
<file path=[Content_Types].xml><?xml version="1.0" encoding="utf-8"?>
<Types xmlns="http://schemas.openxmlformats.org/package/2006/content-types">
  <Default Extension="jpeg" ContentType="image/jpe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Masters/slideMaster6.xml" ContentType="application/vnd.openxmlformats-officedocument.presentationml.slideMaster+xml"/>
  <Override PartName="/ppt/slideMasters/slideMaster7.xml" ContentType="application/vnd.openxmlformats-officedocument.presentationml.slideMaster+xml"/>
  <Override PartName="/ppt/slideMasters/slideMaster8.xml" ContentType="application/vnd.openxmlformats-officedocument.presentationml.slideMaster+xml"/>
  <Override PartName="/ppt/slideMasters/slideMaster9.xml" ContentType="application/vnd.openxmlformats-officedocument.presentationml.slideMaster+xml"/>
  <Override PartName="/ppt/slideMasters/slideMaster10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theme/theme2.xml" ContentType="application/vnd.openxmlformats-officedocument.theme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theme/theme3.xml" ContentType="application/vnd.openxmlformats-officedocument.theme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theme/theme4.xml" ContentType="application/vnd.openxmlformats-officedocument.theme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theme/theme5.xml" ContentType="application/vnd.openxmlformats-officedocument.theme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theme/theme6.xml" ContentType="application/vnd.openxmlformats-officedocument.theme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theme/theme7.xml" ContentType="application/vnd.openxmlformats-officedocument.theme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theme/theme8.xml" ContentType="application/vnd.openxmlformats-officedocument.theme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theme/theme9.xml" ContentType="application/vnd.openxmlformats-officedocument.theme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theme/theme10.xml" ContentType="application/vnd.openxmlformats-officedocument.theme+xml"/>
  <Override PartName="/ppt/theme/theme11.xml" ContentType="application/vnd.openxmlformats-officedocument.theme+xml"/>
  <Override PartName="/ppt/theme/theme12.xml" ContentType="application/vnd.openxmlformats-officedocument.them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896" r:id="rId1"/>
    <p:sldMasterId id="2147483927" r:id="rId2"/>
    <p:sldMasterId id="2147483935" r:id="rId3"/>
    <p:sldMasterId id="2147483938" r:id="rId4"/>
    <p:sldMasterId id="2147483941" r:id="rId5"/>
    <p:sldMasterId id="2147483944" r:id="rId6"/>
    <p:sldMasterId id="2147483947" r:id="rId7"/>
    <p:sldMasterId id="2147483950" r:id="rId8"/>
    <p:sldMasterId id="2147483953" r:id="rId9"/>
    <p:sldMasterId id="2147483956" r:id="rId10"/>
  </p:sldMasterIdLst>
  <p:notesMasterIdLst>
    <p:notesMasterId r:id="rId21"/>
  </p:notesMasterIdLst>
  <p:handoutMasterIdLst>
    <p:handoutMasterId r:id="rId22"/>
  </p:handoutMasterIdLst>
  <p:sldIdLst>
    <p:sldId id="2147378279" r:id="rId11"/>
    <p:sldId id="2147378291" r:id="rId12"/>
    <p:sldId id="2147378267" r:id="rId13"/>
    <p:sldId id="2147378277" r:id="rId14"/>
    <p:sldId id="2147378280" r:id="rId15"/>
    <p:sldId id="2147378284" r:id="rId16"/>
    <p:sldId id="2147378283" r:id="rId17"/>
    <p:sldId id="2147378281" r:id="rId18"/>
    <p:sldId id="2147378282" r:id="rId19"/>
    <p:sldId id="2147378278" r:id="rId20"/>
  </p:sldIdLst>
  <p:sldSz cx="24384000" cy="13716000"/>
  <p:notesSz cx="6858000" cy="9144000"/>
  <p:defaultTextStyle>
    <a:defPPr>
      <a:defRPr lang="en-US"/>
    </a:defPPr>
    <a:lvl1pPr marL="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  <p:ext uri="{2D200454-40CA-4A62-9FC3-DE9A4176ACB9}">
      <p15:notes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FFFFFF"/>
    <a:srgbClr val="1C1C1C"/>
    <a:srgbClr val="000000"/>
    <a:srgbClr val="0B0A0E"/>
    <a:srgbClr val="D4B091"/>
    <a:srgbClr val="D69D6A"/>
    <a:srgbClr val="985D41"/>
    <a:srgbClr val="F3EBD4"/>
    <a:srgbClr val="CCA77F"/>
    <a:srgbClr val="E7E7E7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7930" autoAdjust="0"/>
    <p:restoredTop sz="87046" autoAdjust="0"/>
  </p:normalViewPr>
  <p:slideViewPr>
    <p:cSldViewPr snapToGrid="0">
      <p:cViewPr varScale="1">
        <p:scale>
          <a:sx n="53" d="100"/>
          <a:sy n="53" d="100"/>
        </p:scale>
        <p:origin x="258" y="300"/>
      </p:cViewPr>
      <p:guideLst/>
    </p:cSldViewPr>
  </p:slideViewPr>
  <p:outlineViewPr>
    <p:cViewPr>
      <p:scale>
        <a:sx n="100" d="100"/>
        <a:sy n="100" d="100"/>
      </p:scale>
      <p:origin x="0" y="0"/>
    </p:cViewPr>
  </p:outlineViewPr>
  <p:notesTextViewPr>
    <p:cViewPr>
      <p:scale>
        <a:sx n="3" d="2"/>
        <a:sy n="3" d="2"/>
      </p:scale>
      <p:origin x="0" y="0"/>
    </p:cViewPr>
  </p:notesTextViewPr>
  <p:sorterViewPr>
    <p:cViewPr>
      <p:scale>
        <a:sx n="100" d="100"/>
        <a:sy n="100" d="100"/>
      </p:scale>
      <p:origin x="0" y="0"/>
    </p:cViewPr>
  </p:sorterViewPr>
  <p:notesViewPr>
    <p:cSldViewPr snapToGrid="0">
      <p:cViewPr varScale="1">
        <p:scale>
          <a:sx n="83" d="100"/>
          <a:sy n="83" d="100"/>
        </p:scale>
        <p:origin x="3852" y="96"/>
      </p:cViewPr>
      <p:guideLst/>
    </p:cSldViewPr>
  </p:notes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Master" Target="slideMasters/slideMaster8.xml"/><Relationship Id="rId13" Type="http://schemas.openxmlformats.org/officeDocument/2006/relationships/slide" Target="slides/slide3.xml"/><Relationship Id="rId18" Type="http://schemas.openxmlformats.org/officeDocument/2006/relationships/slide" Target="slides/slide8.xml"/><Relationship Id="rId26" Type="http://schemas.openxmlformats.org/officeDocument/2006/relationships/tableStyles" Target="tableStyles.xml"/><Relationship Id="rId3" Type="http://schemas.openxmlformats.org/officeDocument/2006/relationships/slideMaster" Target="slideMasters/slideMaster3.xml"/><Relationship Id="rId21" Type="http://schemas.openxmlformats.org/officeDocument/2006/relationships/notesMaster" Target="notesMasters/notesMaster1.xml"/><Relationship Id="rId7" Type="http://schemas.openxmlformats.org/officeDocument/2006/relationships/slideMaster" Target="slideMasters/slideMaster7.xml"/><Relationship Id="rId12" Type="http://schemas.openxmlformats.org/officeDocument/2006/relationships/slide" Target="slides/slide2.xml"/><Relationship Id="rId17" Type="http://schemas.openxmlformats.org/officeDocument/2006/relationships/slide" Target="slides/slide7.xml"/><Relationship Id="rId25" Type="http://schemas.openxmlformats.org/officeDocument/2006/relationships/theme" Target="theme/theme1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6.xml"/><Relationship Id="rId20" Type="http://schemas.openxmlformats.org/officeDocument/2006/relationships/slide" Target="slides/slide10.xml"/><Relationship Id="rId1" Type="http://schemas.openxmlformats.org/officeDocument/2006/relationships/slideMaster" Target="slideMasters/slideMaster1.xml"/><Relationship Id="rId6" Type="http://schemas.openxmlformats.org/officeDocument/2006/relationships/slideMaster" Target="slideMasters/slideMaster6.xml"/><Relationship Id="rId11" Type="http://schemas.openxmlformats.org/officeDocument/2006/relationships/slide" Target="slides/slide1.xml"/><Relationship Id="rId24" Type="http://schemas.openxmlformats.org/officeDocument/2006/relationships/viewProps" Target="viewProps.xml"/><Relationship Id="rId5" Type="http://schemas.openxmlformats.org/officeDocument/2006/relationships/slideMaster" Target="slideMasters/slideMaster5.xml"/><Relationship Id="rId15" Type="http://schemas.openxmlformats.org/officeDocument/2006/relationships/slide" Target="slides/slide5.xml"/><Relationship Id="rId23" Type="http://schemas.openxmlformats.org/officeDocument/2006/relationships/presProps" Target="presProps.xml"/><Relationship Id="rId10" Type="http://schemas.openxmlformats.org/officeDocument/2006/relationships/slideMaster" Target="slideMasters/slideMaster10.xml"/><Relationship Id="rId19" Type="http://schemas.openxmlformats.org/officeDocument/2006/relationships/slide" Target="slides/slide9.xml"/><Relationship Id="rId4" Type="http://schemas.openxmlformats.org/officeDocument/2006/relationships/slideMaster" Target="slideMasters/slideMaster4.xml"/><Relationship Id="rId9" Type="http://schemas.openxmlformats.org/officeDocument/2006/relationships/slideMaster" Target="slideMasters/slideMaster9.xml"/><Relationship Id="rId14" Type="http://schemas.openxmlformats.org/officeDocument/2006/relationships/slide" Target="slides/slide4.xml"/><Relationship Id="rId22" Type="http://schemas.openxmlformats.org/officeDocument/2006/relationships/handoutMaster" Target="handoutMasters/handoutMaster1.xml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12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>
            <a:extLst>
              <a:ext uri="{FF2B5EF4-FFF2-40B4-BE49-F238E27FC236}">
                <a16:creationId xmlns:a16="http://schemas.microsoft.com/office/drawing/2014/main" id="{CA0B765F-9DC0-449B-87C6-17F108D8DEBA}"/>
              </a:ext>
            </a:extLst>
          </p:cNvPr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541207FE-FADE-492F-BF55-2D410B1E8573}"/>
              </a:ext>
            </a:extLst>
          </p:cNvPr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21EB70A9-6B1B-4DCD-A48F-BE1CF0028CAC}"/>
              </a:ext>
            </a:extLst>
          </p:cNvPr>
          <p:cNvSpPr>
            <a:spLocks noGrp="1"/>
          </p:cNvSpPr>
          <p:nvPr>
            <p:ph type="sldNum" sz="quarter" idx="3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506C32C1-4A6B-417D-A32E-959E909573D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06065728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11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8E4AA4A9-BDEE-4FDA-860B-EA2B4645B7FB}" type="datetimeFigureOut">
              <a:rPr lang="en-US" smtClean="0"/>
              <a:t>2/5/2026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69CDDA91-FBA9-472B-B745-9841A595F09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06921150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8D7DC63D-091D-9241-C6D3-D50EA01707A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69ADD89-E9A7-4E24-B7E6-C579456AB5B0}" type="datetimeFigureOut">
              <a:rPr lang="en-US" smtClean="0"/>
              <a:t>2/5/2026</a:t>
            </a:fld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34F77849-A3E1-AB8F-A371-B659342A6BF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2B66AEEF-9483-B020-E171-437FA077CC1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6BA0D5-4FA3-41FE-B1F2-BC58BCC3433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6471205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4600"/>
    </mc:Choice>
    <mc:Fallback xmlns="">
      <p:transition spd="slow" advClick="0" advTm="4600"/>
    </mc:Fallback>
  </mc:AlternateContent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7FF4889-87AD-B61F-EF19-B894391A2B5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C4DA7FAC-E0BE-6F11-6E4F-0C9E3DBE7656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100331AB-3C33-FE83-A366-8EEB4160B1C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69ADD89-E9A7-4E24-B7E6-C579456AB5B0}" type="datetimeFigureOut">
              <a:rPr lang="en-US" smtClean="0"/>
              <a:t>2/5/2026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16C64D2A-7F13-338C-2AFF-96C360F5E87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4A986ABA-3255-9E6B-EF1B-9716C140246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6BA0D5-4FA3-41FE-B1F2-BC58BCC3433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678908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4600"/>
    </mc:Choice>
    <mc:Fallback xmlns="">
      <p:transition spd="slow" advClick="0" advTm="4600"/>
    </mc:Fallback>
  </mc:AlternateContent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8D7DC63D-091D-9241-C6D3-D50EA01707A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69ADD89-E9A7-4E24-B7E6-C579456AB5B0}" type="datetimeFigureOut">
              <a:rPr lang="en-US" smtClean="0"/>
              <a:t>2/5/2026</a:t>
            </a:fld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34F77849-A3E1-AB8F-A371-B659342A6BF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2B66AEEF-9483-B020-E171-437FA077CC1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6BA0D5-4FA3-41FE-B1F2-BC58BCC3433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1136198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4600"/>
    </mc:Choice>
    <mc:Fallback xmlns="">
      <p:transition spd="slow" advClick="0" advTm="4600"/>
    </mc:Fallback>
  </mc:AlternateContent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7FF4889-87AD-B61F-EF19-B894391A2B5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C4DA7FAC-E0BE-6F11-6E4F-0C9E3DBE7656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100331AB-3C33-FE83-A366-8EEB4160B1C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69ADD89-E9A7-4E24-B7E6-C579456AB5B0}" type="datetimeFigureOut">
              <a:rPr lang="en-US" smtClean="0"/>
              <a:t>2/5/2026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16C64D2A-7F13-338C-2AFF-96C360F5E87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4A986ABA-3255-9E6B-EF1B-9716C140246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6BA0D5-4FA3-41FE-B1F2-BC58BCC3433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140758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4600"/>
    </mc:Choice>
    <mc:Fallback xmlns="">
      <p:transition spd="slow" advClick="0" advTm="4600"/>
    </mc:Fallback>
  </mc:AlternateContent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8D7DC63D-091D-9241-C6D3-D50EA01707A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69ADD89-E9A7-4E24-B7E6-C579456AB5B0}" type="datetimeFigureOut">
              <a:rPr lang="en-US" smtClean="0"/>
              <a:t>2/5/2026</a:t>
            </a:fld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34F77849-A3E1-AB8F-A371-B659342A6BF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2B66AEEF-9483-B020-E171-437FA077CC1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6BA0D5-4FA3-41FE-B1F2-BC58BCC3433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8296820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4600"/>
    </mc:Choice>
    <mc:Fallback xmlns="">
      <p:transition spd="slow" advClick="0" advTm="4600"/>
    </mc:Fallback>
  </mc:AlternateContent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7FF4889-87AD-B61F-EF19-B894391A2B5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C4DA7FAC-E0BE-6F11-6E4F-0C9E3DBE7656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100331AB-3C33-FE83-A366-8EEB4160B1C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69ADD89-E9A7-4E24-B7E6-C579456AB5B0}" type="datetimeFigureOut">
              <a:rPr lang="en-US" smtClean="0"/>
              <a:t>2/5/2026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16C64D2A-7F13-338C-2AFF-96C360F5E87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4A986ABA-3255-9E6B-EF1B-9716C140246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6BA0D5-4FA3-41FE-B1F2-BC58BCC3433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6187462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4600"/>
    </mc:Choice>
    <mc:Fallback xmlns="">
      <p:transition spd="slow" advClick="0" advTm="4600"/>
    </mc:Fallback>
  </mc:AlternateContent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8D7DC63D-091D-9241-C6D3-D50EA01707A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69ADD89-E9A7-4E24-B7E6-C579456AB5B0}" type="datetimeFigureOut">
              <a:rPr lang="en-US" smtClean="0"/>
              <a:t>2/5/2026</a:t>
            </a:fld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34F77849-A3E1-AB8F-A371-B659342A6BF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2B66AEEF-9483-B020-E171-437FA077CC1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6BA0D5-4FA3-41FE-B1F2-BC58BCC3433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9401521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4600"/>
    </mc:Choice>
    <mc:Fallback xmlns="">
      <p:transition spd="slow" advClick="0" advTm="4600"/>
    </mc:Fallback>
  </mc:AlternateContent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7FF4889-87AD-B61F-EF19-B894391A2B5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C4DA7FAC-E0BE-6F11-6E4F-0C9E3DBE7656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100331AB-3C33-FE83-A366-8EEB4160B1C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69ADD89-E9A7-4E24-B7E6-C579456AB5B0}" type="datetimeFigureOut">
              <a:rPr lang="en-US" smtClean="0"/>
              <a:t>2/5/2026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16C64D2A-7F13-338C-2AFF-96C360F5E87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4A986ABA-3255-9E6B-EF1B-9716C140246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6BA0D5-4FA3-41FE-B1F2-BC58BCC3433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8662343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4600"/>
    </mc:Choice>
    <mc:Fallback xmlns="">
      <p:transition spd="slow" advClick="0" advTm="4600"/>
    </mc:Fallback>
  </mc:AlternateContent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8D7DC63D-091D-9241-C6D3-D50EA01707A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69ADD89-E9A7-4E24-B7E6-C579456AB5B0}" type="datetimeFigureOut">
              <a:rPr lang="en-US" smtClean="0"/>
              <a:t>2/5/2026</a:t>
            </a:fld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34F77849-A3E1-AB8F-A371-B659342A6BF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2B66AEEF-9483-B020-E171-437FA077CC1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6BA0D5-4FA3-41FE-B1F2-BC58BCC3433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5834264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4600"/>
    </mc:Choice>
    <mc:Fallback xmlns="">
      <p:transition spd="slow" advClick="0" advTm="4600"/>
    </mc:Fallback>
  </mc:AlternateContent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7FF4889-87AD-B61F-EF19-B894391A2B5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C4DA7FAC-E0BE-6F11-6E4F-0C9E3DBE7656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100331AB-3C33-FE83-A366-8EEB4160B1C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69ADD89-E9A7-4E24-B7E6-C579456AB5B0}" type="datetimeFigureOut">
              <a:rPr lang="en-US" smtClean="0"/>
              <a:t>2/5/2026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16C64D2A-7F13-338C-2AFF-96C360F5E87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4A986ABA-3255-9E6B-EF1B-9716C140246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6BA0D5-4FA3-41FE-B1F2-BC58BCC3433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1799456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4600"/>
    </mc:Choice>
    <mc:Fallback xmlns="">
      <p:transition spd="slow" advClick="0" advTm="4600"/>
    </mc:Fallback>
  </mc:AlternateContent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8D7DC63D-091D-9241-C6D3-D50EA01707A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69ADD89-E9A7-4E24-B7E6-C579456AB5B0}" type="datetimeFigureOut">
              <a:rPr lang="en-US" smtClean="0"/>
              <a:t>2/5/2026</a:t>
            </a:fld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34F77849-A3E1-AB8F-A371-B659342A6BF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2B66AEEF-9483-B020-E171-437FA077CC1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6BA0D5-4FA3-41FE-B1F2-BC58BCC3433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0197099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4600"/>
    </mc:Choice>
    <mc:Fallback xmlns="">
      <p:transition spd="slow" advClick="0" advTm="4600"/>
    </mc:Fallback>
  </mc:AlternateContent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7FF4889-87AD-B61F-EF19-B894391A2B5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C4DA7FAC-E0BE-6F11-6E4F-0C9E3DBE7656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100331AB-3C33-FE83-A366-8EEB4160B1C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69ADD89-E9A7-4E24-B7E6-C579456AB5B0}" type="datetimeFigureOut">
              <a:rPr lang="en-US" smtClean="0"/>
              <a:t>2/5/2026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16C64D2A-7F13-338C-2AFF-96C360F5E87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4A986ABA-3255-9E6B-EF1B-9716C140246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6BA0D5-4FA3-41FE-B1F2-BC58BCC3433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7039728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4600"/>
    </mc:Choice>
    <mc:Fallback xmlns="">
      <p:transition spd="slow" advClick="0" advTm="4600"/>
    </mc:Fallback>
  </mc:AlternateContent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7FF4889-87AD-B61F-EF19-B894391A2B5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C4DA7FAC-E0BE-6F11-6E4F-0C9E3DBE7656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100331AB-3C33-FE83-A366-8EEB4160B1C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69ADD89-E9A7-4E24-B7E6-C579456AB5B0}" type="datetimeFigureOut">
              <a:rPr lang="en-US" smtClean="0"/>
              <a:t>2/5/2026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16C64D2A-7F13-338C-2AFF-96C360F5E87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4A986ABA-3255-9E6B-EF1B-9716C140246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6BA0D5-4FA3-41FE-B1F2-BC58BCC3433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1106713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4600"/>
    </mc:Choice>
    <mc:Fallback xmlns="">
      <p:transition spd="slow" advClick="0" advTm="4600"/>
    </mc:Fallback>
  </mc:AlternateContent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C074384F-1633-1250-6380-6878DE37848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A34968A9-E721-E31C-8A61-8DE1BD64062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69ADD89-E9A7-4E24-B7E6-C579456AB5B0}" type="datetimeFigureOut">
              <a:rPr lang="en-US" smtClean="0"/>
              <a:t>2/5/2026</a:t>
            </a:fld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9189B340-B9F0-C624-AC81-D2CF9ADEB24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46248A0F-C1B3-7B72-B80D-0711569ABD8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6BA0D5-4FA3-41FE-B1F2-BC58BCC3433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8520429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4000"/>
    </mc:Choice>
    <mc:Fallback xmlns="">
      <p:transition spd="slow" advClick="0" advTm="4000"/>
    </mc:Fallback>
  </mc:AlternateContent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8D7DC63D-091D-9241-C6D3-D50EA01707A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69ADD89-E9A7-4E24-B7E6-C579456AB5B0}" type="datetimeFigureOut">
              <a:rPr lang="en-US" smtClean="0"/>
              <a:t>2/5/2026</a:t>
            </a:fld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34F77849-A3E1-AB8F-A371-B659342A6BF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2B66AEEF-9483-B020-E171-437FA077CC1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6BA0D5-4FA3-41FE-B1F2-BC58BCC3433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1319304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4000"/>
    </mc:Choice>
    <mc:Fallback xmlns="">
      <p:transition spd="slow" advClick="0" advTm="4000"/>
    </mc:Fallback>
  </mc:AlternateContent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8D7DC63D-091D-9241-C6D3-D50EA01707A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69ADD89-E9A7-4E24-B7E6-C579456AB5B0}" type="datetimeFigureOut">
              <a:rPr lang="en-US" smtClean="0"/>
              <a:t>2/5/2026</a:t>
            </a:fld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34F77849-A3E1-AB8F-A371-B659342A6BF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2B66AEEF-9483-B020-E171-437FA077CC1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6BA0D5-4FA3-41FE-B1F2-BC58BCC3433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7194079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4600"/>
    </mc:Choice>
    <mc:Fallback xmlns="">
      <p:transition spd="slow" advClick="0" advTm="4600"/>
    </mc:Fallback>
  </mc:AlternateContent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7FF4889-87AD-B61F-EF19-B894391A2B5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C4DA7FAC-E0BE-6F11-6E4F-0C9E3DBE7656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100331AB-3C33-FE83-A366-8EEB4160B1C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69ADD89-E9A7-4E24-B7E6-C579456AB5B0}" type="datetimeFigureOut">
              <a:rPr lang="en-US" smtClean="0"/>
              <a:t>2/5/2026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16C64D2A-7F13-338C-2AFF-96C360F5E87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4A986ABA-3255-9E6B-EF1B-9716C140246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6BA0D5-4FA3-41FE-B1F2-BC58BCC3433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3619650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4600"/>
    </mc:Choice>
    <mc:Fallback xmlns="">
      <p:transition spd="slow" advClick="0" advTm="4600"/>
    </mc:Fallback>
  </mc:AlternateContent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8D7DC63D-091D-9241-C6D3-D50EA01707A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69ADD89-E9A7-4E24-B7E6-C579456AB5B0}" type="datetimeFigureOut">
              <a:rPr lang="en-US" smtClean="0"/>
              <a:t>2/5/2026</a:t>
            </a:fld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34F77849-A3E1-AB8F-A371-B659342A6BF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2B66AEEF-9483-B020-E171-437FA077CC1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6BA0D5-4FA3-41FE-B1F2-BC58BCC3433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3004038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4600"/>
    </mc:Choice>
    <mc:Fallback xmlns="">
      <p:transition spd="slow" advClick="0" advTm="4600"/>
    </mc:Fallback>
  </mc:AlternateContent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7FF4889-87AD-B61F-EF19-B894391A2B5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C4DA7FAC-E0BE-6F11-6E4F-0C9E3DBE7656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100331AB-3C33-FE83-A366-8EEB4160B1C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69ADD89-E9A7-4E24-B7E6-C579456AB5B0}" type="datetimeFigureOut">
              <a:rPr lang="en-US" smtClean="0"/>
              <a:t>2/5/2026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16C64D2A-7F13-338C-2AFF-96C360F5E87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4A986ABA-3255-9E6B-EF1B-9716C140246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6BA0D5-4FA3-41FE-B1F2-BC58BCC3433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9494469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4600"/>
    </mc:Choice>
    <mc:Fallback xmlns="">
      <p:transition spd="slow" advClick="0" advTm="4600"/>
    </mc:Fallback>
  </mc:AlternateContent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8D7DC63D-091D-9241-C6D3-D50EA01707A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69ADD89-E9A7-4E24-B7E6-C579456AB5B0}" type="datetimeFigureOut">
              <a:rPr lang="en-US" smtClean="0"/>
              <a:t>2/5/2026</a:t>
            </a:fld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34F77849-A3E1-AB8F-A371-B659342A6BF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2B66AEEF-9483-B020-E171-437FA077CC1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6BA0D5-4FA3-41FE-B1F2-BC58BCC3433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9020726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4600"/>
    </mc:Choice>
    <mc:Fallback xmlns="">
      <p:transition spd="slow" advClick="0" advTm="4600"/>
    </mc:Fallback>
  </mc:AlternateContent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/Relationships>
</file>

<file path=ppt/slideMasters/_rels/slideMaster10.xml.rels><?xml version="1.0" encoding="UTF-8" standalone="yes"?>
<Relationships xmlns="http://schemas.openxmlformats.org/package/2006/relationships"><Relationship Id="rId3" Type="http://schemas.openxmlformats.org/officeDocument/2006/relationships/theme" Target="../theme/theme10.xml"/><Relationship Id="rId2" Type="http://schemas.openxmlformats.org/officeDocument/2006/relationships/slideLayout" Target="../slideLayouts/slideLayout20.xml"/><Relationship Id="rId1" Type="http://schemas.openxmlformats.org/officeDocument/2006/relationships/slideLayout" Target="../slideLayouts/slideLayout19.xml"/></Relationships>
</file>

<file path=ppt/slideMasters/_rels/slideMaster2.xml.rels><?xml version="1.0" encoding="UTF-8" standalone="yes"?>
<Relationships xmlns="http://schemas.openxmlformats.org/package/2006/relationships"><Relationship Id="rId3" Type="http://schemas.openxmlformats.org/officeDocument/2006/relationships/theme" Target="../theme/theme2.xml"/><Relationship Id="rId2" Type="http://schemas.openxmlformats.org/officeDocument/2006/relationships/slideLayout" Target="../slideLayouts/slideLayout4.xml"/><Relationship Id="rId1" Type="http://schemas.openxmlformats.org/officeDocument/2006/relationships/slideLayout" Target="../slideLayouts/slideLayout3.xml"/></Relationships>
</file>

<file path=ppt/slideMasters/_rels/slideMaster3.xml.rels><?xml version="1.0" encoding="UTF-8" standalone="yes"?>
<Relationships xmlns="http://schemas.openxmlformats.org/package/2006/relationships"><Relationship Id="rId3" Type="http://schemas.openxmlformats.org/officeDocument/2006/relationships/theme" Target="../theme/theme3.xml"/><Relationship Id="rId2" Type="http://schemas.openxmlformats.org/officeDocument/2006/relationships/slideLayout" Target="../slideLayouts/slideLayout6.xml"/><Relationship Id="rId1" Type="http://schemas.openxmlformats.org/officeDocument/2006/relationships/slideLayout" Target="../slideLayouts/slideLayout5.xml"/></Relationships>
</file>

<file path=ppt/slideMasters/_rels/slideMaster4.xml.rels><?xml version="1.0" encoding="UTF-8" standalone="yes"?>
<Relationships xmlns="http://schemas.openxmlformats.org/package/2006/relationships"><Relationship Id="rId3" Type="http://schemas.openxmlformats.org/officeDocument/2006/relationships/theme" Target="../theme/theme4.xml"/><Relationship Id="rId2" Type="http://schemas.openxmlformats.org/officeDocument/2006/relationships/slideLayout" Target="../slideLayouts/slideLayout8.xml"/><Relationship Id="rId1" Type="http://schemas.openxmlformats.org/officeDocument/2006/relationships/slideLayout" Target="../slideLayouts/slideLayout7.xml"/></Relationships>
</file>

<file path=ppt/slideMasters/_rels/slideMaster5.xml.rels><?xml version="1.0" encoding="UTF-8" standalone="yes"?>
<Relationships xmlns="http://schemas.openxmlformats.org/package/2006/relationships"><Relationship Id="rId3" Type="http://schemas.openxmlformats.org/officeDocument/2006/relationships/theme" Target="../theme/theme5.xml"/><Relationship Id="rId2" Type="http://schemas.openxmlformats.org/officeDocument/2006/relationships/slideLayout" Target="../slideLayouts/slideLayout10.xml"/><Relationship Id="rId1" Type="http://schemas.openxmlformats.org/officeDocument/2006/relationships/slideLayout" Target="../slideLayouts/slideLayout9.xml"/></Relationships>
</file>

<file path=ppt/slideMasters/_rels/slideMaster6.xml.rels><?xml version="1.0" encoding="UTF-8" standalone="yes"?>
<Relationships xmlns="http://schemas.openxmlformats.org/package/2006/relationships"><Relationship Id="rId3" Type="http://schemas.openxmlformats.org/officeDocument/2006/relationships/theme" Target="../theme/theme6.xml"/><Relationship Id="rId2" Type="http://schemas.openxmlformats.org/officeDocument/2006/relationships/slideLayout" Target="../slideLayouts/slideLayout12.xml"/><Relationship Id="rId1" Type="http://schemas.openxmlformats.org/officeDocument/2006/relationships/slideLayout" Target="../slideLayouts/slideLayout11.xml"/></Relationships>
</file>

<file path=ppt/slideMasters/_rels/slideMaster7.xml.rels><?xml version="1.0" encoding="UTF-8" standalone="yes"?>
<Relationships xmlns="http://schemas.openxmlformats.org/package/2006/relationships"><Relationship Id="rId3" Type="http://schemas.openxmlformats.org/officeDocument/2006/relationships/theme" Target="../theme/theme7.xml"/><Relationship Id="rId2" Type="http://schemas.openxmlformats.org/officeDocument/2006/relationships/slideLayout" Target="../slideLayouts/slideLayout14.xml"/><Relationship Id="rId1" Type="http://schemas.openxmlformats.org/officeDocument/2006/relationships/slideLayout" Target="../slideLayouts/slideLayout13.xml"/></Relationships>
</file>

<file path=ppt/slideMasters/_rels/slideMaster8.xml.rels><?xml version="1.0" encoding="UTF-8" standalone="yes"?>
<Relationships xmlns="http://schemas.openxmlformats.org/package/2006/relationships"><Relationship Id="rId3" Type="http://schemas.openxmlformats.org/officeDocument/2006/relationships/theme" Target="../theme/theme8.xml"/><Relationship Id="rId2" Type="http://schemas.openxmlformats.org/officeDocument/2006/relationships/slideLayout" Target="../slideLayouts/slideLayout16.xml"/><Relationship Id="rId1" Type="http://schemas.openxmlformats.org/officeDocument/2006/relationships/slideLayout" Target="../slideLayouts/slideLayout15.xml"/></Relationships>
</file>

<file path=ppt/slideMasters/_rels/slideMaster9.xml.rels><?xml version="1.0" encoding="UTF-8" standalone="yes"?>
<Relationships xmlns="http://schemas.openxmlformats.org/package/2006/relationships"><Relationship Id="rId3" Type="http://schemas.openxmlformats.org/officeDocument/2006/relationships/theme" Target="../theme/theme9.xml"/><Relationship Id="rId2" Type="http://schemas.openxmlformats.org/officeDocument/2006/relationships/slideLayout" Target="../slideLayouts/slideLayout18.xml"/><Relationship Id="rId1" Type="http://schemas.openxmlformats.org/officeDocument/2006/relationships/slideLayout" Target="../slideLayouts/slideLayout17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E1E48C65-5CC5-5A72-78FE-0CB1EABCC29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676400" y="730250"/>
            <a:ext cx="21031200" cy="2651125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17B1D795-1B17-D36F-5161-4E66175F4302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1676400" y="3651250"/>
            <a:ext cx="21031200" cy="8702675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E9A0BB14-681B-9099-78FB-D15331439458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1676400" y="12712700"/>
            <a:ext cx="5486400" cy="730250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82000"/>
                  </a:schemeClr>
                </a:solidFill>
              </a:defRPr>
            </a:lvl1pPr>
          </a:lstStyle>
          <a:p>
            <a:fld id="{469ADD89-E9A7-4E24-B7E6-C579456AB5B0}" type="datetimeFigureOut">
              <a:rPr lang="en-US" smtClean="0"/>
              <a:t>2/5/2026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79A03E81-034F-F14A-DCF9-33574A5E7171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8077200" y="12712700"/>
            <a:ext cx="8229600" cy="730250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82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6B39754-AD89-96A5-52D4-CCA75AB1252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7221200" y="12712700"/>
            <a:ext cx="5486400" cy="730250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82000"/>
                  </a:schemeClr>
                </a:solidFill>
              </a:defRPr>
            </a:lvl1pPr>
          </a:lstStyle>
          <a:p>
            <a:fld id="{7E6BA0D5-4FA3-41FE-B1F2-BC58BCC3433D}" type="slidenum">
              <a:rPr lang="en-US" smtClean="0"/>
              <a:t>‹#›</a:t>
            </a:fld>
            <a:endParaRPr lang="en-US"/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B6BB563A-F249-3684-F0DC-7501346F8E61}"/>
              </a:ext>
            </a:extLst>
          </p:cNvPr>
          <p:cNvGrpSpPr/>
          <p:nvPr userDrawn="1"/>
        </p:nvGrpSpPr>
        <p:grpSpPr>
          <a:xfrm>
            <a:off x="1059851" y="12877821"/>
            <a:ext cx="1233098" cy="481946"/>
            <a:chOff x="444401" y="2552131"/>
            <a:chExt cx="5317337" cy="2078232"/>
          </a:xfrm>
        </p:grpSpPr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662958E5-7129-F88A-16F1-B43654945EE2}"/>
                </a:ext>
              </a:extLst>
            </p:cNvPr>
            <p:cNvSpPr/>
            <p:nvPr/>
          </p:nvSpPr>
          <p:spPr>
            <a:xfrm>
              <a:off x="444401" y="2552131"/>
              <a:ext cx="2078232" cy="2078232"/>
            </a:xfrm>
            <a:custGeom>
              <a:avLst/>
              <a:gdLst>
                <a:gd name="connsiteX0" fmla="*/ 319992 w 639984"/>
                <a:gd name="connsiteY0" fmla="*/ 259546 h 639984"/>
                <a:gd name="connsiteX1" fmla="*/ 261602 w 639984"/>
                <a:gd name="connsiteY1" fmla="*/ 317936 h 639984"/>
                <a:gd name="connsiteX2" fmla="*/ 319992 w 639984"/>
                <a:gd name="connsiteY2" fmla="*/ 376326 h 639984"/>
                <a:gd name="connsiteX3" fmla="*/ 378382 w 639984"/>
                <a:gd name="connsiteY3" fmla="*/ 317936 h 639984"/>
                <a:gd name="connsiteX4" fmla="*/ 319992 w 639984"/>
                <a:gd name="connsiteY4" fmla="*/ 259546 h 639984"/>
                <a:gd name="connsiteX5" fmla="*/ 319992 w 639984"/>
                <a:gd name="connsiteY5" fmla="*/ 0 h 639984"/>
                <a:gd name="connsiteX6" fmla="*/ 639984 w 639984"/>
                <a:gd name="connsiteY6" fmla="*/ 319992 h 639984"/>
                <a:gd name="connsiteX7" fmla="*/ 319992 w 639984"/>
                <a:gd name="connsiteY7" fmla="*/ 639984 h 639984"/>
                <a:gd name="connsiteX8" fmla="*/ 0 w 639984"/>
                <a:gd name="connsiteY8" fmla="*/ 319992 h 639984"/>
                <a:gd name="connsiteX9" fmla="*/ 319992 w 639984"/>
                <a:gd name="connsiteY9" fmla="*/ 0 h 639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39984" h="639984">
                  <a:moveTo>
                    <a:pt x="319992" y="259546"/>
                  </a:moveTo>
                  <a:cubicBezTo>
                    <a:pt x="287744" y="259546"/>
                    <a:pt x="261602" y="285688"/>
                    <a:pt x="261602" y="317936"/>
                  </a:cubicBezTo>
                  <a:cubicBezTo>
                    <a:pt x="261602" y="350184"/>
                    <a:pt x="287744" y="376326"/>
                    <a:pt x="319992" y="376326"/>
                  </a:cubicBezTo>
                  <a:cubicBezTo>
                    <a:pt x="352240" y="376326"/>
                    <a:pt x="378382" y="350184"/>
                    <a:pt x="378382" y="317936"/>
                  </a:cubicBezTo>
                  <a:cubicBezTo>
                    <a:pt x="378382" y="285688"/>
                    <a:pt x="352240" y="259546"/>
                    <a:pt x="319992" y="259546"/>
                  </a:cubicBezTo>
                  <a:close/>
                  <a:moveTo>
                    <a:pt x="319992" y="0"/>
                  </a:moveTo>
                  <a:cubicBezTo>
                    <a:pt x="496719" y="0"/>
                    <a:pt x="639984" y="143265"/>
                    <a:pt x="639984" y="319992"/>
                  </a:cubicBezTo>
                  <a:cubicBezTo>
                    <a:pt x="639984" y="496719"/>
                    <a:pt x="496719" y="639984"/>
                    <a:pt x="319992" y="639984"/>
                  </a:cubicBezTo>
                  <a:cubicBezTo>
                    <a:pt x="143265" y="639984"/>
                    <a:pt x="0" y="496719"/>
                    <a:pt x="0" y="319992"/>
                  </a:cubicBezTo>
                  <a:cubicBezTo>
                    <a:pt x="0" y="143265"/>
                    <a:pt x="143265" y="0"/>
                    <a:pt x="31999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4000" dirty="0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ACBC600C-4152-7625-9BCE-D2EFC13FBFE2}"/>
                </a:ext>
              </a:extLst>
            </p:cNvPr>
            <p:cNvSpPr/>
            <p:nvPr/>
          </p:nvSpPr>
          <p:spPr>
            <a:xfrm>
              <a:off x="2071891" y="2552131"/>
              <a:ext cx="2078232" cy="2078232"/>
            </a:xfrm>
            <a:custGeom>
              <a:avLst/>
              <a:gdLst>
                <a:gd name="connsiteX0" fmla="*/ 319992 w 639984"/>
                <a:gd name="connsiteY0" fmla="*/ 259546 h 639984"/>
                <a:gd name="connsiteX1" fmla="*/ 261602 w 639984"/>
                <a:gd name="connsiteY1" fmla="*/ 317936 h 639984"/>
                <a:gd name="connsiteX2" fmla="*/ 319992 w 639984"/>
                <a:gd name="connsiteY2" fmla="*/ 376326 h 639984"/>
                <a:gd name="connsiteX3" fmla="*/ 378382 w 639984"/>
                <a:gd name="connsiteY3" fmla="*/ 317936 h 639984"/>
                <a:gd name="connsiteX4" fmla="*/ 319992 w 639984"/>
                <a:gd name="connsiteY4" fmla="*/ 259546 h 639984"/>
                <a:gd name="connsiteX5" fmla="*/ 319992 w 639984"/>
                <a:gd name="connsiteY5" fmla="*/ 0 h 639984"/>
                <a:gd name="connsiteX6" fmla="*/ 639984 w 639984"/>
                <a:gd name="connsiteY6" fmla="*/ 319992 h 639984"/>
                <a:gd name="connsiteX7" fmla="*/ 319992 w 639984"/>
                <a:gd name="connsiteY7" fmla="*/ 639984 h 639984"/>
                <a:gd name="connsiteX8" fmla="*/ 0 w 639984"/>
                <a:gd name="connsiteY8" fmla="*/ 319992 h 639984"/>
                <a:gd name="connsiteX9" fmla="*/ 319992 w 639984"/>
                <a:gd name="connsiteY9" fmla="*/ 0 h 639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39984" h="639984">
                  <a:moveTo>
                    <a:pt x="319992" y="259546"/>
                  </a:moveTo>
                  <a:cubicBezTo>
                    <a:pt x="287744" y="259546"/>
                    <a:pt x="261602" y="285688"/>
                    <a:pt x="261602" y="317936"/>
                  </a:cubicBezTo>
                  <a:cubicBezTo>
                    <a:pt x="261602" y="350184"/>
                    <a:pt x="287744" y="376326"/>
                    <a:pt x="319992" y="376326"/>
                  </a:cubicBezTo>
                  <a:cubicBezTo>
                    <a:pt x="352240" y="376326"/>
                    <a:pt x="378382" y="350184"/>
                    <a:pt x="378382" y="317936"/>
                  </a:cubicBezTo>
                  <a:cubicBezTo>
                    <a:pt x="378382" y="285688"/>
                    <a:pt x="352240" y="259546"/>
                    <a:pt x="319992" y="259546"/>
                  </a:cubicBezTo>
                  <a:close/>
                  <a:moveTo>
                    <a:pt x="319992" y="0"/>
                  </a:moveTo>
                  <a:cubicBezTo>
                    <a:pt x="496719" y="0"/>
                    <a:pt x="639984" y="143265"/>
                    <a:pt x="639984" y="319992"/>
                  </a:cubicBezTo>
                  <a:cubicBezTo>
                    <a:pt x="639984" y="496719"/>
                    <a:pt x="496719" y="639984"/>
                    <a:pt x="319992" y="639984"/>
                  </a:cubicBezTo>
                  <a:cubicBezTo>
                    <a:pt x="143265" y="639984"/>
                    <a:pt x="0" y="496719"/>
                    <a:pt x="0" y="319992"/>
                  </a:cubicBezTo>
                  <a:cubicBezTo>
                    <a:pt x="0" y="143265"/>
                    <a:pt x="143265" y="0"/>
                    <a:pt x="31999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4000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959CCD0D-6D38-E52E-3B5D-66CB5C0F07A7}"/>
                </a:ext>
              </a:extLst>
            </p:cNvPr>
            <p:cNvSpPr/>
            <p:nvPr/>
          </p:nvSpPr>
          <p:spPr>
            <a:xfrm>
              <a:off x="3683506" y="2552131"/>
              <a:ext cx="2078232" cy="2078232"/>
            </a:xfrm>
            <a:custGeom>
              <a:avLst/>
              <a:gdLst>
                <a:gd name="connsiteX0" fmla="*/ 319992 w 639984"/>
                <a:gd name="connsiteY0" fmla="*/ 259546 h 639984"/>
                <a:gd name="connsiteX1" fmla="*/ 261602 w 639984"/>
                <a:gd name="connsiteY1" fmla="*/ 317936 h 639984"/>
                <a:gd name="connsiteX2" fmla="*/ 319992 w 639984"/>
                <a:gd name="connsiteY2" fmla="*/ 376326 h 639984"/>
                <a:gd name="connsiteX3" fmla="*/ 378382 w 639984"/>
                <a:gd name="connsiteY3" fmla="*/ 317936 h 639984"/>
                <a:gd name="connsiteX4" fmla="*/ 319992 w 639984"/>
                <a:gd name="connsiteY4" fmla="*/ 259546 h 639984"/>
                <a:gd name="connsiteX5" fmla="*/ 319992 w 639984"/>
                <a:gd name="connsiteY5" fmla="*/ 0 h 639984"/>
                <a:gd name="connsiteX6" fmla="*/ 639984 w 639984"/>
                <a:gd name="connsiteY6" fmla="*/ 319992 h 639984"/>
                <a:gd name="connsiteX7" fmla="*/ 319992 w 639984"/>
                <a:gd name="connsiteY7" fmla="*/ 639984 h 639984"/>
                <a:gd name="connsiteX8" fmla="*/ 0 w 639984"/>
                <a:gd name="connsiteY8" fmla="*/ 319992 h 639984"/>
                <a:gd name="connsiteX9" fmla="*/ 319992 w 639984"/>
                <a:gd name="connsiteY9" fmla="*/ 0 h 639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39984" h="639984">
                  <a:moveTo>
                    <a:pt x="319992" y="259546"/>
                  </a:moveTo>
                  <a:cubicBezTo>
                    <a:pt x="287744" y="259546"/>
                    <a:pt x="261602" y="285688"/>
                    <a:pt x="261602" y="317936"/>
                  </a:cubicBezTo>
                  <a:cubicBezTo>
                    <a:pt x="261602" y="350184"/>
                    <a:pt x="287744" y="376326"/>
                    <a:pt x="319992" y="376326"/>
                  </a:cubicBezTo>
                  <a:cubicBezTo>
                    <a:pt x="352240" y="376326"/>
                    <a:pt x="378382" y="350184"/>
                    <a:pt x="378382" y="317936"/>
                  </a:cubicBezTo>
                  <a:cubicBezTo>
                    <a:pt x="378382" y="285688"/>
                    <a:pt x="352240" y="259546"/>
                    <a:pt x="319992" y="259546"/>
                  </a:cubicBezTo>
                  <a:close/>
                  <a:moveTo>
                    <a:pt x="319992" y="0"/>
                  </a:moveTo>
                  <a:cubicBezTo>
                    <a:pt x="496719" y="0"/>
                    <a:pt x="639984" y="143265"/>
                    <a:pt x="639984" y="319992"/>
                  </a:cubicBezTo>
                  <a:cubicBezTo>
                    <a:pt x="639984" y="496719"/>
                    <a:pt x="496719" y="639984"/>
                    <a:pt x="319992" y="639984"/>
                  </a:cubicBezTo>
                  <a:cubicBezTo>
                    <a:pt x="143265" y="639984"/>
                    <a:pt x="0" y="496719"/>
                    <a:pt x="0" y="319992"/>
                  </a:cubicBezTo>
                  <a:cubicBezTo>
                    <a:pt x="0" y="143265"/>
                    <a:pt x="143265" y="0"/>
                    <a:pt x="3199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4000"/>
            </a:p>
          </p:txBody>
        </p:sp>
      </p:grpSp>
      <p:sp>
        <p:nvSpPr>
          <p:cNvPr id="16" name="TextBox 15">
            <a:extLst>
              <a:ext uri="{FF2B5EF4-FFF2-40B4-BE49-F238E27FC236}">
                <a16:creationId xmlns:a16="http://schemas.microsoft.com/office/drawing/2014/main" id="{FB7FFAF5-A6B3-C34B-105D-F2E297D4C069}"/>
              </a:ext>
            </a:extLst>
          </p:cNvPr>
          <p:cNvSpPr txBox="1"/>
          <p:nvPr userDrawn="1"/>
        </p:nvSpPr>
        <p:spPr>
          <a:xfrm>
            <a:off x="15684358" y="-738402"/>
            <a:ext cx="8821647" cy="5078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2700" b="1" u="none" dirty="0">
                <a:solidFill>
                  <a:schemeClr val="bg2">
                    <a:lumMod val="50000"/>
                    <a:lumOff val="50000"/>
                  </a:schemeClr>
                </a:solidFill>
                <a:latin typeface="+mj-lt"/>
              </a:rPr>
              <a:t>This is FREE template designed by slideocean</a:t>
            </a:r>
            <a:r>
              <a:rPr lang="en-US" sz="2700" b="1" u="none" dirty="0">
                <a:solidFill>
                  <a:schemeClr val="bg2">
                    <a:lumMod val="50000"/>
                    <a:lumOff val="50000"/>
                  </a:schemeClr>
                </a:solidFill>
                <a:latin typeface="+mn-lt"/>
              </a:rPr>
              <a:t>.net</a:t>
            </a:r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ABE9201A-95A3-0006-8955-7B9F68AAE3C6}"/>
              </a:ext>
            </a:extLst>
          </p:cNvPr>
          <p:cNvSpPr>
            <a:spLocks/>
          </p:cNvSpPr>
          <p:nvPr userDrawn="1"/>
        </p:nvSpPr>
        <p:spPr bwMode="auto">
          <a:xfrm rot="5400000">
            <a:off x="22175654" y="2685921"/>
            <a:ext cx="3146695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 anchor="ctr">
            <a:spAutoFit/>
          </a:bodyPr>
          <a:lstStyle/>
          <a:p>
            <a:pPr algn="l"/>
            <a:r>
              <a:rPr lang="en-US" sz="2400" b="1" i="0" spc="300" dirty="0">
                <a:solidFill>
                  <a:schemeClr val="accent1"/>
                </a:solidFill>
                <a:latin typeface="+mj-lt"/>
                <a:ea typeface="Roboto Black" charset="0"/>
                <a:cs typeface="Roboto Black" charset="0"/>
                <a:sym typeface="Bebas Neue" charset="0"/>
              </a:rPr>
              <a:t>SLIDEOCEAN</a:t>
            </a:r>
            <a:r>
              <a:rPr lang="en-US" sz="2400" b="1" i="0" spc="300" dirty="0">
                <a:solidFill>
                  <a:schemeClr val="accent5"/>
                </a:solidFill>
                <a:latin typeface="+mj-lt"/>
                <a:ea typeface="Roboto Black" charset="0"/>
                <a:cs typeface="Roboto Black" charset="0"/>
                <a:sym typeface="Bebas Neue" charset="0"/>
              </a:rPr>
              <a:t>.</a:t>
            </a:r>
            <a:r>
              <a:rPr lang="en-US" sz="2400" b="1" i="0" spc="300" dirty="0">
                <a:solidFill>
                  <a:schemeClr val="accent3"/>
                </a:solidFill>
                <a:latin typeface="+mj-lt"/>
                <a:ea typeface="Roboto Black" charset="0"/>
                <a:cs typeface="Roboto Black" charset="0"/>
                <a:sym typeface="Bebas Neue" charset="0"/>
              </a:rPr>
              <a:t>NET</a:t>
            </a:r>
          </a:p>
        </p:txBody>
      </p:sp>
    </p:spTree>
    <p:extLst>
      <p:ext uri="{BB962C8B-B14F-4D97-AF65-F5344CB8AC3E}">
        <p14:creationId xmlns:p14="http://schemas.microsoft.com/office/powerpoint/2010/main" val="428198435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902" r:id="rId1"/>
    <p:sldLayoutId id="2147483905" r:id="rId2"/>
  </p:sldLayoutIdLst>
  <mc:AlternateContent xmlns:mc="http://schemas.openxmlformats.org/markup-compatibility/2006" xmlns:p14="http://schemas.microsoft.com/office/powerpoint/2010/main">
    <mc:Choice Requires="p14">
      <p:transition spd="slow" p14:dur="2000" advClick="0" advTm="4600"/>
    </mc:Choice>
    <mc:Fallback xmlns="">
      <p:transition spd="slow" advClick="0" advTm="4600"/>
    </mc:Fallback>
  </mc:AlternateConten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6600" b="1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0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E1E48C65-5CC5-5A72-78FE-0CB1EABCC29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676400" y="730250"/>
            <a:ext cx="21031200" cy="2651125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17B1D795-1B17-D36F-5161-4E66175F4302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1676400" y="3651250"/>
            <a:ext cx="21031200" cy="8702675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E9A0BB14-681B-9099-78FB-D15331439458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1676400" y="12712700"/>
            <a:ext cx="5486400" cy="730250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82000"/>
                  </a:schemeClr>
                </a:solidFill>
              </a:defRPr>
            </a:lvl1pPr>
          </a:lstStyle>
          <a:p>
            <a:fld id="{469ADD89-E9A7-4E24-B7E6-C579456AB5B0}" type="datetimeFigureOut">
              <a:rPr lang="en-US" smtClean="0"/>
              <a:t>2/5/2026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79A03E81-034F-F14A-DCF9-33574A5E7171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8077200" y="12712700"/>
            <a:ext cx="8229600" cy="730250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82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6B39754-AD89-96A5-52D4-CCA75AB1252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7221200" y="12712700"/>
            <a:ext cx="5486400" cy="730250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82000"/>
                  </a:schemeClr>
                </a:solidFill>
              </a:defRPr>
            </a:lvl1pPr>
          </a:lstStyle>
          <a:p>
            <a:fld id="{7E6BA0D5-4FA3-41FE-B1F2-BC58BCC3433D}" type="slidenum">
              <a:rPr lang="en-US" smtClean="0"/>
              <a:t>‹#›</a:t>
            </a:fld>
            <a:endParaRPr lang="en-US"/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B6BB563A-F249-3684-F0DC-7501346F8E61}"/>
              </a:ext>
            </a:extLst>
          </p:cNvPr>
          <p:cNvGrpSpPr/>
          <p:nvPr userDrawn="1"/>
        </p:nvGrpSpPr>
        <p:grpSpPr>
          <a:xfrm>
            <a:off x="1059851" y="12877821"/>
            <a:ext cx="1233098" cy="481946"/>
            <a:chOff x="444401" y="2552131"/>
            <a:chExt cx="5317337" cy="2078232"/>
          </a:xfrm>
        </p:grpSpPr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662958E5-7129-F88A-16F1-B43654945EE2}"/>
                </a:ext>
              </a:extLst>
            </p:cNvPr>
            <p:cNvSpPr/>
            <p:nvPr/>
          </p:nvSpPr>
          <p:spPr>
            <a:xfrm>
              <a:off x="444401" y="2552131"/>
              <a:ext cx="2078232" cy="2078232"/>
            </a:xfrm>
            <a:custGeom>
              <a:avLst/>
              <a:gdLst>
                <a:gd name="connsiteX0" fmla="*/ 319992 w 639984"/>
                <a:gd name="connsiteY0" fmla="*/ 259546 h 639984"/>
                <a:gd name="connsiteX1" fmla="*/ 261602 w 639984"/>
                <a:gd name="connsiteY1" fmla="*/ 317936 h 639984"/>
                <a:gd name="connsiteX2" fmla="*/ 319992 w 639984"/>
                <a:gd name="connsiteY2" fmla="*/ 376326 h 639984"/>
                <a:gd name="connsiteX3" fmla="*/ 378382 w 639984"/>
                <a:gd name="connsiteY3" fmla="*/ 317936 h 639984"/>
                <a:gd name="connsiteX4" fmla="*/ 319992 w 639984"/>
                <a:gd name="connsiteY4" fmla="*/ 259546 h 639984"/>
                <a:gd name="connsiteX5" fmla="*/ 319992 w 639984"/>
                <a:gd name="connsiteY5" fmla="*/ 0 h 639984"/>
                <a:gd name="connsiteX6" fmla="*/ 639984 w 639984"/>
                <a:gd name="connsiteY6" fmla="*/ 319992 h 639984"/>
                <a:gd name="connsiteX7" fmla="*/ 319992 w 639984"/>
                <a:gd name="connsiteY7" fmla="*/ 639984 h 639984"/>
                <a:gd name="connsiteX8" fmla="*/ 0 w 639984"/>
                <a:gd name="connsiteY8" fmla="*/ 319992 h 639984"/>
                <a:gd name="connsiteX9" fmla="*/ 319992 w 639984"/>
                <a:gd name="connsiteY9" fmla="*/ 0 h 639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39984" h="639984">
                  <a:moveTo>
                    <a:pt x="319992" y="259546"/>
                  </a:moveTo>
                  <a:cubicBezTo>
                    <a:pt x="287744" y="259546"/>
                    <a:pt x="261602" y="285688"/>
                    <a:pt x="261602" y="317936"/>
                  </a:cubicBezTo>
                  <a:cubicBezTo>
                    <a:pt x="261602" y="350184"/>
                    <a:pt x="287744" y="376326"/>
                    <a:pt x="319992" y="376326"/>
                  </a:cubicBezTo>
                  <a:cubicBezTo>
                    <a:pt x="352240" y="376326"/>
                    <a:pt x="378382" y="350184"/>
                    <a:pt x="378382" y="317936"/>
                  </a:cubicBezTo>
                  <a:cubicBezTo>
                    <a:pt x="378382" y="285688"/>
                    <a:pt x="352240" y="259546"/>
                    <a:pt x="319992" y="259546"/>
                  </a:cubicBezTo>
                  <a:close/>
                  <a:moveTo>
                    <a:pt x="319992" y="0"/>
                  </a:moveTo>
                  <a:cubicBezTo>
                    <a:pt x="496719" y="0"/>
                    <a:pt x="639984" y="143265"/>
                    <a:pt x="639984" y="319992"/>
                  </a:cubicBezTo>
                  <a:cubicBezTo>
                    <a:pt x="639984" y="496719"/>
                    <a:pt x="496719" y="639984"/>
                    <a:pt x="319992" y="639984"/>
                  </a:cubicBezTo>
                  <a:cubicBezTo>
                    <a:pt x="143265" y="639984"/>
                    <a:pt x="0" y="496719"/>
                    <a:pt x="0" y="319992"/>
                  </a:cubicBezTo>
                  <a:cubicBezTo>
                    <a:pt x="0" y="143265"/>
                    <a:pt x="143265" y="0"/>
                    <a:pt x="31999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4000" dirty="0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ACBC600C-4152-7625-9BCE-D2EFC13FBFE2}"/>
                </a:ext>
              </a:extLst>
            </p:cNvPr>
            <p:cNvSpPr/>
            <p:nvPr/>
          </p:nvSpPr>
          <p:spPr>
            <a:xfrm>
              <a:off x="2071891" y="2552131"/>
              <a:ext cx="2078232" cy="2078232"/>
            </a:xfrm>
            <a:custGeom>
              <a:avLst/>
              <a:gdLst>
                <a:gd name="connsiteX0" fmla="*/ 319992 w 639984"/>
                <a:gd name="connsiteY0" fmla="*/ 259546 h 639984"/>
                <a:gd name="connsiteX1" fmla="*/ 261602 w 639984"/>
                <a:gd name="connsiteY1" fmla="*/ 317936 h 639984"/>
                <a:gd name="connsiteX2" fmla="*/ 319992 w 639984"/>
                <a:gd name="connsiteY2" fmla="*/ 376326 h 639984"/>
                <a:gd name="connsiteX3" fmla="*/ 378382 w 639984"/>
                <a:gd name="connsiteY3" fmla="*/ 317936 h 639984"/>
                <a:gd name="connsiteX4" fmla="*/ 319992 w 639984"/>
                <a:gd name="connsiteY4" fmla="*/ 259546 h 639984"/>
                <a:gd name="connsiteX5" fmla="*/ 319992 w 639984"/>
                <a:gd name="connsiteY5" fmla="*/ 0 h 639984"/>
                <a:gd name="connsiteX6" fmla="*/ 639984 w 639984"/>
                <a:gd name="connsiteY6" fmla="*/ 319992 h 639984"/>
                <a:gd name="connsiteX7" fmla="*/ 319992 w 639984"/>
                <a:gd name="connsiteY7" fmla="*/ 639984 h 639984"/>
                <a:gd name="connsiteX8" fmla="*/ 0 w 639984"/>
                <a:gd name="connsiteY8" fmla="*/ 319992 h 639984"/>
                <a:gd name="connsiteX9" fmla="*/ 319992 w 639984"/>
                <a:gd name="connsiteY9" fmla="*/ 0 h 639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39984" h="639984">
                  <a:moveTo>
                    <a:pt x="319992" y="259546"/>
                  </a:moveTo>
                  <a:cubicBezTo>
                    <a:pt x="287744" y="259546"/>
                    <a:pt x="261602" y="285688"/>
                    <a:pt x="261602" y="317936"/>
                  </a:cubicBezTo>
                  <a:cubicBezTo>
                    <a:pt x="261602" y="350184"/>
                    <a:pt x="287744" y="376326"/>
                    <a:pt x="319992" y="376326"/>
                  </a:cubicBezTo>
                  <a:cubicBezTo>
                    <a:pt x="352240" y="376326"/>
                    <a:pt x="378382" y="350184"/>
                    <a:pt x="378382" y="317936"/>
                  </a:cubicBezTo>
                  <a:cubicBezTo>
                    <a:pt x="378382" y="285688"/>
                    <a:pt x="352240" y="259546"/>
                    <a:pt x="319992" y="259546"/>
                  </a:cubicBezTo>
                  <a:close/>
                  <a:moveTo>
                    <a:pt x="319992" y="0"/>
                  </a:moveTo>
                  <a:cubicBezTo>
                    <a:pt x="496719" y="0"/>
                    <a:pt x="639984" y="143265"/>
                    <a:pt x="639984" y="319992"/>
                  </a:cubicBezTo>
                  <a:cubicBezTo>
                    <a:pt x="639984" y="496719"/>
                    <a:pt x="496719" y="639984"/>
                    <a:pt x="319992" y="639984"/>
                  </a:cubicBezTo>
                  <a:cubicBezTo>
                    <a:pt x="143265" y="639984"/>
                    <a:pt x="0" y="496719"/>
                    <a:pt x="0" y="319992"/>
                  </a:cubicBezTo>
                  <a:cubicBezTo>
                    <a:pt x="0" y="143265"/>
                    <a:pt x="143265" y="0"/>
                    <a:pt x="31999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4000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959CCD0D-6D38-E52E-3B5D-66CB5C0F07A7}"/>
                </a:ext>
              </a:extLst>
            </p:cNvPr>
            <p:cNvSpPr/>
            <p:nvPr/>
          </p:nvSpPr>
          <p:spPr>
            <a:xfrm>
              <a:off x="3683506" y="2552131"/>
              <a:ext cx="2078232" cy="2078232"/>
            </a:xfrm>
            <a:custGeom>
              <a:avLst/>
              <a:gdLst>
                <a:gd name="connsiteX0" fmla="*/ 319992 w 639984"/>
                <a:gd name="connsiteY0" fmla="*/ 259546 h 639984"/>
                <a:gd name="connsiteX1" fmla="*/ 261602 w 639984"/>
                <a:gd name="connsiteY1" fmla="*/ 317936 h 639984"/>
                <a:gd name="connsiteX2" fmla="*/ 319992 w 639984"/>
                <a:gd name="connsiteY2" fmla="*/ 376326 h 639984"/>
                <a:gd name="connsiteX3" fmla="*/ 378382 w 639984"/>
                <a:gd name="connsiteY3" fmla="*/ 317936 h 639984"/>
                <a:gd name="connsiteX4" fmla="*/ 319992 w 639984"/>
                <a:gd name="connsiteY4" fmla="*/ 259546 h 639984"/>
                <a:gd name="connsiteX5" fmla="*/ 319992 w 639984"/>
                <a:gd name="connsiteY5" fmla="*/ 0 h 639984"/>
                <a:gd name="connsiteX6" fmla="*/ 639984 w 639984"/>
                <a:gd name="connsiteY6" fmla="*/ 319992 h 639984"/>
                <a:gd name="connsiteX7" fmla="*/ 319992 w 639984"/>
                <a:gd name="connsiteY7" fmla="*/ 639984 h 639984"/>
                <a:gd name="connsiteX8" fmla="*/ 0 w 639984"/>
                <a:gd name="connsiteY8" fmla="*/ 319992 h 639984"/>
                <a:gd name="connsiteX9" fmla="*/ 319992 w 639984"/>
                <a:gd name="connsiteY9" fmla="*/ 0 h 639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39984" h="639984">
                  <a:moveTo>
                    <a:pt x="319992" y="259546"/>
                  </a:moveTo>
                  <a:cubicBezTo>
                    <a:pt x="287744" y="259546"/>
                    <a:pt x="261602" y="285688"/>
                    <a:pt x="261602" y="317936"/>
                  </a:cubicBezTo>
                  <a:cubicBezTo>
                    <a:pt x="261602" y="350184"/>
                    <a:pt x="287744" y="376326"/>
                    <a:pt x="319992" y="376326"/>
                  </a:cubicBezTo>
                  <a:cubicBezTo>
                    <a:pt x="352240" y="376326"/>
                    <a:pt x="378382" y="350184"/>
                    <a:pt x="378382" y="317936"/>
                  </a:cubicBezTo>
                  <a:cubicBezTo>
                    <a:pt x="378382" y="285688"/>
                    <a:pt x="352240" y="259546"/>
                    <a:pt x="319992" y="259546"/>
                  </a:cubicBezTo>
                  <a:close/>
                  <a:moveTo>
                    <a:pt x="319992" y="0"/>
                  </a:moveTo>
                  <a:cubicBezTo>
                    <a:pt x="496719" y="0"/>
                    <a:pt x="639984" y="143265"/>
                    <a:pt x="639984" y="319992"/>
                  </a:cubicBezTo>
                  <a:cubicBezTo>
                    <a:pt x="639984" y="496719"/>
                    <a:pt x="496719" y="639984"/>
                    <a:pt x="319992" y="639984"/>
                  </a:cubicBezTo>
                  <a:cubicBezTo>
                    <a:pt x="143265" y="639984"/>
                    <a:pt x="0" y="496719"/>
                    <a:pt x="0" y="319992"/>
                  </a:cubicBezTo>
                  <a:cubicBezTo>
                    <a:pt x="0" y="143265"/>
                    <a:pt x="143265" y="0"/>
                    <a:pt x="3199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4000"/>
            </a:p>
          </p:txBody>
        </p:sp>
      </p:grpSp>
      <p:sp>
        <p:nvSpPr>
          <p:cNvPr id="16" name="TextBox 15">
            <a:extLst>
              <a:ext uri="{FF2B5EF4-FFF2-40B4-BE49-F238E27FC236}">
                <a16:creationId xmlns:a16="http://schemas.microsoft.com/office/drawing/2014/main" id="{FB7FFAF5-A6B3-C34B-105D-F2E297D4C069}"/>
              </a:ext>
            </a:extLst>
          </p:cNvPr>
          <p:cNvSpPr txBox="1"/>
          <p:nvPr userDrawn="1"/>
        </p:nvSpPr>
        <p:spPr>
          <a:xfrm>
            <a:off x="15684358" y="-738402"/>
            <a:ext cx="8821647" cy="5078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2700" b="1" u="none" dirty="0">
                <a:solidFill>
                  <a:schemeClr val="bg2">
                    <a:lumMod val="50000"/>
                    <a:lumOff val="50000"/>
                  </a:schemeClr>
                </a:solidFill>
                <a:latin typeface="+mj-lt"/>
              </a:rPr>
              <a:t>This is FREE template designed by slideocean</a:t>
            </a:r>
            <a:r>
              <a:rPr lang="en-US" sz="2700" b="1" u="none" dirty="0">
                <a:solidFill>
                  <a:schemeClr val="bg2">
                    <a:lumMod val="50000"/>
                    <a:lumOff val="50000"/>
                  </a:schemeClr>
                </a:solidFill>
                <a:latin typeface="+mn-lt"/>
              </a:rPr>
              <a:t>.net</a:t>
            </a: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9D1A9A51-267F-1BC0-4117-0A0E444F8949}"/>
              </a:ext>
            </a:extLst>
          </p:cNvPr>
          <p:cNvSpPr>
            <a:spLocks/>
          </p:cNvSpPr>
          <p:nvPr userDrawn="1"/>
        </p:nvSpPr>
        <p:spPr bwMode="auto">
          <a:xfrm rot="5400000">
            <a:off x="22175654" y="2685921"/>
            <a:ext cx="3146695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 anchor="ctr">
            <a:spAutoFit/>
          </a:bodyPr>
          <a:lstStyle/>
          <a:p>
            <a:pPr algn="l"/>
            <a:r>
              <a:rPr lang="en-US" sz="2400" b="1" i="0" spc="300" dirty="0">
                <a:solidFill>
                  <a:schemeClr val="accent1"/>
                </a:solidFill>
                <a:latin typeface="+mj-lt"/>
                <a:ea typeface="Roboto Black" charset="0"/>
                <a:cs typeface="Roboto Black" charset="0"/>
                <a:sym typeface="Bebas Neue" charset="0"/>
              </a:rPr>
              <a:t>SLIDEOCEAN</a:t>
            </a:r>
            <a:r>
              <a:rPr lang="en-US" sz="2400" b="1" i="0" spc="300" dirty="0">
                <a:solidFill>
                  <a:schemeClr val="accent5"/>
                </a:solidFill>
                <a:latin typeface="+mj-lt"/>
                <a:ea typeface="Roboto Black" charset="0"/>
                <a:cs typeface="Roboto Black" charset="0"/>
                <a:sym typeface="Bebas Neue" charset="0"/>
              </a:rPr>
              <a:t>.</a:t>
            </a:r>
            <a:r>
              <a:rPr lang="en-US" sz="2400" b="1" i="0" spc="300" dirty="0">
                <a:solidFill>
                  <a:schemeClr val="accent3"/>
                </a:solidFill>
                <a:latin typeface="+mj-lt"/>
                <a:ea typeface="Roboto Black" charset="0"/>
                <a:cs typeface="Roboto Black" charset="0"/>
                <a:sym typeface="Bebas Neue" charset="0"/>
              </a:rPr>
              <a:t>NET</a:t>
            </a:r>
          </a:p>
        </p:txBody>
      </p:sp>
    </p:spTree>
    <p:extLst>
      <p:ext uri="{BB962C8B-B14F-4D97-AF65-F5344CB8AC3E}">
        <p14:creationId xmlns:p14="http://schemas.microsoft.com/office/powerpoint/2010/main" val="130397545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957" r:id="rId1"/>
    <p:sldLayoutId id="2147483958" r:id="rId2"/>
  </p:sldLayoutIdLst>
  <mc:AlternateContent xmlns:mc="http://schemas.openxmlformats.org/markup-compatibility/2006" xmlns:p14="http://schemas.microsoft.com/office/powerpoint/2010/main">
    <mc:Choice Requires="p14">
      <p:transition spd="slow" p14:dur="2000" advClick="0" advTm="4600"/>
    </mc:Choice>
    <mc:Fallback xmlns="">
      <p:transition spd="slow" advClick="0" advTm="4600"/>
    </mc:Fallback>
  </mc:AlternateConten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6600" b="1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E1E48C65-5CC5-5A72-78FE-0CB1EABCC29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676400" y="730250"/>
            <a:ext cx="21031200" cy="2651125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17B1D795-1B17-D36F-5161-4E66175F4302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1676400" y="3651250"/>
            <a:ext cx="21031200" cy="8702675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E9A0BB14-681B-9099-78FB-D15331439458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1676400" y="12712700"/>
            <a:ext cx="5486400" cy="730250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82000"/>
                  </a:schemeClr>
                </a:solidFill>
              </a:defRPr>
            </a:lvl1pPr>
          </a:lstStyle>
          <a:p>
            <a:fld id="{469ADD89-E9A7-4E24-B7E6-C579456AB5B0}" type="datetimeFigureOut">
              <a:rPr lang="en-US" smtClean="0"/>
              <a:t>2/5/2026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79A03E81-034F-F14A-DCF9-33574A5E7171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8077200" y="12712700"/>
            <a:ext cx="8229600" cy="730250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82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6B39754-AD89-96A5-52D4-CCA75AB1252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7221200" y="12712700"/>
            <a:ext cx="5486400" cy="730250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82000"/>
                  </a:schemeClr>
                </a:solidFill>
              </a:defRPr>
            </a:lvl1pPr>
          </a:lstStyle>
          <a:p>
            <a:fld id="{7E6BA0D5-4FA3-41FE-B1F2-BC58BCC3433D}" type="slidenum">
              <a:rPr lang="en-US" smtClean="0"/>
              <a:t>‹#›</a:t>
            </a:fld>
            <a:endParaRPr lang="en-US"/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ABC16BF5-1E14-5DD5-FA91-34F2569C8DA5}"/>
              </a:ext>
            </a:extLst>
          </p:cNvPr>
          <p:cNvGrpSpPr/>
          <p:nvPr userDrawn="1"/>
        </p:nvGrpSpPr>
        <p:grpSpPr>
          <a:xfrm>
            <a:off x="1059851" y="12877821"/>
            <a:ext cx="1233098" cy="481946"/>
            <a:chOff x="444401" y="2552131"/>
            <a:chExt cx="5317337" cy="2078232"/>
          </a:xfrm>
        </p:grpSpPr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9D7F5FF9-5A42-56B1-0028-A47033B36342}"/>
                </a:ext>
              </a:extLst>
            </p:cNvPr>
            <p:cNvSpPr/>
            <p:nvPr/>
          </p:nvSpPr>
          <p:spPr>
            <a:xfrm>
              <a:off x="444401" y="2552131"/>
              <a:ext cx="2078232" cy="2078232"/>
            </a:xfrm>
            <a:custGeom>
              <a:avLst/>
              <a:gdLst>
                <a:gd name="connsiteX0" fmla="*/ 319992 w 639984"/>
                <a:gd name="connsiteY0" fmla="*/ 259546 h 639984"/>
                <a:gd name="connsiteX1" fmla="*/ 261602 w 639984"/>
                <a:gd name="connsiteY1" fmla="*/ 317936 h 639984"/>
                <a:gd name="connsiteX2" fmla="*/ 319992 w 639984"/>
                <a:gd name="connsiteY2" fmla="*/ 376326 h 639984"/>
                <a:gd name="connsiteX3" fmla="*/ 378382 w 639984"/>
                <a:gd name="connsiteY3" fmla="*/ 317936 h 639984"/>
                <a:gd name="connsiteX4" fmla="*/ 319992 w 639984"/>
                <a:gd name="connsiteY4" fmla="*/ 259546 h 639984"/>
                <a:gd name="connsiteX5" fmla="*/ 319992 w 639984"/>
                <a:gd name="connsiteY5" fmla="*/ 0 h 639984"/>
                <a:gd name="connsiteX6" fmla="*/ 639984 w 639984"/>
                <a:gd name="connsiteY6" fmla="*/ 319992 h 639984"/>
                <a:gd name="connsiteX7" fmla="*/ 319992 w 639984"/>
                <a:gd name="connsiteY7" fmla="*/ 639984 h 639984"/>
                <a:gd name="connsiteX8" fmla="*/ 0 w 639984"/>
                <a:gd name="connsiteY8" fmla="*/ 319992 h 639984"/>
                <a:gd name="connsiteX9" fmla="*/ 319992 w 639984"/>
                <a:gd name="connsiteY9" fmla="*/ 0 h 639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39984" h="639984">
                  <a:moveTo>
                    <a:pt x="319992" y="259546"/>
                  </a:moveTo>
                  <a:cubicBezTo>
                    <a:pt x="287744" y="259546"/>
                    <a:pt x="261602" y="285688"/>
                    <a:pt x="261602" y="317936"/>
                  </a:cubicBezTo>
                  <a:cubicBezTo>
                    <a:pt x="261602" y="350184"/>
                    <a:pt x="287744" y="376326"/>
                    <a:pt x="319992" y="376326"/>
                  </a:cubicBezTo>
                  <a:cubicBezTo>
                    <a:pt x="352240" y="376326"/>
                    <a:pt x="378382" y="350184"/>
                    <a:pt x="378382" y="317936"/>
                  </a:cubicBezTo>
                  <a:cubicBezTo>
                    <a:pt x="378382" y="285688"/>
                    <a:pt x="352240" y="259546"/>
                    <a:pt x="319992" y="259546"/>
                  </a:cubicBezTo>
                  <a:close/>
                  <a:moveTo>
                    <a:pt x="319992" y="0"/>
                  </a:moveTo>
                  <a:cubicBezTo>
                    <a:pt x="496719" y="0"/>
                    <a:pt x="639984" y="143265"/>
                    <a:pt x="639984" y="319992"/>
                  </a:cubicBezTo>
                  <a:cubicBezTo>
                    <a:pt x="639984" y="496719"/>
                    <a:pt x="496719" y="639984"/>
                    <a:pt x="319992" y="639984"/>
                  </a:cubicBezTo>
                  <a:cubicBezTo>
                    <a:pt x="143265" y="639984"/>
                    <a:pt x="0" y="496719"/>
                    <a:pt x="0" y="319992"/>
                  </a:cubicBezTo>
                  <a:cubicBezTo>
                    <a:pt x="0" y="143265"/>
                    <a:pt x="143265" y="0"/>
                    <a:pt x="31999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4000" dirty="0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1D5C726A-A2ED-9E44-10DA-F2C6BF59FE86}"/>
                </a:ext>
              </a:extLst>
            </p:cNvPr>
            <p:cNvSpPr/>
            <p:nvPr/>
          </p:nvSpPr>
          <p:spPr>
            <a:xfrm>
              <a:off x="2071891" y="2552131"/>
              <a:ext cx="2078232" cy="2078232"/>
            </a:xfrm>
            <a:custGeom>
              <a:avLst/>
              <a:gdLst>
                <a:gd name="connsiteX0" fmla="*/ 319992 w 639984"/>
                <a:gd name="connsiteY0" fmla="*/ 259546 h 639984"/>
                <a:gd name="connsiteX1" fmla="*/ 261602 w 639984"/>
                <a:gd name="connsiteY1" fmla="*/ 317936 h 639984"/>
                <a:gd name="connsiteX2" fmla="*/ 319992 w 639984"/>
                <a:gd name="connsiteY2" fmla="*/ 376326 h 639984"/>
                <a:gd name="connsiteX3" fmla="*/ 378382 w 639984"/>
                <a:gd name="connsiteY3" fmla="*/ 317936 h 639984"/>
                <a:gd name="connsiteX4" fmla="*/ 319992 w 639984"/>
                <a:gd name="connsiteY4" fmla="*/ 259546 h 639984"/>
                <a:gd name="connsiteX5" fmla="*/ 319992 w 639984"/>
                <a:gd name="connsiteY5" fmla="*/ 0 h 639984"/>
                <a:gd name="connsiteX6" fmla="*/ 639984 w 639984"/>
                <a:gd name="connsiteY6" fmla="*/ 319992 h 639984"/>
                <a:gd name="connsiteX7" fmla="*/ 319992 w 639984"/>
                <a:gd name="connsiteY7" fmla="*/ 639984 h 639984"/>
                <a:gd name="connsiteX8" fmla="*/ 0 w 639984"/>
                <a:gd name="connsiteY8" fmla="*/ 319992 h 639984"/>
                <a:gd name="connsiteX9" fmla="*/ 319992 w 639984"/>
                <a:gd name="connsiteY9" fmla="*/ 0 h 639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39984" h="639984">
                  <a:moveTo>
                    <a:pt x="319992" y="259546"/>
                  </a:moveTo>
                  <a:cubicBezTo>
                    <a:pt x="287744" y="259546"/>
                    <a:pt x="261602" y="285688"/>
                    <a:pt x="261602" y="317936"/>
                  </a:cubicBezTo>
                  <a:cubicBezTo>
                    <a:pt x="261602" y="350184"/>
                    <a:pt x="287744" y="376326"/>
                    <a:pt x="319992" y="376326"/>
                  </a:cubicBezTo>
                  <a:cubicBezTo>
                    <a:pt x="352240" y="376326"/>
                    <a:pt x="378382" y="350184"/>
                    <a:pt x="378382" y="317936"/>
                  </a:cubicBezTo>
                  <a:cubicBezTo>
                    <a:pt x="378382" y="285688"/>
                    <a:pt x="352240" y="259546"/>
                    <a:pt x="319992" y="259546"/>
                  </a:cubicBezTo>
                  <a:close/>
                  <a:moveTo>
                    <a:pt x="319992" y="0"/>
                  </a:moveTo>
                  <a:cubicBezTo>
                    <a:pt x="496719" y="0"/>
                    <a:pt x="639984" y="143265"/>
                    <a:pt x="639984" y="319992"/>
                  </a:cubicBezTo>
                  <a:cubicBezTo>
                    <a:pt x="639984" y="496719"/>
                    <a:pt x="496719" y="639984"/>
                    <a:pt x="319992" y="639984"/>
                  </a:cubicBezTo>
                  <a:cubicBezTo>
                    <a:pt x="143265" y="639984"/>
                    <a:pt x="0" y="496719"/>
                    <a:pt x="0" y="319992"/>
                  </a:cubicBezTo>
                  <a:cubicBezTo>
                    <a:pt x="0" y="143265"/>
                    <a:pt x="143265" y="0"/>
                    <a:pt x="31999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4000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F6F2DA6A-C932-0E56-EC3D-AF555A2D00ED}"/>
                </a:ext>
              </a:extLst>
            </p:cNvPr>
            <p:cNvSpPr/>
            <p:nvPr/>
          </p:nvSpPr>
          <p:spPr>
            <a:xfrm>
              <a:off x="3683506" y="2552131"/>
              <a:ext cx="2078232" cy="2078232"/>
            </a:xfrm>
            <a:custGeom>
              <a:avLst/>
              <a:gdLst>
                <a:gd name="connsiteX0" fmla="*/ 319992 w 639984"/>
                <a:gd name="connsiteY0" fmla="*/ 259546 h 639984"/>
                <a:gd name="connsiteX1" fmla="*/ 261602 w 639984"/>
                <a:gd name="connsiteY1" fmla="*/ 317936 h 639984"/>
                <a:gd name="connsiteX2" fmla="*/ 319992 w 639984"/>
                <a:gd name="connsiteY2" fmla="*/ 376326 h 639984"/>
                <a:gd name="connsiteX3" fmla="*/ 378382 w 639984"/>
                <a:gd name="connsiteY3" fmla="*/ 317936 h 639984"/>
                <a:gd name="connsiteX4" fmla="*/ 319992 w 639984"/>
                <a:gd name="connsiteY4" fmla="*/ 259546 h 639984"/>
                <a:gd name="connsiteX5" fmla="*/ 319992 w 639984"/>
                <a:gd name="connsiteY5" fmla="*/ 0 h 639984"/>
                <a:gd name="connsiteX6" fmla="*/ 639984 w 639984"/>
                <a:gd name="connsiteY6" fmla="*/ 319992 h 639984"/>
                <a:gd name="connsiteX7" fmla="*/ 319992 w 639984"/>
                <a:gd name="connsiteY7" fmla="*/ 639984 h 639984"/>
                <a:gd name="connsiteX8" fmla="*/ 0 w 639984"/>
                <a:gd name="connsiteY8" fmla="*/ 319992 h 639984"/>
                <a:gd name="connsiteX9" fmla="*/ 319992 w 639984"/>
                <a:gd name="connsiteY9" fmla="*/ 0 h 639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39984" h="639984">
                  <a:moveTo>
                    <a:pt x="319992" y="259546"/>
                  </a:moveTo>
                  <a:cubicBezTo>
                    <a:pt x="287744" y="259546"/>
                    <a:pt x="261602" y="285688"/>
                    <a:pt x="261602" y="317936"/>
                  </a:cubicBezTo>
                  <a:cubicBezTo>
                    <a:pt x="261602" y="350184"/>
                    <a:pt x="287744" y="376326"/>
                    <a:pt x="319992" y="376326"/>
                  </a:cubicBezTo>
                  <a:cubicBezTo>
                    <a:pt x="352240" y="376326"/>
                    <a:pt x="378382" y="350184"/>
                    <a:pt x="378382" y="317936"/>
                  </a:cubicBezTo>
                  <a:cubicBezTo>
                    <a:pt x="378382" y="285688"/>
                    <a:pt x="352240" y="259546"/>
                    <a:pt x="319992" y="259546"/>
                  </a:cubicBezTo>
                  <a:close/>
                  <a:moveTo>
                    <a:pt x="319992" y="0"/>
                  </a:moveTo>
                  <a:cubicBezTo>
                    <a:pt x="496719" y="0"/>
                    <a:pt x="639984" y="143265"/>
                    <a:pt x="639984" y="319992"/>
                  </a:cubicBezTo>
                  <a:cubicBezTo>
                    <a:pt x="639984" y="496719"/>
                    <a:pt x="496719" y="639984"/>
                    <a:pt x="319992" y="639984"/>
                  </a:cubicBezTo>
                  <a:cubicBezTo>
                    <a:pt x="143265" y="639984"/>
                    <a:pt x="0" y="496719"/>
                    <a:pt x="0" y="319992"/>
                  </a:cubicBezTo>
                  <a:cubicBezTo>
                    <a:pt x="0" y="143265"/>
                    <a:pt x="143265" y="0"/>
                    <a:pt x="3199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4000"/>
            </a:p>
          </p:txBody>
        </p:sp>
      </p:grpSp>
      <p:sp>
        <p:nvSpPr>
          <p:cNvPr id="13" name="TextBox 12">
            <a:extLst>
              <a:ext uri="{FF2B5EF4-FFF2-40B4-BE49-F238E27FC236}">
                <a16:creationId xmlns:a16="http://schemas.microsoft.com/office/drawing/2014/main" id="{3D92A6CC-0153-7ED8-386A-FEB8664B4B4F}"/>
              </a:ext>
            </a:extLst>
          </p:cNvPr>
          <p:cNvSpPr txBox="1"/>
          <p:nvPr userDrawn="1"/>
        </p:nvSpPr>
        <p:spPr>
          <a:xfrm>
            <a:off x="15684358" y="-738402"/>
            <a:ext cx="8821647" cy="5078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2700" b="1" u="none" dirty="0">
                <a:solidFill>
                  <a:schemeClr val="bg2">
                    <a:lumMod val="50000"/>
                    <a:lumOff val="50000"/>
                  </a:schemeClr>
                </a:solidFill>
                <a:latin typeface="+mj-lt"/>
              </a:rPr>
              <a:t>This is FREE template designed by slideocean</a:t>
            </a:r>
            <a:r>
              <a:rPr lang="en-US" sz="2700" b="1" u="none" dirty="0">
                <a:solidFill>
                  <a:schemeClr val="bg2">
                    <a:lumMod val="50000"/>
                    <a:lumOff val="50000"/>
                  </a:schemeClr>
                </a:solidFill>
                <a:latin typeface="+mn-lt"/>
              </a:rPr>
              <a:t>.net</a:t>
            </a: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C89A5E29-56C2-D9F7-89BF-9D8A52B38476}"/>
              </a:ext>
            </a:extLst>
          </p:cNvPr>
          <p:cNvSpPr>
            <a:spLocks/>
          </p:cNvSpPr>
          <p:nvPr userDrawn="1"/>
        </p:nvSpPr>
        <p:spPr bwMode="auto">
          <a:xfrm rot="5400000">
            <a:off x="22175654" y="2685921"/>
            <a:ext cx="3146695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 anchor="ctr">
            <a:spAutoFit/>
          </a:bodyPr>
          <a:lstStyle/>
          <a:p>
            <a:pPr algn="l"/>
            <a:r>
              <a:rPr lang="en-US" sz="2400" b="1" i="0" spc="300" dirty="0">
                <a:solidFill>
                  <a:schemeClr val="accent1"/>
                </a:solidFill>
                <a:latin typeface="+mj-lt"/>
                <a:ea typeface="Roboto Black" charset="0"/>
                <a:cs typeface="Roboto Black" charset="0"/>
                <a:sym typeface="Bebas Neue" charset="0"/>
              </a:rPr>
              <a:t>SLIDEOCEAN</a:t>
            </a:r>
            <a:r>
              <a:rPr lang="en-US" sz="2400" b="1" i="0" spc="300" dirty="0">
                <a:solidFill>
                  <a:schemeClr val="accent5"/>
                </a:solidFill>
                <a:latin typeface="+mj-lt"/>
                <a:ea typeface="Roboto Black" charset="0"/>
                <a:cs typeface="Roboto Black" charset="0"/>
                <a:sym typeface="Bebas Neue" charset="0"/>
              </a:rPr>
              <a:t>.</a:t>
            </a:r>
            <a:r>
              <a:rPr lang="en-US" sz="2400" b="1" i="0" spc="300" dirty="0">
                <a:solidFill>
                  <a:schemeClr val="accent3"/>
                </a:solidFill>
                <a:latin typeface="+mj-lt"/>
                <a:ea typeface="Roboto Black" charset="0"/>
                <a:cs typeface="Roboto Black" charset="0"/>
                <a:sym typeface="Bebas Neue" charset="0"/>
              </a:rPr>
              <a:t>NET</a:t>
            </a:r>
          </a:p>
        </p:txBody>
      </p:sp>
    </p:spTree>
    <p:extLst>
      <p:ext uri="{BB962C8B-B14F-4D97-AF65-F5344CB8AC3E}">
        <p14:creationId xmlns:p14="http://schemas.microsoft.com/office/powerpoint/2010/main" val="267911935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933" r:id="rId1"/>
    <p:sldLayoutId id="2147483934" r:id="rId2"/>
  </p:sldLayoutIdLst>
  <mc:AlternateContent xmlns:mc="http://schemas.openxmlformats.org/markup-compatibility/2006" xmlns:p14="http://schemas.microsoft.com/office/powerpoint/2010/main">
    <mc:Choice Requires="p14">
      <p:transition spd="slow" p14:dur="2000" advClick="0" advTm="4000"/>
    </mc:Choice>
    <mc:Fallback xmlns="">
      <p:transition spd="slow" advClick="0" advTm="4000"/>
    </mc:Fallback>
  </mc:AlternateConten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6600" b="1" kern="1200">
          <a:solidFill>
            <a:schemeClr val="bg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bg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bg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bg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bg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bg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E1E48C65-5CC5-5A72-78FE-0CB1EABCC29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676400" y="730250"/>
            <a:ext cx="21031200" cy="2651125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17B1D795-1B17-D36F-5161-4E66175F4302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1676400" y="3651250"/>
            <a:ext cx="21031200" cy="8702675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E9A0BB14-681B-9099-78FB-D15331439458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1676400" y="12712700"/>
            <a:ext cx="5486400" cy="730250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82000"/>
                  </a:schemeClr>
                </a:solidFill>
              </a:defRPr>
            </a:lvl1pPr>
          </a:lstStyle>
          <a:p>
            <a:fld id="{469ADD89-E9A7-4E24-B7E6-C579456AB5B0}" type="datetimeFigureOut">
              <a:rPr lang="en-US" smtClean="0"/>
              <a:t>2/5/2026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79A03E81-034F-F14A-DCF9-33574A5E7171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8077200" y="12712700"/>
            <a:ext cx="8229600" cy="730250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82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6B39754-AD89-96A5-52D4-CCA75AB1252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7221200" y="12712700"/>
            <a:ext cx="5486400" cy="730250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82000"/>
                  </a:schemeClr>
                </a:solidFill>
              </a:defRPr>
            </a:lvl1pPr>
          </a:lstStyle>
          <a:p>
            <a:fld id="{7E6BA0D5-4FA3-41FE-B1F2-BC58BCC3433D}" type="slidenum">
              <a:rPr lang="en-US" smtClean="0"/>
              <a:t>‹#›</a:t>
            </a:fld>
            <a:endParaRPr lang="en-US"/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B6BB563A-F249-3684-F0DC-7501346F8E61}"/>
              </a:ext>
            </a:extLst>
          </p:cNvPr>
          <p:cNvGrpSpPr/>
          <p:nvPr userDrawn="1"/>
        </p:nvGrpSpPr>
        <p:grpSpPr>
          <a:xfrm>
            <a:off x="1059851" y="12877821"/>
            <a:ext cx="1233098" cy="481946"/>
            <a:chOff x="444401" y="2552131"/>
            <a:chExt cx="5317337" cy="2078232"/>
          </a:xfrm>
        </p:grpSpPr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662958E5-7129-F88A-16F1-B43654945EE2}"/>
                </a:ext>
              </a:extLst>
            </p:cNvPr>
            <p:cNvSpPr/>
            <p:nvPr/>
          </p:nvSpPr>
          <p:spPr>
            <a:xfrm>
              <a:off x="444401" y="2552131"/>
              <a:ext cx="2078232" cy="2078232"/>
            </a:xfrm>
            <a:custGeom>
              <a:avLst/>
              <a:gdLst>
                <a:gd name="connsiteX0" fmla="*/ 319992 w 639984"/>
                <a:gd name="connsiteY0" fmla="*/ 259546 h 639984"/>
                <a:gd name="connsiteX1" fmla="*/ 261602 w 639984"/>
                <a:gd name="connsiteY1" fmla="*/ 317936 h 639984"/>
                <a:gd name="connsiteX2" fmla="*/ 319992 w 639984"/>
                <a:gd name="connsiteY2" fmla="*/ 376326 h 639984"/>
                <a:gd name="connsiteX3" fmla="*/ 378382 w 639984"/>
                <a:gd name="connsiteY3" fmla="*/ 317936 h 639984"/>
                <a:gd name="connsiteX4" fmla="*/ 319992 w 639984"/>
                <a:gd name="connsiteY4" fmla="*/ 259546 h 639984"/>
                <a:gd name="connsiteX5" fmla="*/ 319992 w 639984"/>
                <a:gd name="connsiteY5" fmla="*/ 0 h 639984"/>
                <a:gd name="connsiteX6" fmla="*/ 639984 w 639984"/>
                <a:gd name="connsiteY6" fmla="*/ 319992 h 639984"/>
                <a:gd name="connsiteX7" fmla="*/ 319992 w 639984"/>
                <a:gd name="connsiteY7" fmla="*/ 639984 h 639984"/>
                <a:gd name="connsiteX8" fmla="*/ 0 w 639984"/>
                <a:gd name="connsiteY8" fmla="*/ 319992 h 639984"/>
                <a:gd name="connsiteX9" fmla="*/ 319992 w 639984"/>
                <a:gd name="connsiteY9" fmla="*/ 0 h 639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39984" h="639984">
                  <a:moveTo>
                    <a:pt x="319992" y="259546"/>
                  </a:moveTo>
                  <a:cubicBezTo>
                    <a:pt x="287744" y="259546"/>
                    <a:pt x="261602" y="285688"/>
                    <a:pt x="261602" y="317936"/>
                  </a:cubicBezTo>
                  <a:cubicBezTo>
                    <a:pt x="261602" y="350184"/>
                    <a:pt x="287744" y="376326"/>
                    <a:pt x="319992" y="376326"/>
                  </a:cubicBezTo>
                  <a:cubicBezTo>
                    <a:pt x="352240" y="376326"/>
                    <a:pt x="378382" y="350184"/>
                    <a:pt x="378382" y="317936"/>
                  </a:cubicBezTo>
                  <a:cubicBezTo>
                    <a:pt x="378382" y="285688"/>
                    <a:pt x="352240" y="259546"/>
                    <a:pt x="319992" y="259546"/>
                  </a:cubicBezTo>
                  <a:close/>
                  <a:moveTo>
                    <a:pt x="319992" y="0"/>
                  </a:moveTo>
                  <a:cubicBezTo>
                    <a:pt x="496719" y="0"/>
                    <a:pt x="639984" y="143265"/>
                    <a:pt x="639984" y="319992"/>
                  </a:cubicBezTo>
                  <a:cubicBezTo>
                    <a:pt x="639984" y="496719"/>
                    <a:pt x="496719" y="639984"/>
                    <a:pt x="319992" y="639984"/>
                  </a:cubicBezTo>
                  <a:cubicBezTo>
                    <a:pt x="143265" y="639984"/>
                    <a:pt x="0" y="496719"/>
                    <a:pt x="0" y="319992"/>
                  </a:cubicBezTo>
                  <a:cubicBezTo>
                    <a:pt x="0" y="143265"/>
                    <a:pt x="143265" y="0"/>
                    <a:pt x="31999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4000" dirty="0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ACBC600C-4152-7625-9BCE-D2EFC13FBFE2}"/>
                </a:ext>
              </a:extLst>
            </p:cNvPr>
            <p:cNvSpPr/>
            <p:nvPr/>
          </p:nvSpPr>
          <p:spPr>
            <a:xfrm>
              <a:off x="2071891" y="2552131"/>
              <a:ext cx="2078232" cy="2078232"/>
            </a:xfrm>
            <a:custGeom>
              <a:avLst/>
              <a:gdLst>
                <a:gd name="connsiteX0" fmla="*/ 319992 w 639984"/>
                <a:gd name="connsiteY0" fmla="*/ 259546 h 639984"/>
                <a:gd name="connsiteX1" fmla="*/ 261602 w 639984"/>
                <a:gd name="connsiteY1" fmla="*/ 317936 h 639984"/>
                <a:gd name="connsiteX2" fmla="*/ 319992 w 639984"/>
                <a:gd name="connsiteY2" fmla="*/ 376326 h 639984"/>
                <a:gd name="connsiteX3" fmla="*/ 378382 w 639984"/>
                <a:gd name="connsiteY3" fmla="*/ 317936 h 639984"/>
                <a:gd name="connsiteX4" fmla="*/ 319992 w 639984"/>
                <a:gd name="connsiteY4" fmla="*/ 259546 h 639984"/>
                <a:gd name="connsiteX5" fmla="*/ 319992 w 639984"/>
                <a:gd name="connsiteY5" fmla="*/ 0 h 639984"/>
                <a:gd name="connsiteX6" fmla="*/ 639984 w 639984"/>
                <a:gd name="connsiteY6" fmla="*/ 319992 h 639984"/>
                <a:gd name="connsiteX7" fmla="*/ 319992 w 639984"/>
                <a:gd name="connsiteY7" fmla="*/ 639984 h 639984"/>
                <a:gd name="connsiteX8" fmla="*/ 0 w 639984"/>
                <a:gd name="connsiteY8" fmla="*/ 319992 h 639984"/>
                <a:gd name="connsiteX9" fmla="*/ 319992 w 639984"/>
                <a:gd name="connsiteY9" fmla="*/ 0 h 639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39984" h="639984">
                  <a:moveTo>
                    <a:pt x="319992" y="259546"/>
                  </a:moveTo>
                  <a:cubicBezTo>
                    <a:pt x="287744" y="259546"/>
                    <a:pt x="261602" y="285688"/>
                    <a:pt x="261602" y="317936"/>
                  </a:cubicBezTo>
                  <a:cubicBezTo>
                    <a:pt x="261602" y="350184"/>
                    <a:pt x="287744" y="376326"/>
                    <a:pt x="319992" y="376326"/>
                  </a:cubicBezTo>
                  <a:cubicBezTo>
                    <a:pt x="352240" y="376326"/>
                    <a:pt x="378382" y="350184"/>
                    <a:pt x="378382" y="317936"/>
                  </a:cubicBezTo>
                  <a:cubicBezTo>
                    <a:pt x="378382" y="285688"/>
                    <a:pt x="352240" y="259546"/>
                    <a:pt x="319992" y="259546"/>
                  </a:cubicBezTo>
                  <a:close/>
                  <a:moveTo>
                    <a:pt x="319992" y="0"/>
                  </a:moveTo>
                  <a:cubicBezTo>
                    <a:pt x="496719" y="0"/>
                    <a:pt x="639984" y="143265"/>
                    <a:pt x="639984" y="319992"/>
                  </a:cubicBezTo>
                  <a:cubicBezTo>
                    <a:pt x="639984" y="496719"/>
                    <a:pt x="496719" y="639984"/>
                    <a:pt x="319992" y="639984"/>
                  </a:cubicBezTo>
                  <a:cubicBezTo>
                    <a:pt x="143265" y="639984"/>
                    <a:pt x="0" y="496719"/>
                    <a:pt x="0" y="319992"/>
                  </a:cubicBezTo>
                  <a:cubicBezTo>
                    <a:pt x="0" y="143265"/>
                    <a:pt x="143265" y="0"/>
                    <a:pt x="31999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4000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959CCD0D-6D38-E52E-3B5D-66CB5C0F07A7}"/>
                </a:ext>
              </a:extLst>
            </p:cNvPr>
            <p:cNvSpPr/>
            <p:nvPr/>
          </p:nvSpPr>
          <p:spPr>
            <a:xfrm>
              <a:off x="3683506" y="2552131"/>
              <a:ext cx="2078232" cy="2078232"/>
            </a:xfrm>
            <a:custGeom>
              <a:avLst/>
              <a:gdLst>
                <a:gd name="connsiteX0" fmla="*/ 319992 w 639984"/>
                <a:gd name="connsiteY0" fmla="*/ 259546 h 639984"/>
                <a:gd name="connsiteX1" fmla="*/ 261602 w 639984"/>
                <a:gd name="connsiteY1" fmla="*/ 317936 h 639984"/>
                <a:gd name="connsiteX2" fmla="*/ 319992 w 639984"/>
                <a:gd name="connsiteY2" fmla="*/ 376326 h 639984"/>
                <a:gd name="connsiteX3" fmla="*/ 378382 w 639984"/>
                <a:gd name="connsiteY3" fmla="*/ 317936 h 639984"/>
                <a:gd name="connsiteX4" fmla="*/ 319992 w 639984"/>
                <a:gd name="connsiteY4" fmla="*/ 259546 h 639984"/>
                <a:gd name="connsiteX5" fmla="*/ 319992 w 639984"/>
                <a:gd name="connsiteY5" fmla="*/ 0 h 639984"/>
                <a:gd name="connsiteX6" fmla="*/ 639984 w 639984"/>
                <a:gd name="connsiteY6" fmla="*/ 319992 h 639984"/>
                <a:gd name="connsiteX7" fmla="*/ 319992 w 639984"/>
                <a:gd name="connsiteY7" fmla="*/ 639984 h 639984"/>
                <a:gd name="connsiteX8" fmla="*/ 0 w 639984"/>
                <a:gd name="connsiteY8" fmla="*/ 319992 h 639984"/>
                <a:gd name="connsiteX9" fmla="*/ 319992 w 639984"/>
                <a:gd name="connsiteY9" fmla="*/ 0 h 639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39984" h="639984">
                  <a:moveTo>
                    <a:pt x="319992" y="259546"/>
                  </a:moveTo>
                  <a:cubicBezTo>
                    <a:pt x="287744" y="259546"/>
                    <a:pt x="261602" y="285688"/>
                    <a:pt x="261602" y="317936"/>
                  </a:cubicBezTo>
                  <a:cubicBezTo>
                    <a:pt x="261602" y="350184"/>
                    <a:pt x="287744" y="376326"/>
                    <a:pt x="319992" y="376326"/>
                  </a:cubicBezTo>
                  <a:cubicBezTo>
                    <a:pt x="352240" y="376326"/>
                    <a:pt x="378382" y="350184"/>
                    <a:pt x="378382" y="317936"/>
                  </a:cubicBezTo>
                  <a:cubicBezTo>
                    <a:pt x="378382" y="285688"/>
                    <a:pt x="352240" y="259546"/>
                    <a:pt x="319992" y="259546"/>
                  </a:cubicBezTo>
                  <a:close/>
                  <a:moveTo>
                    <a:pt x="319992" y="0"/>
                  </a:moveTo>
                  <a:cubicBezTo>
                    <a:pt x="496719" y="0"/>
                    <a:pt x="639984" y="143265"/>
                    <a:pt x="639984" y="319992"/>
                  </a:cubicBezTo>
                  <a:cubicBezTo>
                    <a:pt x="639984" y="496719"/>
                    <a:pt x="496719" y="639984"/>
                    <a:pt x="319992" y="639984"/>
                  </a:cubicBezTo>
                  <a:cubicBezTo>
                    <a:pt x="143265" y="639984"/>
                    <a:pt x="0" y="496719"/>
                    <a:pt x="0" y="319992"/>
                  </a:cubicBezTo>
                  <a:cubicBezTo>
                    <a:pt x="0" y="143265"/>
                    <a:pt x="143265" y="0"/>
                    <a:pt x="3199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4000"/>
            </a:p>
          </p:txBody>
        </p:sp>
      </p:grpSp>
      <p:sp>
        <p:nvSpPr>
          <p:cNvPr id="16" name="TextBox 15">
            <a:extLst>
              <a:ext uri="{FF2B5EF4-FFF2-40B4-BE49-F238E27FC236}">
                <a16:creationId xmlns:a16="http://schemas.microsoft.com/office/drawing/2014/main" id="{FB7FFAF5-A6B3-C34B-105D-F2E297D4C069}"/>
              </a:ext>
            </a:extLst>
          </p:cNvPr>
          <p:cNvSpPr txBox="1"/>
          <p:nvPr userDrawn="1"/>
        </p:nvSpPr>
        <p:spPr>
          <a:xfrm>
            <a:off x="15684358" y="-738402"/>
            <a:ext cx="8821647" cy="5078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2700" b="1" u="none" dirty="0">
                <a:solidFill>
                  <a:schemeClr val="bg2">
                    <a:lumMod val="50000"/>
                    <a:lumOff val="50000"/>
                  </a:schemeClr>
                </a:solidFill>
                <a:latin typeface="+mj-lt"/>
              </a:rPr>
              <a:t>This is FREE template designed by slideocean</a:t>
            </a:r>
            <a:r>
              <a:rPr lang="en-US" sz="2700" b="1" u="none" dirty="0">
                <a:solidFill>
                  <a:schemeClr val="bg2">
                    <a:lumMod val="50000"/>
                    <a:lumOff val="50000"/>
                  </a:schemeClr>
                </a:solidFill>
                <a:latin typeface="+mn-lt"/>
              </a:rPr>
              <a:t>.net</a:t>
            </a: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9030A067-178F-C583-D09B-97393C4857CC}"/>
              </a:ext>
            </a:extLst>
          </p:cNvPr>
          <p:cNvSpPr>
            <a:spLocks/>
          </p:cNvSpPr>
          <p:nvPr userDrawn="1"/>
        </p:nvSpPr>
        <p:spPr bwMode="auto">
          <a:xfrm rot="5400000">
            <a:off x="22175654" y="2685921"/>
            <a:ext cx="3146695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 anchor="ctr">
            <a:spAutoFit/>
          </a:bodyPr>
          <a:lstStyle/>
          <a:p>
            <a:pPr algn="l"/>
            <a:r>
              <a:rPr lang="en-US" sz="2400" b="1" i="0" spc="300" dirty="0">
                <a:solidFill>
                  <a:schemeClr val="accent1"/>
                </a:solidFill>
                <a:latin typeface="+mj-lt"/>
                <a:ea typeface="Roboto Black" charset="0"/>
                <a:cs typeface="Roboto Black" charset="0"/>
                <a:sym typeface="Bebas Neue" charset="0"/>
              </a:rPr>
              <a:t>SLIDEOCEAN</a:t>
            </a:r>
            <a:r>
              <a:rPr lang="en-US" sz="2400" b="1" i="0" spc="300" dirty="0">
                <a:solidFill>
                  <a:schemeClr val="accent5"/>
                </a:solidFill>
                <a:latin typeface="+mj-lt"/>
                <a:ea typeface="Roboto Black" charset="0"/>
                <a:cs typeface="Roboto Black" charset="0"/>
                <a:sym typeface="Bebas Neue" charset="0"/>
              </a:rPr>
              <a:t>.</a:t>
            </a:r>
            <a:r>
              <a:rPr lang="en-US" sz="2400" b="1" i="0" spc="300" dirty="0">
                <a:solidFill>
                  <a:schemeClr val="accent3"/>
                </a:solidFill>
                <a:latin typeface="+mj-lt"/>
                <a:ea typeface="Roboto Black" charset="0"/>
                <a:cs typeface="Roboto Black" charset="0"/>
                <a:sym typeface="Bebas Neue" charset="0"/>
              </a:rPr>
              <a:t>NET</a:t>
            </a:r>
          </a:p>
        </p:txBody>
      </p:sp>
    </p:spTree>
    <p:extLst>
      <p:ext uri="{BB962C8B-B14F-4D97-AF65-F5344CB8AC3E}">
        <p14:creationId xmlns:p14="http://schemas.microsoft.com/office/powerpoint/2010/main" val="12888410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936" r:id="rId1"/>
    <p:sldLayoutId id="2147483937" r:id="rId2"/>
  </p:sldLayoutIdLst>
  <mc:AlternateContent xmlns:mc="http://schemas.openxmlformats.org/markup-compatibility/2006" xmlns:p14="http://schemas.microsoft.com/office/powerpoint/2010/main">
    <mc:Choice Requires="p14">
      <p:transition spd="slow" p14:dur="2000" advClick="0" advTm="4600"/>
    </mc:Choice>
    <mc:Fallback xmlns="">
      <p:transition spd="slow" advClick="0" advTm="4600"/>
    </mc:Fallback>
  </mc:AlternateConten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6600" b="1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E1E48C65-5CC5-5A72-78FE-0CB1EABCC29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676400" y="730250"/>
            <a:ext cx="21031200" cy="2651125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17B1D795-1B17-D36F-5161-4E66175F4302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1676400" y="3651250"/>
            <a:ext cx="21031200" cy="8702675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E9A0BB14-681B-9099-78FB-D15331439458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1676400" y="12712700"/>
            <a:ext cx="5486400" cy="730250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82000"/>
                  </a:schemeClr>
                </a:solidFill>
              </a:defRPr>
            </a:lvl1pPr>
          </a:lstStyle>
          <a:p>
            <a:fld id="{469ADD89-E9A7-4E24-B7E6-C579456AB5B0}" type="datetimeFigureOut">
              <a:rPr lang="en-US" smtClean="0"/>
              <a:t>2/5/2026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79A03E81-034F-F14A-DCF9-33574A5E7171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8077200" y="12712700"/>
            <a:ext cx="8229600" cy="730250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82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6B39754-AD89-96A5-52D4-CCA75AB1252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7221200" y="12712700"/>
            <a:ext cx="5486400" cy="730250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82000"/>
                  </a:schemeClr>
                </a:solidFill>
              </a:defRPr>
            </a:lvl1pPr>
          </a:lstStyle>
          <a:p>
            <a:fld id="{7E6BA0D5-4FA3-41FE-B1F2-BC58BCC3433D}" type="slidenum">
              <a:rPr lang="en-US" smtClean="0"/>
              <a:t>‹#›</a:t>
            </a:fld>
            <a:endParaRPr lang="en-US"/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B6BB563A-F249-3684-F0DC-7501346F8E61}"/>
              </a:ext>
            </a:extLst>
          </p:cNvPr>
          <p:cNvGrpSpPr/>
          <p:nvPr userDrawn="1"/>
        </p:nvGrpSpPr>
        <p:grpSpPr>
          <a:xfrm>
            <a:off x="1059851" y="12877821"/>
            <a:ext cx="1233098" cy="481946"/>
            <a:chOff x="444401" y="2552131"/>
            <a:chExt cx="5317337" cy="2078232"/>
          </a:xfrm>
        </p:grpSpPr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662958E5-7129-F88A-16F1-B43654945EE2}"/>
                </a:ext>
              </a:extLst>
            </p:cNvPr>
            <p:cNvSpPr/>
            <p:nvPr/>
          </p:nvSpPr>
          <p:spPr>
            <a:xfrm>
              <a:off x="444401" y="2552131"/>
              <a:ext cx="2078232" cy="2078232"/>
            </a:xfrm>
            <a:custGeom>
              <a:avLst/>
              <a:gdLst>
                <a:gd name="connsiteX0" fmla="*/ 319992 w 639984"/>
                <a:gd name="connsiteY0" fmla="*/ 259546 h 639984"/>
                <a:gd name="connsiteX1" fmla="*/ 261602 w 639984"/>
                <a:gd name="connsiteY1" fmla="*/ 317936 h 639984"/>
                <a:gd name="connsiteX2" fmla="*/ 319992 w 639984"/>
                <a:gd name="connsiteY2" fmla="*/ 376326 h 639984"/>
                <a:gd name="connsiteX3" fmla="*/ 378382 w 639984"/>
                <a:gd name="connsiteY3" fmla="*/ 317936 h 639984"/>
                <a:gd name="connsiteX4" fmla="*/ 319992 w 639984"/>
                <a:gd name="connsiteY4" fmla="*/ 259546 h 639984"/>
                <a:gd name="connsiteX5" fmla="*/ 319992 w 639984"/>
                <a:gd name="connsiteY5" fmla="*/ 0 h 639984"/>
                <a:gd name="connsiteX6" fmla="*/ 639984 w 639984"/>
                <a:gd name="connsiteY6" fmla="*/ 319992 h 639984"/>
                <a:gd name="connsiteX7" fmla="*/ 319992 w 639984"/>
                <a:gd name="connsiteY7" fmla="*/ 639984 h 639984"/>
                <a:gd name="connsiteX8" fmla="*/ 0 w 639984"/>
                <a:gd name="connsiteY8" fmla="*/ 319992 h 639984"/>
                <a:gd name="connsiteX9" fmla="*/ 319992 w 639984"/>
                <a:gd name="connsiteY9" fmla="*/ 0 h 639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39984" h="639984">
                  <a:moveTo>
                    <a:pt x="319992" y="259546"/>
                  </a:moveTo>
                  <a:cubicBezTo>
                    <a:pt x="287744" y="259546"/>
                    <a:pt x="261602" y="285688"/>
                    <a:pt x="261602" y="317936"/>
                  </a:cubicBezTo>
                  <a:cubicBezTo>
                    <a:pt x="261602" y="350184"/>
                    <a:pt x="287744" y="376326"/>
                    <a:pt x="319992" y="376326"/>
                  </a:cubicBezTo>
                  <a:cubicBezTo>
                    <a:pt x="352240" y="376326"/>
                    <a:pt x="378382" y="350184"/>
                    <a:pt x="378382" y="317936"/>
                  </a:cubicBezTo>
                  <a:cubicBezTo>
                    <a:pt x="378382" y="285688"/>
                    <a:pt x="352240" y="259546"/>
                    <a:pt x="319992" y="259546"/>
                  </a:cubicBezTo>
                  <a:close/>
                  <a:moveTo>
                    <a:pt x="319992" y="0"/>
                  </a:moveTo>
                  <a:cubicBezTo>
                    <a:pt x="496719" y="0"/>
                    <a:pt x="639984" y="143265"/>
                    <a:pt x="639984" y="319992"/>
                  </a:cubicBezTo>
                  <a:cubicBezTo>
                    <a:pt x="639984" y="496719"/>
                    <a:pt x="496719" y="639984"/>
                    <a:pt x="319992" y="639984"/>
                  </a:cubicBezTo>
                  <a:cubicBezTo>
                    <a:pt x="143265" y="639984"/>
                    <a:pt x="0" y="496719"/>
                    <a:pt x="0" y="319992"/>
                  </a:cubicBezTo>
                  <a:cubicBezTo>
                    <a:pt x="0" y="143265"/>
                    <a:pt x="143265" y="0"/>
                    <a:pt x="31999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4000" dirty="0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ACBC600C-4152-7625-9BCE-D2EFC13FBFE2}"/>
                </a:ext>
              </a:extLst>
            </p:cNvPr>
            <p:cNvSpPr/>
            <p:nvPr/>
          </p:nvSpPr>
          <p:spPr>
            <a:xfrm>
              <a:off x="2071891" y="2552131"/>
              <a:ext cx="2078232" cy="2078232"/>
            </a:xfrm>
            <a:custGeom>
              <a:avLst/>
              <a:gdLst>
                <a:gd name="connsiteX0" fmla="*/ 319992 w 639984"/>
                <a:gd name="connsiteY0" fmla="*/ 259546 h 639984"/>
                <a:gd name="connsiteX1" fmla="*/ 261602 w 639984"/>
                <a:gd name="connsiteY1" fmla="*/ 317936 h 639984"/>
                <a:gd name="connsiteX2" fmla="*/ 319992 w 639984"/>
                <a:gd name="connsiteY2" fmla="*/ 376326 h 639984"/>
                <a:gd name="connsiteX3" fmla="*/ 378382 w 639984"/>
                <a:gd name="connsiteY3" fmla="*/ 317936 h 639984"/>
                <a:gd name="connsiteX4" fmla="*/ 319992 w 639984"/>
                <a:gd name="connsiteY4" fmla="*/ 259546 h 639984"/>
                <a:gd name="connsiteX5" fmla="*/ 319992 w 639984"/>
                <a:gd name="connsiteY5" fmla="*/ 0 h 639984"/>
                <a:gd name="connsiteX6" fmla="*/ 639984 w 639984"/>
                <a:gd name="connsiteY6" fmla="*/ 319992 h 639984"/>
                <a:gd name="connsiteX7" fmla="*/ 319992 w 639984"/>
                <a:gd name="connsiteY7" fmla="*/ 639984 h 639984"/>
                <a:gd name="connsiteX8" fmla="*/ 0 w 639984"/>
                <a:gd name="connsiteY8" fmla="*/ 319992 h 639984"/>
                <a:gd name="connsiteX9" fmla="*/ 319992 w 639984"/>
                <a:gd name="connsiteY9" fmla="*/ 0 h 639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39984" h="639984">
                  <a:moveTo>
                    <a:pt x="319992" y="259546"/>
                  </a:moveTo>
                  <a:cubicBezTo>
                    <a:pt x="287744" y="259546"/>
                    <a:pt x="261602" y="285688"/>
                    <a:pt x="261602" y="317936"/>
                  </a:cubicBezTo>
                  <a:cubicBezTo>
                    <a:pt x="261602" y="350184"/>
                    <a:pt x="287744" y="376326"/>
                    <a:pt x="319992" y="376326"/>
                  </a:cubicBezTo>
                  <a:cubicBezTo>
                    <a:pt x="352240" y="376326"/>
                    <a:pt x="378382" y="350184"/>
                    <a:pt x="378382" y="317936"/>
                  </a:cubicBezTo>
                  <a:cubicBezTo>
                    <a:pt x="378382" y="285688"/>
                    <a:pt x="352240" y="259546"/>
                    <a:pt x="319992" y="259546"/>
                  </a:cubicBezTo>
                  <a:close/>
                  <a:moveTo>
                    <a:pt x="319992" y="0"/>
                  </a:moveTo>
                  <a:cubicBezTo>
                    <a:pt x="496719" y="0"/>
                    <a:pt x="639984" y="143265"/>
                    <a:pt x="639984" y="319992"/>
                  </a:cubicBezTo>
                  <a:cubicBezTo>
                    <a:pt x="639984" y="496719"/>
                    <a:pt x="496719" y="639984"/>
                    <a:pt x="319992" y="639984"/>
                  </a:cubicBezTo>
                  <a:cubicBezTo>
                    <a:pt x="143265" y="639984"/>
                    <a:pt x="0" y="496719"/>
                    <a:pt x="0" y="319992"/>
                  </a:cubicBezTo>
                  <a:cubicBezTo>
                    <a:pt x="0" y="143265"/>
                    <a:pt x="143265" y="0"/>
                    <a:pt x="31999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4000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959CCD0D-6D38-E52E-3B5D-66CB5C0F07A7}"/>
                </a:ext>
              </a:extLst>
            </p:cNvPr>
            <p:cNvSpPr/>
            <p:nvPr/>
          </p:nvSpPr>
          <p:spPr>
            <a:xfrm>
              <a:off x="3683506" y="2552131"/>
              <a:ext cx="2078232" cy="2078232"/>
            </a:xfrm>
            <a:custGeom>
              <a:avLst/>
              <a:gdLst>
                <a:gd name="connsiteX0" fmla="*/ 319992 w 639984"/>
                <a:gd name="connsiteY0" fmla="*/ 259546 h 639984"/>
                <a:gd name="connsiteX1" fmla="*/ 261602 w 639984"/>
                <a:gd name="connsiteY1" fmla="*/ 317936 h 639984"/>
                <a:gd name="connsiteX2" fmla="*/ 319992 w 639984"/>
                <a:gd name="connsiteY2" fmla="*/ 376326 h 639984"/>
                <a:gd name="connsiteX3" fmla="*/ 378382 w 639984"/>
                <a:gd name="connsiteY3" fmla="*/ 317936 h 639984"/>
                <a:gd name="connsiteX4" fmla="*/ 319992 w 639984"/>
                <a:gd name="connsiteY4" fmla="*/ 259546 h 639984"/>
                <a:gd name="connsiteX5" fmla="*/ 319992 w 639984"/>
                <a:gd name="connsiteY5" fmla="*/ 0 h 639984"/>
                <a:gd name="connsiteX6" fmla="*/ 639984 w 639984"/>
                <a:gd name="connsiteY6" fmla="*/ 319992 h 639984"/>
                <a:gd name="connsiteX7" fmla="*/ 319992 w 639984"/>
                <a:gd name="connsiteY7" fmla="*/ 639984 h 639984"/>
                <a:gd name="connsiteX8" fmla="*/ 0 w 639984"/>
                <a:gd name="connsiteY8" fmla="*/ 319992 h 639984"/>
                <a:gd name="connsiteX9" fmla="*/ 319992 w 639984"/>
                <a:gd name="connsiteY9" fmla="*/ 0 h 639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39984" h="639984">
                  <a:moveTo>
                    <a:pt x="319992" y="259546"/>
                  </a:moveTo>
                  <a:cubicBezTo>
                    <a:pt x="287744" y="259546"/>
                    <a:pt x="261602" y="285688"/>
                    <a:pt x="261602" y="317936"/>
                  </a:cubicBezTo>
                  <a:cubicBezTo>
                    <a:pt x="261602" y="350184"/>
                    <a:pt x="287744" y="376326"/>
                    <a:pt x="319992" y="376326"/>
                  </a:cubicBezTo>
                  <a:cubicBezTo>
                    <a:pt x="352240" y="376326"/>
                    <a:pt x="378382" y="350184"/>
                    <a:pt x="378382" y="317936"/>
                  </a:cubicBezTo>
                  <a:cubicBezTo>
                    <a:pt x="378382" y="285688"/>
                    <a:pt x="352240" y="259546"/>
                    <a:pt x="319992" y="259546"/>
                  </a:cubicBezTo>
                  <a:close/>
                  <a:moveTo>
                    <a:pt x="319992" y="0"/>
                  </a:moveTo>
                  <a:cubicBezTo>
                    <a:pt x="496719" y="0"/>
                    <a:pt x="639984" y="143265"/>
                    <a:pt x="639984" y="319992"/>
                  </a:cubicBezTo>
                  <a:cubicBezTo>
                    <a:pt x="639984" y="496719"/>
                    <a:pt x="496719" y="639984"/>
                    <a:pt x="319992" y="639984"/>
                  </a:cubicBezTo>
                  <a:cubicBezTo>
                    <a:pt x="143265" y="639984"/>
                    <a:pt x="0" y="496719"/>
                    <a:pt x="0" y="319992"/>
                  </a:cubicBezTo>
                  <a:cubicBezTo>
                    <a:pt x="0" y="143265"/>
                    <a:pt x="143265" y="0"/>
                    <a:pt x="3199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4000"/>
            </a:p>
          </p:txBody>
        </p:sp>
      </p:grpSp>
      <p:sp>
        <p:nvSpPr>
          <p:cNvPr id="16" name="TextBox 15">
            <a:extLst>
              <a:ext uri="{FF2B5EF4-FFF2-40B4-BE49-F238E27FC236}">
                <a16:creationId xmlns:a16="http://schemas.microsoft.com/office/drawing/2014/main" id="{FB7FFAF5-A6B3-C34B-105D-F2E297D4C069}"/>
              </a:ext>
            </a:extLst>
          </p:cNvPr>
          <p:cNvSpPr txBox="1"/>
          <p:nvPr userDrawn="1"/>
        </p:nvSpPr>
        <p:spPr>
          <a:xfrm>
            <a:off x="15684358" y="-738402"/>
            <a:ext cx="8821647" cy="5078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2700" b="1" u="none" dirty="0">
                <a:solidFill>
                  <a:schemeClr val="bg2">
                    <a:lumMod val="50000"/>
                    <a:lumOff val="50000"/>
                  </a:schemeClr>
                </a:solidFill>
                <a:latin typeface="+mj-lt"/>
              </a:rPr>
              <a:t>This is FREE template designed by slideocean</a:t>
            </a:r>
            <a:r>
              <a:rPr lang="en-US" sz="2700" b="1" u="none" dirty="0">
                <a:solidFill>
                  <a:schemeClr val="bg2">
                    <a:lumMod val="50000"/>
                    <a:lumOff val="50000"/>
                  </a:schemeClr>
                </a:solidFill>
                <a:latin typeface="+mn-lt"/>
              </a:rPr>
              <a:t>.net</a:t>
            </a: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0C0EC34C-B2E8-9628-D5E6-5BD2B77256E3}"/>
              </a:ext>
            </a:extLst>
          </p:cNvPr>
          <p:cNvSpPr>
            <a:spLocks/>
          </p:cNvSpPr>
          <p:nvPr userDrawn="1"/>
        </p:nvSpPr>
        <p:spPr bwMode="auto">
          <a:xfrm rot="5400000">
            <a:off x="22175654" y="2685921"/>
            <a:ext cx="3146695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 anchor="ctr">
            <a:spAutoFit/>
          </a:bodyPr>
          <a:lstStyle/>
          <a:p>
            <a:pPr algn="l"/>
            <a:r>
              <a:rPr lang="en-US" sz="2400" b="1" i="0" spc="300" dirty="0">
                <a:solidFill>
                  <a:schemeClr val="accent1"/>
                </a:solidFill>
                <a:latin typeface="+mj-lt"/>
                <a:ea typeface="Roboto Black" charset="0"/>
                <a:cs typeface="Roboto Black" charset="0"/>
                <a:sym typeface="Bebas Neue" charset="0"/>
              </a:rPr>
              <a:t>SLIDEOCEAN</a:t>
            </a:r>
            <a:r>
              <a:rPr lang="en-US" sz="2400" b="1" i="0" spc="300" dirty="0">
                <a:solidFill>
                  <a:schemeClr val="accent5"/>
                </a:solidFill>
                <a:latin typeface="+mj-lt"/>
                <a:ea typeface="Roboto Black" charset="0"/>
                <a:cs typeface="Roboto Black" charset="0"/>
                <a:sym typeface="Bebas Neue" charset="0"/>
              </a:rPr>
              <a:t>.</a:t>
            </a:r>
            <a:r>
              <a:rPr lang="en-US" sz="2400" b="1" i="0" spc="300" dirty="0">
                <a:solidFill>
                  <a:schemeClr val="accent3"/>
                </a:solidFill>
                <a:latin typeface="+mj-lt"/>
                <a:ea typeface="Roboto Black" charset="0"/>
                <a:cs typeface="Roboto Black" charset="0"/>
                <a:sym typeface="Bebas Neue" charset="0"/>
              </a:rPr>
              <a:t>NET</a:t>
            </a:r>
          </a:p>
        </p:txBody>
      </p:sp>
    </p:spTree>
    <p:extLst>
      <p:ext uri="{BB962C8B-B14F-4D97-AF65-F5344CB8AC3E}">
        <p14:creationId xmlns:p14="http://schemas.microsoft.com/office/powerpoint/2010/main" val="222225857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939" r:id="rId1"/>
    <p:sldLayoutId id="2147483940" r:id="rId2"/>
  </p:sldLayoutIdLst>
  <mc:AlternateContent xmlns:mc="http://schemas.openxmlformats.org/markup-compatibility/2006" xmlns:p14="http://schemas.microsoft.com/office/powerpoint/2010/main">
    <mc:Choice Requires="p14">
      <p:transition spd="slow" p14:dur="2000" advClick="0" advTm="4600"/>
    </mc:Choice>
    <mc:Fallback xmlns="">
      <p:transition spd="slow" advClick="0" advTm="4600"/>
    </mc:Fallback>
  </mc:AlternateConten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6600" b="1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E1E48C65-5CC5-5A72-78FE-0CB1EABCC29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676400" y="730250"/>
            <a:ext cx="21031200" cy="2651125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17B1D795-1B17-D36F-5161-4E66175F4302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1676400" y="3651250"/>
            <a:ext cx="21031200" cy="8702675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E9A0BB14-681B-9099-78FB-D15331439458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1676400" y="12712700"/>
            <a:ext cx="5486400" cy="730250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82000"/>
                  </a:schemeClr>
                </a:solidFill>
              </a:defRPr>
            </a:lvl1pPr>
          </a:lstStyle>
          <a:p>
            <a:fld id="{469ADD89-E9A7-4E24-B7E6-C579456AB5B0}" type="datetimeFigureOut">
              <a:rPr lang="en-US" smtClean="0"/>
              <a:t>2/5/2026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79A03E81-034F-F14A-DCF9-33574A5E7171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8077200" y="12712700"/>
            <a:ext cx="8229600" cy="730250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82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6B39754-AD89-96A5-52D4-CCA75AB1252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7221200" y="12712700"/>
            <a:ext cx="5486400" cy="730250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82000"/>
                  </a:schemeClr>
                </a:solidFill>
              </a:defRPr>
            </a:lvl1pPr>
          </a:lstStyle>
          <a:p>
            <a:fld id="{7E6BA0D5-4FA3-41FE-B1F2-BC58BCC3433D}" type="slidenum">
              <a:rPr lang="en-US" smtClean="0"/>
              <a:t>‹#›</a:t>
            </a:fld>
            <a:endParaRPr lang="en-US"/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B6BB563A-F249-3684-F0DC-7501346F8E61}"/>
              </a:ext>
            </a:extLst>
          </p:cNvPr>
          <p:cNvGrpSpPr/>
          <p:nvPr userDrawn="1"/>
        </p:nvGrpSpPr>
        <p:grpSpPr>
          <a:xfrm>
            <a:off x="1059851" y="12877821"/>
            <a:ext cx="1233098" cy="481946"/>
            <a:chOff x="444401" y="2552131"/>
            <a:chExt cx="5317337" cy="2078232"/>
          </a:xfrm>
        </p:grpSpPr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662958E5-7129-F88A-16F1-B43654945EE2}"/>
                </a:ext>
              </a:extLst>
            </p:cNvPr>
            <p:cNvSpPr/>
            <p:nvPr/>
          </p:nvSpPr>
          <p:spPr>
            <a:xfrm>
              <a:off x="444401" y="2552131"/>
              <a:ext cx="2078232" cy="2078232"/>
            </a:xfrm>
            <a:custGeom>
              <a:avLst/>
              <a:gdLst>
                <a:gd name="connsiteX0" fmla="*/ 319992 w 639984"/>
                <a:gd name="connsiteY0" fmla="*/ 259546 h 639984"/>
                <a:gd name="connsiteX1" fmla="*/ 261602 w 639984"/>
                <a:gd name="connsiteY1" fmla="*/ 317936 h 639984"/>
                <a:gd name="connsiteX2" fmla="*/ 319992 w 639984"/>
                <a:gd name="connsiteY2" fmla="*/ 376326 h 639984"/>
                <a:gd name="connsiteX3" fmla="*/ 378382 w 639984"/>
                <a:gd name="connsiteY3" fmla="*/ 317936 h 639984"/>
                <a:gd name="connsiteX4" fmla="*/ 319992 w 639984"/>
                <a:gd name="connsiteY4" fmla="*/ 259546 h 639984"/>
                <a:gd name="connsiteX5" fmla="*/ 319992 w 639984"/>
                <a:gd name="connsiteY5" fmla="*/ 0 h 639984"/>
                <a:gd name="connsiteX6" fmla="*/ 639984 w 639984"/>
                <a:gd name="connsiteY6" fmla="*/ 319992 h 639984"/>
                <a:gd name="connsiteX7" fmla="*/ 319992 w 639984"/>
                <a:gd name="connsiteY7" fmla="*/ 639984 h 639984"/>
                <a:gd name="connsiteX8" fmla="*/ 0 w 639984"/>
                <a:gd name="connsiteY8" fmla="*/ 319992 h 639984"/>
                <a:gd name="connsiteX9" fmla="*/ 319992 w 639984"/>
                <a:gd name="connsiteY9" fmla="*/ 0 h 639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39984" h="639984">
                  <a:moveTo>
                    <a:pt x="319992" y="259546"/>
                  </a:moveTo>
                  <a:cubicBezTo>
                    <a:pt x="287744" y="259546"/>
                    <a:pt x="261602" y="285688"/>
                    <a:pt x="261602" y="317936"/>
                  </a:cubicBezTo>
                  <a:cubicBezTo>
                    <a:pt x="261602" y="350184"/>
                    <a:pt x="287744" y="376326"/>
                    <a:pt x="319992" y="376326"/>
                  </a:cubicBezTo>
                  <a:cubicBezTo>
                    <a:pt x="352240" y="376326"/>
                    <a:pt x="378382" y="350184"/>
                    <a:pt x="378382" y="317936"/>
                  </a:cubicBezTo>
                  <a:cubicBezTo>
                    <a:pt x="378382" y="285688"/>
                    <a:pt x="352240" y="259546"/>
                    <a:pt x="319992" y="259546"/>
                  </a:cubicBezTo>
                  <a:close/>
                  <a:moveTo>
                    <a:pt x="319992" y="0"/>
                  </a:moveTo>
                  <a:cubicBezTo>
                    <a:pt x="496719" y="0"/>
                    <a:pt x="639984" y="143265"/>
                    <a:pt x="639984" y="319992"/>
                  </a:cubicBezTo>
                  <a:cubicBezTo>
                    <a:pt x="639984" y="496719"/>
                    <a:pt x="496719" y="639984"/>
                    <a:pt x="319992" y="639984"/>
                  </a:cubicBezTo>
                  <a:cubicBezTo>
                    <a:pt x="143265" y="639984"/>
                    <a:pt x="0" y="496719"/>
                    <a:pt x="0" y="319992"/>
                  </a:cubicBezTo>
                  <a:cubicBezTo>
                    <a:pt x="0" y="143265"/>
                    <a:pt x="143265" y="0"/>
                    <a:pt x="31999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4000" dirty="0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ACBC600C-4152-7625-9BCE-D2EFC13FBFE2}"/>
                </a:ext>
              </a:extLst>
            </p:cNvPr>
            <p:cNvSpPr/>
            <p:nvPr/>
          </p:nvSpPr>
          <p:spPr>
            <a:xfrm>
              <a:off x="2071891" y="2552131"/>
              <a:ext cx="2078232" cy="2078232"/>
            </a:xfrm>
            <a:custGeom>
              <a:avLst/>
              <a:gdLst>
                <a:gd name="connsiteX0" fmla="*/ 319992 w 639984"/>
                <a:gd name="connsiteY0" fmla="*/ 259546 h 639984"/>
                <a:gd name="connsiteX1" fmla="*/ 261602 w 639984"/>
                <a:gd name="connsiteY1" fmla="*/ 317936 h 639984"/>
                <a:gd name="connsiteX2" fmla="*/ 319992 w 639984"/>
                <a:gd name="connsiteY2" fmla="*/ 376326 h 639984"/>
                <a:gd name="connsiteX3" fmla="*/ 378382 w 639984"/>
                <a:gd name="connsiteY3" fmla="*/ 317936 h 639984"/>
                <a:gd name="connsiteX4" fmla="*/ 319992 w 639984"/>
                <a:gd name="connsiteY4" fmla="*/ 259546 h 639984"/>
                <a:gd name="connsiteX5" fmla="*/ 319992 w 639984"/>
                <a:gd name="connsiteY5" fmla="*/ 0 h 639984"/>
                <a:gd name="connsiteX6" fmla="*/ 639984 w 639984"/>
                <a:gd name="connsiteY6" fmla="*/ 319992 h 639984"/>
                <a:gd name="connsiteX7" fmla="*/ 319992 w 639984"/>
                <a:gd name="connsiteY7" fmla="*/ 639984 h 639984"/>
                <a:gd name="connsiteX8" fmla="*/ 0 w 639984"/>
                <a:gd name="connsiteY8" fmla="*/ 319992 h 639984"/>
                <a:gd name="connsiteX9" fmla="*/ 319992 w 639984"/>
                <a:gd name="connsiteY9" fmla="*/ 0 h 639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39984" h="639984">
                  <a:moveTo>
                    <a:pt x="319992" y="259546"/>
                  </a:moveTo>
                  <a:cubicBezTo>
                    <a:pt x="287744" y="259546"/>
                    <a:pt x="261602" y="285688"/>
                    <a:pt x="261602" y="317936"/>
                  </a:cubicBezTo>
                  <a:cubicBezTo>
                    <a:pt x="261602" y="350184"/>
                    <a:pt x="287744" y="376326"/>
                    <a:pt x="319992" y="376326"/>
                  </a:cubicBezTo>
                  <a:cubicBezTo>
                    <a:pt x="352240" y="376326"/>
                    <a:pt x="378382" y="350184"/>
                    <a:pt x="378382" y="317936"/>
                  </a:cubicBezTo>
                  <a:cubicBezTo>
                    <a:pt x="378382" y="285688"/>
                    <a:pt x="352240" y="259546"/>
                    <a:pt x="319992" y="259546"/>
                  </a:cubicBezTo>
                  <a:close/>
                  <a:moveTo>
                    <a:pt x="319992" y="0"/>
                  </a:moveTo>
                  <a:cubicBezTo>
                    <a:pt x="496719" y="0"/>
                    <a:pt x="639984" y="143265"/>
                    <a:pt x="639984" y="319992"/>
                  </a:cubicBezTo>
                  <a:cubicBezTo>
                    <a:pt x="639984" y="496719"/>
                    <a:pt x="496719" y="639984"/>
                    <a:pt x="319992" y="639984"/>
                  </a:cubicBezTo>
                  <a:cubicBezTo>
                    <a:pt x="143265" y="639984"/>
                    <a:pt x="0" y="496719"/>
                    <a:pt x="0" y="319992"/>
                  </a:cubicBezTo>
                  <a:cubicBezTo>
                    <a:pt x="0" y="143265"/>
                    <a:pt x="143265" y="0"/>
                    <a:pt x="31999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4000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959CCD0D-6D38-E52E-3B5D-66CB5C0F07A7}"/>
                </a:ext>
              </a:extLst>
            </p:cNvPr>
            <p:cNvSpPr/>
            <p:nvPr/>
          </p:nvSpPr>
          <p:spPr>
            <a:xfrm>
              <a:off x="3683506" y="2552131"/>
              <a:ext cx="2078232" cy="2078232"/>
            </a:xfrm>
            <a:custGeom>
              <a:avLst/>
              <a:gdLst>
                <a:gd name="connsiteX0" fmla="*/ 319992 w 639984"/>
                <a:gd name="connsiteY0" fmla="*/ 259546 h 639984"/>
                <a:gd name="connsiteX1" fmla="*/ 261602 w 639984"/>
                <a:gd name="connsiteY1" fmla="*/ 317936 h 639984"/>
                <a:gd name="connsiteX2" fmla="*/ 319992 w 639984"/>
                <a:gd name="connsiteY2" fmla="*/ 376326 h 639984"/>
                <a:gd name="connsiteX3" fmla="*/ 378382 w 639984"/>
                <a:gd name="connsiteY3" fmla="*/ 317936 h 639984"/>
                <a:gd name="connsiteX4" fmla="*/ 319992 w 639984"/>
                <a:gd name="connsiteY4" fmla="*/ 259546 h 639984"/>
                <a:gd name="connsiteX5" fmla="*/ 319992 w 639984"/>
                <a:gd name="connsiteY5" fmla="*/ 0 h 639984"/>
                <a:gd name="connsiteX6" fmla="*/ 639984 w 639984"/>
                <a:gd name="connsiteY6" fmla="*/ 319992 h 639984"/>
                <a:gd name="connsiteX7" fmla="*/ 319992 w 639984"/>
                <a:gd name="connsiteY7" fmla="*/ 639984 h 639984"/>
                <a:gd name="connsiteX8" fmla="*/ 0 w 639984"/>
                <a:gd name="connsiteY8" fmla="*/ 319992 h 639984"/>
                <a:gd name="connsiteX9" fmla="*/ 319992 w 639984"/>
                <a:gd name="connsiteY9" fmla="*/ 0 h 639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39984" h="639984">
                  <a:moveTo>
                    <a:pt x="319992" y="259546"/>
                  </a:moveTo>
                  <a:cubicBezTo>
                    <a:pt x="287744" y="259546"/>
                    <a:pt x="261602" y="285688"/>
                    <a:pt x="261602" y="317936"/>
                  </a:cubicBezTo>
                  <a:cubicBezTo>
                    <a:pt x="261602" y="350184"/>
                    <a:pt x="287744" y="376326"/>
                    <a:pt x="319992" y="376326"/>
                  </a:cubicBezTo>
                  <a:cubicBezTo>
                    <a:pt x="352240" y="376326"/>
                    <a:pt x="378382" y="350184"/>
                    <a:pt x="378382" y="317936"/>
                  </a:cubicBezTo>
                  <a:cubicBezTo>
                    <a:pt x="378382" y="285688"/>
                    <a:pt x="352240" y="259546"/>
                    <a:pt x="319992" y="259546"/>
                  </a:cubicBezTo>
                  <a:close/>
                  <a:moveTo>
                    <a:pt x="319992" y="0"/>
                  </a:moveTo>
                  <a:cubicBezTo>
                    <a:pt x="496719" y="0"/>
                    <a:pt x="639984" y="143265"/>
                    <a:pt x="639984" y="319992"/>
                  </a:cubicBezTo>
                  <a:cubicBezTo>
                    <a:pt x="639984" y="496719"/>
                    <a:pt x="496719" y="639984"/>
                    <a:pt x="319992" y="639984"/>
                  </a:cubicBezTo>
                  <a:cubicBezTo>
                    <a:pt x="143265" y="639984"/>
                    <a:pt x="0" y="496719"/>
                    <a:pt x="0" y="319992"/>
                  </a:cubicBezTo>
                  <a:cubicBezTo>
                    <a:pt x="0" y="143265"/>
                    <a:pt x="143265" y="0"/>
                    <a:pt x="3199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4000"/>
            </a:p>
          </p:txBody>
        </p:sp>
      </p:grpSp>
      <p:sp>
        <p:nvSpPr>
          <p:cNvPr id="16" name="TextBox 15">
            <a:extLst>
              <a:ext uri="{FF2B5EF4-FFF2-40B4-BE49-F238E27FC236}">
                <a16:creationId xmlns:a16="http://schemas.microsoft.com/office/drawing/2014/main" id="{FB7FFAF5-A6B3-C34B-105D-F2E297D4C069}"/>
              </a:ext>
            </a:extLst>
          </p:cNvPr>
          <p:cNvSpPr txBox="1"/>
          <p:nvPr userDrawn="1"/>
        </p:nvSpPr>
        <p:spPr>
          <a:xfrm>
            <a:off x="15684358" y="-738402"/>
            <a:ext cx="8821647" cy="5078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2700" b="1" u="none" dirty="0">
                <a:solidFill>
                  <a:schemeClr val="bg2">
                    <a:lumMod val="50000"/>
                    <a:lumOff val="50000"/>
                  </a:schemeClr>
                </a:solidFill>
                <a:latin typeface="+mj-lt"/>
              </a:rPr>
              <a:t>This is FREE template designed by slideocean</a:t>
            </a:r>
            <a:r>
              <a:rPr lang="en-US" sz="2700" b="1" u="none" dirty="0">
                <a:solidFill>
                  <a:schemeClr val="bg2">
                    <a:lumMod val="50000"/>
                    <a:lumOff val="50000"/>
                  </a:schemeClr>
                </a:solidFill>
                <a:latin typeface="+mn-lt"/>
              </a:rPr>
              <a:t>.net</a:t>
            </a: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F176D4DB-D3AE-9338-59D5-1BA8C82494AB}"/>
              </a:ext>
            </a:extLst>
          </p:cNvPr>
          <p:cNvSpPr>
            <a:spLocks/>
          </p:cNvSpPr>
          <p:nvPr userDrawn="1"/>
        </p:nvSpPr>
        <p:spPr bwMode="auto">
          <a:xfrm rot="5400000">
            <a:off x="22175654" y="2685921"/>
            <a:ext cx="3146695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 anchor="ctr">
            <a:spAutoFit/>
          </a:bodyPr>
          <a:lstStyle/>
          <a:p>
            <a:pPr algn="l"/>
            <a:r>
              <a:rPr lang="en-US" sz="2400" b="1" i="0" spc="300" dirty="0">
                <a:solidFill>
                  <a:schemeClr val="accent1"/>
                </a:solidFill>
                <a:latin typeface="+mj-lt"/>
                <a:ea typeface="Roboto Black" charset="0"/>
                <a:cs typeface="Roboto Black" charset="0"/>
                <a:sym typeface="Bebas Neue" charset="0"/>
              </a:rPr>
              <a:t>SLIDEOCEAN</a:t>
            </a:r>
            <a:r>
              <a:rPr lang="en-US" sz="2400" b="1" i="0" spc="300" dirty="0">
                <a:solidFill>
                  <a:schemeClr val="accent5"/>
                </a:solidFill>
                <a:latin typeface="+mj-lt"/>
                <a:ea typeface="Roboto Black" charset="0"/>
                <a:cs typeface="Roboto Black" charset="0"/>
                <a:sym typeface="Bebas Neue" charset="0"/>
              </a:rPr>
              <a:t>.</a:t>
            </a:r>
            <a:r>
              <a:rPr lang="en-US" sz="2400" b="1" i="0" spc="300" dirty="0">
                <a:solidFill>
                  <a:schemeClr val="accent3"/>
                </a:solidFill>
                <a:latin typeface="+mj-lt"/>
                <a:ea typeface="Roboto Black" charset="0"/>
                <a:cs typeface="Roboto Black" charset="0"/>
                <a:sym typeface="Bebas Neue" charset="0"/>
              </a:rPr>
              <a:t>NET</a:t>
            </a:r>
          </a:p>
        </p:txBody>
      </p:sp>
    </p:spTree>
    <p:extLst>
      <p:ext uri="{BB962C8B-B14F-4D97-AF65-F5344CB8AC3E}">
        <p14:creationId xmlns:p14="http://schemas.microsoft.com/office/powerpoint/2010/main" val="397238218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942" r:id="rId1"/>
    <p:sldLayoutId id="2147483943" r:id="rId2"/>
  </p:sldLayoutIdLst>
  <mc:AlternateContent xmlns:mc="http://schemas.openxmlformats.org/markup-compatibility/2006" xmlns:p14="http://schemas.microsoft.com/office/powerpoint/2010/main">
    <mc:Choice Requires="p14">
      <p:transition spd="slow" p14:dur="2000" advClick="0" advTm="4600"/>
    </mc:Choice>
    <mc:Fallback xmlns="">
      <p:transition spd="slow" advClick="0" advTm="4600"/>
    </mc:Fallback>
  </mc:AlternateConten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6600" b="1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E1E48C65-5CC5-5A72-78FE-0CB1EABCC29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676400" y="730250"/>
            <a:ext cx="21031200" cy="2651125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17B1D795-1B17-D36F-5161-4E66175F4302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1676400" y="3651250"/>
            <a:ext cx="21031200" cy="8702675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E9A0BB14-681B-9099-78FB-D15331439458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1676400" y="12712700"/>
            <a:ext cx="5486400" cy="730250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82000"/>
                  </a:schemeClr>
                </a:solidFill>
              </a:defRPr>
            </a:lvl1pPr>
          </a:lstStyle>
          <a:p>
            <a:fld id="{469ADD89-E9A7-4E24-B7E6-C579456AB5B0}" type="datetimeFigureOut">
              <a:rPr lang="en-US" smtClean="0"/>
              <a:t>2/5/2026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79A03E81-034F-F14A-DCF9-33574A5E7171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8077200" y="12712700"/>
            <a:ext cx="8229600" cy="730250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82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6B39754-AD89-96A5-52D4-CCA75AB1252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7221200" y="12712700"/>
            <a:ext cx="5486400" cy="730250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82000"/>
                  </a:schemeClr>
                </a:solidFill>
              </a:defRPr>
            </a:lvl1pPr>
          </a:lstStyle>
          <a:p>
            <a:fld id="{7E6BA0D5-4FA3-41FE-B1F2-BC58BCC3433D}" type="slidenum">
              <a:rPr lang="en-US" smtClean="0"/>
              <a:t>‹#›</a:t>
            </a:fld>
            <a:endParaRPr lang="en-US"/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B6BB563A-F249-3684-F0DC-7501346F8E61}"/>
              </a:ext>
            </a:extLst>
          </p:cNvPr>
          <p:cNvGrpSpPr/>
          <p:nvPr userDrawn="1"/>
        </p:nvGrpSpPr>
        <p:grpSpPr>
          <a:xfrm>
            <a:off x="1059851" y="12877821"/>
            <a:ext cx="1233098" cy="481946"/>
            <a:chOff x="444401" y="2552131"/>
            <a:chExt cx="5317337" cy="2078232"/>
          </a:xfrm>
        </p:grpSpPr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662958E5-7129-F88A-16F1-B43654945EE2}"/>
                </a:ext>
              </a:extLst>
            </p:cNvPr>
            <p:cNvSpPr/>
            <p:nvPr/>
          </p:nvSpPr>
          <p:spPr>
            <a:xfrm>
              <a:off x="444401" y="2552131"/>
              <a:ext cx="2078232" cy="2078232"/>
            </a:xfrm>
            <a:custGeom>
              <a:avLst/>
              <a:gdLst>
                <a:gd name="connsiteX0" fmla="*/ 319992 w 639984"/>
                <a:gd name="connsiteY0" fmla="*/ 259546 h 639984"/>
                <a:gd name="connsiteX1" fmla="*/ 261602 w 639984"/>
                <a:gd name="connsiteY1" fmla="*/ 317936 h 639984"/>
                <a:gd name="connsiteX2" fmla="*/ 319992 w 639984"/>
                <a:gd name="connsiteY2" fmla="*/ 376326 h 639984"/>
                <a:gd name="connsiteX3" fmla="*/ 378382 w 639984"/>
                <a:gd name="connsiteY3" fmla="*/ 317936 h 639984"/>
                <a:gd name="connsiteX4" fmla="*/ 319992 w 639984"/>
                <a:gd name="connsiteY4" fmla="*/ 259546 h 639984"/>
                <a:gd name="connsiteX5" fmla="*/ 319992 w 639984"/>
                <a:gd name="connsiteY5" fmla="*/ 0 h 639984"/>
                <a:gd name="connsiteX6" fmla="*/ 639984 w 639984"/>
                <a:gd name="connsiteY6" fmla="*/ 319992 h 639984"/>
                <a:gd name="connsiteX7" fmla="*/ 319992 w 639984"/>
                <a:gd name="connsiteY7" fmla="*/ 639984 h 639984"/>
                <a:gd name="connsiteX8" fmla="*/ 0 w 639984"/>
                <a:gd name="connsiteY8" fmla="*/ 319992 h 639984"/>
                <a:gd name="connsiteX9" fmla="*/ 319992 w 639984"/>
                <a:gd name="connsiteY9" fmla="*/ 0 h 639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39984" h="639984">
                  <a:moveTo>
                    <a:pt x="319992" y="259546"/>
                  </a:moveTo>
                  <a:cubicBezTo>
                    <a:pt x="287744" y="259546"/>
                    <a:pt x="261602" y="285688"/>
                    <a:pt x="261602" y="317936"/>
                  </a:cubicBezTo>
                  <a:cubicBezTo>
                    <a:pt x="261602" y="350184"/>
                    <a:pt x="287744" y="376326"/>
                    <a:pt x="319992" y="376326"/>
                  </a:cubicBezTo>
                  <a:cubicBezTo>
                    <a:pt x="352240" y="376326"/>
                    <a:pt x="378382" y="350184"/>
                    <a:pt x="378382" y="317936"/>
                  </a:cubicBezTo>
                  <a:cubicBezTo>
                    <a:pt x="378382" y="285688"/>
                    <a:pt x="352240" y="259546"/>
                    <a:pt x="319992" y="259546"/>
                  </a:cubicBezTo>
                  <a:close/>
                  <a:moveTo>
                    <a:pt x="319992" y="0"/>
                  </a:moveTo>
                  <a:cubicBezTo>
                    <a:pt x="496719" y="0"/>
                    <a:pt x="639984" y="143265"/>
                    <a:pt x="639984" y="319992"/>
                  </a:cubicBezTo>
                  <a:cubicBezTo>
                    <a:pt x="639984" y="496719"/>
                    <a:pt x="496719" y="639984"/>
                    <a:pt x="319992" y="639984"/>
                  </a:cubicBezTo>
                  <a:cubicBezTo>
                    <a:pt x="143265" y="639984"/>
                    <a:pt x="0" y="496719"/>
                    <a:pt x="0" y="319992"/>
                  </a:cubicBezTo>
                  <a:cubicBezTo>
                    <a:pt x="0" y="143265"/>
                    <a:pt x="143265" y="0"/>
                    <a:pt x="31999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4000" dirty="0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ACBC600C-4152-7625-9BCE-D2EFC13FBFE2}"/>
                </a:ext>
              </a:extLst>
            </p:cNvPr>
            <p:cNvSpPr/>
            <p:nvPr/>
          </p:nvSpPr>
          <p:spPr>
            <a:xfrm>
              <a:off x="2071891" y="2552131"/>
              <a:ext cx="2078232" cy="2078232"/>
            </a:xfrm>
            <a:custGeom>
              <a:avLst/>
              <a:gdLst>
                <a:gd name="connsiteX0" fmla="*/ 319992 w 639984"/>
                <a:gd name="connsiteY0" fmla="*/ 259546 h 639984"/>
                <a:gd name="connsiteX1" fmla="*/ 261602 w 639984"/>
                <a:gd name="connsiteY1" fmla="*/ 317936 h 639984"/>
                <a:gd name="connsiteX2" fmla="*/ 319992 w 639984"/>
                <a:gd name="connsiteY2" fmla="*/ 376326 h 639984"/>
                <a:gd name="connsiteX3" fmla="*/ 378382 w 639984"/>
                <a:gd name="connsiteY3" fmla="*/ 317936 h 639984"/>
                <a:gd name="connsiteX4" fmla="*/ 319992 w 639984"/>
                <a:gd name="connsiteY4" fmla="*/ 259546 h 639984"/>
                <a:gd name="connsiteX5" fmla="*/ 319992 w 639984"/>
                <a:gd name="connsiteY5" fmla="*/ 0 h 639984"/>
                <a:gd name="connsiteX6" fmla="*/ 639984 w 639984"/>
                <a:gd name="connsiteY6" fmla="*/ 319992 h 639984"/>
                <a:gd name="connsiteX7" fmla="*/ 319992 w 639984"/>
                <a:gd name="connsiteY7" fmla="*/ 639984 h 639984"/>
                <a:gd name="connsiteX8" fmla="*/ 0 w 639984"/>
                <a:gd name="connsiteY8" fmla="*/ 319992 h 639984"/>
                <a:gd name="connsiteX9" fmla="*/ 319992 w 639984"/>
                <a:gd name="connsiteY9" fmla="*/ 0 h 639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39984" h="639984">
                  <a:moveTo>
                    <a:pt x="319992" y="259546"/>
                  </a:moveTo>
                  <a:cubicBezTo>
                    <a:pt x="287744" y="259546"/>
                    <a:pt x="261602" y="285688"/>
                    <a:pt x="261602" y="317936"/>
                  </a:cubicBezTo>
                  <a:cubicBezTo>
                    <a:pt x="261602" y="350184"/>
                    <a:pt x="287744" y="376326"/>
                    <a:pt x="319992" y="376326"/>
                  </a:cubicBezTo>
                  <a:cubicBezTo>
                    <a:pt x="352240" y="376326"/>
                    <a:pt x="378382" y="350184"/>
                    <a:pt x="378382" y="317936"/>
                  </a:cubicBezTo>
                  <a:cubicBezTo>
                    <a:pt x="378382" y="285688"/>
                    <a:pt x="352240" y="259546"/>
                    <a:pt x="319992" y="259546"/>
                  </a:cubicBezTo>
                  <a:close/>
                  <a:moveTo>
                    <a:pt x="319992" y="0"/>
                  </a:moveTo>
                  <a:cubicBezTo>
                    <a:pt x="496719" y="0"/>
                    <a:pt x="639984" y="143265"/>
                    <a:pt x="639984" y="319992"/>
                  </a:cubicBezTo>
                  <a:cubicBezTo>
                    <a:pt x="639984" y="496719"/>
                    <a:pt x="496719" y="639984"/>
                    <a:pt x="319992" y="639984"/>
                  </a:cubicBezTo>
                  <a:cubicBezTo>
                    <a:pt x="143265" y="639984"/>
                    <a:pt x="0" y="496719"/>
                    <a:pt x="0" y="319992"/>
                  </a:cubicBezTo>
                  <a:cubicBezTo>
                    <a:pt x="0" y="143265"/>
                    <a:pt x="143265" y="0"/>
                    <a:pt x="31999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4000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959CCD0D-6D38-E52E-3B5D-66CB5C0F07A7}"/>
                </a:ext>
              </a:extLst>
            </p:cNvPr>
            <p:cNvSpPr/>
            <p:nvPr/>
          </p:nvSpPr>
          <p:spPr>
            <a:xfrm>
              <a:off x="3683506" y="2552131"/>
              <a:ext cx="2078232" cy="2078232"/>
            </a:xfrm>
            <a:custGeom>
              <a:avLst/>
              <a:gdLst>
                <a:gd name="connsiteX0" fmla="*/ 319992 w 639984"/>
                <a:gd name="connsiteY0" fmla="*/ 259546 h 639984"/>
                <a:gd name="connsiteX1" fmla="*/ 261602 w 639984"/>
                <a:gd name="connsiteY1" fmla="*/ 317936 h 639984"/>
                <a:gd name="connsiteX2" fmla="*/ 319992 w 639984"/>
                <a:gd name="connsiteY2" fmla="*/ 376326 h 639984"/>
                <a:gd name="connsiteX3" fmla="*/ 378382 w 639984"/>
                <a:gd name="connsiteY3" fmla="*/ 317936 h 639984"/>
                <a:gd name="connsiteX4" fmla="*/ 319992 w 639984"/>
                <a:gd name="connsiteY4" fmla="*/ 259546 h 639984"/>
                <a:gd name="connsiteX5" fmla="*/ 319992 w 639984"/>
                <a:gd name="connsiteY5" fmla="*/ 0 h 639984"/>
                <a:gd name="connsiteX6" fmla="*/ 639984 w 639984"/>
                <a:gd name="connsiteY6" fmla="*/ 319992 h 639984"/>
                <a:gd name="connsiteX7" fmla="*/ 319992 w 639984"/>
                <a:gd name="connsiteY7" fmla="*/ 639984 h 639984"/>
                <a:gd name="connsiteX8" fmla="*/ 0 w 639984"/>
                <a:gd name="connsiteY8" fmla="*/ 319992 h 639984"/>
                <a:gd name="connsiteX9" fmla="*/ 319992 w 639984"/>
                <a:gd name="connsiteY9" fmla="*/ 0 h 639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39984" h="639984">
                  <a:moveTo>
                    <a:pt x="319992" y="259546"/>
                  </a:moveTo>
                  <a:cubicBezTo>
                    <a:pt x="287744" y="259546"/>
                    <a:pt x="261602" y="285688"/>
                    <a:pt x="261602" y="317936"/>
                  </a:cubicBezTo>
                  <a:cubicBezTo>
                    <a:pt x="261602" y="350184"/>
                    <a:pt x="287744" y="376326"/>
                    <a:pt x="319992" y="376326"/>
                  </a:cubicBezTo>
                  <a:cubicBezTo>
                    <a:pt x="352240" y="376326"/>
                    <a:pt x="378382" y="350184"/>
                    <a:pt x="378382" y="317936"/>
                  </a:cubicBezTo>
                  <a:cubicBezTo>
                    <a:pt x="378382" y="285688"/>
                    <a:pt x="352240" y="259546"/>
                    <a:pt x="319992" y="259546"/>
                  </a:cubicBezTo>
                  <a:close/>
                  <a:moveTo>
                    <a:pt x="319992" y="0"/>
                  </a:moveTo>
                  <a:cubicBezTo>
                    <a:pt x="496719" y="0"/>
                    <a:pt x="639984" y="143265"/>
                    <a:pt x="639984" y="319992"/>
                  </a:cubicBezTo>
                  <a:cubicBezTo>
                    <a:pt x="639984" y="496719"/>
                    <a:pt x="496719" y="639984"/>
                    <a:pt x="319992" y="639984"/>
                  </a:cubicBezTo>
                  <a:cubicBezTo>
                    <a:pt x="143265" y="639984"/>
                    <a:pt x="0" y="496719"/>
                    <a:pt x="0" y="319992"/>
                  </a:cubicBezTo>
                  <a:cubicBezTo>
                    <a:pt x="0" y="143265"/>
                    <a:pt x="143265" y="0"/>
                    <a:pt x="3199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4000"/>
            </a:p>
          </p:txBody>
        </p:sp>
      </p:grpSp>
      <p:sp>
        <p:nvSpPr>
          <p:cNvPr id="16" name="TextBox 15">
            <a:extLst>
              <a:ext uri="{FF2B5EF4-FFF2-40B4-BE49-F238E27FC236}">
                <a16:creationId xmlns:a16="http://schemas.microsoft.com/office/drawing/2014/main" id="{FB7FFAF5-A6B3-C34B-105D-F2E297D4C069}"/>
              </a:ext>
            </a:extLst>
          </p:cNvPr>
          <p:cNvSpPr txBox="1"/>
          <p:nvPr userDrawn="1"/>
        </p:nvSpPr>
        <p:spPr>
          <a:xfrm>
            <a:off x="15684358" y="-738402"/>
            <a:ext cx="8821647" cy="5078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2700" b="1" u="none" dirty="0">
                <a:solidFill>
                  <a:schemeClr val="bg2">
                    <a:lumMod val="50000"/>
                    <a:lumOff val="50000"/>
                  </a:schemeClr>
                </a:solidFill>
                <a:latin typeface="+mj-lt"/>
              </a:rPr>
              <a:t>This is FREE template designed by slideocean</a:t>
            </a:r>
            <a:r>
              <a:rPr lang="en-US" sz="2700" b="1" u="none" dirty="0">
                <a:solidFill>
                  <a:schemeClr val="bg2">
                    <a:lumMod val="50000"/>
                    <a:lumOff val="50000"/>
                  </a:schemeClr>
                </a:solidFill>
                <a:latin typeface="+mn-lt"/>
              </a:rPr>
              <a:t>.net</a:t>
            </a: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3640ECBC-8391-BF28-C435-EC235DD60815}"/>
              </a:ext>
            </a:extLst>
          </p:cNvPr>
          <p:cNvSpPr>
            <a:spLocks/>
          </p:cNvSpPr>
          <p:nvPr userDrawn="1"/>
        </p:nvSpPr>
        <p:spPr bwMode="auto">
          <a:xfrm rot="5400000">
            <a:off x="22175654" y="2685921"/>
            <a:ext cx="3146695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 anchor="ctr">
            <a:spAutoFit/>
          </a:bodyPr>
          <a:lstStyle/>
          <a:p>
            <a:pPr algn="l"/>
            <a:r>
              <a:rPr lang="en-US" sz="2400" b="1" i="0" spc="300" dirty="0">
                <a:solidFill>
                  <a:schemeClr val="accent1"/>
                </a:solidFill>
                <a:latin typeface="+mj-lt"/>
                <a:ea typeface="Roboto Black" charset="0"/>
                <a:cs typeface="Roboto Black" charset="0"/>
                <a:sym typeface="Bebas Neue" charset="0"/>
              </a:rPr>
              <a:t>SLIDEOCEAN</a:t>
            </a:r>
            <a:r>
              <a:rPr lang="en-US" sz="2400" b="1" i="0" spc="300" dirty="0">
                <a:solidFill>
                  <a:schemeClr val="accent5"/>
                </a:solidFill>
                <a:latin typeface="+mj-lt"/>
                <a:ea typeface="Roboto Black" charset="0"/>
                <a:cs typeface="Roboto Black" charset="0"/>
                <a:sym typeface="Bebas Neue" charset="0"/>
              </a:rPr>
              <a:t>.</a:t>
            </a:r>
            <a:r>
              <a:rPr lang="en-US" sz="2400" b="1" i="0" spc="300" dirty="0">
                <a:solidFill>
                  <a:schemeClr val="accent3"/>
                </a:solidFill>
                <a:latin typeface="+mj-lt"/>
                <a:ea typeface="Roboto Black" charset="0"/>
                <a:cs typeface="Roboto Black" charset="0"/>
                <a:sym typeface="Bebas Neue" charset="0"/>
              </a:rPr>
              <a:t>NET</a:t>
            </a:r>
          </a:p>
        </p:txBody>
      </p:sp>
    </p:spTree>
    <p:extLst>
      <p:ext uri="{BB962C8B-B14F-4D97-AF65-F5344CB8AC3E}">
        <p14:creationId xmlns:p14="http://schemas.microsoft.com/office/powerpoint/2010/main" val="71821679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945" r:id="rId1"/>
    <p:sldLayoutId id="2147483946" r:id="rId2"/>
  </p:sldLayoutIdLst>
  <mc:AlternateContent xmlns:mc="http://schemas.openxmlformats.org/markup-compatibility/2006" xmlns:p14="http://schemas.microsoft.com/office/powerpoint/2010/main">
    <mc:Choice Requires="p14">
      <p:transition spd="slow" p14:dur="2000" advClick="0" advTm="4600"/>
    </mc:Choice>
    <mc:Fallback xmlns="">
      <p:transition spd="slow" advClick="0" advTm="4600"/>
    </mc:Fallback>
  </mc:AlternateConten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6600" b="1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7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E1E48C65-5CC5-5A72-78FE-0CB1EABCC29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676400" y="730250"/>
            <a:ext cx="21031200" cy="2651125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17B1D795-1B17-D36F-5161-4E66175F4302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1676400" y="3651250"/>
            <a:ext cx="21031200" cy="8702675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E9A0BB14-681B-9099-78FB-D15331439458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1676400" y="12712700"/>
            <a:ext cx="5486400" cy="730250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82000"/>
                  </a:schemeClr>
                </a:solidFill>
              </a:defRPr>
            </a:lvl1pPr>
          </a:lstStyle>
          <a:p>
            <a:fld id="{469ADD89-E9A7-4E24-B7E6-C579456AB5B0}" type="datetimeFigureOut">
              <a:rPr lang="en-US" smtClean="0"/>
              <a:t>2/5/2026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79A03E81-034F-F14A-DCF9-33574A5E7171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8077200" y="12712700"/>
            <a:ext cx="8229600" cy="730250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82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6B39754-AD89-96A5-52D4-CCA75AB1252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7221200" y="12712700"/>
            <a:ext cx="5486400" cy="730250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82000"/>
                  </a:schemeClr>
                </a:solidFill>
              </a:defRPr>
            </a:lvl1pPr>
          </a:lstStyle>
          <a:p>
            <a:fld id="{7E6BA0D5-4FA3-41FE-B1F2-BC58BCC3433D}" type="slidenum">
              <a:rPr lang="en-US" smtClean="0"/>
              <a:t>‹#›</a:t>
            </a:fld>
            <a:endParaRPr lang="en-US"/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B6BB563A-F249-3684-F0DC-7501346F8E61}"/>
              </a:ext>
            </a:extLst>
          </p:cNvPr>
          <p:cNvGrpSpPr/>
          <p:nvPr userDrawn="1"/>
        </p:nvGrpSpPr>
        <p:grpSpPr>
          <a:xfrm>
            <a:off x="1059851" y="12877821"/>
            <a:ext cx="1233098" cy="481946"/>
            <a:chOff x="444401" y="2552131"/>
            <a:chExt cx="5317337" cy="2078232"/>
          </a:xfrm>
        </p:grpSpPr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662958E5-7129-F88A-16F1-B43654945EE2}"/>
                </a:ext>
              </a:extLst>
            </p:cNvPr>
            <p:cNvSpPr/>
            <p:nvPr/>
          </p:nvSpPr>
          <p:spPr>
            <a:xfrm>
              <a:off x="444401" y="2552131"/>
              <a:ext cx="2078232" cy="2078232"/>
            </a:xfrm>
            <a:custGeom>
              <a:avLst/>
              <a:gdLst>
                <a:gd name="connsiteX0" fmla="*/ 319992 w 639984"/>
                <a:gd name="connsiteY0" fmla="*/ 259546 h 639984"/>
                <a:gd name="connsiteX1" fmla="*/ 261602 w 639984"/>
                <a:gd name="connsiteY1" fmla="*/ 317936 h 639984"/>
                <a:gd name="connsiteX2" fmla="*/ 319992 w 639984"/>
                <a:gd name="connsiteY2" fmla="*/ 376326 h 639984"/>
                <a:gd name="connsiteX3" fmla="*/ 378382 w 639984"/>
                <a:gd name="connsiteY3" fmla="*/ 317936 h 639984"/>
                <a:gd name="connsiteX4" fmla="*/ 319992 w 639984"/>
                <a:gd name="connsiteY4" fmla="*/ 259546 h 639984"/>
                <a:gd name="connsiteX5" fmla="*/ 319992 w 639984"/>
                <a:gd name="connsiteY5" fmla="*/ 0 h 639984"/>
                <a:gd name="connsiteX6" fmla="*/ 639984 w 639984"/>
                <a:gd name="connsiteY6" fmla="*/ 319992 h 639984"/>
                <a:gd name="connsiteX7" fmla="*/ 319992 w 639984"/>
                <a:gd name="connsiteY7" fmla="*/ 639984 h 639984"/>
                <a:gd name="connsiteX8" fmla="*/ 0 w 639984"/>
                <a:gd name="connsiteY8" fmla="*/ 319992 h 639984"/>
                <a:gd name="connsiteX9" fmla="*/ 319992 w 639984"/>
                <a:gd name="connsiteY9" fmla="*/ 0 h 639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39984" h="639984">
                  <a:moveTo>
                    <a:pt x="319992" y="259546"/>
                  </a:moveTo>
                  <a:cubicBezTo>
                    <a:pt x="287744" y="259546"/>
                    <a:pt x="261602" y="285688"/>
                    <a:pt x="261602" y="317936"/>
                  </a:cubicBezTo>
                  <a:cubicBezTo>
                    <a:pt x="261602" y="350184"/>
                    <a:pt x="287744" y="376326"/>
                    <a:pt x="319992" y="376326"/>
                  </a:cubicBezTo>
                  <a:cubicBezTo>
                    <a:pt x="352240" y="376326"/>
                    <a:pt x="378382" y="350184"/>
                    <a:pt x="378382" y="317936"/>
                  </a:cubicBezTo>
                  <a:cubicBezTo>
                    <a:pt x="378382" y="285688"/>
                    <a:pt x="352240" y="259546"/>
                    <a:pt x="319992" y="259546"/>
                  </a:cubicBezTo>
                  <a:close/>
                  <a:moveTo>
                    <a:pt x="319992" y="0"/>
                  </a:moveTo>
                  <a:cubicBezTo>
                    <a:pt x="496719" y="0"/>
                    <a:pt x="639984" y="143265"/>
                    <a:pt x="639984" y="319992"/>
                  </a:cubicBezTo>
                  <a:cubicBezTo>
                    <a:pt x="639984" y="496719"/>
                    <a:pt x="496719" y="639984"/>
                    <a:pt x="319992" y="639984"/>
                  </a:cubicBezTo>
                  <a:cubicBezTo>
                    <a:pt x="143265" y="639984"/>
                    <a:pt x="0" y="496719"/>
                    <a:pt x="0" y="319992"/>
                  </a:cubicBezTo>
                  <a:cubicBezTo>
                    <a:pt x="0" y="143265"/>
                    <a:pt x="143265" y="0"/>
                    <a:pt x="31999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4000" dirty="0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ACBC600C-4152-7625-9BCE-D2EFC13FBFE2}"/>
                </a:ext>
              </a:extLst>
            </p:cNvPr>
            <p:cNvSpPr/>
            <p:nvPr/>
          </p:nvSpPr>
          <p:spPr>
            <a:xfrm>
              <a:off x="2071891" y="2552131"/>
              <a:ext cx="2078232" cy="2078232"/>
            </a:xfrm>
            <a:custGeom>
              <a:avLst/>
              <a:gdLst>
                <a:gd name="connsiteX0" fmla="*/ 319992 w 639984"/>
                <a:gd name="connsiteY0" fmla="*/ 259546 h 639984"/>
                <a:gd name="connsiteX1" fmla="*/ 261602 w 639984"/>
                <a:gd name="connsiteY1" fmla="*/ 317936 h 639984"/>
                <a:gd name="connsiteX2" fmla="*/ 319992 w 639984"/>
                <a:gd name="connsiteY2" fmla="*/ 376326 h 639984"/>
                <a:gd name="connsiteX3" fmla="*/ 378382 w 639984"/>
                <a:gd name="connsiteY3" fmla="*/ 317936 h 639984"/>
                <a:gd name="connsiteX4" fmla="*/ 319992 w 639984"/>
                <a:gd name="connsiteY4" fmla="*/ 259546 h 639984"/>
                <a:gd name="connsiteX5" fmla="*/ 319992 w 639984"/>
                <a:gd name="connsiteY5" fmla="*/ 0 h 639984"/>
                <a:gd name="connsiteX6" fmla="*/ 639984 w 639984"/>
                <a:gd name="connsiteY6" fmla="*/ 319992 h 639984"/>
                <a:gd name="connsiteX7" fmla="*/ 319992 w 639984"/>
                <a:gd name="connsiteY7" fmla="*/ 639984 h 639984"/>
                <a:gd name="connsiteX8" fmla="*/ 0 w 639984"/>
                <a:gd name="connsiteY8" fmla="*/ 319992 h 639984"/>
                <a:gd name="connsiteX9" fmla="*/ 319992 w 639984"/>
                <a:gd name="connsiteY9" fmla="*/ 0 h 639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39984" h="639984">
                  <a:moveTo>
                    <a:pt x="319992" y="259546"/>
                  </a:moveTo>
                  <a:cubicBezTo>
                    <a:pt x="287744" y="259546"/>
                    <a:pt x="261602" y="285688"/>
                    <a:pt x="261602" y="317936"/>
                  </a:cubicBezTo>
                  <a:cubicBezTo>
                    <a:pt x="261602" y="350184"/>
                    <a:pt x="287744" y="376326"/>
                    <a:pt x="319992" y="376326"/>
                  </a:cubicBezTo>
                  <a:cubicBezTo>
                    <a:pt x="352240" y="376326"/>
                    <a:pt x="378382" y="350184"/>
                    <a:pt x="378382" y="317936"/>
                  </a:cubicBezTo>
                  <a:cubicBezTo>
                    <a:pt x="378382" y="285688"/>
                    <a:pt x="352240" y="259546"/>
                    <a:pt x="319992" y="259546"/>
                  </a:cubicBezTo>
                  <a:close/>
                  <a:moveTo>
                    <a:pt x="319992" y="0"/>
                  </a:moveTo>
                  <a:cubicBezTo>
                    <a:pt x="496719" y="0"/>
                    <a:pt x="639984" y="143265"/>
                    <a:pt x="639984" y="319992"/>
                  </a:cubicBezTo>
                  <a:cubicBezTo>
                    <a:pt x="639984" y="496719"/>
                    <a:pt x="496719" y="639984"/>
                    <a:pt x="319992" y="639984"/>
                  </a:cubicBezTo>
                  <a:cubicBezTo>
                    <a:pt x="143265" y="639984"/>
                    <a:pt x="0" y="496719"/>
                    <a:pt x="0" y="319992"/>
                  </a:cubicBezTo>
                  <a:cubicBezTo>
                    <a:pt x="0" y="143265"/>
                    <a:pt x="143265" y="0"/>
                    <a:pt x="31999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4000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959CCD0D-6D38-E52E-3B5D-66CB5C0F07A7}"/>
                </a:ext>
              </a:extLst>
            </p:cNvPr>
            <p:cNvSpPr/>
            <p:nvPr/>
          </p:nvSpPr>
          <p:spPr>
            <a:xfrm>
              <a:off x="3683506" y="2552131"/>
              <a:ext cx="2078232" cy="2078232"/>
            </a:xfrm>
            <a:custGeom>
              <a:avLst/>
              <a:gdLst>
                <a:gd name="connsiteX0" fmla="*/ 319992 w 639984"/>
                <a:gd name="connsiteY0" fmla="*/ 259546 h 639984"/>
                <a:gd name="connsiteX1" fmla="*/ 261602 w 639984"/>
                <a:gd name="connsiteY1" fmla="*/ 317936 h 639984"/>
                <a:gd name="connsiteX2" fmla="*/ 319992 w 639984"/>
                <a:gd name="connsiteY2" fmla="*/ 376326 h 639984"/>
                <a:gd name="connsiteX3" fmla="*/ 378382 w 639984"/>
                <a:gd name="connsiteY3" fmla="*/ 317936 h 639984"/>
                <a:gd name="connsiteX4" fmla="*/ 319992 w 639984"/>
                <a:gd name="connsiteY4" fmla="*/ 259546 h 639984"/>
                <a:gd name="connsiteX5" fmla="*/ 319992 w 639984"/>
                <a:gd name="connsiteY5" fmla="*/ 0 h 639984"/>
                <a:gd name="connsiteX6" fmla="*/ 639984 w 639984"/>
                <a:gd name="connsiteY6" fmla="*/ 319992 h 639984"/>
                <a:gd name="connsiteX7" fmla="*/ 319992 w 639984"/>
                <a:gd name="connsiteY7" fmla="*/ 639984 h 639984"/>
                <a:gd name="connsiteX8" fmla="*/ 0 w 639984"/>
                <a:gd name="connsiteY8" fmla="*/ 319992 h 639984"/>
                <a:gd name="connsiteX9" fmla="*/ 319992 w 639984"/>
                <a:gd name="connsiteY9" fmla="*/ 0 h 639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39984" h="639984">
                  <a:moveTo>
                    <a:pt x="319992" y="259546"/>
                  </a:moveTo>
                  <a:cubicBezTo>
                    <a:pt x="287744" y="259546"/>
                    <a:pt x="261602" y="285688"/>
                    <a:pt x="261602" y="317936"/>
                  </a:cubicBezTo>
                  <a:cubicBezTo>
                    <a:pt x="261602" y="350184"/>
                    <a:pt x="287744" y="376326"/>
                    <a:pt x="319992" y="376326"/>
                  </a:cubicBezTo>
                  <a:cubicBezTo>
                    <a:pt x="352240" y="376326"/>
                    <a:pt x="378382" y="350184"/>
                    <a:pt x="378382" y="317936"/>
                  </a:cubicBezTo>
                  <a:cubicBezTo>
                    <a:pt x="378382" y="285688"/>
                    <a:pt x="352240" y="259546"/>
                    <a:pt x="319992" y="259546"/>
                  </a:cubicBezTo>
                  <a:close/>
                  <a:moveTo>
                    <a:pt x="319992" y="0"/>
                  </a:moveTo>
                  <a:cubicBezTo>
                    <a:pt x="496719" y="0"/>
                    <a:pt x="639984" y="143265"/>
                    <a:pt x="639984" y="319992"/>
                  </a:cubicBezTo>
                  <a:cubicBezTo>
                    <a:pt x="639984" y="496719"/>
                    <a:pt x="496719" y="639984"/>
                    <a:pt x="319992" y="639984"/>
                  </a:cubicBezTo>
                  <a:cubicBezTo>
                    <a:pt x="143265" y="639984"/>
                    <a:pt x="0" y="496719"/>
                    <a:pt x="0" y="319992"/>
                  </a:cubicBezTo>
                  <a:cubicBezTo>
                    <a:pt x="0" y="143265"/>
                    <a:pt x="143265" y="0"/>
                    <a:pt x="3199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4000"/>
            </a:p>
          </p:txBody>
        </p:sp>
      </p:grpSp>
      <p:sp>
        <p:nvSpPr>
          <p:cNvPr id="16" name="TextBox 15">
            <a:extLst>
              <a:ext uri="{FF2B5EF4-FFF2-40B4-BE49-F238E27FC236}">
                <a16:creationId xmlns:a16="http://schemas.microsoft.com/office/drawing/2014/main" id="{FB7FFAF5-A6B3-C34B-105D-F2E297D4C069}"/>
              </a:ext>
            </a:extLst>
          </p:cNvPr>
          <p:cNvSpPr txBox="1"/>
          <p:nvPr userDrawn="1"/>
        </p:nvSpPr>
        <p:spPr>
          <a:xfrm>
            <a:off x="15684358" y="-738402"/>
            <a:ext cx="8821647" cy="5078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2700" b="1" u="none" dirty="0">
                <a:solidFill>
                  <a:schemeClr val="bg2">
                    <a:lumMod val="50000"/>
                    <a:lumOff val="50000"/>
                  </a:schemeClr>
                </a:solidFill>
                <a:latin typeface="+mj-lt"/>
              </a:rPr>
              <a:t>This is FREE template designed by slideocean</a:t>
            </a:r>
            <a:r>
              <a:rPr lang="en-US" sz="2700" b="1" u="none" dirty="0">
                <a:solidFill>
                  <a:schemeClr val="bg2">
                    <a:lumMod val="50000"/>
                    <a:lumOff val="50000"/>
                  </a:schemeClr>
                </a:solidFill>
                <a:latin typeface="+mn-lt"/>
              </a:rPr>
              <a:t>.net</a:t>
            </a: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B1365655-EB89-E178-763C-34526AA606A8}"/>
              </a:ext>
            </a:extLst>
          </p:cNvPr>
          <p:cNvSpPr>
            <a:spLocks/>
          </p:cNvSpPr>
          <p:nvPr userDrawn="1"/>
        </p:nvSpPr>
        <p:spPr bwMode="auto">
          <a:xfrm rot="5400000">
            <a:off x="22175654" y="2685921"/>
            <a:ext cx="3146695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 anchor="ctr">
            <a:spAutoFit/>
          </a:bodyPr>
          <a:lstStyle/>
          <a:p>
            <a:pPr algn="l"/>
            <a:r>
              <a:rPr lang="en-US" sz="2400" b="1" i="0" spc="300" dirty="0">
                <a:solidFill>
                  <a:schemeClr val="accent1"/>
                </a:solidFill>
                <a:latin typeface="+mj-lt"/>
                <a:ea typeface="Roboto Black" charset="0"/>
                <a:cs typeface="Roboto Black" charset="0"/>
                <a:sym typeface="Bebas Neue" charset="0"/>
              </a:rPr>
              <a:t>SLIDEOCEAN</a:t>
            </a:r>
            <a:r>
              <a:rPr lang="en-US" sz="2400" b="1" i="0" spc="300" dirty="0">
                <a:solidFill>
                  <a:schemeClr val="accent5"/>
                </a:solidFill>
                <a:latin typeface="+mj-lt"/>
                <a:ea typeface="Roboto Black" charset="0"/>
                <a:cs typeface="Roboto Black" charset="0"/>
                <a:sym typeface="Bebas Neue" charset="0"/>
              </a:rPr>
              <a:t>.</a:t>
            </a:r>
            <a:r>
              <a:rPr lang="en-US" sz="2400" b="1" i="0" spc="300" dirty="0">
                <a:solidFill>
                  <a:schemeClr val="accent3"/>
                </a:solidFill>
                <a:latin typeface="+mj-lt"/>
                <a:ea typeface="Roboto Black" charset="0"/>
                <a:cs typeface="Roboto Black" charset="0"/>
                <a:sym typeface="Bebas Neue" charset="0"/>
              </a:rPr>
              <a:t>NET</a:t>
            </a:r>
          </a:p>
        </p:txBody>
      </p:sp>
    </p:spTree>
    <p:extLst>
      <p:ext uri="{BB962C8B-B14F-4D97-AF65-F5344CB8AC3E}">
        <p14:creationId xmlns:p14="http://schemas.microsoft.com/office/powerpoint/2010/main" val="65821919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948" r:id="rId1"/>
    <p:sldLayoutId id="2147483949" r:id="rId2"/>
  </p:sldLayoutIdLst>
  <mc:AlternateContent xmlns:mc="http://schemas.openxmlformats.org/markup-compatibility/2006" xmlns:p14="http://schemas.microsoft.com/office/powerpoint/2010/main">
    <mc:Choice Requires="p14">
      <p:transition spd="slow" p14:dur="2000" advClick="0" advTm="4600"/>
    </mc:Choice>
    <mc:Fallback xmlns="">
      <p:transition spd="slow" advClick="0" advTm="4600"/>
    </mc:Fallback>
  </mc:AlternateConten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6600" b="1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8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E1E48C65-5CC5-5A72-78FE-0CB1EABCC29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676400" y="730250"/>
            <a:ext cx="21031200" cy="2651125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17B1D795-1B17-D36F-5161-4E66175F4302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1676400" y="3651250"/>
            <a:ext cx="21031200" cy="8702675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E9A0BB14-681B-9099-78FB-D15331439458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1676400" y="12712700"/>
            <a:ext cx="5486400" cy="730250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82000"/>
                  </a:schemeClr>
                </a:solidFill>
              </a:defRPr>
            </a:lvl1pPr>
          </a:lstStyle>
          <a:p>
            <a:fld id="{469ADD89-E9A7-4E24-B7E6-C579456AB5B0}" type="datetimeFigureOut">
              <a:rPr lang="en-US" smtClean="0"/>
              <a:t>2/5/2026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79A03E81-034F-F14A-DCF9-33574A5E7171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8077200" y="12712700"/>
            <a:ext cx="8229600" cy="730250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82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6B39754-AD89-96A5-52D4-CCA75AB1252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7221200" y="12712700"/>
            <a:ext cx="5486400" cy="730250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82000"/>
                  </a:schemeClr>
                </a:solidFill>
              </a:defRPr>
            </a:lvl1pPr>
          </a:lstStyle>
          <a:p>
            <a:fld id="{7E6BA0D5-4FA3-41FE-B1F2-BC58BCC3433D}" type="slidenum">
              <a:rPr lang="en-US" smtClean="0"/>
              <a:t>‹#›</a:t>
            </a:fld>
            <a:endParaRPr lang="en-US"/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B6BB563A-F249-3684-F0DC-7501346F8E61}"/>
              </a:ext>
            </a:extLst>
          </p:cNvPr>
          <p:cNvGrpSpPr/>
          <p:nvPr userDrawn="1"/>
        </p:nvGrpSpPr>
        <p:grpSpPr>
          <a:xfrm>
            <a:off x="1059851" y="12877821"/>
            <a:ext cx="1233098" cy="481946"/>
            <a:chOff x="444401" y="2552131"/>
            <a:chExt cx="5317337" cy="2078232"/>
          </a:xfrm>
        </p:grpSpPr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662958E5-7129-F88A-16F1-B43654945EE2}"/>
                </a:ext>
              </a:extLst>
            </p:cNvPr>
            <p:cNvSpPr/>
            <p:nvPr/>
          </p:nvSpPr>
          <p:spPr>
            <a:xfrm>
              <a:off x="444401" y="2552131"/>
              <a:ext cx="2078232" cy="2078232"/>
            </a:xfrm>
            <a:custGeom>
              <a:avLst/>
              <a:gdLst>
                <a:gd name="connsiteX0" fmla="*/ 319992 w 639984"/>
                <a:gd name="connsiteY0" fmla="*/ 259546 h 639984"/>
                <a:gd name="connsiteX1" fmla="*/ 261602 w 639984"/>
                <a:gd name="connsiteY1" fmla="*/ 317936 h 639984"/>
                <a:gd name="connsiteX2" fmla="*/ 319992 w 639984"/>
                <a:gd name="connsiteY2" fmla="*/ 376326 h 639984"/>
                <a:gd name="connsiteX3" fmla="*/ 378382 w 639984"/>
                <a:gd name="connsiteY3" fmla="*/ 317936 h 639984"/>
                <a:gd name="connsiteX4" fmla="*/ 319992 w 639984"/>
                <a:gd name="connsiteY4" fmla="*/ 259546 h 639984"/>
                <a:gd name="connsiteX5" fmla="*/ 319992 w 639984"/>
                <a:gd name="connsiteY5" fmla="*/ 0 h 639984"/>
                <a:gd name="connsiteX6" fmla="*/ 639984 w 639984"/>
                <a:gd name="connsiteY6" fmla="*/ 319992 h 639984"/>
                <a:gd name="connsiteX7" fmla="*/ 319992 w 639984"/>
                <a:gd name="connsiteY7" fmla="*/ 639984 h 639984"/>
                <a:gd name="connsiteX8" fmla="*/ 0 w 639984"/>
                <a:gd name="connsiteY8" fmla="*/ 319992 h 639984"/>
                <a:gd name="connsiteX9" fmla="*/ 319992 w 639984"/>
                <a:gd name="connsiteY9" fmla="*/ 0 h 639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39984" h="639984">
                  <a:moveTo>
                    <a:pt x="319992" y="259546"/>
                  </a:moveTo>
                  <a:cubicBezTo>
                    <a:pt x="287744" y="259546"/>
                    <a:pt x="261602" y="285688"/>
                    <a:pt x="261602" y="317936"/>
                  </a:cubicBezTo>
                  <a:cubicBezTo>
                    <a:pt x="261602" y="350184"/>
                    <a:pt x="287744" y="376326"/>
                    <a:pt x="319992" y="376326"/>
                  </a:cubicBezTo>
                  <a:cubicBezTo>
                    <a:pt x="352240" y="376326"/>
                    <a:pt x="378382" y="350184"/>
                    <a:pt x="378382" y="317936"/>
                  </a:cubicBezTo>
                  <a:cubicBezTo>
                    <a:pt x="378382" y="285688"/>
                    <a:pt x="352240" y="259546"/>
                    <a:pt x="319992" y="259546"/>
                  </a:cubicBezTo>
                  <a:close/>
                  <a:moveTo>
                    <a:pt x="319992" y="0"/>
                  </a:moveTo>
                  <a:cubicBezTo>
                    <a:pt x="496719" y="0"/>
                    <a:pt x="639984" y="143265"/>
                    <a:pt x="639984" y="319992"/>
                  </a:cubicBezTo>
                  <a:cubicBezTo>
                    <a:pt x="639984" y="496719"/>
                    <a:pt x="496719" y="639984"/>
                    <a:pt x="319992" y="639984"/>
                  </a:cubicBezTo>
                  <a:cubicBezTo>
                    <a:pt x="143265" y="639984"/>
                    <a:pt x="0" y="496719"/>
                    <a:pt x="0" y="319992"/>
                  </a:cubicBezTo>
                  <a:cubicBezTo>
                    <a:pt x="0" y="143265"/>
                    <a:pt x="143265" y="0"/>
                    <a:pt x="31999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4000" dirty="0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ACBC600C-4152-7625-9BCE-D2EFC13FBFE2}"/>
                </a:ext>
              </a:extLst>
            </p:cNvPr>
            <p:cNvSpPr/>
            <p:nvPr/>
          </p:nvSpPr>
          <p:spPr>
            <a:xfrm>
              <a:off x="2071891" y="2552131"/>
              <a:ext cx="2078232" cy="2078232"/>
            </a:xfrm>
            <a:custGeom>
              <a:avLst/>
              <a:gdLst>
                <a:gd name="connsiteX0" fmla="*/ 319992 w 639984"/>
                <a:gd name="connsiteY0" fmla="*/ 259546 h 639984"/>
                <a:gd name="connsiteX1" fmla="*/ 261602 w 639984"/>
                <a:gd name="connsiteY1" fmla="*/ 317936 h 639984"/>
                <a:gd name="connsiteX2" fmla="*/ 319992 w 639984"/>
                <a:gd name="connsiteY2" fmla="*/ 376326 h 639984"/>
                <a:gd name="connsiteX3" fmla="*/ 378382 w 639984"/>
                <a:gd name="connsiteY3" fmla="*/ 317936 h 639984"/>
                <a:gd name="connsiteX4" fmla="*/ 319992 w 639984"/>
                <a:gd name="connsiteY4" fmla="*/ 259546 h 639984"/>
                <a:gd name="connsiteX5" fmla="*/ 319992 w 639984"/>
                <a:gd name="connsiteY5" fmla="*/ 0 h 639984"/>
                <a:gd name="connsiteX6" fmla="*/ 639984 w 639984"/>
                <a:gd name="connsiteY6" fmla="*/ 319992 h 639984"/>
                <a:gd name="connsiteX7" fmla="*/ 319992 w 639984"/>
                <a:gd name="connsiteY7" fmla="*/ 639984 h 639984"/>
                <a:gd name="connsiteX8" fmla="*/ 0 w 639984"/>
                <a:gd name="connsiteY8" fmla="*/ 319992 h 639984"/>
                <a:gd name="connsiteX9" fmla="*/ 319992 w 639984"/>
                <a:gd name="connsiteY9" fmla="*/ 0 h 639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39984" h="639984">
                  <a:moveTo>
                    <a:pt x="319992" y="259546"/>
                  </a:moveTo>
                  <a:cubicBezTo>
                    <a:pt x="287744" y="259546"/>
                    <a:pt x="261602" y="285688"/>
                    <a:pt x="261602" y="317936"/>
                  </a:cubicBezTo>
                  <a:cubicBezTo>
                    <a:pt x="261602" y="350184"/>
                    <a:pt x="287744" y="376326"/>
                    <a:pt x="319992" y="376326"/>
                  </a:cubicBezTo>
                  <a:cubicBezTo>
                    <a:pt x="352240" y="376326"/>
                    <a:pt x="378382" y="350184"/>
                    <a:pt x="378382" y="317936"/>
                  </a:cubicBezTo>
                  <a:cubicBezTo>
                    <a:pt x="378382" y="285688"/>
                    <a:pt x="352240" y="259546"/>
                    <a:pt x="319992" y="259546"/>
                  </a:cubicBezTo>
                  <a:close/>
                  <a:moveTo>
                    <a:pt x="319992" y="0"/>
                  </a:moveTo>
                  <a:cubicBezTo>
                    <a:pt x="496719" y="0"/>
                    <a:pt x="639984" y="143265"/>
                    <a:pt x="639984" y="319992"/>
                  </a:cubicBezTo>
                  <a:cubicBezTo>
                    <a:pt x="639984" y="496719"/>
                    <a:pt x="496719" y="639984"/>
                    <a:pt x="319992" y="639984"/>
                  </a:cubicBezTo>
                  <a:cubicBezTo>
                    <a:pt x="143265" y="639984"/>
                    <a:pt x="0" y="496719"/>
                    <a:pt x="0" y="319992"/>
                  </a:cubicBezTo>
                  <a:cubicBezTo>
                    <a:pt x="0" y="143265"/>
                    <a:pt x="143265" y="0"/>
                    <a:pt x="31999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4000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959CCD0D-6D38-E52E-3B5D-66CB5C0F07A7}"/>
                </a:ext>
              </a:extLst>
            </p:cNvPr>
            <p:cNvSpPr/>
            <p:nvPr/>
          </p:nvSpPr>
          <p:spPr>
            <a:xfrm>
              <a:off x="3683506" y="2552131"/>
              <a:ext cx="2078232" cy="2078232"/>
            </a:xfrm>
            <a:custGeom>
              <a:avLst/>
              <a:gdLst>
                <a:gd name="connsiteX0" fmla="*/ 319992 w 639984"/>
                <a:gd name="connsiteY0" fmla="*/ 259546 h 639984"/>
                <a:gd name="connsiteX1" fmla="*/ 261602 w 639984"/>
                <a:gd name="connsiteY1" fmla="*/ 317936 h 639984"/>
                <a:gd name="connsiteX2" fmla="*/ 319992 w 639984"/>
                <a:gd name="connsiteY2" fmla="*/ 376326 h 639984"/>
                <a:gd name="connsiteX3" fmla="*/ 378382 w 639984"/>
                <a:gd name="connsiteY3" fmla="*/ 317936 h 639984"/>
                <a:gd name="connsiteX4" fmla="*/ 319992 w 639984"/>
                <a:gd name="connsiteY4" fmla="*/ 259546 h 639984"/>
                <a:gd name="connsiteX5" fmla="*/ 319992 w 639984"/>
                <a:gd name="connsiteY5" fmla="*/ 0 h 639984"/>
                <a:gd name="connsiteX6" fmla="*/ 639984 w 639984"/>
                <a:gd name="connsiteY6" fmla="*/ 319992 h 639984"/>
                <a:gd name="connsiteX7" fmla="*/ 319992 w 639984"/>
                <a:gd name="connsiteY7" fmla="*/ 639984 h 639984"/>
                <a:gd name="connsiteX8" fmla="*/ 0 w 639984"/>
                <a:gd name="connsiteY8" fmla="*/ 319992 h 639984"/>
                <a:gd name="connsiteX9" fmla="*/ 319992 w 639984"/>
                <a:gd name="connsiteY9" fmla="*/ 0 h 639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39984" h="639984">
                  <a:moveTo>
                    <a:pt x="319992" y="259546"/>
                  </a:moveTo>
                  <a:cubicBezTo>
                    <a:pt x="287744" y="259546"/>
                    <a:pt x="261602" y="285688"/>
                    <a:pt x="261602" y="317936"/>
                  </a:cubicBezTo>
                  <a:cubicBezTo>
                    <a:pt x="261602" y="350184"/>
                    <a:pt x="287744" y="376326"/>
                    <a:pt x="319992" y="376326"/>
                  </a:cubicBezTo>
                  <a:cubicBezTo>
                    <a:pt x="352240" y="376326"/>
                    <a:pt x="378382" y="350184"/>
                    <a:pt x="378382" y="317936"/>
                  </a:cubicBezTo>
                  <a:cubicBezTo>
                    <a:pt x="378382" y="285688"/>
                    <a:pt x="352240" y="259546"/>
                    <a:pt x="319992" y="259546"/>
                  </a:cubicBezTo>
                  <a:close/>
                  <a:moveTo>
                    <a:pt x="319992" y="0"/>
                  </a:moveTo>
                  <a:cubicBezTo>
                    <a:pt x="496719" y="0"/>
                    <a:pt x="639984" y="143265"/>
                    <a:pt x="639984" y="319992"/>
                  </a:cubicBezTo>
                  <a:cubicBezTo>
                    <a:pt x="639984" y="496719"/>
                    <a:pt x="496719" y="639984"/>
                    <a:pt x="319992" y="639984"/>
                  </a:cubicBezTo>
                  <a:cubicBezTo>
                    <a:pt x="143265" y="639984"/>
                    <a:pt x="0" y="496719"/>
                    <a:pt x="0" y="319992"/>
                  </a:cubicBezTo>
                  <a:cubicBezTo>
                    <a:pt x="0" y="143265"/>
                    <a:pt x="143265" y="0"/>
                    <a:pt x="3199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4000"/>
            </a:p>
          </p:txBody>
        </p:sp>
      </p:grpSp>
      <p:sp>
        <p:nvSpPr>
          <p:cNvPr id="16" name="TextBox 15">
            <a:extLst>
              <a:ext uri="{FF2B5EF4-FFF2-40B4-BE49-F238E27FC236}">
                <a16:creationId xmlns:a16="http://schemas.microsoft.com/office/drawing/2014/main" id="{FB7FFAF5-A6B3-C34B-105D-F2E297D4C069}"/>
              </a:ext>
            </a:extLst>
          </p:cNvPr>
          <p:cNvSpPr txBox="1"/>
          <p:nvPr userDrawn="1"/>
        </p:nvSpPr>
        <p:spPr>
          <a:xfrm>
            <a:off x="15684358" y="-738402"/>
            <a:ext cx="8821647" cy="5078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2700" b="1" u="none" dirty="0">
                <a:solidFill>
                  <a:schemeClr val="bg2">
                    <a:lumMod val="50000"/>
                    <a:lumOff val="50000"/>
                  </a:schemeClr>
                </a:solidFill>
                <a:latin typeface="+mj-lt"/>
              </a:rPr>
              <a:t>This is FREE template designed by slideocean</a:t>
            </a:r>
            <a:r>
              <a:rPr lang="en-US" sz="2700" b="1" u="none" dirty="0">
                <a:solidFill>
                  <a:schemeClr val="bg2">
                    <a:lumMod val="50000"/>
                    <a:lumOff val="50000"/>
                  </a:schemeClr>
                </a:solidFill>
                <a:latin typeface="+mn-lt"/>
              </a:rPr>
              <a:t>.net</a:t>
            </a: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4486C2B2-5864-6EBF-FC07-973EFA40E6A5}"/>
              </a:ext>
            </a:extLst>
          </p:cNvPr>
          <p:cNvSpPr>
            <a:spLocks/>
          </p:cNvSpPr>
          <p:nvPr userDrawn="1"/>
        </p:nvSpPr>
        <p:spPr bwMode="auto">
          <a:xfrm rot="5400000">
            <a:off x="22175654" y="2685921"/>
            <a:ext cx="3146695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 anchor="ctr">
            <a:spAutoFit/>
          </a:bodyPr>
          <a:lstStyle/>
          <a:p>
            <a:pPr algn="l"/>
            <a:r>
              <a:rPr lang="en-US" sz="2400" b="1" i="0" spc="300" dirty="0">
                <a:solidFill>
                  <a:schemeClr val="accent1"/>
                </a:solidFill>
                <a:latin typeface="+mj-lt"/>
                <a:ea typeface="Roboto Black" charset="0"/>
                <a:cs typeface="Roboto Black" charset="0"/>
                <a:sym typeface="Bebas Neue" charset="0"/>
              </a:rPr>
              <a:t>SLIDEOCEAN</a:t>
            </a:r>
            <a:r>
              <a:rPr lang="en-US" sz="2400" b="1" i="0" spc="300" dirty="0">
                <a:solidFill>
                  <a:schemeClr val="accent5"/>
                </a:solidFill>
                <a:latin typeface="+mj-lt"/>
                <a:ea typeface="Roboto Black" charset="0"/>
                <a:cs typeface="Roboto Black" charset="0"/>
                <a:sym typeface="Bebas Neue" charset="0"/>
              </a:rPr>
              <a:t>.</a:t>
            </a:r>
            <a:r>
              <a:rPr lang="en-US" sz="2400" b="1" i="0" spc="300" dirty="0">
                <a:solidFill>
                  <a:schemeClr val="accent3"/>
                </a:solidFill>
                <a:latin typeface="+mj-lt"/>
                <a:ea typeface="Roboto Black" charset="0"/>
                <a:cs typeface="Roboto Black" charset="0"/>
                <a:sym typeface="Bebas Neue" charset="0"/>
              </a:rPr>
              <a:t>NET</a:t>
            </a:r>
          </a:p>
        </p:txBody>
      </p:sp>
    </p:spTree>
    <p:extLst>
      <p:ext uri="{BB962C8B-B14F-4D97-AF65-F5344CB8AC3E}">
        <p14:creationId xmlns:p14="http://schemas.microsoft.com/office/powerpoint/2010/main" val="142077033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951" r:id="rId1"/>
    <p:sldLayoutId id="2147483952" r:id="rId2"/>
  </p:sldLayoutIdLst>
  <mc:AlternateContent xmlns:mc="http://schemas.openxmlformats.org/markup-compatibility/2006" xmlns:p14="http://schemas.microsoft.com/office/powerpoint/2010/main">
    <mc:Choice Requires="p14">
      <p:transition spd="slow" p14:dur="2000" advClick="0" advTm="4600"/>
    </mc:Choice>
    <mc:Fallback xmlns="">
      <p:transition spd="slow" advClick="0" advTm="4600"/>
    </mc:Fallback>
  </mc:AlternateConten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6600" b="1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9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E1E48C65-5CC5-5A72-78FE-0CB1EABCC29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676400" y="730250"/>
            <a:ext cx="21031200" cy="2651125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17B1D795-1B17-D36F-5161-4E66175F4302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1676400" y="3651250"/>
            <a:ext cx="21031200" cy="8702675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E9A0BB14-681B-9099-78FB-D15331439458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1676400" y="12712700"/>
            <a:ext cx="5486400" cy="730250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82000"/>
                  </a:schemeClr>
                </a:solidFill>
              </a:defRPr>
            </a:lvl1pPr>
          </a:lstStyle>
          <a:p>
            <a:fld id="{469ADD89-E9A7-4E24-B7E6-C579456AB5B0}" type="datetimeFigureOut">
              <a:rPr lang="en-US" smtClean="0"/>
              <a:t>2/5/2026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79A03E81-034F-F14A-DCF9-33574A5E7171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8077200" y="12712700"/>
            <a:ext cx="8229600" cy="730250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82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6B39754-AD89-96A5-52D4-CCA75AB1252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7221200" y="12712700"/>
            <a:ext cx="5486400" cy="730250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82000"/>
                  </a:schemeClr>
                </a:solidFill>
              </a:defRPr>
            </a:lvl1pPr>
          </a:lstStyle>
          <a:p>
            <a:fld id="{7E6BA0D5-4FA3-41FE-B1F2-BC58BCC3433D}" type="slidenum">
              <a:rPr lang="en-US" smtClean="0"/>
              <a:t>‹#›</a:t>
            </a:fld>
            <a:endParaRPr lang="en-US"/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B6BB563A-F249-3684-F0DC-7501346F8E61}"/>
              </a:ext>
            </a:extLst>
          </p:cNvPr>
          <p:cNvGrpSpPr/>
          <p:nvPr userDrawn="1"/>
        </p:nvGrpSpPr>
        <p:grpSpPr>
          <a:xfrm>
            <a:off x="1059851" y="12877821"/>
            <a:ext cx="1233098" cy="481946"/>
            <a:chOff x="444401" y="2552131"/>
            <a:chExt cx="5317337" cy="2078232"/>
          </a:xfrm>
        </p:grpSpPr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662958E5-7129-F88A-16F1-B43654945EE2}"/>
                </a:ext>
              </a:extLst>
            </p:cNvPr>
            <p:cNvSpPr/>
            <p:nvPr/>
          </p:nvSpPr>
          <p:spPr>
            <a:xfrm>
              <a:off x="444401" y="2552131"/>
              <a:ext cx="2078232" cy="2078232"/>
            </a:xfrm>
            <a:custGeom>
              <a:avLst/>
              <a:gdLst>
                <a:gd name="connsiteX0" fmla="*/ 319992 w 639984"/>
                <a:gd name="connsiteY0" fmla="*/ 259546 h 639984"/>
                <a:gd name="connsiteX1" fmla="*/ 261602 w 639984"/>
                <a:gd name="connsiteY1" fmla="*/ 317936 h 639984"/>
                <a:gd name="connsiteX2" fmla="*/ 319992 w 639984"/>
                <a:gd name="connsiteY2" fmla="*/ 376326 h 639984"/>
                <a:gd name="connsiteX3" fmla="*/ 378382 w 639984"/>
                <a:gd name="connsiteY3" fmla="*/ 317936 h 639984"/>
                <a:gd name="connsiteX4" fmla="*/ 319992 w 639984"/>
                <a:gd name="connsiteY4" fmla="*/ 259546 h 639984"/>
                <a:gd name="connsiteX5" fmla="*/ 319992 w 639984"/>
                <a:gd name="connsiteY5" fmla="*/ 0 h 639984"/>
                <a:gd name="connsiteX6" fmla="*/ 639984 w 639984"/>
                <a:gd name="connsiteY6" fmla="*/ 319992 h 639984"/>
                <a:gd name="connsiteX7" fmla="*/ 319992 w 639984"/>
                <a:gd name="connsiteY7" fmla="*/ 639984 h 639984"/>
                <a:gd name="connsiteX8" fmla="*/ 0 w 639984"/>
                <a:gd name="connsiteY8" fmla="*/ 319992 h 639984"/>
                <a:gd name="connsiteX9" fmla="*/ 319992 w 639984"/>
                <a:gd name="connsiteY9" fmla="*/ 0 h 639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39984" h="639984">
                  <a:moveTo>
                    <a:pt x="319992" y="259546"/>
                  </a:moveTo>
                  <a:cubicBezTo>
                    <a:pt x="287744" y="259546"/>
                    <a:pt x="261602" y="285688"/>
                    <a:pt x="261602" y="317936"/>
                  </a:cubicBezTo>
                  <a:cubicBezTo>
                    <a:pt x="261602" y="350184"/>
                    <a:pt x="287744" y="376326"/>
                    <a:pt x="319992" y="376326"/>
                  </a:cubicBezTo>
                  <a:cubicBezTo>
                    <a:pt x="352240" y="376326"/>
                    <a:pt x="378382" y="350184"/>
                    <a:pt x="378382" y="317936"/>
                  </a:cubicBezTo>
                  <a:cubicBezTo>
                    <a:pt x="378382" y="285688"/>
                    <a:pt x="352240" y="259546"/>
                    <a:pt x="319992" y="259546"/>
                  </a:cubicBezTo>
                  <a:close/>
                  <a:moveTo>
                    <a:pt x="319992" y="0"/>
                  </a:moveTo>
                  <a:cubicBezTo>
                    <a:pt x="496719" y="0"/>
                    <a:pt x="639984" y="143265"/>
                    <a:pt x="639984" y="319992"/>
                  </a:cubicBezTo>
                  <a:cubicBezTo>
                    <a:pt x="639984" y="496719"/>
                    <a:pt x="496719" y="639984"/>
                    <a:pt x="319992" y="639984"/>
                  </a:cubicBezTo>
                  <a:cubicBezTo>
                    <a:pt x="143265" y="639984"/>
                    <a:pt x="0" y="496719"/>
                    <a:pt x="0" y="319992"/>
                  </a:cubicBezTo>
                  <a:cubicBezTo>
                    <a:pt x="0" y="143265"/>
                    <a:pt x="143265" y="0"/>
                    <a:pt x="31999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4000" dirty="0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ACBC600C-4152-7625-9BCE-D2EFC13FBFE2}"/>
                </a:ext>
              </a:extLst>
            </p:cNvPr>
            <p:cNvSpPr/>
            <p:nvPr/>
          </p:nvSpPr>
          <p:spPr>
            <a:xfrm>
              <a:off x="2071891" y="2552131"/>
              <a:ext cx="2078232" cy="2078232"/>
            </a:xfrm>
            <a:custGeom>
              <a:avLst/>
              <a:gdLst>
                <a:gd name="connsiteX0" fmla="*/ 319992 w 639984"/>
                <a:gd name="connsiteY0" fmla="*/ 259546 h 639984"/>
                <a:gd name="connsiteX1" fmla="*/ 261602 w 639984"/>
                <a:gd name="connsiteY1" fmla="*/ 317936 h 639984"/>
                <a:gd name="connsiteX2" fmla="*/ 319992 w 639984"/>
                <a:gd name="connsiteY2" fmla="*/ 376326 h 639984"/>
                <a:gd name="connsiteX3" fmla="*/ 378382 w 639984"/>
                <a:gd name="connsiteY3" fmla="*/ 317936 h 639984"/>
                <a:gd name="connsiteX4" fmla="*/ 319992 w 639984"/>
                <a:gd name="connsiteY4" fmla="*/ 259546 h 639984"/>
                <a:gd name="connsiteX5" fmla="*/ 319992 w 639984"/>
                <a:gd name="connsiteY5" fmla="*/ 0 h 639984"/>
                <a:gd name="connsiteX6" fmla="*/ 639984 w 639984"/>
                <a:gd name="connsiteY6" fmla="*/ 319992 h 639984"/>
                <a:gd name="connsiteX7" fmla="*/ 319992 w 639984"/>
                <a:gd name="connsiteY7" fmla="*/ 639984 h 639984"/>
                <a:gd name="connsiteX8" fmla="*/ 0 w 639984"/>
                <a:gd name="connsiteY8" fmla="*/ 319992 h 639984"/>
                <a:gd name="connsiteX9" fmla="*/ 319992 w 639984"/>
                <a:gd name="connsiteY9" fmla="*/ 0 h 639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39984" h="639984">
                  <a:moveTo>
                    <a:pt x="319992" y="259546"/>
                  </a:moveTo>
                  <a:cubicBezTo>
                    <a:pt x="287744" y="259546"/>
                    <a:pt x="261602" y="285688"/>
                    <a:pt x="261602" y="317936"/>
                  </a:cubicBezTo>
                  <a:cubicBezTo>
                    <a:pt x="261602" y="350184"/>
                    <a:pt x="287744" y="376326"/>
                    <a:pt x="319992" y="376326"/>
                  </a:cubicBezTo>
                  <a:cubicBezTo>
                    <a:pt x="352240" y="376326"/>
                    <a:pt x="378382" y="350184"/>
                    <a:pt x="378382" y="317936"/>
                  </a:cubicBezTo>
                  <a:cubicBezTo>
                    <a:pt x="378382" y="285688"/>
                    <a:pt x="352240" y="259546"/>
                    <a:pt x="319992" y="259546"/>
                  </a:cubicBezTo>
                  <a:close/>
                  <a:moveTo>
                    <a:pt x="319992" y="0"/>
                  </a:moveTo>
                  <a:cubicBezTo>
                    <a:pt x="496719" y="0"/>
                    <a:pt x="639984" y="143265"/>
                    <a:pt x="639984" y="319992"/>
                  </a:cubicBezTo>
                  <a:cubicBezTo>
                    <a:pt x="639984" y="496719"/>
                    <a:pt x="496719" y="639984"/>
                    <a:pt x="319992" y="639984"/>
                  </a:cubicBezTo>
                  <a:cubicBezTo>
                    <a:pt x="143265" y="639984"/>
                    <a:pt x="0" y="496719"/>
                    <a:pt x="0" y="319992"/>
                  </a:cubicBezTo>
                  <a:cubicBezTo>
                    <a:pt x="0" y="143265"/>
                    <a:pt x="143265" y="0"/>
                    <a:pt x="31999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4000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959CCD0D-6D38-E52E-3B5D-66CB5C0F07A7}"/>
                </a:ext>
              </a:extLst>
            </p:cNvPr>
            <p:cNvSpPr/>
            <p:nvPr/>
          </p:nvSpPr>
          <p:spPr>
            <a:xfrm>
              <a:off x="3683506" y="2552131"/>
              <a:ext cx="2078232" cy="2078232"/>
            </a:xfrm>
            <a:custGeom>
              <a:avLst/>
              <a:gdLst>
                <a:gd name="connsiteX0" fmla="*/ 319992 w 639984"/>
                <a:gd name="connsiteY0" fmla="*/ 259546 h 639984"/>
                <a:gd name="connsiteX1" fmla="*/ 261602 w 639984"/>
                <a:gd name="connsiteY1" fmla="*/ 317936 h 639984"/>
                <a:gd name="connsiteX2" fmla="*/ 319992 w 639984"/>
                <a:gd name="connsiteY2" fmla="*/ 376326 h 639984"/>
                <a:gd name="connsiteX3" fmla="*/ 378382 w 639984"/>
                <a:gd name="connsiteY3" fmla="*/ 317936 h 639984"/>
                <a:gd name="connsiteX4" fmla="*/ 319992 w 639984"/>
                <a:gd name="connsiteY4" fmla="*/ 259546 h 639984"/>
                <a:gd name="connsiteX5" fmla="*/ 319992 w 639984"/>
                <a:gd name="connsiteY5" fmla="*/ 0 h 639984"/>
                <a:gd name="connsiteX6" fmla="*/ 639984 w 639984"/>
                <a:gd name="connsiteY6" fmla="*/ 319992 h 639984"/>
                <a:gd name="connsiteX7" fmla="*/ 319992 w 639984"/>
                <a:gd name="connsiteY7" fmla="*/ 639984 h 639984"/>
                <a:gd name="connsiteX8" fmla="*/ 0 w 639984"/>
                <a:gd name="connsiteY8" fmla="*/ 319992 h 639984"/>
                <a:gd name="connsiteX9" fmla="*/ 319992 w 639984"/>
                <a:gd name="connsiteY9" fmla="*/ 0 h 639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39984" h="639984">
                  <a:moveTo>
                    <a:pt x="319992" y="259546"/>
                  </a:moveTo>
                  <a:cubicBezTo>
                    <a:pt x="287744" y="259546"/>
                    <a:pt x="261602" y="285688"/>
                    <a:pt x="261602" y="317936"/>
                  </a:cubicBezTo>
                  <a:cubicBezTo>
                    <a:pt x="261602" y="350184"/>
                    <a:pt x="287744" y="376326"/>
                    <a:pt x="319992" y="376326"/>
                  </a:cubicBezTo>
                  <a:cubicBezTo>
                    <a:pt x="352240" y="376326"/>
                    <a:pt x="378382" y="350184"/>
                    <a:pt x="378382" y="317936"/>
                  </a:cubicBezTo>
                  <a:cubicBezTo>
                    <a:pt x="378382" y="285688"/>
                    <a:pt x="352240" y="259546"/>
                    <a:pt x="319992" y="259546"/>
                  </a:cubicBezTo>
                  <a:close/>
                  <a:moveTo>
                    <a:pt x="319992" y="0"/>
                  </a:moveTo>
                  <a:cubicBezTo>
                    <a:pt x="496719" y="0"/>
                    <a:pt x="639984" y="143265"/>
                    <a:pt x="639984" y="319992"/>
                  </a:cubicBezTo>
                  <a:cubicBezTo>
                    <a:pt x="639984" y="496719"/>
                    <a:pt x="496719" y="639984"/>
                    <a:pt x="319992" y="639984"/>
                  </a:cubicBezTo>
                  <a:cubicBezTo>
                    <a:pt x="143265" y="639984"/>
                    <a:pt x="0" y="496719"/>
                    <a:pt x="0" y="319992"/>
                  </a:cubicBezTo>
                  <a:cubicBezTo>
                    <a:pt x="0" y="143265"/>
                    <a:pt x="143265" y="0"/>
                    <a:pt x="3199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4000"/>
            </a:p>
          </p:txBody>
        </p:sp>
      </p:grpSp>
      <p:sp>
        <p:nvSpPr>
          <p:cNvPr id="16" name="TextBox 15">
            <a:extLst>
              <a:ext uri="{FF2B5EF4-FFF2-40B4-BE49-F238E27FC236}">
                <a16:creationId xmlns:a16="http://schemas.microsoft.com/office/drawing/2014/main" id="{FB7FFAF5-A6B3-C34B-105D-F2E297D4C069}"/>
              </a:ext>
            </a:extLst>
          </p:cNvPr>
          <p:cNvSpPr txBox="1"/>
          <p:nvPr userDrawn="1"/>
        </p:nvSpPr>
        <p:spPr>
          <a:xfrm>
            <a:off x="15684358" y="-738402"/>
            <a:ext cx="8821647" cy="5078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2700" b="1" u="none" dirty="0">
                <a:solidFill>
                  <a:schemeClr val="bg2">
                    <a:lumMod val="50000"/>
                    <a:lumOff val="50000"/>
                  </a:schemeClr>
                </a:solidFill>
                <a:latin typeface="+mj-lt"/>
              </a:rPr>
              <a:t>This is FREE template designed by slideocean</a:t>
            </a:r>
            <a:r>
              <a:rPr lang="en-US" sz="2700" b="1" u="none" dirty="0">
                <a:solidFill>
                  <a:schemeClr val="bg2">
                    <a:lumMod val="50000"/>
                    <a:lumOff val="50000"/>
                  </a:schemeClr>
                </a:solidFill>
                <a:latin typeface="+mn-lt"/>
              </a:rPr>
              <a:t>.net</a:t>
            </a: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B2071329-F9E4-7FE8-8169-2E22A2A94503}"/>
              </a:ext>
            </a:extLst>
          </p:cNvPr>
          <p:cNvSpPr>
            <a:spLocks/>
          </p:cNvSpPr>
          <p:nvPr userDrawn="1"/>
        </p:nvSpPr>
        <p:spPr bwMode="auto">
          <a:xfrm rot="5400000">
            <a:off x="22175654" y="2685921"/>
            <a:ext cx="3146695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 anchor="ctr">
            <a:spAutoFit/>
          </a:bodyPr>
          <a:lstStyle/>
          <a:p>
            <a:pPr algn="l"/>
            <a:r>
              <a:rPr lang="en-US" sz="2400" b="1" i="0" spc="300" dirty="0">
                <a:solidFill>
                  <a:schemeClr val="accent1"/>
                </a:solidFill>
                <a:latin typeface="+mj-lt"/>
                <a:ea typeface="Roboto Black" charset="0"/>
                <a:cs typeface="Roboto Black" charset="0"/>
                <a:sym typeface="Bebas Neue" charset="0"/>
              </a:rPr>
              <a:t>SLIDEOCEAN</a:t>
            </a:r>
            <a:r>
              <a:rPr lang="en-US" sz="2400" b="1" i="0" spc="300" dirty="0">
                <a:solidFill>
                  <a:schemeClr val="accent5"/>
                </a:solidFill>
                <a:latin typeface="+mj-lt"/>
                <a:ea typeface="Roboto Black" charset="0"/>
                <a:cs typeface="Roboto Black" charset="0"/>
                <a:sym typeface="Bebas Neue" charset="0"/>
              </a:rPr>
              <a:t>.</a:t>
            </a:r>
            <a:r>
              <a:rPr lang="en-US" sz="2400" b="1" i="0" spc="300" dirty="0">
                <a:solidFill>
                  <a:schemeClr val="accent3"/>
                </a:solidFill>
                <a:latin typeface="+mj-lt"/>
                <a:ea typeface="Roboto Black" charset="0"/>
                <a:cs typeface="Roboto Black" charset="0"/>
                <a:sym typeface="Bebas Neue" charset="0"/>
              </a:rPr>
              <a:t>NET</a:t>
            </a:r>
          </a:p>
        </p:txBody>
      </p:sp>
    </p:spTree>
    <p:extLst>
      <p:ext uri="{BB962C8B-B14F-4D97-AF65-F5344CB8AC3E}">
        <p14:creationId xmlns:p14="http://schemas.microsoft.com/office/powerpoint/2010/main" val="389611515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954" r:id="rId1"/>
    <p:sldLayoutId id="2147483955" r:id="rId2"/>
  </p:sldLayoutIdLst>
  <mc:AlternateContent xmlns:mc="http://schemas.openxmlformats.org/markup-compatibility/2006" xmlns:p14="http://schemas.microsoft.com/office/powerpoint/2010/main">
    <mc:Choice Requires="p14">
      <p:transition spd="slow" p14:dur="2000" advClick="0" advTm="4600"/>
    </mc:Choice>
    <mc:Fallback xmlns="">
      <p:transition spd="slow" advClick="0" advTm="4600"/>
    </mc:Fallback>
  </mc:AlternateConten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6600" b="1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1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9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7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2">
            <a:lumMod val="50000"/>
            <a:lumOff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8" name="Group 127">
            <a:extLst>
              <a:ext uri="{FF2B5EF4-FFF2-40B4-BE49-F238E27FC236}">
                <a16:creationId xmlns:a16="http://schemas.microsoft.com/office/drawing/2014/main" id="{89B8305D-743F-96CD-6131-16535C75FD3A}"/>
              </a:ext>
            </a:extLst>
          </p:cNvPr>
          <p:cNvGrpSpPr/>
          <p:nvPr/>
        </p:nvGrpSpPr>
        <p:grpSpPr>
          <a:xfrm>
            <a:off x="1587086" y="662014"/>
            <a:ext cx="20187742" cy="12493546"/>
            <a:chOff x="1587086" y="662014"/>
            <a:chExt cx="20187742" cy="12493546"/>
          </a:xfrm>
          <a:solidFill>
            <a:schemeClr val="bg2">
              <a:lumMod val="25000"/>
              <a:lumOff val="75000"/>
            </a:schemeClr>
          </a:solidFill>
        </p:grpSpPr>
        <p:sp>
          <p:nvSpPr>
            <p:cNvPr id="129" name="Greenland">
              <a:extLst>
                <a:ext uri="{FF2B5EF4-FFF2-40B4-BE49-F238E27FC236}">
                  <a16:creationId xmlns:a16="http://schemas.microsoft.com/office/drawing/2014/main" id="{3EA65E13-2526-2420-A30A-CD4038971CC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583102" y="662014"/>
              <a:ext cx="3282095" cy="4777132"/>
            </a:xfrm>
            <a:custGeom>
              <a:avLst/>
              <a:gdLst>
                <a:gd name="T0" fmla="*/ 1468688 w 418"/>
                <a:gd name="T1" fmla="*/ 573719 h 608"/>
                <a:gd name="T2" fmla="*/ 1445126 w 418"/>
                <a:gd name="T3" fmla="*/ 656241 h 608"/>
                <a:gd name="T4" fmla="*/ 1413711 w 418"/>
                <a:gd name="T5" fmla="*/ 817354 h 608"/>
                <a:gd name="T6" fmla="*/ 1425491 w 418"/>
                <a:gd name="T7" fmla="*/ 1005974 h 608"/>
                <a:gd name="T8" fmla="*/ 1343025 w 418"/>
                <a:gd name="T9" fmla="*/ 1112073 h 608"/>
                <a:gd name="T10" fmla="*/ 1358733 w 418"/>
                <a:gd name="T11" fmla="*/ 1257467 h 608"/>
                <a:gd name="T12" fmla="*/ 1350879 w 418"/>
                <a:gd name="T13" fmla="*/ 1410721 h 608"/>
                <a:gd name="T14" fmla="*/ 1236997 w 418"/>
                <a:gd name="T15" fmla="*/ 1469665 h 608"/>
                <a:gd name="T16" fmla="*/ 1335171 w 418"/>
                <a:gd name="T17" fmla="*/ 1603271 h 608"/>
                <a:gd name="T18" fmla="*/ 1236997 w 418"/>
                <a:gd name="T19" fmla="*/ 1618989 h 608"/>
                <a:gd name="T20" fmla="*/ 1182019 w 418"/>
                <a:gd name="T21" fmla="*/ 1670074 h 608"/>
                <a:gd name="T22" fmla="*/ 1221289 w 418"/>
                <a:gd name="T23" fmla="*/ 1721158 h 608"/>
                <a:gd name="T24" fmla="*/ 1272339 w 418"/>
                <a:gd name="T25" fmla="*/ 1799750 h 608"/>
                <a:gd name="T26" fmla="*/ 1083845 w 418"/>
                <a:gd name="T27" fmla="*/ 1870483 h 608"/>
                <a:gd name="T28" fmla="*/ 930693 w 418"/>
                <a:gd name="T29" fmla="*/ 2039455 h 608"/>
                <a:gd name="T30" fmla="*/ 836445 w 418"/>
                <a:gd name="T31" fmla="*/ 2133765 h 608"/>
                <a:gd name="T32" fmla="*/ 816811 w 418"/>
                <a:gd name="T33" fmla="*/ 2279160 h 608"/>
                <a:gd name="T34" fmla="*/ 671513 w 418"/>
                <a:gd name="T35" fmla="*/ 2338103 h 608"/>
                <a:gd name="T36" fmla="*/ 585119 w 418"/>
                <a:gd name="T37" fmla="*/ 2184850 h 608"/>
                <a:gd name="T38" fmla="*/ 518361 w 418"/>
                <a:gd name="T39" fmla="*/ 1913708 h 608"/>
                <a:gd name="T40" fmla="*/ 604754 w 418"/>
                <a:gd name="T41" fmla="*/ 1815469 h 608"/>
                <a:gd name="T42" fmla="*/ 553703 w 418"/>
                <a:gd name="T43" fmla="*/ 1697581 h 608"/>
                <a:gd name="T44" fmla="*/ 569411 w 418"/>
                <a:gd name="T45" fmla="*/ 1607200 h 608"/>
                <a:gd name="T46" fmla="*/ 475164 w 418"/>
                <a:gd name="T47" fmla="*/ 1591482 h 608"/>
                <a:gd name="T48" fmla="*/ 479091 w 418"/>
                <a:gd name="T49" fmla="*/ 1493243 h 608"/>
                <a:gd name="T50" fmla="*/ 447675 w 418"/>
                <a:gd name="T51" fmla="*/ 1367496 h 608"/>
                <a:gd name="T52" fmla="*/ 302377 w 418"/>
                <a:gd name="T53" fmla="*/ 1174946 h 608"/>
                <a:gd name="T54" fmla="*/ 98174 w 418"/>
                <a:gd name="T55" fmla="*/ 1116002 h 608"/>
                <a:gd name="T56" fmla="*/ 149225 w 418"/>
                <a:gd name="T57" fmla="*/ 1021692 h 608"/>
                <a:gd name="T58" fmla="*/ 86393 w 418"/>
                <a:gd name="T59" fmla="*/ 864509 h 608"/>
                <a:gd name="T60" fmla="*/ 157079 w 418"/>
                <a:gd name="T61" fmla="*/ 632663 h 608"/>
                <a:gd name="T62" fmla="*/ 306304 w 418"/>
                <a:gd name="T63" fmla="*/ 471550 h 608"/>
                <a:gd name="T64" fmla="*/ 451602 w 418"/>
                <a:gd name="T65" fmla="*/ 298649 h 608"/>
                <a:gd name="T66" fmla="*/ 589046 w 418"/>
                <a:gd name="T67" fmla="*/ 353663 h 608"/>
                <a:gd name="T68" fmla="*/ 726490 w 418"/>
                <a:gd name="T69" fmla="*/ 239705 h 608"/>
                <a:gd name="T70" fmla="*/ 836445 w 418"/>
                <a:gd name="T71" fmla="*/ 204338 h 608"/>
                <a:gd name="T72" fmla="*/ 765760 w 418"/>
                <a:gd name="T73" fmla="*/ 98240 h 608"/>
                <a:gd name="T74" fmla="*/ 879642 w 418"/>
                <a:gd name="T75" fmla="*/ 86451 h 608"/>
                <a:gd name="T76" fmla="*/ 1162384 w 418"/>
                <a:gd name="T77" fmla="*/ 35366 h 608"/>
                <a:gd name="T78" fmla="*/ 1083845 w 418"/>
                <a:gd name="T79" fmla="*/ 145395 h 608"/>
                <a:gd name="T80" fmla="*/ 1343025 w 418"/>
                <a:gd name="T81" fmla="*/ 235775 h 608"/>
                <a:gd name="T82" fmla="*/ 1280193 w 418"/>
                <a:gd name="T83" fmla="*/ 361522 h 608"/>
                <a:gd name="T84" fmla="*/ 1315536 w 418"/>
                <a:gd name="T85" fmla="*/ 581579 h 608"/>
                <a:gd name="T86" fmla="*/ 1500104 w 418"/>
                <a:gd name="T87" fmla="*/ 420466 h 608"/>
                <a:gd name="T88" fmla="*/ 1288047 w 418"/>
                <a:gd name="T89" fmla="*/ 593367 h 608"/>
                <a:gd name="T90" fmla="*/ 1299828 w 418"/>
                <a:gd name="T91" fmla="*/ 1505031 h 608"/>
                <a:gd name="T92" fmla="*/ 863934 w 418"/>
                <a:gd name="T93" fmla="*/ 106099 h 608"/>
                <a:gd name="T94" fmla="*/ 1264486 w 418"/>
                <a:gd name="T95" fmla="*/ 1457876 h 608"/>
                <a:gd name="T96" fmla="*/ 1456907 w 418"/>
                <a:gd name="T97" fmla="*/ 1009903 h 608"/>
                <a:gd name="T98" fmla="*/ 1413711 w 418"/>
                <a:gd name="T99" fmla="*/ 860579 h 608"/>
                <a:gd name="T100" fmla="*/ 1288047 w 418"/>
                <a:gd name="T101" fmla="*/ 1505031 h 608"/>
                <a:gd name="T102" fmla="*/ 490872 w 418"/>
                <a:gd name="T103" fmla="*/ 1725088 h 608"/>
                <a:gd name="T104" fmla="*/ 534068 w 418"/>
                <a:gd name="T105" fmla="*/ 310437 h 608"/>
                <a:gd name="T106" fmla="*/ 447675 w 418"/>
                <a:gd name="T107" fmla="*/ 1414651 h 608"/>
                <a:gd name="T108" fmla="*/ 569411 w 418"/>
                <a:gd name="T109" fmla="*/ 1677933 h 608"/>
                <a:gd name="T110" fmla="*/ 1201654 w 418"/>
                <a:gd name="T111" fmla="*/ 1677933 h 608"/>
                <a:gd name="T112" fmla="*/ 1390149 w 418"/>
                <a:gd name="T113" fmla="*/ 1316411 h 608"/>
                <a:gd name="T114" fmla="*/ 640097 w 418"/>
                <a:gd name="T115" fmla="*/ 196479 h 608"/>
                <a:gd name="T116" fmla="*/ 1441199 w 418"/>
                <a:gd name="T117" fmla="*/ 1336059 h 608"/>
                <a:gd name="T118" fmla="*/ 459456 w 418"/>
                <a:gd name="T119" fmla="*/ 1469665 h 608"/>
                <a:gd name="T120" fmla="*/ 1405857 w 418"/>
                <a:gd name="T121" fmla="*/ 1112073 h 608"/>
                <a:gd name="T122" fmla="*/ 1366587 w 418"/>
                <a:gd name="T123" fmla="*/ 1143509 h 608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418" h="608">
                  <a:moveTo>
                    <a:pt x="121" y="395"/>
                  </a:moveTo>
                  <a:cubicBezTo>
                    <a:pt x="121" y="395"/>
                    <a:pt x="121" y="395"/>
                    <a:pt x="121" y="395"/>
                  </a:cubicBezTo>
                  <a:cubicBezTo>
                    <a:pt x="121" y="395"/>
                    <a:pt x="121" y="395"/>
                    <a:pt x="121" y="395"/>
                  </a:cubicBezTo>
                  <a:close/>
                  <a:moveTo>
                    <a:pt x="315" y="33"/>
                  </a:moveTo>
                  <a:cubicBezTo>
                    <a:pt x="315" y="33"/>
                    <a:pt x="315" y="33"/>
                    <a:pt x="315" y="33"/>
                  </a:cubicBezTo>
                  <a:cubicBezTo>
                    <a:pt x="315" y="33"/>
                    <a:pt x="315" y="33"/>
                    <a:pt x="315" y="33"/>
                  </a:cubicBezTo>
                  <a:close/>
                  <a:moveTo>
                    <a:pt x="203" y="567"/>
                  </a:moveTo>
                  <a:cubicBezTo>
                    <a:pt x="203" y="568"/>
                    <a:pt x="203" y="568"/>
                    <a:pt x="203" y="568"/>
                  </a:cubicBezTo>
                  <a:cubicBezTo>
                    <a:pt x="203" y="568"/>
                    <a:pt x="203" y="568"/>
                    <a:pt x="203" y="567"/>
                  </a:cubicBezTo>
                  <a:close/>
                  <a:moveTo>
                    <a:pt x="299" y="433"/>
                  </a:moveTo>
                  <a:cubicBezTo>
                    <a:pt x="299" y="433"/>
                    <a:pt x="300" y="433"/>
                    <a:pt x="300" y="433"/>
                  </a:cubicBezTo>
                  <a:cubicBezTo>
                    <a:pt x="299" y="433"/>
                    <a:pt x="299" y="433"/>
                    <a:pt x="299" y="433"/>
                  </a:cubicBezTo>
                  <a:close/>
                  <a:moveTo>
                    <a:pt x="65" y="129"/>
                  </a:moveTo>
                  <a:cubicBezTo>
                    <a:pt x="65" y="129"/>
                    <a:pt x="65" y="128"/>
                    <a:pt x="65" y="128"/>
                  </a:cubicBezTo>
                  <a:cubicBezTo>
                    <a:pt x="65" y="129"/>
                    <a:pt x="65" y="129"/>
                    <a:pt x="65" y="129"/>
                  </a:cubicBezTo>
                  <a:close/>
                  <a:moveTo>
                    <a:pt x="328" y="151"/>
                  </a:moveTo>
                  <a:cubicBezTo>
                    <a:pt x="328" y="151"/>
                    <a:pt x="328" y="151"/>
                    <a:pt x="328" y="151"/>
                  </a:cubicBezTo>
                  <a:cubicBezTo>
                    <a:pt x="328" y="151"/>
                    <a:pt x="328" y="151"/>
                    <a:pt x="328" y="151"/>
                  </a:cubicBezTo>
                  <a:close/>
                  <a:moveTo>
                    <a:pt x="303" y="426"/>
                  </a:moveTo>
                  <a:cubicBezTo>
                    <a:pt x="303" y="426"/>
                    <a:pt x="303" y="426"/>
                    <a:pt x="303" y="426"/>
                  </a:cubicBezTo>
                  <a:cubicBezTo>
                    <a:pt x="303" y="426"/>
                    <a:pt x="303" y="426"/>
                    <a:pt x="303" y="426"/>
                  </a:cubicBezTo>
                  <a:close/>
                  <a:moveTo>
                    <a:pt x="124" y="401"/>
                  </a:moveTo>
                  <a:cubicBezTo>
                    <a:pt x="124" y="401"/>
                    <a:pt x="124" y="401"/>
                    <a:pt x="124" y="401"/>
                  </a:cubicBezTo>
                  <a:cubicBezTo>
                    <a:pt x="124" y="401"/>
                    <a:pt x="124" y="401"/>
                    <a:pt x="124" y="401"/>
                  </a:cubicBezTo>
                  <a:close/>
                  <a:moveTo>
                    <a:pt x="374" y="146"/>
                  </a:moveTo>
                  <a:cubicBezTo>
                    <a:pt x="374" y="146"/>
                    <a:pt x="374" y="146"/>
                    <a:pt x="375" y="146"/>
                  </a:cubicBezTo>
                  <a:cubicBezTo>
                    <a:pt x="374" y="146"/>
                    <a:pt x="374" y="146"/>
                    <a:pt x="374" y="146"/>
                  </a:cubicBezTo>
                  <a:close/>
                  <a:moveTo>
                    <a:pt x="411" y="120"/>
                  </a:moveTo>
                  <a:cubicBezTo>
                    <a:pt x="410" y="122"/>
                    <a:pt x="409" y="122"/>
                    <a:pt x="408" y="124"/>
                  </a:cubicBezTo>
                  <a:cubicBezTo>
                    <a:pt x="407" y="125"/>
                    <a:pt x="407" y="127"/>
                    <a:pt x="405" y="127"/>
                  </a:cubicBezTo>
                  <a:cubicBezTo>
                    <a:pt x="405" y="129"/>
                    <a:pt x="402" y="131"/>
                    <a:pt x="402" y="133"/>
                  </a:cubicBezTo>
                  <a:cubicBezTo>
                    <a:pt x="400" y="135"/>
                    <a:pt x="398" y="132"/>
                    <a:pt x="396" y="134"/>
                  </a:cubicBezTo>
                  <a:cubicBezTo>
                    <a:pt x="395" y="134"/>
                    <a:pt x="394" y="135"/>
                    <a:pt x="394" y="136"/>
                  </a:cubicBezTo>
                  <a:cubicBezTo>
                    <a:pt x="395" y="137"/>
                    <a:pt x="396" y="136"/>
                    <a:pt x="396" y="136"/>
                  </a:cubicBezTo>
                  <a:cubicBezTo>
                    <a:pt x="397" y="136"/>
                    <a:pt x="401" y="135"/>
                    <a:pt x="401" y="137"/>
                  </a:cubicBezTo>
                  <a:cubicBezTo>
                    <a:pt x="401" y="138"/>
                    <a:pt x="397" y="141"/>
                    <a:pt x="396" y="142"/>
                  </a:cubicBezTo>
                  <a:cubicBezTo>
                    <a:pt x="396" y="142"/>
                    <a:pt x="396" y="143"/>
                    <a:pt x="395" y="143"/>
                  </a:cubicBezTo>
                  <a:cubicBezTo>
                    <a:pt x="394" y="146"/>
                    <a:pt x="392" y="146"/>
                    <a:pt x="389" y="146"/>
                  </a:cubicBezTo>
                  <a:cubicBezTo>
                    <a:pt x="388" y="149"/>
                    <a:pt x="388" y="150"/>
                    <a:pt x="384" y="150"/>
                  </a:cubicBezTo>
                  <a:cubicBezTo>
                    <a:pt x="383" y="150"/>
                    <a:pt x="382" y="149"/>
                    <a:pt x="381" y="149"/>
                  </a:cubicBezTo>
                  <a:cubicBezTo>
                    <a:pt x="379" y="149"/>
                    <a:pt x="377" y="149"/>
                    <a:pt x="376" y="146"/>
                  </a:cubicBezTo>
                  <a:cubicBezTo>
                    <a:pt x="376" y="146"/>
                    <a:pt x="375" y="146"/>
                    <a:pt x="375" y="146"/>
                  </a:cubicBezTo>
                  <a:cubicBezTo>
                    <a:pt x="376" y="149"/>
                    <a:pt x="374" y="150"/>
                    <a:pt x="372" y="151"/>
                  </a:cubicBezTo>
                  <a:cubicBezTo>
                    <a:pt x="371" y="152"/>
                    <a:pt x="370" y="153"/>
                    <a:pt x="368" y="152"/>
                  </a:cubicBezTo>
                  <a:cubicBezTo>
                    <a:pt x="367" y="152"/>
                    <a:pt x="367" y="151"/>
                    <a:pt x="366" y="152"/>
                  </a:cubicBezTo>
                  <a:cubicBezTo>
                    <a:pt x="367" y="155"/>
                    <a:pt x="370" y="156"/>
                    <a:pt x="373" y="156"/>
                  </a:cubicBezTo>
                  <a:cubicBezTo>
                    <a:pt x="375" y="156"/>
                    <a:pt x="377" y="152"/>
                    <a:pt x="379" y="154"/>
                  </a:cubicBezTo>
                  <a:cubicBezTo>
                    <a:pt x="381" y="155"/>
                    <a:pt x="381" y="156"/>
                    <a:pt x="383" y="157"/>
                  </a:cubicBezTo>
                  <a:cubicBezTo>
                    <a:pt x="385" y="157"/>
                    <a:pt x="386" y="157"/>
                    <a:pt x="386" y="159"/>
                  </a:cubicBezTo>
                  <a:cubicBezTo>
                    <a:pt x="386" y="160"/>
                    <a:pt x="383" y="164"/>
                    <a:pt x="382" y="162"/>
                  </a:cubicBezTo>
                  <a:cubicBezTo>
                    <a:pt x="382" y="162"/>
                    <a:pt x="382" y="163"/>
                    <a:pt x="382" y="163"/>
                  </a:cubicBezTo>
                  <a:cubicBezTo>
                    <a:pt x="383" y="169"/>
                    <a:pt x="377" y="168"/>
                    <a:pt x="373" y="168"/>
                  </a:cubicBezTo>
                  <a:cubicBezTo>
                    <a:pt x="372" y="167"/>
                    <a:pt x="371" y="169"/>
                    <a:pt x="370" y="168"/>
                  </a:cubicBezTo>
                  <a:cubicBezTo>
                    <a:pt x="369" y="168"/>
                    <a:pt x="368" y="168"/>
                    <a:pt x="368" y="167"/>
                  </a:cubicBezTo>
                  <a:cubicBezTo>
                    <a:pt x="366" y="167"/>
                    <a:pt x="365" y="165"/>
                    <a:pt x="363" y="165"/>
                  </a:cubicBezTo>
                  <a:cubicBezTo>
                    <a:pt x="362" y="165"/>
                    <a:pt x="362" y="165"/>
                    <a:pt x="361" y="164"/>
                  </a:cubicBezTo>
                  <a:cubicBezTo>
                    <a:pt x="360" y="167"/>
                    <a:pt x="359" y="171"/>
                    <a:pt x="356" y="171"/>
                  </a:cubicBezTo>
                  <a:cubicBezTo>
                    <a:pt x="356" y="171"/>
                    <a:pt x="358" y="171"/>
                    <a:pt x="358" y="172"/>
                  </a:cubicBezTo>
                  <a:cubicBezTo>
                    <a:pt x="358" y="173"/>
                    <a:pt x="357" y="173"/>
                    <a:pt x="357" y="174"/>
                  </a:cubicBezTo>
                  <a:cubicBezTo>
                    <a:pt x="356" y="174"/>
                    <a:pt x="357" y="176"/>
                    <a:pt x="356" y="176"/>
                  </a:cubicBezTo>
                  <a:cubicBezTo>
                    <a:pt x="356" y="177"/>
                    <a:pt x="355" y="180"/>
                    <a:pt x="355" y="181"/>
                  </a:cubicBezTo>
                  <a:cubicBezTo>
                    <a:pt x="356" y="182"/>
                    <a:pt x="357" y="181"/>
                    <a:pt x="357" y="182"/>
                  </a:cubicBezTo>
                  <a:cubicBezTo>
                    <a:pt x="357" y="183"/>
                    <a:pt x="357" y="183"/>
                    <a:pt x="357" y="184"/>
                  </a:cubicBezTo>
                  <a:cubicBezTo>
                    <a:pt x="358" y="184"/>
                    <a:pt x="358" y="183"/>
                    <a:pt x="358" y="182"/>
                  </a:cubicBezTo>
                  <a:cubicBezTo>
                    <a:pt x="358" y="180"/>
                    <a:pt x="359" y="178"/>
                    <a:pt x="360" y="176"/>
                  </a:cubicBezTo>
                  <a:cubicBezTo>
                    <a:pt x="361" y="175"/>
                    <a:pt x="364" y="172"/>
                    <a:pt x="366" y="173"/>
                  </a:cubicBezTo>
                  <a:cubicBezTo>
                    <a:pt x="368" y="174"/>
                    <a:pt x="369" y="172"/>
                    <a:pt x="370" y="172"/>
                  </a:cubicBezTo>
                  <a:cubicBezTo>
                    <a:pt x="370" y="172"/>
                    <a:pt x="371" y="172"/>
                    <a:pt x="371" y="172"/>
                  </a:cubicBezTo>
                  <a:cubicBezTo>
                    <a:pt x="374" y="171"/>
                    <a:pt x="379" y="174"/>
                    <a:pt x="375" y="176"/>
                  </a:cubicBezTo>
                  <a:cubicBezTo>
                    <a:pt x="375" y="178"/>
                    <a:pt x="375" y="179"/>
                    <a:pt x="374" y="180"/>
                  </a:cubicBezTo>
                  <a:cubicBezTo>
                    <a:pt x="374" y="182"/>
                    <a:pt x="372" y="189"/>
                    <a:pt x="368" y="186"/>
                  </a:cubicBezTo>
                  <a:cubicBezTo>
                    <a:pt x="365" y="185"/>
                    <a:pt x="363" y="185"/>
                    <a:pt x="362" y="188"/>
                  </a:cubicBezTo>
                  <a:cubicBezTo>
                    <a:pt x="362" y="190"/>
                    <a:pt x="362" y="192"/>
                    <a:pt x="361" y="194"/>
                  </a:cubicBezTo>
                  <a:cubicBezTo>
                    <a:pt x="361" y="195"/>
                    <a:pt x="360" y="196"/>
                    <a:pt x="361" y="198"/>
                  </a:cubicBezTo>
                  <a:cubicBezTo>
                    <a:pt x="362" y="199"/>
                    <a:pt x="361" y="201"/>
                    <a:pt x="361" y="202"/>
                  </a:cubicBezTo>
                  <a:cubicBezTo>
                    <a:pt x="362" y="202"/>
                    <a:pt x="364" y="201"/>
                    <a:pt x="365" y="202"/>
                  </a:cubicBezTo>
                  <a:cubicBezTo>
                    <a:pt x="365" y="204"/>
                    <a:pt x="364" y="203"/>
                    <a:pt x="364" y="204"/>
                  </a:cubicBezTo>
                  <a:cubicBezTo>
                    <a:pt x="364" y="204"/>
                    <a:pt x="365" y="205"/>
                    <a:pt x="365" y="205"/>
                  </a:cubicBezTo>
                  <a:cubicBezTo>
                    <a:pt x="365" y="206"/>
                    <a:pt x="364" y="208"/>
                    <a:pt x="363" y="207"/>
                  </a:cubicBezTo>
                  <a:cubicBezTo>
                    <a:pt x="362" y="207"/>
                    <a:pt x="363" y="206"/>
                    <a:pt x="362" y="206"/>
                  </a:cubicBezTo>
                  <a:cubicBezTo>
                    <a:pt x="362" y="207"/>
                    <a:pt x="362" y="209"/>
                    <a:pt x="360" y="208"/>
                  </a:cubicBezTo>
                  <a:cubicBezTo>
                    <a:pt x="360" y="208"/>
                    <a:pt x="359" y="208"/>
                    <a:pt x="359" y="208"/>
                  </a:cubicBezTo>
                  <a:cubicBezTo>
                    <a:pt x="357" y="211"/>
                    <a:pt x="361" y="216"/>
                    <a:pt x="358" y="217"/>
                  </a:cubicBezTo>
                  <a:cubicBezTo>
                    <a:pt x="355" y="219"/>
                    <a:pt x="353" y="216"/>
                    <a:pt x="354" y="220"/>
                  </a:cubicBezTo>
                  <a:cubicBezTo>
                    <a:pt x="350" y="218"/>
                    <a:pt x="351" y="220"/>
                    <a:pt x="351" y="223"/>
                  </a:cubicBezTo>
                  <a:cubicBezTo>
                    <a:pt x="352" y="223"/>
                    <a:pt x="353" y="224"/>
                    <a:pt x="351" y="224"/>
                  </a:cubicBezTo>
                  <a:cubicBezTo>
                    <a:pt x="351" y="224"/>
                    <a:pt x="349" y="224"/>
                    <a:pt x="349" y="225"/>
                  </a:cubicBezTo>
                  <a:cubicBezTo>
                    <a:pt x="348" y="226"/>
                    <a:pt x="350" y="225"/>
                    <a:pt x="350" y="225"/>
                  </a:cubicBezTo>
                  <a:cubicBezTo>
                    <a:pt x="351" y="226"/>
                    <a:pt x="352" y="225"/>
                    <a:pt x="352" y="226"/>
                  </a:cubicBezTo>
                  <a:cubicBezTo>
                    <a:pt x="353" y="227"/>
                    <a:pt x="351" y="228"/>
                    <a:pt x="350" y="228"/>
                  </a:cubicBezTo>
                  <a:cubicBezTo>
                    <a:pt x="350" y="229"/>
                    <a:pt x="351" y="229"/>
                    <a:pt x="350" y="230"/>
                  </a:cubicBezTo>
                  <a:cubicBezTo>
                    <a:pt x="351" y="233"/>
                    <a:pt x="349" y="235"/>
                    <a:pt x="349" y="238"/>
                  </a:cubicBezTo>
                  <a:cubicBezTo>
                    <a:pt x="350" y="239"/>
                    <a:pt x="349" y="240"/>
                    <a:pt x="349" y="241"/>
                  </a:cubicBezTo>
                  <a:cubicBezTo>
                    <a:pt x="348" y="243"/>
                    <a:pt x="347" y="245"/>
                    <a:pt x="346" y="248"/>
                  </a:cubicBezTo>
                  <a:cubicBezTo>
                    <a:pt x="346" y="250"/>
                    <a:pt x="346" y="253"/>
                    <a:pt x="344" y="255"/>
                  </a:cubicBezTo>
                  <a:cubicBezTo>
                    <a:pt x="344" y="255"/>
                    <a:pt x="344" y="255"/>
                    <a:pt x="344" y="255"/>
                  </a:cubicBezTo>
                  <a:cubicBezTo>
                    <a:pt x="344" y="255"/>
                    <a:pt x="344" y="256"/>
                    <a:pt x="344" y="256"/>
                  </a:cubicBezTo>
                  <a:cubicBezTo>
                    <a:pt x="346" y="256"/>
                    <a:pt x="347" y="256"/>
                    <a:pt x="348" y="256"/>
                  </a:cubicBezTo>
                  <a:cubicBezTo>
                    <a:pt x="348" y="253"/>
                    <a:pt x="349" y="250"/>
                    <a:pt x="351" y="248"/>
                  </a:cubicBezTo>
                  <a:cubicBezTo>
                    <a:pt x="353" y="245"/>
                    <a:pt x="354" y="248"/>
                    <a:pt x="355" y="250"/>
                  </a:cubicBezTo>
                  <a:cubicBezTo>
                    <a:pt x="356" y="251"/>
                    <a:pt x="357" y="252"/>
                    <a:pt x="358" y="252"/>
                  </a:cubicBezTo>
                  <a:cubicBezTo>
                    <a:pt x="357" y="250"/>
                    <a:pt x="356" y="249"/>
                    <a:pt x="355" y="248"/>
                  </a:cubicBezTo>
                  <a:cubicBezTo>
                    <a:pt x="357" y="247"/>
                    <a:pt x="357" y="248"/>
                    <a:pt x="359" y="249"/>
                  </a:cubicBezTo>
                  <a:cubicBezTo>
                    <a:pt x="359" y="249"/>
                    <a:pt x="362" y="250"/>
                    <a:pt x="362" y="250"/>
                  </a:cubicBezTo>
                  <a:cubicBezTo>
                    <a:pt x="363" y="251"/>
                    <a:pt x="363" y="252"/>
                    <a:pt x="362" y="253"/>
                  </a:cubicBezTo>
                  <a:cubicBezTo>
                    <a:pt x="361" y="253"/>
                    <a:pt x="360" y="252"/>
                    <a:pt x="360" y="252"/>
                  </a:cubicBezTo>
                  <a:cubicBezTo>
                    <a:pt x="359" y="252"/>
                    <a:pt x="360" y="253"/>
                    <a:pt x="360" y="253"/>
                  </a:cubicBezTo>
                  <a:cubicBezTo>
                    <a:pt x="362" y="254"/>
                    <a:pt x="363" y="254"/>
                    <a:pt x="363" y="256"/>
                  </a:cubicBezTo>
                  <a:cubicBezTo>
                    <a:pt x="365" y="258"/>
                    <a:pt x="363" y="261"/>
                    <a:pt x="361" y="259"/>
                  </a:cubicBezTo>
                  <a:cubicBezTo>
                    <a:pt x="360" y="259"/>
                    <a:pt x="359" y="257"/>
                    <a:pt x="358" y="256"/>
                  </a:cubicBezTo>
                  <a:cubicBezTo>
                    <a:pt x="356" y="255"/>
                    <a:pt x="355" y="256"/>
                    <a:pt x="353" y="256"/>
                  </a:cubicBezTo>
                  <a:cubicBezTo>
                    <a:pt x="353" y="256"/>
                    <a:pt x="352" y="256"/>
                    <a:pt x="352" y="257"/>
                  </a:cubicBezTo>
                  <a:cubicBezTo>
                    <a:pt x="352" y="258"/>
                    <a:pt x="353" y="258"/>
                    <a:pt x="353" y="259"/>
                  </a:cubicBezTo>
                  <a:cubicBezTo>
                    <a:pt x="354" y="259"/>
                    <a:pt x="356" y="259"/>
                    <a:pt x="355" y="261"/>
                  </a:cubicBezTo>
                  <a:cubicBezTo>
                    <a:pt x="354" y="263"/>
                    <a:pt x="353" y="260"/>
                    <a:pt x="352" y="262"/>
                  </a:cubicBezTo>
                  <a:cubicBezTo>
                    <a:pt x="352" y="263"/>
                    <a:pt x="353" y="263"/>
                    <a:pt x="354" y="263"/>
                  </a:cubicBezTo>
                  <a:cubicBezTo>
                    <a:pt x="355" y="263"/>
                    <a:pt x="356" y="264"/>
                    <a:pt x="357" y="264"/>
                  </a:cubicBezTo>
                  <a:cubicBezTo>
                    <a:pt x="356" y="265"/>
                    <a:pt x="355" y="264"/>
                    <a:pt x="355" y="265"/>
                  </a:cubicBezTo>
                  <a:cubicBezTo>
                    <a:pt x="354" y="266"/>
                    <a:pt x="357" y="266"/>
                    <a:pt x="357" y="266"/>
                  </a:cubicBezTo>
                  <a:cubicBezTo>
                    <a:pt x="360" y="265"/>
                    <a:pt x="360" y="267"/>
                    <a:pt x="361" y="269"/>
                  </a:cubicBezTo>
                  <a:cubicBezTo>
                    <a:pt x="362" y="270"/>
                    <a:pt x="362" y="270"/>
                    <a:pt x="363" y="269"/>
                  </a:cubicBezTo>
                  <a:cubicBezTo>
                    <a:pt x="365" y="269"/>
                    <a:pt x="364" y="266"/>
                    <a:pt x="367" y="267"/>
                  </a:cubicBezTo>
                  <a:cubicBezTo>
                    <a:pt x="369" y="268"/>
                    <a:pt x="370" y="271"/>
                    <a:pt x="369" y="273"/>
                  </a:cubicBezTo>
                  <a:cubicBezTo>
                    <a:pt x="369" y="275"/>
                    <a:pt x="370" y="280"/>
                    <a:pt x="368" y="282"/>
                  </a:cubicBezTo>
                  <a:cubicBezTo>
                    <a:pt x="367" y="284"/>
                    <a:pt x="367" y="283"/>
                    <a:pt x="365" y="283"/>
                  </a:cubicBezTo>
                  <a:cubicBezTo>
                    <a:pt x="364" y="282"/>
                    <a:pt x="362" y="282"/>
                    <a:pt x="362" y="281"/>
                  </a:cubicBezTo>
                  <a:cubicBezTo>
                    <a:pt x="359" y="279"/>
                    <a:pt x="356" y="279"/>
                    <a:pt x="353" y="277"/>
                  </a:cubicBezTo>
                  <a:cubicBezTo>
                    <a:pt x="352" y="278"/>
                    <a:pt x="351" y="277"/>
                    <a:pt x="351" y="278"/>
                  </a:cubicBezTo>
                  <a:cubicBezTo>
                    <a:pt x="351" y="279"/>
                    <a:pt x="354" y="278"/>
                    <a:pt x="353" y="280"/>
                  </a:cubicBezTo>
                  <a:cubicBezTo>
                    <a:pt x="352" y="281"/>
                    <a:pt x="350" y="280"/>
                    <a:pt x="349" y="280"/>
                  </a:cubicBezTo>
                  <a:cubicBezTo>
                    <a:pt x="348" y="280"/>
                    <a:pt x="347" y="280"/>
                    <a:pt x="346" y="280"/>
                  </a:cubicBezTo>
                  <a:cubicBezTo>
                    <a:pt x="348" y="281"/>
                    <a:pt x="349" y="281"/>
                    <a:pt x="351" y="281"/>
                  </a:cubicBezTo>
                  <a:cubicBezTo>
                    <a:pt x="351" y="283"/>
                    <a:pt x="346" y="287"/>
                    <a:pt x="345" y="285"/>
                  </a:cubicBezTo>
                  <a:cubicBezTo>
                    <a:pt x="345" y="284"/>
                    <a:pt x="344" y="282"/>
                    <a:pt x="343" y="281"/>
                  </a:cubicBezTo>
                  <a:cubicBezTo>
                    <a:pt x="342" y="281"/>
                    <a:pt x="342" y="282"/>
                    <a:pt x="342" y="283"/>
                  </a:cubicBezTo>
                  <a:cubicBezTo>
                    <a:pt x="338" y="285"/>
                    <a:pt x="341" y="287"/>
                    <a:pt x="341" y="289"/>
                  </a:cubicBezTo>
                  <a:cubicBezTo>
                    <a:pt x="342" y="286"/>
                    <a:pt x="347" y="288"/>
                    <a:pt x="344" y="292"/>
                  </a:cubicBezTo>
                  <a:cubicBezTo>
                    <a:pt x="347" y="293"/>
                    <a:pt x="347" y="294"/>
                    <a:pt x="346" y="298"/>
                  </a:cubicBezTo>
                  <a:cubicBezTo>
                    <a:pt x="347" y="298"/>
                    <a:pt x="348" y="299"/>
                    <a:pt x="348" y="299"/>
                  </a:cubicBezTo>
                  <a:cubicBezTo>
                    <a:pt x="351" y="299"/>
                    <a:pt x="350" y="295"/>
                    <a:pt x="353" y="298"/>
                  </a:cubicBezTo>
                  <a:cubicBezTo>
                    <a:pt x="355" y="300"/>
                    <a:pt x="356" y="297"/>
                    <a:pt x="358" y="298"/>
                  </a:cubicBezTo>
                  <a:cubicBezTo>
                    <a:pt x="358" y="298"/>
                    <a:pt x="360" y="301"/>
                    <a:pt x="359" y="302"/>
                  </a:cubicBezTo>
                  <a:cubicBezTo>
                    <a:pt x="359" y="303"/>
                    <a:pt x="355" y="305"/>
                    <a:pt x="354" y="305"/>
                  </a:cubicBezTo>
                  <a:cubicBezTo>
                    <a:pt x="353" y="305"/>
                    <a:pt x="352" y="305"/>
                    <a:pt x="350" y="305"/>
                  </a:cubicBezTo>
                  <a:cubicBezTo>
                    <a:pt x="349" y="305"/>
                    <a:pt x="347" y="305"/>
                    <a:pt x="345" y="306"/>
                  </a:cubicBezTo>
                  <a:cubicBezTo>
                    <a:pt x="349" y="306"/>
                    <a:pt x="352" y="305"/>
                    <a:pt x="355" y="307"/>
                  </a:cubicBezTo>
                  <a:cubicBezTo>
                    <a:pt x="356" y="307"/>
                    <a:pt x="357" y="306"/>
                    <a:pt x="358" y="307"/>
                  </a:cubicBezTo>
                  <a:cubicBezTo>
                    <a:pt x="359" y="307"/>
                    <a:pt x="359" y="309"/>
                    <a:pt x="360" y="310"/>
                  </a:cubicBezTo>
                  <a:cubicBezTo>
                    <a:pt x="360" y="310"/>
                    <a:pt x="360" y="310"/>
                    <a:pt x="360" y="311"/>
                  </a:cubicBezTo>
                  <a:cubicBezTo>
                    <a:pt x="361" y="312"/>
                    <a:pt x="360" y="313"/>
                    <a:pt x="360" y="314"/>
                  </a:cubicBezTo>
                  <a:cubicBezTo>
                    <a:pt x="360" y="315"/>
                    <a:pt x="361" y="316"/>
                    <a:pt x="361" y="317"/>
                  </a:cubicBezTo>
                  <a:cubicBezTo>
                    <a:pt x="362" y="319"/>
                    <a:pt x="362" y="322"/>
                    <a:pt x="361" y="324"/>
                  </a:cubicBezTo>
                  <a:cubicBezTo>
                    <a:pt x="362" y="327"/>
                    <a:pt x="361" y="327"/>
                    <a:pt x="359" y="328"/>
                  </a:cubicBezTo>
                  <a:cubicBezTo>
                    <a:pt x="357" y="327"/>
                    <a:pt x="358" y="324"/>
                    <a:pt x="356" y="323"/>
                  </a:cubicBezTo>
                  <a:cubicBezTo>
                    <a:pt x="354" y="322"/>
                    <a:pt x="354" y="325"/>
                    <a:pt x="351" y="322"/>
                  </a:cubicBezTo>
                  <a:cubicBezTo>
                    <a:pt x="350" y="321"/>
                    <a:pt x="349" y="319"/>
                    <a:pt x="347" y="317"/>
                  </a:cubicBezTo>
                  <a:cubicBezTo>
                    <a:pt x="347" y="317"/>
                    <a:pt x="346" y="316"/>
                    <a:pt x="346" y="316"/>
                  </a:cubicBezTo>
                  <a:cubicBezTo>
                    <a:pt x="345" y="315"/>
                    <a:pt x="344" y="315"/>
                    <a:pt x="343" y="314"/>
                  </a:cubicBezTo>
                  <a:cubicBezTo>
                    <a:pt x="342" y="314"/>
                    <a:pt x="344" y="315"/>
                    <a:pt x="343" y="315"/>
                  </a:cubicBezTo>
                  <a:cubicBezTo>
                    <a:pt x="344" y="315"/>
                    <a:pt x="345" y="316"/>
                    <a:pt x="345" y="317"/>
                  </a:cubicBezTo>
                  <a:cubicBezTo>
                    <a:pt x="347" y="318"/>
                    <a:pt x="348" y="318"/>
                    <a:pt x="346" y="320"/>
                  </a:cubicBezTo>
                  <a:cubicBezTo>
                    <a:pt x="346" y="320"/>
                    <a:pt x="346" y="320"/>
                    <a:pt x="346" y="320"/>
                  </a:cubicBezTo>
                  <a:cubicBezTo>
                    <a:pt x="348" y="320"/>
                    <a:pt x="348" y="322"/>
                    <a:pt x="348" y="323"/>
                  </a:cubicBezTo>
                  <a:cubicBezTo>
                    <a:pt x="350" y="323"/>
                    <a:pt x="351" y="324"/>
                    <a:pt x="351" y="325"/>
                  </a:cubicBezTo>
                  <a:cubicBezTo>
                    <a:pt x="352" y="325"/>
                    <a:pt x="354" y="326"/>
                    <a:pt x="354" y="327"/>
                  </a:cubicBezTo>
                  <a:cubicBezTo>
                    <a:pt x="354" y="329"/>
                    <a:pt x="352" y="328"/>
                    <a:pt x="351" y="328"/>
                  </a:cubicBezTo>
                  <a:cubicBezTo>
                    <a:pt x="349" y="329"/>
                    <a:pt x="347" y="331"/>
                    <a:pt x="346" y="333"/>
                  </a:cubicBezTo>
                  <a:cubicBezTo>
                    <a:pt x="348" y="333"/>
                    <a:pt x="349" y="329"/>
                    <a:pt x="351" y="331"/>
                  </a:cubicBezTo>
                  <a:cubicBezTo>
                    <a:pt x="352" y="330"/>
                    <a:pt x="353" y="331"/>
                    <a:pt x="353" y="331"/>
                  </a:cubicBezTo>
                  <a:cubicBezTo>
                    <a:pt x="353" y="333"/>
                    <a:pt x="353" y="334"/>
                    <a:pt x="352" y="335"/>
                  </a:cubicBezTo>
                  <a:cubicBezTo>
                    <a:pt x="353" y="336"/>
                    <a:pt x="353" y="338"/>
                    <a:pt x="353" y="339"/>
                  </a:cubicBezTo>
                  <a:cubicBezTo>
                    <a:pt x="353" y="340"/>
                    <a:pt x="353" y="340"/>
                    <a:pt x="353" y="340"/>
                  </a:cubicBezTo>
                  <a:cubicBezTo>
                    <a:pt x="354" y="340"/>
                    <a:pt x="355" y="340"/>
                    <a:pt x="356" y="340"/>
                  </a:cubicBezTo>
                  <a:cubicBezTo>
                    <a:pt x="357" y="341"/>
                    <a:pt x="358" y="341"/>
                    <a:pt x="359" y="342"/>
                  </a:cubicBezTo>
                  <a:cubicBezTo>
                    <a:pt x="362" y="341"/>
                    <a:pt x="362" y="340"/>
                    <a:pt x="362" y="343"/>
                  </a:cubicBezTo>
                  <a:cubicBezTo>
                    <a:pt x="364" y="346"/>
                    <a:pt x="364" y="346"/>
                    <a:pt x="362" y="349"/>
                  </a:cubicBezTo>
                  <a:cubicBezTo>
                    <a:pt x="361" y="350"/>
                    <a:pt x="360" y="352"/>
                    <a:pt x="358" y="350"/>
                  </a:cubicBezTo>
                  <a:cubicBezTo>
                    <a:pt x="356" y="350"/>
                    <a:pt x="356" y="349"/>
                    <a:pt x="356" y="347"/>
                  </a:cubicBezTo>
                  <a:cubicBezTo>
                    <a:pt x="355" y="346"/>
                    <a:pt x="351" y="344"/>
                    <a:pt x="351" y="346"/>
                  </a:cubicBezTo>
                  <a:cubicBezTo>
                    <a:pt x="353" y="346"/>
                    <a:pt x="354" y="347"/>
                    <a:pt x="354" y="348"/>
                  </a:cubicBezTo>
                  <a:cubicBezTo>
                    <a:pt x="355" y="349"/>
                    <a:pt x="356" y="351"/>
                    <a:pt x="356" y="351"/>
                  </a:cubicBezTo>
                  <a:cubicBezTo>
                    <a:pt x="356" y="354"/>
                    <a:pt x="351" y="354"/>
                    <a:pt x="349" y="354"/>
                  </a:cubicBezTo>
                  <a:cubicBezTo>
                    <a:pt x="348" y="354"/>
                    <a:pt x="347" y="354"/>
                    <a:pt x="347" y="353"/>
                  </a:cubicBezTo>
                  <a:cubicBezTo>
                    <a:pt x="346" y="352"/>
                    <a:pt x="342" y="352"/>
                    <a:pt x="345" y="349"/>
                  </a:cubicBezTo>
                  <a:cubicBezTo>
                    <a:pt x="345" y="349"/>
                    <a:pt x="345" y="349"/>
                    <a:pt x="344" y="349"/>
                  </a:cubicBezTo>
                  <a:cubicBezTo>
                    <a:pt x="344" y="349"/>
                    <a:pt x="343" y="349"/>
                    <a:pt x="343" y="349"/>
                  </a:cubicBezTo>
                  <a:cubicBezTo>
                    <a:pt x="342" y="349"/>
                    <a:pt x="343" y="349"/>
                    <a:pt x="343" y="350"/>
                  </a:cubicBezTo>
                  <a:cubicBezTo>
                    <a:pt x="344" y="351"/>
                    <a:pt x="342" y="354"/>
                    <a:pt x="342" y="355"/>
                  </a:cubicBezTo>
                  <a:cubicBezTo>
                    <a:pt x="342" y="356"/>
                    <a:pt x="343" y="357"/>
                    <a:pt x="344" y="359"/>
                  </a:cubicBezTo>
                  <a:cubicBezTo>
                    <a:pt x="344" y="357"/>
                    <a:pt x="345" y="356"/>
                    <a:pt x="346" y="356"/>
                  </a:cubicBezTo>
                  <a:cubicBezTo>
                    <a:pt x="348" y="356"/>
                    <a:pt x="348" y="357"/>
                    <a:pt x="349" y="358"/>
                  </a:cubicBezTo>
                  <a:cubicBezTo>
                    <a:pt x="350" y="358"/>
                    <a:pt x="352" y="359"/>
                    <a:pt x="352" y="360"/>
                  </a:cubicBezTo>
                  <a:cubicBezTo>
                    <a:pt x="354" y="360"/>
                    <a:pt x="356" y="359"/>
                    <a:pt x="356" y="361"/>
                  </a:cubicBezTo>
                  <a:cubicBezTo>
                    <a:pt x="356" y="361"/>
                    <a:pt x="354" y="362"/>
                    <a:pt x="354" y="363"/>
                  </a:cubicBezTo>
                  <a:cubicBezTo>
                    <a:pt x="354" y="363"/>
                    <a:pt x="354" y="364"/>
                    <a:pt x="354" y="365"/>
                  </a:cubicBezTo>
                  <a:cubicBezTo>
                    <a:pt x="354" y="365"/>
                    <a:pt x="354" y="365"/>
                    <a:pt x="354" y="366"/>
                  </a:cubicBezTo>
                  <a:cubicBezTo>
                    <a:pt x="354" y="365"/>
                    <a:pt x="354" y="365"/>
                    <a:pt x="354" y="365"/>
                  </a:cubicBezTo>
                  <a:cubicBezTo>
                    <a:pt x="354" y="366"/>
                    <a:pt x="356" y="369"/>
                    <a:pt x="354" y="369"/>
                  </a:cubicBezTo>
                  <a:cubicBezTo>
                    <a:pt x="352" y="371"/>
                    <a:pt x="350" y="369"/>
                    <a:pt x="348" y="370"/>
                  </a:cubicBezTo>
                  <a:cubicBezTo>
                    <a:pt x="347" y="370"/>
                    <a:pt x="347" y="371"/>
                    <a:pt x="346" y="371"/>
                  </a:cubicBezTo>
                  <a:cubicBezTo>
                    <a:pt x="345" y="372"/>
                    <a:pt x="344" y="373"/>
                    <a:pt x="343" y="373"/>
                  </a:cubicBezTo>
                  <a:cubicBezTo>
                    <a:pt x="343" y="373"/>
                    <a:pt x="343" y="373"/>
                    <a:pt x="343" y="373"/>
                  </a:cubicBezTo>
                  <a:cubicBezTo>
                    <a:pt x="343" y="374"/>
                    <a:pt x="342" y="374"/>
                    <a:pt x="341" y="374"/>
                  </a:cubicBezTo>
                  <a:cubicBezTo>
                    <a:pt x="338" y="373"/>
                    <a:pt x="335" y="371"/>
                    <a:pt x="332" y="368"/>
                  </a:cubicBezTo>
                  <a:cubicBezTo>
                    <a:pt x="332" y="368"/>
                    <a:pt x="330" y="366"/>
                    <a:pt x="330" y="364"/>
                  </a:cubicBezTo>
                  <a:cubicBezTo>
                    <a:pt x="331" y="363"/>
                    <a:pt x="333" y="364"/>
                    <a:pt x="334" y="364"/>
                  </a:cubicBezTo>
                  <a:cubicBezTo>
                    <a:pt x="334" y="364"/>
                    <a:pt x="334" y="363"/>
                    <a:pt x="334" y="363"/>
                  </a:cubicBezTo>
                  <a:cubicBezTo>
                    <a:pt x="333" y="363"/>
                    <a:pt x="331" y="364"/>
                    <a:pt x="330" y="361"/>
                  </a:cubicBezTo>
                  <a:cubicBezTo>
                    <a:pt x="330" y="362"/>
                    <a:pt x="329" y="362"/>
                    <a:pt x="328" y="362"/>
                  </a:cubicBezTo>
                  <a:cubicBezTo>
                    <a:pt x="327" y="365"/>
                    <a:pt x="328" y="368"/>
                    <a:pt x="324" y="366"/>
                  </a:cubicBezTo>
                  <a:cubicBezTo>
                    <a:pt x="325" y="368"/>
                    <a:pt x="326" y="368"/>
                    <a:pt x="324" y="370"/>
                  </a:cubicBezTo>
                  <a:cubicBezTo>
                    <a:pt x="322" y="370"/>
                    <a:pt x="321" y="369"/>
                    <a:pt x="321" y="372"/>
                  </a:cubicBezTo>
                  <a:cubicBezTo>
                    <a:pt x="320" y="372"/>
                    <a:pt x="320" y="373"/>
                    <a:pt x="320" y="373"/>
                  </a:cubicBezTo>
                  <a:cubicBezTo>
                    <a:pt x="319" y="375"/>
                    <a:pt x="318" y="376"/>
                    <a:pt x="316" y="375"/>
                  </a:cubicBezTo>
                  <a:cubicBezTo>
                    <a:pt x="316" y="374"/>
                    <a:pt x="315" y="374"/>
                    <a:pt x="315" y="374"/>
                  </a:cubicBezTo>
                  <a:cubicBezTo>
                    <a:pt x="315" y="374"/>
                    <a:pt x="315" y="374"/>
                    <a:pt x="315" y="374"/>
                  </a:cubicBezTo>
                  <a:cubicBezTo>
                    <a:pt x="313" y="377"/>
                    <a:pt x="312" y="377"/>
                    <a:pt x="310" y="376"/>
                  </a:cubicBezTo>
                  <a:cubicBezTo>
                    <a:pt x="309" y="376"/>
                    <a:pt x="308" y="376"/>
                    <a:pt x="308" y="377"/>
                  </a:cubicBezTo>
                  <a:cubicBezTo>
                    <a:pt x="308" y="377"/>
                    <a:pt x="307" y="377"/>
                    <a:pt x="307" y="378"/>
                  </a:cubicBezTo>
                  <a:cubicBezTo>
                    <a:pt x="308" y="378"/>
                    <a:pt x="308" y="378"/>
                    <a:pt x="308" y="379"/>
                  </a:cubicBezTo>
                  <a:cubicBezTo>
                    <a:pt x="309" y="375"/>
                    <a:pt x="312" y="379"/>
                    <a:pt x="314" y="377"/>
                  </a:cubicBezTo>
                  <a:cubicBezTo>
                    <a:pt x="316" y="375"/>
                    <a:pt x="318" y="377"/>
                    <a:pt x="320" y="378"/>
                  </a:cubicBezTo>
                  <a:cubicBezTo>
                    <a:pt x="321" y="378"/>
                    <a:pt x="324" y="379"/>
                    <a:pt x="323" y="381"/>
                  </a:cubicBezTo>
                  <a:cubicBezTo>
                    <a:pt x="323" y="383"/>
                    <a:pt x="320" y="383"/>
                    <a:pt x="319" y="383"/>
                  </a:cubicBezTo>
                  <a:cubicBezTo>
                    <a:pt x="317" y="385"/>
                    <a:pt x="317" y="386"/>
                    <a:pt x="314" y="385"/>
                  </a:cubicBezTo>
                  <a:cubicBezTo>
                    <a:pt x="314" y="385"/>
                    <a:pt x="314" y="386"/>
                    <a:pt x="313" y="386"/>
                  </a:cubicBezTo>
                  <a:cubicBezTo>
                    <a:pt x="315" y="387"/>
                    <a:pt x="315" y="387"/>
                    <a:pt x="315" y="389"/>
                  </a:cubicBezTo>
                  <a:cubicBezTo>
                    <a:pt x="315" y="388"/>
                    <a:pt x="316" y="388"/>
                    <a:pt x="316" y="387"/>
                  </a:cubicBezTo>
                  <a:cubicBezTo>
                    <a:pt x="316" y="386"/>
                    <a:pt x="317" y="387"/>
                    <a:pt x="317" y="387"/>
                  </a:cubicBezTo>
                  <a:cubicBezTo>
                    <a:pt x="319" y="386"/>
                    <a:pt x="320" y="383"/>
                    <a:pt x="322" y="385"/>
                  </a:cubicBezTo>
                  <a:cubicBezTo>
                    <a:pt x="322" y="386"/>
                    <a:pt x="323" y="386"/>
                    <a:pt x="323" y="386"/>
                  </a:cubicBezTo>
                  <a:cubicBezTo>
                    <a:pt x="327" y="387"/>
                    <a:pt x="326" y="392"/>
                    <a:pt x="323" y="393"/>
                  </a:cubicBezTo>
                  <a:cubicBezTo>
                    <a:pt x="323" y="393"/>
                    <a:pt x="323" y="394"/>
                    <a:pt x="323" y="394"/>
                  </a:cubicBezTo>
                  <a:cubicBezTo>
                    <a:pt x="323" y="394"/>
                    <a:pt x="323" y="394"/>
                    <a:pt x="323" y="394"/>
                  </a:cubicBezTo>
                  <a:cubicBezTo>
                    <a:pt x="325" y="393"/>
                    <a:pt x="327" y="394"/>
                    <a:pt x="329" y="396"/>
                  </a:cubicBezTo>
                  <a:cubicBezTo>
                    <a:pt x="330" y="396"/>
                    <a:pt x="334" y="398"/>
                    <a:pt x="332" y="399"/>
                  </a:cubicBezTo>
                  <a:cubicBezTo>
                    <a:pt x="333" y="399"/>
                    <a:pt x="334" y="400"/>
                    <a:pt x="334" y="400"/>
                  </a:cubicBezTo>
                  <a:cubicBezTo>
                    <a:pt x="336" y="401"/>
                    <a:pt x="338" y="403"/>
                    <a:pt x="339" y="404"/>
                  </a:cubicBezTo>
                  <a:cubicBezTo>
                    <a:pt x="340" y="404"/>
                    <a:pt x="340" y="404"/>
                    <a:pt x="340" y="405"/>
                  </a:cubicBezTo>
                  <a:cubicBezTo>
                    <a:pt x="339" y="405"/>
                    <a:pt x="340" y="407"/>
                    <a:pt x="338" y="407"/>
                  </a:cubicBezTo>
                  <a:cubicBezTo>
                    <a:pt x="338" y="408"/>
                    <a:pt x="338" y="408"/>
                    <a:pt x="337" y="408"/>
                  </a:cubicBezTo>
                  <a:cubicBezTo>
                    <a:pt x="337" y="409"/>
                    <a:pt x="336" y="410"/>
                    <a:pt x="336" y="410"/>
                  </a:cubicBezTo>
                  <a:cubicBezTo>
                    <a:pt x="339" y="411"/>
                    <a:pt x="339" y="408"/>
                    <a:pt x="340" y="408"/>
                  </a:cubicBezTo>
                  <a:cubicBezTo>
                    <a:pt x="341" y="409"/>
                    <a:pt x="339" y="410"/>
                    <a:pt x="341" y="411"/>
                  </a:cubicBezTo>
                  <a:cubicBezTo>
                    <a:pt x="342" y="410"/>
                    <a:pt x="343" y="407"/>
                    <a:pt x="344" y="409"/>
                  </a:cubicBezTo>
                  <a:cubicBezTo>
                    <a:pt x="344" y="410"/>
                    <a:pt x="342" y="411"/>
                    <a:pt x="341" y="412"/>
                  </a:cubicBezTo>
                  <a:cubicBezTo>
                    <a:pt x="340" y="414"/>
                    <a:pt x="340" y="416"/>
                    <a:pt x="341" y="418"/>
                  </a:cubicBezTo>
                  <a:cubicBezTo>
                    <a:pt x="342" y="417"/>
                    <a:pt x="342" y="414"/>
                    <a:pt x="344" y="414"/>
                  </a:cubicBezTo>
                  <a:cubicBezTo>
                    <a:pt x="345" y="413"/>
                    <a:pt x="346" y="415"/>
                    <a:pt x="346" y="416"/>
                  </a:cubicBezTo>
                  <a:cubicBezTo>
                    <a:pt x="346" y="417"/>
                    <a:pt x="346" y="417"/>
                    <a:pt x="346" y="418"/>
                  </a:cubicBezTo>
                  <a:cubicBezTo>
                    <a:pt x="346" y="419"/>
                    <a:pt x="347" y="420"/>
                    <a:pt x="346" y="421"/>
                  </a:cubicBezTo>
                  <a:cubicBezTo>
                    <a:pt x="346" y="423"/>
                    <a:pt x="345" y="426"/>
                    <a:pt x="347" y="429"/>
                  </a:cubicBezTo>
                  <a:cubicBezTo>
                    <a:pt x="347" y="430"/>
                    <a:pt x="346" y="431"/>
                    <a:pt x="346" y="432"/>
                  </a:cubicBezTo>
                  <a:cubicBezTo>
                    <a:pt x="346" y="433"/>
                    <a:pt x="347" y="433"/>
                    <a:pt x="347" y="434"/>
                  </a:cubicBezTo>
                  <a:cubicBezTo>
                    <a:pt x="347" y="436"/>
                    <a:pt x="345" y="435"/>
                    <a:pt x="344" y="434"/>
                  </a:cubicBezTo>
                  <a:cubicBezTo>
                    <a:pt x="344" y="434"/>
                    <a:pt x="342" y="435"/>
                    <a:pt x="341" y="434"/>
                  </a:cubicBezTo>
                  <a:cubicBezTo>
                    <a:pt x="341" y="433"/>
                    <a:pt x="341" y="432"/>
                    <a:pt x="341" y="431"/>
                  </a:cubicBezTo>
                  <a:cubicBezTo>
                    <a:pt x="341" y="430"/>
                    <a:pt x="341" y="428"/>
                    <a:pt x="341" y="427"/>
                  </a:cubicBezTo>
                  <a:cubicBezTo>
                    <a:pt x="341" y="427"/>
                    <a:pt x="341" y="427"/>
                    <a:pt x="340" y="427"/>
                  </a:cubicBezTo>
                  <a:cubicBezTo>
                    <a:pt x="339" y="429"/>
                    <a:pt x="340" y="431"/>
                    <a:pt x="340" y="433"/>
                  </a:cubicBezTo>
                  <a:cubicBezTo>
                    <a:pt x="340" y="434"/>
                    <a:pt x="341" y="436"/>
                    <a:pt x="338" y="436"/>
                  </a:cubicBezTo>
                  <a:cubicBezTo>
                    <a:pt x="337" y="436"/>
                    <a:pt x="336" y="436"/>
                    <a:pt x="334" y="435"/>
                  </a:cubicBezTo>
                  <a:cubicBezTo>
                    <a:pt x="332" y="433"/>
                    <a:pt x="331" y="432"/>
                    <a:pt x="331" y="430"/>
                  </a:cubicBezTo>
                  <a:cubicBezTo>
                    <a:pt x="329" y="428"/>
                    <a:pt x="329" y="425"/>
                    <a:pt x="329" y="423"/>
                  </a:cubicBezTo>
                  <a:cubicBezTo>
                    <a:pt x="329" y="421"/>
                    <a:pt x="327" y="420"/>
                    <a:pt x="326" y="418"/>
                  </a:cubicBezTo>
                  <a:cubicBezTo>
                    <a:pt x="326" y="418"/>
                    <a:pt x="326" y="417"/>
                    <a:pt x="326" y="416"/>
                  </a:cubicBezTo>
                  <a:cubicBezTo>
                    <a:pt x="324" y="419"/>
                    <a:pt x="323" y="417"/>
                    <a:pt x="321" y="415"/>
                  </a:cubicBezTo>
                  <a:cubicBezTo>
                    <a:pt x="321" y="414"/>
                    <a:pt x="320" y="413"/>
                    <a:pt x="320" y="413"/>
                  </a:cubicBezTo>
                  <a:cubicBezTo>
                    <a:pt x="318" y="412"/>
                    <a:pt x="318" y="413"/>
                    <a:pt x="317" y="412"/>
                  </a:cubicBezTo>
                  <a:cubicBezTo>
                    <a:pt x="316" y="412"/>
                    <a:pt x="316" y="412"/>
                    <a:pt x="315" y="412"/>
                  </a:cubicBezTo>
                  <a:cubicBezTo>
                    <a:pt x="314" y="412"/>
                    <a:pt x="314" y="412"/>
                    <a:pt x="313" y="412"/>
                  </a:cubicBezTo>
                  <a:cubicBezTo>
                    <a:pt x="312" y="412"/>
                    <a:pt x="312" y="412"/>
                    <a:pt x="311" y="411"/>
                  </a:cubicBezTo>
                  <a:cubicBezTo>
                    <a:pt x="310" y="411"/>
                    <a:pt x="310" y="410"/>
                    <a:pt x="309" y="409"/>
                  </a:cubicBezTo>
                  <a:cubicBezTo>
                    <a:pt x="309" y="409"/>
                    <a:pt x="309" y="408"/>
                    <a:pt x="309" y="408"/>
                  </a:cubicBezTo>
                  <a:cubicBezTo>
                    <a:pt x="308" y="407"/>
                    <a:pt x="307" y="407"/>
                    <a:pt x="306" y="405"/>
                  </a:cubicBezTo>
                  <a:cubicBezTo>
                    <a:pt x="306" y="404"/>
                    <a:pt x="305" y="404"/>
                    <a:pt x="304" y="403"/>
                  </a:cubicBezTo>
                  <a:cubicBezTo>
                    <a:pt x="303" y="403"/>
                    <a:pt x="303" y="403"/>
                    <a:pt x="302" y="403"/>
                  </a:cubicBezTo>
                  <a:cubicBezTo>
                    <a:pt x="301" y="402"/>
                    <a:pt x="300" y="401"/>
                    <a:pt x="300" y="401"/>
                  </a:cubicBezTo>
                  <a:cubicBezTo>
                    <a:pt x="299" y="402"/>
                    <a:pt x="301" y="402"/>
                    <a:pt x="300" y="403"/>
                  </a:cubicBezTo>
                  <a:cubicBezTo>
                    <a:pt x="300" y="403"/>
                    <a:pt x="300" y="403"/>
                    <a:pt x="300" y="403"/>
                  </a:cubicBezTo>
                  <a:cubicBezTo>
                    <a:pt x="301" y="405"/>
                    <a:pt x="304" y="404"/>
                    <a:pt x="303" y="405"/>
                  </a:cubicBezTo>
                  <a:cubicBezTo>
                    <a:pt x="305" y="405"/>
                    <a:pt x="305" y="406"/>
                    <a:pt x="306" y="407"/>
                  </a:cubicBezTo>
                  <a:cubicBezTo>
                    <a:pt x="306" y="407"/>
                    <a:pt x="306" y="408"/>
                    <a:pt x="306" y="408"/>
                  </a:cubicBezTo>
                  <a:cubicBezTo>
                    <a:pt x="309" y="410"/>
                    <a:pt x="307" y="409"/>
                    <a:pt x="305" y="411"/>
                  </a:cubicBezTo>
                  <a:cubicBezTo>
                    <a:pt x="305" y="411"/>
                    <a:pt x="306" y="411"/>
                    <a:pt x="306" y="411"/>
                  </a:cubicBezTo>
                  <a:cubicBezTo>
                    <a:pt x="307" y="411"/>
                    <a:pt x="309" y="411"/>
                    <a:pt x="309" y="413"/>
                  </a:cubicBezTo>
                  <a:cubicBezTo>
                    <a:pt x="309" y="413"/>
                    <a:pt x="309" y="414"/>
                    <a:pt x="309" y="414"/>
                  </a:cubicBezTo>
                  <a:cubicBezTo>
                    <a:pt x="309" y="414"/>
                    <a:pt x="310" y="414"/>
                    <a:pt x="310" y="414"/>
                  </a:cubicBezTo>
                  <a:cubicBezTo>
                    <a:pt x="311" y="412"/>
                    <a:pt x="312" y="414"/>
                    <a:pt x="313" y="414"/>
                  </a:cubicBezTo>
                  <a:cubicBezTo>
                    <a:pt x="314" y="414"/>
                    <a:pt x="314" y="413"/>
                    <a:pt x="315" y="414"/>
                  </a:cubicBezTo>
                  <a:cubicBezTo>
                    <a:pt x="318" y="413"/>
                    <a:pt x="323" y="418"/>
                    <a:pt x="320" y="419"/>
                  </a:cubicBezTo>
                  <a:cubicBezTo>
                    <a:pt x="319" y="421"/>
                    <a:pt x="318" y="423"/>
                    <a:pt x="315" y="423"/>
                  </a:cubicBezTo>
                  <a:cubicBezTo>
                    <a:pt x="314" y="425"/>
                    <a:pt x="309" y="426"/>
                    <a:pt x="307" y="424"/>
                  </a:cubicBezTo>
                  <a:cubicBezTo>
                    <a:pt x="307" y="424"/>
                    <a:pt x="306" y="424"/>
                    <a:pt x="306" y="424"/>
                  </a:cubicBezTo>
                  <a:cubicBezTo>
                    <a:pt x="305" y="425"/>
                    <a:pt x="304" y="425"/>
                    <a:pt x="303" y="424"/>
                  </a:cubicBezTo>
                  <a:cubicBezTo>
                    <a:pt x="303" y="424"/>
                    <a:pt x="302" y="424"/>
                    <a:pt x="302" y="424"/>
                  </a:cubicBezTo>
                  <a:cubicBezTo>
                    <a:pt x="301" y="424"/>
                    <a:pt x="301" y="425"/>
                    <a:pt x="301" y="425"/>
                  </a:cubicBezTo>
                  <a:cubicBezTo>
                    <a:pt x="302" y="425"/>
                    <a:pt x="302" y="425"/>
                    <a:pt x="303" y="426"/>
                  </a:cubicBezTo>
                  <a:cubicBezTo>
                    <a:pt x="305" y="427"/>
                    <a:pt x="304" y="430"/>
                    <a:pt x="302" y="432"/>
                  </a:cubicBezTo>
                  <a:cubicBezTo>
                    <a:pt x="302" y="434"/>
                    <a:pt x="300" y="433"/>
                    <a:pt x="299" y="433"/>
                  </a:cubicBezTo>
                  <a:cubicBezTo>
                    <a:pt x="299" y="433"/>
                    <a:pt x="300" y="433"/>
                    <a:pt x="300" y="433"/>
                  </a:cubicBezTo>
                  <a:cubicBezTo>
                    <a:pt x="299" y="433"/>
                    <a:pt x="299" y="433"/>
                    <a:pt x="299" y="433"/>
                  </a:cubicBezTo>
                  <a:cubicBezTo>
                    <a:pt x="299" y="434"/>
                    <a:pt x="298" y="434"/>
                    <a:pt x="298" y="434"/>
                  </a:cubicBezTo>
                  <a:cubicBezTo>
                    <a:pt x="298" y="435"/>
                    <a:pt x="295" y="434"/>
                    <a:pt x="296" y="436"/>
                  </a:cubicBezTo>
                  <a:cubicBezTo>
                    <a:pt x="297" y="436"/>
                    <a:pt x="299" y="435"/>
                    <a:pt x="300" y="435"/>
                  </a:cubicBezTo>
                  <a:cubicBezTo>
                    <a:pt x="302" y="433"/>
                    <a:pt x="302" y="436"/>
                    <a:pt x="303" y="437"/>
                  </a:cubicBezTo>
                  <a:cubicBezTo>
                    <a:pt x="304" y="436"/>
                    <a:pt x="305" y="436"/>
                    <a:pt x="305" y="436"/>
                  </a:cubicBezTo>
                  <a:cubicBezTo>
                    <a:pt x="304" y="435"/>
                    <a:pt x="303" y="436"/>
                    <a:pt x="304" y="434"/>
                  </a:cubicBezTo>
                  <a:cubicBezTo>
                    <a:pt x="303" y="432"/>
                    <a:pt x="304" y="431"/>
                    <a:pt x="306" y="432"/>
                  </a:cubicBezTo>
                  <a:cubicBezTo>
                    <a:pt x="307" y="430"/>
                    <a:pt x="308" y="428"/>
                    <a:pt x="309" y="427"/>
                  </a:cubicBezTo>
                  <a:cubicBezTo>
                    <a:pt x="311" y="426"/>
                    <a:pt x="314" y="425"/>
                    <a:pt x="316" y="425"/>
                  </a:cubicBezTo>
                  <a:cubicBezTo>
                    <a:pt x="317" y="424"/>
                    <a:pt x="318" y="423"/>
                    <a:pt x="319" y="422"/>
                  </a:cubicBezTo>
                  <a:cubicBezTo>
                    <a:pt x="319" y="423"/>
                    <a:pt x="319" y="423"/>
                    <a:pt x="319" y="424"/>
                  </a:cubicBezTo>
                  <a:cubicBezTo>
                    <a:pt x="319" y="424"/>
                    <a:pt x="319" y="424"/>
                    <a:pt x="320" y="424"/>
                  </a:cubicBezTo>
                  <a:cubicBezTo>
                    <a:pt x="321" y="425"/>
                    <a:pt x="321" y="426"/>
                    <a:pt x="322" y="427"/>
                  </a:cubicBezTo>
                  <a:cubicBezTo>
                    <a:pt x="322" y="428"/>
                    <a:pt x="323" y="431"/>
                    <a:pt x="321" y="431"/>
                  </a:cubicBezTo>
                  <a:cubicBezTo>
                    <a:pt x="319" y="432"/>
                    <a:pt x="318" y="432"/>
                    <a:pt x="317" y="433"/>
                  </a:cubicBezTo>
                  <a:cubicBezTo>
                    <a:pt x="316" y="434"/>
                    <a:pt x="316" y="435"/>
                    <a:pt x="315" y="435"/>
                  </a:cubicBezTo>
                  <a:cubicBezTo>
                    <a:pt x="315" y="435"/>
                    <a:pt x="315" y="433"/>
                    <a:pt x="314" y="433"/>
                  </a:cubicBezTo>
                  <a:cubicBezTo>
                    <a:pt x="314" y="433"/>
                    <a:pt x="313" y="433"/>
                    <a:pt x="312" y="433"/>
                  </a:cubicBezTo>
                  <a:cubicBezTo>
                    <a:pt x="312" y="433"/>
                    <a:pt x="312" y="433"/>
                    <a:pt x="312" y="434"/>
                  </a:cubicBezTo>
                  <a:cubicBezTo>
                    <a:pt x="313" y="434"/>
                    <a:pt x="313" y="434"/>
                    <a:pt x="313" y="435"/>
                  </a:cubicBezTo>
                  <a:cubicBezTo>
                    <a:pt x="314" y="436"/>
                    <a:pt x="316" y="437"/>
                    <a:pt x="313" y="438"/>
                  </a:cubicBezTo>
                  <a:cubicBezTo>
                    <a:pt x="313" y="438"/>
                    <a:pt x="312" y="438"/>
                    <a:pt x="311" y="438"/>
                  </a:cubicBezTo>
                  <a:cubicBezTo>
                    <a:pt x="310" y="438"/>
                    <a:pt x="309" y="439"/>
                    <a:pt x="308" y="440"/>
                  </a:cubicBezTo>
                  <a:cubicBezTo>
                    <a:pt x="307" y="441"/>
                    <a:pt x="306" y="441"/>
                    <a:pt x="305" y="441"/>
                  </a:cubicBezTo>
                  <a:cubicBezTo>
                    <a:pt x="304" y="443"/>
                    <a:pt x="302" y="441"/>
                    <a:pt x="301" y="442"/>
                  </a:cubicBezTo>
                  <a:cubicBezTo>
                    <a:pt x="300" y="443"/>
                    <a:pt x="303" y="443"/>
                    <a:pt x="304" y="443"/>
                  </a:cubicBezTo>
                  <a:cubicBezTo>
                    <a:pt x="305" y="443"/>
                    <a:pt x="306" y="443"/>
                    <a:pt x="307" y="444"/>
                  </a:cubicBezTo>
                  <a:cubicBezTo>
                    <a:pt x="307" y="444"/>
                    <a:pt x="308" y="445"/>
                    <a:pt x="309" y="444"/>
                  </a:cubicBezTo>
                  <a:cubicBezTo>
                    <a:pt x="309" y="442"/>
                    <a:pt x="309" y="441"/>
                    <a:pt x="311" y="440"/>
                  </a:cubicBezTo>
                  <a:cubicBezTo>
                    <a:pt x="312" y="438"/>
                    <a:pt x="314" y="440"/>
                    <a:pt x="316" y="440"/>
                  </a:cubicBezTo>
                  <a:cubicBezTo>
                    <a:pt x="316" y="439"/>
                    <a:pt x="317" y="438"/>
                    <a:pt x="319" y="438"/>
                  </a:cubicBezTo>
                  <a:cubicBezTo>
                    <a:pt x="319" y="437"/>
                    <a:pt x="320" y="437"/>
                    <a:pt x="321" y="437"/>
                  </a:cubicBezTo>
                  <a:cubicBezTo>
                    <a:pt x="322" y="437"/>
                    <a:pt x="322" y="437"/>
                    <a:pt x="322" y="438"/>
                  </a:cubicBezTo>
                  <a:cubicBezTo>
                    <a:pt x="323" y="438"/>
                    <a:pt x="323" y="436"/>
                    <a:pt x="325" y="438"/>
                  </a:cubicBezTo>
                  <a:cubicBezTo>
                    <a:pt x="326" y="438"/>
                    <a:pt x="327" y="439"/>
                    <a:pt x="329" y="440"/>
                  </a:cubicBezTo>
                  <a:cubicBezTo>
                    <a:pt x="330" y="441"/>
                    <a:pt x="332" y="442"/>
                    <a:pt x="334" y="442"/>
                  </a:cubicBezTo>
                  <a:cubicBezTo>
                    <a:pt x="336" y="442"/>
                    <a:pt x="338" y="442"/>
                    <a:pt x="339" y="442"/>
                  </a:cubicBezTo>
                  <a:cubicBezTo>
                    <a:pt x="340" y="442"/>
                    <a:pt x="342" y="441"/>
                    <a:pt x="343" y="441"/>
                  </a:cubicBezTo>
                  <a:cubicBezTo>
                    <a:pt x="344" y="443"/>
                    <a:pt x="340" y="445"/>
                    <a:pt x="338" y="445"/>
                  </a:cubicBezTo>
                  <a:cubicBezTo>
                    <a:pt x="338" y="445"/>
                    <a:pt x="337" y="445"/>
                    <a:pt x="337" y="445"/>
                  </a:cubicBezTo>
                  <a:cubicBezTo>
                    <a:pt x="337" y="447"/>
                    <a:pt x="338" y="448"/>
                    <a:pt x="336" y="448"/>
                  </a:cubicBezTo>
                  <a:cubicBezTo>
                    <a:pt x="336" y="448"/>
                    <a:pt x="335" y="448"/>
                    <a:pt x="335" y="448"/>
                  </a:cubicBezTo>
                  <a:cubicBezTo>
                    <a:pt x="335" y="449"/>
                    <a:pt x="336" y="450"/>
                    <a:pt x="335" y="450"/>
                  </a:cubicBezTo>
                  <a:cubicBezTo>
                    <a:pt x="335" y="451"/>
                    <a:pt x="334" y="449"/>
                    <a:pt x="333" y="450"/>
                  </a:cubicBezTo>
                  <a:cubicBezTo>
                    <a:pt x="333" y="450"/>
                    <a:pt x="334" y="451"/>
                    <a:pt x="333" y="451"/>
                  </a:cubicBezTo>
                  <a:cubicBezTo>
                    <a:pt x="333" y="454"/>
                    <a:pt x="332" y="453"/>
                    <a:pt x="331" y="452"/>
                  </a:cubicBezTo>
                  <a:cubicBezTo>
                    <a:pt x="330" y="453"/>
                    <a:pt x="331" y="455"/>
                    <a:pt x="329" y="455"/>
                  </a:cubicBezTo>
                  <a:cubicBezTo>
                    <a:pt x="327" y="456"/>
                    <a:pt x="326" y="456"/>
                    <a:pt x="326" y="457"/>
                  </a:cubicBezTo>
                  <a:cubicBezTo>
                    <a:pt x="326" y="459"/>
                    <a:pt x="325" y="459"/>
                    <a:pt x="324" y="458"/>
                  </a:cubicBezTo>
                  <a:cubicBezTo>
                    <a:pt x="324" y="458"/>
                    <a:pt x="323" y="457"/>
                    <a:pt x="323" y="457"/>
                  </a:cubicBezTo>
                  <a:cubicBezTo>
                    <a:pt x="323" y="457"/>
                    <a:pt x="323" y="457"/>
                    <a:pt x="323" y="457"/>
                  </a:cubicBezTo>
                  <a:cubicBezTo>
                    <a:pt x="322" y="459"/>
                    <a:pt x="323" y="459"/>
                    <a:pt x="324" y="460"/>
                  </a:cubicBezTo>
                  <a:cubicBezTo>
                    <a:pt x="323" y="461"/>
                    <a:pt x="321" y="462"/>
                    <a:pt x="320" y="464"/>
                  </a:cubicBezTo>
                  <a:cubicBezTo>
                    <a:pt x="320" y="465"/>
                    <a:pt x="320" y="466"/>
                    <a:pt x="319" y="466"/>
                  </a:cubicBezTo>
                  <a:cubicBezTo>
                    <a:pt x="318" y="468"/>
                    <a:pt x="315" y="466"/>
                    <a:pt x="315" y="469"/>
                  </a:cubicBezTo>
                  <a:cubicBezTo>
                    <a:pt x="314" y="470"/>
                    <a:pt x="311" y="469"/>
                    <a:pt x="310" y="471"/>
                  </a:cubicBezTo>
                  <a:cubicBezTo>
                    <a:pt x="310" y="471"/>
                    <a:pt x="310" y="471"/>
                    <a:pt x="310" y="471"/>
                  </a:cubicBezTo>
                  <a:cubicBezTo>
                    <a:pt x="309" y="471"/>
                    <a:pt x="309" y="471"/>
                    <a:pt x="308" y="472"/>
                  </a:cubicBezTo>
                  <a:cubicBezTo>
                    <a:pt x="307" y="471"/>
                    <a:pt x="307" y="471"/>
                    <a:pt x="306" y="472"/>
                  </a:cubicBezTo>
                  <a:cubicBezTo>
                    <a:pt x="306" y="472"/>
                    <a:pt x="306" y="472"/>
                    <a:pt x="306" y="472"/>
                  </a:cubicBezTo>
                  <a:cubicBezTo>
                    <a:pt x="305" y="473"/>
                    <a:pt x="304" y="472"/>
                    <a:pt x="304" y="472"/>
                  </a:cubicBezTo>
                  <a:cubicBezTo>
                    <a:pt x="303" y="472"/>
                    <a:pt x="303" y="473"/>
                    <a:pt x="302" y="473"/>
                  </a:cubicBezTo>
                  <a:cubicBezTo>
                    <a:pt x="301" y="473"/>
                    <a:pt x="298" y="477"/>
                    <a:pt x="297" y="475"/>
                  </a:cubicBezTo>
                  <a:cubicBezTo>
                    <a:pt x="294" y="477"/>
                    <a:pt x="294" y="477"/>
                    <a:pt x="291" y="474"/>
                  </a:cubicBezTo>
                  <a:cubicBezTo>
                    <a:pt x="291" y="474"/>
                    <a:pt x="290" y="475"/>
                    <a:pt x="290" y="475"/>
                  </a:cubicBezTo>
                  <a:cubicBezTo>
                    <a:pt x="290" y="476"/>
                    <a:pt x="290" y="476"/>
                    <a:pt x="290" y="476"/>
                  </a:cubicBezTo>
                  <a:cubicBezTo>
                    <a:pt x="290" y="477"/>
                    <a:pt x="289" y="478"/>
                    <a:pt x="290" y="479"/>
                  </a:cubicBezTo>
                  <a:cubicBezTo>
                    <a:pt x="288" y="482"/>
                    <a:pt x="289" y="477"/>
                    <a:pt x="286" y="477"/>
                  </a:cubicBezTo>
                  <a:cubicBezTo>
                    <a:pt x="288" y="480"/>
                    <a:pt x="286" y="480"/>
                    <a:pt x="283" y="480"/>
                  </a:cubicBezTo>
                  <a:cubicBezTo>
                    <a:pt x="282" y="480"/>
                    <a:pt x="277" y="479"/>
                    <a:pt x="278" y="478"/>
                  </a:cubicBezTo>
                  <a:cubicBezTo>
                    <a:pt x="278" y="477"/>
                    <a:pt x="280" y="478"/>
                    <a:pt x="280" y="477"/>
                  </a:cubicBezTo>
                  <a:cubicBezTo>
                    <a:pt x="279" y="477"/>
                    <a:pt x="277" y="477"/>
                    <a:pt x="277" y="475"/>
                  </a:cubicBezTo>
                  <a:cubicBezTo>
                    <a:pt x="275" y="474"/>
                    <a:pt x="275" y="472"/>
                    <a:pt x="274" y="470"/>
                  </a:cubicBezTo>
                  <a:cubicBezTo>
                    <a:pt x="273" y="470"/>
                    <a:pt x="275" y="472"/>
                    <a:pt x="273" y="473"/>
                  </a:cubicBezTo>
                  <a:cubicBezTo>
                    <a:pt x="274" y="473"/>
                    <a:pt x="274" y="474"/>
                    <a:pt x="274" y="474"/>
                  </a:cubicBezTo>
                  <a:cubicBezTo>
                    <a:pt x="274" y="475"/>
                    <a:pt x="276" y="475"/>
                    <a:pt x="276" y="476"/>
                  </a:cubicBezTo>
                  <a:cubicBezTo>
                    <a:pt x="276" y="477"/>
                    <a:pt x="275" y="477"/>
                    <a:pt x="275" y="478"/>
                  </a:cubicBezTo>
                  <a:cubicBezTo>
                    <a:pt x="275" y="479"/>
                    <a:pt x="277" y="479"/>
                    <a:pt x="277" y="479"/>
                  </a:cubicBezTo>
                  <a:cubicBezTo>
                    <a:pt x="277" y="480"/>
                    <a:pt x="276" y="483"/>
                    <a:pt x="276" y="483"/>
                  </a:cubicBezTo>
                  <a:cubicBezTo>
                    <a:pt x="274" y="483"/>
                    <a:pt x="274" y="484"/>
                    <a:pt x="273" y="485"/>
                  </a:cubicBezTo>
                  <a:cubicBezTo>
                    <a:pt x="272" y="486"/>
                    <a:pt x="271" y="486"/>
                    <a:pt x="270" y="487"/>
                  </a:cubicBezTo>
                  <a:cubicBezTo>
                    <a:pt x="269" y="488"/>
                    <a:pt x="268" y="489"/>
                    <a:pt x="268" y="491"/>
                  </a:cubicBezTo>
                  <a:cubicBezTo>
                    <a:pt x="268" y="492"/>
                    <a:pt x="269" y="493"/>
                    <a:pt x="267" y="493"/>
                  </a:cubicBezTo>
                  <a:cubicBezTo>
                    <a:pt x="267" y="493"/>
                    <a:pt x="267" y="494"/>
                    <a:pt x="267" y="494"/>
                  </a:cubicBezTo>
                  <a:cubicBezTo>
                    <a:pt x="267" y="496"/>
                    <a:pt x="267" y="498"/>
                    <a:pt x="264" y="499"/>
                  </a:cubicBezTo>
                  <a:cubicBezTo>
                    <a:pt x="264" y="500"/>
                    <a:pt x="263" y="501"/>
                    <a:pt x="264" y="502"/>
                  </a:cubicBezTo>
                  <a:cubicBezTo>
                    <a:pt x="263" y="503"/>
                    <a:pt x="263" y="504"/>
                    <a:pt x="262" y="505"/>
                  </a:cubicBezTo>
                  <a:cubicBezTo>
                    <a:pt x="262" y="505"/>
                    <a:pt x="262" y="505"/>
                    <a:pt x="262" y="505"/>
                  </a:cubicBezTo>
                  <a:cubicBezTo>
                    <a:pt x="261" y="506"/>
                    <a:pt x="261" y="506"/>
                    <a:pt x="261" y="506"/>
                  </a:cubicBezTo>
                  <a:cubicBezTo>
                    <a:pt x="261" y="507"/>
                    <a:pt x="260" y="508"/>
                    <a:pt x="259" y="508"/>
                  </a:cubicBezTo>
                  <a:cubicBezTo>
                    <a:pt x="258" y="511"/>
                    <a:pt x="256" y="512"/>
                    <a:pt x="253" y="510"/>
                  </a:cubicBezTo>
                  <a:cubicBezTo>
                    <a:pt x="253" y="511"/>
                    <a:pt x="253" y="511"/>
                    <a:pt x="253" y="512"/>
                  </a:cubicBezTo>
                  <a:cubicBezTo>
                    <a:pt x="252" y="513"/>
                    <a:pt x="251" y="516"/>
                    <a:pt x="249" y="517"/>
                  </a:cubicBezTo>
                  <a:cubicBezTo>
                    <a:pt x="247" y="517"/>
                    <a:pt x="248" y="515"/>
                    <a:pt x="247" y="515"/>
                  </a:cubicBezTo>
                  <a:cubicBezTo>
                    <a:pt x="246" y="515"/>
                    <a:pt x="248" y="520"/>
                    <a:pt x="244" y="517"/>
                  </a:cubicBezTo>
                  <a:cubicBezTo>
                    <a:pt x="244" y="517"/>
                    <a:pt x="245" y="518"/>
                    <a:pt x="245" y="518"/>
                  </a:cubicBezTo>
                  <a:cubicBezTo>
                    <a:pt x="245" y="519"/>
                    <a:pt x="245" y="520"/>
                    <a:pt x="244" y="521"/>
                  </a:cubicBezTo>
                  <a:cubicBezTo>
                    <a:pt x="243" y="520"/>
                    <a:pt x="244" y="519"/>
                    <a:pt x="244" y="518"/>
                  </a:cubicBezTo>
                  <a:cubicBezTo>
                    <a:pt x="243" y="518"/>
                    <a:pt x="244" y="517"/>
                    <a:pt x="243" y="516"/>
                  </a:cubicBezTo>
                  <a:cubicBezTo>
                    <a:pt x="242" y="517"/>
                    <a:pt x="244" y="519"/>
                    <a:pt x="241" y="519"/>
                  </a:cubicBezTo>
                  <a:cubicBezTo>
                    <a:pt x="241" y="520"/>
                    <a:pt x="241" y="521"/>
                    <a:pt x="241" y="521"/>
                  </a:cubicBezTo>
                  <a:cubicBezTo>
                    <a:pt x="240" y="522"/>
                    <a:pt x="239" y="523"/>
                    <a:pt x="238" y="522"/>
                  </a:cubicBezTo>
                  <a:cubicBezTo>
                    <a:pt x="236" y="522"/>
                    <a:pt x="236" y="520"/>
                    <a:pt x="237" y="519"/>
                  </a:cubicBezTo>
                  <a:cubicBezTo>
                    <a:pt x="238" y="518"/>
                    <a:pt x="238" y="517"/>
                    <a:pt x="239" y="515"/>
                  </a:cubicBezTo>
                  <a:cubicBezTo>
                    <a:pt x="239" y="513"/>
                    <a:pt x="241" y="512"/>
                    <a:pt x="242" y="511"/>
                  </a:cubicBezTo>
                  <a:cubicBezTo>
                    <a:pt x="240" y="510"/>
                    <a:pt x="238" y="510"/>
                    <a:pt x="235" y="509"/>
                  </a:cubicBezTo>
                  <a:cubicBezTo>
                    <a:pt x="235" y="510"/>
                    <a:pt x="236" y="510"/>
                    <a:pt x="237" y="510"/>
                  </a:cubicBezTo>
                  <a:cubicBezTo>
                    <a:pt x="237" y="511"/>
                    <a:pt x="237" y="511"/>
                    <a:pt x="237" y="511"/>
                  </a:cubicBezTo>
                  <a:cubicBezTo>
                    <a:pt x="237" y="511"/>
                    <a:pt x="237" y="511"/>
                    <a:pt x="237" y="510"/>
                  </a:cubicBezTo>
                  <a:cubicBezTo>
                    <a:pt x="238" y="511"/>
                    <a:pt x="237" y="513"/>
                    <a:pt x="237" y="514"/>
                  </a:cubicBezTo>
                  <a:cubicBezTo>
                    <a:pt x="237" y="516"/>
                    <a:pt x="237" y="518"/>
                    <a:pt x="235" y="517"/>
                  </a:cubicBezTo>
                  <a:cubicBezTo>
                    <a:pt x="235" y="519"/>
                    <a:pt x="236" y="521"/>
                    <a:pt x="235" y="522"/>
                  </a:cubicBezTo>
                  <a:cubicBezTo>
                    <a:pt x="234" y="522"/>
                    <a:pt x="233" y="521"/>
                    <a:pt x="233" y="521"/>
                  </a:cubicBezTo>
                  <a:cubicBezTo>
                    <a:pt x="232" y="521"/>
                    <a:pt x="232" y="522"/>
                    <a:pt x="231" y="522"/>
                  </a:cubicBezTo>
                  <a:cubicBezTo>
                    <a:pt x="229" y="523"/>
                    <a:pt x="230" y="521"/>
                    <a:pt x="229" y="521"/>
                  </a:cubicBezTo>
                  <a:cubicBezTo>
                    <a:pt x="228" y="525"/>
                    <a:pt x="227" y="522"/>
                    <a:pt x="225" y="522"/>
                  </a:cubicBezTo>
                  <a:cubicBezTo>
                    <a:pt x="225" y="522"/>
                    <a:pt x="225" y="523"/>
                    <a:pt x="225" y="524"/>
                  </a:cubicBezTo>
                  <a:cubicBezTo>
                    <a:pt x="224" y="524"/>
                    <a:pt x="223" y="523"/>
                    <a:pt x="223" y="523"/>
                  </a:cubicBezTo>
                  <a:cubicBezTo>
                    <a:pt x="222" y="526"/>
                    <a:pt x="225" y="527"/>
                    <a:pt x="223" y="529"/>
                  </a:cubicBezTo>
                  <a:cubicBezTo>
                    <a:pt x="222" y="532"/>
                    <a:pt x="221" y="531"/>
                    <a:pt x="219" y="530"/>
                  </a:cubicBezTo>
                  <a:cubicBezTo>
                    <a:pt x="219" y="530"/>
                    <a:pt x="219" y="530"/>
                    <a:pt x="219" y="530"/>
                  </a:cubicBezTo>
                  <a:cubicBezTo>
                    <a:pt x="219" y="530"/>
                    <a:pt x="219" y="530"/>
                    <a:pt x="219" y="530"/>
                  </a:cubicBezTo>
                  <a:cubicBezTo>
                    <a:pt x="218" y="531"/>
                    <a:pt x="217" y="530"/>
                    <a:pt x="217" y="531"/>
                  </a:cubicBezTo>
                  <a:cubicBezTo>
                    <a:pt x="216" y="532"/>
                    <a:pt x="216" y="533"/>
                    <a:pt x="216" y="534"/>
                  </a:cubicBezTo>
                  <a:cubicBezTo>
                    <a:pt x="217" y="534"/>
                    <a:pt x="217" y="535"/>
                    <a:pt x="217" y="535"/>
                  </a:cubicBezTo>
                  <a:cubicBezTo>
                    <a:pt x="218" y="535"/>
                    <a:pt x="218" y="534"/>
                    <a:pt x="218" y="534"/>
                  </a:cubicBezTo>
                  <a:cubicBezTo>
                    <a:pt x="220" y="534"/>
                    <a:pt x="221" y="538"/>
                    <a:pt x="220" y="539"/>
                  </a:cubicBezTo>
                  <a:cubicBezTo>
                    <a:pt x="221" y="539"/>
                    <a:pt x="221" y="539"/>
                    <a:pt x="222" y="540"/>
                  </a:cubicBezTo>
                  <a:cubicBezTo>
                    <a:pt x="219" y="540"/>
                    <a:pt x="219" y="543"/>
                    <a:pt x="218" y="544"/>
                  </a:cubicBezTo>
                  <a:cubicBezTo>
                    <a:pt x="217" y="545"/>
                    <a:pt x="216" y="541"/>
                    <a:pt x="213" y="543"/>
                  </a:cubicBezTo>
                  <a:cubicBezTo>
                    <a:pt x="213" y="545"/>
                    <a:pt x="215" y="545"/>
                    <a:pt x="217" y="545"/>
                  </a:cubicBezTo>
                  <a:cubicBezTo>
                    <a:pt x="219" y="545"/>
                    <a:pt x="219" y="546"/>
                    <a:pt x="219" y="548"/>
                  </a:cubicBezTo>
                  <a:cubicBezTo>
                    <a:pt x="219" y="550"/>
                    <a:pt x="220" y="552"/>
                    <a:pt x="218" y="554"/>
                  </a:cubicBezTo>
                  <a:cubicBezTo>
                    <a:pt x="218" y="555"/>
                    <a:pt x="216" y="555"/>
                    <a:pt x="216" y="555"/>
                  </a:cubicBezTo>
                  <a:cubicBezTo>
                    <a:pt x="215" y="556"/>
                    <a:pt x="216" y="556"/>
                    <a:pt x="216" y="557"/>
                  </a:cubicBezTo>
                  <a:cubicBezTo>
                    <a:pt x="215" y="557"/>
                    <a:pt x="215" y="556"/>
                    <a:pt x="214" y="556"/>
                  </a:cubicBezTo>
                  <a:cubicBezTo>
                    <a:pt x="214" y="556"/>
                    <a:pt x="213" y="556"/>
                    <a:pt x="213" y="556"/>
                  </a:cubicBezTo>
                  <a:cubicBezTo>
                    <a:pt x="213" y="556"/>
                    <a:pt x="215" y="558"/>
                    <a:pt x="215" y="558"/>
                  </a:cubicBezTo>
                  <a:cubicBezTo>
                    <a:pt x="215" y="560"/>
                    <a:pt x="214" y="559"/>
                    <a:pt x="213" y="558"/>
                  </a:cubicBezTo>
                  <a:cubicBezTo>
                    <a:pt x="213" y="561"/>
                    <a:pt x="215" y="562"/>
                    <a:pt x="212" y="564"/>
                  </a:cubicBezTo>
                  <a:cubicBezTo>
                    <a:pt x="211" y="565"/>
                    <a:pt x="211" y="565"/>
                    <a:pt x="210" y="566"/>
                  </a:cubicBezTo>
                  <a:cubicBezTo>
                    <a:pt x="209" y="567"/>
                    <a:pt x="208" y="567"/>
                    <a:pt x="207" y="566"/>
                  </a:cubicBezTo>
                  <a:cubicBezTo>
                    <a:pt x="207" y="566"/>
                    <a:pt x="208" y="566"/>
                    <a:pt x="208" y="565"/>
                  </a:cubicBezTo>
                  <a:cubicBezTo>
                    <a:pt x="208" y="565"/>
                    <a:pt x="208" y="565"/>
                    <a:pt x="208" y="565"/>
                  </a:cubicBezTo>
                  <a:cubicBezTo>
                    <a:pt x="207" y="565"/>
                    <a:pt x="207" y="565"/>
                    <a:pt x="207" y="564"/>
                  </a:cubicBezTo>
                  <a:cubicBezTo>
                    <a:pt x="207" y="564"/>
                    <a:pt x="206" y="564"/>
                    <a:pt x="206" y="564"/>
                  </a:cubicBezTo>
                  <a:cubicBezTo>
                    <a:pt x="206" y="566"/>
                    <a:pt x="205" y="568"/>
                    <a:pt x="203" y="566"/>
                  </a:cubicBezTo>
                  <a:cubicBezTo>
                    <a:pt x="203" y="567"/>
                    <a:pt x="203" y="567"/>
                    <a:pt x="203" y="567"/>
                  </a:cubicBezTo>
                  <a:cubicBezTo>
                    <a:pt x="203" y="568"/>
                    <a:pt x="203" y="568"/>
                    <a:pt x="203" y="568"/>
                  </a:cubicBezTo>
                  <a:cubicBezTo>
                    <a:pt x="203" y="568"/>
                    <a:pt x="203" y="568"/>
                    <a:pt x="203" y="567"/>
                  </a:cubicBezTo>
                  <a:cubicBezTo>
                    <a:pt x="203" y="567"/>
                    <a:pt x="204" y="567"/>
                    <a:pt x="205" y="568"/>
                  </a:cubicBezTo>
                  <a:cubicBezTo>
                    <a:pt x="205" y="568"/>
                    <a:pt x="205" y="568"/>
                    <a:pt x="205" y="568"/>
                  </a:cubicBezTo>
                  <a:cubicBezTo>
                    <a:pt x="207" y="568"/>
                    <a:pt x="209" y="569"/>
                    <a:pt x="208" y="570"/>
                  </a:cubicBezTo>
                  <a:cubicBezTo>
                    <a:pt x="207" y="573"/>
                    <a:pt x="206" y="570"/>
                    <a:pt x="205" y="571"/>
                  </a:cubicBezTo>
                  <a:cubicBezTo>
                    <a:pt x="207" y="572"/>
                    <a:pt x="208" y="574"/>
                    <a:pt x="207" y="576"/>
                  </a:cubicBezTo>
                  <a:cubicBezTo>
                    <a:pt x="208" y="577"/>
                    <a:pt x="208" y="578"/>
                    <a:pt x="208" y="579"/>
                  </a:cubicBezTo>
                  <a:cubicBezTo>
                    <a:pt x="208" y="580"/>
                    <a:pt x="209" y="579"/>
                    <a:pt x="208" y="580"/>
                  </a:cubicBezTo>
                  <a:cubicBezTo>
                    <a:pt x="208" y="581"/>
                    <a:pt x="207" y="581"/>
                    <a:pt x="206" y="581"/>
                  </a:cubicBezTo>
                  <a:cubicBezTo>
                    <a:pt x="207" y="584"/>
                    <a:pt x="207" y="583"/>
                    <a:pt x="205" y="584"/>
                  </a:cubicBezTo>
                  <a:cubicBezTo>
                    <a:pt x="205" y="584"/>
                    <a:pt x="208" y="585"/>
                    <a:pt x="206" y="586"/>
                  </a:cubicBezTo>
                  <a:cubicBezTo>
                    <a:pt x="205" y="587"/>
                    <a:pt x="204" y="586"/>
                    <a:pt x="203" y="587"/>
                  </a:cubicBezTo>
                  <a:cubicBezTo>
                    <a:pt x="205" y="588"/>
                    <a:pt x="205" y="588"/>
                    <a:pt x="202" y="590"/>
                  </a:cubicBezTo>
                  <a:cubicBezTo>
                    <a:pt x="203" y="590"/>
                    <a:pt x="204" y="590"/>
                    <a:pt x="205" y="591"/>
                  </a:cubicBezTo>
                  <a:cubicBezTo>
                    <a:pt x="206" y="592"/>
                    <a:pt x="205" y="593"/>
                    <a:pt x="204" y="593"/>
                  </a:cubicBezTo>
                  <a:cubicBezTo>
                    <a:pt x="204" y="594"/>
                    <a:pt x="204" y="594"/>
                    <a:pt x="204" y="595"/>
                  </a:cubicBezTo>
                  <a:cubicBezTo>
                    <a:pt x="204" y="596"/>
                    <a:pt x="204" y="597"/>
                    <a:pt x="203" y="598"/>
                  </a:cubicBezTo>
                  <a:cubicBezTo>
                    <a:pt x="203" y="598"/>
                    <a:pt x="202" y="597"/>
                    <a:pt x="201" y="598"/>
                  </a:cubicBezTo>
                  <a:cubicBezTo>
                    <a:pt x="201" y="598"/>
                    <a:pt x="201" y="599"/>
                    <a:pt x="200" y="600"/>
                  </a:cubicBezTo>
                  <a:cubicBezTo>
                    <a:pt x="202" y="601"/>
                    <a:pt x="203" y="599"/>
                    <a:pt x="203" y="603"/>
                  </a:cubicBezTo>
                  <a:cubicBezTo>
                    <a:pt x="202" y="604"/>
                    <a:pt x="202" y="605"/>
                    <a:pt x="201" y="606"/>
                  </a:cubicBezTo>
                  <a:cubicBezTo>
                    <a:pt x="200" y="606"/>
                    <a:pt x="200" y="605"/>
                    <a:pt x="199" y="605"/>
                  </a:cubicBezTo>
                  <a:cubicBezTo>
                    <a:pt x="197" y="608"/>
                    <a:pt x="196" y="607"/>
                    <a:pt x="194" y="606"/>
                  </a:cubicBezTo>
                  <a:cubicBezTo>
                    <a:pt x="193" y="604"/>
                    <a:pt x="190" y="605"/>
                    <a:pt x="190" y="603"/>
                  </a:cubicBezTo>
                  <a:cubicBezTo>
                    <a:pt x="188" y="602"/>
                    <a:pt x="190" y="602"/>
                    <a:pt x="189" y="601"/>
                  </a:cubicBezTo>
                  <a:cubicBezTo>
                    <a:pt x="189" y="599"/>
                    <a:pt x="188" y="602"/>
                    <a:pt x="188" y="603"/>
                  </a:cubicBezTo>
                  <a:cubicBezTo>
                    <a:pt x="187" y="600"/>
                    <a:pt x="190" y="600"/>
                    <a:pt x="190" y="598"/>
                  </a:cubicBezTo>
                  <a:cubicBezTo>
                    <a:pt x="186" y="597"/>
                    <a:pt x="184" y="595"/>
                    <a:pt x="182" y="591"/>
                  </a:cubicBezTo>
                  <a:cubicBezTo>
                    <a:pt x="182" y="593"/>
                    <a:pt x="181" y="594"/>
                    <a:pt x="179" y="594"/>
                  </a:cubicBezTo>
                  <a:cubicBezTo>
                    <a:pt x="179" y="593"/>
                    <a:pt x="182" y="592"/>
                    <a:pt x="181" y="591"/>
                  </a:cubicBezTo>
                  <a:cubicBezTo>
                    <a:pt x="181" y="590"/>
                    <a:pt x="179" y="590"/>
                    <a:pt x="180" y="591"/>
                  </a:cubicBezTo>
                  <a:cubicBezTo>
                    <a:pt x="179" y="592"/>
                    <a:pt x="178" y="593"/>
                    <a:pt x="177" y="594"/>
                  </a:cubicBezTo>
                  <a:cubicBezTo>
                    <a:pt x="175" y="594"/>
                    <a:pt x="177" y="593"/>
                    <a:pt x="176" y="592"/>
                  </a:cubicBezTo>
                  <a:cubicBezTo>
                    <a:pt x="175" y="593"/>
                    <a:pt x="174" y="593"/>
                    <a:pt x="173" y="593"/>
                  </a:cubicBezTo>
                  <a:cubicBezTo>
                    <a:pt x="173" y="594"/>
                    <a:pt x="172" y="595"/>
                    <a:pt x="171" y="595"/>
                  </a:cubicBezTo>
                  <a:cubicBezTo>
                    <a:pt x="169" y="596"/>
                    <a:pt x="167" y="592"/>
                    <a:pt x="170" y="592"/>
                  </a:cubicBezTo>
                  <a:cubicBezTo>
                    <a:pt x="170" y="591"/>
                    <a:pt x="168" y="591"/>
                    <a:pt x="167" y="591"/>
                  </a:cubicBezTo>
                  <a:cubicBezTo>
                    <a:pt x="167" y="590"/>
                    <a:pt x="167" y="590"/>
                    <a:pt x="166" y="589"/>
                  </a:cubicBezTo>
                  <a:cubicBezTo>
                    <a:pt x="166" y="589"/>
                    <a:pt x="166" y="589"/>
                    <a:pt x="166" y="588"/>
                  </a:cubicBezTo>
                  <a:cubicBezTo>
                    <a:pt x="166" y="588"/>
                    <a:pt x="166" y="588"/>
                    <a:pt x="166" y="587"/>
                  </a:cubicBezTo>
                  <a:cubicBezTo>
                    <a:pt x="166" y="587"/>
                    <a:pt x="165" y="587"/>
                    <a:pt x="164" y="587"/>
                  </a:cubicBezTo>
                  <a:cubicBezTo>
                    <a:pt x="164" y="587"/>
                    <a:pt x="164" y="586"/>
                    <a:pt x="163" y="586"/>
                  </a:cubicBezTo>
                  <a:cubicBezTo>
                    <a:pt x="163" y="585"/>
                    <a:pt x="164" y="585"/>
                    <a:pt x="164" y="585"/>
                  </a:cubicBezTo>
                  <a:cubicBezTo>
                    <a:pt x="163" y="584"/>
                    <a:pt x="162" y="584"/>
                    <a:pt x="161" y="583"/>
                  </a:cubicBezTo>
                  <a:cubicBezTo>
                    <a:pt x="163" y="582"/>
                    <a:pt x="162" y="579"/>
                    <a:pt x="164" y="578"/>
                  </a:cubicBezTo>
                  <a:cubicBezTo>
                    <a:pt x="162" y="578"/>
                    <a:pt x="162" y="580"/>
                    <a:pt x="161" y="581"/>
                  </a:cubicBezTo>
                  <a:cubicBezTo>
                    <a:pt x="161" y="579"/>
                    <a:pt x="161" y="579"/>
                    <a:pt x="164" y="576"/>
                  </a:cubicBezTo>
                  <a:cubicBezTo>
                    <a:pt x="162" y="575"/>
                    <a:pt x="162" y="577"/>
                    <a:pt x="160" y="576"/>
                  </a:cubicBezTo>
                  <a:cubicBezTo>
                    <a:pt x="160" y="577"/>
                    <a:pt x="159" y="577"/>
                    <a:pt x="159" y="577"/>
                  </a:cubicBezTo>
                  <a:cubicBezTo>
                    <a:pt x="159" y="576"/>
                    <a:pt x="160" y="576"/>
                    <a:pt x="160" y="576"/>
                  </a:cubicBezTo>
                  <a:cubicBezTo>
                    <a:pt x="160" y="575"/>
                    <a:pt x="162" y="574"/>
                    <a:pt x="160" y="573"/>
                  </a:cubicBezTo>
                  <a:cubicBezTo>
                    <a:pt x="159" y="573"/>
                    <a:pt x="159" y="573"/>
                    <a:pt x="159" y="573"/>
                  </a:cubicBezTo>
                  <a:cubicBezTo>
                    <a:pt x="159" y="574"/>
                    <a:pt x="159" y="574"/>
                    <a:pt x="159" y="574"/>
                  </a:cubicBezTo>
                  <a:cubicBezTo>
                    <a:pt x="160" y="574"/>
                    <a:pt x="159" y="575"/>
                    <a:pt x="159" y="575"/>
                  </a:cubicBezTo>
                  <a:cubicBezTo>
                    <a:pt x="158" y="574"/>
                    <a:pt x="158" y="574"/>
                    <a:pt x="158" y="573"/>
                  </a:cubicBezTo>
                  <a:cubicBezTo>
                    <a:pt x="157" y="573"/>
                    <a:pt x="157" y="573"/>
                    <a:pt x="157" y="573"/>
                  </a:cubicBezTo>
                  <a:cubicBezTo>
                    <a:pt x="155" y="572"/>
                    <a:pt x="155" y="570"/>
                    <a:pt x="154" y="568"/>
                  </a:cubicBezTo>
                  <a:cubicBezTo>
                    <a:pt x="154" y="567"/>
                    <a:pt x="155" y="566"/>
                    <a:pt x="154" y="565"/>
                  </a:cubicBezTo>
                  <a:cubicBezTo>
                    <a:pt x="154" y="564"/>
                    <a:pt x="153" y="563"/>
                    <a:pt x="152" y="562"/>
                  </a:cubicBezTo>
                  <a:cubicBezTo>
                    <a:pt x="152" y="562"/>
                    <a:pt x="152" y="561"/>
                    <a:pt x="152" y="561"/>
                  </a:cubicBezTo>
                  <a:cubicBezTo>
                    <a:pt x="152" y="560"/>
                    <a:pt x="151" y="561"/>
                    <a:pt x="150" y="560"/>
                  </a:cubicBezTo>
                  <a:cubicBezTo>
                    <a:pt x="149" y="560"/>
                    <a:pt x="149" y="557"/>
                    <a:pt x="149" y="556"/>
                  </a:cubicBezTo>
                  <a:cubicBezTo>
                    <a:pt x="147" y="555"/>
                    <a:pt x="145" y="552"/>
                    <a:pt x="148" y="551"/>
                  </a:cubicBezTo>
                  <a:cubicBezTo>
                    <a:pt x="148" y="550"/>
                    <a:pt x="147" y="550"/>
                    <a:pt x="147" y="550"/>
                  </a:cubicBezTo>
                  <a:cubicBezTo>
                    <a:pt x="146" y="548"/>
                    <a:pt x="146" y="546"/>
                    <a:pt x="145" y="544"/>
                  </a:cubicBezTo>
                  <a:cubicBezTo>
                    <a:pt x="142" y="545"/>
                    <a:pt x="142" y="542"/>
                    <a:pt x="142" y="540"/>
                  </a:cubicBezTo>
                  <a:cubicBezTo>
                    <a:pt x="142" y="537"/>
                    <a:pt x="142" y="535"/>
                    <a:pt x="146" y="534"/>
                  </a:cubicBezTo>
                  <a:cubicBezTo>
                    <a:pt x="146" y="534"/>
                    <a:pt x="146" y="534"/>
                    <a:pt x="146" y="533"/>
                  </a:cubicBezTo>
                  <a:cubicBezTo>
                    <a:pt x="143" y="531"/>
                    <a:pt x="144" y="536"/>
                    <a:pt x="142" y="535"/>
                  </a:cubicBezTo>
                  <a:cubicBezTo>
                    <a:pt x="141" y="534"/>
                    <a:pt x="142" y="530"/>
                    <a:pt x="141" y="528"/>
                  </a:cubicBezTo>
                  <a:cubicBezTo>
                    <a:pt x="139" y="527"/>
                    <a:pt x="140" y="526"/>
                    <a:pt x="141" y="525"/>
                  </a:cubicBezTo>
                  <a:cubicBezTo>
                    <a:pt x="137" y="526"/>
                    <a:pt x="139" y="520"/>
                    <a:pt x="135" y="521"/>
                  </a:cubicBezTo>
                  <a:cubicBezTo>
                    <a:pt x="136" y="519"/>
                    <a:pt x="135" y="519"/>
                    <a:pt x="135" y="517"/>
                  </a:cubicBezTo>
                  <a:cubicBezTo>
                    <a:pt x="134" y="516"/>
                    <a:pt x="134" y="517"/>
                    <a:pt x="134" y="516"/>
                  </a:cubicBezTo>
                  <a:cubicBezTo>
                    <a:pt x="134" y="515"/>
                    <a:pt x="134" y="514"/>
                    <a:pt x="134" y="514"/>
                  </a:cubicBezTo>
                  <a:cubicBezTo>
                    <a:pt x="131" y="514"/>
                    <a:pt x="131" y="507"/>
                    <a:pt x="134" y="507"/>
                  </a:cubicBezTo>
                  <a:cubicBezTo>
                    <a:pt x="134" y="506"/>
                    <a:pt x="133" y="506"/>
                    <a:pt x="134" y="505"/>
                  </a:cubicBezTo>
                  <a:cubicBezTo>
                    <a:pt x="134" y="504"/>
                    <a:pt x="136" y="504"/>
                    <a:pt x="137" y="504"/>
                  </a:cubicBezTo>
                  <a:cubicBezTo>
                    <a:pt x="137" y="503"/>
                    <a:pt x="136" y="504"/>
                    <a:pt x="136" y="504"/>
                  </a:cubicBezTo>
                  <a:cubicBezTo>
                    <a:pt x="137" y="503"/>
                    <a:pt x="139" y="503"/>
                    <a:pt x="137" y="502"/>
                  </a:cubicBezTo>
                  <a:cubicBezTo>
                    <a:pt x="136" y="502"/>
                    <a:pt x="135" y="504"/>
                    <a:pt x="135" y="501"/>
                  </a:cubicBezTo>
                  <a:cubicBezTo>
                    <a:pt x="136" y="501"/>
                    <a:pt x="137" y="502"/>
                    <a:pt x="138" y="501"/>
                  </a:cubicBezTo>
                  <a:cubicBezTo>
                    <a:pt x="137" y="501"/>
                    <a:pt x="133" y="501"/>
                    <a:pt x="132" y="500"/>
                  </a:cubicBezTo>
                  <a:cubicBezTo>
                    <a:pt x="130" y="499"/>
                    <a:pt x="133" y="498"/>
                    <a:pt x="133" y="497"/>
                  </a:cubicBezTo>
                  <a:cubicBezTo>
                    <a:pt x="132" y="497"/>
                    <a:pt x="130" y="498"/>
                    <a:pt x="131" y="496"/>
                  </a:cubicBezTo>
                  <a:cubicBezTo>
                    <a:pt x="131" y="495"/>
                    <a:pt x="133" y="496"/>
                    <a:pt x="134" y="495"/>
                  </a:cubicBezTo>
                  <a:cubicBezTo>
                    <a:pt x="132" y="494"/>
                    <a:pt x="130" y="496"/>
                    <a:pt x="130" y="493"/>
                  </a:cubicBezTo>
                  <a:cubicBezTo>
                    <a:pt x="130" y="493"/>
                    <a:pt x="131" y="492"/>
                    <a:pt x="131" y="491"/>
                  </a:cubicBezTo>
                  <a:cubicBezTo>
                    <a:pt x="132" y="490"/>
                    <a:pt x="132" y="488"/>
                    <a:pt x="132" y="487"/>
                  </a:cubicBezTo>
                  <a:cubicBezTo>
                    <a:pt x="132" y="487"/>
                    <a:pt x="132" y="486"/>
                    <a:pt x="132" y="485"/>
                  </a:cubicBezTo>
                  <a:cubicBezTo>
                    <a:pt x="132" y="485"/>
                    <a:pt x="133" y="485"/>
                    <a:pt x="133" y="485"/>
                  </a:cubicBezTo>
                  <a:cubicBezTo>
                    <a:pt x="134" y="484"/>
                    <a:pt x="135" y="480"/>
                    <a:pt x="136" y="479"/>
                  </a:cubicBezTo>
                  <a:cubicBezTo>
                    <a:pt x="135" y="479"/>
                    <a:pt x="135" y="479"/>
                    <a:pt x="135" y="478"/>
                  </a:cubicBezTo>
                  <a:cubicBezTo>
                    <a:pt x="134" y="477"/>
                    <a:pt x="136" y="478"/>
                    <a:pt x="136" y="478"/>
                  </a:cubicBezTo>
                  <a:cubicBezTo>
                    <a:pt x="136" y="478"/>
                    <a:pt x="137" y="478"/>
                    <a:pt x="137" y="479"/>
                  </a:cubicBezTo>
                  <a:cubicBezTo>
                    <a:pt x="138" y="479"/>
                    <a:pt x="139" y="478"/>
                    <a:pt x="140" y="478"/>
                  </a:cubicBezTo>
                  <a:cubicBezTo>
                    <a:pt x="139" y="477"/>
                    <a:pt x="138" y="478"/>
                    <a:pt x="137" y="477"/>
                  </a:cubicBezTo>
                  <a:cubicBezTo>
                    <a:pt x="136" y="476"/>
                    <a:pt x="137" y="476"/>
                    <a:pt x="136" y="476"/>
                  </a:cubicBezTo>
                  <a:cubicBezTo>
                    <a:pt x="136" y="475"/>
                    <a:pt x="135" y="475"/>
                    <a:pt x="135" y="474"/>
                  </a:cubicBezTo>
                  <a:cubicBezTo>
                    <a:pt x="135" y="472"/>
                    <a:pt x="137" y="472"/>
                    <a:pt x="137" y="474"/>
                  </a:cubicBezTo>
                  <a:cubicBezTo>
                    <a:pt x="138" y="473"/>
                    <a:pt x="138" y="473"/>
                    <a:pt x="139" y="473"/>
                  </a:cubicBezTo>
                  <a:cubicBezTo>
                    <a:pt x="138" y="471"/>
                    <a:pt x="140" y="471"/>
                    <a:pt x="140" y="470"/>
                  </a:cubicBezTo>
                  <a:cubicBezTo>
                    <a:pt x="138" y="469"/>
                    <a:pt x="137" y="471"/>
                    <a:pt x="135" y="470"/>
                  </a:cubicBezTo>
                  <a:cubicBezTo>
                    <a:pt x="136" y="469"/>
                    <a:pt x="138" y="470"/>
                    <a:pt x="138" y="469"/>
                  </a:cubicBezTo>
                  <a:cubicBezTo>
                    <a:pt x="139" y="468"/>
                    <a:pt x="140" y="468"/>
                    <a:pt x="141" y="469"/>
                  </a:cubicBezTo>
                  <a:cubicBezTo>
                    <a:pt x="141" y="469"/>
                    <a:pt x="141" y="469"/>
                    <a:pt x="141" y="470"/>
                  </a:cubicBezTo>
                  <a:cubicBezTo>
                    <a:pt x="141" y="470"/>
                    <a:pt x="142" y="470"/>
                    <a:pt x="142" y="470"/>
                  </a:cubicBezTo>
                  <a:cubicBezTo>
                    <a:pt x="144" y="470"/>
                    <a:pt x="143" y="472"/>
                    <a:pt x="145" y="472"/>
                  </a:cubicBezTo>
                  <a:cubicBezTo>
                    <a:pt x="146" y="472"/>
                    <a:pt x="147" y="471"/>
                    <a:pt x="148" y="471"/>
                  </a:cubicBezTo>
                  <a:cubicBezTo>
                    <a:pt x="149" y="471"/>
                    <a:pt x="150" y="471"/>
                    <a:pt x="150" y="470"/>
                  </a:cubicBezTo>
                  <a:cubicBezTo>
                    <a:pt x="147" y="470"/>
                    <a:pt x="150" y="469"/>
                    <a:pt x="149" y="468"/>
                  </a:cubicBezTo>
                  <a:cubicBezTo>
                    <a:pt x="147" y="468"/>
                    <a:pt x="148" y="467"/>
                    <a:pt x="149" y="466"/>
                  </a:cubicBezTo>
                  <a:cubicBezTo>
                    <a:pt x="149" y="465"/>
                    <a:pt x="149" y="462"/>
                    <a:pt x="149" y="462"/>
                  </a:cubicBezTo>
                  <a:cubicBezTo>
                    <a:pt x="151" y="460"/>
                    <a:pt x="152" y="463"/>
                    <a:pt x="154" y="465"/>
                  </a:cubicBezTo>
                  <a:cubicBezTo>
                    <a:pt x="154" y="465"/>
                    <a:pt x="154" y="464"/>
                    <a:pt x="154" y="464"/>
                  </a:cubicBezTo>
                  <a:cubicBezTo>
                    <a:pt x="154" y="463"/>
                    <a:pt x="153" y="463"/>
                    <a:pt x="154" y="462"/>
                  </a:cubicBezTo>
                  <a:cubicBezTo>
                    <a:pt x="154" y="461"/>
                    <a:pt x="153" y="462"/>
                    <a:pt x="153" y="461"/>
                  </a:cubicBezTo>
                  <a:cubicBezTo>
                    <a:pt x="154" y="461"/>
                    <a:pt x="155" y="460"/>
                    <a:pt x="156" y="461"/>
                  </a:cubicBezTo>
                  <a:cubicBezTo>
                    <a:pt x="157" y="461"/>
                    <a:pt x="157" y="461"/>
                    <a:pt x="157" y="460"/>
                  </a:cubicBezTo>
                  <a:cubicBezTo>
                    <a:pt x="157" y="459"/>
                    <a:pt x="156" y="459"/>
                    <a:pt x="156" y="458"/>
                  </a:cubicBezTo>
                  <a:cubicBezTo>
                    <a:pt x="155" y="459"/>
                    <a:pt x="150" y="460"/>
                    <a:pt x="150" y="459"/>
                  </a:cubicBezTo>
                  <a:cubicBezTo>
                    <a:pt x="149" y="459"/>
                    <a:pt x="150" y="456"/>
                    <a:pt x="150" y="455"/>
                  </a:cubicBezTo>
                  <a:cubicBezTo>
                    <a:pt x="150" y="456"/>
                    <a:pt x="151" y="454"/>
                    <a:pt x="151" y="454"/>
                  </a:cubicBezTo>
                  <a:cubicBezTo>
                    <a:pt x="151" y="454"/>
                    <a:pt x="151" y="453"/>
                    <a:pt x="151" y="452"/>
                  </a:cubicBezTo>
                  <a:cubicBezTo>
                    <a:pt x="151" y="451"/>
                    <a:pt x="151" y="451"/>
                    <a:pt x="153" y="451"/>
                  </a:cubicBezTo>
                  <a:cubicBezTo>
                    <a:pt x="153" y="450"/>
                    <a:pt x="151" y="451"/>
                    <a:pt x="151" y="450"/>
                  </a:cubicBezTo>
                  <a:cubicBezTo>
                    <a:pt x="151" y="448"/>
                    <a:pt x="153" y="448"/>
                    <a:pt x="155" y="448"/>
                  </a:cubicBezTo>
                  <a:cubicBezTo>
                    <a:pt x="155" y="448"/>
                    <a:pt x="155" y="448"/>
                    <a:pt x="155" y="448"/>
                  </a:cubicBezTo>
                  <a:cubicBezTo>
                    <a:pt x="154" y="447"/>
                    <a:pt x="153" y="446"/>
                    <a:pt x="153" y="445"/>
                  </a:cubicBezTo>
                  <a:cubicBezTo>
                    <a:pt x="153" y="445"/>
                    <a:pt x="153" y="444"/>
                    <a:pt x="154" y="444"/>
                  </a:cubicBezTo>
                  <a:cubicBezTo>
                    <a:pt x="153" y="444"/>
                    <a:pt x="152" y="444"/>
                    <a:pt x="152" y="444"/>
                  </a:cubicBezTo>
                  <a:cubicBezTo>
                    <a:pt x="151" y="444"/>
                    <a:pt x="146" y="446"/>
                    <a:pt x="146" y="443"/>
                  </a:cubicBezTo>
                  <a:cubicBezTo>
                    <a:pt x="146" y="443"/>
                    <a:pt x="146" y="443"/>
                    <a:pt x="146" y="443"/>
                  </a:cubicBezTo>
                  <a:cubicBezTo>
                    <a:pt x="143" y="445"/>
                    <a:pt x="140" y="443"/>
                    <a:pt x="139" y="440"/>
                  </a:cubicBezTo>
                  <a:cubicBezTo>
                    <a:pt x="138" y="439"/>
                    <a:pt x="137" y="438"/>
                    <a:pt x="135" y="437"/>
                  </a:cubicBezTo>
                  <a:cubicBezTo>
                    <a:pt x="135" y="437"/>
                    <a:pt x="135" y="437"/>
                    <a:pt x="134" y="437"/>
                  </a:cubicBezTo>
                  <a:cubicBezTo>
                    <a:pt x="133" y="437"/>
                    <a:pt x="132" y="437"/>
                    <a:pt x="131" y="437"/>
                  </a:cubicBezTo>
                  <a:cubicBezTo>
                    <a:pt x="129" y="436"/>
                    <a:pt x="129" y="435"/>
                    <a:pt x="128" y="434"/>
                  </a:cubicBezTo>
                  <a:cubicBezTo>
                    <a:pt x="128" y="433"/>
                    <a:pt x="125" y="431"/>
                    <a:pt x="126" y="430"/>
                  </a:cubicBezTo>
                  <a:cubicBezTo>
                    <a:pt x="126" y="429"/>
                    <a:pt x="128" y="427"/>
                    <a:pt x="129" y="427"/>
                  </a:cubicBezTo>
                  <a:cubicBezTo>
                    <a:pt x="130" y="427"/>
                    <a:pt x="131" y="429"/>
                    <a:pt x="133" y="429"/>
                  </a:cubicBezTo>
                  <a:cubicBezTo>
                    <a:pt x="135" y="429"/>
                    <a:pt x="136" y="428"/>
                    <a:pt x="138" y="429"/>
                  </a:cubicBezTo>
                  <a:cubicBezTo>
                    <a:pt x="139" y="429"/>
                    <a:pt x="140" y="431"/>
                    <a:pt x="141" y="432"/>
                  </a:cubicBezTo>
                  <a:cubicBezTo>
                    <a:pt x="143" y="433"/>
                    <a:pt x="144" y="434"/>
                    <a:pt x="146" y="435"/>
                  </a:cubicBezTo>
                  <a:cubicBezTo>
                    <a:pt x="148" y="436"/>
                    <a:pt x="150" y="436"/>
                    <a:pt x="151" y="437"/>
                  </a:cubicBezTo>
                  <a:cubicBezTo>
                    <a:pt x="153" y="437"/>
                    <a:pt x="151" y="435"/>
                    <a:pt x="152" y="434"/>
                  </a:cubicBezTo>
                  <a:cubicBezTo>
                    <a:pt x="151" y="436"/>
                    <a:pt x="150" y="436"/>
                    <a:pt x="149" y="434"/>
                  </a:cubicBezTo>
                  <a:cubicBezTo>
                    <a:pt x="149" y="434"/>
                    <a:pt x="148" y="434"/>
                    <a:pt x="148" y="433"/>
                  </a:cubicBezTo>
                  <a:cubicBezTo>
                    <a:pt x="148" y="432"/>
                    <a:pt x="149" y="433"/>
                    <a:pt x="149" y="434"/>
                  </a:cubicBezTo>
                  <a:cubicBezTo>
                    <a:pt x="151" y="433"/>
                    <a:pt x="150" y="433"/>
                    <a:pt x="150" y="432"/>
                  </a:cubicBezTo>
                  <a:cubicBezTo>
                    <a:pt x="150" y="432"/>
                    <a:pt x="151" y="431"/>
                    <a:pt x="151" y="431"/>
                  </a:cubicBezTo>
                  <a:cubicBezTo>
                    <a:pt x="151" y="431"/>
                    <a:pt x="151" y="430"/>
                    <a:pt x="151" y="430"/>
                  </a:cubicBezTo>
                  <a:cubicBezTo>
                    <a:pt x="150" y="430"/>
                    <a:pt x="149" y="431"/>
                    <a:pt x="149" y="429"/>
                  </a:cubicBezTo>
                  <a:cubicBezTo>
                    <a:pt x="150" y="429"/>
                    <a:pt x="151" y="429"/>
                    <a:pt x="152" y="430"/>
                  </a:cubicBezTo>
                  <a:cubicBezTo>
                    <a:pt x="151" y="428"/>
                    <a:pt x="151" y="427"/>
                    <a:pt x="150" y="426"/>
                  </a:cubicBezTo>
                  <a:cubicBezTo>
                    <a:pt x="148" y="427"/>
                    <a:pt x="144" y="425"/>
                    <a:pt x="143" y="423"/>
                  </a:cubicBezTo>
                  <a:cubicBezTo>
                    <a:pt x="145" y="422"/>
                    <a:pt x="146" y="424"/>
                    <a:pt x="148" y="424"/>
                  </a:cubicBezTo>
                  <a:cubicBezTo>
                    <a:pt x="147" y="423"/>
                    <a:pt x="147" y="422"/>
                    <a:pt x="147" y="422"/>
                  </a:cubicBezTo>
                  <a:cubicBezTo>
                    <a:pt x="146" y="421"/>
                    <a:pt x="145" y="421"/>
                    <a:pt x="144" y="421"/>
                  </a:cubicBezTo>
                  <a:cubicBezTo>
                    <a:pt x="142" y="421"/>
                    <a:pt x="141" y="422"/>
                    <a:pt x="142" y="420"/>
                  </a:cubicBezTo>
                  <a:cubicBezTo>
                    <a:pt x="142" y="420"/>
                    <a:pt x="142" y="420"/>
                    <a:pt x="142" y="420"/>
                  </a:cubicBezTo>
                  <a:cubicBezTo>
                    <a:pt x="141" y="420"/>
                    <a:pt x="140" y="420"/>
                    <a:pt x="140" y="421"/>
                  </a:cubicBezTo>
                  <a:cubicBezTo>
                    <a:pt x="139" y="421"/>
                    <a:pt x="139" y="420"/>
                    <a:pt x="139" y="420"/>
                  </a:cubicBezTo>
                  <a:cubicBezTo>
                    <a:pt x="138" y="420"/>
                    <a:pt x="138" y="420"/>
                    <a:pt x="137" y="420"/>
                  </a:cubicBezTo>
                  <a:cubicBezTo>
                    <a:pt x="135" y="420"/>
                    <a:pt x="135" y="416"/>
                    <a:pt x="137" y="416"/>
                  </a:cubicBezTo>
                  <a:cubicBezTo>
                    <a:pt x="137" y="416"/>
                    <a:pt x="137" y="416"/>
                    <a:pt x="137" y="416"/>
                  </a:cubicBezTo>
                  <a:cubicBezTo>
                    <a:pt x="136" y="415"/>
                    <a:pt x="136" y="415"/>
                    <a:pt x="137" y="414"/>
                  </a:cubicBezTo>
                  <a:cubicBezTo>
                    <a:pt x="138" y="413"/>
                    <a:pt x="139" y="413"/>
                    <a:pt x="140" y="412"/>
                  </a:cubicBezTo>
                  <a:cubicBezTo>
                    <a:pt x="140" y="412"/>
                    <a:pt x="141" y="412"/>
                    <a:pt x="141" y="412"/>
                  </a:cubicBezTo>
                  <a:cubicBezTo>
                    <a:pt x="143" y="412"/>
                    <a:pt x="145" y="411"/>
                    <a:pt x="145" y="409"/>
                  </a:cubicBezTo>
                  <a:cubicBezTo>
                    <a:pt x="145" y="408"/>
                    <a:pt x="145" y="408"/>
                    <a:pt x="144" y="408"/>
                  </a:cubicBezTo>
                  <a:cubicBezTo>
                    <a:pt x="144" y="410"/>
                    <a:pt x="143" y="411"/>
                    <a:pt x="141" y="411"/>
                  </a:cubicBezTo>
                  <a:cubicBezTo>
                    <a:pt x="140" y="411"/>
                    <a:pt x="139" y="409"/>
                    <a:pt x="138" y="409"/>
                  </a:cubicBezTo>
                  <a:cubicBezTo>
                    <a:pt x="137" y="409"/>
                    <a:pt x="137" y="409"/>
                    <a:pt x="136" y="409"/>
                  </a:cubicBezTo>
                  <a:cubicBezTo>
                    <a:pt x="137" y="409"/>
                    <a:pt x="137" y="409"/>
                    <a:pt x="137" y="410"/>
                  </a:cubicBezTo>
                  <a:cubicBezTo>
                    <a:pt x="137" y="410"/>
                    <a:pt x="137" y="411"/>
                    <a:pt x="137" y="411"/>
                  </a:cubicBezTo>
                  <a:cubicBezTo>
                    <a:pt x="136" y="412"/>
                    <a:pt x="134" y="413"/>
                    <a:pt x="134" y="411"/>
                  </a:cubicBezTo>
                  <a:cubicBezTo>
                    <a:pt x="133" y="408"/>
                    <a:pt x="134" y="410"/>
                    <a:pt x="135" y="410"/>
                  </a:cubicBezTo>
                  <a:cubicBezTo>
                    <a:pt x="135" y="409"/>
                    <a:pt x="135" y="409"/>
                    <a:pt x="135" y="409"/>
                  </a:cubicBezTo>
                  <a:cubicBezTo>
                    <a:pt x="134" y="408"/>
                    <a:pt x="137" y="406"/>
                    <a:pt x="137" y="404"/>
                  </a:cubicBezTo>
                  <a:cubicBezTo>
                    <a:pt x="135" y="404"/>
                    <a:pt x="136" y="407"/>
                    <a:pt x="134" y="407"/>
                  </a:cubicBezTo>
                  <a:cubicBezTo>
                    <a:pt x="134" y="407"/>
                    <a:pt x="134" y="406"/>
                    <a:pt x="133" y="406"/>
                  </a:cubicBezTo>
                  <a:cubicBezTo>
                    <a:pt x="133" y="407"/>
                    <a:pt x="133" y="407"/>
                    <a:pt x="132" y="407"/>
                  </a:cubicBezTo>
                  <a:cubicBezTo>
                    <a:pt x="132" y="408"/>
                    <a:pt x="131" y="408"/>
                    <a:pt x="131" y="408"/>
                  </a:cubicBezTo>
                  <a:cubicBezTo>
                    <a:pt x="131" y="408"/>
                    <a:pt x="131" y="409"/>
                    <a:pt x="131" y="409"/>
                  </a:cubicBezTo>
                  <a:cubicBezTo>
                    <a:pt x="130" y="410"/>
                    <a:pt x="131" y="410"/>
                    <a:pt x="129" y="410"/>
                  </a:cubicBezTo>
                  <a:cubicBezTo>
                    <a:pt x="131" y="413"/>
                    <a:pt x="131" y="413"/>
                    <a:pt x="128" y="415"/>
                  </a:cubicBezTo>
                  <a:cubicBezTo>
                    <a:pt x="128" y="415"/>
                    <a:pt x="128" y="415"/>
                    <a:pt x="128" y="415"/>
                  </a:cubicBezTo>
                  <a:cubicBezTo>
                    <a:pt x="128" y="415"/>
                    <a:pt x="128" y="415"/>
                    <a:pt x="127" y="415"/>
                  </a:cubicBezTo>
                  <a:cubicBezTo>
                    <a:pt x="128" y="416"/>
                    <a:pt x="127" y="416"/>
                    <a:pt x="126" y="416"/>
                  </a:cubicBezTo>
                  <a:cubicBezTo>
                    <a:pt x="125" y="416"/>
                    <a:pt x="124" y="416"/>
                    <a:pt x="123" y="415"/>
                  </a:cubicBezTo>
                  <a:cubicBezTo>
                    <a:pt x="123" y="415"/>
                    <a:pt x="123" y="415"/>
                    <a:pt x="122" y="415"/>
                  </a:cubicBezTo>
                  <a:cubicBezTo>
                    <a:pt x="121" y="415"/>
                    <a:pt x="121" y="416"/>
                    <a:pt x="120" y="415"/>
                  </a:cubicBezTo>
                  <a:cubicBezTo>
                    <a:pt x="119" y="415"/>
                    <a:pt x="119" y="413"/>
                    <a:pt x="119" y="412"/>
                  </a:cubicBezTo>
                  <a:cubicBezTo>
                    <a:pt x="119" y="411"/>
                    <a:pt x="117" y="409"/>
                    <a:pt x="117" y="409"/>
                  </a:cubicBezTo>
                  <a:cubicBezTo>
                    <a:pt x="117" y="408"/>
                    <a:pt x="120" y="407"/>
                    <a:pt x="120" y="407"/>
                  </a:cubicBezTo>
                  <a:cubicBezTo>
                    <a:pt x="120" y="406"/>
                    <a:pt x="120" y="406"/>
                    <a:pt x="121" y="405"/>
                  </a:cubicBezTo>
                  <a:cubicBezTo>
                    <a:pt x="122" y="404"/>
                    <a:pt x="123" y="405"/>
                    <a:pt x="124" y="404"/>
                  </a:cubicBezTo>
                  <a:cubicBezTo>
                    <a:pt x="124" y="404"/>
                    <a:pt x="124" y="404"/>
                    <a:pt x="124" y="404"/>
                  </a:cubicBezTo>
                  <a:cubicBezTo>
                    <a:pt x="124" y="404"/>
                    <a:pt x="124" y="403"/>
                    <a:pt x="124" y="403"/>
                  </a:cubicBezTo>
                  <a:cubicBezTo>
                    <a:pt x="120" y="405"/>
                    <a:pt x="117" y="401"/>
                    <a:pt x="121" y="400"/>
                  </a:cubicBezTo>
                  <a:cubicBezTo>
                    <a:pt x="122" y="399"/>
                    <a:pt x="123" y="398"/>
                    <a:pt x="123" y="397"/>
                  </a:cubicBezTo>
                  <a:cubicBezTo>
                    <a:pt x="123" y="395"/>
                    <a:pt x="122" y="396"/>
                    <a:pt x="122" y="397"/>
                  </a:cubicBezTo>
                  <a:cubicBezTo>
                    <a:pt x="121" y="398"/>
                    <a:pt x="119" y="400"/>
                    <a:pt x="119" y="398"/>
                  </a:cubicBezTo>
                  <a:cubicBezTo>
                    <a:pt x="118" y="396"/>
                    <a:pt x="121" y="396"/>
                    <a:pt x="121" y="395"/>
                  </a:cubicBezTo>
                  <a:cubicBezTo>
                    <a:pt x="121" y="395"/>
                    <a:pt x="121" y="394"/>
                    <a:pt x="121" y="394"/>
                  </a:cubicBezTo>
                  <a:cubicBezTo>
                    <a:pt x="118" y="394"/>
                    <a:pt x="118" y="391"/>
                    <a:pt x="121" y="390"/>
                  </a:cubicBezTo>
                  <a:cubicBezTo>
                    <a:pt x="121" y="390"/>
                    <a:pt x="121" y="392"/>
                    <a:pt x="122" y="391"/>
                  </a:cubicBezTo>
                  <a:cubicBezTo>
                    <a:pt x="122" y="391"/>
                    <a:pt x="122" y="391"/>
                    <a:pt x="122" y="391"/>
                  </a:cubicBezTo>
                  <a:cubicBezTo>
                    <a:pt x="123" y="391"/>
                    <a:pt x="123" y="391"/>
                    <a:pt x="123" y="391"/>
                  </a:cubicBezTo>
                  <a:cubicBezTo>
                    <a:pt x="123" y="390"/>
                    <a:pt x="123" y="389"/>
                    <a:pt x="124" y="389"/>
                  </a:cubicBezTo>
                  <a:cubicBezTo>
                    <a:pt x="124" y="389"/>
                    <a:pt x="124" y="389"/>
                    <a:pt x="124" y="389"/>
                  </a:cubicBezTo>
                  <a:cubicBezTo>
                    <a:pt x="124" y="389"/>
                    <a:pt x="124" y="389"/>
                    <a:pt x="124" y="388"/>
                  </a:cubicBezTo>
                  <a:cubicBezTo>
                    <a:pt x="123" y="388"/>
                    <a:pt x="123" y="388"/>
                    <a:pt x="123" y="388"/>
                  </a:cubicBezTo>
                  <a:cubicBezTo>
                    <a:pt x="122" y="389"/>
                    <a:pt x="122" y="389"/>
                    <a:pt x="122" y="387"/>
                  </a:cubicBezTo>
                  <a:cubicBezTo>
                    <a:pt x="120" y="386"/>
                    <a:pt x="121" y="388"/>
                    <a:pt x="120" y="389"/>
                  </a:cubicBezTo>
                  <a:cubicBezTo>
                    <a:pt x="118" y="390"/>
                    <a:pt x="118" y="388"/>
                    <a:pt x="117" y="388"/>
                  </a:cubicBezTo>
                  <a:cubicBezTo>
                    <a:pt x="117" y="388"/>
                    <a:pt x="117" y="387"/>
                    <a:pt x="117" y="387"/>
                  </a:cubicBezTo>
                  <a:cubicBezTo>
                    <a:pt x="116" y="387"/>
                    <a:pt x="116" y="389"/>
                    <a:pt x="115" y="388"/>
                  </a:cubicBezTo>
                  <a:cubicBezTo>
                    <a:pt x="115" y="387"/>
                    <a:pt x="116" y="385"/>
                    <a:pt x="117" y="384"/>
                  </a:cubicBezTo>
                  <a:cubicBezTo>
                    <a:pt x="118" y="386"/>
                    <a:pt x="119" y="387"/>
                    <a:pt x="120" y="385"/>
                  </a:cubicBezTo>
                  <a:cubicBezTo>
                    <a:pt x="121" y="383"/>
                    <a:pt x="121" y="383"/>
                    <a:pt x="123" y="385"/>
                  </a:cubicBezTo>
                  <a:cubicBezTo>
                    <a:pt x="124" y="385"/>
                    <a:pt x="124" y="385"/>
                    <a:pt x="125" y="384"/>
                  </a:cubicBezTo>
                  <a:cubicBezTo>
                    <a:pt x="125" y="383"/>
                    <a:pt x="125" y="379"/>
                    <a:pt x="122" y="380"/>
                  </a:cubicBezTo>
                  <a:cubicBezTo>
                    <a:pt x="122" y="381"/>
                    <a:pt x="122" y="383"/>
                    <a:pt x="120" y="381"/>
                  </a:cubicBezTo>
                  <a:cubicBezTo>
                    <a:pt x="118" y="383"/>
                    <a:pt x="118" y="377"/>
                    <a:pt x="120" y="380"/>
                  </a:cubicBezTo>
                  <a:cubicBezTo>
                    <a:pt x="121" y="379"/>
                    <a:pt x="119" y="379"/>
                    <a:pt x="119" y="379"/>
                  </a:cubicBezTo>
                  <a:cubicBezTo>
                    <a:pt x="117" y="379"/>
                    <a:pt x="119" y="378"/>
                    <a:pt x="120" y="377"/>
                  </a:cubicBezTo>
                  <a:cubicBezTo>
                    <a:pt x="120" y="376"/>
                    <a:pt x="121" y="376"/>
                    <a:pt x="122" y="376"/>
                  </a:cubicBezTo>
                  <a:cubicBezTo>
                    <a:pt x="122" y="376"/>
                    <a:pt x="122" y="375"/>
                    <a:pt x="121" y="375"/>
                  </a:cubicBezTo>
                  <a:cubicBezTo>
                    <a:pt x="119" y="374"/>
                    <a:pt x="120" y="373"/>
                    <a:pt x="121" y="372"/>
                  </a:cubicBezTo>
                  <a:cubicBezTo>
                    <a:pt x="122" y="369"/>
                    <a:pt x="120" y="370"/>
                    <a:pt x="119" y="370"/>
                  </a:cubicBezTo>
                  <a:cubicBezTo>
                    <a:pt x="119" y="370"/>
                    <a:pt x="119" y="371"/>
                    <a:pt x="119" y="371"/>
                  </a:cubicBezTo>
                  <a:cubicBezTo>
                    <a:pt x="119" y="371"/>
                    <a:pt x="119" y="372"/>
                    <a:pt x="119" y="372"/>
                  </a:cubicBezTo>
                  <a:cubicBezTo>
                    <a:pt x="119" y="372"/>
                    <a:pt x="119" y="372"/>
                    <a:pt x="120" y="372"/>
                  </a:cubicBezTo>
                  <a:cubicBezTo>
                    <a:pt x="120" y="371"/>
                    <a:pt x="118" y="376"/>
                    <a:pt x="117" y="373"/>
                  </a:cubicBezTo>
                  <a:cubicBezTo>
                    <a:pt x="117" y="373"/>
                    <a:pt x="117" y="373"/>
                    <a:pt x="116" y="373"/>
                  </a:cubicBezTo>
                  <a:cubicBezTo>
                    <a:pt x="114" y="373"/>
                    <a:pt x="115" y="371"/>
                    <a:pt x="116" y="371"/>
                  </a:cubicBezTo>
                  <a:cubicBezTo>
                    <a:pt x="117" y="372"/>
                    <a:pt x="117" y="371"/>
                    <a:pt x="118" y="371"/>
                  </a:cubicBezTo>
                  <a:cubicBezTo>
                    <a:pt x="118" y="370"/>
                    <a:pt x="117" y="369"/>
                    <a:pt x="117" y="368"/>
                  </a:cubicBezTo>
                  <a:cubicBezTo>
                    <a:pt x="118" y="368"/>
                    <a:pt x="118" y="369"/>
                    <a:pt x="119" y="369"/>
                  </a:cubicBezTo>
                  <a:cubicBezTo>
                    <a:pt x="120" y="368"/>
                    <a:pt x="118" y="367"/>
                    <a:pt x="118" y="366"/>
                  </a:cubicBezTo>
                  <a:cubicBezTo>
                    <a:pt x="117" y="365"/>
                    <a:pt x="116" y="365"/>
                    <a:pt x="116" y="364"/>
                  </a:cubicBezTo>
                  <a:cubicBezTo>
                    <a:pt x="116" y="363"/>
                    <a:pt x="117" y="362"/>
                    <a:pt x="117" y="361"/>
                  </a:cubicBezTo>
                  <a:cubicBezTo>
                    <a:pt x="120" y="360"/>
                    <a:pt x="116" y="357"/>
                    <a:pt x="115" y="356"/>
                  </a:cubicBezTo>
                  <a:cubicBezTo>
                    <a:pt x="114" y="354"/>
                    <a:pt x="114" y="354"/>
                    <a:pt x="115" y="352"/>
                  </a:cubicBezTo>
                  <a:cubicBezTo>
                    <a:pt x="115" y="351"/>
                    <a:pt x="116" y="351"/>
                    <a:pt x="114" y="350"/>
                  </a:cubicBezTo>
                  <a:cubicBezTo>
                    <a:pt x="113" y="353"/>
                    <a:pt x="111" y="354"/>
                    <a:pt x="108" y="354"/>
                  </a:cubicBezTo>
                  <a:cubicBezTo>
                    <a:pt x="109" y="353"/>
                    <a:pt x="111" y="352"/>
                    <a:pt x="111" y="352"/>
                  </a:cubicBezTo>
                  <a:cubicBezTo>
                    <a:pt x="113" y="351"/>
                    <a:pt x="114" y="350"/>
                    <a:pt x="112" y="348"/>
                  </a:cubicBezTo>
                  <a:cubicBezTo>
                    <a:pt x="113" y="348"/>
                    <a:pt x="114" y="348"/>
                    <a:pt x="114" y="348"/>
                  </a:cubicBezTo>
                  <a:cubicBezTo>
                    <a:pt x="115" y="348"/>
                    <a:pt x="115" y="347"/>
                    <a:pt x="114" y="346"/>
                  </a:cubicBezTo>
                  <a:cubicBezTo>
                    <a:pt x="114" y="346"/>
                    <a:pt x="112" y="347"/>
                    <a:pt x="112" y="346"/>
                  </a:cubicBezTo>
                  <a:cubicBezTo>
                    <a:pt x="112" y="345"/>
                    <a:pt x="113" y="346"/>
                    <a:pt x="113" y="345"/>
                  </a:cubicBezTo>
                  <a:cubicBezTo>
                    <a:pt x="112" y="345"/>
                    <a:pt x="111" y="345"/>
                    <a:pt x="110" y="344"/>
                  </a:cubicBezTo>
                  <a:cubicBezTo>
                    <a:pt x="109" y="345"/>
                    <a:pt x="108" y="345"/>
                    <a:pt x="106" y="344"/>
                  </a:cubicBezTo>
                  <a:cubicBezTo>
                    <a:pt x="108" y="344"/>
                    <a:pt x="110" y="343"/>
                    <a:pt x="111" y="343"/>
                  </a:cubicBezTo>
                  <a:cubicBezTo>
                    <a:pt x="112" y="343"/>
                    <a:pt x="113" y="344"/>
                    <a:pt x="114" y="344"/>
                  </a:cubicBezTo>
                  <a:cubicBezTo>
                    <a:pt x="115" y="344"/>
                    <a:pt x="115" y="344"/>
                    <a:pt x="115" y="344"/>
                  </a:cubicBezTo>
                  <a:cubicBezTo>
                    <a:pt x="114" y="343"/>
                    <a:pt x="112" y="343"/>
                    <a:pt x="113" y="341"/>
                  </a:cubicBezTo>
                  <a:cubicBezTo>
                    <a:pt x="112" y="341"/>
                    <a:pt x="109" y="339"/>
                    <a:pt x="109" y="339"/>
                  </a:cubicBezTo>
                  <a:cubicBezTo>
                    <a:pt x="108" y="337"/>
                    <a:pt x="110" y="337"/>
                    <a:pt x="110" y="335"/>
                  </a:cubicBezTo>
                  <a:cubicBezTo>
                    <a:pt x="109" y="334"/>
                    <a:pt x="108" y="334"/>
                    <a:pt x="107" y="333"/>
                  </a:cubicBezTo>
                  <a:cubicBezTo>
                    <a:pt x="105" y="332"/>
                    <a:pt x="103" y="331"/>
                    <a:pt x="102" y="329"/>
                  </a:cubicBezTo>
                  <a:cubicBezTo>
                    <a:pt x="104" y="327"/>
                    <a:pt x="103" y="328"/>
                    <a:pt x="101" y="326"/>
                  </a:cubicBezTo>
                  <a:cubicBezTo>
                    <a:pt x="100" y="325"/>
                    <a:pt x="100" y="324"/>
                    <a:pt x="100" y="322"/>
                  </a:cubicBezTo>
                  <a:cubicBezTo>
                    <a:pt x="97" y="322"/>
                    <a:pt x="99" y="321"/>
                    <a:pt x="101" y="320"/>
                  </a:cubicBezTo>
                  <a:cubicBezTo>
                    <a:pt x="101" y="320"/>
                    <a:pt x="101" y="320"/>
                    <a:pt x="101" y="320"/>
                  </a:cubicBezTo>
                  <a:cubicBezTo>
                    <a:pt x="101" y="319"/>
                    <a:pt x="101" y="318"/>
                    <a:pt x="102" y="318"/>
                  </a:cubicBezTo>
                  <a:cubicBezTo>
                    <a:pt x="101" y="317"/>
                    <a:pt x="99" y="317"/>
                    <a:pt x="100" y="315"/>
                  </a:cubicBezTo>
                  <a:cubicBezTo>
                    <a:pt x="99" y="315"/>
                    <a:pt x="100" y="313"/>
                    <a:pt x="99" y="312"/>
                  </a:cubicBezTo>
                  <a:cubicBezTo>
                    <a:pt x="98" y="312"/>
                    <a:pt x="97" y="313"/>
                    <a:pt x="96" y="313"/>
                  </a:cubicBezTo>
                  <a:cubicBezTo>
                    <a:pt x="94" y="312"/>
                    <a:pt x="95" y="310"/>
                    <a:pt x="95" y="309"/>
                  </a:cubicBezTo>
                  <a:cubicBezTo>
                    <a:pt x="94" y="308"/>
                    <a:pt x="94" y="309"/>
                    <a:pt x="93" y="309"/>
                  </a:cubicBezTo>
                  <a:cubicBezTo>
                    <a:pt x="92" y="309"/>
                    <a:pt x="92" y="309"/>
                    <a:pt x="91" y="308"/>
                  </a:cubicBezTo>
                  <a:cubicBezTo>
                    <a:pt x="89" y="307"/>
                    <a:pt x="88" y="304"/>
                    <a:pt x="86" y="303"/>
                  </a:cubicBezTo>
                  <a:cubicBezTo>
                    <a:pt x="84" y="302"/>
                    <a:pt x="82" y="300"/>
                    <a:pt x="80" y="300"/>
                  </a:cubicBezTo>
                  <a:cubicBezTo>
                    <a:pt x="79" y="300"/>
                    <a:pt x="78" y="300"/>
                    <a:pt x="77" y="299"/>
                  </a:cubicBezTo>
                  <a:cubicBezTo>
                    <a:pt x="76" y="299"/>
                    <a:pt x="76" y="298"/>
                    <a:pt x="75" y="298"/>
                  </a:cubicBezTo>
                  <a:cubicBezTo>
                    <a:pt x="74" y="297"/>
                    <a:pt x="75" y="297"/>
                    <a:pt x="73" y="297"/>
                  </a:cubicBezTo>
                  <a:cubicBezTo>
                    <a:pt x="73" y="297"/>
                    <a:pt x="71" y="298"/>
                    <a:pt x="70" y="298"/>
                  </a:cubicBezTo>
                  <a:cubicBezTo>
                    <a:pt x="71" y="295"/>
                    <a:pt x="68" y="296"/>
                    <a:pt x="67" y="295"/>
                  </a:cubicBezTo>
                  <a:cubicBezTo>
                    <a:pt x="65" y="297"/>
                    <a:pt x="65" y="300"/>
                    <a:pt x="62" y="302"/>
                  </a:cubicBezTo>
                  <a:cubicBezTo>
                    <a:pt x="62" y="300"/>
                    <a:pt x="61" y="298"/>
                    <a:pt x="61" y="297"/>
                  </a:cubicBezTo>
                  <a:cubicBezTo>
                    <a:pt x="61" y="296"/>
                    <a:pt x="61" y="295"/>
                    <a:pt x="60" y="296"/>
                  </a:cubicBezTo>
                  <a:cubicBezTo>
                    <a:pt x="61" y="295"/>
                    <a:pt x="59" y="298"/>
                    <a:pt x="59" y="298"/>
                  </a:cubicBezTo>
                  <a:cubicBezTo>
                    <a:pt x="59" y="299"/>
                    <a:pt x="58" y="299"/>
                    <a:pt x="58" y="300"/>
                  </a:cubicBezTo>
                  <a:cubicBezTo>
                    <a:pt x="57" y="300"/>
                    <a:pt x="56" y="300"/>
                    <a:pt x="55" y="301"/>
                  </a:cubicBezTo>
                  <a:cubicBezTo>
                    <a:pt x="54" y="301"/>
                    <a:pt x="54" y="301"/>
                    <a:pt x="54" y="302"/>
                  </a:cubicBezTo>
                  <a:cubicBezTo>
                    <a:pt x="53" y="304"/>
                    <a:pt x="52" y="306"/>
                    <a:pt x="51" y="303"/>
                  </a:cubicBezTo>
                  <a:cubicBezTo>
                    <a:pt x="50" y="301"/>
                    <a:pt x="52" y="300"/>
                    <a:pt x="52" y="298"/>
                  </a:cubicBezTo>
                  <a:cubicBezTo>
                    <a:pt x="51" y="296"/>
                    <a:pt x="48" y="297"/>
                    <a:pt x="47" y="299"/>
                  </a:cubicBezTo>
                  <a:cubicBezTo>
                    <a:pt x="47" y="299"/>
                    <a:pt x="47" y="302"/>
                    <a:pt x="47" y="302"/>
                  </a:cubicBezTo>
                  <a:cubicBezTo>
                    <a:pt x="46" y="303"/>
                    <a:pt x="45" y="302"/>
                    <a:pt x="45" y="301"/>
                  </a:cubicBezTo>
                  <a:cubicBezTo>
                    <a:pt x="44" y="300"/>
                    <a:pt x="45" y="298"/>
                    <a:pt x="43" y="298"/>
                  </a:cubicBezTo>
                  <a:cubicBezTo>
                    <a:pt x="42" y="298"/>
                    <a:pt x="41" y="299"/>
                    <a:pt x="41" y="300"/>
                  </a:cubicBezTo>
                  <a:cubicBezTo>
                    <a:pt x="41" y="301"/>
                    <a:pt x="44" y="304"/>
                    <a:pt x="45" y="304"/>
                  </a:cubicBezTo>
                  <a:cubicBezTo>
                    <a:pt x="39" y="305"/>
                    <a:pt x="33" y="303"/>
                    <a:pt x="29" y="298"/>
                  </a:cubicBezTo>
                  <a:cubicBezTo>
                    <a:pt x="27" y="296"/>
                    <a:pt x="23" y="294"/>
                    <a:pt x="27" y="292"/>
                  </a:cubicBezTo>
                  <a:cubicBezTo>
                    <a:pt x="27" y="292"/>
                    <a:pt x="28" y="292"/>
                    <a:pt x="28" y="292"/>
                  </a:cubicBezTo>
                  <a:cubicBezTo>
                    <a:pt x="29" y="289"/>
                    <a:pt x="31" y="288"/>
                    <a:pt x="34" y="288"/>
                  </a:cubicBezTo>
                  <a:cubicBezTo>
                    <a:pt x="35" y="288"/>
                    <a:pt x="36" y="288"/>
                    <a:pt x="35" y="286"/>
                  </a:cubicBezTo>
                  <a:cubicBezTo>
                    <a:pt x="35" y="286"/>
                    <a:pt x="36" y="286"/>
                    <a:pt x="36" y="285"/>
                  </a:cubicBezTo>
                  <a:cubicBezTo>
                    <a:pt x="35" y="284"/>
                    <a:pt x="32" y="286"/>
                    <a:pt x="32" y="286"/>
                  </a:cubicBezTo>
                  <a:cubicBezTo>
                    <a:pt x="29" y="286"/>
                    <a:pt x="27" y="286"/>
                    <a:pt x="25" y="284"/>
                  </a:cubicBezTo>
                  <a:cubicBezTo>
                    <a:pt x="25" y="284"/>
                    <a:pt x="25" y="284"/>
                    <a:pt x="25" y="284"/>
                  </a:cubicBezTo>
                  <a:cubicBezTo>
                    <a:pt x="20" y="283"/>
                    <a:pt x="24" y="281"/>
                    <a:pt x="23" y="278"/>
                  </a:cubicBezTo>
                  <a:cubicBezTo>
                    <a:pt x="21" y="279"/>
                    <a:pt x="21" y="282"/>
                    <a:pt x="19" y="282"/>
                  </a:cubicBezTo>
                  <a:cubicBezTo>
                    <a:pt x="18" y="282"/>
                    <a:pt x="18" y="282"/>
                    <a:pt x="18" y="281"/>
                  </a:cubicBezTo>
                  <a:cubicBezTo>
                    <a:pt x="17" y="281"/>
                    <a:pt x="17" y="281"/>
                    <a:pt x="17" y="280"/>
                  </a:cubicBezTo>
                  <a:cubicBezTo>
                    <a:pt x="15" y="280"/>
                    <a:pt x="17" y="279"/>
                    <a:pt x="17" y="279"/>
                  </a:cubicBezTo>
                  <a:cubicBezTo>
                    <a:pt x="17" y="278"/>
                    <a:pt x="16" y="278"/>
                    <a:pt x="16" y="278"/>
                  </a:cubicBezTo>
                  <a:cubicBezTo>
                    <a:pt x="16" y="277"/>
                    <a:pt x="16" y="277"/>
                    <a:pt x="15" y="277"/>
                  </a:cubicBezTo>
                  <a:cubicBezTo>
                    <a:pt x="13" y="277"/>
                    <a:pt x="14" y="271"/>
                    <a:pt x="16" y="272"/>
                  </a:cubicBezTo>
                  <a:cubicBezTo>
                    <a:pt x="16" y="272"/>
                    <a:pt x="17" y="272"/>
                    <a:pt x="17" y="272"/>
                  </a:cubicBezTo>
                  <a:cubicBezTo>
                    <a:pt x="16" y="270"/>
                    <a:pt x="17" y="270"/>
                    <a:pt x="18" y="270"/>
                  </a:cubicBezTo>
                  <a:cubicBezTo>
                    <a:pt x="20" y="269"/>
                    <a:pt x="22" y="269"/>
                    <a:pt x="24" y="269"/>
                  </a:cubicBezTo>
                  <a:cubicBezTo>
                    <a:pt x="26" y="269"/>
                    <a:pt x="28" y="270"/>
                    <a:pt x="30" y="271"/>
                  </a:cubicBezTo>
                  <a:cubicBezTo>
                    <a:pt x="31" y="271"/>
                    <a:pt x="33" y="271"/>
                    <a:pt x="34" y="271"/>
                  </a:cubicBezTo>
                  <a:cubicBezTo>
                    <a:pt x="34" y="271"/>
                    <a:pt x="34" y="271"/>
                    <a:pt x="35" y="271"/>
                  </a:cubicBezTo>
                  <a:cubicBezTo>
                    <a:pt x="35" y="271"/>
                    <a:pt x="35" y="271"/>
                    <a:pt x="35" y="271"/>
                  </a:cubicBezTo>
                  <a:cubicBezTo>
                    <a:pt x="35" y="269"/>
                    <a:pt x="29" y="270"/>
                    <a:pt x="28" y="268"/>
                  </a:cubicBezTo>
                  <a:cubicBezTo>
                    <a:pt x="29" y="268"/>
                    <a:pt x="29" y="268"/>
                    <a:pt x="29" y="268"/>
                  </a:cubicBezTo>
                  <a:cubicBezTo>
                    <a:pt x="30" y="267"/>
                    <a:pt x="31" y="265"/>
                    <a:pt x="33" y="265"/>
                  </a:cubicBezTo>
                  <a:cubicBezTo>
                    <a:pt x="34" y="264"/>
                    <a:pt x="36" y="265"/>
                    <a:pt x="38" y="265"/>
                  </a:cubicBezTo>
                  <a:cubicBezTo>
                    <a:pt x="40" y="263"/>
                    <a:pt x="42" y="265"/>
                    <a:pt x="44" y="266"/>
                  </a:cubicBezTo>
                  <a:cubicBezTo>
                    <a:pt x="45" y="266"/>
                    <a:pt x="45" y="268"/>
                    <a:pt x="47" y="268"/>
                  </a:cubicBezTo>
                  <a:cubicBezTo>
                    <a:pt x="47" y="265"/>
                    <a:pt x="43" y="265"/>
                    <a:pt x="46" y="263"/>
                  </a:cubicBezTo>
                  <a:cubicBezTo>
                    <a:pt x="47" y="263"/>
                    <a:pt x="48" y="263"/>
                    <a:pt x="49" y="262"/>
                  </a:cubicBezTo>
                  <a:cubicBezTo>
                    <a:pt x="49" y="262"/>
                    <a:pt x="48" y="261"/>
                    <a:pt x="48" y="260"/>
                  </a:cubicBezTo>
                  <a:cubicBezTo>
                    <a:pt x="48" y="258"/>
                    <a:pt x="41" y="252"/>
                    <a:pt x="42" y="257"/>
                  </a:cubicBezTo>
                  <a:cubicBezTo>
                    <a:pt x="41" y="258"/>
                    <a:pt x="40" y="260"/>
                    <a:pt x="38" y="260"/>
                  </a:cubicBezTo>
                  <a:cubicBezTo>
                    <a:pt x="36" y="261"/>
                    <a:pt x="35" y="261"/>
                    <a:pt x="33" y="260"/>
                  </a:cubicBezTo>
                  <a:cubicBezTo>
                    <a:pt x="33" y="259"/>
                    <a:pt x="32" y="258"/>
                    <a:pt x="32" y="257"/>
                  </a:cubicBezTo>
                  <a:cubicBezTo>
                    <a:pt x="32" y="256"/>
                    <a:pt x="31" y="256"/>
                    <a:pt x="30" y="256"/>
                  </a:cubicBezTo>
                  <a:cubicBezTo>
                    <a:pt x="31" y="257"/>
                    <a:pt x="32" y="258"/>
                    <a:pt x="32" y="260"/>
                  </a:cubicBezTo>
                  <a:cubicBezTo>
                    <a:pt x="30" y="262"/>
                    <a:pt x="28" y="263"/>
                    <a:pt x="25" y="261"/>
                  </a:cubicBezTo>
                  <a:cubicBezTo>
                    <a:pt x="24" y="260"/>
                    <a:pt x="22" y="260"/>
                    <a:pt x="21" y="259"/>
                  </a:cubicBezTo>
                  <a:cubicBezTo>
                    <a:pt x="20" y="258"/>
                    <a:pt x="23" y="257"/>
                    <a:pt x="24" y="257"/>
                  </a:cubicBezTo>
                  <a:cubicBezTo>
                    <a:pt x="24" y="256"/>
                    <a:pt x="25" y="256"/>
                    <a:pt x="26" y="255"/>
                  </a:cubicBezTo>
                  <a:cubicBezTo>
                    <a:pt x="26" y="255"/>
                    <a:pt x="26" y="254"/>
                    <a:pt x="26" y="254"/>
                  </a:cubicBezTo>
                  <a:cubicBezTo>
                    <a:pt x="24" y="254"/>
                    <a:pt x="18" y="258"/>
                    <a:pt x="19" y="254"/>
                  </a:cubicBezTo>
                  <a:cubicBezTo>
                    <a:pt x="20" y="252"/>
                    <a:pt x="21" y="251"/>
                    <a:pt x="23" y="250"/>
                  </a:cubicBezTo>
                  <a:cubicBezTo>
                    <a:pt x="23" y="250"/>
                    <a:pt x="23" y="249"/>
                    <a:pt x="22" y="249"/>
                  </a:cubicBezTo>
                  <a:cubicBezTo>
                    <a:pt x="20" y="249"/>
                    <a:pt x="19" y="251"/>
                    <a:pt x="18" y="252"/>
                  </a:cubicBezTo>
                  <a:cubicBezTo>
                    <a:pt x="17" y="252"/>
                    <a:pt x="15" y="253"/>
                    <a:pt x="14" y="253"/>
                  </a:cubicBezTo>
                  <a:cubicBezTo>
                    <a:pt x="13" y="252"/>
                    <a:pt x="13" y="251"/>
                    <a:pt x="14" y="250"/>
                  </a:cubicBezTo>
                  <a:cubicBezTo>
                    <a:pt x="14" y="250"/>
                    <a:pt x="14" y="249"/>
                    <a:pt x="14" y="249"/>
                  </a:cubicBezTo>
                  <a:cubicBezTo>
                    <a:pt x="14" y="249"/>
                    <a:pt x="14" y="249"/>
                    <a:pt x="13" y="249"/>
                  </a:cubicBezTo>
                  <a:cubicBezTo>
                    <a:pt x="12" y="250"/>
                    <a:pt x="11" y="249"/>
                    <a:pt x="11" y="248"/>
                  </a:cubicBezTo>
                  <a:cubicBezTo>
                    <a:pt x="8" y="248"/>
                    <a:pt x="7" y="247"/>
                    <a:pt x="7" y="244"/>
                  </a:cubicBezTo>
                  <a:cubicBezTo>
                    <a:pt x="7" y="242"/>
                    <a:pt x="5" y="244"/>
                    <a:pt x="4" y="242"/>
                  </a:cubicBezTo>
                  <a:cubicBezTo>
                    <a:pt x="0" y="243"/>
                    <a:pt x="2" y="235"/>
                    <a:pt x="3" y="233"/>
                  </a:cubicBezTo>
                  <a:cubicBezTo>
                    <a:pt x="3" y="231"/>
                    <a:pt x="4" y="230"/>
                    <a:pt x="4" y="228"/>
                  </a:cubicBezTo>
                  <a:cubicBezTo>
                    <a:pt x="6" y="227"/>
                    <a:pt x="8" y="227"/>
                    <a:pt x="9" y="227"/>
                  </a:cubicBezTo>
                  <a:cubicBezTo>
                    <a:pt x="11" y="226"/>
                    <a:pt x="13" y="224"/>
                    <a:pt x="15" y="224"/>
                  </a:cubicBezTo>
                  <a:cubicBezTo>
                    <a:pt x="15" y="224"/>
                    <a:pt x="16" y="224"/>
                    <a:pt x="17" y="224"/>
                  </a:cubicBezTo>
                  <a:cubicBezTo>
                    <a:pt x="17" y="224"/>
                    <a:pt x="18" y="222"/>
                    <a:pt x="18" y="222"/>
                  </a:cubicBezTo>
                  <a:cubicBezTo>
                    <a:pt x="19" y="221"/>
                    <a:pt x="21" y="221"/>
                    <a:pt x="22" y="220"/>
                  </a:cubicBezTo>
                  <a:cubicBezTo>
                    <a:pt x="23" y="219"/>
                    <a:pt x="23" y="218"/>
                    <a:pt x="24" y="218"/>
                  </a:cubicBezTo>
                  <a:cubicBezTo>
                    <a:pt x="25" y="218"/>
                    <a:pt x="26" y="218"/>
                    <a:pt x="26" y="218"/>
                  </a:cubicBezTo>
                  <a:cubicBezTo>
                    <a:pt x="27" y="218"/>
                    <a:pt x="29" y="217"/>
                    <a:pt x="29" y="216"/>
                  </a:cubicBezTo>
                  <a:cubicBezTo>
                    <a:pt x="30" y="216"/>
                    <a:pt x="29" y="216"/>
                    <a:pt x="29" y="215"/>
                  </a:cubicBezTo>
                  <a:cubicBezTo>
                    <a:pt x="29" y="215"/>
                    <a:pt x="28" y="214"/>
                    <a:pt x="28" y="214"/>
                  </a:cubicBezTo>
                  <a:cubicBezTo>
                    <a:pt x="28" y="213"/>
                    <a:pt x="30" y="212"/>
                    <a:pt x="30" y="212"/>
                  </a:cubicBezTo>
                  <a:cubicBezTo>
                    <a:pt x="31" y="210"/>
                    <a:pt x="33" y="209"/>
                    <a:pt x="35" y="209"/>
                  </a:cubicBezTo>
                  <a:cubicBezTo>
                    <a:pt x="36" y="209"/>
                    <a:pt x="38" y="208"/>
                    <a:pt x="39" y="208"/>
                  </a:cubicBezTo>
                  <a:cubicBezTo>
                    <a:pt x="41" y="206"/>
                    <a:pt x="44" y="205"/>
                    <a:pt x="46" y="207"/>
                  </a:cubicBezTo>
                  <a:cubicBezTo>
                    <a:pt x="47" y="207"/>
                    <a:pt x="47" y="208"/>
                    <a:pt x="48" y="208"/>
                  </a:cubicBezTo>
                  <a:cubicBezTo>
                    <a:pt x="50" y="207"/>
                    <a:pt x="51" y="203"/>
                    <a:pt x="52" y="201"/>
                  </a:cubicBezTo>
                  <a:cubicBezTo>
                    <a:pt x="54" y="198"/>
                    <a:pt x="56" y="195"/>
                    <a:pt x="57" y="192"/>
                  </a:cubicBezTo>
                  <a:cubicBezTo>
                    <a:pt x="57" y="190"/>
                    <a:pt x="56" y="186"/>
                    <a:pt x="56" y="184"/>
                  </a:cubicBezTo>
                  <a:cubicBezTo>
                    <a:pt x="56" y="181"/>
                    <a:pt x="56" y="177"/>
                    <a:pt x="56" y="175"/>
                  </a:cubicBezTo>
                  <a:cubicBezTo>
                    <a:pt x="56" y="174"/>
                    <a:pt x="59" y="174"/>
                    <a:pt x="60" y="173"/>
                  </a:cubicBezTo>
                  <a:cubicBezTo>
                    <a:pt x="62" y="172"/>
                    <a:pt x="62" y="170"/>
                    <a:pt x="64" y="170"/>
                  </a:cubicBezTo>
                  <a:cubicBezTo>
                    <a:pt x="63" y="169"/>
                    <a:pt x="62" y="169"/>
                    <a:pt x="62" y="167"/>
                  </a:cubicBezTo>
                  <a:cubicBezTo>
                    <a:pt x="62" y="167"/>
                    <a:pt x="62" y="167"/>
                    <a:pt x="62" y="167"/>
                  </a:cubicBezTo>
                  <a:cubicBezTo>
                    <a:pt x="62" y="167"/>
                    <a:pt x="62" y="167"/>
                    <a:pt x="62" y="167"/>
                  </a:cubicBezTo>
                  <a:cubicBezTo>
                    <a:pt x="62" y="167"/>
                    <a:pt x="62" y="167"/>
                    <a:pt x="61" y="167"/>
                  </a:cubicBezTo>
                  <a:cubicBezTo>
                    <a:pt x="63" y="171"/>
                    <a:pt x="59" y="173"/>
                    <a:pt x="56" y="172"/>
                  </a:cubicBezTo>
                  <a:cubicBezTo>
                    <a:pt x="54" y="172"/>
                    <a:pt x="55" y="172"/>
                    <a:pt x="53" y="173"/>
                  </a:cubicBezTo>
                  <a:cubicBezTo>
                    <a:pt x="51" y="174"/>
                    <a:pt x="50" y="175"/>
                    <a:pt x="49" y="174"/>
                  </a:cubicBezTo>
                  <a:cubicBezTo>
                    <a:pt x="48" y="173"/>
                    <a:pt x="48" y="171"/>
                    <a:pt x="47" y="171"/>
                  </a:cubicBezTo>
                  <a:cubicBezTo>
                    <a:pt x="45" y="172"/>
                    <a:pt x="41" y="173"/>
                    <a:pt x="42" y="170"/>
                  </a:cubicBezTo>
                  <a:cubicBezTo>
                    <a:pt x="42" y="168"/>
                    <a:pt x="40" y="167"/>
                    <a:pt x="39" y="165"/>
                  </a:cubicBezTo>
                  <a:cubicBezTo>
                    <a:pt x="39" y="164"/>
                    <a:pt x="39" y="162"/>
                    <a:pt x="40" y="161"/>
                  </a:cubicBezTo>
                  <a:cubicBezTo>
                    <a:pt x="42" y="158"/>
                    <a:pt x="45" y="157"/>
                    <a:pt x="44" y="153"/>
                  </a:cubicBezTo>
                  <a:cubicBezTo>
                    <a:pt x="45" y="152"/>
                    <a:pt x="47" y="151"/>
                    <a:pt x="48" y="149"/>
                  </a:cubicBezTo>
                  <a:cubicBezTo>
                    <a:pt x="50" y="148"/>
                    <a:pt x="50" y="148"/>
                    <a:pt x="52" y="149"/>
                  </a:cubicBezTo>
                  <a:cubicBezTo>
                    <a:pt x="50" y="146"/>
                    <a:pt x="50" y="146"/>
                    <a:pt x="53" y="145"/>
                  </a:cubicBezTo>
                  <a:cubicBezTo>
                    <a:pt x="54" y="145"/>
                    <a:pt x="54" y="144"/>
                    <a:pt x="54" y="144"/>
                  </a:cubicBezTo>
                  <a:cubicBezTo>
                    <a:pt x="55" y="142"/>
                    <a:pt x="55" y="141"/>
                    <a:pt x="55" y="139"/>
                  </a:cubicBezTo>
                  <a:cubicBezTo>
                    <a:pt x="55" y="138"/>
                    <a:pt x="57" y="138"/>
                    <a:pt x="56" y="137"/>
                  </a:cubicBezTo>
                  <a:cubicBezTo>
                    <a:pt x="56" y="135"/>
                    <a:pt x="57" y="134"/>
                    <a:pt x="58" y="134"/>
                  </a:cubicBezTo>
                  <a:cubicBezTo>
                    <a:pt x="59" y="134"/>
                    <a:pt x="59" y="134"/>
                    <a:pt x="59" y="134"/>
                  </a:cubicBezTo>
                  <a:cubicBezTo>
                    <a:pt x="60" y="133"/>
                    <a:pt x="61" y="132"/>
                    <a:pt x="61" y="131"/>
                  </a:cubicBezTo>
                  <a:cubicBezTo>
                    <a:pt x="62" y="127"/>
                    <a:pt x="64" y="131"/>
                    <a:pt x="64" y="133"/>
                  </a:cubicBezTo>
                  <a:cubicBezTo>
                    <a:pt x="64" y="134"/>
                    <a:pt x="64" y="138"/>
                    <a:pt x="66" y="139"/>
                  </a:cubicBezTo>
                  <a:cubicBezTo>
                    <a:pt x="67" y="139"/>
                    <a:pt x="67" y="139"/>
                    <a:pt x="67" y="139"/>
                  </a:cubicBezTo>
                  <a:cubicBezTo>
                    <a:pt x="66" y="138"/>
                    <a:pt x="66" y="137"/>
                    <a:pt x="66" y="136"/>
                  </a:cubicBezTo>
                  <a:cubicBezTo>
                    <a:pt x="65" y="135"/>
                    <a:pt x="65" y="133"/>
                    <a:pt x="64" y="131"/>
                  </a:cubicBezTo>
                  <a:cubicBezTo>
                    <a:pt x="63" y="129"/>
                    <a:pt x="64" y="127"/>
                    <a:pt x="65" y="126"/>
                  </a:cubicBezTo>
                  <a:cubicBezTo>
                    <a:pt x="67" y="125"/>
                    <a:pt x="67" y="125"/>
                    <a:pt x="68" y="127"/>
                  </a:cubicBezTo>
                  <a:cubicBezTo>
                    <a:pt x="69" y="127"/>
                    <a:pt x="69" y="127"/>
                    <a:pt x="69" y="127"/>
                  </a:cubicBezTo>
                  <a:cubicBezTo>
                    <a:pt x="69" y="127"/>
                    <a:pt x="70" y="127"/>
                    <a:pt x="70" y="127"/>
                  </a:cubicBezTo>
                  <a:cubicBezTo>
                    <a:pt x="72" y="127"/>
                    <a:pt x="73" y="128"/>
                    <a:pt x="73" y="130"/>
                  </a:cubicBezTo>
                  <a:cubicBezTo>
                    <a:pt x="73" y="130"/>
                    <a:pt x="73" y="130"/>
                    <a:pt x="73" y="130"/>
                  </a:cubicBezTo>
                  <a:cubicBezTo>
                    <a:pt x="76" y="130"/>
                    <a:pt x="78" y="137"/>
                    <a:pt x="78" y="139"/>
                  </a:cubicBezTo>
                  <a:cubicBezTo>
                    <a:pt x="81" y="139"/>
                    <a:pt x="86" y="138"/>
                    <a:pt x="84" y="135"/>
                  </a:cubicBezTo>
                  <a:cubicBezTo>
                    <a:pt x="84" y="134"/>
                    <a:pt x="84" y="134"/>
                    <a:pt x="83" y="133"/>
                  </a:cubicBezTo>
                  <a:cubicBezTo>
                    <a:pt x="82" y="131"/>
                    <a:pt x="81" y="130"/>
                    <a:pt x="80" y="128"/>
                  </a:cubicBezTo>
                  <a:cubicBezTo>
                    <a:pt x="80" y="127"/>
                    <a:pt x="79" y="126"/>
                    <a:pt x="79" y="125"/>
                  </a:cubicBezTo>
                  <a:cubicBezTo>
                    <a:pt x="78" y="123"/>
                    <a:pt x="78" y="122"/>
                    <a:pt x="78" y="120"/>
                  </a:cubicBezTo>
                  <a:cubicBezTo>
                    <a:pt x="76" y="119"/>
                    <a:pt x="77" y="118"/>
                    <a:pt x="78" y="117"/>
                  </a:cubicBezTo>
                  <a:cubicBezTo>
                    <a:pt x="79" y="115"/>
                    <a:pt x="80" y="114"/>
                    <a:pt x="81" y="111"/>
                  </a:cubicBezTo>
                  <a:cubicBezTo>
                    <a:pt x="78" y="111"/>
                    <a:pt x="78" y="106"/>
                    <a:pt x="77" y="104"/>
                  </a:cubicBezTo>
                  <a:cubicBezTo>
                    <a:pt x="76" y="101"/>
                    <a:pt x="78" y="97"/>
                    <a:pt x="81" y="95"/>
                  </a:cubicBezTo>
                  <a:cubicBezTo>
                    <a:pt x="83" y="92"/>
                    <a:pt x="91" y="94"/>
                    <a:pt x="92" y="97"/>
                  </a:cubicBezTo>
                  <a:cubicBezTo>
                    <a:pt x="93" y="99"/>
                    <a:pt x="93" y="102"/>
                    <a:pt x="93" y="104"/>
                  </a:cubicBezTo>
                  <a:cubicBezTo>
                    <a:pt x="94" y="106"/>
                    <a:pt x="96" y="107"/>
                    <a:pt x="98" y="108"/>
                  </a:cubicBezTo>
                  <a:cubicBezTo>
                    <a:pt x="98" y="108"/>
                    <a:pt x="99" y="108"/>
                    <a:pt x="99" y="108"/>
                  </a:cubicBezTo>
                  <a:cubicBezTo>
                    <a:pt x="101" y="109"/>
                    <a:pt x="101" y="112"/>
                    <a:pt x="103" y="113"/>
                  </a:cubicBezTo>
                  <a:cubicBezTo>
                    <a:pt x="103" y="115"/>
                    <a:pt x="103" y="117"/>
                    <a:pt x="105" y="117"/>
                  </a:cubicBezTo>
                  <a:cubicBezTo>
                    <a:pt x="106" y="117"/>
                    <a:pt x="106" y="119"/>
                    <a:pt x="108" y="119"/>
                  </a:cubicBezTo>
                  <a:cubicBezTo>
                    <a:pt x="108" y="119"/>
                    <a:pt x="107" y="118"/>
                    <a:pt x="107" y="118"/>
                  </a:cubicBezTo>
                  <a:cubicBezTo>
                    <a:pt x="105" y="116"/>
                    <a:pt x="103" y="115"/>
                    <a:pt x="103" y="111"/>
                  </a:cubicBezTo>
                  <a:cubicBezTo>
                    <a:pt x="102" y="111"/>
                    <a:pt x="102" y="109"/>
                    <a:pt x="101" y="108"/>
                  </a:cubicBezTo>
                  <a:cubicBezTo>
                    <a:pt x="100" y="107"/>
                    <a:pt x="100" y="106"/>
                    <a:pt x="99" y="106"/>
                  </a:cubicBezTo>
                  <a:cubicBezTo>
                    <a:pt x="98" y="105"/>
                    <a:pt x="97" y="106"/>
                    <a:pt x="97" y="104"/>
                  </a:cubicBezTo>
                  <a:cubicBezTo>
                    <a:pt x="95" y="101"/>
                    <a:pt x="96" y="97"/>
                    <a:pt x="94" y="94"/>
                  </a:cubicBezTo>
                  <a:cubicBezTo>
                    <a:pt x="92" y="92"/>
                    <a:pt x="89" y="92"/>
                    <a:pt x="88" y="90"/>
                  </a:cubicBezTo>
                  <a:cubicBezTo>
                    <a:pt x="86" y="87"/>
                    <a:pt x="99" y="81"/>
                    <a:pt x="101" y="81"/>
                  </a:cubicBezTo>
                  <a:cubicBezTo>
                    <a:pt x="102" y="81"/>
                    <a:pt x="109" y="77"/>
                    <a:pt x="108" y="80"/>
                  </a:cubicBezTo>
                  <a:cubicBezTo>
                    <a:pt x="108" y="81"/>
                    <a:pt x="108" y="82"/>
                    <a:pt x="109" y="82"/>
                  </a:cubicBezTo>
                  <a:cubicBezTo>
                    <a:pt x="109" y="80"/>
                    <a:pt x="110" y="79"/>
                    <a:pt x="110" y="78"/>
                  </a:cubicBezTo>
                  <a:cubicBezTo>
                    <a:pt x="111" y="76"/>
                    <a:pt x="112" y="77"/>
                    <a:pt x="114" y="78"/>
                  </a:cubicBezTo>
                  <a:cubicBezTo>
                    <a:pt x="116" y="79"/>
                    <a:pt x="115" y="78"/>
                    <a:pt x="115" y="81"/>
                  </a:cubicBezTo>
                  <a:cubicBezTo>
                    <a:pt x="116" y="81"/>
                    <a:pt x="116" y="81"/>
                    <a:pt x="117" y="81"/>
                  </a:cubicBezTo>
                  <a:cubicBezTo>
                    <a:pt x="117" y="81"/>
                    <a:pt x="117" y="80"/>
                    <a:pt x="117" y="80"/>
                  </a:cubicBezTo>
                  <a:cubicBezTo>
                    <a:pt x="116" y="80"/>
                    <a:pt x="116" y="77"/>
                    <a:pt x="115" y="76"/>
                  </a:cubicBezTo>
                  <a:cubicBezTo>
                    <a:pt x="120" y="71"/>
                    <a:pt x="122" y="71"/>
                    <a:pt x="124" y="77"/>
                  </a:cubicBezTo>
                  <a:cubicBezTo>
                    <a:pt x="124" y="77"/>
                    <a:pt x="125" y="78"/>
                    <a:pt x="125" y="79"/>
                  </a:cubicBezTo>
                  <a:cubicBezTo>
                    <a:pt x="126" y="82"/>
                    <a:pt x="127" y="85"/>
                    <a:pt x="126" y="89"/>
                  </a:cubicBezTo>
                  <a:cubicBezTo>
                    <a:pt x="126" y="90"/>
                    <a:pt x="128" y="97"/>
                    <a:pt x="126" y="99"/>
                  </a:cubicBezTo>
                  <a:cubicBezTo>
                    <a:pt x="125" y="101"/>
                    <a:pt x="125" y="103"/>
                    <a:pt x="124" y="105"/>
                  </a:cubicBezTo>
                  <a:cubicBezTo>
                    <a:pt x="124" y="105"/>
                    <a:pt x="125" y="106"/>
                    <a:pt x="125" y="106"/>
                  </a:cubicBezTo>
                  <a:cubicBezTo>
                    <a:pt x="126" y="107"/>
                    <a:pt x="128" y="103"/>
                    <a:pt x="129" y="101"/>
                  </a:cubicBezTo>
                  <a:cubicBezTo>
                    <a:pt x="131" y="98"/>
                    <a:pt x="131" y="95"/>
                    <a:pt x="131" y="92"/>
                  </a:cubicBezTo>
                  <a:cubicBezTo>
                    <a:pt x="131" y="87"/>
                    <a:pt x="136" y="93"/>
                    <a:pt x="137" y="95"/>
                  </a:cubicBezTo>
                  <a:cubicBezTo>
                    <a:pt x="137" y="95"/>
                    <a:pt x="138" y="95"/>
                    <a:pt x="138" y="96"/>
                  </a:cubicBezTo>
                  <a:cubicBezTo>
                    <a:pt x="141" y="96"/>
                    <a:pt x="142" y="99"/>
                    <a:pt x="143" y="100"/>
                  </a:cubicBezTo>
                  <a:cubicBezTo>
                    <a:pt x="145" y="103"/>
                    <a:pt x="146" y="105"/>
                    <a:pt x="148" y="107"/>
                  </a:cubicBezTo>
                  <a:cubicBezTo>
                    <a:pt x="148" y="108"/>
                    <a:pt x="148" y="109"/>
                    <a:pt x="148" y="110"/>
                  </a:cubicBezTo>
                  <a:cubicBezTo>
                    <a:pt x="148" y="111"/>
                    <a:pt x="149" y="111"/>
                    <a:pt x="150" y="112"/>
                  </a:cubicBezTo>
                  <a:cubicBezTo>
                    <a:pt x="150" y="112"/>
                    <a:pt x="151" y="112"/>
                    <a:pt x="151" y="112"/>
                  </a:cubicBezTo>
                  <a:cubicBezTo>
                    <a:pt x="151" y="112"/>
                    <a:pt x="152" y="111"/>
                    <a:pt x="151" y="110"/>
                  </a:cubicBezTo>
                  <a:cubicBezTo>
                    <a:pt x="149" y="109"/>
                    <a:pt x="150" y="107"/>
                    <a:pt x="150" y="105"/>
                  </a:cubicBezTo>
                  <a:cubicBezTo>
                    <a:pt x="147" y="104"/>
                    <a:pt x="147" y="103"/>
                    <a:pt x="146" y="101"/>
                  </a:cubicBezTo>
                  <a:cubicBezTo>
                    <a:pt x="145" y="100"/>
                    <a:pt x="145" y="100"/>
                    <a:pt x="145" y="99"/>
                  </a:cubicBezTo>
                  <a:cubicBezTo>
                    <a:pt x="144" y="98"/>
                    <a:pt x="144" y="98"/>
                    <a:pt x="144" y="97"/>
                  </a:cubicBezTo>
                  <a:cubicBezTo>
                    <a:pt x="143" y="96"/>
                    <a:pt x="143" y="96"/>
                    <a:pt x="143" y="95"/>
                  </a:cubicBezTo>
                  <a:cubicBezTo>
                    <a:pt x="144" y="95"/>
                    <a:pt x="145" y="96"/>
                    <a:pt x="146" y="97"/>
                  </a:cubicBezTo>
                  <a:cubicBezTo>
                    <a:pt x="148" y="96"/>
                    <a:pt x="149" y="98"/>
                    <a:pt x="150" y="98"/>
                  </a:cubicBezTo>
                  <a:cubicBezTo>
                    <a:pt x="151" y="98"/>
                    <a:pt x="153" y="97"/>
                    <a:pt x="153" y="96"/>
                  </a:cubicBezTo>
                  <a:cubicBezTo>
                    <a:pt x="153" y="95"/>
                    <a:pt x="153" y="95"/>
                    <a:pt x="153" y="95"/>
                  </a:cubicBezTo>
                  <a:cubicBezTo>
                    <a:pt x="153" y="95"/>
                    <a:pt x="153" y="95"/>
                    <a:pt x="153" y="94"/>
                  </a:cubicBezTo>
                  <a:cubicBezTo>
                    <a:pt x="151" y="93"/>
                    <a:pt x="150" y="92"/>
                    <a:pt x="150" y="90"/>
                  </a:cubicBezTo>
                  <a:cubicBezTo>
                    <a:pt x="149" y="89"/>
                    <a:pt x="148" y="88"/>
                    <a:pt x="148" y="86"/>
                  </a:cubicBezTo>
                  <a:cubicBezTo>
                    <a:pt x="146" y="82"/>
                    <a:pt x="145" y="78"/>
                    <a:pt x="145" y="74"/>
                  </a:cubicBezTo>
                  <a:cubicBezTo>
                    <a:pt x="144" y="72"/>
                    <a:pt x="142" y="66"/>
                    <a:pt x="146" y="66"/>
                  </a:cubicBezTo>
                  <a:cubicBezTo>
                    <a:pt x="148" y="64"/>
                    <a:pt x="154" y="66"/>
                    <a:pt x="156" y="68"/>
                  </a:cubicBezTo>
                  <a:cubicBezTo>
                    <a:pt x="156" y="68"/>
                    <a:pt x="157" y="69"/>
                    <a:pt x="157" y="70"/>
                  </a:cubicBezTo>
                  <a:cubicBezTo>
                    <a:pt x="159" y="72"/>
                    <a:pt x="159" y="75"/>
                    <a:pt x="160" y="77"/>
                  </a:cubicBezTo>
                  <a:cubicBezTo>
                    <a:pt x="160" y="77"/>
                    <a:pt x="160" y="77"/>
                    <a:pt x="161" y="77"/>
                  </a:cubicBezTo>
                  <a:cubicBezTo>
                    <a:pt x="161" y="77"/>
                    <a:pt x="161" y="78"/>
                    <a:pt x="162" y="78"/>
                  </a:cubicBezTo>
                  <a:cubicBezTo>
                    <a:pt x="165" y="78"/>
                    <a:pt x="167" y="84"/>
                    <a:pt x="169" y="86"/>
                  </a:cubicBezTo>
                  <a:cubicBezTo>
                    <a:pt x="175" y="89"/>
                    <a:pt x="177" y="93"/>
                    <a:pt x="178" y="99"/>
                  </a:cubicBezTo>
                  <a:cubicBezTo>
                    <a:pt x="179" y="100"/>
                    <a:pt x="180" y="101"/>
                    <a:pt x="180" y="102"/>
                  </a:cubicBezTo>
                  <a:cubicBezTo>
                    <a:pt x="181" y="102"/>
                    <a:pt x="181" y="102"/>
                    <a:pt x="181" y="102"/>
                  </a:cubicBezTo>
                  <a:cubicBezTo>
                    <a:pt x="186" y="101"/>
                    <a:pt x="186" y="101"/>
                    <a:pt x="185" y="96"/>
                  </a:cubicBezTo>
                  <a:cubicBezTo>
                    <a:pt x="184" y="94"/>
                    <a:pt x="184" y="93"/>
                    <a:pt x="186" y="93"/>
                  </a:cubicBezTo>
                  <a:cubicBezTo>
                    <a:pt x="188" y="90"/>
                    <a:pt x="187" y="88"/>
                    <a:pt x="186" y="86"/>
                  </a:cubicBezTo>
                  <a:cubicBezTo>
                    <a:pt x="186" y="84"/>
                    <a:pt x="186" y="82"/>
                    <a:pt x="188" y="80"/>
                  </a:cubicBezTo>
                  <a:cubicBezTo>
                    <a:pt x="190" y="78"/>
                    <a:pt x="191" y="79"/>
                    <a:pt x="193" y="80"/>
                  </a:cubicBezTo>
                  <a:cubicBezTo>
                    <a:pt x="194" y="80"/>
                    <a:pt x="195" y="81"/>
                    <a:pt x="196" y="82"/>
                  </a:cubicBezTo>
                  <a:cubicBezTo>
                    <a:pt x="197" y="82"/>
                    <a:pt x="198" y="82"/>
                    <a:pt x="199" y="83"/>
                  </a:cubicBezTo>
                  <a:cubicBezTo>
                    <a:pt x="200" y="82"/>
                    <a:pt x="201" y="84"/>
                    <a:pt x="201" y="85"/>
                  </a:cubicBezTo>
                  <a:cubicBezTo>
                    <a:pt x="201" y="85"/>
                    <a:pt x="201" y="85"/>
                    <a:pt x="202" y="85"/>
                  </a:cubicBezTo>
                  <a:cubicBezTo>
                    <a:pt x="203" y="84"/>
                    <a:pt x="204" y="84"/>
                    <a:pt x="205" y="83"/>
                  </a:cubicBezTo>
                  <a:cubicBezTo>
                    <a:pt x="202" y="83"/>
                    <a:pt x="200" y="81"/>
                    <a:pt x="197" y="80"/>
                  </a:cubicBezTo>
                  <a:cubicBezTo>
                    <a:pt x="196" y="80"/>
                    <a:pt x="191" y="76"/>
                    <a:pt x="194" y="75"/>
                  </a:cubicBezTo>
                  <a:cubicBezTo>
                    <a:pt x="194" y="75"/>
                    <a:pt x="195" y="74"/>
                    <a:pt x="195" y="74"/>
                  </a:cubicBezTo>
                  <a:cubicBezTo>
                    <a:pt x="191" y="72"/>
                    <a:pt x="188" y="69"/>
                    <a:pt x="188" y="64"/>
                  </a:cubicBezTo>
                  <a:cubicBezTo>
                    <a:pt x="186" y="64"/>
                    <a:pt x="186" y="63"/>
                    <a:pt x="185" y="61"/>
                  </a:cubicBezTo>
                  <a:cubicBezTo>
                    <a:pt x="184" y="61"/>
                    <a:pt x="185" y="59"/>
                    <a:pt x="184" y="58"/>
                  </a:cubicBezTo>
                  <a:cubicBezTo>
                    <a:pt x="183" y="58"/>
                    <a:pt x="182" y="58"/>
                    <a:pt x="181" y="57"/>
                  </a:cubicBezTo>
                  <a:cubicBezTo>
                    <a:pt x="180" y="54"/>
                    <a:pt x="180" y="52"/>
                    <a:pt x="184" y="52"/>
                  </a:cubicBezTo>
                  <a:cubicBezTo>
                    <a:pt x="188" y="52"/>
                    <a:pt x="192" y="52"/>
                    <a:pt x="196" y="52"/>
                  </a:cubicBezTo>
                  <a:cubicBezTo>
                    <a:pt x="200" y="52"/>
                    <a:pt x="205" y="51"/>
                    <a:pt x="205" y="56"/>
                  </a:cubicBezTo>
                  <a:cubicBezTo>
                    <a:pt x="205" y="57"/>
                    <a:pt x="206" y="58"/>
                    <a:pt x="206" y="58"/>
                  </a:cubicBezTo>
                  <a:cubicBezTo>
                    <a:pt x="207" y="60"/>
                    <a:pt x="207" y="61"/>
                    <a:pt x="207" y="62"/>
                  </a:cubicBezTo>
                  <a:cubicBezTo>
                    <a:pt x="206" y="64"/>
                    <a:pt x="207" y="66"/>
                    <a:pt x="208" y="68"/>
                  </a:cubicBezTo>
                  <a:cubicBezTo>
                    <a:pt x="208" y="69"/>
                    <a:pt x="209" y="73"/>
                    <a:pt x="210" y="70"/>
                  </a:cubicBezTo>
                  <a:cubicBezTo>
                    <a:pt x="210" y="69"/>
                    <a:pt x="210" y="69"/>
                    <a:pt x="210" y="69"/>
                  </a:cubicBezTo>
                  <a:cubicBezTo>
                    <a:pt x="209" y="68"/>
                    <a:pt x="208" y="66"/>
                    <a:pt x="209" y="65"/>
                  </a:cubicBezTo>
                  <a:cubicBezTo>
                    <a:pt x="209" y="63"/>
                    <a:pt x="209" y="62"/>
                    <a:pt x="208" y="60"/>
                  </a:cubicBezTo>
                  <a:cubicBezTo>
                    <a:pt x="208" y="59"/>
                    <a:pt x="207" y="58"/>
                    <a:pt x="207" y="57"/>
                  </a:cubicBezTo>
                  <a:cubicBezTo>
                    <a:pt x="206" y="52"/>
                    <a:pt x="210" y="55"/>
                    <a:pt x="211" y="57"/>
                  </a:cubicBezTo>
                  <a:cubicBezTo>
                    <a:pt x="213" y="59"/>
                    <a:pt x="215" y="61"/>
                    <a:pt x="217" y="63"/>
                  </a:cubicBezTo>
                  <a:cubicBezTo>
                    <a:pt x="217" y="64"/>
                    <a:pt x="220" y="64"/>
                    <a:pt x="219" y="66"/>
                  </a:cubicBezTo>
                  <a:cubicBezTo>
                    <a:pt x="221" y="68"/>
                    <a:pt x="220" y="72"/>
                    <a:pt x="221" y="74"/>
                  </a:cubicBezTo>
                  <a:cubicBezTo>
                    <a:pt x="222" y="75"/>
                    <a:pt x="222" y="75"/>
                    <a:pt x="222" y="75"/>
                  </a:cubicBezTo>
                  <a:cubicBezTo>
                    <a:pt x="223" y="75"/>
                    <a:pt x="222" y="74"/>
                    <a:pt x="223" y="74"/>
                  </a:cubicBezTo>
                  <a:cubicBezTo>
                    <a:pt x="223" y="73"/>
                    <a:pt x="223" y="73"/>
                    <a:pt x="223" y="72"/>
                  </a:cubicBezTo>
                  <a:cubicBezTo>
                    <a:pt x="222" y="72"/>
                    <a:pt x="222" y="71"/>
                    <a:pt x="222" y="70"/>
                  </a:cubicBezTo>
                  <a:cubicBezTo>
                    <a:pt x="222" y="69"/>
                    <a:pt x="223" y="68"/>
                    <a:pt x="223" y="68"/>
                  </a:cubicBezTo>
                  <a:cubicBezTo>
                    <a:pt x="222" y="67"/>
                    <a:pt x="221" y="67"/>
                    <a:pt x="221" y="65"/>
                  </a:cubicBezTo>
                  <a:cubicBezTo>
                    <a:pt x="221" y="65"/>
                    <a:pt x="221" y="65"/>
                    <a:pt x="221" y="64"/>
                  </a:cubicBezTo>
                  <a:cubicBezTo>
                    <a:pt x="218" y="63"/>
                    <a:pt x="222" y="55"/>
                    <a:pt x="218" y="54"/>
                  </a:cubicBezTo>
                  <a:cubicBezTo>
                    <a:pt x="216" y="55"/>
                    <a:pt x="215" y="56"/>
                    <a:pt x="214" y="53"/>
                  </a:cubicBezTo>
                  <a:cubicBezTo>
                    <a:pt x="214" y="53"/>
                    <a:pt x="213" y="52"/>
                    <a:pt x="213" y="52"/>
                  </a:cubicBezTo>
                  <a:cubicBezTo>
                    <a:pt x="213" y="52"/>
                    <a:pt x="212" y="52"/>
                    <a:pt x="212" y="51"/>
                  </a:cubicBezTo>
                  <a:cubicBezTo>
                    <a:pt x="211" y="51"/>
                    <a:pt x="210" y="52"/>
                    <a:pt x="210" y="51"/>
                  </a:cubicBezTo>
                  <a:cubicBezTo>
                    <a:pt x="208" y="51"/>
                    <a:pt x="207" y="50"/>
                    <a:pt x="206" y="48"/>
                  </a:cubicBezTo>
                  <a:cubicBezTo>
                    <a:pt x="204" y="48"/>
                    <a:pt x="202" y="48"/>
                    <a:pt x="200" y="48"/>
                  </a:cubicBezTo>
                  <a:cubicBezTo>
                    <a:pt x="197" y="49"/>
                    <a:pt x="193" y="50"/>
                    <a:pt x="190" y="49"/>
                  </a:cubicBezTo>
                  <a:cubicBezTo>
                    <a:pt x="189" y="49"/>
                    <a:pt x="188" y="49"/>
                    <a:pt x="188" y="48"/>
                  </a:cubicBezTo>
                  <a:cubicBezTo>
                    <a:pt x="185" y="48"/>
                    <a:pt x="182" y="48"/>
                    <a:pt x="179" y="48"/>
                  </a:cubicBezTo>
                  <a:cubicBezTo>
                    <a:pt x="177" y="50"/>
                    <a:pt x="171" y="50"/>
                    <a:pt x="171" y="47"/>
                  </a:cubicBezTo>
                  <a:cubicBezTo>
                    <a:pt x="169" y="45"/>
                    <a:pt x="171" y="45"/>
                    <a:pt x="172" y="43"/>
                  </a:cubicBezTo>
                  <a:cubicBezTo>
                    <a:pt x="172" y="42"/>
                    <a:pt x="172" y="41"/>
                    <a:pt x="173" y="41"/>
                  </a:cubicBezTo>
                  <a:cubicBezTo>
                    <a:pt x="174" y="38"/>
                    <a:pt x="180" y="33"/>
                    <a:pt x="180" y="38"/>
                  </a:cubicBezTo>
                  <a:cubicBezTo>
                    <a:pt x="181" y="38"/>
                    <a:pt x="181" y="38"/>
                    <a:pt x="181" y="38"/>
                  </a:cubicBezTo>
                  <a:cubicBezTo>
                    <a:pt x="182" y="39"/>
                    <a:pt x="183" y="39"/>
                    <a:pt x="183" y="37"/>
                  </a:cubicBezTo>
                  <a:cubicBezTo>
                    <a:pt x="183" y="35"/>
                    <a:pt x="181" y="35"/>
                    <a:pt x="181" y="33"/>
                  </a:cubicBezTo>
                  <a:cubicBezTo>
                    <a:pt x="182" y="31"/>
                    <a:pt x="182" y="31"/>
                    <a:pt x="184" y="32"/>
                  </a:cubicBezTo>
                  <a:cubicBezTo>
                    <a:pt x="184" y="32"/>
                    <a:pt x="184" y="32"/>
                    <a:pt x="184" y="33"/>
                  </a:cubicBezTo>
                  <a:cubicBezTo>
                    <a:pt x="185" y="33"/>
                    <a:pt x="186" y="34"/>
                    <a:pt x="187" y="34"/>
                  </a:cubicBezTo>
                  <a:cubicBezTo>
                    <a:pt x="188" y="32"/>
                    <a:pt x="185" y="30"/>
                    <a:pt x="189" y="31"/>
                  </a:cubicBezTo>
                  <a:cubicBezTo>
                    <a:pt x="191" y="31"/>
                    <a:pt x="193" y="33"/>
                    <a:pt x="195" y="31"/>
                  </a:cubicBezTo>
                  <a:cubicBezTo>
                    <a:pt x="194" y="30"/>
                    <a:pt x="193" y="31"/>
                    <a:pt x="193" y="30"/>
                  </a:cubicBezTo>
                  <a:cubicBezTo>
                    <a:pt x="192" y="29"/>
                    <a:pt x="192" y="29"/>
                    <a:pt x="191" y="29"/>
                  </a:cubicBezTo>
                  <a:cubicBezTo>
                    <a:pt x="191" y="28"/>
                    <a:pt x="191" y="28"/>
                    <a:pt x="191" y="28"/>
                  </a:cubicBezTo>
                  <a:cubicBezTo>
                    <a:pt x="191" y="27"/>
                    <a:pt x="193" y="28"/>
                    <a:pt x="194" y="28"/>
                  </a:cubicBezTo>
                  <a:cubicBezTo>
                    <a:pt x="194" y="28"/>
                    <a:pt x="194" y="28"/>
                    <a:pt x="195" y="28"/>
                  </a:cubicBezTo>
                  <a:cubicBezTo>
                    <a:pt x="195" y="28"/>
                    <a:pt x="196" y="28"/>
                    <a:pt x="197" y="28"/>
                  </a:cubicBezTo>
                  <a:cubicBezTo>
                    <a:pt x="197" y="28"/>
                    <a:pt x="197" y="27"/>
                    <a:pt x="196" y="27"/>
                  </a:cubicBezTo>
                  <a:cubicBezTo>
                    <a:pt x="195" y="26"/>
                    <a:pt x="193" y="26"/>
                    <a:pt x="195" y="25"/>
                  </a:cubicBezTo>
                  <a:cubicBezTo>
                    <a:pt x="196" y="24"/>
                    <a:pt x="198" y="24"/>
                    <a:pt x="199" y="24"/>
                  </a:cubicBezTo>
                  <a:cubicBezTo>
                    <a:pt x="202" y="24"/>
                    <a:pt x="203" y="23"/>
                    <a:pt x="204" y="25"/>
                  </a:cubicBezTo>
                  <a:cubicBezTo>
                    <a:pt x="205" y="27"/>
                    <a:pt x="206" y="30"/>
                    <a:pt x="206" y="32"/>
                  </a:cubicBezTo>
                  <a:cubicBezTo>
                    <a:pt x="206" y="32"/>
                    <a:pt x="206" y="32"/>
                    <a:pt x="207" y="32"/>
                  </a:cubicBezTo>
                  <a:cubicBezTo>
                    <a:pt x="210" y="33"/>
                    <a:pt x="212" y="36"/>
                    <a:pt x="213" y="39"/>
                  </a:cubicBezTo>
                  <a:cubicBezTo>
                    <a:pt x="214" y="41"/>
                    <a:pt x="216" y="40"/>
                    <a:pt x="218" y="41"/>
                  </a:cubicBezTo>
                  <a:cubicBezTo>
                    <a:pt x="220" y="41"/>
                    <a:pt x="223" y="40"/>
                    <a:pt x="224" y="44"/>
                  </a:cubicBezTo>
                  <a:cubicBezTo>
                    <a:pt x="226" y="46"/>
                    <a:pt x="228" y="49"/>
                    <a:pt x="230" y="51"/>
                  </a:cubicBezTo>
                  <a:cubicBezTo>
                    <a:pt x="230" y="49"/>
                    <a:pt x="232" y="50"/>
                    <a:pt x="233" y="49"/>
                  </a:cubicBezTo>
                  <a:cubicBezTo>
                    <a:pt x="233" y="48"/>
                    <a:pt x="232" y="47"/>
                    <a:pt x="230" y="47"/>
                  </a:cubicBezTo>
                  <a:cubicBezTo>
                    <a:pt x="228" y="48"/>
                    <a:pt x="228" y="46"/>
                    <a:pt x="228" y="45"/>
                  </a:cubicBezTo>
                  <a:cubicBezTo>
                    <a:pt x="228" y="45"/>
                    <a:pt x="228" y="45"/>
                    <a:pt x="228" y="45"/>
                  </a:cubicBezTo>
                  <a:cubicBezTo>
                    <a:pt x="228" y="44"/>
                    <a:pt x="228" y="44"/>
                    <a:pt x="227" y="43"/>
                  </a:cubicBezTo>
                  <a:cubicBezTo>
                    <a:pt x="227" y="42"/>
                    <a:pt x="225" y="41"/>
                    <a:pt x="225" y="40"/>
                  </a:cubicBezTo>
                  <a:cubicBezTo>
                    <a:pt x="225" y="37"/>
                    <a:pt x="228" y="37"/>
                    <a:pt x="229" y="37"/>
                  </a:cubicBezTo>
                  <a:cubicBezTo>
                    <a:pt x="230" y="37"/>
                    <a:pt x="231" y="37"/>
                    <a:pt x="232" y="37"/>
                  </a:cubicBezTo>
                  <a:cubicBezTo>
                    <a:pt x="233" y="37"/>
                    <a:pt x="234" y="37"/>
                    <a:pt x="235" y="37"/>
                  </a:cubicBezTo>
                  <a:cubicBezTo>
                    <a:pt x="234" y="35"/>
                    <a:pt x="233" y="37"/>
                    <a:pt x="232" y="36"/>
                  </a:cubicBezTo>
                  <a:cubicBezTo>
                    <a:pt x="230" y="36"/>
                    <a:pt x="227" y="36"/>
                    <a:pt x="227" y="34"/>
                  </a:cubicBezTo>
                  <a:cubicBezTo>
                    <a:pt x="228" y="33"/>
                    <a:pt x="230" y="32"/>
                    <a:pt x="231" y="32"/>
                  </a:cubicBezTo>
                  <a:cubicBezTo>
                    <a:pt x="233" y="30"/>
                    <a:pt x="235" y="31"/>
                    <a:pt x="238" y="31"/>
                  </a:cubicBezTo>
                  <a:cubicBezTo>
                    <a:pt x="238" y="31"/>
                    <a:pt x="238" y="30"/>
                    <a:pt x="238" y="30"/>
                  </a:cubicBezTo>
                  <a:cubicBezTo>
                    <a:pt x="238" y="30"/>
                    <a:pt x="237" y="29"/>
                    <a:pt x="237" y="29"/>
                  </a:cubicBezTo>
                  <a:cubicBezTo>
                    <a:pt x="236" y="29"/>
                    <a:pt x="235" y="29"/>
                    <a:pt x="234" y="28"/>
                  </a:cubicBezTo>
                  <a:cubicBezTo>
                    <a:pt x="234" y="28"/>
                    <a:pt x="233" y="27"/>
                    <a:pt x="233" y="26"/>
                  </a:cubicBezTo>
                  <a:cubicBezTo>
                    <a:pt x="230" y="26"/>
                    <a:pt x="228" y="27"/>
                    <a:pt x="226" y="24"/>
                  </a:cubicBezTo>
                  <a:cubicBezTo>
                    <a:pt x="225" y="23"/>
                    <a:pt x="225" y="22"/>
                    <a:pt x="224" y="22"/>
                  </a:cubicBezTo>
                  <a:cubicBezTo>
                    <a:pt x="221" y="20"/>
                    <a:pt x="219" y="18"/>
                    <a:pt x="221" y="15"/>
                  </a:cubicBezTo>
                  <a:cubicBezTo>
                    <a:pt x="224" y="12"/>
                    <a:pt x="228" y="11"/>
                    <a:pt x="231" y="15"/>
                  </a:cubicBezTo>
                  <a:cubicBezTo>
                    <a:pt x="231" y="12"/>
                    <a:pt x="230" y="10"/>
                    <a:pt x="231" y="8"/>
                  </a:cubicBezTo>
                  <a:cubicBezTo>
                    <a:pt x="231" y="7"/>
                    <a:pt x="231" y="6"/>
                    <a:pt x="232" y="6"/>
                  </a:cubicBezTo>
                  <a:cubicBezTo>
                    <a:pt x="234" y="7"/>
                    <a:pt x="235" y="9"/>
                    <a:pt x="237" y="7"/>
                  </a:cubicBezTo>
                  <a:cubicBezTo>
                    <a:pt x="238" y="6"/>
                    <a:pt x="239" y="6"/>
                    <a:pt x="240" y="5"/>
                  </a:cubicBezTo>
                  <a:cubicBezTo>
                    <a:pt x="241" y="5"/>
                    <a:pt x="241" y="4"/>
                    <a:pt x="242" y="4"/>
                  </a:cubicBezTo>
                  <a:cubicBezTo>
                    <a:pt x="243" y="3"/>
                    <a:pt x="243" y="3"/>
                    <a:pt x="244" y="3"/>
                  </a:cubicBezTo>
                  <a:cubicBezTo>
                    <a:pt x="245" y="3"/>
                    <a:pt x="247" y="2"/>
                    <a:pt x="248" y="2"/>
                  </a:cubicBezTo>
                  <a:cubicBezTo>
                    <a:pt x="249" y="2"/>
                    <a:pt x="250" y="3"/>
                    <a:pt x="250" y="4"/>
                  </a:cubicBezTo>
                  <a:cubicBezTo>
                    <a:pt x="250" y="4"/>
                    <a:pt x="250" y="4"/>
                    <a:pt x="250" y="4"/>
                  </a:cubicBezTo>
                  <a:cubicBezTo>
                    <a:pt x="251" y="4"/>
                    <a:pt x="251" y="4"/>
                    <a:pt x="251" y="3"/>
                  </a:cubicBezTo>
                  <a:cubicBezTo>
                    <a:pt x="252" y="1"/>
                    <a:pt x="256" y="0"/>
                    <a:pt x="257" y="3"/>
                  </a:cubicBezTo>
                  <a:cubicBezTo>
                    <a:pt x="258" y="3"/>
                    <a:pt x="259" y="2"/>
                    <a:pt x="260" y="1"/>
                  </a:cubicBezTo>
                  <a:cubicBezTo>
                    <a:pt x="261" y="0"/>
                    <a:pt x="265" y="0"/>
                    <a:pt x="267" y="1"/>
                  </a:cubicBezTo>
                  <a:cubicBezTo>
                    <a:pt x="267" y="2"/>
                    <a:pt x="267" y="2"/>
                    <a:pt x="268" y="2"/>
                  </a:cubicBezTo>
                  <a:cubicBezTo>
                    <a:pt x="268" y="2"/>
                    <a:pt x="268" y="2"/>
                    <a:pt x="269" y="2"/>
                  </a:cubicBezTo>
                  <a:cubicBezTo>
                    <a:pt x="269" y="1"/>
                    <a:pt x="270" y="1"/>
                    <a:pt x="271" y="2"/>
                  </a:cubicBezTo>
                  <a:cubicBezTo>
                    <a:pt x="272" y="3"/>
                    <a:pt x="273" y="3"/>
                    <a:pt x="275" y="3"/>
                  </a:cubicBezTo>
                  <a:cubicBezTo>
                    <a:pt x="278" y="1"/>
                    <a:pt x="280" y="2"/>
                    <a:pt x="285" y="5"/>
                  </a:cubicBezTo>
                  <a:cubicBezTo>
                    <a:pt x="286" y="5"/>
                    <a:pt x="286" y="5"/>
                    <a:pt x="286" y="5"/>
                  </a:cubicBezTo>
                  <a:cubicBezTo>
                    <a:pt x="287" y="6"/>
                    <a:pt x="287" y="7"/>
                    <a:pt x="287" y="8"/>
                  </a:cubicBezTo>
                  <a:cubicBezTo>
                    <a:pt x="288" y="8"/>
                    <a:pt x="288" y="7"/>
                    <a:pt x="289" y="7"/>
                  </a:cubicBezTo>
                  <a:cubicBezTo>
                    <a:pt x="290" y="6"/>
                    <a:pt x="290" y="6"/>
                    <a:pt x="291" y="7"/>
                  </a:cubicBezTo>
                  <a:cubicBezTo>
                    <a:pt x="292" y="7"/>
                    <a:pt x="292" y="7"/>
                    <a:pt x="292" y="7"/>
                  </a:cubicBezTo>
                  <a:cubicBezTo>
                    <a:pt x="293" y="7"/>
                    <a:pt x="293" y="7"/>
                    <a:pt x="293" y="8"/>
                  </a:cubicBezTo>
                  <a:cubicBezTo>
                    <a:pt x="294" y="8"/>
                    <a:pt x="295" y="8"/>
                    <a:pt x="296" y="9"/>
                  </a:cubicBezTo>
                  <a:cubicBezTo>
                    <a:pt x="301" y="8"/>
                    <a:pt x="307" y="13"/>
                    <a:pt x="310" y="16"/>
                  </a:cubicBezTo>
                  <a:cubicBezTo>
                    <a:pt x="312" y="17"/>
                    <a:pt x="314" y="20"/>
                    <a:pt x="312" y="22"/>
                  </a:cubicBezTo>
                  <a:cubicBezTo>
                    <a:pt x="311" y="26"/>
                    <a:pt x="307" y="25"/>
                    <a:pt x="304" y="25"/>
                  </a:cubicBezTo>
                  <a:cubicBezTo>
                    <a:pt x="304" y="25"/>
                    <a:pt x="304" y="25"/>
                    <a:pt x="304" y="25"/>
                  </a:cubicBezTo>
                  <a:cubicBezTo>
                    <a:pt x="301" y="25"/>
                    <a:pt x="298" y="24"/>
                    <a:pt x="296" y="24"/>
                  </a:cubicBezTo>
                  <a:cubicBezTo>
                    <a:pt x="291" y="24"/>
                    <a:pt x="287" y="24"/>
                    <a:pt x="282" y="26"/>
                  </a:cubicBezTo>
                  <a:cubicBezTo>
                    <a:pt x="282" y="27"/>
                    <a:pt x="282" y="28"/>
                    <a:pt x="281" y="29"/>
                  </a:cubicBezTo>
                  <a:cubicBezTo>
                    <a:pt x="279" y="30"/>
                    <a:pt x="278" y="32"/>
                    <a:pt x="276" y="32"/>
                  </a:cubicBezTo>
                  <a:cubicBezTo>
                    <a:pt x="274" y="33"/>
                    <a:pt x="273" y="32"/>
                    <a:pt x="272" y="31"/>
                  </a:cubicBezTo>
                  <a:cubicBezTo>
                    <a:pt x="269" y="30"/>
                    <a:pt x="265" y="26"/>
                    <a:pt x="262" y="27"/>
                  </a:cubicBezTo>
                  <a:cubicBezTo>
                    <a:pt x="263" y="29"/>
                    <a:pt x="265" y="28"/>
                    <a:pt x="266" y="29"/>
                  </a:cubicBezTo>
                  <a:cubicBezTo>
                    <a:pt x="268" y="30"/>
                    <a:pt x="272" y="32"/>
                    <a:pt x="269" y="35"/>
                  </a:cubicBezTo>
                  <a:cubicBezTo>
                    <a:pt x="267" y="36"/>
                    <a:pt x="265" y="36"/>
                    <a:pt x="263" y="37"/>
                  </a:cubicBezTo>
                  <a:cubicBezTo>
                    <a:pt x="261" y="38"/>
                    <a:pt x="261" y="39"/>
                    <a:pt x="260" y="40"/>
                  </a:cubicBezTo>
                  <a:cubicBezTo>
                    <a:pt x="258" y="40"/>
                    <a:pt x="256" y="40"/>
                    <a:pt x="254" y="41"/>
                  </a:cubicBezTo>
                  <a:cubicBezTo>
                    <a:pt x="253" y="41"/>
                    <a:pt x="253" y="41"/>
                    <a:pt x="253" y="41"/>
                  </a:cubicBezTo>
                  <a:cubicBezTo>
                    <a:pt x="252" y="42"/>
                    <a:pt x="251" y="42"/>
                    <a:pt x="250" y="43"/>
                  </a:cubicBezTo>
                  <a:cubicBezTo>
                    <a:pt x="251" y="43"/>
                    <a:pt x="250" y="45"/>
                    <a:pt x="252" y="46"/>
                  </a:cubicBezTo>
                  <a:cubicBezTo>
                    <a:pt x="253" y="46"/>
                    <a:pt x="254" y="44"/>
                    <a:pt x="254" y="43"/>
                  </a:cubicBezTo>
                  <a:cubicBezTo>
                    <a:pt x="256" y="42"/>
                    <a:pt x="258" y="41"/>
                    <a:pt x="260" y="42"/>
                  </a:cubicBezTo>
                  <a:cubicBezTo>
                    <a:pt x="260" y="42"/>
                    <a:pt x="261" y="42"/>
                    <a:pt x="262" y="43"/>
                  </a:cubicBezTo>
                  <a:cubicBezTo>
                    <a:pt x="262" y="43"/>
                    <a:pt x="262" y="44"/>
                    <a:pt x="263" y="44"/>
                  </a:cubicBezTo>
                  <a:cubicBezTo>
                    <a:pt x="264" y="43"/>
                    <a:pt x="262" y="42"/>
                    <a:pt x="263" y="41"/>
                  </a:cubicBezTo>
                  <a:cubicBezTo>
                    <a:pt x="263" y="40"/>
                    <a:pt x="266" y="39"/>
                    <a:pt x="267" y="39"/>
                  </a:cubicBezTo>
                  <a:cubicBezTo>
                    <a:pt x="267" y="38"/>
                    <a:pt x="267" y="38"/>
                    <a:pt x="268" y="38"/>
                  </a:cubicBezTo>
                  <a:cubicBezTo>
                    <a:pt x="270" y="38"/>
                    <a:pt x="272" y="37"/>
                    <a:pt x="275" y="37"/>
                  </a:cubicBezTo>
                  <a:cubicBezTo>
                    <a:pt x="275" y="37"/>
                    <a:pt x="275" y="37"/>
                    <a:pt x="276" y="37"/>
                  </a:cubicBezTo>
                  <a:cubicBezTo>
                    <a:pt x="277" y="38"/>
                    <a:pt x="278" y="36"/>
                    <a:pt x="279" y="35"/>
                  </a:cubicBezTo>
                  <a:cubicBezTo>
                    <a:pt x="280" y="34"/>
                    <a:pt x="281" y="32"/>
                    <a:pt x="283" y="31"/>
                  </a:cubicBezTo>
                  <a:cubicBezTo>
                    <a:pt x="284" y="30"/>
                    <a:pt x="285" y="30"/>
                    <a:pt x="286" y="30"/>
                  </a:cubicBezTo>
                  <a:cubicBezTo>
                    <a:pt x="286" y="29"/>
                    <a:pt x="287" y="29"/>
                    <a:pt x="287" y="29"/>
                  </a:cubicBezTo>
                  <a:cubicBezTo>
                    <a:pt x="288" y="28"/>
                    <a:pt x="289" y="28"/>
                    <a:pt x="291" y="28"/>
                  </a:cubicBezTo>
                  <a:cubicBezTo>
                    <a:pt x="293" y="26"/>
                    <a:pt x="301" y="29"/>
                    <a:pt x="302" y="31"/>
                  </a:cubicBezTo>
                  <a:cubicBezTo>
                    <a:pt x="303" y="29"/>
                    <a:pt x="305" y="30"/>
                    <a:pt x="307" y="30"/>
                  </a:cubicBezTo>
                  <a:cubicBezTo>
                    <a:pt x="309" y="30"/>
                    <a:pt x="312" y="30"/>
                    <a:pt x="314" y="30"/>
                  </a:cubicBezTo>
                  <a:cubicBezTo>
                    <a:pt x="314" y="29"/>
                    <a:pt x="316" y="27"/>
                    <a:pt x="317" y="27"/>
                  </a:cubicBezTo>
                  <a:cubicBezTo>
                    <a:pt x="319" y="28"/>
                    <a:pt x="318" y="29"/>
                    <a:pt x="318" y="30"/>
                  </a:cubicBezTo>
                  <a:cubicBezTo>
                    <a:pt x="319" y="30"/>
                    <a:pt x="319" y="31"/>
                    <a:pt x="319" y="31"/>
                  </a:cubicBezTo>
                  <a:cubicBezTo>
                    <a:pt x="318" y="32"/>
                    <a:pt x="318" y="32"/>
                    <a:pt x="318" y="33"/>
                  </a:cubicBezTo>
                  <a:cubicBezTo>
                    <a:pt x="318" y="34"/>
                    <a:pt x="319" y="34"/>
                    <a:pt x="319" y="35"/>
                  </a:cubicBezTo>
                  <a:cubicBezTo>
                    <a:pt x="320" y="36"/>
                    <a:pt x="320" y="36"/>
                    <a:pt x="321" y="37"/>
                  </a:cubicBezTo>
                  <a:cubicBezTo>
                    <a:pt x="323" y="39"/>
                    <a:pt x="325" y="40"/>
                    <a:pt x="326" y="42"/>
                  </a:cubicBezTo>
                  <a:cubicBezTo>
                    <a:pt x="328" y="43"/>
                    <a:pt x="326" y="44"/>
                    <a:pt x="326" y="45"/>
                  </a:cubicBezTo>
                  <a:cubicBezTo>
                    <a:pt x="327" y="45"/>
                    <a:pt x="329" y="43"/>
                    <a:pt x="330" y="45"/>
                  </a:cubicBezTo>
                  <a:cubicBezTo>
                    <a:pt x="330" y="45"/>
                    <a:pt x="331" y="45"/>
                    <a:pt x="331" y="45"/>
                  </a:cubicBezTo>
                  <a:cubicBezTo>
                    <a:pt x="331" y="45"/>
                    <a:pt x="331" y="46"/>
                    <a:pt x="332" y="46"/>
                  </a:cubicBezTo>
                  <a:cubicBezTo>
                    <a:pt x="332" y="45"/>
                    <a:pt x="333" y="46"/>
                    <a:pt x="333" y="46"/>
                  </a:cubicBezTo>
                  <a:cubicBezTo>
                    <a:pt x="334" y="46"/>
                    <a:pt x="335" y="46"/>
                    <a:pt x="335" y="47"/>
                  </a:cubicBezTo>
                  <a:cubicBezTo>
                    <a:pt x="337" y="49"/>
                    <a:pt x="337" y="49"/>
                    <a:pt x="335" y="51"/>
                  </a:cubicBezTo>
                  <a:cubicBezTo>
                    <a:pt x="335" y="52"/>
                    <a:pt x="335" y="52"/>
                    <a:pt x="335" y="53"/>
                  </a:cubicBezTo>
                  <a:cubicBezTo>
                    <a:pt x="336" y="53"/>
                    <a:pt x="337" y="54"/>
                    <a:pt x="337" y="55"/>
                  </a:cubicBezTo>
                  <a:cubicBezTo>
                    <a:pt x="338" y="56"/>
                    <a:pt x="339" y="57"/>
                    <a:pt x="339" y="58"/>
                  </a:cubicBezTo>
                  <a:cubicBezTo>
                    <a:pt x="340" y="58"/>
                    <a:pt x="341" y="59"/>
                    <a:pt x="341" y="60"/>
                  </a:cubicBezTo>
                  <a:cubicBezTo>
                    <a:pt x="342" y="60"/>
                    <a:pt x="342" y="60"/>
                    <a:pt x="342" y="60"/>
                  </a:cubicBezTo>
                  <a:cubicBezTo>
                    <a:pt x="344" y="63"/>
                    <a:pt x="340" y="66"/>
                    <a:pt x="338" y="67"/>
                  </a:cubicBezTo>
                  <a:cubicBezTo>
                    <a:pt x="338" y="72"/>
                    <a:pt x="337" y="74"/>
                    <a:pt x="332" y="75"/>
                  </a:cubicBezTo>
                  <a:cubicBezTo>
                    <a:pt x="331" y="76"/>
                    <a:pt x="330" y="77"/>
                    <a:pt x="329" y="77"/>
                  </a:cubicBezTo>
                  <a:cubicBezTo>
                    <a:pt x="329" y="78"/>
                    <a:pt x="328" y="78"/>
                    <a:pt x="328" y="78"/>
                  </a:cubicBezTo>
                  <a:cubicBezTo>
                    <a:pt x="327" y="80"/>
                    <a:pt x="321" y="79"/>
                    <a:pt x="320" y="80"/>
                  </a:cubicBezTo>
                  <a:cubicBezTo>
                    <a:pt x="317" y="82"/>
                    <a:pt x="312" y="80"/>
                    <a:pt x="310" y="79"/>
                  </a:cubicBezTo>
                  <a:cubicBezTo>
                    <a:pt x="306" y="79"/>
                    <a:pt x="303" y="79"/>
                    <a:pt x="299" y="80"/>
                  </a:cubicBezTo>
                  <a:cubicBezTo>
                    <a:pt x="298" y="81"/>
                    <a:pt x="297" y="82"/>
                    <a:pt x="295" y="82"/>
                  </a:cubicBezTo>
                  <a:cubicBezTo>
                    <a:pt x="293" y="82"/>
                    <a:pt x="293" y="81"/>
                    <a:pt x="291" y="82"/>
                  </a:cubicBezTo>
                  <a:cubicBezTo>
                    <a:pt x="291" y="80"/>
                    <a:pt x="289" y="80"/>
                    <a:pt x="288" y="80"/>
                  </a:cubicBezTo>
                  <a:cubicBezTo>
                    <a:pt x="288" y="81"/>
                    <a:pt x="289" y="81"/>
                    <a:pt x="289" y="82"/>
                  </a:cubicBezTo>
                  <a:cubicBezTo>
                    <a:pt x="293" y="85"/>
                    <a:pt x="284" y="88"/>
                    <a:pt x="282" y="90"/>
                  </a:cubicBezTo>
                  <a:cubicBezTo>
                    <a:pt x="279" y="93"/>
                    <a:pt x="274" y="94"/>
                    <a:pt x="272" y="98"/>
                  </a:cubicBezTo>
                  <a:cubicBezTo>
                    <a:pt x="272" y="98"/>
                    <a:pt x="271" y="99"/>
                    <a:pt x="272" y="100"/>
                  </a:cubicBezTo>
                  <a:cubicBezTo>
                    <a:pt x="274" y="101"/>
                    <a:pt x="272" y="103"/>
                    <a:pt x="273" y="105"/>
                  </a:cubicBezTo>
                  <a:cubicBezTo>
                    <a:pt x="278" y="106"/>
                    <a:pt x="276" y="101"/>
                    <a:pt x="279" y="100"/>
                  </a:cubicBezTo>
                  <a:cubicBezTo>
                    <a:pt x="281" y="97"/>
                    <a:pt x="284" y="96"/>
                    <a:pt x="287" y="95"/>
                  </a:cubicBezTo>
                  <a:cubicBezTo>
                    <a:pt x="288" y="94"/>
                    <a:pt x="288" y="94"/>
                    <a:pt x="288" y="94"/>
                  </a:cubicBezTo>
                  <a:cubicBezTo>
                    <a:pt x="289" y="93"/>
                    <a:pt x="292" y="91"/>
                    <a:pt x="293" y="92"/>
                  </a:cubicBezTo>
                  <a:cubicBezTo>
                    <a:pt x="294" y="92"/>
                    <a:pt x="293" y="94"/>
                    <a:pt x="293" y="95"/>
                  </a:cubicBezTo>
                  <a:cubicBezTo>
                    <a:pt x="294" y="95"/>
                    <a:pt x="294" y="94"/>
                    <a:pt x="295" y="94"/>
                  </a:cubicBezTo>
                  <a:cubicBezTo>
                    <a:pt x="296" y="93"/>
                    <a:pt x="296" y="91"/>
                    <a:pt x="297" y="90"/>
                  </a:cubicBezTo>
                  <a:cubicBezTo>
                    <a:pt x="298" y="89"/>
                    <a:pt x="299" y="89"/>
                    <a:pt x="301" y="89"/>
                  </a:cubicBezTo>
                  <a:cubicBezTo>
                    <a:pt x="303" y="87"/>
                    <a:pt x="307" y="87"/>
                    <a:pt x="310" y="87"/>
                  </a:cubicBezTo>
                  <a:cubicBezTo>
                    <a:pt x="313" y="87"/>
                    <a:pt x="316" y="88"/>
                    <a:pt x="319" y="89"/>
                  </a:cubicBezTo>
                  <a:cubicBezTo>
                    <a:pt x="321" y="89"/>
                    <a:pt x="326" y="88"/>
                    <a:pt x="327" y="89"/>
                  </a:cubicBezTo>
                  <a:cubicBezTo>
                    <a:pt x="327" y="90"/>
                    <a:pt x="326" y="91"/>
                    <a:pt x="326" y="92"/>
                  </a:cubicBezTo>
                  <a:cubicBezTo>
                    <a:pt x="326" y="93"/>
                    <a:pt x="327" y="94"/>
                    <a:pt x="327" y="96"/>
                  </a:cubicBezTo>
                  <a:cubicBezTo>
                    <a:pt x="327" y="99"/>
                    <a:pt x="326" y="102"/>
                    <a:pt x="323" y="103"/>
                  </a:cubicBezTo>
                  <a:cubicBezTo>
                    <a:pt x="322" y="105"/>
                    <a:pt x="320" y="105"/>
                    <a:pt x="318" y="106"/>
                  </a:cubicBezTo>
                  <a:cubicBezTo>
                    <a:pt x="317" y="108"/>
                    <a:pt x="314" y="109"/>
                    <a:pt x="313" y="110"/>
                  </a:cubicBezTo>
                  <a:cubicBezTo>
                    <a:pt x="313" y="112"/>
                    <a:pt x="312" y="115"/>
                    <a:pt x="315" y="115"/>
                  </a:cubicBezTo>
                  <a:cubicBezTo>
                    <a:pt x="317" y="115"/>
                    <a:pt x="317" y="112"/>
                    <a:pt x="319" y="111"/>
                  </a:cubicBezTo>
                  <a:cubicBezTo>
                    <a:pt x="319" y="111"/>
                    <a:pt x="320" y="111"/>
                    <a:pt x="320" y="111"/>
                  </a:cubicBezTo>
                  <a:cubicBezTo>
                    <a:pt x="323" y="109"/>
                    <a:pt x="327" y="107"/>
                    <a:pt x="329" y="104"/>
                  </a:cubicBezTo>
                  <a:cubicBezTo>
                    <a:pt x="330" y="103"/>
                    <a:pt x="331" y="103"/>
                    <a:pt x="332" y="103"/>
                  </a:cubicBezTo>
                  <a:cubicBezTo>
                    <a:pt x="333" y="102"/>
                    <a:pt x="334" y="103"/>
                    <a:pt x="335" y="102"/>
                  </a:cubicBezTo>
                  <a:cubicBezTo>
                    <a:pt x="335" y="101"/>
                    <a:pt x="335" y="100"/>
                    <a:pt x="336" y="99"/>
                  </a:cubicBezTo>
                  <a:cubicBezTo>
                    <a:pt x="335" y="96"/>
                    <a:pt x="334" y="91"/>
                    <a:pt x="336" y="89"/>
                  </a:cubicBezTo>
                  <a:cubicBezTo>
                    <a:pt x="338" y="87"/>
                    <a:pt x="342" y="86"/>
                    <a:pt x="345" y="85"/>
                  </a:cubicBezTo>
                  <a:cubicBezTo>
                    <a:pt x="349" y="84"/>
                    <a:pt x="350" y="85"/>
                    <a:pt x="350" y="89"/>
                  </a:cubicBezTo>
                  <a:cubicBezTo>
                    <a:pt x="350" y="91"/>
                    <a:pt x="351" y="92"/>
                    <a:pt x="351" y="95"/>
                  </a:cubicBezTo>
                  <a:cubicBezTo>
                    <a:pt x="351" y="96"/>
                    <a:pt x="351" y="97"/>
                    <a:pt x="350" y="98"/>
                  </a:cubicBezTo>
                  <a:cubicBezTo>
                    <a:pt x="350" y="98"/>
                    <a:pt x="350" y="99"/>
                    <a:pt x="350" y="99"/>
                  </a:cubicBezTo>
                  <a:cubicBezTo>
                    <a:pt x="351" y="101"/>
                    <a:pt x="351" y="110"/>
                    <a:pt x="349" y="111"/>
                  </a:cubicBezTo>
                  <a:cubicBezTo>
                    <a:pt x="348" y="114"/>
                    <a:pt x="348" y="116"/>
                    <a:pt x="347" y="118"/>
                  </a:cubicBezTo>
                  <a:cubicBezTo>
                    <a:pt x="347" y="120"/>
                    <a:pt x="345" y="121"/>
                    <a:pt x="344" y="122"/>
                  </a:cubicBezTo>
                  <a:cubicBezTo>
                    <a:pt x="344" y="124"/>
                    <a:pt x="343" y="125"/>
                    <a:pt x="343" y="126"/>
                  </a:cubicBezTo>
                  <a:cubicBezTo>
                    <a:pt x="342" y="129"/>
                    <a:pt x="340" y="133"/>
                    <a:pt x="337" y="135"/>
                  </a:cubicBezTo>
                  <a:cubicBezTo>
                    <a:pt x="337" y="136"/>
                    <a:pt x="336" y="137"/>
                    <a:pt x="335" y="138"/>
                  </a:cubicBezTo>
                  <a:cubicBezTo>
                    <a:pt x="336" y="140"/>
                    <a:pt x="336" y="142"/>
                    <a:pt x="335" y="143"/>
                  </a:cubicBezTo>
                  <a:cubicBezTo>
                    <a:pt x="335" y="144"/>
                    <a:pt x="333" y="145"/>
                    <a:pt x="333" y="146"/>
                  </a:cubicBezTo>
                  <a:cubicBezTo>
                    <a:pt x="335" y="148"/>
                    <a:pt x="332" y="148"/>
                    <a:pt x="331" y="149"/>
                  </a:cubicBezTo>
                  <a:cubicBezTo>
                    <a:pt x="331" y="153"/>
                    <a:pt x="335" y="148"/>
                    <a:pt x="335" y="148"/>
                  </a:cubicBezTo>
                  <a:cubicBezTo>
                    <a:pt x="337" y="145"/>
                    <a:pt x="337" y="143"/>
                    <a:pt x="338" y="140"/>
                  </a:cubicBezTo>
                  <a:cubicBezTo>
                    <a:pt x="339" y="139"/>
                    <a:pt x="338" y="139"/>
                    <a:pt x="340" y="138"/>
                  </a:cubicBezTo>
                  <a:cubicBezTo>
                    <a:pt x="341" y="138"/>
                    <a:pt x="341" y="137"/>
                    <a:pt x="342" y="136"/>
                  </a:cubicBezTo>
                  <a:cubicBezTo>
                    <a:pt x="344" y="135"/>
                    <a:pt x="344" y="132"/>
                    <a:pt x="346" y="130"/>
                  </a:cubicBezTo>
                  <a:cubicBezTo>
                    <a:pt x="346" y="130"/>
                    <a:pt x="347" y="129"/>
                    <a:pt x="347" y="129"/>
                  </a:cubicBezTo>
                  <a:cubicBezTo>
                    <a:pt x="347" y="127"/>
                    <a:pt x="349" y="126"/>
                    <a:pt x="350" y="125"/>
                  </a:cubicBezTo>
                  <a:cubicBezTo>
                    <a:pt x="351" y="125"/>
                    <a:pt x="351" y="124"/>
                    <a:pt x="352" y="124"/>
                  </a:cubicBezTo>
                  <a:cubicBezTo>
                    <a:pt x="350" y="122"/>
                    <a:pt x="353" y="122"/>
                    <a:pt x="353" y="121"/>
                  </a:cubicBezTo>
                  <a:cubicBezTo>
                    <a:pt x="353" y="118"/>
                    <a:pt x="355" y="116"/>
                    <a:pt x="356" y="114"/>
                  </a:cubicBezTo>
                  <a:cubicBezTo>
                    <a:pt x="357" y="113"/>
                    <a:pt x="360" y="110"/>
                    <a:pt x="360" y="109"/>
                  </a:cubicBezTo>
                  <a:cubicBezTo>
                    <a:pt x="359" y="109"/>
                    <a:pt x="359" y="109"/>
                    <a:pt x="359" y="108"/>
                  </a:cubicBezTo>
                  <a:cubicBezTo>
                    <a:pt x="358" y="108"/>
                    <a:pt x="358" y="108"/>
                    <a:pt x="358" y="107"/>
                  </a:cubicBezTo>
                  <a:cubicBezTo>
                    <a:pt x="358" y="107"/>
                    <a:pt x="358" y="105"/>
                    <a:pt x="358" y="105"/>
                  </a:cubicBezTo>
                  <a:cubicBezTo>
                    <a:pt x="359" y="103"/>
                    <a:pt x="360" y="106"/>
                    <a:pt x="360" y="106"/>
                  </a:cubicBezTo>
                  <a:cubicBezTo>
                    <a:pt x="361" y="107"/>
                    <a:pt x="361" y="108"/>
                    <a:pt x="362" y="107"/>
                  </a:cubicBezTo>
                  <a:cubicBezTo>
                    <a:pt x="363" y="108"/>
                    <a:pt x="362" y="108"/>
                    <a:pt x="362" y="109"/>
                  </a:cubicBezTo>
                  <a:cubicBezTo>
                    <a:pt x="363" y="109"/>
                    <a:pt x="363" y="107"/>
                    <a:pt x="365" y="108"/>
                  </a:cubicBezTo>
                  <a:cubicBezTo>
                    <a:pt x="362" y="110"/>
                    <a:pt x="363" y="114"/>
                    <a:pt x="361" y="118"/>
                  </a:cubicBezTo>
                  <a:cubicBezTo>
                    <a:pt x="364" y="118"/>
                    <a:pt x="364" y="115"/>
                    <a:pt x="366" y="113"/>
                  </a:cubicBezTo>
                  <a:cubicBezTo>
                    <a:pt x="369" y="112"/>
                    <a:pt x="370" y="114"/>
                    <a:pt x="372" y="116"/>
                  </a:cubicBezTo>
                  <a:cubicBezTo>
                    <a:pt x="373" y="116"/>
                    <a:pt x="372" y="114"/>
                    <a:pt x="373" y="115"/>
                  </a:cubicBezTo>
                  <a:cubicBezTo>
                    <a:pt x="374" y="116"/>
                    <a:pt x="373" y="118"/>
                    <a:pt x="375" y="118"/>
                  </a:cubicBezTo>
                  <a:cubicBezTo>
                    <a:pt x="377" y="118"/>
                    <a:pt x="377" y="116"/>
                    <a:pt x="377" y="115"/>
                  </a:cubicBezTo>
                  <a:cubicBezTo>
                    <a:pt x="378" y="114"/>
                    <a:pt x="379" y="112"/>
                    <a:pt x="380" y="111"/>
                  </a:cubicBezTo>
                  <a:cubicBezTo>
                    <a:pt x="379" y="111"/>
                    <a:pt x="379" y="110"/>
                    <a:pt x="379" y="110"/>
                  </a:cubicBezTo>
                  <a:cubicBezTo>
                    <a:pt x="377" y="108"/>
                    <a:pt x="380" y="103"/>
                    <a:pt x="381" y="107"/>
                  </a:cubicBezTo>
                  <a:cubicBezTo>
                    <a:pt x="381" y="107"/>
                    <a:pt x="381" y="107"/>
                    <a:pt x="382" y="107"/>
                  </a:cubicBezTo>
                  <a:cubicBezTo>
                    <a:pt x="381" y="107"/>
                    <a:pt x="381" y="101"/>
                    <a:pt x="381" y="101"/>
                  </a:cubicBezTo>
                  <a:cubicBezTo>
                    <a:pt x="382" y="100"/>
                    <a:pt x="383" y="100"/>
                    <a:pt x="383" y="99"/>
                  </a:cubicBezTo>
                  <a:cubicBezTo>
                    <a:pt x="386" y="101"/>
                    <a:pt x="386" y="95"/>
                    <a:pt x="388" y="98"/>
                  </a:cubicBezTo>
                  <a:cubicBezTo>
                    <a:pt x="389" y="97"/>
                    <a:pt x="391" y="98"/>
                    <a:pt x="392" y="98"/>
                  </a:cubicBezTo>
                  <a:cubicBezTo>
                    <a:pt x="394" y="98"/>
                    <a:pt x="395" y="98"/>
                    <a:pt x="396" y="98"/>
                  </a:cubicBezTo>
                  <a:cubicBezTo>
                    <a:pt x="400" y="97"/>
                    <a:pt x="400" y="99"/>
                    <a:pt x="403" y="101"/>
                  </a:cubicBezTo>
                  <a:cubicBezTo>
                    <a:pt x="405" y="103"/>
                    <a:pt x="408" y="104"/>
                    <a:pt x="411" y="107"/>
                  </a:cubicBezTo>
                  <a:cubicBezTo>
                    <a:pt x="412" y="108"/>
                    <a:pt x="413" y="112"/>
                    <a:pt x="415" y="113"/>
                  </a:cubicBezTo>
                  <a:cubicBezTo>
                    <a:pt x="418" y="113"/>
                    <a:pt x="412" y="120"/>
                    <a:pt x="411" y="120"/>
                  </a:cubicBezTo>
                  <a:close/>
                  <a:moveTo>
                    <a:pt x="315" y="33"/>
                  </a:moveTo>
                  <a:cubicBezTo>
                    <a:pt x="315" y="33"/>
                    <a:pt x="315" y="33"/>
                    <a:pt x="315" y="33"/>
                  </a:cubicBezTo>
                  <a:cubicBezTo>
                    <a:pt x="315" y="33"/>
                    <a:pt x="315" y="33"/>
                    <a:pt x="315" y="33"/>
                  </a:cubicBezTo>
                  <a:close/>
                  <a:moveTo>
                    <a:pt x="65" y="129"/>
                  </a:moveTo>
                  <a:cubicBezTo>
                    <a:pt x="65" y="129"/>
                    <a:pt x="65" y="128"/>
                    <a:pt x="65" y="128"/>
                  </a:cubicBezTo>
                  <a:cubicBezTo>
                    <a:pt x="65" y="129"/>
                    <a:pt x="65" y="129"/>
                    <a:pt x="65" y="129"/>
                  </a:cubicBezTo>
                  <a:close/>
                  <a:moveTo>
                    <a:pt x="121" y="395"/>
                  </a:moveTo>
                  <a:cubicBezTo>
                    <a:pt x="121" y="395"/>
                    <a:pt x="121" y="395"/>
                    <a:pt x="121" y="395"/>
                  </a:cubicBezTo>
                  <a:cubicBezTo>
                    <a:pt x="121" y="395"/>
                    <a:pt x="121" y="395"/>
                    <a:pt x="121" y="395"/>
                  </a:cubicBezTo>
                  <a:close/>
                  <a:moveTo>
                    <a:pt x="124" y="401"/>
                  </a:moveTo>
                  <a:cubicBezTo>
                    <a:pt x="124" y="401"/>
                    <a:pt x="124" y="401"/>
                    <a:pt x="124" y="401"/>
                  </a:cubicBezTo>
                  <a:cubicBezTo>
                    <a:pt x="124" y="401"/>
                    <a:pt x="124" y="401"/>
                    <a:pt x="124" y="401"/>
                  </a:cubicBezTo>
                  <a:close/>
                  <a:moveTo>
                    <a:pt x="303" y="426"/>
                  </a:moveTo>
                  <a:cubicBezTo>
                    <a:pt x="303" y="426"/>
                    <a:pt x="303" y="426"/>
                    <a:pt x="303" y="426"/>
                  </a:cubicBezTo>
                  <a:cubicBezTo>
                    <a:pt x="303" y="426"/>
                    <a:pt x="303" y="426"/>
                    <a:pt x="303" y="426"/>
                  </a:cubicBezTo>
                  <a:close/>
                  <a:moveTo>
                    <a:pt x="328" y="151"/>
                  </a:moveTo>
                  <a:cubicBezTo>
                    <a:pt x="328" y="151"/>
                    <a:pt x="328" y="151"/>
                    <a:pt x="328" y="151"/>
                  </a:cubicBezTo>
                  <a:cubicBezTo>
                    <a:pt x="328" y="151"/>
                    <a:pt x="328" y="151"/>
                    <a:pt x="328" y="151"/>
                  </a:cubicBezTo>
                  <a:close/>
                  <a:moveTo>
                    <a:pt x="375" y="146"/>
                  </a:moveTo>
                  <a:cubicBezTo>
                    <a:pt x="374" y="146"/>
                    <a:pt x="374" y="146"/>
                    <a:pt x="374" y="146"/>
                  </a:cubicBezTo>
                  <a:cubicBezTo>
                    <a:pt x="374" y="146"/>
                    <a:pt x="374" y="146"/>
                    <a:pt x="375" y="146"/>
                  </a:cubicBezTo>
                  <a:close/>
                  <a:moveTo>
                    <a:pt x="375" y="329"/>
                  </a:moveTo>
                  <a:cubicBezTo>
                    <a:pt x="374" y="328"/>
                    <a:pt x="374" y="329"/>
                    <a:pt x="374" y="329"/>
                  </a:cubicBezTo>
                  <a:cubicBezTo>
                    <a:pt x="373" y="330"/>
                    <a:pt x="373" y="330"/>
                    <a:pt x="372" y="329"/>
                  </a:cubicBezTo>
                  <a:cubicBezTo>
                    <a:pt x="371" y="328"/>
                    <a:pt x="371" y="327"/>
                    <a:pt x="370" y="325"/>
                  </a:cubicBezTo>
                  <a:cubicBezTo>
                    <a:pt x="370" y="325"/>
                    <a:pt x="371" y="325"/>
                    <a:pt x="371" y="324"/>
                  </a:cubicBezTo>
                  <a:cubicBezTo>
                    <a:pt x="372" y="324"/>
                    <a:pt x="372" y="323"/>
                    <a:pt x="372" y="323"/>
                  </a:cubicBezTo>
                  <a:cubicBezTo>
                    <a:pt x="371" y="322"/>
                    <a:pt x="371" y="321"/>
                    <a:pt x="371" y="321"/>
                  </a:cubicBezTo>
                  <a:cubicBezTo>
                    <a:pt x="370" y="321"/>
                    <a:pt x="370" y="322"/>
                    <a:pt x="370" y="322"/>
                  </a:cubicBezTo>
                  <a:cubicBezTo>
                    <a:pt x="369" y="323"/>
                    <a:pt x="369" y="324"/>
                    <a:pt x="368" y="323"/>
                  </a:cubicBezTo>
                  <a:cubicBezTo>
                    <a:pt x="367" y="322"/>
                    <a:pt x="365" y="323"/>
                    <a:pt x="365" y="324"/>
                  </a:cubicBezTo>
                  <a:cubicBezTo>
                    <a:pt x="365" y="326"/>
                    <a:pt x="365" y="327"/>
                    <a:pt x="365" y="328"/>
                  </a:cubicBezTo>
                  <a:cubicBezTo>
                    <a:pt x="365" y="330"/>
                    <a:pt x="364" y="331"/>
                    <a:pt x="365" y="332"/>
                  </a:cubicBezTo>
                  <a:cubicBezTo>
                    <a:pt x="366" y="332"/>
                    <a:pt x="368" y="333"/>
                    <a:pt x="369" y="332"/>
                  </a:cubicBezTo>
                  <a:cubicBezTo>
                    <a:pt x="370" y="331"/>
                    <a:pt x="372" y="331"/>
                    <a:pt x="373" y="332"/>
                  </a:cubicBezTo>
                  <a:cubicBezTo>
                    <a:pt x="374" y="332"/>
                    <a:pt x="375" y="332"/>
                    <a:pt x="375" y="330"/>
                  </a:cubicBezTo>
                  <a:cubicBezTo>
                    <a:pt x="375" y="329"/>
                    <a:pt x="375" y="329"/>
                    <a:pt x="375" y="329"/>
                  </a:cubicBezTo>
                  <a:close/>
                  <a:moveTo>
                    <a:pt x="342" y="393"/>
                  </a:moveTo>
                  <a:cubicBezTo>
                    <a:pt x="342" y="393"/>
                    <a:pt x="342" y="393"/>
                    <a:pt x="342" y="393"/>
                  </a:cubicBezTo>
                  <a:cubicBezTo>
                    <a:pt x="343" y="394"/>
                    <a:pt x="344" y="394"/>
                    <a:pt x="344" y="393"/>
                  </a:cubicBezTo>
                  <a:cubicBezTo>
                    <a:pt x="345" y="393"/>
                    <a:pt x="344" y="392"/>
                    <a:pt x="344" y="391"/>
                  </a:cubicBezTo>
                  <a:cubicBezTo>
                    <a:pt x="342" y="390"/>
                    <a:pt x="340" y="389"/>
                    <a:pt x="339" y="388"/>
                  </a:cubicBezTo>
                  <a:cubicBezTo>
                    <a:pt x="338" y="387"/>
                    <a:pt x="337" y="386"/>
                    <a:pt x="337" y="385"/>
                  </a:cubicBezTo>
                  <a:cubicBezTo>
                    <a:pt x="336" y="384"/>
                    <a:pt x="335" y="383"/>
                    <a:pt x="333" y="384"/>
                  </a:cubicBezTo>
                  <a:cubicBezTo>
                    <a:pt x="332" y="383"/>
                    <a:pt x="332" y="383"/>
                    <a:pt x="331" y="383"/>
                  </a:cubicBezTo>
                  <a:cubicBezTo>
                    <a:pt x="328" y="382"/>
                    <a:pt x="327" y="383"/>
                    <a:pt x="328" y="386"/>
                  </a:cubicBezTo>
                  <a:cubicBezTo>
                    <a:pt x="328" y="387"/>
                    <a:pt x="328" y="388"/>
                    <a:pt x="328" y="389"/>
                  </a:cubicBezTo>
                  <a:cubicBezTo>
                    <a:pt x="330" y="391"/>
                    <a:pt x="331" y="393"/>
                    <a:pt x="334" y="394"/>
                  </a:cubicBezTo>
                  <a:cubicBezTo>
                    <a:pt x="335" y="395"/>
                    <a:pt x="336" y="395"/>
                    <a:pt x="337" y="396"/>
                  </a:cubicBezTo>
                  <a:cubicBezTo>
                    <a:pt x="338" y="398"/>
                    <a:pt x="339" y="399"/>
                    <a:pt x="341" y="399"/>
                  </a:cubicBezTo>
                  <a:cubicBezTo>
                    <a:pt x="341" y="400"/>
                    <a:pt x="342" y="401"/>
                    <a:pt x="342" y="400"/>
                  </a:cubicBezTo>
                  <a:cubicBezTo>
                    <a:pt x="343" y="400"/>
                    <a:pt x="343" y="399"/>
                    <a:pt x="343" y="398"/>
                  </a:cubicBezTo>
                  <a:cubicBezTo>
                    <a:pt x="343" y="396"/>
                    <a:pt x="342" y="396"/>
                    <a:pt x="341" y="395"/>
                  </a:cubicBezTo>
                  <a:cubicBezTo>
                    <a:pt x="340" y="395"/>
                    <a:pt x="339" y="394"/>
                    <a:pt x="340" y="393"/>
                  </a:cubicBezTo>
                  <a:cubicBezTo>
                    <a:pt x="340" y="392"/>
                    <a:pt x="341" y="393"/>
                    <a:pt x="342" y="393"/>
                  </a:cubicBezTo>
                  <a:close/>
                  <a:moveTo>
                    <a:pt x="131" y="86"/>
                  </a:moveTo>
                  <a:cubicBezTo>
                    <a:pt x="131" y="87"/>
                    <a:pt x="132" y="87"/>
                    <a:pt x="133" y="88"/>
                  </a:cubicBezTo>
                  <a:cubicBezTo>
                    <a:pt x="133" y="88"/>
                    <a:pt x="133" y="88"/>
                    <a:pt x="133" y="88"/>
                  </a:cubicBezTo>
                  <a:cubicBezTo>
                    <a:pt x="134" y="89"/>
                    <a:pt x="134" y="89"/>
                    <a:pt x="135" y="90"/>
                  </a:cubicBezTo>
                  <a:cubicBezTo>
                    <a:pt x="136" y="91"/>
                    <a:pt x="137" y="92"/>
                    <a:pt x="139" y="93"/>
                  </a:cubicBezTo>
                  <a:cubicBezTo>
                    <a:pt x="140" y="93"/>
                    <a:pt x="141" y="93"/>
                    <a:pt x="141" y="92"/>
                  </a:cubicBezTo>
                  <a:cubicBezTo>
                    <a:pt x="142" y="92"/>
                    <a:pt x="141" y="91"/>
                    <a:pt x="141" y="90"/>
                  </a:cubicBezTo>
                  <a:cubicBezTo>
                    <a:pt x="140" y="90"/>
                    <a:pt x="140" y="89"/>
                    <a:pt x="139" y="88"/>
                  </a:cubicBezTo>
                  <a:cubicBezTo>
                    <a:pt x="139" y="86"/>
                    <a:pt x="138" y="83"/>
                    <a:pt x="135" y="83"/>
                  </a:cubicBezTo>
                  <a:cubicBezTo>
                    <a:pt x="134" y="82"/>
                    <a:pt x="134" y="80"/>
                    <a:pt x="133" y="79"/>
                  </a:cubicBezTo>
                  <a:cubicBezTo>
                    <a:pt x="134" y="78"/>
                    <a:pt x="134" y="78"/>
                    <a:pt x="133" y="77"/>
                  </a:cubicBezTo>
                  <a:cubicBezTo>
                    <a:pt x="133" y="76"/>
                    <a:pt x="132" y="75"/>
                    <a:pt x="131" y="75"/>
                  </a:cubicBezTo>
                  <a:cubicBezTo>
                    <a:pt x="131" y="74"/>
                    <a:pt x="130" y="74"/>
                    <a:pt x="129" y="75"/>
                  </a:cubicBezTo>
                  <a:cubicBezTo>
                    <a:pt x="128" y="78"/>
                    <a:pt x="128" y="82"/>
                    <a:pt x="129" y="85"/>
                  </a:cubicBezTo>
                  <a:cubicBezTo>
                    <a:pt x="130" y="86"/>
                    <a:pt x="130" y="86"/>
                    <a:pt x="131" y="86"/>
                  </a:cubicBezTo>
                  <a:close/>
                  <a:moveTo>
                    <a:pt x="218" y="27"/>
                  </a:moveTo>
                  <a:cubicBezTo>
                    <a:pt x="219" y="27"/>
                    <a:pt x="219" y="27"/>
                    <a:pt x="220" y="27"/>
                  </a:cubicBezTo>
                  <a:cubicBezTo>
                    <a:pt x="220" y="27"/>
                    <a:pt x="220" y="27"/>
                    <a:pt x="221" y="28"/>
                  </a:cubicBezTo>
                  <a:cubicBezTo>
                    <a:pt x="221" y="28"/>
                    <a:pt x="221" y="28"/>
                    <a:pt x="221" y="28"/>
                  </a:cubicBezTo>
                  <a:cubicBezTo>
                    <a:pt x="223" y="29"/>
                    <a:pt x="224" y="30"/>
                    <a:pt x="225" y="31"/>
                  </a:cubicBezTo>
                  <a:cubicBezTo>
                    <a:pt x="226" y="32"/>
                    <a:pt x="227" y="32"/>
                    <a:pt x="227" y="31"/>
                  </a:cubicBezTo>
                  <a:cubicBezTo>
                    <a:pt x="228" y="31"/>
                    <a:pt x="228" y="30"/>
                    <a:pt x="227" y="29"/>
                  </a:cubicBezTo>
                  <a:cubicBezTo>
                    <a:pt x="227" y="29"/>
                    <a:pt x="226" y="29"/>
                    <a:pt x="226" y="28"/>
                  </a:cubicBezTo>
                  <a:cubicBezTo>
                    <a:pt x="225" y="27"/>
                    <a:pt x="224" y="28"/>
                    <a:pt x="223" y="28"/>
                  </a:cubicBezTo>
                  <a:cubicBezTo>
                    <a:pt x="223" y="27"/>
                    <a:pt x="223" y="27"/>
                    <a:pt x="222" y="27"/>
                  </a:cubicBezTo>
                  <a:cubicBezTo>
                    <a:pt x="222" y="23"/>
                    <a:pt x="219" y="21"/>
                    <a:pt x="216" y="19"/>
                  </a:cubicBezTo>
                  <a:cubicBezTo>
                    <a:pt x="215" y="18"/>
                    <a:pt x="214" y="19"/>
                    <a:pt x="213" y="20"/>
                  </a:cubicBezTo>
                  <a:cubicBezTo>
                    <a:pt x="213" y="23"/>
                    <a:pt x="213" y="27"/>
                    <a:pt x="218" y="27"/>
                  </a:cubicBezTo>
                  <a:close/>
                  <a:moveTo>
                    <a:pt x="210" y="32"/>
                  </a:moveTo>
                  <a:cubicBezTo>
                    <a:pt x="211" y="34"/>
                    <a:pt x="213" y="36"/>
                    <a:pt x="214" y="38"/>
                  </a:cubicBezTo>
                  <a:cubicBezTo>
                    <a:pt x="214" y="38"/>
                    <a:pt x="215" y="39"/>
                    <a:pt x="215" y="39"/>
                  </a:cubicBezTo>
                  <a:cubicBezTo>
                    <a:pt x="216" y="40"/>
                    <a:pt x="218" y="41"/>
                    <a:pt x="219" y="40"/>
                  </a:cubicBezTo>
                  <a:cubicBezTo>
                    <a:pt x="220" y="39"/>
                    <a:pt x="218" y="38"/>
                    <a:pt x="218" y="37"/>
                  </a:cubicBezTo>
                  <a:cubicBezTo>
                    <a:pt x="216" y="35"/>
                    <a:pt x="214" y="32"/>
                    <a:pt x="212" y="29"/>
                  </a:cubicBezTo>
                  <a:cubicBezTo>
                    <a:pt x="211" y="28"/>
                    <a:pt x="211" y="29"/>
                    <a:pt x="210" y="29"/>
                  </a:cubicBezTo>
                  <a:cubicBezTo>
                    <a:pt x="208" y="30"/>
                    <a:pt x="209" y="31"/>
                    <a:pt x="210" y="32"/>
                  </a:cubicBezTo>
                  <a:close/>
                  <a:moveTo>
                    <a:pt x="338" y="377"/>
                  </a:moveTo>
                  <a:cubicBezTo>
                    <a:pt x="336" y="375"/>
                    <a:pt x="334" y="377"/>
                    <a:pt x="332" y="376"/>
                  </a:cubicBezTo>
                  <a:cubicBezTo>
                    <a:pt x="332" y="375"/>
                    <a:pt x="332" y="375"/>
                    <a:pt x="332" y="375"/>
                  </a:cubicBezTo>
                  <a:cubicBezTo>
                    <a:pt x="332" y="375"/>
                    <a:pt x="333" y="375"/>
                    <a:pt x="333" y="375"/>
                  </a:cubicBezTo>
                  <a:cubicBezTo>
                    <a:pt x="334" y="375"/>
                    <a:pt x="334" y="376"/>
                    <a:pt x="335" y="375"/>
                  </a:cubicBezTo>
                  <a:cubicBezTo>
                    <a:pt x="335" y="374"/>
                    <a:pt x="334" y="374"/>
                    <a:pt x="334" y="373"/>
                  </a:cubicBezTo>
                  <a:cubicBezTo>
                    <a:pt x="333" y="372"/>
                    <a:pt x="332" y="372"/>
                    <a:pt x="331" y="372"/>
                  </a:cubicBezTo>
                  <a:cubicBezTo>
                    <a:pt x="328" y="370"/>
                    <a:pt x="325" y="370"/>
                    <a:pt x="322" y="371"/>
                  </a:cubicBezTo>
                  <a:cubicBezTo>
                    <a:pt x="322" y="372"/>
                    <a:pt x="322" y="372"/>
                    <a:pt x="322" y="373"/>
                  </a:cubicBezTo>
                  <a:cubicBezTo>
                    <a:pt x="321" y="374"/>
                    <a:pt x="320" y="375"/>
                    <a:pt x="320" y="376"/>
                  </a:cubicBezTo>
                  <a:cubicBezTo>
                    <a:pt x="319" y="378"/>
                    <a:pt x="321" y="377"/>
                    <a:pt x="322" y="377"/>
                  </a:cubicBezTo>
                  <a:cubicBezTo>
                    <a:pt x="323" y="378"/>
                    <a:pt x="324" y="378"/>
                    <a:pt x="325" y="379"/>
                  </a:cubicBezTo>
                  <a:cubicBezTo>
                    <a:pt x="328" y="380"/>
                    <a:pt x="335" y="379"/>
                    <a:pt x="338" y="377"/>
                  </a:cubicBezTo>
                  <a:close/>
                  <a:moveTo>
                    <a:pt x="360" y="173"/>
                  </a:moveTo>
                  <a:cubicBezTo>
                    <a:pt x="360" y="174"/>
                    <a:pt x="361" y="173"/>
                    <a:pt x="362" y="173"/>
                  </a:cubicBezTo>
                  <a:cubicBezTo>
                    <a:pt x="363" y="172"/>
                    <a:pt x="364" y="171"/>
                    <a:pt x="366" y="170"/>
                  </a:cubicBezTo>
                  <a:cubicBezTo>
                    <a:pt x="366" y="170"/>
                    <a:pt x="366" y="170"/>
                    <a:pt x="366" y="169"/>
                  </a:cubicBezTo>
                  <a:cubicBezTo>
                    <a:pt x="365" y="168"/>
                    <a:pt x="364" y="167"/>
                    <a:pt x="363" y="167"/>
                  </a:cubicBezTo>
                  <a:cubicBezTo>
                    <a:pt x="361" y="166"/>
                    <a:pt x="361" y="168"/>
                    <a:pt x="361" y="168"/>
                  </a:cubicBezTo>
                  <a:cubicBezTo>
                    <a:pt x="360" y="169"/>
                    <a:pt x="361" y="171"/>
                    <a:pt x="360" y="172"/>
                  </a:cubicBezTo>
                  <a:cubicBezTo>
                    <a:pt x="360" y="172"/>
                    <a:pt x="359" y="173"/>
                    <a:pt x="360" y="173"/>
                  </a:cubicBezTo>
                  <a:close/>
                  <a:moveTo>
                    <a:pt x="373" y="108"/>
                  </a:moveTo>
                  <a:cubicBezTo>
                    <a:pt x="373" y="109"/>
                    <a:pt x="374" y="109"/>
                    <a:pt x="375" y="109"/>
                  </a:cubicBezTo>
                  <a:cubicBezTo>
                    <a:pt x="375" y="108"/>
                    <a:pt x="375" y="107"/>
                    <a:pt x="375" y="107"/>
                  </a:cubicBezTo>
                  <a:cubicBezTo>
                    <a:pt x="374" y="105"/>
                    <a:pt x="374" y="104"/>
                    <a:pt x="373" y="102"/>
                  </a:cubicBezTo>
                  <a:cubicBezTo>
                    <a:pt x="372" y="102"/>
                    <a:pt x="372" y="102"/>
                    <a:pt x="371" y="102"/>
                  </a:cubicBezTo>
                  <a:cubicBezTo>
                    <a:pt x="371" y="102"/>
                    <a:pt x="369" y="102"/>
                    <a:pt x="370" y="103"/>
                  </a:cubicBezTo>
                  <a:cubicBezTo>
                    <a:pt x="370" y="105"/>
                    <a:pt x="371" y="107"/>
                    <a:pt x="373" y="108"/>
                  </a:cubicBezTo>
                  <a:close/>
                  <a:moveTo>
                    <a:pt x="371" y="257"/>
                  </a:moveTo>
                  <a:cubicBezTo>
                    <a:pt x="371" y="257"/>
                    <a:pt x="372" y="257"/>
                    <a:pt x="372" y="256"/>
                  </a:cubicBezTo>
                  <a:cubicBezTo>
                    <a:pt x="373" y="255"/>
                    <a:pt x="373" y="253"/>
                    <a:pt x="373" y="252"/>
                  </a:cubicBezTo>
                  <a:cubicBezTo>
                    <a:pt x="374" y="251"/>
                    <a:pt x="373" y="250"/>
                    <a:pt x="372" y="249"/>
                  </a:cubicBezTo>
                  <a:cubicBezTo>
                    <a:pt x="372" y="249"/>
                    <a:pt x="371" y="249"/>
                    <a:pt x="371" y="250"/>
                  </a:cubicBezTo>
                  <a:cubicBezTo>
                    <a:pt x="372" y="252"/>
                    <a:pt x="370" y="253"/>
                    <a:pt x="370" y="256"/>
                  </a:cubicBezTo>
                  <a:cubicBezTo>
                    <a:pt x="370" y="256"/>
                    <a:pt x="370" y="257"/>
                    <a:pt x="371" y="257"/>
                  </a:cubicBezTo>
                  <a:close/>
                  <a:moveTo>
                    <a:pt x="363" y="292"/>
                  </a:moveTo>
                  <a:cubicBezTo>
                    <a:pt x="365" y="295"/>
                    <a:pt x="365" y="297"/>
                    <a:pt x="366" y="300"/>
                  </a:cubicBezTo>
                  <a:cubicBezTo>
                    <a:pt x="366" y="302"/>
                    <a:pt x="367" y="304"/>
                    <a:pt x="367" y="305"/>
                  </a:cubicBezTo>
                  <a:cubicBezTo>
                    <a:pt x="368" y="303"/>
                    <a:pt x="367" y="300"/>
                    <a:pt x="367" y="297"/>
                  </a:cubicBezTo>
                  <a:cubicBezTo>
                    <a:pt x="366" y="295"/>
                    <a:pt x="366" y="293"/>
                    <a:pt x="366" y="291"/>
                  </a:cubicBezTo>
                  <a:cubicBezTo>
                    <a:pt x="366" y="290"/>
                    <a:pt x="365" y="289"/>
                    <a:pt x="364" y="289"/>
                  </a:cubicBezTo>
                  <a:cubicBezTo>
                    <a:pt x="363" y="289"/>
                    <a:pt x="363" y="290"/>
                    <a:pt x="363" y="291"/>
                  </a:cubicBezTo>
                  <a:cubicBezTo>
                    <a:pt x="363" y="291"/>
                    <a:pt x="363" y="292"/>
                    <a:pt x="363" y="292"/>
                  </a:cubicBezTo>
                  <a:close/>
                  <a:moveTo>
                    <a:pt x="13" y="264"/>
                  </a:moveTo>
                  <a:cubicBezTo>
                    <a:pt x="11" y="264"/>
                    <a:pt x="10" y="263"/>
                    <a:pt x="8" y="263"/>
                  </a:cubicBezTo>
                  <a:cubicBezTo>
                    <a:pt x="7" y="263"/>
                    <a:pt x="6" y="264"/>
                    <a:pt x="6" y="264"/>
                  </a:cubicBezTo>
                  <a:cubicBezTo>
                    <a:pt x="7" y="265"/>
                    <a:pt x="8" y="267"/>
                    <a:pt x="9" y="267"/>
                  </a:cubicBezTo>
                  <a:cubicBezTo>
                    <a:pt x="11" y="267"/>
                    <a:pt x="12" y="266"/>
                    <a:pt x="13" y="266"/>
                  </a:cubicBezTo>
                  <a:cubicBezTo>
                    <a:pt x="13" y="265"/>
                    <a:pt x="13" y="265"/>
                    <a:pt x="13" y="264"/>
                  </a:cubicBezTo>
                  <a:close/>
                  <a:moveTo>
                    <a:pt x="221" y="32"/>
                  </a:moveTo>
                  <a:cubicBezTo>
                    <a:pt x="220" y="31"/>
                    <a:pt x="219" y="32"/>
                    <a:pt x="218" y="31"/>
                  </a:cubicBezTo>
                  <a:cubicBezTo>
                    <a:pt x="218" y="29"/>
                    <a:pt x="217" y="28"/>
                    <a:pt x="215" y="29"/>
                  </a:cubicBezTo>
                  <a:cubicBezTo>
                    <a:pt x="214" y="30"/>
                    <a:pt x="215" y="32"/>
                    <a:pt x="216" y="33"/>
                  </a:cubicBezTo>
                  <a:cubicBezTo>
                    <a:pt x="216" y="33"/>
                    <a:pt x="216" y="33"/>
                    <a:pt x="216" y="33"/>
                  </a:cubicBezTo>
                  <a:cubicBezTo>
                    <a:pt x="217" y="34"/>
                    <a:pt x="219" y="36"/>
                    <a:pt x="220" y="37"/>
                  </a:cubicBezTo>
                  <a:cubicBezTo>
                    <a:pt x="220" y="38"/>
                    <a:pt x="220" y="38"/>
                    <a:pt x="220" y="38"/>
                  </a:cubicBezTo>
                  <a:cubicBezTo>
                    <a:pt x="221" y="39"/>
                    <a:pt x="222" y="38"/>
                    <a:pt x="222" y="38"/>
                  </a:cubicBezTo>
                  <a:cubicBezTo>
                    <a:pt x="223" y="37"/>
                    <a:pt x="224" y="37"/>
                    <a:pt x="224" y="36"/>
                  </a:cubicBezTo>
                  <a:cubicBezTo>
                    <a:pt x="224" y="33"/>
                    <a:pt x="222" y="33"/>
                    <a:pt x="221" y="32"/>
                  </a:cubicBezTo>
                  <a:close/>
                  <a:moveTo>
                    <a:pt x="363" y="221"/>
                  </a:moveTo>
                  <a:cubicBezTo>
                    <a:pt x="363" y="219"/>
                    <a:pt x="364" y="217"/>
                    <a:pt x="363" y="215"/>
                  </a:cubicBezTo>
                  <a:cubicBezTo>
                    <a:pt x="362" y="216"/>
                    <a:pt x="361" y="218"/>
                    <a:pt x="360" y="219"/>
                  </a:cubicBezTo>
                  <a:cubicBezTo>
                    <a:pt x="359" y="221"/>
                    <a:pt x="361" y="222"/>
                    <a:pt x="362" y="222"/>
                  </a:cubicBezTo>
                  <a:cubicBezTo>
                    <a:pt x="363" y="223"/>
                    <a:pt x="363" y="222"/>
                    <a:pt x="363" y="221"/>
                  </a:cubicBezTo>
                  <a:close/>
                  <a:moveTo>
                    <a:pt x="372" y="212"/>
                  </a:moveTo>
                  <a:cubicBezTo>
                    <a:pt x="372" y="212"/>
                    <a:pt x="372" y="212"/>
                    <a:pt x="373" y="212"/>
                  </a:cubicBezTo>
                  <a:cubicBezTo>
                    <a:pt x="375" y="210"/>
                    <a:pt x="376" y="209"/>
                    <a:pt x="374" y="205"/>
                  </a:cubicBezTo>
                  <a:cubicBezTo>
                    <a:pt x="372" y="207"/>
                    <a:pt x="372" y="209"/>
                    <a:pt x="371" y="211"/>
                  </a:cubicBezTo>
                  <a:cubicBezTo>
                    <a:pt x="371" y="212"/>
                    <a:pt x="371" y="212"/>
                    <a:pt x="372" y="212"/>
                  </a:cubicBezTo>
                  <a:close/>
                  <a:moveTo>
                    <a:pt x="16" y="265"/>
                  </a:moveTo>
                  <a:cubicBezTo>
                    <a:pt x="18" y="265"/>
                    <a:pt x="19" y="264"/>
                    <a:pt x="21" y="264"/>
                  </a:cubicBezTo>
                  <a:cubicBezTo>
                    <a:pt x="19" y="263"/>
                    <a:pt x="18" y="261"/>
                    <a:pt x="16" y="262"/>
                  </a:cubicBezTo>
                  <a:cubicBezTo>
                    <a:pt x="15" y="262"/>
                    <a:pt x="14" y="262"/>
                    <a:pt x="14" y="263"/>
                  </a:cubicBezTo>
                  <a:cubicBezTo>
                    <a:pt x="14" y="264"/>
                    <a:pt x="15" y="265"/>
                    <a:pt x="16" y="265"/>
                  </a:cubicBezTo>
                  <a:close/>
                  <a:moveTo>
                    <a:pt x="133" y="423"/>
                  </a:moveTo>
                  <a:cubicBezTo>
                    <a:pt x="133" y="422"/>
                    <a:pt x="134" y="422"/>
                    <a:pt x="134" y="421"/>
                  </a:cubicBezTo>
                  <a:cubicBezTo>
                    <a:pt x="133" y="420"/>
                    <a:pt x="133" y="419"/>
                    <a:pt x="132" y="418"/>
                  </a:cubicBezTo>
                  <a:cubicBezTo>
                    <a:pt x="131" y="418"/>
                    <a:pt x="130" y="419"/>
                    <a:pt x="130" y="420"/>
                  </a:cubicBezTo>
                  <a:cubicBezTo>
                    <a:pt x="129" y="422"/>
                    <a:pt x="130" y="422"/>
                    <a:pt x="131" y="423"/>
                  </a:cubicBezTo>
                  <a:cubicBezTo>
                    <a:pt x="132" y="423"/>
                    <a:pt x="132" y="423"/>
                    <a:pt x="133" y="423"/>
                  </a:cubicBezTo>
                  <a:close/>
                  <a:moveTo>
                    <a:pt x="151" y="447"/>
                  </a:moveTo>
                  <a:cubicBezTo>
                    <a:pt x="150" y="446"/>
                    <a:pt x="149" y="445"/>
                    <a:pt x="148" y="446"/>
                  </a:cubicBezTo>
                  <a:cubicBezTo>
                    <a:pt x="147" y="446"/>
                    <a:pt x="147" y="447"/>
                    <a:pt x="148" y="447"/>
                  </a:cubicBezTo>
                  <a:cubicBezTo>
                    <a:pt x="148" y="447"/>
                    <a:pt x="148" y="448"/>
                    <a:pt x="148" y="448"/>
                  </a:cubicBezTo>
                  <a:cubicBezTo>
                    <a:pt x="147" y="450"/>
                    <a:pt x="148" y="451"/>
                    <a:pt x="148" y="453"/>
                  </a:cubicBezTo>
                  <a:cubicBezTo>
                    <a:pt x="150" y="453"/>
                    <a:pt x="150" y="452"/>
                    <a:pt x="150" y="451"/>
                  </a:cubicBezTo>
                  <a:cubicBezTo>
                    <a:pt x="150" y="450"/>
                    <a:pt x="150" y="449"/>
                    <a:pt x="150" y="448"/>
                  </a:cubicBezTo>
                  <a:cubicBezTo>
                    <a:pt x="151" y="448"/>
                    <a:pt x="152" y="448"/>
                    <a:pt x="151" y="447"/>
                  </a:cubicBezTo>
                  <a:close/>
                  <a:moveTo>
                    <a:pt x="328" y="383"/>
                  </a:moveTo>
                  <a:cubicBezTo>
                    <a:pt x="330" y="383"/>
                    <a:pt x="331" y="382"/>
                    <a:pt x="333" y="383"/>
                  </a:cubicBezTo>
                  <a:cubicBezTo>
                    <a:pt x="335" y="383"/>
                    <a:pt x="337" y="383"/>
                    <a:pt x="339" y="386"/>
                  </a:cubicBezTo>
                  <a:cubicBezTo>
                    <a:pt x="339" y="387"/>
                    <a:pt x="340" y="387"/>
                    <a:pt x="341" y="386"/>
                  </a:cubicBezTo>
                  <a:cubicBezTo>
                    <a:pt x="342" y="386"/>
                    <a:pt x="343" y="387"/>
                    <a:pt x="344" y="387"/>
                  </a:cubicBezTo>
                  <a:cubicBezTo>
                    <a:pt x="344" y="386"/>
                    <a:pt x="343" y="385"/>
                    <a:pt x="344" y="383"/>
                  </a:cubicBezTo>
                  <a:cubicBezTo>
                    <a:pt x="344" y="383"/>
                    <a:pt x="344" y="382"/>
                    <a:pt x="344" y="382"/>
                  </a:cubicBezTo>
                  <a:cubicBezTo>
                    <a:pt x="342" y="382"/>
                    <a:pt x="342" y="381"/>
                    <a:pt x="340" y="380"/>
                  </a:cubicBezTo>
                  <a:cubicBezTo>
                    <a:pt x="337" y="379"/>
                    <a:pt x="334" y="380"/>
                    <a:pt x="331" y="380"/>
                  </a:cubicBezTo>
                  <a:cubicBezTo>
                    <a:pt x="330" y="380"/>
                    <a:pt x="329" y="380"/>
                    <a:pt x="328" y="380"/>
                  </a:cubicBezTo>
                  <a:cubicBezTo>
                    <a:pt x="328" y="381"/>
                    <a:pt x="327" y="381"/>
                    <a:pt x="327" y="382"/>
                  </a:cubicBezTo>
                  <a:cubicBezTo>
                    <a:pt x="327" y="382"/>
                    <a:pt x="328" y="382"/>
                    <a:pt x="328" y="383"/>
                  </a:cubicBezTo>
                  <a:close/>
                  <a:moveTo>
                    <a:pt x="365" y="237"/>
                  </a:moveTo>
                  <a:cubicBezTo>
                    <a:pt x="364" y="236"/>
                    <a:pt x="364" y="235"/>
                    <a:pt x="363" y="234"/>
                  </a:cubicBezTo>
                  <a:cubicBezTo>
                    <a:pt x="362" y="235"/>
                    <a:pt x="363" y="236"/>
                    <a:pt x="363" y="238"/>
                  </a:cubicBezTo>
                  <a:cubicBezTo>
                    <a:pt x="363" y="238"/>
                    <a:pt x="363" y="239"/>
                    <a:pt x="364" y="239"/>
                  </a:cubicBezTo>
                  <a:cubicBezTo>
                    <a:pt x="365" y="239"/>
                    <a:pt x="365" y="238"/>
                    <a:pt x="365" y="237"/>
                  </a:cubicBezTo>
                  <a:close/>
                  <a:moveTo>
                    <a:pt x="133" y="458"/>
                  </a:moveTo>
                  <a:cubicBezTo>
                    <a:pt x="135" y="457"/>
                    <a:pt x="137" y="457"/>
                    <a:pt x="138" y="455"/>
                  </a:cubicBezTo>
                  <a:cubicBezTo>
                    <a:pt x="140" y="455"/>
                    <a:pt x="142" y="455"/>
                    <a:pt x="142" y="453"/>
                  </a:cubicBezTo>
                  <a:cubicBezTo>
                    <a:pt x="145" y="451"/>
                    <a:pt x="143" y="450"/>
                    <a:pt x="143" y="448"/>
                  </a:cubicBezTo>
                  <a:cubicBezTo>
                    <a:pt x="142" y="447"/>
                    <a:pt x="140" y="447"/>
                    <a:pt x="139" y="446"/>
                  </a:cubicBezTo>
                  <a:cubicBezTo>
                    <a:pt x="137" y="445"/>
                    <a:pt x="137" y="443"/>
                    <a:pt x="135" y="441"/>
                  </a:cubicBezTo>
                  <a:cubicBezTo>
                    <a:pt x="134" y="440"/>
                    <a:pt x="133" y="439"/>
                    <a:pt x="131" y="439"/>
                  </a:cubicBezTo>
                  <a:cubicBezTo>
                    <a:pt x="131" y="439"/>
                    <a:pt x="131" y="439"/>
                    <a:pt x="130" y="439"/>
                  </a:cubicBezTo>
                  <a:cubicBezTo>
                    <a:pt x="130" y="439"/>
                    <a:pt x="130" y="438"/>
                    <a:pt x="129" y="438"/>
                  </a:cubicBezTo>
                  <a:cubicBezTo>
                    <a:pt x="129" y="438"/>
                    <a:pt x="129" y="438"/>
                    <a:pt x="128" y="438"/>
                  </a:cubicBezTo>
                  <a:cubicBezTo>
                    <a:pt x="127" y="438"/>
                    <a:pt x="126" y="438"/>
                    <a:pt x="125" y="439"/>
                  </a:cubicBezTo>
                  <a:cubicBezTo>
                    <a:pt x="123" y="440"/>
                    <a:pt x="124" y="443"/>
                    <a:pt x="126" y="444"/>
                  </a:cubicBezTo>
                  <a:cubicBezTo>
                    <a:pt x="126" y="445"/>
                    <a:pt x="127" y="446"/>
                    <a:pt x="126" y="445"/>
                  </a:cubicBezTo>
                  <a:cubicBezTo>
                    <a:pt x="124" y="445"/>
                    <a:pt x="124" y="446"/>
                    <a:pt x="124" y="447"/>
                  </a:cubicBezTo>
                  <a:cubicBezTo>
                    <a:pt x="123" y="448"/>
                    <a:pt x="124" y="448"/>
                    <a:pt x="125" y="448"/>
                  </a:cubicBezTo>
                  <a:cubicBezTo>
                    <a:pt x="125" y="449"/>
                    <a:pt x="126" y="449"/>
                    <a:pt x="126" y="449"/>
                  </a:cubicBezTo>
                  <a:cubicBezTo>
                    <a:pt x="126" y="450"/>
                    <a:pt x="125" y="449"/>
                    <a:pt x="125" y="449"/>
                  </a:cubicBezTo>
                  <a:cubicBezTo>
                    <a:pt x="124" y="449"/>
                    <a:pt x="124" y="449"/>
                    <a:pt x="123" y="450"/>
                  </a:cubicBezTo>
                  <a:cubicBezTo>
                    <a:pt x="123" y="450"/>
                    <a:pt x="123" y="452"/>
                    <a:pt x="124" y="452"/>
                  </a:cubicBezTo>
                  <a:cubicBezTo>
                    <a:pt x="126" y="452"/>
                    <a:pt x="128" y="453"/>
                    <a:pt x="130" y="452"/>
                  </a:cubicBezTo>
                  <a:cubicBezTo>
                    <a:pt x="130" y="454"/>
                    <a:pt x="131" y="454"/>
                    <a:pt x="133" y="454"/>
                  </a:cubicBezTo>
                  <a:cubicBezTo>
                    <a:pt x="131" y="455"/>
                    <a:pt x="131" y="455"/>
                    <a:pt x="129" y="455"/>
                  </a:cubicBezTo>
                  <a:cubicBezTo>
                    <a:pt x="128" y="455"/>
                    <a:pt x="128" y="456"/>
                    <a:pt x="128" y="456"/>
                  </a:cubicBezTo>
                  <a:cubicBezTo>
                    <a:pt x="130" y="457"/>
                    <a:pt x="131" y="459"/>
                    <a:pt x="133" y="458"/>
                  </a:cubicBezTo>
                  <a:close/>
                  <a:moveTo>
                    <a:pt x="353" y="298"/>
                  </a:moveTo>
                  <a:cubicBezTo>
                    <a:pt x="355" y="298"/>
                    <a:pt x="355" y="295"/>
                    <a:pt x="356" y="294"/>
                  </a:cubicBezTo>
                  <a:cubicBezTo>
                    <a:pt x="356" y="294"/>
                    <a:pt x="356" y="294"/>
                    <a:pt x="356" y="293"/>
                  </a:cubicBezTo>
                  <a:cubicBezTo>
                    <a:pt x="355" y="293"/>
                    <a:pt x="355" y="293"/>
                    <a:pt x="355" y="294"/>
                  </a:cubicBezTo>
                  <a:cubicBezTo>
                    <a:pt x="354" y="295"/>
                    <a:pt x="352" y="296"/>
                    <a:pt x="353" y="298"/>
                  </a:cubicBezTo>
                  <a:close/>
                  <a:moveTo>
                    <a:pt x="209" y="25"/>
                  </a:moveTo>
                  <a:cubicBezTo>
                    <a:pt x="208" y="25"/>
                    <a:pt x="207" y="25"/>
                    <a:pt x="207" y="26"/>
                  </a:cubicBezTo>
                  <a:cubicBezTo>
                    <a:pt x="207" y="27"/>
                    <a:pt x="208" y="27"/>
                    <a:pt x="210" y="27"/>
                  </a:cubicBezTo>
                  <a:cubicBezTo>
                    <a:pt x="210" y="27"/>
                    <a:pt x="211" y="27"/>
                    <a:pt x="211" y="26"/>
                  </a:cubicBezTo>
                  <a:cubicBezTo>
                    <a:pt x="211" y="25"/>
                    <a:pt x="210" y="25"/>
                    <a:pt x="209" y="25"/>
                  </a:cubicBezTo>
                  <a:close/>
                  <a:moveTo>
                    <a:pt x="137" y="81"/>
                  </a:moveTo>
                  <a:cubicBezTo>
                    <a:pt x="138" y="81"/>
                    <a:pt x="139" y="81"/>
                    <a:pt x="138" y="80"/>
                  </a:cubicBezTo>
                  <a:cubicBezTo>
                    <a:pt x="138" y="79"/>
                    <a:pt x="138" y="78"/>
                    <a:pt x="137" y="77"/>
                  </a:cubicBezTo>
                  <a:cubicBezTo>
                    <a:pt x="136" y="77"/>
                    <a:pt x="136" y="78"/>
                    <a:pt x="136" y="79"/>
                  </a:cubicBezTo>
                  <a:cubicBezTo>
                    <a:pt x="136" y="80"/>
                    <a:pt x="136" y="81"/>
                    <a:pt x="137" y="81"/>
                  </a:cubicBezTo>
                  <a:close/>
                  <a:moveTo>
                    <a:pt x="178" y="60"/>
                  </a:moveTo>
                  <a:cubicBezTo>
                    <a:pt x="177" y="58"/>
                    <a:pt x="175" y="58"/>
                    <a:pt x="173" y="58"/>
                  </a:cubicBezTo>
                  <a:cubicBezTo>
                    <a:pt x="171" y="58"/>
                    <a:pt x="170" y="59"/>
                    <a:pt x="169" y="59"/>
                  </a:cubicBezTo>
                  <a:cubicBezTo>
                    <a:pt x="166" y="60"/>
                    <a:pt x="166" y="60"/>
                    <a:pt x="167" y="61"/>
                  </a:cubicBezTo>
                  <a:cubicBezTo>
                    <a:pt x="170" y="65"/>
                    <a:pt x="170" y="70"/>
                    <a:pt x="171" y="75"/>
                  </a:cubicBezTo>
                  <a:cubicBezTo>
                    <a:pt x="171" y="75"/>
                    <a:pt x="172" y="76"/>
                    <a:pt x="172" y="77"/>
                  </a:cubicBezTo>
                  <a:cubicBezTo>
                    <a:pt x="173" y="77"/>
                    <a:pt x="173" y="77"/>
                    <a:pt x="173" y="77"/>
                  </a:cubicBezTo>
                  <a:cubicBezTo>
                    <a:pt x="175" y="80"/>
                    <a:pt x="178" y="82"/>
                    <a:pt x="180" y="84"/>
                  </a:cubicBezTo>
                  <a:cubicBezTo>
                    <a:pt x="181" y="85"/>
                    <a:pt x="183" y="87"/>
                    <a:pt x="183" y="89"/>
                  </a:cubicBezTo>
                  <a:cubicBezTo>
                    <a:pt x="183" y="90"/>
                    <a:pt x="183" y="90"/>
                    <a:pt x="183" y="91"/>
                  </a:cubicBezTo>
                  <a:cubicBezTo>
                    <a:pt x="184" y="92"/>
                    <a:pt x="184" y="92"/>
                    <a:pt x="184" y="92"/>
                  </a:cubicBezTo>
                  <a:cubicBezTo>
                    <a:pt x="185" y="92"/>
                    <a:pt x="185" y="92"/>
                    <a:pt x="186" y="92"/>
                  </a:cubicBezTo>
                  <a:cubicBezTo>
                    <a:pt x="186" y="91"/>
                    <a:pt x="186" y="90"/>
                    <a:pt x="186" y="90"/>
                  </a:cubicBezTo>
                  <a:cubicBezTo>
                    <a:pt x="185" y="88"/>
                    <a:pt x="185" y="86"/>
                    <a:pt x="184" y="85"/>
                  </a:cubicBezTo>
                  <a:cubicBezTo>
                    <a:pt x="184" y="84"/>
                    <a:pt x="185" y="82"/>
                    <a:pt x="185" y="81"/>
                  </a:cubicBezTo>
                  <a:cubicBezTo>
                    <a:pt x="185" y="80"/>
                    <a:pt x="186" y="80"/>
                    <a:pt x="186" y="80"/>
                  </a:cubicBezTo>
                  <a:cubicBezTo>
                    <a:pt x="189" y="78"/>
                    <a:pt x="189" y="77"/>
                    <a:pt x="188" y="74"/>
                  </a:cubicBezTo>
                  <a:cubicBezTo>
                    <a:pt x="188" y="73"/>
                    <a:pt x="188" y="73"/>
                    <a:pt x="187" y="73"/>
                  </a:cubicBezTo>
                  <a:cubicBezTo>
                    <a:pt x="186" y="70"/>
                    <a:pt x="186" y="68"/>
                    <a:pt x="184" y="66"/>
                  </a:cubicBezTo>
                  <a:cubicBezTo>
                    <a:pt x="183" y="65"/>
                    <a:pt x="183" y="65"/>
                    <a:pt x="182" y="64"/>
                  </a:cubicBezTo>
                  <a:cubicBezTo>
                    <a:pt x="182" y="64"/>
                    <a:pt x="181" y="64"/>
                    <a:pt x="181" y="63"/>
                  </a:cubicBezTo>
                  <a:cubicBezTo>
                    <a:pt x="181" y="61"/>
                    <a:pt x="179" y="61"/>
                    <a:pt x="178" y="60"/>
                  </a:cubicBezTo>
                  <a:close/>
                  <a:moveTo>
                    <a:pt x="112" y="361"/>
                  </a:moveTo>
                  <a:cubicBezTo>
                    <a:pt x="113" y="361"/>
                    <a:pt x="113" y="361"/>
                    <a:pt x="114" y="361"/>
                  </a:cubicBezTo>
                  <a:cubicBezTo>
                    <a:pt x="115" y="361"/>
                    <a:pt x="115" y="362"/>
                    <a:pt x="116" y="361"/>
                  </a:cubicBezTo>
                  <a:cubicBezTo>
                    <a:pt x="116" y="360"/>
                    <a:pt x="115" y="360"/>
                    <a:pt x="114" y="360"/>
                  </a:cubicBezTo>
                  <a:cubicBezTo>
                    <a:pt x="114" y="360"/>
                    <a:pt x="113" y="359"/>
                    <a:pt x="113" y="359"/>
                  </a:cubicBezTo>
                  <a:cubicBezTo>
                    <a:pt x="113" y="359"/>
                    <a:pt x="112" y="358"/>
                    <a:pt x="112" y="359"/>
                  </a:cubicBezTo>
                  <a:cubicBezTo>
                    <a:pt x="111" y="360"/>
                    <a:pt x="112" y="361"/>
                    <a:pt x="112" y="361"/>
                  </a:cubicBezTo>
                  <a:close/>
                  <a:moveTo>
                    <a:pt x="366" y="289"/>
                  </a:moveTo>
                  <a:cubicBezTo>
                    <a:pt x="366" y="287"/>
                    <a:pt x="366" y="286"/>
                    <a:pt x="364" y="285"/>
                  </a:cubicBezTo>
                  <a:cubicBezTo>
                    <a:pt x="364" y="285"/>
                    <a:pt x="363" y="285"/>
                    <a:pt x="363" y="286"/>
                  </a:cubicBezTo>
                  <a:cubicBezTo>
                    <a:pt x="363" y="287"/>
                    <a:pt x="364" y="288"/>
                    <a:pt x="366" y="289"/>
                  </a:cubicBezTo>
                  <a:close/>
                  <a:moveTo>
                    <a:pt x="232" y="29"/>
                  </a:moveTo>
                  <a:cubicBezTo>
                    <a:pt x="231" y="27"/>
                    <a:pt x="231" y="27"/>
                    <a:pt x="228" y="28"/>
                  </a:cubicBezTo>
                  <a:cubicBezTo>
                    <a:pt x="228" y="31"/>
                    <a:pt x="230" y="31"/>
                    <a:pt x="232" y="29"/>
                  </a:cubicBezTo>
                  <a:close/>
                  <a:moveTo>
                    <a:pt x="352" y="291"/>
                  </a:moveTo>
                  <a:cubicBezTo>
                    <a:pt x="351" y="291"/>
                    <a:pt x="350" y="292"/>
                    <a:pt x="350" y="293"/>
                  </a:cubicBezTo>
                  <a:cubicBezTo>
                    <a:pt x="350" y="294"/>
                    <a:pt x="351" y="294"/>
                    <a:pt x="351" y="294"/>
                  </a:cubicBezTo>
                  <a:cubicBezTo>
                    <a:pt x="352" y="294"/>
                    <a:pt x="352" y="293"/>
                    <a:pt x="352" y="292"/>
                  </a:cubicBezTo>
                  <a:cubicBezTo>
                    <a:pt x="352" y="292"/>
                    <a:pt x="352" y="291"/>
                    <a:pt x="352" y="291"/>
                  </a:cubicBezTo>
                  <a:close/>
                  <a:moveTo>
                    <a:pt x="365" y="341"/>
                  </a:moveTo>
                  <a:cubicBezTo>
                    <a:pt x="364" y="341"/>
                    <a:pt x="363" y="341"/>
                    <a:pt x="363" y="342"/>
                  </a:cubicBezTo>
                  <a:cubicBezTo>
                    <a:pt x="363" y="343"/>
                    <a:pt x="364" y="343"/>
                    <a:pt x="365" y="343"/>
                  </a:cubicBezTo>
                  <a:cubicBezTo>
                    <a:pt x="365" y="343"/>
                    <a:pt x="366" y="343"/>
                    <a:pt x="366" y="342"/>
                  </a:cubicBezTo>
                  <a:cubicBezTo>
                    <a:pt x="365" y="342"/>
                    <a:pt x="366" y="341"/>
                    <a:pt x="365" y="341"/>
                  </a:cubicBezTo>
                  <a:close/>
                  <a:moveTo>
                    <a:pt x="322" y="384"/>
                  </a:moveTo>
                  <a:cubicBezTo>
                    <a:pt x="323" y="385"/>
                    <a:pt x="324" y="386"/>
                    <a:pt x="325" y="385"/>
                  </a:cubicBezTo>
                  <a:cubicBezTo>
                    <a:pt x="325" y="385"/>
                    <a:pt x="325" y="383"/>
                    <a:pt x="325" y="383"/>
                  </a:cubicBezTo>
                  <a:cubicBezTo>
                    <a:pt x="324" y="382"/>
                    <a:pt x="323" y="383"/>
                    <a:pt x="322" y="384"/>
                  </a:cubicBezTo>
                  <a:close/>
                  <a:moveTo>
                    <a:pt x="142" y="424"/>
                  </a:moveTo>
                  <a:cubicBezTo>
                    <a:pt x="141" y="425"/>
                    <a:pt x="142" y="426"/>
                    <a:pt x="143" y="427"/>
                  </a:cubicBezTo>
                  <a:cubicBezTo>
                    <a:pt x="144" y="427"/>
                    <a:pt x="144" y="427"/>
                    <a:pt x="145" y="427"/>
                  </a:cubicBezTo>
                  <a:cubicBezTo>
                    <a:pt x="145" y="426"/>
                    <a:pt x="144" y="426"/>
                    <a:pt x="144" y="425"/>
                  </a:cubicBezTo>
                  <a:cubicBezTo>
                    <a:pt x="143" y="425"/>
                    <a:pt x="143" y="424"/>
                    <a:pt x="142" y="424"/>
                  </a:cubicBezTo>
                  <a:close/>
                  <a:moveTo>
                    <a:pt x="208" y="22"/>
                  </a:moveTo>
                  <a:cubicBezTo>
                    <a:pt x="209" y="22"/>
                    <a:pt x="210" y="22"/>
                    <a:pt x="209" y="22"/>
                  </a:cubicBezTo>
                  <a:cubicBezTo>
                    <a:pt x="209" y="21"/>
                    <a:pt x="209" y="20"/>
                    <a:pt x="208" y="20"/>
                  </a:cubicBezTo>
                  <a:cubicBezTo>
                    <a:pt x="207" y="20"/>
                    <a:pt x="206" y="21"/>
                    <a:pt x="206" y="21"/>
                  </a:cubicBezTo>
                  <a:cubicBezTo>
                    <a:pt x="207" y="22"/>
                    <a:pt x="207" y="22"/>
                    <a:pt x="208" y="22"/>
                  </a:cubicBezTo>
                  <a:close/>
                  <a:moveTo>
                    <a:pt x="26" y="289"/>
                  </a:moveTo>
                  <a:cubicBezTo>
                    <a:pt x="25" y="288"/>
                    <a:pt x="25" y="288"/>
                    <a:pt x="24" y="288"/>
                  </a:cubicBezTo>
                  <a:cubicBezTo>
                    <a:pt x="23" y="288"/>
                    <a:pt x="22" y="288"/>
                    <a:pt x="22" y="289"/>
                  </a:cubicBezTo>
                  <a:cubicBezTo>
                    <a:pt x="23" y="290"/>
                    <a:pt x="24" y="290"/>
                    <a:pt x="24" y="290"/>
                  </a:cubicBezTo>
                  <a:cubicBezTo>
                    <a:pt x="25" y="290"/>
                    <a:pt x="26" y="289"/>
                    <a:pt x="26" y="289"/>
                  </a:cubicBezTo>
                  <a:close/>
                  <a:moveTo>
                    <a:pt x="161" y="68"/>
                  </a:moveTo>
                  <a:cubicBezTo>
                    <a:pt x="161" y="68"/>
                    <a:pt x="161" y="68"/>
                    <a:pt x="161" y="67"/>
                  </a:cubicBezTo>
                  <a:cubicBezTo>
                    <a:pt x="160" y="67"/>
                    <a:pt x="161" y="65"/>
                    <a:pt x="160" y="65"/>
                  </a:cubicBezTo>
                  <a:cubicBezTo>
                    <a:pt x="159" y="65"/>
                    <a:pt x="159" y="66"/>
                    <a:pt x="159" y="66"/>
                  </a:cubicBezTo>
                  <a:cubicBezTo>
                    <a:pt x="159" y="67"/>
                    <a:pt x="160" y="68"/>
                    <a:pt x="161" y="68"/>
                  </a:cubicBezTo>
                  <a:close/>
                  <a:moveTo>
                    <a:pt x="153" y="49"/>
                  </a:moveTo>
                  <a:cubicBezTo>
                    <a:pt x="153" y="49"/>
                    <a:pt x="152" y="47"/>
                    <a:pt x="151" y="48"/>
                  </a:cubicBezTo>
                  <a:cubicBezTo>
                    <a:pt x="151" y="48"/>
                    <a:pt x="150" y="49"/>
                    <a:pt x="151" y="50"/>
                  </a:cubicBezTo>
                  <a:cubicBezTo>
                    <a:pt x="152" y="51"/>
                    <a:pt x="152" y="49"/>
                    <a:pt x="153" y="49"/>
                  </a:cubicBezTo>
                  <a:close/>
                  <a:moveTo>
                    <a:pt x="350" y="289"/>
                  </a:moveTo>
                  <a:cubicBezTo>
                    <a:pt x="350" y="288"/>
                    <a:pt x="349" y="288"/>
                    <a:pt x="348" y="287"/>
                  </a:cubicBezTo>
                  <a:cubicBezTo>
                    <a:pt x="348" y="287"/>
                    <a:pt x="347" y="287"/>
                    <a:pt x="347" y="288"/>
                  </a:cubicBezTo>
                  <a:cubicBezTo>
                    <a:pt x="347" y="289"/>
                    <a:pt x="348" y="289"/>
                    <a:pt x="349" y="289"/>
                  </a:cubicBezTo>
                  <a:cubicBezTo>
                    <a:pt x="349" y="289"/>
                    <a:pt x="350" y="289"/>
                    <a:pt x="350" y="289"/>
                  </a:cubicBezTo>
                  <a:close/>
                  <a:moveTo>
                    <a:pt x="306" y="427"/>
                  </a:moveTo>
                  <a:cubicBezTo>
                    <a:pt x="306" y="427"/>
                    <a:pt x="306" y="428"/>
                    <a:pt x="306" y="428"/>
                  </a:cubicBezTo>
                  <a:cubicBezTo>
                    <a:pt x="307" y="428"/>
                    <a:pt x="308" y="427"/>
                    <a:pt x="308" y="426"/>
                  </a:cubicBezTo>
                  <a:cubicBezTo>
                    <a:pt x="307" y="426"/>
                    <a:pt x="306" y="425"/>
                    <a:pt x="306" y="427"/>
                  </a:cubicBezTo>
                  <a:close/>
                  <a:moveTo>
                    <a:pt x="368" y="225"/>
                  </a:moveTo>
                  <a:cubicBezTo>
                    <a:pt x="367" y="225"/>
                    <a:pt x="367" y="226"/>
                    <a:pt x="367" y="227"/>
                  </a:cubicBezTo>
                  <a:cubicBezTo>
                    <a:pt x="366" y="227"/>
                    <a:pt x="367" y="227"/>
                    <a:pt x="367" y="227"/>
                  </a:cubicBezTo>
                  <a:cubicBezTo>
                    <a:pt x="368" y="227"/>
                    <a:pt x="369" y="226"/>
                    <a:pt x="369" y="225"/>
                  </a:cubicBezTo>
                  <a:cubicBezTo>
                    <a:pt x="369" y="225"/>
                    <a:pt x="369" y="224"/>
                    <a:pt x="368" y="225"/>
                  </a:cubicBezTo>
                  <a:close/>
                  <a:moveTo>
                    <a:pt x="348" y="250"/>
                  </a:moveTo>
                  <a:cubicBezTo>
                    <a:pt x="350" y="249"/>
                    <a:pt x="350" y="248"/>
                    <a:pt x="350" y="246"/>
                  </a:cubicBezTo>
                  <a:cubicBezTo>
                    <a:pt x="348" y="247"/>
                    <a:pt x="348" y="249"/>
                    <a:pt x="348" y="250"/>
                  </a:cubicBezTo>
                  <a:close/>
                  <a:moveTo>
                    <a:pt x="44" y="151"/>
                  </a:moveTo>
                  <a:cubicBezTo>
                    <a:pt x="44" y="151"/>
                    <a:pt x="44" y="150"/>
                    <a:pt x="44" y="150"/>
                  </a:cubicBezTo>
                  <a:cubicBezTo>
                    <a:pt x="44" y="149"/>
                    <a:pt x="44" y="149"/>
                    <a:pt x="43" y="148"/>
                  </a:cubicBezTo>
                  <a:cubicBezTo>
                    <a:pt x="43" y="148"/>
                    <a:pt x="43" y="149"/>
                    <a:pt x="43" y="149"/>
                  </a:cubicBezTo>
                  <a:cubicBezTo>
                    <a:pt x="43" y="150"/>
                    <a:pt x="43" y="150"/>
                    <a:pt x="44" y="151"/>
                  </a:cubicBezTo>
                  <a:close/>
                  <a:moveTo>
                    <a:pt x="361" y="235"/>
                  </a:moveTo>
                  <a:cubicBezTo>
                    <a:pt x="360" y="234"/>
                    <a:pt x="360" y="235"/>
                    <a:pt x="360" y="235"/>
                  </a:cubicBezTo>
                  <a:cubicBezTo>
                    <a:pt x="360" y="237"/>
                    <a:pt x="360" y="237"/>
                    <a:pt x="361" y="237"/>
                  </a:cubicBezTo>
                  <a:cubicBezTo>
                    <a:pt x="362" y="236"/>
                    <a:pt x="362" y="235"/>
                    <a:pt x="361" y="235"/>
                  </a:cubicBezTo>
                  <a:close/>
                  <a:moveTo>
                    <a:pt x="355" y="338"/>
                  </a:moveTo>
                  <a:cubicBezTo>
                    <a:pt x="355" y="339"/>
                    <a:pt x="356" y="339"/>
                    <a:pt x="356" y="339"/>
                  </a:cubicBezTo>
                  <a:cubicBezTo>
                    <a:pt x="357" y="339"/>
                    <a:pt x="357" y="338"/>
                    <a:pt x="357" y="338"/>
                  </a:cubicBezTo>
                  <a:cubicBezTo>
                    <a:pt x="358" y="337"/>
                    <a:pt x="360" y="336"/>
                    <a:pt x="359" y="335"/>
                  </a:cubicBezTo>
                  <a:cubicBezTo>
                    <a:pt x="358" y="334"/>
                    <a:pt x="358" y="333"/>
                    <a:pt x="358" y="333"/>
                  </a:cubicBezTo>
                  <a:cubicBezTo>
                    <a:pt x="357" y="331"/>
                    <a:pt x="356" y="330"/>
                    <a:pt x="354" y="331"/>
                  </a:cubicBezTo>
                  <a:cubicBezTo>
                    <a:pt x="353" y="332"/>
                    <a:pt x="354" y="334"/>
                    <a:pt x="354" y="335"/>
                  </a:cubicBezTo>
                  <a:cubicBezTo>
                    <a:pt x="353" y="336"/>
                    <a:pt x="354" y="337"/>
                    <a:pt x="355" y="338"/>
                  </a:cubicBezTo>
                  <a:close/>
                  <a:moveTo>
                    <a:pt x="125" y="436"/>
                  </a:moveTo>
                  <a:cubicBezTo>
                    <a:pt x="124" y="435"/>
                    <a:pt x="124" y="435"/>
                    <a:pt x="123" y="435"/>
                  </a:cubicBezTo>
                  <a:cubicBezTo>
                    <a:pt x="123" y="435"/>
                    <a:pt x="122" y="435"/>
                    <a:pt x="123" y="435"/>
                  </a:cubicBezTo>
                  <a:cubicBezTo>
                    <a:pt x="123" y="436"/>
                    <a:pt x="123" y="437"/>
                    <a:pt x="124" y="437"/>
                  </a:cubicBezTo>
                  <a:cubicBezTo>
                    <a:pt x="124" y="436"/>
                    <a:pt x="125" y="436"/>
                    <a:pt x="125" y="436"/>
                  </a:cubicBezTo>
                  <a:close/>
                  <a:moveTo>
                    <a:pt x="370" y="219"/>
                  </a:moveTo>
                  <a:cubicBezTo>
                    <a:pt x="369" y="219"/>
                    <a:pt x="369" y="219"/>
                    <a:pt x="369" y="220"/>
                  </a:cubicBezTo>
                  <a:cubicBezTo>
                    <a:pt x="369" y="220"/>
                    <a:pt x="370" y="221"/>
                    <a:pt x="370" y="221"/>
                  </a:cubicBezTo>
                  <a:cubicBezTo>
                    <a:pt x="371" y="221"/>
                    <a:pt x="371" y="220"/>
                    <a:pt x="371" y="220"/>
                  </a:cubicBezTo>
                  <a:cubicBezTo>
                    <a:pt x="371" y="219"/>
                    <a:pt x="371" y="219"/>
                    <a:pt x="370" y="219"/>
                  </a:cubicBezTo>
                  <a:close/>
                  <a:moveTo>
                    <a:pt x="119" y="406"/>
                  </a:moveTo>
                  <a:cubicBezTo>
                    <a:pt x="119" y="406"/>
                    <a:pt x="119" y="405"/>
                    <a:pt x="120" y="405"/>
                  </a:cubicBezTo>
                  <a:cubicBezTo>
                    <a:pt x="120" y="404"/>
                    <a:pt x="119" y="404"/>
                    <a:pt x="119" y="404"/>
                  </a:cubicBezTo>
                  <a:cubicBezTo>
                    <a:pt x="118" y="405"/>
                    <a:pt x="118" y="405"/>
                    <a:pt x="118" y="405"/>
                  </a:cubicBezTo>
                  <a:cubicBezTo>
                    <a:pt x="118" y="406"/>
                    <a:pt x="118" y="406"/>
                    <a:pt x="119" y="406"/>
                  </a:cubicBezTo>
                  <a:close/>
                  <a:moveTo>
                    <a:pt x="114" y="364"/>
                  </a:moveTo>
                  <a:cubicBezTo>
                    <a:pt x="113" y="363"/>
                    <a:pt x="113" y="364"/>
                    <a:pt x="112" y="364"/>
                  </a:cubicBezTo>
                  <a:cubicBezTo>
                    <a:pt x="112" y="365"/>
                    <a:pt x="111" y="364"/>
                    <a:pt x="110" y="365"/>
                  </a:cubicBezTo>
                  <a:cubicBezTo>
                    <a:pt x="111" y="366"/>
                    <a:pt x="112" y="365"/>
                    <a:pt x="113" y="365"/>
                  </a:cubicBezTo>
                  <a:cubicBezTo>
                    <a:pt x="113" y="365"/>
                    <a:pt x="114" y="365"/>
                    <a:pt x="114" y="364"/>
                  </a:cubicBezTo>
                  <a:close/>
                  <a:moveTo>
                    <a:pt x="168" y="50"/>
                  </a:moveTo>
                  <a:cubicBezTo>
                    <a:pt x="168" y="50"/>
                    <a:pt x="169" y="50"/>
                    <a:pt x="169" y="50"/>
                  </a:cubicBezTo>
                  <a:cubicBezTo>
                    <a:pt x="169" y="49"/>
                    <a:pt x="169" y="49"/>
                    <a:pt x="168" y="49"/>
                  </a:cubicBezTo>
                  <a:cubicBezTo>
                    <a:pt x="168" y="48"/>
                    <a:pt x="167" y="48"/>
                    <a:pt x="166" y="48"/>
                  </a:cubicBezTo>
                  <a:cubicBezTo>
                    <a:pt x="166" y="47"/>
                    <a:pt x="164" y="46"/>
                    <a:pt x="163" y="46"/>
                  </a:cubicBezTo>
                  <a:cubicBezTo>
                    <a:pt x="162" y="47"/>
                    <a:pt x="162" y="49"/>
                    <a:pt x="163" y="50"/>
                  </a:cubicBezTo>
                  <a:cubicBezTo>
                    <a:pt x="165" y="51"/>
                    <a:pt x="166" y="49"/>
                    <a:pt x="168" y="50"/>
                  </a:cubicBezTo>
                  <a:close/>
                  <a:moveTo>
                    <a:pt x="218" y="58"/>
                  </a:moveTo>
                  <a:cubicBezTo>
                    <a:pt x="218" y="58"/>
                    <a:pt x="218" y="58"/>
                    <a:pt x="218" y="57"/>
                  </a:cubicBezTo>
                  <a:cubicBezTo>
                    <a:pt x="218" y="57"/>
                    <a:pt x="218" y="57"/>
                    <a:pt x="217" y="56"/>
                  </a:cubicBezTo>
                  <a:cubicBezTo>
                    <a:pt x="217" y="57"/>
                    <a:pt x="217" y="57"/>
                    <a:pt x="217" y="57"/>
                  </a:cubicBezTo>
                  <a:cubicBezTo>
                    <a:pt x="217" y="58"/>
                    <a:pt x="217" y="58"/>
                    <a:pt x="218" y="58"/>
                  </a:cubicBezTo>
                  <a:close/>
                  <a:moveTo>
                    <a:pt x="144" y="431"/>
                  </a:moveTo>
                  <a:cubicBezTo>
                    <a:pt x="145" y="431"/>
                    <a:pt x="146" y="431"/>
                    <a:pt x="146" y="430"/>
                  </a:cubicBezTo>
                  <a:cubicBezTo>
                    <a:pt x="145" y="430"/>
                    <a:pt x="144" y="429"/>
                    <a:pt x="144" y="429"/>
                  </a:cubicBezTo>
                  <a:cubicBezTo>
                    <a:pt x="143" y="430"/>
                    <a:pt x="143" y="430"/>
                    <a:pt x="144" y="431"/>
                  </a:cubicBezTo>
                  <a:close/>
                  <a:moveTo>
                    <a:pt x="56" y="303"/>
                  </a:moveTo>
                  <a:cubicBezTo>
                    <a:pt x="55" y="303"/>
                    <a:pt x="55" y="303"/>
                    <a:pt x="55" y="304"/>
                  </a:cubicBezTo>
                  <a:cubicBezTo>
                    <a:pt x="55" y="304"/>
                    <a:pt x="55" y="305"/>
                    <a:pt x="55" y="304"/>
                  </a:cubicBezTo>
                  <a:cubicBezTo>
                    <a:pt x="56" y="304"/>
                    <a:pt x="56" y="304"/>
                    <a:pt x="56" y="303"/>
                  </a:cubicBezTo>
                  <a:cubicBezTo>
                    <a:pt x="56" y="303"/>
                    <a:pt x="56" y="302"/>
                    <a:pt x="56" y="303"/>
                  </a:cubicBezTo>
                  <a:close/>
                  <a:moveTo>
                    <a:pt x="354" y="239"/>
                  </a:moveTo>
                  <a:cubicBezTo>
                    <a:pt x="354" y="239"/>
                    <a:pt x="353" y="240"/>
                    <a:pt x="353" y="240"/>
                  </a:cubicBezTo>
                  <a:cubicBezTo>
                    <a:pt x="353" y="241"/>
                    <a:pt x="354" y="241"/>
                    <a:pt x="354" y="241"/>
                  </a:cubicBezTo>
                  <a:cubicBezTo>
                    <a:pt x="354" y="241"/>
                    <a:pt x="355" y="240"/>
                    <a:pt x="355" y="240"/>
                  </a:cubicBezTo>
                  <a:cubicBezTo>
                    <a:pt x="355" y="240"/>
                    <a:pt x="355" y="239"/>
                    <a:pt x="354" y="239"/>
                  </a:cubicBezTo>
                  <a:close/>
                  <a:moveTo>
                    <a:pt x="136" y="522"/>
                  </a:moveTo>
                  <a:cubicBezTo>
                    <a:pt x="135" y="522"/>
                    <a:pt x="135" y="522"/>
                    <a:pt x="135" y="522"/>
                  </a:cubicBezTo>
                  <a:cubicBezTo>
                    <a:pt x="135" y="523"/>
                    <a:pt x="135" y="523"/>
                    <a:pt x="136" y="523"/>
                  </a:cubicBezTo>
                  <a:cubicBezTo>
                    <a:pt x="136" y="523"/>
                    <a:pt x="137" y="523"/>
                    <a:pt x="137" y="523"/>
                  </a:cubicBezTo>
                  <a:cubicBezTo>
                    <a:pt x="137" y="522"/>
                    <a:pt x="136" y="522"/>
                    <a:pt x="136" y="522"/>
                  </a:cubicBezTo>
                  <a:close/>
                  <a:moveTo>
                    <a:pt x="368" y="340"/>
                  </a:moveTo>
                  <a:cubicBezTo>
                    <a:pt x="367" y="339"/>
                    <a:pt x="367" y="340"/>
                    <a:pt x="367" y="340"/>
                  </a:cubicBezTo>
                  <a:cubicBezTo>
                    <a:pt x="367" y="341"/>
                    <a:pt x="367" y="341"/>
                    <a:pt x="368" y="341"/>
                  </a:cubicBezTo>
                  <a:cubicBezTo>
                    <a:pt x="368" y="341"/>
                    <a:pt x="368" y="341"/>
                    <a:pt x="368" y="341"/>
                  </a:cubicBezTo>
                  <a:cubicBezTo>
                    <a:pt x="369" y="340"/>
                    <a:pt x="368" y="340"/>
                    <a:pt x="368" y="340"/>
                  </a:cubicBezTo>
                  <a:close/>
                  <a:moveTo>
                    <a:pt x="147" y="429"/>
                  </a:moveTo>
                  <a:cubicBezTo>
                    <a:pt x="147" y="429"/>
                    <a:pt x="147" y="430"/>
                    <a:pt x="147" y="430"/>
                  </a:cubicBezTo>
                  <a:cubicBezTo>
                    <a:pt x="147" y="430"/>
                    <a:pt x="148" y="429"/>
                    <a:pt x="149" y="429"/>
                  </a:cubicBezTo>
                  <a:cubicBezTo>
                    <a:pt x="148" y="428"/>
                    <a:pt x="147" y="429"/>
                    <a:pt x="147" y="429"/>
                  </a:cubicBezTo>
                  <a:close/>
                  <a:moveTo>
                    <a:pt x="355" y="307"/>
                  </a:moveTo>
                  <a:cubicBezTo>
                    <a:pt x="356" y="307"/>
                    <a:pt x="357" y="306"/>
                    <a:pt x="357" y="305"/>
                  </a:cubicBezTo>
                  <a:cubicBezTo>
                    <a:pt x="356" y="305"/>
                    <a:pt x="355" y="306"/>
                    <a:pt x="355" y="307"/>
                  </a:cubicBezTo>
                  <a:close/>
                  <a:moveTo>
                    <a:pt x="218" y="62"/>
                  </a:moveTo>
                  <a:cubicBezTo>
                    <a:pt x="218" y="61"/>
                    <a:pt x="218" y="60"/>
                    <a:pt x="217" y="60"/>
                  </a:cubicBezTo>
                  <a:cubicBezTo>
                    <a:pt x="217" y="61"/>
                    <a:pt x="217" y="62"/>
                    <a:pt x="218" y="62"/>
                  </a:cubicBezTo>
                  <a:close/>
                  <a:moveTo>
                    <a:pt x="361" y="238"/>
                  </a:moveTo>
                  <a:cubicBezTo>
                    <a:pt x="361" y="239"/>
                    <a:pt x="362" y="238"/>
                    <a:pt x="362" y="238"/>
                  </a:cubicBezTo>
                  <a:cubicBezTo>
                    <a:pt x="362" y="237"/>
                    <a:pt x="362" y="237"/>
                    <a:pt x="361" y="237"/>
                  </a:cubicBezTo>
                  <a:cubicBezTo>
                    <a:pt x="361" y="237"/>
                    <a:pt x="360" y="238"/>
                    <a:pt x="361" y="238"/>
                  </a:cubicBezTo>
                  <a:close/>
                  <a:moveTo>
                    <a:pt x="134" y="476"/>
                  </a:moveTo>
                  <a:cubicBezTo>
                    <a:pt x="135" y="477"/>
                    <a:pt x="135" y="476"/>
                    <a:pt x="136" y="476"/>
                  </a:cubicBezTo>
                  <a:cubicBezTo>
                    <a:pt x="135" y="476"/>
                    <a:pt x="135" y="475"/>
                    <a:pt x="134" y="476"/>
                  </a:cubicBezTo>
                  <a:cubicBezTo>
                    <a:pt x="134" y="476"/>
                    <a:pt x="134" y="476"/>
                    <a:pt x="134" y="476"/>
                  </a:cubicBezTo>
                  <a:close/>
                  <a:moveTo>
                    <a:pt x="348" y="377"/>
                  </a:moveTo>
                  <a:cubicBezTo>
                    <a:pt x="348" y="377"/>
                    <a:pt x="348" y="377"/>
                    <a:pt x="348" y="377"/>
                  </a:cubicBezTo>
                  <a:cubicBezTo>
                    <a:pt x="348" y="378"/>
                    <a:pt x="348" y="378"/>
                    <a:pt x="348" y="378"/>
                  </a:cubicBezTo>
                  <a:cubicBezTo>
                    <a:pt x="349" y="378"/>
                    <a:pt x="349" y="378"/>
                    <a:pt x="349" y="378"/>
                  </a:cubicBezTo>
                  <a:cubicBezTo>
                    <a:pt x="349" y="377"/>
                    <a:pt x="349" y="377"/>
                    <a:pt x="348" y="377"/>
                  </a:cubicBezTo>
                  <a:close/>
                  <a:moveTo>
                    <a:pt x="117" y="374"/>
                  </a:moveTo>
                  <a:cubicBezTo>
                    <a:pt x="116" y="375"/>
                    <a:pt x="116" y="376"/>
                    <a:pt x="116" y="376"/>
                  </a:cubicBezTo>
                  <a:cubicBezTo>
                    <a:pt x="117" y="376"/>
                    <a:pt x="117" y="375"/>
                    <a:pt x="117" y="374"/>
                  </a:cubicBezTo>
                  <a:close/>
                  <a:moveTo>
                    <a:pt x="135" y="501"/>
                  </a:moveTo>
                  <a:cubicBezTo>
                    <a:pt x="135" y="501"/>
                    <a:pt x="134" y="501"/>
                    <a:pt x="134" y="502"/>
                  </a:cubicBezTo>
                  <a:cubicBezTo>
                    <a:pt x="134" y="502"/>
                    <a:pt x="135" y="502"/>
                    <a:pt x="135" y="501"/>
                  </a:cubicBezTo>
                  <a:close/>
                  <a:moveTo>
                    <a:pt x="113" y="366"/>
                  </a:moveTo>
                  <a:cubicBezTo>
                    <a:pt x="113" y="366"/>
                    <a:pt x="113" y="367"/>
                    <a:pt x="113" y="367"/>
                  </a:cubicBezTo>
                  <a:cubicBezTo>
                    <a:pt x="113" y="367"/>
                    <a:pt x="113" y="367"/>
                    <a:pt x="113" y="367"/>
                  </a:cubicBezTo>
                  <a:cubicBezTo>
                    <a:pt x="113" y="367"/>
                    <a:pt x="114" y="367"/>
                    <a:pt x="114" y="367"/>
                  </a:cubicBezTo>
                  <a:cubicBezTo>
                    <a:pt x="114" y="367"/>
                    <a:pt x="113" y="366"/>
                    <a:pt x="113" y="366"/>
                  </a:cubicBezTo>
                  <a:close/>
                  <a:moveTo>
                    <a:pt x="351" y="295"/>
                  </a:moveTo>
                  <a:cubicBezTo>
                    <a:pt x="351" y="295"/>
                    <a:pt x="351" y="296"/>
                    <a:pt x="352" y="296"/>
                  </a:cubicBezTo>
                  <a:cubicBezTo>
                    <a:pt x="352" y="296"/>
                    <a:pt x="352" y="296"/>
                    <a:pt x="352" y="295"/>
                  </a:cubicBezTo>
                  <a:cubicBezTo>
                    <a:pt x="352" y="295"/>
                    <a:pt x="352" y="295"/>
                    <a:pt x="351" y="295"/>
                  </a:cubicBezTo>
                  <a:cubicBezTo>
                    <a:pt x="351" y="295"/>
                    <a:pt x="351" y="295"/>
                    <a:pt x="351" y="295"/>
                  </a:cubicBezTo>
                  <a:close/>
                  <a:moveTo>
                    <a:pt x="354" y="245"/>
                  </a:moveTo>
                  <a:cubicBezTo>
                    <a:pt x="354" y="245"/>
                    <a:pt x="354" y="245"/>
                    <a:pt x="354" y="245"/>
                  </a:cubicBezTo>
                  <a:cubicBezTo>
                    <a:pt x="354" y="245"/>
                    <a:pt x="354" y="245"/>
                    <a:pt x="354" y="246"/>
                  </a:cubicBezTo>
                  <a:cubicBezTo>
                    <a:pt x="355" y="245"/>
                    <a:pt x="355" y="245"/>
                    <a:pt x="355" y="245"/>
                  </a:cubicBezTo>
                  <a:cubicBezTo>
                    <a:pt x="355" y="245"/>
                    <a:pt x="355" y="245"/>
                    <a:pt x="354" y="245"/>
                  </a:cubicBezTo>
                  <a:close/>
                  <a:moveTo>
                    <a:pt x="364" y="242"/>
                  </a:moveTo>
                  <a:cubicBezTo>
                    <a:pt x="364" y="242"/>
                    <a:pt x="364" y="243"/>
                    <a:pt x="364" y="243"/>
                  </a:cubicBezTo>
                  <a:cubicBezTo>
                    <a:pt x="363" y="243"/>
                    <a:pt x="364" y="243"/>
                    <a:pt x="364" y="243"/>
                  </a:cubicBezTo>
                  <a:cubicBezTo>
                    <a:pt x="364" y="243"/>
                    <a:pt x="364" y="243"/>
                    <a:pt x="365" y="243"/>
                  </a:cubicBezTo>
                  <a:cubicBezTo>
                    <a:pt x="365" y="243"/>
                    <a:pt x="364" y="242"/>
                    <a:pt x="364" y="242"/>
                  </a:cubicBezTo>
                  <a:close/>
                  <a:moveTo>
                    <a:pt x="359" y="282"/>
                  </a:moveTo>
                  <a:cubicBezTo>
                    <a:pt x="359" y="282"/>
                    <a:pt x="358" y="283"/>
                    <a:pt x="358" y="283"/>
                  </a:cubicBezTo>
                  <a:cubicBezTo>
                    <a:pt x="358" y="283"/>
                    <a:pt x="359" y="283"/>
                    <a:pt x="359" y="283"/>
                  </a:cubicBezTo>
                  <a:cubicBezTo>
                    <a:pt x="359" y="283"/>
                    <a:pt x="359" y="283"/>
                    <a:pt x="359" y="283"/>
                  </a:cubicBezTo>
                  <a:cubicBezTo>
                    <a:pt x="359" y="282"/>
                    <a:pt x="359" y="282"/>
                    <a:pt x="359" y="282"/>
                  </a:cubicBezTo>
                  <a:close/>
                  <a:moveTo>
                    <a:pt x="183" y="597"/>
                  </a:moveTo>
                  <a:cubicBezTo>
                    <a:pt x="183" y="597"/>
                    <a:pt x="184" y="597"/>
                    <a:pt x="184" y="598"/>
                  </a:cubicBezTo>
                  <a:cubicBezTo>
                    <a:pt x="184" y="597"/>
                    <a:pt x="184" y="597"/>
                    <a:pt x="184" y="597"/>
                  </a:cubicBezTo>
                  <a:cubicBezTo>
                    <a:pt x="184" y="597"/>
                    <a:pt x="184" y="597"/>
                    <a:pt x="184" y="596"/>
                  </a:cubicBezTo>
                  <a:cubicBezTo>
                    <a:pt x="184" y="597"/>
                    <a:pt x="184" y="597"/>
                    <a:pt x="183" y="597"/>
                  </a:cubicBezTo>
                  <a:close/>
                  <a:moveTo>
                    <a:pt x="182" y="594"/>
                  </a:moveTo>
                  <a:cubicBezTo>
                    <a:pt x="182" y="594"/>
                    <a:pt x="181" y="594"/>
                    <a:pt x="181" y="594"/>
                  </a:cubicBezTo>
                  <a:cubicBezTo>
                    <a:pt x="181" y="594"/>
                    <a:pt x="182" y="595"/>
                    <a:pt x="182" y="595"/>
                  </a:cubicBezTo>
                  <a:cubicBezTo>
                    <a:pt x="182" y="595"/>
                    <a:pt x="182" y="595"/>
                    <a:pt x="183" y="594"/>
                  </a:cubicBezTo>
                  <a:cubicBezTo>
                    <a:pt x="182" y="594"/>
                    <a:pt x="182" y="594"/>
                    <a:pt x="182" y="594"/>
                  </a:cubicBezTo>
                  <a:close/>
                  <a:moveTo>
                    <a:pt x="355" y="292"/>
                  </a:moveTo>
                  <a:cubicBezTo>
                    <a:pt x="355" y="292"/>
                    <a:pt x="355" y="291"/>
                    <a:pt x="355" y="291"/>
                  </a:cubicBezTo>
                  <a:cubicBezTo>
                    <a:pt x="354" y="292"/>
                    <a:pt x="354" y="292"/>
                    <a:pt x="354" y="292"/>
                  </a:cubicBezTo>
                  <a:cubicBezTo>
                    <a:pt x="354" y="292"/>
                    <a:pt x="354" y="292"/>
                    <a:pt x="355" y="292"/>
                  </a:cubicBezTo>
                  <a:cubicBezTo>
                    <a:pt x="355" y="292"/>
                    <a:pt x="355" y="292"/>
                    <a:pt x="355" y="292"/>
                  </a:cubicBezTo>
                  <a:close/>
                  <a:moveTo>
                    <a:pt x="358" y="261"/>
                  </a:moveTo>
                  <a:cubicBezTo>
                    <a:pt x="358" y="262"/>
                    <a:pt x="358" y="262"/>
                    <a:pt x="358" y="262"/>
                  </a:cubicBezTo>
                  <a:cubicBezTo>
                    <a:pt x="358" y="262"/>
                    <a:pt x="359" y="262"/>
                    <a:pt x="359" y="261"/>
                  </a:cubicBezTo>
                  <a:cubicBezTo>
                    <a:pt x="358" y="261"/>
                    <a:pt x="358" y="261"/>
                    <a:pt x="358" y="261"/>
                  </a:cubicBezTo>
                  <a:cubicBezTo>
                    <a:pt x="358" y="261"/>
                    <a:pt x="358" y="261"/>
                    <a:pt x="358" y="261"/>
                  </a:cubicBezTo>
                  <a:close/>
                  <a:moveTo>
                    <a:pt x="348" y="291"/>
                  </a:moveTo>
                  <a:cubicBezTo>
                    <a:pt x="348" y="292"/>
                    <a:pt x="348" y="292"/>
                    <a:pt x="348" y="292"/>
                  </a:cubicBezTo>
                  <a:cubicBezTo>
                    <a:pt x="348" y="292"/>
                    <a:pt x="349" y="292"/>
                    <a:pt x="348" y="291"/>
                  </a:cubicBezTo>
                  <a:cubicBezTo>
                    <a:pt x="348" y="291"/>
                    <a:pt x="348" y="291"/>
                    <a:pt x="348" y="291"/>
                  </a:cubicBezTo>
                  <a:cubicBezTo>
                    <a:pt x="348" y="291"/>
                    <a:pt x="347" y="291"/>
                    <a:pt x="348" y="291"/>
                  </a:cubicBezTo>
                  <a:close/>
                  <a:moveTo>
                    <a:pt x="290" y="479"/>
                  </a:moveTo>
                  <a:cubicBezTo>
                    <a:pt x="291" y="479"/>
                    <a:pt x="292" y="479"/>
                    <a:pt x="292" y="477"/>
                  </a:cubicBezTo>
                  <a:cubicBezTo>
                    <a:pt x="291" y="478"/>
                    <a:pt x="291" y="478"/>
                    <a:pt x="290" y="479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endParaRPr lang="ru-RU" sz="7198"/>
            </a:p>
          </p:txBody>
        </p:sp>
        <p:sp>
          <p:nvSpPr>
            <p:cNvPr id="130" name="Svalbard">
              <a:extLst>
                <a:ext uri="{FF2B5EF4-FFF2-40B4-BE49-F238E27FC236}">
                  <a16:creationId xmlns:a16="http://schemas.microsoft.com/office/drawing/2014/main" id="{F9E802FA-536B-48E6-8072-A49AE8459D3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2080904" y="1769802"/>
              <a:ext cx="1225231" cy="1171269"/>
            </a:xfrm>
            <a:custGeom>
              <a:avLst/>
              <a:gdLst>
                <a:gd name="T0" fmla="*/ 381020 w 156"/>
                <a:gd name="T1" fmla="*/ 66835 h 149"/>
                <a:gd name="T2" fmla="*/ 357452 w 156"/>
                <a:gd name="T3" fmla="*/ 74698 h 149"/>
                <a:gd name="T4" fmla="*/ 337812 w 156"/>
                <a:gd name="T5" fmla="*/ 58972 h 149"/>
                <a:gd name="T6" fmla="*/ 318172 w 156"/>
                <a:gd name="T7" fmla="*/ 114012 h 149"/>
                <a:gd name="T8" fmla="*/ 267107 w 156"/>
                <a:gd name="T9" fmla="*/ 74698 h 149"/>
                <a:gd name="T10" fmla="*/ 251395 w 156"/>
                <a:gd name="T11" fmla="*/ 62903 h 149"/>
                <a:gd name="T12" fmla="*/ 223899 w 156"/>
                <a:gd name="T13" fmla="*/ 90424 h 149"/>
                <a:gd name="T14" fmla="*/ 239611 w 156"/>
                <a:gd name="T15" fmla="*/ 161190 h 149"/>
                <a:gd name="T16" fmla="*/ 259251 w 156"/>
                <a:gd name="T17" fmla="*/ 176916 h 149"/>
                <a:gd name="T18" fmla="*/ 326028 w 156"/>
                <a:gd name="T19" fmla="*/ 220162 h 149"/>
                <a:gd name="T20" fmla="*/ 428157 w 156"/>
                <a:gd name="T21" fmla="*/ 153327 h 149"/>
                <a:gd name="T22" fmla="*/ 267107 w 156"/>
                <a:gd name="T23" fmla="*/ 306654 h 149"/>
                <a:gd name="T24" fmla="*/ 247467 w 156"/>
                <a:gd name="T25" fmla="*/ 247682 h 149"/>
                <a:gd name="T26" fmla="*/ 200330 w 156"/>
                <a:gd name="T27" fmla="*/ 192642 h 149"/>
                <a:gd name="T28" fmla="*/ 164978 w 156"/>
                <a:gd name="T29" fmla="*/ 133670 h 149"/>
                <a:gd name="T30" fmla="*/ 141410 w 156"/>
                <a:gd name="T31" fmla="*/ 184779 h 149"/>
                <a:gd name="T32" fmla="*/ 141410 w 156"/>
                <a:gd name="T33" fmla="*/ 243751 h 149"/>
                <a:gd name="T34" fmla="*/ 125697 w 156"/>
                <a:gd name="T35" fmla="*/ 192642 h 149"/>
                <a:gd name="T36" fmla="*/ 121769 w 156"/>
                <a:gd name="T37" fmla="*/ 165121 h 149"/>
                <a:gd name="T38" fmla="*/ 82489 w 156"/>
                <a:gd name="T39" fmla="*/ 196573 h 149"/>
                <a:gd name="T40" fmla="*/ 51065 w 156"/>
                <a:gd name="T41" fmla="*/ 180847 h 149"/>
                <a:gd name="T42" fmla="*/ 47137 w 156"/>
                <a:gd name="T43" fmla="*/ 141533 h 149"/>
                <a:gd name="T44" fmla="*/ 31424 w 156"/>
                <a:gd name="T45" fmla="*/ 145464 h 149"/>
                <a:gd name="T46" fmla="*/ 11784 w 156"/>
                <a:gd name="T47" fmla="*/ 200505 h 149"/>
                <a:gd name="T48" fmla="*/ 35352 w 156"/>
                <a:gd name="T49" fmla="*/ 228025 h 149"/>
                <a:gd name="T50" fmla="*/ 39280 w 156"/>
                <a:gd name="T51" fmla="*/ 267339 h 149"/>
                <a:gd name="T52" fmla="*/ 31424 w 156"/>
                <a:gd name="T53" fmla="*/ 294860 h 149"/>
                <a:gd name="T54" fmla="*/ 74633 w 156"/>
                <a:gd name="T55" fmla="*/ 326311 h 149"/>
                <a:gd name="T56" fmla="*/ 102129 w 156"/>
                <a:gd name="T57" fmla="*/ 357763 h 149"/>
                <a:gd name="T58" fmla="*/ 102129 w 156"/>
                <a:gd name="T59" fmla="*/ 302723 h 149"/>
                <a:gd name="T60" fmla="*/ 133554 w 156"/>
                <a:gd name="T61" fmla="*/ 314517 h 149"/>
                <a:gd name="T62" fmla="*/ 161050 w 156"/>
                <a:gd name="T63" fmla="*/ 342037 h 149"/>
                <a:gd name="T64" fmla="*/ 125697 w 156"/>
                <a:gd name="T65" fmla="*/ 373489 h 149"/>
                <a:gd name="T66" fmla="*/ 86417 w 156"/>
                <a:gd name="T67" fmla="*/ 428529 h 149"/>
                <a:gd name="T68" fmla="*/ 168906 w 156"/>
                <a:gd name="T69" fmla="*/ 416735 h 149"/>
                <a:gd name="T70" fmla="*/ 141410 w 156"/>
                <a:gd name="T71" fmla="*/ 459981 h 149"/>
                <a:gd name="T72" fmla="*/ 102129 w 156"/>
                <a:gd name="T73" fmla="*/ 487501 h 149"/>
                <a:gd name="T74" fmla="*/ 157122 w 156"/>
                <a:gd name="T75" fmla="*/ 515022 h 149"/>
                <a:gd name="T76" fmla="*/ 153194 w 156"/>
                <a:gd name="T77" fmla="*/ 573994 h 149"/>
                <a:gd name="T78" fmla="*/ 180690 w 156"/>
                <a:gd name="T79" fmla="*/ 515022 h 149"/>
                <a:gd name="T80" fmla="*/ 208186 w 156"/>
                <a:gd name="T81" fmla="*/ 444255 h 149"/>
                <a:gd name="T82" fmla="*/ 223899 w 156"/>
                <a:gd name="T83" fmla="*/ 393146 h 149"/>
                <a:gd name="T84" fmla="*/ 251395 w 156"/>
                <a:gd name="T85" fmla="*/ 318449 h 149"/>
                <a:gd name="T86" fmla="*/ 286747 w 156"/>
                <a:gd name="T87" fmla="*/ 377420 h 149"/>
                <a:gd name="T88" fmla="*/ 306388 w 156"/>
                <a:gd name="T89" fmla="*/ 459981 h 149"/>
                <a:gd name="T90" fmla="*/ 365308 w 156"/>
                <a:gd name="T91" fmla="*/ 436392 h 149"/>
                <a:gd name="T92" fmla="*/ 612775 w 156"/>
                <a:gd name="T93" fmla="*/ 86492 h 149"/>
                <a:gd name="T94" fmla="*/ 310316 w 156"/>
                <a:gd name="T95" fmla="*/ 338106 h 149"/>
                <a:gd name="T96" fmla="*/ 471365 w 156"/>
                <a:gd name="T97" fmla="*/ 286997 h 149"/>
                <a:gd name="T98" fmla="*/ 463509 w 156"/>
                <a:gd name="T99" fmla="*/ 86492 h 149"/>
                <a:gd name="T100" fmla="*/ 219971 w 156"/>
                <a:gd name="T101" fmla="*/ 70766 h 149"/>
                <a:gd name="T102" fmla="*/ 530286 w 156"/>
                <a:gd name="T103" fmla="*/ 263408 h 149"/>
                <a:gd name="T104" fmla="*/ 15712 w 156"/>
                <a:gd name="T105" fmla="*/ 169053 h 149"/>
                <a:gd name="T106" fmla="*/ 278891 w 156"/>
                <a:gd name="T107" fmla="*/ 3931 h 149"/>
                <a:gd name="T108" fmla="*/ 365308 w 156"/>
                <a:gd name="T109" fmla="*/ 55040 h 149"/>
                <a:gd name="T110" fmla="*/ 255323 w 156"/>
                <a:gd name="T111" fmla="*/ 224093 h 149"/>
                <a:gd name="T112" fmla="*/ 294603 w 156"/>
                <a:gd name="T113" fmla="*/ 62903 h 149"/>
                <a:gd name="T114" fmla="*/ 337812 w 156"/>
                <a:gd name="T115" fmla="*/ 487501 h 149"/>
                <a:gd name="T116" fmla="*/ 43208 w 156"/>
                <a:gd name="T117" fmla="*/ 365626 h 149"/>
                <a:gd name="T118" fmla="*/ 11784 w 156"/>
                <a:gd name="T119" fmla="*/ 290928 h 149"/>
                <a:gd name="T120" fmla="*/ 35352 w 156"/>
                <a:gd name="T121" fmla="*/ 342037 h 149"/>
                <a:gd name="T122" fmla="*/ 243539 w 156"/>
                <a:gd name="T123" fmla="*/ 200505 h 149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156" h="149">
                  <a:moveTo>
                    <a:pt x="111" y="24"/>
                  </a:moveTo>
                  <a:cubicBezTo>
                    <a:pt x="109" y="23"/>
                    <a:pt x="108" y="23"/>
                    <a:pt x="106" y="23"/>
                  </a:cubicBezTo>
                  <a:cubicBezTo>
                    <a:pt x="105" y="23"/>
                    <a:pt x="104" y="24"/>
                    <a:pt x="104" y="23"/>
                  </a:cubicBezTo>
                  <a:cubicBezTo>
                    <a:pt x="103" y="23"/>
                    <a:pt x="105" y="22"/>
                    <a:pt x="104" y="22"/>
                  </a:cubicBezTo>
                  <a:cubicBezTo>
                    <a:pt x="103" y="22"/>
                    <a:pt x="103" y="22"/>
                    <a:pt x="102" y="23"/>
                  </a:cubicBezTo>
                  <a:cubicBezTo>
                    <a:pt x="103" y="20"/>
                    <a:pt x="100" y="22"/>
                    <a:pt x="101" y="19"/>
                  </a:cubicBezTo>
                  <a:cubicBezTo>
                    <a:pt x="99" y="19"/>
                    <a:pt x="99" y="21"/>
                    <a:pt x="98" y="20"/>
                  </a:cubicBezTo>
                  <a:cubicBezTo>
                    <a:pt x="97" y="20"/>
                    <a:pt x="98" y="18"/>
                    <a:pt x="97" y="17"/>
                  </a:cubicBezTo>
                  <a:cubicBezTo>
                    <a:pt x="97" y="18"/>
                    <a:pt x="97" y="19"/>
                    <a:pt x="95" y="20"/>
                  </a:cubicBezTo>
                  <a:cubicBezTo>
                    <a:pt x="95" y="18"/>
                    <a:pt x="97" y="17"/>
                    <a:pt x="94" y="16"/>
                  </a:cubicBezTo>
                  <a:cubicBezTo>
                    <a:pt x="94" y="16"/>
                    <a:pt x="93" y="16"/>
                    <a:pt x="93" y="16"/>
                  </a:cubicBezTo>
                  <a:cubicBezTo>
                    <a:pt x="93" y="17"/>
                    <a:pt x="93" y="17"/>
                    <a:pt x="94" y="17"/>
                  </a:cubicBezTo>
                  <a:cubicBezTo>
                    <a:pt x="94" y="18"/>
                    <a:pt x="94" y="17"/>
                    <a:pt x="94" y="19"/>
                  </a:cubicBezTo>
                  <a:cubicBezTo>
                    <a:pt x="94" y="18"/>
                    <a:pt x="93" y="20"/>
                    <a:pt x="93" y="20"/>
                  </a:cubicBezTo>
                  <a:cubicBezTo>
                    <a:pt x="93" y="20"/>
                    <a:pt x="92" y="19"/>
                    <a:pt x="92" y="19"/>
                  </a:cubicBezTo>
                  <a:cubicBezTo>
                    <a:pt x="92" y="18"/>
                    <a:pt x="91" y="19"/>
                    <a:pt x="91" y="19"/>
                  </a:cubicBezTo>
                  <a:cubicBezTo>
                    <a:pt x="90" y="19"/>
                    <a:pt x="89" y="20"/>
                    <a:pt x="90" y="21"/>
                  </a:cubicBezTo>
                  <a:cubicBezTo>
                    <a:pt x="90" y="21"/>
                    <a:pt x="90" y="24"/>
                    <a:pt x="89" y="24"/>
                  </a:cubicBezTo>
                  <a:cubicBezTo>
                    <a:pt x="88" y="25"/>
                    <a:pt x="89" y="23"/>
                    <a:pt x="88" y="23"/>
                  </a:cubicBezTo>
                  <a:cubicBezTo>
                    <a:pt x="87" y="23"/>
                    <a:pt x="88" y="24"/>
                    <a:pt x="88" y="25"/>
                  </a:cubicBezTo>
                  <a:cubicBezTo>
                    <a:pt x="87" y="24"/>
                    <a:pt x="87" y="24"/>
                    <a:pt x="87" y="23"/>
                  </a:cubicBezTo>
                  <a:cubicBezTo>
                    <a:pt x="86" y="24"/>
                    <a:pt x="86" y="25"/>
                    <a:pt x="86" y="26"/>
                  </a:cubicBezTo>
                  <a:cubicBezTo>
                    <a:pt x="84" y="24"/>
                    <a:pt x="85" y="22"/>
                    <a:pt x="86" y="20"/>
                  </a:cubicBezTo>
                  <a:cubicBezTo>
                    <a:pt x="87" y="19"/>
                    <a:pt x="88" y="16"/>
                    <a:pt x="86" y="15"/>
                  </a:cubicBezTo>
                  <a:cubicBezTo>
                    <a:pt x="86" y="14"/>
                    <a:pt x="88" y="14"/>
                    <a:pt x="87" y="13"/>
                  </a:cubicBezTo>
                  <a:cubicBezTo>
                    <a:pt x="87" y="12"/>
                    <a:pt x="84" y="11"/>
                    <a:pt x="84" y="10"/>
                  </a:cubicBezTo>
                  <a:cubicBezTo>
                    <a:pt x="83" y="12"/>
                    <a:pt x="84" y="13"/>
                    <a:pt x="84" y="14"/>
                  </a:cubicBezTo>
                  <a:cubicBezTo>
                    <a:pt x="83" y="15"/>
                    <a:pt x="83" y="15"/>
                    <a:pt x="83" y="16"/>
                  </a:cubicBezTo>
                  <a:cubicBezTo>
                    <a:pt x="82" y="15"/>
                    <a:pt x="83" y="13"/>
                    <a:pt x="82" y="14"/>
                  </a:cubicBezTo>
                  <a:cubicBezTo>
                    <a:pt x="80" y="14"/>
                    <a:pt x="81" y="17"/>
                    <a:pt x="81" y="18"/>
                  </a:cubicBezTo>
                  <a:cubicBezTo>
                    <a:pt x="82" y="19"/>
                    <a:pt x="82" y="20"/>
                    <a:pt x="82" y="22"/>
                  </a:cubicBezTo>
                  <a:cubicBezTo>
                    <a:pt x="81" y="24"/>
                    <a:pt x="81" y="27"/>
                    <a:pt x="81" y="29"/>
                  </a:cubicBezTo>
                  <a:cubicBezTo>
                    <a:pt x="80" y="30"/>
                    <a:pt x="79" y="29"/>
                    <a:pt x="79" y="28"/>
                  </a:cubicBezTo>
                  <a:cubicBezTo>
                    <a:pt x="78" y="27"/>
                    <a:pt x="78" y="24"/>
                    <a:pt x="76" y="25"/>
                  </a:cubicBezTo>
                  <a:cubicBezTo>
                    <a:pt x="76" y="24"/>
                    <a:pt x="78" y="21"/>
                    <a:pt x="77" y="20"/>
                  </a:cubicBezTo>
                  <a:cubicBezTo>
                    <a:pt x="76" y="19"/>
                    <a:pt x="76" y="21"/>
                    <a:pt x="76" y="21"/>
                  </a:cubicBezTo>
                  <a:cubicBezTo>
                    <a:pt x="76" y="21"/>
                    <a:pt x="75" y="20"/>
                    <a:pt x="75" y="20"/>
                  </a:cubicBezTo>
                  <a:cubicBezTo>
                    <a:pt x="74" y="20"/>
                    <a:pt x="73" y="22"/>
                    <a:pt x="72" y="22"/>
                  </a:cubicBezTo>
                  <a:cubicBezTo>
                    <a:pt x="69" y="22"/>
                    <a:pt x="71" y="20"/>
                    <a:pt x="70" y="18"/>
                  </a:cubicBezTo>
                  <a:cubicBezTo>
                    <a:pt x="70" y="18"/>
                    <a:pt x="69" y="19"/>
                    <a:pt x="68" y="19"/>
                  </a:cubicBezTo>
                  <a:cubicBezTo>
                    <a:pt x="68" y="18"/>
                    <a:pt x="68" y="16"/>
                    <a:pt x="67" y="15"/>
                  </a:cubicBezTo>
                  <a:cubicBezTo>
                    <a:pt x="66" y="13"/>
                    <a:pt x="65" y="14"/>
                    <a:pt x="65" y="12"/>
                  </a:cubicBezTo>
                  <a:cubicBezTo>
                    <a:pt x="65" y="12"/>
                    <a:pt x="64" y="13"/>
                    <a:pt x="64" y="13"/>
                  </a:cubicBezTo>
                  <a:cubicBezTo>
                    <a:pt x="64" y="12"/>
                    <a:pt x="64" y="12"/>
                    <a:pt x="65" y="12"/>
                  </a:cubicBezTo>
                  <a:cubicBezTo>
                    <a:pt x="65" y="12"/>
                    <a:pt x="63" y="10"/>
                    <a:pt x="62" y="11"/>
                  </a:cubicBezTo>
                  <a:cubicBezTo>
                    <a:pt x="63" y="10"/>
                    <a:pt x="61" y="13"/>
                    <a:pt x="61" y="12"/>
                  </a:cubicBezTo>
                  <a:cubicBezTo>
                    <a:pt x="61" y="13"/>
                    <a:pt x="60" y="15"/>
                    <a:pt x="62" y="15"/>
                  </a:cubicBezTo>
                  <a:cubicBezTo>
                    <a:pt x="63" y="15"/>
                    <a:pt x="64" y="15"/>
                    <a:pt x="64" y="16"/>
                  </a:cubicBezTo>
                  <a:cubicBezTo>
                    <a:pt x="63" y="16"/>
                    <a:pt x="63" y="17"/>
                    <a:pt x="63" y="18"/>
                  </a:cubicBezTo>
                  <a:cubicBezTo>
                    <a:pt x="63" y="19"/>
                    <a:pt x="62" y="20"/>
                    <a:pt x="63" y="21"/>
                  </a:cubicBezTo>
                  <a:cubicBezTo>
                    <a:pt x="63" y="21"/>
                    <a:pt x="63" y="21"/>
                    <a:pt x="62" y="22"/>
                  </a:cubicBezTo>
                  <a:cubicBezTo>
                    <a:pt x="60" y="21"/>
                    <a:pt x="61" y="17"/>
                    <a:pt x="59" y="17"/>
                  </a:cubicBezTo>
                  <a:cubicBezTo>
                    <a:pt x="57" y="16"/>
                    <a:pt x="58" y="20"/>
                    <a:pt x="59" y="21"/>
                  </a:cubicBezTo>
                  <a:cubicBezTo>
                    <a:pt x="59" y="22"/>
                    <a:pt x="59" y="22"/>
                    <a:pt x="59" y="22"/>
                  </a:cubicBezTo>
                  <a:cubicBezTo>
                    <a:pt x="59" y="23"/>
                    <a:pt x="63" y="25"/>
                    <a:pt x="60" y="27"/>
                  </a:cubicBezTo>
                  <a:cubicBezTo>
                    <a:pt x="59" y="26"/>
                    <a:pt x="58" y="24"/>
                    <a:pt x="57" y="23"/>
                  </a:cubicBezTo>
                  <a:cubicBezTo>
                    <a:pt x="56" y="22"/>
                    <a:pt x="57" y="24"/>
                    <a:pt x="56" y="23"/>
                  </a:cubicBezTo>
                  <a:cubicBezTo>
                    <a:pt x="53" y="23"/>
                    <a:pt x="51" y="22"/>
                    <a:pt x="49" y="25"/>
                  </a:cubicBezTo>
                  <a:cubicBezTo>
                    <a:pt x="50" y="24"/>
                    <a:pt x="51" y="25"/>
                    <a:pt x="51" y="25"/>
                  </a:cubicBezTo>
                  <a:cubicBezTo>
                    <a:pt x="51" y="27"/>
                    <a:pt x="52" y="28"/>
                    <a:pt x="52" y="30"/>
                  </a:cubicBezTo>
                  <a:cubicBezTo>
                    <a:pt x="50" y="31"/>
                    <a:pt x="51" y="34"/>
                    <a:pt x="52" y="35"/>
                  </a:cubicBezTo>
                  <a:cubicBezTo>
                    <a:pt x="53" y="37"/>
                    <a:pt x="55" y="41"/>
                    <a:pt x="57" y="41"/>
                  </a:cubicBezTo>
                  <a:cubicBezTo>
                    <a:pt x="57" y="41"/>
                    <a:pt x="58" y="40"/>
                    <a:pt x="59" y="40"/>
                  </a:cubicBezTo>
                  <a:cubicBezTo>
                    <a:pt x="60" y="40"/>
                    <a:pt x="60" y="41"/>
                    <a:pt x="61" y="41"/>
                  </a:cubicBezTo>
                  <a:cubicBezTo>
                    <a:pt x="63" y="41"/>
                    <a:pt x="64" y="40"/>
                    <a:pt x="65" y="40"/>
                  </a:cubicBezTo>
                  <a:cubicBezTo>
                    <a:pt x="67" y="39"/>
                    <a:pt x="74" y="36"/>
                    <a:pt x="75" y="37"/>
                  </a:cubicBezTo>
                  <a:cubicBezTo>
                    <a:pt x="76" y="38"/>
                    <a:pt x="76" y="41"/>
                    <a:pt x="75" y="41"/>
                  </a:cubicBezTo>
                  <a:cubicBezTo>
                    <a:pt x="74" y="42"/>
                    <a:pt x="73" y="42"/>
                    <a:pt x="72" y="42"/>
                  </a:cubicBezTo>
                  <a:cubicBezTo>
                    <a:pt x="68" y="42"/>
                    <a:pt x="67" y="44"/>
                    <a:pt x="70" y="45"/>
                  </a:cubicBezTo>
                  <a:cubicBezTo>
                    <a:pt x="71" y="46"/>
                    <a:pt x="73" y="46"/>
                    <a:pt x="73" y="47"/>
                  </a:cubicBezTo>
                  <a:cubicBezTo>
                    <a:pt x="73" y="48"/>
                    <a:pt x="70" y="47"/>
                    <a:pt x="70" y="47"/>
                  </a:cubicBezTo>
                  <a:cubicBezTo>
                    <a:pt x="68" y="46"/>
                    <a:pt x="68" y="46"/>
                    <a:pt x="66" y="45"/>
                  </a:cubicBezTo>
                  <a:cubicBezTo>
                    <a:pt x="65" y="44"/>
                    <a:pt x="64" y="44"/>
                    <a:pt x="63" y="45"/>
                  </a:cubicBezTo>
                  <a:cubicBezTo>
                    <a:pt x="61" y="47"/>
                    <a:pt x="65" y="51"/>
                    <a:pt x="67" y="51"/>
                  </a:cubicBezTo>
                  <a:cubicBezTo>
                    <a:pt x="68" y="52"/>
                    <a:pt x="68" y="52"/>
                    <a:pt x="69" y="52"/>
                  </a:cubicBezTo>
                  <a:cubicBezTo>
                    <a:pt x="69" y="52"/>
                    <a:pt x="70" y="54"/>
                    <a:pt x="71" y="55"/>
                  </a:cubicBezTo>
                  <a:cubicBezTo>
                    <a:pt x="72" y="55"/>
                    <a:pt x="73" y="54"/>
                    <a:pt x="74" y="54"/>
                  </a:cubicBezTo>
                  <a:cubicBezTo>
                    <a:pt x="75" y="54"/>
                    <a:pt x="75" y="54"/>
                    <a:pt x="76" y="54"/>
                  </a:cubicBezTo>
                  <a:cubicBezTo>
                    <a:pt x="78" y="54"/>
                    <a:pt x="80" y="53"/>
                    <a:pt x="82" y="53"/>
                  </a:cubicBezTo>
                  <a:cubicBezTo>
                    <a:pt x="84" y="54"/>
                    <a:pt x="82" y="54"/>
                    <a:pt x="83" y="56"/>
                  </a:cubicBezTo>
                  <a:cubicBezTo>
                    <a:pt x="84" y="59"/>
                    <a:pt x="91" y="61"/>
                    <a:pt x="93" y="58"/>
                  </a:cubicBezTo>
                  <a:cubicBezTo>
                    <a:pt x="94" y="58"/>
                    <a:pt x="93" y="57"/>
                    <a:pt x="94" y="56"/>
                  </a:cubicBezTo>
                  <a:cubicBezTo>
                    <a:pt x="94" y="56"/>
                    <a:pt x="96" y="55"/>
                    <a:pt x="96" y="55"/>
                  </a:cubicBezTo>
                  <a:cubicBezTo>
                    <a:pt x="97" y="54"/>
                    <a:pt x="96" y="54"/>
                    <a:pt x="97" y="54"/>
                  </a:cubicBezTo>
                  <a:cubicBezTo>
                    <a:pt x="98" y="54"/>
                    <a:pt x="98" y="55"/>
                    <a:pt x="99" y="55"/>
                  </a:cubicBezTo>
                  <a:cubicBezTo>
                    <a:pt x="102" y="55"/>
                    <a:pt x="105" y="49"/>
                    <a:pt x="104" y="47"/>
                  </a:cubicBezTo>
                  <a:cubicBezTo>
                    <a:pt x="104" y="44"/>
                    <a:pt x="103" y="45"/>
                    <a:pt x="106" y="43"/>
                  </a:cubicBezTo>
                  <a:cubicBezTo>
                    <a:pt x="107" y="42"/>
                    <a:pt x="108" y="40"/>
                    <a:pt x="109" y="39"/>
                  </a:cubicBezTo>
                  <a:cubicBezTo>
                    <a:pt x="110" y="37"/>
                    <a:pt x="112" y="36"/>
                    <a:pt x="112" y="35"/>
                  </a:cubicBezTo>
                  <a:cubicBezTo>
                    <a:pt x="113" y="34"/>
                    <a:pt x="112" y="33"/>
                    <a:pt x="112" y="32"/>
                  </a:cubicBezTo>
                  <a:cubicBezTo>
                    <a:pt x="112" y="30"/>
                    <a:pt x="114" y="30"/>
                    <a:pt x="114" y="28"/>
                  </a:cubicBezTo>
                  <a:cubicBezTo>
                    <a:pt x="114" y="27"/>
                    <a:pt x="112" y="25"/>
                    <a:pt x="111" y="24"/>
                  </a:cubicBezTo>
                  <a:close/>
                  <a:moveTo>
                    <a:pt x="62" y="15"/>
                  </a:moveTo>
                  <a:cubicBezTo>
                    <a:pt x="62" y="14"/>
                    <a:pt x="62" y="14"/>
                    <a:pt x="63" y="14"/>
                  </a:cubicBezTo>
                  <a:cubicBezTo>
                    <a:pt x="62" y="14"/>
                    <a:pt x="62" y="14"/>
                    <a:pt x="62" y="15"/>
                  </a:cubicBezTo>
                  <a:close/>
                  <a:moveTo>
                    <a:pt x="68" y="78"/>
                  </a:moveTo>
                  <a:cubicBezTo>
                    <a:pt x="69" y="78"/>
                    <a:pt x="70" y="78"/>
                    <a:pt x="71" y="78"/>
                  </a:cubicBezTo>
                  <a:cubicBezTo>
                    <a:pt x="72" y="79"/>
                    <a:pt x="71" y="80"/>
                    <a:pt x="73" y="79"/>
                  </a:cubicBezTo>
                  <a:cubicBezTo>
                    <a:pt x="74" y="78"/>
                    <a:pt x="75" y="75"/>
                    <a:pt x="75" y="74"/>
                  </a:cubicBezTo>
                  <a:cubicBezTo>
                    <a:pt x="74" y="73"/>
                    <a:pt x="74" y="73"/>
                    <a:pt x="73" y="73"/>
                  </a:cubicBezTo>
                  <a:cubicBezTo>
                    <a:pt x="72" y="72"/>
                    <a:pt x="72" y="72"/>
                    <a:pt x="72" y="71"/>
                  </a:cubicBezTo>
                  <a:cubicBezTo>
                    <a:pt x="70" y="71"/>
                    <a:pt x="69" y="70"/>
                    <a:pt x="67" y="69"/>
                  </a:cubicBezTo>
                  <a:cubicBezTo>
                    <a:pt x="66" y="68"/>
                    <a:pt x="65" y="68"/>
                    <a:pt x="64" y="67"/>
                  </a:cubicBezTo>
                  <a:cubicBezTo>
                    <a:pt x="64" y="67"/>
                    <a:pt x="64" y="64"/>
                    <a:pt x="63" y="63"/>
                  </a:cubicBezTo>
                  <a:cubicBezTo>
                    <a:pt x="63" y="62"/>
                    <a:pt x="61" y="61"/>
                    <a:pt x="60" y="61"/>
                  </a:cubicBezTo>
                  <a:cubicBezTo>
                    <a:pt x="59" y="61"/>
                    <a:pt x="59" y="63"/>
                    <a:pt x="57" y="61"/>
                  </a:cubicBezTo>
                  <a:cubicBezTo>
                    <a:pt x="57" y="61"/>
                    <a:pt x="57" y="61"/>
                    <a:pt x="57" y="61"/>
                  </a:cubicBezTo>
                  <a:cubicBezTo>
                    <a:pt x="57" y="59"/>
                    <a:pt x="55" y="59"/>
                    <a:pt x="55" y="58"/>
                  </a:cubicBezTo>
                  <a:cubicBezTo>
                    <a:pt x="58" y="58"/>
                    <a:pt x="57" y="50"/>
                    <a:pt x="56" y="49"/>
                  </a:cubicBezTo>
                  <a:cubicBezTo>
                    <a:pt x="56" y="49"/>
                    <a:pt x="56" y="48"/>
                    <a:pt x="55" y="47"/>
                  </a:cubicBezTo>
                  <a:cubicBezTo>
                    <a:pt x="55" y="47"/>
                    <a:pt x="54" y="46"/>
                    <a:pt x="54" y="46"/>
                  </a:cubicBezTo>
                  <a:cubicBezTo>
                    <a:pt x="52" y="43"/>
                    <a:pt x="51" y="47"/>
                    <a:pt x="51" y="49"/>
                  </a:cubicBezTo>
                  <a:cubicBezTo>
                    <a:pt x="51" y="51"/>
                    <a:pt x="51" y="52"/>
                    <a:pt x="49" y="54"/>
                  </a:cubicBezTo>
                  <a:cubicBezTo>
                    <a:pt x="49" y="54"/>
                    <a:pt x="49" y="53"/>
                    <a:pt x="49" y="53"/>
                  </a:cubicBezTo>
                  <a:cubicBezTo>
                    <a:pt x="50" y="51"/>
                    <a:pt x="50" y="49"/>
                    <a:pt x="49" y="47"/>
                  </a:cubicBezTo>
                  <a:cubicBezTo>
                    <a:pt x="49" y="45"/>
                    <a:pt x="51" y="43"/>
                    <a:pt x="51" y="41"/>
                  </a:cubicBezTo>
                  <a:cubicBezTo>
                    <a:pt x="51" y="39"/>
                    <a:pt x="49" y="38"/>
                    <a:pt x="49" y="37"/>
                  </a:cubicBezTo>
                  <a:cubicBezTo>
                    <a:pt x="49" y="35"/>
                    <a:pt x="44" y="30"/>
                    <a:pt x="44" y="33"/>
                  </a:cubicBezTo>
                  <a:cubicBezTo>
                    <a:pt x="43" y="34"/>
                    <a:pt x="44" y="35"/>
                    <a:pt x="44" y="35"/>
                  </a:cubicBezTo>
                  <a:cubicBezTo>
                    <a:pt x="43" y="35"/>
                    <a:pt x="43" y="35"/>
                    <a:pt x="42" y="34"/>
                  </a:cubicBezTo>
                  <a:cubicBezTo>
                    <a:pt x="42" y="34"/>
                    <a:pt x="42" y="34"/>
                    <a:pt x="42" y="34"/>
                  </a:cubicBezTo>
                  <a:cubicBezTo>
                    <a:pt x="42" y="32"/>
                    <a:pt x="42" y="30"/>
                    <a:pt x="41" y="29"/>
                  </a:cubicBezTo>
                  <a:cubicBezTo>
                    <a:pt x="39" y="27"/>
                    <a:pt x="38" y="29"/>
                    <a:pt x="37" y="31"/>
                  </a:cubicBezTo>
                  <a:cubicBezTo>
                    <a:pt x="37" y="32"/>
                    <a:pt x="37" y="33"/>
                    <a:pt x="37" y="34"/>
                  </a:cubicBezTo>
                  <a:cubicBezTo>
                    <a:pt x="37" y="36"/>
                    <a:pt x="38" y="34"/>
                    <a:pt x="37" y="35"/>
                  </a:cubicBezTo>
                  <a:cubicBezTo>
                    <a:pt x="36" y="36"/>
                    <a:pt x="36" y="35"/>
                    <a:pt x="35" y="36"/>
                  </a:cubicBezTo>
                  <a:cubicBezTo>
                    <a:pt x="34" y="37"/>
                    <a:pt x="35" y="40"/>
                    <a:pt x="35" y="41"/>
                  </a:cubicBezTo>
                  <a:cubicBezTo>
                    <a:pt x="36" y="43"/>
                    <a:pt x="36" y="45"/>
                    <a:pt x="36" y="47"/>
                  </a:cubicBezTo>
                  <a:cubicBezTo>
                    <a:pt x="36" y="48"/>
                    <a:pt x="36" y="51"/>
                    <a:pt x="37" y="52"/>
                  </a:cubicBezTo>
                  <a:cubicBezTo>
                    <a:pt x="37" y="54"/>
                    <a:pt x="36" y="57"/>
                    <a:pt x="38" y="58"/>
                  </a:cubicBezTo>
                  <a:cubicBezTo>
                    <a:pt x="38" y="58"/>
                    <a:pt x="38" y="59"/>
                    <a:pt x="38" y="59"/>
                  </a:cubicBezTo>
                  <a:cubicBezTo>
                    <a:pt x="38" y="60"/>
                    <a:pt x="38" y="61"/>
                    <a:pt x="39" y="62"/>
                  </a:cubicBezTo>
                  <a:cubicBezTo>
                    <a:pt x="39" y="65"/>
                    <a:pt x="40" y="69"/>
                    <a:pt x="41" y="72"/>
                  </a:cubicBezTo>
                  <a:cubicBezTo>
                    <a:pt x="41" y="72"/>
                    <a:pt x="41" y="72"/>
                    <a:pt x="41" y="72"/>
                  </a:cubicBezTo>
                  <a:cubicBezTo>
                    <a:pt x="39" y="70"/>
                    <a:pt x="39" y="68"/>
                    <a:pt x="38" y="67"/>
                  </a:cubicBezTo>
                  <a:cubicBezTo>
                    <a:pt x="38" y="65"/>
                    <a:pt x="37" y="63"/>
                    <a:pt x="36" y="62"/>
                  </a:cubicBezTo>
                  <a:cubicBezTo>
                    <a:pt x="36" y="62"/>
                    <a:pt x="35" y="63"/>
                    <a:pt x="35" y="64"/>
                  </a:cubicBezTo>
                  <a:cubicBezTo>
                    <a:pt x="35" y="64"/>
                    <a:pt x="35" y="63"/>
                    <a:pt x="35" y="63"/>
                  </a:cubicBezTo>
                  <a:cubicBezTo>
                    <a:pt x="35" y="62"/>
                    <a:pt x="36" y="59"/>
                    <a:pt x="35" y="58"/>
                  </a:cubicBezTo>
                  <a:cubicBezTo>
                    <a:pt x="35" y="58"/>
                    <a:pt x="35" y="58"/>
                    <a:pt x="35" y="58"/>
                  </a:cubicBezTo>
                  <a:cubicBezTo>
                    <a:pt x="35" y="58"/>
                    <a:pt x="34" y="57"/>
                    <a:pt x="34" y="56"/>
                  </a:cubicBezTo>
                  <a:cubicBezTo>
                    <a:pt x="34" y="55"/>
                    <a:pt x="34" y="55"/>
                    <a:pt x="33" y="55"/>
                  </a:cubicBezTo>
                  <a:cubicBezTo>
                    <a:pt x="33" y="54"/>
                    <a:pt x="33" y="54"/>
                    <a:pt x="33" y="54"/>
                  </a:cubicBezTo>
                  <a:cubicBezTo>
                    <a:pt x="34" y="53"/>
                    <a:pt x="34" y="49"/>
                    <a:pt x="32" y="49"/>
                  </a:cubicBezTo>
                  <a:cubicBezTo>
                    <a:pt x="32" y="48"/>
                    <a:pt x="32" y="48"/>
                    <a:pt x="32" y="48"/>
                  </a:cubicBezTo>
                  <a:cubicBezTo>
                    <a:pt x="32" y="47"/>
                    <a:pt x="32" y="47"/>
                    <a:pt x="32" y="47"/>
                  </a:cubicBezTo>
                  <a:cubicBezTo>
                    <a:pt x="32" y="46"/>
                    <a:pt x="32" y="46"/>
                    <a:pt x="32" y="46"/>
                  </a:cubicBezTo>
                  <a:cubicBezTo>
                    <a:pt x="32" y="46"/>
                    <a:pt x="32" y="46"/>
                    <a:pt x="32" y="47"/>
                  </a:cubicBezTo>
                  <a:cubicBezTo>
                    <a:pt x="32" y="46"/>
                    <a:pt x="32" y="45"/>
                    <a:pt x="32" y="45"/>
                  </a:cubicBezTo>
                  <a:cubicBezTo>
                    <a:pt x="31" y="44"/>
                    <a:pt x="31" y="44"/>
                    <a:pt x="31" y="44"/>
                  </a:cubicBezTo>
                  <a:cubicBezTo>
                    <a:pt x="31" y="43"/>
                    <a:pt x="31" y="43"/>
                    <a:pt x="31" y="43"/>
                  </a:cubicBezTo>
                  <a:cubicBezTo>
                    <a:pt x="31" y="43"/>
                    <a:pt x="31" y="42"/>
                    <a:pt x="31" y="42"/>
                  </a:cubicBezTo>
                  <a:cubicBezTo>
                    <a:pt x="31" y="42"/>
                    <a:pt x="30" y="41"/>
                    <a:pt x="30" y="41"/>
                  </a:cubicBezTo>
                  <a:cubicBezTo>
                    <a:pt x="30" y="39"/>
                    <a:pt x="29" y="37"/>
                    <a:pt x="27" y="39"/>
                  </a:cubicBezTo>
                  <a:cubicBezTo>
                    <a:pt x="26" y="40"/>
                    <a:pt x="25" y="44"/>
                    <a:pt x="25" y="45"/>
                  </a:cubicBezTo>
                  <a:cubicBezTo>
                    <a:pt x="25" y="45"/>
                    <a:pt x="24" y="45"/>
                    <a:pt x="24" y="46"/>
                  </a:cubicBezTo>
                  <a:cubicBezTo>
                    <a:pt x="22" y="48"/>
                    <a:pt x="24" y="53"/>
                    <a:pt x="25" y="55"/>
                  </a:cubicBezTo>
                  <a:cubicBezTo>
                    <a:pt x="25" y="56"/>
                    <a:pt x="25" y="56"/>
                    <a:pt x="24" y="56"/>
                  </a:cubicBezTo>
                  <a:cubicBezTo>
                    <a:pt x="24" y="56"/>
                    <a:pt x="24" y="58"/>
                    <a:pt x="23" y="57"/>
                  </a:cubicBezTo>
                  <a:cubicBezTo>
                    <a:pt x="23" y="55"/>
                    <a:pt x="23" y="52"/>
                    <a:pt x="21" y="50"/>
                  </a:cubicBezTo>
                  <a:cubicBezTo>
                    <a:pt x="20" y="50"/>
                    <a:pt x="20" y="50"/>
                    <a:pt x="20" y="52"/>
                  </a:cubicBezTo>
                  <a:cubicBezTo>
                    <a:pt x="20" y="52"/>
                    <a:pt x="19" y="51"/>
                    <a:pt x="19" y="51"/>
                  </a:cubicBezTo>
                  <a:cubicBezTo>
                    <a:pt x="18" y="49"/>
                    <a:pt x="21" y="48"/>
                    <a:pt x="20" y="46"/>
                  </a:cubicBezTo>
                  <a:cubicBezTo>
                    <a:pt x="20" y="46"/>
                    <a:pt x="19" y="46"/>
                    <a:pt x="18" y="46"/>
                  </a:cubicBezTo>
                  <a:cubicBezTo>
                    <a:pt x="17" y="46"/>
                    <a:pt x="15" y="47"/>
                    <a:pt x="14" y="49"/>
                  </a:cubicBezTo>
                  <a:cubicBezTo>
                    <a:pt x="14" y="49"/>
                    <a:pt x="14" y="49"/>
                    <a:pt x="13" y="49"/>
                  </a:cubicBezTo>
                  <a:cubicBezTo>
                    <a:pt x="13" y="49"/>
                    <a:pt x="13" y="49"/>
                    <a:pt x="13" y="48"/>
                  </a:cubicBezTo>
                  <a:cubicBezTo>
                    <a:pt x="13" y="48"/>
                    <a:pt x="13" y="47"/>
                    <a:pt x="13" y="46"/>
                  </a:cubicBezTo>
                  <a:cubicBezTo>
                    <a:pt x="13" y="46"/>
                    <a:pt x="13" y="46"/>
                    <a:pt x="13" y="46"/>
                  </a:cubicBezTo>
                  <a:cubicBezTo>
                    <a:pt x="14" y="46"/>
                    <a:pt x="15" y="46"/>
                    <a:pt x="15" y="45"/>
                  </a:cubicBezTo>
                  <a:cubicBezTo>
                    <a:pt x="16" y="44"/>
                    <a:pt x="16" y="43"/>
                    <a:pt x="17" y="43"/>
                  </a:cubicBezTo>
                  <a:cubicBezTo>
                    <a:pt x="17" y="42"/>
                    <a:pt x="18" y="42"/>
                    <a:pt x="18" y="42"/>
                  </a:cubicBezTo>
                  <a:cubicBezTo>
                    <a:pt x="21" y="42"/>
                    <a:pt x="22" y="42"/>
                    <a:pt x="23" y="40"/>
                  </a:cubicBezTo>
                  <a:cubicBezTo>
                    <a:pt x="24" y="31"/>
                    <a:pt x="18" y="38"/>
                    <a:pt x="15" y="39"/>
                  </a:cubicBezTo>
                  <a:cubicBezTo>
                    <a:pt x="14" y="39"/>
                    <a:pt x="14" y="39"/>
                    <a:pt x="14" y="39"/>
                  </a:cubicBezTo>
                  <a:cubicBezTo>
                    <a:pt x="14" y="38"/>
                    <a:pt x="14" y="37"/>
                    <a:pt x="12" y="36"/>
                  </a:cubicBezTo>
                  <a:cubicBezTo>
                    <a:pt x="11" y="38"/>
                    <a:pt x="11" y="39"/>
                    <a:pt x="12" y="41"/>
                  </a:cubicBezTo>
                  <a:cubicBezTo>
                    <a:pt x="12" y="41"/>
                    <a:pt x="12" y="42"/>
                    <a:pt x="13" y="42"/>
                  </a:cubicBezTo>
                  <a:cubicBezTo>
                    <a:pt x="12" y="42"/>
                    <a:pt x="13" y="43"/>
                    <a:pt x="12" y="43"/>
                  </a:cubicBezTo>
                  <a:cubicBezTo>
                    <a:pt x="12" y="43"/>
                    <a:pt x="12" y="41"/>
                    <a:pt x="11" y="43"/>
                  </a:cubicBezTo>
                  <a:cubicBezTo>
                    <a:pt x="11" y="42"/>
                    <a:pt x="11" y="39"/>
                    <a:pt x="10" y="38"/>
                  </a:cubicBezTo>
                  <a:cubicBezTo>
                    <a:pt x="9" y="38"/>
                    <a:pt x="9" y="38"/>
                    <a:pt x="9" y="38"/>
                  </a:cubicBezTo>
                  <a:cubicBezTo>
                    <a:pt x="10" y="37"/>
                    <a:pt x="9" y="37"/>
                    <a:pt x="9" y="37"/>
                  </a:cubicBezTo>
                  <a:cubicBezTo>
                    <a:pt x="9" y="37"/>
                    <a:pt x="8" y="37"/>
                    <a:pt x="8" y="37"/>
                  </a:cubicBezTo>
                  <a:cubicBezTo>
                    <a:pt x="8" y="36"/>
                    <a:pt x="7" y="39"/>
                    <a:pt x="7" y="39"/>
                  </a:cubicBezTo>
                  <a:cubicBezTo>
                    <a:pt x="6" y="39"/>
                    <a:pt x="6" y="39"/>
                    <a:pt x="6" y="39"/>
                  </a:cubicBezTo>
                  <a:cubicBezTo>
                    <a:pt x="5" y="37"/>
                    <a:pt x="5" y="42"/>
                    <a:pt x="5" y="42"/>
                  </a:cubicBezTo>
                  <a:cubicBezTo>
                    <a:pt x="6" y="44"/>
                    <a:pt x="7" y="43"/>
                    <a:pt x="5" y="44"/>
                  </a:cubicBezTo>
                  <a:cubicBezTo>
                    <a:pt x="4" y="44"/>
                    <a:pt x="3" y="43"/>
                    <a:pt x="3" y="45"/>
                  </a:cubicBezTo>
                  <a:cubicBezTo>
                    <a:pt x="2" y="46"/>
                    <a:pt x="4" y="46"/>
                    <a:pt x="4" y="47"/>
                  </a:cubicBezTo>
                  <a:cubicBezTo>
                    <a:pt x="3" y="48"/>
                    <a:pt x="1" y="46"/>
                    <a:pt x="2" y="49"/>
                  </a:cubicBezTo>
                  <a:cubicBezTo>
                    <a:pt x="2" y="50"/>
                    <a:pt x="3" y="50"/>
                    <a:pt x="3" y="51"/>
                  </a:cubicBezTo>
                  <a:cubicBezTo>
                    <a:pt x="3" y="52"/>
                    <a:pt x="3" y="53"/>
                    <a:pt x="3" y="54"/>
                  </a:cubicBezTo>
                  <a:cubicBezTo>
                    <a:pt x="2" y="55"/>
                    <a:pt x="2" y="55"/>
                    <a:pt x="4" y="56"/>
                  </a:cubicBezTo>
                  <a:cubicBezTo>
                    <a:pt x="4" y="57"/>
                    <a:pt x="4" y="63"/>
                    <a:pt x="5" y="63"/>
                  </a:cubicBezTo>
                  <a:cubicBezTo>
                    <a:pt x="7" y="65"/>
                    <a:pt x="8" y="61"/>
                    <a:pt x="8" y="60"/>
                  </a:cubicBezTo>
                  <a:cubicBezTo>
                    <a:pt x="8" y="59"/>
                    <a:pt x="8" y="58"/>
                    <a:pt x="7" y="58"/>
                  </a:cubicBezTo>
                  <a:cubicBezTo>
                    <a:pt x="7" y="57"/>
                    <a:pt x="7" y="56"/>
                    <a:pt x="8" y="57"/>
                  </a:cubicBezTo>
                  <a:cubicBezTo>
                    <a:pt x="9" y="58"/>
                    <a:pt x="8" y="59"/>
                    <a:pt x="9" y="59"/>
                  </a:cubicBezTo>
                  <a:cubicBezTo>
                    <a:pt x="10" y="59"/>
                    <a:pt x="10" y="59"/>
                    <a:pt x="9" y="58"/>
                  </a:cubicBezTo>
                  <a:cubicBezTo>
                    <a:pt x="9" y="57"/>
                    <a:pt x="11" y="57"/>
                    <a:pt x="11" y="56"/>
                  </a:cubicBezTo>
                  <a:cubicBezTo>
                    <a:pt x="11" y="58"/>
                    <a:pt x="10" y="59"/>
                    <a:pt x="11" y="60"/>
                  </a:cubicBezTo>
                  <a:cubicBezTo>
                    <a:pt x="11" y="60"/>
                    <a:pt x="10" y="60"/>
                    <a:pt x="10" y="60"/>
                  </a:cubicBezTo>
                  <a:cubicBezTo>
                    <a:pt x="9" y="60"/>
                    <a:pt x="10" y="61"/>
                    <a:pt x="10" y="62"/>
                  </a:cubicBezTo>
                  <a:cubicBezTo>
                    <a:pt x="9" y="62"/>
                    <a:pt x="9" y="62"/>
                    <a:pt x="9" y="62"/>
                  </a:cubicBezTo>
                  <a:cubicBezTo>
                    <a:pt x="9" y="63"/>
                    <a:pt x="9" y="63"/>
                    <a:pt x="9" y="64"/>
                  </a:cubicBezTo>
                  <a:cubicBezTo>
                    <a:pt x="7" y="65"/>
                    <a:pt x="9" y="66"/>
                    <a:pt x="11" y="67"/>
                  </a:cubicBezTo>
                  <a:cubicBezTo>
                    <a:pt x="10" y="68"/>
                    <a:pt x="10" y="68"/>
                    <a:pt x="10" y="68"/>
                  </a:cubicBezTo>
                  <a:cubicBezTo>
                    <a:pt x="11" y="69"/>
                    <a:pt x="11" y="68"/>
                    <a:pt x="12" y="68"/>
                  </a:cubicBezTo>
                  <a:cubicBezTo>
                    <a:pt x="12" y="68"/>
                    <a:pt x="12" y="68"/>
                    <a:pt x="12" y="67"/>
                  </a:cubicBezTo>
                  <a:cubicBezTo>
                    <a:pt x="13" y="68"/>
                    <a:pt x="13" y="68"/>
                    <a:pt x="13" y="68"/>
                  </a:cubicBezTo>
                  <a:cubicBezTo>
                    <a:pt x="13" y="68"/>
                    <a:pt x="14" y="70"/>
                    <a:pt x="13" y="71"/>
                  </a:cubicBezTo>
                  <a:cubicBezTo>
                    <a:pt x="13" y="72"/>
                    <a:pt x="11" y="70"/>
                    <a:pt x="10" y="70"/>
                  </a:cubicBezTo>
                  <a:cubicBezTo>
                    <a:pt x="9" y="68"/>
                    <a:pt x="6" y="67"/>
                    <a:pt x="6" y="70"/>
                  </a:cubicBezTo>
                  <a:cubicBezTo>
                    <a:pt x="6" y="72"/>
                    <a:pt x="10" y="72"/>
                    <a:pt x="10" y="74"/>
                  </a:cubicBezTo>
                  <a:cubicBezTo>
                    <a:pt x="9" y="74"/>
                    <a:pt x="8" y="74"/>
                    <a:pt x="8" y="75"/>
                  </a:cubicBezTo>
                  <a:cubicBezTo>
                    <a:pt x="8" y="76"/>
                    <a:pt x="7" y="79"/>
                    <a:pt x="10" y="78"/>
                  </a:cubicBezTo>
                  <a:cubicBezTo>
                    <a:pt x="11" y="78"/>
                    <a:pt x="9" y="79"/>
                    <a:pt x="10" y="80"/>
                  </a:cubicBezTo>
                  <a:cubicBezTo>
                    <a:pt x="10" y="81"/>
                    <a:pt x="10" y="81"/>
                    <a:pt x="11" y="81"/>
                  </a:cubicBezTo>
                  <a:cubicBezTo>
                    <a:pt x="12" y="82"/>
                    <a:pt x="13" y="82"/>
                    <a:pt x="13" y="82"/>
                  </a:cubicBezTo>
                  <a:cubicBezTo>
                    <a:pt x="13" y="82"/>
                    <a:pt x="13" y="82"/>
                    <a:pt x="13" y="82"/>
                  </a:cubicBezTo>
                  <a:cubicBezTo>
                    <a:pt x="14" y="83"/>
                    <a:pt x="13" y="83"/>
                    <a:pt x="14" y="84"/>
                  </a:cubicBezTo>
                  <a:cubicBezTo>
                    <a:pt x="15" y="84"/>
                    <a:pt x="17" y="84"/>
                    <a:pt x="18" y="83"/>
                  </a:cubicBezTo>
                  <a:cubicBezTo>
                    <a:pt x="18" y="83"/>
                    <a:pt x="19" y="82"/>
                    <a:pt x="19" y="83"/>
                  </a:cubicBezTo>
                  <a:cubicBezTo>
                    <a:pt x="18" y="85"/>
                    <a:pt x="15" y="85"/>
                    <a:pt x="14" y="85"/>
                  </a:cubicBezTo>
                  <a:cubicBezTo>
                    <a:pt x="11" y="87"/>
                    <a:pt x="16" y="89"/>
                    <a:pt x="16" y="91"/>
                  </a:cubicBezTo>
                  <a:cubicBezTo>
                    <a:pt x="17" y="91"/>
                    <a:pt x="17" y="91"/>
                    <a:pt x="17" y="92"/>
                  </a:cubicBezTo>
                  <a:cubicBezTo>
                    <a:pt x="17" y="92"/>
                    <a:pt x="17" y="95"/>
                    <a:pt x="18" y="94"/>
                  </a:cubicBezTo>
                  <a:cubicBezTo>
                    <a:pt x="19" y="94"/>
                    <a:pt x="22" y="96"/>
                    <a:pt x="23" y="94"/>
                  </a:cubicBezTo>
                  <a:cubicBezTo>
                    <a:pt x="23" y="94"/>
                    <a:pt x="23" y="92"/>
                    <a:pt x="24" y="92"/>
                  </a:cubicBezTo>
                  <a:cubicBezTo>
                    <a:pt x="24" y="92"/>
                    <a:pt x="24" y="92"/>
                    <a:pt x="24" y="93"/>
                  </a:cubicBezTo>
                  <a:cubicBezTo>
                    <a:pt x="24" y="92"/>
                    <a:pt x="26" y="92"/>
                    <a:pt x="26" y="91"/>
                  </a:cubicBezTo>
                  <a:cubicBezTo>
                    <a:pt x="26" y="90"/>
                    <a:pt x="25" y="90"/>
                    <a:pt x="24" y="90"/>
                  </a:cubicBezTo>
                  <a:cubicBezTo>
                    <a:pt x="25" y="90"/>
                    <a:pt x="25" y="88"/>
                    <a:pt x="25" y="88"/>
                  </a:cubicBezTo>
                  <a:cubicBezTo>
                    <a:pt x="25" y="88"/>
                    <a:pt x="28" y="89"/>
                    <a:pt x="28" y="89"/>
                  </a:cubicBezTo>
                  <a:cubicBezTo>
                    <a:pt x="30" y="86"/>
                    <a:pt x="26" y="86"/>
                    <a:pt x="26" y="86"/>
                  </a:cubicBezTo>
                  <a:cubicBezTo>
                    <a:pt x="25" y="86"/>
                    <a:pt x="26" y="84"/>
                    <a:pt x="26" y="84"/>
                  </a:cubicBezTo>
                  <a:cubicBezTo>
                    <a:pt x="26" y="84"/>
                    <a:pt x="26" y="83"/>
                    <a:pt x="26" y="83"/>
                  </a:cubicBezTo>
                  <a:cubicBezTo>
                    <a:pt x="27" y="83"/>
                    <a:pt x="27" y="83"/>
                    <a:pt x="27" y="83"/>
                  </a:cubicBezTo>
                  <a:cubicBezTo>
                    <a:pt x="28" y="82"/>
                    <a:pt x="26" y="77"/>
                    <a:pt x="26" y="77"/>
                  </a:cubicBezTo>
                  <a:cubicBezTo>
                    <a:pt x="28" y="79"/>
                    <a:pt x="28" y="77"/>
                    <a:pt x="29" y="77"/>
                  </a:cubicBezTo>
                  <a:cubicBezTo>
                    <a:pt x="29" y="78"/>
                    <a:pt x="29" y="81"/>
                    <a:pt x="30" y="81"/>
                  </a:cubicBezTo>
                  <a:cubicBezTo>
                    <a:pt x="31" y="81"/>
                    <a:pt x="32" y="79"/>
                    <a:pt x="32" y="78"/>
                  </a:cubicBezTo>
                  <a:cubicBezTo>
                    <a:pt x="32" y="77"/>
                    <a:pt x="32" y="76"/>
                    <a:pt x="32" y="75"/>
                  </a:cubicBezTo>
                  <a:cubicBezTo>
                    <a:pt x="32" y="75"/>
                    <a:pt x="33" y="72"/>
                    <a:pt x="34" y="74"/>
                  </a:cubicBezTo>
                  <a:cubicBezTo>
                    <a:pt x="34" y="75"/>
                    <a:pt x="33" y="75"/>
                    <a:pt x="34" y="75"/>
                  </a:cubicBezTo>
                  <a:cubicBezTo>
                    <a:pt x="34" y="76"/>
                    <a:pt x="34" y="76"/>
                    <a:pt x="34" y="77"/>
                  </a:cubicBezTo>
                  <a:cubicBezTo>
                    <a:pt x="34" y="78"/>
                    <a:pt x="34" y="79"/>
                    <a:pt x="34" y="80"/>
                  </a:cubicBezTo>
                  <a:cubicBezTo>
                    <a:pt x="33" y="81"/>
                    <a:pt x="32" y="81"/>
                    <a:pt x="32" y="82"/>
                  </a:cubicBezTo>
                  <a:cubicBezTo>
                    <a:pt x="32" y="84"/>
                    <a:pt x="33" y="87"/>
                    <a:pt x="35" y="86"/>
                  </a:cubicBezTo>
                  <a:cubicBezTo>
                    <a:pt x="37" y="85"/>
                    <a:pt x="40" y="83"/>
                    <a:pt x="40" y="81"/>
                  </a:cubicBezTo>
                  <a:cubicBezTo>
                    <a:pt x="41" y="81"/>
                    <a:pt x="41" y="81"/>
                    <a:pt x="42" y="81"/>
                  </a:cubicBezTo>
                  <a:cubicBezTo>
                    <a:pt x="42" y="81"/>
                    <a:pt x="42" y="82"/>
                    <a:pt x="42" y="82"/>
                  </a:cubicBezTo>
                  <a:cubicBezTo>
                    <a:pt x="41" y="83"/>
                    <a:pt x="41" y="84"/>
                    <a:pt x="41" y="86"/>
                  </a:cubicBezTo>
                  <a:cubicBezTo>
                    <a:pt x="39" y="86"/>
                    <a:pt x="40" y="87"/>
                    <a:pt x="41" y="87"/>
                  </a:cubicBezTo>
                  <a:cubicBezTo>
                    <a:pt x="41" y="87"/>
                    <a:pt x="41" y="87"/>
                    <a:pt x="41" y="87"/>
                  </a:cubicBezTo>
                  <a:cubicBezTo>
                    <a:pt x="41" y="88"/>
                    <a:pt x="42" y="88"/>
                    <a:pt x="43" y="89"/>
                  </a:cubicBezTo>
                  <a:cubicBezTo>
                    <a:pt x="43" y="89"/>
                    <a:pt x="44" y="88"/>
                    <a:pt x="44" y="88"/>
                  </a:cubicBezTo>
                  <a:cubicBezTo>
                    <a:pt x="44" y="88"/>
                    <a:pt x="44" y="89"/>
                    <a:pt x="44" y="89"/>
                  </a:cubicBezTo>
                  <a:cubicBezTo>
                    <a:pt x="44" y="90"/>
                    <a:pt x="43" y="90"/>
                    <a:pt x="43" y="90"/>
                  </a:cubicBezTo>
                  <a:cubicBezTo>
                    <a:pt x="41" y="90"/>
                    <a:pt x="38" y="89"/>
                    <a:pt x="36" y="90"/>
                  </a:cubicBezTo>
                  <a:cubicBezTo>
                    <a:pt x="34" y="92"/>
                    <a:pt x="36" y="93"/>
                    <a:pt x="35" y="94"/>
                  </a:cubicBezTo>
                  <a:cubicBezTo>
                    <a:pt x="33" y="93"/>
                    <a:pt x="33" y="93"/>
                    <a:pt x="32" y="95"/>
                  </a:cubicBezTo>
                  <a:cubicBezTo>
                    <a:pt x="32" y="95"/>
                    <a:pt x="32" y="95"/>
                    <a:pt x="32" y="95"/>
                  </a:cubicBezTo>
                  <a:cubicBezTo>
                    <a:pt x="32" y="96"/>
                    <a:pt x="32" y="96"/>
                    <a:pt x="32" y="96"/>
                  </a:cubicBezTo>
                  <a:cubicBezTo>
                    <a:pt x="31" y="96"/>
                    <a:pt x="31" y="98"/>
                    <a:pt x="30" y="98"/>
                  </a:cubicBezTo>
                  <a:cubicBezTo>
                    <a:pt x="30" y="98"/>
                    <a:pt x="29" y="98"/>
                    <a:pt x="29" y="98"/>
                  </a:cubicBezTo>
                  <a:cubicBezTo>
                    <a:pt x="28" y="98"/>
                    <a:pt x="26" y="98"/>
                    <a:pt x="26" y="98"/>
                  </a:cubicBezTo>
                  <a:cubicBezTo>
                    <a:pt x="25" y="98"/>
                    <a:pt x="25" y="99"/>
                    <a:pt x="25" y="99"/>
                  </a:cubicBezTo>
                  <a:cubicBezTo>
                    <a:pt x="24" y="100"/>
                    <a:pt x="24" y="97"/>
                    <a:pt x="22" y="99"/>
                  </a:cubicBezTo>
                  <a:cubicBezTo>
                    <a:pt x="21" y="100"/>
                    <a:pt x="21" y="104"/>
                    <a:pt x="22" y="105"/>
                  </a:cubicBezTo>
                  <a:cubicBezTo>
                    <a:pt x="22" y="106"/>
                    <a:pt x="22" y="108"/>
                    <a:pt x="22" y="109"/>
                  </a:cubicBezTo>
                  <a:cubicBezTo>
                    <a:pt x="23" y="109"/>
                    <a:pt x="22" y="110"/>
                    <a:pt x="23" y="110"/>
                  </a:cubicBezTo>
                  <a:cubicBezTo>
                    <a:pt x="24" y="110"/>
                    <a:pt x="25" y="109"/>
                    <a:pt x="26" y="109"/>
                  </a:cubicBezTo>
                  <a:cubicBezTo>
                    <a:pt x="27" y="109"/>
                    <a:pt x="28" y="109"/>
                    <a:pt x="30" y="108"/>
                  </a:cubicBezTo>
                  <a:cubicBezTo>
                    <a:pt x="30" y="108"/>
                    <a:pt x="31" y="108"/>
                    <a:pt x="31" y="108"/>
                  </a:cubicBezTo>
                  <a:cubicBezTo>
                    <a:pt x="32" y="106"/>
                    <a:pt x="34" y="105"/>
                    <a:pt x="36" y="107"/>
                  </a:cubicBezTo>
                  <a:cubicBezTo>
                    <a:pt x="36" y="107"/>
                    <a:pt x="36" y="107"/>
                    <a:pt x="36" y="107"/>
                  </a:cubicBezTo>
                  <a:cubicBezTo>
                    <a:pt x="37" y="107"/>
                    <a:pt x="38" y="106"/>
                    <a:pt x="39" y="106"/>
                  </a:cubicBezTo>
                  <a:cubicBezTo>
                    <a:pt x="41" y="107"/>
                    <a:pt x="42" y="105"/>
                    <a:pt x="43" y="106"/>
                  </a:cubicBezTo>
                  <a:cubicBezTo>
                    <a:pt x="45" y="108"/>
                    <a:pt x="40" y="108"/>
                    <a:pt x="39" y="109"/>
                  </a:cubicBezTo>
                  <a:cubicBezTo>
                    <a:pt x="38" y="109"/>
                    <a:pt x="38" y="109"/>
                    <a:pt x="37" y="110"/>
                  </a:cubicBezTo>
                  <a:cubicBezTo>
                    <a:pt x="37" y="109"/>
                    <a:pt x="36" y="109"/>
                    <a:pt x="36" y="110"/>
                  </a:cubicBezTo>
                  <a:cubicBezTo>
                    <a:pt x="35" y="110"/>
                    <a:pt x="35" y="110"/>
                    <a:pt x="35" y="110"/>
                  </a:cubicBezTo>
                  <a:cubicBezTo>
                    <a:pt x="34" y="110"/>
                    <a:pt x="27" y="113"/>
                    <a:pt x="30" y="114"/>
                  </a:cubicBezTo>
                  <a:cubicBezTo>
                    <a:pt x="31" y="114"/>
                    <a:pt x="33" y="114"/>
                    <a:pt x="34" y="115"/>
                  </a:cubicBezTo>
                  <a:cubicBezTo>
                    <a:pt x="35" y="116"/>
                    <a:pt x="37" y="115"/>
                    <a:pt x="38" y="117"/>
                  </a:cubicBezTo>
                  <a:cubicBezTo>
                    <a:pt x="36" y="118"/>
                    <a:pt x="37" y="117"/>
                    <a:pt x="36" y="117"/>
                  </a:cubicBezTo>
                  <a:cubicBezTo>
                    <a:pt x="35" y="116"/>
                    <a:pt x="33" y="116"/>
                    <a:pt x="32" y="116"/>
                  </a:cubicBezTo>
                  <a:cubicBezTo>
                    <a:pt x="31" y="116"/>
                    <a:pt x="31" y="116"/>
                    <a:pt x="29" y="116"/>
                  </a:cubicBezTo>
                  <a:cubicBezTo>
                    <a:pt x="29" y="117"/>
                    <a:pt x="29" y="118"/>
                    <a:pt x="27" y="118"/>
                  </a:cubicBezTo>
                  <a:cubicBezTo>
                    <a:pt x="27" y="117"/>
                    <a:pt x="27" y="117"/>
                    <a:pt x="27" y="117"/>
                  </a:cubicBezTo>
                  <a:cubicBezTo>
                    <a:pt x="28" y="114"/>
                    <a:pt x="24" y="115"/>
                    <a:pt x="23" y="117"/>
                  </a:cubicBezTo>
                  <a:cubicBezTo>
                    <a:pt x="23" y="118"/>
                    <a:pt x="24" y="118"/>
                    <a:pt x="24" y="118"/>
                  </a:cubicBezTo>
                  <a:cubicBezTo>
                    <a:pt x="24" y="119"/>
                    <a:pt x="24" y="119"/>
                    <a:pt x="24" y="120"/>
                  </a:cubicBezTo>
                  <a:cubicBezTo>
                    <a:pt x="24" y="121"/>
                    <a:pt x="25" y="123"/>
                    <a:pt x="26" y="124"/>
                  </a:cubicBezTo>
                  <a:cubicBezTo>
                    <a:pt x="26" y="125"/>
                    <a:pt x="26" y="126"/>
                    <a:pt x="27" y="127"/>
                  </a:cubicBezTo>
                  <a:cubicBezTo>
                    <a:pt x="27" y="127"/>
                    <a:pt x="27" y="127"/>
                    <a:pt x="28" y="127"/>
                  </a:cubicBezTo>
                  <a:cubicBezTo>
                    <a:pt x="29" y="128"/>
                    <a:pt x="30" y="128"/>
                    <a:pt x="31" y="129"/>
                  </a:cubicBezTo>
                  <a:cubicBezTo>
                    <a:pt x="32" y="130"/>
                    <a:pt x="31" y="131"/>
                    <a:pt x="32" y="132"/>
                  </a:cubicBezTo>
                  <a:cubicBezTo>
                    <a:pt x="33" y="133"/>
                    <a:pt x="36" y="133"/>
                    <a:pt x="37" y="132"/>
                  </a:cubicBezTo>
                  <a:cubicBezTo>
                    <a:pt x="37" y="132"/>
                    <a:pt x="37" y="131"/>
                    <a:pt x="37" y="131"/>
                  </a:cubicBezTo>
                  <a:cubicBezTo>
                    <a:pt x="38" y="130"/>
                    <a:pt x="38" y="132"/>
                    <a:pt x="39" y="132"/>
                  </a:cubicBezTo>
                  <a:cubicBezTo>
                    <a:pt x="41" y="132"/>
                    <a:pt x="39" y="131"/>
                    <a:pt x="40" y="131"/>
                  </a:cubicBezTo>
                  <a:cubicBezTo>
                    <a:pt x="42" y="130"/>
                    <a:pt x="42" y="132"/>
                    <a:pt x="42" y="133"/>
                  </a:cubicBezTo>
                  <a:cubicBezTo>
                    <a:pt x="41" y="134"/>
                    <a:pt x="39" y="133"/>
                    <a:pt x="40" y="136"/>
                  </a:cubicBezTo>
                  <a:cubicBezTo>
                    <a:pt x="39" y="135"/>
                    <a:pt x="39" y="135"/>
                    <a:pt x="39" y="135"/>
                  </a:cubicBezTo>
                  <a:cubicBezTo>
                    <a:pt x="39" y="135"/>
                    <a:pt x="39" y="134"/>
                    <a:pt x="38" y="134"/>
                  </a:cubicBezTo>
                  <a:cubicBezTo>
                    <a:pt x="37" y="134"/>
                    <a:pt x="35" y="135"/>
                    <a:pt x="34" y="136"/>
                  </a:cubicBezTo>
                  <a:cubicBezTo>
                    <a:pt x="35" y="137"/>
                    <a:pt x="37" y="142"/>
                    <a:pt x="39" y="141"/>
                  </a:cubicBezTo>
                  <a:cubicBezTo>
                    <a:pt x="40" y="142"/>
                    <a:pt x="40" y="141"/>
                    <a:pt x="40" y="142"/>
                  </a:cubicBezTo>
                  <a:cubicBezTo>
                    <a:pt x="40" y="143"/>
                    <a:pt x="39" y="146"/>
                    <a:pt x="39" y="146"/>
                  </a:cubicBezTo>
                  <a:cubicBezTo>
                    <a:pt x="40" y="146"/>
                    <a:pt x="40" y="145"/>
                    <a:pt x="40" y="145"/>
                  </a:cubicBezTo>
                  <a:cubicBezTo>
                    <a:pt x="41" y="145"/>
                    <a:pt x="41" y="146"/>
                    <a:pt x="42" y="146"/>
                  </a:cubicBezTo>
                  <a:cubicBezTo>
                    <a:pt x="43" y="145"/>
                    <a:pt x="45" y="145"/>
                    <a:pt x="45" y="143"/>
                  </a:cubicBezTo>
                  <a:cubicBezTo>
                    <a:pt x="45" y="142"/>
                    <a:pt x="46" y="142"/>
                    <a:pt x="45" y="141"/>
                  </a:cubicBezTo>
                  <a:cubicBezTo>
                    <a:pt x="45" y="140"/>
                    <a:pt x="45" y="140"/>
                    <a:pt x="44" y="140"/>
                  </a:cubicBezTo>
                  <a:cubicBezTo>
                    <a:pt x="44" y="140"/>
                    <a:pt x="44" y="139"/>
                    <a:pt x="44" y="139"/>
                  </a:cubicBezTo>
                  <a:cubicBezTo>
                    <a:pt x="45" y="137"/>
                    <a:pt x="47" y="134"/>
                    <a:pt x="45" y="132"/>
                  </a:cubicBezTo>
                  <a:cubicBezTo>
                    <a:pt x="45" y="131"/>
                    <a:pt x="46" y="131"/>
                    <a:pt x="46" y="131"/>
                  </a:cubicBezTo>
                  <a:cubicBezTo>
                    <a:pt x="47" y="131"/>
                    <a:pt x="47" y="129"/>
                    <a:pt x="47" y="128"/>
                  </a:cubicBezTo>
                  <a:cubicBezTo>
                    <a:pt x="47" y="128"/>
                    <a:pt x="48" y="124"/>
                    <a:pt x="47" y="124"/>
                  </a:cubicBezTo>
                  <a:cubicBezTo>
                    <a:pt x="47" y="124"/>
                    <a:pt x="47" y="124"/>
                    <a:pt x="47" y="123"/>
                  </a:cubicBezTo>
                  <a:cubicBezTo>
                    <a:pt x="48" y="123"/>
                    <a:pt x="48" y="121"/>
                    <a:pt x="47" y="121"/>
                  </a:cubicBezTo>
                  <a:cubicBezTo>
                    <a:pt x="46" y="121"/>
                    <a:pt x="48" y="120"/>
                    <a:pt x="48" y="119"/>
                  </a:cubicBezTo>
                  <a:cubicBezTo>
                    <a:pt x="49" y="118"/>
                    <a:pt x="48" y="116"/>
                    <a:pt x="48" y="116"/>
                  </a:cubicBezTo>
                  <a:cubicBezTo>
                    <a:pt x="49" y="113"/>
                    <a:pt x="51" y="119"/>
                    <a:pt x="53" y="117"/>
                  </a:cubicBezTo>
                  <a:cubicBezTo>
                    <a:pt x="53" y="116"/>
                    <a:pt x="53" y="114"/>
                    <a:pt x="53" y="113"/>
                  </a:cubicBezTo>
                  <a:cubicBezTo>
                    <a:pt x="53" y="112"/>
                    <a:pt x="53" y="111"/>
                    <a:pt x="53" y="111"/>
                  </a:cubicBezTo>
                  <a:cubicBezTo>
                    <a:pt x="54" y="111"/>
                    <a:pt x="55" y="107"/>
                    <a:pt x="53" y="107"/>
                  </a:cubicBezTo>
                  <a:cubicBezTo>
                    <a:pt x="53" y="107"/>
                    <a:pt x="53" y="106"/>
                    <a:pt x="53" y="106"/>
                  </a:cubicBezTo>
                  <a:cubicBezTo>
                    <a:pt x="53" y="106"/>
                    <a:pt x="53" y="106"/>
                    <a:pt x="53" y="106"/>
                  </a:cubicBezTo>
                  <a:cubicBezTo>
                    <a:pt x="53" y="105"/>
                    <a:pt x="52" y="106"/>
                    <a:pt x="52" y="104"/>
                  </a:cubicBezTo>
                  <a:cubicBezTo>
                    <a:pt x="52" y="104"/>
                    <a:pt x="54" y="104"/>
                    <a:pt x="54" y="103"/>
                  </a:cubicBezTo>
                  <a:cubicBezTo>
                    <a:pt x="54" y="103"/>
                    <a:pt x="53" y="102"/>
                    <a:pt x="54" y="101"/>
                  </a:cubicBezTo>
                  <a:cubicBezTo>
                    <a:pt x="55" y="99"/>
                    <a:pt x="56" y="101"/>
                    <a:pt x="57" y="100"/>
                  </a:cubicBezTo>
                  <a:cubicBezTo>
                    <a:pt x="59" y="99"/>
                    <a:pt x="58" y="96"/>
                    <a:pt x="56" y="95"/>
                  </a:cubicBezTo>
                  <a:cubicBezTo>
                    <a:pt x="56" y="95"/>
                    <a:pt x="57" y="95"/>
                    <a:pt x="57" y="95"/>
                  </a:cubicBezTo>
                  <a:cubicBezTo>
                    <a:pt x="58" y="95"/>
                    <a:pt x="59" y="94"/>
                    <a:pt x="58" y="93"/>
                  </a:cubicBezTo>
                  <a:cubicBezTo>
                    <a:pt x="58" y="93"/>
                    <a:pt x="56" y="91"/>
                    <a:pt x="57" y="91"/>
                  </a:cubicBezTo>
                  <a:cubicBezTo>
                    <a:pt x="57" y="90"/>
                    <a:pt x="58" y="91"/>
                    <a:pt x="58" y="91"/>
                  </a:cubicBezTo>
                  <a:cubicBezTo>
                    <a:pt x="59" y="89"/>
                    <a:pt x="57" y="88"/>
                    <a:pt x="58" y="87"/>
                  </a:cubicBezTo>
                  <a:cubicBezTo>
                    <a:pt x="59" y="84"/>
                    <a:pt x="63" y="86"/>
                    <a:pt x="62" y="82"/>
                  </a:cubicBezTo>
                  <a:cubicBezTo>
                    <a:pt x="62" y="81"/>
                    <a:pt x="63" y="81"/>
                    <a:pt x="64" y="81"/>
                  </a:cubicBezTo>
                  <a:cubicBezTo>
                    <a:pt x="65" y="81"/>
                    <a:pt x="67" y="79"/>
                    <a:pt x="68" y="78"/>
                  </a:cubicBezTo>
                  <a:close/>
                  <a:moveTo>
                    <a:pt x="94" y="107"/>
                  </a:moveTo>
                  <a:cubicBezTo>
                    <a:pt x="94" y="106"/>
                    <a:pt x="92" y="106"/>
                    <a:pt x="91" y="106"/>
                  </a:cubicBezTo>
                  <a:cubicBezTo>
                    <a:pt x="90" y="106"/>
                    <a:pt x="90" y="107"/>
                    <a:pt x="89" y="105"/>
                  </a:cubicBezTo>
                  <a:cubicBezTo>
                    <a:pt x="88" y="103"/>
                    <a:pt x="87" y="102"/>
                    <a:pt x="86" y="100"/>
                  </a:cubicBezTo>
                  <a:cubicBezTo>
                    <a:pt x="86" y="99"/>
                    <a:pt x="87" y="97"/>
                    <a:pt x="86" y="96"/>
                  </a:cubicBezTo>
                  <a:cubicBezTo>
                    <a:pt x="86" y="93"/>
                    <a:pt x="83" y="93"/>
                    <a:pt x="81" y="94"/>
                  </a:cubicBezTo>
                  <a:cubicBezTo>
                    <a:pt x="79" y="96"/>
                    <a:pt x="76" y="95"/>
                    <a:pt x="73" y="96"/>
                  </a:cubicBezTo>
                  <a:cubicBezTo>
                    <a:pt x="70" y="97"/>
                    <a:pt x="70" y="99"/>
                    <a:pt x="73" y="102"/>
                  </a:cubicBezTo>
                  <a:cubicBezTo>
                    <a:pt x="75" y="104"/>
                    <a:pt x="75" y="104"/>
                    <a:pt x="74" y="108"/>
                  </a:cubicBezTo>
                  <a:cubicBezTo>
                    <a:pt x="73" y="109"/>
                    <a:pt x="73" y="110"/>
                    <a:pt x="73" y="112"/>
                  </a:cubicBezTo>
                  <a:cubicBezTo>
                    <a:pt x="73" y="113"/>
                    <a:pt x="73" y="113"/>
                    <a:pt x="73" y="114"/>
                  </a:cubicBezTo>
                  <a:cubicBezTo>
                    <a:pt x="72" y="114"/>
                    <a:pt x="71" y="114"/>
                    <a:pt x="71" y="115"/>
                  </a:cubicBezTo>
                  <a:cubicBezTo>
                    <a:pt x="71" y="115"/>
                    <a:pt x="70" y="118"/>
                    <a:pt x="71" y="119"/>
                  </a:cubicBezTo>
                  <a:cubicBezTo>
                    <a:pt x="72" y="120"/>
                    <a:pt x="73" y="118"/>
                    <a:pt x="74" y="118"/>
                  </a:cubicBezTo>
                  <a:cubicBezTo>
                    <a:pt x="76" y="117"/>
                    <a:pt x="77" y="118"/>
                    <a:pt x="78" y="117"/>
                  </a:cubicBezTo>
                  <a:cubicBezTo>
                    <a:pt x="79" y="116"/>
                    <a:pt x="80" y="114"/>
                    <a:pt x="82" y="114"/>
                  </a:cubicBezTo>
                  <a:cubicBezTo>
                    <a:pt x="83" y="115"/>
                    <a:pt x="83" y="117"/>
                    <a:pt x="83" y="118"/>
                  </a:cubicBezTo>
                  <a:cubicBezTo>
                    <a:pt x="84" y="119"/>
                    <a:pt x="83" y="119"/>
                    <a:pt x="83" y="120"/>
                  </a:cubicBezTo>
                  <a:cubicBezTo>
                    <a:pt x="83" y="121"/>
                    <a:pt x="82" y="125"/>
                    <a:pt x="83" y="125"/>
                  </a:cubicBezTo>
                  <a:cubicBezTo>
                    <a:pt x="84" y="125"/>
                    <a:pt x="86" y="122"/>
                    <a:pt x="86" y="121"/>
                  </a:cubicBezTo>
                  <a:cubicBezTo>
                    <a:pt x="88" y="120"/>
                    <a:pt x="90" y="116"/>
                    <a:pt x="92" y="115"/>
                  </a:cubicBezTo>
                  <a:cubicBezTo>
                    <a:pt x="93" y="115"/>
                    <a:pt x="93" y="115"/>
                    <a:pt x="92" y="113"/>
                  </a:cubicBezTo>
                  <a:cubicBezTo>
                    <a:pt x="94" y="113"/>
                    <a:pt x="93" y="112"/>
                    <a:pt x="93" y="111"/>
                  </a:cubicBezTo>
                  <a:cubicBezTo>
                    <a:pt x="93" y="110"/>
                    <a:pt x="93" y="110"/>
                    <a:pt x="93" y="109"/>
                  </a:cubicBezTo>
                  <a:cubicBezTo>
                    <a:pt x="93" y="108"/>
                    <a:pt x="94" y="107"/>
                    <a:pt x="94" y="107"/>
                  </a:cubicBezTo>
                  <a:close/>
                  <a:moveTo>
                    <a:pt x="156" y="22"/>
                  </a:moveTo>
                  <a:cubicBezTo>
                    <a:pt x="156" y="26"/>
                    <a:pt x="150" y="25"/>
                    <a:pt x="148" y="26"/>
                  </a:cubicBezTo>
                  <a:cubicBezTo>
                    <a:pt x="146" y="27"/>
                    <a:pt x="143" y="30"/>
                    <a:pt x="143" y="26"/>
                  </a:cubicBezTo>
                  <a:cubicBezTo>
                    <a:pt x="142" y="23"/>
                    <a:pt x="146" y="20"/>
                    <a:pt x="148" y="19"/>
                  </a:cubicBezTo>
                  <a:cubicBezTo>
                    <a:pt x="150" y="18"/>
                    <a:pt x="152" y="17"/>
                    <a:pt x="154" y="18"/>
                  </a:cubicBezTo>
                  <a:cubicBezTo>
                    <a:pt x="155" y="19"/>
                    <a:pt x="156" y="21"/>
                    <a:pt x="156" y="22"/>
                  </a:cubicBezTo>
                  <a:close/>
                  <a:moveTo>
                    <a:pt x="70" y="94"/>
                  </a:moveTo>
                  <a:cubicBezTo>
                    <a:pt x="70" y="93"/>
                    <a:pt x="69" y="89"/>
                    <a:pt x="69" y="89"/>
                  </a:cubicBezTo>
                  <a:cubicBezTo>
                    <a:pt x="69" y="87"/>
                    <a:pt x="66" y="86"/>
                    <a:pt x="66" y="85"/>
                  </a:cubicBezTo>
                  <a:cubicBezTo>
                    <a:pt x="67" y="83"/>
                    <a:pt x="71" y="83"/>
                    <a:pt x="72" y="83"/>
                  </a:cubicBezTo>
                  <a:cubicBezTo>
                    <a:pt x="72" y="82"/>
                    <a:pt x="72" y="80"/>
                    <a:pt x="73" y="80"/>
                  </a:cubicBezTo>
                  <a:cubicBezTo>
                    <a:pt x="74" y="80"/>
                    <a:pt x="74" y="81"/>
                    <a:pt x="74" y="82"/>
                  </a:cubicBezTo>
                  <a:cubicBezTo>
                    <a:pt x="76" y="80"/>
                    <a:pt x="78" y="82"/>
                    <a:pt x="78" y="84"/>
                  </a:cubicBezTo>
                  <a:cubicBezTo>
                    <a:pt x="79" y="85"/>
                    <a:pt x="79" y="85"/>
                    <a:pt x="79" y="86"/>
                  </a:cubicBezTo>
                  <a:cubicBezTo>
                    <a:pt x="79" y="88"/>
                    <a:pt x="81" y="93"/>
                    <a:pt x="77" y="93"/>
                  </a:cubicBezTo>
                  <a:cubicBezTo>
                    <a:pt x="77" y="94"/>
                    <a:pt x="76" y="93"/>
                    <a:pt x="76" y="93"/>
                  </a:cubicBezTo>
                  <a:cubicBezTo>
                    <a:pt x="75" y="93"/>
                    <a:pt x="73" y="94"/>
                    <a:pt x="72" y="94"/>
                  </a:cubicBezTo>
                  <a:cubicBezTo>
                    <a:pt x="71" y="94"/>
                    <a:pt x="71" y="93"/>
                    <a:pt x="70" y="94"/>
                  </a:cubicBezTo>
                  <a:close/>
                  <a:moveTo>
                    <a:pt x="130" y="71"/>
                  </a:moveTo>
                  <a:cubicBezTo>
                    <a:pt x="130" y="71"/>
                    <a:pt x="128" y="72"/>
                    <a:pt x="128" y="72"/>
                  </a:cubicBezTo>
                  <a:cubicBezTo>
                    <a:pt x="127" y="72"/>
                    <a:pt x="127" y="72"/>
                    <a:pt x="126" y="72"/>
                  </a:cubicBezTo>
                  <a:cubicBezTo>
                    <a:pt x="124" y="71"/>
                    <a:pt x="122" y="71"/>
                    <a:pt x="120" y="73"/>
                  </a:cubicBezTo>
                  <a:cubicBezTo>
                    <a:pt x="120" y="74"/>
                    <a:pt x="120" y="74"/>
                    <a:pt x="119" y="74"/>
                  </a:cubicBezTo>
                  <a:cubicBezTo>
                    <a:pt x="119" y="74"/>
                    <a:pt x="119" y="74"/>
                    <a:pt x="119" y="74"/>
                  </a:cubicBezTo>
                  <a:cubicBezTo>
                    <a:pt x="117" y="73"/>
                    <a:pt x="122" y="69"/>
                    <a:pt x="123" y="69"/>
                  </a:cubicBezTo>
                  <a:cubicBezTo>
                    <a:pt x="125" y="69"/>
                    <a:pt x="125" y="70"/>
                    <a:pt x="126" y="70"/>
                  </a:cubicBezTo>
                  <a:cubicBezTo>
                    <a:pt x="127" y="71"/>
                    <a:pt x="127" y="71"/>
                    <a:pt x="128" y="71"/>
                  </a:cubicBezTo>
                  <a:cubicBezTo>
                    <a:pt x="129" y="71"/>
                    <a:pt x="130" y="70"/>
                    <a:pt x="130" y="71"/>
                  </a:cubicBezTo>
                  <a:close/>
                  <a:moveTo>
                    <a:pt x="118" y="27"/>
                  </a:moveTo>
                  <a:cubicBezTo>
                    <a:pt x="117" y="25"/>
                    <a:pt x="116" y="23"/>
                    <a:pt x="118" y="22"/>
                  </a:cubicBezTo>
                  <a:cubicBezTo>
                    <a:pt x="119" y="21"/>
                    <a:pt x="121" y="25"/>
                    <a:pt x="121" y="25"/>
                  </a:cubicBezTo>
                  <a:cubicBezTo>
                    <a:pt x="122" y="26"/>
                    <a:pt x="122" y="26"/>
                    <a:pt x="121" y="27"/>
                  </a:cubicBezTo>
                  <a:cubicBezTo>
                    <a:pt x="120" y="28"/>
                    <a:pt x="118" y="29"/>
                    <a:pt x="118" y="27"/>
                  </a:cubicBezTo>
                  <a:close/>
                  <a:moveTo>
                    <a:pt x="65" y="65"/>
                  </a:moveTo>
                  <a:cubicBezTo>
                    <a:pt x="65" y="62"/>
                    <a:pt x="70" y="63"/>
                    <a:pt x="70" y="65"/>
                  </a:cubicBezTo>
                  <a:cubicBezTo>
                    <a:pt x="70" y="67"/>
                    <a:pt x="65" y="68"/>
                    <a:pt x="65" y="65"/>
                  </a:cubicBezTo>
                  <a:close/>
                  <a:moveTo>
                    <a:pt x="52" y="16"/>
                  </a:moveTo>
                  <a:cubicBezTo>
                    <a:pt x="54" y="13"/>
                    <a:pt x="54" y="18"/>
                    <a:pt x="56" y="18"/>
                  </a:cubicBezTo>
                  <a:cubicBezTo>
                    <a:pt x="55" y="19"/>
                    <a:pt x="55" y="20"/>
                    <a:pt x="54" y="20"/>
                  </a:cubicBezTo>
                  <a:cubicBezTo>
                    <a:pt x="52" y="19"/>
                    <a:pt x="51" y="17"/>
                    <a:pt x="52" y="16"/>
                  </a:cubicBezTo>
                  <a:close/>
                  <a:moveTo>
                    <a:pt x="112" y="79"/>
                  </a:moveTo>
                  <a:cubicBezTo>
                    <a:pt x="110" y="81"/>
                    <a:pt x="108" y="77"/>
                    <a:pt x="108" y="75"/>
                  </a:cubicBezTo>
                  <a:cubicBezTo>
                    <a:pt x="109" y="72"/>
                    <a:pt x="112" y="78"/>
                    <a:pt x="112" y="79"/>
                  </a:cubicBezTo>
                  <a:close/>
                  <a:moveTo>
                    <a:pt x="135" y="67"/>
                  </a:moveTo>
                  <a:cubicBezTo>
                    <a:pt x="135" y="68"/>
                    <a:pt x="134" y="69"/>
                    <a:pt x="133" y="69"/>
                  </a:cubicBezTo>
                  <a:cubicBezTo>
                    <a:pt x="129" y="67"/>
                    <a:pt x="135" y="65"/>
                    <a:pt x="135" y="67"/>
                  </a:cubicBezTo>
                  <a:close/>
                  <a:moveTo>
                    <a:pt x="65" y="55"/>
                  </a:moveTo>
                  <a:cubicBezTo>
                    <a:pt x="64" y="55"/>
                    <a:pt x="61" y="56"/>
                    <a:pt x="62" y="53"/>
                  </a:cubicBezTo>
                  <a:cubicBezTo>
                    <a:pt x="63" y="52"/>
                    <a:pt x="65" y="54"/>
                    <a:pt x="65" y="55"/>
                  </a:cubicBezTo>
                  <a:close/>
                  <a:moveTo>
                    <a:pt x="102" y="142"/>
                  </a:moveTo>
                  <a:cubicBezTo>
                    <a:pt x="102" y="142"/>
                    <a:pt x="102" y="142"/>
                    <a:pt x="102" y="142"/>
                  </a:cubicBezTo>
                  <a:cubicBezTo>
                    <a:pt x="101" y="145"/>
                    <a:pt x="100" y="147"/>
                    <a:pt x="98" y="149"/>
                  </a:cubicBezTo>
                  <a:cubicBezTo>
                    <a:pt x="99" y="146"/>
                    <a:pt x="101" y="144"/>
                    <a:pt x="102" y="142"/>
                  </a:cubicBezTo>
                  <a:close/>
                  <a:moveTo>
                    <a:pt x="4" y="43"/>
                  </a:moveTo>
                  <a:cubicBezTo>
                    <a:pt x="4" y="43"/>
                    <a:pt x="3" y="43"/>
                    <a:pt x="3" y="44"/>
                  </a:cubicBezTo>
                  <a:cubicBezTo>
                    <a:pt x="1" y="43"/>
                    <a:pt x="3" y="38"/>
                    <a:pt x="4" y="43"/>
                  </a:cubicBezTo>
                  <a:close/>
                  <a:moveTo>
                    <a:pt x="68" y="4"/>
                  </a:moveTo>
                  <a:cubicBezTo>
                    <a:pt x="68" y="2"/>
                    <a:pt x="70" y="3"/>
                    <a:pt x="70" y="4"/>
                  </a:cubicBezTo>
                  <a:cubicBezTo>
                    <a:pt x="70" y="5"/>
                    <a:pt x="69" y="6"/>
                    <a:pt x="68" y="4"/>
                  </a:cubicBezTo>
                  <a:close/>
                  <a:moveTo>
                    <a:pt x="70" y="3"/>
                  </a:moveTo>
                  <a:cubicBezTo>
                    <a:pt x="70" y="1"/>
                    <a:pt x="69" y="1"/>
                    <a:pt x="69" y="0"/>
                  </a:cubicBezTo>
                  <a:cubicBezTo>
                    <a:pt x="69" y="0"/>
                    <a:pt x="71" y="1"/>
                    <a:pt x="71" y="1"/>
                  </a:cubicBezTo>
                  <a:cubicBezTo>
                    <a:pt x="72" y="2"/>
                    <a:pt x="71" y="2"/>
                    <a:pt x="70" y="3"/>
                  </a:cubicBezTo>
                  <a:close/>
                  <a:moveTo>
                    <a:pt x="2" y="40"/>
                  </a:moveTo>
                  <a:cubicBezTo>
                    <a:pt x="1" y="38"/>
                    <a:pt x="5" y="40"/>
                    <a:pt x="3" y="40"/>
                  </a:cubicBezTo>
                  <a:cubicBezTo>
                    <a:pt x="2" y="40"/>
                    <a:pt x="2" y="40"/>
                    <a:pt x="2" y="40"/>
                  </a:cubicBezTo>
                  <a:close/>
                  <a:moveTo>
                    <a:pt x="72" y="3"/>
                  </a:moveTo>
                  <a:cubicBezTo>
                    <a:pt x="72" y="1"/>
                    <a:pt x="73" y="2"/>
                    <a:pt x="74" y="3"/>
                  </a:cubicBezTo>
                  <a:cubicBezTo>
                    <a:pt x="73" y="3"/>
                    <a:pt x="72" y="4"/>
                    <a:pt x="72" y="3"/>
                  </a:cubicBezTo>
                  <a:close/>
                  <a:moveTo>
                    <a:pt x="93" y="14"/>
                  </a:moveTo>
                  <a:cubicBezTo>
                    <a:pt x="93" y="14"/>
                    <a:pt x="92" y="13"/>
                    <a:pt x="93" y="13"/>
                  </a:cubicBezTo>
                  <a:cubicBezTo>
                    <a:pt x="96" y="14"/>
                    <a:pt x="92" y="16"/>
                    <a:pt x="93" y="14"/>
                  </a:cubicBezTo>
                  <a:close/>
                  <a:moveTo>
                    <a:pt x="64" y="11"/>
                  </a:moveTo>
                  <a:cubicBezTo>
                    <a:pt x="63" y="10"/>
                    <a:pt x="64" y="9"/>
                    <a:pt x="65" y="8"/>
                  </a:cubicBezTo>
                  <a:cubicBezTo>
                    <a:pt x="65" y="9"/>
                    <a:pt x="65" y="10"/>
                    <a:pt x="65" y="10"/>
                  </a:cubicBezTo>
                  <a:cubicBezTo>
                    <a:pt x="65" y="11"/>
                    <a:pt x="64" y="11"/>
                    <a:pt x="64" y="11"/>
                  </a:cubicBezTo>
                  <a:close/>
                  <a:moveTo>
                    <a:pt x="65" y="58"/>
                  </a:moveTo>
                  <a:cubicBezTo>
                    <a:pt x="65" y="57"/>
                    <a:pt x="64" y="57"/>
                    <a:pt x="65" y="57"/>
                  </a:cubicBezTo>
                  <a:cubicBezTo>
                    <a:pt x="66" y="58"/>
                    <a:pt x="64" y="59"/>
                    <a:pt x="64" y="59"/>
                  </a:cubicBezTo>
                  <a:cubicBezTo>
                    <a:pt x="64" y="58"/>
                    <a:pt x="64" y="58"/>
                    <a:pt x="65" y="58"/>
                  </a:cubicBezTo>
                  <a:close/>
                  <a:moveTo>
                    <a:pt x="27" y="29"/>
                  </a:moveTo>
                  <a:cubicBezTo>
                    <a:pt x="27" y="29"/>
                    <a:pt x="28" y="29"/>
                    <a:pt x="28" y="29"/>
                  </a:cubicBezTo>
                  <a:cubicBezTo>
                    <a:pt x="28" y="30"/>
                    <a:pt x="27" y="30"/>
                    <a:pt x="27" y="29"/>
                  </a:cubicBezTo>
                  <a:close/>
                  <a:moveTo>
                    <a:pt x="75" y="16"/>
                  </a:moveTo>
                  <a:cubicBezTo>
                    <a:pt x="75" y="16"/>
                    <a:pt x="74" y="17"/>
                    <a:pt x="74" y="17"/>
                  </a:cubicBezTo>
                  <a:cubicBezTo>
                    <a:pt x="74" y="16"/>
                    <a:pt x="74" y="16"/>
                    <a:pt x="75" y="16"/>
                  </a:cubicBezTo>
                  <a:close/>
                  <a:moveTo>
                    <a:pt x="42" y="148"/>
                  </a:moveTo>
                  <a:cubicBezTo>
                    <a:pt x="42" y="148"/>
                    <a:pt x="42" y="148"/>
                    <a:pt x="42" y="148"/>
                  </a:cubicBezTo>
                  <a:cubicBezTo>
                    <a:pt x="41" y="148"/>
                    <a:pt x="41" y="148"/>
                    <a:pt x="42" y="147"/>
                  </a:cubicBezTo>
                  <a:cubicBezTo>
                    <a:pt x="42" y="148"/>
                    <a:pt x="42" y="148"/>
                    <a:pt x="42" y="148"/>
                  </a:cubicBezTo>
                  <a:close/>
                  <a:moveTo>
                    <a:pt x="29" y="79"/>
                  </a:moveTo>
                  <a:cubicBezTo>
                    <a:pt x="28" y="79"/>
                    <a:pt x="29" y="78"/>
                    <a:pt x="29" y="79"/>
                  </a:cubicBezTo>
                  <a:cubicBezTo>
                    <a:pt x="29" y="79"/>
                    <a:pt x="29" y="79"/>
                    <a:pt x="29" y="79"/>
                  </a:cubicBezTo>
                  <a:close/>
                  <a:moveTo>
                    <a:pt x="86" y="124"/>
                  </a:moveTo>
                  <a:cubicBezTo>
                    <a:pt x="86" y="124"/>
                    <a:pt x="86" y="125"/>
                    <a:pt x="86" y="125"/>
                  </a:cubicBezTo>
                  <a:cubicBezTo>
                    <a:pt x="86" y="125"/>
                    <a:pt x="86" y="125"/>
                    <a:pt x="85" y="125"/>
                  </a:cubicBezTo>
                  <a:cubicBezTo>
                    <a:pt x="85" y="125"/>
                    <a:pt x="86" y="124"/>
                    <a:pt x="86" y="124"/>
                  </a:cubicBezTo>
                  <a:close/>
                  <a:moveTo>
                    <a:pt x="92" y="11"/>
                  </a:moveTo>
                  <a:cubicBezTo>
                    <a:pt x="92" y="11"/>
                    <a:pt x="92" y="11"/>
                    <a:pt x="92" y="11"/>
                  </a:cubicBezTo>
                  <a:cubicBezTo>
                    <a:pt x="92" y="10"/>
                    <a:pt x="92" y="10"/>
                    <a:pt x="93" y="11"/>
                  </a:cubicBezTo>
                  <a:cubicBezTo>
                    <a:pt x="93" y="11"/>
                    <a:pt x="92" y="11"/>
                    <a:pt x="92" y="11"/>
                  </a:cubicBezTo>
                  <a:close/>
                  <a:moveTo>
                    <a:pt x="11" y="93"/>
                  </a:moveTo>
                  <a:cubicBezTo>
                    <a:pt x="11" y="93"/>
                    <a:pt x="11" y="94"/>
                    <a:pt x="11" y="95"/>
                  </a:cubicBezTo>
                  <a:cubicBezTo>
                    <a:pt x="11" y="94"/>
                    <a:pt x="10" y="94"/>
                    <a:pt x="10" y="94"/>
                  </a:cubicBezTo>
                  <a:cubicBezTo>
                    <a:pt x="8" y="92"/>
                    <a:pt x="8" y="89"/>
                    <a:pt x="6" y="87"/>
                  </a:cubicBezTo>
                  <a:cubicBezTo>
                    <a:pt x="5" y="86"/>
                    <a:pt x="4" y="87"/>
                    <a:pt x="3" y="84"/>
                  </a:cubicBezTo>
                  <a:cubicBezTo>
                    <a:pt x="3" y="81"/>
                    <a:pt x="1" y="78"/>
                    <a:pt x="0" y="75"/>
                  </a:cubicBezTo>
                  <a:cubicBezTo>
                    <a:pt x="0" y="75"/>
                    <a:pt x="0" y="72"/>
                    <a:pt x="0" y="71"/>
                  </a:cubicBezTo>
                  <a:cubicBezTo>
                    <a:pt x="1" y="71"/>
                    <a:pt x="3" y="72"/>
                    <a:pt x="3" y="73"/>
                  </a:cubicBezTo>
                  <a:cubicBezTo>
                    <a:pt x="4" y="73"/>
                    <a:pt x="4" y="74"/>
                    <a:pt x="3" y="74"/>
                  </a:cubicBezTo>
                  <a:cubicBezTo>
                    <a:pt x="3" y="76"/>
                    <a:pt x="4" y="75"/>
                    <a:pt x="4" y="76"/>
                  </a:cubicBezTo>
                  <a:cubicBezTo>
                    <a:pt x="4" y="77"/>
                    <a:pt x="4" y="77"/>
                    <a:pt x="4" y="77"/>
                  </a:cubicBezTo>
                  <a:cubicBezTo>
                    <a:pt x="3" y="78"/>
                    <a:pt x="4" y="79"/>
                    <a:pt x="4" y="79"/>
                  </a:cubicBezTo>
                  <a:cubicBezTo>
                    <a:pt x="4" y="80"/>
                    <a:pt x="4" y="80"/>
                    <a:pt x="4" y="81"/>
                  </a:cubicBezTo>
                  <a:cubicBezTo>
                    <a:pt x="5" y="81"/>
                    <a:pt x="5" y="81"/>
                    <a:pt x="5" y="81"/>
                  </a:cubicBezTo>
                  <a:cubicBezTo>
                    <a:pt x="5" y="81"/>
                    <a:pt x="5" y="82"/>
                    <a:pt x="5" y="82"/>
                  </a:cubicBezTo>
                  <a:cubicBezTo>
                    <a:pt x="6" y="83"/>
                    <a:pt x="7" y="85"/>
                    <a:pt x="8" y="86"/>
                  </a:cubicBezTo>
                  <a:cubicBezTo>
                    <a:pt x="8" y="86"/>
                    <a:pt x="9" y="87"/>
                    <a:pt x="9" y="87"/>
                  </a:cubicBezTo>
                  <a:cubicBezTo>
                    <a:pt x="10" y="87"/>
                    <a:pt x="10" y="88"/>
                    <a:pt x="9" y="88"/>
                  </a:cubicBezTo>
                  <a:cubicBezTo>
                    <a:pt x="10" y="89"/>
                    <a:pt x="10" y="91"/>
                    <a:pt x="10" y="92"/>
                  </a:cubicBezTo>
                  <a:cubicBezTo>
                    <a:pt x="11" y="92"/>
                    <a:pt x="11" y="93"/>
                    <a:pt x="11" y="93"/>
                  </a:cubicBezTo>
                  <a:close/>
                  <a:moveTo>
                    <a:pt x="124" y="75"/>
                  </a:moveTo>
                  <a:cubicBezTo>
                    <a:pt x="124" y="75"/>
                    <a:pt x="124" y="75"/>
                    <a:pt x="123" y="75"/>
                  </a:cubicBezTo>
                  <a:cubicBezTo>
                    <a:pt x="124" y="75"/>
                    <a:pt x="124" y="75"/>
                    <a:pt x="124" y="75"/>
                  </a:cubicBezTo>
                  <a:close/>
                  <a:moveTo>
                    <a:pt x="62" y="52"/>
                  </a:moveTo>
                  <a:cubicBezTo>
                    <a:pt x="62" y="52"/>
                    <a:pt x="62" y="51"/>
                    <a:pt x="62" y="51"/>
                  </a:cubicBezTo>
                  <a:cubicBezTo>
                    <a:pt x="62" y="51"/>
                    <a:pt x="62" y="52"/>
                    <a:pt x="62" y="52"/>
                  </a:cubicBezTo>
                  <a:cubicBezTo>
                    <a:pt x="62" y="52"/>
                    <a:pt x="62" y="52"/>
                    <a:pt x="62" y="5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endParaRPr lang="ru-RU" sz="7198"/>
            </a:p>
          </p:txBody>
        </p:sp>
        <p:sp>
          <p:nvSpPr>
            <p:cNvPr id="131" name="South America">
              <a:extLst>
                <a:ext uri="{FF2B5EF4-FFF2-40B4-BE49-F238E27FC236}">
                  <a16:creationId xmlns:a16="http://schemas.microsoft.com/office/drawing/2014/main" id="{63C9F631-7AC1-7501-FFF3-85F128E647B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586410" y="8699021"/>
              <a:ext cx="3145605" cy="4456539"/>
            </a:xfrm>
            <a:custGeom>
              <a:avLst/>
              <a:gdLst>
                <a:gd name="T0" fmla="*/ 870956 w 401"/>
                <a:gd name="T1" fmla="*/ 2012648 h 567"/>
                <a:gd name="T2" fmla="*/ 863109 w 401"/>
                <a:gd name="T3" fmla="*/ 2051957 h 567"/>
                <a:gd name="T4" fmla="*/ 863109 w 401"/>
                <a:gd name="T5" fmla="*/ 2024440 h 567"/>
                <a:gd name="T6" fmla="*/ 855263 w 401"/>
                <a:gd name="T7" fmla="*/ 2051957 h 567"/>
                <a:gd name="T8" fmla="*/ 933727 w 401"/>
                <a:gd name="T9" fmla="*/ 2024440 h 567"/>
                <a:gd name="T10" fmla="*/ 902342 w 401"/>
                <a:gd name="T11" fmla="*/ 2020510 h 567"/>
                <a:gd name="T12" fmla="*/ 894495 w 401"/>
                <a:gd name="T13" fmla="*/ 2048026 h 567"/>
                <a:gd name="T14" fmla="*/ 921958 w 401"/>
                <a:gd name="T15" fmla="*/ 2036233 h 567"/>
                <a:gd name="T16" fmla="*/ 882725 w 401"/>
                <a:gd name="T17" fmla="*/ 2059819 h 567"/>
                <a:gd name="T18" fmla="*/ 537482 w 401"/>
                <a:gd name="T19" fmla="*/ 2126645 h 567"/>
                <a:gd name="T20" fmla="*/ 663025 w 401"/>
                <a:gd name="T21" fmla="*/ 2209195 h 567"/>
                <a:gd name="T22" fmla="*/ 615946 w 401"/>
                <a:gd name="T23" fmla="*/ 2209195 h 567"/>
                <a:gd name="T24" fmla="*/ 474710 w 401"/>
                <a:gd name="T25" fmla="*/ 2032302 h 567"/>
                <a:gd name="T26" fmla="*/ 494326 w 401"/>
                <a:gd name="T27" fmla="*/ 2059819 h 567"/>
                <a:gd name="T28" fmla="*/ 462940 w 401"/>
                <a:gd name="T29" fmla="*/ 1992993 h 567"/>
                <a:gd name="T30" fmla="*/ 498250 w 401"/>
                <a:gd name="T31" fmla="*/ 1741412 h 567"/>
                <a:gd name="T32" fmla="*/ 470787 w 401"/>
                <a:gd name="T33" fmla="*/ 1694240 h 567"/>
                <a:gd name="T34" fmla="*/ 451171 w 401"/>
                <a:gd name="T35" fmla="*/ 1863271 h 567"/>
                <a:gd name="T36" fmla="*/ 474710 w 401"/>
                <a:gd name="T37" fmla="*/ 1729619 h 567"/>
                <a:gd name="T38" fmla="*/ 7846 w 401"/>
                <a:gd name="T39" fmla="*/ 365579 h 567"/>
                <a:gd name="T40" fmla="*/ 62772 w 401"/>
                <a:gd name="T41" fmla="*/ 373440 h 567"/>
                <a:gd name="T42" fmla="*/ 1161274 w 401"/>
                <a:gd name="T43" fmla="*/ 349855 h 567"/>
                <a:gd name="T44" fmla="*/ 1467286 w 401"/>
                <a:gd name="T45" fmla="*/ 715433 h 567"/>
                <a:gd name="T46" fmla="*/ 1373129 w 401"/>
                <a:gd name="T47" fmla="*/ 1002393 h 567"/>
                <a:gd name="T48" fmla="*/ 1192660 w 401"/>
                <a:gd name="T49" fmla="*/ 1136045 h 567"/>
                <a:gd name="T50" fmla="*/ 1137735 w 401"/>
                <a:gd name="T51" fmla="*/ 1238250 h 567"/>
                <a:gd name="T52" fmla="*/ 918035 w 401"/>
                <a:gd name="T53" fmla="*/ 1340455 h 567"/>
                <a:gd name="T54" fmla="*/ 808184 w 401"/>
                <a:gd name="T55" fmla="*/ 1588105 h 567"/>
                <a:gd name="T56" fmla="*/ 737566 w 401"/>
                <a:gd name="T57" fmla="*/ 1682448 h 567"/>
                <a:gd name="T58" fmla="*/ 698334 w 401"/>
                <a:gd name="T59" fmla="*/ 1886857 h 567"/>
                <a:gd name="T60" fmla="*/ 623793 w 401"/>
                <a:gd name="T61" fmla="*/ 2055888 h 567"/>
                <a:gd name="T62" fmla="*/ 568868 w 401"/>
                <a:gd name="T63" fmla="*/ 2083405 h 567"/>
                <a:gd name="T64" fmla="*/ 533559 w 401"/>
                <a:gd name="T65" fmla="*/ 2067681 h 567"/>
                <a:gd name="T66" fmla="*/ 498250 w 401"/>
                <a:gd name="T67" fmla="*/ 2055888 h 567"/>
                <a:gd name="T68" fmla="*/ 494326 w 401"/>
                <a:gd name="T69" fmla="*/ 2008717 h 567"/>
                <a:gd name="T70" fmla="*/ 478633 w 401"/>
                <a:gd name="T71" fmla="*/ 1969407 h 567"/>
                <a:gd name="T72" fmla="*/ 474710 w 401"/>
                <a:gd name="T73" fmla="*/ 1941890 h 567"/>
                <a:gd name="T74" fmla="*/ 443324 w 401"/>
                <a:gd name="T75" fmla="*/ 1902581 h 567"/>
                <a:gd name="T76" fmla="*/ 498250 w 401"/>
                <a:gd name="T77" fmla="*/ 1871133 h 567"/>
                <a:gd name="T78" fmla="*/ 486480 w 401"/>
                <a:gd name="T79" fmla="*/ 1831824 h 567"/>
                <a:gd name="T80" fmla="*/ 466864 w 401"/>
                <a:gd name="T81" fmla="*/ 1784652 h 567"/>
                <a:gd name="T82" fmla="*/ 502173 w 401"/>
                <a:gd name="T83" fmla="*/ 1780721 h 567"/>
                <a:gd name="T84" fmla="*/ 510019 w 401"/>
                <a:gd name="T85" fmla="*/ 1713895 h 567"/>
                <a:gd name="T86" fmla="*/ 533559 w 401"/>
                <a:gd name="T87" fmla="*/ 1651000 h 567"/>
                <a:gd name="T88" fmla="*/ 510019 w 401"/>
                <a:gd name="T89" fmla="*/ 1521279 h 567"/>
                <a:gd name="T90" fmla="*/ 564944 w 401"/>
                <a:gd name="T91" fmla="*/ 1171424 h 567"/>
                <a:gd name="T92" fmla="*/ 588484 w 401"/>
                <a:gd name="T93" fmla="*/ 872671 h 567"/>
                <a:gd name="T94" fmla="*/ 372706 w 401"/>
                <a:gd name="T95" fmla="*/ 621090 h 567"/>
                <a:gd name="T96" fmla="*/ 321704 w 401"/>
                <a:gd name="T97" fmla="*/ 420612 h 567"/>
                <a:gd name="T98" fmla="*/ 396246 w 401"/>
                <a:gd name="T99" fmla="*/ 255512 h 567"/>
                <a:gd name="T100" fmla="*/ 443324 w 401"/>
                <a:gd name="T101" fmla="*/ 74688 h 567"/>
                <a:gd name="T102" fmla="*/ 604177 w 401"/>
                <a:gd name="T103" fmla="*/ 23586 h 567"/>
                <a:gd name="T104" fmla="*/ 812107 w 401"/>
                <a:gd name="T105" fmla="*/ 70757 h 567"/>
                <a:gd name="T106" fmla="*/ 1110273 w 401"/>
                <a:gd name="T107" fmla="*/ 231926 h 567"/>
                <a:gd name="T108" fmla="*/ 1074963 w 401"/>
                <a:gd name="T109" fmla="*/ 393095 h 567"/>
                <a:gd name="T110" fmla="*/ 976883 w 401"/>
                <a:gd name="T111" fmla="*/ 416681 h 567"/>
                <a:gd name="T112" fmla="*/ 1098503 w 401"/>
                <a:gd name="T113" fmla="*/ 424543 h 567"/>
                <a:gd name="T114" fmla="*/ 1157351 w 401"/>
                <a:gd name="T115" fmla="*/ 404888 h 567"/>
                <a:gd name="T116" fmla="*/ 1224046 w 401"/>
                <a:gd name="T117" fmla="*/ 369510 h 567"/>
                <a:gd name="T118" fmla="*/ 1298587 w 401"/>
                <a:gd name="T119" fmla="*/ 444198 h 567"/>
                <a:gd name="T120" fmla="*/ 1526134 w 401"/>
                <a:gd name="T121" fmla="*/ 491369 h 567"/>
                <a:gd name="T122" fmla="*/ 580637 w 401"/>
                <a:gd name="T123" fmla="*/ 2146300 h 567"/>
                <a:gd name="T124" fmla="*/ 749336 w 401"/>
                <a:gd name="T125" fmla="*/ 2169886 h 567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401" h="567">
                  <a:moveTo>
                    <a:pt x="192" y="11"/>
                  </a:moveTo>
                  <a:cubicBezTo>
                    <a:pt x="192" y="10"/>
                    <a:pt x="194" y="11"/>
                    <a:pt x="195" y="11"/>
                  </a:cubicBezTo>
                  <a:cubicBezTo>
                    <a:pt x="195" y="11"/>
                    <a:pt x="195" y="9"/>
                    <a:pt x="196" y="10"/>
                  </a:cubicBezTo>
                  <a:cubicBezTo>
                    <a:pt x="197" y="11"/>
                    <a:pt x="196" y="11"/>
                    <a:pt x="196" y="12"/>
                  </a:cubicBezTo>
                  <a:cubicBezTo>
                    <a:pt x="196" y="12"/>
                    <a:pt x="194" y="12"/>
                    <a:pt x="194" y="12"/>
                  </a:cubicBezTo>
                  <a:cubicBezTo>
                    <a:pt x="194" y="12"/>
                    <a:pt x="194" y="11"/>
                    <a:pt x="194" y="11"/>
                  </a:cubicBezTo>
                  <a:cubicBezTo>
                    <a:pt x="193" y="12"/>
                    <a:pt x="192" y="11"/>
                    <a:pt x="192" y="11"/>
                  </a:cubicBezTo>
                  <a:close/>
                  <a:moveTo>
                    <a:pt x="383" y="537"/>
                  </a:moveTo>
                  <a:cubicBezTo>
                    <a:pt x="383" y="536"/>
                    <a:pt x="381" y="536"/>
                    <a:pt x="380" y="535"/>
                  </a:cubicBezTo>
                  <a:cubicBezTo>
                    <a:pt x="379" y="534"/>
                    <a:pt x="378" y="534"/>
                    <a:pt x="376" y="533"/>
                  </a:cubicBezTo>
                  <a:cubicBezTo>
                    <a:pt x="375" y="533"/>
                    <a:pt x="373" y="531"/>
                    <a:pt x="373" y="533"/>
                  </a:cubicBezTo>
                  <a:cubicBezTo>
                    <a:pt x="373" y="534"/>
                    <a:pt x="375" y="535"/>
                    <a:pt x="376" y="535"/>
                  </a:cubicBezTo>
                  <a:cubicBezTo>
                    <a:pt x="377" y="536"/>
                    <a:pt x="378" y="537"/>
                    <a:pt x="379" y="537"/>
                  </a:cubicBezTo>
                  <a:cubicBezTo>
                    <a:pt x="381" y="538"/>
                    <a:pt x="382" y="538"/>
                    <a:pt x="383" y="540"/>
                  </a:cubicBezTo>
                  <a:cubicBezTo>
                    <a:pt x="383" y="541"/>
                    <a:pt x="384" y="543"/>
                    <a:pt x="385" y="542"/>
                  </a:cubicBezTo>
                  <a:cubicBezTo>
                    <a:pt x="386" y="541"/>
                    <a:pt x="384" y="538"/>
                    <a:pt x="383" y="537"/>
                  </a:cubicBezTo>
                  <a:close/>
                  <a:moveTo>
                    <a:pt x="221" y="513"/>
                  </a:moveTo>
                  <a:cubicBezTo>
                    <a:pt x="221" y="513"/>
                    <a:pt x="221" y="513"/>
                    <a:pt x="221" y="513"/>
                  </a:cubicBezTo>
                  <a:cubicBezTo>
                    <a:pt x="221" y="513"/>
                    <a:pt x="221" y="513"/>
                    <a:pt x="221" y="513"/>
                  </a:cubicBezTo>
                  <a:close/>
                  <a:moveTo>
                    <a:pt x="220" y="512"/>
                  </a:moveTo>
                  <a:cubicBezTo>
                    <a:pt x="220" y="512"/>
                    <a:pt x="219" y="512"/>
                    <a:pt x="219" y="511"/>
                  </a:cubicBezTo>
                  <a:cubicBezTo>
                    <a:pt x="219" y="512"/>
                    <a:pt x="219" y="512"/>
                    <a:pt x="220" y="512"/>
                  </a:cubicBezTo>
                  <a:close/>
                  <a:moveTo>
                    <a:pt x="218" y="515"/>
                  </a:moveTo>
                  <a:cubicBezTo>
                    <a:pt x="218" y="515"/>
                    <a:pt x="218" y="515"/>
                    <a:pt x="218" y="515"/>
                  </a:cubicBezTo>
                  <a:cubicBezTo>
                    <a:pt x="218" y="515"/>
                    <a:pt x="218" y="515"/>
                    <a:pt x="218" y="515"/>
                  </a:cubicBezTo>
                  <a:close/>
                  <a:moveTo>
                    <a:pt x="218" y="512"/>
                  </a:moveTo>
                  <a:cubicBezTo>
                    <a:pt x="218" y="512"/>
                    <a:pt x="218" y="512"/>
                    <a:pt x="218" y="513"/>
                  </a:cubicBezTo>
                  <a:cubicBezTo>
                    <a:pt x="219" y="512"/>
                    <a:pt x="218" y="512"/>
                    <a:pt x="218" y="512"/>
                  </a:cubicBezTo>
                  <a:close/>
                  <a:moveTo>
                    <a:pt x="219" y="516"/>
                  </a:moveTo>
                  <a:cubicBezTo>
                    <a:pt x="219" y="516"/>
                    <a:pt x="219" y="515"/>
                    <a:pt x="218" y="515"/>
                  </a:cubicBezTo>
                  <a:cubicBezTo>
                    <a:pt x="219" y="516"/>
                    <a:pt x="219" y="516"/>
                    <a:pt x="219" y="516"/>
                  </a:cubicBezTo>
                  <a:cubicBezTo>
                    <a:pt x="219" y="516"/>
                    <a:pt x="219" y="516"/>
                    <a:pt x="219" y="516"/>
                  </a:cubicBezTo>
                  <a:close/>
                  <a:moveTo>
                    <a:pt x="225" y="513"/>
                  </a:moveTo>
                  <a:cubicBezTo>
                    <a:pt x="225" y="513"/>
                    <a:pt x="225" y="513"/>
                    <a:pt x="225" y="513"/>
                  </a:cubicBezTo>
                  <a:cubicBezTo>
                    <a:pt x="225" y="513"/>
                    <a:pt x="225" y="513"/>
                    <a:pt x="225" y="512"/>
                  </a:cubicBezTo>
                  <a:cubicBezTo>
                    <a:pt x="225" y="512"/>
                    <a:pt x="225" y="512"/>
                    <a:pt x="225" y="512"/>
                  </a:cubicBezTo>
                  <a:cubicBezTo>
                    <a:pt x="225" y="513"/>
                    <a:pt x="225" y="513"/>
                    <a:pt x="225" y="513"/>
                  </a:cubicBezTo>
                  <a:close/>
                  <a:moveTo>
                    <a:pt x="226" y="513"/>
                  </a:moveTo>
                  <a:cubicBezTo>
                    <a:pt x="225" y="513"/>
                    <a:pt x="225" y="512"/>
                    <a:pt x="225" y="512"/>
                  </a:cubicBezTo>
                  <a:cubicBezTo>
                    <a:pt x="225" y="513"/>
                    <a:pt x="226" y="513"/>
                    <a:pt x="226" y="513"/>
                  </a:cubicBezTo>
                  <a:close/>
                  <a:moveTo>
                    <a:pt x="226" y="512"/>
                  </a:moveTo>
                  <a:cubicBezTo>
                    <a:pt x="226" y="513"/>
                    <a:pt x="226" y="513"/>
                    <a:pt x="227" y="512"/>
                  </a:cubicBezTo>
                  <a:cubicBezTo>
                    <a:pt x="227" y="512"/>
                    <a:pt x="227" y="512"/>
                    <a:pt x="227" y="513"/>
                  </a:cubicBezTo>
                  <a:cubicBezTo>
                    <a:pt x="227" y="512"/>
                    <a:pt x="227" y="512"/>
                    <a:pt x="227" y="512"/>
                  </a:cubicBezTo>
                  <a:cubicBezTo>
                    <a:pt x="227" y="512"/>
                    <a:pt x="227" y="512"/>
                    <a:pt x="227" y="512"/>
                  </a:cubicBezTo>
                  <a:cubicBezTo>
                    <a:pt x="227" y="512"/>
                    <a:pt x="227" y="512"/>
                    <a:pt x="227" y="512"/>
                  </a:cubicBezTo>
                  <a:cubicBezTo>
                    <a:pt x="226" y="512"/>
                    <a:pt x="226" y="512"/>
                    <a:pt x="226" y="512"/>
                  </a:cubicBezTo>
                  <a:cubicBezTo>
                    <a:pt x="226" y="512"/>
                    <a:pt x="226" y="512"/>
                    <a:pt x="226" y="512"/>
                  </a:cubicBezTo>
                  <a:cubicBezTo>
                    <a:pt x="226" y="512"/>
                    <a:pt x="225" y="512"/>
                    <a:pt x="225" y="512"/>
                  </a:cubicBezTo>
                  <a:cubicBezTo>
                    <a:pt x="225" y="512"/>
                    <a:pt x="225" y="512"/>
                    <a:pt x="225" y="512"/>
                  </a:cubicBezTo>
                  <a:cubicBezTo>
                    <a:pt x="226" y="512"/>
                    <a:pt x="226" y="512"/>
                    <a:pt x="226" y="512"/>
                  </a:cubicBezTo>
                  <a:cubicBezTo>
                    <a:pt x="226" y="512"/>
                    <a:pt x="226" y="512"/>
                    <a:pt x="226" y="512"/>
                  </a:cubicBezTo>
                  <a:close/>
                  <a:moveTo>
                    <a:pt x="222" y="512"/>
                  </a:moveTo>
                  <a:cubicBezTo>
                    <a:pt x="222" y="513"/>
                    <a:pt x="221" y="513"/>
                    <a:pt x="221" y="513"/>
                  </a:cubicBezTo>
                  <a:cubicBezTo>
                    <a:pt x="221" y="513"/>
                    <a:pt x="222" y="513"/>
                    <a:pt x="222" y="513"/>
                  </a:cubicBezTo>
                  <a:cubicBezTo>
                    <a:pt x="222" y="513"/>
                    <a:pt x="222" y="513"/>
                    <a:pt x="222" y="513"/>
                  </a:cubicBezTo>
                  <a:cubicBezTo>
                    <a:pt x="223" y="513"/>
                    <a:pt x="223" y="513"/>
                    <a:pt x="223" y="512"/>
                  </a:cubicBezTo>
                  <a:cubicBezTo>
                    <a:pt x="223" y="512"/>
                    <a:pt x="223" y="512"/>
                    <a:pt x="223" y="512"/>
                  </a:cubicBezTo>
                  <a:cubicBezTo>
                    <a:pt x="223" y="512"/>
                    <a:pt x="222" y="512"/>
                    <a:pt x="222" y="512"/>
                  </a:cubicBezTo>
                  <a:cubicBezTo>
                    <a:pt x="222" y="512"/>
                    <a:pt x="222" y="512"/>
                    <a:pt x="221" y="512"/>
                  </a:cubicBezTo>
                  <a:cubicBezTo>
                    <a:pt x="221" y="512"/>
                    <a:pt x="221" y="512"/>
                    <a:pt x="221" y="512"/>
                  </a:cubicBezTo>
                  <a:cubicBezTo>
                    <a:pt x="221" y="512"/>
                    <a:pt x="221" y="512"/>
                    <a:pt x="222" y="512"/>
                  </a:cubicBezTo>
                  <a:cubicBezTo>
                    <a:pt x="222" y="512"/>
                    <a:pt x="222" y="513"/>
                    <a:pt x="222" y="513"/>
                  </a:cubicBezTo>
                  <a:cubicBezTo>
                    <a:pt x="222" y="513"/>
                    <a:pt x="222" y="513"/>
                    <a:pt x="222" y="513"/>
                  </a:cubicBezTo>
                  <a:cubicBezTo>
                    <a:pt x="222" y="513"/>
                    <a:pt x="222" y="513"/>
                    <a:pt x="222" y="512"/>
                  </a:cubicBezTo>
                  <a:close/>
                  <a:moveTo>
                    <a:pt x="224" y="512"/>
                  </a:moveTo>
                  <a:cubicBezTo>
                    <a:pt x="224" y="512"/>
                    <a:pt x="224" y="512"/>
                    <a:pt x="224" y="512"/>
                  </a:cubicBezTo>
                  <a:cubicBezTo>
                    <a:pt x="224" y="512"/>
                    <a:pt x="224" y="512"/>
                    <a:pt x="223" y="512"/>
                  </a:cubicBezTo>
                  <a:cubicBezTo>
                    <a:pt x="224" y="513"/>
                    <a:pt x="224" y="513"/>
                    <a:pt x="224" y="512"/>
                  </a:cubicBezTo>
                  <a:close/>
                  <a:moveTo>
                    <a:pt x="224" y="512"/>
                  </a:moveTo>
                  <a:cubicBezTo>
                    <a:pt x="224" y="511"/>
                    <a:pt x="224" y="511"/>
                    <a:pt x="224" y="511"/>
                  </a:cubicBezTo>
                  <a:cubicBezTo>
                    <a:pt x="224" y="511"/>
                    <a:pt x="224" y="512"/>
                    <a:pt x="224" y="512"/>
                  </a:cubicBezTo>
                  <a:close/>
                  <a:moveTo>
                    <a:pt x="217" y="520"/>
                  </a:moveTo>
                  <a:cubicBezTo>
                    <a:pt x="217" y="520"/>
                    <a:pt x="217" y="520"/>
                    <a:pt x="217" y="520"/>
                  </a:cubicBezTo>
                  <a:cubicBezTo>
                    <a:pt x="217" y="520"/>
                    <a:pt x="217" y="520"/>
                    <a:pt x="217" y="520"/>
                  </a:cubicBezTo>
                  <a:cubicBezTo>
                    <a:pt x="217" y="520"/>
                    <a:pt x="217" y="520"/>
                    <a:pt x="217" y="520"/>
                  </a:cubicBezTo>
                  <a:close/>
                  <a:moveTo>
                    <a:pt x="217" y="520"/>
                  </a:moveTo>
                  <a:cubicBezTo>
                    <a:pt x="217" y="519"/>
                    <a:pt x="217" y="519"/>
                    <a:pt x="217" y="519"/>
                  </a:cubicBezTo>
                  <a:cubicBezTo>
                    <a:pt x="217" y="519"/>
                    <a:pt x="217" y="519"/>
                    <a:pt x="217" y="519"/>
                  </a:cubicBezTo>
                  <a:cubicBezTo>
                    <a:pt x="217" y="518"/>
                    <a:pt x="217" y="518"/>
                    <a:pt x="217" y="518"/>
                  </a:cubicBezTo>
                  <a:cubicBezTo>
                    <a:pt x="216" y="518"/>
                    <a:pt x="216" y="518"/>
                    <a:pt x="216" y="519"/>
                  </a:cubicBezTo>
                  <a:cubicBezTo>
                    <a:pt x="216" y="518"/>
                    <a:pt x="216" y="518"/>
                    <a:pt x="217" y="518"/>
                  </a:cubicBezTo>
                  <a:cubicBezTo>
                    <a:pt x="217" y="518"/>
                    <a:pt x="217" y="517"/>
                    <a:pt x="216" y="517"/>
                  </a:cubicBezTo>
                  <a:cubicBezTo>
                    <a:pt x="216" y="518"/>
                    <a:pt x="216" y="518"/>
                    <a:pt x="216" y="518"/>
                  </a:cubicBezTo>
                  <a:cubicBezTo>
                    <a:pt x="216" y="518"/>
                    <a:pt x="216" y="518"/>
                    <a:pt x="216" y="518"/>
                  </a:cubicBezTo>
                  <a:cubicBezTo>
                    <a:pt x="216" y="518"/>
                    <a:pt x="215" y="518"/>
                    <a:pt x="215" y="518"/>
                  </a:cubicBezTo>
                  <a:cubicBezTo>
                    <a:pt x="216" y="519"/>
                    <a:pt x="216" y="519"/>
                    <a:pt x="216" y="519"/>
                  </a:cubicBezTo>
                  <a:cubicBezTo>
                    <a:pt x="216" y="519"/>
                    <a:pt x="216" y="519"/>
                    <a:pt x="216" y="519"/>
                  </a:cubicBezTo>
                  <a:cubicBezTo>
                    <a:pt x="216" y="519"/>
                    <a:pt x="216" y="519"/>
                    <a:pt x="216" y="519"/>
                  </a:cubicBezTo>
                  <a:cubicBezTo>
                    <a:pt x="216" y="520"/>
                    <a:pt x="216" y="520"/>
                    <a:pt x="217" y="520"/>
                  </a:cubicBezTo>
                  <a:close/>
                  <a:moveTo>
                    <a:pt x="215" y="516"/>
                  </a:moveTo>
                  <a:cubicBezTo>
                    <a:pt x="214" y="517"/>
                    <a:pt x="214" y="517"/>
                    <a:pt x="214" y="517"/>
                  </a:cubicBezTo>
                  <a:cubicBezTo>
                    <a:pt x="215" y="517"/>
                    <a:pt x="215" y="516"/>
                    <a:pt x="215" y="517"/>
                  </a:cubicBezTo>
                  <a:cubicBezTo>
                    <a:pt x="215" y="516"/>
                    <a:pt x="215" y="516"/>
                    <a:pt x="215" y="516"/>
                  </a:cubicBezTo>
                  <a:close/>
                  <a:moveTo>
                    <a:pt x="215" y="518"/>
                  </a:moveTo>
                  <a:cubicBezTo>
                    <a:pt x="214" y="518"/>
                    <a:pt x="214" y="518"/>
                    <a:pt x="214" y="518"/>
                  </a:cubicBezTo>
                  <a:cubicBezTo>
                    <a:pt x="214" y="518"/>
                    <a:pt x="214" y="518"/>
                    <a:pt x="214" y="518"/>
                  </a:cubicBezTo>
                  <a:cubicBezTo>
                    <a:pt x="214" y="518"/>
                    <a:pt x="215" y="518"/>
                    <a:pt x="215" y="518"/>
                  </a:cubicBezTo>
                  <a:cubicBezTo>
                    <a:pt x="215" y="518"/>
                    <a:pt x="215" y="518"/>
                    <a:pt x="215" y="518"/>
                  </a:cubicBezTo>
                  <a:cubicBezTo>
                    <a:pt x="214" y="518"/>
                    <a:pt x="215" y="518"/>
                    <a:pt x="215" y="518"/>
                  </a:cubicBezTo>
                  <a:close/>
                  <a:moveTo>
                    <a:pt x="215" y="509"/>
                  </a:moveTo>
                  <a:cubicBezTo>
                    <a:pt x="215" y="509"/>
                    <a:pt x="215" y="509"/>
                    <a:pt x="215" y="509"/>
                  </a:cubicBezTo>
                  <a:cubicBezTo>
                    <a:pt x="215" y="509"/>
                    <a:pt x="215" y="509"/>
                    <a:pt x="215" y="509"/>
                  </a:cubicBezTo>
                  <a:cubicBezTo>
                    <a:pt x="215" y="509"/>
                    <a:pt x="215" y="509"/>
                    <a:pt x="215" y="509"/>
                  </a:cubicBezTo>
                  <a:close/>
                  <a:moveTo>
                    <a:pt x="220" y="522"/>
                  </a:moveTo>
                  <a:cubicBezTo>
                    <a:pt x="220" y="522"/>
                    <a:pt x="220" y="522"/>
                    <a:pt x="220" y="522"/>
                  </a:cubicBezTo>
                  <a:cubicBezTo>
                    <a:pt x="220" y="522"/>
                    <a:pt x="220" y="522"/>
                    <a:pt x="220" y="522"/>
                  </a:cubicBezTo>
                  <a:close/>
                  <a:moveTo>
                    <a:pt x="225" y="518"/>
                  </a:moveTo>
                  <a:cubicBezTo>
                    <a:pt x="225" y="518"/>
                    <a:pt x="226" y="517"/>
                    <a:pt x="226" y="517"/>
                  </a:cubicBezTo>
                  <a:cubicBezTo>
                    <a:pt x="226" y="517"/>
                    <a:pt x="226" y="517"/>
                    <a:pt x="226" y="517"/>
                  </a:cubicBezTo>
                  <a:cubicBezTo>
                    <a:pt x="226" y="516"/>
                    <a:pt x="226" y="516"/>
                    <a:pt x="227" y="516"/>
                  </a:cubicBezTo>
                  <a:cubicBezTo>
                    <a:pt x="226" y="516"/>
                    <a:pt x="226" y="516"/>
                    <a:pt x="226" y="516"/>
                  </a:cubicBezTo>
                  <a:cubicBezTo>
                    <a:pt x="226" y="516"/>
                    <a:pt x="226" y="516"/>
                    <a:pt x="226" y="516"/>
                  </a:cubicBezTo>
                  <a:cubicBezTo>
                    <a:pt x="227" y="516"/>
                    <a:pt x="227" y="516"/>
                    <a:pt x="227" y="515"/>
                  </a:cubicBezTo>
                  <a:cubicBezTo>
                    <a:pt x="227" y="516"/>
                    <a:pt x="227" y="516"/>
                    <a:pt x="227" y="516"/>
                  </a:cubicBezTo>
                  <a:cubicBezTo>
                    <a:pt x="227" y="516"/>
                    <a:pt x="227" y="516"/>
                    <a:pt x="227" y="516"/>
                  </a:cubicBezTo>
                  <a:cubicBezTo>
                    <a:pt x="227" y="516"/>
                    <a:pt x="227" y="515"/>
                    <a:pt x="227" y="515"/>
                  </a:cubicBezTo>
                  <a:cubicBezTo>
                    <a:pt x="227" y="515"/>
                    <a:pt x="227" y="516"/>
                    <a:pt x="227" y="516"/>
                  </a:cubicBezTo>
                  <a:cubicBezTo>
                    <a:pt x="227" y="516"/>
                    <a:pt x="227" y="516"/>
                    <a:pt x="228" y="515"/>
                  </a:cubicBezTo>
                  <a:cubicBezTo>
                    <a:pt x="228" y="515"/>
                    <a:pt x="228" y="515"/>
                    <a:pt x="228" y="515"/>
                  </a:cubicBezTo>
                  <a:cubicBezTo>
                    <a:pt x="228" y="514"/>
                    <a:pt x="228" y="514"/>
                    <a:pt x="228" y="514"/>
                  </a:cubicBezTo>
                  <a:cubicBezTo>
                    <a:pt x="229" y="514"/>
                    <a:pt x="229" y="514"/>
                    <a:pt x="229" y="514"/>
                  </a:cubicBezTo>
                  <a:cubicBezTo>
                    <a:pt x="229" y="514"/>
                    <a:pt x="229" y="514"/>
                    <a:pt x="229" y="514"/>
                  </a:cubicBezTo>
                  <a:cubicBezTo>
                    <a:pt x="229" y="513"/>
                    <a:pt x="229" y="513"/>
                    <a:pt x="229" y="513"/>
                  </a:cubicBezTo>
                  <a:cubicBezTo>
                    <a:pt x="229" y="513"/>
                    <a:pt x="229" y="513"/>
                    <a:pt x="229" y="513"/>
                  </a:cubicBezTo>
                  <a:cubicBezTo>
                    <a:pt x="228" y="513"/>
                    <a:pt x="228" y="513"/>
                    <a:pt x="228" y="512"/>
                  </a:cubicBezTo>
                  <a:cubicBezTo>
                    <a:pt x="227" y="513"/>
                    <a:pt x="227" y="513"/>
                    <a:pt x="227" y="513"/>
                  </a:cubicBezTo>
                  <a:cubicBezTo>
                    <a:pt x="227" y="513"/>
                    <a:pt x="227" y="513"/>
                    <a:pt x="227" y="513"/>
                  </a:cubicBezTo>
                  <a:cubicBezTo>
                    <a:pt x="227" y="513"/>
                    <a:pt x="227" y="513"/>
                    <a:pt x="228" y="513"/>
                  </a:cubicBezTo>
                  <a:cubicBezTo>
                    <a:pt x="227" y="514"/>
                    <a:pt x="227" y="514"/>
                    <a:pt x="227" y="514"/>
                  </a:cubicBezTo>
                  <a:cubicBezTo>
                    <a:pt x="227" y="514"/>
                    <a:pt x="227" y="514"/>
                    <a:pt x="227" y="514"/>
                  </a:cubicBezTo>
                  <a:cubicBezTo>
                    <a:pt x="226" y="514"/>
                    <a:pt x="226" y="514"/>
                    <a:pt x="226" y="514"/>
                  </a:cubicBezTo>
                  <a:cubicBezTo>
                    <a:pt x="226" y="514"/>
                    <a:pt x="227" y="514"/>
                    <a:pt x="227" y="513"/>
                  </a:cubicBezTo>
                  <a:cubicBezTo>
                    <a:pt x="227" y="513"/>
                    <a:pt x="227" y="513"/>
                    <a:pt x="227" y="513"/>
                  </a:cubicBezTo>
                  <a:cubicBezTo>
                    <a:pt x="227" y="513"/>
                    <a:pt x="226" y="513"/>
                    <a:pt x="226" y="514"/>
                  </a:cubicBezTo>
                  <a:cubicBezTo>
                    <a:pt x="226" y="514"/>
                    <a:pt x="226" y="514"/>
                    <a:pt x="226" y="514"/>
                  </a:cubicBezTo>
                  <a:cubicBezTo>
                    <a:pt x="225" y="514"/>
                    <a:pt x="225" y="514"/>
                    <a:pt x="225" y="514"/>
                  </a:cubicBezTo>
                  <a:cubicBezTo>
                    <a:pt x="225" y="513"/>
                    <a:pt x="225" y="514"/>
                    <a:pt x="225" y="513"/>
                  </a:cubicBezTo>
                  <a:cubicBezTo>
                    <a:pt x="225" y="513"/>
                    <a:pt x="225" y="513"/>
                    <a:pt x="225" y="513"/>
                  </a:cubicBezTo>
                  <a:cubicBezTo>
                    <a:pt x="225" y="513"/>
                    <a:pt x="225" y="513"/>
                    <a:pt x="224" y="513"/>
                  </a:cubicBezTo>
                  <a:cubicBezTo>
                    <a:pt x="224" y="513"/>
                    <a:pt x="224" y="513"/>
                    <a:pt x="225" y="513"/>
                  </a:cubicBezTo>
                  <a:cubicBezTo>
                    <a:pt x="224" y="513"/>
                    <a:pt x="224" y="513"/>
                    <a:pt x="224" y="513"/>
                  </a:cubicBezTo>
                  <a:cubicBezTo>
                    <a:pt x="224" y="513"/>
                    <a:pt x="224" y="513"/>
                    <a:pt x="224" y="513"/>
                  </a:cubicBezTo>
                  <a:cubicBezTo>
                    <a:pt x="224" y="513"/>
                    <a:pt x="224" y="513"/>
                    <a:pt x="224" y="513"/>
                  </a:cubicBezTo>
                  <a:cubicBezTo>
                    <a:pt x="223" y="514"/>
                    <a:pt x="223" y="513"/>
                    <a:pt x="223" y="513"/>
                  </a:cubicBezTo>
                  <a:cubicBezTo>
                    <a:pt x="223" y="513"/>
                    <a:pt x="223" y="513"/>
                    <a:pt x="223" y="513"/>
                  </a:cubicBezTo>
                  <a:cubicBezTo>
                    <a:pt x="223" y="513"/>
                    <a:pt x="223" y="513"/>
                    <a:pt x="223" y="513"/>
                  </a:cubicBezTo>
                  <a:cubicBezTo>
                    <a:pt x="223" y="514"/>
                    <a:pt x="223" y="514"/>
                    <a:pt x="223" y="514"/>
                  </a:cubicBezTo>
                  <a:cubicBezTo>
                    <a:pt x="223" y="514"/>
                    <a:pt x="223" y="514"/>
                    <a:pt x="223" y="514"/>
                  </a:cubicBezTo>
                  <a:cubicBezTo>
                    <a:pt x="223" y="514"/>
                    <a:pt x="223" y="514"/>
                    <a:pt x="223" y="514"/>
                  </a:cubicBezTo>
                  <a:cubicBezTo>
                    <a:pt x="223" y="514"/>
                    <a:pt x="223" y="514"/>
                    <a:pt x="223" y="514"/>
                  </a:cubicBezTo>
                  <a:cubicBezTo>
                    <a:pt x="222" y="514"/>
                    <a:pt x="222" y="514"/>
                    <a:pt x="222" y="514"/>
                  </a:cubicBezTo>
                  <a:cubicBezTo>
                    <a:pt x="222" y="514"/>
                    <a:pt x="220" y="513"/>
                    <a:pt x="219" y="513"/>
                  </a:cubicBezTo>
                  <a:cubicBezTo>
                    <a:pt x="219" y="513"/>
                    <a:pt x="219" y="512"/>
                    <a:pt x="219" y="512"/>
                  </a:cubicBezTo>
                  <a:cubicBezTo>
                    <a:pt x="219" y="513"/>
                    <a:pt x="219" y="513"/>
                    <a:pt x="219" y="513"/>
                  </a:cubicBezTo>
                  <a:cubicBezTo>
                    <a:pt x="220" y="514"/>
                    <a:pt x="219" y="513"/>
                    <a:pt x="220" y="514"/>
                  </a:cubicBezTo>
                  <a:cubicBezTo>
                    <a:pt x="221" y="514"/>
                    <a:pt x="221" y="514"/>
                    <a:pt x="221" y="514"/>
                  </a:cubicBezTo>
                  <a:cubicBezTo>
                    <a:pt x="221" y="514"/>
                    <a:pt x="220" y="514"/>
                    <a:pt x="220" y="514"/>
                  </a:cubicBezTo>
                  <a:cubicBezTo>
                    <a:pt x="220" y="515"/>
                    <a:pt x="220" y="515"/>
                    <a:pt x="220" y="515"/>
                  </a:cubicBezTo>
                  <a:cubicBezTo>
                    <a:pt x="221" y="515"/>
                    <a:pt x="221" y="515"/>
                    <a:pt x="221" y="515"/>
                  </a:cubicBezTo>
                  <a:cubicBezTo>
                    <a:pt x="221" y="516"/>
                    <a:pt x="222" y="515"/>
                    <a:pt x="222" y="515"/>
                  </a:cubicBezTo>
                  <a:cubicBezTo>
                    <a:pt x="222" y="516"/>
                    <a:pt x="222" y="516"/>
                    <a:pt x="222" y="516"/>
                  </a:cubicBezTo>
                  <a:cubicBezTo>
                    <a:pt x="222" y="516"/>
                    <a:pt x="222" y="516"/>
                    <a:pt x="223" y="516"/>
                  </a:cubicBezTo>
                  <a:cubicBezTo>
                    <a:pt x="223" y="517"/>
                    <a:pt x="222" y="516"/>
                    <a:pt x="222" y="516"/>
                  </a:cubicBezTo>
                  <a:cubicBezTo>
                    <a:pt x="222" y="516"/>
                    <a:pt x="220" y="517"/>
                    <a:pt x="220" y="517"/>
                  </a:cubicBezTo>
                  <a:cubicBezTo>
                    <a:pt x="219" y="516"/>
                    <a:pt x="219" y="516"/>
                    <a:pt x="219" y="516"/>
                  </a:cubicBezTo>
                  <a:cubicBezTo>
                    <a:pt x="219" y="516"/>
                    <a:pt x="219" y="516"/>
                    <a:pt x="219" y="516"/>
                  </a:cubicBezTo>
                  <a:cubicBezTo>
                    <a:pt x="219" y="517"/>
                    <a:pt x="219" y="517"/>
                    <a:pt x="219" y="517"/>
                  </a:cubicBezTo>
                  <a:cubicBezTo>
                    <a:pt x="219" y="517"/>
                    <a:pt x="219" y="518"/>
                    <a:pt x="219" y="518"/>
                  </a:cubicBezTo>
                  <a:cubicBezTo>
                    <a:pt x="219" y="518"/>
                    <a:pt x="220" y="517"/>
                    <a:pt x="221" y="517"/>
                  </a:cubicBezTo>
                  <a:cubicBezTo>
                    <a:pt x="221" y="517"/>
                    <a:pt x="221" y="517"/>
                    <a:pt x="221" y="516"/>
                  </a:cubicBezTo>
                  <a:cubicBezTo>
                    <a:pt x="221" y="517"/>
                    <a:pt x="221" y="517"/>
                    <a:pt x="222" y="517"/>
                  </a:cubicBezTo>
                  <a:cubicBezTo>
                    <a:pt x="222" y="516"/>
                    <a:pt x="222" y="517"/>
                    <a:pt x="222" y="516"/>
                  </a:cubicBezTo>
                  <a:cubicBezTo>
                    <a:pt x="222" y="517"/>
                    <a:pt x="222" y="517"/>
                    <a:pt x="222" y="517"/>
                  </a:cubicBezTo>
                  <a:cubicBezTo>
                    <a:pt x="222" y="517"/>
                    <a:pt x="222" y="517"/>
                    <a:pt x="222" y="517"/>
                  </a:cubicBezTo>
                  <a:cubicBezTo>
                    <a:pt x="221" y="517"/>
                    <a:pt x="221" y="517"/>
                    <a:pt x="221" y="517"/>
                  </a:cubicBezTo>
                  <a:cubicBezTo>
                    <a:pt x="221" y="517"/>
                    <a:pt x="221" y="518"/>
                    <a:pt x="221" y="518"/>
                  </a:cubicBezTo>
                  <a:cubicBezTo>
                    <a:pt x="221" y="518"/>
                    <a:pt x="221" y="518"/>
                    <a:pt x="221" y="518"/>
                  </a:cubicBezTo>
                  <a:cubicBezTo>
                    <a:pt x="220" y="518"/>
                    <a:pt x="220" y="518"/>
                    <a:pt x="221" y="518"/>
                  </a:cubicBezTo>
                  <a:cubicBezTo>
                    <a:pt x="221" y="517"/>
                    <a:pt x="221" y="517"/>
                    <a:pt x="221" y="517"/>
                  </a:cubicBezTo>
                  <a:cubicBezTo>
                    <a:pt x="221" y="517"/>
                    <a:pt x="221" y="517"/>
                    <a:pt x="221" y="517"/>
                  </a:cubicBezTo>
                  <a:cubicBezTo>
                    <a:pt x="220" y="518"/>
                    <a:pt x="220" y="518"/>
                    <a:pt x="220" y="518"/>
                  </a:cubicBezTo>
                  <a:cubicBezTo>
                    <a:pt x="220" y="518"/>
                    <a:pt x="220" y="518"/>
                    <a:pt x="220" y="518"/>
                  </a:cubicBezTo>
                  <a:cubicBezTo>
                    <a:pt x="220" y="519"/>
                    <a:pt x="220" y="519"/>
                    <a:pt x="220" y="519"/>
                  </a:cubicBezTo>
                  <a:cubicBezTo>
                    <a:pt x="220" y="519"/>
                    <a:pt x="220" y="519"/>
                    <a:pt x="220" y="519"/>
                  </a:cubicBezTo>
                  <a:cubicBezTo>
                    <a:pt x="220" y="519"/>
                    <a:pt x="221" y="519"/>
                    <a:pt x="221" y="519"/>
                  </a:cubicBezTo>
                  <a:cubicBezTo>
                    <a:pt x="221" y="519"/>
                    <a:pt x="220" y="519"/>
                    <a:pt x="220" y="519"/>
                  </a:cubicBezTo>
                  <a:cubicBezTo>
                    <a:pt x="220" y="520"/>
                    <a:pt x="220" y="520"/>
                    <a:pt x="220" y="520"/>
                  </a:cubicBezTo>
                  <a:cubicBezTo>
                    <a:pt x="220" y="520"/>
                    <a:pt x="220" y="520"/>
                    <a:pt x="220" y="520"/>
                  </a:cubicBezTo>
                  <a:cubicBezTo>
                    <a:pt x="219" y="520"/>
                    <a:pt x="219" y="520"/>
                    <a:pt x="219" y="520"/>
                  </a:cubicBezTo>
                  <a:cubicBezTo>
                    <a:pt x="219" y="520"/>
                    <a:pt x="219" y="520"/>
                    <a:pt x="219" y="520"/>
                  </a:cubicBezTo>
                  <a:cubicBezTo>
                    <a:pt x="219" y="520"/>
                    <a:pt x="219" y="520"/>
                    <a:pt x="219" y="520"/>
                  </a:cubicBezTo>
                  <a:cubicBezTo>
                    <a:pt x="219" y="520"/>
                    <a:pt x="219" y="520"/>
                    <a:pt x="219" y="520"/>
                  </a:cubicBezTo>
                  <a:cubicBezTo>
                    <a:pt x="218" y="520"/>
                    <a:pt x="218" y="520"/>
                    <a:pt x="219" y="520"/>
                  </a:cubicBezTo>
                  <a:cubicBezTo>
                    <a:pt x="218" y="520"/>
                    <a:pt x="218" y="520"/>
                    <a:pt x="218" y="520"/>
                  </a:cubicBezTo>
                  <a:cubicBezTo>
                    <a:pt x="218" y="519"/>
                    <a:pt x="218" y="519"/>
                    <a:pt x="218" y="519"/>
                  </a:cubicBezTo>
                  <a:cubicBezTo>
                    <a:pt x="217" y="520"/>
                    <a:pt x="217" y="520"/>
                    <a:pt x="218" y="520"/>
                  </a:cubicBezTo>
                  <a:cubicBezTo>
                    <a:pt x="218" y="520"/>
                    <a:pt x="218" y="520"/>
                    <a:pt x="218" y="520"/>
                  </a:cubicBezTo>
                  <a:cubicBezTo>
                    <a:pt x="218" y="520"/>
                    <a:pt x="218" y="520"/>
                    <a:pt x="218" y="520"/>
                  </a:cubicBezTo>
                  <a:cubicBezTo>
                    <a:pt x="217" y="520"/>
                    <a:pt x="217" y="520"/>
                    <a:pt x="217" y="520"/>
                  </a:cubicBezTo>
                  <a:cubicBezTo>
                    <a:pt x="217" y="520"/>
                    <a:pt x="217" y="521"/>
                    <a:pt x="217" y="521"/>
                  </a:cubicBezTo>
                  <a:cubicBezTo>
                    <a:pt x="217" y="521"/>
                    <a:pt x="217" y="520"/>
                    <a:pt x="217" y="520"/>
                  </a:cubicBezTo>
                  <a:cubicBezTo>
                    <a:pt x="217" y="520"/>
                    <a:pt x="217" y="520"/>
                    <a:pt x="217" y="520"/>
                  </a:cubicBezTo>
                  <a:cubicBezTo>
                    <a:pt x="217" y="520"/>
                    <a:pt x="217" y="520"/>
                    <a:pt x="217" y="520"/>
                  </a:cubicBezTo>
                  <a:cubicBezTo>
                    <a:pt x="216" y="520"/>
                    <a:pt x="216" y="520"/>
                    <a:pt x="216" y="520"/>
                  </a:cubicBezTo>
                  <a:cubicBezTo>
                    <a:pt x="216" y="520"/>
                    <a:pt x="216" y="520"/>
                    <a:pt x="216" y="520"/>
                  </a:cubicBezTo>
                  <a:cubicBezTo>
                    <a:pt x="216" y="520"/>
                    <a:pt x="216" y="520"/>
                    <a:pt x="216" y="520"/>
                  </a:cubicBezTo>
                  <a:cubicBezTo>
                    <a:pt x="216" y="521"/>
                    <a:pt x="216" y="521"/>
                    <a:pt x="216" y="521"/>
                  </a:cubicBezTo>
                  <a:cubicBezTo>
                    <a:pt x="216" y="521"/>
                    <a:pt x="216" y="521"/>
                    <a:pt x="216" y="521"/>
                  </a:cubicBezTo>
                  <a:cubicBezTo>
                    <a:pt x="217" y="521"/>
                    <a:pt x="217" y="521"/>
                    <a:pt x="217" y="521"/>
                  </a:cubicBezTo>
                  <a:cubicBezTo>
                    <a:pt x="217" y="521"/>
                    <a:pt x="217" y="522"/>
                    <a:pt x="218" y="522"/>
                  </a:cubicBezTo>
                  <a:cubicBezTo>
                    <a:pt x="218" y="522"/>
                    <a:pt x="218" y="522"/>
                    <a:pt x="218" y="522"/>
                  </a:cubicBezTo>
                  <a:cubicBezTo>
                    <a:pt x="218" y="522"/>
                    <a:pt x="218" y="522"/>
                    <a:pt x="218" y="522"/>
                  </a:cubicBezTo>
                  <a:cubicBezTo>
                    <a:pt x="218" y="522"/>
                    <a:pt x="218" y="522"/>
                    <a:pt x="218" y="522"/>
                  </a:cubicBezTo>
                  <a:cubicBezTo>
                    <a:pt x="219" y="522"/>
                    <a:pt x="219" y="522"/>
                    <a:pt x="219" y="522"/>
                  </a:cubicBezTo>
                  <a:cubicBezTo>
                    <a:pt x="219" y="522"/>
                    <a:pt x="219" y="522"/>
                    <a:pt x="219" y="522"/>
                  </a:cubicBezTo>
                  <a:cubicBezTo>
                    <a:pt x="219" y="523"/>
                    <a:pt x="219" y="523"/>
                    <a:pt x="219" y="523"/>
                  </a:cubicBezTo>
                  <a:cubicBezTo>
                    <a:pt x="219" y="523"/>
                    <a:pt x="219" y="523"/>
                    <a:pt x="219" y="523"/>
                  </a:cubicBezTo>
                  <a:cubicBezTo>
                    <a:pt x="219" y="523"/>
                    <a:pt x="219" y="522"/>
                    <a:pt x="219" y="523"/>
                  </a:cubicBezTo>
                  <a:cubicBezTo>
                    <a:pt x="219" y="522"/>
                    <a:pt x="220" y="522"/>
                    <a:pt x="220" y="522"/>
                  </a:cubicBezTo>
                  <a:cubicBezTo>
                    <a:pt x="220" y="522"/>
                    <a:pt x="220" y="522"/>
                    <a:pt x="220" y="522"/>
                  </a:cubicBezTo>
                  <a:cubicBezTo>
                    <a:pt x="220" y="522"/>
                    <a:pt x="220" y="522"/>
                    <a:pt x="220" y="522"/>
                  </a:cubicBezTo>
                  <a:cubicBezTo>
                    <a:pt x="220" y="522"/>
                    <a:pt x="220" y="522"/>
                    <a:pt x="220" y="522"/>
                  </a:cubicBezTo>
                  <a:cubicBezTo>
                    <a:pt x="219" y="521"/>
                    <a:pt x="219" y="521"/>
                    <a:pt x="220" y="521"/>
                  </a:cubicBezTo>
                  <a:cubicBezTo>
                    <a:pt x="220" y="522"/>
                    <a:pt x="220" y="522"/>
                    <a:pt x="220" y="522"/>
                  </a:cubicBezTo>
                  <a:cubicBezTo>
                    <a:pt x="220" y="522"/>
                    <a:pt x="220" y="522"/>
                    <a:pt x="220" y="522"/>
                  </a:cubicBezTo>
                  <a:cubicBezTo>
                    <a:pt x="220" y="522"/>
                    <a:pt x="220" y="522"/>
                    <a:pt x="220" y="522"/>
                  </a:cubicBezTo>
                  <a:cubicBezTo>
                    <a:pt x="221" y="521"/>
                    <a:pt x="221" y="522"/>
                    <a:pt x="221" y="522"/>
                  </a:cubicBezTo>
                  <a:cubicBezTo>
                    <a:pt x="221" y="522"/>
                    <a:pt x="221" y="522"/>
                    <a:pt x="221" y="522"/>
                  </a:cubicBezTo>
                  <a:cubicBezTo>
                    <a:pt x="221" y="521"/>
                    <a:pt x="221" y="521"/>
                    <a:pt x="221" y="521"/>
                  </a:cubicBezTo>
                  <a:cubicBezTo>
                    <a:pt x="221" y="521"/>
                    <a:pt x="222" y="521"/>
                    <a:pt x="222" y="521"/>
                  </a:cubicBezTo>
                  <a:cubicBezTo>
                    <a:pt x="222" y="520"/>
                    <a:pt x="222" y="520"/>
                    <a:pt x="222" y="520"/>
                  </a:cubicBezTo>
                  <a:cubicBezTo>
                    <a:pt x="222" y="520"/>
                    <a:pt x="221" y="521"/>
                    <a:pt x="221" y="521"/>
                  </a:cubicBezTo>
                  <a:cubicBezTo>
                    <a:pt x="221" y="521"/>
                    <a:pt x="221" y="521"/>
                    <a:pt x="221" y="520"/>
                  </a:cubicBezTo>
                  <a:cubicBezTo>
                    <a:pt x="221" y="520"/>
                    <a:pt x="221" y="520"/>
                    <a:pt x="221" y="520"/>
                  </a:cubicBezTo>
                  <a:cubicBezTo>
                    <a:pt x="222" y="520"/>
                    <a:pt x="222" y="520"/>
                    <a:pt x="222" y="520"/>
                  </a:cubicBezTo>
                  <a:cubicBezTo>
                    <a:pt x="222" y="520"/>
                    <a:pt x="222" y="520"/>
                    <a:pt x="222" y="520"/>
                  </a:cubicBezTo>
                  <a:cubicBezTo>
                    <a:pt x="222" y="520"/>
                    <a:pt x="222" y="520"/>
                    <a:pt x="223" y="520"/>
                  </a:cubicBezTo>
                  <a:cubicBezTo>
                    <a:pt x="223" y="520"/>
                    <a:pt x="223" y="520"/>
                    <a:pt x="223" y="520"/>
                  </a:cubicBezTo>
                  <a:cubicBezTo>
                    <a:pt x="223" y="519"/>
                    <a:pt x="223" y="519"/>
                    <a:pt x="223" y="519"/>
                  </a:cubicBezTo>
                  <a:cubicBezTo>
                    <a:pt x="223" y="520"/>
                    <a:pt x="223" y="520"/>
                    <a:pt x="224" y="520"/>
                  </a:cubicBezTo>
                  <a:cubicBezTo>
                    <a:pt x="225" y="520"/>
                    <a:pt x="224" y="519"/>
                    <a:pt x="225" y="518"/>
                  </a:cubicBezTo>
                  <a:cubicBezTo>
                    <a:pt x="225" y="518"/>
                    <a:pt x="225" y="518"/>
                    <a:pt x="225" y="518"/>
                  </a:cubicBezTo>
                  <a:close/>
                  <a:moveTo>
                    <a:pt x="219" y="519"/>
                  </a:moveTo>
                  <a:cubicBezTo>
                    <a:pt x="219" y="519"/>
                    <a:pt x="219" y="519"/>
                    <a:pt x="219" y="519"/>
                  </a:cubicBezTo>
                  <a:cubicBezTo>
                    <a:pt x="220" y="519"/>
                    <a:pt x="220" y="519"/>
                    <a:pt x="220" y="519"/>
                  </a:cubicBezTo>
                  <a:cubicBezTo>
                    <a:pt x="219" y="519"/>
                    <a:pt x="219" y="519"/>
                    <a:pt x="219" y="519"/>
                  </a:cubicBezTo>
                  <a:close/>
                  <a:moveTo>
                    <a:pt x="217" y="510"/>
                  </a:moveTo>
                  <a:cubicBezTo>
                    <a:pt x="217" y="510"/>
                    <a:pt x="217" y="510"/>
                    <a:pt x="217" y="510"/>
                  </a:cubicBezTo>
                  <a:cubicBezTo>
                    <a:pt x="217" y="510"/>
                    <a:pt x="217" y="510"/>
                    <a:pt x="217" y="510"/>
                  </a:cubicBezTo>
                  <a:close/>
                  <a:moveTo>
                    <a:pt x="216" y="509"/>
                  </a:moveTo>
                  <a:cubicBezTo>
                    <a:pt x="216" y="509"/>
                    <a:pt x="216" y="509"/>
                    <a:pt x="216" y="509"/>
                  </a:cubicBezTo>
                  <a:cubicBezTo>
                    <a:pt x="216" y="509"/>
                    <a:pt x="216" y="509"/>
                    <a:pt x="215" y="509"/>
                  </a:cubicBezTo>
                  <a:cubicBezTo>
                    <a:pt x="216" y="510"/>
                    <a:pt x="216" y="509"/>
                    <a:pt x="216" y="510"/>
                  </a:cubicBezTo>
                  <a:cubicBezTo>
                    <a:pt x="216" y="509"/>
                    <a:pt x="216" y="509"/>
                    <a:pt x="216" y="509"/>
                  </a:cubicBezTo>
                  <a:close/>
                  <a:moveTo>
                    <a:pt x="234" y="519"/>
                  </a:moveTo>
                  <a:cubicBezTo>
                    <a:pt x="234" y="519"/>
                    <a:pt x="234" y="519"/>
                    <a:pt x="234" y="519"/>
                  </a:cubicBezTo>
                  <a:cubicBezTo>
                    <a:pt x="234" y="519"/>
                    <a:pt x="234" y="519"/>
                    <a:pt x="234" y="519"/>
                  </a:cubicBezTo>
                  <a:close/>
                  <a:moveTo>
                    <a:pt x="238" y="516"/>
                  </a:moveTo>
                  <a:cubicBezTo>
                    <a:pt x="238" y="516"/>
                    <a:pt x="238" y="516"/>
                    <a:pt x="238" y="516"/>
                  </a:cubicBezTo>
                  <a:cubicBezTo>
                    <a:pt x="238" y="516"/>
                    <a:pt x="238" y="516"/>
                    <a:pt x="238" y="516"/>
                  </a:cubicBezTo>
                  <a:cubicBezTo>
                    <a:pt x="238" y="516"/>
                    <a:pt x="238" y="516"/>
                    <a:pt x="238" y="516"/>
                  </a:cubicBezTo>
                  <a:cubicBezTo>
                    <a:pt x="238" y="516"/>
                    <a:pt x="238" y="516"/>
                    <a:pt x="238" y="516"/>
                  </a:cubicBezTo>
                  <a:cubicBezTo>
                    <a:pt x="238" y="516"/>
                    <a:pt x="239" y="516"/>
                    <a:pt x="239" y="516"/>
                  </a:cubicBezTo>
                  <a:cubicBezTo>
                    <a:pt x="239" y="515"/>
                    <a:pt x="239" y="515"/>
                    <a:pt x="238" y="515"/>
                  </a:cubicBezTo>
                  <a:cubicBezTo>
                    <a:pt x="238" y="515"/>
                    <a:pt x="238" y="515"/>
                    <a:pt x="237" y="515"/>
                  </a:cubicBezTo>
                  <a:cubicBezTo>
                    <a:pt x="237" y="515"/>
                    <a:pt x="237" y="515"/>
                    <a:pt x="237" y="515"/>
                  </a:cubicBezTo>
                  <a:cubicBezTo>
                    <a:pt x="236" y="515"/>
                    <a:pt x="236" y="515"/>
                    <a:pt x="236" y="515"/>
                  </a:cubicBezTo>
                  <a:cubicBezTo>
                    <a:pt x="237" y="515"/>
                    <a:pt x="237" y="515"/>
                    <a:pt x="237" y="515"/>
                  </a:cubicBezTo>
                  <a:cubicBezTo>
                    <a:pt x="237" y="514"/>
                    <a:pt x="237" y="514"/>
                    <a:pt x="237" y="514"/>
                  </a:cubicBezTo>
                  <a:cubicBezTo>
                    <a:pt x="237" y="515"/>
                    <a:pt x="238" y="515"/>
                    <a:pt x="238" y="515"/>
                  </a:cubicBezTo>
                  <a:cubicBezTo>
                    <a:pt x="238" y="515"/>
                    <a:pt x="238" y="515"/>
                    <a:pt x="238" y="515"/>
                  </a:cubicBezTo>
                  <a:cubicBezTo>
                    <a:pt x="238" y="515"/>
                    <a:pt x="238" y="515"/>
                    <a:pt x="238" y="515"/>
                  </a:cubicBezTo>
                  <a:cubicBezTo>
                    <a:pt x="239" y="514"/>
                    <a:pt x="238" y="514"/>
                    <a:pt x="238" y="514"/>
                  </a:cubicBezTo>
                  <a:cubicBezTo>
                    <a:pt x="238" y="514"/>
                    <a:pt x="238" y="514"/>
                    <a:pt x="238" y="514"/>
                  </a:cubicBezTo>
                  <a:cubicBezTo>
                    <a:pt x="238" y="515"/>
                    <a:pt x="239" y="514"/>
                    <a:pt x="239" y="514"/>
                  </a:cubicBezTo>
                  <a:cubicBezTo>
                    <a:pt x="239" y="514"/>
                    <a:pt x="238" y="514"/>
                    <a:pt x="238" y="514"/>
                  </a:cubicBezTo>
                  <a:cubicBezTo>
                    <a:pt x="238" y="514"/>
                    <a:pt x="238" y="513"/>
                    <a:pt x="238" y="513"/>
                  </a:cubicBezTo>
                  <a:cubicBezTo>
                    <a:pt x="238" y="513"/>
                    <a:pt x="238" y="513"/>
                    <a:pt x="238" y="513"/>
                  </a:cubicBezTo>
                  <a:cubicBezTo>
                    <a:pt x="236" y="513"/>
                    <a:pt x="236" y="513"/>
                    <a:pt x="236" y="513"/>
                  </a:cubicBezTo>
                  <a:cubicBezTo>
                    <a:pt x="236" y="513"/>
                    <a:pt x="236" y="513"/>
                    <a:pt x="235" y="513"/>
                  </a:cubicBezTo>
                  <a:cubicBezTo>
                    <a:pt x="235" y="513"/>
                    <a:pt x="235" y="514"/>
                    <a:pt x="235" y="514"/>
                  </a:cubicBezTo>
                  <a:cubicBezTo>
                    <a:pt x="235" y="514"/>
                    <a:pt x="235" y="514"/>
                    <a:pt x="235" y="514"/>
                  </a:cubicBezTo>
                  <a:cubicBezTo>
                    <a:pt x="235" y="515"/>
                    <a:pt x="236" y="515"/>
                    <a:pt x="236" y="515"/>
                  </a:cubicBezTo>
                  <a:cubicBezTo>
                    <a:pt x="236" y="515"/>
                    <a:pt x="236" y="515"/>
                    <a:pt x="236" y="515"/>
                  </a:cubicBezTo>
                  <a:cubicBezTo>
                    <a:pt x="236" y="515"/>
                    <a:pt x="236" y="515"/>
                    <a:pt x="236" y="515"/>
                  </a:cubicBezTo>
                  <a:cubicBezTo>
                    <a:pt x="236" y="515"/>
                    <a:pt x="236" y="516"/>
                    <a:pt x="236" y="516"/>
                  </a:cubicBezTo>
                  <a:cubicBezTo>
                    <a:pt x="235" y="515"/>
                    <a:pt x="235" y="515"/>
                    <a:pt x="235" y="515"/>
                  </a:cubicBezTo>
                  <a:cubicBezTo>
                    <a:pt x="234" y="515"/>
                    <a:pt x="234" y="515"/>
                    <a:pt x="234" y="515"/>
                  </a:cubicBezTo>
                  <a:cubicBezTo>
                    <a:pt x="234" y="514"/>
                    <a:pt x="234" y="514"/>
                    <a:pt x="234" y="514"/>
                  </a:cubicBezTo>
                  <a:cubicBezTo>
                    <a:pt x="234" y="514"/>
                    <a:pt x="234" y="514"/>
                    <a:pt x="234" y="514"/>
                  </a:cubicBezTo>
                  <a:cubicBezTo>
                    <a:pt x="233" y="513"/>
                    <a:pt x="234" y="513"/>
                    <a:pt x="234" y="513"/>
                  </a:cubicBezTo>
                  <a:cubicBezTo>
                    <a:pt x="234" y="513"/>
                    <a:pt x="234" y="513"/>
                    <a:pt x="234" y="513"/>
                  </a:cubicBezTo>
                  <a:cubicBezTo>
                    <a:pt x="234" y="513"/>
                    <a:pt x="234" y="513"/>
                    <a:pt x="234" y="513"/>
                  </a:cubicBezTo>
                  <a:cubicBezTo>
                    <a:pt x="234" y="513"/>
                    <a:pt x="234" y="513"/>
                    <a:pt x="234" y="513"/>
                  </a:cubicBezTo>
                  <a:cubicBezTo>
                    <a:pt x="234" y="514"/>
                    <a:pt x="234" y="514"/>
                    <a:pt x="235" y="514"/>
                  </a:cubicBezTo>
                  <a:cubicBezTo>
                    <a:pt x="235" y="514"/>
                    <a:pt x="235" y="514"/>
                    <a:pt x="235" y="514"/>
                  </a:cubicBezTo>
                  <a:cubicBezTo>
                    <a:pt x="235" y="513"/>
                    <a:pt x="235" y="513"/>
                    <a:pt x="235" y="512"/>
                  </a:cubicBezTo>
                  <a:cubicBezTo>
                    <a:pt x="234" y="512"/>
                    <a:pt x="234" y="512"/>
                    <a:pt x="234" y="512"/>
                  </a:cubicBezTo>
                  <a:cubicBezTo>
                    <a:pt x="234" y="512"/>
                    <a:pt x="234" y="512"/>
                    <a:pt x="234" y="512"/>
                  </a:cubicBezTo>
                  <a:cubicBezTo>
                    <a:pt x="234" y="512"/>
                    <a:pt x="233" y="512"/>
                    <a:pt x="233" y="512"/>
                  </a:cubicBezTo>
                  <a:cubicBezTo>
                    <a:pt x="233" y="512"/>
                    <a:pt x="233" y="512"/>
                    <a:pt x="233" y="512"/>
                  </a:cubicBezTo>
                  <a:cubicBezTo>
                    <a:pt x="233" y="513"/>
                    <a:pt x="233" y="512"/>
                    <a:pt x="233" y="512"/>
                  </a:cubicBezTo>
                  <a:cubicBezTo>
                    <a:pt x="233" y="512"/>
                    <a:pt x="233" y="513"/>
                    <a:pt x="233" y="513"/>
                  </a:cubicBezTo>
                  <a:cubicBezTo>
                    <a:pt x="233" y="513"/>
                    <a:pt x="233" y="513"/>
                    <a:pt x="233" y="513"/>
                  </a:cubicBezTo>
                  <a:cubicBezTo>
                    <a:pt x="233" y="512"/>
                    <a:pt x="233" y="512"/>
                    <a:pt x="233" y="512"/>
                  </a:cubicBezTo>
                  <a:cubicBezTo>
                    <a:pt x="232" y="512"/>
                    <a:pt x="232" y="512"/>
                    <a:pt x="232" y="512"/>
                  </a:cubicBezTo>
                  <a:cubicBezTo>
                    <a:pt x="231" y="512"/>
                    <a:pt x="231" y="512"/>
                    <a:pt x="231" y="512"/>
                  </a:cubicBezTo>
                  <a:cubicBezTo>
                    <a:pt x="231" y="511"/>
                    <a:pt x="231" y="511"/>
                    <a:pt x="231" y="511"/>
                  </a:cubicBezTo>
                  <a:cubicBezTo>
                    <a:pt x="231" y="512"/>
                    <a:pt x="231" y="512"/>
                    <a:pt x="231" y="512"/>
                  </a:cubicBezTo>
                  <a:cubicBezTo>
                    <a:pt x="231" y="512"/>
                    <a:pt x="231" y="512"/>
                    <a:pt x="231" y="513"/>
                  </a:cubicBezTo>
                  <a:cubicBezTo>
                    <a:pt x="231" y="513"/>
                    <a:pt x="231" y="513"/>
                    <a:pt x="231" y="513"/>
                  </a:cubicBezTo>
                  <a:cubicBezTo>
                    <a:pt x="231" y="513"/>
                    <a:pt x="230" y="513"/>
                    <a:pt x="230" y="513"/>
                  </a:cubicBezTo>
                  <a:cubicBezTo>
                    <a:pt x="231" y="513"/>
                    <a:pt x="231" y="513"/>
                    <a:pt x="231" y="514"/>
                  </a:cubicBezTo>
                  <a:cubicBezTo>
                    <a:pt x="230" y="513"/>
                    <a:pt x="230" y="513"/>
                    <a:pt x="230" y="513"/>
                  </a:cubicBezTo>
                  <a:cubicBezTo>
                    <a:pt x="230" y="513"/>
                    <a:pt x="229" y="514"/>
                    <a:pt x="229" y="514"/>
                  </a:cubicBezTo>
                  <a:cubicBezTo>
                    <a:pt x="230" y="514"/>
                    <a:pt x="230" y="514"/>
                    <a:pt x="231" y="514"/>
                  </a:cubicBezTo>
                  <a:cubicBezTo>
                    <a:pt x="231" y="514"/>
                    <a:pt x="230" y="514"/>
                    <a:pt x="230" y="514"/>
                  </a:cubicBezTo>
                  <a:cubicBezTo>
                    <a:pt x="230" y="514"/>
                    <a:pt x="230" y="514"/>
                    <a:pt x="230" y="515"/>
                  </a:cubicBezTo>
                  <a:cubicBezTo>
                    <a:pt x="230" y="515"/>
                    <a:pt x="230" y="515"/>
                    <a:pt x="230" y="515"/>
                  </a:cubicBezTo>
                  <a:cubicBezTo>
                    <a:pt x="230" y="515"/>
                    <a:pt x="230" y="514"/>
                    <a:pt x="230" y="514"/>
                  </a:cubicBezTo>
                  <a:cubicBezTo>
                    <a:pt x="229" y="515"/>
                    <a:pt x="229" y="515"/>
                    <a:pt x="229" y="515"/>
                  </a:cubicBezTo>
                  <a:cubicBezTo>
                    <a:pt x="229" y="515"/>
                    <a:pt x="230" y="516"/>
                    <a:pt x="230" y="516"/>
                  </a:cubicBezTo>
                  <a:cubicBezTo>
                    <a:pt x="230" y="516"/>
                    <a:pt x="230" y="516"/>
                    <a:pt x="230" y="516"/>
                  </a:cubicBezTo>
                  <a:cubicBezTo>
                    <a:pt x="230" y="516"/>
                    <a:pt x="230" y="516"/>
                    <a:pt x="230" y="516"/>
                  </a:cubicBezTo>
                  <a:cubicBezTo>
                    <a:pt x="230" y="516"/>
                    <a:pt x="230" y="516"/>
                    <a:pt x="230" y="516"/>
                  </a:cubicBezTo>
                  <a:cubicBezTo>
                    <a:pt x="230" y="517"/>
                    <a:pt x="230" y="517"/>
                    <a:pt x="230" y="517"/>
                  </a:cubicBezTo>
                  <a:cubicBezTo>
                    <a:pt x="230" y="517"/>
                    <a:pt x="230" y="517"/>
                    <a:pt x="231" y="517"/>
                  </a:cubicBezTo>
                  <a:cubicBezTo>
                    <a:pt x="231" y="517"/>
                    <a:pt x="231" y="517"/>
                    <a:pt x="231" y="517"/>
                  </a:cubicBezTo>
                  <a:cubicBezTo>
                    <a:pt x="230" y="518"/>
                    <a:pt x="230" y="518"/>
                    <a:pt x="230" y="518"/>
                  </a:cubicBezTo>
                  <a:cubicBezTo>
                    <a:pt x="230" y="517"/>
                    <a:pt x="230" y="517"/>
                    <a:pt x="230" y="517"/>
                  </a:cubicBezTo>
                  <a:cubicBezTo>
                    <a:pt x="230" y="517"/>
                    <a:pt x="230" y="517"/>
                    <a:pt x="230" y="517"/>
                  </a:cubicBezTo>
                  <a:cubicBezTo>
                    <a:pt x="230" y="517"/>
                    <a:pt x="230" y="517"/>
                    <a:pt x="230" y="516"/>
                  </a:cubicBezTo>
                  <a:cubicBezTo>
                    <a:pt x="229" y="517"/>
                    <a:pt x="229" y="517"/>
                    <a:pt x="229" y="517"/>
                  </a:cubicBezTo>
                  <a:cubicBezTo>
                    <a:pt x="229" y="517"/>
                    <a:pt x="229" y="517"/>
                    <a:pt x="229" y="517"/>
                  </a:cubicBezTo>
                  <a:cubicBezTo>
                    <a:pt x="229" y="517"/>
                    <a:pt x="229" y="517"/>
                    <a:pt x="229" y="517"/>
                  </a:cubicBezTo>
                  <a:cubicBezTo>
                    <a:pt x="228" y="518"/>
                    <a:pt x="228" y="518"/>
                    <a:pt x="228" y="518"/>
                  </a:cubicBezTo>
                  <a:cubicBezTo>
                    <a:pt x="228" y="518"/>
                    <a:pt x="228" y="518"/>
                    <a:pt x="228" y="518"/>
                  </a:cubicBezTo>
                  <a:cubicBezTo>
                    <a:pt x="227" y="518"/>
                    <a:pt x="227" y="518"/>
                    <a:pt x="227" y="518"/>
                  </a:cubicBezTo>
                  <a:cubicBezTo>
                    <a:pt x="227" y="518"/>
                    <a:pt x="227" y="518"/>
                    <a:pt x="227" y="518"/>
                  </a:cubicBezTo>
                  <a:cubicBezTo>
                    <a:pt x="227" y="519"/>
                    <a:pt x="227" y="519"/>
                    <a:pt x="227" y="519"/>
                  </a:cubicBezTo>
                  <a:cubicBezTo>
                    <a:pt x="227" y="519"/>
                    <a:pt x="227" y="519"/>
                    <a:pt x="227" y="519"/>
                  </a:cubicBezTo>
                  <a:cubicBezTo>
                    <a:pt x="227" y="519"/>
                    <a:pt x="227" y="519"/>
                    <a:pt x="227" y="519"/>
                  </a:cubicBezTo>
                  <a:cubicBezTo>
                    <a:pt x="227" y="519"/>
                    <a:pt x="227" y="519"/>
                    <a:pt x="227" y="519"/>
                  </a:cubicBezTo>
                  <a:cubicBezTo>
                    <a:pt x="227" y="519"/>
                    <a:pt x="226" y="519"/>
                    <a:pt x="226" y="519"/>
                  </a:cubicBezTo>
                  <a:cubicBezTo>
                    <a:pt x="226" y="519"/>
                    <a:pt x="226" y="519"/>
                    <a:pt x="226" y="519"/>
                  </a:cubicBezTo>
                  <a:cubicBezTo>
                    <a:pt x="226" y="519"/>
                    <a:pt x="226" y="519"/>
                    <a:pt x="226" y="519"/>
                  </a:cubicBezTo>
                  <a:cubicBezTo>
                    <a:pt x="227" y="520"/>
                    <a:pt x="227" y="520"/>
                    <a:pt x="226" y="520"/>
                  </a:cubicBezTo>
                  <a:cubicBezTo>
                    <a:pt x="226" y="520"/>
                    <a:pt x="226" y="520"/>
                    <a:pt x="226" y="520"/>
                  </a:cubicBezTo>
                  <a:cubicBezTo>
                    <a:pt x="226" y="520"/>
                    <a:pt x="226" y="520"/>
                    <a:pt x="227" y="520"/>
                  </a:cubicBezTo>
                  <a:cubicBezTo>
                    <a:pt x="226" y="520"/>
                    <a:pt x="226" y="520"/>
                    <a:pt x="226" y="520"/>
                  </a:cubicBezTo>
                  <a:cubicBezTo>
                    <a:pt x="226" y="520"/>
                    <a:pt x="226" y="520"/>
                    <a:pt x="226" y="520"/>
                  </a:cubicBezTo>
                  <a:cubicBezTo>
                    <a:pt x="226" y="520"/>
                    <a:pt x="226" y="520"/>
                    <a:pt x="226" y="520"/>
                  </a:cubicBezTo>
                  <a:cubicBezTo>
                    <a:pt x="226" y="521"/>
                    <a:pt x="226" y="521"/>
                    <a:pt x="226" y="522"/>
                  </a:cubicBezTo>
                  <a:cubicBezTo>
                    <a:pt x="226" y="522"/>
                    <a:pt x="226" y="522"/>
                    <a:pt x="226" y="522"/>
                  </a:cubicBezTo>
                  <a:cubicBezTo>
                    <a:pt x="226" y="522"/>
                    <a:pt x="226" y="522"/>
                    <a:pt x="226" y="522"/>
                  </a:cubicBezTo>
                  <a:cubicBezTo>
                    <a:pt x="226" y="522"/>
                    <a:pt x="226" y="522"/>
                    <a:pt x="226" y="522"/>
                  </a:cubicBezTo>
                  <a:cubicBezTo>
                    <a:pt x="227" y="523"/>
                    <a:pt x="227" y="523"/>
                    <a:pt x="227" y="523"/>
                  </a:cubicBezTo>
                  <a:cubicBezTo>
                    <a:pt x="228" y="524"/>
                    <a:pt x="228" y="524"/>
                    <a:pt x="228" y="524"/>
                  </a:cubicBezTo>
                  <a:cubicBezTo>
                    <a:pt x="228" y="524"/>
                    <a:pt x="228" y="524"/>
                    <a:pt x="228" y="524"/>
                  </a:cubicBezTo>
                  <a:cubicBezTo>
                    <a:pt x="228" y="524"/>
                    <a:pt x="228" y="524"/>
                    <a:pt x="228" y="523"/>
                  </a:cubicBezTo>
                  <a:cubicBezTo>
                    <a:pt x="228" y="523"/>
                    <a:pt x="228" y="523"/>
                    <a:pt x="228" y="523"/>
                  </a:cubicBezTo>
                  <a:cubicBezTo>
                    <a:pt x="228" y="523"/>
                    <a:pt x="228" y="523"/>
                    <a:pt x="228" y="523"/>
                  </a:cubicBezTo>
                  <a:cubicBezTo>
                    <a:pt x="228" y="522"/>
                    <a:pt x="228" y="522"/>
                    <a:pt x="228" y="522"/>
                  </a:cubicBezTo>
                  <a:cubicBezTo>
                    <a:pt x="228" y="522"/>
                    <a:pt x="227" y="522"/>
                    <a:pt x="227" y="523"/>
                  </a:cubicBezTo>
                  <a:cubicBezTo>
                    <a:pt x="227" y="522"/>
                    <a:pt x="227" y="522"/>
                    <a:pt x="227" y="522"/>
                  </a:cubicBezTo>
                  <a:cubicBezTo>
                    <a:pt x="227" y="522"/>
                    <a:pt x="227" y="522"/>
                    <a:pt x="227" y="522"/>
                  </a:cubicBezTo>
                  <a:cubicBezTo>
                    <a:pt x="227" y="522"/>
                    <a:pt x="227" y="522"/>
                    <a:pt x="227" y="522"/>
                  </a:cubicBezTo>
                  <a:cubicBezTo>
                    <a:pt x="227" y="522"/>
                    <a:pt x="227" y="522"/>
                    <a:pt x="227" y="522"/>
                  </a:cubicBezTo>
                  <a:cubicBezTo>
                    <a:pt x="227" y="521"/>
                    <a:pt x="227" y="521"/>
                    <a:pt x="227" y="521"/>
                  </a:cubicBezTo>
                  <a:cubicBezTo>
                    <a:pt x="228" y="522"/>
                    <a:pt x="228" y="521"/>
                    <a:pt x="228" y="521"/>
                  </a:cubicBezTo>
                  <a:cubicBezTo>
                    <a:pt x="228" y="522"/>
                    <a:pt x="228" y="522"/>
                    <a:pt x="228" y="522"/>
                  </a:cubicBezTo>
                  <a:cubicBezTo>
                    <a:pt x="228" y="522"/>
                    <a:pt x="228" y="522"/>
                    <a:pt x="228" y="522"/>
                  </a:cubicBezTo>
                  <a:cubicBezTo>
                    <a:pt x="229" y="522"/>
                    <a:pt x="229" y="522"/>
                    <a:pt x="229" y="522"/>
                  </a:cubicBezTo>
                  <a:cubicBezTo>
                    <a:pt x="229" y="522"/>
                    <a:pt x="229" y="522"/>
                    <a:pt x="229" y="522"/>
                  </a:cubicBezTo>
                  <a:cubicBezTo>
                    <a:pt x="229" y="522"/>
                    <a:pt x="230" y="522"/>
                    <a:pt x="230" y="523"/>
                  </a:cubicBezTo>
                  <a:cubicBezTo>
                    <a:pt x="230" y="523"/>
                    <a:pt x="230" y="523"/>
                    <a:pt x="230" y="523"/>
                  </a:cubicBezTo>
                  <a:cubicBezTo>
                    <a:pt x="230" y="523"/>
                    <a:pt x="230" y="523"/>
                    <a:pt x="230" y="522"/>
                  </a:cubicBezTo>
                  <a:cubicBezTo>
                    <a:pt x="230" y="522"/>
                    <a:pt x="230" y="522"/>
                    <a:pt x="230" y="522"/>
                  </a:cubicBezTo>
                  <a:cubicBezTo>
                    <a:pt x="230" y="522"/>
                    <a:pt x="230" y="521"/>
                    <a:pt x="230" y="521"/>
                  </a:cubicBezTo>
                  <a:cubicBezTo>
                    <a:pt x="230" y="522"/>
                    <a:pt x="230" y="522"/>
                    <a:pt x="230" y="522"/>
                  </a:cubicBezTo>
                  <a:cubicBezTo>
                    <a:pt x="229" y="522"/>
                    <a:pt x="229" y="522"/>
                    <a:pt x="229" y="522"/>
                  </a:cubicBezTo>
                  <a:cubicBezTo>
                    <a:pt x="229" y="521"/>
                    <a:pt x="229" y="521"/>
                    <a:pt x="229" y="521"/>
                  </a:cubicBezTo>
                  <a:cubicBezTo>
                    <a:pt x="230" y="521"/>
                    <a:pt x="230" y="521"/>
                    <a:pt x="230" y="521"/>
                  </a:cubicBezTo>
                  <a:cubicBezTo>
                    <a:pt x="229" y="521"/>
                    <a:pt x="229" y="521"/>
                    <a:pt x="229" y="521"/>
                  </a:cubicBezTo>
                  <a:cubicBezTo>
                    <a:pt x="229" y="521"/>
                    <a:pt x="229" y="521"/>
                    <a:pt x="229" y="521"/>
                  </a:cubicBezTo>
                  <a:cubicBezTo>
                    <a:pt x="229" y="520"/>
                    <a:pt x="229" y="521"/>
                    <a:pt x="229" y="521"/>
                  </a:cubicBezTo>
                  <a:cubicBezTo>
                    <a:pt x="229" y="520"/>
                    <a:pt x="229" y="520"/>
                    <a:pt x="229" y="520"/>
                  </a:cubicBezTo>
                  <a:cubicBezTo>
                    <a:pt x="229" y="520"/>
                    <a:pt x="229" y="520"/>
                    <a:pt x="229" y="520"/>
                  </a:cubicBezTo>
                  <a:cubicBezTo>
                    <a:pt x="229" y="520"/>
                    <a:pt x="229" y="520"/>
                    <a:pt x="230" y="520"/>
                  </a:cubicBezTo>
                  <a:cubicBezTo>
                    <a:pt x="230" y="520"/>
                    <a:pt x="230" y="520"/>
                    <a:pt x="230" y="520"/>
                  </a:cubicBezTo>
                  <a:cubicBezTo>
                    <a:pt x="230" y="520"/>
                    <a:pt x="230" y="520"/>
                    <a:pt x="230" y="520"/>
                  </a:cubicBezTo>
                  <a:cubicBezTo>
                    <a:pt x="230" y="521"/>
                    <a:pt x="230" y="521"/>
                    <a:pt x="230" y="521"/>
                  </a:cubicBezTo>
                  <a:cubicBezTo>
                    <a:pt x="231" y="521"/>
                    <a:pt x="231" y="521"/>
                    <a:pt x="231" y="521"/>
                  </a:cubicBezTo>
                  <a:cubicBezTo>
                    <a:pt x="231" y="521"/>
                    <a:pt x="231" y="521"/>
                    <a:pt x="231" y="521"/>
                  </a:cubicBezTo>
                  <a:cubicBezTo>
                    <a:pt x="231" y="520"/>
                    <a:pt x="231" y="520"/>
                    <a:pt x="231" y="520"/>
                  </a:cubicBezTo>
                  <a:cubicBezTo>
                    <a:pt x="232" y="520"/>
                    <a:pt x="232" y="520"/>
                    <a:pt x="232" y="520"/>
                  </a:cubicBezTo>
                  <a:cubicBezTo>
                    <a:pt x="232" y="520"/>
                    <a:pt x="232" y="521"/>
                    <a:pt x="232" y="521"/>
                  </a:cubicBezTo>
                  <a:cubicBezTo>
                    <a:pt x="233" y="521"/>
                    <a:pt x="233" y="521"/>
                    <a:pt x="233" y="521"/>
                  </a:cubicBezTo>
                  <a:cubicBezTo>
                    <a:pt x="233" y="521"/>
                    <a:pt x="233" y="521"/>
                    <a:pt x="233" y="521"/>
                  </a:cubicBezTo>
                  <a:cubicBezTo>
                    <a:pt x="233" y="520"/>
                    <a:pt x="233" y="520"/>
                    <a:pt x="233" y="520"/>
                  </a:cubicBezTo>
                  <a:cubicBezTo>
                    <a:pt x="233" y="520"/>
                    <a:pt x="233" y="520"/>
                    <a:pt x="233" y="520"/>
                  </a:cubicBezTo>
                  <a:cubicBezTo>
                    <a:pt x="233" y="520"/>
                    <a:pt x="233" y="520"/>
                    <a:pt x="233" y="520"/>
                  </a:cubicBezTo>
                  <a:cubicBezTo>
                    <a:pt x="232" y="519"/>
                    <a:pt x="232" y="519"/>
                    <a:pt x="232" y="519"/>
                  </a:cubicBezTo>
                  <a:cubicBezTo>
                    <a:pt x="232" y="519"/>
                    <a:pt x="232" y="519"/>
                    <a:pt x="231" y="519"/>
                  </a:cubicBezTo>
                  <a:cubicBezTo>
                    <a:pt x="232" y="519"/>
                    <a:pt x="232" y="519"/>
                    <a:pt x="232" y="519"/>
                  </a:cubicBezTo>
                  <a:cubicBezTo>
                    <a:pt x="232" y="519"/>
                    <a:pt x="231" y="518"/>
                    <a:pt x="231" y="518"/>
                  </a:cubicBezTo>
                  <a:cubicBezTo>
                    <a:pt x="230" y="517"/>
                    <a:pt x="231" y="518"/>
                    <a:pt x="231" y="518"/>
                  </a:cubicBezTo>
                  <a:cubicBezTo>
                    <a:pt x="231" y="518"/>
                    <a:pt x="231" y="518"/>
                    <a:pt x="231" y="518"/>
                  </a:cubicBezTo>
                  <a:cubicBezTo>
                    <a:pt x="232" y="518"/>
                    <a:pt x="232" y="518"/>
                    <a:pt x="232" y="518"/>
                  </a:cubicBezTo>
                  <a:cubicBezTo>
                    <a:pt x="232" y="519"/>
                    <a:pt x="232" y="519"/>
                    <a:pt x="232" y="519"/>
                  </a:cubicBezTo>
                  <a:cubicBezTo>
                    <a:pt x="232" y="519"/>
                    <a:pt x="232" y="519"/>
                    <a:pt x="233" y="519"/>
                  </a:cubicBezTo>
                  <a:cubicBezTo>
                    <a:pt x="233" y="519"/>
                    <a:pt x="233" y="519"/>
                    <a:pt x="233" y="519"/>
                  </a:cubicBezTo>
                  <a:cubicBezTo>
                    <a:pt x="233" y="519"/>
                    <a:pt x="233" y="519"/>
                    <a:pt x="233" y="519"/>
                  </a:cubicBezTo>
                  <a:cubicBezTo>
                    <a:pt x="233" y="519"/>
                    <a:pt x="233" y="519"/>
                    <a:pt x="233" y="519"/>
                  </a:cubicBezTo>
                  <a:cubicBezTo>
                    <a:pt x="234" y="519"/>
                    <a:pt x="234" y="519"/>
                    <a:pt x="234" y="519"/>
                  </a:cubicBezTo>
                  <a:cubicBezTo>
                    <a:pt x="234" y="519"/>
                    <a:pt x="234" y="519"/>
                    <a:pt x="234" y="519"/>
                  </a:cubicBezTo>
                  <a:cubicBezTo>
                    <a:pt x="235" y="519"/>
                    <a:pt x="235" y="519"/>
                    <a:pt x="235" y="519"/>
                  </a:cubicBezTo>
                  <a:cubicBezTo>
                    <a:pt x="235" y="519"/>
                    <a:pt x="235" y="519"/>
                    <a:pt x="235" y="519"/>
                  </a:cubicBezTo>
                  <a:cubicBezTo>
                    <a:pt x="235" y="518"/>
                    <a:pt x="235" y="518"/>
                    <a:pt x="235" y="518"/>
                  </a:cubicBezTo>
                  <a:cubicBezTo>
                    <a:pt x="236" y="518"/>
                    <a:pt x="236" y="518"/>
                    <a:pt x="236" y="518"/>
                  </a:cubicBezTo>
                  <a:cubicBezTo>
                    <a:pt x="236" y="518"/>
                    <a:pt x="236" y="518"/>
                    <a:pt x="236" y="518"/>
                  </a:cubicBezTo>
                  <a:cubicBezTo>
                    <a:pt x="236" y="518"/>
                    <a:pt x="236" y="518"/>
                    <a:pt x="236" y="518"/>
                  </a:cubicBezTo>
                  <a:cubicBezTo>
                    <a:pt x="236" y="518"/>
                    <a:pt x="236" y="518"/>
                    <a:pt x="235" y="518"/>
                  </a:cubicBezTo>
                  <a:cubicBezTo>
                    <a:pt x="236" y="517"/>
                    <a:pt x="236" y="518"/>
                    <a:pt x="236" y="518"/>
                  </a:cubicBezTo>
                  <a:cubicBezTo>
                    <a:pt x="236" y="517"/>
                    <a:pt x="236" y="517"/>
                    <a:pt x="236" y="517"/>
                  </a:cubicBezTo>
                  <a:cubicBezTo>
                    <a:pt x="235" y="517"/>
                    <a:pt x="235" y="517"/>
                    <a:pt x="235" y="517"/>
                  </a:cubicBezTo>
                  <a:cubicBezTo>
                    <a:pt x="235" y="517"/>
                    <a:pt x="236" y="517"/>
                    <a:pt x="236" y="517"/>
                  </a:cubicBezTo>
                  <a:cubicBezTo>
                    <a:pt x="236" y="517"/>
                    <a:pt x="237" y="517"/>
                    <a:pt x="237" y="517"/>
                  </a:cubicBezTo>
                  <a:cubicBezTo>
                    <a:pt x="237" y="517"/>
                    <a:pt x="237" y="517"/>
                    <a:pt x="237" y="517"/>
                  </a:cubicBezTo>
                  <a:cubicBezTo>
                    <a:pt x="238" y="517"/>
                    <a:pt x="238" y="517"/>
                    <a:pt x="238" y="517"/>
                  </a:cubicBezTo>
                  <a:cubicBezTo>
                    <a:pt x="238" y="517"/>
                    <a:pt x="238" y="517"/>
                    <a:pt x="238" y="517"/>
                  </a:cubicBezTo>
                  <a:cubicBezTo>
                    <a:pt x="238" y="517"/>
                    <a:pt x="238" y="517"/>
                    <a:pt x="238" y="517"/>
                  </a:cubicBezTo>
                  <a:cubicBezTo>
                    <a:pt x="238" y="517"/>
                    <a:pt x="238" y="517"/>
                    <a:pt x="239" y="517"/>
                  </a:cubicBezTo>
                  <a:cubicBezTo>
                    <a:pt x="239" y="517"/>
                    <a:pt x="239" y="516"/>
                    <a:pt x="239" y="516"/>
                  </a:cubicBezTo>
                  <a:cubicBezTo>
                    <a:pt x="239" y="516"/>
                    <a:pt x="239" y="516"/>
                    <a:pt x="239" y="516"/>
                  </a:cubicBezTo>
                  <a:cubicBezTo>
                    <a:pt x="239" y="516"/>
                    <a:pt x="239" y="516"/>
                    <a:pt x="239" y="516"/>
                  </a:cubicBezTo>
                  <a:cubicBezTo>
                    <a:pt x="239" y="516"/>
                    <a:pt x="238" y="516"/>
                    <a:pt x="238" y="516"/>
                  </a:cubicBezTo>
                  <a:close/>
                  <a:moveTo>
                    <a:pt x="234" y="520"/>
                  </a:moveTo>
                  <a:cubicBezTo>
                    <a:pt x="234" y="520"/>
                    <a:pt x="234" y="520"/>
                    <a:pt x="234" y="520"/>
                  </a:cubicBezTo>
                  <a:cubicBezTo>
                    <a:pt x="234" y="520"/>
                    <a:pt x="234" y="520"/>
                    <a:pt x="234" y="520"/>
                  </a:cubicBezTo>
                  <a:cubicBezTo>
                    <a:pt x="234" y="521"/>
                    <a:pt x="234" y="521"/>
                    <a:pt x="234" y="521"/>
                  </a:cubicBezTo>
                  <a:cubicBezTo>
                    <a:pt x="235" y="520"/>
                    <a:pt x="234" y="520"/>
                    <a:pt x="234" y="520"/>
                  </a:cubicBezTo>
                  <a:close/>
                  <a:moveTo>
                    <a:pt x="237" y="515"/>
                  </a:moveTo>
                  <a:cubicBezTo>
                    <a:pt x="237" y="515"/>
                    <a:pt x="237" y="515"/>
                    <a:pt x="237" y="515"/>
                  </a:cubicBezTo>
                  <a:cubicBezTo>
                    <a:pt x="237" y="515"/>
                    <a:pt x="237" y="515"/>
                    <a:pt x="237" y="515"/>
                  </a:cubicBezTo>
                  <a:close/>
                  <a:moveTo>
                    <a:pt x="226" y="518"/>
                  </a:moveTo>
                  <a:cubicBezTo>
                    <a:pt x="226" y="518"/>
                    <a:pt x="226" y="518"/>
                    <a:pt x="226" y="518"/>
                  </a:cubicBezTo>
                  <a:cubicBezTo>
                    <a:pt x="226" y="517"/>
                    <a:pt x="226" y="517"/>
                    <a:pt x="227" y="517"/>
                  </a:cubicBezTo>
                  <a:cubicBezTo>
                    <a:pt x="226" y="517"/>
                    <a:pt x="226" y="517"/>
                    <a:pt x="226" y="517"/>
                  </a:cubicBezTo>
                  <a:cubicBezTo>
                    <a:pt x="226" y="518"/>
                    <a:pt x="226" y="518"/>
                    <a:pt x="226" y="518"/>
                  </a:cubicBezTo>
                  <a:close/>
                  <a:moveTo>
                    <a:pt x="225" y="520"/>
                  </a:moveTo>
                  <a:cubicBezTo>
                    <a:pt x="225" y="519"/>
                    <a:pt x="225" y="520"/>
                    <a:pt x="225" y="520"/>
                  </a:cubicBezTo>
                  <a:cubicBezTo>
                    <a:pt x="225" y="519"/>
                    <a:pt x="225" y="520"/>
                    <a:pt x="225" y="520"/>
                  </a:cubicBezTo>
                  <a:close/>
                  <a:moveTo>
                    <a:pt x="226" y="523"/>
                  </a:moveTo>
                  <a:cubicBezTo>
                    <a:pt x="226" y="522"/>
                    <a:pt x="226" y="522"/>
                    <a:pt x="225" y="522"/>
                  </a:cubicBezTo>
                  <a:cubicBezTo>
                    <a:pt x="225" y="522"/>
                    <a:pt x="225" y="522"/>
                    <a:pt x="225" y="522"/>
                  </a:cubicBezTo>
                  <a:cubicBezTo>
                    <a:pt x="225" y="522"/>
                    <a:pt x="225" y="522"/>
                    <a:pt x="225" y="521"/>
                  </a:cubicBezTo>
                  <a:cubicBezTo>
                    <a:pt x="225" y="522"/>
                    <a:pt x="225" y="522"/>
                    <a:pt x="225" y="522"/>
                  </a:cubicBezTo>
                  <a:cubicBezTo>
                    <a:pt x="225" y="523"/>
                    <a:pt x="225" y="523"/>
                    <a:pt x="225" y="523"/>
                  </a:cubicBezTo>
                  <a:cubicBezTo>
                    <a:pt x="225" y="523"/>
                    <a:pt x="226" y="523"/>
                    <a:pt x="226" y="523"/>
                  </a:cubicBezTo>
                  <a:close/>
                  <a:moveTo>
                    <a:pt x="226" y="524"/>
                  </a:moveTo>
                  <a:cubicBezTo>
                    <a:pt x="226" y="524"/>
                    <a:pt x="226" y="524"/>
                    <a:pt x="226" y="524"/>
                  </a:cubicBezTo>
                  <a:cubicBezTo>
                    <a:pt x="225" y="524"/>
                    <a:pt x="226" y="524"/>
                    <a:pt x="226" y="524"/>
                  </a:cubicBezTo>
                  <a:close/>
                  <a:moveTo>
                    <a:pt x="231" y="522"/>
                  </a:moveTo>
                  <a:cubicBezTo>
                    <a:pt x="231" y="522"/>
                    <a:pt x="231" y="522"/>
                    <a:pt x="231" y="522"/>
                  </a:cubicBezTo>
                  <a:cubicBezTo>
                    <a:pt x="231" y="522"/>
                    <a:pt x="231" y="522"/>
                    <a:pt x="231" y="522"/>
                  </a:cubicBezTo>
                  <a:cubicBezTo>
                    <a:pt x="231" y="522"/>
                    <a:pt x="231" y="523"/>
                    <a:pt x="231" y="523"/>
                  </a:cubicBezTo>
                  <a:cubicBezTo>
                    <a:pt x="231" y="523"/>
                    <a:pt x="231" y="523"/>
                    <a:pt x="231" y="522"/>
                  </a:cubicBezTo>
                  <a:cubicBezTo>
                    <a:pt x="231" y="522"/>
                    <a:pt x="231" y="522"/>
                    <a:pt x="231" y="522"/>
                  </a:cubicBezTo>
                  <a:cubicBezTo>
                    <a:pt x="231" y="522"/>
                    <a:pt x="231" y="522"/>
                    <a:pt x="231" y="522"/>
                  </a:cubicBezTo>
                  <a:cubicBezTo>
                    <a:pt x="231" y="522"/>
                    <a:pt x="231" y="522"/>
                    <a:pt x="231" y="522"/>
                  </a:cubicBezTo>
                  <a:close/>
                  <a:moveTo>
                    <a:pt x="225" y="521"/>
                  </a:moveTo>
                  <a:cubicBezTo>
                    <a:pt x="225" y="521"/>
                    <a:pt x="225" y="521"/>
                    <a:pt x="225" y="521"/>
                  </a:cubicBezTo>
                  <a:cubicBezTo>
                    <a:pt x="225" y="521"/>
                    <a:pt x="225" y="521"/>
                    <a:pt x="225" y="521"/>
                  </a:cubicBezTo>
                  <a:close/>
                  <a:moveTo>
                    <a:pt x="225" y="524"/>
                  </a:moveTo>
                  <a:cubicBezTo>
                    <a:pt x="225" y="524"/>
                    <a:pt x="225" y="524"/>
                    <a:pt x="225" y="524"/>
                  </a:cubicBezTo>
                  <a:cubicBezTo>
                    <a:pt x="225" y="524"/>
                    <a:pt x="225" y="524"/>
                    <a:pt x="225" y="524"/>
                  </a:cubicBezTo>
                  <a:cubicBezTo>
                    <a:pt x="225" y="524"/>
                    <a:pt x="225" y="524"/>
                    <a:pt x="225" y="524"/>
                  </a:cubicBezTo>
                  <a:close/>
                  <a:moveTo>
                    <a:pt x="136" y="545"/>
                  </a:moveTo>
                  <a:cubicBezTo>
                    <a:pt x="136" y="545"/>
                    <a:pt x="135" y="546"/>
                    <a:pt x="135" y="546"/>
                  </a:cubicBezTo>
                  <a:cubicBezTo>
                    <a:pt x="136" y="547"/>
                    <a:pt x="138" y="545"/>
                    <a:pt x="136" y="545"/>
                  </a:cubicBezTo>
                  <a:close/>
                  <a:moveTo>
                    <a:pt x="139" y="551"/>
                  </a:moveTo>
                  <a:cubicBezTo>
                    <a:pt x="139" y="551"/>
                    <a:pt x="139" y="551"/>
                    <a:pt x="138" y="551"/>
                  </a:cubicBezTo>
                  <a:cubicBezTo>
                    <a:pt x="138" y="551"/>
                    <a:pt x="139" y="552"/>
                    <a:pt x="139" y="552"/>
                  </a:cubicBezTo>
                  <a:cubicBezTo>
                    <a:pt x="139" y="552"/>
                    <a:pt x="139" y="551"/>
                    <a:pt x="139" y="551"/>
                  </a:cubicBezTo>
                  <a:close/>
                  <a:moveTo>
                    <a:pt x="139" y="546"/>
                  </a:moveTo>
                  <a:cubicBezTo>
                    <a:pt x="139" y="546"/>
                    <a:pt x="139" y="546"/>
                    <a:pt x="139" y="546"/>
                  </a:cubicBezTo>
                  <a:cubicBezTo>
                    <a:pt x="139" y="546"/>
                    <a:pt x="139" y="547"/>
                    <a:pt x="139" y="547"/>
                  </a:cubicBezTo>
                  <a:cubicBezTo>
                    <a:pt x="139" y="547"/>
                    <a:pt x="139" y="547"/>
                    <a:pt x="139" y="547"/>
                  </a:cubicBezTo>
                  <a:cubicBezTo>
                    <a:pt x="139" y="547"/>
                    <a:pt x="140" y="547"/>
                    <a:pt x="140" y="547"/>
                  </a:cubicBezTo>
                  <a:cubicBezTo>
                    <a:pt x="140" y="547"/>
                    <a:pt x="140" y="546"/>
                    <a:pt x="140" y="546"/>
                  </a:cubicBezTo>
                  <a:cubicBezTo>
                    <a:pt x="140" y="545"/>
                    <a:pt x="138" y="544"/>
                    <a:pt x="140" y="545"/>
                  </a:cubicBezTo>
                  <a:cubicBezTo>
                    <a:pt x="141" y="545"/>
                    <a:pt x="141" y="546"/>
                    <a:pt x="142" y="547"/>
                  </a:cubicBezTo>
                  <a:cubicBezTo>
                    <a:pt x="143" y="547"/>
                    <a:pt x="143" y="546"/>
                    <a:pt x="144" y="546"/>
                  </a:cubicBezTo>
                  <a:cubicBezTo>
                    <a:pt x="144" y="547"/>
                    <a:pt x="144" y="547"/>
                    <a:pt x="143" y="547"/>
                  </a:cubicBezTo>
                  <a:cubicBezTo>
                    <a:pt x="144" y="549"/>
                    <a:pt x="146" y="547"/>
                    <a:pt x="146" y="546"/>
                  </a:cubicBezTo>
                  <a:cubicBezTo>
                    <a:pt x="145" y="545"/>
                    <a:pt x="145" y="545"/>
                    <a:pt x="145" y="544"/>
                  </a:cubicBezTo>
                  <a:cubicBezTo>
                    <a:pt x="145" y="546"/>
                    <a:pt x="143" y="543"/>
                    <a:pt x="144" y="544"/>
                  </a:cubicBezTo>
                  <a:cubicBezTo>
                    <a:pt x="144" y="544"/>
                    <a:pt x="143" y="543"/>
                    <a:pt x="143" y="543"/>
                  </a:cubicBezTo>
                  <a:cubicBezTo>
                    <a:pt x="143" y="543"/>
                    <a:pt x="142" y="543"/>
                    <a:pt x="143" y="543"/>
                  </a:cubicBezTo>
                  <a:cubicBezTo>
                    <a:pt x="142" y="543"/>
                    <a:pt x="142" y="543"/>
                    <a:pt x="141" y="543"/>
                  </a:cubicBezTo>
                  <a:cubicBezTo>
                    <a:pt x="141" y="544"/>
                    <a:pt x="142" y="544"/>
                    <a:pt x="141" y="544"/>
                  </a:cubicBezTo>
                  <a:cubicBezTo>
                    <a:pt x="141" y="545"/>
                    <a:pt x="141" y="542"/>
                    <a:pt x="141" y="542"/>
                  </a:cubicBezTo>
                  <a:cubicBezTo>
                    <a:pt x="141" y="542"/>
                    <a:pt x="141" y="542"/>
                    <a:pt x="140" y="542"/>
                  </a:cubicBezTo>
                  <a:cubicBezTo>
                    <a:pt x="140" y="542"/>
                    <a:pt x="140" y="543"/>
                    <a:pt x="140" y="543"/>
                  </a:cubicBezTo>
                  <a:cubicBezTo>
                    <a:pt x="140" y="542"/>
                    <a:pt x="140" y="542"/>
                    <a:pt x="140" y="542"/>
                  </a:cubicBezTo>
                  <a:cubicBezTo>
                    <a:pt x="139" y="542"/>
                    <a:pt x="139" y="542"/>
                    <a:pt x="139" y="542"/>
                  </a:cubicBezTo>
                  <a:cubicBezTo>
                    <a:pt x="138" y="542"/>
                    <a:pt x="138" y="543"/>
                    <a:pt x="138" y="542"/>
                  </a:cubicBezTo>
                  <a:cubicBezTo>
                    <a:pt x="138" y="542"/>
                    <a:pt x="138" y="541"/>
                    <a:pt x="137" y="542"/>
                  </a:cubicBezTo>
                  <a:cubicBezTo>
                    <a:pt x="137" y="542"/>
                    <a:pt x="137" y="542"/>
                    <a:pt x="138" y="542"/>
                  </a:cubicBezTo>
                  <a:cubicBezTo>
                    <a:pt x="137" y="542"/>
                    <a:pt x="137" y="542"/>
                    <a:pt x="137" y="543"/>
                  </a:cubicBezTo>
                  <a:cubicBezTo>
                    <a:pt x="137" y="543"/>
                    <a:pt x="137" y="544"/>
                    <a:pt x="137" y="544"/>
                  </a:cubicBezTo>
                  <a:cubicBezTo>
                    <a:pt x="137" y="544"/>
                    <a:pt x="138" y="544"/>
                    <a:pt x="138" y="544"/>
                  </a:cubicBezTo>
                  <a:cubicBezTo>
                    <a:pt x="138" y="544"/>
                    <a:pt x="138" y="544"/>
                    <a:pt x="138" y="545"/>
                  </a:cubicBezTo>
                  <a:cubicBezTo>
                    <a:pt x="137" y="545"/>
                    <a:pt x="138" y="546"/>
                    <a:pt x="139" y="546"/>
                  </a:cubicBezTo>
                  <a:close/>
                  <a:moveTo>
                    <a:pt x="145" y="554"/>
                  </a:moveTo>
                  <a:cubicBezTo>
                    <a:pt x="145" y="554"/>
                    <a:pt x="143" y="553"/>
                    <a:pt x="143" y="553"/>
                  </a:cubicBezTo>
                  <a:cubicBezTo>
                    <a:pt x="143" y="553"/>
                    <a:pt x="142" y="554"/>
                    <a:pt x="142" y="554"/>
                  </a:cubicBezTo>
                  <a:cubicBezTo>
                    <a:pt x="142" y="554"/>
                    <a:pt x="143" y="554"/>
                    <a:pt x="143" y="555"/>
                  </a:cubicBezTo>
                  <a:cubicBezTo>
                    <a:pt x="143" y="555"/>
                    <a:pt x="143" y="554"/>
                    <a:pt x="144" y="554"/>
                  </a:cubicBezTo>
                  <a:cubicBezTo>
                    <a:pt x="143" y="554"/>
                    <a:pt x="145" y="554"/>
                    <a:pt x="145" y="554"/>
                  </a:cubicBezTo>
                  <a:close/>
                  <a:moveTo>
                    <a:pt x="130" y="541"/>
                  </a:moveTo>
                  <a:cubicBezTo>
                    <a:pt x="130" y="541"/>
                    <a:pt x="130" y="542"/>
                    <a:pt x="130" y="542"/>
                  </a:cubicBezTo>
                  <a:cubicBezTo>
                    <a:pt x="130" y="542"/>
                    <a:pt x="131" y="542"/>
                    <a:pt x="131" y="542"/>
                  </a:cubicBezTo>
                  <a:cubicBezTo>
                    <a:pt x="131" y="542"/>
                    <a:pt x="131" y="541"/>
                    <a:pt x="131" y="541"/>
                  </a:cubicBezTo>
                  <a:cubicBezTo>
                    <a:pt x="130" y="541"/>
                    <a:pt x="130" y="541"/>
                    <a:pt x="130" y="541"/>
                  </a:cubicBezTo>
                  <a:close/>
                  <a:moveTo>
                    <a:pt x="135" y="544"/>
                  </a:moveTo>
                  <a:cubicBezTo>
                    <a:pt x="136" y="543"/>
                    <a:pt x="136" y="544"/>
                    <a:pt x="136" y="543"/>
                  </a:cubicBezTo>
                  <a:cubicBezTo>
                    <a:pt x="136" y="543"/>
                    <a:pt x="136" y="541"/>
                    <a:pt x="137" y="541"/>
                  </a:cubicBezTo>
                  <a:cubicBezTo>
                    <a:pt x="137" y="541"/>
                    <a:pt x="137" y="541"/>
                    <a:pt x="137" y="541"/>
                  </a:cubicBezTo>
                  <a:cubicBezTo>
                    <a:pt x="136" y="540"/>
                    <a:pt x="137" y="539"/>
                    <a:pt x="136" y="540"/>
                  </a:cubicBezTo>
                  <a:cubicBezTo>
                    <a:pt x="136" y="540"/>
                    <a:pt x="135" y="540"/>
                    <a:pt x="135" y="540"/>
                  </a:cubicBezTo>
                  <a:cubicBezTo>
                    <a:pt x="135" y="540"/>
                    <a:pt x="135" y="540"/>
                    <a:pt x="135" y="540"/>
                  </a:cubicBezTo>
                  <a:cubicBezTo>
                    <a:pt x="135" y="539"/>
                    <a:pt x="135" y="539"/>
                    <a:pt x="135" y="539"/>
                  </a:cubicBezTo>
                  <a:cubicBezTo>
                    <a:pt x="135" y="539"/>
                    <a:pt x="137" y="539"/>
                    <a:pt x="137" y="539"/>
                  </a:cubicBezTo>
                  <a:cubicBezTo>
                    <a:pt x="136" y="539"/>
                    <a:pt x="136" y="539"/>
                    <a:pt x="136" y="538"/>
                  </a:cubicBezTo>
                  <a:cubicBezTo>
                    <a:pt x="136" y="539"/>
                    <a:pt x="134" y="538"/>
                    <a:pt x="134" y="538"/>
                  </a:cubicBezTo>
                  <a:cubicBezTo>
                    <a:pt x="134" y="538"/>
                    <a:pt x="134" y="539"/>
                    <a:pt x="134" y="539"/>
                  </a:cubicBezTo>
                  <a:cubicBezTo>
                    <a:pt x="133" y="538"/>
                    <a:pt x="134" y="537"/>
                    <a:pt x="133" y="537"/>
                  </a:cubicBezTo>
                  <a:cubicBezTo>
                    <a:pt x="133" y="537"/>
                    <a:pt x="133" y="539"/>
                    <a:pt x="132" y="538"/>
                  </a:cubicBezTo>
                  <a:cubicBezTo>
                    <a:pt x="132" y="538"/>
                    <a:pt x="132" y="537"/>
                    <a:pt x="132" y="536"/>
                  </a:cubicBezTo>
                  <a:cubicBezTo>
                    <a:pt x="130" y="535"/>
                    <a:pt x="131" y="537"/>
                    <a:pt x="131" y="537"/>
                  </a:cubicBezTo>
                  <a:cubicBezTo>
                    <a:pt x="131" y="537"/>
                    <a:pt x="129" y="537"/>
                    <a:pt x="129" y="538"/>
                  </a:cubicBezTo>
                  <a:cubicBezTo>
                    <a:pt x="129" y="538"/>
                    <a:pt x="129" y="537"/>
                    <a:pt x="129" y="537"/>
                  </a:cubicBezTo>
                  <a:cubicBezTo>
                    <a:pt x="128" y="537"/>
                    <a:pt x="129" y="536"/>
                    <a:pt x="128" y="536"/>
                  </a:cubicBezTo>
                  <a:cubicBezTo>
                    <a:pt x="129" y="536"/>
                    <a:pt x="127" y="536"/>
                    <a:pt x="127" y="536"/>
                  </a:cubicBezTo>
                  <a:cubicBezTo>
                    <a:pt x="127" y="537"/>
                    <a:pt x="127" y="537"/>
                    <a:pt x="128" y="538"/>
                  </a:cubicBezTo>
                  <a:cubicBezTo>
                    <a:pt x="127" y="538"/>
                    <a:pt x="126" y="536"/>
                    <a:pt x="126" y="538"/>
                  </a:cubicBezTo>
                  <a:cubicBezTo>
                    <a:pt x="126" y="539"/>
                    <a:pt x="127" y="538"/>
                    <a:pt x="127" y="538"/>
                  </a:cubicBezTo>
                  <a:cubicBezTo>
                    <a:pt x="128" y="538"/>
                    <a:pt x="129" y="539"/>
                    <a:pt x="129" y="539"/>
                  </a:cubicBezTo>
                  <a:cubicBezTo>
                    <a:pt x="129" y="539"/>
                    <a:pt x="128" y="538"/>
                    <a:pt x="129" y="538"/>
                  </a:cubicBezTo>
                  <a:cubicBezTo>
                    <a:pt x="130" y="538"/>
                    <a:pt x="130" y="539"/>
                    <a:pt x="130" y="539"/>
                  </a:cubicBezTo>
                  <a:cubicBezTo>
                    <a:pt x="131" y="539"/>
                    <a:pt x="131" y="538"/>
                    <a:pt x="131" y="538"/>
                  </a:cubicBezTo>
                  <a:cubicBezTo>
                    <a:pt x="131" y="539"/>
                    <a:pt x="131" y="539"/>
                    <a:pt x="131" y="539"/>
                  </a:cubicBezTo>
                  <a:cubicBezTo>
                    <a:pt x="131" y="540"/>
                    <a:pt x="132" y="540"/>
                    <a:pt x="132" y="540"/>
                  </a:cubicBezTo>
                  <a:cubicBezTo>
                    <a:pt x="132" y="540"/>
                    <a:pt x="131" y="540"/>
                    <a:pt x="131" y="540"/>
                  </a:cubicBezTo>
                  <a:cubicBezTo>
                    <a:pt x="130" y="541"/>
                    <a:pt x="132" y="541"/>
                    <a:pt x="132" y="541"/>
                  </a:cubicBezTo>
                  <a:cubicBezTo>
                    <a:pt x="131" y="541"/>
                    <a:pt x="131" y="542"/>
                    <a:pt x="132" y="542"/>
                  </a:cubicBezTo>
                  <a:cubicBezTo>
                    <a:pt x="132" y="542"/>
                    <a:pt x="132" y="542"/>
                    <a:pt x="132" y="542"/>
                  </a:cubicBezTo>
                  <a:cubicBezTo>
                    <a:pt x="132" y="542"/>
                    <a:pt x="132" y="542"/>
                    <a:pt x="132" y="543"/>
                  </a:cubicBezTo>
                  <a:cubicBezTo>
                    <a:pt x="132" y="543"/>
                    <a:pt x="132" y="543"/>
                    <a:pt x="133" y="543"/>
                  </a:cubicBezTo>
                  <a:cubicBezTo>
                    <a:pt x="132" y="543"/>
                    <a:pt x="133" y="540"/>
                    <a:pt x="133" y="541"/>
                  </a:cubicBezTo>
                  <a:cubicBezTo>
                    <a:pt x="132" y="542"/>
                    <a:pt x="133" y="542"/>
                    <a:pt x="133" y="543"/>
                  </a:cubicBezTo>
                  <a:cubicBezTo>
                    <a:pt x="133" y="543"/>
                    <a:pt x="133" y="543"/>
                    <a:pt x="132" y="543"/>
                  </a:cubicBezTo>
                  <a:cubicBezTo>
                    <a:pt x="132" y="543"/>
                    <a:pt x="133" y="544"/>
                    <a:pt x="133" y="544"/>
                  </a:cubicBezTo>
                  <a:cubicBezTo>
                    <a:pt x="133" y="544"/>
                    <a:pt x="132" y="544"/>
                    <a:pt x="132" y="544"/>
                  </a:cubicBezTo>
                  <a:cubicBezTo>
                    <a:pt x="133" y="545"/>
                    <a:pt x="134" y="545"/>
                    <a:pt x="134" y="544"/>
                  </a:cubicBezTo>
                  <a:cubicBezTo>
                    <a:pt x="135" y="545"/>
                    <a:pt x="135" y="544"/>
                    <a:pt x="135" y="544"/>
                  </a:cubicBezTo>
                  <a:close/>
                  <a:moveTo>
                    <a:pt x="136" y="547"/>
                  </a:moveTo>
                  <a:cubicBezTo>
                    <a:pt x="136" y="547"/>
                    <a:pt x="135" y="548"/>
                    <a:pt x="135" y="548"/>
                  </a:cubicBezTo>
                  <a:cubicBezTo>
                    <a:pt x="135" y="548"/>
                    <a:pt x="135" y="548"/>
                    <a:pt x="136" y="548"/>
                  </a:cubicBezTo>
                  <a:cubicBezTo>
                    <a:pt x="136" y="548"/>
                    <a:pt x="137" y="548"/>
                    <a:pt x="137" y="547"/>
                  </a:cubicBezTo>
                  <a:cubicBezTo>
                    <a:pt x="136" y="547"/>
                    <a:pt x="136" y="547"/>
                    <a:pt x="136" y="547"/>
                  </a:cubicBezTo>
                  <a:close/>
                  <a:moveTo>
                    <a:pt x="168" y="566"/>
                  </a:moveTo>
                  <a:cubicBezTo>
                    <a:pt x="168" y="566"/>
                    <a:pt x="168" y="566"/>
                    <a:pt x="168" y="566"/>
                  </a:cubicBezTo>
                  <a:cubicBezTo>
                    <a:pt x="168" y="566"/>
                    <a:pt x="167" y="566"/>
                    <a:pt x="168" y="566"/>
                  </a:cubicBezTo>
                  <a:cubicBezTo>
                    <a:pt x="168" y="567"/>
                    <a:pt x="168" y="566"/>
                    <a:pt x="169" y="566"/>
                  </a:cubicBezTo>
                  <a:cubicBezTo>
                    <a:pt x="169" y="566"/>
                    <a:pt x="169" y="567"/>
                    <a:pt x="170" y="567"/>
                  </a:cubicBezTo>
                  <a:cubicBezTo>
                    <a:pt x="170" y="566"/>
                    <a:pt x="170" y="566"/>
                    <a:pt x="170" y="566"/>
                  </a:cubicBezTo>
                  <a:cubicBezTo>
                    <a:pt x="169" y="566"/>
                    <a:pt x="169" y="566"/>
                    <a:pt x="168" y="566"/>
                  </a:cubicBezTo>
                  <a:close/>
                  <a:moveTo>
                    <a:pt x="169" y="563"/>
                  </a:moveTo>
                  <a:cubicBezTo>
                    <a:pt x="170" y="563"/>
                    <a:pt x="170" y="562"/>
                    <a:pt x="169" y="562"/>
                  </a:cubicBezTo>
                  <a:cubicBezTo>
                    <a:pt x="169" y="562"/>
                    <a:pt x="169" y="563"/>
                    <a:pt x="169" y="563"/>
                  </a:cubicBezTo>
                  <a:cubicBezTo>
                    <a:pt x="169" y="563"/>
                    <a:pt x="169" y="563"/>
                    <a:pt x="169" y="563"/>
                  </a:cubicBezTo>
                  <a:close/>
                  <a:moveTo>
                    <a:pt x="172" y="565"/>
                  </a:moveTo>
                  <a:cubicBezTo>
                    <a:pt x="172" y="565"/>
                    <a:pt x="172" y="564"/>
                    <a:pt x="172" y="564"/>
                  </a:cubicBezTo>
                  <a:cubicBezTo>
                    <a:pt x="171" y="564"/>
                    <a:pt x="171" y="564"/>
                    <a:pt x="171" y="564"/>
                  </a:cubicBezTo>
                  <a:cubicBezTo>
                    <a:pt x="171" y="564"/>
                    <a:pt x="171" y="563"/>
                    <a:pt x="171" y="563"/>
                  </a:cubicBezTo>
                  <a:cubicBezTo>
                    <a:pt x="171" y="563"/>
                    <a:pt x="171" y="563"/>
                    <a:pt x="171" y="563"/>
                  </a:cubicBezTo>
                  <a:cubicBezTo>
                    <a:pt x="171" y="563"/>
                    <a:pt x="170" y="563"/>
                    <a:pt x="171" y="563"/>
                  </a:cubicBezTo>
                  <a:cubicBezTo>
                    <a:pt x="171" y="564"/>
                    <a:pt x="171" y="564"/>
                    <a:pt x="170" y="564"/>
                  </a:cubicBezTo>
                  <a:cubicBezTo>
                    <a:pt x="170" y="564"/>
                    <a:pt x="171" y="564"/>
                    <a:pt x="171" y="565"/>
                  </a:cubicBezTo>
                  <a:cubicBezTo>
                    <a:pt x="171" y="565"/>
                    <a:pt x="171" y="565"/>
                    <a:pt x="172" y="565"/>
                  </a:cubicBezTo>
                  <a:cubicBezTo>
                    <a:pt x="172" y="565"/>
                    <a:pt x="172" y="565"/>
                    <a:pt x="172" y="565"/>
                  </a:cubicBezTo>
                  <a:close/>
                  <a:moveTo>
                    <a:pt x="149" y="554"/>
                  </a:moveTo>
                  <a:cubicBezTo>
                    <a:pt x="149" y="554"/>
                    <a:pt x="149" y="555"/>
                    <a:pt x="148" y="555"/>
                  </a:cubicBezTo>
                  <a:cubicBezTo>
                    <a:pt x="148" y="555"/>
                    <a:pt x="148" y="555"/>
                    <a:pt x="148" y="555"/>
                  </a:cubicBezTo>
                  <a:cubicBezTo>
                    <a:pt x="147" y="555"/>
                    <a:pt x="145" y="555"/>
                    <a:pt x="146" y="556"/>
                  </a:cubicBezTo>
                  <a:cubicBezTo>
                    <a:pt x="146" y="557"/>
                    <a:pt x="149" y="556"/>
                    <a:pt x="148" y="556"/>
                  </a:cubicBezTo>
                  <a:cubicBezTo>
                    <a:pt x="148" y="556"/>
                    <a:pt x="149" y="556"/>
                    <a:pt x="149" y="556"/>
                  </a:cubicBezTo>
                  <a:cubicBezTo>
                    <a:pt x="149" y="555"/>
                    <a:pt x="149" y="555"/>
                    <a:pt x="150" y="555"/>
                  </a:cubicBezTo>
                  <a:cubicBezTo>
                    <a:pt x="150" y="556"/>
                    <a:pt x="150" y="556"/>
                    <a:pt x="150" y="556"/>
                  </a:cubicBezTo>
                  <a:cubicBezTo>
                    <a:pt x="150" y="555"/>
                    <a:pt x="150" y="555"/>
                    <a:pt x="150" y="555"/>
                  </a:cubicBezTo>
                  <a:cubicBezTo>
                    <a:pt x="150" y="555"/>
                    <a:pt x="150" y="555"/>
                    <a:pt x="150" y="555"/>
                  </a:cubicBezTo>
                  <a:cubicBezTo>
                    <a:pt x="150" y="554"/>
                    <a:pt x="149" y="554"/>
                    <a:pt x="149" y="554"/>
                  </a:cubicBezTo>
                  <a:close/>
                  <a:moveTo>
                    <a:pt x="150" y="556"/>
                  </a:moveTo>
                  <a:cubicBezTo>
                    <a:pt x="150" y="556"/>
                    <a:pt x="149" y="556"/>
                    <a:pt x="149" y="556"/>
                  </a:cubicBezTo>
                  <a:cubicBezTo>
                    <a:pt x="148" y="556"/>
                    <a:pt x="149" y="557"/>
                    <a:pt x="149" y="557"/>
                  </a:cubicBezTo>
                  <a:cubicBezTo>
                    <a:pt x="149" y="557"/>
                    <a:pt x="149" y="557"/>
                    <a:pt x="149" y="557"/>
                  </a:cubicBezTo>
                  <a:cubicBezTo>
                    <a:pt x="149" y="557"/>
                    <a:pt x="149" y="557"/>
                    <a:pt x="150" y="557"/>
                  </a:cubicBezTo>
                  <a:cubicBezTo>
                    <a:pt x="150" y="557"/>
                    <a:pt x="150" y="557"/>
                    <a:pt x="150" y="557"/>
                  </a:cubicBezTo>
                  <a:cubicBezTo>
                    <a:pt x="150" y="557"/>
                    <a:pt x="150" y="557"/>
                    <a:pt x="150" y="557"/>
                  </a:cubicBezTo>
                  <a:cubicBezTo>
                    <a:pt x="150" y="556"/>
                    <a:pt x="150" y="556"/>
                    <a:pt x="150" y="556"/>
                  </a:cubicBezTo>
                  <a:close/>
                  <a:moveTo>
                    <a:pt x="144" y="555"/>
                  </a:moveTo>
                  <a:cubicBezTo>
                    <a:pt x="144" y="555"/>
                    <a:pt x="144" y="555"/>
                    <a:pt x="144" y="556"/>
                  </a:cubicBezTo>
                  <a:cubicBezTo>
                    <a:pt x="144" y="556"/>
                    <a:pt x="146" y="555"/>
                    <a:pt x="145" y="554"/>
                  </a:cubicBezTo>
                  <a:cubicBezTo>
                    <a:pt x="145" y="555"/>
                    <a:pt x="145" y="555"/>
                    <a:pt x="144" y="555"/>
                  </a:cubicBezTo>
                  <a:close/>
                  <a:moveTo>
                    <a:pt x="167" y="562"/>
                  </a:moveTo>
                  <a:cubicBezTo>
                    <a:pt x="166" y="560"/>
                    <a:pt x="165" y="561"/>
                    <a:pt x="163" y="560"/>
                  </a:cubicBezTo>
                  <a:cubicBezTo>
                    <a:pt x="164" y="559"/>
                    <a:pt x="165" y="559"/>
                    <a:pt x="165" y="559"/>
                  </a:cubicBezTo>
                  <a:cubicBezTo>
                    <a:pt x="165" y="557"/>
                    <a:pt x="163" y="558"/>
                    <a:pt x="162" y="558"/>
                  </a:cubicBezTo>
                  <a:cubicBezTo>
                    <a:pt x="162" y="558"/>
                    <a:pt x="158" y="556"/>
                    <a:pt x="160" y="556"/>
                  </a:cubicBezTo>
                  <a:cubicBezTo>
                    <a:pt x="161" y="556"/>
                    <a:pt x="162" y="557"/>
                    <a:pt x="163" y="557"/>
                  </a:cubicBezTo>
                  <a:cubicBezTo>
                    <a:pt x="163" y="557"/>
                    <a:pt x="163" y="557"/>
                    <a:pt x="163" y="557"/>
                  </a:cubicBezTo>
                  <a:cubicBezTo>
                    <a:pt x="164" y="557"/>
                    <a:pt x="165" y="556"/>
                    <a:pt x="164" y="555"/>
                  </a:cubicBezTo>
                  <a:cubicBezTo>
                    <a:pt x="163" y="554"/>
                    <a:pt x="159" y="556"/>
                    <a:pt x="157" y="556"/>
                  </a:cubicBezTo>
                  <a:cubicBezTo>
                    <a:pt x="157" y="556"/>
                    <a:pt x="157" y="556"/>
                    <a:pt x="156" y="556"/>
                  </a:cubicBezTo>
                  <a:cubicBezTo>
                    <a:pt x="157" y="556"/>
                    <a:pt x="158" y="555"/>
                    <a:pt x="158" y="555"/>
                  </a:cubicBezTo>
                  <a:cubicBezTo>
                    <a:pt x="158" y="554"/>
                    <a:pt x="154" y="554"/>
                    <a:pt x="153" y="555"/>
                  </a:cubicBezTo>
                  <a:cubicBezTo>
                    <a:pt x="152" y="557"/>
                    <a:pt x="156" y="556"/>
                    <a:pt x="156" y="556"/>
                  </a:cubicBezTo>
                  <a:cubicBezTo>
                    <a:pt x="155" y="557"/>
                    <a:pt x="153" y="556"/>
                    <a:pt x="152" y="558"/>
                  </a:cubicBezTo>
                  <a:cubicBezTo>
                    <a:pt x="153" y="557"/>
                    <a:pt x="153" y="559"/>
                    <a:pt x="153" y="559"/>
                  </a:cubicBezTo>
                  <a:cubicBezTo>
                    <a:pt x="154" y="559"/>
                    <a:pt x="155" y="558"/>
                    <a:pt x="155" y="559"/>
                  </a:cubicBezTo>
                  <a:cubicBezTo>
                    <a:pt x="155" y="559"/>
                    <a:pt x="154" y="559"/>
                    <a:pt x="154" y="560"/>
                  </a:cubicBezTo>
                  <a:cubicBezTo>
                    <a:pt x="156" y="561"/>
                    <a:pt x="156" y="560"/>
                    <a:pt x="157" y="562"/>
                  </a:cubicBezTo>
                  <a:cubicBezTo>
                    <a:pt x="157" y="562"/>
                    <a:pt x="158" y="562"/>
                    <a:pt x="158" y="562"/>
                  </a:cubicBezTo>
                  <a:cubicBezTo>
                    <a:pt x="158" y="562"/>
                    <a:pt x="159" y="562"/>
                    <a:pt x="159" y="562"/>
                  </a:cubicBezTo>
                  <a:cubicBezTo>
                    <a:pt x="159" y="562"/>
                    <a:pt x="159" y="561"/>
                    <a:pt x="159" y="561"/>
                  </a:cubicBezTo>
                  <a:cubicBezTo>
                    <a:pt x="159" y="561"/>
                    <a:pt x="158" y="561"/>
                    <a:pt x="158" y="561"/>
                  </a:cubicBezTo>
                  <a:cubicBezTo>
                    <a:pt x="159" y="561"/>
                    <a:pt x="157" y="559"/>
                    <a:pt x="157" y="559"/>
                  </a:cubicBezTo>
                  <a:cubicBezTo>
                    <a:pt x="158" y="559"/>
                    <a:pt x="158" y="559"/>
                    <a:pt x="158" y="559"/>
                  </a:cubicBezTo>
                  <a:cubicBezTo>
                    <a:pt x="157" y="558"/>
                    <a:pt x="158" y="558"/>
                    <a:pt x="158" y="558"/>
                  </a:cubicBezTo>
                  <a:cubicBezTo>
                    <a:pt x="158" y="559"/>
                    <a:pt x="160" y="559"/>
                    <a:pt x="160" y="559"/>
                  </a:cubicBezTo>
                  <a:cubicBezTo>
                    <a:pt x="160" y="559"/>
                    <a:pt x="160" y="559"/>
                    <a:pt x="160" y="560"/>
                  </a:cubicBezTo>
                  <a:cubicBezTo>
                    <a:pt x="160" y="559"/>
                    <a:pt x="160" y="559"/>
                    <a:pt x="160" y="559"/>
                  </a:cubicBezTo>
                  <a:cubicBezTo>
                    <a:pt x="161" y="559"/>
                    <a:pt x="161" y="560"/>
                    <a:pt x="160" y="560"/>
                  </a:cubicBezTo>
                  <a:cubicBezTo>
                    <a:pt x="160" y="560"/>
                    <a:pt x="161" y="561"/>
                    <a:pt x="160" y="561"/>
                  </a:cubicBezTo>
                  <a:cubicBezTo>
                    <a:pt x="160" y="561"/>
                    <a:pt x="161" y="562"/>
                    <a:pt x="161" y="562"/>
                  </a:cubicBezTo>
                  <a:cubicBezTo>
                    <a:pt x="162" y="562"/>
                    <a:pt x="162" y="561"/>
                    <a:pt x="162" y="561"/>
                  </a:cubicBezTo>
                  <a:cubicBezTo>
                    <a:pt x="162" y="561"/>
                    <a:pt x="162" y="563"/>
                    <a:pt x="163" y="562"/>
                  </a:cubicBezTo>
                  <a:cubicBezTo>
                    <a:pt x="163" y="562"/>
                    <a:pt x="162" y="561"/>
                    <a:pt x="162" y="561"/>
                  </a:cubicBezTo>
                  <a:cubicBezTo>
                    <a:pt x="163" y="561"/>
                    <a:pt x="165" y="562"/>
                    <a:pt x="165" y="563"/>
                  </a:cubicBezTo>
                  <a:cubicBezTo>
                    <a:pt x="165" y="563"/>
                    <a:pt x="165" y="563"/>
                    <a:pt x="165" y="563"/>
                  </a:cubicBezTo>
                  <a:cubicBezTo>
                    <a:pt x="166" y="563"/>
                    <a:pt x="166" y="564"/>
                    <a:pt x="166" y="564"/>
                  </a:cubicBezTo>
                  <a:cubicBezTo>
                    <a:pt x="168" y="564"/>
                    <a:pt x="166" y="562"/>
                    <a:pt x="167" y="562"/>
                  </a:cubicBezTo>
                  <a:close/>
                  <a:moveTo>
                    <a:pt x="126" y="534"/>
                  </a:moveTo>
                  <a:cubicBezTo>
                    <a:pt x="125" y="533"/>
                    <a:pt x="128" y="535"/>
                    <a:pt x="127" y="535"/>
                  </a:cubicBezTo>
                  <a:cubicBezTo>
                    <a:pt x="128" y="535"/>
                    <a:pt x="130" y="536"/>
                    <a:pt x="131" y="536"/>
                  </a:cubicBezTo>
                  <a:cubicBezTo>
                    <a:pt x="131" y="535"/>
                    <a:pt x="128" y="534"/>
                    <a:pt x="128" y="533"/>
                  </a:cubicBezTo>
                  <a:cubicBezTo>
                    <a:pt x="128" y="533"/>
                    <a:pt x="128" y="534"/>
                    <a:pt x="128" y="534"/>
                  </a:cubicBezTo>
                  <a:cubicBezTo>
                    <a:pt x="128" y="534"/>
                    <a:pt x="128" y="533"/>
                    <a:pt x="128" y="533"/>
                  </a:cubicBezTo>
                  <a:cubicBezTo>
                    <a:pt x="127" y="532"/>
                    <a:pt x="125" y="532"/>
                    <a:pt x="124" y="531"/>
                  </a:cubicBezTo>
                  <a:cubicBezTo>
                    <a:pt x="123" y="531"/>
                    <a:pt x="123" y="531"/>
                    <a:pt x="122" y="531"/>
                  </a:cubicBezTo>
                  <a:cubicBezTo>
                    <a:pt x="122" y="531"/>
                    <a:pt x="120" y="528"/>
                    <a:pt x="120" y="529"/>
                  </a:cubicBezTo>
                  <a:cubicBezTo>
                    <a:pt x="120" y="529"/>
                    <a:pt x="120" y="530"/>
                    <a:pt x="120" y="530"/>
                  </a:cubicBezTo>
                  <a:cubicBezTo>
                    <a:pt x="121" y="530"/>
                    <a:pt x="121" y="532"/>
                    <a:pt x="122" y="533"/>
                  </a:cubicBezTo>
                  <a:cubicBezTo>
                    <a:pt x="123" y="533"/>
                    <a:pt x="124" y="533"/>
                    <a:pt x="124" y="534"/>
                  </a:cubicBezTo>
                  <a:cubicBezTo>
                    <a:pt x="124" y="533"/>
                    <a:pt x="124" y="533"/>
                    <a:pt x="124" y="533"/>
                  </a:cubicBezTo>
                  <a:cubicBezTo>
                    <a:pt x="125" y="533"/>
                    <a:pt x="126" y="534"/>
                    <a:pt x="126" y="534"/>
                  </a:cubicBezTo>
                  <a:cubicBezTo>
                    <a:pt x="126" y="534"/>
                    <a:pt x="126" y="534"/>
                    <a:pt x="126" y="534"/>
                  </a:cubicBezTo>
                  <a:close/>
                  <a:moveTo>
                    <a:pt x="130" y="544"/>
                  </a:moveTo>
                  <a:cubicBezTo>
                    <a:pt x="129" y="544"/>
                    <a:pt x="129" y="543"/>
                    <a:pt x="129" y="544"/>
                  </a:cubicBezTo>
                  <a:cubicBezTo>
                    <a:pt x="129" y="545"/>
                    <a:pt x="129" y="544"/>
                    <a:pt x="129" y="544"/>
                  </a:cubicBezTo>
                  <a:cubicBezTo>
                    <a:pt x="129" y="544"/>
                    <a:pt x="129" y="545"/>
                    <a:pt x="130" y="545"/>
                  </a:cubicBezTo>
                  <a:cubicBezTo>
                    <a:pt x="130" y="545"/>
                    <a:pt x="130" y="545"/>
                    <a:pt x="130" y="544"/>
                  </a:cubicBezTo>
                  <a:cubicBezTo>
                    <a:pt x="130" y="544"/>
                    <a:pt x="130" y="544"/>
                    <a:pt x="130" y="544"/>
                  </a:cubicBezTo>
                  <a:close/>
                  <a:moveTo>
                    <a:pt x="126" y="518"/>
                  </a:moveTo>
                  <a:cubicBezTo>
                    <a:pt x="125" y="518"/>
                    <a:pt x="125" y="518"/>
                    <a:pt x="125" y="518"/>
                  </a:cubicBezTo>
                  <a:cubicBezTo>
                    <a:pt x="125" y="517"/>
                    <a:pt x="125" y="517"/>
                    <a:pt x="124" y="517"/>
                  </a:cubicBezTo>
                  <a:cubicBezTo>
                    <a:pt x="125" y="516"/>
                    <a:pt x="125" y="516"/>
                    <a:pt x="125" y="516"/>
                  </a:cubicBezTo>
                  <a:cubicBezTo>
                    <a:pt x="124" y="515"/>
                    <a:pt x="124" y="515"/>
                    <a:pt x="124" y="515"/>
                  </a:cubicBezTo>
                  <a:cubicBezTo>
                    <a:pt x="124" y="515"/>
                    <a:pt x="124" y="515"/>
                    <a:pt x="124" y="515"/>
                  </a:cubicBezTo>
                  <a:cubicBezTo>
                    <a:pt x="124" y="516"/>
                    <a:pt x="123" y="516"/>
                    <a:pt x="123" y="517"/>
                  </a:cubicBezTo>
                  <a:cubicBezTo>
                    <a:pt x="123" y="518"/>
                    <a:pt x="125" y="518"/>
                    <a:pt x="126" y="519"/>
                  </a:cubicBezTo>
                  <a:cubicBezTo>
                    <a:pt x="126" y="519"/>
                    <a:pt x="126" y="520"/>
                    <a:pt x="126" y="520"/>
                  </a:cubicBezTo>
                  <a:cubicBezTo>
                    <a:pt x="127" y="519"/>
                    <a:pt x="126" y="518"/>
                    <a:pt x="126" y="518"/>
                  </a:cubicBezTo>
                  <a:close/>
                  <a:moveTo>
                    <a:pt x="122" y="517"/>
                  </a:moveTo>
                  <a:cubicBezTo>
                    <a:pt x="122" y="517"/>
                    <a:pt x="121" y="516"/>
                    <a:pt x="121" y="517"/>
                  </a:cubicBezTo>
                  <a:cubicBezTo>
                    <a:pt x="122" y="519"/>
                    <a:pt x="123" y="518"/>
                    <a:pt x="124" y="520"/>
                  </a:cubicBezTo>
                  <a:cubicBezTo>
                    <a:pt x="124" y="520"/>
                    <a:pt x="126" y="522"/>
                    <a:pt x="126" y="522"/>
                  </a:cubicBezTo>
                  <a:cubicBezTo>
                    <a:pt x="126" y="521"/>
                    <a:pt x="126" y="520"/>
                    <a:pt x="125" y="520"/>
                  </a:cubicBezTo>
                  <a:cubicBezTo>
                    <a:pt x="125" y="520"/>
                    <a:pt x="124" y="518"/>
                    <a:pt x="124" y="519"/>
                  </a:cubicBezTo>
                  <a:cubicBezTo>
                    <a:pt x="124" y="519"/>
                    <a:pt x="122" y="517"/>
                    <a:pt x="122" y="517"/>
                  </a:cubicBezTo>
                  <a:close/>
                  <a:moveTo>
                    <a:pt x="125" y="511"/>
                  </a:moveTo>
                  <a:cubicBezTo>
                    <a:pt x="124" y="511"/>
                    <a:pt x="124" y="511"/>
                    <a:pt x="124" y="511"/>
                  </a:cubicBezTo>
                  <a:cubicBezTo>
                    <a:pt x="123" y="512"/>
                    <a:pt x="124" y="512"/>
                    <a:pt x="123" y="512"/>
                  </a:cubicBezTo>
                  <a:cubicBezTo>
                    <a:pt x="123" y="512"/>
                    <a:pt x="123" y="513"/>
                    <a:pt x="123" y="513"/>
                  </a:cubicBezTo>
                  <a:cubicBezTo>
                    <a:pt x="123" y="513"/>
                    <a:pt x="125" y="513"/>
                    <a:pt x="124" y="513"/>
                  </a:cubicBezTo>
                  <a:cubicBezTo>
                    <a:pt x="123" y="512"/>
                    <a:pt x="126" y="512"/>
                    <a:pt x="125" y="512"/>
                  </a:cubicBezTo>
                  <a:cubicBezTo>
                    <a:pt x="125" y="511"/>
                    <a:pt x="125" y="511"/>
                    <a:pt x="125" y="511"/>
                  </a:cubicBezTo>
                  <a:close/>
                  <a:moveTo>
                    <a:pt x="172" y="566"/>
                  </a:moveTo>
                  <a:cubicBezTo>
                    <a:pt x="171" y="566"/>
                    <a:pt x="172" y="566"/>
                    <a:pt x="172" y="566"/>
                  </a:cubicBezTo>
                  <a:cubicBezTo>
                    <a:pt x="172" y="566"/>
                    <a:pt x="172" y="566"/>
                    <a:pt x="172" y="566"/>
                  </a:cubicBezTo>
                  <a:cubicBezTo>
                    <a:pt x="173" y="566"/>
                    <a:pt x="172" y="566"/>
                    <a:pt x="172" y="566"/>
                  </a:cubicBezTo>
                  <a:cubicBezTo>
                    <a:pt x="172" y="566"/>
                    <a:pt x="172" y="566"/>
                    <a:pt x="172" y="566"/>
                  </a:cubicBezTo>
                  <a:close/>
                  <a:moveTo>
                    <a:pt x="115" y="502"/>
                  </a:moveTo>
                  <a:cubicBezTo>
                    <a:pt x="115" y="502"/>
                    <a:pt x="115" y="501"/>
                    <a:pt x="116" y="501"/>
                  </a:cubicBezTo>
                  <a:cubicBezTo>
                    <a:pt x="116" y="501"/>
                    <a:pt x="115" y="502"/>
                    <a:pt x="115" y="502"/>
                  </a:cubicBezTo>
                  <a:cubicBezTo>
                    <a:pt x="116" y="504"/>
                    <a:pt x="120" y="500"/>
                    <a:pt x="118" y="499"/>
                  </a:cubicBezTo>
                  <a:cubicBezTo>
                    <a:pt x="118" y="498"/>
                    <a:pt x="118" y="498"/>
                    <a:pt x="118" y="498"/>
                  </a:cubicBezTo>
                  <a:cubicBezTo>
                    <a:pt x="117" y="498"/>
                    <a:pt x="117" y="499"/>
                    <a:pt x="117" y="498"/>
                  </a:cubicBezTo>
                  <a:cubicBezTo>
                    <a:pt x="116" y="498"/>
                    <a:pt x="116" y="498"/>
                    <a:pt x="116" y="498"/>
                  </a:cubicBezTo>
                  <a:cubicBezTo>
                    <a:pt x="116" y="498"/>
                    <a:pt x="116" y="498"/>
                    <a:pt x="116" y="497"/>
                  </a:cubicBezTo>
                  <a:cubicBezTo>
                    <a:pt x="114" y="497"/>
                    <a:pt x="115" y="499"/>
                    <a:pt x="116" y="499"/>
                  </a:cubicBezTo>
                  <a:cubicBezTo>
                    <a:pt x="116" y="499"/>
                    <a:pt x="116" y="499"/>
                    <a:pt x="116" y="499"/>
                  </a:cubicBezTo>
                  <a:cubicBezTo>
                    <a:pt x="117" y="500"/>
                    <a:pt x="115" y="500"/>
                    <a:pt x="115" y="500"/>
                  </a:cubicBezTo>
                  <a:cubicBezTo>
                    <a:pt x="115" y="500"/>
                    <a:pt x="115" y="499"/>
                    <a:pt x="114" y="500"/>
                  </a:cubicBezTo>
                  <a:cubicBezTo>
                    <a:pt x="114" y="501"/>
                    <a:pt x="114" y="502"/>
                    <a:pt x="115" y="502"/>
                  </a:cubicBezTo>
                  <a:close/>
                  <a:moveTo>
                    <a:pt x="115" y="495"/>
                  </a:moveTo>
                  <a:cubicBezTo>
                    <a:pt x="115" y="495"/>
                    <a:pt x="115" y="495"/>
                    <a:pt x="115" y="495"/>
                  </a:cubicBezTo>
                  <a:cubicBezTo>
                    <a:pt x="115" y="495"/>
                    <a:pt x="115" y="495"/>
                    <a:pt x="115" y="495"/>
                  </a:cubicBezTo>
                  <a:cubicBezTo>
                    <a:pt x="115" y="495"/>
                    <a:pt x="116" y="497"/>
                    <a:pt x="116" y="496"/>
                  </a:cubicBezTo>
                  <a:cubicBezTo>
                    <a:pt x="116" y="496"/>
                    <a:pt x="115" y="494"/>
                    <a:pt x="115" y="494"/>
                  </a:cubicBezTo>
                  <a:cubicBezTo>
                    <a:pt x="115" y="494"/>
                    <a:pt x="115" y="494"/>
                    <a:pt x="115" y="493"/>
                  </a:cubicBezTo>
                  <a:cubicBezTo>
                    <a:pt x="114" y="493"/>
                    <a:pt x="113" y="494"/>
                    <a:pt x="113" y="494"/>
                  </a:cubicBezTo>
                  <a:cubicBezTo>
                    <a:pt x="113" y="494"/>
                    <a:pt x="114" y="494"/>
                    <a:pt x="114" y="494"/>
                  </a:cubicBezTo>
                  <a:cubicBezTo>
                    <a:pt x="114" y="494"/>
                    <a:pt x="113" y="496"/>
                    <a:pt x="113" y="496"/>
                  </a:cubicBezTo>
                  <a:cubicBezTo>
                    <a:pt x="114" y="496"/>
                    <a:pt x="114" y="495"/>
                    <a:pt x="115" y="495"/>
                  </a:cubicBezTo>
                  <a:close/>
                  <a:moveTo>
                    <a:pt x="125" y="528"/>
                  </a:moveTo>
                  <a:cubicBezTo>
                    <a:pt x="128" y="528"/>
                    <a:pt x="125" y="522"/>
                    <a:pt x="125" y="522"/>
                  </a:cubicBezTo>
                  <a:cubicBezTo>
                    <a:pt x="125" y="522"/>
                    <a:pt x="123" y="521"/>
                    <a:pt x="122" y="521"/>
                  </a:cubicBezTo>
                  <a:cubicBezTo>
                    <a:pt x="122" y="522"/>
                    <a:pt x="121" y="522"/>
                    <a:pt x="121" y="522"/>
                  </a:cubicBezTo>
                  <a:cubicBezTo>
                    <a:pt x="122" y="522"/>
                    <a:pt x="122" y="522"/>
                    <a:pt x="122" y="523"/>
                  </a:cubicBezTo>
                  <a:cubicBezTo>
                    <a:pt x="122" y="522"/>
                    <a:pt x="123" y="522"/>
                    <a:pt x="123" y="522"/>
                  </a:cubicBezTo>
                  <a:cubicBezTo>
                    <a:pt x="124" y="522"/>
                    <a:pt x="123" y="523"/>
                    <a:pt x="123" y="523"/>
                  </a:cubicBezTo>
                  <a:cubicBezTo>
                    <a:pt x="123" y="524"/>
                    <a:pt x="123" y="524"/>
                    <a:pt x="123" y="525"/>
                  </a:cubicBezTo>
                  <a:cubicBezTo>
                    <a:pt x="124" y="525"/>
                    <a:pt x="124" y="525"/>
                    <a:pt x="124" y="525"/>
                  </a:cubicBezTo>
                  <a:cubicBezTo>
                    <a:pt x="124" y="525"/>
                    <a:pt x="124" y="524"/>
                    <a:pt x="124" y="524"/>
                  </a:cubicBezTo>
                  <a:cubicBezTo>
                    <a:pt x="125" y="524"/>
                    <a:pt x="125" y="524"/>
                    <a:pt x="125" y="523"/>
                  </a:cubicBezTo>
                  <a:cubicBezTo>
                    <a:pt x="124" y="523"/>
                    <a:pt x="126" y="523"/>
                    <a:pt x="125" y="524"/>
                  </a:cubicBezTo>
                  <a:cubicBezTo>
                    <a:pt x="126" y="524"/>
                    <a:pt x="126" y="524"/>
                    <a:pt x="126" y="524"/>
                  </a:cubicBezTo>
                  <a:cubicBezTo>
                    <a:pt x="126" y="525"/>
                    <a:pt x="125" y="525"/>
                    <a:pt x="125" y="525"/>
                  </a:cubicBezTo>
                  <a:cubicBezTo>
                    <a:pt x="125" y="525"/>
                    <a:pt x="125" y="525"/>
                    <a:pt x="125" y="526"/>
                  </a:cubicBezTo>
                  <a:cubicBezTo>
                    <a:pt x="124" y="527"/>
                    <a:pt x="124" y="527"/>
                    <a:pt x="125" y="527"/>
                  </a:cubicBezTo>
                  <a:cubicBezTo>
                    <a:pt x="125" y="527"/>
                    <a:pt x="126" y="528"/>
                    <a:pt x="125" y="528"/>
                  </a:cubicBezTo>
                  <a:close/>
                  <a:moveTo>
                    <a:pt x="117" y="513"/>
                  </a:moveTo>
                  <a:cubicBezTo>
                    <a:pt x="117" y="513"/>
                    <a:pt x="118" y="511"/>
                    <a:pt x="118" y="511"/>
                  </a:cubicBezTo>
                  <a:cubicBezTo>
                    <a:pt x="118" y="511"/>
                    <a:pt x="118" y="512"/>
                    <a:pt x="118" y="512"/>
                  </a:cubicBezTo>
                  <a:cubicBezTo>
                    <a:pt x="117" y="512"/>
                    <a:pt x="117" y="512"/>
                    <a:pt x="117" y="512"/>
                  </a:cubicBezTo>
                  <a:cubicBezTo>
                    <a:pt x="117" y="512"/>
                    <a:pt x="117" y="512"/>
                    <a:pt x="117" y="512"/>
                  </a:cubicBezTo>
                  <a:cubicBezTo>
                    <a:pt x="117" y="512"/>
                    <a:pt x="117" y="512"/>
                    <a:pt x="116" y="512"/>
                  </a:cubicBezTo>
                  <a:cubicBezTo>
                    <a:pt x="116" y="512"/>
                    <a:pt x="115" y="515"/>
                    <a:pt x="115" y="516"/>
                  </a:cubicBezTo>
                  <a:cubicBezTo>
                    <a:pt x="116" y="515"/>
                    <a:pt x="117" y="514"/>
                    <a:pt x="117" y="513"/>
                  </a:cubicBezTo>
                  <a:close/>
                  <a:moveTo>
                    <a:pt x="121" y="504"/>
                  </a:moveTo>
                  <a:cubicBezTo>
                    <a:pt x="121" y="505"/>
                    <a:pt x="122" y="506"/>
                    <a:pt x="122" y="506"/>
                  </a:cubicBezTo>
                  <a:cubicBezTo>
                    <a:pt x="122" y="506"/>
                    <a:pt x="123" y="506"/>
                    <a:pt x="123" y="506"/>
                  </a:cubicBezTo>
                  <a:cubicBezTo>
                    <a:pt x="123" y="506"/>
                    <a:pt x="123" y="507"/>
                    <a:pt x="123" y="507"/>
                  </a:cubicBezTo>
                  <a:cubicBezTo>
                    <a:pt x="123" y="506"/>
                    <a:pt x="123" y="504"/>
                    <a:pt x="122" y="504"/>
                  </a:cubicBezTo>
                  <a:cubicBezTo>
                    <a:pt x="122" y="503"/>
                    <a:pt x="122" y="503"/>
                    <a:pt x="122" y="503"/>
                  </a:cubicBezTo>
                  <a:cubicBezTo>
                    <a:pt x="122" y="503"/>
                    <a:pt x="121" y="502"/>
                    <a:pt x="121" y="502"/>
                  </a:cubicBezTo>
                  <a:cubicBezTo>
                    <a:pt x="121" y="502"/>
                    <a:pt x="120" y="501"/>
                    <a:pt x="119" y="502"/>
                  </a:cubicBezTo>
                  <a:cubicBezTo>
                    <a:pt x="119" y="503"/>
                    <a:pt x="120" y="503"/>
                    <a:pt x="120" y="503"/>
                  </a:cubicBezTo>
                  <a:cubicBezTo>
                    <a:pt x="120" y="503"/>
                    <a:pt x="119" y="504"/>
                    <a:pt x="120" y="504"/>
                  </a:cubicBezTo>
                  <a:cubicBezTo>
                    <a:pt x="120" y="503"/>
                    <a:pt x="120" y="503"/>
                    <a:pt x="121" y="503"/>
                  </a:cubicBezTo>
                  <a:cubicBezTo>
                    <a:pt x="122" y="503"/>
                    <a:pt x="121" y="504"/>
                    <a:pt x="121" y="504"/>
                  </a:cubicBezTo>
                  <a:close/>
                  <a:moveTo>
                    <a:pt x="120" y="523"/>
                  </a:moveTo>
                  <a:cubicBezTo>
                    <a:pt x="121" y="523"/>
                    <a:pt x="120" y="523"/>
                    <a:pt x="120" y="522"/>
                  </a:cubicBezTo>
                  <a:cubicBezTo>
                    <a:pt x="120" y="522"/>
                    <a:pt x="120" y="522"/>
                    <a:pt x="120" y="521"/>
                  </a:cubicBezTo>
                  <a:cubicBezTo>
                    <a:pt x="120" y="521"/>
                    <a:pt x="118" y="523"/>
                    <a:pt x="118" y="523"/>
                  </a:cubicBezTo>
                  <a:cubicBezTo>
                    <a:pt x="118" y="523"/>
                    <a:pt x="119" y="523"/>
                    <a:pt x="119" y="523"/>
                  </a:cubicBezTo>
                  <a:cubicBezTo>
                    <a:pt x="119" y="524"/>
                    <a:pt x="120" y="524"/>
                    <a:pt x="120" y="523"/>
                  </a:cubicBezTo>
                  <a:close/>
                  <a:moveTo>
                    <a:pt x="118" y="521"/>
                  </a:moveTo>
                  <a:cubicBezTo>
                    <a:pt x="118" y="521"/>
                    <a:pt x="119" y="521"/>
                    <a:pt x="119" y="521"/>
                  </a:cubicBezTo>
                  <a:cubicBezTo>
                    <a:pt x="119" y="521"/>
                    <a:pt x="119" y="521"/>
                    <a:pt x="119" y="521"/>
                  </a:cubicBezTo>
                  <a:cubicBezTo>
                    <a:pt x="119" y="521"/>
                    <a:pt x="121" y="521"/>
                    <a:pt x="121" y="520"/>
                  </a:cubicBezTo>
                  <a:cubicBezTo>
                    <a:pt x="122" y="519"/>
                    <a:pt x="120" y="520"/>
                    <a:pt x="120" y="520"/>
                  </a:cubicBezTo>
                  <a:cubicBezTo>
                    <a:pt x="120" y="519"/>
                    <a:pt x="120" y="519"/>
                    <a:pt x="121" y="519"/>
                  </a:cubicBezTo>
                  <a:cubicBezTo>
                    <a:pt x="121" y="519"/>
                    <a:pt x="120" y="517"/>
                    <a:pt x="120" y="517"/>
                  </a:cubicBezTo>
                  <a:cubicBezTo>
                    <a:pt x="120" y="517"/>
                    <a:pt x="120" y="517"/>
                    <a:pt x="120" y="516"/>
                  </a:cubicBezTo>
                  <a:cubicBezTo>
                    <a:pt x="119" y="516"/>
                    <a:pt x="119" y="518"/>
                    <a:pt x="119" y="518"/>
                  </a:cubicBezTo>
                  <a:cubicBezTo>
                    <a:pt x="119" y="518"/>
                    <a:pt x="119" y="516"/>
                    <a:pt x="119" y="516"/>
                  </a:cubicBezTo>
                  <a:cubicBezTo>
                    <a:pt x="119" y="516"/>
                    <a:pt x="119" y="516"/>
                    <a:pt x="118" y="516"/>
                  </a:cubicBezTo>
                  <a:cubicBezTo>
                    <a:pt x="118" y="516"/>
                    <a:pt x="118" y="517"/>
                    <a:pt x="119" y="517"/>
                  </a:cubicBezTo>
                  <a:cubicBezTo>
                    <a:pt x="118" y="517"/>
                    <a:pt x="119" y="518"/>
                    <a:pt x="119" y="518"/>
                  </a:cubicBezTo>
                  <a:cubicBezTo>
                    <a:pt x="118" y="519"/>
                    <a:pt x="118" y="518"/>
                    <a:pt x="118" y="517"/>
                  </a:cubicBezTo>
                  <a:cubicBezTo>
                    <a:pt x="117" y="516"/>
                    <a:pt x="116" y="518"/>
                    <a:pt x="117" y="519"/>
                  </a:cubicBezTo>
                  <a:cubicBezTo>
                    <a:pt x="117" y="519"/>
                    <a:pt x="117" y="519"/>
                    <a:pt x="117" y="518"/>
                  </a:cubicBezTo>
                  <a:cubicBezTo>
                    <a:pt x="118" y="519"/>
                    <a:pt x="118" y="519"/>
                    <a:pt x="117" y="519"/>
                  </a:cubicBezTo>
                  <a:cubicBezTo>
                    <a:pt x="117" y="520"/>
                    <a:pt x="117" y="520"/>
                    <a:pt x="117" y="521"/>
                  </a:cubicBezTo>
                  <a:cubicBezTo>
                    <a:pt x="118" y="522"/>
                    <a:pt x="118" y="521"/>
                    <a:pt x="118" y="521"/>
                  </a:cubicBezTo>
                  <a:close/>
                  <a:moveTo>
                    <a:pt x="119" y="505"/>
                  </a:moveTo>
                  <a:cubicBezTo>
                    <a:pt x="118" y="505"/>
                    <a:pt x="118" y="505"/>
                    <a:pt x="118" y="505"/>
                  </a:cubicBezTo>
                  <a:cubicBezTo>
                    <a:pt x="118" y="506"/>
                    <a:pt x="118" y="506"/>
                    <a:pt x="118" y="506"/>
                  </a:cubicBezTo>
                  <a:cubicBezTo>
                    <a:pt x="118" y="507"/>
                    <a:pt x="118" y="507"/>
                    <a:pt x="118" y="507"/>
                  </a:cubicBezTo>
                  <a:cubicBezTo>
                    <a:pt x="118" y="507"/>
                    <a:pt x="119" y="507"/>
                    <a:pt x="119" y="507"/>
                  </a:cubicBezTo>
                  <a:cubicBezTo>
                    <a:pt x="119" y="507"/>
                    <a:pt x="118" y="507"/>
                    <a:pt x="118" y="507"/>
                  </a:cubicBezTo>
                  <a:cubicBezTo>
                    <a:pt x="118" y="508"/>
                    <a:pt x="117" y="508"/>
                    <a:pt x="117" y="508"/>
                  </a:cubicBezTo>
                  <a:cubicBezTo>
                    <a:pt x="117" y="508"/>
                    <a:pt x="118" y="509"/>
                    <a:pt x="119" y="509"/>
                  </a:cubicBezTo>
                  <a:cubicBezTo>
                    <a:pt x="119" y="510"/>
                    <a:pt x="119" y="509"/>
                    <a:pt x="119" y="509"/>
                  </a:cubicBezTo>
                  <a:cubicBezTo>
                    <a:pt x="119" y="509"/>
                    <a:pt x="119" y="510"/>
                    <a:pt x="119" y="510"/>
                  </a:cubicBezTo>
                  <a:cubicBezTo>
                    <a:pt x="120" y="510"/>
                    <a:pt x="120" y="510"/>
                    <a:pt x="120" y="510"/>
                  </a:cubicBezTo>
                  <a:cubicBezTo>
                    <a:pt x="120" y="510"/>
                    <a:pt x="119" y="510"/>
                    <a:pt x="119" y="510"/>
                  </a:cubicBezTo>
                  <a:cubicBezTo>
                    <a:pt x="119" y="511"/>
                    <a:pt x="119" y="511"/>
                    <a:pt x="119" y="511"/>
                  </a:cubicBezTo>
                  <a:cubicBezTo>
                    <a:pt x="119" y="511"/>
                    <a:pt x="119" y="510"/>
                    <a:pt x="118" y="510"/>
                  </a:cubicBezTo>
                  <a:cubicBezTo>
                    <a:pt x="118" y="510"/>
                    <a:pt x="119" y="513"/>
                    <a:pt x="118" y="513"/>
                  </a:cubicBezTo>
                  <a:cubicBezTo>
                    <a:pt x="118" y="513"/>
                    <a:pt x="118" y="513"/>
                    <a:pt x="117" y="514"/>
                  </a:cubicBezTo>
                  <a:cubicBezTo>
                    <a:pt x="117" y="514"/>
                    <a:pt x="118" y="515"/>
                    <a:pt x="118" y="515"/>
                  </a:cubicBezTo>
                  <a:cubicBezTo>
                    <a:pt x="118" y="515"/>
                    <a:pt x="119" y="513"/>
                    <a:pt x="119" y="513"/>
                  </a:cubicBezTo>
                  <a:cubicBezTo>
                    <a:pt x="119" y="513"/>
                    <a:pt x="119" y="513"/>
                    <a:pt x="119" y="513"/>
                  </a:cubicBezTo>
                  <a:cubicBezTo>
                    <a:pt x="120" y="512"/>
                    <a:pt x="120" y="513"/>
                    <a:pt x="121" y="513"/>
                  </a:cubicBezTo>
                  <a:cubicBezTo>
                    <a:pt x="121" y="513"/>
                    <a:pt x="121" y="513"/>
                    <a:pt x="121" y="513"/>
                  </a:cubicBezTo>
                  <a:cubicBezTo>
                    <a:pt x="120" y="512"/>
                    <a:pt x="121" y="512"/>
                    <a:pt x="121" y="512"/>
                  </a:cubicBezTo>
                  <a:cubicBezTo>
                    <a:pt x="121" y="512"/>
                    <a:pt x="120" y="511"/>
                    <a:pt x="120" y="511"/>
                  </a:cubicBezTo>
                  <a:cubicBezTo>
                    <a:pt x="121" y="510"/>
                    <a:pt x="121" y="511"/>
                    <a:pt x="121" y="511"/>
                  </a:cubicBezTo>
                  <a:cubicBezTo>
                    <a:pt x="122" y="512"/>
                    <a:pt x="122" y="510"/>
                    <a:pt x="122" y="510"/>
                  </a:cubicBezTo>
                  <a:cubicBezTo>
                    <a:pt x="121" y="510"/>
                    <a:pt x="121" y="510"/>
                    <a:pt x="121" y="509"/>
                  </a:cubicBezTo>
                  <a:cubicBezTo>
                    <a:pt x="121" y="509"/>
                    <a:pt x="122" y="509"/>
                    <a:pt x="122" y="509"/>
                  </a:cubicBezTo>
                  <a:cubicBezTo>
                    <a:pt x="122" y="508"/>
                    <a:pt x="121" y="508"/>
                    <a:pt x="122" y="507"/>
                  </a:cubicBezTo>
                  <a:cubicBezTo>
                    <a:pt x="121" y="507"/>
                    <a:pt x="121" y="506"/>
                    <a:pt x="121" y="506"/>
                  </a:cubicBezTo>
                  <a:cubicBezTo>
                    <a:pt x="121" y="506"/>
                    <a:pt x="120" y="506"/>
                    <a:pt x="120" y="506"/>
                  </a:cubicBezTo>
                  <a:cubicBezTo>
                    <a:pt x="120" y="506"/>
                    <a:pt x="120" y="506"/>
                    <a:pt x="120" y="507"/>
                  </a:cubicBezTo>
                  <a:cubicBezTo>
                    <a:pt x="120" y="507"/>
                    <a:pt x="119" y="505"/>
                    <a:pt x="119" y="505"/>
                  </a:cubicBezTo>
                  <a:cubicBezTo>
                    <a:pt x="119" y="505"/>
                    <a:pt x="119" y="505"/>
                    <a:pt x="119" y="505"/>
                  </a:cubicBezTo>
                  <a:close/>
                  <a:moveTo>
                    <a:pt x="116" y="505"/>
                  </a:moveTo>
                  <a:cubicBezTo>
                    <a:pt x="116" y="505"/>
                    <a:pt x="116" y="505"/>
                    <a:pt x="115" y="505"/>
                  </a:cubicBezTo>
                  <a:cubicBezTo>
                    <a:pt x="116" y="504"/>
                    <a:pt x="117" y="504"/>
                    <a:pt x="117" y="503"/>
                  </a:cubicBezTo>
                  <a:cubicBezTo>
                    <a:pt x="116" y="503"/>
                    <a:pt x="115" y="503"/>
                    <a:pt x="115" y="503"/>
                  </a:cubicBezTo>
                  <a:cubicBezTo>
                    <a:pt x="114" y="503"/>
                    <a:pt x="114" y="503"/>
                    <a:pt x="114" y="503"/>
                  </a:cubicBezTo>
                  <a:cubicBezTo>
                    <a:pt x="114" y="503"/>
                    <a:pt x="115" y="505"/>
                    <a:pt x="115" y="505"/>
                  </a:cubicBezTo>
                  <a:cubicBezTo>
                    <a:pt x="115" y="505"/>
                    <a:pt x="115" y="506"/>
                    <a:pt x="115" y="506"/>
                  </a:cubicBezTo>
                  <a:cubicBezTo>
                    <a:pt x="115" y="506"/>
                    <a:pt x="115" y="506"/>
                    <a:pt x="116" y="506"/>
                  </a:cubicBezTo>
                  <a:cubicBezTo>
                    <a:pt x="116" y="506"/>
                    <a:pt x="116" y="505"/>
                    <a:pt x="116" y="505"/>
                  </a:cubicBezTo>
                  <a:close/>
                  <a:moveTo>
                    <a:pt x="121" y="443"/>
                  </a:moveTo>
                  <a:cubicBezTo>
                    <a:pt x="121" y="443"/>
                    <a:pt x="121" y="443"/>
                    <a:pt x="121" y="443"/>
                  </a:cubicBezTo>
                  <a:cubicBezTo>
                    <a:pt x="121" y="443"/>
                    <a:pt x="121" y="443"/>
                    <a:pt x="121" y="443"/>
                  </a:cubicBezTo>
                  <a:cubicBezTo>
                    <a:pt x="121" y="443"/>
                    <a:pt x="121" y="443"/>
                    <a:pt x="122" y="444"/>
                  </a:cubicBezTo>
                  <a:cubicBezTo>
                    <a:pt x="122" y="443"/>
                    <a:pt x="122" y="443"/>
                    <a:pt x="121" y="443"/>
                  </a:cubicBezTo>
                  <a:close/>
                  <a:moveTo>
                    <a:pt x="127" y="436"/>
                  </a:moveTo>
                  <a:cubicBezTo>
                    <a:pt x="127" y="436"/>
                    <a:pt x="127" y="436"/>
                    <a:pt x="127" y="436"/>
                  </a:cubicBezTo>
                  <a:cubicBezTo>
                    <a:pt x="127" y="436"/>
                    <a:pt x="127" y="436"/>
                    <a:pt x="127" y="436"/>
                  </a:cubicBezTo>
                  <a:cubicBezTo>
                    <a:pt x="127" y="436"/>
                    <a:pt x="127" y="435"/>
                    <a:pt x="127" y="435"/>
                  </a:cubicBezTo>
                  <a:cubicBezTo>
                    <a:pt x="127" y="435"/>
                    <a:pt x="127" y="435"/>
                    <a:pt x="127" y="435"/>
                  </a:cubicBezTo>
                  <a:cubicBezTo>
                    <a:pt x="126" y="435"/>
                    <a:pt x="127" y="436"/>
                    <a:pt x="127" y="436"/>
                  </a:cubicBezTo>
                  <a:cubicBezTo>
                    <a:pt x="127" y="436"/>
                    <a:pt x="127" y="436"/>
                    <a:pt x="127" y="436"/>
                  </a:cubicBezTo>
                  <a:close/>
                  <a:moveTo>
                    <a:pt x="126" y="441"/>
                  </a:moveTo>
                  <a:cubicBezTo>
                    <a:pt x="126" y="441"/>
                    <a:pt x="126" y="442"/>
                    <a:pt x="126" y="442"/>
                  </a:cubicBezTo>
                  <a:cubicBezTo>
                    <a:pt x="126" y="443"/>
                    <a:pt x="126" y="443"/>
                    <a:pt x="127" y="443"/>
                  </a:cubicBezTo>
                  <a:cubicBezTo>
                    <a:pt x="127" y="443"/>
                    <a:pt x="127" y="443"/>
                    <a:pt x="127" y="443"/>
                  </a:cubicBezTo>
                  <a:cubicBezTo>
                    <a:pt x="127" y="443"/>
                    <a:pt x="127" y="443"/>
                    <a:pt x="127" y="442"/>
                  </a:cubicBezTo>
                  <a:cubicBezTo>
                    <a:pt x="127" y="442"/>
                    <a:pt x="128" y="441"/>
                    <a:pt x="127" y="441"/>
                  </a:cubicBezTo>
                  <a:cubicBezTo>
                    <a:pt x="127" y="441"/>
                    <a:pt x="127" y="440"/>
                    <a:pt x="127" y="440"/>
                  </a:cubicBezTo>
                  <a:cubicBezTo>
                    <a:pt x="127" y="440"/>
                    <a:pt x="126" y="441"/>
                    <a:pt x="126" y="441"/>
                  </a:cubicBezTo>
                  <a:close/>
                  <a:moveTo>
                    <a:pt x="125" y="444"/>
                  </a:moveTo>
                  <a:cubicBezTo>
                    <a:pt x="125" y="445"/>
                    <a:pt x="127" y="444"/>
                    <a:pt x="126" y="444"/>
                  </a:cubicBezTo>
                  <a:cubicBezTo>
                    <a:pt x="125" y="444"/>
                    <a:pt x="126" y="443"/>
                    <a:pt x="126" y="443"/>
                  </a:cubicBezTo>
                  <a:cubicBezTo>
                    <a:pt x="125" y="443"/>
                    <a:pt x="126" y="444"/>
                    <a:pt x="125" y="444"/>
                  </a:cubicBezTo>
                  <a:cubicBezTo>
                    <a:pt x="125" y="444"/>
                    <a:pt x="125" y="444"/>
                    <a:pt x="125" y="444"/>
                  </a:cubicBezTo>
                  <a:close/>
                  <a:moveTo>
                    <a:pt x="126" y="433"/>
                  </a:moveTo>
                  <a:cubicBezTo>
                    <a:pt x="125" y="434"/>
                    <a:pt x="125" y="434"/>
                    <a:pt x="125" y="434"/>
                  </a:cubicBezTo>
                  <a:cubicBezTo>
                    <a:pt x="125" y="434"/>
                    <a:pt x="125" y="434"/>
                    <a:pt x="125" y="434"/>
                  </a:cubicBezTo>
                  <a:cubicBezTo>
                    <a:pt x="125" y="433"/>
                    <a:pt x="123" y="433"/>
                    <a:pt x="125" y="435"/>
                  </a:cubicBezTo>
                  <a:cubicBezTo>
                    <a:pt x="125" y="435"/>
                    <a:pt x="125" y="435"/>
                    <a:pt x="125" y="435"/>
                  </a:cubicBezTo>
                  <a:cubicBezTo>
                    <a:pt x="126" y="435"/>
                    <a:pt x="126" y="435"/>
                    <a:pt x="126" y="434"/>
                  </a:cubicBezTo>
                  <a:cubicBezTo>
                    <a:pt x="126" y="434"/>
                    <a:pt x="126" y="434"/>
                    <a:pt x="126" y="433"/>
                  </a:cubicBezTo>
                  <a:close/>
                  <a:moveTo>
                    <a:pt x="127" y="455"/>
                  </a:moveTo>
                  <a:cubicBezTo>
                    <a:pt x="127" y="455"/>
                    <a:pt x="127" y="454"/>
                    <a:pt x="127" y="454"/>
                  </a:cubicBezTo>
                  <a:cubicBezTo>
                    <a:pt x="127" y="453"/>
                    <a:pt x="125" y="455"/>
                    <a:pt x="125" y="455"/>
                  </a:cubicBezTo>
                  <a:cubicBezTo>
                    <a:pt x="125" y="456"/>
                    <a:pt x="126" y="457"/>
                    <a:pt x="127" y="457"/>
                  </a:cubicBezTo>
                  <a:cubicBezTo>
                    <a:pt x="127" y="456"/>
                    <a:pt x="127" y="456"/>
                    <a:pt x="126" y="456"/>
                  </a:cubicBezTo>
                  <a:cubicBezTo>
                    <a:pt x="126" y="455"/>
                    <a:pt x="127" y="456"/>
                    <a:pt x="127" y="455"/>
                  </a:cubicBezTo>
                  <a:close/>
                  <a:moveTo>
                    <a:pt x="172" y="555"/>
                  </a:moveTo>
                  <a:cubicBezTo>
                    <a:pt x="171" y="555"/>
                    <a:pt x="167" y="554"/>
                    <a:pt x="166" y="554"/>
                  </a:cubicBezTo>
                  <a:cubicBezTo>
                    <a:pt x="164" y="555"/>
                    <a:pt x="165" y="555"/>
                    <a:pt x="166" y="556"/>
                  </a:cubicBezTo>
                  <a:cubicBezTo>
                    <a:pt x="166" y="557"/>
                    <a:pt x="166" y="559"/>
                    <a:pt x="167" y="558"/>
                  </a:cubicBezTo>
                  <a:cubicBezTo>
                    <a:pt x="168" y="558"/>
                    <a:pt x="168" y="559"/>
                    <a:pt x="169" y="559"/>
                  </a:cubicBezTo>
                  <a:cubicBezTo>
                    <a:pt x="170" y="559"/>
                    <a:pt x="170" y="557"/>
                    <a:pt x="171" y="558"/>
                  </a:cubicBezTo>
                  <a:cubicBezTo>
                    <a:pt x="172" y="558"/>
                    <a:pt x="170" y="559"/>
                    <a:pt x="170" y="559"/>
                  </a:cubicBezTo>
                  <a:cubicBezTo>
                    <a:pt x="172" y="561"/>
                    <a:pt x="175" y="556"/>
                    <a:pt x="172" y="555"/>
                  </a:cubicBezTo>
                  <a:close/>
                  <a:moveTo>
                    <a:pt x="125" y="449"/>
                  </a:moveTo>
                  <a:cubicBezTo>
                    <a:pt x="125" y="449"/>
                    <a:pt x="126" y="449"/>
                    <a:pt x="126" y="449"/>
                  </a:cubicBezTo>
                  <a:cubicBezTo>
                    <a:pt x="126" y="449"/>
                    <a:pt x="126" y="448"/>
                    <a:pt x="126" y="448"/>
                  </a:cubicBezTo>
                  <a:cubicBezTo>
                    <a:pt x="127" y="448"/>
                    <a:pt x="127" y="446"/>
                    <a:pt x="127" y="446"/>
                  </a:cubicBezTo>
                  <a:cubicBezTo>
                    <a:pt x="126" y="445"/>
                    <a:pt x="125" y="445"/>
                    <a:pt x="124" y="444"/>
                  </a:cubicBezTo>
                  <a:cubicBezTo>
                    <a:pt x="124" y="444"/>
                    <a:pt x="124" y="444"/>
                    <a:pt x="124" y="444"/>
                  </a:cubicBezTo>
                  <a:cubicBezTo>
                    <a:pt x="123" y="444"/>
                    <a:pt x="123" y="444"/>
                    <a:pt x="123" y="444"/>
                  </a:cubicBezTo>
                  <a:cubicBezTo>
                    <a:pt x="123" y="445"/>
                    <a:pt x="122" y="445"/>
                    <a:pt x="122" y="445"/>
                  </a:cubicBezTo>
                  <a:cubicBezTo>
                    <a:pt x="122" y="446"/>
                    <a:pt x="124" y="446"/>
                    <a:pt x="124" y="445"/>
                  </a:cubicBezTo>
                  <a:cubicBezTo>
                    <a:pt x="124" y="445"/>
                    <a:pt x="125" y="445"/>
                    <a:pt x="125" y="445"/>
                  </a:cubicBezTo>
                  <a:cubicBezTo>
                    <a:pt x="124" y="446"/>
                    <a:pt x="124" y="446"/>
                    <a:pt x="123" y="446"/>
                  </a:cubicBezTo>
                  <a:cubicBezTo>
                    <a:pt x="123" y="447"/>
                    <a:pt x="124" y="446"/>
                    <a:pt x="125" y="447"/>
                  </a:cubicBezTo>
                  <a:cubicBezTo>
                    <a:pt x="125" y="448"/>
                    <a:pt x="123" y="447"/>
                    <a:pt x="124" y="447"/>
                  </a:cubicBezTo>
                  <a:cubicBezTo>
                    <a:pt x="123" y="448"/>
                    <a:pt x="124" y="449"/>
                    <a:pt x="124" y="449"/>
                  </a:cubicBezTo>
                  <a:cubicBezTo>
                    <a:pt x="124" y="450"/>
                    <a:pt x="124" y="450"/>
                    <a:pt x="124" y="451"/>
                  </a:cubicBezTo>
                  <a:cubicBezTo>
                    <a:pt x="124" y="451"/>
                    <a:pt x="124" y="451"/>
                    <a:pt x="124" y="452"/>
                  </a:cubicBezTo>
                  <a:cubicBezTo>
                    <a:pt x="124" y="453"/>
                    <a:pt x="125" y="452"/>
                    <a:pt x="125" y="451"/>
                  </a:cubicBezTo>
                  <a:cubicBezTo>
                    <a:pt x="125" y="451"/>
                    <a:pt x="126" y="450"/>
                    <a:pt x="126" y="450"/>
                  </a:cubicBezTo>
                  <a:cubicBezTo>
                    <a:pt x="125" y="450"/>
                    <a:pt x="125" y="450"/>
                    <a:pt x="125" y="450"/>
                  </a:cubicBezTo>
                  <a:cubicBezTo>
                    <a:pt x="125" y="450"/>
                    <a:pt x="125" y="449"/>
                    <a:pt x="125" y="449"/>
                  </a:cubicBezTo>
                  <a:close/>
                  <a:moveTo>
                    <a:pt x="120" y="431"/>
                  </a:moveTo>
                  <a:cubicBezTo>
                    <a:pt x="120" y="431"/>
                    <a:pt x="120" y="431"/>
                    <a:pt x="120" y="431"/>
                  </a:cubicBezTo>
                  <a:cubicBezTo>
                    <a:pt x="120" y="430"/>
                    <a:pt x="119" y="431"/>
                    <a:pt x="119" y="431"/>
                  </a:cubicBezTo>
                  <a:cubicBezTo>
                    <a:pt x="119" y="432"/>
                    <a:pt x="119" y="432"/>
                    <a:pt x="119" y="432"/>
                  </a:cubicBezTo>
                  <a:cubicBezTo>
                    <a:pt x="119" y="432"/>
                    <a:pt x="120" y="432"/>
                    <a:pt x="120" y="432"/>
                  </a:cubicBezTo>
                  <a:cubicBezTo>
                    <a:pt x="120" y="431"/>
                    <a:pt x="120" y="431"/>
                    <a:pt x="120" y="431"/>
                  </a:cubicBezTo>
                  <a:close/>
                  <a:moveTo>
                    <a:pt x="124" y="441"/>
                  </a:moveTo>
                  <a:cubicBezTo>
                    <a:pt x="124" y="441"/>
                    <a:pt x="124" y="441"/>
                    <a:pt x="124" y="441"/>
                  </a:cubicBezTo>
                  <a:cubicBezTo>
                    <a:pt x="125" y="441"/>
                    <a:pt x="125" y="440"/>
                    <a:pt x="125" y="440"/>
                  </a:cubicBezTo>
                  <a:cubicBezTo>
                    <a:pt x="125" y="440"/>
                    <a:pt x="124" y="440"/>
                    <a:pt x="124" y="440"/>
                  </a:cubicBezTo>
                  <a:cubicBezTo>
                    <a:pt x="124" y="440"/>
                    <a:pt x="124" y="440"/>
                    <a:pt x="124" y="441"/>
                  </a:cubicBezTo>
                  <a:close/>
                  <a:moveTo>
                    <a:pt x="127" y="451"/>
                  </a:moveTo>
                  <a:cubicBezTo>
                    <a:pt x="128" y="449"/>
                    <a:pt x="126" y="451"/>
                    <a:pt x="126" y="452"/>
                  </a:cubicBezTo>
                  <a:cubicBezTo>
                    <a:pt x="126" y="452"/>
                    <a:pt x="127" y="452"/>
                    <a:pt x="127" y="453"/>
                  </a:cubicBezTo>
                  <a:cubicBezTo>
                    <a:pt x="127" y="452"/>
                    <a:pt x="127" y="451"/>
                    <a:pt x="127" y="451"/>
                  </a:cubicBezTo>
                  <a:close/>
                  <a:moveTo>
                    <a:pt x="119" y="441"/>
                  </a:moveTo>
                  <a:cubicBezTo>
                    <a:pt x="119" y="441"/>
                    <a:pt x="119" y="442"/>
                    <a:pt x="119" y="442"/>
                  </a:cubicBezTo>
                  <a:cubicBezTo>
                    <a:pt x="119" y="442"/>
                    <a:pt x="119" y="441"/>
                    <a:pt x="119" y="441"/>
                  </a:cubicBezTo>
                  <a:cubicBezTo>
                    <a:pt x="119" y="441"/>
                    <a:pt x="119" y="441"/>
                    <a:pt x="119" y="441"/>
                  </a:cubicBezTo>
                  <a:close/>
                  <a:moveTo>
                    <a:pt x="122" y="449"/>
                  </a:moveTo>
                  <a:cubicBezTo>
                    <a:pt x="122" y="449"/>
                    <a:pt x="122" y="449"/>
                    <a:pt x="122" y="449"/>
                  </a:cubicBezTo>
                  <a:cubicBezTo>
                    <a:pt x="122" y="449"/>
                    <a:pt x="122" y="449"/>
                    <a:pt x="122" y="449"/>
                  </a:cubicBezTo>
                  <a:cubicBezTo>
                    <a:pt x="123" y="449"/>
                    <a:pt x="122" y="447"/>
                    <a:pt x="122" y="448"/>
                  </a:cubicBezTo>
                  <a:cubicBezTo>
                    <a:pt x="122" y="447"/>
                    <a:pt x="122" y="447"/>
                    <a:pt x="122" y="447"/>
                  </a:cubicBezTo>
                  <a:cubicBezTo>
                    <a:pt x="122" y="447"/>
                    <a:pt x="122" y="447"/>
                    <a:pt x="122" y="448"/>
                  </a:cubicBezTo>
                  <a:cubicBezTo>
                    <a:pt x="122" y="448"/>
                    <a:pt x="120" y="448"/>
                    <a:pt x="122" y="449"/>
                  </a:cubicBezTo>
                  <a:close/>
                  <a:moveTo>
                    <a:pt x="123" y="441"/>
                  </a:moveTo>
                  <a:cubicBezTo>
                    <a:pt x="123" y="441"/>
                    <a:pt x="122" y="441"/>
                    <a:pt x="122" y="441"/>
                  </a:cubicBezTo>
                  <a:cubicBezTo>
                    <a:pt x="122" y="442"/>
                    <a:pt x="122" y="442"/>
                    <a:pt x="122" y="442"/>
                  </a:cubicBezTo>
                  <a:cubicBezTo>
                    <a:pt x="122" y="442"/>
                    <a:pt x="122" y="442"/>
                    <a:pt x="122" y="443"/>
                  </a:cubicBezTo>
                  <a:cubicBezTo>
                    <a:pt x="122" y="443"/>
                    <a:pt x="126" y="443"/>
                    <a:pt x="125" y="441"/>
                  </a:cubicBezTo>
                  <a:cubicBezTo>
                    <a:pt x="125" y="441"/>
                    <a:pt x="123" y="441"/>
                    <a:pt x="123" y="441"/>
                  </a:cubicBezTo>
                  <a:close/>
                  <a:moveTo>
                    <a:pt x="124" y="443"/>
                  </a:moveTo>
                  <a:cubicBezTo>
                    <a:pt x="124" y="443"/>
                    <a:pt x="124" y="443"/>
                    <a:pt x="124" y="443"/>
                  </a:cubicBezTo>
                  <a:cubicBezTo>
                    <a:pt x="124" y="444"/>
                    <a:pt x="124" y="444"/>
                    <a:pt x="124" y="444"/>
                  </a:cubicBezTo>
                  <a:cubicBezTo>
                    <a:pt x="125" y="444"/>
                    <a:pt x="125" y="443"/>
                    <a:pt x="125" y="443"/>
                  </a:cubicBezTo>
                  <a:cubicBezTo>
                    <a:pt x="124" y="443"/>
                    <a:pt x="124" y="443"/>
                    <a:pt x="124" y="443"/>
                  </a:cubicBezTo>
                  <a:close/>
                  <a:moveTo>
                    <a:pt x="126" y="440"/>
                  </a:moveTo>
                  <a:cubicBezTo>
                    <a:pt x="126" y="440"/>
                    <a:pt x="126" y="439"/>
                    <a:pt x="126" y="439"/>
                  </a:cubicBezTo>
                  <a:cubicBezTo>
                    <a:pt x="125" y="439"/>
                    <a:pt x="125" y="439"/>
                    <a:pt x="125" y="439"/>
                  </a:cubicBezTo>
                  <a:cubicBezTo>
                    <a:pt x="125" y="438"/>
                    <a:pt x="126" y="439"/>
                    <a:pt x="126" y="439"/>
                  </a:cubicBezTo>
                  <a:cubicBezTo>
                    <a:pt x="126" y="438"/>
                    <a:pt x="126" y="438"/>
                    <a:pt x="126" y="438"/>
                  </a:cubicBezTo>
                  <a:cubicBezTo>
                    <a:pt x="126" y="438"/>
                    <a:pt x="125" y="438"/>
                    <a:pt x="125" y="438"/>
                  </a:cubicBezTo>
                  <a:cubicBezTo>
                    <a:pt x="126" y="437"/>
                    <a:pt x="125" y="437"/>
                    <a:pt x="125" y="436"/>
                  </a:cubicBezTo>
                  <a:cubicBezTo>
                    <a:pt x="125" y="436"/>
                    <a:pt x="125" y="437"/>
                    <a:pt x="125" y="437"/>
                  </a:cubicBezTo>
                  <a:cubicBezTo>
                    <a:pt x="125" y="437"/>
                    <a:pt x="125" y="437"/>
                    <a:pt x="125" y="437"/>
                  </a:cubicBezTo>
                  <a:cubicBezTo>
                    <a:pt x="124" y="437"/>
                    <a:pt x="124" y="437"/>
                    <a:pt x="124" y="437"/>
                  </a:cubicBezTo>
                  <a:cubicBezTo>
                    <a:pt x="124" y="437"/>
                    <a:pt x="124" y="438"/>
                    <a:pt x="124" y="438"/>
                  </a:cubicBezTo>
                  <a:cubicBezTo>
                    <a:pt x="124" y="438"/>
                    <a:pt x="124" y="438"/>
                    <a:pt x="124" y="438"/>
                  </a:cubicBezTo>
                  <a:cubicBezTo>
                    <a:pt x="124" y="439"/>
                    <a:pt x="124" y="439"/>
                    <a:pt x="124" y="439"/>
                  </a:cubicBezTo>
                  <a:cubicBezTo>
                    <a:pt x="124" y="439"/>
                    <a:pt x="124" y="439"/>
                    <a:pt x="124" y="439"/>
                  </a:cubicBezTo>
                  <a:cubicBezTo>
                    <a:pt x="125" y="439"/>
                    <a:pt x="125" y="440"/>
                    <a:pt x="126" y="440"/>
                  </a:cubicBezTo>
                  <a:close/>
                  <a:moveTo>
                    <a:pt x="118" y="473"/>
                  </a:moveTo>
                  <a:cubicBezTo>
                    <a:pt x="117" y="472"/>
                    <a:pt x="117" y="473"/>
                    <a:pt x="117" y="473"/>
                  </a:cubicBezTo>
                  <a:cubicBezTo>
                    <a:pt x="116" y="473"/>
                    <a:pt x="115" y="474"/>
                    <a:pt x="115" y="474"/>
                  </a:cubicBezTo>
                  <a:cubicBezTo>
                    <a:pt x="116" y="474"/>
                    <a:pt x="116" y="474"/>
                    <a:pt x="117" y="474"/>
                  </a:cubicBezTo>
                  <a:cubicBezTo>
                    <a:pt x="117" y="473"/>
                    <a:pt x="117" y="474"/>
                    <a:pt x="118" y="474"/>
                  </a:cubicBezTo>
                  <a:cubicBezTo>
                    <a:pt x="118" y="473"/>
                    <a:pt x="118" y="473"/>
                    <a:pt x="118" y="473"/>
                  </a:cubicBezTo>
                  <a:cubicBezTo>
                    <a:pt x="118" y="473"/>
                    <a:pt x="118" y="473"/>
                    <a:pt x="118" y="473"/>
                  </a:cubicBezTo>
                  <a:close/>
                  <a:moveTo>
                    <a:pt x="130" y="441"/>
                  </a:moveTo>
                  <a:cubicBezTo>
                    <a:pt x="130" y="441"/>
                    <a:pt x="130" y="441"/>
                    <a:pt x="130" y="441"/>
                  </a:cubicBezTo>
                  <a:cubicBezTo>
                    <a:pt x="129" y="442"/>
                    <a:pt x="128" y="442"/>
                    <a:pt x="129" y="443"/>
                  </a:cubicBezTo>
                  <a:cubicBezTo>
                    <a:pt x="130" y="445"/>
                    <a:pt x="131" y="444"/>
                    <a:pt x="133" y="443"/>
                  </a:cubicBezTo>
                  <a:cubicBezTo>
                    <a:pt x="133" y="442"/>
                    <a:pt x="133" y="442"/>
                    <a:pt x="133" y="442"/>
                  </a:cubicBezTo>
                  <a:cubicBezTo>
                    <a:pt x="132" y="442"/>
                    <a:pt x="132" y="442"/>
                    <a:pt x="132" y="442"/>
                  </a:cubicBezTo>
                  <a:cubicBezTo>
                    <a:pt x="132" y="441"/>
                    <a:pt x="133" y="442"/>
                    <a:pt x="133" y="441"/>
                  </a:cubicBezTo>
                  <a:cubicBezTo>
                    <a:pt x="133" y="441"/>
                    <a:pt x="133" y="440"/>
                    <a:pt x="132" y="439"/>
                  </a:cubicBezTo>
                  <a:cubicBezTo>
                    <a:pt x="131" y="439"/>
                    <a:pt x="131" y="439"/>
                    <a:pt x="131" y="439"/>
                  </a:cubicBezTo>
                  <a:cubicBezTo>
                    <a:pt x="129" y="440"/>
                    <a:pt x="131" y="440"/>
                    <a:pt x="130" y="441"/>
                  </a:cubicBezTo>
                  <a:cubicBezTo>
                    <a:pt x="130" y="441"/>
                    <a:pt x="130" y="441"/>
                    <a:pt x="130" y="441"/>
                  </a:cubicBezTo>
                  <a:close/>
                  <a:moveTo>
                    <a:pt x="119" y="474"/>
                  </a:moveTo>
                  <a:cubicBezTo>
                    <a:pt x="119" y="474"/>
                    <a:pt x="117" y="475"/>
                    <a:pt x="117" y="475"/>
                  </a:cubicBezTo>
                  <a:cubicBezTo>
                    <a:pt x="117" y="475"/>
                    <a:pt x="116" y="475"/>
                    <a:pt x="116" y="476"/>
                  </a:cubicBezTo>
                  <a:cubicBezTo>
                    <a:pt x="116" y="476"/>
                    <a:pt x="116" y="476"/>
                    <a:pt x="116" y="476"/>
                  </a:cubicBezTo>
                  <a:cubicBezTo>
                    <a:pt x="117" y="476"/>
                    <a:pt x="115" y="476"/>
                    <a:pt x="117" y="477"/>
                  </a:cubicBezTo>
                  <a:cubicBezTo>
                    <a:pt x="118" y="477"/>
                    <a:pt x="116" y="477"/>
                    <a:pt x="116" y="477"/>
                  </a:cubicBezTo>
                  <a:cubicBezTo>
                    <a:pt x="116" y="478"/>
                    <a:pt x="117" y="479"/>
                    <a:pt x="118" y="481"/>
                  </a:cubicBezTo>
                  <a:cubicBezTo>
                    <a:pt x="118" y="480"/>
                    <a:pt x="118" y="480"/>
                    <a:pt x="118" y="480"/>
                  </a:cubicBezTo>
                  <a:cubicBezTo>
                    <a:pt x="118" y="481"/>
                    <a:pt x="118" y="481"/>
                    <a:pt x="118" y="481"/>
                  </a:cubicBezTo>
                  <a:cubicBezTo>
                    <a:pt x="118" y="483"/>
                    <a:pt x="123" y="484"/>
                    <a:pt x="121" y="481"/>
                  </a:cubicBezTo>
                  <a:cubicBezTo>
                    <a:pt x="121" y="481"/>
                    <a:pt x="120" y="477"/>
                    <a:pt x="119" y="478"/>
                  </a:cubicBezTo>
                  <a:cubicBezTo>
                    <a:pt x="120" y="477"/>
                    <a:pt x="119" y="479"/>
                    <a:pt x="119" y="479"/>
                  </a:cubicBezTo>
                  <a:cubicBezTo>
                    <a:pt x="119" y="478"/>
                    <a:pt x="119" y="478"/>
                    <a:pt x="119" y="477"/>
                  </a:cubicBezTo>
                  <a:cubicBezTo>
                    <a:pt x="121" y="477"/>
                    <a:pt x="119" y="475"/>
                    <a:pt x="119" y="475"/>
                  </a:cubicBezTo>
                  <a:cubicBezTo>
                    <a:pt x="119" y="475"/>
                    <a:pt x="119" y="474"/>
                    <a:pt x="119" y="474"/>
                  </a:cubicBezTo>
                  <a:close/>
                  <a:moveTo>
                    <a:pt x="177" y="558"/>
                  </a:moveTo>
                  <a:cubicBezTo>
                    <a:pt x="176" y="558"/>
                    <a:pt x="176" y="558"/>
                    <a:pt x="176" y="559"/>
                  </a:cubicBezTo>
                  <a:cubicBezTo>
                    <a:pt x="177" y="559"/>
                    <a:pt x="178" y="559"/>
                    <a:pt x="178" y="558"/>
                  </a:cubicBezTo>
                  <a:cubicBezTo>
                    <a:pt x="178" y="558"/>
                    <a:pt x="177" y="558"/>
                    <a:pt x="177" y="558"/>
                  </a:cubicBezTo>
                  <a:close/>
                  <a:moveTo>
                    <a:pt x="175" y="558"/>
                  </a:moveTo>
                  <a:cubicBezTo>
                    <a:pt x="174" y="558"/>
                    <a:pt x="173" y="559"/>
                    <a:pt x="174" y="560"/>
                  </a:cubicBezTo>
                  <a:cubicBezTo>
                    <a:pt x="174" y="560"/>
                    <a:pt x="174" y="560"/>
                    <a:pt x="175" y="560"/>
                  </a:cubicBezTo>
                  <a:cubicBezTo>
                    <a:pt x="175" y="559"/>
                    <a:pt x="175" y="558"/>
                    <a:pt x="175" y="558"/>
                  </a:cubicBezTo>
                  <a:close/>
                  <a:moveTo>
                    <a:pt x="115" y="481"/>
                  </a:moveTo>
                  <a:cubicBezTo>
                    <a:pt x="112" y="479"/>
                    <a:pt x="114" y="483"/>
                    <a:pt x="114" y="483"/>
                  </a:cubicBezTo>
                  <a:cubicBezTo>
                    <a:pt x="113" y="483"/>
                    <a:pt x="113" y="484"/>
                    <a:pt x="114" y="484"/>
                  </a:cubicBezTo>
                  <a:cubicBezTo>
                    <a:pt x="115" y="484"/>
                    <a:pt x="116" y="483"/>
                    <a:pt x="117" y="483"/>
                  </a:cubicBezTo>
                  <a:cubicBezTo>
                    <a:pt x="117" y="482"/>
                    <a:pt x="117" y="478"/>
                    <a:pt x="116" y="477"/>
                  </a:cubicBezTo>
                  <a:cubicBezTo>
                    <a:pt x="115" y="477"/>
                    <a:pt x="115" y="476"/>
                    <a:pt x="115" y="476"/>
                  </a:cubicBezTo>
                  <a:cubicBezTo>
                    <a:pt x="115" y="477"/>
                    <a:pt x="115" y="476"/>
                    <a:pt x="115" y="476"/>
                  </a:cubicBezTo>
                  <a:cubicBezTo>
                    <a:pt x="114" y="477"/>
                    <a:pt x="114" y="478"/>
                    <a:pt x="114" y="479"/>
                  </a:cubicBezTo>
                  <a:cubicBezTo>
                    <a:pt x="115" y="479"/>
                    <a:pt x="114" y="480"/>
                    <a:pt x="114" y="480"/>
                  </a:cubicBezTo>
                  <a:cubicBezTo>
                    <a:pt x="115" y="480"/>
                    <a:pt x="116" y="479"/>
                    <a:pt x="116" y="480"/>
                  </a:cubicBezTo>
                  <a:cubicBezTo>
                    <a:pt x="116" y="480"/>
                    <a:pt x="116" y="481"/>
                    <a:pt x="116" y="481"/>
                  </a:cubicBezTo>
                  <a:cubicBezTo>
                    <a:pt x="116" y="481"/>
                    <a:pt x="116" y="481"/>
                    <a:pt x="115" y="481"/>
                  </a:cubicBezTo>
                  <a:close/>
                  <a:moveTo>
                    <a:pt x="122" y="440"/>
                  </a:moveTo>
                  <a:cubicBezTo>
                    <a:pt x="122" y="440"/>
                    <a:pt x="121" y="440"/>
                    <a:pt x="121" y="440"/>
                  </a:cubicBezTo>
                  <a:cubicBezTo>
                    <a:pt x="121" y="440"/>
                    <a:pt x="121" y="440"/>
                    <a:pt x="121" y="440"/>
                  </a:cubicBezTo>
                  <a:cubicBezTo>
                    <a:pt x="121" y="441"/>
                    <a:pt x="122" y="440"/>
                    <a:pt x="122" y="441"/>
                  </a:cubicBezTo>
                  <a:cubicBezTo>
                    <a:pt x="123" y="441"/>
                    <a:pt x="123" y="441"/>
                    <a:pt x="123" y="441"/>
                  </a:cubicBezTo>
                  <a:cubicBezTo>
                    <a:pt x="124" y="440"/>
                    <a:pt x="123" y="440"/>
                    <a:pt x="123" y="439"/>
                  </a:cubicBezTo>
                  <a:cubicBezTo>
                    <a:pt x="123" y="439"/>
                    <a:pt x="122" y="439"/>
                    <a:pt x="122" y="439"/>
                  </a:cubicBezTo>
                  <a:cubicBezTo>
                    <a:pt x="122" y="438"/>
                    <a:pt x="122" y="439"/>
                    <a:pt x="122" y="439"/>
                  </a:cubicBezTo>
                  <a:cubicBezTo>
                    <a:pt x="122" y="440"/>
                    <a:pt x="122" y="440"/>
                    <a:pt x="122" y="440"/>
                  </a:cubicBezTo>
                  <a:close/>
                  <a:moveTo>
                    <a:pt x="123" y="423"/>
                  </a:moveTo>
                  <a:cubicBezTo>
                    <a:pt x="123" y="424"/>
                    <a:pt x="122" y="426"/>
                    <a:pt x="122" y="427"/>
                  </a:cubicBezTo>
                  <a:cubicBezTo>
                    <a:pt x="122" y="428"/>
                    <a:pt x="122" y="430"/>
                    <a:pt x="124" y="430"/>
                  </a:cubicBezTo>
                  <a:cubicBezTo>
                    <a:pt x="124" y="429"/>
                    <a:pt x="126" y="430"/>
                    <a:pt x="127" y="430"/>
                  </a:cubicBezTo>
                  <a:cubicBezTo>
                    <a:pt x="128" y="429"/>
                    <a:pt x="126" y="428"/>
                    <a:pt x="126" y="427"/>
                  </a:cubicBezTo>
                  <a:cubicBezTo>
                    <a:pt x="126" y="427"/>
                    <a:pt x="128" y="427"/>
                    <a:pt x="128" y="427"/>
                  </a:cubicBezTo>
                  <a:cubicBezTo>
                    <a:pt x="128" y="426"/>
                    <a:pt x="127" y="425"/>
                    <a:pt x="127" y="425"/>
                  </a:cubicBezTo>
                  <a:cubicBezTo>
                    <a:pt x="127" y="424"/>
                    <a:pt x="128" y="425"/>
                    <a:pt x="128" y="424"/>
                  </a:cubicBezTo>
                  <a:cubicBezTo>
                    <a:pt x="128" y="424"/>
                    <a:pt x="126" y="423"/>
                    <a:pt x="126" y="422"/>
                  </a:cubicBezTo>
                  <a:cubicBezTo>
                    <a:pt x="126" y="421"/>
                    <a:pt x="127" y="422"/>
                    <a:pt x="127" y="421"/>
                  </a:cubicBezTo>
                  <a:cubicBezTo>
                    <a:pt x="127" y="421"/>
                    <a:pt x="127" y="420"/>
                    <a:pt x="127" y="420"/>
                  </a:cubicBezTo>
                  <a:cubicBezTo>
                    <a:pt x="127" y="419"/>
                    <a:pt x="128" y="421"/>
                    <a:pt x="128" y="421"/>
                  </a:cubicBezTo>
                  <a:cubicBezTo>
                    <a:pt x="129" y="421"/>
                    <a:pt x="128" y="419"/>
                    <a:pt x="128" y="419"/>
                  </a:cubicBezTo>
                  <a:cubicBezTo>
                    <a:pt x="129" y="419"/>
                    <a:pt x="129" y="420"/>
                    <a:pt x="129" y="418"/>
                  </a:cubicBezTo>
                  <a:cubicBezTo>
                    <a:pt x="129" y="418"/>
                    <a:pt x="128" y="418"/>
                    <a:pt x="128" y="418"/>
                  </a:cubicBezTo>
                  <a:cubicBezTo>
                    <a:pt x="129" y="418"/>
                    <a:pt x="128" y="415"/>
                    <a:pt x="128" y="415"/>
                  </a:cubicBezTo>
                  <a:cubicBezTo>
                    <a:pt x="128" y="415"/>
                    <a:pt x="128" y="415"/>
                    <a:pt x="128" y="415"/>
                  </a:cubicBezTo>
                  <a:cubicBezTo>
                    <a:pt x="127" y="415"/>
                    <a:pt x="126" y="415"/>
                    <a:pt x="126" y="415"/>
                  </a:cubicBezTo>
                  <a:cubicBezTo>
                    <a:pt x="126" y="415"/>
                    <a:pt x="125" y="414"/>
                    <a:pt x="124" y="414"/>
                  </a:cubicBezTo>
                  <a:cubicBezTo>
                    <a:pt x="124" y="414"/>
                    <a:pt x="124" y="417"/>
                    <a:pt x="124" y="417"/>
                  </a:cubicBezTo>
                  <a:cubicBezTo>
                    <a:pt x="124" y="417"/>
                    <a:pt x="123" y="418"/>
                    <a:pt x="123" y="418"/>
                  </a:cubicBezTo>
                  <a:cubicBezTo>
                    <a:pt x="123" y="419"/>
                    <a:pt x="123" y="420"/>
                    <a:pt x="123" y="421"/>
                  </a:cubicBezTo>
                  <a:cubicBezTo>
                    <a:pt x="123" y="422"/>
                    <a:pt x="124" y="422"/>
                    <a:pt x="123" y="423"/>
                  </a:cubicBezTo>
                  <a:close/>
                  <a:moveTo>
                    <a:pt x="117" y="444"/>
                  </a:moveTo>
                  <a:cubicBezTo>
                    <a:pt x="118" y="444"/>
                    <a:pt x="117" y="443"/>
                    <a:pt x="117" y="443"/>
                  </a:cubicBezTo>
                  <a:cubicBezTo>
                    <a:pt x="116" y="443"/>
                    <a:pt x="116" y="444"/>
                    <a:pt x="116" y="444"/>
                  </a:cubicBezTo>
                  <a:cubicBezTo>
                    <a:pt x="116" y="444"/>
                    <a:pt x="117" y="444"/>
                    <a:pt x="117" y="444"/>
                  </a:cubicBezTo>
                  <a:close/>
                  <a:moveTo>
                    <a:pt x="122" y="467"/>
                  </a:moveTo>
                  <a:cubicBezTo>
                    <a:pt x="122" y="467"/>
                    <a:pt x="122" y="466"/>
                    <a:pt x="123" y="466"/>
                  </a:cubicBezTo>
                  <a:cubicBezTo>
                    <a:pt x="123" y="466"/>
                    <a:pt x="123" y="466"/>
                    <a:pt x="122" y="466"/>
                  </a:cubicBezTo>
                  <a:cubicBezTo>
                    <a:pt x="122" y="466"/>
                    <a:pt x="121" y="466"/>
                    <a:pt x="121" y="467"/>
                  </a:cubicBezTo>
                  <a:cubicBezTo>
                    <a:pt x="121" y="467"/>
                    <a:pt x="122" y="467"/>
                    <a:pt x="122" y="467"/>
                  </a:cubicBezTo>
                  <a:cubicBezTo>
                    <a:pt x="122" y="467"/>
                    <a:pt x="122" y="467"/>
                    <a:pt x="122" y="467"/>
                  </a:cubicBezTo>
                  <a:close/>
                  <a:moveTo>
                    <a:pt x="120" y="453"/>
                  </a:moveTo>
                  <a:cubicBezTo>
                    <a:pt x="120" y="453"/>
                    <a:pt x="121" y="453"/>
                    <a:pt x="121" y="453"/>
                  </a:cubicBezTo>
                  <a:cubicBezTo>
                    <a:pt x="121" y="453"/>
                    <a:pt x="124" y="451"/>
                    <a:pt x="123" y="450"/>
                  </a:cubicBezTo>
                  <a:cubicBezTo>
                    <a:pt x="122" y="450"/>
                    <a:pt x="121" y="450"/>
                    <a:pt x="121" y="450"/>
                  </a:cubicBezTo>
                  <a:cubicBezTo>
                    <a:pt x="121" y="450"/>
                    <a:pt x="120" y="452"/>
                    <a:pt x="120" y="453"/>
                  </a:cubicBezTo>
                  <a:close/>
                  <a:moveTo>
                    <a:pt x="2" y="93"/>
                  </a:moveTo>
                  <a:cubicBezTo>
                    <a:pt x="2" y="92"/>
                    <a:pt x="2" y="92"/>
                    <a:pt x="2" y="92"/>
                  </a:cubicBezTo>
                  <a:cubicBezTo>
                    <a:pt x="2" y="91"/>
                    <a:pt x="2" y="91"/>
                    <a:pt x="2" y="91"/>
                  </a:cubicBezTo>
                  <a:cubicBezTo>
                    <a:pt x="1" y="91"/>
                    <a:pt x="1" y="91"/>
                    <a:pt x="1" y="91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1" y="93"/>
                    <a:pt x="1" y="93"/>
                    <a:pt x="1" y="93"/>
                  </a:cubicBezTo>
                  <a:cubicBezTo>
                    <a:pt x="1" y="93"/>
                    <a:pt x="1" y="93"/>
                    <a:pt x="1" y="93"/>
                  </a:cubicBezTo>
                  <a:cubicBezTo>
                    <a:pt x="2" y="93"/>
                    <a:pt x="2" y="93"/>
                    <a:pt x="2" y="93"/>
                  </a:cubicBezTo>
                  <a:close/>
                  <a:moveTo>
                    <a:pt x="5" y="93"/>
                  </a:moveTo>
                  <a:cubicBezTo>
                    <a:pt x="5" y="93"/>
                    <a:pt x="5" y="93"/>
                    <a:pt x="5" y="92"/>
                  </a:cubicBezTo>
                  <a:cubicBezTo>
                    <a:pt x="5" y="92"/>
                    <a:pt x="5" y="92"/>
                    <a:pt x="4" y="91"/>
                  </a:cubicBezTo>
                  <a:cubicBezTo>
                    <a:pt x="4" y="91"/>
                    <a:pt x="4" y="91"/>
                    <a:pt x="4" y="91"/>
                  </a:cubicBezTo>
                  <a:cubicBezTo>
                    <a:pt x="3" y="91"/>
                    <a:pt x="4" y="91"/>
                    <a:pt x="3" y="91"/>
                  </a:cubicBezTo>
                  <a:cubicBezTo>
                    <a:pt x="3" y="90"/>
                    <a:pt x="3" y="90"/>
                    <a:pt x="3" y="90"/>
                  </a:cubicBezTo>
                  <a:cubicBezTo>
                    <a:pt x="3" y="89"/>
                    <a:pt x="3" y="89"/>
                    <a:pt x="3" y="89"/>
                  </a:cubicBezTo>
                  <a:cubicBezTo>
                    <a:pt x="3" y="88"/>
                    <a:pt x="3" y="88"/>
                    <a:pt x="3" y="88"/>
                  </a:cubicBezTo>
                  <a:cubicBezTo>
                    <a:pt x="1" y="89"/>
                    <a:pt x="1" y="89"/>
                    <a:pt x="1" y="89"/>
                  </a:cubicBezTo>
                  <a:cubicBezTo>
                    <a:pt x="1" y="89"/>
                    <a:pt x="1" y="89"/>
                    <a:pt x="1" y="89"/>
                  </a:cubicBezTo>
                  <a:cubicBezTo>
                    <a:pt x="1" y="90"/>
                    <a:pt x="2" y="89"/>
                    <a:pt x="2" y="90"/>
                  </a:cubicBezTo>
                  <a:cubicBezTo>
                    <a:pt x="2" y="90"/>
                    <a:pt x="2" y="90"/>
                    <a:pt x="2" y="90"/>
                  </a:cubicBezTo>
                  <a:cubicBezTo>
                    <a:pt x="2" y="90"/>
                    <a:pt x="2" y="90"/>
                    <a:pt x="2" y="91"/>
                  </a:cubicBezTo>
                  <a:cubicBezTo>
                    <a:pt x="2" y="91"/>
                    <a:pt x="2" y="91"/>
                    <a:pt x="2" y="91"/>
                  </a:cubicBezTo>
                  <a:cubicBezTo>
                    <a:pt x="2" y="91"/>
                    <a:pt x="2" y="91"/>
                    <a:pt x="2" y="91"/>
                  </a:cubicBezTo>
                  <a:cubicBezTo>
                    <a:pt x="2" y="92"/>
                    <a:pt x="2" y="92"/>
                    <a:pt x="3" y="92"/>
                  </a:cubicBezTo>
                  <a:cubicBezTo>
                    <a:pt x="3" y="92"/>
                    <a:pt x="3" y="92"/>
                    <a:pt x="3" y="92"/>
                  </a:cubicBezTo>
                  <a:cubicBezTo>
                    <a:pt x="3" y="92"/>
                    <a:pt x="3" y="92"/>
                    <a:pt x="3" y="92"/>
                  </a:cubicBezTo>
                  <a:cubicBezTo>
                    <a:pt x="3" y="93"/>
                    <a:pt x="3" y="93"/>
                    <a:pt x="4" y="93"/>
                  </a:cubicBezTo>
                  <a:cubicBezTo>
                    <a:pt x="4" y="93"/>
                    <a:pt x="4" y="93"/>
                    <a:pt x="4" y="93"/>
                  </a:cubicBezTo>
                  <a:cubicBezTo>
                    <a:pt x="2" y="94"/>
                    <a:pt x="2" y="94"/>
                    <a:pt x="2" y="94"/>
                  </a:cubicBezTo>
                  <a:cubicBezTo>
                    <a:pt x="2" y="95"/>
                    <a:pt x="2" y="95"/>
                    <a:pt x="1" y="95"/>
                  </a:cubicBezTo>
                  <a:cubicBezTo>
                    <a:pt x="1" y="95"/>
                    <a:pt x="1" y="96"/>
                    <a:pt x="1" y="96"/>
                  </a:cubicBezTo>
                  <a:cubicBezTo>
                    <a:pt x="1" y="96"/>
                    <a:pt x="1" y="96"/>
                    <a:pt x="1" y="96"/>
                  </a:cubicBezTo>
                  <a:cubicBezTo>
                    <a:pt x="2" y="96"/>
                    <a:pt x="2" y="96"/>
                    <a:pt x="2" y="96"/>
                  </a:cubicBezTo>
                  <a:cubicBezTo>
                    <a:pt x="2" y="96"/>
                    <a:pt x="2" y="96"/>
                    <a:pt x="2" y="96"/>
                  </a:cubicBezTo>
                  <a:cubicBezTo>
                    <a:pt x="2" y="96"/>
                    <a:pt x="2" y="96"/>
                    <a:pt x="2" y="96"/>
                  </a:cubicBezTo>
                  <a:cubicBezTo>
                    <a:pt x="3" y="96"/>
                    <a:pt x="3" y="96"/>
                    <a:pt x="3" y="96"/>
                  </a:cubicBezTo>
                  <a:cubicBezTo>
                    <a:pt x="3" y="96"/>
                    <a:pt x="3" y="96"/>
                    <a:pt x="3" y="96"/>
                  </a:cubicBezTo>
                  <a:cubicBezTo>
                    <a:pt x="5" y="96"/>
                    <a:pt x="5" y="96"/>
                    <a:pt x="5" y="96"/>
                  </a:cubicBezTo>
                  <a:cubicBezTo>
                    <a:pt x="6" y="95"/>
                    <a:pt x="6" y="95"/>
                    <a:pt x="6" y="95"/>
                  </a:cubicBezTo>
                  <a:cubicBezTo>
                    <a:pt x="7" y="94"/>
                    <a:pt x="5" y="94"/>
                    <a:pt x="5" y="93"/>
                  </a:cubicBezTo>
                  <a:close/>
                  <a:moveTo>
                    <a:pt x="7" y="85"/>
                  </a:moveTo>
                  <a:cubicBezTo>
                    <a:pt x="7" y="85"/>
                    <a:pt x="7" y="85"/>
                    <a:pt x="7" y="85"/>
                  </a:cubicBezTo>
                  <a:cubicBezTo>
                    <a:pt x="6" y="85"/>
                    <a:pt x="6" y="85"/>
                    <a:pt x="6" y="85"/>
                  </a:cubicBezTo>
                  <a:cubicBezTo>
                    <a:pt x="6" y="85"/>
                    <a:pt x="7" y="86"/>
                    <a:pt x="7" y="85"/>
                  </a:cubicBezTo>
                  <a:close/>
                  <a:moveTo>
                    <a:pt x="9" y="87"/>
                  </a:moveTo>
                  <a:cubicBezTo>
                    <a:pt x="9" y="87"/>
                    <a:pt x="9" y="87"/>
                    <a:pt x="9" y="87"/>
                  </a:cubicBezTo>
                  <a:cubicBezTo>
                    <a:pt x="9" y="87"/>
                    <a:pt x="9" y="87"/>
                    <a:pt x="9" y="87"/>
                  </a:cubicBezTo>
                  <a:cubicBezTo>
                    <a:pt x="9" y="87"/>
                    <a:pt x="8" y="86"/>
                    <a:pt x="8" y="87"/>
                  </a:cubicBezTo>
                  <a:cubicBezTo>
                    <a:pt x="8" y="87"/>
                    <a:pt x="8" y="87"/>
                    <a:pt x="8" y="87"/>
                  </a:cubicBezTo>
                  <a:cubicBezTo>
                    <a:pt x="8" y="87"/>
                    <a:pt x="9" y="87"/>
                    <a:pt x="9" y="87"/>
                  </a:cubicBezTo>
                  <a:close/>
                  <a:moveTo>
                    <a:pt x="14" y="99"/>
                  </a:moveTo>
                  <a:cubicBezTo>
                    <a:pt x="14" y="99"/>
                    <a:pt x="14" y="99"/>
                    <a:pt x="14" y="99"/>
                  </a:cubicBezTo>
                  <a:cubicBezTo>
                    <a:pt x="14" y="99"/>
                    <a:pt x="14" y="99"/>
                    <a:pt x="14" y="99"/>
                  </a:cubicBezTo>
                  <a:cubicBezTo>
                    <a:pt x="14" y="99"/>
                    <a:pt x="14" y="99"/>
                    <a:pt x="14" y="99"/>
                  </a:cubicBezTo>
                  <a:cubicBezTo>
                    <a:pt x="14" y="99"/>
                    <a:pt x="14" y="99"/>
                    <a:pt x="14" y="99"/>
                  </a:cubicBezTo>
                  <a:close/>
                  <a:moveTo>
                    <a:pt x="16" y="94"/>
                  </a:moveTo>
                  <a:cubicBezTo>
                    <a:pt x="16" y="95"/>
                    <a:pt x="16" y="95"/>
                    <a:pt x="16" y="95"/>
                  </a:cubicBezTo>
                  <a:cubicBezTo>
                    <a:pt x="15" y="95"/>
                    <a:pt x="14" y="95"/>
                    <a:pt x="14" y="96"/>
                  </a:cubicBezTo>
                  <a:cubicBezTo>
                    <a:pt x="14" y="96"/>
                    <a:pt x="15" y="96"/>
                    <a:pt x="15" y="96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6" y="95"/>
                    <a:pt x="16" y="95"/>
                    <a:pt x="16" y="95"/>
                  </a:cubicBezTo>
                  <a:cubicBezTo>
                    <a:pt x="17" y="94"/>
                    <a:pt x="17" y="94"/>
                    <a:pt x="17" y="94"/>
                  </a:cubicBezTo>
                  <a:cubicBezTo>
                    <a:pt x="17" y="94"/>
                    <a:pt x="17" y="94"/>
                    <a:pt x="17" y="94"/>
                  </a:cubicBezTo>
                  <a:cubicBezTo>
                    <a:pt x="16" y="94"/>
                    <a:pt x="16" y="94"/>
                    <a:pt x="16" y="94"/>
                  </a:cubicBezTo>
                  <a:close/>
                  <a:moveTo>
                    <a:pt x="8" y="98"/>
                  </a:moveTo>
                  <a:cubicBezTo>
                    <a:pt x="9" y="99"/>
                    <a:pt x="9" y="99"/>
                    <a:pt x="9" y="99"/>
                  </a:cubicBezTo>
                  <a:cubicBezTo>
                    <a:pt x="9" y="98"/>
                    <a:pt x="9" y="98"/>
                    <a:pt x="9" y="98"/>
                  </a:cubicBezTo>
                  <a:cubicBezTo>
                    <a:pt x="8" y="98"/>
                    <a:pt x="8" y="98"/>
                    <a:pt x="8" y="98"/>
                  </a:cubicBezTo>
                  <a:close/>
                  <a:moveTo>
                    <a:pt x="8" y="91"/>
                  </a:moveTo>
                  <a:cubicBezTo>
                    <a:pt x="7" y="90"/>
                    <a:pt x="7" y="90"/>
                    <a:pt x="7" y="90"/>
                  </a:cubicBezTo>
                  <a:cubicBezTo>
                    <a:pt x="6" y="90"/>
                    <a:pt x="6" y="90"/>
                    <a:pt x="6" y="90"/>
                  </a:cubicBezTo>
                  <a:cubicBezTo>
                    <a:pt x="6" y="92"/>
                    <a:pt x="7" y="92"/>
                    <a:pt x="7" y="92"/>
                  </a:cubicBezTo>
                  <a:cubicBezTo>
                    <a:pt x="7" y="92"/>
                    <a:pt x="7" y="92"/>
                    <a:pt x="8" y="92"/>
                  </a:cubicBezTo>
                  <a:cubicBezTo>
                    <a:pt x="8" y="92"/>
                    <a:pt x="8" y="92"/>
                    <a:pt x="8" y="92"/>
                  </a:cubicBezTo>
                  <a:cubicBezTo>
                    <a:pt x="8" y="91"/>
                    <a:pt x="8" y="91"/>
                    <a:pt x="8" y="91"/>
                  </a:cubicBezTo>
                  <a:cubicBezTo>
                    <a:pt x="8" y="91"/>
                    <a:pt x="8" y="91"/>
                    <a:pt x="8" y="91"/>
                  </a:cubicBezTo>
                  <a:close/>
                  <a:moveTo>
                    <a:pt x="10" y="93"/>
                  </a:moveTo>
                  <a:cubicBezTo>
                    <a:pt x="10" y="93"/>
                    <a:pt x="10" y="93"/>
                    <a:pt x="10" y="93"/>
                  </a:cubicBezTo>
                  <a:cubicBezTo>
                    <a:pt x="9" y="93"/>
                    <a:pt x="9" y="93"/>
                    <a:pt x="9" y="93"/>
                  </a:cubicBezTo>
                  <a:cubicBezTo>
                    <a:pt x="10" y="95"/>
                    <a:pt x="10" y="94"/>
                    <a:pt x="10" y="95"/>
                  </a:cubicBezTo>
                  <a:cubicBezTo>
                    <a:pt x="10" y="94"/>
                    <a:pt x="10" y="94"/>
                    <a:pt x="10" y="93"/>
                  </a:cubicBezTo>
                  <a:close/>
                  <a:moveTo>
                    <a:pt x="289" y="90"/>
                  </a:moveTo>
                  <a:cubicBezTo>
                    <a:pt x="289" y="90"/>
                    <a:pt x="289" y="90"/>
                    <a:pt x="289" y="89"/>
                  </a:cubicBezTo>
                  <a:cubicBezTo>
                    <a:pt x="288" y="87"/>
                    <a:pt x="285" y="92"/>
                    <a:pt x="286" y="92"/>
                  </a:cubicBezTo>
                  <a:cubicBezTo>
                    <a:pt x="286" y="92"/>
                    <a:pt x="286" y="92"/>
                    <a:pt x="286" y="93"/>
                  </a:cubicBezTo>
                  <a:cubicBezTo>
                    <a:pt x="287" y="92"/>
                    <a:pt x="287" y="92"/>
                    <a:pt x="287" y="92"/>
                  </a:cubicBezTo>
                  <a:cubicBezTo>
                    <a:pt x="286" y="92"/>
                    <a:pt x="288" y="91"/>
                    <a:pt x="287" y="91"/>
                  </a:cubicBezTo>
                  <a:cubicBezTo>
                    <a:pt x="287" y="90"/>
                    <a:pt x="288" y="91"/>
                    <a:pt x="289" y="90"/>
                  </a:cubicBezTo>
                  <a:close/>
                  <a:moveTo>
                    <a:pt x="293" y="87"/>
                  </a:moveTo>
                  <a:cubicBezTo>
                    <a:pt x="292" y="87"/>
                    <a:pt x="291" y="88"/>
                    <a:pt x="291" y="89"/>
                  </a:cubicBezTo>
                  <a:cubicBezTo>
                    <a:pt x="291" y="89"/>
                    <a:pt x="293" y="89"/>
                    <a:pt x="294" y="89"/>
                  </a:cubicBezTo>
                  <a:cubicBezTo>
                    <a:pt x="294" y="89"/>
                    <a:pt x="294" y="89"/>
                    <a:pt x="294" y="89"/>
                  </a:cubicBezTo>
                  <a:cubicBezTo>
                    <a:pt x="295" y="89"/>
                    <a:pt x="296" y="89"/>
                    <a:pt x="296" y="88"/>
                  </a:cubicBezTo>
                  <a:cubicBezTo>
                    <a:pt x="296" y="88"/>
                    <a:pt x="297" y="87"/>
                    <a:pt x="297" y="87"/>
                  </a:cubicBezTo>
                  <a:cubicBezTo>
                    <a:pt x="297" y="86"/>
                    <a:pt x="293" y="87"/>
                    <a:pt x="293" y="87"/>
                  </a:cubicBezTo>
                  <a:close/>
                  <a:moveTo>
                    <a:pt x="290" y="74"/>
                  </a:moveTo>
                  <a:cubicBezTo>
                    <a:pt x="290" y="75"/>
                    <a:pt x="290" y="75"/>
                    <a:pt x="290" y="75"/>
                  </a:cubicBezTo>
                  <a:cubicBezTo>
                    <a:pt x="290" y="75"/>
                    <a:pt x="290" y="75"/>
                    <a:pt x="290" y="75"/>
                  </a:cubicBezTo>
                  <a:cubicBezTo>
                    <a:pt x="291" y="76"/>
                    <a:pt x="291" y="76"/>
                    <a:pt x="291" y="76"/>
                  </a:cubicBezTo>
                  <a:cubicBezTo>
                    <a:pt x="292" y="74"/>
                    <a:pt x="290" y="73"/>
                    <a:pt x="290" y="74"/>
                  </a:cubicBezTo>
                  <a:cubicBezTo>
                    <a:pt x="290" y="74"/>
                    <a:pt x="290" y="74"/>
                    <a:pt x="290" y="74"/>
                  </a:cubicBezTo>
                  <a:close/>
                  <a:moveTo>
                    <a:pt x="291" y="87"/>
                  </a:moveTo>
                  <a:cubicBezTo>
                    <a:pt x="292" y="87"/>
                    <a:pt x="294" y="86"/>
                    <a:pt x="294" y="85"/>
                  </a:cubicBezTo>
                  <a:cubicBezTo>
                    <a:pt x="294" y="85"/>
                    <a:pt x="292" y="85"/>
                    <a:pt x="292" y="85"/>
                  </a:cubicBezTo>
                  <a:cubicBezTo>
                    <a:pt x="291" y="85"/>
                    <a:pt x="291" y="87"/>
                    <a:pt x="290" y="87"/>
                  </a:cubicBezTo>
                  <a:cubicBezTo>
                    <a:pt x="290" y="87"/>
                    <a:pt x="290" y="88"/>
                    <a:pt x="290" y="88"/>
                  </a:cubicBezTo>
                  <a:cubicBezTo>
                    <a:pt x="290" y="88"/>
                    <a:pt x="289" y="88"/>
                    <a:pt x="289" y="88"/>
                  </a:cubicBezTo>
                  <a:cubicBezTo>
                    <a:pt x="289" y="89"/>
                    <a:pt x="290" y="89"/>
                    <a:pt x="291" y="89"/>
                  </a:cubicBezTo>
                  <a:cubicBezTo>
                    <a:pt x="290" y="89"/>
                    <a:pt x="291" y="87"/>
                    <a:pt x="291" y="87"/>
                  </a:cubicBezTo>
                  <a:close/>
                  <a:moveTo>
                    <a:pt x="296" y="89"/>
                  </a:moveTo>
                  <a:cubicBezTo>
                    <a:pt x="295" y="90"/>
                    <a:pt x="296" y="89"/>
                    <a:pt x="296" y="90"/>
                  </a:cubicBezTo>
                  <a:cubicBezTo>
                    <a:pt x="296" y="90"/>
                    <a:pt x="296" y="90"/>
                    <a:pt x="296" y="90"/>
                  </a:cubicBezTo>
                  <a:cubicBezTo>
                    <a:pt x="297" y="90"/>
                    <a:pt x="298" y="90"/>
                    <a:pt x="298" y="89"/>
                  </a:cubicBezTo>
                  <a:cubicBezTo>
                    <a:pt x="298" y="88"/>
                    <a:pt x="296" y="89"/>
                    <a:pt x="296" y="89"/>
                  </a:cubicBezTo>
                  <a:close/>
                  <a:moveTo>
                    <a:pt x="401" y="144"/>
                  </a:moveTo>
                  <a:cubicBezTo>
                    <a:pt x="401" y="144"/>
                    <a:pt x="401" y="144"/>
                    <a:pt x="401" y="144"/>
                  </a:cubicBezTo>
                  <a:cubicBezTo>
                    <a:pt x="401" y="144"/>
                    <a:pt x="401" y="145"/>
                    <a:pt x="401" y="145"/>
                  </a:cubicBezTo>
                  <a:cubicBezTo>
                    <a:pt x="401" y="145"/>
                    <a:pt x="401" y="146"/>
                    <a:pt x="401" y="146"/>
                  </a:cubicBezTo>
                  <a:cubicBezTo>
                    <a:pt x="400" y="146"/>
                    <a:pt x="400" y="146"/>
                    <a:pt x="400" y="146"/>
                  </a:cubicBezTo>
                  <a:cubicBezTo>
                    <a:pt x="400" y="147"/>
                    <a:pt x="400" y="147"/>
                    <a:pt x="400" y="147"/>
                  </a:cubicBezTo>
                  <a:cubicBezTo>
                    <a:pt x="400" y="148"/>
                    <a:pt x="400" y="148"/>
                    <a:pt x="400" y="148"/>
                  </a:cubicBezTo>
                  <a:cubicBezTo>
                    <a:pt x="400" y="148"/>
                    <a:pt x="400" y="149"/>
                    <a:pt x="400" y="149"/>
                  </a:cubicBezTo>
                  <a:cubicBezTo>
                    <a:pt x="399" y="149"/>
                    <a:pt x="399" y="150"/>
                    <a:pt x="399" y="150"/>
                  </a:cubicBezTo>
                  <a:cubicBezTo>
                    <a:pt x="399" y="150"/>
                    <a:pt x="399" y="151"/>
                    <a:pt x="399" y="151"/>
                  </a:cubicBezTo>
                  <a:cubicBezTo>
                    <a:pt x="399" y="151"/>
                    <a:pt x="399" y="152"/>
                    <a:pt x="398" y="152"/>
                  </a:cubicBezTo>
                  <a:cubicBezTo>
                    <a:pt x="398" y="152"/>
                    <a:pt x="398" y="154"/>
                    <a:pt x="397" y="154"/>
                  </a:cubicBezTo>
                  <a:cubicBezTo>
                    <a:pt x="397" y="154"/>
                    <a:pt x="397" y="155"/>
                    <a:pt x="397" y="155"/>
                  </a:cubicBezTo>
                  <a:cubicBezTo>
                    <a:pt x="397" y="155"/>
                    <a:pt x="396" y="155"/>
                    <a:pt x="396" y="155"/>
                  </a:cubicBezTo>
                  <a:cubicBezTo>
                    <a:pt x="396" y="155"/>
                    <a:pt x="396" y="156"/>
                    <a:pt x="396" y="156"/>
                  </a:cubicBezTo>
                  <a:cubicBezTo>
                    <a:pt x="396" y="156"/>
                    <a:pt x="395" y="156"/>
                    <a:pt x="395" y="157"/>
                  </a:cubicBezTo>
                  <a:cubicBezTo>
                    <a:pt x="395" y="157"/>
                    <a:pt x="395" y="158"/>
                    <a:pt x="395" y="158"/>
                  </a:cubicBezTo>
                  <a:cubicBezTo>
                    <a:pt x="394" y="158"/>
                    <a:pt x="393" y="159"/>
                    <a:pt x="393" y="160"/>
                  </a:cubicBezTo>
                  <a:cubicBezTo>
                    <a:pt x="392" y="161"/>
                    <a:pt x="391" y="162"/>
                    <a:pt x="390" y="163"/>
                  </a:cubicBezTo>
                  <a:cubicBezTo>
                    <a:pt x="390" y="163"/>
                    <a:pt x="390" y="163"/>
                    <a:pt x="390" y="164"/>
                  </a:cubicBezTo>
                  <a:cubicBezTo>
                    <a:pt x="389" y="164"/>
                    <a:pt x="389" y="164"/>
                    <a:pt x="389" y="164"/>
                  </a:cubicBezTo>
                  <a:cubicBezTo>
                    <a:pt x="389" y="164"/>
                    <a:pt x="388" y="164"/>
                    <a:pt x="388" y="164"/>
                  </a:cubicBezTo>
                  <a:cubicBezTo>
                    <a:pt x="388" y="164"/>
                    <a:pt x="387" y="165"/>
                    <a:pt x="387" y="165"/>
                  </a:cubicBezTo>
                  <a:cubicBezTo>
                    <a:pt x="387" y="165"/>
                    <a:pt x="386" y="166"/>
                    <a:pt x="386" y="166"/>
                  </a:cubicBezTo>
                  <a:cubicBezTo>
                    <a:pt x="386" y="166"/>
                    <a:pt x="385" y="166"/>
                    <a:pt x="385" y="166"/>
                  </a:cubicBezTo>
                  <a:cubicBezTo>
                    <a:pt x="385" y="166"/>
                    <a:pt x="385" y="167"/>
                    <a:pt x="385" y="167"/>
                  </a:cubicBezTo>
                  <a:cubicBezTo>
                    <a:pt x="385" y="168"/>
                    <a:pt x="384" y="168"/>
                    <a:pt x="384" y="168"/>
                  </a:cubicBezTo>
                  <a:cubicBezTo>
                    <a:pt x="384" y="168"/>
                    <a:pt x="384" y="169"/>
                    <a:pt x="384" y="169"/>
                  </a:cubicBezTo>
                  <a:cubicBezTo>
                    <a:pt x="384" y="169"/>
                    <a:pt x="383" y="170"/>
                    <a:pt x="383" y="170"/>
                  </a:cubicBezTo>
                  <a:cubicBezTo>
                    <a:pt x="383" y="170"/>
                    <a:pt x="383" y="170"/>
                    <a:pt x="383" y="170"/>
                  </a:cubicBezTo>
                  <a:cubicBezTo>
                    <a:pt x="383" y="170"/>
                    <a:pt x="383" y="170"/>
                    <a:pt x="383" y="170"/>
                  </a:cubicBezTo>
                  <a:cubicBezTo>
                    <a:pt x="383" y="170"/>
                    <a:pt x="382" y="172"/>
                    <a:pt x="382" y="172"/>
                  </a:cubicBezTo>
                  <a:cubicBezTo>
                    <a:pt x="382" y="172"/>
                    <a:pt x="382" y="173"/>
                    <a:pt x="382" y="173"/>
                  </a:cubicBezTo>
                  <a:cubicBezTo>
                    <a:pt x="381" y="173"/>
                    <a:pt x="380" y="175"/>
                    <a:pt x="380" y="175"/>
                  </a:cubicBezTo>
                  <a:cubicBezTo>
                    <a:pt x="380" y="176"/>
                    <a:pt x="379" y="177"/>
                    <a:pt x="379" y="177"/>
                  </a:cubicBezTo>
                  <a:cubicBezTo>
                    <a:pt x="379" y="178"/>
                    <a:pt x="378" y="179"/>
                    <a:pt x="378" y="179"/>
                  </a:cubicBezTo>
                  <a:cubicBezTo>
                    <a:pt x="378" y="179"/>
                    <a:pt x="377" y="180"/>
                    <a:pt x="377" y="180"/>
                  </a:cubicBezTo>
                  <a:cubicBezTo>
                    <a:pt x="377" y="180"/>
                    <a:pt x="376" y="181"/>
                    <a:pt x="375" y="182"/>
                  </a:cubicBezTo>
                  <a:cubicBezTo>
                    <a:pt x="375" y="182"/>
                    <a:pt x="375" y="182"/>
                    <a:pt x="375" y="182"/>
                  </a:cubicBezTo>
                  <a:cubicBezTo>
                    <a:pt x="375" y="181"/>
                    <a:pt x="375" y="181"/>
                    <a:pt x="375" y="181"/>
                  </a:cubicBezTo>
                  <a:cubicBezTo>
                    <a:pt x="374" y="181"/>
                    <a:pt x="375" y="181"/>
                    <a:pt x="375" y="181"/>
                  </a:cubicBezTo>
                  <a:cubicBezTo>
                    <a:pt x="375" y="181"/>
                    <a:pt x="375" y="180"/>
                    <a:pt x="375" y="180"/>
                  </a:cubicBezTo>
                  <a:cubicBezTo>
                    <a:pt x="375" y="180"/>
                    <a:pt x="375" y="180"/>
                    <a:pt x="375" y="179"/>
                  </a:cubicBezTo>
                  <a:cubicBezTo>
                    <a:pt x="375" y="179"/>
                    <a:pt x="375" y="180"/>
                    <a:pt x="375" y="180"/>
                  </a:cubicBezTo>
                  <a:cubicBezTo>
                    <a:pt x="374" y="180"/>
                    <a:pt x="374" y="180"/>
                    <a:pt x="374" y="180"/>
                  </a:cubicBezTo>
                  <a:cubicBezTo>
                    <a:pt x="374" y="180"/>
                    <a:pt x="374" y="179"/>
                    <a:pt x="374" y="179"/>
                  </a:cubicBezTo>
                  <a:cubicBezTo>
                    <a:pt x="374" y="179"/>
                    <a:pt x="374" y="179"/>
                    <a:pt x="374" y="179"/>
                  </a:cubicBezTo>
                  <a:cubicBezTo>
                    <a:pt x="373" y="179"/>
                    <a:pt x="373" y="179"/>
                    <a:pt x="373" y="179"/>
                  </a:cubicBezTo>
                  <a:cubicBezTo>
                    <a:pt x="373" y="179"/>
                    <a:pt x="373" y="180"/>
                    <a:pt x="373" y="180"/>
                  </a:cubicBezTo>
                  <a:cubicBezTo>
                    <a:pt x="373" y="180"/>
                    <a:pt x="373" y="180"/>
                    <a:pt x="373" y="180"/>
                  </a:cubicBezTo>
                  <a:cubicBezTo>
                    <a:pt x="373" y="181"/>
                    <a:pt x="373" y="181"/>
                    <a:pt x="374" y="181"/>
                  </a:cubicBezTo>
                  <a:cubicBezTo>
                    <a:pt x="374" y="181"/>
                    <a:pt x="374" y="181"/>
                    <a:pt x="374" y="181"/>
                  </a:cubicBezTo>
                  <a:cubicBezTo>
                    <a:pt x="374" y="181"/>
                    <a:pt x="374" y="182"/>
                    <a:pt x="374" y="182"/>
                  </a:cubicBezTo>
                  <a:cubicBezTo>
                    <a:pt x="373" y="182"/>
                    <a:pt x="372" y="183"/>
                    <a:pt x="372" y="183"/>
                  </a:cubicBezTo>
                  <a:cubicBezTo>
                    <a:pt x="371" y="184"/>
                    <a:pt x="372" y="184"/>
                    <a:pt x="372" y="185"/>
                  </a:cubicBezTo>
                  <a:cubicBezTo>
                    <a:pt x="372" y="185"/>
                    <a:pt x="372" y="185"/>
                    <a:pt x="372" y="186"/>
                  </a:cubicBezTo>
                  <a:cubicBezTo>
                    <a:pt x="372" y="186"/>
                    <a:pt x="372" y="186"/>
                    <a:pt x="371" y="186"/>
                  </a:cubicBezTo>
                  <a:cubicBezTo>
                    <a:pt x="371" y="187"/>
                    <a:pt x="371" y="188"/>
                    <a:pt x="371" y="188"/>
                  </a:cubicBezTo>
                  <a:cubicBezTo>
                    <a:pt x="371" y="189"/>
                    <a:pt x="371" y="188"/>
                    <a:pt x="371" y="188"/>
                  </a:cubicBezTo>
                  <a:cubicBezTo>
                    <a:pt x="372" y="187"/>
                    <a:pt x="372" y="189"/>
                    <a:pt x="372" y="189"/>
                  </a:cubicBezTo>
                  <a:cubicBezTo>
                    <a:pt x="371" y="189"/>
                    <a:pt x="371" y="189"/>
                    <a:pt x="371" y="189"/>
                  </a:cubicBezTo>
                  <a:cubicBezTo>
                    <a:pt x="371" y="190"/>
                    <a:pt x="371" y="191"/>
                    <a:pt x="371" y="191"/>
                  </a:cubicBezTo>
                  <a:cubicBezTo>
                    <a:pt x="371" y="192"/>
                    <a:pt x="371" y="192"/>
                    <a:pt x="371" y="192"/>
                  </a:cubicBezTo>
                  <a:cubicBezTo>
                    <a:pt x="371" y="192"/>
                    <a:pt x="371" y="193"/>
                    <a:pt x="371" y="193"/>
                  </a:cubicBezTo>
                  <a:cubicBezTo>
                    <a:pt x="371" y="193"/>
                    <a:pt x="371" y="194"/>
                    <a:pt x="371" y="194"/>
                  </a:cubicBezTo>
                  <a:cubicBezTo>
                    <a:pt x="371" y="194"/>
                    <a:pt x="371" y="194"/>
                    <a:pt x="371" y="195"/>
                  </a:cubicBezTo>
                  <a:cubicBezTo>
                    <a:pt x="371" y="195"/>
                    <a:pt x="371" y="196"/>
                    <a:pt x="371" y="197"/>
                  </a:cubicBezTo>
                  <a:cubicBezTo>
                    <a:pt x="371" y="198"/>
                    <a:pt x="371" y="198"/>
                    <a:pt x="371" y="198"/>
                  </a:cubicBezTo>
                  <a:cubicBezTo>
                    <a:pt x="371" y="199"/>
                    <a:pt x="372" y="201"/>
                    <a:pt x="372" y="202"/>
                  </a:cubicBezTo>
                  <a:cubicBezTo>
                    <a:pt x="372" y="202"/>
                    <a:pt x="372" y="203"/>
                    <a:pt x="372" y="203"/>
                  </a:cubicBezTo>
                  <a:cubicBezTo>
                    <a:pt x="372" y="204"/>
                    <a:pt x="372" y="204"/>
                    <a:pt x="371" y="205"/>
                  </a:cubicBezTo>
                  <a:cubicBezTo>
                    <a:pt x="371" y="205"/>
                    <a:pt x="371" y="205"/>
                    <a:pt x="371" y="205"/>
                  </a:cubicBezTo>
                  <a:cubicBezTo>
                    <a:pt x="371" y="206"/>
                    <a:pt x="371" y="206"/>
                    <a:pt x="371" y="206"/>
                  </a:cubicBezTo>
                  <a:cubicBezTo>
                    <a:pt x="371" y="206"/>
                    <a:pt x="371" y="207"/>
                    <a:pt x="371" y="207"/>
                  </a:cubicBezTo>
                  <a:cubicBezTo>
                    <a:pt x="371" y="208"/>
                    <a:pt x="371" y="208"/>
                    <a:pt x="370" y="209"/>
                  </a:cubicBezTo>
                  <a:cubicBezTo>
                    <a:pt x="370" y="209"/>
                    <a:pt x="370" y="210"/>
                    <a:pt x="370" y="210"/>
                  </a:cubicBezTo>
                  <a:cubicBezTo>
                    <a:pt x="370" y="210"/>
                    <a:pt x="370" y="211"/>
                    <a:pt x="370" y="211"/>
                  </a:cubicBezTo>
                  <a:cubicBezTo>
                    <a:pt x="370" y="211"/>
                    <a:pt x="370" y="212"/>
                    <a:pt x="370" y="212"/>
                  </a:cubicBezTo>
                  <a:cubicBezTo>
                    <a:pt x="370" y="212"/>
                    <a:pt x="370" y="214"/>
                    <a:pt x="370" y="214"/>
                  </a:cubicBezTo>
                  <a:cubicBezTo>
                    <a:pt x="370" y="214"/>
                    <a:pt x="370" y="215"/>
                    <a:pt x="370" y="215"/>
                  </a:cubicBezTo>
                  <a:cubicBezTo>
                    <a:pt x="370" y="215"/>
                    <a:pt x="370" y="216"/>
                    <a:pt x="370" y="216"/>
                  </a:cubicBezTo>
                  <a:cubicBezTo>
                    <a:pt x="370" y="216"/>
                    <a:pt x="370" y="216"/>
                    <a:pt x="369" y="216"/>
                  </a:cubicBezTo>
                  <a:cubicBezTo>
                    <a:pt x="370" y="216"/>
                    <a:pt x="369" y="217"/>
                    <a:pt x="369" y="218"/>
                  </a:cubicBezTo>
                  <a:cubicBezTo>
                    <a:pt x="368" y="218"/>
                    <a:pt x="368" y="218"/>
                    <a:pt x="368" y="218"/>
                  </a:cubicBezTo>
                  <a:cubicBezTo>
                    <a:pt x="367" y="219"/>
                    <a:pt x="367" y="219"/>
                    <a:pt x="367" y="220"/>
                  </a:cubicBezTo>
                  <a:cubicBezTo>
                    <a:pt x="367" y="220"/>
                    <a:pt x="367" y="220"/>
                    <a:pt x="367" y="221"/>
                  </a:cubicBezTo>
                  <a:cubicBezTo>
                    <a:pt x="367" y="221"/>
                    <a:pt x="366" y="221"/>
                    <a:pt x="366" y="221"/>
                  </a:cubicBezTo>
                  <a:cubicBezTo>
                    <a:pt x="366" y="221"/>
                    <a:pt x="366" y="222"/>
                    <a:pt x="366" y="222"/>
                  </a:cubicBezTo>
                  <a:cubicBezTo>
                    <a:pt x="366" y="223"/>
                    <a:pt x="366" y="224"/>
                    <a:pt x="366" y="225"/>
                  </a:cubicBezTo>
                  <a:cubicBezTo>
                    <a:pt x="366" y="226"/>
                    <a:pt x="366" y="226"/>
                    <a:pt x="366" y="226"/>
                  </a:cubicBezTo>
                  <a:cubicBezTo>
                    <a:pt x="366" y="227"/>
                    <a:pt x="367" y="229"/>
                    <a:pt x="366" y="229"/>
                  </a:cubicBezTo>
                  <a:cubicBezTo>
                    <a:pt x="366" y="229"/>
                    <a:pt x="366" y="230"/>
                    <a:pt x="366" y="230"/>
                  </a:cubicBezTo>
                  <a:cubicBezTo>
                    <a:pt x="366" y="230"/>
                    <a:pt x="365" y="231"/>
                    <a:pt x="365" y="231"/>
                  </a:cubicBezTo>
                  <a:cubicBezTo>
                    <a:pt x="365" y="231"/>
                    <a:pt x="365" y="231"/>
                    <a:pt x="364" y="231"/>
                  </a:cubicBezTo>
                  <a:cubicBezTo>
                    <a:pt x="364" y="232"/>
                    <a:pt x="364" y="232"/>
                    <a:pt x="363" y="232"/>
                  </a:cubicBezTo>
                  <a:cubicBezTo>
                    <a:pt x="363" y="232"/>
                    <a:pt x="363" y="233"/>
                    <a:pt x="363" y="233"/>
                  </a:cubicBezTo>
                  <a:cubicBezTo>
                    <a:pt x="363" y="235"/>
                    <a:pt x="361" y="238"/>
                    <a:pt x="359" y="240"/>
                  </a:cubicBezTo>
                  <a:cubicBezTo>
                    <a:pt x="359" y="240"/>
                    <a:pt x="358" y="241"/>
                    <a:pt x="358" y="241"/>
                  </a:cubicBezTo>
                  <a:cubicBezTo>
                    <a:pt x="358" y="241"/>
                    <a:pt x="358" y="242"/>
                    <a:pt x="358" y="242"/>
                  </a:cubicBezTo>
                  <a:cubicBezTo>
                    <a:pt x="357" y="243"/>
                    <a:pt x="357" y="243"/>
                    <a:pt x="357" y="243"/>
                  </a:cubicBezTo>
                  <a:cubicBezTo>
                    <a:pt x="357" y="243"/>
                    <a:pt x="357" y="244"/>
                    <a:pt x="357" y="244"/>
                  </a:cubicBezTo>
                  <a:cubicBezTo>
                    <a:pt x="356" y="246"/>
                    <a:pt x="358" y="247"/>
                    <a:pt x="357" y="249"/>
                  </a:cubicBezTo>
                  <a:cubicBezTo>
                    <a:pt x="356" y="250"/>
                    <a:pt x="353" y="250"/>
                    <a:pt x="352" y="251"/>
                  </a:cubicBezTo>
                  <a:cubicBezTo>
                    <a:pt x="351" y="251"/>
                    <a:pt x="351" y="252"/>
                    <a:pt x="351" y="252"/>
                  </a:cubicBezTo>
                  <a:cubicBezTo>
                    <a:pt x="350" y="252"/>
                    <a:pt x="350" y="255"/>
                    <a:pt x="350" y="256"/>
                  </a:cubicBezTo>
                  <a:cubicBezTo>
                    <a:pt x="350" y="255"/>
                    <a:pt x="350" y="255"/>
                    <a:pt x="350" y="255"/>
                  </a:cubicBezTo>
                  <a:cubicBezTo>
                    <a:pt x="349" y="254"/>
                    <a:pt x="348" y="255"/>
                    <a:pt x="348" y="255"/>
                  </a:cubicBezTo>
                  <a:cubicBezTo>
                    <a:pt x="348" y="256"/>
                    <a:pt x="346" y="255"/>
                    <a:pt x="346" y="255"/>
                  </a:cubicBezTo>
                  <a:cubicBezTo>
                    <a:pt x="346" y="255"/>
                    <a:pt x="345" y="255"/>
                    <a:pt x="344" y="256"/>
                  </a:cubicBezTo>
                  <a:cubicBezTo>
                    <a:pt x="342" y="256"/>
                    <a:pt x="343" y="255"/>
                    <a:pt x="343" y="254"/>
                  </a:cubicBezTo>
                  <a:cubicBezTo>
                    <a:pt x="343" y="253"/>
                    <a:pt x="342" y="254"/>
                    <a:pt x="342" y="254"/>
                  </a:cubicBezTo>
                  <a:cubicBezTo>
                    <a:pt x="341" y="254"/>
                    <a:pt x="342" y="255"/>
                    <a:pt x="342" y="256"/>
                  </a:cubicBezTo>
                  <a:cubicBezTo>
                    <a:pt x="342" y="256"/>
                    <a:pt x="341" y="256"/>
                    <a:pt x="340" y="256"/>
                  </a:cubicBezTo>
                  <a:cubicBezTo>
                    <a:pt x="339" y="256"/>
                    <a:pt x="339" y="256"/>
                    <a:pt x="338" y="256"/>
                  </a:cubicBezTo>
                  <a:cubicBezTo>
                    <a:pt x="336" y="255"/>
                    <a:pt x="335" y="257"/>
                    <a:pt x="333" y="256"/>
                  </a:cubicBezTo>
                  <a:cubicBezTo>
                    <a:pt x="333" y="255"/>
                    <a:pt x="333" y="256"/>
                    <a:pt x="333" y="256"/>
                  </a:cubicBezTo>
                  <a:cubicBezTo>
                    <a:pt x="332" y="256"/>
                    <a:pt x="331" y="256"/>
                    <a:pt x="331" y="257"/>
                  </a:cubicBezTo>
                  <a:cubicBezTo>
                    <a:pt x="331" y="257"/>
                    <a:pt x="331" y="258"/>
                    <a:pt x="332" y="258"/>
                  </a:cubicBezTo>
                  <a:cubicBezTo>
                    <a:pt x="333" y="258"/>
                    <a:pt x="332" y="258"/>
                    <a:pt x="332" y="259"/>
                  </a:cubicBezTo>
                  <a:cubicBezTo>
                    <a:pt x="332" y="259"/>
                    <a:pt x="331" y="259"/>
                    <a:pt x="331" y="259"/>
                  </a:cubicBezTo>
                  <a:cubicBezTo>
                    <a:pt x="331" y="259"/>
                    <a:pt x="330" y="259"/>
                    <a:pt x="330" y="259"/>
                  </a:cubicBezTo>
                  <a:cubicBezTo>
                    <a:pt x="329" y="259"/>
                    <a:pt x="329" y="259"/>
                    <a:pt x="329" y="259"/>
                  </a:cubicBezTo>
                  <a:cubicBezTo>
                    <a:pt x="328" y="259"/>
                    <a:pt x="326" y="260"/>
                    <a:pt x="326" y="261"/>
                  </a:cubicBezTo>
                  <a:cubicBezTo>
                    <a:pt x="326" y="261"/>
                    <a:pt x="326" y="262"/>
                    <a:pt x="326" y="262"/>
                  </a:cubicBezTo>
                  <a:cubicBezTo>
                    <a:pt x="325" y="262"/>
                    <a:pt x="325" y="262"/>
                    <a:pt x="325" y="262"/>
                  </a:cubicBezTo>
                  <a:cubicBezTo>
                    <a:pt x="324" y="262"/>
                    <a:pt x="324" y="262"/>
                    <a:pt x="323" y="262"/>
                  </a:cubicBezTo>
                  <a:cubicBezTo>
                    <a:pt x="323" y="262"/>
                    <a:pt x="323" y="262"/>
                    <a:pt x="322" y="262"/>
                  </a:cubicBezTo>
                  <a:cubicBezTo>
                    <a:pt x="322" y="262"/>
                    <a:pt x="321" y="262"/>
                    <a:pt x="321" y="263"/>
                  </a:cubicBezTo>
                  <a:cubicBezTo>
                    <a:pt x="321" y="263"/>
                    <a:pt x="320" y="263"/>
                    <a:pt x="320" y="263"/>
                  </a:cubicBezTo>
                  <a:cubicBezTo>
                    <a:pt x="320" y="263"/>
                    <a:pt x="319" y="264"/>
                    <a:pt x="318" y="264"/>
                  </a:cubicBezTo>
                  <a:cubicBezTo>
                    <a:pt x="318" y="264"/>
                    <a:pt x="317" y="264"/>
                    <a:pt x="317" y="265"/>
                  </a:cubicBezTo>
                  <a:cubicBezTo>
                    <a:pt x="316" y="265"/>
                    <a:pt x="315" y="267"/>
                    <a:pt x="314" y="267"/>
                  </a:cubicBezTo>
                  <a:cubicBezTo>
                    <a:pt x="314" y="267"/>
                    <a:pt x="313" y="268"/>
                    <a:pt x="313" y="268"/>
                  </a:cubicBezTo>
                  <a:cubicBezTo>
                    <a:pt x="312" y="269"/>
                    <a:pt x="311" y="269"/>
                    <a:pt x="311" y="269"/>
                  </a:cubicBezTo>
                  <a:cubicBezTo>
                    <a:pt x="311" y="270"/>
                    <a:pt x="310" y="270"/>
                    <a:pt x="310" y="271"/>
                  </a:cubicBezTo>
                  <a:cubicBezTo>
                    <a:pt x="309" y="271"/>
                    <a:pt x="309" y="271"/>
                    <a:pt x="309" y="271"/>
                  </a:cubicBezTo>
                  <a:cubicBezTo>
                    <a:pt x="309" y="271"/>
                    <a:pt x="309" y="271"/>
                    <a:pt x="309" y="271"/>
                  </a:cubicBezTo>
                  <a:cubicBezTo>
                    <a:pt x="308" y="271"/>
                    <a:pt x="308" y="271"/>
                    <a:pt x="308" y="272"/>
                  </a:cubicBezTo>
                  <a:cubicBezTo>
                    <a:pt x="309" y="272"/>
                    <a:pt x="309" y="272"/>
                    <a:pt x="309" y="272"/>
                  </a:cubicBezTo>
                  <a:cubicBezTo>
                    <a:pt x="309" y="272"/>
                    <a:pt x="308" y="273"/>
                    <a:pt x="308" y="273"/>
                  </a:cubicBezTo>
                  <a:cubicBezTo>
                    <a:pt x="308" y="273"/>
                    <a:pt x="307" y="273"/>
                    <a:pt x="307" y="273"/>
                  </a:cubicBezTo>
                  <a:cubicBezTo>
                    <a:pt x="307" y="273"/>
                    <a:pt x="307" y="274"/>
                    <a:pt x="307" y="274"/>
                  </a:cubicBezTo>
                  <a:cubicBezTo>
                    <a:pt x="306" y="275"/>
                    <a:pt x="306" y="274"/>
                    <a:pt x="306" y="274"/>
                  </a:cubicBezTo>
                  <a:cubicBezTo>
                    <a:pt x="305" y="273"/>
                    <a:pt x="305" y="274"/>
                    <a:pt x="305" y="274"/>
                  </a:cubicBezTo>
                  <a:cubicBezTo>
                    <a:pt x="305" y="274"/>
                    <a:pt x="304" y="275"/>
                    <a:pt x="304" y="275"/>
                  </a:cubicBezTo>
                  <a:cubicBezTo>
                    <a:pt x="303" y="275"/>
                    <a:pt x="304" y="275"/>
                    <a:pt x="304" y="275"/>
                  </a:cubicBezTo>
                  <a:cubicBezTo>
                    <a:pt x="304" y="276"/>
                    <a:pt x="305" y="276"/>
                    <a:pt x="305" y="276"/>
                  </a:cubicBezTo>
                  <a:cubicBezTo>
                    <a:pt x="305" y="276"/>
                    <a:pt x="305" y="276"/>
                    <a:pt x="305" y="277"/>
                  </a:cubicBezTo>
                  <a:cubicBezTo>
                    <a:pt x="305" y="277"/>
                    <a:pt x="304" y="278"/>
                    <a:pt x="304" y="279"/>
                  </a:cubicBezTo>
                  <a:cubicBezTo>
                    <a:pt x="304" y="279"/>
                    <a:pt x="304" y="280"/>
                    <a:pt x="304" y="280"/>
                  </a:cubicBezTo>
                  <a:cubicBezTo>
                    <a:pt x="303" y="280"/>
                    <a:pt x="303" y="281"/>
                    <a:pt x="303" y="281"/>
                  </a:cubicBezTo>
                  <a:cubicBezTo>
                    <a:pt x="302" y="281"/>
                    <a:pt x="302" y="282"/>
                    <a:pt x="303" y="282"/>
                  </a:cubicBezTo>
                  <a:cubicBezTo>
                    <a:pt x="303" y="282"/>
                    <a:pt x="303" y="281"/>
                    <a:pt x="303" y="281"/>
                  </a:cubicBezTo>
                  <a:cubicBezTo>
                    <a:pt x="304" y="281"/>
                    <a:pt x="304" y="281"/>
                    <a:pt x="304" y="281"/>
                  </a:cubicBezTo>
                  <a:cubicBezTo>
                    <a:pt x="304" y="281"/>
                    <a:pt x="304" y="281"/>
                    <a:pt x="304" y="282"/>
                  </a:cubicBezTo>
                  <a:cubicBezTo>
                    <a:pt x="304" y="282"/>
                    <a:pt x="304" y="283"/>
                    <a:pt x="304" y="283"/>
                  </a:cubicBezTo>
                  <a:cubicBezTo>
                    <a:pt x="303" y="284"/>
                    <a:pt x="303" y="284"/>
                    <a:pt x="303" y="285"/>
                  </a:cubicBezTo>
                  <a:cubicBezTo>
                    <a:pt x="303" y="285"/>
                    <a:pt x="304" y="287"/>
                    <a:pt x="304" y="287"/>
                  </a:cubicBezTo>
                  <a:cubicBezTo>
                    <a:pt x="304" y="287"/>
                    <a:pt x="304" y="288"/>
                    <a:pt x="304" y="289"/>
                  </a:cubicBezTo>
                  <a:cubicBezTo>
                    <a:pt x="303" y="289"/>
                    <a:pt x="304" y="289"/>
                    <a:pt x="304" y="289"/>
                  </a:cubicBezTo>
                  <a:cubicBezTo>
                    <a:pt x="304" y="289"/>
                    <a:pt x="304" y="289"/>
                    <a:pt x="304" y="290"/>
                  </a:cubicBezTo>
                  <a:cubicBezTo>
                    <a:pt x="304" y="290"/>
                    <a:pt x="304" y="290"/>
                    <a:pt x="304" y="291"/>
                  </a:cubicBezTo>
                  <a:cubicBezTo>
                    <a:pt x="304" y="291"/>
                    <a:pt x="304" y="291"/>
                    <a:pt x="304" y="291"/>
                  </a:cubicBezTo>
                  <a:cubicBezTo>
                    <a:pt x="304" y="291"/>
                    <a:pt x="304" y="291"/>
                    <a:pt x="304" y="291"/>
                  </a:cubicBezTo>
                  <a:cubicBezTo>
                    <a:pt x="304" y="291"/>
                    <a:pt x="304" y="291"/>
                    <a:pt x="304" y="291"/>
                  </a:cubicBezTo>
                  <a:cubicBezTo>
                    <a:pt x="304" y="291"/>
                    <a:pt x="304" y="290"/>
                    <a:pt x="305" y="290"/>
                  </a:cubicBezTo>
                  <a:cubicBezTo>
                    <a:pt x="305" y="290"/>
                    <a:pt x="305" y="290"/>
                    <a:pt x="305" y="290"/>
                  </a:cubicBezTo>
                  <a:cubicBezTo>
                    <a:pt x="306" y="291"/>
                    <a:pt x="305" y="292"/>
                    <a:pt x="305" y="292"/>
                  </a:cubicBezTo>
                  <a:cubicBezTo>
                    <a:pt x="304" y="292"/>
                    <a:pt x="304" y="293"/>
                    <a:pt x="304" y="293"/>
                  </a:cubicBezTo>
                  <a:cubicBezTo>
                    <a:pt x="304" y="293"/>
                    <a:pt x="304" y="293"/>
                    <a:pt x="304" y="293"/>
                  </a:cubicBezTo>
                  <a:cubicBezTo>
                    <a:pt x="304" y="293"/>
                    <a:pt x="304" y="292"/>
                    <a:pt x="304" y="291"/>
                  </a:cubicBezTo>
                  <a:cubicBezTo>
                    <a:pt x="304" y="291"/>
                    <a:pt x="303" y="292"/>
                    <a:pt x="304" y="292"/>
                  </a:cubicBezTo>
                  <a:cubicBezTo>
                    <a:pt x="304" y="292"/>
                    <a:pt x="303" y="293"/>
                    <a:pt x="304" y="294"/>
                  </a:cubicBezTo>
                  <a:cubicBezTo>
                    <a:pt x="304" y="294"/>
                    <a:pt x="303" y="296"/>
                    <a:pt x="303" y="297"/>
                  </a:cubicBezTo>
                  <a:cubicBezTo>
                    <a:pt x="303" y="297"/>
                    <a:pt x="302" y="297"/>
                    <a:pt x="302" y="297"/>
                  </a:cubicBezTo>
                  <a:cubicBezTo>
                    <a:pt x="302" y="298"/>
                    <a:pt x="302" y="298"/>
                    <a:pt x="302" y="298"/>
                  </a:cubicBezTo>
                  <a:cubicBezTo>
                    <a:pt x="303" y="299"/>
                    <a:pt x="302" y="299"/>
                    <a:pt x="302" y="300"/>
                  </a:cubicBezTo>
                  <a:cubicBezTo>
                    <a:pt x="301" y="301"/>
                    <a:pt x="299" y="302"/>
                    <a:pt x="298" y="303"/>
                  </a:cubicBezTo>
                  <a:cubicBezTo>
                    <a:pt x="297" y="303"/>
                    <a:pt x="297" y="304"/>
                    <a:pt x="296" y="305"/>
                  </a:cubicBezTo>
                  <a:cubicBezTo>
                    <a:pt x="296" y="305"/>
                    <a:pt x="296" y="305"/>
                    <a:pt x="296" y="306"/>
                  </a:cubicBezTo>
                  <a:cubicBezTo>
                    <a:pt x="296" y="306"/>
                    <a:pt x="295" y="306"/>
                    <a:pt x="295" y="306"/>
                  </a:cubicBezTo>
                  <a:cubicBezTo>
                    <a:pt x="295" y="307"/>
                    <a:pt x="295" y="307"/>
                    <a:pt x="295" y="307"/>
                  </a:cubicBezTo>
                  <a:cubicBezTo>
                    <a:pt x="294" y="308"/>
                    <a:pt x="294" y="309"/>
                    <a:pt x="294" y="309"/>
                  </a:cubicBezTo>
                  <a:cubicBezTo>
                    <a:pt x="293" y="310"/>
                    <a:pt x="293" y="311"/>
                    <a:pt x="293" y="311"/>
                  </a:cubicBezTo>
                  <a:cubicBezTo>
                    <a:pt x="293" y="311"/>
                    <a:pt x="292" y="313"/>
                    <a:pt x="292" y="313"/>
                  </a:cubicBezTo>
                  <a:cubicBezTo>
                    <a:pt x="292" y="313"/>
                    <a:pt x="292" y="314"/>
                    <a:pt x="291" y="315"/>
                  </a:cubicBezTo>
                  <a:cubicBezTo>
                    <a:pt x="291" y="315"/>
                    <a:pt x="291" y="316"/>
                    <a:pt x="291" y="317"/>
                  </a:cubicBezTo>
                  <a:cubicBezTo>
                    <a:pt x="290" y="318"/>
                    <a:pt x="289" y="319"/>
                    <a:pt x="289" y="320"/>
                  </a:cubicBezTo>
                  <a:cubicBezTo>
                    <a:pt x="289" y="320"/>
                    <a:pt x="288" y="321"/>
                    <a:pt x="288" y="321"/>
                  </a:cubicBezTo>
                  <a:cubicBezTo>
                    <a:pt x="287" y="321"/>
                    <a:pt x="287" y="322"/>
                    <a:pt x="286" y="323"/>
                  </a:cubicBezTo>
                  <a:cubicBezTo>
                    <a:pt x="286" y="324"/>
                    <a:pt x="285" y="324"/>
                    <a:pt x="284" y="325"/>
                  </a:cubicBezTo>
                  <a:cubicBezTo>
                    <a:pt x="283" y="325"/>
                    <a:pt x="283" y="326"/>
                    <a:pt x="282" y="326"/>
                  </a:cubicBezTo>
                  <a:cubicBezTo>
                    <a:pt x="282" y="326"/>
                    <a:pt x="281" y="327"/>
                    <a:pt x="281" y="327"/>
                  </a:cubicBezTo>
                  <a:cubicBezTo>
                    <a:pt x="281" y="327"/>
                    <a:pt x="280" y="328"/>
                    <a:pt x="280" y="328"/>
                  </a:cubicBezTo>
                  <a:cubicBezTo>
                    <a:pt x="280" y="328"/>
                    <a:pt x="279" y="328"/>
                    <a:pt x="279" y="328"/>
                  </a:cubicBezTo>
                  <a:cubicBezTo>
                    <a:pt x="279" y="328"/>
                    <a:pt x="279" y="328"/>
                    <a:pt x="279" y="327"/>
                  </a:cubicBezTo>
                  <a:cubicBezTo>
                    <a:pt x="279" y="327"/>
                    <a:pt x="280" y="327"/>
                    <a:pt x="279" y="327"/>
                  </a:cubicBezTo>
                  <a:cubicBezTo>
                    <a:pt x="279" y="327"/>
                    <a:pt x="279" y="326"/>
                    <a:pt x="279" y="326"/>
                  </a:cubicBezTo>
                  <a:cubicBezTo>
                    <a:pt x="280" y="326"/>
                    <a:pt x="281" y="327"/>
                    <a:pt x="281" y="326"/>
                  </a:cubicBezTo>
                  <a:cubicBezTo>
                    <a:pt x="282" y="326"/>
                    <a:pt x="282" y="325"/>
                    <a:pt x="283" y="325"/>
                  </a:cubicBezTo>
                  <a:cubicBezTo>
                    <a:pt x="283" y="324"/>
                    <a:pt x="283" y="324"/>
                    <a:pt x="283" y="324"/>
                  </a:cubicBezTo>
                  <a:cubicBezTo>
                    <a:pt x="284" y="323"/>
                    <a:pt x="285" y="323"/>
                    <a:pt x="285" y="322"/>
                  </a:cubicBezTo>
                  <a:cubicBezTo>
                    <a:pt x="285" y="322"/>
                    <a:pt x="285" y="320"/>
                    <a:pt x="285" y="320"/>
                  </a:cubicBezTo>
                  <a:cubicBezTo>
                    <a:pt x="285" y="320"/>
                    <a:pt x="286" y="320"/>
                    <a:pt x="286" y="320"/>
                  </a:cubicBezTo>
                  <a:cubicBezTo>
                    <a:pt x="286" y="320"/>
                    <a:pt x="286" y="320"/>
                    <a:pt x="286" y="320"/>
                  </a:cubicBezTo>
                  <a:cubicBezTo>
                    <a:pt x="287" y="320"/>
                    <a:pt x="287" y="319"/>
                    <a:pt x="287" y="319"/>
                  </a:cubicBezTo>
                  <a:cubicBezTo>
                    <a:pt x="287" y="319"/>
                    <a:pt x="287" y="319"/>
                    <a:pt x="287" y="319"/>
                  </a:cubicBezTo>
                  <a:cubicBezTo>
                    <a:pt x="288" y="319"/>
                    <a:pt x="288" y="318"/>
                    <a:pt x="288" y="318"/>
                  </a:cubicBezTo>
                  <a:cubicBezTo>
                    <a:pt x="288" y="318"/>
                    <a:pt x="288" y="318"/>
                    <a:pt x="288" y="318"/>
                  </a:cubicBezTo>
                  <a:cubicBezTo>
                    <a:pt x="289" y="318"/>
                    <a:pt x="289" y="317"/>
                    <a:pt x="289" y="317"/>
                  </a:cubicBezTo>
                  <a:cubicBezTo>
                    <a:pt x="289" y="317"/>
                    <a:pt x="289" y="314"/>
                    <a:pt x="289" y="315"/>
                  </a:cubicBezTo>
                  <a:cubicBezTo>
                    <a:pt x="289" y="315"/>
                    <a:pt x="290" y="315"/>
                    <a:pt x="290" y="315"/>
                  </a:cubicBezTo>
                  <a:cubicBezTo>
                    <a:pt x="290" y="314"/>
                    <a:pt x="290" y="313"/>
                    <a:pt x="290" y="313"/>
                  </a:cubicBezTo>
                  <a:cubicBezTo>
                    <a:pt x="290" y="313"/>
                    <a:pt x="289" y="313"/>
                    <a:pt x="289" y="313"/>
                  </a:cubicBezTo>
                  <a:cubicBezTo>
                    <a:pt x="289" y="313"/>
                    <a:pt x="289" y="313"/>
                    <a:pt x="289" y="313"/>
                  </a:cubicBezTo>
                  <a:cubicBezTo>
                    <a:pt x="289" y="314"/>
                    <a:pt x="287" y="314"/>
                    <a:pt x="287" y="314"/>
                  </a:cubicBezTo>
                  <a:cubicBezTo>
                    <a:pt x="287" y="314"/>
                    <a:pt x="287" y="314"/>
                    <a:pt x="286" y="314"/>
                  </a:cubicBezTo>
                  <a:cubicBezTo>
                    <a:pt x="286" y="314"/>
                    <a:pt x="286" y="313"/>
                    <a:pt x="286" y="313"/>
                  </a:cubicBezTo>
                  <a:cubicBezTo>
                    <a:pt x="286" y="313"/>
                    <a:pt x="286" y="313"/>
                    <a:pt x="285" y="313"/>
                  </a:cubicBezTo>
                  <a:cubicBezTo>
                    <a:pt x="285" y="313"/>
                    <a:pt x="285" y="312"/>
                    <a:pt x="285" y="312"/>
                  </a:cubicBezTo>
                  <a:cubicBezTo>
                    <a:pt x="285" y="312"/>
                    <a:pt x="285" y="311"/>
                    <a:pt x="285" y="311"/>
                  </a:cubicBezTo>
                  <a:cubicBezTo>
                    <a:pt x="285" y="311"/>
                    <a:pt x="284" y="312"/>
                    <a:pt x="285" y="313"/>
                  </a:cubicBezTo>
                  <a:cubicBezTo>
                    <a:pt x="285" y="313"/>
                    <a:pt x="285" y="314"/>
                    <a:pt x="285" y="314"/>
                  </a:cubicBezTo>
                  <a:cubicBezTo>
                    <a:pt x="285" y="314"/>
                    <a:pt x="285" y="314"/>
                    <a:pt x="285" y="315"/>
                  </a:cubicBezTo>
                  <a:cubicBezTo>
                    <a:pt x="285" y="316"/>
                    <a:pt x="284" y="316"/>
                    <a:pt x="284" y="318"/>
                  </a:cubicBezTo>
                  <a:cubicBezTo>
                    <a:pt x="284" y="318"/>
                    <a:pt x="283" y="319"/>
                    <a:pt x="283" y="319"/>
                  </a:cubicBezTo>
                  <a:cubicBezTo>
                    <a:pt x="283" y="319"/>
                    <a:pt x="283" y="320"/>
                    <a:pt x="283" y="320"/>
                  </a:cubicBezTo>
                  <a:cubicBezTo>
                    <a:pt x="283" y="320"/>
                    <a:pt x="283" y="320"/>
                    <a:pt x="283" y="320"/>
                  </a:cubicBezTo>
                  <a:cubicBezTo>
                    <a:pt x="282" y="321"/>
                    <a:pt x="282" y="321"/>
                    <a:pt x="282" y="321"/>
                  </a:cubicBezTo>
                  <a:cubicBezTo>
                    <a:pt x="282" y="322"/>
                    <a:pt x="281" y="322"/>
                    <a:pt x="280" y="322"/>
                  </a:cubicBezTo>
                  <a:cubicBezTo>
                    <a:pt x="279" y="323"/>
                    <a:pt x="280" y="324"/>
                    <a:pt x="278" y="325"/>
                  </a:cubicBezTo>
                  <a:cubicBezTo>
                    <a:pt x="278" y="326"/>
                    <a:pt x="278" y="326"/>
                    <a:pt x="278" y="326"/>
                  </a:cubicBezTo>
                  <a:cubicBezTo>
                    <a:pt x="278" y="326"/>
                    <a:pt x="278" y="327"/>
                    <a:pt x="278" y="327"/>
                  </a:cubicBezTo>
                  <a:cubicBezTo>
                    <a:pt x="278" y="327"/>
                    <a:pt x="278" y="327"/>
                    <a:pt x="278" y="328"/>
                  </a:cubicBezTo>
                  <a:cubicBezTo>
                    <a:pt x="278" y="328"/>
                    <a:pt x="278" y="328"/>
                    <a:pt x="278" y="328"/>
                  </a:cubicBezTo>
                  <a:cubicBezTo>
                    <a:pt x="278" y="328"/>
                    <a:pt x="278" y="328"/>
                    <a:pt x="279" y="328"/>
                  </a:cubicBezTo>
                  <a:cubicBezTo>
                    <a:pt x="279" y="328"/>
                    <a:pt x="279" y="329"/>
                    <a:pt x="279" y="329"/>
                  </a:cubicBezTo>
                  <a:cubicBezTo>
                    <a:pt x="278" y="329"/>
                    <a:pt x="278" y="330"/>
                    <a:pt x="277" y="331"/>
                  </a:cubicBezTo>
                  <a:cubicBezTo>
                    <a:pt x="277" y="332"/>
                    <a:pt x="277" y="333"/>
                    <a:pt x="276" y="334"/>
                  </a:cubicBezTo>
                  <a:cubicBezTo>
                    <a:pt x="276" y="336"/>
                    <a:pt x="275" y="338"/>
                    <a:pt x="273" y="339"/>
                  </a:cubicBezTo>
                  <a:cubicBezTo>
                    <a:pt x="273" y="340"/>
                    <a:pt x="272" y="340"/>
                    <a:pt x="272" y="340"/>
                  </a:cubicBezTo>
                  <a:cubicBezTo>
                    <a:pt x="272" y="340"/>
                    <a:pt x="271" y="341"/>
                    <a:pt x="271" y="341"/>
                  </a:cubicBezTo>
                  <a:cubicBezTo>
                    <a:pt x="271" y="342"/>
                    <a:pt x="270" y="342"/>
                    <a:pt x="270" y="342"/>
                  </a:cubicBezTo>
                  <a:cubicBezTo>
                    <a:pt x="270" y="342"/>
                    <a:pt x="270" y="342"/>
                    <a:pt x="270" y="342"/>
                  </a:cubicBezTo>
                  <a:cubicBezTo>
                    <a:pt x="269" y="344"/>
                    <a:pt x="267" y="346"/>
                    <a:pt x="267" y="347"/>
                  </a:cubicBezTo>
                  <a:cubicBezTo>
                    <a:pt x="267" y="347"/>
                    <a:pt x="267" y="347"/>
                    <a:pt x="267" y="347"/>
                  </a:cubicBezTo>
                  <a:cubicBezTo>
                    <a:pt x="267" y="348"/>
                    <a:pt x="267" y="348"/>
                    <a:pt x="267" y="348"/>
                  </a:cubicBezTo>
                  <a:cubicBezTo>
                    <a:pt x="266" y="348"/>
                    <a:pt x="265" y="349"/>
                    <a:pt x="264" y="350"/>
                  </a:cubicBezTo>
                  <a:cubicBezTo>
                    <a:pt x="264" y="350"/>
                    <a:pt x="264" y="350"/>
                    <a:pt x="264" y="350"/>
                  </a:cubicBezTo>
                  <a:cubicBezTo>
                    <a:pt x="264" y="350"/>
                    <a:pt x="264" y="350"/>
                    <a:pt x="264" y="350"/>
                  </a:cubicBezTo>
                  <a:cubicBezTo>
                    <a:pt x="263" y="349"/>
                    <a:pt x="263" y="350"/>
                    <a:pt x="263" y="350"/>
                  </a:cubicBezTo>
                  <a:cubicBezTo>
                    <a:pt x="263" y="350"/>
                    <a:pt x="263" y="350"/>
                    <a:pt x="264" y="350"/>
                  </a:cubicBezTo>
                  <a:cubicBezTo>
                    <a:pt x="262" y="351"/>
                    <a:pt x="261" y="352"/>
                    <a:pt x="259" y="352"/>
                  </a:cubicBezTo>
                  <a:cubicBezTo>
                    <a:pt x="259" y="352"/>
                    <a:pt x="259" y="352"/>
                    <a:pt x="258" y="352"/>
                  </a:cubicBezTo>
                  <a:cubicBezTo>
                    <a:pt x="258" y="351"/>
                    <a:pt x="257" y="352"/>
                    <a:pt x="257" y="352"/>
                  </a:cubicBezTo>
                  <a:cubicBezTo>
                    <a:pt x="257" y="352"/>
                    <a:pt x="256" y="352"/>
                    <a:pt x="256" y="352"/>
                  </a:cubicBezTo>
                  <a:cubicBezTo>
                    <a:pt x="254" y="350"/>
                    <a:pt x="253" y="352"/>
                    <a:pt x="251" y="352"/>
                  </a:cubicBezTo>
                  <a:cubicBezTo>
                    <a:pt x="250" y="352"/>
                    <a:pt x="250" y="352"/>
                    <a:pt x="250" y="352"/>
                  </a:cubicBezTo>
                  <a:cubicBezTo>
                    <a:pt x="249" y="352"/>
                    <a:pt x="249" y="352"/>
                    <a:pt x="248" y="351"/>
                  </a:cubicBezTo>
                  <a:cubicBezTo>
                    <a:pt x="247" y="350"/>
                    <a:pt x="245" y="350"/>
                    <a:pt x="244" y="349"/>
                  </a:cubicBezTo>
                  <a:cubicBezTo>
                    <a:pt x="244" y="348"/>
                    <a:pt x="243" y="348"/>
                    <a:pt x="242" y="348"/>
                  </a:cubicBezTo>
                  <a:cubicBezTo>
                    <a:pt x="241" y="348"/>
                    <a:pt x="240" y="348"/>
                    <a:pt x="239" y="348"/>
                  </a:cubicBezTo>
                  <a:cubicBezTo>
                    <a:pt x="239" y="348"/>
                    <a:pt x="239" y="348"/>
                    <a:pt x="238" y="348"/>
                  </a:cubicBezTo>
                  <a:cubicBezTo>
                    <a:pt x="238" y="348"/>
                    <a:pt x="237" y="346"/>
                    <a:pt x="236" y="346"/>
                  </a:cubicBezTo>
                  <a:cubicBezTo>
                    <a:pt x="235" y="345"/>
                    <a:pt x="234" y="343"/>
                    <a:pt x="234" y="341"/>
                  </a:cubicBezTo>
                  <a:cubicBezTo>
                    <a:pt x="234" y="340"/>
                    <a:pt x="235" y="339"/>
                    <a:pt x="235" y="338"/>
                  </a:cubicBezTo>
                  <a:cubicBezTo>
                    <a:pt x="235" y="337"/>
                    <a:pt x="235" y="337"/>
                    <a:pt x="236" y="337"/>
                  </a:cubicBezTo>
                  <a:cubicBezTo>
                    <a:pt x="236" y="336"/>
                    <a:pt x="236" y="336"/>
                    <a:pt x="236" y="336"/>
                  </a:cubicBezTo>
                  <a:cubicBezTo>
                    <a:pt x="236" y="337"/>
                    <a:pt x="235" y="337"/>
                    <a:pt x="234" y="337"/>
                  </a:cubicBezTo>
                  <a:cubicBezTo>
                    <a:pt x="234" y="337"/>
                    <a:pt x="234" y="338"/>
                    <a:pt x="234" y="338"/>
                  </a:cubicBezTo>
                  <a:cubicBezTo>
                    <a:pt x="234" y="339"/>
                    <a:pt x="234" y="340"/>
                    <a:pt x="234" y="340"/>
                  </a:cubicBezTo>
                  <a:cubicBezTo>
                    <a:pt x="234" y="340"/>
                    <a:pt x="234" y="341"/>
                    <a:pt x="234" y="341"/>
                  </a:cubicBezTo>
                  <a:cubicBezTo>
                    <a:pt x="234" y="342"/>
                    <a:pt x="234" y="342"/>
                    <a:pt x="234" y="342"/>
                  </a:cubicBezTo>
                  <a:cubicBezTo>
                    <a:pt x="234" y="343"/>
                    <a:pt x="235" y="344"/>
                    <a:pt x="235" y="344"/>
                  </a:cubicBezTo>
                  <a:cubicBezTo>
                    <a:pt x="235" y="345"/>
                    <a:pt x="235" y="346"/>
                    <a:pt x="235" y="346"/>
                  </a:cubicBezTo>
                  <a:cubicBezTo>
                    <a:pt x="235" y="346"/>
                    <a:pt x="234" y="347"/>
                    <a:pt x="234" y="347"/>
                  </a:cubicBezTo>
                  <a:cubicBezTo>
                    <a:pt x="234" y="347"/>
                    <a:pt x="234" y="348"/>
                    <a:pt x="234" y="348"/>
                  </a:cubicBezTo>
                  <a:cubicBezTo>
                    <a:pt x="234" y="349"/>
                    <a:pt x="235" y="350"/>
                    <a:pt x="235" y="350"/>
                  </a:cubicBezTo>
                  <a:cubicBezTo>
                    <a:pt x="235" y="350"/>
                    <a:pt x="237" y="351"/>
                    <a:pt x="237" y="351"/>
                  </a:cubicBezTo>
                  <a:cubicBezTo>
                    <a:pt x="237" y="352"/>
                    <a:pt x="239" y="352"/>
                    <a:pt x="239" y="353"/>
                  </a:cubicBezTo>
                  <a:cubicBezTo>
                    <a:pt x="240" y="353"/>
                    <a:pt x="241" y="353"/>
                    <a:pt x="242" y="354"/>
                  </a:cubicBezTo>
                  <a:cubicBezTo>
                    <a:pt x="242" y="354"/>
                    <a:pt x="243" y="355"/>
                    <a:pt x="243" y="355"/>
                  </a:cubicBezTo>
                  <a:cubicBezTo>
                    <a:pt x="243" y="356"/>
                    <a:pt x="243" y="357"/>
                    <a:pt x="243" y="357"/>
                  </a:cubicBezTo>
                  <a:cubicBezTo>
                    <a:pt x="243" y="357"/>
                    <a:pt x="243" y="358"/>
                    <a:pt x="243" y="358"/>
                  </a:cubicBezTo>
                  <a:cubicBezTo>
                    <a:pt x="242" y="359"/>
                    <a:pt x="242" y="359"/>
                    <a:pt x="242" y="360"/>
                  </a:cubicBezTo>
                  <a:cubicBezTo>
                    <a:pt x="242" y="361"/>
                    <a:pt x="242" y="362"/>
                    <a:pt x="242" y="362"/>
                  </a:cubicBezTo>
                  <a:cubicBezTo>
                    <a:pt x="242" y="362"/>
                    <a:pt x="243" y="363"/>
                    <a:pt x="243" y="363"/>
                  </a:cubicBezTo>
                  <a:cubicBezTo>
                    <a:pt x="244" y="365"/>
                    <a:pt x="245" y="365"/>
                    <a:pt x="247" y="365"/>
                  </a:cubicBezTo>
                  <a:cubicBezTo>
                    <a:pt x="247" y="369"/>
                    <a:pt x="247" y="369"/>
                    <a:pt x="247" y="369"/>
                  </a:cubicBezTo>
                  <a:cubicBezTo>
                    <a:pt x="246" y="371"/>
                    <a:pt x="245" y="372"/>
                    <a:pt x="244" y="373"/>
                  </a:cubicBezTo>
                  <a:cubicBezTo>
                    <a:pt x="244" y="374"/>
                    <a:pt x="243" y="375"/>
                    <a:pt x="243" y="376"/>
                  </a:cubicBezTo>
                  <a:cubicBezTo>
                    <a:pt x="242" y="376"/>
                    <a:pt x="242" y="377"/>
                    <a:pt x="241" y="377"/>
                  </a:cubicBezTo>
                  <a:cubicBezTo>
                    <a:pt x="241" y="378"/>
                    <a:pt x="241" y="378"/>
                    <a:pt x="241" y="378"/>
                  </a:cubicBezTo>
                  <a:cubicBezTo>
                    <a:pt x="241" y="379"/>
                    <a:pt x="240" y="380"/>
                    <a:pt x="240" y="380"/>
                  </a:cubicBezTo>
                  <a:cubicBezTo>
                    <a:pt x="240" y="383"/>
                    <a:pt x="232" y="385"/>
                    <a:pt x="230" y="385"/>
                  </a:cubicBezTo>
                  <a:cubicBezTo>
                    <a:pt x="226" y="387"/>
                    <a:pt x="219" y="388"/>
                    <a:pt x="215" y="388"/>
                  </a:cubicBezTo>
                  <a:cubicBezTo>
                    <a:pt x="214" y="388"/>
                    <a:pt x="211" y="388"/>
                    <a:pt x="210" y="388"/>
                  </a:cubicBezTo>
                  <a:cubicBezTo>
                    <a:pt x="209" y="388"/>
                    <a:pt x="208" y="386"/>
                    <a:pt x="206" y="386"/>
                  </a:cubicBezTo>
                  <a:cubicBezTo>
                    <a:pt x="206" y="385"/>
                    <a:pt x="205" y="386"/>
                    <a:pt x="205" y="386"/>
                  </a:cubicBezTo>
                  <a:cubicBezTo>
                    <a:pt x="205" y="386"/>
                    <a:pt x="205" y="387"/>
                    <a:pt x="205" y="387"/>
                  </a:cubicBezTo>
                  <a:cubicBezTo>
                    <a:pt x="206" y="387"/>
                    <a:pt x="206" y="387"/>
                    <a:pt x="207" y="387"/>
                  </a:cubicBezTo>
                  <a:cubicBezTo>
                    <a:pt x="207" y="387"/>
                    <a:pt x="207" y="387"/>
                    <a:pt x="207" y="387"/>
                  </a:cubicBezTo>
                  <a:cubicBezTo>
                    <a:pt x="207" y="387"/>
                    <a:pt x="207" y="388"/>
                    <a:pt x="207" y="388"/>
                  </a:cubicBezTo>
                  <a:cubicBezTo>
                    <a:pt x="207" y="388"/>
                    <a:pt x="208" y="387"/>
                    <a:pt x="208" y="387"/>
                  </a:cubicBezTo>
                  <a:cubicBezTo>
                    <a:pt x="208" y="388"/>
                    <a:pt x="208" y="388"/>
                    <a:pt x="208" y="388"/>
                  </a:cubicBezTo>
                  <a:cubicBezTo>
                    <a:pt x="208" y="388"/>
                    <a:pt x="207" y="389"/>
                    <a:pt x="207" y="389"/>
                  </a:cubicBezTo>
                  <a:cubicBezTo>
                    <a:pt x="207" y="389"/>
                    <a:pt x="207" y="390"/>
                    <a:pt x="207" y="390"/>
                  </a:cubicBezTo>
                  <a:cubicBezTo>
                    <a:pt x="207" y="391"/>
                    <a:pt x="207" y="391"/>
                    <a:pt x="208" y="391"/>
                  </a:cubicBezTo>
                  <a:cubicBezTo>
                    <a:pt x="209" y="392"/>
                    <a:pt x="209" y="393"/>
                    <a:pt x="208" y="394"/>
                  </a:cubicBezTo>
                  <a:cubicBezTo>
                    <a:pt x="208" y="394"/>
                    <a:pt x="208" y="396"/>
                    <a:pt x="208" y="396"/>
                  </a:cubicBezTo>
                  <a:cubicBezTo>
                    <a:pt x="208" y="396"/>
                    <a:pt x="207" y="396"/>
                    <a:pt x="207" y="396"/>
                  </a:cubicBezTo>
                  <a:cubicBezTo>
                    <a:pt x="207" y="397"/>
                    <a:pt x="207" y="397"/>
                    <a:pt x="207" y="397"/>
                  </a:cubicBezTo>
                  <a:cubicBezTo>
                    <a:pt x="206" y="398"/>
                    <a:pt x="207" y="400"/>
                    <a:pt x="206" y="400"/>
                  </a:cubicBezTo>
                  <a:cubicBezTo>
                    <a:pt x="206" y="400"/>
                    <a:pt x="206" y="401"/>
                    <a:pt x="206" y="401"/>
                  </a:cubicBezTo>
                  <a:cubicBezTo>
                    <a:pt x="206" y="402"/>
                    <a:pt x="207" y="402"/>
                    <a:pt x="208" y="402"/>
                  </a:cubicBezTo>
                  <a:cubicBezTo>
                    <a:pt x="208" y="403"/>
                    <a:pt x="208" y="403"/>
                    <a:pt x="208" y="403"/>
                  </a:cubicBezTo>
                  <a:cubicBezTo>
                    <a:pt x="208" y="403"/>
                    <a:pt x="206" y="403"/>
                    <a:pt x="206" y="403"/>
                  </a:cubicBezTo>
                  <a:cubicBezTo>
                    <a:pt x="206" y="404"/>
                    <a:pt x="206" y="404"/>
                    <a:pt x="206" y="404"/>
                  </a:cubicBezTo>
                  <a:cubicBezTo>
                    <a:pt x="207" y="404"/>
                    <a:pt x="207" y="404"/>
                    <a:pt x="207" y="404"/>
                  </a:cubicBezTo>
                  <a:cubicBezTo>
                    <a:pt x="207" y="404"/>
                    <a:pt x="207" y="405"/>
                    <a:pt x="207" y="406"/>
                  </a:cubicBezTo>
                  <a:cubicBezTo>
                    <a:pt x="207" y="406"/>
                    <a:pt x="205" y="406"/>
                    <a:pt x="205" y="406"/>
                  </a:cubicBezTo>
                  <a:cubicBezTo>
                    <a:pt x="204" y="407"/>
                    <a:pt x="203" y="407"/>
                    <a:pt x="203" y="407"/>
                  </a:cubicBezTo>
                  <a:cubicBezTo>
                    <a:pt x="201" y="408"/>
                    <a:pt x="198" y="409"/>
                    <a:pt x="197" y="408"/>
                  </a:cubicBezTo>
                  <a:cubicBezTo>
                    <a:pt x="194" y="408"/>
                    <a:pt x="192" y="405"/>
                    <a:pt x="190" y="405"/>
                  </a:cubicBezTo>
                  <a:cubicBezTo>
                    <a:pt x="189" y="405"/>
                    <a:pt x="189" y="405"/>
                    <a:pt x="189" y="405"/>
                  </a:cubicBezTo>
                  <a:cubicBezTo>
                    <a:pt x="189" y="405"/>
                    <a:pt x="189" y="404"/>
                    <a:pt x="189" y="404"/>
                  </a:cubicBezTo>
                  <a:cubicBezTo>
                    <a:pt x="189" y="404"/>
                    <a:pt x="188" y="404"/>
                    <a:pt x="188" y="405"/>
                  </a:cubicBezTo>
                  <a:cubicBezTo>
                    <a:pt x="186" y="405"/>
                    <a:pt x="187" y="409"/>
                    <a:pt x="188" y="411"/>
                  </a:cubicBezTo>
                  <a:cubicBezTo>
                    <a:pt x="188" y="411"/>
                    <a:pt x="188" y="411"/>
                    <a:pt x="188" y="412"/>
                  </a:cubicBezTo>
                  <a:cubicBezTo>
                    <a:pt x="188" y="413"/>
                    <a:pt x="187" y="415"/>
                    <a:pt x="188" y="416"/>
                  </a:cubicBezTo>
                  <a:cubicBezTo>
                    <a:pt x="188" y="417"/>
                    <a:pt x="188" y="418"/>
                    <a:pt x="189" y="418"/>
                  </a:cubicBezTo>
                  <a:cubicBezTo>
                    <a:pt x="190" y="418"/>
                    <a:pt x="190" y="418"/>
                    <a:pt x="191" y="418"/>
                  </a:cubicBezTo>
                  <a:cubicBezTo>
                    <a:pt x="191" y="418"/>
                    <a:pt x="192" y="418"/>
                    <a:pt x="192" y="418"/>
                  </a:cubicBezTo>
                  <a:cubicBezTo>
                    <a:pt x="192" y="418"/>
                    <a:pt x="191" y="420"/>
                    <a:pt x="191" y="420"/>
                  </a:cubicBezTo>
                  <a:cubicBezTo>
                    <a:pt x="192" y="420"/>
                    <a:pt x="193" y="420"/>
                    <a:pt x="193" y="420"/>
                  </a:cubicBezTo>
                  <a:cubicBezTo>
                    <a:pt x="193" y="420"/>
                    <a:pt x="193" y="420"/>
                    <a:pt x="193" y="420"/>
                  </a:cubicBezTo>
                  <a:cubicBezTo>
                    <a:pt x="194" y="420"/>
                    <a:pt x="194" y="420"/>
                    <a:pt x="194" y="420"/>
                  </a:cubicBezTo>
                  <a:cubicBezTo>
                    <a:pt x="194" y="420"/>
                    <a:pt x="194" y="420"/>
                    <a:pt x="194" y="420"/>
                  </a:cubicBezTo>
                  <a:cubicBezTo>
                    <a:pt x="195" y="420"/>
                    <a:pt x="195" y="419"/>
                    <a:pt x="195" y="419"/>
                  </a:cubicBezTo>
                  <a:cubicBezTo>
                    <a:pt x="194" y="418"/>
                    <a:pt x="194" y="419"/>
                    <a:pt x="193" y="418"/>
                  </a:cubicBezTo>
                  <a:cubicBezTo>
                    <a:pt x="193" y="418"/>
                    <a:pt x="193" y="418"/>
                    <a:pt x="193" y="418"/>
                  </a:cubicBezTo>
                  <a:cubicBezTo>
                    <a:pt x="193" y="418"/>
                    <a:pt x="194" y="418"/>
                    <a:pt x="194" y="418"/>
                  </a:cubicBezTo>
                  <a:cubicBezTo>
                    <a:pt x="195" y="418"/>
                    <a:pt x="195" y="417"/>
                    <a:pt x="195" y="417"/>
                  </a:cubicBezTo>
                  <a:cubicBezTo>
                    <a:pt x="196" y="417"/>
                    <a:pt x="196" y="417"/>
                    <a:pt x="197" y="417"/>
                  </a:cubicBezTo>
                  <a:cubicBezTo>
                    <a:pt x="197" y="417"/>
                    <a:pt x="197" y="418"/>
                    <a:pt x="197" y="418"/>
                  </a:cubicBezTo>
                  <a:cubicBezTo>
                    <a:pt x="197" y="418"/>
                    <a:pt x="197" y="418"/>
                    <a:pt x="198" y="419"/>
                  </a:cubicBezTo>
                  <a:cubicBezTo>
                    <a:pt x="198" y="419"/>
                    <a:pt x="198" y="419"/>
                    <a:pt x="198" y="419"/>
                  </a:cubicBezTo>
                  <a:cubicBezTo>
                    <a:pt x="198" y="419"/>
                    <a:pt x="197" y="419"/>
                    <a:pt x="197" y="420"/>
                  </a:cubicBezTo>
                  <a:cubicBezTo>
                    <a:pt x="198" y="420"/>
                    <a:pt x="198" y="420"/>
                    <a:pt x="198" y="420"/>
                  </a:cubicBezTo>
                  <a:cubicBezTo>
                    <a:pt x="198" y="421"/>
                    <a:pt x="198" y="422"/>
                    <a:pt x="198" y="422"/>
                  </a:cubicBezTo>
                  <a:cubicBezTo>
                    <a:pt x="198" y="423"/>
                    <a:pt x="197" y="423"/>
                    <a:pt x="197" y="423"/>
                  </a:cubicBezTo>
                  <a:cubicBezTo>
                    <a:pt x="197" y="424"/>
                    <a:pt x="197" y="424"/>
                    <a:pt x="197" y="424"/>
                  </a:cubicBezTo>
                  <a:cubicBezTo>
                    <a:pt x="197" y="424"/>
                    <a:pt x="197" y="424"/>
                    <a:pt x="197" y="424"/>
                  </a:cubicBezTo>
                  <a:cubicBezTo>
                    <a:pt x="197" y="424"/>
                    <a:pt x="196" y="424"/>
                    <a:pt x="196" y="424"/>
                  </a:cubicBezTo>
                  <a:cubicBezTo>
                    <a:pt x="196" y="424"/>
                    <a:pt x="195" y="424"/>
                    <a:pt x="195" y="424"/>
                  </a:cubicBezTo>
                  <a:cubicBezTo>
                    <a:pt x="194" y="424"/>
                    <a:pt x="194" y="424"/>
                    <a:pt x="194" y="424"/>
                  </a:cubicBezTo>
                  <a:cubicBezTo>
                    <a:pt x="194" y="424"/>
                    <a:pt x="193" y="424"/>
                    <a:pt x="193" y="424"/>
                  </a:cubicBezTo>
                  <a:cubicBezTo>
                    <a:pt x="193" y="424"/>
                    <a:pt x="194" y="424"/>
                    <a:pt x="193" y="423"/>
                  </a:cubicBezTo>
                  <a:cubicBezTo>
                    <a:pt x="193" y="423"/>
                    <a:pt x="193" y="423"/>
                    <a:pt x="193" y="423"/>
                  </a:cubicBezTo>
                  <a:cubicBezTo>
                    <a:pt x="193" y="423"/>
                    <a:pt x="194" y="423"/>
                    <a:pt x="194" y="422"/>
                  </a:cubicBezTo>
                  <a:cubicBezTo>
                    <a:pt x="193" y="422"/>
                    <a:pt x="193" y="422"/>
                    <a:pt x="193" y="421"/>
                  </a:cubicBezTo>
                  <a:cubicBezTo>
                    <a:pt x="193" y="421"/>
                    <a:pt x="192" y="421"/>
                    <a:pt x="192" y="421"/>
                  </a:cubicBezTo>
                  <a:cubicBezTo>
                    <a:pt x="191" y="420"/>
                    <a:pt x="190" y="422"/>
                    <a:pt x="189" y="422"/>
                  </a:cubicBezTo>
                  <a:cubicBezTo>
                    <a:pt x="189" y="422"/>
                    <a:pt x="188" y="422"/>
                    <a:pt x="188" y="422"/>
                  </a:cubicBezTo>
                  <a:cubicBezTo>
                    <a:pt x="188" y="423"/>
                    <a:pt x="188" y="423"/>
                    <a:pt x="188" y="423"/>
                  </a:cubicBezTo>
                  <a:cubicBezTo>
                    <a:pt x="188" y="423"/>
                    <a:pt x="188" y="423"/>
                    <a:pt x="188" y="423"/>
                  </a:cubicBezTo>
                  <a:cubicBezTo>
                    <a:pt x="188" y="424"/>
                    <a:pt x="188" y="424"/>
                    <a:pt x="189" y="424"/>
                  </a:cubicBezTo>
                  <a:cubicBezTo>
                    <a:pt x="190" y="424"/>
                    <a:pt x="191" y="425"/>
                    <a:pt x="192" y="425"/>
                  </a:cubicBezTo>
                  <a:cubicBezTo>
                    <a:pt x="192" y="425"/>
                    <a:pt x="193" y="425"/>
                    <a:pt x="193" y="425"/>
                  </a:cubicBezTo>
                  <a:cubicBezTo>
                    <a:pt x="193" y="425"/>
                    <a:pt x="192" y="426"/>
                    <a:pt x="192" y="426"/>
                  </a:cubicBezTo>
                  <a:cubicBezTo>
                    <a:pt x="192" y="427"/>
                    <a:pt x="189" y="427"/>
                    <a:pt x="188" y="428"/>
                  </a:cubicBezTo>
                  <a:cubicBezTo>
                    <a:pt x="188" y="429"/>
                    <a:pt x="188" y="429"/>
                    <a:pt x="187" y="430"/>
                  </a:cubicBezTo>
                  <a:cubicBezTo>
                    <a:pt x="187" y="430"/>
                    <a:pt x="187" y="431"/>
                    <a:pt x="187" y="431"/>
                  </a:cubicBezTo>
                  <a:cubicBezTo>
                    <a:pt x="186" y="431"/>
                    <a:pt x="186" y="432"/>
                    <a:pt x="186" y="432"/>
                  </a:cubicBezTo>
                  <a:cubicBezTo>
                    <a:pt x="185" y="433"/>
                    <a:pt x="185" y="433"/>
                    <a:pt x="186" y="434"/>
                  </a:cubicBezTo>
                  <a:cubicBezTo>
                    <a:pt x="186" y="434"/>
                    <a:pt x="186" y="434"/>
                    <a:pt x="186" y="435"/>
                  </a:cubicBezTo>
                  <a:cubicBezTo>
                    <a:pt x="186" y="435"/>
                    <a:pt x="186" y="435"/>
                    <a:pt x="186" y="435"/>
                  </a:cubicBezTo>
                  <a:cubicBezTo>
                    <a:pt x="186" y="435"/>
                    <a:pt x="186" y="436"/>
                    <a:pt x="186" y="436"/>
                  </a:cubicBezTo>
                  <a:cubicBezTo>
                    <a:pt x="186" y="436"/>
                    <a:pt x="186" y="437"/>
                    <a:pt x="186" y="437"/>
                  </a:cubicBezTo>
                  <a:cubicBezTo>
                    <a:pt x="186" y="437"/>
                    <a:pt x="186" y="437"/>
                    <a:pt x="186" y="438"/>
                  </a:cubicBezTo>
                  <a:cubicBezTo>
                    <a:pt x="186" y="438"/>
                    <a:pt x="186" y="438"/>
                    <a:pt x="186" y="439"/>
                  </a:cubicBezTo>
                  <a:cubicBezTo>
                    <a:pt x="186" y="439"/>
                    <a:pt x="186" y="440"/>
                    <a:pt x="186" y="440"/>
                  </a:cubicBezTo>
                  <a:cubicBezTo>
                    <a:pt x="185" y="440"/>
                    <a:pt x="185" y="441"/>
                    <a:pt x="185" y="441"/>
                  </a:cubicBezTo>
                  <a:cubicBezTo>
                    <a:pt x="185" y="442"/>
                    <a:pt x="183" y="441"/>
                    <a:pt x="183" y="443"/>
                  </a:cubicBezTo>
                  <a:cubicBezTo>
                    <a:pt x="183" y="443"/>
                    <a:pt x="183" y="444"/>
                    <a:pt x="184" y="444"/>
                  </a:cubicBezTo>
                  <a:cubicBezTo>
                    <a:pt x="184" y="444"/>
                    <a:pt x="184" y="444"/>
                    <a:pt x="184" y="444"/>
                  </a:cubicBezTo>
                  <a:cubicBezTo>
                    <a:pt x="184" y="445"/>
                    <a:pt x="184" y="445"/>
                    <a:pt x="184" y="445"/>
                  </a:cubicBezTo>
                  <a:cubicBezTo>
                    <a:pt x="183" y="446"/>
                    <a:pt x="183" y="445"/>
                    <a:pt x="182" y="445"/>
                  </a:cubicBezTo>
                  <a:cubicBezTo>
                    <a:pt x="182" y="445"/>
                    <a:pt x="182" y="446"/>
                    <a:pt x="182" y="446"/>
                  </a:cubicBezTo>
                  <a:cubicBezTo>
                    <a:pt x="182" y="446"/>
                    <a:pt x="181" y="445"/>
                    <a:pt x="181" y="445"/>
                  </a:cubicBezTo>
                  <a:cubicBezTo>
                    <a:pt x="180" y="445"/>
                    <a:pt x="180" y="445"/>
                    <a:pt x="180" y="445"/>
                  </a:cubicBezTo>
                  <a:cubicBezTo>
                    <a:pt x="179" y="445"/>
                    <a:pt x="179" y="446"/>
                    <a:pt x="179" y="446"/>
                  </a:cubicBezTo>
                  <a:cubicBezTo>
                    <a:pt x="179" y="446"/>
                    <a:pt x="178" y="446"/>
                    <a:pt x="178" y="446"/>
                  </a:cubicBezTo>
                  <a:cubicBezTo>
                    <a:pt x="178" y="446"/>
                    <a:pt x="178" y="446"/>
                    <a:pt x="178" y="446"/>
                  </a:cubicBezTo>
                  <a:cubicBezTo>
                    <a:pt x="177" y="447"/>
                    <a:pt x="177" y="447"/>
                    <a:pt x="177" y="448"/>
                  </a:cubicBezTo>
                  <a:cubicBezTo>
                    <a:pt x="177" y="448"/>
                    <a:pt x="175" y="447"/>
                    <a:pt x="175" y="448"/>
                  </a:cubicBezTo>
                  <a:cubicBezTo>
                    <a:pt x="175" y="448"/>
                    <a:pt x="174" y="449"/>
                    <a:pt x="173" y="449"/>
                  </a:cubicBezTo>
                  <a:cubicBezTo>
                    <a:pt x="173" y="449"/>
                    <a:pt x="173" y="449"/>
                    <a:pt x="173" y="450"/>
                  </a:cubicBezTo>
                  <a:cubicBezTo>
                    <a:pt x="173" y="450"/>
                    <a:pt x="172" y="451"/>
                    <a:pt x="172" y="451"/>
                  </a:cubicBezTo>
                  <a:cubicBezTo>
                    <a:pt x="172" y="452"/>
                    <a:pt x="172" y="452"/>
                    <a:pt x="171" y="453"/>
                  </a:cubicBezTo>
                  <a:cubicBezTo>
                    <a:pt x="171" y="454"/>
                    <a:pt x="170" y="454"/>
                    <a:pt x="170" y="455"/>
                  </a:cubicBezTo>
                  <a:cubicBezTo>
                    <a:pt x="170" y="455"/>
                    <a:pt x="169" y="456"/>
                    <a:pt x="169" y="456"/>
                  </a:cubicBezTo>
                  <a:cubicBezTo>
                    <a:pt x="169" y="457"/>
                    <a:pt x="169" y="458"/>
                    <a:pt x="170" y="458"/>
                  </a:cubicBezTo>
                  <a:cubicBezTo>
                    <a:pt x="170" y="459"/>
                    <a:pt x="170" y="459"/>
                    <a:pt x="170" y="460"/>
                  </a:cubicBezTo>
                  <a:cubicBezTo>
                    <a:pt x="171" y="460"/>
                    <a:pt x="170" y="461"/>
                    <a:pt x="171" y="461"/>
                  </a:cubicBezTo>
                  <a:cubicBezTo>
                    <a:pt x="171" y="461"/>
                    <a:pt x="172" y="462"/>
                    <a:pt x="172" y="462"/>
                  </a:cubicBezTo>
                  <a:cubicBezTo>
                    <a:pt x="173" y="462"/>
                    <a:pt x="173" y="463"/>
                    <a:pt x="173" y="463"/>
                  </a:cubicBezTo>
                  <a:cubicBezTo>
                    <a:pt x="173" y="464"/>
                    <a:pt x="174" y="464"/>
                    <a:pt x="174" y="465"/>
                  </a:cubicBezTo>
                  <a:cubicBezTo>
                    <a:pt x="175" y="465"/>
                    <a:pt x="175" y="466"/>
                    <a:pt x="176" y="466"/>
                  </a:cubicBezTo>
                  <a:cubicBezTo>
                    <a:pt x="176" y="466"/>
                    <a:pt x="177" y="466"/>
                    <a:pt x="178" y="466"/>
                  </a:cubicBezTo>
                  <a:cubicBezTo>
                    <a:pt x="179" y="467"/>
                    <a:pt x="181" y="466"/>
                    <a:pt x="182" y="467"/>
                  </a:cubicBezTo>
                  <a:cubicBezTo>
                    <a:pt x="183" y="468"/>
                    <a:pt x="183" y="471"/>
                    <a:pt x="182" y="473"/>
                  </a:cubicBezTo>
                  <a:cubicBezTo>
                    <a:pt x="182" y="473"/>
                    <a:pt x="181" y="473"/>
                    <a:pt x="182" y="474"/>
                  </a:cubicBezTo>
                  <a:cubicBezTo>
                    <a:pt x="182" y="475"/>
                    <a:pt x="182" y="475"/>
                    <a:pt x="182" y="475"/>
                  </a:cubicBezTo>
                  <a:cubicBezTo>
                    <a:pt x="182" y="475"/>
                    <a:pt x="182" y="475"/>
                    <a:pt x="182" y="475"/>
                  </a:cubicBezTo>
                  <a:cubicBezTo>
                    <a:pt x="182" y="475"/>
                    <a:pt x="182" y="475"/>
                    <a:pt x="181" y="475"/>
                  </a:cubicBezTo>
                  <a:cubicBezTo>
                    <a:pt x="181" y="475"/>
                    <a:pt x="181" y="477"/>
                    <a:pt x="181" y="477"/>
                  </a:cubicBezTo>
                  <a:cubicBezTo>
                    <a:pt x="181" y="477"/>
                    <a:pt x="181" y="477"/>
                    <a:pt x="181" y="477"/>
                  </a:cubicBezTo>
                  <a:cubicBezTo>
                    <a:pt x="179" y="478"/>
                    <a:pt x="180" y="478"/>
                    <a:pt x="180" y="478"/>
                  </a:cubicBezTo>
                  <a:cubicBezTo>
                    <a:pt x="180" y="478"/>
                    <a:pt x="179" y="478"/>
                    <a:pt x="179" y="478"/>
                  </a:cubicBezTo>
                  <a:cubicBezTo>
                    <a:pt x="179" y="478"/>
                    <a:pt x="179" y="478"/>
                    <a:pt x="179" y="479"/>
                  </a:cubicBezTo>
                  <a:cubicBezTo>
                    <a:pt x="179" y="479"/>
                    <a:pt x="179" y="479"/>
                    <a:pt x="179" y="479"/>
                  </a:cubicBezTo>
                  <a:cubicBezTo>
                    <a:pt x="178" y="479"/>
                    <a:pt x="178" y="480"/>
                    <a:pt x="178" y="480"/>
                  </a:cubicBezTo>
                  <a:cubicBezTo>
                    <a:pt x="178" y="480"/>
                    <a:pt x="178" y="480"/>
                    <a:pt x="178" y="480"/>
                  </a:cubicBezTo>
                  <a:cubicBezTo>
                    <a:pt x="177" y="481"/>
                    <a:pt x="177" y="480"/>
                    <a:pt x="176" y="481"/>
                  </a:cubicBezTo>
                  <a:cubicBezTo>
                    <a:pt x="176" y="481"/>
                    <a:pt x="176" y="481"/>
                    <a:pt x="176" y="481"/>
                  </a:cubicBezTo>
                  <a:cubicBezTo>
                    <a:pt x="175" y="482"/>
                    <a:pt x="175" y="482"/>
                    <a:pt x="174" y="482"/>
                  </a:cubicBezTo>
                  <a:cubicBezTo>
                    <a:pt x="174" y="483"/>
                    <a:pt x="173" y="483"/>
                    <a:pt x="173" y="483"/>
                  </a:cubicBezTo>
                  <a:cubicBezTo>
                    <a:pt x="173" y="484"/>
                    <a:pt x="173" y="484"/>
                    <a:pt x="173" y="484"/>
                  </a:cubicBezTo>
                  <a:cubicBezTo>
                    <a:pt x="172" y="484"/>
                    <a:pt x="172" y="485"/>
                    <a:pt x="172" y="485"/>
                  </a:cubicBezTo>
                  <a:cubicBezTo>
                    <a:pt x="172" y="485"/>
                    <a:pt x="172" y="485"/>
                    <a:pt x="172" y="485"/>
                  </a:cubicBezTo>
                  <a:cubicBezTo>
                    <a:pt x="171" y="486"/>
                    <a:pt x="171" y="486"/>
                    <a:pt x="170" y="487"/>
                  </a:cubicBezTo>
                  <a:cubicBezTo>
                    <a:pt x="170" y="487"/>
                    <a:pt x="170" y="487"/>
                    <a:pt x="170" y="487"/>
                  </a:cubicBezTo>
                  <a:cubicBezTo>
                    <a:pt x="170" y="487"/>
                    <a:pt x="170" y="488"/>
                    <a:pt x="169" y="488"/>
                  </a:cubicBezTo>
                  <a:cubicBezTo>
                    <a:pt x="169" y="488"/>
                    <a:pt x="169" y="489"/>
                    <a:pt x="169" y="489"/>
                  </a:cubicBezTo>
                  <a:cubicBezTo>
                    <a:pt x="169" y="489"/>
                    <a:pt x="169" y="490"/>
                    <a:pt x="169" y="490"/>
                  </a:cubicBezTo>
                  <a:cubicBezTo>
                    <a:pt x="169" y="490"/>
                    <a:pt x="168" y="491"/>
                    <a:pt x="168" y="491"/>
                  </a:cubicBezTo>
                  <a:cubicBezTo>
                    <a:pt x="168" y="491"/>
                    <a:pt x="169" y="491"/>
                    <a:pt x="169" y="491"/>
                  </a:cubicBezTo>
                  <a:cubicBezTo>
                    <a:pt x="169" y="490"/>
                    <a:pt x="169" y="490"/>
                    <a:pt x="169" y="490"/>
                  </a:cubicBezTo>
                  <a:cubicBezTo>
                    <a:pt x="169" y="490"/>
                    <a:pt x="169" y="490"/>
                    <a:pt x="169" y="490"/>
                  </a:cubicBezTo>
                  <a:cubicBezTo>
                    <a:pt x="170" y="490"/>
                    <a:pt x="170" y="490"/>
                    <a:pt x="170" y="490"/>
                  </a:cubicBezTo>
                  <a:cubicBezTo>
                    <a:pt x="170" y="490"/>
                    <a:pt x="169" y="491"/>
                    <a:pt x="169" y="491"/>
                  </a:cubicBezTo>
                  <a:cubicBezTo>
                    <a:pt x="169" y="492"/>
                    <a:pt x="169" y="492"/>
                    <a:pt x="169" y="493"/>
                  </a:cubicBezTo>
                  <a:cubicBezTo>
                    <a:pt x="169" y="494"/>
                    <a:pt x="169" y="495"/>
                    <a:pt x="168" y="496"/>
                  </a:cubicBezTo>
                  <a:cubicBezTo>
                    <a:pt x="168" y="497"/>
                    <a:pt x="166" y="500"/>
                    <a:pt x="165" y="498"/>
                  </a:cubicBezTo>
                  <a:cubicBezTo>
                    <a:pt x="164" y="498"/>
                    <a:pt x="164" y="498"/>
                    <a:pt x="164" y="498"/>
                  </a:cubicBezTo>
                  <a:cubicBezTo>
                    <a:pt x="164" y="497"/>
                    <a:pt x="163" y="496"/>
                    <a:pt x="163" y="496"/>
                  </a:cubicBezTo>
                  <a:cubicBezTo>
                    <a:pt x="163" y="496"/>
                    <a:pt x="163" y="496"/>
                    <a:pt x="163" y="496"/>
                  </a:cubicBezTo>
                  <a:cubicBezTo>
                    <a:pt x="163" y="497"/>
                    <a:pt x="163" y="497"/>
                    <a:pt x="162" y="497"/>
                  </a:cubicBezTo>
                  <a:cubicBezTo>
                    <a:pt x="163" y="497"/>
                    <a:pt x="161" y="497"/>
                    <a:pt x="162" y="497"/>
                  </a:cubicBezTo>
                  <a:cubicBezTo>
                    <a:pt x="162" y="498"/>
                    <a:pt x="162" y="497"/>
                    <a:pt x="163" y="498"/>
                  </a:cubicBezTo>
                  <a:cubicBezTo>
                    <a:pt x="163" y="498"/>
                    <a:pt x="163" y="498"/>
                    <a:pt x="163" y="498"/>
                  </a:cubicBezTo>
                  <a:cubicBezTo>
                    <a:pt x="164" y="499"/>
                    <a:pt x="164" y="499"/>
                    <a:pt x="164" y="500"/>
                  </a:cubicBezTo>
                  <a:cubicBezTo>
                    <a:pt x="164" y="500"/>
                    <a:pt x="162" y="500"/>
                    <a:pt x="161" y="501"/>
                  </a:cubicBezTo>
                  <a:cubicBezTo>
                    <a:pt x="160" y="502"/>
                    <a:pt x="159" y="504"/>
                    <a:pt x="159" y="506"/>
                  </a:cubicBezTo>
                  <a:cubicBezTo>
                    <a:pt x="159" y="506"/>
                    <a:pt x="158" y="508"/>
                    <a:pt x="158" y="508"/>
                  </a:cubicBezTo>
                  <a:cubicBezTo>
                    <a:pt x="158" y="507"/>
                    <a:pt x="156" y="510"/>
                    <a:pt x="157" y="510"/>
                  </a:cubicBezTo>
                  <a:cubicBezTo>
                    <a:pt x="157" y="509"/>
                    <a:pt x="158" y="509"/>
                    <a:pt x="158" y="509"/>
                  </a:cubicBezTo>
                  <a:cubicBezTo>
                    <a:pt x="158" y="508"/>
                    <a:pt x="159" y="508"/>
                    <a:pt x="159" y="509"/>
                  </a:cubicBezTo>
                  <a:cubicBezTo>
                    <a:pt x="159" y="510"/>
                    <a:pt x="159" y="511"/>
                    <a:pt x="159" y="512"/>
                  </a:cubicBezTo>
                  <a:cubicBezTo>
                    <a:pt x="160" y="514"/>
                    <a:pt x="160" y="515"/>
                    <a:pt x="159" y="515"/>
                  </a:cubicBezTo>
                  <a:cubicBezTo>
                    <a:pt x="158" y="515"/>
                    <a:pt x="158" y="515"/>
                    <a:pt x="158" y="515"/>
                  </a:cubicBezTo>
                  <a:cubicBezTo>
                    <a:pt x="158" y="515"/>
                    <a:pt x="157" y="515"/>
                    <a:pt x="156" y="515"/>
                  </a:cubicBezTo>
                  <a:cubicBezTo>
                    <a:pt x="156" y="515"/>
                    <a:pt x="156" y="515"/>
                    <a:pt x="156" y="515"/>
                  </a:cubicBezTo>
                  <a:cubicBezTo>
                    <a:pt x="156" y="516"/>
                    <a:pt x="157" y="516"/>
                    <a:pt x="158" y="516"/>
                  </a:cubicBezTo>
                  <a:cubicBezTo>
                    <a:pt x="158" y="516"/>
                    <a:pt x="158" y="516"/>
                    <a:pt x="159" y="516"/>
                  </a:cubicBezTo>
                  <a:cubicBezTo>
                    <a:pt x="159" y="516"/>
                    <a:pt x="160" y="516"/>
                    <a:pt x="160" y="516"/>
                  </a:cubicBezTo>
                  <a:cubicBezTo>
                    <a:pt x="160" y="516"/>
                    <a:pt x="160" y="516"/>
                    <a:pt x="160" y="516"/>
                  </a:cubicBezTo>
                  <a:cubicBezTo>
                    <a:pt x="160" y="516"/>
                    <a:pt x="160" y="516"/>
                    <a:pt x="160" y="517"/>
                  </a:cubicBezTo>
                  <a:cubicBezTo>
                    <a:pt x="161" y="519"/>
                    <a:pt x="163" y="521"/>
                    <a:pt x="164" y="523"/>
                  </a:cubicBezTo>
                  <a:cubicBezTo>
                    <a:pt x="164" y="523"/>
                    <a:pt x="164" y="524"/>
                    <a:pt x="164" y="524"/>
                  </a:cubicBezTo>
                  <a:cubicBezTo>
                    <a:pt x="164" y="524"/>
                    <a:pt x="164" y="524"/>
                    <a:pt x="164" y="524"/>
                  </a:cubicBezTo>
                  <a:cubicBezTo>
                    <a:pt x="163" y="524"/>
                    <a:pt x="163" y="523"/>
                    <a:pt x="162" y="523"/>
                  </a:cubicBezTo>
                  <a:cubicBezTo>
                    <a:pt x="161" y="523"/>
                    <a:pt x="161" y="523"/>
                    <a:pt x="161" y="523"/>
                  </a:cubicBezTo>
                  <a:cubicBezTo>
                    <a:pt x="161" y="523"/>
                    <a:pt x="160" y="523"/>
                    <a:pt x="160" y="523"/>
                  </a:cubicBezTo>
                  <a:cubicBezTo>
                    <a:pt x="160" y="523"/>
                    <a:pt x="160" y="523"/>
                    <a:pt x="160" y="523"/>
                  </a:cubicBezTo>
                  <a:cubicBezTo>
                    <a:pt x="160" y="523"/>
                    <a:pt x="160" y="523"/>
                    <a:pt x="159" y="523"/>
                  </a:cubicBezTo>
                  <a:cubicBezTo>
                    <a:pt x="159" y="523"/>
                    <a:pt x="159" y="523"/>
                    <a:pt x="159" y="523"/>
                  </a:cubicBezTo>
                  <a:cubicBezTo>
                    <a:pt x="159" y="522"/>
                    <a:pt x="159" y="522"/>
                    <a:pt x="159" y="522"/>
                  </a:cubicBezTo>
                  <a:cubicBezTo>
                    <a:pt x="158" y="522"/>
                    <a:pt x="158" y="522"/>
                    <a:pt x="158" y="522"/>
                  </a:cubicBezTo>
                  <a:cubicBezTo>
                    <a:pt x="158" y="522"/>
                    <a:pt x="157" y="523"/>
                    <a:pt x="157" y="523"/>
                  </a:cubicBezTo>
                  <a:cubicBezTo>
                    <a:pt x="157" y="523"/>
                    <a:pt x="157" y="523"/>
                    <a:pt x="157" y="523"/>
                  </a:cubicBezTo>
                  <a:cubicBezTo>
                    <a:pt x="156" y="524"/>
                    <a:pt x="156" y="525"/>
                    <a:pt x="155" y="526"/>
                  </a:cubicBezTo>
                  <a:cubicBezTo>
                    <a:pt x="155" y="526"/>
                    <a:pt x="155" y="526"/>
                    <a:pt x="155" y="526"/>
                  </a:cubicBezTo>
                  <a:cubicBezTo>
                    <a:pt x="155" y="526"/>
                    <a:pt x="155" y="526"/>
                    <a:pt x="155" y="526"/>
                  </a:cubicBezTo>
                  <a:cubicBezTo>
                    <a:pt x="154" y="526"/>
                    <a:pt x="154" y="526"/>
                    <a:pt x="154" y="526"/>
                  </a:cubicBezTo>
                  <a:cubicBezTo>
                    <a:pt x="153" y="526"/>
                    <a:pt x="152" y="526"/>
                    <a:pt x="152" y="527"/>
                  </a:cubicBezTo>
                  <a:cubicBezTo>
                    <a:pt x="151" y="527"/>
                    <a:pt x="151" y="527"/>
                    <a:pt x="151" y="527"/>
                  </a:cubicBezTo>
                  <a:cubicBezTo>
                    <a:pt x="151" y="527"/>
                    <a:pt x="151" y="527"/>
                    <a:pt x="150" y="528"/>
                  </a:cubicBezTo>
                  <a:cubicBezTo>
                    <a:pt x="150" y="528"/>
                    <a:pt x="150" y="528"/>
                    <a:pt x="150" y="528"/>
                  </a:cubicBezTo>
                  <a:cubicBezTo>
                    <a:pt x="150" y="528"/>
                    <a:pt x="149" y="528"/>
                    <a:pt x="149" y="528"/>
                  </a:cubicBezTo>
                  <a:cubicBezTo>
                    <a:pt x="149" y="528"/>
                    <a:pt x="149" y="528"/>
                    <a:pt x="149" y="528"/>
                  </a:cubicBezTo>
                  <a:cubicBezTo>
                    <a:pt x="149" y="528"/>
                    <a:pt x="149" y="528"/>
                    <a:pt x="148" y="528"/>
                  </a:cubicBezTo>
                  <a:cubicBezTo>
                    <a:pt x="148" y="528"/>
                    <a:pt x="148" y="528"/>
                    <a:pt x="148" y="528"/>
                  </a:cubicBezTo>
                  <a:cubicBezTo>
                    <a:pt x="148" y="528"/>
                    <a:pt x="148" y="528"/>
                    <a:pt x="147" y="529"/>
                  </a:cubicBezTo>
                  <a:cubicBezTo>
                    <a:pt x="147" y="529"/>
                    <a:pt x="147" y="529"/>
                    <a:pt x="147" y="529"/>
                  </a:cubicBezTo>
                  <a:cubicBezTo>
                    <a:pt x="147" y="529"/>
                    <a:pt x="147" y="529"/>
                    <a:pt x="147" y="529"/>
                  </a:cubicBezTo>
                  <a:cubicBezTo>
                    <a:pt x="147" y="530"/>
                    <a:pt x="147" y="530"/>
                    <a:pt x="147" y="530"/>
                  </a:cubicBezTo>
                  <a:cubicBezTo>
                    <a:pt x="147" y="530"/>
                    <a:pt x="147" y="530"/>
                    <a:pt x="147" y="530"/>
                  </a:cubicBezTo>
                  <a:cubicBezTo>
                    <a:pt x="147" y="531"/>
                    <a:pt x="147" y="531"/>
                    <a:pt x="147" y="531"/>
                  </a:cubicBezTo>
                  <a:cubicBezTo>
                    <a:pt x="147" y="531"/>
                    <a:pt x="146" y="534"/>
                    <a:pt x="146" y="535"/>
                  </a:cubicBezTo>
                  <a:cubicBezTo>
                    <a:pt x="146" y="536"/>
                    <a:pt x="146" y="537"/>
                    <a:pt x="146" y="538"/>
                  </a:cubicBezTo>
                  <a:cubicBezTo>
                    <a:pt x="146" y="539"/>
                    <a:pt x="146" y="539"/>
                    <a:pt x="146" y="539"/>
                  </a:cubicBezTo>
                  <a:cubicBezTo>
                    <a:pt x="146" y="540"/>
                    <a:pt x="146" y="540"/>
                    <a:pt x="146" y="540"/>
                  </a:cubicBezTo>
                  <a:cubicBezTo>
                    <a:pt x="146" y="540"/>
                    <a:pt x="145" y="541"/>
                    <a:pt x="145" y="541"/>
                  </a:cubicBezTo>
                  <a:cubicBezTo>
                    <a:pt x="144" y="542"/>
                    <a:pt x="144" y="542"/>
                    <a:pt x="143" y="542"/>
                  </a:cubicBezTo>
                  <a:cubicBezTo>
                    <a:pt x="142" y="542"/>
                    <a:pt x="142" y="541"/>
                    <a:pt x="142" y="541"/>
                  </a:cubicBezTo>
                  <a:cubicBezTo>
                    <a:pt x="141" y="541"/>
                    <a:pt x="140" y="541"/>
                    <a:pt x="139" y="540"/>
                  </a:cubicBezTo>
                  <a:cubicBezTo>
                    <a:pt x="139" y="540"/>
                    <a:pt x="139" y="540"/>
                    <a:pt x="139" y="540"/>
                  </a:cubicBezTo>
                  <a:cubicBezTo>
                    <a:pt x="139" y="540"/>
                    <a:pt x="138" y="540"/>
                    <a:pt x="138" y="540"/>
                  </a:cubicBezTo>
                  <a:cubicBezTo>
                    <a:pt x="137" y="539"/>
                    <a:pt x="138" y="539"/>
                    <a:pt x="137" y="539"/>
                  </a:cubicBezTo>
                  <a:cubicBezTo>
                    <a:pt x="137" y="538"/>
                    <a:pt x="137" y="538"/>
                    <a:pt x="136" y="538"/>
                  </a:cubicBezTo>
                  <a:cubicBezTo>
                    <a:pt x="136" y="538"/>
                    <a:pt x="136" y="538"/>
                    <a:pt x="136" y="538"/>
                  </a:cubicBezTo>
                  <a:cubicBezTo>
                    <a:pt x="136" y="537"/>
                    <a:pt x="135" y="536"/>
                    <a:pt x="136" y="535"/>
                  </a:cubicBezTo>
                  <a:cubicBezTo>
                    <a:pt x="137" y="535"/>
                    <a:pt x="137" y="535"/>
                    <a:pt x="138" y="535"/>
                  </a:cubicBezTo>
                  <a:cubicBezTo>
                    <a:pt x="138" y="535"/>
                    <a:pt x="138" y="535"/>
                    <a:pt x="138" y="535"/>
                  </a:cubicBezTo>
                  <a:cubicBezTo>
                    <a:pt x="138" y="536"/>
                    <a:pt x="138" y="536"/>
                    <a:pt x="138" y="536"/>
                  </a:cubicBezTo>
                  <a:cubicBezTo>
                    <a:pt x="137" y="536"/>
                    <a:pt x="137" y="536"/>
                    <a:pt x="137" y="537"/>
                  </a:cubicBezTo>
                  <a:cubicBezTo>
                    <a:pt x="138" y="536"/>
                    <a:pt x="138" y="536"/>
                    <a:pt x="138" y="535"/>
                  </a:cubicBezTo>
                  <a:cubicBezTo>
                    <a:pt x="138" y="535"/>
                    <a:pt x="138" y="535"/>
                    <a:pt x="138" y="534"/>
                  </a:cubicBezTo>
                  <a:cubicBezTo>
                    <a:pt x="139" y="534"/>
                    <a:pt x="139" y="534"/>
                    <a:pt x="139" y="534"/>
                  </a:cubicBezTo>
                  <a:cubicBezTo>
                    <a:pt x="139" y="534"/>
                    <a:pt x="139" y="534"/>
                    <a:pt x="140" y="535"/>
                  </a:cubicBezTo>
                  <a:cubicBezTo>
                    <a:pt x="140" y="535"/>
                    <a:pt x="140" y="536"/>
                    <a:pt x="140" y="536"/>
                  </a:cubicBezTo>
                  <a:cubicBezTo>
                    <a:pt x="140" y="536"/>
                    <a:pt x="140" y="534"/>
                    <a:pt x="141" y="534"/>
                  </a:cubicBezTo>
                  <a:cubicBezTo>
                    <a:pt x="141" y="534"/>
                    <a:pt x="141" y="534"/>
                    <a:pt x="141" y="534"/>
                  </a:cubicBezTo>
                  <a:cubicBezTo>
                    <a:pt x="141" y="534"/>
                    <a:pt x="142" y="534"/>
                    <a:pt x="142" y="533"/>
                  </a:cubicBezTo>
                  <a:cubicBezTo>
                    <a:pt x="142" y="533"/>
                    <a:pt x="142" y="533"/>
                    <a:pt x="142" y="533"/>
                  </a:cubicBezTo>
                  <a:cubicBezTo>
                    <a:pt x="143" y="533"/>
                    <a:pt x="143" y="533"/>
                    <a:pt x="143" y="533"/>
                  </a:cubicBezTo>
                  <a:cubicBezTo>
                    <a:pt x="144" y="533"/>
                    <a:pt x="144" y="531"/>
                    <a:pt x="144" y="531"/>
                  </a:cubicBezTo>
                  <a:cubicBezTo>
                    <a:pt x="144" y="531"/>
                    <a:pt x="145" y="531"/>
                    <a:pt x="145" y="530"/>
                  </a:cubicBezTo>
                  <a:cubicBezTo>
                    <a:pt x="145" y="530"/>
                    <a:pt x="145" y="530"/>
                    <a:pt x="144" y="530"/>
                  </a:cubicBezTo>
                  <a:cubicBezTo>
                    <a:pt x="144" y="529"/>
                    <a:pt x="144" y="529"/>
                    <a:pt x="144" y="529"/>
                  </a:cubicBezTo>
                  <a:cubicBezTo>
                    <a:pt x="142" y="530"/>
                    <a:pt x="142" y="530"/>
                    <a:pt x="140" y="531"/>
                  </a:cubicBezTo>
                  <a:cubicBezTo>
                    <a:pt x="140" y="531"/>
                    <a:pt x="139" y="532"/>
                    <a:pt x="139" y="532"/>
                  </a:cubicBezTo>
                  <a:cubicBezTo>
                    <a:pt x="139" y="533"/>
                    <a:pt x="138" y="533"/>
                    <a:pt x="138" y="533"/>
                  </a:cubicBezTo>
                  <a:cubicBezTo>
                    <a:pt x="138" y="533"/>
                    <a:pt x="138" y="533"/>
                    <a:pt x="137" y="533"/>
                  </a:cubicBezTo>
                  <a:cubicBezTo>
                    <a:pt x="137" y="532"/>
                    <a:pt x="136" y="532"/>
                    <a:pt x="136" y="532"/>
                  </a:cubicBezTo>
                  <a:cubicBezTo>
                    <a:pt x="136" y="532"/>
                    <a:pt x="136" y="532"/>
                    <a:pt x="136" y="532"/>
                  </a:cubicBezTo>
                  <a:cubicBezTo>
                    <a:pt x="136" y="533"/>
                    <a:pt x="136" y="533"/>
                    <a:pt x="136" y="533"/>
                  </a:cubicBezTo>
                  <a:cubicBezTo>
                    <a:pt x="137" y="533"/>
                    <a:pt x="137" y="533"/>
                    <a:pt x="137" y="534"/>
                  </a:cubicBezTo>
                  <a:cubicBezTo>
                    <a:pt x="137" y="534"/>
                    <a:pt x="136" y="534"/>
                    <a:pt x="136" y="534"/>
                  </a:cubicBezTo>
                  <a:cubicBezTo>
                    <a:pt x="136" y="534"/>
                    <a:pt x="136" y="534"/>
                    <a:pt x="136" y="534"/>
                  </a:cubicBezTo>
                  <a:cubicBezTo>
                    <a:pt x="136" y="534"/>
                    <a:pt x="136" y="534"/>
                    <a:pt x="136" y="534"/>
                  </a:cubicBezTo>
                  <a:cubicBezTo>
                    <a:pt x="136" y="534"/>
                    <a:pt x="135" y="534"/>
                    <a:pt x="135" y="534"/>
                  </a:cubicBezTo>
                  <a:cubicBezTo>
                    <a:pt x="135" y="535"/>
                    <a:pt x="135" y="535"/>
                    <a:pt x="135" y="536"/>
                  </a:cubicBezTo>
                  <a:cubicBezTo>
                    <a:pt x="135" y="536"/>
                    <a:pt x="134" y="536"/>
                    <a:pt x="135" y="536"/>
                  </a:cubicBezTo>
                  <a:cubicBezTo>
                    <a:pt x="135" y="536"/>
                    <a:pt x="135" y="537"/>
                    <a:pt x="135" y="537"/>
                  </a:cubicBezTo>
                  <a:cubicBezTo>
                    <a:pt x="136" y="537"/>
                    <a:pt x="136" y="538"/>
                    <a:pt x="135" y="538"/>
                  </a:cubicBezTo>
                  <a:cubicBezTo>
                    <a:pt x="135" y="538"/>
                    <a:pt x="135" y="538"/>
                    <a:pt x="135" y="538"/>
                  </a:cubicBezTo>
                  <a:cubicBezTo>
                    <a:pt x="135" y="538"/>
                    <a:pt x="135" y="538"/>
                    <a:pt x="134" y="537"/>
                  </a:cubicBezTo>
                  <a:cubicBezTo>
                    <a:pt x="134" y="537"/>
                    <a:pt x="134" y="537"/>
                    <a:pt x="134" y="537"/>
                  </a:cubicBezTo>
                  <a:cubicBezTo>
                    <a:pt x="133" y="537"/>
                    <a:pt x="132" y="536"/>
                    <a:pt x="132" y="535"/>
                  </a:cubicBezTo>
                  <a:cubicBezTo>
                    <a:pt x="131" y="535"/>
                    <a:pt x="131" y="535"/>
                    <a:pt x="131" y="534"/>
                  </a:cubicBezTo>
                  <a:cubicBezTo>
                    <a:pt x="130" y="534"/>
                    <a:pt x="130" y="534"/>
                    <a:pt x="130" y="534"/>
                  </a:cubicBezTo>
                  <a:cubicBezTo>
                    <a:pt x="130" y="534"/>
                    <a:pt x="130" y="534"/>
                    <a:pt x="130" y="534"/>
                  </a:cubicBezTo>
                  <a:cubicBezTo>
                    <a:pt x="131" y="534"/>
                    <a:pt x="131" y="534"/>
                    <a:pt x="132" y="534"/>
                  </a:cubicBezTo>
                  <a:cubicBezTo>
                    <a:pt x="132" y="534"/>
                    <a:pt x="133" y="534"/>
                    <a:pt x="133" y="534"/>
                  </a:cubicBezTo>
                  <a:cubicBezTo>
                    <a:pt x="133" y="534"/>
                    <a:pt x="133" y="535"/>
                    <a:pt x="134" y="535"/>
                  </a:cubicBezTo>
                  <a:cubicBezTo>
                    <a:pt x="134" y="535"/>
                    <a:pt x="134" y="534"/>
                    <a:pt x="134" y="534"/>
                  </a:cubicBezTo>
                  <a:cubicBezTo>
                    <a:pt x="134" y="534"/>
                    <a:pt x="133" y="534"/>
                    <a:pt x="133" y="534"/>
                  </a:cubicBezTo>
                  <a:cubicBezTo>
                    <a:pt x="133" y="534"/>
                    <a:pt x="133" y="534"/>
                    <a:pt x="133" y="534"/>
                  </a:cubicBezTo>
                  <a:cubicBezTo>
                    <a:pt x="133" y="533"/>
                    <a:pt x="133" y="533"/>
                    <a:pt x="133" y="533"/>
                  </a:cubicBezTo>
                  <a:cubicBezTo>
                    <a:pt x="133" y="533"/>
                    <a:pt x="133" y="533"/>
                    <a:pt x="133" y="533"/>
                  </a:cubicBezTo>
                  <a:cubicBezTo>
                    <a:pt x="132" y="533"/>
                    <a:pt x="132" y="533"/>
                    <a:pt x="132" y="533"/>
                  </a:cubicBezTo>
                  <a:cubicBezTo>
                    <a:pt x="132" y="533"/>
                    <a:pt x="132" y="533"/>
                    <a:pt x="132" y="532"/>
                  </a:cubicBezTo>
                  <a:cubicBezTo>
                    <a:pt x="132" y="532"/>
                    <a:pt x="132" y="532"/>
                    <a:pt x="132" y="531"/>
                  </a:cubicBezTo>
                  <a:cubicBezTo>
                    <a:pt x="132" y="531"/>
                    <a:pt x="132" y="530"/>
                    <a:pt x="132" y="530"/>
                  </a:cubicBezTo>
                  <a:cubicBezTo>
                    <a:pt x="132" y="530"/>
                    <a:pt x="132" y="530"/>
                    <a:pt x="133" y="529"/>
                  </a:cubicBezTo>
                  <a:cubicBezTo>
                    <a:pt x="133" y="529"/>
                    <a:pt x="133" y="529"/>
                    <a:pt x="134" y="528"/>
                  </a:cubicBezTo>
                  <a:cubicBezTo>
                    <a:pt x="134" y="529"/>
                    <a:pt x="135" y="529"/>
                    <a:pt x="135" y="530"/>
                  </a:cubicBezTo>
                  <a:cubicBezTo>
                    <a:pt x="135" y="530"/>
                    <a:pt x="135" y="530"/>
                    <a:pt x="135" y="530"/>
                  </a:cubicBezTo>
                  <a:cubicBezTo>
                    <a:pt x="135" y="530"/>
                    <a:pt x="135" y="530"/>
                    <a:pt x="136" y="529"/>
                  </a:cubicBezTo>
                  <a:cubicBezTo>
                    <a:pt x="136" y="529"/>
                    <a:pt x="137" y="529"/>
                    <a:pt x="137" y="528"/>
                  </a:cubicBezTo>
                  <a:cubicBezTo>
                    <a:pt x="137" y="528"/>
                    <a:pt x="137" y="528"/>
                    <a:pt x="137" y="528"/>
                  </a:cubicBezTo>
                  <a:cubicBezTo>
                    <a:pt x="137" y="528"/>
                    <a:pt x="137" y="528"/>
                    <a:pt x="137" y="528"/>
                  </a:cubicBezTo>
                  <a:cubicBezTo>
                    <a:pt x="137" y="528"/>
                    <a:pt x="138" y="527"/>
                    <a:pt x="138" y="528"/>
                  </a:cubicBezTo>
                  <a:cubicBezTo>
                    <a:pt x="139" y="527"/>
                    <a:pt x="139" y="527"/>
                    <a:pt x="139" y="528"/>
                  </a:cubicBezTo>
                  <a:cubicBezTo>
                    <a:pt x="140" y="528"/>
                    <a:pt x="141" y="528"/>
                    <a:pt x="142" y="528"/>
                  </a:cubicBezTo>
                  <a:cubicBezTo>
                    <a:pt x="142" y="528"/>
                    <a:pt x="142" y="528"/>
                    <a:pt x="142" y="527"/>
                  </a:cubicBezTo>
                  <a:cubicBezTo>
                    <a:pt x="142" y="527"/>
                    <a:pt x="141" y="527"/>
                    <a:pt x="141" y="527"/>
                  </a:cubicBezTo>
                  <a:cubicBezTo>
                    <a:pt x="141" y="526"/>
                    <a:pt x="140" y="526"/>
                    <a:pt x="140" y="526"/>
                  </a:cubicBezTo>
                  <a:cubicBezTo>
                    <a:pt x="139" y="526"/>
                    <a:pt x="139" y="526"/>
                    <a:pt x="139" y="526"/>
                  </a:cubicBezTo>
                  <a:cubicBezTo>
                    <a:pt x="138" y="526"/>
                    <a:pt x="137" y="526"/>
                    <a:pt x="136" y="526"/>
                  </a:cubicBezTo>
                  <a:cubicBezTo>
                    <a:pt x="136" y="526"/>
                    <a:pt x="136" y="526"/>
                    <a:pt x="136" y="527"/>
                  </a:cubicBezTo>
                  <a:cubicBezTo>
                    <a:pt x="136" y="527"/>
                    <a:pt x="136" y="527"/>
                    <a:pt x="136" y="527"/>
                  </a:cubicBezTo>
                  <a:cubicBezTo>
                    <a:pt x="135" y="527"/>
                    <a:pt x="134" y="527"/>
                    <a:pt x="134" y="526"/>
                  </a:cubicBezTo>
                  <a:cubicBezTo>
                    <a:pt x="134" y="526"/>
                    <a:pt x="134" y="526"/>
                    <a:pt x="134" y="527"/>
                  </a:cubicBezTo>
                  <a:cubicBezTo>
                    <a:pt x="133" y="527"/>
                    <a:pt x="133" y="526"/>
                    <a:pt x="133" y="526"/>
                  </a:cubicBezTo>
                  <a:cubicBezTo>
                    <a:pt x="133" y="526"/>
                    <a:pt x="133" y="526"/>
                    <a:pt x="133" y="527"/>
                  </a:cubicBezTo>
                  <a:cubicBezTo>
                    <a:pt x="133" y="527"/>
                    <a:pt x="132" y="527"/>
                    <a:pt x="133" y="527"/>
                  </a:cubicBezTo>
                  <a:cubicBezTo>
                    <a:pt x="133" y="527"/>
                    <a:pt x="134" y="527"/>
                    <a:pt x="134" y="527"/>
                  </a:cubicBezTo>
                  <a:cubicBezTo>
                    <a:pt x="134" y="528"/>
                    <a:pt x="134" y="528"/>
                    <a:pt x="134" y="528"/>
                  </a:cubicBezTo>
                  <a:cubicBezTo>
                    <a:pt x="134" y="528"/>
                    <a:pt x="134" y="528"/>
                    <a:pt x="134" y="528"/>
                  </a:cubicBezTo>
                  <a:cubicBezTo>
                    <a:pt x="134" y="528"/>
                    <a:pt x="132" y="529"/>
                    <a:pt x="132" y="530"/>
                  </a:cubicBezTo>
                  <a:cubicBezTo>
                    <a:pt x="132" y="530"/>
                    <a:pt x="132" y="530"/>
                    <a:pt x="132" y="530"/>
                  </a:cubicBezTo>
                  <a:cubicBezTo>
                    <a:pt x="132" y="531"/>
                    <a:pt x="132" y="532"/>
                    <a:pt x="132" y="532"/>
                  </a:cubicBezTo>
                  <a:cubicBezTo>
                    <a:pt x="132" y="532"/>
                    <a:pt x="132" y="532"/>
                    <a:pt x="132" y="532"/>
                  </a:cubicBezTo>
                  <a:cubicBezTo>
                    <a:pt x="132" y="532"/>
                    <a:pt x="132" y="532"/>
                    <a:pt x="131" y="532"/>
                  </a:cubicBezTo>
                  <a:cubicBezTo>
                    <a:pt x="131" y="532"/>
                    <a:pt x="131" y="532"/>
                    <a:pt x="131" y="532"/>
                  </a:cubicBezTo>
                  <a:cubicBezTo>
                    <a:pt x="131" y="532"/>
                    <a:pt x="130" y="532"/>
                    <a:pt x="130" y="532"/>
                  </a:cubicBezTo>
                  <a:cubicBezTo>
                    <a:pt x="130" y="532"/>
                    <a:pt x="130" y="533"/>
                    <a:pt x="130" y="533"/>
                  </a:cubicBezTo>
                  <a:cubicBezTo>
                    <a:pt x="130" y="533"/>
                    <a:pt x="130" y="533"/>
                    <a:pt x="130" y="533"/>
                  </a:cubicBezTo>
                  <a:cubicBezTo>
                    <a:pt x="130" y="533"/>
                    <a:pt x="130" y="533"/>
                    <a:pt x="129" y="533"/>
                  </a:cubicBezTo>
                  <a:cubicBezTo>
                    <a:pt x="129" y="533"/>
                    <a:pt x="129" y="532"/>
                    <a:pt x="129" y="532"/>
                  </a:cubicBezTo>
                  <a:cubicBezTo>
                    <a:pt x="129" y="532"/>
                    <a:pt x="128" y="532"/>
                    <a:pt x="128" y="532"/>
                  </a:cubicBezTo>
                  <a:cubicBezTo>
                    <a:pt x="129" y="531"/>
                    <a:pt x="129" y="531"/>
                    <a:pt x="128" y="531"/>
                  </a:cubicBezTo>
                  <a:cubicBezTo>
                    <a:pt x="128" y="531"/>
                    <a:pt x="128" y="531"/>
                    <a:pt x="128" y="531"/>
                  </a:cubicBezTo>
                  <a:cubicBezTo>
                    <a:pt x="128" y="531"/>
                    <a:pt x="128" y="530"/>
                    <a:pt x="128" y="530"/>
                  </a:cubicBezTo>
                  <a:cubicBezTo>
                    <a:pt x="128" y="530"/>
                    <a:pt x="127" y="530"/>
                    <a:pt x="127" y="530"/>
                  </a:cubicBezTo>
                  <a:cubicBezTo>
                    <a:pt x="127" y="530"/>
                    <a:pt x="127" y="530"/>
                    <a:pt x="127" y="530"/>
                  </a:cubicBezTo>
                  <a:cubicBezTo>
                    <a:pt x="127" y="530"/>
                    <a:pt x="127" y="530"/>
                    <a:pt x="127" y="530"/>
                  </a:cubicBezTo>
                  <a:cubicBezTo>
                    <a:pt x="126" y="530"/>
                    <a:pt x="127" y="530"/>
                    <a:pt x="127" y="530"/>
                  </a:cubicBezTo>
                  <a:cubicBezTo>
                    <a:pt x="127" y="530"/>
                    <a:pt x="127" y="530"/>
                    <a:pt x="128" y="530"/>
                  </a:cubicBezTo>
                  <a:cubicBezTo>
                    <a:pt x="128" y="530"/>
                    <a:pt x="128" y="530"/>
                    <a:pt x="128" y="530"/>
                  </a:cubicBezTo>
                  <a:cubicBezTo>
                    <a:pt x="128" y="530"/>
                    <a:pt x="128" y="529"/>
                    <a:pt x="128" y="529"/>
                  </a:cubicBezTo>
                  <a:cubicBezTo>
                    <a:pt x="128" y="529"/>
                    <a:pt x="128" y="529"/>
                    <a:pt x="128" y="529"/>
                  </a:cubicBezTo>
                  <a:cubicBezTo>
                    <a:pt x="129" y="529"/>
                    <a:pt x="129" y="529"/>
                    <a:pt x="129" y="529"/>
                  </a:cubicBezTo>
                  <a:cubicBezTo>
                    <a:pt x="129" y="529"/>
                    <a:pt x="129" y="529"/>
                    <a:pt x="130" y="529"/>
                  </a:cubicBezTo>
                  <a:cubicBezTo>
                    <a:pt x="130" y="529"/>
                    <a:pt x="129" y="529"/>
                    <a:pt x="129" y="528"/>
                  </a:cubicBezTo>
                  <a:cubicBezTo>
                    <a:pt x="129" y="528"/>
                    <a:pt x="129" y="528"/>
                    <a:pt x="129" y="528"/>
                  </a:cubicBezTo>
                  <a:cubicBezTo>
                    <a:pt x="129" y="528"/>
                    <a:pt x="129" y="528"/>
                    <a:pt x="129" y="528"/>
                  </a:cubicBezTo>
                  <a:cubicBezTo>
                    <a:pt x="129" y="528"/>
                    <a:pt x="129" y="528"/>
                    <a:pt x="129" y="528"/>
                  </a:cubicBezTo>
                  <a:cubicBezTo>
                    <a:pt x="129" y="528"/>
                    <a:pt x="129" y="527"/>
                    <a:pt x="129" y="527"/>
                  </a:cubicBezTo>
                  <a:cubicBezTo>
                    <a:pt x="129" y="528"/>
                    <a:pt x="128" y="528"/>
                    <a:pt x="128" y="528"/>
                  </a:cubicBezTo>
                  <a:cubicBezTo>
                    <a:pt x="128" y="528"/>
                    <a:pt x="128" y="528"/>
                    <a:pt x="128" y="528"/>
                  </a:cubicBezTo>
                  <a:cubicBezTo>
                    <a:pt x="128" y="528"/>
                    <a:pt x="128" y="528"/>
                    <a:pt x="128" y="528"/>
                  </a:cubicBezTo>
                  <a:cubicBezTo>
                    <a:pt x="128" y="528"/>
                    <a:pt x="127" y="528"/>
                    <a:pt x="127" y="529"/>
                  </a:cubicBezTo>
                  <a:cubicBezTo>
                    <a:pt x="127" y="529"/>
                    <a:pt x="127" y="529"/>
                    <a:pt x="127" y="528"/>
                  </a:cubicBezTo>
                  <a:cubicBezTo>
                    <a:pt x="127" y="528"/>
                    <a:pt x="127" y="528"/>
                    <a:pt x="127" y="528"/>
                  </a:cubicBezTo>
                  <a:cubicBezTo>
                    <a:pt x="127" y="528"/>
                    <a:pt x="127" y="527"/>
                    <a:pt x="127" y="527"/>
                  </a:cubicBezTo>
                  <a:cubicBezTo>
                    <a:pt x="127" y="527"/>
                    <a:pt x="127" y="527"/>
                    <a:pt x="127" y="527"/>
                  </a:cubicBezTo>
                  <a:cubicBezTo>
                    <a:pt x="128" y="526"/>
                    <a:pt x="128" y="526"/>
                    <a:pt x="127" y="526"/>
                  </a:cubicBezTo>
                  <a:cubicBezTo>
                    <a:pt x="127" y="526"/>
                    <a:pt x="128" y="526"/>
                    <a:pt x="128" y="525"/>
                  </a:cubicBezTo>
                  <a:cubicBezTo>
                    <a:pt x="128" y="525"/>
                    <a:pt x="127" y="525"/>
                    <a:pt x="127" y="525"/>
                  </a:cubicBezTo>
                  <a:cubicBezTo>
                    <a:pt x="127" y="525"/>
                    <a:pt x="127" y="524"/>
                    <a:pt x="127" y="524"/>
                  </a:cubicBezTo>
                  <a:cubicBezTo>
                    <a:pt x="127" y="524"/>
                    <a:pt x="127" y="523"/>
                    <a:pt x="127" y="523"/>
                  </a:cubicBezTo>
                  <a:cubicBezTo>
                    <a:pt x="128" y="522"/>
                    <a:pt x="127" y="522"/>
                    <a:pt x="127" y="521"/>
                  </a:cubicBezTo>
                  <a:cubicBezTo>
                    <a:pt x="127" y="521"/>
                    <a:pt x="127" y="521"/>
                    <a:pt x="126" y="521"/>
                  </a:cubicBezTo>
                  <a:cubicBezTo>
                    <a:pt x="126" y="520"/>
                    <a:pt x="127" y="521"/>
                    <a:pt x="127" y="521"/>
                  </a:cubicBezTo>
                  <a:cubicBezTo>
                    <a:pt x="127" y="521"/>
                    <a:pt x="127" y="521"/>
                    <a:pt x="128" y="522"/>
                  </a:cubicBezTo>
                  <a:cubicBezTo>
                    <a:pt x="128" y="522"/>
                    <a:pt x="129" y="522"/>
                    <a:pt x="129" y="522"/>
                  </a:cubicBezTo>
                  <a:cubicBezTo>
                    <a:pt x="129" y="522"/>
                    <a:pt x="129" y="522"/>
                    <a:pt x="129" y="522"/>
                  </a:cubicBezTo>
                  <a:cubicBezTo>
                    <a:pt x="129" y="522"/>
                    <a:pt x="130" y="522"/>
                    <a:pt x="130" y="522"/>
                  </a:cubicBezTo>
                  <a:cubicBezTo>
                    <a:pt x="130" y="522"/>
                    <a:pt x="130" y="521"/>
                    <a:pt x="130" y="521"/>
                  </a:cubicBezTo>
                  <a:cubicBezTo>
                    <a:pt x="131" y="521"/>
                    <a:pt x="131" y="520"/>
                    <a:pt x="131" y="519"/>
                  </a:cubicBezTo>
                  <a:cubicBezTo>
                    <a:pt x="131" y="519"/>
                    <a:pt x="131" y="519"/>
                    <a:pt x="131" y="519"/>
                  </a:cubicBezTo>
                  <a:cubicBezTo>
                    <a:pt x="131" y="519"/>
                    <a:pt x="131" y="519"/>
                    <a:pt x="131" y="519"/>
                  </a:cubicBezTo>
                  <a:cubicBezTo>
                    <a:pt x="131" y="519"/>
                    <a:pt x="131" y="518"/>
                    <a:pt x="131" y="518"/>
                  </a:cubicBezTo>
                  <a:cubicBezTo>
                    <a:pt x="131" y="518"/>
                    <a:pt x="130" y="518"/>
                    <a:pt x="130" y="518"/>
                  </a:cubicBezTo>
                  <a:cubicBezTo>
                    <a:pt x="130" y="519"/>
                    <a:pt x="130" y="519"/>
                    <a:pt x="131" y="519"/>
                  </a:cubicBezTo>
                  <a:cubicBezTo>
                    <a:pt x="131" y="519"/>
                    <a:pt x="130" y="519"/>
                    <a:pt x="130" y="519"/>
                  </a:cubicBezTo>
                  <a:cubicBezTo>
                    <a:pt x="130" y="520"/>
                    <a:pt x="131" y="520"/>
                    <a:pt x="131" y="520"/>
                  </a:cubicBezTo>
                  <a:cubicBezTo>
                    <a:pt x="131" y="520"/>
                    <a:pt x="131" y="520"/>
                    <a:pt x="130" y="521"/>
                  </a:cubicBezTo>
                  <a:cubicBezTo>
                    <a:pt x="130" y="521"/>
                    <a:pt x="130" y="521"/>
                    <a:pt x="130" y="521"/>
                  </a:cubicBezTo>
                  <a:cubicBezTo>
                    <a:pt x="130" y="521"/>
                    <a:pt x="130" y="521"/>
                    <a:pt x="130" y="521"/>
                  </a:cubicBezTo>
                  <a:cubicBezTo>
                    <a:pt x="130" y="521"/>
                    <a:pt x="130" y="521"/>
                    <a:pt x="130" y="521"/>
                  </a:cubicBezTo>
                  <a:cubicBezTo>
                    <a:pt x="129" y="521"/>
                    <a:pt x="129" y="522"/>
                    <a:pt x="129" y="521"/>
                  </a:cubicBezTo>
                  <a:cubicBezTo>
                    <a:pt x="129" y="521"/>
                    <a:pt x="129" y="521"/>
                    <a:pt x="129" y="521"/>
                  </a:cubicBezTo>
                  <a:cubicBezTo>
                    <a:pt x="129" y="521"/>
                    <a:pt x="128" y="521"/>
                    <a:pt x="128" y="520"/>
                  </a:cubicBezTo>
                  <a:cubicBezTo>
                    <a:pt x="128" y="520"/>
                    <a:pt x="128" y="520"/>
                    <a:pt x="127" y="520"/>
                  </a:cubicBezTo>
                  <a:cubicBezTo>
                    <a:pt x="127" y="520"/>
                    <a:pt x="127" y="519"/>
                    <a:pt x="127" y="518"/>
                  </a:cubicBezTo>
                  <a:cubicBezTo>
                    <a:pt x="127" y="518"/>
                    <a:pt x="127" y="518"/>
                    <a:pt x="127" y="518"/>
                  </a:cubicBezTo>
                  <a:cubicBezTo>
                    <a:pt x="128" y="518"/>
                    <a:pt x="128" y="519"/>
                    <a:pt x="128" y="519"/>
                  </a:cubicBezTo>
                  <a:cubicBezTo>
                    <a:pt x="128" y="519"/>
                    <a:pt x="128" y="519"/>
                    <a:pt x="128" y="519"/>
                  </a:cubicBezTo>
                  <a:cubicBezTo>
                    <a:pt x="128" y="519"/>
                    <a:pt x="128" y="519"/>
                    <a:pt x="128" y="519"/>
                  </a:cubicBezTo>
                  <a:cubicBezTo>
                    <a:pt x="128" y="518"/>
                    <a:pt x="128" y="517"/>
                    <a:pt x="127" y="517"/>
                  </a:cubicBezTo>
                  <a:cubicBezTo>
                    <a:pt x="127" y="517"/>
                    <a:pt x="127" y="517"/>
                    <a:pt x="127" y="517"/>
                  </a:cubicBezTo>
                  <a:cubicBezTo>
                    <a:pt x="127" y="517"/>
                    <a:pt x="127" y="517"/>
                    <a:pt x="127" y="517"/>
                  </a:cubicBezTo>
                  <a:cubicBezTo>
                    <a:pt x="126" y="517"/>
                    <a:pt x="126" y="517"/>
                    <a:pt x="126" y="518"/>
                  </a:cubicBezTo>
                  <a:cubicBezTo>
                    <a:pt x="126" y="518"/>
                    <a:pt x="126" y="518"/>
                    <a:pt x="126" y="518"/>
                  </a:cubicBezTo>
                  <a:cubicBezTo>
                    <a:pt x="125" y="517"/>
                    <a:pt x="125" y="517"/>
                    <a:pt x="125" y="517"/>
                  </a:cubicBezTo>
                  <a:cubicBezTo>
                    <a:pt x="125" y="517"/>
                    <a:pt x="125" y="517"/>
                    <a:pt x="125" y="516"/>
                  </a:cubicBezTo>
                  <a:cubicBezTo>
                    <a:pt x="126" y="517"/>
                    <a:pt x="125" y="517"/>
                    <a:pt x="126" y="517"/>
                  </a:cubicBezTo>
                  <a:cubicBezTo>
                    <a:pt x="126" y="517"/>
                    <a:pt x="126" y="517"/>
                    <a:pt x="126" y="517"/>
                  </a:cubicBezTo>
                  <a:cubicBezTo>
                    <a:pt x="126" y="517"/>
                    <a:pt x="126" y="517"/>
                    <a:pt x="126" y="517"/>
                  </a:cubicBezTo>
                  <a:cubicBezTo>
                    <a:pt x="126" y="517"/>
                    <a:pt x="126" y="517"/>
                    <a:pt x="126" y="516"/>
                  </a:cubicBezTo>
                  <a:cubicBezTo>
                    <a:pt x="126" y="516"/>
                    <a:pt x="126" y="516"/>
                    <a:pt x="126" y="516"/>
                  </a:cubicBezTo>
                  <a:cubicBezTo>
                    <a:pt x="126" y="516"/>
                    <a:pt x="126" y="516"/>
                    <a:pt x="126" y="516"/>
                  </a:cubicBezTo>
                  <a:cubicBezTo>
                    <a:pt x="126" y="516"/>
                    <a:pt x="126" y="516"/>
                    <a:pt x="126" y="516"/>
                  </a:cubicBezTo>
                  <a:cubicBezTo>
                    <a:pt x="126" y="516"/>
                    <a:pt x="125" y="516"/>
                    <a:pt x="125" y="515"/>
                  </a:cubicBezTo>
                  <a:cubicBezTo>
                    <a:pt x="125" y="515"/>
                    <a:pt x="125" y="514"/>
                    <a:pt x="125" y="513"/>
                  </a:cubicBezTo>
                  <a:cubicBezTo>
                    <a:pt x="126" y="513"/>
                    <a:pt x="126" y="513"/>
                    <a:pt x="126" y="513"/>
                  </a:cubicBezTo>
                  <a:cubicBezTo>
                    <a:pt x="126" y="513"/>
                    <a:pt x="126" y="513"/>
                    <a:pt x="126" y="514"/>
                  </a:cubicBezTo>
                  <a:cubicBezTo>
                    <a:pt x="127" y="514"/>
                    <a:pt x="127" y="514"/>
                    <a:pt x="127" y="514"/>
                  </a:cubicBezTo>
                  <a:cubicBezTo>
                    <a:pt x="127" y="514"/>
                    <a:pt x="127" y="514"/>
                    <a:pt x="127" y="514"/>
                  </a:cubicBezTo>
                  <a:cubicBezTo>
                    <a:pt x="127" y="514"/>
                    <a:pt x="127" y="513"/>
                    <a:pt x="127" y="513"/>
                  </a:cubicBezTo>
                  <a:cubicBezTo>
                    <a:pt x="127" y="512"/>
                    <a:pt x="127" y="512"/>
                    <a:pt x="127" y="512"/>
                  </a:cubicBezTo>
                  <a:cubicBezTo>
                    <a:pt x="127" y="511"/>
                    <a:pt x="127" y="511"/>
                    <a:pt x="127" y="511"/>
                  </a:cubicBezTo>
                  <a:cubicBezTo>
                    <a:pt x="127" y="511"/>
                    <a:pt x="126" y="511"/>
                    <a:pt x="126" y="511"/>
                  </a:cubicBezTo>
                  <a:cubicBezTo>
                    <a:pt x="126" y="511"/>
                    <a:pt x="126" y="511"/>
                    <a:pt x="126" y="512"/>
                  </a:cubicBezTo>
                  <a:cubicBezTo>
                    <a:pt x="126" y="512"/>
                    <a:pt x="126" y="512"/>
                    <a:pt x="127" y="512"/>
                  </a:cubicBezTo>
                  <a:cubicBezTo>
                    <a:pt x="127" y="512"/>
                    <a:pt x="127" y="513"/>
                    <a:pt x="126" y="513"/>
                  </a:cubicBezTo>
                  <a:cubicBezTo>
                    <a:pt x="126" y="512"/>
                    <a:pt x="126" y="512"/>
                    <a:pt x="126" y="512"/>
                  </a:cubicBezTo>
                  <a:cubicBezTo>
                    <a:pt x="126" y="512"/>
                    <a:pt x="126" y="512"/>
                    <a:pt x="125" y="511"/>
                  </a:cubicBezTo>
                  <a:cubicBezTo>
                    <a:pt x="125" y="511"/>
                    <a:pt x="125" y="511"/>
                    <a:pt x="125" y="510"/>
                  </a:cubicBezTo>
                  <a:cubicBezTo>
                    <a:pt x="125" y="511"/>
                    <a:pt x="125" y="511"/>
                    <a:pt x="124" y="511"/>
                  </a:cubicBezTo>
                  <a:cubicBezTo>
                    <a:pt x="124" y="511"/>
                    <a:pt x="124" y="510"/>
                    <a:pt x="124" y="510"/>
                  </a:cubicBezTo>
                  <a:cubicBezTo>
                    <a:pt x="124" y="510"/>
                    <a:pt x="124" y="510"/>
                    <a:pt x="124" y="510"/>
                  </a:cubicBezTo>
                  <a:cubicBezTo>
                    <a:pt x="123" y="508"/>
                    <a:pt x="123" y="510"/>
                    <a:pt x="123" y="510"/>
                  </a:cubicBezTo>
                  <a:cubicBezTo>
                    <a:pt x="123" y="511"/>
                    <a:pt x="124" y="511"/>
                    <a:pt x="123" y="511"/>
                  </a:cubicBezTo>
                  <a:cubicBezTo>
                    <a:pt x="123" y="511"/>
                    <a:pt x="123" y="511"/>
                    <a:pt x="123" y="511"/>
                  </a:cubicBezTo>
                  <a:cubicBezTo>
                    <a:pt x="123" y="511"/>
                    <a:pt x="123" y="511"/>
                    <a:pt x="123" y="511"/>
                  </a:cubicBezTo>
                  <a:cubicBezTo>
                    <a:pt x="123" y="511"/>
                    <a:pt x="123" y="511"/>
                    <a:pt x="123" y="511"/>
                  </a:cubicBezTo>
                  <a:cubicBezTo>
                    <a:pt x="123" y="511"/>
                    <a:pt x="123" y="510"/>
                    <a:pt x="123" y="510"/>
                  </a:cubicBezTo>
                  <a:cubicBezTo>
                    <a:pt x="122" y="510"/>
                    <a:pt x="123" y="509"/>
                    <a:pt x="122" y="508"/>
                  </a:cubicBezTo>
                  <a:cubicBezTo>
                    <a:pt x="122" y="508"/>
                    <a:pt x="122" y="508"/>
                    <a:pt x="122" y="508"/>
                  </a:cubicBezTo>
                  <a:cubicBezTo>
                    <a:pt x="122" y="508"/>
                    <a:pt x="122" y="508"/>
                    <a:pt x="122" y="508"/>
                  </a:cubicBezTo>
                  <a:cubicBezTo>
                    <a:pt x="122" y="508"/>
                    <a:pt x="123" y="508"/>
                    <a:pt x="123" y="508"/>
                  </a:cubicBezTo>
                  <a:cubicBezTo>
                    <a:pt x="123" y="508"/>
                    <a:pt x="123" y="508"/>
                    <a:pt x="123" y="508"/>
                  </a:cubicBezTo>
                  <a:cubicBezTo>
                    <a:pt x="123" y="508"/>
                    <a:pt x="123" y="508"/>
                    <a:pt x="123" y="508"/>
                  </a:cubicBezTo>
                  <a:cubicBezTo>
                    <a:pt x="123" y="507"/>
                    <a:pt x="124" y="507"/>
                    <a:pt x="125" y="507"/>
                  </a:cubicBezTo>
                  <a:cubicBezTo>
                    <a:pt x="125" y="507"/>
                    <a:pt x="125" y="507"/>
                    <a:pt x="125" y="507"/>
                  </a:cubicBezTo>
                  <a:cubicBezTo>
                    <a:pt x="125" y="507"/>
                    <a:pt x="125" y="507"/>
                    <a:pt x="126" y="507"/>
                  </a:cubicBezTo>
                  <a:cubicBezTo>
                    <a:pt x="125" y="507"/>
                    <a:pt x="125" y="508"/>
                    <a:pt x="126" y="508"/>
                  </a:cubicBezTo>
                  <a:cubicBezTo>
                    <a:pt x="126" y="508"/>
                    <a:pt x="126" y="508"/>
                    <a:pt x="126" y="508"/>
                  </a:cubicBezTo>
                  <a:cubicBezTo>
                    <a:pt x="126" y="508"/>
                    <a:pt x="126" y="507"/>
                    <a:pt x="126" y="507"/>
                  </a:cubicBezTo>
                  <a:cubicBezTo>
                    <a:pt x="126" y="507"/>
                    <a:pt x="125" y="507"/>
                    <a:pt x="126" y="506"/>
                  </a:cubicBezTo>
                  <a:cubicBezTo>
                    <a:pt x="126" y="506"/>
                    <a:pt x="126" y="506"/>
                    <a:pt x="126" y="506"/>
                  </a:cubicBezTo>
                  <a:cubicBezTo>
                    <a:pt x="126" y="506"/>
                    <a:pt x="126" y="505"/>
                    <a:pt x="126" y="505"/>
                  </a:cubicBezTo>
                  <a:cubicBezTo>
                    <a:pt x="127" y="505"/>
                    <a:pt x="127" y="505"/>
                    <a:pt x="128" y="505"/>
                  </a:cubicBezTo>
                  <a:cubicBezTo>
                    <a:pt x="128" y="505"/>
                    <a:pt x="128" y="505"/>
                    <a:pt x="128" y="505"/>
                  </a:cubicBezTo>
                  <a:cubicBezTo>
                    <a:pt x="127" y="504"/>
                    <a:pt x="127" y="504"/>
                    <a:pt x="127" y="504"/>
                  </a:cubicBezTo>
                  <a:cubicBezTo>
                    <a:pt x="127" y="503"/>
                    <a:pt x="126" y="503"/>
                    <a:pt x="126" y="503"/>
                  </a:cubicBezTo>
                  <a:cubicBezTo>
                    <a:pt x="126" y="504"/>
                    <a:pt x="126" y="504"/>
                    <a:pt x="126" y="504"/>
                  </a:cubicBezTo>
                  <a:cubicBezTo>
                    <a:pt x="126" y="504"/>
                    <a:pt x="126" y="504"/>
                    <a:pt x="126" y="504"/>
                  </a:cubicBezTo>
                  <a:cubicBezTo>
                    <a:pt x="126" y="505"/>
                    <a:pt x="126" y="506"/>
                    <a:pt x="126" y="506"/>
                  </a:cubicBezTo>
                  <a:cubicBezTo>
                    <a:pt x="126" y="506"/>
                    <a:pt x="125" y="506"/>
                    <a:pt x="125" y="506"/>
                  </a:cubicBezTo>
                  <a:cubicBezTo>
                    <a:pt x="125" y="506"/>
                    <a:pt x="125" y="506"/>
                    <a:pt x="125" y="507"/>
                  </a:cubicBezTo>
                  <a:cubicBezTo>
                    <a:pt x="125" y="507"/>
                    <a:pt x="125" y="507"/>
                    <a:pt x="125" y="506"/>
                  </a:cubicBezTo>
                  <a:cubicBezTo>
                    <a:pt x="124" y="506"/>
                    <a:pt x="123" y="507"/>
                    <a:pt x="124" y="506"/>
                  </a:cubicBezTo>
                  <a:cubicBezTo>
                    <a:pt x="124" y="506"/>
                    <a:pt x="124" y="506"/>
                    <a:pt x="124" y="506"/>
                  </a:cubicBezTo>
                  <a:cubicBezTo>
                    <a:pt x="124" y="505"/>
                    <a:pt x="124" y="505"/>
                    <a:pt x="124" y="505"/>
                  </a:cubicBezTo>
                  <a:cubicBezTo>
                    <a:pt x="124" y="505"/>
                    <a:pt x="124" y="505"/>
                    <a:pt x="124" y="505"/>
                  </a:cubicBezTo>
                  <a:cubicBezTo>
                    <a:pt x="124" y="505"/>
                    <a:pt x="123" y="504"/>
                    <a:pt x="123" y="504"/>
                  </a:cubicBezTo>
                  <a:cubicBezTo>
                    <a:pt x="123" y="504"/>
                    <a:pt x="123" y="504"/>
                    <a:pt x="123" y="504"/>
                  </a:cubicBezTo>
                  <a:cubicBezTo>
                    <a:pt x="123" y="504"/>
                    <a:pt x="123" y="504"/>
                    <a:pt x="123" y="503"/>
                  </a:cubicBezTo>
                  <a:cubicBezTo>
                    <a:pt x="123" y="503"/>
                    <a:pt x="123" y="503"/>
                    <a:pt x="123" y="503"/>
                  </a:cubicBezTo>
                  <a:cubicBezTo>
                    <a:pt x="123" y="503"/>
                    <a:pt x="123" y="503"/>
                    <a:pt x="123" y="503"/>
                  </a:cubicBezTo>
                  <a:cubicBezTo>
                    <a:pt x="123" y="503"/>
                    <a:pt x="123" y="503"/>
                    <a:pt x="124" y="503"/>
                  </a:cubicBezTo>
                  <a:cubicBezTo>
                    <a:pt x="124" y="503"/>
                    <a:pt x="123" y="502"/>
                    <a:pt x="123" y="502"/>
                  </a:cubicBezTo>
                  <a:cubicBezTo>
                    <a:pt x="123" y="502"/>
                    <a:pt x="123" y="502"/>
                    <a:pt x="123" y="502"/>
                  </a:cubicBezTo>
                  <a:cubicBezTo>
                    <a:pt x="122" y="502"/>
                    <a:pt x="122" y="501"/>
                    <a:pt x="122" y="501"/>
                  </a:cubicBezTo>
                  <a:cubicBezTo>
                    <a:pt x="122" y="501"/>
                    <a:pt x="122" y="502"/>
                    <a:pt x="122" y="502"/>
                  </a:cubicBezTo>
                  <a:cubicBezTo>
                    <a:pt x="121" y="502"/>
                    <a:pt x="121" y="501"/>
                    <a:pt x="121" y="501"/>
                  </a:cubicBezTo>
                  <a:cubicBezTo>
                    <a:pt x="121" y="501"/>
                    <a:pt x="121" y="501"/>
                    <a:pt x="121" y="501"/>
                  </a:cubicBezTo>
                  <a:cubicBezTo>
                    <a:pt x="121" y="501"/>
                    <a:pt x="120" y="501"/>
                    <a:pt x="120" y="500"/>
                  </a:cubicBezTo>
                  <a:cubicBezTo>
                    <a:pt x="120" y="500"/>
                    <a:pt x="120" y="500"/>
                    <a:pt x="120" y="500"/>
                  </a:cubicBezTo>
                  <a:cubicBezTo>
                    <a:pt x="120" y="500"/>
                    <a:pt x="120" y="500"/>
                    <a:pt x="120" y="500"/>
                  </a:cubicBezTo>
                  <a:cubicBezTo>
                    <a:pt x="119" y="500"/>
                    <a:pt x="120" y="500"/>
                    <a:pt x="120" y="499"/>
                  </a:cubicBezTo>
                  <a:cubicBezTo>
                    <a:pt x="120" y="499"/>
                    <a:pt x="120" y="499"/>
                    <a:pt x="120" y="499"/>
                  </a:cubicBezTo>
                  <a:cubicBezTo>
                    <a:pt x="120" y="499"/>
                    <a:pt x="120" y="499"/>
                    <a:pt x="120" y="499"/>
                  </a:cubicBezTo>
                  <a:cubicBezTo>
                    <a:pt x="120" y="498"/>
                    <a:pt x="121" y="498"/>
                    <a:pt x="121" y="498"/>
                  </a:cubicBezTo>
                  <a:cubicBezTo>
                    <a:pt x="122" y="498"/>
                    <a:pt x="122" y="498"/>
                    <a:pt x="122" y="499"/>
                  </a:cubicBezTo>
                  <a:cubicBezTo>
                    <a:pt x="122" y="499"/>
                    <a:pt x="123" y="499"/>
                    <a:pt x="123" y="499"/>
                  </a:cubicBezTo>
                  <a:cubicBezTo>
                    <a:pt x="123" y="499"/>
                    <a:pt x="123" y="501"/>
                    <a:pt x="123" y="500"/>
                  </a:cubicBezTo>
                  <a:cubicBezTo>
                    <a:pt x="123" y="500"/>
                    <a:pt x="123" y="499"/>
                    <a:pt x="123" y="499"/>
                  </a:cubicBezTo>
                  <a:cubicBezTo>
                    <a:pt x="123" y="498"/>
                    <a:pt x="122" y="498"/>
                    <a:pt x="122" y="498"/>
                  </a:cubicBezTo>
                  <a:cubicBezTo>
                    <a:pt x="122" y="498"/>
                    <a:pt x="122" y="498"/>
                    <a:pt x="122" y="497"/>
                  </a:cubicBezTo>
                  <a:cubicBezTo>
                    <a:pt x="122" y="497"/>
                    <a:pt x="122" y="497"/>
                    <a:pt x="122" y="497"/>
                  </a:cubicBezTo>
                  <a:cubicBezTo>
                    <a:pt x="122" y="497"/>
                    <a:pt x="122" y="497"/>
                    <a:pt x="123" y="497"/>
                  </a:cubicBezTo>
                  <a:cubicBezTo>
                    <a:pt x="123" y="497"/>
                    <a:pt x="124" y="497"/>
                    <a:pt x="124" y="498"/>
                  </a:cubicBezTo>
                  <a:cubicBezTo>
                    <a:pt x="125" y="498"/>
                    <a:pt x="125" y="498"/>
                    <a:pt x="125" y="498"/>
                  </a:cubicBezTo>
                  <a:cubicBezTo>
                    <a:pt x="125" y="498"/>
                    <a:pt x="125" y="498"/>
                    <a:pt x="125" y="498"/>
                  </a:cubicBezTo>
                  <a:cubicBezTo>
                    <a:pt x="126" y="498"/>
                    <a:pt x="125" y="497"/>
                    <a:pt x="125" y="497"/>
                  </a:cubicBezTo>
                  <a:cubicBezTo>
                    <a:pt x="125" y="497"/>
                    <a:pt x="125" y="497"/>
                    <a:pt x="125" y="497"/>
                  </a:cubicBezTo>
                  <a:cubicBezTo>
                    <a:pt x="125" y="497"/>
                    <a:pt x="125" y="496"/>
                    <a:pt x="125" y="496"/>
                  </a:cubicBezTo>
                  <a:cubicBezTo>
                    <a:pt x="125" y="496"/>
                    <a:pt x="126" y="496"/>
                    <a:pt x="126" y="496"/>
                  </a:cubicBezTo>
                  <a:cubicBezTo>
                    <a:pt x="126" y="496"/>
                    <a:pt x="126" y="496"/>
                    <a:pt x="126" y="496"/>
                  </a:cubicBezTo>
                  <a:cubicBezTo>
                    <a:pt x="125" y="496"/>
                    <a:pt x="125" y="496"/>
                    <a:pt x="125" y="496"/>
                  </a:cubicBezTo>
                  <a:cubicBezTo>
                    <a:pt x="125" y="495"/>
                    <a:pt x="124" y="495"/>
                    <a:pt x="124" y="496"/>
                  </a:cubicBezTo>
                  <a:cubicBezTo>
                    <a:pt x="124" y="496"/>
                    <a:pt x="124" y="497"/>
                    <a:pt x="124" y="497"/>
                  </a:cubicBezTo>
                  <a:cubicBezTo>
                    <a:pt x="124" y="497"/>
                    <a:pt x="124" y="497"/>
                    <a:pt x="124" y="497"/>
                  </a:cubicBezTo>
                  <a:cubicBezTo>
                    <a:pt x="124" y="497"/>
                    <a:pt x="124" y="497"/>
                    <a:pt x="124" y="496"/>
                  </a:cubicBezTo>
                  <a:cubicBezTo>
                    <a:pt x="124" y="496"/>
                    <a:pt x="123" y="496"/>
                    <a:pt x="123" y="496"/>
                  </a:cubicBezTo>
                  <a:cubicBezTo>
                    <a:pt x="123" y="497"/>
                    <a:pt x="123" y="496"/>
                    <a:pt x="122" y="496"/>
                  </a:cubicBezTo>
                  <a:cubicBezTo>
                    <a:pt x="122" y="496"/>
                    <a:pt x="122" y="496"/>
                    <a:pt x="123" y="495"/>
                  </a:cubicBezTo>
                  <a:cubicBezTo>
                    <a:pt x="123" y="495"/>
                    <a:pt x="123" y="495"/>
                    <a:pt x="123" y="495"/>
                  </a:cubicBezTo>
                  <a:cubicBezTo>
                    <a:pt x="123" y="494"/>
                    <a:pt x="122" y="494"/>
                    <a:pt x="122" y="494"/>
                  </a:cubicBezTo>
                  <a:cubicBezTo>
                    <a:pt x="123" y="493"/>
                    <a:pt x="123" y="493"/>
                    <a:pt x="124" y="493"/>
                  </a:cubicBezTo>
                  <a:cubicBezTo>
                    <a:pt x="125" y="493"/>
                    <a:pt x="125" y="493"/>
                    <a:pt x="126" y="494"/>
                  </a:cubicBezTo>
                  <a:cubicBezTo>
                    <a:pt x="126" y="493"/>
                    <a:pt x="126" y="493"/>
                    <a:pt x="126" y="492"/>
                  </a:cubicBezTo>
                  <a:cubicBezTo>
                    <a:pt x="125" y="492"/>
                    <a:pt x="125" y="492"/>
                    <a:pt x="125" y="492"/>
                  </a:cubicBezTo>
                  <a:cubicBezTo>
                    <a:pt x="125" y="492"/>
                    <a:pt x="125" y="492"/>
                    <a:pt x="124" y="492"/>
                  </a:cubicBezTo>
                  <a:cubicBezTo>
                    <a:pt x="124" y="492"/>
                    <a:pt x="124" y="492"/>
                    <a:pt x="124" y="491"/>
                  </a:cubicBezTo>
                  <a:cubicBezTo>
                    <a:pt x="124" y="491"/>
                    <a:pt x="124" y="490"/>
                    <a:pt x="124" y="490"/>
                  </a:cubicBezTo>
                  <a:cubicBezTo>
                    <a:pt x="124" y="490"/>
                    <a:pt x="124" y="489"/>
                    <a:pt x="124" y="489"/>
                  </a:cubicBezTo>
                  <a:cubicBezTo>
                    <a:pt x="125" y="489"/>
                    <a:pt x="125" y="489"/>
                    <a:pt x="125" y="489"/>
                  </a:cubicBezTo>
                  <a:cubicBezTo>
                    <a:pt x="125" y="489"/>
                    <a:pt x="125" y="489"/>
                    <a:pt x="125" y="489"/>
                  </a:cubicBezTo>
                  <a:cubicBezTo>
                    <a:pt x="125" y="489"/>
                    <a:pt x="125" y="489"/>
                    <a:pt x="124" y="489"/>
                  </a:cubicBezTo>
                  <a:cubicBezTo>
                    <a:pt x="124" y="489"/>
                    <a:pt x="124" y="490"/>
                    <a:pt x="124" y="490"/>
                  </a:cubicBezTo>
                  <a:cubicBezTo>
                    <a:pt x="124" y="491"/>
                    <a:pt x="124" y="492"/>
                    <a:pt x="123" y="492"/>
                  </a:cubicBezTo>
                  <a:cubicBezTo>
                    <a:pt x="123" y="492"/>
                    <a:pt x="123" y="492"/>
                    <a:pt x="122" y="493"/>
                  </a:cubicBezTo>
                  <a:cubicBezTo>
                    <a:pt x="122" y="493"/>
                    <a:pt x="122" y="493"/>
                    <a:pt x="122" y="493"/>
                  </a:cubicBezTo>
                  <a:cubicBezTo>
                    <a:pt x="121" y="493"/>
                    <a:pt x="121" y="493"/>
                    <a:pt x="121" y="493"/>
                  </a:cubicBezTo>
                  <a:cubicBezTo>
                    <a:pt x="121" y="493"/>
                    <a:pt x="121" y="494"/>
                    <a:pt x="121" y="494"/>
                  </a:cubicBezTo>
                  <a:cubicBezTo>
                    <a:pt x="121" y="494"/>
                    <a:pt x="122" y="494"/>
                    <a:pt x="122" y="494"/>
                  </a:cubicBezTo>
                  <a:cubicBezTo>
                    <a:pt x="122" y="494"/>
                    <a:pt x="121" y="495"/>
                    <a:pt x="121" y="495"/>
                  </a:cubicBezTo>
                  <a:cubicBezTo>
                    <a:pt x="121" y="496"/>
                    <a:pt x="122" y="496"/>
                    <a:pt x="121" y="497"/>
                  </a:cubicBezTo>
                  <a:cubicBezTo>
                    <a:pt x="121" y="497"/>
                    <a:pt x="121" y="497"/>
                    <a:pt x="121" y="497"/>
                  </a:cubicBezTo>
                  <a:cubicBezTo>
                    <a:pt x="121" y="497"/>
                    <a:pt x="119" y="499"/>
                    <a:pt x="118" y="498"/>
                  </a:cubicBezTo>
                  <a:cubicBezTo>
                    <a:pt x="118" y="498"/>
                    <a:pt x="118" y="497"/>
                    <a:pt x="118" y="497"/>
                  </a:cubicBezTo>
                  <a:cubicBezTo>
                    <a:pt x="118" y="497"/>
                    <a:pt x="118" y="497"/>
                    <a:pt x="118" y="497"/>
                  </a:cubicBezTo>
                  <a:cubicBezTo>
                    <a:pt x="118" y="497"/>
                    <a:pt x="118" y="496"/>
                    <a:pt x="118" y="496"/>
                  </a:cubicBezTo>
                  <a:cubicBezTo>
                    <a:pt x="118" y="496"/>
                    <a:pt x="118" y="496"/>
                    <a:pt x="118" y="496"/>
                  </a:cubicBezTo>
                  <a:cubicBezTo>
                    <a:pt x="119" y="496"/>
                    <a:pt x="119" y="496"/>
                    <a:pt x="119" y="496"/>
                  </a:cubicBezTo>
                  <a:cubicBezTo>
                    <a:pt x="118" y="495"/>
                    <a:pt x="118" y="494"/>
                    <a:pt x="118" y="494"/>
                  </a:cubicBezTo>
                  <a:cubicBezTo>
                    <a:pt x="118" y="493"/>
                    <a:pt x="119" y="493"/>
                    <a:pt x="119" y="492"/>
                  </a:cubicBezTo>
                  <a:cubicBezTo>
                    <a:pt x="118" y="492"/>
                    <a:pt x="118" y="493"/>
                    <a:pt x="118" y="493"/>
                  </a:cubicBezTo>
                  <a:cubicBezTo>
                    <a:pt x="118" y="493"/>
                    <a:pt x="118" y="494"/>
                    <a:pt x="118" y="494"/>
                  </a:cubicBezTo>
                  <a:cubicBezTo>
                    <a:pt x="118" y="495"/>
                    <a:pt x="118" y="496"/>
                    <a:pt x="117" y="496"/>
                  </a:cubicBezTo>
                  <a:cubicBezTo>
                    <a:pt x="117" y="496"/>
                    <a:pt x="117" y="496"/>
                    <a:pt x="116" y="495"/>
                  </a:cubicBezTo>
                  <a:cubicBezTo>
                    <a:pt x="117" y="496"/>
                    <a:pt x="116" y="494"/>
                    <a:pt x="116" y="493"/>
                  </a:cubicBezTo>
                  <a:cubicBezTo>
                    <a:pt x="116" y="493"/>
                    <a:pt x="115" y="493"/>
                    <a:pt x="115" y="493"/>
                  </a:cubicBezTo>
                  <a:cubicBezTo>
                    <a:pt x="116" y="493"/>
                    <a:pt x="116" y="493"/>
                    <a:pt x="116" y="492"/>
                  </a:cubicBezTo>
                  <a:cubicBezTo>
                    <a:pt x="116" y="492"/>
                    <a:pt x="116" y="492"/>
                    <a:pt x="116" y="492"/>
                  </a:cubicBezTo>
                  <a:cubicBezTo>
                    <a:pt x="115" y="492"/>
                    <a:pt x="115" y="492"/>
                    <a:pt x="115" y="492"/>
                  </a:cubicBezTo>
                  <a:cubicBezTo>
                    <a:pt x="115" y="492"/>
                    <a:pt x="115" y="491"/>
                    <a:pt x="115" y="491"/>
                  </a:cubicBezTo>
                  <a:cubicBezTo>
                    <a:pt x="115" y="491"/>
                    <a:pt x="115" y="491"/>
                    <a:pt x="115" y="491"/>
                  </a:cubicBezTo>
                  <a:cubicBezTo>
                    <a:pt x="114" y="490"/>
                    <a:pt x="114" y="490"/>
                    <a:pt x="114" y="490"/>
                  </a:cubicBezTo>
                  <a:cubicBezTo>
                    <a:pt x="114" y="489"/>
                    <a:pt x="115" y="489"/>
                    <a:pt x="115" y="489"/>
                  </a:cubicBezTo>
                  <a:cubicBezTo>
                    <a:pt x="115" y="489"/>
                    <a:pt x="115" y="489"/>
                    <a:pt x="115" y="489"/>
                  </a:cubicBezTo>
                  <a:cubicBezTo>
                    <a:pt x="116" y="489"/>
                    <a:pt x="116" y="489"/>
                    <a:pt x="116" y="488"/>
                  </a:cubicBezTo>
                  <a:cubicBezTo>
                    <a:pt x="116" y="488"/>
                    <a:pt x="117" y="488"/>
                    <a:pt x="117" y="488"/>
                  </a:cubicBezTo>
                  <a:cubicBezTo>
                    <a:pt x="117" y="488"/>
                    <a:pt x="116" y="488"/>
                    <a:pt x="116" y="488"/>
                  </a:cubicBezTo>
                  <a:cubicBezTo>
                    <a:pt x="116" y="487"/>
                    <a:pt x="117" y="487"/>
                    <a:pt x="117" y="487"/>
                  </a:cubicBezTo>
                  <a:cubicBezTo>
                    <a:pt x="118" y="487"/>
                    <a:pt x="118" y="487"/>
                    <a:pt x="118" y="487"/>
                  </a:cubicBezTo>
                  <a:cubicBezTo>
                    <a:pt x="118" y="486"/>
                    <a:pt x="118" y="486"/>
                    <a:pt x="118" y="486"/>
                  </a:cubicBezTo>
                  <a:cubicBezTo>
                    <a:pt x="118" y="486"/>
                    <a:pt x="118" y="486"/>
                    <a:pt x="118" y="486"/>
                  </a:cubicBezTo>
                  <a:cubicBezTo>
                    <a:pt x="118" y="486"/>
                    <a:pt x="118" y="486"/>
                    <a:pt x="118" y="486"/>
                  </a:cubicBezTo>
                  <a:cubicBezTo>
                    <a:pt x="117" y="485"/>
                    <a:pt x="117" y="485"/>
                    <a:pt x="118" y="485"/>
                  </a:cubicBezTo>
                  <a:cubicBezTo>
                    <a:pt x="118" y="484"/>
                    <a:pt x="118" y="484"/>
                    <a:pt x="118" y="484"/>
                  </a:cubicBezTo>
                  <a:cubicBezTo>
                    <a:pt x="117" y="484"/>
                    <a:pt x="117" y="485"/>
                    <a:pt x="117" y="486"/>
                  </a:cubicBezTo>
                  <a:cubicBezTo>
                    <a:pt x="117" y="486"/>
                    <a:pt x="117" y="486"/>
                    <a:pt x="117" y="486"/>
                  </a:cubicBezTo>
                  <a:cubicBezTo>
                    <a:pt x="117" y="486"/>
                    <a:pt x="117" y="486"/>
                    <a:pt x="117" y="486"/>
                  </a:cubicBezTo>
                  <a:cubicBezTo>
                    <a:pt x="117" y="486"/>
                    <a:pt x="117" y="486"/>
                    <a:pt x="116" y="486"/>
                  </a:cubicBezTo>
                  <a:cubicBezTo>
                    <a:pt x="116" y="487"/>
                    <a:pt x="116" y="487"/>
                    <a:pt x="116" y="488"/>
                  </a:cubicBezTo>
                  <a:cubicBezTo>
                    <a:pt x="115" y="488"/>
                    <a:pt x="115" y="488"/>
                    <a:pt x="114" y="489"/>
                  </a:cubicBezTo>
                  <a:cubicBezTo>
                    <a:pt x="114" y="489"/>
                    <a:pt x="114" y="489"/>
                    <a:pt x="113" y="489"/>
                  </a:cubicBezTo>
                  <a:cubicBezTo>
                    <a:pt x="113" y="489"/>
                    <a:pt x="113" y="489"/>
                    <a:pt x="113" y="489"/>
                  </a:cubicBezTo>
                  <a:cubicBezTo>
                    <a:pt x="113" y="489"/>
                    <a:pt x="113" y="489"/>
                    <a:pt x="113" y="489"/>
                  </a:cubicBezTo>
                  <a:cubicBezTo>
                    <a:pt x="113" y="488"/>
                    <a:pt x="114" y="487"/>
                    <a:pt x="114" y="487"/>
                  </a:cubicBezTo>
                  <a:cubicBezTo>
                    <a:pt x="114" y="487"/>
                    <a:pt x="114" y="486"/>
                    <a:pt x="114" y="487"/>
                  </a:cubicBezTo>
                  <a:cubicBezTo>
                    <a:pt x="114" y="487"/>
                    <a:pt x="114" y="487"/>
                    <a:pt x="114" y="487"/>
                  </a:cubicBezTo>
                  <a:cubicBezTo>
                    <a:pt x="114" y="487"/>
                    <a:pt x="113" y="487"/>
                    <a:pt x="113" y="487"/>
                  </a:cubicBezTo>
                  <a:cubicBezTo>
                    <a:pt x="113" y="487"/>
                    <a:pt x="112" y="487"/>
                    <a:pt x="112" y="486"/>
                  </a:cubicBezTo>
                  <a:cubicBezTo>
                    <a:pt x="113" y="487"/>
                    <a:pt x="113" y="487"/>
                    <a:pt x="114" y="487"/>
                  </a:cubicBezTo>
                  <a:cubicBezTo>
                    <a:pt x="113" y="486"/>
                    <a:pt x="113" y="485"/>
                    <a:pt x="113" y="485"/>
                  </a:cubicBezTo>
                  <a:cubicBezTo>
                    <a:pt x="113" y="485"/>
                    <a:pt x="113" y="485"/>
                    <a:pt x="113" y="484"/>
                  </a:cubicBezTo>
                  <a:cubicBezTo>
                    <a:pt x="114" y="484"/>
                    <a:pt x="114" y="485"/>
                    <a:pt x="114" y="485"/>
                  </a:cubicBezTo>
                  <a:cubicBezTo>
                    <a:pt x="114" y="484"/>
                    <a:pt x="114" y="484"/>
                    <a:pt x="114" y="484"/>
                  </a:cubicBezTo>
                  <a:cubicBezTo>
                    <a:pt x="115" y="484"/>
                    <a:pt x="115" y="484"/>
                    <a:pt x="115" y="485"/>
                  </a:cubicBezTo>
                  <a:cubicBezTo>
                    <a:pt x="115" y="485"/>
                    <a:pt x="115" y="485"/>
                    <a:pt x="116" y="485"/>
                  </a:cubicBezTo>
                  <a:cubicBezTo>
                    <a:pt x="116" y="485"/>
                    <a:pt x="116" y="485"/>
                    <a:pt x="116" y="484"/>
                  </a:cubicBezTo>
                  <a:cubicBezTo>
                    <a:pt x="116" y="484"/>
                    <a:pt x="117" y="483"/>
                    <a:pt x="117" y="483"/>
                  </a:cubicBezTo>
                  <a:cubicBezTo>
                    <a:pt x="117" y="483"/>
                    <a:pt x="118" y="483"/>
                    <a:pt x="118" y="483"/>
                  </a:cubicBezTo>
                  <a:cubicBezTo>
                    <a:pt x="118" y="483"/>
                    <a:pt x="118" y="483"/>
                    <a:pt x="119" y="483"/>
                  </a:cubicBezTo>
                  <a:cubicBezTo>
                    <a:pt x="119" y="483"/>
                    <a:pt x="119" y="483"/>
                    <a:pt x="119" y="483"/>
                  </a:cubicBezTo>
                  <a:cubicBezTo>
                    <a:pt x="119" y="483"/>
                    <a:pt x="119" y="483"/>
                    <a:pt x="120" y="483"/>
                  </a:cubicBezTo>
                  <a:cubicBezTo>
                    <a:pt x="120" y="483"/>
                    <a:pt x="120" y="483"/>
                    <a:pt x="120" y="483"/>
                  </a:cubicBezTo>
                  <a:cubicBezTo>
                    <a:pt x="120" y="484"/>
                    <a:pt x="120" y="484"/>
                    <a:pt x="120" y="484"/>
                  </a:cubicBezTo>
                  <a:cubicBezTo>
                    <a:pt x="120" y="484"/>
                    <a:pt x="121" y="484"/>
                    <a:pt x="121" y="484"/>
                  </a:cubicBezTo>
                  <a:cubicBezTo>
                    <a:pt x="121" y="484"/>
                    <a:pt x="121" y="484"/>
                    <a:pt x="121" y="484"/>
                  </a:cubicBezTo>
                  <a:cubicBezTo>
                    <a:pt x="121" y="484"/>
                    <a:pt x="121" y="485"/>
                    <a:pt x="121" y="485"/>
                  </a:cubicBezTo>
                  <a:cubicBezTo>
                    <a:pt x="121" y="485"/>
                    <a:pt x="121" y="486"/>
                    <a:pt x="122" y="486"/>
                  </a:cubicBezTo>
                  <a:cubicBezTo>
                    <a:pt x="122" y="486"/>
                    <a:pt x="122" y="485"/>
                    <a:pt x="122" y="485"/>
                  </a:cubicBezTo>
                  <a:cubicBezTo>
                    <a:pt x="122" y="485"/>
                    <a:pt x="122" y="485"/>
                    <a:pt x="122" y="484"/>
                  </a:cubicBezTo>
                  <a:cubicBezTo>
                    <a:pt x="122" y="484"/>
                    <a:pt x="122" y="484"/>
                    <a:pt x="122" y="484"/>
                  </a:cubicBezTo>
                  <a:cubicBezTo>
                    <a:pt x="122" y="484"/>
                    <a:pt x="123" y="484"/>
                    <a:pt x="123" y="484"/>
                  </a:cubicBezTo>
                  <a:cubicBezTo>
                    <a:pt x="123" y="484"/>
                    <a:pt x="123" y="483"/>
                    <a:pt x="122" y="483"/>
                  </a:cubicBezTo>
                  <a:cubicBezTo>
                    <a:pt x="122" y="483"/>
                    <a:pt x="122" y="483"/>
                    <a:pt x="122" y="483"/>
                  </a:cubicBezTo>
                  <a:cubicBezTo>
                    <a:pt x="122" y="482"/>
                    <a:pt x="123" y="482"/>
                    <a:pt x="123" y="481"/>
                  </a:cubicBezTo>
                  <a:cubicBezTo>
                    <a:pt x="123" y="481"/>
                    <a:pt x="124" y="482"/>
                    <a:pt x="125" y="482"/>
                  </a:cubicBezTo>
                  <a:cubicBezTo>
                    <a:pt x="124" y="480"/>
                    <a:pt x="123" y="481"/>
                    <a:pt x="122" y="482"/>
                  </a:cubicBezTo>
                  <a:cubicBezTo>
                    <a:pt x="122" y="482"/>
                    <a:pt x="122" y="482"/>
                    <a:pt x="122" y="481"/>
                  </a:cubicBezTo>
                  <a:cubicBezTo>
                    <a:pt x="122" y="481"/>
                    <a:pt x="121" y="481"/>
                    <a:pt x="122" y="481"/>
                  </a:cubicBezTo>
                  <a:cubicBezTo>
                    <a:pt x="122" y="480"/>
                    <a:pt x="122" y="480"/>
                    <a:pt x="122" y="480"/>
                  </a:cubicBezTo>
                  <a:cubicBezTo>
                    <a:pt x="122" y="480"/>
                    <a:pt x="122" y="481"/>
                    <a:pt x="122" y="481"/>
                  </a:cubicBezTo>
                  <a:cubicBezTo>
                    <a:pt x="122" y="480"/>
                    <a:pt x="121" y="479"/>
                    <a:pt x="121" y="479"/>
                  </a:cubicBezTo>
                  <a:cubicBezTo>
                    <a:pt x="121" y="479"/>
                    <a:pt x="121" y="479"/>
                    <a:pt x="121" y="479"/>
                  </a:cubicBezTo>
                  <a:cubicBezTo>
                    <a:pt x="121" y="479"/>
                    <a:pt x="121" y="478"/>
                    <a:pt x="121" y="478"/>
                  </a:cubicBezTo>
                  <a:cubicBezTo>
                    <a:pt x="121" y="478"/>
                    <a:pt x="121" y="478"/>
                    <a:pt x="121" y="477"/>
                  </a:cubicBezTo>
                  <a:cubicBezTo>
                    <a:pt x="121" y="477"/>
                    <a:pt x="120" y="477"/>
                    <a:pt x="120" y="476"/>
                  </a:cubicBezTo>
                  <a:cubicBezTo>
                    <a:pt x="120" y="476"/>
                    <a:pt x="120" y="476"/>
                    <a:pt x="121" y="475"/>
                  </a:cubicBezTo>
                  <a:cubicBezTo>
                    <a:pt x="121" y="475"/>
                    <a:pt x="121" y="475"/>
                    <a:pt x="121" y="475"/>
                  </a:cubicBezTo>
                  <a:cubicBezTo>
                    <a:pt x="121" y="475"/>
                    <a:pt x="122" y="476"/>
                    <a:pt x="123" y="476"/>
                  </a:cubicBezTo>
                  <a:cubicBezTo>
                    <a:pt x="123" y="476"/>
                    <a:pt x="123" y="476"/>
                    <a:pt x="123" y="476"/>
                  </a:cubicBezTo>
                  <a:cubicBezTo>
                    <a:pt x="123" y="476"/>
                    <a:pt x="124" y="476"/>
                    <a:pt x="124" y="476"/>
                  </a:cubicBezTo>
                  <a:cubicBezTo>
                    <a:pt x="125" y="476"/>
                    <a:pt x="125" y="476"/>
                    <a:pt x="125" y="476"/>
                  </a:cubicBezTo>
                  <a:cubicBezTo>
                    <a:pt x="125" y="476"/>
                    <a:pt x="125" y="476"/>
                    <a:pt x="126" y="476"/>
                  </a:cubicBezTo>
                  <a:cubicBezTo>
                    <a:pt x="126" y="476"/>
                    <a:pt x="126" y="476"/>
                    <a:pt x="126" y="477"/>
                  </a:cubicBezTo>
                  <a:cubicBezTo>
                    <a:pt x="127" y="477"/>
                    <a:pt x="127" y="477"/>
                    <a:pt x="127" y="477"/>
                  </a:cubicBezTo>
                  <a:cubicBezTo>
                    <a:pt x="127" y="477"/>
                    <a:pt x="128" y="477"/>
                    <a:pt x="128" y="478"/>
                  </a:cubicBezTo>
                  <a:cubicBezTo>
                    <a:pt x="128" y="478"/>
                    <a:pt x="128" y="478"/>
                    <a:pt x="128" y="478"/>
                  </a:cubicBezTo>
                  <a:cubicBezTo>
                    <a:pt x="128" y="478"/>
                    <a:pt x="128" y="478"/>
                    <a:pt x="128" y="478"/>
                  </a:cubicBezTo>
                  <a:cubicBezTo>
                    <a:pt x="128" y="478"/>
                    <a:pt x="128" y="478"/>
                    <a:pt x="128" y="478"/>
                  </a:cubicBezTo>
                  <a:cubicBezTo>
                    <a:pt x="129" y="478"/>
                    <a:pt x="129" y="478"/>
                    <a:pt x="129" y="478"/>
                  </a:cubicBezTo>
                  <a:cubicBezTo>
                    <a:pt x="129" y="478"/>
                    <a:pt x="129" y="478"/>
                    <a:pt x="129" y="478"/>
                  </a:cubicBezTo>
                  <a:cubicBezTo>
                    <a:pt x="129" y="478"/>
                    <a:pt x="129" y="477"/>
                    <a:pt x="129" y="477"/>
                  </a:cubicBezTo>
                  <a:cubicBezTo>
                    <a:pt x="128" y="477"/>
                    <a:pt x="128" y="477"/>
                    <a:pt x="128" y="477"/>
                  </a:cubicBezTo>
                  <a:cubicBezTo>
                    <a:pt x="128" y="476"/>
                    <a:pt x="128" y="476"/>
                    <a:pt x="127" y="476"/>
                  </a:cubicBezTo>
                  <a:cubicBezTo>
                    <a:pt x="127" y="476"/>
                    <a:pt x="127" y="476"/>
                    <a:pt x="127" y="476"/>
                  </a:cubicBezTo>
                  <a:cubicBezTo>
                    <a:pt x="127" y="476"/>
                    <a:pt x="126" y="476"/>
                    <a:pt x="126" y="475"/>
                  </a:cubicBezTo>
                  <a:cubicBezTo>
                    <a:pt x="127" y="475"/>
                    <a:pt x="127" y="475"/>
                    <a:pt x="128" y="475"/>
                  </a:cubicBezTo>
                  <a:cubicBezTo>
                    <a:pt x="128" y="475"/>
                    <a:pt x="128" y="475"/>
                    <a:pt x="128" y="475"/>
                  </a:cubicBezTo>
                  <a:cubicBezTo>
                    <a:pt x="128" y="474"/>
                    <a:pt x="128" y="474"/>
                    <a:pt x="128" y="474"/>
                  </a:cubicBezTo>
                  <a:cubicBezTo>
                    <a:pt x="127" y="474"/>
                    <a:pt x="127" y="474"/>
                    <a:pt x="127" y="474"/>
                  </a:cubicBezTo>
                  <a:cubicBezTo>
                    <a:pt x="127" y="473"/>
                    <a:pt x="127" y="473"/>
                    <a:pt x="127" y="472"/>
                  </a:cubicBezTo>
                  <a:cubicBezTo>
                    <a:pt x="127" y="472"/>
                    <a:pt x="127" y="472"/>
                    <a:pt x="127" y="472"/>
                  </a:cubicBezTo>
                  <a:cubicBezTo>
                    <a:pt x="127" y="472"/>
                    <a:pt x="127" y="472"/>
                    <a:pt x="127" y="472"/>
                  </a:cubicBezTo>
                  <a:cubicBezTo>
                    <a:pt x="127" y="472"/>
                    <a:pt x="127" y="472"/>
                    <a:pt x="127" y="472"/>
                  </a:cubicBezTo>
                  <a:cubicBezTo>
                    <a:pt x="126" y="473"/>
                    <a:pt x="126" y="473"/>
                    <a:pt x="126" y="474"/>
                  </a:cubicBezTo>
                  <a:cubicBezTo>
                    <a:pt x="126" y="474"/>
                    <a:pt x="126" y="474"/>
                    <a:pt x="125" y="474"/>
                  </a:cubicBezTo>
                  <a:cubicBezTo>
                    <a:pt x="125" y="474"/>
                    <a:pt x="125" y="474"/>
                    <a:pt x="124" y="474"/>
                  </a:cubicBezTo>
                  <a:cubicBezTo>
                    <a:pt x="124" y="474"/>
                    <a:pt x="125" y="475"/>
                    <a:pt x="126" y="475"/>
                  </a:cubicBezTo>
                  <a:cubicBezTo>
                    <a:pt x="126" y="475"/>
                    <a:pt x="126" y="475"/>
                    <a:pt x="126" y="475"/>
                  </a:cubicBezTo>
                  <a:cubicBezTo>
                    <a:pt x="126" y="475"/>
                    <a:pt x="126" y="475"/>
                    <a:pt x="125" y="475"/>
                  </a:cubicBezTo>
                  <a:cubicBezTo>
                    <a:pt x="125" y="475"/>
                    <a:pt x="125" y="475"/>
                    <a:pt x="125" y="475"/>
                  </a:cubicBezTo>
                  <a:cubicBezTo>
                    <a:pt x="125" y="475"/>
                    <a:pt x="125" y="475"/>
                    <a:pt x="125" y="475"/>
                  </a:cubicBezTo>
                  <a:cubicBezTo>
                    <a:pt x="125" y="475"/>
                    <a:pt x="125" y="475"/>
                    <a:pt x="124" y="475"/>
                  </a:cubicBezTo>
                  <a:cubicBezTo>
                    <a:pt x="124" y="475"/>
                    <a:pt x="124" y="475"/>
                    <a:pt x="124" y="474"/>
                  </a:cubicBezTo>
                  <a:cubicBezTo>
                    <a:pt x="124" y="474"/>
                    <a:pt x="124" y="475"/>
                    <a:pt x="124" y="475"/>
                  </a:cubicBezTo>
                  <a:cubicBezTo>
                    <a:pt x="124" y="475"/>
                    <a:pt x="124" y="475"/>
                    <a:pt x="124" y="475"/>
                  </a:cubicBezTo>
                  <a:cubicBezTo>
                    <a:pt x="123" y="475"/>
                    <a:pt x="123" y="475"/>
                    <a:pt x="123" y="475"/>
                  </a:cubicBezTo>
                  <a:cubicBezTo>
                    <a:pt x="123" y="475"/>
                    <a:pt x="123" y="475"/>
                    <a:pt x="123" y="475"/>
                  </a:cubicBezTo>
                  <a:cubicBezTo>
                    <a:pt x="122" y="475"/>
                    <a:pt x="122" y="475"/>
                    <a:pt x="122" y="475"/>
                  </a:cubicBezTo>
                  <a:cubicBezTo>
                    <a:pt x="121" y="475"/>
                    <a:pt x="121" y="474"/>
                    <a:pt x="121" y="474"/>
                  </a:cubicBezTo>
                  <a:cubicBezTo>
                    <a:pt x="122" y="474"/>
                    <a:pt x="122" y="474"/>
                    <a:pt x="122" y="474"/>
                  </a:cubicBezTo>
                  <a:cubicBezTo>
                    <a:pt x="122" y="474"/>
                    <a:pt x="122" y="473"/>
                    <a:pt x="122" y="473"/>
                  </a:cubicBezTo>
                  <a:cubicBezTo>
                    <a:pt x="122" y="473"/>
                    <a:pt x="122" y="473"/>
                    <a:pt x="121" y="473"/>
                  </a:cubicBezTo>
                  <a:cubicBezTo>
                    <a:pt x="121" y="474"/>
                    <a:pt x="121" y="474"/>
                    <a:pt x="121" y="474"/>
                  </a:cubicBezTo>
                  <a:cubicBezTo>
                    <a:pt x="120" y="474"/>
                    <a:pt x="120" y="473"/>
                    <a:pt x="120" y="473"/>
                  </a:cubicBezTo>
                  <a:cubicBezTo>
                    <a:pt x="120" y="473"/>
                    <a:pt x="120" y="473"/>
                    <a:pt x="120" y="473"/>
                  </a:cubicBezTo>
                  <a:cubicBezTo>
                    <a:pt x="120" y="472"/>
                    <a:pt x="120" y="472"/>
                    <a:pt x="120" y="472"/>
                  </a:cubicBezTo>
                  <a:cubicBezTo>
                    <a:pt x="120" y="472"/>
                    <a:pt x="120" y="472"/>
                    <a:pt x="120" y="472"/>
                  </a:cubicBezTo>
                  <a:cubicBezTo>
                    <a:pt x="120" y="471"/>
                    <a:pt x="121" y="471"/>
                    <a:pt x="121" y="471"/>
                  </a:cubicBezTo>
                  <a:cubicBezTo>
                    <a:pt x="121" y="471"/>
                    <a:pt x="121" y="471"/>
                    <a:pt x="122" y="472"/>
                  </a:cubicBezTo>
                  <a:cubicBezTo>
                    <a:pt x="122" y="472"/>
                    <a:pt x="122" y="472"/>
                    <a:pt x="122" y="472"/>
                  </a:cubicBezTo>
                  <a:cubicBezTo>
                    <a:pt x="122" y="472"/>
                    <a:pt x="122" y="472"/>
                    <a:pt x="122" y="472"/>
                  </a:cubicBezTo>
                  <a:cubicBezTo>
                    <a:pt x="122" y="472"/>
                    <a:pt x="122" y="472"/>
                    <a:pt x="122" y="472"/>
                  </a:cubicBezTo>
                  <a:cubicBezTo>
                    <a:pt x="122" y="472"/>
                    <a:pt x="122" y="472"/>
                    <a:pt x="123" y="472"/>
                  </a:cubicBezTo>
                  <a:cubicBezTo>
                    <a:pt x="123" y="472"/>
                    <a:pt x="123" y="472"/>
                    <a:pt x="123" y="472"/>
                  </a:cubicBezTo>
                  <a:cubicBezTo>
                    <a:pt x="123" y="472"/>
                    <a:pt x="124" y="472"/>
                    <a:pt x="124" y="472"/>
                  </a:cubicBezTo>
                  <a:cubicBezTo>
                    <a:pt x="124" y="472"/>
                    <a:pt x="124" y="472"/>
                    <a:pt x="124" y="472"/>
                  </a:cubicBezTo>
                  <a:cubicBezTo>
                    <a:pt x="123" y="471"/>
                    <a:pt x="123" y="471"/>
                    <a:pt x="123" y="471"/>
                  </a:cubicBezTo>
                  <a:cubicBezTo>
                    <a:pt x="122" y="471"/>
                    <a:pt x="122" y="471"/>
                    <a:pt x="122" y="471"/>
                  </a:cubicBezTo>
                  <a:cubicBezTo>
                    <a:pt x="121" y="471"/>
                    <a:pt x="121" y="470"/>
                    <a:pt x="121" y="470"/>
                  </a:cubicBezTo>
                  <a:cubicBezTo>
                    <a:pt x="121" y="470"/>
                    <a:pt x="121" y="470"/>
                    <a:pt x="121" y="470"/>
                  </a:cubicBezTo>
                  <a:cubicBezTo>
                    <a:pt x="122" y="469"/>
                    <a:pt x="122" y="468"/>
                    <a:pt x="123" y="468"/>
                  </a:cubicBezTo>
                  <a:cubicBezTo>
                    <a:pt x="123" y="468"/>
                    <a:pt x="123" y="468"/>
                    <a:pt x="123" y="468"/>
                  </a:cubicBezTo>
                  <a:cubicBezTo>
                    <a:pt x="123" y="467"/>
                    <a:pt x="123" y="467"/>
                    <a:pt x="123" y="467"/>
                  </a:cubicBezTo>
                  <a:cubicBezTo>
                    <a:pt x="123" y="467"/>
                    <a:pt x="123" y="466"/>
                    <a:pt x="123" y="466"/>
                  </a:cubicBezTo>
                  <a:cubicBezTo>
                    <a:pt x="123" y="466"/>
                    <a:pt x="123" y="466"/>
                    <a:pt x="123" y="466"/>
                  </a:cubicBezTo>
                  <a:cubicBezTo>
                    <a:pt x="123" y="466"/>
                    <a:pt x="124" y="466"/>
                    <a:pt x="124" y="466"/>
                  </a:cubicBezTo>
                  <a:cubicBezTo>
                    <a:pt x="124" y="466"/>
                    <a:pt x="124" y="466"/>
                    <a:pt x="124" y="466"/>
                  </a:cubicBezTo>
                  <a:cubicBezTo>
                    <a:pt x="124" y="466"/>
                    <a:pt x="124" y="465"/>
                    <a:pt x="124" y="465"/>
                  </a:cubicBezTo>
                  <a:cubicBezTo>
                    <a:pt x="124" y="465"/>
                    <a:pt x="124" y="465"/>
                    <a:pt x="124" y="465"/>
                  </a:cubicBezTo>
                  <a:cubicBezTo>
                    <a:pt x="124" y="465"/>
                    <a:pt x="123" y="465"/>
                    <a:pt x="123" y="465"/>
                  </a:cubicBezTo>
                  <a:cubicBezTo>
                    <a:pt x="123" y="464"/>
                    <a:pt x="123" y="464"/>
                    <a:pt x="123" y="464"/>
                  </a:cubicBezTo>
                  <a:cubicBezTo>
                    <a:pt x="123" y="464"/>
                    <a:pt x="123" y="464"/>
                    <a:pt x="123" y="463"/>
                  </a:cubicBezTo>
                  <a:cubicBezTo>
                    <a:pt x="123" y="463"/>
                    <a:pt x="123" y="463"/>
                    <a:pt x="123" y="463"/>
                  </a:cubicBezTo>
                  <a:cubicBezTo>
                    <a:pt x="122" y="463"/>
                    <a:pt x="121" y="463"/>
                    <a:pt x="120" y="463"/>
                  </a:cubicBezTo>
                  <a:cubicBezTo>
                    <a:pt x="120" y="463"/>
                    <a:pt x="120" y="464"/>
                    <a:pt x="120" y="464"/>
                  </a:cubicBezTo>
                  <a:cubicBezTo>
                    <a:pt x="121" y="464"/>
                    <a:pt x="121" y="463"/>
                    <a:pt x="122" y="464"/>
                  </a:cubicBezTo>
                  <a:cubicBezTo>
                    <a:pt x="121" y="464"/>
                    <a:pt x="121" y="464"/>
                    <a:pt x="121" y="464"/>
                  </a:cubicBezTo>
                  <a:cubicBezTo>
                    <a:pt x="121" y="464"/>
                    <a:pt x="120" y="464"/>
                    <a:pt x="120" y="464"/>
                  </a:cubicBezTo>
                  <a:cubicBezTo>
                    <a:pt x="120" y="464"/>
                    <a:pt x="120" y="464"/>
                    <a:pt x="120" y="464"/>
                  </a:cubicBezTo>
                  <a:cubicBezTo>
                    <a:pt x="120" y="464"/>
                    <a:pt x="120" y="464"/>
                    <a:pt x="120" y="464"/>
                  </a:cubicBezTo>
                  <a:cubicBezTo>
                    <a:pt x="120" y="464"/>
                    <a:pt x="119" y="464"/>
                    <a:pt x="119" y="463"/>
                  </a:cubicBezTo>
                  <a:cubicBezTo>
                    <a:pt x="118" y="463"/>
                    <a:pt x="117" y="463"/>
                    <a:pt x="117" y="462"/>
                  </a:cubicBezTo>
                  <a:cubicBezTo>
                    <a:pt x="117" y="462"/>
                    <a:pt x="117" y="461"/>
                    <a:pt x="118" y="461"/>
                  </a:cubicBezTo>
                  <a:cubicBezTo>
                    <a:pt x="118" y="461"/>
                    <a:pt x="118" y="460"/>
                    <a:pt x="118" y="460"/>
                  </a:cubicBezTo>
                  <a:cubicBezTo>
                    <a:pt x="118" y="460"/>
                    <a:pt x="118" y="460"/>
                    <a:pt x="117" y="461"/>
                  </a:cubicBezTo>
                  <a:cubicBezTo>
                    <a:pt x="117" y="461"/>
                    <a:pt x="116" y="462"/>
                    <a:pt x="116" y="462"/>
                  </a:cubicBezTo>
                  <a:cubicBezTo>
                    <a:pt x="115" y="462"/>
                    <a:pt x="115" y="462"/>
                    <a:pt x="115" y="462"/>
                  </a:cubicBezTo>
                  <a:cubicBezTo>
                    <a:pt x="114" y="462"/>
                    <a:pt x="114" y="462"/>
                    <a:pt x="114" y="462"/>
                  </a:cubicBezTo>
                  <a:cubicBezTo>
                    <a:pt x="114" y="463"/>
                    <a:pt x="115" y="463"/>
                    <a:pt x="116" y="464"/>
                  </a:cubicBezTo>
                  <a:cubicBezTo>
                    <a:pt x="116" y="464"/>
                    <a:pt x="116" y="464"/>
                    <a:pt x="116" y="464"/>
                  </a:cubicBezTo>
                  <a:cubicBezTo>
                    <a:pt x="115" y="465"/>
                    <a:pt x="115" y="465"/>
                    <a:pt x="115" y="465"/>
                  </a:cubicBezTo>
                  <a:cubicBezTo>
                    <a:pt x="114" y="466"/>
                    <a:pt x="113" y="464"/>
                    <a:pt x="113" y="463"/>
                  </a:cubicBezTo>
                  <a:cubicBezTo>
                    <a:pt x="113" y="462"/>
                    <a:pt x="114" y="462"/>
                    <a:pt x="114" y="461"/>
                  </a:cubicBezTo>
                  <a:cubicBezTo>
                    <a:pt x="114" y="461"/>
                    <a:pt x="114" y="461"/>
                    <a:pt x="114" y="461"/>
                  </a:cubicBezTo>
                  <a:cubicBezTo>
                    <a:pt x="115" y="461"/>
                    <a:pt x="115" y="461"/>
                    <a:pt x="115" y="461"/>
                  </a:cubicBezTo>
                  <a:cubicBezTo>
                    <a:pt x="115" y="461"/>
                    <a:pt x="115" y="461"/>
                    <a:pt x="115" y="461"/>
                  </a:cubicBezTo>
                  <a:cubicBezTo>
                    <a:pt x="115" y="461"/>
                    <a:pt x="115" y="461"/>
                    <a:pt x="115" y="460"/>
                  </a:cubicBezTo>
                  <a:cubicBezTo>
                    <a:pt x="115" y="460"/>
                    <a:pt x="115" y="460"/>
                    <a:pt x="115" y="460"/>
                  </a:cubicBezTo>
                  <a:cubicBezTo>
                    <a:pt x="115" y="460"/>
                    <a:pt x="115" y="460"/>
                    <a:pt x="115" y="460"/>
                  </a:cubicBezTo>
                  <a:cubicBezTo>
                    <a:pt x="116" y="459"/>
                    <a:pt x="116" y="459"/>
                    <a:pt x="116" y="459"/>
                  </a:cubicBezTo>
                  <a:cubicBezTo>
                    <a:pt x="116" y="459"/>
                    <a:pt x="116" y="458"/>
                    <a:pt x="117" y="458"/>
                  </a:cubicBezTo>
                  <a:cubicBezTo>
                    <a:pt x="117" y="458"/>
                    <a:pt x="117" y="458"/>
                    <a:pt x="117" y="458"/>
                  </a:cubicBezTo>
                  <a:cubicBezTo>
                    <a:pt x="117" y="457"/>
                    <a:pt x="118" y="458"/>
                    <a:pt x="118" y="458"/>
                  </a:cubicBezTo>
                  <a:cubicBezTo>
                    <a:pt x="118" y="458"/>
                    <a:pt x="118" y="456"/>
                    <a:pt x="119" y="457"/>
                  </a:cubicBezTo>
                  <a:cubicBezTo>
                    <a:pt x="119" y="457"/>
                    <a:pt x="119" y="457"/>
                    <a:pt x="119" y="457"/>
                  </a:cubicBezTo>
                  <a:cubicBezTo>
                    <a:pt x="119" y="457"/>
                    <a:pt x="119" y="457"/>
                    <a:pt x="119" y="457"/>
                  </a:cubicBezTo>
                  <a:cubicBezTo>
                    <a:pt x="119" y="457"/>
                    <a:pt x="119" y="457"/>
                    <a:pt x="119" y="457"/>
                  </a:cubicBezTo>
                  <a:cubicBezTo>
                    <a:pt x="119" y="457"/>
                    <a:pt x="119" y="457"/>
                    <a:pt x="119" y="456"/>
                  </a:cubicBezTo>
                  <a:cubicBezTo>
                    <a:pt x="119" y="456"/>
                    <a:pt x="119" y="456"/>
                    <a:pt x="119" y="456"/>
                  </a:cubicBezTo>
                  <a:cubicBezTo>
                    <a:pt x="120" y="456"/>
                    <a:pt x="120" y="455"/>
                    <a:pt x="120" y="455"/>
                  </a:cubicBezTo>
                  <a:cubicBezTo>
                    <a:pt x="119" y="455"/>
                    <a:pt x="119" y="455"/>
                    <a:pt x="119" y="456"/>
                  </a:cubicBezTo>
                  <a:cubicBezTo>
                    <a:pt x="119" y="456"/>
                    <a:pt x="118" y="456"/>
                    <a:pt x="118" y="457"/>
                  </a:cubicBezTo>
                  <a:cubicBezTo>
                    <a:pt x="118" y="457"/>
                    <a:pt x="117" y="456"/>
                    <a:pt x="117" y="456"/>
                  </a:cubicBezTo>
                  <a:cubicBezTo>
                    <a:pt x="117" y="456"/>
                    <a:pt x="117" y="456"/>
                    <a:pt x="118" y="456"/>
                  </a:cubicBezTo>
                  <a:cubicBezTo>
                    <a:pt x="118" y="456"/>
                    <a:pt x="117" y="455"/>
                    <a:pt x="117" y="455"/>
                  </a:cubicBezTo>
                  <a:cubicBezTo>
                    <a:pt x="117" y="455"/>
                    <a:pt x="117" y="455"/>
                    <a:pt x="117" y="455"/>
                  </a:cubicBezTo>
                  <a:cubicBezTo>
                    <a:pt x="117" y="455"/>
                    <a:pt x="117" y="455"/>
                    <a:pt x="117" y="454"/>
                  </a:cubicBezTo>
                  <a:cubicBezTo>
                    <a:pt x="117" y="454"/>
                    <a:pt x="117" y="454"/>
                    <a:pt x="117" y="454"/>
                  </a:cubicBezTo>
                  <a:cubicBezTo>
                    <a:pt x="118" y="454"/>
                    <a:pt x="118" y="454"/>
                    <a:pt x="118" y="454"/>
                  </a:cubicBezTo>
                  <a:cubicBezTo>
                    <a:pt x="118" y="454"/>
                    <a:pt x="119" y="454"/>
                    <a:pt x="119" y="454"/>
                  </a:cubicBezTo>
                  <a:cubicBezTo>
                    <a:pt x="119" y="454"/>
                    <a:pt x="121" y="453"/>
                    <a:pt x="121" y="454"/>
                  </a:cubicBezTo>
                  <a:cubicBezTo>
                    <a:pt x="121" y="455"/>
                    <a:pt x="121" y="455"/>
                    <a:pt x="122" y="455"/>
                  </a:cubicBezTo>
                  <a:cubicBezTo>
                    <a:pt x="121" y="454"/>
                    <a:pt x="121" y="454"/>
                    <a:pt x="121" y="454"/>
                  </a:cubicBezTo>
                  <a:cubicBezTo>
                    <a:pt x="121" y="454"/>
                    <a:pt x="122" y="453"/>
                    <a:pt x="122" y="453"/>
                  </a:cubicBezTo>
                  <a:cubicBezTo>
                    <a:pt x="122" y="453"/>
                    <a:pt x="122" y="453"/>
                    <a:pt x="122" y="453"/>
                  </a:cubicBezTo>
                  <a:cubicBezTo>
                    <a:pt x="122" y="453"/>
                    <a:pt x="122" y="453"/>
                    <a:pt x="123" y="453"/>
                  </a:cubicBezTo>
                  <a:cubicBezTo>
                    <a:pt x="123" y="452"/>
                    <a:pt x="123" y="453"/>
                    <a:pt x="123" y="453"/>
                  </a:cubicBezTo>
                  <a:cubicBezTo>
                    <a:pt x="123" y="453"/>
                    <a:pt x="124" y="453"/>
                    <a:pt x="124" y="453"/>
                  </a:cubicBezTo>
                  <a:cubicBezTo>
                    <a:pt x="124" y="453"/>
                    <a:pt x="124" y="453"/>
                    <a:pt x="124" y="453"/>
                  </a:cubicBezTo>
                  <a:cubicBezTo>
                    <a:pt x="124" y="453"/>
                    <a:pt x="124" y="453"/>
                    <a:pt x="124" y="453"/>
                  </a:cubicBezTo>
                  <a:cubicBezTo>
                    <a:pt x="124" y="453"/>
                    <a:pt x="125" y="453"/>
                    <a:pt x="125" y="453"/>
                  </a:cubicBezTo>
                  <a:cubicBezTo>
                    <a:pt x="125" y="453"/>
                    <a:pt x="125" y="453"/>
                    <a:pt x="125" y="453"/>
                  </a:cubicBezTo>
                  <a:cubicBezTo>
                    <a:pt x="125" y="453"/>
                    <a:pt x="125" y="453"/>
                    <a:pt x="126" y="453"/>
                  </a:cubicBezTo>
                  <a:cubicBezTo>
                    <a:pt x="126" y="453"/>
                    <a:pt x="126" y="453"/>
                    <a:pt x="126" y="453"/>
                  </a:cubicBezTo>
                  <a:cubicBezTo>
                    <a:pt x="126" y="453"/>
                    <a:pt x="126" y="453"/>
                    <a:pt x="126" y="453"/>
                  </a:cubicBezTo>
                  <a:cubicBezTo>
                    <a:pt x="126" y="454"/>
                    <a:pt x="125" y="454"/>
                    <a:pt x="125" y="454"/>
                  </a:cubicBezTo>
                  <a:cubicBezTo>
                    <a:pt x="125" y="453"/>
                    <a:pt x="125" y="454"/>
                    <a:pt x="125" y="454"/>
                  </a:cubicBezTo>
                  <a:cubicBezTo>
                    <a:pt x="125" y="454"/>
                    <a:pt x="124" y="455"/>
                    <a:pt x="124" y="455"/>
                  </a:cubicBezTo>
                  <a:cubicBezTo>
                    <a:pt x="124" y="455"/>
                    <a:pt x="124" y="456"/>
                    <a:pt x="124" y="456"/>
                  </a:cubicBezTo>
                  <a:cubicBezTo>
                    <a:pt x="124" y="456"/>
                    <a:pt x="124" y="455"/>
                    <a:pt x="125" y="456"/>
                  </a:cubicBezTo>
                  <a:cubicBezTo>
                    <a:pt x="125" y="456"/>
                    <a:pt x="125" y="456"/>
                    <a:pt x="125" y="456"/>
                  </a:cubicBezTo>
                  <a:cubicBezTo>
                    <a:pt x="125" y="456"/>
                    <a:pt x="125" y="456"/>
                    <a:pt x="125" y="456"/>
                  </a:cubicBezTo>
                  <a:cubicBezTo>
                    <a:pt x="125" y="457"/>
                    <a:pt x="125" y="457"/>
                    <a:pt x="124" y="457"/>
                  </a:cubicBezTo>
                  <a:cubicBezTo>
                    <a:pt x="124" y="457"/>
                    <a:pt x="124" y="457"/>
                    <a:pt x="124" y="457"/>
                  </a:cubicBezTo>
                  <a:cubicBezTo>
                    <a:pt x="124" y="457"/>
                    <a:pt x="124" y="457"/>
                    <a:pt x="124" y="457"/>
                  </a:cubicBezTo>
                  <a:cubicBezTo>
                    <a:pt x="125" y="458"/>
                    <a:pt x="125" y="457"/>
                    <a:pt x="125" y="457"/>
                  </a:cubicBezTo>
                  <a:cubicBezTo>
                    <a:pt x="125" y="457"/>
                    <a:pt x="125" y="456"/>
                    <a:pt x="125" y="456"/>
                  </a:cubicBezTo>
                  <a:cubicBezTo>
                    <a:pt x="125" y="457"/>
                    <a:pt x="125" y="457"/>
                    <a:pt x="125" y="457"/>
                  </a:cubicBezTo>
                  <a:cubicBezTo>
                    <a:pt x="125" y="457"/>
                    <a:pt x="126" y="457"/>
                    <a:pt x="126" y="457"/>
                  </a:cubicBezTo>
                  <a:cubicBezTo>
                    <a:pt x="126" y="457"/>
                    <a:pt x="126" y="458"/>
                    <a:pt x="126" y="458"/>
                  </a:cubicBezTo>
                  <a:cubicBezTo>
                    <a:pt x="126" y="458"/>
                    <a:pt x="126" y="458"/>
                    <a:pt x="126" y="458"/>
                  </a:cubicBezTo>
                  <a:cubicBezTo>
                    <a:pt x="126" y="459"/>
                    <a:pt x="126" y="459"/>
                    <a:pt x="126" y="459"/>
                  </a:cubicBezTo>
                  <a:cubicBezTo>
                    <a:pt x="126" y="459"/>
                    <a:pt x="126" y="460"/>
                    <a:pt x="126" y="460"/>
                  </a:cubicBezTo>
                  <a:cubicBezTo>
                    <a:pt x="125" y="460"/>
                    <a:pt x="125" y="460"/>
                    <a:pt x="125" y="461"/>
                  </a:cubicBezTo>
                  <a:cubicBezTo>
                    <a:pt x="125" y="461"/>
                    <a:pt x="125" y="461"/>
                    <a:pt x="125" y="461"/>
                  </a:cubicBezTo>
                  <a:cubicBezTo>
                    <a:pt x="126" y="461"/>
                    <a:pt x="126" y="461"/>
                    <a:pt x="126" y="461"/>
                  </a:cubicBezTo>
                  <a:cubicBezTo>
                    <a:pt x="126" y="461"/>
                    <a:pt x="126" y="460"/>
                    <a:pt x="126" y="460"/>
                  </a:cubicBezTo>
                  <a:cubicBezTo>
                    <a:pt x="127" y="460"/>
                    <a:pt x="127" y="458"/>
                    <a:pt x="128" y="458"/>
                  </a:cubicBezTo>
                  <a:cubicBezTo>
                    <a:pt x="128" y="457"/>
                    <a:pt x="129" y="457"/>
                    <a:pt x="129" y="456"/>
                  </a:cubicBezTo>
                  <a:cubicBezTo>
                    <a:pt x="128" y="456"/>
                    <a:pt x="128" y="456"/>
                    <a:pt x="128" y="456"/>
                  </a:cubicBezTo>
                  <a:cubicBezTo>
                    <a:pt x="128" y="457"/>
                    <a:pt x="127" y="457"/>
                    <a:pt x="127" y="458"/>
                  </a:cubicBezTo>
                  <a:cubicBezTo>
                    <a:pt x="127" y="458"/>
                    <a:pt x="127" y="458"/>
                    <a:pt x="127" y="458"/>
                  </a:cubicBezTo>
                  <a:cubicBezTo>
                    <a:pt x="127" y="458"/>
                    <a:pt x="127" y="458"/>
                    <a:pt x="127" y="458"/>
                  </a:cubicBezTo>
                  <a:cubicBezTo>
                    <a:pt x="127" y="458"/>
                    <a:pt x="127" y="458"/>
                    <a:pt x="127" y="458"/>
                  </a:cubicBezTo>
                  <a:cubicBezTo>
                    <a:pt x="127" y="457"/>
                    <a:pt x="127" y="455"/>
                    <a:pt x="127" y="455"/>
                  </a:cubicBezTo>
                  <a:cubicBezTo>
                    <a:pt x="127" y="454"/>
                    <a:pt x="128" y="454"/>
                    <a:pt x="128" y="454"/>
                  </a:cubicBezTo>
                  <a:cubicBezTo>
                    <a:pt x="129" y="454"/>
                    <a:pt x="128" y="454"/>
                    <a:pt x="128" y="453"/>
                  </a:cubicBezTo>
                  <a:cubicBezTo>
                    <a:pt x="128" y="453"/>
                    <a:pt x="128" y="453"/>
                    <a:pt x="129" y="452"/>
                  </a:cubicBezTo>
                  <a:cubicBezTo>
                    <a:pt x="129" y="452"/>
                    <a:pt x="129" y="452"/>
                    <a:pt x="129" y="452"/>
                  </a:cubicBezTo>
                  <a:cubicBezTo>
                    <a:pt x="129" y="452"/>
                    <a:pt x="129" y="452"/>
                    <a:pt x="129" y="452"/>
                  </a:cubicBezTo>
                  <a:cubicBezTo>
                    <a:pt x="129" y="452"/>
                    <a:pt x="130" y="452"/>
                    <a:pt x="130" y="452"/>
                  </a:cubicBezTo>
                  <a:cubicBezTo>
                    <a:pt x="130" y="452"/>
                    <a:pt x="130" y="452"/>
                    <a:pt x="129" y="452"/>
                  </a:cubicBezTo>
                  <a:cubicBezTo>
                    <a:pt x="129" y="452"/>
                    <a:pt x="128" y="452"/>
                    <a:pt x="128" y="453"/>
                  </a:cubicBezTo>
                  <a:cubicBezTo>
                    <a:pt x="127" y="453"/>
                    <a:pt x="128" y="452"/>
                    <a:pt x="128" y="452"/>
                  </a:cubicBezTo>
                  <a:cubicBezTo>
                    <a:pt x="128" y="451"/>
                    <a:pt x="128" y="451"/>
                    <a:pt x="128" y="451"/>
                  </a:cubicBezTo>
                  <a:cubicBezTo>
                    <a:pt x="128" y="450"/>
                    <a:pt x="128" y="450"/>
                    <a:pt x="128" y="450"/>
                  </a:cubicBezTo>
                  <a:cubicBezTo>
                    <a:pt x="128" y="450"/>
                    <a:pt x="128" y="450"/>
                    <a:pt x="128" y="450"/>
                  </a:cubicBezTo>
                  <a:cubicBezTo>
                    <a:pt x="128" y="450"/>
                    <a:pt x="128" y="450"/>
                    <a:pt x="129" y="450"/>
                  </a:cubicBezTo>
                  <a:cubicBezTo>
                    <a:pt x="129" y="450"/>
                    <a:pt x="129" y="450"/>
                    <a:pt x="129" y="449"/>
                  </a:cubicBezTo>
                  <a:cubicBezTo>
                    <a:pt x="129" y="449"/>
                    <a:pt x="129" y="449"/>
                    <a:pt x="129" y="449"/>
                  </a:cubicBezTo>
                  <a:cubicBezTo>
                    <a:pt x="129" y="449"/>
                    <a:pt x="129" y="449"/>
                    <a:pt x="129" y="449"/>
                  </a:cubicBezTo>
                  <a:cubicBezTo>
                    <a:pt x="129" y="448"/>
                    <a:pt x="130" y="448"/>
                    <a:pt x="130" y="448"/>
                  </a:cubicBezTo>
                  <a:cubicBezTo>
                    <a:pt x="130" y="448"/>
                    <a:pt x="130" y="448"/>
                    <a:pt x="130" y="449"/>
                  </a:cubicBezTo>
                  <a:cubicBezTo>
                    <a:pt x="130" y="449"/>
                    <a:pt x="131" y="449"/>
                    <a:pt x="131" y="449"/>
                  </a:cubicBezTo>
                  <a:cubicBezTo>
                    <a:pt x="131" y="449"/>
                    <a:pt x="131" y="450"/>
                    <a:pt x="132" y="450"/>
                  </a:cubicBezTo>
                  <a:cubicBezTo>
                    <a:pt x="132" y="450"/>
                    <a:pt x="132" y="450"/>
                    <a:pt x="132" y="450"/>
                  </a:cubicBezTo>
                  <a:cubicBezTo>
                    <a:pt x="132" y="450"/>
                    <a:pt x="132" y="450"/>
                    <a:pt x="132" y="450"/>
                  </a:cubicBezTo>
                  <a:cubicBezTo>
                    <a:pt x="133" y="450"/>
                    <a:pt x="133" y="450"/>
                    <a:pt x="133" y="449"/>
                  </a:cubicBezTo>
                  <a:cubicBezTo>
                    <a:pt x="134" y="449"/>
                    <a:pt x="132" y="449"/>
                    <a:pt x="132" y="449"/>
                  </a:cubicBezTo>
                  <a:cubicBezTo>
                    <a:pt x="132" y="449"/>
                    <a:pt x="132" y="449"/>
                    <a:pt x="132" y="449"/>
                  </a:cubicBezTo>
                  <a:cubicBezTo>
                    <a:pt x="132" y="449"/>
                    <a:pt x="131" y="449"/>
                    <a:pt x="131" y="449"/>
                  </a:cubicBezTo>
                  <a:cubicBezTo>
                    <a:pt x="131" y="448"/>
                    <a:pt x="131" y="448"/>
                    <a:pt x="130" y="448"/>
                  </a:cubicBezTo>
                  <a:cubicBezTo>
                    <a:pt x="130" y="448"/>
                    <a:pt x="130" y="448"/>
                    <a:pt x="129" y="448"/>
                  </a:cubicBezTo>
                  <a:cubicBezTo>
                    <a:pt x="129" y="448"/>
                    <a:pt x="129" y="449"/>
                    <a:pt x="129" y="448"/>
                  </a:cubicBezTo>
                  <a:cubicBezTo>
                    <a:pt x="129" y="448"/>
                    <a:pt x="129" y="448"/>
                    <a:pt x="129" y="448"/>
                  </a:cubicBezTo>
                  <a:cubicBezTo>
                    <a:pt x="129" y="447"/>
                    <a:pt x="129" y="447"/>
                    <a:pt x="129" y="447"/>
                  </a:cubicBezTo>
                  <a:cubicBezTo>
                    <a:pt x="129" y="447"/>
                    <a:pt x="129" y="447"/>
                    <a:pt x="129" y="447"/>
                  </a:cubicBezTo>
                  <a:cubicBezTo>
                    <a:pt x="129" y="447"/>
                    <a:pt x="129" y="446"/>
                    <a:pt x="129" y="446"/>
                  </a:cubicBezTo>
                  <a:cubicBezTo>
                    <a:pt x="129" y="446"/>
                    <a:pt x="129" y="446"/>
                    <a:pt x="129" y="446"/>
                  </a:cubicBezTo>
                  <a:cubicBezTo>
                    <a:pt x="129" y="446"/>
                    <a:pt x="129" y="446"/>
                    <a:pt x="129" y="446"/>
                  </a:cubicBezTo>
                  <a:cubicBezTo>
                    <a:pt x="129" y="445"/>
                    <a:pt x="129" y="445"/>
                    <a:pt x="129" y="445"/>
                  </a:cubicBezTo>
                  <a:cubicBezTo>
                    <a:pt x="129" y="445"/>
                    <a:pt x="129" y="445"/>
                    <a:pt x="129" y="445"/>
                  </a:cubicBezTo>
                  <a:cubicBezTo>
                    <a:pt x="130" y="445"/>
                    <a:pt x="130" y="445"/>
                    <a:pt x="130" y="445"/>
                  </a:cubicBezTo>
                  <a:cubicBezTo>
                    <a:pt x="131" y="445"/>
                    <a:pt x="131" y="445"/>
                    <a:pt x="131" y="445"/>
                  </a:cubicBezTo>
                  <a:cubicBezTo>
                    <a:pt x="131" y="444"/>
                    <a:pt x="132" y="444"/>
                    <a:pt x="132" y="444"/>
                  </a:cubicBezTo>
                  <a:cubicBezTo>
                    <a:pt x="132" y="444"/>
                    <a:pt x="133" y="443"/>
                    <a:pt x="133" y="443"/>
                  </a:cubicBezTo>
                  <a:cubicBezTo>
                    <a:pt x="133" y="443"/>
                    <a:pt x="133" y="443"/>
                    <a:pt x="134" y="443"/>
                  </a:cubicBezTo>
                  <a:cubicBezTo>
                    <a:pt x="134" y="442"/>
                    <a:pt x="134" y="441"/>
                    <a:pt x="134" y="441"/>
                  </a:cubicBezTo>
                  <a:cubicBezTo>
                    <a:pt x="134" y="441"/>
                    <a:pt x="134" y="441"/>
                    <a:pt x="134" y="441"/>
                  </a:cubicBezTo>
                  <a:cubicBezTo>
                    <a:pt x="134" y="441"/>
                    <a:pt x="135" y="440"/>
                    <a:pt x="135" y="440"/>
                  </a:cubicBezTo>
                  <a:cubicBezTo>
                    <a:pt x="135" y="440"/>
                    <a:pt x="135" y="440"/>
                    <a:pt x="134" y="440"/>
                  </a:cubicBezTo>
                  <a:cubicBezTo>
                    <a:pt x="134" y="440"/>
                    <a:pt x="134" y="439"/>
                    <a:pt x="134" y="439"/>
                  </a:cubicBezTo>
                  <a:cubicBezTo>
                    <a:pt x="134" y="439"/>
                    <a:pt x="134" y="440"/>
                    <a:pt x="134" y="440"/>
                  </a:cubicBezTo>
                  <a:cubicBezTo>
                    <a:pt x="134" y="440"/>
                    <a:pt x="134" y="440"/>
                    <a:pt x="134" y="440"/>
                  </a:cubicBezTo>
                  <a:cubicBezTo>
                    <a:pt x="133" y="440"/>
                    <a:pt x="133" y="440"/>
                    <a:pt x="132" y="439"/>
                  </a:cubicBezTo>
                  <a:cubicBezTo>
                    <a:pt x="132" y="438"/>
                    <a:pt x="132" y="438"/>
                    <a:pt x="132" y="438"/>
                  </a:cubicBezTo>
                  <a:cubicBezTo>
                    <a:pt x="132" y="438"/>
                    <a:pt x="132" y="438"/>
                    <a:pt x="131" y="438"/>
                  </a:cubicBezTo>
                  <a:cubicBezTo>
                    <a:pt x="131" y="438"/>
                    <a:pt x="131" y="438"/>
                    <a:pt x="131" y="438"/>
                  </a:cubicBezTo>
                  <a:cubicBezTo>
                    <a:pt x="131" y="438"/>
                    <a:pt x="130" y="438"/>
                    <a:pt x="130" y="438"/>
                  </a:cubicBezTo>
                  <a:cubicBezTo>
                    <a:pt x="130" y="438"/>
                    <a:pt x="130" y="438"/>
                    <a:pt x="130" y="437"/>
                  </a:cubicBezTo>
                  <a:cubicBezTo>
                    <a:pt x="130" y="437"/>
                    <a:pt x="130" y="437"/>
                    <a:pt x="130" y="437"/>
                  </a:cubicBezTo>
                  <a:cubicBezTo>
                    <a:pt x="130" y="437"/>
                    <a:pt x="129" y="437"/>
                    <a:pt x="130" y="437"/>
                  </a:cubicBezTo>
                  <a:cubicBezTo>
                    <a:pt x="130" y="437"/>
                    <a:pt x="130" y="437"/>
                    <a:pt x="130" y="436"/>
                  </a:cubicBezTo>
                  <a:cubicBezTo>
                    <a:pt x="130" y="436"/>
                    <a:pt x="130" y="436"/>
                    <a:pt x="130" y="436"/>
                  </a:cubicBezTo>
                  <a:cubicBezTo>
                    <a:pt x="130" y="436"/>
                    <a:pt x="130" y="436"/>
                    <a:pt x="130" y="436"/>
                  </a:cubicBezTo>
                  <a:cubicBezTo>
                    <a:pt x="130" y="436"/>
                    <a:pt x="130" y="436"/>
                    <a:pt x="130" y="436"/>
                  </a:cubicBezTo>
                  <a:cubicBezTo>
                    <a:pt x="130" y="436"/>
                    <a:pt x="130" y="436"/>
                    <a:pt x="130" y="435"/>
                  </a:cubicBezTo>
                  <a:cubicBezTo>
                    <a:pt x="130" y="435"/>
                    <a:pt x="130" y="435"/>
                    <a:pt x="130" y="435"/>
                  </a:cubicBezTo>
                  <a:cubicBezTo>
                    <a:pt x="130" y="435"/>
                    <a:pt x="130" y="435"/>
                    <a:pt x="130" y="434"/>
                  </a:cubicBezTo>
                  <a:cubicBezTo>
                    <a:pt x="130" y="434"/>
                    <a:pt x="130" y="434"/>
                    <a:pt x="131" y="434"/>
                  </a:cubicBezTo>
                  <a:cubicBezTo>
                    <a:pt x="131" y="434"/>
                    <a:pt x="131" y="435"/>
                    <a:pt x="131" y="435"/>
                  </a:cubicBezTo>
                  <a:cubicBezTo>
                    <a:pt x="131" y="435"/>
                    <a:pt x="131" y="435"/>
                    <a:pt x="131" y="435"/>
                  </a:cubicBezTo>
                  <a:cubicBezTo>
                    <a:pt x="131" y="435"/>
                    <a:pt x="131" y="435"/>
                    <a:pt x="131" y="435"/>
                  </a:cubicBezTo>
                  <a:cubicBezTo>
                    <a:pt x="131" y="435"/>
                    <a:pt x="131" y="435"/>
                    <a:pt x="131" y="435"/>
                  </a:cubicBezTo>
                  <a:cubicBezTo>
                    <a:pt x="131" y="435"/>
                    <a:pt x="131" y="434"/>
                    <a:pt x="131" y="434"/>
                  </a:cubicBezTo>
                  <a:cubicBezTo>
                    <a:pt x="131" y="434"/>
                    <a:pt x="131" y="434"/>
                    <a:pt x="131" y="434"/>
                  </a:cubicBezTo>
                  <a:cubicBezTo>
                    <a:pt x="131" y="434"/>
                    <a:pt x="132" y="434"/>
                    <a:pt x="132" y="434"/>
                  </a:cubicBezTo>
                  <a:cubicBezTo>
                    <a:pt x="132" y="434"/>
                    <a:pt x="132" y="433"/>
                    <a:pt x="132" y="433"/>
                  </a:cubicBezTo>
                  <a:cubicBezTo>
                    <a:pt x="132" y="433"/>
                    <a:pt x="132" y="433"/>
                    <a:pt x="132" y="433"/>
                  </a:cubicBezTo>
                  <a:cubicBezTo>
                    <a:pt x="132" y="433"/>
                    <a:pt x="132" y="433"/>
                    <a:pt x="131" y="433"/>
                  </a:cubicBezTo>
                  <a:cubicBezTo>
                    <a:pt x="131" y="433"/>
                    <a:pt x="131" y="433"/>
                    <a:pt x="131" y="433"/>
                  </a:cubicBezTo>
                  <a:cubicBezTo>
                    <a:pt x="131" y="433"/>
                    <a:pt x="131" y="433"/>
                    <a:pt x="131" y="433"/>
                  </a:cubicBezTo>
                  <a:cubicBezTo>
                    <a:pt x="131" y="433"/>
                    <a:pt x="131" y="433"/>
                    <a:pt x="131" y="432"/>
                  </a:cubicBezTo>
                  <a:cubicBezTo>
                    <a:pt x="132" y="432"/>
                    <a:pt x="132" y="432"/>
                    <a:pt x="132" y="432"/>
                  </a:cubicBezTo>
                  <a:cubicBezTo>
                    <a:pt x="132" y="432"/>
                    <a:pt x="132" y="432"/>
                    <a:pt x="132" y="432"/>
                  </a:cubicBezTo>
                  <a:cubicBezTo>
                    <a:pt x="132" y="432"/>
                    <a:pt x="132" y="432"/>
                    <a:pt x="132" y="432"/>
                  </a:cubicBezTo>
                  <a:cubicBezTo>
                    <a:pt x="132" y="432"/>
                    <a:pt x="132" y="432"/>
                    <a:pt x="132" y="431"/>
                  </a:cubicBezTo>
                  <a:cubicBezTo>
                    <a:pt x="132" y="431"/>
                    <a:pt x="132" y="431"/>
                    <a:pt x="132" y="431"/>
                  </a:cubicBezTo>
                  <a:cubicBezTo>
                    <a:pt x="132" y="431"/>
                    <a:pt x="131" y="431"/>
                    <a:pt x="131" y="431"/>
                  </a:cubicBezTo>
                  <a:cubicBezTo>
                    <a:pt x="131" y="431"/>
                    <a:pt x="131" y="430"/>
                    <a:pt x="131" y="430"/>
                  </a:cubicBezTo>
                  <a:cubicBezTo>
                    <a:pt x="131" y="430"/>
                    <a:pt x="131" y="430"/>
                    <a:pt x="131" y="430"/>
                  </a:cubicBezTo>
                  <a:cubicBezTo>
                    <a:pt x="131" y="430"/>
                    <a:pt x="131" y="429"/>
                    <a:pt x="131" y="429"/>
                  </a:cubicBezTo>
                  <a:cubicBezTo>
                    <a:pt x="131" y="429"/>
                    <a:pt x="131" y="429"/>
                    <a:pt x="131" y="429"/>
                  </a:cubicBezTo>
                  <a:cubicBezTo>
                    <a:pt x="132" y="429"/>
                    <a:pt x="132" y="428"/>
                    <a:pt x="132" y="428"/>
                  </a:cubicBezTo>
                  <a:cubicBezTo>
                    <a:pt x="132" y="428"/>
                    <a:pt x="132" y="428"/>
                    <a:pt x="132" y="428"/>
                  </a:cubicBezTo>
                  <a:cubicBezTo>
                    <a:pt x="132" y="428"/>
                    <a:pt x="132" y="427"/>
                    <a:pt x="132" y="427"/>
                  </a:cubicBezTo>
                  <a:cubicBezTo>
                    <a:pt x="132" y="427"/>
                    <a:pt x="132" y="427"/>
                    <a:pt x="132" y="427"/>
                  </a:cubicBezTo>
                  <a:cubicBezTo>
                    <a:pt x="132" y="427"/>
                    <a:pt x="132" y="427"/>
                    <a:pt x="132" y="426"/>
                  </a:cubicBezTo>
                  <a:cubicBezTo>
                    <a:pt x="132" y="426"/>
                    <a:pt x="132" y="426"/>
                    <a:pt x="133" y="426"/>
                  </a:cubicBezTo>
                  <a:cubicBezTo>
                    <a:pt x="133" y="426"/>
                    <a:pt x="133" y="426"/>
                    <a:pt x="133" y="426"/>
                  </a:cubicBezTo>
                  <a:cubicBezTo>
                    <a:pt x="133" y="426"/>
                    <a:pt x="133" y="425"/>
                    <a:pt x="133" y="425"/>
                  </a:cubicBezTo>
                  <a:cubicBezTo>
                    <a:pt x="133" y="425"/>
                    <a:pt x="133" y="425"/>
                    <a:pt x="133" y="424"/>
                  </a:cubicBezTo>
                  <a:cubicBezTo>
                    <a:pt x="133" y="424"/>
                    <a:pt x="133" y="424"/>
                    <a:pt x="133" y="424"/>
                  </a:cubicBezTo>
                  <a:cubicBezTo>
                    <a:pt x="133" y="424"/>
                    <a:pt x="133" y="424"/>
                    <a:pt x="133" y="424"/>
                  </a:cubicBezTo>
                  <a:cubicBezTo>
                    <a:pt x="133" y="423"/>
                    <a:pt x="133" y="423"/>
                    <a:pt x="133" y="423"/>
                  </a:cubicBezTo>
                  <a:cubicBezTo>
                    <a:pt x="133" y="423"/>
                    <a:pt x="132" y="423"/>
                    <a:pt x="133" y="422"/>
                  </a:cubicBezTo>
                  <a:cubicBezTo>
                    <a:pt x="133" y="422"/>
                    <a:pt x="133" y="421"/>
                    <a:pt x="133" y="421"/>
                  </a:cubicBezTo>
                  <a:cubicBezTo>
                    <a:pt x="133" y="421"/>
                    <a:pt x="133" y="421"/>
                    <a:pt x="133" y="421"/>
                  </a:cubicBezTo>
                  <a:cubicBezTo>
                    <a:pt x="133" y="421"/>
                    <a:pt x="133" y="421"/>
                    <a:pt x="134" y="421"/>
                  </a:cubicBezTo>
                  <a:cubicBezTo>
                    <a:pt x="134" y="421"/>
                    <a:pt x="134" y="421"/>
                    <a:pt x="134" y="422"/>
                  </a:cubicBezTo>
                  <a:cubicBezTo>
                    <a:pt x="134" y="421"/>
                    <a:pt x="134" y="421"/>
                    <a:pt x="134" y="421"/>
                  </a:cubicBezTo>
                  <a:cubicBezTo>
                    <a:pt x="134" y="421"/>
                    <a:pt x="134" y="420"/>
                    <a:pt x="134" y="420"/>
                  </a:cubicBezTo>
                  <a:cubicBezTo>
                    <a:pt x="133" y="419"/>
                    <a:pt x="133" y="419"/>
                    <a:pt x="133" y="419"/>
                  </a:cubicBezTo>
                  <a:cubicBezTo>
                    <a:pt x="133" y="419"/>
                    <a:pt x="133" y="419"/>
                    <a:pt x="133" y="418"/>
                  </a:cubicBezTo>
                  <a:cubicBezTo>
                    <a:pt x="133" y="418"/>
                    <a:pt x="133" y="418"/>
                    <a:pt x="134" y="418"/>
                  </a:cubicBezTo>
                  <a:cubicBezTo>
                    <a:pt x="134" y="418"/>
                    <a:pt x="134" y="418"/>
                    <a:pt x="135" y="418"/>
                  </a:cubicBezTo>
                  <a:cubicBezTo>
                    <a:pt x="135" y="418"/>
                    <a:pt x="135" y="418"/>
                    <a:pt x="135" y="418"/>
                  </a:cubicBezTo>
                  <a:cubicBezTo>
                    <a:pt x="135" y="419"/>
                    <a:pt x="135" y="419"/>
                    <a:pt x="135" y="419"/>
                  </a:cubicBezTo>
                  <a:cubicBezTo>
                    <a:pt x="135" y="419"/>
                    <a:pt x="135" y="420"/>
                    <a:pt x="136" y="420"/>
                  </a:cubicBezTo>
                  <a:cubicBezTo>
                    <a:pt x="136" y="420"/>
                    <a:pt x="136" y="420"/>
                    <a:pt x="136" y="420"/>
                  </a:cubicBezTo>
                  <a:cubicBezTo>
                    <a:pt x="136" y="420"/>
                    <a:pt x="135" y="419"/>
                    <a:pt x="135" y="419"/>
                  </a:cubicBezTo>
                  <a:cubicBezTo>
                    <a:pt x="135" y="419"/>
                    <a:pt x="135" y="419"/>
                    <a:pt x="135" y="419"/>
                  </a:cubicBezTo>
                  <a:cubicBezTo>
                    <a:pt x="135" y="419"/>
                    <a:pt x="135" y="419"/>
                    <a:pt x="135" y="419"/>
                  </a:cubicBezTo>
                  <a:cubicBezTo>
                    <a:pt x="135" y="418"/>
                    <a:pt x="135" y="418"/>
                    <a:pt x="135" y="418"/>
                  </a:cubicBezTo>
                  <a:cubicBezTo>
                    <a:pt x="135" y="417"/>
                    <a:pt x="135" y="417"/>
                    <a:pt x="136" y="416"/>
                  </a:cubicBezTo>
                  <a:cubicBezTo>
                    <a:pt x="136" y="416"/>
                    <a:pt x="136" y="416"/>
                    <a:pt x="135" y="416"/>
                  </a:cubicBezTo>
                  <a:cubicBezTo>
                    <a:pt x="135" y="416"/>
                    <a:pt x="135" y="416"/>
                    <a:pt x="135" y="416"/>
                  </a:cubicBezTo>
                  <a:cubicBezTo>
                    <a:pt x="135" y="416"/>
                    <a:pt x="135" y="416"/>
                    <a:pt x="134" y="416"/>
                  </a:cubicBezTo>
                  <a:cubicBezTo>
                    <a:pt x="134" y="416"/>
                    <a:pt x="134" y="416"/>
                    <a:pt x="134" y="416"/>
                  </a:cubicBezTo>
                  <a:cubicBezTo>
                    <a:pt x="133" y="416"/>
                    <a:pt x="133" y="416"/>
                    <a:pt x="133" y="415"/>
                  </a:cubicBezTo>
                  <a:cubicBezTo>
                    <a:pt x="133" y="415"/>
                    <a:pt x="133" y="415"/>
                    <a:pt x="133" y="415"/>
                  </a:cubicBezTo>
                  <a:cubicBezTo>
                    <a:pt x="133" y="415"/>
                    <a:pt x="133" y="415"/>
                    <a:pt x="133" y="415"/>
                  </a:cubicBezTo>
                  <a:cubicBezTo>
                    <a:pt x="133" y="414"/>
                    <a:pt x="134" y="414"/>
                    <a:pt x="134" y="414"/>
                  </a:cubicBezTo>
                  <a:cubicBezTo>
                    <a:pt x="134" y="413"/>
                    <a:pt x="134" y="413"/>
                    <a:pt x="134" y="413"/>
                  </a:cubicBezTo>
                  <a:cubicBezTo>
                    <a:pt x="134" y="413"/>
                    <a:pt x="134" y="412"/>
                    <a:pt x="133" y="412"/>
                  </a:cubicBezTo>
                  <a:cubicBezTo>
                    <a:pt x="133" y="412"/>
                    <a:pt x="133" y="412"/>
                    <a:pt x="133" y="412"/>
                  </a:cubicBezTo>
                  <a:cubicBezTo>
                    <a:pt x="133" y="412"/>
                    <a:pt x="133" y="411"/>
                    <a:pt x="132" y="411"/>
                  </a:cubicBezTo>
                  <a:cubicBezTo>
                    <a:pt x="132" y="411"/>
                    <a:pt x="132" y="412"/>
                    <a:pt x="131" y="412"/>
                  </a:cubicBezTo>
                  <a:cubicBezTo>
                    <a:pt x="131" y="412"/>
                    <a:pt x="131" y="412"/>
                    <a:pt x="131" y="413"/>
                  </a:cubicBezTo>
                  <a:cubicBezTo>
                    <a:pt x="131" y="413"/>
                    <a:pt x="131" y="413"/>
                    <a:pt x="131" y="413"/>
                  </a:cubicBezTo>
                  <a:cubicBezTo>
                    <a:pt x="131" y="413"/>
                    <a:pt x="131" y="414"/>
                    <a:pt x="131" y="414"/>
                  </a:cubicBezTo>
                  <a:cubicBezTo>
                    <a:pt x="130" y="414"/>
                    <a:pt x="130" y="414"/>
                    <a:pt x="130" y="414"/>
                  </a:cubicBezTo>
                  <a:cubicBezTo>
                    <a:pt x="130" y="414"/>
                    <a:pt x="128" y="414"/>
                    <a:pt x="128" y="414"/>
                  </a:cubicBezTo>
                  <a:cubicBezTo>
                    <a:pt x="128" y="414"/>
                    <a:pt x="128" y="414"/>
                    <a:pt x="128" y="414"/>
                  </a:cubicBezTo>
                  <a:cubicBezTo>
                    <a:pt x="128" y="414"/>
                    <a:pt x="128" y="414"/>
                    <a:pt x="128" y="414"/>
                  </a:cubicBezTo>
                  <a:cubicBezTo>
                    <a:pt x="128" y="414"/>
                    <a:pt x="127" y="414"/>
                    <a:pt x="127" y="414"/>
                  </a:cubicBezTo>
                  <a:cubicBezTo>
                    <a:pt x="127" y="414"/>
                    <a:pt x="126" y="414"/>
                    <a:pt x="127" y="413"/>
                  </a:cubicBezTo>
                  <a:cubicBezTo>
                    <a:pt x="127" y="413"/>
                    <a:pt x="127" y="413"/>
                    <a:pt x="127" y="412"/>
                  </a:cubicBezTo>
                  <a:cubicBezTo>
                    <a:pt x="127" y="412"/>
                    <a:pt x="126" y="412"/>
                    <a:pt x="126" y="412"/>
                  </a:cubicBezTo>
                  <a:cubicBezTo>
                    <a:pt x="125" y="411"/>
                    <a:pt x="126" y="410"/>
                    <a:pt x="125" y="409"/>
                  </a:cubicBezTo>
                  <a:cubicBezTo>
                    <a:pt x="125" y="409"/>
                    <a:pt x="124" y="407"/>
                    <a:pt x="125" y="406"/>
                  </a:cubicBezTo>
                  <a:cubicBezTo>
                    <a:pt x="125" y="406"/>
                    <a:pt x="125" y="406"/>
                    <a:pt x="125" y="406"/>
                  </a:cubicBezTo>
                  <a:cubicBezTo>
                    <a:pt x="126" y="406"/>
                    <a:pt x="125" y="406"/>
                    <a:pt x="125" y="405"/>
                  </a:cubicBezTo>
                  <a:cubicBezTo>
                    <a:pt x="125" y="405"/>
                    <a:pt x="126" y="405"/>
                    <a:pt x="126" y="405"/>
                  </a:cubicBezTo>
                  <a:cubicBezTo>
                    <a:pt x="126" y="405"/>
                    <a:pt x="125" y="404"/>
                    <a:pt x="125" y="404"/>
                  </a:cubicBezTo>
                  <a:cubicBezTo>
                    <a:pt x="126" y="403"/>
                    <a:pt x="126" y="403"/>
                    <a:pt x="126" y="402"/>
                  </a:cubicBezTo>
                  <a:cubicBezTo>
                    <a:pt x="126" y="400"/>
                    <a:pt x="126" y="400"/>
                    <a:pt x="127" y="399"/>
                  </a:cubicBezTo>
                  <a:cubicBezTo>
                    <a:pt x="127" y="399"/>
                    <a:pt x="127" y="399"/>
                    <a:pt x="127" y="398"/>
                  </a:cubicBezTo>
                  <a:cubicBezTo>
                    <a:pt x="127" y="397"/>
                    <a:pt x="126" y="398"/>
                    <a:pt x="128" y="397"/>
                  </a:cubicBezTo>
                  <a:cubicBezTo>
                    <a:pt x="128" y="397"/>
                    <a:pt x="128" y="396"/>
                    <a:pt x="128" y="396"/>
                  </a:cubicBezTo>
                  <a:cubicBezTo>
                    <a:pt x="128" y="396"/>
                    <a:pt x="129" y="397"/>
                    <a:pt x="129" y="396"/>
                  </a:cubicBezTo>
                  <a:cubicBezTo>
                    <a:pt x="129" y="396"/>
                    <a:pt x="129" y="396"/>
                    <a:pt x="129" y="396"/>
                  </a:cubicBezTo>
                  <a:cubicBezTo>
                    <a:pt x="129" y="395"/>
                    <a:pt x="129" y="395"/>
                    <a:pt x="129" y="395"/>
                  </a:cubicBezTo>
                  <a:cubicBezTo>
                    <a:pt x="129" y="394"/>
                    <a:pt x="130" y="393"/>
                    <a:pt x="130" y="393"/>
                  </a:cubicBezTo>
                  <a:cubicBezTo>
                    <a:pt x="130" y="392"/>
                    <a:pt x="130" y="391"/>
                    <a:pt x="130" y="391"/>
                  </a:cubicBezTo>
                  <a:cubicBezTo>
                    <a:pt x="130" y="390"/>
                    <a:pt x="130" y="390"/>
                    <a:pt x="130" y="390"/>
                  </a:cubicBezTo>
                  <a:cubicBezTo>
                    <a:pt x="130" y="389"/>
                    <a:pt x="130" y="389"/>
                    <a:pt x="130" y="389"/>
                  </a:cubicBezTo>
                  <a:cubicBezTo>
                    <a:pt x="129" y="389"/>
                    <a:pt x="129" y="388"/>
                    <a:pt x="129" y="388"/>
                  </a:cubicBezTo>
                  <a:cubicBezTo>
                    <a:pt x="129" y="388"/>
                    <a:pt x="129" y="388"/>
                    <a:pt x="129" y="387"/>
                  </a:cubicBezTo>
                  <a:cubicBezTo>
                    <a:pt x="129" y="387"/>
                    <a:pt x="129" y="388"/>
                    <a:pt x="130" y="388"/>
                  </a:cubicBezTo>
                  <a:cubicBezTo>
                    <a:pt x="130" y="388"/>
                    <a:pt x="130" y="387"/>
                    <a:pt x="130" y="387"/>
                  </a:cubicBezTo>
                  <a:cubicBezTo>
                    <a:pt x="130" y="387"/>
                    <a:pt x="130" y="387"/>
                    <a:pt x="130" y="387"/>
                  </a:cubicBezTo>
                  <a:cubicBezTo>
                    <a:pt x="130" y="387"/>
                    <a:pt x="129" y="387"/>
                    <a:pt x="129" y="387"/>
                  </a:cubicBezTo>
                  <a:cubicBezTo>
                    <a:pt x="129" y="387"/>
                    <a:pt x="129" y="387"/>
                    <a:pt x="129" y="386"/>
                  </a:cubicBezTo>
                  <a:cubicBezTo>
                    <a:pt x="129" y="386"/>
                    <a:pt x="130" y="386"/>
                    <a:pt x="130" y="386"/>
                  </a:cubicBezTo>
                  <a:cubicBezTo>
                    <a:pt x="130" y="385"/>
                    <a:pt x="129" y="386"/>
                    <a:pt x="128" y="386"/>
                  </a:cubicBezTo>
                  <a:cubicBezTo>
                    <a:pt x="127" y="386"/>
                    <a:pt x="128" y="381"/>
                    <a:pt x="128" y="381"/>
                  </a:cubicBezTo>
                  <a:cubicBezTo>
                    <a:pt x="129" y="380"/>
                    <a:pt x="128" y="378"/>
                    <a:pt x="127" y="377"/>
                  </a:cubicBezTo>
                  <a:cubicBezTo>
                    <a:pt x="127" y="376"/>
                    <a:pt x="128" y="375"/>
                    <a:pt x="127" y="374"/>
                  </a:cubicBezTo>
                  <a:cubicBezTo>
                    <a:pt x="126" y="373"/>
                    <a:pt x="127" y="372"/>
                    <a:pt x="128" y="372"/>
                  </a:cubicBezTo>
                  <a:cubicBezTo>
                    <a:pt x="130" y="373"/>
                    <a:pt x="130" y="372"/>
                    <a:pt x="130" y="370"/>
                  </a:cubicBezTo>
                  <a:cubicBezTo>
                    <a:pt x="131" y="370"/>
                    <a:pt x="130" y="370"/>
                    <a:pt x="131" y="369"/>
                  </a:cubicBezTo>
                  <a:cubicBezTo>
                    <a:pt x="131" y="369"/>
                    <a:pt x="131" y="369"/>
                    <a:pt x="131" y="369"/>
                  </a:cubicBezTo>
                  <a:cubicBezTo>
                    <a:pt x="130" y="368"/>
                    <a:pt x="132" y="367"/>
                    <a:pt x="132" y="367"/>
                  </a:cubicBezTo>
                  <a:cubicBezTo>
                    <a:pt x="132" y="367"/>
                    <a:pt x="132" y="366"/>
                    <a:pt x="132" y="366"/>
                  </a:cubicBezTo>
                  <a:cubicBezTo>
                    <a:pt x="132" y="366"/>
                    <a:pt x="132" y="365"/>
                    <a:pt x="133" y="365"/>
                  </a:cubicBezTo>
                  <a:cubicBezTo>
                    <a:pt x="133" y="364"/>
                    <a:pt x="133" y="364"/>
                    <a:pt x="133" y="363"/>
                  </a:cubicBezTo>
                  <a:cubicBezTo>
                    <a:pt x="133" y="363"/>
                    <a:pt x="133" y="361"/>
                    <a:pt x="133" y="361"/>
                  </a:cubicBezTo>
                  <a:cubicBezTo>
                    <a:pt x="134" y="361"/>
                    <a:pt x="134" y="360"/>
                    <a:pt x="134" y="360"/>
                  </a:cubicBezTo>
                  <a:cubicBezTo>
                    <a:pt x="135" y="360"/>
                    <a:pt x="135" y="359"/>
                    <a:pt x="134" y="359"/>
                  </a:cubicBezTo>
                  <a:cubicBezTo>
                    <a:pt x="134" y="359"/>
                    <a:pt x="134" y="359"/>
                    <a:pt x="134" y="358"/>
                  </a:cubicBezTo>
                  <a:cubicBezTo>
                    <a:pt x="134" y="358"/>
                    <a:pt x="134" y="358"/>
                    <a:pt x="135" y="357"/>
                  </a:cubicBezTo>
                  <a:cubicBezTo>
                    <a:pt x="135" y="357"/>
                    <a:pt x="135" y="357"/>
                    <a:pt x="135" y="356"/>
                  </a:cubicBezTo>
                  <a:cubicBezTo>
                    <a:pt x="136" y="354"/>
                    <a:pt x="137" y="355"/>
                    <a:pt x="137" y="352"/>
                  </a:cubicBezTo>
                  <a:cubicBezTo>
                    <a:pt x="137" y="352"/>
                    <a:pt x="138" y="352"/>
                    <a:pt x="138" y="351"/>
                  </a:cubicBezTo>
                  <a:cubicBezTo>
                    <a:pt x="139" y="349"/>
                    <a:pt x="138" y="347"/>
                    <a:pt x="139" y="345"/>
                  </a:cubicBezTo>
                  <a:cubicBezTo>
                    <a:pt x="139" y="344"/>
                    <a:pt x="140" y="343"/>
                    <a:pt x="140" y="342"/>
                  </a:cubicBezTo>
                  <a:cubicBezTo>
                    <a:pt x="140" y="342"/>
                    <a:pt x="141" y="342"/>
                    <a:pt x="141" y="342"/>
                  </a:cubicBezTo>
                  <a:cubicBezTo>
                    <a:pt x="141" y="341"/>
                    <a:pt x="141" y="341"/>
                    <a:pt x="141" y="341"/>
                  </a:cubicBezTo>
                  <a:cubicBezTo>
                    <a:pt x="141" y="341"/>
                    <a:pt x="141" y="340"/>
                    <a:pt x="141" y="340"/>
                  </a:cubicBezTo>
                  <a:cubicBezTo>
                    <a:pt x="141" y="340"/>
                    <a:pt x="141" y="340"/>
                    <a:pt x="141" y="340"/>
                  </a:cubicBezTo>
                  <a:cubicBezTo>
                    <a:pt x="141" y="340"/>
                    <a:pt x="141" y="339"/>
                    <a:pt x="141" y="339"/>
                  </a:cubicBezTo>
                  <a:cubicBezTo>
                    <a:pt x="141" y="339"/>
                    <a:pt x="141" y="338"/>
                    <a:pt x="141" y="338"/>
                  </a:cubicBezTo>
                  <a:cubicBezTo>
                    <a:pt x="141" y="338"/>
                    <a:pt x="141" y="338"/>
                    <a:pt x="141" y="338"/>
                  </a:cubicBezTo>
                  <a:cubicBezTo>
                    <a:pt x="140" y="337"/>
                    <a:pt x="140" y="336"/>
                    <a:pt x="141" y="336"/>
                  </a:cubicBezTo>
                  <a:cubicBezTo>
                    <a:pt x="142" y="336"/>
                    <a:pt x="142" y="335"/>
                    <a:pt x="142" y="334"/>
                  </a:cubicBezTo>
                  <a:cubicBezTo>
                    <a:pt x="143" y="332"/>
                    <a:pt x="142" y="331"/>
                    <a:pt x="142" y="330"/>
                  </a:cubicBezTo>
                  <a:cubicBezTo>
                    <a:pt x="142" y="329"/>
                    <a:pt x="142" y="328"/>
                    <a:pt x="142" y="327"/>
                  </a:cubicBezTo>
                  <a:cubicBezTo>
                    <a:pt x="142" y="324"/>
                    <a:pt x="141" y="320"/>
                    <a:pt x="141" y="318"/>
                  </a:cubicBezTo>
                  <a:cubicBezTo>
                    <a:pt x="141" y="314"/>
                    <a:pt x="141" y="314"/>
                    <a:pt x="141" y="314"/>
                  </a:cubicBezTo>
                  <a:cubicBezTo>
                    <a:pt x="143" y="314"/>
                    <a:pt x="142" y="312"/>
                    <a:pt x="143" y="311"/>
                  </a:cubicBezTo>
                  <a:cubicBezTo>
                    <a:pt x="143" y="311"/>
                    <a:pt x="144" y="310"/>
                    <a:pt x="144" y="310"/>
                  </a:cubicBezTo>
                  <a:cubicBezTo>
                    <a:pt x="143" y="309"/>
                    <a:pt x="143" y="309"/>
                    <a:pt x="143" y="308"/>
                  </a:cubicBezTo>
                  <a:cubicBezTo>
                    <a:pt x="143" y="308"/>
                    <a:pt x="143" y="308"/>
                    <a:pt x="143" y="308"/>
                  </a:cubicBezTo>
                  <a:cubicBezTo>
                    <a:pt x="143" y="308"/>
                    <a:pt x="143" y="307"/>
                    <a:pt x="143" y="307"/>
                  </a:cubicBezTo>
                  <a:cubicBezTo>
                    <a:pt x="143" y="307"/>
                    <a:pt x="143" y="307"/>
                    <a:pt x="144" y="307"/>
                  </a:cubicBezTo>
                  <a:cubicBezTo>
                    <a:pt x="144" y="307"/>
                    <a:pt x="144" y="306"/>
                    <a:pt x="144" y="306"/>
                  </a:cubicBezTo>
                  <a:cubicBezTo>
                    <a:pt x="144" y="306"/>
                    <a:pt x="143" y="305"/>
                    <a:pt x="143" y="305"/>
                  </a:cubicBezTo>
                  <a:cubicBezTo>
                    <a:pt x="143" y="305"/>
                    <a:pt x="142" y="305"/>
                    <a:pt x="142" y="305"/>
                  </a:cubicBezTo>
                  <a:cubicBezTo>
                    <a:pt x="142" y="305"/>
                    <a:pt x="142" y="304"/>
                    <a:pt x="142" y="304"/>
                  </a:cubicBezTo>
                  <a:cubicBezTo>
                    <a:pt x="142" y="303"/>
                    <a:pt x="142" y="303"/>
                    <a:pt x="142" y="303"/>
                  </a:cubicBezTo>
                  <a:cubicBezTo>
                    <a:pt x="142" y="303"/>
                    <a:pt x="142" y="302"/>
                    <a:pt x="142" y="302"/>
                  </a:cubicBezTo>
                  <a:cubicBezTo>
                    <a:pt x="142" y="302"/>
                    <a:pt x="143" y="302"/>
                    <a:pt x="143" y="301"/>
                  </a:cubicBezTo>
                  <a:cubicBezTo>
                    <a:pt x="144" y="301"/>
                    <a:pt x="143" y="300"/>
                    <a:pt x="144" y="299"/>
                  </a:cubicBezTo>
                  <a:cubicBezTo>
                    <a:pt x="144" y="299"/>
                    <a:pt x="144" y="298"/>
                    <a:pt x="144" y="298"/>
                  </a:cubicBezTo>
                  <a:cubicBezTo>
                    <a:pt x="144" y="297"/>
                    <a:pt x="145" y="295"/>
                    <a:pt x="145" y="294"/>
                  </a:cubicBezTo>
                  <a:cubicBezTo>
                    <a:pt x="145" y="294"/>
                    <a:pt x="145" y="293"/>
                    <a:pt x="145" y="293"/>
                  </a:cubicBezTo>
                  <a:cubicBezTo>
                    <a:pt x="146" y="292"/>
                    <a:pt x="147" y="292"/>
                    <a:pt x="146" y="291"/>
                  </a:cubicBezTo>
                  <a:cubicBezTo>
                    <a:pt x="146" y="291"/>
                    <a:pt x="146" y="290"/>
                    <a:pt x="146" y="290"/>
                  </a:cubicBezTo>
                  <a:cubicBezTo>
                    <a:pt x="146" y="289"/>
                    <a:pt x="146" y="290"/>
                    <a:pt x="146" y="289"/>
                  </a:cubicBezTo>
                  <a:cubicBezTo>
                    <a:pt x="146" y="288"/>
                    <a:pt x="146" y="288"/>
                    <a:pt x="147" y="287"/>
                  </a:cubicBezTo>
                  <a:cubicBezTo>
                    <a:pt x="147" y="287"/>
                    <a:pt x="147" y="287"/>
                    <a:pt x="147" y="287"/>
                  </a:cubicBezTo>
                  <a:cubicBezTo>
                    <a:pt x="147" y="285"/>
                    <a:pt x="148" y="285"/>
                    <a:pt x="148" y="283"/>
                  </a:cubicBezTo>
                  <a:cubicBezTo>
                    <a:pt x="148" y="283"/>
                    <a:pt x="148" y="283"/>
                    <a:pt x="148" y="282"/>
                  </a:cubicBezTo>
                  <a:cubicBezTo>
                    <a:pt x="148" y="282"/>
                    <a:pt x="148" y="281"/>
                    <a:pt x="148" y="281"/>
                  </a:cubicBezTo>
                  <a:cubicBezTo>
                    <a:pt x="148" y="281"/>
                    <a:pt x="148" y="281"/>
                    <a:pt x="148" y="281"/>
                  </a:cubicBezTo>
                  <a:cubicBezTo>
                    <a:pt x="148" y="280"/>
                    <a:pt x="148" y="279"/>
                    <a:pt x="148" y="278"/>
                  </a:cubicBezTo>
                  <a:cubicBezTo>
                    <a:pt x="148" y="278"/>
                    <a:pt x="148" y="278"/>
                    <a:pt x="148" y="278"/>
                  </a:cubicBezTo>
                  <a:cubicBezTo>
                    <a:pt x="147" y="278"/>
                    <a:pt x="148" y="277"/>
                    <a:pt x="148" y="277"/>
                  </a:cubicBezTo>
                  <a:cubicBezTo>
                    <a:pt x="148" y="277"/>
                    <a:pt x="148" y="276"/>
                    <a:pt x="148" y="275"/>
                  </a:cubicBezTo>
                  <a:cubicBezTo>
                    <a:pt x="148" y="275"/>
                    <a:pt x="149" y="275"/>
                    <a:pt x="149" y="275"/>
                  </a:cubicBezTo>
                  <a:cubicBezTo>
                    <a:pt x="149" y="275"/>
                    <a:pt x="150" y="274"/>
                    <a:pt x="150" y="274"/>
                  </a:cubicBezTo>
                  <a:cubicBezTo>
                    <a:pt x="151" y="272"/>
                    <a:pt x="150" y="273"/>
                    <a:pt x="150" y="273"/>
                  </a:cubicBezTo>
                  <a:cubicBezTo>
                    <a:pt x="150" y="273"/>
                    <a:pt x="149" y="272"/>
                    <a:pt x="149" y="272"/>
                  </a:cubicBezTo>
                  <a:cubicBezTo>
                    <a:pt x="149" y="272"/>
                    <a:pt x="149" y="272"/>
                    <a:pt x="150" y="272"/>
                  </a:cubicBezTo>
                  <a:cubicBezTo>
                    <a:pt x="150" y="271"/>
                    <a:pt x="149" y="270"/>
                    <a:pt x="149" y="270"/>
                  </a:cubicBezTo>
                  <a:cubicBezTo>
                    <a:pt x="149" y="269"/>
                    <a:pt x="149" y="269"/>
                    <a:pt x="149" y="269"/>
                  </a:cubicBezTo>
                  <a:cubicBezTo>
                    <a:pt x="149" y="266"/>
                    <a:pt x="149" y="266"/>
                    <a:pt x="149" y="266"/>
                  </a:cubicBezTo>
                  <a:cubicBezTo>
                    <a:pt x="149" y="266"/>
                    <a:pt x="149" y="266"/>
                    <a:pt x="149" y="265"/>
                  </a:cubicBezTo>
                  <a:cubicBezTo>
                    <a:pt x="149" y="264"/>
                    <a:pt x="149" y="263"/>
                    <a:pt x="149" y="262"/>
                  </a:cubicBezTo>
                  <a:cubicBezTo>
                    <a:pt x="149" y="261"/>
                    <a:pt x="150" y="261"/>
                    <a:pt x="150" y="260"/>
                  </a:cubicBezTo>
                  <a:cubicBezTo>
                    <a:pt x="150" y="260"/>
                    <a:pt x="150" y="260"/>
                    <a:pt x="150" y="260"/>
                  </a:cubicBezTo>
                  <a:cubicBezTo>
                    <a:pt x="149" y="259"/>
                    <a:pt x="149" y="260"/>
                    <a:pt x="149" y="260"/>
                  </a:cubicBezTo>
                  <a:cubicBezTo>
                    <a:pt x="149" y="260"/>
                    <a:pt x="149" y="260"/>
                    <a:pt x="149" y="260"/>
                  </a:cubicBezTo>
                  <a:cubicBezTo>
                    <a:pt x="149" y="260"/>
                    <a:pt x="149" y="260"/>
                    <a:pt x="149" y="259"/>
                  </a:cubicBezTo>
                  <a:cubicBezTo>
                    <a:pt x="149" y="258"/>
                    <a:pt x="149" y="258"/>
                    <a:pt x="149" y="257"/>
                  </a:cubicBezTo>
                  <a:cubicBezTo>
                    <a:pt x="149" y="256"/>
                    <a:pt x="149" y="256"/>
                    <a:pt x="149" y="256"/>
                  </a:cubicBezTo>
                  <a:cubicBezTo>
                    <a:pt x="149" y="257"/>
                    <a:pt x="150" y="257"/>
                    <a:pt x="150" y="256"/>
                  </a:cubicBezTo>
                  <a:cubicBezTo>
                    <a:pt x="150" y="256"/>
                    <a:pt x="151" y="256"/>
                    <a:pt x="151" y="256"/>
                  </a:cubicBezTo>
                  <a:cubicBezTo>
                    <a:pt x="151" y="255"/>
                    <a:pt x="151" y="255"/>
                    <a:pt x="151" y="255"/>
                  </a:cubicBezTo>
                  <a:cubicBezTo>
                    <a:pt x="150" y="254"/>
                    <a:pt x="151" y="252"/>
                    <a:pt x="151" y="251"/>
                  </a:cubicBezTo>
                  <a:cubicBezTo>
                    <a:pt x="151" y="251"/>
                    <a:pt x="151" y="250"/>
                    <a:pt x="151" y="250"/>
                  </a:cubicBezTo>
                  <a:cubicBezTo>
                    <a:pt x="151" y="249"/>
                    <a:pt x="151" y="249"/>
                    <a:pt x="152" y="248"/>
                  </a:cubicBezTo>
                  <a:cubicBezTo>
                    <a:pt x="152" y="247"/>
                    <a:pt x="151" y="246"/>
                    <a:pt x="152" y="245"/>
                  </a:cubicBezTo>
                  <a:cubicBezTo>
                    <a:pt x="152" y="245"/>
                    <a:pt x="152" y="244"/>
                    <a:pt x="152" y="243"/>
                  </a:cubicBezTo>
                  <a:cubicBezTo>
                    <a:pt x="152" y="243"/>
                    <a:pt x="152" y="242"/>
                    <a:pt x="152" y="241"/>
                  </a:cubicBezTo>
                  <a:cubicBezTo>
                    <a:pt x="152" y="240"/>
                    <a:pt x="152" y="240"/>
                    <a:pt x="152" y="239"/>
                  </a:cubicBezTo>
                  <a:cubicBezTo>
                    <a:pt x="151" y="239"/>
                    <a:pt x="151" y="238"/>
                    <a:pt x="152" y="237"/>
                  </a:cubicBezTo>
                  <a:cubicBezTo>
                    <a:pt x="152" y="236"/>
                    <a:pt x="152" y="235"/>
                    <a:pt x="152" y="235"/>
                  </a:cubicBezTo>
                  <a:cubicBezTo>
                    <a:pt x="152" y="235"/>
                    <a:pt x="152" y="234"/>
                    <a:pt x="152" y="234"/>
                  </a:cubicBezTo>
                  <a:cubicBezTo>
                    <a:pt x="152" y="233"/>
                    <a:pt x="152" y="233"/>
                    <a:pt x="152" y="233"/>
                  </a:cubicBezTo>
                  <a:cubicBezTo>
                    <a:pt x="152" y="233"/>
                    <a:pt x="152" y="231"/>
                    <a:pt x="151" y="231"/>
                  </a:cubicBezTo>
                  <a:cubicBezTo>
                    <a:pt x="151" y="231"/>
                    <a:pt x="151" y="230"/>
                    <a:pt x="151" y="229"/>
                  </a:cubicBezTo>
                  <a:cubicBezTo>
                    <a:pt x="151" y="229"/>
                    <a:pt x="151" y="229"/>
                    <a:pt x="151" y="229"/>
                  </a:cubicBezTo>
                  <a:cubicBezTo>
                    <a:pt x="151" y="228"/>
                    <a:pt x="151" y="228"/>
                    <a:pt x="151" y="228"/>
                  </a:cubicBezTo>
                  <a:cubicBezTo>
                    <a:pt x="151" y="227"/>
                    <a:pt x="151" y="227"/>
                    <a:pt x="151" y="227"/>
                  </a:cubicBezTo>
                  <a:cubicBezTo>
                    <a:pt x="151" y="227"/>
                    <a:pt x="151" y="226"/>
                    <a:pt x="150" y="226"/>
                  </a:cubicBezTo>
                  <a:cubicBezTo>
                    <a:pt x="150" y="225"/>
                    <a:pt x="150" y="223"/>
                    <a:pt x="150" y="222"/>
                  </a:cubicBezTo>
                  <a:cubicBezTo>
                    <a:pt x="151" y="222"/>
                    <a:pt x="151" y="222"/>
                    <a:pt x="150" y="221"/>
                  </a:cubicBezTo>
                  <a:cubicBezTo>
                    <a:pt x="150" y="221"/>
                    <a:pt x="150" y="221"/>
                    <a:pt x="150" y="221"/>
                  </a:cubicBezTo>
                  <a:cubicBezTo>
                    <a:pt x="150" y="220"/>
                    <a:pt x="150" y="220"/>
                    <a:pt x="150" y="220"/>
                  </a:cubicBezTo>
                  <a:cubicBezTo>
                    <a:pt x="149" y="220"/>
                    <a:pt x="149" y="220"/>
                    <a:pt x="149" y="220"/>
                  </a:cubicBezTo>
                  <a:cubicBezTo>
                    <a:pt x="148" y="220"/>
                    <a:pt x="147" y="219"/>
                    <a:pt x="147" y="219"/>
                  </a:cubicBezTo>
                  <a:cubicBezTo>
                    <a:pt x="147" y="218"/>
                    <a:pt x="146" y="218"/>
                    <a:pt x="146" y="218"/>
                  </a:cubicBezTo>
                  <a:cubicBezTo>
                    <a:pt x="144" y="216"/>
                    <a:pt x="143" y="217"/>
                    <a:pt x="143" y="214"/>
                  </a:cubicBezTo>
                  <a:cubicBezTo>
                    <a:pt x="143" y="213"/>
                    <a:pt x="142" y="213"/>
                    <a:pt x="141" y="213"/>
                  </a:cubicBezTo>
                  <a:cubicBezTo>
                    <a:pt x="138" y="212"/>
                    <a:pt x="137" y="209"/>
                    <a:pt x="135" y="208"/>
                  </a:cubicBezTo>
                  <a:cubicBezTo>
                    <a:pt x="134" y="208"/>
                    <a:pt x="134" y="208"/>
                    <a:pt x="133" y="208"/>
                  </a:cubicBezTo>
                  <a:cubicBezTo>
                    <a:pt x="132" y="208"/>
                    <a:pt x="130" y="206"/>
                    <a:pt x="128" y="206"/>
                  </a:cubicBezTo>
                  <a:cubicBezTo>
                    <a:pt x="127" y="205"/>
                    <a:pt x="125" y="205"/>
                    <a:pt x="124" y="203"/>
                  </a:cubicBezTo>
                  <a:cubicBezTo>
                    <a:pt x="123" y="203"/>
                    <a:pt x="122" y="203"/>
                    <a:pt x="122" y="202"/>
                  </a:cubicBezTo>
                  <a:cubicBezTo>
                    <a:pt x="121" y="202"/>
                    <a:pt x="121" y="201"/>
                    <a:pt x="121" y="201"/>
                  </a:cubicBezTo>
                  <a:cubicBezTo>
                    <a:pt x="121" y="201"/>
                    <a:pt x="120" y="201"/>
                    <a:pt x="119" y="201"/>
                  </a:cubicBezTo>
                  <a:cubicBezTo>
                    <a:pt x="119" y="200"/>
                    <a:pt x="117" y="199"/>
                    <a:pt x="117" y="199"/>
                  </a:cubicBezTo>
                  <a:cubicBezTo>
                    <a:pt x="116" y="199"/>
                    <a:pt x="116" y="198"/>
                    <a:pt x="116" y="198"/>
                  </a:cubicBezTo>
                  <a:cubicBezTo>
                    <a:pt x="116" y="198"/>
                    <a:pt x="115" y="197"/>
                    <a:pt x="115" y="197"/>
                  </a:cubicBezTo>
                  <a:cubicBezTo>
                    <a:pt x="115" y="197"/>
                    <a:pt x="114" y="197"/>
                    <a:pt x="114" y="196"/>
                  </a:cubicBezTo>
                  <a:cubicBezTo>
                    <a:pt x="114" y="196"/>
                    <a:pt x="114" y="196"/>
                    <a:pt x="114" y="195"/>
                  </a:cubicBezTo>
                  <a:cubicBezTo>
                    <a:pt x="113" y="195"/>
                    <a:pt x="112" y="194"/>
                    <a:pt x="112" y="194"/>
                  </a:cubicBezTo>
                  <a:cubicBezTo>
                    <a:pt x="112" y="194"/>
                    <a:pt x="111" y="194"/>
                    <a:pt x="111" y="194"/>
                  </a:cubicBezTo>
                  <a:cubicBezTo>
                    <a:pt x="111" y="193"/>
                    <a:pt x="111" y="193"/>
                    <a:pt x="111" y="193"/>
                  </a:cubicBezTo>
                  <a:cubicBezTo>
                    <a:pt x="111" y="192"/>
                    <a:pt x="110" y="192"/>
                    <a:pt x="110" y="192"/>
                  </a:cubicBezTo>
                  <a:cubicBezTo>
                    <a:pt x="110" y="191"/>
                    <a:pt x="110" y="191"/>
                    <a:pt x="109" y="191"/>
                  </a:cubicBezTo>
                  <a:cubicBezTo>
                    <a:pt x="109" y="191"/>
                    <a:pt x="109" y="190"/>
                    <a:pt x="109" y="190"/>
                  </a:cubicBezTo>
                  <a:cubicBezTo>
                    <a:pt x="109" y="190"/>
                    <a:pt x="109" y="190"/>
                    <a:pt x="109" y="190"/>
                  </a:cubicBezTo>
                  <a:cubicBezTo>
                    <a:pt x="109" y="190"/>
                    <a:pt x="109" y="189"/>
                    <a:pt x="109" y="189"/>
                  </a:cubicBezTo>
                  <a:cubicBezTo>
                    <a:pt x="109" y="189"/>
                    <a:pt x="108" y="189"/>
                    <a:pt x="108" y="189"/>
                  </a:cubicBezTo>
                  <a:cubicBezTo>
                    <a:pt x="108" y="189"/>
                    <a:pt x="108" y="188"/>
                    <a:pt x="108" y="188"/>
                  </a:cubicBezTo>
                  <a:cubicBezTo>
                    <a:pt x="108" y="188"/>
                    <a:pt x="108" y="187"/>
                    <a:pt x="108" y="187"/>
                  </a:cubicBezTo>
                  <a:cubicBezTo>
                    <a:pt x="108" y="187"/>
                    <a:pt x="108" y="187"/>
                    <a:pt x="109" y="187"/>
                  </a:cubicBezTo>
                  <a:cubicBezTo>
                    <a:pt x="109" y="187"/>
                    <a:pt x="109" y="187"/>
                    <a:pt x="109" y="187"/>
                  </a:cubicBezTo>
                  <a:cubicBezTo>
                    <a:pt x="109" y="186"/>
                    <a:pt x="109" y="186"/>
                    <a:pt x="109" y="186"/>
                  </a:cubicBezTo>
                  <a:cubicBezTo>
                    <a:pt x="109" y="186"/>
                    <a:pt x="109" y="185"/>
                    <a:pt x="109" y="185"/>
                  </a:cubicBezTo>
                  <a:cubicBezTo>
                    <a:pt x="109" y="185"/>
                    <a:pt x="109" y="185"/>
                    <a:pt x="109" y="184"/>
                  </a:cubicBezTo>
                  <a:cubicBezTo>
                    <a:pt x="109" y="184"/>
                    <a:pt x="109" y="184"/>
                    <a:pt x="108" y="184"/>
                  </a:cubicBezTo>
                  <a:cubicBezTo>
                    <a:pt x="108" y="183"/>
                    <a:pt x="108" y="183"/>
                    <a:pt x="108" y="183"/>
                  </a:cubicBezTo>
                  <a:cubicBezTo>
                    <a:pt x="107" y="182"/>
                    <a:pt x="107" y="182"/>
                    <a:pt x="107" y="181"/>
                  </a:cubicBezTo>
                  <a:cubicBezTo>
                    <a:pt x="107" y="181"/>
                    <a:pt x="107" y="180"/>
                    <a:pt x="107" y="180"/>
                  </a:cubicBezTo>
                  <a:cubicBezTo>
                    <a:pt x="106" y="180"/>
                    <a:pt x="106" y="180"/>
                    <a:pt x="106" y="180"/>
                  </a:cubicBezTo>
                  <a:cubicBezTo>
                    <a:pt x="106" y="180"/>
                    <a:pt x="106" y="179"/>
                    <a:pt x="106" y="179"/>
                  </a:cubicBezTo>
                  <a:cubicBezTo>
                    <a:pt x="106" y="179"/>
                    <a:pt x="105" y="179"/>
                    <a:pt x="105" y="178"/>
                  </a:cubicBezTo>
                  <a:cubicBezTo>
                    <a:pt x="105" y="178"/>
                    <a:pt x="105" y="177"/>
                    <a:pt x="105" y="177"/>
                  </a:cubicBezTo>
                  <a:cubicBezTo>
                    <a:pt x="103" y="175"/>
                    <a:pt x="102" y="175"/>
                    <a:pt x="102" y="173"/>
                  </a:cubicBezTo>
                  <a:cubicBezTo>
                    <a:pt x="102" y="172"/>
                    <a:pt x="102" y="171"/>
                    <a:pt x="101" y="171"/>
                  </a:cubicBezTo>
                  <a:cubicBezTo>
                    <a:pt x="100" y="170"/>
                    <a:pt x="99" y="170"/>
                    <a:pt x="99" y="169"/>
                  </a:cubicBezTo>
                  <a:cubicBezTo>
                    <a:pt x="99" y="169"/>
                    <a:pt x="99" y="168"/>
                    <a:pt x="99" y="167"/>
                  </a:cubicBezTo>
                  <a:cubicBezTo>
                    <a:pt x="99" y="166"/>
                    <a:pt x="97" y="165"/>
                    <a:pt x="97" y="163"/>
                  </a:cubicBezTo>
                  <a:cubicBezTo>
                    <a:pt x="96" y="163"/>
                    <a:pt x="96" y="163"/>
                    <a:pt x="96" y="163"/>
                  </a:cubicBezTo>
                  <a:cubicBezTo>
                    <a:pt x="96" y="162"/>
                    <a:pt x="96" y="162"/>
                    <a:pt x="95" y="161"/>
                  </a:cubicBezTo>
                  <a:cubicBezTo>
                    <a:pt x="95" y="161"/>
                    <a:pt x="95" y="161"/>
                    <a:pt x="95" y="160"/>
                  </a:cubicBezTo>
                  <a:cubicBezTo>
                    <a:pt x="95" y="160"/>
                    <a:pt x="95" y="159"/>
                    <a:pt x="95" y="158"/>
                  </a:cubicBezTo>
                  <a:cubicBezTo>
                    <a:pt x="95" y="158"/>
                    <a:pt x="94" y="158"/>
                    <a:pt x="94" y="158"/>
                  </a:cubicBezTo>
                  <a:cubicBezTo>
                    <a:pt x="94" y="158"/>
                    <a:pt x="94" y="157"/>
                    <a:pt x="94" y="157"/>
                  </a:cubicBezTo>
                  <a:cubicBezTo>
                    <a:pt x="94" y="157"/>
                    <a:pt x="93" y="157"/>
                    <a:pt x="93" y="156"/>
                  </a:cubicBezTo>
                  <a:cubicBezTo>
                    <a:pt x="93" y="156"/>
                    <a:pt x="93" y="156"/>
                    <a:pt x="93" y="155"/>
                  </a:cubicBezTo>
                  <a:cubicBezTo>
                    <a:pt x="93" y="155"/>
                    <a:pt x="93" y="154"/>
                    <a:pt x="92" y="154"/>
                  </a:cubicBezTo>
                  <a:cubicBezTo>
                    <a:pt x="92" y="153"/>
                    <a:pt x="92" y="153"/>
                    <a:pt x="92" y="152"/>
                  </a:cubicBezTo>
                  <a:cubicBezTo>
                    <a:pt x="92" y="152"/>
                    <a:pt x="91" y="152"/>
                    <a:pt x="91" y="151"/>
                  </a:cubicBezTo>
                  <a:cubicBezTo>
                    <a:pt x="91" y="151"/>
                    <a:pt x="91" y="151"/>
                    <a:pt x="91" y="151"/>
                  </a:cubicBezTo>
                  <a:cubicBezTo>
                    <a:pt x="91" y="151"/>
                    <a:pt x="91" y="150"/>
                    <a:pt x="91" y="150"/>
                  </a:cubicBezTo>
                  <a:cubicBezTo>
                    <a:pt x="91" y="150"/>
                    <a:pt x="90" y="149"/>
                    <a:pt x="90" y="149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9" y="147"/>
                    <a:pt x="88" y="146"/>
                    <a:pt x="87" y="145"/>
                  </a:cubicBezTo>
                  <a:cubicBezTo>
                    <a:pt x="86" y="145"/>
                    <a:pt x="87" y="144"/>
                    <a:pt x="86" y="143"/>
                  </a:cubicBezTo>
                  <a:cubicBezTo>
                    <a:pt x="86" y="143"/>
                    <a:pt x="85" y="141"/>
                    <a:pt x="85" y="141"/>
                  </a:cubicBezTo>
                  <a:cubicBezTo>
                    <a:pt x="84" y="140"/>
                    <a:pt x="84" y="139"/>
                    <a:pt x="84" y="139"/>
                  </a:cubicBezTo>
                  <a:cubicBezTo>
                    <a:pt x="84" y="138"/>
                    <a:pt x="82" y="137"/>
                    <a:pt x="82" y="137"/>
                  </a:cubicBezTo>
                  <a:cubicBezTo>
                    <a:pt x="82" y="137"/>
                    <a:pt x="81" y="136"/>
                    <a:pt x="81" y="136"/>
                  </a:cubicBezTo>
                  <a:cubicBezTo>
                    <a:pt x="80" y="135"/>
                    <a:pt x="79" y="134"/>
                    <a:pt x="78" y="134"/>
                  </a:cubicBezTo>
                  <a:cubicBezTo>
                    <a:pt x="77" y="134"/>
                    <a:pt x="75" y="132"/>
                    <a:pt x="74" y="131"/>
                  </a:cubicBezTo>
                  <a:cubicBezTo>
                    <a:pt x="74" y="130"/>
                    <a:pt x="75" y="130"/>
                    <a:pt x="76" y="130"/>
                  </a:cubicBezTo>
                  <a:cubicBezTo>
                    <a:pt x="76" y="129"/>
                    <a:pt x="76" y="128"/>
                    <a:pt x="76" y="128"/>
                  </a:cubicBezTo>
                  <a:cubicBezTo>
                    <a:pt x="76" y="128"/>
                    <a:pt x="75" y="128"/>
                    <a:pt x="75" y="127"/>
                  </a:cubicBezTo>
                  <a:cubicBezTo>
                    <a:pt x="75" y="127"/>
                    <a:pt x="73" y="126"/>
                    <a:pt x="74" y="125"/>
                  </a:cubicBezTo>
                  <a:cubicBezTo>
                    <a:pt x="74" y="124"/>
                    <a:pt x="75" y="125"/>
                    <a:pt x="75" y="124"/>
                  </a:cubicBezTo>
                  <a:cubicBezTo>
                    <a:pt x="74" y="124"/>
                    <a:pt x="74" y="123"/>
                    <a:pt x="74" y="123"/>
                  </a:cubicBezTo>
                  <a:cubicBezTo>
                    <a:pt x="73" y="122"/>
                    <a:pt x="73" y="122"/>
                    <a:pt x="73" y="121"/>
                  </a:cubicBezTo>
                  <a:cubicBezTo>
                    <a:pt x="73" y="121"/>
                    <a:pt x="73" y="120"/>
                    <a:pt x="73" y="120"/>
                  </a:cubicBezTo>
                  <a:cubicBezTo>
                    <a:pt x="74" y="119"/>
                    <a:pt x="73" y="119"/>
                    <a:pt x="74" y="119"/>
                  </a:cubicBezTo>
                  <a:cubicBezTo>
                    <a:pt x="75" y="119"/>
                    <a:pt x="75" y="118"/>
                    <a:pt x="75" y="118"/>
                  </a:cubicBezTo>
                  <a:cubicBezTo>
                    <a:pt x="75" y="118"/>
                    <a:pt x="76" y="117"/>
                    <a:pt x="76" y="117"/>
                  </a:cubicBezTo>
                  <a:cubicBezTo>
                    <a:pt x="77" y="115"/>
                    <a:pt x="78" y="114"/>
                    <a:pt x="80" y="113"/>
                  </a:cubicBezTo>
                  <a:cubicBezTo>
                    <a:pt x="81" y="113"/>
                    <a:pt x="81" y="113"/>
                    <a:pt x="81" y="113"/>
                  </a:cubicBezTo>
                  <a:cubicBezTo>
                    <a:pt x="81" y="113"/>
                    <a:pt x="81" y="113"/>
                    <a:pt x="81" y="113"/>
                  </a:cubicBezTo>
                  <a:cubicBezTo>
                    <a:pt x="81" y="113"/>
                    <a:pt x="81" y="113"/>
                    <a:pt x="81" y="113"/>
                  </a:cubicBezTo>
                  <a:cubicBezTo>
                    <a:pt x="81" y="113"/>
                    <a:pt x="81" y="113"/>
                    <a:pt x="80" y="113"/>
                  </a:cubicBezTo>
                  <a:cubicBezTo>
                    <a:pt x="80" y="113"/>
                    <a:pt x="82" y="112"/>
                    <a:pt x="82" y="112"/>
                  </a:cubicBezTo>
                  <a:cubicBezTo>
                    <a:pt x="82" y="112"/>
                    <a:pt x="83" y="111"/>
                    <a:pt x="83" y="111"/>
                  </a:cubicBezTo>
                  <a:cubicBezTo>
                    <a:pt x="83" y="111"/>
                    <a:pt x="83" y="110"/>
                    <a:pt x="83" y="110"/>
                  </a:cubicBezTo>
                  <a:cubicBezTo>
                    <a:pt x="83" y="110"/>
                    <a:pt x="84" y="109"/>
                    <a:pt x="84" y="109"/>
                  </a:cubicBezTo>
                  <a:cubicBezTo>
                    <a:pt x="84" y="109"/>
                    <a:pt x="84" y="109"/>
                    <a:pt x="84" y="108"/>
                  </a:cubicBezTo>
                  <a:cubicBezTo>
                    <a:pt x="84" y="108"/>
                    <a:pt x="84" y="107"/>
                    <a:pt x="84" y="107"/>
                  </a:cubicBezTo>
                  <a:cubicBezTo>
                    <a:pt x="84" y="107"/>
                    <a:pt x="84" y="106"/>
                    <a:pt x="84" y="106"/>
                  </a:cubicBezTo>
                  <a:cubicBezTo>
                    <a:pt x="83" y="106"/>
                    <a:pt x="84" y="105"/>
                    <a:pt x="84" y="104"/>
                  </a:cubicBezTo>
                  <a:cubicBezTo>
                    <a:pt x="84" y="104"/>
                    <a:pt x="85" y="103"/>
                    <a:pt x="85" y="103"/>
                  </a:cubicBezTo>
                  <a:cubicBezTo>
                    <a:pt x="85" y="103"/>
                    <a:pt x="85" y="102"/>
                    <a:pt x="85" y="102"/>
                  </a:cubicBezTo>
                  <a:cubicBezTo>
                    <a:pt x="85" y="102"/>
                    <a:pt x="85" y="102"/>
                    <a:pt x="85" y="102"/>
                  </a:cubicBezTo>
                  <a:cubicBezTo>
                    <a:pt x="85" y="102"/>
                    <a:pt x="84" y="103"/>
                    <a:pt x="84" y="103"/>
                  </a:cubicBezTo>
                  <a:cubicBezTo>
                    <a:pt x="84" y="103"/>
                    <a:pt x="83" y="104"/>
                    <a:pt x="83" y="104"/>
                  </a:cubicBezTo>
                  <a:cubicBezTo>
                    <a:pt x="83" y="105"/>
                    <a:pt x="83" y="105"/>
                    <a:pt x="83" y="105"/>
                  </a:cubicBezTo>
                  <a:cubicBezTo>
                    <a:pt x="83" y="105"/>
                    <a:pt x="83" y="106"/>
                    <a:pt x="83" y="106"/>
                  </a:cubicBezTo>
                  <a:cubicBezTo>
                    <a:pt x="83" y="106"/>
                    <a:pt x="83" y="107"/>
                    <a:pt x="83" y="108"/>
                  </a:cubicBezTo>
                  <a:cubicBezTo>
                    <a:pt x="83" y="108"/>
                    <a:pt x="82" y="108"/>
                    <a:pt x="82" y="107"/>
                  </a:cubicBezTo>
                  <a:cubicBezTo>
                    <a:pt x="82" y="107"/>
                    <a:pt x="82" y="107"/>
                    <a:pt x="82" y="107"/>
                  </a:cubicBezTo>
                  <a:cubicBezTo>
                    <a:pt x="82" y="106"/>
                    <a:pt x="82" y="106"/>
                    <a:pt x="82" y="106"/>
                  </a:cubicBezTo>
                  <a:cubicBezTo>
                    <a:pt x="82" y="106"/>
                    <a:pt x="83" y="105"/>
                    <a:pt x="83" y="105"/>
                  </a:cubicBezTo>
                  <a:cubicBezTo>
                    <a:pt x="82" y="105"/>
                    <a:pt x="82" y="105"/>
                    <a:pt x="82" y="106"/>
                  </a:cubicBezTo>
                  <a:cubicBezTo>
                    <a:pt x="82" y="106"/>
                    <a:pt x="81" y="109"/>
                    <a:pt x="80" y="108"/>
                  </a:cubicBezTo>
                  <a:cubicBezTo>
                    <a:pt x="80" y="108"/>
                    <a:pt x="79" y="108"/>
                    <a:pt x="79" y="108"/>
                  </a:cubicBezTo>
                  <a:cubicBezTo>
                    <a:pt x="79" y="108"/>
                    <a:pt x="79" y="107"/>
                    <a:pt x="78" y="107"/>
                  </a:cubicBezTo>
                  <a:cubicBezTo>
                    <a:pt x="78" y="107"/>
                    <a:pt x="78" y="106"/>
                    <a:pt x="77" y="106"/>
                  </a:cubicBezTo>
                  <a:cubicBezTo>
                    <a:pt x="77" y="106"/>
                    <a:pt x="76" y="106"/>
                    <a:pt x="76" y="106"/>
                  </a:cubicBezTo>
                  <a:cubicBezTo>
                    <a:pt x="76" y="106"/>
                    <a:pt x="76" y="105"/>
                    <a:pt x="76" y="105"/>
                  </a:cubicBezTo>
                  <a:cubicBezTo>
                    <a:pt x="75" y="105"/>
                    <a:pt x="75" y="105"/>
                    <a:pt x="75" y="104"/>
                  </a:cubicBezTo>
                  <a:cubicBezTo>
                    <a:pt x="75" y="105"/>
                    <a:pt x="76" y="104"/>
                    <a:pt x="76" y="104"/>
                  </a:cubicBezTo>
                  <a:cubicBezTo>
                    <a:pt x="76" y="104"/>
                    <a:pt x="77" y="104"/>
                    <a:pt x="77" y="103"/>
                  </a:cubicBezTo>
                  <a:cubicBezTo>
                    <a:pt x="77" y="102"/>
                    <a:pt x="76" y="101"/>
                    <a:pt x="76" y="99"/>
                  </a:cubicBezTo>
                  <a:cubicBezTo>
                    <a:pt x="77" y="98"/>
                    <a:pt x="75" y="97"/>
                    <a:pt x="76" y="96"/>
                  </a:cubicBezTo>
                  <a:cubicBezTo>
                    <a:pt x="76" y="96"/>
                    <a:pt x="76" y="96"/>
                    <a:pt x="76" y="96"/>
                  </a:cubicBezTo>
                  <a:cubicBezTo>
                    <a:pt x="76" y="96"/>
                    <a:pt x="78" y="96"/>
                    <a:pt x="78" y="96"/>
                  </a:cubicBezTo>
                  <a:cubicBezTo>
                    <a:pt x="78" y="95"/>
                    <a:pt x="79" y="94"/>
                    <a:pt x="79" y="94"/>
                  </a:cubicBezTo>
                  <a:cubicBezTo>
                    <a:pt x="79" y="93"/>
                    <a:pt x="78" y="92"/>
                    <a:pt x="79" y="91"/>
                  </a:cubicBezTo>
                  <a:cubicBezTo>
                    <a:pt x="80" y="91"/>
                    <a:pt x="81" y="90"/>
                    <a:pt x="82" y="89"/>
                  </a:cubicBezTo>
                  <a:cubicBezTo>
                    <a:pt x="82" y="89"/>
                    <a:pt x="82" y="88"/>
                    <a:pt x="82" y="87"/>
                  </a:cubicBezTo>
                  <a:cubicBezTo>
                    <a:pt x="82" y="87"/>
                    <a:pt x="82" y="87"/>
                    <a:pt x="82" y="87"/>
                  </a:cubicBezTo>
                  <a:cubicBezTo>
                    <a:pt x="82" y="87"/>
                    <a:pt x="82" y="86"/>
                    <a:pt x="82" y="85"/>
                  </a:cubicBezTo>
                  <a:cubicBezTo>
                    <a:pt x="82" y="85"/>
                    <a:pt x="82" y="85"/>
                    <a:pt x="82" y="85"/>
                  </a:cubicBezTo>
                  <a:cubicBezTo>
                    <a:pt x="82" y="85"/>
                    <a:pt x="82" y="84"/>
                    <a:pt x="82" y="84"/>
                  </a:cubicBezTo>
                  <a:cubicBezTo>
                    <a:pt x="81" y="84"/>
                    <a:pt x="82" y="83"/>
                    <a:pt x="82" y="83"/>
                  </a:cubicBezTo>
                  <a:cubicBezTo>
                    <a:pt x="82" y="83"/>
                    <a:pt x="83" y="83"/>
                    <a:pt x="83" y="83"/>
                  </a:cubicBezTo>
                  <a:cubicBezTo>
                    <a:pt x="83" y="83"/>
                    <a:pt x="83" y="83"/>
                    <a:pt x="83" y="83"/>
                  </a:cubicBezTo>
                  <a:cubicBezTo>
                    <a:pt x="83" y="83"/>
                    <a:pt x="84" y="82"/>
                    <a:pt x="84" y="82"/>
                  </a:cubicBezTo>
                  <a:cubicBezTo>
                    <a:pt x="84" y="82"/>
                    <a:pt x="85" y="82"/>
                    <a:pt x="85" y="82"/>
                  </a:cubicBezTo>
                  <a:cubicBezTo>
                    <a:pt x="86" y="81"/>
                    <a:pt x="87" y="82"/>
                    <a:pt x="88" y="81"/>
                  </a:cubicBezTo>
                  <a:cubicBezTo>
                    <a:pt x="88" y="81"/>
                    <a:pt x="88" y="81"/>
                    <a:pt x="88" y="81"/>
                  </a:cubicBezTo>
                  <a:cubicBezTo>
                    <a:pt x="89" y="81"/>
                    <a:pt x="89" y="81"/>
                    <a:pt x="89" y="81"/>
                  </a:cubicBezTo>
                  <a:cubicBezTo>
                    <a:pt x="89" y="81"/>
                    <a:pt x="90" y="80"/>
                    <a:pt x="90" y="80"/>
                  </a:cubicBezTo>
                  <a:cubicBezTo>
                    <a:pt x="90" y="80"/>
                    <a:pt x="90" y="79"/>
                    <a:pt x="90" y="79"/>
                  </a:cubicBezTo>
                  <a:cubicBezTo>
                    <a:pt x="91" y="79"/>
                    <a:pt x="91" y="79"/>
                    <a:pt x="91" y="79"/>
                  </a:cubicBezTo>
                  <a:cubicBezTo>
                    <a:pt x="91" y="79"/>
                    <a:pt x="91" y="79"/>
                    <a:pt x="91" y="79"/>
                  </a:cubicBezTo>
                  <a:cubicBezTo>
                    <a:pt x="91" y="79"/>
                    <a:pt x="90" y="78"/>
                    <a:pt x="89" y="78"/>
                  </a:cubicBezTo>
                  <a:cubicBezTo>
                    <a:pt x="89" y="77"/>
                    <a:pt x="90" y="77"/>
                    <a:pt x="90" y="76"/>
                  </a:cubicBezTo>
                  <a:cubicBezTo>
                    <a:pt x="91" y="76"/>
                    <a:pt x="91" y="76"/>
                    <a:pt x="91" y="77"/>
                  </a:cubicBezTo>
                  <a:cubicBezTo>
                    <a:pt x="91" y="77"/>
                    <a:pt x="91" y="77"/>
                    <a:pt x="92" y="77"/>
                  </a:cubicBezTo>
                  <a:cubicBezTo>
                    <a:pt x="92" y="77"/>
                    <a:pt x="92" y="77"/>
                    <a:pt x="93" y="77"/>
                  </a:cubicBezTo>
                  <a:cubicBezTo>
                    <a:pt x="93" y="76"/>
                    <a:pt x="93" y="76"/>
                    <a:pt x="92" y="75"/>
                  </a:cubicBezTo>
                  <a:cubicBezTo>
                    <a:pt x="92" y="75"/>
                    <a:pt x="92" y="75"/>
                    <a:pt x="92" y="75"/>
                  </a:cubicBezTo>
                  <a:cubicBezTo>
                    <a:pt x="92" y="75"/>
                    <a:pt x="91" y="75"/>
                    <a:pt x="91" y="74"/>
                  </a:cubicBezTo>
                  <a:cubicBezTo>
                    <a:pt x="91" y="74"/>
                    <a:pt x="91" y="74"/>
                    <a:pt x="92" y="73"/>
                  </a:cubicBezTo>
                  <a:cubicBezTo>
                    <a:pt x="92" y="73"/>
                    <a:pt x="92" y="72"/>
                    <a:pt x="92" y="72"/>
                  </a:cubicBezTo>
                  <a:cubicBezTo>
                    <a:pt x="92" y="72"/>
                    <a:pt x="93" y="71"/>
                    <a:pt x="93" y="71"/>
                  </a:cubicBezTo>
                  <a:cubicBezTo>
                    <a:pt x="94" y="70"/>
                    <a:pt x="97" y="71"/>
                    <a:pt x="97" y="70"/>
                  </a:cubicBezTo>
                  <a:cubicBezTo>
                    <a:pt x="98" y="70"/>
                    <a:pt x="98" y="69"/>
                    <a:pt x="98" y="69"/>
                  </a:cubicBezTo>
                  <a:cubicBezTo>
                    <a:pt x="99" y="68"/>
                    <a:pt x="99" y="68"/>
                    <a:pt x="99" y="67"/>
                  </a:cubicBezTo>
                  <a:cubicBezTo>
                    <a:pt x="99" y="67"/>
                    <a:pt x="99" y="66"/>
                    <a:pt x="100" y="66"/>
                  </a:cubicBezTo>
                  <a:cubicBezTo>
                    <a:pt x="100" y="66"/>
                    <a:pt x="100" y="66"/>
                    <a:pt x="100" y="66"/>
                  </a:cubicBezTo>
                  <a:cubicBezTo>
                    <a:pt x="100" y="65"/>
                    <a:pt x="101" y="65"/>
                    <a:pt x="101" y="65"/>
                  </a:cubicBezTo>
                  <a:cubicBezTo>
                    <a:pt x="101" y="64"/>
                    <a:pt x="101" y="64"/>
                    <a:pt x="101" y="64"/>
                  </a:cubicBezTo>
                  <a:cubicBezTo>
                    <a:pt x="101" y="64"/>
                    <a:pt x="102" y="63"/>
                    <a:pt x="102" y="63"/>
                  </a:cubicBezTo>
                  <a:cubicBezTo>
                    <a:pt x="102" y="63"/>
                    <a:pt x="103" y="62"/>
                    <a:pt x="103" y="62"/>
                  </a:cubicBezTo>
                  <a:cubicBezTo>
                    <a:pt x="103" y="62"/>
                    <a:pt x="103" y="62"/>
                    <a:pt x="103" y="62"/>
                  </a:cubicBezTo>
                  <a:cubicBezTo>
                    <a:pt x="102" y="61"/>
                    <a:pt x="102" y="62"/>
                    <a:pt x="101" y="62"/>
                  </a:cubicBezTo>
                  <a:cubicBezTo>
                    <a:pt x="101" y="61"/>
                    <a:pt x="101" y="61"/>
                    <a:pt x="100" y="61"/>
                  </a:cubicBezTo>
                  <a:cubicBezTo>
                    <a:pt x="100" y="61"/>
                    <a:pt x="100" y="60"/>
                    <a:pt x="100" y="60"/>
                  </a:cubicBezTo>
                  <a:cubicBezTo>
                    <a:pt x="99" y="59"/>
                    <a:pt x="100" y="59"/>
                    <a:pt x="101" y="59"/>
                  </a:cubicBezTo>
                  <a:cubicBezTo>
                    <a:pt x="102" y="58"/>
                    <a:pt x="101" y="55"/>
                    <a:pt x="101" y="53"/>
                  </a:cubicBezTo>
                  <a:cubicBezTo>
                    <a:pt x="100" y="53"/>
                    <a:pt x="101" y="52"/>
                    <a:pt x="100" y="51"/>
                  </a:cubicBezTo>
                  <a:cubicBezTo>
                    <a:pt x="100" y="49"/>
                    <a:pt x="100" y="50"/>
                    <a:pt x="101" y="49"/>
                  </a:cubicBezTo>
                  <a:cubicBezTo>
                    <a:pt x="102" y="49"/>
                    <a:pt x="102" y="48"/>
                    <a:pt x="101" y="48"/>
                  </a:cubicBezTo>
                  <a:cubicBezTo>
                    <a:pt x="101" y="48"/>
                    <a:pt x="101" y="47"/>
                    <a:pt x="101" y="47"/>
                  </a:cubicBezTo>
                  <a:cubicBezTo>
                    <a:pt x="101" y="46"/>
                    <a:pt x="100" y="46"/>
                    <a:pt x="100" y="46"/>
                  </a:cubicBezTo>
                  <a:cubicBezTo>
                    <a:pt x="100" y="46"/>
                    <a:pt x="100" y="45"/>
                    <a:pt x="101" y="45"/>
                  </a:cubicBezTo>
                  <a:cubicBezTo>
                    <a:pt x="101" y="45"/>
                    <a:pt x="101" y="44"/>
                    <a:pt x="101" y="44"/>
                  </a:cubicBezTo>
                  <a:cubicBezTo>
                    <a:pt x="101" y="42"/>
                    <a:pt x="100" y="43"/>
                    <a:pt x="100" y="42"/>
                  </a:cubicBezTo>
                  <a:cubicBezTo>
                    <a:pt x="99" y="42"/>
                    <a:pt x="99" y="41"/>
                    <a:pt x="99" y="41"/>
                  </a:cubicBezTo>
                  <a:cubicBezTo>
                    <a:pt x="99" y="40"/>
                    <a:pt x="99" y="40"/>
                    <a:pt x="98" y="39"/>
                  </a:cubicBezTo>
                  <a:cubicBezTo>
                    <a:pt x="98" y="39"/>
                    <a:pt x="98" y="39"/>
                    <a:pt x="98" y="39"/>
                  </a:cubicBezTo>
                  <a:cubicBezTo>
                    <a:pt x="98" y="38"/>
                    <a:pt x="97" y="38"/>
                    <a:pt x="97" y="38"/>
                  </a:cubicBezTo>
                  <a:cubicBezTo>
                    <a:pt x="97" y="38"/>
                    <a:pt x="97" y="38"/>
                    <a:pt x="97" y="38"/>
                  </a:cubicBezTo>
                  <a:cubicBezTo>
                    <a:pt x="97" y="38"/>
                    <a:pt x="97" y="37"/>
                    <a:pt x="97" y="37"/>
                  </a:cubicBezTo>
                  <a:cubicBezTo>
                    <a:pt x="97" y="37"/>
                    <a:pt x="97" y="36"/>
                    <a:pt x="98" y="37"/>
                  </a:cubicBezTo>
                  <a:cubicBezTo>
                    <a:pt x="98" y="36"/>
                    <a:pt x="98" y="35"/>
                    <a:pt x="98" y="35"/>
                  </a:cubicBezTo>
                  <a:cubicBezTo>
                    <a:pt x="98" y="35"/>
                    <a:pt x="99" y="35"/>
                    <a:pt x="99" y="36"/>
                  </a:cubicBezTo>
                  <a:cubicBezTo>
                    <a:pt x="99" y="35"/>
                    <a:pt x="100" y="35"/>
                    <a:pt x="100" y="34"/>
                  </a:cubicBezTo>
                  <a:cubicBezTo>
                    <a:pt x="100" y="33"/>
                    <a:pt x="101" y="33"/>
                    <a:pt x="102" y="33"/>
                  </a:cubicBezTo>
                  <a:cubicBezTo>
                    <a:pt x="101" y="32"/>
                    <a:pt x="101" y="30"/>
                    <a:pt x="100" y="28"/>
                  </a:cubicBezTo>
                  <a:cubicBezTo>
                    <a:pt x="100" y="28"/>
                    <a:pt x="100" y="28"/>
                    <a:pt x="100" y="28"/>
                  </a:cubicBezTo>
                  <a:cubicBezTo>
                    <a:pt x="101" y="28"/>
                    <a:pt x="101" y="28"/>
                    <a:pt x="101" y="28"/>
                  </a:cubicBezTo>
                  <a:cubicBezTo>
                    <a:pt x="101" y="28"/>
                    <a:pt x="101" y="29"/>
                    <a:pt x="101" y="29"/>
                  </a:cubicBezTo>
                  <a:cubicBezTo>
                    <a:pt x="102" y="29"/>
                    <a:pt x="102" y="29"/>
                    <a:pt x="102" y="30"/>
                  </a:cubicBezTo>
                  <a:cubicBezTo>
                    <a:pt x="103" y="30"/>
                    <a:pt x="103" y="31"/>
                    <a:pt x="103" y="31"/>
                  </a:cubicBezTo>
                  <a:cubicBezTo>
                    <a:pt x="103" y="31"/>
                    <a:pt x="104" y="32"/>
                    <a:pt x="104" y="32"/>
                  </a:cubicBezTo>
                  <a:cubicBezTo>
                    <a:pt x="105" y="32"/>
                    <a:pt x="105" y="32"/>
                    <a:pt x="104" y="32"/>
                  </a:cubicBezTo>
                  <a:cubicBezTo>
                    <a:pt x="104" y="32"/>
                    <a:pt x="104" y="33"/>
                    <a:pt x="104" y="33"/>
                  </a:cubicBezTo>
                  <a:cubicBezTo>
                    <a:pt x="104" y="34"/>
                    <a:pt x="105" y="33"/>
                    <a:pt x="105" y="33"/>
                  </a:cubicBezTo>
                  <a:cubicBezTo>
                    <a:pt x="105" y="32"/>
                    <a:pt x="105" y="31"/>
                    <a:pt x="105" y="31"/>
                  </a:cubicBezTo>
                  <a:cubicBezTo>
                    <a:pt x="105" y="31"/>
                    <a:pt x="105" y="30"/>
                    <a:pt x="105" y="30"/>
                  </a:cubicBezTo>
                  <a:cubicBezTo>
                    <a:pt x="105" y="30"/>
                    <a:pt x="105" y="29"/>
                    <a:pt x="105" y="29"/>
                  </a:cubicBezTo>
                  <a:cubicBezTo>
                    <a:pt x="104" y="29"/>
                    <a:pt x="104" y="28"/>
                    <a:pt x="105" y="28"/>
                  </a:cubicBezTo>
                  <a:cubicBezTo>
                    <a:pt x="105" y="28"/>
                    <a:pt x="105" y="28"/>
                    <a:pt x="105" y="28"/>
                  </a:cubicBezTo>
                  <a:cubicBezTo>
                    <a:pt x="106" y="28"/>
                    <a:pt x="106" y="27"/>
                    <a:pt x="107" y="27"/>
                  </a:cubicBezTo>
                  <a:cubicBezTo>
                    <a:pt x="107" y="27"/>
                    <a:pt x="108" y="26"/>
                    <a:pt x="108" y="26"/>
                  </a:cubicBezTo>
                  <a:cubicBezTo>
                    <a:pt x="109" y="25"/>
                    <a:pt x="109" y="25"/>
                    <a:pt x="109" y="24"/>
                  </a:cubicBezTo>
                  <a:cubicBezTo>
                    <a:pt x="109" y="24"/>
                    <a:pt x="109" y="23"/>
                    <a:pt x="110" y="23"/>
                  </a:cubicBezTo>
                  <a:cubicBezTo>
                    <a:pt x="110" y="23"/>
                    <a:pt x="110" y="23"/>
                    <a:pt x="110" y="23"/>
                  </a:cubicBezTo>
                  <a:cubicBezTo>
                    <a:pt x="110" y="23"/>
                    <a:pt x="111" y="22"/>
                    <a:pt x="111" y="22"/>
                  </a:cubicBezTo>
                  <a:cubicBezTo>
                    <a:pt x="112" y="22"/>
                    <a:pt x="113" y="23"/>
                    <a:pt x="113" y="21"/>
                  </a:cubicBezTo>
                  <a:cubicBezTo>
                    <a:pt x="113" y="21"/>
                    <a:pt x="113" y="21"/>
                    <a:pt x="113" y="20"/>
                  </a:cubicBezTo>
                  <a:cubicBezTo>
                    <a:pt x="113" y="20"/>
                    <a:pt x="113" y="20"/>
                    <a:pt x="113" y="20"/>
                  </a:cubicBezTo>
                  <a:cubicBezTo>
                    <a:pt x="113" y="19"/>
                    <a:pt x="113" y="19"/>
                    <a:pt x="113" y="19"/>
                  </a:cubicBezTo>
                  <a:cubicBezTo>
                    <a:pt x="114" y="18"/>
                    <a:pt x="114" y="18"/>
                    <a:pt x="114" y="18"/>
                  </a:cubicBezTo>
                  <a:cubicBezTo>
                    <a:pt x="114" y="17"/>
                    <a:pt x="113" y="17"/>
                    <a:pt x="113" y="17"/>
                  </a:cubicBezTo>
                  <a:cubicBezTo>
                    <a:pt x="113" y="17"/>
                    <a:pt x="113" y="16"/>
                    <a:pt x="114" y="16"/>
                  </a:cubicBezTo>
                  <a:cubicBezTo>
                    <a:pt x="114" y="16"/>
                    <a:pt x="114" y="16"/>
                    <a:pt x="114" y="15"/>
                  </a:cubicBezTo>
                  <a:cubicBezTo>
                    <a:pt x="113" y="14"/>
                    <a:pt x="115" y="13"/>
                    <a:pt x="116" y="12"/>
                  </a:cubicBezTo>
                  <a:cubicBezTo>
                    <a:pt x="116" y="12"/>
                    <a:pt x="117" y="11"/>
                    <a:pt x="117" y="11"/>
                  </a:cubicBezTo>
                  <a:cubicBezTo>
                    <a:pt x="118" y="11"/>
                    <a:pt x="119" y="10"/>
                    <a:pt x="119" y="10"/>
                  </a:cubicBezTo>
                  <a:cubicBezTo>
                    <a:pt x="119" y="10"/>
                    <a:pt x="120" y="11"/>
                    <a:pt x="120" y="11"/>
                  </a:cubicBezTo>
                  <a:cubicBezTo>
                    <a:pt x="121" y="11"/>
                    <a:pt x="121" y="12"/>
                    <a:pt x="121" y="13"/>
                  </a:cubicBezTo>
                  <a:cubicBezTo>
                    <a:pt x="121" y="13"/>
                    <a:pt x="122" y="13"/>
                    <a:pt x="122" y="12"/>
                  </a:cubicBezTo>
                  <a:cubicBezTo>
                    <a:pt x="123" y="12"/>
                    <a:pt x="123" y="11"/>
                    <a:pt x="123" y="11"/>
                  </a:cubicBezTo>
                  <a:cubicBezTo>
                    <a:pt x="123" y="11"/>
                    <a:pt x="123" y="10"/>
                    <a:pt x="123" y="9"/>
                  </a:cubicBezTo>
                  <a:cubicBezTo>
                    <a:pt x="124" y="9"/>
                    <a:pt x="124" y="9"/>
                    <a:pt x="125" y="9"/>
                  </a:cubicBezTo>
                  <a:cubicBezTo>
                    <a:pt x="125" y="9"/>
                    <a:pt x="126" y="9"/>
                    <a:pt x="126" y="9"/>
                  </a:cubicBezTo>
                  <a:cubicBezTo>
                    <a:pt x="129" y="9"/>
                    <a:pt x="130" y="9"/>
                    <a:pt x="132" y="7"/>
                  </a:cubicBezTo>
                  <a:cubicBezTo>
                    <a:pt x="134" y="5"/>
                    <a:pt x="138" y="6"/>
                    <a:pt x="138" y="2"/>
                  </a:cubicBezTo>
                  <a:cubicBezTo>
                    <a:pt x="138" y="2"/>
                    <a:pt x="138" y="2"/>
                    <a:pt x="139" y="2"/>
                  </a:cubicBezTo>
                  <a:cubicBezTo>
                    <a:pt x="139" y="2"/>
                    <a:pt x="139" y="3"/>
                    <a:pt x="139" y="3"/>
                  </a:cubicBezTo>
                  <a:cubicBezTo>
                    <a:pt x="139" y="2"/>
                    <a:pt x="140" y="1"/>
                    <a:pt x="141" y="1"/>
                  </a:cubicBezTo>
                  <a:cubicBezTo>
                    <a:pt x="142" y="0"/>
                    <a:pt x="146" y="2"/>
                    <a:pt x="145" y="4"/>
                  </a:cubicBezTo>
                  <a:cubicBezTo>
                    <a:pt x="145" y="4"/>
                    <a:pt x="144" y="4"/>
                    <a:pt x="144" y="4"/>
                  </a:cubicBezTo>
                  <a:cubicBezTo>
                    <a:pt x="144" y="5"/>
                    <a:pt x="143" y="5"/>
                    <a:pt x="143" y="5"/>
                  </a:cubicBezTo>
                  <a:cubicBezTo>
                    <a:pt x="143" y="5"/>
                    <a:pt x="143" y="6"/>
                    <a:pt x="143" y="6"/>
                  </a:cubicBezTo>
                  <a:cubicBezTo>
                    <a:pt x="142" y="6"/>
                    <a:pt x="140" y="6"/>
                    <a:pt x="140" y="7"/>
                  </a:cubicBezTo>
                  <a:cubicBezTo>
                    <a:pt x="137" y="7"/>
                    <a:pt x="140" y="11"/>
                    <a:pt x="141" y="12"/>
                  </a:cubicBezTo>
                  <a:cubicBezTo>
                    <a:pt x="141" y="13"/>
                    <a:pt x="142" y="14"/>
                    <a:pt x="141" y="15"/>
                  </a:cubicBezTo>
                  <a:cubicBezTo>
                    <a:pt x="140" y="17"/>
                    <a:pt x="139" y="18"/>
                    <a:pt x="138" y="19"/>
                  </a:cubicBezTo>
                  <a:cubicBezTo>
                    <a:pt x="137" y="20"/>
                    <a:pt x="138" y="20"/>
                    <a:pt x="138" y="20"/>
                  </a:cubicBezTo>
                  <a:cubicBezTo>
                    <a:pt x="139" y="21"/>
                    <a:pt x="140" y="22"/>
                    <a:pt x="140" y="23"/>
                  </a:cubicBezTo>
                  <a:cubicBezTo>
                    <a:pt x="140" y="24"/>
                    <a:pt x="140" y="25"/>
                    <a:pt x="141" y="25"/>
                  </a:cubicBezTo>
                  <a:cubicBezTo>
                    <a:pt x="141" y="25"/>
                    <a:pt x="142" y="25"/>
                    <a:pt x="142" y="25"/>
                  </a:cubicBezTo>
                  <a:cubicBezTo>
                    <a:pt x="143" y="25"/>
                    <a:pt x="144" y="24"/>
                    <a:pt x="145" y="23"/>
                  </a:cubicBezTo>
                  <a:cubicBezTo>
                    <a:pt x="145" y="23"/>
                    <a:pt x="145" y="22"/>
                    <a:pt x="145" y="21"/>
                  </a:cubicBezTo>
                  <a:cubicBezTo>
                    <a:pt x="145" y="21"/>
                    <a:pt x="145" y="20"/>
                    <a:pt x="145" y="20"/>
                  </a:cubicBezTo>
                  <a:cubicBezTo>
                    <a:pt x="145" y="20"/>
                    <a:pt x="145" y="20"/>
                    <a:pt x="145" y="19"/>
                  </a:cubicBezTo>
                  <a:cubicBezTo>
                    <a:pt x="145" y="19"/>
                    <a:pt x="144" y="18"/>
                    <a:pt x="144" y="18"/>
                  </a:cubicBezTo>
                  <a:cubicBezTo>
                    <a:pt x="144" y="18"/>
                    <a:pt x="144" y="18"/>
                    <a:pt x="144" y="17"/>
                  </a:cubicBezTo>
                  <a:cubicBezTo>
                    <a:pt x="144" y="17"/>
                    <a:pt x="143" y="17"/>
                    <a:pt x="143" y="17"/>
                  </a:cubicBezTo>
                  <a:cubicBezTo>
                    <a:pt x="143" y="16"/>
                    <a:pt x="142" y="15"/>
                    <a:pt x="142" y="15"/>
                  </a:cubicBezTo>
                  <a:cubicBezTo>
                    <a:pt x="142" y="14"/>
                    <a:pt x="142" y="13"/>
                    <a:pt x="142" y="13"/>
                  </a:cubicBezTo>
                  <a:cubicBezTo>
                    <a:pt x="142" y="13"/>
                    <a:pt x="142" y="12"/>
                    <a:pt x="142" y="12"/>
                  </a:cubicBezTo>
                  <a:cubicBezTo>
                    <a:pt x="142" y="12"/>
                    <a:pt x="142" y="12"/>
                    <a:pt x="143" y="12"/>
                  </a:cubicBezTo>
                  <a:cubicBezTo>
                    <a:pt x="143" y="12"/>
                    <a:pt x="144" y="11"/>
                    <a:pt x="144" y="11"/>
                  </a:cubicBezTo>
                  <a:cubicBezTo>
                    <a:pt x="144" y="11"/>
                    <a:pt x="145" y="11"/>
                    <a:pt x="146" y="10"/>
                  </a:cubicBezTo>
                  <a:cubicBezTo>
                    <a:pt x="146" y="10"/>
                    <a:pt x="148" y="9"/>
                    <a:pt x="148" y="9"/>
                  </a:cubicBezTo>
                  <a:cubicBezTo>
                    <a:pt x="148" y="9"/>
                    <a:pt x="149" y="9"/>
                    <a:pt x="149" y="9"/>
                  </a:cubicBezTo>
                  <a:cubicBezTo>
                    <a:pt x="149" y="9"/>
                    <a:pt x="150" y="9"/>
                    <a:pt x="151" y="9"/>
                  </a:cubicBezTo>
                  <a:cubicBezTo>
                    <a:pt x="151" y="9"/>
                    <a:pt x="151" y="8"/>
                    <a:pt x="152" y="8"/>
                  </a:cubicBezTo>
                  <a:cubicBezTo>
                    <a:pt x="152" y="8"/>
                    <a:pt x="152" y="8"/>
                    <a:pt x="152" y="8"/>
                  </a:cubicBezTo>
                  <a:cubicBezTo>
                    <a:pt x="153" y="8"/>
                    <a:pt x="153" y="8"/>
                    <a:pt x="154" y="8"/>
                  </a:cubicBezTo>
                  <a:cubicBezTo>
                    <a:pt x="154" y="8"/>
                    <a:pt x="154" y="8"/>
                    <a:pt x="154" y="7"/>
                  </a:cubicBezTo>
                  <a:cubicBezTo>
                    <a:pt x="155" y="7"/>
                    <a:pt x="154" y="7"/>
                    <a:pt x="154" y="7"/>
                  </a:cubicBezTo>
                  <a:cubicBezTo>
                    <a:pt x="154" y="7"/>
                    <a:pt x="154" y="6"/>
                    <a:pt x="154" y="6"/>
                  </a:cubicBezTo>
                  <a:cubicBezTo>
                    <a:pt x="153" y="6"/>
                    <a:pt x="153" y="6"/>
                    <a:pt x="153" y="6"/>
                  </a:cubicBezTo>
                  <a:cubicBezTo>
                    <a:pt x="153" y="6"/>
                    <a:pt x="151" y="7"/>
                    <a:pt x="151" y="7"/>
                  </a:cubicBezTo>
                  <a:cubicBezTo>
                    <a:pt x="151" y="7"/>
                    <a:pt x="151" y="6"/>
                    <a:pt x="151" y="6"/>
                  </a:cubicBezTo>
                  <a:cubicBezTo>
                    <a:pt x="151" y="6"/>
                    <a:pt x="151" y="5"/>
                    <a:pt x="151" y="5"/>
                  </a:cubicBezTo>
                  <a:cubicBezTo>
                    <a:pt x="150" y="3"/>
                    <a:pt x="153" y="1"/>
                    <a:pt x="154" y="4"/>
                  </a:cubicBezTo>
                  <a:cubicBezTo>
                    <a:pt x="154" y="4"/>
                    <a:pt x="154" y="5"/>
                    <a:pt x="154" y="5"/>
                  </a:cubicBezTo>
                  <a:cubicBezTo>
                    <a:pt x="154" y="5"/>
                    <a:pt x="154" y="7"/>
                    <a:pt x="155" y="7"/>
                  </a:cubicBezTo>
                  <a:cubicBezTo>
                    <a:pt x="156" y="7"/>
                    <a:pt x="158" y="7"/>
                    <a:pt x="159" y="8"/>
                  </a:cubicBezTo>
                  <a:cubicBezTo>
                    <a:pt x="159" y="8"/>
                    <a:pt x="161" y="8"/>
                    <a:pt x="161" y="8"/>
                  </a:cubicBezTo>
                  <a:cubicBezTo>
                    <a:pt x="161" y="8"/>
                    <a:pt x="162" y="9"/>
                    <a:pt x="162" y="9"/>
                  </a:cubicBezTo>
                  <a:cubicBezTo>
                    <a:pt x="163" y="9"/>
                    <a:pt x="164" y="10"/>
                    <a:pt x="164" y="10"/>
                  </a:cubicBezTo>
                  <a:cubicBezTo>
                    <a:pt x="164" y="10"/>
                    <a:pt x="164" y="11"/>
                    <a:pt x="165" y="11"/>
                  </a:cubicBezTo>
                  <a:cubicBezTo>
                    <a:pt x="165" y="11"/>
                    <a:pt x="165" y="12"/>
                    <a:pt x="165" y="12"/>
                  </a:cubicBezTo>
                  <a:cubicBezTo>
                    <a:pt x="165" y="12"/>
                    <a:pt x="165" y="13"/>
                    <a:pt x="165" y="13"/>
                  </a:cubicBezTo>
                  <a:cubicBezTo>
                    <a:pt x="165" y="13"/>
                    <a:pt x="165" y="14"/>
                    <a:pt x="165" y="14"/>
                  </a:cubicBezTo>
                  <a:cubicBezTo>
                    <a:pt x="166" y="15"/>
                    <a:pt x="168" y="15"/>
                    <a:pt x="168" y="15"/>
                  </a:cubicBezTo>
                  <a:cubicBezTo>
                    <a:pt x="170" y="15"/>
                    <a:pt x="172" y="14"/>
                    <a:pt x="173" y="14"/>
                  </a:cubicBezTo>
                  <a:cubicBezTo>
                    <a:pt x="173" y="14"/>
                    <a:pt x="174" y="14"/>
                    <a:pt x="174" y="14"/>
                  </a:cubicBezTo>
                  <a:cubicBezTo>
                    <a:pt x="174" y="14"/>
                    <a:pt x="175" y="14"/>
                    <a:pt x="175" y="14"/>
                  </a:cubicBezTo>
                  <a:cubicBezTo>
                    <a:pt x="177" y="14"/>
                    <a:pt x="179" y="13"/>
                    <a:pt x="180" y="14"/>
                  </a:cubicBezTo>
                  <a:cubicBezTo>
                    <a:pt x="180" y="14"/>
                    <a:pt x="180" y="14"/>
                    <a:pt x="180" y="15"/>
                  </a:cubicBezTo>
                  <a:cubicBezTo>
                    <a:pt x="180" y="15"/>
                    <a:pt x="180" y="15"/>
                    <a:pt x="180" y="15"/>
                  </a:cubicBezTo>
                  <a:cubicBezTo>
                    <a:pt x="181" y="15"/>
                    <a:pt x="182" y="16"/>
                    <a:pt x="182" y="16"/>
                  </a:cubicBezTo>
                  <a:cubicBezTo>
                    <a:pt x="183" y="17"/>
                    <a:pt x="184" y="17"/>
                    <a:pt x="184" y="17"/>
                  </a:cubicBezTo>
                  <a:cubicBezTo>
                    <a:pt x="185" y="17"/>
                    <a:pt x="186" y="17"/>
                    <a:pt x="187" y="18"/>
                  </a:cubicBezTo>
                  <a:cubicBezTo>
                    <a:pt x="187" y="18"/>
                    <a:pt x="188" y="18"/>
                    <a:pt x="189" y="18"/>
                  </a:cubicBezTo>
                  <a:cubicBezTo>
                    <a:pt x="189" y="18"/>
                    <a:pt x="190" y="17"/>
                    <a:pt x="190" y="17"/>
                  </a:cubicBezTo>
                  <a:cubicBezTo>
                    <a:pt x="190" y="17"/>
                    <a:pt x="191" y="16"/>
                    <a:pt x="191" y="16"/>
                  </a:cubicBezTo>
                  <a:cubicBezTo>
                    <a:pt x="191" y="16"/>
                    <a:pt x="192" y="16"/>
                    <a:pt x="192" y="16"/>
                  </a:cubicBezTo>
                  <a:cubicBezTo>
                    <a:pt x="193" y="15"/>
                    <a:pt x="193" y="15"/>
                    <a:pt x="193" y="15"/>
                  </a:cubicBezTo>
                  <a:cubicBezTo>
                    <a:pt x="194" y="14"/>
                    <a:pt x="194" y="15"/>
                    <a:pt x="195" y="15"/>
                  </a:cubicBezTo>
                  <a:cubicBezTo>
                    <a:pt x="196" y="15"/>
                    <a:pt x="196" y="15"/>
                    <a:pt x="196" y="14"/>
                  </a:cubicBezTo>
                  <a:cubicBezTo>
                    <a:pt x="196" y="14"/>
                    <a:pt x="193" y="14"/>
                    <a:pt x="193" y="14"/>
                  </a:cubicBezTo>
                  <a:cubicBezTo>
                    <a:pt x="193" y="14"/>
                    <a:pt x="193" y="14"/>
                    <a:pt x="194" y="14"/>
                  </a:cubicBezTo>
                  <a:cubicBezTo>
                    <a:pt x="194" y="13"/>
                    <a:pt x="195" y="14"/>
                    <a:pt x="196" y="14"/>
                  </a:cubicBezTo>
                  <a:cubicBezTo>
                    <a:pt x="196" y="13"/>
                    <a:pt x="196" y="13"/>
                    <a:pt x="197" y="13"/>
                  </a:cubicBezTo>
                  <a:cubicBezTo>
                    <a:pt x="199" y="14"/>
                    <a:pt x="202" y="13"/>
                    <a:pt x="204" y="13"/>
                  </a:cubicBezTo>
                  <a:cubicBezTo>
                    <a:pt x="204" y="13"/>
                    <a:pt x="205" y="13"/>
                    <a:pt x="205" y="13"/>
                  </a:cubicBezTo>
                  <a:cubicBezTo>
                    <a:pt x="205" y="13"/>
                    <a:pt x="206" y="13"/>
                    <a:pt x="206" y="13"/>
                  </a:cubicBezTo>
                  <a:cubicBezTo>
                    <a:pt x="206" y="14"/>
                    <a:pt x="207" y="13"/>
                    <a:pt x="208" y="13"/>
                  </a:cubicBezTo>
                  <a:cubicBezTo>
                    <a:pt x="208" y="13"/>
                    <a:pt x="209" y="13"/>
                    <a:pt x="210" y="13"/>
                  </a:cubicBezTo>
                  <a:cubicBezTo>
                    <a:pt x="210" y="13"/>
                    <a:pt x="210" y="14"/>
                    <a:pt x="210" y="14"/>
                  </a:cubicBezTo>
                  <a:cubicBezTo>
                    <a:pt x="209" y="14"/>
                    <a:pt x="207" y="14"/>
                    <a:pt x="206" y="14"/>
                  </a:cubicBezTo>
                  <a:cubicBezTo>
                    <a:pt x="206" y="14"/>
                    <a:pt x="205" y="14"/>
                    <a:pt x="205" y="14"/>
                  </a:cubicBezTo>
                  <a:cubicBezTo>
                    <a:pt x="204" y="14"/>
                    <a:pt x="204" y="14"/>
                    <a:pt x="204" y="14"/>
                  </a:cubicBezTo>
                  <a:cubicBezTo>
                    <a:pt x="204" y="14"/>
                    <a:pt x="203" y="14"/>
                    <a:pt x="203" y="15"/>
                  </a:cubicBezTo>
                  <a:cubicBezTo>
                    <a:pt x="203" y="15"/>
                    <a:pt x="204" y="15"/>
                    <a:pt x="204" y="15"/>
                  </a:cubicBezTo>
                  <a:cubicBezTo>
                    <a:pt x="205" y="15"/>
                    <a:pt x="204" y="17"/>
                    <a:pt x="204" y="17"/>
                  </a:cubicBezTo>
                  <a:cubicBezTo>
                    <a:pt x="204" y="17"/>
                    <a:pt x="205" y="17"/>
                    <a:pt x="206" y="17"/>
                  </a:cubicBezTo>
                  <a:cubicBezTo>
                    <a:pt x="206" y="17"/>
                    <a:pt x="206" y="18"/>
                    <a:pt x="206" y="18"/>
                  </a:cubicBezTo>
                  <a:cubicBezTo>
                    <a:pt x="206" y="18"/>
                    <a:pt x="206" y="19"/>
                    <a:pt x="206" y="19"/>
                  </a:cubicBezTo>
                  <a:cubicBezTo>
                    <a:pt x="206" y="19"/>
                    <a:pt x="207" y="19"/>
                    <a:pt x="207" y="19"/>
                  </a:cubicBezTo>
                  <a:cubicBezTo>
                    <a:pt x="207" y="18"/>
                    <a:pt x="207" y="18"/>
                    <a:pt x="207" y="18"/>
                  </a:cubicBezTo>
                  <a:cubicBezTo>
                    <a:pt x="208" y="18"/>
                    <a:pt x="209" y="19"/>
                    <a:pt x="209" y="19"/>
                  </a:cubicBezTo>
                  <a:cubicBezTo>
                    <a:pt x="210" y="19"/>
                    <a:pt x="210" y="20"/>
                    <a:pt x="210" y="20"/>
                  </a:cubicBezTo>
                  <a:cubicBezTo>
                    <a:pt x="211" y="20"/>
                    <a:pt x="212" y="20"/>
                    <a:pt x="212" y="20"/>
                  </a:cubicBezTo>
                  <a:cubicBezTo>
                    <a:pt x="213" y="20"/>
                    <a:pt x="213" y="20"/>
                    <a:pt x="214" y="20"/>
                  </a:cubicBezTo>
                  <a:cubicBezTo>
                    <a:pt x="214" y="20"/>
                    <a:pt x="215" y="22"/>
                    <a:pt x="215" y="22"/>
                  </a:cubicBezTo>
                  <a:cubicBezTo>
                    <a:pt x="216" y="22"/>
                    <a:pt x="217" y="22"/>
                    <a:pt x="218" y="23"/>
                  </a:cubicBezTo>
                  <a:cubicBezTo>
                    <a:pt x="218" y="24"/>
                    <a:pt x="216" y="23"/>
                    <a:pt x="216" y="24"/>
                  </a:cubicBezTo>
                  <a:cubicBezTo>
                    <a:pt x="216" y="24"/>
                    <a:pt x="218" y="24"/>
                    <a:pt x="218" y="24"/>
                  </a:cubicBezTo>
                  <a:cubicBezTo>
                    <a:pt x="218" y="24"/>
                    <a:pt x="218" y="24"/>
                    <a:pt x="217" y="25"/>
                  </a:cubicBezTo>
                  <a:cubicBezTo>
                    <a:pt x="217" y="25"/>
                    <a:pt x="218" y="26"/>
                    <a:pt x="218" y="26"/>
                  </a:cubicBezTo>
                  <a:cubicBezTo>
                    <a:pt x="218" y="26"/>
                    <a:pt x="217" y="26"/>
                    <a:pt x="217" y="26"/>
                  </a:cubicBezTo>
                  <a:cubicBezTo>
                    <a:pt x="218" y="27"/>
                    <a:pt x="218" y="27"/>
                    <a:pt x="219" y="28"/>
                  </a:cubicBezTo>
                  <a:cubicBezTo>
                    <a:pt x="218" y="28"/>
                    <a:pt x="217" y="28"/>
                    <a:pt x="217" y="28"/>
                  </a:cubicBezTo>
                  <a:cubicBezTo>
                    <a:pt x="217" y="28"/>
                    <a:pt x="219" y="29"/>
                    <a:pt x="220" y="28"/>
                  </a:cubicBezTo>
                  <a:cubicBezTo>
                    <a:pt x="220" y="28"/>
                    <a:pt x="221" y="28"/>
                    <a:pt x="221" y="28"/>
                  </a:cubicBezTo>
                  <a:cubicBezTo>
                    <a:pt x="221" y="28"/>
                    <a:pt x="222" y="28"/>
                    <a:pt x="223" y="28"/>
                  </a:cubicBezTo>
                  <a:cubicBezTo>
                    <a:pt x="223" y="28"/>
                    <a:pt x="223" y="29"/>
                    <a:pt x="223" y="29"/>
                  </a:cubicBezTo>
                  <a:cubicBezTo>
                    <a:pt x="224" y="29"/>
                    <a:pt x="224" y="30"/>
                    <a:pt x="224" y="30"/>
                  </a:cubicBezTo>
                  <a:cubicBezTo>
                    <a:pt x="224" y="30"/>
                    <a:pt x="225" y="30"/>
                    <a:pt x="225" y="30"/>
                  </a:cubicBezTo>
                  <a:cubicBezTo>
                    <a:pt x="225" y="29"/>
                    <a:pt x="227" y="31"/>
                    <a:pt x="227" y="31"/>
                  </a:cubicBezTo>
                  <a:cubicBezTo>
                    <a:pt x="229" y="33"/>
                    <a:pt x="231" y="34"/>
                    <a:pt x="233" y="36"/>
                  </a:cubicBezTo>
                  <a:cubicBezTo>
                    <a:pt x="234" y="37"/>
                    <a:pt x="234" y="41"/>
                    <a:pt x="236" y="41"/>
                  </a:cubicBezTo>
                  <a:cubicBezTo>
                    <a:pt x="236" y="41"/>
                    <a:pt x="237" y="41"/>
                    <a:pt x="237" y="41"/>
                  </a:cubicBezTo>
                  <a:cubicBezTo>
                    <a:pt x="238" y="41"/>
                    <a:pt x="238" y="42"/>
                    <a:pt x="239" y="42"/>
                  </a:cubicBezTo>
                  <a:cubicBezTo>
                    <a:pt x="239" y="43"/>
                    <a:pt x="240" y="44"/>
                    <a:pt x="240" y="44"/>
                  </a:cubicBezTo>
                  <a:cubicBezTo>
                    <a:pt x="241" y="45"/>
                    <a:pt x="242" y="45"/>
                    <a:pt x="243" y="45"/>
                  </a:cubicBezTo>
                  <a:cubicBezTo>
                    <a:pt x="243" y="46"/>
                    <a:pt x="243" y="46"/>
                    <a:pt x="243" y="47"/>
                  </a:cubicBezTo>
                  <a:cubicBezTo>
                    <a:pt x="243" y="47"/>
                    <a:pt x="243" y="48"/>
                    <a:pt x="243" y="48"/>
                  </a:cubicBezTo>
                  <a:cubicBezTo>
                    <a:pt x="243" y="48"/>
                    <a:pt x="244" y="48"/>
                    <a:pt x="244" y="48"/>
                  </a:cubicBezTo>
                  <a:cubicBezTo>
                    <a:pt x="244" y="48"/>
                    <a:pt x="244" y="47"/>
                    <a:pt x="244" y="47"/>
                  </a:cubicBezTo>
                  <a:cubicBezTo>
                    <a:pt x="245" y="46"/>
                    <a:pt x="247" y="47"/>
                    <a:pt x="248" y="47"/>
                  </a:cubicBezTo>
                  <a:cubicBezTo>
                    <a:pt x="249" y="47"/>
                    <a:pt x="250" y="48"/>
                    <a:pt x="252" y="48"/>
                  </a:cubicBezTo>
                  <a:cubicBezTo>
                    <a:pt x="252" y="48"/>
                    <a:pt x="252" y="47"/>
                    <a:pt x="252" y="47"/>
                  </a:cubicBezTo>
                  <a:cubicBezTo>
                    <a:pt x="253" y="46"/>
                    <a:pt x="255" y="47"/>
                    <a:pt x="256" y="47"/>
                  </a:cubicBezTo>
                  <a:cubicBezTo>
                    <a:pt x="256" y="47"/>
                    <a:pt x="256" y="47"/>
                    <a:pt x="257" y="47"/>
                  </a:cubicBezTo>
                  <a:cubicBezTo>
                    <a:pt x="257" y="48"/>
                    <a:pt x="257" y="47"/>
                    <a:pt x="258" y="47"/>
                  </a:cubicBezTo>
                  <a:cubicBezTo>
                    <a:pt x="259" y="46"/>
                    <a:pt x="262" y="47"/>
                    <a:pt x="264" y="48"/>
                  </a:cubicBezTo>
                  <a:cubicBezTo>
                    <a:pt x="265" y="48"/>
                    <a:pt x="265" y="48"/>
                    <a:pt x="266" y="48"/>
                  </a:cubicBezTo>
                  <a:cubicBezTo>
                    <a:pt x="266" y="48"/>
                    <a:pt x="266" y="49"/>
                    <a:pt x="266" y="49"/>
                  </a:cubicBezTo>
                  <a:cubicBezTo>
                    <a:pt x="267" y="49"/>
                    <a:pt x="270" y="49"/>
                    <a:pt x="271" y="50"/>
                  </a:cubicBezTo>
                  <a:cubicBezTo>
                    <a:pt x="272" y="50"/>
                    <a:pt x="273" y="51"/>
                    <a:pt x="273" y="51"/>
                  </a:cubicBezTo>
                  <a:cubicBezTo>
                    <a:pt x="274" y="51"/>
                    <a:pt x="276" y="53"/>
                    <a:pt x="276" y="54"/>
                  </a:cubicBezTo>
                  <a:cubicBezTo>
                    <a:pt x="277" y="54"/>
                    <a:pt x="278" y="55"/>
                    <a:pt x="278" y="55"/>
                  </a:cubicBezTo>
                  <a:cubicBezTo>
                    <a:pt x="279" y="55"/>
                    <a:pt x="279" y="56"/>
                    <a:pt x="280" y="56"/>
                  </a:cubicBezTo>
                  <a:cubicBezTo>
                    <a:pt x="280" y="56"/>
                    <a:pt x="280" y="57"/>
                    <a:pt x="280" y="57"/>
                  </a:cubicBezTo>
                  <a:cubicBezTo>
                    <a:pt x="280" y="57"/>
                    <a:pt x="280" y="57"/>
                    <a:pt x="280" y="58"/>
                  </a:cubicBezTo>
                  <a:cubicBezTo>
                    <a:pt x="280" y="58"/>
                    <a:pt x="280" y="57"/>
                    <a:pt x="280" y="57"/>
                  </a:cubicBezTo>
                  <a:cubicBezTo>
                    <a:pt x="280" y="57"/>
                    <a:pt x="280" y="56"/>
                    <a:pt x="281" y="56"/>
                  </a:cubicBezTo>
                  <a:cubicBezTo>
                    <a:pt x="281" y="56"/>
                    <a:pt x="281" y="57"/>
                    <a:pt x="281" y="57"/>
                  </a:cubicBezTo>
                  <a:cubicBezTo>
                    <a:pt x="281" y="57"/>
                    <a:pt x="281" y="57"/>
                    <a:pt x="281" y="58"/>
                  </a:cubicBezTo>
                  <a:cubicBezTo>
                    <a:pt x="281" y="58"/>
                    <a:pt x="281" y="58"/>
                    <a:pt x="281" y="58"/>
                  </a:cubicBezTo>
                  <a:cubicBezTo>
                    <a:pt x="282" y="59"/>
                    <a:pt x="282" y="59"/>
                    <a:pt x="282" y="60"/>
                  </a:cubicBezTo>
                  <a:cubicBezTo>
                    <a:pt x="282" y="60"/>
                    <a:pt x="283" y="60"/>
                    <a:pt x="283" y="59"/>
                  </a:cubicBezTo>
                  <a:cubicBezTo>
                    <a:pt x="283" y="59"/>
                    <a:pt x="283" y="59"/>
                    <a:pt x="283" y="59"/>
                  </a:cubicBezTo>
                  <a:cubicBezTo>
                    <a:pt x="283" y="59"/>
                    <a:pt x="283" y="58"/>
                    <a:pt x="283" y="58"/>
                  </a:cubicBezTo>
                  <a:cubicBezTo>
                    <a:pt x="283" y="58"/>
                    <a:pt x="284" y="58"/>
                    <a:pt x="284" y="59"/>
                  </a:cubicBezTo>
                  <a:cubicBezTo>
                    <a:pt x="285" y="59"/>
                    <a:pt x="285" y="60"/>
                    <a:pt x="285" y="60"/>
                  </a:cubicBezTo>
                  <a:cubicBezTo>
                    <a:pt x="285" y="61"/>
                    <a:pt x="285" y="62"/>
                    <a:pt x="286" y="63"/>
                  </a:cubicBezTo>
                  <a:cubicBezTo>
                    <a:pt x="286" y="62"/>
                    <a:pt x="286" y="62"/>
                    <a:pt x="286" y="62"/>
                  </a:cubicBezTo>
                  <a:cubicBezTo>
                    <a:pt x="286" y="65"/>
                    <a:pt x="287" y="68"/>
                    <a:pt x="288" y="71"/>
                  </a:cubicBezTo>
                  <a:cubicBezTo>
                    <a:pt x="288" y="72"/>
                    <a:pt x="289" y="75"/>
                    <a:pt x="290" y="76"/>
                  </a:cubicBezTo>
                  <a:cubicBezTo>
                    <a:pt x="291" y="76"/>
                    <a:pt x="293" y="76"/>
                    <a:pt x="294" y="77"/>
                  </a:cubicBezTo>
                  <a:cubicBezTo>
                    <a:pt x="294" y="77"/>
                    <a:pt x="294" y="77"/>
                    <a:pt x="294" y="77"/>
                  </a:cubicBezTo>
                  <a:cubicBezTo>
                    <a:pt x="294" y="77"/>
                    <a:pt x="294" y="78"/>
                    <a:pt x="294" y="78"/>
                  </a:cubicBezTo>
                  <a:cubicBezTo>
                    <a:pt x="295" y="78"/>
                    <a:pt x="295" y="79"/>
                    <a:pt x="294" y="80"/>
                  </a:cubicBezTo>
                  <a:cubicBezTo>
                    <a:pt x="294" y="80"/>
                    <a:pt x="294" y="80"/>
                    <a:pt x="294" y="80"/>
                  </a:cubicBezTo>
                  <a:cubicBezTo>
                    <a:pt x="294" y="80"/>
                    <a:pt x="294" y="80"/>
                    <a:pt x="293" y="80"/>
                  </a:cubicBezTo>
                  <a:cubicBezTo>
                    <a:pt x="294" y="81"/>
                    <a:pt x="294" y="81"/>
                    <a:pt x="294" y="81"/>
                  </a:cubicBezTo>
                  <a:cubicBezTo>
                    <a:pt x="294" y="81"/>
                    <a:pt x="294" y="81"/>
                    <a:pt x="294" y="81"/>
                  </a:cubicBezTo>
                  <a:cubicBezTo>
                    <a:pt x="294" y="81"/>
                    <a:pt x="294" y="82"/>
                    <a:pt x="294" y="82"/>
                  </a:cubicBezTo>
                  <a:cubicBezTo>
                    <a:pt x="294" y="82"/>
                    <a:pt x="294" y="82"/>
                    <a:pt x="294" y="82"/>
                  </a:cubicBezTo>
                  <a:cubicBezTo>
                    <a:pt x="294" y="82"/>
                    <a:pt x="294" y="82"/>
                    <a:pt x="293" y="82"/>
                  </a:cubicBezTo>
                  <a:cubicBezTo>
                    <a:pt x="293" y="82"/>
                    <a:pt x="293" y="82"/>
                    <a:pt x="292" y="82"/>
                  </a:cubicBezTo>
                  <a:cubicBezTo>
                    <a:pt x="292" y="82"/>
                    <a:pt x="292" y="83"/>
                    <a:pt x="292" y="83"/>
                  </a:cubicBezTo>
                  <a:cubicBezTo>
                    <a:pt x="292" y="83"/>
                    <a:pt x="292" y="83"/>
                    <a:pt x="292" y="83"/>
                  </a:cubicBezTo>
                  <a:cubicBezTo>
                    <a:pt x="292" y="83"/>
                    <a:pt x="291" y="84"/>
                    <a:pt x="291" y="84"/>
                  </a:cubicBezTo>
                  <a:cubicBezTo>
                    <a:pt x="291" y="84"/>
                    <a:pt x="290" y="85"/>
                    <a:pt x="290" y="85"/>
                  </a:cubicBezTo>
                  <a:cubicBezTo>
                    <a:pt x="290" y="87"/>
                    <a:pt x="289" y="87"/>
                    <a:pt x="288" y="88"/>
                  </a:cubicBezTo>
                  <a:cubicBezTo>
                    <a:pt x="287" y="88"/>
                    <a:pt x="285" y="89"/>
                    <a:pt x="285" y="90"/>
                  </a:cubicBezTo>
                  <a:cubicBezTo>
                    <a:pt x="284" y="91"/>
                    <a:pt x="284" y="91"/>
                    <a:pt x="284" y="91"/>
                  </a:cubicBezTo>
                  <a:cubicBezTo>
                    <a:pt x="285" y="91"/>
                    <a:pt x="285" y="91"/>
                    <a:pt x="285" y="91"/>
                  </a:cubicBezTo>
                  <a:cubicBezTo>
                    <a:pt x="285" y="91"/>
                    <a:pt x="285" y="91"/>
                    <a:pt x="285" y="90"/>
                  </a:cubicBezTo>
                  <a:cubicBezTo>
                    <a:pt x="285" y="90"/>
                    <a:pt x="286" y="90"/>
                    <a:pt x="286" y="90"/>
                  </a:cubicBezTo>
                  <a:cubicBezTo>
                    <a:pt x="286" y="91"/>
                    <a:pt x="286" y="91"/>
                    <a:pt x="285" y="91"/>
                  </a:cubicBezTo>
                  <a:cubicBezTo>
                    <a:pt x="285" y="92"/>
                    <a:pt x="285" y="92"/>
                    <a:pt x="284" y="92"/>
                  </a:cubicBezTo>
                  <a:cubicBezTo>
                    <a:pt x="284" y="92"/>
                    <a:pt x="284" y="92"/>
                    <a:pt x="284" y="92"/>
                  </a:cubicBezTo>
                  <a:cubicBezTo>
                    <a:pt x="284" y="93"/>
                    <a:pt x="283" y="93"/>
                    <a:pt x="283" y="93"/>
                  </a:cubicBezTo>
                  <a:cubicBezTo>
                    <a:pt x="283" y="93"/>
                    <a:pt x="283" y="93"/>
                    <a:pt x="282" y="93"/>
                  </a:cubicBezTo>
                  <a:cubicBezTo>
                    <a:pt x="282" y="94"/>
                    <a:pt x="282" y="94"/>
                    <a:pt x="282" y="94"/>
                  </a:cubicBezTo>
                  <a:cubicBezTo>
                    <a:pt x="282" y="95"/>
                    <a:pt x="282" y="95"/>
                    <a:pt x="282" y="96"/>
                  </a:cubicBezTo>
                  <a:cubicBezTo>
                    <a:pt x="282" y="96"/>
                    <a:pt x="282" y="96"/>
                    <a:pt x="282" y="95"/>
                  </a:cubicBezTo>
                  <a:cubicBezTo>
                    <a:pt x="282" y="95"/>
                    <a:pt x="283" y="94"/>
                    <a:pt x="283" y="94"/>
                  </a:cubicBezTo>
                  <a:cubicBezTo>
                    <a:pt x="283" y="93"/>
                    <a:pt x="283" y="93"/>
                    <a:pt x="283" y="93"/>
                  </a:cubicBezTo>
                  <a:cubicBezTo>
                    <a:pt x="284" y="93"/>
                    <a:pt x="284" y="93"/>
                    <a:pt x="285" y="93"/>
                  </a:cubicBezTo>
                  <a:cubicBezTo>
                    <a:pt x="285" y="93"/>
                    <a:pt x="285" y="93"/>
                    <a:pt x="285" y="93"/>
                  </a:cubicBezTo>
                  <a:cubicBezTo>
                    <a:pt x="285" y="93"/>
                    <a:pt x="285" y="93"/>
                    <a:pt x="285" y="93"/>
                  </a:cubicBezTo>
                  <a:cubicBezTo>
                    <a:pt x="285" y="94"/>
                    <a:pt x="285" y="94"/>
                    <a:pt x="285" y="95"/>
                  </a:cubicBezTo>
                  <a:cubicBezTo>
                    <a:pt x="285" y="95"/>
                    <a:pt x="285" y="96"/>
                    <a:pt x="284" y="96"/>
                  </a:cubicBezTo>
                  <a:cubicBezTo>
                    <a:pt x="284" y="96"/>
                    <a:pt x="284" y="97"/>
                    <a:pt x="284" y="97"/>
                  </a:cubicBezTo>
                  <a:cubicBezTo>
                    <a:pt x="284" y="97"/>
                    <a:pt x="284" y="97"/>
                    <a:pt x="283" y="98"/>
                  </a:cubicBezTo>
                  <a:cubicBezTo>
                    <a:pt x="283" y="98"/>
                    <a:pt x="282" y="98"/>
                    <a:pt x="282" y="99"/>
                  </a:cubicBezTo>
                  <a:cubicBezTo>
                    <a:pt x="282" y="99"/>
                    <a:pt x="281" y="99"/>
                    <a:pt x="281" y="99"/>
                  </a:cubicBezTo>
                  <a:cubicBezTo>
                    <a:pt x="280" y="99"/>
                    <a:pt x="280" y="99"/>
                    <a:pt x="279" y="99"/>
                  </a:cubicBezTo>
                  <a:cubicBezTo>
                    <a:pt x="278" y="99"/>
                    <a:pt x="277" y="100"/>
                    <a:pt x="276" y="100"/>
                  </a:cubicBezTo>
                  <a:cubicBezTo>
                    <a:pt x="276" y="100"/>
                    <a:pt x="276" y="100"/>
                    <a:pt x="276" y="100"/>
                  </a:cubicBezTo>
                  <a:cubicBezTo>
                    <a:pt x="276" y="100"/>
                    <a:pt x="274" y="100"/>
                    <a:pt x="274" y="100"/>
                  </a:cubicBezTo>
                  <a:cubicBezTo>
                    <a:pt x="273" y="100"/>
                    <a:pt x="273" y="101"/>
                    <a:pt x="272" y="101"/>
                  </a:cubicBezTo>
                  <a:cubicBezTo>
                    <a:pt x="271" y="101"/>
                    <a:pt x="271" y="101"/>
                    <a:pt x="271" y="101"/>
                  </a:cubicBezTo>
                  <a:cubicBezTo>
                    <a:pt x="270" y="102"/>
                    <a:pt x="267" y="102"/>
                    <a:pt x="266" y="103"/>
                  </a:cubicBezTo>
                  <a:cubicBezTo>
                    <a:pt x="266" y="103"/>
                    <a:pt x="266" y="103"/>
                    <a:pt x="265" y="104"/>
                  </a:cubicBezTo>
                  <a:cubicBezTo>
                    <a:pt x="265" y="104"/>
                    <a:pt x="265" y="104"/>
                    <a:pt x="264" y="104"/>
                  </a:cubicBezTo>
                  <a:cubicBezTo>
                    <a:pt x="264" y="104"/>
                    <a:pt x="265" y="104"/>
                    <a:pt x="265" y="104"/>
                  </a:cubicBezTo>
                  <a:cubicBezTo>
                    <a:pt x="264" y="104"/>
                    <a:pt x="263" y="104"/>
                    <a:pt x="263" y="105"/>
                  </a:cubicBezTo>
                  <a:cubicBezTo>
                    <a:pt x="263" y="105"/>
                    <a:pt x="263" y="105"/>
                    <a:pt x="263" y="105"/>
                  </a:cubicBezTo>
                  <a:cubicBezTo>
                    <a:pt x="263" y="105"/>
                    <a:pt x="263" y="106"/>
                    <a:pt x="262" y="106"/>
                  </a:cubicBezTo>
                  <a:cubicBezTo>
                    <a:pt x="262" y="106"/>
                    <a:pt x="262" y="106"/>
                    <a:pt x="261" y="106"/>
                  </a:cubicBezTo>
                  <a:cubicBezTo>
                    <a:pt x="261" y="106"/>
                    <a:pt x="260" y="105"/>
                    <a:pt x="261" y="105"/>
                  </a:cubicBezTo>
                  <a:cubicBezTo>
                    <a:pt x="261" y="105"/>
                    <a:pt x="261" y="105"/>
                    <a:pt x="262" y="104"/>
                  </a:cubicBezTo>
                  <a:cubicBezTo>
                    <a:pt x="261" y="104"/>
                    <a:pt x="260" y="103"/>
                    <a:pt x="259" y="104"/>
                  </a:cubicBezTo>
                  <a:cubicBezTo>
                    <a:pt x="260" y="103"/>
                    <a:pt x="259" y="103"/>
                    <a:pt x="259" y="103"/>
                  </a:cubicBezTo>
                  <a:cubicBezTo>
                    <a:pt x="258" y="103"/>
                    <a:pt x="258" y="103"/>
                    <a:pt x="257" y="103"/>
                  </a:cubicBezTo>
                  <a:cubicBezTo>
                    <a:pt x="257" y="104"/>
                    <a:pt x="259" y="104"/>
                    <a:pt x="260" y="104"/>
                  </a:cubicBezTo>
                  <a:cubicBezTo>
                    <a:pt x="260" y="105"/>
                    <a:pt x="257" y="105"/>
                    <a:pt x="258" y="104"/>
                  </a:cubicBezTo>
                  <a:cubicBezTo>
                    <a:pt x="257" y="104"/>
                    <a:pt x="256" y="104"/>
                    <a:pt x="256" y="104"/>
                  </a:cubicBezTo>
                  <a:cubicBezTo>
                    <a:pt x="255" y="104"/>
                    <a:pt x="255" y="104"/>
                    <a:pt x="255" y="104"/>
                  </a:cubicBezTo>
                  <a:cubicBezTo>
                    <a:pt x="255" y="104"/>
                    <a:pt x="255" y="104"/>
                    <a:pt x="255" y="104"/>
                  </a:cubicBezTo>
                  <a:cubicBezTo>
                    <a:pt x="255" y="104"/>
                    <a:pt x="254" y="104"/>
                    <a:pt x="254" y="104"/>
                  </a:cubicBezTo>
                  <a:cubicBezTo>
                    <a:pt x="254" y="104"/>
                    <a:pt x="254" y="103"/>
                    <a:pt x="254" y="103"/>
                  </a:cubicBezTo>
                  <a:cubicBezTo>
                    <a:pt x="254" y="102"/>
                    <a:pt x="253" y="102"/>
                    <a:pt x="252" y="102"/>
                  </a:cubicBezTo>
                  <a:cubicBezTo>
                    <a:pt x="252" y="102"/>
                    <a:pt x="252" y="102"/>
                    <a:pt x="252" y="102"/>
                  </a:cubicBezTo>
                  <a:cubicBezTo>
                    <a:pt x="252" y="102"/>
                    <a:pt x="252" y="102"/>
                    <a:pt x="252" y="102"/>
                  </a:cubicBezTo>
                  <a:cubicBezTo>
                    <a:pt x="252" y="103"/>
                    <a:pt x="251" y="103"/>
                    <a:pt x="251" y="102"/>
                  </a:cubicBezTo>
                  <a:cubicBezTo>
                    <a:pt x="251" y="102"/>
                    <a:pt x="251" y="102"/>
                    <a:pt x="251" y="102"/>
                  </a:cubicBezTo>
                  <a:cubicBezTo>
                    <a:pt x="251" y="102"/>
                    <a:pt x="249" y="102"/>
                    <a:pt x="249" y="103"/>
                  </a:cubicBezTo>
                  <a:cubicBezTo>
                    <a:pt x="250" y="103"/>
                    <a:pt x="250" y="103"/>
                    <a:pt x="250" y="104"/>
                  </a:cubicBezTo>
                  <a:cubicBezTo>
                    <a:pt x="250" y="104"/>
                    <a:pt x="249" y="104"/>
                    <a:pt x="249" y="105"/>
                  </a:cubicBezTo>
                  <a:cubicBezTo>
                    <a:pt x="249" y="105"/>
                    <a:pt x="248" y="106"/>
                    <a:pt x="248" y="106"/>
                  </a:cubicBezTo>
                  <a:cubicBezTo>
                    <a:pt x="248" y="105"/>
                    <a:pt x="249" y="105"/>
                    <a:pt x="249" y="104"/>
                  </a:cubicBezTo>
                  <a:cubicBezTo>
                    <a:pt x="249" y="104"/>
                    <a:pt x="248" y="104"/>
                    <a:pt x="248" y="104"/>
                  </a:cubicBezTo>
                  <a:cubicBezTo>
                    <a:pt x="247" y="104"/>
                    <a:pt x="247" y="105"/>
                    <a:pt x="247" y="105"/>
                  </a:cubicBezTo>
                  <a:cubicBezTo>
                    <a:pt x="246" y="105"/>
                    <a:pt x="246" y="106"/>
                    <a:pt x="247" y="107"/>
                  </a:cubicBezTo>
                  <a:cubicBezTo>
                    <a:pt x="246" y="107"/>
                    <a:pt x="243" y="107"/>
                    <a:pt x="242" y="106"/>
                  </a:cubicBezTo>
                  <a:cubicBezTo>
                    <a:pt x="241" y="106"/>
                    <a:pt x="241" y="106"/>
                    <a:pt x="241" y="106"/>
                  </a:cubicBezTo>
                  <a:cubicBezTo>
                    <a:pt x="240" y="106"/>
                    <a:pt x="240" y="107"/>
                    <a:pt x="240" y="107"/>
                  </a:cubicBezTo>
                  <a:cubicBezTo>
                    <a:pt x="239" y="108"/>
                    <a:pt x="238" y="109"/>
                    <a:pt x="236" y="110"/>
                  </a:cubicBezTo>
                  <a:cubicBezTo>
                    <a:pt x="238" y="109"/>
                    <a:pt x="240" y="109"/>
                    <a:pt x="240" y="107"/>
                  </a:cubicBezTo>
                  <a:cubicBezTo>
                    <a:pt x="240" y="107"/>
                    <a:pt x="241" y="107"/>
                    <a:pt x="241" y="107"/>
                  </a:cubicBezTo>
                  <a:cubicBezTo>
                    <a:pt x="241" y="107"/>
                    <a:pt x="242" y="107"/>
                    <a:pt x="242" y="107"/>
                  </a:cubicBezTo>
                  <a:cubicBezTo>
                    <a:pt x="242" y="107"/>
                    <a:pt x="242" y="107"/>
                    <a:pt x="242" y="108"/>
                  </a:cubicBezTo>
                  <a:cubicBezTo>
                    <a:pt x="242" y="108"/>
                    <a:pt x="243" y="108"/>
                    <a:pt x="244" y="108"/>
                  </a:cubicBezTo>
                  <a:cubicBezTo>
                    <a:pt x="244" y="108"/>
                    <a:pt x="244" y="108"/>
                    <a:pt x="244" y="108"/>
                  </a:cubicBezTo>
                  <a:cubicBezTo>
                    <a:pt x="244" y="108"/>
                    <a:pt x="245" y="108"/>
                    <a:pt x="245" y="108"/>
                  </a:cubicBezTo>
                  <a:cubicBezTo>
                    <a:pt x="245" y="108"/>
                    <a:pt x="245" y="108"/>
                    <a:pt x="245" y="108"/>
                  </a:cubicBezTo>
                  <a:cubicBezTo>
                    <a:pt x="245" y="108"/>
                    <a:pt x="246" y="108"/>
                    <a:pt x="246" y="108"/>
                  </a:cubicBezTo>
                  <a:cubicBezTo>
                    <a:pt x="246" y="108"/>
                    <a:pt x="246" y="108"/>
                    <a:pt x="246" y="108"/>
                  </a:cubicBezTo>
                  <a:cubicBezTo>
                    <a:pt x="246" y="108"/>
                    <a:pt x="247" y="108"/>
                    <a:pt x="247" y="108"/>
                  </a:cubicBezTo>
                  <a:cubicBezTo>
                    <a:pt x="247" y="108"/>
                    <a:pt x="247" y="108"/>
                    <a:pt x="247" y="108"/>
                  </a:cubicBezTo>
                  <a:cubicBezTo>
                    <a:pt x="247" y="107"/>
                    <a:pt x="248" y="106"/>
                    <a:pt x="248" y="106"/>
                  </a:cubicBezTo>
                  <a:cubicBezTo>
                    <a:pt x="249" y="106"/>
                    <a:pt x="249" y="106"/>
                    <a:pt x="249" y="106"/>
                  </a:cubicBezTo>
                  <a:cubicBezTo>
                    <a:pt x="249" y="106"/>
                    <a:pt x="249" y="106"/>
                    <a:pt x="249" y="106"/>
                  </a:cubicBezTo>
                  <a:cubicBezTo>
                    <a:pt x="250" y="106"/>
                    <a:pt x="250" y="106"/>
                    <a:pt x="250" y="106"/>
                  </a:cubicBezTo>
                  <a:cubicBezTo>
                    <a:pt x="250" y="106"/>
                    <a:pt x="250" y="106"/>
                    <a:pt x="250" y="106"/>
                  </a:cubicBezTo>
                  <a:cubicBezTo>
                    <a:pt x="250" y="106"/>
                    <a:pt x="250" y="106"/>
                    <a:pt x="250" y="106"/>
                  </a:cubicBezTo>
                  <a:cubicBezTo>
                    <a:pt x="249" y="106"/>
                    <a:pt x="250" y="106"/>
                    <a:pt x="250" y="105"/>
                  </a:cubicBezTo>
                  <a:cubicBezTo>
                    <a:pt x="250" y="105"/>
                    <a:pt x="250" y="105"/>
                    <a:pt x="250" y="105"/>
                  </a:cubicBezTo>
                  <a:cubicBezTo>
                    <a:pt x="251" y="104"/>
                    <a:pt x="251" y="104"/>
                    <a:pt x="252" y="104"/>
                  </a:cubicBezTo>
                  <a:cubicBezTo>
                    <a:pt x="252" y="103"/>
                    <a:pt x="253" y="103"/>
                    <a:pt x="253" y="103"/>
                  </a:cubicBezTo>
                  <a:cubicBezTo>
                    <a:pt x="254" y="103"/>
                    <a:pt x="254" y="103"/>
                    <a:pt x="254" y="104"/>
                  </a:cubicBezTo>
                  <a:cubicBezTo>
                    <a:pt x="254" y="104"/>
                    <a:pt x="254" y="104"/>
                    <a:pt x="254" y="105"/>
                  </a:cubicBezTo>
                  <a:cubicBezTo>
                    <a:pt x="254" y="104"/>
                    <a:pt x="254" y="105"/>
                    <a:pt x="255" y="105"/>
                  </a:cubicBezTo>
                  <a:cubicBezTo>
                    <a:pt x="255" y="105"/>
                    <a:pt x="255" y="105"/>
                    <a:pt x="256" y="105"/>
                  </a:cubicBezTo>
                  <a:cubicBezTo>
                    <a:pt x="256" y="105"/>
                    <a:pt x="257" y="105"/>
                    <a:pt x="257" y="105"/>
                  </a:cubicBezTo>
                  <a:cubicBezTo>
                    <a:pt x="257" y="105"/>
                    <a:pt x="258" y="105"/>
                    <a:pt x="258" y="105"/>
                  </a:cubicBezTo>
                  <a:cubicBezTo>
                    <a:pt x="258" y="105"/>
                    <a:pt x="258" y="105"/>
                    <a:pt x="258" y="105"/>
                  </a:cubicBezTo>
                  <a:cubicBezTo>
                    <a:pt x="258" y="106"/>
                    <a:pt x="258" y="106"/>
                    <a:pt x="258" y="106"/>
                  </a:cubicBezTo>
                  <a:cubicBezTo>
                    <a:pt x="258" y="107"/>
                    <a:pt x="258" y="107"/>
                    <a:pt x="258" y="108"/>
                  </a:cubicBezTo>
                  <a:cubicBezTo>
                    <a:pt x="257" y="108"/>
                    <a:pt x="257" y="109"/>
                    <a:pt x="257" y="109"/>
                  </a:cubicBezTo>
                  <a:cubicBezTo>
                    <a:pt x="256" y="112"/>
                    <a:pt x="256" y="115"/>
                    <a:pt x="254" y="117"/>
                  </a:cubicBezTo>
                  <a:cubicBezTo>
                    <a:pt x="254" y="117"/>
                    <a:pt x="254" y="117"/>
                    <a:pt x="254" y="118"/>
                  </a:cubicBezTo>
                  <a:cubicBezTo>
                    <a:pt x="256" y="115"/>
                    <a:pt x="258" y="111"/>
                    <a:pt x="259" y="107"/>
                  </a:cubicBezTo>
                  <a:cubicBezTo>
                    <a:pt x="259" y="107"/>
                    <a:pt x="260" y="107"/>
                    <a:pt x="260" y="107"/>
                  </a:cubicBezTo>
                  <a:cubicBezTo>
                    <a:pt x="261" y="106"/>
                    <a:pt x="262" y="106"/>
                    <a:pt x="263" y="106"/>
                  </a:cubicBezTo>
                  <a:cubicBezTo>
                    <a:pt x="263" y="107"/>
                    <a:pt x="263" y="107"/>
                    <a:pt x="263" y="107"/>
                  </a:cubicBezTo>
                  <a:cubicBezTo>
                    <a:pt x="263" y="107"/>
                    <a:pt x="264" y="106"/>
                    <a:pt x="265" y="106"/>
                  </a:cubicBezTo>
                  <a:cubicBezTo>
                    <a:pt x="265" y="107"/>
                    <a:pt x="265" y="107"/>
                    <a:pt x="265" y="107"/>
                  </a:cubicBezTo>
                  <a:cubicBezTo>
                    <a:pt x="265" y="107"/>
                    <a:pt x="265" y="107"/>
                    <a:pt x="265" y="107"/>
                  </a:cubicBezTo>
                  <a:cubicBezTo>
                    <a:pt x="265" y="107"/>
                    <a:pt x="265" y="107"/>
                    <a:pt x="265" y="107"/>
                  </a:cubicBezTo>
                  <a:cubicBezTo>
                    <a:pt x="265" y="107"/>
                    <a:pt x="265" y="106"/>
                    <a:pt x="265" y="106"/>
                  </a:cubicBezTo>
                  <a:cubicBezTo>
                    <a:pt x="265" y="106"/>
                    <a:pt x="265" y="106"/>
                    <a:pt x="266" y="105"/>
                  </a:cubicBezTo>
                  <a:cubicBezTo>
                    <a:pt x="266" y="105"/>
                    <a:pt x="267" y="105"/>
                    <a:pt x="267" y="105"/>
                  </a:cubicBezTo>
                  <a:cubicBezTo>
                    <a:pt x="267" y="105"/>
                    <a:pt x="267" y="104"/>
                    <a:pt x="268" y="104"/>
                  </a:cubicBezTo>
                  <a:cubicBezTo>
                    <a:pt x="268" y="104"/>
                    <a:pt x="268" y="104"/>
                    <a:pt x="268" y="104"/>
                  </a:cubicBezTo>
                  <a:cubicBezTo>
                    <a:pt x="267" y="104"/>
                    <a:pt x="267" y="104"/>
                    <a:pt x="266" y="104"/>
                  </a:cubicBezTo>
                  <a:cubicBezTo>
                    <a:pt x="267" y="102"/>
                    <a:pt x="270" y="102"/>
                    <a:pt x="272" y="102"/>
                  </a:cubicBezTo>
                  <a:cubicBezTo>
                    <a:pt x="272" y="102"/>
                    <a:pt x="272" y="102"/>
                    <a:pt x="273" y="102"/>
                  </a:cubicBezTo>
                  <a:cubicBezTo>
                    <a:pt x="274" y="101"/>
                    <a:pt x="275" y="101"/>
                    <a:pt x="276" y="100"/>
                  </a:cubicBezTo>
                  <a:cubicBezTo>
                    <a:pt x="276" y="100"/>
                    <a:pt x="276" y="100"/>
                    <a:pt x="277" y="100"/>
                  </a:cubicBezTo>
                  <a:cubicBezTo>
                    <a:pt x="277" y="100"/>
                    <a:pt x="277" y="100"/>
                    <a:pt x="278" y="100"/>
                  </a:cubicBezTo>
                  <a:cubicBezTo>
                    <a:pt x="278" y="100"/>
                    <a:pt x="278" y="101"/>
                    <a:pt x="278" y="101"/>
                  </a:cubicBezTo>
                  <a:cubicBezTo>
                    <a:pt x="278" y="101"/>
                    <a:pt x="278" y="101"/>
                    <a:pt x="278" y="101"/>
                  </a:cubicBezTo>
                  <a:cubicBezTo>
                    <a:pt x="278" y="102"/>
                    <a:pt x="278" y="102"/>
                    <a:pt x="278" y="102"/>
                  </a:cubicBezTo>
                  <a:cubicBezTo>
                    <a:pt x="278" y="102"/>
                    <a:pt x="278" y="103"/>
                    <a:pt x="278" y="103"/>
                  </a:cubicBezTo>
                  <a:cubicBezTo>
                    <a:pt x="278" y="103"/>
                    <a:pt x="278" y="103"/>
                    <a:pt x="278" y="103"/>
                  </a:cubicBezTo>
                  <a:cubicBezTo>
                    <a:pt x="278" y="104"/>
                    <a:pt x="278" y="104"/>
                    <a:pt x="278" y="104"/>
                  </a:cubicBezTo>
                  <a:cubicBezTo>
                    <a:pt x="278" y="105"/>
                    <a:pt x="278" y="105"/>
                    <a:pt x="279" y="106"/>
                  </a:cubicBezTo>
                  <a:cubicBezTo>
                    <a:pt x="279" y="106"/>
                    <a:pt x="279" y="106"/>
                    <a:pt x="279" y="107"/>
                  </a:cubicBezTo>
                  <a:cubicBezTo>
                    <a:pt x="280" y="107"/>
                    <a:pt x="279" y="108"/>
                    <a:pt x="279" y="109"/>
                  </a:cubicBezTo>
                  <a:cubicBezTo>
                    <a:pt x="279" y="109"/>
                    <a:pt x="279" y="109"/>
                    <a:pt x="280" y="109"/>
                  </a:cubicBezTo>
                  <a:cubicBezTo>
                    <a:pt x="280" y="109"/>
                    <a:pt x="280" y="110"/>
                    <a:pt x="281" y="110"/>
                  </a:cubicBezTo>
                  <a:cubicBezTo>
                    <a:pt x="281" y="110"/>
                    <a:pt x="280" y="109"/>
                    <a:pt x="280" y="109"/>
                  </a:cubicBezTo>
                  <a:cubicBezTo>
                    <a:pt x="280" y="109"/>
                    <a:pt x="280" y="109"/>
                    <a:pt x="280" y="109"/>
                  </a:cubicBezTo>
                  <a:cubicBezTo>
                    <a:pt x="280" y="108"/>
                    <a:pt x="280" y="108"/>
                    <a:pt x="280" y="108"/>
                  </a:cubicBezTo>
                  <a:cubicBezTo>
                    <a:pt x="280" y="108"/>
                    <a:pt x="280" y="108"/>
                    <a:pt x="280" y="108"/>
                  </a:cubicBezTo>
                  <a:cubicBezTo>
                    <a:pt x="280" y="107"/>
                    <a:pt x="280" y="106"/>
                    <a:pt x="279" y="106"/>
                  </a:cubicBezTo>
                  <a:cubicBezTo>
                    <a:pt x="279" y="106"/>
                    <a:pt x="279" y="106"/>
                    <a:pt x="279" y="106"/>
                  </a:cubicBezTo>
                  <a:cubicBezTo>
                    <a:pt x="279" y="105"/>
                    <a:pt x="279" y="105"/>
                    <a:pt x="279" y="105"/>
                  </a:cubicBezTo>
                  <a:cubicBezTo>
                    <a:pt x="279" y="105"/>
                    <a:pt x="279" y="105"/>
                    <a:pt x="279" y="105"/>
                  </a:cubicBezTo>
                  <a:cubicBezTo>
                    <a:pt x="278" y="103"/>
                    <a:pt x="278" y="101"/>
                    <a:pt x="279" y="100"/>
                  </a:cubicBezTo>
                  <a:cubicBezTo>
                    <a:pt x="279" y="100"/>
                    <a:pt x="280" y="100"/>
                    <a:pt x="280" y="100"/>
                  </a:cubicBezTo>
                  <a:cubicBezTo>
                    <a:pt x="281" y="100"/>
                    <a:pt x="283" y="99"/>
                    <a:pt x="283" y="99"/>
                  </a:cubicBezTo>
                  <a:cubicBezTo>
                    <a:pt x="283" y="98"/>
                    <a:pt x="284" y="98"/>
                    <a:pt x="284" y="98"/>
                  </a:cubicBezTo>
                  <a:cubicBezTo>
                    <a:pt x="284" y="98"/>
                    <a:pt x="284" y="98"/>
                    <a:pt x="285" y="98"/>
                  </a:cubicBezTo>
                  <a:cubicBezTo>
                    <a:pt x="285" y="97"/>
                    <a:pt x="285" y="97"/>
                    <a:pt x="284" y="97"/>
                  </a:cubicBezTo>
                  <a:cubicBezTo>
                    <a:pt x="284" y="97"/>
                    <a:pt x="285" y="96"/>
                    <a:pt x="285" y="96"/>
                  </a:cubicBezTo>
                  <a:cubicBezTo>
                    <a:pt x="285" y="97"/>
                    <a:pt x="286" y="97"/>
                    <a:pt x="286" y="97"/>
                  </a:cubicBezTo>
                  <a:cubicBezTo>
                    <a:pt x="286" y="96"/>
                    <a:pt x="286" y="96"/>
                    <a:pt x="286" y="96"/>
                  </a:cubicBezTo>
                  <a:cubicBezTo>
                    <a:pt x="286" y="96"/>
                    <a:pt x="286" y="96"/>
                    <a:pt x="286" y="97"/>
                  </a:cubicBezTo>
                  <a:cubicBezTo>
                    <a:pt x="285" y="96"/>
                    <a:pt x="285" y="96"/>
                    <a:pt x="286" y="96"/>
                  </a:cubicBezTo>
                  <a:cubicBezTo>
                    <a:pt x="286" y="96"/>
                    <a:pt x="286" y="95"/>
                    <a:pt x="287" y="95"/>
                  </a:cubicBezTo>
                  <a:cubicBezTo>
                    <a:pt x="287" y="95"/>
                    <a:pt x="287" y="95"/>
                    <a:pt x="287" y="95"/>
                  </a:cubicBezTo>
                  <a:cubicBezTo>
                    <a:pt x="287" y="95"/>
                    <a:pt x="287" y="95"/>
                    <a:pt x="287" y="95"/>
                  </a:cubicBezTo>
                  <a:cubicBezTo>
                    <a:pt x="287" y="94"/>
                    <a:pt x="286" y="95"/>
                    <a:pt x="286" y="94"/>
                  </a:cubicBezTo>
                  <a:cubicBezTo>
                    <a:pt x="286" y="94"/>
                    <a:pt x="286" y="94"/>
                    <a:pt x="286" y="94"/>
                  </a:cubicBezTo>
                  <a:cubicBezTo>
                    <a:pt x="287" y="93"/>
                    <a:pt x="287" y="93"/>
                    <a:pt x="287" y="92"/>
                  </a:cubicBezTo>
                  <a:cubicBezTo>
                    <a:pt x="288" y="91"/>
                    <a:pt x="288" y="93"/>
                    <a:pt x="288" y="93"/>
                  </a:cubicBezTo>
                  <a:cubicBezTo>
                    <a:pt x="287" y="93"/>
                    <a:pt x="287" y="93"/>
                    <a:pt x="288" y="93"/>
                  </a:cubicBezTo>
                  <a:cubicBezTo>
                    <a:pt x="288" y="94"/>
                    <a:pt x="288" y="95"/>
                    <a:pt x="288" y="96"/>
                  </a:cubicBezTo>
                  <a:cubicBezTo>
                    <a:pt x="288" y="94"/>
                    <a:pt x="289" y="93"/>
                    <a:pt x="289" y="92"/>
                  </a:cubicBezTo>
                  <a:cubicBezTo>
                    <a:pt x="289" y="92"/>
                    <a:pt x="289" y="91"/>
                    <a:pt x="289" y="91"/>
                  </a:cubicBezTo>
                  <a:cubicBezTo>
                    <a:pt x="289" y="91"/>
                    <a:pt x="290" y="91"/>
                    <a:pt x="290" y="91"/>
                  </a:cubicBezTo>
                  <a:cubicBezTo>
                    <a:pt x="290" y="91"/>
                    <a:pt x="290" y="90"/>
                    <a:pt x="290" y="90"/>
                  </a:cubicBezTo>
                  <a:cubicBezTo>
                    <a:pt x="291" y="90"/>
                    <a:pt x="291" y="90"/>
                    <a:pt x="292" y="90"/>
                  </a:cubicBezTo>
                  <a:cubicBezTo>
                    <a:pt x="293" y="90"/>
                    <a:pt x="294" y="90"/>
                    <a:pt x="296" y="91"/>
                  </a:cubicBezTo>
                  <a:cubicBezTo>
                    <a:pt x="296" y="91"/>
                    <a:pt x="296" y="91"/>
                    <a:pt x="297" y="91"/>
                  </a:cubicBezTo>
                  <a:cubicBezTo>
                    <a:pt x="298" y="90"/>
                    <a:pt x="299" y="90"/>
                    <a:pt x="300" y="90"/>
                  </a:cubicBezTo>
                  <a:cubicBezTo>
                    <a:pt x="301" y="90"/>
                    <a:pt x="301" y="90"/>
                    <a:pt x="301" y="91"/>
                  </a:cubicBezTo>
                  <a:cubicBezTo>
                    <a:pt x="302" y="91"/>
                    <a:pt x="304" y="91"/>
                    <a:pt x="305" y="91"/>
                  </a:cubicBezTo>
                  <a:cubicBezTo>
                    <a:pt x="305" y="92"/>
                    <a:pt x="304" y="94"/>
                    <a:pt x="304" y="95"/>
                  </a:cubicBezTo>
                  <a:cubicBezTo>
                    <a:pt x="304" y="96"/>
                    <a:pt x="302" y="99"/>
                    <a:pt x="301" y="100"/>
                  </a:cubicBezTo>
                  <a:cubicBezTo>
                    <a:pt x="300" y="100"/>
                    <a:pt x="298" y="101"/>
                    <a:pt x="298" y="101"/>
                  </a:cubicBezTo>
                  <a:cubicBezTo>
                    <a:pt x="298" y="100"/>
                    <a:pt x="298" y="100"/>
                    <a:pt x="297" y="100"/>
                  </a:cubicBezTo>
                  <a:cubicBezTo>
                    <a:pt x="297" y="100"/>
                    <a:pt x="297" y="100"/>
                    <a:pt x="297" y="101"/>
                  </a:cubicBezTo>
                  <a:cubicBezTo>
                    <a:pt x="298" y="101"/>
                    <a:pt x="298" y="101"/>
                    <a:pt x="297" y="101"/>
                  </a:cubicBezTo>
                  <a:cubicBezTo>
                    <a:pt x="297" y="101"/>
                    <a:pt x="297" y="101"/>
                    <a:pt x="296" y="101"/>
                  </a:cubicBezTo>
                  <a:cubicBezTo>
                    <a:pt x="296" y="101"/>
                    <a:pt x="296" y="102"/>
                    <a:pt x="296" y="102"/>
                  </a:cubicBezTo>
                  <a:cubicBezTo>
                    <a:pt x="295" y="102"/>
                    <a:pt x="293" y="101"/>
                    <a:pt x="292" y="102"/>
                  </a:cubicBezTo>
                  <a:cubicBezTo>
                    <a:pt x="292" y="102"/>
                    <a:pt x="291" y="102"/>
                    <a:pt x="290" y="102"/>
                  </a:cubicBezTo>
                  <a:cubicBezTo>
                    <a:pt x="290" y="102"/>
                    <a:pt x="289" y="102"/>
                    <a:pt x="289" y="102"/>
                  </a:cubicBezTo>
                  <a:cubicBezTo>
                    <a:pt x="289" y="102"/>
                    <a:pt x="289" y="102"/>
                    <a:pt x="289" y="102"/>
                  </a:cubicBezTo>
                  <a:cubicBezTo>
                    <a:pt x="288" y="102"/>
                    <a:pt x="288" y="102"/>
                    <a:pt x="287" y="103"/>
                  </a:cubicBezTo>
                  <a:cubicBezTo>
                    <a:pt x="288" y="103"/>
                    <a:pt x="289" y="102"/>
                    <a:pt x="289" y="102"/>
                  </a:cubicBezTo>
                  <a:cubicBezTo>
                    <a:pt x="290" y="102"/>
                    <a:pt x="290" y="103"/>
                    <a:pt x="290" y="103"/>
                  </a:cubicBezTo>
                  <a:cubicBezTo>
                    <a:pt x="291" y="103"/>
                    <a:pt x="292" y="102"/>
                    <a:pt x="293" y="102"/>
                  </a:cubicBezTo>
                  <a:cubicBezTo>
                    <a:pt x="293" y="102"/>
                    <a:pt x="294" y="102"/>
                    <a:pt x="294" y="102"/>
                  </a:cubicBezTo>
                  <a:cubicBezTo>
                    <a:pt x="294" y="102"/>
                    <a:pt x="295" y="102"/>
                    <a:pt x="295" y="103"/>
                  </a:cubicBezTo>
                  <a:cubicBezTo>
                    <a:pt x="295" y="103"/>
                    <a:pt x="296" y="103"/>
                    <a:pt x="296" y="102"/>
                  </a:cubicBezTo>
                  <a:cubicBezTo>
                    <a:pt x="296" y="102"/>
                    <a:pt x="296" y="102"/>
                    <a:pt x="297" y="102"/>
                  </a:cubicBezTo>
                  <a:cubicBezTo>
                    <a:pt x="297" y="102"/>
                    <a:pt x="297" y="102"/>
                    <a:pt x="297" y="102"/>
                  </a:cubicBezTo>
                  <a:cubicBezTo>
                    <a:pt x="297" y="102"/>
                    <a:pt x="298" y="102"/>
                    <a:pt x="298" y="102"/>
                  </a:cubicBezTo>
                  <a:cubicBezTo>
                    <a:pt x="298" y="101"/>
                    <a:pt x="298" y="101"/>
                    <a:pt x="299" y="102"/>
                  </a:cubicBezTo>
                  <a:cubicBezTo>
                    <a:pt x="298" y="103"/>
                    <a:pt x="298" y="105"/>
                    <a:pt x="297" y="106"/>
                  </a:cubicBezTo>
                  <a:cubicBezTo>
                    <a:pt x="297" y="107"/>
                    <a:pt x="296" y="107"/>
                    <a:pt x="296" y="108"/>
                  </a:cubicBezTo>
                  <a:cubicBezTo>
                    <a:pt x="296" y="108"/>
                    <a:pt x="295" y="109"/>
                    <a:pt x="296" y="109"/>
                  </a:cubicBezTo>
                  <a:cubicBezTo>
                    <a:pt x="296" y="109"/>
                    <a:pt x="296" y="110"/>
                    <a:pt x="296" y="110"/>
                  </a:cubicBezTo>
                  <a:cubicBezTo>
                    <a:pt x="296" y="110"/>
                    <a:pt x="296" y="112"/>
                    <a:pt x="296" y="112"/>
                  </a:cubicBezTo>
                  <a:cubicBezTo>
                    <a:pt x="296" y="111"/>
                    <a:pt x="296" y="111"/>
                    <a:pt x="296" y="110"/>
                  </a:cubicBezTo>
                  <a:cubicBezTo>
                    <a:pt x="296" y="109"/>
                    <a:pt x="296" y="108"/>
                    <a:pt x="296" y="108"/>
                  </a:cubicBezTo>
                  <a:cubicBezTo>
                    <a:pt x="296" y="108"/>
                    <a:pt x="297" y="108"/>
                    <a:pt x="297" y="107"/>
                  </a:cubicBezTo>
                  <a:cubicBezTo>
                    <a:pt x="297" y="107"/>
                    <a:pt x="298" y="107"/>
                    <a:pt x="298" y="107"/>
                  </a:cubicBezTo>
                  <a:cubicBezTo>
                    <a:pt x="298" y="107"/>
                    <a:pt x="298" y="106"/>
                    <a:pt x="298" y="106"/>
                  </a:cubicBezTo>
                  <a:cubicBezTo>
                    <a:pt x="298" y="104"/>
                    <a:pt x="300" y="102"/>
                    <a:pt x="301" y="101"/>
                  </a:cubicBezTo>
                  <a:cubicBezTo>
                    <a:pt x="301" y="101"/>
                    <a:pt x="301" y="100"/>
                    <a:pt x="301" y="100"/>
                  </a:cubicBezTo>
                  <a:cubicBezTo>
                    <a:pt x="301" y="100"/>
                    <a:pt x="301" y="100"/>
                    <a:pt x="301" y="101"/>
                  </a:cubicBezTo>
                  <a:cubicBezTo>
                    <a:pt x="301" y="101"/>
                    <a:pt x="301" y="101"/>
                    <a:pt x="301" y="102"/>
                  </a:cubicBezTo>
                  <a:cubicBezTo>
                    <a:pt x="301" y="102"/>
                    <a:pt x="300" y="102"/>
                    <a:pt x="300" y="102"/>
                  </a:cubicBezTo>
                  <a:cubicBezTo>
                    <a:pt x="300" y="102"/>
                    <a:pt x="300" y="102"/>
                    <a:pt x="300" y="102"/>
                  </a:cubicBezTo>
                  <a:cubicBezTo>
                    <a:pt x="301" y="102"/>
                    <a:pt x="302" y="101"/>
                    <a:pt x="303" y="100"/>
                  </a:cubicBezTo>
                  <a:cubicBezTo>
                    <a:pt x="303" y="100"/>
                    <a:pt x="303" y="100"/>
                    <a:pt x="303" y="100"/>
                  </a:cubicBezTo>
                  <a:cubicBezTo>
                    <a:pt x="303" y="100"/>
                    <a:pt x="303" y="100"/>
                    <a:pt x="303" y="99"/>
                  </a:cubicBezTo>
                  <a:cubicBezTo>
                    <a:pt x="303" y="99"/>
                    <a:pt x="303" y="99"/>
                    <a:pt x="303" y="99"/>
                  </a:cubicBezTo>
                  <a:cubicBezTo>
                    <a:pt x="304" y="99"/>
                    <a:pt x="304" y="99"/>
                    <a:pt x="304" y="99"/>
                  </a:cubicBezTo>
                  <a:cubicBezTo>
                    <a:pt x="304" y="99"/>
                    <a:pt x="304" y="99"/>
                    <a:pt x="304" y="99"/>
                  </a:cubicBezTo>
                  <a:cubicBezTo>
                    <a:pt x="304" y="99"/>
                    <a:pt x="304" y="99"/>
                    <a:pt x="304" y="99"/>
                  </a:cubicBezTo>
                  <a:cubicBezTo>
                    <a:pt x="304" y="100"/>
                    <a:pt x="304" y="100"/>
                    <a:pt x="305" y="100"/>
                  </a:cubicBezTo>
                  <a:cubicBezTo>
                    <a:pt x="305" y="99"/>
                    <a:pt x="305" y="99"/>
                    <a:pt x="304" y="99"/>
                  </a:cubicBezTo>
                  <a:cubicBezTo>
                    <a:pt x="304" y="99"/>
                    <a:pt x="304" y="99"/>
                    <a:pt x="305" y="98"/>
                  </a:cubicBezTo>
                  <a:cubicBezTo>
                    <a:pt x="305" y="98"/>
                    <a:pt x="305" y="97"/>
                    <a:pt x="305" y="97"/>
                  </a:cubicBezTo>
                  <a:cubicBezTo>
                    <a:pt x="305" y="97"/>
                    <a:pt x="305" y="97"/>
                    <a:pt x="306" y="96"/>
                  </a:cubicBezTo>
                  <a:cubicBezTo>
                    <a:pt x="306" y="96"/>
                    <a:pt x="306" y="96"/>
                    <a:pt x="306" y="96"/>
                  </a:cubicBezTo>
                  <a:cubicBezTo>
                    <a:pt x="306" y="96"/>
                    <a:pt x="306" y="95"/>
                    <a:pt x="306" y="95"/>
                  </a:cubicBezTo>
                  <a:cubicBezTo>
                    <a:pt x="306" y="95"/>
                    <a:pt x="306" y="95"/>
                    <a:pt x="306" y="95"/>
                  </a:cubicBezTo>
                  <a:cubicBezTo>
                    <a:pt x="306" y="95"/>
                    <a:pt x="306" y="95"/>
                    <a:pt x="306" y="95"/>
                  </a:cubicBezTo>
                  <a:cubicBezTo>
                    <a:pt x="306" y="95"/>
                    <a:pt x="306" y="95"/>
                    <a:pt x="306" y="96"/>
                  </a:cubicBezTo>
                  <a:cubicBezTo>
                    <a:pt x="306" y="96"/>
                    <a:pt x="307" y="96"/>
                    <a:pt x="307" y="96"/>
                  </a:cubicBezTo>
                  <a:cubicBezTo>
                    <a:pt x="307" y="95"/>
                    <a:pt x="307" y="95"/>
                    <a:pt x="307" y="94"/>
                  </a:cubicBezTo>
                  <a:cubicBezTo>
                    <a:pt x="307" y="94"/>
                    <a:pt x="307" y="94"/>
                    <a:pt x="307" y="94"/>
                  </a:cubicBezTo>
                  <a:cubicBezTo>
                    <a:pt x="307" y="94"/>
                    <a:pt x="307" y="94"/>
                    <a:pt x="308" y="94"/>
                  </a:cubicBezTo>
                  <a:cubicBezTo>
                    <a:pt x="308" y="94"/>
                    <a:pt x="308" y="94"/>
                    <a:pt x="308" y="94"/>
                  </a:cubicBezTo>
                  <a:cubicBezTo>
                    <a:pt x="308" y="93"/>
                    <a:pt x="309" y="93"/>
                    <a:pt x="309" y="93"/>
                  </a:cubicBezTo>
                  <a:cubicBezTo>
                    <a:pt x="309" y="94"/>
                    <a:pt x="309" y="94"/>
                    <a:pt x="309" y="94"/>
                  </a:cubicBezTo>
                  <a:cubicBezTo>
                    <a:pt x="309" y="94"/>
                    <a:pt x="309" y="94"/>
                    <a:pt x="309" y="94"/>
                  </a:cubicBezTo>
                  <a:cubicBezTo>
                    <a:pt x="309" y="94"/>
                    <a:pt x="309" y="93"/>
                    <a:pt x="309" y="93"/>
                  </a:cubicBezTo>
                  <a:cubicBezTo>
                    <a:pt x="309" y="93"/>
                    <a:pt x="309" y="93"/>
                    <a:pt x="310" y="94"/>
                  </a:cubicBezTo>
                  <a:cubicBezTo>
                    <a:pt x="310" y="94"/>
                    <a:pt x="310" y="93"/>
                    <a:pt x="310" y="93"/>
                  </a:cubicBezTo>
                  <a:cubicBezTo>
                    <a:pt x="310" y="93"/>
                    <a:pt x="310" y="93"/>
                    <a:pt x="310" y="93"/>
                  </a:cubicBezTo>
                  <a:cubicBezTo>
                    <a:pt x="310" y="94"/>
                    <a:pt x="310" y="94"/>
                    <a:pt x="311" y="94"/>
                  </a:cubicBezTo>
                  <a:cubicBezTo>
                    <a:pt x="311" y="94"/>
                    <a:pt x="311" y="94"/>
                    <a:pt x="311" y="94"/>
                  </a:cubicBezTo>
                  <a:cubicBezTo>
                    <a:pt x="311" y="94"/>
                    <a:pt x="311" y="94"/>
                    <a:pt x="312" y="94"/>
                  </a:cubicBezTo>
                  <a:cubicBezTo>
                    <a:pt x="312" y="94"/>
                    <a:pt x="312" y="94"/>
                    <a:pt x="312" y="94"/>
                  </a:cubicBezTo>
                  <a:cubicBezTo>
                    <a:pt x="312" y="94"/>
                    <a:pt x="312" y="94"/>
                    <a:pt x="312" y="94"/>
                  </a:cubicBezTo>
                  <a:cubicBezTo>
                    <a:pt x="312" y="94"/>
                    <a:pt x="312" y="94"/>
                    <a:pt x="312" y="94"/>
                  </a:cubicBezTo>
                  <a:cubicBezTo>
                    <a:pt x="312" y="93"/>
                    <a:pt x="312" y="93"/>
                    <a:pt x="313" y="93"/>
                  </a:cubicBezTo>
                  <a:cubicBezTo>
                    <a:pt x="313" y="93"/>
                    <a:pt x="313" y="93"/>
                    <a:pt x="313" y="94"/>
                  </a:cubicBezTo>
                  <a:cubicBezTo>
                    <a:pt x="313" y="94"/>
                    <a:pt x="313" y="94"/>
                    <a:pt x="313" y="94"/>
                  </a:cubicBezTo>
                  <a:cubicBezTo>
                    <a:pt x="314" y="94"/>
                    <a:pt x="314" y="94"/>
                    <a:pt x="314" y="94"/>
                  </a:cubicBezTo>
                  <a:cubicBezTo>
                    <a:pt x="314" y="94"/>
                    <a:pt x="314" y="95"/>
                    <a:pt x="314" y="95"/>
                  </a:cubicBezTo>
                  <a:cubicBezTo>
                    <a:pt x="314" y="95"/>
                    <a:pt x="315" y="95"/>
                    <a:pt x="315" y="95"/>
                  </a:cubicBezTo>
                  <a:cubicBezTo>
                    <a:pt x="316" y="95"/>
                    <a:pt x="316" y="95"/>
                    <a:pt x="316" y="95"/>
                  </a:cubicBezTo>
                  <a:cubicBezTo>
                    <a:pt x="316" y="95"/>
                    <a:pt x="316" y="95"/>
                    <a:pt x="316" y="95"/>
                  </a:cubicBezTo>
                  <a:cubicBezTo>
                    <a:pt x="316" y="95"/>
                    <a:pt x="316" y="95"/>
                    <a:pt x="316" y="95"/>
                  </a:cubicBezTo>
                  <a:cubicBezTo>
                    <a:pt x="317" y="95"/>
                    <a:pt x="317" y="95"/>
                    <a:pt x="318" y="95"/>
                  </a:cubicBezTo>
                  <a:cubicBezTo>
                    <a:pt x="318" y="95"/>
                    <a:pt x="317" y="96"/>
                    <a:pt x="317" y="96"/>
                  </a:cubicBezTo>
                  <a:cubicBezTo>
                    <a:pt x="317" y="95"/>
                    <a:pt x="319" y="96"/>
                    <a:pt x="319" y="96"/>
                  </a:cubicBezTo>
                  <a:cubicBezTo>
                    <a:pt x="320" y="96"/>
                    <a:pt x="320" y="96"/>
                    <a:pt x="320" y="96"/>
                  </a:cubicBezTo>
                  <a:cubicBezTo>
                    <a:pt x="320" y="96"/>
                    <a:pt x="320" y="96"/>
                    <a:pt x="320" y="96"/>
                  </a:cubicBezTo>
                  <a:cubicBezTo>
                    <a:pt x="321" y="96"/>
                    <a:pt x="321" y="96"/>
                    <a:pt x="321" y="97"/>
                  </a:cubicBezTo>
                  <a:cubicBezTo>
                    <a:pt x="321" y="97"/>
                    <a:pt x="322" y="97"/>
                    <a:pt x="322" y="97"/>
                  </a:cubicBezTo>
                  <a:cubicBezTo>
                    <a:pt x="322" y="97"/>
                    <a:pt x="322" y="97"/>
                    <a:pt x="323" y="97"/>
                  </a:cubicBezTo>
                  <a:cubicBezTo>
                    <a:pt x="323" y="97"/>
                    <a:pt x="323" y="97"/>
                    <a:pt x="323" y="97"/>
                  </a:cubicBezTo>
                  <a:cubicBezTo>
                    <a:pt x="323" y="97"/>
                    <a:pt x="324" y="98"/>
                    <a:pt x="324" y="98"/>
                  </a:cubicBezTo>
                  <a:cubicBezTo>
                    <a:pt x="325" y="98"/>
                    <a:pt x="325" y="98"/>
                    <a:pt x="325" y="99"/>
                  </a:cubicBezTo>
                  <a:cubicBezTo>
                    <a:pt x="325" y="99"/>
                    <a:pt x="326" y="98"/>
                    <a:pt x="326" y="98"/>
                  </a:cubicBezTo>
                  <a:cubicBezTo>
                    <a:pt x="326" y="98"/>
                    <a:pt x="326" y="99"/>
                    <a:pt x="326" y="99"/>
                  </a:cubicBezTo>
                  <a:cubicBezTo>
                    <a:pt x="326" y="99"/>
                    <a:pt x="326" y="99"/>
                    <a:pt x="326" y="99"/>
                  </a:cubicBezTo>
                  <a:cubicBezTo>
                    <a:pt x="327" y="99"/>
                    <a:pt x="327" y="99"/>
                    <a:pt x="327" y="99"/>
                  </a:cubicBezTo>
                  <a:cubicBezTo>
                    <a:pt x="327" y="99"/>
                    <a:pt x="327" y="99"/>
                    <a:pt x="327" y="99"/>
                  </a:cubicBezTo>
                  <a:cubicBezTo>
                    <a:pt x="327" y="99"/>
                    <a:pt x="327" y="100"/>
                    <a:pt x="327" y="100"/>
                  </a:cubicBezTo>
                  <a:cubicBezTo>
                    <a:pt x="327" y="100"/>
                    <a:pt x="328" y="100"/>
                    <a:pt x="328" y="100"/>
                  </a:cubicBezTo>
                  <a:cubicBezTo>
                    <a:pt x="328" y="99"/>
                    <a:pt x="329" y="100"/>
                    <a:pt x="329" y="100"/>
                  </a:cubicBezTo>
                  <a:cubicBezTo>
                    <a:pt x="329" y="100"/>
                    <a:pt x="330" y="99"/>
                    <a:pt x="330" y="99"/>
                  </a:cubicBezTo>
                  <a:cubicBezTo>
                    <a:pt x="330" y="99"/>
                    <a:pt x="330" y="99"/>
                    <a:pt x="330" y="99"/>
                  </a:cubicBezTo>
                  <a:cubicBezTo>
                    <a:pt x="331" y="100"/>
                    <a:pt x="331" y="100"/>
                    <a:pt x="331" y="101"/>
                  </a:cubicBezTo>
                  <a:cubicBezTo>
                    <a:pt x="331" y="101"/>
                    <a:pt x="331" y="101"/>
                    <a:pt x="331" y="101"/>
                  </a:cubicBezTo>
                  <a:cubicBezTo>
                    <a:pt x="331" y="101"/>
                    <a:pt x="331" y="101"/>
                    <a:pt x="331" y="101"/>
                  </a:cubicBezTo>
                  <a:cubicBezTo>
                    <a:pt x="331" y="102"/>
                    <a:pt x="331" y="102"/>
                    <a:pt x="332" y="102"/>
                  </a:cubicBezTo>
                  <a:cubicBezTo>
                    <a:pt x="332" y="102"/>
                    <a:pt x="332" y="102"/>
                    <a:pt x="332" y="102"/>
                  </a:cubicBezTo>
                  <a:cubicBezTo>
                    <a:pt x="333" y="103"/>
                    <a:pt x="332" y="104"/>
                    <a:pt x="331" y="105"/>
                  </a:cubicBezTo>
                  <a:cubicBezTo>
                    <a:pt x="331" y="105"/>
                    <a:pt x="331" y="105"/>
                    <a:pt x="331" y="105"/>
                  </a:cubicBezTo>
                  <a:cubicBezTo>
                    <a:pt x="331" y="105"/>
                    <a:pt x="331" y="106"/>
                    <a:pt x="331" y="106"/>
                  </a:cubicBezTo>
                  <a:cubicBezTo>
                    <a:pt x="331" y="106"/>
                    <a:pt x="331" y="106"/>
                    <a:pt x="331" y="106"/>
                  </a:cubicBezTo>
                  <a:cubicBezTo>
                    <a:pt x="331" y="106"/>
                    <a:pt x="331" y="106"/>
                    <a:pt x="331" y="106"/>
                  </a:cubicBezTo>
                  <a:cubicBezTo>
                    <a:pt x="332" y="105"/>
                    <a:pt x="332" y="105"/>
                    <a:pt x="332" y="104"/>
                  </a:cubicBezTo>
                  <a:cubicBezTo>
                    <a:pt x="332" y="104"/>
                    <a:pt x="333" y="104"/>
                    <a:pt x="333" y="104"/>
                  </a:cubicBezTo>
                  <a:cubicBezTo>
                    <a:pt x="333" y="105"/>
                    <a:pt x="334" y="106"/>
                    <a:pt x="333" y="106"/>
                  </a:cubicBezTo>
                  <a:cubicBezTo>
                    <a:pt x="333" y="106"/>
                    <a:pt x="333" y="106"/>
                    <a:pt x="333" y="106"/>
                  </a:cubicBezTo>
                  <a:cubicBezTo>
                    <a:pt x="332" y="107"/>
                    <a:pt x="332" y="108"/>
                    <a:pt x="332" y="108"/>
                  </a:cubicBezTo>
                  <a:cubicBezTo>
                    <a:pt x="331" y="109"/>
                    <a:pt x="331" y="109"/>
                    <a:pt x="331" y="109"/>
                  </a:cubicBezTo>
                  <a:cubicBezTo>
                    <a:pt x="331" y="109"/>
                    <a:pt x="331" y="110"/>
                    <a:pt x="331" y="111"/>
                  </a:cubicBezTo>
                  <a:cubicBezTo>
                    <a:pt x="331" y="111"/>
                    <a:pt x="331" y="111"/>
                    <a:pt x="331" y="111"/>
                  </a:cubicBezTo>
                  <a:cubicBezTo>
                    <a:pt x="331" y="111"/>
                    <a:pt x="331" y="111"/>
                    <a:pt x="330" y="112"/>
                  </a:cubicBezTo>
                  <a:cubicBezTo>
                    <a:pt x="330" y="112"/>
                    <a:pt x="330" y="113"/>
                    <a:pt x="331" y="113"/>
                  </a:cubicBezTo>
                  <a:cubicBezTo>
                    <a:pt x="331" y="112"/>
                    <a:pt x="331" y="112"/>
                    <a:pt x="331" y="112"/>
                  </a:cubicBezTo>
                  <a:cubicBezTo>
                    <a:pt x="331" y="112"/>
                    <a:pt x="332" y="111"/>
                    <a:pt x="332" y="111"/>
                  </a:cubicBezTo>
                  <a:cubicBezTo>
                    <a:pt x="333" y="110"/>
                    <a:pt x="333" y="110"/>
                    <a:pt x="333" y="109"/>
                  </a:cubicBezTo>
                  <a:cubicBezTo>
                    <a:pt x="333" y="108"/>
                    <a:pt x="333" y="108"/>
                    <a:pt x="333" y="108"/>
                  </a:cubicBezTo>
                  <a:cubicBezTo>
                    <a:pt x="334" y="107"/>
                    <a:pt x="334" y="107"/>
                    <a:pt x="335" y="106"/>
                  </a:cubicBezTo>
                  <a:cubicBezTo>
                    <a:pt x="335" y="106"/>
                    <a:pt x="336" y="106"/>
                    <a:pt x="335" y="107"/>
                  </a:cubicBezTo>
                  <a:cubicBezTo>
                    <a:pt x="335" y="107"/>
                    <a:pt x="335" y="107"/>
                    <a:pt x="335" y="107"/>
                  </a:cubicBezTo>
                  <a:cubicBezTo>
                    <a:pt x="335" y="107"/>
                    <a:pt x="335" y="108"/>
                    <a:pt x="335" y="108"/>
                  </a:cubicBezTo>
                  <a:cubicBezTo>
                    <a:pt x="334" y="108"/>
                    <a:pt x="334" y="108"/>
                    <a:pt x="334" y="108"/>
                  </a:cubicBezTo>
                  <a:cubicBezTo>
                    <a:pt x="333" y="109"/>
                    <a:pt x="333" y="109"/>
                    <a:pt x="333" y="109"/>
                  </a:cubicBezTo>
                  <a:cubicBezTo>
                    <a:pt x="333" y="109"/>
                    <a:pt x="335" y="109"/>
                    <a:pt x="335" y="109"/>
                  </a:cubicBezTo>
                  <a:cubicBezTo>
                    <a:pt x="336" y="109"/>
                    <a:pt x="336" y="108"/>
                    <a:pt x="336" y="107"/>
                  </a:cubicBezTo>
                  <a:cubicBezTo>
                    <a:pt x="337" y="107"/>
                    <a:pt x="337" y="107"/>
                    <a:pt x="337" y="106"/>
                  </a:cubicBezTo>
                  <a:cubicBezTo>
                    <a:pt x="337" y="106"/>
                    <a:pt x="338" y="106"/>
                    <a:pt x="338" y="106"/>
                  </a:cubicBezTo>
                  <a:cubicBezTo>
                    <a:pt x="338" y="106"/>
                    <a:pt x="338" y="106"/>
                    <a:pt x="338" y="106"/>
                  </a:cubicBezTo>
                  <a:cubicBezTo>
                    <a:pt x="338" y="106"/>
                    <a:pt x="338" y="106"/>
                    <a:pt x="338" y="106"/>
                  </a:cubicBezTo>
                  <a:cubicBezTo>
                    <a:pt x="338" y="106"/>
                    <a:pt x="338" y="106"/>
                    <a:pt x="338" y="107"/>
                  </a:cubicBezTo>
                  <a:cubicBezTo>
                    <a:pt x="338" y="107"/>
                    <a:pt x="340" y="107"/>
                    <a:pt x="340" y="107"/>
                  </a:cubicBezTo>
                  <a:cubicBezTo>
                    <a:pt x="340" y="107"/>
                    <a:pt x="339" y="106"/>
                    <a:pt x="341" y="106"/>
                  </a:cubicBezTo>
                  <a:cubicBezTo>
                    <a:pt x="341" y="106"/>
                    <a:pt x="341" y="106"/>
                    <a:pt x="342" y="106"/>
                  </a:cubicBezTo>
                  <a:cubicBezTo>
                    <a:pt x="342" y="106"/>
                    <a:pt x="342" y="106"/>
                    <a:pt x="343" y="107"/>
                  </a:cubicBezTo>
                  <a:cubicBezTo>
                    <a:pt x="343" y="107"/>
                    <a:pt x="343" y="107"/>
                    <a:pt x="344" y="107"/>
                  </a:cubicBezTo>
                  <a:cubicBezTo>
                    <a:pt x="344" y="107"/>
                    <a:pt x="345" y="107"/>
                    <a:pt x="345" y="107"/>
                  </a:cubicBezTo>
                  <a:cubicBezTo>
                    <a:pt x="345" y="107"/>
                    <a:pt x="346" y="108"/>
                    <a:pt x="346" y="108"/>
                  </a:cubicBezTo>
                  <a:cubicBezTo>
                    <a:pt x="346" y="108"/>
                    <a:pt x="348" y="108"/>
                    <a:pt x="348" y="108"/>
                  </a:cubicBezTo>
                  <a:cubicBezTo>
                    <a:pt x="348" y="108"/>
                    <a:pt x="349" y="108"/>
                    <a:pt x="349" y="108"/>
                  </a:cubicBezTo>
                  <a:cubicBezTo>
                    <a:pt x="349" y="108"/>
                    <a:pt x="350" y="108"/>
                    <a:pt x="350" y="108"/>
                  </a:cubicBezTo>
                  <a:cubicBezTo>
                    <a:pt x="350" y="108"/>
                    <a:pt x="351" y="108"/>
                    <a:pt x="351" y="108"/>
                  </a:cubicBezTo>
                  <a:cubicBezTo>
                    <a:pt x="351" y="108"/>
                    <a:pt x="352" y="108"/>
                    <a:pt x="352" y="109"/>
                  </a:cubicBezTo>
                  <a:cubicBezTo>
                    <a:pt x="352" y="109"/>
                    <a:pt x="352" y="109"/>
                    <a:pt x="352" y="109"/>
                  </a:cubicBezTo>
                  <a:cubicBezTo>
                    <a:pt x="353" y="109"/>
                    <a:pt x="353" y="110"/>
                    <a:pt x="353" y="110"/>
                  </a:cubicBezTo>
                  <a:cubicBezTo>
                    <a:pt x="354" y="110"/>
                    <a:pt x="354" y="110"/>
                    <a:pt x="355" y="110"/>
                  </a:cubicBezTo>
                  <a:cubicBezTo>
                    <a:pt x="355" y="110"/>
                    <a:pt x="355" y="109"/>
                    <a:pt x="355" y="109"/>
                  </a:cubicBezTo>
                  <a:cubicBezTo>
                    <a:pt x="355" y="109"/>
                    <a:pt x="358" y="110"/>
                    <a:pt x="358" y="110"/>
                  </a:cubicBezTo>
                  <a:cubicBezTo>
                    <a:pt x="359" y="109"/>
                    <a:pt x="359" y="109"/>
                    <a:pt x="359" y="109"/>
                  </a:cubicBezTo>
                  <a:cubicBezTo>
                    <a:pt x="361" y="109"/>
                    <a:pt x="363" y="109"/>
                    <a:pt x="365" y="109"/>
                  </a:cubicBezTo>
                  <a:cubicBezTo>
                    <a:pt x="365" y="109"/>
                    <a:pt x="365" y="109"/>
                    <a:pt x="365" y="110"/>
                  </a:cubicBezTo>
                  <a:cubicBezTo>
                    <a:pt x="365" y="110"/>
                    <a:pt x="366" y="110"/>
                    <a:pt x="366" y="110"/>
                  </a:cubicBezTo>
                  <a:cubicBezTo>
                    <a:pt x="366" y="110"/>
                    <a:pt x="367" y="110"/>
                    <a:pt x="367" y="110"/>
                  </a:cubicBezTo>
                  <a:cubicBezTo>
                    <a:pt x="367" y="110"/>
                    <a:pt x="367" y="111"/>
                    <a:pt x="367" y="111"/>
                  </a:cubicBezTo>
                  <a:cubicBezTo>
                    <a:pt x="368" y="112"/>
                    <a:pt x="369" y="111"/>
                    <a:pt x="370" y="112"/>
                  </a:cubicBezTo>
                  <a:cubicBezTo>
                    <a:pt x="370" y="113"/>
                    <a:pt x="370" y="113"/>
                    <a:pt x="371" y="113"/>
                  </a:cubicBezTo>
                  <a:cubicBezTo>
                    <a:pt x="372" y="113"/>
                    <a:pt x="372" y="114"/>
                    <a:pt x="373" y="115"/>
                  </a:cubicBezTo>
                  <a:cubicBezTo>
                    <a:pt x="374" y="115"/>
                    <a:pt x="374" y="115"/>
                    <a:pt x="375" y="115"/>
                  </a:cubicBezTo>
                  <a:cubicBezTo>
                    <a:pt x="375" y="115"/>
                    <a:pt x="375" y="116"/>
                    <a:pt x="376" y="116"/>
                  </a:cubicBezTo>
                  <a:cubicBezTo>
                    <a:pt x="377" y="118"/>
                    <a:pt x="380" y="121"/>
                    <a:pt x="382" y="122"/>
                  </a:cubicBezTo>
                  <a:cubicBezTo>
                    <a:pt x="382" y="122"/>
                    <a:pt x="383" y="122"/>
                    <a:pt x="383" y="123"/>
                  </a:cubicBezTo>
                  <a:cubicBezTo>
                    <a:pt x="383" y="123"/>
                    <a:pt x="384" y="124"/>
                    <a:pt x="384" y="124"/>
                  </a:cubicBezTo>
                  <a:cubicBezTo>
                    <a:pt x="385" y="124"/>
                    <a:pt x="386" y="124"/>
                    <a:pt x="386" y="124"/>
                  </a:cubicBezTo>
                  <a:cubicBezTo>
                    <a:pt x="387" y="124"/>
                    <a:pt x="387" y="125"/>
                    <a:pt x="387" y="125"/>
                  </a:cubicBezTo>
                  <a:cubicBezTo>
                    <a:pt x="388" y="125"/>
                    <a:pt x="388" y="125"/>
                    <a:pt x="388" y="125"/>
                  </a:cubicBezTo>
                  <a:cubicBezTo>
                    <a:pt x="388" y="125"/>
                    <a:pt x="388" y="125"/>
                    <a:pt x="388" y="125"/>
                  </a:cubicBezTo>
                  <a:cubicBezTo>
                    <a:pt x="388" y="125"/>
                    <a:pt x="388" y="125"/>
                    <a:pt x="389" y="125"/>
                  </a:cubicBezTo>
                  <a:cubicBezTo>
                    <a:pt x="389" y="125"/>
                    <a:pt x="390" y="125"/>
                    <a:pt x="390" y="125"/>
                  </a:cubicBezTo>
                  <a:cubicBezTo>
                    <a:pt x="390" y="125"/>
                    <a:pt x="391" y="125"/>
                    <a:pt x="391" y="125"/>
                  </a:cubicBezTo>
                  <a:cubicBezTo>
                    <a:pt x="391" y="125"/>
                    <a:pt x="392" y="125"/>
                    <a:pt x="392" y="125"/>
                  </a:cubicBezTo>
                  <a:cubicBezTo>
                    <a:pt x="392" y="125"/>
                    <a:pt x="393" y="125"/>
                    <a:pt x="394" y="125"/>
                  </a:cubicBezTo>
                  <a:cubicBezTo>
                    <a:pt x="397" y="125"/>
                    <a:pt x="399" y="131"/>
                    <a:pt x="399" y="133"/>
                  </a:cubicBezTo>
                  <a:cubicBezTo>
                    <a:pt x="399" y="134"/>
                    <a:pt x="400" y="134"/>
                    <a:pt x="400" y="135"/>
                  </a:cubicBezTo>
                  <a:cubicBezTo>
                    <a:pt x="400" y="135"/>
                    <a:pt x="400" y="137"/>
                    <a:pt x="400" y="138"/>
                  </a:cubicBezTo>
                  <a:cubicBezTo>
                    <a:pt x="400" y="138"/>
                    <a:pt x="401" y="139"/>
                    <a:pt x="401" y="139"/>
                  </a:cubicBezTo>
                  <a:cubicBezTo>
                    <a:pt x="401" y="139"/>
                    <a:pt x="401" y="139"/>
                    <a:pt x="401" y="140"/>
                  </a:cubicBezTo>
                  <a:cubicBezTo>
                    <a:pt x="401" y="140"/>
                    <a:pt x="401" y="141"/>
                    <a:pt x="401" y="141"/>
                  </a:cubicBezTo>
                  <a:cubicBezTo>
                    <a:pt x="401" y="142"/>
                    <a:pt x="401" y="142"/>
                    <a:pt x="401" y="142"/>
                  </a:cubicBezTo>
                  <a:cubicBezTo>
                    <a:pt x="401" y="142"/>
                    <a:pt x="401" y="142"/>
                    <a:pt x="401" y="142"/>
                  </a:cubicBezTo>
                  <a:lnTo>
                    <a:pt x="401" y="144"/>
                  </a:lnTo>
                  <a:close/>
                  <a:moveTo>
                    <a:pt x="135" y="10"/>
                  </a:moveTo>
                  <a:cubicBezTo>
                    <a:pt x="135" y="10"/>
                    <a:pt x="135" y="10"/>
                    <a:pt x="135" y="10"/>
                  </a:cubicBezTo>
                  <a:cubicBezTo>
                    <a:pt x="135" y="10"/>
                    <a:pt x="135" y="10"/>
                    <a:pt x="135" y="10"/>
                  </a:cubicBezTo>
                  <a:close/>
                  <a:moveTo>
                    <a:pt x="270" y="336"/>
                  </a:moveTo>
                  <a:cubicBezTo>
                    <a:pt x="269" y="337"/>
                    <a:pt x="269" y="337"/>
                    <a:pt x="269" y="337"/>
                  </a:cubicBezTo>
                  <a:cubicBezTo>
                    <a:pt x="269" y="342"/>
                    <a:pt x="269" y="342"/>
                    <a:pt x="269" y="342"/>
                  </a:cubicBezTo>
                  <a:cubicBezTo>
                    <a:pt x="269" y="337"/>
                    <a:pt x="269" y="337"/>
                    <a:pt x="269" y="337"/>
                  </a:cubicBezTo>
                  <a:lnTo>
                    <a:pt x="270" y="336"/>
                  </a:lnTo>
                  <a:close/>
                  <a:moveTo>
                    <a:pt x="186" y="551"/>
                  </a:moveTo>
                  <a:cubicBezTo>
                    <a:pt x="184" y="551"/>
                    <a:pt x="183" y="551"/>
                    <a:pt x="181" y="551"/>
                  </a:cubicBezTo>
                  <a:cubicBezTo>
                    <a:pt x="179" y="550"/>
                    <a:pt x="178" y="549"/>
                    <a:pt x="177" y="548"/>
                  </a:cubicBezTo>
                  <a:cubicBezTo>
                    <a:pt x="175" y="546"/>
                    <a:pt x="172" y="544"/>
                    <a:pt x="170" y="542"/>
                  </a:cubicBezTo>
                  <a:cubicBezTo>
                    <a:pt x="170" y="541"/>
                    <a:pt x="170" y="541"/>
                    <a:pt x="170" y="541"/>
                  </a:cubicBezTo>
                  <a:cubicBezTo>
                    <a:pt x="169" y="541"/>
                    <a:pt x="168" y="540"/>
                    <a:pt x="167" y="539"/>
                  </a:cubicBezTo>
                  <a:cubicBezTo>
                    <a:pt x="167" y="538"/>
                    <a:pt x="167" y="536"/>
                    <a:pt x="166" y="535"/>
                  </a:cubicBezTo>
                  <a:cubicBezTo>
                    <a:pt x="165" y="535"/>
                    <a:pt x="163" y="536"/>
                    <a:pt x="163" y="534"/>
                  </a:cubicBezTo>
                  <a:cubicBezTo>
                    <a:pt x="163" y="533"/>
                    <a:pt x="164" y="532"/>
                    <a:pt x="165" y="531"/>
                  </a:cubicBezTo>
                  <a:cubicBezTo>
                    <a:pt x="164" y="530"/>
                    <a:pt x="163" y="528"/>
                    <a:pt x="162" y="527"/>
                  </a:cubicBezTo>
                  <a:cubicBezTo>
                    <a:pt x="161" y="526"/>
                    <a:pt x="160" y="528"/>
                    <a:pt x="158" y="528"/>
                  </a:cubicBezTo>
                  <a:cubicBezTo>
                    <a:pt x="157" y="527"/>
                    <a:pt x="157" y="525"/>
                    <a:pt x="156" y="526"/>
                  </a:cubicBezTo>
                  <a:cubicBezTo>
                    <a:pt x="155" y="526"/>
                    <a:pt x="156" y="527"/>
                    <a:pt x="155" y="527"/>
                  </a:cubicBezTo>
                  <a:cubicBezTo>
                    <a:pt x="155" y="528"/>
                    <a:pt x="154" y="529"/>
                    <a:pt x="154" y="529"/>
                  </a:cubicBezTo>
                  <a:cubicBezTo>
                    <a:pt x="153" y="530"/>
                    <a:pt x="150" y="527"/>
                    <a:pt x="150" y="529"/>
                  </a:cubicBezTo>
                  <a:cubicBezTo>
                    <a:pt x="150" y="529"/>
                    <a:pt x="150" y="529"/>
                    <a:pt x="150" y="529"/>
                  </a:cubicBezTo>
                  <a:cubicBezTo>
                    <a:pt x="151" y="529"/>
                    <a:pt x="152" y="530"/>
                    <a:pt x="152" y="530"/>
                  </a:cubicBezTo>
                  <a:cubicBezTo>
                    <a:pt x="152" y="531"/>
                    <a:pt x="150" y="533"/>
                    <a:pt x="150" y="531"/>
                  </a:cubicBezTo>
                  <a:cubicBezTo>
                    <a:pt x="150" y="531"/>
                    <a:pt x="150" y="534"/>
                    <a:pt x="150" y="534"/>
                  </a:cubicBezTo>
                  <a:cubicBezTo>
                    <a:pt x="150" y="536"/>
                    <a:pt x="149" y="536"/>
                    <a:pt x="151" y="537"/>
                  </a:cubicBezTo>
                  <a:cubicBezTo>
                    <a:pt x="152" y="537"/>
                    <a:pt x="152" y="536"/>
                    <a:pt x="154" y="536"/>
                  </a:cubicBezTo>
                  <a:cubicBezTo>
                    <a:pt x="155" y="536"/>
                    <a:pt x="157" y="535"/>
                    <a:pt x="157" y="537"/>
                  </a:cubicBezTo>
                  <a:cubicBezTo>
                    <a:pt x="158" y="539"/>
                    <a:pt x="152" y="539"/>
                    <a:pt x="151" y="541"/>
                  </a:cubicBezTo>
                  <a:cubicBezTo>
                    <a:pt x="150" y="545"/>
                    <a:pt x="158" y="547"/>
                    <a:pt x="160" y="549"/>
                  </a:cubicBezTo>
                  <a:cubicBezTo>
                    <a:pt x="159" y="549"/>
                    <a:pt x="157" y="551"/>
                    <a:pt x="157" y="551"/>
                  </a:cubicBezTo>
                  <a:cubicBezTo>
                    <a:pt x="157" y="550"/>
                    <a:pt x="158" y="550"/>
                    <a:pt x="158" y="548"/>
                  </a:cubicBezTo>
                  <a:cubicBezTo>
                    <a:pt x="157" y="547"/>
                    <a:pt x="156" y="549"/>
                    <a:pt x="155" y="549"/>
                  </a:cubicBezTo>
                  <a:cubicBezTo>
                    <a:pt x="155" y="548"/>
                    <a:pt x="155" y="546"/>
                    <a:pt x="154" y="547"/>
                  </a:cubicBezTo>
                  <a:cubicBezTo>
                    <a:pt x="153" y="547"/>
                    <a:pt x="155" y="549"/>
                    <a:pt x="155" y="549"/>
                  </a:cubicBezTo>
                  <a:cubicBezTo>
                    <a:pt x="153" y="550"/>
                    <a:pt x="153" y="546"/>
                    <a:pt x="152" y="546"/>
                  </a:cubicBezTo>
                  <a:cubicBezTo>
                    <a:pt x="151" y="547"/>
                    <a:pt x="152" y="548"/>
                    <a:pt x="152" y="549"/>
                  </a:cubicBezTo>
                  <a:cubicBezTo>
                    <a:pt x="151" y="547"/>
                    <a:pt x="149" y="547"/>
                    <a:pt x="148" y="546"/>
                  </a:cubicBezTo>
                  <a:cubicBezTo>
                    <a:pt x="149" y="545"/>
                    <a:pt x="150" y="547"/>
                    <a:pt x="151" y="547"/>
                  </a:cubicBezTo>
                  <a:cubicBezTo>
                    <a:pt x="152" y="546"/>
                    <a:pt x="149" y="545"/>
                    <a:pt x="150" y="545"/>
                  </a:cubicBezTo>
                  <a:cubicBezTo>
                    <a:pt x="150" y="545"/>
                    <a:pt x="151" y="545"/>
                    <a:pt x="150" y="544"/>
                  </a:cubicBezTo>
                  <a:cubicBezTo>
                    <a:pt x="150" y="544"/>
                    <a:pt x="150" y="544"/>
                    <a:pt x="149" y="544"/>
                  </a:cubicBezTo>
                  <a:cubicBezTo>
                    <a:pt x="149" y="545"/>
                    <a:pt x="148" y="543"/>
                    <a:pt x="148" y="543"/>
                  </a:cubicBezTo>
                  <a:cubicBezTo>
                    <a:pt x="148" y="542"/>
                    <a:pt x="150" y="544"/>
                    <a:pt x="150" y="544"/>
                  </a:cubicBezTo>
                  <a:cubicBezTo>
                    <a:pt x="150" y="544"/>
                    <a:pt x="149" y="538"/>
                    <a:pt x="149" y="538"/>
                  </a:cubicBezTo>
                  <a:cubicBezTo>
                    <a:pt x="149" y="539"/>
                    <a:pt x="148" y="539"/>
                    <a:pt x="148" y="540"/>
                  </a:cubicBezTo>
                  <a:cubicBezTo>
                    <a:pt x="148" y="540"/>
                    <a:pt x="148" y="541"/>
                    <a:pt x="148" y="541"/>
                  </a:cubicBezTo>
                  <a:cubicBezTo>
                    <a:pt x="148" y="542"/>
                    <a:pt x="147" y="541"/>
                    <a:pt x="147" y="541"/>
                  </a:cubicBezTo>
                  <a:cubicBezTo>
                    <a:pt x="146" y="543"/>
                    <a:pt x="147" y="544"/>
                    <a:pt x="147" y="545"/>
                  </a:cubicBezTo>
                  <a:cubicBezTo>
                    <a:pt x="147" y="545"/>
                    <a:pt x="147" y="545"/>
                    <a:pt x="146" y="545"/>
                  </a:cubicBezTo>
                  <a:cubicBezTo>
                    <a:pt x="145" y="547"/>
                    <a:pt x="148" y="547"/>
                    <a:pt x="149" y="547"/>
                  </a:cubicBezTo>
                  <a:cubicBezTo>
                    <a:pt x="149" y="547"/>
                    <a:pt x="151" y="550"/>
                    <a:pt x="151" y="550"/>
                  </a:cubicBezTo>
                  <a:cubicBezTo>
                    <a:pt x="151" y="550"/>
                    <a:pt x="151" y="550"/>
                    <a:pt x="151" y="550"/>
                  </a:cubicBezTo>
                  <a:cubicBezTo>
                    <a:pt x="151" y="550"/>
                    <a:pt x="151" y="550"/>
                    <a:pt x="151" y="550"/>
                  </a:cubicBezTo>
                  <a:cubicBezTo>
                    <a:pt x="150" y="549"/>
                    <a:pt x="148" y="548"/>
                    <a:pt x="148" y="548"/>
                  </a:cubicBezTo>
                  <a:cubicBezTo>
                    <a:pt x="148" y="548"/>
                    <a:pt x="149" y="548"/>
                    <a:pt x="149" y="548"/>
                  </a:cubicBezTo>
                  <a:cubicBezTo>
                    <a:pt x="148" y="546"/>
                    <a:pt x="147" y="548"/>
                    <a:pt x="146" y="548"/>
                  </a:cubicBezTo>
                  <a:cubicBezTo>
                    <a:pt x="146" y="548"/>
                    <a:pt x="146" y="549"/>
                    <a:pt x="146" y="549"/>
                  </a:cubicBezTo>
                  <a:cubicBezTo>
                    <a:pt x="146" y="549"/>
                    <a:pt x="145" y="549"/>
                    <a:pt x="145" y="549"/>
                  </a:cubicBezTo>
                  <a:cubicBezTo>
                    <a:pt x="145" y="549"/>
                    <a:pt x="144" y="548"/>
                    <a:pt x="144" y="548"/>
                  </a:cubicBezTo>
                  <a:cubicBezTo>
                    <a:pt x="143" y="548"/>
                    <a:pt x="143" y="548"/>
                    <a:pt x="142" y="548"/>
                  </a:cubicBezTo>
                  <a:cubicBezTo>
                    <a:pt x="142" y="548"/>
                    <a:pt x="140" y="548"/>
                    <a:pt x="140" y="548"/>
                  </a:cubicBezTo>
                  <a:cubicBezTo>
                    <a:pt x="140" y="549"/>
                    <a:pt x="140" y="549"/>
                    <a:pt x="141" y="549"/>
                  </a:cubicBezTo>
                  <a:cubicBezTo>
                    <a:pt x="141" y="550"/>
                    <a:pt x="139" y="549"/>
                    <a:pt x="138" y="549"/>
                  </a:cubicBezTo>
                  <a:cubicBezTo>
                    <a:pt x="140" y="550"/>
                    <a:pt x="138" y="550"/>
                    <a:pt x="139" y="551"/>
                  </a:cubicBezTo>
                  <a:cubicBezTo>
                    <a:pt x="140" y="551"/>
                    <a:pt x="140" y="551"/>
                    <a:pt x="141" y="550"/>
                  </a:cubicBezTo>
                  <a:cubicBezTo>
                    <a:pt x="141" y="550"/>
                    <a:pt x="141" y="551"/>
                    <a:pt x="141" y="551"/>
                  </a:cubicBezTo>
                  <a:cubicBezTo>
                    <a:pt x="141" y="551"/>
                    <a:pt x="141" y="551"/>
                    <a:pt x="141" y="551"/>
                  </a:cubicBezTo>
                  <a:cubicBezTo>
                    <a:pt x="141" y="551"/>
                    <a:pt x="142" y="551"/>
                    <a:pt x="142" y="551"/>
                  </a:cubicBezTo>
                  <a:cubicBezTo>
                    <a:pt x="142" y="551"/>
                    <a:pt x="142" y="551"/>
                    <a:pt x="142" y="551"/>
                  </a:cubicBezTo>
                  <a:cubicBezTo>
                    <a:pt x="143" y="552"/>
                    <a:pt x="143" y="550"/>
                    <a:pt x="144" y="550"/>
                  </a:cubicBezTo>
                  <a:cubicBezTo>
                    <a:pt x="144" y="550"/>
                    <a:pt x="144" y="551"/>
                    <a:pt x="144" y="551"/>
                  </a:cubicBezTo>
                  <a:cubicBezTo>
                    <a:pt x="144" y="552"/>
                    <a:pt x="145" y="551"/>
                    <a:pt x="146" y="551"/>
                  </a:cubicBezTo>
                  <a:cubicBezTo>
                    <a:pt x="146" y="551"/>
                    <a:pt x="145" y="552"/>
                    <a:pt x="145" y="552"/>
                  </a:cubicBezTo>
                  <a:cubicBezTo>
                    <a:pt x="145" y="553"/>
                    <a:pt x="146" y="552"/>
                    <a:pt x="146" y="552"/>
                  </a:cubicBezTo>
                  <a:cubicBezTo>
                    <a:pt x="146" y="552"/>
                    <a:pt x="147" y="554"/>
                    <a:pt x="148" y="554"/>
                  </a:cubicBezTo>
                  <a:cubicBezTo>
                    <a:pt x="149" y="554"/>
                    <a:pt x="152" y="554"/>
                    <a:pt x="152" y="553"/>
                  </a:cubicBezTo>
                  <a:cubicBezTo>
                    <a:pt x="152" y="553"/>
                    <a:pt x="153" y="552"/>
                    <a:pt x="153" y="552"/>
                  </a:cubicBezTo>
                  <a:cubicBezTo>
                    <a:pt x="153" y="553"/>
                    <a:pt x="153" y="553"/>
                    <a:pt x="154" y="553"/>
                  </a:cubicBezTo>
                  <a:cubicBezTo>
                    <a:pt x="155" y="553"/>
                    <a:pt x="155" y="553"/>
                    <a:pt x="155" y="553"/>
                  </a:cubicBezTo>
                  <a:cubicBezTo>
                    <a:pt x="156" y="555"/>
                    <a:pt x="162" y="556"/>
                    <a:pt x="162" y="554"/>
                  </a:cubicBezTo>
                  <a:cubicBezTo>
                    <a:pt x="162" y="554"/>
                    <a:pt x="162" y="554"/>
                    <a:pt x="162" y="554"/>
                  </a:cubicBezTo>
                  <a:cubicBezTo>
                    <a:pt x="165" y="553"/>
                    <a:pt x="166" y="554"/>
                    <a:pt x="169" y="554"/>
                  </a:cubicBezTo>
                  <a:cubicBezTo>
                    <a:pt x="170" y="554"/>
                    <a:pt x="172" y="554"/>
                    <a:pt x="173" y="554"/>
                  </a:cubicBezTo>
                  <a:cubicBezTo>
                    <a:pt x="174" y="554"/>
                    <a:pt x="175" y="556"/>
                    <a:pt x="176" y="556"/>
                  </a:cubicBezTo>
                  <a:cubicBezTo>
                    <a:pt x="178" y="556"/>
                    <a:pt x="181" y="555"/>
                    <a:pt x="183" y="555"/>
                  </a:cubicBezTo>
                  <a:cubicBezTo>
                    <a:pt x="184" y="555"/>
                    <a:pt x="185" y="555"/>
                    <a:pt x="186" y="554"/>
                  </a:cubicBezTo>
                  <a:cubicBezTo>
                    <a:pt x="186" y="554"/>
                    <a:pt x="188" y="551"/>
                    <a:pt x="186" y="551"/>
                  </a:cubicBezTo>
                  <a:close/>
                  <a:moveTo>
                    <a:pt x="196" y="552"/>
                  </a:moveTo>
                  <a:cubicBezTo>
                    <a:pt x="194" y="552"/>
                    <a:pt x="193" y="552"/>
                    <a:pt x="192" y="553"/>
                  </a:cubicBezTo>
                  <a:cubicBezTo>
                    <a:pt x="192" y="553"/>
                    <a:pt x="192" y="552"/>
                    <a:pt x="191" y="552"/>
                  </a:cubicBezTo>
                  <a:cubicBezTo>
                    <a:pt x="192" y="553"/>
                    <a:pt x="190" y="553"/>
                    <a:pt x="190" y="553"/>
                  </a:cubicBezTo>
                  <a:cubicBezTo>
                    <a:pt x="190" y="553"/>
                    <a:pt x="190" y="553"/>
                    <a:pt x="190" y="554"/>
                  </a:cubicBezTo>
                  <a:cubicBezTo>
                    <a:pt x="190" y="554"/>
                    <a:pt x="190" y="554"/>
                    <a:pt x="190" y="554"/>
                  </a:cubicBezTo>
                  <a:cubicBezTo>
                    <a:pt x="191" y="554"/>
                    <a:pt x="191" y="554"/>
                    <a:pt x="191" y="554"/>
                  </a:cubicBezTo>
                  <a:cubicBezTo>
                    <a:pt x="191" y="554"/>
                    <a:pt x="191" y="554"/>
                    <a:pt x="191" y="554"/>
                  </a:cubicBezTo>
                  <a:cubicBezTo>
                    <a:pt x="191" y="554"/>
                    <a:pt x="192" y="554"/>
                    <a:pt x="193" y="554"/>
                  </a:cubicBezTo>
                  <a:cubicBezTo>
                    <a:pt x="193" y="553"/>
                    <a:pt x="193" y="553"/>
                    <a:pt x="193" y="553"/>
                  </a:cubicBezTo>
                  <a:cubicBezTo>
                    <a:pt x="194" y="554"/>
                    <a:pt x="194" y="552"/>
                    <a:pt x="195" y="553"/>
                  </a:cubicBezTo>
                  <a:cubicBezTo>
                    <a:pt x="195" y="553"/>
                    <a:pt x="196" y="553"/>
                    <a:pt x="196" y="553"/>
                  </a:cubicBezTo>
                  <a:cubicBezTo>
                    <a:pt x="196" y="552"/>
                    <a:pt x="196" y="552"/>
                    <a:pt x="196" y="55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endParaRPr lang="ru-RU" sz="7198"/>
            </a:p>
          </p:txBody>
        </p:sp>
        <p:sp>
          <p:nvSpPr>
            <p:cNvPr id="132" name="North America">
              <a:extLst>
                <a:ext uri="{FF2B5EF4-FFF2-40B4-BE49-F238E27FC236}">
                  <a16:creationId xmlns:a16="http://schemas.microsoft.com/office/drawing/2014/main" id="{B5B6738E-25C5-AD8A-0728-56D9F5CB74E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587086" y="922297"/>
              <a:ext cx="7087930" cy="8084620"/>
            </a:xfrm>
            <a:custGeom>
              <a:avLst/>
              <a:gdLst>
                <a:gd name="T0" fmla="*/ 3325050 w 903"/>
                <a:gd name="T1" fmla="*/ 3960845 h 1029"/>
                <a:gd name="T2" fmla="*/ 867575 w 903"/>
                <a:gd name="T3" fmla="*/ 2416587 h 1029"/>
                <a:gd name="T4" fmla="*/ 1358285 w 903"/>
                <a:gd name="T5" fmla="*/ 2365505 h 1029"/>
                <a:gd name="T6" fmla="*/ 879352 w 903"/>
                <a:gd name="T7" fmla="*/ 2369434 h 1029"/>
                <a:gd name="T8" fmla="*/ 302277 w 903"/>
                <a:gd name="T9" fmla="*/ 2628775 h 1029"/>
                <a:gd name="T10" fmla="*/ 541744 w 903"/>
                <a:gd name="T11" fmla="*/ 2550187 h 1029"/>
                <a:gd name="T12" fmla="*/ 455379 w 903"/>
                <a:gd name="T13" fmla="*/ 2589481 h 1029"/>
                <a:gd name="T14" fmla="*/ 1405393 w 903"/>
                <a:gd name="T15" fmla="*/ 2424446 h 1029"/>
                <a:gd name="T16" fmla="*/ 1440724 w 903"/>
                <a:gd name="T17" fmla="*/ 2499105 h 1029"/>
                <a:gd name="T18" fmla="*/ 3018847 w 903"/>
                <a:gd name="T19" fmla="*/ 3717222 h 1029"/>
                <a:gd name="T20" fmla="*/ 2775455 w 903"/>
                <a:gd name="T21" fmla="*/ 3646493 h 1029"/>
                <a:gd name="T22" fmla="*/ 3289719 w 903"/>
                <a:gd name="T23" fmla="*/ 1874329 h 1029"/>
                <a:gd name="T24" fmla="*/ 3183726 w 903"/>
                <a:gd name="T25" fmla="*/ 2070799 h 1029"/>
                <a:gd name="T26" fmla="*/ 2661610 w 903"/>
                <a:gd name="T27" fmla="*/ 1607129 h 1029"/>
                <a:gd name="T28" fmla="*/ 2826489 w 903"/>
                <a:gd name="T29" fmla="*/ 1410658 h 1029"/>
                <a:gd name="T30" fmla="*/ 3093435 w 903"/>
                <a:gd name="T31" fmla="*/ 1626776 h 1029"/>
                <a:gd name="T32" fmla="*/ 3022773 w 903"/>
                <a:gd name="T33" fmla="*/ 1850752 h 1029"/>
                <a:gd name="T34" fmla="*/ 2873597 w 903"/>
                <a:gd name="T35" fmla="*/ 1634635 h 1029"/>
                <a:gd name="T36" fmla="*/ 2834340 w 903"/>
                <a:gd name="T37" fmla="*/ 1414588 h 1029"/>
                <a:gd name="T38" fmla="*/ 2363259 w 903"/>
                <a:gd name="T39" fmla="*/ 1359576 h 1029"/>
                <a:gd name="T40" fmla="*/ 2206232 w 903"/>
                <a:gd name="T41" fmla="*/ 1556046 h 1029"/>
                <a:gd name="T42" fmla="*/ 2253340 w 903"/>
                <a:gd name="T43" fmla="*/ 1681788 h 1029"/>
                <a:gd name="T44" fmla="*/ 2057056 w 903"/>
                <a:gd name="T45" fmla="*/ 1379223 h 1029"/>
                <a:gd name="T46" fmla="*/ 2516360 w 903"/>
                <a:gd name="T47" fmla="*/ 656211 h 1029"/>
                <a:gd name="T48" fmla="*/ 2406441 w 903"/>
                <a:gd name="T49" fmla="*/ 479388 h 1029"/>
                <a:gd name="T50" fmla="*/ 2406441 w 903"/>
                <a:gd name="T51" fmla="*/ 1135600 h 1029"/>
                <a:gd name="T52" fmla="*/ 2877523 w 903"/>
                <a:gd name="T53" fmla="*/ 58941 h 1029"/>
                <a:gd name="T54" fmla="*/ 3187651 w 903"/>
                <a:gd name="T55" fmla="*/ 290776 h 1029"/>
                <a:gd name="T56" fmla="*/ 2869671 w 903"/>
                <a:gd name="T57" fmla="*/ 683717 h 1029"/>
                <a:gd name="T58" fmla="*/ 2657685 w 903"/>
                <a:gd name="T59" fmla="*/ 1009858 h 1029"/>
                <a:gd name="T60" fmla="*/ 2720495 w 903"/>
                <a:gd name="T61" fmla="*/ 695506 h 1029"/>
                <a:gd name="T62" fmla="*/ 2630205 w 903"/>
                <a:gd name="T63" fmla="*/ 389012 h 1029"/>
                <a:gd name="T64" fmla="*/ 2308299 w 903"/>
                <a:gd name="T65" fmla="*/ 1112023 h 1029"/>
                <a:gd name="T66" fmla="*/ 2174826 w 903"/>
                <a:gd name="T67" fmla="*/ 1163105 h 1029"/>
                <a:gd name="T68" fmla="*/ 2053130 w 903"/>
                <a:gd name="T69" fmla="*/ 1182752 h 1029"/>
                <a:gd name="T70" fmla="*/ 2496732 w 903"/>
                <a:gd name="T71" fmla="*/ 1151317 h 1029"/>
                <a:gd name="T72" fmla="*/ 2653759 w 903"/>
                <a:gd name="T73" fmla="*/ 1225976 h 1029"/>
                <a:gd name="T74" fmla="*/ 2194454 w 903"/>
                <a:gd name="T75" fmla="*/ 939129 h 1029"/>
                <a:gd name="T76" fmla="*/ 2720495 w 903"/>
                <a:gd name="T77" fmla="*/ 1021647 h 1029"/>
                <a:gd name="T78" fmla="*/ 2394664 w 903"/>
                <a:gd name="T79" fmla="*/ 1005929 h 1029"/>
                <a:gd name="T80" fmla="*/ 3470300 w 903"/>
                <a:gd name="T81" fmla="*/ 2730940 h 1029"/>
                <a:gd name="T82" fmla="*/ 3242611 w 903"/>
                <a:gd name="T83" fmla="*/ 2840964 h 1029"/>
                <a:gd name="T84" fmla="*/ 2563468 w 903"/>
                <a:gd name="T85" fmla="*/ 1701435 h 1029"/>
                <a:gd name="T86" fmla="*/ 1448575 w 903"/>
                <a:gd name="T87" fmla="*/ 2573764 h 1029"/>
                <a:gd name="T88" fmla="*/ 1676265 w 903"/>
                <a:gd name="T89" fmla="*/ 2738799 h 1029"/>
                <a:gd name="T90" fmla="*/ 3238685 w 903"/>
                <a:gd name="T91" fmla="*/ 2919552 h 1029"/>
                <a:gd name="T92" fmla="*/ 2920705 w 903"/>
                <a:gd name="T93" fmla="*/ 3210328 h 1029"/>
                <a:gd name="T94" fmla="*/ 2559543 w 903"/>
                <a:gd name="T95" fmla="*/ 3662210 h 1029"/>
                <a:gd name="T96" fmla="*/ 2135569 w 903"/>
                <a:gd name="T97" fmla="*/ 3607198 h 1029"/>
                <a:gd name="T98" fmla="*/ 1711596 w 903"/>
                <a:gd name="T99" fmla="*/ 2813458 h 1029"/>
                <a:gd name="T100" fmla="*/ 1483907 w 903"/>
                <a:gd name="T101" fmla="*/ 2440164 h 1029"/>
                <a:gd name="T102" fmla="*/ 1083487 w 903"/>
                <a:gd name="T103" fmla="*/ 2208328 h 1029"/>
                <a:gd name="T104" fmla="*/ 738028 w 903"/>
                <a:gd name="T105" fmla="*/ 2451952 h 1029"/>
                <a:gd name="T106" fmla="*/ 624183 w 903"/>
                <a:gd name="T107" fmla="*/ 2074729 h 1029"/>
                <a:gd name="T108" fmla="*/ 718399 w 903"/>
                <a:gd name="T109" fmla="*/ 1587482 h 1029"/>
                <a:gd name="T110" fmla="*/ 1511386 w 903"/>
                <a:gd name="T111" fmla="*/ 1607129 h 1029"/>
                <a:gd name="T112" fmla="*/ 2112015 w 903"/>
                <a:gd name="T113" fmla="*/ 1835035 h 1029"/>
                <a:gd name="T114" fmla="*/ 2402515 w 903"/>
                <a:gd name="T115" fmla="*/ 1618917 h 1029"/>
                <a:gd name="T116" fmla="*/ 2693016 w 903"/>
                <a:gd name="T117" fmla="*/ 1697505 h 1029"/>
                <a:gd name="T118" fmla="*/ 2539914 w 903"/>
                <a:gd name="T119" fmla="*/ 2051152 h 1029"/>
                <a:gd name="T120" fmla="*/ 3034550 w 903"/>
                <a:gd name="T121" fmla="*/ 2149387 h 1029"/>
                <a:gd name="T122" fmla="*/ 3309347 w 903"/>
                <a:gd name="T123" fmla="*/ 2432305 h 1029"/>
                <a:gd name="T124" fmla="*/ 3003144 w 903"/>
                <a:gd name="T125" fmla="*/ 3658281 h 1029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903" h="1029">
                  <a:moveTo>
                    <a:pt x="712" y="945"/>
                  </a:moveTo>
                  <a:cubicBezTo>
                    <a:pt x="712" y="945"/>
                    <a:pt x="711" y="945"/>
                    <a:pt x="711" y="945"/>
                  </a:cubicBezTo>
                  <a:cubicBezTo>
                    <a:pt x="711" y="945"/>
                    <a:pt x="711" y="945"/>
                    <a:pt x="711" y="944"/>
                  </a:cubicBezTo>
                  <a:cubicBezTo>
                    <a:pt x="711" y="944"/>
                    <a:pt x="712" y="945"/>
                    <a:pt x="712" y="945"/>
                  </a:cubicBezTo>
                  <a:close/>
                  <a:moveTo>
                    <a:pt x="721" y="942"/>
                  </a:moveTo>
                  <a:cubicBezTo>
                    <a:pt x="721" y="942"/>
                    <a:pt x="721" y="942"/>
                    <a:pt x="721" y="942"/>
                  </a:cubicBezTo>
                  <a:cubicBezTo>
                    <a:pt x="721" y="942"/>
                    <a:pt x="721" y="942"/>
                    <a:pt x="722" y="942"/>
                  </a:cubicBezTo>
                  <a:cubicBezTo>
                    <a:pt x="721" y="941"/>
                    <a:pt x="721" y="942"/>
                    <a:pt x="721" y="942"/>
                  </a:cubicBezTo>
                  <a:close/>
                  <a:moveTo>
                    <a:pt x="854" y="980"/>
                  </a:moveTo>
                  <a:cubicBezTo>
                    <a:pt x="854" y="979"/>
                    <a:pt x="851" y="982"/>
                    <a:pt x="853" y="981"/>
                  </a:cubicBezTo>
                  <a:cubicBezTo>
                    <a:pt x="854" y="981"/>
                    <a:pt x="854" y="980"/>
                    <a:pt x="854" y="980"/>
                  </a:cubicBezTo>
                  <a:close/>
                  <a:moveTo>
                    <a:pt x="854" y="975"/>
                  </a:moveTo>
                  <a:cubicBezTo>
                    <a:pt x="853" y="975"/>
                    <a:pt x="853" y="974"/>
                    <a:pt x="852" y="974"/>
                  </a:cubicBezTo>
                  <a:cubicBezTo>
                    <a:pt x="851" y="974"/>
                    <a:pt x="853" y="975"/>
                    <a:pt x="853" y="976"/>
                  </a:cubicBezTo>
                  <a:cubicBezTo>
                    <a:pt x="853" y="976"/>
                    <a:pt x="852" y="977"/>
                    <a:pt x="854" y="977"/>
                  </a:cubicBezTo>
                  <a:cubicBezTo>
                    <a:pt x="854" y="977"/>
                    <a:pt x="855" y="976"/>
                    <a:pt x="854" y="975"/>
                  </a:cubicBezTo>
                  <a:close/>
                  <a:moveTo>
                    <a:pt x="850" y="969"/>
                  </a:moveTo>
                  <a:cubicBezTo>
                    <a:pt x="850" y="970"/>
                    <a:pt x="850" y="970"/>
                    <a:pt x="850" y="970"/>
                  </a:cubicBezTo>
                  <a:cubicBezTo>
                    <a:pt x="850" y="970"/>
                    <a:pt x="850" y="971"/>
                    <a:pt x="851" y="971"/>
                  </a:cubicBezTo>
                  <a:cubicBezTo>
                    <a:pt x="851" y="971"/>
                    <a:pt x="853" y="968"/>
                    <a:pt x="850" y="969"/>
                  </a:cubicBezTo>
                  <a:cubicBezTo>
                    <a:pt x="850" y="969"/>
                    <a:pt x="850" y="969"/>
                    <a:pt x="850" y="969"/>
                  </a:cubicBezTo>
                  <a:close/>
                  <a:moveTo>
                    <a:pt x="827" y="953"/>
                  </a:moveTo>
                  <a:cubicBezTo>
                    <a:pt x="827" y="954"/>
                    <a:pt x="827" y="954"/>
                    <a:pt x="827" y="954"/>
                  </a:cubicBezTo>
                  <a:cubicBezTo>
                    <a:pt x="828" y="954"/>
                    <a:pt x="829" y="954"/>
                    <a:pt x="829" y="953"/>
                  </a:cubicBezTo>
                  <a:cubicBezTo>
                    <a:pt x="829" y="953"/>
                    <a:pt x="827" y="953"/>
                    <a:pt x="827" y="953"/>
                  </a:cubicBezTo>
                  <a:close/>
                  <a:moveTo>
                    <a:pt x="847" y="958"/>
                  </a:moveTo>
                  <a:cubicBezTo>
                    <a:pt x="847" y="960"/>
                    <a:pt x="850" y="957"/>
                    <a:pt x="847" y="958"/>
                  </a:cubicBezTo>
                  <a:cubicBezTo>
                    <a:pt x="847" y="958"/>
                    <a:pt x="847" y="959"/>
                    <a:pt x="847" y="959"/>
                  </a:cubicBezTo>
                  <a:cubicBezTo>
                    <a:pt x="847" y="959"/>
                    <a:pt x="847" y="958"/>
                    <a:pt x="847" y="958"/>
                  </a:cubicBezTo>
                  <a:close/>
                  <a:moveTo>
                    <a:pt x="848" y="955"/>
                  </a:moveTo>
                  <a:cubicBezTo>
                    <a:pt x="848" y="955"/>
                    <a:pt x="848" y="954"/>
                    <a:pt x="848" y="954"/>
                  </a:cubicBezTo>
                  <a:cubicBezTo>
                    <a:pt x="847" y="954"/>
                    <a:pt x="848" y="955"/>
                    <a:pt x="848" y="955"/>
                  </a:cubicBezTo>
                  <a:close/>
                  <a:moveTo>
                    <a:pt x="845" y="961"/>
                  </a:moveTo>
                  <a:cubicBezTo>
                    <a:pt x="845" y="961"/>
                    <a:pt x="845" y="961"/>
                    <a:pt x="845" y="961"/>
                  </a:cubicBezTo>
                  <a:cubicBezTo>
                    <a:pt x="846" y="961"/>
                    <a:pt x="846" y="961"/>
                    <a:pt x="845" y="960"/>
                  </a:cubicBezTo>
                  <a:cubicBezTo>
                    <a:pt x="845" y="960"/>
                    <a:pt x="845" y="960"/>
                    <a:pt x="845" y="961"/>
                  </a:cubicBezTo>
                  <a:close/>
                  <a:moveTo>
                    <a:pt x="863" y="985"/>
                  </a:moveTo>
                  <a:cubicBezTo>
                    <a:pt x="863" y="985"/>
                    <a:pt x="862" y="986"/>
                    <a:pt x="863" y="986"/>
                  </a:cubicBezTo>
                  <a:cubicBezTo>
                    <a:pt x="864" y="986"/>
                    <a:pt x="863" y="984"/>
                    <a:pt x="863" y="985"/>
                  </a:cubicBezTo>
                  <a:close/>
                  <a:moveTo>
                    <a:pt x="849" y="964"/>
                  </a:moveTo>
                  <a:cubicBezTo>
                    <a:pt x="849" y="964"/>
                    <a:pt x="849" y="964"/>
                    <a:pt x="848" y="963"/>
                  </a:cubicBezTo>
                  <a:cubicBezTo>
                    <a:pt x="848" y="963"/>
                    <a:pt x="848" y="963"/>
                    <a:pt x="848" y="963"/>
                  </a:cubicBezTo>
                  <a:cubicBezTo>
                    <a:pt x="847" y="963"/>
                    <a:pt x="848" y="966"/>
                    <a:pt x="848" y="966"/>
                  </a:cubicBezTo>
                  <a:cubicBezTo>
                    <a:pt x="849" y="966"/>
                    <a:pt x="849" y="966"/>
                    <a:pt x="849" y="966"/>
                  </a:cubicBezTo>
                  <a:cubicBezTo>
                    <a:pt x="849" y="966"/>
                    <a:pt x="849" y="966"/>
                    <a:pt x="849" y="965"/>
                  </a:cubicBezTo>
                  <a:cubicBezTo>
                    <a:pt x="850" y="965"/>
                    <a:pt x="850" y="965"/>
                    <a:pt x="849" y="965"/>
                  </a:cubicBezTo>
                  <a:cubicBezTo>
                    <a:pt x="849" y="965"/>
                    <a:pt x="849" y="965"/>
                    <a:pt x="849" y="965"/>
                  </a:cubicBezTo>
                  <a:cubicBezTo>
                    <a:pt x="849" y="964"/>
                    <a:pt x="850" y="964"/>
                    <a:pt x="850" y="964"/>
                  </a:cubicBezTo>
                  <a:cubicBezTo>
                    <a:pt x="850" y="964"/>
                    <a:pt x="850" y="964"/>
                    <a:pt x="850" y="964"/>
                  </a:cubicBezTo>
                  <a:cubicBezTo>
                    <a:pt x="851" y="964"/>
                    <a:pt x="851" y="964"/>
                    <a:pt x="851" y="964"/>
                  </a:cubicBezTo>
                  <a:cubicBezTo>
                    <a:pt x="851" y="964"/>
                    <a:pt x="850" y="962"/>
                    <a:pt x="850" y="962"/>
                  </a:cubicBezTo>
                  <a:cubicBezTo>
                    <a:pt x="850" y="963"/>
                    <a:pt x="850" y="963"/>
                    <a:pt x="850" y="963"/>
                  </a:cubicBezTo>
                  <a:cubicBezTo>
                    <a:pt x="849" y="963"/>
                    <a:pt x="850" y="963"/>
                    <a:pt x="850" y="963"/>
                  </a:cubicBezTo>
                  <a:cubicBezTo>
                    <a:pt x="850" y="963"/>
                    <a:pt x="850" y="963"/>
                    <a:pt x="850" y="964"/>
                  </a:cubicBezTo>
                  <a:cubicBezTo>
                    <a:pt x="850" y="964"/>
                    <a:pt x="850" y="964"/>
                    <a:pt x="849" y="964"/>
                  </a:cubicBezTo>
                  <a:close/>
                  <a:moveTo>
                    <a:pt x="852" y="966"/>
                  </a:moveTo>
                  <a:cubicBezTo>
                    <a:pt x="852" y="966"/>
                    <a:pt x="851" y="966"/>
                    <a:pt x="851" y="966"/>
                  </a:cubicBezTo>
                  <a:cubicBezTo>
                    <a:pt x="851" y="966"/>
                    <a:pt x="851" y="966"/>
                    <a:pt x="851" y="967"/>
                  </a:cubicBezTo>
                  <a:cubicBezTo>
                    <a:pt x="851" y="967"/>
                    <a:pt x="851" y="967"/>
                    <a:pt x="852" y="967"/>
                  </a:cubicBezTo>
                  <a:cubicBezTo>
                    <a:pt x="852" y="966"/>
                    <a:pt x="852" y="966"/>
                    <a:pt x="852" y="966"/>
                  </a:cubicBezTo>
                  <a:close/>
                  <a:moveTo>
                    <a:pt x="840" y="951"/>
                  </a:moveTo>
                  <a:cubicBezTo>
                    <a:pt x="839" y="951"/>
                    <a:pt x="839" y="951"/>
                    <a:pt x="839" y="951"/>
                  </a:cubicBezTo>
                  <a:cubicBezTo>
                    <a:pt x="839" y="952"/>
                    <a:pt x="840" y="951"/>
                    <a:pt x="840" y="951"/>
                  </a:cubicBezTo>
                  <a:close/>
                  <a:moveTo>
                    <a:pt x="840" y="950"/>
                  </a:moveTo>
                  <a:cubicBezTo>
                    <a:pt x="839" y="950"/>
                    <a:pt x="839" y="950"/>
                    <a:pt x="839" y="950"/>
                  </a:cubicBezTo>
                  <a:cubicBezTo>
                    <a:pt x="839" y="950"/>
                    <a:pt x="839" y="950"/>
                    <a:pt x="839" y="951"/>
                  </a:cubicBezTo>
                  <a:cubicBezTo>
                    <a:pt x="839" y="951"/>
                    <a:pt x="839" y="950"/>
                    <a:pt x="839" y="950"/>
                  </a:cubicBezTo>
                  <a:cubicBezTo>
                    <a:pt x="839" y="951"/>
                    <a:pt x="839" y="950"/>
                    <a:pt x="840" y="950"/>
                  </a:cubicBezTo>
                  <a:cubicBezTo>
                    <a:pt x="840" y="950"/>
                    <a:pt x="840" y="950"/>
                    <a:pt x="840" y="950"/>
                  </a:cubicBezTo>
                  <a:cubicBezTo>
                    <a:pt x="840" y="950"/>
                    <a:pt x="840" y="950"/>
                    <a:pt x="840" y="950"/>
                  </a:cubicBezTo>
                  <a:close/>
                  <a:moveTo>
                    <a:pt x="841" y="956"/>
                  </a:moveTo>
                  <a:cubicBezTo>
                    <a:pt x="840" y="956"/>
                    <a:pt x="842" y="957"/>
                    <a:pt x="842" y="957"/>
                  </a:cubicBezTo>
                  <a:cubicBezTo>
                    <a:pt x="842" y="956"/>
                    <a:pt x="841" y="956"/>
                    <a:pt x="841" y="956"/>
                  </a:cubicBezTo>
                  <a:close/>
                  <a:moveTo>
                    <a:pt x="843" y="958"/>
                  </a:moveTo>
                  <a:cubicBezTo>
                    <a:pt x="843" y="958"/>
                    <a:pt x="843" y="958"/>
                    <a:pt x="842" y="958"/>
                  </a:cubicBezTo>
                  <a:cubicBezTo>
                    <a:pt x="842" y="958"/>
                    <a:pt x="843" y="958"/>
                    <a:pt x="843" y="958"/>
                  </a:cubicBezTo>
                  <a:close/>
                  <a:moveTo>
                    <a:pt x="829" y="949"/>
                  </a:moveTo>
                  <a:cubicBezTo>
                    <a:pt x="828" y="949"/>
                    <a:pt x="828" y="949"/>
                    <a:pt x="828" y="949"/>
                  </a:cubicBezTo>
                  <a:cubicBezTo>
                    <a:pt x="828" y="949"/>
                    <a:pt x="828" y="949"/>
                    <a:pt x="828" y="949"/>
                  </a:cubicBezTo>
                  <a:cubicBezTo>
                    <a:pt x="828" y="949"/>
                    <a:pt x="827" y="949"/>
                    <a:pt x="827" y="949"/>
                  </a:cubicBezTo>
                  <a:cubicBezTo>
                    <a:pt x="827" y="949"/>
                    <a:pt x="828" y="949"/>
                    <a:pt x="828" y="949"/>
                  </a:cubicBezTo>
                  <a:cubicBezTo>
                    <a:pt x="828" y="949"/>
                    <a:pt x="828" y="949"/>
                    <a:pt x="828" y="949"/>
                  </a:cubicBezTo>
                  <a:cubicBezTo>
                    <a:pt x="828" y="949"/>
                    <a:pt x="828" y="950"/>
                    <a:pt x="828" y="950"/>
                  </a:cubicBezTo>
                  <a:cubicBezTo>
                    <a:pt x="828" y="950"/>
                    <a:pt x="828" y="949"/>
                    <a:pt x="828" y="949"/>
                  </a:cubicBezTo>
                  <a:cubicBezTo>
                    <a:pt x="828" y="949"/>
                    <a:pt x="828" y="949"/>
                    <a:pt x="829" y="949"/>
                  </a:cubicBezTo>
                  <a:cubicBezTo>
                    <a:pt x="829" y="949"/>
                    <a:pt x="829" y="950"/>
                    <a:pt x="829" y="950"/>
                  </a:cubicBezTo>
                  <a:cubicBezTo>
                    <a:pt x="829" y="949"/>
                    <a:pt x="829" y="949"/>
                    <a:pt x="829" y="949"/>
                  </a:cubicBezTo>
                  <a:cubicBezTo>
                    <a:pt x="829" y="949"/>
                    <a:pt x="829" y="949"/>
                    <a:pt x="829" y="949"/>
                  </a:cubicBezTo>
                  <a:cubicBezTo>
                    <a:pt x="829" y="949"/>
                    <a:pt x="829" y="949"/>
                    <a:pt x="829" y="949"/>
                  </a:cubicBezTo>
                  <a:cubicBezTo>
                    <a:pt x="829" y="949"/>
                    <a:pt x="829" y="949"/>
                    <a:pt x="829" y="949"/>
                  </a:cubicBezTo>
                  <a:close/>
                  <a:moveTo>
                    <a:pt x="826" y="949"/>
                  </a:moveTo>
                  <a:cubicBezTo>
                    <a:pt x="827" y="949"/>
                    <a:pt x="827" y="949"/>
                    <a:pt x="827" y="949"/>
                  </a:cubicBezTo>
                  <a:cubicBezTo>
                    <a:pt x="827" y="949"/>
                    <a:pt x="827" y="949"/>
                    <a:pt x="826" y="949"/>
                  </a:cubicBezTo>
                  <a:close/>
                  <a:moveTo>
                    <a:pt x="852" y="986"/>
                  </a:moveTo>
                  <a:cubicBezTo>
                    <a:pt x="852" y="986"/>
                    <a:pt x="852" y="986"/>
                    <a:pt x="852" y="986"/>
                  </a:cubicBezTo>
                  <a:cubicBezTo>
                    <a:pt x="852" y="985"/>
                    <a:pt x="853" y="985"/>
                    <a:pt x="852" y="984"/>
                  </a:cubicBezTo>
                  <a:cubicBezTo>
                    <a:pt x="852" y="985"/>
                    <a:pt x="851" y="985"/>
                    <a:pt x="852" y="986"/>
                  </a:cubicBezTo>
                  <a:close/>
                  <a:moveTo>
                    <a:pt x="855" y="999"/>
                  </a:moveTo>
                  <a:cubicBezTo>
                    <a:pt x="855" y="999"/>
                    <a:pt x="855" y="999"/>
                    <a:pt x="854" y="999"/>
                  </a:cubicBezTo>
                  <a:cubicBezTo>
                    <a:pt x="855" y="999"/>
                    <a:pt x="856" y="999"/>
                    <a:pt x="856" y="998"/>
                  </a:cubicBezTo>
                  <a:cubicBezTo>
                    <a:pt x="856" y="999"/>
                    <a:pt x="855" y="999"/>
                    <a:pt x="855" y="999"/>
                  </a:cubicBezTo>
                  <a:close/>
                  <a:moveTo>
                    <a:pt x="853" y="1002"/>
                  </a:moveTo>
                  <a:cubicBezTo>
                    <a:pt x="852" y="1003"/>
                    <a:pt x="852" y="1003"/>
                    <a:pt x="851" y="1003"/>
                  </a:cubicBezTo>
                  <a:cubicBezTo>
                    <a:pt x="851" y="1003"/>
                    <a:pt x="849" y="1003"/>
                    <a:pt x="849" y="1003"/>
                  </a:cubicBezTo>
                  <a:cubicBezTo>
                    <a:pt x="853" y="1004"/>
                    <a:pt x="847" y="1007"/>
                    <a:pt x="847" y="1008"/>
                  </a:cubicBezTo>
                  <a:cubicBezTo>
                    <a:pt x="848" y="1007"/>
                    <a:pt x="851" y="1008"/>
                    <a:pt x="852" y="1008"/>
                  </a:cubicBezTo>
                  <a:cubicBezTo>
                    <a:pt x="854" y="1006"/>
                    <a:pt x="852" y="1005"/>
                    <a:pt x="853" y="1003"/>
                  </a:cubicBezTo>
                  <a:cubicBezTo>
                    <a:pt x="854" y="1003"/>
                    <a:pt x="854" y="1003"/>
                    <a:pt x="854" y="1002"/>
                  </a:cubicBezTo>
                  <a:cubicBezTo>
                    <a:pt x="853" y="1002"/>
                    <a:pt x="853" y="1002"/>
                    <a:pt x="853" y="1002"/>
                  </a:cubicBezTo>
                  <a:close/>
                  <a:moveTo>
                    <a:pt x="848" y="993"/>
                  </a:moveTo>
                  <a:cubicBezTo>
                    <a:pt x="848" y="993"/>
                    <a:pt x="848" y="993"/>
                    <a:pt x="848" y="993"/>
                  </a:cubicBezTo>
                  <a:cubicBezTo>
                    <a:pt x="849" y="994"/>
                    <a:pt x="850" y="992"/>
                    <a:pt x="849" y="992"/>
                  </a:cubicBezTo>
                  <a:cubicBezTo>
                    <a:pt x="849" y="992"/>
                    <a:pt x="848" y="993"/>
                    <a:pt x="848" y="993"/>
                  </a:cubicBezTo>
                  <a:close/>
                  <a:moveTo>
                    <a:pt x="817" y="953"/>
                  </a:moveTo>
                  <a:cubicBezTo>
                    <a:pt x="818" y="954"/>
                    <a:pt x="818" y="953"/>
                    <a:pt x="819" y="953"/>
                  </a:cubicBezTo>
                  <a:cubicBezTo>
                    <a:pt x="818" y="953"/>
                    <a:pt x="818" y="953"/>
                    <a:pt x="817" y="953"/>
                  </a:cubicBezTo>
                  <a:close/>
                  <a:moveTo>
                    <a:pt x="816" y="951"/>
                  </a:moveTo>
                  <a:cubicBezTo>
                    <a:pt x="816" y="951"/>
                    <a:pt x="816" y="951"/>
                    <a:pt x="816" y="951"/>
                  </a:cubicBezTo>
                  <a:cubicBezTo>
                    <a:pt x="814" y="951"/>
                    <a:pt x="812" y="950"/>
                    <a:pt x="809" y="950"/>
                  </a:cubicBezTo>
                  <a:cubicBezTo>
                    <a:pt x="807" y="950"/>
                    <a:pt x="804" y="952"/>
                    <a:pt x="807" y="954"/>
                  </a:cubicBezTo>
                  <a:cubicBezTo>
                    <a:pt x="809" y="955"/>
                    <a:pt x="813" y="955"/>
                    <a:pt x="815" y="954"/>
                  </a:cubicBezTo>
                  <a:cubicBezTo>
                    <a:pt x="815" y="954"/>
                    <a:pt x="817" y="951"/>
                    <a:pt x="816" y="951"/>
                  </a:cubicBezTo>
                  <a:close/>
                  <a:moveTo>
                    <a:pt x="801" y="954"/>
                  </a:moveTo>
                  <a:cubicBezTo>
                    <a:pt x="802" y="954"/>
                    <a:pt x="802" y="954"/>
                    <a:pt x="802" y="953"/>
                  </a:cubicBezTo>
                  <a:cubicBezTo>
                    <a:pt x="802" y="953"/>
                    <a:pt x="802" y="953"/>
                    <a:pt x="801" y="954"/>
                  </a:cubicBezTo>
                  <a:close/>
                  <a:moveTo>
                    <a:pt x="222" y="615"/>
                  </a:moveTo>
                  <a:cubicBezTo>
                    <a:pt x="222" y="617"/>
                    <a:pt x="225" y="615"/>
                    <a:pt x="223" y="614"/>
                  </a:cubicBezTo>
                  <a:cubicBezTo>
                    <a:pt x="222" y="614"/>
                    <a:pt x="222" y="616"/>
                    <a:pt x="222" y="615"/>
                  </a:cubicBezTo>
                  <a:close/>
                  <a:moveTo>
                    <a:pt x="365" y="620"/>
                  </a:moveTo>
                  <a:cubicBezTo>
                    <a:pt x="365" y="621"/>
                    <a:pt x="366" y="621"/>
                    <a:pt x="366" y="620"/>
                  </a:cubicBezTo>
                  <a:cubicBezTo>
                    <a:pt x="366" y="620"/>
                    <a:pt x="365" y="620"/>
                    <a:pt x="365" y="620"/>
                  </a:cubicBezTo>
                  <a:close/>
                  <a:moveTo>
                    <a:pt x="368" y="615"/>
                  </a:moveTo>
                  <a:cubicBezTo>
                    <a:pt x="368" y="615"/>
                    <a:pt x="368" y="615"/>
                    <a:pt x="368" y="615"/>
                  </a:cubicBezTo>
                  <a:cubicBezTo>
                    <a:pt x="368" y="615"/>
                    <a:pt x="368" y="615"/>
                    <a:pt x="368" y="615"/>
                  </a:cubicBezTo>
                  <a:close/>
                  <a:moveTo>
                    <a:pt x="365" y="619"/>
                  </a:moveTo>
                  <a:cubicBezTo>
                    <a:pt x="365" y="619"/>
                    <a:pt x="365" y="619"/>
                    <a:pt x="365" y="619"/>
                  </a:cubicBezTo>
                  <a:cubicBezTo>
                    <a:pt x="365" y="619"/>
                    <a:pt x="365" y="619"/>
                    <a:pt x="365" y="619"/>
                  </a:cubicBezTo>
                  <a:close/>
                  <a:moveTo>
                    <a:pt x="362" y="610"/>
                  </a:moveTo>
                  <a:cubicBezTo>
                    <a:pt x="359" y="607"/>
                    <a:pt x="357" y="611"/>
                    <a:pt x="360" y="611"/>
                  </a:cubicBezTo>
                  <a:cubicBezTo>
                    <a:pt x="360" y="611"/>
                    <a:pt x="359" y="611"/>
                    <a:pt x="359" y="611"/>
                  </a:cubicBezTo>
                  <a:cubicBezTo>
                    <a:pt x="359" y="612"/>
                    <a:pt x="360" y="613"/>
                    <a:pt x="360" y="614"/>
                  </a:cubicBezTo>
                  <a:cubicBezTo>
                    <a:pt x="361" y="615"/>
                    <a:pt x="360" y="616"/>
                    <a:pt x="362" y="616"/>
                  </a:cubicBezTo>
                  <a:cubicBezTo>
                    <a:pt x="366" y="616"/>
                    <a:pt x="362" y="613"/>
                    <a:pt x="363" y="612"/>
                  </a:cubicBezTo>
                  <a:cubicBezTo>
                    <a:pt x="364" y="614"/>
                    <a:pt x="365" y="615"/>
                    <a:pt x="365" y="613"/>
                  </a:cubicBezTo>
                  <a:cubicBezTo>
                    <a:pt x="366" y="614"/>
                    <a:pt x="364" y="615"/>
                    <a:pt x="365" y="616"/>
                  </a:cubicBezTo>
                  <a:cubicBezTo>
                    <a:pt x="365" y="615"/>
                    <a:pt x="365" y="615"/>
                    <a:pt x="365" y="615"/>
                  </a:cubicBezTo>
                  <a:cubicBezTo>
                    <a:pt x="366" y="616"/>
                    <a:pt x="367" y="616"/>
                    <a:pt x="367" y="614"/>
                  </a:cubicBezTo>
                  <a:cubicBezTo>
                    <a:pt x="367" y="614"/>
                    <a:pt x="365" y="611"/>
                    <a:pt x="365" y="613"/>
                  </a:cubicBezTo>
                  <a:cubicBezTo>
                    <a:pt x="364" y="612"/>
                    <a:pt x="365" y="611"/>
                    <a:pt x="364" y="610"/>
                  </a:cubicBezTo>
                  <a:cubicBezTo>
                    <a:pt x="363" y="609"/>
                    <a:pt x="363" y="610"/>
                    <a:pt x="363" y="611"/>
                  </a:cubicBezTo>
                  <a:cubicBezTo>
                    <a:pt x="363" y="610"/>
                    <a:pt x="362" y="610"/>
                    <a:pt x="362" y="610"/>
                  </a:cubicBezTo>
                  <a:cubicBezTo>
                    <a:pt x="362" y="610"/>
                    <a:pt x="362" y="609"/>
                    <a:pt x="362" y="609"/>
                  </a:cubicBezTo>
                  <a:cubicBezTo>
                    <a:pt x="362" y="609"/>
                    <a:pt x="362" y="610"/>
                    <a:pt x="362" y="610"/>
                  </a:cubicBezTo>
                  <a:close/>
                  <a:moveTo>
                    <a:pt x="224" y="613"/>
                  </a:moveTo>
                  <a:cubicBezTo>
                    <a:pt x="224" y="613"/>
                    <a:pt x="224" y="613"/>
                    <a:pt x="224" y="613"/>
                  </a:cubicBezTo>
                  <a:cubicBezTo>
                    <a:pt x="224" y="613"/>
                    <a:pt x="224" y="613"/>
                    <a:pt x="224" y="613"/>
                  </a:cubicBezTo>
                  <a:close/>
                  <a:moveTo>
                    <a:pt x="356" y="608"/>
                  </a:moveTo>
                  <a:cubicBezTo>
                    <a:pt x="356" y="608"/>
                    <a:pt x="356" y="607"/>
                    <a:pt x="356" y="607"/>
                  </a:cubicBezTo>
                  <a:cubicBezTo>
                    <a:pt x="356" y="607"/>
                    <a:pt x="357" y="607"/>
                    <a:pt x="357" y="607"/>
                  </a:cubicBezTo>
                  <a:cubicBezTo>
                    <a:pt x="357" y="607"/>
                    <a:pt x="358" y="605"/>
                    <a:pt x="357" y="605"/>
                  </a:cubicBezTo>
                  <a:cubicBezTo>
                    <a:pt x="357" y="605"/>
                    <a:pt x="359" y="606"/>
                    <a:pt x="359" y="606"/>
                  </a:cubicBezTo>
                  <a:cubicBezTo>
                    <a:pt x="359" y="604"/>
                    <a:pt x="358" y="605"/>
                    <a:pt x="358" y="604"/>
                  </a:cubicBezTo>
                  <a:cubicBezTo>
                    <a:pt x="358" y="604"/>
                    <a:pt x="359" y="604"/>
                    <a:pt x="359" y="604"/>
                  </a:cubicBezTo>
                  <a:cubicBezTo>
                    <a:pt x="359" y="602"/>
                    <a:pt x="357" y="599"/>
                    <a:pt x="356" y="598"/>
                  </a:cubicBezTo>
                  <a:cubicBezTo>
                    <a:pt x="356" y="598"/>
                    <a:pt x="356" y="598"/>
                    <a:pt x="356" y="598"/>
                  </a:cubicBezTo>
                  <a:cubicBezTo>
                    <a:pt x="356" y="598"/>
                    <a:pt x="356" y="598"/>
                    <a:pt x="357" y="598"/>
                  </a:cubicBezTo>
                  <a:cubicBezTo>
                    <a:pt x="356" y="597"/>
                    <a:pt x="356" y="597"/>
                    <a:pt x="356" y="596"/>
                  </a:cubicBezTo>
                  <a:cubicBezTo>
                    <a:pt x="358" y="597"/>
                    <a:pt x="359" y="601"/>
                    <a:pt x="359" y="602"/>
                  </a:cubicBezTo>
                  <a:cubicBezTo>
                    <a:pt x="360" y="601"/>
                    <a:pt x="358" y="598"/>
                    <a:pt x="357" y="597"/>
                  </a:cubicBezTo>
                  <a:cubicBezTo>
                    <a:pt x="356" y="595"/>
                    <a:pt x="353" y="595"/>
                    <a:pt x="352" y="593"/>
                  </a:cubicBezTo>
                  <a:cubicBezTo>
                    <a:pt x="352" y="593"/>
                    <a:pt x="353" y="596"/>
                    <a:pt x="353" y="596"/>
                  </a:cubicBezTo>
                  <a:cubicBezTo>
                    <a:pt x="354" y="598"/>
                    <a:pt x="353" y="604"/>
                    <a:pt x="356" y="605"/>
                  </a:cubicBezTo>
                  <a:cubicBezTo>
                    <a:pt x="356" y="605"/>
                    <a:pt x="354" y="604"/>
                    <a:pt x="354" y="605"/>
                  </a:cubicBezTo>
                  <a:cubicBezTo>
                    <a:pt x="354" y="605"/>
                    <a:pt x="355" y="605"/>
                    <a:pt x="355" y="606"/>
                  </a:cubicBezTo>
                  <a:cubicBezTo>
                    <a:pt x="354" y="607"/>
                    <a:pt x="354" y="608"/>
                    <a:pt x="354" y="609"/>
                  </a:cubicBezTo>
                  <a:cubicBezTo>
                    <a:pt x="354" y="609"/>
                    <a:pt x="356" y="609"/>
                    <a:pt x="356" y="608"/>
                  </a:cubicBezTo>
                  <a:close/>
                  <a:moveTo>
                    <a:pt x="345" y="594"/>
                  </a:moveTo>
                  <a:cubicBezTo>
                    <a:pt x="344" y="593"/>
                    <a:pt x="344" y="594"/>
                    <a:pt x="344" y="594"/>
                  </a:cubicBezTo>
                  <a:cubicBezTo>
                    <a:pt x="344" y="595"/>
                    <a:pt x="344" y="593"/>
                    <a:pt x="345" y="594"/>
                  </a:cubicBezTo>
                  <a:close/>
                  <a:moveTo>
                    <a:pt x="222" y="611"/>
                  </a:moveTo>
                  <a:cubicBezTo>
                    <a:pt x="222" y="611"/>
                    <a:pt x="223" y="611"/>
                    <a:pt x="223" y="611"/>
                  </a:cubicBezTo>
                  <a:cubicBezTo>
                    <a:pt x="223" y="611"/>
                    <a:pt x="222" y="611"/>
                    <a:pt x="222" y="611"/>
                  </a:cubicBezTo>
                  <a:close/>
                  <a:moveTo>
                    <a:pt x="347" y="601"/>
                  </a:moveTo>
                  <a:cubicBezTo>
                    <a:pt x="347" y="601"/>
                    <a:pt x="347" y="602"/>
                    <a:pt x="347" y="602"/>
                  </a:cubicBezTo>
                  <a:cubicBezTo>
                    <a:pt x="347" y="600"/>
                    <a:pt x="347" y="601"/>
                    <a:pt x="347" y="601"/>
                  </a:cubicBezTo>
                  <a:close/>
                  <a:moveTo>
                    <a:pt x="187" y="633"/>
                  </a:moveTo>
                  <a:cubicBezTo>
                    <a:pt x="187" y="633"/>
                    <a:pt x="187" y="631"/>
                    <a:pt x="187" y="631"/>
                  </a:cubicBezTo>
                  <a:cubicBezTo>
                    <a:pt x="187" y="631"/>
                    <a:pt x="187" y="633"/>
                    <a:pt x="187" y="633"/>
                  </a:cubicBezTo>
                  <a:cubicBezTo>
                    <a:pt x="187" y="633"/>
                    <a:pt x="187" y="633"/>
                    <a:pt x="187" y="633"/>
                  </a:cubicBezTo>
                  <a:close/>
                  <a:moveTo>
                    <a:pt x="183" y="633"/>
                  </a:moveTo>
                  <a:cubicBezTo>
                    <a:pt x="184" y="637"/>
                    <a:pt x="184" y="631"/>
                    <a:pt x="185" y="630"/>
                  </a:cubicBezTo>
                  <a:cubicBezTo>
                    <a:pt x="184" y="631"/>
                    <a:pt x="183" y="632"/>
                    <a:pt x="183" y="633"/>
                  </a:cubicBezTo>
                  <a:cubicBezTo>
                    <a:pt x="183" y="633"/>
                    <a:pt x="183" y="635"/>
                    <a:pt x="184" y="635"/>
                  </a:cubicBezTo>
                  <a:cubicBezTo>
                    <a:pt x="184" y="635"/>
                    <a:pt x="183" y="633"/>
                    <a:pt x="183" y="633"/>
                  </a:cubicBezTo>
                  <a:close/>
                  <a:moveTo>
                    <a:pt x="265" y="568"/>
                  </a:moveTo>
                  <a:cubicBezTo>
                    <a:pt x="265" y="568"/>
                    <a:pt x="266" y="568"/>
                    <a:pt x="266" y="569"/>
                  </a:cubicBezTo>
                  <a:cubicBezTo>
                    <a:pt x="267" y="569"/>
                    <a:pt x="266" y="565"/>
                    <a:pt x="267" y="565"/>
                  </a:cubicBezTo>
                  <a:cubicBezTo>
                    <a:pt x="265" y="565"/>
                    <a:pt x="265" y="567"/>
                    <a:pt x="265" y="568"/>
                  </a:cubicBezTo>
                  <a:close/>
                  <a:moveTo>
                    <a:pt x="188" y="634"/>
                  </a:moveTo>
                  <a:cubicBezTo>
                    <a:pt x="189" y="634"/>
                    <a:pt x="188" y="633"/>
                    <a:pt x="188" y="633"/>
                  </a:cubicBezTo>
                  <a:cubicBezTo>
                    <a:pt x="188" y="634"/>
                    <a:pt x="188" y="634"/>
                    <a:pt x="188" y="634"/>
                  </a:cubicBezTo>
                  <a:close/>
                  <a:moveTo>
                    <a:pt x="181" y="630"/>
                  </a:moveTo>
                  <a:cubicBezTo>
                    <a:pt x="181" y="630"/>
                    <a:pt x="179" y="629"/>
                    <a:pt x="178" y="630"/>
                  </a:cubicBezTo>
                  <a:cubicBezTo>
                    <a:pt x="178" y="632"/>
                    <a:pt x="181" y="632"/>
                    <a:pt x="181" y="631"/>
                  </a:cubicBezTo>
                  <a:cubicBezTo>
                    <a:pt x="180" y="631"/>
                    <a:pt x="181" y="630"/>
                    <a:pt x="182" y="630"/>
                  </a:cubicBezTo>
                  <a:cubicBezTo>
                    <a:pt x="182" y="630"/>
                    <a:pt x="182" y="630"/>
                    <a:pt x="181" y="630"/>
                  </a:cubicBezTo>
                  <a:close/>
                  <a:moveTo>
                    <a:pt x="183" y="629"/>
                  </a:moveTo>
                  <a:cubicBezTo>
                    <a:pt x="183" y="628"/>
                    <a:pt x="182" y="628"/>
                    <a:pt x="182" y="629"/>
                  </a:cubicBezTo>
                  <a:cubicBezTo>
                    <a:pt x="182" y="629"/>
                    <a:pt x="183" y="628"/>
                    <a:pt x="183" y="629"/>
                  </a:cubicBezTo>
                  <a:close/>
                  <a:moveTo>
                    <a:pt x="221" y="615"/>
                  </a:moveTo>
                  <a:cubicBezTo>
                    <a:pt x="221" y="615"/>
                    <a:pt x="221" y="615"/>
                    <a:pt x="221" y="615"/>
                  </a:cubicBezTo>
                  <a:cubicBezTo>
                    <a:pt x="221" y="615"/>
                    <a:pt x="221" y="614"/>
                    <a:pt x="221" y="615"/>
                  </a:cubicBezTo>
                  <a:close/>
                  <a:moveTo>
                    <a:pt x="222" y="615"/>
                  </a:moveTo>
                  <a:cubicBezTo>
                    <a:pt x="221" y="615"/>
                    <a:pt x="221" y="615"/>
                    <a:pt x="221" y="615"/>
                  </a:cubicBezTo>
                  <a:cubicBezTo>
                    <a:pt x="222" y="615"/>
                    <a:pt x="222" y="615"/>
                    <a:pt x="222" y="615"/>
                  </a:cubicBezTo>
                  <a:close/>
                  <a:moveTo>
                    <a:pt x="219" y="616"/>
                  </a:moveTo>
                  <a:cubicBezTo>
                    <a:pt x="219" y="616"/>
                    <a:pt x="219" y="616"/>
                    <a:pt x="219" y="617"/>
                  </a:cubicBezTo>
                  <a:cubicBezTo>
                    <a:pt x="220" y="617"/>
                    <a:pt x="221" y="615"/>
                    <a:pt x="221" y="615"/>
                  </a:cubicBezTo>
                  <a:cubicBezTo>
                    <a:pt x="220" y="615"/>
                    <a:pt x="219" y="616"/>
                    <a:pt x="219" y="616"/>
                  </a:cubicBezTo>
                  <a:close/>
                  <a:moveTo>
                    <a:pt x="214" y="624"/>
                  </a:moveTo>
                  <a:cubicBezTo>
                    <a:pt x="214" y="624"/>
                    <a:pt x="214" y="623"/>
                    <a:pt x="213" y="623"/>
                  </a:cubicBezTo>
                  <a:cubicBezTo>
                    <a:pt x="213" y="623"/>
                    <a:pt x="213" y="624"/>
                    <a:pt x="213" y="624"/>
                  </a:cubicBezTo>
                  <a:cubicBezTo>
                    <a:pt x="213" y="624"/>
                    <a:pt x="214" y="625"/>
                    <a:pt x="214" y="624"/>
                  </a:cubicBezTo>
                  <a:cubicBezTo>
                    <a:pt x="214" y="624"/>
                    <a:pt x="214" y="624"/>
                    <a:pt x="214" y="624"/>
                  </a:cubicBezTo>
                  <a:cubicBezTo>
                    <a:pt x="214" y="624"/>
                    <a:pt x="214" y="624"/>
                    <a:pt x="214" y="624"/>
                  </a:cubicBezTo>
                  <a:cubicBezTo>
                    <a:pt x="214" y="624"/>
                    <a:pt x="214" y="624"/>
                    <a:pt x="214" y="624"/>
                  </a:cubicBezTo>
                  <a:close/>
                  <a:moveTo>
                    <a:pt x="364" y="621"/>
                  </a:moveTo>
                  <a:cubicBezTo>
                    <a:pt x="364" y="621"/>
                    <a:pt x="364" y="621"/>
                    <a:pt x="365" y="621"/>
                  </a:cubicBezTo>
                  <a:cubicBezTo>
                    <a:pt x="365" y="621"/>
                    <a:pt x="364" y="620"/>
                    <a:pt x="364" y="621"/>
                  </a:cubicBezTo>
                  <a:close/>
                  <a:moveTo>
                    <a:pt x="365" y="619"/>
                  </a:moveTo>
                  <a:cubicBezTo>
                    <a:pt x="365" y="618"/>
                    <a:pt x="365" y="619"/>
                    <a:pt x="365" y="619"/>
                  </a:cubicBezTo>
                  <a:cubicBezTo>
                    <a:pt x="365" y="619"/>
                    <a:pt x="365" y="619"/>
                    <a:pt x="365" y="619"/>
                  </a:cubicBezTo>
                  <a:close/>
                  <a:moveTo>
                    <a:pt x="225" y="615"/>
                  </a:moveTo>
                  <a:cubicBezTo>
                    <a:pt x="224" y="615"/>
                    <a:pt x="224" y="615"/>
                    <a:pt x="224" y="616"/>
                  </a:cubicBezTo>
                  <a:cubicBezTo>
                    <a:pt x="224" y="615"/>
                    <a:pt x="225" y="615"/>
                    <a:pt x="225" y="615"/>
                  </a:cubicBezTo>
                  <a:close/>
                  <a:moveTo>
                    <a:pt x="234" y="590"/>
                  </a:moveTo>
                  <a:cubicBezTo>
                    <a:pt x="235" y="592"/>
                    <a:pt x="235" y="589"/>
                    <a:pt x="235" y="589"/>
                  </a:cubicBezTo>
                  <a:cubicBezTo>
                    <a:pt x="235" y="589"/>
                    <a:pt x="234" y="590"/>
                    <a:pt x="234" y="590"/>
                  </a:cubicBezTo>
                  <a:cubicBezTo>
                    <a:pt x="234" y="590"/>
                    <a:pt x="234" y="591"/>
                    <a:pt x="234" y="591"/>
                  </a:cubicBezTo>
                  <a:cubicBezTo>
                    <a:pt x="234" y="591"/>
                    <a:pt x="234" y="590"/>
                    <a:pt x="234" y="590"/>
                  </a:cubicBezTo>
                  <a:close/>
                  <a:moveTo>
                    <a:pt x="239" y="594"/>
                  </a:moveTo>
                  <a:cubicBezTo>
                    <a:pt x="238" y="594"/>
                    <a:pt x="238" y="595"/>
                    <a:pt x="239" y="595"/>
                  </a:cubicBezTo>
                  <a:cubicBezTo>
                    <a:pt x="239" y="595"/>
                    <a:pt x="238" y="593"/>
                    <a:pt x="239" y="594"/>
                  </a:cubicBezTo>
                  <a:close/>
                  <a:moveTo>
                    <a:pt x="237" y="593"/>
                  </a:moveTo>
                  <a:cubicBezTo>
                    <a:pt x="237" y="593"/>
                    <a:pt x="237" y="594"/>
                    <a:pt x="237" y="594"/>
                  </a:cubicBezTo>
                  <a:cubicBezTo>
                    <a:pt x="237" y="594"/>
                    <a:pt x="237" y="593"/>
                    <a:pt x="237" y="593"/>
                  </a:cubicBezTo>
                  <a:cubicBezTo>
                    <a:pt x="237" y="594"/>
                    <a:pt x="237" y="594"/>
                    <a:pt x="237" y="594"/>
                  </a:cubicBezTo>
                  <a:cubicBezTo>
                    <a:pt x="237" y="594"/>
                    <a:pt x="237" y="594"/>
                    <a:pt x="237" y="594"/>
                  </a:cubicBezTo>
                  <a:cubicBezTo>
                    <a:pt x="237" y="594"/>
                    <a:pt x="237" y="593"/>
                    <a:pt x="237" y="593"/>
                  </a:cubicBezTo>
                  <a:cubicBezTo>
                    <a:pt x="237" y="593"/>
                    <a:pt x="237" y="593"/>
                    <a:pt x="237" y="592"/>
                  </a:cubicBezTo>
                  <a:cubicBezTo>
                    <a:pt x="237" y="593"/>
                    <a:pt x="235" y="592"/>
                    <a:pt x="236" y="592"/>
                  </a:cubicBezTo>
                  <a:cubicBezTo>
                    <a:pt x="236" y="592"/>
                    <a:pt x="235" y="593"/>
                    <a:pt x="235" y="593"/>
                  </a:cubicBezTo>
                  <a:cubicBezTo>
                    <a:pt x="235" y="593"/>
                    <a:pt x="234" y="592"/>
                    <a:pt x="234" y="591"/>
                  </a:cubicBezTo>
                  <a:cubicBezTo>
                    <a:pt x="234" y="591"/>
                    <a:pt x="233" y="592"/>
                    <a:pt x="232" y="592"/>
                  </a:cubicBezTo>
                  <a:cubicBezTo>
                    <a:pt x="232" y="593"/>
                    <a:pt x="232" y="593"/>
                    <a:pt x="233" y="594"/>
                  </a:cubicBezTo>
                  <a:cubicBezTo>
                    <a:pt x="233" y="593"/>
                    <a:pt x="230" y="593"/>
                    <a:pt x="230" y="594"/>
                  </a:cubicBezTo>
                  <a:cubicBezTo>
                    <a:pt x="230" y="594"/>
                    <a:pt x="231" y="595"/>
                    <a:pt x="231" y="595"/>
                  </a:cubicBezTo>
                  <a:cubicBezTo>
                    <a:pt x="231" y="595"/>
                    <a:pt x="229" y="595"/>
                    <a:pt x="229" y="595"/>
                  </a:cubicBezTo>
                  <a:cubicBezTo>
                    <a:pt x="230" y="595"/>
                    <a:pt x="231" y="597"/>
                    <a:pt x="231" y="597"/>
                  </a:cubicBezTo>
                  <a:cubicBezTo>
                    <a:pt x="232" y="597"/>
                    <a:pt x="233" y="596"/>
                    <a:pt x="233" y="596"/>
                  </a:cubicBezTo>
                  <a:cubicBezTo>
                    <a:pt x="233" y="597"/>
                    <a:pt x="234" y="595"/>
                    <a:pt x="234" y="595"/>
                  </a:cubicBezTo>
                  <a:cubicBezTo>
                    <a:pt x="234" y="595"/>
                    <a:pt x="234" y="596"/>
                    <a:pt x="234" y="596"/>
                  </a:cubicBezTo>
                  <a:cubicBezTo>
                    <a:pt x="234" y="595"/>
                    <a:pt x="235" y="596"/>
                    <a:pt x="236" y="595"/>
                  </a:cubicBezTo>
                  <a:cubicBezTo>
                    <a:pt x="236" y="595"/>
                    <a:pt x="235" y="594"/>
                    <a:pt x="236" y="594"/>
                  </a:cubicBezTo>
                  <a:cubicBezTo>
                    <a:pt x="236" y="594"/>
                    <a:pt x="236" y="595"/>
                    <a:pt x="237" y="595"/>
                  </a:cubicBezTo>
                  <a:cubicBezTo>
                    <a:pt x="237" y="594"/>
                    <a:pt x="238" y="594"/>
                    <a:pt x="238" y="593"/>
                  </a:cubicBezTo>
                  <a:cubicBezTo>
                    <a:pt x="235" y="597"/>
                    <a:pt x="238" y="593"/>
                    <a:pt x="237" y="593"/>
                  </a:cubicBezTo>
                  <a:close/>
                  <a:moveTo>
                    <a:pt x="232" y="593"/>
                  </a:moveTo>
                  <a:cubicBezTo>
                    <a:pt x="232" y="593"/>
                    <a:pt x="232" y="593"/>
                    <a:pt x="232" y="593"/>
                  </a:cubicBezTo>
                  <a:cubicBezTo>
                    <a:pt x="232" y="593"/>
                    <a:pt x="232" y="593"/>
                    <a:pt x="231" y="593"/>
                  </a:cubicBezTo>
                  <a:cubicBezTo>
                    <a:pt x="232" y="593"/>
                    <a:pt x="232" y="593"/>
                    <a:pt x="232" y="593"/>
                  </a:cubicBezTo>
                  <a:close/>
                  <a:moveTo>
                    <a:pt x="265" y="570"/>
                  </a:moveTo>
                  <a:cubicBezTo>
                    <a:pt x="265" y="570"/>
                    <a:pt x="264" y="572"/>
                    <a:pt x="264" y="572"/>
                  </a:cubicBezTo>
                  <a:cubicBezTo>
                    <a:pt x="265" y="572"/>
                    <a:pt x="266" y="570"/>
                    <a:pt x="265" y="570"/>
                  </a:cubicBezTo>
                  <a:close/>
                  <a:moveTo>
                    <a:pt x="277" y="566"/>
                  </a:moveTo>
                  <a:cubicBezTo>
                    <a:pt x="277" y="566"/>
                    <a:pt x="275" y="565"/>
                    <a:pt x="275" y="565"/>
                  </a:cubicBezTo>
                  <a:cubicBezTo>
                    <a:pt x="274" y="565"/>
                    <a:pt x="272" y="565"/>
                    <a:pt x="273" y="566"/>
                  </a:cubicBezTo>
                  <a:cubicBezTo>
                    <a:pt x="274" y="567"/>
                    <a:pt x="274" y="566"/>
                    <a:pt x="274" y="566"/>
                  </a:cubicBezTo>
                  <a:cubicBezTo>
                    <a:pt x="274" y="567"/>
                    <a:pt x="273" y="568"/>
                    <a:pt x="275" y="568"/>
                  </a:cubicBezTo>
                  <a:cubicBezTo>
                    <a:pt x="275" y="567"/>
                    <a:pt x="277" y="566"/>
                    <a:pt x="277" y="566"/>
                  </a:cubicBezTo>
                  <a:cubicBezTo>
                    <a:pt x="277" y="566"/>
                    <a:pt x="277" y="566"/>
                    <a:pt x="277" y="566"/>
                  </a:cubicBezTo>
                  <a:cubicBezTo>
                    <a:pt x="277" y="566"/>
                    <a:pt x="277" y="565"/>
                    <a:pt x="277" y="566"/>
                  </a:cubicBezTo>
                  <a:cubicBezTo>
                    <a:pt x="278" y="566"/>
                    <a:pt x="278" y="566"/>
                    <a:pt x="277" y="566"/>
                  </a:cubicBezTo>
                  <a:close/>
                  <a:moveTo>
                    <a:pt x="271" y="567"/>
                  </a:moveTo>
                  <a:cubicBezTo>
                    <a:pt x="271" y="567"/>
                    <a:pt x="271" y="567"/>
                    <a:pt x="271" y="567"/>
                  </a:cubicBezTo>
                  <a:cubicBezTo>
                    <a:pt x="271" y="567"/>
                    <a:pt x="270" y="566"/>
                    <a:pt x="270" y="566"/>
                  </a:cubicBezTo>
                  <a:cubicBezTo>
                    <a:pt x="270" y="567"/>
                    <a:pt x="269" y="569"/>
                    <a:pt x="268" y="570"/>
                  </a:cubicBezTo>
                  <a:cubicBezTo>
                    <a:pt x="267" y="571"/>
                    <a:pt x="265" y="573"/>
                    <a:pt x="265" y="574"/>
                  </a:cubicBezTo>
                  <a:cubicBezTo>
                    <a:pt x="267" y="574"/>
                    <a:pt x="268" y="572"/>
                    <a:pt x="269" y="570"/>
                  </a:cubicBezTo>
                  <a:cubicBezTo>
                    <a:pt x="270" y="570"/>
                    <a:pt x="271" y="567"/>
                    <a:pt x="271" y="567"/>
                  </a:cubicBezTo>
                  <a:cubicBezTo>
                    <a:pt x="273" y="567"/>
                    <a:pt x="271" y="567"/>
                    <a:pt x="271" y="567"/>
                  </a:cubicBezTo>
                  <a:close/>
                  <a:moveTo>
                    <a:pt x="279" y="563"/>
                  </a:moveTo>
                  <a:cubicBezTo>
                    <a:pt x="278" y="563"/>
                    <a:pt x="276" y="564"/>
                    <a:pt x="276" y="565"/>
                  </a:cubicBezTo>
                  <a:cubicBezTo>
                    <a:pt x="277" y="565"/>
                    <a:pt x="278" y="564"/>
                    <a:pt x="279" y="563"/>
                  </a:cubicBezTo>
                  <a:close/>
                  <a:moveTo>
                    <a:pt x="172" y="632"/>
                  </a:moveTo>
                  <a:cubicBezTo>
                    <a:pt x="172" y="632"/>
                    <a:pt x="172" y="632"/>
                    <a:pt x="172" y="632"/>
                  </a:cubicBezTo>
                  <a:cubicBezTo>
                    <a:pt x="171" y="632"/>
                    <a:pt x="172" y="633"/>
                    <a:pt x="173" y="633"/>
                  </a:cubicBezTo>
                  <a:cubicBezTo>
                    <a:pt x="173" y="632"/>
                    <a:pt x="173" y="632"/>
                    <a:pt x="172" y="632"/>
                  </a:cubicBezTo>
                  <a:close/>
                  <a:moveTo>
                    <a:pt x="228" y="598"/>
                  </a:moveTo>
                  <a:cubicBezTo>
                    <a:pt x="227" y="598"/>
                    <a:pt x="227" y="598"/>
                    <a:pt x="228" y="598"/>
                  </a:cubicBezTo>
                  <a:cubicBezTo>
                    <a:pt x="228" y="599"/>
                    <a:pt x="228" y="599"/>
                    <a:pt x="228" y="599"/>
                  </a:cubicBezTo>
                  <a:cubicBezTo>
                    <a:pt x="228" y="599"/>
                    <a:pt x="228" y="599"/>
                    <a:pt x="229" y="599"/>
                  </a:cubicBezTo>
                  <a:cubicBezTo>
                    <a:pt x="229" y="599"/>
                    <a:pt x="229" y="599"/>
                    <a:pt x="229" y="600"/>
                  </a:cubicBezTo>
                  <a:cubicBezTo>
                    <a:pt x="229" y="599"/>
                    <a:pt x="228" y="598"/>
                    <a:pt x="228" y="598"/>
                  </a:cubicBezTo>
                  <a:close/>
                  <a:moveTo>
                    <a:pt x="354" y="613"/>
                  </a:moveTo>
                  <a:cubicBezTo>
                    <a:pt x="354" y="613"/>
                    <a:pt x="354" y="613"/>
                    <a:pt x="354" y="613"/>
                  </a:cubicBezTo>
                  <a:cubicBezTo>
                    <a:pt x="354" y="613"/>
                    <a:pt x="354" y="613"/>
                    <a:pt x="354" y="613"/>
                  </a:cubicBezTo>
                  <a:cubicBezTo>
                    <a:pt x="354" y="610"/>
                    <a:pt x="351" y="608"/>
                    <a:pt x="351" y="606"/>
                  </a:cubicBezTo>
                  <a:cubicBezTo>
                    <a:pt x="352" y="606"/>
                    <a:pt x="352" y="606"/>
                    <a:pt x="353" y="606"/>
                  </a:cubicBezTo>
                  <a:cubicBezTo>
                    <a:pt x="353" y="604"/>
                    <a:pt x="349" y="603"/>
                    <a:pt x="349" y="604"/>
                  </a:cubicBezTo>
                  <a:cubicBezTo>
                    <a:pt x="349" y="604"/>
                    <a:pt x="350" y="603"/>
                    <a:pt x="349" y="603"/>
                  </a:cubicBezTo>
                  <a:cubicBezTo>
                    <a:pt x="349" y="603"/>
                    <a:pt x="348" y="604"/>
                    <a:pt x="348" y="604"/>
                  </a:cubicBezTo>
                  <a:cubicBezTo>
                    <a:pt x="348" y="603"/>
                    <a:pt x="348" y="603"/>
                    <a:pt x="347" y="603"/>
                  </a:cubicBezTo>
                  <a:cubicBezTo>
                    <a:pt x="347" y="603"/>
                    <a:pt x="347" y="603"/>
                    <a:pt x="348" y="602"/>
                  </a:cubicBezTo>
                  <a:cubicBezTo>
                    <a:pt x="348" y="602"/>
                    <a:pt x="347" y="602"/>
                    <a:pt x="346" y="602"/>
                  </a:cubicBezTo>
                  <a:cubicBezTo>
                    <a:pt x="347" y="601"/>
                    <a:pt x="346" y="601"/>
                    <a:pt x="346" y="601"/>
                  </a:cubicBezTo>
                  <a:cubicBezTo>
                    <a:pt x="347" y="601"/>
                    <a:pt x="347" y="601"/>
                    <a:pt x="348" y="601"/>
                  </a:cubicBezTo>
                  <a:cubicBezTo>
                    <a:pt x="348" y="601"/>
                    <a:pt x="348" y="601"/>
                    <a:pt x="348" y="602"/>
                  </a:cubicBezTo>
                  <a:cubicBezTo>
                    <a:pt x="348" y="602"/>
                    <a:pt x="349" y="602"/>
                    <a:pt x="349" y="603"/>
                  </a:cubicBezTo>
                  <a:cubicBezTo>
                    <a:pt x="349" y="603"/>
                    <a:pt x="350" y="603"/>
                    <a:pt x="350" y="603"/>
                  </a:cubicBezTo>
                  <a:cubicBezTo>
                    <a:pt x="350" y="603"/>
                    <a:pt x="350" y="603"/>
                    <a:pt x="350" y="603"/>
                  </a:cubicBezTo>
                  <a:cubicBezTo>
                    <a:pt x="351" y="603"/>
                    <a:pt x="351" y="604"/>
                    <a:pt x="351" y="604"/>
                  </a:cubicBezTo>
                  <a:cubicBezTo>
                    <a:pt x="351" y="604"/>
                    <a:pt x="352" y="604"/>
                    <a:pt x="352" y="604"/>
                  </a:cubicBezTo>
                  <a:cubicBezTo>
                    <a:pt x="352" y="604"/>
                    <a:pt x="352" y="603"/>
                    <a:pt x="352" y="603"/>
                  </a:cubicBezTo>
                  <a:cubicBezTo>
                    <a:pt x="352" y="603"/>
                    <a:pt x="352" y="604"/>
                    <a:pt x="353" y="604"/>
                  </a:cubicBezTo>
                  <a:cubicBezTo>
                    <a:pt x="352" y="604"/>
                    <a:pt x="352" y="603"/>
                    <a:pt x="352" y="603"/>
                  </a:cubicBezTo>
                  <a:cubicBezTo>
                    <a:pt x="353" y="600"/>
                    <a:pt x="351" y="601"/>
                    <a:pt x="349" y="601"/>
                  </a:cubicBezTo>
                  <a:cubicBezTo>
                    <a:pt x="349" y="600"/>
                    <a:pt x="349" y="600"/>
                    <a:pt x="349" y="600"/>
                  </a:cubicBezTo>
                  <a:cubicBezTo>
                    <a:pt x="350" y="600"/>
                    <a:pt x="348" y="599"/>
                    <a:pt x="348" y="600"/>
                  </a:cubicBezTo>
                  <a:cubicBezTo>
                    <a:pt x="348" y="599"/>
                    <a:pt x="348" y="599"/>
                    <a:pt x="348" y="599"/>
                  </a:cubicBezTo>
                  <a:cubicBezTo>
                    <a:pt x="348" y="599"/>
                    <a:pt x="348" y="599"/>
                    <a:pt x="348" y="599"/>
                  </a:cubicBezTo>
                  <a:cubicBezTo>
                    <a:pt x="347" y="599"/>
                    <a:pt x="347" y="599"/>
                    <a:pt x="347" y="599"/>
                  </a:cubicBezTo>
                  <a:cubicBezTo>
                    <a:pt x="347" y="598"/>
                    <a:pt x="346" y="598"/>
                    <a:pt x="346" y="598"/>
                  </a:cubicBezTo>
                  <a:cubicBezTo>
                    <a:pt x="347" y="598"/>
                    <a:pt x="349" y="599"/>
                    <a:pt x="350" y="600"/>
                  </a:cubicBezTo>
                  <a:cubicBezTo>
                    <a:pt x="350" y="600"/>
                    <a:pt x="351" y="601"/>
                    <a:pt x="352" y="600"/>
                  </a:cubicBezTo>
                  <a:cubicBezTo>
                    <a:pt x="352" y="599"/>
                    <a:pt x="350" y="599"/>
                    <a:pt x="350" y="598"/>
                  </a:cubicBezTo>
                  <a:cubicBezTo>
                    <a:pt x="353" y="600"/>
                    <a:pt x="352" y="597"/>
                    <a:pt x="351" y="596"/>
                  </a:cubicBezTo>
                  <a:cubicBezTo>
                    <a:pt x="348" y="595"/>
                    <a:pt x="348" y="598"/>
                    <a:pt x="346" y="598"/>
                  </a:cubicBezTo>
                  <a:cubicBezTo>
                    <a:pt x="347" y="597"/>
                    <a:pt x="347" y="597"/>
                    <a:pt x="347" y="597"/>
                  </a:cubicBezTo>
                  <a:cubicBezTo>
                    <a:pt x="347" y="597"/>
                    <a:pt x="346" y="597"/>
                    <a:pt x="346" y="597"/>
                  </a:cubicBezTo>
                  <a:cubicBezTo>
                    <a:pt x="348" y="597"/>
                    <a:pt x="348" y="595"/>
                    <a:pt x="346" y="595"/>
                  </a:cubicBezTo>
                  <a:cubicBezTo>
                    <a:pt x="345" y="594"/>
                    <a:pt x="342" y="596"/>
                    <a:pt x="344" y="596"/>
                  </a:cubicBezTo>
                  <a:cubicBezTo>
                    <a:pt x="343" y="596"/>
                    <a:pt x="343" y="595"/>
                    <a:pt x="343" y="595"/>
                  </a:cubicBezTo>
                  <a:cubicBezTo>
                    <a:pt x="342" y="595"/>
                    <a:pt x="343" y="595"/>
                    <a:pt x="343" y="596"/>
                  </a:cubicBezTo>
                  <a:cubicBezTo>
                    <a:pt x="343" y="596"/>
                    <a:pt x="342" y="596"/>
                    <a:pt x="342" y="595"/>
                  </a:cubicBezTo>
                  <a:cubicBezTo>
                    <a:pt x="342" y="596"/>
                    <a:pt x="344" y="599"/>
                    <a:pt x="344" y="599"/>
                  </a:cubicBezTo>
                  <a:cubicBezTo>
                    <a:pt x="344" y="598"/>
                    <a:pt x="342" y="596"/>
                    <a:pt x="341" y="597"/>
                  </a:cubicBezTo>
                  <a:cubicBezTo>
                    <a:pt x="340" y="598"/>
                    <a:pt x="343" y="600"/>
                    <a:pt x="344" y="601"/>
                  </a:cubicBezTo>
                  <a:cubicBezTo>
                    <a:pt x="343" y="601"/>
                    <a:pt x="343" y="601"/>
                    <a:pt x="343" y="602"/>
                  </a:cubicBezTo>
                  <a:cubicBezTo>
                    <a:pt x="344" y="601"/>
                    <a:pt x="344" y="602"/>
                    <a:pt x="344" y="602"/>
                  </a:cubicBezTo>
                  <a:cubicBezTo>
                    <a:pt x="344" y="602"/>
                    <a:pt x="344" y="602"/>
                    <a:pt x="344" y="602"/>
                  </a:cubicBezTo>
                  <a:cubicBezTo>
                    <a:pt x="343" y="602"/>
                    <a:pt x="344" y="602"/>
                    <a:pt x="345" y="602"/>
                  </a:cubicBezTo>
                  <a:cubicBezTo>
                    <a:pt x="344" y="602"/>
                    <a:pt x="344" y="603"/>
                    <a:pt x="345" y="603"/>
                  </a:cubicBezTo>
                  <a:cubicBezTo>
                    <a:pt x="345" y="603"/>
                    <a:pt x="346" y="604"/>
                    <a:pt x="346" y="604"/>
                  </a:cubicBezTo>
                  <a:cubicBezTo>
                    <a:pt x="346" y="604"/>
                    <a:pt x="345" y="604"/>
                    <a:pt x="345" y="603"/>
                  </a:cubicBezTo>
                  <a:cubicBezTo>
                    <a:pt x="345" y="605"/>
                    <a:pt x="347" y="605"/>
                    <a:pt x="348" y="604"/>
                  </a:cubicBezTo>
                  <a:cubicBezTo>
                    <a:pt x="348" y="605"/>
                    <a:pt x="347" y="605"/>
                    <a:pt x="348" y="605"/>
                  </a:cubicBezTo>
                  <a:cubicBezTo>
                    <a:pt x="348" y="605"/>
                    <a:pt x="347" y="605"/>
                    <a:pt x="347" y="605"/>
                  </a:cubicBezTo>
                  <a:cubicBezTo>
                    <a:pt x="347" y="606"/>
                    <a:pt x="347" y="606"/>
                    <a:pt x="347" y="606"/>
                  </a:cubicBezTo>
                  <a:cubicBezTo>
                    <a:pt x="346" y="605"/>
                    <a:pt x="348" y="606"/>
                    <a:pt x="347" y="606"/>
                  </a:cubicBezTo>
                  <a:cubicBezTo>
                    <a:pt x="346" y="605"/>
                    <a:pt x="345" y="608"/>
                    <a:pt x="346" y="609"/>
                  </a:cubicBezTo>
                  <a:cubicBezTo>
                    <a:pt x="347" y="611"/>
                    <a:pt x="348" y="608"/>
                    <a:pt x="347" y="607"/>
                  </a:cubicBezTo>
                  <a:cubicBezTo>
                    <a:pt x="348" y="607"/>
                    <a:pt x="348" y="607"/>
                    <a:pt x="349" y="607"/>
                  </a:cubicBezTo>
                  <a:cubicBezTo>
                    <a:pt x="349" y="607"/>
                    <a:pt x="349" y="607"/>
                    <a:pt x="349" y="608"/>
                  </a:cubicBezTo>
                  <a:cubicBezTo>
                    <a:pt x="349" y="608"/>
                    <a:pt x="349" y="608"/>
                    <a:pt x="349" y="608"/>
                  </a:cubicBezTo>
                  <a:cubicBezTo>
                    <a:pt x="349" y="608"/>
                    <a:pt x="348" y="610"/>
                    <a:pt x="350" y="609"/>
                  </a:cubicBezTo>
                  <a:cubicBezTo>
                    <a:pt x="350" y="610"/>
                    <a:pt x="348" y="613"/>
                    <a:pt x="350" y="612"/>
                  </a:cubicBezTo>
                  <a:cubicBezTo>
                    <a:pt x="350" y="613"/>
                    <a:pt x="350" y="613"/>
                    <a:pt x="350" y="613"/>
                  </a:cubicBezTo>
                  <a:cubicBezTo>
                    <a:pt x="350" y="613"/>
                    <a:pt x="350" y="613"/>
                    <a:pt x="350" y="612"/>
                  </a:cubicBezTo>
                  <a:cubicBezTo>
                    <a:pt x="350" y="613"/>
                    <a:pt x="350" y="613"/>
                    <a:pt x="350" y="613"/>
                  </a:cubicBezTo>
                  <a:cubicBezTo>
                    <a:pt x="351" y="613"/>
                    <a:pt x="351" y="613"/>
                    <a:pt x="351" y="613"/>
                  </a:cubicBezTo>
                  <a:cubicBezTo>
                    <a:pt x="351" y="613"/>
                    <a:pt x="350" y="614"/>
                    <a:pt x="351" y="615"/>
                  </a:cubicBezTo>
                  <a:cubicBezTo>
                    <a:pt x="351" y="614"/>
                    <a:pt x="351" y="614"/>
                    <a:pt x="351" y="614"/>
                  </a:cubicBezTo>
                  <a:cubicBezTo>
                    <a:pt x="351" y="614"/>
                    <a:pt x="352" y="616"/>
                    <a:pt x="352" y="616"/>
                  </a:cubicBezTo>
                  <a:cubicBezTo>
                    <a:pt x="352" y="617"/>
                    <a:pt x="353" y="620"/>
                    <a:pt x="354" y="620"/>
                  </a:cubicBezTo>
                  <a:cubicBezTo>
                    <a:pt x="353" y="618"/>
                    <a:pt x="354" y="615"/>
                    <a:pt x="354" y="613"/>
                  </a:cubicBezTo>
                  <a:close/>
                  <a:moveTo>
                    <a:pt x="237" y="602"/>
                  </a:moveTo>
                  <a:cubicBezTo>
                    <a:pt x="237" y="604"/>
                    <a:pt x="235" y="604"/>
                    <a:pt x="233" y="604"/>
                  </a:cubicBezTo>
                  <a:cubicBezTo>
                    <a:pt x="233" y="604"/>
                    <a:pt x="230" y="604"/>
                    <a:pt x="231" y="604"/>
                  </a:cubicBezTo>
                  <a:cubicBezTo>
                    <a:pt x="231" y="604"/>
                    <a:pt x="232" y="604"/>
                    <a:pt x="232" y="604"/>
                  </a:cubicBezTo>
                  <a:cubicBezTo>
                    <a:pt x="233" y="604"/>
                    <a:pt x="234" y="605"/>
                    <a:pt x="233" y="606"/>
                  </a:cubicBezTo>
                  <a:cubicBezTo>
                    <a:pt x="232" y="606"/>
                    <a:pt x="231" y="605"/>
                    <a:pt x="231" y="606"/>
                  </a:cubicBezTo>
                  <a:cubicBezTo>
                    <a:pt x="231" y="606"/>
                    <a:pt x="230" y="606"/>
                    <a:pt x="230" y="606"/>
                  </a:cubicBezTo>
                  <a:cubicBezTo>
                    <a:pt x="230" y="606"/>
                    <a:pt x="231" y="606"/>
                    <a:pt x="231" y="606"/>
                  </a:cubicBezTo>
                  <a:cubicBezTo>
                    <a:pt x="231" y="607"/>
                    <a:pt x="230" y="607"/>
                    <a:pt x="230" y="607"/>
                  </a:cubicBezTo>
                  <a:cubicBezTo>
                    <a:pt x="229" y="607"/>
                    <a:pt x="229" y="607"/>
                    <a:pt x="229" y="607"/>
                  </a:cubicBezTo>
                  <a:cubicBezTo>
                    <a:pt x="229" y="607"/>
                    <a:pt x="229" y="607"/>
                    <a:pt x="229" y="607"/>
                  </a:cubicBezTo>
                  <a:cubicBezTo>
                    <a:pt x="229" y="607"/>
                    <a:pt x="229" y="607"/>
                    <a:pt x="229" y="607"/>
                  </a:cubicBezTo>
                  <a:cubicBezTo>
                    <a:pt x="230" y="607"/>
                    <a:pt x="229" y="607"/>
                    <a:pt x="230" y="607"/>
                  </a:cubicBezTo>
                  <a:cubicBezTo>
                    <a:pt x="230" y="607"/>
                    <a:pt x="230" y="608"/>
                    <a:pt x="230" y="608"/>
                  </a:cubicBezTo>
                  <a:cubicBezTo>
                    <a:pt x="230" y="608"/>
                    <a:pt x="230" y="607"/>
                    <a:pt x="230" y="607"/>
                  </a:cubicBezTo>
                  <a:cubicBezTo>
                    <a:pt x="230" y="607"/>
                    <a:pt x="230" y="608"/>
                    <a:pt x="230" y="608"/>
                  </a:cubicBezTo>
                  <a:cubicBezTo>
                    <a:pt x="230" y="608"/>
                    <a:pt x="231" y="607"/>
                    <a:pt x="231" y="607"/>
                  </a:cubicBezTo>
                  <a:cubicBezTo>
                    <a:pt x="231" y="607"/>
                    <a:pt x="232" y="608"/>
                    <a:pt x="232" y="608"/>
                  </a:cubicBezTo>
                  <a:cubicBezTo>
                    <a:pt x="232" y="608"/>
                    <a:pt x="228" y="610"/>
                    <a:pt x="229" y="610"/>
                  </a:cubicBezTo>
                  <a:cubicBezTo>
                    <a:pt x="228" y="610"/>
                    <a:pt x="229" y="609"/>
                    <a:pt x="229" y="608"/>
                  </a:cubicBezTo>
                  <a:cubicBezTo>
                    <a:pt x="229" y="608"/>
                    <a:pt x="229" y="609"/>
                    <a:pt x="228" y="609"/>
                  </a:cubicBezTo>
                  <a:cubicBezTo>
                    <a:pt x="229" y="609"/>
                    <a:pt x="229" y="607"/>
                    <a:pt x="229" y="607"/>
                  </a:cubicBezTo>
                  <a:cubicBezTo>
                    <a:pt x="229" y="607"/>
                    <a:pt x="228" y="608"/>
                    <a:pt x="228" y="608"/>
                  </a:cubicBezTo>
                  <a:cubicBezTo>
                    <a:pt x="228" y="608"/>
                    <a:pt x="228" y="608"/>
                    <a:pt x="228" y="607"/>
                  </a:cubicBezTo>
                  <a:cubicBezTo>
                    <a:pt x="227" y="608"/>
                    <a:pt x="228" y="608"/>
                    <a:pt x="228" y="609"/>
                  </a:cubicBezTo>
                  <a:cubicBezTo>
                    <a:pt x="227" y="609"/>
                    <a:pt x="227" y="609"/>
                    <a:pt x="227" y="609"/>
                  </a:cubicBezTo>
                  <a:cubicBezTo>
                    <a:pt x="226" y="609"/>
                    <a:pt x="227" y="610"/>
                    <a:pt x="227" y="610"/>
                  </a:cubicBezTo>
                  <a:cubicBezTo>
                    <a:pt x="227" y="610"/>
                    <a:pt x="227" y="610"/>
                    <a:pt x="227" y="610"/>
                  </a:cubicBezTo>
                  <a:cubicBezTo>
                    <a:pt x="227" y="611"/>
                    <a:pt x="226" y="610"/>
                    <a:pt x="226" y="611"/>
                  </a:cubicBezTo>
                  <a:cubicBezTo>
                    <a:pt x="226" y="611"/>
                    <a:pt x="226" y="611"/>
                    <a:pt x="226" y="611"/>
                  </a:cubicBezTo>
                  <a:cubicBezTo>
                    <a:pt x="227" y="612"/>
                    <a:pt x="224" y="613"/>
                    <a:pt x="223" y="613"/>
                  </a:cubicBezTo>
                  <a:cubicBezTo>
                    <a:pt x="223" y="612"/>
                    <a:pt x="226" y="610"/>
                    <a:pt x="226" y="610"/>
                  </a:cubicBezTo>
                  <a:cubicBezTo>
                    <a:pt x="226" y="610"/>
                    <a:pt x="225" y="610"/>
                    <a:pt x="225" y="610"/>
                  </a:cubicBezTo>
                  <a:cubicBezTo>
                    <a:pt x="225" y="610"/>
                    <a:pt x="225" y="610"/>
                    <a:pt x="225" y="609"/>
                  </a:cubicBezTo>
                  <a:cubicBezTo>
                    <a:pt x="225" y="609"/>
                    <a:pt x="225" y="610"/>
                    <a:pt x="225" y="610"/>
                  </a:cubicBezTo>
                  <a:cubicBezTo>
                    <a:pt x="225" y="610"/>
                    <a:pt x="225" y="608"/>
                    <a:pt x="226" y="608"/>
                  </a:cubicBezTo>
                  <a:cubicBezTo>
                    <a:pt x="225" y="608"/>
                    <a:pt x="224" y="609"/>
                    <a:pt x="224" y="610"/>
                  </a:cubicBezTo>
                  <a:cubicBezTo>
                    <a:pt x="224" y="609"/>
                    <a:pt x="224" y="608"/>
                    <a:pt x="225" y="608"/>
                  </a:cubicBezTo>
                  <a:cubicBezTo>
                    <a:pt x="224" y="608"/>
                    <a:pt x="222" y="607"/>
                    <a:pt x="221" y="608"/>
                  </a:cubicBezTo>
                  <a:cubicBezTo>
                    <a:pt x="221" y="608"/>
                    <a:pt x="223" y="608"/>
                    <a:pt x="223" y="609"/>
                  </a:cubicBezTo>
                  <a:cubicBezTo>
                    <a:pt x="224" y="609"/>
                    <a:pt x="223" y="611"/>
                    <a:pt x="222" y="611"/>
                  </a:cubicBezTo>
                  <a:cubicBezTo>
                    <a:pt x="222" y="611"/>
                    <a:pt x="222" y="610"/>
                    <a:pt x="222" y="610"/>
                  </a:cubicBezTo>
                  <a:cubicBezTo>
                    <a:pt x="220" y="608"/>
                    <a:pt x="219" y="606"/>
                    <a:pt x="220" y="604"/>
                  </a:cubicBezTo>
                  <a:cubicBezTo>
                    <a:pt x="221" y="602"/>
                    <a:pt x="224" y="600"/>
                    <a:pt x="224" y="603"/>
                  </a:cubicBezTo>
                  <a:cubicBezTo>
                    <a:pt x="225" y="603"/>
                    <a:pt x="225" y="605"/>
                    <a:pt x="226" y="605"/>
                  </a:cubicBezTo>
                  <a:cubicBezTo>
                    <a:pt x="226" y="606"/>
                    <a:pt x="226" y="606"/>
                    <a:pt x="227" y="606"/>
                  </a:cubicBezTo>
                  <a:cubicBezTo>
                    <a:pt x="226" y="606"/>
                    <a:pt x="224" y="603"/>
                    <a:pt x="225" y="603"/>
                  </a:cubicBezTo>
                  <a:cubicBezTo>
                    <a:pt x="226" y="603"/>
                    <a:pt x="226" y="603"/>
                    <a:pt x="226" y="603"/>
                  </a:cubicBezTo>
                  <a:cubicBezTo>
                    <a:pt x="226" y="603"/>
                    <a:pt x="225" y="602"/>
                    <a:pt x="225" y="602"/>
                  </a:cubicBezTo>
                  <a:cubicBezTo>
                    <a:pt x="225" y="602"/>
                    <a:pt x="226" y="602"/>
                    <a:pt x="227" y="602"/>
                  </a:cubicBezTo>
                  <a:cubicBezTo>
                    <a:pt x="226" y="601"/>
                    <a:pt x="225" y="601"/>
                    <a:pt x="225" y="600"/>
                  </a:cubicBezTo>
                  <a:cubicBezTo>
                    <a:pt x="225" y="600"/>
                    <a:pt x="226" y="598"/>
                    <a:pt x="227" y="599"/>
                  </a:cubicBezTo>
                  <a:cubicBezTo>
                    <a:pt x="227" y="599"/>
                    <a:pt x="227" y="599"/>
                    <a:pt x="227" y="600"/>
                  </a:cubicBezTo>
                  <a:cubicBezTo>
                    <a:pt x="227" y="600"/>
                    <a:pt x="227" y="600"/>
                    <a:pt x="227" y="601"/>
                  </a:cubicBezTo>
                  <a:cubicBezTo>
                    <a:pt x="227" y="601"/>
                    <a:pt x="227" y="601"/>
                    <a:pt x="227" y="601"/>
                  </a:cubicBezTo>
                  <a:cubicBezTo>
                    <a:pt x="227" y="601"/>
                    <a:pt x="227" y="602"/>
                    <a:pt x="228" y="602"/>
                  </a:cubicBezTo>
                  <a:cubicBezTo>
                    <a:pt x="228" y="601"/>
                    <a:pt x="227" y="601"/>
                    <a:pt x="228" y="601"/>
                  </a:cubicBezTo>
                  <a:cubicBezTo>
                    <a:pt x="228" y="601"/>
                    <a:pt x="228" y="600"/>
                    <a:pt x="228" y="600"/>
                  </a:cubicBezTo>
                  <a:cubicBezTo>
                    <a:pt x="228" y="600"/>
                    <a:pt x="229" y="601"/>
                    <a:pt x="229" y="601"/>
                  </a:cubicBezTo>
                  <a:cubicBezTo>
                    <a:pt x="229" y="600"/>
                    <a:pt x="228" y="599"/>
                    <a:pt x="228" y="599"/>
                  </a:cubicBezTo>
                  <a:cubicBezTo>
                    <a:pt x="228" y="600"/>
                    <a:pt x="229" y="600"/>
                    <a:pt x="230" y="601"/>
                  </a:cubicBezTo>
                  <a:cubicBezTo>
                    <a:pt x="230" y="601"/>
                    <a:pt x="229" y="599"/>
                    <a:pt x="229" y="599"/>
                  </a:cubicBezTo>
                  <a:cubicBezTo>
                    <a:pt x="230" y="598"/>
                    <a:pt x="230" y="599"/>
                    <a:pt x="230" y="599"/>
                  </a:cubicBezTo>
                  <a:cubicBezTo>
                    <a:pt x="230" y="599"/>
                    <a:pt x="229" y="598"/>
                    <a:pt x="229" y="597"/>
                  </a:cubicBezTo>
                  <a:cubicBezTo>
                    <a:pt x="229" y="597"/>
                    <a:pt x="232" y="599"/>
                    <a:pt x="232" y="599"/>
                  </a:cubicBezTo>
                  <a:cubicBezTo>
                    <a:pt x="232" y="599"/>
                    <a:pt x="231" y="601"/>
                    <a:pt x="232" y="601"/>
                  </a:cubicBezTo>
                  <a:cubicBezTo>
                    <a:pt x="232" y="601"/>
                    <a:pt x="232" y="599"/>
                    <a:pt x="232" y="599"/>
                  </a:cubicBezTo>
                  <a:cubicBezTo>
                    <a:pt x="233" y="600"/>
                    <a:pt x="234" y="598"/>
                    <a:pt x="235" y="599"/>
                  </a:cubicBezTo>
                  <a:cubicBezTo>
                    <a:pt x="235" y="599"/>
                    <a:pt x="235" y="601"/>
                    <a:pt x="234" y="601"/>
                  </a:cubicBezTo>
                  <a:cubicBezTo>
                    <a:pt x="235" y="600"/>
                    <a:pt x="234" y="602"/>
                    <a:pt x="234" y="602"/>
                  </a:cubicBezTo>
                  <a:cubicBezTo>
                    <a:pt x="235" y="602"/>
                    <a:pt x="235" y="601"/>
                    <a:pt x="235" y="601"/>
                  </a:cubicBezTo>
                  <a:cubicBezTo>
                    <a:pt x="235" y="602"/>
                    <a:pt x="235" y="602"/>
                    <a:pt x="234" y="602"/>
                  </a:cubicBezTo>
                  <a:cubicBezTo>
                    <a:pt x="235" y="602"/>
                    <a:pt x="237" y="602"/>
                    <a:pt x="237" y="602"/>
                  </a:cubicBezTo>
                  <a:cubicBezTo>
                    <a:pt x="237" y="605"/>
                    <a:pt x="237" y="602"/>
                    <a:pt x="237" y="602"/>
                  </a:cubicBezTo>
                  <a:close/>
                  <a:moveTo>
                    <a:pt x="226" y="601"/>
                  </a:moveTo>
                  <a:cubicBezTo>
                    <a:pt x="226" y="601"/>
                    <a:pt x="226" y="601"/>
                    <a:pt x="226" y="601"/>
                  </a:cubicBezTo>
                  <a:cubicBezTo>
                    <a:pt x="226" y="601"/>
                    <a:pt x="226" y="601"/>
                    <a:pt x="226" y="601"/>
                  </a:cubicBezTo>
                  <a:close/>
                  <a:moveTo>
                    <a:pt x="234" y="601"/>
                  </a:moveTo>
                  <a:cubicBezTo>
                    <a:pt x="234" y="601"/>
                    <a:pt x="234" y="601"/>
                    <a:pt x="234" y="601"/>
                  </a:cubicBezTo>
                  <a:cubicBezTo>
                    <a:pt x="234" y="601"/>
                    <a:pt x="234" y="601"/>
                    <a:pt x="234" y="601"/>
                  </a:cubicBezTo>
                  <a:cubicBezTo>
                    <a:pt x="234" y="601"/>
                    <a:pt x="234" y="601"/>
                    <a:pt x="234" y="601"/>
                  </a:cubicBezTo>
                  <a:close/>
                  <a:moveTo>
                    <a:pt x="225" y="603"/>
                  </a:moveTo>
                  <a:cubicBezTo>
                    <a:pt x="225" y="603"/>
                    <a:pt x="225" y="604"/>
                    <a:pt x="225" y="604"/>
                  </a:cubicBezTo>
                  <a:cubicBezTo>
                    <a:pt x="226" y="604"/>
                    <a:pt x="225" y="603"/>
                    <a:pt x="225" y="603"/>
                  </a:cubicBezTo>
                  <a:close/>
                  <a:moveTo>
                    <a:pt x="343" y="594"/>
                  </a:moveTo>
                  <a:cubicBezTo>
                    <a:pt x="343" y="594"/>
                    <a:pt x="343" y="594"/>
                    <a:pt x="343" y="594"/>
                  </a:cubicBezTo>
                  <a:cubicBezTo>
                    <a:pt x="342" y="594"/>
                    <a:pt x="343" y="594"/>
                    <a:pt x="343" y="594"/>
                  </a:cubicBezTo>
                  <a:close/>
                  <a:moveTo>
                    <a:pt x="227" y="611"/>
                  </a:moveTo>
                  <a:cubicBezTo>
                    <a:pt x="227" y="611"/>
                    <a:pt x="227" y="611"/>
                    <a:pt x="227" y="611"/>
                  </a:cubicBezTo>
                  <a:cubicBezTo>
                    <a:pt x="227" y="611"/>
                    <a:pt x="227" y="611"/>
                    <a:pt x="227" y="611"/>
                  </a:cubicBezTo>
                  <a:close/>
                  <a:moveTo>
                    <a:pt x="233" y="598"/>
                  </a:moveTo>
                  <a:cubicBezTo>
                    <a:pt x="233" y="597"/>
                    <a:pt x="233" y="597"/>
                    <a:pt x="233" y="597"/>
                  </a:cubicBezTo>
                  <a:cubicBezTo>
                    <a:pt x="232" y="597"/>
                    <a:pt x="232" y="598"/>
                    <a:pt x="232" y="598"/>
                  </a:cubicBezTo>
                  <a:cubicBezTo>
                    <a:pt x="233" y="598"/>
                    <a:pt x="233" y="598"/>
                    <a:pt x="233" y="598"/>
                  </a:cubicBezTo>
                  <a:close/>
                  <a:moveTo>
                    <a:pt x="235" y="598"/>
                  </a:moveTo>
                  <a:cubicBezTo>
                    <a:pt x="235" y="598"/>
                    <a:pt x="234" y="598"/>
                    <a:pt x="234" y="598"/>
                  </a:cubicBezTo>
                  <a:cubicBezTo>
                    <a:pt x="234" y="598"/>
                    <a:pt x="235" y="599"/>
                    <a:pt x="235" y="598"/>
                  </a:cubicBezTo>
                  <a:cubicBezTo>
                    <a:pt x="235" y="598"/>
                    <a:pt x="235" y="598"/>
                    <a:pt x="235" y="598"/>
                  </a:cubicBezTo>
                  <a:close/>
                  <a:moveTo>
                    <a:pt x="229" y="596"/>
                  </a:moveTo>
                  <a:cubicBezTo>
                    <a:pt x="230" y="597"/>
                    <a:pt x="231" y="598"/>
                    <a:pt x="232" y="597"/>
                  </a:cubicBezTo>
                  <a:cubicBezTo>
                    <a:pt x="231" y="597"/>
                    <a:pt x="230" y="596"/>
                    <a:pt x="230" y="596"/>
                  </a:cubicBezTo>
                  <a:cubicBezTo>
                    <a:pt x="229" y="595"/>
                    <a:pt x="228" y="596"/>
                    <a:pt x="228" y="596"/>
                  </a:cubicBezTo>
                  <a:cubicBezTo>
                    <a:pt x="229" y="597"/>
                    <a:pt x="230" y="597"/>
                    <a:pt x="229" y="596"/>
                  </a:cubicBezTo>
                  <a:close/>
                  <a:moveTo>
                    <a:pt x="349" y="607"/>
                  </a:moveTo>
                  <a:cubicBezTo>
                    <a:pt x="348" y="607"/>
                    <a:pt x="348" y="607"/>
                    <a:pt x="348" y="608"/>
                  </a:cubicBezTo>
                  <a:cubicBezTo>
                    <a:pt x="348" y="608"/>
                    <a:pt x="349" y="607"/>
                    <a:pt x="349" y="607"/>
                  </a:cubicBezTo>
                  <a:close/>
                  <a:moveTo>
                    <a:pt x="367" y="617"/>
                  </a:moveTo>
                  <a:cubicBezTo>
                    <a:pt x="367" y="616"/>
                    <a:pt x="366" y="616"/>
                    <a:pt x="366" y="616"/>
                  </a:cubicBezTo>
                  <a:cubicBezTo>
                    <a:pt x="362" y="616"/>
                    <a:pt x="368" y="622"/>
                    <a:pt x="367" y="617"/>
                  </a:cubicBezTo>
                  <a:close/>
                  <a:moveTo>
                    <a:pt x="46" y="674"/>
                  </a:moveTo>
                  <a:cubicBezTo>
                    <a:pt x="46" y="674"/>
                    <a:pt x="45" y="674"/>
                    <a:pt x="45" y="674"/>
                  </a:cubicBezTo>
                  <a:cubicBezTo>
                    <a:pt x="45" y="674"/>
                    <a:pt x="45" y="674"/>
                    <a:pt x="45" y="674"/>
                  </a:cubicBezTo>
                  <a:cubicBezTo>
                    <a:pt x="45" y="673"/>
                    <a:pt x="45" y="673"/>
                    <a:pt x="45" y="673"/>
                  </a:cubicBezTo>
                  <a:cubicBezTo>
                    <a:pt x="44" y="673"/>
                    <a:pt x="44" y="673"/>
                    <a:pt x="44" y="673"/>
                  </a:cubicBezTo>
                  <a:cubicBezTo>
                    <a:pt x="44" y="673"/>
                    <a:pt x="44" y="673"/>
                    <a:pt x="44" y="673"/>
                  </a:cubicBezTo>
                  <a:cubicBezTo>
                    <a:pt x="44" y="672"/>
                    <a:pt x="44" y="672"/>
                    <a:pt x="43" y="672"/>
                  </a:cubicBezTo>
                  <a:cubicBezTo>
                    <a:pt x="43" y="672"/>
                    <a:pt x="43" y="672"/>
                    <a:pt x="43" y="672"/>
                  </a:cubicBezTo>
                  <a:cubicBezTo>
                    <a:pt x="43" y="671"/>
                    <a:pt x="42" y="671"/>
                    <a:pt x="41" y="671"/>
                  </a:cubicBezTo>
                  <a:cubicBezTo>
                    <a:pt x="41" y="672"/>
                    <a:pt x="43" y="673"/>
                    <a:pt x="43" y="672"/>
                  </a:cubicBezTo>
                  <a:cubicBezTo>
                    <a:pt x="44" y="673"/>
                    <a:pt x="46" y="675"/>
                    <a:pt x="47" y="674"/>
                  </a:cubicBezTo>
                  <a:cubicBezTo>
                    <a:pt x="46" y="674"/>
                    <a:pt x="46" y="674"/>
                    <a:pt x="46" y="674"/>
                  </a:cubicBezTo>
                  <a:close/>
                  <a:moveTo>
                    <a:pt x="57" y="674"/>
                  </a:moveTo>
                  <a:cubicBezTo>
                    <a:pt x="57" y="674"/>
                    <a:pt x="57" y="675"/>
                    <a:pt x="57" y="675"/>
                  </a:cubicBezTo>
                  <a:cubicBezTo>
                    <a:pt x="57" y="675"/>
                    <a:pt x="57" y="674"/>
                    <a:pt x="58" y="675"/>
                  </a:cubicBezTo>
                  <a:cubicBezTo>
                    <a:pt x="58" y="674"/>
                    <a:pt x="57" y="674"/>
                    <a:pt x="57" y="674"/>
                  </a:cubicBezTo>
                  <a:close/>
                  <a:moveTo>
                    <a:pt x="59" y="669"/>
                  </a:moveTo>
                  <a:cubicBezTo>
                    <a:pt x="59" y="670"/>
                    <a:pt x="59" y="670"/>
                    <a:pt x="59" y="670"/>
                  </a:cubicBezTo>
                  <a:cubicBezTo>
                    <a:pt x="59" y="670"/>
                    <a:pt x="59" y="670"/>
                    <a:pt x="59" y="670"/>
                  </a:cubicBezTo>
                  <a:cubicBezTo>
                    <a:pt x="59" y="670"/>
                    <a:pt x="59" y="670"/>
                    <a:pt x="59" y="670"/>
                  </a:cubicBezTo>
                  <a:cubicBezTo>
                    <a:pt x="58" y="670"/>
                    <a:pt x="58" y="670"/>
                    <a:pt x="58" y="670"/>
                  </a:cubicBezTo>
                  <a:cubicBezTo>
                    <a:pt x="58" y="670"/>
                    <a:pt x="58" y="670"/>
                    <a:pt x="58" y="669"/>
                  </a:cubicBezTo>
                  <a:cubicBezTo>
                    <a:pt x="58" y="669"/>
                    <a:pt x="59" y="669"/>
                    <a:pt x="59" y="669"/>
                  </a:cubicBezTo>
                  <a:cubicBezTo>
                    <a:pt x="59" y="670"/>
                    <a:pt x="59" y="669"/>
                    <a:pt x="59" y="669"/>
                  </a:cubicBezTo>
                  <a:close/>
                  <a:moveTo>
                    <a:pt x="59" y="670"/>
                  </a:moveTo>
                  <a:cubicBezTo>
                    <a:pt x="59" y="670"/>
                    <a:pt x="59" y="670"/>
                    <a:pt x="59" y="670"/>
                  </a:cubicBezTo>
                  <a:cubicBezTo>
                    <a:pt x="59" y="670"/>
                    <a:pt x="59" y="670"/>
                    <a:pt x="59" y="670"/>
                  </a:cubicBezTo>
                  <a:close/>
                  <a:moveTo>
                    <a:pt x="56" y="676"/>
                  </a:moveTo>
                  <a:cubicBezTo>
                    <a:pt x="56" y="676"/>
                    <a:pt x="57" y="675"/>
                    <a:pt x="56" y="675"/>
                  </a:cubicBezTo>
                  <a:cubicBezTo>
                    <a:pt x="56" y="675"/>
                    <a:pt x="56" y="675"/>
                    <a:pt x="56" y="676"/>
                  </a:cubicBezTo>
                  <a:close/>
                  <a:moveTo>
                    <a:pt x="48" y="667"/>
                  </a:moveTo>
                  <a:cubicBezTo>
                    <a:pt x="46" y="669"/>
                    <a:pt x="48" y="669"/>
                    <a:pt x="49" y="668"/>
                  </a:cubicBezTo>
                  <a:cubicBezTo>
                    <a:pt x="48" y="668"/>
                    <a:pt x="48" y="667"/>
                    <a:pt x="48" y="667"/>
                  </a:cubicBezTo>
                  <a:close/>
                  <a:moveTo>
                    <a:pt x="59" y="672"/>
                  </a:moveTo>
                  <a:cubicBezTo>
                    <a:pt x="58" y="672"/>
                    <a:pt x="58" y="672"/>
                    <a:pt x="58" y="672"/>
                  </a:cubicBezTo>
                  <a:cubicBezTo>
                    <a:pt x="58" y="672"/>
                    <a:pt x="58" y="672"/>
                    <a:pt x="59" y="672"/>
                  </a:cubicBezTo>
                  <a:close/>
                  <a:moveTo>
                    <a:pt x="77" y="669"/>
                  </a:moveTo>
                  <a:cubicBezTo>
                    <a:pt x="76" y="669"/>
                    <a:pt x="76" y="669"/>
                    <a:pt x="76" y="669"/>
                  </a:cubicBezTo>
                  <a:cubicBezTo>
                    <a:pt x="76" y="669"/>
                    <a:pt x="76" y="670"/>
                    <a:pt x="76" y="670"/>
                  </a:cubicBezTo>
                  <a:cubicBezTo>
                    <a:pt x="76" y="670"/>
                    <a:pt x="77" y="669"/>
                    <a:pt x="77" y="669"/>
                  </a:cubicBezTo>
                  <a:close/>
                  <a:moveTo>
                    <a:pt x="77" y="669"/>
                  </a:moveTo>
                  <a:cubicBezTo>
                    <a:pt x="77" y="669"/>
                    <a:pt x="77" y="669"/>
                    <a:pt x="76" y="669"/>
                  </a:cubicBezTo>
                  <a:cubicBezTo>
                    <a:pt x="77" y="669"/>
                    <a:pt x="77" y="669"/>
                    <a:pt x="77" y="669"/>
                  </a:cubicBezTo>
                  <a:cubicBezTo>
                    <a:pt x="77" y="669"/>
                    <a:pt x="77" y="669"/>
                    <a:pt x="77" y="669"/>
                  </a:cubicBezTo>
                  <a:close/>
                  <a:moveTo>
                    <a:pt x="66" y="669"/>
                  </a:moveTo>
                  <a:cubicBezTo>
                    <a:pt x="66" y="669"/>
                    <a:pt x="66" y="669"/>
                    <a:pt x="66" y="669"/>
                  </a:cubicBezTo>
                  <a:cubicBezTo>
                    <a:pt x="66" y="669"/>
                    <a:pt x="62" y="668"/>
                    <a:pt x="62" y="669"/>
                  </a:cubicBezTo>
                  <a:cubicBezTo>
                    <a:pt x="62" y="670"/>
                    <a:pt x="64" y="670"/>
                    <a:pt x="64" y="670"/>
                  </a:cubicBezTo>
                  <a:cubicBezTo>
                    <a:pt x="64" y="670"/>
                    <a:pt x="63" y="671"/>
                    <a:pt x="63" y="671"/>
                  </a:cubicBezTo>
                  <a:cubicBezTo>
                    <a:pt x="63" y="671"/>
                    <a:pt x="64" y="671"/>
                    <a:pt x="64" y="672"/>
                  </a:cubicBezTo>
                  <a:cubicBezTo>
                    <a:pt x="65" y="671"/>
                    <a:pt x="65" y="669"/>
                    <a:pt x="66" y="669"/>
                  </a:cubicBezTo>
                  <a:close/>
                  <a:moveTo>
                    <a:pt x="78" y="668"/>
                  </a:moveTo>
                  <a:cubicBezTo>
                    <a:pt x="77" y="668"/>
                    <a:pt x="78" y="668"/>
                    <a:pt x="78" y="668"/>
                  </a:cubicBezTo>
                  <a:cubicBezTo>
                    <a:pt x="78" y="668"/>
                    <a:pt x="78" y="668"/>
                    <a:pt x="78" y="668"/>
                  </a:cubicBezTo>
                  <a:close/>
                  <a:moveTo>
                    <a:pt x="69" y="668"/>
                  </a:moveTo>
                  <a:cubicBezTo>
                    <a:pt x="70" y="668"/>
                    <a:pt x="66" y="672"/>
                    <a:pt x="66" y="671"/>
                  </a:cubicBezTo>
                  <a:cubicBezTo>
                    <a:pt x="66" y="671"/>
                    <a:pt x="68" y="671"/>
                    <a:pt x="69" y="671"/>
                  </a:cubicBezTo>
                  <a:cubicBezTo>
                    <a:pt x="69" y="670"/>
                    <a:pt x="71" y="668"/>
                    <a:pt x="69" y="668"/>
                  </a:cubicBezTo>
                  <a:close/>
                  <a:moveTo>
                    <a:pt x="75" y="669"/>
                  </a:moveTo>
                  <a:cubicBezTo>
                    <a:pt x="75" y="669"/>
                    <a:pt x="75" y="669"/>
                    <a:pt x="75" y="669"/>
                  </a:cubicBezTo>
                  <a:cubicBezTo>
                    <a:pt x="75" y="669"/>
                    <a:pt x="74" y="669"/>
                    <a:pt x="73" y="669"/>
                  </a:cubicBezTo>
                  <a:cubicBezTo>
                    <a:pt x="73" y="669"/>
                    <a:pt x="74" y="668"/>
                    <a:pt x="73" y="668"/>
                  </a:cubicBezTo>
                  <a:cubicBezTo>
                    <a:pt x="73" y="667"/>
                    <a:pt x="73" y="668"/>
                    <a:pt x="73" y="668"/>
                  </a:cubicBezTo>
                  <a:cubicBezTo>
                    <a:pt x="73" y="668"/>
                    <a:pt x="73" y="668"/>
                    <a:pt x="72" y="668"/>
                  </a:cubicBezTo>
                  <a:cubicBezTo>
                    <a:pt x="72" y="668"/>
                    <a:pt x="72" y="670"/>
                    <a:pt x="72" y="670"/>
                  </a:cubicBezTo>
                  <a:cubicBezTo>
                    <a:pt x="72" y="670"/>
                    <a:pt x="71" y="669"/>
                    <a:pt x="71" y="670"/>
                  </a:cubicBezTo>
                  <a:cubicBezTo>
                    <a:pt x="71" y="670"/>
                    <a:pt x="71" y="670"/>
                    <a:pt x="71" y="670"/>
                  </a:cubicBezTo>
                  <a:cubicBezTo>
                    <a:pt x="71" y="670"/>
                    <a:pt x="70" y="672"/>
                    <a:pt x="71" y="672"/>
                  </a:cubicBezTo>
                  <a:cubicBezTo>
                    <a:pt x="71" y="672"/>
                    <a:pt x="71" y="671"/>
                    <a:pt x="71" y="671"/>
                  </a:cubicBezTo>
                  <a:cubicBezTo>
                    <a:pt x="71" y="673"/>
                    <a:pt x="74" y="670"/>
                    <a:pt x="74" y="670"/>
                  </a:cubicBezTo>
                  <a:cubicBezTo>
                    <a:pt x="74" y="671"/>
                    <a:pt x="76" y="670"/>
                    <a:pt x="75" y="669"/>
                  </a:cubicBezTo>
                  <a:close/>
                  <a:moveTo>
                    <a:pt x="40" y="668"/>
                  </a:moveTo>
                  <a:cubicBezTo>
                    <a:pt x="40" y="668"/>
                    <a:pt x="40" y="668"/>
                    <a:pt x="40" y="668"/>
                  </a:cubicBezTo>
                  <a:cubicBezTo>
                    <a:pt x="40" y="668"/>
                    <a:pt x="40" y="668"/>
                    <a:pt x="40" y="669"/>
                  </a:cubicBezTo>
                  <a:cubicBezTo>
                    <a:pt x="41" y="669"/>
                    <a:pt x="41" y="668"/>
                    <a:pt x="40" y="668"/>
                  </a:cubicBezTo>
                  <a:close/>
                  <a:moveTo>
                    <a:pt x="8" y="662"/>
                  </a:moveTo>
                  <a:cubicBezTo>
                    <a:pt x="8" y="662"/>
                    <a:pt x="6" y="663"/>
                    <a:pt x="6" y="663"/>
                  </a:cubicBezTo>
                  <a:cubicBezTo>
                    <a:pt x="6" y="663"/>
                    <a:pt x="8" y="664"/>
                    <a:pt x="8" y="664"/>
                  </a:cubicBezTo>
                  <a:cubicBezTo>
                    <a:pt x="8" y="664"/>
                    <a:pt x="9" y="662"/>
                    <a:pt x="9" y="662"/>
                  </a:cubicBezTo>
                  <a:cubicBezTo>
                    <a:pt x="9" y="662"/>
                    <a:pt x="8" y="662"/>
                    <a:pt x="8" y="662"/>
                  </a:cubicBezTo>
                  <a:close/>
                  <a:moveTo>
                    <a:pt x="11" y="660"/>
                  </a:moveTo>
                  <a:cubicBezTo>
                    <a:pt x="11" y="660"/>
                    <a:pt x="11" y="660"/>
                    <a:pt x="11" y="660"/>
                  </a:cubicBezTo>
                  <a:cubicBezTo>
                    <a:pt x="11" y="659"/>
                    <a:pt x="11" y="659"/>
                    <a:pt x="11" y="660"/>
                  </a:cubicBezTo>
                  <a:close/>
                  <a:moveTo>
                    <a:pt x="6" y="658"/>
                  </a:moveTo>
                  <a:cubicBezTo>
                    <a:pt x="6" y="657"/>
                    <a:pt x="2" y="656"/>
                    <a:pt x="2" y="657"/>
                  </a:cubicBezTo>
                  <a:cubicBezTo>
                    <a:pt x="1" y="657"/>
                    <a:pt x="0" y="657"/>
                    <a:pt x="0" y="657"/>
                  </a:cubicBezTo>
                  <a:cubicBezTo>
                    <a:pt x="1" y="657"/>
                    <a:pt x="1" y="657"/>
                    <a:pt x="1" y="658"/>
                  </a:cubicBezTo>
                  <a:cubicBezTo>
                    <a:pt x="1" y="658"/>
                    <a:pt x="2" y="659"/>
                    <a:pt x="3" y="659"/>
                  </a:cubicBezTo>
                  <a:cubicBezTo>
                    <a:pt x="3" y="659"/>
                    <a:pt x="6" y="657"/>
                    <a:pt x="6" y="658"/>
                  </a:cubicBezTo>
                  <a:cubicBezTo>
                    <a:pt x="6" y="658"/>
                    <a:pt x="6" y="658"/>
                    <a:pt x="6" y="658"/>
                  </a:cubicBezTo>
                  <a:cubicBezTo>
                    <a:pt x="6" y="658"/>
                    <a:pt x="6" y="658"/>
                    <a:pt x="6" y="658"/>
                  </a:cubicBezTo>
                  <a:close/>
                  <a:moveTo>
                    <a:pt x="10" y="660"/>
                  </a:moveTo>
                  <a:cubicBezTo>
                    <a:pt x="10" y="659"/>
                    <a:pt x="10" y="659"/>
                    <a:pt x="10" y="659"/>
                  </a:cubicBezTo>
                  <a:cubicBezTo>
                    <a:pt x="10" y="660"/>
                    <a:pt x="10" y="660"/>
                    <a:pt x="10" y="660"/>
                  </a:cubicBezTo>
                  <a:close/>
                  <a:moveTo>
                    <a:pt x="76" y="668"/>
                  </a:moveTo>
                  <a:cubicBezTo>
                    <a:pt x="77" y="668"/>
                    <a:pt x="77" y="664"/>
                    <a:pt x="76" y="667"/>
                  </a:cubicBezTo>
                  <a:cubicBezTo>
                    <a:pt x="76" y="667"/>
                    <a:pt x="77" y="667"/>
                    <a:pt x="77" y="668"/>
                  </a:cubicBezTo>
                  <a:cubicBezTo>
                    <a:pt x="77" y="668"/>
                    <a:pt x="76" y="668"/>
                    <a:pt x="76" y="668"/>
                  </a:cubicBezTo>
                  <a:close/>
                  <a:moveTo>
                    <a:pt x="78" y="668"/>
                  </a:moveTo>
                  <a:cubicBezTo>
                    <a:pt x="78" y="668"/>
                    <a:pt x="78" y="668"/>
                    <a:pt x="79" y="668"/>
                  </a:cubicBezTo>
                  <a:cubicBezTo>
                    <a:pt x="79" y="668"/>
                    <a:pt x="79" y="668"/>
                    <a:pt x="78" y="668"/>
                  </a:cubicBezTo>
                  <a:close/>
                  <a:moveTo>
                    <a:pt x="38" y="667"/>
                  </a:moveTo>
                  <a:cubicBezTo>
                    <a:pt x="37" y="667"/>
                    <a:pt x="38" y="668"/>
                    <a:pt x="38" y="668"/>
                  </a:cubicBezTo>
                  <a:cubicBezTo>
                    <a:pt x="38" y="667"/>
                    <a:pt x="38" y="667"/>
                    <a:pt x="38" y="667"/>
                  </a:cubicBezTo>
                  <a:close/>
                  <a:moveTo>
                    <a:pt x="23" y="663"/>
                  </a:moveTo>
                  <a:cubicBezTo>
                    <a:pt x="23" y="664"/>
                    <a:pt x="23" y="664"/>
                    <a:pt x="23" y="664"/>
                  </a:cubicBezTo>
                  <a:cubicBezTo>
                    <a:pt x="23" y="664"/>
                    <a:pt x="23" y="664"/>
                    <a:pt x="23" y="663"/>
                  </a:cubicBezTo>
                  <a:close/>
                  <a:moveTo>
                    <a:pt x="39" y="669"/>
                  </a:moveTo>
                  <a:cubicBezTo>
                    <a:pt x="39" y="670"/>
                    <a:pt x="39" y="670"/>
                    <a:pt x="39" y="670"/>
                  </a:cubicBezTo>
                  <a:cubicBezTo>
                    <a:pt x="39" y="670"/>
                    <a:pt x="39" y="669"/>
                    <a:pt x="39" y="669"/>
                  </a:cubicBezTo>
                  <a:close/>
                  <a:moveTo>
                    <a:pt x="34" y="668"/>
                  </a:moveTo>
                  <a:cubicBezTo>
                    <a:pt x="35" y="667"/>
                    <a:pt x="35" y="667"/>
                    <a:pt x="35" y="666"/>
                  </a:cubicBezTo>
                  <a:cubicBezTo>
                    <a:pt x="34" y="666"/>
                    <a:pt x="32" y="668"/>
                    <a:pt x="32" y="669"/>
                  </a:cubicBezTo>
                  <a:cubicBezTo>
                    <a:pt x="33" y="669"/>
                    <a:pt x="33" y="669"/>
                    <a:pt x="32" y="669"/>
                  </a:cubicBezTo>
                  <a:cubicBezTo>
                    <a:pt x="33" y="669"/>
                    <a:pt x="34" y="669"/>
                    <a:pt x="34" y="668"/>
                  </a:cubicBezTo>
                  <a:cubicBezTo>
                    <a:pt x="34" y="668"/>
                    <a:pt x="34" y="667"/>
                    <a:pt x="34" y="668"/>
                  </a:cubicBezTo>
                  <a:close/>
                  <a:moveTo>
                    <a:pt x="35" y="668"/>
                  </a:moveTo>
                  <a:cubicBezTo>
                    <a:pt x="35" y="668"/>
                    <a:pt x="35" y="668"/>
                    <a:pt x="35" y="668"/>
                  </a:cubicBezTo>
                  <a:cubicBezTo>
                    <a:pt x="35" y="668"/>
                    <a:pt x="35" y="668"/>
                    <a:pt x="35" y="668"/>
                  </a:cubicBezTo>
                  <a:close/>
                  <a:moveTo>
                    <a:pt x="143" y="646"/>
                  </a:moveTo>
                  <a:cubicBezTo>
                    <a:pt x="142" y="646"/>
                    <a:pt x="143" y="646"/>
                    <a:pt x="143" y="646"/>
                  </a:cubicBezTo>
                  <a:cubicBezTo>
                    <a:pt x="143" y="645"/>
                    <a:pt x="143" y="645"/>
                    <a:pt x="143" y="646"/>
                  </a:cubicBezTo>
                  <a:close/>
                  <a:moveTo>
                    <a:pt x="142" y="648"/>
                  </a:moveTo>
                  <a:cubicBezTo>
                    <a:pt x="141" y="647"/>
                    <a:pt x="143" y="649"/>
                    <a:pt x="143" y="648"/>
                  </a:cubicBezTo>
                  <a:cubicBezTo>
                    <a:pt x="143" y="648"/>
                    <a:pt x="143" y="647"/>
                    <a:pt x="143" y="647"/>
                  </a:cubicBezTo>
                  <a:cubicBezTo>
                    <a:pt x="142" y="647"/>
                    <a:pt x="143" y="648"/>
                    <a:pt x="142" y="647"/>
                  </a:cubicBezTo>
                  <a:cubicBezTo>
                    <a:pt x="142" y="647"/>
                    <a:pt x="142" y="647"/>
                    <a:pt x="142" y="648"/>
                  </a:cubicBezTo>
                  <a:close/>
                  <a:moveTo>
                    <a:pt x="169" y="634"/>
                  </a:moveTo>
                  <a:cubicBezTo>
                    <a:pt x="167" y="633"/>
                    <a:pt x="169" y="638"/>
                    <a:pt x="169" y="634"/>
                  </a:cubicBezTo>
                  <a:cubicBezTo>
                    <a:pt x="169" y="634"/>
                    <a:pt x="169" y="635"/>
                    <a:pt x="169" y="634"/>
                  </a:cubicBezTo>
                  <a:close/>
                  <a:moveTo>
                    <a:pt x="142" y="648"/>
                  </a:moveTo>
                  <a:cubicBezTo>
                    <a:pt x="142" y="648"/>
                    <a:pt x="142" y="648"/>
                    <a:pt x="142" y="648"/>
                  </a:cubicBezTo>
                  <a:cubicBezTo>
                    <a:pt x="141" y="648"/>
                    <a:pt x="141" y="648"/>
                    <a:pt x="140" y="649"/>
                  </a:cubicBezTo>
                  <a:cubicBezTo>
                    <a:pt x="140" y="649"/>
                    <a:pt x="140" y="648"/>
                    <a:pt x="140" y="648"/>
                  </a:cubicBezTo>
                  <a:cubicBezTo>
                    <a:pt x="140" y="648"/>
                    <a:pt x="140" y="648"/>
                    <a:pt x="140" y="648"/>
                  </a:cubicBezTo>
                  <a:cubicBezTo>
                    <a:pt x="140" y="648"/>
                    <a:pt x="141" y="648"/>
                    <a:pt x="141" y="648"/>
                  </a:cubicBezTo>
                  <a:cubicBezTo>
                    <a:pt x="141" y="648"/>
                    <a:pt x="141" y="648"/>
                    <a:pt x="141" y="647"/>
                  </a:cubicBezTo>
                  <a:cubicBezTo>
                    <a:pt x="141" y="647"/>
                    <a:pt x="142" y="646"/>
                    <a:pt x="142" y="646"/>
                  </a:cubicBezTo>
                  <a:cubicBezTo>
                    <a:pt x="142" y="646"/>
                    <a:pt x="142" y="646"/>
                    <a:pt x="141" y="646"/>
                  </a:cubicBezTo>
                  <a:cubicBezTo>
                    <a:pt x="141" y="646"/>
                    <a:pt x="141" y="645"/>
                    <a:pt x="141" y="645"/>
                  </a:cubicBezTo>
                  <a:cubicBezTo>
                    <a:pt x="141" y="645"/>
                    <a:pt x="140" y="647"/>
                    <a:pt x="140" y="647"/>
                  </a:cubicBezTo>
                  <a:cubicBezTo>
                    <a:pt x="140" y="646"/>
                    <a:pt x="138" y="645"/>
                    <a:pt x="137" y="646"/>
                  </a:cubicBezTo>
                  <a:cubicBezTo>
                    <a:pt x="137" y="648"/>
                    <a:pt x="138" y="648"/>
                    <a:pt x="139" y="648"/>
                  </a:cubicBezTo>
                  <a:cubicBezTo>
                    <a:pt x="139" y="648"/>
                    <a:pt x="139" y="648"/>
                    <a:pt x="139" y="648"/>
                  </a:cubicBezTo>
                  <a:cubicBezTo>
                    <a:pt x="139" y="648"/>
                    <a:pt x="138" y="649"/>
                    <a:pt x="138" y="649"/>
                  </a:cubicBezTo>
                  <a:cubicBezTo>
                    <a:pt x="138" y="649"/>
                    <a:pt x="138" y="649"/>
                    <a:pt x="138" y="649"/>
                  </a:cubicBezTo>
                  <a:cubicBezTo>
                    <a:pt x="138" y="649"/>
                    <a:pt x="138" y="649"/>
                    <a:pt x="138" y="648"/>
                  </a:cubicBezTo>
                  <a:cubicBezTo>
                    <a:pt x="137" y="648"/>
                    <a:pt x="137" y="650"/>
                    <a:pt x="137" y="650"/>
                  </a:cubicBezTo>
                  <a:cubicBezTo>
                    <a:pt x="135" y="649"/>
                    <a:pt x="137" y="650"/>
                    <a:pt x="137" y="651"/>
                  </a:cubicBezTo>
                  <a:cubicBezTo>
                    <a:pt x="137" y="651"/>
                    <a:pt x="135" y="651"/>
                    <a:pt x="137" y="651"/>
                  </a:cubicBezTo>
                  <a:cubicBezTo>
                    <a:pt x="136" y="651"/>
                    <a:pt x="132" y="653"/>
                    <a:pt x="132" y="654"/>
                  </a:cubicBezTo>
                  <a:cubicBezTo>
                    <a:pt x="132" y="654"/>
                    <a:pt x="139" y="651"/>
                    <a:pt x="139" y="650"/>
                  </a:cubicBezTo>
                  <a:cubicBezTo>
                    <a:pt x="139" y="651"/>
                    <a:pt x="139" y="651"/>
                    <a:pt x="139" y="651"/>
                  </a:cubicBezTo>
                  <a:cubicBezTo>
                    <a:pt x="139" y="651"/>
                    <a:pt x="139" y="651"/>
                    <a:pt x="139" y="650"/>
                  </a:cubicBezTo>
                  <a:cubicBezTo>
                    <a:pt x="140" y="651"/>
                    <a:pt x="140" y="650"/>
                    <a:pt x="139" y="650"/>
                  </a:cubicBezTo>
                  <a:cubicBezTo>
                    <a:pt x="139" y="650"/>
                    <a:pt x="143" y="649"/>
                    <a:pt x="142" y="648"/>
                  </a:cubicBezTo>
                  <a:close/>
                  <a:moveTo>
                    <a:pt x="146" y="644"/>
                  </a:moveTo>
                  <a:cubicBezTo>
                    <a:pt x="146" y="644"/>
                    <a:pt x="145" y="644"/>
                    <a:pt x="145" y="644"/>
                  </a:cubicBezTo>
                  <a:cubicBezTo>
                    <a:pt x="145" y="644"/>
                    <a:pt x="146" y="644"/>
                    <a:pt x="145" y="643"/>
                  </a:cubicBezTo>
                  <a:cubicBezTo>
                    <a:pt x="144" y="642"/>
                    <a:pt x="143" y="645"/>
                    <a:pt x="146" y="644"/>
                  </a:cubicBezTo>
                  <a:close/>
                  <a:moveTo>
                    <a:pt x="140" y="646"/>
                  </a:moveTo>
                  <a:cubicBezTo>
                    <a:pt x="140" y="646"/>
                    <a:pt x="140" y="646"/>
                    <a:pt x="140" y="647"/>
                  </a:cubicBezTo>
                  <a:cubicBezTo>
                    <a:pt x="140" y="647"/>
                    <a:pt x="140" y="646"/>
                    <a:pt x="140" y="646"/>
                  </a:cubicBezTo>
                  <a:close/>
                  <a:moveTo>
                    <a:pt x="138" y="568"/>
                  </a:moveTo>
                  <a:cubicBezTo>
                    <a:pt x="135" y="568"/>
                    <a:pt x="135" y="570"/>
                    <a:pt x="136" y="571"/>
                  </a:cubicBezTo>
                  <a:cubicBezTo>
                    <a:pt x="138" y="573"/>
                    <a:pt x="141" y="575"/>
                    <a:pt x="143" y="574"/>
                  </a:cubicBezTo>
                  <a:cubicBezTo>
                    <a:pt x="143" y="574"/>
                    <a:pt x="142" y="573"/>
                    <a:pt x="142" y="573"/>
                  </a:cubicBezTo>
                  <a:cubicBezTo>
                    <a:pt x="146" y="573"/>
                    <a:pt x="149" y="570"/>
                    <a:pt x="145" y="567"/>
                  </a:cubicBezTo>
                  <a:cubicBezTo>
                    <a:pt x="142" y="564"/>
                    <a:pt x="139" y="569"/>
                    <a:pt x="136" y="568"/>
                  </a:cubicBezTo>
                  <a:cubicBezTo>
                    <a:pt x="137" y="568"/>
                    <a:pt x="137" y="568"/>
                    <a:pt x="138" y="568"/>
                  </a:cubicBezTo>
                  <a:cubicBezTo>
                    <a:pt x="137" y="568"/>
                    <a:pt x="137" y="568"/>
                    <a:pt x="137" y="568"/>
                  </a:cubicBezTo>
                  <a:cubicBezTo>
                    <a:pt x="137" y="568"/>
                    <a:pt x="138" y="568"/>
                    <a:pt x="138" y="568"/>
                  </a:cubicBezTo>
                  <a:close/>
                  <a:moveTo>
                    <a:pt x="147" y="645"/>
                  </a:moveTo>
                  <a:cubicBezTo>
                    <a:pt x="147" y="645"/>
                    <a:pt x="147" y="644"/>
                    <a:pt x="147" y="645"/>
                  </a:cubicBezTo>
                  <a:cubicBezTo>
                    <a:pt x="147" y="645"/>
                    <a:pt x="147" y="645"/>
                    <a:pt x="147" y="645"/>
                  </a:cubicBezTo>
                  <a:close/>
                  <a:moveTo>
                    <a:pt x="152" y="643"/>
                  </a:moveTo>
                  <a:cubicBezTo>
                    <a:pt x="152" y="643"/>
                    <a:pt x="152" y="643"/>
                    <a:pt x="151" y="643"/>
                  </a:cubicBezTo>
                  <a:cubicBezTo>
                    <a:pt x="152" y="643"/>
                    <a:pt x="152" y="643"/>
                    <a:pt x="152" y="643"/>
                  </a:cubicBezTo>
                  <a:close/>
                  <a:moveTo>
                    <a:pt x="163" y="636"/>
                  </a:moveTo>
                  <a:cubicBezTo>
                    <a:pt x="160" y="636"/>
                    <a:pt x="161" y="632"/>
                    <a:pt x="157" y="633"/>
                  </a:cubicBezTo>
                  <a:cubicBezTo>
                    <a:pt x="155" y="634"/>
                    <a:pt x="153" y="636"/>
                    <a:pt x="152" y="638"/>
                  </a:cubicBezTo>
                  <a:cubicBezTo>
                    <a:pt x="151" y="641"/>
                    <a:pt x="153" y="641"/>
                    <a:pt x="155" y="640"/>
                  </a:cubicBezTo>
                  <a:cubicBezTo>
                    <a:pt x="156" y="639"/>
                    <a:pt x="157" y="638"/>
                    <a:pt x="158" y="638"/>
                  </a:cubicBezTo>
                  <a:cubicBezTo>
                    <a:pt x="160" y="637"/>
                    <a:pt x="162" y="638"/>
                    <a:pt x="164" y="637"/>
                  </a:cubicBezTo>
                  <a:cubicBezTo>
                    <a:pt x="164" y="636"/>
                    <a:pt x="162" y="636"/>
                    <a:pt x="162" y="636"/>
                  </a:cubicBezTo>
                  <a:cubicBezTo>
                    <a:pt x="162" y="636"/>
                    <a:pt x="163" y="636"/>
                    <a:pt x="163" y="636"/>
                  </a:cubicBezTo>
                  <a:close/>
                  <a:moveTo>
                    <a:pt x="167" y="640"/>
                  </a:moveTo>
                  <a:cubicBezTo>
                    <a:pt x="166" y="639"/>
                    <a:pt x="166" y="639"/>
                    <a:pt x="165" y="640"/>
                  </a:cubicBezTo>
                  <a:cubicBezTo>
                    <a:pt x="166" y="641"/>
                    <a:pt x="167" y="640"/>
                    <a:pt x="167" y="640"/>
                  </a:cubicBezTo>
                  <a:close/>
                  <a:moveTo>
                    <a:pt x="149" y="644"/>
                  </a:moveTo>
                  <a:cubicBezTo>
                    <a:pt x="148" y="644"/>
                    <a:pt x="148" y="644"/>
                    <a:pt x="148" y="644"/>
                  </a:cubicBezTo>
                  <a:cubicBezTo>
                    <a:pt x="148" y="645"/>
                    <a:pt x="149" y="644"/>
                    <a:pt x="149" y="644"/>
                  </a:cubicBezTo>
                  <a:close/>
                  <a:moveTo>
                    <a:pt x="148" y="643"/>
                  </a:moveTo>
                  <a:cubicBezTo>
                    <a:pt x="147" y="643"/>
                    <a:pt x="147" y="643"/>
                    <a:pt x="147" y="643"/>
                  </a:cubicBezTo>
                  <a:cubicBezTo>
                    <a:pt x="147" y="642"/>
                    <a:pt x="147" y="642"/>
                    <a:pt x="147" y="642"/>
                  </a:cubicBezTo>
                  <a:cubicBezTo>
                    <a:pt x="147" y="642"/>
                    <a:pt x="146" y="642"/>
                    <a:pt x="146" y="643"/>
                  </a:cubicBezTo>
                  <a:cubicBezTo>
                    <a:pt x="146" y="642"/>
                    <a:pt x="147" y="644"/>
                    <a:pt x="147" y="644"/>
                  </a:cubicBezTo>
                  <a:cubicBezTo>
                    <a:pt x="147" y="644"/>
                    <a:pt x="148" y="643"/>
                    <a:pt x="148" y="643"/>
                  </a:cubicBezTo>
                  <a:cubicBezTo>
                    <a:pt x="148" y="643"/>
                    <a:pt x="147" y="643"/>
                    <a:pt x="147" y="643"/>
                  </a:cubicBezTo>
                  <a:cubicBezTo>
                    <a:pt x="147" y="643"/>
                    <a:pt x="148" y="643"/>
                    <a:pt x="148" y="643"/>
                  </a:cubicBezTo>
                  <a:close/>
                  <a:moveTo>
                    <a:pt x="151" y="644"/>
                  </a:moveTo>
                  <a:cubicBezTo>
                    <a:pt x="150" y="644"/>
                    <a:pt x="150" y="644"/>
                    <a:pt x="149" y="644"/>
                  </a:cubicBezTo>
                  <a:cubicBezTo>
                    <a:pt x="149" y="645"/>
                    <a:pt x="151" y="644"/>
                    <a:pt x="151" y="644"/>
                  </a:cubicBezTo>
                  <a:cubicBezTo>
                    <a:pt x="151" y="644"/>
                    <a:pt x="151" y="644"/>
                    <a:pt x="151" y="644"/>
                  </a:cubicBezTo>
                  <a:close/>
                  <a:moveTo>
                    <a:pt x="117" y="658"/>
                  </a:moveTo>
                  <a:cubicBezTo>
                    <a:pt x="116" y="657"/>
                    <a:pt x="117" y="659"/>
                    <a:pt x="117" y="658"/>
                  </a:cubicBezTo>
                  <a:cubicBezTo>
                    <a:pt x="117" y="657"/>
                    <a:pt x="116" y="658"/>
                    <a:pt x="117" y="658"/>
                  </a:cubicBezTo>
                  <a:close/>
                  <a:moveTo>
                    <a:pt x="109" y="662"/>
                  </a:moveTo>
                  <a:cubicBezTo>
                    <a:pt x="109" y="662"/>
                    <a:pt x="108" y="662"/>
                    <a:pt x="108" y="662"/>
                  </a:cubicBezTo>
                  <a:cubicBezTo>
                    <a:pt x="108" y="663"/>
                    <a:pt x="110" y="662"/>
                    <a:pt x="109" y="662"/>
                  </a:cubicBezTo>
                  <a:close/>
                  <a:moveTo>
                    <a:pt x="113" y="660"/>
                  </a:moveTo>
                  <a:cubicBezTo>
                    <a:pt x="112" y="660"/>
                    <a:pt x="112" y="661"/>
                    <a:pt x="112" y="661"/>
                  </a:cubicBezTo>
                  <a:cubicBezTo>
                    <a:pt x="112" y="663"/>
                    <a:pt x="115" y="659"/>
                    <a:pt x="113" y="660"/>
                  </a:cubicBezTo>
                  <a:close/>
                  <a:moveTo>
                    <a:pt x="101" y="663"/>
                  </a:moveTo>
                  <a:cubicBezTo>
                    <a:pt x="101" y="663"/>
                    <a:pt x="99" y="664"/>
                    <a:pt x="100" y="665"/>
                  </a:cubicBezTo>
                  <a:cubicBezTo>
                    <a:pt x="100" y="665"/>
                    <a:pt x="102" y="665"/>
                    <a:pt x="102" y="664"/>
                  </a:cubicBezTo>
                  <a:cubicBezTo>
                    <a:pt x="102" y="664"/>
                    <a:pt x="101" y="664"/>
                    <a:pt x="101" y="663"/>
                  </a:cubicBezTo>
                  <a:cubicBezTo>
                    <a:pt x="102" y="664"/>
                    <a:pt x="101" y="663"/>
                    <a:pt x="101" y="663"/>
                  </a:cubicBezTo>
                  <a:cubicBezTo>
                    <a:pt x="101" y="663"/>
                    <a:pt x="102" y="664"/>
                    <a:pt x="101" y="663"/>
                  </a:cubicBezTo>
                  <a:close/>
                  <a:moveTo>
                    <a:pt x="96" y="666"/>
                  </a:moveTo>
                  <a:cubicBezTo>
                    <a:pt x="94" y="666"/>
                    <a:pt x="92" y="666"/>
                    <a:pt x="90" y="666"/>
                  </a:cubicBezTo>
                  <a:cubicBezTo>
                    <a:pt x="91" y="668"/>
                    <a:pt x="96" y="668"/>
                    <a:pt x="97" y="666"/>
                  </a:cubicBezTo>
                  <a:cubicBezTo>
                    <a:pt x="97" y="666"/>
                    <a:pt x="96" y="666"/>
                    <a:pt x="95" y="666"/>
                  </a:cubicBezTo>
                  <a:cubicBezTo>
                    <a:pt x="95" y="666"/>
                    <a:pt x="96" y="666"/>
                    <a:pt x="96" y="666"/>
                  </a:cubicBezTo>
                  <a:close/>
                  <a:moveTo>
                    <a:pt x="90" y="665"/>
                  </a:moveTo>
                  <a:cubicBezTo>
                    <a:pt x="91" y="665"/>
                    <a:pt x="90" y="663"/>
                    <a:pt x="89" y="663"/>
                  </a:cubicBezTo>
                  <a:cubicBezTo>
                    <a:pt x="89" y="663"/>
                    <a:pt x="87" y="664"/>
                    <a:pt x="88" y="665"/>
                  </a:cubicBezTo>
                  <a:cubicBezTo>
                    <a:pt x="88" y="665"/>
                    <a:pt x="88" y="664"/>
                    <a:pt x="88" y="664"/>
                  </a:cubicBezTo>
                  <a:cubicBezTo>
                    <a:pt x="90" y="665"/>
                    <a:pt x="88" y="665"/>
                    <a:pt x="88" y="665"/>
                  </a:cubicBezTo>
                  <a:cubicBezTo>
                    <a:pt x="87" y="665"/>
                    <a:pt x="87" y="666"/>
                    <a:pt x="87" y="666"/>
                  </a:cubicBezTo>
                  <a:cubicBezTo>
                    <a:pt x="87" y="667"/>
                    <a:pt x="83" y="666"/>
                    <a:pt x="82" y="667"/>
                  </a:cubicBezTo>
                  <a:cubicBezTo>
                    <a:pt x="83" y="668"/>
                    <a:pt x="89" y="666"/>
                    <a:pt x="90" y="666"/>
                  </a:cubicBezTo>
                  <a:cubicBezTo>
                    <a:pt x="90" y="666"/>
                    <a:pt x="89" y="665"/>
                    <a:pt x="89" y="665"/>
                  </a:cubicBezTo>
                  <a:cubicBezTo>
                    <a:pt x="89" y="665"/>
                    <a:pt x="91" y="664"/>
                    <a:pt x="90" y="665"/>
                  </a:cubicBezTo>
                  <a:close/>
                  <a:moveTo>
                    <a:pt x="119" y="656"/>
                  </a:moveTo>
                  <a:cubicBezTo>
                    <a:pt x="119" y="656"/>
                    <a:pt x="119" y="657"/>
                    <a:pt x="119" y="657"/>
                  </a:cubicBezTo>
                  <a:cubicBezTo>
                    <a:pt x="119" y="657"/>
                    <a:pt x="120" y="656"/>
                    <a:pt x="119" y="656"/>
                  </a:cubicBezTo>
                  <a:close/>
                  <a:moveTo>
                    <a:pt x="124" y="527"/>
                  </a:moveTo>
                  <a:cubicBezTo>
                    <a:pt x="126" y="527"/>
                    <a:pt x="126" y="525"/>
                    <a:pt x="125" y="524"/>
                  </a:cubicBezTo>
                  <a:cubicBezTo>
                    <a:pt x="125" y="524"/>
                    <a:pt x="123" y="524"/>
                    <a:pt x="122" y="524"/>
                  </a:cubicBezTo>
                  <a:cubicBezTo>
                    <a:pt x="119" y="523"/>
                    <a:pt x="118" y="520"/>
                    <a:pt x="115" y="519"/>
                  </a:cubicBezTo>
                  <a:cubicBezTo>
                    <a:pt x="113" y="519"/>
                    <a:pt x="112" y="520"/>
                    <a:pt x="110" y="520"/>
                  </a:cubicBezTo>
                  <a:cubicBezTo>
                    <a:pt x="109" y="520"/>
                    <a:pt x="109" y="519"/>
                    <a:pt x="107" y="519"/>
                  </a:cubicBezTo>
                  <a:cubicBezTo>
                    <a:pt x="105" y="518"/>
                    <a:pt x="104" y="519"/>
                    <a:pt x="105" y="522"/>
                  </a:cubicBezTo>
                  <a:cubicBezTo>
                    <a:pt x="106" y="524"/>
                    <a:pt x="108" y="523"/>
                    <a:pt x="110" y="523"/>
                  </a:cubicBezTo>
                  <a:cubicBezTo>
                    <a:pt x="113" y="523"/>
                    <a:pt x="115" y="525"/>
                    <a:pt x="117" y="528"/>
                  </a:cubicBezTo>
                  <a:cubicBezTo>
                    <a:pt x="119" y="529"/>
                    <a:pt x="119" y="530"/>
                    <a:pt x="121" y="528"/>
                  </a:cubicBezTo>
                  <a:cubicBezTo>
                    <a:pt x="122" y="527"/>
                    <a:pt x="121" y="527"/>
                    <a:pt x="123" y="527"/>
                  </a:cubicBezTo>
                  <a:cubicBezTo>
                    <a:pt x="123" y="527"/>
                    <a:pt x="125" y="527"/>
                    <a:pt x="124" y="527"/>
                  </a:cubicBezTo>
                  <a:close/>
                  <a:moveTo>
                    <a:pt x="116" y="659"/>
                  </a:moveTo>
                  <a:cubicBezTo>
                    <a:pt x="115" y="660"/>
                    <a:pt x="117" y="660"/>
                    <a:pt x="117" y="659"/>
                  </a:cubicBezTo>
                  <a:cubicBezTo>
                    <a:pt x="116" y="659"/>
                    <a:pt x="116" y="659"/>
                    <a:pt x="116" y="659"/>
                  </a:cubicBezTo>
                  <a:close/>
                  <a:moveTo>
                    <a:pt x="119" y="656"/>
                  </a:moveTo>
                  <a:cubicBezTo>
                    <a:pt x="119" y="656"/>
                    <a:pt x="119" y="656"/>
                    <a:pt x="119" y="656"/>
                  </a:cubicBezTo>
                  <a:cubicBezTo>
                    <a:pt x="119" y="656"/>
                    <a:pt x="119" y="656"/>
                    <a:pt x="119" y="656"/>
                  </a:cubicBezTo>
                  <a:close/>
                  <a:moveTo>
                    <a:pt x="132" y="651"/>
                  </a:moveTo>
                  <a:cubicBezTo>
                    <a:pt x="132" y="651"/>
                    <a:pt x="131" y="650"/>
                    <a:pt x="130" y="650"/>
                  </a:cubicBezTo>
                  <a:cubicBezTo>
                    <a:pt x="129" y="650"/>
                    <a:pt x="129" y="651"/>
                    <a:pt x="128" y="652"/>
                  </a:cubicBezTo>
                  <a:cubicBezTo>
                    <a:pt x="128" y="652"/>
                    <a:pt x="128" y="653"/>
                    <a:pt x="128" y="654"/>
                  </a:cubicBezTo>
                  <a:cubicBezTo>
                    <a:pt x="127" y="654"/>
                    <a:pt x="126" y="654"/>
                    <a:pt x="125" y="655"/>
                  </a:cubicBezTo>
                  <a:cubicBezTo>
                    <a:pt x="125" y="655"/>
                    <a:pt x="123" y="658"/>
                    <a:pt x="124" y="658"/>
                  </a:cubicBezTo>
                  <a:cubicBezTo>
                    <a:pt x="127" y="657"/>
                    <a:pt x="129" y="653"/>
                    <a:pt x="132" y="651"/>
                  </a:cubicBezTo>
                  <a:cubicBezTo>
                    <a:pt x="131" y="652"/>
                    <a:pt x="132" y="651"/>
                    <a:pt x="132" y="651"/>
                  </a:cubicBezTo>
                  <a:close/>
                  <a:moveTo>
                    <a:pt x="79" y="668"/>
                  </a:moveTo>
                  <a:cubicBezTo>
                    <a:pt x="79" y="668"/>
                    <a:pt x="79" y="668"/>
                    <a:pt x="79" y="668"/>
                  </a:cubicBezTo>
                  <a:cubicBezTo>
                    <a:pt x="79" y="668"/>
                    <a:pt x="79" y="668"/>
                    <a:pt x="79" y="668"/>
                  </a:cubicBezTo>
                  <a:close/>
                  <a:moveTo>
                    <a:pt x="118" y="658"/>
                  </a:moveTo>
                  <a:cubicBezTo>
                    <a:pt x="118" y="658"/>
                    <a:pt x="117" y="658"/>
                    <a:pt x="117" y="659"/>
                  </a:cubicBezTo>
                  <a:cubicBezTo>
                    <a:pt x="117" y="659"/>
                    <a:pt x="119" y="659"/>
                    <a:pt x="119" y="659"/>
                  </a:cubicBezTo>
                  <a:cubicBezTo>
                    <a:pt x="120" y="658"/>
                    <a:pt x="119" y="657"/>
                    <a:pt x="118" y="658"/>
                  </a:cubicBezTo>
                  <a:close/>
                  <a:moveTo>
                    <a:pt x="361" y="628"/>
                  </a:moveTo>
                  <a:cubicBezTo>
                    <a:pt x="361" y="628"/>
                    <a:pt x="360" y="626"/>
                    <a:pt x="360" y="628"/>
                  </a:cubicBezTo>
                  <a:cubicBezTo>
                    <a:pt x="360" y="628"/>
                    <a:pt x="360" y="628"/>
                    <a:pt x="361" y="628"/>
                  </a:cubicBezTo>
                  <a:close/>
                  <a:moveTo>
                    <a:pt x="364" y="634"/>
                  </a:moveTo>
                  <a:cubicBezTo>
                    <a:pt x="364" y="635"/>
                    <a:pt x="364" y="634"/>
                    <a:pt x="364" y="634"/>
                  </a:cubicBezTo>
                  <a:cubicBezTo>
                    <a:pt x="364" y="635"/>
                    <a:pt x="366" y="637"/>
                    <a:pt x="367" y="637"/>
                  </a:cubicBezTo>
                  <a:cubicBezTo>
                    <a:pt x="366" y="635"/>
                    <a:pt x="365" y="634"/>
                    <a:pt x="364" y="632"/>
                  </a:cubicBezTo>
                  <a:cubicBezTo>
                    <a:pt x="364" y="632"/>
                    <a:pt x="365" y="632"/>
                    <a:pt x="365" y="632"/>
                  </a:cubicBezTo>
                  <a:cubicBezTo>
                    <a:pt x="365" y="632"/>
                    <a:pt x="364" y="631"/>
                    <a:pt x="364" y="631"/>
                  </a:cubicBezTo>
                  <a:cubicBezTo>
                    <a:pt x="364" y="631"/>
                    <a:pt x="364" y="631"/>
                    <a:pt x="363" y="631"/>
                  </a:cubicBezTo>
                  <a:cubicBezTo>
                    <a:pt x="363" y="631"/>
                    <a:pt x="363" y="632"/>
                    <a:pt x="364" y="632"/>
                  </a:cubicBezTo>
                  <a:cubicBezTo>
                    <a:pt x="364" y="632"/>
                    <a:pt x="363" y="632"/>
                    <a:pt x="363" y="632"/>
                  </a:cubicBezTo>
                  <a:cubicBezTo>
                    <a:pt x="364" y="633"/>
                    <a:pt x="364" y="634"/>
                    <a:pt x="364" y="634"/>
                  </a:cubicBezTo>
                  <a:close/>
                  <a:moveTo>
                    <a:pt x="363" y="628"/>
                  </a:moveTo>
                  <a:cubicBezTo>
                    <a:pt x="363" y="628"/>
                    <a:pt x="363" y="629"/>
                    <a:pt x="363" y="629"/>
                  </a:cubicBezTo>
                  <a:cubicBezTo>
                    <a:pt x="363" y="629"/>
                    <a:pt x="363" y="629"/>
                    <a:pt x="363" y="628"/>
                  </a:cubicBezTo>
                  <a:close/>
                  <a:moveTo>
                    <a:pt x="363" y="630"/>
                  </a:moveTo>
                  <a:cubicBezTo>
                    <a:pt x="363" y="630"/>
                    <a:pt x="363" y="630"/>
                    <a:pt x="363" y="630"/>
                  </a:cubicBezTo>
                  <a:cubicBezTo>
                    <a:pt x="362" y="629"/>
                    <a:pt x="362" y="630"/>
                    <a:pt x="363" y="631"/>
                  </a:cubicBezTo>
                  <a:cubicBezTo>
                    <a:pt x="363" y="631"/>
                    <a:pt x="363" y="630"/>
                    <a:pt x="363" y="630"/>
                  </a:cubicBezTo>
                  <a:cubicBezTo>
                    <a:pt x="363" y="630"/>
                    <a:pt x="362" y="630"/>
                    <a:pt x="363" y="630"/>
                  </a:cubicBezTo>
                  <a:close/>
                  <a:moveTo>
                    <a:pt x="361" y="629"/>
                  </a:moveTo>
                  <a:cubicBezTo>
                    <a:pt x="361" y="629"/>
                    <a:pt x="360" y="630"/>
                    <a:pt x="361" y="631"/>
                  </a:cubicBezTo>
                  <a:cubicBezTo>
                    <a:pt x="361" y="630"/>
                    <a:pt x="362" y="629"/>
                    <a:pt x="362" y="629"/>
                  </a:cubicBezTo>
                  <a:cubicBezTo>
                    <a:pt x="361" y="628"/>
                    <a:pt x="361" y="629"/>
                    <a:pt x="361" y="629"/>
                  </a:cubicBezTo>
                  <a:close/>
                  <a:moveTo>
                    <a:pt x="362" y="624"/>
                  </a:moveTo>
                  <a:cubicBezTo>
                    <a:pt x="362" y="624"/>
                    <a:pt x="361" y="624"/>
                    <a:pt x="360" y="624"/>
                  </a:cubicBezTo>
                  <a:cubicBezTo>
                    <a:pt x="360" y="625"/>
                    <a:pt x="361" y="626"/>
                    <a:pt x="361" y="625"/>
                  </a:cubicBezTo>
                  <a:cubicBezTo>
                    <a:pt x="361" y="625"/>
                    <a:pt x="361" y="625"/>
                    <a:pt x="361" y="625"/>
                  </a:cubicBezTo>
                  <a:cubicBezTo>
                    <a:pt x="363" y="625"/>
                    <a:pt x="361" y="624"/>
                    <a:pt x="362" y="624"/>
                  </a:cubicBezTo>
                  <a:close/>
                  <a:moveTo>
                    <a:pt x="361" y="626"/>
                  </a:moveTo>
                  <a:cubicBezTo>
                    <a:pt x="361" y="626"/>
                    <a:pt x="361" y="626"/>
                    <a:pt x="361" y="626"/>
                  </a:cubicBezTo>
                  <a:cubicBezTo>
                    <a:pt x="361" y="626"/>
                    <a:pt x="361" y="626"/>
                    <a:pt x="361" y="626"/>
                  </a:cubicBezTo>
                  <a:close/>
                  <a:moveTo>
                    <a:pt x="361" y="628"/>
                  </a:moveTo>
                  <a:cubicBezTo>
                    <a:pt x="361" y="629"/>
                    <a:pt x="363" y="628"/>
                    <a:pt x="361" y="627"/>
                  </a:cubicBezTo>
                  <a:cubicBezTo>
                    <a:pt x="361" y="627"/>
                    <a:pt x="361" y="628"/>
                    <a:pt x="361" y="628"/>
                  </a:cubicBezTo>
                  <a:close/>
                  <a:moveTo>
                    <a:pt x="368" y="616"/>
                  </a:moveTo>
                  <a:cubicBezTo>
                    <a:pt x="368" y="616"/>
                    <a:pt x="367" y="616"/>
                    <a:pt x="367" y="616"/>
                  </a:cubicBezTo>
                  <a:cubicBezTo>
                    <a:pt x="367" y="616"/>
                    <a:pt x="367" y="616"/>
                    <a:pt x="368" y="616"/>
                  </a:cubicBezTo>
                  <a:close/>
                  <a:moveTo>
                    <a:pt x="433" y="703"/>
                  </a:moveTo>
                  <a:cubicBezTo>
                    <a:pt x="432" y="702"/>
                    <a:pt x="432" y="703"/>
                    <a:pt x="432" y="703"/>
                  </a:cubicBezTo>
                  <a:cubicBezTo>
                    <a:pt x="432" y="703"/>
                    <a:pt x="433" y="703"/>
                    <a:pt x="433" y="703"/>
                  </a:cubicBezTo>
                  <a:cubicBezTo>
                    <a:pt x="433" y="702"/>
                    <a:pt x="433" y="702"/>
                    <a:pt x="433" y="702"/>
                  </a:cubicBezTo>
                  <a:cubicBezTo>
                    <a:pt x="433" y="702"/>
                    <a:pt x="433" y="703"/>
                    <a:pt x="433" y="703"/>
                  </a:cubicBezTo>
                  <a:close/>
                  <a:moveTo>
                    <a:pt x="431" y="704"/>
                  </a:moveTo>
                  <a:cubicBezTo>
                    <a:pt x="431" y="704"/>
                    <a:pt x="431" y="704"/>
                    <a:pt x="432" y="704"/>
                  </a:cubicBezTo>
                  <a:cubicBezTo>
                    <a:pt x="432" y="704"/>
                    <a:pt x="431" y="703"/>
                    <a:pt x="431" y="703"/>
                  </a:cubicBezTo>
                  <a:cubicBezTo>
                    <a:pt x="431" y="704"/>
                    <a:pt x="431" y="704"/>
                    <a:pt x="431" y="704"/>
                  </a:cubicBezTo>
                  <a:close/>
                  <a:moveTo>
                    <a:pt x="363" y="623"/>
                  </a:moveTo>
                  <a:cubicBezTo>
                    <a:pt x="363" y="623"/>
                    <a:pt x="363" y="623"/>
                    <a:pt x="363" y="622"/>
                  </a:cubicBezTo>
                  <a:cubicBezTo>
                    <a:pt x="363" y="623"/>
                    <a:pt x="362" y="623"/>
                    <a:pt x="363" y="623"/>
                  </a:cubicBezTo>
                  <a:close/>
                  <a:moveTo>
                    <a:pt x="374" y="633"/>
                  </a:moveTo>
                  <a:cubicBezTo>
                    <a:pt x="374" y="633"/>
                    <a:pt x="374" y="633"/>
                    <a:pt x="374" y="634"/>
                  </a:cubicBezTo>
                  <a:cubicBezTo>
                    <a:pt x="376" y="633"/>
                    <a:pt x="376" y="633"/>
                    <a:pt x="376" y="631"/>
                  </a:cubicBezTo>
                  <a:cubicBezTo>
                    <a:pt x="375" y="632"/>
                    <a:pt x="374" y="632"/>
                    <a:pt x="374" y="633"/>
                  </a:cubicBezTo>
                  <a:cubicBezTo>
                    <a:pt x="374" y="633"/>
                    <a:pt x="374" y="632"/>
                    <a:pt x="374" y="632"/>
                  </a:cubicBezTo>
                  <a:cubicBezTo>
                    <a:pt x="374" y="632"/>
                    <a:pt x="374" y="633"/>
                    <a:pt x="374" y="633"/>
                  </a:cubicBezTo>
                  <a:cubicBezTo>
                    <a:pt x="374" y="633"/>
                    <a:pt x="374" y="632"/>
                    <a:pt x="374" y="632"/>
                  </a:cubicBezTo>
                  <a:cubicBezTo>
                    <a:pt x="374" y="632"/>
                    <a:pt x="374" y="633"/>
                    <a:pt x="374" y="633"/>
                  </a:cubicBezTo>
                  <a:close/>
                  <a:moveTo>
                    <a:pt x="368" y="615"/>
                  </a:moveTo>
                  <a:cubicBezTo>
                    <a:pt x="368" y="615"/>
                    <a:pt x="368" y="615"/>
                    <a:pt x="368" y="616"/>
                  </a:cubicBezTo>
                  <a:cubicBezTo>
                    <a:pt x="368" y="616"/>
                    <a:pt x="368" y="615"/>
                    <a:pt x="368" y="615"/>
                  </a:cubicBezTo>
                  <a:close/>
                  <a:moveTo>
                    <a:pt x="376" y="634"/>
                  </a:moveTo>
                  <a:cubicBezTo>
                    <a:pt x="375" y="633"/>
                    <a:pt x="376" y="637"/>
                    <a:pt x="376" y="634"/>
                  </a:cubicBezTo>
                  <a:cubicBezTo>
                    <a:pt x="376" y="634"/>
                    <a:pt x="376" y="635"/>
                    <a:pt x="376" y="634"/>
                  </a:cubicBezTo>
                  <a:close/>
                  <a:moveTo>
                    <a:pt x="433" y="704"/>
                  </a:moveTo>
                  <a:cubicBezTo>
                    <a:pt x="432" y="704"/>
                    <a:pt x="432" y="705"/>
                    <a:pt x="433" y="705"/>
                  </a:cubicBezTo>
                  <a:cubicBezTo>
                    <a:pt x="433" y="704"/>
                    <a:pt x="433" y="704"/>
                    <a:pt x="433" y="704"/>
                  </a:cubicBezTo>
                  <a:close/>
                  <a:moveTo>
                    <a:pt x="363" y="624"/>
                  </a:moveTo>
                  <a:cubicBezTo>
                    <a:pt x="364" y="625"/>
                    <a:pt x="363" y="623"/>
                    <a:pt x="363" y="623"/>
                  </a:cubicBezTo>
                  <a:cubicBezTo>
                    <a:pt x="362" y="623"/>
                    <a:pt x="362" y="623"/>
                    <a:pt x="363" y="624"/>
                  </a:cubicBezTo>
                  <a:close/>
                  <a:moveTo>
                    <a:pt x="360" y="615"/>
                  </a:moveTo>
                  <a:cubicBezTo>
                    <a:pt x="360" y="615"/>
                    <a:pt x="360" y="612"/>
                    <a:pt x="359" y="612"/>
                  </a:cubicBezTo>
                  <a:cubicBezTo>
                    <a:pt x="358" y="612"/>
                    <a:pt x="359" y="614"/>
                    <a:pt x="358" y="614"/>
                  </a:cubicBezTo>
                  <a:cubicBezTo>
                    <a:pt x="360" y="613"/>
                    <a:pt x="358" y="611"/>
                    <a:pt x="357" y="611"/>
                  </a:cubicBezTo>
                  <a:cubicBezTo>
                    <a:pt x="357" y="611"/>
                    <a:pt x="357" y="611"/>
                    <a:pt x="357" y="612"/>
                  </a:cubicBezTo>
                  <a:cubicBezTo>
                    <a:pt x="357" y="612"/>
                    <a:pt x="356" y="611"/>
                    <a:pt x="356" y="611"/>
                  </a:cubicBezTo>
                  <a:cubicBezTo>
                    <a:pt x="355" y="612"/>
                    <a:pt x="356" y="612"/>
                    <a:pt x="356" y="612"/>
                  </a:cubicBezTo>
                  <a:cubicBezTo>
                    <a:pt x="356" y="612"/>
                    <a:pt x="356" y="612"/>
                    <a:pt x="355" y="611"/>
                  </a:cubicBezTo>
                  <a:cubicBezTo>
                    <a:pt x="355" y="612"/>
                    <a:pt x="355" y="615"/>
                    <a:pt x="357" y="614"/>
                  </a:cubicBezTo>
                  <a:cubicBezTo>
                    <a:pt x="356" y="614"/>
                    <a:pt x="356" y="614"/>
                    <a:pt x="356" y="614"/>
                  </a:cubicBezTo>
                  <a:cubicBezTo>
                    <a:pt x="356" y="614"/>
                    <a:pt x="357" y="614"/>
                    <a:pt x="357" y="614"/>
                  </a:cubicBezTo>
                  <a:cubicBezTo>
                    <a:pt x="357" y="615"/>
                    <a:pt x="356" y="615"/>
                    <a:pt x="356" y="615"/>
                  </a:cubicBezTo>
                  <a:cubicBezTo>
                    <a:pt x="356" y="615"/>
                    <a:pt x="358" y="616"/>
                    <a:pt x="358" y="615"/>
                  </a:cubicBezTo>
                  <a:cubicBezTo>
                    <a:pt x="358" y="616"/>
                    <a:pt x="358" y="617"/>
                    <a:pt x="358" y="617"/>
                  </a:cubicBezTo>
                  <a:cubicBezTo>
                    <a:pt x="357" y="616"/>
                    <a:pt x="357" y="616"/>
                    <a:pt x="356" y="617"/>
                  </a:cubicBezTo>
                  <a:cubicBezTo>
                    <a:pt x="356" y="617"/>
                    <a:pt x="356" y="618"/>
                    <a:pt x="356" y="618"/>
                  </a:cubicBezTo>
                  <a:cubicBezTo>
                    <a:pt x="357" y="618"/>
                    <a:pt x="357" y="618"/>
                    <a:pt x="357" y="618"/>
                  </a:cubicBezTo>
                  <a:cubicBezTo>
                    <a:pt x="357" y="619"/>
                    <a:pt x="356" y="621"/>
                    <a:pt x="357" y="622"/>
                  </a:cubicBezTo>
                  <a:cubicBezTo>
                    <a:pt x="357" y="621"/>
                    <a:pt x="357" y="618"/>
                    <a:pt x="358" y="618"/>
                  </a:cubicBezTo>
                  <a:cubicBezTo>
                    <a:pt x="358" y="618"/>
                    <a:pt x="358" y="621"/>
                    <a:pt x="358" y="621"/>
                  </a:cubicBezTo>
                  <a:cubicBezTo>
                    <a:pt x="359" y="621"/>
                    <a:pt x="358" y="618"/>
                    <a:pt x="358" y="618"/>
                  </a:cubicBezTo>
                  <a:cubicBezTo>
                    <a:pt x="359" y="618"/>
                    <a:pt x="359" y="618"/>
                    <a:pt x="359" y="618"/>
                  </a:cubicBezTo>
                  <a:cubicBezTo>
                    <a:pt x="359" y="618"/>
                    <a:pt x="359" y="617"/>
                    <a:pt x="358" y="617"/>
                  </a:cubicBezTo>
                  <a:cubicBezTo>
                    <a:pt x="359" y="617"/>
                    <a:pt x="359" y="616"/>
                    <a:pt x="359" y="616"/>
                  </a:cubicBezTo>
                  <a:cubicBezTo>
                    <a:pt x="358" y="615"/>
                    <a:pt x="360" y="615"/>
                    <a:pt x="359" y="614"/>
                  </a:cubicBezTo>
                  <a:cubicBezTo>
                    <a:pt x="359" y="614"/>
                    <a:pt x="359" y="615"/>
                    <a:pt x="360" y="615"/>
                  </a:cubicBezTo>
                  <a:cubicBezTo>
                    <a:pt x="359" y="615"/>
                    <a:pt x="360" y="615"/>
                    <a:pt x="360" y="615"/>
                  </a:cubicBezTo>
                  <a:cubicBezTo>
                    <a:pt x="360" y="615"/>
                    <a:pt x="360" y="615"/>
                    <a:pt x="360" y="615"/>
                  </a:cubicBezTo>
                  <a:close/>
                  <a:moveTo>
                    <a:pt x="359" y="623"/>
                  </a:moveTo>
                  <a:cubicBezTo>
                    <a:pt x="359" y="623"/>
                    <a:pt x="359" y="623"/>
                    <a:pt x="359" y="623"/>
                  </a:cubicBezTo>
                  <a:cubicBezTo>
                    <a:pt x="359" y="623"/>
                    <a:pt x="359" y="623"/>
                    <a:pt x="359" y="624"/>
                  </a:cubicBezTo>
                  <a:cubicBezTo>
                    <a:pt x="359" y="624"/>
                    <a:pt x="359" y="622"/>
                    <a:pt x="359" y="623"/>
                  </a:cubicBezTo>
                  <a:close/>
                  <a:moveTo>
                    <a:pt x="357" y="623"/>
                  </a:moveTo>
                  <a:cubicBezTo>
                    <a:pt x="357" y="623"/>
                    <a:pt x="356" y="623"/>
                    <a:pt x="356" y="623"/>
                  </a:cubicBezTo>
                  <a:cubicBezTo>
                    <a:pt x="356" y="623"/>
                    <a:pt x="356" y="623"/>
                    <a:pt x="356" y="624"/>
                  </a:cubicBezTo>
                  <a:cubicBezTo>
                    <a:pt x="356" y="624"/>
                    <a:pt x="357" y="623"/>
                    <a:pt x="357" y="623"/>
                  </a:cubicBezTo>
                  <a:cubicBezTo>
                    <a:pt x="357" y="623"/>
                    <a:pt x="357" y="623"/>
                    <a:pt x="357" y="623"/>
                  </a:cubicBezTo>
                  <a:close/>
                  <a:moveTo>
                    <a:pt x="359" y="616"/>
                  </a:moveTo>
                  <a:cubicBezTo>
                    <a:pt x="359" y="616"/>
                    <a:pt x="359" y="616"/>
                    <a:pt x="359" y="616"/>
                  </a:cubicBezTo>
                  <a:cubicBezTo>
                    <a:pt x="360" y="616"/>
                    <a:pt x="359" y="616"/>
                    <a:pt x="359" y="616"/>
                  </a:cubicBezTo>
                  <a:close/>
                  <a:moveTo>
                    <a:pt x="357" y="599"/>
                  </a:moveTo>
                  <a:cubicBezTo>
                    <a:pt x="357" y="599"/>
                    <a:pt x="357" y="599"/>
                    <a:pt x="357" y="599"/>
                  </a:cubicBezTo>
                  <a:cubicBezTo>
                    <a:pt x="357" y="599"/>
                    <a:pt x="357" y="599"/>
                    <a:pt x="357" y="599"/>
                  </a:cubicBezTo>
                  <a:close/>
                  <a:moveTo>
                    <a:pt x="356" y="598"/>
                  </a:moveTo>
                  <a:cubicBezTo>
                    <a:pt x="356" y="598"/>
                    <a:pt x="357" y="598"/>
                    <a:pt x="357" y="598"/>
                  </a:cubicBezTo>
                  <a:cubicBezTo>
                    <a:pt x="357" y="598"/>
                    <a:pt x="356" y="598"/>
                    <a:pt x="356" y="598"/>
                  </a:cubicBezTo>
                  <a:close/>
                  <a:moveTo>
                    <a:pt x="357" y="600"/>
                  </a:moveTo>
                  <a:cubicBezTo>
                    <a:pt x="358" y="600"/>
                    <a:pt x="357" y="599"/>
                    <a:pt x="357" y="599"/>
                  </a:cubicBezTo>
                  <a:cubicBezTo>
                    <a:pt x="357" y="599"/>
                    <a:pt x="357" y="600"/>
                    <a:pt x="357" y="600"/>
                  </a:cubicBezTo>
                  <a:close/>
                  <a:moveTo>
                    <a:pt x="362" y="628"/>
                  </a:moveTo>
                  <a:cubicBezTo>
                    <a:pt x="363" y="628"/>
                    <a:pt x="363" y="627"/>
                    <a:pt x="362" y="627"/>
                  </a:cubicBezTo>
                  <a:cubicBezTo>
                    <a:pt x="361" y="627"/>
                    <a:pt x="362" y="628"/>
                    <a:pt x="362" y="628"/>
                  </a:cubicBezTo>
                  <a:close/>
                  <a:moveTo>
                    <a:pt x="362" y="629"/>
                  </a:moveTo>
                  <a:cubicBezTo>
                    <a:pt x="362" y="629"/>
                    <a:pt x="362" y="629"/>
                    <a:pt x="362" y="629"/>
                  </a:cubicBezTo>
                  <a:cubicBezTo>
                    <a:pt x="362" y="629"/>
                    <a:pt x="362" y="629"/>
                    <a:pt x="362" y="629"/>
                  </a:cubicBezTo>
                  <a:close/>
                  <a:moveTo>
                    <a:pt x="360" y="623"/>
                  </a:moveTo>
                  <a:cubicBezTo>
                    <a:pt x="360" y="623"/>
                    <a:pt x="360" y="623"/>
                    <a:pt x="360" y="623"/>
                  </a:cubicBezTo>
                  <a:cubicBezTo>
                    <a:pt x="360" y="622"/>
                    <a:pt x="362" y="622"/>
                    <a:pt x="362" y="621"/>
                  </a:cubicBezTo>
                  <a:cubicBezTo>
                    <a:pt x="361" y="621"/>
                    <a:pt x="362" y="623"/>
                    <a:pt x="362" y="623"/>
                  </a:cubicBezTo>
                  <a:cubicBezTo>
                    <a:pt x="363" y="622"/>
                    <a:pt x="363" y="620"/>
                    <a:pt x="362" y="620"/>
                  </a:cubicBezTo>
                  <a:cubicBezTo>
                    <a:pt x="364" y="620"/>
                    <a:pt x="364" y="623"/>
                    <a:pt x="363" y="624"/>
                  </a:cubicBezTo>
                  <a:cubicBezTo>
                    <a:pt x="363" y="626"/>
                    <a:pt x="361" y="627"/>
                    <a:pt x="364" y="626"/>
                  </a:cubicBezTo>
                  <a:cubicBezTo>
                    <a:pt x="364" y="627"/>
                    <a:pt x="364" y="628"/>
                    <a:pt x="365" y="628"/>
                  </a:cubicBezTo>
                  <a:cubicBezTo>
                    <a:pt x="365" y="628"/>
                    <a:pt x="364" y="628"/>
                    <a:pt x="364" y="629"/>
                  </a:cubicBezTo>
                  <a:cubicBezTo>
                    <a:pt x="365" y="629"/>
                    <a:pt x="365" y="629"/>
                    <a:pt x="365" y="629"/>
                  </a:cubicBezTo>
                  <a:cubicBezTo>
                    <a:pt x="365" y="629"/>
                    <a:pt x="363" y="629"/>
                    <a:pt x="363" y="630"/>
                  </a:cubicBezTo>
                  <a:cubicBezTo>
                    <a:pt x="363" y="631"/>
                    <a:pt x="365" y="630"/>
                    <a:pt x="365" y="630"/>
                  </a:cubicBezTo>
                  <a:cubicBezTo>
                    <a:pt x="365" y="631"/>
                    <a:pt x="365" y="631"/>
                    <a:pt x="365" y="631"/>
                  </a:cubicBezTo>
                  <a:cubicBezTo>
                    <a:pt x="365" y="632"/>
                    <a:pt x="366" y="631"/>
                    <a:pt x="366" y="630"/>
                  </a:cubicBezTo>
                  <a:cubicBezTo>
                    <a:pt x="366" y="630"/>
                    <a:pt x="367" y="632"/>
                    <a:pt x="367" y="632"/>
                  </a:cubicBezTo>
                  <a:cubicBezTo>
                    <a:pt x="367" y="631"/>
                    <a:pt x="367" y="631"/>
                    <a:pt x="367" y="630"/>
                  </a:cubicBezTo>
                  <a:cubicBezTo>
                    <a:pt x="367" y="631"/>
                    <a:pt x="367" y="632"/>
                    <a:pt x="367" y="633"/>
                  </a:cubicBezTo>
                  <a:cubicBezTo>
                    <a:pt x="367" y="632"/>
                    <a:pt x="368" y="632"/>
                    <a:pt x="368" y="632"/>
                  </a:cubicBezTo>
                  <a:cubicBezTo>
                    <a:pt x="368" y="633"/>
                    <a:pt x="368" y="633"/>
                    <a:pt x="367" y="633"/>
                  </a:cubicBezTo>
                  <a:cubicBezTo>
                    <a:pt x="368" y="633"/>
                    <a:pt x="368" y="634"/>
                    <a:pt x="368" y="634"/>
                  </a:cubicBezTo>
                  <a:cubicBezTo>
                    <a:pt x="368" y="634"/>
                    <a:pt x="368" y="634"/>
                    <a:pt x="368" y="634"/>
                  </a:cubicBezTo>
                  <a:cubicBezTo>
                    <a:pt x="369" y="634"/>
                    <a:pt x="368" y="634"/>
                    <a:pt x="368" y="635"/>
                  </a:cubicBezTo>
                  <a:cubicBezTo>
                    <a:pt x="368" y="635"/>
                    <a:pt x="369" y="633"/>
                    <a:pt x="369" y="633"/>
                  </a:cubicBezTo>
                  <a:cubicBezTo>
                    <a:pt x="369" y="634"/>
                    <a:pt x="369" y="635"/>
                    <a:pt x="369" y="636"/>
                  </a:cubicBezTo>
                  <a:cubicBezTo>
                    <a:pt x="371" y="638"/>
                    <a:pt x="371" y="636"/>
                    <a:pt x="371" y="636"/>
                  </a:cubicBezTo>
                  <a:cubicBezTo>
                    <a:pt x="372" y="636"/>
                    <a:pt x="371" y="635"/>
                    <a:pt x="371" y="635"/>
                  </a:cubicBezTo>
                  <a:cubicBezTo>
                    <a:pt x="371" y="635"/>
                    <a:pt x="371" y="635"/>
                    <a:pt x="371" y="635"/>
                  </a:cubicBezTo>
                  <a:cubicBezTo>
                    <a:pt x="371" y="634"/>
                    <a:pt x="371" y="634"/>
                    <a:pt x="371" y="634"/>
                  </a:cubicBezTo>
                  <a:cubicBezTo>
                    <a:pt x="371" y="634"/>
                    <a:pt x="371" y="634"/>
                    <a:pt x="371" y="633"/>
                  </a:cubicBezTo>
                  <a:cubicBezTo>
                    <a:pt x="371" y="633"/>
                    <a:pt x="370" y="634"/>
                    <a:pt x="370" y="634"/>
                  </a:cubicBezTo>
                  <a:cubicBezTo>
                    <a:pt x="370" y="634"/>
                    <a:pt x="370" y="634"/>
                    <a:pt x="370" y="633"/>
                  </a:cubicBezTo>
                  <a:cubicBezTo>
                    <a:pt x="371" y="634"/>
                    <a:pt x="371" y="633"/>
                    <a:pt x="371" y="632"/>
                  </a:cubicBezTo>
                  <a:cubicBezTo>
                    <a:pt x="371" y="632"/>
                    <a:pt x="371" y="632"/>
                    <a:pt x="371" y="632"/>
                  </a:cubicBezTo>
                  <a:cubicBezTo>
                    <a:pt x="371" y="632"/>
                    <a:pt x="372" y="630"/>
                    <a:pt x="371" y="630"/>
                  </a:cubicBezTo>
                  <a:cubicBezTo>
                    <a:pt x="371" y="630"/>
                    <a:pt x="371" y="631"/>
                    <a:pt x="370" y="631"/>
                  </a:cubicBezTo>
                  <a:cubicBezTo>
                    <a:pt x="370" y="630"/>
                    <a:pt x="369" y="632"/>
                    <a:pt x="369" y="632"/>
                  </a:cubicBezTo>
                  <a:cubicBezTo>
                    <a:pt x="369" y="630"/>
                    <a:pt x="371" y="631"/>
                    <a:pt x="371" y="630"/>
                  </a:cubicBezTo>
                  <a:cubicBezTo>
                    <a:pt x="371" y="629"/>
                    <a:pt x="370" y="629"/>
                    <a:pt x="369" y="630"/>
                  </a:cubicBezTo>
                  <a:cubicBezTo>
                    <a:pt x="369" y="628"/>
                    <a:pt x="369" y="630"/>
                    <a:pt x="368" y="629"/>
                  </a:cubicBezTo>
                  <a:cubicBezTo>
                    <a:pt x="369" y="629"/>
                    <a:pt x="369" y="628"/>
                    <a:pt x="369" y="628"/>
                  </a:cubicBezTo>
                  <a:cubicBezTo>
                    <a:pt x="369" y="628"/>
                    <a:pt x="368" y="627"/>
                    <a:pt x="367" y="629"/>
                  </a:cubicBezTo>
                  <a:cubicBezTo>
                    <a:pt x="366" y="625"/>
                    <a:pt x="370" y="628"/>
                    <a:pt x="370" y="628"/>
                  </a:cubicBezTo>
                  <a:cubicBezTo>
                    <a:pt x="370" y="628"/>
                    <a:pt x="369" y="626"/>
                    <a:pt x="369" y="626"/>
                  </a:cubicBezTo>
                  <a:cubicBezTo>
                    <a:pt x="369" y="626"/>
                    <a:pt x="368" y="626"/>
                    <a:pt x="368" y="626"/>
                  </a:cubicBezTo>
                  <a:cubicBezTo>
                    <a:pt x="369" y="626"/>
                    <a:pt x="368" y="626"/>
                    <a:pt x="368" y="626"/>
                  </a:cubicBezTo>
                  <a:cubicBezTo>
                    <a:pt x="371" y="624"/>
                    <a:pt x="364" y="622"/>
                    <a:pt x="364" y="620"/>
                  </a:cubicBezTo>
                  <a:cubicBezTo>
                    <a:pt x="364" y="620"/>
                    <a:pt x="365" y="618"/>
                    <a:pt x="362" y="618"/>
                  </a:cubicBezTo>
                  <a:cubicBezTo>
                    <a:pt x="360" y="618"/>
                    <a:pt x="361" y="618"/>
                    <a:pt x="362" y="620"/>
                  </a:cubicBezTo>
                  <a:cubicBezTo>
                    <a:pt x="362" y="620"/>
                    <a:pt x="361" y="621"/>
                    <a:pt x="361" y="620"/>
                  </a:cubicBezTo>
                  <a:cubicBezTo>
                    <a:pt x="360" y="621"/>
                    <a:pt x="361" y="620"/>
                    <a:pt x="361" y="621"/>
                  </a:cubicBezTo>
                  <a:cubicBezTo>
                    <a:pt x="361" y="621"/>
                    <a:pt x="358" y="622"/>
                    <a:pt x="360" y="623"/>
                  </a:cubicBezTo>
                  <a:cubicBezTo>
                    <a:pt x="360" y="623"/>
                    <a:pt x="359" y="623"/>
                    <a:pt x="359" y="623"/>
                  </a:cubicBezTo>
                  <a:cubicBezTo>
                    <a:pt x="359" y="623"/>
                    <a:pt x="360" y="623"/>
                    <a:pt x="360" y="623"/>
                  </a:cubicBezTo>
                  <a:cubicBezTo>
                    <a:pt x="360" y="623"/>
                    <a:pt x="359" y="623"/>
                    <a:pt x="359" y="623"/>
                  </a:cubicBezTo>
                  <a:cubicBezTo>
                    <a:pt x="359" y="623"/>
                    <a:pt x="360" y="623"/>
                    <a:pt x="360" y="623"/>
                  </a:cubicBezTo>
                  <a:close/>
                  <a:moveTo>
                    <a:pt x="361" y="620"/>
                  </a:moveTo>
                  <a:cubicBezTo>
                    <a:pt x="361" y="620"/>
                    <a:pt x="361" y="620"/>
                    <a:pt x="361" y="620"/>
                  </a:cubicBezTo>
                  <a:cubicBezTo>
                    <a:pt x="361" y="620"/>
                    <a:pt x="361" y="620"/>
                    <a:pt x="361" y="620"/>
                  </a:cubicBezTo>
                  <a:close/>
                  <a:moveTo>
                    <a:pt x="366" y="633"/>
                  </a:moveTo>
                  <a:cubicBezTo>
                    <a:pt x="366" y="633"/>
                    <a:pt x="366" y="633"/>
                    <a:pt x="366" y="634"/>
                  </a:cubicBezTo>
                  <a:cubicBezTo>
                    <a:pt x="368" y="631"/>
                    <a:pt x="364" y="632"/>
                    <a:pt x="366" y="633"/>
                  </a:cubicBezTo>
                  <a:close/>
                  <a:moveTo>
                    <a:pt x="367" y="636"/>
                  </a:moveTo>
                  <a:cubicBezTo>
                    <a:pt x="367" y="636"/>
                    <a:pt x="367" y="634"/>
                    <a:pt x="366" y="634"/>
                  </a:cubicBezTo>
                  <a:cubicBezTo>
                    <a:pt x="365" y="634"/>
                    <a:pt x="367" y="636"/>
                    <a:pt x="367" y="636"/>
                  </a:cubicBezTo>
                  <a:close/>
                  <a:moveTo>
                    <a:pt x="221" y="948"/>
                  </a:moveTo>
                  <a:cubicBezTo>
                    <a:pt x="220" y="949"/>
                    <a:pt x="218" y="948"/>
                    <a:pt x="217" y="947"/>
                  </a:cubicBezTo>
                  <a:cubicBezTo>
                    <a:pt x="215" y="947"/>
                    <a:pt x="215" y="947"/>
                    <a:pt x="214" y="949"/>
                  </a:cubicBezTo>
                  <a:cubicBezTo>
                    <a:pt x="215" y="949"/>
                    <a:pt x="221" y="950"/>
                    <a:pt x="221" y="948"/>
                  </a:cubicBezTo>
                  <a:close/>
                  <a:moveTo>
                    <a:pt x="219" y="951"/>
                  </a:moveTo>
                  <a:cubicBezTo>
                    <a:pt x="218" y="951"/>
                    <a:pt x="218" y="951"/>
                    <a:pt x="218" y="951"/>
                  </a:cubicBezTo>
                  <a:cubicBezTo>
                    <a:pt x="217" y="951"/>
                    <a:pt x="217" y="954"/>
                    <a:pt x="219" y="954"/>
                  </a:cubicBezTo>
                  <a:cubicBezTo>
                    <a:pt x="220" y="953"/>
                    <a:pt x="220" y="951"/>
                    <a:pt x="219" y="951"/>
                  </a:cubicBezTo>
                  <a:close/>
                  <a:moveTo>
                    <a:pt x="223" y="956"/>
                  </a:moveTo>
                  <a:cubicBezTo>
                    <a:pt x="223" y="956"/>
                    <a:pt x="223" y="956"/>
                    <a:pt x="223" y="956"/>
                  </a:cubicBezTo>
                  <a:cubicBezTo>
                    <a:pt x="223" y="955"/>
                    <a:pt x="222" y="956"/>
                    <a:pt x="221" y="956"/>
                  </a:cubicBezTo>
                  <a:cubicBezTo>
                    <a:pt x="221" y="957"/>
                    <a:pt x="224" y="957"/>
                    <a:pt x="223" y="956"/>
                  </a:cubicBezTo>
                  <a:close/>
                  <a:moveTo>
                    <a:pt x="179" y="937"/>
                  </a:moveTo>
                  <a:cubicBezTo>
                    <a:pt x="179" y="936"/>
                    <a:pt x="176" y="939"/>
                    <a:pt x="177" y="940"/>
                  </a:cubicBezTo>
                  <a:cubicBezTo>
                    <a:pt x="178" y="939"/>
                    <a:pt x="180" y="937"/>
                    <a:pt x="179" y="937"/>
                  </a:cubicBezTo>
                  <a:close/>
                  <a:moveTo>
                    <a:pt x="189" y="935"/>
                  </a:moveTo>
                  <a:cubicBezTo>
                    <a:pt x="188" y="932"/>
                    <a:pt x="183" y="934"/>
                    <a:pt x="183" y="936"/>
                  </a:cubicBezTo>
                  <a:cubicBezTo>
                    <a:pt x="182" y="939"/>
                    <a:pt x="189" y="939"/>
                    <a:pt x="189" y="934"/>
                  </a:cubicBezTo>
                  <a:cubicBezTo>
                    <a:pt x="189" y="934"/>
                    <a:pt x="189" y="935"/>
                    <a:pt x="189" y="935"/>
                  </a:cubicBezTo>
                  <a:close/>
                  <a:moveTo>
                    <a:pt x="209" y="946"/>
                  </a:moveTo>
                  <a:cubicBezTo>
                    <a:pt x="209" y="945"/>
                    <a:pt x="209" y="945"/>
                    <a:pt x="209" y="945"/>
                  </a:cubicBezTo>
                  <a:cubicBezTo>
                    <a:pt x="209" y="945"/>
                    <a:pt x="209" y="945"/>
                    <a:pt x="208" y="945"/>
                  </a:cubicBezTo>
                  <a:cubicBezTo>
                    <a:pt x="208" y="945"/>
                    <a:pt x="208" y="945"/>
                    <a:pt x="208" y="945"/>
                  </a:cubicBezTo>
                  <a:cubicBezTo>
                    <a:pt x="208" y="944"/>
                    <a:pt x="208" y="944"/>
                    <a:pt x="208" y="944"/>
                  </a:cubicBezTo>
                  <a:cubicBezTo>
                    <a:pt x="208" y="944"/>
                    <a:pt x="208" y="944"/>
                    <a:pt x="208" y="944"/>
                  </a:cubicBezTo>
                  <a:cubicBezTo>
                    <a:pt x="208" y="945"/>
                    <a:pt x="207" y="944"/>
                    <a:pt x="207" y="944"/>
                  </a:cubicBezTo>
                  <a:cubicBezTo>
                    <a:pt x="207" y="944"/>
                    <a:pt x="205" y="938"/>
                    <a:pt x="204" y="942"/>
                  </a:cubicBezTo>
                  <a:cubicBezTo>
                    <a:pt x="204" y="942"/>
                    <a:pt x="201" y="942"/>
                    <a:pt x="202" y="943"/>
                  </a:cubicBezTo>
                  <a:cubicBezTo>
                    <a:pt x="203" y="943"/>
                    <a:pt x="203" y="945"/>
                    <a:pt x="204" y="946"/>
                  </a:cubicBezTo>
                  <a:cubicBezTo>
                    <a:pt x="204" y="946"/>
                    <a:pt x="206" y="947"/>
                    <a:pt x="205" y="946"/>
                  </a:cubicBezTo>
                  <a:cubicBezTo>
                    <a:pt x="205" y="946"/>
                    <a:pt x="205" y="946"/>
                    <a:pt x="205" y="945"/>
                  </a:cubicBezTo>
                  <a:cubicBezTo>
                    <a:pt x="205" y="945"/>
                    <a:pt x="205" y="945"/>
                    <a:pt x="205" y="945"/>
                  </a:cubicBezTo>
                  <a:cubicBezTo>
                    <a:pt x="205" y="945"/>
                    <a:pt x="205" y="945"/>
                    <a:pt x="205" y="945"/>
                  </a:cubicBezTo>
                  <a:cubicBezTo>
                    <a:pt x="206" y="945"/>
                    <a:pt x="206" y="946"/>
                    <a:pt x="207" y="946"/>
                  </a:cubicBezTo>
                  <a:cubicBezTo>
                    <a:pt x="208" y="947"/>
                    <a:pt x="208" y="947"/>
                    <a:pt x="209" y="946"/>
                  </a:cubicBezTo>
                  <a:cubicBezTo>
                    <a:pt x="209" y="946"/>
                    <a:pt x="209" y="946"/>
                    <a:pt x="209" y="946"/>
                  </a:cubicBezTo>
                  <a:close/>
                  <a:moveTo>
                    <a:pt x="498" y="872"/>
                  </a:moveTo>
                  <a:cubicBezTo>
                    <a:pt x="498" y="871"/>
                    <a:pt x="495" y="869"/>
                    <a:pt x="495" y="871"/>
                  </a:cubicBezTo>
                  <a:cubicBezTo>
                    <a:pt x="495" y="871"/>
                    <a:pt x="497" y="874"/>
                    <a:pt x="498" y="873"/>
                  </a:cubicBezTo>
                  <a:cubicBezTo>
                    <a:pt x="498" y="874"/>
                    <a:pt x="498" y="871"/>
                    <a:pt x="498" y="872"/>
                  </a:cubicBezTo>
                  <a:close/>
                  <a:moveTo>
                    <a:pt x="503" y="872"/>
                  </a:moveTo>
                  <a:cubicBezTo>
                    <a:pt x="503" y="872"/>
                    <a:pt x="501" y="874"/>
                    <a:pt x="502" y="875"/>
                  </a:cubicBezTo>
                  <a:cubicBezTo>
                    <a:pt x="504" y="876"/>
                    <a:pt x="504" y="873"/>
                    <a:pt x="503" y="872"/>
                  </a:cubicBezTo>
                  <a:close/>
                  <a:moveTo>
                    <a:pt x="745" y="954"/>
                  </a:moveTo>
                  <a:cubicBezTo>
                    <a:pt x="745" y="954"/>
                    <a:pt x="745" y="953"/>
                    <a:pt x="744" y="953"/>
                  </a:cubicBezTo>
                  <a:cubicBezTo>
                    <a:pt x="744" y="953"/>
                    <a:pt x="744" y="953"/>
                    <a:pt x="743" y="953"/>
                  </a:cubicBezTo>
                  <a:cubicBezTo>
                    <a:pt x="743" y="953"/>
                    <a:pt x="743" y="952"/>
                    <a:pt x="742" y="952"/>
                  </a:cubicBezTo>
                  <a:cubicBezTo>
                    <a:pt x="742" y="952"/>
                    <a:pt x="742" y="952"/>
                    <a:pt x="742" y="952"/>
                  </a:cubicBezTo>
                  <a:cubicBezTo>
                    <a:pt x="740" y="951"/>
                    <a:pt x="738" y="951"/>
                    <a:pt x="735" y="950"/>
                  </a:cubicBezTo>
                  <a:cubicBezTo>
                    <a:pt x="735" y="950"/>
                    <a:pt x="735" y="950"/>
                    <a:pt x="735" y="950"/>
                  </a:cubicBezTo>
                  <a:cubicBezTo>
                    <a:pt x="735" y="950"/>
                    <a:pt x="735" y="950"/>
                    <a:pt x="734" y="950"/>
                  </a:cubicBezTo>
                  <a:cubicBezTo>
                    <a:pt x="734" y="950"/>
                    <a:pt x="734" y="950"/>
                    <a:pt x="734" y="951"/>
                  </a:cubicBezTo>
                  <a:cubicBezTo>
                    <a:pt x="734" y="951"/>
                    <a:pt x="734" y="951"/>
                    <a:pt x="734" y="951"/>
                  </a:cubicBezTo>
                  <a:cubicBezTo>
                    <a:pt x="730" y="951"/>
                    <a:pt x="733" y="953"/>
                    <a:pt x="734" y="954"/>
                  </a:cubicBezTo>
                  <a:cubicBezTo>
                    <a:pt x="735" y="955"/>
                    <a:pt x="738" y="957"/>
                    <a:pt x="739" y="956"/>
                  </a:cubicBezTo>
                  <a:cubicBezTo>
                    <a:pt x="739" y="954"/>
                    <a:pt x="746" y="955"/>
                    <a:pt x="745" y="954"/>
                  </a:cubicBezTo>
                  <a:close/>
                  <a:moveTo>
                    <a:pt x="768" y="949"/>
                  </a:moveTo>
                  <a:cubicBezTo>
                    <a:pt x="769" y="949"/>
                    <a:pt x="766" y="948"/>
                    <a:pt x="766" y="947"/>
                  </a:cubicBezTo>
                  <a:cubicBezTo>
                    <a:pt x="767" y="948"/>
                    <a:pt x="767" y="949"/>
                    <a:pt x="768" y="949"/>
                  </a:cubicBezTo>
                  <a:cubicBezTo>
                    <a:pt x="767" y="949"/>
                    <a:pt x="768" y="949"/>
                    <a:pt x="769" y="949"/>
                  </a:cubicBezTo>
                  <a:cubicBezTo>
                    <a:pt x="768" y="949"/>
                    <a:pt x="768" y="949"/>
                    <a:pt x="768" y="949"/>
                  </a:cubicBezTo>
                  <a:cubicBezTo>
                    <a:pt x="768" y="949"/>
                    <a:pt x="768" y="949"/>
                    <a:pt x="768" y="949"/>
                  </a:cubicBezTo>
                  <a:cubicBezTo>
                    <a:pt x="768" y="949"/>
                    <a:pt x="767" y="949"/>
                    <a:pt x="768" y="949"/>
                  </a:cubicBezTo>
                  <a:close/>
                  <a:moveTo>
                    <a:pt x="768" y="939"/>
                  </a:moveTo>
                  <a:cubicBezTo>
                    <a:pt x="767" y="940"/>
                    <a:pt x="770" y="940"/>
                    <a:pt x="769" y="940"/>
                  </a:cubicBezTo>
                  <a:cubicBezTo>
                    <a:pt x="769" y="939"/>
                    <a:pt x="768" y="939"/>
                    <a:pt x="768" y="939"/>
                  </a:cubicBezTo>
                  <a:close/>
                  <a:moveTo>
                    <a:pt x="797" y="953"/>
                  </a:moveTo>
                  <a:cubicBezTo>
                    <a:pt x="796" y="953"/>
                    <a:pt x="796" y="953"/>
                    <a:pt x="796" y="953"/>
                  </a:cubicBezTo>
                  <a:cubicBezTo>
                    <a:pt x="796" y="953"/>
                    <a:pt x="796" y="953"/>
                    <a:pt x="797" y="953"/>
                  </a:cubicBezTo>
                  <a:close/>
                  <a:moveTo>
                    <a:pt x="799" y="950"/>
                  </a:moveTo>
                  <a:cubicBezTo>
                    <a:pt x="800" y="952"/>
                    <a:pt x="795" y="952"/>
                    <a:pt x="794" y="952"/>
                  </a:cubicBezTo>
                  <a:cubicBezTo>
                    <a:pt x="792" y="951"/>
                    <a:pt x="790" y="951"/>
                    <a:pt x="788" y="951"/>
                  </a:cubicBezTo>
                  <a:cubicBezTo>
                    <a:pt x="787" y="952"/>
                    <a:pt x="786" y="953"/>
                    <a:pt x="785" y="953"/>
                  </a:cubicBezTo>
                  <a:cubicBezTo>
                    <a:pt x="784" y="953"/>
                    <a:pt x="785" y="952"/>
                    <a:pt x="784" y="952"/>
                  </a:cubicBezTo>
                  <a:cubicBezTo>
                    <a:pt x="783" y="951"/>
                    <a:pt x="782" y="951"/>
                    <a:pt x="781" y="952"/>
                  </a:cubicBezTo>
                  <a:cubicBezTo>
                    <a:pt x="780" y="953"/>
                    <a:pt x="780" y="956"/>
                    <a:pt x="779" y="956"/>
                  </a:cubicBezTo>
                  <a:cubicBezTo>
                    <a:pt x="777" y="957"/>
                    <a:pt x="777" y="955"/>
                    <a:pt x="776" y="954"/>
                  </a:cubicBezTo>
                  <a:cubicBezTo>
                    <a:pt x="776" y="954"/>
                    <a:pt x="776" y="954"/>
                    <a:pt x="776" y="954"/>
                  </a:cubicBezTo>
                  <a:cubicBezTo>
                    <a:pt x="776" y="954"/>
                    <a:pt x="776" y="954"/>
                    <a:pt x="776" y="954"/>
                  </a:cubicBezTo>
                  <a:cubicBezTo>
                    <a:pt x="775" y="954"/>
                    <a:pt x="774" y="952"/>
                    <a:pt x="773" y="952"/>
                  </a:cubicBezTo>
                  <a:cubicBezTo>
                    <a:pt x="773" y="953"/>
                    <a:pt x="768" y="953"/>
                    <a:pt x="768" y="953"/>
                  </a:cubicBezTo>
                  <a:cubicBezTo>
                    <a:pt x="767" y="953"/>
                    <a:pt x="766" y="952"/>
                    <a:pt x="764" y="952"/>
                  </a:cubicBezTo>
                  <a:cubicBezTo>
                    <a:pt x="763" y="952"/>
                    <a:pt x="762" y="953"/>
                    <a:pt x="761" y="953"/>
                  </a:cubicBezTo>
                  <a:cubicBezTo>
                    <a:pt x="761" y="953"/>
                    <a:pt x="758" y="952"/>
                    <a:pt x="758" y="952"/>
                  </a:cubicBezTo>
                  <a:cubicBezTo>
                    <a:pt x="757" y="951"/>
                    <a:pt x="757" y="950"/>
                    <a:pt x="758" y="950"/>
                  </a:cubicBezTo>
                  <a:cubicBezTo>
                    <a:pt x="759" y="949"/>
                    <a:pt x="759" y="949"/>
                    <a:pt x="760" y="950"/>
                  </a:cubicBezTo>
                  <a:cubicBezTo>
                    <a:pt x="760" y="950"/>
                    <a:pt x="760" y="950"/>
                    <a:pt x="760" y="950"/>
                  </a:cubicBezTo>
                  <a:cubicBezTo>
                    <a:pt x="760" y="950"/>
                    <a:pt x="760" y="950"/>
                    <a:pt x="761" y="950"/>
                  </a:cubicBezTo>
                  <a:cubicBezTo>
                    <a:pt x="761" y="950"/>
                    <a:pt x="761" y="950"/>
                    <a:pt x="761" y="950"/>
                  </a:cubicBezTo>
                  <a:cubicBezTo>
                    <a:pt x="761" y="950"/>
                    <a:pt x="761" y="950"/>
                    <a:pt x="761" y="950"/>
                  </a:cubicBezTo>
                  <a:cubicBezTo>
                    <a:pt x="761" y="951"/>
                    <a:pt x="763" y="950"/>
                    <a:pt x="763" y="950"/>
                  </a:cubicBezTo>
                  <a:cubicBezTo>
                    <a:pt x="763" y="950"/>
                    <a:pt x="763" y="950"/>
                    <a:pt x="763" y="950"/>
                  </a:cubicBezTo>
                  <a:cubicBezTo>
                    <a:pt x="763" y="950"/>
                    <a:pt x="763" y="951"/>
                    <a:pt x="764" y="950"/>
                  </a:cubicBezTo>
                  <a:cubicBezTo>
                    <a:pt x="764" y="950"/>
                    <a:pt x="764" y="950"/>
                    <a:pt x="764" y="950"/>
                  </a:cubicBezTo>
                  <a:cubicBezTo>
                    <a:pt x="764" y="950"/>
                    <a:pt x="764" y="950"/>
                    <a:pt x="764" y="950"/>
                  </a:cubicBezTo>
                  <a:cubicBezTo>
                    <a:pt x="764" y="950"/>
                    <a:pt x="764" y="950"/>
                    <a:pt x="764" y="950"/>
                  </a:cubicBezTo>
                  <a:cubicBezTo>
                    <a:pt x="765" y="950"/>
                    <a:pt x="765" y="951"/>
                    <a:pt x="765" y="951"/>
                  </a:cubicBezTo>
                  <a:cubicBezTo>
                    <a:pt x="765" y="951"/>
                    <a:pt x="766" y="951"/>
                    <a:pt x="766" y="951"/>
                  </a:cubicBezTo>
                  <a:cubicBezTo>
                    <a:pt x="766" y="951"/>
                    <a:pt x="766" y="950"/>
                    <a:pt x="766" y="951"/>
                  </a:cubicBezTo>
                  <a:cubicBezTo>
                    <a:pt x="766" y="951"/>
                    <a:pt x="766" y="951"/>
                    <a:pt x="767" y="951"/>
                  </a:cubicBezTo>
                  <a:cubicBezTo>
                    <a:pt x="767" y="951"/>
                    <a:pt x="767" y="951"/>
                    <a:pt x="768" y="951"/>
                  </a:cubicBezTo>
                  <a:cubicBezTo>
                    <a:pt x="768" y="951"/>
                    <a:pt x="768" y="951"/>
                    <a:pt x="769" y="951"/>
                  </a:cubicBezTo>
                  <a:cubicBezTo>
                    <a:pt x="769" y="950"/>
                    <a:pt x="771" y="950"/>
                    <a:pt x="772" y="950"/>
                  </a:cubicBezTo>
                  <a:cubicBezTo>
                    <a:pt x="771" y="949"/>
                    <a:pt x="771" y="949"/>
                    <a:pt x="771" y="949"/>
                  </a:cubicBezTo>
                  <a:cubicBezTo>
                    <a:pt x="770" y="947"/>
                    <a:pt x="769" y="948"/>
                    <a:pt x="769" y="946"/>
                  </a:cubicBezTo>
                  <a:cubicBezTo>
                    <a:pt x="768" y="944"/>
                    <a:pt x="769" y="944"/>
                    <a:pt x="767" y="943"/>
                  </a:cubicBezTo>
                  <a:cubicBezTo>
                    <a:pt x="767" y="943"/>
                    <a:pt x="767" y="943"/>
                    <a:pt x="766" y="943"/>
                  </a:cubicBezTo>
                  <a:cubicBezTo>
                    <a:pt x="766" y="943"/>
                    <a:pt x="765" y="942"/>
                    <a:pt x="765" y="942"/>
                  </a:cubicBezTo>
                  <a:cubicBezTo>
                    <a:pt x="764" y="941"/>
                    <a:pt x="765" y="940"/>
                    <a:pt x="766" y="940"/>
                  </a:cubicBezTo>
                  <a:cubicBezTo>
                    <a:pt x="767" y="940"/>
                    <a:pt x="770" y="939"/>
                    <a:pt x="770" y="941"/>
                  </a:cubicBezTo>
                  <a:cubicBezTo>
                    <a:pt x="771" y="941"/>
                    <a:pt x="771" y="941"/>
                    <a:pt x="771" y="941"/>
                  </a:cubicBezTo>
                  <a:cubicBezTo>
                    <a:pt x="772" y="942"/>
                    <a:pt x="773" y="942"/>
                    <a:pt x="774" y="942"/>
                  </a:cubicBezTo>
                  <a:cubicBezTo>
                    <a:pt x="775" y="942"/>
                    <a:pt x="776" y="941"/>
                    <a:pt x="776" y="941"/>
                  </a:cubicBezTo>
                  <a:cubicBezTo>
                    <a:pt x="778" y="939"/>
                    <a:pt x="781" y="941"/>
                    <a:pt x="783" y="942"/>
                  </a:cubicBezTo>
                  <a:cubicBezTo>
                    <a:pt x="784" y="942"/>
                    <a:pt x="786" y="942"/>
                    <a:pt x="787" y="942"/>
                  </a:cubicBezTo>
                  <a:cubicBezTo>
                    <a:pt x="788" y="943"/>
                    <a:pt x="787" y="942"/>
                    <a:pt x="788" y="943"/>
                  </a:cubicBezTo>
                  <a:cubicBezTo>
                    <a:pt x="789" y="944"/>
                    <a:pt x="788" y="944"/>
                    <a:pt x="789" y="945"/>
                  </a:cubicBezTo>
                  <a:cubicBezTo>
                    <a:pt x="790" y="945"/>
                    <a:pt x="791" y="944"/>
                    <a:pt x="792" y="945"/>
                  </a:cubicBezTo>
                  <a:cubicBezTo>
                    <a:pt x="794" y="945"/>
                    <a:pt x="792" y="945"/>
                    <a:pt x="792" y="945"/>
                  </a:cubicBezTo>
                  <a:cubicBezTo>
                    <a:pt x="791" y="946"/>
                    <a:pt x="789" y="945"/>
                    <a:pt x="790" y="946"/>
                  </a:cubicBezTo>
                  <a:cubicBezTo>
                    <a:pt x="792" y="948"/>
                    <a:pt x="794" y="946"/>
                    <a:pt x="796" y="947"/>
                  </a:cubicBezTo>
                  <a:cubicBezTo>
                    <a:pt x="796" y="947"/>
                    <a:pt x="796" y="947"/>
                    <a:pt x="796" y="947"/>
                  </a:cubicBezTo>
                  <a:cubicBezTo>
                    <a:pt x="796" y="948"/>
                    <a:pt x="797" y="948"/>
                    <a:pt x="797" y="949"/>
                  </a:cubicBezTo>
                  <a:cubicBezTo>
                    <a:pt x="797" y="949"/>
                    <a:pt x="797" y="949"/>
                    <a:pt x="797" y="949"/>
                  </a:cubicBezTo>
                  <a:cubicBezTo>
                    <a:pt x="798" y="949"/>
                    <a:pt x="798" y="949"/>
                    <a:pt x="798" y="949"/>
                  </a:cubicBezTo>
                  <a:cubicBezTo>
                    <a:pt x="798" y="949"/>
                    <a:pt x="798" y="949"/>
                    <a:pt x="799" y="950"/>
                  </a:cubicBezTo>
                  <a:close/>
                  <a:moveTo>
                    <a:pt x="784" y="951"/>
                  </a:moveTo>
                  <a:cubicBezTo>
                    <a:pt x="784" y="951"/>
                    <a:pt x="784" y="951"/>
                    <a:pt x="784" y="951"/>
                  </a:cubicBezTo>
                  <a:cubicBezTo>
                    <a:pt x="784" y="951"/>
                    <a:pt x="784" y="951"/>
                    <a:pt x="784" y="951"/>
                  </a:cubicBezTo>
                  <a:cubicBezTo>
                    <a:pt x="784" y="951"/>
                    <a:pt x="784" y="951"/>
                    <a:pt x="784" y="951"/>
                  </a:cubicBezTo>
                  <a:close/>
                  <a:moveTo>
                    <a:pt x="699" y="928"/>
                  </a:moveTo>
                  <a:cubicBezTo>
                    <a:pt x="699" y="929"/>
                    <a:pt x="699" y="929"/>
                    <a:pt x="699" y="929"/>
                  </a:cubicBezTo>
                  <a:cubicBezTo>
                    <a:pt x="700" y="929"/>
                    <a:pt x="700" y="929"/>
                    <a:pt x="700" y="929"/>
                  </a:cubicBezTo>
                  <a:cubicBezTo>
                    <a:pt x="700" y="930"/>
                    <a:pt x="701" y="930"/>
                    <a:pt x="701" y="929"/>
                  </a:cubicBezTo>
                  <a:cubicBezTo>
                    <a:pt x="703" y="930"/>
                    <a:pt x="703" y="927"/>
                    <a:pt x="702" y="926"/>
                  </a:cubicBezTo>
                  <a:cubicBezTo>
                    <a:pt x="700" y="926"/>
                    <a:pt x="700" y="930"/>
                    <a:pt x="699" y="928"/>
                  </a:cubicBezTo>
                  <a:close/>
                  <a:moveTo>
                    <a:pt x="717" y="917"/>
                  </a:moveTo>
                  <a:cubicBezTo>
                    <a:pt x="716" y="917"/>
                    <a:pt x="716" y="916"/>
                    <a:pt x="715" y="917"/>
                  </a:cubicBezTo>
                  <a:cubicBezTo>
                    <a:pt x="716" y="917"/>
                    <a:pt x="716" y="917"/>
                    <a:pt x="717" y="917"/>
                  </a:cubicBezTo>
                  <a:close/>
                  <a:moveTo>
                    <a:pt x="724" y="920"/>
                  </a:moveTo>
                  <a:cubicBezTo>
                    <a:pt x="724" y="920"/>
                    <a:pt x="724" y="920"/>
                    <a:pt x="723" y="920"/>
                  </a:cubicBezTo>
                  <a:cubicBezTo>
                    <a:pt x="723" y="920"/>
                    <a:pt x="724" y="920"/>
                    <a:pt x="724" y="920"/>
                  </a:cubicBezTo>
                  <a:close/>
                  <a:moveTo>
                    <a:pt x="731" y="936"/>
                  </a:moveTo>
                  <a:cubicBezTo>
                    <a:pt x="731" y="936"/>
                    <a:pt x="731" y="936"/>
                    <a:pt x="731" y="935"/>
                  </a:cubicBezTo>
                  <a:cubicBezTo>
                    <a:pt x="731" y="935"/>
                    <a:pt x="731" y="936"/>
                    <a:pt x="731" y="936"/>
                  </a:cubicBezTo>
                  <a:close/>
                  <a:moveTo>
                    <a:pt x="759" y="939"/>
                  </a:moveTo>
                  <a:cubicBezTo>
                    <a:pt x="761" y="939"/>
                    <a:pt x="756" y="936"/>
                    <a:pt x="756" y="936"/>
                  </a:cubicBezTo>
                  <a:cubicBezTo>
                    <a:pt x="756" y="936"/>
                    <a:pt x="756" y="936"/>
                    <a:pt x="755" y="936"/>
                  </a:cubicBezTo>
                  <a:cubicBezTo>
                    <a:pt x="755" y="935"/>
                    <a:pt x="755" y="936"/>
                    <a:pt x="755" y="935"/>
                  </a:cubicBezTo>
                  <a:cubicBezTo>
                    <a:pt x="755" y="935"/>
                    <a:pt x="754" y="935"/>
                    <a:pt x="754" y="935"/>
                  </a:cubicBezTo>
                  <a:cubicBezTo>
                    <a:pt x="754" y="935"/>
                    <a:pt x="754" y="935"/>
                    <a:pt x="754" y="935"/>
                  </a:cubicBezTo>
                  <a:cubicBezTo>
                    <a:pt x="754" y="935"/>
                    <a:pt x="750" y="934"/>
                    <a:pt x="750" y="934"/>
                  </a:cubicBezTo>
                  <a:cubicBezTo>
                    <a:pt x="750" y="935"/>
                    <a:pt x="750" y="935"/>
                    <a:pt x="750" y="935"/>
                  </a:cubicBezTo>
                  <a:cubicBezTo>
                    <a:pt x="750" y="935"/>
                    <a:pt x="749" y="934"/>
                    <a:pt x="749" y="934"/>
                  </a:cubicBezTo>
                  <a:cubicBezTo>
                    <a:pt x="749" y="934"/>
                    <a:pt x="750" y="934"/>
                    <a:pt x="749" y="932"/>
                  </a:cubicBezTo>
                  <a:cubicBezTo>
                    <a:pt x="749" y="932"/>
                    <a:pt x="748" y="932"/>
                    <a:pt x="747" y="932"/>
                  </a:cubicBezTo>
                  <a:cubicBezTo>
                    <a:pt x="745" y="932"/>
                    <a:pt x="740" y="928"/>
                    <a:pt x="738" y="927"/>
                  </a:cubicBezTo>
                  <a:cubicBezTo>
                    <a:pt x="738" y="928"/>
                    <a:pt x="739" y="928"/>
                    <a:pt x="740" y="929"/>
                  </a:cubicBezTo>
                  <a:cubicBezTo>
                    <a:pt x="739" y="930"/>
                    <a:pt x="734" y="926"/>
                    <a:pt x="734" y="925"/>
                  </a:cubicBezTo>
                  <a:cubicBezTo>
                    <a:pt x="735" y="926"/>
                    <a:pt x="737" y="926"/>
                    <a:pt x="737" y="927"/>
                  </a:cubicBezTo>
                  <a:cubicBezTo>
                    <a:pt x="738" y="925"/>
                    <a:pt x="730" y="920"/>
                    <a:pt x="729" y="922"/>
                  </a:cubicBezTo>
                  <a:cubicBezTo>
                    <a:pt x="729" y="922"/>
                    <a:pt x="730" y="922"/>
                    <a:pt x="731" y="922"/>
                  </a:cubicBezTo>
                  <a:cubicBezTo>
                    <a:pt x="730" y="923"/>
                    <a:pt x="730" y="923"/>
                    <a:pt x="730" y="923"/>
                  </a:cubicBezTo>
                  <a:cubicBezTo>
                    <a:pt x="729" y="923"/>
                    <a:pt x="725" y="923"/>
                    <a:pt x="724" y="922"/>
                  </a:cubicBezTo>
                  <a:cubicBezTo>
                    <a:pt x="725" y="922"/>
                    <a:pt x="725" y="921"/>
                    <a:pt x="726" y="921"/>
                  </a:cubicBezTo>
                  <a:cubicBezTo>
                    <a:pt x="723" y="921"/>
                    <a:pt x="724" y="922"/>
                    <a:pt x="722" y="920"/>
                  </a:cubicBezTo>
                  <a:cubicBezTo>
                    <a:pt x="720" y="919"/>
                    <a:pt x="718" y="918"/>
                    <a:pt x="716" y="918"/>
                  </a:cubicBezTo>
                  <a:cubicBezTo>
                    <a:pt x="711" y="917"/>
                    <a:pt x="706" y="917"/>
                    <a:pt x="701" y="918"/>
                  </a:cubicBezTo>
                  <a:cubicBezTo>
                    <a:pt x="698" y="918"/>
                    <a:pt x="694" y="919"/>
                    <a:pt x="692" y="921"/>
                  </a:cubicBezTo>
                  <a:cubicBezTo>
                    <a:pt x="691" y="922"/>
                    <a:pt x="691" y="924"/>
                    <a:pt x="690" y="925"/>
                  </a:cubicBezTo>
                  <a:cubicBezTo>
                    <a:pt x="690" y="926"/>
                    <a:pt x="687" y="925"/>
                    <a:pt x="687" y="926"/>
                  </a:cubicBezTo>
                  <a:cubicBezTo>
                    <a:pt x="688" y="928"/>
                    <a:pt x="689" y="926"/>
                    <a:pt x="690" y="926"/>
                  </a:cubicBezTo>
                  <a:cubicBezTo>
                    <a:pt x="690" y="926"/>
                    <a:pt x="690" y="927"/>
                    <a:pt x="690" y="927"/>
                  </a:cubicBezTo>
                  <a:cubicBezTo>
                    <a:pt x="690" y="927"/>
                    <a:pt x="691" y="927"/>
                    <a:pt x="691" y="927"/>
                  </a:cubicBezTo>
                  <a:cubicBezTo>
                    <a:pt x="691" y="927"/>
                    <a:pt x="691" y="926"/>
                    <a:pt x="691" y="926"/>
                  </a:cubicBezTo>
                  <a:cubicBezTo>
                    <a:pt x="691" y="926"/>
                    <a:pt x="692" y="926"/>
                    <a:pt x="692" y="926"/>
                  </a:cubicBezTo>
                  <a:cubicBezTo>
                    <a:pt x="693" y="926"/>
                    <a:pt x="694" y="925"/>
                    <a:pt x="695" y="924"/>
                  </a:cubicBezTo>
                  <a:cubicBezTo>
                    <a:pt x="697" y="924"/>
                    <a:pt x="698" y="924"/>
                    <a:pt x="699" y="923"/>
                  </a:cubicBezTo>
                  <a:cubicBezTo>
                    <a:pt x="701" y="921"/>
                    <a:pt x="702" y="921"/>
                    <a:pt x="705" y="921"/>
                  </a:cubicBezTo>
                  <a:cubicBezTo>
                    <a:pt x="705" y="920"/>
                    <a:pt x="708" y="920"/>
                    <a:pt x="709" y="922"/>
                  </a:cubicBezTo>
                  <a:cubicBezTo>
                    <a:pt x="709" y="922"/>
                    <a:pt x="706" y="923"/>
                    <a:pt x="706" y="923"/>
                  </a:cubicBezTo>
                  <a:cubicBezTo>
                    <a:pt x="706" y="923"/>
                    <a:pt x="707" y="923"/>
                    <a:pt x="707" y="924"/>
                  </a:cubicBezTo>
                  <a:cubicBezTo>
                    <a:pt x="708" y="924"/>
                    <a:pt x="708" y="924"/>
                    <a:pt x="708" y="924"/>
                  </a:cubicBezTo>
                  <a:cubicBezTo>
                    <a:pt x="710" y="924"/>
                    <a:pt x="712" y="925"/>
                    <a:pt x="712" y="924"/>
                  </a:cubicBezTo>
                  <a:cubicBezTo>
                    <a:pt x="712" y="924"/>
                    <a:pt x="712" y="924"/>
                    <a:pt x="713" y="925"/>
                  </a:cubicBezTo>
                  <a:cubicBezTo>
                    <a:pt x="713" y="925"/>
                    <a:pt x="713" y="925"/>
                    <a:pt x="713" y="925"/>
                  </a:cubicBezTo>
                  <a:cubicBezTo>
                    <a:pt x="714" y="926"/>
                    <a:pt x="716" y="926"/>
                    <a:pt x="716" y="926"/>
                  </a:cubicBezTo>
                  <a:cubicBezTo>
                    <a:pt x="718" y="926"/>
                    <a:pt x="719" y="927"/>
                    <a:pt x="720" y="927"/>
                  </a:cubicBezTo>
                  <a:cubicBezTo>
                    <a:pt x="724" y="929"/>
                    <a:pt x="727" y="927"/>
                    <a:pt x="730" y="930"/>
                  </a:cubicBezTo>
                  <a:cubicBezTo>
                    <a:pt x="731" y="932"/>
                    <a:pt x="731" y="933"/>
                    <a:pt x="733" y="934"/>
                  </a:cubicBezTo>
                  <a:cubicBezTo>
                    <a:pt x="734" y="935"/>
                    <a:pt x="736" y="935"/>
                    <a:pt x="738" y="935"/>
                  </a:cubicBezTo>
                  <a:cubicBezTo>
                    <a:pt x="741" y="936"/>
                    <a:pt x="738" y="939"/>
                    <a:pt x="736" y="940"/>
                  </a:cubicBezTo>
                  <a:cubicBezTo>
                    <a:pt x="736" y="941"/>
                    <a:pt x="735" y="941"/>
                    <a:pt x="737" y="941"/>
                  </a:cubicBezTo>
                  <a:cubicBezTo>
                    <a:pt x="739" y="941"/>
                    <a:pt x="742" y="941"/>
                    <a:pt x="743" y="940"/>
                  </a:cubicBezTo>
                  <a:cubicBezTo>
                    <a:pt x="743" y="940"/>
                    <a:pt x="743" y="940"/>
                    <a:pt x="744" y="940"/>
                  </a:cubicBezTo>
                  <a:cubicBezTo>
                    <a:pt x="746" y="940"/>
                    <a:pt x="747" y="941"/>
                    <a:pt x="749" y="940"/>
                  </a:cubicBezTo>
                  <a:cubicBezTo>
                    <a:pt x="749" y="941"/>
                    <a:pt x="750" y="941"/>
                    <a:pt x="750" y="941"/>
                  </a:cubicBezTo>
                  <a:cubicBezTo>
                    <a:pt x="750" y="941"/>
                    <a:pt x="750" y="941"/>
                    <a:pt x="750" y="941"/>
                  </a:cubicBezTo>
                  <a:cubicBezTo>
                    <a:pt x="751" y="941"/>
                    <a:pt x="751" y="941"/>
                    <a:pt x="752" y="941"/>
                  </a:cubicBezTo>
                  <a:cubicBezTo>
                    <a:pt x="753" y="941"/>
                    <a:pt x="752" y="940"/>
                    <a:pt x="753" y="940"/>
                  </a:cubicBezTo>
                  <a:cubicBezTo>
                    <a:pt x="753" y="940"/>
                    <a:pt x="753" y="940"/>
                    <a:pt x="753" y="941"/>
                  </a:cubicBezTo>
                  <a:cubicBezTo>
                    <a:pt x="754" y="941"/>
                    <a:pt x="756" y="940"/>
                    <a:pt x="757" y="940"/>
                  </a:cubicBezTo>
                  <a:cubicBezTo>
                    <a:pt x="758" y="939"/>
                    <a:pt x="759" y="939"/>
                    <a:pt x="759" y="939"/>
                  </a:cubicBezTo>
                  <a:close/>
                  <a:moveTo>
                    <a:pt x="726" y="921"/>
                  </a:moveTo>
                  <a:cubicBezTo>
                    <a:pt x="726" y="921"/>
                    <a:pt x="726" y="921"/>
                    <a:pt x="727" y="921"/>
                  </a:cubicBezTo>
                  <a:cubicBezTo>
                    <a:pt x="726" y="921"/>
                    <a:pt x="726" y="921"/>
                    <a:pt x="726" y="921"/>
                  </a:cubicBezTo>
                  <a:close/>
                  <a:moveTo>
                    <a:pt x="735" y="924"/>
                  </a:moveTo>
                  <a:cubicBezTo>
                    <a:pt x="735" y="923"/>
                    <a:pt x="735" y="923"/>
                    <a:pt x="734" y="923"/>
                  </a:cubicBezTo>
                  <a:cubicBezTo>
                    <a:pt x="734" y="923"/>
                    <a:pt x="734" y="923"/>
                    <a:pt x="735" y="924"/>
                  </a:cubicBezTo>
                  <a:close/>
                  <a:moveTo>
                    <a:pt x="707" y="928"/>
                  </a:moveTo>
                  <a:cubicBezTo>
                    <a:pt x="706" y="928"/>
                    <a:pt x="706" y="928"/>
                    <a:pt x="706" y="928"/>
                  </a:cubicBezTo>
                  <a:cubicBezTo>
                    <a:pt x="707" y="929"/>
                    <a:pt x="707" y="928"/>
                    <a:pt x="707" y="928"/>
                  </a:cubicBezTo>
                  <a:close/>
                  <a:moveTo>
                    <a:pt x="707" y="928"/>
                  </a:moveTo>
                  <a:cubicBezTo>
                    <a:pt x="707" y="928"/>
                    <a:pt x="707" y="928"/>
                    <a:pt x="707" y="928"/>
                  </a:cubicBezTo>
                  <a:cubicBezTo>
                    <a:pt x="707" y="928"/>
                    <a:pt x="707" y="928"/>
                    <a:pt x="707" y="928"/>
                  </a:cubicBezTo>
                  <a:close/>
                  <a:moveTo>
                    <a:pt x="713" y="523"/>
                  </a:moveTo>
                  <a:cubicBezTo>
                    <a:pt x="713" y="524"/>
                    <a:pt x="709" y="521"/>
                    <a:pt x="709" y="521"/>
                  </a:cubicBezTo>
                  <a:cubicBezTo>
                    <a:pt x="708" y="520"/>
                    <a:pt x="706" y="520"/>
                    <a:pt x="705" y="520"/>
                  </a:cubicBezTo>
                  <a:cubicBezTo>
                    <a:pt x="704" y="519"/>
                    <a:pt x="704" y="518"/>
                    <a:pt x="703" y="517"/>
                  </a:cubicBezTo>
                  <a:cubicBezTo>
                    <a:pt x="703" y="516"/>
                    <a:pt x="703" y="516"/>
                    <a:pt x="702" y="515"/>
                  </a:cubicBezTo>
                  <a:cubicBezTo>
                    <a:pt x="701" y="515"/>
                    <a:pt x="700" y="516"/>
                    <a:pt x="699" y="515"/>
                  </a:cubicBezTo>
                  <a:cubicBezTo>
                    <a:pt x="699" y="514"/>
                    <a:pt x="700" y="513"/>
                    <a:pt x="700" y="512"/>
                  </a:cubicBezTo>
                  <a:cubicBezTo>
                    <a:pt x="699" y="512"/>
                    <a:pt x="698" y="512"/>
                    <a:pt x="697" y="513"/>
                  </a:cubicBezTo>
                  <a:cubicBezTo>
                    <a:pt x="696" y="514"/>
                    <a:pt x="696" y="517"/>
                    <a:pt x="695" y="518"/>
                  </a:cubicBezTo>
                  <a:cubicBezTo>
                    <a:pt x="694" y="520"/>
                    <a:pt x="693" y="520"/>
                    <a:pt x="692" y="521"/>
                  </a:cubicBezTo>
                  <a:cubicBezTo>
                    <a:pt x="690" y="522"/>
                    <a:pt x="690" y="523"/>
                    <a:pt x="689" y="524"/>
                  </a:cubicBezTo>
                  <a:cubicBezTo>
                    <a:pt x="688" y="526"/>
                    <a:pt x="685" y="529"/>
                    <a:pt x="683" y="527"/>
                  </a:cubicBezTo>
                  <a:cubicBezTo>
                    <a:pt x="681" y="526"/>
                    <a:pt x="682" y="519"/>
                    <a:pt x="682" y="517"/>
                  </a:cubicBezTo>
                  <a:cubicBezTo>
                    <a:pt x="681" y="519"/>
                    <a:pt x="679" y="519"/>
                    <a:pt x="677" y="519"/>
                  </a:cubicBezTo>
                  <a:cubicBezTo>
                    <a:pt x="676" y="520"/>
                    <a:pt x="673" y="522"/>
                    <a:pt x="672" y="521"/>
                  </a:cubicBezTo>
                  <a:cubicBezTo>
                    <a:pt x="669" y="520"/>
                    <a:pt x="675" y="515"/>
                    <a:pt x="676" y="514"/>
                  </a:cubicBezTo>
                  <a:cubicBezTo>
                    <a:pt x="677" y="514"/>
                    <a:pt x="678" y="513"/>
                    <a:pt x="678" y="511"/>
                  </a:cubicBezTo>
                  <a:cubicBezTo>
                    <a:pt x="678" y="510"/>
                    <a:pt x="677" y="508"/>
                    <a:pt x="677" y="507"/>
                  </a:cubicBezTo>
                  <a:cubicBezTo>
                    <a:pt x="677" y="506"/>
                    <a:pt x="677" y="504"/>
                    <a:pt x="678" y="503"/>
                  </a:cubicBezTo>
                  <a:cubicBezTo>
                    <a:pt x="679" y="499"/>
                    <a:pt x="678" y="495"/>
                    <a:pt x="679" y="490"/>
                  </a:cubicBezTo>
                  <a:cubicBezTo>
                    <a:pt x="680" y="489"/>
                    <a:pt x="680" y="484"/>
                    <a:pt x="683" y="485"/>
                  </a:cubicBezTo>
                  <a:cubicBezTo>
                    <a:pt x="687" y="485"/>
                    <a:pt x="685" y="491"/>
                    <a:pt x="686" y="493"/>
                  </a:cubicBezTo>
                  <a:cubicBezTo>
                    <a:pt x="688" y="497"/>
                    <a:pt x="688" y="493"/>
                    <a:pt x="689" y="492"/>
                  </a:cubicBezTo>
                  <a:cubicBezTo>
                    <a:pt x="691" y="492"/>
                    <a:pt x="692" y="494"/>
                    <a:pt x="692" y="494"/>
                  </a:cubicBezTo>
                  <a:cubicBezTo>
                    <a:pt x="694" y="496"/>
                    <a:pt x="696" y="497"/>
                    <a:pt x="698" y="498"/>
                  </a:cubicBezTo>
                  <a:cubicBezTo>
                    <a:pt x="700" y="500"/>
                    <a:pt x="701" y="502"/>
                    <a:pt x="704" y="503"/>
                  </a:cubicBezTo>
                  <a:cubicBezTo>
                    <a:pt x="707" y="505"/>
                    <a:pt x="708" y="506"/>
                    <a:pt x="709" y="509"/>
                  </a:cubicBezTo>
                  <a:cubicBezTo>
                    <a:pt x="709" y="511"/>
                    <a:pt x="709" y="512"/>
                    <a:pt x="709" y="513"/>
                  </a:cubicBezTo>
                  <a:cubicBezTo>
                    <a:pt x="708" y="513"/>
                    <a:pt x="707" y="513"/>
                    <a:pt x="707" y="514"/>
                  </a:cubicBezTo>
                  <a:cubicBezTo>
                    <a:pt x="707" y="515"/>
                    <a:pt x="709" y="514"/>
                    <a:pt x="710" y="514"/>
                  </a:cubicBezTo>
                  <a:cubicBezTo>
                    <a:pt x="711" y="514"/>
                    <a:pt x="712" y="514"/>
                    <a:pt x="714" y="515"/>
                  </a:cubicBezTo>
                  <a:cubicBezTo>
                    <a:pt x="714" y="514"/>
                    <a:pt x="713" y="513"/>
                    <a:pt x="715" y="513"/>
                  </a:cubicBezTo>
                  <a:cubicBezTo>
                    <a:pt x="716" y="514"/>
                    <a:pt x="716" y="516"/>
                    <a:pt x="716" y="516"/>
                  </a:cubicBezTo>
                  <a:cubicBezTo>
                    <a:pt x="721" y="519"/>
                    <a:pt x="715" y="520"/>
                    <a:pt x="713" y="523"/>
                  </a:cubicBezTo>
                  <a:cubicBezTo>
                    <a:pt x="714" y="523"/>
                    <a:pt x="714" y="522"/>
                    <a:pt x="714" y="522"/>
                  </a:cubicBezTo>
                  <a:cubicBezTo>
                    <a:pt x="714" y="522"/>
                    <a:pt x="713" y="523"/>
                    <a:pt x="713" y="523"/>
                  </a:cubicBezTo>
                  <a:cubicBezTo>
                    <a:pt x="713" y="523"/>
                    <a:pt x="714" y="523"/>
                    <a:pt x="714" y="522"/>
                  </a:cubicBezTo>
                  <a:cubicBezTo>
                    <a:pt x="714" y="523"/>
                    <a:pt x="713" y="523"/>
                    <a:pt x="713" y="523"/>
                  </a:cubicBezTo>
                  <a:cubicBezTo>
                    <a:pt x="713" y="523"/>
                    <a:pt x="713" y="523"/>
                    <a:pt x="714" y="522"/>
                  </a:cubicBezTo>
                  <a:cubicBezTo>
                    <a:pt x="714" y="522"/>
                    <a:pt x="714" y="522"/>
                    <a:pt x="713" y="523"/>
                  </a:cubicBezTo>
                  <a:cubicBezTo>
                    <a:pt x="713" y="524"/>
                    <a:pt x="714" y="521"/>
                    <a:pt x="713" y="523"/>
                  </a:cubicBezTo>
                  <a:close/>
                  <a:moveTo>
                    <a:pt x="682" y="516"/>
                  </a:moveTo>
                  <a:cubicBezTo>
                    <a:pt x="682" y="516"/>
                    <a:pt x="682" y="516"/>
                    <a:pt x="682" y="516"/>
                  </a:cubicBezTo>
                  <a:cubicBezTo>
                    <a:pt x="682" y="516"/>
                    <a:pt x="682" y="516"/>
                    <a:pt x="682" y="516"/>
                  </a:cubicBezTo>
                  <a:cubicBezTo>
                    <a:pt x="682" y="516"/>
                    <a:pt x="682" y="516"/>
                    <a:pt x="682" y="516"/>
                  </a:cubicBezTo>
                  <a:close/>
                  <a:moveTo>
                    <a:pt x="682" y="516"/>
                  </a:moveTo>
                  <a:cubicBezTo>
                    <a:pt x="682" y="516"/>
                    <a:pt x="682" y="516"/>
                    <a:pt x="682" y="516"/>
                  </a:cubicBezTo>
                  <a:cubicBezTo>
                    <a:pt x="682" y="516"/>
                    <a:pt x="682" y="516"/>
                    <a:pt x="682" y="516"/>
                  </a:cubicBezTo>
                  <a:cubicBezTo>
                    <a:pt x="682" y="516"/>
                    <a:pt x="682" y="516"/>
                    <a:pt x="682" y="516"/>
                  </a:cubicBezTo>
                  <a:close/>
                  <a:moveTo>
                    <a:pt x="707" y="531"/>
                  </a:moveTo>
                  <a:cubicBezTo>
                    <a:pt x="704" y="530"/>
                    <a:pt x="702" y="531"/>
                    <a:pt x="699" y="531"/>
                  </a:cubicBezTo>
                  <a:cubicBezTo>
                    <a:pt x="697" y="531"/>
                    <a:pt x="697" y="531"/>
                    <a:pt x="696" y="533"/>
                  </a:cubicBezTo>
                  <a:cubicBezTo>
                    <a:pt x="695" y="534"/>
                    <a:pt x="694" y="537"/>
                    <a:pt x="694" y="539"/>
                  </a:cubicBezTo>
                  <a:cubicBezTo>
                    <a:pt x="694" y="539"/>
                    <a:pt x="694" y="541"/>
                    <a:pt x="695" y="541"/>
                  </a:cubicBezTo>
                  <a:cubicBezTo>
                    <a:pt x="695" y="541"/>
                    <a:pt x="695" y="541"/>
                    <a:pt x="696" y="541"/>
                  </a:cubicBezTo>
                  <a:cubicBezTo>
                    <a:pt x="700" y="542"/>
                    <a:pt x="702" y="539"/>
                    <a:pt x="704" y="537"/>
                  </a:cubicBezTo>
                  <a:cubicBezTo>
                    <a:pt x="705" y="536"/>
                    <a:pt x="709" y="531"/>
                    <a:pt x="706" y="530"/>
                  </a:cubicBezTo>
                  <a:cubicBezTo>
                    <a:pt x="707" y="531"/>
                    <a:pt x="706" y="530"/>
                    <a:pt x="706" y="530"/>
                  </a:cubicBezTo>
                  <a:cubicBezTo>
                    <a:pt x="706" y="530"/>
                    <a:pt x="707" y="530"/>
                    <a:pt x="707" y="531"/>
                  </a:cubicBezTo>
                  <a:cubicBezTo>
                    <a:pt x="706" y="530"/>
                    <a:pt x="706" y="530"/>
                    <a:pt x="706" y="530"/>
                  </a:cubicBezTo>
                  <a:cubicBezTo>
                    <a:pt x="706" y="530"/>
                    <a:pt x="707" y="531"/>
                    <a:pt x="707" y="531"/>
                  </a:cubicBezTo>
                  <a:close/>
                  <a:moveTo>
                    <a:pt x="747" y="442"/>
                  </a:moveTo>
                  <a:cubicBezTo>
                    <a:pt x="746" y="443"/>
                    <a:pt x="744" y="443"/>
                    <a:pt x="744" y="443"/>
                  </a:cubicBezTo>
                  <a:cubicBezTo>
                    <a:pt x="742" y="444"/>
                    <a:pt x="741" y="445"/>
                    <a:pt x="740" y="447"/>
                  </a:cubicBezTo>
                  <a:cubicBezTo>
                    <a:pt x="738" y="451"/>
                    <a:pt x="739" y="453"/>
                    <a:pt x="739" y="458"/>
                  </a:cubicBezTo>
                  <a:cubicBezTo>
                    <a:pt x="740" y="465"/>
                    <a:pt x="750" y="461"/>
                    <a:pt x="753" y="458"/>
                  </a:cubicBezTo>
                  <a:cubicBezTo>
                    <a:pt x="754" y="456"/>
                    <a:pt x="754" y="455"/>
                    <a:pt x="754" y="453"/>
                  </a:cubicBezTo>
                  <a:cubicBezTo>
                    <a:pt x="754" y="452"/>
                    <a:pt x="753" y="451"/>
                    <a:pt x="753" y="450"/>
                  </a:cubicBezTo>
                  <a:cubicBezTo>
                    <a:pt x="753" y="449"/>
                    <a:pt x="753" y="448"/>
                    <a:pt x="753" y="447"/>
                  </a:cubicBezTo>
                  <a:cubicBezTo>
                    <a:pt x="753" y="444"/>
                    <a:pt x="749" y="440"/>
                    <a:pt x="747" y="443"/>
                  </a:cubicBezTo>
                  <a:cubicBezTo>
                    <a:pt x="747" y="442"/>
                    <a:pt x="747" y="442"/>
                    <a:pt x="747" y="442"/>
                  </a:cubicBezTo>
                  <a:cubicBezTo>
                    <a:pt x="747" y="442"/>
                    <a:pt x="747" y="442"/>
                    <a:pt x="747" y="443"/>
                  </a:cubicBezTo>
                  <a:cubicBezTo>
                    <a:pt x="747" y="443"/>
                    <a:pt x="747" y="442"/>
                    <a:pt x="747" y="442"/>
                  </a:cubicBezTo>
                  <a:cubicBezTo>
                    <a:pt x="747" y="442"/>
                    <a:pt x="747" y="442"/>
                    <a:pt x="747" y="442"/>
                  </a:cubicBezTo>
                  <a:close/>
                  <a:moveTo>
                    <a:pt x="719" y="547"/>
                  </a:moveTo>
                  <a:cubicBezTo>
                    <a:pt x="720" y="548"/>
                    <a:pt x="720" y="550"/>
                    <a:pt x="721" y="550"/>
                  </a:cubicBezTo>
                  <a:cubicBezTo>
                    <a:pt x="723" y="550"/>
                    <a:pt x="723" y="548"/>
                    <a:pt x="723" y="547"/>
                  </a:cubicBezTo>
                  <a:cubicBezTo>
                    <a:pt x="724" y="545"/>
                    <a:pt x="726" y="540"/>
                    <a:pt x="723" y="539"/>
                  </a:cubicBezTo>
                  <a:cubicBezTo>
                    <a:pt x="720" y="537"/>
                    <a:pt x="716" y="545"/>
                    <a:pt x="719" y="547"/>
                  </a:cubicBezTo>
                  <a:cubicBezTo>
                    <a:pt x="719" y="547"/>
                    <a:pt x="718" y="547"/>
                    <a:pt x="718" y="546"/>
                  </a:cubicBezTo>
                  <a:cubicBezTo>
                    <a:pt x="718" y="547"/>
                    <a:pt x="718" y="547"/>
                    <a:pt x="719" y="547"/>
                  </a:cubicBezTo>
                  <a:cubicBezTo>
                    <a:pt x="718" y="547"/>
                    <a:pt x="718" y="546"/>
                    <a:pt x="718" y="546"/>
                  </a:cubicBezTo>
                  <a:cubicBezTo>
                    <a:pt x="718" y="546"/>
                    <a:pt x="718" y="547"/>
                    <a:pt x="719" y="547"/>
                  </a:cubicBezTo>
                  <a:close/>
                  <a:moveTo>
                    <a:pt x="756" y="447"/>
                  </a:moveTo>
                  <a:cubicBezTo>
                    <a:pt x="754" y="447"/>
                    <a:pt x="756" y="450"/>
                    <a:pt x="756" y="450"/>
                  </a:cubicBezTo>
                  <a:cubicBezTo>
                    <a:pt x="757" y="452"/>
                    <a:pt x="760" y="453"/>
                    <a:pt x="762" y="453"/>
                  </a:cubicBezTo>
                  <a:cubicBezTo>
                    <a:pt x="764" y="452"/>
                    <a:pt x="766" y="450"/>
                    <a:pt x="764" y="449"/>
                  </a:cubicBezTo>
                  <a:cubicBezTo>
                    <a:pt x="763" y="448"/>
                    <a:pt x="762" y="448"/>
                    <a:pt x="761" y="448"/>
                  </a:cubicBezTo>
                  <a:cubicBezTo>
                    <a:pt x="760" y="447"/>
                    <a:pt x="759" y="446"/>
                    <a:pt x="758" y="445"/>
                  </a:cubicBezTo>
                  <a:cubicBezTo>
                    <a:pt x="758" y="447"/>
                    <a:pt x="757" y="447"/>
                    <a:pt x="755" y="447"/>
                  </a:cubicBezTo>
                  <a:cubicBezTo>
                    <a:pt x="756" y="447"/>
                    <a:pt x="756" y="447"/>
                    <a:pt x="756" y="447"/>
                  </a:cubicBezTo>
                  <a:cubicBezTo>
                    <a:pt x="756" y="447"/>
                    <a:pt x="756" y="447"/>
                    <a:pt x="755" y="447"/>
                  </a:cubicBezTo>
                  <a:cubicBezTo>
                    <a:pt x="756" y="447"/>
                    <a:pt x="757" y="447"/>
                    <a:pt x="756" y="447"/>
                  </a:cubicBezTo>
                  <a:close/>
                  <a:moveTo>
                    <a:pt x="844" y="469"/>
                  </a:moveTo>
                  <a:cubicBezTo>
                    <a:pt x="845" y="470"/>
                    <a:pt x="846" y="471"/>
                    <a:pt x="846" y="472"/>
                  </a:cubicBezTo>
                  <a:cubicBezTo>
                    <a:pt x="845" y="474"/>
                    <a:pt x="844" y="473"/>
                    <a:pt x="844" y="474"/>
                  </a:cubicBezTo>
                  <a:cubicBezTo>
                    <a:pt x="844" y="475"/>
                    <a:pt x="843" y="475"/>
                    <a:pt x="843" y="476"/>
                  </a:cubicBezTo>
                  <a:cubicBezTo>
                    <a:pt x="843" y="476"/>
                    <a:pt x="846" y="477"/>
                    <a:pt x="843" y="478"/>
                  </a:cubicBezTo>
                  <a:cubicBezTo>
                    <a:pt x="842" y="478"/>
                    <a:pt x="841" y="477"/>
                    <a:pt x="840" y="476"/>
                  </a:cubicBezTo>
                  <a:cubicBezTo>
                    <a:pt x="838" y="476"/>
                    <a:pt x="839" y="476"/>
                    <a:pt x="838" y="477"/>
                  </a:cubicBezTo>
                  <a:cubicBezTo>
                    <a:pt x="838" y="477"/>
                    <a:pt x="837" y="481"/>
                    <a:pt x="836" y="478"/>
                  </a:cubicBezTo>
                  <a:cubicBezTo>
                    <a:pt x="836" y="480"/>
                    <a:pt x="840" y="479"/>
                    <a:pt x="840" y="481"/>
                  </a:cubicBezTo>
                  <a:cubicBezTo>
                    <a:pt x="841" y="482"/>
                    <a:pt x="839" y="484"/>
                    <a:pt x="839" y="484"/>
                  </a:cubicBezTo>
                  <a:cubicBezTo>
                    <a:pt x="838" y="485"/>
                    <a:pt x="839" y="485"/>
                    <a:pt x="838" y="486"/>
                  </a:cubicBezTo>
                  <a:cubicBezTo>
                    <a:pt x="837" y="486"/>
                    <a:pt x="836" y="485"/>
                    <a:pt x="836" y="485"/>
                  </a:cubicBezTo>
                  <a:cubicBezTo>
                    <a:pt x="835" y="487"/>
                    <a:pt x="839" y="488"/>
                    <a:pt x="837" y="489"/>
                  </a:cubicBezTo>
                  <a:cubicBezTo>
                    <a:pt x="835" y="490"/>
                    <a:pt x="833" y="488"/>
                    <a:pt x="832" y="487"/>
                  </a:cubicBezTo>
                  <a:cubicBezTo>
                    <a:pt x="832" y="487"/>
                    <a:pt x="832" y="488"/>
                    <a:pt x="832" y="488"/>
                  </a:cubicBezTo>
                  <a:cubicBezTo>
                    <a:pt x="832" y="488"/>
                    <a:pt x="832" y="488"/>
                    <a:pt x="831" y="488"/>
                  </a:cubicBezTo>
                  <a:cubicBezTo>
                    <a:pt x="831" y="488"/>
                    <a:pt x="831" y="488"/>
                    <a:pt x="831" y="489"/>
                  </a:cubicBezTo>
                  <a:cubicBezTo>
                    <a:pt x="832" y="489"/>
                    <a:pt x="832" y="490"/>
                    <a:pt x="831" y="490"/>
                  </a:cubicBezTo>
                  <a:cubicBezTo>
                    <a:pt x="830" y="491"/>
                    <a:pt x="832" y="491"/>
                    <a:pt x="832" y="492"/>
                  </a:cubicBezTo>
                  <a:cubicBezTo>
                    <a:pt x="831" y="492"/>
                    <a:pt x="831" y="491"/>
                    <a:pt x="830" y="492"/>
                  </a:cubicBezTo>
                  <a:cubicBezTo>
                    <a:pt x="831" y="492"/>
                    <a:pt x="831" y="493"/>
                    <a:pt x="832" y="493"/>
                  </a:cubicBezTo>
                  <a:cubicBezTo>
                    <a:pt x="832" y="493"/>
                    <a:pt x="833" y="494"/>
                    <a:pt x="833" y="495"/>
                  </a:cubicBezTo>
                  <a:cubicBezTo>
                    <a:pt x="832" y="495"/>
                    <a:pt x="832" y="494"/>
                    <a:pt x="832" y="494"/>
                  </a:cubicBezTo>
                  <a:cubicBezTo>
                    <a:pt x="832" y="496"/>
                    <a:pt x="830" y="498"/>
                    <a:pt x="831" y="500"/>
                  </a:cubicBezTo>
                  <a:cubicBezTo>
                    <a:pt x="830" y="500"/>
                    <a:pt x="830" y="499"/>
                    <a:pt x="829" y="499"/>
                  </a:cubicBezTo>
                  <a:cubicBezTo>
                    <a:pt x="829" y="498"/>
                    <a:pt x="828" y="498"/>
                    <a:pt x="829" y="497"/>
                  </a:cubicBezTo>
                  <a:cubicBezTo>
                    <a:pt x="828" y="497"/>
                    <a:pt x="827" y="497"/>
                    <a:pt x="827" y="498"/>
                  </a:cubicBezTo>
                  <a:cubicBezTo>
                    <a:pt x="827" y="497"/>
                    <a:pt x="826" y="494"/>
                    <a:pt x="825" y="494"/>
                  </a:cubicBezTo>
                  <a:cubicBezTo>
                    <a:pt x="824" y="495"/>
                    <a:pt x="825" y="496"/>
                    <a:pt x="824" y="497"/>
                  </a:cubicBezTo>
                  <a:cubicBezTo>
                    <a:pt x="823" y="496"/>
                    <a:pt x="822" y="493"/>
                    <a:pt x="821" y="493"/>
                  </a:cubicBezTo>
                  <a:cubicBezTo>
                    <a:pt x="819" y="491"/>
                    <a:pt x="822" y="491"/>
                    <a:pt x="822" y="489"/>
                  </a:cubicBezTo>
                  <a:cubicBezTo>
                    <a:pt x="822" y="489"/>
                    <a:pt x="820" y="491"/>
                    <a:pt x="819" y="490"/>
                  </a:cubicBezTo>
                  <a:cubicBezTo>
                    <a:pt x="818" y="489"/>
                    <a:pt x="820" y="489"/>
                    <a:pt x="821" y="488"/>
                  </a:cubicBezTo>
                  <a:cubicBezTo>
                    <a:pt x="816" y="489"/>
                    <a:pt x="819" y="484"/>
                    <a:pt x="821" y="483"/>
                  </a:cubicBezTo>
                  <a:cubicBezTo>
                    <a:pt x="821" y="483"/>
                    <a:pt x="822" y="483"/>
                    <a:pt x="822" y="483"/>
                  </a:cubicBezTo>
                  <a:cubicBezTo>
                    <a:pt x="822" y="482"/>
                    <a:pt x="822" y="482"/>
                    <a:pt x="822" y="481"/>
                  </a:cubicBezTo>
                  <a:cubicBezTo>
                    <a:pt x="821" y="482"/>
                    <a:pt x="812" y="485"/>
                    <a:pt x="815" y="481"/>
                  </a:cubicBezTo>
                  <a:cubicBezTo>
                    <a:pt x="815" y="481"/>
                    <a:pt x="815" y="481"/>
                    <a:pt x="815" y="481"/>
                  </a:cubicBezTo>
                  <a:cubicBezTo>
                    <a:pt x="815" y="481"/>
                    <a:pt x="815" y="481"/>
                    <a:pt x="815" y="481"/>
                  </a:cubicBezTo>
                  <a:cubicBezTo>
                    <a:pt x="814" y="481"/>
                    <a:pt x="814" y="481"/>
                    <a:pt x="814" y="481"/>
                  </a:cubicBezTo>
                  <a:cubicBezTo>
                    <a:pt x="813" y="481"/>
                    <a:pt x="814" y="480"/>
                    <a:pt x="813" y="480"/>
                  </a:cubicBezTo>
                  <a:cubicBezTo>
                    <a:pt x="813" y="480"/>
                    <a:pt x="812" y="479"/>
                    <a:pt x="812" y="479"/>
                  </a:cubicBezTo>
                  <a:cubicBezTo>
                    <a:pt x="811" y="478"/>
                    <a:pt x="811" y="478"/>
                    <a:pt x="811" y="477"/>
                  </a:cubicBezTo>
                  <a:cubicBezTo>
                    <a:pt x="811" y="477"/>
                    <a:pt x="812" y="476"/>
                    <a:pt x="811" y="476"/>
                  </a:cubicBezTo>
                  <a:cubicBezTo>
                    <a:pt x="810" y="476"/>
                    <a:pt x="808" y="479"/>
                    <a:pt x="807" y="476"/>
                  </a:cubicBezTo>
                  <a:cubicBezTo>
                    <a:pt x="808" y="476"/>
                    <a:pt x="808" y="477"/>
                    <a:pt x="808" y="477"/>
                  </a:cubicBezTo>
                  <a:cubicBezTo>
                    <a:pt x="808" y="476"/>
                    <a:pt x="808" y="476"/>
                    <a:pt x="808" y="476"/>
                  </a:cubicBezTo>
                  <a:cubicBezTo>
                    <a:pt x="808" y="475"/>
                    <a:pt x="810" y="478"/>
                    <a:pt x="809" y="475"/>
                  </a:cubicBezTo>
                  <a:cubicBezTo>
                    <a:pt x="809" y="475"/>
                    <a:pt x="809" y="475"/>
                    <a:pt x="809" y="475"/>
                  </a:cubicBezTo>
                  <a:cubicBezTo>
                    <a:pt x="809" y="475"/>
                    <a:pt x="809" y="475"/>
                    <a:pt x="809" y="475"/>
                  </a:cubicBezTo>
                  <a:cubicBezTo>
                    <a:pt x="809" y="475"/>
                    <a:pt x="809" y="475"/>
                    <a:pt x="809" y="475"/>
                  </a:cubicBezTo>
                  <a:cubicBezTo>
                    <a:pt x="808" y="475"/>
                    <a:pt x="807" y="475"/>
                    <a:pt x="806" y="475"/>
                  </a:cubicBezTo>
                  <a:cubicBezTo>
                    <a:pt x="807" y="476"/>
                    <a:pt x="807" y="477"/>
                    <a:pt x="806" y="476"/>
                  </a:cubicBezTo>
                  <a:cubicBezTo>
                    <a:pt x="807" y="480"/>
                    <a:pt x="802" y="475"/>
                    <a:pt x="801" y="474"/>
                  </a:cubicBezTo>
                  <a:cubicBezTo>
                    <a:pt x="802" y="476"/>
                    <a:pt x="803" y="481"/>
                    <a:pt x="806" y="481"/>
                  </a:cubicBezTo>
                  <a:cubicBezTo>
                    <a:pt x="806" y="481"/>
                    <a:pt x="806" y="481"/>
                    <a:pt x="806" y="481"/>
                  </a:cubicBezTo>
                  <a:cubicBezTo>
                    <a:pt x="806" y="481"/>
                    <a:pt x="806" y="482"/>
                    <a:pt x="806" y="482"/>
                  </a:cubicBezTo>
                  <a:cubicBezTo>
                    <a:pt x="806" y="483"/>
                    <a:pt x="806" y="484"/>
                    <a:pt x="805" y="484"/>
                  </a:cubicBezTo>
                  <a:cubicBezTo>
                    <a:pt x="804" y="484"/>
                    <a:pt x="802" y="483"/>
                    <a:pt x="802" y="484"/>
                  </a:cubicBezTo>
                  <a:cubicBezTo>
                    <a:pt x="802" y="484"/>
                    <a:pt x="802" y="484"/>
                    <a:pt x="802" y="484"/>
                  </a:cubicBezTo>
                  <a:cubicBezTo>
                    <a:pt x="802" y="485"/>
                    <a:pt x="801" y="484"/>
                    <a:pt x="801" y="485"/>
                  </a:cubicBezTo>
                  <a:cubicBezTo>
                    <a:pt x="801" y="485"/>
                    <a:pt x="801" y="485"/>
                    <a:pt x="801" y="485"/>
                  </a:cubicBezTo>
                  <a:cubicBezTo>
                    <a:pt x="801" y="485"/>
                    <a:pt x="803" y="486"/>
                    <a:pt x="801" y="487"/>
                  </a:cubicBezTo>
                  <a:cubicBezTo>
                    <a:pt x="801" y="487"/>
                    <a:pt x="801" y="487"/>
                    <a:pt x="801" y="487"/>
                  </a:cubicBezTo>
                  <a:cubicBezTo>
                    <a:pt x="801" y="487"/>
                    <a:pt x="801" y="490"/>
                    <a:pt x="801" y="490"/>
                  </a:cubicBezTo>
                  <a:cubicBezTo>
                    <a:pt x="802" y="490"/>
                    <a:pt x="802" y="489"/>
                    <a:pt x="803" y="489"/>
                  </a:cubicBezTo>
                  <a:cubicBezTo>
                    <a:pt x="803" y="489"/>
                    <a:pt x="803" y="489"/>
                    <a:pt x="803" y="489"/>
                  </a:cubicBezTo>
                  <a:cubicBezTo>
                    <a:pt x="803" y="488"/>
                    <a:pt x="804" y="488"/>
                    <a:pt x="805" y="488"/>
                  </a:cubicBezTo>
                  <a:cubicBezTo>
                    <a:pt x="805" y="488"/>
                    <a:pt x="805" y="489"/>
                    <a:pt x="806" y="489"/>
                  </a:cubicBezTo>
                  <a:cubicBezTo>
                    <a:pt x="806" y="489"/>
                    <a:pt x="806" y="489"/>
                    <a:pt x="806" y="489"/>
                  </a:cubicBezTo>
                  <a:cubicBezTo>
                    <a:pt x="806" y="489"/>
                    <a:pt x="807" y="490"/>
                    <a:pt x="805" y="490"/>
                  </a:cubicBezTo>
                  <a:cubicBezTo>
                    <a:pt x="805" y="490"/>
                    <a:pt x="805" y="490"/>
                    <a:pt x="805" y="490"/>
                  </a:cubicBezTo>
                  <a:cubicBezTo>
                    <a:pt x="805" y="490"/>
                    <a:pt x="805" y="491"/>
                    <a:pt x="805" y="491"/>
                  </a:cubicBezTo>
                  <a:cubicBezTo>
                    <a:pt x="805" y="491"/>
                    <a:pt x="805" y="491"/>
                    <a:pt x="805" y="491"/>
                  </a:cubicBezTo>
                  <a:cubicBezTo>
                    <a:pt x="806" y="491"/>
                    <a:pt x="807" y="491"/>
                    <a:pt x="808" y="492"/>
                  </a:cubicBezTo>
                  <a:cubicBezTo>
                    <a:pt x="807" y="492"/>
                    <a:pt x="807" y="492"/>
                    <a:pt x="807" y="493"/>
                  </a:cubicBezTo>
                  <a:cubicBezTo>
                    <a:pt x="807" y="493"/>
                    <a:pt x="807" y="493"/>
                    <a:pt x="807" y="493"/>
                  </a:cubicBezTo>
                  <a:cubicBezTo>
                    <a:pt x="807" y="494"/>
                    <a:pt x="806" y="494"/>
                    <a:pt x="807" y="495"/>
                  </a:cubicBezTo>
                  <a:cubicBezTo>
                    <a:pt x="807" y="495"/>
                    <a:pt x="808" y="496"/>
                    <a:pt x="808" y="496"/>
                  </a:cubicBezTo>
                  <a:cubicBezTo>
                    <a:pt x="808" y="496"/>
                    <a:pt x="808" y="497"/>
                    <a:pt x="808" y="497"/>
                  </a:cubicBezTo>
                  <a:cubicBezTo>
                    <a:pt x="808" y="499"/>
                    <a:pt x="809" y="500"/>
                    <a:pt x="810" y="501"/>
                  </a:cubicBezTo>
                  <a:cubicBezTo>
                    <a:pt x="810" y="501"/>
                    <a:pt x="810" y="500"/>
                    <a:pt x="810" y="499"/>
                  </a:cubicBezTo>
                  <a:cubicBezTo>
                    <a:pt x="810" y="499"/>
                    <a:pt x="813" y="501"/>
                    <a:pt x="813" y="501"/>
                  </a:cubicBezTo>
                  <a:cubicBezTo>
                    <a:pt x="813" y="501"/>
                    <a:pt x="812" y="504"/>
                    <a:pt x="814" y="503"/>
                  </a:cubicBezTo>
                  <a:cubicBezTo>
                    <a:pt x="814" y="503"/>
                    <a:pt x="814" y="502"/>
                    <a:pt x="814" y="501"/>
                  </a:cubicBezTo>
                  <a:cubicBezTo>
                    <a:pt x="814" y="502"/>
                    <a:pt x="814" y="502"/>
                    <a:pt x="814" y="503"/>
                  </a:cubicBezTo>
                  <a:cubicBezTo>
                    <a:pt x="814" y="503"/>
                    <a:pt x="815" y="501"/>
                    <a:pt x="815" y="501"/>
                  </a:cubicBezTo>
                  <a:cubicBezTo>
                    <a:pt x="816" y="501"/>
                    <a:pt x="816" y="502"/>
                    <a:pt x="816" y="503"/>
                  </a:cubicBezTo>
                  <a:cubicBezTo>
                    <a:pt x="819" y="504"/>
                    <a:pt x="816" y="505"/>
                    <a:pt x="817" y="506"/>
                  </a:cubicBezTo>
                  <a:cubicBezTo>
                    <a:pt x="818" y="507"/>
                    <a:pt x="820" y="506"/>
                    <a:pt x="820" y="508"/>
                  </a:cubicBezTo>
                  <a:cubicBezTo>
                    <a:pt x="820" y="508"/>
                    <a:pt x="819" y="510"/>
                    <a:pt x="820" y="509"/>
                  </a:cubicBezTo>
                  <a:cubicBezTo>
                    <a:pt x="819" y="510"/>
                    <a:pt x="818" y="509"/>
                    <a:pt x="817" y="510"/>
                  </a:cubicBezTo>
                  <a:cubicBezTo>
                    <a:pt x="818" y="511"/>
                    <a:pt x="819" y="512"/>
                    <a:pt x="820" y="513"/>
                  </a:cubicBezTo>
                  <a:cubicBezTo>
                    <a:pt x="821" y="514"/>
                    <a:pt x="822" y="514"/>
                    <a:pt x="822" y="515"/>
                  </a:cubicBezTo>
                  <a:cubicBezTo>
                    <a:pt x="823" y="515"/>
                    <a:pt x="823" y="515"/>
                    <a:pt x="823" y="515"/>
                  </a:cubicBezTo>
                  <a:cubicBezTo>
                    <a:pt x="823" y="515"/>
                    <a:pt x="822" y="516"/>
                    <a:pt x="822" y="516"/>
                  </a:cubicBezTo>
                  <a:cubicBezTo>
                    <a:pt x="822" y="515"/>
                    <a:pt x="824" y="517"/>
                    <a:pt x="824" y="517"/>
                  </a:cubicBezTo>
                  <a:cubicBezTo>
                    <a:pt x="824" y="517"/>
                    <a:pt x="826" y="518"/>
                    <a:pt x="826" y="517"/>
                  </a:cubicBezTo>
                  <a:cubicBezTo>
                    <a:pt x="826" y="518"/>
                    <a:pt x="826" y="519"/>
                    <a:pt x="826" y="520"/>
                  </a:cubicBezTo>
                  <a:cubicBezTo>
                    <a:pt x="825" y="522"/>
                    <a:pt x="826" y="524"/>
                    <a:pt x="827" y="525"/>
                  </a:cubicBezTo>
                  <a:cubicBezTo>
                    <a:pt x="826" y="524"/>
                    <a:pt x="826" y="523"/>
                    <a:pt x="825" y="521"/>
                  </a:cubicBezTo>
                  <a:cubicBezTo>
                    <a:pt x="824" y="522"/>
                    <a:pt x="825" y="524"/>
                    <a:pt x="824" y="525"/>
                  </a:cubicBezTo>
                  <a:cubicBezTo>
                    <a:pt x="823" y="526"/>
                    <a:pt x="824" y="525"/>
                    <a:pt x="823" y="525"/>
                  </a:cubicBezTo>
                  <a:cubicBezTo>
                    <a:pt x="823" y="525"/>
                    <a:pt x="821" y="522"/>
                    <a:pt x="822" y="525"/>
                  </a:cubicBezTo>
                  <a:cubicBezTo>
                    <a:pt x="822" y="526"/>
                    <a:pt x="821" y="526"/>
                    <a:pt x="821" y="527"/>
                  </a:cubicBezTo>
                  <a:cubicBezTo>
                    <a:pt x="823" y="529"/>
                    <a:pt x="824" y="533"/>
                    <a:pt x="820" y="530"/>
                  </a:cubicBezTo>
                  <a:cubicBezTo>
                    <a:pt x="820" y="531"/>
                    <a:pt x="823" y="538"/>
                    <a:pt x="820" y="536"/>
                  </a:cubicBezTo>
                  <a:cubicBezTo>
                    <a:pt x="819" y="536"/>
                    <a:pt x="819" y="534"/>
                    <a:pt x="819" y="533"/>
                  </a:cubicBezTo>
                  <a:cubicBezTo>
                    <a:pt x="818" y="532"/>
                    <a:pt x="817" y="532"/>
                    <a:pt x="816" y="530"/>
                  </a:cubicBezTo>
                  <a:cubicBezTo>
                    <a:pt x="816" y="531"/>
                    <a:pt x="814" y="530"/>
                    <a:pt x="813" y="529"/>
                  </a:cubicBezTo>
                  <a:cubicBezTo>
                    <a:pt x="813" y="529"/>
                    <a:pt x="814" y="530"/>
                    <a:pt x="812" y="530"/>
                  </a:cubicBezTo>
                  <a:cubicBezTo>
                    <a:pt x="812" y="530"/>
                    <a:pt x="811" y="528"/>
                    <a:pt x="811" y="527"/>
                  </a:cubicBezTo>
                  <a:cubicBezTo>
                    <a:pt x="811" y="528"/>
                    <a:pt x="810" y="529"/>
                    <a:pt x="810" y="529"/>
                  </a:cubicBezTo>
                  <a:cubicBezTo>
                    <a:pt x="809" y="529"/>
                    <a:pt x="809" y="526"/>
                    <a:pt x="809" y="526"/>
                  </a:cubicBezTo>
                  <a:cubicBezTo>
                    <a:pt x="809" y="526"/>
                    <a:pt x="809" y="527"/>
                    <a:pt x="808" y="527"/>
                  </a:cubicBezTo>
                  <a:cubicBezTo>
                    <a:pt x="808" y="525"/>
                    <a:pt x="806" y="525"/>
                    <a:pt x="805" y="524"/>
                  </a:cubicBezTo>
                  <a:cubicBezTo>
                    <a:pt x="804" y="523"/>
                    <a:pt x="803" y="521"/>
                    <a:pt x="802" y="519"/>
                  </a:cubicBezTo>
                  <a:cubicBezTo>
                    <a:pt x="802" y="520"/>
                    <a:pt x="803" y="522"/>
                    <a:pt x="803" y="524"/>
                  </a:cubicBezTo>
                  <a:cubicBezTo>
                    <a:pt x="800" y="521"/>
                    <a:pt x="798" y="519"/>
                    <a:pt x="794" y="518"/>
                  </a:cubicBezTo>
                  <a:cubicBezTo>
                    <a:pt x="795" y="519"/>
                    <a:pt x="796" y="520"/>
                    <a:pt x="796" y="521"/>
                  </a:cubicBezTo>
                  <a:cubicBezTo>
                    <a:pt x="796" y="521"/>
                    <a:pt x="796" y="521"/>
                    <a:pt x="796" y="521"/>
                  </a:cubicBezTo>
                  <a:cubicBezTo>
                    <a:pt x="798" y="523"/>
                    <a:pt x="798" y="525"/>
                    <a:pt x="800" y="527"/>
                  </a:cubicBezTo>
                  <a:cubicBezTo>
                    <a:pt x="801" y="527"/>
                    <a:pt x="802" y="527"/>
                    <a:pt x="802" y="528"/>
                  </a:cubicBezTo>
                  <a:cubicBezTo>
                    <a:pt x="803" y="529"/>
                    <a:pt x="802" y="529"/>
                    <a:pt x="802" y="530"/>
                  </a:cubicBezTo>
                  <a:cubicBezTo>
                    <a:pt x="803" y="530"/>
                    <a:pt x="803" y="530"/>
                    <a:pt x="804" y="529"/>
                  </a:cubicBezTo>
                  <a:cubicBezTo>
                    <a:pt x="804" y="530"/>
                    <a:pt x="814" y="539"/>
                    <a:pt x="812" y="540"/>
                  </a:cubicBezTo>
                  <a:cubicBezTo>
                    <a:pt x="814" y="538"/>
                    <a:pt x="816" y="545"/>
                    <a:pt x="813" y="546"/>
                  </a:cubicBezTo>
                  <a:cubicBezTo>
                    <a:pt x="810" y="546"/>
                    <a:pt x="807" y="543"/>
                    <a:pt x="804" y="542"/>
                  </a:cubicBezTo>
                  <a:cubicBezTo>
                    <a:pt x="801" y="541"/>
                    <a:pt x="789" y="539"/>
                    <a:pt x="791" y="533"/>
                  </a:cubicBezTo>
                  <a:cubicBezTo>
                    <a:pt x="790" y="533"/>
                    <a:pt x="789" y="533"/>
                    <a:pt x="787" y="533"/>
                  </a:cubicBezTo>
                  <a:cubicBezTo>
                    <a:pt x="787" y="533"/>
                    <a:pt x="786" y="533"/>
                    <a:pt x="786" y="533"/>
                  </a:cubicBezTo>
                  <a:cubicBezTo>
                    <a:pt x="785" y="533"/>
                    <a:pt x="785" y="533"/>
                    <a:pt x="784" y="532"/>
                  </a:cubicBezTo>
                  <a:cubicBezTo>
                    <a:pt x="783" y="532"/>
                    <a:pt x="779" y="530"/>
                    <a:pt x="779" y="529"/>
                  </a:cubicBezTo>
                  <a:cubicBezTo>
                    <a:pt x="777" y="528"/>
                    <a:pt x="776" y="523"/>
                    <a:pt x="773" y="523"/>
                  </a:cubicBezTo>
                  <a:cubicBezTo>
                    <a:pt x="774" y="522"/>
                    <a:pt x="777" y="524"/>
                    <a:pt x="778" y="523"/>
                  </a:cubicBezTo>
                  <a:cubicBezTo>
                    <a:pt x="780" y="521"/>
                    <a:pt x="776" y="519"/>
                    <a:pt x="775" y="518"/>
                  </a:cubicBezTo>
                  <a:cubicBezTo>
                    <a:pt x="775" y="519"/>
                    <a:pt x="775" y="520"/>
                    <a:pt x="774" y="519"/>
                  </a:cubicBezTo>
                  <a:cubicBezTo>
                    <a:pt x="773" y="519"/>
                    <a:pt x="773" y="519"/>
                    <a:pt x="772" y="519"/>
                  </a:cubicBezTo>
                  <a:cubicBezTo>
                    <a:pt x="772" y="518"/>
                    <a:pt x="773" y="517"/>
                    <a:pt x="772" y="517"/>
                  </a:cubicBezTo>
                  <a:cubicBezTo>
                    <a:pt x="772" y="516"/>
                    <a:pt x="771" y="518"/>
                    <a:pt x="770" y="517"/>
                  </a:cubicBezTo>
                  <a:cubicBezTo>
                    <a:pt x="770" y="517"/>
                    <a:pt x="769" y="514"/>
                    <a:pt x="768" y="513"/>
                  </a:cubicBezTo>
                  <a:cubicBezTo>
                    <a:pt x="767" y="512"/>
                    <a:pt x="764" y="509"/>
                    <a:pt x="765" y="506"/>
                  </a:cubicBezTo>
                  <a:cubicBezTo>
                    <a:pt x="764" y="507"/>
                    <a:pt x="763" y="509"/>
                    <a:pt x="762" y="510"/>
                  </a:cubicBezTo>
                  <a:cubicBezTo>
                    <a:pt x="762" y="510"/>
                    <a:pt x="761" y="508"/>
                    <a:pt x="763" y="509"/>
                  </a:cubicBezTo>
                  <a:cubicBezTo>
                    <a:pt x="762" y="505"/>
                    <a:pt x="761" y="509"/>
                    <a:pt x="760" y="509"/>
                  </a:cubicBezTo>
                  <a:cubicBezTo>
                    <a:pt x="760" y="509"/>
                    <a:pt x="760" y="508"/>
                    <a:pt x="760" y="508"/>
                  </a:cubicBezTo>
                  <a:cubicBezTo>
                    <a:pt x="758" y="508"/>
                    <a:pt x="758" y="505"/>
                    <a:pt x="757" y="506"/>
                  </a:cubicBezTo>
                  <a:cubicBezTo>
                    <a:pt x="756" y="507"/>
                    <a:pt x="757" y="509"/>
                    <a:pt x="754" y="508"/>
                  </a:cubicBezTo>
                  <a:cubicBezTo>
                    <a:pt x="754" y="508"/>
                    <a:pt x="747" y="505"/>
                    <a:pt x="749" y="507"/>
                  </a:cubicBezTo>
                  <a:cubicBezTo>
                    <a:pt x="748" y="507"/>
                    <a:pt x="748" y="508"/>
                    <a:pt x="749" y="509"/>
                  </a:cubicBezTo>
                  <a:cubicBezTo>
                    <a:pt x="747" y="508"/>
                    <a:pt x="746" y="509"/>
                    <a:pt x="744" y="510"/>
                  </a:cubicBezTo>
                  <a:cubicBezTo>
                    <a:pt x="744" y="510"/>
                    <a:pt x="743" y="509"/>
                    <a:pt x="742" y="510"/>
                  </a:cubicBezTo>
                  <a:cubicBezTo>
                    <a:pt x="743" y="510"/>
                    <a:pt x="743" y="511"/>
                    <a:pt x="743" y="511"/>
                  </a:cubicBezTo>
                  <a:cubicBezTo>
                    <a:pt x="740" y="513"/>
                    <a:pt x="733" y="507"/>
                    <a:pt x="733" y="504"/>
                  </a:cubicBezTo>
                  <a:cubicBezTo>
                    <a:pt x="732" y="502"/>
                    <a:pt x="732" y="499"/>
                    <a:pt x="734" y="498"/>
                  </a:cubicBezTo>
                  <a:cubicBezTo>
                    <a:pt x="735" y="497"/>
                    <a:pt x="737" y="497"/>
                    <a:pt x="737" y="496"/>
                  </a:cubicBezTo>
                  <a:cubicBezTo>
                    <a:pt x="737" y="494"/>
                    <a:pt x="737" y="493"/>
                    <a:pt x="737" y="492"/>
                  </a:cubicBezTo>
                  <a:cubicBezTo>
                    <a:pt x="739" y="490"/>
                    <a:pt x="742" y="492"/>
                    <a:pt x="743" y="493"/>
                  </a:cubicBezTo>
                  <a:cubicBezTo>
                    <a:pt x="746" y="494"/>
                    <a:pt x="749" y="495"/>
                    <a:pt x="751" y="495"/>
                  </a:cubicBezTo>
                  <a:cubicBezTo>
                    <a:pt x="753" y="494"/>
                    <a:pt x="753" y="493"/>
                    <a:pt x="755" y="493"/>
                  </a:cubicBezTo>
                  <a:cubicBezTo>
                    <a:pt x="756" y="493"/>
                    <a:pt x="756" y="493"/>
                    <a:pt x="757" y="493"/>
                  </a:cubicBezTo>
                  <a:cubicBezTo>
                    <a:pt x="759" y="493"/>
                    <a:pt x="759" y="491"/>
                    <a:pt x="760" y="491"/>
                  </a:cubicBezTo>
                  <a:cubicBezTo>
                    <a:pt x="761" y="490"/>
                    <a:pt x="762" y="491"/>
                    <a:pt x="764" y="492"/>
                  </a:cubicBezTo>
                  <a:cubicBezTo>
                    <a:pt x="763" y="489"/>
                    <a:pt x="762" y="487"/>
                    <a:pt x="760" y="485"/>
                  </a:cubicBezTo>
                  <a:cubicBezTo>
                    <a:pt x="759" y="483"/>
                    <a:pt x="757" y="482"/>
                    <a:pt x="758" y="479"/>
                  </a:cubicBezTo>
                  <a:cubicBezTo>
                    <a:pt x="759" y="477"/>
                    <a:pt x="762" y="476"/>
                    <a:pt x="763" y="474"/>
                  </a:cubicBezTo>
                  <a:cubicBezTo>
                    <a:pt x="763" y="474"/>
                    <a:pt x="767" y="470"/>
                    <a:pt x="767" y="470"/>
                  </a:cubicBezTo>
                  <a:cubicBezTo>
                    <a:pt x="766" y="469"/>
                    <a:pt x="768" y="467"/>
                    <a:pt x="769" y="466"/>
                  </a:cubicBezTo>
                  <a:cubicBezTo>
                    <a:pt x="771" y="464"/>
                    <a:pt x="772" y="463"/>
                    <a:pt x="772" y="460"/>
                  </a:cubicBezTo>
                  <a:cubicBezTo>
                    <a:pt x="772" y="457"/>
                    <a:pt x="770" y="454"/>
                    <a:pt x="769" y="451"/>
                  </a:cubicBezTo>
                  <a:cubicBezTo>
                    <a:pt x="768" y="448"/>
                    <a:pt x="768" y="445"/>
                    <a:pt x="766" y="444"/>
                  </a:cubicBezTo>
                  <a:cubicBezTo>
                    <a:pt x="764" y="442"/>
                    <a:pt x="761" y="443"/>
                    <a:pt x="761" y="440"/>
                  </a:cubicBezTo>
                  <a:cubicBezTo>
                    <a:pt x="761" y="438"/>
                    <a:pt x="763" y="436"/>
                    <a:pt x="761" y="435"/>
                  </a:cubicBezTo>
                  <a:cubicBezTo>
                    <a:pt x="758" y="434"/>
                    <a:pt x="761" y="438"/>
                    <a:pt x="761" y="438"/>
                  </a:cubicBezTo>
                  <a:cubicBezTo>
                    <a:pt x="759" y="440"/>
                    <a:pt x="756" y="436"/>
                    <a:pt x="755" y="435"/>
                  </a:cubicBezTo>
                  <a:cubicBezTo>
                    <a:pt x="755" y="434"/>
                    <a:pt x="756" y="432"/>
                    <a:pt x="756" y="432"/>
                  </a:cubicBezTo>
                  <a:cubicBezTo>
                    <a:pt x="755" y="430"/>
                    <a:pt x="754" y="432"/>
                    <a:pt x="753" y="431"/>
                  </a:cubicBezTo>
                  <a:cubicBezTo>
                    <a:pt x="751" y="431"/>
                    <a:pt x="751" y="429"/>
                    <a:pt x="749" y="431"/>
                  </a:cubicBezTo>
                  <a:cubicBezTo>
                    <a:pt x="748" y="433"/>
                    <a:pt x="747" y="435"/>
                    <a:pt x="745" y="435"/>
                  </a:cubicBezTo>
                  <a:cubicBezTo>
                    <a:pt x="742" y="436"/>
                    <a:pt x="743" y="434"/>
                    <a:pt x="743" y="432"/>
                  </a:cubicBezTo>
                  <a:cubicBezTo>
                    <a:pt x="743" y="429"/>
                    <a:pt x="743" y="429"/>
                    <a:pt x="746" y="429"/>
                  </a:cubicBezTo>
                  <a:cubicBezTo>
                    <a:pt x="748" y="429"/>
                    <a:pt x="750" y="429"/>
                    <a:pt x="750" y="426"/>
                  </a:cubicBezTo>
                  <a:cubicBezTo>
                    <a:pt x="750" y="422"/>
                    <a:pt x="743" y="422"/>
                    <a:pt x="742" y="419"/>
                  </a:cubicBezTo>
                  <a:cubicBezTo>
                    <a:pt x="741" y="418"/>
                    <a:pt x="740" y="418"/>
                    <a:pt x="740" y="417"/>
                  </a:cubicBezTo>
                  <a:cubicBezTo>
                    <a:pt x="739" y="416"/>
                    <a:pt x="741" y="417"/>
                    <a:pt x="742" y="416"/>
                  </a:cubicBezTo>
                  <a:cubicBezTo>
                    <a:pt x="741" y="415"/>
                    <a:pt x="741" y="415"/>
                    <a:pt x="742" y="414"/>
                  </a:cubicBezTo>
                  <a:cubicBezTo>
                    <a:pt x="740" y="415"/>
                    <a:pt x="739" y="413"/>
                    <a:pt x="738" y="413"/>
                  </a:cubicBezTo>
                  <a:cubicBezTo>
                    <a:pt x="738" y="413"/>
                    <a:pt x="737" y="415"/>
                    <a:pt x="737" y="415"/>
                  </a:cubicBezTo>
                  <a:cubicBezTo>
                    <a:pt x="733" y="413"/>
                    <a:pt x="738" y="408"/>
                    <a:pt x="734" y="406"/>
                  </a:cubicBezTo>
                  <a:cubicBezTo>
                    <a:pt x="731" y="405"/>
                    <a:pt x="730" y="405"/>
                    <a:pt x="728" y="402"/>
                  </a:cubicBezTo>
                  <a:cubicBezTo>
                    <a:pt x="726" y="400"/>
                    <a:pt x="728" y="400"/>
                    <a:pt x="728" y="398"/>
                  </a:cubicBezTo>
                  <a:cubicBezTo>
                    <a:pt x="727" y="398"/>
                    <a:pt x="727" y="398"/>
                    <a:pt x="727" y="398"/>
                  </a:cubicBezTo>
                  <a:cubicBezTo>
                    <a:pt x="727" y="398"/>
                    <a:pt x="727" y="397"/>
                    <a:pt x="726" y="397"/>
                  </a:cubicBezTo>
                  <a:cubicBezTo>
                    <a:pt x="726" y="397"/>
                    <a:pt x="726" y="397"/>
                    <a:pt x="726" y="397"/>
                  </a:cubicBezTo>
                  <a:cubicBezTo>
                    <a:pt x="726" y="397"/>
                    <a:pt x="726" y="398"/>
                    <a:pt x="726" y="398"/>
                  </a:cubicBezTo>
                  <a:cubicBezTo>
                    <a:pt x="728" y="399"/>
                    <a:pt x="725" y="402"/>
                    <a:pt x="724" y="402"/>
                  </a:cubicBezTo>
                  <a:cubicBezTo>
                    <a:pt x="724" y="402"/>
                    <a:pt x="724" y="402"/>
                    <a:pt x="724" y="402"/>
                  </a:cubicBezTo>
                  <a:cubicBezTo>
                    <a:pt x="724" y="402"/>
                    <a:pt x="724" y="402"/>
                    <a:pt x="724" y="402"/>
                  </a:cubicBezTo>
                  <a:cubicBezTo>
                    <a:pt x="722" y="402"/>
                    <a:pt x="727" y="404"/>
                    <a:pt x="727" y="405"/>
                  </a:cubicBezTo>
                  <a:cubicBezTo>
                    <a:pt x="730" y="407"/>
                    <a:pt x="730" y="411"/>
                    <a:pt x="727" y="412"/>
                  </a:cubicBezTo>
                  <a:cubicBezTo>
                    <a:pt x="723" y="414"/>
                    <a:pt x="719" y="411"/>
                    <a:pt x="716" y="410"/>
                  </a:cubicBezTo>
                  <a:cubicBezTo>
                    <a:pt x="715" y="410"/>
                    <a:pt x="709" y="409"/>
                    <a:pt x="708" y="408"/>
                  </a:cubicBezTo>
                  <a:cubicBezTo>
                    <a:pt x="709" y="410"/>
                    <a:pt x="712" y="410"/>
                    <a:pt x="712" y="411"/>
                  </a:cubicBezTo>
                  <a:cubicBezTo>
                    <a:pt x="713" y="412"/>
                    <a:pt x="714" y="413"/>
                    <a:pt x="714" y="414"/>
                  </a:cubicBezTo>
                  <a:cubicBezTo>
                    <a:pt x="715" y="415"/>
                    <a:pt x="716" y="415"/>
                    <a:pt x="717" y="416"/>
                  </a:cubicBezTo>
                  <a:cubicBezTo>
                    <a:pt x="717" y="414"/>
                    <a:pt x="721" y="414"/>
                    <a:pt x="722" y="415"/>
                  </a:cubicBezTo>
                  <a:cubicBezTo>
                    <a:pt x="724" y="415"/>
                    <a:pt x="725" y="415"/>
                    <a:pt x="724" y="417"/>
                  </a:cubicBezTo>
                  <a:cubicBezTo>
                    <a:pt x="724" y="418"/>
                    <a:pt x="721" y="418"/>
                    <a:pt x="720" y="418"/>
                  </a:cubicBezTo>
                  <a:cubicBezTo>
                    <a:pt x="720" y="418"/>
                    <a:pt x="720" y="420"/>
                    <a:pt x="720" y="420"/>
                  </a:cubicBezTo>
                  <a:cubicBezTo>
                    <a:pt x="719" y="420"/>
                    <a:pt x="718" y="418"/>
                    <a:pt x="717" y="417"/>
                  </a:cubicBezTo>
                  <a:cubicBezTo>
                    <a:pt x="716" y="416"/>
                    <a:pt x="715" y="416"/>
                    <a:pt x="714" y="415"/>
                  </a:cubicBezTo>
                  <a:cubicBezTo>
                    <a:pt x="712" y="414"/>
                    <a:pt x="710" y="411"/>
                    <a:pt x="708" y="411"/>
                  </a:cubicBezTo>
                  <a:cubicBezTo>
                    <a:pt x="709" y="417"/>
                    <a:pt x="699" y="411"/>
                    <a:pt x="697" y="411"/>
                  </a:cubicBezTo>
                  <a:cubicBezTo>
                    <a:pt x="696" y="411"/>
                    <a:pt x="687" y="412"/>
                    <a:pt x="688" y="409"/>
                  </a:cubicBezTo>
                  <a:cubicBezTo>
                    <a:pt x="685" y="410"/>
                    <a:pt x="683" y="408"/>
                    <a:pt x="681" y="409"/>
                  </a:cubicBezTo>
                  <a:cubicBezTo>
                    <a:pt x="682" y="409"/>
                    <a:pt x="684" y="409"/>
                    <a:pt x="684" y="411"/>
                  </a:cubicBezTo>
                  <a:cubicBezTo>
                    <a:pt x="682" y="410"/>
                    <a:pt x="680" y="410"/>
                    <a:pt x="678" y="409"/>
                  </a:cubicBezTo>
                  <a:cubicBezTo>
                    <a:pt x="676" y="407"/>
                    <a:pt x="675" y="404"/>
                    <a:pt x="677" y="401"/>
                  </a:cubicBezTo>
                  <a:cubicBezTo>
                    <a:pt x="677" y="401"/>
                    <a:pt x="674" y="405"/>
                    <a:pt x="674" y="404"/>
                  </a:cubicBezTo>
                  <a:cubicBezTo>
                    <a:pt x="674" y="403"/>
                    <a:pt x="674" y="403"/>
                    <a:pt x="674" y="403"/>
                  </a:cubicBezTo>
                  <a:cubicBezTo>
                    <a:pt x="672" y="402"/>
                    <a:pt x="672" y="402"/>
                    <a:pt x="670" y="403"/>
                  </a:cubicBezTo>
                  <a:cubicBezTo>
                    <a:pt x="670" y="404"/>
                    <a:pt x="668" y="405"/>
                    <a:pt x="668" y="405"/>
                  </a:cubicBezTo>
                  <a:cubicBezTo>
                    <a:pt x="667" y="405"/>
                    <a:pt x="665" y="405"/>
                    <a:pt x="665" y="404"/>
                  </a:cubicBezTo>
                  <a:cubicBezTo>
                    <a:pt x="666" y="404"/>
                    <a:pt x="666" y="405"/>
                    <a:pt x="667" y="404"/>
                  </a:cubicBezTo>
                  <a:cubicBezTo>
                    <a:pt x="667" y="404"/>
                    <a:pt x="667" y="404"/>
                    <a:pt x="667" y="404"/>
                  </a:cubicBezTo>
                  <a:cubicBezTo>
                    <a:pt x="664" y="402"/>
                    <a:pt x="661" y="401"/>
                    <a:pt x="659" y="397"/>
                  </a:cubicBezTo>
                  <a:cubicBezTo>
                    <a:pt x="658" y="396"/>
                    <a:pt x="655" y="392"/>
                    <a:pt x="658" y="392"/>
                  </a:cubicBezTo>
                  <a:cubicBezTo>
                    <a:pt x="658" y="391"/>
                    <a:pt x="656" y="390"/>
                    <a:pt x="657" y="389"/>
                  </a:cubicBezTo>
                  <a:cubicBezTo>
                    <a:pt x="657" y="388"/>
                    <a:pt x="659" y="389"/>
                    <a:pt x="660" y="389"/>
                  </a:cubicBezTo>
                  <a:cubicBezTo>
                    <a:pt x="662" y="390"/>
                    <a:pt x="663" y="390"/>
                    <a:pt x="665" y="391"/>
                  </a:cubicBezTo>
                  <a:cubicBezTo>
                    <a:pt x="667" y="392"/>
                    <a:pt x="669" y="391"/>
                    <a:pt x="671" y="390"/>
                  </a:cubicBezTo>
                  <a:cubicBezTo>
                    <a:pt x="671" y="389"/>
                    <a:pt x="669" y="389"/>
                    <a:pt x="668" y="388"/>
                  </a:cubicBezTo>
                  <a:cubicBezTo>
                    <a:pt x="668" y="387"/>
                    <a:pt x="668" y="386"/>
                    <a:pt x="667" y="385"/>
                  </a:cubicBezTo>
                  <a:cubicBezTo>
                    <a:pt x="667" y="385"/>
                    <a:pt x="665" y="386"/>
                    <a:pt x="665" y="386"/>
                  </a:cubicBezTo>
                  <a:cubicBezTo>
                    <a:pt x="663" y="385"/>
                    <a:pt x="662" y="385"/>
                    <a:pt x="661" y="385"/>
                  </a:cubicBezTo>
                  <a:cubicBezTo>
                    <a:pt x="659" y="385"/>
                    <a:pt x="656" y="385"/>
                    <a:pt x="654" y="383"/>
                  </a:cubicBezTo>
                  <a:cubicBezTo>
                    <a:pt x="652" y="381"/>
                    <a:pt x="654" y="378"/>
                    <a:pt x="654" y="375"/>
                  </a:cubicBezTo>
                  <a:cubicBezTo>
                    <a:pt x="654" y="373"/>
                    <a:pt x="652" y="370"/>
                    <a:pt x="653" y="368"/>
                  </a:cubicBezTo>
                  <a:cubicBezTo>
                    <a:pt x="654" y="367"/>
                    <a:pt x="655" y="367"/>
                    <a:pt x="655" y="366"/>
                  </a:cubicBezTo>
                  <a:cubicBezTo>
                    <a:pt x="656" y="365"/>
                    <a:pt x="655" y="366"/>
                    <a:pt x="655" y="365"/>
                  </a:cubicBezTo>
                  <a:cubicBezTo>
                    <a:pt x="654" y="363"/>
                    <a:pt x="653" y="361"/>
                    <a:pt x="654" y="358"/>
                  </a:cubicBezTo>
                  <a:cubicBezTo>
                    <a:pt x="654" y="356"/>
                    <a:pt x="656" y="352"/>
                    <a:pt x="658" y="352"/>
                  </a:cubicBezTo>
                  <a:cubicBezTo>
                    <a:pt x="657" y="352"/>
                    <a:pt x="657" y="351"/>
                    <a:pt x="657" y="351"/>
                  </a:cubicBezTo>
                  <a:cubicBezTo>
                    <a:pt x="658" y="347"/>
                    <a:pt x="658" y="344"/>
                    <a:pt x="660" y="341"/>
                  </a:cubicBezTo>
                  <a:cubicBezTo>
                    <a:pt x="661" y="338"/>
                    <a:pt x="663" y="335"/>
                    <a:pt x="665" y="332"/>
                  </a:cubicBezTo>
                  <a:cubicBezTo>
                    <a:pt x="668" y="330"/>
                    <a:pt x="670" y="329"/>
                    <a:pt x="673" y="328"/>
                  </a:cubicBezTo>
                  <a:cubicBezTo>
                    <a:pt x="676" y="327"/>
                    <a:pt x="679" y="327"/>
                    <a:pt x="683" y="327"/>
                  </a:cubicBezTo>
                  <a:cubicBezTo>
                    <a:pt x="684" y="327"/>
                    <a:pt x="686" y="327"/>
                    <a:pt x="687" y="329"/>
                  </a:cubicBezTo>
                  <a:cubicBezTo>
                    <a:pt x="687" y="329"/>
                    <a:pt x="687" y="329"/>
                    <a:pt x="687" y="329"/>
                  </a:cubicBezTo>
                  <a:cubicBezTo>
                    <a:pt x="688" y="329"/>
                    <a:pt x="688" y="330"/>
                    <a:pt x="687" y="331"/>
                  </a:cubicBezTo>
                  <a:cubicBezTo>
                    <a:pt x="687" y="331"/>
                    <a:pt x="686" y="332"/>
                    <a:pt x="686" y="332"/>
                  </a:cubicBezTo>
                  <a:cubicBezTo>
                    <a:pt x="686" y="332"/>
                    <a:pt x="686" y="332"/>
                    <a:pt x="686" y="332"/>
                  </a:cubicBezTo>
                  <a:cubicBezTo>
                    <a:pt x="684" y="334"/>
                    <a:pt x="682" y="336"/>
                    <a:pt x="681" y="337"/>
                  </a:cubicBezTo>
                  <a:cubicBezTo>
                    <a:pt x="680" y="338"/>
                    <a:pt x="680" y="338"/>
                    <a:pt x="680" y="338"/>
                  </a:cubicBezTo>
                  <a:cubicBezTo>
                    <a:pt x="680" y="338"/>
                    <a:pt x="680" y="338"/>
                    <a:pt x="680" y="338"/>
                  </a:cubicBezTo>
                  <a:cubicBezTo>
                    <a:pt x="679" y="340"/>
                    <a:pt x="679" y="343"/>
                    <a:pt x="678" y="345"/>
                  </a:cubicBezTo>
                  <a:cubicBezTo>
                    <a:pt x="677" y="347"/>
                    <a:pt x="675" y="349"/>
                    <a:pt x="675" y="351"/>
                  </a:cubicBezTo>
                  <a:cubicBezTo>
                    <a:pt x="674" y="354"/>
                    <a:pt x="678" y="357"/>
                    <a:pt x="678" y="361"/>
                  </a:cubicBezTo>
                  <a:cubicBezTo>
                    <a:pt x="678" y="363"/>
                    <a:pt x="677" y="365"/>
                    <a:pt x="677" y="368"/>
                  </a:cubicBezTo>
                  <a:cubicBezTo>
                    <a:pt x="677" y="370"/>
                    <a:pt x="678" y="372"/>
                    <a:pt x="679" y="374"/>
                  </a:cubicBezTo>
                  <a:cubicBezTo>
                    <a:pt x="680" y="376"/>
                    <a:pt x="682" y="378"/>
                    <a:pt x="683" y="379"/>
                  </a:cubicBezTo>
                  <a:cubicBezTo>
                    <a:pt x="684" y="380"/>
                    <a:pt x="686" y="382"/>
                    <a:pt x="687" y="383"/>
                  </a:cubicBezTo>
                  <a:cubicBezTo>
                    <a:pt x="688" y="383"/>
                    <a:pt x="688" y="383"/>
                    <a:pt x="689" y="381"/>
                  </a:cubicBezTo>
                  <a:cubicBezTo>
                    <a:pt x="689" y="380"/>
                    <a:pt x="690" y="379"/>
                    <a:pt x="689" y="377"/>
                  </a:cubicBezTo>
                  <a:cubicBezTo>
                    <a:pt x="688" y="375"/>
                    <a:pt x="687" y="377"/>
                    <a:pt x="685" y="376"/>
                  </a:cubicBezTo>
                  <a:cubicBezTo>
                    <a:pt x="683" y="376"/>
                    <a:pt x="683" y="374"/>
                    <a:pt x="683" y="372"/>
                  </a:cubicBezTo>
                  <a:cubicBezTo>
                    <a:pt x="682" y="371"/>
                    <a:pt x="680" y="370"/>
                    <a:pt x="681" y="369"/>
                  </a:cubicBezTo>
                  <a:cubicBezTo>
                    <a:pt x="681" y="367"/>
                    <a:pt x="683" y="367"/>
                    <a:pt x="683" y="366"/>
                  </a:cubicBezTo>
                  <a:cubicBezTo>
                    <a:pt x="684" y="364"/>
                    <a:pt x="684" y="363"/>
                    <a:pt x="686" y="364"/>
                  </a:cubicBezTo>
                  <a:cubicBezTo>
                    <a:pt x="687" y="364"/>
                    <a:pt x="688" y="366"/>
                    <a:pt x="689" y="366"/>
                  </a:cubicBezTo>
                  <a:cubicBezTo>
                    <a:pt x="690" y="366"/>
                    <a:pt x="688" y="363"/>
                    <a:pt x="687" y="362"/>
                  </a:cubicBezTo>
                  <a:cubicBezTo>
                    <a:pt x="687" y="362"/>
                    <a:pt x="687" y="362"/>
                    <a:pt x="687" y="362"/>
                  </a:cubicBezTo>
                  <a:cubicBezTo>
                    <a:pt x="687" y="362"/>
                    <a:pt x="686" y="362"/>
                    <a:pt x="686" y="361"/>
                  </a:cubicBezTo>
                  <a:cubicBezTo>
                    <a:pt x="686" y="361"/>
                    <a:pt x="686" y="361"/>
                    <a:pt x="686" y="361"/>
                  </a:cubicBezTo>
                  <a:cubicBezTo>
                    <a:pt x="686" y="361"/>
                    <a:pt x="686" y="361"/>
                    <a:pt x="686" y="361"/>
                  </a:cubicBezTo>
                  <a:cubicBezTo>
                    <a:pt x="684" y="360"/>
                    <a:pt x="684" y="359"/>
                    <a:pt x="683" y="357"/>
                  </a:cubicBezTo>
                  <a:cubicBezTo>
                    <a:pt x="683" y="357"/>
                    <a:pt x="683" y="357"/>
                    <a:pt x="683" y="357"/>
                  </a:cubicBezTo>
                  <a:cubicBezTo>
                    <a:pt x="683" y="356"/>
                    <a:pt x="683" y="356"/>
                    <a:pt x="682" y="356"/>
                  </a:cubicBezTo>
                  <a:cubicBezTo>
                    <a:pt x="682" y="355"/>
                    <a:pt x="682" y="355"/>
                    <a:pt x="682" y="354"/>
                  </a:cubicBezTo>
                  <a:cubicBezTo>
                    <a:pt x="682" y="354"/>
                    <a:pt x="682" y="354"/>
                    <a:pt x="682" y="354"/>
                  </a:cubicBezTo>
                  <a:cubicBezTo>
                    <a:pt x="682" y="354"/>
                    <a:pt x="682" y="353"/>
                    <a:pt x="682" y="353"/>
                  </a:cubicBezTo>
                  <a:cubicBezTo>
                    <a:pt x="682" y="351"/>
                    <a:pt x="681" y="348"/>
                    <a:pt x="684" y="347"/>
                  </a:cubicBezTo>
                  <a:cubicBezTo>
                    <a:pt x="685" y="347"/>
                    <a:pt x="688" y="351"/>
                    <a:pt x="689" y="349"/>
                  </a:cubicBezTo>
                  <a:cubicBezTo>
                    <a:pt x="688" y="348"/>
                    <a:pt x="686" y="348"/>
                    <a:pt x="686" y="346"/>
                  </a:cubicBezTo>
                  <a:cubicBezTo>
                    <a:pt x="685" y="347"/>
                    <a:pt x="683" y="346"/>
                    <a:pt x="683" y="345"/>
                  </a:cubicBezTo>
                  <a:cubicBezTo>
                    <a:pt x="683" y="343"/>
                    <a:pt x="685" y="346"/>
                    <a:pt x="685" y="345"/>
                  </a:cubicBezTo>
                  <a:cubicBezTo>
                    <a:pt x="685" y="342"/>
                    <a:pt x="692" y="346"/>
                    <a:pt x="692" y="345"/>
                  </a:cubicBezTo>
                  <a:cubicBezTo>
                    <a:pt x="691" y="343"/>
                    <a:pt x="685" y="344"/>
                    <a:pt x="686" y="340"/>
                  </a:cubicBezTo>
                  <a:cubicBezTo>
                    <a:pt x="686" y="334"/>
                    <a:pt x="690" y="342"/>
                    <a:pt x="691" y="341"/>
                  </a:cubicBezTo>
                  <a:cubicBezTo>
                    <a:pt x="691" y="341"/>
                    <a:pt x="691" y="341"/>
                    <a:pt x="691" y="341"/>
                  </a:cubicBezTo>
                  <a:cubicBezTo>
                    <a:pt x="690" y="340"/>
                    <a:pt x="689" y="339"/>
                    <a:pt x="689" y="337"/>
                  </a:cubicBezTo>
                  <a:cubicBezTo>
                    <a:pt x="689" y="337"/>
                    <a:pt x="689" y="337"/>
                    <a:pt x="689" y="337"/>
                  </a:cubicBezTo>
                  <a:cubicBezTo>
                    <a:pt x="689" y="337"/>
                    <a:pt x="689" y="337"/>
                    <a:pt x="689" y="337"/>
                  </a:cubicBezTo>
                  <a:cubicBezTo>
                    <a:pt x="690" y="337"/>
                    <a:pt x="691" y="337"/>
                    <a:pt x="691" y="336"/>
                  </a:cubicBezTo>
                  <a:cubicBezTo>
                    <a:pt x="691" y="336"/>
                    <a:pt x="691" y="336"/>
                    <a:pt x="691" y="336"/>
                  </a:cubicBezTo>
                  <a:cubicBezTo>
                    <a:pt x="695" y="335"/>
                    <a:pt x="694" y="338"/>
                    <a:pt x="695" y="339"/>
                  </a:cubicBezTo>
                  <a:cubicBezTo>
                    <a:pt x="696" y="340"/>
                    <a:pt x="695" y="337"/>
                    <a:pt x="695" y="337"/>
                  </a:cubicBezTo>
                  <a:cubicBezTo>
                    <a:pt x="695" y="336"/>
                    <a:pt x="693" y="336"/>
                    <a:pt x="694" y="334"/>
                  </a:cubicBezTo>
                  <a:cubicBezTo>
                    <a:pt x="694" y="332"/>
                    <a:pt x="698" y="332"/>
                    <a:pt x="699" y="331"/>
                  </a:cubicBezTo>
                  <a:cubicBezTo>
                    <a:pt x="702" y="330"/>
                    <a:pt x="703" y="329"/>
                    <a:pt x="707" y="329"/>
                  </a:cubicBezTo>
                  <a:cubicBezTo>
                    <a:pt x="709" y="330"/>
                    <a:pt x="712" y="333"/>
                    <a:pt x="712" y="335"/>
                  </a:cubicBezTo>
                  <a:cubicBezTo>
                    <a:pt x="712" y="336"/>
                    <a:pt x="713" y="339"/>
                    <a:pt x="711" y="340"/>
                  </a:cubicBezTo>
                  <a:cubicBezTo>
                    <a:pt x="713" y="342"/>
                    <a:pt x="719" y="343"/>
                    <a:pt x="716" y="347"/>
                  </a:cubicBezTo>
                  <a:cubicBezTo>
                    <a:pt x="716" y="347"/>
                    <a:pt x="715" y="347"/>
                    <a:pt x="715" y="348"/>
                  </a:cubicBezTo>
                  <a:cubicBezTo>
                    <a:pt x="716" y="348"/>
                    <a:pt x="716" y="349"/>
                    <a:pt x="716" y="349"/>
                  </a:cubicBezTo>
                  <a:cubicBezTo>
                    <a:pt x="716" y="349"/>
                    <a:pt x="716" y="349"/>
                    <a:pt x="716" y="349"/>
                  </a:cubicBezTo>
                  <a:cubicBezTo>
                    <a:pt x="717" y="350"/>
                    <a:pt x="718" y="351"/>
                    <a:pt x="718" y="352"/>
                  </a:cubicBezTo>
                  <a:cubicBezTo>
                    <a:pt x="718" y="354"/>
                    <a:pt x="717" y="355"/>
                    <a:pt x="716" y="357"/>
                  </a:cubicBezTo>
                  <a:cubicBezTo>
                    <a:pt x="715" y="359"/>
                    <a:pt x="713" y="362"/>
                    <a:pt x="711" y="363"/>
                  </a:cubicBezTo>
                  <a:cubicBezTo>
                    <a:pt x="712" y="364"/>
                    <a:pt x="715" y="358"/>
                    <a:pt x="716" y="358"/>
                  </a:cubicBezTo>
                  <a:cubicBezTo>
                    <a:pt x="718" y="359"/>
                    <a:pt x="716" y="361"/>
                    <a:pt x="716" y="362"/>
                  </a:cubicBezTo>
                  <a:cubicBezTo>
                    <a:pt x="715" y="363"/>
                    <a:pt x="715" y="363"/>
                    <a:pt x="715" y="364"/>
                  </a:cubicBezTo>
                  <a:cubicBezTo>
                    <a:pt x="715" y="366"/>
                    <a:pt x="716" y="366"/>
                    <a:pt x="716" y="368"/>
                  </a:cubicBezTo>
                  <a:cubicBezTo>
                    <a:pt x="715" y="367"/>
                    <a:pt x="714" y="367"/>
                    <a:pt x="713" y="368"/>
                  </a:cubicBezTo>
                  <a:cubicBezTo>
                    <a:pt x="715" y="368"/>
                    <a:pt x="715" y="370"/>
                    <a:pt x="714" y="371"/>
                  </a:cubicBezTo>
                  <a:cubicBezTo>
                    <a:pt x="715" y="371"/>
                    <a:pt x="715" y="370"/>
                    <a:pt x="716" y="369"/>
                  </a:cubicBezTo>
                  <a:cubicBezTo>
                    <a:pt x="716" y="369"/>
                    <a:pt x="717" y="368"/>
                    <a:pt x="718" y="368"/>
                  </a:cubicBezTo>
                  <a:cubicBezTo>
                    <a:pt x="718" y="367"/>
                    <a:pt x="717" y="366"/>
                    <a:pt x="717" y="365"/>
                  </a:cubicBezTo>
                  <a:cubicBezTo>
                    <a:pt x="718" y="365"/>
                    <a:pt x="718" y="365"/>
                    <a:pt x="718" y="365"/>
                  </a:cubicBezTo>
                  <a:cubicBezTo>
                    <a:pt x="718" y="364"/>
                    <a:pt x="718" y="363"/>
                    <a:pt x="719" y="363"/>
                  </a:cubicBezTo>
                  <a:cubicBezTo>
                    <a:pt x="720" y="364"/>
                    <a:pt x="720" y="366"/>
                    <a:pt x="722" y="366"/>
                  </a:cubicBezTo>
                  <a:cubicBezTo>
                    <a:pt x="720" y="365"/>
                    <a:pt x="718" y="361"/>
                    <a:pt x="720" y="359"/>
                  </a:cubicBezTo>
                  <a:cubicBezTo>
                    <a:pt x="721" y="359"/>
                    <a:pt x="720" y="360"/>
                    <a:pt x="721" y="360"/>
                  </a:cubicBezTo>
                  <a:cubicBezTo>
                    <a:pt x="721" y="359"/>
                    <a:pt x="721" y="359"/>
                    <a:pt x="722" y="358"/>
                  </a:cubicBezTo>
                  <a:cubicBezTo>
                    <a:pt x="722" y="359"/>
                    <a:pt x="722" y="360"/>
                    <a:pt x="722" y="361"/>
                  </a:cubicBezTo>
                  <a:cubicBezTo>
                    <a:pt x="722" y="361"/>
                    <a:pt x="722" y="361"/>
                    <a:pt x="722" y="361"/>
                  </a:cubicBezTo>
                  <a:cubicBezTo>
                    <a:pt x="722" y="361"/>
                    <a:pt x="722" y="361"/>
                    <a:pt x="722" y="361"/>
                  </a:cubicBezTo>
                  <a:cubicBezTo>
                    <a:pt x="722" y="361"/>
                    <a:pt x="722" y="361"/>
                    <a:pt x="722" y="361"/>
                  </a:cubicBezTo>
                  <a:cubicBezTo>
                    <a:pt x="723" y="362"/>
                    <a:pt x="723" y="363"/>
                    <a:pt x="722" y="363"/>
                  </a:cubicBezTo>
                  <a:cubicBezTo>
                    <a:pt x="722" y="363"/>
                    <a:pt x="722" y="363"/>
                    <a:pt x="722" y="363"/>
                  </a:cubicBezTo>
                  <a:cubicBezTo>
                    <a:pt x="722" y="363"/>
                    <a:pt x="722" y="364"/>
                    <a:pt x="722" y="364"/>
                  </a:cubicBezTo>
                  <a:cubicBezTo>
                    <a:pt x="723" y="363"/>
                    <a:pt x="724" y="363"/>
                    <a:pt x="724" y="362"/>
                  </a:cubicBezTo>
                  <a:cubicBezTo>
                    <a:pt x="725" y="361"/>
                    <a:pt x="726" y="362"/>
                    <a:pt x="727" y="363"/>
                  </a:cubicBezTo>
                  <a:cubicBezTo>
                    <a:pt x="728" y="364"/>
                    <a:pt x="727" y="365"/>
                    <a:pt x="726" y="367"/>
                  </a:cubicBezTo>
                  <a:cubicBezTo>
                    <a:pt x="726" y="370"/>
                    <a:pt x="729" y="369"/>
                    <a:pt x="729" y="372"/>
                  </a:cubicBezTo>
                  <a:cubicBezTo>
                    <a:pt x="731" y="370"/>
                    <a:pt x="725" y="367"/>
                    <a:pt x="728" y="365"/>
                  </a:cubicBezTo>
                  <a:cubicBezTo>
                    <a:pt x="728" y="363"/>
                    <a:pt x="729" y="362"/>
                    <a:pt x="730" y="361"/>
                  </a:cubicBezTo>
                  <a:cubicBezTo>
                    <a:pt x="730" y="361"/>
                    <a:pt x="730" y="361"/>
                    <a:pt x="730" y="361"/>
                  </a:cubicBezTo>
                  <a:cubicBezTo>
                    <a:pt x="730" y="361"/>
                    <a:pt x="730" y="361"/>
                    <a:pt x="730" y="361"/>
                  </a:cubicBezTo>
                  <a:cubicBezTo>
                    <a:pt x="730" y="362"/>
                    <a:pt x="731" y="362"/>
                    <a:pt x="731" y="362"/>
                  </a:cubicBezTo>
                  <a:cubicBezTo>
                    <a:pt x="732" y="363"/>
                    <a:pt x="732" y="363"/>
                    <a:pt x="733" y="363"/>
                  </a:cubicBezTo>
                  <a:cubicBezTo>
                    <a:pt x="735" y="363"/>
                    <a:pt x="736" y="366"/>
                    <a:pt x="738" y="365"/>
                  </a:cubicBezTo>
                  <a:cubicBezTo>
                    <a:pt x="735" y="364"/>
                    <a:pt x="727" y="360"/>
                    <a:pt x="731" y="356"/>
                  </a:cubicBezTo>
                  <a:cubicBezTo>
                    <a:pt x="733" y="353"/>
                    <a:pt x="739" y="351"/>
                    <a:pt x="742" y="353"/>
                  </a:cubicBezTo>
                  <a:cubicBezTo>
                    <a:pt x="743" y="355"/>
                    <a:pt x="745" y="355"/>
                    <a:pt x="746" y="356"/>
                  </a:cubicBezTo>
                  <a:cubicBezTo>
                    <a:pt x="747" y="358"/>
                    <a:pt x="745" y="359"/>
                    <a:pt x="744" y="360"/>
                  </a:cubicBezTo>
                  <a:cubicBezTo>
                    <a:pt x="746" y="360"/>
                    <a:pt x="745" y="359"/>
                    <a:pt x="746" y="360"/>
                  </a:cubicBezTo>
                  <a:cubicBezTo>
                    <a:pt x="746" y="360"/>
                    <a:pt x="747" y="357"/>
                    <a:pt x="748" y="357"/>
                  </a:cubicBezTo>
                  <a:cubicBezTo>
                    <a:pt x="750" y="356"/>
                    <a:pt x="751" y="358"/>
                    <a:pt x="752" y="359"/>
                  </a:cubicBezTo>
                  <a:cubicBezTo>
                    <a:pt x="753" y="360"/>
                    <a:pt x="754" y="362"/>
                    <a:pt x="754" y="363"/>
                  </a:cubicBezTo>
                  <a:cubicBezTo>
                    <a:pt x="754" y="364"/>
                    <a:pt x="753" y="365"/>
                    <a:pt x="752" y="366"/>
                  </a:cubicBezTo>
                  <a:cubicBezTo>
                    <a:pt x="752" y="366"/>
                    <a:pt x="752" y="366"/>
                    <a:pt x="752" y="366"/>
                  </a:cubicBezTo>
                  <a:cubicBezTo>
                    <a:pt x="752" y="367"/>
                    <a:pt x="752" y="367"/>
                    <a:pt x="751" y="367"/>
                  </a:cubicBezTo>
                  <a:cubicBezTo>
                    <a:pt x="752" y="367"/>
                    <a:pt x="752" y="367"/>
                    <a:pt x="752" y="367"/>
                  </a:cubicBezTo>
                  <a:cubicBezTo>
                    <a:pt x="752" y="367"/>
                    <a:pt x="752" y="367"/>
                    <a:pt x="752" y="367"/>
                  </a:cubicBezTo>
                  <a:cubicBezTo>
                    <a:pt x="752" y="367"/>
                    <a:pt x="752" y="368"/>
                    <a:pt x="753" y="368"/>
                  </a:cubicBezTo>
                  <a:cubicBezTo>
                    <a:pt x="753" y="368"/>
                    <a:pt x="753" y="368"/>
                    <a:pt x="753" y="368"/>
                  </a:cubicBezTo>
                  <a:cubicBezTo>
                    <a:pt x="754" y="365"/>
                    <a:pt x="760" y="368"/>
                    <a:pt x="760" y="371"/>
                  </a:cubicBezTo>
                  <a:cubicBezTo>
                    <a:pt x="759" y="374"/>
                    <a:pt x="754" y="375"/>
                    <a:pt x="752" y="376"/>
                  </a:cubicBezTo>
                  <a:cubicBezTo>
                    <a:pt x="752" y="376"/>
                    <a:pt x="753" y="376"/>
                    <a:pt x="754" y="376"/>
                  </a:cubicBezTo>
                  <a:cubicBezTo>
                    <a:pt x="755" y="377"/>
                    <a:pt x="751" y="378"/>
                    <a:pt x="751" y="379"/>
                  </a:cubicBezTo>
                  <a:cubicBezTo>
                    <a:pt x="752" y="379"/>
                    <a:pt x="752" y="379"/>
                    <a:pt x="752" y="379"/>
                  </a:cubicBezTo>
                  <a:cubicBezTo>
                    <a:pt x="753" y="378"/>
                    <a:pt x="755" y="375"/>
                    <a:pt x="756" y="376"/>
                  </a:cubicBezTo>
                  <a:cubicBezTo>
                    <a:pt x="757" y="377"/>
                    <a:pt x="754" y="379"/>
                    <a:pt x="754" y="379"/>
                  </a:cubicBezTo>
                  <a:cubicBezTo>
                    <a:pt x="756" y="379"/>
                    <a:pt x="754" y="381"/>
                    <a:pt x="755" y="381"/>
                  </a:cubicBezTo>
                  <a:cubicBezTo>
                    <a:pt x="757" y="382"/>
                    <a:pt x="753" y="386"/>
                    <a:pt x="754" y="386"/>
                  </a:cubicBezTo>
                  <a:cubicBezTo>
                    <a:pt x="755" y="385"/>
                    <a:pt x="756" y="383"/>
                    <a:pt x="756" y="382"/>
                  </a:cubicBezTo>
                  <a:cubicBezTo>
                    <a:pt x="754" y="379"/>
                    <a:pt x="759" y="373"/>
                    <a:pt x="760" y="376"/>
                  </a:cubicBezTo>
                  <a:cubicBezTo>
                    <a:pt x="760" y="374"/>
                    <a:pt x="762" y="374"/>
                    <a:pt x="763" y="375"/>
                  </a:cubicBezTo>
                  <a:cubicBezTo>
                    <a:pt x="762" y="376"/>
                    <a:pt x="759" y="379"/>
                    <a:pt x="761" y="381"/>
                  </a:cubicBezTo>
                  <a:cubicBezTo>
                    <a:pt x="762" y="380"/>
                    <a:pt x="762" y="377"/>
                    <a:pt x="763" y="380"/>
                  </a:cubicBezTo>
                  <a:cubicBezTo>
                    <a:pt x="764" y="382"/>
                    <a:pt x="763" y="386"/>
                    <a:pt x="762" y="389"/>
                  </a:cubicBezTo>
                  <a:cubicBezTo>
                    <a:pt x="763" y="389"/>
                    <a:pt x="763" y="388"/>
                    <a:pt x="763" y="387"/>
                  </a:cubicBezTo>
                  <a:cubicBezTo>
                    <a:pt x="763" y="386"/>
                    <a:pt x="763" y="385"/>
                    <a:pt x="764" y="384"/>
                  </a:cubicBezTo>
                  <a:cubicBezTo>
                    <a:pt x="764" y="383"/>
                    <a:pt x="765" y="383"/>
                    <a:pt x="765" y="382"/>
                  </a:cubicBezTo>
                  <a:cubicBezTo>
                    <a:pt x="765" y="382"/>
                    <a:pt x="765" y="382"/>
                    <a:pt x="765" y="381"/>
                  </a:cubicBezTo>
                  <a:cubicBezTo>
                    <a:pt x="764" y="379"/>
                    <a:pt x="767" y="378"/>
                    <a:pt x="766" y="381"/>
                  </a:cubicBezTo>
                  <a:cubicBezTo>
                    <a:pt x="767" y="381"/>
                    <a:pt x="767" y="380"/>
                    <a:pt x="768" y="380"/>
                  </a:cubicBezTo>
                  <a:cubicBezTo>
                    <a:pt x="770" y="379"/>
                    <a:pt x="769" y="377"/>
                    <a:pt x="771" y="377"/>
                  </a:cubicBezTo>
                  <a:cubicBezTo>
                    <a:pt x="772" y="376"/>
                    <a:pt x="775" y="379"/>
                    <a:pt x="776" y="379"/>
                  </a:cubicBezTo>
                  <a:cubicBezTo>
                    <a:pt x="777" y="381"/>
                    <a:pt x="779" y="382"/>
                    <a:pt x="779" y="385"/>
                  </a:cubicBezTo>
                  <a:cubicBezTo>
                    <a:pt x="779" y="386"/>
                    <a:pt x="778" y="389"/>
                    <a:pt x="776" y="388"/>
                  </a:cubicBezTo>
                  <a:cubicBezTo>
                    <a:pt x="773" y="388"/>
                    <a:pt x="772" y="391"/>
                    <a:pt x="772" y="393"/>
                  </a:cubicBezTo>
                  <a:cubicBezTo>
                    <a:pt x="772" y="393"/>
                    <a:pt x="774" y="388"/>
                    <a:pt x="777" y="390"/>
                  </a:cubicBezTo>
                  <a:cubicBezTo>
                    <a:pt x="780" y="391"/>
                    <a:pt x="776" y="393"/>
                    <a:pt x="775" y="394"/>
                  </a:cubicBezTo>
                  <a:cubicBezTo>
                    <a:pt x="776" y="394"/>
                    <a:pt x="777" y="393"/>
                    <a:pt x="778" y="393"/>
                  </a:cubicBezTo>
                  <a:cubicBezTo>
                    <a:pt x="778" y="393"/>
                    <a:pt x="779" y="394"/>
                    <a:pt x="780" y="393"/>
                  </a:cubicBezTo>
                  <a:cubicBezTo>
                    <a:pt x="777" y="390"/>
                    <a:pt x="783" y="386"/>
                    <a:pt x="784" y="391"/>
                  </a:cubicBezTo>
                  <a:cubicBezTo>
                    <a:pt x="784" y="395"/>
                    <a:pt x="780" y="399"/>
                    <a:pt x="777" y="398"/>
                  </a:cubicBezTo>
                  <a:cubicBezTo>
                    <a:pt x="777" y="399"/>
                    <a:pt x="777" y="399"/>
                    <a:pt x="777" y="400"/>
                  </a:cubicBezTo>
                  <a:cubicBezTo>
                    <a:pt x="777" y="400"/>
                    <a:pt x="777" y="400"/>
                    <a:pt x="777" y="400"/>
                  </a:cubicBezTo>
                  <a:cubicBezTo>
                    <a:pt x="777" y="400"/>
                    <a:pt x="777" y="400"/>
                    <a:pt x="777" y="400"/>
                  </a:cubicBezTo>
                  <a:cubicBezTo>
                    <a:pt x="777" y="400"/>
                    <a:pt x="777" y="400"/>
                    <a:pt x="777" y="400"/>
                  </a:cubicBezTo>
                  <a:cubicBezTo>
                    <a:pt x="777" y="400"/>
                    <a:pt x="777" y="400"/>
                    <a:pt x="777" y="400"/>
                  </a:cubicBezTo>
                  <a:cubicBezTo>
                    <a:pt x="777" y="400"/>
                    <a:pt x="777" y="400"/>
                    <a:pt x="777" y="400"/>
                  </a:cubicBezTo>
                  <a:cubicBezTo>
                    <a:pt x="777" y="400"/>
                    <a:pt x="777" y="399"/>
                    <a:pt x="778" y="399"/>
                  </a:cubicBezTo>
                  <a:cubicBezTo>
                    <a:pt x="778" y="399"/>
                    <a:pt x="778" y="399"/>
                    <a:pt x="778" y="399"/>
                  </a:cubicBezTo>
                  <a:cubicBezTo>
                    <a:pt x="781" y="400"/>
                    <a:pt x="778" y="403"/>
                    <a:pt x="779" y="405"/>
                  </a:cubicBezTo>
                  <a:cubicBezTo>
                    <a:pt x="779" y="405"/>
                    <a:pt x="779" y="405"/>
                    <a:pt x="779" y="404"/>
                  </a:cubicBezTo>
                  <a:cubicBezTo>
                    <a:pt x="779" y="404"/>
                    <a:pt x="779" y="404"/>
                    <a:pt x="779" y="404"/>
                  </a:cubicBezTo>
                  <a:cubicBezTo>
                    <a:pt x="779" y="404"/>
                    <a:pt x="779" y="404"/>
                    <a:pt x="779" y="404"/>
                  </a:cubicBezTo>
                  <a:cubicBezTo>
                    <a:pt x="779" y="404"/>
                    <a:pt x="779" y="404"/>
                    <a:pt x="780" y="404"/>
                  </a:cubicBezTo>
                  <a:cubicBezTo>
                    <a:pt x="779" y="400"/>
                    <a:pt x="783" y="395"/>
                    <a:pt x="787" y="394"/>
                  </a:cubicBezTo>
                  <a:cubicBezTo>
                    <a:pt x="789" y="393"/>
                    <a:pt x="789" y="395"/>
                    <a:pt x="787" y="396"/>
                  </a:cubicBezTo>
                  <a:cubicBezTo>
                    <a:pt x="787" y="397"/>
                    <a:pt x="786" y="397"/>
                    <a:pt x="785" y="398"/>
                  </a:cubicBezTo>
                  <a:cubicBezTo>
                    <a:pt x="784" y="399"/>
                    <a:pt x="785" y="400"/>
                    <a:pt x="784" y="401"/>
                  </a:cubicBezTo>
                  <a:cubicBezTo>
                    <a:pt x="785" y="401"/>
                    <a:pt x="785" y="401"/>
                    <a:pt x="785" y="400"/>
                  </a:cubicBezTo>
                  <a:cubicBezTo>
                    <a:pt x="785" y="400"/>
                    <a:pt x="785" y="400"/>
                    <a:pt x="785" y="400"/>
                  </a:cubicBezTo>
                  <a:cubicBezTo>
                    <a:pt x="785" y="399"/>
                    <a:pt x="784" y="399"/>
                    <a:pt x="785" y="398"/>
                  </a:cubicBezTo>
                  <a:cubicBezTo>
                    <a:pt x="785" y="398"/>
                    <a:pt x="785" y="398"/>
                    <a:pt x="785" y="398"/>
                  </a:cubicBezTo>
                  <a:cubicBezTo>
                    <a:pt x="785" y="398"/>
                    <a:pt x="785" y="398"/>
                    <a:pt x="785" y="398"/>
                  </a:cubicBezTo>
                  <a:cubicBezTo>
                    <a:pt x="786" y="398"/>
                    <a:pt x="786" y="398"/>
                    <a:pt x="787" y="398"/>
                  </a:cubicBezTo>
                  <a:cubicBezTo>
                    <a:pt x="787" y="398"/>
                    <a:pt x="787" y="398"/>
                    <a:pt x="787" y="398"/>
                  </a:cubicBezTo>
                  <a:cubicBezTo>
                    <a:pt x="787" y="398"/>
                    <a:pt x="787" y="398"/>
                    <a:pt x="787" y="398"/>
                  </a:cubicBezTo>
                  <a:cubicBezTo>
                    <a:pt x="790" y="395"/>
                    <a:pt x="793" y="395"/>
                    <a:pt x="796" y="398"/>
                  </a:cubicBezTo>
                  <a:cubicBezTo>
                    <a:pt x="797" y="398"/>
                    <a:pt x="799" y="399"/>
                    <a:pt x="799" y="401"/>
                  </a:cubicBezTo>
                  <a:cubicBezTo>
                    <a:pt x="798" y="402"/>
                    <a:pt x="797" y="404"/>
                    <a:pt x="797" y="402"/>
                  </a:cubicBezTo>
                  <a:cubicBezTo>
                    <a:pt x="797" y="405"/>
                    <a:pt x="793" y="405"/>
                    <a:pt x="791" y="406"/>
                  </a:cubicBezTo>
                  <a:cubicBezTo>
                    <a:pt x="790" y="406"/>
                    <a:pt x="788" y="408"/>
                    <a:pt x="787" y="409"/>
                  </a:cubicBezTo>
                  <a:cubicBezTo>
                    <a:pt x="789" y="409"/>
                    <a:pt x="785" y="413"/>
                    <a:pt x="785" y="414"/>
                  </a:cubicBezTo>
                  <a:cubicBezTo>
                    <a:pt x="785" y="413"/>
                    <a:pt x="786" y="413"/>
                    <a:pt x="786" y="413"/>
                  </a:cubicBezTo>
                  <a:cubicBezTo>
                    <a:pt x="786" y="412"/>
                    <a:pt x="787" y="412"/>
                    <a:pt x="788" y="412"/>
                  </a:cubicBezTo>
                  <a:cubicBezTo>
                    <a:pt x="788" y="411"/>
                    <a:pt x="788" y="411"/>
                    <a:pt x="789" y="410"/>
                  </a:cubicBezTo>
                  <a:cubicBezTo>
                    <a:pt x="789" y="409"/>
                    <a:pt x="790" y="408"/>
                    <a:pt x="791" y="407"/>
                  </a:cubicBezTo>
                  <a:cubicBezTo>
                    <a:pt x="792" y="407"/>
                    <a:pt x="796" y="406"/>
                    <a:pt x="796" y="408"/>
                  </a:cubicBezTo>
                  <a:cubicBezTo>
                    <a:pt x="796" y="409"/>
                    <a:pt x="793" y="412"/>
                    <a:pt x="792" y="413"/>
                  </a:cubicBezTo>
                  <a:cubicBezTo>
                    <a:pt x="791" y="414"/>
                    <a:pt x="789" y="413"/>
                    <a:pt x="788" y="414"/>
                  </a:cubicBezTo>
                  <a:cubicBezTo>
                    <a:pt x="788" y="415"/>
                    <a:pt x="787" y="417"/>
                    <a:pt x="787" y="418"/>
                  </a:cubicBezTo>
                  <a:cubicBezTo>
                    <a:pt x="788" y="417"/>
                    <a:pt x="788" y="416"/>
                    <a:pt x="789" y="415"/>
                  </a:cubicBezTo>
                  <a:cubicBezTo>
                    <a:pt x="789" y="414"/>
                    <a:pt x="790" y="414"/>
                    <a:pt x="791" y="414"/>
                  </a:cubicBezTo>
                  <a:cubicBezTo>
                    <a:pt x="792" y="414"/>
                    <a:pt x="792" y="414"/>
                    <a:pt x="793" y="413"/>
                  </a:cubicBezTo>
                  <a:cubicBezTo>
                    <a:pt x="794" y="412"/>
                    <a:pt x="795" y="412"/>
                    <a:pt x="797" y="411"/>
                  </a:cubicBezTo>
                  <a:cubicBezTo>
                    <a:pt x="798" y="410"/>
                    <a:pt x="799" y="409"/>
                    <a:pt x="799" y="407"/>
                  </a:cubicBezTo>
                  <a:cubicBezTo>
                    <a:pt x="799" y="406"/>
                    <a:pt x="799" y="404"/>
                    <a:pt x="801" y="405"/>
                  </a:cubicBezTo>
                  <a:cubicBezTo>
                    <a:pt x="804" y="405"/>
                    <a:pt x="806" y="410"/>
                    <a:pt x="807" y="413"/>
                  </a:cubicBezTo>
                  <a:cubicBezTo>
                    <a:pt x="807" y="417"/>
                    <a:pt x="802" y="414"/>
                    <a:pt x="800" y="416"/>
                  </a:cubicBezTo>
                  <a:cubicBezTo>
                    <a:pt x="799" y="416"/>
                    <a:pt x="799" y="417"/>
                    <a:pt x="798" y="417"/>
                  </a:cubicBezTo>
                  <a:cubicBezTo>
                    <a:pt x="798" y="417"/>
                    <a:pt x="797" y="418"/>
                    <a:pt x="797" y="417"/>
                  </a:cubicBezTo>
                  <a:cubicBezTo>
                    <a:pt x="796" y="418"/>
                    <a:pt x="791" y="419"/>
                    <a:pt x="790" y="420"/>
                  </a:cubicBezTo>
                  <a:cubicBezTo>
                    <a:pt x="790" y="420"/>
                    <a:pt x="790" y="420"/>
                    <a:pt x="790" y="420"/>
                  </a:cubicBezTo>
                  <a:cubicBezTo>
                    <a:pt x="792" y="420"/>
                    <a:pt x="793" y="419"/>
                    <a:pt x="795" y="419"/>
                  </a:cubicBezTo>
                  <a:cubicBezTo>
                    <a:pt x="796" y="419"/>
                    <a:pt x="798" y="419"/>
                    <a:pt x="799" y="420"/>
                  </a:cubicBezTo>
                  <a:cubicBezTo>
                    <a:pt x="802" y="421"/>
                    <a:pt x="806" y="420"/>
                    <a:pt x="808" y="422"/>
                  </a:cubicBezTo>
                  <a:cubicBezTo>
                    <a:pt x="810" y="424"/>
                    <a:pt x="810" y="427"/>
                    <a:pt x="807" y="427"/>
                  </a:cubicBezTo>
                  <a:cubicBezTo>
                    <a:pt x="806" y="427"/>
                    <a:pt x="801" y="424"/>
                    <a:pt x="800" y="425"/>
                  </a:cubicBezTo>
                  <a:cubicBezTo>
                    <a:pt x="800" y="426"/>
                    <a:pt x="799" y="425"/>
                    <a:pt x="798" y="426"/>
                  </a:cubicBezTo>
                  <a:cubicBezTo>
                    <a:pt x="798" y="426"/>
                    <a:pt x="797" y="426"/>
                    <a:pt x="797" y="426"/>
                  </a:cubicBezTo>
                  <a:cubicBezTo>
                    <a:pt x="797" y="426"/>
                    <a:pt x="797" y="426"/>
                    <a:pt x="797" y="426"/>
                  </a:cubicBezTo>
                  <a:cubicBezTo>
                    <a:pt x="797" y="426"/>
                    <a:pt x="797" y="426"/>
                    <a:pt x="797" y="426"/>
                  </a:cubicBezTo>
                  <a:cubicBezTo>
                    <a:pt x="797" y="426"/>
                    <a:pt x="797" y="426"/>
                    <a:pt x="797" y="426"/>
                  </a:cubicBezTo>
                  <a:cubicBezTo>
                    <a:pt x="797" y="426"/>
                    <a:pt x="797" y="426"/>
                    <a:pt x="798" y="426"/>
                  </a:cubicBezTo>
                  <a:cubicBezTo>
                    <a:pt x="798" y="427"/>
                    <a:pt x="798" y="427"/>
                    <a:pt x="799" y="427"/>
                  </a:cubicBezTo>
                  <a:cubicBezTo>
                    <a:pt x="800" y="427"/>
                    <a:pt x="801" y="428"/>
                    <a:pt x="802" y="429"/>
                  </a:cubicBezTo>
                  <a:cubicBezTo>
                    <a:pt x="802" y="430"/>
                    <a:pt x="801" y="430"/>
                    <a:pt x="801" y="430"/>
                  </a:cubicBezTo>
                  <a:cubicBezTo>
                    <a:pt x="801" y="430"/>
                    <a:pt x="800" y="430"/>
                    <a:pt x="800" y="431"/>
                  </a:cubicBezTo>
                  <a:cubicBezTo>
                    <a:pt x="801" y="431"/>
                    <a:pt x="801" y="432"/>
                    <a:pt x="800" y="432"/>
                  </a:cubicBezTo>
                  <a:cubicBezTo>
                    <a:pt x="799" y="432"/>
                    <a:pt x="799" y="431"/>
                    <a:pt x="798" y="432"/>
                  </a:cubicBezTo>
                  <a:cubicBezTo>
                    <a:pt x="798" y="432"/>
                    <a:pt x="802" y="433"/>
                    <a:pt x="801" y="434"/>
                  </a:cubicBezTo>
                  <a:cubicBezTo>
                    <a:pt x="800" y="433"/>
                    <a:pt x="798" y="433"/>
                    <a:pt x="797" y="433"/>
                  </a:cubicBezTo>
                  <a:cubicBezTo>
                    <a:pt x="797" y="433"/>
                    <a:pt x="797" y="434"/>
                    <a:pt x="796" y="434"/>
                  </a:cubicBezTo>
                  <a:cubicBezTo>
                    <a:pt x="796" y="434"/>
                    <a:pt x="795" y="433"/>
                    <a:pt x="795" y="434"/>
                  </a:cubicBezTo>
                  <a:cubicBezTo>
                    <a:pt x="795" y="434"/>
                    <a:pt x="796" y="434"/>
                    <a:pt x="796" y="434"/>
                  </a:cubicBezTo>
                  <a:cubicBezTo>
                    <a:pt x="796" y="434"/>
                    <a:pt x="796" y="434"/>
                    <a:pt x="796" y="434"/>
                  </a:cubicBezTo>
                  <a:cubicBezTo>
                    <a:pt x="796" y="434"/>
                    <a:pt x="796" y="434"/>
                    <a:pt x="796" y="435"/>
                  </a:cubicBezTo>
                  <a:cubicBezTo>
                    <a:pt x="796" y="435"/>
                    <a:pt x="796" y="435"/>
                    <a:pt x="796" y="435"/>
                  </a:cubicBezTo>
                  <a:cubicBezTo>
                    <a:pt x="797" y="435"/>
                    <a:pt x="799" y="434"/>
                    <a:pt x="800" y="436"/>
                  </a:cubicBezTo>
                  <a:cubicBezTo>
                    <a:pt x="800" y="436"/>
                    <a:pt x="795" y="436"/>
                    <a:pt x="796" y="437"/>
                  </a:cubicBezTo>
                  <a:cubicBezTo>
                    <a:pt x="796" y="437"/>
                    <a:pt x="796" y="437"/>
                    <a:pt x="797" y="437"/>
                  </a:cubicBezTo>
                  <a:cubicBezTo>
                    <a:pt x="797" y="437"/>
                    <a:pt x="796" y="437"/>
                    <a:pt x="796" y="437"/>
                  </a:cubicBezTo>
                  <a:cubicBezTo>
                    <a:pt x="797" y="438"/>
                    <a:pt x="799" y="437"/>
                    <a:pt x="800" y="438"/>
                  </a:cubicBezTo>
                  <a:cubicBezTo>
                    <a:pt x="800" y="438"/>
                    <a:pt x="800" y="438"/>
                    <a:pt x="800" y="438"/>
                  </a:cubicBezTo>
                  <a:cubicBezTo>
                    <a:pt x="800" y="438"/>
                    <a:pt x="801" y="438"/>
                    <a:pt x="801" y="438"/>
                  </a:cubicBezTo>
                  <a:cubicBezTo>
                    <a:pt x="802" y="439"/>
                    <a:pt x="805" y="437"/>
                    <a:pt x="803" y="440"/>
                  </a:cubicBezTo>
                  <a:cubicBezTo>
                    <a:pt x="805" y="439"/>
                    <a:pt x="807" y="441"/>
                    <a:pt x="809" y="440"/>
                  </a:cubicBezTo>
                  <a:cubicBezTo>
                    <a:pt x="809" y="443"/>
                    <a:pt x="801" y="440"/>
                    <a:pt x="802" y="443"/>
                  </a:cubicBezTo>
                  <a:cubicBezTo>
                    <a:pt x="802" y="443"/>
                    <a:pt x="803" y="442"/>
                    <a:pt x="804" y="443"/>
                  </a:cubicBezTo>
                  <a:cubicBezTo>
                    <a:pt x="804" y="443"/>
                    <a:pt x="804" y="443"/>
                    <a:pt x="804" y="442"/>
                  </a:cubicBezTo>
                  <a:cubicBezTo>
                    <a:pt x="805" y="442"/>
                    <a:pt x="805" y="441"/>
                    <a:pt x="806" y="442"/>
                  </a:cubicBezTo>
                  <a:cubicBezTo>
                    <a:pt x="806" y="442"/>
                    <a:pt x="806" y="442"/>
                    <a:pt x="806" y="442"/>
                  </a:cubicBezTo>
                  <a:cubicBezTo>
                    <a:pt x="806" y="442"/>
                    <a:pt x="807" y="442"/>
                    <a:pt x="807" y="442"/>
                  </a:cubicBezTo>
                  <a:cubicBezTo>
                    <a:pt x="807" y="443"/>
                    <a:pt x="804" y="444"/>
                    <a:pt x="806" y="445"/>
                  </a:cubicBezTo>
                  <a:cubicBezTo>
                    <a:pt x="807" y="442"/>
                    <a:pt x="809" y="444"/>
                    <a:pt x="808" y="446"/>
                  </a:cubicBezTo>
                  <a:cubicBezTo>
                    <a:pt x="809" y="446"/>
                    <a:pt x="809" y="446"/>
                    <a:pt x="809" y="446"/>
                  </a:cubicBezTo>
                  <a:cubicBezTo>
                    <a:pt x="810" y="446"/>
                    <a:pt x="810" y="445"/>
                    <a:pt x="811" y="445"/>
                  </a:cubicBezTo>
                  <a:cubicBezTo>
                    <a:pt x="812" y="446"/>
                    <a:pt x="812" y="446"/>
                    <a:pt x="812" y="447"/>
                  </a:cubicBezTo>
                  <a:cubicBezTo>
                    <a:pt x="813" y="448"/>
                    <a:pt x="812" y="448"/>
                    <a:pt x="812" y="449"/>
                  </a:cubicBezTo>
                  <a:cubicBezTo>
                    <a:pt x="812" y="449"/>
                    <a:pt x="812" y="450"/>
                    <a:pt x="812" y="450"/>
                  </a:cubicBezTo>
                  <a:cubicBezTo>
                    <a:pt x="812" y="449"/>
                    <a:pt x="813" y="449"/>
                    <a:pt x="814" y="448"/>
                  </a:cubicBezTo>
                  <a:cubicBezTo>
                    <a:pt x="815" y="449"/>
                    <a:pt x="815" y="451"/>
                    <a:pt x="814" y="452"/>
                  </a:cubicBezTo>
                  <a:cubicBezTo>
                    <a:pt x="814" y="452"/>
                    <a:pt x="815" y="452"/>
                    <a:pt x="815" y="452"/>
                  </a:cubicBezTo>
                  <a:cubicBezTo>
                    <a:pt x="815" y="451"/>
                    <a:pt x="815" y="451"/>
                    <a:pt x="816" y="450"/>
                  </a:cubicBezTo>
                  <a:cubicBezTo>
                    <a:pt x="816" y="450"/>
                    <a:pt x="816" y="450"/>
                    <a:pt x="816" y="449"/>
                  </a:cubicBezTo>
                  <a:cubicBezTo>
                    <a:pt x="816" y="447"/>
                    <a:pt x="818" y="449"/>
                    <a:pt x="818" y="450"/>
                  </a:cubicBezTo>
                  <a:cubicBezTo>
                    <a:pt x="818" y="450"/>
                    <a:pt x="819" y="450"/>
                    <a:pt x="819" y="449"/>
                  </a:cubicBezTo>
                  <a:cubicBezTo>
                    <a:pt x="819" y="449"/>
                    <a:pt x="819" y="449"/>
                    <a:pt x="819" y="449"/>
                  </a:cubicBezTo>
                  <a:cubicBezTo>
                    <a:pt x="819" y="449"/>
                    <a:pt x="819" y="449"/>
                    <a:pt x="819" y="449"/>
                  </a:cubicBezTo>
                  <a:cubicBezTo>
                    <a:pt x="821" y="447"/>
                    <a:pt x="822" y="447"/>
                    <a:pt x="822" y="449"/>
                  </a:cubicBezTo>
                  <a:cubicBezTo>
                    <a:pt x="822" y="450"/>
                    <a:pt x="820" y="453"/>
                    <a:pt x="820" y="453"/>
                  </a:cubicBezTo>
                  <a:cubicBezTo>
                    <a:pt x="820" y="453"/>
                    <a:pt x="823" y="452"/>
                    <a:pt x="823" y="452"/>
                  </a:cubicBezTo>
                  <a:cubicBezTo>
                    <a:pt x="824" y="452"/>
                    <a:pt x="827" y="453"/>
                    <a:pt x="826" y="455"/>
                  </a:cubicBezTo>
                  <a:cubicBezTo>
                    <a:pt x="827" y="455"/>
                    <a:pt x="828" y="458"/>
                    <a:pt x="828" y="458"/>
                  </a:cubicBezTo>
                  <a:cubicBezTo>
                    <a:pt x="828" y="459"/>
                    <a:pt x="828" y="460"/>
                    <a:pt x="828" y="460"/>
                  </a:cubicBezTo>
                  <a:cubicBezTo>
                    <a:pt x="827" y="460"/>
                    <a:pt x="826" y="460"/>
                    <a:pt x="826" y="461"/>
                  </a:cubicBezTo>
                  <a:cubicBezTo>
                    <a:pt x="827" y="461"/>
                    <a:pt x="828" y="461"/>
                    <a:pt x="828" y="461"/>
                  </a:cubicBezTo>
                  <a:cubicBezTo>
                    <a:pt x="828" y="461"/>
                    <a:pt x="828" y="462"/>
                    <a:pt x="828" y="462"/>
                  </a:cubicBezTo>
                  <a:cubicBezTo>
                    <a:pt x="828" y="462"/>
                    <a:pt x="829" y="462"/>
                    <a:pt x="829" y="462"/>
                  </a:cubicBezTo>
                  <a:cubicBezTo>
                    <a:pt x="831" y="462"/>
                    <a:pt x="831" y="462"/>
                    <a:pt x="831" y="464"/>
                  </a:cubicBezTo>
                  <a:cubicBezTo>
                    <a:pt x="832" y="463"/>
                    <a:pt x="831" y="462"/>
                    <a:pt x="832" y="461"/>
                  </a:cubicBezTo>
                  <a:cubicBezTo>
                    <a:pt x="834" y="460"/>
                    <a:pt x="834" y="461"/>
                    <a:pt x="834" y="462"/>
                  </a:cubicBezTo>
                  <a:cubicBezTo>
                    <a:pt x="834" y="465"/>
                    <a:pt x="830" y="466"/>
                    <a:pt x="831" y="469"/>
                  </a:cubicBezTo>
                  <a:cubicBezTo>
                    <a:pt x="831" y="469"/>
                    <a:pt x="831" y="468"/>
                    <a:pt x="832" y="468"/>
                  </a:cubicBezTo>
                  <a:cubicBezTo>
                    <a:pt x="832" y="469"/>
                    <a:pt x="831" y="470"/>
                    <a:pt x="832" y="471"/>
                  </a:cubicBezTo>
                  <a:cubicBezTo>
                    <a:pt x="832" y="470"/>
                    <a:pt x="832" y="469"/>
                    <a:pt x="833" y="468"/>
                  </a:cubicBezTo>
                  <a:cubicBezTo>
                    <a:pt x="833" y="467"/>
                    <a:pt x="835" y="467"/>
                    <a:pt x="835" y="466"/>
                  </a:cubicBezTo>
                  <a:cubicBezTo>
                    <a:pt x="837" y="467"/>
                    <a:pt x="835" y="470"/>
                    <a:pt x="835" y="471"/>
                  </a:cubicBezTo>
                  <a:cubicBezTo>
                    <a:pt x="836" y="470"/>
                    <a:pt x="836" y="465"/>
                    <a:pt x="838" y="468"/>
                  </a:cubicBezTo>
                  <a:cubicBezTo>
                    <a:pt x="838" y="468"/>
                    <a:pt x="839" y="465"/>
                    <a:pt x="841" y="465"/>
                  </a:cubicBezTo>
                  <a:cubicBezTo>
                    <a:pt x="841" y="465"/>
                    <a:pt x="841" y="466"/>
                    <a:pt x="841" y="466"/>
                  </a:cubicBezTo>
                  <a:cubicBezTo>
                    <a:pt x="843" y="465"/>
                    <a:pt x="843" y="469"/>
                    <a:pt x="844" y="469"/>
                  </a:cubicBezTo>
                  <a:cubicBezTo>
                    <a:pt x="844" y="469"/>
                    <a:pt x="844" y="469"/>
                    <a:pt x="844" y="469"/>
                  </a:cubicBezTo>
                  <a:cubicBezTo>
                    <a:pt x="845" y="470"/>
                    <a:pt x="844" y="469"/>
                    <a:pt x="844" y="469"/>
                  </a:cubicBezTo>
                  <a:cubicBezTo>
                    <a:pt x="846" y="471"/>
                    <a:pt x="844" y="469"/>
                    <a:pt x="844" y="469"/>
                  </a:cubicBezTo>
                  <a:cubicBezTo>
                    <a:pt x="845" y="471"/>
                    <a:pt x="844" y="469"/>
                    <a:pt x="844" y="469"/>
                  </a:cubicBezTo>
                  <a:cubicBezTo>
                    <a:pt x="845" y="471"/>
                    <a:pt x="844" y="469"/>
                    <a:pt x="844" y="469"/>
                  </a:cubicBezTo>
                  <a:close/>
                  <a:moveTo>
                    <a:pt x="712" y="335"/>
                  </a:moveTo>
                  <a:cubicBezTo>
                    <a:pt x="712" y="335"/>
                    <a:pt x="712" y="335"/>
                    <a:pt x="712" y="335"/>
                  </a:cubicBezTo>
                  <a:cubicBezTo>
                    <a:pt x="712" y="335"/>
                    <a:pt x="712" y="335"/>
                    <a:pt x="712" y="335"/>
                  </a:cubicBezTo>
                  <a:cubicBezTo>
                    <a:pt x="712" y="335"/>
                    <a:pt x="712" y="335"/>
                    <a:pt x="712" y="335"/>
                  </a:cubicBezTo>
                  <a:close/>
                  <a:moveTo>
                    <a:pt x="770" y="471"/>
                  </a:moveTo>
                  <a:cubicBezTo>
                    <a:pt x="769" y="471"/>
                    <a:pt x="769" y="471"/>
                    <a:pt x="769" y="471"/>
                  </a:cubicBezTo>
                  <a:cubicBezTo>
                    <a:pt x="769" y="471"/>
                    <a:pt x="769" y="471"/>
                    <a:pt x="769" y="471"/>
                  </a:cubicBezTo>
                  <a:cubicBezTo>
                    <a:pt x="769" y="471"/>
                    <a:pt x="769" y="471"/>
                    <a:pt x="770" y="471"/>
                  </a:cubicBezTo>
                  <a:close/>
                  <a:moveTo>
                    <a:pt x="777" y="398"/>
                  </a:moveTo>
                  <a:cubicBezTo>
                    <a:pt x="777" y="398"/>
                    <a:pt x="777" y="398"/>
                    <a:pt x="777" y="398"/>
                  </a:cubicBezTo>
                  <a:cubicBezTo>
                    <a:pt x="777" y="398"/>
                    <a:pt x="777" y="398"/>
                    <a:pt x="777" y="398"/>
                  </a:cubicBezTo>
                  <a:close/>
                  <a:moveTo>
                    <a:pt x="788" y="419"/>
                  </a:moveTo>
                  <a:cubicBezTo>
                    <a:pt x="788" y="419"/>
                    <a:pt x="788" y="419"/>
                    <a:pt x="788" y="419"/>
                  </a:cubicBezTo>
                  <a:cubicBezTo>
                    <a:pt x="788" y="419"/>
                    <a:pt x="788" y="419"/>
                    <a:pt x="788" y="419"/>
                  </a:cubicBezTo>
                  <a:close/>
                  <a:moveTo>
                    <a:pt x="826" y="455"/>
                  </a:moveTo>
                  <a:cubicBezTo>
                    <a:pt x="826" y="455"/>
                    <a:pt x="826" y="455"/>
                    <a:pt x="826" y="455"/>
                  </a:cubicBezTo>
                  <a:cubicBezTo>
                    <a:pt x="826" y="455"/>
                    <a:pt x="826" y="455"/>
                    <a:pt x="826" y="455"/>
                  </a:cubicBezTo>
                  <a:close/>
                  <a:moveTo>
                    <a:pt x="727" y="427"/>
                  </a:moveTo>
                  <a:cubicBezTo>
                    <a:pt x="725" y="428"/>
                    <a:pt x="723" y="432"/>
                    <a:pt x="725" y="432"/>
                  </a:cubicBezTo>
                  <a:cubicBezTo>
                    <a:pt x="728" y="433"/>
                    <a:pt x="729" y="429"/>
                    <a:pt x="730" y="427"/>
                  </a:cubicBezTo>
                  <a:cubicBezTo>
                    <a:pt x="731" y="427"/>
                    <a:pt x="733" y="422"/>
                    <a:pt x="730" y="423"/>
                  </a:cubicBezTo>
                  <a:cubicBezTo>
                    <a:pt x="728" y="423"/>
                    <a:pt x="728" y="427"/>
                    <a:pt x="726" y="428"/>
                  </a:cubicBezTo>
                  <a:cubicBezTo>
                    <a:pt x="726" y="428"/>
                    <a:pt x="727" y="428"/>
                    <a:pt x="727" y="427"/>
                  </a:cubicBezTo>
                  <a:cubicBezTo>
                    <a:pt x="727" y="428"/>
                    <a:pt x="726" y="428"/>
                    <a:pt x="726" y="428"/>
                  </a:cubicBezTo>
                  <a:cubicBezTo>
                    <a:pt x="726" y="428"/>
                    <a:pt x="727" y="428"/>
                    <a:pt x="727" y="427"/>
                  </a:cubicBezTo>
                  <a:close/>
                  <a:moveTo>
                    <a:pt x="732" y="331"/>
                  </a:moveTo>
                  <a:cubicBezTo>
                    <a:pt x="729" y="332"/>
                    <a:pt x="726" y="332"/>
                    <a:pt x="723" y="331"/>
                  </a:cubicBezTo>
                  <a:cubicBezTo>
                    <a:pt x="722" y="331"/>
                    <a:pt x="720" y="329"/>
                    <a:pt x="718" y="329"/>
                  </a:cubicBezTo>
                  <a:cubicBezTo>
                    <a:pt x="716" y="329"/>
                    <a:pt x="715" y="329"/>
                    <a:pt x="714" y="331"/>
                  </a:cubicBezTo>
                  <a:cubicBezTo>
                    <a:pt x="714" y="333"/>
                    <a:pt x="715" y="334"/>
                    <a:pt x="715" y="335"/>
                  </a:cubicBezTo>
                  <a:cubicBezTo>
                    <a:pt x="712" y="335"/>
                    <a:pt x="715" y="340"/>
                    <a:pt x="716" y="341"/>
                  </a:cubicBezTo>
                  <a:cubicBezTo>
                    <a:pt x="718" y="341"/>
                    <a:pt x="719" y="341"/>
                    <a:pt x="719" y="343"/>
                  </a:cubicBezTo>
                  <a:cubicBezTo>
                    <a:pt x="719" y="345"/>
                    <a:pt x="719" y="346"/>
                    <a:pt x="720" y="348"/>
                  </a:cubicBezTo>
                  <a:cubicBezTo>
                    <a:pt x="722" y="353"/>
                    <a:pt x="725" y="352"/>
                    <a:pt x="728" y="351"/>
                  </a:cubicBezTo>
                  <a:cubicBezTo>
                    <a:pt x="733" y="349"/>
                    <a:pt x="735" y="349"/>
                    <a:pt x="740" y="350"/>
                  </a:cubicBezTo>
                  <a:cubicBezTo>
                    <a:pt x="742" y="350"/>
                    <a:pt x="747" y="352"/>
                    <a:pt x="746" y="348"/>
                  </a:cubicBezTo>
                  <a:cubicBezTo>
                    <a:pt x="746" y="347"/>
                    <a:pt x="745" y="346"/>
                    <a:pt x="744" y="345"/>
                  </a:cubicBezTo>
                  <a:cubicBezTo>
                    <a:pt x="744" y="344"/>
                    <a:pt x="743" y="344"/>
                    <a:pt x="743" y="344"/>
                  </a:cubicBezTo>
                  <a:cubicBezTo>
                    <a:pt x="742" y="343"/>
                    <a:pt x="743" y="342"/>
                    <a:pt x="743" y="341"/>
                  </a:cubicBezTo>
                  <a:cubicBezTo>
                    <a:pt x="742" y="341"/>
                    <a:pt x="742" y="341"/>
                    <a:pt x="742" y="340"/>
                  </a:cubicBezTo>
                  <a:cubicBezTo>
                    <a:pt x="742" y="339"/>
                    <a:pt x="740" y="339"/>
                    <a:pt x="739" y="339"/>
                  </a:cubicBezTo>
                  <a:cubicBezTo>
                    <a:pt x="740" y="337"/>
                    <a:pt x="739" y="335"/>
                    <a:pt x="738" y="335"/>
                  </a:cubicBezTo>
                  <a:cubicBezTo>
                    <a:pt x="737" y="334"/>
                    <a:pt x="737" y="334"/>
                    <a:pt x="736" y="334"/>
                  </a:cubicBezTo>
                  <a:cubicBezTo>
                    <a:pt x="734" y="332"/>
                    <a:pt x="733" y="331"/>
                    <a:pt x="730" y="332"/>
                  </a:cubicBezTo>
                  <a:cubicBezTo>
                    <a:pt x="730" y="331"/>
                    <a:pt x="732" y="331"/>
                    <a:pt x="732" y="331"/>
                  </a:cubicBezTo>
                  <a:close/>
                  <a:moveTo>
                    <a:pt x="732" y="527"/>
                  </a:moveTo>
                  <a:cubicBezTo>
                    <a:pt x="734" y="530"/>
                    <a:pt x="738" y="526"/>
                    <a:pt x="735" y="523"/>
                  </a:cubicBezTo>
                  <a:cubicBezTo>
                    <a:pt x="734" y="523"/>
                    <a:pt x="731" y="522"/>
                    <a:pt x="731" y="523"/>
                  </a:cubicBezTo>
                  <a:cubicBezTo>
                    <a:pt x="730" y="525"/>
                    <a:pt x="732" y="526"/>
                    <a:pt x="733" y="527"/>
                  </a:cubicBezTo>
                  <a:cubicBezTo>
                    <a:pt x="733" y="527"/>
                    <a:pt x="732" y="527"/>
                    <a:pt x="732" y="527"/>
                  </a:cubicBezTo>
                  <a:cubicBezTo>
                    <a:pt x="732" y="527"/>
                    <a:pt x="732" y="527"/>
                    <a:pt x="733" y="527"/>
                  </a:cubicBezTo>
                  <a:cubicBezTo>
                    <a:pt x="732" y="527"/>
                    <a:pt x="732" y="527"/>
                    <a:pt x="732" y="527"/>
                  </a:cubicBezTo>
                  <a:cubicBezTo>
                    <a:pt x="733" y="527"/>
                    <a:pt x="733" y="527"/>
                    <a:pt x="733" y="528"/>
                  </a:cubicBezTo>
                  <a:cubicBezTo>
                    <a:pt x="733" y="528"/>
                    <a:pt x="732" y="527"/>
                    <a:pt x="732" y="527"/>
                  </a:cubicBezTo>
                  <a:close/>
                  <a:moveTo>
                    <a:pt x="695" y="484"/>
                  </a:moveTo>
                  <a:cubicBezTo>
                    <a:pt x="694" y="482"/>
                    <a:pt x="692" y="481"/>
                    <a:pt x="690" y="481"/>
                  </a:cubicBezTo>
                  <a:cubicBezTo>
                    <a:pt x="690" y="482"/>
                    <a:pt x="691" y="483"/>
                    <a:pt x="692" y="484"/>
                  </a:cubicBezTo>
                  <a:cubicBezTo>
                    <a:pt x="692" y="486"/>
                    <a:pt x="692" y="487"/>
                    <a:pt x="694" y="486"/>
                  </a:cubicBezTo>
                  <a:cubicBezTo>
                    <a:pt x="695" y="487"/>
                    <a:pt x="695" y="488"/>
                    <a:pt x="696" y="488"/>
                  </a:cubicBezTo>
                  <a:cubicBezTo>
                    <a:pt x="697" y="489"/>
                    <a:pt x="698" y="489"/>
                    <a:pt x="698" y="488"/>
                  </a:cubicBezTo>
                  <a:cubicBezTo>
                    <a:pt x="698" y="487"/>
                    <a:pt x="697" y="487"/>
                    <a:pt x="696" y="487"/>
                  </a:cubicBezTo>
                  <a:cubicBezTo>
                    <a:pt x="695" y="486"/>
                    <a:pt x="696" y="484"/>
                    <a:pt x="695" y="483"/>
                  </a:cubicBezTo>
                  <a:cubicBezTo>
                    <a:pt x="695" y="483"/>
                    <a:pt x="695" y="484"/>
                    <a:pt x="695" y="484"/>
                  </a:cubicBezTo>
                  <a:cubicBezTo>
                    <a:pt x="695" y="484"/>
                    <a:pt x="695" y="483"/>
                    <a:pt x="695" y="483"/>
                  </a:cubicBezTo>
                  <a:cubicBezTo>
                    <a:pt x="695" y="483"/>
                    <a:pt x="695" y="484"/>
                    <a:pt x="695" y="484"/>
                  </a:cubicBezTo>
                  <a:cubicBezTo>
                    <a:pt x="695" y="484"/>
                    <a:pt x="695" y="483"/>
                    <a:pt x="695" y="483"/>
                  </a:cubicBezTo>
                  <a:cubicBezTo>
                    <a:pt x="695" y="483"/>
                    <a:pt x="695" y="484"/>
                    <a:pt x="695" y="484"/>
                  </a:cubicBezTo>
                  <a:close/>
                  <a:moveTo>
                    <a:pt x="740" y="427"/>
                  </a:moveTo>
                  <a:cubicBezTo>
                    <a:pt x="740" y="427"/>
                    <a:pt x="740" y="427"/>
                    <a:pt x="741" y="427"/>
                  </a:cubicBezTo>
                  <a:cubicBezTo>
                    <a:pt x="740" y="427"/>
                    <a:pt x="742" y="424"/>
                    <a:pt x="742" y="424"/>
                  </a:cubicBezTo>
                  <a:cubicBezTo>
                    <a:pt x="743" y="422"/>
                    <a:pt x="740" y="421"/>
                    <a:pt x="738" y="422"/>
                  </a:cubicBezTo>
                  <a:cubicBezTo>
                    <a:pt x="737" y="424"/>
                    <a:pt x="738" y="427"/>
                    <a:pt x="740" y="427"/>
                  </a:cubicBezTo>
                  <a:cubicBezTo>
                    <a:pt x="739" y="427"/>
                    <a:pt x="739" y="427"/>
                    <a:pt x="739" y="427"/>
                  </a:cubicBezTo>
                  <a:cubicBezTo>
                    <a:pt x="739" y="427"/>
                    <a:pt x="740" y="427"/>
                    <a:pt x="740" y="427"/>
                  </a:cubicBezTo>
                  <a:cubicBezTo>
                    <a:pt x="739" y="427"/>
                    <a:pt x="739" y="427"/>
                    <a:pt x="739" y="427"/>
                  </a:cubicBezTo>
                  <a:cubicBezTo>
                    <a:pt x="739" y="427"/>
                    <a:pt x="740" y="427"/>
                    <a:pt x="740" y="427"/>
                  </a:cubicBezTo>
                  <a:close/>
                  <a:moveTo>
                    <a:pt x="818" y="550"/>
                  </a:moveTo>
                  <a:cubicBezTo>
                    <a:pt x="819" y="551"/>
                    <a:pt x="820" y="553"/>
                    <a:pt x="822" y="553"/>
                  </a:cubicBezTo>
                  <a:cubicBezTo>
                    <a:pt x="823" y="553"/>
                    <a:pt x="824" y="551"/>
                    <a:pt x="823" y="550"/>
                  </a:cubicBezTo>
                  <a:cubicBezTo>
                    <a:pt x="822" y="547"/>
                    <a:pt x="818" y="550"/>
                    <a:pt x="819" y="551"/>
                  </a:cubicBezTo>
                  <a:cubicBezTo>
                    <a:pt x="819" y="551"/>
                    <a:pt x="818" y="550"/>
                    <a:pt x="818" y="550"/>
                  </a:cubicBezTo>
                  <a:close/>
                  <a:moveTo>
                    <a:pt x="752" y="435"/>
                  </a:moveTo>
                  <a:cubicBezTo>
                    <a:pt x="749" y="436"/>
                    <a:pt x="752" y="443"/>
                    <a:pt x="754" y="442"/>
                  </a:cubicBezTo>
                  <a:cubicBezTo>
                    <a:pt x="758" y="440"/>
                    <a:pt x="751" y="434"/>
                    <a:pt x="751" y="436"/>
                  </a:cubicBezTo>
                  <a:cubicBezTo>
                    <a:pt x="751" y="436"/>
                    <a:pt x="752" y="436"/>
                    <a:pt x="752" y="435"/>
                  </a:cubicBezTo>
                  <a:cubicBezTo>
                    <a:pt x="752" y="435"/>
                    <a:pt x="751" y="436"/>
                    <a:pt x="751" y="436"/>
                  </a:cubicBezTo>
                  <a:cubicBezTo>
                    <a:pt x="751" y="436"/>
                    <a:pt x="752" y="436"/>
                    <a:pt x="752" y="435"/>
                  </a:cubicBezTo>
                  <a:close/>
                  <a:moveTo>
                    <a:pt x="687" y="488"/>
                  </a:moveTo>
                  <a:cubicBezTo>
                    <a:pt x="689" y="489"/>
                    <a:pt x="689" y="491"/>
                    <a:pt x="689" y="488"/>
                  </a:cubicBezTo>
                  <a:cubicBezTo>
                    <a:pt x="689" y="487"/>
                    <a:pt x="689" y="485"/>
                    <a:pt x="688" y="484"/>
                  </a:cubicBezTo>
                  <a:cubicBezTo>
                    <a:pt x="685" y="480"/>
                    <a:pt x="685" y="487"/>
                    <a:pt x="687" y="488"/>
                  </a:cubicBezTo>
                  <a:cubicBezTo>
                    <a:pt x="687" y="488"/>
                    <a:pt x="687" y="488"/>
                    <a:pt x="686" y="488"/>
                  </a:cubicBezTo>
                  <a:cubicBezTo>
                    <a:pt x="687" y="488"/>
                    <a:pt x="687" y="488"/>
                    <a:pt x="687" y="488"/>
                  </a:cubicBezTo>
                  <a:cubicBezTo>
                    <a:pt x="687" y="488"/>
                    <a:pt x="687" y="488"/>
                    <a:pt x="686" y="488"/>
                  </a:cubicBezTo>
                  <a:cubicBezTo>
                    <a:pt x="687" y="488"/>
                    <a:pt x="687" y="488"/>
                    <a:pt x="687" y="488"/>
                  </a:cubicBezTo>
                  <a:cubicBezTo>
                    <a:pt x="687" y="488"/>
                    <a:pt x="687" y="488"/>
                    <a:pt x="686" y="488"/>
                  </a:cubicBezTo>
                  <a:cubicBezTo>
                    <a:pt x="687" y="488"/>
                    <a:pt x="687" y="488"/>
                    <a:pt x="687" y="488"/>
                  </a:cubicBezTo>
                  <a:close/>
                  <a:moveTo>
                    <a:pt x="739" y="519"/>
                  </a:moveTo>
                  <a:cubicBezTo>
                    <a:pt x="736" y="519"/>
                    <a:pt x="740" y="524"/>
                    <a:pt x="741" y="524"/>
                  </a:cubicBezTo>
                  <a:cubicBezTo>
                    <a:pt x="745" y="524"/>
                    <a:pt x="741" y="520"/>
                    <a:pt x="739" y="519"/>
                  </a:cubicBezTo>
                  <a:close/>
                  <a:moveTo>
                    <a:pt x="783" y="532"/>
                  </a:moveTo>
                  <a:cubicBezTo>
                    <a:pt x="782" y="532"/>
                    <a:pt x="781" y="531"/>
                    <a:pt x="779" y="531"/>
                  </a:cubicBezTo>
                  <a:cubicBezTo>
                    <a:pt x="781" y="533"/>
                    <a:pt x="782" y="537"/>
                    <a:pt x="784" y="537"/>
                  </a:cubicBezTo>
                  <a:cubicBezTo>
                    <a:pt x="787" y="536"/>
                    <a:pt x="784" y="533"/>
                    <a:pt x="783" y="532"/>
                  </a:cubicBezTo>
                  <a:cubicBezTo>
                    <a:pt x="783" y="532"/>
                    <a:pt x="783" y="533"/>
                    <a:pt x="784" y="533"/>
                  </a:cubicBezTo>
                  <a:cubicBezTo>
                    <a:pt x="783" y="533"/>
                    <a:pt x="783" y="532"/>
                    <a:pt x="783" y="532"/>
                  </a:cubicBezTo>
                  <a:cubicBezTo>
                    <a:pt x="783" y="532"/>
                    <a:pt x="783" y="533"/>
                    <a:pt x="784" y="533"/>
                  </a:cubicBezTo>
                  <a:cubicBezTo>
                    <a:pt x="784" y="533"/>
                    <a:pt x="783" y="533"/>
                    <a:pt x="783" y="532"/>
                  </a:cubicBezTo>
                  <a:close/>
                  <a:moveTo>
                    <a:pt x="732" y="417"/>
                  </a:moveTo>
                  <a:cubicBezTo>
                    <a:pt x="732" y="418"/>
                    <a:pt x="726" y="420"/>
                    <a:pt x="729" y="421"/>
                  </a:cubicBezTo>
                  <a:cubicBezTo>
                    <a:pt x="730" y="421"/>
                    <a:pt x="733" y="420"/>
                    <a:pt x="733" y="419"/>
                  </a:cubicBezTo>
                  <a:cubicBezTo>
                    <a:pt x="734" y="417"/>
                    <a:pt x="732" y="415"/>
                    <a:pt x="732" y="417"/>
                  </a:cubicBezTo>
                  <a:cubicBezTo>
                    <a:pt x="732" y="416"/>
                    <a:pt x="732" y="416"/>
                    <a:pt x="732" y="416"/>
                  </a:cubicBezTo>
                  <a:cubicBezTo>
                    <a:pt x="732" y="416"/>
                    <a:pt x="732" y="416"/>
                    <a:pt x="732" y="417"/>
                  </a:cubicBezTo>
                  <a:cubicBezTo>
                    <a:pt x="732" y="416"/>
                    <a:pt x="732" y="416"/>
                    <a:pt x="732" y="416"/>
                  </a:cubicBezTo>
                  <a:cubicBezTo>
                    <a:pt x="732" y="416"/>
                    <a:pt x="732" y="416"/>
                    <a:pt x="732" y="417"/>
                  </a:cubicBezTo>
                  <a:close/>
                  <a:moveTo>
                    <a:pt x="676" y="409"/>
                  </a:moveTo>
                  <a:cubicBezTo>
                    <a:pt x="675" y="407"/>
                    <a:pt x="670" y="407"/>
                    <a:pt x="671" y="410"/>
                  </a:cubicBezTo>
                  <a:cubicBezTo>
                    <a:pt x="672" y="411"/>
                    <a:pt x="677" y="411"/>
                    <a:pt x="676" y="409"/>
                  </a:cubicBezTo>
                  <a:cubicBezTo>
                    <a:pt x="676" y="409"/>
                    <a:pt x="676" y="409"/>
                    <a:pt x="676" y="410"/>
                  </a:cubicBezTo>
                  <a:cubicBezTo>
                    <a:pt x="676" y="409"/>
                    <a:pt x="676" y="409"/>
                    <a:pt x="676" y="409"/>
                  </a:cubicBezTo>
                  <a:cubicBezTo>
                    <a:pt x="676" y="409"/>
                    <a:pt x="676" y="409"/>
                    <a:pt x="676" y="410"/>
                  </a:cubicBezTo>
                  <a:cubicBezTo>
                    <a:pt x="676" y="409"/>
                    <a:pt x="676" y="409"/>
                    <a:pt x="676" y="409"/>
                  </a:cubicBezTo>
                  <a:cubicBezTo>
                    <a:pt x="676" y="409"/>
                    <a:pt x="677" y="410"/>
                    <a:pt x="676" y="409"/>
                  </a:cubicBezTo>
                  <a:close/>
                  <a:moveTo>
                    <a:pt x="825" y="537"/>
                  </a:moveTo>
                  <a:cubicBezTo>
                    <a:pt x="824" y="535"/>
                    <a:pt x="821" y="537"/>
                    <a:pt x="822" y="539"/>
                  </a:cubicBezTo>
                  <a:cubicBezTo>
                    <a:pt x="823" y="540"/>
                    <a:pt x="825" y="537"/>
                    <a:pt x="825" y="536"/>
                  </a:cubicBezTo>
                  <a:cubicBezTo>
                    <a:pt x="825" y="537"/>
                    <a:pt x="825" y="537"/>
                    <a:pt x="825" y="537"/>
                  </a:cubicBezTo>
                  <a:cubicBezTo>
                    <a:pt x="824" y="536"/>
                    <a:pt x="825" y="537"/>
                    <a:pt x="825" y="537"/>
                  </a:cubicBezTo>
                  <a:close/>
                  <a:moveTo>
                    <a:pt x="799" y="418"/>
                  </a:moveTo>
                  <a:cubicBezTo>
                    <a:pt x="800" y="420"/>
                    <a:pt x="802" y="420"/>
                    <a:pt x="802" y="418"/>
                  </a:cubicBezTo>
                  <a:cubicBezTo>
                    <a:pt x="802" y="415"/>
                    <a:pt x="799" y="418"/>
                    <a:pt x="799" y="418"/>
                  </a:cubicBezTo>
                  <a:close/>
                  <a:moveTo>
                    <a:pt x="727" y="442"/>
                  </a:moveTo>
                  <a:cubicBezTo>
                    <a:pt x="725" y="442"/>
                    <a:pt x="726" y="443"/>
                    <a:pt x="726" y="443"/>
                  </a:cubicBezTo>
                  <a:cubicBezTo>
                    <a:pt x="726" y="447"/>
                    <a:pt x="729" y="442"/>
                    <a:pt x="726" y="442"/>
                  </a:cubicBezTo>
                  <a:cubicBezTo>
                    <a:pt x="726" y="442"/>
                    <a:pt x="727" y="442"/>
                    <a:pt x="727" y="442"/>
                  </a:cubicBezTo>
                  <a:cubicBezTo>
                    <a:pt x="727" y="442"/>
                    <a:pt x="726" y="442"/>
                    <a:pt x="726" y="442"/>
                  </a:cubicBezTo>
                  <a:cubicBezTo>
                    <a:pt x="726" y="442"/>
                    <a:pt x="727" y="442"/>
                    <a:pt x="727" y="442"/>
                  </a:cubicBezTo>
                  <a:cubicBezTo>
                    <a:pt x="727" y="442"/>
                    <a:pt x="726" y="442"/>
                    <a:pt x="726" y="442"/>
                  </a:cubicBezTo>
                  <a:cubicBezTo>
                    <a:pt x="726" y="442"/>
                    <a:pt x="727" y="442"/>
                    <a:pt x="727" y="442"/>
                  </a:cubicBezTo>
                  <a:close/>
                  <a:moveTo>
                    <a:pt x="768" y="379"/>
                  </a:moveTo>
                  <a:cubicBezTo>
                    <a:pt x="769" y="379"/>
                    <a:pt x="769" y="378"/>
                    <a:pt x="769" y="378"/>
                  </a:cubicBezTo>
                  <a:cubicBezTo>
                    <a:pt x="769" y="374"/>
                    <a:pt x="765" y="379"/>
                    <a:pt x="768" y="379"/>
                  </a:cubicBezTo>
                  <a:close/>
                  <a:moveTo>
                    <a:pt x="838" y="463"/>
                  </a:moveTo>
                  <a:cubicBezTo>
                    <a:pt x="838" y="463"/>
                    <a:pt x="836" y="462"/>
                    <a:pt x="836" y="464"/>
                  </a:cubicBezTo>
                  <a:cubicBezTo>
                    <a:pt x="835" y="467"/>
                    <a:pt x="838" y="464"/>
                    <a:pt x="838" y="463"/>
                  </a:cubicBezTo>
                  <a:cubicBezTo>
                    <a:pt x="838" y="464"/>
                    <a:pt x="839" y="463"/>
                    <a:pt x="839" y="463"/>
                  </a:cubicBezTo>
                  <a:cubicBezTo>
                    <a:pt x="839" y="463"/>
                    <a:pt x="838" y="463"/>
                    <a:pt x="838" y="463"/>
                  </a:cubicBezTo>
                  <a:cubicBezTo>
                    <a:pt x="838" y="463"/>
                    <a:pt x="839" y="463"/>
                    <a:pt x="839" y="463"/>
                  </a:cubicBezTo>
                  <a:cubicBezTo>
                    <a:pt x="839" y="463"/>
                    <a:pt x="838" y="464"/>
                    <a:pt x="838" y="463"/>
                  </a:cubicBezTo>
                  <a:close/>
                  <a:moveTo>
                    <a:pt x="760" y="443"/>
                  </a:moveTo>
                  <a:cubicBezTo>
                    <a:pt x="760" y="441"/>
                    <a:pt x="759" y="441"/>
                    <a:pt x="758" y="439"/>
                  </a:cubicBezTo>
                  <a:cubicBezTo>
                    <a:pt x="758" y="440"/>
                    <a:pt x="759" y="444"/>
                    <a:pt x="760" y="442"/>
                  </a:cubicBezTo>
                  <a:cubicBezTo>
                    <a:pt x="760" y="442"/>
                    <a:pt x="760" y="443"/>
                    <a:pt x="760" y="443"/>
                  </a:cubicBezTo>
                  <a:cubicBezTo>
                    <a:pt x="760" y="441"/>
                    <a:pt x="759" y="444"/>
                    <a:pt x="760" y="442"/>
                  </a:cubicBezTo>
                  <a:cubicBezTo>
                    <a:pt x="760" y="442"/>
                    <a:pt x="759" y="443"/>
                    <a:pt x="760" y="443"/>
                  </a:cubicBezTo>
                  <a:close/>
                  <a:moveTo>
                    <a:pt x="822" y="548"/>
                  </a:moveTo>
                  <a:cubicBezTo>
                    <a:pt x="822" y="547"/>
                    <a:pt x="820" y="545"/>
                    <a:pt x="820" y="545"/>
                  </a:cubicBezTo>
                  <a:cubicBezTo>
                    <a:pt x="819" y="546"/>
                    <a:pt x="821" y="549"/>
                    <a:pt x="822" y="548"/>
                  </a:cubicBezTo>
                  <a:close/>
                  <a:moveTo>
                    <a:pt x="735" y="514"/>
                  </a:moveTo>
                  <a:cubicBezTo>
                    <a:pt x="735" y="514"/>
                    <a:pt x="734" y="516"/>
                    <a:pt x="734" y="516"/>
                  </a:cubicBezTo>
                  <a:cubicBezTo>
                    <a:pt x="735" y="516"/>
                    <a:pt x="736" y="515"/>
                    <a:pt x="736" y="514"/>
                  </a:cubicBezTo>
                  <a:cubicBezTo>
                    <a:pt x="736" y="514"/>
                    <a:pt x="736" y="514"/>
                    <a:pt x="735" y="514"/>
                  </a:cubicBezTo>
                  <a:close/>
                  <a:moveTo>
                    <a:pt x="730" y="437"/>
                  </a:moveTo>
                  <a:cubicBezTo>
                    <a:pt x="730" y="437"/>
                    <a:pt x="729" y="435"/>
                    <a:pt x="728" y="436"/>
                  </a:cubicBezTo>
                  <a:cubicBezTo>
                    <a:pt x="727" y="437"/>
                    <a:pt x="729" y="437"/>
                    <a:pt x="729" y="438"/>
                  </a:cubicBezTo>
                  <a:cubicBezTo>
                    <a:pt x="729" y="438"/>
                    <a:pt x="730" y="438"/>
                    <a:pt x="730" y="437"/>
                  </a:cubicBezTo>
                  <a:close/>
                  <a:moveTo>
                    <a:pt x="803" y="488"/>
                  </a:moveTo>
                  <a:cubicBezTo>
                    <a:pt x="804" y="488"/>
                    <a:pt x="806" y="487"/>
                    <a:pt x="805" y="486"/>
                  </a:cubicBezTo>
                  <a:cubicBezTo>
                    <a:pt x="805" y="486"/>
                    <a:pt x="804" y="487"/>
                    <a:pt x="803" y="486"/>
                  </a:cubicBezTo>
                  <a:cubicBezTo>
                    <a:pt x="803" y="487"/>
                    <a:pt x="802" y="487"/>
                    <a:pt x="804" y="488"/>
                  </a:cubicBezTo>
                  <a:cubicBezTo>
                    <a:pt x="803" y="488"/>
                    <a:pt x="803" y="488"/>
                    <a:pt x="803" y="488"/>
                  </a:cubicBezTo>
                  <a:cubicBezTo>
                    <a:pt x="803" y="488"/>
                    <a:pt x="803" y="488"/>
                    <a:pt x="804" y="488"/>
                  </a:cubicBezTo>
                  <a:cubicBezTo>
                    <a:pt x="803" y="488"/>
                    <a:pt x="803" y="488"/>
                    <a:pt x="803" y="488"/>
                  </a:cubicBezTo>
                  <a:cubicBezTo>
                    <a:pt x="803" y="488"/>
                    <a:pt x="803" y="488"/>
                    <a:pt x="803" y="488"/>
                  </a:cubicBezTo>
                  <a:cubicBezTo>
                    <a:pt x="803" y="488"/>
                    <a:pt x="803" y="487"/>
                    <a:pt x="803" y="488"/>
                  </a:cubicBezTo>
                  <a:close/>
                  <a:moveTo>
                    <a:pt x="813" y="444"/>
                  </a:moveTo>
                  <a:cubicBezTo>
                    <a:pt x="811" y="444"/>
                    <a:pt x="811" y="444"/>
                    <a:pt x="810" y="445"/>
                  </a:cubicBezTo>
                  <a:cubicBezTo>
                    <a:pt x="810" y="445"/>
                    <a:pt x="811" y="445"/>
                    <a:pt x="811" y="445"/>
                  </a:cubicBezTo>
                  <a:cubicBezTo>
                    <a:pt x="813" y="446"/>
                    <a:pt x="812" y="444"/>
                    <a:pt x="813" y="444"/>
                  </a:cubicBezTo>
                  <a:close/>
                  <a:moveTo>
                    <a:pt x="728" y="438"/>
                  </a:moveTo>
                  <a:cubicBezTo>
                    <a:pt x="727" y="439"/>
                    <a:pt x="728" y="441"/>
                    <a:pt x="729" y="440"/>
                  </a:cubicBezTo>
                  <a:cubicBezTo>
                    <a:pt x="729" y="439"/>
                    <a:pt x="729" y="437"/>
                    <a:pt x="728" y="438"/>
                  </a:cubicBezTo>
                  <a:close/>
                  <a:moveTo>
                    <a:pt x="726" y="360"/>
                  </a:moveTo>
                  <a:cubicBezTo>
                    <a:pt x="726" y="362"/>
                    <a:pt x="728" y="362"/>
                    <a:pt x="728" y="360"/>
                  </a:cubicBezTo>
                  <a:cubicBezTo>
                    <a:pt x="728" y="359"/>
                    <a:pt x="727" y="361"/>
                    <a:pt x="726" y="361"/>
                  </a:cubicBezTo>
                  <a:cubicBezTo>
                    <a:pt x="726" y="361"/>
                    <a:pt x="726" y="361"/>
                    <a:pt x="726" y="361"/>
                  </a:cubicBezTo>
                  <a:cubicBezTo>
                    <a:pt x="726" y="361"/>
                    <a:pt x="726" y="361"/>
                    <a:pt x="726" y="360"/>
                  </a:cubicBezTo>
                  <a:close/>
                  <a:moveTo>
                    <a:pt x="673" y="405"/>
                  </a:moveTo>
                  <a:cubicBezTo>
                    <a:pt x="674" y="405"/>
                    <a:pt x="672" y="403"/>
                    <a:pt x="671" y="403"/>
                  </a:cubicBezTo>
                  <a:cubicBezTo>
                    <a:pt x="671" y="404"/>
                    <a:pt x="672" y="405"/>
                    <a:pt x="673" y="405"/>
                  </a:cubicBezTo>
                  <a:cubicBezTo>
                    <a:pt x="672" y="405"/>
                    <a:pt x="672" y="405"/>
                    <a:pt x="672" y="405"/>
                  </a:cubicBezTo>
                  <a:cubicBezTo>
                    <a:pt x="672" y="405"/>
                    <a:pt x="673" y="405"/>
                    <a:pt x="673" y="405"/>
                  </a:cubicBezTo>
                  <a:cubicBezTo>
                    <a:pt x="673" y="405"/>
                    <a:pt x="672" y="405"/>
                    <a:pt x="672" y="405"/>
                  </a:cubicBezTo>
                  <a:cubicBezTo>
                    <a:pt x="672" y="405"/>
                    <a:pt x="673" y="405"/>
                    <a:pt x="673" y="405"/>
                  </a:cubicBezTo>
                  <a:cubicBezTo>
                    <a:pt x="673" y="405"/>
                    <a:pt x="672" y="405"/>
                    <a:pt x="673" y="405"/>
                  </a:cubicBezTo>
                  <a:close/>
                  <a:moveTo>
                    <a:pt x="755" y="436"/>
                  </a:moveTo>
                  <a:cubicBezTo>
                    <a:pt x="754" y="436"/>
                    <a:pt x="755" y="437"/>
                    <a:pt x="755" y="437"/>
                  </a:cubicBezTo>
                  <a:cubicBezTo>
                    <a:pt x="755" y="438"/>
                    <a:pt x="756" y="438"/>
                    <a:pt x="757" y="438"/>
                  </a:cubicBezTo>
                  <a:cubicBezTo>
                    <a:pt x="756" y="437"/>
                    <a:pt x="756" y="436"/>
                    <a:pt x="755" y="436"/>
                  </a:cubicBezTo>
                  <a:cubicBezTo>
                    <a:pt x="755" y="436"/>
                    <a:pt x="755" y="436"/>
                    <a:pt x="755" y="436"/>
                  </a:cubicBezTo>
                  <a:cubicBezTo>
                    <a:pt x="755" y="436"/>
                    <a:pt x="755" y="436"/>
                    <a:pt x="755" y="436"/>
                  </a:cubicBezTo>
                  <a:close/>
                  <a:moveTo>
                    <a:pt x="839" y="489"/>
                  </a:moveTo>
                  <a:cubicBezTo>
                    <a:pt x="840" y="489"/>
                    <a:pt x="840" y="489"/>
                    <a:pt x="840" y="488"/>
                  </a:cubicBezTo>
                  <a:cubicBezTo>
                    <a:pt x="840" y="486"/>
                    <a:pt x="836" y="488"/>
                    <a:pt x="839" y="489"/>
                  </a:cubicBezTo>
                  <a:close/>
                  <a:moveTo>
                    <a:pt x="701" y="415"/>
                  </a:moveTo>
                  <a:cubicBezTo>
                    <a:pt x="701" y="415"/>
                    <a:pt x="704" y="416"/>
                    <a:pt x="704" y="415"/>
                  </a:cubicBezTo>
                  <a:cubicBezTo>
                    <a:pt x="704" y="414"/>
                    <a:pt x="702" y="415"/>
                    <a:pt x="701" y="415"/>
                  </a:cubicBezTo>
                  <a:close/>
                  <a:moveTo>
                    <a:pt x="831" y="461"/>
                  </a:moveTo>
                  <a:cubicBezTo>
                    <a:pt x="831" y="461"/>
                    <a:pt x="832" y="461"/>
                    <a:pt x="832" y="461"/>
                  </a:cubicBezTo>
                  <a:cubicBezTo>
                    <a:pt x="831" y="459"/>
                    <a:pt x="828" y="460"/>
                    <a:pt x="831" y="461"/>
                  </a:cubicBezTo>
                  <a:close/>
                  <a:moveTo>
                    <a:pt x="765" y="378"/>
                  </a:moveTo>
                  <a:cubicBezTo>
                    <a:pt x="765" y="378"/>
                    <a:pt x="766" y="376"/>
                    <a:pt x="766" y="376"/>
                  </a:cubicBezTo>
                  <a:cubicBezTo>
                    <a:pt x="765" y="376"/>
                    <a:pt x="764" y="379"/>
                    <a:pt x="765" y="378"/>
                  </a:cubicBezTo>
                  <a:close/>
                  <a:moveTo>
                    <a:pt x="798" y="434"/>
                  </a:moveTo>
                  <a:cubicBezTo>
                    <a:pt x="800" y="434"/>
                    <a:pt x="801" y="435"/>
                    <a:pt x="802" y="435"/>
                  </a:cubicBezTo>
                  <a:cubicBezTo>
                    <a:pt x="801" y="435"/>
                    <a:pt x="800" y="433"/>
                    <a:pt x="798" y="434"/>
                  </a:cubicBezTo>
                  <a:close/>
                  <a:moveTo>
                    <a:pt x="722" y="360"/>
                  </a:moveTo>
                  <a:cubicBezTo>
                    <a:pt x="723" y="361"/>
                    <a:pt x="723" y="361"/>
                    <a:pt x="723" y="361"/>
                  </a:cubicBezTo>
                  <a:cubicBezTo>
                    <a:pt x="725" y="361"/>
                    <a:pt x="722" y="359"/>
                    <a:pt x="722" y="360"/>
                  </a:cubicBezTo>
                  <a:close/>
                  <a:moveTo>
                    <a:pt x="680" y="363"/>
                  </a:moveTo>
                  <a:cubicBezTo>
                    <a:pt x="679" y="363"/>
                    <a:pt x="680" y="364"/>
                    <a:pt x="681" y="363"/>
                  </a:cubicBezTo>
                  <a:cubicBezTo>
                    <a:pt x="681" y="363"/>
                    <a:pt x="680" y="362"/>
                    <a:pt x="679" y="363"/>
                  </a:cubicBezTo>
                  <a:cubicBezTo>
                    <a:pt x="679" y="363"/>
                    <a:pt x="680" y="363"/>
                    <a:pt x="680" y="363"/>
                  </a:cubicBezTo>
                  <a:close/>
                  <a:moveTo>
                    <a:pt x="803" y="420"/>
                  </a:moveTo>
                  <a:cubicBezTo>
                    <a:pt x="803" y="420"/>
                    <a:pt x="803" y="420"/>
                    <a:pt x="803" y="420"/>
                  </a:cubicBezTo>
                  <a:cubicBezTo>
                    <a:pt x="804" y="420"/>
                    <a:pt x="804" y="419"/>
                    <a:pt x="805" y="419"/>
                  </a:cubicBezTo>
                  <a:cubicBezTo>
                    <a:pt x="804" y="420"/>
                    <a:pt x="803" y="419"/>
                    <a:pt x="803" y="420"/>
                  </a:cubicBezTo>
                  <a:close/>
                  <a:moveTo>
                    <a:pt x="834" y="465"/>
                  </a:moveTo>
                  <a:cubicBezTo>
                    <a:pt x="833" y="465"/>
                    <a:pt x="834" y="467"/>
                    <a:pt x="835" y="466"/>
                  </a:cubicBezTo>
                  <a:cubicBezTo>
                    <a:pt x="835" y="466"/>
                    <a:pt x="835" y="465"/>
                    <a:pt x="834" y="465"/>
                  </a:cubicBezTo>
                  <a:close/>
                  <a:moveTo>
                    <a:pt x="698" y="485"/>
                  </a:moveTo>
                  <a:cubicBezTo>
                    <a:pt x="698" y="484"/>
                    <a:pt x="696" y="485"/>
                    <a:pt x="696" y="485"/>
                  </a:cubicBezTo>
                  <a:cubicBezTo>
                    <a:pt x="697" y="485"/>
                    <a:pt x="698" y="486"/>
                    <a:pt x="698" y="485"/>
                  </a:cubicBezTo>
                  <a:cubicBezTo>
                    <a:pt x="698" y="485"/>
                    <a:pt x="698" y="486"/>
                    <a:pt x="698" y="485"/>
                  </a:cubicBezTo>
                  <a:close/>
                  <a:moveTo>
                    <a:pt x="754" y="365"/>
                  </a:moveTo>
                  <a:cubicBezTo>
                    <a:pt x="754" y="366"/>
                    <a:pt x="755" y="365"/>
                    <a:pt x="756" y="365"/>
                  </a:cubicBezTo>
                  <a:cubicBezTo>
                    <a:pt x="756" y="364"/>
                    <a:pt x="754" y="365"/>
                    <a:pt x="754" y="365"/>
                  </a:cubicBezTo>
                  <a:close/>
                  <a:moveTo>
                    <a:pt x="802" y="437"/>
                  </a:moveTo>
                  <a:cubicBezTo>
                    <a:pt x="803" y="437"/>
                    <a:pt x="801" y="437"/>
                    <a:pt x="801" y="437"/>
                  </a:cubicBezTo>
                  <a:cubicBezTo>
                    <a:pt x="801" y="437"/>
                    <a:pt x="802" y="438"/>
                    <a:pt x="802" y="437"/>
                  </a:cubicBezTo>
                  <a:close/>
                  <a:moveTo>
                    <a:pt x="769" y="518"/>
                  </a:moveTo>
                  <a:cubicBezTo>
                    <a:pt x="768" y="519"/>
                    <a:pt x="770" y="520"/>
                    <a:pt x="770" y="520"/>
                  </a:cubicBezTo>
                  <a:cubicBezTo>
                    <a:pt x="770" y="519"/>
                    <a:pt x="770" y="519"/>
                    <a:pt x="769" y="518"/>
                  </a:cubicBezTo>
                  <a:cubicBezTo>
                    <a:pt x="770" y="518"/>
                    <a:pt x="769" y="519"/>
                    <a:pt x="769" y="519"/>
                  </a:cubicBezTo>
                  <a:cubicBezTo>
                    <a:pt x="769" y="519"/>
                    <a:pt x="769" y="519"/>
                    <a:pt x="769" y="518"/>
                  </a:cubicBezTo>
                  <a:cubicBezTo>
                    <a:pt x="769" y="518"/>
                    <a:pt x="769" y="518"/>
                    <a:pt x="769" y="519"/>
                  </a:cubicBezTo>
                  <a:cubicBezTo>
                    <a:pt x="769" y="519"/>
                    <a:pt x="770" y="518"/>
                    <a:pt x="769" y="518"/>
                  </a:cubicBezTo>
                  <a:close/>
                  <a:moveTo>
                    <a:pt x="780" y="387"/>
                  </a:moveTo>
                  <a:cubicBezTo>
                    <a:pt x="779" y="388"/>
                    <a:pt x="779" y="388"/>
                    <a:pt x="779" y="389"/>
                  </a:cubicBezTo>
                  <a:cubicBezTo>
                    <a:pt x="780" y="389"/>
                    <a:pt x="780" y="388"/>
                    <a:pt x="780" y="387"/>
                  </a:cubicBezTo>
                  <a:close/>
                  <a:moveTo>
                    <a:pt x="808" y="498"/>
                  </a:moveTo>
                  <a:cubicBezTo>
                    <a:pt x="809" y="497"/>
                    <a:pt x="809" y="497"/>
                    <a:pt x="809" y="496"/>
                  </a:cubicBezTo>
                  <a:cubicBezTo>
                    <a:pt x="808" y="497"/>
                    <a:pt x="808" y="497"/>
                    <a:pt x="808" y="498"/>
                  </a:cubicBezTo>
                  <a:close/>
                  <a:moveTo>
                    <a:pt x="840" y="484"/>
                  </a:moveTo>
                  <a:cubicBezTo>
                    <a:pt x="839" y="484"/>
                    <a:pt x="840" y="485"/>
                    <a:pt x="840" y="485"/>
                  </a:cubicBezTo>
                  <a:cubicBezTo>
                    <a:pt x="841" y="485"/>
                    <a:pt x="840" y="484"/>
                    <a:pt x="840" y="484"/>
                  </a:cubicBezTo>
                  <a:close/>
                  <a:moveTo>
                    <a:pt x="838" y="479"/>
                  </a:moveTo>
                  <a:cubicBezTo>
                    <a:pt x="840" y="480"/>
                    <a:pt x="839" y="477"/>
                    <a:pt x="838" y="479"/>
                  </a:cubicBezTo>
                  <a:cubicBezTo>
                    <a:pt x="839" y="479"/>
                    <a:pt x="839" y="478"/>
                    <a:pt x="838" y="479"/>
                  </a:cubicBezTo>
                  <a:close/>
                  <a:moveTo>
                    <a:pt x="828" y="455"/>
                  </a:moveTo>
                  <a:cubicBezTo>
                    <a:pt x="828" y="456"/>
                    <a:pt x="828" y="456"/>
                    <a:pt x="828" y="457"/>
                  </a:cubicBezTo>
                  <a:cubicBezTo>
                    <a:pt x="828" y="457"/>
                    <a:pt x="829" y="457"/>
                    <a:pt x="828" y="455"/>
                  </a:cubicBezTo>
                  <a:cubicBezTo>
                    <a:pt x="828" y="455"/>
                    <a:pt x="828" y="455"/>
                    <a:pt x="828" y="455"/>
                  </a:cubicBezTo>
                  <a:close/>
                  <a:moveTo>
                    <a:pt x="765" y="512"/>
                  </a:moveTo>
                  <a:cubicBezTo>
                    <a:pt x="764" y="512"/>
                    <a:pt x="765" y="512"/>
                    <a:pt x="766" y="512"/>
                  </a:cubicBezTo>
                  <a:cubicBezTo>
                    <a:pt x="765" y="511"/>
                    <a:pt x="765" y="512"/>
                    <a:pt x="765" y="512"/>
                  </a:cubicBezTo>
                  <a:close/>
                  <a:moveTo>
                    <a:pt x="815" y="446"/>
                  </a:moveTo>
                  <a:cubicBezTo>
                    <a:pt x="814" y="447"/>
                    <a:pt x="814" y="447"/>
                    <a:pt x="815" y="447"/>
                  </a:cubicBezTo>
                  <a:cubicBezTo>
                    <a:pt x="815" y="447"/>
                    <a:pt x="815" y="447"/>
                    <a:pt x="815" y="446"/>
                  </a:cubicBezTo>
                  <a:close/>
                  <a:moveTo>
                    <a:pt x="729" y="444"/>
                  </a:moveTo>
                  <a:cubicBezTo>
                    <a:pt x="729" y="445"/>
                    <a:pt x="731" y="444"/>
                    <a:pt x="729" y="443"/>
                  </a:cubicBezTo>
                  <a:cubicBezTo>
                    <a:pt x="729" y="443"/>
                    <a:pt x="729" y="443"/>
                    <a:pt x="729" y="444"/>
                  </a:cubicBezTo>
                  <a:close/>
                  <a:moveTo>
                    <a:pt x="817" y="446"/>
                  </a:moveTo>
                  <a:cubicBezTo>
                    <a:pt x="817" y="445"/>
                    <a:pt x="816" y="446"/>
                    <a:pt x="817" y="446"/>
                  </a:cubicBezTo>
                  <a:cubicBezTo>
                    <a:pt x="817" y="446"/>
                    <a:pt x="817" y="446"/>
                    <a:pt x="817" y="446"/>
                  </a:cubicBezTo>
                  <a:close/>
                  <a:moveTo>
                    <a:pt x="733" y="412"/>
                  </a:moveTo>
                  <a:cubicBezTo>
                    <a:pt x="732" y="413"/>
                    <a:pt x="732" y="413"/>
                    <a:pt x="733" y="414"/>
                  </a:cubicBezTo>
                  <a:cubicBezTo>
                    <a:pt x="733" y="413"/>
                    <a:pt x="733" y="413"/>
                    <a:pt x="733" y="412"/>
                  </a:cubicBezTo>
                  <a:close/>
                  <a:moveTo>
                    <a:pt x="809" y="442"/>
                  </a:moveTo>
                  <a:cubicBezTo>
                    <a:pt x="809" y="442"/>
                    <a:pt x="809" y="441"/>
                    <a:pt x="808" y="441"/>
                  </a:cubicBezTo>
                  <a:cubicBezTo>
                    <a:pt x="808" y="442"/>
                    <a:pt x="808" y="442"/>
                    <a:pt x="809" y="442"/>
                  </a:cubicBezTo>
                  <a:close/>
                  <a:moveTo>
                    <a:pt x="817" y="485"/>
                  </a:moveTo>
                  <a:cubicBezTo>
                    <a:pt x="816" y="486"/>
                    <a:pt x="817" y="485"/>
                    <a:pt x="817" y="485"/>
                  </a:cubicBezTo>
                  <a:cubicBezTo>
                    <a:pt x="818" y="484"/>
                    <a:pt x="817" y="485"/>
                    <a:pt x="817" y="485"/>
                  </a:cubicBezTo>
                  <a:close/>
                  <a:moveTo>
                    <a:pt x="808" y="494"/>
                  </a:moveTo>
                  <a:cubicBezTo>
                    <a:pt x="809" y="494"/>
                    <a:pt x="808" y="493"/>
                    <a:pt x="808" y="493"/>
                  </a:cubicBezTo>
                  <a:cubicBezTo>
                    <a:pt x="807" y="494"/>
                    <a:pt x="807" y="494"/>
                    <a:pt x="808" y="494"/>
                  </a:cubicBezTo>
                  <a:close/>
                  <a:moveTo>
                    <a:pt x="818" y="447"/>
                  </a:moveTo>
                  <a:cubicBezTo>
                    <a:pt x="818" y="447"/>
                    <a:pt x="818" y="447"/>
                    <a:pt x="818" y="447"/>
                  </a:cubicBezTo>
                  <a:cubicBezTo>
                    <a:pt x="817" y="447"/>
                    <a:pt x="817" y="447"/>
                    <a:pt x="818" y="448"/>
                  </a:cubicBezTo>
                  <a:cubicBezTo>
                    <a:pt x="818" y="447"/>
                    <a:pt x="818" y="447"/>
                    <a:pt x="818" y="447"/>
                  </a:cubicBezTo>
                  <a:close/>
                  <a:moveTo>
                    <a:pt x="682" y="364"/>
                  </a:moveTo>
                  <a:cubicBezTo>
                    <a:pt x="682" y="364"/>
                    <a:pt x="681" y="365"/>
                    <a:pt x="682" y="365"/>
                  </a:cubicBezTo>
                  <a:cubicBezTo>
                    <a:pt x="682" y="365"/>
                    <a:pt x="682" y="365"/>
                    <a:pt x="682" y="364"/>
                  </a:cubicBezTo>
                  <a:close/>
                  <a:moveTo>
                    <a:pt x="819" y="449"/>
                  </a:moveTo>
                  <a:cubicBezTo>
                    <a:pt x="819" y="448"/>
                    <a:pt x="818" y="449"/>
                    <a:pt x="819" y="449"/>
                  </a:cubicBezTo>
                  <a:cubicBezTo>
                    <a:pt x="819" y="449"/>
                    <a:pt x="819" y="449"/>
                    <a:pt x="819" y="449"/>
                  </a:cubicBezTo>
                  <a:close/>
                  <a:moveTo>
                    <a:pt x="815" y="548"/>
                  </a:moveTo>
                  <a:cubicBezTo>
                    <a:pt x="816" y="548"/>
                    <a:pt x="815" y="547"/>
                    <a:pt x="815" y="547"/>
                  </a:cubicBezTo>
                  <a:cubicBezTo>
                    <a:pt x="815" y="547"/>
                    <a:pt x="815" y="547"/>
                    <a:pt x="815" y="548"/>
                  </a:cubicBezTo>
                  <a:close/>
                  <a:moveTo>
                    <a:pt x="815" y="542"/>
                  </a:moveTo>
                  <a:cubicBezTo>
                    <a:pt x="814" y="542"/>
                    <a:pt x="815" y="543"/>
                    <a:pt x="815" y="543"/>
                  </a:cubicBezTo>
                  <a:cubicBezTo>
                    <a:pt x="815" y="542"/>
                    <a:pt x="815" y="542"/>
                    <a:pt x="815" y="542"/>
                  </a:cubicBezTo>
                  <a:close/>
                  <a:moveTo>
                    <a:pt x="763" y="510"/>
                  </a:moveTo>
                  <a:cubicBezTo>
                    <a:pt x="764" y="511"/>
                    <a:pt x="764" y="511"/>
                    <a:pt x="764" y="510"/>
                  </a:cubicBezTo>
                  <a:cubicBezTo>
                    <a:pt x="764" y="510"/>
                    <a:pt x="764" y="510"/>
                    <a:pt x="763" y="510"/>
                  </a:cubicBezTo>
                  <a:close/>
                  <a:moveTo>
                    <a:pt x="828" y="521"/>
                  </a:moveTo>
                  <a:cubicBezTo>
                    <a:pt x="828" y="521"/>
                    <a:pt x="828" y="520"/>
                    <a:pt x="828" y="520"/>
                  </a:cubicBezTo>
                  <a:cubicBezTo>
                    <a:pt x="828" y="520"/>
                    <a:pt x="827" y="520"/>
                    <a:pt x="827" y="520"/>
                  </a:cubicBezTo>
                  <a:cubicBezTo>
                    <a:pt x="827" y="521"/>
                    <a:pt x="828" y="521"/>
                    <a:pt x="828" y="521"/>
                  </a:cubicBezTo>
                  <a:close/>
                  <a:moveTo>
                    <a:pt x="838" y="489"/>
                  </a:moveTo>
                  <a:cubicBezTo>
                    <a:pt x="838" y="489"/>
                    <a:pt x="838" y="490"/>
                    <a:pt x="838" y="490"/>
                  </a:cubicBezTo>
                  <a:cubicBezTo>
                    <a:pt x="839" y="490"/>
                    <a:pt x="838" y="489"/>
                    <a:pt x="838" y="489"/>
                  </a:cubicBezTo>
                  <a:close/>
                  <a:moveTo>
                    <a:pt x="829" y="458"/>
                  </a:moveTo>
                  <a:cubicBezTo>
                    <a:pt x="829" y="458"/>
                    <a:pt x="829" y="458"/>
                    <a:pt x="829" y="458"/>
                  </a:cubicBezTo>
                  <a:cubicBezTo>
                    <a:pt x="830" y="458"/>
                    <a:pt x="829" y="457"/>
                    <a:pt x="829" y="458"/>
                  </a:cubicBezTo>
                  <a:close/>
                  <a:moveTo>
                    <a:pt x="611" y="358"/>
                  </a:moveTo>
                  <a:cubicBezTo>
                    <a:pt x="610" y="357"/>
                    <a:pt x="610" y="355"/>
                    <a:pt x="609" y="353"/>
                  </a:cubicBezTo>
                  <a:cubicBezTo>
                    <a:pt x="609" y="353"/>
                    <a:pt x="605" y="356"/>
                    <a:pt x="605" y="356"/>
                  </a:cubicBezTo>
                  <a:cubicBezTo>
                    <a:pt x="604" y="355"/>
                    <a:pt x="606" y="354"/>
                    <a:pt x="606" y="353"/>
                  </a:cubicBezTo>
                  <a:cubicBezTo>
                    <a:pt x="606" y="352"/>
                    <a:pt x="605" y="350"/>
                    <a:pt x="603" y="350"/>
                  </a:cubicBezTo>
                  <a:cubicBezTo>
                    <a:pt x="606" y="349"/>
                    <a:pt x="603" y="347"/>
                    <a:pt x="602" y="346"/>
                  </a:cubicBezTo>
                  <a:cubicBezTo>
                    <a:pt x="600" y="346"/>
                    <a:pt x="598" y="348"/>
                    <a:pt x="597" y="350"/>
                  </a:cubicBezTo>
                  <a:cubicBezTo>
                    <a:pt x="597" y="347"/>
                    <a:pt x="598" y="344"/>
                    <a:pt x="600" y="342"/>
                  </a:cubicBezTo>
                  <a:cubicBezTo>
                    <a:pt x="601" y="341"/>
                    <a:pt x="604" y="340"/>
                    <a:pt x="605" y="338"/>
                  </a:cubicBezTo>
                  <a:cubicBezTo>
                    <a:pt x="605" y="336"/>
                    <a:pt x="603" y="337"/>
                    <a:pt x="602" y="335"/>
                  </a:cubicBezTo>
                  <a:cubicBezTo>
                    <a:pt x="601" y="334"/>
                    <a:pt x="602" y="335"/>
                    <a:pt x="603" y="334"/>
                  </a:cubicBezTo>
                  <a:cubicBezTo>
                    <a:pt x="605" y="333"/>
                    <a:pt x="607" y="332"/>
                    <a:pt x="606" y="330"/>
                  </a:cubicBezTo>
                  <a:cubicBezTo>
                    <a:pt x="606" y="328"/>
                    <a:pt x="604" y="326"/>
                    <a:pt x="602" y="326"/>
                  </a:cubicBezTo>
                  <a:cubicBezTo>
                    <a:pt x="600" y="326"/>
                    <a:pt x="598" y="328"/>
                    <a:pt x="596" y="328"/>
                  </a:cubicBezTo>
                  <a:cubicBezTo>
                    <a:pt x="594" y="329"/>
                    <a:pt x="592" y="329"/>
                    <a:pt x="592" y="331"/>
                  </a:cubicBezTo>
                  <a:cubicBezTo>
                    <a:pt x="591" y="329"/>
                    <a:pt x="589" y="326"/>
                    <a:pt x="587" y="325"/>
                  </a:cubicBezTo>
                  <a:cubicBezTo>
                    <a:pt x="584" y="324"/>
                    <a:pt x="584" y="328"/>
                    <a:pt x="587" y="326"/>
                  </a:cubicBezTo>
                  <a:cubicBezTo>
                    <a:pt x="587" y="330"/>
                    <a:pt x="582" y="327"/>
                    <a:pt x="581" y="327"/>
                  </a:cubicBezTo>
                  <a:cubicBezTo>
                    <a:pt x="579" y="328"/>
                    <a:pt x="579" y="330"/>
                    <a:pt x="580" y="331"/>
                  </a:cubicBezTo>
                  <a:cubicBezTo>
                    <a:pt x="580" y="332"/>
                    <a:pt x="581" y="332"/>
                    <a:pt x="582" y="333"/>
                  </a:cubicBezTo>
                  <a:cubicBezTo>
                    <a:pt x="582" y="334"/>
                    <a:pt x="582" y="335"/>
                    <a:pt x="582" y="336"/>
                  </a:cubicBezTo>
                  <a:cubicBezTo>
                    <a:pt x="582" y="337"/>
                    <a:pt x="580" y="333"/>
                    <a:pt x="578" y="333"/>
                  </a:cubicBezTo>
                  <a:cubicBezTo>
                    <a:pt x="576" y="333"/>
                    <a:pt x="576" y="336"/>
                    <a:pt x="577" y="338"/>
                  </a:cubicBezTo>
                  <a:cubicBezTo>
                    <a:pt x="579" y="340"/>
                    <a:pt x="580" y="339"/>
                    <a:pt x="583" y="339"/>
                  </a:cubicBezTo>
                  <a:cubicBezTo>
                    <a:pt x="584" y="339"/>
                    <a:pt x="584" y="339"/>
                    <a:pt x="585" y="340"/>
                  </a:cubicBezTo>
                  <a:cubicBezTo>
                    <a:pt x="586" y="340"/>
                    <a:pt x="586" y="342"/>
                    <a:pt x="587" y="342"/>
                  </a:cubicBezTo>
                  <a:cubicBezTo>
                    <a:pt x="586" y="343"/>
                    <a:pt x="586" y="341"/>
                    <a:pt x="585" y="341"/>
                  </a:cubicBezTo>
                  <a:cubicBezTo>
                    <a:pt x="583" y="340"/>
                    <a:pt x="582" y="342"/>
                    <a:pt x="582" y="344"/>
                  </a:cubicBezTo>
                  <a:cubicBezTo>
                    <a:pt x="583" y="345"/>
                    <a:pt x="585" y="345"/>
                    <a:pt x="585" y="346"/>
                  </a:cubicBezTo>
                  <a:cubicBezTo>
                    <a:pt x="586" y="348"/>
                    <a:pt x="586" y="349"/>
                    <a:pt x="584" y="350"/>
                  </a:cubicBezTo>
                  <a:cubicBezTo>
                    <a:pt x="584" y="349"/>
                    <a:pt x="584" y="346"/>
                    <a:pt x="584" y="346"/>
                  </a:cubicBezTo>
                  <a:cubicBezTo>
                    <a:pt x="582" y="346"/>
                    <a:pt x="584" y="351"/>
                    <a:pt x="583" y="352"/>
                  </a:cubicBezTo>
                  <a:cubicBezTo>
                    <a:pt x="581" y="355"/>
                    <a:pt x="577" y="353"/>
                    <a:pt x="576" y="351"/>
                  </a:cubicBezTo>
                  <a:cubicBezTo>
                    <a:pt x="575" y="349"/>
                    <a:pt x="574" y="345"/>
                    <a:pt x="572" y="345"/>
                  </a:cubicBezTo>
                  <a:cubicBezTo>
                    <a:pt x="569" y="345"/>
                    <a:pt x="568" y="351"/>
                    <a:pt x="569" y="353"/>
                  </a:cubicBezTo>
                  <a:cubicBezTo>
                    <a:pt x="569" y="355"/>
                    <a:pt x="570" y="356"/>
                    <a:pt x="571" y="357"/>
                  </a:cubicBezTo>
                  <a:cubicBezTo>
                    <a:pt x="572" y="358"/>
                    <a:pt x="573" y="360"/>
                    <a:pt x="574" y="362"/>
                  </a:cubicBezTo>
                  <a:cubicBezTo>
                    <a:pt x="576" y="363"/>
                    <a:pt x="577" y="362"/>
                    <a:pt x="578" y="363"/>
                  </a:cubicBezTo>
                  <a:cubicBezTo>
                    <a:pt x="579" y="363"/>
                    <a:pt x="580" y="364"/>
                    <a:pt x="581" y="364"/>
                  </a:cubicBezTo>
                  <a:cubicBezTo>
                    <a:pt x="583" y="367"/>
                    <a:pt x="585" y="370"/>
                    <a:pt x="587" y="373"/>
                  </a:cubicBezTo>
                  <a:cubicBezTo>
                    <a:pt x="588" y="375"/>
                    <a:pt x="589" y="377"/>
                    <a:pt x="590" y="379"/>
                  </a:cubicBezTo>
                  <a:cubicBezTo>
                    <a:pt x="591" y="381"/>
                    <a:pt x="592" y="381"/>
                    <a:pt x="593" y="383"/>
                  </a:cubicBezTo>
                  <a:cubicBezTo>
                    <a:pt x="593" y="383"/>
                    <a:pt x="593" y="384"/>
                    <a:pt x="593" y="384"/>
                  </a:cubicBezTo>
                  <a:cubicBezTo>
                    <a:pt x="593" y="384"/>
                    <a:pt x="596" y="384"/>
                    <a:pt x="596" y="383"/>
                  </a:cubicBezTo>
                  <a:cubicBezTo>
                    <a:pt x="598" y="383"/>
                    <a:pt x="599" y="381"/>
                    <a:pt x="598" y="380"/>
                  </a:cubicBezTo>
                  <a:cubicBezTo>
                    <a:pt x="598" y="377"/>
                    <a:pt x="595" y="374"/>
                    <a:pt x="598" y="372"/>
                  </a:cubicBezTo>
                  <a:cubicBezTo>
                    <a:pt x="596" y="377"/>
                    <a:pt x="603" y="378"/>
                    <a:pt x="606" y="376"/>
                  </a:cubicBezTo>
                  <a:cubicBezTo>
                    <a:pt x="607" y="375"/>
                    <a:pt x="607" y="373"/>
                    <a:pt x="608" y="373"/>
                  </a:cubicBezTo>
                  <a:cubicBezTo>
                    <a:pt x="608" y="373"/>
                    <a:pt x="609" y="374"/>
                    <a:pt x="610" y="373"/>
                  </a:cubicBezTo>
                  <a:cubicBezTo>
                    <a:pt x="610" y="372"/>
                    <a:pt x="609" y="372"/>
                    <a:pt x="608" y="371"/>
                  </a:cubicBezTo>
                  <a:cubicBezTo>
                    <a:pt x="608" y="370"/>
                    <a:pt x="610" y="370"/>
                    <a:pt x="610" y="369"/>
                  </a:cubicBezTo>
                  <a:cubicBezTo>
                    <a:pt x="610" y="368"/>
                    <a:pt x="608" y="369"/>
                    <a:pt x="607" y="368"/>
                  </a:cubicBezTo>
                  <a:cubicBezTo>
                    <a:pt x="610" y="367"/>
                    <a:pt x="610" y="364"/>
                    <a:pt x="608" y="362"/>
                  </a:cubicBezTo>
                  <a:cubicBezTo>
                    <a:pt x="609" y="362"/>
                    <a:pt x="611" y="360"/>
                    <a:pt x="611" y="358"/>
                  </a:cubicBezTo>
                  <a:close/>
                  <a:moveTo>
                    <a:pt x="415" y="370"/>
                  </a:moveTo>
                  <a:cubicBezTo>
                    <a:pt x="415" y="370"/>
                    <a:pt x="416" y="370"/>
                    <a:pt x="416" y="370"/>
                  </a:cubicBezTo>
                  <a:cubicBezTo>
                    <a:pt x="418" y="369"/>
                    <a:pt x="418" y="369"/>
                    <a:pt x="418" y="371"/>
                  </a:cubicBezTo>
                  <a:cubicBezTo>
                    <a:pt x="419" y="373"/>
                    <a:pt x="422" y="373"/>
                    <a:pt x="424" y="375"/>
                  </a:cubicBezTo>
                  <a:cubicBezTo>
                    <a:pt x="427" y="377"/>
                    <a:pt x="428" y="380"/>
                    <a:pt x="429" y="383"/>
                  </a:cubicBezTo>
                  <a:cubicBezTo>
                    <a:pt x="430" y="384"/>
                    <a:pt x="430" y="388"/>
                    <a:pt x="432" y="388"/>
                  </a:cubicBezTo>
                  <a:cubicBezTo>
                    <a:pt x="434" y="389"/>
                    <a:pt x="437" y="386"/>
                    <a:pt x="438" y="385"/>
                  </a:cubicBezTo>
                  <a:cubicBezTo>
                    <a:pt x="439" y="384"/>
                    <a:pt x="440" y="380"/>
                    <a:pt x="441" y="380"/>
                  </a:cubicBezTo>
                  <a:cubicBezTo>
                    <a:pt x="442" y="380"/>
                    <a:pt x="443" y="382"/>
                    <a:pt x="444" y="382"/>
                  </a:cubicBezTo>
                  <a:cubicBezTo>
                    <a:pt x="445" y="382"/>
                    <a:pt x="446" y="381"/>
                    <a:pt x="447" y="381"/>
                  </a:cubicBezTo>
                  <a:cubicBezTo>
                    <a:pt x="452" y="377"/>
                    <a:pt x="450" y="369"/>
                    <a:pt x="451" y="364"/>
                  </a:cubicBezTo>
                  <a:cubicBezTo>
                    <a:pt x="451" y="365"/>
                    <a:pt x="455" y="363"/>
                    <a:pt x="455" y="363"/>
                  </a:cubicBezTo>
                  <a:cubicBezTo>
                    <a:pt x="457" y="362"/>
                    <a:pt x="457" y="360"/>
                    <a:pt x="458" y="358"/>
                  </a:cubicBezTo>
                  <a:cubicBezTo>
                    <a:pt x="460" y="353"/>
                    <a:pt x="464" y="350"/>
                    <a:pt x="468" y="347"/>
                  </a:cubicBezTo>
                  <a:cubicBezTo>
                    <a:pt x="470" y="346"/>
                    <a:pt x="472" y="344"/>
                    <a:pt x="474" y="343"/>
                  </a:cubicBezTo>
                  <a:cubicBezTo>
                    <a:pt x="477" y="341"/>
                    <a:pt x="479" y="340"/>
                    <a:pt x="482" y="338"/>
                  </a:cubicBezTo>
                  <a:cubicBezTo>
                    <a:pt x="486" y="335"/>
                    <a:pt x="482" y="331"/>
                    <a:pt x="479" y="328"/>
                  </a:cubicBezTo>
                  <a:cubicBezTo>
                    <a:pt x="476" y="325"/>
                    <a:pt x="474" y="320"/>
                    <a:pt x="470" y="318"/>
                  </a:cubicBezTo>
                  <a:cubicBezTo>
                    <a:pt x="466" y="316"/>
                    <a:pt x="462" y="316"/>
                    <a:pt x="461" y="320"/>
                  </a:cubicBezTo>
                  <a:cubicBezTo>
                    <a:pt x="460" y="321"/>
                    <a:pt x="460" y="324"/>
                    <a:pt x="459" y="323"/>
                  </a:cubicBezTo>
                  <a:cubicBezTo>
                    <a:pt x="457" y="323"/>
                    <a:pt x="459" y="321"/>
                    <a:pt x="459" y="320"/>
                  </a:cubicBezTo>
                  <a:cubicBezTo>
                    <a:pt x="458" y="316"/>
                    <a:pt x="453" y="320"/>
                    <a:pt x="455" y="323"/>
                  </a:cubicBezTo>
                  <a:cubicBezTo>
                    <a:pt x="454" y="322"/>
                    <a:pt x="454" y="320"/>
                    <a:pt x="454" y="319"/>
                  </a:cubicBezTo>
                  <a:cubicBezTo>
                    <a:pt x="454" y="318"/>
                    <a:pt x="453" y="318"/>
                    <a:pt x="452" y="317"/>
                  </a:cubicBezTo>
                  <a:cubicBezTo>
                    <a:pt x="450" y="315"/>
                    <a:pt x="447" y="312"/>
                    <a:pt x="445" y="311"/>
                  </a:cubicBezTo>
                  <a:cubicBezTo>
                    <a:pt x="442" y="309"/>
                    <a:pt x="431" y="311"/>
                    <a:pt x="432" y="316"/>
                  </a:cubicBezTo>
                  <a:cubicBezTo>
                    <a:pt x="431" y="314"/>
                    <a:pt x="430" y="313"/>
                    <a:pt x="428" y="313"/>
                  </a:cubicBezTo>
                  <a:cubicBezTo>
                    <a:pt x="426" y="313"/>
                    <a:pt x="423" y="313"/>
                    <a:pt x="423" y="315"/>
                  </a:cubicBezTo>
                  <a:cubicBezTo>
                    <a:pt x="422" y="316"/>
                    <a:pt x="423" y="322"/>
                    <a:pt x="425" y="321"/>
                  </a:cubicBezTo>
                  <a:cubicBezTo>
                    <a:pt x="425" y="321"/>
                    <a:pt x="424" y="322"/>
                    <a:pt x="424" y="322"/>
                  </a:cubicBezTo>
                  <a:cubicBezTo>
                    <a:pt x="424" y="322"/>
                    <a:pt x="425" y="323"/>
                    <a:pt x="425" y="323"/>
                  </a:cubicBezTo>
                  <a:cubicBezTo>
                    <a:pt x="424" y="324"/>
                    <a:pt x="424" y="323"/>
                    <a:pt x="425" y="325"/>
                  </a:cubicBezTo>
                  <a:cubicBezTo>
                    <a:pt x="425" y="327"/>
                    <a:pt x="427" y="327"/>
                    <a:pt x="427" y="329"/>
                  </a:cubicBezTo>
                  <a:cubicBezTo>
                    <a:pt x="427" y="331"/>
                    <a:pt x="426" y="331"/>
                    <a:pt x="426" y="333"/>
                  </a:cubicBezTo>
                  <a:cubicBezTo>
                    <a:pt x="427" y="334"/>
                    <a:pt x="429" y="334"/>
                    <a:pt x="430" y="335"/>
                  </a:cubicBezTo>
                  <a:cubicBezTo>
                    <a:pt x="428" y="336"/>
                    <a:pt x="426" y="334"/>
                    <a:pt x="424" y="336"/>
                  </a:cubicBezTo>
                  <a:cubicBezTo>
                    <a:pt x="422" y="338"/>
                    <a:pt x="422" y="341"/>
                    <a:pt x="422" y="342"/>
                  </a:cubicBezTo>
                  <a:cubicBezTo>
                    <a:pt x="421" y="344"/>
                    <a:pt x="422" y="345"/>
                    <a:pt x="422" y="347"/>
                  </a:cubicBezTo>
                  <a:cubicBezTo>
                    <a:pt x="423" y="350"/>
                    <a:pt x="421" y="349"/>
                    <a:pt x="419" y="350"/>
                  </a:cubicBezTo>
                  <a:cubicBezTo>
                    <a:pt x="420" y="353"/>
                    <a:pt x="419" y="354"/>
                    <a:pt x="419" y="357"/>
                  </a:cubicBezTo>
                  <a:cubicBezTo>
                    <a:pt x="419" y="359"/>
                    <a:pt x="419" y="358"/>
                    <a:pt x="418" y="360"/>
                  </a:cubicBezTo>
                  <a:cubicBezTo>
                    <a:pt x="417" y="361"/>
                    <a:pt x="417" y="361"/>
                    <a:pt x="416" y="362"/>
                  </a:cubicBezTo>
                  <a:cubicBezTo>
                    <a:pt x="416" y="363"/>
                    <a:pt x="414" y="370"/>
                    <a:pt x="415" y="370"/>
                  </a:cubicBezTo>
                  <a:cubicBezTo>
                    <a:pt x="415" y="370"/>
                    <a:pt x="415" y="370"/>
                    <a:pt x="414" y="370"/>
                  </a:cubicBezTo>
                  <a:cubicBezTo>
                    <a:pt x="415" y="370"/>
                    <a:pt x="415" y="370"/>
                    <a:pt x="415" y="370"/>
                  </a:cubicBezTo>
                  <a:cubicBezTo>
                    <a:pt x="415" y="370"/>
                    <a:pt x="415" y="370"/>
                    <a:pt x="414" y="370"/>
                  </a:cubicBezTo>
                  <a:cubicBezTo>
                    <a:pt x="415" y="370"/>
                    <a:pt x="415" y="370"/>
                    <a:pt x="415" y="370"/>
                  </a:cubicBezTo>
                  <a:close/>
                  <a:moveTo>
                    <a:pt x="580" y="409"/>
                  </a:moveTo>
                  <a:cubicBezTo>
                    <a:pt x="580" y="409"/>
                    <a:pt x="580" y="407"/>
                    <a:pt x="580" y="407"/>
                  </a:cubicBezTo>
                  <a:cubicBezTo>
                    <a:pt x="579" y="406"/>
                    <a:pt x="579" y="407"/>
                    <a:pt x="578" y="407"/>
                  </a:cubicBezTo>
                  <a:cubicBezTo>
                    <a:pt x="575" y="407"/>
                    <a:pt x="577" y="407"/>
                    <a:pt x="576" y="406"/>
                  </a:cubicBezTo>
                  <a:cubicBezTo>
                    <a:pt x="574" y="405"/>
                    <a:pt x="573" y="404"/>
                    <a:pt x="571" y="403"/>
                  </a:cubicBezTo>
                  <a:cubicBezTo>
                    <a:pt x="569" y="401"/>
                    <a:pt x="567" y="399"/>
                    <a:pt x="566" y="396"/>
                  </a:cubicBezTo>
                  <a:cubicBezTo>
                    <a:pt x="565" y="398"/>
                    <a:pt x="566" y="399"/>
                    <a:pt x="567" y="400"/>
                  </a:cubicBezTo>
                  <a:cubicBezTo>
                    <a:pt x="565" y="400"/>
                    <a:pt x="563" y="398"/>
                    <a:pt x="562" y="397"/>
                  </a:cubicBezTo>
                  <a:cubicBezTo>
                    <a:pt x="562" y="397"/>
                    <a:pt x="563" y="396"/>
                    <a:pt x="563" y="396"/>
                  </a:cubicBezTo>
                  <a:cubicBezTo>
                    <a:pt x="562" y="396"/>
                    <a:pt x="562" y="396"/>
                    <a:pt x="562" y="396"/>
                  </a:cubicBezTo>
                  <a:cubicBezTo>
                    <a:pt x="560" y="395"/>
                    <a:pt x="560" y="393"/>
                    <a:pt x="558" y="392"/>
                  </a:cubicBezTo>
                  <a:cubicBezTo>
                    <a:pt x="557" y="390"/>
                    <a:pt x="556" y="390"/>
                    <a:pt x="556" y="388"/>
                  </a:cubicBezTo>
                  <a:cubicBezTo>
                    <a:pt x="556" y="386"/>
                    <a:pt x="556" y="384"/>
                    <a:pt x="557" y="383"/>
                  </a:cubicBezTo>
                  <a:cubicBezTo>
                    <a:pt x="558" y="381"/>
                    <a:pt x="557" y="379"/>
                    <a:pt x="557" y="377"/>
                  </a:cubicBezTo>
                  <a:cubicBezTo>
                    <a:pt x="556" y="373"/>
                    <a:pt x="554" y="369"/>
                    <a:pt x="553" y="365"/>
                  </a:cubicBezTo>
                  <a:cubicBezTo>
                    <a:pt x="552" y="361"/>
                    <a:pt x="551" y="357"/>
                    <a:pt x="550" y="353"/>
                  </a:cubicBezTo>
                  <a:cubicBezTo>
                    <a:pt x="552" y="350"/>
                    <a:pt x="544" y="344"/>
                    <a:pt x="543" y="343"/>
                  </a:cubicBezTo>
                  <a:cubicBezTo>
                    <a:pt x="542" y="342"/>
                    <a:pt x="541" y="340"/>
                    <a:pt x="540" y="340"/>
                  </a:cubicBezTo>
                  <a:cubicBezTo>
                    <a:pt x="539" y="341"/>
                    <a:pt x="539" y="342"/>
                    <a:pt x="539" y="342"/>
                  </a:cubicBezTo>
                  <a:cubicBezTo>
                    <a:pt x="537" y="343"/>
                    <a:pt x="530" y="335"/>
                    <a:pt x="534" y="342"/>
                  </a:cubicBezTo>
                  <a:cubicBezTo>
                    <a:pt x="531" y="342"/>
                    <a:pt x="532" y="345"/>
                    <a:pt x="532" y="347"/>
                  </a:cubicBezTo>
                  <a:cubicBezTo>
                    <a:pt x="533" y="350"/>
                    <a:pt x="533" y="354"/>
                    <a:pt x="534" y="357"/>
                  </a:cubicBezTo>
                  <a:cubicBezTo>
                    <a:pt x="534" y="356"/>
                    <a:pt x="533" y="358"/>
                    <a:pt x="533" y="358"/>
                  </a:cubicBezTo>
                  <a:cubicBezTo>
                    <a:pt x="533" y="359"/>
                    <a:pt x="534" y="360"/>
                    <a:pt x="534" y="362"/>
                  </a:cubicBezTo>
                  <a:cubicBezTo>
                    <a:pt x="535" y="364"/>
                    <a:pt x="535" y="368"/>
                    <a:pt x="537" y="370"/>
                  </a:cubicBezTo>
                  <a:cubicBezTo>
                    <a:pt x="537" y="371"/>
                    <a:pt x="537" y="371"/>
                    <a:pt x="537" y="372"/>
                  </a:cubicBezTo>
                  <a:cubicBezTo>
                    <a:pt x="537" y="370"/>
                    <a:pt x="537" y="374"/>
                    <a:pt x="537" y="373"/>
                  </a:cubicBezTo>
                  <a:cubicBezTo>
                    <a:pt x="536" y="375"/>
                    <a:pt x="534" y="374"/>
                    <a:pt x="534" y="377"/>
                  </a:cubicBezTo>
                  <a:cubicBezTo>
                    <a:pt x="531" y="378"/>
                    <a:pt x="529" y="362"/>
                    <a:pt x="529" y="361"/>
                  </a:cubicBezTo>
                  <a:cubicBezTo>
                    <a:pt x="529" y="359"/>
                    <a:pt x="529" y="358"/>
                    <a:pt x="528" y="357"/>
                  </a:cubicBezTo>
                  <a:cubicBezTo>
                    <a:pt x="528" y="356"/>
                    <a:pt x="527" y="356"/>
                    <a:pt x="526" y="355"/>
                  </a:cubicBezTo>
                  <a:cubicBezTo>
                    <a:pt x="526" y="354"/>
                    <a:pt x="525" y="353"/>
                    <a:pt x="525" y="352"/>
                  </a:cubicBezTo>
                  <a:cubicBezTo>
                    <a:pt x="524" y="352"/>
                    <a:pt x="522" y="351"/>
                    <a:pt x="522" y="350"/>
                  </a:cubicBezTo>
                  <a:cubicBezTo>
                    <a:pt x="521" y="350"/>
                    <a:pt x="522" y="349"/>
                    <a:pt x="522" y="349"/>
                  </a:cubicBezTo>
                  <a:cubicBezTo>
                    <a:pt x="521" y="348"/>
                    <a:pt x="520" y="348"/>
                    <a:pt x="520" y="348"/>
                  </a:cubicBezTo>
                  <a:cubicBezTo>
                    <a:pt x="519" y="347"/>
                    <a:pt x="516" y="346"/>
                    <a:pt x="515" y="347"/>
                  </a:cubicBezTo>
                  <a:cubicBezTo>
                    <a:pt x="512" y="349"/>
                    <a:pt x="522" y="352"/>
                    <a:pt x="520" y="355"/>
                  </a:cubicBezTo>
                  <a:cubicBezTo>
                    <a:pt x="519" y="354"/>
                    <a:pt x="517" y="353"/>
                    <a:pt x="519" y="355"/>
                  </a:cubicBezTo>
                  <a:cubicBezTo>
                    <a:pt x="520" y="357"/>
                    <a:pt x="522" y="358"/>
                    <a:pt x="519" y="359"/>
                  </a:cubicBezTo>
                  <a:cubicBezTo>
                    <a:pt x="517" y="359"/>
                    <a:pt x="516" y="356"/>
                    <a:pt x="514" y="358"/>
                  </a:cubicBezTo>
                  <a:cubicBezTo>
                    <a:pt x="513" y="358"/>
                    <a:pt x="513" y="362"/>
                    <a:pt x="512" y="361"/>
                  </a:cubicBezTo>
                  <a:cubicBezTo>
                    <a:pt x="511" y="361"/>
                    <a:pt x="511" y="360"/>
                    <a:pt x="511" y="359"/>
                  </a:cubicBezTo>
                  <a:cubicBezTo>
                    <a:pt x="510" y="359"/>
                    <a:pt x="507" y="364"/>
                    <a:pt x="506" y="362"/>
                  </a:cubicBezTo>
                  <a:cubicBezTo>
                    <a:pt x="506" y="362"/>
                    <a:pt x="510" y="358"/>
                    <a:pt x="510" y="358"/>
                  </a:cubicBezTo>
                  <a:cubicBezTo>
                    <a:pt x="513" y="354"/>
                    <a:pt x="509" y="351"/>
                    <a:pt x="506" y="350"/>
                  </a:cubicBezTo>
                  <a:cubicBezTo>
                    <a:pt x="504" y="348"/>
                    <a:pt x="499" y="345"/>
                    <a:pt x="497" y="348"/>
                  </a:cubicBezTo>
                  <a:cubicBezTo>
                    <a:pt x="496" y="350"/>
                    <a:pt x="498" y="354"/>
                    <a:pt x="495" y="355"/>
                  </a:cubicBezTo>
                  <a:cubicBezTo>
                    <a:pt x="495" y="355"/>
                    <a:pt x="495" y="355"/>
                    <a:pt x="495" y="354"/>
                  </a:cubicBezTo>
                  <a:cubicBezTo>
                    <a:pt x="495" y="355"/>
                    <a:pt x="493" y="355"/>
                    <a:pt x="492" y="355"/>
                  </a:cubicBezTo>
                  <a:cubicBezTo>
                    <a:pt x="491" y="356"/>
                    <a:pt x="491" y="357"/>
                    <a:pt x="489" y="357"/>
                  </a:cubicBezTo>
                  <a:cubicBezTo>
                    <a:pt x="489" y="357"/>
                    <a:pt x="489" y="358"/>
                    <a:pt x="488" y="357"/>
                  </a:cubicBezTo>
                  <a:cubicBezTo>
                    <a:pt x="487" y="356"/>
                    <a:pt x="490" y="355"/>
                    <a:pt x="491" y="354"/>
                  </a:cubicBezTo>
                  <a:cubicBezTo>
                    <a:pt x="491" y="354"/>
                    <a:pt x="492" y="352"/>
                    <a:pt x="492" y="351"/>
                  </a:cubicBezTo>
                  <a:cubicBezTo>
                    <a:pt x="493" y="348"/>
                    <a:pt x="494" y="342"/>
                    <a:pt x="491" y="340"/>
                  </a:cubicBezTo>
                  <a:cubicBezTo>
                    <a:pt x="488" y="337"/>
                    <a:pt x="483" y="342"/>
                    <a:pt x="480" y="343"/>
                  </a:cubicBezTo>
                  <a:cubicBezTo>
                    <a:pt x="475" y="346"/>
                    <a:pt x="471" y="349"/>
                    <a:pt x="467" y="353"/>
                  </a:cubicBezTo>
                  <a:cubicBezTo>
                    <a:pt x="466" y="354"/>
                    <a:pt x="464" y="356"/>
                    <a:pt x="463" y="358"/>
                  </a:cubicBezTo>
                  <a:cubicBezTo>
                    <a:pt x="462" y="361"/>
                    <a:pt x="463" y="360"/>
                    <a:pt x="464" y="362"/>
                  </a:cubicBezTo>
                  <a:cubicBezTo>
                    <a:pt x="466" y="363"/>
                    <a:pt x="465" y="364"/>
                    <a:pt x="464" y="365"/>
                  </a:cubicBezTo>
                  <a:cubicBezTo>
                    <a:pt x="462" y="367"/>
                    <a:pt x="461" y="367"/>
                    <a:pt x="460" y="370"/>
                  </a:cubicBezTo>
                  <a:cubicBezTo>
                    <a:pt x="459" y="371"/>
                    <a:pt x="457" y="376"/>
                    <a:pt x="459" y="377"/>
                  </a:cubicBezTo>
                  <a:cubicBezTo>
                    <a:pt x="460" y="378"/>
                    <a:pt x="460" y="377"/>
                    <a:pt x="461" y="377"/>
                  </a:cubicBezTo>
                  <a:cubicBezTo>
                    <a:pt x="461" y="377"/>
                    <a:pt x="462" y="377"/>
                    <a:pt x="463" y="377"/>
                  </a:cubicBezTo>
                  <a:cubicBezTo>
                    <a:pt x="464" y="377"/>
                    <a:pt x="466" y="376"/>
                    <a:pt x="467" y="376"/>
                  </a:cubicBezTo>
                  <a:cubicBezTo>
                    <a:pt x="466" y="378"/>
                    <a:pt x="468" y="378"/>
                    <a:pt x="467" y="379"/>
                  </a:cubicBezTo>
                  <a:cubicBezTo>
                    <a:pt x="466" y="380"/>
                    <a:pt x="465" y="378"/>
                    <a:pt x="464" y="381"/>
                  </a:cubicBezTo>
                  <a:cubicBezTo>
                    <a:pt x="464" y="382"/>
                    <a:pt x="465" y="382"/>
                    <a:pt x="467" y="382"/>
                  </a:cubicBezTo>
                  <a:cubicBezTo>
                    <a:pt x="467" y="383"/>
                    <a:pt x="469" y="383"/>
                    <a:pt x="469" y="382"/>
                  </a:cubicBezTo>
                  <a:cubicBezTo>
                    <a:pt x="470" y="382"/>
                    <a:pt x="469" y="381"/>
                    <a:pt x="470" y="381"/>
                  </a:cubicBezTo>
                  <a:cubicBezTo>
                    <a:pt x="470" y="383"/>
                    <a:pt x="475" y="381"/>
                    <a:pt x="475" y="381"/>
                  </a:cubicBezTo>
                  <a:cubicBezTo>
                    <a:pt x="477" y="380"/>
                    <a:pt x="478" y="379"/>
                    <a:pt x="480" y="379"/>
                  </a:cubicBezTo>
                  <a:cubicBezTo>
                    <a:pt x="482" y="379"/>
                    <a:pt x="483" y="380"/>
                    <a:pt x="485" y="380"/>
                  </a:cubicBezTo>
                  <a:cubicBezTo>
                    <a:pt x="484" y="381"/>
                    <a:pt x="482" y="379"/>
                    <a:pt x="481" y="380"/>
                  </a:cubicBezTo>
                  <a:cubicBezTo>
                    <a:pt x="478" y="381"/>
                    <a:pt x="481" y="381"/>
                    <a:pt x="481" y="382"/>
                  </a:cubicBezTo>
                  <a:cubicBezTo>
                    <a:pt x="480" y="382"/>
                    <a:pt x="481" y="382"/>
                    <a:pt x="481" y="383"/>
                  </a:cubicBezTo>
                  <a:cubicBezTo>
                    <a:pt x="480" y="383"/>
                    <a:pt x="479" y="383"/>
                    <a:pt x="479" y="383"/>
                  </a:cubicBezTo>
                  <a:cubicBezTo>
                    <a:pt x="478" y="384"/>
                    <a:pt x="476" y="384"/>
                    <a:pt x="475" y="384"/>
                  </a:cubicBezTo>
                  <a:cubicBezTo>
                    <a:pt x="472" y="385"/>
                    <a:pt x="467" y="386"/>
                    <a:pt x="465" y="389"/>
                  </a:cubicBezTo>
                  <a:cubicBezTo>
                    <a:pt x="462" y="392"/>
                    <a:pt x="466" y="394"/>
                    <a:pt x="468" y="396"/>
                  </a:cubicBezTo>
                  <a:cubicBezTo>
                    <a:pt x="469" y="398"/>
                    <a:pt x="469" y="398"/>
                    <a:pt x="471" y="398"/>
                  </a:cubicBezTo>
                  <a:cubicBezTo>
                    <a:pt x="473" y="399"/>
                    <a:pt x="474" y="398"/>
                    <a:pt x="476" y="398"/>
                  </a:cubicBezTo>
                  <a:cubicBezTo>
                    <a:pt x="478" y="398"/>
                    <a:pt x="480" y="399"/>
                    <a:pt x="482" y="399"/>
                  </a:cubicBezTo>
                  <a:cubicBezTo>
                    <a:pt x="484" y="399"/>
                    <a:pt x="486" y="398"/>
                    <a:pt x="488" y="397"/>
                  </a:cubicBezTo>
                  <a:cubicBezTo>
                    <a:pt x="493" y="396"/>
                    <a:pt x="496" y="397"/>
                    <a:pt x="500" y="399"/>
                  </a:cubicBezTo>
                  <a:cubicBezTo>
                    <a:pt x="502" y="399"/>
                    <a:pt x="503" y="400"/>
                    <a:pt x="505" y="401"/>
                  </a:cubicBezTo>
                  <a:cubicBezTo>
                    <a:pt x="507" y="402"/>
                    <a:pt x="507" y="403"/>
                    <a:pt x="509" y="403"/>
                  </a:cubicBezTo>
                  <a:cubicBezTo>
                    <a:pt x="510" y="404"/>
                    <a:pt x="509" y="404"/>
                    <a:pt x="509" y="404"/>
                  </a:cubicBezTo>
                  <a:cubicBezTo>
                    <a:pt x="509" y="404"/>
                    <a:pt x="509" y="404"/>
                    <a:pt x="509" y="404"/>
                  </a:cubicBezTo>
                  <a:cubicBezTo>
                    <a:pt x="508" y="406"/>
                    <a:pt x="505" y="404"/>
                    <a:pt x="504" y="406"/>
                  </a:cubicBezTo>
                  <a:cubicBezTo>
                    <a:pt x="504" y="406"/>
                    <a:pt x="504" y="406"/>
                    <a:pt x="503" y="406"/>
                  </a:cubicBezTo>
                  <a:cubicBezTo>
                    <a:pt x="499" y="407"/>
                    <a:pt x="495" y="404"/>
                    <a:pt x="491" y="404"/>
                  </a:cubicBezTo>
                  <a:cubicBezTo>
                    <a:pt x="486" y="404"/>
                    <a:pt x="482" y="405"/>
                    <a:pt x="478" y="406"/>
                  </a:cubicBezTo>
                  <a:cubicBezTo>
                    <a:pt x="476" y="407"/>
                    <a:pt x="472" y="407"/>
                    <a:pt x="471" y="410"/>
                  </a:cubicBezTo>
                  <a:cubicBezTo>
                    <a:pt x="469" y="414"/>
                    <a:pt x="473" y="415"/>
                    <a:pt x="474" y="419"/>
                  </a:cubicBezTo>
                  <a:cubicBezTo>
                    <a:pt x="474" y="419"/>
                    <a:pt x="475" y="419"/>
                    <a:pt x="475" y="419"/>
                  </a:cubicBezTo>
                  <a:cubicBezTo>
                    <a:pt x="477" y="422"/>
                    <a:pt x="478" y="423"/>
                    <a:pt x="482" y="424"/>
                  </a:cubicBezTo>
                  <a:cubicBezTo>
                    <a:pt x="485" y="424"/>
                    <a:pt x="490" y="423"/>
                    <a:pt x="493" y="425"/>
                  </a:cubicBezTo>
                  <a:cubicBezTo>
                    <a:pt x="496" y="427"/>
                    <a:pt x="495" y="430"/>
                    <a:pt x="496" y="433"/>
                  </a:cubicBezTo>
                  <a:cubicBezTo>
                    <a:pt x="496" y="434"/>
                    <a:pt x="497" y="435"/>
                    <a:pt x="498" y="437"/>
                  </a:cubicBezTo>
                  <a:cubicBezTo>
                    <a:pt x="500" y="439"/>
                    <a:pt x="498" y="437"/>
                    <a:pt x="498" y="439"/>
                  </a:cubicBezTo>
                  <a:cubicBezTo>
                    <a:pt x="499" y="440"/>
                    <a:pt x="501" y="439"/>
                    <a:pt x="502" y="438"/>
                  </a:cubicBezTo>
                  <a:cubicBezTo>
                    <a:pt x="505" y="438"/>
                    <a:pt x="509" y="437"/>
                    <a:pt x="511" y="438"/>
                  </a:cubicBezTo>
                  <a:cubicBezTo>
                    <a:pt x="511" y="437"/>
                    <a:pt x="510" y="437"/>
                    <a:pt x="510" y="437"/>
                  </a:cubicBezTo>
                  <a:cubicBezTo>
                    <a:pt x="511" y="436"/>
                    <a:pt x="512" y="436"/>
                    <a:pt x="513" y="437"/>
                  </a:cubicBezTo>
                  <a:cubicBezTo>
                    <a:pt x="511" y="440"/>
                    <a:pt x="518" y="436"/>
                    <a:pt x="519" y="436"/>
                  </a:cubicBezTo>
                  <a:cubicBezTo>
                    <a:pt x="524" y="436"/>
                    <a:pt x="526" y="433"/>
                    <a:pt x="530" y="431"/>
                  </a:cubicBezTo>
                  <a:cubicBezTo>
                    <a:pt x="533" y="429"/>
                    <a:pt x="536" y="430"/>
                    <a:pt x="538" y="427"/>
                  </a:cubicBezTo>
                  <a:cubicBezTo>
                    <a:pt x="539" y="425"/>
                    <a:pt x="540" y="422"/>
                    <a:pt x="542" y="421"/>
                  </a:cubicBezTo>
                  <a:cubicBezTo>
                    <a:pt x="544" y="419"/>
                    <a:pt x="544" y="422"/>
                    <a:pt x="544" y="424"/>
                  </a:cubicBezTo>
                  <a:cubicBezTo>
                    <a:pt x="545" y="427"/>
                    <a:pt x="547" y="426"/>
                    <a:pt x="549" y="427"/>
                  </a:cubicBezTo>
                  <a:cubicBezTo>
                    <a:pt x="550" y="427"/>
                    <a:pt x="553" y="427"/>
                    <a:pt x="553" y="428"/>
                  </a:cubicBezTo>
                  <a:cubicBezTo>
                    <a:pt x="554" y="429"/>
                    <a:pt x="552" y="429"/>
                    <a:pt x="552" y="430"/>
                  </a:cubicBezTo>
                  <a:cubicBezTo>
                    <a:pt x="552" y="433"/>
                    <a:pt x="556" y="432"/>
                    <a:pt x="558" y="430"/>
                  </a:cubicBezTo>
                  <a:cubicBezTo>
                    <a:pt x="558" y="434"/>
                    <a:pt x="568" y="432"/>
                    <a:pt x="570" y="431"/>
                  </a:cubicBezTo>
                  <a:cubicBezTo>
                    <a:pt x="571" y="430"/>
                    <a:pt x="574" y="430"/>
                    <a:pt x="574" y="428"/>
                  </a:cubicBezTo>
                  <a:cubicBezTo>
                    <a:pt x="575" y="426"/>
                    <a:pt x="573" y="424"/>
                    <a:pt x="572" y="422"/>
                  </a:cubicBezTo>
                  <a:cubicBezTo>
                    <a:pt x="572" y="422"/>
                    <a:pt x="573" y="421"/>
                    <a:pt x="573" y="421"/>
                  </a:cubicBezTo>
                  <a:cubicBezTo>
                    <a:pt x="572" y="419"/>
                    <a:pt x="570" y="420"/>
                    <a:pt x="570" y="421"/>
                  </a:cubicBezTo>
                  <a:cubicBezTo>
                    <a:pt x="567" y="422"/>
                    <a:pt x="567" y="425"/>
                    <a:pt x="565" y="426"/>
                  </a:cubicBezTo>
                  <a:cubicBezTo>
                    <a:pt x="564" y="424"/>
                    <a:pt x="567" y="423"/>
                    <a:pt x="565" y="420"/>
                  </a:cubicBezTo>
                  <a:cubicBezTo>
                    <a:pt x="565" y="419"/>
                    <a:pt x="562" y="416"/>
                    <a:pt x="564" y="416"/>
                  </a:cubicBezTo>
                  <a:cubicBezTo>
                    <a:pt x="566" y="417"/>
                    <a:pt x="567" y="420"/>
                    <a:pt x="569" y="419"/>
                  </a:cubicBezTo>
                  <a:cubicBezTo>
                    <a:pt x="570" y="418"/>
                    <a:pt x="568" y="415"/>
                    <a:pt x="570" y="414"/>
                  </a:cubicBezTo>
                  <a:cubicBezTo>
                    <a:pt x="571" y="414"/>
                    <a:pt x="570" y="415"/>
                    <a:pt x="571" y="415"/>
                  </a:cubicBezTo>
                  <a:cubicBezTo>
                    <a:pt x="572" y="414"/>
                    <a:pt x="571" y="413"/>
                    <a:pt x="572" y="412"/>
                  </a:cubicBezTo>
                  <a:cubicBezTo>
                    <a:pt x="572" y="413"/>
                    <a:pt x="574" y="416"/>
                    <a:pt x="575" y="417"/>
                  </a:cubicBezTo>
                  <a:cubicBezTo>
                    <a:pt x="576" y="417"/>
                    <a:pt x="576" y="413"/>
                    <a:pt x="577" y="412"/>
                  </a:cubicBezTo>
                  <a:cubicBezTo>
                    <a:pt x="576" y="414"/>
                    <a:pt x="577" y="418"/>
                    <a:pt x="580" y="416"/>
                  </a:cubicBezTo>
                  <a:cubicBezTo>
                    <a:pt x="582" y="415"/>
                    <a:pt x="581" y="411"/>
                    <a:pt x="580" y="409"/>
                  </a:cubicBezTo>
                  <a:close/>
                  <a:moveTo>
                    <a:pt x="549" y="329"/>
                  </a:moveTo>
                  <a:cubicBezTo>
                    <a:pt x="547" y="331"/>
                    <a:pt x="543" y="330"/>
                    <a:pt x="541" y="332"/>
                  </a:cubicBezTo>
                  <a:cubicBezTo>
                    <a:pt x="539" y="335"/>
                    <a:pt x="542" y="337"/>
                    <a:pt x="543" y="339"/>
                  </a:cubicBezTo>
                  <a:cubicBezTo>
                    <a:pt x="545" y="341"/>
                    <a:pt x="549" y="351"/>
                    <a:pt x="551" y="349"/>
                  </a:cubicBezTo>
                  <a:cubicBezTo>
                    <a:pt x="551" y="350"/>
                    <a:pt x="552" y="347"/>
                    <a:pt x="552" y="348"/>
                  </a:cubicBezTo>
                  <a:cubicBezTo>
                    <a:pt x="554" y="344"/>
                    <a:pt x="557" y="339"/>
                    <a:pt x="556" y="335"/>
                  </a:cubicBezTo>
                  <a:cubicBezTo>
                    <a:pt x="556" y="332"/>
                    <a:pt x="552" y="328"/>
                    <a:pt x="549" y="330"/>
                  </a:cubicBezTo>
                  <a:cubicBezTo>
                    <a:pt x="549" y="329"/>
                    <a:pt x="549" y="329"/>
                    <a:pt x="550" y="329"/>
                  </a:cubicBezTo>
                  <a:cubicBezTo>
                    <a:pt x="549" y="329"/>
                    <a:pt x="549" y="330"/>
                    <a:pt x="548" y="330"/>
                  </a:cubicBezTo>
                  <a:cubicBezTo>
                    <a:pt x="549" y="330"/>
                    <a:pt x="549" y="329"/>
                    <a:pt x="550" y="329"/>
                  </a:cubicBezTo>
                  <a:cubicBezTo>
                    <a:pt x="549" y="329"/>
                    <a:pt x="549" y="329"/>
                    <a:pt x="549" y="329"/>
                  </a:cubicBezTo>
                  <a:close/>
                  <a:moveTo>
                    <a:pt x="590" y="326"/>
                  </a:moveTo>
                  <a:cubicBezTo>
                    <a:pt x="590" y="330"/>
                    <a:pt x="603" y="326"/>
                    <a:pt x="602" y="322"/>
                  </a:cubicBezTo>
                  <a:cubicBezTo>
                    <a:pt x="601" y="318"/>
                    <a:pt x="590" y="322"/>
                    <a:pt x="590" y="326"/>
                  </a:cubicBezTo>
                  <a:cubicBezTo>
                    <a:pt x="590" y="326"/>
                    <a:pt x="590" y="326"/>
                    <a:pt x="590" y="325"/>
                  </a:cubicBezTo>
                  <a:cubicBezTo>
                    <a:pt x="590" y="326"/>
                    <a:pt x="590" y="327"/>
                    <a:pt x="590" y="327"/>
                  </a:cubicBezTo>
                  <a:cubicBezTo>
                    <a:pt x="590" y="327"/>
                    <a:pt x="590" y="325"/>
                    <a:pt x="590" y="326"/>
                  </a:cubicBezTo>
                  <a:close/>
                  <a:moveTo>
                    <a:pt x="609" y="344"/>
                  </a:moveTo>
                  <a:cubicBezTo>
                    <a:pt x="607" y="341"/>
                    <a:pt x="605" y="346"/>
                    <a:pt x="606" y="347"/>
                  </a:cubicBezTo>
                  <a:cubicBezTo>
                    <a:pt x="608" y="350"/>
                    <a:pt x="610" y="346"/>
                    <a:pt x="609" y="344"/>
                  </a:cubicBezTo>
                  <a:cubicBezTo>
                    <a:pt x="609" y="344"/>
                    <a:pt x="609" y="344"/>
                    <a:pt x="609" y="345"/>
                  </a:cubicBezTo>
                  <a:cubicBezTo>
                    <a:pt x="609" y="344"/>
                    <a:pt x="608" y="344"/>
                    <a:pt x="608" y="343"/>
                  </a:cubicBezTo>
                  <a:cubicBezTo>
                    <a:pt x="608" y="344"/>
                    <a:pt x="609" y="344"/>
                    <a:pt x="609" y="344"/>
                  </a:cubicBezTo>
                  <a:cubicBezTo>
                    <a:pt x="609" y="344"/>
                    <a:pt x="608" y="343"/>
                    <a:pt x="608" y="343"/>
                  </a:cubicBezTo>
                  <a:cubicBezTo>
                    <a:pt x="608" y="343"/>
                    <a:pt x="608" y="344"/>
                    <a:pt x="609" y="344"/>
                  </a:cubicBezTo>
                  <a:cubicBezTo>
                    <a:pt x="609" y="344"/>
                    <a:pt x="609" y="344"/>
                    <a:pt x="609" y="344"/>
                  </a:cubicBezTo>
                  <a:close/>
                  <a:moveTo>
                    <a:pt x="585" y="399"/>
                  </a:moveTo>
                  <a:cubicBezTo>
                    <a:pt x="582" y="395"/>
                    <a:pt x="581" y="400"/>
                    <a:pt x="584" y="401"/>
                  </a:cubicBezTo>
                  <a:cubicBezTo>
                    <a:pt x="584" y="400"/>
                    <a:pt x="584" y="399"/>
                    <a:pt x="585" y="399"/>
                  </a:cubicBezTo>
                  <a:cubicBezTo>
                    <a:pt x="585" y="398"/>
                    <a:pt x="585" y="398"/>
                    <a:pt x="584" y="399"/>
                  </a:cubicBezTo>
                  <a:cubicBezTo>
                    <a:pt x="585" y="399"/>
                    <a:pt x="585" y="399"/>
                    <a:pt x="585" y="399"/>
                  </a:cubicBezTo>
                  <a:cubicBezTo>
                    <a:pt x="585" y="399"/>
                    <a:pt x="583" y="397"/>
                    <a:pt x="583" y="397"/>
                  </a:cubicBezTo>
                  <a:cubicBezTo>
                    <a:pt x="583" y="398"/>
                    <a:pt x="584" y="399"/>
                    <a:pt x="585" y="399"/>
                  </a:cubicBezTo>
                  <a:close/>
                  <a:moveTo>
                    <a:pt x="578" y="422"/>
                  </a:moveTo>
                  <a:cubicBezTo>
                    <a:pt x="580" y="422"/>
                    <a:pt x="580" y="418"/>
                    <a:pt x="578" y="418"/>
                  </a:cubicBezTo>
                  <a:cubicBezTo>
                    <a:pt x="577" y="419"/>
                    <a:pt x="577" y="422"/>
                    <a:pt x="578" y="422"/>
                  </a:cubicBezTo>
                  <a:close/>
                  <a:moveTo>
                    <a:pt x="608" y="349"/>
                  </a:moveTo>
                  <a:cubicBezTo>
                    <a:pt x="605" y="349"/>
                    <a:pt x="608" y="356"/>
                    <a:pt x="609" y="352"/>
                  </a:cubicBezTo>
                  <a:cubicBezTo>
                    <a:pt x="609" y="351"/>
                    <a:pt x="608" y="349"/>
                    <a:pt x="608" y="349"/>
                  </a:cubicBezTo>
                  <a:close/>
                  <a:moveTo>
                    <a:pt x="534" y="334"/>
                  </a:moveTo>
                  <a:cubicBezTo>
                    <a:pt x="535" y="334"/>
                    <a:pt x="537" y="333"/>
                    <a:pt x="534" y="333"/>
                  </a:cubicBezTo>
                  <a:cubicBezTo>
                    <a:pt x="532" y="332"/>
                    <a:pt x="533" y="335"/>
                    <a:pt x="534" y="334"/>
                  </a:cubicBezTo>
                  <a:close/>
                  <a:moveTo>
                    <a:pt x="478" y="400"/>
                  </a:moveTo>
                  <a:cubicBezTo>
                    <a:pt x="477" y="400"/>
                    <a:pt x="476" y="399"/>
                    <a:pt x="474" y="400"/>
                  </a:cubicBezTo>
                  <a:cubicBezTo>
                    <a:pt x="476" y="399"/>
                    <a:pt x="477" y="401"/>
                    <a:pt x="478" y="400"/>
                  </a:cubicBezTo>
                  <a:close/>
                  <a:moveTo>
                    <a:pt x="576" y="427"/>
                  </a:moveTo>
                  <a:cubicBezTo>
                    <a:pt x="576" y="427"/>
                    <a:pt x="576" y="425"/>
                    <a:pt x="575" y="426"/>
                  </a:cubicBezTo>
                  <a:cubicBezTo>
                    <a:pt x="575" y="426"/>
                    <a:pt x="575" y="427"/>
                    <a:pt x="575" y="428"/>
                  </a:cubicBezTo>
                  <a:cubicBezTo>
                    <a:pt x="575" y="427"/>
                    <a:pt x="576" y="427"/>
                    <a:pt x="576" y="427"/>
                  </a:cubicBezTo>
                  <a:cubicBezTo>
                    <a:pt x="575" y="427"/>
                    <a:pt x="576" y="427"/>
                    <a:pt x="576" y="427"/>
                  </a:cubicBezTo>
                  <a:close/>
                  <a:moveTo>
                    <a:pt x="508" y="444"/>
                  </a:moveTo>
                  <a:cubicBezTo>
                    <a:pt x="509" y="443"/>
                    <a:pt x="509" y="442"/>
                    <a:pt x="509" y="442"/>
                  </a:cubicBezTo>
                  <a:cubicBezTo>
                    <a:pt x="508" y="442"/>
                    <a:pt x="508" y="443"/>
                    <a:pt x="508" y="444"/>
                  </a:cubicBezTo>
                  <a:close/>
                  <a:moveTo>
                    <a:pt x="571" y="416"/>
                  </a:moveTo>
                  <a:cubicBezTo>
                    <a:pt x="571" y="418"/>
                    <a:pt x="573" y="416"/>
                    <a:pt x="571" y="415"/>
                  </a:cubicBezTo>
                  <a:cubicBezTo>
                    <a:pt x="571" y="415"/>
                    <a:pt x="571" y="416"/>
                    <a:pt x="571" y="416"/>
                  </a:cubicBezTo>
                  <a:close/>
                  <a:moveTo>
                    <a:pt x="424" y="334"/>
                  </a:moveTo>
                  <a:cubicBezTo>
                    <a:pt x="425" y="334"/>
                    <a:pt x="425" y="334"/>
                    <a:pt x="425" y="333"/>
                  </a:cubicBezTo>
                  <a:cubicBezTo>
                    <a:pt x="425" y="333"/>
                    <a:pt x="424" y="333"/>
                    <a:pt x="424" y="333"/>
                  </a:cubicBezTo>
                  <a:cubicBezTo>
                    <a:pt x="424" y="333"/>
                    <a:pt x="424" y="334"/>
                    <a:pt x="424" y="334"/>
                  </a:cubicBezTo>
                  <a:close/>
                  <a:moveTo>
                    <a:pt x="581" y="404"/>
                  </a:moveTo>
                  <a:cubicBezTo>
                    <a:pt x="581" y="403"/>
                    <a:pt x="579" y="405"/>
                    <a:pt x="581" y="405"/>
                  </a:cubicBezTo>
                  <a:cubicBezTo>
                    <a:pt x="581" y="405"/>
                    <a:pt x="581" y="405"/>
                    <a:pt x="581" y="404"/>
                  </a:cubicBezTo>
                  <a:close/>
                  <a:moveTo>
                    <a:pt x="529" y="355"/>
                  </a:moveTo>
                  <a:cubicBezTo>
                    <a:pt x="529" y="356"/>
                    <a:pt x="529" y="356"/>
                    <a:pt x="530" y="357"/>
                  </a:cubicBezTo>
                  <a:cubicBezTo>
                    <a:pt x="530" y="356"/>
                    <a:pt x="530" y="355"/>
                    <a:pt x="529" y="355"/>
                  </a:cubicBezTo>
                  <a:close/>
                  <a:moveTo>
                    <a:pt x="607" y="341"/>
                  </a:moveTo>
                  <a:cubicBezTo>
                    <a:pt x="607" y="340"/>
                    <a:pt x="605" y="341"/>
                    <a:pt x="606" y="342"/>
                  </a:cubicBezTo>
                  <a:cubicBezTo>
                    <a:pt x="606" y="342"/>
                    <a:pt x="607" y="342"/>
                    <a:pt x="607" y="341"/>
                  </a:cubicBezTo>
                  <a:close/>
                  <a:moveTo>
                    <a:pt x="519" y="358"/>
                  </a:moveTo>
                  <a:cubicBezTo>
                    <a:pt x="519" y="357"/>
                    <a:pt x="519" y="357"/>
                    <a:pt x="518" y="357"/>
                  </a:cubicBezTo>
                  <a:cubicBezTo>
                    <a:pt x="518" y="357"/>
                    <a:pt x="520" y="358"/>
                    <a:pt x="519" y="358"/>
                  </a:cubicBezTo>
                  <a:close/>
                  <a:moveTo>
                    <a:pt x="532" y="369"/>
                  </a:moveTo>
                  <a:cubicBezTo>
                    <a:pt x="533" y="368"/>
                    <a:pt x="532" y="368"/>
                    <a:pt x="532" y="368"/>
                  </a:cubicBezTo>
                  <a:cubicBezTo>
                    <a:pt x="532" y="368"/>
                    <a:pt x="532" y="369"/>
                    <a:pt x="532" y="369"/>
                  </a:cubicBezTo>
                  <a:close/>
                  <a:moveTo>
                    <a:pt x="499" y="404"/>
                  </a:moveTo>
                  <a:cubicBezTo>
                    <a:pt x="499" y="404"/>
                    <a:pt x="499" y="404"/>
                    <a:pt x="499" y="404"/>
                  </a:cubicBezTo>
                  <a:cubicBezTo>
                    <a:pt x="499" y="404"/>
                    <a:pt x="498" y="404"/>
                    <a:pt x="498" y="404"/>
                  </a:cubicBezTo>
                  <a:cubicBezTo>
                    <a:pt x="498" y="404"/>
                    <a:pt x="499" y="405"/>
                    <a:pt x="499" y="404"/>
                  </a:cubicBezTo>
                  <a:close/>
                  <a:moveTo>
                    <a:pt x="563" y="397"/>
                  </a:moveTo>
                  <a:cubicBezTo>
                    <a:pt x="563" y="398"/>
                    <a:pt x="563" y="398"/>
                    <a:pt x="563" y="397"/>
                  </a:cubicBezTo>
                  <a:cubicBezTo>
                    <a:pt x="563" y="397"/>
                    <a:pt x="562" y="397"/>
                    <a:pt x="563" y="397"/>
                  </a:cubicBezTo>
                  <a:close/>
                  <a:moveTo>
                    <a:pt x="493" y="437"/>
                  </a:moveTo>
                  <a:cubicBezTo>
                    <a:pt x="493" y="437"/>
                    <a:pt x="494" y="437"/>
                    <a:pt x="494" y="437"/>
                  </a:cubicBezTo>
                  <a:cubicBezTo>
                    <a:pt x="494" y="437"/>
                    <a:pt x="493" y="436"/>
                    <a:pt x="493" y="437"/>
                  </a:cubicBezTo>
                  <a:close/>
                  <a:moveTo>
                    <a:pt x="422" y="331"/>
                  </a:moveTo>
                  <a:cubicBezTo>
                    <a:pt x="422" y="331"/>
                    <a:pt x="422" y="331"/>
                    <a:pt x="422" y="331"/>
                  </a:cubicBezTo>
                  <a:cubicBezTo>
                    <a:pt x="421" y="331"/>
                    <a:pt x="422" y="332"/>
                    <a:pt x="422" y="331"/>
                  </a:cubicBezTo>
                  <a:close/>
                  <a:moveTo>
                    <a:pt x="524" y="351"/>
                  </a:moveTo>
                  <a:cubicBezTo>
                    <a:pt x="524" y="351"/>
                    <a:pt x="524" y="351"/>
                    <a:pt x="524" y="351"/>
                  </a:cubicBezTo>
                  <a:cubicBezTo>
                    <a:pt x="524" y="351"/>
                    <a:pt x="524" y="351"/>
                    <a:pt x="524" y="351"/>
                  </a:cubicBezTo>
                  <a:cubicBezTo>
                    <a:pt x="524" y="351"/>
                    <a:pt x="524" y="351"/>
                    <a:pt x="524" y="351"/>
                  </a:cubicBezTo>
                  <a:close/>
                  <a:moveTo>
                    <a:pt x="564" y="396"/>
                  </a:moveTo>
                  <a:cubicBezTo>
                    <a:pt x="564" y="396"/>
                    <a:pt x="564" y="396"/>
                    <a:pt x="563" y="396"/>
                  </a:cubicBezTo>
                  <a:cubicBezTo>
                    <a:pt x="563" y="396"/>
                    <a:pt x="564" y="396"/>
                    <a:pt x="564" y="396"/>
                  </a:cubicBezTo>
                  <a:close/>
                  <a:moveTo>
                    <a:pt x="612" y="428"/>
                  </a:moveTo>
                  <a:cubicBezTo>
                    <a:pt x="612" y="427"/>
                    <a:pt x="612" y="425"/>
                    <a:pt x="611" y="423"/>
                  </a:cubicBezTo>
                  <a:cubicBezTo>
                    <a:pt x="610" y="422"/>
                    <a:pt x="609" y="421"/>
                    <a:pt x="608" y="420"/>
                  </a:cubicBezTo>
                  <a:cubicBezTo>
                    <a:pt x="606" y="419"/>
                    <a:pt x="606" y="416"/>
                    <a:pt x="604" y="418"/>
                  </a:cubicBezTo>
                  <a:cubicBezTo>
                    <a:pt x="603" y="416"/>
                    <a:pt x="603" y="412"/>
                    <a:pt x="600" y="413"/>
                  </a:cubicBezTo>
                  <a:cubicBezTo>
                    <a:pt x="596" y="413"/>
                    <a:pt x="599" y="419"/>
                    <a:pt x="599" y="421"/>
                  </a:cubicBezTo>
                  <a:cubicBezTo>
                    <a:pt x="598" y="421"/>
                    <a:pt x="596" y="417"/>
                    <a:pt x="596" y="421"/>
                  </a:cubicBezTo>
                  <a:cubicBezTo>
                    <a:pt x="596" y="423"/>
                    <a:pt x="597" y="425"/>
                    <a:pt x="594" y="426"/>
                  </a:cubicBezTo>
                  <a:cubicBezTo>
                    <a:pt x="593" y="427"/>
                    <a:pt x="590" y="427"/>
                    <a:pt x="589" y="428"/>
                  </a:cubicBezTo>
                  <a:cubicBezTo>
                    <a:pt x="588" y="429"/>
                    <a:pt x="590" y="432"/>
                    <a:pt x="591" y="432"/>
                  </a:cubicBezTo>
                  <a:cubicBezTo>
                    <a:pt x="593" y="432"/>
                    <a:pt x="593" y="429"/>
                    <a:pt x="594" y="432"/>
                  </a:cubicBezTo>
                  <a:cubicBezTo>
                    <a:pt x="595" y="432"/>
                    <a:pt x="595" y="433"/>
                    <a:pt x="596" y="434"/>
                  </a:cubicBezTo>
                  <a:cubicBezTo>
                    <a:pt x="597" y="434"/>
                    <a:pt x="596" y="432"/>
                    <a:pt x="597" y="432"/>
                  </a:cubicBezTo>
                  <a:cubicBezTo>
                    <a:pt x="596" y="432"/>
                    <a:pt x="606" y="441"/>
                    <a:pt x="606" y="437"/>
                  </a:cubicBezTo>
                  <a:cubicBezTo>
                    <a:pt x="607" y="440"/>
                    <a:pt x="610" y="439"/>
                    <a:pt x="612" y="437"/>
                  </a:cubicBezTo>
                  <a:cubicBezTo>
                    <a:pt x="613" y="437"/>
                    <a:pt x="614" y="436"/>
                    <a:pt x="615" y="435"/>
                  </a:cubicBezTo>
                  <a:cubicBezTo>
                    <a:pt x="615" y="434"/>
                    <a:pt x="617" y="434"/>
                    <a:pt x="618" y="433"/>
                  </a:cubicBezTo>
                  <a:cubicBezTo>
                    <a:pt x="619" y="431"/>
                    <a:pt x="617" y="432"/>
                    <a:pt x="615" y="432"/>
                  </a:cubicBezTo>
                  <a:cubicBezTo>
                    <a:pt x="613" y="431"/>
                    <a:pt x="613" y="427"/>
                    <a:pt x="613" y="426"/>
                  </a:cubicBezTo>
                  <a:cubicBezTo>
                    <a:pt x="612" y="426"/>
                    <a:pt x="613" y="428"/>
                    <a:pt x="612" y="428"/>
                  </a:cubicBezTo>
                  <a:cubicBezTo>
                    <a:pt x="612" y="428"/>
                    <a:pt x="612" y="428"/>
                    <a:pt x="612" y="428"/>
                  </a:cubicBezTo>
                  <a:cubicBezTo>
                    <a:pt x="612" y="428"/>
                    <a:pt x="612" y="428"/>
                    <a:pt x="612" y="428"/>
                  </a:cubicBezTo>
                  <a:cubicBezTo>
                    <a:pt x="612" y="428"/>
                    <a:pt x="612" y="428"/>
                    <a:pt x="612" y="427"/>
                  </a:cubicBezTo>
                  <a:cubicBezTo>
                    <a:pt x="612" y="428"/>
                    <a:pt x="612" y="428"/>
                    <a:pt x="612" y="428"/>
                  </a:cubicBezTo>
                  <a:close/>
                  <a:moveTo>
                    <a:pt x="587" y="427"/>
                  </a:moveTo>
                  <a:cubicBezTo>
                    <a:pt x="583" y="425"/>
                    <a:pt x="579" y="435"/>
                    <a:pt x="583" y="436"/>
                  </a:cubicBezTo>
                  <a:cubicBezTo>
                    <a:pt x="585" y="436"/>
                    <a:pt x="589" y="428"/>
                    <a:pt x="587" y="427"/>
                  </a:cubicBezTo>
                  <a:cubicBezTo>
                    <a:pt x="587" y="427"/>
                    <a:pt x="587" y="427"/>
                    <a:pt x="587" y="427"/>
                  </a:cubicBezTo>
                  <a:cubicBezTo>
                    <a:pt x="587" y="427"/>
                    <a:pt x="586" y="426"/>
                    <a:pt x="585" y="426"/>
                  </a:cubicBezTo>
                  <a:cubicBezTo>
                    <a:pt x="586" y="426"/>
                    <a:pt x="587" y="427"/>
                    <a:pt x="587" y="427"/>
                  </a:cubicBezTo>
                  <a:close/>
                  <a:moveTo>
                    <a:pt x="615" y="423"/>
                  </a:moveTo>
                  <a:cubicBezTo>
                    <a:pt x="617" y="424"/>
                    <a:pt x="617" y="419"/>
                    <a:pt x="616" y="418"/>
                  </a:cubicBezTo>
                  <a:cubicBezTo>
                    <a:pt x="614" y="416"/>
                    <a:pt x="612" y="421"/>
                    <a:pt x="614" y="421"/>
                  </a:cubicBezTo>
                  <a:cubicBezTo>
                    <a:pt x="614" y="422"/>
                    <a:pt x="614" y="418"/>
                    <a:pt x="614" y="418"/>
                  </a:cubicBezTo>
                  <a:cubicBezTo>
                    <a:pt x="616" y="420"/>
                    <a:pt x="614" y="423"/>
                    <a:pt x="617" y="424"/>
                  </a:cubicBezTo>
                  <a:cubicBezTo>
                    <a:pt x="616" y="424"/>
                    <a:pt x="616" y="423"/>
                    <a:pt x="615" y="423"/>
                  </a:cubicBezTo>
                  <a:cubicBezTo>
                    <a:pt x="616" y="423"/>
                    <a:pt x="616" y="423"/>
                    <a:pt x="616" y="424"/>
                  </a:cubicBezTo>
                  <a:cubicBezTo>
                    <a:pt x="616" y="423"/>
                    <a:pt x="616" y="423"/>
                    <a:pt x="615" y="423"/>
                  </a:cubicBezTo>
                  <a:close/>
                  <a:moveTo>
                    <a:pt x="574" y="433"/>
                  </a:moveTo>
                  <a:cubicBezTo>
                    <a:pt x="572" y="432"/>
                    <a:pt x="570" y="436"/>
                    <a:pt x="572" y="437"/>
                  </a:cubicBezTo>
                  <a:cubicBezTo>
                    <a:pt x="575" y="437"/>
                    <a:pt x="575" y="434"/>
                    <a:pt x="573" y="433"/>
                  </a:cubicBezTo>
                  <a:cubicBezTo>
                    <a:pt x="574" y="433"/>
                    <a:pt x="574" y="433"/>
                    <a:pt x="574" y="433"/>
                  </a:cubicBezTo>
                  <a:cubicBezTo>
                    <a:pt x="574" y="433"/>
                    <a:pt x="574" y="433"/>
                    <a:pt x="574" y="433"/>
                  </a:cubicBezTo>
                  <a:cubicBezTo>
                    <a:pt x="574" y="433"/>
                    <a:pt x="574" y="433"/>
                    <a:pt x="574" y="433"/>
                  </a:cubicBezTo>
                  <a:cubicBezTo>
                    <a:pt x="574" y="433"/>
                    <a:pt x="574" y="433"/>
                    <a:pt x="573" y="433"/>
                  </a:cubicBezTo>
                  <a:cubicBezTo>
                    <a:pt x="573" y="433"/>
                    <a:pt x="574" y="433"/>
                    <a:pt x="574" y="433"/>
                  </a:cubicBezTo>
                  <a:close/>
                  <a:moveTo>
                    <a:pt x="612" y="419"/>
                  </a:moveTo>
                  <a:cubicBezTo>
                    <a:pt x="611" y="420"/>
                    <a:pt x="610" y="418"/>
                    <a:pt x="608" y="419"/>
                  </a:cubicBezTo>
                  <a:cubicBezTo>
                    <a:pt x="609" y="420"/>
                    <a:pt x="611" y="423"/>
                    <a:pt x="612" y="423"/>
                  </a:cubicBezTo>
                  <a:cubicBezTo>
                    <a:pt x="613" y="422"/>
                    <a:pt x="612" y="418"/>
                    <a:pt x="611" y="419"/>
                  </a:cubicBezTo>
                  <a:cubicBezTo>
                    <a:pt x="611" y="419"/>
                    <a:pt x="612" y="419"/>
                    <a:pt x="612" y="419"/>
                  </a:cubicBezTo>
                  <a:cubicBezTo>
                    <a:pt x="612" y="419"/>
                    <a:pt x="611" y="419"/>
                    <a:pt x="611" y="419"/>
                  </a:cubicBezTo>
                  <a:cubicBezTo>
                    <a:pt x="611" y="419"/>
                    <a:pt x="612" y="419"/>
                    <a:pt x="612" y="419"/>
                  </a:cubicBezTo>
                  <a:close/>
                  <a:moveTo>
                    <a:pt x="586" y="441"/>
                  </a:moveTo>
                  <a:cubicBezTo>
                    <a:pt x="584" y="441"/>
                    <a:pt x="584" y="443"/>
                    <a:pt x="586" y="443"/>
                  </a:cubicBezTo>
                  <a:cubicBezTo>
                    <a:pt x="587" y="443"/>
                    <a:pt x="587" y="441"/>
                    <a:pt x="586" y="441"/>
                  </a:cubicBezTo>
                  <a:close/>
                  <a:moveTo>
                    <a:pt x="581" y="441"/>
                  </a:moveTo>
                  <a:cubicBezTo>
                    <a:pt x="582" y="441"/>
                    <a:pt x="581" y="439"/>
                    <a:pt x="581" y="439"/>
                  </a:cubicBezTo>
                  <a:cubicBezTo>
                    <a:pt x="580" y="439"/>
                    <a:pt x="580" y="441"/>
                    <a:pt x="581" y="441"/>
                  </a:cubicBezTo>
                  <a:close/>
                  <a:moveTo>
                    <a:pt x="604" y="412"/>
                  </a:moveTo>
                  <a:cubicBezTo>
                    <a:pt x="604" y="412"/>
                    <a:pt x="604" y="411"/>
                    <a:pt x="604" y="411"/>
                  </a:cubicBezTo>
                  <a:cubicBezTo>
                    <a:pt x="603" y="411"/>
                    <a:pt x="603" y="412"/>
                    <a:pt x="604" y="412"/>
                  </a:cubicBezTo>
                  <a:close/>
                  <a:moveTo>
                    <a:pt x="580" y="436"/>
                  </a:moveTo>
                  <a:cubicBezTo>
                    <a:pt x="580" y="437"/>
                    <a:pt x="581" y="437"/>
                    <a:pt x="581" y="437"/>
                  </a:cubicBezTo>
                  <a:cubicBezTo>
                    <a:pt x="581" y="436"/>
                    <a:pt x="581" y="436"/>
                    <a:pt x="580" y="436"/>
                  </a:cubicBezTo>
                  <a:close/>
                  <a:moveTo>
                    <a:pt x="608" y="129"/>
                  </a:moveTo>
                  <a:cubicBezTo>
                    <a:pt x="608" y="129"/>
                    <a:pt x="610" y="133"/>
                    <a:pt x="611" y="133"/>
                  </a:cubicBezTo>
                  <a:cubicBezTo>
                    <a:pt x="613" y="134"/>
                    <a:pt x="615" y="134"/>
                    <a:pt x="617" y="133"/>
                  </a:cubicBezTo>
                  <a:cubicBezTo>
                    <a:pt x="617" y="135"/>
                    <a:pt x="613" y="134"/>
                    <a:pt x="614" y="137"/>
                  </a:cubicBezTo>
                  <a:cubicBezTo>
                    <a:pt x="616" y="141"/>
                    <a:pt x="621" y="134"/>
                    <a:pt x="622" y="133"/>
                  </a:cubicBezTo>
                  <a:cubicBezTo>
                    <a:pt x="622" y="133"/>
                    <a:pt x="622" y="133"/>
                    <a:pt x="622" y="134"/>
                  </a:cubicBezTo>
                  <a:cubicBezTo>
                    <a:pt x="622" y="134"/>
                    <a:pt x="622" y="135"/>
                    <a:pt x="623" y="135"/>
                  </a:cubicBezTo>
                  <a:cubicBezTo>
                    <a:pt x="624" y="135"/>
                    <a:pt x="624" y="135"/>
                    <a:pt x="625" y="136"/>
                  </a:cubicBezTo>
                  <a:cubicBezTo>
                    <a:pt x="624" y="137"/>
                    <a:pt x="621" y="136"/>
                    <a:pt x="621" y="138"/>
                  </a:cubicBezTo>
                  <a:cubicBezTo>
                    <a:pt x="620" y="140"/>
                    <a:pt x="622" y="141"/>
                    <a:pt x="623" y="142"/>
                  </a:cubicBezTo>
                  <a:cubicBezTo>
                    <a:pt x="623" y="142"/>
                    <a:pt x="617" y="141"/>
                    <a:pt x="617" y="141"/>
                  </a:cubicBezTo>
                  <a:cubicBezTo>
                    <a:pt x="615" y="141"/>
                    <a:pt x="614" y="140"/>
                    <a:pt x="613" y="139"/>
                  </a:cubicBezTo>
                  <a:cubicBezTo>
                    <a:pt x="612" y="139"/>
                    <a:pt x="610" y="137"/>
                    <a:pt x="609" y="137"/>
                  </a:cubicBezTo>
                  <a:cubicBezTo>
                    <a:pt x="605" y="138"/>
                    <a:pt x="610" y="141"/>
                    <a:pt x="610" y="141"/>
                  </a:cubicBezTo>
                  <a:cubicBezTo>
                    <a:pt x="610" y="142"/>
                    <a:pt x="608" y="142"/>
                    <a:pt x="609" y="143"/>
                  </a:cubicBezTo>
                  <a:cubicBezTo>
                    <a:pt x="609" y="144"/>
                    <a:pt x="610" y="145"/>
                    <a:pt x="611" y="146"/>
                  </a:cubicBezTo>
                  <a:cubicBezTo>
                    <a:pt x="611" y="146"/>
                    <a:pt x="609" y="146"/>
                    <a:pt x="609" y="146"/>
                  </a:cubicBezTo>
                  <a:cubicBezTo>
                    <a:pt x="608" y="148"/>
                    <a:pt x="611" y="152"/>
                    <a:pt x="612" y="153"/>
                  </a:cubicBezTo>
                  <a:cubicBezTo>
                    <a:pt x="613" y="155"/>
                    <a:pt x="614" y="157"/>
                    <a:pt x="616" y="156"/>
                  </a:cubicBezTo>
                  <a:cubicBezTo>
                    <a:pt x="617" y="156"/>
                    <a:pt x="618" y="156"/>
                    <a:pt x="619" y="155"/>
                  </a:cubicBezTo>
                  <a:cubicBezTo>
                    <a:pt x="619" y="155"/>
                    <a:pt x="619" y="155"/>
                    <a:pt x="619" y="155"/>
                  </a:cubicBezTo>
                  <a:cubicBezTo>
                    <a:pt x="622" y="155"/>
                    <a:pt x="622" y="152"/>
                    <a:pt x="624" y="152"/>
                  </a:cubicBezTo>
                  <a:cubicBezTo>
                    <a:pt x="626" y="158"/>
                    <a:pt x="614" y="157"/>
                    <a:pt x="614" y="162"/>
                  </a:cubicBezTo>
                  <a:cubicBezTo>
                    <a:pt x="614" y="165"/>
                    <a:pt x="616" y="164"/>
                    <a:pt x="618" y="166"/>
                  </a:cubicBezTo>
                  <a:cubicBezTo>
                    <a:pt x="618" y="167"/>
                    <a:pt x="617" y="169"/>
                    <a:pt x="619" y="169"/>
                  </a:cubicBezTo>
                  <a:cubicBezTo>
                    <a:pt x="620" y="169"/>
                    <a:pt x="622" y="165"/>
                    <a:pt x="623" y="166"/>
                  </a:cubicBezTo>
                  <a:cubicBezTo>
                    <a:pt x="621" y="164"/>
                    <a:pt x="626" y="165"/>
                    <a:pt x="627" y="165"/>
                  </a:cubicBezTo>
                  <a:cubicBezTo>
                    <a:pt x="626" y="166"/>
                    <a:pt x="624" y="167"/>
                    <a:pt x="625" y="168"/>
                  </a:cubicBezTo>
                  <a:cubicBezTo>
                    <a:pt x="625" y="170"/>
                    <a:pt x="627" y="169"/>
                    <a:pt x="628" y="169"/>
                  </a:cubicBezTo>
                  <a:cubicBezTo>
                    <a:pt x="628" y="168"/>
                    <a:pt x="630" y="163"/>
                    <a:pt x="631" y="163"/>
                  </a:cubicBezTo>
                  <a:cubicBezTo>
                    <a:pt x="632" y="164"/>
                    <a:pt x="630" y="166"/>
                    <a:pt x="630" y="167"/>
                  </a:cubicBezTo>
                  <a:cubicBezTo>
                    <a:pt x="634" y="168"/>
                    <a:pt x="631" y="163"/>
                    <a:pt x="632" y="162"/>
                  </a:cubicBezTo>
                  <a:cubicBezTo>
                    <a:pt x="632" y="162"/>
                    <a:pt x="633" y="163"/>
                    <a:pt x="633" y="163"/>
                  </a:cubicBezTo>
                  <a:cubicBezTo>
                    <a:pt x="634" y="164"/>
                    <a:pt x="635" y="163"/>
                    <a:pt x="636" y="163"/>
                  </a:cubicBezTo>
                  <a:cubicBezTo>
                    <a:pt x="639" y="163"/>
                    <a:pt x="637" y="165"/>
                    <a:pt x="635" y="166"/>
                  </a:cubicBezTo>
                  <a:cubicBezTo>
                    <a:pt x="638" y="166"/>
                    <a:pt x="639" y="167"/>
                    <a:pt x="641" y="167"/>
                  </a:cubicBezTo>
                  <a:cubicBezTo>
                    <a:pt x="642" y="166"/>
                    <a:pt x="645" y="165"/>
                    <a:pt x="645" y="165"/>
                  </a:cubicBezTo>
                  <a:cubicBezTo>
                    <a:pt x="645" y="165"/>
                    <a:pt x="640" y="168"/>
                    <a:pt x="640" y="168"/>
                  </a:cubicBezTo>
                  <a:cubicBezTo>
                    <a:pt x="639" y="168"/>
                    <a:pt x="637" y="168"/>
                    <a:pt x="636" y="168"/>
                  </a:cubicBezTo>
                  <a:cubicBezTo>
                    <a:pt x="635" y="169"/>
                    <a:pt x="635" y="170"/>
                    <a:pt x="637" y="171"/>
                  </a:cubicBezTo>
                  <a:cubicBezTo>
                    <a:pt x="639" y="173"/>
                    <a:pt x="643" y="170"/>
                    <a:pt x="645" y="170"/>
                  </a:cubicBezTo>
                  <a:cubicBezTo>
                    <a:pt x="647" y="170"/>
                    <a:pt x="652" y="170"/>
                    <a:pt x="648" y="172"/>
                  </a:cubicBezTo>
                  <a:cubicBezTo>
                    <a:pt x="647" y="172"/>
                    <a:pt x="646" y="172"/>
                    <a:pt x="645" y="172"/>
                  </a:cubicBezTo>
                  <a:cubicBezTo>
                    <a:pt x="643" y="173"/>
                    <a:pt x="641" y="174"/>
                    <a:pt x="639" y="174"/>
                  </a:cubicBezTo>
                  <a:cubicBezTo>
                    <a:pt x="635" y="174"/>
                    <a:pt x="632" y="173"/>
                    <a:pt x="629" y="176"/>
                  </a:cubicBezTo>
                  <a:cubicBezTo>
                    <a:pt x="626" y="178"/>
                    <a:pt x="623" y="181"/>
                    <a:pt x="627" y="184"/>
                  </a:cubicBezTo>
                  <a:cubicBezTo>
                    <a:pt x="628" y="185"/>
                    <a:pt x="633" y="186"/>
                    <a:pt x="632" y="188"/>
                  </a:cubicBezTo>
                  <a:cubicBezTo>
                    <a:pt x="631" y="189"/>
                    <a:pt x="627" y="185"/>
                    <a:pt x="627" y="189"/>
                  </a:cubicBezTo>
                  <a:cubicBezTo>
                    <a:pt x="628" y="191"/>
                    <a:pt x="631" y="193"/>
                    <a:pt x="633" y="194"/>
                  </a:cubicBezTo>
                  <a:cubicBezTo>
                    <a:pt x="634" y="194"/>
                    <a:pt x="642" y="193"/>
                    <a:pt x="641" y="195"/>
                  </a:cubicBezTo>
                  <a:cubicBezTo>
                    <a:pt x="641" y="197"/>
                    <a:pt x="637" y="194"/>
                    <a:pt x="635" y="197"/>
                  </a:cubicBezTo>
                  <a:cubicBezTo>
                    <a:pt x="635" y="197"/>
                    <a:pt x="635" y="197"/>
                    <a:pt x="634" y="197"/>
                  </a:cubicBezTo>
                  <a:cubicBezTo>
                    <a:pt x="631" y="198"/>
                    <a:pt x="635" y="204"/>
                    <a:pt x="638" y="203"/>
                  </a:cubicBezTo>
                  <a:cubicBezTo>
                    <a:pt x="637" y="206"/>
                    <a:pt x="642" y="207"/>
                    <a:pt x="645" y="208"/>
                  </a:cubicBezTo>
                  <a:cubicBezTo>
                    <a:pt x="646" y="208"/>
                    <a:pt x="649" y="209"/>
                    <a:pt x="650" y="208"/>
                  </a:cubicBezTo>
                  <a:cubicBezTo>
                    <a:pt x="651" y="207"/>
                    <a:pt x="650" y="205"/>
                    <a:pt x="650" y="204"/>
                  </a:cubicBezTo>
                  <a:cubicBezTo>
                    <a:pt x="649" y="204"/>
                    <a:pt x="649" y="203"/>
                    <a:pt x="648" y="202"/>
                  </a:cubicBezTo>
                  <a:cubicBezTo>
                    <a:pt x="649" y="202"/>
                    <a:pt x="651" y="202"/>
                    <a:pt x="652" y="202"/>
                  </a:cubicBezTo>
                  <a:cubicBezTo>
                    <a:pt x="653" y="203"/>
                    <a:pt x="653" y="204"/>
                    <a:pt x="653" y="205"/>
                  </a:cubicBezTo>
                  <a:cubicBezTo>
                    <a:pt x="653" y="205"/>
                    <a:pt x="656" y="208"/>
                    <a:pt x="656" y="208"/>
                  </a:cubicBezTo>
                  <a:cubicBezTo>
                    <a:pt x="657" y="206"/>
                    <a:pt x="655" y="202"/>
                    <a:pt x="654" y="201"/>
                  </a:cubicBezTo>
                  <a:cubicBezTo>
                    <a:pt x="653" y="199"/>
                    <a:pt x="651" y="195"/>
                    <a:pt x="652" y="193"/>
                  </a:cubicBezTo>
                  <a:cubicBezTo>
                    <a:pt x="653" y="193"/>
                    <a:pt x="656" y="201"/>
                    <a:pt x="657" y="202"/>
                  </a:cubicBezTo>
                  <a:cubicBezTo>
                    <a:pt x="657" y="203"/>
                    <a:pt x="658" y="205"/>
                    <a:pt x="658" y="206"/>
                  </a:cubicBezTo>
                  <a:cubicBezTo>
                    <a:pt x="660" y="209"/>
                    <a:pt x="662" y="206"/>
                    <a:pt x="662" y="204"/>
                  </a:cubicBezTo>
                  <a:cubicBezTo>
                    <a:pt x="662" y="201"/>
                    <a:pt x="661" y="198"/>
                    <a:pt x="661" y="196"/>
                  </a:cubicBezTo>
                  <a:cubicBezTo>
                    <a:pt x="661" y="195"/>
                    <a:pt x="660" y="193"/>
                    <a:pt x="661" y="193"/>
                  </a:cubicBezTo>
                  <a:cubicBezTo>
                    <a:pt x="662" y="193"/>
                    <a:pt x="662" y="194"/>
                    <a:pt x="663" y="195"/>
                  </a:cubicBezTo>
                  <a:cubicBezTo>
                    <a:pt x="664" y="197"/>
                    <a:pt x="666" y="198"/>
                    <a:pt x="666" y="195"/>
                  </a:cubicBezTo>
                  <a:cubicBezTo>
                    <a:pt x="667" y="192"/>
                    <a:pt x="664" y="189"/>
                    <a:pt x="664" y="186"/>
                  </a:cubicBezTo>
                  <a:cubicBezTo>
                    <a:pt x="664" y="184"/>
                    <a:pt x="664" y="182"/>
                    <a:pt x="665" y="180"/>
                  </a:cubicBezTo>
                  <a:cubicBezTo>
                    <a:pt x="666" y="178"/>
                    <a:pt x="667" y="179"/>
                    <a:pt x="667" y="177"/>
                  </a:cubicBezTo>
                  <a:cubicBezTo>
                    <a:pt x="667" y="176"/>
                    <a:pt x="667" y="176"/>
                    <a:pt x="668" y="176"/>
                  </a:cubicBezTo>
                  <a:cubicBezTo>
                    <a:pt x="668" y="176"/>
                    <a:pt x="663" y="190"/>
                    <a:pt x="668" y="191"/>
                  </a:cubicBezTo>
                  <a:cubicBezTo>
                    <a:pt x="671" y="192"/>
                    <a:pt x="673" y="180"/>
                    <a:pt x="673" y="178"/>
                  </a:cubicBezTo>
                  <a:cubicBezTo>
                    <a:pt x="674" y="178"/>
                    <a:pt x="673" y="180"/>
                    <a:pt x="674" y="180"/>
                  </a:cubicBezTo>
                  <a:cubicBezTo>
                    <a:pt x="676" y="181"/>
                    <a:pt x="676" y="177"/>
                    <a:pt x="677" y="177"/>
                  </a:cubicBezTo>
                  <a:cubicBezTo>
                    <a:pt x="679" y="174"/>
                    <a:pt x="685" y="173"/>
                    <a:pt x="686" y="169"/>
                  </a:cubicBezTo>
                  <a:cubicBezTo>
                    <a:pt x="687" y="167"/>
                    <a:pt x="685" y="165"/>
                    <a:pt x="684" y="163"/>
                  </a:cubicBezTo>
                  <a:cubicBezTo>
                    <a:pt x="683" y="162"/>
                    <a:pt x="683" y="158"/>
                    <a:pt x="682" y="157"/>
                  </a:cubicBezTo>
                  <a:cubicBezTo>
                    <a:pt x="680" y="157"/>
                    <a:pt x="681" y="161"/>
                    <a:pt x="679" y="162"/>
                  </a:cubicBezTo>
                  <a:cubicBezTo>
                    <a:pt x="678" y="160"/>
                    <a:pt x="679" y="158"/>
                    <a:pt x="678" y="156"/>
                  </a:cubicBezTo>
                  <a:cubicBezTo>
                    <a:pt x="677" y="155"/>
                    <a:pt x="675" y="155"/>
                    <a:pt x="675" y="156"/>
                  </a:cubicBezTo>
                  <a:cubicBezTo>
                    <a:pt x="675" y="157"/>
                    <a:pt x="675" y="158"/>
                    <a:pt x="675" y="158"/>
                  </a:cubicBezTo>
                  <a:cubicBezTo>
                    <a:pt x="674" y="159"/>
                    <a:pt x="674" y="158"/>
                    <a:pt x="674" y="158"/>
                  </a:cubicBezTo>
                  <a:cubicBezTo>
                    <a:pt x="673" y="158"/>
                    <a:pt x="672" y="158"/>
                    <a:pt x="672" y="159"/>
                  </a:cubicBezTo>
                  <a:cubicBezTo>
                    <a:pt x="671" y="159"/>
                    <a:pt x="670" y="161"/>
                    <a:pt x="670" y="161"/>
                  </a:cubicBezTo>
                  <a:cubicBezTo>
                    <a:pt x="668" y="160"/>
                    <a:pt x="671" y="156"/>
                    <a:pt x="671" y="156"/>
                  </a:cubicBezTo>
                  <a:cubicBezTo>
                    <a:pt x="672" y="155"/>
                    <a:pt x="672" y="155"/>
                    <a:pt x="672" y="155"/>
                  </a:cubicBezTo>
                  <a:cubicBezTo>
                    <a:pt x="672" y="154"/>
                    <a:pt x="672" y="154"/>
                    <a:pt x="672" y="154"/>
                  </a:cubicBezTo>
                  <a:cubicBezTo>
                    <a:pt x="672" y="154"/>
                    <a:pt x="672" y="153"/>
                    <a:pt x="672" y="153"/>
                  </a:cubicBezTo>
                  <a:cubicBezTo>
                    <a:pt x="672" y="153"/>
                    <a:pt x="672" y="153"/>
                    <a:pt x="672" y="153"/>
                  </a:cubicBezTo>
                  <a:cubicBezTo>
                    <a:pt x="673" y="152"/>
                    <a:pt x="673" y="152"/>
                    <a:pt x="672" y="152"/>
                  </a:cubicBezTo>
                  <a:cubicBezTo>
                    <a:pt x="672" y="151"/>
                    <a:pt x="672" y="151"/>
                    <a:pt x="672" y="150"/>
                  </a:cubicBezTo>
                  <a:cubicBezTo>
                    <a:pt x="672" y="150"/>
                    <a:pt x="674" y="146"/>
                    <a:pt x="673" y="146"/>
                  </a:cubicBezTo>
                  <a:cubicBezTo>
                    <a:pt x="672" y="146"/>
                    <a:pt x="670" y="148"/>
                    <a:pt x="670" y="149"/>
                  </a:cubicBezTo>
                  <a:cubicBezTo>
                    <a:pt x="670" y="148"/>
                    <a:pt x="671" y="146"/>
                    <a:pt x="672" y="145"/>
                  </a:cubicBezTo>
                  <a:cubicBezTo>
                    <a:pt x="672" y="144"/>
                    <a:pt x="673" y="141"/>
                    <a:pt x="671" y="140"/>
                  </a:cubicBezTo>
                  <a:cubicBezTo>
                    <a:pt x="669" y="139"/>
                    <a:pt x="667" y="141"/>
                    <a:pt x="666" y="139"/>
                  </a:cubicBezTo>
                  <a:cubicBezTo>
                    <a:pt x="664" y="137"/>
                    <a:pt x="667" y="137"/>
                    <a:pt x="668" y="136"/>
                  </a:cubicBezTo>
                  <a:cubicBezTo>
                    <a:pt x="671" y="134"/>
                    <a:pt x="670" y="127"/>
                    <a:pt x="666" y="126"/>
                  </a:cubicBezTo>
                  <a:cubicBezTo>
                    <a:pt x="662" y="125"/>
                    <a:pt x="662" y="129"/>
                    <a:pt x="661" y="132"/>
                  </a:cubicBezTo>
                  <a:cubicBezTo>
                    <a:pt x="661" y="134"/>
                    <a:pt x="663" y="136"/>
                    <a:pt x="664" y="137"/>
                  </a:cubicBezTo>
                  <a:cubicBezTo>
                    <a:pt x="664" y="140"/>
                    <a:pt x="664" y="140"/>
                    <a:pt x="662" y="138"/>
                  </a:cubicBezTo>
                  <a:cubicBezTo>
                    <a:pt x="663" y="138"/>
                    <a:pt x="663" y="139"/>
                    <a:pt x="663" y="139"/>
                  </a:cubicBezTo>
                  <a:cubicBezTo>
                    <a:pt x="660" y="138"/>
                    <a:pt x="659" y="137"/>
                    <a:pt x="658" y="134"/>
                  </a:cubicBezTo>
                  <a:cubicBezTo>
                    <a:pt x="658" y="132"/>
                    <a:pt x="659" y="128"/>
                    <a:pt x="658" y="127"/>
                  </a:cubicBezTo>
                  <a:cubicBezTo>
                    <a:pt x="658" y="126"/>
                    <a:pt x="659" y="124"/>
                    <a:pt x="658" y="122"/>
                  </a:cubicBezTo>
                  <a:cubicBezTo>
                    <a:pt x="655" y="120"/>
                    <a:pt x="655" y="123"/>
                    <a:pt x="654" y="124"/>
                  </a:cubicBezTo>
                  <a:cubicBezTo>
                    <a:pt x="653" y="121"/>
                    <a:pt x="650" y="122"/>
                    <a:pt x="647" y="120"/>
                  </a:cubicBezTo>
                  <a:cubicBezTo>
                    <a:pt x="647" y="121"/>
                    <a:pt x="648" y="117"/>
                    <a:pt x="648" y="117"/>
                  </a:cubicBezTo>
                  <a:cubicBezTo>
                    <a:pt x="648" y="115"/>
                    <a:pt x="646" y="114"/>
                    <a:pt x="645" y="112"/>
                  </a:cubicBezTo>
                  <a:cubicBezTo>
                    <a:pt x="643" y="107"/>
                    <a:pt x="642" y="102"/>
                    <a:pt x="640" y="97"/>
                  </a:cubicBezTo>
                  <a:cubicBezTo>
                    <a:pt x="639" y="93"/>
                    <a:pt x="636" y="90"/>
                    <a:pt x="633" y="88"/>
                  </a:cubicBezTo>
                  <a:cubicBezTo>
                    <a:pt x="632" y="87"/>
                    <a:pt x="631" y="86"/>
                    <a:pt x="630" y="86"/>
                  </a:cubicBezTo>
                  <a:cubicBezTo>
                    <a:pt x="630" y="86"/>
                    <a:pt x="630" y="87"/>
                    <a:pt x="629" y="87"/>
                  </a:cubicBezTo>
                  <a:cubicBezTo>
                    <a:pt x="629" y="88"/>
                    <a:pt x="629" y="88"/>
                    <a:pt x="629" y="88"/>
                  </a:cubicBezTo>
                  <a:cubicBezTo>
                    <a:pt x="628" y="88"/>
                    <a:pt x="627" y="87"/>
                    <a:pt x="626" y="87"/>
                  </a:cubicBezTo>
                  <a:cubicBezTo>
                    <a:pt x="624" y="87"/>
                    <a:pt x="624" y="88"/>
                    <a:pt x="624" y="90"/>
                  </a:cubicBezTo>
                  <a:cubicBezTo>
                    <a:pt x="624" y="92"/>
                    <a:pt x="625" y="93"/>
                    <a:pt x="627" y="93"/>
                  </a:cubicBezTo>
                  <a:cubicBezTo>
                    <a:pt x="629" y="93"/>
                    <a:pt x="631" y="93"/>
                    <a:pt x="632" y="94"/>
                  </a:cubicBezTo>
                  <a:cubicBezTo>
                    <a:pt x="633" y="95"/>
                    <a:pt x="632" y="98"/>
                    <a:pt x="631" y="98"/>
                  </a:cubicBezTo>
                  <a:cubicBezTo>
                    <a:pt x="629" y="99"/>
                    <a:pt x="623" y="97"/>
                    <a:pt x="624" y="99"/>
                  </a:cubicBezTo>
                  <a:cubicBezTo>
                    <a:pt x="624" y="100"/>
                    <a:pt x="626" y="99"/>
                    <a:pt x="626" y="100"/>
                  </a:cubicBezTo>
                  <a:cubicBezTo>
                    <a:pt x="626" y="101"/>
                    <a:pt x="625" y="102"/>
                    <a:pt x="624" y="103"/>
                  </a:cubicBezTo>
                  <a:cubicBezTo>
                    <a:pt x="624" y="102"/>
                    <a:pt x="623" y="103"/>
                    <a:pt x="624" y="103"/>
                  </a:cubicBezTo>
                  <a:cubicBezTo>
                    <a:pt x="622" y="102"/>
                    <a:pt x="622" y="100"/>
                    <a:pt x="620" y="100"/>
                  </a:cubicBezTo>
                  <a:cubicBezTo>
                    <a:pt x="618" y="100"/>
                    <a:pt x="616" y="104"/>
                    <a:pt x="617" y="106"/>
                  </a:cubicBezTo>
                  <a:cubicBezTo>
                    <a:pt x="618" y="107"/>
                    <a:pt x="619" y="106"/>
                    <a:pt x="618" y="108"/>
                  </a:cubicBezTo>
                  <a:cubicBezTo>
                    <a:pt x="618" y="108"/>
                    <a:pt x="616" y="108"/>
                    <a:pt x="616" y="109"/>
                  </a:cubicBezTo>
                  <a:cubicBezTo>
                    <a:pt x="615" y="112"/>
                    <a:pt x="620" y="109"/>
                    <a:pt x="620" y="110"/>
                  </a:cubicBezTo>
                  <a:cubicBezTo>
                    <a:pt x="619" y="111"/>
                    <a:pt x="619" y="112"/>
                    <a:pt x="620" y="113"/>
                  </a:cubicBezTo>
                  <a:cubicBezTo>
                    <a:pt x="621" y="113"/>
                    <a:pt x="621" y="113"/>
                    <a:pt x="621" y="113"/>
                  </a:cubicBezTo>
                  <a:cubicBezTo>
                    <a:pt x="622" y="113"/>
                    <a:pt x="623" y="114"/>
                    <a:pt x="623" y="113"/>
                  </a:cubicBezTo>
                  <a:cubicBezTo>
                    <a:pt x="624" y="113"/>
                    <a:pt x="624" y="113"/>
                    <a:pt x="624" y="113"/>
                  </a:cubicBezTo>
                  <a:cubicBezTo>
                    <a:pt x="624" y="114"/>
                    <a:pt x="625" y="114"/>
                    <a:pt x="625" y="114"/>
                  </a:cubicBezTo>
                  <a:cubicBezTo>
                    <a:pt x="625" y="116"/>
                    <a:pt x="619" y="115"/>
                    <a:pt x="623" y="118"/>
                  </a:cubicBezTo>
                  <a:cubicBezTo>
                    <a:pt x="623" y="119"/>
                    <a:pt x="625" y="119"/>
                    <a:pt x="626" y="119"/>
                  </a:cubicBezTo>
                  <a:cubicBezTo>
                    <a:pt x="626" y="120"/>
                    <a:pt x="628" y="122"/>
                    <a:pt x="626" y="122"/>
                  </a:cubicBezTo>
                  <a:cubicBezTo>
                    <a:pt x="627" y="119"/>
                    <a:pt x="614" y="120"/>
                    <a:pt x="612" y="119"/>
                  </a:cubicBezTo>
                  <a:cubicBezTo>
                    <a:pt x="613" y="120"/>
                    <a:pt x="613" y="121"/>
                    <a:pt x="613" y="122"/>
                  </a:cubicBezTo>
                  <a:cubicBezTo>
                    <a:pt x="612" y="122"/>
                    <a:pt x="612" y="122"/>
                    <a:pt x="612" y="123"/>
                  </a:cubicBezTo>
                  <a:cubicBezTo>
                    <a:pt x="613" y="124"/>
                    <a:pt x="613" y="125"/>
                    <a:pt x="614" y="126"/>
                  </a:cubicBezTo>
                  <a:cubicBezTo>
                    <a:pt x="615" y="127"/>
                    <a:pt x="616" y="127"/>
                    <a:pt x="616" y="128"/>
                  </a:cubicBezTo>
                  <a:cubicBezTo>
                    <a:pt x="616" y="129"/>
                    <a:pt x="614" y="128"/>
                    <a:pt x="614" y="128"/>
                  </a:cubicBezTo>
                  <a:cubicBezTo>
                    <a:pt x="612" y="127"/>
                    <a:pt x="611" y="128"/>
                    <a:pt x="610" y="129"/>
                  </a:cubicBezTo>
                  <a:cubicBezTo>
                    <a:pt x="610" y="128"/>
                    <a:pt x="606" y="128"/>
                    <a:pt x="608" y="129"/>
                  </a:cubicBezTo>
                  <a:cubicBezTo>
                    <a:pt x="608" y="129"/>
                    <a:pt x="608" y="129"/>
                    <a:pt x="609" y="129"/>
                  </a:cubicBezTo>
                  <a:cubicBezTo>
                    <a:pt x="608" y="129"/>
                    <a:pt x="608" y="129"/>
                    <a:pt x="608" y="129"/>
                  </a:cubicBezTo>
                  <a:cubicBezTo>
                    <a:pt x="608" y="129"/>
                    <a:pt x="608" y="129"/>
                    <a:pt x="608" y="129"/>
                  </a:cubicBezTo>
                  <a:cubicBezTo>
                    <a:pt x="608" y="129"/>
                    <a:pt x="608" y="129"/>
                    <a:pt x="608" y="129"/>
                  </a:cubicBezTo>
                  <a:cubicBezTo>
                    <a:pt x="608" y="129"/>
                    <a:pt x="608" y="129"/>
                    <a:pt x="608" y="129"/>
                  </a:cubicBezTo>
                  <a:close/>
                  <a:moveTo>
                    <a:pt x="434" y="267"/>
                  </a:moveTo>
                  <a:cubicBezTo>
                    <a:pt x="436" y="267"/>
                    <a:pt x="435" y="269"/>
                    <a:pt x="435" y="269"/>
                  </a:cubicBezTo>
                  <a:cubicBezTo>
                    <a:pt x="435" y="269"/>
                    <a:pt x="435" y="269"/>
                    <a:pt x="436" y="269"/>
                  </a:cubicBezTo>
                  <a:cubicBezTo>
                    <a:pt x="436" y="270"/>
                    <a:pt x="435" y="271"/>
                    <a:pt x="435" y="271"/>
                  </a:cubicBezTo>
                  <a:cubicBezTo>
                    <a:pt x="435" y="272"/>
                    <a:pt x="434" y="274"/>
                    <a:pt x="436" y="274"/>
                  </a:cubicBezTo>
                  <a:cubicBezTo>
                    <a:pt x="437" y="274"/>
                    <a:pt x="437" y="272"/>
                    <a:pt x="438" y="272"/>
                  </a:cubicBezTo>
                  <a:cubicBezTo>
                    <a:pt x="440" y="269"/>
                    <a:pt x="442" y="272"/>
                    <a:pt x="444" y="274"/>
                  </a:cubicBezTo>
                  <a:cubicBezTo>
                    <a:pt x="444" y="274"/>
                    <a:pt x="444" y="272"/>
                    <a:pt x="445" y="272"/>
                  </a:cubicBezTo>
                  <a:cubicBezTo>
                    <a:pt x="445" y="272"/>
                    <a:pt x="445" y="273"/>
                    <a:pt x="446" y="273"/>
                  </a:cubicBezTo>
                  <a:cubicBezTo>
                    <a:pt x="446" y="273"/>
                    <a:pt x="445" y="267"/>
                    <a:pt x="447" y="267"/>
                  </a:cubicBezTo>
                  <a:cubicBezTo>
                    <a:pt x="447" y="267"/>
                    <a:pt x="449" y="272"/>
                    <a:pt x="449" y="273"/>
                  </a:cubicBezTo>
                  <a:cubicBezTo>
                    <a:pt x="449" y="275"/>
                    <a:pt x="449" y="278"/>
                    <a:pt x="451" y="275"/>
                  </a:cubicBezTo>
                  <a:cubicBezTo>
                    <a:pt x="453" y="278"/>
                    <a:pt x="458" y="270"/>
                    <a:pt x="453" y="269"/>
                  </a:cubicBezTo>
                  <a:cubicBezTo>
                    <a:pt x="454" y="268"/>
                    <a:pt x="454" y="269"/>
                    <a:pt x="455" y="269"/>
                  </a:cubicBezTo>
                  <a:cubicBezTo>
                    <a:pt x="454" y="268"/>
                    <a:pt x="455" y="264"/>
                    <a:pt x="454" y="262"/>
                  </a:cubicBezTo>
                  <a:cubicBezTo>
                    <a:pt x="455" y="262"/>
                    <a:pt x="454" y="263"/>
                    <a:pt x="455" y="263"/>
                  </a:cubicBezTo>
                  <a:cubicBezTo>
                    <a:pt x="455" y="263"/>
                    <a:pt x="455" y="262"/>
                    <a:pt x="456" y="262"/>
                  </a:cubicBezTo>
                  <a:cubicBezTo>
                    <a:pt x="455" y="264"/>
                    <a:pt x="455" y="268"/>
                    <a:pt x="457" y="269"/>
                  </a:cubicBezTo>
                  <a:cubicBezTo>
                    <a:pt x="459" y="270"/>
                    <a:pt x="459" y="268"/>
                    <a:pt x="459" y="267"/>
                  </a:cubicBezTo>
                  <a:cubicBezTo>
                    <a:pt x="460" y="265"/>
                    <a:pt x="461" y="264"/>
                    <a:pt x="461" y="263"/>
                  </a:cubicBezTo>
                  <a:cubicBezTo>
                    <a:pt x="462" y="262"/>
                    <a:pt x="462" y="261"/>
                    <a:pt x="461" y="261"/>
                  </a:cubicBezTo>
                  <a:cubicBezTo>
                    <a:pt x="461" y="260"/>
                    <a:pt x="460" y="259"/>
                    <a:pt x="460" y="259"/>
                  </a:cubicBezTo>
                  <a:cubicBezTo>
                    <a:pt x="459" y="257"/>
                    <a:pt x="460" y="258"/>
                    <a:pt x="461" y="257"/>
                  </a:cubicBezTo>
                  <a:cubicBezTo>
                    <a:pt x="463" y="257"/>
                    <a:pt x="463" y="257"/>
                    <a:pt x="463" y="255"/>
                  </a:cubicBezTo>
                  <a:cubicBezTo>
                    <a:pt x="463" y="254"/>
                    <a:pt x="461" y="250"/>
                    <a:pt x="464" y="252"/>
                  </a:cubicBezTo>
                  <a:cubicBezTo>
                    <a:pt x="463" y="250"/>
                    <a:pt x="464" y="251"/>
                    <a:pt x="465" y="251"/>
                  </a:cubicBezTo>
                  <a:cubicBezTo>
                    <a:pt x="466" y="251"/>
                    <a:pt x="466" y="250"/>
                    <a:pt x="466" y="250"/>
                  </a:cubicBezTo>
                  <a:cubicBezTo>
                    <a:pt x="466" y="250"/>
                    <a:pt x="466" y="249"/>
                    <a:pt x="466" y="249"/>
                  </a:cubicBezTo>
                  <a:cubicBezTo>
                    <a:pt x="466" y="248"/>
                    <a:pt x="467" y="250"/>
                    <a:pt x="467" y="250"/>
                  </a:cubicBezTo>
                  <a:cubicBezTo>
                    <a:pt x="467" y="251"/>
                    <a:pt x="467" y="252"/>
                    <a:pt x="466" y="253"/>
                  </a:cubicBezTo>
                  <a:cubicBezTo>
                    <a:pt x="466" y="255"/>
                    <a:pt x="465" y="258"/>
                    <a:pt x="466" y="261"/>
                  </a:cubicBezTo>
                  <a:cubicBezTo>
                    <a:pt x="467" y="263"/>
                    <a:pt x="470" y="266"/>
                    <a:pt x="472" y="263"/>
                  </a:cubicBezTo>
                  <a:cubicBezTo>
                    <a:pt x="473" y="261"/>
                    <a:pt x="471" y="259"/>
                    <a:pt x="472" y="257"/>
                  </a:cubicBezTo>
                  <a:cubicBezTo>
                    <a:pt x="473" y="255"/>
                    <a:pt x="476" y="256"/>
                    <a:pt x="478" y="254"/>
                  </a:cubicBezTo>
                  <a:cubicBezTo>
                    <a:pt x="480" y="252"/>
                    <a:pt x="479" y="250"/>
                    <a:pt x="478" y="248"/>
                  </a:cubicBezTo>
                  <a:cubicBezTo>
                    <a:pt x="477" y="246"/>
                    <a:pt x="476" y="246"/>
                    <a:pt x="478" y="246"/>
                  </a:cubicBezTo>
                  <a:cubicBezTo>
                    <a:pt x="480" y="246"/>
                    <a:pt x="481" y="247"/>
                    <a:pt x="480" y="244"/>
                  </a:cubicBezTo>
                  <a:cubicBezTo>
                    <a:pt x="479" y="242"/>
                    <a:pt x="476" y="242"/>
                    <a:pt x="477" y="239"/>
                  </a:cubicBezTo>
                  <a:cubicBezTo>
                    <a:pt x="477" y="237"/>
                    <a:pt x="482" y="236"/>
                    <a:pt x="482" y="234"/>
                  </a:cubicBezTo>
                  <a:cubicBezTo>
                    <a:pt x="482" y="232"/>
                    <a:pt x="479" y="230"/>
                    <a:pt x="478" y="229"/>
                  </a:cubicBezTo>
                  <a:cubicBezTo>
                    <a:pt x="477" y="228"/>
                    <a:pt x="476" y="227"/>
                    <a:pt x="474" y="228"/>
                  </a:cubicBezTo>
                  <a:cubicBezTo>
                    <a:pt x="473" y="228"/>
                    <a:pt x="472" y="229"/>
                    <a:pt x="472" y="230"/>
                  </a:cubicBezTo>
                  <a:cubicBezTo>
                    <a:pt x="472" y="231"/>
                    <a:pt x="473" y="231"/>
                    <a:pt x="474" y="232"/>
                  </a:cubicBezTo>
                  <a:cubicBezTo>
                    <a:pt x="475" y="234"/>
                    <a:pt x="473" y="233"/>
                    <a:pt x="471" y="233"/>
                  </a:cubicBezTo>
                  <a:cubicBezTo>
                    <a:pt x="471" y="234"/>
                    <a:pt x="472" y="235"/>
                    <a:pt x="470" y="235"/>
                  </a:cubicBezTo>
                  <a:cubicBezTo>
                    <a:pt x="469" y="235"/>
                    <a:pt x="467" y="234"/>
                    <a:pt x="466" y="233"/>
                  </a:cubicBezTo>
                  <a:cubicBezTo>
                    <a:pt x="464" y="233"/>
                    <a:pt x="462" y="232"/>
                    <a:pt x="461" y="233"/>
                  </a:cubicBezTo>
                  <a:cubicBezTo>
                    <a:pt x="460" y="233"/>
                    <a:pt x="460" y="234"/>
                    <a:pt x="460" y="234"/>
                  </a:cubicBezTo>
                  <a:cubicBezTo>
                    <a:pt x="460" y="234"/>
                    <a:pt x="458" y="234"/>
                    <a:pt x="459" y="234"/>
                  </a:cubicBezTo>
                  <a:cubicBezTo>
                    <a:pt x="457" y="235"/>
                    <a:pt x="457" y="235"/>
                    <a:pt x="457" y="237"/>
                  </a:cubicBezTo>
                  <a:cubicBezTo>
                    <a:pt x="456" y="239"/>
                    <a:pt x="454" y="241"/>
                    <a:pt x="452" y="243"/>
                  </a:cubicBezTo>
                  <a:cubicBezTo>
                    <a:pt x="451" y="244"/>
                    <a:pt x="451" y="246"/>
                    <a:pt x="450" y="248"/>
                  </a:cubicBezTo>
                  <a:cubicBezTo>
                    <a:pt x="449" y="249"/>
                    <a:pt x="447" y="251"/>
                    <a:pt x="448" y="253"/>
                  </a:cubicBezTo>
                  <a:cubicBezTo>
                    <a:pt x="446" y="252"/>
                    <a:pt x="445" y="253"/>
                    <a:pt x="445" y="254"/>
                  </a:cubicBezTo>
                  <a:cubicBezTo>
                    <a:pt x="445" y="254"/>
                    <a:pt x="445" y="253"/>
                    <a:pt x="444" y="253"/>
                  </a:cubicBezTo>
                  <a:cubicBezTo>
                    <a:pt x="444" y="253"/>
                    <a:pt x="444" y="257"/>
                    <a:pt x="443" y="257"/>
                  </a:cubicBezTo>
                  <a:cubicBezTo>
                    <a:pt x="443" y="259"/>
                    <a:pt x="441" y="260"/>
                    <a:pt x="439" y="261"/>
                  </a:cubicBezTo>
                  <a:cubicBezTo>
                    <a:pt x="437" y="261"/>
                    <a:pt x="436" y="261"/>
                    <a:pt x="435" y="263"/>
                  </a:cubicBezTo>
                  <a:cubicBezTo>
                    <a:pt x="434" y="265"/>
                    <a:pt x="433" y="268"/>
                    <a:pt x="432" y="269"/>
                  </a:cubicBezTo>
                  <a:cubicBezTo>
                    <a:pt x="433" y="269"/>
                    <a:pt x="433" y="268"/>
                    <a:pt x="434" y="267"/>
                  </a:cubicBezTo>
                  <a:cubicBezTo>
                    <a:pt x="434" y="268"/>
                    <a:pt x="435" y="267"/>
                    <a:pt x="435" y="267"/>
                  </a:cubicBezTo>
                  <a:cubicBezTo>
                    <a:pt x="435" y="267"/>
                    <a:pt x="434" y="267"/>
                    <a:pt x="434" y="267"/>
                  </a:cubicBezTo>
                  <a:cubicBezTo>
                    <a:pt x="434" y="267"/>
                    <a:pt x="435" y="267"/>
                    <a:pt x="435" y="267"/>
                  </a:cubicBezTo>
                  <a:cubicBezTo>
                    <a:pt x="435" y="267"/>
                    <a:pt x="434" y="268"/>
                    <a:pt x="434" y="267"/>
                  </a:cubicBezTo>
                  <a:close/>
                  <a:moveTo>
                    <a:pt x="598" y="199"/>
                  </a:moveTo>
                  <a:cubicBezTo>
                    <a:pt x="599" y="200"/>
                    <a:pt x="598" y="201"/>
                    <a:pt x="599" y="201"/>
                  </a:cubicBezTo>
                  <a:cubicBezTo>
                    <a:pt x="600" y="204"/>
                    <a:pt x="600" y="205"/>
                    <a:pt x="603" y="207"/>
                  </a:cubicBezTo>
                  <a:cubicBezTo>
                    <a:pt x="604" y="207"/>
                    <a:pt x="607" y="208"/>
                    <a:pt x="606" y="210"/>
                  </a:cubicBezTo>
                  <a:cubicBezTo>
                    <a:pt x="605" y="212"/>
                    <a:pt x="603" y="209"/>
                    <a:pt x="601" y="210"/>
                  </a:cubicBezTo>
                  <a:cubicBezTo>
                    <a:pt x="600" y="212"/>
                    <a:pt x="604" y="214"/>
                    <a:pt x="605" y="215"/>
                  </a:cubicBezTo>
                  <a:cubicBezTo>
                    <a:pt x="606" y="217"/>
                    <a:pt x="605" y="221"/>
                    <a:pt x="608" y="218"/>
                  </a:cubicBezTo>
                  <a:cubicBezTo>
                    <a:pt x="609" y="217"/>
                    <a:pt x="609" y="217"/>
                    <a:pt x="609" y="216"/>
                  </a:cubicBezTo>
                  <a:cubicBezTo>
                    <a:pt x="610" y="216"/>
                    <a:pt x="612" y="216"/>
                    <a:pt x="613" y="216"/>
                  </a:cubicBezTo>
                  <a:cubicBezTo>
                    <a:pt x="615" y="216"/>
                    <a:pt x="619" y="214"/>
                    <a:pt x="619" y="212"/>
                  </a:cubicBezTo>
                  <a:cubicBezTo>
                    <a:pt x="620" y="211"/>
                    <a:pt x="620" y="209"/>
                    <a:pt x="619" y="207"/>
                  </a:cubicBezTo>
                  <a:cubicBezTo>
                    <a:pt x="619" y="207"/>
                    <a:pt x="617" y="206"/>
                    <a:pt x="617" y="206"/>
                  </a:cubicBezTo>
                  <a:cubicBezTo>
                    <a:pt x="616" y="204"/>
                    <a:pt x="620" y="203"/>
                    <a:pt x="620" y="201"/>
                  </a:cubicBezTo>
                  <a:cubicBezTo>
                    <a:pt x="620" y="198"/>
                    <a:pt x="617" y="197"/>
                    <a:pt x="615" y="196"/>
                  </a:cubicBezTo>
                  <a:cubicBezTo>
                    <a:pt x="613" y="196"/>
                    <a:pt x="612" y="196"/>
                    <a:pt x="611" y="194"/>
                  </a:cubicBezTo>
                  <a:cubicBezTo>
                    <a:pt x="610" y="193"/>
                    <a:pt x="611" y="192"/>
                    <a:pt x="609" y="191"/>
                  </a:cubicBezTo>
                  <a:cubicBezTo>
                    <a:pt x="609" y="190"/>
                    <a:pt x="608" y="190"/>
                    <a:pt x="607" y="189"/>
                  </a:cubicBezTo>
                  <a:cubicBezTo>
                    <a:pt x="605" y="188"/>
                    <a:pt x="597" y="182"/>
                    <a:pt x="597" y="189"/>
                  </a:cubicBezTo>
                  <a:cubicBezTo>
                    <a:pt x="597" y="191"/>
                    <a:pt x="599" y="193"/>
                    <a:pt x="599" y="195"/>
                  </a:cubicBezTo>
                  <a:cubicBezTo>
                    <a:pt x="598" y="195"/>
                    <a:pt x="597" y="195"/>
                    <a:pt x="597" y="196"/>
                  </a:cubicBezTo>
                  <a:cubicBezTo>
                    <a:pt x="596" y="197"/>
                    <a:pt x="597" y="198"/>
                    <a:pt x="598" y="199"/>
                  </a:cubicBezTo>
                  <a:cubicBezTo>
                    <a:pt x="598" y="199"/>
                    <a:pt x="598" y="199"/>
                    <a:pt x="597" y="199"/>
                  </a:cubicBezTo>
                  <a:cubicBezTo>
                    <a:pt x="598" y="199"/>
                    <a:pt x="598" y="199"/>
                    <a:pt x="598" y="199"/>
                  </a:cubicBezTo>
                  <a:cubicBezTo>
                    <a:pt x="598" y="199"/>
                    <a:pt x="597" y="198"/>
                    <a:pt x="598" y="199"/>
                  </a:cubicBezTo>
                  <a:close/>
                  <a:moveTo>
                    <a:pt x="629" y="298"/>
                  </a:moveTo>
                  <a:cubicBezTo>
                    <a:pt x="628" y="297"/>
                    <a:pt x="629" y="295"/>
                    <a:pt x="629" y="293"/>
                  </a:cubicBezTo>
                  <a:cubicBezTo>
                    <a:pt x="629" y="292"/>
                    <a:pt x="628" y="290"/>
                    <a:pt x="628" y="289"/>
                  </a:cubicBezTo>
                  <a:cubicBezTo>
                    <a:pt x="626" y="287"/>
                    <a:pt x="625" y="284"/>
                    <a:pt x="622" y="283"/>
                  </a:cubicBezTo>
                  <a:cubicBezTo>
                    <a:pt x="620" y="282"/>
                    <a:pt x="616" y="283"/>
                    <a:pt x="615" y="285"/>
                  </a:cubicBezTo>
                  <a:cubicBezTo>
                    <a:pt x="614" y="286"/>
                    <a:pt x="614" y="288"/>
                    <a:pt x="613" y="289"/>
                  </a:cubicBezTo>
                  <a:cubicBezTo>
                    <a:pt x="612" y="291"/>
                    <a:pt x="611" y="290"/>
                    <a:pt x="612" y="292"/>
                  </a:cubicBezTo>
                  <a:cubicBezTo>
                    <a:pt x="610" y="294"/>
                    <a:pt x="607" y="296"/>
                    <a:pt x="609" y="299"/>
                  </a:cubicBezTo>
                  <a:cubicBezTo>
                    <a:pt x="608" y="298"/>
                    <a:pt x="610" y="300"/>
                    <a:pt x="610" y="300"/>
                  </a:cubicBezTo>
                  <a:cubicBezTo>
                    <a:pt x="610" y="300"/>
                    <a:pt x="611" y="301"/>
                    <a:pt x="611" y="301"/>
                  </a:cubicBezTo>
                  <a:cubicBezTo>
                    <a:pt x="614" y="303"/>
                    <a:pt x="617" y="304"/>
                    <a:pt x="619" y="307"/>
                  </a:cubicBezTo>
                  <a:cubicBezTo>
                    <a:pt x="621" y="309"/>
                    <a:pt x="625" y="310"/>
                    <a:pt x="628" y="308"/>
                  </a:cubicBezTo>
                  <a:cubicBezTo>
                    <a:pt x="631" y="306"/>
                    <a:pt x="630" y="301"/>
                    <a:pt x="629" y="298"/>
                  </a:cubicBezTo>
                  <a:close/>
                  <a:moveTo>
                    <a:pt x="640" y="74"/>
                  </a:moveTo>
                  <a:cubicBezTo>
                    <a:pt x="641" y="73"/>
                    <a:pt x="641" y="71"/>
                    <a:pt x="641" y="70"/>
                  </a:cubicBezTo>
                  <a:cubicBezTo>
                    <a:pt x="642" y="69"/>
                    <a:pt x="643" y="69"/>
                    <a:pt x="644" y="68"/>
                  </a:cubicBezTo>
                  <a:cubicBezTo>
                    <a:pt x="646" y="67"/>
                    <a:pt x="646" y="65"/>
                    <a:pt x="648" y="63"/>
                  </a:cubicBezTo>
                  <a:cubicBezTo>
                    <a:pt x="649" y="62"/>
                    <a:pt x="652" y="60"/>
                    <a:pt x="654" y="61"/>
                  </a:cubicBezTo>
                  <a:cubicBezTo>
                    <a:pt x="656" y="62"/>
                    <a:pt x="655" y="66"/>
                    <a:pt x="657" y="66"/>
                  </a:cubicBezTo>
                  <a:cubicBezTo>
                    <a:pt x="657" y="65"/>
                    <a:pt x="657" y="62"/>
                    <a:pt x="657" y="61"/>
                  </a:cubicBezTo>
                  <a:cubicBezTo>
                    <a:pt x="657" y="61"/>
                    <a:pt x="657" y="59"/>
                    <a:pt x="658" y="60"/>
                  </a:cubicBezTo>
                  <a:cubicBezTo>
                    <a:pt x="659" y="61"/>
                    <a:pt x="659" y="65"/>
                    <a:pt x="660" y="65"/>
                  </a:cubicBezTo>
                  <a:cubicBezTo>
                    <a:pt x="661" y="64"/>
                    <a:pt x="659" y="59"/>
                    <a:pt x="659" y="58"/>
                  </a:cubicBezTo>
                  <a:cubicBezTo>
                    <a:pt x="660" y="55"/>
                    <a:pt x="662" y="52"/>
                    <a:pt x="665" y="52"/>
                  </a:cubicBezTo>
                  <a:cubicBezTo>
                    <a:pt x="667" y="52"/>
                    <a:pt x="670" y="53"/>
                    <a:pt x="671" y="55"/>
                  </a:cubicBezTo>
                  <a:cubicBezTo>
                    <a:pt x="672" y="56"/>
                    <a:pt x="671" y="58"/>
                    <a:pt x="672" y="59"/>
                  </a:cubicBezTo>
                  <a:cubicBezTo>
                    <a:pt x="672" y="60"/>
                    <a:pt x="673" y="61"/>
                    <a:pt x="674" y="62"/>
                  </a:cubicBezTo>
                  <a:cubicBezTo>
                    <a:pt x="675" y="62"/>
                    <a:pt x="675" y="61"/>
                    <a:pt x="674" y="61"/>
                  </a:cubicBezTo>
                  <a:cubicBezTo>
                    <a:pt x="674" y="60"/>
                    <a:pt x="672" y="60"/>
                    <a:pt x="672" y="58"/>
                  </a:cubicBezTo>
                  <a:cubicBezTo>
                    <a:pt x="672" y="58"/>
                    <a:pt x="673" y="57"/>
                    <a:pt x="673" y="57"/>
                  </a:cubicBezTo>
                  <a:cubicBezTo>
                    <a:pt x="673" y="55"/>
                    <a:pt x="673" y="54"/>
                    <a:pt x="675" y="55"/>
                  </a:cubicBezTo>
                  <a:cubicBezTo>
                    <a:pt x="676" y="55"/>
                    <a:pt x="676" y="55"/>
                    <a:pt x="676" y="55"/>
                  </a:cubicBezTo>
                  <a:cubicBezTo>
                    <a:pt x="677" y="55"/>
                    <a:pt x="678" y="55"/>
                    <a:pt x="678" y="55"/>
                  </a:cubicBezTo>
                  <a:cubicBezTo>
                    <a:pt x="681" y="56"/>
                    <a:pt x="682" y="61"/>
                    <a:pt x="684" y="63"/>
                  </a:cubicBezTo>
                  <a:cubicBezTo>
                    <a:pt x="684" y="62"/>
                    <a:pt x="682" y="60"/>
                    <a:pt x="682" y="59"/>
                  </a:cubicBezTo>
                  <a:cubicBezTo>
                    <a:pt x="682" y="59"/>
                    <a:pt x="681" y="57"/>
                    <a:pt x="681" y="57"/>
                  </a:cubicBezTo>
                  <a:cubicBezTo>
                    <a:pt x="684" y="55"/>
                    <a:pt x="687" y="62"/>
                    <a:pt x="687" y="62"/>
                  </a:cubicBezTo>
                  <a:cubicBezTo>
                    <a:pt x="687" y="61"/>
                    <a:pt x="685" y="57"/>
                    <a:pt x="686" y="57"/>
                  </a:cubicBezTo>
                  <a:cubicBezTo>
                    <a:pt x="688" y="57"/>
                    <a:pt x="688" y="61"/>
                    <a:pt x="688" y="62"/>
                  </a:cubicBezTo>
                  <a:cubicBezTo>
                    <a:pt x="689" y="62"/>
                    <a:pt x="688" y="58"/>
                    <a:pt x="688" y="57"/>
                  </a:cubicBezTo>
                  <a:cubicBezTo>
                    <a:pt x="688" y="57"/>
                    <a:pt x="688" y="57"/>
                    <a:pt x="688" y="57"/>
                  </a:cubicBezTo>
                  <a:cubicBezTo>
                    <a:pt x="687" y="56"/>
                    <a:pt x="687" y="57"/>
                    <a:pt x="687" y="56"/>
                  </a:cubicBezTo>
                  <a:cubicBezTo>
                    <a:pt x="685" y="56"/>
                    <a:pt x="683" y="56"/>
                    <a:pt x="682" y="55"/>
                  </a:cubicBezTo>
                  <a:cubicBezTo>
                    <a:pt x="681" y="54"/>
                    <a:pt x="681" y="54"/>
                    <a:pt x="681" y="54"/>
                  </a:cubicBezTo>
                  <a:cubicBezTo>
                    <a:pt x="681" y="54"/>
                    <a:pt x="681" y="54"/>
                    <a:pt x="680" y="54"/>
                  </a:cubicBezTo>
                  <a:cubicBezTo>
                    <a:pt x="678" y="53"/>
                    <a:pt x="673" y="51"/>
                    <a:pt x="674" y="48"/>
                  </a:cubicBezTo>
                  <a:cubicBezTo>
                    <a:pt x="675" y="44"/>
                    <a:pt x="682" y="48"/>
                    <a:pt x="683" y="44"/>
                  </a:cubicBezTo>
                  <a:cubicBezTo>
                    <a:pt x="684" y="41"/>
                    <a:pt x="679" y="36"/>
                    <a:pt x="682" y="34"/>
                  </a:cubicBezTo>
                  <a:cubicBezTo>
                    <a:pt x="683" y="34"/>
                    <a:pt x="686" y="33"/>
                    <a:pt x="687" y="34"/>
                  </a:cubicBezTo>
                  <a:cubicBezTo>
                    <a:pt x="688" y="35"/>
                    <a:pt x="688" y="37"/>
                    <a:pt x="686" y="36"/>
                  </a:cubicBezTo>
                  <a:cubicBezTo>
                    <a:pt x="688" y="38"/>
                    <a:pt x="689" y="39"/>
                    <a:pt x="691" y="40"/>
                  </a:cubicBezTo>
                  <a:cubicBezTo>
                    <a:pt x="693" y="40"/>
                    <a:pt x="695" y="40"/>
                    <a:pt x="696" y="42"/>
                  </a:cubicBezTo>
                  <a:cubicBezTo>
                    <a:pt x="698" y="43"/>
                    <a:pt x="698" y="46"/>
                    <a:pt x="699" y="48"/>
                  </a:cubicBezTo>
                  <a:cubicBezTo>
                    <a:pt x="700" y="51"/>
                    <a:pt x="699" y="52"/>
                    <a:pt x="699" y="54"/>
                  </a:cubicBezTo>
                  <a:cubicBezTo>
                    <a:pt x="700" y="55"/>
                    <a:pt x="702" y="54"/>
                    <a:pt x="703" y="54"/>
                  </a:cubicBezTo>
                  <a:cubicBezTo>
                    <a:pt x="705" y="54"/>
                    <a:pt x="705" y="55"/>
                    <a:pt x="706" y="55"/>
                  </a:cubicBezTo>
                  <a:cubicBezTo>
                    <a:pt x="707" y="55"/>
                    <a:pt x="707" y="55"/>
                    <a:pt x="707" y="55"/>
                  </a:cubicBezTo>
                  <a:cubicBezTo>
                    <a:pt x="706" y="53"/>
                    <a:pt x="703" y="54"/>
                    <a:pt x="702" y="52"/>
                  </a:cubicBezTo>
                  <a:cubicBezTo>
                    <a:pt x="701" y="51"/>
                    <a:pt x="699" y="47"/>
                    <a:pt x="700" y="45"/>
                  </a:cubicBezTo>
                  <a:cubicBezTo>
                    <a:pt x="700" y="44"/>
                    <a:pt x="700" y="44"/>
                    <a:pt x="701" y="44"/>
                  </a:cubicBezTo>
                  <a:cubicBezTo>
                    <a:pt x="702" y="44"/>
                    <a:pt x="702" y="44"/>
                    <a:pt x="703" y="44"/>
                  </a:cubicBezTo>
                  <a:cubicBezTo>
                    <a:pt x="703" y="45"/>
                    <a:pt x="703" y="45"/>
                    <a:pt x="703" y="45"/>
                  </a:cubicBezTo>
                  <a:cubicBezTo>
                    <a:pt x="704" y="45"/>
                    <a:pt x="704" y="46"/>
                    <a:pt x="704" y="47"/>
                  </a:cubicBezTo>
                  <a:cubicBezTo>
                    <a:pt x="704" y="47"/>
                    <a:pt x="704" y="47"/>
                    <a:pt x="704" y="47"/>
                  </a:cubicBezTo>
                  <a:cubicBezTo>
                    <a:pt x="705" y="48"/>
                    <a:pt x="705" y="48"/>
                    <a:pt x="706" y="49"/>
                  </a:cubicBezTo>
                  <a:cubicBezTo>
                    <a:pt x="706" y="49"/>
                    <a:pt x="706" y="49"/>
                    <a:pt x="706" y="49"/>
                  </a:cubicBezTo>
                  <a:cubicBezTo>
                    <a:pt x="706" y="49"/>
                    <a:pt x="706" y="49"/>
                    <a:pt x="706" y="49"/>
                  </a:cubicBezTo>
                  <a:cubicBezTo>
                    <a:pt x="706" y="49"/>
                    <a:pt x="706" y="49"/>
                    <a:pt x="706" y="49"/>
                  </a:cubicBezTo>
                  <a:cubicBezTo>
                    <a:pt x="707" y="50"/>
                    <a:pt x="708" y="51"/>
                    <a:pt x="708" y="52"/>
                  </a:cubicBezTo>
                  <a:cubicBezTo>
                    <a:pt x="709" y="52"/>
                    <a:pt x="709" y="52"/>
                    <a:pt x="709" y="52"/>
                  </a:cubicBezTo>
                  <a:cubicBezTo>
                    <a:pt x="710" y="52"/>
                    <a:pt x="711" y="53"/>
                    <a:pt x="711" y="54"/>
                  </a:cubicBezTo>
                  <a:cubicBezTo>
                    <a:pt x="712" y="54"/>
                    <a:pt x="712" y="54"/>
                    <a:pt x="712" y="55"/>
                  </a:cubicBezTo>
                  <a:cubicBezTo>
                    <a:pt x="712" y="55"/>
                    <a:pt x="712" y="55"/>
                    <a:pt x="712" y="55"/>
                  </a:cubicBezTo>
                  <a:cubicBezTo>
                    <a:pt x="713" y="55"/>
                    <a:pt x="714" y="56"/>
                    <a:pt x="714" y="56"/>
                  </a:cubicBezTo>
                  <a:cubicBezTo>
                    <a:pt x="717" y="54"/>
                    <a:pt x="711" y="53"/>
                    <a:pt x="714" y="50"/>
                  </a:cubicBezTo>
                  <a:cubicBezTo>
                    <a:pt x="711" y="50"/>
                    <a:pt x="709" y="48"/>
                    <a:pt x="707" y="46"/>
                  </a:cubicBezTo>
                  <a:cubicBezTo>
                    <a:pt x="706" y="44"/>
                    <a:pt x="705" y="44"/>
                    <a:pt x="704" y="43"/>
                  </a:cubicBezTo>
                  <a:cubicBezTo>
                    <a:pt x="703" y="42"/>
                    <a:pt x="702" y="41"/>
                    <a:pt x="702" y="39"/>
                  </a:cubicBezTo>
                  <a:cubicBezTo>
                    <a:pt x="702" y="39"/>
                    <a:pt x="702" y="39"/>
                    <a:pt x="702" y="39"/>
                  </a:cubicBezTo>
                  <a:cubicBezTo>
                    <a:pt x="701" y="37"/>
                    <a:pt x="702" y="35"/>
                    <a:pt x="703" y="34"/>
                  </a:cubicBezTo>
                  <a:cubicBezTo>
                    <a:pt x="705" y="32"/>
                    <a:pt x="706" y="33"/>
                    <a:pt x="708" y="34"/>
                  </a:cubicBezTo>
                  <a:cubicBezTo>
                    <a:pt x="708" y="34"/>
                    <a:pt x="709" y="34"/>
                    <a:pt x="709" y="34"/>
                  </a:cubicBezTo>
                  <a:cubicBezTo>
                    <a:pt x="709" y="33"/>
                    <a:pt x="709" y="33"/>
                    <a:pt x="709" y="33"/>
                  </a:cubicBezTo>
                  <a:cubicBezTo>
                    <a:pt x="707" y="32"/>
                    <a:pt x="701" y="27"/>
                    <a:pt x="705" y="25"/>
                  </a:cubicBezTo>
                  <a:cubicBezTo>
                    <a:pt x="707" y="24"/>
                    <a:pt x="711" y="27"/>
                    <a:pt x="712" y="28"/>
                  </a:cubicBezTo>
                  <a:cubicBezTo>
                    <a:pt x="712" y="28"/>
                    <a:pt x="712" y="29"/>
                    <a:pt x="712" y="29"/>
                  </a:cubicBezTo>
                  <a:cubicBezTo>
                    <a:pt x="713" y="30"/>
                    <a:pt x="713" y="31"/>
                    <a:pt x="714" y="32"/>
                  </a:cubicBezTo>
                  <a:cubicBezTo>
                    <a:pt x="714" y="31"/>
                    <a:pt x="715" y="31"/>
                    <a:pt x="716" y="31"/>
                  </a:cubicBezTo>
                  <a:cubicBezTo>
                    <a:pt x="716" y="30"/>
                    <a:pt x="715" y="29"/>
                    <a:pt x="715" y="28"/>
                  </a:cubicBezTo>
                  <a:cubicBezTo>
                    <a:pt x="715" y="28"/>
                    <a:pt x="715" y="28"/>
                    <a:pt x="714" y="27"/>
                  </a:cubicBezTo>
                  <a:cubicBezTo>
                    <a:pt x="714" y="25"/>
                    <a:pt x="705" y="16"/>
                    <a:pt x="713" y="16"/>
                  </a:cubicBezTo>
                  <a:cubicBezTo>
                    <a:pt x="715" y="16"/>
                    <a:pt x="717" y="19"/>
                    <a:pt x="718" y="21"/>
                  </a:cubicBezTo>
                  <a:cubicBezTo>
                    <a:pt x="719" y="22"/>
                    <a:pt x="718" y="26"/>
                    <a:pt x="720" y="26"/>
                  </a:cubicBezTo>
                  <a:cubicBezTo>
                    <a:pt x="720" y="24"/>
                    <a:pt x="719" y="22"/>
                    <a:pt x="722" y="23"/>
                  </a:cubicBezTo>
                  <a:cubicBezTo>
                    <a:pt x="724" y="23"/>
                    <a:pt x="725" y="25"/>
                    <a:pt x="728" y="25"/>
                  </a:cubicBezTo>
                  <a:cubicBezTo>
                    <a:pt x="728" y="25"/>
                    <a:pt x="728" y="25"/>
                    <a:pt x="729" y="25"/>
                  </a:cubicBezTo>
                  <a:cubicBezTo>
                    <a:pt x="729" y="24"/>
                    <a:pt x="729" y="25"/>
                    <a:pt x="730" y="24"/>
                  </a:cubicBezTo>
                  <a:cubicBezTo>
                    <a:pt x="730" y="24"/>
                    <a:pt x="729" y="24"/>
                    <a:pt x="729" y="24"/>
                  </a:cubicBezTo>
                  <a:cubicBezTo>
                    <a:pt x="729" y="24"/>
                    <a:pt x="729" y="24"/>
                    <a:pt x="728" y="24"/>
                  </a:cubicBezTo>
                  <a:cubicBezTo>
                    <a:pt x="728" y="25"/>
                    <a:pt x="727" y="24"/>
                    <a:pt x="727" y="24"/>
                  </a:cubicBezTo>
                  <a:cubicBezTo>
                    <a:pt x="725" y="24"/>
                    <a:pt x="721" y="22"/>
                    <a:pt x="720" y="20"/>
                  </a:cubicBezTo>
                  <a:cubicBezTo>
                    <a:pt x="719" y="17"/>
                    <a:pt x="721" y="19"/>
                    <a:pt x="721" y="17"/>
                  </a:cubicBezTo>
                  <a:cubicBezTo>
                    <a:pt x="721" y="16"/>
                    <a:pt x="721" y="16"/>
                    <a:pt x="721" y="16"/>
                  </a:cubicBezTo>
                  <a:cubicBezTo>
                    <a:pt x="721" y="16"/>
                    <a:pt x="721" y="16"/>
                    <a:pt x="720" y="16"/>
                  </a:cubicBezTo>
                  <a:cubicBezTo>
                    <a:pt x="720" y="16"/>
                    <a:pt x="720" y="16"/>
                    <a:pt x="719" y="16"/>
                  </a:cubicBezTo>
                  <a:cubicBezTo>
                    <a:pt x="712" y="13"/>
                    <a:pt x="729" y="5"/>
                    <a:pt x="726" y="15"/>
                  </a:cubicBezTo>
                  <a:cubicBezTo>
                    <a:pt x="727" y="14"/>
                    <a:pt x="728" y="11"/>
                    <a:pt x="728" y="11"/>
                  </a:cubicBezTo>
                  <a:cubicBezTo>
                    <a:pt x="729" y="11"/>
                    <a:pt x="729" y="16"/>
                    <a:pt x="730" y="16"/>
                  </a:cubicBezTo>
                  <a:cubicBezTo>
                    <a:pt x="730" y="16"/>
                    <a:pt x="730" y="15"/>
                    <a:pt x="730" y="14"/>
                  </a:cubicBezTo>
                  <a:cubicBezTo>
                    <a:pt x="731" y="15"/>
                    <a:pt x="731" y="17"/>
                    <a:pt x="733" y="17"/>
                  </a:cubicBezTo>
                  <a:cubicBezTo>
                    <a:pt x="733" y="17"/>
                    <a:pt x="730" y="13"/>
                    <a:pt x="733" y="15"/>
                  </a:cubicBezTo>
                  <a:cubicBezTo>
                    <a:pt x="733" y="13"/>
                    <a:pt x="733" y="11"/>
                    <a:pt x="735" y="13"/>
                  </a:cubicBezTo>
                  <a:cubicBezTo>
                    <a:pt x="738" y="14"/>
                    <a:pt x="739" y="17"/>
                    <a:pt x="740" y="19"/>
                  </a:cubicBezTo>
                  <a:cubicBezTo>
                    <a:pt x="741" y="22"/>
                    <a:pt x="741" y="25"/>
                    <a:pt x="744" y="26"/>
                  </a:cubicBezTo>
                  <a:cubicBezTo>
                    <a:pt x="744" y="27"/>
                    <a:pt x="744" y="27"/>
                    <a:pt x="745" y="27"/>
                  </a:cubicBezTo>
                  <a:cubicBezTo>
                    <a:pt x="745" y="27"/>
                    <a:pt x="745" y="27"/>
                    <a:pt x="745" y="27"/>
                  </a:cubicBezTo>
                  <a:cubicBezTo>
                    <a:pt x="747" y="28"/>
                    <a:pt x="746" y="29"/>
                    <a:pt x="746" y="30"/>
                  </a:cubicBezTo>
                  <a:cubicBezTo>
                    <a:pt x="746" y="30"/>
                    <a:pt x="746" y="31"/>
                    <a:pt x="746" y="31"/>
                  </a:cubicBezTo>
                  <a:cubicBezTo>
                    <a:pt x="746" y="31"/>
                    <a:pt x="746" y="31"/>
                    <a:pt x="746" y="31"/>
                  </a:cubicBezTo>
                  <a:cubicBezTo>
                    <a:pt x="746" y="32"/>
                    <a:pt x="746" y="31"/>
                    <a:pt x="746" y="31"/>
                  </a:cubicBezTo>
                  <a:cubicBezTo>
                    <a:pt x="747" y="31"/>
                    <a:pt x="747" y="30"/>
                    <a:pt x="748" y="30"/>
                  </a:cubicBezTo>
                  <a:cubicBezTo>
                    <a:pt x="748" y="30"/>
                    <a:pt x="748" y="30"/>
                    <a:pt x="748" y="30"/>
                  </a:cubicBezTo>
                  <a:cubicBezTo>
                    <a:pt x="748" y="30"/>
                    <a:pt x="748" y="29"/>
                    <a:pt x="748" y="29"/>
                  </a:cubicBezTo>
                  <a:cubicBezTo>
                    <a:pt x="749" y="29"/>
                    <a:pt x="749" y="29"/>
                    <a:pt x="750" y="28"/>
                  </a:cubicBezTo>
                  <a:cubicBezTo>
                    <a:pt x="750" y="28"/>
                    <a:pt x="750" y="28"/>
                    <a:pt x="750" y="28"/>
                  </a:cubicBezTo>
                  <a:cubicBezTo>
                    <a:pt x="750" y="28"/>
                    <a:pt x="750" y="28"/>
                    <a:pt x="750" y="28"/>
                  </a:cubicBezTo>
                  <a:cubicBezTo>
                    <a:pt x="750" y="28"/>
                    <a:pt x="750" y="28"/>
                    <a:pt x="750" y="28"/>
                  </a:cubicBezTo>
                  <a:cubicBezTo>
                    <a:pt x="750" y="28"/>
                    <a:pt x="749" y="27"/>
                    <a:pt x="749" y="27"/>
                  </a:cubicBezTo>
                  <a:cubicBezTo>
                    <a:pt x="747" y="26"/>
                    <a:pt x="745" y="24"/>
                    <a:pt x="745" y="23"/>
                  </a:cubicBezTo>
                  <a:cubicBezTo>
                    <a:pt x="744" y="22"/>
                    <a:pt x="744" y="22"/>
                    <a:pt x="744" y="21"/>
                  </a:cubicBezTo>
                  <a:cubicBezTo>
                    <a:pt x="744" y="20"/>
                    <a:pt x="746" y="20"/>
                    <a:pt x="746" y="19"/>
                  </a:cubicBezTo>
                  <a:cubicBezTo>
                    <a:pt x="746" y="19"/>
                    <a:pt x="745" y="19"/>
                    <a:pt x="745" y="19"/>
                  </a:cubicBezTo>
                  <a:cubicBezTo>
                    <a:pt x="745" y="19"/>
                    <a:pt x="744" y="19"/>
                    <a:pt x="744" y="19"/>
                  </a:cubicBezTo>
                  <a:cubicBezTo>
                    <a:pt x="742" y="19"/>
                    <a:pt x="742" y="16"/>
                    <a:pt x="741" y="14"/>
                  </a:cubicBezTo>
                  <a:cubicBezTo>
                    <a:pt x="739" y="11"/>
                    <a:pt x="737" y="11"/>
                    <a:pt x="737" y="7"/>
                  </a:cubicBezTo>
                  <a:cubicBezTo>
                    <a:pt x="737" y="6"/>
                    <a:pt x="736" y="4"/>
                    <a:pt x="738" y="3"/>
                  </a:cubicBezTo>
                  <a:cubicBezTo>
                    <a:pt x="740" y="2"/>
                    <a:pt x="743" y="3"/>
                    <a:pt x="745" y="3"/>
                  </a:cubicBezTo>
                  <a:cubicBezTo>
                    <a:pt x="747" y="3"/>
                    <a:pt x="749" y="6"/>
                    <a:pt x="752" y="6"/>
                  </a:cubicBezTo>
                  <a:cubicBezTo>
                    <a:pt x="754" y="5"/>
                    <a:pt x="756" y="5"/>
                    <a:pt x="758" y="8"/>
                  </a:cubicBezTo>
                  <a:cubicBezTo>
                    <a:pt x="760" y="10"/>
                    <a:pt x="760" y="12"/>
                    <a:pt x="761" y="14"/>
                  </a:cubicBezTo>
                  <a:cubicBezTo>
                    <a:pt x="761" y="16"/>
                    <a:pt x="763" y="17"/>
                    <a:pt x="764" y="19"/>
                  </a:cubicBezTo>
                  <a:cubicBezTo>
                    <a:pt x="765" y="20"/>
                    <a:pt x="765" y="20"/>
                    <a:pt x="765" y="20"/>
                  </a:cubicBezTo>
                  <a:cubicBezTo>
                    <a:pt x="766" y="21"/>
                    <a:pt x="767" y="22"/>
                    <a:pt x="768" y="23"/>
                  </a:cubicBezTo>
                  <a:cubicBezTo>
                    <a:pt x="768" y="23"/>
                    <a:pt x="768" y="23"/>
                    <a:pt x="769" y="24"/>
                  </a:cubicBezTo>
                  <a:cubicBezTo>
                    <a:pt x="770" y="20"/>
                    <a:pt x="765" y="18"/>
                    <a:pt x="764" y="16"/>
                  </a:cubicBezTo>
                  <a:cubicBezTo>
                    <a:pt x="763" y="14"/>
                    <a:pt x="762" y="12"/>
                    <a:pt x="762" y="11"/>
                  </a:cubicBezTo>
                  <a:cubicBezTo>
                    <a:pt x="763" y="9"/>
                    <a:pt x="765" y="6"/>
                    <a:pt x="766" y="5"/>
                  </a:cubicBezTo>
                  <a:cubicBezTo>
                    <a:pt x="766" y="5"/>
                    <a:pt x="766" y="4"/>
                    <a:pt x="767" y="4"/>
                  </a:cubicBezTo>
                  <a:cubicBezTo>
                    <a:pt x="767" y="3"/>
                    <a:pt x="768" y="3"/>
                    <a:pt x="768" y="3"/>
                  </a:cubicBezTo>
                  <a:cubicBezTo>
                    <a:pt x="770" y="1"/>
                    <a:pt x="774" y="1"/>
                    <a:pt x="775" y="3"/>
                  </a:cubicBezTo>
                  <a:cubicBezTo>
                    <a:pt x="775" y="4"/>
                    <a:pt x="775" y="5"/>
                    <a:pt x="775" y="6"/>
                  </a:cubicBezTo>
                  <a:cubicBezTo>
                    <a:pt x="774" y="7"/>
                    <a:pt x="774" y="7"/>
                    <a:pt x="775" y="8"/>
                  </a:cubicBezTo>
                  <a:cubicBezTo>
                    <a:pt x="775" y="9"/>
                    <a:pt x="776" y="9"/>
                    <a:pt x="776" y="10"/>
                  </a:cubicBezTo>
                  <a:cubicBezTo>
                    <a:pt x="776" y="11"/>
                    <a:pt x="777" y="11"/>
                    <a:pt x="777" y="12"/>
                  </a:cubicBezTo>
                  <a:cubicBezTo>
                    <a:pt x="777" y="12"/>
                    <a:pt x="778" y="12"/>
                    <a:pt x="778" y="12"/>
                  </a:cubicBezTo>
                  <a:cubicBezTo>
                    <a:pt x="778" y="12"/>
                    <a:pt x="779" y="13"/>
                    <a:pt x="779" y="13"/>
                  </a:cubicBezTo>
                  <a:cubicBezTo>
                    <a:pt x="780" y="13"/>
                    <a:pt x="780" y="13"/>
                    <a:pt x="780" y="13"/>
                  </a:cubicBezTo>
                  <a:cubicBezTo>
                    <a:pt x="780" y="10"/>
                    <a:pt x="776" y="9"/>
                    <a:pt x="777" y="6"/>
                  </a:cubicBezTo>
                  <a:cubicBezTo>
                    <a:pt x="777" y="2"/>
                    <a:pt x="779" y="3"/>
                    <a:pt x="782" y="2"/>
                  </a:cubicBezTo>
                  <a:cubicBezTo>
                    <a:pt x="783" y="2"/>
                    <a:pt x="787" y="0"/>
                    <a:pt x="788" y="2"/>
                  </a:cubicBezTo>
                  <a:cubicBezTo>
                    <a:pt x="789" y="2"/>
                    <a:pt x="788" y="2"/>
                    <a:pt x="788" y="3"/>
                  </a:cubicBezTo>
                  <a:cubicBezTo>
                    <a:pt x="788" y="4"/>
                    <a:pt x="789" y="4"/>
                    <a:pt x="789" y="5"/>
                  </a:cubicBezTo>
                  <a:cubicBezTo>
                    <a:pt x="789" y="5"/>
                    <a:pt x="789" y="5"/>
                    <a:pt x="789" y="6"/>
                  </a:cubicBezTo>
                  <a:cubicBezTo>
                    <a:pt x="789" y="7"/>
                    <a:pt x="788" y="7"/>
                    <a:pt x="788" y="8"/>
                  </a:cubicBezTo>
                  <a:cubicBezTo>
                    <a:pt x="789" y="9"/>
                    <a:pt x="792" y="6"/>
                    <a:pt x="793" y="6"/>
                  </a:cubicBezTo>
                  <a:cubicBezTo>
                    <a:pt x="792" y="7"/>
                    <a:pt x="793" y="11"/>
                    <a:pt x="794" y="11"/>
                  </a:cubicBezTo>
                  <a:cubicBezTo>
                    <a:pt x="794" y="10"/>
                    <a:pt x="794" y="10"/>
                    <a:pt x="794" y="10"/>
                  </a:cubicBezTo>
                  <a:cubicBezTo>
                    <a:pt x="794" y="10"/>
                    <a:pt x="794" y="9"/>
                    <a:pt x="794" y="8"/>
                  </a:cubicBezTo>
                  <a:cubicBezTo>
                    <a:pt x="795" y="9"/>
                    <a:pt x="795" y="7"/>
                    <a:pt x="797" y="7"/>
                  </a:cubicBezTo>
                  <a:cubicBezTo>
                    <a:pt x="798" y="8"/>
                    <a:pt x="798" y="10"/>
                    <a:pt x="798" y="10"/>
                  </a:cubicBezTo>
                  <a:cubicBezTo>
                    <a:pt x="799" y="9"/>
                    <a:pt x="800" y="9"/>
                    <a:pt x="801" y="10"/>
                  </a:cubicBezTo>
                  <a:cubicBezTo>
                    <a:pt x="802" y="10"/>
                    <a:pt x="802" y="10"/>
                    <a:pt x="802" y="10"/>
                  </a:cubicBezTo>
                  <a:cubicBezTo>
                    <a:pt x="802" y="10"/>
                    <a:pt x="803" y="10"/>
                    <a:pt x="803" y="10"/>
                  </a:cubicBezTo>
                  <a:cubicBezTo>
                    <a:pt x="803" y="10"/>
                    <a:pt x="804" y="10"/>
                    <a:pt x="804" y="11"/>
                  </a:cubicBezTo>
                  <a:cubicBezTo>
                    <a:pt x="805" y="11"/>
                    <a:pt x="807" y="9"/>
                    <a:pt x="807" y="11"/>
                  </a:cubicBezTo>
                  <a:cubicBezTo>
                    <a:pt x="807" y="10"/>
                    <a:pt x="809" y="11"/>
                    <a:pt x="810" y="11"/>
                  </a:cubicBezTo>
                  <a:cubicBezTo>
                    <a:pt x="810" y="12"/>
                    <a:pt x="810" y="12"/>
                    <a:pt x="810" y="12"/>
                  </a:cubicBezTo>
                  <a:cubicBezTo>
                    <a:pt x="813" y="15"/>
                    <a:pt x="803" y="20"/>
                    <a:pt x="801" y="21"/>
                  </a:cubicBezTo>
                  <a:cubicBezTo>
                    <a:pt x="800" y="22"/>
                    <a:pt x="795" y="24"/>
                    <a:pt x="796" y="26"/>
                  </a:cubicBezTo>
                  <a:cubicBezTo>
                    <a:pt x="796" y="27"/>
                    <a:pt x="802" y="26"/>
                    <a:pt x="803" y="26"/>
                  </a:cubicBezTo>
                  <a:cubicBezTo>
                    <a:pt x="803" y="25"/>
                    <a:pt x="803" y="25"/>
                    <a:pt x="804" y="24"/>
                  </a:cubicBezTo>
                  <a:cubicBezTo>
                    <a:pt x="804" y="24"/>
                    <a:pt x="804" y="24"/>
                    <a:pt x="804" y="24"/>
                  </a:cubicBezTo>
                  <a:cubicBezTo>
                    <a:pt x="805" y="23"/>
                    <a:pt x="806" y="22"/>
                    <a:pt x="808" y="22"/>
                  </a:cubicBezTo>
                  <a:cubicBezTo>
                    <a:pt x="808" y="20"/>
                    <a:pt x="811" y="16"/>
                    <a:pt x="813" y="16"/>
                  </a:cubicBezTo>
                  <a:cubicBezTo>
                    <a:pt x="815" y="15"/>
                    <a:pt x="817" y="20"/>
                    <a:pt x="818" y="20"/>
                  </a:cubicBezTo>
                  <a:cubicBezTo>
                    <a:pt x="818" y="18"/>
                    <a:pt x="816" y="19"/>
                    <a:pt x="817" y="17"/>
                  </a:cubicBezTo>
                  <a:cubicBezTo>
                    <a:pt x="817" y="16"/>
                    <a:pt x="818" y="15"/>
                    <a:pt x="819" y="15"/>
                  </a:cubicBezTo>
                  <a:cubicBezTo>
                    <a:pt x="819" y="15"/>
                    <a:pt x="819" y="15"/>
                    <a:pt x="819" y="15"/>
                  </a:cubicBezTo>
                  <a:cubicBezTo>
                    <a:pt x="818" y="15"/>
                    <a:pt x="818" y="14"/>
                    <a:pt x="818" y="13"/>
                  </a:cubicBezTo>
                  <a:cubicBezTo>
                    <a:pt x="818" y="12"/>
                    <a:pt x="820" y="12"/>
                    <a:pt x="820" y="13"/>
                  </a:cubicBezTo>
                  <a:cubicBezTo>
                    <a:pt x="821" y="13"/>
                    <a:pt x="820" y="14"/>
                    <a:pt x="820" y="15"/>
                  </a:cubicBezTo>
                  <a:cubicBezTo>
                    <a:pt x="820" y="15"/>
                    <a:pt x="821" y="16"/>
                    <a:pt x="821" y="16"/>
                  </a:cubicBezTo>
                  <a:cubicBezTo>
                    <a:pt x="822" y="17"/>
                    <a:pt x="822" y="19"/>
                    <a:pt x="823" y="19"/>
                  </a:cubicBezTo>
                  <a:cubicBezTo>
                    <a:pt x="825" y="19"/>
                    <a:pt x="825" y="16"/>
                    <a:pt x="827" y="16"/>
                  </a:cubicBezTo>
                  <a:cubicBezTo>
                    <a:pt x="829" y="16"/>
                    <a:pt x="830" y="18"/>
                    <a:pt x="830" y="20"/>
                  </a:cubicBezTo>
                  <a:cubicBezTo>
                    <a:pt x="829" y="21"/>
                    <a:pt x="826" y="21"/>
                    <a:pt x="828" y="24"/>
                  </a:cubicBezTo>
                  <a:cubicBezTo>
                    <a:pt x="829" y="24"/>
                    <a:pt x="830" y="25"/>
                    <a:pt x="831" y="25"/>
                  </a:cubicBezTo>
                  <a:cubicBezTo>
                    <a:pt x="831" y="26"/>
                    <a:pt x="831" y="27"/>
                    <a:pt x="831" y="28"/>
                  </a:cubicBezTo>
                  <a:cubicBezTo>
                    <a:pt x="832" y="29"/>
                    <a:pt x="832" y="29"/>
                    <a:pt x="833" y="30"/>
                  </a:cubicBezTo>
                  <a:cubicBezTo>
                    <a:pt x="833" y="31"/>
                    <a:pt x="832" y="34"/>
                    <a:pt x="831" y="35"/>
                  </a:cubicBezTo>
                  <a:cubicBezTo>
                    <a:pt x="831" y="35"/>
                    <a:pt x="831" y="36"/>
                    <a:pt x="831" y="36"/>
                  </a:cubicBezTo>
                  <a:cubicBezTo>
                    <a:pt x="833" y="37"/>
                    <a:pt x="833" y="32"/>
                    <a:pt x="834" y="32"/>
                  </a:cubicBezTo>
                  <a:cubicBezTo>
                    <a:pt x="834" y="32"/>
                    <a:pt x="834" y="32"/>
                    <a:pt x="834" y="32"/>
                  </a:cubicBezTo>
                  <a:cubicBezTo>
                    <a:pt x="836" y="29"/>
                    <a:pt x="839" y="31"/>
                    <a:pt x="840" y="32"/>
                  </a:cubicBezTo>
                  <a:cubicBezTo>
                    <a:pt x="843" y="34"/>
                    <a:pt x="844" y="36"/>
                    <a:pt x="845" y="39"/>
                  </a:cubicBezTo>
                  <a:cubicBezTo>
                    <a:pt x="846" y="44"/>
                    <a:pt x="844" y="50"/>
                    <a:pt x="839" y="51"/>
                  </a:cubicBezTo>
                  <a:cubicBezTo>
                    <a:pt x="841" y="53"/>
                    <a:pt x="839" y="55"/>
                    <a:pt x="837" y="56"/>
                  </a:cubicBezTo>
                  <a:cubicBezTo>
                    <a:pt x="836" y="57"/>
                    <a:pt x="835" y="59"/>
                    <a:pt x="834" y="61"/>
                  </a:cubicBezTo>
                  <a:cubicBezTo>
                    <a:pt x="832" y="63"/>
                    <a:pt x="830" y="63"/>
                    <a:pt x="828" y="65"/>
                  </a:cubicBezTo>
                  <a:cubicBezTo>
                    <a:pt x="828" y="66"/>
                    <a:pt x="827" y="67"/>
                    <a:pt x="826" y="67"/>
                  </a:cubicBezTo>
                  <a:cubicBezTo>
                    <a:pt x="825" y="67"/>
                    <a:pt x="825" y="66"/>
                    <a:pt x="824" y="66"/>
                  </a:cubicBezTo>
                  <a:cubicBezTo>
                    <a:pt x="824" y="69"/>
                    <a:pt x="824" y="71"/>
                    <a:pt x="821" y="70"/>
                  </a:cubicBezTo>
                  <a:cubicBezTo>
                    <a:pt x="819" y="70"/>
                    <a:pt x="819" y="69"/>
                    <a:pt x="817" y="70"/>
                  </a:cubicBezTo>
                  <a:cubicBezTo>
                    <a:pt x="815" y="71"/>
                    <a:pt x="813" y="71"/>
                    <a:pt x="812" y="72"/>
                  </a:cubicBezTo>
                  <a:cubicBezTo>
                    <a:pt x="813" y="72"/>
                    <a:pt x="817" y="72"/>
                    <a:pt x="817" y="72"/>
                  </a:cubicBezTo>
                  <a:cubicBezTo>
                    <a:pt x="816" y="73"/>
                    <a:pt x="813" y="74"/>
                    <a:pt x="812" y="74"/>
                  </a:cubicBezTo>
                  <a:cubicBezTo>
                    <a:pt x="810" y="75"/>
                    <a:pt x="807" y="76"/>
                    <a:pt x="804" y="76"/>
                  </a:cubicBezTo>
                  <a:cubicBezTo>
                    <a:pt x="802" y="77"/>
                    <a:pt x="799" y="78"/>
                    <a:pt x="796" y="77"/>
                  </a:cubicBezTo>
                  <a:cubicBezTo>
                    <a:pt x="794" y="76"/>
                    <a:pt x="794" y="73"/>
                    <a:pt x="791" y="71"/>
                  </a:cubicBezTo>
                  <a:cubicBezTo>
                    <a:pt x="792" y="72"/>
                    <a:pt x="793" y="73"/>
                    <a:pt x="793" y="75"/>
                  </a:cubicBezTo>
                  <a:cubicBezTo>
                    <a:pt x="795" y="75"/>
                    <a:pt x="795" y="77"/>
                    <a:pt x="796" y="78"/>
                  </a:cubicBezTo>
                  <a:cubicBezTo>
                    <a:pt x="796" y="78"/>
                    <a:pt x="796" y="78"/>
                    <a:pt x="796" y="79"/>
                  </a:cubicBezTo>
                  <a:cubicBezTo>
                    <a:pt x="796" y="79"/>
                    <a:pt x="795" y="79"/>
                    <a:pt x="795" y="79"/>
                  </a:cubicBezTo>
                  <a:cubicBezTo>
                    <a:pt x="795" y="79"/>
                    <a:pt x="795" y="79"/>
                    <a:pt x="795" y="79"/>
                  </a:cubicBezTo>
                  <a:cubicBezTo>
                    <a:pt x="795" y="80"/>
                    <a:pt x="795" y="80"/>
                    <a:pt x="795" y="80"/>
                  </a:cubicBezTo>
                  <a:cubicBezTo>
                    <a:pt x="795" y="80"/>
                    <a:pt x="796" y="80"/>
                    <a:pt x="796" y="80"/>
                  </a:cubicBezTo>
                  <a:cubicBezTo>
                    <a:pt x="796" y="80"/>
                    <a:pt x="796" y="80"/>
                    <a:pt x="796" y="80"/>
                  </a:cubicBezTo>
                  <a:cubicBezTo>
                    <a:pt x="797" y="80"/>
                    <a:pt x="797" y="79"/>
                    <a:pt x="798" y="79"/>
                  </a:cubicBezTo>
                  <a:cubicBezTo>
                    <a:pt x="800" y="79"/>
                    <a:pt x="806" y="76"/>
                    <a:pt x="807" y="79"/>
                  </a:cubicBezTo>
                  <a:cubicBezTo>
                    <a:pt x="807" y="79"/>
                    <a:pt x="808" y="80"/>
                    <a:pt x="808" y="80"/>
                  </a:cubicBezTo>
                  <a:cubicBezTo>
                    <a:pt x="808" y="80"/>
                    <a:pt x="797" y="88"/>
                    <a:pt x="797" y="88"/>
                  </a:cubicBezTo>
                  <a:cubicBezTo>
                    <a:pt x="796" y="89"/>
                    <a:pt x="795" y="89"/>
                    <a:pt x="795" y="90"/>
                  </a:cubicBezTo>
                  <a:cubicBezTo>
                    <a:pt x="794" y="90"/>
                    <a:pt x="794" y="90"/>
                    <a:pt x="793" y="90"/>
                  </a:cubicBezTo>
                  <a:cubicBezTo>
                    <a:pt x="793" y="90"/>
                    <a:pt x="793" y="90"/>
                    <a:pt x="793" y="91"/>
                  </a:cubicBezTo>
                  <a:cubicBezTo>
                    <a:pt x="792" y="91"/>
                    <a:pt x="791" y="91"/>
                    <a:pt x="790" y="91"/>
                  </a:cubicBezTo>
                  <a:cubicBezTo>
                    <a:pt x="789" y="92"/>
                    <a:pt x="789" y="93"/>
                    <a:pt x="788" y="93"/>
                  </a:cubicBezTo>
                  <a:cubicBezTo>
                    <a:pt x="787" y="94"/>
                    <a:pt x="786" y="94"/>
                    <a:pt x="784" y="95"/>
                  </a:cubicBezTo>
                  <a:cubicBezTo>
                    <a:pt x="785" y="95"/>
                    <a:pt x="786" y="95"/>
                    <a:pt x="787" y="95"/>
                  </a:cubicBezTo>
                  <a:cubicBezTo>
                    <a:pt x="787" y="95"/>
                    <a:pt x="787" y="95"/>
                    <a:pt x="788" y="95"/>
                  </a:cubicBezTo>
                  <a:cubicBezTo>
                    <a:pt x="788" y="95"/>
                    <a:pt x="786" y="98"/>
                    <a:pt x="786" y="98"/>
                  </a:cubicBezTo>
                  <a:cubicBezTo>
                    <a:pt x="788" y="96"/>
                    <a:pt x="790" y="94"/>
                    <a:pt x="793" y="92"/>
                  </a:cubicBezTo>
                  <a:cubicBezTo>
                    <a:pt x="795" y="91"/>
                    <a:pt x="798" y="90"/>
                    <a:pt x="800" y="89"/>
                  </a:cubicBezTo>
                  <a:cubicBezTo>
                    <a:pt x="801" y="88"/>
                    <a:pt x="801" y="88"/>
                    <a:pt x="802" y="88"/>
                  </a:cubicBezTo>
                  <a:cubicBezTo>
                    <a:pt x="802" y="87"/>
                    <a:pt x="803" y="87"/>
                    <a:pt x="804" y="87"/>
                  </a:cubicBezTo>
                  <a:cubicBezTo>
                    <a:pt x="804" y="87"/>
                    <a:pt x="805" y="87"/>
                    <a:pt x="805" y="87"/>
                  </a:cubicBezTo>
                  <a:cubicBezTo>
                    <a:pt x="805" y="87"/>
                    <a:pt x="805" y="86"/>
                    <a:pt x="806" y="86"/>
                  </a:cubicBezTo>
                  <a:cubicBezTo>
                    <a:pt x="806" y="86"/>
                    <a:pt x="807" y="86"/>
                    <a:pt x="807" y="85"/>
                  </a:cubicBezTo>
                  <a:cubicBezTo>
                    <a:pt x="811" y="83"/>
                    <a:pt x="815" y="81"/>
                    <a:pt x="819" y="79"/>
                  </a:cubicBezTo>
                  <a:cubicBezTo>
                    <a:pt x="820" y="79"/>
                    <a:pt x="821" y="79"/>
                    <a:pt x="822" y="79"/>
                  </a:cubicBezTo>
                  <a:cubicBezTo>
                    <a:pt x="823" y="79"/>
                    <a:pt x="822" y="80"/>
                    <a:pt x="823" y="80"/>
                  </a:cubicBezTo>
                  <a:cubicBezTo>
                    <a:pt x="823" y="80"/>
                    <a:pt x="823" y="80"/>
                    <a:pt x="823" y="80"/>
                  </a:cubicBezTo>
                  <a:cubicBezTo>
                    <a:pt x="824" y="83"/>
                    <a:pt x="820" y="88"/>
                    <a:pt x="818" y="90"/>
                  </a:cubicBezTo>
                  <a:cubicBezTo>
                    <a:pt x="817" y="91"/>
                    <a:pt x="816" y="92"/>
                    <a:pt x="815" y="93"/>
                  </a:cubicBezTo>
                  <a:cubicBezTo>
                    <a:pt x="814" y="93"/>
                    <a:pt x="813" y="92"/>
                    <a:pt x="813" y="92"/>
                  </a:cubicBezTo>
                  <a:cubicBezTo>
                    <a:pt x="812" y="93"/>
                    <a:pt x="811" y="94"/>
                    <a:pt x="811" y="96"/>
                  </a:cubicBezTo>
                  <a:cubicBezTo>
                    <a:pt x="811" y="96"/>
                    <a:pt x="810" y="97"/>
                    <a:pt x="810" y="97"/>
                  </a:cubicBezTo>
                  <a:cubicBezTo>
                    <a:pt x="808" y="103"/>
                    <a:pt x="803" y="104"/>
                    <a:pt x="800" y="109"/>
                  </a:cubicBezTo>
                  <a:cubicBezTo>
                    <a:pt x="798" y="112"/>
                    <a:pt x="797" y="118"/>
                    <a:pt x="793" y="118"/>
                  </a:cubicBezTo>
                  <a:cubicBezTo>
                    <a:pt x="795" y="121"/>
                    <a:pt x="789" y="129"/>
                    <a:pt x="787" y="129"/>
                  </a:cubicBezTo>
                  <a:cubicBezTo>
                    <a:pt x="783" y="130"/>
                    <a:pt x="784" y="128"/>
                    <a:pt x="784" y="126"/>
                  </a:cubicBezTo>
                  <a:cubicBezTo>
                    <a:pt x="784" y="125"/>
                    <a:pt x="781" y="120"/>
                    <a:pt x="781" y="121"/>
                  </a:cubicBezTo>
                  <a:cubicBezTo>
                    <a:pt x="780" y="122"/>
                    <a:pt x="782" y="125"/>
                    <a:pt x="783" y="126"/>
                  </a:cubicBezTo>
                  <a:cubicBezTo>
                    <a:pt x="783" y="128"/>
                    <a:pt x="783" y="129"/>
                    <a:pt x="784" y="130"/>
                  </a:cubicBezTo>
                  <a:cubicBezTo>
                    <a:pt x="784" y="131"/>
                    <a:pt x="785" y="131"/>
                    <a:pt x="785" y="132"/>
                  </a:cubicBezTo>
                  <a:cubicBezTo>
                    <a:pt x="786" y="134"/>
                    <a:pt x="785" y="135"/>
                    <a:pt x="783" y="135"/>
                  </a:cubicBezTo>
                  <a:cubicBezTo>
                    <a:pt x="782" y="135"/>
                    <a:pt x="781" y="135"/>
                    <a:pt x="780" y="135"/>
                  </a:cubicBezTo>
                  <a:cubicBezTo>
                    <a:pt x="780" y="135"/>
                    <a:pt x="779" y="136"/>
                    <a:pt x="778" y="136"/>
                  </a:cubicBezTo>
                  <a:cubicBezTo>
                    <a:pt x="778" y="136"/>
                    <a:pt x="778" y="136"/>
                    <a:pt x="777" y="137"/>
                  </a:cubicBezTo>
                  <a:cubicBezTo>
                    <a:pt x="775" y="138"/>
                    <a:pt x="775" y="138"/>
                    <a:pt x="773" y="136"/>
                  </a:cubicBezTo>
                  <a:cubicBezTo>
                    <a:pt x="772" y="136"/>
                    <a:pt x="770" y="133"/>
                    <a:pt x="770" y="135"/>
                  </a:cubicBezTo>
                  <a:cubicBezTo>
                    <a:pt x="771" y="135"/>
                    <a:pt x="773" y="137"/>
                    <a:pt x="772" y="138"/>
                  </a:cubicBezTo>
                  <a:cubicBezTo>
                    <a:pt x="772" y="139"/>
                    <a:pt x="771" y="139"/>
                    <a:pt x="771" y="139"/>
                  </a:cubicBezTo>
                  <a:cubicBezTo>
                    <a:pt x="770" y="141"/>
                    <a:pt x="775" y="140"/>
                    <a:pt x="776" y="140"/>
                  </a:cubicBezTo>
                  <a:cubicBezTo>
                    <a:pt x="777" y="139"/>
                    <a:pt x="781" y="136"/>
                    <a:pt x="782" y="139"/>
                  </a:cubicBezTo>
                  <a:cubicBezTo>
                    <a:pt x="783" y="141"/>
                    <a:pt x="780" y="143"/>
                    <a:pt x="779" y="144"/>
                  </a:cubicBezTo>
                  <a:cubicBezTo>
                    <a:pt x="778" y="144"/>
                    <a:pt x="777" y="145"/>
                    <a:pt x="777" y="146"/>
                  </a:cubicBezTo>
                  <a:cubicBezTo>
                    <a:pt x="777" y="146"/>
                    <a:pt x="778" y="146"/>
                    <a:pt x="778" y="146"/>
                  </a:cubicBezTo>
                  <a:cubicBezTo>
                    <a:pt x="779" y="146"/>
                    <a:pt x="779" y="146"/>
                    <a:pt x="780" y="146"/>
                  </a:cubicBezTo>
                  <a:cubicBezTo>
                    <a:pt x="781" y="147"/>
                    <a:pt x="780" y="149"/>
                    <a:pt x="779" y="149"/>
                  </a:cubicBezTo>
                  <a:cubicBezTo>
                    <a:pt x="778" y="152"/>
                    <a:pt x="774" y="155"/>
                    <a:pt x="771" y="155"/>
                  </a:cubicBezTo>
                  <a:cubicBezTo>
                    <a:pt x="769" y="155"/>
                    <a:pt x="767" y="154"/>
                    <a:pt x="766" y="153"/>
                  </a:cubicBezTo>
                  <a:cubicBezTo>
                    <a:pt x="766" y="152"/>
                    <a:pt x="765" y="150"/>
                    <a:pt x="766" y="150"/>
                  </a:cubicBezTo>
                  <a:cubicBezTo>
                    <a:pt x="764" y="149"/>
                    <a:pt x="762" y="150"/>
                    <a:pt x="761" y="149"/>
                  </a:cubicBezTo>
                  <a:cubicBezTo>
                    <a:pt x="760" y="148"/>
                    <a:pt x="759" y="146"/>
                    <a:pt x="757" y="147"/>
                  </a:cubicBezTo>
                  <a:cubicBezTo>
                    <a:pt x="756" y="148"/>
                    <a:pt x="755" y="148"/>
                    <a:pt x="754" y="148"/>
                  </a:cubicBezTo>
                  <a:cubicBezTo>
                    <a:pt x="756" y="153"/>
                    <a:pt x="762" y="148"/>
                    <a:pt x="764" y="153"/>
                  </a:cubicBezTo>
                  <a:cubicBezTo>
                    <a:pt x="765" y="155"/>
                    <a:pt x="766" y="159"/>
                    <a:pt x="764" y="161"/>
                  </a:cubicBezTo>
                  <a:cubicBezTo>
                    <a:pt x="761" y="163"/>
                    <a:pt x="762" y="159"/>
                    <a:pt x="760" y="159"/>
                  </a:cubicBezTo>
                  <a:cubicBezTo>
                    <a:pt x="760" y="161"/>
                    <a:pt x="760" y="164"/>
                    <a:pt x="757" y="164"/>
                  </a:cubicBezTo>
                  <a:cubicBezTo>
                    <a:pt x="755" y="163"/>
                    <a:pt x="754" y="160"/>
                    <a:pt x="753" y="162"/>
                  </a:cubicBezTo>
                  <a:cubicBezTo>
                    <a:pt x="752" y="164"/>
                    <a:pt x="755" y="165"/>
                    <a:pt x="752" y="166"/>
                  </a:cubicBezTo>
                  <a:cubicBezTo>
                    <a:pt x="751" y="166"/>
                    <a:pt x="748" y="164"/>
                    <a:pt x="748" y="163"/>
                  </a:cubicBezTo>
                  <a:cubicBezTo>
                    <a:pt x="746" y="164"/>
                    <a:pt x="746" y="163"/>
                    <a:pt x="745" y="161"/>
                  </a:cubicBezTo>
                  <a:cubicBezTo>
                    <a:pt x="745" y="161"/>
                    <a:pt x="745" y="161"/>
                    <a:pt x="744" y="161"/>
                  </a:cubicBezTo>
                  <a:cubicBezTo>
                    <a:pt x="744" y="161"/>
                    <a:pt x="744" y="161"/>
                    <a:pt x="744" y="161"/>
                  </a:cubicBezTo>
                  <a:cubicBezTo>
                    <a:pt x="743" y="161"/>
                    <a:pt x="742" y="161"/>
                    <a:pt x="742" y="160"/>
                  </a:cubicBezTo>
                  <a:cubicBezTo>
                    <a:pt x="741" y="160"/>
                    <a:pt x="740" y="161"/>
                    <a:pt x="740" y="161"/>
                  </a:cubicBezTo>
                  <a:cubicBezTo>
                    <a:pt x="740" y="161"/>
                    <a:pt x="740" y="161"/>
                    <a:pt x="740" y="160"/>
                  </a:cubicBezTo>
                  <a:cubicBezTo>
                    <a:pt x="739" y="160"/>
                    <a:pt x="739" y="160"/>
                    <a:pt x="739" y="159"/>
                  </a:cubicBezTo>
                  <a:cubicBezTo>
                    <a:pt x="739" y="159"/>
                    <a:pt x="738" y="160"/>
                    <a:pt x="738" y="160"/>
                  </a:cubicBezTo>
                  <a:cubicBezTo>
                    <a:pt x="738" y="160"/>
                    <a:pt x="738" y="161"/>
                    <a:pt x="738" y="161"/>
                  </a:cubicBezTo>
                  <a:cubicBezTo>
                    <a:pt x="740" y="162"/>
                    <a:pt x="742" y="161"/>
                    <a:pt x="744" y="162"/>
                  </a:cubicBezTo>
                  <a:cubicBezTo>
                    <a:pt x="745" y="163"/>
                    <a:pt x="746" y="165"/>
                    <a:pt x="747" y="166"/>
                  </a:cubicBezTo>
                  <a:cubicBezTo>
                    <a:pt x="743" y="169"/>
                    <a:pt x="740" y="166"/>
                    <a:pt x="738" y="162"/>
                  </a:cubicBezTo>
                  <a:cubicBezTo>
                    <a:pt x="738" y="163"/>
                    <a:pt x="737" y="163"/>
                    <a:pt x="737" y="163"/>
                  </a:cubicBezTo>
                  <a:cubicBezTo>
                    <a:pt x="737" y="164"/>
                    <a:pt x="739" y="167"/>
                    <a:pt x="736" y="167"/>
                  </a:cubicBezTo>
                  <a:cubicBezTo>
                    <a:pt x="736" y="167"/>
                    <a:pt x="733" y="165"/>
                    <a:pt x="733" y="167"/>
                  </a:cubicBezTo>
                  <a:cubicBezTo>
                    <a:pt x="733" y="167"/>
                    <a:pt x="736" y="168"/>
                    <a:pt x="736" y="169"/>
                  </a:cubicBezTo>
                  <a:cubicBezTo>
                    <a:pt x="737" y="169"/>
                    <a:pt x="737" y="169"/>
                    <a:pt x="737" y="169"/>
                  </a:cubicBezTo>
                  <a:cubicBezTo>
                    <a:pt x="737" y="169"/>
                    <a:pt x="737" y="169"/>
                    <a:pt x="737" y="169"/>
                  </a:cubicBezTo>
                  <a:cubicBezTo>
                    <a:pt x="737" y="170"/>
                    <a:pt x="736" y="170"/>
                    <a:pt x="736" y="170"/>
                  </a:cubicBezTo>
                  <a:cubicBezTo>
                    <a:pt x="737" y="171"/>
                    <a:pt x="741" y="169"/>
                    <a:pt x="743" y="169"/>
                  </a:cubicBezTo>
                  <a:cubicBezTo>
                    <a:pt x="745" y="169"/>
                    <a:pt x="747" y="170"/>
                    <a:pt x="749" y="170"/>
                  </a:cubicBezTo>
                  <a:cubicBezTo>
                    <a:pt x="751" y="170"/>
                    <a:pt x="754" y="170"/>
                    <a:pt x="755" y="171"/>
                  </a:cubicBezTo>
                  <a:cubicBezTo>
                    <a:pt x="757" y="172"/>
                    <a:pt x="754" y="172"/>
                    <a:pt x="754" y="173"/>
                  </a:cubicBezTo>
                  <a:cubicBezTo>
                    <a:pt x="754" y="173"/>
                    <a:pt x="755" y="175"/>
                    <a:pt x="755" y="175"/>
                  </a:cubicBezTo>
                  <a:cubicBezTo>
                    <a:pt x="759" y="180"/>
                    <a:pt x="750" y="178"/>
                    <a:pt x="748" y="176"/>
                  </a:cubicBezTo>
                  <a:cubicBezTo>
                    <a:pt x="747" y="175"/>
                    <a:pt x="747" y="174"/>
                    <a:pt x="746" y="173"/>
                  </a:cubicBezTo>
                  <a:cubicBezTo>
                    <a:pt x="745" y="172"/>
                    <a:pt x="744" y="173"/>
                    <a:pt x="743" y="173"/>
                  </a:cubicBezTo>
                  <a:cubicBezTo>
                    <a:pt x="740" y="173"/>
                    <a:pt x="733" y="171"/>
                    <a:pt x="732" y="172"/>
                  </a:cubicBezTo>
                  <a:cubicBezTo>
                    <a:pt x="732" y="173"/>
                    <a:pt x="731" y="173"/>
                    <a:pt x="731" y="174"/>
                  </a:cubicBezTo>
                  <a:cubicBezTo>
                    <a:pt x="733" y="173"/>
                    <a:pt x="734" y="173"/>
                    <a:pt x="736" y="173"/>
                  </a:cubicBezTo>
                  <a:cubicBezTo>
                    <a:pt x="737" y="173"/>
                    <a:pt x="738" y="174"/>
                    <a:pt x="739" y="174"/>
                  </a:cubicBezTo>
                  <a:cubicBezTo>
                    <a:pt x="739" y="174"/>
                    <a:pt x="739" y="174"/>
                    <a:pt x="739" y="174"/>
                  </a:cubicBezTo>
                  <a:cubicBezTo>
                    <a:pt x="740" y="174"/>
                    <a:pt x="741" y="174"/>
                    <a:pt x="742" y="174"/>
                  </a:cubicBezTo>
                  <a:cubicBezTo>
                    <a:pt x="743" y="174"/>
                    <a:pt x="743" y="175"/>
                    <a:pt x="744" y="175"/>
                  </a:cubicBezTo>
                  <a:cubicBezTo>
                    <a:pt x="744" y="175"/>
                    <a:pt x="745" y="175"/>
                    <a:pt x="745" y="176"/>
                  </a:cubicBezTo>
                  <a:cubicBezTo>
                    <a:pt x="745" y="177"/>
                    <a:pt x="742" y="176"/>
                    <a:pt x="742" y="176"/>
                  </a:cubicBezTo>
                  <a:cubicBezTo>
                    <a:pt x="741" y="176"/>
                    <a:pt x="734" y="179"/>
                    <a:pt x="734" y="177"/>
                  </a:cubicBezTo>
                  <a:cubicBezTo>
                    <a:pt x="734" y="179"/>
                    <a:pt x="735" y="180"/>
                    <a:pt x="733" y="182"/>
                  </a:cubicBezTo>
                  <a:cubicBezTo>
                    <a:pt x="732" y="184"/>
                    <a:pt x="731" y="185"/>
                    <a:pt x="731" y="187"/>
                  </a:cubicBezTo>
                  <a:cubicBezTo>
                    <a:pt x="731" y="187"/>
                    <a:pt x="731" y="187"/>
                    <a:pt x="731" y="187"/>
                  </a:cubicBezTo>
                  <a:cubicBezTo>
                    <a:pt x="732" y="187"/>
                    <a:pt x="732" y="186"/>
                    <a:pt x="732" y="186"/>
                  </a:cubicBezTo>
                  <a:cubicBezTo>
                    <a:pt x="732" y="186"/>
                    <a:pt x="732" y="185"/>
                    <a:pt x="732" y="185"/>
                  </a:cubicBezTo>
                  <a:cubicBezTo>
                    <a:pt x="733" y="183"/>
                    <a:pt x="733" y="181"/>
                    <a:pt x="735" y="180"/>
                  </a:cubicBezTo>
                  <a:cubicBezTo>
                    <a:pt x="736" y="179"/>
                    <a:pt x="738" y="180"/>
                    <a:pt x="740" y="179"/>
                  </a:cubicBezTo>
                  <a:cubicBezTo>
                    <a:pt x="741" y="178"/>
                    <a:pt x="746" y="178"/>
                    <a:pt x="747" y="179"/>
                  </a:cubicBezTo>
                  <a:cubicBezTo>
                    <a:pt x="749" y="182"/>
                    <a:pt x="744" y="182"/>
                    <a:pt x="743" y="184"/>
                  </a:cubicBezTo>
                  <a:cubicBezTo>
                    <a:pt x="744" y="184"/>
                    <a:pt x="744" y="184"/>
                    <a:pt x="745" y="183"/>
                  </a:cubicBezTo>
                  <a:cubicBezTo>
                    <a:pt x="746" y="183"/>
                    <a:pt x="747" y="183"/>
                    <a:pt x="748" y="183"/>
                  </a:cubicBezTo>
                  <a:cubicBezTo>
                    <a:pt x="750" y="182"/>
                    <a:pt x="751" y="183"/>
                    <a:pt x="753" y="184"/>
                  </a:cubicBezTo>
                  <a:cubicBezTo>
                    <a:pt x="755" y="185"/>
                    <a:pt x="755" y="193"/>
                    <a:pt x="754" y="194"/>
                  </a:cubicBezTo>
                  <a:cubicBezTo>
                    <a:pt x="753" y="195"/>
                    <a:pt x="750" y="196"/>
                    <a:pt x="748" y="196"/>
                  </a:cubicBezTo>
                  <a:cubicBezTo>
                    <a:pt x="746" y="196"/>
                    <a:pt x="744" y="194"/>
                    <a:pt x="742" y="195"/>
                  </a:cubicBezTo>
                  <a:cubicBezTo>
                    <a:pt x="742" y="197"/>
                    <a:pt x="747" y="197"/>
                    <a:pt x="748" y="198"/>
                  </a:cubicBezTo>
                  <a:cubicBezTo>
                    <a:pt x="749" y="198"/>
                    <a:pt x="750" y="199"/>
                    <a:pt x="751" y="199"/>
                  </a:cubicBezTo>
                  <a:cubicBezTo>
                    <a:pt x="752" y="201"/>
                    <a:pt x="751" y="204"/>
                    <a:pt x="749" y="205"/>
                  </a:cubicBezTo>
                  <a:cubicBezTo>
                    <a:pt x="748" y="206"/>
                    <a:pt x="749" y="206"/>
                    <a:pt x="748" y="206"/>
                  </a:cubicBezTo>
                  <a:cubicBezTo>
                    <a:pt x="747" y="206"/>
                    <a:pt x="745" y="205"/>
                    <a:pt x="745" y="205"/>
                  </a:cubicBezTo>
                  <a:cubicBezTo>
                    <a:pt x="744" y="205"/>
                    <a:pt x="743" y="205"/>
                    <a:pt x="743" y="205"/>
                  </a:cubicBezTo>
                  <a:cubicBezTo>
                    <a:pt x="742" y="205"/>
                    <a:pt x="742" y="205"/>
                    <a:pt x="742" y="205"/>
                  </a:cubicBezTo>
                  <a:cubicBezTo>
                    <a:pt x="738" y="206"/>
                    <a:pt x="748" y="209"/>
                    <a:pt x="748" y="210"/>
                  </a:cubicBezTo>
                  <a:cubicBezTo>
                    <a:pt x="750" y="211"/>
                    <a:pt x="747" y="213"/>
                    <a:pt x="746" y="213"/>
                  </a:cubicBezTo>
                  <a:cubicBezTo>
                    <a:pt x="744" y="213"/>
                    <a:pt x="744" y="213"/>
                    <a:pt x="742" y="214"/>
                  </a:cubicBezTo>
                  <a:cubicBezTo>
                    <a:pt x="741" y="215"/>
                    <a:pt x="740" y="217"/>
                    <a:pt x="738" y="215"/>
                  </a:cubicBezTo>
                  <a:cubicBezTo>
                    <a:pt x="736" y="215"/>
                    <a:pt x="731" y="213"/>
                    <a:pt x="731" y="216"/>
                  </a:cubicBezTo>
                  <a:cubicBezTo>
                    <a:pt x="731" y="218"/>
                    <a:pt x="735" y="220"/>
                    <a:pt x="732" y="223"/>
                  </a:cubicBezTo>
                  <a:cubicBezTo>
                    <a:pt x="733" y="222"/>
                    <a:pt x="733" y="227"/>
                    <a:pt x="733" y="228"/>
                  </a:cubicBezTo>
                  <a:cubicBezTo>
                    <a:pt x="733" y="230"/>
                    <a:pt x="730" y="234"/>
                    <a:pt x="728" y="234"/>
                  </a:cubicBezTo>
                  <a:cubicBezTo>
                    <a:pt x="728" y="234"/>
                    <a:pt x="728" y="232"/>
                    <a:pt x="728" y="232"/>
                  </a:cubicBezTo>
                  <a:cubicBezTo>
                    <a:pt x="726" y="233"/>
                    <a:pt x="726" y="234"/>
                    <a:pt x="724" y="235"/>
                  </a:cubicBezTo>
                  <a:cubicBezTo>
                    <a:pt x="723" y="235"/>
                    <a:pt x="722" y="234"/>
                    <a:pt x="721" y="235"/>
                  </a:cubicBezTo>
                  <a:cubicBezTo>
                    <a:pt x="720" y="235"/>
                    <a:pt x="719" y="236"/>
                    <a:pt x="718" y="235"/>
                  </a:cubicBezTo>
                  <a:cubicBezTo>
                    <a:pt x="717" y="235"/>
                    <a:pt x="716" y="235"/>
                    <a:pt x="715" y="234"/>
                  </a:cubicBezTo>
                  <a:cubicBezTo>
                    <a:pt x="715" y="234"/>
                    <a:pt x="715" y="234"/>
                    <a:pt x="714" y="234"/>
                  </a:cubicBezTo>
                  <a:cubicBezTo>
                    <a:pt x="714" y="234"/>
                    <a:pt x="711" y="231"/>
                    <a:pt x="710" y="230"/>
                  </a:cubicBezTo>
                  <a:cubicBezTo>
                    <a:pt x="709" y="229"/>
                    <a:pt x="709" y="226"/>
                    <a:pt x="707" y="224"/>
                  </a:cubicBezTo>
                  <a:cubicBezTo>
                    <a:pt x="707" y="225"/>
                    <a:pt x="707" y="225"/>
                    <a:pt x="707" y="225"/>
                  </a:cubicBezTo>
                  <a:cubicBezTo>
                    <a:pt x="707" y="225"/>
                    <a:pt x="707" y="225"/>
                    <a:pt x="707" y="225"/>
                  </a:cubicBezTo>
                  <a:cubicBezTo>
                    <a:pt x="708" y="227"/>
                    <a:pt x="707" y="228"/>
                    <a:pt x="708" y="230"/>
                  </a:cubicBezTo>
                  <a:cubicBezTo>
                    <a:pt x="708" y="232"/>
                    <a:pt x="710" y="231"/>
                    <a:pt x="711" y="233"/>
                  </a:cubicBezTo>
                  <a:cubicBezTo>
                    <a:pt x="713" y="236"/>
                    <a:pt x="706" y="234"/>
                    <a:pt x="705" y="234"/>
                  </a:cubicBezTo>
                  <a:cubicBezTo>
                    <a:pt x="704" y="236"/>
                    <a:pt x="707" y="238"/>
                    <a:pt x="708" y="238"/>
                  </a:cubicBezTo>
                  <a:cubicBezTo>
                    <a:pt x="710" y="238"/>
                    <a:pt x="710" y="236"/>
                    <a:pt x="711" y="235"/>
                  </a:cubicBezTo>
                  <a:cubicBezTo>
                    <a:pt x="712" y="235"/>
                    <a:pt x="715" y="235"/>
                    <a:pt x="715" y="237"/>
                  </a:cubicBezTo>
                  <a:cubicBezTo>
                    <a:pt x="716" y="237"/>
                    <a:pt x="716" y="237"/>
                    <a:pt x="716" y="237"/>
                  </a:cubicBezTo>
                  <a:cubicBezTo>
                    <a:pt x="717" y="237"/>
                    <a:pt x="718" y="237"/>
                    <a:pt x="719" y="238"/>
                  </a:cubicBezTo>
                  <a:cubicBezTo>
                    <a:pt x="718" y="239"/>
                    <a:pt x="718" y="240"/>
                    <a:pt x="717" y="241"/>
                  </a:cubicBezTo>
                  <a:cubicBezTo>
                    <a:pt x="718" y="242"/>
                    <a:pt x="721" y="232"/>
                    <a:pt x="725" y="238"/>
                  </a:cubicBezTo>
                  <a:cubicBezTo>
                    <a:pt x="727" y="241"/>
                    <a:pt x="723" y="243"/>
                    <a:pt x="724" y="245"/>
                  </a:cubicBezTo>
                  <a:cubicBezTo>
                    <a:pt x="725" y="247"/>
                    <a:pt x="727" y="245"/>
                    <a:pt x="726" y="248"/>
                  </a:cubicBezTo>
                  <a:cubicBezTo>
                    <a:pt x="727" y="248"/>
                    <a:pt x="727" y="249"/>
                    <a:pt x="728" y="249"/>
                  </a:cubicBezTo>
                  <a:cubicBezTo>
                    <a:pt x="728" y="248"/>
                    <a:pt x="728" y="248"/>
                    <a:pt x="728" y="247"/>
                  </a:cubicBezTo>
                  <a:cubicBezTo>
                    <a:pt x="729" y="246"/>
                    <a:pt x="729" y="244"/>
                    <a:pt x="731" y="244"/>
                  </a:cubicBezTo>
                  <a:cubicBezTo>
                    <a:pt x="731" y="244"/>
                    <a:pt x="734" y="245"/>
                    <a:pt x="733" y="245"/>
                  </a:cubicBezTo>
                  <a:cubicBezTo>
                    <a:pt x="736" y="247"/>
                    <a:pt x="734" y="255"/>
                    <a:pt x="731" y="257"/>
                  </a:cubicBezTo>
                  <a:cubicBezTo>
                    <a:pt x="729" y="260"/>
                    <a:pt x="730" y="258"/>
                    <a:pt x="728" y="257"/>
                  </a:cubicBezTo>
                  <a:cubicBezTo>
                    <a:pt x="727" y="256"/>
                    <a:pt x="727" y="259"/>
                    <a:pt x="727" y="260"/>
                  </a:cubicBezTo>
                  <a:cubicBezTo>
                    <a:pt x="726" y="260"/>
                    <a:pt x="726" y="261"/>
                    <a:pt x="725" y="261"/>
                  </a:cubicBezTo>
                  <a:cubicBezTo>
                    <a:pt x="725" y="261"/>
                    <a:pt x="725" y="262"/>
                    <a:pt x="724" y="262"/>
                  </a:cubicBezTo>
                  <a:cubicBezTo>
                    <a:pt x="725" y="264"/>
                    <a:pt x="725" y="264"/>
                    <a:pt x="722" y="264"/>
                  </a:cubicBezTo>
                  <a:cubicBezTo>
                    <a:pt x="722" y="264"/>
                    <a:pt x="722" y="264"/>
                    <a:pt x="721" y="264"/>
                  </a:cubicBezTo>
                  <a:cubicBezTo>
                    <a:pt x="720" y="265"/>
                    <a:pt x="720" y="267"/>
                    <a:pt x="718" y="266"/>
                  </a:cubicBezTo>
                  <a:cubicBezTo>
                    <a:pt x="717" y="266"/>
                    <a:pt x="716" y="267"/>
                    <a:pt x="715" y="267"/>
                  </a:cubicBezTo>
                  <a:cubicBezTo>
                    <a:pt x="715" y="268"/>
                    <a:pt x="714" y="268"/>
                    <a:pt x="713" y="268"/>
                  </a:cubicBezTo>
                  <a:cubicBezTo>
                    <a:pt x="713" y="268"/>
                    <a:pt x="713" y="269"/>
                    <a:pt x="712" y="268"/>
                  </a:cubicBezTo>
                  <a:cubicBezTo>
                    <a:pt x="710" y="266"/>
                    <a:pt x="718" y="260"/>
                    <a:pt x="712" y="258"/>
                  </a:cubicBezTo>
                  <a:cubicBezTo>
                    <a:pt x="711" y="258"/>
                    <a:pt x="711" y="258"/>
                    <a:pt x="711" y="258"/>
                  </a:cubicBezTo>
                  <a:cubicBezTo>
                    <a:pt x="711" y="258"/>
                    <a:pt x="712" y="257"/>
                    <a:pt x="711" y="257"/>
                  </a:cubicBezTo>
                  <a:cubicBezTo>
                    <a:pt x="711" y="257"/>
                    <a:pt x="711" y="257"/>
                    <a:pt x="711" y="257"/>
                  </a:cubicBezTo>
                  <a:cubicBezTo>
                    <a:pt x="711" y="258"/>
                    <a:pt x="710" y="258"/>
                    <a:pt x="710" y="258"/>
                  </a:cubicBezTo>
                  <a:cubicBezTo>
                    <a:pt x="709" y="260"/>
                    <a:pt x="708" y="260"/>
                    <a:pt x="707" y="258"/>
                  </a:cubicBezTo>
                  <a:cubicBezTo>
                    <a:pt x="706" y="257"/>
                    <a:pt x="706" y="257"/>
                    <a:pt x="706" y="256"/>
                  </a:cubicBezTo>
                  <a:cubicBezTo>
                    <a:pt x="705" y="256"/>
                    <a:pt x="705" y="255"/>
                    <a:pt x="704" y="255"/>
                  </a:cubicBezTo>
                  <a:cubicBezTo>
                    <a:pt x="704" y="254"/>
                    <a:pt x="704" y="254"/>
                    <a:pt x="704" y="254"/>
                  </a:cubicBezTo>
                  <a:cubicBezTo>
                    <a:pt x="704" y="253"/>
                    <a:pt x="704" y="253"/>
                    <a:pt x="703" y="253"/>
                  </a:cubicBezTo>
                  <a:cubicBezTo>
                    <a:pt x="703" y="253"/>
                    <a:pt x="703" y="252"/>
                    <a:pt x="703" y="251"/>
                  </a:cubicBezTo>
                  <a:cubicBezTo>
                    <a:pt x="702" y="250"/>
                    <a:pt x="702" y="250"/>
                    <a:pt x="701" y="249"/>
                  </a:cubicBezTo>
                  <a:cubicBezTo>
                    <a:pt x="701" y="250"/>
                    <a:pt x="701" y="250"/>
                    <a:pt x="701" y="251"/>
                  </a:cubicBezTo>
                  <a:cubicBezTo>
                    <a:pt x="702" y="252"/>
                    <a:pt x="702" y="253"/>
                    <a:pt x="703" y="254"/>
                  </a:cubicBezTo>
                  <a:cubicBezTo>
                    <a:pt x="703" y="255"/>
                    <a:pt x="704" y="255"/>
                    <a:pt x="705" y="256"/>
                  </a:cubicBezTo>
                  <a:cubicBezTo>
                    <a:pt x="707" y="257"/>
                    <a:pt x="704" y="261"/>
                    <a:pt x="702" y="262"/>
                  </a:cubicBezTo>
                  <a:cubicBezTo>
                    <a:pt x="701" y="262"/>
                    <a:pt x="700" y="261"/>
                    <a:pt x="699" y="259"/>
                  </a:cubicBezTo>
                  <a:cubicBezTo>
                    <a:pt x="699" y="259"/>
                    <a:pt x="699" y="258"/>
                    <a:pt x="699" y="257"/>
                  </a:cubicBezTo>
                  <a:cubicBezTo>
                    <a:pt x="699" y="257"/>
                    <a:pt x="698" y="256"/>
                    <a:pt x="698" y="255"/>
                  </a:cubicBezTo>
                  <a:cubicBezTo>
                    <a:pt x="698" y="253"/>
                    <a:pt x="696" y="253"/>
                    <a:pt x="697" y="251"/>
                  </a:cubicBezTo>
                  <a:cubicBezTo>
                    <a:pt x="695" y="253"/>
                    <a:pt x="700" y="260"/>
                    <a:pt x="697" y="261"/>
                  </a:cubicBezTo>
                  <a:cubicBezTo>
                    <a:pt x="695" y="262"/>
                    <a:pt x="693" y="257"/>
                    <a:pt x="692" y="255"/>
                  </a:cubicBezTo>
                  <a:cubicBezTo>
                    <a:pt x="691" y="254"/>
                    <a:pt x="690" y="254"/>
                    <a:pt x="690" y="256"/>
                  </a:cubicBezTo>
                  <a:cubicBezTo>
                    <a:pt x="691" y="257"/>
                    <a:pt x="692" y="259"/>
                    <a:pt x="690" y="260"/>
                  </a:cubicBezTo>
                  <a:cubicBezTo>
                    <a:pt x="689" y="261"/>
                    <a:pt x="685" y="257"/>
                    <a:pt x="686" y="256"/>
                  </a:cubicBezTo>
                  <a:cubicBezTo>
                    <a:pt x="685" y="258"/>
                    <a:pt x="686" y="259"/>
                    <a:pt x="686" y="261"/>
                  </a:cubicBezTo>
                  <a:cubicBezTo>
                    <a:pt x="687" y="261"/>
                    <a:pt x="690" y="262"/>
                    <a:pt x="690" y="264"/>
                  </a:cubicBezTo>
                  <a:cubicBezTo>
                    <a:pt x="689" y="266"/>
                    <a:pt x="686" y="265"/>
                    <a:pt x="685" y="264"/>
                  </a:cubicBezTo>
                  <a:cubicBezTo>
                    <a:pt x="683" y="264"/>
                    <a:pt x="680" y="264"/>
                    <a:pt x="678" y="262"/>
                  </a:cubicBezTo>
                  <a:cubicBezTo>
                    <a:pt x="676" y="261"/>
                    <a:pt x="679" y="258"/>
                    <a:pt x="677" y="257"/>
                  </a:cubicBezTo>
                  <a:cubicBezTo>
                    <a:pt x="677" y="258"/>
                    <a:pt x="676" y="259"/>
                    <a:pt x="675" y="259"/>
                  </a:cubicBezTo>
                  <a:cubicBezTo>
                    <a:pt x="677" y="262"/>
                    <a:pt x="673" y="263"/>
                    <a:pt x="671" y="261"/>
                  </a:cubicBezTo>
                  <a:cubicBezTo>
                    <a:pt x="670" y="260"/>
                    <a:pt x="671" y="257"/>
                    <a:pt x="669" y="255"/>
                  </a:cubicBezTo>
                  <a:cubicBezTo>
                    <a:pt x="669" y="257"/>
                    <a:pt x="670" y="259"/>
                    <a:pt x="670" y="261"/>
                  </a:cubicBezTo>
                  <a:cubicBezTo>
                    <a:pt x="669" y="263"/>
                    <a:pt x="668" y="263"/>
                    <a:pt x="667" y="261"/>
                  </a:cubicBezTo>
                  <a:cubicBezTo>
                    <a:pt x="667" y="262"/>
                    <a:pt x="665" y="262"/>
                    <a:pt x="664" y="262"/>
                  </a:cubicBezTo>
                  <a:cubicBezTo>
                    <a:pt x="663" y="261"/>
                    <a:pt x="664" y="260"/>
                    <a:pt x="664" y="259"/>
                  </a:cubicBezTo>
                  <a:cubicBezTo>
                    <a:pt x="664" y="257"/>
                    <a:pt x="663" y="256"/>
                    <a:pt x="663" y="255"/>
                  </a:cubicBezTo>
                  <a:cubicBezTo>
                    <a:pt x="662" y="253"/>
                    <a:pt x="663" y="251"/>
                    <a:pt x="663" y="249"/>
                  </a:cubicBezTo>
                  <a:cubicBezTo>
                    <a:pt x="662" y="252"/>
                    <a:pt x="663" y="254"/>
                    <a:pt x="662" y="257"/>
                  </a:cubicBezTo>
                  <a:cubicBezTo>
                    <a:pt x="662" y="258"/>
                    <a:pt x="661" y="261"/>
                    <a:pt x="661" y="261"/>
                  </a:cubicBezTo>
                  <a:cubicBezTo>
                    <a:pt x="661" y="261"/>
                    <a:pt x="663" y="254"/>
                    <a:pt x="661" y="256"/>
                  </a:cubicBezTo>
                  <a:cubicBezTo>
                    <a:pt x="660" y="258"/>
                    <a:pt x="661" y="263"/>
                    <a:pt x="658" y="259"/>
                  </a:cubicBezTo>
                  <a:cubicBezTo>
                    <a:pt x="655" y="256"/>
                    <a:pt x="655" y="254"/>
                    <a:pt x="656" y="251"/>
                  </a:cubicBezTo>
                  <a:cubicBezTo>
                    <a:pt x="657" y="249"/>
                    <a:pt x="657" y="248"/>
                    <a:pt x="658" y="246"/>
                  </a:cubicBezTo>
                  <a:cubicBezTo>
                    <a:pt x="659" y="245"/>
                    <a:pt x="661" y="244"/>
                    <a:pt x="662" y="242"/>
                  </a:cubicBezTo>
                  <a:cubicBezTo>
                    <a:pt x="662" y="242"/>
                    <a:pt x="663" y="242"/>
                    <a:pt x="663" y="242"/>
                  </a:cubicBezTo>
                  <a:cubicBezTo>
                    <a:pt x="663" y="241"/>
                    <a:pt x="663" y="241"/>
                    <a:pt x="663" y="241"/>
                  </a:cubicBezTo>
                  <a:cubicBezTo>
                    <a:pt x="665" y="238"/>
                    <a:pt x="668" y="242"/>
                    <a:pt x="670" y="240"/>
                  </a:cubicBezTo>
                  <a:cubicBezTo>
                    <a:pt x="671" y="240"/>
                    <a:pt x="670" y="239"/>
                    <a:pt x="671" y="239"/>
                  </a:cubicBezTo>
                  <a:cubicBezTo>
                    <a:pt x="672" y="239"/>
                    <a:pt x="673" y="240"/>
                    <a:pt x="674" y="240"/>
                  </a:cubicBezTo>
                  <a:cubicBezTo>
                    <a:pt x="674" y="240"/>
                    <a:pt x="674" y="239"/>
                    <a:pt x="674" y="239"/>
                  </a:cubicBezTo>
                  <a:cubicBezTo>
                    <a:pt x="674" y="239"/>
                    <a:pt x="674" y="239"/>
                    <a:pt x="674" y="238"/>
                  </a:cubicBezTo>
                  <a:cubicBezTo>
                    <a:pt x="673" y="238"/>
                    <a:pt x="672" y="238"/>
                    <a:pt x="671" y="238"/>
                  </a:cubicBezTo>
                  <a:cubicBezTo>
                    <a:pt x="671" y="237"/>
                    <a:pt x="672" y="236"/>
                    <a:pt x="673" y="236"/>
                  </a:cubicBezTo>
                  <a:cubicBezTo>
                    <a:pt x="672" y="235"/>
                    <a:pt x="672" y="236"/>
                    <a:pt x="671" y="235"/>
                  </a:cubicBezTo>
                  <a:cubicBezTo>
                    <a:pt x="671" y="234"/>
                    <a:pt x="672" y="233"/>
                    <a:pt x="673" y="233"/>
                  </a:cubicBezTo>
                  <a:cubicBezTo>
                    <a:pt x="673" y="233"/>
                    <a:pt x="673" y="233"/>
                    <a:pt x="673" y="233"/>
                  </a:cubicBezTo>
                  <a:cubicBezTo>
                    <a:pt x="673" y="232"/>
                    <a:pt x="673" y="232"/>
                    <a:pt x="673" y="232"/>
                  </a:cubicBezTo>
                  <a:cubicBezTo>
                    <a:pt x="672" y="232"/>
                    <a:pt x="671" y="234"/>
                    <a:pt x="669" y="233"/>
                  </a:cubicBezTo>
                  <a:cubicBezTo>
                    <a:pt x="667" y="233"/>
                    <a:pt x="668" y="231"/>
                    <a:pt x="668" y="230"/>
                  </a:cubicBezTo>
                  <a:cubicBezTo>
                    <a:pt x="667" y="228"/>
                    <a:pt x="667" y="227"/>
                    <a:pt x="666" y="225"/>
                  </a:cubicBezTo>
                  <a:cubicBezTo>
                    <a:pt x="665" y="224"/>
                    <a:pt x="666" y="222"/>
                    <a:pt x="665" y="220"/>
                  </a:cubicBezTo>
                  <a:cubicBezTo>
                    <a:pt x="665" y="219"/>
                    <a:pt x="666" y="219"/>
                    <a:pt x="665" y="218"/>
                  </a:cubicBezTo>
                  <a:cubicBezTo>
                    <a:pt x="666" y="219"/>
                    <a:pt x="668" y="217"/>
                    <a:pt x="669" y="216"/>
                  </a:cubicBezTo>
                  <a:cubicBezTo>
                    <a:pt x="672" y="215"/>
                    <a:pt x="675" y="217"/>
                    <a:pt x="676" y="218"/>
                  </a:cubicBezTo>
                  <a:cubicBezTo>
                    <a:pt x="680" y="221"/>
                    <a:pt x="681" y="226"/>
                    <a:pt x="681" y="231"/>
                  </a:cubicBezTo>
                  <a:cubicBezTo>
                    <a:pt x="681" y="231"/>
                    <a:pt x="681" y="230"/>
                    <a:pt x="681" y="230"/>
                  </a:cubicBezTo>
                  <a:cubicBezTo>
                    <a:pt x="682" y="230"/>
                    <a:pt x="682" y="230"/>
                    <a:pt x="682" y="231"/>
                  </a:cubicBezTo>
                  <a:cubicBezTo>
                    <a:pt x="685" y="231"/>
                    <a:pt x="687" y="234"/>
                    <a:pt x="689" y="235"/>
                  </a:cubicBezTo>
                  <a:cubicBezTo>
                    <a:pt x="686" y="230"/>
                    <a:pt x="695" y="234"/>
                    <a:pt x="696" y="233"/>
                  </a:cubicBezTo>
                  <a:cubicBezTo>
                    <a:pt x="696" y="233"/>
                    <a:pt x="694" y="231"/>
                    <a:pt x="694" y="230"/>
                  </a:cubicBezTo>
                  <a:cubicBezTo>
                    <a:pt x="694" y="229"/>
                    <a:pt x="696" y="229"/>
                    <a:pt x="696" y="228"/>
                  </a:cubicBezTo>
                  <a:cubicBezTo>
                    <a:pt x="699" y="226"/>
                    <a:pt x="700" y="222"/>
                    <a:pt x="701" y="218"/>
                  </a:cubicBezTo>
                  <a:cubicBezTo>
                    <a:pt x="702" y="216"/>
                    <a:pt x="702" y="214"/>
                    <a:pt x="703" y="211"/>
                  </a:cubicBezTo>
                  <a:cubicBezTo>
                    <a:pt x="703" y="211"/>
                    <a:pt x="705" y="210"/>
                    <a:pt x="703" y="210"/>
                  </a:cubicBezTo>
                  <a:cubicBezTo>
                    <a:pt x="702" y="210"/>
                    <a:pt x="701" y="212"/>
                    <a:pt x="701" y="213"/>
                  </a:cubicBezTo>
                  <a:cubicBezTo>
                    <a:pt x="699" y="218"/>
                    <a:pt x="699" y="229"/>
                    <a:pt x="691" y="228"/>
                  </a:cubicBezTo>
                  <a:cubicBezTo>
                    <a:pt x="682" y="228"/>
                    <a:pt x="692" y="224"/>
                    <a:pt x="690" y="221"/>
                  </a:cubicBezTo>
                  <a:cubicBezTo>
                    <a:pt x="688" y="221"/>
                    <a:pt x="688" y="226"/>
                    <a:pt x="686" y="225"/>
                  </a:cubicBezTo>
                  <a:cubicBezTo>
                    <a:pt x="683" y="224"/>
                    <a:pt x="686" y="218"/>
                    <a:pt x="686" y="218"/>
                  </a:cubicBezTo>
                  <a:cubicBezTo>
                    <a:pt x="685" y="218"/>
                    <a:pt x="684" y="219"/>
                    <a:pt x="684" y="219"/>
                  </a:cubicBezTo>
                  <a:cubicBezTo>
                    <a:pt x="682" y="215"/>
                    <a:pt x="690" y="218"/>
                    <a:pt x="690" y="216"/>
                  </a:cubicBezTo>
                  <a:cubicBezTo>
                    <a:pt x="690" y="216"/>
                    <a:pt x="689" y="215"/>
                    <a:pt x="689" y="215"/>
                  </a:cubicBezTo>
                  <a:cubicBezTo>
                    <a:pt x="688" y="215"/>
                    <a:pt x="688" y="215"/>
                    <a:pt x="688" y="215"/>
                  </a:cubicBezTo>
                  <a:cubicBezTo>
                    <a:pt x="688" y="215"/>
                    <a:pt x="687" y="215"/>
                    <a:pt x="687" y="215"/>
                  </a:cubicBezTo>
                  <a:cubicBezTo>
                    <a:pt x="686" y="216"/>
                    <a:pt x="681" y="217"/>
                    <a:pt x="682" y="214"/>
                  </a:cubicBezTo>
                  <a:cubicBezTo>
                    <a:pt x="682" y="213"/>
                    <a:pt x="684" y="212"/>
                    <a:pt x="685" y="211"/>
                  </a:cubicBezTo>
                  <a:cubicBezTo>
                    <a:pt x="686" y="211"/>
                    <a:pt x="687" y="212"/>
                    <a:pt x="688" y="211"/>
                  </a:cubicBezTo>
                  <a:cubicBezTo>
                    <a:pt x="689" y="211"/>
                    <a:pt x="689" y="210"/>
                    <a:pt x="690" y="210"/>
                  </a:cubicBezTo>
                  <a:cubicBezTo>
                    <a:pt x="690" y="209"/>
                    <a:pt x="687" y="211"/>
                    <a:pt x="686" y="211"/>
                  </a:cubicBezTo>
                  <a:cubicBezTo>
                    <a:pt x="686" y="210"/>
                    <a:pt x="686" y="208"/>
                    <a:pt x="686" y="207"/>
                  </a:cubicBezTo>
                  <a:cubicBezTo>
                    <a:pt x="686" y="208"/>
                    <a:pt x="689" y="206"/>
                    <a:pt x="688" y="206"/>
                  </a:cubicBezTo>
                  <a:cubicBezTo>
                    <a:pt x="689" y="206"/>
                    <a:pt x="693" y="208"/>
                    <a:pt x="692" y="207"/>
                  </a:cubicBezTo>
                  <a:cubicBezTo>
                    <a:pt x="692" y="207"/>
                    <a:pt x="691" y="207"/>
                    <a:pt x="691" y="206"/>
                  </a:cubicBezTo>
                  <a:cubicBezTo>
                    <a:pt x="691" y="206"/>
                    <a:pt x="691" y="206"/>
                    <a:pt x="691" y="206"/>
                  </a:cubicBezTo>
                  <a:cubicBezTo>
                    <a:pt x="690" y="206"/>
                    <a:pt x="690" y="206"/>
                    <a:pt x="690" y="206"/>
                  </a:cubicBezTo>
                  <a:cubicBezTo>
                    <a:pt x="690" y="206"/>
                    <a:pt x="689" y="206"/>
                    <a:pt x="688" y="206"/>
                  </a:cubicBezTo>
                  <a:cubicBezTo>
                    <a:pt x="688" y="206"/>
                    <a:pt x="687" y="206"/>
                    <a:pt x="687" y="206"/>
                  </a:cubicBezTo>
                  <a:cubicBezTo>
                    <a:pt x="685" y="206"/>
                    <a:pt x="687" y="202"/>
                    <a:pt x="688" y="202"/>
                  </a:cubicBezTo>
                  <a:cubicBezTo>
                    <a:pt x="685" y="202"/>
                    <a:pt x="689" y="195"/>
                    <a:pt x="688" y="194"/>
                  </a:cubicBezTo>
                  <a:cubicBezTo>
                    <a:pt x="688" y="195"/>
                    <a:pt x="687" y="196"/>
                    <a:pt x="687" y="197"/>
                  </a:cubicBezTo>
                  <a:cubicBezTo>
                    <a:pt x="686" y="198"/>
                    <a:pt x="686" y="199"/>
                    <a:pt x="686" y="201"/>
                  </a:cubicBezTo>
                  <a:cubicBezTo>
                    <a:pt x="686" y="203"/>
                    <a:pt x="685" y="206"/>
                    <a:pt x="683" y="208"/>
                  </a:cubicBezTo>
                  <a:cubicBezTo>
                    <a:pt x="682" y="210"/>
                    <a:pt x="678" y="212"/>
                    <a:pt x="677" y="209"/>
                  </a:cubicBezTo>
                  <a:cubicBezTo>
                    <a:pt x="677" y="208"/>
                    <a:pt x="678" y="208"/>
                    <a:pt x="679" y="207"/>
                  </a:cubicBezTo>
                  <a:cubicBezTo>
                    <a:pt x="679" y="206"/>
                    <a:pt x="679" y="204"/>
                    <a:pt x="680" y="203"/>
                  </a:cubicBezTo>
                  <a:cubicBezTo>
                    <a:pt x="680" y="203"/>
                    <a:pt x="680" y="201"/>
                    <a:pt x="680" y="201"/>
                  </a:cubicBezTo>
                  <a:cubicBezTo>
                    <a:pt x="678" y="200"/>
                    <a:pt x="679" y="208"/>
                    <a:pt x="676" y="206"/>
                  </a:cubicBezTo>
                  <a:cubicBezTo>
                    <a:pt x="676" y="208"/>
                    <a:pt x="672" y="211"/>
                    <a:pt x="670" y="209"/>
                  </a:cubicBezTo>
                  <a:cubicBezTo>
                    <a:pt x="669" y="208"/>
                    <a:pt x="671" y="207"/>
                    <a:pt x="671" y="205"/>
                  </a:cubicBezTo>
                  <a:cubicBezTo>
                    <a:pt x="671" y="205"/>
                    <a:pt x="670" y="204"/>
                    <a:pt x="669" y="203"/>
                  </a:cubicBezTo>
                  <a:cubicBezTo>
                    <a:pt x="669" y="202"/>
                    <a:pt x="669" y="200"/>
                    <a:pt x="669" y="199"/>
                  </a:cubicBezTo>
                  <a:cubicBezTo>
                    <a:pt x="670" y="197"/>
                    <a:pt x="670" y="196"/>
                    <a:pt x="672" y="195"/>
                  </a:cubicBezTo>
                  <a:cubicBezTo>
                    <a:pt x="672" y="195"/>
                    <a:pt x="674" y="195"/>
                    <a:pt x="674" y="194"/>
                  </a:cubicBezTo>
                  <a:cubicBezTo>
                    <a:pt x="674" y="194"/>
                    <a:pt x="672" y="194"/>
                    <a:pt x="672" y="194"/>
                  </a:cubicBezTo>
                  <a:cubicBezTo>
                    <a:pt x="672" y="193"/>
                    <a:pt x="672" y="192"/>
                    <a:pt x="672" y="192"/>
                  </a:cubicBezTo>
                  <a:cubicBezTo>
                    <a:pt x="673" y="190"/>
                    <a:pt x="673" y="188"/>
                    <a:pt x="674" y="187"/>
                  </a:cubicBezTo>
                  <a:cubicBezTo>
                    <a:pt x="676" y="186"/>
                    <a:pt x="678" y="186"/>
                    <a:pt x="679" y="185"/>
                  </a:cubicBezTo>
                  <a:cubicBezTo>
                    <a:pt x="681" y="184"/>
                    <a:pt x="683" y="183"/>
                    <a:pt x="685" y="183"/>
                  </a:cubicBezTo>
                  <a:cubicBezTo>
                    <a:pt x="688" y="182"/>
                    <a:pt x="693" y="184"/>
                    <a:pt x="696" y="186"/>
                  </a:cubicBezTo>
                  <a:cubicBezTo>
                    <a:pt x="697" y="187"/>
                    <a:pt x="698" y="188"/>
                    <a:pt x="700" y="190"/>
                  </a:cubicBezTo>
                  <a:cubicBezTo>
                    <a:pt x="701" y="191"/>
                    <a:pt x="702" y="194"/>
                    <a:pt x="704" y="194"/>
                  </a:cubicBezTo>
                  <a:cubicBezTo>
                    <a:pt x="704" y="194"/>
                    <a:pt x="703" y="190"/>
                    <a:pt x="703" y="190"/>
                  </a:cubicBezTo>
                  <a:cubicBezTo>
                    <a:pt x="703" y="189"/>
                    <a:pt x="704" y="190"/>
                    <a:pt x="704" y="189"/>
                  </a:cubicBezTo>
                  <a:cubicBezTo>
                    <a:pt x="704" y="189"/>
                    <a:pt x="697" y="187"/>
                    <a:pt x="698" y="185"/>
                  </a:cubicBezTo>
                  <a:cubicBezTo>
                    <a:pt x="699" y="183"/>
                    <a:pt x="705" y="185"/>
                    <a:pt x="707" y="184"/>
                  </a:cubicBezTo>
                  <a:cubicBezTo>
                    <a:pt x="708" y="184"/>
                    <a:pt x="708" y="183"/>
                    <a:pt x="708" y="182"/>
                  </a:cubicBezTo>
                  <a:cubicBezTo>
                    <a:pt x="709" y="180"/>
                    <a:pt x="709" y="179"/>
                    <a:pt x="709" y="177"/>
                  </a:cubicBezTo>
                  <a:cubicBezTo>
                    <a:pt x="707" y="178"/>
                    <a:pt x="707" y="181"/>
                    <a:pt x="705" y="182"/>
                  </a:cubicBezTo>
                  <a:cubicBezTo>
                    <a:pt x="703" y="183"/>
                    <a:pt x="702" y="182"/>
                    <a:pt x="700" y="182"/>
                  </a:cubicBezTo>
                  <a:cubicBezTo>
                    <a:pt x="698" y="181"/>
                    <a:pt x="696" y="182"/>
                    <a:pt x="694" y="181"/>
                  </a:cubicBezTo>
                  <a:cubicBezTo>
                    <a:pt x="692" y="181"/>
                    <a:pt x="689" y="179"/>
                    <a:pt x="688" y="178"/>
                  </a:cubicBezTo>
                  <a:cubicBezTo>
                    <a:pt x="687" y="177"/>
                    <a:pt x="688" y="175"/>
                    <a:pt x="690" y="174"/>
                  </a:cubicBezTo>
                  <a:cubicBezTo>
                    <a:pt x="692" y="174"/>
                    <a:pt x="692" y="176"/>
                    <a:pt x="693" y="177"/>
                  </a:cubicBezTo>
                  <a:cubicBezTo>
                    <a:pt x="694" y="178"/>
                    <a:pt x="696" y="179"/>
                    <a:pt x="697" y="177"/>
                  </a:cubicBezTo>
                  <a:cubicBezTo>
                    <a:pt x="696" y="177"/>
                    <a:pt x="696" y="178"/>
                    <a:pt x="695" y="177"/>
                  </a:cubicBezTo>
                  <a:cubicBezTo>
                    <a:pt x="695" y="176"/>
                    <a:pt x="694" y="176"/>
                    <a:pt x="693" y="175"/>
                  </a:cubicBezTo>
                  <a:cubicBezTo>
                    <a:pt x="693" y="174"/>
                    <a:pt x="693" y="172"/>
                    <a:pt x="693" y="171"/>
                  </a:cubicBezTo>
                  <a:cubicBezTo>
                    <a:pt x="689" y="175"/>
                    <a:pt x="690" y="167"/>
                    <a:pt x="690" y="165"/>
                  </a:cubicBezTo>
                  <a:cubicBezTo>
                    <a:pt x="689" y="163"/>
                    <a:pt x="688" y="162"/>
                    <a:pt x="686" y="160"/>
                  </a:cubicBezTo>
                  <a:cubicBezTo>
                    <a:pt x="685" y="158"/>
                    <a:pt x="685" y="156"/>
                    <a:pt x="683" y="155"/>
                  </a:cubicBezTo>
                  <a:cubicBezTo>
                    <a:pt x="680" y="152"/>
                    <a:pt x="676" y="153"/>
                    <a:pt x="676" y="148"/>
                  </a:cubicBezTo>
                  <a:cubicBezTo>
                    <a:pt x="676" y="146"/>
                    <a:pt x="676" y="145"/>
                    <a:pt x="677" y="144"/>
                  </a:cubicBezTo>
                  <a:cubicBezTo>
                    <a:pt x="679" y="143"/>
                    <a:pt x="681" y="145"/>
                    <a:pt x="683" y="146"/>
                  </a:cubicBezTo>
                  <a:cubicBezTo>
                    <a:pt x="685" y="146"/>
                    <a:pt x="684" y="145"/>
                    <a:pt x="682" y="144"/>
                  </a:cubicBezTo>
                  <a:cubicBezTo>
                    <a:pt x="680" y="143"/>
                    <a:pt x="678" y="143"/>
                    <a:pt x="676" y="141"/>
                  </a:cubicBezTo>
                  <a:cubicBezTo>
                    <a:pt x="674" y="139"/>
                    <a:pt x="674" y="134"/>
                    <a:pt x="676" y="131"/>
                  </a:cubicBezTo>
                  <a:cubicBezTo>
                    <a:pt x="677" y="130"/>
                    <a:pt x="679" y="129"/>
                    <a:pt x="680" y="130"/>
                  </a:cubicBezTo>
                  <a:cubicBezTo>
                    <a:pt x="683" y="130"/>
                    <a:pt x="685" y="132"/>
                    <a:pt x="688" y="132"/>
                  </a:cubicBezTo>
                  <a:cubicBezTo>
                    <a:pt x="694" y="131"/>
                    <a:pt x="695" y="135"/>
                    <a:pt x="699" y="140"/>
                  </a:cubicBezTo>
                  <a:cubicBezTo>
                    <a:pt x="700" y="142"/>
                    <a:pt x="703" y="145"/>
                    <a:pt x="704" y="147"/>
                  </a:cubicBezTo>
                  <a:cubicBezTo>
                    <a:pt x="705" y="150"/>
                    <a:pt x="707" y="153"/>
                    <a:pt x="708" y="155"/>
                  </a:cubicBezTo>
                  <a:cubicBezTo>
                    <a:pt x="708" y="155"/>
                    <a:pt x="707" y="156"/>
                    <a:pt x="707" y="157"/>
                  </a:cubicBezTo>
                  <a:cubicBezTo>
                    <a:pt x="708" y="158"/>
                    <a:pt x="708" y="157"/>
                    <a:pt x="709" y="157"/>
                  </a:cubicBezTo>
                  <a:cubicBezTo>
                    <a:pt x="710" y="157"/>
                    <a:pt x="710" y="156"/>
                    <a:pt x="711" y="156"/>
                  </a:cubicBezTo>
                  <a:cubicBezTo>
                    <a:pt x="713" y="157"/>
                    <a:pt x="714" y="158"/>
                    <a:pt x="715" y="159"/>
                  </a:cubicBezTo>
                  <a:cubicBezTo>
                    <a:pt x="715" y="157"/>
                    <a:pt x="717" y="156"/>
                    <a:pt x="719" y="155"/>
                  </a:cubicBezTo>
                  <a:cubicBezTo>
                    <a:pt x="720" y="155"/>
                    <a:pt x="721" y="153"/>
                    <a:pt x="719" y="154"/>
                  </a:cubicBezTo>
                  <a:cubicBezTo>
                    <a:pt x="717" y="154"/>
                    <a:pt x="716" y="155"/>
                    <a:pt x="715" y="155"/>
                  </a:cubicBezTo>
                  <a:cubicBezTo>
                    <a:pt x="714" y="156"/>
                    <a:pt x="711" y="155"/>
                    <a:pt x="712" y="154"/>
                  </a:cubicBezTo>
                  <a:cubicBezTo>
                    <a:pt x="712" y="154"/>
                    <a:pt x="712" y="154"/>
                    <a:pt x="712" y="154"/>
                  </a:cubicBezTo>
                  <a:cubicBezTo>
                    <a:pt x="710" y="153"/>
                    <a:pt x="709" y="152"/>
                    <a:pt x="709" y="150"/>
                  </a:cubicBezTo>
                  <a:cubicBezTo>
                    <a:pt x="708" y="149"/>
                    <a:pt x="708" y="148"/>
                    <a:pt x="708" y="147"/>
                  </a:cubicBezTo>
                  <a:cubicBezTo>
                    <a:pt x="708" y="145"/>
                    <a:pt x="709" y="145"/>
                    <a:pt x="710" y="144"/>
                  </a:cubicBezTo>
                  <a:cubicBezTo>
                    <a:pt x="709" y="143"/>
                    <a:pt x="707" y="143"/>
                    <a:pt x="706" y="143"/>
                  </a:cubicBezTo>
                  <a:cubicBezTo>
                    <a:pt x="705" y="142"/>
                    <a:pt x="704" y="141"/>
                    <a:pt x="703" y="139"/>
                  </a:cubicBezTo>
                  <a:cubicBezTo>
                    <a:pt x="702" y="137"/>
                    <a:pt x="699" y="133"/>
                    <a:pt x="698" y="131"/>
                  </a:cubicBezTo>
                  <a:cubicBezTo>
                    <a:pt x="698" y="127"/>
                    <a:pt x="703" y="127"/>
                    <a:pt x="706" y="127"/>
                  </a:cubicBezTo>
                  <a:cubicBezTo>
                    <a:pt x="709" y="126"/>
                    <a:pt x="712" y="126"/>
                    <a:pt x="714" y="124"/>
                  </a:cubicBezTo>
                  <a:cubicBezTo>
                    <a:pt x="716" y="123"/>
                    <a:pt x="718" y="121"/>
                    <a:pt x="720" y="120"/>
                  </a:cubicBezTo>
                  <a:cubicBezTo>
                    <a:pt x="723" y="120"/>
                    <a:pt x="730" y="123"/>
                    <a:pt x="732" y="119"/>
                  </a:cubicBezTo>
                  <a:cubicBezTo>
                    <a:pt x="731" y="119"/>
                    <a:pt x="729" y="118"/>
                    <a:pt x="728" y="118"/>
                  </a:cubicBezTo>
                  <a:cubicBezTo>
                    <a:pt x="726" y="118"/>
                    <a:pt x="724" y="118"/>
                    <a:pt x="722" y="118"/>
                  </a:cubicBezTo>
                  <a:cubicBezTo>
                    <a:pt x="721" y="119"/>
                    <a:pt x="721" y="118"/>
                    <a:pt x="720" y="118"/>
                  </a:cubicBezTo>
                  <a:cubicBezTo>
                    <a:pt x="720" y="118"/>
                    <a:pt x="719" y="118"/>
                    <a:pt x="719" y="118"/>
                  </a:cubicBezTo>
                  <a:cubicBezTo>
                    <a:pt x="725" y="113"/>
                    <a:pt x="731" y="108"/>
                    <a:pt x="739" y="109"/>
                  </a:cubicBezTo>
                  <a:cubicBezTo>
                    <a:pt x="740" y="108"/>
                    <a:pt x="741" y="109"/>
                    <a:pt x="742" y="108"/>
                  </a:cubicBezTo>
                  <a:cubicBezTo>
                    <a:pt x="743" y="108"/>
                    <a:pt x="742" y="107"/>
                    <a:pt x="742" y="106"/>
                  </a:cubicBezTo>
                  <a:cubicBezTo>
                    <a:pt x="741" y="107"/>
                    <a:pt x="739" y="107"/>
                    <a:pt x="738" y="106"/>
                  </a:cubicBezTo>
                  <a:cubicBezTo>
                    <a:pt x="734" y="106"/>
                    <a:pt x="732" y="107"/>
                    <a:pt x="729" y="107"/>
                  </a:cubicBezTo>
                  <a:cubicBezTo>
                    <a:pt x="726" y="108"/>
                    <a:pt x="726" y="107"/>
                    <a:pt x="726" y="105"/>
                  </a:cubicBezTo>
                  <a:cubicBezTo>
                    <a:pt x="727" y="100"/>
                    <a:pt x="731" y="95"/>
                    <a:pt x="733" y="91"/>
                  </a:cubicBezTo>
                  <a:cubicBezTo>
                    <a:pt x="734" y="90"/>
                    <a:pt x="742" y="84"/>
                    <a:pt x="740" y="83"/>
                  </a:cubicBezTo>
                  <a:cubicBezTo>
                    <a:pt x="738" y="83"/>
                    <a:pt x="735" y="86"/>
                    <a:pt x="734" y="87"/>
                  </a:cubicBezTo>
                  <a:cubicBezTo>
                    <a:pt x="731" y="89"/>
                    <a:pt x="730" y="91"/>
                    <a:pt x="729" y="93"/>
                  </a:cubicBezTo>
                  <a:cubicBezTo>
                    <a:pt x="728" y="95"/>
                    <a:pt x="729" y="98"/>
                    <a:pt x="726" y="97"/>
                  </a:cubicBezTo>
                  <a:cubicBezTo>
                    <a:pt x="725" y="97"/>
                    <a:pt x="723" y="93"/>
                    <a:pt x="723" y="94"/>
                  </a:cubicBezTo>
                  <a:cubicBezTo>
                    <a:pt x="723" y="95"/>
                    <a:pt x="724" y="96"/>
                    <a:pt x="724" y="96"/>
                  </a:cubicBezTo>
                  <a:cubicBezTo>
                    <a:pt x="725" y="97"/>
                    <a:pt x="725" y="98"/>
                    <a:pt x="725" y="98"/>
                  </a:cubicBezTo>
                  <a:cubicBezTo>
                    <a:pt x="725" y="99"/>
                    <a:pt x="723" y="101"/>
                    <a:pt x="723" y="102"/>
                  </a:cubicBezTo>
                  <a:cubicBezTo>
                    <a:pt x="726" y="102"/>
                    <a:pt x="721" y="110"/>
                    <a:pt x="720" y="111"/>
                  </a:cubicBezTo>
                  <a:cubicBezTo>
                    <a:pt x="716" y="115"/>
                    <a:pt x="709" y="118"/>
                    <a:pt x="704" y="120"/>
                  </a:cubicBezTo>
                  <a:cubicBezTo>
                    <a:pt x="703" y="120"/>
                    <a:pt x="702" y="120"/>
                    <a:pt x="702" y="120"/>
                  </a:cubicBezTo>
                  <a:cubicBezTo>
                    <a:pt x="702" y="120"/>
                    <a:pt x="702" y="120"/>
                    <a:pt x="702" y="120"/>
                  </a:cubicBezTo>
                  <a:cubicBezTo>
                    <a:pt x="699" y="121"/>
                    <a:pt x="697" y="119"/>
                    <a:pt x="699" y="116"/>
                  </a:cubicBezTo>
                  <a:cubicBezTo>
                    <a:pt x="700" y="114"/>
                    <a:pt x="703" y="114"/>
                    <a:pt x="705" y="113"/>
                  </a:cubicBezTo>
                  <a:cubicBezTo>
                    <a:pt x="706" y="112"/>
                    <a:pt x="708" y="109"/>
                    <a:pt x="706" y="109"/>
                  </a:cubicBezTo>
                  <a:cubicBezTo>
                    <a:pt x="704" y="109"/>
                    <a:pt x="703" y="112"/>
                    <a:pt x="701" y="113"/>
                  </a:cubicBezTo>
                  <a:cubicBezTo>
                    <a:pt x="700" y="113"/>
                    <a:pt x="695" y="116"/>
                    <a:pt x="696" y="113"/>
                  </a:cubicBezTo>
                  <a:cubicBezTo>
                    <a:pt x="696" y="112"/>
                    <a:pt x="700" y="109"/>
                    <a:pt x="697" y="108"/>
                  </a:cubicBezTo>
                  <a:cubicBezTo>
                    <a:pt x="697" y="110"/>
                    <a:pt x="694" y="111"/>
                    <a:pt x="694" y="114"/>
                  </a:cubicBezTo>
                  <a:cubicBezTo>
                    <a:pt x="694" y="115"/>
                    <a:pt x="694" y="115"/>
                    <a:pt x="694" y="116"/>
                  </a:cubicBezTo>
                  <a:cubicBezTo>
                    <a:pt x="695" y="117"/>
                    <a:pt x="694" y="118"/>
                    <a:pt x="694" y="119"/>
                  </a:cubicBezTo>
                  <a:cubicBezTo>
                    <a:pt x="692" y="122"/>
                    <a:pt x="688" y="122"/>
                    <a:pt x="685" y="122"/>
                  </a:cubicBezTo>
                  <a:cubicBezTo>
                    <a:pt x="684" y="122"/>
                    <a:pt x="682" y="122"/>
                    <a:pt x="681" y="121"/>
                  </a:cubicBezTo>
                  <a:cubicBezTo>
                    <a:pt x="680" y="120"/>
                    <a:pt x="681" y="119"/>
                    <a:pt x="682" y="117"/>
                  </a:cubicBezTo>
                  <a:cubicBezTo>
                    <a:pt x="681" y="118"/>
                    <a:pt x="680" y="118"/>
                    <a:pt x="680" y="119"/>
                  </a:cubicBezTo>
                  <a:cubicBezTo>
                    <a:pt x="680" y="121"/>
                    <a:pt x="678" y="121"/>
                    <a:pt x="676" y="120"/>
                  </a:cubicBezTo>
                  <a:cubicBezTo>
                    <a:pt x="675" y="119"/>
                    <a:pt x="675" y="117"/>
                    <a:pt x="675" y="115"/>
                  </a:cubicBezTo>
                  <a:cubicBezTo>
                    <a:pt x="676" y="111"/>
                    <a:pt x="678" y="106"/>
                    <a:pt x="682" y="103"/>
                  </a:cubicBezTo>
                  <a:cubicBezTo>
                    <a:pt x="685" y="100"/>
                    <a:pt x="690" y="99"/>
                    <a:pt x="694" y="98"/>
                  </a:cubicBezTo>
                  <a:cubicBezTo>
                    <a:pt x="696" y="98"/>
                    <a:pt x="699" y="97"/>
                    <a:pt x="701" y="96"/>
                  </a:cubicBezTo>
                  <a:cubicBezTo>
                    <a:pt x="701" y="96"/>
                    <a:pt x="704" y="95"/>
                    <a:pt x="703" y="94"/>
                  </a:cubicBezTo>
                  <a:cubicBezTo>
                    <a:pt x="703" y="94"/>
                    <a:pt x="702" y="94"/>
                    <a:pt x="702" y="94"/>
                  </a:cubicBezTo>
                  <a:cubicBezTo>
                    <a:pt x="700" y="94"/>
                    <a:pt x="699" y="95"/>
                    <a:pt x="698" y="96"/>
                  </a:cubicBezTo>
                  <a:cubicBezTo>
                    <a:pt x="698" y="96"/>
                    <a:pt x="697" y="96"/>
                    <a:pt x="696" y="96"/>
                  </a:cubicBezTo>
                  <a:cubicBezTo>
                    <a:pt x="694" y="98"/>
                    <a:pt x="690" y="97"/>
                    <a:pt x="687" y="98"/>
                  </a:cubicBezTo>
                  <a:cubicBezTo>
                    <a:pt x="686" y="99"/>
                    <a:pt x="685" y="99"/>
                    <a:pt x="683" y="99"/>
                  </a:cubicBezTo>
                  <a:cubicBezTo>
                    <a:pt x="682" y="100"/>
                    <a:pt x="682" y="99"/>
                    <a:pt x="681" y="100"/>
                  </a:cubicBezTo>
                  <a:cubicBezTo>
                    <a:pt x="679" y="101"/>
                    <a:pt x="678" y="104"/>
                    <a:pt x="676" y="106"/>
                  </a:cubicBezTo>
                  <a:cubicBezTo>
                    <a:pt x="676" y="106"/>
                    <a:pt x="676" y="106"/>
                    <a:pt x="676" y="106"/>
                  </a:cubicBezTo>
                  <a:cubicBezTo>
                    <a:pt x="676" y="107"/>
                    <a:pt x="676" y="107"/>
                    <a:pt x="675" y="108"/>
                  </a:cubicBezTo>
                  <a:cubicBezTo>
                    <a:pt x="675" y="109"/>
                    <a:pt x="675" y="109"/>
                    <a:pt x="674" y="109"/>
                  </a:cubicBezTo>
                  <a:cubicBezTo>
                    <a:pt x="674" y="110"/>
                    <a:pt x="674" y="111"/>
                    <a:pt x="673" y="111"/>
                  </a:cubicBezTo>
                  <a:cubicBezTo>
                    <a:pt x="673" y="112"/>
                    <a:pt x="672" y="112"/>
                    <a:pt x="672" y="113"/>
                  </a:cubicBezTo>
                  <a:cubicBezTo>
                    <a:pt x="672" y="114"/>
                    <a:pt x="672" y="116"/>
                    <a:pt x="671" y="117"/>
                  </a:cubicBezTo>
                  <a:cubicBezTo>
                    <a:pt x="667" y="119"/>
                    <a:pt x="659" y="111"/>
                    <a:pt x="658" y="108"/>
                  </a:cubicBezTo>
                  <a:cubicBezTo>
                    <a:pt x="656" y="105"/>
                    <a:pt x="658" y="103"/>
                    <a:pt x="661" y="102"/>
                  </a:cubicBezTo>
                  <a:cubicBezTo>
                    <a:pt x="662" y="101"/>
                    <a:pt x="664" y="101"/>
                    <a:pt x="665" y="101"/>
                  </a:cubicBezTo>
                  <a:cubicBezTo>
                    <a:pt x="668" y="101"/>
                    <a:pt x="669" y="103"/>
                    <a:pt x="672" y="102"/>
                  </a:cubicBezTo>
                  <a:cubicBezTo>
                    <a:pt x="672" y="101"/>
                    <a:pt x="673" y="101"/>
                    <a:pt x="674" y="101"/>
                  </a:cubicBezTo>
                  <a:cubicBezTo>
                    <a:pt x="675" y="100"/>
                    <a:pt x="678" y="98"/>
                    <a:pt x="680" y="98"/>
                  </a:cubicBezTo>
                  <a:cubicBezTo>
                    <a:pt x="678" y="95"/>
                    <a:pt x="686" y="91"/>
                    <a:pt x="688" y="89"/>
                  </a:cubicBezTo>
                  <a:cubicBezTo>
                    <a:pt x="687" y="89"/>
                    <a:pt x="686" y="89"/>
                    <a:pt x="687" y="88"/>
                  </a:cubicBezTo>
                  <a:cubicBezTo>
                    <a:pt x="684" y="89"/>
                    <a:pt x="681" y="91"/>
                    <a:pt x="679" y="92"/>
                  </a:cubicBezTo>
                  <a:cubicBezTo>
                    <a:pt x="679" y="93"/>
                    <a:pt x="678" y="94"/>
                    <a:pt x="678" y="95"/>
                  </a:cubicBezTo>
                  <a:cubicBezTo>
                    <a:pt x="677" y="95"/>
                    <a:pt x="677" y="96"/>
                    <a:pt x="675" y="96"/>
                  </a:cubicBezTo>
                  <a:cubicBezTo>
                    <a:pt x="675" y="97"/>
                    <a:pt x="674" y="97"/>
                    <a:pt x="673" y="97"/>
                  </a:cubicBezTo>
                  <a:cubicBezTo>
                    <a:pt x="672" y="98"/>
                    <a:pt x="671" y="98"/>
                    <a:pt x="670" y="99"/>
                  </a:cubicBezTo>
                  <a:cubicBezTo>
                    <a:pt x="669" y="99"/>
                    <a:pt x="669" y="99"/>
                    <a:pt x="668" y="99"/>
                  </a:cubicBezTo>
                  <a:cubicBezTo>
                    <a:pt x="668" y="99"/>
                    <a:pt x="668" y="99"/>
                    <a:pt x="668" y="99"/>
                  </a:cubicBezTo>
                  <a:cubicBezTo>
                    <a:pt x="668" y="99"/>
                    <a:pt x="668" y="99"/>
                    <a:pt x="668" y="99"/>
                  </a:cubicBezTo>
                  <a:cubicBezTo>
                    <a:pt x="668" y="99"/>
                    <a:pt x="667" y="99"/>
                    <a:pt x="667" y="99"/>
                  </a:cubicBezTo>
                  <a:cubicBezTo>
                    <a:pt x="667" y="99"/>
                    <a:pt x="667" y="99"/>
                    <a:pt x="667" y="99"/>
                  </a:cubicBezTo>
                  <a:cubicBezTo>
                    <a:pt x="665" y="98"/>
                    <a:pt x="662" y="99"/>
                    <a:pt x="661" y="99"/>
                  </a:cubicBezTo>
                  <a:cubicBezTo>
                    <a:pt x="660" y="100"/>
                    <a:pt x="659" y="100"/>
                    <a:pt x="658" y="101"/>
                  </a:cubicBezTo>
                  <a:cubicBezTo>
                    <a:pt x="657" y="101"/>
                    <a:pt x="656" y="101"/>
                    <a:pt x="655" y="101"/>
                  </a:cubicBezTo>
                  <a:cubicBezTo>
                    <a:pt x="655" y="101"/>
                    <a:pt x="654" y="101"/>
                    <a:pt x="653" y="101"/>
                  </a:cubicBezTo>
                  <a:cubicBezTo>
                    <a:pt x="652" y="101"/>
                    <a:pt x="651" y="99"/>
                    <a:pt x="651" y="97"/>
                  </a:cubicBezTo>
                  <a:cubicBezTo>
                    <a:pt x="650" y="97"/>
                    <a:pt x="651" y="96"/>
                    <a:pt x="651" y="96"/>
                  </a:cubicBezTo>
                  <a:cubicBezTo>
                    <a:pt x="648" y="88"/>
                    <a:pt x="659" y="94"/>
                    <a:pt x="659" y="91"/>
                  </a:cubicBezTo>
                  <a:cubicBezTo>
                    <a:pt x="657" y="91"/>
                    <a:pt x="653" y="90"/>
                    <a:pt x="654" y="87"/>
                  </a:cubicBezTo>
                  <a:cubicBezTo>
                    <a:pt x="654" y="85"/>
                    <a:pt x="658" y="82"/>
                    <a:pt x="660" y="82"/>
                  </a:cubicBezTo>
                  <a:cubicBezTo>
                    <a:pt x="661" y="81"/>
                    <a:pt x="660" y="80"/>
                    <a:pt x="661" y="79"/>
                  </a:cubicBezTo>
                  <a:cubicBezTo>
                    <a:pt x="662" y="79"/>
                    <a:pt x="664" y="78"/>
                    <a:pt x="665" y="79"/>
                  </a:cubicBezTo>
                  <a:cubicBezTo>
                    <a:pt x="666" y="79"/>
                    <a:pt x="670" y="81"/>
                    <a:pt x="671" y="80"/>
                  </a:cubicBezTo>
                  <a:cubicBezTo>
                    <a:pt x="670" y="79"/>
                    <a:pt x="666" y="77"/>
                    <a:pt x="665" y="77"/>
                  </a:cubicBezTo>
                  <a:cubicBezTo>
                    <a:pt x="663" y="76"/>
                    <a:pt x="662" y="77"/>
                    <a:pt x="660" y="78"/>
                  </a:cubicBezTo>
                  <a:cubicBezTo>
                    <a:pt x="657" y="79"/>
                    <a:pt x="653" y="86"/>
                    <a:pt x="650" y="85"/>
                  </a:cubicBezTo>
                  <a:cubicBezTo>
                    <a:pt x="650" y="85"/>
                    <a:pt x="648" y="83"/>
                    <a:pt x="647" y="83"/>
                  </a:cubicBezTo>
                  <a:cubicBezTo>
                    <a:pt x="646" y="79"/>
                    <a:pt x="654" y="76"/>
                    <a:pt x="655" y="74"/>
                  </a:cubicBezTo>
                  <a:cubicBezTo>
                    <a:pt x="653" y="74"/>
                    <a:pt x="652" y="74"/>
                    <a:pt x="651" y="71"/>
                  </a:cubicBezTo>
                  <a:cubicBezTo>
                    <a:pt x="650" y="71"/>
                    <a:pt x="650" y="72"/>
                    <a:pt x="650" y="72"/>
                  </a:cubicBezTo>
                  <a:cubicBezTo>
                    <a:pt x="649" y="73"/>
                    <a:pt x="648" y="73"/>
                    <a:pt x="648" y="73"/>
                  </a:cubicBezTo>
                  <a:cubicBezTo>
                    <a:pt x="647" y="74"/>
                    <a:pt x="647" y="74"/>
                    <a:pt x="646" y="76"/>
                  </a:cubicBezTo>
                  <a:cubicBezTo>
                    <a:pt x="645" y="78"/>
                    <a:pt x="643" y="80"/>
                    <a:pt x="643" y="76"/>
                  </a:cubicBezTo>
                  <a:cubicBezTo>
                    <a:pt x="643" y="76"/>
                    <a:pt x="643" y="76"/>
                    <a:pt x="643" y="76"/>
                  </a:cubicBezTo>
                  <a:cubicBezTo>
                    <a:pt x="643" y="76"/>
                    <a:pt x="643" y="76"/>
                    <a:pt x="643" y="76"/>
                  </a:cubicBezTo>
                  <a:cubicBezTo>
                    <a:pt x="642" y="76"/>
                    <a:pt x="640" y="75"/>
                    <a:pt x="640" y="74"/>
                  </a:cubicBezTo>
                  <a:cubicBezTo>
                    <a:pt x="640" y="74"/>
                    <a:pt x="640" y="74"/>
                    <a:pt x="640" y="74"/>
                  </a:cubicBezTo>
                  <a:cubicBezTo>
                    <a:pt x="640" y="74"/>
                    <a:pt x="640" y="74"/>
                    <a:pt x="640" y="74"/>
                  </a:cubicBezTo>
                  <a:cubicBezTo>
                    <a:pt x="641" y="72"/>
                    <a:pt x="640" y="75"/>
                    <a:pt x="640" y="74"/>
                  </a:cubicBezTo>
                  <a:cubicBezTo>
                    <a:pt x="641" y="72"/>
                    <a:pt x="640" y="75"/>
                    <a:pt x="640" y="74"/>
                  </a:cubicBezTo>
                  <a:cubicBezTo>
                    <a:pt x="641" y="72"/>
                    <a:pt x="640" y="75"/>
                    <a:pt x="640" y="74"/>
                  </a:cubicBezTo>
                  <a:close/>
                  <a:moveTo>
                    <a:pt x="672" y="248"/>
                  </a:moveTo>
                  <a:cubicBezTo>
                    <a:pt x="672" y="248"/>
                    <a:pt x="672" y="248"/>
                    <a:pt x="672" y="248"/>
                  </a:cubicBezTo>
                  <a:cubicBezTo>
                    <a:pt x="672" y="248"/>
                    <a:pt x="672" y="248"/>
                    <a:pt x="672" y="248"/>
                  </a:cubicBezTo>
                  <a:cubicBezTo>
                    <a:pt x="672" y="248"/>
                    <a:pt x="672" y="248"/>
                    <a:pt x="672" y="248"/>
                  </a:cubicBezTo>
                  <a:cubicBezTo>
                    <a:pt x="672" y="248"/>
                    <a:pt x="672" y="248"/>
                    <a:pt x="672" y="248"/>
                  </a:cubicBezTo>
                  <a:cubicBezTo>
                    <a:pt x="672" y="248"/>
                    <a:pt x="672" y="248"/>
                    <a:pt x="672" y="248"/>
                  </a:cubicBezTo>
                  <a:cubicBezTo>
                    <a:pt x="672" y="248"/>
                    <a:pt x="672" y="248"/>
                    <a:pt x="672" y="248"/>
                  </a:cubicBezTo>
                  <a:cubicBezTo>
                    <a:pt x="672" y="248"/>
                    <a:pt x="672" y="248"/>
                    <a:pt x="672" y="248"/>
                  </a:cubicBezTo>
                  <a:close/>
                  <a:moveTo>
                    <a:pt x="677" y="257"/>
                  </a:moveTo>
                  <a:cubicBezTo>
                    <a:pt x="677" y="257"/>
                    <a:pt x="677" y="256"/>
                    <a:pt x="676" y="256"/>
                  </a:cubicBezTo>
                  <a:cubicBezTo>
                    <a:pt x="676" y="256"/>
                    <a:pt x="677" y="257"/>
                    <a:pt x="677" y="257"/>
                  </a:cubicBezTo>
                  <a:cubicBezTo>
                    <a:pt x="677" y="257"/>
                    <a:pt x="677" y="257"/>
                    <a:pt x="677" y="257"/>
                  </a:cubicBezTo>
                  <a:cubicBezTo>
                    <a:pt x="677" y="257"/>
                    <a:pt x="677" y="257"/>
                    <a:pt x="677" y="257"/>
                  </a:cubicBezTo>
                  <a:cubicBezTo>
                    <a:pt x="677" y="257"/>
                    <a:pt x="677" y="257"/>
                    <a:pt x="677" y="257"/>
                  </a:cubicBezTo>
                  <a:close/>
                  <a:moveTo>
                    <a:pt x="724" y="243"/>
                  </a:moveTo>
                  <a:cubicBezTo>
                    <a:pt x="724" y="243"/>
                    <a:pt x="724" y="243"/>
                    <a:pt x="724" y="243"/>
                  </a:cubicBezTo>
                  <a:cubicBezTo>
                    <a:pt x="724" y="243"/>
                    <a:pt x="724" y="243"/>
                    <a:pt x="724" y="243"/>
                  </a:cubicBezTo>
                  <a:cubicBezTo>
                    <a:pt x="724" y="243"/>
                    <a:pt x="724" y="243"/>
                    <a:pt x="724" y="243"/>
                  </a:cubicBezTo>
                  <a:close/>
                  <a:moveTo>
                    <a:pt x="734" y="186"/>
                  </a:moveTo>
                  <a:cubicBezTo>
                    <a:pt x="734" y="186"/>
                    <a:pt x="734" y="186"/>
                    <a:pt x="734" y="186"/>
                  </a:cubicBezTo>
                  <a:cubicBezTo>
                    <a:pt x="734" y="186"/>
                    <a:pt x="734" y="186"/>
                    <a:pt x="734" y="186"/>
                  </a:cubicBezTo>
                  <a:cubicBezTo>
                    <a:pt x="734" y="186"/>
                    <a:pt x="734" y="186"/>
                    <a:pt x="734" y="186"/>
                  </a:cubicBezTo>
                  <a:close/>
                  <a:moveTo>
                    <a:pt x="771" y="142"/>
                  </a:moveTo>
                  <a:cubicBezTo>
                    <a:pt x="771" y="142"/>
                    <a:pt x="771" y="142"/>
                    <a:pt x="771" y="142"/>
                  </a:cubicBezTo>
                  <a:cubicBezTo>
                    <a:pt x="771" y="142"/>
                    <a:pt x="771" y="142"/>
                    <a:pt x="771" y="142"/>
                  </a:cubicBezTo>
                  <a:cubicBezTo>
                    <a:pt x="771" y="142"/>
                    <a:pt x="771" y="142"/>
                    <a:pt x="771" y="142"/>
                  </a:cubicBezTo>
                  <a:close/>
                  <a:moveTo>
                    <a:pt x="812" y="89"/>
                  </a:moveTo>
                  <a:cubicBezTo>
                    <a:pt x="812" y="89"/>
                    <a:pt x="812" y="89"/>
                    <a:pt x="812" y="89"/>
                  </a:cubicBezTo>
                  <a:cubicBezTo>
                    <a:pt x="812" y="89"/>
                    <a:pt x="812" y="89"/>
                    <a:pt x="812" y="89"/>
                  </a:cubicBezTo>
                  <a:cubicBezTo>
                    <a:pt x="812" y="89"/>
                    <a:pt x="812" y="89"/>
                    <a:pt x="812" y="89"/>
                  </a:cubicBezTo>
                  <a:close/>
                  <a:moveTo>
                    <a:pt x="704" y="95"/>
                  </a:moveTo>
                  <a:cubicBezTo>
                    <a:pt x="704" y="95"/>
                    <a:pt x="704" y="95"/>
                    <a:pt x="704" y="95"/>
                  </a:cubicBezTo>
                  <a:cubicBezTo>
                    <a:pt x="704" y="95"/>
                    <a:pt x="704" y="95"/>
                    <a:pt x="704" y="95"/>
                  </a:cubicBezTo>
                  <a:cubicBezTo>
                    <a:pt x="704" y="95"/>
                    <a:pt x="704" y="95"/>
                    <a:pt x="704" y="95"/>
                  </a:cubicBezTo>
                  <a:close/>
                  <a:moveTo>
                    <a:pt x="594" y="254"/>
                  </a:moveTo>
                  <a:cubicBezTo>
                    <a:pt x="594" y="255"/>
                    <a:pt x="595" y="254"/>
                    <a:pt x="596" y="254"/>
                  </a:cubicBezTo>
                  <a:cubicBezTo>
                    <a:pt x="596" y="254"/>
                    <a:pt x="592" y="256"/>
                    <a:pt x="592" y="257"/>
                  </a:cubicBezTo>
                  <a:cubicBezTo>
                    <a:pt x="592" y="258"/>
                    <a:pt x="595" y="261"/>
                    <a:pt x="592" y="260"/>
                  </a:cubicBezTo>
                  <a:cubicBezTo>
                    <a:pt x="590" y="260"/>
                    <a:pt x="591" y="255"/>
                    <a:pt x="588" y="256"/>
                  </a:cubicBezTo>
                  <a:cubicBezTo>
                    <a:pt x="588" y="255"/>
                    <a:pt x="588" y="255"/>
                    <a:pt x="588" y="255"/>
                  </a:cubicBezTo>
                  <a:cubicBezTo>
                    <a:pt x="588" y="255"/>
                    <a:pt x="584" y="255"/>
                    <a:pt x="584" y="255"/>
                  </a:cubicBezTo>
                  <a:cubicBezTo>
                    <a:pt x="583" y="255"/>
                    <a:pt x="581" y="256"/>
                    <a:pt x="580" y="257"/>
                  </a:cubicBezTo>
                  <a:cubicBezTo>
                    <a:pt x="578" y="261"/>
                    <a:pt x="582" y="262"/>
                    <a:pt x="585" y="262"/>
                  </a:cubicBezTo>
                  <a:cubicBezTo>
                    <a:pt x="584" y="263"/>
                    <a:pt x="586" y="264"/>
                    <a:pt x="586" y="265"/>
                  </a:cubicBezTo>
                  <a:cubicBezTo>
                    <a:pt x="585" y="265"/>
                    <a:pt x="582" y="265"/>
                    <a:pt x="583" y="266"/>
                  </a:cubicBezTo>
                  <a:cubicBezTo>
                    <a:pt x="583" y="268"/>
                    <a:pt x="589" y="268"/>
                    <a:pt x="590" y="268"/>
                  </a:cubicBezTo>
                  <a:cubicBezTo>
                    <a:pt x="589" y="268"/>
                    <a:pt x="589" y="269"/>
                    <a:pt x="588" y="269"/>
                  </a:cubicBezTo>
                  <a:cubicBezTo>
                    <a:pt x="587" y="269"/>
                    <a:pt x="587" y="268"/>
                    <a:pt x="586" y="268"/>
                  </a:cubicBezTo>
                  <a:cubicBezTo>
                    <a:pt x="585" y="269"/>
                    <a:pt x="585" y="268"/>
                    <a:pt x="585" y="270"/>
                  </a:cubicBezTo>
                  <a:cubicBezTo>
                    <a:pt x="583" y="274"/>
                    <a:pt x="588" y="272"/>
                    <a:pt x="589" y="273"/>
                  </a:cubicBezTo>
                  <a:cubicBezTo>
                    <a:pt x="588" y="274"/>
                    <a:pt x="587" y="275"/>
                    <a:pt x="586" y="275"/>
                  </a:cubicBezTo>
                  <a:cubicBezTo>
                    <a:pt x="585" y="272"/>
                    <a:pt x="582" y="270"/>
                    <a:pt x="580" y="267"/>
                  </a:cubicBezTo>
                  <a:cubicBezTo>
                    <a:pt x="578" y="265"/>
                    <a:pt x="578" y="262"/>
                    <a:pt x="576" y="260"/>
                  </a:cubicBezTo>
                  <a:cubicBezTo>
                    <a:pt x="574" y="259"/>
                    <a:pt x="571" y="262"/>
                    <a:pt x="571" y="264"/>
                  </a:cubicBezTo>
                  <a:cubicBezTo>
                    <a:pt x="571" y="269"/>
                    <a:pt x="575" y="266"/>
                    <a:pt x="577" y="266"/>
                  </a:cubicBezTo>
                  <a:cubicBezTo>
                    <a:pt x="576" y="268"/>
                    <a:pt x="573" y="268"/>
                    <a:pt x="573" y="270"/>
                  </a:cubicBezTo>
                  <a:cubicBezTo>
                    <a:pt x="573" y="273"/>
                    <a:pt x="575" y="273"/>
                    <a:pt x="577" y="272"/>
                  </a:cubicBezTo>
                  <a:cubicBezTo>
                    <a:pt x="577" y="273"/>
                    <a:pt x="576" y="273"/>
                    <a:pt x="575" y="274"/>
                  </a:cubicBezTo>
                  <a:cubicBezTo>
                    <a:pt x="575" y="275"/>
                    <a:pt x="576" y="275"/>
                    <a:pt x="576" y="276"/>
                  </a:cubicBezTo>
                  <a:cubicBezTo>
                    <a:pt x="577" y="278"/>
                    <a:pt x="577" y="278"/>
                    <a:pt x="579" y="277"/>
                  </a:cubicBezTo>
                  <a:cubicBezTo>
                    <a:pt x="579" y="279"/>
                    <a:pt x="577" y="279"/>
                    <a:pt x="576" y="279"/>
                  </a:cubicBezTo>
                  <a:cubicBezTo>
                    <a:pt x="575" y="278"/>
                    <a:pt x="575" y="276"/>
                    <a:pt x="573" y="276"/>
                  </a:cubicBezTo>
                  <a:cubicBezTo>
                    <a:pt x="573" y="275"/>
                    <a:pt x="570" y="276"/>
                    <a:pt x="570" y="278"/>
                  </a:cubicBezTo>
                  <a:cubicBezTo>
                    <a:pt x="570" y="279"/>
                    <a:pt x="571" y="278"/>
                    <a:pt x="572" y="278"/>
                  </a:cubicBezTo>
                  <a:cubicBezTo>
                    <a:pt x="571" y="279"/>
                    <a:pt x="573" y="280"/>
                    <a:pt x="572" y="281"/>
                  </a:cubicBezTo>
                  <a:cubicBezTo>
                    <a:pt x="569" y="278"/>
                    <a:pt x="568" y="283"/>
                    <a:pt x="567" y="283"/>
                  </a:cubicBezTo>
                  <a:cubicBezTo>
                    <a:pt x="568" y="283"/>
                    <a:pt x="567" y="285"/>
                    <a:pt x="569" y="285"/>
                  </a:cubicBezTo>
                  <a:cubicBezTo>
                    <a:pt x="570" y="286"/>
                    <a:pt x="573" y="284"/>
                    <a:pt x="574" y="284"/>
                  </a:cubicBezTo>
                  <a:cubicBezTo>
                    <a:pt x="579" y="283"/>
                    <a:pt x="583" y="282"/>
                    <a:pt x="588" y="281"/>
                  </a:cubicBezTo>
                  <a:cubicBezTo>
                    <a:pt x="587" y="281"/>
                    <a:pt x="588" y="282"/>
                    <a:pt x="588" y="283"/>
                  </a:cubicBezTo>
                  <a:cubicBezTo>
                    <a:pt x="587" y="284"/>
                    <a:pt x="585" y="284"/>
                    <a:pt x="586" y="285"/>
                  </a:cubicBezTo>
                  <a:cubicBezTo>
                    <a:pt x="586" y="285"/>
                    <a:pt x="586" y="285"/>
                    <a:pt x="586" y="285"/>
                  </a:cubicBezTo>
                  <a:cubicBezTo>
                    <a:pt x="586" y="285"/>
                    <a:pt x="585" y="285"/>
                    <a:pt x="584" y="285"/>
                  </a:cubicBezTo>
                  <a:cubicBezTo>
                    <a:pt x="584" y="285"/>
                    <a:pt x="588" y="285"/>
                    <a:pt x="588" y="285"/>
                  </a:cubicBezTo>
                  <a:cubicBezTo>
                    <a:pt x="588" y="286"/>
                    <a:pt x="584" y="286"/>
                    <a:pt x="584" y="286"/>
                  </a:cubicBezTo>
                  <a:cubicBezTo>
                    <a:pt x="584" y="287"/>
                    <a:pt x="585" y="286"/>
                    <a:pt x="586" y="287"/>
                  </a:cubicBezTo>
                  <a:cubicBezTo>
                    <a:pt x="584" y="287"/>
                    <a:pt x="583" y="287"/>
                    <a:pt x="581" y="288"/>
                  </a:cubicBezTo>
                  <a:cubicBezTo>
                    <a:pt x="582" y="288"/>
                    <a:pt x="583" y="289"/>
                    <a:pt x="582" y="289"/>
                  </a:cubicBezTo>
                  <a:cubicBezTo>
                    <a:pt x="582" y="289"/>
                    <a:pt x="582" y="290"/>
                    <a:pt x="581" y="290"/>
                  </a:cubicBezTo>
                  <a:cubicBezTo>
                    <a:pt x="582" y="290"/>
                    <a:pt x="582" y="290"/>
                    <a:pt x="582" y="291"/>
                  </a:cubicBezTo>
                  <a:cubicBezTo>
                    <a:pt x="582" y="292"/>
                    <a:pt x="583" y="290"/>
                    <a:pt x="584" y="291"/>
                  </a:cubicBezTo>
                  <a:cubicBezTo>
                    <a:pt x="585" y="291"/>
                    <a:pt x="583" y="292"/>
                    <a:pt x="584" y="292"/>
                  </a:cubicBezTo>
                  <a:cubicBezTo>
                    <a:pt x="584" y="292"/>
                    <a:pt x="585" y="292"/>
                    <a:pt x="586" y="293"/>
                  </a:cubicBezTo>
                  <a:cubicBezTo>
                    <a:pt x="579" y="293"/>
                    <a:pt x="586" y="306"/>
                    <a:pt x="590" y="296"/>
                  </a:cubicBezTo>
                  <a:cubicBezTo>
                    <a:pt x="591" y="297"/>
                    <a:pt x="589" y="299"/>
                    <a:pt x="592" y="299"/>
                  </a:cubicBezTo>
                  <a:cubicBezTo>
                    <a:pt x="594" y="297"/>
                    <a:pt x="595" y="299"/>
                    <a:pt x="597" y="299"/>
                  </a:cubicBezTo>
                  <a:cubicBezTo>
                    <a:pt x="602" y="298"/>
                    <a:pt x="597" y="295"/>
                    <a:pt x="599" y="293"/>
                  </a:cubicBezTo>
                  <a:cubicBezTo>
                    <a:pt x="598" y="295"/>
                    <a:pt x="601" y="297"/>
                    <a:pt x="602" y="295"/>
                  </a:cubicBezTo>
                  <a:cubicBezTo>
                    <a:pt x="602" y="293"/>
                    <a:pt x="600" y="290"/>
                    <a:pt x="599" y="291"/>
                  </a:cubicBezTo>
                  <a:cubicBezTo>
                    <a:pt x="598" y="291"/>
                    <a:pt x="598" y="290"/>
                    <a:pt x="598" y="289"/>
                  </a:cubicBezTo>
                  <a:cubicBezTo>
                    <a:pt x="599" y="290"/>
                    <a:pt x="599" y="290"/>
                    <a:pt x="600" y="289"/>
                  </a:cubicBezTo>
                  <a:cubicBezTo>
                    <a:pt x="600" y="289"/>
                    <a:pt x="599" y="289"/>
                    <a:pt x="599" y="288"/>
                  </a:cubicBezTo>
                  <a:cubicBezTo>
                    <a:pt x="599" y="288"/>
                    <a:pt x="600" y="288"/>
                    <a:pt x="600" y="288"/>
                  </a:cubicBezTo>
                  <a:cubicBezTo>
                    <a:pt x="600" y="287"/>
                    <a:pt x="599" y="287"/>
                    <a:pt x="599" y="286"/>
                  </a:cubicBezTo>
                  <a:cubicBezTo>
                    <a:pt x="600" y="285"/>
                    <a:pt x="600" y="286"/>
                    <a:pt x="601" y="287"/>
                  </a:cubicBezTo>
                  <a:cubicBezTo>
                    <a:pt x="601" y="286"/>
                    <a:pt x="600" y="284"/>
                    <a:pt x="600" y="284"/>
                  </a:cubicBezTo>
                  <a:cubicBezTo>
                    <a:pt x="601" y="284"/>
                    <a:pt x="603" y="288"/>
                    <a:pt x="604" y="288"/>
                  </a:cubicBezTo>
                  <a:cubicBezTo>
                    <a:pt x="603" y="285"/>
                    <a:pt x="605" y="279"/>
                    <a:pt x="599" y="279"/>
                  </a:cubicBezTo>
                  <a:cubicBezTo>
                    <a:pt x="603" y="277"/>
                    <a:pt x="601" y="276"/>
                    <a:pt x="601" y="273"/>
                  </a:cubicBezTo>
                  <a:cubicBezTo>
                    <a:pt x="601" y="270"/>
                    <a:pt x="602" y="268"/>
                    <a:pt x="602" y="266"/>
                  </a:cubicBezTo>
                  <a:cubicBezTo>
                    <a:pt x="601" y="264"/>
                    <a:pt x="602" y="261"/>
                    <a:pt x="601" y="259"/>
                  </a:cubicBezTo>
                  <a:cubicBezTo>
                    <a:pt x="600" y="257"/>
                    <a:pt x="598" y="257"/>
                    <a:pt x="597" y="256"/>
                  </a:cubicBezTo>
                  <a:cubicBezTo>
                    <a:pt x="598" y="257"/>
                    <a:pt x="597" y="254"/>
                    <a:pt x="596" y="254"/>
                  </a:cubicBezTo>
                  <a:cubicBezTo>
                    <a:pt x="596" y="253"/>
                    <a:pt x="593" y="252"/>
                    <a:pt x="594" y="254"/>
                  </a:cubicBezTo>
                  <a:cubicBezTo>
                    <a:pt x="594" y="254"/>
                    <a:pt x="594" y="253"/>
                    <a:pt x="594" y="253"/>
                  </a:cubicBezTo>
                  <a:cubicBezTo>
                    <a:pt x="594" y="253"/>
                    <a:pt x="594" y="254"/>
                    <a:pt x="594" y="254"/>
                  </a:cubicBezTo>
                  <a:cubicBezTo>
                    <a:pt x="594" y="254"/>
                    <a:pt x="594" y="253"/>
                    <a:pt x="594" y="253"/>
                  </a:cubicBezTo>
                  <a:cubicBezTo>
                    <a:pt x="594" y="253"/>
                    <a:pt x="594" y="254"/>
                    <a:pt x="594" y="254"/>
                  </a:cubicBezTo>
                  <a:close/>
                  <a:moveTo>
                    <a:pt x="616" y="219"/>
                  </a:moveTo>
                  <a:cubicBezTo>
                    <a:pt x="611" y="221"/>
                    <a:pt x="608" y="229"/>
                    <a:pt x="615" y="230"/>
                  </a:cubicBezTo>
                  <a:cubicBezTo>
                    <a:pt x="618" y="230"/>
                    <a:pt x="620" y="229"/>
                    <a:pt x="623" y="230"/>
                  </a:cubicBezTo>
                  <a:cubicBezTo>
                    <a:pt x="625" y="230"/>
                    <a:pt x="628" y="231"/>
                    <a:pt x="629" y="229"/>
                  </a:cubicBezTo>
                  <a:cubicBezTo>
                    <a:pt x="630" y="228"/>
                    <a:pt x="630" y="226"/>
                    <a:pt x="630" y="225"/>
                  </a:cubicBezTo>
                  <a:cubicBezTo>
                    <a:pt x="630" y="226"/>
                    <a:pt x="632" y="223"/>
                    <a:pt x="631" y="224"/>
                  </a:cubicBezTo>
                  <a:cubicBezTo>
                    <a:pt x="632" y="222"/>
                    <a:pt x="630" y="221"/>
                    <a:pt x="627" y="220"/>
                  </a:cubicBezTo>
                  <a:cubicBezTo>
                    <a:pt x="625" y="220"/>
                    <a:pt x="622" y="220"/>
                    <a:pt x="620" y="220"/>
                  </a:cubicBezTo>
                  <a:cubicBezTo>
                    <a:pt x="619" y="220"/>
                    <a:pt x="618" y="221"/>
                    <a:pt x="617" y="221"/>
                  </a:cubicBezTo>
                  <a:cubicBezTo>
                    <a:pt x="616" y="220"/>
                    <a:pt x="617" y="219"/>
                    <a:pt x="616" y="219"/>
                  </a:cubicBezTo>
                  <a:cubicBezTo>
                    <a:pt x="617" y="219"/>
                    <a:pt x="614" y="220"/>
                    <a:pt x="614" y="220"/>
                  </a:cubicBezTo>
                  <a:cubicBezTo>
                    <a:pt x="614" y="220"/>
                    <a:pt x="616" y="219"/>
                    <a:pt x="616" y="219"/>
                  </a:cubicBezTo>
                  <a:close/>
                  <a:moveTo>
                    <a:pt x="653" y="227"/>
                  </a:moveTo>
                  <a:cubicBezTo>
                    <a:pt x="651" y="224"/>
                    <a:pt x="645" y="222"/>
                    <a:pt x="644" y="227"/>
                  </a:cubicBezTo>
                  <a:cubicBezTo>
                    <a:pt x="643" y="230"/>
                    <a:pt x="646" y="235"/>
                    <a:pt x="648" y="236"/>
                  </a:cubicBezTo>
                  <a:cubicBezTo>
                    <a:pt x="655" y="241"/>
                    <a:pt x="656" y="230"/>
                    <a:pt x="653" y="227"/>
                  </a:cubicBezTo>
                  <a:cubicBezTo>
                    <a:pt x="653" y="227"/>
                    <a:pt x="653" y="227"/>
                    <a:pt x="653" y="227"/>
                  </a:cubicBezTo>
                  <a:cubicBezTo>
                    <a:pt x="653" y="227"/>
                    <a:pt x="653" y="227"/>
                    <a:pt x="652" y="227"/>
                  </a:cubicBezTo>
                  <a:cubicBezTo>
                    <a:pt x="653" y="227"/>
                    <a:pt x="653" y="227"/>
                    <a:pt x="653" y="227"/>
                  </a:cubicBezTo>
                  <a:cubicBezTo>
                    <a:pt x="653" y="227"/>
                    <a:pt x="652" y="227"/>
                    <a:pt x="652" y="226"/>
                  </a:cubicBezTo>
                  <a:cubicBezTo>
                    <a:pt x="652" y="226"/>
                    <a:pt x="653" y="228"/>
                    <a:pt x="653" y="227"/>
                  </a:cubicBezTo>
                  <a:close/>
                  <a:moveTo>
                    <a:pt x="587" y="147"/>
                  </a:moveTo>
                  <a:cubicBezTo>
                    <a:pt x="587" y="147"/>
                    <a:pt x="588" y="147"/>
                    <a:pt x="589" y="147"/>
                  </a:cubicBezTo>
                  <a:cubicBezTo>
                    <a:pt x="589" y="147"/>
                    <a:pt x="590" y="148"/>
                    <a:pt x="591" y="149"/>
                  </a:cubicBezTo>
                  <a:cubicBezTo>
                    <a:pt x="590" y="152"/>
                    <a:pt x="592" y="152"/>
                    <a:pt x="593" y="155"/>
                  </a:cubicBezTo>
                  <a:cubicBezTo>
                    <a:pt x="593" y="154"/>
                    <a:pt x="594" y="152"/>
                    <a:pt x="595" y="151"/>
                  </a:cubicBezTo>
                  <a:cubicBezTo>
                    <a:pt x="595" y="148"/>
                    <a:pt x="594" y="145"/>
                    <a:pt x="594" y="143"/>
                  </a:cubicBezTo>
                  <a:cubicBezTo>
                    <a:pt x="594" y="141"/>
                    <a:pt x="594" y="139"/>
                    <a:pt x="592" y="139"/>
                  </a:cubicBezTo>
                  <a:cubicBezTo>
                    <a:pt x="591" y="138"/>
                    <a:pt x="590" y="139"/>
                    <a:pt x="590" y="138"/>
                  </a:cubicBezTo>
                  <a:cubicBezTo>
                    <a:pt x="589" y="138"/>
                    <a:pt x="589" y="138"/>
                    <a:pt x="588" y="138"/>
                  </a:cubicBezTo>
                  <a:cubicBezTo>
                    <a:pt x="583" y="137"/>
                    <a:pt x="584" y="148"/>
                    <a:pt x="587" y="147"/>
                  </a:cubicBezTo>
                  <a:cubicBezTo>
                    <a:pt x="587" y="147"/>
                    <a:pt x="587" y="147"/>
                    <a:pt x="586" y="147"/>
                  </a:cubicBezTo>
                  <a:cubicBezTo>
                    <a:pt x="587" y="147"/>
                    <a:pt x="587" y="147"/>
                    <a:pt x="587" y="147"/>
                  </a:cubicBezTo>
                  <a:cubicBezTo>
                    <a:pt x="587" y="147"/>
                    <a:pt x="587" y="147"/>
                    <a:pt x="586" y="147"/>
                  </a:cubicBezTo>
                  <a:cubicBezTo>
                    <a:pt x="587" y="147"/>
                    <a:pt x="587" y="147"/>
                    <a:pt x="587" y="147"/>
                  </a:cubicBezTo>
                  <a:cubicBezTo>
                    <a:pt x="587" y="147"/>
                    <a:pt x="587" y="147"/>
                    <a:pt x="586" y="147"/>
                  </a:cubicBezTo>
                  <a:cubicBezTo>
                    <a:pt x="587" y="147"/>
                    <a:pt x="587" y="147"/>
                    <a:pt x="587" y="147"/>
                  </a:cubicBezTo>
                  <a:close/>
                  <a:moveTo>
                    <a:pt x="468" y="269"/>
                  </a:moveTo>
                  <a:cubicBezTo>
                    <a:pt x="467" y="268"/>
                    <a:pt x="466" y="271"/>
                    <a:pt x="465" y="272"/>
                  </a:cubicBezTo>
                  <a:cubicBezTo>
                    <a:pt x="463" y="273"/>
                    <a:pt x="462" y="274"/>
                    <a:pt x="461" y="275"/>
                  </a:cubicBezTo>
                  <a:cubicBezTo>
                    <a:pt x="459" y="278"/>
                    <a:pt x="454" y="282"/>
                    <a:pt x="458" y="284"/>
                  </a:cubicBezTo>
                  <a:cubicBezTo>
                    <a:pt x="462" y="287"/>
                    <a:pt x="464" y="282"/>
                    <a:pt x="466" y="279"/>
                  </a:cubicBezTo>
                  <a:cubicBezTo>
                    <a:pt x="467" y="277"/>
                    <a:pt x="471" y="271"/>
                    <a:pt x="468" y="269"/>
                  </a:cubicBezTo>
                  <a:cubicBezTo>
                    <a:pt x="468" y="269"/>
                    <a:pt x="468" y="269"/>
                    <a:pt x="469" y="269"/>
                  </a:cubicBezTo>
                  <a:cubicBezTo>
                    <a:pt x="468" y="269"/>
                    <a:pt x="468" y="269"/>
                    <a:pt x="468" y="269"/>
                  </a:cubicBezTo>
                  <a:cubicBezTo>
                    <a:pt x="468" y="269"/>
                    <a:pt x="469" y="270"/>
                    <a:pt x="468" y="269"/>
                  </a:cubicBezTo>
                  <a:close/>
                  <a:moveTo>
                    <a:pt x="566" y="264"/>
                  </a:moveTo>
                  <a:cubicBezTo>
                    <a:pt x="563" y="265"/>
                    <a:pt x="559" y="264"/>
                    <a:pt x="557" y="267"/>
                  </a:cubicBezTo>
                  <a:cubicBezTo>
                    <a:pt x="555" y="270"/>
                    <a:pt x="560" y="272"/>
                    <a:pt x="562" y="272"/>
                  </a:cubicBezTo>
                  <a:cubicBezTo>
                    <a:pt x="565" y="272"/>
                    <a:pt x="568" y="271"/>
                    <a:pt x="569" y="268"/>
                  </a:cubicBezTo>
                  <a:cubicBezTo>
                    <a:pt x="569" y="265"/>
                    <a:pt x="568" y="263"/>
                    <a:pt x="565" y="264"/>
                  </a:cubicBezTo>
                  <a:cubicBezTo>
                    <a:pt x="566" y="264"/>
                    <a:pt x="566" y="264"/>
                    <a:pt x="566" y="264"/>
                  </a:cubicBezTo>
                  <a:cubicBezTo>
                    <a:pt x="566" y="264"/>
                    <a:pt x="565" y="264"/>
                    <a:pt x="565" y="264"/>
                  </a:cubicBezTo>
                  <a:cubicBezTo>
                    <a:pt x="565" y="264"/>
                    <a:pt x="566" y="264"/>
                    <a:pt x="566" y="264"/>
                  </a:cubicBezTo>
                  <a:cubicBezTo>
                    <a:pt x="566" y="264"/>
                    <a:pt x="565" y="264"/>
                    <a:pt x="565" y="264"/>
                  </a:cubicBezTo>
                  <a:cubicBezTo>
                    <a:pt x="565" y="264"/>
                    <a:pt x="567" y="263"/>
                    <a:pt x="566" y="264"/>
                  </a:cubicBezTo>
                  <a:close/>
                  <a:moveTo>
                    <a:pt x="555" y="256"/>
                  </a:moveTo>
                  <a:cubicBezTo>
                    <a:pt x="554" y="257"/>
                    <a:pt x="556" y="258"/>
                    <a:pt x="557" y="259"/>
                  </a:cubicBezTo>
                  <a:cubicBezTo>
                    <a:pt x="557" y="260"/>
                    <a:pt x="557" y="262"/>
                    <a:pt x="559" y="263"/>
                  </a:cubicBezTo>
                  <a:cubicBezTo>
                    <a:pt x="558" y="263"/>
                    <a:pt x="558" y="263"/>
                    <a:pt x="557" y="263"/>
                  </a:cubicBezTo>
                  <a:cubicBezTo>
                    <a:pt x="559" y="263"/>
                    <a:pt x="562" y="264"/>
                    <a:pt x="564" y="263"/>
                  </a:cubicBezTo>
                  <a:cubicBezTo>
                    <a:pt x="565" y="262"/>
                    <a:pt x="566" y="260"/>
                    <a:pt x="564" y="259"/>
                  </a:cubicBezTo>
                  <a:cubicBezTo>
                    <a:pt x="564" y="258"/>
                    <a:pt x="563" y="259"/>
                    <a:pt x="563" y="258"/>
                  </a:cubicBezTo>
                  <a:cubicBezTo>
                    <a:pt x="563" y="258"/>
                    <a:pt x="562" y="257"/>
                    <a:pt x="562" y="257"/>
                  </a:cubicBezTo>
                  <a:cubicBezTo>
                    <a:pt x="560" y="256"/>
                    <a:pt x="561" y="256"/>
                    <a:pt x="559" y="256"/>
                  </a:cubicBezTo>
                  <a:cubicBezTo>
                    <a:pt x="561" y="253"/>
                    <a:pt x="556" y="254"/>
                    <a:pt x="555" y="256"/>
                  </a:cubicBezTo>
                  <a:close/>
                  <a:moveTo>
                    <a:pt x="554" y="296"/>
                  </a:moveTo>
                  <a:cubicBezTo>
                    <a:pt x="556" y="297"/>
                    <a:pt x="558" y="299"/>
                    <a:pt x="561" y="297"/>
                  </a:cubicBezTo>
                  <a:cubicBezTo>
                    <a:pt x="563" y="295"/>
                    <a:pt x="562" y="292"/>
                    <a:pt x="561" y="290"/>
                  </a:cubicBezTo>
                  <a:cubicBezTo>
                    <a:pt x="557" y="284"/>
                    <a:pt x="551" y="294"/>
                    <a:pt x="554" y="296"/>
                  </a:cubicBezTo>
                  <a:cubicBezTo>
                    <a:pt x="554" y="296"/>
                    <a:pt x="554" y="296"/>
                    <a:pt x="554" y="296"/>
                  </a:cubicBezTo>
                  <a:cubicBezTo>
                    <a:pt x="554" y="296"/>
                    <a:pt x="554" y="296"/>
                    <a:pt x="554" y="296"/>
                  </a:cubicBezTo>
                  <a:cubicBezTo>
                    <a:pt x="554" y="296"/>
                    <a:pt x="554" y="296"/>
                    <a:pt x="554" y="296"/>
                  </a:cubicBezTo>
                  <a:close/>
                  <a:moveTo>
                    <a:pt x="488" y="219"/>
                  </a:moveTo>
                  <a:cubicBezTo>
                    <a:pt x="489" y="220"/>
                    <a:pt x="489" y="222"/>
                    <a:pt x="491" y="222"/>
                  </a:cubicBezTo>
                  <a:cubicBezTo>
                    <a:pt x="492" y="222"/>
                    <a:pt x="494" y="221"/>
                    <a:pt x="494" y="219"/>
                  </a:cubicBezTo>
                  <a:cubicBezTo>
                    <a:pt x="495" y="217"/>
                    <a:pt x="491" y="215"/>
                    <a:pt x="492" y="213"/>
                  </a:cubicBezTo>
                  <a:cubicBezTo>
                    <a:pt x="491" y="213"/>
                    <a:pt x="491" y="213"/>
                    <a:pt x="490" y="213"/>
                  </a:cubicBezTo>
                  <a:cubicBezTo>
                    <a:pt x="490" y="213"/>
                    <a:pt x="490" y="212"/>
                    <a:pt x="490" y="211"/>
                  </a:cubicBezTo>
                  <a:cubicBezTo>
                    <a:pt x="489" y="210"/>
                    <a:pt x="489" y="211"/>
                    <a:pt x="487" y="212"/>
                  </a:cubicBezTo>
                  <a:cubicBezTo>
                    <a:pt x="487" y="212"/>
                    <a:pt x="485" y="214"/>
                    <a:pt x="485" y="214"/>
                  </a:cubicBezTo>
                  <a:cubicBezTo>
                    <a:pt x="485" y="216"/>
                    <a:pt x="487" y="218"/>
                    <a:pt x="488" y="219"/>
                  </a:cubicBezTo>
                  <a:cubicBezTo>
                    <a:pt x="488" y="219"/>
                    <a:pt x="488" y="219"/>
                    <a:pt x="487" y="219"/>
                  </a:cubicBezTo>
                  <a:cubicBezTo>
                    <a:pt x="488" y="219"/>
                    <a:pt x="488" y="219"/>
                    <a:pt x="488" y="219"/>
                  </a:cubicBezTo>
                  <a:cubicBezTo>
                    <a:pt x="488" y="219"/>
                    <a:pt x="488" y="219"/>
                    <a:pt x="488" y="219"/>
                  </a:cubicBezTo>
                  <a:cubicBezTo>
                    <a:pt x="488" y="219"/>
                    <a:pt x="488" y="219"/>
                    <a:pt x="488" y="219"/>
                  </a:cubicBezTo>
                  <a:cubicBezTo>
                    <a:pt x="488" y="219"/>
                    <a:pt x="488" y="219"/>
                    <a:pt x="488" y="219"/>
                  </a:cubicBezTo>
                  <a:cubicBezTo>
                    <a:pt x="488" y="219"/>
                    <a:pt x="488" y="219"/>
                    <a:pt x="488" y="219"/>
                  </a:cubicBezTo>
                  <a:close/>
                  <a:moveTo>
                    <a:pt x="570" y="220"/>
                  </a:moveTo>
                  <a:cubicBezTo>
                    <a:pt x="571" y="221"/>
                    <a:pt x="571" y="222"/>
                    <a:pt x="572" y="223"/>
                  </a:cubicBezTo>
                  <a:cubicBezTo>
                    <a:pt x="574" y="223"/>
                    <a:pt x="575" y="222"/>
                    <a:pt x="576" y="222"/>
                  </a:cubicBezTo>
                  <a:cubicBezTo>
                    <a:pt x="579" y="221"/>
                    <a:pt x="580" y="221"/>
                    <a:pt x="578" y="218"/>
                  </a:cubicBezTo>
                  <a:cubicBezTo>
                    <a:pt x="577" y="216"/>
                    <a:pt x="574" y="215"/>
                    <a:pt x="572" y="216"/>
                  </a:cubicBezTo>
                  <a:cubicBezTo>
                    <a:pt x="570" y="216"/>
                    <a:pt x="567" y="219"/>
                    <a:pt x="570" y="220"/>
                  </a:cubicBezTo>
                  <a:cubicBezTo>
                    <a:pt x="570" y="220"/>
                    <a:pt x="569" y="220"/>
                    <a:pt x="569" y="220"/>
                  </a:cubicBezTo>
                  <a:cubicBezTo>
                    <a:pt x="569" y="220"/>
                    <a:pt x="570" y="220"/>
                    <a:pt x="570" y="220"/>
                  </a:cubicBezTo>
                  <a:cubicBezTo>
                    <a:pt x="570" y="220"/>
                    <a:pt x="569" y="220"/>
                    <a:pt x="569" y="220"/>
                  </a:cubicBezTo>
                  <a:cubicBezTo>
                    <a:pt x="569" y="220"/>
                    <a:pt x="570" y="220"/>
                    <a:pt x="570" y="220"/>
                  </a:cubicBezTo>
                  <a:cubicBezTo>
                    <a:pt x="570" y="220"/>
                    <a:pt x="569" y="220"/>
                    <a:pt x="569" y="220"/>
                  </a:cubicBezTo>
                  <a:cubicBezTo>
                    <a:pt x="569" y="220"/>
                    <a:pt x="570" y="220"/>
                    <a:pt x="570" y="220"/>
                  </a:cubicBezTo>
                  <a:close/>
                  <a:moveTo>
                    <a:pt x="514" y="217"/>
                  </a:moveTo>
                  <a:cubicBezTo>
                    <a:pt x="517" y="217"/>
                    <a:pt x="522" y="215"/>
                    <a:pt x="522" y="212"/>
                  </a:cubicBezTo>
                  <a:cubicBezTo>
                    <a:pt x="522" y="209"/>
                    <a:pt x="519" y="209"/>
                    <a:pt x="516" y="209"/>
                  </a:cubicBezTo>
                  <a:cubicBezTo>
                    <a:pt x="512" y="210"/>
                    <a:pt x="509" y="211"/>
                    <a:pt x="505" y="212"/>
                  </a:cubicBezTo>
                  <a:cubicBezTo>
                    <a:pt x="503" y="213"/>
                    <a:pt x="502" y="214"/>
                    <a:pt x="500" y="215"/>
                  </a:cubicBezTo>
                  <a:cubicBezTo>
                    <a:pt x="499" y="216"/>
                    <a:pt x="498" y="215"/>
                    <a:pt x="497" y="217"/>
                  </a:cubicBezTo>
                  <a:cubicBezTo>
                    <a:pt x="496" y="219"/>
                    <a:pt x="497" y="226"/>
                    <a:pt x="499" y="228"/>
                  </a:cubicBezTo>
                  <a:cubicBezTo>
                    <a:pt x="501" y="231"/>
                    <a:pt x="504" y="234"/>
                    <a:pt x="508" y="232"/>
                  </a:cubicBezTo>
                  <a:cubicBezTo>
                    <a:pt x="512" y="231"/>
                    <a:pt x="516" y="230"/>
                    <a:pt x="518" y="226"/>
                  </a:cubicBezTo>
                  <a:cubicBezTo>
                    <a:pt x="519" y="225"/>
                    <a:pt x="520" y="222"/>
                    <a:pt x="518" y="221"/>
                  </a:cubicBezTo>
                  <a:cubicBezTo>
                    <a:pt x="517" y="220"/>
                    <a:pt x="516" y="220"/>
                    <a:pt x="515" y="220"/>
                  </a:cubicBezTo>
                  <a:cubicBezTo>
                    <a:pt x="514" y="219"/>
                    <a:pt x="514" y="218"/>
                    <a:pt x="513" y="218"/>
                  </a:cubicBezTo>
                  <a:cubicBezTo>
                    <a:pt x="513" y="218"/>
                    <a:pt x="513" y="217"/>
                    <a:pt x="514" y="217"/>
                  </a:cubicBezTo>
                  <a:cubicBezTo>
                    <a:pt x="513" y="217"/>
                    <a:pt x="514" y="217"/>
                    <a:pt x="514" y="217"/>
                  </a:cubicBezTo>
                  <a:cubicBezTo>
                    <a:pt x="514" y="217"/>
                    <a:pt x="513" y="217"/>
                    <a:pt x="514" y="217"/>
                  </a:cubicBezTo>
                  <a:close/>
                  <a:moveTo>
                    <a:pt x="493" y="247"/>
                  </a:moveTo>
                  <a:cubicBezTo>
                    <a:pt x="491" y="247"/>
                    <a:pt x="487" y="247"/>
                    <a:pt x="487" y="249"/>
                  </a:cubicBezTo>
                  <a:cubicBezTo>
                    <a:pt x="486" y="251"/>
                    <a:pt x="489" y="252"/>
                    <a:pt x="491" y="252"/>
                  </a:cubicBezTo>
                  <a:cubicBezTo>
                    <a:pt x="496" y="253"/>
                    <a:pt x="498" y="249"/>
                    <a:pt x="492" y="247"/>
                  </a:cubicBezTo>
                  <a:cubicBezTo>
                    <a:pt x="493" y="247"/>
                    <a:pt x="493" y="246"/>
                    <a:pt x="492" y="247"/>
                  </a:cubicBezTo>
                  <a:cubicBezTo>
                    <a:pt x="492" y="247"/>
                    <a:pt x="492" y="247"/>
                    <a:pt x="493" y="247"/>
                  </a:cubicBezTo>
                  <a:cubicBezTo>
                    <a:pt x="492" y="247"/>
                    <a:pt x="492" y="247"/>
                    <a:pt x="492" y="247"/>
                  </a:cubicBezTo>
                  <a:cubicBezTo>
                    <a:pt x="492" y="247"/>
                    <a:pt x="493" y="247"/>
                    <a:pt x="493" y="247"/>
                  </a:cubicBezTo>
                  <a:close/>
                  <a:moveTo>
                    <a:pt x="480" y="263"/>
                  </a:moveTo>
                  <a:cubicBezTo>
                    <a:pt x="479" y="266"/>
                    <a:pt x="486" y="266"/>
                    <a:pt x="488" y="268"/>
                  </a:cubicBezTo>
                  <a:cubicBezTo>
                    <a:pt x="484" y="269"/>
                    <a:pt x="481" y="265"/>
                    <a:pt x="477" y="267"/>
                  </a:cubicBezTo>
                  <a:cubicBezTo>
                    <a:pt x="475" y="268"/>
                    <a:pt x="475" y="269"/>
                    <a:pt x="475" y="271"/>
                  </a:cubicBezTo>
                  <a:cubicBezTo>
                    <a:pt x="475" y="272"/>
                    <a:pt x="474" y="274"/>
                    <a:pt x="475" y="275"/>
                  </a:cubicBezTo>
                  <a:cubicBezTo>
                    <a:pt x="476" y="277"/>
                    <a:pt x="480" y="275"/>
                    <a:pt x="482" y="275"/>
                  </a:cubicBezTo>
                  <a:cubicBezTo>
                    <a:pt x="483" y="275"/>
                    <a:pt x="488" y="274"/>
                    <a:pt x="485" y="276"/>
                  </a:cubicBezTo>
                  <a:cubicBezTo>
                    <a:pt x="482" y="278"/>
                    <a:pt x="479" y="277"/>
                    <a:pt x="476" y="277"/>
                  </a:cubicBezTo>
                  <a:cubicBezTo>
                    <a:pt x="474" y="278"/>
                    <a:pt x="470" y="280"/>
                    <a:pt x="471" y="282"/>
                  </a:cubicBezTo>
                  <a:cubicBezTo>
                    <a:pt x="472" y="286"/>
                    <a:pt x="477" y="283"/>
                    <a:pt x="479" y="283"/>
                  </a:cubicBezTo>
                  <a:cubicBezTo>
                    <a:pt x="480" y="282"/>
                    <a:pt x="485" y="281"/>
                    <a:pt x="485" y="281"/>
                  </a:cubicBezTo>
                  <a:cubicBezTo>
                    <a:pt x="483" y="283"/>
                    <a:pt x="481" y="286"/>
                    <a:pt x="477" y="286"/>
                  </a:cubicBezTo>
                  <a:cubicBezTo>
                    <a:pt x="474" y="287"/>
                    <a:pt x="467" y="286"/>
                    <a:pt x="468" y="292"/>
                  </a:cubicBezTo>
                  <a:cubicBezTo>
                    <a:pt x="469" y="294"/>
                    <a:pt x="473" y="296"/>
                    <a:pt x="475" y="295"/>
                  </a:cubicBezTo>
                  <a:cubicBezTo>
                    <a:pt x="476" y="295"/>
                    <a:pt x="476" y="293"/>
                    <a:pt x="477" y="294"/>
                  </a:cubicBezTo>
                  <a:cubicBezTo>
                    <a:pt x="478" y="295"/>
                    <a:pt x="476" y="297"/>
                    <a:pt x="478" y="296"/>
                  </a:cubicBezTo>
                  <a:cubicBezTo>
                    <a:pt x="479" y="297"/>
                    <a:pt x="478" y="300"/>
                    <a:pt x="481" y="299"/>
                  </a:cubicBezTo>
                  <a:cubicBezTo>
                    <a:pt x="483" y="299"/>
                    <a:pt x="480" y="296"/>
                    <a:pt x="482" y="295"/>
                  </a:cubicBezTo>
                  <a:cubicBezTo>
                    <a:pt x="482" y="296"/>
                    <a:pt x="483" y="296"/>
                    <a:pt x="483" y="296"/>
                  </a:cubicBezTo>
                  <a:cubicBezTo>
                    <a:pt x="483" y="296"/>
                    <a:pt x="483" y="296"/>
                    <a:pt x="483" y="296"/>
                  </a:cubicBezTo>
                  <a:cubicBezTo>
                    <a:pt x="484" y="295"/>
                    <a:pt x="484" y="295"/>
                    <a:pt x="484" y="295"/>
                  </a:cubicBezTo>
                  <a:cubicBezTo>
                    <a:pt x="485" y="296"/>
                    <a:pt x="482" y="301"/>
                    <a:pt x="487" y="299"/>
                  </a:cubicBezTo>
                  <a:cubicBezTo>
                    <a:pt x="491" y="297"/>
                    <a:pt x="488" y="294"/>
                    <a:pt x="489" y="291"/>
                  </a:cubicBezTo>
                  <a:cubicBezTo>
                    <a:pt x="489" y="291"/>
                    <a:pt x="491" y="293"/>
                    <a:pt x="490" y="293"/>
                  </a:cubicBezTo>
                  <a:cubicBezTo>
                    <a:pt x="491" y="293"/>
                    <a:pt x="492" y="291"/>
                    <a:pt x="492" y="290"/>
                  </a:cubicBezTo>
                  <a:cubicBezTo>
                    <a:pt x="492" y="288"/>
                    <a:pt x="491" y="288"/>
                    <a:pt x="491" y="286"/>
                  </a:cubicBezTo>
                  <a:cubicBezTo>
                    <a:pt x="491" y="286"/>
                    <a:pt x="492" y="286"/>
                    <a:pt x="492" y="287"/>
                  </a:cubicBezTo>
                  <a:cubicBezTo>
                    <a:pt x="493" y="287"/>
                    <a:pt x="492" y="288"/>
                    <a:pt x="493" y="289"/>
                  </a:cubicBezTo>
                  <a:cubicBezTo>
                    <a:pt x="494" y="289"/>
                    <a:pt x="496" y="288"/>
                    <a:pt x="497" y="288"/>
                  </a:cubicBezTo>
                  <a:cubicBezTo>
                    <a:pt x="496" y="289"/>
                    <a:pt x="491" y="295"/>
                    <a:pt x="495" y="294"/>
                  </a:cubicBezTo>
                  <a:cubicBezTo>
                    <a:pt x="490" y="298"/>
                    <a:pt x="496" y="299"/>
                    <a:pt x="498" y="296"/>
                  </a:cubicBezTo>
                  <a:cubicBezTo>
                    <a:pt x="500" y="299"/>
                    <a:pt x="501" y="293"/>
                    <a:pt x="501" y="292"/>
                  </a:cubicBezTo>
                  <a:cubicBezTo>
                    <a:pt x="502" y="292"/>
                    <a:pt x="501" y="294"/>
                    <a:pt x="502" y="294"/>
                  </a:cubicBezTo>
                  <a:cubicBezTo>
                    <a:pt x="502" y="294"/>
                    <a:pt x="503" y="293"/>
                    <a:pt x="503" y="293"/>
                  </a:cubicBezTo>
                  <a:cubicBezTo>
                    <a:pt x="504" y="293"/>
                    <a:pt x="503" y="295"/>
                    <a:pt x="504" y="296"/>
                  </a:cubicBezTo>
                  <a:cubicBezTo>
                    <a:pt x="505" y="296"/>
                    <a:pt x="508" y="295"/>
                    <a:pt x="509" y="294"/>
                  </a:cubicBezTo>
                  <a:cubicBezTo>
                    <a:pt x="509" y="294"/>
                    <a:pt x="513" y="290"/>
                    <a:pt x="513" y="293"/>
                  </a:cubicBezTo>
                  <a:cubicBezTo>
                    <a:pt x="512" y="293"/>
                    <a:pt x="512" y="294"/>
                    <a:pt x="511" y="295"/>
                  </a:cubicBezTo>
                  <a:cubicBezTo>
                    <a:pt x="511" y="295"/>
                    <a:pt x="510" y="296"/>
                    <a:pt x="510" y="297"/>
                  </a:cubicBezTo>
                  <a:cubicBezTo>
                    <a:pt x="510" y="297"/>
                    <a:pt x="509" y="297"/>
                    <a:pt x="509" y="297"/>
                  </a:cubicBezTo>
                  <a:cubicBezTo>
                    <a:pt x="509" y="298"/>
                    <a:pt x="509" y="299"/>
                    <a:pt x="508" y="299"/>
                  </a:cubicBezTo>
                  <a:cubicBezTo>
                    <a:pt x="506" y="299"/>
                    <a:pt x="503" y="298"/>
                    <a:pt x="501" y="299"/>
                  </a:cubicBezTo>
                  <a:cubicBezTo>
                    <a:pt x="498" y="300"/>
                    <a:pt x="498" y="303"/>
                    <a:pt x="495" y="303"/>
                  </a:cubicBezTo>
                  <a:cubicBezTo>
                    <a:pt x="493" y="304"/>
                    <a:pt x="491" y="304"/>
                    <a:pt x="490" y="307"/>
                  </a:cubicBezTo>
                  <a:cubicBezTo>
                    <a:pt x="489" y="309"/>
                    <a:pt x="493" y="312"/>
                    <a:pt x="495" y="312"/>
                  </a:cubicBezTo>
                  <a:cubicBezTo>
                    <a:pt x="499" y="315"/>
                    <a:pt x="504" y="313"/>
                    <a:pt x="509" y="311"/>
                  </a:cubicBezTo>
                  <a:cubicBezTo>
                    <a:pt x="511" y="310"/>
                    <a:pt x="513" y="308"/>
                    <a:pt x="514" y="307"/>
                  </a:cubicBezTo>
                  <a:cubicBezTo>
                    <a:pt x="515" y="305"/>
                    <a:pt x="516" y="302"/>
                    <a:pt x="518" y="303"/>
                  </a:cubicBezTo>
                  <a:cubicBezTo>
                    <a:pt x="519" y="303"/>
                    <a:pt x="522" y="302"/>
                    <a:pt x="523" y="301"/>
                  </a:cubicBezTo>
                  <a:cubicBezTo>
                    <a:pt x="524" y="300"/>
                    <a:pt x="526" y="297"/>
                    <a:pt x="528" y="298"/>
                  </a:cubicBezTo>
                  <a:cubicBezTo>
                    <a:pt x="529" y="298"/>
                    <a:pt x="529" y="301"/>
                    <a:pt x="530" y="301"/>
                  </a:cubicBezTo>
                  <a:cubicBezTo>
                    <a:pt x="532" y="302"/>
                    <a:pt x="533" y="299"/>
                    <a:pt x="535" y="299"/>
                  </a:cubicBezTo>
                  <a:cubicBezTo>
                    <a:pt x="534" y="302"/>
                    <a:pt x="540" y="301"/>
                    <a:pt x="541" y="299"/>
                  </a:cubicBezTo>
                  <a:cubicBezTo>
                    <a:pt x="541" y="299"/>
                    <a:pt x="542" y="299"/>
                    <a:pt x="543" y="299"/>
                  </a:cubicBezTo>
                  <a:cubicBezTo>
                    <a:pt x="545" y="298"/>
                    <a:pt x="546" y="297"/>
                    <a:pt x="546" y="294"/>
                  </a:cubicBezTo>
                  <a:cubicBezTo>
                    <a:pt x="546" y="294"/>
                    <a:pt x="546" y="293"/>
                    <a:pt x="546" y="293"/>
                  </a:cubicBezTo>
                  <a:cubicBezTo>
                    <a:pt x="547" y="292"/>
                    <a:pt x="547" y="291"/>
                    <a:pt x="547" y="291"/>
                  </a:cubicBezTo>
                  <a:cubicBezTo>
                    <a:pt x="548" y="288"/>
                    <a:pt x="552" y="276"/>
                    <a:pt x="548" y="274"/>
                  </a:cubicBezTo>
                  <a:cubicBezTo>
                    <a:pt x="547" y="272"/>
                    <a:pt x="543" y="270"/>
                    <a:pt x="541" y="272"/>
                  </a:cubicBezTo>
                  <a:cubicBezTo>
                    <a:pt x="539" y="274"/>
                    <a:pt x="539" y="277"/>
                    <a:pt x="541" y="278"/>
                  </a:cubicBezTo>
                  <a:cubicBezTo>
                    <a:pt x="540" y="278"/>
                    <a:pt x="539" y="281"/>
                    <a:pt x="539" y="281"/>
                  </a:cubicBezTo>
                  <a:cubicBezTo>
                    <a:pt x="539" y="279"/>
                    <a:pt x="540" y="275"/>
                    <a:pt x="537" y="274"/>
                  </a:cubicBezTo>
                  <a:cubicBezTo>
                    <a:pt x="534" y="274"/>
                    <a:pt x="534" y="278"/>
                    <a:pt x="532" y="279"/>
                  </a:cubicBezTo>
                  <a:cubicBezTo>
                    <a:pt x="532" y="277"/>
                    <a:pt x="536" y="274"/>
                    <a:pt x="534" y="272"/>
                  </a:cubicBezTo>
                  <a:cubicBezTo>
                    <a:pt x="533" y="270"/>
                    <a:pt x="531" y="271"/>
                    <a:pt x="529" y="271"/>
                  </a:cubicBezTo>
                  <a:cubicBezTo>
                    <a:pt x="529" y="270"/>
                    <a:pt x="532" y="266"/>
                    <a:pt x="531" y="266"/>
                  </a:cubicBezTo>
                  <a:cubicBezTo>
                    <a:pt x="532" y="264"/>
                    <a:pt x="531" y="263"/>
                    <a:pt x="530" y="261"/>
                  </a:cubicBezTo>
                  <a:cubicBezTo>
                    <a:pt x="529" y="260"/>
                    <a:pt x="528" y="258"/>
                    <a:pt x="528" y="256"/>
                  </a:cubicBezTo>
                  <a:cubicBezTo>
                    <a:pt x="528" y="254"/>
                    <a:pt x="529" y="254"/>
                    <a:pt x="529" y="253"/>
                  </a:cubicBezTo>
                  <a:cubicBezTo>
                    <a:pt x="529" y="252"/>
                    <a:pt x="529" y="251"/>
                    <a:pt x="528" y="251"/>
                  </a:cubicBezTo>
                  <a:cubicBezTo>
                    <a:pt x="528" y="250"/>
                    <a:pt x="528" y="249"/>
                    <a:pt x="527" y="249"/>
                  </a:cubicBezTo>
                  <a:cubicBezTo>
                    <a:pt x="527" y="249"/>
                    <a:pt x="525" y="249"/>
                    <a:pt x="524" y="249"/>
                  </a:cubicBezTo>
                  <a:cubicBezTo>
                    <a:pt x="523" y="250"/>
                    <a:pt x="522" y="253"/>
                    <a:pt x="521" y="255"/>
                  </a:cubicBezTo>
                  <a:cubicBezTo>
                    <a:pt x="521" y="258"/>
                    <a:pt x="520" y="258"/>
                    <a:pt x="518" y="260"/>
                  </a:cubicBezTo>
                  <a:cubicBezTo>
                    <a:pt x="515" y="262"/>
                    <a:pt x="517" y="265"/>
                    <a:pt x="520" y="266"/>
                  </a:cubicBezTo>
                  <a:cubicBezTo>
                    <a:pt x="520" y="264"/>
                    <a:pt x="523" y="268"/>
                    <a:pt x="523" y="269"/>
                  </a:cubicBezTo>
                  <a:cubicBezTo>
                    <a:pt x="524" y="270"/>
                    <a:pt x="523" y="271"/>
                    <a:pt x="523" y="272"/>
                  </a:cubicBezTo>
                  <a:cubicBezTo>
                    <a:pt x="522" y="273"/>
                    <a:pt x="519" y="274"/>
                    <a:pt x="520" y="275"/>
                  </a:cubicBezTo>
                  <a:cubicBezTo>
                    <a:pt x="520" y="276"/>
                    <a:pt x="520" y="275"/>
                    <a:pt x="520" y="276"/>
                  </a:cubicBezTo>
                  <a:cubicBezTo>
                    <a:pt x="521" y="276"/>
                    <a:pt x="522" y="277"/>
                    <a:pt x="522" y="278"/>
                  </a:cubicBezTo>
                  <a:cubicBezTo>
                    <a:pt x="524" y="280"/>
                    <a:pt x="527" y="280"/>
                    <a:pt x="527" y="283"/>
                  </a:cubicBezTo>
                  <a:cubicBezTo>
                    <a:pt x="526" y="286"/>
                    <a:pt x="526" y="287"/>
                    <a:pt x="523" y="286"/>
                  </a:cubicBezTo>
                  <a:cubicBezTo>
                    <a:pt x="520" y="286"/>
                    <a:pt x="517" y="284"/>
                    <a:pt x="514" y="284"/>
                  </a:cubicBezTo>
                  <a:cubicBezTo>
                    <a:pt x="510" y="285"/>
                    <a:pt x="510" y="285"/>
                    <a:pt x="510" y="281"/>
                  </a:cubicBezTo>
                  <a:cubicBezTo>
                    <a:pt x="510" y="281"/>
                    <a:pt x="509" y="277"/>
                    <a:pt x="509" y="277"/>
                  </a:cubicBezTo>
                  <a:cubicBezTo>
                    <a:pt x="507" y="277"/>
                    <a:pt x="506" y="278"/>
                    <a:pt x="504" y="277"/>
                  </a:cubicBezTo>
                  <a:cubicBezTo>
                    <a:pt x="504" y="275"/>
                    <a:pt x="507" y="276"/>
                    <a:pt x="507" y="274"/>
                  </a:cubicBezTo>
                  <a:cubicBezTo>
                    <a:pt x="507" y="272"/>
                    <a:pt x="504" y="272"/>
                    <a:pt x="503" y="271"/>
                  </a:cubicBezTo>
                  <a:cubicBezTo>
                    <a:pt x="502" y="269"/>
                    <a:pt x="503" y="268"/>
                    <a:pt x="502" y="267"/>
                  </a:cubicBezTo>
                  <a:cubicBezTo>
                    <a:pt x="502" y="267"/>
                    <a:pt x="499" y="265"/>
                    <a:pt x="499" y="265"/>
                  </a:cubicBezTo>
                  <a:cubicBezTo>
                    <a:pt x="497" y="265"/>
                    <a:pt x="495" y="267"/>
                    <a:pt x="493" y="266"/>
                  </a:cubicBezTo>
                  <a:cubicBezTo>
                    <a:pt x="490" y="265"/>
                    <a:pt x="493" y="260"/>
                    <a:pt x="490" y="258"/>
                  </a:cubicBezTo>
                  <a:cubicBezTo>
                    <a:pt x="486" y="256"/>
                    <a:pt x="481" y="261"/>
                    <a:pt x="480" y="264"/>
                  </a:cubicBezTo>
                  <a:cubicBezTo>
                    <a:pt x="480" y="264"/>
                    <a:pt x="480" y="263"/>
                    <a:pt x="480" y="262"/>
                  </a:cubicBezTo>
                  <a:cubicBezTo>
                    <a:pt x="480" y="263"/>
                    <a:pt x="480" y="263"/>
                    <a:pt x="480" y="263"/>
                  </a:cubicBezTo>
                  <a:close/>
                  <a:moveTo>
                    <a:pt x="655" y="251"/>
                  </a:moveTo>
                  <a:cubicBezTo>
                    <a:pt x="654" y="247"/>
                    <a:pt x="649" y="248"/>
                    <a:pt x="649" y="252"/>
                  </a:cubicBezTo>
                  <a:cubicBezTo>
                    <a:pt x="649" y="253"/>
                    <a:pt x="651" y="260"/>
                    <a:pt x="653" y="258"/>
                  </a:cubicBezTo>
                  <a:cubicBezTo>
                    <a:pt x="653" y="258"/>
                    <a:pt x="654" y="258"/>
                    <a:pt x="654" y="258"/>
                  </a:cubicBezTo>
                  <a:cubicBezTo>
                    <a:pt x="655" y="257"/>
                    <a:pt x="653" y="256"/>
                    <a:pt x="653" y="255"/>
                  </a:cubicBezTo>
                  <a:cubicBezTo>
                    <a:pt x="654" y="253"/>
                    <a:pt x="655" y="252"/>
                    <a:pt x="655" y="251"/>
                  </a:cubicBezTo>
                  <a:cubicBezTo>
                    <a:pt x="655" y="251"/>
                    <a:pt x="655" y="251"/>
                    <a:pt x="655" y="252"/>
                  </a:cubicBezTo>
                  <a:cubicBezTo>
                    <a:pt x="655" y="251"/>
                    <a:pt x="655" y="250"/>
                    <a:pt x="654" y="250"/>
                  </a:cubicBezTo>
                  <a:cubicBezTo>
                    <a:pt x="655" y="250"/>
                    <a:pt x="655" y="251"/>
                    <a:pt x="655" y="251"/>
                  </a:cubicBezTo>
                  <a:cubicBezTo>
                    <a:pt x="655" y="251"/>
                    <a:pt x="655" y="250"/>
                    <a:pt x="654" y="250"/>
                  </a:cubicBezTo>
                  <a:cubicBezTo>
                    <a:pt x="655" y="250"/>
                    <a:pt x="655" y="251"/>
                    <a:pt x="655" y="251"/>
                  </a:cubicBezTo>
                  <a:close/>
                  <a:moveTo>
                    <a:pt x="499" y="203"/>
                  </a:moveTo>
                  <a:cubicBezTo>
                    <a:pt x="500" y="202"/>
                    <a:pt x="502" y="201"/>
                    <a:pt x="504" y="201"/>
                  </a:cubicBezTo>
                  <a:cubicBezTo>
                    <a:pt x="506" y="201"/>
                    <a:pt x="505" y="202"/>
                    <a:pt x="507" y="203"/>
                  </a:cubicBezTo>
                  <a:cubicBezTo>
                    <a:pt x="510" y="206"/>
                    <a:pt x="509" y="200"/>
                    <a:pt x="511" y="200"/>
                  </a:cubicBezTo>
                  <a:cubicBezTo>
                    <a:pt x="512" y="200"/>
                    <a:pt x="514" y="202"/>
                    <a:pt x="515" y="203"/>
                  </a:cubicBezTo>
                  <a:cubicBezTo>
                    <a:pt x="516" y="204"/>
                    <a:pt x="517" y="203"/>
                    <a:pt x="519" y="202"/>
                  </a:cubicBezTo>
                  <a:cubicBezTo>
                    <a:pt x="520" y="202"/>
                    <a:pt x="522" y="203"/>
                    <a:pt x="523" y="202"/>
                  </a:cubicBezTo>
                  <a:cubicBezTo>
                    <a:pt x="524" y="201"/>
                    <a:pt x="524" y="200"/>
                    <a:pt x="524" y="199"/>
                  </a:cubicBezTo>
                  <a:cubicBezTo>
                    <a:pt x="523" y="198"/>
                    <a:pt x="524" y="198"/>
                    <a:pt x="524" y="198"/>
                  </a:cubicBezTo>
                  <a:cubicBezTo>
                    <a:pt x="524" y="197"/>
                    <a:pt x="524" y="197"/>
                    <a:pt x="524" y="196"/>
                  </a:cubicBezTo>
                  <a:cubicBezTo>
                    <a:pt x="523" y="195"/>
                    <a:pt x="524" y="195"/>
                    <a:pt x="523" y="194"/>
                  </a:cubicBezTo>
                  <a:cubicBezTo>
                    <a:pt x="521" y="192"/>
                    <a:pt x="518" y="187"/>
                    <a:pt x="514" y="188"/>
                  </a:cubicBezTo>
                  <a:cubicBezTo>
                    <a:pt x="511" y="189"/>
                    <a:pt x="510" y="192"/>
                    <a:pt x="507" y="194"/>
                  </a:cubicBezTo>
                  <a:cubicBezTo>
                    <a:pt x="504" y="196"/>
                    <a:pt x="500" y="196"/>
                    <a:pt x="498" y="199"/>
                  </a:cubicBezTo>
                  <a:cubicBezTo>
                    <a:pt x="497" y="201"/>
                    <a:pt x="497" y="205"/>
                    <a:pt x="500" y="203"/>
                  </a:cubicBezTo>
                  <a:cubicBezTo>
                    <a:pt x="500" y="203"/>
                    <a:pt x="499" y="203"/>
                    <a:pt x="499" y="203"/>
                  </a:cubicBezTo>
                  <a:cubicBezTo>
                    <a:pt x="500" y="203"/>
                    <a:pt x="500" y="203"/>
                    <a:pt x="500" y="202"/>
                  </a:cubicBezTo>
                  <a:cubicBezTo>
                    <a:pt x="500" y="203"/>
                    <a:pt x="500" y="203"/>
                    <a:pt x="499" y="203"/>
                  </a:cubicBezTo>
                  <a:close/>
                  <a:moveTo>
                    <a:pt x="568" y="279"/>
                  </a:moveTo>
                  <a:cubicBezTo>
                    <a:pt x="570" y="278"/>
                    <a:pt x="574" y="273"/>
                    <a:pt x="570" y="273"/>
                  </a:cubicBezTo>
                  <a:cubicBezTo>
                    <a:pt x="569" y="273"/>
                    <a:pt x="564" y="275"/>
                    <a:pt x="564" y="277"/>
                  </a:cubicBezTo>
                  <a:cubicBezTo>
                    <a:pt x="563" y="280"/>
                    <a:pt x="566" y="279"/>
                    <a:pt x="568" y="279"/>
                  </a:cubicBezTo>
                  <a:close/>
                  <a:moveTo>
                    <a:pt x="607" y="289"/>
                  </a:moveTo>
                  <a:cubicBezTo>
                    <a:pt x="609" y="291"/>
                    <a:pt x="609" y="285"/>
                    <a:pt x="610" y="285"/>
                  </a:cubicBezTo>
                  <a:cubicBezTo>
                    <a:pt x="609" y="286"/>
                    <a:pt x="611" y="287"/>
                    <a:pt x="613" y="286"/>
                  </a:cubicBezTo>
                  <a:cubicBezTo>
                    <a:pt x="614" y="285"/>
                    <a:pt x="612" y="282"/>
                    <a:pt x="611" y="282"/>
                  </a:cubicBezTo>
                  <a:cubicBezTo>
                    <a:pt x="609" y="282"/>
                    <a:pt x="608" y="284"/>
                    <a:pt x="607" y="285"/>
                  </a:cubicBezTo>
                  <a:cubicBezTo>
                    <a:pt x="606" y="287"/>
                    <a:pt x="605" y="288"/>
                    <a:pt x="607" y="289"/>
                  </a:cubicBezTo>
                  <a:cubicBezTo>
                    <a:pt x="607" y="289"/>
                    <a:pt x="606" y="289"/>
                    <a:pt x="606" y="288"/>
                  </a:cubicBezTo>
                  <a:cubicBezTo>
                    <a:pt x="606" y="289"/>
                    <a:pt x="607" y="289"/>
                    <a:pt x="607" y="289"/>
                  </a:cubicBezTo>
                  <a:cubicBezTo>
                    <a:pt x="607" y="289"/>
                    <a:pt x="606" y="289"/>
                    <a:pt x="606" y="288"/>
                  </a:cubicBezTo>
                  <a:cubicBezTo>
                    <a:pt x="606" y="288"/>
                    <a:pt x="606" y="289"/>
                    <a:pt x="607" y="289"/>
                  </a:cubicBezTo>
                  <a:close/>
                  <a:moveTo>
                    <a:pt x="562" y="275"/>
                  </a:moveTo>
                  <a:cubicBezTo>
                    <a:pt x="564" y="275"/>
                    <a:pt x="571" y="273"/>
                    <a:pt x="570" y="271"/>
                  </a:cubicBezTo>
                  <a:cubicBezTo>
                    <a:pt x="569" y="267"/>
                    <a:pt x="557" y="275"/>
                    <a:pt x="563" y="275"/>
                  </a:cubicBezTo>
                  <a:cubicBezTo>
                    <a:pt x="563" y="275"/>
                    <a:pt x="562" y="275"/>
                    <a:pt x="562" y="275"/>
                  </a:cubicBezTo>
                  <a:close/>
                  <a:moveTo>
                    <a:pt x="654" y="310"/>
                  </a:moveTo>
                  <a:cubicBezTo>
                    <a:pt x="653" y="310"/>
                    <a:pt x="653" y="310"/>
                    <a:pt x="652" y="310"/>
                  </a:cubicBezTo>
                  <a:cubicBezTo>
                    <a:pt x="650" y="311"/>
                    <a:pt x="648" y="307"/>
                    <a:pt x="647" y="306"/>
                  </a:cubicBezTo>
                  <a:cubicBezTo>
                    <a:pt x="646" y="305"/>
                    <a:pt x="646" y="307"/>
                    <a:pt x="646" y="305"/>
                  </a:cubicBezTo>
                  <a:cubicBezTo>
                    <a:pt x="646" y="305"/>
                    <a:pt x="648" y="303"/>
                    <a:pt x="647" y="302"/>
                  </a:cubicBezTo>
                  <a:cubicBezTo>
                    <a:pt x="647" y="304"/>
                    <a:pt x="643" y="306"/>
                    <a:pt x="644" y="308"/>
                  </a:cubicBezTo>
                  <a:cubicBezTo>
                    <a:pt x="644" y="308"/>
                    <a:pt x="644" y="307"/>
                    <a:pt x="644" y="306"/>
                  </a:cubicBezTo>
                  <a:cubicBezTo>
                    <a:pt x="643" y="310"/>
                    <a:pt x="641" y="306"/>
                    <a:pt x="640" y="305"/>
                  </a:cubicBezTo>
                  <a:cubicBezTo>
                    <a:pt x="639" y="304"/>
                    <a:pt x="638" y="302"/>
                    <a:pt x="638" y="300"/>
                  </a:cubicBezTo>
                  <a:cubicBezTo>
                    <a:pt x="638" y="300"/>
                    <a:pt x="638" y="299"/>
                    <a:pt x="638" y="298"/>
                  </a:cubicBezTo>
                  <a:cubicBezTo>
                    <a:pt x="638" y="298"/>
                    <a:pt x="639" y="297"/>
                    <a:pt x="639" y="297"/>
                  </a:cubicBezTo>
                  <a:cubicBezTo>
                    <a:pt x="639" y="295"/>
                    <a:pt x="637" y="295"/>
                    <a:pt x="636" y="293"/>
                  </a:cubicBezTo>
                  <a:cubicBezTo>
                    <a:pt x="635" y="291"/>
                    <a:pt x="636" y="290"/>
                    <a:pt x="637" y="288"/>
                  </a:cubicBezTo>
                  <a:cubicBezTo>
                    <a:pt x="638" y="284"/>
                    <a:pt x="640" y="281"/>
                    <a:pt x="638" y="276"/>
                  </a:cubicBezTo>
                  <a:cubicBezTo>
                    <a:pt x="637" y="274"/>
                    <a:pt x="636" y="272"/>
                    <a:pt x="635" y="270"/>
                  </a:cubicBezTo>
                  <a:cubicBezTo>
                    <a:pt x="634" y="268"/>
                    <a:pt x="634" y="266"/>
                    <a:pt x="633" y="265"/>
                  </a:cubicBezTo>
                  <a:cubicBezTo>
                    <a:pt x="633" y="263"/>
                    <a:pt x="632" y="262"/>
                    <a:pt x="630" y="263"/>
                  </a:cubicBezTo>
                  <a:cubicBezTo>
                    <a:pt x="630" y="263"/>
                    <a:pt x="628" y="265"/>
                    <a:pt x="628" y="263"/>
                  </a:cubicBezTo>
                  <a:cubicBezTo>
                    <a:pt x="627" y="265"/>
                    <a:pt x="622" y="266"/>
                    <a:pt x="621" y="264"/>
                  </a:cubicBezTo>
                  <a:cubicBezTo>
                    <a:pt x="621" y="265"/>
                    <a:pt x="618" y="267"/>
                    <a:pt x="617" y="266"/>
                  </a:cubicBezTo>
                  <a:cubicBezTo>
                    <a:pt x="615" y="265"/>
                    <a:pt x="619" y="263"/>
                    <a:pt x="620" y="264"/>
                  </a:cubicBezTo>
                  <a:cubicBezTo>
                    <a:pt x="620" y="262"/>
                    <a:pt x="615" y="263"/>
                    <a:pt x="616" y="261"/>
                  </a:cubicBezTo>
                  <a:cubicBezTo>
                    <a:pt x="615" y="263"/>
                    <a:pt x="611" y="260"/>
                    <a:pt x="612" y="258"/>
                  </a:cubicBezTo>
                  <a:cubicBezTo>
                    <a:pt x="612" y="258"/>
                    <a:pt x="613" y="258"/>
                    <a:pt x="614" y="257"/>
                  </a:cubicBezTo>
                  <a:cubicBezTo>
                    <a:pt x="614" y="257"/>
                    <a:pt x="615" y="255"/>
                    <a:pt x="615" y="255"/>
                  </a:cubicBezTo>
                  <a:cubicBezTo>
                    <a:pt x="614" y="256"/>
                    <a:pt x="614" y="256"/>
                    <a:pt x="614" y="257"/>
                  </a:cubicBezTo>
                  <a:cubicBezTo>
                    <a:pt x="613" y="256"/>
                    <a:pt x="612" y="256"/>
                    <a:pt x="611" y="256"/>
                  </a:cubicBezTo>
                  <a:cubicBezTo>
                    <a:pt x="610" y="255"/>
                    <a:pt x="609" y="254"/>
                    <a:pt x="608" y="253"/>
                  </a:cubicBezTo>
                  <a:cubicBezTo>
                    <a:pt x="608" y="252"/>
                    <a:pt x="605" y="251"/>
                    <a:pt x="606" y="250"/>
                  </a:cubicBezTo>
                  <a:cubicBezTo>
                    <a:pt x="607" y="249"/>
                    <a:pt x="608" y="251"/>
                    <a:pt x="609" y="251"/>
                  </a:cubicBezTo>
                  <a:cubicBezTo>
                    <a:pt x="609" y="251"/>
                    <a:pt x="609" y="250"/>
                    <a:pt x="609" y="250"/>
                  </a:cubicBezTo>
                  <a:cubicBezTo>
                    <a:pt x="609" y="250"/>
                    <a:pt x="610" y="250"/>
                    <a:pt x="610" y="250"/>
                  </a:cubicBezTo>
                  <a:cubicBezTo>
                    <a:pt x="610" y="248"/>
                    <a:pt x="604" y="248"/>
                    <a:pt x="608" y="245"/>
                  </a:cubicBezTo>
                  <a:cubicBezTo>
                    <a:pt x="608" y="245"/>
                    <a:pt x="607" y="245"/>
                    <a:pt x="607" y="245"/>
                  </a:cubicBezTo>
                  <a:cubicBezTo>
                    <a:pt x="608" y="244"/>
                    <a:pt x="609" y="245"/>
                    <a:pt x="610" y="244"/>
                  </a:cubicBezTo>
                  <a:cubicBezTo>
                    <a:pt x="610" y="244"/>
                    <a:pt x="609" y="243"/>
                    <a:pt x="610" y="243"/>
                  </a:cubicBezTo>
                  <a:cubicBezTo>
                    <a:pt x="610" y="242"/>
                    <a:pt x="612" y="242"/>
                    <a:pt x="613" y="242"/>
                  </a:cubicBezTo>
                  <a:cubicBezTo>
                    <a:pt x="614" y="242"/>
                    <a:pt x="623" y="244"/>
                    <a:pt x="622" y="246"/>
                  </a:cubicBezTo>
                  <a:cubicBezTo>
                    <a:pt x="625" y="247"/>
                    <a:pt x="625" y="246"/>
                    <a:pt x="627" y="246"/>
                  </a:cubicBezTo>
                  <a:cubicBezTo>
                    <a:pt x="629" y="246"/>
                    <a:pt x="630" y="249"/>
                    <a:pt x="630" y="250"/>
                  </a:cubicBezTo>
                  <a:cubicBezTo>
                    <a:pt x="631" y="253"/>
                    <a:pt x="631" y="255"/>
                    <a:pt x="630" y="257"/>
                  </a:cubicBezTo>
                  <a:cubicBezTo>
                    <a:pt x="629" y="258"/>
                    <a:pt x="627" y="260"/>
                    <a:pt x="629" y="262"/>
                  </a:cubicBezTo>
                  <a:cubicBezTo>
                    <a:pt x="630" y="260"/>
                    <a:pt x="630" y="258"/>
                    <a:pt x="631" y="256"/>
                  </a:cubicBezTo>
                  <a:cubicBezTo>
                    <a:pt x="633" y="255"/>
                    <a:pt x="633" y="255"/>
                    <a:pt x="635" y="256"/>
                  </a:cubicBezTo>
                  <a:cubicBezTo>
                    <a:pt x="639" y="256"/>
                    <a:pt x="641" y="252"/>
                    <a:pt x="645" y="254"/>
                  </a:cubicBezTo>
                  <a:cubicBezTo>
                    <a:pt x="646" y="254"/>
                    <a:pt x="651" y="258"/>
                    <a:pt x="649" y="260"/>
                  </a:cubicBezTo>
                  <a:cubicBezTo>
                    <a:pt x="647" y="261"/>
                    <a:pt x="644" y="257"/>
                    <a:pt x="642" y="258"/>
                  </a:cubicBezTo>
                  <a:cubicBezTo>
                    <a:pt x="643" y="260"/>
                    <a:pt x="647" y="261"/>
                    <a:pt x="649" y="261"/>
                  </a:cubicBezTo>
                  <a:cubicBezTo>
                    <a:pt x="651" y="262"/>
                    <a:pt x="655" y="263"/>
                    <a:pt x="657" y="264"/>
                  </a:cubicBezTo>
                  <a:cubicBezTo>
                    <a:pt x="659" y="267"/>
                    <a:pt x="656" y="268"/>
                    <a:pt x="654" y="268"/>
                  </a:cubicBezTo>
                  <a:cubicBezTo>
                    <a:pt x="652" y="268"/>
                    <a:pt x="650" y="268"/>
                    <a:pt x="648" y="268"/>
                  </a:cubicBezTo>
                  <a:cubicBezTo>
                    <a:pt x="646" y="267"/>
                    <a:pt x="644" y="265"/>
                    <a:pt x="642" y="265"/>
                  </a:cubicBezTo>
                  <a:cubicBezTo>
                    <a:pt x="643" y="266"/>
                    <a:pt x="644" y="267"/>
                    <a:pt x="643" y="268"/>
                  </a:cubicBezTo>
                  <a:cubicBezTo>
                    <a:pt x="645" y="267"/>
                    <a:pt x="646" y="268"/>
                    <a:pt x="648" y="269"/>
                  </a:cubicBezTo>
                  <a:cubicBezTo>
                    <a:pt x="648" y="270"/>
                    <a:pt x="647" y="270"/>
                    <a:pt x="647" y="270"/>
                  </a:cubicBezTo>
                  <a:cubicBezTo>
                    <a:pt x="648" y="271"/>
                    <a:pt x="650" y="270"/>
                    <a:pt x="651" y="271"/>
                  </a:cubicBezTo>
                  <a:cubicBezTo>
                    <a:pt x="651" y="271"/>
                    <a:pt x="647" y="272"/>
                    <a:pt x="646" y="272"/>
                  </a:cubicBezTo>
                  <a:cubicBezTo>
                    <a:pt x="645" y="273"/>
                    <a:pt x="645" y="276"/>
                    <a:pt x="644" y="277"/>
                  </a:cubicBezTo>
                  <a:cubicBezTo>
                    <a:pt x="646" y="277"/>
                    <a:pt x="645" y="273"/>
                    <a:pt x="647" y="273"/>
                  </a:cubicBezTo>
                  <a:cubicBezTo>
                    <a:pt x="647" y="273"/>
                    <a:pt x="649" y="273"/>
                    <a:pt x="649" y="273"/>
                  </a:cubicBezTo>
                  <a:cubicBezTo>
                    <a:pt x="650" y="273"/>
                    <a:pt x="648" y="274"/>
                    <a:pt x="649" y="274"/>
                  </a:cubicBezTo>
                  <a:cubicBezTo>
                    <a:pt x="650" y="274"/>
                    <a:pt x="651" y="272"/>
                    <a:pt x="651" y="274"/>
                  </a:cubicBezTo>
                  <a:cubicBezTo>
                    <a:pt x="654" y="271"/>
                    <a:pt x="654" y="276"/>
                    <a:pt x="654" y="278"/>
                  </a:cubicBezTo>
                  <a:cubicBezTo>
                    <a:pt x="655" y="278"/>
                    <a:pt x="655" y="276"/>
                    <a:pt x="656" y="277"/>
                  </a:cubicBezTo>
                  <a:cubicBezTo>
                    <a:pt x="656" y="277"/>
                    <a:pt x="656" y="277"/>
                    <a:pt x="656" y="277"/>
                  </a:cubicBezTo>
                  <a:cubicBezTo>
                    <a:pt x="656" y="277"/>
                    <a:pt x="656" y="277"/>
                    <a:pt x="656" y="277"/>
                  </a:cubicBezTo>
                  <a:cubicBezTo>
                    <a:pt x="657" y="278"/>
                    <a:pt x="658" y="278"/>
                    <a:pt x="658" y="279"/>
                  </a:cubicBezTo>
                  <a:cubicBezTo>
                    <a:pt x="658" y="280"/>
                    <a:pt x="658" y="281"/>
                    <a:pt x="657" y="282"/>
                  </a:cubicBezTo>
                  <a:cubicBezTo>
                    <a:pt x="656" y="283"/>
                    <a:pt x="655" y="282"/>
                    <a:pt x="654" y="284"/>
                  </a:cubicBezTo>
                  <a:cubicBezTo>
                    <a:pt x="656" y="284"/>
                    <a:pt x="657" y="283"/>
                    <a:pt x="658" y="284"/>
                  </a:cubicBezTo>
                  <a:cubicBezTo>
                    <a:pt x="659" y="285"/>
                    <a:pt x="658" y="287"/>
                    <a:pt x="659" y="287"/>
                  </a:cubicBezTo>
                  <a:cubicBezTo>
                    <a:pt x="661" y="288"/>
                    <a:pt x="660" y="285"/>
                    <a:pt x="660" y="284"/>
                  </a:cubicBezTo>
                  <a:cubicBezTo>
                    <a:pt x="660" y="283"/>
                    <a:pt x="659" y="280"/>
                    <a:pt x="662" y="281"/>
                  </a:cubicBezTo>
                  <a:cubicBezTo>
                    <a:pt x="663" y="282"/>
                    <a:pt x="664" y="285"/>
                    <a:pt x="664" y="286"/>
                  </a:cubicBezTo>
                  <a:cubicBezTo>
                    <a:pt x="665" y="286"/>
                    <a:pt x="666" y="284"/>
                    <a:pt x="667" y="284"/>
                  </a:cubicBezTo>
                  <a:cubicBezTo>
                    <a:pt x="668" y="284"/>
                    <a:pt x="670" y="286"/>
                    <a:pt x="669" y="287"/>
                  </a:cubicBezTo>
                  <a:cubicBezTo>
                    <a:pt x="671" y="286"/>
                    <a:pt x="668" y="282"/>
                    <a:pt x="671" y="283"/>
                  </a:cubicBezTo>
                  <a:cubicBezTo>
                    <a:pt x="672" y="284"/>
                    <a:pt x="672" y="284"/>
                    <a:pt x="672" y="285"/>
                  </a:cubicBezTo>
                  <a:cubicBezTo>
                    <a:pt x="673" y="286"/>
                    <a:pt x="674" y="286"/>
                    <a:pt x="674" y="286"/>
                  </a:cubicBezTo>
                  <a:cubicBezTo>
                    <a:pt x="677" y="288"/>
                    <a:pt x="676" y="287"/>
                    <a:pt x="675" y="289"/>
                  </a:cubicBezTo>
                  <a:cubicBezTo>
                    <a:pt x="676" y="290"/>
                    <a:pt x="678" y="287"/>
                    <a:pt x="679" y="288"/>
                  </a:cubicBezTo>
                  <a:cubicBezTo>
                    <a:pt x="679" y="288"/>
                    <a:pt x="680" y="288"/>
                    <a:pt x="680" y="288"/>
                  </a:cubicBezTo>
                  <a:cubicBezTo>
                    <a:pt x="680" y="288"/>
                    <a:pt x="681" y="288"/>
                    <a:pt x="681" y="288"/>
                  </a:cubicBezTo>
                  <a:cubicBezTo>
                    <a:pt x="680" y="288"/>
                    <a:pt x="679" y="287"/>
                    <a:pt x="679" y="286"/>
                  </a:cubicBezTo>
                  <a:cubicBezTo>
                    <a:pt x="679" y="283"/>
                    <a:pt x="682" y="285"/>
                    <a:pt x="683" y="284"/>
                  </a:cubicBezTo>
                  <a:cubicBezTo>
                    <a:pt x="685" y="283"/>
                    <a:pt x="685" y="281"/>
                    <a:pt x="688" y="282"/>
                  </a:cubicBezTo>
                  <a:cubicBezTo>
                    <a:pt x="688" y="280"/>
                    <a:pt x="692" y="277"/>
                    <a:pt x="694" y="278"/>
                  </a:cubicBezTo>
                  <a:cubicBezTo>
                    <a:pt x="695" y="278"/>
                    <a:pt x="696" y="279"/>
                    <a:pt x="698" y="279"/>
                  </a:cubicBezTo>
                  <a:cubicBezTo>
                    <a:pt x="699" y="279"/>
                    <a:pt x="701" y="278"/>
                    <a:pt x="702" y="277"/>
                  </a:cubicBezTo>
                  <a:cubicBezTo>
                    <a:pt x="704" y="277"/>
                    <a:pt x="708" y="276"/>
                    <a:pt x="710" y="277"/>
                  </a:cubicBezTo>
                  <a:cubicBezTo>
                    <a:pt x="712" y="279"/>
                    <a:pt x="710" y="282"/>
                    <a:pt x="714" y="282"/>
                  </a:cubicBezTo>
                  <a:cubicBezTo>
                    <a:pt x="717" y="281"/>
                    <a:pt x="718" y="282"/>
                    <a:pt x="719" y="285"/>
                  </a:cubicBezTo>
                  <a:cubicBezTo>
                    <a:pt x="719" y="286"/>
                    <a:pt x="718" y="286"/>
                    <a:pt x="717" y="286"/>
                  </a:cubicBezTo>
                  <a:cubicBezTo>
                    <a:pt x="718" y="288"/>
                    <a:pt x="721" y="286"/>
                    <a:pt x="722" y="287"/>
                  </a:cubicBezTo>
                  <a:cubicBezTo>
                    <a:pt x="721" y="286"/>
                    <a:pt x="722" y="288"/>
                    <a:pt x="722" y="288"/>
                  </a:cubicBezTo>
                  <a:cubicBezTo>
                    <a:pt x="723" y="293"/>
                    <a:pt x="721" y="294"/>
                    <a:pt x="718" y="297"/>
                  </a:cubicBezTo>
                  <a:cubicBezTo>
                    <a:pt x="718" y="298"/>
                    <a:pt x="716" y="299"/>
                    <a:pt x="718" y="300"/>
                  </a:cubicBezTo>
                  <a:cubicBezTo>
                    <a:pt x="718" y="300"/>
                    <a:pt x="719" y="299"/>
                    <a:pt x="720" y="299"/>
                  </a:cubicBezTo>
                  <a:cubicBezTo>
                    <a:pt x="722" y="299"/>
                    <a:pt x="725" y="301"/>
                    <a:pt x="722" y="303"/>
                  </a:cubicBezTo>
                  <a:cubicBezTo>
                    <a:pt x="720" y="304"/>
                    <a:pt x="717" y="302"/>
                    <a:pt x="717" y="301"/>
                  </a:cubicBezTo>
                  <a:cubicBezTo>
                    <a:pt x="716" y="302"/>
                    <a:pt x="718" y="302"/>
                    <a:pt x="718" y="303"/>
                  </a:cubicBezTo>
                  <a:cubicBezTo>
                    <a:pt x="718" y="304"/>
                    <a:pt x="718" y="305"/>
                    <a:pt x="718" y="306"/>
                  </a:cubicBezTo>
                  <a:cubicBezTo>
                    <a:pt x="717" y="308"/>
                    <a:pt x="717" y="310"/>
                    <a:pt x="715" y="310"/>
                  </a:cubicBezTo>
                  <a:cubicBezTo>
                    <a:pt x="714" y="310"/>
                    <a:pt x="712" y="309"/>
                    <a:pt x="711" y="310"/>
                  </a:cubicBezTo>
                  <a:cubicBezTo>
                    <a:pt x="710" y="310"/>
                    <a:pt x="709" y="311"/>
                    <a:pt x="708" y="312"/>
                  </a:cubicBezTo>
                  <a:cubicBezTo>
                    <a:pt x="706" y="312"/>
                    <a:pt x="703" y="312"/>
                    <a:pt x="703" y="309"/>
                  </a:cubicBezTo>
                  <a:cubicBezTo>
                    <a:pt x="702" y="311"/>
                    <a:pt x="701" y="311"/>
                    <a:pt x="700" y="310"/>
                  </a:cubicBezTo>
                  <a:cubicBezTo>
                    <a:pt x="698" y="308"/>
                    <a:pt x="699" y="307"/>
                    <a:pt x="699" y="305"/>
                  </a:cubicBezTo>
                  <a:cubicBezTo>
                    <a:pt x="698" y="303"/>
                    <a:pt x="694" y="300"/>
                    <a:pt x="696" y="304"/>
                  </a:cubicBezTo>
                  <a:cubicBezTo>
                    <a:pt x="698" y="304"/>
                    <a:pt x="697" y="307"/>
                    <a:pt x="697" y="308"/>
                  </a:cubicBezTo>
                  <a:cubicBezTo>
                    <a:pt x="696" y="310"/>
                    <a:pt x="694" y="310"/>
                    <a:pt x="692" y="311"/>
                  </a:cubicBezTo>
                  <a:cubicBezTo>
                    <a:pt x="691" y="311"/>
                    <a:pt x="688" y="313"/>
                    <a:pt x="686" y="311"/>
                  </a:cubicBezTo>
                  <a:cubicBezTo>
                    <a:pt x="686" y="310"/>
                    <a:pt x="687" y="308"/>
                    <a:pt x="686" y="307"/>
                  </a:cubicBezTo>
                  <a:cubicBezTo>
                    <a:pt x="686" y="307"/>
                    <a:pt x="686" y="311"/>
                    <a:pt x="685" y="311"/>
                  </a:cubicBezTo>
                  <a:cubicBezTo>
                    <a:pt x="683" y="313"/>
                    <a:pt x="683" y="309"/>
                    <a:pt x="683" y="308"/>
                  </a:cubicBezTo>
                  <a:cubicBezTo>
                    <a:pt x="682" y="308"/>
                    <a:pt x="679" y="317"/>
                    <a:pt x="678" y="309"/>
                  </a:cubicBezTo>
                  <a:cubicBezTo>
                    <a:pt x="677" y="310"/>
                    <a:pt x="678" y="313"/>
                    <a:pt x="676" y="312"/>
                  </a:cubicBezTo>
                  <a:cubicBezTo>
                    <a:pt x="675" y="311"/>
                    <a:pt x="675" y="309"/>
                    <a:pt x="674" y="309"/>
                  </a:cubicBezTo>
                  <a:cubicBezTo>
                    <a:pt x="674" y="310"/>
                    <a:pt x="675" y="312"/>
                    <a:pt x="674" y="312"/>
                  </a:cubicBezTo>
                  <a:cubicBezTo>
                    <a:pt x="673" y="313"/>
                    <a:pt x="670" y="312"/>
                    <a:pt x="670" y="311"/>
                  </a:cubicBezTo>
                  <a:cubicBezTo>
                    <a:pt x="669" y="312"/>
                    <a:pt x="668" y="313"/>
                    <a:pt x="667" y="311"/>
                  </a:cubicBezTo>
                  <a:cubicBezTo>
                    <a:pt x="667" y="312"/>
                    <a:pt x="665" y="313"/>
                    <a:pt x="665" y="311"/>
                  </a:cubicBezTo>
                  <a:cubicBezTo>
                    <a:pt x="662" y="311"/>
                    <a:pt x="662" y="310"/>
                    <a:pt x="662" y="307"/>
                  </a:cubicBezTo>
                  <a:cubicBezTo>
                    <a:pt x="663" y="306"/>
                    <a:pt x="664" y="302"/>
                    <a:pt x="662" y="302"/>
                  </a:cubicBezTo>
                  <a:cubicBezTo>
                    <a:pt x="662" y="302"/>
                    <a:pt x="662" y="303"/>
                    <a:pt x="662" y="303"/>
                  </a:cubicBezTo>
                  <a:cubicBezTo>
                    <a:pt x="662" y="304"/>
                    <a:pt x="661" y="303"/>
                    <a:pt x="661" y="304"/>
                  </a:cubicBezTo>
                  <a:cubicBezTo>
                    <a:pt x="661" y="304"/>
                    <a:pt x="661" y="307"/>
                    <a:pt x="660" y="307"/>
                  </a:cubicBezTo>
                  <a:cubicBezTo>
                    <a:pt x="660" y="307"/>
                    <a:pt x="659" y="304"/>
                    <a:pt x="659" y="303"/>
                  </a:cubicBezTo>
                  <a:cubicBezTo>
                    <a:pt x="658" y="304"/>
                    <a:pt x="660" y="306"/>
                    <a:pt x="658" y="305"/>
                  </a:cubicBezTo>
                  <a:cubicBezTo>
                    <a:pt x="658" y="307"/>
                    <a:pt x="659" y="308"/>
                    <a:pt x="657" y="309"/>
                  </a:cubicBezTo>
                  <a:cubicBezTo>
                    <a:pt x="656" y="310"/>
                    <a:pt x="655" y="311"/>
                    <a:pt x="654" y="310"/>
                  </a:cubicBezTo>
                  <a:cubicBezTo>
                    <a:pt x="654" y="310"/>
                    <a:pt x="654" y="310"/>
                    <a:pt x="654" y="311"/>
                  </a:cubicBezTo>
                  <a:cubicBezTo>
                    <a:pt x="654" y="310"/>
                    <a:pt x="654" y="310"/>
                    <a:pt x="654" y="310"/>
                  </a:cubicBezTo>
                  <a:cubicBezTo>
                    <a:pt x="654" y="310"/>
                    <a:pt x="654" y="310"/>
                    <a:pt x="654" y="311"/>
                  </a:cubicBezTo>
                  <a:cubicBezTo>
                    <a:pt x="654" y="310"/>
                    <a:pt x="654" y="310"/>
                    <a:pt x="654" y="310"/>
                  </a:cubicBezTo>
                  <a:cubicBezTo>
                    <a:pt x="654" y="310"/>
                    <a:pt x="654" y="310"/>
                    <a:pt x="654" y="310"/>
                  </a:cubicBezTo>
                  <a:cubicBezTo>
                    <a:pt x="654" y="311"/>
                    <a:pt x="654" y="311"/>
                    <a:pt x="654" y="310"/>
                  </a:cubicBezTo>
                  <a:cubicBezTo>
                    <a:pt x="653" y="310"/>
                    <a:pt x="655" y="311"/>
                    <a:pt x="654" y="310"/>
                  </a:cubicBezTo>
                  <a:close/>
                  <a:moveTo>
                    <a:pt x="680" y="307"/>
                  </a:moveTo>
                  <a:cubicBezTo>
                    <a:pt x="680" y="307"/>
                    <a:pt x="680" y="307"/>
                    <a:pt x="680" y="307"/>
                  </a:cubicBezTo>
                  <a:cubicBezTo>
                    <a:pt x="680" y="307"/>
                    <a:pt x="680" y="307"/>
                    <a:pt x="680" y="307"/>
                  </a:cubicBezTo>
                  <a:cubicBezTo>
                    <a:pt x="680" y="307"/>
                    <a:pt x="680" y="307"/>
                    <a:pt x="680" y="307"/>
                  </a:cubicBezTo>
                  <a:cubicBezTo>
                    <a:pt x="680" y="307"/>
                    <a:pt x="680" y="307"/>
                    <a:pt x="680" y="307"/>
                  </a:cubicBezTo>
                  <a:cubicBezTo>
                    <a:pt x="680" y="307"/>
                    <a:pt x="680" y="307"/>
                    <a:pt x="680" y="307"/>
                  </a:cubicBezTo>
                  <a:cubicBezTo>
                    <a:pt x="680" y="307"/>
                    <a:pt x="680" y="307"/>
                    <a:pt x="680" y="307"/>
                  </a:cubicBezTo>
                  <a:cubicBezTo>
                    <a:pt x="680" y="307"/>
                    <a:pt x="680" y="307"/>
                    <a:pt x="680" y="307"/>
                  </a:cubicBezTo>
                  <a:close/>
                  <a:moveTo>
                    <a:pt x="676" y="309"/>
                  </a:moveTo>
                  <a:cubicBezTo>
                    <a:pt x="676" y="309"/>
                    <a:pt x="676" y="309"/>
                    <a:pt x="676" y="309"/>
                  </a:cubicBezTo>
                  <a:cubicBezTo>
                    <a:pt x="676" y="309"/>
                    <a:pt x="676" y="309"/>
                    <a:pt x="676" y="309"/>
                  </a:cubicBezTo>
                  <a:cubicBezTo>
                    <a:pt x="676" y="309"/>
                    <a:pt x="676" y="309"/>
                    <a:pt x="676" y="309"/>
                  </a:cubicBezTo>
                  <a:close/>
                  <a:moveTo>
                    <a:pt x="676" y="309"/>
                  </a:moveTo>
                  <a:cubicBezTo>
                    <a:pt x="676" y="309"/>
                    <a:pt x="676" y="309"/>
                    <a:pt x="676" y="309"/>
                  </a:cubicBezTo>
                  <a:cubicBezTo>
                    <a:pt x="676" y="309"/>
                    <a:pt x="676" y="309"/>
                    <a:pt x="676" y="309"/>
                  </a:cubicBezTo>
                  <a:cubicBezTo>
                    <a:pt x="676" y="309"/>
                    <a:pt x="676" y="309"/>
                    <a:pt x="676" y="309"/>
                  </a:cubicBezTo>
                  <a:close/>
                  <a:moveTo>
                    <a:pt x="624" y="249"/>
                  </a:moveTo>
                  <a:cubicBezTo>
                    <a:pt x="624" y="249"/>
                    <a:pt x="624" y="249"/>
                    <a:pt x="624" y="249"/>
                  </a:cubicBezTo>
                  <a:cubicBezTo>
                    <a:pt x="624" y="249"/>
                    <a:pt x="624" y="249"/>
                    <a:pt x="624" y="249"/>
                  </a:cubicBezTo>
                  <a:cubicBezTo>
                    <a:pt x="624" y="249"/>
                    <a:pt x="624" y="249"/>
                    <a:pt x="624" y="249"/>
                  </a:cubicBezTo>
                  <a:close/>
                  <a:moveTo>
                    <a:pt x="725" y="269"/>
                  </a:moveTo>
                  <a:cubicBezTo>
                    <a:pt x="725" y="269"/>
                    <a:pt x="725" y="269"/>
                    <a:pt x="725" y="269"/>
                  </a:cubicBezTo>
                  <a:cubicBezTo>
                    <a:pt x="725" y="271"/>
                    <a:pt x="724" y="272"/>
                    <a:pt x="723" y="273"/>
                  </a:cubicBezTo>
                  <a:cubicBezTo>
                    <a:pt x="723" y="274"/>
                    <a:pt x="722" y="275"/>
                    <a:pt x="721" y="276"/>
                  </a:cubicBezTo>
                  <a:cubicBezTo>
                    <a:pt x="721" y="276"/>
                    <a:pt x="723" y="277"/>
                    <a:pt x="723" y="278"/>
                  </a:cubicBezTo>
                  <a:cubicBezTo>
                    <a:pt x="723" y="276"/>
                    <a:pt x="726" y="275"/>
                    <a:pt x="727" y="277"/>
                  </a:cubicBezTo>
                  <a:cubicBezTo>
                    <a:pt x="726" y="276"/>
                    <a:pt x="725" y="275"/>
                    <a:pt x="725" y="274"/>
                  </a:cubicBezTo>
                  <a:cubicBezTo>
                    <a:pt x="725" y="273"/>
                    <a:pt x="726" y="272"/>
                    <a:pt x="727" y="271"/>
                  </a:cubicBezTo>
                  <a:cubicBezTo>
                    <a:pt x="727" y="270"/>
                    <a:pt x="726" y="269"/>
                    <a:pt x="725" y="269"/>
                  </a:cubicBezTo>
                  <a:close/>
                  <a:moveTo>
                    <a:pt x="577" y="254"/>
                  </a:moveTo>
                  <a:cubicBezTo>
                    <a:pt x="577" y="254"/>
                    <a:pt x="576" y="254"/>
                    <a:pt x="576" y="255"/>
                  </a:cubicBezTo>
                  <a:cubicBezTo>
                    <a:pt x="575" y="255"/>
                    <a:pt x="575" y="255"/>
                    <a:pt x="575" y="256"/>
                  </a:cubicBezTo>
                  <a:cubicBezTo>
                    <a:pt x="576" y="258"/>
                    <a:pt x="583" y="255"/>
                    <a:pt x="583" y="252"/>
                  </a:cubicBezTo>
                  <a:cubicBezTo>
                    <a:pt x="583" y="248"/>
                    <a:pt x="578" y="254"/>
                    <a:pt x="577" y="254"/>
                  </a:cubicBezTo>
                  <a:cubicBezTo>
                    <a:pt x="578" y="254"/>
                    <a:pt x="578" y="254"/>
                    <a:pt x="577" y="254"/>
                  </a:cubicBezTo>
                  <a:close/>
                  <a:moveTo>
                    <a:pt x="613" y="116"/>
                  </a:moveTo>
                  <a:cubicBezTo>
                    <a:pt x="614" y="116"/>
                    <a:pt x="615" y="117"/>
                    <a:pt x="617" y="117"/>
                  </a:cubicBezTo>
                  <a:cubicBezTo>
                    <a:pt x="619" y="119"/>
                    <a:pt x="620" y="115"/>
                    <a:pt x="617" y="114"/>
                  </a:cubicBezTo>
                  <a:cubicBezTo>
                    <a:pt x="616" y="114"/>
                    <a:pt x="611" y="116"/>
                    <a:pt x="613" y="116"/>
                  </a:cubicBezTo>
                  <a:cubicBezTo>
                    <a:pt x="613" y="116"/>
                    <a:pt x="613" y="116"/>
                    <a:pt x="613" y="116"/>
                  </a:cubicBezTo>
                  <a:cubicBezTo>
                    <a:pt x="613" y="116"/>
                    <a:pt x="613" y="116"/>
                    <a:pt x="613" y="116"/>
                  </a:cubicBezTo>
                  <a:cubicBezTo>
                    <a:pt x="613" y="116"/>
                    <a:pt x="613" y="116"/>
                    <a:pt x="613" y="116"/>
                  </a:cubicBezTo>
                  <a:close/>
                  <a:moveTo>
                    <a:pt x="620" y="275"/>
                  </a:moveTo>
                  <a:cubicBezTo>
                    <a:pt x="620" y="275"/>
                    <a:pt x="620" y="276"/>
                    <a:pt x="620" y="277"/>
                  </a:cubicBezTo>
                  <a:cubicBezTo>
                    <a:pt x="620" y="277"/>
                    <a:pt x="620" y="278"/>
                    <a:pt x="621" y="279"/>
                  </a:cubicBezTo>
                  <a:cubicBezTo>
                    <a:pt x="621" y="280"/>
                    <a:pt x="623" y="279"/>
                    <a:pt x="623" y="279"/>
                  </a:cubicBezTo>
                  <a:cubicBezTo>
                    <a:pt x="624" y="278"/>
                    <a:pt x="624" y="276"/>
                    <a:pt x="623" y="275"/>
                  </a:cubicBezTo>
                  <a:cubicBezTo>
                    <a:pt x="623" y="274"/>
                    <a:pt x="623" y="273"/>
                    <a:pt x="622" y="273"/>
                  </a:cubicBezTo>
                  <a:cubicBezTo>
                    <a:pt x="621" y="273"/>
                    <a:pt x="620" y="274"/>
                    <a:pt x="620" y="275"/>
                  </a:cubicBezTo>
                  <a:close/>
                  <a:moveTo>
                    <a:pt x="566" y="204"/>
                  </a:moveTo>
                  <a:cubicBezTo>
                    <a:pt x="565" y="205"/>
                    <a:pt x="563" y="209"/>
                    <a:pt x="565" y="209"/>
                  </a:cubicBezTo>
                  <a:cubicBezTo>
                    <a:pt x="569" y="209"/>
                    <a:pt x="567" y="202"/>
                    <a:pt x="566" y="205"/>
                  </a:cubicBezTo>
                  <a:cubicBezTo>
                    <a:pt x="566" y="204"/>
                    <a:pt x="566" y="204"/>
                    <a:pt x="566" y="204"/>
                  </a:cubicBezTo>
                  <a:cubicBezTo>
                    <a:pt x="566" y="204"/>
                    <a:pt x="566" y="204"/>
                    <a:pt x="566" y="204"/>
                  </a:cubicBezTo>
                  <a:close/>
                  <a:moveTo>
                    <a:pt x="644" y="237"/>
                  </a:moveTo>
                  <a:cubicBezTo>
                    <a:pt x="643" y="239"/>
                    <a:pt x="646" y="240"/>
                    <a:pt x="648" y="239"/>
                  </a:cubicBezTo>
                  <a:cubicBezTo>
                    <a:pt x="649" y="237"/>
                    <a:pt x="645" y="235"/>
                    <a:pt x="644" y="237"/>
                  </a:cubicBezTo>
                  <a:close/>
                  <a:moveTo>
                    <a:pt x="685" y="229"/>
                  </a:moveTo>
                  <a:cubicBezTo>
                    <a:pt x="685" y="230"/>
                    <a:pt x="687" y="229"/>
                    <a:pt x="687" y="228"/>
                  </a:cubicBezTo>
                  <a:cubicBezTo>
                    <a:pt x="687" y="226"/>
                    <a:pt x="683" y="226"/>
                    <a:pt x="682" y="227"/>
                  </a:cubicBezTo>
                  <a:cubicBezTo>
                    <a:pt x="684" y="227"/>
                    <a:pt x="685" y="228"/>
                    <a:pt x="685" y="230"/>
                  </a:cubicBezTo>
                  <a:cubicBezTo>
                    <a:pt x="685" y="230"/>
                    <a:pt x="685" y="229"/>
                    <a:pt x="685" y="229"/>
                  </a:cubicBezTo>
                  <a:cubicBezTo>
                    <a:pt x="685" y="229"/>
                    <a:pt x="685" y="230"/>
                    <a:pt x="685" y="230"/>
                  </a:cubicBezTo>
                  <a:cubicBezTo>
                    <a:pt x="685" y="230"/>
                    <a:pt x="685" y="229"/>
                    <a:pt x="685" y="229"/>
                  </a:cubicBezTo>
                  <a:cubicBezTo>
                    <a:pt x="685" y="229"/>
                    <a:pt x="685" y="229"/>
                    <a:pt x="685" y="229"/>
                  </a:cubicBezTo>
                  <a:close/>
                  <a:moveTo>
                    <a:pt x="614" y="309"/>
                  </a:moveTo>
                  <a:cubicBezTo>
                    <a:pt x="612" y="310"/>
                    <a:pt x="617" y="313"/>
                    <a:pt x="617" y="311"/>
                  </a:cubicBezTo>
                  <a:cubicBezTo>
                    <a:pt x="617" y="309"/>
                    <a:pt x="616" y="307"/>
                    <a:pt x="614" y="309"/>
                  </a:cubicBezTo>
                  <a:close/>
                  <a:moveTo>
                    <a:pt x="757" y="190"/>
                  </a:moveTo>
                  <a:cubicBezTo>
                    <a:pt x="760" y="190"/>
                    <a:pt x="758" y="187"/>
                    <a:pt x="757" y="187"/>
                  </a:cubicBezTo>
                  <a:cubicBezTo>
                    <a:pt x="754" y="187"/>
                    <a:pt x="755" y="190"/>
                    <a:pt x="757" y="190"/>
                  </a:cubicBezTo>
                  <a:close/>
                  <a:moveTo>
                    <a:pt x="603" y="309"/>
                  </a:moveTo>
                  <a:cubicBezTo>
                    <a:pt x="602" y="310"/>
                    <a:pt x="602" y="310"/>
                    <a:pt x="601" y="311"/>
                  </a:cubicBezTo>
                  <a:cubicBezTo>
                    <a:pt x="600" y="312"/>
                    <a:pt x="602" y="313"/>
                    <a:pt x="603" y="311"/>
                  </a:cubicBezTo>
                  <a:cubicBezTo>
                    <a:pt x="604" y="310"/>
                    <a:pt x="603" y="309"/>
                    <a:pt x="603" y="309"/>
                  </a:cubicBezTo>
                  <a:close/>
                  <a:moveTo>
                    <a:pt x="444" y="278"/>
                  </a:moveTo>
                  <a:cubicBezTo>
                    <a:pt x="444" y="278"/>
                    <a:pt x="445" y="278"/>
                    <a:pt x="446" y="277"/>
                  </a:cubicBezTo>
                  <a:cubicBezTo>
                    <a:pt x="446" y="276"/>
                    <a:pt x="447" y="275"/>
                    <a:pt x="446" y="274"/>
                  </a:cubicBezTo>
                  <a:cubicBezTo>
                    <a:pt x="446" y="274"/>
                    <a:pt x="444" y="278"/>
                    <a:pt x="444" y="278"/>
                  </a:cubicBezTo>
                  <a:cubicBezTo>
                    <a:pt x="444" y="278"/>
                    <a:pt x="444" y="278"/>
                    <a:pt x="444" y="278"/>
                  </a:cubicBezTo>
                  <a:cubicBezTo>
                    <a:pt x="444" y="278"/>
                    <a:pt x="444" y="278"/>
                    <a:pt x="444" y="278"/>
                  </a:cubicBezTo>
                  <a:cubicBezTo>
                    <a:pt x="444" y="278"/>
                    <a:pt x="444" y="278"/>
                    <a:pt x="445" y="278"/>
                  </a:cubicBezTo>
                  <a:cubicBezTo>
                    <a:pt x="444" y="278"/>
                    <a:pt x="444" y="278"/>
                    <a:pt x="444" y="278"/>
                  </a:cubicBezTo>
                  <a:close/>
                  <a:moveTo>
                    <a:pt x="559" y="239"/>
                  </a:moveTo>
                  <a:cubicBezTo>
                    <a:pt x="559" y="238"/>
                    <a:pt x="556" y="239"/>
                    <a:pt x="557" y="241"/>
                  </a:cubicBezTo>
                  <a:cubicBezTo>
                    <a:pt x="557" y="243"/>
                    <a:pt x="559" y="240"/>
                    <a:pt x="559" y="239"/>
                  </a:cubicBezTo>
                  <a:cubicBezTo>
                    <a:pt x="559" y="239"/>
                    <a:pt x="559" y="239"/>
                    <a:pt x="559" y="239"/>
                  </a:cubicBezTo>
                  <a:cubicBezTo>
                    <a:pt x="559" y="239"/>
                    <a:pt x="559" y="239"/>
                    <a:pt x="559" y="238"/>
                  </a:cubicBezTo>
                  <a:cubicBezTo>
                    <a:pt x="559" y="239"/>
                    <a:pt x="559" y="239"/>
                    <a:pt x="559" y="239"/>
                  </a:cubicBezTo>
                  <a:close/>
                  <a:moveTo>
                    <a:pt x="547" y="226"/>
                  </a:moveTo>
                  <a:cubicBezTo>
                    <a:pt x="547" y="226"/>
                    <a:pt x="547" y="227"/>
                    <a:pt x="547" y="227"/>
                  </a:cubicBezTo>
                  <a:cubicBezTo>
                    <a:pt x="547" y="228"/>
                    <a:pt x="548" y="231"/>
                    <a:pt x="549" y="233"/>
                  </a:cubicBezTo>
                  <a:cubicBezTo>
                    <a:pt x="549" y="235"/>
                    <a:pt x="550" y="237"/>
                    <a:pt x="551" y="238"/>
                  </a:cubicBezTo>
                  <a:cubicBezTo>
                    <a:pt x="556" y="242"/>
                    <a:pt x="559" y="237"/>
                    <a:pt x="555" y="233"/>
                  </a:cubicBezTo>
                  <a:cubicBezTo>
                    <a:pt x="554" y="231"/>
                    <a:pt x="553" y="231"/>
                    <a:pt x="552" y="229"/>
                  </a:cubicBezTo>
                  <a:cubicBezTo>
                    <a:pt x="551" y="227"/>
                    <a:pt x="552" y="225"/>
                    <a:pt x="550" y="223"/>
                  </a:cubicBezTo>
                  <a:cubicBezTo>
                    <a:pt x="550" y="222"/>
                    <a:pt x="548" y="220"/>
                    <a:pt x="546" y="221"/>
                  </a:cubicBezTo>
                  <a:cubicBezTo>
                    <a:pt x="544" y="222"/>
                    <a:pt x="547" y="224"/>
                    <a:pt x="547" y="226"/>
                  </a:cubicBezTo>
                  <a:cubicBezTo>
                    <a:pt x="547" y="226"/>
                    <a:pt x="547" y="226"/>
                    <a:pt x="547" y="225"/>
                  </a:cubicBezTo>
                  <a:cubicBezTo>
                    <a:pt x="547" y="226"/>
                    <a:pt x="547" y="226"/>
                    <a:pt x="547" y="226"/>
                  </a:cubicBezTo>
                  <a:cubicBezTo>
                    <a:pt x="547" y="226"/>
                    <a:pt x="547" y="226"/>
                    <a:pt x="547" y="225"/>
                  </a:cubicBezTo>
                  <a:cubicBezTo>
                    <a:pt x="547" y="226"/>
                    <a:pt x="547" y="226"/>
                    <a:pt x="547" y="226"/>
                  </a:cubicBezTo>
                  <a:cubicBezTo>
                    <a:pt x="547" y="226"/>
                    <a:pt x="547" y="226"/>
                    <a:pt x="547" y="225"/>
                  </a:cubicBezTo>
                  <a:cubicBezTo>
                    <a:pt x="547" y="226"/>
                    <a:pt x="547" y="226"/>
                    <a:pt x="547" y="226"/>
                  </a:cubicBezTo>
                  <a:close/>
                  <a:moveTo>
                    <a:pt x="623" y="207"/>
                  </a:moveTo>
                  <a:cubicBezTo>
                    <a:pt x="624" y="207"/>
                    <a:pt x="624" y="207"/>
                    <a:pt x="624" y="206"/>
                  </a:cubicBezTo>
                  <a:cubicBezTo>
                    <a:pt x="619" y="201"/>
                    <a:pt x="623" y="208"/>
                    <a:pt x="623" y="207"/>
                  </a:cubicBezTo>
                  <a:close/>
                  <a:moveTo>
                    <a:pt x="641" y="78"/>
                  </a:moveTo>
                  <a:cubicBezTo>
                    <a:pt x="643" y="77"/>
                    <a:pt x="642" y="75"/>
                    <a:pt x="641" y="75"/>
                  </a:cubicBezTo>
                  <a:cubicBezTo>
                    <a:pt x="639" y="75"/>
                    <a:pt x="640" y="78"/>
                    <a:pt x="642" y="78"/>
                  </a:cubicBezTo>
                  <a:cubicBezTo>
                    <a:pt x="642" y="78"/>
                    <a:pt x="641" y="78"/>
                    <a:pt x="641" y="78"/>
                  </a:cubicBezTo>
                  <a:cubicBezTo>
                    <a:pt x="641" y="78"/>
                    <a:pt x="642" y="78"/>
                    <a:pt x="642" y="78"/>
                  </a:cubicBezTo>
                  <a:cubicBezTo>
                    <a:pt x="642" y="78"/>
                    <a:pt x="641" y="78"/>
                    <a:pt x="641" y="78"/>
                  </a:cubicBezTo>
                  <a:close/>
                  <a:moveTo>
                    <a:pt x="588" y="253"/>
                  </a:moveTo>
                  <a:cubicBezTo>
                    <a:pt x="588" y="253"/>
                    <a:pt x="590" y="251"/>
                    <a:pt x="588" y="251"/>
                  </a:cubicBezTo>
                  <a:cubicBezTo>
                    <a:pt x="586" y="251"/>
                    <a:pt x="587" y="253"/>
                    <a:pt x="589" y="253"/>
                  </a:cubicBezTo>
                  <a:cubicBezTo>
                    <a:pt x="589" y="253"/>
                    <a:pt x="589" y="254"/>
                    <a:pt x="588" y="253"/>
                  </a:cubicBezTo>
                  <a:close/>
                  <a:moveTo>
                    <a:pt x="734" y="217"/>
                  </a:moveTo>
                  <a:cubicBezTo>
                    <a:pt x="732" y="218"/>
                    <a:pt x="734" y="221"/>
                    <a:pt x="735" y="219"/>
                  </a:cubicBezTo>
                  <a:cubicBezTo>
                    <a:pt x="736" y="218"/>
                    <a:pt x="734" y="217"/>
                    <a:pt x="734" y="217"/>
                  </a:cubicBezTo>
                  <a:cubicBezTo>
                    <a:pt x="734" y="217"/>
                    <a:pt x="734" y="217"/>
                    <a:pt x="735" y="217"/>
                  </a:cubicBezTo>
                  <a:cubicBezTo>
                    <a:pt x="734" y="217"/>
                    <a:pt x="734" y="217"/>
                    <a:pt x="734" y="218"/>
                  </a:cubicBezTo>
                  <a:cubicBezTo>
                    <a:pt x="734" y="218"/>
                    <a:pt x="735" y="217"/>
                    <a:pt x="734" y="217"/>
                  </a:cubicBezTo>
                  <a:close/>
                  <a:moveTo>
                    <a:pt x="616" y="237"/>
                  </a:moveTo>
                  <a:cubicBezTo>
                    <a:pt x="615" y="237"/>
                    <a:pt x="616" y="239"/>
                    <a:pt x="617" y="239"/>
                  </a:cubicBezTo>
                  <a:cubicBezTo>
                    <a:pt x="618" y="238"/>
                    <a:pt x="617" y="237"/>
                    <a:pt x="616" y="237"/>
                  </a:cubicBezTo>
                  <a:cubicBezTo>
                    <a:pt x="617" y="237"/>
                    <a:pt x="616" y="237"/>
                    <a:pt x="616" y="237"/>
                  </a:cubicBezTo>
                  <a:cubicBezTo>
                    <a:pt x="616" y="237"/>
                    <a:pt x="616" y="237"/>
                    <a:pt x="616" y="237"/>
                  </a:cubicBezTo>
                  <a:cubicBezTo>
                    <a:pt x="616" y="237"/>
                    <a:pt x="616" y="237"/>
                    <a:pt x="616" y="237"/>
                  </a:cubicBezTo>
                  <a:cubicBezTo>
                    <a:pt x="616" y="237"/>
                    <a:pt x="617" y="237"/>
                    <a:pt x="616" y="237"/>
                  </a:cubicBezTo>
                  <a:close/>
                  <a:moveTo>
                    <a:pt x="731" y="13"/>
                  </a:moveTo>
                  <a:cubicBezTo>
                    <a:pt x="734" y="10"/>
                    <a:pt x="729" y="8"/>
                    <a:pt x="731" y="13"/>
                  </a:cubicBezTo>
                  <a:cubicBezTo>
                    <a:pt x="731" y="13"/>
                    <a:pt x="730" y="12"/>
                    <a:pt x="731" y="13"/>
                  </a:cubicBezTo>
                  <a:close/>
                  <a:moveTo>
                    <a:pt x="807" y="77"/>
                  </a:moveTo>
                  <a:cubicBezTo>
                    <a:pt x="808" y="78"/>
                    <a:pt x="809" y="78"/>
                    <a:pt x="811" y="77"/>
                  </a:cubicBezTo>
                  <a:cubicBezTo>
                    <a:pt x="809" y="77"/>
                    <a:pt x="808" y="77"/>
                    <a:pt x="807" y="77"/>
                  </a:cubicBezTo>
                  <a:close/>
                  <a:moveTo>
                    <a:pt x="677" y="183"/>
                  </a:moveTo>
                  <a:cubicBezTo>
                    <a:pt x="678" y="182"/>
                    <a:pt x="679" y="182"/>
                    <a:pt x="680" y="182"/>
                  </a:cubicBezTo>
                  <a:cubicBezTo>
                    <a:pt x="681" y="181"/>
                    <a:pt x="684" y="181"/>
                    <a:pt x="684" y="179"/>
                  </a:cubicBezTo>
                  <a:cubicBezTo>
                    <a:pt x="685" y="177"/>
                    <a:pt x="683" y="177"/>
                    <a:pt x="682" y="177"/>
                  </a:cubicBezTo>
                  <a:cubicBezTo>
                    <a:pt x="680" y="177"/>
                    <a:pt x="678" y="178"/>
                    <a:pt x="677" y="180"/>
                  </a:cubicBezTo>
                  <a:cubicBezTo>
                    <a:pt x="677" y="181"/>
                    <a:pt x="676" y="184"/>
                    <a:pt x="678" y="183"/>
                  </a:cubicBezTo>
                  <a:cubicBezTo>
                    <a:pt x="677" y="183"/>
                    <a:pt x="677" y="183"/>
                    <a:pt x="677" y="183"/>
                  </a:cubicBezTo>
                  <a:cubicBezTo>
                    <a:pt x="677" y="183"/>
                    <a:pt x="677" y="183"/>
                    <a:pt x="678" y="183"/>
                  </a:cubicBezTo>
                  <a:cubicBezTo>
                    <a:pt x="677" y="183"/>
                    <a:pt x="677" y="183"/>
                    <a:pt x="677" y="183"/>
                  </a:cubicBezTo>
                  <a:cubicBezTo>
                    <a:pt x="677" y="183"/>
                    <a:pt x="677" y="183"/>
                    <a:pt x="677" y="183"/>
                  </a:cubicBezTo>
                  <a:close/>
                  <a:moveTo>
                    <a:pt x="561" y="277"/>
                  </a:moveTo>
                  <a:cubicBezTo>
                    <a:pt x="561" y="277"/>
                    <a:pt x="561" y="277"/>
                    <a:pt x="562" y="277"/>
                  </a:cubicBezTo>
                  <a:cubicBezTo>
                    <a:pt x="563" y="277"/>
                    <a:pt x="564" y="276"/>
                    <a:pt x="562" y="275"/>
                  </a:cubicBezTo>
                  <a:cubicBezTo>
                    <a:pt x="562" y="275"/>
                    <a:pt x="560" y="276"/>
                    <a:pt x="561" y="277"/>
                  </a:cubicBezTo>
                  <a:cubicBezTo>
                    <a:pt x="561" y="276"/>
                    <a:pt x="561" y="276"/>
                    <a:pt x="560" y="276"/>
                  </a:cubicBezTo>
                  <a:cubicBezTo>
                    <a:pt x="561" y="276"/>
                    <a:pt x="561" y="276"/>
                    <a:pt x="561" y="277"/>
                  </a:cubicBezTo>
                  <a:cubicBezTo>
                    <a:pt x="561" y="276"/>
                    <a:pt x="561" y="276"/>
                    <a:pt x="560" y="276"/>
                  </a:cubicBezTo>
                  <a:cubicBezTo>
                    <a:pt x="561" y="276"/>
                    <a:pt x="561" y="276"/>
                    <a:pt x="561" y="277"/>
                  </a:cubicBezTo>
                  <a:close/>
                  <a:moveTo>
                    <a:pt x="575" y="207"/>
                  </a:moveTo>
                  <a:cubicBezTo>
                    <a:pt x="575" y="205"/>
                    <a:pt x="574" y="205"/>
                    <a:pt x="574" y="207"/>
                  </a:cubicBezTo>
                  <a:cubicBezTo>
                    <a:pt x="573" y="208"/>
                    <a:pt x="575" y="207"/>
                    <a:pt x="575" y="206"/>
                  </a:cubicBezTo>
                  <a:cubicBezTo>
                    <a:pt x="575" y="206"/>
                    <a:pt x="575" y="207"/>
                    <a:pt x="575" y="207"/>
                  </a:cubicBezTo>
                  <a:cubicBezTo>
                    <a:pt x="575" y="207"/>
                    <a:pt x="575" y="206"/>
                    <a:pt x="575" y="206"/>
                  </a:cubicBezTo>
                  <a:cubicBezTo>
                    <a:pt x="575" y="206"/>
                    <a:pt x="575" y="207"/>
                    <a:pt x="575" y="207"/>
                  </a:cubicBezTo>
                  <a:close/>
                  <a:moveTo>
                    <a:pt x="757" y="1"/>
                  </a:moveTo>
                  <a:cubicBezTo>
                    <a:pt x="760" y="2"/>
                    <a:pt x="761" y="1"/>
                    <a:pt x="757" y="0"/>
                  </a:cubicBezTo>
                  <a:cubicBezTo>
                    <a:pt x="757" y="0"/>
                    <a:pt x="757" y="1"/>
                    <a:pt x="757" y="1"/>
                  </a:cubicBezTo>
                  <a:close/>
                  <a:moveTo>
                    <a:pt x="818" y="72"/>
                  </a:moveTo>
                  <a:cubicBezTo>
                    <a:pt x="818" y="72"/>
                    <a:pt x="818" y="72"/>
                    <a:pt x="819" y="72"/>
                  </a:cubicBezTo>
                  <a:cubicBezTo>
                    <a:pt x="819" y="72"/>
                    <a:pt x="820" y="72"/>
                    <a:pt x="820" y="71"/>
                  </a:cubicBezTo>
                  <a:cubicBezTo>
                    <a:pt x="819" y="71"/>
                    <a:pt x="818" y="71"/>
                    <a:pt x="818" y="72"/>
                  </a:cubicBezTo>
                  <a:close/>
                  <a:moveTo>
                    <a:pt x="605" y="243"/>
                  </a:moveTo>
                  <a:cubicBezTo>
                    <a:pt x="605" y="243"/>
                    <a:pt x="604" y="243"/>
                    <a:pt x="604" y="243"/>
                  </a:cubicBezTo>
                  <a:cubicBezTo>
                    <a:pt x="603" y="243"/>
                    <a:pt x="603" y="244"/>
                    <a:pt x="603" y="245"/>
                  </a:cubicBezTo>
                  <a:cubicBezTo>
                    <a:pt x="604" y="245"/>
                    <a:pt x="605" y="244"/>
                    <a:pt x="605" y="243"/>
                  </a:cubicBezTo>
                  <a:cubicBezTo>
                    <a:pt x="605" y="244"/>
                    <a:pt x="605" y="243"/>
                    <a:pt x="605" y="243"/>
                  </a:cubicBezTo>
                  <a:cubicBezTo>
                    <a:pt x="605" y="243"/>
                    <a:pt x="605" y="243"/>
                    <a:pt x="605" y="244"/>
                  </a:cubicBezTo>
                  <a:cubicBezTo>
                    <a:pt x="605" y="243"/>
                    <a:pt x="605" y="243"/>
                    <a:pt x="605" y="243"/>
                  </a:cubicBezTo>
                  <a:cubicBezTo>
                    <a:pt x="605" y="243"/>
                    <a:pt x="605" y="244"/>
                    <a:pt x="605" y="243"/>
                  </a:cubicBezTo>
                  <a:close/>
                  <a:moveTo>
                    <a:pt x="620" y="269"/>
                  </a:moveTo>
                  <a:cubicBezTo>
                    <a:pt x="619" y="269"/>
                    <a:pt x="619" y="269"/>
                    <a:pt x="618" y="269"/>
                  </a:cubicBezTo>
                  <a:cubicBezTo>
                    <a:pt x="619" y="272"/>
                    <a:pt x="620" y="269"/>
                    <a:pt x="620" y="269"/>
                  </a:cubicBezTo>
                  <a:close/>
                  <a:moveTo>
                    <a:pt x="580" y="284"/>
                  </a:moveTo>
                  <a:cubicBezTo>
                    <a:pt x="580" y="284"/>
                    <a:pt x="579" y="284"/>
                    <a:pt x="579" y="284"/>
                  </a:cubicBezTo>
                  <a:cubicBezTo>
                    <a:pt x="579" y="286"/>
                    <a:pt x="582" y="283"/>
                    <a:pt x="583" y="283"/>
                  </a:cubicBezTo>
                  <a:cubicBezTo>
                    <a:pt x="582" y="283"/>
                    <a:pt x="581" y="284"/>
                    <a:pt x="580" y="284"/>
                  </a:cubicBezTo>
                  <a:cubicBezTo>
                    <a:pt x="580" y="284"/>
                    <a:pt x="580" y="284"/>
                    <a:pt x="580" y="284"/>
                  </a:cubicBezTo>
                  <a:cubicBezTo>
                    <a:pt x="580" y="284"/>
                    <a:pt x="580" y="284"/>
                    <a:pt x="579" y="284"/>
                  </a:cubicBezTo>
                  <a:cubicBezTo>
                    <a:pt x="580" y="284"/>
                    <a:pt x="581" y="284"/>
                    <a:pt x="580" y="284"/>
                  </a:cubicBezTo>
                  <a:close/>
                  <a:moveTo>
                    <a:pt x="693" y="261"/>
                  </a:moveTo>
                  <a:cubicBezTo>
                    <a:pt x="693" y="260"/>
                    <a:pt x="693" y="258"/>
                    <a:pt x="692" y="258"/>
                  </a:cubicBezTo>
                  <a:cubicBezTo>
                    <a:pt x="691" y="258"/>
                    <a:pt x="693" y="261"/>
                    <a:pt x="693" y="261"/>
                  </a:cubicBezTo>
                  <a:cubicBezTo>
                    <a:pt x="693" y="261"/>
                    <a:pt x="693" y="260"/>
                    <a:pt x="693" y="260"/>
                  </a:cubicBezTo>
                  <a:cubicBezTo>
                    <a:pt x="693" y="260"/>
                    <a:pt x="693" y="261"/>
                    <a:pt x="693" y="261"/>
                  </a:cubicBezTo>
                  <a:close/>
                  <a:moveTo>
                    <a:pt x="584" y="284"/>
                  </a:moveTo>
                  <a:cubicBezTo>
                    <a:pt x="585" y="283"/>
                    <a:pt x="584" y="281"/>
                    <a:pt x="583" y="283"/>
                  </a:cubicBezTo>
                  <a:cubicBezTo>
                    <a:pt x="584" y="283"/>
                    <a:pt x="584" y="284"/>
                    <a:pt x="584" y="284"/>
                  </a:cubicBezTo>
                  <a:close/>
                  <a:moveTo>
                    <a:pt x="495" y="240"/>
                  </a:moveTo>
                  <a:cubicBezTo>
                    <a:pt x="495" y="237"/>
                    <a:pt x="492" y="240"/>
                    <a:pt x="493" y="240"/>
                  </a:cubicBezTo>
                  <a:cubicBezTo>
                    <a:pt x="494" y="240"/>
                    <a:pt x="494" y="240"/>
                    <a:pt x="495" y="240"/>
                  </a:cubicBezTo>
                  <a:close/>
                  <a:moveTo>
                    <a:pt x="609" y="277"/>
                  </a:moveTo>
                  <a:cubicBezTo>
                    <a:pt x="608" y="277"/>
                    <a:pt x="608" y="278"/>
                    <a:pt x="608" y="279"/>
                  </a:cubicBezTo>
                  <a:cubicBezTo>
                    <a:pt x="609" y="279"/>
                    <a:pt x="610" y="278"/>
                    <a:pt x="609" y="277"/>
                  </a:cubicBezTo>
                  <a:close/>
                  <a:moveTo>
                    <a:pt x="434" y="275"/>
                  </a:moveTo>
                  <a:cubicBezTo>
                    <a:pt x="434" y="275"/>
                    <a:pt x="436" y="275"/>
                    <a:pt x="437" y="275"/>
                  </a:cubicBezTo>
                  <a:cubicBezTo>
                    <a:pt x="437" y="274"/>
                    <a:pt x="434" y="274"/>
                    <a:pt x="434" y="275"/>
                  </a:cubicBezTo>
                  <a:cubicBezTo>
                    <a:pt x="434" y="275"/>
                    <a:pt x="435" y="275"/>
                    <a:pt x="435" y="274"/>
                  </a:cubicBezTo>
                  <a:cubicBezTo>
                    <a:pt x="434" y="274"/>
                    <a:pt x="434" y="275"/>
                    <a:pt x="434" y="275"/>
                  </a:cubicBezTo>
                  <a:cubicBezTo>
                    <a:pt x="435" y="275"/>
                    <a:pt x="435" y="274"/>
                    <a:pt x="435" y="274"/>
                  </a:cubicBezTo>
                  <a:cubicBezTo>
                    <a:pt x="435" y="274"/>
                    <a:pt x="435" y="274"/>
                    <a:pt x="434" y="275"/>
                  </a:cubicBezTo>
                  <a:close/>
                  <a:moveTo>
                    <a:pt x="548" y="177"/>
                  </a:moveTo>
                  <a:cubicBezTo>
                    <a:pt x="547" y="180"/>
                    <a:pt x="553" y="178"/>
                    <a:pt x="555" y="178"/>
                  </a:cubicBezTo>
                  <a:cubicBezTo>
                    <a:pt x="554" y="179"/>
                    <a:pt x="552" y="185"/>
                    <a:pt x="553" y="186"/>
                  </a:cubicBezTo>
                  <a:cubicBezTo>
                    <a:pt x="555" y="187"/>
                    <a:pt x="557" y="181"/>
                    <a:pt x="558" y="180"/>
                  </a:cubicBezTo>
                  <a:cubicBezTo>
                    <a:pt x="559" y="180"/>
                    <a:pt x="560" y="181"/>
                    <a:pt x="560" y="182"/>
                  </a:cubicBezTo>
                  <a:cubicBezTo>
                    <a:pt x="560" y="184"/>
                    <a:pt x="558" y="185"/>
                    <a:pt x="558" y="186"/>
                  </a:cubicBezTo>
                  <a:cubicBezTo>
                    <a:pt x="558" y="188"/>
                    <a:pt x="559" y="187"/>
                    <a:pt x="560" y="187"/>
                  </a:cubicBezTo>
                  <a:cubicBezTo>
                    <a:pt x="560" y="187"/>
                    <a:pt x="560" y="186"/>
                    <a:pt x="561" y="186"/>
                  </a:cubicBezTo>
                  <a:cubicBezTo>
                    <a:pt x="561" y="187"/>
                    <a:pt x="561" y="187"/>
                    <a:pt x="561" y="188"/>
                  </a:cubicBezTo>
                  <a:cubicBezTo>
                    <a:pt x="561" y="187"/>
                    <a:pt x="563" y="188"/>
                    <a:pt x="563" y="187"/>
                  </a:cubicBezTo>
                  <a:cubicBezTo>
                    <a:pt x="566" y="190"/>
                    <a:pt x="560" y="189"/>
                    <a:pt x="560" y="191"/>
                  </a:cubicBezTo>
                  <a:cubicBezTo>
                    <a:pt x="560" y="193"/>
                    <a:pt x="566" y="192"/>
                    <a:pt x="563" y="195"/>
                  </a:cubicBezTo>
                  <a:cubicBezTo>
                    <a:pt x="560" y="198"/>
                    <a:pt x="554" y="190"/>
                    <a:pt x="553" y="196"/>
                  </a:cubicBezTo>
                  <a:cubicBezTo>
                    <a:pt x="552" y="199"/>
                    <a:pt x="556" y="205"/>
                    <a:pt x="559" y="204"/>
                  </a:cubicBezTo>
                  <a:cubicBezTo>
                    <a:pt x="562" y="204"/>
                    <a:pt x="564" y="200"/>
                    <a:pt x="567" y="200"/>
                  </a:cubicBezTo>
                  <a:cubicBezTo>
                    <a:pt x="570" y="201"/>
                    <a:pt x="565" y="205"/>
                    <a:pt x="569" y="205"/>
                  </a:cubicBezTo>
                  <a:cubicBezTo>
                    <a:pt x="570" y="205"/>
                    <a:pt x="571" y="203"/>
                    <a:pt x="573" y="204"/>
                  </a:cubicBezTo>
                  <a:cubicBezTo>
                    <a:pt x="574" y="204"/>
                    <a:pt x="575" y="205"/>
                    <a:pt x="576" y="206"/>
                  </a:cubicBezTo>
                  <a:cubicBezTo>
                    <a:pt x="576" y="206"/>
                    <a:pt x="576" y="207"/>
                    <a:pt x="577" y="207"/>
                  </a:cubicBezTo>
                  <a:cubicBezTo>
                    <a:pt x="577" y="207"/>
                    <a:pt x="578" y="207"/>
                    <a:pt x="578" y="207"/>
                  </a:cubicBezTo>
                  <a:cubicBezTo>
                    <a:pt x="580" y="208"/>
                    <a:pt x="580" y="209"/>
                    <a:pt x="580" y="211"/>
                  </a:cubicBezTo>
                  <a:cubicBezTo>
                    <a:pt x="581" y="214"/>
                    <a:pt x="581" y="217"/>
                    <a:pt x="584" y="218"/>
                  </a:cubicBezTo>
                  <a:cubicBezTo>
                    <a:pt x="586" y="219"/>
                    <a:pt x="589" y="220"/>
                    <a:pt x="591" y="218"/>
                  </a:cubicBezTo>
                  <a:cubicBezTo>
                    <a:pt x="592" y="217"/>
                    <a:pt x="593" y="214"/>
                    <a:pt x="593" y="212"/>
                  </a:cubicBezTo>
                  <a:cubicBezTo>
                    <a:pt x="593" y="209"/>
                    <a:pt x="591" y="207"/>
                    <a:pt x="589" y="204"/>
                  </a:cubicBezTo>
                  <a:cubicBezTo>
                    <a:pt x="587" y="201"/>
                    <a:pt x="587" y="200"/>
                    <a:pt x="588" y="197"/>
                  </a:cubicBezTo>
                  <a:cubicBezTo>
                    <a:pt x="588" y="196"/>
                    <a:pt x="589" y="194"/>
                    <a:pt x="589" y="193"/>
                  </a:cubicBezTo>
                  <a:cubicBezTo>
                    <a:pt x="588" y="192"/>
                    <a:pt x="587" y="193"/>
                    <a:pt x="586" y="192"/>
                  </a:cubicBezTo>
                  <a:cubicBezTo>
                    <a:pt x="584" y="190"/>
                    <a:pt x="586" y="186"/>
                    <a:pt x="582" y="186"/>
                  </a:cubicBezTo>
                  <a:cubicBezTo>
                    <a:pt x="581" y="186"/>
                    <a:pt x="581" y="187"/>
                    <a:pt x="579" y="187"/>
                  </a:cubicBezTo>
                  <a:cubicBezTo>
                    <a:pt x="578" y="186"/>
                    <a:pt x="578" y="185"/>
                    <a:pt x="578" y="184"/>
                  </a:cubicBezTo>
                  <a:cubicBezTo>
                    <a:pt x="578" y="181"/>
                    <a:pt x="579" y="180"/>
                    <a:pt x="576" y="178"/>
                  </a:cubicBezTo>
                  <a:cubicBezTo>
                    <a:pt x="574" y="176"/>
                    <a:pt x="572" y="176"/>
                    <a:pt x="571" y="179"/>
                  </a:cubicBezTo>
                  <a:cubicBezTo>
                    <a:pt x="570" y="179"/>
                    <a:pt x="570" y="184"/>
                    <a:pt x="569" y="183"/>
                  </a:cubicBezTo>
                  <a:cubicBezTo>
                    <a:pt x="568" y="183"/>
                    <a:pt x="570" y="180"/>
                    <a:pt x="568" y="181"/>
                  </a:cubicBezTo>
                  <a:cubicBezTo>
                    <a:pt x="569" y="176"/>
                    <a:pt x="567" y="170"/>
                    <a:pt x="562" y="168"/>
                  </a:cubicBezTo>
                  <a:cubicBezTo>
                    <a:pt x="560" y="166"/>
                    <a:pt x="558" y="167"/>
                    <a:pt x="555" y="168"/>
                  </a:cubicBezTo>
                  <a:cubicBezTo>
                    <a:pt x="554" y="168"/>
                    <a:pt x="549" y="168"/>
                    <a:pt x="549" y="168"/>
                  </a:cubicBezTo>
                  <a:cubicBezTo>
                    <a:pt x="550" y="170"/>
                    <a:pt x="548" y="170"/>
                    <a:pt x="548" y="172"/>
                  </a:cubicBezTo>
                  <a:cubicBezTo>
                    <a:pt x="548" y="173"/>
                    <a:pt x="549" y="175"/>
                    <a:pt x="548" y="177"/>
                  </a:cubicBezTo>
                  <a:close/>
                  <a:moveTo>
                    <a:pt x="606" y="249"/>
                  </a:moveTo>
                  <a:cubicBezTo>
                    <a:pt x="605" y="249"/>
                    <a:pt x="605" y="248"/>
                    <a:pt x="604" y="248"/>
                  </a:cubicBezTo>
                  <a:cubicBezTo>
                    <a:pt x="604" y="248"/>
                    <a:pt x="605" y="250"/>
                    <a:pt x="606" y="249"/>
                  </a:cubicBezTo>
                  <a:close/>
                  <a:moveTo>
                    <a:pt x="611" y="289"/>
                  </a:moveTo>
                  <a:cubicBezTo>
                    <a:pt x="611" y="290"/>
                    <a:pt x="613" y="288"/>
                    <a:pt x="613" y="288"/>
                  </a:cubicBezTo>
                  <a:cubicBezTo>
                    <a:pt x="612" y="287"/>
                    <a:pt x="611" y="288"/>
                    <a:pt x="611" y="289"/>
                  </a:cubicBezTo>
                  <a:close/>
                  <a:moveTo>
                    <a:pt x="592" y="136"/>
                  </a:moveTo>
                  <a:cubicBezTo>
                    <a:pt x="591" y="135"/>
                    <a:pt x="590" y="136"/>
                    <a:pt x="590" y="137"/>
                  </a:cubicBezTo>
                  <a:cubicBezTo>
                    <a:pt x="590" y="136"/>
                    <a:pt x="592" y="135"/>
                    <a:pt x="591" y="136"/>
                  </a:cubicBezTo>
                  <a:cubicBezTo>
                    <a:pt x="591" y="136"/>
                    <a:pt x="591" y="136"/>
                    <a:pt x="592" y="136"/>
                  </a:cubicBezTo>
                  <a:close/>
                  <a:moveTo>
                    <a:pt x="598" y="257"/>
                  </a:moveTo>
                  <a:cubicBezTo>
                    <a:pt x="599" y="257"/>
                    <a:pt x="600" y="257"/>
                    <a:pt x="601" y="257"/>
                  </a:cubicBezTo>
                  <a:cubicBezTo>
                    <a:pt x="599" y="256"/>
                    <a:pt x="599" y="256"/>
                    <a:pt x="598" y="257"/>
                  </a:cubicBezTo>
                  <a:close/>
                  <a:moveTo>
                    <a:pt x="496" y="241"/>
                  </a:moveTo>
                  <a:cubicBezTo>
                    <a:pt x="497" y="241"/>
                    <a:pt x="497" y="241"/>
                    <a:pt x="497" y="240"/>
                  </a:cubicBezTo>
                  <a:cubicBezTo>
                    <a:pt x="497" y="239"/>
                    <a:pt x="495" y="241"/>
                    <a:pt x="496" y="241"/>
                  </a:cubicBezTo>
                  <a:close/>
                  <a:moveTo>
                    <a:pt x="663" y="204"/>
                  </a:moveTo>
                  <a:cubicBezTo>
                    <a:pt x="663" y="204"/>
                    <a:pt x="663" y="204"/>
                    <a:pt x="663" y="205"/>
                  </a:cubicBezTo>
                  <a:cubicBezTo>
                    <a:pt x="665" y="205"/>
                    <a:pt x="666" y="199"/>
                    <a:pt x="665" y="198"/>
                  </a:cubicBezTo>
                  <a:cubicBezTo>
                    <a:pt x="666" y="198"/>
                    <a:pt x="663" y="204"/>
                    <a:pt x="663" y="204"/>
                  </a:cubicBezTo>
                  <a:cubicBezTo>
                    <a:pt x="663" y="204"/>
                    <a:pt x="664" y="203"/>
                    <a:pt x="663" y="204"/>
                  </a:cubicBezTo>
                  <a:cubicBezTo>
                    <a:pt x="663" y="204"/>
                    <a:pt x="663" y="204"/>
                    <a:pt x="663" y="204"/>
                  </a:cubicBezTo>
                  <a:cubicBezTo>
                    <a:pt x="663" y="204"/>
                    <a:pt x="663" y="204"/>
                    <a:pt x="663" y="204"/>
                  </a:cubicBezTo>
                  <a:close/>
                  <a:moveTo>
                    <a:pt x="614" y="273"/>
                  </a:moveTo>
                  <a:cubicBezTo>
                    <a:pt x="614" y="273"/>
                    <a:pt x="613" y="274"/>
                    <a:pt x="614" y="275"/>
                  </a:cubicBezTo>
                  <a:cubicBezTo>
                    <a:pt x="614" y="274"/>
                    <a:pt x="614" y="274"/>
                    <a:pt x="614" y="273"/>
                  </a:cubicBezTo>
                  <a:close/>
                  <a:moveTo>
                    <a:pt x="606" y="283"/>
                  </a:moveTo>
                  <a:cubicBezTo>
                    <a:pt x="607" y="283"/>
                    <a:pt x="607" y="282"/>
                    <a:pt x="608" y="282"/>
                  </a:cubicBezTo>
                  <a:cubicBezTo>
                    <a:pt x="606" y="282"/>
                    <a:pt x="606" y="282"/>
                    <a:pt x="606" y="283"/>
                  </a:cubicBezTo>
                  <a:close/>
                  <a:moveTo>
                    <a:pt x="711" y="267"/>
                  </a:moveTo>
                  <a:cubicBezTo>
                    <a:pt x="711" y="266"/>
                    <a:pt x="709" y="270"/>
                    <a:pt x="711" y="267"/>
                  </a:cubicBezTo>
                  <a:cubicBezTo>
                    <a:pt x="711" y="267"/>
                    <a:pt x="711" y="268"/>
                    <a:pt x="711" y="267"/>
                  </a:cubicBezTo>
                  <a:close/>
                  <a:moveTo>
                    <a:pt x="596" y="316"/>
                  </a:moveTo>
                  <a:cubicBezTo>
                    <a:pt x="595" y="315"/>
                    <a:pt x="594" y="316"/>
                    <a:pt x="594" y="316"/>
                  </a:cubicBezTo>
                  <a:cubicBezTo>
                    <a:pt x="595" y="316"/>
                    <a:pt x="596" y="316"/>
                    <a:pt x="595" y="316"/>
                  </a:cubicBezTo>
                  <a:cubicBezTo>
                    <a:pt x="596" y="316"/>
                    <a:pt x="596" y="316"/>
                    <a:pt x="595" y="316"/>
                  </a:cubicBezTo>
                  <a:cubicBezTo>
                    <a:pt x="595" y="316"/>
                    <a:pt x="595" y="316"/>
                    <a:pt x="596" y="316"/>
                  </a:cubicBezTo>
                  <a:close/>
                  <a:moveTo>
                    <a:pt x="577" y="285"/>
                  </a:moveTo>
                  <a:cubicBezTo>
                    <a:pt x="577" y="284"/>
                    <a:pt x="576" y="284"/>
                    <a:pt x="576" y="285"/>
                  </a:cubicBezTo>
                  <a:cubicBezTo>
                    <a:pt x="576" y="285"/>
                    <a:pt x="577" y="285"/>
                    <a:pt x="577" y="285"/>
                  </a:cubicBezTo>
                  <a:close/>
                  <a:moveTo>
                    <a:pt x="605" y="292"/>
                  </a:moveTo>
                  <a:cubicBezTo>
                    <a:pt x="605" y="292"/>
                    <a:pt x="605" y="291"/>
                    <a:pt x="605" y="290"/>
                  </a:cubicBezTo>
                  <a:cubicBezTo>
                    <a:pt x="604" y="291"/>
                    <a:pt x="604" y="292"/>
                    <a:pt x="605" y="292"/>
                  </a:cubicBezTo>
                  <a:close/>
                  <a:moveTo>
                    <a:pt x="508" y="276"/>
                  </a:moveTo>
                  <a:cubicBezTo>
                    <a:pt x="509" y="275"/>
                    <a:pt x="506" y="276"/>
                    <a:pt x="506" y="276"/>
                  </a:cubicBezTo>
                  <a:cubicBezTo>
                    <a:pt x="507" y="276"/>
                    <a:pt x="507" y="276"/>
                    <a:pt x="508" y="276"/>
                  </a:cubicBezTo>
                  <a:close/>
                  <a:moveTo>
                    <a:pt x="610" y="255"/>
                  </a:moveTo>
                  <a:cubicBezTo>
                    <a:pt x="610" y="256"/>
                    <a:pt x="610" y="256"/>
                    <a:pt x="610" y="256"/>
                  </a:cubicBezTo>
                  <a:cubicBezTo>
                    <a:pt x="610" y="256"/>
                    <a:pt x="610" y="256"/>
                    <a:pt x="610" y="255"/>
                  </a:cubicBezTo>
                  <a:close/>
                  <a:moveTo>
                    <a:pt x="650" y="268"/>
                  </a:moveTo>
                  <a:cubicBezTo>
                    <a:pt x="650" y="269"/>
                    <a:pt x="651" y="269"/>
                    <a:pt x="651" y="269"/>
                  </a:cubicBezTo>
                  <a:cubicBezTo>
                    <a:pt x="651" y="268"/>
                    <a:pt x="651" y="268"/>
                    <a:pt x="650" y="268"/>
                  </a:cubicBezTo>
                  <a:close/>
                  <a:moveTo>
                    <a:pt x="446" y="251"/>
                  </a:moveTo>
                  <a:cubicBezTo>
                    <a:pt x="446" y="251"/>
                    <a:pt x="446" y="251"/>
                    <a:pt x="446" y="251"/>
                  </a:cubicBezTo>
                  <a:cubicBezTo>
                    <a:pt x="446" y="251"/>
                    <a:pt x="445" y="252"/>
                    <a:pt x="446" y="251"/>
                  </a:cubicBezTo>
                  <a:close/>
                  <a:moveTo>
                    <a:pt x="432" y="271"/>
                  </a:moveTo>
                  <a:cubicBezTo>
                    <a:pt x="433" y="271"/>
                    <a:pt x="433" y="271"/>
                    <a:pt x="434" y="271"/>
                  </a:cubicBezTo>
                  <a:cubicBezTo>
                    <a:pt x="433" y="271"/>
                    <a:pt x="433" y="271"/>
                    <a:pt x="432" y="271"/>
                  </a:cubicBezTo>
                  <a:close/>
                  <a:moveTo>
                    <a:pt x="616" y="305"/>
                  </a:moveTo>
                  <a:cubicBezTo>
                    <a:pt x="616" y="305"/>
                    <a:pt x="616" y="305"/>
                    <a:pt x="616" y="304"/>
                  </a:cubicBezTo>
                  <a:cubicBezTo>
                    <a:pt x="615" y="305"/>
                    <a:pt x="616" y="305"/>
                    <a:pt x="616" y="305"/>
                  </a:cubicBezTo>
                  <a:close/>
                  <a:moveTo>
                    <a:pt x="605" y="258"/>
                  </a:moveTo>
                  <a:cubicBezTo>
                    <a:pt x="604" y="258"/>
                    <a:pt x="604" y="259"/>
                    <a:pt x="605" y="259"/>
                  </a:cubicBezTo>
                  <a:cubicBezTo>
                    <a:pt x="605" y="259"/>
                    <a:pt x="605" y="258"/>
                    <a:pt x="605" y="258"/>
                  </a:cubicBezTo>
                  <a:close/>
                  <a:moveTo>
                    <a:pt x="598" y="305"/>
                  </a:moveTo>
                  <a:cubicBezTo>
                    <a:pt x="598" y="305"/>
                    <a:pt x="596" y="306"/>
                    <a:pt x="597" y="306"/>
                  </a:cubicBezTo>
                  <a:cubicBezTo>
                    <a:pt x="597" y="306"/>
                    <a:pt x="598" y="305"/>
                    <a:pt x="598" y="305"/>
                  </a:cubicBezTo>
                  <a:close/>
                  <a:moveTo>
                    <a:pt x="611" y="306"/>
                  </a:moveTo>
                  <a:cubicBezTo>
                    <a:pt x="611" y="306"/>
                    <a:pt x="611" y="306"/>
                    <a:pt x="611" y="306"/>
                  </a:cubicBezTo>
                  <a:cubicBezTo>
                    <a:pt x="611" y="307"/>
                    <a:pt x="612" y="305"/>
                    <a:pt x="611" y="306"/>
                  </a:cubicBezTo>
                  <a:cubicBezTo>
                    <a:pt x="612" y="305"/>
                    <a:pt x="610" y="307"/>
                    <a:pt x="611" y="307"/>
                  </a:cubicBezTo>
                  <a:cubicBezTo>
                    <a:pt x="611" y="306"/>
                    <a:pt x="611" y="306"/>
                    <a:pt x="611" y="306"/>
                  </a:cubicBezTo>
                  <a:close/>
                  <a:moveTo>
                    <a:pt x="581" y="290"/>
                  </a:moveTo>
                  <a:cubicBezTo>
                    <a:pt x="581" y="289"/>
                    <a:pt x="581" y="289"/>
                    <a:pt x="580" y="290"/>
                  </a:cubicBezTo>
                  <a:cubicBezTo>
                    <a:pt x="581" y="290"/>
                    <a:pt x="581" y="290"/>
                    <a:pt x="581" y="290"/>
                  </a:cubicBezTo>
                  <a:close/>
                  <a:moveTo>
                    <a:pt x="606" y="245"/>
                  </a:moveTo>
                  <a:cubicBezTo>
                    <a:pt x="606" y="244"/>
                    <a:pt x="606" y="245"/>
                    <a:pt x="606" y="245"/>
                  </a:cubicBezTo>
                  <a:cubicBezTo>
                    <a:pt x="606" y="245"/>
                    <a:pt x="606" y="245"/>
                    <a:pt x="606" y="245"/>
                  </a:cubicBezTo>
                  <a:close/>
                  <a:moveTo>
                    <a:pt x="621" y="271"/>
                  </a:moveTo>
                  <a:cubicBezTo>
                    <a:pt x="621" y="270"/>
                    <a:pt x="621" y="270"/>
                    <a:pt x="621" y="270"/>
                  </a:cubicBezTo>
                  <a:cubicBezTo>
                    <a:pt x="620" y="270"/>
                    <a:pt x="620" y="271"/>
                    <a:pt x="620" y="271"/>
                  </a:cubicBezTo>
                  <a:cubicBezTo>
                    <a:pt x="621" y="271"/>
                    <a:pt x="621" y="271"/>
                    <a:pt x="621" y="271"/>
                  </a:cubicBezTo>
                  <a:close/>
                  <a:moveTo>
                    <a:pt x="432" y="271"/>
                  </a:moveTo>
                  <a:cubicBezTo>
                    <a:pt x="432" y="271"/>
                    <a:pt x="432" y="272"/>
                    <a:pt x="432" y="272"/>
                  </a:cubicBezTo>
                  <a:cubicBezTo>
                    <a:pt x="432" y="272"/>
                    <a:pt x="432" y="271"/>
                    <a:pt x="432" y="271"/>
                  </a:cubicBezTo>
                  <a:close/>
                  <a:moveTo>
                    <a:pt x="585" y="264"/>
                  </a:moveTo>
                  <a:cubicBezTo>
                    <a:pt x="585" y="264"/>
                    <a:pt x="585" y="264"/>
                    <a:pt x="585" y="264"/>
                  </a:cubicBezTo>
                  <a:cubicBezTo>
                    <a:pt x="585" y="264"/>
                    <a:pt x="585" y="264"/>
                    <a:pt x="585" y="264"/>
                  </a:cubicBezTo>
                  <a:close/>
                  <a:moveTo>
                    <a:pt x="859" y="704"/>
                  </a:moveTo>
                  <a:cubicBezTo>
                    <a:pt x="858" y="705"/>
                    <a:pt x="862" y="703"/>
                    <a:pt x="862" y="703"/>
                  </a:cubicBezTo>
                  <a:cubicBezTo>
                    <a:pt x="861" y="703"/>
                    <a:pt x="860" y="703"/>
                    <a:pt x="861" y="702"/>
                  </a:cubicBezTo>
                  <a:cubicBezTo>
                    <a:pt x="860" y="702"/>
                    <a:pt x="859" y="703"/>
                    <a:pt x="859" y="704"/>
                  </a:cubicBezTo>
                  <a:cubicBezTo>
                    <a:pt x="859" y="703"/>
                    <a:pt x="859" y="704"/>
                    <a:pt x="859" y="704"/>
                  </a:cubicBezTo>
                  <a:cubicBezTo>
                    <a:pt x="859" y="704"/>
                    <a:pt x="859" y="704"/>
                    <a:pt x="859" y="703"/>
                  </a:cubicBezTo>
                  <a:cubicBezTo>
                    <a:pt x="859" y="704"/>
                    <a:pt x="859" y="704"/>
                    <a:pt x="859" y="704"/>
                  </a:cubicBezTo>
                  <a:cubicBezTo>
                    <a:pt x="859" y="704"/>
                    <a:pt x="859" y="703"/>
                    <a:pt x="859" y="704"/>
                  </a:cubicBezTo>
                  <a:close/>
                  <a:moveTo>
                    <a:pt x="893" y="692"/>
                  </a:moveTo>
                  <a:cubicBezTo>
                    <a:pt x="894" y="692"/>
                    <a:pt x="894" y="692"/>
                    <a:pt x="894" y="692"/>
                  </a:cubicBezTo>
                  <a:cubicBezTo>
                    <a:pt x="893" y="690"/>
                    <a:pt x="892" y="692"/>
                    <a:pt x="892" y="693"/>
                  </a:cubicBezTo>
                  <a:cubicBezTo>
                    <a:pt x="893" y="693"/>
                    <a:pt x="893" y="692"/>
                    <a:pt x="893" y="692"/>
                  </a:cubicBezTo>
                  <a:close/>
                  <a:moveTo>
                    <a:pt x="889" y="694"/>
                  </a:moveTo>
                  <a:cubicBezTo>
                    <a:pt x="889" y="694"/>
                    <a:pt x="890" y="693"/>
                    <a:pt x="890" y="692"/>
                  </a:cubicBezTo>
                  <a:cubicBezTo>
                    <a:pt x="890" y="693"/>
                    <a:pt x="889" y="693"/>
                    <a:pt x="888" y="693"/>
                  </a:cubicBezTo>
                  <a:cubicBezTo>
                    <a:pt x="888" y="693"/>
                    <a:pt x="889" y="694"/>
                    <a:pt x="889" y="694"/>
                  </a:cubicBezTo>
                  <a:close/>
                  <a:moveTo>
                    <a:pt x="903" y="712"/>
                  </a:moveTo>
                  <a:cubicBezTo>
                    <a:pt x="903" y="712"/>
                    <a:pt x="903" y="712"/>
                    <a:pt x="903" y="712"/>
                  </a:cubicBezTo>
                  <a:cubicBezTo>
                    <a:pt x="903" y="710"/>
                    <a:pt x="901" y="713"/>
                    <a:pt x="901" y="714"/>
                  </a:cubicBezTo>
                  <a:cubicBezTo>
                    <a:pt x="900" y="714"/>
                    <a:pt x="900" y="715"/>
                    <a:pt x="900" y="715"/>
                  </a:cubicBezTo>
                  <a:cubicBezTo>
                    <a:pt x="900" y="715"/>
                    <a:pt x="900" y="713"/>
                    <a:pt x="899" y="713"/>
                  </a:cubicBezTo>
                  <a:cubicBezTo>
                    <a:pt x="900" y="712"/>
                    <a:pt x="901" y="710"/>
                    <a:pt x="902" y="708"/>
                  </a:cubicBezTo>
                  <a:cubicBezTo>
                    <a:pt x="902" y="708"/>
                    <a:pt x="900" y="708"/>
                    <a:pt x="900" y="709"/>
                  </a:cubicBezTo>
                  <a:cubicBezTo>
                    <a:pt x="899" y="709"/>
                    <a:pt x="899" y="710"/>
                    <a:pt x="898" y="711"/>
                  </a:cubicBezTo>
                  <a:cubicBezTo>
                    <a:pt x="897" y="712"/>
                    <a:pt x="897" y="713"/>
                    <a:pt x="896" y="713"/>
                  </a:cubicBezTo>
                  <a:cubicBezTo>
                    <a:pt x="895" y="712"/>
                    <a:pt x="895" y="711"/>
                    <a:pt x="895" y="710"/>
                  </a:cubicBezTo>
                  <a:cubicBezTo>
                    <a:pt x="895" y="711"/>
                    <a:pt x="895" y="711"/>
                    <a:pt x="895" y="711"/>
                  </a:cubicBezTo>
                  <a:cubicBezTo>
                    <a:pt x="896" y="711"/>
                    <a:pt x="897" y="709"/>
                    <a:pt x="897" y="709"/>
                  </a:cubicBezTo>
                  <a:cubicBezTo>
                    <a:pt x="896" y="708"/>
                    <a:pt x="895" y="709"/>
                    <a:pt x="895" y="709"/>
                  </a:cubicBezTo>
                  <a:cubicBezTo>
                    <a:pt x="896" y="709"/>
                    <a:pt x="896" y="708"/>
                    <a:pt x="896" y="708"/>
                  </a:cubicBezTo>
                  <a:cubicBezTo>
                    <a:pt x="895" y="708"/>
                    <a:pt x="894" y="709"/>
                    <a:pt x="894" y="707"/>
                  </a:cubicBezTo>
                  <a:cubicBezTo>
                    <a:pt x="895" y="707"/>
                    <a:pt x="895" y="707"/>
                    <a:pt x="895" y="707"/>
                  </a:cubicBezTo>
                  <a:cubicBezTo>
                    <a:pt x="895" y="707"/>
                    <a:pt x="895" y="707"/>
                    <a:pt x="895" y="707"/>
                  </a:cubicBezTo>
                  <a:cubicBezTo>
                    <a:pt x="895" y="710"/>
                    <a:pt x="896" y="707"/>
                    <a:pt x="897" y="707"/>
                  </a:cubicBezTo>
                  <a:cubicBezTo>
                    <a:pt x="897" y="707"/>
                    <a:pt x="897" y="707"/>
                    <a:pt x="896" y="707"/>
                  </a:cubicBezTo>
                  <a:cubicBezTo>
                    <a:pt x="898" y="707"/>
                    <a:pt x="901" y="705"/>
                    <a:pt x="901" y="702"/>
                  </a:cubicBezTo>
                  <a:cubicBezTo>
                    <a:pt x="901" y="702"/>
                    <a:pt x="900" y="702"/>
                    <a:pt x="900" y="702"/>
                  </a:cubicBezTo>
                  <a:cubicBezTo>
                    <a:pt x="900" y="703"/>
                    <a:pt x="900" y="703"/>
                    <a:pt x="899" y="703"/>
                  </a:cubicBezTo>
                  <a:cubicBezTo>
                    <a:pt x="899" y="703"/>
                    <a:pt x="898" y="703"/>
                    <a:pt x="898" y="703"/>
                  </a:cubicBezTo>
                  <a:cubicBezTo>
                    <a:pt x="897" y="703"/>
                    <a:pt x="897" y="704"/>
                    <a:pt x="897" y="704"/>
                  </a:cubicBezTo>
                  <a:cubicBezTo>
                    <a:pt x="897" y="704"/>
                    <a:pt x="897" y="704"/>
                    <a:pt x="897" y="704"/>
                  </a:cubicBezTo>
                  <a:cubicBezTo>
                    <a:pt x="897" y="704"/>
                    <a:pt x="897" y="704"/>
                    <a:pt x="896" y="704"/>
                  </a:cubicBezTo>
                  <a:cubicBezTo>
                    <a:pt x="896" y="704"/>
                    <a:pt x="896" y="704"/>
                    <a:pt x="896" y="704"/>
                  </a:cubicBezTo>
                  <a:cubicBezTo>
                    <a:pt x="896" y="703"/>
                    <a:pt x="895" y="705"/>
                    <a:pt x="895" y="705"/>
                  </a:cubicBezTo>
                  <a:cubicBezTo>
                    <a:pt x="895" y="704"/>
                    <a:pt x="895" y="704"/>
                    <a:pt x="895" y="704"/>
                  </a:cubicBezTo>
                  <a:cubicBezTo>
                    <a:pt x="895" y="704"/>
                    <a:pt x="896" y="703"/>
                    <a:pt x="896" y="703"/>
                  </a:cubicBezTo>
                  <a:cubicBezTo>
                    <a:pt x="896" y="703"/>
                    <a:pt x="896" y="703"/>
                    <a:pt x="895" y="703"/>
                  </a:cubicBezTo>
                  <a:cubicBezTo>
                    <a:pt x="896" y="703"/>
                    <a:pt x="896" y="702"/>
                    <a:pt x="897" y="702"/>
                  </a:cubicBezTo>
                  <a:cubicBezTo>
                    <a:pt x="896" y="702"/>
                    <a:pt x="895" y="702"/>
                    <a:pt x="894" y="702"/>
                  </a:cubicBezTo>
                  <a:cubicBezTo>
                    <a:pt x="894" y="701"/>
                    <a:pt x="895" y="701"/>
                    <a:pt x="895" y="701"/>
                  </a:cubicBezTo>
                  <a:cubicBezTo>
                    <a:pt x="895" y="700"/>
                    <a:pt x="893" y="702"/>
                    <a:pt x="893" y="701"/>
                  </a:cubicBezTo>
                  <a:cubicBezTo>
                    <a:pt x="893" y="701"/>
                    <a:pt x="897" y="697"/>
                    <a:pt x="897" y="696"/>
                  </a:cubicBezTo>
                  <a:cubicBezTo>
                    <a:pt x="897" y="693"/>
                    <a:pt x="892" y="694"/>
                    <a:pt x="891" y="696"/>
                  </a:cubicBezTo>
                  <a:cubicBezTo>
                    <a:pt x="891" y="695"/>
                    <a:pt x="891" y="694"/>
                    <a:pt x="891" y="693"/>
                  </a:cubicBezTo>
                  <a:cubicBezTo>
                    <a:pt x="890" y="693"/>
                    <a:pt x="890" y="694"/>
                    <a:pt x="889" y="694"/>
                  </a:cubicBezTo>
                  <a:cubicBezTo>
                    <a:pt x="889" y="694"/>
                    <a:pt x="889" y="694"/>
                    <a:pt x="889" y="694"/>
                  </a:cubicBezTo>
                  <a:cubicBezTo>
                    <a:pt x="889" y="694"/>
                    <a:pt x="889" y="696"/>
                    <a:pt x="889" y="696"/>
                  </a:cubicBezTo>
                  <a:cubicBezTo>
                    <a:pt x="888" y="695"/>
                    <a:pt x="888" y="695"/>
                    <a:pt x="888" y="694"/>
                  </a:cubicBezTo>
                  <a:cubicBezTo>
                    <a:pt x="888" y="695"/>
                    <a:pt x="888" y="695"/>
                    <a:pt x="888" y="696"/>
                  </a:cubicBezTo>
                  <a:cubicBezTo>
                    <a:pt x="888" y="696"/>
                    <a:pt x="887" y="696"/>
                    <a:pt x="887" y="696"/>
                  </a:cubicBezTo>
                  <a:cubicBezTo>
                    <a:pt x="886" y="696"/>
                    <a:pt x="886" y="698"/>
                    <a:pt x="885" y="698"/>
                  </a:cubicBezTo>
                  <a:cubicBezTo>
                    <a:pt x="885" y="698"/>
                    <a:pt x="887" y="694"/>
                    <a:pt x="885" y="693"/>
                  </a:cubicBezTo>
                  <a:cubicBezTo>
                    <a:pt x="886" y="694"/>
                    <a:pt x="886" y="695"/>
                    <a:pt x="885" y="695"/>
                  </a:cubicBezTo>
                  <a:cubicBezTo>
                    <a:pt x="884" y="694"/>
                    <a:pt x="885" y="695"/>
                    <a:pt x="885" y="694"/>
                  </a:cubicBezTo>
                  <a:cubicBezTo>
                    <a:pt x="884" y="693"/>
                    <a:pt x="884" y="694"/>
                    <a:pt x="884" y="695"/>
                  </a:cubicBezTo>
                  <a:cubicBezTo>
                    <a:pt x="884" y="694"/>
                    <a:pt x="884" y="694"/>
                    <a:pt x="883" y="694"/>
                  </a:cubicBezTo>
                  <a:cubicBezTo>
                    <a:pt x="883" y="694"/>
                    <a:pt x="883" y="694"/>
                    <a:pt x="883" y="695"/>
                  </a:cubicBezTo>
                  <a:cubicBezTo>
                    <a:pt x="883" y="694"/>
                    <a:pt x="883" y="694"/>
                    <a:pt x="882" y="694"/>
                  </a:cubicBezTo>
                  <a:cubicBezTo>
                    <a:pt x="881" y="693"/>
                    <a:pt x="881" y="695"/>
                    <a:pt x="880" y="694"/>
                  </a:cubicBezTo>
                  <a:cubicBezTo>
                    <a:pt x="880" y="693"/>
                    <a:pt x="881" y="693"/>
                    <a:pt x="882" y="692"/>
                  </a:cubicBezTo>
                  <a:cubicBezTo>
                    <a:pt x="881" y="693"/>
                    <a:pt x="880" y="692"/>
                    <a:pt x="880" y="691"/>
                  </a:cubicBezTo>
                  <a:cubicBezTo>
                    <a:pt x="881" y="691"/>
                    <a:pt x="884" y="690"/>
                    <a:pt x="884" y="689"/>
                  </a:cubicBezTo>
                  <a:cubicBezTo>
                    <a:pt x="883" y="688"/>
                    <a:pt x="880" y="688"/>
                    <a:pt x="880" y="689"/>
                  </a:cubicBezTo>
                  <a:cubicBezTo>
                    <a:pt x="880" y="688"/>
                    <a:pt x="880" y="688"/>
                    <a:pt x="880" y="687"/>
                  </a:cubicBezTo>
                  <a:cubicBezTo>
                    <a:pt x="880" y="687"/>
                    <a:pt x="876" y="692"/>
                    <a:pt x="875" y="693"/>
                  </a:cubicBezTo>
                  <a:cubicBezTo>
                    <a:pt x="875" y="692"/>
                    <a:pt x="875" y="691"/>
                    <a:pt x="875" y="691"/>
                  </a:cubicBezTo>
                  <a:cubicBezTo>
                    <a:pt x="876" y="690"/>
                    <a:pt x="876" y="689"/>
                    <a:pt x="876" y="687"/>
                  </a:cubicBezTo>
                  <a:cubicBezTo>
                    <a:pt x="876" y="686"/>
                    <a:pt x="877" y="686"/>
                    <a:pt x="878" y="685"/>
                  </a:cubicBezTo>
                  <a:cubicBezTo>
                    <a:pt x="878" y="684"/>
                    <a:pt x="879" y="683"/>
                    <a:pt x="879" y="682"/>
                  </a:cubicBezTo>
                  <a:cubicBezTo>
                    <a:pt x="879" y="682"/>
                    <a:pt x="879" y="680"/>
                    <a:pt x="880" y="680"/>
                  </a:cubicBezTo>
                  <a:cubicBezTo>
                    <a:pt x="879" y="681"/>
                    <a:pt x="881" y="679"/>
                    <a:pt x="881" y="679"/>
                  </a:cubicBezTo>
                  <a:cubicBezTo>
                    <a:pt x="882" y="678"/>
                    <a:pt x="882" y="677"/>
                    <a:pt x="882" y="676"/>
                  </a:cubicBezTo>
                  <a:cubicBezTo>
                    <a:pt x="882" y="676"/>
                    <a:pt x="881" y="675"/>
                    <a:pt x="880" y="675"/>
                  </a:cubicBezTo>
                  <a:cubicBezTo>
                    <a:pt x="880" y="674"/>
                    <a:pt x="882" y="674"/>
                    <a:pt x="882" y="674"/>
                  </a:cubicBezTo>
                  <a:cubicBezTo>
                    <a:pt x="883" y="674"/>
                    <a:pt x="885" y="673"/>
                    <a:pt x="884" y="672"/>
                  </a:cubicBezTo>
                  <a:cubicBezTo>
                    <a:pt x="884" y="671"/>
                    <a:pt x="884" y="672"/>
                    <a:pt x="883" y="672"/>
                  </a:cubicBezTo>
                  <a:cubicBezTo>
                    <a:pt x="883" y="672"/>
                    <a:pt x="881" y="672"/>
                    <a:pt x="882" y="672"/>
                  </a:cubicBezTo>
                  <a:cubicBezTo>
                    <a:pt x="879" y="672"/>
                    <a:pt x="877" y="673"/>
                    <a:pt x="875" y="675"/>
                  </a:cubicBezTo>
                  <a:cubicBezTo>
                    <a:pt x="875" y="676"/>
                    <a:pt x="875" y="678"/>
                    <a:pt x="874" y="679"/>
                  </a:cubicBezTo>
                  <a:cubicBezTo>
                    <a:pt x="873" y="680"/>
                    <a:pt x="872" y="680"/>
                    <a:pt x="871" y="682"/>
                  </a:cubicBezTo>
                  <a:cubicBezTo>
                    <a:pt x="871" y="683"/>
                    <a:pt x="870" y="685"/>
                    <a:pt x="869" y="686"/>
                  </a:cubicBezTo>
                  <a:cubicBezTo>
                    <a:pt x="869" y="686"/>
                    <a:pt x="868" y="690"/>
                    <a:pt x="868" y="690"/>
                  </a:cubicBezTo>
                  <a:cubicBezTo>
                    <a:pt x="866" y="690"/>
                    <a:pt x="869" y="694"/>
                    <a:pt x="869" y="694"/>
                  </a:cubicBezTo>
                  <a:cubicBezTo>
                    <a:pt x="865" y="691"/>
                    <a:pt x="864" y="698"/>
                    <a:pt x="868" y="697"/>
                  </a:cubicBezTo>
                  <a:cubicBezTo>
                    <a:pt x="867" y="698"/>
                    <a:pt x="866" y="697"/>
                    <a:pt x="866" y="698"/>
                  </a:cubicBezTo>
                  <a:cubicBezTo>
                    <a:pt x="866" y="698"/>
                    <a:pt x="865" y="698"/>
                    <a:pt x="865" y="697"/>
                  </a:cubicBezTo>
                  <a:cubicBezTo>
                    <a:pt x="864" y="697"/>
                    <a:pt x="862" y="703"/>
                    <a:pt x="862" y="703"/>
                  </a:cubicBezTo>
                  <a:cubicBezTo>
                    <a:pt x="866" y="703"/>
                    <a:pt x="859" y="708"/>
                    <a:pt x="858" y="710"/>
                  </a:cubicBezTo>
                  <a:cubicBezTo>
                    <a:pt x="858" y="711"/>
                    <a:pt x="858" y="712"/>
                    <a:pt x="859" y="713"/>
                  </a:cubicBezTo>
                  <a:cubicBezTo>
                    <a:pt x="860" y="713"/>
                    <a:pt x="864" y="712"/>
                    <a:pt x="865" y="711"/>
                  </a:cubicBezTo>
                  <a:cubicBezTo>
                    <a:pt x="865" y="712"/>
                    <a:pt x="868" y="713"/>
                    <a:pt x="868" y="712"/>
                  </a:cubicBezTo>
                  <a:cubicBezTo>
                    <a:pt x="868" y="713"/>
                    <a:pt x="871" y="713"/>
                    <a:pt x="872" y="712"/>
                  </a:cubicBezTo>
                  <a:cubicBezTo>
                    <a:pt x="872" y="714"/>
                    <a:pt x="873" y="713"/>
                    <a:pt x="875" y="713"/>
                  </a:cubicBezTo>
                  <a:cubicBezTo>
                    <a:pt x="876" y="713"/>
                    <a:pt x="882" y="711"/>
                    <a:pt x="882" y="711"/>
                  </a:cubicBezTo>
                  <a:cubicBezTo>
                    <a:pt x="882" y="712"/>
                    <a:pt x="880" y="713"/>
                    <a:pt x="880" y="712"/>
                  </a:cubicBezTo>
                  <a:cubicBezTo>
                    <a:pt x="880" y="713"/>
                    <a:pt x="882" y="713"/>
                    <a:pt x="882" y="713"/>
                  </a:cubicBezTo>
                  <a:cubicBezTo>
                    <a:pt x="882" y="713"/>
                    <a:pt x="880" y="714"/>
                    <a:pt x="880" y="714"/>
                  </a:cubicBezTo>
                  <a:cubicBezTo>
                    <a:pt x="880" y="715"/>
                    <a:pt x="882" y="713"/>
                    <a:pt x="882" y="713"/>
                  </a:cubicBezTo>
                  <a:cubicBezTo>
                    <a:pt x="882" y="714"/>
                    <a:pt x="882" y="714"/>
                    <a:pt x="881" y="714"/>
                  </a:cubicBezTo>
                  <a:cubicBezTo>
                    <a:pt x="882" y="714"/>
                    <a:pt x="883" y="714"/>
                    <a:pt x="883" y="714"/>
                  </a:cubicBezTo>
                  <a:cubicBezTo>
                    <a:pt x="883" y="717"/>
                    <a:pt x="885" y="712"/>
                    <a:pt x="885" y="712"/>
                  </a:cubicBezTo>
                  <a:cubicBezTo>
                    <a:pt x="884" y="713"/>
                    <a:pt x="888" y="713"/>
                    <a:pt x="889" y="712"/>
                  </a:cubicBezTo>
                  <a:cubicBezTo>
                    <a:pt x="888" y="714"/>
                    <a:pt x="886" y="715"/>
                    <a:pt x="884" y="717"/>
                  </a:cubicBezTo>
                  <a:cubicBezTo>
                    <a:pt x="883" y="718"/>
                    <a:pt x="880" y="719"/>
                    <a:pt x="882" y="720"/>
                  </a:cubicBezTo>
                  <a:cubicBezTo>
                    <a:pt x="885" y="721"/>
                    <a:pt x="889" y="716"/>
                    <a:pt x="891" y="714"/>
                  </a:cubicBezTo>
                  <a:cubicBezTo>
                    <a:pt x="890" y="715"/>
                    <a:pt x="890" y="715"/>
                    <a:pt x="890" y="715"/>
                  </a:cubicBezTo>
                  <a:cubicBezTo>
                    <a:pt x="891" y="714"/>
                    <a:pt x="893" y="712"/>
                    <a:pt x="893" y="710"/>
                  </a:cubicBezTo>
                  <a:cubicBezTo>
                    <a:pt x="894" y="709"/>
                    <a:pt x="894" y="715"/>
                    <a:pt x="894" y="716"/>
                  </a:cubicBezTo>
                  <a:cubicBezTo>
                    <a:pt x="894" y="717"/>
                    <a:pt x="892" y="720"/>
                    <a:pt x="894" y="721"/>
                  </a:cubicBezTo>
                  <a:cubicBezTo>
                    <a:pt x="896" y="721"/>
                    <a:pt x="895" y="717"/>
                    <a:pt x="897" y="717"/>
                  </a:cubicBezTo>
                  <a:cubicBezTo>
                    <a:pt x="898" y="717"/>
                    <a:pt x="896" y="719"/>
                    <a:pt x="897" y="720"/>
                  </a:cubicBezTo>
                  <a:cubicBezTo>
                    <a:pt x="895" y="721"/>
                    <a:pt x="899" y="723"/>
                    <a:pt x="901" y="722"/>
                  </a:cubicBezTo>
                  <a:cubicBezTo>
                    <a:pt x="902" y="721"/>
                    <a:pt x="902" y="719"/>
                    <a:pt x="902" y="718"/>
                  </a:cubicBezTo>
                  <a:cubicBezTo>
                    <a:pt x="902" y="716"/>
                    <a:pt x="903" y="714"/>
                    <a:pt x="903" y="712"/>
                  </a:cubicBezTo>
                  <a:close/>
                  <a:moveTo>
                    <a:pt x="883" y="680"/>
                  </a:moveTo>
                  <a:cubicBezTo>
                    <a:pt x="883" y="681"/>
                    <a:pt x="883" y="681"/>
                    <a:pt x="883" y="681"/>
                  </a:cubicBezTo>
                  <a:cubicBezTo>
                    <a:pt x="884" y="681"/>
                    <a:pt x="884" y="681"/>
                    <a:pt x="884" y="680"/>
                  </a:cubicBezTo>
                  <a:cubicBezTo>
                    <a:pt x="884" y="680"/>
                    <a:pt x="883" y="681"/>
                    <a:pt x="883" y="680"/>
                  </a:cubicBezTo>
                  <a:close/>
                  <a:moveTo>
                    <a:pt x="893" y="713"/>
                  </a:moveTo>
                  <a:cubicBezTo>
                    <a:pt x="893" y="713"/>
                    <a:pt x="892" y="715"/>
                    <a:pt x="892" y="715"/>
                  </a:cubicBezTo>
                  <a:cubicBezTo>
                    <a:pt x="892" y="715"/>
                    <a:pt x="894" y="714"/>
                    <a:pt x="893" y="713"/>
                  </a:cubicBezTo>
                  <a:close/>
                  <a:moveTo>
                    <a:pt x="884" y="678"/>
                  </a:moveTo>
                  <a:cubicBezTo>
                    <a:pt x="883" y="678"/>
                    <a:pt x="883" y="679"/>
                    <a:pt x="883" y="679"/>
                  </a:cubicBezTo>
                  <a:cubicBezTo>
                    <a:pt x="883" y="679"/>
                    <a:pt x="884" y="678"/>
                    <a:pt x="884" y="678"/>
                  </a:cubicBezTo>
                  <a:close/>
                  <a:moveTo>
                    <a:pt x="882" y="693"/>
                  </a:moveTo>
                  <a:cubicBezTo>
                    <a:pt x="882" y="693"/>
                    <a:pt x="882" y="693"/>
                    <a:pt x="882" y="694"/>
                  </a:cubicBezTo>
                  <a:cubicBezTo>
                    <a:pt x="883" y="694"/>
                    <a:pt x="883" y="693"/>
                    <a:pt x="883" y="693"/>
                  </a:cubicBezTo>
                  <a:cubicBezTo>
                    <a:pt x="883" y="693"/>
                    <a:pt x="882" y="693"/>
                    <a:pt x="882" y="693"/>
                  </a:cubicBezTo>
                  <a:close/>
                  <a:moveTo>
                    <a:pt x="883" y="692"/>
                  </a:moveTo>
                  <a:cubicBezTo>
                    <a:pt x="883" y="692"/>
                    <a:pt x="882" y="693"/>
                    <a:pt x="883" y="693"/>
                  </a:cubicBezTo>
                  <a:cubicBezTo>
                    <a:pt x="883" y="693"/>
                    <a:pt x="883" y="693"/>
                    <a:pt x="883" y="693"/>
                  </a:cubicBezTo>
                  <a:cubicBezTo>
                    <a:pt x="883" y="692"/>
                    <a:pt x="883" y="692"/>
                    <a:pt x="883" y="692"/>
                  </a:cubicBezTo>
                  <a:cubicBezTo>
                    <a:pt x="883" y="692"/>
                    <a:pt x="883" y="692"/>
                    <a:pt x="883" y="692"/>
                  </a:cubicBezTo>
                  <a:close/>
                  <a:moveTo>
                    <a:pt x="881" y="711"/>
                  </a:moveTo>
                  <a:cubicBezTo>
                    <a:pt x="881" y="711"/>
                    <a:pt x="881" y="711"/>
                    <a:pt x="881" y="711"/>
                  </a:cubicBezTo>
                  <a:cubicBezTo>
                    <a:pt x="881" y="711"/>
                    <a:pt x="881" y="712"/>
                    <a:pt x="881" y="712"/>
                  </a:cubicBezTo>
                  <a:cubicBezTo>
                    <a:pt x="881" y="712"/>
                    <a:pt x="881" y="712"/>
                    <a:pt x="881" y="711"/>
                  </a:cubicBezTo>
                  <a:close/>
                  <a:moveTo>
                    <a:pt x="894" y="713"/>
                  </a:moveTo>
                  <a:cubicBezTo>
                    <a:pt x="894" y="713"/>
                    <a:pt x="894" y="713"/>
                    <a:pt x="894" y="713"/>
                  </a:cubicBezTo>
                  <a:cubicBezTo>
                    <a:pt x="894" y="713"/>
                    <a:pt x="894" y="713"/>
                    <a:pt x="894" y="713"/>
                  </a:cubicBezTo>
                  <a:close/>
                  <a:moveTo>
                    <a:pt x="882" y="686"/>
                  </a:moveTo>
                  <a:cubicBezTo>
                    <a:pt x="882" y="686"/>
                    <a:pt x="882" y="686"/>
                    <a:pt x="882" y="686"/>
                  </a:cubicBezTo>
                  <a:cubicBezTo>
                    <a:pt x="882" y="686"/>
                    <a:pt x="882" y="686"/>
                    <a:pt x="882" y="686"/>
                  </a:cubicBezTo>
                  <a:close/>
                  <a:moveTo>
                    <a:pt x="842" y="698"/>
                  </a:moveTo>
                  <a:cubicBezTo>
                    <a:pt x="843" y="698"/>
                    <a:pt x="838" y="693"/>
                    <a:pt x="837" y="693"/>
                  </a:cubicBezTo>
                  <a:cubicBezTo>
                    <a:pt x="834" y="691"/>
                    <a:pt x="830" y="689"/>
                    <a:pt x="827" y="689"/>
                  </a:cubicBezTo>
                  <a:cubicBezTo>
                    <a:pt x="822" y="689"/>
                    <a:pt x="827" y="693"/>
                    <a:pt x="829" y="694"/>
                  </a:cubicBezTo>
                  <a:cubicBezTo>
                    <a:pt x="833" y="696"/>
                    <a:pt x="838" y="700"/>
                    <a:pt x="843" y="698"/>
                  </a:cubicBezTo>
                  <a:cubicBezTo>
                    <a:pt x="842" y="698"/>
                    <a:pt x="842" y="698"/>
                    <a:pt x="841" y="698"/>
                  </a:cubicBezTo>
                  <a:cubicBezTo>
                    <a:pt x="842" y="698"/>
                    <a:pt x="842" y="698"/>
                    <a:pt x="842" y="698"/>
                  </a:cubicBezTo>
                  <a:cubicBezTo>
                    <a:pt x="842" y="698"/>
                    <a:pt x="842" y="698"/>
                    <a:pt x="841" y="698"/>
                  </a:cubicBezTo>
                  <a:cubicBezTo>
                    <a:pt x="842" y="698"/>
                    <a:pt x="842" y="698"/>
                    <a:pt x="842" y="698"/>
                  </a:cubicBezTo>
                  <a:close/>
                  <a:moveTo>
                    <a:pt x="838" y="726"/>
                  </a:moveTo>
                  <a:cubicBezTo>
                    <a:pt x="838" y="725"/>
                    <a:pt x="841" y="725"/>
                    <a:pt x="840" y="724"/>
                  </a:cubicBezTo>
                  <a:cubicBezTo>
                    <a:pt x="838" y="723"/>
                    <a:pt x="836" y="724"/>
                    <a:pt x="834" y="724"/>
                  </a:cubicBezTo>
                  <a:cubicBezTo>
                    <a:pt x="833" y="724"/>
                    <a:pt x="832" y="724"/>
                    <a:pt x="831" y="724"/>
                  </a:cubicBezTo>
                  <a:cubicBezTo>
                    <a:pt x="830" y="724"/>
                    <a:pt x="829" y="724"/>
                    <a:pt x="829" y="724"/>
                  </a:cubicBezTo>
                  <a:cubicBezTo>
                    <a:pt x="826" y="723"/>
                    <a:pt x="828" y="720"/>
                    <a:pt x="827" y="719"/>
                  </a:cubicBezTo>
                  <a:cubicBezTo>
                    <a:pt x="827" y="719"/>
                    <a:pt x="825" y="721"/>
                    <a:pt x="825" y="722"/>
                  </a:cubicBezTo>
                  <a:cubicBezTo>
                    <a:pt x="825" y="722"/>
                    <a:pt x="825" y="722"/>
                    <a:pt x="826" y="723"/>
                  </a:cubicBezTo>
                  <a:cubicBezTo>
                    <a:pt x="826" y="723"/>
                    <a:pt x="826" y="724"/>
                    <a:pt x="826" y="724"/>
                  </a:cubicBezTo>
                  <a:cubicBezTo>
                    <a:pt x="827" y="725"/>
                    <a:pt x="828" y="725"/>
                    <a:pt x="829" y="726"/>
                  </a:cubicBezTo>
                  <a:cubicBezTo>
                    <a:pt x="830" y="726"/>
                    <a:pt x="831" y="728"/>
                    <a:pt x="833" y="727"/>
                  </a:cubicBezTo>
                  <a:cubicBezTo>
                    <a:pt x="832" y="727"/>
                    <a:pt x="832" y="727"/>
                    <a:pt x="832" y="727"/>
                  </a:cubicBezTo>
                  <a:cubicBezTo>
                    <a:pt x="833" y="727"/>
                    <a:pt x="834" y="728"/>
                    <a:pt x="834" y="728"/>
                  </a:cubicBezTo>
                  <a:cubicBezTo>
                    <a:pt x="834" y="728"/>
                    <a:pt x="834" y="728"/>
                    <a:pt x="833" y="728"/>
                  </a:cubicBezTo>
                  <a:cubicBezTo>
                    <a:pt x="834" y="728"/>
                    <a:pt x="834" y="728"/>
                    <a:pt x="834" y="728"/>
                  </a:cubicBezTo>
                  <a:cubicBezTo>
                    <a:pt x="835" y="729"/>
                    <a:pt x="836" y="730"/>
                    <a:pt x="837" y="729"/>
                  </a:cubicBezTo>
                  <a:cubicBezTo>
                    <a:pt x="837" y="729"/>
                    <a:pt x="837" y="729"/>
                    <a:pt x="837" y="729"/>
                  </a:cubicBezTo>
                  <a:cubicBezTo>
                    <a:pt x="837" y="728"/>
                    <a:pt x="837" y="728"/>
                    <a:pt x="837" y="727"/>
                  </a:cubicBezTo>
                  <a:cubicBezTo>
                    <a:pt x="837" y="726"/>
                    <a:pt x="838" y="727"/>
                    <a:pt x="838" y="726"/>
                  </a:cubicBezTo>
                  <a:close/>
                  <a:moveTo>
                    <a:pt x="801" y="565"/>
                  </a:moveTo>
                  <a:cubicBezTo>
                    <a:pt x="802" y="564"/>
                    <a:pt x="798" y="561"/>
                    <a:pt x="797" y="566"/>
                  </a:cubicBezTo>
                  <a:cubicBezTo>
                    <a:pt x="797" y="570"/>
                    <a:pt x="800" y="567"/>
                    <a:pt x="801" y="565"/>
                  </a:cubicBezTo>
                  <a:cubicBezTo>
                    <a:pt x="801" y="566"/>
                    <a:pt x="801" y="566"/>
                    <a:pt x="801" y="566"/>
                  </a:cubicBezTo>
                  <a:cubicBezTo>
                    <a:pt x="801" y="566"/>
                    <a:pt x="801" y="565"/>
                    <a:pt x="801" y="565"/>
                  </a:cubicBezTo>
                  <a:cubicBezTo>
                    <a:pt x="801" y="565"/>
                    <a:pt x="801" y="566"/>
                    <a:pt x="801" y="566"/>
                  </a:cubicBezTo>
                  <a:cubicBezTo>
                    <a:pt x="801" y="566"/>
                    <a:pt x="801" y="566"/>
                    <a:pt x="801" y="565"/>
                  </a:cubicBezTo>
                  <a:close/>
                  <a:moveTo>
                    <a:pt x="821" y="566"/>
                  </a:moveTo>
                  <a:cubicBezTo>
                    <a:pt x="822" y="566"/>
                    <a:pt x="825" y="568"/>
                    <a:pt x="823" y="566"/>
                  </a:cubicBezTo>
                  <a:cubicBezTo>
                    <a:pt x="823" y="565"/>
                    <a:pt x="820" y="564"/>
                    <a:pt x="821" y="566"/>
                  </a:cubicBezTo>
                  <a:close/>
                  <a:moveTo>
                    <a:pt x="707" y="657"/>
                  </a:moveTo>
                  <a:cubicBezTo>
                    <a:pt x="709" y="658"/>
                    <a:pt x="713" y="660"/>
                    <a:pt x="715" y="660"/>
                  </a:cubicBezTo>
                  <a:cubicBezTo>
                    <a:pt x="716" y="657"/>
                    <a:pt x="713" y="654"/>
                    <a:pt x="710" y="654"/>
                  </a:cubicBezTo>
                  <a:cubicBezTo>
                    <a:pt x="709" y="654"/>
                    <a:pt x="705" y="656"/>
                    <a:pt x="708" y="657"/>
                  </a:cubicBezTo>
                  <a:cubicBezTo>
                    <a:pt x="708" y="657"/>
                    <a:pt x="707" y="657"/>
                    <a:pt x="707" y="657"/>
                  </a:cubicBezTo>
                  <a:cubicBezTo>
                    <a:pt x="707" y="657"/>
                    <a:pt x="708" y="657"/>
                    <a:pt x="708" y="657"/>
                  </a:cubicBezTo>
                  <a:cubicBezTo>
                    <a:pt x="708" y="657"/>
                    <a:pt x="707" y="657"/>
                    <a:pt x="707" y="657"/>
                  </a:cubicBezTo>
                  <a:close/>
                  <a:moveTo>
                    <a:pt x="722" y="668"/>
                  </a:moveTo>
                  <a:cubicBezTo>
                    <a:pt x="723" y="668"/>
                    <a:pt x="726" y="667"/>
                    <a:pt x="724" y="667"/>
                  </a:cubicBezTo>
                  <a:cubicBezTo>
                    <a:pt x="723" y="666"/>
                    <a:pt x="722" y="668"/>
                    <a:pt x="723" y="668"/>
                  </a:cubicBezTo>
                  <a:cubicBezTo>
                    <a:pt x="722" y="668"/>
                    <a:pt x="722" y="668"/>
                    <a:pt x="722" y="668"/>
                  </a:cubicBezTo>
                  <a:close/>
                  <a:moveTo>
                    <a:pt x="552" y="439"/>
                  </a:moveTo>
                  <a:cubicBezTo>
                    <a:pt x="553" y="440"/>
                    <a:pt x="556" y="441"/>
                    <a:pt x="557" y="440"/>
                  </a:cubicBezTo>
                  <a:cubicBezTo>
                    <a:pt x="558" y="437"/>
                    <a:pt x="552" y="438"/>
                    <a:pt x="552" y="438"/>
                  </a:cubicBezTo>
                  <a:cubicBezTo>
                    <a:pt x="552" y="439"/>
                    <a:pt x="552" y="439"/>
                    <a:pt x="552" y="439"/>
                  </a:cubicBezTo>
                  <a:cubicBezTo>
                    <a:pt x="552" y="439"/>
                    <a:pt x="552" y="439"/>
                    <a:pt x="552" y="439"/>
                  </a:cubicBezTo>
                  <a:close/>
                  <a:moveTo>
                    <a:pt x="535" y="466"/>
                  </a:moveTo>
                  <a:cubicBezTo>
                    <a:pt x="534" y="466"/>
                    <a:pt x="534" y="465"/>
                    <a:pt x="534" y="465"/>
                  </a:cubicBezTo>
                  <a:cubicBezTo>
                    <a:pt x="533" y="465"/>
                    <a:pt x="533" y="467"/>
                    <a:pt x="533" y="467"/>
                  </a:cubicBezTo>
                  <a:cubicBezTo>
                    <a:pt x="533" y="467"/>
                    <a:pt x="535" y="466"/>
                    <a:pt x="534" y="467"/>
                  </a:cubicBezTo>
                  <a:cubicBezTo>
                    <a:pt x="535" y="466"/>
                    <a:pt x="535" y="464"/>
                    <a:pt x="535" y="464"/>
                  </a:cubicBezTo>
                  <a:cubicBezTo>
                    <a:pt x="535" y="464"/>
                    <a:pt x="535" y="466"/>
                    <a:pt x="535" y="466"/>
                  </a:cubicBezTo>
                  <a:close/>
                  <a:moveTo>
                    <a:pt x="533" y="459"/>
                  </a:moveTo>
                  <a:cubicBezTo>
                    <a:pt x="533" y="458"/>
                    <a:pt x="533" y="458"/>
                    <a:pt x="533" y="457"/>
                  </a:cubicBezTo>
                  <a:cubicBezTo>
                    <a:pt x="532" y="457"/>
                    <a:pt x="532" y="460"/>
                    <a:pt x="533" y="460"/>
                  </a:cubicBezTo>
                  <a:cubicBezTo>
                    <a:pt x="533" y="460"/>
                    <a:pt x="533" y="458"/>
                    <a:pt x="533" y="459"/>
                  </a:cubicBezTo>
                  <a:close/>
                  <a:moveTo>
                    <a:pt x="531" y="457"/>
                  </a:moveTo>
                  <a:cubicBezTo>
                    <a:pt x="533" y="458"/>
                    <a:pt x="532" y="454"/>
                    <a:pt x="532" y="454"/>
                  </a:cubicBezTo>
                  <a:cubicBezTo>
                    <a:pt x="532" y="454"/>
                    <a:pt x="531" y="457"/>
                    <a:pt x="531" y="458"/>
                  </a:cubicBezTo>
                  <a:cubicBezTo>
                    <a:pt x="531" y="458"/>
                    <a:pt x="531" y="457"/>
                    <a:pt x="531" y="457"/>
                  </a:cubicBezTo>
                  <a:cubicBezTo>
                    <a:pt x="531" y="458"/>
                    <a:pt x="531" y="458"/>
                    <a:pt x="532" y="458"/>
                  </a:cubicBezTo>
                  <a:cubicBezTo>
                    <a:pt x="532" y="458"/>
                    <a:pt x="531" y="458"/>
                    <a:pt x="531" y="457"/>
                  </a:cubicBezTo>
                  <a:close/>
                  <a:moveTo>
                    <a:pt x="530" y="456"/>
                  </a:moveTo>
                  <a:cubicBezTo>
                    <a:pt x="529" y="455"/>
                    <a:pt x="530" y="457"/>
                    <a:pt x="530" y="457"/>
                  </a:cubicBezTo>
                  <a:cubicBezTo>
                    <a:pt x="530" y="457"/>
                    <a:pt x="531" y="456"/>
                    <a:pt x="530" y="456"/>
                  </a:cubicBezTo>
                  <a:cubicBezTo>
                    <a:pt x="530" y="456"/>
                    <a:pt x="530" y="456"/>
                    <a:pt x="530" y="456"/>
                  </a:cubicBezTo>
                  <a:close/>
                  <a:moveTo>
                    <a:pt x="531" y="450"/>
                  </a:moveTo>
                  <a:cubicBezTo>
                    <a:pt x="532" y="450"/>
                    <a:pt x="532" y="449"/>
                    <a:pt x="532" y="448"/>
                  </a:cubicBezTo>
                  <a:cubicBezTo>
                    <a:pt x="531" y="449"/>
                    <a:pt x="531" y="451"/>
                    <a:pt x="531" y="450"/>
                  </a:cubicBezTo>
                  <a:close/>
                  <a:moveTo>
                    <a:pt x="521" y="444"/>
                  </a:moveTo>
                  <a:cubicBezTo>
                    <a:pt x="521" y="444"/>
                    <a:pt x="520" y="445"/>
                    <a:pt x="519" y="446"/>
                  </a:cubicBezTo>
                  <a:cubicBezTo>
                    <a:pt x="520" y="446"/>
                    <a:pt x="522" y="444"/>
                    <a:pt x="522" y="444"/>
                  </a:cubicBezTo>
                  <a:cubicBezTo>
                    <a:pt x="521" y="443"/>
                    <a:pt x="521" y="444"/>
                    <a:pt x="521" y="444"/>
                  </a:cubicBezTo>
                  <a:close/>
                  <a:moveTo>
                    <a:pt x="524" y="447"/>
                  </a:moveTo>
                  <a:cubicBezTo>
                    <a:pt x="523" y="447"/>
                    <a:pt x="523" y="447"/>
                    <a:pt x="523" y="447"/>
                  </a:cubicBezTo>
                  <a:cubicBezTo>
                    <a:pt x="523" y="447"/>
                    <a:pt x="523" y="448"/>
                    <a:pt x="523" y="448"/>
                  </a:cubicBezTo>
                  <a:cubicBezTo>
                    <a:pt x="524" y="448"/>
                    <a:pt x="524" y="447"/>
                    <a:pt x="523" y="447"/>
                  </a:cubicBezTo>
                  <a:cubicBezTo>
                    <a:pt x="523" y="447"/>
                    <a:pt x="524" y="447"/>
                    <a:pt x="524" y="447"/>
                  </a:cubicBezTo>
                  <a:close/>
                  <a:moveTo>
                    <a:pt x="526" y="449"/>
                  </a:moveTo>
                  <a:cubicBezTo>
                    <a:pt x="526" y="449"/>
                    <a:pt x="525" y="449"/>
                    <a:pt x="525" y="449"/>
                  </a:cubicBezTo>
                  <a:cubicBezTo>
                    <a:pt x="525" y="449"/>
                    <a:pt x="526" y="450"/>
                    <a:pt x="526" y="450"/>
                  </a:cubicBezTo>
                  <a:cubicBezTo>
                    <a:pt x="527" y="450"/>
                    <a:pt x="527" y="449"/>
                    <a:pt x="526" y="449"/>
                  </a:cubicBezTo>
                  <a:close/>
                  <a:moveTo>
                    <a:pt x="677" y="444"/>
                  </a:moveTo>
                  <a:cubicBezTo>
                    <a:pt x="676" y="441"/>
                    <a:pt x="674" y="444"/>
                    <a:pt x="673" y="446"/>
                  </a:cubicBezTo>
                  <a:cubicBezTo>
                    <a:pt x="673" y="447"/>
                    <a:pt x="674" y="448"/>
                    <a:pt x="674" y="449"/>
                  </a:cubicBezTo>
                  <a:cubicBezTo>
                    <a:pt x="674" y="450"/>
                    <a:pt x="673" y="451"/>
                    <a:pt x="674" y="452"/>
                  </a:cubicBezTo>
                  <a:cubicBezTo>
                    <a:pt x="679" y="455"/>
                    <a:pt x="677" y="444"/>
                    <a:pt x="676" y="442"/>
                  </a:cubicBezTo>
                  <a:cubicBezTo>
                    <a:pt x="677" y="443"/>
                    <a:pt x="677" y="443"/>
                    <a:pt x="677" y="444"/>
                  </a:cubicBezTo>
                  <a:cubicBezTo>
                    <a:pt x="677" y="444"/>
                    <a:pt x="677" y="443"/>
                    <a:pt x="677" y="443"/>
                  </a:cubicBezTo>
                  <a:cubicBezTo>
                    <a:pt x="677" y="443"/>
                    <a:pt x="677" y="444"/>
                    <a:pt x="677" y="444"/>
                  </a:cubicBezTo>
                  <a:close/>
                  <a:moveTo>
                    <a:pt x="710" y="421"/>
                  </a:moveTo>
                  <a:cubicBezTo>
                    <a:pt x="710" y="421"/>
                    <a:pt x="709" y="420"/>
                    <a:pt x="709" y="420"/>
                  </a:cubicBezTo>
                  <a:cubicBezTo>
                    <a:pt x="709" y="420"/>
                    <a:pt x="709" y="422"/>
                    <a:pt x="709" y="422"/>
                  </a:cubicBezTo>
                  <a:cubicBezTo>
                    <a:pt x="709" y="423"/>
                    <a:pt x="708" y="421"/>
                    <a:pt x="708" y="423"/>
                  </a:cubicBezTo>
                  <a:cubicBezTo>
                    <a:pt x="709" y="423"/>
                    <a:pt x="709" y="423"/>
                    <a:pt x="710" y="423"/>
                  </a:cubicBezTo>
                  <a:cubicBezTo>
                    <a:pt x="710" y="423"/>
                    <a:pt x="710" y="421"/>
                    <a:pt x="710" y="421"/>
                  </a:cubicBezTo>
                  <a:close/>
                  <a:moveTo>
                    <a:pt x="652" y="421"/>
                  </a:moveTo>
                  <a:cubicBezTo>
                    <a:pt x="649" y="421"/>
                    <a:pt x="651" y="424"/>
                    <a:pt x="651" y="425"/>
                  </a:cubicBezTo>
                  <a:cubicBezTo>
                    <a:pt x="651" y="424"/>
                    <a:pt x="653" y="422"/>
                    <a:pt x="652" y="421"/>
                  </a:cubicBezTo>
                  <a:cubicBezTo>
                    <a:pt x="652" y="421"/>
                    <a:pt x="652" y="421"/>
                    <a:pt x="652" y="421"/>
                  </a:cubicBezTo>
                  <a:cubicBezTo>
                    <a:pt x="652" y="421"/>
                    <a:pt x="651" y="421"/>
                    <a:pt x="651" y="421"/>
                  </a:cubicBezTo>
                  <a:cubicBezTo>
                    <a:pt x="651" y="421"/>
                    <a:pt x="652" y="422"/>
                    <a:pt x="652" y="421"/>
                  </a:cubicBezTo>
                  <a:close/>
                  <a:moveTo>
                    <a:pt x="642" y="413"/>
                  </a:moveTo>
                  <a:cubicBezTo>
                    <a:pt x="642" y="413"/>
                    <a:pt x="641" y="413"/>
                    <a:pt x="641" y="414"/>
                  </a:cubicBezTo>
                  <a:cubicBezTo>
                    <a:pt x="642" y="414"/>
                    <a:pt x="642" y="413"/>
                    <a:pt x="642" y="413"/>
                  </a:cubicBezTo>
                  <a:cubicBezTo>
                    <a:pt x="642" y="413"/>
                    <a:pt x="642" y="413"/>
                    <a:pt x="642" y="413"/>
                  </a:cubicBezTo>
                  <a:close/>
                  <a:moveTo>
                    <a:pt x="642" y="416"/>
                  </a:moveTo>
                  <a:cubicBezTo>
                    <a:pt x="643" y="416"/>
                    <a:pt x="644" y="414"/>
                    <a:pt x="644" y="414"/>
                  </a:cubicBezTo>
                  <a:cubicBezTo>
                    <a:pt x="643" y="414"/>
                    <a:pt x="642" y="414"/>
                    <a:pt x="642" y="415"/>
                  </a:cubicBezTo>
                  <a:cubicBezTo>
                    <a:pt x="642" y="415"/>
                    <a:pt x="642" y="415"/>
                    <a:pt x="643" y="415"/>
                  </a:cubicBezTo>
                  <a:cubicBezTo>
                    <a:pt x="643" y="415"/>
                    <a:pt x="642" y="416"/>
                    <a:pt x="642" y="416"/>
                  </a:cubicBezTo>
                  <a:close/>
                  <a:moveTo>
                    <a:pt x="653" y="433"/>
                  </a:moveTo>
                  <a:cubicBezTo>
                    <a:pt x="652" y="433"/>
                    <a:pt x="653" y="435"/>
                    <a:pt x="653" y="435"/>
                  </a:cubicBezTo>
                  <a:cubicBezTo>
                    <a:pt x="654" y="436"/>
                    <a:pt x="655" y="433"/>
                    <a:pt x="653" y="433"/>
                  </a:cubicBezTo>
                  <a:close/>
                  <a:moveTo>
                    <a:pt x="729" y="618"/>
                  </a:moveTo>
                  <a:cubicBezTo>
                    <a:pt x="729" y="617"/>
                    <a:pt x="729" y="617"/>
                    <a:pt x="729" y="617"/>
                  </a:cubicBezTo>
                  <a:cubicBezTo>
                    <a:pt x="727" y="617"/>
                    <a:pt x="728" y="621"/>
                    <a:pt x="727" y="621"/>
                  </a:cubicBezTo>
                  <a:cubicBezTo>
                    <a:pt x="729" y="620"/>
                    <a:pt x="729" y="618"/>
                    <a:pt x="729" y="618"/>
                  </a:cubicBezTo>
                  <a:close/>
                  <a:moveTo>
                    <a:pt x="721" y="610"/>
                  </a:moveTo>
                  <a:cubicBezTo>
                    <a:pt x="721" y="611"/>
                    <a:pt x="721" y="611"/>
                    <a:pt x="721" y="611"/>
                  </a:cubicBezTo>
                  <a:cubicBezTo>
                    <a:pt x="721" y="611"/>
                    <a:pt x="721" y="611"/>
                    <a:pt x="721" y="610"/>
                  </a:cubicBezTo>
                  <a:cubicBezTo>
                    <a:pt x="721" y="611"/>
                    <a:pt x="720" y="612"/>
                    <a:pt x="721" y="613"/>
                  </a:cubicBezTo>
                  <a:cubicBezTo>
                    <a:pt x="721" y="612"/>
                    <a:pt x="722" y="611"/>
                    <a:pt x="721" y="610"/>
                  </a:cubicBezTo>
                  <a:close/>
                  <a:moveTo>
                    <a:pt x="728" y="621"/>
                  </a:moveTo>
                  <a:cubicBezTo>
                    <a:pt x="727" y="620"/>
                    <a:pt x="726" y="624"/>
                    <a:pt x="726" y="624"/>
                  </a:cubicBezTo>
                  <a:cubicBezTo>
                    <a:pt x="726" y="624"/>
                    <a:pt x="728" y="620"/>
                    <a:pt x="727" y="620"/>
                  </a:cubicBezTo>
                  <a:cubicBezTo>
                    <a:pt x="727" y="621"/>
                    <a:pt x="728" y="621"/>
                    <a:pt x="728" y="621"/>
                  </a:cubicBezTo>
                  <a:close/>
                  <a:moveTo>
                    <a:pt x="723" y="614"/>
                  </a:moveTo>
                  <a:cubicBezTo>
                    <a:pt x="723" y="614"/>
                    <a:pt x="724" y="613"/>
                    <a:pt x="723" y="612"/>
                  </a:cubicBezTo>
                  <a:cubicBezTo>
                    <a:pt x="723" y="613"/>
                    <a:pt x="723" y="614"/>
                    <a:pt x="723" y="614"/>
                  </a:cubicBezTo>
                  <a:close/>
                  <a:moveTo>
                    <a:pt x="723" y="618"/>
                  </a:moveTo>
                  <a:cubicBezTo>
                    <a:pt x="722" y="619"/>
                    <a:pt x="723" y="617"/>
                    <a:pt x="723" y="617"/>
                  </a:cubicBezTo>
                  <a:cubicBezTo>
                    <a:pt x="723" y="617"/>
                    <a:pt x="723" y="616"/>
                    <a:pt x="723" y="618"/>
                  </a:cubicBezTo>
                  <a:close/>
                  <a:moveTo>
                    <a:pt x="726" y="619"/>
                  </a:moveTo>
                  <a:cubicBezTo>
                    <a:pt x="726" y="620"/>
                    <a:pt x="726" y="620"/>
                    <a:pt x="726" y="620"/>
                  </a:cubicBezTo>
                  <a:cubicBezTo>
                    <a:pt x="726" y="619"/>
                    <a:pt x="726" y="617"/>
                    <a:pt x="727" y="617"/>
                  </a:cubicBezTo>
                  <a:cubicBezTo>
                    <a:pt x="727" y="618"/>
                    <a:pt x="727" y="618"/>
                    <a:pt x="727" y="619"/>
                  </a:cubicBezTo>
                  <a:cubicBezTo>
                    <a:pt x="726" y="617"/>
                    <a:pt x="725" y="616"/>
                    <a:pt x="725" y="614"/>
                  </a:cubicBezTo>
                  <a:cubicBezTo>
                    <a:pt x="725" y="614"/>
                    <a:pt x="725" y="614"/>
                    <a:pt x="726" y="614"/>
                  </a:cubicBezTo>
                  <a:cubicBezTo>
                    <a:pt x="726" y="614"/>
                    <a:pt x="725" y="614"/>
                    <a:pt x="725" y="614"/>
                  </a:cubicBezTo>
                  <a:cubicBezTo>
                    <a:pt x="726" y="614"/>
                    <a:pt x="723" y="620"/>
                    <a:pt x="723" y="621"/>
                  </a:cubicBezTo>
                  <a:cubicBezTo>
                    <a:pt x="722" y="619"/>
                    <a:pt x="723" y="617"/>
                    <a:pt x="724" y="615"/>
                  </a:cubicBezTo>
                  <a:cubicBezTo>
                    <a:pt x="722" y="617"/>
                    <a:pt x="721" y="620"/>
                    <a:pt x="721" y="621"/>
                  </a:cubicBezTo>
                  <a:cubicBezTo>
                    <a:pt x="720" y="622"/>
                    <a:pt x="720" y="622"/>
                    <a:pt x="720" y="623"/>
                  </a:cubicBezTo>
                  <a:cubicBezTo>
                    <a:pt x="720" y="624"/>
                    <a:pt x="721" y="623"/>
                    <a:pt x="720" y="624"/>
                  </a:cubicBezTo>
                  <a:cubicBezTo>
                    <a:pt x="721" y="624"/>
                    <a:pt x="723" y="620"/>
                    <a:pt x="723" y="620"/>
                  </a:cubicBezTo>
                  <a:cubicBezTo>
                    <a:pt x="724" y="621"/>
                    <a:pt x="721" y="623"/>
                    <a:pt x="722" y="624"/>
                  </a:cubicBezTo>
                  <a:cubicBezTo>
                    <a:pt x="723" y="623"/>
                    <a:pt x="725" y="623"/>
                    <a:pt x="725" y="620"/>
                  </a:cubicBezTo>
                  <a:cubicBezTo>
                    <a:pt x="725" y="621"/>
                    <a:pt x="724" y="623"/>
                    <a:pt x="723" y="623"/>
                  </a:cubicBezTo>
                  <a:cubicBezTo>
                    <a:pt x="723" y="621"/>
                    <a:pt x="724" y="620"/>
                    <a:pt x="724" y="619"/>
                  </a:cubicBezTo>
                  <a:cubicBezTo>
                    <a:pt x="724" y="620"/>
                    <a:pt x="724" y="621"/>
                    <a:pt x="724" y="622"/>
                  </a:cubicBezTo>
                  <a:cubicBezTo>
                    <a:pt x="724" y="621"/>
                    <a:pt x="725" y="618"/>
                    <a:pt x="726" y="617"/>
                  </a:cubicBezTo>
                  <a:cubicBezTo>
                    <a:pt x="726" y="618"/>
                    <a:pt x="725" y="619"/>
                    <a:pt x="725" y="620"/>
                  </a:cubicBezTo>
                  <a:cubicBezTo>
                    <a:pt x="725" y="620"/>
                    <a:pt x="726" y="619"/>
                    <a:pt x="726" y="619"/>
                  </a:cubicBezTo>
                  <a:close/>
                  <a:moveTo>
                    <a:pt x="720" y="620"/>
                  </a:moveTo>
                  <a:cubicBezTo>
                    <a:pt x="722" y="619"/>
                    <a:pt x="722" y="617"/>
                    <a:pt x="723" y="616"/>
                  </a:cubicBezTo>
                  <a:cubicBezTo>
                    <a:pt x="722" y="616"/>
                    <a:pt x="718" y="620"/>
                    <a:pt x="720" y="620"/>
                  </a:cubicBezTo>
                  <a:cubicBezTo>
                    <a:pt x="721" y="620"/>
                    <a:pt x="719" y="620"/>
                    <a:pt x="720" y="620"/>
                  </a:cubicBezTo>
                  <a:close/>
                  <a:moveTo>
                    <a:pt x="727" y="618"/>
                  </a:moveTo>
                  <a:cubicBezTo>
                    <a:pt x="726" y="618"/>
                    <a:pt x="726" y="618"/>
                    <a:pt x="726" y="619"/>
                  </a:cubicBezTo>
                  <a:cubicBezTo>
                    <a:pt x="726" y="619"/>
                    <a:pt x="727" y="618"/>
                    <a:pt x="727" y="618"/>
                  </a:cubicBezTo>
                  <a:close/>
                  <a:moveTo>
                    <a:pt x="724" y="626"/>
                  </a:moveTo>
                  <a:cubicBezTo>
                    <a:pt x="725" y="625"/>
                    <a:pt x="725" y="625"/>
                    <a:pt x="724" y="625"/>
                  </a:cubicBezTo>
                  <a:cubicBezTo>
                    <a:pt x="724" y="625"/>
                    <a:pt x="724" y="626"/>
                    <a:pt x="724" y="626"/>
                  </a:cubicBezTo>
                  <a:close/>
                  <a:moveTo>
                    <a:pt x="726" y="621"/>
                  </a:moveTo>
                  <a:cubicBezTo>
                    <a:pt x="726" y="621"/>
                    <a:pt x="726" y="622"/>
                    <a:pt x="726" y="622"/>
                  </a:cubicBezTo>
                  <a:cubicBezTo>
                    <a:pt x="726" y="621"/>
                    <a:pt x="726" y="621"/>
                    <a:pt x="726" y="621"/>
                  </a:cubicBezTo>
                  <a:close/>
                  <a:moveTo>
                    <a:pt x="725" y="625"/>
                  </a:moveTo>
                  <a:cubicBezTo>
                    <a:pt x="725" y="625"/>
                    <a:pt x="726" y="625"/>
                    <a:pt x="725" y="625"/>
                  </a:cubicBezTo>
                  <a:cubicBezTo>
                    <a:pt x="725" y="625"/>
                    <a:pt x="725" y="625"/>
                    <a:pt x="725" y="625"/>
                  </a:cubicBezTo>
                  <a:close/>
                  <a:moveTo>
                    <a:pt x="726" y="615"/>
                  </a:moveTo>
                  <a:cubicBezTo>
                    <a:pt x="726" y="615"/>
                    <a:pt x="726" y="615"/>
                    <a:pt x="726" y="615"/>
                  </a:cubicBezTo>
                  <a:cubicBezTo>
                    <a:pt x="726" y="615"/>
                    <a:pt x="726" y="615"/>
                    <a:pt x="726" y="615"/>
                  </a:cubicBezTo>
                  <a:close/>
                  <a:moveTo>
                    <a:pt x="726" y="621"/>
                  </a:moveTo>
                  <a:cubicBezTo>
                    <a:pt x="726" y="621"/>
                    <a:pt x="726" y="620"/>
                    <a:pt x="726" y="620"/>
                  </a:cubicBezTo>
                  <a:cubicBezTo>
                    <a:pt x="726" y="620"/>
                    <a:pt x="726" y="621"/>
                    <a:pt x="726" y="621"/>
                  </a:cubicBezTo>
                  <a:close/>
                  <a:moveTo>
                    <a:pt x="723" y="612"/>
                  </a:moveTo>
                  <a:cubicBezTo>
                    <a:pt x="723" y="612"/>
                    <a:pt x="723" y="612"/>
                    <a:pt x="723" y="612"/>
                  </a:cubicBezTo>
                  <a:cubicBezTo>
                    <a:pt x="723" y="612"/>
                    <a:pt x="723" y="612"/>
                    <a:pt x="723" y="612"/>
                  </a:cubicBezTo>
                  <a:close/>
                  <a:moveTo>
                    <a:pt x="725" y="623"/>
                  </a:moveTo>
                  <a:cubicBezTo>
                    <a:pt x="726" y="623"/>
                    <a:pt x="726" y="623"/>
                    <a:pt x="726" y="623"/>
                  </a:cubicBezTo>
                  <a:cubicBezTo>
                    <a:pt x="725" y="623"/>
                    <a:pt x="725" y="623"/>
                    <a:pt x="725" y="623"/>
                  </a:cubicBezTo>
                  <a:close/>
                  <a:moveTo>
                    <a:pt x="725" y="621"/>
                  </a:moveTo>
                  <a:cubicBezTo>
                    <a:pt x="725" y="622"/>
                    <a:pt x="725" y="622"/>
                    <a:pt x="725" y="622"/>
                  </a:cubicBezTo>
                  <a:cubicBezTo>
                    <a:pt x="725" y="622"/>
                    <a:pt x="725" y="623"/>
                    <a:pt x="725" y="623"/>
                  </a:cubicBezTo>
                  <a:cubicBezTo>
                    <a:pt x="725" y="623"/>
                    <a:pt x="725" y="622"/>
                    <a:pt x="725" y="622"/>
                  </a:cubicBezTo>
                  <a:cubicBezTo>
                    <a:pt x="725" y="622"/>
                    <a:pt x="726" y="622"/>
                    <a:pt x="725" y="621"/>
                  </a:cubicBezTo>
                  <a:close/>
                  <a:moveTo>
                    <a:pt x="378" y="666"/>
                  </a:moveTo>
                  <a:cubicBezTo>
                    <a:pt x="378" y="666"/>
                    <a:pt x="378" y="666"/>
                    <a:pt x="378" y="666"/>
                  </a:cubicBezTo>
                  <a:cubicBezTo>
                    <a:pt x="379" y="666"/>
                    <a:pt x="379" y="665"/>
                    <a:pt x="378" y="665"/>
                  </a:cubicBezTo>
                  <a:cubicBezTo>
                    <a:pt x="378" y="665"/>
                    <a:pt x="378" y="665"/>
                    <a:pt x="378" y="665"/>
                  </a:cubicBezTo>
                  <a:cubicBezTo>
                    <a:pt x="379" y="665"/>
                    <a:pt x="376" y="664"/>
                    <a:pt x="377" y="665"/>
                  </a:cubicBezTo>
                  <a:cubicBezTo>
                    <a:pt x="376" y="665"/>
                    <a:pt x="376" y="664"/>
                    <a:pt x="376" y="663"/>
                  </a:cubicBezTo>
                  <a:cubicBezTo>
                    <a:pt x="375" y="662"/>
                    <a:pt x="371" y="660"/>
                    <a:pt x="374" y="659"/>
                  </a:cubicBezTo>
                  <a:cubicBezTo>
                    <a:pt x="373" y="659"/>
                    <a:pt x="372" y="658"/>
                    <a:pt x="372" y="657"/>
                  </a:cubicBezTo>
                  <a:cubicBezTo>
                    <a:pt x="373" y="658"/>
                    <a:pt x="375" y="658"/>
                    <a:pt x="374" y="657"/>
                  </a:cubicBezTo>
                  <a:cubicBezTo>
                    <a:pt x="374" y="656"/>
                    <a:pt x="372" y="656"/>
                    <a:pt x="372" y="656"/>
                  </a:cubicBezTo>
                  <a:cubicBezTo>
                    <a:pt x="372" y="655"/>
                    <a:pt x="374" y="657"/>
                    <a:pt x="374" y="656"/>
                  </a:cubicBezTo>
                  <a:cubicBezTo>
                    <a:pt x="375" y="653"/>
                    <a:pt x="371" y="655"/>
                    <a:pt x="370" y="655"/>
                  </a:cubicBezTo>
                  <a:cubicBezTo>
                    <a:pt x="371" y="655"/>
                    <a:pt x="371" y="655"/>
                    <a:pt x="371" y="655"/>
                  </a:cubicBezTo>
                  <a:cubicBezTo>
                    <a:pt x="371" y="654"/>
                    <a:pt x="370" y="655"/>
                    <a:pt x="370" y="654"/>
                  </a:cubicBezTo>
                  <a:cubicBezTo>
                    <a:pt x="372" y="653"/>
                    <a:pt x="372" y="652"/>
                    <a:pt x="373" y="650"/>
                  </a:cubicBezTo>
                  <a:cubicBezTo>
                    <a:pt x="373" y="648"/>
                    <a:pt x="374" y="646"/>
                    <a:pt x="374" y="644"/>
                  </a:cubicBezTo>
                  <a:cubicBezTo>
                    <a:pt x="373" y="644"/>
                    <a:pt x="372" y="646"/>
                    <a:pt x="371" y="645"/>
                  </a:cubicBezTo>
                  <a:cubicBezTo>
                    <a:pt x="371" y="645"/>
                    <a:pt x="371" y="645"/>
                    <a:pt x="371" y="645"/>
                  </a:cubicBezTo>
                  <a:cubicBezTo>
                    <a:pt x="370" y="645"/>
                    <a:pt x="370" y="644"/>
                    <a:pt x="368" y="645"/>
                  </a:cubicBezTo>
                  <a:cubicBezTo>
                    <a:pt x="367" y="640"/>
                    <a:pt x="361" y="648"/>
                    <a:pt x="365" y="649"/>
                  </a:cubicBezTo>
                  <a:cubicBezTo>
                    <a:pt x="365" y="649"/>
                    <a:pt x="365" y="649"/>
                    <a:pt x="365" y="649"/>
                  </a:cubicBezTo>
                  <a:cubicBezTo>
                    <a:pt x="364" y="649"/>
                    <a:pt x="366" y="650"/>
                    <a:pt x="366" y="650"/>
                  </a:cubicBezTo>
                  <a:cubicBezTo>
                    <a:pt x="366" y="650"/>
                    <a:pt x="365" y="650"/>
                    <a:pt x="365" y="650"/>
                  </a:cubicBezTo>
                  <a:cubicBezTo>
                    <a:pt x="365" y="651"/>
                    <a:pt x="366" y="651"/>
                    <a:pt x="366" y="651"/>
                  </a:cubicBezTo>
                  <a:cubicBezTo>
                    <a:pt x="366" y="651"/>
                    <a:pt x="366" y="651"/>
                    <a:pt x="366" y="651"/>
                  </a:cubicBezTo>
                  <a:cubicBezTo>
                    <a:pt x="367" y="651"/>
                    <a:pt x="368" y="652"/>
                    <a:pt x="369" y="653"/>
                  </a:cubicBezTo>
                  <a:cubicBezTo>
                    <a:pt x="369" y="653"/>
                    <a:pt x="366" y="652"/>
                    <a:pt x="367" y="653"/>
                  </a:cubicBezTo>
                  <a:cubicBezTo>
                    <a:pt x="367" y="653"/>
                    <a:pt x="367" y="653"/>
                    <a:pt x="368" y="653"/>
                  </a:cubicBezTo>
                  <a:cubicBezTo>
                    <a:pt x="368" y="653"/>
                    <a:pt x="367" y="653"/>
                    <a:pt x="367" y="654"/>
                  </a:cubicBezTo>
                  <a:cubicBezTo>
                    <a:pt x="367" y="653"/>
                    <a:pt x="368" y="655"/>
                    <a:pt x="369" y="655"/>
                  </a:cubicBezTo>
                  <a:cubicBezTo>
                    <a:pt x="369" y="655"/>
                    <a:pt x="369" y="655"/>
                    <a:pt x="369" y="655"/>
                  </a:cubicBezTo>
                  <a:cubicBezTo>
                    <a:pt x="369" y="655"/>
                    <a:pt x="369" y="655"/>
                    <a:pt x="369" y="655"/>
                  </a:cubicBezTo>
                  <a:cubicBezTo>
                    <a:pt x="369" y="655"/>
                    <a:pt x="369" y="655"/>
                    <a:pt x="369" y="655"/>
                  </a:cubicBezTo>
                  <a:cubicBezTo>
                    <a:pt x="369" y="655"/>
                    <a:pt x="368" y="655"/>
                    <a:pt x="368" y="655"/>
                  </a:cubicBezTo>
                  <a:cubicBezTo>
                    <a:pt x="368" y="656"/>
                    <a:pt x="370" y="656"/>
                    <a:pt x="370" y="657"/>
                  </a:cubicBezTo>
                  <a:cubicBezTo>
                    <a:pt x="370" y="656"/>
                    <a:pt x="370" y="656"/>
                    <a:pt x="369" y="657"/>
                  </a:cubicBezTo>
                  <a:cubicBezTo>
                    <a:pt x="370" y="657"/>
                    <a:pt x="370" y="657"/>
                    <a:pt x="370" y="657"/>
                  </a:cubicBezTo>
                  <a:cubicBezTo>
                    <a:pt x="369" y="657"/>
                    <a:pt x="371" y="659"/>
                    <a:pt x="371" y="659"/>
                  </a:cubicBezTo>
                  <a:cubicBezTo>
                    <a:pt x="371" y="659"/>
                    <a:pt x="371" y="659"/>
                    <a:pt x="371" y="658"/>
                  </a:cubicBezTo>
                  <a:cubicBezTo>
                    <a:pt x="372" y="659"/>
                    <a:pt x="372" y="659"/>
                    <a:pt x="372" y="660"/>
                  </a:cubicBezTo>
                  <a:cubicBezTo>
                    <a:pt x="372" y="659"/>
                    <a:pt x="372" y="659"/>
                    <a:pt x="372" y="659"/>
                  </a:cubicBezTo>
                  <a:cubicBezTo>
                    <a:pt x="372" y="659"/>
                    <a:pt x="372" y="660"/>
                    <a:pt x="372" y="660"/>
                  </a:cubicBezTo>
                  <a:cubicBezTo>
                    <a:pt x="372" y="660"/>
                    <a:pt x="371" y="660"/>
                    <a:pt x="371" y="660"/>
                  </a:cubicBezTo>
                  <a:cubicBezTo>
                    <a:pt x="372" y="659"/>
                    <a:pt x="374" y="662"/>
                    <a:pt x="374" y="663"/>
                  </a:cubicBezTo>
                  <a:cubicBezTo>
                    <a:pt x="375" y="663"/>
                    <a:pt x="377" y="666"/>
                    <a:pt x="377" y="666"/>
                  </a:cubicBezTo>
                  <a:cubicBezTo>
                    <a:pt x="377" y="667"/>
                    <a:pt x="378" y="666"/>
                    <a:pt x="378" y="666"/>
                  </a:cubicBezTo>
                  <a:close/>
                  <a:moveTo>
                    <a:pt x="375" y="661"/>
                  </a:moveTo>
                  <a:cubicBezTo>
                    <a:pt x="375" y="661"/>
                    <a:pt x="375" y="661"/>
                    <a:pt x="375" y="661"/>
                  </a:cubicBezTo>
                  <a:cubicBezTo>
                    <a:pt x="376" y="661"/>
                    <a:pt x="375" y="660"/>
                    <a:pt x="376" y="660"/>
                  </a:cubicBezTo>
                  <a:cubicBezTo>
                    <a:pt x="376" y="660"/>
                    <a:pt x="374" y="660"/>
                    <a:pt x="374" y="660"/>
                  </a:cubicBezTo>
                  <a:cubicBezTo>
                    <a:pt x="374" y="660"/>
                    <a:pt x="375" y="662"/>
                    <a:pt x="375" y="661"/>
                  </a:cubicBezTo>
                  <a:cubicBezTo>
                    <a:pt x="375" y="661"/>
                    <a:pt x="374" y="660"/>
                    <a:pt x="375" y="661"/>
                  </a:cubicBezTo>
                  <a:close/>
                  <a:moveTo>
                    <a:pt x="379" y="667"/>
                  </a:moveTo>
                  <a:cubicBezTo>
                    <a:pt x="379" y="667"/>
                    <a:pt x="378" y="667"/>
                    <a:pt x="378" y="666"/>
                  </a:cubicBezTo>
                  <a:cubicBezTo>
                    <a:pt x="378" y="666"/>
                    <a:pt x="378" y="666"/>
                    <a:pt x="378" y="666"/>
                  </a:cubicBezTo>
                  <a:cubicBezTo>
                    <a:pt x="378" y="666"/>
                    <a:pt x="378" y="666"/>
                    <a:pt x="378" y="667"/>
                  </a:cubicBezTo>
                  <a:cubicBezTo>
                    <a:pt x="378" y="667"/>
                    <a:pt x="378" y="667"/>
                    <a:pt x="378" y="667"/>
                  </a:cubicBezTo>
                  <a:cubicBezTo>
                    <a:pt x="378" y="667"/>
                    <a:pt x="378" y="668"/>
                    <a:pt x="378" y="668"/>
                  </a:cubicBezTo>
                  <a:cubicBezTo>
                    <a:pt x="379" y="668"/>
                    <a:pt x="378" y="668"/>
                    <a:pt x="379" y="668"/>
                  </a:cubicBezTo>
                  <a:cubicBezTo>
                    <a:pt x="379" y="667"/>
                    <a:pt x="378" y="667"/>
                    <a:pt x="378" y="667"/>
                  </a:cubicBezTo>
                  <a:cubicBezTo>
                    <a:pt x="379" y="667"/>
                    <a:pt x="379" y="666"/>
                    <a:pt x="379" y="667"/>
                  </a:cubicBezTo>
                  <a:close/>
                  <a:moveTo>
                    <a:pt x="377" y="663"/>
                  </a:moveTo>
                  <a:cubicBezTo>
                    <a:pt x="377" y="663"/>
                    <a:pt x="376" y="664"/>
                    <a:pt x="376" y="664"/>
                  </a:cubicBezTo>
                  <a:cubicBezTo>
                    <a:pt x="377" y="663"/>
                    <a:pt x="377" y="663"/>
                    <a:pt x="377" y="663"/>
                  </a:cubicBezTo>
                  <a:close/>
                  <a:moveTo>
                    <a:pt x="373" y="658"/>
                  </a:moveTo>
                  <a:cubicBezTo>
                    <a:pt x="373" y="659"/>
                    <a:pt x="374" y="659"/>
                    <a:pt x="374" y="659"/>
                  </a:cubicBezTo>
                  <a:cubicBezTo>
                    <a:pt x="374" y="658"/>
                    <a:pt x="373" y="658"/>
                    <a:pt x="373" y="658"/>
                  </a:cubicBezTo>
                  <a:close/>
                  <a:moveTo>
                    <a:pt x="365" y="642"/>
                  </a:moveTo>
                  <a:cubicBezTo>
                    <a:pt x="364" y="642"/>
                    <a:pt x="365" y="643"/>
                    <a:pt x="365" y="643"/>
                  </a:cubicBezTo>
                  <a:cubicBezTo>
                    <a:pt x="366" y="643"/>
                    <a:pt x="364" y="642"/>
                    <a:pt x="365" y="642"/>
                  </a:cubicBezTo>
                  <a:close/>
                  <a:moveTo>
                    <a:pt x="374" y="660"/>
                  </a:moveTo>
                  <a:cubicBezTo>
                    <a:pt x="375" y="660"/>
                    <a:pt x="374" y="659"/>
                    <a:pt x="374" y="659"/>
                  </a:cubicBezTo>
                  <a:cubicBezTo>
                    <a:pt x="374" y="659"/>
                    <a:pt x="374" y="659"/>
                    <a:pt x="374" y="659"/>
                  </a:cubicBezTo>
                  <a:cubicBezTo>
                    <a:pt x="374" y="660"/>
                    <a:pt x="374" y="660"/>
                    <a:pt x="374" y="660"/>
                  </a:cubicBezTo>
                  <a:close/>
                  <a:moveTo>
                    <a:pt x="376" y="661"/>
                  </a:moveTo>
                  <a:cubicBezTo>
                    <a:pt x="376" y="661"/>
                    <a:pt x="376" y="661"/>
                    <a:pt x="376" y="662"/>
                  </a:cubicBezTo>
                  <a:cubicBezTo>
                    <a:pt x="376" y="662"/>
                    <a:pt x="376" y="661"/>
                    <a:pt x="376" y="661"/>
                  </a:cubicBezTo>
                  <a:close/>
                  <a:moveTo>
                    <a:pt x="371" y="654"/>
                  </a:moveTo>
                  <a:cubicBezTo>
                    <a:pt x="371" y="654"/>
                    <a:pt x="372" y="654"/>
                    <a:pt x="372" y="654"/>
                  </a:cubicBezTo>
                  <a:cubicBezTo>
                    <a:pt x="371" y="654"/>
                    <a:pt x="371" y="654"/>
                    <a:pt x="371" y="654"/>
                  </a:cubicBezTo>
                  <a:close/>
                  <a:moveTo>
                    <a:pt x="373" y="660"/>
                  </a:moveTo>
                  <a:cubicBezTo>
                    <a:pt x="373" y="660"/>
                    <a:pt x="373" y="660"/>
                    <a:pt x="374" y="660"/>
                  </a:cubicBezTo>
                  <a:cubicBezTo>
                    <a:pt x="374" y="660"/>
                    <a:pt x="374" y="660"/>
                    <a:pt x="373" y="660"/>
                  </a:cubicBezTo>
                  <a:close/>
                  <a:moveTo>
                    <a:pt x="382" y="636"/>
                  </a:moveTo>
                  <a:cubicBezTo>
                    <a:pt x="382" y="636"/>
                    <a:pt x="384" y="634"/>
                    <a:pt x="384" y="634"/>
                  </a:cubicBezTo>
                  <a:cubicBezTo>
                    <a:pt x="383" y="634"/>
                    <a:pt x="381" y="636"/>
                    <a:pt x="381" y="637"/>
                  </a:cubicBezTo>
                  <a:cubicBezTo>
                    <a:pt x="382" y="637"/>
                    <a:pt x="382" y="636"/>
                    <a:pt x="382" y="636"/>
                  </a:cubicBezTo>
                  <a:close/>
                  <a:moveTo>
                    <a:pt x="379" y="638"/>
                  </a:moveTo>
                  <a:cubicBezTo>
                    <a:pt x="379" y="638"/>
                    <a:pt x="378" y="640"/>
                    <a:pt x="379" y="640"/>
                  </a:cubicBezTo>
                  <a:cubicBezTo>
                    <a:pt x="379" y="639"/>
                    <a:pt x="379" y="639"/>
                    <a:pt x="379" y="638"/>
                  </a:cubicBezTo>
                  <a:cubicBezTo>
                    <a:pt x="379" y="638"/>
                    <a:pt x="379" y="638"/>
                    <a:pt x="379" y="638"/>
                  </a:cubicBezTo>
                  <a:close/>
                  <a:moveTo>
                    <a:pt x="380" y="641"/>
                  </a:moveTo>
                  <a:cubicBezTo>
                    <a:pt x="380" y="641"/>
                    <a:pt x="380" y="640"/>
                    <a:pt x="379" y="640"/>
                  </a:cubicBezTo>
                  <a:cubicBezTo>
                    <a:pt x="380" y="641"/>
                    <a:pt x="380" y="640"/>
                    <a:pt x="380" y="641"/>
                  </a:cubicBezTo>
                  <a:close/>
                  <a:moveTo>
                    <a:pt x="380" y="643"/>
                  </a:moveTo>
                  <a:cubicBezTo>
                    <a:pt x="379" y="643"/>
                    <a:pt x="380" y="644"/>
                    <a:pt x="380" y="644"/>
                  </a:cubicBezTo>
                  <a:cubicBezTo>
                    <a:pt x="381" y="644"/>
                    <a:pt x="380" y="642"/>
                    <a:pt x="379" y="643"/>
                  </a:cubicBezTo>
                  <a:cubicBezTo>
                    <a:pt x="380" y="643"/>
                    <a:pt x="380" y="643"/>
                    <a:pt x="380" y="643"/>
                  </a:cubicBezTo>
                  <a:close/>
                  <a:moveTo>
                    <a:pt x="382" y="647"/>
                  </a:moveTo>
                  <a:cubicBezTo>
                    <a:pt x="382" y="647"/>
                    <a:pt x="382" y="647"/>
                    <a:pt x="383" y="647"/>
                  </a:cubicBezTo>
                  <a:cubicBezTo>
                    <a:pt x="382" y="647"/>
                    <a:pt x="383" y="642"/>
                    <a:pt x="381" y="644"/>
                  </a:cubicBezTo>
                  <a:cubicBezTo>
                    <a:pt x="381" y="645"/>
                    <a:pt x="382" y="646"/>
                    <a:pt x="382" y="647"/>
                  </a:cubicBezTo>
                  <a:close/>
                  <a:moveTo>
                    <a:pt x="385" y="652"/>
                  </a:moveTo>
                  <a:cubicBezTo>
                    <a:pt x="385" y="651"/>
                    <a:pt x="382" y="649"/>
                    <a:pt x="382" y="651"/>
                  </a:cubicBezTo>
                  <a:cubicBezTo>
                    <a:pt x="383" y="654"/>
                    <a:pt x="388" y="655"/>
                    <a:pt x="385" y="651"/>
                  </a:cubicBezTo>
                  <a:cubicBezTo>
                    <a:pt x="385" y="652"/>
                    <a:pt x="385" y="652"/>
                    <a:pt x="385" y="652"/>
                  </a:cubicBezTo>
                  <a:close/>
                  <a:moveTo>
                    <a:pt x="392" y="650"/>
                  </a:moveTo>
                  <a:cubicBezTo>
                    <a:pt x="393" y="649"/>
                    <a:pt x="392" y="648"/>
                    <a:pt x="392" y="648"/>
                  </a:cubicBezTo>
                  <a:cubicBezTo>
                    <a:pt x="391" y="649"/>
                    <a:pt x="391" y="650"/>
                    <a:pt x="391" y="651"/>
                  </a:cubicBezTo>
                  <a:cubicBezTo>
                    <a:pt x="391" y="651"/>
                    <a:pt x="391" y="653"/>
                    <a:pt x="391" y="653"/>
                  </a:cubicBezTo>
                  <a:cubicBezTo>
                    <a:pt x="391" y="653"/>
                    <a:pt x="392" y="650"/>
                    <a:pt x="392" y="650"/>
                  </a:cubicBezTo>
                  <a:cubicBezTo>
                    <a:pt x="392" y="650"/>
                    <a:pt x="392" y="650"/>
                    <a:pt x="391" y="650"/>
                  </a:cubicBezTo>
                  <a:cubicBezTo>
                    <a:pt x="392" y="650"/>
                    <a:pt x="392" y="650"/>
                    <a:pt x="392" y="650"/>
                  </a:cubicBezTo>
                  <a:cubicBezTo>
                    <a:pt x="392" y="650"/>
                    <a:pt x="392" y="650"/>
                    <a:pt x="391" y="650"/>
                  </a:cubicBezTo>
                  <a:cubicBezTo>
                    <a:pt x="392" y="650"/>
                    <a:pt x="392" y="650"/>
                    <a:pt x="392" y="650"/>
                  </a:cubicBezTo>
                  <a:close/>
                  <a:moveTo>
                    <a:pt x="390" y="655"/>
                  </a:moveTo>
                  <a:cubicBezTo>
                    <a:pt x="390" y="655"/>
                    <a:pt x="390" y="655"/>
                    <a:pt x="390" y="655"/>
                  </a:cubicBezTo>
                  <a:cubicBezTo>
                    <a:pt x="391" y="655"/>
                    <a:pt x="390" y="653"/>
                    <a:pt x="390" y="653"/>
                  </a:cubicBezTo>
                  <a:cubicBezTo>
                    <a:pt x="390" y="653"/>
                    <a:pt x="389" y="655"/>
                    <a:pt x="390" y="655"/>
                  </a:cubicBezTo>
                  <a:close/>
                  <a:moveTo>
                    <a:pt x="390" y="656"/>
                  </a:moveTo>
                  <a:cubicBezTo>
                    <a:pt x="387" y="652"/>
                    <a:pt x="388" y="657"/>
                    <a:pt x="389" y="657"/>
                  </a:cubicBezTo>
                  <a:cubicBezTo>
                    <a:pt x="390" y="656"/>
                    <a:pt x="390" y="656"/>
                    <a:pt x="390" y="656"/>
                  </a:cubicBezTo>
                  <a:close/>
                  <a:moveTo>
                    <a:pt x="387" y="655"/>
                  </a:moveTo>
                  <a:cubicBezTo>
                    <a:pt x="387" y="655"/>
                    <a:pt x="387" y="655"/>
                    <a:pt x="387" y="655"/>
                  </a:cubicBezTo>
                  <a:cubicBezTo>
                    <a:pt x="387" y="655"/>
                    <a:pt x="387" y="657"/>
                    <a:pt x="388" y="657"/>
                  </a:cubicBezTo>
                  <a:cubicBezTo>
                    <a:pt x="388" y="656"/>
                    <a:pt x="388" y="656"/>
                    <a:pt x="387" y="655"/>
                  </a:cubicBezTo>
                  <a:close/>
                  <a:moveTo>
                    <a:pt x="392" y="660"/>
                  </a:moveTo>
                  <a:cubicBezTo>
                    <a:pt x="388" y="656"/>
                    <a:pt x="391" y="662"/>
                    <a:pt x="392" y="662"/>
                  </a:cubicBezTo>
                  <a:cubicBezTo>
                    <a:pt x="392" y="662"/>
                    <a:pt x="392" y="661"/>
                    <a:pt x="392" y="660"/>
                  </a:cubicBezTo>
                  <a:close/>
                  <a:moveTo>
                    <a:pt x="398" y="671"/>
                  </a:moveTo>
                  <a:cubicBezTo>
                    <a:pt x="397" y="671"/>
                    <a:pt x="397" y="674"/>
                    <a:pt x="399" y="674"/>
                  </a:cubicBezTo>
                  <a:cubicBezTo>
                    <a:pt x="399" y="673"/>
                    <a:pt x="398" y="671"/>
                    <a:pt x="398" y="671"/>
                  </a:cubicBezTo>
                  <a:close/>
                  <a:moveTo>
                    <a:pt x="427" y="706"/>
                  </a:moveTo>
                  <a:cubicBezTo>
                    <a:pt x="429" y="706"/>
                    <a:pt x="430" y="704"/>
                    <a:pt x="429" y="702"/>
                  </a:cubicBezTo>
                  <a:cubicBezTo>
                    <a:pt x="429" y="703"/>
                    <a:pt x="429" y="703"/>
                    <a:pt x="428" y="704"/>
                  </a:cubicBezTo>
                  <a:cubicBezTo>
                    <a:pt x="428" y="702"/>
                    <a:pt x="427" y="701"/>
                    <a:pt x="427" y="700"/>
                  </a:cubicBezTo>
                  <a:cubicBezTo>
                    <a:pt x="427" y="699"/>
                    <a:pt x="427" y="698"/>
                    <a:pt x="427" y="697"/>
                  </a:cubicBezTo>
                  <a:cubicBezTo>
                    <a:pt x="426" y="696"/>
                    <a:pt x="423" y="696"/>
                    <a:pt x="421" y="694"/>
                  </a:cubicBezTo>
                  <a:cubicBezTo>
                    <a:pt x="419" y="693"/>
                    <a:pt x="418" y="690"/>
                    <a:pt x="417" y="688"/>
                  </a:cubicBezTo>
                  <a:cubicBezTo>
                    <a:pt x="415" y="685"/>
                    <a:pt x="413" y="684"/>
                    <a:pt x="410" y="684"/>
                  </a:cubicBezTo>
                  <a:cubicBezTo>
                    <a:pt x="407" y="683"/>
                    <a:pt x="404" y="682"/>
                    <a:pt x="402" y="681"/>
                  </a:cubicBezTo>
                  <a:cubicBezTo>
                    <a:pt x="401" y="680"/>
                    <a:pt x="396" y="678"/>
                    <a:pt x="396" y="680"/>
                  </a:cubicBezTo>
                  <a:cubicBezTo>
                    <a:pt x="395" y="682"/>
                    <a:pt x="397" y="682"/>
                    <a:pt x="398" y="683"/>
                  </a:cubicBezTo>
                  <a:cubicBezTo>
                    <a:pt x="400" y="684"/>
                    <a:pt x="399" y="683"/>
                    <a:pt x="399" y="686"/>
                  </a:cubicBezTo>
                  <a:cubicBezTo>
                    <a:pt x="399" y="685"/>
                    <a:pt x="399" y="688"/>
                    <a:pt x="399" y="687"/>
                  </a:cubicBezTo>
                  <a:cubicBezTo>
                    <a:pt x="399" y="687"/>
                    <a:pt x="403" y="688"/>
                    <a:pt x="403" y="688"/>
                  </a:cubicBezTo>
                  <a:cubicBezTo>
                    <a:pt x="403" y="688"/>
                    <a:pt x="403" y="688"/>
                    <a:pt x="403" y="687"/>
                  </a:cubicBezTo>
                  <a:cubicBezTo>
                    <a:pt x="405" y="688"/>
                    <a:pt x="403" y="690"/>
                    <a:pt x="404" y="690"/>
                  </a:cubicBezTo>
                  <a:cubicBezTo>
                    <a:pt x="405" y="691"/>
                    <a:pt x="405" y="689"/>
                    <a:pt x="406" y="690"/>
                  </a:cubicBezTo>
                  <a:cubicBezTo>
                    <a:pt x="405" y="691"/>
                    <a:pt x="406" y="693"/>
                    <a:pt x="407" y="693"/>
                  </a:cubicBezTo>
                  <a:cubicBezTo>
                    <a:pt x="407" y="692"/>
                    <a:pt x="407" y="692"/>
                    <a:pt x="408" y="691"/>
                  </a:cubicBezTo>
                  <a:cubicBezTo>
                    <a:pt x="408" y="691"/>
                    <a:pt x="409" y="692"/>
                    <a:pt x="409" y="693"/>
                  </a:cubicBezTo>
                  <a:cubicBezTo>
                    <a:pt x="409" y="693"/>
                    <a:pt x="408" y="693"/>
                    <a:pt x="408" y="693"/>
                  </a:cubicBezTo>
                  <a:cubicBezTo>
                    <a:pt x="408" y="693"/>
                    <a:pt x="408" y="695"/>
                    <a:pt x="408" y="695"/>
                  </a:cubicBezTo>
                  <a:cubicBezTo>
                    <a:pt x="408" y="695"/>
                    <a:pt x="408" y="694"/>
                    <a:pt x="408" y="694"/>
                  </a:cubicBezTo>
                  <a:cubicBezTo>
                    <a:pt x="410" y="695"/>
                    <a:pt x="409" y="695"/>
                    <a:pt x="410" y="695"/>
                  </a:cubicBezTo>
                  <a:cubicBezTo>
                    <a:pt x="410" y="695"/>
                    <a:pt x="410" y="696"/>
                    <a:pt x="410" y="696"/>
                  </a:cubicBezTo>
                  <a:cubicBezTo>
                    <a:pt x="411" y="696"/>
                    <a:pt x="411" y="696"/>
                    <a:pt x="411" y="696"/>
                  </a:cubicBezTo>
                  <a:cubicBezTo>
                    <a:pt x="411" y="696"/>
                    <a:pt x="412" y="695"/>
                    <a:pt x="412" y="695"/>
                  </a:cubicBezTo>
                  <a:cubicBezTo>
                    <a:pt x="412" y="695"/>
                    <a:pt x="412" y="696"/>
                    <a:pt x="412" y="696"/>
                  </a:cubicBezTo>
                  <a:cubicBezTo>
                    <a:pt x="413" y="697"/>
                    <a:pt x="412" y="696"/>
                    <a:pt x="413" y="696"/>
                  </a:cubicBezTo>
                  <a:cubicBezTo>
                    <a:pt x="413" y="697"/>
                    <a:pt x="413" y="698"/>
                    <a:pt x="414" y="699"/>
                  </a:cubicBezTo>
                  <a:cubicBezTo>
                    <a:pt x="415" y="700"/>
                    <a:pt x="417" y="699"/>
                    <a:pt x="418" y="700"/>
                  </a:cubicBezTo>
                  <a:cubicBezTo>
                    <a:pt x="419" y="701"/>
                    <a:pt x="417" y="701"/>
                    <a:pt x="418" y="702"/>
                  </a:cubicBezTo>
                  <a:cubicBezTo>
                    <a:pt x="418" y="702"/>
                    <a:pt x="419" y="702"/>
                    <a:pt x="419" y="703"/>
                  </a:cubicBezTo>
                  <a:cubicBezTo>
                    <a:pt x="422" y="704"/>
                    <a:pt x="425" y="705"/>
                    <a:pt x="427" y="706"/>
                  </a:cubicBezTo>
                  <a:cubicBezTo>
                    <a:pt x="427" y="706"/>
                    <a:pt x="426" y="705"/>
                    <a:pt x="426" y="705"/>
                  </a:cubicBezTo>
                  <a:cubicBezTo>
                    <a:pt x="426" y="705"/>
                    <a:pt x="427" y="706"/>
                    <a:pt x="427" y="706"/>
                  </a:cubicBezTo>
                  <a:cubicBezTo>
                    <a:pt x="427" y="706"/>
                    <a:pt x="426" y="705"/>
                    <a:pt x="426" y="705"/>
                  </a:cubicBezTo>
                  <a:cubicBezTo>
                    <a:pt x="426" y="705"/>
                    <a:pt x="426" y="705"/>
                    <a:pt x="427" y="706"/>
                  </a:cubicBezTo>
                  <a:close/>
                  <a:moveTo>
                    <a:pt x="408" y="682"/>
                  </a:moveTo>
                  <a:cubicBezTo>
                    <a:pt x="409" y="682"/>
                    <a:pt x="411" y="681"/>
                    <a:pt x="410" y="680"/>
                  </a:cubicBezTo>
                  <a:cubicBezTo>
                    <a:pt x="409" y="680"/>
                    <a:pt x="407" y="682"/>
                    <a:pt x="408" y="682"/>
                  </a:cubicBezTo>
                  <a:close/>
                  <a:moveTo>
                    <a:pt x="407" y="683"/>
                  </a:moveTo>
                  <a:cubicBezTo>
                    <a:pt x="408" y="684"/>
                    <a:pt x="411" y="683"/>
                    <a:pt x="411" y="682"/>
                  </a:cubicBezTo>
                  <a:cubicBezTo>
                    <a:pt x="411" y="682"/>
                    <a:pt x="408" y="683"/>
                    <a:pt x="407" y="683"/>
                  </a:cubicBezTo>
                  <a:cubicBezTo>
                    <a:pt x="408" y="683"/>
                    <a:pt x="408" y="683"/>
                    <a:pt x="408" y="683"/>
                  </a:cubicBezTo>
                  <a:cubicBezTo>
                    <a:pt x="408" y="683"/>
                    <a:pt x="407" y="683"/>
                    <a:pt x="407" y="683"/>
                  </a:cubicBezTo>
                  <a:close/>
                  <a:moveTo>
                    <a:pt x="407" y="680"/>
                  </a:moveTo>
                  <a:cubicBezTo>
                    <a:pt x="404" y="679"/>
                    <a:pt x="408" y="681"/>
                    <a:pt x="407" y="680"/>
                  </a:cubicBezTo>
                  <a:cubicBezTo>
                    <a:pt x="407" y="680"/>
                    <a:pt x="408" y="680"/>
                    <a:pt x="407" y="680"/>
                  </a:cubicBezTo>
                  <a:close/>
                  <a:moveTo>
                    <a:pt x="422" y="693"/>
                  </a:moveTo>
                  <a:cubicBezTo>
                    <a:pt x="422" y="693"/>
                    <a:pt x="424" y="694"/>
                    <a:pt x="424" y="694"/>
                  </a:cubicBezTo>
                  <a:cubicBezTo>
                    <a:pt x="424" y="693"/>
                    <a:pt x="422" y="691"/>
                    <a:pt x="421" y="691"/>
                  </a:cubicBezTo>
                  <a:cubicBezTo>
                    <a:pt x="421" y="692"/>
                    <a:pt x="422" y="692"/>
                    <a:pt x="422" y="693"/>
                  </a:cubicBezTo>
                  <a:close/>
                  <a:moveTo>
                    <a:pt x="430" y="701"/>
                  </a:moveTo>
                  <a:cubicBezTo>
                    <a:pt x="430" y="701"/>
                    <a:pt x="430" y="701"/>
                    <a:pt x="430" y="700"/>
                  </a:cubicBezTo>
                  <a:cubicBezTo>
                    <a:pt x="428" y="700"/>
                    <a:pt x="428" y="700"/>
                    <a:pt x="429" y="702"/>
                  </a:cubicBezTo>
                  <a:cubicBezTo>
                    <a:pt x="429" y="701"/>
                    <a:pt x="429" y="700"/>
                    <a:pt x="430" y="701"/>
                  </a:cubicBezTo>
                  <a:close/>
                  <a:moveTo>
                    <a:pt x="858" y="683"/>
                  </a:moveTo>
                  <a:cubicBezTo>
                    <a:pt x="856" y="683"/>
                    <a:pt x="856" y="684"/>
                    <a:pt x="854" y="685"/>
                  </a:cubicBezTo>
                  <a:cubicBezTo>
                    <a:pt x="855" y="685"/>
                    <a:pt x="855" y="685"/>
                    <a:pt x="855" y="685"/>
                  </a:cubicBezTo>
                  <a:cubicBezTo>
                    <a:pt x="853" y="687"/>
                    <a:pt x="847" y="687"/>
                    <a:pt x="845" y="687"/>
                  </a:cubicBezTo>
                  <a:cubicBezTo>
                    <a:pt x="841" y="688"/>
                    <a:pt x="838" y="686"/>
                    <a:pt x="834" y="686"/>
                  </a:cubicBezTo>
                  <a:cubicBezTo>
                    <a:pt x="831" y="687"/>
                    <a:pt x="828" y="686"/>
                    <a:pt x="824" y="686"/>
                  </a:cubicBezTo>
                  <a:cubicBezTo>
                    <a:pt x="820" y="686"/>
                    <a:pt x="816" y="685"/>
                    <a:pt x="812" y="687"/>
                  </a:cubicBezTo>
                  <a:cubicBezTo>
                    <a:pt x="808" y="688"/>
                    <a:pt x="807" y="690"/>
                    <a:pt x="806" y="694"/>
                  </a:cubicBezTo>
                  <a:cubicBezTo>
                    <a:pt x="804" y="697"/>
                    <a:pt x="800" y="697"/>
                    <a:pt x="797" y="699"/>
                  </a:cubicBezTo>
                  <a:cubicBezTo>
                    <a:pt x="790" y="704"/>
                    <a:pt x="785" y="713"/>
                    <a:pt x="781" y="720"/>
                  </a:cubicBezTo>
                  <a:cubicBezTo>
                    <a:pt x="785" y="717"/>
                    <a:pt x="787" y="714"/>
                    <a:pt x="790" y="710"/>
                  </a:cubicBezTo>
                  <a:cubicBezTo>
                    <a:pt x="793" y="706"/>
                    <a:pt x="797" y="704"/>
                    <a:pt x="802" y="701"/>
                  </a:cubicBezTo>
                  <a:cubicBezTo>
                    <a:pt x="806" y="699"/>
                    <a:pt x="811" y="697"/>
                    <a:pt x="815" y="697"/>
                  </a:cubicBezTo>
                  <a:cubicBezTo>
                    <a:pt x="816" y="697"/>
                    <a:pt x="827" y="699"/>
                    <a:pt x="825" y="701"/>
                  </a:cubicBezTo>
                  <a:cubicBezTo>
                    <a:pt x="825" y="701"/>
                    <a:pt x="824" y="700"/>
                    <a:pt x="823" y="700"/>
                  </a:cubicBezTo>
                  <a:cubicBezTo>
                    <a:pt x="823" y="701"/>
                    <a:pt x="825" y="702"/>
                    <a:pt x="826" y="703"/>
                  </a:cubicBezTo>
                  <a:cubicBezTo>
                    <a:pt x="825" y="703"/>
                    <a:pt x="825" y="703"/>
                    <a:pt x="825" y="703"/>
                  </a:cubicBezTo>
                  <a:cubicBezTo>
                    <a:pt x="826" y="704"/>
                    <a:pt x="822" y="707"/>
                    <a:pt x="822" y="707"/>
                  </a:cubicBezTo>
                  <a:cubicBezTo>
                    <a:pt x="820" y="708"/>
                    <a:pt x="819" y="709"/>
                    <a:pt x="818" y="709"/>
                  </a:cubicBezTo>
                  <a:cubicBezTo>
                    <a:pt x="817" y="709"/>
                    <a:pt x="814" y="707"/>
                    <a:pt x="814" y="707"/>
                  </a:cubicBezTo>
                  <a:cubicBezTo>
                    <a:pt x="813" y="707"/>
                    <a:pt x="813" y="708"/>
                    <a:pt x="813" y="708"/>
                  </a:cubicBezTo>
                  <a:cubicBezTo>
                    <a:pt x="812" y="708"/>
                    <a:pt x="810" y="708"/>
                    <a:pt x="810" y="708"/>
                  </a:cubicBezTo>
                  <a:cubicBezTo>
                    <a:pt x="811" y="710"/>
                    <a:pt x="815" y="709"/>
                    <a:pt x="816" y="711"/>
                  </a:cubicBezTo>
                  <a:cubicBezTo>
                    <a:pt x="817" y="712"/>
                    <a:pt x="817" y="712"/>
                    <a:pt x="818" y="712"/>
                  </a:cubicBezTo>
                  <a:cubicBezTo>
                    <a:pt x="819" y="712"/>
                    <a:pt x="819" y="710"/>
                    <a:pt x="820" y="711"/>
                  </a:cubicBezTo>
                  <a:cubicBezTo>
                    <a:pt x="820" y="712"/>
                    <a:pt x="822" y="712"/>
                    <a:pt x="823" y="711"/>
                  </a:cubicBezTo>
                  <a:cubicBezTo>
                    <a:pt x="822" y="712"/>
                    <a:pt x="821" y="713"/>
                    <a:pt x="821" y="715"/>
                  </a:cubicBezTo>
                  <a:cubicBezTo>
                    <a:pt x="820" y="716"/>
                    <a:pt x="818" y="717"/>
                    <a:pt x="818" y="719"/>
                  </a:cubicBezTo>
                  <a:cubicBezTo>
                    <a:pt x="822" y="718"/>
                    <a:pt x="821" y="721"/>
                    <a:pt x="823" y="724"/>
                  </a:cubicBezTo>
                  <a:cubicBezTo>
                    <a:pt x="823" y="725"/>
                    <a:pt x="824" y="726"/>
                    <a:pt x="825" y="726"/>
                  </a:cubicBezTo>
                  <a:cubicBezTo>
                    <a:pt x="826" y="727"/>
                    <a:pt x="828" y="727"/>
                    <a:pt x="828" y="728"/>
                  </a:cubicBezTo>
                  <a:cubicBezTo>
                    <a:pt x="828" y="728"/>
                    <a:pt x="827" y="728"/>
                    <a:pt x="827" y="729"/>
                  </a:cubicBezTo>
                  <a:cubicBezTo>
                    <a:pt x="828" y="729"/>
                    <a:pt x="832" y="730"/>
                    <a:pt x="831" y="732"/>
                  </a:cubicBezTo>
                  <a:cubicBezTo>
                    <a:pt x="832" y="732"/>
                    <a:pt x="833" y="731"/>
                    <a:pt x="833" y="731"/>
                  </a:cubicBezTo>
                  <a:cubicBezTo>
                    <a:pt x="834" y="731"/>
                    <a:pt x="835" y="732"/>
                    <a:pt x="836" y="732"/>
                  </a:cubicBezTo>
                  <a:cubicBezTo>
                    <a:pt x="838" y="732"/>
                    <a:pt x="839" y="731"/>
                    <a:pt x="841" y="730"/>
                  </a:cubicBezTo>
                  <a:cubicBezTo>
                    <a:pt x="840" y="733"/>
                    <a:pt x="843" y="732"/>
                    <a:pt x="844" y="731"/>
                  </a:cubicBezTo>
                  <a:cubicBezTo>
                    <a:pt x="845" y="728"/>
                    <a:pt x="845" y="726"/>
                    <a:pt x="846" y="724"/>
                  </a:cubicBezTo>
                  <a:cubicBezTo>
                    <a:pt x="847" y="723"/>
                    <a:pt x="848" y="720"/>
                    <a:pt x="850" y="720"/>
                  </a:cubicBezTo>
                  <a:cubicBezTo>
                    <a:pt x="852" y="719"/>
                    <a:pt x="851" y="721"/>
                    <a:pt x="852" y="720"/>
                  </a:cubicBezTo>
                  <a:cubicBezTo>
                    <a:pt x="852" y="721"/>
                    <a:pt x="850" y="726"/>
                    <a:pt x="850" y="726"/>
                  </a:cubicBezTo>
                  <a:cubicBezTo>
                    <a:pt x="851" y="727"/>
                    <a:pt x="852" y="726"/>
                    <a:pt x="853" y="727"/>
                  </a:cubicBezTo>
                  <a:cubicBezTo>
                    <a:pt x="854" y="727"/>
                    <a:pt x="856" y="728"/>
                    <a:pt x="854" y="729"/>
                  </a:cubicBezTo>
                  <a:cubicBezTo>
                    <a:pt x="854" y="729"/>
                    <a:pt x="855" y="729"/>
                    <a:pt x="855" y="729"/>
                  </a:cubicBezTo>
                  <a:cubicBezTo>
                    <a:pt x="855" y="730"/>
                    <a:pt x="850" y="733"/>
                    <a:pt x="850" y="733"/>
                  </a:cubicBezTo>
                  <a:cubicBezTo>
                    <a:pt x="848" y="733"/>
                    <a:pt x="845" y="732"/>
                    <a:pt x="844" y="735"/>
                  </a:cubicBezTo>
                  <a:cubicBezTo>
                    <a:pt x="844" y="735"/>
                    <a:pt x="847" y="735"/>
                    <a:pt x="847" y="735"/>
                  </a:cubicBezTo>
                  <a:cubicBezTo>
                    <a:pt x="847" y="735"/>
                    <a:pt x="835" y="741"/>
                    <a:pt x="833" y="741"/>
                  </a:cubicBezTo>
                  <a:cubicBezTo>
                    <a:pt x="832" y="741"/>
                    <a:pt x="832" y="741"/>
                    <a:pt x="831" y="741"/>
                  </a:cubicBezTo>
                  <a:cubicBezTo>
                    <a:pt x="831" y="741"/>
                    <a:pt x="832" y="742"/>
                    <a:pt x="832" y="742"/>
                  </a:cubicBezTo>
                  <a:cubicBezTo>
                    <a:pt x="830" y="742"/>
                    <a:pt x="828" y="745"/>
                    <a:pt x="828" y="742"/>
                  </a:cubicBezTo>
                  <a:cubicBezTo>
                    <a:pt x="827" y="742"/>
                    <a:pt x="826" y="743"/>
                    <a:pt x="826" y="743"/>
                  </a:cubicBezTo>
                  <a:cubicBezTo>
                    <a:pt x="826" y="743"/>
                    <a:pt x="826" y="743"/>
                    <a:pt x="825" y="743"/>
                  </a:cubicBezTo>
                  <a:cubicBezTo>
                    <a:pt x="825" y="743"/>
                    <a:pt x="825" y="744"/>
                    <a:pt x="825" y="744"/>
                  </a:cubicBezTo>
                  <a:cubicBezTo>
                    <a:pt x="824" y="745"/>
                    <a:pt x="824" y="746"/>
                    <a:pt x="822" y="748"/>
                  </a:cubicBezTo>
                  <a:cubicBezTo>
                    <a:pt x="822" y="748"/>
                    <a:pt x="819" y="751"/>
                    <a:pt x="819" y="750"/>
                  </a:cubicBezTo>
                  <a:cubicBezTo>
                    <a:pt x="820" y="750"/>
                    <a:pt x="816" y="752"/>
                    <a:pt x="816" y="752"/>
                  </a:cubicBezTo>
                  <a:cubicBezTo>
                    <a:pt x="816" y="752"/>
                    <a:pt x="816" y="753"/>
                    <a:pt x="816" y="753"/>
                  </a:cubicBezTo>
                  <a:cubicBezTo>
                    <a:pt x="816" y="753"/>
                    <a:pt x="814" y="750"/>
                    <a:pt x="814" y="750"/>
                  </a:cubicBezTo>
                  <a:cubicBezTo>
                    <a:pt x="814" y="751"/>
                    <a:pt x="813" y="748"/>
                    <a:pt x="812" y="748"/>
                  </a:cubicBezTo>
                  <a:cubicBezTo>
                    <a:pt x="812" y="746"/>
                    <a:pt x="813" y="743"/>
                    <a:pt x="814" y="743"/>
                  </a:cubicBezTo>
                  <a:cubicBezTo>
                    <a:pt x="814" y="742"/>
                    <a:pt x="814" y="742"/>
                    <a:pt x="814" y="742"/>
                  </a:cubicBezTo>
                  <a:cubicBezTo>
                    <a:pt x="814" y="742"/>
                    <a:pt x="817" y="742"/>
                    <a:pt x="817" y="741"/>
                  </a:cubicBezTo>
                  <a:cubicBezTo>
                    <a:pt x="816" y="741"/>
                    <a:pt x="816" y="741"/>
                    <a:pt x="816" y="741"/>
                  </a:cubicBezTo>
                  <a:cubicBezTo>
                    <a:pt x="815" y="741"/>
                    <a:pt x="823" y="736"/>
                    <a:pt x="824" y="736"/>
                  </a:cubicBezTo>
                  <a:cubicBezTo>
                    <a:pt x="824" y="737"/>
                    <a:pt x="825" y="738"/>
                    <a:pt x="826" y="738"/>
                  </a:cubicBezTo>
                  <a:cubicBezTo>
                    <a:pt x="824" y="735"/>
                    <a:pt x="830" y="736"/>
                    <a:pt x="831" y="735"/>
                  </a:cubicBezTo>
                  <a:cubicBezTo>
                    <a:pt x="830" y="734"/>
                    <a:pt x="823" y="734"/>
                    <a:pt x="822" y="735"/>
                  </a:cubicBezTo>
                  <a:cubicBezTo>
                    <a:pt x="818" y="735"/>
                    <a:pt x="826" y="731"/>
                    <a:pt x="825" y="730"/>
                  </a:cubicBezTo>
                  <a:cubicBezTo>
                    <a:pt x="824" y="730"/>
                    <a:pt x="824" y="730"/>
                    <a:pt x="823" y="730"/>
                  </a:cubicBezTo>
                  <a:cubicBezTo>
                    <a:pt x="823" y="730"/>
                    <a:pt x="823" y="729"/>
                    <a:pt x="822" y="729"/>
                  </a:cubicBezTo>
                  <a:cubicBezTo>
                    <a:pt x="821" y="733"/>
                    <a:pt x="820" y="733"/>
                    <a:pt x="817" y="735"/>
                  </a:cubicBezTo>
                  <a:cubicBezTo>
                    <a:pt x="816" y="736"/>
                    <a:pt x="813" y="737"/>
                    <a:pt x="814" y="734"/>
                  </a:cubicBezTo>
                  <a:cubicBezTo>
                    <a:pt x="813" y="734"/>
                    <a:pt x="812" y="735"/>
                    <a:pt x="812" y="735"/>
                  </a:cubicBezTo>
                  <a:cubicBezTo>
                    <a:pt x="812" y="736"/>
                    <a:pt x="813" y="737"/>
                    <a:pt x="811" y="738"/>
                  </a:cubicBezTo>
                  <a:cubicBezTo>
                    <a:pt x="811" y="738"/>
                    <a:pt x="809" y="738"/>
                    <a:pt x="809" y="738"/>
                  </a:cubicBezTo>
                  <a:cubicBezTo>
                    <a:pt x="809" y="738"/>
                    <a:pt x="807" y="737"/>
                    <a:pt x="807" y="737"/>
                  </a:cubicBezTo>
                  <a:cubicBezTo>
                    <a:pt x="804" y="738"/>
                    <a:pt x="807" y="740"/>
                    <a:pt x="807" y="739"/>
                  </a:cubicBezTo>
                  <a:cubicBezTo>
                    <a:pt x="807" y="741"/>
                    <a:pt x="806" y="741"/>
                    <a:pt x="805" y="742"/>
                  </a:cubicBezTo>
                  <a:cubicBezTo>
                    <a:pt x="805" y="741"/>
                    <a:pt x="804" y="740"/>
                    <a:pt x="803" y="741"/>
                  </a:cubicBezTo>
                  <a:cubicBezTo>
                    <a:pt x="803" y="741"/>
                    <a:pt x="804" y="741"/>
                    <a:pt x="804" y="742"/>
                  </a:cubicBezTo>
                  <a:cubicBezTo>
                    <a:pt x="803" y="743"/>
                    <a:pt x="802" y="744"/>
                    <a:pt x="801" y="744"/>
                  </a:cubicBezTo>
                  <a:cubicBezTo>
                    <a:pt x="800" y="744"/>
                    <a:pt x="800" y="744"/>
                    <a:pt x="799" y="744"/>
                  </a:cubicBezTo>
                  <a:cubicBezTo>
                    <a:pt x="799" y="744"/>
                    <a:pt x="798" y="742"/>
                    <a:pt x="798" y="743"/>
                  </a:cubicBezTo>
                  <a:cubicBezTo>
                    <a:pt x="797" y="744"/>
                    <a:pt x="800" y="744"/>
                    <a:pt x="798" y="745"/>
                  </a:cubicBezTo>
                  <a:cubicBezTo>
                    <a:pt x="798" y="746"/>
                    <a:pt x="797" y="744"/>
                    <a:pt x="796" y="744"/>
                  </a:cubicBezTo>
                  <a:cubicBezTo>
                    <a:pt x="796" y="744"/>
                    <a:pt x="797" y="745"/>
                    <a:pt x="796" y="745"/>
                  </a:cubicBezTo>
                  <a:cubicBezTo>
                    <a:pt x="795" y="747"/>
                    <a:pt x="795" y="739"/>
                    <a:pt x="793" y="746"/>
                  </a:cubicBezTo>
                  <a:cubicBezTo>
                    <a:pt x="793" y="747"/>
                    <a:pt x="792" y="748"/>
                    <a:pt x="791" y="748"/>
                  </a:cubicBezTo>
                  <a:cubicBezTo>
                    <a:pt x="790" y="749"/>
                    <a:pt x="788" y="749"/>
                    <a:pt x="788" y="750"/>
                  </a:cubicBezTo>
                  <a:cubicBezTo>
                    <a:pt x="788" y="750"/>
                    <a:pt x="787" y="750"/>
                    <a:pt x="786" y="750"/>
                  </a:cubicBezTo>
                  <a:cubicBezTo>
                    <a:pt x="786" y="750"/>
                    <a:pt x="786" y="750"/>
                    <a:pt x="786" y="750"/>
                  </a:cubicBezTo>
                  <a:cubicBezTo>
                    <a:pt x="785" y="750"/>
                    <a:pt x="785" y="752"/>
                    <a:pt x="785" y="753"/>
                  </a:cubicBezTo>
                  <a:cubicBezTo>
                    <a:pt x="784" y="753"/>
                    <a:pt x="783" y="754"/>
                    <a:pt x="783" y="755"/>
                  </a:cubicBezTo>
                  <a:cubicBezTo>
                    <a:pt x="782" y="755"/>
                    <a:pt x="780" y="760"/>
                    <a:pt x="783" y="760"/>
                  </a:cubicBezTo>
                  <a:cubicBezTo>
                    <a:pt x="783" y="761"/>
                    <a:pt x="781" y="762"/>
                    <a:pt x="780" y="763"/>
                  </a:cubicBezTo>
                  <a:cubicBezTo>
                    <a:pt x="780" y="764"/>
                    <a:pt x="782" y="766"/>
                    <a:pt x="783" y="767"/>
                  </a:cubicBezTo>
                  <a:cubicBezTo>
                    <a:pt x="783" y="767"/>
                    <a:pt x="785" y="769"/>
                    <a:pt x="786" y="769"/>
                  </a:cubicBezTo>
                  <a:cubicBezTo>
                    <a:pt x="788" y="767"/>
                    <a:pt x="785" y="766"/>
                    <a:pt x="785" y="765"/>
                  </a:cubicBezTo>
                  <a:cubicBezTo>
                    <a:pt x="785" y="767"/>
                    <a:pt x="788" y="768"/>
                    <a:pt x="786" y="770"/>
                  </a:cubicBezTo>
                  <a:cubicBezTo>
                    <a:pt x="785" y="770"/>
                    <a:pt x="784" y="771"/>
                    <a:pt x="783" y="770"/>
                  </a:cubicBezTo>
                  <a:cubicBezTo>
                    <a:pt x="782" y="770"/>
                    <a:pt x="783" y="770"/>
                    <a:pt x="783" y="768"/>
                  </a:cubicBezTo>
                  <a:cubicBezTo>
                    <a:pt x="781" y="769"/>
                    <a:pt x="781" y="771"/>
                    <a:pt x="780" y="771"/>
                  </a:cubicBezTo>
                  <a:cubicBezTo>
                    <a:pt x="778" y="771"/>
                    <a:pt x="779" y="769"/>
                    <a:pt x="778" y="768"/>
                  </a:cubicBezTo>
                  <a:cubicBezTo>
                    <a:pt x="777" y="772"/>
                    <a:pt x="774" y="772"/>
                    <a:pt x="771" y="773"/>
                  </a:cubicBezTo>
                  <a:cubicBezTo>
                    <a:pt x="770" y="773"/>
                    <a:pt x="762" y="773"/>
                    <a:pt x="762" y="776"/>
                  </a:cubicBezTo>
                  <a:cubicBezTo>
                    <a:pt x="762" y="778"/>
                    <a:pt x="771" y="774"/>
                    <a:pt x="771" y="774"/>
                  </a:cubicBezTo>
                  <a:cubicBezTo>
                    <a:pt x="772" y="775"/>
                    <a:pt x="770" y="775"/>
                    <a:pt x="769" y="776"/>
                  </a:cubicBezTo>
                  <a:cubicBezTo>
                    <a:pt x="770" y="776"/>
                    <a:pt x="774" y="774"/>
                    <a:pt x="772" y="776"/>
                  </a:cubicBezTo>
                  <a:cubicBezTo>
                    <a:pt x="770" y="777"/>
                    <a:pt x="767" y="777"/>
                    <a:pt x="766" y="777"/>
                  </a:cubicBezTo>
                  <a:cubicBezTo>
                    <a:pt x="764" y="778"/>
                    <a:pt x="762" y="778"/>
                    <a:pt x="760" y="779"/>
                  </a:cubicBezTo>
                  <a:cubicBezTo>
                    <a:pt x="758" y="780"/>
                    <a:pt x="759" y="779"/>
                    <a:pt x="759" y="780"/>
                  </a:cubicBezTo>
                  <a:cubicBezTo>
                    <a:pt x="759" y="781"/>
                    <a:pt x="760" y="782"/>
                    <a:pt x="760" y="784"/>
                  </a:cubicBezTo>
                  <a:cubicBezTo>
                    <a:pt x="759" y="785"/>
                    <a:pt x="758" y="786"/>
                    <a:pt x="758" y="788"/>
                  </a:cubicBezTo>
                  <a:cubicBezTo>
                    <a:pt x="757" y="788"/>
                    <a:pt x="757" y="788"/>
                    <a:pt x="757" y="787"/>
                  </a:cubicBezTo>
                  <a:cubicBezTo>
                    <a:pt x="757" y="788"/>
                    <a:pt x="758" y="788"/>
                    <a:pt x="758" y="789"/>
                  </a:cubicBezTo>
                  <a:cubicBezTo>
                    <a:pt x="758" y="790"/>
                    <a:pt x="756" y="791"/>
                    <a:pt x="756" y="791"/>
                  </a:cubicBezTo>
                  <a:cubicBezTo>
                    <a:pt x="755" y="793"/>
                    <a:pt x="752" y="794"/>
                    <a:pt x="754" y="791"/>
                  </a:cubicBezTo>
                  <a:cubicBezTo>
                    <a:pt x="753" y="791"/>
                    <a:pt x="752" y="791"/>
                    <a:pt x="751" y="789"/>
                  </a:cubicBezTo>
                  <a:cubicBezTo>
                    <a:pt x="750" y="788"/>
                    <a:pt x="750" y="787"/>
                    <a:pt x="750" y="785"/>
                  </a:cubicBezTo>
                  <a:cubicBezTo>
                    <a:pt x="748" y="789"/>
                    <a:pt x="752" y="792"/>
                    <a:pt x="753" y="795"/>
                  </a:cubicBezTo>
                  <a:cubicBezTo>
                    <a:pt x="754" y="797"/>
                    <a:pt x="750" y="801"/>
                    <a:pt x="751" y="802"/>
                  </a:cubicBezTo>
                  <a:cubicBezTo>
                    <a:pt x="751" y="801"/>
                    <a:pt x="749" y="805"/>
                    <a:pt x="749" y="805"/>
                  </a:cubicBezTo>
                  <a:cubicBezTo>
                    <a:pt x="749" y="805"/>
                    <a:pt x="748" y="806"/>
                    <a:pt x="748" y="806"/>
                  </a:cubicBezTo>
                  <a:cubicBezTo>
                    <a:pt x="748" y="806"/>
                    <a:pt x="748" y="809"/>
                    <a:pt x="747" y="808"/>
                  </a:cubicBezTo>
                  <a:cubicBezTo>
                    <a:pt x="746" y="808"/>
                    <a:pt x="747" y="806"/>
                    <a:pt x="747" y="805"/>
                  </a:cubicBezTo>
                  <a:cubicBezTo>
                    <a:pt x="748" y="803"/>
                    <a:pt x="747" y="801"/>
                    <a:pt x="748" y="799"/>
                  </a:cubicBezTo>
                  <a:cubicBezTo>
                    <a:pt x="747" y="799"/>
                    <a:pt x="747" y="799"/>
                    <a:pt x="747" y="799"/>
                  </a:cubicBezTo>
                  <a:cubicBezTo>
                    <a:pt x="747" y="799"/>
                    <a:pt x="747" y="798"/>
                    <a:pt x="746" y="798"/>
                  </a:cubicBezTo>
                  <a:cubicBezTo>
                    <a:pt x="746" y="798"/>
                    <a:pt x="746" y="799"/>
                    <a:pt x="746" y="799"/>
                  </a:cubicBezTo>
                  <a:cubicBezTo>
                    <a:pt x="746" y="798"/>
                    <a:pt x="744" y="796"/>
                    <a:pt x="745" y="796"/>
                  </a:cubicBezTo>
                  <a:cubicBezTo>
                    <a:pt x="746" y="796"/>
                    <a:pt x="746" y="796"/>
                    <a:pt x="746" y="795"/>
                  </a:cubicBezTo>
                  <a:cubicBezTo>
                    <a:pt x="746" y="795"/>
                    <a:pt x="744" y="796"/>
                    <a:pt x="744" y="795"/>
                  </a:cubicBezTo>
                  <a:cubicBezTo>
                    <a:pt x="744" y="794"/>
                    <a:pt x="746" y="794"/>
                    <a:pt x="746" y="794"/>
                  </a:cubicBezTo>
                  <a:cubicBezTo>
                    <a:pt x="746" y="794"/>
                    <a:pt x="744" y="793"/>
                    <a:pt x="744" y="793"/>
                  </a:cubicBezTo>
                  <a:cubicBezTo>
                    <a:pt x="745" y="793"/>
                    <a:pt x="745" y="792"/>
                    <a:pt x="746" y="792"/>
                  </a:cubicBezTo>
                  <a:cubicBezTo>
                    <a:pt x="743" y="792"/>
                    <a:pt x="747" y="790"/>
                    <a:pt x="748" y="789"/>
                  </a:cubicBezTo>
                  <a:cubicBezTo>
                    <a:pt x="747" y="789"/>
                    <a:pt x="747" y="789"/>
                    <a:pt x="747" y="789"/>
                  </a:cubicBezTo>
                  <a:cubicBezTo>
                    <a:pt x="747" y="789"/>
                    <a:pt x="747" y="789"/>
                    <a:pt x="747" y="788"/>
                  </a:cubicBezTo>
                  <a:cubicBezTo>
                    <a:pt x="746" y="787"/>
                    <a:pt x="744" y="790"/>
                    <a:pt x="744" y="790"/>
                  </a:cubicBezTo>
                  <a:cubicBezTo>
                    <a:pt x="743" y="793"/>
                    <a:pt x="744" y="795"/>
                    <a:pt x="744" y="798"/>
                  </a:cubicBezTo>
                  <a:cubicBezTo>
                    <a:pt x="743" y="797"/>
                    <a:pt x="743" y="797"/>
                    <a:pt x="742" y="796"/>
                  </a:cubicBezTo>
                  <a:cubicBezTo>
                    <a:pt x="742" y="797"/>
                    <a:pt x="745" y="800"/>
                    <a:pt x="744" y="800"/>
                  </a:cubicBezTo>
                  <a:cubicBezTo>
                    <a:pt x="744" y="801"/>
                    <a:pt x="742" y="799"/>
                    <a:pt x="741" y="799"/>
                  </a:cubicBezTo>
                  <a:cubicBezTo>
                    <a:pt x="741" y="798"/>
                    <a:pt x="740" y="798"/>
                    <a:pt x="739" y="798"/>
                  </a:cubicBezTo>
                  <a:cubicBezTo>
                    <a:pt x="739" y="797"/>
                    <a:pt x="739" y="796"/>
                    <a:pt x="739" y="795"/>
                  </a:cubicBezTo>
                  <a:cubicBezTo>
                    <a:pt x="736" y="798"/>
                    <a:pt x="742" y="800"/>
                    <a:pt x="743" y="801"/>
                  </a:cubicBezTo>
                  <a:cubicBezTo>
                    <a:pt x="744" y="802"/>
                    <a:pt x="746" y="804"/>
                    <a:pt x="744" y="804"/>
                  </a:cubicBezTo>
                  <a:cubicBezTo>
                    <a:pt x="743" y="804"/>
                    <a:pt x="742" y="802"/>
                    <a:pt x="741" y="801"/>
                  </a:cubicBezTo>
                  <a:cubicBezTo>
                    <a:pt x="739" y="803"/>
                    <a:pt x="747" y="805"/>
                    <a:pt x="745" y="807"/>
                  </a:cubicBezTo>
                  <a:cubicBezTo>
                    <a:pt x="744" y="807"/>
                    <a:pt x="744" y="807"/>
                    <a:pt x="744" y="807"/>
                  </a:cubicBezTo>
                  <a:cubicBezTo>
                    <a:pt x="743" y="808"/>
                    <a:pt x="745" y="809"/>
                    <a:pt x="746" y="810"/>
                  </a:cubicBezTo>
                  <a:cubicBezTo>
                    <a:pt x="746" y="810"/>
                    <a:pt x="747" y="813"/>
                    <a:pt x="747" y="813"/>
                  </a:cubicBezTo>
                  <a:cubicBezTo>
                    <a:pt x="747" y="813"/>
                    <a:pt x="747" y="813"/>
                    <a:pt x="747" y="813"/>
                  </a:cubicBezTo>
                  <a:cubicBezTo>
                    <a:pt x="748" y="813"/>
                    <a:pt x="748" y="814"/>
                    <a:pt x="747" y="814"/>
                  </a:cubicBezTo>
                  <a:cubicBezTo>
                    <a:pt x="747" y="814"/>
                    <a:pt x="747" y="814"/>
                    <a:pt x="747" y="814"/>
                  </a:cubicBezTo>
                  <a:cubicBezTo>
                    <a:pt x="747" y="816"/>
                    <a:pt x="748" y="815"/>
                    <a:pt x="746" y="816"/>
                  </a:cubicBezTo>
                  <a:cubicBezTo>
                    <a:pt x="746" y="816"/>
                    <a:pt x="743" y="817"/>
                    <a:pt x="744" y="817"/>
                  </a:cubicBezTo>
                  <a:cubicBezTo>
                    <a:pt x="745" y="818"/>
                    <a:pt x="742" y="817"/>
                    <a:pt x="742" y="818"/>
                  </a:cubicBezTo>
                  <a:cubicBezTo>
                    <a:pt x="742" y="820"/>
                    <a:pt x="745" y="817"/>
                    <a:pt x="746" y="818"/>
                  </a:cubicBezTo>
                  <a:cubicBezTo>
                    <a:pt x="748" y="819"/>
                    <a:pt x="745" y="820"/>
                    <a:pt x="745" y="821"/>
                  </a:cubicBezTo>
                  <a:cubicBezTo>
                    <a:pt x="746" y="821"/>
                    <a:pt x="747" y="819"/>
                    <a:pt x="748" y="819"/>
                  </a:cubicBezTo>
                  <a:cubicBezTo>
                    <a:pt x="749" y="819"/>
                    <a:pt x="748" y="821"/>
                    <a:pt x="747" y="822"/>
                  </a:cubicBezTo>
                  <a:cubicBezTo>
                    <a:pt x="746" y="824"/>
                    <a:pt x="745" y="823"/>
                    <a:pt x="743" y="823"/>
                  </a:cubicBezTo>
                  <a:cubicBezTo>
                    <a:pt x="743" y="822"/>
                    <a:pt x="744" y="821"/>
                    <a:pt x="743" y="821"/>
                  </a:cubicBezTo>
                  <a:cubicBezTo>
                    <a:pt x="743" y="822"/>
                    <a:pt x="742" y="823"/>
                    <a:pt x="742" y="823"/>
                  </a:cubicBezTo>
                  <a:cubicBezTo>
                    <a:pt x="741" y="822"/>
                    <a:pt x="741" y="822"/>
                    <a:pt x="740" y="822"/>
                  </a:cubicBezTo>
                  <a:cubicBezTo>
                    <a:pt x="741" y="823"/>
                    <a:pt x="743" y="823"/>
                    <a:pt x="742" y="825"/>
                  </a:cubicBezTo>
                  <a:cubicBezTo>
                    <a:pt x="742" y="825"/>
                    <a:pt x="740" y="826"/>
                    <a:pt x="740" y="826"/>
                  </a:cubicBezTo>
                  <a:cubicBezTo>
                    <a:pt x="741" y="827"/>
                    <a:pt x="742" y="826"/>
                    <a:pt x="743" y="826"/>
                  </a:cubicBezTo>
                  <a:cubicBezTo>
                    <a:pt x="746" y="827"/>
                    <a:pt x="743" y="828"/>
                    <a:pt x="742" y="829"/>
                  </a:cubicBezTo>
                  <a:cubicBezTo>
                    <a:pt x="740" y="829"/>
                    <a:pt x="738" y="829"/>
                    <a:pt x="736" y="831"/>
                  </a:cubicBezTo>
                  <a:cubicBezTo>
                    <a:pt x="736" y="832"/>
                    <a:pt x="735" y="833"/>
                    <a:pt x="734" y="834"/>
                  </a:cubicBezTo>
                  <a:cubicBezTo>
                    <a:pt x="731" y="836"/>
                    <a:pt x="727" y="836"/>
                    <a:pt x="725" y="839"/>
                  </a:cubicBezTo>
                  <a:cubicBezTo>
                    <a:pt x="724" y="842"/>
                    <a:pt x="723" y="843"/>
                    <a:pt x="721" y="844"/>
                  </a:cubicBezTo>
                  <a:cubicBezTo>
                    <a:pt x="718" y="846"/>
                    <a:pt x="718" y="845"/>
                    <a:pt x="715" y="845"/>
                  </a:cubicBezTo>
                  <a:cubicBezTo>
                    <a:pt x="715" y="846"/>
                    <a:pt x="717" y="846"/>
                    <a:pt x="717" y="847"/>
                  </a:cubicBezTo>
                  <a:cubicBezTo>
                    <a:pt x="716" y="849"/>
                    <a:pt x="715" y="847"/>
                    <a:pt x="714" y="847"/>
                  </a:cubicBezTo>
                  <a:cubicBezTo>
                    <a:pt x="715" y="849"/>
                    <a:pt x="713" y="850"/>
                    <a:pt x="712" y="851"/>
                  </a:cubicBezTo>
                  <a:cubicBezTo>
                    <a:pt x="712" y="852"/>
                    <a:pt x="710" y="855"/>
                    <a:pt x="711" y="854"/>
                  </a:cubicBezTo>
                  <a:cubicBezTo>
                    <a:pt x="711" y="854"/>
                    <a:pt x="710" y="859"/>
                    <a:pt x="710" y="860"/>
                  </a:cubicBezTo>
                  <a:cubicBezTo>
                    <a:pt x="710" y="863"/>
                    <a:pt x="711" y="867"/>
                    <a:pt x="712" y="870"/>
                  </a:cubicBezTo>
                  <a:cubicBezTo>
                    <a:pt x="714" y="877"/>
                    <a:pt x="719" y="884"/>
                    <a:pt x="720" y="891"/>
                  </a:cubicBezTo>
                  <a:cubicBezTo>
                    <a:pt x="720" y="894"/>
                    <a:pt x="719" y="904"/>
                    <a:pt x="714" y="903"/>
                  </a:cubicBezTo>
                  <a:cubicBezTo>
                    <a:pt x="712" y="902"/>
                    <a:pt x="711" y="899"/>
                    <a:pt x="710" y="898"/>
                  </a:cubicBezTo>
                  <a:cubicBezTo>
                    <a:pt x="709" y="897"/>
                    <a:pt x="705" y="892"/>
                    <a:pt x="706" y="891"/>
                  </a:cubicBezTo>
                  <a:cubicBezTo>
                    <a:pt x="706" y="890"/>
                    <a:pt x="707" y="889"/>
                    <a:pt x="706" y="889"/>
                  </a:cubicBezTo>
                  <a:cubicBezTo>
                    <a:pt x="705" y="889"/>
                    <a:pt x="705" y="890"/>
                    <a:pt x="705" y="890"/>
                  </a:cubicBezTo>
                  <a:cubicBezTo>
                    <a:pt x="704" y="890"/>
                    <a:pt x="704" y="889"/>
                    <a:pt x="703" y="888"/>
                  </a:cubicBezTo>
                  <a:cubicBezTo>
                    <a:pt x="702" y="886"/>
                    <a:pt x="704" y="881"/>
                    <a:pt x="701" y="883"/>
                  </a:cubicBezTo>
                  <a:cubicBezTo>
                    <a:pt x="702" y="882"/>
                    <a:pt x="702" y="876"/>
                    <a:pt x="702" y="875"/>
                  </a:cubicBezTo>
                  <a:cubicBezTo>
                    <a:pt x="701" y="873"/>
                    <a:pt x="699" y="871"/>
                    <a:pt x="697" y="869"/>
                  </a:cubicBezTo>
                  <a:cubicBezTo>
                    <a:pt x="696" y="868"/>
                    <a:pt x="693" y="864"/>
                    <a:pt x="692" y="864"/>
                  </a:cubicBezTo>
                  <a:cubicBezTo>
                    <a:pt x="691" y="864"/>
                    <a:pt x="689" y="868"/>
                    <a:pt x="688" y="866"/>
                  </a:cubicBezTo>
                  <a:cubicBezTo>
                    <a:pt x="687" y="867"/>
                    <a:pt x="687" y="868"/>
                    <a:pt x="686" y="868"/>
                  </a:cubicBezTo>
                  <a:cubicBezTo>
                    <a:pt x="684" y="868"/>
                    <a:pt x="683" y="867"/>
                    <a:pt x="682" y="865"/>
                  </a:cubicBezTo>
                  <a:cubicBezTo>
                    <a:pt x="683" y="865"/>
                    <a:pt x="683" y="865"/>
                    <a:pt x="683" y="865"/>
                  </a:cubicBezTo>
                  <a:cubicBezTo>
                    <a:pt x="681" y="864"/>
                    <a:pt x="679" y="864"/>
                    <a:pt x="678" y="863"/>
                  </a:cubicBezTo>
                  <a:cubicBezTo>
                    <a:pt x="678" y="863"/>
                    <a:pt x="678" y="863"/>
                    <a:pt x="679" y="863"/>
                  </a:cubicBezTo>
                  <a:cubicBezTo>
                    <a:pt x="677" y="861"/>
                    <a:pt x="675" y="863"/>
                    <a:pt x="673" y="863"/>
                  </a:cubicBezTo>
                  <a:cubicBezTo>
                    <a:pt x="673" y="863"/>
                    <a:pt x="673" y="862"/>
                    <a:pt x="673" y="862"/>
                  </a:cubicBezTo>
                  <a:cubicBezTo>
                    <a:pt x="671" y="862"/>
                    <a:pt x="670" y="863"/>
                    <a:pt x="668" y="864"/>
                  </a:cubicBezTo>
                  <a:cubicBezTo>
                    <a:pt x="667" y="863"/>
                    <a:pt x="667" y="861"/>
                    <a:pt x="666" y="861"/>
                  </a:cubicBezTo>
                  <a:cubicBezTo>
                    <a:pt x="666" y="861"/>
                    <a:pt x="665" y="862"/>
                    <a:pt x="664" y="862"/>
                  </a:cubicBezTo>
                  <a:cubicBezTo>
                    <a:pt x="663" y="863"/>
                    <a:pt x="662" y="863"/>
                    <a:pt x="660" y="863"/>
                  </a:cubicBezTo>
                  <a:cubicBezTo>
                    <a:pt x="659" y="863"/>
                    <a:pt x="656" y="864"/>
                    <a:pt x="655" y="865"/>
                  </a:cubicBezTo>
                  <a:cubicBezTo>
                    <a:pt x="655" y="865"/>
                    <a:pt x="654" y="866"/>
                    <a:pt x="654" y="866"/>
                  </a:cubicBezTo>
                  <a:cubicBezTo>
                    <a:pt x="655" y="867"/>
                    <a:pt x="655" y="866"/>
                    <a:pt x="656" y="866"/>
                  </a:cubicBezTo>
                  <a:cubicBezTo>
                    <a:pt x="659" y="866"/>
                    <a:pt x="655" y="869"/>
                    <a:pt x="655" y="868"/>
                  </a:cubicBezTo>
                  <a:cubicBezTo>
                    <a:pt x="655" y="868"/>
                    <a:pt x="655" y="869"/>
                    <a:pt x="655" y="870"/>
                  </a:cubicBezTo>
                  <a:cubicBezTo>
                    <a:pt x="656" y="871"/>
                    <a:pt x="657" y="871"/>
                    <a:pt x="657" y="872"/>
                  </a:cubicBezTo>
                  <a:cubicBezTo>
                    <a:pt x="657" y="873"/>
                    <a:pt x="652" y="869"/>
                    <a:pt x="652" y="869"/>
                  </a:cubicBezTo>
                  <a:cubicBezTo>
                    <a:pt x="653" y="870"/>
                    <a:pt x="652" y="872"/>
                    <a:pt x="651" y="872"/>
                  </a:cubicBezTo>
                  <a:cubicBezTo>
                    <a:pt x="651" y="872"/>
                    <a:pt x="650" y="871"/>
                    <a:pt x="649" y="871"/>
                  </a:cubicBezTo>
                  <a:cubicBezTo>
                    <a:pt x="648" y="871"/>
                    <a:pt x="647" y="872"/>
                    <a:pt x="646" y="871"/>
                  </a:cubicBezTo>
                  <a:cubicBezTo>
                    <a:pt x="645" y="871"/>
                    <a:pt x="645" y="870"/>
                    <a:pt x="645" y="870"/>
                  </a:cubicBezTo>
                  <a:cubicBezTo>
                    <a:pt x="645" y="870"/>
                    <a:pt x="644" y="870"/>
                    <a:pt x="644" y="870"/>
                  </a:cubicBezTo>
                  <a:cubicBezTo>
                    <a:pt x="644" y="869"/>
                    <a:pt x="639" y="866"/>
                    <a:pt x="639" y="867"/>
                  </a:cubicBezTo>
                  <a:cubicBezTo>
                    <a:pt x="639" y="867"/>
                    <a:pt x="639" y="867"/>
                    <a:pt x="639" y="868"/>
                  </a:cubicBezTo>
                  <a:cubicBezTo>
                    <a:pt x="639" y="867"/>
                    <a:pt x="639" y="867"/>
                    <a:pt x="638" y="867"/>
                  </a:cubicBezTo>
                  <a:cubicBezTo>
                    <a:pt x="638" y="867"/>
                    <a:pt x="638" y="869"/>
                    <a:pt x="637" y="869"/>
                  </a:cubicBezTo>
                  <a:cubicBezTo>
                    <a:pt x="636" y="870"/>
                    <a:pt x="634" y="868"/>
                    <a:pt x="633" y="868"/>
                  </a:cubicBezTo>
                  <a:cubicBezTo>
                    <a:pt x="629" y="867"/>
                    <a:pt x="627" y="870"/>
                    <a:pt x="623" y="870"/>
                  </a:cubicBezTo>
                  <a:cubicBezTo>
                    <a:pt x="622" y="869"/>
                    <a:pt x="622" y="869"/>
                    <a:pt x="621" y="869"/>
                  </a:cubicBezTo>
                  <a:cubicBezTo>
                    <a:pt x="621" y="869"/>
                    <a:pt x="621" y="868"/>
                    <a:pt x="621" y="868"/>
                  </a:cubicBezTo>
                  <a:cubicBezTo>
                    <a:pt x="619" y="868"/>
                    <a:pt x="620" y="870"/>
                    <a:pt x="620" y="871"/>
                  </a:cubicBezTo>
                  <a:cubicBezTo>
                    <a:pt x="620" y="871"/>
                    <a:pt x="621" y="871"/>
                    <a:pt x="620" y="871"/>
                  </a:cubicBezTo>
                  <a:cubicBezTo>
                    <a:pt x="620" y="872"/>
                    <a:pt x="620" y="872"/>
                    <a:pt x="619" y="872"/>
                  </a:cubicBezTo>
                  <a:cubicBezTo>
                    <a:pt x="618" y="873"/>
                    <a:pt x="615" y="875"/>
                    <a:pt x="613" y="876"/>
                  </a:cubicBezTo>
                  <a:cubicBezTo>
                    <a:pt x="614" y="876"/>
                    <a:pt x="614" y="876"/>
                    <a:pt x="614" y="876"/>
                  </a:cubicBezTo>
                  <a:cubicBezTo>
                    <a:pt x="613" y="876"/>
                    <a:pt x="611" y="877"/>
                    <a:pt x="611" y="876"/>
                  </a:cubicBezTo>
                  <a:cubicBezTo>
                    <a:pt x="610" y="876"/>
                    <a:pt x="609" y="876"/>
                    <a:pt x="608" y="876"/>
                  </a:cubicBezTo>
                  <a:cubicBezTo>
                    <a:pt x="609" y="876"/>
                    <a:pt x="610" y="877"/>
                    <a:pt x="610" y="878"/>
                  </a:cubicBezTo>
                  <a:cubicBezTo>
                    <a:pt x="610" y="878"/>
                    <a:pt x="608" y="879"/>
                    <a:pt x="608" y="878"/>
                  </a:cubicBezTo>
                  <a:cubicBezTo>
                    <a:pt x="607" y="879"/>
                    <a:pt x="608" y="880"/>
                    <a:pt x="607" y="880"/>
                  </a:cubicBezTo>
                  <a:cubicBezTo>
                    <a:pt x="607" y="880"/>
                    <a:pt x="606" y="879"/>
                    <a:pt x="606" y="879"/>
                  </a:cubicBezTo>
                  <a:cubicBezTo>
                    <a:pt x="606" y="879"/>
                    <a:pt x="605" y="880"/>
                    <a:pt x="605" y="880"/>
                  </a:cubicBezTo>
                  <a:cubicBezTo>
                    <a:pt x="605" y="882"/>
                    <a:pt x="604" y="882"/>
                    <a:pt x="603" y="883"/>
                  </a:cubicBezTo>
                  <a:cubicBezTo>
                    <a:pt x="603" y="884"/>
                    <a:pt x="604" y="885"/>
                    <a:pt x="603" y="885"/>
                  </a:cubicBezTo>
                  <a:cubicBezTo>
                    <a:pt x="603" y="886"/>
                    <a:pt x="602" y="886"/>
                    <a:pt x="601" y="886"/>
                  </a:cubicBezTo>
                  <a:cubicBezTo>
                    <a:pt x="601" y="887"/>
                    <a:pt x="603" y="887"/>
                    <a:pt x="603" y="887"/>
                  </a:cubicBezTo>
                  <a:cubicBezTo>
                    <a:pt x="603" y="887"/>
                    <a:pt x="603" y="888"/>
                    <a:pt x="603" y="889"/>
                  </a:cubicBezTo>
                  <a:cubicBezTo>
                    <a:pt x="603" y="890"/>
                    <a:pt x="604" y="893"/>
                    <a:pt x="603" y="894"/>
                  </a:cubicBezTo>
                  <a:cubicBezTo>
                    <a:pt x="604" y="894"/>
                    <a:pt x="605" y="896"/>
                    <a:pt x="605" y="897"/>
                  </a:cubicBezTo>
                  <a:cubicBezTo>
                    <a:pt x="605" y="898"/>
                    <a:pt x="604" y="900"/>
                    <a:pt x="603" y="901"/>
                  </a:cubicBezTo>
                  <a:cubicBezTo>
                    <a:pt x="603" y="901"/>
                    <a:pt x="603" y="900"/>
                    <a:pt x="602" y="901"/>
                  </a:cubicBezTo>
                  <a:cubicBezTo>
                    <a:pt x="603" y="901"/>
                    <a:pt x="603" y="901"/>
                    <a:pt x="603" y="901"/>
                  </a:cubicBezTo>
                  <a:cubicBezTo>
                    <a:pt x="603" y="901"/>
                    <a:pt x="601" y="901"/>
                    <a:pt x="601" y="902"/>
                  </a:cubicBezTo>
                  <a:cubicBezTo>
                    <a:pt x="601" y="903"/>
                    <a:pt x="600" y="906"/>
                    <a:pt x="600" y="907"/>
                  </a:cubicBezTo>
                  <a:cubicBezTo>
                    <a:pt x="600" y="908"/>
                    <a:pt x="601" y="909"/>
                    <a:pt x="601" y="910"/>
                  </a:cubicBezTo>
                  <a:cubicBezTo>
                    <a:pt x="601" y="911"/>
                    <a:pt x="601" y="912"/>
                    <a:pt x="601" y="914"/>
                  </a:cubicBezTo>
                  <a:cubicBezTo>
                    <a:pt x="601" y="915"/>
                    <a:pt x="599" y="930"/>
                    <a:pt x="603" y="929"/>
                  </a:cubicBezTo>
                  <a:cubicBezTo>
                    <a:pt x="603" y="929"/>
                    <a:pt x="602" y="927"/>
                    <a:pt x="602" y="927"/>
                  </a:cubicBezTo>
                  <a:cubicBezTo>
                    <a:pt x="604" y="929"/>
                    <a:pt x="604" y="932"/>
                    <a:pt x="604" y="934"/>
                  </a:cubicBezTo>
                  <a:cubicBezTo>
                    <a:pt x="605" y="936"/>
                    <a:pt x="608" y="938"/>
                    <a:pt x="609" y="941"/>
                  </a:cubicBezTo>
                  <a:cubicBezTo>
                    <a:pt x="611" y="943"/>
                    <a:pt x="611" y="946"/>
                    <a:pt x="613" y="948"/>
                  </a:cubicBezTo>
                  <a:cubicBezTo>
                    <a:pt x="615" y="949"/>
                    <a:pt x="618" y="950"/>
                    <a:pt x="620" y="951"/>
                  </a:cubicBezTo>
                  <a:cubicBezTo>
                    <a:pt x="625" y="954"/>
                    <a:pt x="631" y="951"/>
                    <a:pt x="636" y="950"/>
                  </a:cubicBezTo>
                  <a:cubicBezTo>
                    <a:pt x="638" y="949"/>
                    <a:pt x="640" y="951"/>
                    <a:pt x="643" y="950"/>
                  </a:cubicBezTo>
                  <a:cubicBezTo>
                    <a:pt x="644" y="950"/>
                    <a:pt x="644" y="949"/>
                    <a:pt x="644" y="948"/>
                  </a:cubicBezTo>
                  <a:cubicBezTo>
                    <a:pt x="645" y="947"/>
                    <a:pt x="645" y="947"/>
                    <a:pt x="646" y="946"/>
                  </a:cubicBezTo>
                  <a:cubicBezTo>
                    <a:pt x="648" y="943"/>
                    <a:pt x="649" y="941"/>
                    <a:pt x="650" y="938"/>
                  </a:cubicBezTo>
                  <a:cubicBezTo>
                    <a:pt x="650" y="936"/>
                    <a:pt x="650" y="934"/>
                    <a:pt x="652" y="932"/>
                  </a:cubicBezTo>
                  <a:cubicBezTo>
                    <a:pt x="654" y="930"/>
                    <a:pt x="658" y="930"/>
                    <a:pt x="660" y="930"/>
                  </a:cubicBezTo>
                  <a:cubicBezTo>
                    <a:pt x="664" y="929"/>
                    <a:pt x="667" y="929"/>
                    <a:pt x="671" y="929"/>
                  </a:cubicBezTo>
                  <a:cubicBezTo>
                    <a:pt x="676" y="930"/>
                    <a:pt x="674" y="933"/>
                    <a:pt x="672" y="936"/>
                  </a:cubicBezTo>
                  <a:cubicBezTo>
                    <a:pt x="671" y="938"/>
                    <a:pt x="670" y="939"/>
                    <a:pt x="669" y="940"/>
                  </a:cubicBezTo>
                  <a:cubicBezTo>
                    <a:pt x="669" y="942"/>
                    <a:pt x="668" y="942"/>
                    <a:pt x="669" y="943"/>
                  </a:cubicBezTo>
                  <a:cubicBezTo>
                    <a:pt x="669" y="943"/>
                    <a:pt x="670" y="943"/>
                    <a:pt x="670" y="943"/>
                  </a:cubicBezTo>
                  <a:cubicBezTo>
                    <a:pt x="671" y="944"/>
                    <a:pt x="668" y="944"/>
                    <a:pt x="668" y="945"/>
                  </a:cubicBezTo>
                  <a:cubicBezTo>
                    <a:pt x="668" y="945"/>
                    <a:pt x="670" y="945"/>
                    <a:pt x="670" y="945"/>
                  </a:cubicBezTo>
                  <a:cubicBezTo>
                    <a:pt x="670" y="946"/>
                    <a:pt x="670" y="947"/>
                    <a:pt x="669" y="948"/>
                  </a:cubicBezTo>
                  <a:cubicBezTo>
                    <a:pt x="669" y="950"/>
                    <a:pt x="668" y="952"/>
                    <a:pt x="667" y="953"/>
                  </a:cubicBezTo>
                  <a:cubicBezTo>
                    <a:pt x="668" y="952"/>
                    <a:pt x="665" y="946"/>
                    <a:pt x="664" y="950"/>
                  </a:cubicBezTo>
                  <a:cubicBezTo>
                    <a:pt x="664" y="951"/>
                    <a:pt x="665" y="952"/>
                    <a:pt x="666" y="953"/>
                  </a:cubicBezTo>
                  <a:cubicBezTo>
                    <a:pt x="666" y="955"/>
                    <a:pt x="665" y="958"/>
                    <a:pt x="664" y="959"/>
                  </a:cubicBezTo>
                  <a:cubicBezTo>
                    <a:pt x="664" y="958"/>
                    <a:pt x="664" y="958"/>
                    <a:pt x="664" y="958"/>
                  </a:cubicBezTo>
                  <a:cubicBezTo>
                    <a:pt x="664" y="958"/>
                    <a:pt x="665" y="961"/>
                    <a:pt x="665" y="962"/>
                  </a:cubicBezTo>
                  <a:cubicBezTo>
                    <a:pt x="665" y="964"/>
                    <a:pt x="663" y="964"/>
                    <a:pt x="661" y="966"/>
                  </a:cubicBezTo>
                  <a:cubicBezTo>
                    <a:pt x="659" y="970"/>
                    <a:pt x="664" y="970"/>
                    <a:pt x="666" y="969"/>
                  </a:cubicBezTo>
                  <a:cubicBezTo>
                    <a:pt x="670" y="969"/>
                    <a:pt x="675" y="970"/>
                    <a:pt x="679" y="969"/>
                  </a:cubicBezTo>
                  <a:cubicBezTo>
                    <a:pt x="682" y="968"/>
                    <a:pt x="685" y="969"/>
                    <a:pt x="688" y="969"/>
                  </a:cubicBezTo>
                  <a:cubicBezTo>
                    <a:pt x="688" y="969"/>
                    <a:pt x="691" y="969"/>
                    <a:pt x="692" y="969"/>
                  </a:cubicBezTo>
                  <a:cubicBezTo>
                    <a:pt x="693" y="971"/>
                    <a:pt x="691" y="971"/>
                    <a:pt x="692" y="973"/>
                  </a:cubicBezTo>
                  <a:cubicBezTo>
                    <a:pt x="692" y="973"/>
                    <a:pt x="695" y="973"/>
                    <a:pt x="695" y="973"/>
                  </a:cubicBezTo>
                  <a:cubicBezTo>
                    <a:pt x="695" y="973"/>
                    <a:pt x="695" y="972"/>
                    <a:pt x="696" y="972"/>
                  </a:cubicBezTo>
                  <a:cubicBezTo>
                    <a:pt x="697" y="972"/>
                    <a:pt x="697" y="974"/>
                    <a:pt x="698" y="974"/>
                  </a:cubicBezTo>
                  <a:cubicBezTo>
                    <a:pt x="698" y="975"/>
                    <a:pt x="698" y="975"/>
                    <a:pt x="698" y="976"/>
                  </a:cubicBezTo>
                  <a:cubicBezTo>
                    <a:pt x="698" y="976"/>
                    <a:pt x="698" y="976"/>
                    <a:pt x="697" y="976"/>
                  </a:cubicBezTo>
                  <a:cubicBezTo>
                    <a:pt x="698" y="978"/>
                    <a:pt x="698" y="979"/>
                    <a:pt x="698" y="981"/>
                  </a:cubicBezTo>
                  <a:cubicBezTo>
                    <a:pt x="697" y="982"/>
                    <a:pt x="696" y="984"/>
                    <a:pt x="696" y="985"/>
                  </a:cubicBezTo>
                  <a:cubicBezTo>
                    <a:pt x="696" y="987"/>
                    <a:pt x="698" y="992"/>
                    <a:pt x="696" y="993"/>
                  </a:cubicBezTo>
                  <a:cubicBezTo>
                    <a:pt x="696" y="993"/>
                    <a:pt x="695" y="991"/>
                    <a:pt x="695" y="992"/>
                  </a:cubicBezTo>
                  <a:cubicBezTo>
                    <a:pt x="693" y="993"/>
                    <a:pt x="695" y="997"/>
                    <a:pt x="695" y="999"/>
                  </a:cubicBezTo>
                  <a:cubicBezTo>
                    <a:pt x="695" y="1000"/>
                    <a:pt x="694" y="1001"/>
                    <a:pt x="695" y="1003"/>
                  </a:cubicBezTo>
                  <a:cubicBezTo>
                    <a:pt x="695" y="1004"/>
                    <a:pt x="696" y="1005"/>
                    <a:pt x="697" y="1006"/>
                  </a:cubicBezTo>
                  <a:cubicBezTo>
                    <a:pt x="698" y="1008"/>
                    <a:pt x="699" y="1010"/>
                    <a:pt x="701" y="1011"/>
                  </a:cubicBezTo>
                  <a:cubicBezTo>
                    <a:pt x="701" y="1011"/>
                    <a:pt x="702" y="1012"/>
                    <a:pt x="702" y="1012"/>
                  </a:cubicBezTo>
                  <a:cubicBezTo>
                    <a:pt x="703" y="1013"/>
                    <a:pt x="703" y="1014"/>
                    <a:pt x="704" y="1015"/>
                  </a:cubicBezTo>
                  <a:cubicBezTo>
                    <a:pt x="704" y="1015"/>
                    <a:pt x="705" y="1015"/>
                    <a:pt x="705" y="1015"/>
                  </a:cubicBezTo>
                  <a:cubicBezTo>
                    <a:pt x="705" y="1017"/>
                    <a:pt x="707" y="1016"/>
                    <a:pt x="708" y="1016"/>
                  </a:cubicBezTo>
                  <a:cubicBezTo>
                    <a:pt x="707" y="1016"/>
                    <a:pt x="707" y="1016"/>
                    <a:pt x="707" y="1015"/>
                  </a:cubicBezTo>
                  <a:cubicBezTo>
                    <a:pt x="706" y="1016"/>
                    <a:pt x="712" y="1018"/>
                    <a:pt x="713" y="1018"/>
                  </a:cubicBezTo>
                  <a:cubicBezTo>
                    <a:pt x="714" y="1017"/>
                    <a:pt x="714" y="1017"/>
                    <a:pt x="715" y="1016"/>
                  </a:cubicBezTo>
                  <a:cubicBezTo>
                    <a:pt x="716" y="1016"/>
                    <a:pt x="716" y="1015"/>
                    <a:pt x="717" y="1015"/>
                  </a:cubicBezTo>
                  <a:cubicBezTo>
                    <a:pt x="718" y="1015"/>
                    <a:pt x="718" y="1015"/>
                    <a:pt x="719" y="1015"/>
                  </a:cubicBezTo>
                  <a:cubicBezTo>
                    <a:pt x="719" y="1015"/>
                    <a:pt x="719" y="1014"/>
                    <a:pt x="720" y="1014"/>
                  </a:cubicBezTo>
                  <a:cubicBezTo>
                    <a:pt x="724" y="1011"/>
                    <a:pt x="728" y="1013"/>
                    <a:pt x="732" y="1014"/>
                  </a:cubicBezTo>
                  <a:cubicBezTo>
                    <a:pt x="733" y="1014"/>
                    <a:pt x="733" y="1014"/>
                    <a:pt x="733" y="1014"/>
                  </a:cubicBezTo>
                  <a:cubicBezTo>
                    <a:pt x="733" y="1015"/>
                    <a:pt x="737" y="1019"/>
                    <a:pt x="737" y="1018"/>
                  </a:cubicBezTo>
                  <a:cubicBezTo>
                    <a:pt x="738" y="1020"/>
                    <a:pt x="738" y="1022"/>
                    <a:pt x="739" y="1023"/>
                  </a:cubicBezTo>
                  <a:cubicBezTo>
                    <a:pt x="737" y="1023"/>
                    <a:pt x="737" y="1024"/>
                    <a:pt x="736" y="1026"/>
                  </a:cubicBezTo>
                  <a:cubicBezTo>
                    <a:pt x="736" y="1025"/>
                    <a:pt x="735" y="1025"/>
                    <a:pt x="735" y="1025"/>
                  </a:cubicBezTo>
                  <a:cubicBezTo>
                    <a:pt x="736" y="1027"/>
                    <a:pt x="734" y="1026"/>
                    <a:pt x="734" y="1028"/>
                  </a:cubicBezTo>
                  <a:cubicBezTo>
                    <a:pt x="733" y="1027"/>
                    <a:pt x="730" y="1025"/>
                    <a:pt x="730" y="1023"/>
                  </a:cubicBezTo>
                  <a:cubicBezTo>
                    <a:pt x="730" y="1023"/>
                    <a:pt x="733" y="1020"/>
                    <a:pt x="732" y="1020"/>
                  </a:cubicBezTo>
                  <a:cubicBezTo>
                    <a:pt x="732" y="1020"/>
                    <a:pt x="731" y="1019"/>
                    <a:pt x="731" y="1020"/>
                  </a:cubicBezTo>
                  <a:cubicBezTo>
                    <a:pt x="731" y="1020"/>
                    <a:pt x="731" y="1020"/>
                    <a:pt x="730" y="1020"/>
                  </a:cubicBezTo>
                  <a:cubicBezTo>
                    <a:pt x="730" y="1020"/>
                    <a:pt x="730" y="1019"/>
                    <a:pt x="729" y="1018"/>
                  </a:cubicBezTo>
                  <a:cubicBezTo>
                    <a:pt x="729" y="1018"/>
                    <a:pt x="728" y="1017"/>
                    <a:pt x="727" y="1017"/>
                  </a:cubicBezTo>
                  <a:cubicBezTo>
                    <a:pt x="725" y="1016"/>
                    <a:pt x="724" y="1015"/>
                    <a:pt x="722" y="1017"/>
                  </a:cubicBezTo>
                  <a:cubicBezTo>
                    <a:pt x="721" y="1018"/>
                    <a:pt x="721" y="1019"/>
                    <a:pt x="720" y="1020"/>
                  </a:cubicBezTo>
                  <a:cubicBezTo>
                    <a:pt x="719" y="1020"/>
                    <a:pt x="717" y="1020"/>
                    <a:pt x="717" y="1021"/>
                  </a:cubicBezTo>
                  <a:cubicBezTo>
                    <a:pt x="716" y="1024"/>
                    <a:pt x="722" y="1025"/>
                    <a:pt x="718" y="1027"/>
                  </a:cubicBezTo>
                  <a:cubicBezTo>
                    <a:pt x="717" y="1028"/>
                    <a:pt x="715" y="1029"/>
                    <a:pt x="714" y="1028"/>
                  </a:cubicBezTo>
                  <a:cubicBezTo>
                    <a:pt x="713" y="1027"/>
                    <a:pt x="714" y="1025"/>
                    <a:pt x="712" y="1024"/>
                  </a:cubicBezTo>
                  <a:cubicBezTo>
                    <a:pt x="712" y="1025"/>
                    <a:pt x="711" y="1025"/>
                    <a:pt x="711" y="1025"/>
                  </a:cubicBezTo>
                  <a:cubicBezTo>
                    <a:pt x="710" y="1025"/>
                    <a:pt x="710" y="1025"/>
                    <a:pt x="709" y="1024"/>
                  </a:cubicBezTo>
                  <a:cubicBezTo>
                    <a:pt x="708" y="1023"/>
                    <a:pt x="706" y="1020"/>
                    <a:pt x="704" y="1020"/>
                  </a:cubicBezTo>
                  <a:cubicBezTo>
                    <a:pt x="703" y="1020"/>
                    <a:pt x="700" y="1022"/>
                    <a:pt x="701" y="1022"/>
                  </a:cubicBezTo>
                  <a:cubicBezTo>
                    <a:pt x="699" y="1022"/>
                    <a:pt x="699" y="1020"/>
                    <a:pt x="700" y="1020"/>
                  </a:cubicBezTo>
                  <a:cubicBezTo>
                    <a:pt x="700" y="1020"/>
                    <a:pt x="700" y="1020"/>
                    <a:pt x="699" y="1021"/>
                  </a:cubicBezTo>
                  <a:cubicBezTo>
                    <a:pt x="698" y="1020"/>
                    <a:pt x="699" y="1018"/>
                    <a:pt x="696" y="1018"/>
                  </a:cubicBezTo>
                  <a:cubicBezTo>
                    <a:pt x="697" y="1018"/>
                    <a:pt x="698" y="1021"/>
                    <a:pt x="696" y="1020"/>
                  </a:cubicBezTo>
                  <a:cubicBezTo>
                    <a:pt x="695" y="1020"/>
                    <a:pt x="695" y="1017"/>
                    <a:pt x="695" y="1016"/>
                  </a:cubicBezTo>
                  <a:cubicBezTo>
                    <a:pt x="694" y="1014"/>
                    <a:pt x="691" y="1014"/>
                    <a:pt x="690" y="1012"/>
                  </a:cubicBezTo>
                  <a:cubicBezTo>
                    <a:pt x="688" y="1011"/>
                    <a:pt x="687" y="1007"/>
                    <a:pt x="685" y="1008"/>
                  </a:cubicBezTo>
                  <a:cubicBezTo>
                    <a:pt x="685" y="1008"/>
                    <a:pt x="689" y="1013"/>
                    <a:pt x="684" y="1011"/>
                  </a:cubicBezTo>
                  <a:cubicBezTo>
                    <a:pt x="682" y="1010"/>
                    <a:pt x="681" y="1009"/>
                    <a:pt x="681" y="1007"/>
                  </a:cubicBezTo>
                  <a:cubicBezTo>
                    <a:pt x="681" y="1006"/>
                    <a:pt x="682" y="1006"/>
                    <a:pt x="682" y="1005"/>
                  </a:cubicBezTo>
                  <a:cubicBezTo>
                    <a:pt x="681" y="1004"/>
                    <a:pt x="681" y="1004"/>
                    <a:pt x="681" y="1003"/>
                  </a:cubicBezTo>
                  <a:cubicBezTo>
                    <a:pt x="680" y="1002"/>
                    <a:pt x="681" y="1002"/>
                    <a:pt x="681" y="1000"/>
                  </a:cubicBezTo>
                  <a:cubicBezTo>
                    <a:pt x="680" y="999"/>
                    <a:pt x="679" y="999"/>
                    <a:pt x="678" y="998"/>
                  </a:cubicBezTo>
                  <a:cubicBezTo>
                    <a:pt x="677" y="997"/>
                    <a:pt x="676" y="996"/>
                    <a:pt x="675" y="996"/>
                  </a:cubicBezTo>
                  <a:cubicBezTo>
                    <a:pt x="674" y="995"/>
                    <a:pt x="667" y="990"/>
                    <a:pt x="669" y="989"/>
                  </a:cubicBezTo>
                  <a:cubicBezTo>
                    <a:pt x="669" y="988"/>
                    <a:pt x="670" y="990"/>
                    <a:pt x="671" y="988"/>
                  </a:cubicBezTo>
                  <a:cubicBezTo>
                    <a:pt x="671" y="986"/>
                    <a:pt x="668" y="987"/>
                    <a:pt x="667" y="987"/>
                  </a:cubicBezTo>
                  <a:cubicBezTo>
                    <a:pt x="661" y="989"/>
                    <a:pt x="656" y="985"/>
                    <a:pt x="651" y="983"/>
                  </a:cubicBezTo>
                  <a:cubicBezTo>
                    <a:pt x="649" y="983"/>
                    <a:pt x="646" y="983"/>
                    <a:pt x="644" y="982"/>
                  </a:cubicBezTo>
                  <a:cubicBezTo>
                    <a:pt x="641" y="981"/>
                    <a:pt x="638" y="979"/>
                    <a:pt x="636" y="976"/>
                  </a:cubicBezTo>
                  <a:cubicBezTo>
                    <a:pt x="633" y="973"/>
                    <a:pt x="627" y="966"/>
                    <a:pt x="622" y="966"/>
                  </a:cubicBezTo>
                  <a:cubicBezTo>
                    <a:pt x="622" y="966"/>
                    <a:pt x="622" y="966"/>
                    <a:pt x="621" y="966"/>
                  </a:cubicBezTo>
                  <a:cubicBezTo>
                    <a:pt x="618" y="965"/>
                    <a:pt x="620" y="967"/>
                    <a:pt x="621" y="967"/>
                  </a:cubicBezTo>
                  <a:cubicBezTo>
                    <a:pt x="617" y="968"/>
                    <a:pt x="612" y="970"/>
                    <a:pt x="608" y="970"/>
                  </a:cubicBezTo>
                  <a:cubicBezTo>
                    <a:pt x="604" y="969"/>
                    <a:pt x="600" y="968"/>
                    <a:pt x="597" y="966"/>
                  </a:cubicBezTo>
                  <a:cubicBezTo>
                    <a:pt x="593" y="965"/>
                    <a:pt x="589" y="963"/>
                    <a:pt x="585" y="962"/>
                  </a:cubicBezTo>
                  <a:cubicBezTo>
                    <a:pt x="581" y="960"/>
                    <a:pt x="578" y="957"/>
                    <a:pt x="574" y="956"/>
                  </a:cubicBezTo>
                  <a:cubicBezTo>
                    <a:pt x="571" y="954"/>
                    <a:pt x="567" y="954"/>
                    <a:pt x="564" y="952"/>
                  </a:cubicBezTo>
                  <a:cubicBezTo>
                    <a:pt x="562" y="950"/>
                    <a:pt x="560" y="948"/>
                    <a:pt x="557" y="947"/>
                  </a:cubicBezTo>
                  <a:cubicBezTo>
                    <a:pt x="555" y="946"/>
                    <a:pt x="552" y="944"/>
                    <a:pt x="550" y="942"/>
                  </a:cubicBezTo>
                  <a:cubicBezTo>
                    <a:pt x="549" y="941"/>
                    <a:pt x="549" y="940"/>
                    <a:pt x="548" y="939"/>
                  </a:cubicBezTo>
                  <a:cubicBezTo>
                    <a:pt x="548" y="939"/>
                    <a:pt x="548" y="938"/>
                    <a:pt x="549" y="938"/>
                  </a:cubicBezTo>
                  <a:cubicBezTo>
                    <a:pt x="549" y="936"/>
                    <a:pt x="549" y="937"/>
                    <a:pt x="550" y="936"/>
                  </a:cubicBezTo>
                  <a:cubicBezTo>
                    <a:pt x="551" y="936"/>
                    <a:pt x="551" y="935"/>
                    <a:pt x="550" y="935"/>
                  </a:cubicBezTo>
                  <a:cubicBezTo>
                    <a:pt x="550" y="934"/>
                    <a:pt x="549" y="935"/>
                    <a:pt x="549" y="934"/>
                  </a:cubicBezTo>
                  <a:cubicBezTo>
                    <a:pt x="549" y="933"/>
                    <a:pt x="550" y="933"/>
                    <a:pt x="550" y="933"/>
                  </a:cubicBezTo>
                  <a:cubicBezTo>
                    <a:pt x="551" y="930"/>
                    <a:pt x="550" y="929"/>
                    <a:pt x="549" y="927"/>
                  </a:cubicBezTo>
                  <a:cubicBezTo>
                    <a:pt x="547" y="923"/>
                    <a:pt x="546" y="920"/>
                    <a:pt x="544" y="918"/>
                  </a:cubicBezTo>
                  <a:cubicBezTo>
                    <a:pt x="543" y="917"/>
                    <a:pt x="535" y="908"/>
                    <a:pt x="535" y="908"/>
                  </a:cubicBezTo>
                  <a:cubicBezTo>
                    <a:pt x="535" y="908"/>
                    <a:pt x="535" y="907"/>
                    <a:pt x="535" y="907"/>
                  </a:cubicBezTo>
                  <a:cubicBezTo>
                    <a:pt x="535" y="908"/>
                    <a:pt x="532" y="905"/>
                    <a:pt x="531" y="904"/>
                  </a:cubicBezTo>
                  <a:cubicBezTo>
                    <a:pt x="531" y="904"/>
                    <a:pt x="532" y="903"/>
                    <a:pt x="532" y="903"/>
                  </a:cubicBezTo>
                  <a:cubicBezTo>
                    <a:pt x="531" y="903"/>
                    <a:pt x="527" y="899"/>
                    <a:pt x="527" y="899"/>
                  </a:cubicBezTo>
                  <a:cubicBezTo>
                    <a:pt x="526" y="900"/>
                    <a:pt x="526" y="900"/>
                    <a:pt x="525" y="900"/>
                  </a:cubicBezTo>
                  <a:cubicBezTo>
                    <a:pt x="525" y="900"/>
                    <a:pt x="526" y="898"/>
                    <a:pt x="526" y="898"/>
                  </a:cubicBezTo>
                  <a:cubicBezTo>
                    <a:pt x="525" y="897"/>
                    <a:pt x="524" y="900"/>
                    <a:pt x="523" y="897"/>
                  </a:cubicBezTo>
                  <a:cubicBezTo>
                    <a:pt x="522" y="896"/>
                    <a:pt x="523" y="893"/>
                    <a:pt x="525" y="895"/>
                  </a:cubicBezTo>
                  <a:cubicBezTo>
                    <a:pt x="524" y="894"/>
                    <a:pt x="524" y="892"/>
                    <a:pt x="523" y="891"/>
                  </a:cubicBezTo>
                  <a:cubicBezTo>
                    <a:pt x="522" y="891"/>
                    <a:pt x="521" y="891"/>
                    <a:pt x="520" y="890"/>
                  </a:cubicBezTo>
                  <a:cubicBezTo>
                    <a:pt x="520" y="890"/>
                    <a:pt x="520" y="889"/>
                    <a:pt x="519" y="888"/>
                  </a:cubicBezTo>
                  <a:cubicBezTo>
                    <a:pt x="519" y="888"/>
                    <a:pt x="518" y="888"/>
                    <a:pt x="517" y="887"/>
                  </a:cubicBezTo>
                  <a:cubicBezTo>
                    <a:pt x="516" y="887"/>
                    <a:pt x="516" y="886"/>
                    <a:pt x="515" y="885"/>
                  </a:cubicBezTo>
                  <a:cubicBezTo>
                    <a:pt x="514" y="882"/>
                    <a:pt x="512" y="881"/>
                    <a:pt x="510" y="880"/>
                  </a:cubicBezTo>
                  <a:cubicBezTo>
                    <a:pt x="509" y="879"/>
                    <a:pt x="505" y="876"/>
                    <a:pt x="506" y="875"/>
                  </a:cubicBezTo>
                  <a:cubicBezTo>
                    <a:pt x="506" y="876"/>
                    <a:pt x="504" y="873"/>
                    <a:pt x="504" y="872"/>
                  </a:cubicBezTo>
                  <a:cubicBezTo>
                    <a:pt x="504" y="872"/>
                    <a:pt x="503" y="870"/>
                    <a:pt x="503" y="871"/>
                  </a:cubicBezTo>
                  <a:cubicBezTo>
                    <a:pt x="503" y="868"/>
                    <a:pt x="501" y="865"/>
                    <a:pt x="499" y="862"/>
                  </a:cubicBezTo>
                  <a:cubicBezTo>
                    <a:pt x="498" y="860"/>
                    <a:pt x="499" y="857"/>
                    <a:pt x="497" y="856"/>
                  </a:cubicBezTo>
                  <a:cubicBezTo>
                    <a:pt x="496" y="855"/>
                    <a:pt x="494" y="854"/>
                    <a:pt x="494" y="854"/>
                  </a:cubicBezTo>
                  <a:cubicBezTo>
                    <a:pt x="494" y="854"/>
                    <a:pt x="493" y="853"/>
                    <a:pt x="493" y="853"/>
                  </a:cubicBezTo>
                  <a:cubicBezTo>
                    <a:pt x="493" y="854"/>
                    <a:pt x="492" y="854"/>
                    <a:pt x="492" y="854"/>
                  </a:cubicBezTo>
                  <a:cubicBezTo>
                    <a:pt x="491" y="854"/>
                    <a:pt x="487" y="853"/>
                    <a:pt x="488" y="852"/>
                  </a:cubicBezTo>
                  <a:cubicBezTo>
                    <a:pt x="486" y="856"/>
                    <a:pt x="486" y="860"/>
                    <a:pt x="488" y="864"/>
                  </a:cubicBezTo>
                  <a:cubicBezTo>
                    <a:pt x="489" y="868"/>
                    <a:pt x="494" y="870"/>
                    <a:pt x="496" y="873"/>
                  </a:cubicBezTo>
                  <a:cubicBezTo>
                    <a:pt x="497" y="875"/>
                    <a:pt x="499" y="877"/>
                    <a:pt x="500" y="879"/>
                  </a:cubicBezTo>
                  <a:cubicBezTo>
                    <a:pt x="501" y="881"/>
                    <a:pt x="501" y="883"/>
                    <a:pt x="503" y="885"/>
                  </a:cubicBezTo>
                  <a:cubicBezTo>
                    <a:pt x="504" y="886"/>
                    <a:pt x="508" y="891"/>
                    <a:pt x="507" y="892"/>
                  </a:cubicBezTo>
                  <a:cubicBezTo>
                    <a:pt x="508" y="891"/>
                    <a:pt x="507" y="890"/>
                    <a:pt x="507" y="890"/>
                  </a:cubicBezTo>
                  <a:cubicBezTo>
                    <a:pt x="507" y="891"/>
                    <a:pt x="508" y="892"/>
                    <a:pt x="509" y="893"/>
                  </a:cubicBezTo>
                  <a:cubicBezTo>
                    <a:pt x="510" y="894"/>
                    <a:pt x="510" y="895"/>
                    <a:pt x="510" y="897"/>
                  </a:cubicBezTo>
                  <a:cubicBezTo>
                    <a:pt x="511" y="899"/>
                    <a:pt x="513" y="901"/>
                    <a:pt x="514" y="904"/>
                  </a:cubicBezTo>
                  <a:cubicBezTo>
                    <a:pt x="515" y="906"/>
                    <a:pt x="514" y="909"/>
                    <a:pt x="516" y="909"/>
                  </a:cubicBezTo>
                  <a:cubicBezTo>
                    <a:pt x="517" y="910"/>
                    <a:pt x="517" y="908"/>
                    <a:pt x="518" y="909"/>
                  </a:cubicBezTo>
                  <a:cubicBezTo>
                    <a:pt x="519" y="909"/>
                    <a:pt x="520" y="911"/>
                    <a:pt x="520" y="912"/>
                  </a:cubicBezTo>
                  <a:cubicBezTo>
                    <a:pt x="522" y="913"/>
                    <a:pt x="524" y="917"/>
                    <a:pt x="521" y="918"/>
                  </a:cubicBezTo>
                  <a:cubicBezTo>
                    <a:pt x="519" y="920"/>
                    <a:pt x="518" y="916"/>
                    <a:pt x="517" y="914"/>
                  </a:cubicBezTo>
                  <a:cubicBezTo>
                    <a:pt x="515" y="912"/>
                    <a:pt x="512" y="910"/>
                    <a:pt x="509" y="908"/>
                  </a:cubicBezTo>
                  <a:cubicBezTo>
                    <a:pt x="508" y="907"/>
                    <a:pt x="506" y="906"/>
                    <a:pt x="505" y="905"/>
                  </a:cubicBezTo>
                  <a:cubicBezTo>
                    <a:pt x="505" y="905"/>
                    <a:pt x="505" y="905"/>
                    <a:pt x="504" y="905"/>
                  </a:cubicBezTo>
                  <a:cubicBezTo>
                    <a:pt x="504" y="905"/>
                    <a:pt x="504" y="905"/>
                    <a:pt x="504" y="905"/>
                  </a:cubicBezTo>
                  <a:cubicBezTo>
                    <a:pt x="504" y="905"/>
                    <a:pt x="504" y="902"/>
                    <a:pt x="504" y="901"/>
                  </a:cubicBezTo>
                  <a:cubicBezTo>
                    <a:pt x="505" y="899"/>
                    <a:pt x="505" y="897"/>
                    <a:pt x="503" y="895"/>
                  </a:cubicBezTo>
                  <a:cubicBezTo>
                    <a:pt x="501" y="893"/>
                    <a:pt x="496" y="892"/>
                    <a:pt x="497" y="888"/>
                  </a:cubicBezTo>
                  <a:cubicBezTo>
                    <a:pt x="497" y="889"/>
                    <a:pt x="497" y="890"/>
                    <a:pt x="496" y="890"/>
                  </a:cubicBezTo>
                  <a:cubicBezTo>
                    <a:pt x="495" y="891"/>
                    <a:pt x="493" y="889"/>
                    <a:pt x="492" y="889"/>
                  </a:cubicBezTo>
                  <a:cubicBezTo>
                    <a:pt x="491" y="888"/>
                    <a:pt x="490" y="888"/>
                    <a:pt x="490" y="887"/>
                  </a:cubicBezTo>
                  <a:cubicBezTo>
                    <a:pt x="489" y="887"/>
                    <a:pt x="489" y="885"/>
                    <a:pt x="488" y="885"/>
                  </a:cubicBezTo>
                  <a:cubicBezTo>
                    <a:pt x="486" y="884"/>
                    <a:pt x="484" y="882"/>
                    <a:pt x="487" y="882"/>
                  </a:cubicBezTo>
                  <a:cubicBezTo>
                    <a:pt x="488" y="882"/>
                    <a:pt x="489" y="883"/>
                    <a:pt x="490" y="883"/>
                  </a:cubicBezTo>
                  <a:cubicBezTo>
                    <a:pt x="491" y="883"/>
                    <a:pt x="491" y="884"/>
                    <a:pt x="492" y="884"/>
                  </a:cubicBezTo>
                  <a:cubicBezTo>
                    <a:pt x="492" y="884"/>
                    <a:pt x="492" y="883"/>
                    <a:pt x="493" y="883"/>
                  </a:cubicBezTo>
                  <a:cubicBezTo>
                    <a:pt x="492" y="883"/>
                    <a:pt x="490" y="882"/>
                    <a:pt x="490" y="882"/>
                  </a:cubicBezTo>
                  <a:cubicBezTo>
                    <a:pt x="489" y="880"/>
                    <a:pt x="492" y="878"/>
                    <a:pt x="491" y="876"/>
                  </a:cubicBezTo>
                  <a:cubicBezTo>
                    <a:pt x="490" y="874"/>
                    <a:pt x="488" y="872"/>
                    <a:pt x="486" y="871"/>
                  </a:cubicBezTo>
                  <a:cubicBezTo>
                    <a:pt x="484" y="870"/>
                    <a:pt x="482" y="869"/>
                    <a:pt x="481" y="867"/>
                  </a:cubicBezTo>
                  <a:cubicBezTo>
                    <a:pt x="480" y="867"/>
                    <a:pt x="480" y="866"/>
                    <a:pt x="480" y="865"/>
                  </a:cubicBezTo>
                  <a:cubicBezTo>
                    <a:pt x="480" y="864"/>
                    <a:pt x="479" y="863"/>
                    <a:pt x="478" y="862"/>
                  </a:cubicBezTo>
                  <a:cubicBezTo>
                    <a:pt x="478" y="862"/>
                    <a:pt x="478" y="861"/>
                    <a:pt x="478" y="860"/>
                  </a:cubicBezTo>
                  <a:cubicBezTo>
                    <a:pt x="477" y="858"/>
                    <a:pt x="476" y="857"/>
                    <a:pt x="475" y="855"/>
                  </a:cubicBezTo>
                  <a:cubicBezTo>
                    <a:pt x="474" y="853"/>
                    <a:pt x="474" y="851"/>
                    <a:pt x="472" y="849"/>
                  </a:cubicBezTo>
                  <a:cubicBezTo>
                    <a:pt x="470" y="845"/>
                    <a:pt x="470" y="841"/>
                    <a:pt x="467" y="838"/>
                  </a:cubicBezTo>
                  <a:cubicBezTo>
                    <a:pt x="465" y="837"/>
                    <a:pt x="464" y="837"/>
                    <a:pt x="462" y="835"/>
                  </a:cubicBezTo>
                  <a:cubicBezTo>
                    <a:pt x="461" y="834"/>
                    <a:pt x="460" y="834"/>
                    <a:pt x="458" y="833"/>
                  </a:cubicBezTo>
                  <a:cubicBezTo>
                    <a:pt x="456" y="833"/>
                    <a:pt x="455" y="832"/>
                    <a:pt x="453" y="831"/>
                  </a:cubicBezTo>
                  <a:cubicBezTo>
                    <a:pt x="451" y="831"/>
                    <a:pt x="449" y="831"/>
                    <a:pt x="448" y="830"/>
                  </a:cubicBezTo>
                  <a:cubicBezTo>
                    <a:pt x="448" y="829"/>
                    <a:pt x="448" y="827"/>
                    <a:pt x="447" y="826"/>
                  </a:cubicBezTo>
                  <a:cubicBezTo>
                    <a:pt x="447" y="825"/>
                    <a:pt x="446" y="823"/>
                    <a:pt x="445" y="822"/>
                  </a:cubicBezTo>
                  <a:cubicBezTo>
                    <a:pt x="443" y="820"/>
                    <a:pt x="440" y="817"/>
                    <a:pt x="439" y="814"/>
                  </a:cubicBezTo>
                  <a:cubicBezTo>
                    <a:pt x="439" y="812"/>
                    <a:pt x="439" y="811"/>
                    <a:pt x="438" y="810"/>
                  </a:cubicBezTo>
                  <a:cubicBezTo>
                    <a:pt x="437" y="808"/>
                    <a:pt x="435" y="808"/>
                    <a:pt x="435" y="806"/>
                  </a:cubicBezTo>
                  <a:cubicBezTo>
                    <a:pt x="435" y="805"/>
                    <a:pt x="436" y="800"/>
                    <a:pt x="436" y="800"/>
                  </a:cubicBezTo>
                  <a:cubicBezTo>
                    <a:pt x="435" y="800"/>
                    <a:pt x="435" y="802"/>
                    <a:pt x="434" y="802"/>
                  </a:cubicBezTo>
                  <a:cubicBezTo>
                    <a:pt x="434" y="802"/>
                    <a:pt x="432" y="801"/>
                    <a:pt x="432" y="800"/>
                  </a:cubicBezTo>
                  <a:cubicBezTo>
                    <a:pt x="430" y="798"/>
                    <a:pt x="429" y="796"/>
                    <a:pt x="428" y="793"/>
                  </a:cubicBezTo>
                  <a:cubicBezTo>
                    <a:pt x="426" y="790"/>
                    <a:pt x="426" y="786"/>
                    <a:pt x="424" y="783"/>
                  </a:cubicBezTo>
                  <a:cubicBezTo>
                    <a:pt x="422" y="779"/>
                    <a:pt x="424" y="777"/>
                    <a:pt x="424" y="773"/>
                  </a:cubicBezTo>
                  <a:cubicBezTo>
                    <a:pt x="425" y="769"/>
                    <a:pt x="423" y="765"/>
                    <a:pt x="422" y="760"/>
                  </a:cubicBezTo>
                  <a:cubicBezTo>
                    <a:pt x="421" y="755"/>
                    <a:pt x="423" y="751"/>
                    <a:pt x="424" y="747"/>
                  </a:cubicBezTo>
                  <a:cubicBezTo>
                    <a:pt x="425" y="742"/>
                    <a:pt x="425" y="736"/>
                    <a:pt x="425" y="731"/>
                  </a:cubicBezTo>
                  <a:cubicBezTo>
                    <a:pt x="425" y="730"/>
                    <a:pt x="425" y="728"/>
                    <a:pt x="426" y="727"/>
                  </a:cubicBezTo>
                  <a:cubicBezTo>
                    <a:pt x="427" y="727"/>
                    <a:pt x="430" y="727"/>
                    <a:pt x="430" y="727"/>
                  </a:cubicBezTo>
                  <a:cubicBezTo>
                    <a:pt x="429" y="726"/>
                    <a:pt x="427" y="727"/>
                    <a:pt x="426" y="726"/>
                  </a:cubicBezTo>
                  <a:cubicBezTo>
                    <a:pt x="425" y="725"/>
                    <a:pt x="426" y="724"/>
                    <a:pt x="425" y="723"/>
                  </a:cubicBezTo>
                  <a:cubicBezTo>
                    <a:pt x="425" y="723"/>
                    <a:pt x="425" y="725"/>
                    <a:pt x="425" y="725"/>
                  </a:cubicBezTo>
                  <a:cubicBezTo>
                    <a:pt x="427" y="725"/>
                    <a:pt x="426" y="722"/>
                    <a:pt x="426" y="721"/>
                  </a:cubicBezTo>
                  <a:cubicBezTo>
                    <a:pt x="425" y="721"/>
                    <a:pt x="425" y="723"/>
                    <a:pt x="424" y="721"/>
                  </a:cubicBezTo>
                  <a:cubicBezTo>
                    <a:pt x="424" y="721"/>
                    <a:pt x="425" y="719"/>
                    <a:pt x="426" y="719"/>
                  </a:cubicBezTo>
                  <a:cubicBezTo>
                    <a:pt x="426" y="719"/>
                    <a:pt x="425" y="718"/>
                    <a:pt x="425" y="718"/>
                  </a:cubicBezTo>
                  <a:cubicBezTo>
                    <a:pt x="423" y="720"/>
                    <a:pt x="423" y="716"/>
                    <a:pt x="423" y="715"/>
                  </a:cubicBezTo>
                  <a:cubicBezTo>
                    <a:pt x="422" y="713"/>
                    <a:pt x="419" y="708"/>
                    <a:pt x="420" y="706"/>
                  </a:cubicBezTo>
                  <a:cubicBezTo>
                    <a:pt x="422" y="705"/>
                    <a:pt x="426" y="708"/>
                    <a:pt x="428" y="708"/>
                  </a:cubicBezTo>
                  <a:cubicBezTo>
                    <a:pt x="428" y="708"/>
                    <a:pt x="433" y="708"/>
                    <a:pt x="433" y="708"/>
                  </a:cubicBezTo>
                  <a:cubicBezTo>
                    <a:pt x="434" y="709"/>
                    <a:pt x="434" y="710"/>
                    <a:pt x="433" y="712"/>
                  </a:cubicBezTo>
                  <a:cubicBezTo>
                    <a:pt x="433" y="712"/>
                    <a:pt x="431" y="713"/>
                    <a:pt x="432" y="714"/>
                  </a:cubicBezTo>
                  <a:cubicBezTo>
                    <a:pt x="433" y="714"/>
                    <a:pt x="434" y="710"/>
                    <a:pt x="435" y="711"/>
                  </a:cubicBezTo>
                  <a:cubicBezTo>
                    <a:pt x="436" y="711"/>
                    <a:pt x="435" y="713"/>
                    <a:pt x="435" y="714"/>
                  </a:cubicBezTo>
                  <a:cubicBezTo>
                    <a:pt x="435" y="714"/>
                    <a:pt x="435" y="716"/>
                    <a:pt x="435" y="715"/>
                  </a:cubicBezTo>
                  <a:cubicBezTo>
                    <a:pt x="435" y="715"/>
                    <a:pt x="435" y="716"/>
                    <a:pt x="434" y="716"/>
                  </a:cubicBezTo>
                  <a:cubicBezTo>
                    <a:pt x="434" y="716"/>
                    <a:pt x="434" y="716"/>
                    <a:pt x="434" y="716"/>
                  </a:cubicBezTo>
                  <a:cubicBezTo>
                    <a:pt x="433" y="716"/>
                    <a:pt x="434" y="716"/>
                    <a:pt x="434" y="717"/>
                  </a:cubicBezTo>
                  <a:cubicBezTo>
                    <a:pt x="434" y="717"/>
                    <a:pt x="433" y="715"/>
                    <a:pt x="432" y="715"/>
                  </a:cubicBezTo>
                  <a:cubicBezTo>
                    <a:pt x="432" y="715"/>
                    <a:pt x="432" y="718"/>
                    <a:pt x="432" y="718"/>
                  </a:cubicBezTo>
                  <a:cubicBezTo>
                    <a:pt x="434" y="719"/>
                    <a:pt x="436" y="717"/>
                    <a:pt x="436" y="716"/>
                  </a:cubicBezTo>
                  <a:cubicBezTo>
                    <a:pt x="437" y="714"/>
                    <a:pt x="436" y="712"/>
                    <a:pt x="436" y="710"/>
                  </a:cubicBezTo>
                  <a:cubicBezTo>
                    <a:pt x="436" y="709"/>
                    <a:pt x="436" y="708"/>
                    <a:pt x="436" y="707"/>
                  </a:cubicBezTo>
                  <a:cubicBezTo>
                    <a:pt x="436" y="707"/>
                    <a:pt x="435" y="706"/>
                    <a:pt x="435" y="705"/>
                  </a:cubicBezTo>
                  <a:cubicBezTo>
                    <a:pt x="435" y="706"/>
                    <a:pt x="434" y="709"/>
                    <a:pt x="433" y="707"/>
                  </a:cubicBezTo>
                  <a:cubicBezTo>
                    <a:pt x="433" y="706"/>
                    <a:pt x="435" y="704"/>
                    <a:pt x="435" y="703"/>
                  </a:cubicBezTo>
                  <a:cubicBezTo>
                    <a:pt x="435" y="702"/>
                    <a:pt x="435" y="702"/>
                    <a:pt x="435" y="701"/>
                  </a:cubicBezTo>
                  <a:cubicBezTo>
                    <a:pt x="434" y="699"/>
                    <a:pt x="433" y="700"/>
                    <a:pt x="432" y="699"/>
                  </a:cubicBezTo>
                  <a:cubicBezTo>
                    <a:pt x="432" y="699"/>
                    <a:pt x="431" y="699"/>
                    <a:pt x="431" y="699"/>
                  </a:cubicBezTo>
                  <a:cubicBezTo>
                    <a:pt x="430" y="698"/>
                    <a:pt x="431" y="697"/>
                    <a:pt x="431" y="697"/>
                  </a:cubicBezTo>
                  <a:cubicBezTo>
                    <a:pt x="431" y="696"/>
                    <a:pt x="429" y="696"/>
                    <a:pt x="429" y="695"/>
                  </a:cubicBezTo>
                  <a:cubicBezTo>
                    <a:pt x="429" y="694"/>
                    <a:pt x="431" y="692"/>
                    <a:pt x="430" y="692"/>
                  </a:cubicBezTo>
                  <a:cubicBezTo>
                    <a:pt x="429" y="692"/>
                    <a:pt x="429" y="694"/>
                    <a:pt x="429" y="694"/>
                  </a:cubicBezTo>
                  <a:cubicBezTo>
                    <a:pt x="428" y="695"/>
                    <a:pt x="426" y="694"/>
                    <a:pt x="425" y="693"/>
                  </a:cubicBezTo>
                  <a:cubicBezTo>
                    <a:pt x="424" y="692"/>
                    <a:pt x="425" y="692"/>
                    <a:pt x="426" y="691"/>
                  </a:cubicBezTo>
                  <a:cubicBezTo>
                    <a:pt x="426" y="690"/>
                    <a:pt x="426" y="690"/>
                    <a:pt x="426" y="690"/>
                  </a:cubicBezTo>
                  <a:cubicBezTo>
                    <a:pt x="426" y="690"/>
                    <a:pt x="427" y="688"/>
                    <a:pt x="427" y="688"/>
                  </a:cubicBezTo>
                  <a:cubicBezTo>
                    <a:pt x="427" y="688"/>
                    <a:pt x="426" y="686"/>
                    <a:pt x="426" y="687"/>
                  </a:cubicBezTo>
                  <a:cubicBezTo>
                    <a:pt x="426" y="688"/>
                    <a:pt x="425" y="691"/>
                    <a:pt x="423" y="691"/>
                  </a:cubicBezTo>
                  <a:cubicBezTo>
                    <a:pt x="422" y="691"/>
                    <a:pt x="420" y="688"/>
                    <a:pt x="419" y="688"/>
                  </a:cubicBezTo>
                  <a:cubicBezTo>
                    <a:pt x="421" y="688"/>
                    <a:pt x="421" y="684"/>
                    <a:pt x="421" y="684"/>
                  </a:cubicBezTo>
                  <a:cubicBezTo>
                    <a:pt x="420" y="684"/>
                    <a:pt x="418" y="686"/>
                    <a:pt x="418" y="683"/>
                  </a:cubicBezTo>
                  <a:cubicBezTo>
                    <a:pt x="418" y="683"/>
                    <a:pt x="420" y="679"/>
                    <a:pt x="419" y="679"/>
                  </a:cubicBezTo>
                  <a:cubicBezTo>
                    <a:pt x="417" y="680"/>
                    <a:pt x="418" y="688"/>
                    <a:pt x="419" y="688"/>
                  </a:cubicBezTo>
                  <a:cubicBezTo>
                    <a:pt x="419" y="688"/>
                    <a:pt x="418" y="687"/>
                    <a:pt x="418" y="687"/>
                  </a:cubicBezTo>
                  <a:cubicBezTo>
                    <a:pt x="417" y="686"/>
                    <a:pt x="417" y="687"/>
                    <a:pt x="417" y="687"/>
                  </a:cubicBezTo>
                  <a:cubicBezTo>
                    <a:pt x="416" y="687"/>
                    <a:pt x="417" y="684"/>
                    <a:pt x="416" y="684"/>
                  </a:cubicBezTo>
                  <a:cubicBezTo>
                    <a:pt x="417" y="684"/>
                    <a:pt x="415" y="685"/>
                    <a:pt x="414" y="685"/>
                  </a:cubicBezTo>
                  <a:cubicBezTo>
                    <a:pt x="413" y="684"/>
                    <a:pt x="416" y="684"/>
                    <a:pt x="415" y="683"/>
                  </a:cubicBezTo>
                  <a:cubicBezTo>
                    <a:pt x="415" y="683"/>
                    <a:pt x="413" y="685"/>
                    <a:pt x="412" y="684"/>
                  </a:cubicBezTo>
                  <a:cubicBezTo>
                    <a:pt x="413" y="684"/>
                    <a:pt x="413" y="684"/>
                    <a:pt x="413" y="683"/>
                  </a:cubicBezTo>
                  <a:cubicBezTo>
                    <a:pt x="412" y="683"/>
                    <a:pt x="412" y="684"/>
                    <a:pt x="411" y="683"/>
                  </a:cubicBezTo>
                  <a:cubicBezTo>
                    <a:pt x="411" y="682"/>
                    <a:pt x="413" y="682"/>
                    <a:pt x="414" y="681"/>
                  </a:cubicBezTo>
                  <a:cubicBezTo>
                    <a:pt x="415" y="681"/>
                    <a:pt x="416" y="678"/>
                    <a:pt x="415" y="678"/>
                  </a:cubicBezTo>
                  <a:cubicBezTo>
                    <a:pt x="414" y="678"/>
                    <a:pt x="414" y="679"/>
                    <a:pt x="414" y="680"/>
                  </a:cubicBezTo>
                  <a:cubicBezTo>
                    <a:pt x="413" y="681"/>
                    <a:pt x="412" y="681"/>
                    <a:pt x="411" y="682"/>
                  </a:cubicBezTo>
                  <a:cubicBezTo>
                    <a:pt x="410" y="681"/>
                    <a:pt x="411" y="681"/>
                    <a:pt x="410" y="680"/>
                  </a:cubicBezTo>
                  <a:cubicBezTo>
                    <a:pt x="410" y="679"/>
                    <a:pt x="409" y="680"/>
                    <a:pt x="408" y="680"/>
                  </a:cubicBezTo>
                  <a:cubicBezTo>
                    <a:pt x="408" y="680"/>
                    <a:pt x="410" y="679"/>
                    <a:pt x="410" y="679"/>
                  </a:cubicBezTo>
                  <a:cubicBezTo>
                    <a:pt x="407" y="679"/>
                    <a:pt x="404" y="680"/>
                    <a:pt x="402" y="678"/>
                  </a:cubicBezTo>
                  <a:cubicBezTo>
                    <a:pt x="401" y="678"/>
                    <a:pt x="400" y="677"/>
                    <a:pt x="400" y="676"/>
                  </a:cubicBezTo>
                  <a:cubicBezTo>
                    <a:pt x="400" y="676"/>
                    <a:pt x="401" y="675"/>
                    <a:pt x="401" y="675"/>
                  </a:cubicBezTo>
                  <a:cubicBezTo>
                    <a:pt x="401" y="674"/>
                    <a:pt x="400" y="675"/>
                    <a:pt x="400" y="674"/>
                  </a:cubicBezTo>
                  <a:cubicBezTo>
                    <a:pt x="400" y="674"/>
                    <a:pt x="404" y="671"/>
                    <a:pt x="403" y="670"/>
                  </a:cubicBezTo>
                  <a:cubicBezTo>
                    <a:pt x="402" y="669"/>
                    <a:pt x="401" y="674"/>
                    <a:pt x="400" y="673"/>
                  </a:cubicBezTo>
                  <a:cubicBezTo>
                    <a:pt x="399" y="672"/>
                    <a:pt x="401" y="668"/>
                    <a:pt x="400" y="668"/>
                  </a:cubicBezTo>
                  <a:cubicBezTo>
                    <a:pt x="399" y="667"/>
                    <a:pt x="399" y="667"/>
                    <a:pt x="400" y="666"/>
                  </a:cubicBezTo>
                  <a:cubicBezTo>
                    <a:pt x="400" y="665"/>
                    <a:pt x="401" y="663"/>
                    <a:pt x="402" y="663"/>
                  </a:cubicBezTo>
                  <a:cubicBezTo>
                    <a:pt x="405" y="663"/>
                    <a:pt x="400" y="666"/>
                    <a:pt x="400" y="667"/>
                  </a:cubicBezTo>
                  <a:cubicBezTo>
                    <a:pt x="401" y="668"/>
                    <a:pt x="405" y="662"/>
                    <a:pt x="406" y="666"/>
                  </a:cubicBezTo>
                  <a:cubicBezTo>
                    <a:pt x="406" y="666"/>
                    <a:pt x="406" y="664"/>
                    <a:pt x="406" y="663"/>
                  </a:cubicBezTo>
                  <a:cubicBezTo>
                    <a:pt x="405" y="663"/>
                    <a:pt x="404" y="663"/>
                    <a:pt x="404" y="662"/>
                  </a:cubicBezTo>
                  <a:cubicBezTo>
                    <a:pt x="403" y="662"/>
                    <a:pt x="406" y="658"/>
                    <a:pt x="405" y="658"/>
                  </a:cubicBezTo>
                  <a:cubicBezTo>
                    <a:pt x="405" y="658"/>
                    <a:pt x="402" y="664"/>
                    <a:pt x="402" y="662"/>
                  </a:cubicBezTo>
                  <a:cubicBezTo>
                    <a:pt x="401" y="662"/>
                    <a:pt x="399" y="665"/>
                    <a:pt x="399" y="665"/>
                  </a:cubicBezTo>
                  <a:cubicBezTo>
                    <a:pt x="398" y="666"/>
                    <a:pt x="398" y="669"/>
                    <a:pt x="398" y="669"/>
                  </a:cubicBezTo>
                  <a:cubicBezTo>
                    <a:pt x="397" y="669"/>
                    <a:pt x="398" y="667"/>
                    <a:pt x="397" y="666"/>
                  </a:cubicBezTo>
                  <a:cubicBezTo>
                    <a:pt x="397" y="667"/>
                    <a:pt x="394" y="666"/>
                    <a:pt x="396" y="665"/>
                  </a:cubicBezTo>
                  <a:cubicBezTo>
                    <a:pt x="396" y="665"/>
                    <a:pt x="401" y="665"/>
                    <a:pt x="398" y="664"/>
                  </a:cubicBezTo>
                  <a:cubicBezTo>
                    <a:pt x="398" y="664"/>
                    <a:pt x="398" y="665"/>
                    <a:pt x="397" y="665"/>
                  </a:cubicBezTo>
                  <a:cubicBezTo>
                    <a:pt x="397" y="665"/>
                    <a:pt x="397" y="660"/>
                    <a:pt x="399" y="662"/>
                  </a:cubicBezTo>
                  <a:cubicBezTo>
                    <a:pt x="398" y="662"/>
                    <a:pt x="399" y="662"/>
                    <a:pt x="398" y="662"/>
                  </a:cubicBezTo>
                  <a:cubicBezTo>
                    <a:pt x="397" y="663"/>
                    <a:pt x="397" y="664"/>
                    <a:pt x="396" y="664"/>
                  </a:cubicBezTo>
                  <a:cubicBezTo>
                    <a:pt x="395" y="664"/>
                    <a:pt x="398" y="660"/>
                    <a:pt x="398" y="659"/>
                  </a:cubicBezTo>
                  <a:cubicBezTo>
                    <a:pt x="398" y="659"/>
                    <a:pt x="398" y="659"/>
                    <a:pt x="398" y="658"/>
                  </a:cubicBezTo>
                  <a:cubicBezTo>
                    <a:pt x="398" y="658"/>
                    <a:pt x="396" y="663"/>
                    <a:pt x="395" y="664"/>
                  </a:cubicBezTo>
                  <a:cubicBezTo>
                    <a:pt x="396" y="663"/>
                    <a:pt x="395" y="660"/>
                    <a:pt x="396" y="658"/>
                  </a:cubicBezTo>
                  <a:cubicBezTo>
                    <a:pt x="395" y="658"/>
                    <a:pt x="396" y="657"/>
                    <a:pt x="395" y="657"/>
                  </a:cubicBezTo>
                  <a:cubicBezTo>
                    <a:pt x="393" y="658"/>
                    <a:pt x="395" y="661"/>
                    <a:pt x="395" y="663"/>
                  </a:cubicBezTo>
                  <a:cubicBezTo>
                    <a:pt x="395" y="662"/>
                    <a:pt x="393" y="664"/>
                    <a:pt x="394" y="664"/>
                  </a:cubicBezTo>
                  <a:cubicBezTo>
                    <a:pt x="391" y="664"/>
                    <a:pt x="395" y="658"/>
                    <a:pt x="394" y="657"/>
                  </a:cubicBezTo>
                  <a:cubicBezTo>
                    <a:pt x="393" y="659"/>
                    <a:pt x="393" y="661"/>
                    <a:pt x="391" y="659"/>
                  </a:cubicBezTo>
                  <a:cubicBezTo>
                    <a:pt x="390" y="658"/>
                    <a:pt x="391" y="655"/>
                    <a:pt x="391" y="653"/>
                  </a:cubicBezTo>
                  <a:cubicBezTo>
                    <a:pt x="393" y="654"/>
                    <a:pt x="392" y="651"/>
                    <a:pt x="393" y="651"/>
                  </a:cubicBezTo>
                  <a:cubicBezTo>
                    <a:pt x="394" y="651"/>
                    <a:pt x="394" y="652"/>
                    <a:pt x="396" y="652"/>
                  </a:cubicBezTo>
                  <a:cubicBezTo>
                    <a:pt x="397" y="652"/>
                    <a:pt x="398" y="653"/>
                    <a:pt x="399" y="652"/>
                  </a:cubicBezTo>
                  <a:cubicBezTo>
                    <a:pt x="397" y="651"/>
                    <a:pt x="395" y="652"/>
                    <a:pt x="393" y="649"/>
                  </a:cubicBezTo>
                  <a:cubicBezTo>
                    <a:pt x="392" y="648"/>
                    <a:pt x="394" y="647"/>
                    <a:pt x="394" y="646"/>
                  </a:cubicBezTo>
                  <a:cubicBezTo>
                    <a:pt x="394" y="646"/>
                    <a:pt x="391" y="648"/>
                    <a:pt x="391" y="649"/>
                  </a:cubicBezTo>
                  <a:cubicBezTo>
                    <a:pt x="390" y="650"/>
                    <a:pt x="390" y="650"/>
                    <a:pt x="390" y="651"/>
                  </a:cubicBezTo>
                  <a:cubicBezTo>
                    <a:pt x="389" y="652"/>
                    <a:pt x="388" y="653"/>
                    <a:pt x="388" y="654"/>
                  </a:cubicBezTo>
                  <a:cubicBezTo>
                    <a:pt x="386" y="654"/>
                    <a:pt x="385" y="648"/>
                    <a:pt x="384" y="649"/>
                  </a:cubicBezTo>
                  <a:cubicBezTo>
                    <a:pt x="384" y="649"/>
                    <a:pt x="384" y="650"/>
                    <a:pt x="384" y="650"/>
                  </a:cubicBezTo>
                  <a:cubicBezTo>
                    <a:pt x="384" y="651"/>
                    <a:pt x="383" y="649"/>
                    <a:pt x="383" y="648"/>
                  </a:cubicBezTo>
                  <a:cubicBezTo>
                    <a:pt x="383" y="647"/>
                    <a:pt x="384" y="648"/>
                    <a:pt x="383" y="647"/>
                  </a:cubicBezTo>
                  <a:cubicBezTo>
                    <a:pt x="383" y="647"/>
                    <a:pt x="387" y="648"/>
                    <a:pt x="387" y="649"/>
                  </a:cubicBezTo>
                  <a:cubicBezTo>
                    <a:pt x="387" y="648"/>
                    <a:pt x="386" y="648"/>
                    <a:pt x="385" y="647"/>
                  </a:cubicBezTo>
                  <a:cubicBezTo>
                    <a:pt x="385" y="646"/>
                    <a:pt x="385" y="646"/>
                    <a:pt x="385" y="645"/>
                  </a:cubicBezTo>
                  <a:cubicBezTo>
                    <a:pt x="385" y="643"/>
                    <a:pt x="385" y="643"/>
                    <a:pt x="384" y="644"/>
                  </a:cubicBezTo>
                  <a:cubicBezTo>
                    <a:pt x="383" y="644"/>
                    <a:pt x="383" y="641"/>
                    <a:pt x="383" y="641"/>
                  </a:cubicBezTo>
                  <a:cubicBezTo>
                    <a:pt x="383" y="641"/>
                    <a:pt x="382" y="642"/>
                    <a:pt x="382" y="641"/>
                  </a:cubicBezTo>
                  <a:cubicBezTo>
                    <a:pt x="382" y="640"/>
                    <a:pt x="382" y="639"/>
                    <a:pt x="383" y="639"/>
                  </a:cubicBezTo>
                  <a:cubicBezTo>
                    <a:pt x="383" y="639"/>
                    <a:pt x="383" y="641"/>
                    <a:pt x="384" y="640"/>
                  </a:cubicBezTo>
                  <a:cubicBezTo>
                    <a:pt x="385" y="640"/>
                    <a:pt x="383" y="639"/>
                    <a:pt x="383" y="639"/>
                  </a:cubicBezTo>
                  <a:cubicBezTo>
                    <a:pt x="382" y="638"/>
                    <a:pt x="382" y="637"/>
                    <a:pt x="383" y="636"/>
                  </a:cubicBezTo>
                  <a:cubicBezTo>
                    <a:pt x="383" y="636"/>
                    <a:pt x="386" y="633"/>
                    <a:pt x="387" y="633"/>
                  </a:cubicBezTo>
                  <a:cubicBezTo>
                    <a:pt x="386" y="633"/>
                    <a:pt x="386" y="634"/>
                    <a:pt x="385" y="634"/>
                  </a:cubicBezTo>
                  <a:cubicBezTo>
                    <a:pt x="385" y="633"/>
                    <a:pt x="389" y="628"/>
                    <a:pt x="386" y="627"/>
                  </a:cubicBezTo>
                  <a:cubicBezTo>
                    <a:pt x="386" y="629"/>
                    <a:pt x="386" y="632"/>
                    <a:pt x="384" y="634"/>
                  </a:cubicBezTo>
                  <a:cubicBezTo>
                    <a:pt x="384" y="633"/>
                    <a:pt x="385" y="628"/>
                    <a:pt x="385" y="627"/>
                  </a:cubicBezTo>
                  <a:cubicBezTo>
                    <a:pt x="385" y="623"/>
                    <a:pt x="384" y="623"/>
                    <a:pt x="384" y="627"/>
                  </a:cubicBezTo>
                  <a:cubicBezTo>
                    <a:pt x="384" y="629"/>
                    <a:pt x="385" y="635"/>
                    <a:pt x="381" y="635"/>
                  </a:cubicBezTo>
                  <a:cubicBezTo>
                    <a:pt x="379" y="636"/>
                    <a:pt x="378" y="634"/>
                    <a:pt x="378" y="632"/>
                  </a:cubicBezTo>
                  <a:cubicBezTo>
                    <a:pt x="378" y="631"/>
                    <a:pt x="381" y="630"/>
                    <a:pt x="380" y="630"/>
                  </a:cubicBezTo>
                  <a:cubicBezTo>
                    <a:pt x="378" y="631"/>
                    <a:pt x="379" y="626"/>
                    <a:pt x="379" y="625"/>
                  </a:cubicBezTo>
                  <a:cubicBezTo>
                    <a:pt x="379" y="625"/>
                    <a:pt x="377" y="621"/>
                    <a:pt x="378" y="621"/>
                  </a:cubicBezTo>
                  <a:cubicBezTo>
                    <a:pt x="377" y="621"/>
                    <a:pt x="375" y="622"/>
                    <a:pt x="375" y="623"/>
                  </a:cubicBezTo>
                  <a:cubicBezTo>
                    <a:pt x="375" y="622"/>
                    <a:pt x="377" y="624"/>
                    <a:pt x="377" y="624"/>
                  </a:cubicBezTo>
                  <a:cubicBezTo>
                    <a:pt x="378" y="625"/>
                    <a:pt x="378" y="626"/>
                    <a:pt x="378" y="627"/>
                  </a:cubicBezTo>
                  <a:cubicBezTo>
                    <a:pt x="378" y="628"/>
                    <a:pt x="378" y="630"/>
                    <a:pt x="378" y="630"/>
                  </a:cubicBezTo>
                  <a:cubicBezTo>
                    <a:pt x="376" y="632"/>
                    <a:pt x="377" y="630"/>
                    <a:pt x="377" y="629"/>
                  </a:cubicBezTo>
                  <a:cubicBezTo>
                    <a:pt x="376" y="629"/>
                    <a:pt x="376" y="630"/>
                    <a:pt x="376" y="630"/>
                  </a:cubicBezTo>
                  <a:cubicBezTo>
                    <a:pt x="376" y="630"/>
                    <a:pt x="375" y="629"/>
                    <a:pt x="375" y="629"/>
                  </a:cubicBezTo>
                  <a:cubicBezTo>
                    <a:pt x="375" y="629"/>
                    <a:pt x="375" y="628"/>
                    <a:pt x="374" y="629"/>
                  </a:cubicBezTo>
                  <a:cubicBezTo>
                    <a:pt x="374" y="629"/>
                    <a:pt x="374" y="630"/>
                    <a:pt x="374" y="631"/>
                  </a:cubicBezTo>
                  <a:cubicBezTo>
                    <a:pt x="372" y="633"/>
                    <a:pt x="372" y="628"/>
                    <a:pt x="374" y="627"/>
                  </a:cubicBezTo>
                  <a:cubicBezTo>
                    <a:pt x="372" y="626"/>
                    <a:pt x="375" y="625"/>
                    <a:pt x="374" y="624"/>
                  </a:cubicBezTo>
                  <a:cubicBezTo>
                    <a:pt x="374" y="624"/>
                    <a:pt x="374" y="624"/>
                    <a:pt x="373" y="624"/>
                  </a:cubicBezTo>
                  <a:cubicBezTo>
                    <a:pt x="373" y="624"/>
                    <a:pt x="375" y="623"/>
                    <a:pt x="374" y="623"/>
                  </a:cubicBezTo>
                  <a:cubicBezTo>
                    <a:pt x="374" y="623"/>
                    <a:pt x="374" y="622"/>
                    <a:pt x="374" y="622"/>
                  </a:cubicBezTo>
                  <a:cubicBezTo>
                    <a:pt x="373" y="623"/>
                    <a:pt x="373" y="624"/>
                    <a:pt x="373" y="625"/>
                  </a:cubicBezTo>
                  <a:cubicBezTo>
                    <a:pt x="372" y="625"/>
                    <a:pt x="373" y="626"/>
                    <a:pt x="372" y="626"/>
                  </a:cubicBezTo>
                  <a:cubicBezTo>
                    <a:pt x="370" y="628"/>
                    <a:pt x="371" y="625"/>
                    <a:pt x="371" y="624"/>
                  </a:cubicBezTo>
                  <a:cubicBezTo>
                    <a:pt x="371" y="623"/>
                    <a:pt x="371" y="622"/>
                    <a:pt x="372" y="621"/>
                  </a:cubicBezTo>
                  <a:cubicBezTo>
                    <a:pt x="372" y="621"/>
                    <a:pt x="375" y="619"/>
                    <a:pt x="375" y="619"/>
                  </a:cubicBezTo>
                  <a:cubicBezTo>
                    <a:pt x="374" y="618"/>
                    <a:pt x="371" y="619"/>
                    <a:pt x="371" y="619"/>
                  </a:cubicBezTo>
                  <a:cubicBezTo>
                    <a:pt x="370" y="620"/>
                    <a:pt x="370" y="623"/>
                    <a:pt x="369" y="623"/>
                  </a:cubicBezTo>
                  <a:cubicBezTo>
                    <a:pt x="369" y="623"/>
                    <a:pt x="367" y="621"/>
                    <a:pt x="367" y="621"/>
                  </a:cubicBezTo>
                  <a:cubicBezTo>
                    <a:pt x="367" y="620"/>
                    <a:pt x="367" y="616"/>
                    <a:pt x="368" y="617"/>
                  </a:cubicBezTo>
                  <a:cubicBezTo>
                    <a:pt x="370" y="618"/>
                    <a:pt x="368" y="619"/>
                    <a:pt x="368" y="620"/>
                  </a:cubicBezTo>
                  <a:cubicBezTo>
                    <a:pt x="368" y="620"/>
                    <a:pt x="369" y="619"/>
                    <a:pt x="369" y="619"/>
                  </a:cubicBezTo>
                  <a:cubicBezTo>
                    <a:pt x="370" y="618"/>
                    <a:pt x="369" y="617"/>
                    <a:pt x="369" y="616"/>
                  </a:cubicBezTo>
                  <a:cubicBezTo>
                    <a:pt x="369" y="616"/>
                    <a:pt x="371" y="617"/>
                    <a:pt x="371" y="618"/>
                  </a:cubicBezTo>
                  <a:cubicBezTo>
                    <a:pt x="371" y="616"/>
                    <a:pt x="369" y="615"/>
                    <a:pt x="368" y="614"/>
                  </a:cubicBezTo>
                  <a:cubicBezTo>
                    <a:pt x="367" y="613"/>
                    <a:pt x="366" y="612"/>
                    <a:pt x="366" y="611"/>
                  </a:cubicBezTo>
                  <a:cubicBezTo>
                    <a:pt x="366" y="611"/>
                    <a:pt x="367" y="609"/>
                    <a:pt x="366" y="608"/>
                  </a:cubicBezTo>
                  <a:cubicBezTo>
                    <a:pt x="366" y="609"/>
                    <a:pt x="363" y="608"/>
                    <a:pt x="364" y="609"/>
                  </a:cubicBezTo>
                  <a:cubicBezTo>
                    <a:pt x="364" y="608"/>
                    <a:pt x="364" y="608"/>
                    <a:pt x="364" y="608"/>
                  </a:cubicBezTo>
                  <a:cubicBezTo>
                    <a:pt x="364" y="608"/>
                    <a:pt x="361" y="609"/>
                    <a:pt x="362" y="607"/>
                  </a:cubicBezTo>
                  <a:cubicBezTo>
                    <a:pt x="362" y="606"/>
                    <a:pt x="364" y="606"/>
                    <a:pt x="364" y="606"/>
                  </a:cubicBezTo>
                  <a:cubicBezTo>
                    <a:pt x="364" y="605"/>
                    <a:pt x="361" y="606"/>
                    <a:pt x="363" y="604"/>
                  </a:cubicBezTo>
                  <a:cubicBezTo>
                    <a:pt x="362" y="604"/>
                    <a:pt x="362" y="604"/>
                    <a:pt x="361" y="604"/>
                  </a:cubicBezTo>
                  <a:cubicBezTo>
                    <a:pt x="361" y="603"/>
                    <a:pt x="361" y="603"/>
                    <a:pt x="361" y="603"/>
                  </a:cubicBezTo>
                  <a:cubicBezTo>
                    <a:pt x="361" y="602"/>
                    <a:pt x="360" y="601"/>
                    <a:pt x="362" y="601"/>
                  </a:cubicBezTo>
                  <a:cubicBezTo>
                    <a:pt x="363" y="601"/>
                    <a:pt x="364" y="603"/>
                    <a:pt x="365" y="603"/>
                  </a:cubicBezTo>
                  <a:cubicBezTo>
                    <a:pt x="364" y="603"/>
                    <a:pt x="362" y="601"/>
                    <a:pt x="361" y="600"/>
                  </a:cubicBezTo>
                  <a:cubicBezTo>
                    <a:pt x="361" y="599"/>
                    <a:pt x="363" y="597"/>
                    <a:pt x="364" y="599"/>
                  </a:cubicBezTo>
                  <a:cubicBezTo>
                    <a:pt x="363" y="595"/>
                    <a:pt x="360" y="600"/>
                    <a:pt x="360" y="600"/>
                  </a:cubicBezTo>
                  <a:cubicBezTo>
                    <a:pt x="360" y="600"/>
                    <a:pt x="360" y="596"/>
                    <a:pt x="360" y="596"/>
                  </a:cubicBezTo>
                  <a:cubicBezTo>
                    <a:pt x="359" y="596"/>
                    <a:pt x="360" y="598"/>
                    <a:pt x="358" y="597"/>
                  </a:cubicBezTo>
                  <a:cubicBezTo>
                    <a:pt x="358" y="597"/>
                    <a:pt x="358" y="596"/>
                    <a:pt x="358" y="595"/>
                  </a:cubicBezTo>
                  <a:cubicBezTo>
                    <a:pt x="358" y="595"/>
                    <a:pt x="358" y="591"/>
                    <a:pt x="359" y="591"/>
                  </a:cubicBezTo>
                  <a:cubicBezTo>
                    <a:pt x="358" y="592"/>
                    <a:pt x="358" y="594"/>
                    <a:pt x="357" y="594"/>
                  </a:cubicBezTo>
                  <a:cubicBezTo>
                    <a:pt x="357" y="594"/>
                    <a:pt x="356" y="593"/>
                    <a:pt x="356" y="593"/>
                  </a:cubicBezTo>
                  <a:cubicBezTo>
                    <a:pt x="356" y="594"/>
                    <a:pt x="356" y="594"/>
                    <a:pt x="356" y="594"/>
                  </a:cubicBezTo>
                  <a:cubicBezTo>
                    <a:pt x="356" y="594"/>
                    <a:pt x="355" y="594"/>
                    <a:pt x="355" y="594"/>
                  </a:cubicBezTo>
                  <a:cubicBezTo>
                    <a:pt x="354" y="594"/>
                    <a:pt x="354" y="593"/>
                    <a:pt x="353" y="592"/>
                  </a:cubicBezTo>
                  <a:cubicBezTo>
                    <a:pt x="352" y="590"/>
                    <a:pt x="352" y="589"/>
                    <a:pt x="352" y="587"/>
                  </a:cubicBezTo>
                  <a:cubicBezTo>
                    <a:pt x="351" y="588"/>
                    <a:pt x="348" y="581"/>
                    <a:pt x="349" y="580"/>
                  </a:cubicBezTo>
                  <a:cubicBezTo>
                    <a:pt x="348" y="580"/>
                    <a:pt x="349" y="582"/>
                    <a:pt x="349" y="582"/>
                  </a:cubicBezTo>
                  <a:cubicBezTo>
                    <a:pt x="349" y="582"/>
                    <a:pt x="348" y="581"/>
                    <a:pt x="347" y="580"/>
                  </a:cubicBezTo>
                  <a:cubicBezTo>
                    <a:pt x="346" y="581"/>
                    <a:pt x="348" y="582"/>
                    <a:pt x="349" y="583"/>
                  </a:cubicBezTo>
                  <a:cubicBezTo>
                    <a:pt x="349" y="583"/>
                    <a:pt x="348" y="585"/>
                    <a:pt x="349" y="585"/>
                  </a:cubicBezTo>
                  <a:cubicBezTo>
                    <a:pt x="350" y="586"/>
                    <a:pt x="350" y="588"/>
                    <a:pt x="351" y="589"/>
                  </a:cubicBezTo>
                  <a:cubicBezTo>
                    <a:pt x="350" y="589"/>
                    <a:pt x="352" y="594"/>
                    <a:pt x="351" y="594"/>
                  </a:cubicBezTo>
                  <a:cubicBezTo>
                    <a:pt x="349" y="595"/>
                    <a:pt x="349" y="591"/>
                    <a:pt x="348" y="591"/>
                  </a:cubicBezTo>
                  <a:cubicBezTo>
                    <a:pt x="348" y="592"/>
                    <a:pt x="348" y="592"/>
                    <a:pt x="348" y="592"/>
                  </a:cubicBezTo>
                  <a:cubicBezTo>
                    <a:pt x="347" y="592"/>
                    <a:pt x="347" y="592"/>
                    <a:pt x="347" y="593"/>
                  </a:cubicBezTo>
                  <a:cubicBezTo>
                    <a:pt x="347" y="592"/>
                    <a:pt x="346" y="592"/>
                    <a:pt x="345" y="591"/>
                  </a:cubicBezTo>
                  <a:cubicBezTo>
                    <a:pt x="346" y="591"/>
                    <a:pt x="344" y="585"/>
                    <a:pt x="344" y="584"/>
                  </a:cubicBezTo>
                  <a:cubicBezTo>
                    <a:pt x="343" y="586"/>
                    <a:pt x="344" y="588"/>
                    <a:pt x="342" y="586"/>
                  </a:cubicBezTo>
                  <a:cubicBezTo>
                    <a:pt x="342" y="586"/>
                    <a:pt x="342" y="585"/>
                    <a:pt x="342" y="585"/>
                  </a:cubicBezTo>
                  <a:cubicBezTo>
                    <a:pt x="341" y="585"/>
                    <a:pt x="341" y="585"/>
                    <a:pt x="341" y="585"/>
                  </a:cubicBezTo>
                  <a:cubicBezTo>
                    <a:pt x="340" y="585"/>
                    <a:pt x="338" y="584"/>
                    <a:pt x="338" y="584"/>
                  </a:cubicBezTo>
                  <a:cubicBezTo>
                    <a:pt x="337" y="585"/>
                    <a:pt x="338" y="585"/>
                    <a:pt x="337" y="586"/>
                  </a:cubicBezTo>
                  <a:cubicBezTo>
                    <a:pt x="338" y="586"/>
                    <a:pt x="340" y="586"/>
                    <a:pt x="341" y="587"/>
                  </a:cubicBezTo>
                  <a:cubicBezTo>
                    <a:pt x="342" y="588"/>
                    <a:pt x="341" y="588"/>
                    <a:pt x="341" y="590"/>
                  </a:cubicBezTo>
                  <a:cubicBezTo>
                    <a:pt x="345" y="588"/>
                    <a:pt x="344" y="591"/>
                    <a:pt x="343" y="593"/>
                  </a:cubicBezTo>
                  <a:cubicBezTo>
                    <a:pt x="343" y="593"/>
                    <a:pt x="342" y="593"/>
                    <a:pt x="342" y="592"/>
                  </a:cubicBezTo>
                  <a:cubicBezTo>
                    <a:pt x="341" y="592"/>
                    <a:pt x="342" y="593"/>
                    <a:pt x="342" y="593"/>
                  </a:cubicBezTo>
                  <a:cubicBezTo>
                    <a:pt x="341" y="594"/>
                    <a:pt x="341" y="593"/>
                    <a:pt x="341" y="594"/>
                  </a:cubicBezTo>
                  <a:cubicBezTo>
                    <a:pt x="341" y="594"/>
                    <a:pt x="334" y="589"/>
                    <a:pt x="333" y="588"/>
                  </a:cubicBezTo>
                  <a:cubicBezTo>
                    <a:pt x="332" y="587"/>
                    <a:pt x="331" y="586"/>
                    <a:pt x="330" y="584"/>
                  </a:cubicBezTo>
                  <a:cubicBezTo>
                    <a:pt x="329" y="584"/>
                    <a:pt x="327" y="582"/>
                    <a:pt x="329" y="582"/>
                  </a:cubicBezTo>
                  <a:cubicBezTo>
                    <a:pt x="327" y="581"/>
                    <a:pt x="324" y="583"/>
                    <a:pt x="324" y="580"/>
                  </a:cubicBezTo>
                  <a:cubicBezTo>
                    <a:pt x="323" y="579"/>
                    <a:pt x="325" y="580"/>
                    <a:pt x="325" y="578"/>
                  </a:cubicBezTo>
                  <a:cubicBezTo>
                    <a:pt x="325" y="578"/>
                    <a:pt x="323" y="579"/>
                    <a:pt x="323" y="579"/>
                  </a:cubicBezTo>
                  <a:cubicBezTo>
                    <a:pt x="321" y="579"/>
                    <a:pt x="320" y="578"/>
                    <a:pt x="319" y="577"/>
                  </a:cubicBezTo>
                  <a:cubicBezTo>
                    <a:pt x="323" y="577"/>
                    <a:pt x="319" y="573"/>
                    <a:pt x="321" y="572"/>
                  </a:cubicBezTo>
                  <a:cubicBezTo>
                    <a:pt x="322" y="572"/>
                    <a:pt x="323" y="576"/>
                    <a:pt x="323" y="577"/>
                  </a:cubicBezTo>
                  <a:cubicBezTo>
                    <a:pt x="323" y="576"/>
                    <a:pt x="322" y="574"/>
                    <a:pt x="324" y="573"/>
                  </a:cubicBezTo>
                  <a:cubicBezTo>
                    <a:pt x="324" y="573"/>
                    <a:pt x="322" y="571"/>
                    <a:pt x="321" y="571"/>
                  </a:cubicBezTo>
                  <a:cubicBezTo>
                    <a:pt x="320" y="571"/>
                    <a:pt x="319" y="573"/>
                    <a:pt x="318" y="574"/>
                  </a:cubicBezTo>
                  <a:cubicBezTo>
                    <a:pt x="316" y="576"/>
                    <a:pt x="310" y="576"/>
                    <a:pt x="309" y="573"/>
                  </a:cubicBezTo>
                  <a:cubicBezTo>
                    <a:pt x="309" y="573"/>
                    <a:pt x="310" y="571"/>
                    <a:pt x="309" y="571"/>
                  </a:cubicBezTo>
                  <a:cubicBezTo>
                    <a:pt x="309" y="571"/>
                    <a:pt x="309" y="570"/>
                    <a:pt x="310" y="570"/>
                  </a:cubicBezTo>
                  <a:cubicBezTo>
                    <a:pt x="310" y="570"/>
                    <a:pt x="310" y="570"/>
                    <a:pt x="311" y="569"/>
                  </a:cubicBezTo>
                  <a:cubicBezTo>
                    <a:pt x="310" y="569"/>
                    <a:pt x="310" y="570"/>
                    <a:pt x="309" y="570"/>
                  </a:cubicBezTo>
                  <a:cubicBezTo>
                    <a:pt x="309" y="568"/>
                    <a:pt x="308" y="571"/>
                    <a:pt x="307" y="572"/>
                  </a:cubicBezTo>
                  <a:cubicBezTo>
                    <a:pt x="305" y="572"/>
                    <a:pt x="303" y="571"/>
                    <a:pt x="302" y="571"/>
                  </a:cubicBezTo>
                  <a:cubicBezTo>
                    <a:pt x="298" y="570"/>
                    <a:pt x="291" y="573"/>
                    <a:pt x="290" y="569"/>
                  </a:cubicBezTo>
                  <a:cubicBezTo>
                    <a:pt x="289" y="569"/>
                    <a:pt x="289" y="569"/>
                    <a:pt x="288" y="569"/>
                  </a:cubicBezTo>
                  <a:cubicBezTo>
                    <a:pt x="287" y="568"/>
                    <a:pt x="286" y="568"/>
                    <a:pt x="286" y="566"/>
                  </a:cubicBezTo>
                  <a:cubicBezTo>
                    <a:pt x="285" y="565"/>
                    <a:pt x="287" y="564"/>
                    <a:pt x="285" y="563"/>
                  </a:cubicBezTo>
                  <a:cubicBezTo>
                    <a:pt x="284" y="563"/>
                    <a:pt x="284" y="566"/>
                    <a:pt x="283" y="566"/>
                  </a:cubicBezTo>
                  <a:cubicBezTo>
                    <a:pt x="282" y="567"/>
                    <a:pt x="283" y="566"/>
                    <a:pt x="281" y="566"/>
                  </a:cubicBezTo>
                  <a:cubicBezTo>
                    <a:pt x="281" y="566"/>
                    <a:pt x="282" y="566"/>
                    <a:pt x="282" y="566"/>
                  </a:cubicBezTo>
                  <a:cubicBezTo>
                    <a:pt x="282" y="566"/>
                    <a:pt x="279" y="566"/>
                    <a:pt x="279" y="565"/>
                  </a:cubicBezTo>
                  <a:cubicBezTo>
                    <a:pt x="279" y="565"/>
                    <a:pt x="281" y="561"/>
                    <a:pt x="281" y="561"/>
                  </a:cubicBezTo>
                  <a:cubicBezTo>
                    <a:pt x="280" y="561"/>
                    <a:pt x="279" y="563"/>
                    <a:pt x="278" y="563"/>
                  </a:cubicBezTo>
                  <a:cubicBezTo>
                    <a:pt x="278" y="563"/>
                    <a:pt x="277" y="563"/>
                    <a:pt x="276" y="562"/>
                  </a:cubicBezTo>
                  <a:cubicBezTo>
                    <a:pt x="276" y="562"/>
                    <a:pt x="277" y="561"/>
                    <a:pt x="278" y="561"/>
                  </a:cubicBezTo>
                  <a:cubicBezTo>
                    <a:pt x="276" y="561"/>
                    <a:pt x="275" y="562"/>
                    <a:pt x="274" y="562"/>
                  </a:cubicBezTo>
                  <a:cubicBezTo>
                    <a:pt x="273" y="562"/>
                    <a:pt x="276" y="560"/>
                    <a:pt x="276" y="559"/>
                  </a:cubicBezTo>
                  <a:cubicBezTo>
                    <a:pt x="275" y="559"/>
                    <a:pt x="273" y="560"/>
                    <a:pt x="274" y="558"/>
                  </a:cubicBezTo>
                  <a:cubicBezTo>
                    <a:pt x="274" y="555"/>
                    <a:pt x="277" y="558"/>
                    <a:pt x="278" y="557"/>
                  </a:cubicBezTo>
                  <a:cubicBezTo>
                    <a:pt x="277" y="556"/>
                    <a:pt x="275" y="556"/>
                    <a:pt x="274" y="556"/>
                  </a:cubicBezTo>
                  <a:cubicBezTo>
                    <a:pt x="273" y="557"/>
                    <a:pt x="272" y="559"/>
                    <a:pt x="271" y="558"/>
                  </a:cubicBezTo>
                  <a:cubicBezTo>
                    <a:pt x="271" y="558"/>
                    <a:pt x="272" y="557"/>
                    <a:pt x="271" y="557"/>
                  </a:cubicBezTo>
                  <a:cubicBezTo>
                    <a:pt x="270" y="557"/>
                    <a:pt x="270" y="558"/>
                    <a:pt x="269" y="559"/>
                  </a:cubicBezTo>
                  <a:cubicBezTo>
                    <a:pt x="270" y="558"/>
                    <a:pt x="266" y="559"/>
                    <a:pt x="267" y="560"/>
                  </a:cubicBezTo>
                  <a:cubicBezTo>
                    <a:pt x="266" y="560"/>
                    <a:pt x="266" y="559"/>
                    <a:pt x="266" y="559"/>
                  </a:cubicBezTo>
                  <a:cubicBezTo>
                    <a:pt x="266" y="558"/>
                    <a:pt x="264" y="562"/>
                    <a:pt x="264" y="559"/>
                  </a:cubicBezTo>
                  <a:cubicBezTo>
                    <a:pt x="264" y="558"/>
                    <a:pt x="266" y="555"/>
                    <a:pt x="267" y="555"/>
                  </a:cubicBezTo>
                  <a:cubicBezTo>
                    <a:pt x="265" y="554"/>
                    <a:pt x="266" y="557"/>
                    <a:pt x="264" y="557"/>
                  </a:cubicBezTo>
                  <a:cubicBezTo>
                    <a:pt x="264" y="556"/>
                    <a:pt x="262" y="557"/>
                    <a:pt x="262" y="557"/>
                  </a:cubicBezTo>
                  <a:cubicBezTo>
                    <a:pt x="263" y="558"/>
                    <a:pt x="264" y="557"/>
                    <a:pt x="262" y="559"/>
                  </a:cubicBezTo>
                  <a:cubicBezTo>
                    <a:pt x="262" y="559"/>
                    <a:pt x="260" y="562"/>
                    <a:pt x="260" y="562"/>
                  </a:cubicBezTo>
                  <a:cubicBezTo>
                    <a:pt x="261" y="562"/>
                    <a:pt x="261" y="561"/>
                    <a:pt x="261" y="561"/>
                  </a:cubicBezTo>
                  <a:cubicBezTo>
                    <a:pt x="262" y="561"/>
                    <a:pt x="261" y="562"/>
                    <a:pt x="262" y="563"/>
                  </a:cubicBezTo>
                  <a:cubicBezTo>
                    <a:pt x="262" y="563"/>
                    <a:pt x="263" y="561"/>
                    <a:pt x="264" y="561"/>
                  </a:cubicBezTo>
                  <a:cubicBezTo>
                    <a:pt x="264" y="562"/>
                    <a:pt x="264" y="562"/>
                    <a:pt x="264" y="562"/>
                  </a:cubicBezTo>
                  <a:cubicBezTo>
                    <a:pt x="264" y="563"/>
                    <a:pt x="263" y="562"/>
                    <a:pt x="263" y="562"/>
                  </a:cubicBezTo>
                  <a:cubicBezTo>
                    <a:pt x="263" y="562"/>
                    <a:pt x="262" y="563"/>
                    <a:pt x="262" y="563"/>
                  </a:cubicBezTo>
                  <a:cubicBezTo>
                    <a:pt x="261" y="564"/>
                    <a:pt x="260" y="564"/>
                    <a:pt x="259" y="565"/>
                  </a:cubicBezTo>
                  <a:cubicBezTo>
                    <a:pt x="260" y="565"/>
                    <a:pt x="260" y="565"/>
                    <a:pt x="260" y="565"/>
                  </a:cubicBezTo>
                  <a:cubicBezTo>
                    <a:pt x="262" y="563"/>
                    <a:pt x="263" y="565"/>
                    <a:pt x="264" y="563"/>
                  </a:cubicBezTo>
                  <a:cubicBezTo>
                    <a:pt x="266" y="564"/>
                    <a:pt x="263" y="569"/>
                    <a:pt x="262" y="567"/>
                  </a:cubicBezTo>
                  <a:cubicBezTo>
                    <a:pt x="262" y="567"/>
                    <a:pt x="262" y="569"/>
                    <a:pt x="262" y="568"/>
                  </a:cubicBezTo>
                  <a:cubicBezTo>
                    <a:pt x="262" y="569"/>
                    <a:pt x="263" y="568"/>
                    <a:pt x="263" y="568"/>
                  </a:cubicBezTo>
                  <a:cubicBezTo>
                    <a:pt x="264" y="568"/>
                    <a:pt x="263" y="569"/>
                    <a:pt x="264" y="570"/>
                  </a:cubicBezTo>
                  <a:cubicBezTo>
                    <a:pt x="264" y="570"/>
                    <a:pt x="264" y="570"/>
                    <a:pt x="265" y="569"/>
                  </a:cubicBezTo>
                  <a:cubicBezTo>
                    <a:pt x="265" y="570"/>
                    <a:pt x="265" y="570"/>
                    <a:pt x="265" y="570"/>
                  </a:cubicBezTo>
                  <a:cubicBezTo>
                    <a:pt x="264" y="570"/>
                    <a:pt x="263" y="571"/>
                    <a:pt x="263" y="571"/>
                  </a:cubicBezTo>
                  <a:cubicBezTo>
                    <a:pt x="262" y="570"/>
                    <a:pt x="263" y="569"/>
                    <a:pt x="262" y="569"/>
                  </a:cubicBezTo>
                  <a:cubicBezTo>
                    <a:pt x="262" y="569"/>
                    <a:pt x="261" y="572"/>
                    <a:pt x="261" y="572"/>
                  </a:cubicBezTo>
                  <a:cubicBezTo>
                    <a:pt x="261" y="571"/>
                    <a:pt x="261" y="571"/>
                    <a:pt x="261" y="571"/>
                  </a:cubicBezTo>
                  <a:cubicBezTo>
                    <a:pt x="260" y="571"/>
                    <a:pt x="258" y="574"/>
                    <a:pt x="257" y="571"/>
                  </a:cubicBezTo>
                  <a:cubicBezTo>
                    <a:pt x="257" y="571"/>
                    <a:pt x="257" y="571"/>
                    <a:pt x="257" y="571"/>
                  </a:cubicBezTo>
                  <a:cubicBezTo>
                    <a:pt x="256" y="571"/>
                    <a:pt x="256" y="572"/>
                    <a:pt x="256" y="573"/>
                  </a:cubicBezTo>
                  <a:cubicBezTo>
                    <a:pt x="255" y="573"/>
                    <a:pt x="256" y="570"/>
                    <a:pt x="255" y="570"/>
                  </a:cubicBezTo>
                  <a:cubicBezTo>
                    <a:pt x="255" y="570"/>
                    <a:pt x="254" y="574"/>
                    <a:pt x="254" y="574"/>
                  </a:cubicBezTo>
                  <a:cubicBezTo>
                    <a:pt x="253" y="575"/>
                    <a:pt x="254" y="572"/>
                    <a:pt x="253" y="572"/>
                  </a:cubicBezTo>
                  <a:cubicBezTo>
                    <a:pt x="252" y="572"/>
                    <a:pt x="253" y="575"/>
                    <a:pt x="252" y="575"/>
                  </a:cubicBezTo>
                  <a:cubicBezTo>
                    <a:pt x="252" y="575"/>
                    <a:pt x="252" y="574"/>
                    <a:pt x="251" y="574"/>
                  </a:cubicBezTo>
                  <a:cubicBezTo>
                    <a:pt x="252" y="574"/>
                    <a:pt x="250" y="578"/>
                    <a:pt x="249" y="578"/>
                  </a:cubicBezTo>
                  <a:cubicBezTo>
                    <a:pt x="247" y="580"/>
                    <a:pt x="249" y="576"/>
                    <a:pt x="250" y="575"/>
                  </a:cubicBezTo>
                  <a:cubicBezTo>
                    <a:pt x="249" y="575"/>
                    <a:pt x="248" y="578"/>
                    <a:pt x="248" y="578"/>
                  </a:cubicBezTo>
                  <a:cubicBezTo>
                    <a:pt x="248" y="578"/>
                    <a:pt x="248" y="577"/>
                    <a:pt x="248" y="577"/>
                  </a:cubicBezTo>
                  <a:cubicBezTo>
                    <a:pt x="247" y="577"/>
                    <a:pt x="245" y="581"/>
                    <a:pt x="245" y="581"/>
                  </a:cubicBezTo>
                  <a:cubicBezTo>
                    <a:pt x="244" y="582"/>
                    <a:pt x="243" y="580"/>
                    <a:pt x="242" y="580"/>
                  </a:cubicBezTo>
                  <a:cubicBezTo>
                    <a:pt x="242" y="580"/>
                    <a:pt x="244" y="581"/>
                    <a:pt x="243" y="582"/>
                  </a:cubicBezTo>
                  <a:cubicBezTo>
                    <a:pt x="242" y="582"/>
                    <a:pt x="240" y="582"/>
                    <a:pt x="239" y="582"/>
                  </a:cubicBezTo>
                  <a:cubicBezTo>
                    <a:pt x="235" y="580"/>
                    <a:pt x="242" y="578"/>
                    <a:pt x="241" y="577"/>
                  </a:cubicBezTo>
                  <a:cubicBezTo>
                    <a:pt x="241" y="577"/>
                    <a:pt x="243" y="577"/>
                    <a:pt x="243" y="577"/>
                  </a:cubicBezTo>
                  <a:cubicBezTo>
                    <a:pt x="243" y="577"/>
                    <a:pt x="244" y="575"/>
                    <a:pt x="244" y="574"/>
                  </a:cubicBezTo>
                  <a:cubicBezTo>
                    <a:pt x="244" y="575"/>
                    <a:pt x="240" y="576"/>
                    <a:pt x="239" y="575"/>
                  </a:cubicBezTo>
                  <a:cubicBezTo>
                    <a:pt x="238" y="572"/>
                    <a:pt x="241" y="569"/>
                    <a:pt x="242" y="567"/>
                  </a:cubicBezTo>
                  <a:cubicBezTo>
                    <a:pt x="243" y="564"/>
                    <a:pt x="243" y="561"/>
                    <a:pt x="245" y="559"/>
                  </a:cubicBezTo>
                  <a:cubicBezTo>
                    <a:pt x="248" y="556"/>
                    <a:pt x="254" y="559"/>
                    <a:pt x="258" y="560"/>
                  </a:cubicBezTo>
                  <a:cubicBezTo>
                    <a:pt x="257" y="557"/>
                    <a:pt x="251" y="558"/>
                    <a:pt x="251" y="555"/>
                  </a:cubicBezTo>
                  <a:cubicBezTo>
                    <a:pt x="251" y="553"/>
                    <a:pt x="255" y="551"/>
                    <a:pt x="257" y="550"/>
                  </a:cubicBezTo>
                  <a:cubicBezTo>
                    <a:pt x="255" y="550"/>
                    <a:pt x="254" y="551"/>
                    <a:pt x="253" y="552"/>
                  </a:cubicBezTo>
                  <a:cubicBezTo>
                    <a:pt x="252" y="553"/>
                    <a:pt x="251" y="555"/>
                    <a:pt x="249" y="555"/>
                  </a:cubicBezTo>
                  <a:cubicBezTo>
                    <a:pt x="248" y="554"/>
                    <a:pt x="249" y="551"/>
                    <a:pt x="247" y="550"/>
                  </a:cubicBezTo>
                  <a:cubicBezTo>
                    <a:pt x="246" y="551"/>
                    <a:pt x="247" y="553"/>
                    <a:pt x="246" y="554"/>
                  </a:cubicBezTo>
                  <a:cubicBezTo>
                    <a:pt x="246" y="555"/>
                    <a:pt x="244" y="556"/>
                    <a:pt x="243" y="556"/>
                  </a:cubicBezTo>
                  <a:cubicBezTo>
                    <a:pt x="242" y="557"/>
                    <a:pt x="241" y="557"/>
                    <a:pt x="240" y="558"/>
                  </a:cubicBezTo>
                  <a:cubicBezTo>
                    <a:pt x="239" y="559"/>
                    <a:pt x="240" y="561"/>
                    <a:pt x="239" y="562"/>
                  </a:cubicBezTo>
                  <a:cubicBezTo>
                    <a:pt x="239" y="561"/>
                    <a:pt x="239" y="561"/>
                    <a:pt x="238" y="561"/>
                  </a:cubicBezTo>
                  <a:cubicBezTo>
                    <a:pt x="238" y="561"/>
                    <a:pt x="238" y="562"/>
                    <a:pt x="238" y="562"/>
                  </a:cubicBezTo>
                  <a:cubicBezTo>
                    <a:pt x="236" y="563"/>
                    <a:pt x="236" y="565"/>
                    <a:pt x="235" y="566"/>
                  </a:cubicBezTo>
                  <a:cubicBezTo>
                    <a:pt x="235" y="567"/>
                    <a:pt x="231" y="569"/>
                    <a:pt x="232" y="568"/>
                  </a:cubicBezTo>
                  <a:cubicBezTo>
                    <a:pt x="231" y="569"/>
                    <a:pt x="234" y="570"/>
                    <a:pt x="233" y="572"/>
                  </a:cubicBezTo>
                  <a:cubicBezTo>
                    <a:pt x="233" y="573"/>
                    <a:pt x="231" y="573"/>
                    <a:pt x="230" y="573"/>
                  </a:cubicBezTo>
                  <a:cubicBezTo>
                    <a:pt x="229" y="573"/>
                    <a:pt x="233" y="575"/>
                    <a:pt x="230" y="576"/>
                  </a:cubicBezTo>
                  <a:cubicBezTo>
                    <a:pt x="228" y="576"/>
                    <a:pt x="229" y="574"/>
                    <a:pt x="228" y="574"/>
                  </a:cubicBezTo>
                  <a:cubicBezTo>
                    <a:pt x="227" y="574"/>
                    <a:pt x="228" y="576"/>
                    <a:pt x="228" y="576"/>
                  </a:cubicBezTo>
                  <a:cubicBezTo>
                    <a:pt x="228" y="576"/>
                    <a:pt x="227" y="576"/>
                    <a:pt x="227" y="576"/>
                  </a:cubicBezTo>
                  <a:cubicBezTo>
                    <a:pt x="228" y="577"/>
                    <a:pt x="225" y="579"/>
                    <a:pt x="224" y="580"/>
                  </a:cubicBezTo>
                  <a:cubicBezTo>
                    <a:pt x="222" y="583"/>
                    <a:pt x="223" y="583"/>
                    <a:pt x="226" y="584"/>
                  </a:cubicBezTo>
                  <a:cubicBezTo>
                    <a:pt x="230" y="585"/>
                    <a:pt x="228" y="587"/>
                    <a:pt x="226" y="589"/>
                  </a:cubicBezTo>
                  <a:cubicBezTo>
                    <a:pt x="225" y="590"/>
                    <a:pt x="225" y="590"/>
                    <a:pt x="225" y="590"/>
                  </a:cubicBezTo>
                  <a:cubicBezTo>
                    <a:pt x="224" y="591"/>
                    <a:pt x="225" y="592"/>
                    <a:pt x="224" y="592"/>
                  </a:cubicBezTo>
                  <a:cubicBezTo>
                    <a:pt x="224" y="593"/>
                    <a:pt x="222" y="593"/>
                    <a:pt x="222" y="594"/>
                  </a:cubicBezTo>
                  <a:cubicBezTo>
                    <a:pt x="222" y="594"/>
                    <a:pt x="223" y="593"/>
                    <a:pt x="223" y="593"/>
                  </a:cubicBezTo>
                  <a:cubicBezTo>
                    <a:pt x="224" y="595"/>
                    <a:pt x="222" y="595"/>
                    <a:pt x="222" y="596"/>
                  </a:cubicBezTo>
                  <a:cubicBezTo>
                    <a:pt x="222" y="596"/>
                    <a:pt x="218" y="597"/>
                    <a:pt x="218" y="597"/>
                  </a:cubicBezTo>
                  <a:cubicBezTo>
                    <a:pt x="218" y="597"/>
                    <a:pt x="218" y="596"/>
                    <a:pt x="218" y="596"/>
                  </a:cubicBezTo>
                  <a:cubicBezTo>
                    <a:pt x="218" y="596"/>
                    <a:pt x="218" y="595"/>
                    <a:pt x="217" y="595"/>
                  </a:cubicBezTo>
                  <a:cubicBezTo>
                    <a:pt x="217" y="595"/>
                    <a:pt x="217" y="597"/>
                    <a:pt x="217" y="598"/>
                  </a:cubicBezTo>
                  <a:cubicBezTo>
                    <a:pt x="217" y="598"/>
                    <a:pt x="216" y="600"/>
                    <a:pt x="216" y="600"/>
                  </a:cubicBezTo>
                  <a:cubicBezTo>
                    <a:pt x="215" y="601"/>
                    <a:pt x="214" y="600"/>
                    <a:pt x="214" y="600"/>
                  </a:cubicBezTo>
                  <a:cubicBezTo>
                    <a:pt x="213" y="601"/>
                    <a:pt x="213" y="603"/>
                    <a:pt x="211" y="604"/>
                  </a:cubicBezTo>
                  <a:cubicBezTo>
                    <a:pt x="210" y="604"/>
                    <a:pt x="208" y="604"/>
                    <a:pt x="208" y="606"/>
                  </a:cubicBezTo>
                  <a:cubicBezTo>
                    <a:pt x="208" y="606"/>
                    <a:pt x="209" y="607"/>
                    <a:pt x="208" y="608"/>
                  </a:cubicBezTo>
                  <a:cubicBezTo>
                    <a:pt x="207" y="610"/>
                    <a:pt x="207" y="609"/>
                    <a:pt x="206" y="609"/>
                  </a:cubicBezTo>
                  <a:cubicBezTo>
                    <a:pt x="205" y="611"/>
                    <a:pt x="205" y="611"/>
                    <a:pt x="203" y="612"/>
                  </a:cubicBezTo>
                  <a:cubicBezTo>
                    <a:pt x="201" y="612"/>
                    <a:pt x="201" y="612"/>
                    <a:pt x="200" y="614"/>
                  </a:cubicBezTo>
                  <a:cubicBezTo>
                    <a:pt x="200" y="614"/>
                    <a:pt x="201" y="614"/>
                    <a:pt x="201" y="614"/>
                  </a:cubicBezTo>
                  <a:cubicBezTo>
                    <a:pt x="201" y="614"/>
                    <a:pt x="192" y="616"/>
                    <a:pt x="193" y="619"/>
                  </a:cubicBezTo>
                  <a:cubicBezTo>
                    <a:pt x="193" y="618"/>
                    <a:pt x="196" y="618"/>
                    <a:pt x="196" y="619"/>
                  </a:cubicBezTo>
                  <a:cubicBezTo>
                    <a:pt x="196" y="619"/>
                    <a:pt x="194" y="622"/>
                    <a:pt x="194" y="622"/>
                  </a:cubicBezTo>
                  <a:cubicBezTo>
                    <a:pt x="194" y="621"/>
                    <a:pt x="194" y="620"/>
                    <a:pt x="194" y="620"/>
                  </a:cubicBezTo>
                  <a:cubicBezTo>
                    <a:pt x="194" y="619"/>
                    <a:pt x="193" y="622"/>
                    <a:pt x="193" y="622"/>
                  </a:cubicBezTo>
                  <a:cubicBezTo>
                    <a:pt x="192" y="621"/>
                    <a:pt x="189" y="623"/>
                    <a:pt x="188" y="624"/>
                  </a:cubicBezTo>
                  <a:cubicBezTo>
                    <a:pt x="188" y="624"/>
                    <a:pt x="188" y="624"/>
                    <a:pt x="187" y="624"/>
                  </a:cubicBezTo>
                  <a:cubicBezTo>
                    <a:pt x="187" y="624"/>
                    <a:pt x="187" y="625"/>
                    <a:pt x="187" y="625"/>
                  </a:cubicBezTo>
                  <a:cubicBezTo>
                    <a:pt x="187" y="625"/>
                    <a:pt x="187" y="627"/>
                    <a:pt x="186" y="627"/>
                  </a:cubicBezTo>
                  <a:cubicBezTo>
                    <a:pt x="186" y="627"/>
                    <a:pt x="187" y="623"/>
                    <a:pt x="184" y="624"/>
                  </a:cubicBezTo>
                  <a:cubicBezTo>
                    <a:pt x="184" y="624"/>
                    <a:pt x="181" y="628"/>
                    <a:pt x="181" y="628"/>
                  </a:cubicBezTo>
                  <a:cubicBezTo>
                    <a:pt x="181" y="627"/>
                    <a:pt x="180" y="627"/>
                    <a:pt x="180" y="627"/>
                  </a:cubicBezTo>
                  <a:cubicBezTo>
                    <a:pt x="179" y="627"/>
                    <a:pt x="179" y="628"/>
                    <a:pt x="180" y="628"/>
                  </a:cubicBezTo>
                  <a:cubicBezTo>
                    <a:pt x="179" y="628"/>
                    <a:pt x="178" y="628"/>
                    <a:pt x="177" y="628"/>
                  </a:cubicBezTo>
                  <a:cubicBezTo>
                    <a:pt x="176" y="628"/>
                    <a:pt x="176" y="629"/>
                    <a:pt x="175" y="629"/>
                  </a:cubicBezTo>
                  <a:cubicBezTo>
                    <a:pt x="173" y="629"/>
                    <a:pt x="176" y="628"/>
                    <a:pt x="176" y="627"/>
                  </a:cubicBezTo>
                  <a:cubicBezTo>
                    <a:pt x="174" y="626"/>
                    <a:pt x="172" y="629"/>
                    <a:pt x="171" y="631"/>
                  </a:cubicBezTo>
                  <a:cubicBezTo>
                    <a:pt x="172" y="630"/>
                    <a:pt x="170" y="632"/>
                    <a:pt x="171" y="632"/>
                  </a:cubicBezTo>
                  <a:cubicBezTo>
                    <a:pt x="170" y="632"/>
                    <a:pt x="171" y="633"/>
                    <a:pt x="170" y="633"/>
                  </a:cubicBezTo>
                  <a:cubicBezTo>
                    <a:pt x="170" y="632"/>
                    <a:pt x="170" y="632"/>
                    <a:pt x="170" y="632"/>
                  </a:cubicBezTo>
                  <a:cubicBezTo>
                    <a:pt x="169" y="631"/>
                    <a:pt x="169" y="633"/>
                    <a:pt x="168" y="633"/>
                  </a:cubicBezTo>
                  <a:cubicBezTo>
                    <a:pt x="167" y="632"/>
                    <a:pt x="167" y="631"/>
                    <a:pt x="167" y="630"/>
                  </a:cubicBezTo>
                  <a:cubicBezTo>
                    <a:pt x="167" y="630"/>
                    <a:pt x="166" y="634"/>
                    <a:pt x="166" y="634"/>
                  </a:cubicBezTo>
                  <a:cubicBezTo>
                    <a:pt x="165" y="634"/>
                    <a:pt x="163" y="632"/>
                    <a:pt x="163" y="633"/>
                  </a:cubicBezTo>
                  <a:cubicBezTo>
                    <a:pt x="165" y="634"/>
                    <a:pt x="162" y="635"/>
                    <a:pt x="162" y="636"/>
                  </a:cubicBezTo>
                  <a:cubicBezTo>
                    <a:pt x="160" y="633"/>
                    <a:pt x="166" y="629"/>
                    <a:pt x="168" y="627"/>
                  </a:cubicBezTo>
                  <a:cubicBezTo>
                    <a:pt x="170" y="626"/>
                    <a:pt x="172" y="623"/>
                    <a:pt x="174" y="623"/>
                  </a:cubicBezTo>
                  <a:cubicBezTo>
                    <a:pt x="177" y="622"/>
                    <a:pt x="178" y="625"/>
                    <a:pt x="179" y="625"/>
                  </a:cubicBezTo>
                  <a:cubicBezTo>
                    <a:pt x="179" y="625"/>
                    <a:pt x="179" y="623"/>
                    <a:pt x="179" y="623"/>
                  </a:cubicBezTo>
                  <a:cubicBezTo>
                    <a:pt x="179" y="623"/>
                    <a:pt x="182" y="625"/>
                    <a:pt x="182" y="624"/>
                  </a:cubicBezTo>
                  <a:cubicBezTo>
                    <a:pt x="182" y="623"/>
                    <a:pt x="180" y="622"/>
                    <a:pt x="181" y="620"/>
                  </a:cubicBezTo>
                  <a:cubicBezTo>
                    <a:pt x="181" y="619"/>
                    <a:pt x="183" y="620"/>
                    <a:pt x="183" y="619"/>
                  </a:cubicBezTo>
                  <a:cubicBezTo>
                    <a:pt x="183" y="619"/>
                    <a:pt x="182" y="618"/>
                    <a:pt x="182" y="618"/>
                  </a:cubicBezTo>
                  <a:cubicBezTo>
                    <a:pt x="184" y="617"/>
                    <a:pt x="186" y="616"/>
                    <a:pt x="188" y="614"/>
                  </a:cubicBezTo>
                  <a:cubicBezTo>
                    <a:pt x="189" y="614"/>
                    <a:pt x="189" y="613"/>
                    <a:pt x="190" y="612"/>
                  </a:cubicBezTo>
                  <a:cubicBezTo>
                    <a:pt x="191" y="612"/>
                    <a:pt x="192" y="612"/>
                    <a:pt x="193" y="612"/>
                  </a:cubicBezTo>
                  <a:cubicBezTo>
                    <a:pt x="194" y="611"/>
                    <a:pt x="194" y="608"/>
                    <a:pt x="195" y="607"/>
                  </a:cubicBezTo>
                  <a:cubicBezTo>
                    <a:pt x="196" y="606"/>
                    <a:pt x="197" y="606"/>
                    <a:pt x="197" y="605"/>
                  </a:cubicBezTo>
                  <a:cubicBezTo>
                    <a:pt x="198" y="605"/>
                    <a:pt x="198" y="603"/>
                    <a:pt x="199" y="603"/>
                  </a:cubicBezTo>
                  <a:cubicBezTo>
                    <a:pt x="199" y="604"/>
                    <a:pt x="201" y="603"/>
                    <a:pt x="201" y="602"/>
                  </a:cubicBezTo>
                  <a:cubicBezTo>
                    <a:pt x="201" y="601"/>
                    <a:pt x="200" y="602"/>
                    <a:pt x="200" y="602"/>
                  </a:cubicBezTo>
                  <a:cubicBezTo>
                    <a:pt x="199" y="599"/>
                    <a:pt x="200" y="596"/>
                    <a:pt x="202" y="594"/>
                  </a:cubicBezTo>
                  <a:cubicBezTo>
                    <a:pt x="202" y="594"/>
                    <a:pt x="202" y="594"/>
                    <a:pt x="201" y="594"/>
                  </a:cubicBezTo>
                  <a:cubicBezTo>
                    <a:pt x="200" y="592"/>
                    <a:pt x="201" y="589"/>
                    <a:pt x="204" y="588"/>
                  </a:cubicBezTo>
                  <a:cubicBezTo>
                    <a:pt x="203" y="588"/>
                    <a:pt x="205" y="586"/>
                    <a:pt x="202" y="586"/>
                  </a:cubicBezTo>
                  <a:cubicBezTo>
                    <a:pt x="200" y="587"/>
                    <a:pt x="199" y="589"/>
                    <a:pt x="197" y="589"/>
                  </a:cubicBezTo>
                  <a:cubicBezTo>
                    <a:pt x="196" y="589"/>
                    <a:pt x="194" y="588"/>
                    <a:pt x="194" y="586"/>
                  </a:cubicBezTo>
                  <a:cubicBezTo>
                    <a:pt x="194" y="582"/>
                    <a:pt x="196" y="586"/>
                    <a:pt x="197" y="586"/>
                  </a:cubicBezTo>
                  <a:cubicBezTo>
                    <a:pt x="197" y="586"/>
                    <a:pt x="198" y="585"/>
                    <a:pt x="198" y="585"/>
                  </a:cubicBezTo>
                  <a:cubicBezTo>
                    <a:pt x="197" y="585"/>
                    <a:pt x="196" y="584"/>
                    <a:pt x="195" y="584"/>
                  </a:cubicBezTo>
                  <a:cubicBezTo>
                    <a:pt x="194" y="584"/>
                    <a:pt x="193" y="585"/>
                    <a:pt x="192" y="586"/>
                  </a:cubicBezTo>
                  <a:cubicBezTo>
                    <a:pt x="192" y="588"/>
                    <a:pt x="193" y="591"/>
                    <a:pt x="192" y="592"/>
                  </a:cubicBezTo>
                  <a:cubicBezTo>
                    <a:pt x="189" y="594"/>
                    <a:pt x="189" y="586"/>
                    <a:pt x="187" y="585"/>
                  </a:cubicBezTo>
                  <a:cubicBezTo>
                    <a:pt x="186" y="585"/>
                    <a:pt x="186" y="587"/>
                    <a:pt x="185" y="587"/>
                  </a:cubicBezTo>
                  <a:cubicBezTo>
                    <a:pt x="184" y="587"/>
                    <a:pt x="184" y="586"/>
                    <a:pt x="184" y="586"/>
                  </a:cubicBezTo>
                  <a:cubicBezTo>
                    <a:pt x="183" y="587"/>
                    <a:pt x="182" y="585"/>
                    <a:pt x="182" y="584"/>
                  </a:cubicBezTo>
                  <a:cubicBezTo>
                    <a:pt x="180" y="585"/>
                    <a:pt x="173" y="592"/>
                    <a:pt x="170" y="589"/>
                  </a:cubicBezTo>
                  <a:cubicBezTo>
                    <a:pt x="170" y="588"/>
                    <a:pt x="174" y="588"/>
                    <a:pt x="173" y="586"/>
                  </a:cubicBezTo>
                  <a:cubicBezTo>
                    <a:pt x="173" y="587"/>
                    <a:pt x="172" y="586"/>
                    <a:pt x="172" y="585"/>
                  </a:cubicBezTo>
                  <a:cubicBezTo>
                    <a:pt x="172" y="584"/>
                    <a:pt x="173" y="584"/>
                    <a:pt x="174" y="583"/>
                  </a:cubicBezTo>
                  <a:cubicBezTo>
                    <a:pt x="173" y="583"/>
                    <a:pt x="172" y="584"/>
                    <a:pt x="171" y="583"/>
                  </a:cubicBezTo>
                  <a:cubicBezTo>
                    <a:pt x="171" y="581"/>
                    <a:pt x="173" y="579"/>
                    <a:pt x="172" y="577"/>
                  </a:cubicBezTo>
                  <a:cubicBezTo>
                    <a:pt x="172" y="575"/>
                    <a:pt x="171" y="574"/>
                    <a:pt x="170" y="572"/>
                  </a:cubicBezTo>
                  <a:cubicBezTo>
                    <a:pt x="169" y="570"/>
                    <a:pt x="168" y="568"/>
                    <a:pt x="168" y="567"/>
                  </a:cubicBezTo>
                  <a:cubicBezTo>
                    <a:pt x="169" y="565"/>
                    <a:pt x="170" y="563"/>
                    <a:pt x="171" y="562"/>
                  </a:cubicBezTo>
                  <a:cubicBezTo>
                    <a:pt x="170" y="561"/>
                    <a:pt x="168" y="563"/>
                    <a:pt x="168" y="564"/>
                  </a:cubicBezTo>
                  <a:cubicBezTo>
                    <a:pt x="167" y="565"/>
                    <a:pt x="167" y="566"/>
                    <a:pt x="167" y="567"/>
                  </a:cubicBezTo>
                  <a:cubicBezTo>
                    <a:pt x="167" y="568"/>
                    <a:pt x="168" y="569"/>
                    <a:pt x="168" y="569"/>
                  </a:cubicBezTo>
                  <a:cubicBezTo>
                    <a:pt x="167" y="571"/>
                    <a:pt x="165" y="572"/>
                    <a:pt x="164" y="573"/>
                  </a:cubicBezTo>
                  <a:cubicBezTo>
                    <a:pt x="162" y="574"/>
                    <a:pt x="160" y="574"/>
                    <a:pt x="158" y="574"/>
                  </a:cubicBezTo>
                  <a:cubicBezTo>
                    <a:pt x="156" y="573"/>
                    <a:pt x="155" y="570"/>
                    <a:pt x="154" y="568"/>
                  </a:cubicBezTo>
                  <a:cubicBezTo>
                    <a:pt x="153" y="568"/>
                    <a:pt x="151" y="567"/>
                    <a:pt x="150" y="566"/>
                  </a:cubicBezTo>
                  <a:cubicBezTo>
                    <a:pt x="150" y="566"/>
                    <a:pt x="151" y="565"/>
                    <a:pt x="151" y="564"/>
                  </a:cubicBezTo>
                  <a:cubicBezTo>
                    <a:pt x="150" y="563"/>
                    <a:pt x="148" y="566"/>
                    <a:pt x="149" y="563"/>
                  </a:cubicBezTo>
                  <a:cubicBezTo>
                    <a:pt x="149" y="562"/>
                    <a:pt x="152" y="561"/>
                    <a:pt x="152" y="560"/>
                  </a:cubicBezTo>
                  <a:cubicBezTo>
                    <a:pt x="151" y="560"/>
                    <a:pt x="151" y="560"/>
                    <a:pt x="151" y="560"/>
                  </a:cubicBezTo>
                  <a:cubicBezTo>
                    <a:pt x="151" y="559"/>
                    <a:pt x="152" y="559"/>
                    <a:pt x="153" y="559"/>
                  </a:cubicBezTo>
                  <a:cubicBezTo>
                    <a:pt x="153" y="561"/>
                    <a:pt x="154" y="560"/>
                    <a:pt x="155" y="560"/>
                  </a:cubicBezTo>
                  <a:cubicBezTo>
                    <a:pt x="156" y="562"/>
                    <a:pt x="155" y="562"/>
                    <a:pt x="155" y="563"/>
                  </a:cubicBezTo>
                  <a:cubicBezTo>
                    <a:pt x="156" y="563"/>
                    <a:pt x="156" y="562"/>
                    <a:pt x="157" y="561"/>
                  </a:cubicBezTo>
                  <a:cubicBezTo>
                    <a:pt x="159" y="561"/>
                    <a:pt x="158" y="562"/>
                    <a:pt x="159" y="562"/>
                  </a:cubicBezTo>
                  <a:cubicBezTo>
                    <a:pt x="160" y="563"/>
                    <a:pt x="160" y="563"/>
                    <a:pt x="160" y="563"/>
                  </a:cubicBezTo>
                  <a:cubicBezTo>
                    <a:pt x="161" y="562"/>
                    <a:pt x="161" y="560"/>
                    <a:pt x="162" y="560"/>
                  </a:cubicBezTo>
                  <a:cubicBezTo>
                    <a:pt x="161" y="559"/>
                    <a:pt x="159" y="560"/>
                    <a:pt x="158" y="559"/>
                  </a:cubicBezTo>
                  <a:cubicBezTo>
                    <a:pt x="158" y="559"/>
                    <a:pt x="160" y="558"/>
                    <a:pt x="159" y="558"/>
                  </a:cubicBezTo>
                  <a:cubicBezTo>
                    <a:pt x="159" y="558"/>
                    <a:pt x="158" y="559"/>
                    <a:pt x="157" y="560"/>
                  </a:cubicBezTo>
                  <a:cubicBezTo>
                    <a:pt x="158" y="559"/>
                    <a:pt x="158" y="557"/>
                    <a:pt x="157" y="557"/>
                  </a:cubicBezTo>
                  <a:cubicBezTo>
                    <a:pt x="157" y="557"/>
                    <a:pt x="156" y="559"/>
                    <a:pt x="156" y="559"/>
                  </a:cubicBezTo>
                  <a:cubicBezTo>
                    <a:pt x="155" y="560"/>
                    <a:pt x="155" y="559"/>
                    <a:pt x="154" y="559"/>
                  </a:cubicBezTo>
                  <a:cubicBezTo>
                    <a:pt x="153" y="559"/>
                    <a:pt x="150" y="557"/>
                    <a:pt x="149" y="558"/>
                  </a:cubicBezTo>
                  <a:cubicBezTo>
                    <a:pt x="150" y="557"/>
                    <a:pt x="152" y="558"/>
                    <a:pt x="153" y="557"/>
                  </a:cubicBezTo>
                  <a:cubicBezTo>
                    <a:pt x="152" y="556"/>
                    <a:pt x="149" y="557"/>
                    <a:pt x="150" y="555"/>
                  </a:cubicBezTo>
                  <a:cubicBezTo>
                    <a:pt x="149" y="555"/>
                    <a:pt x="148" y="555"/>
                    <a:pt x="149" y="554"/>
                  </a:cubicBezTo>
                  <a:cubicBezTo>
                    <a:pt x="147" y="553"/>
                    <a:pt x="149" y="557"/>
                    <a:pt x="147" y="556"/>
                  </a:cubicBezTo>
                  <a:cubicBezTo>
                    <a:pt x="145" y="556"/>
                    <a:pt x="145" y="553"/>
                    <a:pt x="145" y="552"/>
                  </a:cubicBezTo>
                  <a:cubicBezTo>
                    <a:pt x="145" y="551"/>
                    <a:pt x="144" y="551"/>
                    <a:pt x="144" y="550"/>
                  </a:cubicBezTo>
                  <a:cubicBezTo>
                    <a:pt x="143" y="550"/>
                    <a:pt x="142" y="550"/>
                    <a:pt x="143" y="549"/>
                  </a:cubicBezTo>
                  <a:cubicBezTo>
                    <a:pt x="144" y="548"/>
                    <a:pt x="145" y="549"/>
                    <a:pt x="145" y="548"/>
                  </a:cubicBezTo>
                  <a:cubicBezTo>
                    <a:pt x="145" y="547"/>
                    <a:pt x="143" y="547"/>
                    <a:pt x="143" y="546"/>
                  </a:cubicBezTo>
                  <a:cubicBezTo>
                    <a:pt x="144" y="546"/>
                    <a:pt x="146" y="546"/>
                    <a:pt x="146" y="546"/>
                  </a:cubicBezTo>
                  <a:cubicBezTo>
                    <a:pt x="144" y="544"/>
                    <a:pt x="148" y="535"/>
                    <a:pt x="151" y="536"/>
                  </a:cubicBezTo>
                  <a:cubicBezTo>
                    <a:pt x="151" y="536"/>
                    <a:pt x="152" y="537"/>
                    <a:pt x="152" y="537"/>
                  </a:cubicBezTo>
                  <a:cubicBezTo>
                    <a:pt x="152" y="537"/>
                    <a:pt x="154" y="534"/>
                    <a:pt x="154" y="533"/>
                  </a:cubicBezTo>
                  <a:cubicBezTo>
                    <a:pt x="153" y="534"/>
                    <a:pt x="152" y="535"/>
                    <a:pt x="151" y="535"/>
                  </a:cubicBezTo>
                  <a:cubicBezTo>
                    <a:pt x="151" y="534"/>
                    <a:pt x="152" y="530"/>
                    <a:pt x="153" y="530"/>
                  </a:cubicBezTo>
                  <a:cubicBezTo>
                    <a:pt x="155" y="528"/>
                    <a:pt x="155" y="531"/>
                    <a:pt x="157" y="532"/>
                  </a:cubicBezTo>
                  <a:cubicBezTo>
                    <a:pt x="157" y="531"/>
                    <a:pt x="158" y="531"/>
                    <a:pt x="159" y="530"/>
                  </a:cubicBezTo>
                  <a:cubicBezTo>
                    <a:pt x="157" y="530"/>
                    <a:pt x="156" y="529"/>
                    <a:pt x="155" y="529"/>
                  </a:cubicBezTo>
                  <a:cubicBezTo>
                    <a:pt x="155" y="528"/>
                    <a:pt x="154" y="527"/>
                    <a:pt x="154" y="527"/>
                  </a:cubicBezTo>
                  <a:cubicBezTo>
                    <a:pt x="155" y="526"/>
                    <a:pt x="156" y="525"/>
                    <a:pt x="158" y="526"/>
                  </a:cubicBezTo>
                  <a:cubicBezTo>
                    <a:pt x="158" y="526"/>
                    <a:pt x="159" y="528"/>
                    <a:pt x="159" y="528"/>
                  </a:cubicBezTo>
                  <a:cubicBezTo>
                    <a:pt x="160" y="528"/>
                    <a:pt x="159" y="527"/>
                    <a:pt x="159" y="526"/>
                  </a:cubicBezTo>
                  <a:cubicBezTo>
                    <a:pt x="159" y="527"/>
                    <a:pt x="160" y="527"/>
                    <a:pt x="160" y="527"/>
                  </a:cubicBezTo>
                  <a:cubicBezTo>
                    <a:pt x="160" y="528"/>
                    <a:pt x="160" y="528"/>
                    <a:pt x="159" y="528"/>
                  </a:cubicBezTo>
                  <a:cubicBezTo>
                    <a:pt x="161" y="527"/>
                    <a:pt x="162" y="528"/>
                    <a:pt x="164" y="528"/>
                  </a:cubicBezTo>
                  <a:cubicBezTo>
                    <a:pt x="165" y="527"/>
                    <a:pt x="166" y="526"/>
                    <a:pt x="167" y="525"/>
                  </a:cubicBezTo>
                  <a:cubicBezTo>
                    <a:pt x="168" y="524"/>
                    <a:pt x="168" y="523"/>
                    <a:pt x="168" y="522"/>
                  </a:cubicBezTo>
                  <a:cubicBezTo>
                    <a:pt x="169" y="522"/>
                    <a:pt x="170" y="522"/>
                    <a:pt x="171" y="522"/>
                  </a:cubicBezTo>
                  <a:cubicBezTo>
                    <a:pt x="171" y="522"/>
                    <a:pt x="170" y="522"/>
                    <a:pt x="170" y="522"/>
                  </a:cubicBezTo>
                  <a:cubicBezTo>
                    <a:pt x="175" y="524"/>
                    <a:pt x="180" y="520"/>
                    <a:pt x="179" y="515"/>
                  </a:cubicBezTo>
                  <a:cubicBezTo>
                    <a:pt x="179" y="513"/>
                    <a:pt x="178" y="511"/>
                    <a:pt x="177" y="509"/>
                  </a:cubicBezTo>
                  <a:cubicBezTo>
                    <a:pt x="177" y="509"/>
                    <a:pt x="176" y="507"/>
                    <a:pt x="175" y="507"/>
                  </a:cubicBezTo>
                  <a:cubicBezTo>
                    <a:pt x="175" y="507"/>
                    <a:pt x="174" y="508"/>
                    <a:pt x="174" y="508"/>
                  </a:cubicBezTo>
                  <a:cubicBezTo>
                    <a:pt x="173" y="506"/>
                    <a:pt x="177" y="506"/>
                    <a:pt x="178" y="505"/>
                  </a:cubicBezTo>
                  <a:cubicBezTo>
                    <a:pt x="180" y="503"/>
                    <a:pt x="177" y="501"/>
                    <a:pt x="176" y="499"/>
                  </a:cubicBezTo>
                  <a:cubicBezTo>
                    <a:pt x="176" y="500"/>
                    <a:pt x="174" y="503"/>
                    <a:pt x="172" y="502"/>
                  </a:cubicBezTo>
                  <a:cubicBezTo>
                    <a:pt x="172" y="502"/>
                    <a:pt x="171" y="503"/>
                    <a:pt x="171" y="503"/>
                  </a:cubicBezTo>
                  <a:cubicBezTo>
                    <a:pt x="171" y="503"/>
                    <a:pt x="170" y="502"/>
                    <a:pt x="170" y="502"/>
                  </a:cubicBezTo>
                  <a:cubicBezTo>
                    <a:pt x="170" y="503"/>
                    <a:pt x="170" y="503"/>
                    <a:pt x="170" y="503"/>
                  </a:cubicBezTo>
                  <a:cubicBezTo>
                    <a:pt x="168" y="504"/>
                    <a:pt x="167" y="509"/>
                    <a:pt x="166" y="509"/>
                  </a:cubicBezTo>
                  <a:cubicBezTo>
                    <a:pt x="165" y="508"/>
                    <a:pt x="163" y="503"/>
                    <a:pt x="162" y="504"/>
                  </a:cubicBezTo>
                  <a:cubicBezTo>
                    <a:pt x="162" y="504"/>
                    <a:pt x="164" y="507"/>
                    <a:pt x="164" y="507"/>
                  </a:cubicBezTo>
                  <a:cubicBezTo>
                    <a:pt x="163" y="508"/>
                    <a:pt x="161" y="506"/>
                    <a:pt x="160" y="506"/>
                  </a:cubicBezTo>
                  <a:cubicBezTo>
                    <a:pt x="159" y="505"/>
                    <a:pt x="158" y="505"/>
                    <a:pt x="157" y="505"/>
                  </a:cubicBezTo>
                  <a:cubicBezTo>
                    <a:pt x="156" y="505"/>
                    <a:pt x="154" y="507"/>
                    <a:pt x="152" y="506"/>
                  </a:cubicBezTo>
                  <a:cubicBezTo>
                    <a:pt x="150" y="507"/>
                    <a:pt x="147" y="507"/>
                    <a:pt x="145" y="506"/>
                  </a:cubicBezTo>
                  <a:cubicBezTo>
                    <a:pt x="144" y="505"/>
                    <a:pt x="142" y="505"/>
                    <a:pt x="141" y="504"/>
                  </a:cubicBezTo>
                  <a:cubicBezTo>
                    <a:pt x="140" y="503"/>
                    <a:pt x="141" y="502"/>
                    <a:pt x="141" y="502"/>
                  </a:cubicBezTo>
                  <a:cubicBezTo>
                    <a:pt x="141" y="500"/>
                    <a:pt x="139" y="500"/>
                    <a:pt x="139" y="498"/>
                  </a:cubicBezTo>
                  <a:cubicBezTo>
                    <a:pt x="138" y="496"/>
                    <a:pt x="138" y="498"/>
                    <a:pt x="139" y="497"/>
                  </a:cubicBezTo>
                  <a:cubicBezTo>
                    <a:pt x="140" y="495"/>
                    <a:pt x="142" y="494"/>
                    <a:pt x="143" y="495"/>
                  </a:cubicBezTo>
                  <a:cubicBezTo>
                    <a:pt x="144" y="495"/>
                    <a:pt x="148" y="500"/>
                    <a:pt x="148" y="496"/>
                  </a:cubicBezTo>
                  <a:cubicBezTo>
                    <a:pt x="148" y="497"/>
                    <a:pt x="144" y="494"/>
                    <a:pt x="145" y="494"/>
                  </a:cubicBezTo>
                  <a:cubicBezTo>
                    <a:pt x="144" y="494"/>
                    <a:pt x="147" y="496"/>
                    <a:pt x="144" y="495"/>
                  </a:cubicBezTo>
                  <a:cubicBezTo>
                    <a:pt x="143" y="495"/>
                    <a:pt x="142" y="494"/>
                    <a:pt x="141" y="493"/>
                  </a:cubicBezTo>
                  <a:cubicBezTo>
                    <a:pt x="140" y="493"/>
                    <a:pt x="139" y="493"/>
                    <a:pt x="137" y="492"/>
                  </a:cubicBezTo>
                  <a:cubicBezTo>
                    <a:pt x="135" y="492"/>
                    <a:pt x="132" y="492"/>
                    <a:pt x="131" y="490"/>
                  </a:cubicBezTo>
                  <a:cubicBezTo>
                    <a:pt x="130" y="488"/>
                    <a:pt x="130" y="485"/>
                    <a:pt x="132" y="486"/>
                  </a:cubicBezTo>
                  <a:cubicBezTo>
                    <a:pt x="132" y="486"/>
                    <a:pt x="130" y="487"/>
                    <a:pt x="130" y="488"/>
                  </a:cubicBezTo>
                  <a:cubicBezTo>
                    <a:pt x="131" y="489"/>
                    <a:pt x="136" y="485"/>
                    <a:pt x="136" y="484"/>
                  </a:cubicBezTo>
                  <a:cubicBezTo>
                    <a:pt x="136" y="484"/>
                    <a:pt x="137" y="484"/>
                    <a:pt x="137" y="484"/>
                  </a:cubicBezTo>
                  <a:cubicBezTo>
                    <a:pt x="137" y="484"/>
                    <a:pt x="137" y="483"/>
                    <a:pt x="137" y="483"/>
                  </a:cubicBezTo>
                  <a:cubicBezTo>
                    <a:pt x="138" y="482"/>
                    <a:pt x="141" y="480"/>
                    <a:pt x="141" y="480"/>
                  </a:cubicBezTo>
                  <a:cubicBezTo>
                    <a:pt x="143" y="480"/>
                    <a:pt x="143" y="481"/>
                    <a:pt x="145" y="481"/>
                  </a:cubicBezTo>
                  <a:cubicBezTo>
                    <a:pt x="147" y="481"/>
                    <a:pt x="146" y="480"/>
                    <a:pt x="146" y="479"/>
                  </a:cubicBezTo>
                  <a:cubicBezTo>
                    <a:pt x="146" y="478"/>
                    <a:pt x="145" y="478"/>
                    <a:pt x="146" y="476"/>
                  </a:cubicBezTo>
                  <a:cubicBezTo>
                    <a:pt x="146" y="476"/>
                    <a:pt x="149" y="474"/>
                    <a:pt x="150" y="475"/>
                  </a:cubicBezTo>
                  <a:cubicBezTo>
                    <a:pt x="150" y="475"/>
                    <a:pt x="149" y="475"/>
                    <a:pt x="149" y="475"/>
                  </a:cubicBezTo>
                  <a:cubicBezTo>
                    <a:pt x="150" y="475"/>
                    <a:pt x="150" y="475"/>
                    <a:pt x="150" y="476"/>
                  </a:cubicBezTo>
                  <a:cubicBezTo>
                    <a:pt x="151" y="476"/>
                    <a:pt x="152" y="474"/>
                    <a:pt x="152" y="474"/>
                  </a:cubicBezTo>
                  <a:cubicBezTo>
                    <a:pt x="154" y="472"/>
                    <a:pt x="157" y="472"/>
                    <a:pt x="159" y="473"/>
                  </a:cubicBezTo>
                  <a:cubicBezTo>
                    <a:pt x="159" y="473"/>
                    <a:pt x="158" y="473"/>
                    <a:pt x="158" y="473"/>
                  </a:cubicBezTo>
                  <a:cubicBezTo>
                    <a:pt x="161" y="473"/>
                    <a:pt x="158" y="478"/>
                    <a:pt x="157" y="479"/>
                  </a:cubicBezTo>
                  <a:cubicBezTo>
                    <a:pt x="157" y="479"/>
                    <a:pt x="158" y="480"/>
                    <a:pt x="158" y="480"/>
                  </a:cubicBezTo>
                  <a:cubicBezTo>
                    <a:pt x="159" y="480"/>
                    <a:pt x="159" y="481"/>
                    <a:pt x="159" y="482"/>
                  </a:cubicBezTo>
                  <a:cubicBezTo>
                    <a:pt x="162" y="480"/>
                    <a:pt x="168" y="481"/>
                    <a:pt x="172" y="482"/>
                  </a:cubicBezTo>
                  <a:cubicBezTo>
                    <a:pt x="171" y="482"/>
                    <a:pt x="171" y="482"/>
                    <a:pt x="171" y="482"/>
                  </a:cubicBezTo>
                  <a:cubicBezTo>
                    <a:pt x="173" y="483"/>
                    <a:pt x="173" y="479"/>
                    <a:pt x="175" y="479"/>
                  </a:cubicBezTo>
                  <a:cubicBezTo>
                    <a:pt x="177" y="478"/>
                    <a:pt x="176" y="480"/>
                    <a:pt x="177" y="480"/>
                  </a:cubicBezTo>
                  <a:cubicBezTo>
                    <a:pt x="178" y="479"/>
                    <a:pt x="177" y="478"/>
                    <a:pt x="176" y="477"/>
                  </a:cubicBezTo>
                  <a:cubicBezTo>
                    <a:pt x="175" y="476"/>
                    <a:pt x="174" y="477"/>
                    <a:pt x="173" y="476"/>
                  </a:cubicBezTo>
                  <a:cubicBezTo>
                    <a:pt x="171" y="476"/>
                    <a:pt x="171" y="474"/>
                    <a:pt x="170" y="472"/>
                  </a:cubicBezTo>
                  <a:cubicBezTo>
                    <a:pt x="169" y="471"/>
                    <a:pt x="166" y="469"/>
                    <a:pt x="167" y="468"/>
                  </a:cubicBezTo>
                  <a:cubicBezTo>
                    <a:pt x="167" y="465"/>
                    <a:pt x="170" y="468"/>
                    <a:pt x="170" y="469"/>
                  </a:cubicBezTo>
                  <a:cubicBezTo>
                    <a:pt x="171" y="470"/>
                    <a:pt x="170" y="472"/>
                    <a:pt x="172" y="473"/>
                  </a:cubicBezTo>
                  <a:cubicBezTo>
                    <a:pt x="173" y="475"/>
                    <a:pt x="176" y="474"/>
                    <a:pt x="178" y="475"/>
                  </a:cubicBezTo>
                  <a:cubicBezTo>
                    <a:pt x="182" y="477"/>
                    <a:pt x="181" y="476"/>
                    <a:pt x="183" y="474"/>
                  </a:cubicBezTo>
                  <a:cubicBezTo>
                    <a:pt x="183" y="473"/>
                    <a:pt x="183" y="473"/>
                    <a:pt x="184" y="472"/>
                  </a:cubicBezTo>
                  <a:cubicBezTo>
                    <a:pt x="184" y="472"/>
                    <a:pt x="187" y="472"/>
                    <a:pt x="186" y="471"/>
                  </a:cubicBezTo>
                  <a:cubicBezTo>
                    <a:pt x="186" y="471"/>
                    <a:pt x="185" y="472"/>
                    <a:pt x="185" y="472"/>
                  </a:cubicBezTo>
                  <a:cubicBezTo>
                    <a:pt x="184" y="471"/>
                    <a:pt x="179" y="471"/>
                    <a:pt x="178" y="471"/>
                  </a:cubicBezTo>
                  <a:cubicBezTo>
                    <a:pt x="177" y="472"/>
                    <a:pt x="177" y="473"/>
                    <a:pt x="176" y="473"/>
                  </a:cubicBezTo>
                  <a:cubicBezTo>
                    <a:pt x="175" y="473"/>
                    <a:pt x="173" y="473"/>
                    <a:pt x="174" y="472"/>
                  </a:cubicBezTo>
                  <a:cubicBezTo>
                    <a:pt x="171" y="472"/>
                    <a:pt x="171" y="468"/>
                    <a:pt x="173" y="467"/>
                  </a:cubicBezTo>
                  <a:cubicBezTo>
                    <a:pt x="173" y="467"/>
                    <a:pt x="173" y="467"/>
                    <a:pt x="173" y="467"/>
                  </a:cubicBezTo>
                  <a:cubicBezTo>
                    <a:pt x="176" y="465"/>
                    <a:pt x="169" y="465"/>
                    <a:pt x="169" y="465"/>
                  </a:cubicBezTo>
                  <a:cubicBezTo>
                    <a:pt x="169" y="466"/>
                    <a:pt x="168" y="466"/>
                    <a:pt x="168" y="466"/>
                  </a:cubicBezTo>
                  <a:cubicBezTo>
                    <a:pt x="167" y="465"/>
                    <a:pt x="169" y="464"/>
                    <a:pt x="168" y="463"/>
                  </a:cubicBezTo>
                  <a:cubicBezTo>
                    <a:pt x="167" y="463"/>
                    <a:pt x="167" y="463"/>
                    <a:pt x="167" y="463"/>
                  </a:cubicBezTo>
                  <a:cubicBezTo>
                    <a:pt x="167" y="463"/>
                    <a:pt x="167" y="462"/>
                    <a:pt x="167" y="462"/>
                  </a:cubicBezTo>
                  <a:cubicBezTo>
                    <a:pt x="167" y="461"/>
                    <a:pt x="167" y="463"/>
                    <a:pt x="166" y="462"/>
                  </a:cubicBezTo>
                  <a:cubicBezTo>
                    <a:pt x="167" y="463"/>
                    <a:pt x="167" y="463"/>
                    <a:pt x="167" y="463"/>
                  </a:cubicBezTo>
                  <a:cubicBezTo>
                    <a:pt x="167" y="466"/>
                    <a:pt x="160" y="465"/>
                    <a:pt x="159" y="463"/>
                  </a:cubicBezTo>
                  <a:cubicBezTo>
                    <a:pt x="160" y="464"/>
                    <a:pt x="160" y="463"/>
                    <a:pt x="161" y="463"/>
                  </a:cubicBezTo>
                  <a:cubicBezTo>
                    <a:pt x="161" y="463"/>
                    <a:pt x="159" y="462"/>
                    <a:pt x="159" y="461"/>
                  </a:cubicBezTo>
                  <a:cubicBezTo>
                    <a:pt x="159" y="461"/>
                    <a:pt x="158" y="460"/>
                    <a:pt x="158" y="459"/>
                  </a:cubicBezTo>
                  <a:cubicBezTo>
                    <a:pt x="157" y="455"/>
                    <a:pt x="155" y="453"/>
                    <a:pt x="152" y="451"/>
                  </a:cubicBezTo>
                  <a:cubicBezTo>
                    <a:pt x="150" y="449"/>
                    <a:pt x="147" y="448"/>
                    <a:pt x="145" y="445"/>
                  </a:cubicBezTo>
                  <a:cubicBezTo>
                    <a:pt x="143" y="444"/>
                    <a:pt x="142" y="442"/>
                    <a:pt x="139" y="442"/>
                  </a:cubicBezTo>
                  <a:cubicBezTo>
                    <a:pt x="141" y="441"/>
                    <a:pt x="142" y="439"/>
                    <a:pt x="142" y="437"/>
                  </a:cubicBezTo>
                  <a:cubicBezTo>
                    <a:pt x="143" y="436"/>
                    <a:pt x="142" y="433"/>
                    <a:pt x="142" y="432"/>
                  </a:cubicBezTo>
                  <a:cubicBezTo>
                    <a:pt x="143" y="431"/>
                    <a:pt x="145" y="432"/>
                    <a:pt x="146" y="432"/>
                  </a:cubicBezTo>
                  <a:cubicBezTo>
                    <a:pt x="149" y="432"/>
                    <a:pt x="151" y="431"/>
                    <a:pt x="154" y="432"/>
                  </a:cubicBezTo>
                  <a:cubicBezTo>
                    <a:pt x="154" y="432"/>
                    <a:pt x="154" y="432"/>
                    <a:pt x="153" y="431"/>
                  </a:cubicBezTo>
                  <a:cubicBezTo>
                    <a:pt x="160" y="431"/>
                    <a:pt x="162" y="425"/>
                    <a:pt x="164" y="420"/>
                  </a:cubicBezTo>
                  <a:cubicBezTo>
                    <a:pt x="164" y="417"/>
                    <a:pt x="165" y="414"/>
                    <a:pt x="167" y="412"/>
                  </a:cubicBezTo>
                  <a:cubicBezTo>
                    <a:pt x="169" y="410"/>
                    <a:pt x="169" y="411"/>
                    <a:pt x="171" y="412"/>
                  </a:cubicBezTo>
                  <a:cubicBezTo>
                    <a:pt x="171" y="412"/>
                    <a:pt x="168" y="409"/>
                    <a:pt x="168" y="410"/>
                  </a:cubicBezTo>
                  <a:cubicBezTo>
                    <a:pt x="168" y="408"/>
                    <a:pt x="171" y="406"/>
                    <a:pt x="171" y="405"/>
                  </a:cubicBezTo>
                  <a:cubicBezTo>
                    <a:pt x="172" y="405"/>
                    <a:pt x="172" y="406"/>
                    <a:pt x="173" y="405"/>
                  </a:cubicBezTo>
                  <a:cubicBezTo>
                    <a:pt x="173" y="406"/>
                    <a:pt x="172" y="406"/>
                    <a:pt x="172" y="406"/>
                  </a:cubicBezTo>
                  <a:cubicBezTo>
                    <a:pt x="172" y="408"/>
                    <a:pt x="177" y="404"/>
                    <a:pt x="178" y="404"/>
                  </a:cubicBezTo>
                  <a:cubicBezTo>
                    <a:pt x="179" y="403"/>
                    <a:pt x="180" y="401"/>
                    <a:pt x="182" y="400"/>
                  </a:cubicBezTo>
                  <a:cubicBezTo>
                    <a:pt x="184" y="399"/>
                    <a:pt x="185" y="401"/>
                    <a:pt x="183" y="401"/>
                  </a:cubicBezTo>
                  <a:cubicBezTo>
                    <a:pt x="184" y="401"/>
                    <a:pt x="184" y="401"/>
                    <a:pt x="185" y="401"/>
                  </a:cubicBezTo>
                  <a:cubicBezTo>
                    <a:pt x="185" y="402"/>
                    <a:pt x="184" y="403"/>
                    <a:pt x="183" y="404"/>
                  </a:cubicBezTo>
                  <a:cubicBezTo>
                    <a:pt x="184" y="404"/>
                    <a:pt x="184" y="404"/>
                    <a:pt x="185" y="403"/>
                  </a:cubicBezTo>
                  <a:cubicBezTo>
                    <a:pt x="184" y="404"/>
                    <a:pt x="184" y="405"/>
                    <a:pt x="185" y="406"/>
                  </a:cubicBezTo>
                  <a:cubicBezTo>
                    <a:pt x="186" y="404"/>
                    <a:pt x="185" y="403"/>
                    <a:pt x="186" y="402"/>
                  </a:cubicBezTo>
                  <a:cubicBezTo>
                    <a:pt x="186" y="401"/>
                    <a:pt x="188" y="402"/>
                    <a:pt x="189" y="401"/>
                  </a:cubicBezTo>
                  <a:cubicBezTo>
                    <a:pt x="188" y="400"/>
                    <a:pt x="186" y="400"/>
                    <a:pt x="185" y="400"/>
                  </a:cubicBezTo>
                  <a:cubicBezTo>
                    <a:pt x="185" y="399"/>
                    <a:pt x="185" y="398"/>
                    <a:pt x="184" y="398"/>
                  </a:cubicBezTo>
                  <a:cubicBezTo>
                    <a:pt x="186" y="397"/>
                    <a:pt x="187" y="394"/>
                    <a:pt x="190" y="394"/>
                  </a:cubicBezTo>
                  <a:cubicBezTo>
                    <a:pt x="189" y="394"/>
                    <a:pt x="189" y="394"/>
                    <a:pt x="188" y="395"/>
                  </a:cubicBezTo>
                  <a:cubicBezTo>
                    <a:pt x="189" y="395"/>
                    <a:pt x="189" y="397"/>
                    <a:pt x="190" y="397"/>
                  </a:cubicBezTo>
                  <a:cubicBezTo>
                    <a:pt x="190" y="397"/>
                    <a:pt x="189" y="396"/>
                    <a:pt x="189" y="396"/>
                  </a:cubicBezTo>
                  <a:cubicBezTo>
                    <a:pt x="189" y="395"/>
                    <a:pt x="191" y="395"/>
                    <a:pt x="191" y="395"/>
                  </a:cubicBezTo>
                  <a:cubicBezTo>
                    <a:pt x="194" y="394"/>
                    <a:pt x="196" y="394"/>
                    <a:pt x="198" y="393"/>
                  </a:cubicBezTo>
                  <a:cubicBezTo>
                    <a:pt x="202" y="391"/>
                    <a:pt x="204" y="387"/>
                    <a:pt x="207" y="384"/>
                  </a:cubicBezTo>
                  <a:cubicBezTo>
                    <a:pt x="206" y="384"/>
                    <a:pt x="209" y="385"/>
                    <a:pt x="209" y="385"/>
                  </a:cubicBezTo>
                  <a:cubicBezTo>
                    <a:pt x="210" y="385"/>
                    <a:pt x="210" y="385"/>
                    <a:pt x="210" y="387"/>
                  </a:cubicBezTo>
                  <a:cubicBezTo>
                    <a:pt x="211" y="387"/>
                    <a:pt x="211" y="387"/>
                    <a:pt x="212" y="386"/>
                  </a:cubicBezTo>
                  <a:cubicBezTo>
                    <a:pt x="213" y="387"/>
                    <a:pt x="215" y="388"/>
                    <a:pt x="213" y="390"/>
                  </a:cubicBezTo>
                  <a:cubicBezTo>
                    <a:pt x="213" y="390"/>
                    <a:pt x="210" y="392"/>
                    <a:pt x="210" y="392"/>
                  </a:cubicBezTo>
                  <a:cubicBezTo>
                    <a:pt x="210" y="392"/>
                    <a:pt x="211" y="393"/>
                    <a:pt x="211" y="393"/>
                  </a:cubicBezTo>
                  <a:cubicBezTo>
                    <a:pt x="211" y="393"/>
                    <a:pt x="210" y="393"/>
                    <a:pt x="210" y="393"/>
                  </a:cubicBezTo>
                  <a:cubicBezTo>
                    <a:pt x="210" y="394"/>
                    <a:pt x="211" y="394"/>
                    <a:pt x="211" y="394"/>
                  </a:cubicBezTo>
                  <a:cubicBezTo>
                    <a:pt x="211" y="394"/>
                    <a:pt x="211" y="394"/>
                    <a:pt x="211" y="394"/>
                  </a:cubicBezTo>
                  <a:cubicBezTo>
                    <a:pt x="213" y="397"/>
                    <a:pt x="215" y="391"/>
                    <a:pt x="216" y="390"/>
                  </a:cubicBezTo>
                  <a:cubicBezTo>
                    <a:pt x="216" y="391"/>
                    <a:pt x="216" y="391"/>
                    <a:pt x="216" y="391"/>
                  </a:cubicBezTo>
                  <a:cubicBezTo>
                    <a:pt x="216" y="391"/>
                    <a:pt x="216" y="388"/>
                    <a:pt x="216" y="388"/>
                  </a:cubicBezTo>
                  <a:cubicBezTo>
                    <a:pt x="217" y="388"/>
                    <a:pt x="217" y="390"/>
                    <a:pt x="217" y="389"/>
                  </a:cubicBezTo>
                  <a:cubicBezTo>
                    <a:pt x="218" y="389"/>
                    <a:pt x="217" y="388"/>
                    <a:pt x="217" y="388"/>
                  </a:cubicBezTo>
                  <a:cubicBezTo>
                    <a:pt x="217" y="390"/>
                    <a:pt x="220" y="390"/>
                    <a:pt x="220" y="392"/>
                  </a:cubicBezTo>
                  <a:cubicBezTo>
                    <a:pt x="220" y="394"/>
                    <a:pt x="219" y="396"/>
                    <a:pt x="221" y="396"/>
                  </a:cubicBezTo>
                  <a:cubicBezTo>
                    <a:pt x="223" y="396"/>
                    <a:pt x="224" y="393"/>
                    <a:pt x="226" y="393"/>
                  </a:cubicBezTo>
                  <a:cubicBezTo>
                    <a:pt x="228" y="392"/>
                    <a:pt x="231" y="393"/>
                    <a:pt x="233" y="394"/>
                  </a:cubicBezTo>
                  <a:cubicBezTo>
                    <a:pt x="233" y="394"/>
                    <a:pt x="233" y="393"/>
                    <a:pt x="233" y="393"/>
                  </a:cubicBezTo>
                  <a:cubicBezTo>
                    <a:pt x="238" y="393"/>
                    <a:pt x="233" y="398"/>
                    <a:pt x="237" y="399"/>
                  </a:cubicBezTo>
                  <a:cubicBezTo>
                    <a:pt x="237" y="400"/>
                    <a:pt x="234" y="399"/>
                    <a:pt x="234" y="400"/>
                  </a:cubicBezTo>
                  <a:cubicBezTo>
                    <a:pt x="235" y="400"/>
                    <a:pt x="237" y="399"/>
                    <a:pt x="238" y="400"/>
                  </a:cubicBezTo>
                  <a:cubicBezTo>
                    <a:pt x="240" y="401"/>
                    <a:pt x="238" y="401"/>
                    <a:pt x="238" y="402"/>
                  </a:cubicBezTo>
                  <a:cubicBezTo>
                    <a:pt x="238" y="402"/>
                    <a:pt x="243" y="403"/>
                    <a:pt x="243" y="403"/>
                  </a:cubicBezTo>
                  <a:cubicBezTo>
                    <a:pt x="245" y="403"/>
                    <a:pt x="246" y="400"/>
                    <a:pt x="247" y="401"/>
                  </a:cubicBezTo>
                  <a:cubicBezTo>
                    <a:pt x="247" y="401"/>
                    <a:pt x="247" y="402"/>
                    <a:pt x="246" y="402"/>
                  </a:cubicBezTo>
                  <a:cubicBezTo>
                    <a:pt x="248" y="402"/>
                    <a:pt x="245" y="405"/>
                    <a:pt x="246" y="405"/>
                  </a:cubicBezTo>
                  <a:cubicBezTo>
                    <a:pt x="246" y="405"/>
                    <a:pt x="250" y="402"/>
                    <a:pt x="251" y="401"/>
                  </a:cubicBezTo>
                  <a:cubicBezTo>
                    <a:pt x="253" y="401"/>
                    <a:pt x="256" y="400"/>
                    <a:pt x="257" y="402"/>
                  </a:cubicBezTo>
                  <a:cubicBezTo>
                    <a:pt x="259" y="404"/>
                    <a:pt x="256" y="408"/>
                    <a:pt x="255" y="410"/>
                  </a:cubicBezTo>
                  <a:cubicBezTo>
                    <a:pt x="258" y="411"/>
                    <a:pt x="257" y="407"/>
                    <a:pt x="258" y="405"/>
                  </a:cubicBezTo>
                  <a:cubicBezTo>
                    <a:pt x="259" y="404"/>
                    <a:pt x="262" y="403"/>
                    <a:pt x="261" y="405"/>
                  </a:cubicBezTo>
                  <a:cubicBezTo>
                    <a:pt x="261" y="405"/>
                    <a:pt x="263" y="405"/>
                    <a:pt x="263" y="404"/>
                  </a:cubicBezTo>
                  <a:cubicBezTo>
                    <a:pt x="264" y="405"/>
                    <a:pt x="260" y="410"/>
                    <a:pt x="260" y="410"/>
                  </a:cubicBezTo>
                  <a:cubicBezTo>
                    <a:pt x="259" y="414"/>
                    <a:pt x="260" y="419"/>
                    <a:pt x="262" y="422"/>
                  </a:cubicBezTo>
                  <a:cubicBezTo>
                    <a:pt x="259" y="419"/>
                    <a:pt x="259" y="414"/>
                    <a:pt x="261" y="410"/>
                  </a:cubicBezTo>
                  <a:cubicBezTo>
                    <a:pt x="262" y="409"/>
                    <a:pt x="264" y="406"/>
                    <a:pt x="266" y="406"/>
                  </a:cubicBezTo>
                  <a:cubicBezTo>
                    <a:pt x="268" y="406"/>
                    <a:pt x="268" y="408"/>
                    <a:pt x="269" y="409"/>
                  </a:cubicBezTo>
                  <a:cubicBezTo>
                    <a:pt x="269" y="408"/>
                    <a:pt x="269" y="408"/>
                    <a:pt x="269" y="407"/>
                  </a:cubicBezTo>
                  <a:cubicBezTo>
                    <a:pt x="270" y="408"/>
                    <a:pt x="279" y="408"/>
                    <a:pt x="278" y="409"/>
                  </a:cubicBezTo>
                  <a:cubicBezTo>
                    <a:pt x="278" y="409"/>
                    <a:pt x="281" y="408"/>
                    <a:pt x="281" y="410"/>
                  </a:cubicBezTo>
                  <a:cubicBezTo>
                    <a:pt x="282" y="409"/>
                    <a:pt x="283" y="411"/>
                    <a:pt x="285" y="411"/>
                  </a:cubicBezTo>
                  <a:cubicBezTo>
                    <a:pt x="286" y="411"/>
                    <a:pt x="288" y="411"/>
                    <a:pt x="289" y="410"/>
                  </a:cubicBezTo>
                  <a:cubicBezTo>
                    <a:pt x="290" y="410"/>
                    <a:pt x="294" y="409"/>
                    <a:pt x="294" y="408"/>
                  </a:cubicBezTo>
                  <a:cubicBezTo>
                    <a:pt x="293" y="409"/>
                    <a:pt x="297" y="409"/>
                    <a:pt x="298" y="409"/>
                  </a:cubicBezTo>
                  <a:cubicBezTo>
                    <a:pt x="299" y="409"/>
                    <a:pt x="300" y="409"/>
                    <a:pt x="300" y="410"/>
                  </a:cubicBezTo>
                  <a:cubicBezTo>
                    <a:pt x="301" y="410"/>
                    <a:pt x="300" y="412"/>
                    <a:pt x="302" y="412"/>
                  </a:cubicBezTo>
                  <a:cubicBezTo>
                    <a:pt x="303" y="413"/>
                    <a:pt x="305" y="415"/>
                    <a:pt x="307" y="415"/>
                  </a:cubicBezTo>
                  <a:cubicBezTo>
                    <a:pt x="306" y="415"/>
                    <a:pt x="306" y="416"/>
                    <a:pt x="306" y="416"/>
                  </a:cubicBezTo>
                  <a:cubicBezTo>
                    <a:pt x="307" y="415"/>
                    <a:pt x="309" y="417"/>
                    <a:pt x="310" y="417"/>
                  </a:cubicBezTo>
                  <a:cubicBezTo>
                    <a:pt x="312" y="418"/>
                    <a:pt x="314" y="418"/>
                    <a:pt x="316" y="418"/>
                  </a:cubicBezTo>
                  <a:cubicBezTo>
                    <a:pt x="318" y="419"/>
                    <a:pt x="320" y="419"/>
                    <a:pt x="322" y="419"/>
                  </a:cubicBezTo>
                  <a:cubicBezTo>
                    <a:pt x="324" y="420"/>
                    <a:pt x="325" y="422"/>
                    <a:pt x="327" y="424"/>
                  </a:cubicBezTo>
                  <a:cubicBezTo>
                    <a:pt x="330" y="426"/>
                    <a:pt x="334" y="430"/>
                    <a:pt x="338" y="431"/>
                  </a:cubicBezTo>
                  <a:cubicBezTo>
                    <a:pt x="340" y="432"/>
                    <a:pt x="343" y="432"/>
                    <a:pt x="345" y="433"/>
                  </a:cubicBezTo>
                  <a:cubicBezTo>
                    <a:pt x="347" y="434"/>
                    <a:pt x="349" y="436"/>
                    <a:pt x="351" y="437"/>
                  </a:cubicBezTo>
                  <a:cubicBezTo>
                    <a:pt x="349" y="435"/>
                    <a:pt x="348" y="435"/>
                    <a:pt x="348" y="432"/>
                  </a:cubicBezTo>
                  <a:cubicBezTo>
                    <a:pt x="348" y="431"/>
                    <a:pt x="349" y="431"/>
                    <a:pt x="348" y="430"/>
                  </a:cubicBezTo>
                  <a:cubicBezTo>
                    <a:pt x="348" y="430"/>
                    <a:pt x="347" y="429"/>
                    <a:pt x="347" y="429"/>
                  </a:cubicBezTo>
                  <a:cubicBezTo>
                    <a:pt x="346" y="428"/>
                    <a:pt x="345" y="427"/>
                    <a:pt x="345" y="427"/>
                  </a:cubicBezTo>
                  <a:cubicBezTo>
                    <a:pt x="344" y="427"/>
                    <a:pt x="344" y="428"/>
                    <a:pt x="344" y="428"/>
                  </a:cubicBezTo>
                  <a:cubicBezTo>
                    <a:pt x="343" y="428"/>
                    <a:pt x="343" y="427"/>
                    <a:pt x="343" y="426"/>
                  </a:cubicBezTo>
                  <a:cubicBezTo>
                    <a:pt x="344" y="425"/>
                    <a:pt x="346" y="426"/>
                    <a:pt x="347" y="426"/>
                  </a:cubicBezTo>
                  <a:cubicBezTo>
                    <a:pt x="347" y="425"/>
                    <a:pt x="345" y="425"/>
                    <a:pt x="347" y="424"/>
                  </a:cubicBezTo>
                  <a:cubicBezTo>
                    <a:pt x="348" y="423"/>
                    <a:pt x="349" y="424"/>
                    <a:pt x="350" y="425"/>
                  </a:cubicBezTo>
                  <a:cubicBezTo>
                    <a:pt x="351" y="424"/>
                    <a:pt x="348" y="423"/>
                    <a:pt x="348" y="422"/>
                  </a:cubicBezTo>
                  <a:cubicBezTo>
                    <a:pt x="349" y="422"/>
                    <a:pt x="350" y="423"/>
                    <a:pt x="350" y="423"/>
                  </a:cubicBezTo>
                  <a:cubicBezTo>
                    <a:pt x="350" y="421"/>
                    <a:pt x="354" y="422"/>
                    <a:pt x="355" y="420"/>
                  </a:cubicBezTo>
                  <a:cubicBezTo>
                    <a:pt x="355" y="421"/>
                    <a:pt x="355" y="418"/>
                    <a:pt x="355" y="418"/>
                  </a:cubicBezTo>
                  <a:cubicBezTo>
                    <a:pt x="355" y="417"/>
                    <a:pt x="355" y="417"/>
                    <a:pt x="355" y="417"/>
                  </a:cubicBezTo>
                  <a:cubicBezTo>
                    <a:pt x="356" y="416"/>
                    <a:pt x="356" y="417"/>
                    <a:pt x="357" y="417"/>
                  </a:cubicBezTo>
                  <a:cubicBezTo>
                    <a:pt x="357" y="418"/>
                    <a:pt x="356" y="419"/>
                    <a:pt x="357" y="419"/>
                  </a:cubicBezTo>
                  <a:cubicBezTo>
                    <a:pt x="358" y="420"/>
                    <a:pt x="359" y="419"/>
                    <a:pt x="359" y="418"/>
                  </a:cubicBezTo>
                  <a:cubicBezTo>
                    <a:pt x="359" y="418"/>
                    <a:pt x="358" y="420"/>
                    <a:pt x="359" y="420"/>
                  </a:cubicBezTo>
                  <a:cubicBezTo>
                    <a:pt x="359" y="420"/>
                    <a:pt x="359" y="420"/>
                    <a:pt x="360" y="420"/>
                  </a:cubicBezTo>
                  <a:cubicBezTo>
                    <a:pt x="359" y="421"/>
                    <a:pt x="359" y="423"/>
                    <a:pt x="358" y="424"/>
                  </a:cubicBezTo>
                  <a:cubicBezTo>
                    <a:pt x="357" y="425"/>
                    <a:pt x="355" y="425"/>
                    <a:pt x="356" y="426"/>
                  </a:cubicBezTo>
                  <a:cubicBezTo>
                    <a:pt x="357" y="426"/>
                    <a:pt x="358" y="425"/>
                    <a:pt x="358" y="424"/>
                  </a:cubicBezTo>
                  <a:cubicBezTo>
                    <a:pt x="360" y="424"/>
                    <a:pt x="359" y="424"/>
                    <a:pt x="360" y="424"/>
                  </a:cubicBezTo>
                  <a:cubicBezTo>
                    <a:pt x="361" y="424"/>
                    <a:pt x="361" y="423"/>
                    <a:pt x="360" y="423"/>
                  </a:cubicBezTo>
                  <a:cubicBezTo>
                    <a:pt x="361" y="423"/>
                    <a:pt x="361" y="423"/>
                    <a:pt x="362" y="422"/>
                  </a:cubicBezTo>
                  <a:cubicBezTo>
                    <a:pt x="363" y="422"/>
                    <a:pt x="364" y="422"/>
                    <a:pt x="365" y="422"/>
                  </a:cubicBezTo>
                  <a:cubicBezTo>
                    <a:pt x="366" y="421"/>
                    <a:pt x="365" y="420"/>
                    <a:pt x="365" y="419"/>
                  </a:cubicBezTo>
                  <a:cubicBezTo>
                    <a:pt x="365" y="418"/>
                    <a:pt x="369" y="416"/>
                    <a:pt x="368" y="416"/>
                  </a:cubicBezTo>
                  <a:cubicBezTo>
                    <a:pt x="369" y="417"/>
                    <a:pt x="368" y="418"/>
                    <a:pt x="368" y="418"/>
                  </a:cubicBezTo>
                  <a:cubicBezTo>
                    <a:pt x="368" y="419"/>
                    <a:pt x="369" y="416"/>
                    <a:pt x="369" y="416"/>
                  </a:cubicBezTo>
                  <a:cubicBezTo>
                    <a:pt x="370" y="415"/>
                    <a:pt x="371" y="416"/>
                    <a:pt x="372" y="415"/>
                  </a:cubicBezTo>
                  <a:cubicBezTo>
                    <a:pt x="373" y="414"/>
                    <a:pt x="374" y="413"/>
                    <a:pt x="375" y="412"/>
                  </a:cubicBezTo>
                  <a:cubicBezTo>
                    <a:pt x="376" y="412"/>
                    <a:pt x="376" y="413"/>
                    <a:pt x="377" y="413"/>
                  </a:cubicBezTo>
                  <a:cubicBezTo>
                    <a:pt x="378" y="413"/>
                    <a:pt x="378" y="413"/>
                    <a:pt x="378" y="412"/>
                  </a:cubicBezTo>
                  <a:cubicBezTo>
                    <a:pt x="379" y="410"/>
                    <a:pt x="378" y="409"/>
                    <a:pt x="380" y="409"/>
                  </a:cubicBezTo>
                  <a:cubicBezTo>
                    <a:pt x="382" y="408"/>
                    <a:pt x="383" y="409"/>
                    <a:pt x="385" y="409"/>
                  </a:cubicBezTo>
                  <a:cubicBezTo>
                    <a:pt x="386" y="409"/>
                    <a:pt x="387" y="407"/>
                    <a:pt x="387" y="405"/>
                  </a:cubicBezTo>
                  <a:cubicBezTo>
                    <a:pt x="390" y="407"/>
                    <a:pt x="388" y="410"/>
                    <a:pt x="387" y="412"/>
                  </a:cubicBezTo>
                  <a:cubicBezTo>
                    <a:pt x="385" y="413"/>
                    <a:pt x="384" y="414"/>
                    <a:pt x="383" y="415"/>
                  </a:cubicBezTo>
                  <a:cubicBezTo>
                    <a:pt x="381" y="416"/>
                    <a:pt x="380" y="417"/>
                    <a:pt x="379" y="418"/>
                  </a:cubicBezTo>
                  <a:cubicBezTo>
                    <a:pt x="377" y="420"/>
                    <a:pt x="379" y="418"/>
                    <a:pt x="377" y="418"/>
                  </a:cubicBezTo>
                  <a:cubicBezTo>
                    <a:pt x="376" y="418"/>
                    <a:pt x="374" y="419"/>
                    <a:pt x="373" y="419"/>
                  </a:cubicBezTo>
                  <a:cubicBezTo>
                    <a:pt x="371" y="420"/>
                    <a:pt x="369" y="424"/>
                    <a:pt x="368" y="426"/>
                  </a:cubicBezTo>
                  <a:cubicBezTo>
                    <a:pt x="368" y="425"/>
                    <a:pt x="368" y="425"/>
                    <a:pt x="368" y="424"/>
                  </a:cubicBezTo>
                  <a:cubicBezTo>
                    <a:pt x="366" y="426"/>
                    <a:pt x="365" y="429"/>
                    <a:pt x="368" y="428"/>
                  </a:cubicBezTo>
                  <a:cubicBezTo>
                    <a:pt x="369" y="428"/>
                    <a:pt x="370" y="426"/>
                    <a:pt x="371" y="425"/>
                  </a:cubicBezTo>
                  <a:cubicBezTo>
                    <a:pt x="372" y="425"/>
                    <a:pt x="372" y="424"/>
                    <a:pt x="373" y="424"/>
                  </a:cubicBezTo>
                  <a:cubicBezTo>
                    <a:pt x="373" y="423"/>
                    <a:pt x="372" y="423"/>
                    <a:pt x="373" y="423"/>
                  </a:cubicBezTo>
                  <a:cubicBezTo>
                    <a:pt x="374" y="420"/>
                    <a:pt x="374" y="423"/>
                    <a:pt x="375" y="423"/>
                  </a:cubicBezTo>
                  <a:cubicBezTo>
                    <a:pt x="377" y="423"/>
                    <a:pt x="377" y="420"/>
                    <a:pt x="377" y="419"/>
                  </a:cubicBezTo>
                  <a:cubicBezTo>
                    <a:pt x="378" y="420"/>
                    <a:pt x="377" y="423"/>
                    <a:pt x="376" y="424"/>
                  </a:cubicBezTo>
                  <a:cubicBezTo>
                    <a:pt x="376" y="424"/>
                    <a:pt x="378" y="423"/>
                    <a:pt x="378" y="424"/>
                  </a:cubicBezTo>
                  <a:cubicBezTo>
                    <a:pt x="379" y="423"/>
                    <a:pt x="377" y="421"/>
                    <a:pt x="379" y="421"/>
                  </a:cubicBezTo>
                  <a:cubicBezTo>
                    <a:pt x="379" y="421"/>
                    <a:pt x="378" y="426"/>
                    <a:pt x="378" y="426"/>
                  </a:cubicBezTo>
                  <a:cubicBezTo>
                    <a:pt x="380" y="425"/>
                    <a:pt x="380" y="422"/>
                    <a:pt x="381" y="421"/>
                  </a:cubicBezTo>
                  <a:cubicBezTo>
                    <a:pt x="382" y="419"/>
                    <a:pt x="384" y="417"/>
                    <a:pt x="385" y="416"/>
                  </a:cubicBezTo>
                  <a:cubicBezTo>
                    <a:pt x="386" y="415"/>
                    <a:pt x="388" y="414"/>
                    <a:pt x="389" y="414"/>
                  </a:cubicBezTo>
                  <a:cubicBezTo>
                    <a:pt x="392" y="414"/>
                    <a:pt x="390" y="416"/>
                    <a:pt x="391" y="416"/>
                  </a:cubicBezTo>
                  <a:cubicBezTo>
                    <a:pt x="392" y="417"/>
                    <a:pt x="396" y="413"/>
                    <a:pt x="397" y="412"/>
                  </a:cubicBezTo>
                  <a:cubicBezTo>
                    <a:pt x="397" y="410"/>
                    <a:pt x="396" y="409"/>
                    <a:pt x="398" y="407"/>
                  </a:cubicBezTo>
                  <a:cubicBezTo>
                    <a:pt x="399" y="407"/>
                    <a:pt x="401" y="408"/>
                    <a:pt x="402" y="406"/>
                  </a:cubicBezTo>
                  <a:cubicBezTo>
                    <a:pt x="401" y="406"/>
                    <a:pt x="399" y="406"/>
                    <a:pt x="399" y="405"/>
                  </a:cubicBezTo>
                  <a:cubicBezTo>
                    <a:pt x="398" y="405"/>
                    <a:pt x="399" y="403"/>
                    <a:pt x="399" y="403"/>
                  </a:cubicBezTo>
                  <a:cubicBezTo>
                    <a:pt x="398" y="403"/>
                    <a:pt x="397" y="402"/>
                    <a:pt x="397" y="401"/>
                  </a:cubicBezTo>
                  <a:cubicBezTo>
                    <a:pt x="398" y="399"/>
                    <a:pt x="399" y="400"/>
                    <a:pt x="401" y="401"/>
                  </a:cubicBezTo>
                  <a:cubicBezTo>
                    <a:pt x="403" y="402"/>
                    <a:pt x="404" y="407"/>
                    <a:pt x="405" y="410"/>
                  </a:cubicBezTo>
                  <a:cubicBezTo>
                    <a:pt x="407" y="413"/>
                    <a:pt x="407" y="417"/>
                    <a:pt x="410" y="420"/>
                  </a:cubicBezTo>
                  <a:cubicBezTo>
                    <a:pt x="411" y="421"/>
                    <a:pt x="412" y="422"/>
                    <a:pt x="414" y="423"/>
                  </a:cubicBezTo>
                  <a:cubicBezTo>
                    <a:pt x="414" y="423"/>
                    <a:pt x="415" y="424"/>
                    <a:pt x="415" y="424"/>
                  </a:cubicBezTo>
                  <a:cubicBezTo>
                    <a:pt x="416" y="424"/>
                    <a:pt x="416" y="423"/>
                    <a:pt x="416" y="423"/>
                  </a:cubicBezTo>
                  <a:cubicBezTo>
                    <a:pt x="416" y="422"/>
                    <a:pt x="418" y="423"/>
                    <a:pt x="418" y="421"/>
                  </a:cubicBezTo>
                  <a:cubicBezTo>
                    <a:pt x="417" y="421"/>
                    <a:pt x="414" y="422"/>
                    <a:pt x="414" y="421"/>
                  </a:cubicBezTo>
                  <a:cubicBezTo>
                    <a:pt x="414" y="420"/>
                    <a:pt x="417" y="420"/>
                    <a:pt x="418" y="420"/>
                  </a:cubicBezTo>
                  <a:cubicBezTo>
                    <a:pt x="417" y="420"/>
                    <a:pt x="417" y="420"/>
                    <a:pt x="417" y="420"/>
                  </a:cubicBezTo>
                  <a:cubicBezTo>
                    <a:pt x="417" y="419"/>
                    <a:pt x="417" y="419"/>
                    <a:pt x="417" y="419"/>
                  </a:cubicBezTo>
                  <a:cubicBezTo>
                    <a:pt x="416" y="419"/>
                    <a:pt x="416" y="418"/>
                    <a:pt x="416" y="418"/>
                  </a:cubicBezTo>
                  <a:cubicBezTo>
                    <a:pt x="416" y="418"/>
                    <a:pt x="416" y="417"/>
                    <a:pt x="416" y="417"/>
                  </a:cubicBezTo>
                  <a:cubicBezTo>
                    <a:pt x="420" y="417"/>
                    <a:pt x="415" y="414"/>
                    <a:pt x="417" y="413"/>
                  </a:cubicBezTo>
                  <a:cubicBezTo>
                    <a:pt x="419" y="416"/>
                    <a:pt x="419" y="411"/>
                    <a:pt x="419" y="411"/>
                  </a:cubicBezTo>
                  <a:cubicBezTo>
                    <a:pt x="418" y="410"/>
                    <a:pt x="418" y="412"/>
                    <a:pt x="417" y="412"/>
                  </a:cubicBezTo>
                  <a:cubicBezTo>
                    <a:pt x="418" y="411"/>
                    <a:pt x="418" y="410"/>
                    <a:pt x="418" y="410"/>
                  </a:cubicBezTo>
                  <a:cubicBezTo>
                    <a:pt x="419" y="409"/>
                    <a:pt x="420" y="409"/>
                    <a:pt x="421" y="409"/>
                  </a:cubicBezTo>
                  <a:cubicBezTo>
                    <a:pt x="420" y="409"/>
                    <a:pt x="420" y="408"/>
                    <a:pt x="420" y="408"/>
                  </a:cubicBezTo>
                  <a:cubicBezTo>
                    <a:pt x="421" y="408"/>
                    <a:pt x="420" y="407"/>
                    <a:pt x="421" y="407"/>
                  </a:cubicBezTo>
                  <a:cubicBezTo>
                    <a:pt x="421" y="407"/>
                    <a:pt x="422" y="407"/>
                    <a:pt x="422" y="407"/>
                  </a:cubicBezTo>
                  <a:cubicBezTo>
                    <a:pt x="422" y="407"/>
                    <a:pt x="422" y="407"/>
                    <a:pt x="421" y="407"/>
                  </a:cubicBezTo>
                  <a:cubicBezTo>
                    <a:pt x="422" y="408"/>
                    <a:pt x="423" y="408"/>
                    <a:pt x="423" y="410"/>
                  </a:cubicBezTo>
                  <a:cubicBezTo>
                    <a:pt x="423" y="410"/>
                    <a:pt x="422" y="411"/>
                    <a:pt x="422" y="412"/>
                  </a:cubicBezTo>
                  <a:cubicBezTo>
                    <a:pt x="422" y="412"/>
                    <a:pt x="422" y="413"/>
                    <a:pt x="422" y="414"/>
                  </a:cubicBezTo>
                  <a:cubicBezTo>
                    <a:pt x="422" y="415"/>
                    <a:pt x="421" y="415"/>
                    <a:pt x="422" y="416"/>
                  </a:cubicBezTo>
                  <a:cubicBezTo>
                    <a:pt x="422" y="416"/>
                    <a:pt x="423" y="416"/>
                    <a:pt x="423" y="416"/>
                  </a:cubicBezTo>
                  <a:cubicBezTo>
                    <a:pt x="425" y="418"/>
                    <a:pt x="424" y="418"/>
                    <a:pt x="423" y="420"/>
                  </a:cubicBezTo>
                  <a:cubicBezTo>
                    <a:pt x="422" y="421"/>
                    <a:pt x="422" y="422"/>
                    <a:pt x="423" y="423"/>
                  </a:cubicBezTo>
                  <a:cubicBezTo>
                    <a:pt x="424" y="424"/>
                    <a:pt x="424" y="422"/>
                    <a:pt x="426" y="422"/>
                  </a:cubicBezTo>
                  <a:cubicBezTo>
                    <a:pt x="427" y="422"/>
                    <a:pt x="427" y="423"/>
                    <a:pt x="429" y="423"/>
                  </a:cubicBezTo>
                  <a:cubicBezTo>
                    <a:pt x="430" y="422"/>
                    <a:pt x="430" y="420"/>
                    <a:pt x="431" y="419"/>
                  </a:cubicBezTo>
                  <a:cubicBezTo>
                    <a:pt x="430" y="419"/>
                    <a:pt x="431" y="415"/>
                    <a:pt x="432" y="415"/>
                  </a:cubicBezTo>
                  <a:cubicBezTo>
                    <a:pt x="434" y="413"/>
                    <a:pt x="437" y="414"/>
                    <a:pt x="438" y="414"/>
                  </a:cubicBezTo>
                  <a:cubicBezTo>
                    <a:pt x="444" y="415"/>
                    <a:pt x="448" y="420"/>
                    <a:pt x="453" y="423"/>
                  </a:cubicBezTo>
                  <a:cubicBezTo>
                    <a:pt x="455" y="424"/>
                    <a:pt x="458" y="425"/>
                    <a:pt x="461" y="426"/>
                  </a:cubicBezTo>
                  <a:cubicBezTo>
                    <a:pt x="464" y="428"/>
                    <a:pt x="466" y="430"/>
                    <a:pt x="469" y="431"/>
                  </a:cubicBezTo>
                  <a:cubicBezTo>
                    <a:pt x="471" y="431"/>
                    <a:pt x="479" y="431"/>
                    <a:pt x="479" y="433"/>
                  </a:cubicBezTo>
                  <a:cubicBezTo>
                    <a:pt x="479" y="432"/>
                    <a:pt x="478" y="432"/>
                    <a:pt x="478" y="431"/>
                  </a:cubicBezTo>
                  <a:cubicBezTo>
                    <a:pt x="479" y="431"/>
                    <a:pt x="479" y="431"/>
                    <a:pt x="480" y="431"/>
                  </a:cubicBezTo>
                  <a:cubicBezTo>
                    <a:pt x="479" y="431"/>
                    <a:pt x="477" y="431"/>
                    <a:pt x="477" y="430"/>
                  </a:cubicBezTo>
                  <a:cubicBezTo>
                    <a:pt x="477" y="430"/>
                    <a:pt x="480" y="430"/>
                    <a:pt x="481" y="430"/>
                  </a:cubicBezTo>
                  <a:cubicBezTo>
                    <a:pt x="483" y="431"/>
                    <a:pt x="485" y="432"/>
                    <a:pt x="487" y="433"/>
                  </a:cubicBezTo>
                  <a:cubicBezTo>
                    <a:pt x="489" y="435"/>
                    <a:pt x="490" y="437"/>
                    <a:pt x="492" y="439"/>
                  </a:cubicBezTo>
                  <a:cubicBezTo>
                    <a:pt x="492" y="439"/>
                    <a:pt x="493" y="442"/>
                    <a:pt x="493" y="441"/>
                  </a:cubicBezTo>
                  <a:cubicBezTo>
                    <a:pt x="492" y="442"/>
                    <a:pt x="492" y="443"/>
                    <a:pt x="490" y="443"/>
                  </a:cubicBezTo>
                  <a:cubicBezTo>
                    <a:pt x="489" y="444"/>
                    <a:pt x="486" y="442"/>
                    <a:pt x="486" y="443"/>
                  </a:cubicBezTo>
                  <a:cubicBezTo>
                    <a:pt x="486" y="443"/>
                    <a:pt x="487" y="444"/>
                    <a:pt x="487" y="444"/>
                  </a:cubicBezTo>
                  <a:cubicBezTo>
                    <a:pt x="485" y="445"/>
                    <a:pt x="485" y="445"/>
                    <a:pt x="484" y="447"/>
                  </a:cubicBezTo>
                  <a:cubicBezTo>
                    <a:pt x="484" y="447"/>
                    <a:pt x="484" y="448"/>
                    <a:pt x="484" y="449"/>
                  </a:cubicBezTo>
                  <a:cubicBezTo>
                    <a:pt x="483" y="449"/>
                    <a:pt x="482" y="449"/>
                    <a:pt x="482" y="449"/>
                  </a:cubicBezTo>
                  <a:cubicBezTo>
                    <a:pt x="481" y="451"/>
                    <a:pt x="487" y="452"/>
                    <a:pt x="488" y="452"/>
                  </a:cubicBezTo>
                  <a:cubicBezTo>
                    <a:pt x="492" y="453"/>
                    <a:pt x="496" y="454"/>
                    <a:pt x="500" y="454"/>
                  </a:cubicBezTo>
                  <a:cubicBezTo>
                    <a:pt x="502" y="453"/>
                    <a:pt x="505" y="453"/>
                    <a:pt x="507" y="452"/>
                  </a:cubicBezTo>
                  <a:cubicBezTo>
                    <a:pt x="508" y="452"/>
                    <a:pt x="511" y="451"/>
                    <a:pt x="511" y="451"/>
                  </a:cubicBezTo>
                  <a:cubicBezTo>
                    <a:pt x="511" y="452"/>
                    <a:pt x="517" y="448"/>
                    <a:pt x="518" y="448"/>
                  </a:cubicBezTo>
                  <a:cubicBezTo>
                    <a:pt x="521" y="448"/>
                    <a:pt x="520" y="452"/>
                    <a:pt x="521" y="453"/>
                  </a:cubicBezTo>
                  <a:cubicBezTo>
                    <a:pt x="522" y="453"/>
                    <a:pt x="523" y="453"/>
                    <a:pt x="523" y="453"/>
                  </a:cubicBezTo>
                  <a:cubicBezTo>
                    <a:pt x="524" y="453"/>
                    <a:pt x="525" y="453"/>
                    <a:pt x="526" y="454"/>
                  </a:cubicBezTo>
                  <a:cubicBezTo>
                    <a:pt x="526" y="455"/>
                    <a:pt x="526" y="459"/>
                    <a:pt x="527" y="459"/>
                  </a:cubicBezTo>
                  <a:cubicBezTo>
                    <a:pt x="528" y="459"/>
                    <a:pt x="527" y="455"/>
                    <a:pt x="528" y="455"/>
                  </a:cubicBezTo>
                  <a:cubicBezTo>
                    <a:pt x="529" y="456"/>
                    <a:pt x="530" y="458"/>
                    <a:pt x="529" y="459"/>
                  </a:cubicBezTo>
                  <a:cubicBezTo>
                    <a:pt x="530" y="459"/>
                    <a:pt x="530" y="458"/>
                    <a:pt x="530" y="458"/>
                  </a:cubicBezTo>
                  <a:cubicBezTo>
                    <a:pt x="531" y="459"/>
                    <a:pt x="534" y="461"/>
                    <a:pt x="534" y="463"/>
                  </a:cubicBezTo>
                  <a:cubicBezTo>
                    <a:pt x="533" y="466"/>
                    <a:pt x="530" y="465"/>
                    <a:pt x="529" y="463"/>
                  </a:cubicBezTo>
                  <a:cubicBezTo>
                    <a:pt x="527" y="465"/>
                    <a:pt x="532" y="465"/>
                    <a:pt x="532" y="466"/>
                  </a:cubicBezTo>
                  <a:cubicBezTo>
                    <a:pt x="532" y="466"/>
                    <a:pt x="532" y="466"/>
                    <a:pt x="532" y="466"/>
                  </a:cubicBezTo>
                  <a:cubicBezTo>
                    <a:pt x="533" y="467"/>
                    <a:pt x="531" y="468"/>
                    <a:pt x="532" y="468"/>
                  </a:cubicBezTo>
                  <a:cubicBezTo>
                    <a:pt x="532" y="468"/>
                    <a:pt x="533" y="470"/>
                    <a:pt x="533" y="470"/>
                  </a:cubicBezTo>
                  <a:cubicBezTo>
                    <a:pt x="533" y="471"/>
                    <a:pt x="533" y="471"/>
                    <a:pt x="534" y="470"/>
                  </a:cubicBezTo>
                  <a:cubicBezTo>
                    <a:pt x="535" y="472"/>
                    <a:pt x="536" y="475"/>
                    <a:pt x="538" y="476"/>
                  </a:cubicBezTo>
                  <a:cubicBezTo>
                    <a:pt x="538" y="476"/>
                    <a:pt x="536" y="471"/>
                    <a:pt x="536" y="471"/>
                  </a:cubicBezTo>
                  <a:cubicBezTo>
                    <a:pt x="536" y="471"/>
                    <a:pt x="536" y="471"/>
                    <a:pt x="535" y="471"/>
                  </a:cubicBezTo>
                  <a:cubicBezTo>
                    <a:pt x="535" y="471"/>
                    <a:pt x="534" y="467"/>
                    <a:pt x="535" y="467"/>
                  </a:cubicBezTo>
                  <a:cubicBezTo>
                    <a:pt x="535" y="468"/>
                    <a:pt x="535" y="468"/>
                    <a:pt x="535" y="468"/>
                  </a:cubicBezTo>
                  <a:cubicBezTo>
                    <a:pt x="536" y="468"/>
                    <a:pt x="536" y="466"/>
                    <a:pt x="536" y="466"/>
                  </a:cubicBezTo>
                  <a:cubicBezTo>
                    <a:pt x="537" y="466"/>
                    <a:pt x="537" y="467"/>
                    <a:pt x="538" y="467"/>
                  </a:cubicBezTo>
                  <a:cubicBezTo>
                    <a:pt x="538" y="467"/>
                    <a:pt x="536" y="463"/>
                    <a:pt x="536" y="462"/>
                  </a:cubicBezTo>
                  <a:cubicBezTo>
                    <a:pt x="535" y="460"/>
                    <a:pt x="535" y="458"/>
                    <a:pt x="534" y="456"/>
                  </a:cubicBezTo>
                  <a:cubicBezTo>
                    <a:pt x="534" y="454"/>
                    <a:pt x="533" y="453"/>
                    <a:pt x="533" y="452"/>
                  </a:cubicBezTo>
                  <a:cubicBezTo>
                    <a:pt x="533" y="450"/>
                    <a:pt x="534" y="450"/>
                    <a:pt x="534" y="448"/>
                  </a:cubicBezTo>
                  <a:cubicBezTo>
                    <a:pt x="535" y="447"/>
                    <a:pt x="533" y="447"/>
                    <a:pt x="535" y="446"/>
                  </a:cubicBezTo>
                  <a:cubicBezTo>
                    <a:pt x="537" y="446"/>
                    <a:pt x="541" y="447"/>
                    <a:pt x="542" y="444"/>
                  </a:cubicBezTo>
                  <a:cubicBezTo>
                    <a:pt x="542" y="444"/>
                    <a:pt x="543" y="445"/>
                    <a:pt x="544" y="445"/>
                  </a:cubicBezTo>
                  <a:cubicBezTo>
                    <a:pt x="543" y="445"/>
                    <a:pt x="543" y="443"/>
                    <a:pt x="543" y="443"/>
                  </a:cubicBezTo>
                  <a:cubicBezTo>
                    <a:pt x="543" y="442"/>
                    <a:pt x="544" y="442"/>
                    <a:pt x="545" y="441"/>
                  </a:cubicBezTo>
                  <a:cubicBezTo>
                    <a:pt x="546" y="440"/>
                    <a:pt x="550" y="439"/>
                    <a:pt x="548" y="437"/>
                  </a:cubicBezTo>
                  <a:cubicBezTo>
                    <a:pt x="547" y="438"/>
                    <a:pt x="544" y="437"/>
                    <a:pt x="543" y="438"/>
                  </a:cubicBezTo>
                  <a:cubicBezTo>
                    <a:pt x="542" y="439"/>
                    <a:pt x="543" y="441"/>
                    <a:pt x="542" y="442"/>
                  </a:cubicBezTo>
                  <a:cubicBezTo>
                    <a:pt x="542" y="442"/>
                    <a:pt x="541" y="441"/>
                    <a:pt x="541" y="441"/>
                  </a:cubicBezTo>
                  <a:cubicBezTo>
                    <a:pt x="540" y="441"/>
                    <a:pt x="540" y="442"/>
                    <a:pt x="540" y="443"/>
                  </a:cubicBezTo>
                  <a:cubicBezTo>
                    <a:pt x="539" y="443"/>
                    <a:pt x="539" y="443"/>
                    <a:pt x="539" y="443"/>
                  </a:cubicBezTo>
                  <a:cubicBezTo>
                    <a:pt x="539" y="443"/>
                    <a:pt x="539" y="442"/>
                    <a:pt x="539" y="442"/>
                  </a:cubicBezTo>
                  <a:cubicBezTo>
                    <a:pt x="539" y="441"/>
                    <a:pt x="538" y="443"/>
                    <a:pt x="537" y="443"/>
                  </a:cubicBezTo>
                  <a:cubicBezTo>
                    <a:pt x="537" y="443"/>
                    <a:pt x="537" y="442"/>
                    <a:pt x="537" y="442"/>
                  </a:cubicBezTo>
                  <a:cubicBezTo>
                    <a:pt x="535" y="442"/>
                    <a:pt x="534" y="442"/>
                    <a:pt x="534" y="441"/>
                  </a:cubicBezTo>
                  <a:cubicBezTo>
                    <a:pt x="534" y="441"/>
                    <a:pt x="533" y="442"/>
                    <a:pt x="534" y="442"/>
                  </a:cubicBezTo>
                  <a:cubicBezTo>
                    <a:pt x="534" y="444"/>
                    <a:pt x="535" y="444"/>
                    <a:pt x="535" y="445"/>
                  </a:cubicBezTo>
                  <a:cubicBezTo>
                    <a:pt x="535" y="445"/>
                    <a:pt x="530" y="445"/>
                    <a:pt x="530" y="445"/>
                  </a:cubicBezTo>
                  <a:cubicBezTo>
                    <a:pt x="530" y="445"/>
                    <a:pt x="530" y="444"/>
                    <a:pt x="530" y="444"/>
                  </a:cubicBezTo>
                  <a:cubicBezTo>
                    <a:pt x="529" y="444"/>
                    <a:pt x="530" y="443"/>
                    <a:pt x="530" y="443"/>
                  </a:cubicBezTo>
                  <a:cubicBezTo>
                    <a:pt x="526" y="444"/>
                    <a:pt x="529" y="439"/>
                    <a:pt x="530" y="438"/>
                  </a:cubicBezTo>
                  <a:cubicBezTo>
                    <a:pt x="533" y="436"/>
                    <a:pt x="537" y="436"/>
                    <a:pt x="540" y="433"/>
                  </a:cubicBezTo>
                  <a:cubicBezTo>
                    <a:pt x="543" y="431"/>
                    <a:pt x="547" y="429"/>
                    <a:pt x="549" y="434"/>
                  </a:cubicBezTo>
                  <a:cubicBezTo>
                    <a:pt x="549" y="435"/>
                    <a:pt x="549" y="436"/>
                    <a:pt x="550" y="437"/>
                  </a:cubicBezTo>
                  <a:cubicBezTo>
                    <a:pt x="550" y="437"/>
                    <a:pt x="551" y="438"/>
                    <a:pt x="551" y="439"/>
                  </a:cubicBezTo>
                  <a:cubicBezTo>
                    <a:pt x="550" y="441"/>
                    <a:pt x="551" y="438"/>
                    <a:pt x="550" y="440"/>
                  </a:cubicBezTo>
                  <a:cubicBezTo>
                    <a:pt x="550" y="440"/>
                    <a:pt x="549" y="440"/>
                    <a:pt x="549" y="440"/>
                  </a:cubicBezTo>
                  <a:cubicBezTo>
                    <a:pt x="549" y="440"/>
                    <a:pt x="552" y="441"/>
                    <a:pt x="551" y="441"/>
                  </a:cubicBezTo>
                  <a:cubicBezTo>
                    <a:pt x="552" y="441"/>
                    <a:pt x="553" y="442"/>
                    <a:pt x="554" y="442"/>
                  </a:cubicBezTo>
                  <a:cubicBezTo>
                    <a:pt x="554" y="443"/>
                    <a:pt x="553" y="443"/>
                    <a:pt x="553" y="443"/>
                  </a:cubicBezTo>
                  <a:cubicBezTo>
                    <a:pt x="554" y="444"/>
                    <a:pt x="556" y="443"/>
                    <a:pt x="555" y="445"/>
                  </a:cubicBezTo>
                  <a:cubicBezTo>
                    <a:pt x="556" y="445"/>
                    <a:pt x="556" y="444"/>
                    <a:pt x="557" y="445"/>
                  </a:cubicBezTo>
                  <a:cubicBezTo>
                    <a:pt x="556" y="447"/>
                    <a:pt x="557" y="448"/>
                    <a:pt x="560" y="447"/>
                  </a:cubicBezTo>
                  <a:cubicBezTo>
                    <a:pt x="560" y="447"/>
                    <a:pt x="564" y="446"/>
                    <a:pt x="563" y="445"/>
                  </a:cubicBezTo>
                  <a:cubicBezTo>
                    <a:pt x="563" y="448"/>
                    <a:pt x="566" y="449"/>
                    <a:pt x="568" y="451"/>
                  </a:cubicBezTo>
                  <a:cubicBezTo>
                    <a:pt x="569" y="451"/>
                    <a:pt x="569" y="452"/>
                    <a:pt x="570" y="452"/>
                  </a:cubicBezTo>
                  <a:cubicBezTo>
                    <a:pt x="572" y="453"/>
                    <a:pt x="573" y="452"/>
                    <a:pt x="574" y="452"/>
                  </a:cubicBezTo>
                  <a:cubicBezTo>
                    <a:pt x="574" y="453"/>
                    <a:pt x="575" y="453"/>
                    <a:pt x="575" y="453"/>
                  </a:cubicBezTo>
                  <a:cubicBezTo>
                    <a:pt x="578" y="453"/>
                    <a:pt x="580" y="451"/>
                    <a:pt x="582" y="451"/>
                  </a:cubicBezTo>
                  <a:cubicBezTo>
                    <a:pt x="583" y="452"/>
                    <a:pt x="584" y="451"/>
                    <a:pt x="585" y="450"/>
                  </a:cubicBezTo>
                  <a:cubicBezTo>
                    <a:pt x="585" y="452"/>
                    <a:pt x="595" y="453"/>
                    <a:pt x="596" y="452"/>
                  </a:cubicBezTo>
                  <a:cubicBezTo>
                    <a:pt x="598" y="450"/>
                    <a:pt x="594" y="449"/>
                    <a:pt x="594" y="448"/>
                  </a:cubicBezTo>
                  <a:cubicBezTo>
                    <a:pt x="595" y="444"/>
                    <a:pt x="597" y="449"/>
                    <a:pt x="598" y="449"/>
                  </a:cubicBezTo>
                  <a:cubicBezTo>
                    <a:pt x="598" y="448"/>
                    <a:pt x="595" y="445"/>
                    <a:pt x="596" y="445"/>
                  </a:cubicBezTo>
                  <a:cubicBezTo>
                    <a:pt x="596" y="445"/>
                    <a:pt x="597" y="446"/>
                    <a:pt x="597" y="446"/>
                  </a:cubicBezTo>
                  <a:cubicBezTo>
                    <a:pt x="598" y="446"/>
                    <a:pt x="596" y="443"/>
                    <a:pt x="596" y="443"/>
                  </a:cubicBezTo>
                  <a:cubicBezTo>
                    <a:pt x="595" y="441"/>
                    <a:pt x="596" y="442"/>
                    <a:pt x="596" y="441"/>
                  </a:cubicBezTo>
                  <a:cubicBezTo>
                    <a:pt x="597" y="441"/>
                    <a:pt x="597" y="442"/>
                    <a:pt x="597" y="442"/>
                  </a:cubicBezTo>
                  <a:cubicBezTo>
                    <a:pt x="598" y="442"/>
                    <a:pt x="598" y="441"/>
                    <a:pt x="599" y="441"/>
                  </a:cubicBezTo>
                  <a:cubicBezTo>
                    <a:pt x="599" y="441"/>
                    <a:pt x="601" y="441"/>
                    <a:pt x="601" y="441"/>
                  </a:cubicBezTo>
                  <a:cubicBezTo>
                    <a:pt x="601" y="440"/>
                    <a:pt x="599" y="440"/>
                    <a:pt x="600" y="439"/>
                  </a:cubicBezTo>
                  <a:cubicBezTo>
                    <a:pt x="600" y="437"/>
                    <a:pt x="602" y="438"/>
                    <a:pt x="603" y="439"/>
                  </a:cubicBezTo>
                  <a:cubicBezTo>
                    <a:pt x="604" y="439"/>
                    <a:pt x="608" y="442"/>
                    <a:pt x="606" y="442"/>
                  </a:cubicBezTo>
                  <a:cubicBezTo>
                    <a:pt x="607" y="444"/>
                    <a:pt x="610" y="442"/>
                    <a:pt x="610" y="443"/>
                  </a:cubicBezTo>
                  <a:cubicBezTo>
                    <a:pt x="610" y="443"/>
                    <a:pt x="610" y="443"/>
                    <a:pt x="610" y="444"/>
                  </a:cubicBezTo>
                  <a:cubicBezTo>
                    <a:pt x="610" y="444"/>
                    <a:pt x="610" y="444"/>
                    <a:pt x="611" y="443"/>
                  </a:cubicBezTo>
                  <a:cubicBezTo>
                    <a:pt x="611" y="444"/>
                    <a:pt x="607" y="447"/>
                    <a:pt x="608" y="447"/>
                  </a:cubicBezTo>
                  <a:cubicBezTo>
                    <a:pt x="609" y="447"/>
                    <a:pt x="609" y="447"/>
                    <a:pt x="609" y="447"/>
                  </a:cubicBezTo>
                  <a:cubicBezTo>
                    <a:pt x="609" y="447"/>
                    <a:pt x="609" y="447"/>
                    <a:pt x="609" y="447"/>
                  </a:cubicBezTo>
                  <a:cubicBezTo>
                    <a:pt x="610" y="447"/>
                    <a:pt x="610" y="446"/>
                    <a:pt x="610" y="445"/>
                  </a:cubicBezTo>
                  <a:cubicBezTo>
                    <a:pt x="611" y="444"/>
                    <a:pt x="612" y="444"/>
                    <a:pt x="613" y="443"/>
                  </a:cubicBezTo>
                  <a:cubicBezTo>
                    <a:pt x="613" y="444"/>
                    <a:pt x="613" y="446"/>
                    <a:pt x="613" y="446"/>
                  </a:cubicBezTo>
                  <a:cubicBezTo>
                    <a:pt x="612" y="448"/>
                    <a:pt x="613" y="450"/>
                    <a:pt x="611" y="451"/>
                  </a:cubicBezTo>
                  <a:cubicBezTo>
                    <a:pt x="612" y="451"/>
                    <a:pt x="612" y="451"/>
                    <a:pt x="613" y="451"/>
                  </a:cubicBezTo>
                  <a:cubicBezTo>
                    <a:pt x="613" y="451"/>
                    <a:pt x="612" y="451"/>
                    <a:pt x="612" y="452"/>
                  </a:cubicBezTo>
                  <a:cubicBezTo>
                    <a:pt x="611" y="453"/>
                    <a:pt x="612" y="454"/>
                    <a:pt x="612" y="455"/>
                  </a:cubicBezTo>
                  <a:cubicBezTo>
                    <a:pt x="611" y="455"/>
                    <a:pt x="611" y="454"/>
                    <a:pt x="611" y="454"/>
                  </a:cubicBezTo>
                  <a:cubicBezTo>
                    <a:pt x="611" y="454"/>
                    <a:pt x="609" y="457"/>
                    <a:pt x="610" y="457"/>
                  </a:cubicBezTo>
                  <a:cubicBezTo>
                    <a:pt x="610" y="457"/>
                    <a:pt x="613" y="458"/>
                    <a:pt x="613" y="458"/>
                  </a:cubicBezTo>
                  <a:cubicBezTo>
                    <a:pt x="612" y="459"/>
                    <a:pt x="612" y="460"/>
                    <a:pt x="611" y="460"/>
                  </a:cubicBezTo>
                  <a:cubicBezTo>
                    <a:pt x="613" y="461"/>
                    <a:pt x="615" y="461"/>
                    <a:pt x="614" y="459"/>
                  </a:cubicBezTo>
                  <a:cubicBezTo>
                    <a:pt x="615" y="460"/>
                    <a:pt x="615" y="459"/>
                    <a:pt x="616" y="459"/>
                  </a:cubicBezTo>
                  <a:cubicBezTo>
                    <a:pt x="617" y="460"/>
                    <a:pt x="615" y="462"/>
                    <a:pt x="614" y="462"/>
                  </a:cubicBezTo>
                  <a:cubicBezTo>
                    <a:pt x="615" y="462"/>
                    <a:pt x="616" y="462"/>
                    <a:pt x="617" y="461"/>
                  </a:cubicBezTo>
                  <a:cubicBezTo>
                    <a:pt x="618" y="462"/>
                    <a:pt x="615" y="463"/>
                    <a:pt x="617" y="464"/>
                  </a:cubicBezTo>
                  <a:cubicBezTo>
                    <a:pt x="618" y="465"/>
                    <a:pt x="620" y="462"/>
                    <a:pt x="620" y="462"/>
                  </a:cubicBezTo>
                  <a:cubicBezTo>
                    <a:pt x="619" y="462"/>
                    <a:pt x="619" y="463"/>
                    <a:pt x="618" y="463"/>
                  </a:cubicBezTo>
                  <a:cubicBezTo>
                    <a:pt x="617" y="462"/>
                    <a:pt x="618" y="461"/>
                    <a:pt x="618" y="460"/>
                  </a:cubicBezTo>
                  <a:cubicBezTo>
                    <a:pt x="617" y="459"/>
                    <a:pt x="616" y="458"/>
                    <a:pt x="617" y="457"/>
                  </a:cubicBezTo>
                  <a:cubicBezTo>
                    <a:pt x="617" y="454"/>
                    <a:pt x="615" y="453"/>
                    <a:pt x="616" y="451"/>
                  </a:cubicBezTo>
                  <a:cubicBezTo>
                    <a:pt x="616" y="449"/>
                    <a:pt x="616" y="447"/>
                    <a:pt x="618" y="447"/>
                  </a:cubicBezTo>
                  <a:cubicBezTo>
                    <a:pt x="619" y="446"/>
                    <a:pt x="620" y="447"/>
                    <a:pt x="622" y="446"/>
                  </a:cubicBezTo>
                  <a:cubicBezTo>
                    <a:pt x="623" y="446"/>
                    <a:pt x="623" y="445"/>
                    <a:pt x="624" y="444"/>
                  </a:cubicBezTo>
                  <a:cubicBezTo>
                    <a:pt x="625" y="442"/>
                    <a:pt x="627" y="440"/>
                    <a:pt x="628" y="438"/>
                  </a:cubicBezTo>
                  <a:cubicBezTo>
                    <a:pt x="629" y="436"/>
                    <a:pt x="629" y="427"/>
                    <a:pt x="626" y="432"/>
                  </a:cubicBezTo>
                  <a:cubicBezTo>
                    <a:pt x="626" y="433"/>
                    <a:pt x="625" y="435"/>
                    <a:pt x="624" y="435"/>
                  </a:cubicBezTo>
                  <a:cubicBezTo>
                    <a:pt x="621" y="435"/>
                    <a:pt x="623" y="431"/>
                    <a:pt x="622" y="430"/>
                  </a:cubicBezTo>
                  <a:cubicBezTo>
                    <a:pt x="623" y="430"/>
                    <a:pt x="623" y="430"/>
                    <a:pt x="623" y="430"/>
                  </a:cubicBezTo>
                  <a:cubicBezTo>
                    <a:pt x="624" y="430"/>
                    <a:pt x="624" y="430"/>
                    <a:pt x="624" y="429"/>
                  </a:cubicBezTo>
                  <a:cubicBezTo>
                    <a:pt x="625" y="429"/>
                    <a:pt x="626" y="428"/>
                    <a:pt x="626" y="427"/>
                  </a:cubicBezTo>
                  <a:cubicBezTo>
                    <a:pt x="625" y="428"/>
                    <a:pt x="624" y="425"/>
                    <a:pt x="625" y="424"/>
                  </a:cubicBezTo>
                  <a:cubicBezTo>
                    <a:pt x="625" y="422"/>
                    <a:pt x="628" y="423"/>
                    <a:pt x="629" y="422"/>
                  </a:cubicBezTo>
                  <a:cubicBezTo>
                    <a:pt x="629" y="423"/>
                    <a:pt x="628" y="425"/>
                    <a:pt x="627" y="426"/>
                  </a:cubicBezTo>
                  <a:cubicBezTo>
                    <a:pt x="628" y="427"/>
                    <a:pt x="630" y="423"/>
                    <a:pt x="630" y="423"/>
                  </a:cubicBezTo>
                  <a:cubicBezTo>
                    <a:pt x="629" y="424"/>
                    <a:pt x="630" y="422"/>
                    <a:pt x="630" y="421"/>
                  </a:cubicBezTo>
                  <a:cubicBezTo>
                    <a:pt x="628" y="420"/>
                    <a:pt x="628" y="421"/>
                    <a:pt x="626" y="421"/>
                  </a:cubicBezTo>
                  <a:cubicBezTo>
                    <a:pt x="623" y="421"/>
                    <a:pt x="624" y="418"/>
                    <a:pt x="621" y="417"/>
                  </a:cubicBezTo>
                  <a:cubicBezTo>
                    <a:pt x="622" y="418"/>
                    <a:pt x="621" y="419"/>
                    <a:pt x="620" y="419"/>
                  </a:cubicBezTo>
                  <a:cubicBezTo>
                    <a:pt x="619" y="419"/>
                    <a:pt x="618" y="417"/>
                    <a:pt x="617" y="417"/>
                  </a:cubicBezTo>
                  <a:cubicBezTo>
                    <a:pt x="616" y="416"/>
                    <a:pt x="615" y="416"/>
                    <a:pt x="614" y="415"/>
                  </a:cubicBezTo>
                  <a:cubicBezTo>
                    <a:pt x="612" y="414"/>
                    <a:pt x="613" y="414"/>
                    <a:pt x="612" y="412"/>
                  </a:cubicBezTo>
                  <a:cubicBezTo>
                    <a:pt x="611" y="410"/>
                    <a:pt x="609" y="409"/>
                    <a:pt x="609" y="406"/>
                  </a:cubicBezTo>
                  <a:cubicBezTo>
                    <a:pt x="609" y="402"/>
                    <a:pt x="612" y="399"/>
                    <a:pt x="614" y="396"/>
                  </a:cubicBezTo>
                  <a:cubicBezTo>
                    <a:pt x="613" y="396"/>
                    <a:pt x="613" y="398"/>
                    <a:pt x="611" y="398"/>
                  </a:cubicBezTo>
                  <a:cubicBezTo>
                    <a:pt x="610" y="398"/>
                    <a:pt x="610" y="396"/>
                    <a:pt x="610" y="395"/>
                  </a:cubicBezTo>
                  <a:cubicBezTo>
                    <a:pt x="609" y="394"/>
                    <a:pt x="609" y="393"/>
                    <a:pt x="610" y="392"/>
                  </a:cubicBezTo>
                  <a:cubicBezTo>
                    <a:pt x="610" y="391"/>
                    <a:pt x="611" y="389"/>
                    <a:pt x="611" y="389"/>
                  </a:cubicBezTo>
                  <a:cubicBezTo>
                    <a:pt x="609" y="390"/>
                    <a:pt x="610" y="388"/>
                    <a:pt x="610" y="387"/>
                  </a:cubicBezTo>
                  <a:cubicBezTo>
                    <a:pt x="610" y="387"/>
                    <a:pt x="610" y="385"/>
                    <a:pt x="610" y="385"/>
                  </a:cubicBezTo>
                  <a:cubicBezTo>
                    <a:pt x="610" y="385"/>
                    <a:pt x="612" y="383"/>
                    <a:pt x="612" y="383"/>
                  </a:cubicBezTo>
                  <a:cubicBezTo>
                    <a:pt x="613" y="382"/>
                    <a:pt x="613" y="382"/>
                    <a:pt x="614" y="383"/>
                  </a:cubicBezTo>
                  <a:cubicBezTo>
                    <a:pt x="617" y="386"/>
                    <a:pt x="616" y="383"/>
                    <a:pt x="617" y="380"/>
                  </a:cubicBezTo>
                  <a:cubicBezTo>
                    <a:pt x="616" y="381"/>
                    <a:pt x="613" y="379"/>
                    <a:pt x="615" y="377"/>
                  </a:cubicBezTo>
                  <a:cubicBezTo>
                    <a:pt x="615" y="376"/>
                    <a:pt x="617" y="373"/>
                    <a:pt x="618" y="373"/>
                  </a:cubicBezTo>
                  <a:cubicBezTo>
                    <a:pt x="617" y="372"/>
                    <a:pt x="619" y="370"/>
                    <a:pt x="620" y="370"/>
                  </a:cubicBezTo>
                  <a:cubicBezTo>
                    <a:pt x="619" y="370"/>
                    <a:pt x="617" y="368"/>
                    <a:pt x="619" y="368"/>
                  </a:cubicBezTo>
                  <a:cubicBezTo>
                    <a:pt x="619" y="367"/>
                    <a:pt x="618" y="367"/>
                    <a:pt x="618" y="367"/>
                  </a:cubicBezTo>
                  <a:cubicBezTo>
                    <a:pt x="619" y="367"/>
                    <a:pt x="621" y="366"/>
                    <a:pt x="621" y="366"/>
                  </a:cubicBezTo>
                  <a:cubicBezTo>
                    <a:pt x="621" y="365"/>
                    <a:pt x="619" y="366"/>
                    <a:pt x="618" y="367"/>
                  </a:cubicBezTo>
                  <a:cubicBezTo>
                    <a:pt x="617" y="364"/>
                    <a:pt x="619" y="361"/>
                    <a:pt x="618" y="358"/>
                  </a:cubicBezTo>
                  <a:cubicBezTo>
                    <a:pt x="617" y="356"/>
                    <a:pt x="616" y="355"/>
                    <a:pt x="615" y="353"/>
                  </a:cubicBezTo>
                  <a:cubicBezTo>
                    <a:pt x="615" y="351"/>
                    <a:pt x="614" y="345"/>
                    <a:pt x="616" y="344"/>
                  </a:cubicBezTo>
                  <a:cubicBezTo>
                    <a:pt x="614" y="342"/>
                    <a:pt x="615" y="339"/>
                    <a:pt x="615" y="336"/>
                  </a:cubicBezTo>
                  <a:cubicBezTo>
                    <a:pt x="615" y="335"/>
                    <a:pt x="614" y="333"/>
                    <a:pt x="615" y="332"/>
                  </a:cubicBezTo>
                  <a:cubicBezTo>
                    <a:pt x="616" y="327"/>
                    <a:pt x="620" y="334"/>
                    <a:pt x="622" y="332"/>
                  </a:cubicBezTo>
                  <a:cubicBezTo>
                    <a:pt x="622" y="331"/>
                    <a:pt x="617" y="329"/>
                    <a:pt x="619" y="328"/>
                  </a:cubicBezTo>
                  <a:cubicBezTo>
                    <a:pt x="618" y="327"/>
                    <a:pt x="617" y="327"/>
                    <a:pt x="617" y="326"/>
                  </a:cubicBezTo>
                  <a:cubicBezTo>
                    <a:pt x="617" y="324"/>
                    <a:pt x="619" y="323"/>
                    <a:pt x="620" y="323"/>
                  </a:cubicBezTo>
                  <a:cubicBezTo>
                    <a:pt x="621" y="322"/>
                    <a:pt x="623" y="321"/>
                    <a:pt x="624" y="321"/>
                  </a:cubicBezTo>
                  <a:cubicBezTo>
                    <a:pt x="625" y="321"/>
                    <a:pt x="626" y="321"/>
                    <a:pt x="627" y="321"/>
                  </a:cubicBezTo>
                  <a:cubicBezTo>
                    <a:pt x="627" y="321"/>
                    <a:pt x="627" y="322"/>
                    <a:pt x="628" y="322"/>
                  </a:cubicBezTo>
                  <a:cubicBezTo>
                    <a:pt x="628" y="321"/>
                    <a:pt x="629" y="320"/>
                    <a:pt x="630" y="320"/>
                  </a:cubicBezTo>
                  <a:cubicBezTo>
                    <a:pt x="631" y="320"/>
                    <a:pt x="632" y="320"/>
                    <a:pt x="633" y="321"/>
                  </a:cubicBezTo>
                  <a:cubicBezTo>
                    <a:pt x="635" y="321"/>
                    <a:pt x="638" y="323"/>
                    <a:pt x="637" y="325"/>
                  </a:cubicBezTo>
                  <a:cubicBezTo>
                    <a:pt x="638" y="326"/>
                    <a:pt x="640" y="324"/>
                    <a:pt x="641" y="324"/>
                  </a:cubicBezTo>
                  <a:cubicBezTo>
                    <a:pt x="642" y="323"/>
                    <a:pt x="644" y="324"/>
                    <a:pt x="646" y="324"/>
                  </a:cubicBezTo>
                  <a:cubicBezTo>
                    <a:pt x="647" y="324"/>
                    <a:pt x="652" y="325"/>
                    <a:pt x="652" y="327"/>
                  </a:cubicBezTo>
                  <a:cubicBezTo>
                    <a:pt x="650" y="327"/>
                    <a:pt x="650" y="328"/>
                    <a:pt x="650" y="329"/>
                  </a:cubicBezTo>
                  <a:cubicBezTo>
                    <a:pt x="650" y="331"/>
                    <a:pt x="649" y="335"/>
                    <a:pt x="646" y="335"/>
                  </a:cubicBezTo>
                  <a:cubicBezTo>
                    <a:pt x="648" y="336"/>
                    <a:pt x="645" y="342"/>
                    <a:pt x="643" y="342"/>
                  </a:cubicBezTo>
                  <a:cubicBezTo>
                    <a:pt x="646" y="343"/>
                    <a:pt x="640" y="352"/>
                    <a:pt x="639" y="353"/>
                  </a:cubicBezTo>
                  <a:cubicBezTo>
                    <a:pt x="636" y="355"/>
                    <a:pt x="633" y="352"/>
                    <a:pt x="630" y="352"/>
                  </a:cubicBezTo>
                  <a:cubicBezTo>
                    <a:pt x="629" y="352"/>
                    <a:pt x="625" y="354"/>
                    <a:pt x="624" y="354"/>
                  </a:cubicBezTo>
                  <a:cubicBezTo>
                    <a:pt x="625" y="353"/>
                    <a:pt x="626" y="354"/>
                    <a:pt x="627" y="354"/>
                  </a:cubicBezTo>
                  <a:cubicBezTo>
                    <a:pt x="627" y="354"/>
                    <a:pt x="627" y="355"/>
                    <a:pt x="627" y="355"/>
                  </a:cubicBezTo>
                  <a:cubicBezTo>
                    <a:pt x="632" y="356"/>
                    <a:pt x="629" y="360"/>
                    <a:pt x="627" y="363"/>
                  </a:cubicBezTo>
                  <a:cubicBezTo>
                    <a:pt x="627" y="365"/>
                    <a:pt x="626" y="367"/>
                    <a:pt x="625" y="368"/>
                  </a:cubicBezTo>
                  <a:cubicBezTo>
                    <a:pt x="624" y="369"/>
                    <a:pt x="621" y="369"/>
                    <a:pt x="621" y="370"/>
                  </a:cubicBezTo>
                  <a:cubicBezTo>
                    <a:pt x="622" y="370"/>
                    <a:pt x="624" y="371"/>
                    <a:pt x="623" y="373"/>
                  </a:cubicBezTo>
                  <a:cubicBezTo>
                    <a:pt x="622" y="373"/>
                    <a:pt x="620" y="372"/>
                    <a:pt x="620" y="373"/>
                  </a:cubicBezTo>
                  <a:cubicBezTo>
                    <a:pt x="620" y="372"/>
                    <a:pt x="622" y="375"/>
                    <a:pt x="622" y="375"/>
                  </a:cubicBezTo>
                  <a:cubicBezTo>
                    <a:pt x="623" y="375"/>
                    <a:pt x="623" y="374"/>
                    <a:pt x="624" y="374"/>
                  </a:cubicBezTo>
                  <a:cubicBezTo>
                    <a:pt x="624" y="374"/>
                    <a:pt x="623" y="376"/>
                    <a:pt x="624" y="376"/>
                  </a:cubicBezTo>
                  <a:cubicBezTo>
                    <a:pt x="624" y="376"/>
                    <a:pt x="626" y="375"/>
                    <a:pt x="626" y="375"/>
                  </a:cubicBezTo>
                  <a:cubicBezTo>
                    <a:pt x="627" y="374"/>
                    <a:pt x="628" y="376"/>
                    <a:pt x="628" y="375"/>
                  </a:cubicBezTo>
                  <a:cubicBezTo>
                    <a:pt x="629" y="375"/>
                    <a:pt x="628" y="378"/>
                    <a:pt x="629" y="379"/>
                  </a:cubicBezTo>
                  <a:cubicBezTo>
                    <a:pt x="630" y="381"/>
                    <a:pt x="632" y="382"/>
                    <a:pt x="633" y="385"/>
                  </a:cubicBezTo>
                  <a:cubicBezTo>
                    <a:pt x="634" y="387"/>
                    <a:pt x="634" y="389"/>
                    <a:pt x="634" y="391"/>
                  </a:cubicBezTo>
                  <a:cubicBezTo>
                    <a:pt x="634" y="392"/>
                    <a:pt x="634" y="393"/>
                    <a:pt x="634" y="394"/>
                  </a:cubicBezTo>
                  <a:cubicBezTo>
                    <a:pt x="634" y="394"/>
                    <a:pt x="633" y="393"/>
                    <a:pt x="633" y="394"/>
                  </a:cubicBezTo>
                  <a:cubicBezTo>
                    <a:pt x="632" y="394"/>
                    <a:pt x="636" y="397"/>
                    <a:pt x="637" y="398"/>
                  </a:cubicBezTo>
                  <a:cubicBezTo>
                    <a:pt x="639" y="400"/>
                    <a:pt x="638" y="404"/>
                    <a:pt x="640" y="405"/>
                  </a:cubicBezTo>
                  <a:cubicBezTo>
                    <a:pt x="640" y="405"/>
                    <a:pt x="641" y="404"/>
                    <a:pt x="641" y="404"/>
                  </a:cubicBezTo>
                  <a:cubicBezTo>
                    <a:pt x="642" y="405"/>
                    <a:pt x="643" y="407"/>
                    <a:pt x="643" y="407"/>
                  </a:cubicBezTo>
                  <a:cubicBezTo>
                    <a:pt x="642" y="410"/>
                    <a:pt x="639" y="406"/>
                    <a:pt x="637" y="407"/>
                  </a:cubicBezTo>
                  <a:cubicBezTo>
                    <a:pt x="636" y="408"/>
                    <a:pt x="636" y="409"/>
                    <a:pt x="637" y="410"/>
                  </a:cubicBezTo>
                  <a:cubicBezTo>
                    <a:pt x="637" y="410"/>
                    <a:pt x="639" y="409"/>
                    <a:pt x="639" y="410"/>
                  </a:cubicBezTo>
                  <a:cubicBezTo>
                    <a:pt x="641" y="411"/>
                    <a:pt x="636" y="414"/>
                    <a:pt x="635" y="415"/>
                  </a:cubicBezTo>
                  <a:cubicBezTo>
                    <a:pt x="634" y="417"/>
                    <a:pt x="636" y="416"/>
                    <a:pt x="637" y="417"/>
                  </a:cubicBezTo>
                  <a:cubicBezTo>
                    <a:pt x="638" y="418"/>
                    <a:pt x="639" y="420"/>
                    <a:pt x="641" y="420"/>
                  </a:cubicBezTo>
                  <a:cubicBezTo>
                    <a:pt x="642" y="420"/>
                    <a:pt x="645" y="415"/>
                    <a:pt x="646" y="418"/>
                  </a:cubicBezTo>
                  <a:cubicBezTo>
                    <a:pt x="645" y="419"/>
                    <a:pt x="643" y="419"/>
                    <a:pt x="643" y="420"/>
                  </a:cubicBezTo>
                  <a:cubicBezTo>
                    <a:pt x="645" y="420"/>
                    <a:pt x="649" y="419"/>
                    <a:pt x="650" y="421"/>
                  </a:cubicBezTo>
                  <a:cubicBezTo>
                    <a:pt x="651" y="422"/>
                    <a:pt x="647" y="422"/>
                    <a:pt x="647" y="424"/>
                  </a:cubicBezTo>
                  <a:cubicBezTo>
                    <a:pt x="650" y="422"/>
                    <a:pt x="650" y="426"/>
                    <a:pt x="649" y="426"/>
                  </a:cubicBezTo>
                  <a:cubicBezTo>
                    <a:pt x="649" y="425"/>
                    <a:pt x="647" y="425"/>
                    <a:pt x="646" y="425"/>
                  </a:cubicBezTo>
                  <a:cubicBezTo>
                    <a:pt x="646" y="424"/>
                    <a:pt x="646" y="424"/>
                    <a:pt x="647" y="424"/>
                  </a:cubicBezTo>
                  <a:cubicBezTo>
                    <a:pt x="646" y="423"/>
                    <a:pt x="645" y="424"/>
                    <a:pt x="645" y="425"/>
                  </a:cubicBezTo>
                  <a:cubicBezTo>
                    <a:pt x="645" y="426"/>
                    <a:pt x="646" y="426"/>
                    <a:pt x="647" y="427"/>
                  </a:cubicBezTo>
                  <a:cubicBezTo>
                    <a:pt x="648" y="429"/>
                    <a:pt x="649" y="431"/>
                    <a:pt x="650" y="433"/>
                  </a:cubicBezTo>
                  <a:cubicBezTo>
                    <a:pt x="650" y="433"/>
                    <a:pt x="649" y="433"/>
                    <a:pt x="649" y="433"/>
                  </a:cubicBezTo>
                  <a:cubicBezTo>
                    <a:pt x="649" y="434"/>
                    <a:pt x="650" y="434"/>
                    <a:pt x="650" y="435"/>
                  </a:cubicBezTo>
                  <a:cubicBezTo>
                    <a:pt x="650" y="436"/>
                    <a:pt x="649" y="437"/>
                    <a:pt x="649" y="438"/>
                  </a:cubicBezTo>
                  <a:cubicBezTo>
                    <a:pt x="649" y="439"/>
                    <a:pt x="649" y="440"/>
                    <a:pt x="649" y="441"/>
                  </a:cubicBezTo>
                  <a:cubicBezTo>
                    <a:pt x="649" y="441"/>
                    <a:pt x="651" y="441"/>
                    <a:pt x="650" y="442"/>
                  </a:cubicBezTo>
                  <a:cubicBezTo>
                    <a:pt x="651" y="442"/>
                    <a:pt x="651" y="444"/>
                    <a:pt x="652" y="443"/>
                  </a:cubicBezTo>
                  <a:cubicBezTo>
                    <a:pt x="653" y="443"/>
                    <a:pt x="653" y="441"/>
                    <a:pt x="653" y="440"/>
                  </a:cubicBezTo>
                  <a:cubicBezTo>
                    <a:pt x="654" y="440"/>
                    <a:pt x="654" y="440"/>
                    <a:pt x="654" y="440"/>
                  </a:cubicBezTo>
                  <a:cubicBezTo>
                    <a:pt x="654" y="439"/>
                    <a:pt x="654" y="439"/>
                    <a:pt x="653" y="439"/>
                  </a:cubicBezTo>
                  <a:cubicBezTo>
                    <a:pt x="653" y="438"/>
                    <a:pt x="653" y="438"/>
                    <a:pt x="653" y="437"/>
                  </a:cubicBezTo>
                  <a:cubicBezTo>
                    <a:pt x="656" y="434"/>
                    <a:pt x="655" y="430"/>
                    <a:pt x="657" y="426"/>
                  </a:cubicBezTo>
                  <a:cubicBezTo>
                    <a:pt x="659" y="423"/>
                    <a:pt x="661" y="428"/>
                    <a:pt x="663" y="430"/>
                  </a:cubicBezTo>
                  <a:cubicBezTo>
                    <a:pt x="665" y="433"/>
                    <a:pt x="667" y="436"/>
                    <a:pt x="667" y="439"/>
                  </a:cubicBezTo>
                  <a:cubicBezTo>
                    <a:pt x="668" y="440"/>
                    <a:pt x="668" y="443"/>
                    <a:pt x="667" y="443"/>
                  </a:cubicBezTo>
                  <a:cubicBezTo>
                    <a:pt x="666" y="445"/>
                    <a:pt x="665" y="443"/>
                    <a:pt x="665" y="442"/>
                  </a:cubicBezTo>
                  <a:cubicBezTo>
                    <a:pt x="663" y="444"/>
                    <a:pt x="664" y="449"/>
                    <a:pt x="665" y="452"/>
                  </a:cubicBezTo>
                  <a:cubicBezTo>
                    <a:pt x="666" y="456"/>
                    <a:pt x="669" y="460"/>
                    <a:pt x="671" y="464"/>
                  </a:cubicBezTo>
                  <a:cubicBezTo>
                    <a:pt x="672" y="463"/>
                    <a:pt x="675" y="456"/>
                    <a:pt x="676" y="460"/>
                  </a:cubicBezTo>
                  <a:cubicBezTo>
                    <a:pt x="678" y="457"/>
                    <a:pt x="676" y="454"/>
                    <a:pt x="678" y="451"/>
                  </a:cubicBezTo>
                  <a:cubicBezTo>
                    <a:pt x="678" y="450"/>
                    <a:pt x="681" y="446"/>
                    <a:pt x="681" y="446"/>
                  </a:cubicBezTo>
                  <a:cubicBezTo>
                    <a:pt x="681" y="447"/>
                    <a:pt x="680" y="447"/>
                    <a:pt x="680" y="447"/>
                  </a:cubicBezTo>
                  <a:cubicBezTo>
                    <a:pt x="680" y="445"/>
                    <a:pt x="681" y="442"/>
                    <a:pt x="682" y="440"/>
                  </a:cubicBezTo>
                  <a:cubicBezTo>
                    <a:pt x="682" y="438"/>
                    <a:pt x="681" y="436"/>
                    <a:pt x="682" y="435"/>
                  </a:cubicBezTo>
                  <a:cubicBezTo>
                    <a:pt x="683" y="435"/>
                    <a:pt x="688" y="434"/>
                    <a:pt x="688" y="434"/>
                  </a:cubicBezTo>
                  <a:cubicBezTo>
                    <a:pt x="688" y="434"/>
                    <a:pt x="687" y="434"/>
                    <a:pt x="687" y="434"/>
                  </a:cubicBezTo>
                  <a:cubicBezTo>
                    <a:pt x="687" y="434"/>
                    <a:pt x="686" y="433"/>
                    <a:pt x="686" y="432"/>
                  </a:cubicBezTo>
                  <a:cubicBezTo>
                    <a:pt x="686" y="433"/>
                    <a:pt x="686" y="433"/>
                    <a:pt x="687" y="432"/>
                  </a:cubicBezTo>
                  <a:cubicBezTo>
                    <a:pt x="684" y="429"/>
                    <a:pt x="687" y="432"/>
                    <a:pt x="688" y="431"/>
                  </a:cubicBezTo>
                  <a:cubicBezTo>
                    <a:pt x="688" y="431"/>
                    <a:pt x="687" y="431"/>
                    <a:pt x="687" y="430"/>
                  </a:cubicBezTo>
                  <a:cubicBezTo>
                    <a:pt x="687" y="430"/>
                    <a:pt x="690" y="430"/>
                    <a:pt x="690" y="430"/>
                  </a:cubicBezTo>
                  <a:cubicBezTo>
                    <a:pt x="690" y="429"/>
                    <a:pt x="687" y="429"/>
                    <a:pt x="686" y="429"/>
                  </a:cubicBezTo>
                  <a:cubicBezTo>
                    <a:pt x="686" y="428"/>
                    <a:pt x="686" y="428"/>
                    <a:pt x="686" y="428"/>
                  </a:cubicBezTo>
                  <a:cubicBezTo>
                    <a:pt x="686" y="427"/>
                    <a:pt x="685" y="428"/>
                    <a:pt x="685" y="427"/>
                  </a:cubicBezTo>
                  <a:cubicBezTo>
                    <a:pt x="685" y="427"/>
                    <a:pt x="685" y="427"/>
                    <a:pt x="684" y="428"/>
                  </a:cubicBezTo>
                  <a:cubicBezTo>
                    <a:pt x="684" y="426"/>
                    <a:pt x="683" y="424"/>
                    <a:pt x="683" y="422"/>
                  </a:cubicBezTo>
                  <a:cubicBezTo>
                    <a:pt x="683" y="422"/>
                    <a:pt x="684" y="422"/>
                    <a:pt x="684" y="422"/>
                  </a:cubicBezTo>
                  <a:cubicBezTo>
                    <a:pt x="684" y="423"/>
                    <a:pt x="683" y="419"/>
                    <a:pt x="683" y="421"/>
                  </a:cubicBezTo>
                  <a:cubicBezTo>
                    <a:pt x="683" y="420"/>
                    <a:pt x="683" y="416"/>
                    <a:pt x="683" y="416"/>
                  </a:cubicBezTo>
                  <a:cubicBezTo>
                    <a:pt x="684" y="416"/>
                    <a:pt x="684" y="416"/>
                    <a:pt x="684" y="416"/>
                  </a:cubicBezTo>
                  <a:cubicBezTo>
                    <a:pt x="685" y="415"/>
                    <a:pt x="683" y="415"/>
                    <a:pt x="683" y="414"/>
                  </a:cubicBezTo>
                  <a:cubicBezTo>
                    <a:pt x="683" y="413"/>
                    <a:pt x="685" y="415"/>
                    <a:pt x="685" y="415"/>
                  </a:cubicBezTo>
                  <a:cubicBezTo>
                    <a:pt x="686" y="415"/>
                    <a:pt x="688" y="414"/>
                    <a:pt x="687" y="414"/>
                  </a:cubicBezTo>
                  <a:cubicBezTo>
                    <a:pt x="688" y="413"/>
                    <a:pt x="690" y="414"/>
                    <a:pt x="690" y="414"/>
                  </a:cubicBezTo>
                  <a:cubicBezTo>
                    <a:pt x="693" y="415"/>
                    <a:pt x="694" y="416"/>
                    <a:pt x="697" y="417"/>
                  </a:cubicBezTo>
                  <a:cubicBezTo>
                    <a:pt x="698" y="417"/>
                    <a:pt x="702" y="416"/>
                    <a:pt x="702" y="417"/>
                  </a:cubicBezTo>
                  <a:cubicBezTo>
                    <a:pt x="703" y="418"/>
                    <a:pt x="702" y="419"/>
                    <a:pt x="702" y="419"/>
                  </a:cubicBezTo>
                  <a:cubicBezTo>
                    <a:pt x="702" y="420"/>
                    <a:pt x="707" y="420"/>
                    <a:pt x="707" y="422"/>
                  </a:cubicBezTo>
                  <a:cubicBezTo>
                    <a:pt x="704" y="423"/>
                    <a:pt x="702" y="420"/>
                    <a:pt x="699" y="420"/>
                  </a:cubicBezTo>
                  <a:cubicBezTo>
                    <a:pt x="699" y="420"/>
                    <a:pt x="705" y="423"/>
                    <a:pt x="704" y="423"/>
                  </a:cubicBezTo>
                  <a:cubicBezTo>
                    <a:pt x="703" y="423"/>
                    <a:pt x="703" y="423"/>
                    <a:pt x="703" y="422"/>
                  </a:cubicBezTo>
                  <a:cubicBezTo>
                    <a:pt x="702" y="423"/>
                    <a:pt x="704" y="424"/>
                    <a:pt x="704" y="424"/>
                  </a:cubicBezTo>
                  <a:cubicBezTo>
                    <a:pt x="704" y="423"/>
                    <a:pt x="706" y="424"/>
                    <a:pt x="705" y="425"/>
                  </a:cubicBezTo>
                  <a:cubicBezTo>
                    <a:pt x="706" y="424"/>
                    <a:pt x="710" y="425"/>
                    <a:pt x="711" y="426"/>
                  </a:cubicBezTo>
                  <a:cubicBezTo>
                    <a:pt x="712" y="429"/>
                    <a:pt x="708" y="430"/>
                    <a:pt x="708" y="432"/>
                  </a:cubicBezTo>
                  <a:cubicBezTo>
                    <a:pt x="707" y="433"/>
                    <a:pt x="711" y="433"/>
                    <a:pt x="711" y="433"/>
                  </a:cubicBezTo>
                  <a:cubicBezTo>
                    <a:pt x="711" y="433"/>
                    <a:pt x="712" y="435"/>
                    <a:pt x="712" y="435"/>
                  </a:cubicBezTo>
                  <a:cubicBezTo>
                    <a:pt x="711" y="436"/>
                    <a:pt x="710" y="435"/>
                    <a:pt x="710" y="435"/>
                  </a:cubicBezTo>
                  <a:cubicBezTo>
                    <a:pt x="709" y="436"/>
                    <a:pt x="711" y="437"/>
                    <a:pt x="710" y="438"/>
                  </a:cubicBezTo>
                  <a:cubicBezTo>
                    <a:pt x="710" y="439"/>
                    <a:pt x="708" y="439"/>
                    <a:pt x="708" y="439"/>
                  </a:cubicBezTo>
                  <a:cubicBezTo>
                    <a:pt x="708" y="440"/>
                    <a:pt x="708" y="440"/>
                    <a:pt x="707" y="441"/>
                  </a:cubicBezTo>
                  <a:cubicBezTo>
                    <a:pt x="707" y="441"/>
                    <a:pt x="703" y="438"/>
                    <a:pt x="703" y="439"/>
                  </a:cubicBezTo>
                  <a:cubicBezTo>
                    <a:pt x="703" y="440"/>
                    <a:pt x="703" y="440"/>
                    <a:pt x="703" y="440"/>
                  </a:cubicBezTo>
                  <a:cubicBezTo>
                    <a:pt x="703" y="441"/>
                    <a:pt x="702" y="441"/>
                    <a:pt x="702" y="441"/>
                  </a:cubicBezTo>
                  <a:cubicBezTo>
                    <a:pt x="702" y="441"/>
                    <a:pt x="704" y="442"/>
                    <a:pt x="704" y="442"/>
                  </a:cubicBezTo>
                  <a:cubicBezTo>
                    <a:pt x="704" y="443"/>
                    <a:pt x="704" y="446"/>
                    <a:pt x="705" y="446"/>
                  </a:cubicBezTo>
                  <a:cubicBezTo>
                    <a:pt x="706" y="446"/>
                    <a:pt x="706" y="444"/>
                    <a:pt x="707" y="445"/>
                  </a:cubicBezTo>
                  <a:cubicBezTo>
                    <a:pt x="707" y="447"/>
                    <a:pt x="705" y="448"/>
                    <a:pt x="706" y="451"/>
                  </a:cubicBezTo>
                  <a:cubicBezTo>
                    <a:pt x="707" y="453"/>
                    <a:pt x="710" y="454"/>
                    <a:pt x="711" y="456"/>
                  </a:cubicBezTo>
                  <a:cubicBezTo>
                    <a:pt x="712" y="458"/>
                    <a:pt x="712" y="461"/>
                    <a:pt x="711" y="463"/>
                  </a:cubicBezTo>
                  <a:cubicBezTo>
                    <a:pt x="710" y="465"/>
                    <a:pt x="709" y="465"/>
                    <a:pt x="707" y="467"/>
                  </a:cubicBezTo>
                  <a:cubicBezTo>
                    <a:pt x="706" y="468"/>
                    <a:pt x="705" y="470"/>
                    <a:pt x="703" y="472"/>
                  </a:cubicBezTo>
                  <a:cubicBezTo>
                    <a:pt x="702" y="473"/>
                    <a:pt x="699" y="476"/>
                    <a:pt x="697" y="476"/>
                  </a:cubicBezTo>
                  <a:cubicBezTo>
                    <a:pt x="695" y="476"/>
                    <a:pt x="694" y="473"/>
                    <a:pt x="694" y="471"/>
                  </a:cubicBezTo>
                  <a:cubicBezTo>
                    <a:pt x="694" y="470"/>
                    <a:pt x="694" y="468"/>
                    <a:pt x="694" y="467"/>
                  </a:cubicBezTo>
                  <a:cubicBezTo>
                    <a:pt x="693" y="468"/>
                    <a:pt x="694" y="471"/>
                    <a:pt x="691" y="470"/>
                  </a:cubicBezTo>
                  <a:cubicBezTo>
                    <a:pt x="690" y="469"/>
                    <a:pt x="691" y="467"/>
                    <a:pt x="689" y="466"/>
                  </a:cubicBezTo>
                  <a:cubicBezTo>
                    <a:pt x="688" y="466"/>
                    <a:pt x="684" y="466"/>
                    <a:pt x="685" y="468"/>
                  </a:cubicBezTo>
                  <a:cubicBezTo>
                    <a:pt x="686" y="469"/>
                    <a:pt x="687" y="467"/>
                    <a:pt x="687" y="467"/>
                  </a:cubicBezTo>
                  <a:cubicBezTo>
                    <a:pt x="687" y="466"/>
                    <a:pt x="689" y="466"/>
                    <a:pt x="689" y="467"/>
                  </a:cubicBezTo>
                  <a:cubicBezTo>
                    <a:pt x="689" y="467"/>
                    <a:pt x="689" y="467"/>
                    <a:pt x="689" y="467"/>
                  </a:cubicBezTo>
                  <a:cubicBezTo>
                    <a:pt x="691" y="469"/>
                    <a:pt x="692" y="472"/>
                    <a:pt x="693" y="474"/>
                  </a:cubicBezTo>
                  <a:cubicBezTo>
                    <a:pt x="694" y="476"/>
                    <a:pt x="695" y="477"/>
                    <a:pt x="695" y="478"/>
                  </a:cubicBezTo>
                  <a:cubicBezTo>
                    <a:pt x="695" y="481"/>
                    <a:pt x="695" y="480"/>
                    <a:pt x="693" y="478"/>
                  </a:cubicBezTo>
                  <a:cubicBezTo>
                    <a:pt x="693" y="478"/>
                    <a:pt x="693" y="478"/>
                    <a:pt x="693" y="477"/>
                  </a:cubicBezTo>
                  <a:cubicBezTo>
                    <a:pt x="692" y="477"/>
                    <a:pt x="692" y="477"/>
                    <a:pt x="691" y="478"/>
                  </a:cubicBezTo>
                  <a:cubicBezTo>
                    <a:pt x="691" y="477"/>
                    <a:pt x="690" y="476"/>
                    <a:pt x="690" y="476"/>
                  </a:cubicBezTo>
                  <a:cubicBezTo>
                    <a:pt x="689" y="478"/>
                    <a:pt x="693" y="480"/>
                    <a:pt x="689" y="479"/>
                  </a:cubicBezTo>
                  <a:cubicBezTo>
                    <a:pt x="686" y="478"/>
                    <a:pt x="685" y="477"/>
                    <a:pt x="684" y="475"/>
                  </a:cubicBezTo>
                  <a:cubicBezTo>
                    <a:pt x="683" y="474"/>
                    <a:pt x="683" y="473"/>
                    <a:pt x="682" y="473"/>
                  </a:cubicBezTo>
                  <a:cubicBezTo>
                    <a:pt x="681" y="473"/>
                    <a:pt x="680" y="474"/>
                    <a:pt x="680" y="474"/>
                  </a:cubicBezTo>
                  <a:cubicBezTo>
                    <a:pt x="679" y="474"/>
                    <a:pt x="678" y="473"/>
                    <a:pt x="677" y="474"/>
                  </a:cubicBezTo>
                  <a:cubicBezTo>
                    <a:pt x="672" y="474"/>
                    <a:pt x="677" y="477"/>
                    <a:pt x="678" y="478"/>
                  </a:cubicBezTo>
                  <a:cubicBezTo>
                    <a:pt x="681" y="480"/>
                    <a:pt x="680" y="482"/>
                    <a:pt x="678" y="484"/>
                  </a:cubicBezTo>
                  <a:cubicBezTo>
                    <a:pt x="676" y="487"/>
                    <a:pt x="675" y="489"/>
                    <a:pt x="672" y="492"/>
                  </a:cubicBezTo>
                  <a:cubicBezTo>
                    <a:pt x="670" y="494"/>
                    <a:pt x="668" y="494"/>
                    <a:pt x="666" y="492"/>
                  </a:cubicBezTo>
                  <a:cubicBezTo>
                    <a:pt x="665" y="491"/>
                    <a:pt x="663" y="488"/>
                    <a:pt x="661" y="488"/>
                  </a:cubicBezTo>
                  <a:cubicBezTo>
                    <a:pt x="662" y="488"/>
                    <a:pt x="662" y="488"/>
                    <a:pt x="662" y="488"/>
                  </a:cubicBezTo>
                  <a:cubicBezTo>
                    <a:pt x="662" y="488"/>
                    <a:pt x="655" y="483"/>
                    <a:pt x="654" y="483"/>
                  </a:cubicBezTo>
                  <a:cubicBezTo>
                    <a:pt x="654" y="483"/>
                    <a:pt x="654" y="484"/>
                    <a:pt x="653" y="483"/>
                  </a:cubicBezTo>
                  <a:cubicBezTo>
                    <a:pt x="653" y="483"/>
                    <a:pt x="655" y="484"/>
                    <a:pt x="655" y="485"/>
                  </a:cubicBezTo>
                  <a:cubicBezTo>
                    <a:pt x="655" y="485"/>
                    <a:pt x="652" y="484"/>
                    <a:pt x="651" y="484"/>
                  </a:cubicBezTo>
                  <a:cubicBezTo>
                    <a:pt x="652" y="486"/>
                    <a:pt x="653" y="486"/>
                    <a:pt x="654" y="486"/>
                  </a:cubicBezTo>
                  <a:cubicBezTo>
                    <a:pt x="655" y="487"/>
                    <a:pt x="656" y="488"/>
                    <a:pt x="656" y="489"/>
                  </a:cubicBezTo>
                  <a:cubicBezTo>
                    <a:pt x="658" y="491"/>
                    <a:pt x="659" y="493"/>
                    <a:pt x="662" y="493"/>
                  </a:cubicBezTo>
                  <a:cubicBezTo>
                    <a:pt x="665" y="494"/>
                    <a:pt x="674" y="492"/>
                    <a:pt x="673" y="498"/>
                  </a:cubicBezTo>
                  <a:cubicBezTo>
                    <a:pt x="672" y="502"/>
                    <a:pt x="668" y="506"/>
                    <a:pt x="666" y="510"/>
                  </a:cubicBezTo>
                  <a:cubicBezTo>
                    <a:pt x="665" y="512"/>
                    <a:pt x="664" y="514"/>
                    <a:pt x="661" y="514"/>
                  </a:cubicBezTo>
                  <a:cubicBezTo>
                    <a:pt x="661" y="514"/>
                    <a:pt x="658" y="513"/>
                    <a:pt x="659" y="514"/>
                  </a:cubicBezTo>
                  <a:cubicBezTo>
                    <a:pt x="659" y="514"/>
                    <a:pt x="659" y="514"/>
                    <a:pt x="659" y="515"/>
                  </a:cubicBezTo>
                  <a:cubicBezTo>
                    <a:pt x="659" y="515"/>
                    <a:pt x="657" y="513"/>
                    <a:pt x="656" y="513"/>
                  </a:cubicBezTo>
                  <a:cubicBezTo>
                    <a:pt x="656" y="514"/>
                    <a:pt x="656" y="514"/>
                    <a:pt x="656" y="514"/>
                  </a:cubicBezTo>
                  <a:cubicBezTo>
                    <a:pt x="656" y="514"/>
                    <a:pt x="655" y="513"/>
                    <a:pt x="655" y="514"/>
                  </a:cubicBezTo>
                  <a:cubicBezTo>
                    <a:pt x="654" y="512"/>
                    <a:pt x="655" y="511"/>
                    <a:pt x="653" y="512"/>
                  </a:cubicBezTo>
                  <a:cubicBezTo>
                    <a:pt x="653" y="511"/>
                    <a:pt x="654" y="514"/>
                    <a:pt x="654" y="515"/>
                  </a:cubicBezTo>
                  <a:cubicBezTo>
                    <a:pt x="654" y="515"/>
                    <a:pt x="652" y="515"/>
                    <a:pt x="652" y="515"/>
                  </a:cubicBezTo>
                  <a:cubicBezTo>
                    <a:pt x="652" y="516"/>
                    <a:pt x="653" y="516"/>
                    <a:pt x="653" y="516"/>
                  </a:cubicBezTo>
                  <a:cubicBezTo>
                    <a:pt x="653" y="523"/>
                    <a:pt x="646" y="520"/>
                    <a:pt x="642" y="519"/>
                  </a:cubicBezTo>
                  <a:cubicBezTo>
                    <a:pt x="638" y="517"/>
                    <a:pt x="635" y="516"/>
                    <a:pt x="631" y="514"/>
                  </a:cubicBezTo>
                  <a:cubicBezTo>
                    <a:pt x="631" y="514"/>
                    <a:pt x="629" y="512"/>
                    <a:pt x="628" y="512"/>
                  </a:cubicBezTo>
                  <a:cubicBezTo>
                    <a:pt x="628" y="513"/>
                    <a:pt x="629" y="514"/>
                    <a:pt x="627" y="515"/>
                  </a:cubicBezTo>
                  <a:cubicBezTo>
                    <a:pt x="627" y="515"/>
                    <a:pt x="631" y="516"/>
                    <a:pt x="630" y="516"/>
                  </a:cubicBezTo>
                  <a:cubicBezTo>
                    <a:pt x="631" y="515"/>
                    <a:pt x="630" y="515"/>
                    <a:pt x="630" y="515"/>
                  </a:cubicBezTo>
                  <a:cubicBezTo>
                    <a:pt x="631" y="515"/>
                    <a:pt x="633" y="515"/>
                    <a:pt x="633" y="516"/>
                  </a:cubicBezTo>
                  <a:cubicBezTo>
                    <a:pt x="635" y="517"/>
                    <a:pt x="637" y="518"/>
                    <a:pt x="639" y="519"/>
                  </a:cubicBezTo>
                  <a:cubicBezTo>
                    <a:pt x="639" y="519"/>
                    <a:pt x="637" y="521"/>
                    <a:pt x="637" y="521"/>
                  </a:cubicBezTo>
                  <a:cubicBezTo>
                    <a:pt x="638" y="521"/>
                    <a:pt x="639" y="519"/>
                    <a:pt x="640" y="519"/>
                  </a:cubicBezTo>
                  <a:cubicBezTo>
                    <a:pt x="641" y="519"/>
                    <a:pt x="643" y="519"/>
                    <a:pt x="642" y="520"/>
                  </a:cubicBezTo>
                  <a:cubicBezTo>
                    <a:pt x="642" y="521"/>
                    <a:pt x="644" y="519"/>
                    <a:pt x="644" y="520"/>
                  </a:cubicBezTo>
                  <a:cubicBezTo>
                    <a:pt x="644" y="521"/>
                    <a:pt x="643" y="521"/>
                    <a:pt x="643" y="521"/>
                  </a:cubicBezTo>
                  <a:cubicBezTo>
                    <a:pt x="644" y="522"/>
                    <a:pt x="645" y="522"/>
                    <a:pt x="646" y="522"/>
                  </a:cubicBezTo>
                  <a:cubicBezTo>
                    <a:pt x="646" y="522"/>
                    <a:pt x="646" y="522"/>
                    <a:pt x="647" y="522"/>
                  </a:cubicBezTo>
                  <a:cubicBezTo>
                    <a:pt x="647" y="523"/>
                    <a:pt x="647" y="523"/>
                    <a:pt x="648" y="523"/>
                  </a:cubicBezTo>
                  <a:cubicBezTo>
                    <a:pt x="648" y="523"/>
                    <a:pt x="648" y="523"/>
                    <a:pt x="647" y="524"/>
                  </a:cubicBezTo>
                  <a:cubicBezTo>
                    <a:pt x="648" y="524"/>
                    <a:pt x="648" y="524"/>
                    <a:pt x="648" y="524"/>
                  </a:cubicBezTo>
                  <a:cubicBezTo>
                    <a:pt x="648" y="524"/>
                    <a:pt x="648" y="524"/>
                    <a:pt x="648" y="524"/>
                  </a:cubicBezTo>
                  <a:cubicBezTo>
                    <a:pt x="649" y="525"/>
                    <a:pt x="648" y="526"/>
                    <a:pt x="648" y="527"/>
                  </a:cubicBezTo>
                  <a:cubicBezTo>
                    <a:pt x="648" y="528"/>
                    <a:pt x="649" y="528"/>
                    <a:pt x="649" y="528"/>
                  </a:cubicBezTo>
                  <a:cubicBezTo>
                    <a:pt x="648" y="529"/>
                    <a:pt x="648" y="529"/>
                    <a:pt x="648" y="530"/>
                  </a:cubicBezTo>
                  <a:cubicBezTo>
                    <a:pt x="647" y="529"/>
                    <a:pt x="646" y="531"/>
                    <a:pt x="645" y="531"/>
                  </a:cubicBezTo>
                  <a:cubicBezTo>
                    <a:pt x="644" y="531"/>
                    <a:pt x="642" y="531"/>
                    <a:pt x="641" y="531"/>
                  </a:cubicBezTo>
                  <a:cubicBezTo>
                    <a:pt x="641" y="531"/>
                    <a:pt x="637" y="531"/>
                    <a:pt x="637" y="532"/>
                  </a:cubicBezTo>
                  <a:cubicBezTo>
                    <a:pt x="636" y="533"/>
                    <a:pt x="639" y="534"/>
                    <a:pt x="640" y="535"/>
                  </a:cubicBezTo>
                  <a:cubicBezTo>
                    <a:pt x="641" y="537"/>
                    <a:pt x="638" y="535"/>
                    <a:pt x="637" y="536"/>
                  </a:cubicBezTo>
                  <a:cubicBezTo>
                    <a:pt x="634" y="537"/>
                    <a:pt x="637" y="540"/>
                    <a:pt x="636" y="540"/>
                  </a:cubicBezTo>
                  <a:cubicBezTo>
                    <a:pt x="635" y="541"/>
                    <a:pt x="633" y="537"/>
                    <a:pt x="632" y="539"/>
                  </a:cubicBezTo>
                  <a:cubicBezTo>
                    <a:pt x="632" y="539"/>
                    <a:pt x="634" y="540"/>
                    <a:pt x="634" y="540"/>
                  </a:cubicBezTo>
                  <a:cubicBezTo>
                    <a:pt x="634" y="541"/>
                    <a:pt x="633" y="541"/>
                    <a:pt x="632" y="542"/>
                  </a:cubicBezTo>
                  <a:cubicBezTo>
                    <a:pt x="632" y="542"/>
                    <a:pt x="633" y="542"/>
                    <a:pt x="633" y="542"/>
                  </a:cubicBezTo>
                  <a:cubicBezTo>
                    <a:pt x="633" y="544"/>
                    <a:pt x="631" y="543"/>
                    <a:pt x="631" y="543"/>
                  </a:cubicBezTo>
                  <a:cubicBezTo>
                    <a:pt x="629" y="544"/>
                    <a:pt x="632" y="546"/>
                    <a:pt x="633" y="546"/>
                  </a:cubicBezTo>
                  <a:cubicBezTo>
                    <a:pt x="632" y="546"/>
                    <a:pt x="629" y="544"/>
                    <a:pt x="628" y="545"/>
                  </a:cubicBezTo>
                  <a:cubicBezTo>
                    <a:pt x="628" y="547"/>
                    <a:pt x="632" y="546"/>
                    <a:pt x="631" y="548"/>
                  </a:cubicBezTo>
                  <a:cubicBezTo>
                    <a:pt x="631" y="547"/>
                    <a:pt x="630" y="547"/>
                    <a:pt x="630" y="547"/>
                  </a:cubicBezTo>
                  <a:cubicBezTo>
                    <a:pt x="628" y="548"/>
                    <a:pt x="628" y="551"/>
                    <a:pt x="626" y="552"/>
                  </a:cubicBezTo>
                  <a:cubicBezTo>
                    <a:pt x="626" y="552"/>
                    <a:pt x="627" y="552"/>
                    <a:pt x="627" y="553"/>
                  </a:cubicBezTo>
                  <a:cubicBezTo>
                    <a:pt x="626" y="553"/>
                    <a:pt x="626" y="553"/>
                    <a:pt x="626" y="554"/>
                  </a:cubicBezTo>
                  <a:cubicBezTo>
                    <a:pt x="625" y="557"/>
                    <a:pt x="624" y="559"/>
                    <a:pt x="623" y="560"/>
                  </a:cubicBezTo>
                  <a:cubicBezTo>
                    <a:pt x="623" y="561"/>
                    <a:pt x="623" y="562"/>
                    <a:pt x="623" y="563"/>
                  </a:cubicBezTo>
                  <a:cubicBezTo>
                    <a:pt x="622" y="564"/>
                    <a:pt x="621" y="564"/>
                    <a:pt x="620" y="564"/>
                  </a:cubicBezTo>
                  <a:cubicBezTo>
                    <a:pt x="620" y="565"/>
                    <a:pt x="622" y="565"/>
                    <a:pt x="622" y="565"/>
                  </a:cubicBezTo>
                  <a:cubicBezTo>
                    <a:pt x="622" y="566"/>
                    <a:pt x="622" y="567"/>
                    <a:pt x="622" y="568"/>
                  </a:cubicBezTo>
                  <a:cubicBezTo>
                    <a:pt x="622" y="570"/>
                    <a:pt x="621" y="573"/>
                    <a:pt x="621" y="575"/>
                  </a:cubicBezTo>
                  <a:cubicBezTo>
                    <a:pt x="621" y="577"/>
                    <a:pt x="621" y="579"/>
                    <a:pt x="621" y="581"/>
                  </a:cubicBezTo>
                  <a:cubicBezTo>
                    <a:pt x="621" y="582"/>
                    <a:pt x="618" y="584"/>
                    <a:pt x="618" y="585"/>
                  </a:cubicBezTo>
                  <a:cubicBezTo>
                    <a:pt x="621" y="584"/>
                    <a:pt x="621" y="586"/>
                    <a:pt x="623" y="587"/>
                  </a:cubicBezTo>
                  <a:cubicBezTo>
                    <a:pt x="624" y="588"/>
                    <a:pt x="626" y="587"/>
                    <a:pt x="625" y="589"/>
                  </a:cubicBezTo>
                  <a:cubicBezTo>
                    <a:pt x="626" y="589"/>
                    <a:pt x="627" y="587"/>
                    <a:pt x="628" y="587"/>
                  </a:cubicBezTo>
                  <a:cubicBezTo>
                    <a:pt x="629" y="587"/>
                    <a:pt x="631" y="588"/>
                    <a:pt x="632" y="589"/>
                  </a:cubicBezTo>
                  <a:cubicBezTo>
                    <a:pt x="633" y="591"/>
                    <a:pt x="633" y="595"/>
                    <a:pt x="634" y="597"/>
                  </a:cubicBezTo>
                  <a:cubicBezTo>
                    <a:pt x="635" y="600"/>
                    <a:pt x="637" y="603"/>
                    <a:pt x="636" y="607"/>
                  </a:cubicBezTo>
                  <a:cubicBezTo>
                    <a:pt x="636" y="608"/>
                    <a:pt x="635" y="609"/>
                    <a:pt x="634" y="610"/>
                  </a:cubicBezTo>
                  <a:cubicBezTo>
                    <a:pt x="634" y="610"/>
                    <a:pt x="632" y="610"/>
                    <a:pt x="632" y="611"/>
                  </a:cubicBezTo>
                  <a:cubicBezTo>
                    <a:pt x="634" y="611"/>
                    <a:pt x="636" y="609"/>
                    <a:pt x="638" y="609"/>
                  </a:cubicBezTo>
                  <a:cubicBezTo>
                    <a:pt x="638" y="610"/>
                    <a:pt x="637" y="609"/>
                    <a:pt x="637" y="610"/>
                  </a:cubicBezTo>
                  <a:cubicBezTo>
                    <a:pt x="639" y="609"/>
                    <a:pt x="642" y="608"/>
                    <a:pt x="644" y="607"/>
                  </a:cubicBezTo>
                  <a:cubicBezTo>
                    <a:pt x="648" y="606"/>
                    <a:pt x="650" y="608"/>
                    <a:pt x="653" y="609"/>
                  </a:cubicBezTo>
                  <a:cubicBezTo>
                    <a:pt x="658" y="612"/>
                    <a:pt x="663" y="613"/>
                    <a:pt x="667" y="618"/>
                  </a:cubicBezTo>
                  <a:cubicBezTo>
                    <a:pt x="668" y="620"/>
                    <a:pt x="670" y="622"/>
                    <a:pt x="672" y="623"/>
                  </a:cubicBezTo>
                  <a:cubicBezTo>
                    <a:pt x="675" y="624"/>
                    <a:pt x="677" y="625"/>
                    <a:pt x="679" y="626"/>
                  </a:cubicBezTo>
                  <a:cubicBezTo>
                    <a:pt x="682" y="627"/>
                    <a:pt x="684" y="629"/>
                    <a:pt x="686" y="630"/>
                  </a:cubicBezTo>
                  <a:cubicBezTo>
                    <a:pt x="689" y="631"/>
                    <a:pt x="691" y="631"/>
                    <a:pt x="694" y="631"/>
                  </a:cubicBezTo>
                  <a:cubicBezTo>
                    <a:pt x="699" y="631"/>
                    <a:pt x="705" y="631"/>
                    <a:pt x="705" y="637"/>
                  </a:cubicBezTo>
                  <a:cubicBezTo>
                    <a:pt x="705" y="639"/>
                    <a:pt x="704" y="641"/>
                    <a:pt x="704" y="643"/>
                  </a:cubicBezTo>
                  <a:cubicBezTo>
                    <a:pt x="705" y="646"/>
                    <a:pt x="706" y="649"/>
                    <a:pt x="705" y="652"/>
                  </a:cubicBezTo>
                  <a:cubicBezTo>
                    <a:pt x="705" y="655"/>
                    <a:pt x="705" y="657"/>
                    <a:pt x="706" y="659"/>
                  </a:cubicBezTo>
                  <a:cubicBezTo>
                    <a:pt x="708" y="661"/>
                    <a:pt x="709" y="664"/>
                    <a:pt x="710" y="665"/>
                  </a:cubicBezTo>
                  <a:cubicBezTo>
                    <a:pt x="712" y="667"/>
                    <a:pt x="713" y="668"/>
                    <a:pt x="714" y="669"/>
                  </a:cubicBezTo>
                  <a:cubicBezTo>
                    <a:pt x="716" y="671"/>
                    <a:pt x="716" y="673"/>
                    <a:pt x="718" y="674"/>
                  </a:cubicBezTo>
                  <a:cubicBezTo>
                    <a:pt x="719" y="676"/>
                    <a:pt x="720" y="676"/>
                    <a:pt x="721" y="675"/>
                  </a:cubicBezTo>
                  <a:cubicBezTo>
                    <a:pt x="723" y="674"/>
                    <a:pt x="722" y="672"/>
                    <a:pt x="724" y="671"/>
                  </a:cubicBezTo>
                  <a:cubicBezTo>
                    <a:pt x="726" y="671"/>
                    <a:pt x="726" y="676"/>
                    <a:pt x="727" y="675"/>
                  </a:cubicBezTo>
                  <a:cubicBezTo>
                    <a:pt x="729" y="674"/>
                    <a:pt x="726" y="670"/>
                    <a:pt x="726" y="670"/>
                  </a:cubicBezTo>
                  <a:cubicBezTo>
                    <a:pt x="734" y="669"/>
                    <a:pt x="725" y="653"/>
                    <a:pt x="727" y="650"/>
                  </a:cubicBezTo>
                  <a:cubicBezTo>
                    <a:pt x="726" y="650"/>
                    <a:pt x="726" y="649"/>
                    <a:pt x="726" y="648"/>
                  </a:cubicBezTo>
                  <a:cubicBezTo>
                    <a:pt x="726" y="647"/>
                    <a:pt x="726" y="646"/>
                    <a:pt x="726" y="644"/>
                  </a:cubicBezTo>
                  <a:cubicBezTo>
                    <a:pt x="725" y="643"/>
                    <a:pt x="724" y="642"/>
                    <a:pt x="723" y="640"/>
                  </a:cubicBezTo>
                  <a:cubicBezTo>
                    <a:pt x="722" y="638"/>
                    <a:pt x="723" y="637"/>
                    <a:pt x="725" y="636"/>
                  </a:cubicBezTo>
                  <a:cubicBezTo>
                    <a:pt x="731" y="633"/>
                    <a:pt x="738" y="629"/>
                    <a:pt x="741" y="624"/>
                  </a:cubicBezTo>
                  <a:cubicBezTo>
                    <a:pt x="745" y="618"/>
                    <a:pt x="744" y="609"/>
                    <a:pt x="741" y="602"/>
                  </a:cubicBezTo>
                  <a:cubicBezTo>
                    <a:pt x="740" y="599"/>
                    <a:pt x="738" y="596"/>
                    <a:pt x="736" y="594"/>
                  </a:cubicBezTo>
                  <a:cubicBezTo>
                    <a:pt x="734" y="593"/>
                    <a:pt x="733" y="593"/>
                    <a:pt x="732" y="591"/>
                  </a:cubicBezTo>
                  <a:cubicBezTo>
                    <a:pt x="732" y="591"/>
                    <a:pt x="732" y="589"/>
                    <a:pt x="732" y="589"/>
                  </a:cubicBezTo>
                  <a:cubicBezTo>
                    <a:pt x="731" y="590"/>
                    <a:pt x="729" y="590"/>
                    <a:pt x="729" y="589"/>
                  </a:cubicBezTo>
                  <a:cubicBezTo>
                    <a:pt x="729" y="589"/>
                    <a:pt x="730" y="587"/>
                    <a:pt x="730" y="587"/>
                  </a:cubicBezTo>
                  <a:cubicBezTo>
                    <a:pt x="730" y="585"/>
                    <a:pt x="731" y="584"/>
                    <a:pt x="732" y="583"/>
                  </a:cubicBezTo>
                  <a:cubicBezTo>
                    <a:pt x="732" y="583"/>
                    <a:pt x="734" y="579"/>
                    <a:pt x="735" y="579"/>
                  </a:cubicBezTo>
                  <a:cubicBezTo>
                    <a:pt x="734" y="579"/>
                    <a:pt x="734" y="579"/>
                    <a:pt x="734" y="579"/>
                  </a:cubicBezTo>
                  <a:cubicBezTo>
                    <a:pt x="734" y="579"/>
                    <a:pt x="735" y="576"/>
                    <a:pt x="735" y="576"/>
                  </a:cubicBezTo>
                  <a:cubicBezTo>
                    <a:pt x="736" y="575"/>
                    <a:pt x="737" y="577"/>
                    <a:pt x="737" y="577"/>
                  </a:cubicBezTo>
                  <a:cubicBezTo>
                    <a:pt x="738" y="576"/>
                    <a:pt x="736" y="576"/>
                    <a:pt x="736" y="575"/>
                  </a:cubicBezTo>
                  <a:cubicBezTo>
                    <a:pt x="737" y="575"/>
                    <a:pt x="737" y="575"/>
                    <a:pt x="737" y="574"/>
                  </a:cubicBezTo>
                  <a:cubicBezTo>
                    <a:pt x="738" y="573"/>
                    <a:pt x="736" y="573"/>
                    <a:pt x="738" y="572"/>
                  </a:cubicBezTo>
                  <a:cubicBezTo>
                    <a:pt x="738" y="572"/>
                    <a:pt x="738" y="571"/>
                    <a:pt x="738" y="571"/>
                  </a:cubicBezTo>
                  <a:cubicBezTo>
                    <a:pt x="738" y="571"/>
                    <a:pt x="737" y="571"/>
                    <a:pt x="737" y="571"/>
                  </a:cubicBezTo>
                  <a:cubicBezTo>
                    <a:pt x="737" y="569"/>
                    <a:pt x="736" y="568"/>
                    <a:pt x="736" y="567"/>
                  </a:cubicBezTo>
                  <a:cubicBezTo>
                    <a:pt x="735" y="565"/>
                    <a:pt x="736" y="565"/>
                    <a:pt x="736" y="563"/>
                  </a:cubicBezTo>
                  <a:cubicBezTo>
                    <a:pt x="735" y="563"/>
                    <a:pt x="735" y="563"/>
                    <a:pt x="735" y="563"/>
                  </a:cubicBezTo>
                  <a:cubicBezTo>
                    <a:pt x="735" y="562"/>
                    <a:pt x="735" y="562"/>
                    <a:pt x="735" y="562"/>
                  </a:cubicBezTo>
                  <a:cubicBezTo>
                    <a:pt x="733" y="558"/>
                    <a:pt x="731" y="563"/>
                    <a:pt x="729" y="561"/>
                  </a:cubicBezTo>
                  <a:cubicBezTo>
                    <a:pt x="729" y="560"/>
                    <a:pt x="733" y="558"/>
                    <a:pt x="734" y="557"/>
                  </a:cubicBezTo>
                  <a:cubicBezTo>
                    <a:pt x="735" y="556"/>
                    <a:pt x="734" y="555"/>
                    <a:pt x="735" y="553"/>
                  </a:cubicBezTo>
                  <a:cubicBezTo>
                    <a:pt x="735" y="553"/>
                    <a:pt x="736" y="550"/>
                    <a:pt x="736" y="551"/>
                  </a:cubicBezTo>
                  <a:cubicBezTo>
                    <a:pt x="736" y="551"/>
                    <a:pt x="736" y="550"/>
                    <a:pt x="735" y="550"/>
                  </a:cubicBezTo>
                  <a:cubicBezTo>
                    <a:pt x="736" y="550"/>
                    <a:pt x="736" y="550"/>
                    <a:pt x="736" y="549"/>
                  </a:cubicBezTo>
                  <a:cubicBezTo>
                    <a:pt x="733" y="546"/>
                    <a:pt x="730" y="540"/>
                    <a:pt x="735" y="537"/>
                  </a:cubicBezTo>
                  <a:cubicBezTo>
                    <a:pt x="739" y="534"/>
                    <a:pt x="746" y="537"/>
                    <a:pt x="749" y="540"/>
                  </a:cubicBezTo>
                  <a:cubicBezTo>
                    <a:pt x="749" y="540"/>
                    <a:pt x="748" y="541"/>
                    <a:pt x="747" y="541"/>
                  </a:cubicBezTo>
                  <a:cubicBezTo>
                    <a:pt x="749" y="542"/>
                    <a:pt x="750" y="539"/>
                    <a:pt x="752" y="539"/>
                  </a:cubicBezTo>
                  <a:cubicBezTo>
                    <a:pt x="753" y="539"/>
                    <a:pt x="755" y="542"/>
                    <a:pt x="756" y="542"/>
                  </a:cubicBezTo>
                  <a:cubicBezTo>
                    <a:pt x="755" y="540"/>
                    <a:pt x="758" y="540"/>
                    <a:pt x="759" y="539"/>
                  </a:cubicBezTo>
                  <a:cubicBezTo>
                    <a:pt x="762" y="537"/>
                    <a:pt x="763" y="538"/>
                    <a:pt x="766" y="540"/>
                  </a:cubicBezTo>
                  <a:cubicBezTo>
                    <a:pt x="767" y="541"/>
                    <a:pt x="768" y="541"/>
                    <a:pt x="769" y="542"/>
                  </a:cubicBezTo>
                  <a:cubicBezTo>
                    <a:pt x="769" y="543"/>
                    <a:pt x="768" y="544"/>
                    <a:pt x="769" y="545"/>
                  </a:cubicBezTo>
                  <a:cubicBezTo>
                    <a:pt x="768" y="545"/>
                    <a:pt x="770" y="545"/>
                    <a:pt x="770" y="545"/>
                  </a:cubicBezTo>
                  <a:cubicBezTo>
                    <a:pt x="771" y="545"/>
                    <a:pt x="771" y="545"/>
                    <a:pt x="772" y="546"/>
                  </a:cubicBezTo>
                  <a:cubicBezTo>
                    <a:pt x="772" y="546"/>
                    <a:pt x="773" y="547"/>
                    <a:pt x="773" y="547"/>
                  </a:cubicBezTo>
                  <a:cubicBezTo>
                    <a:pt x="773" y="548"/>
                    <a:pt x="774" y="548"/>
                    <a:pt x="773" y="549"/>
                  </a:cubicBezTo>
                  <a:cubicBezTo>
                    <a:pt x="774" y="549"/>
                    <a:pt x="775" y="548"/>
                    <a:pt x="776" y="548"/>
                  </a:cubicBezTo>
                  <a:cubicBezTo>
                    <a:pt x="778" y="549"/>
                    <a:pt x="776" y="549"/>
                    <a:pt x="776" y="550"/>
                  </a:cubicBezTo>
                  <a:cubicBezTo>
                    <a:pt x="776" y="551"/>
                    <a:pt x="776" y="551"/>
                    <a:pt x="776" y="552"/>
                  </a:cubicBezTo>
                  <a:cubicBezTo>
                    <a:pt x="776" y="552"/>
                    <a:pt x="777" y="554"/>
                    <a:pt x="777" y="555"/>
                  </a:cubicBezTo>
                  <a:cubicBezTo>
                    <a:pt x="780" y="557"/>
                    <a:pt x="782" y="556"/>
                    <a:pt x="785" y="557"/>
                  </a:cubicBezTo>
                  <a:cubicBezTo>
                    <a:pt x="786" y="557"/>
                    <a:pt x="786" y="559"/>
                    <a:pt x="787" y="560"/>
                  </a:cubicBezTo>
                  <a:cubicBezTo>
                    <a:pt x="789" y="560"/>
                    <a:pt x="789" y="556"/>
                    <a:pt x="791" y="558"/>
                  </a:cubicBezTo>
                  <a:cubicBezTo>
                    <a:pt x="791" y="558"/>
                    <a:pt x="791" y="560"/>
                    <a:pt x="791" y="560"/>
                  </a:cubicBezTo>
                  <a:cubicBezTo>
                    <a:pt x="790" y="561"/>
                    <a:pt x="790" y="561"/>
                    <a:pt x="789" y="561"/>
                  </a:cubicBezTo>
                  <a:cubicBezTo>
                    <a:pt x="789" y="562"/>
                    <a:pt x="789" y="562"/>
                    <a:pt x="789" y="563"/>
                  </a:cubicBezTo>
                  <a:cubicBezTo>
                    <a:pt x="789" y="564"/>
                    <a:pt x="788" y="564"/>
                    <a:pt x="789" y="565"/>
                  </a:cubicBezTo>
                  <a:cubicBezTo>
                    <a:pt x="789" y="566"/>
                    <a:pt x="790" y="568"/>
                    <a:pt x="789" y="569"/>
                  </a:cubicBezTo>
                  <a:cubicBezTo>
                    <a:pt x="789" y="572"/>
                    <a:pt x="786" y="569"/>
                    <a:pt x="784" y="571"/>
                  </a:cubicBezTo>
                  <a:cubicBezTo>
                    <a:pt x="785" y="573"/>
                    <a:pt x="789" y="571"/>
                    <a:pt x="790" y="574"/>
                  </a:cubicBezTo>
                  <a:cubicBezTo>
                    <a:pt x="790" y="575"/>
                    <a:pt x="789" y="576"/>
                    <a:pt x="789" y="577"/>
                  </a:cubicBezTo>
                  <a:cubicBezTo>
                    <a:pt x="789" y="578"/>
                    <a:pt x="790" y="580"/>
                    <a:pt x="788" y="580"/>
                  </a:cubicBezTo>
                  <a:cubicBezTo>
                    <a:pt x="789" y="581"/>
                    <a:pt x="791" y="580"/>
                    <a:pt x="791" y="580"/>
                  </a:cubicBezTo>
                  <a:cubicBezTo>
                    <a:pt x="793" y="581"/>
                    <a:pt x="791" y="581"/>
                    <a:pt x="791" y="582"/>
                  </a:cubicBezTo>
                  <a:cubicBezTo>
                    <a:pt x="791" y="582"/>
                    <a:pt x="791" y="586"/>
                    <a:pt x="790" y="586"/>
                  </a:cubicBezTo>
                  <a:cubicBezTo>
                    <a:pt x="788" y="587"/>
                    <a:pt x="789" y="584"/>
                    <a:pt x="788" y="584"/>
                  </a:cubicBezTo>
                  <a:cubicBezTo>
                    <a:pt x="787" y="585"/>
                    <a:pt x="788" y="586"/>
                    <a:pt x="788" y="587"/>
                  </a:cubicBezTo>
                  <a:cubicBezTo>
                    <a:pt x="788" y="587"/>
                    <a:pt x="786" y="586"/>
                    <a:pt x="786" y="588"/>
                  </a:cubicBezTo>
                  <a:cubicBezTo>
                    <a:pt x="786" y="587"/>
                    <a:pt x="788" y="589"/>
                    <a:pt x="788" y="590"/>
                  </a:cubicBezTo>
                  <a:cubicBezTo>
                    <a:pt x="787" y="589"/>
                    <a:pt x="793" y="586"/>
                    <a:pt x="794" y="586"/>
                  </a:cubicBezTo>
                  <a:cubicBezTo>
                    <a:pt x="796" y="586"/>
                    <a:pt x="797" y="587"/>
                    <a:pt x="798" y="588"/>
                  </a:cubicBezTo>
                  <a:cubicBezTo>
                    <a:pt x="799" y="589"/>
                    <a:pt x="801" y="591"/>
                    <a:pt x="801" y="592"/>
                  </a:cubicBezTo>
                  <a:cubicBezTo>
                    <a:pt x="801" y="592"/>
                    <a:pt x="801" y="593"/>
                    <a:pt x="801" y="593"/>
                  </a:cubicBezTo>
                  <a:cubicBezTo>
                    <a:pt x="801" y="594"/>
                    <a:pt x="799" y="595"/>
                    <a:pt x="800" y="596"/>
                  </a:cubicBezTo>
                  <a:cubicBezTo>
                    <a:pt x="800" y="596"/>
                    <a:pt x="803" y="592"/>
                    <a:pt x="802" y="591"/>
                  </a:cubicBezTo>
                  <a:cubicBezTo>
                    <a:pt x="803" y="592"/>
                    <a:pt x="803" y="597"/>
                    <a:pt x="802" y="597"/>
                  </a:cubicBezTo>
                  <a:cubicBezTo>
                    <a:pt x="803" y="596"/>
                    <a:pt x="803" y="595"/>
                    <a:pt x="804" y="594"/>
                  </a:cubicBezTo>
                  <a:cubicBezTo>
                    <a:pt x="805" y="593"/>
                    <a:pt x="805" y="593"/>
                    <a:pt x="806" y="592"/>
                  </a:cubicBezTo>
                  <a:cubicBezTo>
                    <a:pt x="806" y="592"/>
                    <a:pt x="808" y="592"/>
                    <a:pt x="808" y="592"/>
                  </a:cubicBezTo>
                  <a:cubicBezTo>
                    <a:pt x="809" y="591"/>
                    <a:pt x="809" y="592"/>
                    <a:pt x="809" y="591"/>
                  </a:cubicBezTo>
                  <a:cubicBezTo>
                    <a:pt x="810" y="589"/>
                    <a:pt x="810" y="587"/>
                    <a:pt x="812" y="587"/>
                  </a:cubicBezTo>
                  <a:cubicBezTo>
                    <a:pt x="814" y="587"/>
                    <a:pt x="814" y="591"/>
                    <a:pt x="813" y="592"/>
                  </a:cubicBezTo>
                  <a:cubicBezTo>
                    <a:pt x="814" y="593"/>
                    <a:pt x="814" y="588"/>
                    <a:pt x="814" y="587"/>
                  </a:cubicBezTo>
                  <a:cubicBezTo>
                    <a:pt x="814" y="587"/>
                    <a:pt x="815" y="587"/>
                    <a:pt x="815" y="586"/>
                  </a:cubicBezTo>
                  <a:cubicBezTo>
                    <a:pt x="815" y="586"/>
                    <a:pt x="815" y="586"/>
                    <a:pt x="814" y="586"/>
                  </a:cubicBezTo>
                  <a:cubicBezTo>
                    <a:pt x="815" y="586"/>
                    <a:pt x="815" y="585"/>
                    <a:pt x="815" y="585"/>
                  </a:cubicBezTo>
                  <a:cubicBezTo>
                    <a:pt x="815" y="585"/>
                    <a:pt x="815" y="586"/>
                    <a:pt x="816" y="586"/>
                  </a:cubicBezTo>
                  <a:cubicBezTo>
                    <a:pt x="816" y="586"/>
                    <a:pt x="816" y="584"/>
                    <a:pt x="815" y="584"/>
                  </a:cubicBezTo>
                  <a:cubicBezTo>
                    <a:pt x="816" y="584"/>
                    <a:pt x="817" y="585"/>
                    <a:pt x="817" y="585"/>
                  </a:cubicBezTo>
                  <a:cubicBezTo>
                    <a:pt x="817" y="584"/>
                    <a:pt x="817" y="584"/>
                    <a:pt x="817" y="584"/>
                  </a:cubicBezTo>
                  <a:cubicBezTo>
                    <a:pt x="817" y="584"/>
                    <a:pt x="817" y="584"/>
                    <a:pt x="818" y="584"/>
                  </a:cubicBezTo>
                  <a:cubicBezTo>
                    <a:pt x="817" y="584"/>
                    <a:pt x="816" y="582"/>
                    <a:pt x="816" y="582"/>
                  </a:cubicBezTo>
                  <a:cubicBezTo>
                    <a:pt x="816" y="581"/>
                    <a:pt x="817" y="582"/>
                    <a:pt x="817" y="582"/>
                  </a:cubicBezTo>
                  <a:cubicBezTo>
                    <a:pt x="817" y="582"/>
                    <a:pt x="817" y="580"/>
                    <a:pt x="817" y="580"/>
                  </a:cubicBezTo>
                  <a:cubicBezTo>
                    <a:pt x="817" y="580"/>
                    <a:pt x="817" y="580"/>
                    <a:pt x="818" y="580"/>
                  </a:cubicBezTo>
                  <a:cubicBezTo>
                    <a:pt x="818" y="580"/>
                    <a:pt x="817" y="578"/>
                    <a:pt x="817" y="579"/>
                  </a:cubicBezTo>
                  <a:cubicBezTo>
                    <a:pt x="818" y="578"/>
                    <a:pt x="820" y="578"/>
                    <a:pt x="820" y="579"/>
                  </a:cubicBezTo>
                  <a:cubicBezTo>
                    <a:pt x="820" y="578"/>
                    <a:pt x="817" y="577"/>
                    <a:pt x="817" y="575"/>
                  </a:cubicBezTo>
                  <a:cubicBezTo>
                    <a:pt x="818" y="574"/>
                    <a:pt x="819" y="575"/>
                    <a:pt x="819" y="574"/>
                  </a:cubicBezTo>
                  <a:cubicBezTo>
                    <a:pt x="819" y="573"/>
                    <a:pt x="819" y="573"/>
                    <a:pt x="819" y="572"/>
                  </a:cubicBezTo>
                  <a:cubicBezTo>
                    <a:pt x="819" y="572"/>
                    <a:pt x="820" y="572"/>
                    <a:pt x="820" y="572"/>
                  </a:cubicBezTo>
                  <a:cubicBezTo>
                    <a:pt x="821" y="572"/>
                    <a:pt x="820" y="569"/>
                    <a:pt x="821" y="568"/>
                  </a:cubicBezTo>
                  <a:cubicBezTo>
                    <a:pt x="822" y="568"/>
                    <a:pt x="825" y="567"/>
                    <a:pt x="824" y="569"/>
                  </a:cubicBezTo>
                  <a:cubicBezTo>
                    <a:pt x="825" y="569"/>
                    <a:pt x="823" y="570"/>
                    <a:pt x="823" y="570"/>
                  </a:cubicBezTo>
                  <a:cubicBezTo>
                    <a:pt x="824" y="570"/>
                    <a:pt x="824" y="570"/>
                    <a:pt x="824" y="571"/>
                  </a:cubicBezTo>
                  <a:cubicBezTo>
                    <a:pt x="824" y="571"/>
                    <a:pt x="824" y="571"/>
                    <a:pt x="824" y="571"/>
                  </a:cubicBezTo>
                  <a:cubicBezTo>
                    <a:pt x="823" y="571"/>
                    <a:pt x="825" y="572"/>
                    <a:pt x="824" y="572"/>
                  </a:cubicBezTo>
                  <a:cubicBezTo>
                    <a:pt x="825" y="573"/>
                    <a:pt x="825" y="571"/>
                    <a:pt x="825" y="571"/>
                  </a:cubicBezTo>
                  <a:cubicBezTo>
                    <a:pt x="826" y="571"/>
                    <a:pt x="826" y="574"/>
                    <a:pt x="826" y="574"/>
                  </a:cubicBezTo>
                  <a:cubicBezTo>
                    <a:pt x="826" y="575"/>
                    <a:pt x="826" y="575"/>
                    <a:pt x="827" y="576"/>
                  </a:cubicBezTo>
                  <a:cubicBezTo>
                    <a:pt x="828" y="578"/>
                    <a:pt x="829" y="579"/>
                    <a:pt x="827" y="579"/>
                  </a:cubicBezTo>
                  <a:cubicBezTo>
                    <a:pt x="828" y="579"/>
                    <a:pt x="828" y="581"/>
                    <a:pt x="829" y="581"/>
                  </a:cubicBezTo>
                  <a:cubicBezTo>
                    <a:pt x="829" y="581"/>
                    <a:pt x="831" y="580"/>
                    <a:pt x="831" y="582"/>
                  </a:cubicBezTo>
                  <a:cubicBezTo>
                    <a:pt x="831" y="583"/>
                    <a:pt x="827" y="585"/>
                    <a:pt x="828" y="585"/>
                  </a:cubicBezTo>
                  <a:cubicBezTo>
                    <a:pt x="828" y="585"/>
                    <a:pt x="830" y="584"/>
                    <a:pt x="831" y="584"/>
                  </a:cubicBezTo>
                  <a:cubicBezTo>
                    <a:pt x="834" y="583"/>
                    <a:pt x="831" y="584"/>
                    <a:pt x="832" y="585"/>
                  </a:cubicBezTo>
                  <a:cubicBezTo>
                    <a:pt x="833" y="585"/>
                    <a:pt x="832" y="585"/>
                    <a:pt x="832" y="586"/>
                  </a:cubicBezTo>
                  <a:cubicBezTo>
                    <a:pt x="832" y="586"/>
                    <a:pt x="833" y="586"/>
                    <a:pt x="833" y="586"/>
                  </a:cubicBezTo>
                  <a:cubicBezTo>
                    <a:pt x="833" y="587"/>
                    <a:pt x="834" y="587"/>
                    <a:pt x="834" y="587"/>
                  </a:cubicBezTo>
                  <a:cubicBezTo>
                    <a:pt x="834" y="587"/>
                    <a:pt x="833" y="588"/>
                    <a:pt x="833" y="588"/>
                  </a:cubicBezTo>
                  <a:cubicBezTo>
                    <a:pt x="833" y="589"/>
                    <a:pt x="835" y="589"/>
                    <a:pt x="834" y="590"/>
                  </a:cubicBezTo>
                  <a:cubicBezTo>
                    <a:pt x="834" y="591"/>
                    <a:pt x="831" y="591"/>
                    <a:pt x="831" y="591"/>
                  </a:cubicBezTo>
                  <a:cubicBezTo>
                    <a:pt x="831" y="591"/>
                    <a:pt x="831" y="591"/>
                    <a:pt x="831" y="592"/>
                  </a:cubicBezTo>
                  <a:cubicBezTo>
                    <a:pt x="831" y="592"/>
                    <a:pt x="830" y="592"/>
                    <a:pt x="830" y="593"/>
                  </a:cubicBezTo>
                  <a:cubicBezTo>
                    <a:pt x="830" y="593"/>
                    <a:pt x="833" y="591"/>
                    <a:pt x="833" y="591"/>
                  </a:cubicBezTo>
                  <a:cubicBezTo>
                    <a:pt x="833" y="592"/>
                    <a:pt x="833" y="592"/>
                    <a:pt x="833" y="592"/>
                  </a:cubicBezTo>
                  <a:cubicBezTo>
                    <a:pt x="834" y="594"/>
                    <a:pt x="836" y="589"/>
                    <a:pt x="836" y="593"/>
                  </a:cubicBezTo>
                  <a:cubicBezTo>
                    <a:pt x="836" y="595"/>
                    <a:pt x="831" y="597"/>
                    <a:pt x="831" y="598"/>
                  </a:cubicBezTo>
                  <a:cubicBezTo>
                    <a:pt x="831" y="598"/>
                    <a:pt x="835" y="595"/>
                    <a:pt x="836" y="595"/>
                  </a:cubicBezTo>
                  <a:cubicBezTo>
                    <a:pt x="837" y="595"/>
                    <a:pt x="837" y="595"/>
                    <a:pt x="838" y="596"/>
                  </a:cubicBezTo>
                  <a:cubicBezTo>
                    <a:pt x="838" y="598"/>
                    <a:pt x="837" y="597"/>
                    <a:pt x="836" y="598"/>
                  </a:cubicBezTo>
                  <a:cubicBezTo>
                    <a:pt x="838" y="598"/>
                    <a:pt x="840" y="598"/>
                    <a:pt x="841" y="599"/>
                  </a:cubicBezTo>
                  <a:cubicBezTo>
                    <a:pt x="843" y="601"/>
                    <a:pt x="841" y="601"/>
                    <a:pt x="840" y="600"/>
                  </a:cubicBezTo>
                  <a:cubicBezTo>
                    <a:pt x="841" y="599"/>
                    <a:pt x="841" y="602"/>
                    <a:pt x="840" y="602"/>
                  </a:cubicBezTo>
                  <a:cubicBezTo>
                    <a:pt x="840" y="603"/>
                    <a:pt x="838" y="603"/>
                    <a:pt x="837" y="604"/>
                  </a:cubicBezTo>
                  <a:cubicBezTo>
                    <a:pt x="839" y="602"/>
                    <a:pt x="841" y="607"/>
                    <a:pt x="841" y="608"/>
                  </a:cubicBezTo>
                  <a:cubicBezTo>
                    <a:pt x="843" y="608"/>
                    <a:pt x="844" y="607"/>
                    <a:pt x="844" y="609"/>
                  </a:cubicBezTo>
                  <a:cubicBezTo>
                    <a:pt x="845" y="609"/>
                    <a:pt x="844" y="611"/>
                    <a:pt x="843" y="611"/>
                  </a:cubicBezTo>
                  <a:cubicBezTo>
                    <a:pt x="844" y="611"/>
                    <a:pt x="845" y="612"/>
                    <a:pt x="845" y="613"/>
                  </a:cubicBezTo>
                  <a:cubicBezTo>
                    <a:pt x="844" y="616"/>
                    <a:pt x="843" y="612"/>
                    <a:pt x="843" y="612"/>
                  </a:cubicBezTo>
                  <a:cubicBezTo>
                    <a:pt x="843" y="612"/>
                    <a:pt x="840" y="612"/>
                    <a:pt x="841" y="613"/>
                  </a:cubicBezTo>
                  <a:cubicBezTo>
                    <a:pt x="841" y="614"/>
                    <a:pt x="843" y="613"/>
                    <a:pt x="842" y="614"/>
                  </a:cubicBezTo>
                  <a:cubicBezTo>
                    <a:pt x="842" y="615"/>
                    <a:pt x="840" y="614"/>
                    <a:pt x="839" y="613"/>
                  </a:cubicBezTo>
                  <a:cubicBezTo>
                    <a:pt x="839" y="614"/>
                    <a:pt x="840" y="614"/>
                    <a:pt x="840" y="614"/>
                  </a:cubicBezTo>
                  <a:cubicBezTo>
                    <a:pt x="840" y="615"/>
                    <a:pt x="840" y="615"/>
                    <a:pt x="840" y="615"/>
                  </a:cubicBezTo>
                  <a:cubicBezTo>
                    <a:pt x="840" y="615"/>
                    <a:pt x="843" y="616"/>
                    <a:pt x="843" y="616"/>
                  </a:cubicBezTo>
                  <a:cubicBezTo>
                    <a:pt x="842" y="617"/>
                    <a:pt x="840" y="615"/>
                    <a:pt x="840" y="616"/>
                  </a:cubicBezTo>
                  <a:cubicBezTo>
                    <a:pt x="840" y="616"/>
                    <a:pt x="840" y="616"/>
                    <a:pt x="840" y="616"/>
                  </a:cubicBezTo>
                  <a:cubicBezTo>
                    <a:pt x="840" y="616"/>
                    <a:pt x="840" y="617"/>
                    <a:pt x="840" y="617"/>
                  </a:cubicBezTo>
                  <a:cubicBezTo>
                    <a:pt x="840" y="616"/>
                    <a:pt x="843" y="618"/>
                    <a:pt x="843" y="619"/>
                  </a:cubicBezTo>
                  <a:cubicBezTo>
                    <a:pt x="843" y="619"/>
                    <a:pt x="840" y="619"/>
                    <a:pt x="840" y="619"/>
                  </a:cubicBezTo>
                  <a:cubicBezTo>
                    <a:pt x="841" y="620"/>
                    <a:pt x="842" y="619"/>
                    <a:pt x="843" y="619"/>
                  </a:cubicBezTo>
                  <a:cubicBezTo>
                    <a:pt x="844" y="620"/>
                    <a:pt x="844" y="621"/>
                    <a:pt x="845" y="621"/>
                  </a:cubicBezTo>
                  <a:cubicBezTo>
                    <a:pt x="845" y="621"/>
                    <a:pt x="843" y="621"/>
                    <a:pt x="843" y="622"/>
                  </a:cubicBezTo>
                  <a:cubicBezTo>
                    <a:pt x="844" y="622"/>
                    <a:pt x="846" y="622"/>
                    <a:pt x="847" y="623"/>
                  </a:cubicBezTo>
                  <a:cubicBezTo>
                    <a:pt x="846" y="623"/>
                    <a:pt x="846" y="623"/>
                    <a:pt x="846" y="623"/>
                  </a:cubicBezTo>
                  <a:cubicBezTo>
                    <a:pt x="846" y="622"/>
                    <a:pt x="850" y="625"/>
                    <a:pt x="849" y="625"/>
                  </a:cubicBezTo>
                  <a:cubicBezTo>
                    <a:pt x="849" y="625"/>
                    <a:pt x="849" y="624"/>
                    <a:pt x="849" y="624"/>
                  </a:cubicBezTo>
                  <a:cubicBezTo>
                    <a:pt x="849" y="624"/>
                    <a:pt x="849" y="626"/>
                    <a:pt x="850" y="626"/>
                  </a:cubicBezTo>
                  <a:cubicBezTo>
                    <a:pt x="850" y="626"/>
                    <a:pt x="850" y="625"/>
                    <a:pt x="850" y="624"/>
                  </a:cubicBezTo>
                  <a:cubicBezTo>
                    <a:pt x="851" y="625"/>
                    <a:pt x="852" y="624"/>
                    <a:pt x="852" y="625"/>
                  </a:cubicBezTo>
                  <a:cubicBezTo>
                    <a:pt x="852" y="625"/>
                    <a:pt x="851" y="626"/>
                    <a:pt x="851" y="626"/>
                  </a:cubicBezTo>
                  <a:cubicBezTo>
                    <a:pt x="853" y="628"/>
                    <a:pt x="852" y="630"/>
                    <a:pt x="850" y="631"/>
                  </a:cubicBezTo>
                  <a:cubicBezTo>
                    <a:pt x="851" y="632"/>
                    <a:pt x="852" y="631"/>
                    <a:pt x="853" y="630"/>
                  </a:cubicBezTo>
                  <a:cubicBezTo>
                    <a:pt x="854" y="630"/>
                    <a:pt x="857" y="631"/>
                    <a:pt x="855" y="632"/>
                  </a:cubicBezTo>
                  <a:cubicBezTo>
                    <a:pt x="856" y="632"/>
                    <a:pt x="856" y="631"/>
                    <a:pt x="857" y="632"/>
                  </a:cubicBezTo>
                  <a:cubicBezTo>
                    <a:pt x="857" y="634"/>
                    <a:pt x="855" y="634"/>
                    <a:pt x="855" y="635"/>
                  </a:cubicBezTo>
                  <a:cubicBezTo>
                    <a:pt x="858" y="636"/>
                    <a:pt x="857" y="631"/>
                    <a:pt x="859" y="631"/>
                  </a:cubicBezTo>
                  <a:cubicBezTo>
                    <a:pt x="859" y="631"/>
                    <a:pt x="858" y="634"/>
                    <a:pt x="858" y="634"/>
                  </a:cubicBezTo>
                  <a:cubicBezTo>
                    <a:pt x="859" y="634"/>
                    <a:pt x="859" y="632"/>
                    <a:pt x="860" y="632"/>
                  </a:cubicBezTo>
                  <a:cubicBezTo>
                    <a:pt x="861" y="632"/>
                    <a:pt x="861" y="635"/>
                    <a:pt x="861" y="635"/>
                  </a:cubicBezTo>
                  <a:cubicBezTo>
                    <a:pt x="863" y="638"/>
                    <a:pt x="865" y="634"/>
                    <a:pt x="868" y="635"/>
                  </a:cubicBezTo>
                  <a:cubicBezTo>
                    <a:pt x="868" y="636"/>
                    <a:pt x="867" y="636"/>
                    <a:pt x="866" y="637"/>
                  </a:cubicBezTo>
                  <a:cubicBezTo>
                    <a:pt x="867" y="637"/>
                    <a:pt x="868" y="637"/>
                    <a:pt x="870" y="638"/>
                  </a:cubicBezTo>
                  <a:cubicBezTo>
                    <a:pt x="870" y="638"/>
                    <a:pt x="871" y="638"/>
                    <a:pt x="871" y="638"/>
                  </a:cubicBezTo>
                  <a:cubicBezTo>
                    <a:pt x="871" y="639"/>
                    <a:pt x="872" y="639"/>
                    <a:pt x="872" y="640"/>
                  </a:cubicBezTo>
                  <a:cubicBezTo>
                    <a:pt x="871" y="641"/>
                    <a:pt x="870" y="641"/>
                    <a:pt x="869" y="641"/>
                  </a:cubicBezTo>
                  <a:cubicBezTo>
                    <a:pt x="867" y="641"/>
                    <a:pt x="864" y="641"/>
                    <a:pt x="863" y="643"/>
                  </a:cubicBezTo>
                  <a:cubicBezTo>
                    <a:pt x="864" y="643"/>
                    <a:pt x="864" y="644"/>
                    <a:pt x="864" y="644"/>
                  </a:cubicBezTo>
                  <a:cubicBezTo>
                    <a:pt x="864" y="644"/>
                    <a:pt x="864" y="644"/>
                    <a:pt x="864" y="644"/>
                  </a:cubicBezTo>
                  <a:cubicBezTo>
                    <a:pt x="864" y="645"/>
                    <a:pt x="860" y="645"/>
                    <a:pt x="861" y="644"/>
                  </a:cubicBezTo>
                  <a:cubicBezTo>
                    <a:pt x="860" y="644"/>
                    <a:pt x="858" y="645"/>
                    <a:pt x="857" y="645"/>
                  </a:cubicBezTo>
                  <a:cubicBezTo>
                    <a:pt x="858" y="646"/>
                    <a:pt x="861" y="644"/>
                    <a:pt x="860" y="646"/>
                  </a:cubicBezTo>
                  <a:cubicBezTo>
                    <a:pt x="860" y="647"/>
                    <a:pt x="858" y="647"/>
                    <a:pt x="857" y="647"/>
                  </a:cubicBezTo>
                  <a:cubicBezTo>
                    <a:pt x="855" y="648"/>
                    <a:pt x="854" y="648"/>
                    <a:pt x="853" y="649"/>
                  </a:cubicBezTo>
                  <a:cubicBezTo>
                    <a:pt x="853" y="650"/>
                    <a:pt x="853" y="651"/>
                    <a:pt x="853" y="651"/>
                  </a:cubicBezTo>
                  <a:cubicBezTo>
                    <a:pt x="853" y="652"/>
                    <a:pt x="851" y="652"/>
                    <a:pt x="851" y="652"/>
                  </a:cubicBezTo>
                  <a:cubicBezTo>
                    <a:pt x="851" y="652"/>
                    <a:pt x="857" y="650"/>
                    <a:pt x="858" y="650"/>
                  </a:cubicBezTo>
                  <a:cubicBezTo>
                    <a:pt x="860" y="649"/>
                    <a:pt x="860" y="647"/>
                    <a:pt x="862" y="646"/>
                  </a:cubicBezTo>
                  <a:cubicBezTo>
                    <a:pt x="864" y="645"/>
                    <a:pt x="866" y="646"/>
                    <a:pt x="868" y="644"/>
                  </a:cubicBezTo>
                  <a:cubicBezTo>
                    <a:pt x="868" y="644"/>
                    <a:pt x="864" y="645"/>
                    <a:pt x="864" y="643"/>
                  </a:cubicBezTo>
                  <a:cubicBezTo>
                    <a:pt x="865" y="642"/>
                    <a:pt x="867" y="643"/>
                    <a:pt x="868" y="643"/>
                  </a:cubicBezTo>
                  <a:cubicBezTo>
                    <a:pt x="870" y="643"/>
                    <a:pt x="876" y="648"/>
                    <a:pt x="871" y="650"/>
                  </a:cubicBezTo>
                  <a:cubicBezTo>
                    <a:pt x="872" y="650"/>
                    <a:pt x="871" y="651"/>
                    <a:pt x="873" y="650"/>
                  </a:cubicBezTo>
                  <a:cubicBezTo>
                    <a:pt x="874" y="649"/>
                    <a:pt x="874" y="648"/>
                    <a:pt x="876" y="648"/>
                  </a:cubicBezTo>
                  <a:cubicBezTo>
                    <a:pt x="879" y="648"/>
                    <a:pt x="877" y="649"/>
                    <a:pt x="878" y="649"/>
                  </a:cubicBezTo>
                  <a:cubicBezTo>
                    <a:pt x="878" y="650"/>
                    <a:pt x="881" y="650"/>
                    <a:pt x="880" y="651"/>
                  </a:cubicBezTo>
                  <a:cubicBezTo>
                    <a:pt x="880" y="652"/>
                    <a:pt x="879" y="650"/>
                    <a:pt x="880" y="652"/>
                  </a:cubicBezTo>
                  <a:cubicBezTo>
                    <a:pt x="881" y="654"/>
                    <a:pt x="882" y="653"/>
                    <a:pt x="882" y="655"/>
                  </a:cubicBezTo>
                  <a:cubicBezTo>
                    <a:pt x="882" y="656"/>
                    <a:pt x="881" y="656"/>
                    <a:pt x="881" y="656"/>
                  </a:cubicBezTo>
                  <a:cubicBezTo>
                    <a:pt x="881" y="657"/>
                    <a:pt x="881" y="657"/>
                    <a:pt x="881" y="657"/>
                  </a:cubicBezTo>
                  <a:cubicBezTo>
                    <a:pt x="881" y="658"/>
                    <a:pt x="881" y="658"/>
                    <a:pt x="881" y="659"/>
                  </a:cubicBezTo>
                  <a:cubicBezTo>
                    <a:pt x="881" y="659"/>
                    <a:pt x="880" y="658"/>
                    <a:pt x="880" y="659"/>
                  </a:cubicBezTo>
                  <a:cubicBezTo>
                    <a:pt x="881" y="660"/>
                    <a:pt x="882" y="660"/>
                    <a:pt x="882" y="662"/>
                  </a:cubicBezTo>
                  <a:cubicBezTo>
                    <a:pt x="882" y="662"/>
                    <a:pt x="880" y="661"/>
                    <a:pt x="880" y="661"/>
                  </a:cubicBezTo>
                  <a:cubicBezTo>
                    <a:pt x="880" y="662"/>
                    <a:pt x="882" y="662"/>
                    <a:pt x="883" y="662"/>
                  </a:cubicBezTo>
                  <a:cubicBezTo>
                    <a:pt x="884" y="664"/>
                    <a:pt x="881" y="663"/>
                    <a:pt x="881" y="664"/>
                  </a:cubicBezTo>
                  <a:cubicBezTo>
                    <a:pt x="881" y="663"/>
                    <a:pt x="882" y="665"/>
                    <a:pt x="883" y="665"/>
                  </a:cubicBezTo>
                  <a:cubicBezTo>
                    <a:pt x="883" y="667"/>
                    <a:pt x="882" y="667"/>
                    <a:pt x="881" y="668"/>
                  </a:cubicBezTo>
                  <a:cubicBezTo>
                    <a:pt x="879" y="670"/>
                    <a:pt x="877" y="672"/>
                    <a:pt x="874" y="673"/>
                  </a:cubicBezTo>
                  <a:cubicBezTo>
                    <a:pt x="871" y="674"/>
                    <a:pt x="869" y="674"/>
                    <a:pt x="866" y="675"/>
                  </a:cubicBezTo>
                  <a:cubicBezTo>
                    <a:pt x="866" y="675"/>
                    <a:pt x="863" y="677"/>
                    <a:pt x="863" y="676"/>
                  </a:cubicBezTo>
                  <a:cubicBezTo>
                    <a:pt x="864" y="676"/>
                    <a:pt x="861" y="678"/>
                    <a:pt x="861" y="679"/>
                  </a:cubicBezTo>
                  <a:cubicBezTo>
                    <a:pt x="860" y="679"/>
                    <a:pt x="860" y="680"/>
                    <a:pt x="860" y="681"/>
                  </a:cubicBezTo>
                  <a:cubicBezTo>
                    <a:pt x="859" y="682"/>
                    <a:pt x="858" y="681"/>
                    <a:pt x="858" y="683"/>
                  </a:cubicBezTo>
                  <a:cubicBezTo>
                    <a:pt x="858" y="682"/>
                    <a:pt x="857" y="683"/>
                    <a:pt x="857" y="683"/>
                  </a:cubicBezTo>
                  <a:cubicBezTo>
                    <a:pt x="857" y="683"/>
                    <a:pt x="857" y="683"/>
                    <a:pt x="858" y="683"/>
                  </a:cubicBezTo>
                  <a:cubicBezTo>
                    <a:pt x="857" y="683"/>
                    <a:pt x="857" y="683"/>
                    <a:pt x="858" y="683"/>
                  </a:cubicBezTo>
                  <a:cubicBezTo>
                    <a:pt x="856" y="683"/>
                    <a:pt x="858" y="682"/>
                    <a:pt x="858" y="683"/>
                  </a:cubicBezTo>
                  <a:close/>
                  <a:moveTo>
                    <a:pt x="701" y="1018"/>
                  </a:moveTo>
                  <a:cubicBezTo>
                    <a:pt x="701" y="1018"/>
                    <a:pt x="701" y="1018"/>
                    <a:pt x="700" y="1018"/>
                  </a:cubicBezTo>
                  <a:cubicBezTo>
                    <a:pt x="701" y="1018"/>
                    <a:pt x="701" y="1018"/>
                    <a:pt x="701" y="1018"/>
                  </a:cubicBezTo>
                  <a:close/>
                  <a:moveTo>
                    <a:pt x="701" y="1016"/>
                  </a:moveTo>
                  <a:cubicBezTo>
                    <a:pt x="701" y="1016"/>
                    <a:pt x="701" y="1018"/>
                    <a:pt x="700" y="1018"/>
                  </a:cubicBezTo>
                  <a:cubicBezTo>
                    <a:pt x="701" y="1017"/>
                    <a:pt x="701" y="1017"/>
                    <a:pt x="701" y="1016"/>
                  </a:cubicBezTo>
                  <a:cubicBezTo>
                    <a:pt x="701" y="1016"/>
                    <a:pt x="701" y="1017"/>
                    <a:pt x="701" y="1016"/>
                  </a:cubicBezTo>
                  <a:cubicBezTo>
                    <a:pt x="701" y="1016"/>
                    <a:pt x="701" y="1017"/>
                    <a:pt x="701" y="1016"/>
                  </a:cubicBezTo>
                  <a:cubicBezTo>
                    <a:pt x="701" y="1016"/>
                    <a:pt x="701" y="1017"/>
                    <a:pt x="701" y="1016"/>
                  </a:cubicBezTo>
                  <a:close/>
                  <a:moveTo>
                    <a:pt x="702" y="1013"/>
                  </a:moveTo>
                  <a:cubicBezTo>
                    <a:pt x="702" y="1013"/>
                    <a:pt x="702" y="1013"/>
                    <a:pt x="702" y="1013"/>
                  </a:cubicBezTo>
                  <a:close/>
                  <a:moveTo>
                    <a:pt x="701" y="1012"/>
                  </a:moveTo>
                  <a:cubicBezTo>
                    <a:pt x="701" y="1012"/>
                    <a:pt x="701" y="1012"/>
                    <a:pt x="701" y="1012"/>
                  </a:cubicBezTo>
                  <a:cubicBezTo>
                    <a:pt x="701" y="1012"/>
                    <a:pt x="702" y="1012"/>
                    <a:pt x="702" y="1013"/>
                  </a:cubicBezTo>
                  <a:cubicBezTo>
                    <a:pt x="702" y="1012"/>
                    <a:pt x="701" y="1012"/>
                    <a:pt x="701" y="1012"/>
                  </a:cubicBezTo>
                  <a:close/>
                  <a:moveTo>
                    <a:pt x="700" y="1013"/>
                  </a:moveTo>
                  <a:cubicBezTo>
                    <a:pt x="700" y="1013"/>
                    <a:pt x="700" y="1013"/>
                    <a:pt x="700" y="1013"/>
                  </a:cubicBezTo>
                  <a:cubicBezTo>
                    <a:pt x="700" y="1013"/>
                    <a:pt x="700" y="1013"/>
                    <a:pt x="700" y="1013"/>
                  </a:cubicBezTo>
                  <a:close/>
                  <a:moveTo>
                    <a:pt x="732" y="905"/>
                  </a:moveTo>
                  <a:cubicBezTo>
                    <a:pt x="729" y="908"/>
                    <a:pt x="734" y="909"/>
                    <a:pt x="735" y="907"/>
                  </a:cubicBezTo>
                  <a:cubicBezTo>
                    <a:pt x="736" y="906"/>
                    <a:pt x="734" y="903"/>
                    <a:pt x="733" y="903"/>
                  </a:cubicBezTo>
                  <a:cubicBezTo>
                    <a:pt x="732" y="902"/>
                    <a:pt x="732" y="904"/>
                    <a:pt x="731" y="905"/>
                  </a:cubicBezTo>
                  <a:cubicBezTo>
                    <a:pt x="732" y="905"/>
                    <a:pt x="732" y="905"/>
                    <a:pt x="732" y="905"/>
                  </a:cubicBezTo>
                  <a:close/>
                  <a:moveTo>
                    <a:pt x="735" y="912"/>
                  </a:moveTo>
                  <a:cubicBezTo>
                    <a:pt x="735" y="914"/>
                    <a:pt x="736" y="913"/>
                    <a:pt x="737" y="912"/>
                  </a:cubicBezTo>
                  <a:cubicBezTo>
                    <a:pt x="737" y="910"/>
                    <a:pt x="736" y="909"/>
                    <a:pt x="735" y="908"/>
                  </a:cubicBezTo>
                  <a:cubicBezTo>
                    <a:pt x="735" y="908"/>
                    <a:pt x="735" y="908"/>
                    <a:pt x="735" y="909"/>
                  </a:cubicBezTo>
                  <a:cubicBezTo>
                    <a:pt x="735" y="909"/>
                    <a:pt x="735" y="909"/>
                    <a:pt x="735" y="909"/>
                  </a:cubicBezTo>
                  <a:cubicBezTo>
                    <a:pt x="735" y="909"/>
                    <a:pt x="734" y="909"/>
                    <a:pt x="734" y="909"/>
                  </a:cubicBezTo>
                  <a:cubicBezTo>
                    <a:pt x="734" y="909"/>
                    <a:pt x="734" y="909"/>
                    <a:pt x="734" y="909"/>
                  </a:cubicBezTo>
                  <a:cubicBezTo>
                    <a:pt x="735" y="910"/>
                    <a:pt x="735" y="912"/>
                    <a:pt x="735" y="913"/>
                  </a:cubicBezTo>
                  <a:cubicBezTo>
                    <a:pt x="735" y="913"/>
                    <a:pt x="735" y="912"/>
                    <a:pt x="735" y="912"/>
                  </a:cubicBezTo>
                  <a:close/>
                  <a:moveTo>
                    <a:pt x="765" y="931"/>
                  </a:moveTo>
                  <a:cubicBezTo>
                    <a:pt x="764" y="930"/>
                    <a:pt x="762" y="933"/>
                    <a:pt x="764" y="933"/>
                  </a:cubicBezTo>
                  <a:cubicBezTo>
                    <a:pt x="766" y="934"/>
                    <a:pt x="767" y="932"/>
                    <a:pt x="767" y="930"/>
                  </a:cubicBezTo>
                  <a:cubicBezTo>
                    <a:pt x="766" y="931"/>
                    <a:pt x="766" y="932"/>
                    <a:pt x="765" y="931"/>
                  </a:cubicBezTo>
                  <a:cubicBezTo>
                    <a:pt x="765" y="931"/>
                    <a:pt x="765" y="931"/>
                    <a:pt x="765" y="932"/>
                  </a:cubicBezTo>
                  <a:cubicBezTo>
                    <a:pt x="765" y="931"/>
                    <a:pt x="765" y="931"/>
                    <a:pt x="765" y="931"/>
                  </a:cubicBezTo>
                  <a:close/>
                  <a:moveTo>
                    <a:pt x="776" y="927"/>
                  </a:moveTo>
                  <a:cubicBezTo>
                    <a:pt x="775" y="927"/>
                    <a:pt x="774" y="926"/>
                    <a:pt x="774" y="926"/>
                  </a:cubicBezTo>
                  <a:cubicBezTo>
                    <a:pt x="773" y="927"/>
                    <a:pt x="776" y="928"/>
                    <a:pt x="776" y="927"/>
                  </a:cubicBezTo>
                  <a:cubicBezTo>
                    <a:pt x="776" y="927"/>
                    <a:pt x="775" y="927"/>
                    <a:pt x="776" y="927"/>
                  </a:cubicBezTo>
                  <a:close/>
                  <a:moveTo>
                    <a:pt x="768" y="923"/>
                  </a:moveTo>
                  <a:cubicBezTo>
                    <a:pt x="768" y="923"/>
                    <a:pt x="766" y="922"/>
                    <a:pt x="766" y="922"/>
                  </a:cubicBezTo>
                  <a:cubicBezTo>
                    <a:pt x="766" y="923"/>
                    <a:pt x="769" y="923"/>
                    <a:pt x="769" y="923"/>
                  </a:cubicBezTo>
                  <a:cubicBezTo>
                    <a:pt x="769" y="923"/>
                    <a:pt x="769" y="923"/>
                    <a:pt x="768" y="923"/>
                  </a:cubicBezTo>
                  <a:close/>
                  <a:moveTo>
                    <a:pt x="777" y="928"/>
                  </a:moveTo>
                  <a:cubicBezTo>
                    <a:pt x="778" y="928"/>
                    <a:pt x="777" y="927"/>
                    <a:pt x="776" y="927"/>
                  </a:cubicBezTo>
                  <a:cubicBezTo>
                    <a:pt x="776" y="928"/>
                    <a:pt x="777" y="929"/>
                    <a:pt x="777" y="928"/>
                  </a:cubicBezTo>
                  <a:close/>
                  <a:moveTo>
                    <a:pt x="738" y="903"/>
                  </a:moveTo>
                  <a:cubicBezTo>
                    <a:pt x="738" y="903"/>
                    <a:pt x="737" y="903"/>
                    <a:pt x="737" y="903"/>
                  </a:cubicBezTo>
                  <a:cubicBezTo>
                    <a:pt x="737" y="904"/>
                    <a:pt x="739" y="903"/>
                    <a:pt x="738" y="903"/>
                  </a:cubicBezTo>
                  <a:close/>
                  <a:moveTo>
                    <a:pt x="753" y="917"/>
                  </a:moveTo>
                  <a:cubicBezTo>
                    <a:pt x="753" y="917"/>
                    <a:pt x="751" y="914"/>
                    <a:pt x="752" y="913"/>
                  </a:cubicBezTo>
                  <a:cubicBezTo>
                    <a:pt x="751" y="914"/>
                    <a:pt x="753" y="919"/>
                    <a:pt x="755" y="919"/>
                  </a:cubicBezTo>
                  <a:cubicBezTo>
                    <a:pt x="755" y="919"/>
                    <a:pt x="753" y="917"/>
                    <a:pt x="753" y="917"/>
                  </a:cubicBezTo>
                  <a:cubicBezTo>
                    <a:pt x="754" y="917"/>
                    <a:pt x="754" y="917"/>
                    <a:pt x="753" y="917"/>
                  </a:cubicBezTo>
                  <a:close/>
                  <a:moveTo>
                    <a:pt x="734" y="891"/>
                  </a:moveTo>
                  <a:cubicBezTo>
                    <a:pt x="732" y="891"/>
                    <a:pt x="731" y="891"/>
                    <a:pt x="730" y="890"/>
                  </a:cubicBezTo>
                  <a:cubicBezTo>
                    <a:pt x="730" y="892"/>
                    <a:pt x="728" y="891"/>
                    <a:pt x="727" y="891"/>
                  </a:cubicBezTo>
                  <a:cubicBezTo>
                    <a:pt x="728" y="892"/>
                    <a:pt x="729" y="892"/>
                    <a:pt x="731" y="892"/>
                  </a:cubicBezTo>
                  <a:cubicBezTo>
                    <a:pt x="733" y="891"/>
                    <a:pt x="733" y="892"/>
                    <a:pt x="735" y="892"/>
                  </a:cubicBezTo>
                  <a:cubicBezTo>
                    <a:pt x="734" y="891"/>
                    <a:pt x="734" y="890"/>
                    <a:pt x="733" y="891"/>
                  </a:cubicBezTo>
                  <a:cubicBezTo>
                    <a:pt x="733" y="891"/>
                    <a:pt x="734" y="890"/>
                    <a:pt x="734" y="891"/>
                  </a:cubicBezTo>
                  <a:close/>
                  <a:moveTo>
                    <a:pt x="747" y="914"/>
                  </a:moveTo>
                  <a:cubicBezTo>
                    <a:pt x="747" y="914"/>
                    <a:pt x="748" y="914"/>
                    <a:pt x="748" y="914"/>
                  </a:cubicBezTo>
                  <a:cubicBezTo>
                    <a:pt x="748" y="914"/>
                    <a:pt x="749" y="915"/>
                    <a:pt x="749" y="915"/>
                  </a:cubicBezTo>
                  <a:cubicBezTo>
                    <a:pt x="748" y="914"/>
                    <a:pt x="748" y="914"/>
                    <a:pt x="748" y="914"/>
                  </a:cubicBezTo>
                  <a:cubicBezTo>
                    <a:pt x="747" y="913"/>
                    <a:pt x="747" y="913"/>
                    <a:pt x="747" y="913"/>
                  </a:cubicBezTo>
                  <a:cubicBezTo>
                    <a:pt x="747" y="913"/>
                    <a:pt x="747" y="914"/>
                    <a:pt x="747" y="914"/>
                  </a:cubicBezTo>
                  <a:close/>
                  <a:moveTo>
                    <a:pt x="757" y="910"/>
                  </a:moveTo>
                  <a:cubicBezTo>
                    <a:pt x="757" y="909"/>
                    <a:pt x="757" y="911"/>
                    <a:pt x="757" y="911"/>
                  </a:cubicBezTo>
                  <a:cubicBezTo>
                    <a:pt x="757" y="911"/>
                    <a:pt x="758" y="911"/>
                    <a:pt x="757" y="910"/>
                  </a:cubicBezTo>
                  <a:close/>
                  <a:moveTo>
                    <a:pt x="746" y="905"/>
                  </a:moveTo>
                  <a:cubicBezTo>
                    <a:pt x="748" y="902"/>
                    <a:pt x="744" y="901"/>
                    <a:pt x="742" y="899"/>
                  </a:cubicBezTo>
                  <a:cubicBezTo>
                    <a:pt x="742" y="900"/>
                    <a:pt x="742" y="900"/>
                    <a:pt x="742" y="900"/>
                  </a:cubicBezTo>
                  <a:cubicBezTo>
                    <a:pt x="744" y="899"/>
                    <a:pt x="748" y="905"/>
                    <a:pt x="745" y="905"/>
                  </a:cubicBezTo>
                  <a:cubicBezTo>
                    <a:pt x="745" y="905"/>
                    <a:pt x="745" y="906"/>
                    <a:pt x="746" y="906"/>
                  </a:cubicBezTo>
                  <a:cubicBezTo>
                    <a:pt x="746" y="906"/>
                    <a:pt x="746" y="905"/>
                    <a:pt x="746" y="905"/>
                  </a:cubicBezTo>
                  <a:close/>
                  <a:moveTo>
                    <a:pt x="767" y="929"/>
                  </a:moveTo>
                  <a:cubicBezTo>
                    <a:pt x="767" y="929"/>
                    <a:pt x="767" y="929"/>
                    <a:pt x="767" y="929"/>
                  </a:cubicBezTo>
                  <a:cubicBezTo>
                    <a:pt x="767" y="931"/>
                    <a:pt x="768" y="928"/>
                    <a:pt x="767" y="929"/>
                  </a:cubicBezTo>
                  <a:close/>
                  <a:moveTo>
                    <a:pt x="773" y="927"/>
                  </a:moveTo>
                  <a:cubicBezTo>
                    <a:pt x="772" y="927"/>
                    <a:pt x="772" y="927"/>
                    <a:pt x="772" y="927"/>
                  </a:cubicBezTo>
                  <a:cubicBezTo>
                    <a:pt x="772" y="927"/>
                    <a:pt x="772" y="927"/>
                    <a:pt x="773" y="927"/>
                  </a:cubicBezTo>
                  <a:close/>
                  <a:moveTo>
                    <a:pt x="740" y="892"/>
                  </a:moveTo>
                  <a:cubicBezTo>
                    <a:pt x="740" y="892"/>
                    <a:pt x="739" y="892"/>
                    <a:pt x="739" y="892"/>
                  </a:cubicBezTo>
                  <a:cubicBezTo>
                    <a:pt x="739" y="891"/>
                    <a:pt x="739" y="891"/>
                    <a:pt x="738" y="891"/>
                  </a:cubicBezTo>
                  <a:cubicBezTo>
                    <a:pt x="738" y="891"/>
                    <a:pt x="738" y="891"/>
                    <a:pt x="738" y="891"/>
                  </a:cubicBezTo>
                  <a:cubicBezTo>
                    <a:pt x="737" y="890"/>
                    <a:pt x="737" y="890"/>
                    <a:pt x="737" y="889"/>
                  </a:cubicBezTo>
                  <a:cubicBezTo>
                    <a:pt x="736" y="889"/>
                    <a:pt x="735" y="889"/>
                    <a:pt x="735" y="889"/>
                  </a:cubicBezTo>
                  <a:cubicBezTo>
                    <a:pt x="736" y="889"/>
                    <a:pt x="736" y="890"/>
                    <a:pt x="737" y="890"/>
                  </a:cubicBezTo>
                  <a:cubicBezTo>
                    <a:pt x="738" y="891"/>
                    <a:pt x="738" y="892"/>
                    <a:pt x="739" y="892"/>
                  </a:cubicBezTo>
                  <a:cubicBezTo>
                    <a:pt x="739" y="892"/>
                    <a:pt x="739" y="892"/>
                    <a:pt x="739" y="892"/>
                  </a:cubicBezTo>
                  <a:cubicBezTo>
                    <a:pt x="739" y="893"/>
                    <a:pt x="739" y="896"/>
                    <a:pt x="737" y="896"/>
                  </a:cubicBezTo>
                  <a:cubicBezTo>
                    <a:pt x="737" y="896"/>
                    <a:pt x="738" y="897"/>
                    <a:pt x="739" y="897"/>
                  </a:cubicBezTo>
                  <a:cubicBezTo>
                    <a:pt x="739" y="897"/>
                    <a:pt x="739" y="896"/>
                    <a:pt x="740" y="896"/>
                  </a:cubicBezTo>
                  <a:cubicBezTo>
                    <a:pt x="740" y="895"/>
                    <a:pt x="740" y="892"/>
                    <a:pt x="740" y="892"/>
                  </a:cubicBezTo>
                  <a:close/>
                  <a:moveTo>
                    <a:pt x="755" y="913"/>
                  </a:moveTo>
                  <a:cubicBezTo>
                    <a:pt x="755" y="913"/>
                    <a:pt x="755" y="913"/>
                    <a:pt x="754" y="913"/>
                  </a:cubicBezTo>
                  <a:cubicBezTo>
                    <a:pt x="754" y="913"/>
                    <a:pt x="755" y="913"/>
                    <a:pt x="755" y="913"/>
                  </a:cubicBezTo>
                  <a:close/>
                  <a:moveTo>
                    <a:pt x="749" y="915"/>
                  </a:moveTo>
                  <a:cubicBezTo>
                    <a:pt x="749" y="915"/>
                    <a:pt x="750" y="915"/>
                    <a:pt x="750" y="915"/>
                  </a:cubicBezTo>
                  <a:cubicBezTo>
                    <a:pt x="750" y="915"/>
                    <a:pt x="749" y="915"/>
                    <a:pt x="749" y="915"/>
                  </a:cubicBezTo>
                  <a:close/>
                  <a:moveTo>
                    <a:pt x="750" y="908"/>
                  </a:moveTo>
                  <a:cubicBezTo>
                    <a:pt x="750" y="908"/>
                    <a:pt x="750" y="908"/>
                    <a:pt x="750" y="908"/>
                  </a:cubicBezTo>
                  <a:cubicBezTo>
                    <a:pt x="750" y="907"/>
                    <a:pt x="750" y="907"/>
                    <a:pt x="750" y="907"/>
                  </a:cubicBezTo>
                  <a:cubicBezTo>
                    <a:pt x="750" y="907"/>
                    <a:pt x="749" y="906"/>
                    <a:pt x="749" y="906"/>
                  </a:cubicBezTo>
                  <a:cubicBezTo>
                    <a:pt x="749" y="907"/>
                    <a:pt x="750" y="907"/>
                    <a:pt x="750" y="908"/>
                  </a:cubicBezTo>
                  <a:cubicBezTo>
                    <a:pt x="750" y="908"/>
                    <a:pt x="750" y="908"/>
                    <a:pt x="750" y="908"/>
                  </a:cubicBezTo>
                  <a:cubicBezTo>
                    <a:pt x="751" y="908"/>
                    <a:pt x="751" y="908"/>
                    <a:pt x="751" y="909"/>
                  </a:cubicBezTo>
                  <a:cubicBezTo>
                    <a:pt x="751" y="909"/>
                    <a:pt x="751" y="909"/>
                    <a:pt x="751" y="909"/>
                  </a:cubicBezTo>
                  <a:cubicBezTo>
                    <a:pt x="751" y="909"/>
                    <a:pt x="750" y="909"/>
                    <a:pt x="750" y="909"/>
                  </a:cubicBezTo>
                  <a:cubicBezTo>
                    <a:pt x="750" y="910"/>
                    <a:pt x="752" y="910"/>
                    <a:pt x="752" y="910"/>
                  </a:cubicBezTo>
                  <a:cubicBezTo>
                    <a:pt x="752" y="909"/>
                    <a:pt x="751" y="908"/>
                    <a:pt x="750" y="908"/>
                  </a:cubicBezTo>
                  <a:close/>
                  <a:moveTo>
                    <a:pt x="760" y="920"/>
                  </a:moveTo>
                  <a:cubicBezTo>
                    <a:pt x="759" y="920"/>
                    <a:pt x="759" y="920"/>
                    <a:pt x="759" y="920"/>
                  </a:cubicBezTo>
                  <a:cubicBezTo>
                    <a:pt x="759" y="920"/>
                    <a:pt x="759" y="920"/>
                    <a:pt x="759" y="920"/>
                  </a:cubicBezTo>
                  <a:cubicBezTo>
                    <a:pt x="759" y="920"/>
                    <a:pt x="759" y="920"/>
                    <a:pt x="759" y="920"/>
                  </a:cubicBezTo>
                  <a:cubicBezTo>
                    <a:pt x="759" y="920"/>
                    <a:pt x="758" y="920"/>
                    <a:pt x="758" y="920"/>
                  </a:cubicBezTo>
                  <a:cubicBezTo>
                    <a:pt x="759" y="920"/>
                    <a:pt x="759" y="920"/>
                    <a:pt x="760" y="920"/>
                  </a:cubicBezTo>
                  <a:cubicBezTo>
                    <a:pt x="760" y="920"/>
                    <a:pt x="760" y="920"/>
                    <a:pt x="760" y="920"/>
                  </a:cubicBezTo>
                  <a:close/>
                  <a:moveTo>
                    <a:pt x="761" y="922"/>
                  </a:moveTo>
                  <a:cubicBezTo>
                    <a:pt x="762" y="922"/>
                    <a:pt x="761" y="920"/>
                    <a:pt x="760" y="920"/>
                  </a:cubicBezTo>
                  <a:cubicBezTo>
                    <a:pt x="761" y="920"/>
                    <a:pt x="761" y="920"/>
                    <a:pt x="761" y="921"/>
                  </a:cubicBezTo>
                  <a:cubicBezTo>
                    <a:pt x="761" y="921"/>
                    <a:pt x="761" y="921"/>
                    <a:pt x="760" y="921"/>
                  </a:cubicBezTo>
                  <a:cubicBezTo>
                    <a:pt x="760" y="922"/>
                    <a:pt x="761" y="921"/>
                    <a:pt x="761" y="921"/>
                  </a:cubicBezTo>
                  <a:cubicBezTo>
                    <a:pt x="761" y="922"/>
                    <a:pt x="760" y="922"/>
                    <a:pt x="760" y="922"/>
                  </a:cubicBezTo>
                  <a:cubicBezTo>
                    <a:pt x="760" y="922"/>
                    <a:pt x="760" y="923"/>
                    <a:pt x="760" y="923"/>
                  </a:cubicBezTo>
                  <a:cubicBezTo>
                    <a:pt x="760" y="923"/>
                    <a:pt x="760" y="923"/>
                    <a:pt x="760" y="923"/>
                  </a:cubicBezTo>
                  <a:cubicBezTo>
                    <a:pt x="759" y="923"/>
                    <a:pt x="759" y="924"/>
                    <a:pt x="758" y="924"/>
                  </a:cubicBezTo>
                  <a:cubicBezTo>
                    <a:pt x="759" y="924"/>
                    <a:pt x="759" y="924"/>
                    <a:pt x="760" y="923"/>
                  </a:cubicBezTo>
                  <a:cubicBezTo>
                    <a:pt x="761" y="923"/>
                    <a:pt x="761" y="922"/>
                    <a:pt x="761" y="92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endParaRPr lang="ru-RU" sz="7198"/>
            </a:p>
          </p:txBody>
        </p:sp>
        <p:sp>
          <p:nvSpPr>
            <p:cNvPr id="133" name="Europe">
              <a:extLst>
                <a:ext uri="{FF2B5EF4-FFF2-40B4-BE49-F238E27FC236}">
                  <a16:creationId xmlns:a16="http://schemas.microsoft.com/office/drawing/2014/main" id="{CEF2C756-22CD-AD25-33E8-CA31F060BFC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236710" y="3969504"/>
              <a:ext cx="3428107" cy="3488417"/>
            </a:xfrm>
            <a:custGeom>
              <a:avLst/>
              <a:gdLst>
                <a:gd name="T0" fmla="*/ 1471253 w 437"/>
                <a:gd name="T1" fmla="*/ 958779 h 444"/>
                <a:gd name="T2" fmla="*/ 1267239 w 437"/>
                <a:gd name="T3" fmla="*/ 880190 h 444"/>
                <a:gd name="T4" fmla="*/ 906292 w 437"/>
                <a:gd name="T5" fmla="*/ 986285 h 444"/>
                <a:gd name="T6" fmla="*/ 894522 w 437"/>
                <a:gd name="T7" fmla="*/ 1029508 h 444"/>
                <a:gd name="T8" fmla="*/ 568884 w 437"/>
                <a:gd name="T9" fmla="*/ 1241697 h 444"/>
                <a:gd name="T10" fmla="*/ 580654 w 437"/>
                <a:gd name="T11" fmla="*/ 1449956 h 444"/>
                <a:gd name="T12" fmla="*/ 737588 w 437"/>
                <a:gd name="T13" fmla="*/ 1497109 h 444"/>
                <a:gd name="T14" fmla="*/ 1086765 w 437"/>
                <a:gd name="T15" fmla="*/ 1579627 h 444"/>
                <a:gd name="T16" fmla="*/ 1188772 w 437"/>
                <a:gd name="T17" fmla="*/ 1591416 h 444"/>
                <a:gd name="T18" fmla="*/ 1286856 w 437"/>
                <a:gd name="T19" fmla="*/ 1559980 h 444"/>
                <a:gd name="T20" fmla="*/ 1588953 w 437"/>
                <a:gd name="T21" fmla="*/ 1391015 h 444"/>
                <a:gd name="T22" fmla="*/ 1055379 w 437"/>
                <a:gd name="T23" fmla="*/ 247554 h 444"/>
                <a:gd name="T24" fmla="*/ 1208389 w 437"/>
                <a:gd name="T25" fmla="*/ 94306 h 444"/>
                <a:gd name="T26" fmla="*/ 1196619 w 437"/>
                <a:gd name="T27" fmla="*/ 106094 h 444"/>
                <a:gd name="T28" fmla="*/ 1157386 w 437"/>
                <a:gd name="T29" fmla="*/ 110024 h 444"/>
                <a:gd name="T30" fmla="*/ 808208 w 437"/>
                <a:gd name="T31" fmla="*/ 730872 h 444"/>
                <a:gd name="T32" fmla="*/ 1027915 w 437"/>
                <a:gd name="T33" fmla="*/ 943061 h 444"/>
                <a:gd name="T34" fmla="*/ 1122076 w 437"/>
                <a:gd name="T35" fmla="*/ 565837 h 444"/>
                <a:gd name="T36" fmla="*/ 1286856 w 437"/>
                <a:gd name="T37" fmla="*/ 483319 h 444"/>
                <a:gd name="T38" fmla="*/ 1435943 w 437"/>
                <a:gd name="T39" fmla="*/ 447954 h 444"/>
                <a:gd name="T40" fmla="*/ 1369246 w 437"/>
                <a:gd name="T41" fmla="*/ 23577 h 444"/>
                <a:gd name="T42" fmla="*/ 1212312 w 437"/>
                <a:gd name="T43" fmla="*/ 110024 h 444"/>
                <a:gd name="T44" fmla="*/ 1043609 w 437"/>
                <a:gd name="T45" fmla="*/ 267201 h 444"/>
                <a:gd name="T46" fmla="*/ 965142 w 437"/>
                <a:gd name="T47" fmla="*/ 451883 h 444"/>
                <a:gd name="T48" fmla="*/ 843518 w 437"/>
                <a:gd name="T49" fmla="*/ 573695 h 444"/>
                <a:gd name="T50" fmla="*/ 294251 w 437"/>
                <a:gd name="T51" fmla="*/ 412589 h 444"/>
                <a:gd name="T52" fmla="*/ 211860 w 437"/>
                <a:gd name="T53" fmla="*/ 345789 h 444"/>
                <a:gd name="T54" fmla="*/ 113777 w 437"/>
                <a:gd name="T55" fmla="*/ 400801 h 444"/>
                <a:gd name="T56" fmla="*/ 39233 w 437"/>
                <a:gd name="T57" fmla="*/ 357577 h 444"/>
                <a:gd name="T58" fmla="*/ 23540 w 437"/>
                <a:gd name="T59" fmla="*/ 416519 h 444"/>
                <a:gd name="T60" fmla="*/ 11770 w 437"/>
                <a:gd name="T61" fmla="*/ 447954 h 444"/>
                <a:gd name="T62" fmla="*/ 47080 w 437"/>
                <a:gd name="T63" fmla="*/ 514754 h 444"/>
                <a:gd name="T64" fmla="*/ 215784 w 437"/>
                <a:gd name="T65" fmla="*/ 510825 h 444"/>
                <a:gd name="T66" fmla="*/ 1153462 w 437"/>
                <a:gd name="T67" fmla="*/ 844826 h 444"/>
                <a:gd name="T68" fmla="*/ 906292 w 437"/>
                <a:gd name="T69" fmla="*/ 1536404 h 444"/>
                <a:gd name="T70" fmla="*/ 494341 w 437"/>
                <a:gd name="T71" fmla="*/ 974496 h 444"/>
                <a:gd name="T72" fmla="*/ 478648 w 437"/>
                <a:gd name="T73" fmla="*/ 943061 h 444"/>
                <a:gd name="T74" fmla="*/ 502188 w 437"/>
                <a:gd name="T75" fmla="*/ 864473 h 444"/>
                <a:gd name="T76" fmla="*/ 498264 w 437"/>
                <a:gd name="T77" fmla="*/ 939132 h 444"/>
                <a:gd name="T78" fmla="*/ 517881 w 437"/>
                <a:gd name="T79" fmla="*/ 978426 h 444"/>
                <a:gd name="T80" fmla="*/ 537498 w 437"/>
                <a:gd name="T81" fmla="*/ 1049155 h 444"/>
                <a:gd name="T82" fmla="*/ 537498 w 437"/>
                <a:gd name="T83" fmla="*/ 1127744 h 444"/>
                <a:gd name="T84" fmla="*/ 553191 w 437"/>
                <a:gd name="T85" fmla="*/ 1182756 h 444"/>
                <a:gd name="T86" fmla="*/ 686585 w 437"/>
                <a:gd name="T87" fmla="*/ 1115956 h 444"/>
                <a:gd name="T88" fmla="*/ 564961 w 437"/>
                <a:gd name="T89" fmla="*/ 923414 h 444"/>
                <a:gd name="T90" fmla="*/ 561038 w 437"/>
                <a:gd name="T91" fmla="*/ 805531 h 444"/>
                <a:gd name="T92" fmla="*/ 494341 w 437"/>
                <a:gd name="T93" fmla="*/ 852684 h 444"/>
                <a:gd name="T94" fmla="*/ 462954 w 437"/>
                <a:gd name="T95" fmla="*/ 903767 h 444"/>
                <a:gd name="T96" fmla="*/ 466878 w 437"/>
                <a:gd name="T97" fmla="*/ 844826 h 444"/>
                <a:gd name="T98" fmla="*/ 474724 w 437"/>
                <a:gd name="T99" fmla="*/ 852684 h 444"/>
                <a:gd name="T100" fmla="*/ 561038 w 437"/>
                <a:gd name="T101" fmla="*/ 789814 h 444"/>
                <a:gd name="T102" fmla="*/ 608118 w 437"/>
                <a:gd name="T103" fmla="*/ 723013 h 444"/>
                <a:gd name="T104" fmla="*/ 1318243 w 437"/>
                <a:gd name="T105" fmla="*/ 1725016 h 444"/>
                <a:gd name="T106" fmla="*/ 1326089 w 437"/>
                <a:gd name="T107" fmla="*/ 1552121 h 444"/>
                <a:gd name="T108" fmla="*/ 1310396 w 437"/>
                <a:gd name="T109" fmla="*/ 1725016 h 444"/>
                <a:gd name="T110" fmla="*/ 1290779 w 437"/>
                <a:gd name="T111" fmla="*/ 1626780 h 444"/>
                <a:gd name="T112" fmla="*/ 1381016 w 437"/>
                <a:gd name="T113" fmla="*/ 1697510 h 444"/>
                <a:gd name="T114" fmla="*/ 1337859 w 437"/>
                <a:gd name="T115" fmla="*/ 1622851 h 444"/>
                <a:gd name="T116" fmla="*/ 1310396 w 437"/>
                <a:gd name="T117" fmla="*/ 1662145 h 444"/>
                <a:gd name="T118" fmla="*/ 1365323 w 437"/>
                <a:gd name="T119" fmla="*/ 1681792 h 444"/>
                <a:gd name="T120" fmla="*/ 1177002 w 437"/>
                <a:gd name="T121" fmla="*/ 715155 h 444"/>
                <a:gd name="T122" fmla="*/ 1247622 w 437"/>
                <a:gd name="T123" fmla="*/ 797672 h 444"/>
                <a:gd name="T124" fmla="*/ 918062 w 437"/>
                <a:gd name="T125" fmla="*/ 970567 h 444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437" h="444">
                  <a:moveTo>
                    <a:pt x="290" y="377"/>
                  </a:moveTo>
                  <a:cubicBezTo>
                    <a:pt x="290" y="377"/>
                    <a:pt x="290" y="377"/>
                    <a:pt x="290" y="378"/>
                  </a:cubicBezTo>
                  <a:moveTo>
                    <a:pt x="221" y="236"/>
                  </a:moveTo>
                  <a:cubicBezTo>
                    <a:pt x="221" y="236"/>
                    <a:pt x="221" y="236"/>
                    <a:pt x="221" y="236"/>
                  </a:cubicBezTo>
                  <a:moveTo>
                    <a:pt x="258" y="342"/>
                  </a:moveTo>
                  <a:cubicBezTo>
                    <a:pt x="257" y="342"/>
                    <a:pt x="257" y="342"/>
                    <a:pt x="257" y="342"/>
                  </a:cubicBezTo>
                  <a:cubicBezTo>
                    <a:pt x="258" y="343"/>
                    <a:pt x="258" y="343"/>
                    <a:pt x="258" y="342"/>
                  </a:cubicBezTo>
                  <a:close/>
                  <a:moveTo>
                    <a:pt x="258" y="342"/>
                  </a:moveTo>
                  <a:cubicBezTo>
                    <a:pt x="257" y="342"/>
                    <a:pt x="257" y="342"/>
                    <a:pt x="257" y="342"/>
                  </a:cubicBezTo>
                  <a:cubicBezTo>
                    <a:pt x="258" y="343"/>
                    <a:pt x="258" y="343"/>
                    <a:pt x="258" y="342"/>
                  </a:cubicBezTo>
                  <a:close/>
                  <a:moveTo>
                    <a:pt x="437" y="312"/>
                  </a:moveTo>
                  <a:cubicBezTo>
                    <a:pt x="437" y="311"/>
                    <a:pt x="437" y="309"/>
                    <a:pt x="436" y="308"/>
                  </a:cubicBezTo>
                  <a:cubicBezTo>
                    <a:pt x="435" y="308"/>
                    <a:pt x="435" y="309"/>
                    <a:pt x="434" y="309"/>
                  </a:cubicBezTo>
                  <a:cubicBezTo>
                    <a:pt x="434" y="309"/>
                    <a:pt x="434" y="308"/>
                    <a:pt x="433" y="308"/>
                  </a:cubicBezTo>
                  <a:cubicBezTo>
                    <a:pt x="433" y="308"/>
                    <a:pt x="433" y="307"/>
                    <a:pt x="433" y="307"/>
                  </a:cubicBezTo>
                  <a:cubicBezTo>
                    <a:pt x="432" y="307"/>
                    <a:pt x="431" y="307"/>
                    <a:pt x="431" y="307"/>
                  </a:cubicBezTo>
                  <a:cubicBezTo>
                    <a:pt x="431" y="306"/>
                    <a:pt x="431" y="306"/>
                    <a:pt x="430" y="306"/>
                  </a:cubicBezTo>
                  <a:cubicBezTo>
                    <a:pt x="429" y="306"/>
                    <a:pt x="429" y="306"/>
                    <a:pt x="429" y="306"/>
                  </a:cubicBezTo>
                  <a:cubicBezTo>
                    <a:pt x="428" y="306"/>
                    <a:pt x="427" y="305"/>
                    <a:pt x="426" y="305"/>
                  </a:cubicBezTo>
                  <a:cubicBezTo>
                    <a:pt x="425" y="305"/>
                    <a:pt x="425" y="303"/>
                    <a:pt x="424" y="303"/>
                  </a:cubicBezTo>
                  <a:cubicBezTo>
                    <a:pt x="423" y="303"/>
                    <a:pt x="423" y="305"/>
                    <a:pt x="423" y="305"/>
                  </a:cubicBezTo>
                  <a:cubicBezTo>
                    <a:pt x="422" y="305"/>
                    <a:pt x="422" y="305"/>
                    <a:pt x="422" y="305"/>
                  </a:cubicBezTo>
                  <a:cubicBezTo>
                    <a:pt x="421" y="303"/>
                    <a:pt x="420" y="302"/>
                    <a:pt x="419" y="300"/>
                  </a:cubicBezTo>
                  <a:cubicBezTo>
                    <a:pt x="418" y="299"/>
                    <a:pt x="417" y="300"/>
                    <a:pt x="416" y="301"/>
                  </a:cubicBezTo>
                  <a:cubicBezTo>
                    <a:pt x="415" y="300"/>
                    <a:pt x="415" y="301"/>
                    <a:pt x="414" y="301"/>
                  </a:cubicBezTo>
                  <a:cubicBezTo>
                    <a:pt x="414" y="301"/>
                    <a:pt x="413" y="302"/>
                    <a:pt x="413" y="302"/>
                  </a:cubicBezTo>
                  <a:cubicBezTo>
                    <a:pt x="413" y="301"/>
                    <a:pt x="411" y="301"/>
                    <a:pt x="410" y="301"/>
                  </a:cubicBezTo>
                  <a:cubicBezTo>
                    <a:pt x="410" y="300"/>
                    <a:pt x="409" y="300"/>
                    <a:pt x="408" y="300"/>
                  </a:cubicBezTo>
                  <a:cubicBezTo>
                    <a:pt x="408" y="300"/>
                    <a:pt x="407" y="300"/>
                    <a:pt x="406" y="300"/>
                  </a:cubicBezTo>
                  <a:cubicBezTo>
                    <a:pt x="406" y="300"/>
                    <a:pt x="406" y="300"/>
                    <a:pt x="406" y="300"/>
                  </a:cubicBezTo>
                  <a:cubicBezTo>
                    <a:pt x="406" y="300"/>
                    <a:pt x="406" y="300"/>
                    <a:pt x="406" y="299"/>
                  </a:cubicBezTo>
                  <a:cubicBezTo>
                    <a:pt x="404" y="298"/>
                    <a:pt x="405" y="298"/>
                    <a:pt x="405" y="297"/>
                  </a:cubicBezTo>
                  <a:cubicBezTo>
                    <a:pt x="405" y="296"/>
                    <a:pt x="405" y="296"/>
                    <a:pt x="405" y="296"/>
                  </a:cubicBezTo>
                  <a:cubicBezTo>
                    <a:pt x="404" y="295"/>
                    <a:pt x="404" y="294"/>
                    <a:pt x="404" y="294"/>
                  </a:cubicBezTo>
                  <a:cubicBezTo>
                    <a:pt x="404" y="294"/>
                    <a:pt x="404" y="293"/>
                    <a:pt x="404" y="293"/>
                  </a:cubicBezTo>
                  <a:cubicBezTo>
                    <a:pt x="403" y="293"/>
                    <a:pt x="403" y="292"/>
                    <a:pt x="402" y="291"/>
                  </a:cubicBezTo>
                  <a:cubicBezTo>
                    <a:pt x="401" y="291"/>
                    <a:pt x="401" y="292"/>
                    <a:pt x="400" y="292"/>
                  </a:cubicBezTo>
                  <a:cubicBezTo>
                    <a:pt x="400" y="292"/>
                    <a:pt x="400" y="291"/>
                    <a:pt x="399" y="291"/>
                  </a:cubicBezTo>
                  <a:cubicBezTo>
                    <a:pt x="398" y="291"/>
                    <a:pt x="397" y="291"/>
                    <a:pt x="396" y="291"/>
                  </a:cubicBezTo>
                  <a:cubicBezTo>
                    <a:pt x="397" y="290"/>
                    <a:pt x="397" y="290"/>
                    <a:pt x="397" y="289"/>
                  </a:cubicBezTo>
                  <a:cubicBezTo>
                    <a:pt x="397" y="289"/>
                    <a:pt x="397" y="288"/>
                    <a:pt x="397" y="288"/>
                  </a:cubicBezTo>
                  <a:cubicBezTo>
                    <a:pt x="397" y="287"/>
                    <a:pt x="395" y="287"/>
                    <a:pt x="397" y="286"/>
                  </a:cubicBezTo>
                  <a:cubicBezTo>
                    <a:pt x="397" y="286"/>
                    <a:pt x="398" y="286"/>
                    <a:pt x="398" y="285"/>
                  </a:cubicBezTo>
                  <a:cubicBezTo>
                    <a:pt x="398" y="285"/>
                    <a:pt x="398" y="284"/>
                    <a:pt x="397" y="284"/>
                  </a:cubicBezTo>
                  <a:cubicBezTo>
                    <a:pt x="397" y="284"/>
                    <a:pt x="397" y="284"/>
                    <a:pt x="396" y="284"/>
                  </a:cubicBezTo>
                  <a:cubicBezTo>
                    <a:pt x="396" y="283"/>
                    <a:pt x="396" y="283"/>
                    <a:pt x="396" y="283"/>
                  </a:cubicBezTo>
                  <a:cubicBezTo>
                    <a:pt x="396" y="282"/>
                    <a:pt x="395" y="279"/>
                    <a:pt x="393" y="279"/>
                  </a:cubicBezTo>
                  <a:cubicBezTo>
                    <a:pt x="393" y="279"/>
                    <a:pt x="393" y="279"/>
                    <a:pt x="392" y="279"/>
                  </a:cubicBezTo>
                  <a:cubicBezTo>
                    <a:pt x="392" y="277"/>
                    <a:pt x="388" y="280"/>
                    <a:pt x="387" y="280"/>
                  </a:cubicBezTo>
                  <a:cubicBezTo>
                    <a:pt x="386" y="280"/>
                    <a:pt x="385" y="279"/>
                    <a:pt x="385" y="279"/>
                  </a:cubicBezTo>
                  <a:cubicBezTo>
                    <a:pt x="384" y="280"/>
                    <a:pt x="384" y="281"/>
                    <a:pt x="384" y="281"/>
                  </a:cubicBezTo>
                  <a:cubicBezTo>
                    <a:pt x="383" y="283"/>
                    <a:pt x="381" y="282"/>
                    <a:pt x="380" y="282"/>
                  </a:cubicBezTo>
                  <a:cubicBezTo>
                    <a:pt x="380" y="281"/>
                    <a:pt x="379" y="280"/>
                    <a:pt x="379" y="279"/>
                  </a:cubicBezTo>
                  <a:cubicBezTo>
                    <a:pt x="379" y="278"/>
                    <a:pt x="379" y="278"/>
                    <a:pt x="379" y="277"/>
                  </a:cubicBezTo>
                  <a:cubicBezTo>
                    <a:pt x="379" y="277"/>
                    <a:pt x="379" y="277"/>
                    <a:pt x="379" y="276"/>
                  </a:cubicBezTo>
                  <a:cubicBezTo>
                    <a:pt x="379" y="275"/>
                    <a:pt x="379" y="274"/>
                    <a:pt x="378" y="273"/>
                  </a:cubicBezTo>
                  <a:cubicBezTo>
                    <a:pt x="377" y="273"/>
                    <a:pt x="377" y="272"/>
                    <a:pt x="377" y="271"/>
                  </a:cubicBezTo>
                  <a:cubicBezTo>
                    <a:pt x="377" y="271"/>
                    <a:pt x="377" y="271"/>
                    <a:pt x="377" y="270"/>
                  </a:cubicBezTo>
                  <a:cubicBezTo>
                    <a:pt x="378" y="270"/>
                    <a:pt x="378" y="270"/>
                    <a:pt x="378" y="269"/>
                  </a:cubicBezTo>
                  <a:cubicBezTo>
                    <a:pt x="379" y="268"/>
                    <a:pt x="381" y="271"/>
                    <a:pt x="382" y="271"/>
                  </a:cubicBezTo>
                  <a:cubicBezTo>
                    <a:pt x="383" y="271"/>
                    <a:pt x="384" y="270"/>
                    <a:pt x="385" y="269"/>
                  </a:cubicBezTo>
                  <a:cubicBezTo>
                    <a:pt x="385" y="269"/>
                    <a:pt x="385" y="269"/>
                    <a:pt x="385" y="268"/>
                  </a:cubicBezTo>
                  <a:cubicBezTo>
                    <a:pt x="386" y="268"/>
                    <a:pt x="386" y="268"/>
                    <a:pt x="386" y="268"/>
                  </a:cubicBezTo>
                  <a:cubicBezTo>
                    <a:pt x="387" y="267"/>
                    <a:pt x="386" y="266"/>
                    <a:pt x="385" y="266"/>
                  </a:cubicBezTo>
                  <a:cubicBezTo>
                    <a:pt x="385" y="266"/>
                    <a:pt x="385" y="265"/>
                    <a:pt x="384" y="265"/>
                  </a:cubicBezTo>
                  <a:cubicBezTo>
                    <a:pt x="385" y="265"/>
                    <a:pt x="385" y="264"/>
                    <a:pt x="385" y="264"/>
                  </a:cubicBezTo>
                  <a:cubicBezTo>
                    <a:pt x="385" y="264"/>
                    <a:pt x="385" y="264"/>
                    <a:pt x="384" y="264"/>
                  </a:cubicBezTo>
                  <a:cubicBezTo>
                    <a:pt x="384" y="263"/>
                    <a:pt x="383" y="263"/>
                    <a:pt x="383" y="263"/>
                  </a:cubicBezTo>
                  <a:cubicBezTo>
                    <a:pt x="382" y="263"/>
                    <a:pt x="382" y="263"/>
                    <a:pt x="381" y="263"/>
                  </a:cubicBezTo>
                  <a:cubicBezTo>
                    <a:pt x="380" y="263"/>
                    <a:pt x="381" y="261"/>
                    <a:pt x="381" y="261"/>
                  </a:cubicBezTo>
                  <a:cubicBezTo>
                    <a:pt x="381" y="260"/>
                    <a:pt x="380" y="259"/>
                    <a:pt x="380" y="259"/>
                  </a:cubicBezTo>
                  <a:cubicBezTo>
                    <a:pt x="379" y="259"/>
                    <a:pt x="378" y="258"/>
                    <a:pt x="378" y="258"/>
                  </a:cubicBezTo>
                  <a:cubicBezTo>
                    <a:pt x="377" y="257"/>
                    <a:pt x="377" y="256"/>
                    <a:pt x="376" y="255"/>
                  </a:cubicBezTo>
                  <a:cubicBezTo>
                    <a:pt x="376" y="255"/>
                    <a:pt x="376" y="255"/>
                    <a:pt x="376" y="255"/>
                  </a:cubicBezTo>
                  <a:cubicBezTo>
                    <a:pt x="376" y="254"/>
                    <a:pt x="376" y="254"/>
                    <a:pt x="376" y="254"/>
                  </a:cubicBezTo>
                  <a:cubicBezTo>
                    <a:pt x="376" y="253"/>
                    <a:pt x="376" y="253"/>
                    <a:pt x="375" y="253"/>
                  </a:cubicBezTo>
                  <a:cubicBezTo>
                    <a:pt x="375" y="253"/>
                    <a:pt x="375" y="252"/>
                    <a:pt x="375" y="252"/>
                  </a:cubicBezTo>
                  <a:cubicBezTo>
                    <a:pt x="375" y="252"/>
                    <a:pt x="372" y="249"/>
                    <a:pt x="374" y="250"/>
                  </a:cubicBezTo>
                  <a:cubicBezTo>
                    <a:pt x="374" y="249"/>
                    <a:pt x="375" y="249"/>
                    <a:pt x="375" y="248"/>
                  </a:cubicBezTo>
                  <a:cubicBezTo>
                    <a:pt x="375" y="248"/>
                    <a:pt x="375" y="248"/>
                    <a:pt x="375" y="247"/>
                  </a:cubicBezTo>
                  <a:cubicBezTo>
                    <a:pt x="375" y="247"/>
                    <a:pt x="375" y="246"/>
                    <a:pt x="374" y="246"/>
                  </a:cubicBezTo>
                  <a:cubicBezTo>
                    <a:pt x="374" y="246"/>
                    <a:pt x="374" y="246"/>
                    <a:pt x="374" y="245"/>
                  </a:cubicBezTo>
                  <a:cubicBezTo>
                    <a:pt x="374" y="245"/>
                    <a:pt x="374" y="245"/>
                    <a:pt x="375" y="244"/>
                  </a:cubicBezTo>
                  <a:cubicBezTo>
                    <a:pt x="375" y="244"/>
                    <a:pt x="374" y="244"/>
                    <a:pt x="374" y="243"/>
                  </a:cubicBezTo>
                  <a:cubicBezTo>
                    <a:pt x="374" y="242"/>
                    <a:pt x="375" y="242"/>
                    <a:pt x="374" y="242"/>
                  </a:cubicBezTo>
                  <a:cubicBezTo>
                    <a:pt x="373" y="242"/>
                    <a:pt x="373" y="241"/>
                    <a:pt x="373" y="241"/>
                  </a:cubicBezTo>
                  <a:cubicBezTo>
                    <a:pt x="373" y="241"/>
                    <a:pt x="373" y="241"/>
                    <a:pt x="372" y="241"/>
                  </a:cubicBezTo>
                  <a:cubicBezTo>
                    <a:pt x="372" y="241"/>
                    <a:pt x="372" y="241"/>
                    <a:pt x="372" y="241"/>
                  </a:cubicBezTo>
                  <a:cubicBezTo>
                    <a:pt x="372" y="240"/>
                    <a:pt x="372" y="239"/>
                    <a:pt x="371" y="239"/>
                  </a:cubicBezTo>
                  <a:cubicBezTo>
                    <a:pt x="370" y="239"/>
                    <a:pt x="367" y="238"/>
                    <a:pt x="367" y="240"/>
                  </a:cubicBezTo>
                  <a:cubicBezTo>
                    <a:pt x="365" y="239"/>
                    <a:pt x="365" y="240"/>
                    <a:pt x="364" y="241"/>
                  </a:cubicBezTo>
                  <a:cubicBezTo>
                    <a:pt x="364" y="240"/>
                    <a:pt x="364" y="239"/>
                    <a:pt x="364" y="239"/>
                  </a:cubicBezTo>
                  <a:cubicBezTo>
                    <a:pt x="364" y="238"/>
                    <a:pt x="365" y="238"/>
                    <a:pt x="365" y="237"/>
                  </a:cubicBezTo>
                  <a:cubicBezTo>
                    <a:pt x="364" y="237"/>
                    <a:pt x="363" y="237"/>
                    <a:pt x="363" y="237"/>
                  </a:cubicBezTo>
                  <a:cubicBezTo>
                    <a:pt x="361" y="236"/>
                    <a:pt x="361" y="237"/>
                    <a:pt x="360" y="238"/>
                  </a:cubicBezTo>
                  <a:cubicBezTo>
                    <a:pt x="359" y="238"/>
                    <a:pt x="360" y="235"/>
                    <a:pt x="357" y="236"/>
                  </a:cubicBezTo>
                  <a:cubicBezTo>
                    <a:pt x="356" y="237"/>
                    <a:pt x="356" y="236"/>
                    <a:pt x="356" y="235"/>
                  </a:cubicBezTo>
                  <a:cubicBezTo>
                    <a:pt x="355" y="236"/>
                    <a:pt x="354" y="236"/>
                    <a:pt x="354" y="236"/>
                  </a:cubicBezTo>
                  <a:cubicBezTo>
                    <a:pt x="355" y="235"/>
                    <a:pt x="357" y="235"/>
                    <a:pt x="356" y="232"/>
                  </a:cubicBezTo>
                  <a:cubicBezTo>
                    <a:pt x="356" y="231"/>
                    <a:pt x="356" y="231"/>
                    <a:pt x="355" y="230"/>
                  </a:cubicBezTo>
                  <a:cubicBezTo>
                    <a:pt x="355" y="230"/>
                    <a:pt x="355" y="230"/>
                    <a:pt x="355" y="230"/>
                  </a:cubicBezTo>
                  <a:cubicBezTo>
                    <a:pt x="355" y="229"/>
                    <a:pt x="355" y="229"/>
                    <a:pt x="355" y="228"/>
                  </a:cubicBezTo>
                  <a:cubicBezTo>
                    <a:pt x="354" y="228"/>
                    <a:pt x="354" y="227"/>
                    <a:pt x="354" y="227"/>
                  </a:cubicBezTo>
                  <a:cubicBezTo>
                    <a:pt x="353" y="226"/>
                    <a:pt x="353" y="227"/>
                    <a:pt x="352" y="227"/>
                  </a:cubicBezTo>
                  <a:cubicBezTo>
                    <a:pt x="353" y="225"/>
                    <a:pt x="353" y="224"/>
                    <a:pt x="353" y="223"/>
                  </a:cubicBezTo>
                  <a:cubicBezTo>
                    <a:pt x="353" y="222"/>
                    <a:pt x="354" y="223"/>
                    <a:pt x="354" y="221"/>
                  </a:cubicBezTo>
                  <a:cubicBezTo>
                    <a:pt x="353" y="220"/>
                    <a:pt x="352" y="220"/>
                    <a:pt x="352" y="219"/>
                  </a:cubicBezTo>
                  <a:cubicBezTo>
                    <a:pt x="352" y="218"/>
                    <a:pt x="352" y="218"/>
                    <a:pt x="351" y="218"/>
                  </a:cubicBezTo>
                  <a:cubicBezTo>
                    <a:pt x="351" y="218"/>
                    <a:pt x="350" y="218"/>
                    <a:pt x="350" y="218"/>
                  </a:cubicBezTo>
                  <a:cubicBezTo>
                    <a:pt x="350" y="217"/>
                    <a:pt x="354" y="214"/>
                    <a:pt x="353" y="213"/>
                  </a:cubicBezTo>
                  <a:cubicBezTo>
                    <a:pt x="353" y="213"/>
                    <a:pt x="353" y="213"/>
                    <a:pt x="353" y="213"/>
                  </a:cubicBezTo>
                  <a:cubicBezTo>
                    <a:pt x="353" y="213"/>
                    <a:pt x="353" y="212"/>
                    <a:pt x="353" y="212"/>
                  </a:cubicBezTo>
                  <a:cubicBezTo>
                    <a:pt x="352" y="211"/>
                    <a:pt x="352" y="210"/>
                    <a:pt x="352" y="210"/>
                  </a:cubicBezTo>
                  <a:cubicBezTo>
                    <a:pt x="351" y="208"/>
                    <a:pt x="352" y="206"/>
                    <a:pt x="351" y="204"/>
                  </a:cubicBezTo>
                  <a:cubicBezTo>
                    <a:pt x="351" y="202"/>
                    <a:pt x="351" y="202"/>
                    <a:pt x="352" y="200"/>
                  </a:cubicBezTo>
                  <a:cubicBezTo>
                    <a:pt x="353" y="199"/>
                    <a:pt x="353" y="197"/>
                    <a:pt x="354" y="196"/>
                  </a:cubicBezTo>
                  <a:cubicBezTo>
                    <a:pt x="354" y="195"/>
                    <a:pt x="355" y="195"/>
                    <a:pt x="356" y="195"/>
                  </a:cubicBezTo>
                  <a:cubicBezTo>
                    <a:pt x="356" y="194"/>
                    <a:pt x="355" y="193"/>
                    <a:pt x="355" y="193"/>
                  </a:cubicBezTo>
                  <a:cubicBezTo>
                    <a:pt x="353" y="196"/>
                    <a:pt x="345" y="192"/>
                    <a:pt x="343" y="191"/>
                  </a:cubicBezTo>
                  <a:cubicBezTo>
                    <a:pt x="343" y="191"/>
                    <a:pt x="342" y="192"/>
                    <a:pt x="342" y="191"/>
                  </a:cubicBezTo>
                  <a:cubicBezTo>
                    <a:pt x="342" y="191"/>
                    <a:pt x="342" y="191"/>
                    <a:pt x="342" y="191"/>
                  </a:cubicBezTo>
                  <a:cubicBezTo>
                    <a:pt x="341" y="191"/>
                    <a:pt x="341" y="191"/>
                    <a:pt x="341" y="191"/>
                  </a:cubicBezTo>
                  <a:cubicBezTo>
                    <a:pt x="341" y="191"/>
                    <a:pt x="341" y="192"/>
                    <a:pt x="340" y="192"/>
                  </a:cubicBezTo>
                  <a:cubicBezTo>
                    <a:pt x="340" y="192"/>
                    <a:pt x="340" y="191"/>
                    <a:pt x="340" y="191"/>
                  </a:cubicBezTo>
                  <a:cubicBezTo>
                    <a:pt x="340" y="191"/>
                    <a:pt x="340" y="190"/>
                    <a:pt x="339" y="191"/>
                  </a:cubicBezTo>
                  <a:cubicBezTo>
                    <a:pt x="339" y="191"/>
                    <a:pt x="339" y="191"/>
                    <a:pt x="339" y="192"/>
                  </a:cubicBezTo>
                  <a:cubicBezTo>
                    <a:pt x="339" y="192"/>
                    <a:pt x="338" y="191"/>
                    <a:pt x="338" y="191"/>
                  </a:cubicBezTo>
                  <a:cubicBezTo>
                    <a:pt x="338" y="191"/>
                    <a:pt x="338" y="192"/>
                    <a:pt x="338" y="192"/>
                  </a:cubicBezTo>
                  <a:cubicBezTo>
                    <a:pt x="338" y="192"/>
                    <a:pt x="337" y="192"/>
                    <a:pt x="337" y="193"/>
                  </a:cubicBezTo>
                  <a:cubicBezTo>
                    <a:pt x="337" y="193"/>
                    <a:pt x="336" y="192"/>
                    <a:pt x="336" y="192"/>
                  </a:cubicBezTo>
                  <a:cubicBezTo>
                    <a:pt x="336" y="192"/>
                    <a:pt x="336" y="192"/>
                    <a:pt x="336" y="192"/>
                  </a:cubicBezTo>
                  <a:cubicBezTo>
                    <a:pt x="336" y="192"/>
                    <a:pt x="336" y="192"/>
                    <a:pt x="336" y="192"/>
                  </a:cubicBezTo>
                  <a:cubicBezTo>
                    <a:pt x="336" y="192"/>
                    <a:pt x="335" y="192"/>
                    <a:pt x="335" y="192"/>
                  </a:cubicBezTo>
                  <a:cubicBezTo>
                    <a:pt x="335" y="192"/>
                    <a:pt x="335" y="192"/>
                    <a:pt x="335" y="192"/>
                  </a:cubicBezTo>
                  <a:cubicBezTo>
                    <a:pt x="334" y="193"/>
                    <a:pt x="334" y="192"/>
                    <a:pt x="333" y="192"/>
                  </a:cubicBezTo>
                  <a:cubicBezTo>
                    <a:pt x="333" y="192"/>
                    <a:pt x="333" y="193"/>
                    <a:pt x="333" y="193"/>
                  </a:cubicBezTo>
                  <a:cubicBezTo>
                    <a:pt x="333" y="193"/>
                    <a:pt x="333" y="193"/>
                    <a:pt x="333" y="193"/>
                  </a:cubicBezTo>
                  <a:cubicBezTo>
                    <a:pt x="332" y="194"/>
                    <a:pt x="332" y="192"/>
                    <a:pt x="331" y="191"/>
                  </a:cubicBezTo>
                  <a:cubicBezTo>
                    <a:pt x="332" y="191"/>
                    <a:pt x="331" y="195"/>
                    <a:pt x="331" y="193"/>
                  </a:cubicBezTo>
                  <a:cubicBezTo>
                    <a:pt x="331" y="193"/>
                    <a:pt x="328" y="195"/>
                    <a:pt x="328" y="194"/>
                  </a:cubicBezTo>
                  <a:cubicBezTo>
                    <a:pt x="328" y="195"/>
                    <a:pt x="329" y="195"/>
                    <a:pt x="329" y="196"/>
                  </a:cubicBezTo>
                  <a:cubicBezTo>
                    <a:pt x="328" y="196"/>
                    <a:pt x="328" y="195"/>
                    <a:pt x="328" y="195"/>
                  </a:cubicBezTo>
                  <a:cubicBezTo>
                    <a:pt x="327" y="196"/>
                    <a:pt x="327" y="195"/>
                    <a:pt x="326" y="195"/>
                  </a:cubicBezTo>
                  <a:cubicBezTo>
                    <a:pt x="326" y="197"/>
                    <a:pt x="326" y="196"/>
                    <a:pt x="325" y="196"/>
                  </a:cubicBezTo>
                  <a:cubicBezTo>
                    <a:pt x="325" y="196"/>
                    <a:pt x="325" y="196"/>
                    <a:pt x="325" y="196"/>
                  </a:cubicBezTo>
                  <a:cubicBezTo>
                    <a:pt x="324" y="197"/>
                    <a:pt x="325" y="198"/>
                    <a:pt x="325" y="198"/>
                  </a:cubicBezTo>
                  <a:cubicBezTo>
                    <a:pt x="325" y="198"/>
                    <a:pt x="325" y="198"/>
                    <a:pt x="325" y="198"/>
                  </a:cubicBezTo>
                  <a:cubicBezTo>
                    <a:pt x="325" y="199"/>
                    <a:pt x="326" y="199"/>
                    <a:pt x="325" y="200"/>
                  </a:cubicBezTo>
                  <a:cubicBezTo>
                    <a:pt x="324" y="201"/>
                    <a:pt x="324" y="199"/>
                    <a:pt x="325" y="202"/>
                  </a:cubicBezTo>
                  <a:cubicBezTo>
                    <a:pt x="325" y="202"/>
                    <a:pt x="324" y="202"/>
                    <a:pt x="325" y="202"/>
                  </a:cubicBezTo>
                  <a:cubicBezTo>
                    <a:pt x="325" y="202"/>
                    <a:pt x="326" y="201"/>
                    <a:pt x="327" y="202"/>
                  </a:cubicBezTo>
                  <a:cubicBezTo>
                    <a:pt x="327" y="202"/>
                    <a:pt x="327" y="203"/>
                    <a:pt x="326" y="203"/>
                  </a:cubicBezTo>
                  <a:cubicBezTo>
                    <a:pt x="326" y="203"/>
                    <a:pt x="326" y="203"/>
                    <a:pt x="326" y="203"/>
                  </a:cubicBezTo>
                  <a:cubicBezTo>
                    <a:pt x="325" y="203"/>
                    <a:pt x="325" y="203"/>
                    <a:pt x="325" y="203"/>
                  </a:cubicBezTo>
                  <a:cubicBezTo>
                    <a:pt x="324" y="204"/>
                    <a:pt x="325" y="205"/>
                    <a:pt x="326" y="205"/>
                  </a:cubicBezTo>
                  <a:cubicBezTo>
                    <a:pt x="326" y="206"/>
                    <a:pt x="326" y="206"/>
                    <a:pt x="326" y="207"/>
                  </a:cubicBezTo>
                  <a:cubicBezTo>
                    <a:pt x="326" y="207"/>
                    <a:pt x="328" y="209"/>
                    <a:pt x="329" y="209"/>
                  </a:cubicBezTo>
                  <a:cubicBezTo>
                    <a:pt x="329" y="209"/>
                    <a:pt x="330" y="209"/>
                    <a:pt x="330" y="208"/>
                  </a:cubicBezTo>
                  <a:cubicBezTo>
                    <a:pt x="330" y="208"/>
                    <a:pt x="330" y="208"/>
                    <a:pt x="330" y="207"/>
                  </a:cubicBezTo>
                  <a:cubicBezTo>
                    <a:pt x="331" y="207"/>
                    <a:pt x="331" y="207"/>
                    <a:pt x="331" y="208"/>
                  </a:cubicBezTo>
                  <a:cubicBezTo>
                    <a:pt x="332" y="208"/>
                    <a:pt x="331" y="211"/>
                    <a:pt x="331" y="211"/>
                  </a:cubicBezTo>
                  <a:cubicBezTo>
                    <a:pt x="331" y="213"/>
                    <a:pt x="330" y="214"/>
                    <a:pt x="330" y="215"/>
                  </a:cubicBezTo>
                  <a:cubicBezTo>
                    <a:pt x="330" y="216"/>
                    <a:pt x="330" y="217"/>
                    <a:pt x="330" y="218"/>
                  </a:cubicBezTo>
                  <a:cubicBezTo>
                    <a:pt x="331" y="220"/>
                    <a:pt x="331" y="221"/>
                    <a:pt x="330" y="223"/>
                  </a:cubicBezTo>
                  <a:cubicBezTo>
                    <a:pt x="329" y="224"/>
                    <a:pt x="326" y="226"/>
                    <a:pt x="325" y="225"/>
                  </a:cubicBezTo>
                  <a:cubicBezTo>
                    <a:pt x="325" y="224"/>
                    <a:pt x="324" y="224"/>
                    <a:pt x="323" y="224"/>
                  </a:cubicBezTo>
                  <a:cubicBezTo>
                    <a:pt x="322" y="223"/>
                    <a:pt x="323" y="221"/>
                    <a:pt x="321" y="220"/>
                  </a:cubicBezTo>
                  <a:cubicBezTo>
                    <a:pt x="321" y="219"/>
                    <a:pt x="320" y="218"/>
                    <a:pt x="319" y="218"/>
                  </a:cubicBezTo>
                  <a:cubicBezTo>
                    <a:pt x="318" y="217"/>
                    <a:pt x="319" y="216"/>
                    <a:pt x="318" y="216"/>
                  </a:cubicBezTo>
                  <a:cubicBezTo>
                    <a:pt x="318" y="215"/>
                    <a:pt x="317" y="216"/>
                    <a:pt x="317" y="216"/>
                  </a:cubicBezTo>
                  <a:cubicBezTo>
                    <a:pt x="316" y="217"/>
                    <a:pt x="313" y="217"/>
                    <a:pt x="312" y="218"/>
                  </a:cubicBezTo>
                  <a:cubicBezTo>
                    <a:pt x="312" y="219"/>
                    <a:pt x="310" y="221"/>
                    <a:pt x="310" y="222"/>
                  </a:cubicBezTo>
                  <a:cubicBezTo>
                    <a:pt x="310" y="223"/>
                    <a:pt x="311" y="224"/>
                    <a:pt x="310" y="225"/>
                  </a:cubicBezTo>
                  <a:cubicBezTo>
                    <a:pt x="310" y="226"/>
                    <a:pt x="309" y="226"/>
                    <a:pt x="308" y="227"/>
                  </a:cubicBezTo>
                  <a:cubicBezTo>
                    <a:pt x="308" y="227"/>
                    <a:pt x="308" y="229"/>
                    <a:pt x="308" y="230"/>
                  </a:cubicBezTo>
                  <a:cubicBezTo>
                    <a:pt x="308" y="231"/>
                    <a:pt x="309" y="232"/>
                    <a:pt x="308" y="232"/>
                  </a:cubicBezTo>
                  <a:cubicBezTo>
                    <a:pt x="308" y="233"/>
                    <a:pt x="308" y="235"/>
                    <a:pt x="308" y="236"/>
                  </a:cubicBezTo>
                  <a:cubicBezTo>
                    <a:pt x="308" y="237"/>
                    <a:pt x="308" y="238"/>
                    <a:pt x="308" y="240"/>
                  </a:cubicBezTo>
                  <a:cubicBezTo>
                    <a:pt x="308" y="240"/>
                    <a:pt x="308" y="243"/>
                    <a:pt x="308" y="243"/>
                  </a:cubicBezTo>
                  <a:cubicBezTo>
                    <a:pt x="309" y="243"/>
                    <a:pt x="308" y="241"/>
                    <a:pt x="309" y="241"/>
                  </a:cubicBezTo>
                  <a:cubicBezTo>
                    <a:pt x="309" y="242"/>
                    <a:pt x="309" y="242"/>
                    <a:pt x="309" y="243"/>
                  </a:cubicBezTo>
                  <a:cubicBezTo>
                    <a:pt x="309" y="244"/>
                    <a:pt x="309" y="244"/>
                    <a:pt x="309" y="245"/>
                  </a:cubicBezTo>
                  <a:cubicBezTo>
                    <a:pt x="310" y="245"/>
                    <a:pt x="310" y="252"/>
                    <a:pt x="307" y="250"/>
                  </a:cubicBezTo>
                  <a:cubicBezTo>
                    <a:pt x="306" y="249"/>
                    <a:pt x="306" y="249"/>
                    <a:pt x="306" y="249"/>
                  </a:cubicBezTo>
                  <a:cubicBezTo>
                    <a:pt x="305" y="249"/>
                    <a:pt x="305" y="249"/>
                    <a:pt x="305" y="249"/>
                  </a:cubicBezTo>
                  <a:cubicBezTo>
                    <a:pt x="305" y="249"/>
                    <a:pt x="309" y="245"/>
                    <a:pt x="308" y="243"/>
                  </a:cubicBezTo>
                  <a:cubicBezTo>
                    <a:pt x="307" y="244"/>
                    <a:pt x="307" y="246"/>
                    <a:pt x="306" y="247"/>
                  </a:cubicBezTo>
                  <a:cubicBezTo>
                    <a:pt x="305" y="248"/>
                    <a:pt x="304" y="249"/>
                    <a:pt x="302" y="249"/>
                  </a:cubicBezTo>
                  <a:cubicBezTo>
                    <a:pt x="302" y="249"/>
                    <a:pt x="301" y="249"/>
                    <a:pt x="301" y="249"/>
                  </a:cubicBezTo>
                  <a:cubicBezTo>
                    <a:pt x="300" y="250"/>
                    <a:pt x="301" y="251"/>
                    <a:pt x="301" y="251"/>
                  </a:cubicBezTo>
                  <a:cubicBezTo>
                    <a:pt x="301" y="253"/>
                    <a:pt x="300" y="254"/>
                    <a:pt x="299" y="255"/>
                  </a:cubicBezTo>
                  <a:cubicBezTo>
                    <a:pt x="297" y="256"/>
                    <a:pt x="294" y="257"/>
                    <a:pt x="292" y="256"/>
                  </a:cubicBezTo>
                  <a:cubicBezTo>
                    <a:pt x="292" y="256"/>
                    <a:pt x="290" y="253"/>
                    <a:pt x="290" y="252"/>
                  </a:cubicBezTo>
                  <a:cubicBezTo>
                    <a:pt x="291" y="250"/>
                    <a:pt x="292" y="253"/>
                    <a:pt x="293" y="253"/>
                  </a:cubicBezTo>
                  <a:cubicBezTo>
                    <a:pt x="293" y="252"/>
                    <a:pt x="290" y="250"/>
                    <a:pt x="289" y="251"/>
                  </a:cubicBezTo>
                  <a:cubicBezTo>
                    <a:pt x="287" y="251"/>
                    <a:pt x="285" y="251"/>
                    <a:pt x="283" y="252"/>
                  </a:cubicBezTo>
                  <a:cubicBezTo>
                    <a:pt x="281" y="253"/>
                    <a:pt x="279" y="253"/>
                    <a:pt x="278" y="254"/>
                  </a:cubicBezTo>
                  <a:cubicBezTo>
                    <a:pt x="277" y="255"/>
                    <a:pt x="277" y="256"/>
                    <a:pt x="276" y="257"/>
                  </a:cubicBezTo>
                  <a:cubicBezTo>
                    <a:pt x="275" y="258"/>
                    <a:pt x="273" y="257"/>
                    <a:pt x="272" y="258"/>
                  </a:cubicBezTo>
                  <a:cubicBezTo>
                    <a:pt x="270" y="259"/>
                    <a:pt x="268" y="259"/>
                    <a:pt x="266" y="260"/>
                  </a:cubicBezTo>
                  <a:cubicBezTo>
                    <a:pt x="266" y="260"/>
                    <a:pt x="264" y="261"/>
                    <a:pt x="264" y="261"/>
                  </a:cubicBezTo>
                  <a:cubicBezTo>
                    <a:pt x="263" y="262"/>
                    <a:pt x="264" y="261"/>
                    <a:pt x="265" y="262"/>
                  </a:cubicBezTo>
                  <a:cubicBezTo>
                    <a:pt x="265" y="263"/>
                    <a:pt x="265" y="265"/>
                    <a:pt x="265" y="265"/>
                  </a:cubicBezTo>
                  <a:cubicBezTo>
                    <a:pt x="264" y="265"/>
                    <a:pt x="264" y="264"/>
                    <a:pt x="264" y="264"/>
                  </a:cubicBezTo>
                  <a:cubicBezTo>
                    <a:pt x="264" y="264"/>
                    <a:pt x="263" y="263"/>
                    <a:pt x="262" y="263"/>
                  </a:cubicBezTo>
                  <a:cubicBezTo>
                    <a:pt x="262" y="264"/>
                    <a:pt x="259" y="263"/>
                    <a:pt x="259" y="262"/>
                  </a:cubicBezTo>
                  <a:cubicBezTo>
                    <a:pt x="259" y="262"/>
                    <a:pt x="260" y="261"/>
                    <a:pt x="260" y="261"/>
                  </a:cubicBezTo>
                  <a:cubicBezTo>
                    <a:pt x="260" y="261"/>
                    <a:pt x="260" y="261"/>
                    <a:pt x="259" y="261"/>
                  </a:cubicBezTo>
                  <a:cubicBezTo>
                    <a:pt x="259" y="260"/>
                    <a:pt x="259" y="259"/>
                    <a:pt x="259" y="259"/>
                  </a:cubicBezTo>
                  <a:cubicBezTo>
                    <a:pt x="259" y="259"/>
                    <a:pt x="258" y="259"/>
                    <a:pt x="258" y="259"/>
                  </a:cubicBezTo>
                  <a:cubicBezTo>
                    <a:pt x="258" y="259"/>
                    <a:pt x="257" y="259"/>
                    <a:pt x="257" y="259"/>
                  </a:cubicBezTo>
                  <a:cubicBezTo>
                    <a:pt x="256" y="259"/>
                    <a:pt x="256" y="258"/>
                    <a:pt x="255" y="258"/>
                  </a:cubicBezTo>
                  <a:cubicBezTo>
                    <a:pt x="255" y="257"/>
                    <a:pt x="255" y="257"/>
                    <a:pt x="255" y="257"/>
                  </a:cubicBezTo>
                  <a:cubicBezTo>
                    <a:pt x="255" y="257"/>
                    <a:pt x="255" y="257"/>
                    <a:pt x="255" y="257"/>
                  </a:cubicBezTo>
                  <a:cubicBezTo>
                    <a:pt x="254" y="256"/>
                    <a:pt x="254" y="256"/>
                    <a:pt x="254" y="256"/>
                  </a:cubicBezTo>
                  <a:cubicBezTo>
                    <a:pt x="254" y="256"/>
                    <a:pt x="253" y="256"/>
                    <a:pt x="252" y="256"/>
                  </a:cubicBezTo>
                  <a:cubicBezTo>
                    <a:pt x="252" y="256"/>
                    <a:pt x="251" y="256"/>
                    <a:pt x="251" y="256"/>
                  </a:cubicBezTo>
                  <a:cubicBezTo>
                    <a:pt x="251" y="257"/>
                    <a:pt x="250" y="257"/>
                    <a:pt x="250" y="257"/>
                  </a:cubicBezTo>
                  <a:cubicBezTo>
                    <a:pt x="250" y="257"/>
                    <a:pt x="250" y="257"/>
                    <a:pt x="250" y="257"/>
                  </a:cubicBezTo>
                  <a:cubicBezTo>
                    <a:pt x="250" y="257"/>
                    <a:pt x="249" y="257"/>
                    <a:pt x="249" y="257"/>
                  </a:cubicBezTo>
                  <a:cubicBezTo>
                    <a:pt x="248" y="258"/>
                    <a:pt x="248" y="259"/>
                    <a:pt x="248" y="259"/>
                  </a:cubicBezTo>
                  <a:cubicBezTo>
                    <a:pt x="248" y="259"/>
                    <a:pt x="248" y="259"/>
                    <a:pt x="247" y="258"/>
                  </a:cubicBezTo>
                  <a:cubicBezTo>
                    <a:pt x="246" y="259"/>
                    <a:pt x="245" y="258"/>
                    <a:pt x="244" y="260"/>
                  </a:cubicBezTo>
                  <a:cubicBezTo>
                    <a:pt x="244" y="260"/>
                    <a:pt x="244" y="260"/>
                    <a:pt x="244" y="260"/>
                  </a:cubicBezTo>
                  <a:cubicBezTo>
                    <a:pt x="244" y="260"/>
                    <a:pt x="244" y="261"/>
                    <a:pt x="243" y="261"/>
                  </a:cubicBezTo>
                  <a:cubicBezTo>
                    <a:pt x="243" y="261"/>
                    <a:pt x="242" y="261"/>
                    <a:pt x="242" y="261"/>
                  </a:cubicBezTo>
                  <a:cubicBezTo>
                    <a:pt x="242" y="261"/>
                    <a:pt x="242" y="261"/>
                    <a:pt x="242" y="261"/>
                  </a:cubicBezTo>
                  <a:cubicBezTo>
                    <a:pt x="242" y="261"/>
                    <a:pt x="242" y="261"/>
                    <a:pt x="242" y="261"/>
                  </a:cubicBezTo>
                  <a:cubicBezTo>
                    <a:pt x="242" y="261"/>
                    <a:pt x="242" y="260"/>
                    <a:pt x="242" y="260"/>
                  </a:cubicBezTo>
                  <a:cubicBezTo>
                    <a:pt x="242" y="260"/>
                    <a:pt x="241" y="260"/>
                    <a:pt x="241" y="260"/>
                  </a:cubicBezTo>
                  <a:cubicBezTo>
                    <a:pt x="241" y="260"/>
                    <a:pt x="240" y="261"/>
                    <a:pt x="240" y="261"/>
                  </a:cubicBezTo>
                  <a:cubicBezTo>
                    <a:pt x="240" y="261"/>
                    <a:pt x="239" y="260"/>
                    <a:pt x="239" y="260"/>
                  </a:cubicBezTo>
                  <a:cubicBezTo>
                    <a:pt x="238" y="259"/>
                    <a:pt x="240" y="259"/>
                    <a:pt x="241" y="258"/>
                  </a:cubicBezTo>
                  <a:cubicBezTo>
                    <a:pt x="241" y="258"/>
                    <a:pt x="241" y="256"/>
                    <a:pt x="241" y="256"/>
                  </a:cubicBezTo>
                  <a:cubicBezTo>
                    <a:pt x="241" y="256"/>
                    <a:pt x="242" y="256"/>
                    <a:pt x="242" y="255"/>
                  </a:cubicBezTo>
                  <a:cubicBezTo>
                    <a:pt x="242" y="255"/>
                    <a:pt x="241" y="254"/>
                    <a:pt x="241" y="254"/>
                  </a:cubicBezTo>
                  <a:cubicBezTo>
                    <a:pt x="241" y="254"/>
                    <a:pt x="240" y="255"/>
                    <a:pt x="240" y="255"/>
                  </a:cubicBezTo>
                  <a:cubicBezTo>
                    <a:pt x="240" y="255"/>
                    <a:pt x="242" y="256"/>
                    <a:pt x="241" y="256"/>
                  </a:cubicBezTo>
                  <a:cubicBezTo>
                    <a:pt x="240" y="256"/>
                    <a:pt x="240" y="256"/>
                    <a:pt x="240" y="256"/>
                  </a:cubicBezTo>
                  <a:cubicBezTo>
                    <a:pt x="239" y="256"/>
                    <a:pt x="239" y="256"/>
                    <a:pt x="239" y="256"/>
                  </a:cubicBezTo>
                  <a:cubicBezTo>
                    <a:pt x="239" y="257"/>
                    <a:pt x="239" y="257"/>
                    <a:pt x="239" y="257"/>
                  </a:cubicBezTo>
                  <a:cubicBezTo>
                    <a:pt x="238" y="257"/>
                    <a:pt x="237" y="255"/>
                    <a:pt x="236" y="256"/>
                  </a:cubicBezTo>
                  <a:cubicBezTo>
                    <a:pt x="236" y="256"/>
                    <a:pt x="235" y="257"/>
                    <a:pt x="235" y="257"/>
                  </a:cubicBezTo>
                  <a:cubicBezTo>
                    <a:pt x="234" y="256"/>
                    <a:pt x="235" y="255"/>
                    <a:pt x="235" y="255"/>
                  </a:cubicBezTo>
                  <a:cubicBezTo>
                    <a:pt x="234" y="255"/>
                    <a:pt x="232" y="255"/>
                    <a:pt x="233" y="255"/>
                  </a:cubicBezTo>
                  <a:cubicBezTo>
                    <a:pt x="234" y="254"/>
                    <a:pt x="234" y="254"/>
                    <a:pt x="234" y="253"/>
                  </a:cubicBezTo>
                  <a:cubicBezTo>
                    <a:pt x="233" y="253"/>
                    <a:pt x="233" y="253"/>
                    <a:pt x="233" y="252"/>
                  </a:cubicBezTo>
                  <a:cubicBezTo>
                    <a:pt x="233" y="251"/>
                    <a:pt x="233" y="252"/>
                    <a:pt x="232" y="251"/>
                  </a:cubicBezTo>
                  <a:cubicBezTo>
                    <a:pt x="232" y="251"/>
                    <a:pt x="232" y="251"/>
                    <a:pt x="231" y="251"/>
                  </a:cubicBezTo>
                  <a:cubicBezTo>
                    <a:pt x="231" y="251"/>
                    <a:pt x="231" y="251"/>
                    <a:pt x="230" y="251"/>
                  </a:cubicBezTo>
                  <a:cubicBezTo>
                    <a:pt x="230" y="251"/>
                    <a:pt x="231" y="250"/>
                    <a:pt x="231" y="250"/>
                  </a:cubicBezTo>
                  <a:cubicBezTo>
                    <a:pt x="231" y="250"/>
                    <a:pt x="231" y="250"/>
                    <a:pt x="232" y="250"/>
                  </a:cubicBezTo>
                  <a:cubicBezTo>
                    <a:pt x="232" y="250"/>
                    <a:pt x="232" y="249"/>
                    <a:pt x="232" y="249"/>
                  </a:cubicBezTo>
                  <a:cubicBezTo>
                    <a:pt x="232" y="248"/>
                    <a:pt x="231" y="248"/>
                    <a:pt x="230" y="248"/>
                  </a:cubicBezTo>
                  <a:cubicBezTo>
                    <a:pt x="230" y="248"/>
                    <a:pt x="231" y="247"/>
                    <a:pt x="230" y="247"/>
                  </a:cubicBezTo>
                  <a:cubicBezTo>
                    <a:pt x="230" y="246"/>
                    <a:pt x="231" y="247"/>
                    <a:pt x="232" y="246"/>
                  </a:cubicBezTo>
                  <a:cubicBezTo>
                    <a:pt x="232" y="246"/>
                    <a:pt x="231" y="245"/>
                    <a:pt x="231" y="245"/>
                  </a:cubicBezTo>
                  <a:cubicBezTo>
                    <a:pt x="231" y="244"/>
                    <a:pt x="232" y="243"/>
                    <a:pt x="231" y="243"/>
                  </a:cubicBezTo>
                  <a:cubicBezTo>
                    <a:pt x="230" y="243"/>
                    <a:pt x="230" y="243"/>
                    <a:pt x="230" y="243"/>
                  </a:cubicBezTo>
                  <a:cubicBezTo>
                    <a:pt x="231" y="243"/>
                    <a:pt x="232" y="242"/>
                    <a:pt x="233" y="242"/>
                  </a:cubicBezTo>
                  <a:cubicBezTo>
                    <a:pt x="233" y="241"/>
                    <a:pt x="231" y="241"/>
                    <a:pt x="231" y="241"/>
                  </a:cubicBezTo>
                  <a:cubicBezTo>
                    <a:pt x="231" y="240"/>
                    <a:pt x="232" y="241"/>
                    <a:pt x="232" y="241"/>
                  </a:cubicBezTo>
                  <a:cubicBezTo>
                    <a:pt x="232" y="241"/>
                    <a:pt x="233" y="241"/>
                    <a:pt x="233" y="240"/>
                  </a:cubicBezTo>
                  <a:cubicBezTo>
                    <a:pt x="233" y="240"/>
                    <a:pt x="234" y="240"/>
                    <a:pt x="234" y="240"/>
                  </a:cubicBezTo>
                  <a:cubicBezTo>
                    <a:pt x="234" y="240"/>
                    <a:pt x="234" y="239"/>
                    <a:pt x="234" y="239"/>
                  </a:cubicBezTo>
                  <a:cubicBezTo>
                    <a:pt x="234" y="239"/>
                    <a:pt x="233" y="239"/>
                    <a:pt x="233" y="239"/>
                  </a:cubicBezTo>
                  <a:cubicBezTo>
                    <a:pt x="234" y="239"/>
                    <a:pt x="234" y="238"/>
                    <a:pt x="235" y="239"/>
                  </a:cubicBezTo>
                  <a:cubicBezTo>
                    <a:pt x="235" y="239"/>
                    <a:pt x="235" y="237"/>
                    <a:pt x="235" y="237"/>
                  </a:cubicBezTo>
                  <a:cubicBezTo>
                    <a:pt x="235" y="236"/>
                    <a:pt x="235" y="234"/>
                    <a:pt x="236" y="233"/>
                  </a:cubicBezTo>
                  <a:cubicBezTo>
                    <a:pt x="238" y="233"/>
                    <a:pt x="236" y="235"/>
                    <a:pt x="236" y="235"/>
                  </a:cubicBezTo>
                  <a:cubicBezTo>
                    <a:pt x="237" y="235"/>
                    <a:pt x="237" y="235"/>
                    <a:pt x="237" y="235"/>
                  </a:cubicBezTo>
                  <a:cubicBezTo>
                    <a:pt x="237" y="237"/>
                    <a:pt x="237" y="234"/>
                    <a:pt x="238" y="234"/>
                  </a:cubicBezTo>
                  <a:cubicBezTo>
                    <a:pt x="238" y="234"/>
                    <a:pt x="238" y="234"/>
                    <a:pt x="238" y="235"/>
                  </a:cubicBezTo>
                  <a:cubicBezTo>
                    <a:pt x="238" y="235"/>
                    <a:pt x="238" y="235"/>
                    <a:pt x="239" y="235"/>
                  </a:cubicBezTo>
                  <a:cubicBezTo>
                    <a:pt x="240" y="235"/>
                    <a:pt x="241" y="230"/>
                    <a:pt x="238" y="231"/>
                  </a:cubicBezTo>
                  <a:cubicBezTo>
                    <a:pt x="238" y="231"/>
                    <a:pt x="237" y="231"/>
                    <a:pt x="237" y="231"/>
                  </a:cubicBezTo>
                  <a:cubicBezTo>
                    <a:pt x="237" y="231"/>
                    <a:pt x="237" y="231"/>
                    <a:pt x="236" y="230"/>
                  </a:cubicBezTo>
                  <a:cubicBezTo>
                    <a:pt x="236" y="229"/>
                    <a:pt x="235" y="230"/>
                    <a:pt x="235" y="231"/>
                  </a:cubicBezTo>
                  <a:cubicBezTo>
                    <a:pt x="235" y="230"/>
                    <a:pt x="237" y="229"/>
                    <a:pt x="236" y="228"/>
                  </a:cubicBezTo>
                  <a:cubicBezTo>
                    <a:pt x="235" y="228"/>
                    <a:pt x="235" y="228"/>
                    <a:pt x="234" y="229"/>
                  </a:cubicBezTo>
                  <a:cubicBezTo>
                    <a:pt x="234" y="229"/>
                    <a:pt x="233" y="229"/>
                    <a:pt x="233" y="229"/>
                  </a:cubicBezTo>
                  <a:cubicBezTo>
                    <a:pt x="233" y="229"/>
                    <a:pt x="234" y="229"/>
                    <a:pt x="234" y="228"/>
                  </a:cubicBezTo>
                  <a:cubicBezTo>
                    <a:pt x="235" y="228"/>
                    <a:pt x="235" y="228"/>
                    <a:pt x="236" y="228"/>
                  </a:cubicBezTo>
                  <a:cubicBezTo>
                    <a:pt x="236" y="227"/>
                    <a:pt x="236" y="226"/>
                    <a:pt x="236" y="225"/>
                  </a:cubicBezTo>
                  <a:cubicBezTo>
                    <a:pt x="235" y="225"/>
                    <a:pt x="235" y="224"/>
                    <a:pt x="234" y="224"/>
                  </a:cubicBezTo>
                  <a:cubicBezTo>
                    <a:pt x="233" y="224"/>
                    <a:pt x="232" y="224"/>
                    <a:pt x="231" y="225"/>
                  </a:cubicBezTo>
                  <a:cubicBezTo>
                    <a:pt x="231" y="225"/>
                    <a:pt x="231" y="225"/>
                    <a:pt x="231" y="225"/>
                  </a:cubicBezTo>
                  <a:cubicBezTo>
                    <a:pt x="228" y="224"/>
                    <a:pt x="228" y="227"/>
                    <a:pt x="229" y="229"/>
                  </a:cubicBezTo>
                  <a:cubicBezTo>
                    <a:pt x="229" y="229"/>
                    <a:pt x="229" y="231"/>
                    <a:pt x="229" y="230"/>
                  </a:cubicBezTo>
                  <a:cubicBezTo>
                    <a:pt x="228" y="230"/>
                    <a:pt x="229" y="229"/>
                    <a:pt x="228" y="229"/>
                  </a:cubicBezTo>
                  <a:cubicBezTo>
                    <a:pt x="228" y="229"/>
                    <a:pt x="227" y="231"/>
                    <a:pt x="227" y="230"/>
                  </a:cubicBezTo>
                  <a:cubicBezTo>
                    <a:pt x="227" y="229"/>
                    <a:pt x="229" y="226"/>
                    <a:pt x="227" y="227"/>
                  </a:cubicBezTo>
                  <a:cubicBezTo>
                    <a:pt x="226" y="228"/>
                    <a:pt x="225" y="229"/>
                    <a:pt x="225" y="230"/>
                  </a:cubicBezTo>
                  <a:cubicBezTo>
                    <a:pt x="225" y="230"/>
                    <a:pt x="225" y="230"/>
                    <a:pt x="226" y="231"/>
                  </a:cubicBezTo>
                  <a:cubicBezTo>
                    <a:pt x="226" y="233"/>
                    <a:pt x="224" y="229"/>
                    <a:pt x="224" y="229"/>
                  </a:cubicBezTo>
                  <a:cubicBezTo>
                    <a:pt x="223" y="229"/>
                    <a:pt x="224" y="229"/>
                    <a:pt x="224" y="230"/>
                  </a:cubicBezTo>
                  <a:cubicBezTo>
                    <a:pt x="224" y="230"/>
                    <a:pt x="222" y="230"/>
                    <a:pt x="222" y="230"/>
                  </a:cubicBezTo>
                  <a:cubicBezTo>
                    <a:pt x="222" y="230"/>
                    <a:pt x="222" y="229"/>
                    <a:pt x="222" y="229"/>
                  </a:cubicBezTo>
                  <a:cubicBezTo>
                    <a:pt x="221" y="229"/>
                    <a:pt x="221" y="230"/>
                    <a:pt x="221" y="230"/>
                  </a:cubicBezTo>
                  <a:cubicBezTo>
                    <a:pt x="221" y="231"/>
                    <a:pt x="221" y="232"/>
                    <a:pt x="221" y="233"/>
                  </a:cubicBezTo>
                  <a:cubicBezTo>
                    <a:pt x="221" y="234"/>
                    <a:pt x="221" y="235"/>
                    <a:pt x="221" y="236"/>
                  </a:cubicBezTo>
                  <a:cubicBezTo>
                    <a:pt x="222" y="236"/>
                    <a:pt x="222" y="236"/>
                    <a:pt x="222" y="236"/>
                  </a:cubicBezTo>
                  <a:cubicBezTo>
                    <a:pt x="222" y="237"/>
                    <a:pt x="222" y="237"/>
                    <a:pt x="222" y="237"/>
                  </a:cubicBezTo>
                  <a:cubicBezTo>
                    <a:pt x="223" y="238"/>
                    <a:pt x="223" y="238"/>
                    <a:pt x="222" y="239"/>
                  </a:cubicBezTo>
                  <a:cubicBezTo>
                    <a:pt x="222" y="239"/>
                    <a:pt x="222" y="239"/>
                    <a:pt x="222" y="239"/>
                  </a:cubicBezTo>
                  <a:cubicBezTo>
                    <a:pt x="221" y="238"/>
                    <a:pt x="221" y="236"/>
                    <a:pt x="221" y="236"/>
                  </a:cubicBezTo>
                  <a:cubicBezTo>
                    <a:pt x="221" y="236"/>
                    <a:pt x="221" y="237"/>
                    <a:pt x="221" y="237"/>
                  </a:cubicBezTo>
                  <a:cubicBezTo>
                    <a:pt x="221" y="238"/>
                    <a:pt x="221" y="239"/>
                    <a:pt x="221" y="240"/>
                  </a:cubicBezTo>
                  <a:cubicBezTo>
                    <a:pt x="221" y="241"/>
                    <a:pt x="221" y="242"/>
                    <a:pt x="221" y="243"/>
                  </a:cubicBezTo>
                  <a:cubicBezTo>
                    <a:pt x="221" y="243"/>
                    <a:pt x="222" y="243"/>
                    <a:pt x="222" y="243"/>
                  </a:cubicBezTo>
                  <a:cubicBezTo>
                    <a:pt x="222" y="243"/>
                    <a:pt x="222" y="242"/>
                    <a:pt x="222" y="242"/>
                  </a:cubicBezTo>
                  <a:cubicBezTo>
                    <a:pt x="222" y="242"/>
                    <a:pt x="222" y="242"/>
                    <a:pt x="223" y="242"/>
                  </a:cubicBezTo>
                  <a:cubicBezTo>
                    <a:pt x="223" y="243"/>
                    <a:pt x="223" y="244"/>
                    <a:pt x="223" y="245"/>
                  </a:cubicBezTo>
                  <a:cubicBezTo>
                    <a:pt x="223" y="243"/>
                    <a:pt x="225" y="244"/>
                    <a:pt x="225" y="245"/>
                  </a:cubicBezTo>
                  <a:cubicBezTo>
                    <a:pt x="225" y="248"/>
                    <a:pt x="224" y="251"/>
                    <a:pt x="226" y="253"/>
                  </a:cubicBezTo>
                  <a:cubicBezTo>
                    <a:pt x="226" y="253"/>
                    <a:pt x="226" y="253"/>
                    <a:pt x="226" y="253"/>
                  </a:cubicBezTo>
                  <a:cubicBezTo>
                    <a:pt x="226" y="254"/>
                    <a:pt x="226" y="254"/>
                    <a:pt x="226" y="254"/>
                  </a:cubicBezTo>
                  <a:cubicBezTo>
                    <a:pt x="228" y="255"/>
                    <a:pt x="226" y="255"/>
                    <a:pt x="225" y="256"/>
                  </a:cubicBezTo>
                  <a:cubicBezTo>
                    <a:pt x="225" y="256"/>
                    <a:pt x="225" y="256"/>
                    <a:pt x="225" y="256"/>
                  </a:cubicBezTo>
                  <a:cubicBezTo>
                    <a:pt x="225" y="256"/>
                    <a:pt x="224" y="256"/>
                    <a:pt x="224" y="256"/>
                  </a:cubicBezTo>
                  <a:cubicBezTo>
                    <a:pt x="224" y="258"/>
                    <a:pt x="226" y="257"/>
                    <a:pt x="227" y="257"/>
                  </a:cubicBezTo>
                  <a:cubicBezTo>
                    <a:pt x="226" y="259"/>
                    <a:pt x="225" y="258"/>
                    <a:pt x="227" y="259"/>
                  </a:cubicBezTo>
                  <a:cubicBezTo>
                    <a:pt x="227" y="259"/>
                    <a:pt x="227" y="260"/>
                    <a:pt x="227" y="260"/>
                  </a:cubicBezTo>
                  <a:cubicBezTo>
                    <a:pt x="227" y="260"/>
                    <a:pt x="226" y="260"/>
                    <a:pt x="226" y="260"/>
                  </a:cubicBezTo>
                  <a:cubicBezTo>
                    <a:pt x="226" y="260"/>
                    <a:pt x="226" y="260"/>
                    <a:pt x="226" y="261"/>
                  </a:cubicBezTo>
                  <a:cubicBezTo>
                    <a:pt x="227" y="262"/>
                    <a:pt x="228" y="261"/>
                    <a:pt x="229" y="262"/>
                  </a:cubicBezTo>
                  <a:cubicBezTo>
                    <a:pt x="230" y="262"/>
                    <a:pt x="230" y="263"/>
                    <a:pt x="231" y="264"/>
                  </a:cubicBezTo>
                  <a:cubicBezTo>
                    <a:pt x="231" y="264"/>
                    <a:pt x="231" y="264"/>
                    <a:pt x="231" y="265"/>
                  </a:cubicBezTo>
                  <a:cubicBezTo>
                    <a:pt x="231" y="265"/>
                    <a:pt x="232" y="265"/>
                    <a:pt x="232" y="265"/>
                  </a:cubicBezTo>
                  <a:cubicBezTo>
                    <a:pt x="232" y="265"/>
                    <a:pt x="232" y="265"/>
                    <a:pt x="233" y="266"/>
                  </a:cubicBezTo>
                  <a:cubicBezTo>
                    <a:pt x="233" y="266"/>
                    <a:pt x="230" y="264"/>
                    <a:pt x="230" y="264"/>
                  </a:cubicBezTo>
                  <a:cubicBezTo>
                    <a:pt x="229" y="263"/>
                    <a:pt x="229" y="262"/>
                    <a:pt x="228" y="262"/>
                  </a:cubicBezTo>
                  <a:cubicBezTo>
                    <a:pt x="227" y="262"/>
                    <a:pt x="224" y="262"/>
                    <a:pt x="224" y="262"/>
                  </a:cubicBezTo>
                  <a:cubicBezTo>
                    <a:pt x="224" y="262"/>
                    <a:pt x="224" y="262"/>
                    <a:pt x="224" y="263"/>
                  </a:cubicBezTo>
                  <a:cubicBezTo>
                    <a:pt x="224" y="263"/>
                    <a:pt x="224" y="266"/>
                    <a:pt x="224" y="266"/>
                  </a:cubicBezTo>
                  <a:cubicBezTo>
                    <a:pt x="223" y="265"/>
                    <a:pt x="224" y="266"/>
                    <a:pt x="223" y="265"/>
                  </a:cubicBezTo>
                  <a:cubicBezTo>
                    <a:pt x="222" y="265"/>
                    <a:pt x="222" y="264"/>
                    <a:pt x="222" y="265"/>
                  </a:cubicBezTo>
                  <a:cubicBezTo>
                    <a:pt x="222" y="265"/>
                    <a:pt x="223" y="267"/>
                    <a:pt x="222" y="267"/>
                  </a:cubicBezTo>
                  <a:cubicBezTo>
                    <a:pt x="222" y="267"/>
                    <a:pt x="221" y="266"/>
                    <a:pt x="221" y="266"/>
                  </a:cubicBezTo>
                  <a:cubicBezTo>
                    <a:pt x="221" y="266"/>
                    <a:pt x="221" y="266"/>
                    <a:pt x="221" y="265"/>
                  </a:cubicBezTo>
                  <a:cubicBezTo>
                    <a:pt x="221" y="265"/>
                    <a:pt x="221" y="265"/>
                    <a:pt x="220" y="264"/>
                  </a:cubicBezTo>
                  <a:cubicBezTo>
                    <a:pt x="220" y="264"/>
                    <a:pt x="220" y="264"/>
                    <a:pt x="220" y="264"/>
                  </a:cubicBezTo>
                  <a:cubicBezTo>
                    <a:pt x="220" y="263"/>
                    <a:pt x="218" y="264"/>
                    <a:pt x="217" y="264"/>
                  </a:cubicBezTo>
                  <a:cubicBezTo>
                    <a:pt x="215" y="264"/>
                    <a:pt x="214" y="264"/>
                    <a:pt x="214" y="266"/>
                  </a:cubicBezTo>
                  <a:cubicBezTo>
                    <a:pt x="214" y="266"/>
                    <a:pt x="214" y="266"/>
                    <a:pt x="214" y="266"/>
                  </a:cubicBezTo>
                  <a:cubicBezTo>
                    <a:pt x="213" y="268"/>
                    <a:pt x="216" y="267"/>
                    <a:pt x="215" y="268"/>
                  </a:cubicBezTo>
                  <a:cubicBezTo>
                    <a:pt x="215" y="268"/>
                    <a:pt x="215" y="269"/>
                    <a:pt x="215" y="269"/>
                  </a:cubicBezTo>
                  <a:cubicBezTo>
                    <a:pt x="215" y="269"/>
                    <a:pt x="214" y="269"/>
                    <a:pt x="214" y="269"/>
                  </a:cubicBezTo>
                  <a:cubicBezTo>
                    <a:pt x="214" y="268"/>
                    <a:pt x="214" y="268"/>
                    <a:pt x="213" y="268"/>
                  </a:cubicBezTo>
                  <a:cubicBezTo>
                    <a:pt x="212" y="267"/>
                    <a:pt x="212" y="266"/>
                    <a:pt x="210" y="267"/>
                  </a:cubicBezTo>
                  <a:cubicBezTo>
                    <a:pt x="208" y="267"/>
                    <a:pt x="205" y="267"/>
                    <a:pt x="203" y="269"/>
                  </a:cubicBezTo>
                  <a:cubicBezTo>
                    <a:pt x="203" y="270"/>
                    <a:pt x="203" y="270"/>
                    <a:pt x="203" y="271"/>
                  </a:cubicBezTo>
                  <a:cubicBezTo>
                    <a:pt x="202" y="271"/>
                    <a:pt x="201" y="272"/>
                    <a:pt x="201" y="272"/>
                  </a:cubicBezTo>
                  <a:cubicBezTo>
                    <a:pt x="200" y="272"/>
                    <a:pt x="199" y="273"/>
                    <a:pt x="199" y="273"/>
                  </a:cubicBezTo>
                  <a:cubicBezTo>
                    <a:pt x="198" y="272"/>
                    <a:pt x="198" y="273"/>
                    <a:pt x="198" y="275"/>
                  </a:cubicBezTo>
                  <a:cubicBezTo>
                    <a:pt x="197" y="277"/>
                    <a:pt x="197" y="279"/>
                    <a:pt x="195" y="281"/>
                  </a:cubicBezTo>
                  <a:cubicBezTo>
                    <a:pt x="195" y="282"/>
                    <a:pt x="195" y="282"/>
                    <a:pt x="194" y="282"/>
                  </a:cubicBezTo>
                  <a:cubicBezTo>
                    <a:pt x="194" y="283"/>
                    <a:pt x="194" y="284"/>
                    <a:pt x="193" y="284"/>
                  </a:cubicBezTo>
                  <a:cubicBezTo>
                    <a:pt x="193" y="285"/>
                    <a:pt x="192" y="284"/>
                    <a:pt x="192" y="285"/>
                  </a:cubicBezTo>
                  <a:cubicBezTo>
                    <a:pt x="193" y="285"/>
                    <a:pt x="193" y="285"/>
                    <a:pt x="193" y="285"/>
                  </a:cubicBezTo>
                  <a:cubicBezTo>
                    <a:pt x="194" y="285"/>
                    <a:pt x="194" y="286"/>
                    <a:pt x="194" y="286"/>
                  </a:cubicBezTo>
                  <a:cubicBezTo>
                    <a:pt x="194" y="286"/>
                    <a:pt x="194" y="286"/>
                    <a:pt x="194" y="287"/>
                  </a:cubicBezTo>
                  <a:cubicBezTo>
                    <a:pt x="194" y="286"/>
                    <a:pt x="192" y="285"/>
                    <a:pt x="192" y="286"/>
                  </a:cubicBezTo>
                  <a:cubicBezTo>
                    <a:pt x="191" y="286"/>
                    <a:pt x="191" y="286"/>
                    <a:pt x="191" y="286"/>
                  </a:cubicBezTo>
                  <a:cubicBezTo>
                    <a:pt x="191" y="287"/>
                    <a:pt x="192" y="286"/>
                    <a:pt x="192" y="286"/>
                  </a:cubicBezTo>
                  <a:cubicBezTo>
                    <a:pt x="193" y="286"/>
                    <a:pt x="193" y="287"/>
                    <a:pt x="194" y="287"/>
                  </a:cubicBezTo>
                  <a:cubicBezTo>
                    <a:pt x="194" y="288"/>
                    <a:pt x="196" y="289"/>
                    <a:pt x="194" y="290"/>
                  </a:cubicBezTo>
                  <a:cubicBezTo>
                    <a:pt x="194" y="290"/>
                    <a:pt x="194" y="289"/>
                    <a:pt x="193" y="290"/>
                  </a:cubicBezTo>
                  <a:cubicBezTo>
                    <a:pt x="192" y="290"/>
                    <a:pt x="191" y="289"/>
                    <a:pt x="190" y="289"/>
                  </a:cubicBezTo>
                  <a:cubicBezTo>
                    <a:pt x="190" y="289"/>
                    <a:pt x="189" y="290"/>
                    <a:pt x="189" y="290"/>
                  </a:cubicBezTo>
                  <a:cubicBezTo>
                    <a:pt x="188" y="289"/>
                    <a:pt x="187" y="291"/>
                    <a:pt x="186" y="291"/>
                  </a:cubicBezTo>
                  <a:cubicBezTo>
                    <a:pt x="186" y="291"/>
                    <a:pt x="185" y="291"/>
                    <a:pt x="185" y="292"/>
                  </a:cubicBezTo>
                  <a:cubicBezTo>
                    <a:pt x="184" y="292"/>
                    <a:pt x="184" y="292"/>
                    <a:pt x="183" y="293"/>
                  </a:cubicBezTo>
                  <a:cubicBezTo>
                    <a:pt x="181" y="293"/>
                    <a:pt x="179" y="294"/>
                    <a:pt x="178" y="295"/>
                  </a:cubicBezTo>
                  <a:cubicBezTo>
                    <a:pt x="177" y="295"/>
                    <a:pt x="177" y="295"/>
                    <a:pt x="177" y="296"/>
                  </a:cubicBezTo>
                  <a:cubicBezTo>
                    <a:pt x="177" y="297"/>
                    <a:pt x="176" y="299"/>
                    <a:pt x="177" y="300"/>
                  </a:cubicBezTo>
                  <a:cubicBezTo>
                    <a:pt x="177" y="300"/>
                    <a:pt x="177" y="300"/>
                    <a:pt x="177" y="300"/>
                  </a:cubicBezTo>
                  <a:cubicBezTo>
                    <a:pt x="177" y="301"/>
                    <a:pt x="177" y="300"/>
                    <a:pt x="177" y="300"/>
                  </a:cubicBezTo>
                  <a:cubicBezTo>
                    <a:pt x="177" y="301"/>
                    <a:pt x="177" y="301"/>
                    <a:pt x="177" y="301"/>
                  </a:cubicBezTo>
                  <a:cubicBezTo>
                    <a:pt x="177" y="301"/>
                    <a:pt x="177" y="302"/>
                    <a:pt x="178" y="302"/>
                  </a:cubicBezTo>
                  <a:cubicBezTo>
                    <a:pt x="178" y="302"/>
                    <a:pt x="178" y="302"/>
                    <a:pt x="178" y="302"/>
                  </a:cubicBezTo>
                  <a:cubicBezTo>
                    <a:pt x="177" y="302"/>
                    <a:pt x="177" y="301"/>
                    <a:pt x="176" y="302"/>
                  </a:cubicBezTo>
                  <a:cubicBezTo>
                    <a:pt x="174" y="305"/>
                    <a:pt x="171" y="305"/>
                    <a:pt x="168" y="307"/>
                  </a:cubicBezTo>
                  <a:cubicBezTo>
                    <a:pt x="167" y="308"/>
                    <a:pt x="167" y="308"/>
                    <a:pt x="167" y="308"/>
                  </a:cubicBezTo>
                  <a:cubicBezTo>
                    <a:pt x="167" y="308"/>
                    <a:pt x="167" y="309"/>
                    <a:pt x="167" y="309"/>
                  </a:cubicBezTo>
                  <a:cubicBezTo>
                    <a:pt x="167" y="309"/>
                    <a:pt x="167" y="309"/>
                    <a:pt x="167" y="309"/>
                  </a:cubicBezTo>
                  <a:cubicBezTo>
                    <a:pt x="167" y="310"/>
                    <a:pt x="168" y="310"/>
                    <a:pt x="168" y="310"/>
                  </a:cubicBezTo>
                  <a:cubicBezTo>
                    <a:pt x="168" y="310"/>
                    <a:pt x="169" y="310"/>
                    <a:pt x="169" y="310"/>
                  </a:cubicBezTo>
                  <a:cubicBezTo>
                    <a:pt x="169" y="310"/>
                    <a:pt x="170" y="309"/>
                    <a:pt x="170" y="309"/>
                  </a:cubicBezTo>
                  <a:cubicBezTo>
                    <a:pt x="170" y="311"/>
                    <a:pt x="165" y="311"/>
                    <a:pt x="164" y="311"/>
                  </a:cubicBezTo>
                  <a:cubicBezTo>
                    <a:pt x="163" y="311"/>
                    <a:pt x="160" y="310"/>
                    <a:pt x="159" y="311"/>
                  </a:cubicBezTo>
                  <a:cubicBezTo>
                    <a:pt x="158" y="311"/>
                    <a:pt x="158" y="310"/>
                    <a:pt x="158" y="309"/>
                  </a:cubicBezTo>
                  <a:cubicBezTo>
                    <a:pt x="158" y="308"/>
                    <a:pt x="158" y="308"/>
                    <a:pt x="158" y="307"/>
                  </a:cubicBezTo>
                  <a:cubicBezTo>
                    <a:pt x="157" y="307"/>
                    <a:pt x="157" y="307"/>
                    <a:pt x="156" y="307"/>
                  </a:cubicBezTo>
                  <a:cubicBezTo>
                    <a:pt x="156" y="308"/>
                    <a:pt x="156" y="308"/>
                    <a:pt x="155" y="308"/>
                  </a:cubicBezTo>
                  <a:cubicBezTo>
                    <a:pt x="155" y="308"/>
                    <a:pt x="155" y="307"/>
                    <a:pt x="155" y="307"/>
                  </a:cubicBezTo>
                  <a:cubicBezTo>
                    <a:pt x="154" y="307"/>
                    <a:pt x="153" y="307"/>
                    <a:pt x="153" y="307"/>
                  </a:cubicBezTo>
                  <a:cubicBezTo>
                    <a:pt x="153" y="308"/>
                    <a:pt x="154" y="308"/>
                    <a:pt x="154" y="308"/>
                  </a:cubicBezTo>
                  <a:cubicBezTo>
                    <a:pt x="154" y="309"/>
                    <a:pt x="154" y="309"/>
                    <a:pt x="154" y="310"/>
                  </a:cubicBezTo>
                  <a:cubicBezTo>
                    <a:pt x="154" y="310"/>
                    <a:pt x="154" y="310"/>
                    <a:pt x="154" y="310"/>
                  </a:cubicBezTo>
                  <a:cubicBezTo>
                    <a:pt x="154" y="311"/>
                    <a:pt x="155" y="311"/>
                    <a:pt x="155" y="311"/>
                  </a:cubicBezTo>
                  <a:cubicBezTo>
                    <a:pt x="155" y="311"/>
                    <a:pt x="155" y="312"/>
                    <a:pt x="156" y="312"/>
                  </a:cubicBezTo>
                  <a:cubicBezTo>
                    <a:pt x="156" y="312"/>
                    <a:pt x="156" y="313"/>
                    <a:pt x="156" y="313"/>
                  </a:cubicBezTo>
                  <a:cubicBezTo>
                    <a:pt x="155" y="314"/>
                    <a:pt x="156" y="314"/>
                    <a:pt x="156" y="315"/>
                  </a:cubicBezTo>
                  <a:cubicBezTo>
                    <a:pt x="156" y="316"/>
                    <a:pt x="155" y="317"/>
                    <a:pt x="156" y="317"/>
                  </a:cubicBezTo>
                  <a:cubicBezTo>
                    <a:pt x="156" y="318"/>
                    <a:pt x="156" y="318"/>
                    <a:pt x="156" y="318"/>
                  </a:cubicBezTo>
                  <a:cubicBezTo>
                    <a:pt x="157" y="318"/>
                    <a:pt x="157" y="318"/>
                    <a:pt x="157" y="318"/>
                  </a:cubicBezTo>
                  <a:cubicBezTo>
                    <a:pt x="156" y="318"/>
                    <a:pt x="155" y="319"/>
                    <a:pt x="154" y="318"/>
                  </a:cubicBezTo>
                  <a:cubicBezTo>
                    <a:pt x="154" y="318"/>
                    <a:pt x="154" y="317"/>
                    <a:pt x="153" y="317"/>
                  </a:cubicBezTo>
                  <a:cubicBezTo>
                    <a:pt x="153" y="317"/>
                    <a:pt x="152" y="318"/>
                    <a:pt x="152" y="318"/>
                  </a:cubicBezTo>
                  <a:cubicBezTo>
                    <a:pt x="152" y="318"/>
                    <a:pt x="152" y="319"/>
                    <a:pt x="151" y="319"/>
                  </a:cubicBezTo>
                  <a:cubicBezTo>
                    <a:pt x="151" y="318"/>
                    <a:pt x="151" y="317"/>
                    <a:pt x="150" y="318"/>
                  </a:cubicBezTo>
                  <a:cubicBezTo>
                    <a:pt x="149" y="319"/>
                    <a:pt x="147" y="320"/>
                    <a:pt x="147" y="317"/>
                  </a:cubicBezTo>
                  <a:cubicBezTo>
                    <a:pt x="146" y="317"/>
                    <a:pt x="146" y="316"/>
                    <a:pt x="146" y="316"/>
                  </a:cubicBezTo>
                  <a:cubicBezTo>
                    <a:pt x="145" y="316"/>
                    <a:pt x="145" y="316"/>
                    <a:pt x="145" y="316"/>
                  </a:cubicBezTo>
                  <a:cubicBezTo>
                    <a:pt x="145" y="316"/>
                    <a:pt x="145" y="316"/>
                    <a:pt x="145" y="316"/>
                  </a:cubicBezTo>
                  <a:cubicBezTo>
                    <a:pt x="144" y="316"/>
                    <a:pt x="143" y="316"/>
                    <a:pt x="142" y="316"/>
                  </a:cubicBezTo>
                  <a:cubicBezTo>
                    <a:pt x="142" y="316"/>
                    <a:pt x="142" y="318"/>
                    <a:pt x="142" y="318"/>
                  </a:cubicBezTo>
                  <a:cubicBezTo>
                    <a:pt x="142" y="318"/>
                    <a:pt x="142" y="317"/>
                    <a:pt x="141" y="317"/>
                  </a:cubicBezTo>
                  <a:cubicBezTo>
                    <a:pt x="140" y="317"/>
                    <a:pt x="140" y="318"/>
                    <a:pt x="139" y="317"/>
                  </a:cubicBezTo>
                  <a:cubicBezTo>
                    <a:pt x="139" y="317"/>
                    <a:pt x="139" y="318"/>
                    <a:pt x="139" y="318"/>
                  </a:cubicBezTo>
                  <a:cubicBezTo>
                    <a:pt x="139" y="318"/>
                    <a:pt x="139" y="318"/>
                    <a:pt x="138" y="318"/>
                  </a:cubicBezTo>
                  <a:cubicBezTo>
                    <a:pt x="138" y="318"/>
                    <a:pt x="137" y="318"/>
                    <a:pt x="137" y="318"/>
                  </a:cubicBezTo>
                  <a:cubicBezTo>
                    <a:pt x="137" y="318"/>
                    <a:pt x="135" y="319"/>
                    <a:pt x="135" y="319"/>
                  </a:cubicBezTo>
                  <a:cubicBezTo>
                    <a:pt x="135" y="319"/>
                    <a:pt x="135" y="319"/>
                    <a:pt x="134" y="319"/>
                  </a:cubicBezTo>
                  <a:cubicBezTo>
                    <a:pt x="134" y="319"/>
                    <a:pt x="134" y="320"/>
                    <a:pt x="134" y="320"/>
                  </a:cubicBezTo>
                  <a:cubicBezTo>
                    <a:pt x="134" y="321"/>
                    <a:pt x="134" y="321"/>
                    <a:pt x="135" y="321"/>
                  </a:cubicBezTo>
                  <a:cubicBezTo>
                    <a:pt x="135" y="321"/>
                    <a:pt x="136" y="321"/>
                    <a:pt x="136" y="321"/>
                  </a:cubicBezTo>
                  <a:cubicBezTo>
                    <a:pt x="136" y="321"/>
                    <a:pt x="137" y="320"/>
                    <a:pt x="137" y="320"/>
                  </a:cubicBezTo>
                  <a:cubicBezTo>
                    <a:pt x="137" y="320"/>
                    <a:pt x="136" y="321"/>
                    <a:pt x="136" y="321"/>
                  </a:cubicBezTo>
                  <a:cubicBezTo>
                    <a:pt x="137" y="321"/>
                    <a:pt x="137" y="321"/>
                    <a:pt x="137" y="322"/>
                  </a:cubicBezTo>
                  <a:cubicBezTo>
                    <a:pt x="136" y="322"/>
                    <a:pt x="136" y="321"/>
                    <a:pt x="135" y="322"/>
                  </a:cubicBezTo>
                  <a:cubicBezTo>
                    <a:pt x="135" y="322"/>
                    <a:pt x="135" y="322"/>
                    <a:pt x="135" y="322"/>
                  </a:cubicBezTo>
                  <a:cubicBezTo>
                    <a:pt x="136" y="323"/>
                    <a:pt x="135" y="323"/>
                    <a:pt x="136" y="323"/>
                  </a:cubicBezTo>
                  <a:cubicBezTo>
                    <a:pt x="136" y="323"/>
                    <a:pt x="136" y="322"/>
                    <a:pt x="136" y="322"/>
                  </a:cubicBezTo>
                  <a:cubicBezTo>
                    <a:pt x="136" y="322"/>
                    <a:pt x="137" y="323"/>
                    <a:pt x="137" y="323"/>
                  </a:cubicBezTo>
                  <a:cubicBezTo>
                    <a:pt x="139" y="324"/>
                    <a:pt x="134" y="324"/>
                    <a:pt x="134" y="324"/>
                  </a:cubicBezTo>
                  <a:cubicBezTo>
                    <a:pt x="134" y="324"/>
                    <a:pt x="136" y="325"/>
                    <a:pt x="136" y="325"/>
                  </a:cubicBezTo>
                  <a:cubicBezTo>
                    <a:pt x="137" y="325"/>
                    <a:pt x="137" y="327"/>
                    <a:pt x="138" y="327"/>
                  </a:cubicBezTo>
                  <a:cubicBezTo>
                    <a:pt x="138" y="327"/>
                    <a:pt x="138" y="327"/>
                    <a:pt x="138" y="327"/>
                  </a:cubicBezTo>
                  <a:cubicBezTo>
                    <a:pt x="138" y="327"/>
                    <a:pt x="138" y="326"/>
                    <a:pt x="138" y="326"/>
                  </a:cubicBezTo>
                  <a:cubicBezTo>
                    <a:pt x="139" y="326"/>
                    <a:pt x="139" y="326"/>
                    <a:pt x="139" y="326"/>
                  </a:cubicBezTo>
                  <a:cubicBezTo>
                    <a:pt x="139" y="326"/>
                    <a:pt x="139" y="326"/>
                    <a:pt x="140" y="326"/>
                  </a:cubicBezTo>
                  <a:cubicBezTo>
                    <a:pt x="140" y="326"/>
                    <a:pt x="140" y="326"/>
                    <a:pt x="140" y="326"/>
                  </a:cubicBezTo>
                  <a:cubicBezTo>
                    <a:pt x="140" y="327"/>
                    <a:pt x="140" y="327"/>
                    <a:pt x="141" y="327"/>
                  </a:cubicBezTo>
                  <a:cubicBezTo>
                    <a:pt x="141" y="327"/>
                    <a:pt x="142" y="327"/>
                    <a:pt x="142" y="327"/>
                  </a:cubicBezTo>
                  <a:cubicBezTo>
                    <a:pt x="143" y="327"/>
                    <a:pt x="143" y="327"/>
                    <a:pt x="143" y="327"/>
                  </a:cubicBezTo>
                  <a:cubicBezTo>
                    <a:pt x="143" y="327"/>
                    <a:pt x="143" y="328"/>
                    <a:pt x="143" y="328"/>
                  </a:cubicBezTo>
                  <a:cubicBezTo>
                    <a:pt x="144" y="328"/>
                    <a:pt x="144" y="328"/>
                    <a:pt x="145" y="328"/>
                  </a:cubicBezTo>
                  <a:cubicBezTo>
                    <a:pt x="145" y="328"/>
                    <a:pt x="145" y="331"/>
                    <a:pt x="145" y="330"/>
                  </a:cubicBezTo>
                  <a:cubicBezTo>
                    <a:pt x="146" y="329"/>
                    <a:pt x="146" y="329"/>
                    <a:pt x="147" y="330"/>
                  </a:cubicBezTo>
                  <a:cubicBezTo>
                    <a:pt x="147" y="330"/>
                    <a:pt x="148" y="330"/>
                    <a:pt x="148" y="330"/>
                  </a:cubicBezTo>
                  <a:cubicBezTo>
                    <a:pt x="149" y="330"/>
                    <a:pt x="149" y="329"/>
                    <a:pt x="150" y="330"/>
                  </a:cubicBezTo>
                  <a:cubicBezTo>
                    <a:pt x="150" y="331"/>
                    <a:pt x="149" y="331"/>
                    <a:pt x="149" y="331"/>
                  </a:cubicBezTo>
                  <a:cubicBezTo>
                    <a:pt x="149" y="331"/>
                    <a:pt x="149" y="331"/>
                    <a:pt x="149" y="331"/>
                  </a:cubicBezTo>
                  <a:cubicBezTo>
                    <a:pt x="149" y="332"/>
                    <a:pt x="149" y="331"/>
                    <a:pt x="149" y="332"/>
                  </a:cubicBezTo>
                  <a:cubicBezTo>
                    <a:pt x="149" y="332"/>
                    <a:pt x="149" y="332"/>
                    <a:pt x="150" y="332"/>
                  </a:cubicBezTo>
                  <a:cubicBezTo>
                    <a:pt x="150" y="332"/>
                    <a:pt x="150" y="332"/>
                    <a:pt x="150" y="332"/>
                  </a:cubicBezTo>
                  <a:cubicBezTo>
                    <a:pt x="151" y="332"/>
                    <a:pt x="151" y="332"/>
                    <a:pt x="151" y="332"/>
                  </a:cubicBezTo>
                  <a:cubicBezTo>
                    <a:pt x="151" y="332"/>
                    <a:pt x="152" y="332"/>
                    <a:pt x="152" y="332"/>
                  </a:cubicBezTo>
                  <a:cubicBezTo>
                    <a:pt x="152" y="331"/>
                    <a:pt x="153" y="332"/>
                    <a:pt x="153" y="332"/>
                  </a:cubicBezTo>
                  <a:cubicBezTo>
                    <a:pt x="153" y="332"/>
                    <a:pt x="152" y="332"/>
                    <a:pt x="152" y="332"/>
                  </a:cubicBezTo>
                  <a:cubicBezTo>
                    <a:pt x="151" y="332"/>
                    <a:pt x="152" y="332"/>
                    <a:pt x="151" y="333"/>
                  </a:cubicBezTo>
                  <a:cubicBezTo>
                    <a:pt x="151" y="333"/>
                    <a:pt x="151" y="333"/>
                    <a:pt x="151" y="333"/>
                  </a:cubicBezTo>
                  <a:cubicBezTo>
                    <a:pt x="151" y="334"/>
                    <a:pt x="152" y="333"/>
                    <a:pt x="152" y="334"/>
                  </a:cubicBezTo>
                  <a:cubicBezTo>
                    <a:pt x="153" y="334"/>
                    <a:pt x="153" y="335"/>
                    <a:pt x="152" y="335"/>
                  </a:cubicBezTo>
                  <a:cubicBezTo>
                    <a:pt x="152" y="336"/>
                    <a:pt x="154" y="339"/>
                    <a:pt x="154" y="339"/>
                  </a:cubicBezTo>
                  <a:cubicBezTo>
                    <a:pt x="154" y="340"/>
                    <a:pt x="155" y="340"/>
                    <a:pt x="155" y="340"/>
                  </a:cubicBezTo>
                  <a:cubicBezTo>
                    <a:pt x="155" y="340"/>
                    <a:pt x="156" y="340"/>
                    <a:pt x="156" y="340"/>
                  </a:cubicBezTo>
                  <a:cubicBezTo>
                    <a:pt x="156" y="341"/>
                    <a:pt x="156" y="341"/>
                    <a:pt x="156" y="341"/>
                  </a:cubicBezTo>
                  <a:cubicBezTo>
                    <a:pt x="157" y="341"/>
                    <a:pt x="157" y="341"/>
                    <a:pt x="157" y="341"/>
                  </a:cubicBezTo>
                  <a:cubicBezTo>
                    <a:pt x="158" y="342"/>
                    <a:pt x="158" y="341"/>
                    <a:pt x="158" y="341"/>
                  </a:cubicBezTo>
                  <a:cubicBezTo>
                    <a:pt x="158" y="341"/>
                    <a:pt x="159" y="341"/>
                    <a:pt x="159" y="341"/>
                  </a:cubicBezTo>
                  <a:cubicBezTo>
                    <a:pt x="159" y="342"/>
                    <a:pt x="158" y="342"/>
                    <a:pt x="158" y="342"/>
                  </a:cubicBezTo>
                  <a:cubicBezTo>
                    <a:pt x="158" y="343"/>
                    <a:pt x="159" y="344"/>
                    <a:pt x="159" y="344"/>
                  </a:cubicBezTo>
                  <a:cubicBezTo>
                    <a:pt x="159" y="345"/>
                    <a:pt x="159" y="345"/>
                    <a:pt x="159" y="345"/>
                  </a:cubicBezTo>
                  <a:cubicBezTo>
                    <a:pt x="159" y="346"/>
                    <a:pt x="160" y="346"/>
                    <a:pt x="160" y="347"/>
                  </a:cubicBezTo>
                  <a:cubicBezTo>
                    <a:pt x="159" y="347"/>
                    <a:pt x="158" y="346"/>
                    <a:pt x="158" y="345"/>
                  </a:cubicBezTo>
                  <a:cubicBezTo>
                    <a:pt x="158" y="345"/>
                    <a:pt x="157" y="344"/>
                    <a:pt x="157" y="344"/>
                  </a:cubicBezTo>
                  <a:cubicBezTo>
                    <a:pt x="156" y="344"/>
                    <a:pt x="158" y="345"/>
                    <a:pt x="158" y="345"/>
                  </a:cubicBezTo>
                  <a:cubicBezTo>
                    <a:pt x="158" y="346"/>
                    <a:pt x="158" y="347"/>
                    <a:pt x="158" y="348"/>
                  </a:cubicBezTo>
                  <a:cubicBezTo>
                    <a:pt x="160" y="349"/>
                    <a:pt x="161" y="350"/>
                    <a:pt x="162" y="351"/>
                  </a:cubicBezTo>
                  <a:cubicBezTo>
                    <a:pt x="162" y="352"/>
                    <a:pt x="163" y="355"/>
                    <a:pt x="163" y="355"/>
                  </a:cubicBezTo>
                  <a:cubicBezTo>
                    <a:pt x="163" y="355"/>
                    <a:pt x="163" y="355"/>
                    <a:pt x="163" y="354"/>
                  </a:cubicBezTo>
                  <a:cubicBezTo>
                    <a:pt x="162" y="354"/>
                    <a:pt x="162" y="354"/>
                    <a:pt x="162" y="354"/>
                  </a:cubicBezTo>
                  <a:cubicBezTo>
                    <a:pt x="161" y="353"/>
                    <a:pt x="159" y="346"/>
                    <a:pt x="158" y="350"/>
                  </a:cubicBezTo>
                  <a:cubicBezTo>
                    <a:pt x="158" y="351"/>
                    <a:pt x="157" y="356"/>
                    <a:pt x="158" y="357"/>
                  </a:cubicBezTo>
                  <a:cubicBezTo>
                    <a:pt x="158" y="357"/>
                    <a:pt x="159" y="356"/>
                    <a:pt x="159" y="357"/>
                  </a:cubicBezTo>
                  <a:cubicBezTo>
                    <a:pt x="159" y="358"/>
                    <a:pt x="159" y="357"/>
                    <a:pt x="158" y="358"/>
                  </a:cubicBezTo>
                  <a:cubicBezTo>
                    <a:pt x="158" y="358"/>
                    <a:pt x="158" y="359"/>
                    <a:pt x="158" y="360"/>
                  </a:cubicBezTo>
                  <a:cubicBezTo>
                    <a:pt x="158" y="362"/>
                    <a:pt x="157" y="367"/>
                    <a:pt x="155" y="369"/>
                  </a:cubicBezTo>
                  <a:cubicBezTo>
                    <a:pt x="155" y="369"/>
                    <a:pt x="155" y="369"/>
                    <a:pt x="155" y="369"/>
                  </a:cubicBezTo>
                  <a:cubicBezTo>
                    <a:pt x="155" y="369"/>
                    <a:pt x="154" y="369"/>
                    <a:pt x="154" y="369"/>
                  </a:cubicBezTo>
                  <a:cubicBezTo>
                    <a:pt x="153" y="370"/>
                    <a:pt x="152" y="370"/>
                    <a:pt x="152" y="370"/>
                  </a:cubicBezTo>
                  <a:cubicBezTo>
                    <a:pt x="151" y="370"/>
                    <a:pt x="150" y="370"/>
                    <a:pt x="150" y="369"/>
                  </a:cubicBezTo>
                  <a:cubicBezTo>
                    <a:pt x="149" y="369"/>
                    <a:pt x="149" y="369"/>
                    <a:pt x="149" y="369"/>
                  </a:cubicBezTo>
                  <a:cubicBezTo>
                    <a:pt x="148" y="369"/>
                    <a:pt x="148" y="369"/>
                    <a:pt x="148" y="369"/>
                  </a:cubicBezTo>
                  <a:cubicBezTo>
                    <a:pt x="148" y="369"/>
                    <a:pt x="148" y="369"/>
                    <a:pt x="148" y="369"/>
                  </a:cubicBezTo>
                  <a:cubicBezTo>
                    <a:pt x="148" y="368"/>
                    <a:pt x="147" y="368"/>
                    <a:pt x="146" y="369"/>
                  </a:cubicBezTo>
                  <a:cubicBezTo>
                    <a:pt x="146" y="369"/>
                    <a:pt x="146" y="370"/>
                    <a:pt x="145" y="369"/>
                  </a:cubicBezTo>
                  <a:cubicBezTo>
                    <a:pt x="145" y="369"/>
                    <a:pt x="144" y="369"/>
                    <a:pt x="144" y="369"/>
                  </a:cubicBezTo>
                  <a:cubicBezTo>
                    <a:pt x="144" y="369"/>
                    <a:pt x="144" y="369"/>
                    <a:pt x="143" y="369"/>
                  </a:cubicBezTo>
                  <a:cubicBezTo>
                    <a:pt x="143" y="369"/>
                    <a:pt x="143" y="368"/>
                    <a:pt x="142" y="368"/>
                  </a:cubicBezTo>
                  <a:cubicBezTo>
                    <a:pt x="142" y="368"/>
                    <a:pt x="141" y="369"/>
                    <a:pt x="141" y="368"/>
                  </a:cubicBezTo>
                  <a:cubicBezTo>
                    <a:pt x="137" y="369"/>
                    <a:pt x="135" y="369"/>
                    <a:pt x="132" y="368"/>
                  </a:cubicBezTo>
                  <a:cubicBezTo>
                    <a:pt x="131" y="368"/>
                    <a:pt x="131" y="368"/>
                    <a:pt x="130" y="368"/>
                  </a:cubicBezTo>
                  <a:cubicBezTo>
                    <a:pt x="129" y="367"/>
                    <a:pt x="128" y="368"/>
                    <a:pt x="128" y="367"/>
                  </a:cubicBezTo>
                  <a:cubicBezTo>
                    <a:pt x="127" y="367"/>
                    <a:pt x="127" y="367"/>
                    <a:pt x="127" y="367"/>
                  </a:cubicBezTo>
                  <a:cubicBezTo>
                    <a:pt x="126" y="367"/>
                    <a:pt x="126" y="367"/>
                    <a:pt x="126" y="367"/>
                  </a:cubicBezTo>
                  <a:cubicBezTo>
                    <a:pt x="124" y="368"/>
                    <a:pt x="123" y="367"/>
                    <a:pt x="121" y="367"/>
                  </a:cubicBezTo>
                  <a:cubicBezTo>
                    <a:pt x="121" y="368"/>
                    <a:pt x="120" y="367"/>
                    <a:pt x="119" y="368"/>
                  </a:cubicBezTo>
                  <a:cubicBezTo>
                    <a:pt x="119" y="368"/>
                    <a:pt x="119" y="368"/>
                    <a:pt x="119" y="368"/>
                  </a:cubicBezTo>
                  <a:cubicBezTo>
                    <a:pt x="119" y="368"/>
                    <a:pt x="119" y="367"/>
                    <a:pt x="119" y="368"/>
                  </a:cubicBezTo>
                  <a:cubicBezTo>
                    <a:pt x="118" y="367"/>
                    <a:pt x="118" y="367"/>
                    <a:pt x="117" y="367"/>
                  </a:cubicBezTo>
                  <a:cubicBezTo>
                    <a:pt x="116" y="366"/>
                    <a:pt x="116" y="366"/>
                    <a:pt x="115" y="366"/>
                  </a:cubicBezTo>
                  <a:cubicBezTo>
                    <a:pt x="115" y="366"/>
                    <a:pt x="115" y="365"/>
                    <a:pt x="114" y="366"/>
                  </a:cubicBezTo>
                  <a:cubicBezTo>
                    <a:pt x="114" y="366"/>
                    <a:pt x="113" y="367"/>
                    <a:pt x="113" y="366"/>
                  </a:cubicBezTo>
                  <a:cubicBezTo>
                    <a:pt x="113" y="366"/>
                    <a:pt x="113" y="366"/>
                    <a:pt x="113" y="366"/>
                  </a:cubicBezTo>
                  <a:cubicBezTo>
                    <a:pt x="112" y="366"/>
                    <a:pt x="110" y="368"/>
                    <a:pt x="110" y="369"/>
                  </a:cubicBezTo>
                  <a:cubicBezTo>
                    <a:pt x="111" y="369"/>
                    <a:pt x="111" y="369"/>
                    <a:pt x="111" y="369"/>
                  </a:cubicBezTo>
                  <a:cubicBezTo>
                    <a:pt x="111" y="369"/>
                    <a:pt x="107" y="370"/>
                    <a:pt x="107" y="370"/>
                  </a:cubicBezTo>
                  <a:cubicBezTo>
                    <a:pt x="107" y="370"/>
                    <a:pt x="106" y="370"/>
                    <a:pt x="106" y="370"/>
                  </a:cubicBezTo>
                  <a:cubicBezTo>
                    <a:pt x="106" y="370"/>
                    <a:pt x="106" y="370"/>
                    <a:pt x="105" y="371"/>
                  </a:cubicBezTo>
                  <a:cubicBezTo>
                    <a:pt x="105" y="371"/>
                    <a:pt x="105" y="371"/>
                    <a:pt x="105" y="371"/>
                  </a:cubicBezTo>
                  <a:cubicBezTo>
                    <a:pt x="105" y="371"/>
                    <a:pt x="105" y="371"/>
                    <a:pt x="105" y="372"/>
                  </a:cubicBezTo>
                  <a:cubicBezTo>
                    <a:pt x="104" y="372"/>
                    <a:pt x="104" y="372"/>
                    <a:pt x="104" y="372"/>
                  </a:cubicBezTo>
                  <a:cubicBezTo>
                    <a:pt x="103" y="373"/>
                    <a:pt x="104" y="373"/>
                    <a:pt x="105" y="374"/>
                  </a:cubicBezTo>
                  <a:cubicBezTo>
                    <a:pt x="105" y="374"/>
                    <a:pt x="105" y="374"/>
                    <a:pt x="105" y="375"/>
                  </a:cubicBezTo>
                  <a:cubicBezTo>
                    <a:pt x="105" y="375"/>
                    <a:pt x="106" y="375"/>
                    <a:pt x="106" y="375"/>
                  </a:cubicBezTo>
                  <a:cubicBezTo>
                    <a:pt x="106" y="375"/>
                    <a:pt x="106" y="375"/>
                    <a:pt x="105" y="376"/>
                  </a:cubicBezTo>
                  <a:cubicBezTo>
                    <a:pt x="105" y="376"/>
                    <a:pt x="105" y="377"/>
                    <a:pt x="106" y="377"/>
                  </a:cubicBezTo>
                  <a:cubicBezTo>
                    <a:pt x="106" y="377"/>
                    <a:pt x="106" y="376"/>
                    <a:pt x="107" y="376"/>
                  </a:cubicBezTo>
                  <a:cubicBezTo>
                    <a:pt x="108" y="376"/>
                    <a:pt x="106" y="378"/>
                    <a:pt x="107" y="378"/>
                  </a:cubicBezTo>
                  <a:cubicBezTo>
                    <a:pt x="107" y="378"/>
                    <a:pt x="108" y="378"/>
                    <a:pt x="108" y="378"/>
                  </a:cubicBezTo>
                  <a:cubicBezTo>
                    <a:pt x="108" y="379"/>
                    <a:pt x="106" y="379"/>
                    <a:pt x="107" y="380"/>
                  </a:cubicBezTo>
                  <a:cubicBezTo>
                    <a:pt x="107" y="380"/>
                    <a:pt x="108" y="379"/>
                    <a:pt x="108" y="379"/>
                  </a:cubicBezTo>
                  <a:cubicBezTo>
                    <a:pt x="108" y="381"/>
                    <a:pt x="106" y="381"/>
                    <a:pt x="106" y="383"/>
                  </a:cubicBezTo>
                  <a:cubicBezTo>
                    <a:pt x="106" y="385"/>
                    <a:pt x="107" y="387"/>
                    <a:pt x="107" y="388"/>
                  </a:cubicBezTo>
                  <a:cubicBezTo>
                    <a:pt x="108" y="390"/>
                    <a:pt x="108" y="392"/>
                    <a:pt x="108" y="394"/>
                  </a:cubicBezTo>
                  <a:cubicBezTo>
                    <a:pt x="107" y="397"/>
                    <a:pt x="106" y="400"/>
                    <a:pt x="105" y="403"/>
                  </a:cubicBezTo>
                  <a:cubicBezTo>
                    <a:pt x="105" y="405"/>
                    <a:pt x="103" y="405"/>
                    <a:pt x="103" y="406"/>
                  </a:cubicBezTo>
                  <a:cubicBezTo>
                    <a:pt x="103" y="407"/>
                    <a:pt x="103" y="408"/>
                    <a:pt x="103" y="409"/>
                  </a:cubicBezTo>
                  <a:cubicBezTo>
                    <a:pt x="102" y="411"/>
                    <a:pt x="103" y="410"/>
                    <a:pt x="103" y="411"/>
                  </a:cubicBezTo>
                  <a:cubicBezTo>
                    <a:pt x="104" y="412"/>
                    <a:pt x="104" y="412"/>
                    <a:pt x="104" y="414"/>
                  </a:cubicBezTo>
                  <a:cubicBezTo>
                    <a:pt x="105" y="414"/>
                    <a:pt x="106" y="413"/>
                    <a:pt x="107" y="414"/>
                  </a:cubicBezTo>
                  <a:cubicBezTo>
                    <a:pt x="107" y="415"/>
                    <a:pt x="107" y="417"/>
                    <a:pt x="107" y="419"/>
                  </a:cubicBezTo>
                  <a:cubicBezTo>
                    <a:pt x="107" y="420"/>
                    <a:pt x="107" y="423"/>
                    <a:pt x="106" y="424"/>
                  </a:cubicBezTo>
                  <a:cubicBezTo>
                    <a:pt x="106" y="425"/>
                    <a:pt x="105" y="425"/>
                    <a:pt x="106" y="426"/>
                  </a:cubicBezTo>
                  <a:cubicBezTo>
                    <a:pt x="108" y="425"/>
                    <a:pt x="108" y="424"/>
                    <a:pt x="110" y="425"/>
                  </a:cubicBezTo>
                  <a:cubicBezTo>
                    <a:pt x="112" y="425"/>
                    <a:pt x="113" y="426"/>
                    <a:pt x="114" y="425"/>
                  </a:cubicBezTo>
                  <a:cubicBezTo>
                    <a:pt x="116" y="424"/>
                    <a:pt x="116" y="424"/>
                    <a:pt x="118" y="424"/>
                  </a:cubicBezTo>
                  <a:cubicBezTo>
                    <a:pt x="119" y="424"/>
                    <a:pt x="120" y="424"/>
                    <a:pt x="120" y="425"/>
                  </a:cubicBezTo>
                  <a:cubicBezTo>
                    <a:pt x="121" y="425"/>
                    <a:pt x="123" y="426"/>
                    <a:pt x="123" y="427"/>
                  </a:cubicBezTo>
                  <a:cubicBezTo>
                    <a:pt x="123" y="427"/>
                    <a:pt x="123" y="427"/>
                    <a:pt x="123" y="428"/>
                  </a:cubicBezTo>
                  <a:cubicBezTo>
                    <a:pt x="123" y="429"/>
                    <a:pt x="125" y="429"/>
                    <a:pt x="124" y="430"/>
                  </a:cubicBezTo>
                  <a:cubicBezTo>
                    <a:pt x="124" y="430"/>
                    <a:pt x="124" y="430"/>
                    <a:pt x="124" y="430"/>
                  </a:cubicBezTo>
                  <a:cubicBezTo>
                    <a:pt x="124" y="432"/>
                    <a:pt x="126" y="432"/>
                    <a:pt x="127" y="433"/>
                  </a:cubicBezTo>
                  <a:cubicBezTo>
                    <a:pt x="128" y="435"/>
                    <a:pt x="129" y="434"/>
                    <a:pt x="130" y="433"/>
                  </a:cubicBezTo>
                  <a:cubicBezTo>
                    <a:pt x="131" y="433"/>
                    <a:pt x="130" y="431"/>
                    <a:pt x="130" y="431"/>
                  </a:cubicBezTo>
                  <a:cubicBezTo>
                    <a:pt x="132" y="430"/>
                    <a:pt x="133" y="430"/>
                    <a:pt x="134" y="430"/>
                  </a:cubicBezTo>
                  <a:cubicBezTo>
                    <a:pt x="135" y="429"/>
                    <a:pt x="135" y="429"/>
                    <a:pt x="136" y="428"/>
                  </a:cubicBezTo>
                  <a:cubicBezTo>
                    <a:pt x="137" y="428"/>
                    <a:pt x="138" y="428"/>
                    <a:pt x="138" y="428"/>
                  </a:cubicBezTo>
                  <a:cubicBezTo>
                    <a:pt x="139" y="428"/>
                    <a:pt x="140" y="428"/>
                    <a:pt x="141" y="428"/>
                  </a:cubicBezTo>
                  <a:cubicBezTo>
                    <a:pt x="143" y="428"/>
                    <a:pt x="148" y="429"/>
                    <a:pt x="149" y="428"/>
                  </a:cubicBezTo>
                  <a:cubicBezTo>
                    <a:pt x="149" y="427"/>
                    <a:pt x="149" y="427"/>
                    <a:pt x="150" y="427"/>
                  </a:cubicBezTo>
                  <a:cubicBezTo>
                    <a:pt x="150" y="427"/>
                    <a:pt x="151" y="428"/>
                    <a:pt x="152" y="428"/>
                  </a:cubicBezTo>
                  <a:cubicBezTo>
                    <a:pt x="152" y="428"/>
                    <a:pt x="152" y="427"/>
                    <a:pt x="153" y="427"/>
                  </a:cubicBezTo>
                  <a:cubicBezTo>
                    <a:pt x="154" y="425"/>
                    <a:pt x="154" y="424"/>
                    <a:pt x="155" y="422"/>
                  </a:cubicBezTo>
                  <a:cubicBezTo>
                    <a:pt x="157" y="420"/>
                    <a:pt x="158" y="422"/>
                    <a:pt x="160" y="421"/>
                  </a:cubicBezTo>
                  <a:cubicBezTo>
                    <a:pt x="162" y="421"/>
                    <a:pt x="161" y="420"/>
                    <a:pt x="161" y="419"/>
                  </a:cubicBezTo>
                  <a:cubicBezTo>
                    <a:pt x="161" y="418"/>
                    <a:pt x="162" y="415"/>
                    <a:pt x="163" y="415"/>
                  </a:cubicBezTo>
                  <a:cubicBezTo>
                    <a:pt x="163" y="414"/>
                    <a:pt x="165" y="412"/>
                    <a:pt x="167" y="412"/>
                  </a:cubicBezTo>
                  <a:cubicBezTo>
                    <a:pt x="167" y="411"/>
                    <a:pt x="168" y="411"/>
                    <a:pt x="167" y="410"/>
                  </a:cubicBezTo>
                  <a:cubicBezTo>
                    <a:pt x="167" y="409"/>
                    <a:pt x="166" y="409"/>
                    <a:pt x="165" y="409"/>
                  </a:cubicBezTo>
                  <a:cubicBezTo>
                    <a:pt x="164" y="407"/>
                    <a:pt x="164" y="405"/>
                    <a:pt x="164" y="403"/>
                  </a:cubicBezTo>
                  <a:cubicBezTo>
                    <a:pt x="165" y="401"/>
                    <a:pt x="167" y="398"/>
                    <a:pt x="169" y="397"/>
                  </a:cubicBezTo>
                  <a:cubicBezTo>
                    <a:pt x="170" y="396"/>
                    <a:pt x="173" y="394"/>
                    <a:pt x="171" y="393"/>
                  </a:cubicBezTo>
                  <a:cubicBezTo>
                    <a:pt x="172" y="390"/>
                    <a:pt x="175" y="390"/>
                    <a:pt x="177" y="390"/>
                  </a:cubicBezTo>
                  <a:cubicBezTo>
                    <a:pt x="179" y="389"/>
                    <a:pt x="180" y="387"/>
                    <a:pt x="183" y="386"/>
                  </a:cubicBezTo>
                  <a:cubicBezTo>
                    <a:pt x="184" y="385"/>
                    <a:pt x="185" y="385"/>
                    <a:pt x="186" y="385"/>
                  </a:cubicBezTo>
                  <a:cubicBezTo>
                    <a:pt x="187" y="384"/>
                    <a:pt x="189" y="382"/>
                    <a:pt x="188" y="381"/>
                  </a:cubicBezTo>
                  <a:cubicBezTo>
                    <a:pt x="188" y="381"/>
                    <a:pt x="188" y="381"/>
                    <a:pt x="187" y="380"/>
                  </a:cubicBezTo>
                  <a:cubicBezTo>
                    <a:pt x="187" y="380"/>
                    <a:pt x="189" y="379"/>
                    <a:pt x="189" y="379"/>
                  </a:cubicBezTo>
                  <a:cubicBezTo>
                    <a:pt x="189" y="379"/>
                    <a:pt x="189" y="379"/>
                    <a:pt x="188" y="379"/>
                  </a:cubicBezTo>
                  <a:cubicBezTo>
                    <a:pt x="188" y="379"/>
                    <a:pt x="188" y="378"/>
                    <a:pt x="188" y="378"/>
                  </a:cubicBezTo>
                  <a:cubicBezTo>
                    <a:pt x="188" y="378"/>
                    <a:pt x="187" y="378"/>
                    <a:pt x="186" y="378"/>
                  </a:cubicBezTo>
                  <a:cubicBezTo>
                    <a:pt x="187" y="378"/>
                    <a:pt x="187" y="378"/>
                    <a:pt x="188" y="378"/>
                  </a:cubicBezTo>
                  <a:cubicBezTo>
                    <a:pt x="188" y="377"/>
                    <a:pt x="187" y="377"/>
                    <a:pt x="187" y="377"/>
                  </a:cubicBezTo>
                  <a:cubicBezTo>
                    <a:pt x="187" y="376"/>
                    <a:pt x="187" y="376"/>
                    <a:pt x="187" y="376"/>
                  </a:cubicBezTo>
                  <a:cubicBezTo>
                    <a:pt x="187" y="375"/>
                    <a:pt x="187" y="375"/>
                    <a:pt x="187" y="375"/>
                  </a:cubicBezTo>
                  <a:cubicBezTo>
                    <a:pt x="187" y="374"/>
                    <a:pt x="187" y="375"/>
                    <a:pt x="187" y="374"/>
                  </a:cubicBezTo>
                  <a:cubicBezTo>
                    <a:pt x="187" y="374"/>
                    <a:pt x="187" y="373"/>
                    <a:pt x="187" y="373"/>
                  </a:cubicBezTo>
                  <a:cubicBezTo>
                    <a:pt x="187" y="373"/>
                    <a:pt x="187" y="372"/>
                    <a:pt x="188" y="372"/>
                  </a:cubicBezTo>
                  <a:cubicBezTo>
                    <a:pt x="188" y="370"/>
                    <a:pt x="189" y="371"/>
                    <a:pt x="190" y="370"/>
                  </a:cubicBezTo>
                  <a:cubicBezTo>
                    <a:pt x="191" y="369"/>
                    <a:pt x="191" y="369"/>
                    <a:pt x="191" y="369"/>
                  </a:cubicBezTo>
                  <a:cubicBezTo>
                    <a:pt x="192" y="369"/>
                    <a:pt x="193" y="367"/>
                    <a:pt x="193" y="367"/>
                  </a:cubicBezTo>
                  <a:cubicBezTo>
                    <a:pt x="194" y="367"/>
                    <a:pt x="194" y="368"/>
                    <a:pt x="194" y="368"/>
                  </a:cubicBezTo>
                  <a:cubicBezTo>
                    <a:pt x="195" y="369"/>
                    <a:pt x="197" y="368"/>
                    <a:pt x="197" y="369"/>
                  </a:cubicBezTo>
                  <a:cubicBezTo>
                    <a:pt x="197" y="369"/>
                    <a:pt x="197" y="370"/>
                    <a:pt x="198" y="369"/>
                  </a:cubicBezTo>
                  <a:cubicBezTo>
                    <a:pt x="199" y="370"/>
                    <a:pt x="199" y="369"/>
                    <a:pt x="199" y="369"/>
                  </a:cubicBezTo>
                  <a:cubicBezTo>
                    <a:pt x="200" y="369"/>
                    <a:pt x="200" y="369"/>
                    <a:pt x="200" y="369"/>
                  </a:cubicBezTo>
                  <a:cubicBezTo>
                    <a:pt x="200" y="368"/>
                    <a:pt x="200" y="368"/>
                    <a:pt x="200" y="368"/>
                  </a:cubicBezTo>
                  <a:cubicBezTo>
                    <a:pt x="200" y="367"/>
                    <a:pt x="201" y="368"/>
                    <a:pt x="201" y="368"/>
                  </a:cubicBezTo>
                  <a:cubicBezTo>
                    <a:pt x="201" y="369"/>
                    <a:pt x="201" y="369"/>
                    <a:pt x="200" y="369"/>
                  </a:cubicBezTo>
                  <a:cubicBezTo>
                    <a:pt x="200" y="370"/>
                    <a:pt x="201" y="369"/>
                    <a:pt x="202" y="369"/>
                  </a:cubicBezTo>
                  <a:cubicBezTo>
                    <a:pt x="202" y="369"/>
                    <a:pt x="202" y="370"/>
                    <a:pt x="202" y="371"/>
                  </a:cubicBezTo>
                  <a:cubicBezTo>
                    <a:pt x="203" y="371"/>
                    <a:pt x="204" y="371"/>
                    <a:pt x="204" y="371"/>
                  </a:cubicBezTo>
                  <a:cubicBezTo>
                    <a:pt x="205" y="371"/>
                    <a:pt x="205" y="371"/>
                    <a:pt x="205" y="372"/>
                  </a:cubicBezTo>
                  <a:cubicBezTo>
                    <a:pt x="205" y="372"/>
                    <a:pt x="205" y="372"/>
                    <a:pt x="205" y="372"/>
                  </a:cubicBezTo>
                  <a:cubicBezTo>
                    <a:pt x="206" y="373"/>
                    <a:pt x="206" y="372"/>
                    <a:pt x="207" y="372"/>
                  </a:cubicBezTo>
                  <a:cubicBezTo>
                    <a:pt x="207" y="372"/>
                    <a:pt x="208" y="373"/>
                    <a:pt x="208" y="373"/>
                  </a:cubicBezTo>
                  <a:cubicBezTo>
                    <a:pt x="209" y="373"/>
                    <a:pt x="208" y="372"/>
                    <a:pt x="208" y="372"/>
                  </a:cubicBezTo>
                  <a:cubicBezTo>
                    <a:pt x="208" y="371"/>
                    <a:pt x="208" y="372"/>
                    <a:pt x="208" y="372"/>
                  </a:cubicBezTo>
                  <a:cubicBezTo>
                    <a:pt x="209" y="372"/>
                    <a:pt x="209" y="372"/>
                    <a:pt x="209" y="372"/>
                  </a:cubicBezTo>
                  <a:cubicBezTo>
                    <a:pt x="209" y="371"/>
                    <a:pt x="210" y="371"/>
                    <a:pt x="210" y="371"/>
                  </a:cubicBezTo>
                  <a:cubicBezTo>
                    <a:pt x="210" y="371"/>
                    <a:pt x="211" y="371"/>
                    <a:pt x="211" y="371"/>
                  </a:cubicBezTo>
                  <a:cubicBezTo>
                    <a:pt x="211" y="370"/>
                    <a:pt x="211" y="370"/>
                    <a:pt x="211" y="370"/>
                  </a:cubicBezTo>
                  <a:cubicBezTo>
                    <a:pt x="211" y="370"/>
                    <a:pt x="211" y="370"/>
                    <a:pt x="211" y="370"/>
                  </a:cubicBezTo>
                  <a:cubicBezTo>
                    <a:pt x="212" y="369"/>
                    <a:pt x="213" y="368"/>
                    <a:pt x="214" y="368"/>
                  </a:cubicBezTo>
                  <a:cubicBezTo>
                    <a:pt x="214" y="368"/>
                    <a:pt x="215" y="367"/>
                    <a:pt x="215" y="366"/>
                  </a:cubicBezTo>
                  <a:cubicBezTo>
                    <a:pt x="216" y="366"/>
                    <a:pt x="216" y="366"/>
                    <a:pt x="217" y="365"/>
                  </a:cubicBezTo>
                  <a:cubicBezTo>
                    <a:pt x="217" y="365"/>
                    <a:pt x="217" y="365"/>
                    <a:pt x="217" y="365"/>
                  </a:cubicBezTo>
                  <a:cubicBezTo>
                    <a:pt x="219" y="365"/>
                    <a:pt x="221" y="365"/>
                    <a:pt x="221" y="362"/>
                  </a:cubicBezTo>
                  <a:cubicBezTo>
                    <a:pt x="222" y="362"/>
                    <a:pt x="222" y="362"/>
                    <a:pt x="223" y="362"/>
                  </a:cubicBezTo>
                  <a:cubicBezTo>
                    <a:pt x="223" y="362"/>
                    <a:pt x="223" y="361"/>
                    <a:pt x="224" y="361"/>
                  </a:cubicBezTo>
                  <a:cubicBezTo>
                    <a:pt x="225" y="360"/>
                    <a:pt x="225" y="359"/>
                    <a:pt x="227" y="360"/>
                  </a:cubicBezTo>
                  <a:cubicBezTo>
                    <a:pt x="229" y="360"/>
                    <a:pt x="230" y="362"/>
                    <a:pt x="232" y="363"/>
                  </a:cubicBezTo>
                  <a:cubicBezTo>
                    <a:pt x="234" y="364"/>
                    <a:pt x="235" y="364"/>
                    <a:pt x="235" y="366"/>
                  </a:cubicBezTo>
                  <a:cubicBezTo>
                    <a:pt x="236" y="367"/>
                    <a:pt x="236" y="368"/>
                    <a:pt x="237" y="370"/>
                  </a:cubicBezTo>
                  <a:cubicBezTo>
                    <a:pt x="237" y="370"/>
                    <a:pt x="237" y="371"/>
                    <a:pt x="237" y="372"/>
                  </a:cubicBezTo>
                  <a:cubicBezTo>
                    <a:pt x="237" y="373"/>
                    <a:pt x="238" y="373"/>
                    <a:pt x="238" y="373"/>
                  </a:cubicBezTo>
                  <a:cubicBezTo>
                    <a:pt x="239" y="374"/>
                    <a:pt x="238" y="374"/>
                    <a:pt x="239" y="375"/>
                  </a:cubicBezTo>
                  <a:cubicBezTo>
                    <a:pt x="239" y="375"/>
                    <a:pt x="241" y="376"/>
                    <a:pt x="241" y="376"/>
                  </a:cubicBezTo>
                  <a:cubicBezTo>
                    <a:pt x="242" y="377"/>
                    <a:pt x="241" y="378"/>
                    <a:pt x="242" y="378"/>
                  </a:cubicBezTo>
                  <a:cubicBezTo>
                    <a:pt x="242" y="379"/>
                    <a:pt x="243" y="379"/>
                    <a:pt x="244" y="379"/>
                  </a:cubicBezTo>
                  <a:cubicBezTo>
                    <a:pt x="245" y="380"/>
                    <a:pt x="245" y="381"/>
                    <a:pt x="246" y="381"/>
                  </a:cubicBezTo>
                  <a:cubicBezTo>
                    <a:pt x="247" y="382"/>
                    <a:pt x="248" y="382"/>
                    <a:pt x="248" y="383"/>
                  </a:cubicBezTo>
                  <a:cubicBezTo>
                    <a:pt x="249" y="384"/>
                    <a:pt x="250" y="385"/>
                    <a:pt x="251" y="386"/>
                  </a:cubicBezTo>
                  <a:cubicBezTo>
                    <a:pt x="251" y="386"/>
                    <a:pt x="251" y="387"/>
                    <a:pt x="252" y="387"/>
                  </a:cubicBezTo>
                  <a:cubicBezTo>
                    <a:pt x="252" y="387"/>
                    <a:pt x="252" y="387"/>
                    <a:pt x="253" y="387"/>
                  </a:cubicBezTo>
                  <a:cubicBezTo>
                    <a:pt x="254" y="388"/>
                    <a:pt x="254" y="389"/>
                    <a:pt x="254" y="389"/>
                  </a:cubicBezTo>
                  <a:cubicBezTo>
                    <a:pt x="255" y="389"/>
                    <a:pt x="256" y="388"/>
                    <a:pt x="256" y="389"/>
                  </a:cubicBezTo>
                  <a:cubicBezTo>
                    <a:pt x="257" y="389"/>
                    <a:pt x="257" y="389"/>
                    <a:pt x="257" y="389"/>
                  </a:cubicBezTo>
                  <a:cubicBezTo>
                    <a:pt x="257" y="389"/>
                    <a:pt x="258" y="389"/>
                    <a:pt x="258" y="389"/>
                  </a:cubicBezTo>
                  <a:cubicBezTo>
                    <a:pt x="260" y="389"/>
                    <a:pt x="260" y="391"/>
                    <a:pt x="260" y="392"/>
                  </a:cubicBezTo>
                  <a:cubicBezTo>
                    <a:pt x="261" y="393"/>
                    <a:pt x="263" y="392"/>
                    <a:pt x="263" y="393"/>
                  </a:cubicBezTo>
                  <a:cubicBezTo>
                    <a:pt x="264" y="394"/>
                    <a:pt x="263" y="394"/>
                    <a:pt x="263" y="394"/>
                  </a:cubicBezTo>
                  <a:cubicBezTo>
                    <a:pt x="266" y="394"/>
                    <a:pt x="266" y="394"/>
                    <a:pt x="267" y="397"/>
                  </a:cubicBezTo>
                  <a:cubicBezTo>
                    <a:pt x="268" y="398"/>
                    <a:pt x="267" y="397"/>
                    <a:pt x="268" y="399"/>
                  </a:cubicBezTo>
                  <a:cubicBezTo>
                    <a:pt x="269" y="399"/>
                    <a:pt x="270" y="400"/>
                    <a:pt x="271" y="399"/>
                  </a:cubicBezTo>
                  <a:cubicBezTo>
                    <a:pt x="272" y="399"/>
                    <a:pt x="273" y="402"/>
                    <a:pt x="273" y="404"/>
                  </a:cubicBezTo>
                  <a:cubicBezTo>
                    <a:pt x="274" y="405"/>
                    <a:pt x="274" y="406"/>
                    <a:pt x="274" y="408"/>
                  </a:cubicBezTo>
                  <a:cubicBezTo>
                    <a:pt x="275" y="408"/>
                    <a:pt x="276" y="410"/>
                    <a:pt x="275" y="411"/>
                  </a:cubicBezTo>
                  <a:cubicBezTo>
                    <a:pt x="275" y="411"/>
                    <a:pt x="274" y="411"/>
                    <a:pt x="274" y="411"/>
                  </a:cubicBezTo>
                  <a:cubicBezTo>
                    <a:pt x="273" y="411"/>
                    <a:pt x="273" y="411"/>
                    <a:pt x="273" y="412"/>
                  </a:cubicBezTo>
                  <a:cubicBezTo>
                    <a:pt x="273" y="412"/>
                    <a:pt x="273" y="412"/>
                    <a:pt x="273" y="412"/>
                  </a:cubicBezTo>
                  <a:cubicBezTo>
                    <a:pt x="274" y="414"/>
                    <a:pt x="273" y="414"/>
                    <a:pt x="272" y="415"/>
                  </a:cubicBezTo>
                  <a:cubicBezTo>
                    <a:pt x="272" y="417"/>
                    <a:pt x="272" y="418"/>
                    <a:pt x="274" y="418"/>
                  </a:cubicBezTo>
                  <a:cubicBezTo>
                    <a:pt x="275" y="418"/>
                    <a:pt x="275" y="416"/>
                    <a:pt x="276" y="416"/>
                  </a:cubicBezTo>
                  <a:cubicBezTo>
                    <a:pt x="277" y="414"/>
                    <a:pt x="277" y="414"/>
                    <a:pt x="278" y="412"/>
                  </a:cubicBezTo>
                  <a:cubicBezTo>
                    <a:pt x="278" y="410"/>
                    <a:pt x="279" y="410"/>
                    <a:pt x="281" y="409"/>
                  </a:cubicBezTo>
                  <a:cubicBezTo>
                    <a:pt x="281" y="409"/>
                    <a:pt x="282" y="410"/>
                    <a:pt x="282" y="409"/>
                  </a:cubicBezTo>
                  <a:cubicBezTo>
                    <a:pt x="282" y="409"/>
                    <a:pt x="282" y="407"/>
                    <a:pt x="282" y="406"/>
                  </a:cubicBezTo>
                  <a:cubicBezTo>
                    <a:pt x="282" y="403"/>
                    <a:pt x="277" y="404"/>
                    <a:pt x="277" y="402"/>
                  </a:cubicBezTo>
                  <a:cubicBezTo>
                    <a:pt x="277" y="401"/>
                    <a:pt x="278" y="401"/>
                    <a:pt x="278" y="401"/>
                  </a:cubicBezTo>
                  <a:cubicBezTo>
                    <a:pt x="278" y="400"/>
                    <a:pt x="278" y="400"/>
                    <a:pt x="278" y="400"/>
                  </a:cubicBezTo>
                  <a:cubicBezTo>
                    <a:pt x="278" y="399"/>
                    <a:pt x="278" y="399"/>
                    <a:pt x="279" y="399"/>
                  </a:cubicBezTo>
                  <a:cubicBezTo>
                    <a:pt x="279" y="398"/>
                    <a:pt x="279" y="398"/>
                    <a:pt x="279" y="397"/>
                  </a:cubicBezTo>
                  <a:cubicBezTo>
                    <a:pt x="279" y="397"/>
                    <a:pt x="280" y="396"/>
                    <a:pt x="281" y="395"/>
                  </a:cubicBezTo>
                  <a:cubicBezTo>
                    <a:pt x="281" y="395"/>
                    <a:pt x="282" y="395"/>
                    <a:pt x="283" y="395"/>
                  </a:cubicBezTo>
                  <a:cubicBezTo>
                    <a:pt x="282" y="396"/>
                    <a:pt x="282" y="396"/>
                    <a:pt x="282" y="396"/>
                  </a:cubicBezTo>
                  <a:cubicBezTo>
                    <a:pt x="282" y="396"/>
                    <a:pt x="283" y="397"/>
                    <a:pt x="283" y="397"/>
                  </a:cubicBezTo>
                  <a:cubicBezTo>
                    <a:pt x="284" y="397"/>
                    <a:pt x="285" y="397"/>
                    <a:pt x="286" y="397"/>
                  </a:cubicBezTo>
                  <a:cubicBezTo>
                    <a:pt x="287" y="397"/>
                    <a:pt x="287" y="397"/>
                    <a:pt x="287" y="399"/>
                  </a:cubicBezTo>
                  <a:cubicBezTo>
                    <a:pt x="288" y="399"/>
                    <a:pt x="288" y="400"/>
                    <a:pt x="288" y="401"/>
                  </a:cubicBezTo>
                  <a:cubicBezTo>
                    <a:pt x="289" y="401"/>
                    <a:pt x="290" y="402"/>
                    <a:pt x="290" y="401"/>
                  </a:cubicBezTo>
                  <a:cubicBezTo>
                    <a:pt x="290" y="401"/>
                    <a:pt x="290" y="400"/>
                    <a:pt x="291" y="400"/>
                  </a:cubicBezTo>
                  <a:cubicBezTo>
                    <a:pt x="292" y="398"/>
                    <a:pt x="289" y="397"/>
                    <a:pt x="288" y="395"/>
                  </a:cubicBezTo>
                  <a:cubicBezTo>
                    <a:pt x="287" y="394"/>
                    <a:pt x="285" y="393"/>
                    <a:pt x="284" y="393"/>
                  </a:cubicBezTo>
                  <a:cubicBezTo>
                    <a:pt x="282" y="391"/>
                    <a:pt x="281" y="390"/>
                    <a:pt x="279" y="390"/>
                  </a:cubicBezTo>
                  <a:cubicBezTo>
                    <a:pt x="278" y="389"/>
                    <a:pt x="276" y="388"/>
                    <a:pt x="275" y="387"/>
                  </a:cubicBezTo>
                  <a:cubicBezTo>
                    <a:pt x="272" y="385"/>
                    <a:pt x="274" y="386"/>
                    <a:pt x="275" y="384"/>
                  </a:cubicBezTo>
                  <a:cubicBezTo>
                    <a:pt x="277" y="383"/>
                    <a:pt x="273" y="383"/>
                    <a:pt x="273" y="383"/>
                  </a:cubicBezTo>
                  <a:cubicBezTo>
                    <a:pt x="272" y="383"/>
                    <a:pt x="271" y="383"/>
                    <a:pt x="270" y="383"/>
                  </a:cubicBezTo>
                  <a:cubicBezTo>
                    <a:pt x="269" y="383"/>
                    <a:pt x="267" y="382"/>
                    <a:pt x="266" y="381"/>
                  </a:cubicBezTo>
                  <a:cubicBezTo>
                    <a:pt x="264" y="379"/>
                    <a:pt x="262" y="378"/>
                    <a:pt x="261" y="377"/>
                  </a:cubicBezTo>
                  <a:cubicBezTo>
                    <a:pt x="260" y="375"/>
                    <a:pt x="260" y="373"/>
                    <a:pt x="259" y="371"/>
                  </a:cubicBezTo>
                  <a:cubicBezTo>
                    <a:pt x="258" y="366"/>
                    <a:pt x="254" y="366"/>
                    <a:pt x="251" y="363"/>
                  </a:cubicBezTo>
                  <a:cubicBezTo>
                    <a:pt x="249" y="361"/>
                    <a:pt x="249" y="360"/>
                    <a:pt x="249" y="357"/>
                  </a:cubicBezTo>
                  <a:cubicBezTo>
                    <a:pt x="249" y="357"/>
                    <a:pt x="249" y="356"/>
                    <a:pt x="249" y="356"/>
                  </a:cubicBezTo>
                  <a:cubicBezTo>
                    <a:pt x="249" y="356"/>
                    <a:pt x="250" y="355"/>
                    <a:pt x="250" y="355"/>
                  </a:cubicBezTo>
                  <a:cubicBezTo>
                    <a:pt x="250" y="355"/>
                    <a:pt x="250" y="356"/>
                    <a:pt x="250" y="356"/>
                  </a:cubicBezTo>
                  <a:cubicBezTo>
                    <a:pt x="252" y="355"/>
                    <a:pt x="250" y="354"/>
                    <a:pt x="249" y="353"/>
                  </a:cubicBezTo>
                  <a:cubicBezTo>
                    <a:pt x="249" y="353"/>
                    <a:pt x="249" y="352"/>
                    <a:pt x="249" y="352"/>
                  </a:cubicBezTo>
                  <a:cubicBezTo>
                    <a:pt x="249" y="352"/>
                    <a:pt x="248" y="353"/>
                    <a:pt x="248" y="352"/>
                  </a:cubicBezTo>
                  <a:cubicBezTo>
                    <a:pt x="248" y="352"/>
                    <a:pt x="248" y="351"/>
                    <a:pt x="248" y="351"/>
                  </a:cubicBezTo>
                  <a:cubicBezTo>
                    <a:pt x="249" y="350"/>
                    <a:pt x="249" y="349"/>
                    <a:pt x="250" y="349"/>
                  </a:cubicBezTo>
                  <a:cubicBezTo>
                    <a:pt x="250" y="349"/>
                    <a:pt x="250" y="349"/>
                    <a:pt x="250" y="350"/>
                  </a:cubicBezTo>
                  <a:cubicBezTo>
                    <a:pt x="251" y="350"/>
                    <a:pt x="252" y="349"/>
                    <a:pt x="252" y="349"/>
                  </a:cubicBezTo>
                  <a:cubicBezTo>
                    <a:pt x="252" y="349"/>
                    <a:pt x="254" y="348"/>
                    <a:pt x="254" y="348"/>
                  </a:cubicBezTo>
                  <a:cubicBezTo>
                    <a:pt x="255" y="347"/>
                    <a:pt x="254" y="347"/>
                    <a:pt x="255" y="347"/>
                  </a:cubicBezTo>
                  <a:cubicBezTo>
                    <a:pt x="256" y="347"/>
                    <a:pt x="257" y="347"/>
                    <a:pt x="256" y="348"/>
                  </a:cubicBezTo>
                  <a:cubicBezTo>
                    <a:pt x="257" y="348"/>
                    <a:pt x="257" y="347"/>
                    <a:pt x="258" y="347"/>
                  </a:cubicBezTo>
                  <a:cubicBezTo>
                    <a:pt x="260" y="346"/>
                    <a:pt x="259" y="348"/>
                    <a:pt x="259" y="349"/>
                  </a:cubicBezTo>
                  <a:cubicBezTo>
                    <a:pt x="258" y="349"/>
                    <a:pt x="258" y="349"/>
                    <a:pt x="258" y="349"/>
                  </a:cubicBezTo>
                  <a:cubicBezTo>
                    <a:pt x="258" y="349"/>
                    <a:pt x="258" y="349"/>
                    <a:pt x="257" y="349"/>
                  </a:cubicBezTo>
                  <a:cubicBezTo>
                    <a:pt x="257" y="350"/>
                    <a:pt x="258" y="351"/>
                    <a:pt x="258" y="351"/>
                  </a:cubicBezTo>
                  <a:cubicBezTo>
                    <a:pt x="258" y="352"/>
                    <a:pt x="258" y="352"/>
                    <a:pt x="258" y="352"/>
                  </a:cubicBezTo>
                  <a:cubicBezTo>
                    <a:pt x="258" y="353"/>
                    <a:pt x="258" y="353"/>
                    <a:pt x="259" y="353"/>
                  </a:cubicBezTo>
                  <a:cubicBezTo>
                    <a:pt x="259" y="354"/>
                    <a:pt x="258" y="354"/>
                    <a:pt x="259" y="355"/>
                  </a:cubicBezTo>
                  <a:cubicBezTo>
                    <a:pt x="260" y="357"/>
                    <a:pt x="260" y="355"/>
                    <a:pt x="261" y="354"/>
                  </a:cubicBezTo>
                  <a:cubicBezTo>
                    <a:pt x="261" y="354"/>
                    <a:pt x="261" y="354"/>
                    <a:pt x="261" y="354"/>
                  </a:cubicBezTo>
                  <a:cubicBezTo>
                    <a:pt x="262" y="353"/>
                    <a:pt x="262" y="352"/>
                    <a:pt x="262" y="351"/>
                  </a:cubicBezTo>
                  <a:cubicBezTo>
                    <a:pt x="263" y="349"/>
                    <a:pt x="267" y="353"/>
                    <a:pt x="267" y="355"/>
                  </a:cubicBezTo>
                  <a:cubicBezTo>
                    <a:pt x="267" y="356"/>
                    <a:pt x="266" y="357"/>
                    <a:pt x="265" y="356"/>
                  </a:cubicBezTo>
                  <a:cubicBezTo>
                    <a:pt x="265" y="356"/>
                    <a:pt x="266" y="357"/>
                    <a:pt x="266" y="357"/>
                  </a:cubicBezTo>
                  <a:cubicBezTo>
                    <a:pt x="267" y="357"/>
                    <a:pt x="267" y="357"/>
                    <a:pt x="267" y="358"/>
                  </a:cubicBezTo>
                  <a:cubicBezTo>
                    <a:pt x="268" y="359"/>
                    <a:pt x="268" y="359"/>
                    <a:pt x="269" y="360"/>
                  </a:cubicBezTo>
                  <a:cubicBezTo>
                    <a:pt x="269" y="360"/>
                    <a:pt x="270" y="360"/>
                    <a:pt x="270" y="361"/>
                  </a:cubicBezTo>
                  <a:cubicBezTo>
                    <a:pt x="270" y="361"/>
                    <a:pt x="269" y="361"/>
                    <a:pt x="269" y="361"/>
                  </a:cubicBezTo>
                  <a:cubicBezTo>
                    <a:pt x="269" y="361"/>
                    <a:pt x="269" y="361"/>
                    <a:pt x="269" y="361"/>
                  </a:cubicBezTo>
                  <a:cubicBezTo>
                    <a:pt x="267" y="362"/>
                    <a:pt x="272" y="366"/>
                    <a:pt x="273" y="366"/>
                  </a:cubicBezTo>
                  <a:cubicBezTo>
                    <a:pt x="273" y="367"/>
                    <a:pt x="273" y="367"/>
                    <a:pt x="274" y="368"/>
                  </a:cubicBezTo>
                  <a:cubicBezTo>
                    <a:pt x="275" y="369"/>
                    <a:pt x="278" y="368"/>
                    <a:pt x="279" y="369"/>
                  </a:cubicBezTo>
                  <a:cubicBezTo>
                    <a:pt x="281" y="370"/>
                    <a:pt x="283" y="372"/>
                    <a:pt x="285" y="373"/>
                  </a:cubicBezTo>
                  <a:cubicBezTo>
                    <a:pt x="286" y="374"/>
                    <a:pt x="287" y="375"/>
                    <a:pt x="288" y="376"/>
                  </a:cubicBezTo>
                  <a:cubicBezTo>
                    <a:pt x="289" y="376"/>
                    <a:pt x="290" y="377"/>
                    <a:pt x="290" y="378"/>
                  </a:cubicBezTo>
                  <a:cubicBezTo>
                    <a:pt x="291" y="378"/>
                    <a:pt x="292" y="378"/>
                    <a:pt x="292" y="378"/>
                  </a:cubicBezTo>
                  <a:cubicBezTo>
                    <a:pt x="292" y="378"/>
                    <a:pt x="292" y="379"/>
                    <a:pt x="292" y="379"/>
                  </a:cubicBezTo>
                  <a:cubicBezTo>
                    <a:pt x="293" y="379"/>
                    <a:pt x="293" y="380"/>
                    <a:pt x="293" y="380"/>
                  </a:cubicBezTo>
                  <a:cubicBezTo>
                    <a:pt x="294" y="380"/>
                    <a:pt x="294" y="381"/>
                    <a:pt x="295" y="381"/>
                  </a:cubicBezTo>
                  <a:cubicBezTo>
                    <a:pt x="296" y="382"/>
                    <a:pt x="300" y="384"/>
                    <a:pt x="298" y="386"/>
                  </a:cubicBezTo>
                  <a:cubicBezTo>
                    <a:pt x="298" y="386"/>
                    <a:pt x="298" y="386"/>
                    <a:pt x="297" y="386"/>
                  </a:cubicBezTo>
                  <a:cubicBezTo>
                    <a:pt x="297" y="386"/>
                    <a:pt x="298" y="387"/>
                    <a:pt x="298" y="387"/>
                  </a:cubicBezTo>
                  <a:cubicBezTo>
                    <a:pt x="297" y="388"/>
                    <a:pt x="297" y="387"/>
                    <a:pt x="298" y="388"/>
                  </a:cubicBezTo>
                  <a:cubicBezTo>
                    <a:pt x="298" y="389"/>
                    <a:pt x="297" y="390"/>
                    <a:pt x="297" y="390"/>
                  </a:cubicBezTo>
                  <a:cubicBezTo>
                    <a:pt x="297" y="391"/>
                    <a:pt x="298" y="391"/>
                    <a:pt x="297" y="392"/>
                  </a:cubicBezTo>
                  <a:cubicBezTo>
                    <a:pt x="296" y="393"/>
                    <a:pt x="297" y="394"/>
                    <a:pt x="297" y="396"/>
                  </a:cubicBezTo>
                  <a:cubicBezTo>
                    <a:pt x="297" y="396"/>
                    <a:pt x="298" y="397"/>
                    <a:pt x="297" y="397"/>
                  </a:cubicBezTo>
                  <a:cubicBezTo>
                    <a:pt x="297" y="397"/>
                    <a:pt x="297" y="396"/>
                    <a:pt x="297" y="396"/>
                  </a:cubicBezTo>
                  <a:cubicBezTo>
                    <a:pt x="296" y="397"/>
                    <a:pt x="298" y="398"/>
                    <a:pt x="299" y="399"/>
                  </a:cubicBezTo>
                  <a:cubicBezTo>
                    <a:pt x="299" y="399"/>
                    <a:pt x="300" y="399"/>
                    <a:pt x="300" y="400"/>
                  </a:cubicBezTo>
                  <a:cubicBezTo>
                    <a:pt x="301" y="401"/>
                    <a:pt x="301" y="402"/>
                    <a:pt x="302" y="403"/>
                  </a:cubicBezTo>
                  <a:cubicBezTo>
                    <a:pt x="302" y="403"/>
                    <a:pt x="302" y="403"/>
                    <a:pt x="302" y="403"/>
                  </a:cubicBezTo>
                  <a:cubicBezTo>
                    <a:pt x="302" y="403"/>
                    <a:pt x="302" y="403"/>
                    <a:pt x="302" y="403"/>
                  </a:cubicBezTo>
                  <a:cubicBezTo>
                    <a:pt x="302" y="403"/>
                    <a:pt x="302" y="403"/>
                    <a:pt x="302" y="404"/>
                  </a:cubicBezTo>
                  <a:cubicBezTo>
                    <a:pt x="303" y="404"/>
                    <a:pt x="303" y="404"/>
                    <a:pt x="303" y="405"/>
                  </a:cubicBezTo>
                  <a:cubicBezTo>
                    <a:pt x="303" y="406"/>
                    <a:pt x="305" y="407"/>
                    <a:pt x="305" y="408"/>
                  </a:cubicBezTo>
                  <a:cubicBezTo>
                    <a:pt x="306" y="408"/>
                    <a:pt x="306" y="408"/>
                    <a:pt x="306" y="408"/>
                  </a:cubicBezTo>
                  <a:cubicBezTo>
                    <a:pt x="307" y="408"/>
                    <a:pt x="307" y="408"/>
                    <a:pt x="307" y="408"/>
                  </a:cubicBezTo>
                  <a:cubicBezTo>
                    <a:pt x="307" y="408"/>
                    <a:pt x="310" y="409"/>
                    <a:pt x="309" y="409"/>
                  </a:cubicBezTo>
                  <a:cubicBezTo>
                    <a:pt x="308" y="410"/>
                    <a:pt x="308" y="409"/>
                    <a:pt x="307" y="409"/>
                  </a:cubicBezTo>
                  <a:cubicBezTo>
                    <a:pt x="307" y="409"/>
                    <a:pt x="307" y="409"/>
                    <a:pt x="307" y="409"/>
                  </a:cubicBezTo>
                  <a:cubicBezTo>
                    <a:pt x="306" y="410"/>
                    <a:pt x="306" y="410"/>
                    <a:pt x="307" y="410"/>
                  </a:cubicBezTo>
                  <a:cubicBezTo>
                    <a:pt x="307" y="410"/>
                    <a:pt x="307" y="410"/>
                    <a:pt x="307" y="411"/>
                  </a:cubicBezTo>
                  <a:cubicBezTo>
                    <a:pt x="307" y="411"/>
                    <a:pt x="307" y="411"/>
                    <a:pt x="307" y="411"/>
                  </a:cubicBezTo>
                  <a:cubicBezTo>
                    <a:pt x="307" y="411"/>
                    <a:pt x="307" y="411"/>
                    <a:pt x="307" y="412"/>
                  </a:cubicBezTo>
                  <a:cubicBezTo>
                    <a:pt x="308" y="412"/>
                    <a:pt x="308" y="412"/>
                    <a:pt x="308" y="412"/>
                  </a:cubicBezTo>
                  <a:cubicBezTo>
                    <a:pt x="308" y="413"/>
                    <a:pt x="309" y="414"/>
                    <a:pt x="309" y="414"/>
                  </a:cubicBezTo>
                  <a:cubicBezTo>
                    <a:pt x="310" y="414"/>
                    <a:pt x="309" y="414"/>
                    <a:pt x="310" y="413"/>
                  </a:cubicBezTo>
                  <a:cubicBezTo>
                    <a:pt x="311" y="413"/>
                    <a:pt x="310" y="414"/>
                    <a:pt x="312" y="414"/>
                  </a:cubicBezTo>
                  <a:cubicBezTo>
                    <a:pt x="312" y="414"/>
                    <a:pt x="313" y="414"/>
                    <a:pt x="313" y="414"/>
                  </a:cubicBezTo>
                  <a:cubicBezTo>
                    <a:pt x="313" y="414"/>
                    <a:pt x="313" y="414"/>
                    <a:pt x="313" y="414"/>
                  </a:cubicBezTo>
                  <a:cubicBezTo>
                    <a:pt x="313" y="414"/>
                    <a:pt x="313" y="414"/>
                    <a:pt x="314" y="414"/>
                  </a:cubicBezTo>
                  <a:cubicBezTo>
                    <a:pt x="315" y="414"/>
                    <a:pt x="315" y="414"/>
                    <a:pt x="316" y="414"/>
                  </a:cubicBezTo>
                  <a:cubicBezTo>
                    <a:pt x="316" y="414"/>
                    <a:pt x="317" y="413"/>
                    <a:pt x="317" y="414"/>
                  </a:cubicBezTo>
                  <a:cubicBezTo>
                    <a:pt x="318" y="414"/>
                    <a:pt x="318" y="414"/>
                    <a:pt x="318" y="415"/>
                  </a:cubicBezTo>
                  <a:cubicBezTo>
                    <a:pt x="319" y="414"/>
                    <a:pt x="319" y="414"/>
                    <a:pt x="320" y="415"/>
                  </a:cubicBezTo>
                  <a:cubicBezTo>
                    <a:pt x="320" y="415"/>
                    <a:pt x="322" y="415"/>
                    <a:pt x="322" y="416"/>
                  </a:cubicBezTo>
                  <a:cubicBezTo>
                    <a:pt x="323" y="417"/>
                    <a:pt x="321" y="416"/>
                    <a:pt x="321" y="416"/>
                  </a:cubicBezTo>
                  <a:cubicBezTo>
                    <a:pt x="320" y="416"/>
                    <a:pt x="321" y="417"/>
                    <a:pt x="320" y="418"/>
                  </a:cubicBezTo>
                  <a:cubicBezTo>
                    <a:pt x="320" y="418"/>
                    <a:pt x="318" y="416"/>
                    <a:pt x="318" y="416"/>
                  </a:cubicBezTo>
                  <a:cubicBezTo>
                    <a:pt x="317" y="416"/>
                    <a:pt x="317" y="416"/>
                    <a:pt x="316" y="415"/>
                  </a:cubicBezTo>
                  <a:cubicBezTo>
                    <a:pt x="315" y="415"/>
                    <a:pt x="314" y="414"/>
                    <a:pt x="313" y="415"/>
                  </a:cubicBezTo>
                  <a:cubicBezTo>
                    <a:pt x="312" y="416"/>
                    <a:pt x="312" y="415"/>
                    <a:pt x="311" y="415"/>
                  </a:cubicBezTo>
                  <a:cubicBezTo>
                    <a:pt x="310" y="415"/>
                    <a:pt x="309" y="418"/>
                    <a:pt x="309" y="419"/>
                  </a:cubicBezTo>
                  <a:cubicBezTo>
                    <a:pt x="309" y="419"/>
                    <a:pt x="311" y="421"/>
                    <a:pt x="311" y="421"/>
                  </a:cubicBezTo>
                  <a:cubicBezTo>
                    <a:pt x="312" y="422"/>
                    <a:pt x="313" y="422"/>
                    <a:pt x="312" y="423"/>
                  </a:cubicBezTo>
                  <a:cubicBezTo>
                    <a:pt x="311" y="425"/>
                    <a:pt x="312" y="425"/>
                    <a:pt x="312" y="426"/>
                  </a:cubicBezTo>
                  <a:cubicBezTo>
                    <a:pt x="313" y="427"/>
                    <a:pt x="312" y="427"/>
                    <a:pt x="313" y="427"/>
                  </a:cubicBezTo>
                  <a:cubicBezTo>
                    <a:pt x="313" y="427"/>
                    <a:pt x="313" y="428"/>
                    <a:pt x="313" y="428"/>
                  </a:cubicBezTo>
                  <a:cubicBezTo>
                    <a:pt x="315" y="429"/>
                    <a:pt x="314" y="426"/>
                    <a:pt x="314" y="425"/>
                  </a:cubicBezTo>
                  <a:cubicBezTo>
                    <a:pt x="315" y="425"/>
                    <a:pt x="317" y="428"/>
                    <a:pt x="317" y="428"/>
                  </a:cubicBezTo>
                  <a:cubicBezTo>
                    <a:pt x="317" y="429"/>
                    <a:pt x="317" y="430"/>
                    <a:pt x="318" y="430"/>
                  </a:cubicBezTo>
                  <a:cubicBezTo>
                    <a:pt x="318" y="430"/>
                    <a:pt x="318" y="429"/>
                    <a:pt x="318" y="429"/>
                  </a:cubicBezTo>
                  <a:cubicBezTo>
                    <a:pt x="318" y="428"/>
                    <a:pt x="319" y="427"/>
                    <a:pt x="319" y="427"/>
                  </a:cubicBezTo>
                  <a:cubicBezTo>
                    <a:pt x="320" y="427"/>
                    <a:pt x="320" y="427"/>
                    <a:pt x="320" y="428"/>
                  </a:cubicBezTo>
                  <a:cubicBezTo>
                    <a:pt x="320" y="428"/>
                    <a:pt x="320" y="428"/>
                    <a:pt x="320" y="429"/>
                  </a:cubicBezTo>
                  <a:cubicBezTo>
                    <a:pt x="320" y="429"/>
                    <a:pt x="321" y="429"/>
                    <a:pt x="321" y="429"/>
                  </a:cubicBezTo>
                  <a:cubicBezTo>
                    <a:pt x="321" y="430"/>
                    <a:pt x="322" y="431"/>
                    <a:pt x="322" y="431"/>
                  </a:cubicBezTo>
                  <a:cubicBezTo>
                    <a:pt x="322" y="430"/>
                    <a:pt x="322" y="430"/>
                    <a:pt x="322" y="429"/>
                  </a:cubicBezTo>
                  <a:cubicBezTo>
                    <a:pt x="321" y="428"/>
                    <a:pt x="322" y="426"/>
                    <a:pt x="321" y="425"/>
                  </a:cubicBezTo>
                  <a:cubicBezTo>
                    <a:pt x="320" y="425"/>
                    <a:pt x="319" y="422"/>
                    <a:pt x="320" y="421"/>
                  </a:cubicBezTo>
                  <a:cubicBezTo>
                    <a:pt x="320" y="421"/>
                    <a:pt x="321" y="421"/>
                    <a:pt x="322" y="422"/>
                  </a:cubicBezTo>
                  <a:cubicBezTo>
                    <a:pt x="323" y="423"/>
                    <a:pt x="321" y="424"/>
                    <a:pt x="323" y="422"/>
                  </a:cubicBezTo>
                  <a:cubicBezTo>
                    <a:pt x="323" y="422"/>
                    <a:pt x="324" y="422"/>
                    <a:pt x="324" y="422"/>
                  </a:cubicBezTo>
                  <a:cubicBezTo>
                    <a:pt x="324" y="421"/>
                    <a:pt x="323" y="421"/>
                    <a:pt x="323" y="421"/>
                  </a:cubicBezTo>
                  <a:cubicBezTo>
                    <a:pt x="322" y="421"/>
                    <a:pt x="322" y="420"/>
                    <a:pt x="322" y="419"/>
                  </a:cubicBezTo>
                  <a:cubicBezTo>
                    <a:pt x="322" y="418"/>
                    <a:pt x="320" y="418"/>
                    <a:pt x="322" y="417"/>
                  </a:cubicBezTo>
                  <a:cubicBezTo>
                    <a:pt x="323" y="417"/>
                    <a:pt x="324" y="417"/>
                    <a:pt x="325" y="417"/>
                  </a:cubicBezTo>
                  <a:cubicBezTo>
                    <a:pt x="325" y="417"/>
                    <a:pt x="325" y="417"/>
                    <a:pt x="326" y="418"/>
                  </a:cubicBezTo>
                  <a:cubicBezTo>
                    <a:pt x="326" y="418"/>
                    <a:pt x="327" y="418"/>
                    <a:pt x="327" y="419"/>
                  </a:cubicBezTo>
                  <a:cubicBezTo>
                    <a:pt x="327" y="419"/>
                    <a:pt x="328" y="420"/>
                    <a:pt x="328" y="420"/>
                  </a:cubicBezTo>
                  <a:cubicBezTo>
                    <a:pt x="329" y="419"/>
                    <a:pt x="328" y="418"/>
                    <a:pt x="328" y="418"/>
                  </a:cubicBezTo>
                  <a:cubicBezTo>
                    <a:pt x="328" y="417"/>
                    <a:pt x="328" y="417"/>
                    <a:pt x="328" y="416"/>
                  </a:cubicBezTo>
                  <a:cubicBezTo>
                    <a:pt x="328" y="414"/>
                    <a:pt x="326" y="415"/>
                    <a:pt x="325" y="414"/>
                  </a:cubicBezTo>
                  <a:cubicBezTo>
                    <a:pt x="325" y="413"/>
                    <a:pt x="325" y="413"/>
                    <a:pt x="325" y="413"/>
                  </a:cubicBezTo>
                  <a:cubicBezTo>
                    <a:pt x="324" y="412"/>
                    <a:pt x="322" y="412"/>
                    <a:pt x="322" y="411"/>
                  </a:cubicBezTo>
                  <a:cubicBezTo>
                    <a:pt x="321" y="411"/>
                    <a:pt x="320" y="410"/>
                    <a:pt x="320" y="410"/>
                  </a:cubicBezTo>
                  <a:cubicBezTo>
                    <a:pt x="319" y="410"/>
                    <a:pt x="319" y="410"/>
                    <a:pt x="319" y="410"/>
                  </a:cubicBezTo>
                  <a:cubicBezTo>
                    <a:pt x="318" y="410"/>
                    <a:pt x="318" y="410"/>
                    <a:pt x="318" y="409"/>
                  </a:cubicBezTo>
                  <a:cubicBezTo>
                    <a:pt x="321" y="409"/>
                    <a:pt x="321" y="409"/>
                    <a:pt x="320" y="407"/>
                  </a:cubicBezTo>
                  <a:cubicBezTo>
                    <a:pt x="320" y="405"/>
                    <a:pt x="322" y="405"/>
                    <a:pt x="322" y="407"/>
                  </a:cubicBezTo>
                  <a:cubicBezTo>
                    <a:pt x="322" y="407"/>
                    <a:pt x="322" y="407"/>
                    <a:pt x="322" y="407"/>
                  </a:cubicBezTo>
                  <a:cubicBezTo>
                    <a:pt x="322" y="408"/>
                    <a:pt x="324" y="406"/>
                    <a:pt x="323" y="405"/>
                  </a:cubicBezTo>
                  <a:cubicBezTo>
                    <a:pt x="322" y="404"/>
                    <a:pt x="321" y="404"/>
                    <a:pt x="321" y="403"/>
                  </a:cubicBezTo>
                  <a:cubicBezTo>
                    <a:pt x="320" y="403"/>
                    <a:pt x="320" y="402"/>
                    <a:pt x="320" y="401"/>
                  </a:cubicBezTo>
                  <a:cubicBezTo>
                    <a:pt x="319" y="401"/>
                    <a:pt x="319" y="400"/>
                    <a:pt x="319" y="400"/>
                  </a:cubicBezTo>
                  <a:cubicBezTo>
                    <a:pt x="318" y="398"/>
                    <a:pt x="319" y="398"/>
                    <a:pt x="319" y="397"/>
                  </a:cubicBezTo>
                  <a:cubicBezTo>
                    <a:pt x="319" y="396"/>
                    <a:pt x="319" y="396"/>
                    <a:pt x="318" y="396"/>
                  </a:cubicBezTo>
                  <a:cubicBezTo>
                    <a:pt x="318" y="396"/>
                    <a:pt x="320" y="394"/>
                    <a:pt x="320" y="394"/>
                  </a:cubicBezTo>
                  <a:cubicBezTo>
                    <a:pt x="322" y="394"/>
                    <a:pt x="320" y="395"/>
                    <a:pt x="320" y="396"/>
                  </a:cubicBezTo>
                  <a:cubicBezTo>
                    <a:pt x="320" y="396"/>
                    <a:pt x="320" y="396"/>
                    <a:pt x="321" y="396"/>
                  </a:cubicBezTo>
                  <a:cubicBezTo>
                    <a:pt x="321" y="397"/>
                    <a:pt x="322" y="397"/>
                    <a:pt x="322" y="397"/>
                  </a:cubicBezTo>
                  <a:cubicBezTo>
                    <a:pt x="323" y="398"/>
                    <a:pt x="323" y="399"/>
                    <a:pt x="324" y="400"/>
                  </a:cubicBezTo>
                  <a:cubicBezTo>
                    <a:pt x="324" y="400"/>
                    <a:pt x="325" y="401"/>
                    <a:pt x="326" y="401"/>
                  </a:cubicBezTo>
                  <a:cubicBezTo>
                    <a:pt x="325" y="400"/>
                    <a:pt x="323" y="399"/>
                    <a:pt x="324" y="398"/>
                  </a:cubicBezTo>
                  <a:cubicBezTo>
                    <a:pt x="324" y="397"/>
                    <a:pt x="326" y="399"/>
                    <a:pt x="326" y="399"/>
                  </a:cubicBezTo>
                  <a:cubicBezTo>
                    <a:pt x="330" y="401"/>
                    <a:pt x="326" y="398"/>
                    <a:pt x="326" y="397"/>
                  </a:cubicBezTo>
                  <a:cubicBezTo>
                    <a:pt x="326" y="396"/>
                    <a:pt x="327" y="397"/>
                    <a:pt x="328" y="397"/>
                  </a:cubicBezTo>
                  <a:cubicBezTo>
                    <a:pt x="328" y="397"/>
                    <a:pt x="330" y="398"/>
                    <a:pt x="330" y="399"/>
                  </a:cubicBezTo>
                  <a:cubicBezTo>
                    <a:pt x="331" y="399"/>
                    <a:pt x="330" y="398"/>
                    <a:pt x="330" y="398"/>
                  </a:cubicBezTo>
                  <a:cubicBezTo>
                    <a:pt x="330" y="397"/>
                    <a:pt x="328" y="396"/>
                    <a:pt x="328" y="396"/>
                  </a:cubicBezTo>
                  <a:cubicBezTo>
                    <a:pt x="328" y="396"/>
                    <a:pt x="328" y="397"/>
                    <a:pt x="327" y="396"/>
                  </a:cubicBezTo>
                  <a:cubicBezTo>
                    <a:pt x="326" y="396"/>
                    <a:pt x="328" y="395"/>
                    <a:pt x="327" y="395"/>
                  </a:cubicBezTo>
                  <a:cubicBezTo>
                    <a:pt x="326" y="394"/>
                    <a:pt x="326" y="395"/>
                    <a:pt x="326" y="393"/>
                  </a:cubicBezTo>
                  <a:cubicBezTo>
                    <a:pt x="326" y="392"/>
                    <a:pt x="327" y="393"/>
                    <a:pt x="328" y="393"/>
                  </a:cubicBezTo>
                  <a:cubicBezTo>
                    <a:pt x="329" y="393"/>
                    <a:pt x="329" y="393"/>
                    <a:pt x="330" y="393"/>
                  </a:cubicBezTo>
                  <a:cubicBezTo>
                    <a:pt x="331" y="392"/>
                    <a:pt x="330" y="391"/>
                    <a:pt x="331" y="391"/>
                  </a:cubicBezTo>
                  <a:cubicBezTo>
                    <a:pt x="332" y="391"/>
                    <a:pt x="332" y="392"/>
                    <a:pt x="333" y="392"/>
                  </a:cubicBezTo>
                  <a:cubicBezTo>
                    <a:pt x="333" y="392"/>
                    <a:pt x="334" y="392"/>
                    <a:pt x="334" y="392"/>
                  </a:cubicBezTo>
                  <a:cubicBezTo>
                    <a:pt x="334" y="391"/>
                    <a:pt x="334" y="391"/>
                    <a:pt x="335" y="391"/>
                  </a:cubicBezTo>
                  <a:cubicBezTo>
                    <a:pt x="335" y="391"/>
                    <a:pt x="339" y="392"/>
                    <a:pt x="340" y="392"/>
                  </a:cubicBezTo>
                  <a:cubicBezTo>
                    <a:pt x="340" y="392"/>
                    <a:pt x="342" y="392"/>
                    <a:pt x="342" y="393"/>
                  </a:cubicBezTo>
                  <a:cubicBezTo>
                    <a:pt x="342" y="393"/>
                    <a:pt x="342" y="393"/>
                    <a:pt x="342" y="393"/>
                  </a:cubicBezTo>
                  <a:cubicBezTo>
                    <a:pt x="343" y="393"/>
                    <a:pt x="343" y="392"/>
                    <a:pt x="343" y="392"/>
                  </a:cubicBezTo>
                  <a:cubicBezTo>
                    <a:pt x="345" y="391"/>
                    <a:pt x="342" y="389"/>
                    <a:pt x="345" y="388"/>
                  </a:cubicBezTo>
                  <a:cubicBezTo>
                    <a:pt x="346" y="388"/>
                    <a:pt x="346" y="387"/>
                    <a:pt x="345" y="386"/>
                  </a:cubicBezTo>
                  <a:cubicBezTo>
                    <a:pt x="345" y="385"/>
                    <a:pt x="344" y="385"/>
                    <a:pt x="343" y="384"/>
                  </a:cubicBezTo>
                  <a:cubicBezTo>
                    <a:pt x="343" y="384"/>
                    <a:pt x="344" y="384"/>
                    <a:pt x="345" y="384"/>
                  </a:cubicBezTo>
                  <a:cubicBezTo>
                    <a:pt x="345" y="383"/>
                    <a:pt x="345" y="383"/>
                    <a:pt x="345" y="383"/>
                  </a:cubicBezTo>
                  <a:cubicBezTo>
                    <a:pt x="346" y="382"/>
                    <a:pt x="348" y="383"/>
                    <a:pt x="349" y="381"/>
                  </a:cubicBezTo>
                  <a:cubicBezTo>
                    <a:pt x="349" y="381"/>
                    <a:pt x="350" y="381"/>
                    <a:pt x="350" y="381"/>
                  </a:cubicBezTo>
                  <a:cubicBezTo>
                    <a:pt x="351" y="381"/>
                    <a:pt x="351" y="382"/>
                    <a:pt x="351" y="382"/>
                  </a:cubicBezTo>
                  <a:cubicBezTo>
                    <a:pt x="352" y="383"/>
                    <a:pt x="352" y="383"/>
                    <a:pt x="352" y="383"/>
                  </a:cubicBezTo>
                  <a:cubicBezTo>
                    <a:pt x="352" y="383"/>
                    <a:pt x="352" y="382"/>
                    <a:pt x="353" y="382"/>
                  </a:cubicBezTo>
                  <a:cubicBezTo>
                    <a:pt x="353" y="382"/>
                    <a:pt x="353" y="382"/>
                    <a:pt x="353" y="382"/>
                  </a:cubicBezTo>
                  <a:cubicBezTo>
                    <a:pt x="354" y="382"/>
                    <a:pt x="354" y="382"/>
                    <a:pt x="355" y="382"/>
                  </a:cubicBezTo>
                  <a:cubicBezTo>
                    <a:pt x="355" y="381"/>
                    <a:pt x="354" y="381"/>
                    <a:pt x="354" y="380"/>
                  </a:cubicBezTo>
                  <a:cubicBezTo>
                    <a:pt x="353" y="379"/>
                    <a:pt x="352" y="379"/>
                    <a:pt x="351" y="378"/>
                  </a:cubicBezTo>
                  <a:cubicBezTo>
                    <a:pt x="351" y="378"/>
                    <a:pt x="351" y="377"/>
                    <a:pt x="352" y="377"/>
                  </a:cubicBezTo>
                  <a:cubicBezTo>
                    <a:pt x="352" y="377"/>
                    <a:pt x="353" y="376"/>
                    <a:pt x="353" y="376"/>
                  </a:cubicBezTo>
                  <a:cubicBezTo>
                    <a:pt x="353" y="376"/>
                    <a:pt x="354" y="375"/>
                    <a:pt x="354" y="375"/>
                  </a:cubicBezTo>
                  <a:cubicBezTo>
                    <a:pt x="355" y="372"/>
                    <a:pt x="354" y="369"/>
                    <a:pt x="358" y="369"/>
                  </a:cubicBezTo>
                  <a:cubicBezTo>
                    <a:pt x="360" y="369"/>
                    <a:pt x="359" y="367"/>
                    <a:pt x="359" y="366"/>
                  </a:cubicBezTo>
                  <a:cubicBezTo>
                    <a:pt x="359" y="366"/>
                    <a:pt x="359" y="365"/>
                    <a:pt x="359" y="365"/>
                  </a:cubicBezTo>
                  <a:cubicBezTo>
                    <a:pt x="359" y="364"/>
                    <a:pt x="359" y="364"/>
                    <a:pt x="359" y="363"/>
                  </a:cubicBezTo>
                  <a:cubicBezTo>
                    <a:pt x="359" y="362"/>
                    <a:pt x="359" y="361"/>
                    <a:pt x="360" y="360"/>
                  </a:cubicBezTo>
                  <a:cubicBezTo>
                    <a:pt x="360" y="359"/>
                    <a:pt x="361" y="359"/>
                    <a:pt x="361" y="358"/>
                  </a:cubicBezTo>
                  <a:cubicBezTo>
                    <a:pt x="360" y="358"/>
                    <a:pt x="360" y="359"/>
                    <a:pt x="360" y="358"/>
                  </a:cubicBezTo>
                  <a:cubicBezTo>
                    <a:pt x="360" y="358"/>
                    <a:pt x="361" y="356"/>
                    <a:pt x="361" y="356"/>
                  </a:cubicBezTo>
                  <a:cubicBezTo>
                    <a:pt x="361" y="355"/>
                    <a:pt x="361" y="353"/>
                    <a:pt x="362" y="354"/>
                  </a:cubicBezTo>
                  <a:cubicBezTo>
                    <a:pt x="363" y="355"/>
                    <a:pt x="363" y="357"/>
                    <a:pt x="365" y="356"/>
                  </a:cubicBezTo>
                  <a:cubicBezTo>
                    <a:pt x="366" y="355"/>
                    <a:pt x="367" y="351"/>
                    <a:pt x="367" y="350"/>
                  </a:cubicBezTo>
                  <a:cubicBezTo>
                    <a:pt x="366" y="350"/>
                    <a:pt x="366" y="350"/>
                    <a:pt x="366" y="350"/>
                  </a:cubicBezTo>
                  <a:cubicBezTo>
                    <a:pt x="365" y="349"/>
                    <a:pt x="365" y="345"/>
                    <a:pt x="367" y="348"/>
                  </a:cubicBezTo>
                  <a:cubicBezTo>
                    <a:pt x="367" y="347"/>
                    <a:pt x="368" y="346"/>
                    <a:pt x="368" y="346"/>
                  </a:cubicBezTo>
                  <a:cubicBezTo>
                    <a:pt x="371" y="345"/>
                    <a:pt x="373" y="342"/>
                    <a:pt x="373" y="339"/>
                  </a:cubicBezTo>
                  <a:cubicBezTo>
                    <a:pt x="374" y="339"/>
                    <a:pt x="375" y="339"/>
                    <a:pt x="375" y="339"/>
                  </a:cubicBezTo>
                  <a:cubicBezTo>
                    <a:pt x="376" y="338"/>
                    <a:pt x="379" y="339"/>
                    <a:pt x="380" y="338"/>
                  </a:cubicBezTo>
                  <a:cubicBezTo>
                    <a:pt x="381" y="337"/>
                    <a:pt x="380" y="335"/>
                    <a:pt x="380" y="334"/>
                  </a:cubicBezTo>
                  <a:cubicBezTo>
                    <a:pt x="382" y="335"/>
                    <a:pt x="380" y="337"/>
                    <a:pt x="381" y="338"/>
                  </a:cubicBezTo>
                  <a:cubicBezTo>
                    <a:pt x="382" y="340"/>
                    <a:pt x="384" y="338"/>
                    <a:pt x="386" y="339"/>
                  </a:cubicBezTo>
                  <a:cubicBezTo>
                    <a:pt x="384" y="340"/>
                    <a:pt x="384" y="340"/>
                    <a:pt x="382" y="339"/>
                  </a:cubicBezTo>
                  <a:cubicBezTo>
                    <a:pt x="381" y="339"/>
                    <a:pt x="379" y="338"/>
                    <a:pt x="378" y="339"/>
                  </a:cubicBezTo>
                  <a:cubicBezTo>
                    <a:pt x="377" y="340"/>
                    <a:pt x="380" y="340"/>
                    <a:pt x="381" y="340"/>
                  </a:cubicBezTo>
                  <a:cubicBezTo>
                    <a:pt x="382" y="341"/>
                    <a:pt x="381" y="340"/>
                    <a:pt x="380" y="341"/>
                  </a:cubicBezTo>
                  <a:cubicBezTo>
                    <a:pt x="380" y="342"/>
                    <a:pt x="382" y="342"/>
                    <a:pt x="382" y="342"/>
                  </a:cubicBezTo>
                  <a:cubicBezTo>
                    <a:pt x="382" y="342"/>
                    <a:pt x="383" y="342"/>
                    <a:pt x="383" y="343"/>
                  </a:cubicBezTo>
                  <a:cubicBezTo>
                    <a:pt x="383" y="343"/>
                    <a:pt x="383" y="343"/>
                    <a:pt x="384" y="343"/>
                  </a:cubicBezTo>
                  <a:cubicBezTo>
                    <a:pt x="384" y="344"/>
                    <a:pt x="385" y="344"/>
                    <a:pt x="386" y="344"/>
                  </a:cubicBezTo>
                  <a:cubicBezTo>
                    <a:pt x="387" y="343"/>
                    <a:pt x="388" y="343"/>
                    <a:pt x="389" y="343"/>
                  </a:cubicBezTo>
                  <a:cubicBezTo>
                    <a:pt x="389" y="343"/>
                    <a:pt x="389" y="343"/>
                    <a:pt x="390" y="343"/>
                  </a:cubicBezTo>
                  <a:cubicBezTo>
                    <a:pt x="390" y="343"/>
                    <a:pt x="390" y="343"/>
                    <a:pt x="390" y="343"/>
                  </a:cubicBezTo>
                  <a:cubicBezTo>
                    <a:pt x="391" y="343"/>
                    <a:pt x="391" y="344"/>
                    <a:pt x="391" y="344"/>
                  </a:cubicBezTo>
                  <a:cubicBezTo>
                    <a:pt x="392" y="344"/>
                    <a:pt x="392" y="343"/>
                    <a:pt x="393" y="343"/>
                  </a:cubicBezTo>
                  <a:cubicBezTo>
                    <a:pt x="394" y="344"/>
                    <a:pt x="393" y="345"/>
                    <a:pt x="393" y="346"/>
                  </a:cubicBezTo>
                  <a:cubicBezTo>
                    <a:pt x="392" y="346"/>
                    <a:pt x="391" y="346"/>
                    <a:pt x="391" y="347"/>
                  </a:cubicBezTo>
                  <a:cubicBezTo>
                    <a:pt x="390" y="347"/>
                    <a:pt x="388" y="347"/>
                    <a:pt x="388" y="348"/>
                  </a:cubicBezTo>
                  <a:cubicBezTo>
                    <a:pt x="387" y="349"/>
                    <a:pt x="387" y="349"/>
                    <a:pt x="386" y="349"/>
                  </a:cubicBezTo>
                  <a:cubicBezTo>
                    <a:pt x="384" y="350"/>
                    <a:pt x="385" y="351"/>
                    <a:pt x="387" y="351"/>
                  </a:cubicBezTo>
                  <a:cubicBezTo>
                    <a:pt x="388" y="351"/>
                    <a:pt x="388" y="351"/>
                    <a:pt x="389" y="351"/>
                  </a:cubicBezTo>
                  <a:cubicBezTo>
                    <a:pt x="389" y="352"/>
                    <a:pt x="390" y="352"/>
                    <a:pt x="390" y="352"/>
                  </a:cubicBezTo>
                  <a:cubicBezTo>
                    <a:pt x="390" y="353"/>
                    <a:pt x="391" y="353"/>
                    <a:pt x="391" y="353"/>
                  </a:cubicBezTo>
                  <a:cubicBezTo>
                    <a:pt x="392" y="353"/>
                    <a:pt x="393" y="354"/>
                    <a:pt x="393" y="355"/>
                  </a:cubicBezTo>
                  <a:cubicBezTo>
                    <a:pt x="393" y="356"/>
                    <a:pt x="392" y="356"/>
                    <a:pt x="392" y="357"/>
                  </a:cubicBezTo>
                  <a:cubicBezTo>
                    <a:pt x="392" y="357"/>
                    <a:pt x="392" y="357"/>
                    <a:pt x="392" y="358"/>
                  </a:cubicBezTo>
                  <a:cubicBezTo>
                    <a:pt x="392" y="358"/>
                    <a:pt x="390" y="358"/>
                    <a:pt x="392" y="359"/>
                  </a:cubicBezTo>
                  <a:cubicBezTo>
                    <a:pt x="392" y="359"/>
                    <a:pt x="393" y="359"/>
                    <a:pt x="393" y="360"/>
                  </a:cubicBezTo>
                  <a:cubicBezTo>
                    <a:pt x="396" y="361"/>
                    <a:pt x="397" y="357"/>
                    <a:pt x="399" y="356"/>
                  </a:cubicBezTo>
                  <a:cubicBezTo>
                    <a:pt x="400" y="356"/>
                    <a:pt x="402" y="356"/>
                    <a:pt x="403" y="356"/>
                  </a:cubicBezTo>
                  <a:cubicBezTo>
                    <a:pt x="403" y="356"/>
                    <a:pt x="403" y="355"/>
                    <a:pt x="403" y="355"/>
                  </a:cubicBezTo>
                  <a:cubicBezTo>
                    <a:pt x="404" y="355"/>
                    <a:pt x="404" y="355"/>
                    <a:pt x="405" y="354"/>
                  </a:cubicBezTo>
                  <a:cubicBezTo>
                    <a:pt x="406" y="352"/>
                    <a:pt x="407" y="354"/>
                    <a:pt x="409" y="354"/>
                  </a:cubicBezTo>
                  <a:cubicBezTo>
                    <a:pt x="410" y="354"/>
                    <a:pt x="410" y="354"/>
                    <a:pt x="410" y="354"/>
                  </a:cubicBezTo>
                  <a:cubicBezTo>
                    <a:pt x="411" y="353"/>
                    <a:pt x="411" y="354"/>
                    <a:pt x="412" y="354"/>
                  </a:cubicBezTo>
                  <a:cubicBezTo>
                    <a:pt x="412" y="353"/>
                    <a:pt x="411" y="352"/>
                    <a:pt x="412" y="352"/>
                  </a:cubicBezTo>
                  <a:cubicBezTo>
                    <a:pt x="412" y="351"/>
                    <a:pt x="413" y="351"/>
                    <a:pt x="413" y="351"/>
                  </a:cubicBezTo>
                  <a:cubicBezTo>
                    <a:pt x="413" y="350"/>
                    <a:pt x="412" y="350"/>
                    <a:pt x="411" y="350"/>
                  </a:cubicBezTo>
                  <a:cubicBezTo>
                    <a:pt x="410" y="350"/>
                    <a:pt x="410" y="350"/>
                    <a:pt x="409" y="350"/>
                  </a:cubicBezTo>
                  <a:cubicBezTo>
                    <a:pt x="409" y="350"/>
                    <a:pt x="409" y="350"/>
                    <a:pt x="408" y="351"/>
                  </a:cubicBezTo>
                  <a:cubicBezTo>
                    <a:pt x="408" y="350"/>
                    <a:pt x="408" y="350"/>
                    <a:pt x="407" y="349"/>
                  </a:cubicBezTo>
                  <a:cubicBezTo>
                    <a:pt x="407" y="349"/>
                    <a:pt x="406" y="350"/>
                    <a:pt x="406" y="351"/>
                  </a:cubicBezTo>
                  <a:cubicBezTo>
                    <a:pt x="404" y="352"/>
                    <a:pt x="403" y="348"/>
                    <a:pt x="402" y="347"/>
                  </a:cubicBezTo>
                  <a:cubicBezTo>
                    <a:pt x="400" y="343"/>
                    <a:pt x="401" y="343"/>
                    <a:pt x="404" y="341"/>
                  </a:cubicBezTo>
                  <a:cubicBezTo>
                    <a:pt x="404" y="341"/>
                    <a:pt x="403" y="342"/>
                    <a:pt x="403" y="342"/>
                  </a:cubicBezTo>
                  <a:cubicBezTo>
                    <a:pt x="403" y="343"/>
                    <a:pt x="402" y="343"/>
                    <a:pt x="403" y="344"/>
                  </a:cubicBezTo>
                  <a:cubicBezTo>
                    <a:pt x="403" y="344"/>
                    <a:pt x="404" y="342"/>
                    <a:pt x="404" y="341"/>
                  </a:cubicBezTo>
                  <a:cubicBezTo>
                    <a:pt x="406" y="340"/>
                    <a:pt x="409" y="337"/>
                    <a:pt x="411" y="339"/>
                  </a:cubicBezTo>
                  <a:cubicBezTo>
                    <a:pt x="411" y="338"/>
                    <a:pt x="413" y="337"/>
                    <a:pt x="414" y="337"/>
                  </a:cubicBezTo>
                  <a:cubicBezTo>
                    <a:pt x="414" y="337"/>
                    <a:pt x="414" y="338"/>
                    <a:pt x="414" y="338"/>
                  </a:cubicBezTo>
                  <a:cubicBezTo>
                    <a:pt x="414" y="336"/>
                    <a:pt x="417" y="336"/>
                    <a:pt x="418" y="336"/>
                  </a:cubicBezTo>
                  <a:cubicBezTo>
                    <a:pt x="419" y="334"/>
                    <a:pt x="421" y="334"/>
                    <a:pt x="423" y="334"/>
                  </a:cubicBezTo>
                  <a:cubicBezTo>
                    <a:pt x="423" y="334"/>
                    <a:pt x="423" y="334"/>
                    <a:pt x="423" y="334"/>
                  </a:cubicBezTo>
                  <a:cubicBezTo>
                    <a:pt x="423" y="334"/>
                    <a:pt x="423" y="334"/>
                    <a:pt x="424" y="334"/>
                  </a:cubicBezTo>
                  <a:cubicBezTo>
                    <a:pt x="423" y="334"/>
                    <a:pt x="423" y="334"/>
                    <a:pt x="423" y="333"/>
                  </a:cubicBezTo>
                  <a:cubicBezTo>
                    <a:pt x="424" y="333"/>
                    <a:pt x="424" y="332"/>
                    <a:pt x="424" y="332"/>
                  </a:cubicBezTo>
                  <a:cubicBezTo>
                    <a:pt x="424" y="332"/>
                    <a:pt x="424" y="332"/>
                    <a:pt x="424" y="332"/>
                  </a:cubicBezTo>
                  <a:cubicBezTo>
                    <a:pt x="423" y="331"/>
                    <a:pt x="424" y="329"/>
                    <a:pt x="425" y="329"/>
                  </a:cubicBezTo>
                  <a:cubicBezTo>
                    <a:pt x="426" y="328"/>
                    <a:pt x="426" y="329"/>
                    <a:pt x="427" y="328"/>
                  </a:cubicBezTo>
                  <a:cubicBezTo>
                    <a:pt x="428" y="328"/>
                    <a:pt x="427" y="328"/>
                    <a:pt x="428" y="327"/>
                  </a:cubicBezTo>
                  <a:cubicBezTo>
                    <a:pt x="428" y="326"/>
                    <a:pt x="428" y="326"/>
                    <a:pt x="429" y="326"/>
                  </a:cubicBezTo>
                  <a:cubicBezTo>
                    <a:pt x="430" y="326"/>
                    <a:pt x="433" y="327"/>
                    <a:pt x="434" y="326"/>
                  </a:cubicBezTo>
                  <a:cubicBezTo>
                    <a:pt x="434" y="326"/>
                    <a:pt x="434" y="326"/>
                    <a:pt x="434" y="325"/>
                  </a:cubicBezTo>
                  <a:cubicBezTo>
                    <a:pt x="434" y="325"/>
                    <a:pt x="435" y="323"/>
                    <a:pt x="435" y="323"/>
                  </a:cubicBezTo>
                  <a:cubicBezTo>
                    <a:pt x="436" y="322"/>
                    <a:pt x="436" y="322"/>
                    <a:pt x="435" y="322"/>
                  </a:cubicBezTo>
                  <a:cubicBezTo>
                    <a:pt x="435" y="321"/>
                    <a:pt x="435" y="321"/>
                    <a:pt x="435" y="319"/>
                  </a:cubicBezTo>
                  <a:cubicBezTo>
                    <a:pt x="434" y="319"/>
                    <a:pt x="434" y="318"/>
                    <a:pt x="434" y="318"/>
                  </a:cubicBezTo>
                  <a:cubicBezTo>
                    <a:pt x="434" y="317"/>
                    <a:pt x="436" y="317"/>
                    <a:pt x="436" y="316"/>
                  </a:cubicBezTo>
                  <a:cubicBezTo>
                    <a:pt x="436" y="316"/>
                    <a:pt x="435" y="316"/>
                    <a:pt x="435" y="316"/>
                  </a:cubicBezTo>
                  <a:cubicBezTo>
                    <a:pt x="434" y="316"/>
                    <a:pt x="434" y="316"/>
                    <a:pt x="434" y="315"/>
                  </a:cubicBezTo>
                  <a:cubicBezTo>
                    <a:pt x="433" y="314"/>
                    <a:pt x="434" y="314"/>
                    <a:pt x="435" y="314"/>
                  </a:cubicBezTo>
                  <a:cubicBezTo>
                    <a:pt x="435" y="313"/>
                    <a:pt x="436" y="312"/>
                    <a:pt x="437" y="312"/>
                  </a:cubicBezTo>
                  <a:cubicBezTo>
                    <a:pt x="437" y="311"/>
                    <a:pt x="436" y="312"/>
                    <a:pt x="437" y="312"/>
                  </a:cubicBezTo>
                  <a:close/>
                  <a:moveTo>
                    <a:pt x="257" y="342"/>
                  </a:moveTo>
                  <a:cubicBezTo>
                    <a:pt x="258" y="342"/>
                    <a:pt x="258" y="342"/>
                    <a:pt x="258" y="342"/>
                  </a:cubicBezTo>
                  <a:cubicBezTo>
                    <a:pt x="258" y="343"/>
                    <a:pt x="258" y="343"/>
                    <a:pt x="257" y="342"/>
                  </a:cubicBezTo>
                  <a:close/>
                  <a:moveTo>
                    <a:pt x="290" y="376"/>
                  </a:moveTo>
                  <a:cubicBezTo>
                    <a:pt x="290" y="376"/>
                    <a:pt x="290" y="377"/>
                    <a:pt x="290" y="377"/>
                  </a:cubicBezTo>
                  <a:cubicBezTo>
                    <a:pt x="290" y="377"/>
                    <a:pt x="290" y="377"/>
                    <a:pt x="290" y="377"/>
                  </a:cubicBezTo>
                  <a:cubicBezTo>
                    <a:pt x="290" y="377"/>
                    <a:pt x="290" y="377"/>
                    <a:pt x="290" y="376"/>
                  </a:cubicBezTo>
                  <a:cubicBezTo>
                    <a:pt x="290" y="376"/>
                    <a:pt x="290" y="377"/>
                    <a:pt x="290" y="376"/>
                  </a:cubicBezTo>
                  <a:close/>
                  <a:moveTo>
                    <a:pt x="263" y="58"/>
                  </a:moveTo>
                  <a:cubicBezTo>
                    <a:pt x="263" y="58"/>
                    <a:pt x="263" y="58"/>
                    <a:pt x="263" y="58"/>
                  </a:cubicBezTo>
                  <a:close/>
                  <a:moveTo>
                    <a:pt x="263" y="59"/>
                  </a:moveTo>
                  <a:cubicBezTo>
                    <a:pt x="264" y="58"/>
                    <a:pt x="267" y="54"/>
                    <a:pt x="266" y="54"/>
                  </a:cubicBezTo>
                  <a:cubicBezTo>
                    <a:pt x="265" y="54"/>
                    <a:pt x="265" y="55"/>
                    <a:pt x="265" y="55"/>
                  </a:cubicBezTo>
                  <a:cubicBezTo>
                    <a:pt x="265" y="53"/>
                    <a:pt x="264" y="55"/>
                    <a:pt x="264" y="56"/>
                  </a:cubicBezTo>
                  <a:cubicBezTo>
                    <a:pt x="264" y="55"/>
                    <a:pt x="264" y="55"/>
                    <a:pt x="263" y="55"/>
                  </a:cubicBezTo>
                  <a:cubicBezTo>
                    <a:pt x="263" y="55"/>
                    <a:pt x="264" y="56"/>
                    <a:pt x="263" y="57"/>
                  </a:cubicBezTo>
                  <a:cubicBezTo>
                    <a:pt x="263" y="57"/>
                    <a:pt x="262" y="56"/>
                    <a:pt x="263" y="58"/>
                  </a:cubicBezTo>
                  <a:cubicBezTo>
                    <a:pt x="262" y="58"/>
                    <a:pt x="262" y="58"/>
                    <a:pt x="262" y="59"/>
                  </a:cubicBezTo>
                  <a:cubicBezTo>
                    <a:pt x="262" y="59"/>
                    <a:pt x="263" y="59"/>
                    <a:pt x="263" y="59"/>
                  </a:cubicBezTo>
                  <a:close/>
                  <a:moveTo>
                    <a:pt x="258" y="61"/>
                  </a:moveTo>
                  <a:cubicBezTo>
                    <a:pt x="258" y="61"/>
                    <a:pt x="258" y="61"/>
                    <a:pt x="259" y="61"/>
                  </a:cubicBezTo>
                  <a:cubicBezTo>
                    <a:pt x="259" y="61"/>
                    <a:pt x="259" y="60"/>
                    <a:pt x="259" y="60"/>
                  </a:cubicBezTo>
                  <a:cubicBezTo>
                    <a:pt x="259" y="60"/>
                    <a:pt x="262" y="58"/>
                    <a:pt x="261" y="57"/>
                  </a:cubicBezTo>
                  <a:cubicBezTo>
                    <a:pt x="261" y="57"/>
                    <a:pt x="259" y="57"/>
                    <a:pt x="259" y="57"/>
                  </a:cubicBezTo>
                  <a:cubicBezTo>
                    <a:pt x="259" y="57"/>
                    <a:pt x="257" y="58"/>
                    <a:pt x="258" y="58"/>
                  </a:cubicBezTo>
                  <a:cubicBezTo>
                    <a:pt x="258" y="59"/>
                    <a:pt x="257" y="59"/>
                    <a:pt x="258" y="61"/>
                  </a:cubicBezTo>
                  <a:cubicBezTo>
                    <a:pt x="257" y="60"/>
                    <a:pt x="258" y="61"/>
                    <a:pt x="258" y="61"/>
                  </a:cubicBezTo>
                  <a:close/>
                  <a:moveTo>
                    <a:pt x="256" y="62"/>
                  </a:moveTo>
                  <a:cubicBezTo>
                    <a:pt x="256" y="61"/>
                    <a:pt x="257" y="61"/>
                    <a:pt x="257" y="60"/>
                  </a:cubicBezTo>
                  <a:cubicBezTo>
                    <a:pt x="257" y="60"/>
                    <a:pt x="256" y="59"/>
                    <a:pt x="256" y="59"/>
                  </a:cubicBezTo>
                  <a:cubicBezTo>
                    <a:pt x="256" y="60"/>
                    <a:pt x="256" y="61"/>
                    <a:pt x="255" y="61"/>
                  </a:cubicBezTo>
                  <a:cubicBezTo>
                    <a:pt x="255" y="62"/>
                    <a:pt x="255" y="62"/>
                    <a:pt x="256" y="62"/>
                  </a:cubicBezTo>
                  <a:close/>
                  <a:moveTo>
                    <a:pt x="254" y="61"/>
                  </a:moveTo>
                  <a:cubicBezTo>
                    <a:pt x="255" y="62"/>
                    <a:pt x="254" y="61"/>
                    <a:pt x="254" y="61"/>
                  </a:cubicBezTo>
                  <a:close/>
                  <a:moveTo>
                    <a:pt x="273" y="61"/>
                  </a:moveTo>
                  <a:cubicBezTo>
                    <a:pt x="273" y="61"/>
                    <a:pt x="273" y="61"/>
                    <a:pt x="273" y="61"/>
                  </a:cubicBezTo>
                  <a:cubicBezTo>
                    <a:pt x="274" y="64"/>
                    <a:pt x="275" y="57"/>
                    <a:pt x="274" y="58"/>
                  </a:cubicBezTo>
                  <a:cubicBezTo>
                    <a:pt x="274" y="58"/>
                    <a:pt x="273" y="60"/>
                    <a:pt x="273" y="60"/>
                  </a:cubicBezTo>
                  <a:cubicBezTo>
                    <a:pt x="272" y="61"/>
                    <a:pt x="271" y="62"/>
                    <a:pt x="272" y="62"/>
                  </a:cubicBezTo>
                  <a:cubicBezTo>
                    <a:pt x="272" y="62"/>
                    <a:pt x="273" y="62"/>
                    <a:pt x="273" y="61"/>
                  </a:cubicBezTo>
                  <a:close/>
                  <a:moveTo>
                    <a:pt x="268" y="63"/>
                  </a:moveTo>
                  <a:cubicBezTo>
                    <a:pt x="265" y="63"/>
                    <a:pt x="269" y="64"/>
                    <a:pt x="269" y="63"/>
                  </a:cubicBezTo>
                  <a:cubicBezTo>
                    <a:pt x="269" y="63"/>
                    <a:pt x="268" y="63"/>
                    <a:pt x="268" y="63"/>
                  </a:cubicBezTo>
                  <a:close/>
                  <a:moveTo>
                    <a:pt x="267" y="54"/>
                  </a:moveTo>
                  <a:cubicBezTo>
                    <a:pt x="267" y="54"/>
                    <a:pt x="265" y="57"/>
                    <a:pt x="266" y="57"/>
                  </a:cubicBezTo>
                  <a:cubicBezTo>
                    <a:pt x="266" y="57"/>
                    <a:pt x="266" y="57"/>
                    <a:pt x="266" y="57"/>
                  </a:cubicBezTo>
                  <a:cubicBezTo>
                    <a:pt x="266" y="56"/>
                    <a:pt x="268" y="54"/>
                    <a:pt x="268" y="54"/>
                  </a:cubicBezTo>
                  <a:cubicBezTo>
                    <a:pt x="268" y="54"/>
                    <a:pt x="268" y="54"/>
                    <a:pt x="267" y="54"/>
                  </a:cubicBezTo>
                  <a:close/>
                  <a:moveTo>
                    <a:pt x="271" y="45"/>
                  </a:moveTo>
                  <a:cubicBezTo>
                    <a:pt x="271" y="45"/>
                    <a:pt x="271" y="44"/>
                    <a:pt x="271" y="44"/>
                  </a:cubicBezTo>
                  <a:cubicBezTo>
                    <a:pt x="273" y="44"/>
                    <a:pt x="276" y="40"/>
                    <a:pt x="275" y="38"/>
                  </a:cubicBezTo>
                  <a:cubicBezTo>
                    <a:pt x="274" y="38"/>
                    <a:pt x="269" y="44"/>
                    <a:pt x="270" y="45"/>
                  </a:cubicBezTo>
                  <a:cubicBezTo>
                    <a:pt x="270" y="45"/>
                    <a:pt x="271" y="45"/>
                    <a:pt x="271" y="45"/>
                  </a:cubicBezTo>
                  <a:close/>
                  <a:moveTo>
                    <a:pt x="264" y="50"/>
                  </a:moveTo>
                  <a:cubicBezTo>
                    <a:pt x="264" y="52"/>
                    <a:pt x="265" y="50"/>
                    <a:pt x="265" y="49"/>
                  </a:cubicBezTo>
                  <a:cubicBezTo>
                    <a:pt x="266" y="49"/>
                    <a:pt x="266" y="49"/>
                    <a:pt x="267" y="49"/>
                  </a:cubicBezTo>
                  <a:cubicBezTo>
                    <a:pt x="268" y="49"/>
                    <a:pt x="268" y="47"/>
                    <a:pt x="269" y="49"/>
                  </a:cubicBezTo>
                  <a:cubicBezTo>
                    <a:pt x="264" y="50"/>
                    <a:pt x="269" y="53"/>
                    <a:pt x="270" y="49"/>
                  </a:cubicBezTo>
                  <a:cubicBezTo>
                    <a:pt x="270" y="49"/>
                    <a:pt x="270" y="47"/>
                    <a:pt x="269" y="46"/>
                  </a:cubicBezTo>
                  <a:cubicBezTo>
                    <a:pt x="268" y="46"/>
                    <a:pt x="269" y="43"/>
                    <a:pt x="268" y="44"/>
                  </a:cubicBezTo>
                  <a:cubicBezTo>
                    <a:pt x="267" y="44"/>
                    <a:pt x="268" y="47"/>
                    <a:pt x="268" y="47"/>
                  </a:cubicBezTo>
                  <a:cubicBezTo>
                    <a:pt x="268" y="47"/>
                    <a:pt x="268" y="47"/>
                    <a:pt x="268" y="47"/>
                  </a:cubicBezTo>
                  <a:cubicBezTo>
                    <a:pt x="267" y="47"/>
                    <a:pt x="267" y="45"/>
                    <a:pt x="267" y="45"/>
                  </a:cubicBezTo>
                  <a:cubicBezTo>
                    <a:pt x="266" y="45"/>
                    <a:pt x="267" y="46"/>
                    <a:pt x="267" y="46"/>
                  </a:cubicBezTo>
                  <a:cubicBezTo>
                    <a:pt x="267" y="46"/>
                    <a:pt x="267" y="46"/>
                    <a:pt x="267" y="46"/>
                  </a:cubicBezTo>
                  <a:cubicBezTo>
                    <a:pt x="267" y="47"/>
                    <a:pt x="267" y="47"/>
                    <a:pt x="267" y="47"/>
                  </a:cubicBezTo>
                  <a:cubicBezTo>
                    <a:pt x="267" y="47"/>
                    <a:pt x="267" y="49"/>
                    <a:pt x="267" y="48"/>
                  </a:cubicBezTo>
                  <a:cubicBezTo>
                    <a:pt x="266" y="48"/>
                    <a:pt x="266" y="48"/>
                    <a:pt x="266" y="47"/>
                  </a:cubicBezTo>
                  <a:cubicBezTo>
                    <a:pt x="265" y="49"/>
                    <a:pt x="266" y="47"/>
                    <a:pt x="265" y="47"/>
                  </a:cubicBezTo>
                  <a:cubicBezTo>
                    <a:pt x="265" y="47"/>
                    <a:pt x="265" y="48"/>
                    <a:pt x="265" y="48"/>
                  </a:cubicBezTo>
                  <a:cubicBezTo>
                    <a:pt x="264" y="48"/>
                    <a:pt x="265" y="47"/>
                    <a:pt x="264" y="47"/>
                  </a:cubicBezTo>
                  <a:cubicBezTo>
                    <a:pt x="264" y="47"/>
                    <a:pt x="263" y="50"/>
                    <a:pt x="264" y="50"/>
                  </a:cubicBezTo>
                  <a:close/>
                  <a:moveTo>
                    <a:pt x="219" y="138"/>
                  </a:moveTo>
                  <a:cubicBezTo>
                    <a:pt x="221" y="140"/>
                    <a:pt x="221" y="138"/>
                    <a:pt x="221" y="137"/>
                  </a:cubicBezTo>
                  <a:cubicBezTo>
                    <a:pt x="220" y="137"/>
                    <a:pt x="218" y="137"/>
                    <a:pt x="219" y="138"/>
                  </a:cubicBezTo>
                  <a:close/>
                  <a:moveTo>
                    <a:pt x="217" y="144"/>
                  </a:moveTo>
                  <a:cubicBezTo>
                    <a:pt x="218" y="145"/>
                    <a:pt x="218" y="143"/>
                    <a:pt x="218" y="142"/>
                  </a:cubicBezTo>
                  <a:cubicBezTo>
                    <a:pt x="217" y="142"/>
                    <a:pt x="217" y="143"/>
                    <a:pt x="217" y="143"/>
                  </a:cubicBezTo>
                  <a:cubicBezTo>
                    <a:pt x="217" y="143"/>
                    <a:pt x="217" y="143"/>
                    <a:pt x="216" y="143"/>
                  </a:cubicBezTo>
                  <a:cubicBezTo>
                    <a:pt x="216" y="143"/>
                    <a:pt x="216" y="144"/>
                    <a:pt x="217" y="144"/>
                  </a:cubicBezTo>
                  <a:close/>
                  <a:moveTo>
                    <a:pt x="220" y="141"/>
                  </a:moveTo>
                  <a:cubicBezTo>
                    <a:pt x="221" y="141"/>
                    <a:pt x="221" y="141"/>
                    <a:pt x="221" y="140"/>
                  </a:cubicBezTo>
                  <a:cubicBezTo>
                    <a:pt x="221" y="140"/>
                    <a:pt x="219" y="141"/>
                    <a:pt x="220" y="141"/>
                  </a:cubicBezTo>
                  <a:close/>
                  <a:moveTo>
                    <a:pt x="207" y="154"/>
                  </a:moveTo>
                  <a:cubicBezTo>
                    <a:pt x="207" y="153"/>
                    <a:pt x="206" y="151"/>
                    <a:pt x="206" y="153"/>
                  </a:cubicBezTo>
                  <a:cubicBezTo>
                    <a:pt x="205" y="153"/>
                    <a:pt x="206" y="155"/>
                    <a:pt x="207" y="154"/>
                  </a:cubicBezTo>
                  <a:close/>
                  <a:moveTo>
                    <a:pt x="254" y="63"/>
                  </a:moveTo>
                  <a:cubicBezTo>
                    <a:pt x="255" y="63"/>
                    <a:pt x="255" y="62"/>
                    <a:pt x="254" y="61"/>
                  </a:cubicBezTo>
                  <a:cubicBezTo>
                    <a:pt x="255" y="61"/>
                    <a:pt x="255" y="61"/>
                    <a:pt x="255" y="60"/>
                  </a:cubicBezTo>
                  <a:cubicBezTo>
                    <a:pt x="254" y="60"/>
                    <a:pt x="253" y="63"/>
                    <a:pt x="254" y="63"/>
                  </a:cubicBezTo>
                  <a:close/>
                  <a:moveTo>
                    <a:pt x="205" y="155"/>
                  </a:moveTo>
                  <a:cubicBezTo>
                    <a:pt x="206" y="155"/>
                    <a:pt x="204" y="154"/>
                    <a:pt x="204" y="154"/>
                  </a:cubicBezTo>
                  <a:cubicBezTo>
                    <a:pt x="204" y="155"/>
                    <a:pt x="204" y="156"/>
                    <a:pt x="205" y="155"/>
                  </a:cubicBezTo>
                  <a:close/>
                  <a:moveTo>
                    <a:pt x="253" y="64"/>
                  </a:moveTo>
                  <a:cubicBezTo>
                    <a:pt x="253" y="64"/>
                    <a:pt x="253" y="64"/>
                    <a:pt x="253" y="64"/>
                  </a:cubicBezTo>
                  <a:close/>
                  <a:moveTo>
                    <a:pt x="254" y="65"/>
                  </a:moveTo>
                  <a:cubicBezTo>
                    <a:pt x="255" y="64"/>
                    <a:pt x="254" y="64"/>
                    <a:pt x="253" y="63"/>
                  </a:cubicBezTo>
                  <a:cubicBezTo>
                    <a:pt x="253" y="63"/>
                    <a:pt x="253" y="64"/>
                    <a:pt x="253" y="64"/>
                  </a:cubicBezTo>
                  <a:cubicBezTo>
                    <a:pt x="252" y="65"/>
                    <a:pt x="253" y="65"/>
                    <a:pt x="254" y="65"/>
                  </a:cubicBezTo>
                  <a:close/>
                  <a:moveTo>
                    <a:pt x="222" y="137"/>
                  </a:moveTo>
                  <a:cubicBezTo>
                    <a:pt x="223" y="138"/>
                    <a:pt x="228" y="135"/>
                    <a:pt x="228" y="135"/>
                  </a:cubicBezTo>
                  <a:cubicBezTo>
                    <a:pt x="227" y="135"/>
                    <a:pt x="227" y="135"/>
                    <a:pt x="227" y="135"/>
                  </a:cubicBezTo>
                  <a:cubicBezTo>
                    <a:pt x="227" y="133"/>
                    <a:pt x="225" y="134"/>
                    <a:pt x="224" y="134"/>
                  </a:cubicBezTo>
                  <a:cubicBezTo>
                    <a:pt x="224" y="135"/>
                    <a:pt x="224" y="135"/>
                    <a:pt x="223" y="135"/>
                  </a:cubicBezTo>
                  <a:cubicBezTo>
                    <a:pt x="223" y="136"/>
                    <a:pt x="221" y="137"/>
                    <a:pt x="222" y="137"/>
                  </a:cubicBezTo>
                  <a:close/>
                  <a:moveTo>
                    <a:pt x="222" y="133"/>
                  </a:moveTo>
                  <a:cubicBezTo>
                    <a:pt x="225" y="133"/>
                    <a:pt x="225" y="134"/>
                    <a:pt x="226" y="131"/>
                  </a:cubicBezTo>
                  <a:cubicBezTo>
                    <a:pt x="225" y="132"/>
                    <a:pt x="222" y="133"/>
                    <a:pt x="222" y="133"/>
                  </a:cubicBezTo>
                  <a:cubicBezTo>
                    <a:pt x="222" y="133"/>
                    <a:pt x="222" y="133"/>
                    <a:pt x="222" y="133"/>
                  </a:cubicBezTo>
                  <a:close/>
                  <a:moveTo>
                    <a:pt x="317" y="17"/>
                  </a:moveTo>
                  <a:cubicBezTo>
                    <a:pt x="316" y="19"/>
                    <a:pt x="321" y="19"/>
                    <a:pt x="321" y="19"/>
                  </a:cubicBezTo>
                  <a:cubicBezTo>
                    <a:pt x="321" y="19"/>
                    <a:pt x="320" y="17"/>
                    <a:pt x="320" y="17"/>
                  </a:cubicBezTo>
                  <a:cubicBezTo>
                    <a:pt x="319" y="17"/>
                    <a:pt x="319" y="18"/>
                    <a:pt x="319" y="17"/>
                  </a:cubicBezTo>
                  <a:cubicBezTo>
                    <a:pt x="319" y="17"/>
                    <a:pt x="318" y="17"/>
                    <a:pt x="318" y="17"/>
                  </a:cubicBezTo>
                  <a:cubicBezTo>
                    <a:pt x="318" y="17"/>
                    <a:pt x="318" y="18"/>
                    <a:pt x="318" y="18"/>
                  </a:cubicBezTo>
                  <a:cubicBezTo>
                    <a:pt x="318" y="18"/>
                    <a:pt x="318" y="17"/>
                    <a:pt x="317" y="17"/>
                  </a:cubicBezTo>
                  <a:close/>
                  <a:moveTo>
                    <a:pt x="298" y="23"/>
                  </a:moveTo>
                  <a:cubicBezTo>
                    <a:pt x="299" y="22"/>
                    <a:pt x="297" y="21"/>
                    <a:pt x="297" y="22"/>
                  </a:cubicBezTo>
                  <a:cubicBezTo>
                    <a:pt x="297" y="22"/>
                    <a:pt x="297" y="23"/>
                    <a:pt x="298" y="23"/>
                  </a:cubicBezTo>
                  <a:close/>
                  <a:moveTo>
                    <a:pt x="271" y="59"/>
                  </a:moveTo>
                  <a:cubicBezTo>
                    <a:pt x="271" y="61"/>
                    <a:pt x="269" y="59"/>
                    <a:pt x="270" y="61"/>
                  </a:cubicBezTo>
                  <a:cubicBezTo>
                    <a:pt x="269" y="61"/>
                    <a:pt x="269" y="62"/>
                    <a:pt x="269" y="62"/>
                  </a:cubicBezTo>
                  <a:cubicBezTo>
                    <a:pt x="270" y="62"/>
                    <a:pt x="273" y="59"/>
                    <a:pt x="271" y="59"/>
                  </a:cubicBezTo>
                  <a:close/>
                  <a:moveTo>
                    <a:pt x="307" y="26"/>
                  </a:moveTo>
                  <a:cubicBezTo>
                    <a:pt x="307" y="26"/>
                    <a:pt x="308" y="25"/>
                    <a:pt x="308" y="24"/>
                  </a:cubicBezTo>
                  <a:cubicBezTo>
                    <a:pt x="308" y="24"/>
                    <a:pt x="307" y="24"/>
                    <a:pt x="306" y="24"/>
                  </a:cubicBezTo>
                  <a:cubicBezTo>
                    <a:pt x="306" y="25"/>
                    <a:pt x="306" y="26"/>
                    <a:pt x="307" y="26"/>
                  </a:cubicBezTo>
                  <a:close/>
                  <a:moveTo>
                    <a:pt x="315" y="12"/>
                  </a:moveTo>
                  <a:cubicBezTo>
                    <a:pt x="315" y="12"/>
                    <a:pt x="317" y="12"/>
                    <a:pt x="317" y="12"/>
                  </a:cubicBezTo>
                  <a:cubicBezTo>
                    <a:pt x="317" y="12"/>
                    <a:pt x="315" y="15"/>
                    <a:pt x="316" y="15"/>
                  </a:cubicBezTo>
                  <a:cubicBezTo>
                    <a:pt x="316" y="15"/>
                    <a:pt x="316" y="14"/>
                    <a:pt x="316" y="14"/>
                  </a:cubicBezTo>
                  <a:cubicBezTo>
                    <a:pt x="317" y="15"/>
                    <a:pt x="317" y="14"/>
                    <a:pt x="318" y="14"/>
                  </a:cubicBezTo>
                  <a:cubicBezTo>
                    <a:pt x="318" y="14"/>
                    <a:pt x="320" y="14"/>
                    <a:pt x="319" y="13"/>
                  </a:cubicBezTo>
                  <a:cubicBezTo>
                    <a:pt x="320" y="14"/>
                    <a:pt x="319" y="14"/>
                    <a:pt x="320" y="14"/>
                  </a:cubicBezTo>
                  <a:cubicBezTo>
                    <a:pt x="321" y="14"/>
                    <a:pt x="322" y="13"/>
                    <a:pt x="322" y="12"/>
                  </a:cubicBezTo>
                  <a:cubicBezTo>
                    <a:pt x="322" y="12"/>
                    <a:pt x="322" y="12"/>
                    <a:pt x="322" y="12"/>
                  </a:cubicBezTo>
                  <a:cubicBezTo>
                    <a:pt x="322" y="11"/>
                    <a:pt x="322" y="11"/>
                    <a:pt x="322" y="11"/>
                  </a:cubicBezTo>
                  <a:cubicBezTo>
                    <a:pt x="322" y="11"/>
                    <a:pt x="323" y="11"/>
                    <a:pt x="323" y="10"/>
                  </a:cubicBezTo>
                  <a:cubicBezTo>
                    <a:pt x="323" y="10"/>
                    <a:pt x="323" y="10"/>
                    <a:pt x="324" y="10"/>
                  </a:cubicBezTo>
                  <a:cubicBezTo>
                    <a:pt x="324" y="10"/>
                    <a:pt x="324" y="10"/>
                    <a:pt x="324" y="10"/>
                  </a:cubicBezTo>
                  <a:cubicBezTo>
                    <a:pt x="325" y="8"/>
                    <a:pt x="324" y="8"/>
                    <a:pt x="323" y="8"/>
                  </a:cubicBezTo>
                  <a:cubicBezTo>
                    <a:pt x="324" y="8"/>
                    <a:pt x="322" y="9"/>
                    <a:pt x="323" y="8"/>
                  </a:cubicBezTo>
                  <a:cubicBezTo>
                    <a:pt x="323" y="8"/>
                    <a:pt x="322" y="8"/>
                    <a:pt x="322" y="9"/>
                  </a:cubicBezTo>
                  <a:cubicBezTo>
                    <a:pt x="321" y="9"/>
                    <a:pt x="322" y="9"/>
                    <a:pt x="322" y="10"/>
                  </a:cubicBezTo>
                  <a:cubicBezTo>
                    <a:pt x="320" y="12"/>
                    <a:pt x="321" y="9"/>
                    <a:pt x="320" y="9"/>
                  </a:cubicBezTo>
                  <a:cubicBezTo>
                    <a:pt x="320" y="9"/>
                    <a:pt x="320" y="13"/>
                    <a:pt x="319" y="12"/>
                  </a:cubicBezTo>
                  <a:cubicBezTo>
                    <a:pt x="318" y="11"/>
                    <a:pt x="319" y="10"/>
                    <a:pt x="318" y="11"/>
                  </a:cubicBezTo>
                  <a:cubicBezTo>
                    <a:pt x="318" y="11"/>
                    <a:pt x="317" y="11"/>
                    <a:pt x="317" y="11"/>
                  </a:cubicBezTo>
                  <a:cubicBezTo>
                    <a:pt x="317" y="11"/>
                    <a:pt x="317" y="12"/>
                    <a:pt x="317" y="12"/>
                  </a:cubicBezTo>
                  <a:cubicBezTo>
                    <a:pt x="317" y="12"/>
                    <a:pt x="317" y="11"/>
                    <a:pt x="316" y="11"/>
                  </a:cubicBezTo>
                  <a:cubicBezTo>
                    <a:pt x="316" y="11"/>
                    <a:pt x="314" y="12"/>
                    <a:pt x="314" y="12"/>
                  </a:cubicBezTo>
                  <a:cubicBezTo>
                    <a:pt x="314" y="12"/>
                    <a:pt x="315" y="12"/>
                    <a:pt x="315" y="12"/>
                  </a:cubicBezTo>
                  <a:close/>
                  <a:moveTo>
                    <a:pt x="299" y="21"/>
                  </a:moveTo>
                  <a:cubicBezTo>
                    <a:pt x="299" y="22"/>
                    <a:pt x="299" y="23"/>
                    <a:pt x="300" y="23"/>
                  </a:cubicBezTo>
                  <a:cubicBezTo>
                    <a:pt x="302" y="23"/>
                    <a:pt x="302" y="21"/>
                    <a:pt x="300" y="20"/>
                  </a:cubicBezTo>
                  <a:cubicBezTo>
                    <a:pt x="300" y="20"/>
                    <a:pt x="300" y="21"/>
                    <a:pt x="300" y="21"/>
                  </a:cubicBezTo>
                  <a:cubicBezTo>
                    <a:pt x="300" y="21"/>
                    <a:pt x="299" y="19"/>
                    <a:pt x="299" y="19"/>
                  </a:cubicBezTo>
                  <a:cubicBezTo>
                    <a:pt x="297" y="19"/>
                    <a:pt x="299" y="21"/>
                    <a:pt x="299" y="21"/>
                  </a:cubicBezTo>
                  <a:close/>
                  <a:moveTo>
                    <a:pt x="299" y="25"/>
                  </a:moveTo>
                  <a:cubicBezTo>
                    <a:pt x="299" y="26"/>
                    <a:pt x="298" y="26"/>
                    <a:pt x="298" y="27"/>
                  </a:cubicBezTo>
                  <a:cubicBezTo>
                    <a:pt x="298" y="28"/>
                    <a:pt x="299" y="27"/>
                    <a:pt x="299" y="27"/>
                  </a:cubicBezTo>
                  <a:cubicBezTo>
                    <a:pt x="299" y="26"/>
                    <a:pt x="300" y="24"/>
                    <a:pt x="299" y="25"/>
                  </a:cubicBezTo>
                  <a:cubicBezTo>
                    <a:pt x="299" y="25"/>
                    <a:pt x="299" y="25"/>
                    <a:pt x="299" y="25"/>
                  </a:cubicBezTo>
                  <a:close/>
                  <a:moveTo>
                    <a:pt x="304" y="23"/>
                  </a:moveTo>
                  <a:cubicBezTo>
                    <a:pt x="304" y="23"/>
                    <a:pt x="305" y="22"/>
                    <a:pt x="305" y="22"/>
                  </a:cubicBezTo>
                  <a:cubicBezTo>
                    <a:pt x="305" y="23"/>
                    <a:pt x="305" y="23"/>
                    <a:pt x="305" y="23"/>
                  </a:cubicBezTo>
                  <a:cubicBezTo>
                    <a:pt x="305" y="23"/>
                    <a:pt x="306" y="23"/>
                    <a:pt x="306" y="23"/>
                  </a:cubicBezTo>
                  <a:cubicBezTo>
                    <a:pt x="307" y="23"/>
                    <a:pt x="306" y="20"/>
                    <a:pt x="306" y="20"/>
                  </a:cubicBezTo>
                  <a:cubicBezTo>
                    <a:pt x="304" y="19"/>
                    <a:pt x="304" y="22"/>
                    <a:pt x="304" y="23"/>
                  </a:cubicBezTo>
                  <a:cubicBezTo>
                    <a:pt x="304" y="23"/>
                    <a:pt x="304" y="23"/>
                    <a:pt x="304" y="23"/>
                  </a:cubicBezTo>
                  <a:close/>
                  <a:moveTo>
                    <a:pt x="333" y="4"/>
                  </a:moveTo>
                  <a:cubicBezTo>
                    <a:pt x="332" y="3"/>
                    <a:pt x="333" y="4"/>
                    <a:pt x="333" y="4"/>
                  </a:cubicBezTo>
                  <a:close/>
                  <a:moveTo>
                    <a:pt x="338" y="4"/>
                  </a:moveTo>
                  <a:cubicBezTo>
                    <a:pt x="339" y="4"/>
                    <a:pt x="337" y="5"/>
                    <a:pt x="339" y="6"/>
                  </a:cubicBezTo>
                  <a:cubicBezTo>
                    <a:pt x="338" y="5"/>
                    <a:pt x="342" y="4"/>
                    <a:pt x="342" y="5"/>
                  </a:cubicBezTo>
                  <a:cubicBezTo>
                    <a:pt x="344" y="4"/>
                    <a:pt x="342" y="4"/>
                    <a:pt x="342" y="4"/>
                  </a:cubicBezTo>
                  <a:cubicBezTo>
                    <a:pt x="342" y="4"/>
                    <a:pt x="341" y="4"/>
                    <a:pt x="341" y="4"/>
                  </a:cubicBezTo>
                  <a:cubicBezTo>
                    <a:pt x="341" y="4"/>
                    <a:pt x="341" y="4"/>
                    <a:pt x="341" y="3"/>
                  </a:cubicBezTo>
                  <a:cubicBezTo>
                    <a:pt x="341" y="3"/>
                    <a:pt x="342" y="3"/>
                    <a:pt x="342" y="2"/>
                  </a:cubicBezTo>
                  <a:cubicBezTo>
                    <a:pt x="341" y="2"/>
                    <a:pt x="341" y="2"/>
                    <a:pt x="340" y="2"/>
                  </a:cubicBezTo>
                  <a:cubicBezTo>
                    <a:pt x="340" y="2"/>
                    <a:pt x="340" y="0"/>
                    <a:pt x="339" y="1"/>
                  </a:cubicBezTo>
                  <a:cubicBezTo>
                    <a:pt x="338" y="2"/>
                    <a:pt x="340" y="3"/>
                    <a:pt x="340" y="4"/>
                  </a:cubicBezTo>
                  <a:cubicBezTo>
                    <a:pt x="339" y="3"/>
                    <a:pt x="339" y="2"/>
                    <a:pt x="337" y="3"/>
                  </a:cubicBezTo>
                  <a:cubicBezTo>
                    <a:pt x="336" y="3"/>
                    <a:pt x="337" y="4"/>
                    <a:pt x="338" y="4"/>
                  </a:cubicBezTo>
                  <a:close/>
                  <a:moveTo>
                    <a:pt x="333" y="4"/>
                  </a:moveTo>
                  <a:cubicBezTo>
                    <a:pt x="333" y="4"/>
                    <a:pt x="333" y="4"/>
                    <a:pt x="333" y="4"/>
                  </a:cubicBezTo>
                  <a:cubicBezTo>
                    <a:pt x="334" y="3"/>
                    <a:pt x="333" y="3"/>
                    <a:pt x="333" y="2"/>
                  </a:cubicBezTo>
                  <a:cubicBezTo>
                    <a:pt x="332" y="2"/>
                    <a:pt x="332" y="3"/>
                    <a:pt x="333" y="4"/>
                  </a:cubicBezTo>
                  <a:close/>
                  <a:moveTo>
                    <a:pt x="323" y="15"/>
                  </a:moveTo>
                  <a:cubicBezTo>
                    <a:pt x="323" y="15"/>
                    <a:pt x="323" y="15"/>
                    <a:pt x="323" y="14"/>
                  </a:cubicBezTo>
                  <a:cubicBezTo>
                    <a:pt x="322" y="14"/>
                    <a:pt x="321" y="15"/>
                    <a:pt x="321" y="16"/>
                  </a:cubicBezTo>
                  <a:cubicBezTo>
                    <a:pt x="320" y="17"/>
                    <a:pt x="322" y="18"/>
                    <a:pt x="322" y="16"/>
                  </a:cubicBezTo>
                  <a:cubicBezTo>
                    <a:pt x="323" y="17"/>
                    <a:pt x="321" y="18"/>
                    <a:pt x="322" y="19"/>
                  </a:cubicBezTo>
                  <a:cubicBezTo>
                    <a:pt x="323" y="19"/>
                    <a:pt x="324" y="18"/>
                    <a:pt x="324" y="18"/>
                  </a:cubicBezTo>
                  <a:cubicBezTo>
                    <a:pt x="323" y="18"/>
                    <a:pt x="323" y="18"/>
                    <a:pt x="323" y="18"/>
                  </a:cubicBezTo>
                  <a:cubicBezTo>
                    <a:pt x="323" y="18"/>
                    <a:pt x="325" y="16"/>
                    <a:pt x="325" y="15"/>
                  </a:cubicBezTo>
                  <a:cubicBezTo>
                    <a:pt x="326" y="14"/>
                    <a:pt x="324" y="13"/>
                    <a:pt x="323" y="15"/>
                  </a:cubicBezTo>
                  <a:close/>
                  <a:moveTo>
                    <a:pt x="327" y="5"/>
                  </a:moveTo>
                  <a:cubicBezTo>
                    <a:pt x="327" y="7"/>
                    <a:pt x="330" y="6"/>
                    <a:pt x="329" y="5"/>
                  </a:cubicBezTo>
                  <a:cubicBezTo>
                    <a:pt x="329" y="4"/>
                    <a:pt x="329" y="4"/>
                    <a:pt x="329" y="4"/>
                  </a:cubicBezTo>
                  <a:cubicBezTo>
                    <a:pt x="329" y="4"/>
                    <a:pt x="327" y="3"/>
                    <a:pt x="327" y="5"/>
                  </a:cubicBezTo>
                  <a:close/>
                  <a:moveTo>
                    <a:pt x="326" y="13"/>
                  </a:moveTo>
                  <a:cubicBezTo>
                    <a:pt x="327" y="16"/>
                    <a:pt x="330" y="12"/>
                    <a:pt x="328" y="10"/>
                  </a:cubicBezTo>
                  <a:cubicBezTo>
                    <a:pt x="326" y="9"/>
                    <a:pt x="326" y="11"/>
                    <a:pt x="326" y="12"/>
                  </a:cubicBezTo>
                  <a:cubicBezTo>
                    <a:pt x="326" y="13"/>
                    <a:pt x="326" y="13"/>
                    <a:pt x="326" y="13"/>
                  </a:cubicBezTo>
                  <a:close/>
                  <a:moveTo>
                    <a:pt x="305" y="27"/>
                  </a:moveTo>
                  <a:cubicBezTo>
                    <a:pt x="305" y="27"/>
                    <a:pt x="304" y="29"/>
                    <a:pt x="306" y="28"/>
                  </a:cubicBezTo>
                  <a:cubicBezTo>
                    <a:pt x="306" y="27"/>
                    <a:pt x="305" y="25"/>
                    <a:pt x="305" y="27"/>
                  </a:cubicBezTo>
                  <a:close/>
                  <a:moveTo>
                    <a:pt x="282" y="46"/>
                  </a:moveTo>
                  <a:cubicBezTo>
                    <a:pt x="281" y="47"/>
                    <a:pt x="283" y="48"/>
                    <a:pt x="283" y="46"/>
                  </a:cubicBezTo>
                  <a:cubicBezTo>
                    <a:pt x="284" y="46"/>
                    <a:pt x="283" y="45"/>
                    <a:pt x="283" y="45"/>
                  </a:cubicBezTo>
                  <a:cubicBezTo>
                    <a:pt x="282" y="45"/>
                    <a:pt x="283" y="46"/>
                    <a:pt x="282" y="46"/>
                  </a:cubicBezTo>
                  <a:close/>
                  <a:moveTo>
                    <a:pt x="295" y="22"/>
                  </a:moveTo>
                  <a:cubicBezTo>
                    <a:pt x="296" y="22"/>
                    <a:pt x="296" y="20"/>
                    <a:pt x="296" y="19"/>
                  </a:cubicBezTo>
                  <a:cubicBezTo>
                    <a:pt x="295" y="20"/>
                    <a:pt x="295" y="21"/>
                    <a:pt x="295" y="21"/>
                  </a:cubicBezTo>
                  <a:cubicBezTo>
                    <a:pt x="294" y="21"/>
                    <a:pt x="294" y="22"/>
                    <a:pt x="295" y="22"/>
                  </a:cubicBezTo>
                  <a:close/>
                  <a:moveTo>
                    <a:pt x="285" y="42"/>
                  </a:moveTo>
                  <a:cubicBezTo>
                    <a:pt x="283" y="41"/>
                    <a:pt x="283" y="46"/>
                    <a:pt x="285" y="42"/>
                  </a:cubicBezTo>
                  <a:cubicBezTo>
                    <a:pt x="284" y="42"/>
                    <a:pt x="284" y="42"/>
                    <a:pt x="285" y="42"/>
                  </a:cubicBezTo>
                  <a:close/>
                  <a:moveTo>
                    <a:pt x="275" y="55"/>
                  </a:moveTo>
                  <a:cubicBezTo>
                    <a:pt x="277" y="56"/>
                    <a:pt x="277" y="50"/>
                    <a:pt x="275" y="55"/>
                  </a:cubicBezTo>
                  <a:cubicBezTo>
                    <a:pt x="275" y="55"/>
                    <a:pt x="275" y="54"/>
                    <a:pt x="275" y="55"/>
                  </a:cubicBezTo>
                  <a:close/>
                  <a:moveTo>
                    <a:pt x="277" y="51"/>
                  </a:moveTo>
                  <a:cubicBezTo>
                    <a:pt x="278" y="49"/>
                    <a:pt x="278" y="47"/>
                    <a:pt x="276" y="46"/>
                  </a:cubicBezTo>
                  <a:cubicBezTo>
                    <a:pt x="276" y="46"/>
                    <a:pt x="275" y="47"/>
                    <a:pt x="275" y="47"/>
                  </a:cubicBezTo>
                  <a:cubicBezTo>
                    <a:pt x="275" y="48"/>
                    <a:pt x="276" y="48"/>
                    <a:pt x="275" y="48"/>
                  </a:cubicBezTo>
                  <a:cubicBezTo>
                    <a:pt x="275" y="49"/>
                    <a:pt x="275" y="48"/>
                    <a:pt x="275" y="49"/>
                  </a:cubicBezTo>
                  <a:cubicBezTo>
                    <a:pt x="275" y="49"/>
                    <a:pt x="275" y="50"/>
                    <a:pt x="275" y="50"/>
                  </a:cubicBezTo>
                  <a:cubicBezTo>
                    <a:pt x="273" y="49"/>
                    <a:pt x="274" y="52"/>
                    <a:pt x="273" y="52"/>
                  </a:cubicBezTo>
                  <a:cubicBezTo>
                    <a:pt x="272" y="51"/>
                    <a:pt x="274" y="49"/>
                    <a:pt x="274" y="48"/>
                  </a:cubicBezTo>
                  <a:cubicBezTo>
                    <a:pt x="273" y="48"/>
                    <a:pt x="273" y="49"/>
                    <a:pt x="272" y="48"/>
                  </a:cubicBezTo>
                  <a:cubicBezTo>
                    <a:pt x="272" y="48"/>
                    <a:pt x="273" y="47"/>
                    <a:pt x="273" y="46"/>
                  </a:cubicBezTo>
                  <a:cubicBezTo>
                    <a:pt x="273" y="45"/>
                    <a:pt x="273" y="43"/>
                    <a:pt x="271" y="45"/>
                  </a:cubicBezTo>
                  <a:cubicBezTo>
                    <a:pt x="271" y="45"/>
                    <a:pt x="271" y="48"/>
                    <a:pt x="271" y="47"/>
                  </a:cubicBezTo>
                  <a:cubicBezTo>
                    <a:pt x="271" y="48"/>
                    <a:pt x="271" y="49"/>
                    <a:pt x="271" y="49"/>
                  </a:cubicBezTo>
                  <a:cubicBezTo>
                    <a:pt x="271" y="49"/>
                    <a:pt x="271" y="49"/>
                    <a:pt x="270" y="50"/>
                  </a:cubicBezTo>
                  <a:cubicBezTo>
                    <a:pt x="270" y="50"/>
                    <a:pt x="272" y="51"/>
                    <a:pt x="271" y="51"/>
                  </a:cubicBezTo>
                  <a:cubicBezTo>
                    <a:pt x="271" y="51"/>
                    <a:pt x="271" y="51"/>
                    <a:pt x="270" y="52"/>
                  </a:cubicBezTo>
                  <a:cubicBezTo>
                    <a:pt x="268" y="52"/>
                    <a:pt x="270" y="53"/>
                    <a:pt x="269" y="54"/>
                  </a:cubicBezTo>
                  <a:cubicBezTo>
                    <a:pt x="269" y="54"/>
                    <a:pt x="267" y="57"/>
                    <a:pt x="268" y="57"/>
                  </a:cubicBezTo>
                  <a:cubicBezTo>
                    <a:pt x="268" y="57"/>
                    <a:pt x="271" y="54"/>
                    <a:pt x="271" y="53"/>
                  </a:cubicBezTo>
                  <a:cubicBezTo>
                    <a:pt x="271" y="55"/>
                    <a:pt x="269" y="56"/>
                    <a:pt x="272" y="57"/>
                  </a:cubicBezTo>
                  <a:cubicBezTo>
                    <a:pt x="272" y="57"/>
                    <a:pt x="272" y="55"/>
                    <a:pt x="272" y="54"/>
                  </a:cubicBezTo>
                  <a:cubicBezTo>
                    <a:pt x="273" y="55"/>
                    <a:pt x="273" y="55"/>
                    <a:pt x="273" y="55"/>
                  </a:cubicBezTo>
                  <a:cubicBezTo>
                    <a:pt x="273" y="54"/>
                    <a:pt x="273" y="54"/>
                    <a:pt x="273" y="53"/>
                  </a:cubicBezTo>
                  <a:cubicBezTo>
                    <a:pt x="274" y="54"/>
                    <a:pt x="273" y="55"/>
                    <a:pt x="273" y="55"/>
                  </a:cubicBezTo>
                  <a:cubicBezTo>
                    <a:pt x="274" y="55"/>
                    <a:pt x="274" y="53"/>
                    <a:pt x="275" y="53"/>
                  </a:cubicBezTo>
                  <a:cubicBezTo>
                    <a:pt x="276" y="52"/>
                    <a:pt x="277" y="52"/>
                    <a:pt x="277" y="51"/>
                  </a:cubicBezTo>
                  <a:close/>
                  <a:moveTo>
                    <a:pt x="281" y="42"/>
                  </a:moveTo>
                  <a:cubicBezTo>
                    <a:pt x="282" y="45"/>
                    <a:pt x="282" y="43"/>
                    <a:pt x="282" y="42"/>
                  </a:cubicBezTo>
                  <a:cubicBezTo>
                    <a:pt x="283" y="41"/>
                    <a:pt x="284" y="40"/>
                    <a:pt x="284" y="40"/>
                  </a:cubicBezTo>
                  <a:cubicBezTo>
                    <a:pt x="285" y="40"/>
                    <a:pt x="284" y="41"/>
                    <a:pt x="285" y="41"/>
                  </a:cubicBezTo>
                  <a:cubicBezTo>
                    <a:pt x="285" y="41"/>
                    <a:pt x="286" y="41"/>
                    <a:pt x="286" y="40"/>
                  </a:cubicBezTo>
                  <a:cubicBezTo>
                    <a:pt x="287" y="40"/>
                    <a:pt x="286" y="40"/>
                    <a:pt x="287" y="39"/>
                  </a:cubicBezTo>
                  <a:cubicBezTo>
                    <a:pt x="287" y="39"/>
                    <a:pt x="288" y="36"/>
                    <a:pt x="288" y="35"/>
                  </a:cubicBezTo>
                  <a:cubicBezTo>
                    <a:pt x="288" y="35"/>
                    <a:pt x="287" y="36"/>
                    <a:pt x="287" y="36"/>
                  </a:cubicBezTo>
                  <a:cubicBezTo>
                    <a:pt x="287" y="36"/>
                    <a:pt x="288" y="33"/>
                    <a:pt x="287" y="34"/>
                  </a:cubicBezTo>
                  <a:cubicBezTo>
                    <a:pt x="287" y="34"/>
                    <a:pt x="287" y="35"/>
                    <a:pt x="287" y="35"/>
                  </a:cubicBezTo>
                  <a:cubicBezTo>
                    <a:pt x="286" y="36"/>
                    <a:pt x="287" y="33"/>
                    <a:pt x="287" y="33"/>
                  </a:cubicBezTo>
                  <a:cubicBezTo>
                    <a:pt x="286" y="32"/>
                    <a:pt x="286" y="33"/>
                    <a:pt x="285" y="33"/>
                  </a:cubicBezTo>
                  <a:cubicBezTo>
                    <a:pt x="285" y="33"/>
                    <a:pt x="286" y="34"/>
                    <a:pt x="285" y="34"/>
                  </a:cubicBezTo>
                  <a:cubicBezTo>
                    <a:pt x="285" y="34"/>
                    <a:pt x="285" y="32"/>
                    <a:pt x="284" y="33"/>
                  </a:cubicBezTo>
                  <a:cubicBezTo>
                    <a:pt x="284" y="33"/>
                    <a:pt x="285" y="35"/>
                    <a:pt x="285" y="35"/>
                  </a:cubicBezTo>
                  <a:cubicBezTo>
                    <a:pt x="284" y="35"/>
                    <a:pt x="284" y="33"/>
                    <a:pt x="283" y="34"/>
                  </a:cubicBezTo>
                  <a:cubicBezTo>
                    <a:pt x="283" y="34"/>
                    <a:pt x="283" y="34"/>
                    <a:pt x="283" y="34"/>
                  </a:cubicBezTo>
                  <a:cubicBezTo>
                    <a:pt x="284" y="35"/>
                    <a:pt x="282" y="34"/>
                    <a:pt x="282" y="34"/>
                  </a:cubicBezTo>
                  <a:cubicBezTo>
                    <a:pt x="282" y="35"/>
                    <a:pt x="284" y="35"/>
                    <a:pt x="284" y="36"/>
                  </a:cubicBezTo>
                  <a:cubicBezTo>
                    <a:pt x="284" y="36"/>
                    <a:pt x="283" y="36"/>
                    <a:pt x="283" y="36"/>
                  </a:cubicBezTo>
                  <a:cubicBezTo>
                    <a:pt x="283" y="36"/>
                    <a:pt x="283" y="36"/>
                    <a:pt x="283" y="37"/>
                  </a:cubicBezTo>
                  <a:cubicBezTo>
                    <a:pt x="283" y="37"/>
                    <a:pt x="280" y="36"/>
                    <a:pt x="280" y="37"/>
                  </a:cubicBezTo>
                  <a:cubicBezTo>
                    <a:pt x="280" y="37"/>
                    <a:pt x="282" y="37"/>
                    <a:pt x="282" y="38"/>
                  </a:cubicBezTo>
                  <a:cubicBezTo>
                    <a:pt x="281" y="38"/>
                    <a:pt x="281" y="38"/>
                    <a:pt x="280" y="38"/>
                  </a:cubicBezTo>
                  <a:cubicBezTo>
                    <a:pt x="280" y="38"/>
                    <a:pt x="282" y="39"/>
                    <a:pt x="282" y="39"/>
                  </a:cubicBezTo>
                  <a:cubicBezTo>
                    <a:pt x="282" y="39"/>
                    <a:pt x="280" y="40"/>
                    <a:pt x="280" y="40"/>
                  </a:cubicBezTo>
                  <a:cubicBezTo>
                    <a:pt x="280" y="41"/>
                    <a:pt x="282" y="40"/>
                    <a:pt x="282" y="40"/>
                  </a:cubicBezTo>
                  <a:cubicBezTo>
                    <a:pt x="281" y="41"/>
                    <a:pt x="280" y="41"/>
                    <a:pt x="279" y="42"/>
                  </a:cubicBezTo>
                  <a:cubicBezTo>
                    <a:pt x="279" y="43"/>
                    <a:pt x="281" y="42"/>
                    <a:pt x="281" y="42"/>
                  </a:cubicBezTo>
                  <a:close/>
                  <a:moveTo>
                    <a:pt x="276" y="45"/>
                  </a:moveTo>
                  <a:cubicBezTo>
                    <a:pt x="277" y="45"/>
                    <a:pt x="279" y="47"/>
                    <a:pt x="278" y="45"/>
                  </a:cubicBezTo>
                  <a:cubicBezTo>
                    <a:pt x="278" y="44"/>
                    <a:pt x="277" y="44"/>
                    <a:pt x="276" y="44"/>
                  </a:cubicBezTo>
                  <a:cubicBezTo>
                    <a:pt x="275" y="44"/>
                    <a:pt x="275" y="45"/>
                    <a:pt x="276" y="45"/>
                  </a:cubicBezTo>
                  <a:close/>
                  <a:moveTo>
                    <a:pt x="290" y="33"/>
                  </a:moveTo>
                  <a:cubicBezTo>
                    <a:pt x="292" y="32"/>
                    <a:pt x="293" y="33"/>
                    <a:pt x="293" y="31"/>
                  </a:cubicBezTo>
                  <a:cubicBezTo>
                    <a:pt x="292" y="31"/>
                    <a:pt x="289" y="30"/>
                    <a:pt x="289" y="30"/>
                  </a:cubicBezTo>
                  <a:cubicBezTo>
                    <a:pt x="289" y="31"/>
                    <a:pt x="291" y="31"/>
                    <a:pt x="290" y="32"/>
                  </a:cubicBezTo>
                  <a:cubicBezTo>
                    <a:pt x="290" y="33"/>
                    <a:pt x="289" y="32"/>
                    <a:pt x="289" y="32"/>
                  </a:cubicBezTo>
                  <a:cubicBezTo>
                    <a:pt x="289" y="32"/>
                    <a:pt x="288" y="31"/>
                    <a:pt x="288" y="32"/>
                  </a:cubicBezTo>
                  <a:cubicBezTo>
                    <a:pt x="287" y="33"/>
                    <a:pt x="289" y="34"/>
                    <a:pt x="290" y="33"/>
                  </a:cubicBezTo>
                  <a:close/>
                  <a:moveTo>
                    <a:pt x="293" y="25"/>
                  </a:moveTo>
                  <a:cubicBezTo>
                    <a:pt x="294" y="26"/>
                    <a:pt x="293" y="25"/>
                    <a:pt x="293" y="25"/>
                  </a:cubicBezTo>
                  <a:cubicBezTo>
                    <a:pt x="292" y="26"/>
                    <a:pt x="295" y="28"/>
                    <a:pt x="295" y="28"/>
                  </a:cubicBezTo>
                  <a:cubicBezTo>
                    <a:pt x="296" y="30"/>
                    <a:pt x="299" y="25"/>
                    <a:pt x="299" y="24"/>
                  </a:cubicBezTo>
                  <a:cubicBezTo>
                    <a:pt x="299" y="24"/>
                    <a:pt x="298" y="24"/>
                    <a:pt x="298" y="25"/>
                  </a:cubicBezTo>
                  <a:cubicBezTo>
                    <a:pt x="298" y="25"/>
                    <a:pt x="298" y="23"/>
                    <a:pt x="298" y="23"/>
                  </a:cubicBezTo>
                  <a:cubicBezTo>
                    <a:pt x="297" y="24"/>
                    <a:pt x="297" y="25"/>
                    <a:pt x="297" y="25"/>
                  </a:cubicBezTo>
                  <a:cubicBezTo>
                    <a:pt x="296" y="25"/>
                    <a:pt x="296" y="23"/>
                    <a:pt x="296" y="23"/>
                  </a:cubicBezTo>
                  <a:cubicBezTo>
                    <a:pt x="295" y="23"/>
                    <a:pt x="295" y="24"/>
                    <a:pt x="295" y="24"/>
                  </a:cubicBezTo>
                  <a:cubicBezTo>
                    <a:pt x="295" y="24"/>
                    <a:pt x="293" y="23"/>
                    <a:pt x="293" y="25"/>
                  </a:cubicBezTo>
                  <a:close/>
                  <a:moveTo>
                    <a:pt x="293" y="24"/>
                  </a:moveTo>
                  <a:cubicBezTo>
                    <a:pt x="293" y="24"/>
                    <a:pt x="294" y="24"/>
                    <a:pt x="294" y="23"/>
                  </a:cubicBezTo>
                  <a:cubicBezTo>
                    <a:pt x="294" y="22"/>
                    <a:pt x="293" y="23"/>
                    <a:pt x="293" y="23"/>
                  </a:cubicBezTo>
                  <a:cubicBezTo>
                    <a:pt x="293" y="23"/>
                    <a:pt x="293" y="23"/>
                    <a:pt x="293" y="22"/>
                  </a:cubicBezTo>
                  <a:cubicBezTo>
                    <a:pt x="292" y="22"/>
                    <a:pt x="292" y="24"/>
                    <a:pt x="292" y="25"/>
                  </a:cubicBezTo>
                  <a:cubicBezTo>
                    <a:pt x="293" y="25"/>
                    <a:pt x="293" y="24"/>
                    <a:pt x="293" y="24"/>
                  </a:cubicBezTo>
                  <a:close/>
                  <a:moveTo>
                    <a:pt x="293" y="29"/>
                  </a:moveTo>
                  <a:cubicBezTo>
                    <a:pt x="292" y="31"/>
                    <a:pt x="294" y="30"/>
                    <a:pt x="294" y="30"/>
                  </a:cubicBezTo>
                  <a:cubicBezTo>
                    <a:pt x="295" y="28"/>
                    <a:pt x="293" y="28"/>
                    <a:pt x="293" y="27"/>
                  </a:cubicBezTo>
                  <a:cubicBezTo>
                    <a:pt x="293" y="27"/>
                    <a:pt x="293" y="27"/>
                    <a:pt x="293" y="27"/>
                  </a:cubicBezTo>
                  <a:cubicBezTo>
                    <a:pt x="293" y="27"/>
                    <a:pt x="292" y="27"/>
                    <a:pt x="292" y="28"/>
                  </a:cubicBezTo>
                  <a:cubicBezTo>
                    <a:pt x="293" y="28"/>
                    <a:pt x="293" y="29"/>
                    <a:pt x="293" y="29"/>
                  </a:cubicBezTo>
                  <a:close/>
                  <a:moveTo>
                    <a:pt x="292" y="30"/>
                  </a:moveTo>
                  <a:cubicBezTo>
                    <a:pt x="292" y="30"/>
                    <a:pt x="292" y="28"/>
                    <a:pt x="292" y="28"/>
                  </a:cubicBezTo>
                  <a:cubicBezTo>
                    <a:pt x="291" y="29"/>
                    <a:pt x="291" y="29"/>
                    <a:pt x="291" y="29"/>
                  </a:cubicBezTo>
                  <a:cubicBezTo>
                    <a:pt x="291" y="29"/>
                    <a:pt x="291" y="29"/>
                    <a:pt x="290" y="28"/>
                  </a:cubicBezTo>
                  <a:cubicBezTo>
                    <a:pt x="290" y="28"/>
                    <a:pt x="290" y="29"/>
                    <a:pt x="290" y="29"/>
                  </a:cubicBezTo>
                  <a:cubicBezTo>
                    <a:pt x="289" y="30"/>
                    <a:pt x="291" y="31"/>
                    <a:pt x="292" y="30"/>
                  </a:cubicBezTo>
                  <a:close/>
                  <a:moveTo>
                    <a:pt x="281" y="47"/>
                  </a:moveTo>
                  <a:cubicBezTo>
                    <a:pt x="280" y="46"/>
                    <a:pt x="281" y="47"/>
                    <a:pt x="280" y="47"/>
                  </a:cubicBezTo>
                  <a:cubicBezTo>
                    <a:pt x="279" y="50"/>
                    <a:pt x="283" y="48"/>
                    <a:pt x="281" y="47"/>
                  </a:cubicBezTo>
                  <a:close/>
                  <a:moveTo>
                    <a:pt x="203" y="189"/>
                  </a:moveTo>
                  <a:cubicBezTo>
                    <a:pt x="204" y="188"/>
                    <a:pt x="203" y="186"/>
                    <a:pt x="202" y="188"/>
                  </a:cubicBezTo>
                  <a:cubicBezTo>
                    <a:pt x="202" y="188"/>
                    <a:pt x="203" y="189"/>
                    <a:pt x="203" y="189"/>
                  </a:cubicBezTo>
                  <a:close/>
                  <a:moveTo>
                    <a:pt x="201" y="164"/>
                  </a:moveTo>
                  <a:cubicBezTo>
                    <a:pt x="203" y="164"/>
                    <a:pt x="201" y="165"/>
                    <a:pt x="201" y="165"/>
                  </a:cubicBezTo>
                  <a:cubicBezTo>
                    <a:pt x="203" y="166"/>
                    <a:pt x="203" y="165"/>
                    <a:pt x="205" y="166"/>
                  </a:cubicBezTo>
                  <a:cubicBezTo>
                    <a:pt x="205" y="166"/>
                    <a:pt x="199" y="166"/>
                    <a:pt x="200" y="167"/>
                  </a:cubicBezTo>
                  <a:cubicBezTo>
                    <a:pt x="200" y="168"/>
                    <a:pt x="203" y="167"/>
                    <a:pt x="204" y="167"/>
                  </a:cubicBezTo>
                  <a:cubicBezTo>
                    <a:pt x="202" y="168"/>
                    <a:pt x="203" y="168"/>
                    <a:pt x="202" y="169"/>
                  </a:cubicBezTo>
                  <a:cubicBezTo>
                    <a:pt x="201" y="169"/>
                    <a:pt x="202" y="168"/>
                    <a:pt x="202" y="168"/>
                  </a:cubicBezTo>
                  <a:cubicBezTo>
                    <a:pt x="200" y="168"/>
                    <a:pt x="200" y="168"/>
                    <a:pt x="200" y="169"/>
                  </a:cubicBezTo>
                  <a:cubicBezTo>
                    <a:pt x="200" y="168"/>
                    <a:pt x="201" y="171"/>
                    <a:pt x="201" y="170"/>
                  </a:cubicBezTo>
                  <a:cubicBezTo>
                    <a:pt x="203" y="172"/>
                    <a:pt x="204" y="169"/>
                    <a:pt x="205" y="170"/>
                  </a:cubicBezTo>
                  <a:cubicBezTo>
                    <a:pt x="205" y="169"/>
                    <a:pt x="208" y="170"/>
                    <a:pt x="209" y="170"/>
                  </a:cubicBezTo>
                  <a:cubicBezTo>
                    <a:pt x="210" y="170"/>
                    <a:pt x="209" y="171"/>
                    <a:pt x="210" y="169"/>
                  </a:cubicBezTo>
                  <a:cubicBezTo>
                    <a:pt x="210" y="169"/>
                    <a:pt x="211" y="167"/>
                    <a:pt x="211" y="167"/>
                  </a:cubicBezTo>
                  <a:cubicBezTo>
                    <a:pt x="212" y="168"/>
                    <a:pt x="210" y="168"/>
                    <a:pt x="212" y="169"/>
                  </a:cubicBezTo>
                  <a:cubicBezTo>
                    <a:pt x="212" y="170"/>
                    <a:pt x="215" y="170"/>
                    <a:pt x="215" y="170"/>
                  </a:cubicBezTo>
                  <a:cubicBezTo>
                    <a:pt x="215" y="169"/>
                    <a:pt x="215" y="168"/>
                    <a:pt x="215" y="167"/>
                  </a:cubicBezTo>
                  <a:cubicBezTo>
                    <a:pt x="216" y="167"/>
                    <a:pt x="217" y="165"/>
                    <a:pt x="217" y="166"/>
                  </a:cubicBezTo>
                  <a:cubicBezTo>
                    <a:pt x="217" y="167"/>
                    <a:pt x="216" y="167"/>
                    <a:pt x="216" y="169"/>
                  </a:cubicBezTo>
                  <a:cubicBezTo>
                    <a:pt x="216" y="169"/>
                    <a:pt x="218" y="169"/>
                    <a:pt x="218" y="170"/>
                  </a:cubicBezTo>
                  <a:cubicBezTo>
                    <a:pt x="218" y="170"/>
                    <a:pt x="215" y="171"/>
                    <a:pt x="215" y="171"/>
                  </a:cubicBezTo>
                  <a:cubicBezTo>
                    <a:pt x="214" y="172"/>
                    <a:pt x="214" y="171"/>
                    <a:pt x="214" y="172"/>
                  </a:cubicBezTo>
                  <a:cubicBezTo>
                    <a:pt x="214" y="173"/>
                    <a:pt x="215" y="173"/>
                    <a:pt x="214" y="174"/>
                  </a:cubicBezTo>
                  <a:cubicBezTo>
                    <a:pt x="213" y="173"/>
                    <a:pt x="214" y="173"/>
                    <a:pt x="212" y="173"/>
                  </a:cubicBezTo>
                  <a:cubicBezTo>
                    <a:pt x="212" y="172"/>
                    <a:pt x="214" y="172"/>
                    <a:pt x="213" y="171"/>
                  </a:cubicBezTo>
                  <a:cubicBezTo>
                    <a:pt x="211" y="169"/>
                    <a:pt x="210" y="172"/>
                    <a:pt x="209" y="172"/>
                  </a:cubicBezTo>
                  <a:cubicBezTo>
                    <a:pt x="209" y="172"/>
                    <a:pt x="209" y="172"/>
                    <a:pt x="209" y="172"/>
                  </a:cubicBezTo>
                  <a:cubicBezTo>
                    <a:pt x="209" y="172"/>
                    <a:pt x="209" y="172"/>
                    <a:pt x="208" y="172"/>
                  </a:cubicBezTo>
                  <a:cubicBezTo>
                    <a:pt x="208" y="172"/>
                    <a:pt x="205" y="170"/>
                    <a:pt x="205" y="171"/>
                  </a:cubicBezTo>
                  <a:cubicBezTo>
                    <a:pt x="204" y="171"/>
                    <a:pt x="203" y="172"/>
                    <a:pt x="203" y="172"/>
                  </a:cubicBezTo>
                  <a:cubicBezTo>
                    <a:pt x="202" y="172"/>
                    <a:pt x="202" y="172"/>
                    <a:pt x="202" y="172"/>
                  </a:cubicBezTo>
                  <a:cubicBezTo>
                    <a:pt x="201" y="172"/>
                    <a:pt x="200" y="171"/>
                    <a:pt x="200" y="173"/>
                  </a:cubicBezTo>
                  <a:cubicBezTo>
                    <a:pt x="199" y="173"/>
                    <a:pt x="201" y="175"/>
                    <a:pt x="201" y="175"/>
                  </a:cubicBezTo>
                  <a:cubicBezTo>
                    <a:pt x="201" y="175"/>
                    <a:pt x="203" y="174"/>
                    <a:pt x="203" y="174"/>
                  </a:cubicBezTo>
                  <a:cubicBezTo>
                    <a:pt x="203" y="175"/>
                    <a:pt x="202" y="175"/>
                    <a:pt x="202" y="175"/>
                  </a:cubicBezTo>
                  <a:cubicBezTo>
                    <a:pt x="203" y="175"/>
                    <a:pt x="202" y="177"/>
                    <a:pt x="203" y="177"/>
                  </a:cubicBezTo>
                  <a:cubicBezTo>
                    <a:pt x="203" y="177"/>
                    <a:pt x="204" y="177"/>
                    <a:pt x="203" y="177"/>
                  </a:cubicBezTo>
                  <a:cubicBezTo>
                    <a:pt x="204" y="178"/>
                    <a:pt x="205" y="175"/>
                    <a:pt x="205" y="178"/>
                  </a:cubicBezTo>
                  <a:cubicBezTo>
                    <a:pt x="205" y="180"/>
                    <a:pt x="204" y="180"/>
                    <a:pt x="203" y="180"/>
                  </a:cubicBezTo>
                  <a:cubicBezTo>
                    <a:pt x="203" y="180"/>
                    <a:pt x="201" y="178"/>
                    <a:pt x="202" y="181"/>
                  </a:cubicBezTo>
                  <a:cubicBezTo>
                    <a:pt x="200" y="181"/>
                    <a:pt x="202" y="182"/>
                    <a:pt x="202" y="183"/>
                  </a:cubicBezTo>
                  <a:cubicBezTo>
                    <a:pt x="203" y="183"/>
                    <a:pt x="202" y="184"/>
                    <a:pt x="203" y="183"/>
                  </a:cubicBezTo>
                  <a:cubicBezTo>
                    <a:pt x="204" y="183"/>
                    <a:pt x="204" y="181"/>
                    <a:pt x="205" y="181"/>
                  </a:cubicBezTo>
                  <a:cubicBezTo>
                    <a:pt x="205" y="182"/>
                    <a:pt x="204" y="183"/>
                    <a:pt x="204" y="184"/>
                  </a:cubicBezTo>
                  <a:cubicBezTo>
                    <a:pt x="204" y="184"/>
                    <a:pt x="204" y="183"/>
                    <a:pt x="205" y="183"/>
                  </a:cubicBezTo>
                  <a:cubicBezTo>
                    <a:pt x="205" y="184"/>
                    <a:pt x="204" y="185"/>
                    <a:pt x="205" y="186"/>
                  </a:cubicBezTo>
                  <a:cubicBezTo>
                    <a:pt x="205" y="187"/>
                    <a:pt x="207" y="182"/>
                    <a:pt x="207" y="182"/>
                  </a:cubicBezTo>
                  <a:cubicBezTo>
                    <a:pt x="208" y="182"/>
                    <a:pt x="207" y="181"/>
                    <a:pt x="208" y="180"/>
                  </a:cubicBezTo>
                  <a:cubicBezTo>
                    <a:pt x="208" y="180"/>
                    <a:pt x="208" y="180"/>
                    <a:pt x="209" y="180"/>
                  </a:cubicBezTo>
                  <a:cubicBezTo>
                    <a:pt x="209" y="180"/>
                    <a:pt x="211" y="179"/>
                    <a:pt x="211" y="180"/>
                  </a:cubicBezTo>
                  <a:cubicBezTo>
                    <a:pt x="211" y="181"/>
                    <a:pt x="206" y="182"/>
                    <a:pt x="208" y="184"/>
                  </a:cubicBezTo>
                  <a:cubicBezTo>
                    <a:pt x="208" y="184"/>
                    <a:pt x="208" y="184"/>
                    <a:pt x="208" y="184"/>
                  </a:cubicBezTo>
                  <a:cubicBezTo>
                    <a:pt x="207" y="185"/>
                    <a:pt x="207" y="186"/>
                    <a:pt x="206" y="186"/>
                  </a:cubicBezTo>
                  <a:cubicBezTo>
                    <a:pt x="205" y="188"/>
                    <a:pt x="205" y="187"/>
                    <a:pt x="205" y="189"/>
                  </a:cubicBezTo>
                  <a:cubicBezTo>
                    <a:pt x="206" y="189"/>
                    <a:pt x="206" y="188"/>
                    <a:pt x="206" y="188"/>
                  </a:cubicBezTo>
                  <a:cubicBezTo>
                    <a:pt x="206" y="189"/>
                    <a:pt x="206" y="189"/>
                    <a:pt x="206" y="189"/>
                  </a:cubicBezTo>
                  <a:cubicBezTo>
                    <a:pt x="206" y="189"/>
                    <a:pt x="208" y="188"/>
                    <a:pt x="208" y="188"/>
                  </a:cubicBezTo>
                  <a:cubicBezTo>
                    <a:pt x="208" y="189"/>
                    <a:pt x="206" y="189"/>
                    <a:pt x="206" y="190"/>
                  </a:cubicBezTo>
                  <a:cubicBezTo>
                    <a:pt x="205" y="190"/>
                    <a:pt x="206" y="191"/>
                    <a:pt x="206" y="191"/>
                  </a:cubicBezTo>
                  <a:cubicBezTo>
                    <a:pt x="206" y="190"/>
                    <a:pt x="204" y="191"/>
                    <a:pt x="205" y="191"/>
                  </a:cubicBezTo>
                  <a:cubicBezTo>
                    <a:pt x="205" y="191"/>
                    <a:pt x="204" y="190"/>
                    <a:pt x="204" y="191"/>
                  </a:cubicBezTo>
                  <a:cubicBezTo>
                    <a:pt x="204" y="191"/>
                    <a:pt x="204" y="192"/>
                    <a:pt x="204" y="192"/>
                  </a:cubicBezTo>
                  <a:cubicBezTo>
                    <a:pt x="203" y="192"/>
                    <a:pt x="204" y="192"/>
                    <a:pt x="203" y="192"/>
                  </a:cubicBezTo>
                  <a:cubicBezTo>
                    <a:pt x="203" y="192"/>
                    <a:pt x="203" y="191"/>
                    <a:pt x="202" y="191"/>
                  </a:cubicBezTo>
                  <a:cubicBezTo>
                    <a:pt x="202" y="191"/>
                    <a:pt x="202" y="193"/>
                    <a:pt x="202" y="193"/>
                  </a:cubicBezTo>
                  <a:cubicBezTo>
                    <a:pt x="202" y="194"/>
                    <a:pt x="202" y="194"/>
                    <a:pt x="203" y="194"/>
                  </a:cubicBezTo>
                  <a:cubicBezTo>
                    <a:pt x="203" y="194"/>
                    <a:pt x="202" y="195"/>
                    <a:pt x="203" y="195"/>
                  </a:cubicBezTo>
                  <a:cubicBezTo>
                    <a:pt x="204" y="195"/>
                    <a:pt x="204" y="193"/>
                    <a:pt x="205" y="193"/>
                  </a:cubicBezTo>
                  <a:cubicBezTo>
                    <a:pt x="205" y="193"/>
                    <a:pt x="206" y="193"/>
                    <a:pt x="206" y="193"/>
                  </a:cubicBezTo>
                  <a:cubicBezTo>
                    <a:pt x="207" y="193"/>
                    <a:pt x="207" y="193"/>
                    <a:pt x="208" y="193"/>
                  </a:cubicBezTo>
                  <a:cubicBezTo>
                    <a:pt x="208" y="192"/>
                    <a:pt x="208" y="191"/>
                    <a:pt x="209" y="191"/>
                  </a:cubicBezTo>
                  <a:cubicBezTo>
                    <a:pt x="209" y="192"/>
                    <a:pt x="209" y="192"/>
                    <a:pt x="210" y="192"/>
                  </a:cubicBezTo>
                  <a:cubicBezTo>
                    <a:pt x="208" y="193"/>
                    <a:pt x="206" y="195"/>
                    <a:pt x="209" y="195"/>
                  </a:cubicBezTo>
                  <a:cubicBezTo>
                    <a:pt x="208" y="196"/>
                    <a:pt x="207" y="197"/>
                    <a:pt x="207" y="198"/>
                  </a:cubicBezTo>
                  <a:cubicBezTo>
                    <a:pt x="205" y="198"/>
                    <a:pt x="207" y="199"/>
                    <a:pt x="207" y="199"/>
                  </a:cubicBezTo>
                  <a:cubicBezTo>
                    <a:pt x="207" y="199"/>
                    <a:pt x="206" y="199"/>
                    <a:pt x="207" y="200"/>
                  </a:cubicBezTo>
                  <a:cubicBezTo>
                    <a:pt x="208" y="199"/>
                    <a:pt x="208" y="199"/>
                    <a:pt x="210" y="199"/>
                  </a:cubicBezTo>
                  <a:cubicBezTo>
                    <a:pt x="209" y="200"/>
                    <a:pt x="208" y="199"/>
                    <a:pt x="207" y="200"/>
                  </a:cubicBezTo>
                  <a:cubicBezTo>
                    <a:pt x="207" y="201"/>
                    <a:pt x="208" y="201"/>
                    <a:pt x="208" y="201"/>
                  </a:cubicBezTo>
                  <a:cubicBezTo>
                    <a:pt x="208" y="202"/>
                    <a:pt x="206" y="200"/>
                    <a:pt x="206" y="200"/>
                  </a:cubicBezTo>
                  <a:cubicBezTo>
                    <a:pt x="205" y="200"/>
                    <a:pt x="206" y="200"/>
                    <a:pt x="205" y="201"/>
                  </a:cubicBezTo>
                  <a:cubicBezTo>
                    <a:pt x="204" y="200"/>
                    <a:pt x="205" y="200"/>
                    <a:pt x="205" y="199"/>
                  </a:cubicBezTo>
                  <a:cubicBezTo>
                    <a:pt x="203" y="199"/>
                    <a:pt x="204" y="201"/>
                    <a:pt x="204" y="202"/>
                  </a:cubicBezTo>
                  <a:cubicBezTo>
                    <a:pt x="204" y="203"/>
                    <a:pt x="203" y="204"/>
                    <a:pt x="205" y="205"/>
                  </a:cubicBezTo>
                  <a:cubicBezTo>
                    <a:pt x="205" y="206"/>
                    <a:pt x="206" y="206"/>
                    <a:pt x="206" y="206"/>
                  </a:cubicBezTo>
                  <a:cubicBezTo>
                    <a:pt x="207" y="207"/>
                    <a:pt x="207" y="207"/>
                    <a:pt x="208" y="208"/>
                  </a:cubicBezTo>
                  <a:cubicBezTo>
                    <a:pt x="209" y="209"/>
                    <a:pt x="210" y="209"/>
                    <a:pt x="212" y="209"/>
                  </a:cubicBezTo>
                  <a:cubicBezTo>
                    <a:pt x="212" y="209"/>
                    <a:pt x="211" y="209"/>
                    <a:pt x="211" y="209"/>
                  </a:cubicBezTo>
                  <a:cubicBezTo>
                    <a:pt x="212" y="210"/>
                    <a:pt x="213" y="211"/>
                    <a:pt x="214" y="211"/>
                  </a:cubicBezTo>
                  <a:cubicBezTo>
                    <a:pt x="217" y="212"/>
                    <a:pt x="219" y="212"/>
                    <a:pt x="221" y="209"/>
                  </a:cubicBezTo>
                  <a:cubicBezTo>
                    <a:pt x="221" y="210"/>
                    <a:pt x="220" y="210"/>
                    <a:pt x="222" y="210"/>
                  </a:cubicBezTo>
                  <a:cubicBezTo>
                    <a:pt x="223" y="210"/>
                    <a:pt x="223" y="208"/>
                    <a:pt x="224" y="208"/>
                  </a:cubicBezTo>
                  <a:cubicBezTo>
                    <a:pt x="225" y="207"/>
                    <a:pt x="225" y="207"/>
                    <a:pt x="225" y="206"/>
                  </a:cubicBezTo>
                  <a:cubicBezTo>
                    <a:pt x="226" y="205"/>
                    <a:pt x="228" y="205"/>
                    <a:pt x="228" y="204"/>
                  </a:cubicBezTo>
                  <a:cubicBezTo>
                    <a:pt x="228" y="204"/>
                    <a:pt x="228" y="204"/>
                    <a:pt x="227" y="204"/>
                  </a:cubicBezTo>
                  <a:cubicBezTo>
                    <a:pt x="228" y="203"/>
                    <a:pt x="227" y="203"/>
                    <a:pt x="227" y="203"/>
                  </a:cubicBezTo>
                  <a:cubicBezTo>
                    <a:pt x="228" y="202"/>
                    <a:pt x="228" y="203"/>
                    <a:pt x="228" y="203"/>
                  </a:cubicBezTo>
                  <a:cubicBezTo>
                    <a:pt x="229" y="202"/>
                    <a:pt x="231" y="202"/>
                    <a:pt x="229" y="202"/>
                  </a:cubicBezTo>
                  <a:cubicBezTo>
                    <a:pt x="228" y="200"/>
                    <a:pt x="231" y="201"/>
                    <a:pt x="231" y="200"/>
                  </a:cubicBezTo>
                  <a:cubicBezTo>
                    <a:pt x="232" y="199"/>
                    <a:pt x="230" y="199"/>
                    <a:pt x="231" y="198"/>
                  </a:cubicBezTo>
                  <a:cubicBezTo>
                    <a:pt x="232" y="198"/>
                    <a:pt x="232" y="200"/>
                    <a:pt x="233" y="200"/>
                  </a:cubicBezTo>
                  <a:cubicBezTo>
                    <a:pt x="234" y="200"/>
                    <a:pt x="233" y="199"/>
                    <a:pt x="234" y="199"/>
                  </a:cubicBezTo>
                  <a:cubicBezTo>
                    <a:pt x="234" y="199"/>
                    <a:pt x="234" y="199"/>
                    <a:pt x="235" y="199"/>
                  </a:cubicBezTo>
                  <a:cubicBezTo>
                    <a:pt x="235" y="199"/>
                    <a:pt x="235" y="199"/>
                    <a:pt x="235" y="199"/>
                  </a:cubicBezTo>
                  <a:cubicBezTo>
                    <a:pt x="235" y="199"/>
                    <a:pt x="235" y="199"/>
                    <a:pt x="235" y="199"/>
                  </a:cubicBezTo>
                  <a:cubicBezTo>
                    <a:pt x="236" y="199"/>
                    <a:pt x="236" y="197"/>
                    <a:pt x="236" y="197"/>
                  </a:cubicBezTo>
                  <a:cubicBezTo>
                    <a:pt x="236" y="196"/>
                    <a:pt x="237" y="196"/>
                    <a:pt x="237" y="195"/>
                  </a:cubicBezTo>
                  <a:cubicBezTo>
                    <a:pt x="237" y="194"/>
                    <a:pt x="235" y="192"/>
                    <a:pt x="235" y="192"/>
                  </a:cubicBezTo>
                  <a:cubicBezTo>
                    <a:pt x="236" y="192"/>
                    <a:pt x="235" y="190"/>
                    <a:pt x="236" y="190"/>
                  </a:cubicBezTo>
                  <a:cubicBezTo>
                    <a:pt x="237" y="190"/>
                    <a:pt x="236" y="192"/>
                    <a:pt x="237" y="192"/>
                  </a:cubicBezTo>
                  <a:cubicBezTo>
                    <a:pt x="238" y="192"/>
                    <a:pt x="237" y="190"/>
                    <a:pt x="238" y="190"/>
                  </a:cubicBezTo>
                  <a:cubicBezTo>
                    <a:pt x="238" y="190"/>
                    <a:pt x="238" y="199"/>
                    <a:pt x="240" y="197"/>
                  </a:cubicBezTo>
                  <a:cubicBezTo>
                    <a:pt x="240" y="197"/>
                    <a:pt x="240" y="197"/>
                    <a:pt x="240" y="197"/>
                  </a:cubicBezTo>
                  <a:cubicBezTo>
                    <a:pt x="241" y="197"/>
                    <a:pt x="241" y="197"/>
                    <a:pt x="242" y="197"/>
                  </a:cubicBezTo>
                  <a:cubicBezTo>
                    <a:pt x="242" y="197"/>
                    <a:pt x="242" y="198"/>
                    <a:pt x="242" y="198"/>
                  </a:cubicBezTo>
                  <a:cubicBezTo>
                    <a:pt x="241" y="199"/>
                    <a:pt x="242" y="202"/>
                    <a:pt x="242" y="203"/>
                  </a:cubicBezTo>
                  <a:cubicBezTo>
                    <a:pt x="242" y="204"/>
                    <a:pt x="241" y="208"/>
                    <a:pt x="243" y="207"/>
                  </a:cubicBezTo>
                  <a:cubicBezTo>
                    <a:pt x="243" y="208"/>
                    <a:pt x="243" y="208"/>
                    <a:pt x="243" y="208"/>
                  </a:cubicBezTo>
                  <a:cubicBezTo>
                    <a:pt x="243" y="208"/>
                    <a:pt x="244" y="207"/>
                    <a:pt x="244" y="208"/>
                  </a:cubicBezTo>
                  <a:cubicBezTo>
                    <a:pt x="244" y="208"/>
                    <a:pt x="244" y="209"/>
                    <a:pt x="244" y="209"/>
                  </a:cubicBezTo>
                  <a:cubicBezTo>
                    <a:pt x="245" y="209"/>
                    <a:pt x="245" y="206"/>
                    <a:pt x="246" y="209"/>
                  </a:cubicBezTo>
                  <a:cubicBezTo>
                    <a:pt x="247" y="210"/>
                    <a:pt x="246" y="212"/>
                    <a:pt x="245" y="214"/>
                  </a:cubicBezTo>
                  <a:cubicBezTo>
                    <a:pt x="245" y="214"/>
                    <a:pt x="247" y="220"/>
                    <a:pt x="247" y="220"/>
                  </a:cubicBezTo>
                  <a:cubicBezTo>
                    <a:pt x="247" y="220"/>
                    <a:pt x="247" y="219"/>
                    <a:pt x="247" y="219"/>
                  </a:cubicBezTo>
                  <a:cubicBezTo>
                    <a:pt x="247" y="219"/>
                    <a:pt x="249" y="224"/>
                    <a:pt x="249" y="224"/>
                  </a:cubicBezTo>
                  <a:cubicBezTo>
                    <a:pt x="250" y="226"/>
                    <a:pt x="251" y="227"/>
                    <a:pt x="252" y="229"/>
                  </a:cubicBezTo>
                  <a:cubicBezTo>
                    <a:pt x="252" y="229"/>
                    <a:pt x="255" y="230"/>
                    <a:pt x="253" y="231"/>
                  </a:cubicBezTo>
                  <a:cubicBezTo>
                    <a:pt x="253" y="232"/>
                    <a:pt x="252" y="231"/>
                    <a:pt x="252" y="231"/>
                  </a:cubicBezTo>
                  <a:cubicBezTo>
                    <a:pt x="251" y="232"/>
                    <a:pt x="252" y="232"/>
                    <a:pt x="252" y="233"/>
                  </a:cubicBezTo>
                  <a:cubicBezTo>
                    <a:pt x="253" y="233"/>
                    <a:pt x="253" y="234"/>
                    <a:pt x="252" y="234"/>
                  </a:cubicBezTo>
                  <a:cubicBezTo>
                    <a:pt x="252" y="234"/>
                    <a:pt x="251" y="233"/>
                    <a:pt x="250" y="233"/>
                  </a:cubicBezTo>
                  <a:cubicBezTo>
                    <a:pt x="251" y="236"/>
                    <a:pt x="253" y="238"/>
                    <a:pt x="254" y="240"/>
                  </a:cubicBezTo>
                  <a:cubicBezTo>
                    <a:pt x="254" y="242"/>
                    <a:pt x="253" y="244"/>
                    <a:pt x="256" y="244"/>
                  </a:cubicBezTo>
                  <a:cubicBezTo>
                    <a:pt x="257" y="245"/>
                    <a:pt x="259" y="244"/>
                    <a:pt x="260" y="244"/>
                  </a:cubicBezTo>
                  <a:cubicBezTo>
                    <a:pt x="261" y="244"/>
                    <a:pt x="262" y="245"/>
                    <a:pt x="263" y="243"/>
                  </a:cubicBezTo>
                  <a:cubicBezTo>
                    <a:pt x="264" y="242"/>
                    <a:pt x="262" y="241"/>
                    <a:pt x="262" y="240"/>
                  </a:cubicBezTo>
                  <a:cubicBezTo>
                    <a:pt x="262" y="239"/>
                    <a:pt x="263" y="238"/>
                    <a:pt x="264" y="237"/>
                  </a:cubicBezTo>
                  <a:cubicBezTo>
                    <a:pt x="264" y="237"/>
                    <a:pt x="264" y="236"/>
                    <a:pt x="264" y="236"/>
                  </a:cubicBezTo>
                  <a:cubicBezTo>
                    <a:pt x="264" y="236"/>
                    <a:pt x="265" y="237"/>
                    <a:pt x="265" y="237"/>
                  </a:cubicBezTo>
                  <a:cubicBezTo>
                    <a:pt x="266" y="236"/>
                    <a:pt x="265" y="235"/>
                    <a:pt x="265" y="235"/>
                  </a:cubicBezTo>
                  <a:cubicBezTo>
                    <a:pt x="267" y="235"/>
                    <a:pt x="269" y="235"/>
                    <a:pt x="271" y="235"/>
                  </a:cubicBezTo>
                  <a:cubicBezTo>
                    <a:pt x="271" y="234"/>
                    <a:pt x="272" y="235"/>
                    <a:pt x="273" y="235"/>
                  </a:cubicBezTo>
                  <a:cubicBezTo>
                    <a:pt x="273" y="235"/>
                    <a:pt x="273" y="236"/>
                    <a:pt x="273" y="236"/>
                  </a:cubicBezTo>
                  <a:cubicBezTo>
                    <a:pt x="274" y="236"/>
                    <a:pt x="275" y="231"/>
                    <a:pt x="275" y="230"/>
                  </a:cubicBezTo>
                  <a:cubicBezTo>
                    <a:pt x="276" y="230"/>
                    <a:pt x="276" y="229"/>
                    <a:pt x="277" y="228"/>
                  </a:cubicBezTo>
                  <a:cubicBezTo>
                    <a:pt x="277" y="228"/>
                    <a:pt x="277" y="228"/>
                    <a:pt x="277" y="228"/>
                  </a:cubicBezTo>
                  <a:cubicBezTo>
                    <a:pt x="277" y="228"/>
                    <a:pt x="277" y="228"/>
                    <a:pt x="277" y="227"/>
                  </a:cubicBezTo>
                  <a:cubicBezTo>
                    <a:pt x="277" y="226"/>
                    <a:pt x="277" y="225"/>
                    <a:pt x="277" y="224"/>
                  </a:cubicBezTo>
                  <a:cubicBezTo>
                    <a:pt x="278" y="224"/>
                    <a:pt x="278" y="224"/>
                    <a:pt x="278" y="224"/>
                  </a:cubicBezTo>
                  <a:cubicBezTo>
                    <a:pt x="278" y="223"/>
                    <a:pt x="277" y="223"/>
                    <a:pt x="277" y="223"/>
                  </a:cubicBezTo>
                  <a:cubicBezTo>
                    <a:pt x="277" y="221"/>
                    <a:pt x="278" y="221"/>
                    <a:pt x="278" y="220"/>
                  </a:cubicBezTo>
                  <a:cubicBezTo>
                    <a:pt x="278" y="219"/>
                    <a:pt x="279" y="219"/>
                    <a:pt x="279" y="218"/>
                  </a:cubicBezTo>
                  <a:cubicBezTo>
                    <a:pt x="278" y="218"/>
                    <a:pt x="277" y="218"/>
                    <a:pt x="277" y="217"/>
                  </a:cubicBezTo>
                  <a:cubicBezTo>
                    <a:pt x="277" y="217"/>
                    <a:pt x="279" y="216"/>
                    <a:pt x="279" y="216"/>
                  </a:cubicBezTo>
                  <a:cubicBezTo>
                    <a:pt x="279" y="215"/>
                    <a:pt x="277" y="214"/>
                    <a:pt x="277" y="213"/>
                  </a:cubicBezTo>
                  <a:cubicBezTo>
                    <a:pt x="277" y="213"/>
                    <a:pt x="278" y="213"/>
                    <a:pt x="278" y="213"/>
                  </a:cubicBezTo>
                  <a:cubicBezTo>
                    <a:pt x="278" y="213"/>
                    <a:pt x="277" y="213"/>
                    <a:pt x="278" y="212"/>
                  </a:cubicBezTo>
                  <a:cubicBezTo>
                    <a:pt x="278" y="213"/>
                    <a:pt x="278" y="213"/>
                    <a:pt x="279" y="214"/>
                  </a:cubicBezTo>
                  <a:cubicBezTo>
                    <a:pt x="279" y="214"/>
                    <a:pt x="278" y="210"/>
                    <a:pt x="278" y="209"/>
                  </a:cubicBezTo>
                  <a:cubicBezTo>
                    <a:pt x="278" y="209"/>
                    <a:pt x="279" y="210"/>
                    <a:pt x="279" y="210"/>
                  </a:cubicBezTo>
                  <a:cubicBezTo>
                    <a:pt x="280" y="209"/>
                    <a:pt x="279" y="209"/>
                    <a:pt x="279" y="208"/>
                  </a:cubicBezTo>
                  <a:cubicBezTo>
                    <a:pt x="281" y="208"/>
                    <a:pt x="280" y="207"/>
                    <a:pt x="279" y="207"/>
                  </a:cubicBezTo>
                  <a:cubicBezTo>
                    <a:pt x="279" y="207"/>
                    <a:pt x="277" y="206"/>
                    <a:pt x="277" y="206"/>
                  </a:cubicBezTo>
                  <a:cubicBezTo>
                    <a:pt x="278" y="206"/>
                    <a:pt x="280" y="207"/>
                    <a:pt x="280" y="206"/>
                  </a:cubicBezTo>
                  <a:cubicBezTo>
                    <a:pt x="280" y="205"/>
                    <a:pt x="276" y="204"/>
                    <a:pt x="276" y="204"/>
                  </a:cubicBezTo>
                  <a:cubicBezTo>
                    <a:pt x="276" y="203"/>
                    <a:pt x="279" y="204"/>
                    <a:pt x="280" y="204"/>
                  </a:cubicBezTo>
                  <a:cubicBezTo>
                    <a:pt x="281" y="204"/>
                    <a:pt x="281" y="203"/>
                    <a:pt x="282" y="202"/>
                  </a:cubicBezTo>
                  <a:cubicBezTo>
                    <a:pt x="284" y="205"/>
                    <a:pt x="285" y="198"/>
                    <a:pt x="286" y="197"/>
                  </a:cubicBezTo>
                  <a:cubicBezTo>
                    <a:pt x="286" y="198"/>
                    <a:pt x="285" y="200"/>
                    <a:pt x="286" y="200"/>
                  </a:cubicBezTo>
                  <a:cubicBezTo>
                    <a:pt x="287" y="201"/>
                    <a:pt x="287" y="199"/>
                    <a:pt x="288" y="199"/>
                  </a:cubicBezTo>
                  <a:cubicBezTo>
                    <a:pt x="289" y="198"/>
                    <a:pt x="291" y="197"/>
                    <a:pt x="289" y="195"/>
                  </a:cubicBezTo>
                  <a:cubicBezTo>
                    <a:pt x="288" y="194"/>
                    <a:pt x="287" y="195"/>
                    <a:pt x="286" y="196"/>
                  </a:cubicBezTo>
                  <a:cubicBezTo>
                    <a:pt x="285" y="196"/>
                    <a:pt x="284" y="195"/>
                    <a:pt x="283" y="196"/>
                  </a:cubicBezTo>
                  <a:cubicBezTo>
                    <a:pt x="282" y="195"/>
                    <a:pt x="280" y="192"/>
                    <a:pt x="279" y="193"/>
                  </a:cubicBezTo>
                  <a:cubicBezTo>
                    <a:pt x="279" y="193"/>
                    <a:pt x="280" y="193"/>
                    <a:pt x="280" y="194"/>
                  </a:cubicBezTo>
                  <a:cubicBezTo>
                    <a:pt x="280" y="193"/>
                    <a:pt x="274" y="193"/>
                    <a:pt x="274" y="193"/>
                  </a:cubicBezTo>
                  <a:cubicBezTo>
                    <a:pt x="274" y="192"/>
                    <a:pt x="276" y="193"/>
                    <a:pt x="276" y="193"/>
                  </a:cubicBezTo>
                  <a:cubicBezTo>
                    <a:pt x="277" y="192"/>
                    <a:pt x="278" y="191"/>
                    <a:pt x="277" y="191"/>
                  </a:cubicBezTo>
                  <a:cubicBezTo>
                    <a:pt x="278" y="191"/>
                    <a:pt x="280" y="192"/>
                    <a:pt x="280" y="192"/>
                  </a:cubicBezTo>
                  <a:cubicBezTo>
                    <a:pt x="281" y="191"/>
                    <a:pt x="282" y="192"/>
                    <a:pt x="282" y="192"/>
                  </a:cubicBezTo>
                  <a:cubicBezTo>
                    <a:pt x="283" y="193"/>
                    <a:pt x="284" y="192"/>
                    <a:pt x="284" y="192"/>
                  </a:cubicBezTo>
                  <a:cubicBezTo>
                    <a:pt x="286" y="193"/>
                    <a:pt x="286" y="194"/>
                    <a:pt x="287" y="194"/>
                  </a:cubicBezTo>
                  <a:cubicBezTo>
                    <a:pt x="289" y="195"/>
                    <a:pt x="289" y="193"/>
                    <a:pt x="290" y="193"/>
                  </a:cubicBezTo>
                  <a:cubicBezTo>
                    <a:pt x="291" y="193"/>
                    <a:pt x="294" y="189"/>
                    <a:pt x="295" y="189"/>
                  </a:cubicBezTo>
                  <a:cubicBezTo>
                    <a:pt x="294" y="189"/>
                    <a:pt x="293" y="190"/>
                    <a:pt x="293" y="189"/>
                  </a:cubicBezTo>
                  <a:cubicBezTo>
                    <a:pt x="293" y="188"/>
                    <a:pt x="294" y="189"/>
                    <a:pt x="295" y="188"/>
                  </a:cubicBezTo>
                  <a:cubicBezTo>
                    <a:pt x="295" y="187"/>
                    <a:pt x="294" y="188"/>
                    <a:pt x="294" y="187"/>
                  </a:cubicBezTo>
                  <a:cubicBezTo>
                    <a:pt x="294" y="186"/>
                    <a:pt x="293" y="184"/>
                    <a:pt x="292" y="184"/>
                  </a:cubicBezTo>
                  <a:cubicBezTo>
                    <a:pt x="292" y="184"/>
                    <a:pt x="292" y="185"/>
                    <a:pt x="292" y="185"/>
                  </a:cubicBezTo>
                  <a:cubicBezTo>
                    <a:pt x="292" y="185"/>
                    <a:pt x="291" y="183"/>
                    <a:pt x="291" y="183"/>
                  </a:cubicBezTo>
                  <a:cubicBezTo>
                    <a:pt x="291" y="183"/>
                    <a:pt x="291" y="183"/>
                    <a:pt x="291" y="183"/>
                  </a:cubicBezTo>
                  <a:cubicBezTo>
                    <a:pt x="292" y="182"/>
                    <a:pt x="290" y="182"/>
                    <a:pt x="291" y="182"/>
                  </a:cubicBezTo>
                  <a:cubicBezTo>
                    <a:pt x="291" y="182"/>
                    <a:pt x="291" y="182"/>
                    <a:pt x="291" y="182"/>
                  </a:cubicBezTo>
                  <a:cubicBezTo>
                    <a:pt x="292" y="181"/>
                    <a:pt x="290" y="179"/>
                    <a:pt x="290" y="179"/>
                  </a:cubicBezTo>
                  <a:cubicBezTo>
                    <a:pt x="290" y="180"/>
                    <a:pt x="291" y="182"/>
                    <a:pt x="289" y="181"/>
                  </a:cubicBezTo>
                  <a:cubicBezTo>
                    <a:pt x="289" y="181"/>
                    <a:pt x="289" y="181"/>
                    <a:pt x="289" y="181"/>
                  </a:cubicBezTo>
                  <a:cubicBezTo>
                    <a:pt x="289" y="181"/>
                    <a:pt x="289" y="181"/>
                    <a:pt x="289" y="181"/>
                  </a:cubicBezTo>
                  <a:cubicBezTo>
                    <a:pt x="289" y="180"/>
                    <a:pt x="288" y="179"/>
                    <a:pt x="287" y="179"/>
                  </a:cubicBezTo>
                  <a:cubicBezTo>
                    <a:pt x="287" y="178"/>
                    <a:pt x="287" y="178"/>
                    <a:pt x="286" y="178"/>
                  </a:cubicBezTo>
                  <a:cubicBezTo>
                    <a:pt x="286" y="178"/>
                    <a:pt x="286" y="179"/>
                    <a:pt x="286" y="179"/>
                  </a:cubicBezTo>
                  <a:cubicBezTo>
                    <a:pt x="285" y="179"/>
                    <a:pt x="285" y="178"/>
                    <a:pt x="285" y="178"/>
                  </a:cubicBezTo>
                  <a:cubicBezTo>
                    <a:pt x="285" y="178"/>
                    <a:pt x="285" y="178"/>
                    <a:pt x="285" y="178"/>
                  </a:cubicBezTo>
                  <a:cubicBezTo>
                    <a:pt x="285" y="177"/>
                    <a:pt x="285" y="177"/>
                    <a:pt x="284" y="177"/>
                  </a:cubicBezTo>
                  <a:cubicBezTo>
                    <a:pt x="284" y="177"/>
                    <a:pt x="283" y="178"/>
                    <a:pt x="283" y="177"/>
                  </a:cubicBezTo>
                  <a:cubicBezTo>
                    <a:pt x="282" y="177"/>
                    <a:pt x="283" y="177"/>
                    <a:pt x="283" y="176"/>
                  </a:cubicBezTo>
                  <a:cubicBezTo>
                    <a:pt x="282" y="174"/>
                    <a:pt x="282" y="171"/>
                    <a:pt x="282" y="169"/>
                  </a:cubicBezTo>
                  <a:cubicBezTo>
                    <a:pt x="282" y="168"/>
                    <a:pt x="281" y="164"/>
                    <a:pt x="282" y="164"/>
                  </a:cubicBezTo>
                  <a:cubicBezTo>
                    <a:pt x="283" y="164"/>
                    <a:pt x="282" y="163"/>
                    <a:pt x="283" y="163"/>
                  </a:cubicBezTo>
                  <a:cubicBezTo>
                    <a:pt x="282" y="163"/>
                    <a:pt x="282" y="163"/>
                    <a:pt x="282" y="162"/>
                  </a:cubicBezTo>
                  <a:cubicBezTo>
                    <a:pt x="283" y="162"/>
                    <a:pt x="284" y="164"/>
                    <a:pt x="284" y="163"/>
                  </a:cubicBezTo>
                  <a:cubicBezTo>
                    <a:pt x="285" y="162"/>
                    <a:pt x="284" y="162"/>
                    <a:pt x="284" y="162"/>
                  </a:cubicBezTo>
                  <a:cubicBezTo>
                    <a:pt x="283" y="161"/>
                    <a:pt x="283" y="160"/>
                    <a:pt x="283" y="159"/>
                  </a:cubicBezTo>
                  <a:cubicBezTo>
                    <a:pt x="283" y="157"/>
                    <a:pt x="285" y="156"/>
                    <a:pt x="285" y="154"/>
                  </a:cubicBezTo>
                  <a:cubicBezTo>
                    <a:pt x="284" y="154"/>
                    <a:pt x="282" y="152"/>
                    <a:pt x="283" y="151"/>
                  </a:cubicBezTo>
                  <a:cubicBezTo>
                    <a:pt x="283" y="150"/>
                    <a:pt x="285" y="152"/>
                    <a:pt x="285" y="152"/>
                  </a:cubicBezTo>
                  <a:cubicBezTo>
                    <a:pt x="285" y="152"/>
                    <a:pt x="286" y="151"/>
                    <a:pt x="287" y="151"/>
                  </a:cubicBezTo>
                  <a:cubicBezTo>
                    <a:pt x="287" y="150"/>
                    <a:pt x="287" y="149"/>
                    <a:pt x="287" y="148"/>
                  </a:cubicBezTo>
                  <a:cubicBezTo>
                    <a:pt x="287" y="148"/>
                    <a:pt x="287" y="148"/>
                    <a:pt x="287" y="147"/>
                  </a:cubicBezTo>
                  <a:cubicBezTo>
                    <a:pt x="287" y="146"/>
                    <a:pt x="285" y="145"/>
                    <a:pt x="286" y="144"/>
                  </a:cubicBezTo>
                  <a:cubicBezTo>
                    <a:pt x="287" y="144"/>
                    <a:pt x="287" y="147"/>
                    <a:pt x="288" y="146"/>
                  </a:cubicBezTo>
                  <a:cubicBezTo>
                    <a:pt x="289" y="148"/>
                    <a:pt x="289" y="146"/>
                    <a:pt x="289" y="146"/>
                  </a:cubicBezTo>
                  <a:cubicBezTo>
                    <a:pt x="290" y="145"/>
                    <a:pt x="290" y="147"/>
                    <a:pt x="291" y="146"/>
                  </a:cubicBezTo>
                  <a:cubicBezTo>
                    <a:pt x="292" y="145"/>
                    <a:pt x="290" y="145"/>
                    <a:pt x="290" y="144"/>
                  </a:cubicBezTo>
                  <a:cubicBezTo>
                    <a:pt x="290" y="144"/>
                    <a:pt x="291" y="144"/>
                    <a:pt x="291" y="144"/>
                  </a:cubicBezTo>
                  <a:cubicBezTo>
                    <a:pt x="291" y="144"/>
                    <a:pt x="290" y="144"/>
                    <a:pt x="289" y="144"/>
                  </a:cubicBezTo>
                  <a:cubicBezTo>
                    <a:pt x="290" y="143"/>
                    <a:pt x="293" y="140"/>
                    <a:pt x="294" y="141"/>
                  </a:cubicBezTo>
                  <a:cubicBezTo>
                    <a:pt x="293" y="140"/>
                    <a:pt x="292" y="140"/>
                    <a:pt x="293" y="140"/>
                  </a:cubicBezTo>
                  <a:cubicBezTo>
                    <a:pt x="294" y="139"/>
                    <a:pt x="294" y="141"/>
                    <a:pt x="294" y="141"/>
                  </a:cubicBezTo>
                  <a:cubicBezTo>
                    <a:pt x="295" y="141"/>
                    <a:pt x="294" y="140"/>
                    <a:pt x="295" y="140"/>
                  </a:cubicBezTo>
                  <a:cubicBezTo>
                    <a:pt x="295" y="140"/>
                    <a:pt x="297" y="136"/>
                    <a:pt x="296" y="137"/>
                  </a:cubicBezTo>
                  <a:cubicBezTo>
                    <a:pt x="296" y="137"/>
                    <a:pt x="296" y="137"/>
                    <a:pt x="297" y="137"/>
                  </a:cubicBezTo>
                  <a:cubicBezTo>
                    <a:pt x="297" y="137"/>
                    <a:pt x="297" y="137"/>
                    <a:pt x="298" y="137"/>
                  </a:cubicBezTo>
                  <a:cubicBezTo>
                    <a:pt x="298" y="137"/>
                    <a:pt x="297" y="135"/>
                    <a:pt x="297" y="135"/>
                  </a:cubicBezTo>
                  <a:cubicBezTo>
                    <a:pt x="298" y="135"/>
                    <a:pt x="298" y="137"/>
                    <a:pt x="299" y="137"/>
                  </a:cubicBezTo>
                  <a:cubicBezTo>
                    <a:pt x="299" y="137"/>
                    <a:pt x="300" y="133"/>
                    <a:pt x="301" y="134"/>
                  </a:cubicBezTo>
                  <a:cubicBezTo>
                    <a:pt x="300" y="133"/>
                    <a:pt x="302" y="134"/>
                    <a:pt x="302" y="134"/>
                  </a:cubicBezTo>
                  <a:cubicBezTo>
                    <a:pt x="303" y="134"/>
                    <a:pt x="303" y="133"/>
                    <a:pt x="303" y="133"/>
                  </a:cubicBezTo>
                  <a:cubicBezTo>
                    <a:pt x="303" y="132"/>
                    <a:pt x="304" y="133"/>
                    <a:pt x="304" y="133"/>
                  </a:cubicBezTo>
                  <a:cubicBezTo>
                    <a:pt x="304" y="133"/>
                    <a:pt x="304" y="132"/>
                    <a:pt x="304" y="132"/>
                  </a:cubicBezTo>
                  <a:cubicBezTo>
                    <a:pt x="304" y="132"/>
                    <a:pt x="305" y="132"/>
                    <a:pt x="305" y="132"/>
                  </a:cubicBezTo>
                  <a:cubicBezTo>
                    <a:pt x="305" y="131"/>
                    <a:pt x="305" y="131"/>
                    <a:pt x="306" y="131"/>
                  </a:cubicBezTo>
                  <a:cubicBezTo>
                    <a:pt x="307" y="130"/>
                    <a:pt x="307" y="128"/>
                    <a:pt x="307" y="127"/>
                  </a:cubicBezTo>
                  <a:cubicBezTo>
                    <a:pt x="308" y="125"/>
                    <a:pt x="309" y="124"/>
                    <a:pt x="310" y="123"/>
                  </a:cubicBezTo>
                  <a:cubicBezTo>
                    <a:pt x="310" y="124"/>
                    <a:pt x="311" y="123"/>
                    <a:pt x="311" y="122"/>
                  </a:cubicBezTo>
                  <a:cubicBezTo>
                    <a:pt x="311" y="122"/>
                    <a:pt x="312" y="121"/>
                    <a:pt x="312" y="121"/>
                  </a:cubicBezTo>
                  <a:cubicBezTo>
                    <a:pt x="312" y="121"/>
                    <a:pt x="311" y="121"/>
                    <a:pt x="311" y="121"/>
                  </a:cubicBezTo>
                  <a:cubicBezTo>
                    <a:pt x="311" y="122"/>
                    <a:pt x="311" y="120"/>
                    <a:pt x="311" y="120"/>
                  </a:cubicBezTo>
                  <a:cubicBezTo>
                    <a:pt x="311" y="120"/>
                    <a:pt x="311" y="119"/>
                    <a:pt x="310" y="120"/>
                  </a:cubicBezTo>
                  <a:cubicBezTo>
                    <a:pt x="310" y="119"/>
                    <a:pt x="308" y="118"/>
                    <a:pt x="309" y="117"/>
                  </a:cubicBezTo>
                  <a:cubicBezTo>
                    <a:pt x="309" y="117"/>
                    <a:pt x="309" y="118"/>
                    <a:pt x="310" y="118"/>
                  </a:cubicBezTo>
                  <a:cubicBezTo>
                    <a:pt x="310" y="117"/>
                    <a:pt x="310" y="116"/>
                    <a:pt x="309" y="116"/>
                  </a:cubicBezTo>
                  <a:cubicBezTo>
                    <a:pt x="309" y="116"/>
                    <a:pt x="308" y="116"/>
                    <a:pt x="308" y="116"/>
                  </a:cubicBezTo>
                  <a:cubicBezTo>
                    <a:pt x="308" y="115"/>
                    <a:pt x="308" y="115"/>
                    <a:pt x="309" y="116"/>
                  </a:cubicBezTo>
                  <a:cubicBezTo>
                    <a:pt x="309" y="115"/>
                    <a:pt x="309" y="114"/>
                    <a:pt x="310" y="114"/>
                  </a:cubicBezTo>
                  <a:cubicBezTo>
                    <a:pt x="310" y="113"/>
                    <a:pt x="310" y="113"/>
                    <a:pt x="311" y="113"/>
                  </a:cubicBezTo>
                  <a:cubicBezTo>
                    <a:pt x="311" y="112"/>
                    <a:pt x="311" y="112"/>
                    <a:pt x="311" y="112"/>
                  </a:cubicBezTo>
                  <a:cubicBezTo>
                    <a:pt x="312" y="112"/>
                    <a:pt x="312" y="110"/>
                    <a:pt x="312" y="110"/>
                  </a:cubicBezTo>
                  <a:cubicBezTo>
                    <a:pt x="312" y="109"/>
                    <a:pt x="309" y="107"/>
                    <a:pt x="310" y="107"/>
                  </a:cubicBezTo>
                  <a:cubicBezTo>
                    <a:pt x="311" y="107"/>
                    <a:pt x="310" y="107"/>
                    <a:pt x="311" y="107"/>
                  </a:cubicBezTo>
                  <a:cubicBezTo>
                    <a:pt x="312" y="107"/>
                    <a:pt x="313" y="106"/>
                    <a:pt x="314" y="106"/>
                  </a:cubicBezTo>
                  <a:cubicBezTo>
                    <a:pt x="314" y="106"/>
                    <a:pt x="315" y="106"/>
                    <a:pt x="315" y="106"/>
                  </a:cubicBezTo>
                  <a:cubicBezTo>
                    <a:pt x="315" y="105"/>
                    <a:pt x="314" y="105"/>
                    <a:pt x="314" y="104"/>
                  </a:cubicBezTo>
                  <a:cubicBezTo>
                    <a:pt x="315" y="104"/>
                    <a:pt x="314" y="105"/>
                    <a:pt x="315" y="104"/>
                  </a:cubicBezTo>
                  <a:cubicBezTo>
                    <a:pt x="315" y="103"/>
                    <a:pt x="313" y="102"/>
                    <a:pt x="313" y="101"/>
                  </a:cubicBezTo>
                  <a:cubicBezTo>
                    <a:pt x="314" y="101"/>
                    <a:pt x="315" y="104"/>
                    <a:pt x="317" y="104"/>
                  </a:cubicBezTo>
                  <a:cubicBezTo>
                    <a:pt x="317" y="103"/>
                    <a:pt x="316" y="103"/>
                    <a:pt x="316" y="103"/>
                  </a:cubicBezTo>
                  <a:cubicBezTo>
                    <a:pt x="317" y="103"/>
                    <a:pt x="317" y="101"/>
                    <a:pt x="316" y="101"/>
                  </a:cubicBezTo>
                  <a:cubicBezTo>
                    <a:pt x="317" y="100"/>
                    <a:pt x="317" y="99"/>
                    <a:pt x="318" y="99"/>
                  </a:cubicBezTo>
                  <a:cubicBezTo>
                    <a:pt x="318" y="99"/>
                    <a:pt x="319" y="100"/>
                    <a:pt x="319" y="100"/>
                  </a:cubicBezTo>
                  <a:cubicBezTo>
                    <a:pt x="319" y="100"/>
                    <a:pt x="319" y="99"/>
                    <a:pt x="319" y="98"/>
                  </a:cubicBezTo>
                  <a:cubicBezTo>
                    <a:pt x="320" y="98"/>
                    <a:pt x="322" y="101"/>
                    <a:pt x="322" y="102"/>
                  </a:cubicBezTo>
                  <a:cubicBezTo>
                    <a:pt x="323" y="101"/>
                    <a:pt x="322" y="100"/>
                    <a:pt x="323" y="99"/>
                  </a:cubicBezTo>
                  <a:cubicBezTo>
                    <a:pt x="323" y="99"/>
                    <a:pt x="323" y="100"/>
                    <a:pt x="323" y="100"/>
                  </a:cubicBezTo>
                  <a:cubicBezTo>
                    <a:pt x="323" y="100"/>
                    <a:pt x="323" y="100"/>
                    <a:pt x="323" y="100"/>
                  </a:cubicBezTo>
                  <a:cubicBezTo>
                    <a:pt x="323" y="100"/>
                    <a:pt x="324" y="100"/>
                    <a:pt x="324" y="100"/>
                  </a:cubicBezTo>
                  <a:cubicBezTo>
                    <a:pt x="324" y="100"/>
                    <a:pt x="324" y="100"/>
                    <a:pt x="324" y="99"/>
                  </a:cubicBezTo>
                  <a:cubicBezTo>
                    <a:pt x="324" y="99"/>
                    <a:pt x="325" y="99"/>
                    <a:pt x="325" y="100"/>
                  </a:cubicBezTo>
                  <a:cubicBezTo>
                    <a:pt x="325" y="100"/>
                    <a:pt x="325" y="100"/>
                    <a:pt x="325" y="100"/>
                  </a:cubicBezTo>
                  <a:cubicBezTo>
                    <a:pt x="326" y="100"/>
                    <a:pt x="326" y="99"/>
                    <a:pt x="326" y="100"/>
                  </a:cubicBezTo>
                  <a:cubicBezTo>
                    <a:pt x="326" y="100"/>
                    <a:pt x="327" y="101"/>
                    <a:pt x="327" y="101"/>
                  </a:cubicBezTo>
                  <a:cubicBezTo>
                    <a:pt x="328" y="100"/>
                    <a:pt x="328" y="100"/>
                    <a:pt x="330" y="100"/>
                  </a:cubicBezTo>
                  <a:cubicBezTo>
                    <a:pt x="330" y="100"/>
                    <a:pt x="331" y="100"/>
                    <a:pt x="331" y="101"/>
                  </a:cubicBezTo>
                  <a:cubicBezTo>
                    <a:pt x="331" y="100"/>
                    <a:pt x="331" y="100"/>
                    <a:pt x="331" y="100"/>
                  </a:cubicBezTo>
                  <a:cubicBezTo>
                    <a:pt x="331" y="100"/>
                    <a:pt x="331" y="100"/>
                    <a:pt x="331" y="100"/>
                  </a:cubicBezTo>
                  <a:cubicBezTo>
                    <a:pt x="332" y="100"/>
                    <a:pt x="332" y="98"/>
                    <a:pt x="333" y="98"/>
                  </a:cubicBezTo>
                  <a:cubicBezTo>
                    <a:pt x="332" y="99"/>
                    <a:pt x="332" y="99"/>
                    <a:pt x="332" y="101"/>
                  </a:cubicBezTo>
                  <a:cubicBezTo>
                    <a:pt x="332" y="101"/>
                    <a:pt x="333" y="102"/>
                    <a:pt x="333" y="103"/>
                  </a:cubicBezTo>
                  <a:cubicBezTo>
                    <a:pt x="334" y="102"/>
                    <a:pt x="337" y="104"/>
                    <a:pt x="337" y="106"/>
                  </a:cubicBezTo>
                  <a:cubicBezTo>
                    <a:pt x="337" y="106"/>
                    <a:pt x="337" y="107"/>
                    <a:pt x="337" y="107"/>
                  </a:cubicBezTo>
                  <a:cubicBezTo>
                    <a:pt x="337" y="108"/>
                    <a:pt x="337" y="109"/>
                    <a:pt x="337" y="109"/>
                  </a:cubicBezTo>
                  <a:cubicBezTo>
                    <a:pt x="337" y="110"/>
                    <a:pt x="336" y="110"/>
                    <a:pt x="336" y="111"/>
                  </a:cubicBezTo>
                  <a:cubicBezTo>
                    <a:pt x="336" y="111"/>
                    <a:pt x="337" y="112"/>
                    <a:pt x="337" y="113"/>
                  </a:cubicBezTo>
                  <a:cubicBezTo>
                    <a:pt x="338" y="113"/>
                    <a:pt x="338" y="113"/>
                    <a:pt x="337" y="113"/>
                  </a:cubicBezTo>
                  <a:cubicBezTo>
                    <a:pt x="334" y="113"/>
                    <a:pt x="338" y="114"/>
                    <a:pt x="337" y="115"/>
                  </a:cubicBezTo>
                  <a:cubicBezTo>
                    <a:pt x="336" y="116"/>
                    <a:pt x="336" y="115"/>
                    <a:pt x="335" y="115"/>
                  </a:cubicBezTo>
                  <a:cubicBezTo>
                    <a:pt x="335" y="115"/>
                    <a:pt x="333" y="115"/>
                    <a:pt x="333" y="115"/>
                  </a:cubicBezTo>
                  <a:cubicBezTo>
                    <a:pt x="333" y="115"/>
                    <a:pt x="333" y="116"/>
                    <a:pt x="332" y="116"/>
                  </a:cubicBezTo>
                  <a:cubicBezTo>
                    <a:pt x="332" y="115"/>
                    <a:pt x="331" y="118"/>
                    <a:pt x="332" y="117"/>
                  </a:cubicBezTo>
                  <a:cubicBezTo>
                    <a:pt x="331" y="118"/>
                    <a:pt x="331" y="119"/>
                    <a:pt x="330" y="120"/>
                  </a:cubicBezTo>
                  <a:cubicBezTo>
                    <a:pt x="330" y="120"/>
                    <a:pt x="330" y="120"/>
                    <a:pt x="330" y="121"/>
                  </a:cubicBezTo>
                  <a:cubicBezTo>
                    <a:pt x="330" y="121"/>
                    <a:pt x="330" y="121"/>
                    <a:pt x="330" y="121"/>
                  </a:cubicBezTo>
                  <a:cubicBezTo>
                    <a:pt x="329" y="122"/>
                    <a:pt x="328" y="123"/>
                    <a:pt x="328" y="123"/>
                  </a:cubicBezTo>
                  <a:cubicBezTo>
                    <a:pt x="327" y="124"/>
                    <a:pt x="327" y="124"/>
                    <a:pt x="327" y="125"/>
                  </a:cubicBezTo>
                  <a:cubicBezTo>
                    <a:pt x="327" y="125"/>
                    <a:pt x="326" y="126"/>
                    <a:pt x="325" y="127"/>
                  </a:cubicBezTo>
                  <a:cubicBezTo>
                    <a:pt x="325" y="127"/>
                    <a:pt x="325" y="128"/>
                    <a:pt x="325" y="128"/>
                  </a:cubicBezTo>
                  <a:cubicBezTo>
                    <a:pt x="324" y="128"/>
                    <a:pt x="324" y="128"/>
                    <a:pt x="324" y="128"/>
                  </a:cubicBezTo>
                  <a:cubicBezTo>
                    <a:pt x="324" y="128"/>
                    <a:pt x="324" y="129"/>
                    <a:pt x="324" y="129"/>
                  </a:cubicBezTo>
                  <a:cubicBezTo>
                    <a:pt x="323" y="130"/>
                    <a:pt x="323" y="130"/>
                    <a:pt x="323" y="130"/>
                  </a:cubicBezTo>
                  <a:cubicBezTo>
                    <a:pt x="322" y="131"/>
                    <a:pt x="321" y="132"/>
                    <a:pt x="320" y="132"/>
                  </a:cubicBezTo>
                  <a:cubicBezTo>
                    <a:pt x="320" y="133"/>
                    <a:pt x="320" y="135"/>
                    <a:pt x="319" y="133"/>
                  </a:cubicBezTo>
                  <a:cubicBezTo>
                    <a:pt x="319" y="133"/>
                    <a:pt x="319" y="133"/>
                    <a:pt x="319" y="133"/>
                  </a:cubicBezTo>
                  <a:cubicBezTo>
                    <a:pt x="318" y="134"/>
                    <a:pt x="318" y="134"/>
                    <a:pt x="318" y="135"/>
                  </a:cubicBezTo>
                  <a:cubicBezTo>
                    <a:pt x="318" y="135"/>
                    <a:pt x="317" y="137"/>
                    <a:pt x="317" y="137"/>
                  </a:cubicBezTo>
                  <a:cubicBezTo>
                    <a:pt x="314" y="137"/>
                    <a:pt x="317" y="137"/>
                    <a:pt x="317" y="139"/>
                  </a:cubicBezTo>
                  <a:cubicBezTo>
                    <a:pt x="317" y="139"/>
                    <a:pt x="314" y="142"/>
                    <a:pt x="314" y="142"/>
                  </a:cubicBezTo>
                  <a:cubicBezTo>
                    <a:pt x="314" y="142"/>
                    <a:pt x="314" y="140"/>
                    <a:pt x="314" y="140"/>
                  </a:cubicBezTo>
                  <a:cubicBezTo>
                    <a:pt x="313" y="140"/>
                    <a:pt x="311" y="141"/>
                    <a:pt x="311" y="140"/>
                  </a:cubicBezTo>
                  <a:cubicBezTo>
                    <a:pt x="311" y="141"/>
                    <a:pt x="312" y="143"/>
                    <a:pt x="312" y="143"/>
                  </a:cubicBezTo>
                  <a:cubicBezTo>
                    <a:pt x="312" y="143"/>
                    <a:pt x="311" y="143"/>
                    <a:pt x="311" y="143"/>
                  </a:cubicBezTo>
                  <a:cubicBezTo>
                    <a:pt x="310" y="144"/>
                    <a:pt x="311" y="146"/>
                    <a:pt x="309" y="146"/>
                  </a:cubicBezTo>
                  <a:cubicBezTo>
                    <a:pt x="309" y="146"/>
                    <a:pt x="309" y="147"/>
                    <a:pt x="308" y="147"/>
                  </a:cubicBezTo>
                  <a:cubicBezTo>
                    <a:pt x="308" y="147"/>
                    <a:pt x="309" y="148"/>
                    <a:pt x="309" y="148"/>
                  </a:cubicBezTo>
                  <a:cubicBezTo>
                    <a:pt x="308" y="149"/>
                    <a:pt x="308" y="149"/>
                    <a:pt x="308" y="150"/>
                  </a:cubicBezTo>
                  <a:cubicBezTo>
                    <a:pt x="309" y="150"/>
                    <a:pt x="308" y="150"/>
                    <a:pt x="309" y="151"/>
                  </a:cubicBezTo>
                  <a:cubicBezTo>
                    <a:pt x="309" y="151"/>
                    <a:pt x="308" y="154"/>
                    <a:pt x="309" y="153"/>
                  </a:cubicBezTo>
                  <a:cubicBezTo>
                    <a:pt x="310" y="154"/>
                    <a:pt x="310" y="153"/>
                    <a:pt x="310" y="155"/>
                  </a:cubicBezTo>
                  <a:cubicBezTo>
                    <a:pt x="310" y="155"/>
                    <a:pt x="310" y="154"/>
                    <a:pt x="310" y="154"/>
                  </a:cubicBezTo>
                  <a:cubicBezTo>
                    <a:pt x="310" y="155"/>
                    <a:pt x="310" y="157"/>
                    <a:pt x="309" y="158"/>
                  </a:cubicBezTo>
                  <a:cubicBezTo>
                    <a:pt x="309" y="158"/>
                    <a:pt x="312" y="162"/>
                    <a:pt x="311" y="163"/>
                  </a:cubicBezTo>
                  <a:cubicBezTo>
                    <a:pt x="311" y="164"/>
                    <a:pt x="311" y="164"/>
                    <a:pt x="311" y="164"/>
                  </a:cubicBezTo>
                  <a:cubicBezTo>
                    <a:pt x="311" y="164"/>
                    <a:pt x="312" y="164"/>
                    <a:pt x="312" y="164"/>
                  </a:cubicBezTo>
                  <a:cubicBezTo>
                    <a:pt x="311" y="163"/>
                    <a:pt x="311" y="166"/>
                    <a:pt x="311" y="165"/>
                  </a:cubicBezTo>
                  <a:cubicBezTo>
                    <a:pt x="311" y="166"/>
                    <a:pt x="311" y="165"/>
                    <a:pt x="311" y="166"/>
                  </a:cubicBezTo>
                  <a:cubicBezTo>
                    <a:pt x="311" y="166"/>
                    <a:pt x="311" y="166"/>
                    <a:pt x="311" y="166"/>
                  </a:cubicBezTo>
                  <a:cubicBezTo>
                    <a:pt x="311" y="166"/>
                    <a:pt x="311" y="169"/>
                    <a:pt x="311" y="169"/>
                  </a:cubicBezTo>
                  <a:cubicBezTo>
                    <a:pt x="311" y="170"/>
                    <a:pt x="310" y="170"/>
                    <a:pt x="310" y="169"/>
                  </a:cubicBezTo>
                  <a:cubicBezTo>
                    <a:pt x="310" y="170"/>
                    <a:pt x="311" y="171"/>
                    <a:pt x="311" y="171"/>
                  </a:cubicBezTo>
                  <a:cubicBezTo>
                    <a:pt x="311" y="172"/>
                    <a:pt x="310" y="171"/>
                    <a:pt x="310" y="172"/>
                  </a:cubicBezTo>
                  <a:cubicBezTo>
                    <a:pt x="310" y="173"/>
                    <a:pt x="310" y="174"/>
                    <a:pt x="310" y="175"/>
                  </a:cubicBezTo>
                  <a:cubicBezTo>
                    <a:pt x="310" y="175"/>
                    <a:pt x="311" y="176"/>
                    <a:pt x="311" y="176"/>
                  </a:cubicBezTo>
                  <a:cubicBezTo>
                    <a:pt x="310" y="177"/>
                    <a:pt x="310" y="177"/>
                    <a:pt x="310" y="177"/>
                  </a:cubicBezTo>
                  <a:cubicBezTo>
                    <a:pt x="310" y="177"/>
                    <a:pt x="310" y="177"/>
                    <a:pt x="310" y="177"/>
                  </a:cubicBezTo>
                  <a:cubicBezTo>
                    <a:pt x="310" y="177"/>
                    <a:pt x="311" y="179"/>
                    <a:pt x="311" y="179"/>
                  </a:cubicBezTo>
                  <a:cubicBezTo>
                    <a:pt x="312" y="179"/>
                    <a:pt x="313" y="176"/>
                    <a:pt x="313" y="179"/>
                  </a:cubicBezTo>
                  <a:cubicBezTo>
                    <a:pt x="313" y="179"/>
                    <a:pt x="314" y="179"/>
                    <a:pt x="314" y="180"/>
                  </a:cubicBezTo>
                  <a:cubicBezTo>
                    <a:pt x="315" y="180"/>
                    <a:pt x="316" y="180"/>
                    <a:pt x="316" y="181"/>
                  </a:cubicBezTo>
                  <a:cubicBezTo>
                    <a:pt x="316" y="181"/>
                    <a:pt x="318" y="181"/>
                    <a:pt x="318" y="181"/>
                  </a:cubicBezTo>
                  <a:cubicBezTo>
                    <a:pt x="318" y="181"/>
                    <a:pt x="317" y="182"/>
                    <a:pt x="318" y="182"/>
                  </a:cubicBezTo>
                  <a:cubicBezTo>
                    <a:pt x="318" y="183"/>
                    <a:pt x="319" y="182"/>
                    <a:pt x="319" y="182"/>
                  </a:cubicBezTo>
                  <a:cubicBezTo>
                    <a:pt x="319" y="182"/>
                    <a:pt x="319" y="182"/>
                    <a:pt x="318" y="183"/>
                  </a:cubicBezTo>
                  <a:cubicBezTo>
                    <a:pt x="318" y="183"/>
                    <a:pt x="321" y="182"/>
                    <a:pt x="321" y="181"/>
                  </a:cubicBezTo>
                  <a:cubicBezTo>
                    <a:pt x="322" y="182"/>
                    <a:pt x="320" y="183"/>
                    <a:pt x="321" y="185"/>
                  </a:cubicBezTo>
                  <a:cubicBezTo>
                    <a:pt x="321" y="185"/>
                    <a:pt x="323" y="185"/>
                    <a:pt x="323" y="186"/>
                  </a:cubicBezTo>
                  <a:cubicBezTo>
                    <a:pt x="323" y="186"/>
                    <a:pt x="321" y="189"/>
                    <a:pt x="321" y="188"/>
                  </a:cubicBezTo>
                  <a:cubicBezTo>
                    <a:pt x="322" y="190"/>
                    <a:pt x="324" y="185"/>
                    <a:pt x="325" y="185"/>
                  </a:cubicBezTo>
                  <a:cubicBezTo>
                    <a:pt x="324" y="187"/>
                    <a:pt x="328" y="186"/>
                    <a:pt x="329" y="185"/>
                  </a:cubicBezTo>
                  <a:cubicBezTo>
                    <a:pt x="329" y="186"/>
                    <a:pt x="329" y="185"/>
                    <a:pt x="330" y="185"/>
                  </a:cubicBezTo>
                  <a:cubicBezTo>
                    <a:pt x="330" y="185"/>
                    <a:pt x="330" y="186"/>
                    <a:pt x="330" y="186"/>
                  </a:cubicBezTo>
                  <a:cubicBezTo>
                    <a:pt x="331" y="186"/>
                    <a:pt x="331" y="186"/>
                    <a:pt x="331" y="185"/>
                  </a:cubicBezTo>
                  <a:cubicBezTo>
                    <a:pt x="331" y="187"/>
                    <a:pt x="332" y="184"/>
                    <a:pt x="332" y="184"/>
                  </a:cubicBezTo>
                  <a:cubicBezTo>
                    <a:pt x="332" y="185"/>
                    <a:pt x="333" y="184"/>
                    <a:pt x="333" y="183"/>
                  </a:cubicBezTo>
                  <a:cubicBezTo>
                    <a:pt x="333" y="184"/>
                    <a:pt x="334" y="184"/>
                    <a:pt x="335" y="184"/>
                  </a:cubicBezTo>
                  <a:cubicBezTo>
                    <a:pt x="335" y="184"/>
                    <a:pt x="335" y="183"/>
                    <a:pt x="335" y="183"/>
                  </a:cubicBezTo>
                  <a:cubicBezTo>
                    <a:pt x="336" y="184"/>
                    <a:pt x="339" y="182"/>
                    <a:pt x="340" y="182"/>
                  </a:cubicBezTo>
                  <a:cubicBezTo>
                    <a:pt x="340" y="182"/>
                    <a:pt x="340" y="182"/>
                    <a:pt x="341" y="182"/>
                  </a:cubicBezTo>
                  <a:cubicBezTo>
                    <a:pt x="341" y="182"/>
                    <a:pt x="340" y="181"/>
                    <a:pt x="340" y="181"/>
                  </a:cubicBezTo>
                  <a:cubicBezTo>
                    <a:pt x="341" y="181"/>
                    <a:pt x="341" y="181"/>
                    <a:pt x="342" y="182"/>
                  </a:cubicBezTo>
                  <a:cubicBezTo>
                    <a:pt x="342" y="181"/>
                    <a:pt x="341" y="180"/>
                    <a:pt x="341" y="180"/>
                  </a:cubicBezTo>
                  <a:cubicBezTo>
                    <a:pt x="342" y="180"/>
                    <a:pt x="342" y="181"/>
                    <a:pt x="343" y="180"/>
                  </a:cubicBezTo>
                  <a:cubicBezTo>
                    <a:pt x="343" y="180"/>
                    <a:pt x="344" y="181"/>
                    <a:pt x="344" y="181"/>
                  </a:cubicBezTo>
                  <a:cubicBezTo>
                    <a:pt x="345" y="180"/>
                    <a:pt x="344" y="180"/>
                    <a:pt x="345" y="181"/>
                  </a:cubicBezTo>
                  <a:cubicBezTo>
                    <a:pt x="345" y="181"/>
                    <a:pt x="347" y="180"/>
                    <a:pt x="347" y="180"/>
                  </a:cubicBezTo>
                  <a:cubicBezTo>
                    <a:pt x="347" y="180"/>
                    <a:pt x="348" y="180"/>
                    <a:pt x="348" y="180"/>
                  </a:cubicBezTo>
                  <a:cubicBezTo>
                    <a:pt x="348" y="177"/>
                    <a:pt x="351" y="180"/>
                    <a:pt x="353" y="179"/>
                  </a:cubicBezTo>
                  <a:cubicBezTo>
                    <a:pt x="353" y="179"/>
                    <a:pt x="353" y="178"/>
                    <a:pt x="354" y="179"/>
                  </a:cubicBezTo>
                  <a:cubicBezTo>
                    <a:pt x="356" y="174"/>
                    <a:pt x="361" y="171"/>
                    <a:pt x="364" y="167"/>
                  </a:cubicBezTo>
                  <a:cubicBezTo>
                    <a:pt x="367" y="164"/>
                    <a:pt x="369" y="159"/>
                    <a:pt x="373" y="156"/>
                  </a:cubicBezTo>
                  <a:cubicBezTo>
                    <a:pt x="375" y="153"/>
                    <a:pt x="380" y="148"/>
                    <a:pt x="378" y="144"/>
                  </a:cubicBezTo>
                  <a:cubicBezTo>
                    <a:pt x="376" y="140"/>
                    <a:pt x="373" y="138"/>
                    <a:pt x="370" y="135"/>
                  </a:cubicBezTo>
                  <a:cubicBezTo>
                    <a:pt x="370" y="135"/>
                    <a:pt x="369" y="134"/>
                    <a:pt x="369" y="133"/>
                  </a:cubicBezTo>
                  <a:cubicBezTo>
                    <a:pt x="368" y="132"/>
                    <a:pt x="369" y="132"/>
                    <a:pt x="369" y="132"/>
                  </a:cubicBezTo>
                  <a:cubicBezTo>
                    <a:pt x="370" y="130"/>
                    <a:pt x="372" y="129"/>
                    <a:pt x="372" y="127"/>
                  </a:cubicBezTo>
                  <a:cubicBezTo>
                    <a:pt x="372" y="124"/>
                    <a:pt x="368" y="124"/>
                    <a:pt x="368" y="121"/>
                  </a:cubicBezTo>
                  <a:cubicBezTo>
                    <a:pt x="368" y="119"/>
                    <a:pt x="370" y="119"/>
                    <a:pt x="370" y="118"/>
                  </a:cubicBezTo>
                  <a:cubicBezTo>
                    <a:pt x="369" y="116"/>
                    <a:pt x="367" y="116"/>
                    <a:pt x="366" y="114"/>
                  </a:cubicBezTo>
                  <a:cubicBezTo>
                    <a:pt x="365" y="113"/>
                    <a:pt x="366" y="113"/>
                    <a:pt x="366" y="112"/>
                  </a:cubicBezTo>
                  <a:cubicBezTo>
                    <a:pt x="366" y="111"/>
                    <a:pt x="367" y="112"/>
                    <a:pt x="367" y="111"/>
                  </a:cubicBezTo>
                  <a:cubicBezTo>
                    <a:pt x="368" y="109"/>
                    <a:pt x="365" y="109"/>
                    <a:pt x="366" y="108"/>
                  </a:cubicBezTo>
                  <a:cubicBezTo>
                    <a:pt x="367" y="107"/>
                    <a:pt x="367" y="105"/>
                    <a:pt x="367" y="104"/>
                  </a:cubicBezTo>
                  <a:cubicBezTo>
                    <a:pt x="367" y="102"/>
                    <a:pt x="366" y="103"/>
                    <a:pt x="368" y="102"/>
                  </a:cubicBezTo>
                  <a:cubicBezTo>
                    <a:pt x="369" y="101"/>
                    <a:pt x="370" y="103"/>
                    <a:pt x="369" y="100"/>
                  </a:cubicBezTo>
                  <a:cubicBezTo>
                    <a:pt x="369" y="98"/>
                    <a:pt x="368" y="96"/>
                    <a:pt x="368" y="94"/>
                  </a:cubicBezTo>
                  <a:cubicBezTo>
                    <a:pt x="367" y="92"/>
                    <a:pt x="366" y="91"/>
                    <a:pt x="365" y="90"/>
                  </a:cubicBezTo>
                  <a:cubicBezTo>
                    <a:pt x="365" y="88"/>
                    <a:pt x="364" y="86"/>
                    <a:pt x="363" y="85"/>
                  </a:cubicBezTo>
                  <a:cubicBezTo>
                    <a:pt x="362" y="82"/>
                    <a:pt x="362" y="81"/>
                    <a:pt x="363" y="79"/>
                  </a:cubicBezTo>
                  <a:cubicBezTo>
                    <a:pt x="363" y="77"/>
                    <a:pt x="365" y="75"/>
                    <a:pt x="366" y="73"/>
                  </a:cubicBezTo>
                  <a:cubicBezTo>
                    <a:pt x="367" y="72"/>
                    <a:pt x="368" y="71"/>
                    <a:pt x="368" y="69"/>
                  </a:cubicBezTo>
                  <a:cubicBezTo>
                    <a:pt x="368" y="67"/>
                    <a:pt x="367" y="66"/>
                    <a:pt x="366" y="65"/>
                  </a:cubicBezTo>
                  <a:cubicBezTo>
                    <a:pt x="365" y="63"/>
                    <a:pt x="365" y="61"/>
                    <a:pt x="363" y="60"/>
                  </a:cubicBezTo>
                  <a:cubicBezTo>
                    <a:pt x="361" y="59"/>
                    <a:pt x="360" y="59"/>
                    <a:pt x="359" y="58"/>
                  </a:cubicBezTo>
                  <a:cubicBezTo>
                    <a:pt x="358" y="56"/>
                    <a:pt x="358" y="54"/>
                    <a:pt x="358" y="52"/>
                  </a:cubicBezTo>
                  <a:cubicBezTo>
                    <a:pt x="358" y="51"/>
                    <a:pt x="361" y="49"/>
                    <a:pt x="360" y="47"/>
                  </a:cubicBezTo>
                  <a:cubicBezTo>
                    <a:pt x="360" y="46"/>
                    <a:pt x="359" y="47"/>
                    <a:pt x="358" y="46"/>
                  </a:cubicBezTo>
                  <a:cubicBezTo>
                    <a:pt x="358" y="45"/>
                    <a:pt x="360" y="44"/>
                    <a:pt x="361" y="43"/>
                  </a:cubicBezTo>
                  <a:cubicBezTo>
                    <a:pt x="363" y="44"/>
                    <a:pt x="363" y="39"/>
                    <a:pt x="364" y="38"/>
                  </a:cubicBezTo>
                  <a:cubicBezTo>
                    <a:pt x="365" y="38"/>
                    <a:pt x="367" y="38"/>
                    <a:pt x="368" y="37"/>
                  </a:cubicBezTo>
                  <a:cubicBezTo>
                    <a:pt x="370" y="37"/>
                    <a:pt x="370" y="33"/>
                    <a:pt x="369" y="32"/>
                  </a:cubicBezTo>
                  <a:cubicBezTo>
                    <a:pt x="369" y="31"/>
                    <a:pt x="373" y="34"/>
                    <a:pt x="373" y="34"/>
                  </a:cubicBezTo>
                  <a:cubicBezTo>
                    <a:pt x="376" y="34"/>
                    <a:pt x="374" y="30"/>
                    <a:pt x="374" y="28"/>
                  </a:cubicBezTo>
                  <a:cubicBezTo>
                    <a:pt x="374" y="28"/>
                    <a:pt x="373" y="29"/>
                    <a:pt x="373" y="29"/>
                  </a:cubicBezTo>
                  <a:cubicBezTo>
                    <a:pt x="373" y="28"/>
                    <a:pt x="373" y="28"/>
                    <a:pt x="372" y="28"/>
                  </a:cubicBezTo>
                  <a:cubicBezTo>
                    <a:pt x="372" y="28"/>
                    <a:pt x="372" y="31"/>
                    <a:pt x="371" y="31"/>
                  </a:cubicBezTo>
                  <a:cubicBezTo>
                    <a:pt x="371" y="31"/>
                    <a:pt x="371" y="27"/>
                    <a:pt x="370" y="27"/>
                  </a:cubicBezTo>
                  <a:cubicBezTo>
                    <a:pt x="369" y="28"/>
                    <a:pt x="370" y="30"/>
                    <a:pt x="370" y="30"/>
                  </a:cubicBezTo>
                  <a:cubicBezTo>
                    <a:pt x="370" y="30"/>
                    <a:pt x="368" y="30"/>
                    <a:pt x="368" y="30"/>
                  </a:cubicBezTo>
                  <a:cubicBezTo>
                    <a:pt x="368" y="30"/>
                    <a:pt x="368" y="30"/>
                    <a:pt x="368" y="29"/>
                  </a:cubicBezTo>
                  <a:cubicBezTo>
                    <a:pt x="368" y="29"/>
                    <a:pt x="366" y="31"/>
                    <a:pt x="365" y="31"/>
                  </a:cubicBezTo>
                  <a:cubicBezTo>
                    <a:pt x="365" y="29"/>
                    <a:pt x="367" y="28"/>
                    <a:pt x="366" y="26"/>
                  </a:cubicBezTo>
                  <a:cubicBezTo>
                    <a:pt x="366" y="26"/>
                    <a:pt x="366" y="27"/>
                    <a:pt x="366" y="26"/>
                  </a:cubicBezTo>
                  <a:cubicBezTo>
                    <a:pt x="365" y="27"/>
                    <a:pt x="365" y="27"/>
                    <a:pt x="364" y="27"/>
                  </a:cubicBezTo>
                  <a:cubicBezTo>
                    <a:pt x="364" y="27"/>
                    <a:pt x="366" y="25"/>
                    <a:pt x="366" y="25"/>
                  </a:cubicBezTo>
                  <a:cubicBezTo>
                    <a:pt x="366" y="24"/>
                    <a:pt x="363" y="24"/>
                    <a:pt x="363" y="24"/>
                  </a:cubicBezTo>
                  <a:cubicBezTo>
                    <a:pt x="363" y="23"/>
                    <a:pt x="359" y="23"/>
                    <a:pt x="359" y="22"/>
                  </a:cubicBezTo>
                  <a:cubicBezTo>
                    <a:pt x="359" y="22"/>
                    <a:pt x="359" y="22"/>
                    <a:pt x="359" y="21"/>
                  </a:cubicBezTo>
                  <a:cubicBezTo>
                    <a:pt x="359" y="21"/>
                    <a:pt x="363" y="22"/>
                    <a:pt x="363" y="22"/>
                  </a:cubicBezTo>
                  <a:cubicBezTo>
                    <a:pt x="365" y="23"/>
                    <a:pt x="368" y="24"/>
                    <a:pt x="370" y="23"/>
                  </a:cubicBezTo>
                  <a:cubicBezTo>
                    <a:pt x="372" y="21"/>
                    <a:pt x="371" y="19"/>
                    <a:pt x="374" y="19"/>
                  </a:cubicBezTo>
                  <a:cubicBezTo>
                    <a:pt x="376" y="19"/>
                    <a:pt x="376" y="18"/>
                    <a:pt x="375" y="17"/>
                  </a:cubicBezTo>
                  <a:cubicBezTo>
                    <a:pt x="374" y="15"/>
                    <a:pt x="374" y="16"/>
                    <a:pt x="374" y="16"/>
                  </a:cubicBezTo>
                  <a:cubicBezTo>
                    <a:pt x="373" y="16"/>
                    <a:pt x="373" y="14"/>
                    <a:pt x="372" y="14"/>
                  </a:cubicBezTo>
                  <a:cubicBezTo>
                    <a:pt x="371" y="13"/>
                    <a:pt x="370" y="14"/>
                    <a:pt x="369" y="14"/>
                  </a:cubicBezTo>
                  <a:cubicBezTo>
                    <a:pt x="369" y="13"/>
                    <a:pt x="370" y="14"/>
                    <a:pt x="371" y="12"/>
                  </a:cubicBezTo>
                  <a:cubicBezTo>
                    <a:pt x="371" y="12"/>
                    <a:pt x="370" y="12"/>
                    <a:pt x="369" y="12"/>
                  </a:cubicBezTo>
                  <a:cubicBezTo>
                    <a:pt x="369" y="11"/>
                    <a:pt x="371" y="10"/>
                    <a:pt x="369" y="10"/>
                  </a:cubicBezTo>
                  <a:cubicBezTo>
                    <a:pt x="367" y="10"/>
                    <a:pt x="368" y="12"/>
                    <a:pt x="366" y="12"/>
                  </a:cubicBezTo>
                  <a:cubicBezTo>
                    <a:pt x="366" y="11"/>
                    <a:pt x="367" y="10"/>
                    <a:pt x="366" y="10"/>
                  </a:cubicBezTo>
                  <a:cubicBezTo>
                    <a:pt x="366" y="9"/>
                    <a:pt x="364" y="12"/>
                    <a:pt x="364" y="11"/>
                  </a:cubicBezTo>
                  <a:cubicBezTo>
                    <a:pt x="363" y="11"/>
                    <a:pt x="364" y="10"/>
                    <a:pt x="364" y="10"/>
                  </a:cubicBezTo>
                  <a:cubicBezTo>
                    <a:pt x="364" y="10"/>
                    <a:pt x="364" y="8"/>
                    <a:pt x="363" y="7"/>
                  </a:cubicBezTo>
                  <a:cubicBezTo>
                    <a:pt x="362" y="7"/>
                    <a:pt x="361" y="7"/>
                    <a:pt x="360" y="7"/>
                  </a:cubicBezTo>
                  <a:cubicBezTo>
                    <a:pt x="359" y="8"/>
                    <a:pt x="359" y="10"/>
                    <a:pt x="358" y="11"/>
                  </a:cubicBezTo>
                  <a:cubicBezTo>
                    <a:pt x="358" y="12"/>
                    <a:pt x="358" y="13"/>
                    <a:pt x="358" y="14"/>
                  </a:cubicBezTo>
                  <a:cubicBezTo>
                    <a:pt x="358" y="14"/>
                    <a:pt x="359" y="15"/>
                    <a:pt x="358" y="16"/>
                  </a:cubicBezTo>
                  <a:cubicBezTo>
                    <a:pt x="358" y="15"/>
                    <a:pt x="358" y="15"/>
                    <a:pt x="358" y="15"/>
                  </a:cubicBezTo>
                  <a:cubicBezTo>
                    <a:pt x="356" y="16"/>
                    <a:pt x="357" y="23"/>
                    <a:pt x="356" y="23"/>
                  </a:cubicBezTo>
                  <a:cubicBezTo>
                    <a:pt x="355" y="22"/>
                    <a:pt x="356" y="16"/>
                    <a:pt x="357" y="15"/>
                  </a:cubicBezTo>
                  <a:cubicBezTo>
                    <a:pt x="357" y="15"/>
                    <a:pt x="357" y="15"/>
                    <a:pt x="357" y="14"/>
                  </a:cubicBezTo>
                  <a:cubicBezTo>
                    <a:pt x="356" y="15"/>
                    <a:pt x="356" y="16"/>
                    <a:pt x="355" y="15"/>
                  </a:cubicBezTo>
                  <a:cubicBezTo>
                    <a:pt x="355" y="14"/>
                    <a:pt x="354" y="15"/>
                    <a:pt x="354" y="15"/>
                  </a:cubicBezTo>
                  <a:cubicBezTo>
                    <a:pt x="354" y="13"/>
                    <a:pt x="358" y="13"/>
                    <a:pt x="357" y="10"/>
                  </a:cubicBezTo>
                  <a:cubicBezTo>
                    <a:pt x="356" y="10"/>
                    <a:pt x="353" y="13"/>
                    <a:pt x="352" y="12"/>
                  </a:cubicBezTo>
                  <a:cubicBezTo>
                    <a:pt x="353" y="12"/>
                    <a:pt x="357" y="10"/>
                    <a:pt x="355" y="10"/>
                  </a:cubicBezTo>
                  <a:cubicBezTo>
                    <a:pt x="355" y="9"/>
                    <a:pt x="355" y="9"/>
                    <a:pt x="355" y="9"/>
                  </a:cubicBezTo>
                  <a:cubicBezTo>
                    <a:pt x="355" y="9"/>
                    <a:pt x="354" y="10"/>
                    <a:pt x="354" y="9"/>
                  </a:cubicBezTo>
                  <a:cubicBezTo>
                    <a:pt x="354" y="9"/>
                    <a:pt x="353" y="9"/>
                    <a:pt x="353" y="9"/>
                  </a:cubicBezTo>
                  <a:cubicBezTo>
                    <a:pt x="354" y="8"/>
                    <a:pt x="356" y="9"/>
                    <a:pt x="357" y="9"/>
                  </a:cubicBezTo>
                  <a:cubicBezTo>
                    <a:pt x="356" y="9"/>
                    <a:pt x="358" y="7"/>
                    <a:pt x="358" y="7"/>
                  </a:cubicBezTo>
                  <a:cubicBezTo>
                    <a:pt x="358" y="7"/>
                    <a:pt x="358" y="7"/>
                    <a:pt x="357" y="7"/>
                  </a:cubicBezTo>
                  <a:cubicBezTo>
                    <a:pt x="358" y="6"/>
                    <a:pt x="359" y="5"/>
                    <a:pt x="358" y="4"/>
                  </a:cubicBezTo>
                  <a:cubicBezTo>
                    <a:pt x="358" y="4"/>
                    <a:pt x="357" y="5"/>
                    <a:pt x="356" y="4"/>
                  </a:cubicBezTo>
                  <a:cubicBezTo>
                    <a:pt x="356" y="4"/>
                    <a:pt x="357" y="3"/>
                    <a:pt x="356" y="2"/>
                  </a:cubicBezTo>
                  <a:cubicBezTo>
                    <a:pt x="356" y="3"/>
                    <a:pt x="355" y="3"/>
                    <a:pt x="355" y="3"/>
                  </a:cubicBezTo>
                  <a:cubicBezTo>
                    <a:pt x="355" y="5"/>
                    <a:pt x="353" y="2"/>
                    <a:pt x="353" y="2"/>
                  </a:cubicBezTo>
                  <a:cubicBezTo>
                    <a:pt x="353" y="2"/>
                    <a:pt x="352" y="3"/>
                    <a:pt x="352" y="3"/>
                  </a:cubicBezTo>
                  <a:cubicBezTo>
                    <a:pt x="351" y="4"/>
                    <a:pt x="353" y="4"/>
                    <a:pt x="351" y="5"/>
                  </a:cubicBezTo>
                  <a:cubicBezTo>
                    <a:pt x="352" y="5"/>
                    <a:pt x="351" y="4"/>
                    <a:pt x="351" y="4"/>
                  </a:cubicBezTo>
                  <a:cubicBezTo>
                    <a:pt x="349" y="4"/>
                    <a:pt x="351" y="5"/>
                    <a:pt x="350" y="5"/>
                  </a:cubicBezTo>
                  <a:cubicBezTo>
                    <a:pt x="350" y="5"/>
                    <a:pt x="348" y="5"/>
                    <a:pt x="349" y="6"/>
                  </a:cubicBezTo>
                  <a:cubicBezTo>
                    <a:pt x="349" y="7"/>
                    <a:pt x="350" y="6"/>
                    <a:pt x="351" y="6"/>
                  </a:cubicBezTo>
                  <a:cubicBezTo>
                    <a:pt x="352" y="7"/>
                    <a:pt x="352" y="8"/>
                    <a:pt x="352" y="8"/>
                  </a:cubicBezTo>
                  <a:cubicBezTo>
                    <a:pt x="351" y="9"/>
                    <a:pt x="351" y="7"/>
                    <a:pt x="350" y="9"/>
                  </a:cubicBezTo>
                  <a:cubicBezTo>
                    <a:pt x="350" y="10"/>
                    <a:pt x="348" y="9"/>
                    <a:pt x="349" y="10"/>
                  </a:cubicBezTo>
                  <a:cubicBezTo>
                    <a:pt x="349" y="10"/>
                    <a:pt x="349" y="11"/>
                    <a:pt x="349" y="11"/>
                  </a:cubicBezTo>
                  <a:cubicBezTo>
                    <a:pt x="349" y="11"/>
                    <a:pt x="349" y="11"/>
                    <a:pt x="349" y="11"/>
                  </a:cubicBezTo>
                  <a:cubicBezTo>
                    <a:pt x="349" y="11"/>
                    <a:pt x="350" y="13"/>
                    <a:pt x="350" y="13"/>
                  </a:cubicBezTo>
                  <a:cubicBezTo>
                    <a:pt x="350" y="13"/>
                    <a:pt x="349" y="12"/>
                    <a:pt x="348" y="13"/>
                  </a:cubicBezTo>
                  <a:cubicBezTo>
                    <a:pt x="348" y="13"/>
                    <a:pt x="348" y="15"/>
                    <a:pt x="349" y="15"/>
                  </a:cubicBezTo>
                  <a:cubicBezTo>
                    <a:pt x="348" y="16"/>
                    <a:pt x="347" y="14"/>
                    <a:pt x="347" y="15"/>
                  </a:cubicBezTo>
                  <a:cubicBezTo>
                    <a:pt x="347" y="16"/>
                    <a:pt x="347" y="16"/>
                    <a:pt x="347" y="16"/>
                  </a:cubicBezTo>
                  <a:cubicBezTo>
                    <a:pt x="346" y="16"/>
                    <a:pt x="346" y="16"/>
                    <a:pt x="346" y="16"/>
                  </a:cubicBezTo>
                  <a:cubicBezTo>
                    <a:pt x="346" y="16"/>
                    <a:pt x="346" y="17"/>
                    <a:pt x="345" y="18"/>
                  </a:cubicBezTo>
                  <a:cubicBezTo>
                    <a:pt x="345" y="18"/>
                    <a:pt x="346" y="13"/>
                    <a:pt x="346" y="13"/>
                  </a:cubicBezTo>
                  <a:cubicBezTo>
                    <a:pt x="346" y="10"/>
                    <a:pt x="345" y="13"/>
                    <a:pt x="344" y="12"/>
                  </a:cubicBezTo>
                  <a:cubicBezTo>
                    <a:pt x="344" y="12"/>
                    <a:pt x="346" y="10"/>
                    <a:pt x="346" y="10"/>
                  </a:cubicBezTo>
                  <a:cubicBezTo>
                    <a:pt x="346" y="10"/>
                    <a:pt x="346" y="6"/>
                    <a:pt x="346" y="6"/>
                  </a:cubicBezTo>
                  <a:cubicBezTo>
                    <a:pt x="345" y="4"/>
                    <a:pt x="342" y="10"/>
                    <a:pt x="342" y="11"/>
                  </a:cubicBezTo>
                  <a:cubicBezTo>
                    <a:pt x="341" y="13"/>
                    <a:pt x="340" y="14"/>
                    <a:pt x="339" y="16"/>
                  </a:cubicBezTo>
                  <a:cubicBezTo>
                    <a:pt x="338" y="17"/>
                    <a:pt x="338" y="17"/>
                    <a:pt x="338" y="18"/>
                  </a:cubicBezTo>
                  <a:cubicBezTo>
                    <a:pt x="338" y="19"/>
                    <a:pt x="337" y="20"/>
                    <a:pt x="337" y="21"/>
                  </a:cubicBezTo>
                  <a:cubicBezTo>
                    <a:pt x="336" y="22"/>
                    <a:pt x="336" y="23"/>
                    <a:pt x="335" y="22"/>
                  </a:cubicBezTo>
                  <a:cubicBezTo>
                    <a:pt x="334" y="22"/>
                    <a:pt x="335" y="23"/>
                    <a:pt x="335" y="23"/>
                  </a:cubicBezTo>
                  <a:cubicBezTo>
                    <a:pt x="333" y="23"/>
                    <a:pt x="335" y="20"/>
                    <a:pt x="335" y="19"/>
                  </a:cubicBezTo>
                  <a:cubicBezTo>
                    <a:pt x="335" y="19"/>
                    <a:pt x="336" y="17"/>
                    <a:pt x="337" y="17"/>
                  </a:cubicBezTo>
                  <a:cubicBezTo>
                    <a:pt x="337" y="15"/>
                    <a:pt x="336" y="14"/>
                    <a:pt x="335" y="14"/>
                  </a:cubicBezTo>
                  <a:cubicBezTo>
                    <a:pt x="337" y="12"/>
                    <a:pt x="338" y="11"/>
                    <a:pt x="339" y="9"/>
                  </a:cubicBezTo>
                  <a:cubicBezTo>
                    <a:pt x="340" y="9"/>
                    <a:pt x="341" y="8"/>
                    <a:pt x="341" y="8"/>
                  </a:cubicBezTo>
                  <a:cubicBezTo>
                    <a:pt x="341" y="6"/>
                    <a:pt x="340" y="7"/>
                    <a:pt x="340" y="7"/>
                  </a:cubicBezTo>
                  <a:cubicBezTo>
                    <a:pt x="339" y="6"/>
                    <a:pt x="339" y="7"/>
                    <a:pt x="338" y="7"/>
                  </a:cubicBezTo>
                  <a:cubicBezTo>
                    <a:pt x="338" y="7"/>
                    <a:pt x="338" y="5"/>
                    <a:pt x="337" y="5"/>
                  </a:cubicBezTo>
                  <a:cubicBezTo>
                    <a:pt x="337" y="5"/>
                    <a:pt x="337" y="9"/>
                    <a:pt x="337" y="9"/>
                  </a:cubicBezTo>
                  <a:cubicBezTo>
                    <a:pt x="336" y="8"/>
                    <a:pt x="337" y="7"/>
                    <a:pt x="336" y="7"/>
                  </a:cubicBezTo>
                  <a:cubicBezTo>
                    <a:pt x="335" y="6"/>
                    <a:pt x="336" y="7"/>
                    <a:pt x="335" y="7"/>
                  </a:cubicBezTo>
                  <a:cubicBezTo>
                    <a:pt x="334" y="7"/>
                    <a:pt x="335" y="6"/>
                    <a:pt x="335" y="5"/>
                  </a:cubicBezTo>
                  <a:cubicBezTo>
                    <a:pt x="334" y="5"/>
                    <a:pt x="335" y="7"/>
                    <a:pt x="333" y="6"/>
                  </a:cubicBezTo>
                  <a:cubicBezTo>
                    <a:pt x="334" y="5"/>
                    <a:pt x="332" y="4"/>
                    <a:pt x="332" y="5"/>
                  </a:cubicBezTo>
                  <a:cubicBezTo>
                    <a:pt x="331" y="6"/>
                    <a:pt x="333" y="6"/>
                    <a:pt x="333" y="7"/>
                  </a:cubicBezTo>
                  <a:cubicBezTo>
                    <a:pt x="332" y="7"/>
                    <a:pt x="333" y="8"/>
                    <a:pt x="332" y="9"/>
                  </a:cubicBezTo>
                  <a:cubicBezTo>
                    <a:pt x="332" y="9"/>
                    <a:pt x="331" y="7"/>
                    <a:pt x="331" y="7"/>
                  </a:cubicBezTo>
                  <a:cubicBezTo>
                    <a:pt x="329" y="7"/>
                    <a:pt x="330" y="8"/>
                    <a:pt x="331" y="9"/>
                  </a:cubicBezTo>
                  <a:cubicBezTo>
                    <a:pt x="331" y="10"/>
                    <a:pt x="333" y="10"/>
                    <a:pt x="333" y="11"/>
                  </a:cubicBezTo>
                  <a:cubicBezTo>
                    <a:pt x="333" y="13"/>
                    <a:pt x="332" y="11"/>
                    <a:pt x="332" y="11"/>
                  </a:cubicBezTo>
                  <a:cubicBezTo>
                    <a:pt x="331" y="11"/>
                    <a:pt x="332" y="10"/>
                    <a:pt x="330" y="11"/>
                  </a:cubicBezTo>
                  <a:cubicBezTo>
                    <a:pt x="330" y="11"/>
                    <a:pt x="329" y="13"/>
                    <a:pt x="329" y="13"/>
                  </a:cubicBezTo>
                  <a:cubicBezTo>
                    <a:pt x="329" y="14"/>
                    <a:pt x="329" y="13"/>
                    <a:pt x="329" y="14"/>
                  </a:cubicBezTo>
                  <a:cubicBezTo>
                    <a:pt x="329" y="14"/>
                    <a:pt x="331" y="15"/>
                    <a:pt x="330" y="15"/>
                  </a:cubicBezTo>
                  <a:cubicBezTo>
                    <a:pt x="330" y="15"/>
                    <a:pt x="328" y="15"/>
                    <a:pt x="328" y="15"/>
                  </a:cubicBezTo>
                  <a:cubicBezTo>
                    <a:pt x="327" y="15"/>
                    <a:pt x="326" y="15"/>
                    <a:pt x="326" y="16"/>
                  </a:cubicBezTo>
                  <a:cubicBezTo>
                    <a:pt x="326" y="16"/>
                    <a:pt x="325" y="18"/>
                    <a:pt x="325" y="18"/>
                  </a:cubicBezTo>
                  <a:cubicBezTo>
                    <a:pt x="325" y="19"/>
                    <a:pt x="323" y="19"/>
                    <a:pt x="323" y="19"/>
                  </a:cubicBezTo>
                  <a:cubicBezTo>
                    <a:pt x="323" y="19"/>
                    <a:pt x="325" y="19"/>
                    <a:pt x="325" y="20"/>
                  </a:cubicBezTo>
                  <a:cubicBezTo>
                    <a:pt x="325" y="20"/>
                    <a:pt x="323" y="20"/>
                    <a:pt x="323" y="20"/>
                  </a:cubicBezTo>
                  <a:cubicBezTo>
                    <a:pt x="323" y="20"/>
                    <a:pt x="324" y="20"/>
                    <a:pt x="324" y="21"/>
                  </a:cubicBezTo>
                  <a:cubicBezTo>
                    <a:pt x="323" y="21"/>
                    <a:pt x="324" y="21"/>
                    <a:pt x="324" y="22"/>
                  </a:cubicBezTo>
                  <a:cubicBezTo>
                    <a:pt x="323" y="23"/>
                    <a:pt x="322" y="22"/>
                    <a:pt x="323" y="23"/>
                  </a:cubicBezTo>
                  <a:cubicBezTo>
                    <a:pt x="323" y="24"/>
                    <a:pt x="324" y="24"/>
                    <a:pt x="325" y="24"/>
                  </a:cubicBezTo>
                  <a:cubicBezTo>
                    <a:pt x="325" y="25"/>
                    <a:pt x="323" y="25"/>
                    <a:pt x="322" y="25"/>
                  </a:cubicBezTo>
                  <a:cubicBezTo>
                    <a:pt x="322" y="25"/>
                    <a:pt x="321" y="22"/>
                    <a:pt x="321" y="22"/>
                  </a:cubicBezTo>
                  <a:cubicBezTo>
                    <a:pt x="320" y="23"/>
                    <a:pt x="318" y="23"/>
                    <a:pt x="317" y="24"/>
                  </a:cubicBezTo>
                  <a:cubicBezTo>
                    <a:pt x="316" y="22"/>
                    <a:pt x="322" y="23"/>
                    <a:pt x="320" y="20"/>
                  </a:cubicBezTo>
                  <a:cubicBezTo>
                    <a:pt x="320" y="21"/>
                    <a:pt x="317" y="20"/>
                    <a:pt x="318" y="20"/>
                  </a:cubicBezTo>
                  <a:cubicBezTo>
                    <a:pt x="316" y="20"/>
                    <a:pt x="318" y="22"/>
                    <a:pt x="318" y="22"/>
                  </a:cubicBezTo>
                  <a:cubicBezTo>
                    <a:pt x="315" y="22"/>
                    <a:pt x="317" y="21"/>
                    <a:pt x="316" y="19"/>
                  </a:cubicBezTo>
                  <a:cubicBezTo>
                    <a:pt x="316" y="18"/>
                    <a:pt x="316" y="20"/>
                    <a:pt x="315" y="20"/>
                  </a:cubicBezTo>
                  <a:cubicBezTo>
                    <a:pt x="315" y="20"/>
                    <a:pt x="315" y="19"/>
                    <a:pt x="315" y="18"/>
                  </a:cubicBezTo>
                  <a:cubicBezTo>
                    <a:pt x="315" y="19"/>
                    <a:pt x="315" y="19"/>
                    <a:pt x="314" y="19"/>
                  </a:cubicBezTo>
                  <a:cubicBezTo>
                    <a:pt x="312" y="18"/>
                    <a:pt x="315" y="21"/>
                    <a:pt x="314" y="22"/>
                  </a:cubicBezTo>
                  <a:cubicBezTo>
                    <a:pt x="313" y="21"/>
                    <a:pt x="313" y="17"/>
                    <a:pt x="312" y="17"/>
                  </a:cubicBezTo>
                  <a:cubicBezTo>
                    <a:pt x="312" y="18"/>
                    <a:pt x="313" y="19"/>
                    <a:pt x="312" y="19"/>
                  </a:cubicBezTo>
                  <a:cubicBezTo>
                    <a:pt x="312" y="19"/>
                    <a:pt x="312" y="18"/>
                    <a:pt x="311" y="18"/>
                  </a:cubicBezTo>
                  <a:cubicBezTo>
                    <a:pt x="311" y="19"/>
                    <a:pt x="312" y="20"/>
                    <a:pt x="311" y="20"/>
                  </a:cubicBezTo>
                  <a:cubicBezTo>
                    <a:pt x="311" y="19"/>
                    <a:pt x="309" y="20"/>
                    <a:pt x="309" y="20"/>
                  </a:cubicBezTo>
                  <a:cubicBezTo>
                    <a:pt x="310" y="21"/>
                    <a:pt x="310" y="21"/>
                    <a:pt x="311" y="21"/>
                  </a:cubicBezTo>
                  <a:cubicBezTo>
                    <a:pt x="312" y="22"/>
                    <a:pt x="311" y="22"/>
                    <a:pt x="312" y="23"/>
                  </a:cubicBezTo>
                  <a:cubicBezTo>
                    <a:pt x="313" y="23"/>
                    <a:pt x="312" y="23"/>
                    <a:pt x="313" y="23"/>
                  </a:cubicBezTo>
                  <a:cubicBezTo>
                    <a:pt x="314" y="23"/>
                    <a:pt x="314" y="22"/>
                    <a:pt x="315" y="22"/>
                  </a:cubicBezTo>
                  <a:cubicBezTo>
                    <a:pt x="315" y="22"/>
                    <a:pt x="313" y="24"/>
                    <a:pt x="313" y="24"/>
                  </a:cubicBezTo>
                  <a:cubicBezTo>
                    <a:pt x="313" y="23"/>
                    <a:pt x="317" y="25"/>
                    <a:pt x="315" y="26"/>
                  </a:cubicBezTo>
                  <a:cubicBezTo>
                    <a:pt x="315" y="25"/>
                    <a:pt x="315" y="25"/>
                    <a:pt x="314" y="25"/>
                  </a:cubicBezTo>
                  <a:cubicBezTo>
                    <a:pt x="313" y="26"/>
                    <a:pt x="316" y="30"/>
                    <a:pt x="315" y="30"/>
                  </a:cubicBezTo>
                  <a:cubicBezTo>
                    <a:pt x="315" y="30"/>
                    <a:pt x="312" y="25"/>
                    <a:pt x="311" y="24"/>
                  </a:cubicBezTo>
                  <a:cubicBezTo>
                    <a:pt x="309" y="23"/>
                    <a:pt x="309" y="27"/>
                    <a:pt x="309" y="28"/>
                  </a:cubicBezTo>
                  <a:cubicBezTo>
                    <a:pt x="309" y="28"/>
                    <a:pt x="309" y="27"/>
                    <a:pt x="309" y="27"/>
                  </a:cubicBezTo>
                  <a:cubicBezTo>
                    <a:pt x="308" y="27"/>
                    <a:pt x="308" y="29"/>
                    <a:pt x="307" y="28"/>
                  </a:cubicBezTo>
                  <a:cubicBezTo>
                    <a:pt x="307" y="27"/>
                    <a:pt x="308" y="27"/>
                    <a:pt x="308" y="26"/>
                  </a:cubicBezTo>
                  <a:cubicBezTo>
                    <a:pt x="307" y="27"/>
                    <a:pt x="307" y="28"/>
                    <a:pt x="306" y="28"/>
                  </a:cubicBezTo>
                  <a:cubicBezTo>
                    <a:pt x="305" y="29"/>
                    <a:pt x="305" y="29"/>
                    <a:pt x="304" y="30"/>
                  </a:cubicBezTo>
                  <a:cubicBezTo>
                    <a:pt x="304" y="31"/>
                    <a:pt x="307" y="34"/>
                    <a:pt x="307" y="34"/>
                  </a:cubicBezTo>
                  <a:cubicBezTo>
                    <a:pt x="307" y="34"/>
                    <a:pt x="304" y="33"/>
                    <a:pt x="304" y="33"/>
                  </a:cubicBezTo>
                  <a:cubicBezTo>
                    <a:pt x="303" y="33"/>
                    <a:pt x="303" y="38"/>
                    <a:pt x="301" y="39"/>
                  </a:cubicBezTo>
                  <a:cubicBezTo>
                    <a:pt x="300" y="39"/>
                    <a:pt x="302" y="36"/>
                    <a:pt x="302" y="36"/>
                  </a:cubicBezTo>
                  <a:cubicBezTo>
                    <a:pt x="303" y="35"/>
                    <a:pt x="303" y="34"/>
                    <a:pt x="303" y="33"/>
                  </a:cubicBezTo>
                  <a:cubicBezTo>
                    <a:pt x="304" y="31"/>
                    <a:pt x="304" y="27"/>
                    <a:pt x="303" y="25"/>
                  </a:cubicBezTo>
                  <a:cubicBezTo>
                    <a:pt x="301" y="26"/>
                    <a:pt x="302" y="28"/>
                    <a:pt x="301" y="29"/>
                  </a:cubicBezTo>
                  <a:cubicBezTo>
                    <a:pt x="301" y="29"/>
                    <a:pt x="301" y="28"/>
                    <a:pt x="301" y="28"/>
                  </a:cubicBezTo>
                  <a:cubicBezTo>
                    <a:pt x="300" y="28"/>
                    <a:pt x="300" y="31"/>
                    <a:pt x="300" y="31"/>
                  </a:cubicBezTo>
                  <a:cubicBezTo>
                    <a:pt x="300" y="32"/>
                    <a:pt x="302" y="32"/>
                    <a:pt x="302" y="33"/>
                  </a:cubicBezTo>
                  <a:cubicBezTo>
                    <a:pt x="301" y="34"/>
                    <a:pt x="300" y="31"/>
                    <a:pt x="299" y="33"/>
                  </a:cubicBezTo>
                  <a:cubicBezTo>
                    <a:pt x="299" y="34"/>
                    <a:pt x="300" y="36"/>
                    <a:pt x="298" y="36"/>
                  </a:cubicBezTo>
                  <a:cubicBezTo>
                    <a:pt x="298" y="34"/>
                    <a:pt x="301" y="29"/>
                    <a:pt x="298" y="28"/>
                  </a:cubicBezTo>
                  <a:cubicBezTo>
                    <a:pt x="297" y="28"/>
                    <a:pt x="296" y="29"/>
                    <a:pt x="295" y="30"/>
                  </a:cubicBezTo>
                  <a:cubicBezTo>
                    <a:pt x="293" y="32"/>
                    <a:pt x="294" y="33"/>
                    <a:pt x="296" y="33"/>
                  </a:cubicBezTo>
                  <a:cubicBezTo>
                    <a:pt x="295" y="35"/>
                    <a:pt x="294" y="35"/>
                    <a:pt x="295" y="36"/>
                  </a:cubicBezTo>
                  <a:cubicBezTo>
                    <a:pt x="296" y="36"/>
                    <a:pt x="299" y="37"/>
                    <a:pt x="298" y="39"/>
                  </a:cubicBezTo>
                  <a:cubicBezTo>
                    <a:pt x="297" y="39"/>
                    <a:pt x="296" y="40"/>
                    <a:pt x="296" y="39"/>
                  </a:cubicBezTo>
                  <a:cubicBezTo>
                    <a:pt x="295" y="38"/>
                    <a:pt x="298" y="39"/>
                    <a:pt x="296" y="37"/>
                  </a:cubicBezTo>
                  <a:cubicBezTo>
                    <a:pt x="296" y="37"/>
                    <a:pt x="295" y="37"/>
                    <a:pt x="294" y="36"/>
                  </a:cubicBezTo>
                  <a:cubicBezTo>
                    <a:pt x="294" y="36"/>
                    <a:pt x="294" y="34"/>
                    <a:pt x="293" y="34"/>
                  </a:cubicBezTo>
                  <a:cubicBezTo>
                    <a:pt x="293" y="33"/>
                    <a:pt x="291" y="33"/>
                    <a:pt x="291" y="35"/>
                  </a:cubicBezTo>
                  <a:cubicBezTo>
                    <a:pt x="291" y="36"/>
                    <a:pt x="295" y="38"/>
                    <a:pt x="294" y="38"/>
                  </a:cubicBezTo>
                  <a:cubicBezTo>
                    <a:pt x="293" y="38"/>
                    <a:pt x="293" y="37"/>
                    <a:pt x="292" y="39"/>
                  </a:cubicBezTo>
                  <a:cubicBezTo>
                    <a:pt x="292" y="39"/>
                    <a:pt x="291" y="38"/>
                    <a:pt x="291" y="38"/>
                  </a:cubicBezTo>
                  <a:cubicBezTo>
                    <a:pt x="291" y="38"/>
                    <a:pt x="291" y="39"/>
                    <a:pt x="291" y="39"/>
                  </a:cubicBezTo>
                  <a:cubicBezTo>
                    <a:pt x="291" y="40"/>
                    <a:pt x="291" y="37"/>
                    <a:pt x="291" y="36"/>
                  </a:cubicBezTo>
                  <a:cubicBezTo>
                    <a:pt x="290" y="36"/>
                    <a:pt x="290" y="35"/>
                    <a:pt x="290" y="35"/>
                  </a:cubicBezTo>
                  <a:cubicBezTo>
                    <a:pt x="289" y="36"/>
                    <a:pt x="289" y="36"/>
                    <a:pt x="288" y="37"/>
                  </a:cubicBezTo>
                  <a:cubicBezTo>
                    <a:pt x="288" y="38"/>
                    <a:pt x="288" y="38"/>
                    <a:pt x="288" y="39"/>
                  </a:cubicBezTo>
                  <a:cubicBezTo>
                    <a:pt x="288" y="39"/>
                    <a:pt x="288" y="40"/>
                    <a:pt x="288" y="41"/>
                  </a:cubicBezTo>
                  <a:cubicBezTo>
                    <a:pt x="289" y="41"/>
                    <a:pt x="286" y="41"/>
                    <a:pt x="286" y="41"/>
                  </a:cubicBezTo>
                  <a:cubicBezTo>
                    <a:pt x="285" y="42"/>
                    <a:pt x="285" y="43"/>
                    <a:pt x="285" y="43"/>
                  </a:cubicBezTo>
                  <a:cubicBezTo>
                    <a:pt x="284" y="45"/>
                    <a:pt x="284" y="44"/>
                    <a:pt x="285" y="45"/>
                  </a:cubicBezTo>
                  <a:cubicBezTo>
                    <a:pt x="284" y="45"/>
                    <a:pt x="287" y="46"/>
                    <a:pt x="286" y="46"/>
                  </a:cubicBezTo>
                  <a:cubicBezTo>
                    <a:pt x="286" y="47"/>
                    <a:pt x="285" y="46"/>
                    <a:pt x="285" y="47"/>
                  </a:cubicBezTo>
                  <a:cubicBezTo>
                    <a:pt x="284" y="47"/>
                    <a:pt x="286" y="48"/>
                    <a:pt x="286" y="48"/>
                  </a:cubicBezTo>
                  <a:cubicBezTo>
                    <a:pt x="285" y="49"/>
                    <a:pt x="282" y="46"/>
                    <a:pt x="283" y="49"/>
                  </a:cubicBezTo>
                  <a:cubicBezTo>
                    <a:pt x="283" y="49"/>
                    <a:pt x="285" y="49"/>
                    <a:pt x="285" y="50"/>
                  </a:cubicBezTo>
                  <a:cubicBezTo>
                    <a:pt x="284" y="50"/>
                    <a:pt x="283" y="49"/>
                    <a:pt x="282" y="49"/>
                  </a:cubicBezTo>
                  <a:cubicBezTo>
                    <a:pt x="281" y="50"/>
                    <a:pt x="282" y="50"/>
                    <a:pt x="282" y="50"/>
                  </a:cubicBezTo>
                  <a:cubicBezTo>
                    <a:pt x="282" y="51"/>
                    <a:pt x="281" y="50"/>
                    <a:pt x="281" y="50"/>
                  </a:cubicBezTo>
                  <a:cubicBezTo>
                    <a:pt x="281" y="50"/>
                    <a:pt x="280" y="50"/>
                    <a:pt x="280" y="50"/>
                  </a:cubicBezTo>
                  <a:cubicBezTo>
                    <a:pt x="278" y="51"/>
                    <a:pt x="279" y="51"/>
                    <a:pt x="278" y="52"/>
                  </a:cubicBezTo>
                  <a:cubicBezTo>
                    <a:pt x="278" y="53"/>
                    <a:pt x="277" y="52"/>
                    <a:pt x="278" y="54"/>
                  </a:cubicBezTo>
                  <a:cubicBezTo>
                    <a:pt x="279" y="55"/>
                    <a:pt x="279" y="53"/>
                    <a:pt x="280" y="53"/>
                  </a:cubicBezTo>
                  <a:cubicBezTo>
                    <a:pt x="281" y="53"/>
                    <a:pt x="281" y="53"/>
                    <a:pt x="281" y="53"/>
                  </a:cubicBezTo>
                  <a:cubicBezTo>
                    <a:pt x="281" y="53"/>
                    <a:pt x="281" y="54"/>
                    <a:pt x="282" y="54"/>
                  </a:cubicBezTo>
                  <a:cubicBezTo>
                    <a:pt x="282" y="54"/>
                    <a:pt x="284" y="52"/>
                    <a:pt x="284" y="52"/>
                  </a:cubicBezTo>
                  <a:cubicBezTo>
                    <a:pt x="285" y="53"/>
                    <a:pt x="284" y="54"/>
                    <a:pt x="285" y="54"/>
                  </a:cubicBezTo>
                  <a:cubicBezTo>
                    <a:pt x="285" y="54"/>
                    <a:pt x="287" y="54"/>
                    <a:pt x="286" y="55"/>
                  </a:cubicBezTo>
                  <a:cubicBezTo>
                    <a:pt x="285" y="55"/>
                    <a:pt x="284" y="53"/>
                    <a:pt x="284" y="55"/>
                  </a:cubicBezTo>
                  <a:cubicBezTo>
                    <a:pt x="284" y="56"/>
                    <a:pt x="283" y="54"/>
                    <a:pt x="283" y="55"/>
                  </a:cubicBezTo>
                  <a:cubicBezTo>
                    <a:pt x="280" y="55"/>
                    <a:pt x="285" y="58"/>
                    <a:pt x="283" y="59"/>
                  </a:cubicBezTo>
                  <a:cubicBezTo>
                    <a:pt x="283" y="59"/>
                    <a:pt x="282" y="56"/>
                    <a:pt x="282" y="56"/>
                  </a:cubicBezTo>
                  <a:cubicBezTo>
                    <a:pt x="281" y="55"/>
                    <a:pt x="280" y="56"/>
                    <a:pt x="280" y="56"/>
                  </a:cubicBezTo>
                  <a:cubicBezTo>
                    <a:pt x="280" y="54"/>
                    <a:pt x="276" y="55"/>
                    <a:pt x="276" y="56"/>
                  </a:cubicBezTo>
                  <a:cubicBezTo>
                    <a:pt x="276" y="56"/>
                    <a:pt x="277" y="56"/>
                    <a:pt x="277" y="57"/>
                  </a:cubicBezTo>
                  <a:cubicBezTo>
                    <a:pt x="277" y="57"/>
                    <a:pt x="279" y="59"/>
                    <a:pt x="279" y="60"/>
                  </a:cubicBezTo>
                  <a:cubicBezTo>
                    <a:pt x="279" y="60"/>
                    <a:pt x="276" y="59"/>
                    <a:pt x="276" y="60"/>
                  </a:cubicBezTo>
                  <a:cubicBezTo>
                    <a:pt x="276" y="60"/>
                    <a:pt x="278" y="60"/>
                    <a:pt x="279" y="61"/>
                  </a:cubicBezTo>
                  <a:cubicBezTo>
                    <a:pt x="278" y="61"/>
                    <a:pt x="277" y="60"/>
                    <a:pt x="277" y="62"/>
                  </a:cubicBezTo>
                  <a:cubicBezTo>
                    <a:pt x="277" y="62"/>
                    <a:pt x="278" y="63"/>
                    <a:pt x="277" y="64"/>
                  </a:cubicBezTo>
                  <a:cubicBezTo>
                    <a:pt x="277" y="63"/>
                    <a:pt x="277" y="63"/>
                    <a:pt x="276" y="63"/>
                  </a:cubicBezTo>
                  <a:cubicBezTo>
                    <a:pt x="276" y="64"/>
                    <a:pt x="277" y="64"/>
                    <a:pt x="277" y="66"/>
                  </a:cubicBezTo>
                  <a:cubicBezTo>
                    <a:pt x="276" y="65"/>
                    <a:pt x="275" y="63"/>
                    <a:pt x="275" y="62"/>
                  </a:cubicBezTo>
                  <a:cubicBezTo>
                    <a:pt x="274" y="62"/>
                    <a:pt x="273" y="64"/>
                    <a:pt x="273" y="64"/>
                  </a:cubicBezTo>
                  <a:cubicBezTo>
                    <a:pt x="272" y="63"/>
                    <a:pt x="273" y="63"/>
                    <a:pt x="272" y="63"/>
                  </a:cubicBezTo>
                  <a:cubicBezTo>
                    <a:pt x="271" y="63"/>
                    <a:pt x="271" y="65"/>
                    <a:pt x="271" y="65"/>
                  </a:cubicBezTo>
                  <a:cubicBezTo>
                    <a:pt x="270" y="64"/>
                    <a:pt x="271" y="64"/>
                    <a:pt x="271" y="64"/>
                  </a:cubicBezTo>
                  <a:cubicBezTo>
                    <a:pt x="270" y="64"/>
                    <a:pt x="269" y="65"/>
                    <a:pt x="269" y="65"/>
                  </a:cubicBezTo>
                  <a:cubicBezTo>
                    <a:pt x="268" y="65"/>
                    <a:pt x="268" y="65"/>
                    <a:pt x="268" y="64"/>
                  </a:cubicBezTo>
                  <a:cubicBezTo>
                    <a:pt x="268" y="64"/>
                    <a:pt x="266" y="66"/>
                    <a:pt x="266" y="66"/>
                  </a:cubicBezTo>
                  <a:cubicBezTo>
                    <a:pt x="266" y="66"/>
                    <a:pt x="267" y="66"/>
                    <a:pt x="268" y="66"/>
                  </a:cubicBezTo>
                  <a:cubicBezTo>
                    <a:pt x="267" y="66"/>
                    <a:pt x="268" y="66"/>
                    <a:pt x="268" y="67"/>
                  </a:cubicBezTo>
                  <a:cubicBezTo>
                    <a:pt x="267" y="67"/>
                    <a:pt x="266" y="66"/>
                    <a:pt x="266" y="67"/>
                  </a:cubicBezTo>
                  <a:cubicBezTo>
                    <a:pt x="266" y="67"/>
                    <a:pt x="266" y="67"/>
                    <a:pt x="266" y="68"/>
                  </a:cubicBezTo>
                  <a:cubicBezTo>
                    <a:pt x="266" y="68"/>
                    <a:pt x="266" y="68"/>
                    <a:pt x="266" y="68"/>
                  </a:cubicBezTo>
                  <a:cubicBezTo>
                    <a:pt x="266" y="69"/>
                    <a:pt x="269" y="66"/>
                    <a:pt x="269" y="66"/>
                  </a:cubicBezTo>
                  <a:cubicBezTo>
                    <a:pt x="270" y="66"/>
                    <a:pt x="273" y="66"/>
                    <a:pt x="273" y="68"/>
                  </a:cubicBezTo>
                  <a:cubicBezTo>
                    <a:pt x="273" y="68"/>
                    <a:pt x="271" y="66"/>
                    <a:pt x="271" y="67"/>
                  </a:cubicBezTo>
                  <a:cubicBezTo>
                    <a:pt x="270" y="67"/>
                    <a:pt x="271" y="68"/>
                    <a:pt x="271" y="67"/>
                  </a:cubicBezTo>
                  <a:cubicBezTo>
                    <a:pt x="272" y="68"/>
                    <a:pt x="269" y="67"/>
                    <a:pt x="269" y="67"/>
                  </a:cubicBezTo>
                  <a:cubicBezTo>
                    <a:pt x="269" y="68"/>
                    <a:pt x="268" y="68"/>
                    <a:pt x="268" y="69"/>
                  </a:cubicBezTo>
                  <a:cubicBezTo>
                    <a:pt x="269" y="69"/>
                    <a:pt x="271" y="69"/>
                    <a:pt x="270" y="70"/>
                  </a:cubicBezTo>
                  <a:cubicBezTo>
                    <a:pt x="270" y="70"/>
                    <a:pt x="269" y="69"/>
                    <a:pt x="269" y="69"/>
                  </a:cubicBezTo>
                  <a:cubicBezTo>
                    <a:pt x="268" y="70"/>
                    <a:pt x="273" y="70"/>
                    <a:pt x="273" y="70"/>
                  </a:cubicBezTo>
                  <a:cubicBezTo>
                    <a:pt x="273" y="70"/>
                    <a:pt x="271" y="71"/>
                    <a:pt x="271" y="72"/>
                  </a:cubicBezTo>
                  <a:cubicBezTo>
                    <a:pt x="271" y="72"/>
                    <a:pt x="272" y="75"/>
                    <a:pt x="272" y="75"/>
                  </a:cubicBezTo>
                  <a:cubicBezTo>
                    <a:pt x="271" y="75"/>
                    <a:pt x="271" y="73"/>
                    <a:pt x="271" y="72"/>
                  </a:cubicBezTo>
                  <a:cubicBezTo>
                    <a:pt x="270" y="72"/>
                    <a:pt x="270" y="72"/>
                    <a:pt x="270" y="71"/>
                  </a:cubicBezTo>
                  <a:cubicBezTo>
                    <a:pt x="269" y="71"/>
                    <a:pt x="269" y="72"/>
                    <a:pt x="268" y="72"/>
                  </a:cubicBezTo>
                  <a:cubicBezTo>
                    <a:pt x="268" y="72"/>
                    <a:pt x="268" y="72"/>
                    <a:pt x="268" y="71"/>
                  </a:cubicBezTo>
                  <a:cubicBezTo>
                    <a:pt x="268" y="71"/>
                    <a:pt x="267" y="72"/>
                    <a:pt x="268" y="72"/>
                  </a:cubicBezTo>
                  <a:cubicBezTo>
                    <a:pt x="267" y="73"/>
                    <a:pt x="267" y="73"/>
                    <a:pt x="266" y="73"/>
                  </a:cubicBezTo>
                  <a:cubicBezTo>
                    <a:pt x="266" y="73"/>
                    <a:pt x="265" y="72"/>
                    <a:pt x="266" y="72"/>
                  </a:cubicBezTo>
                  <a:cubicBezTo>
                    <a:pt x="265" y="73"/>
                    <a:pt x="264" y="74"/>
                    <a:pt x="263" y="75"/>
                  </a:cubicBezTo>
                  <a:cubicBezTo>
                    <a:pt x="264" y="76"/>
                    <a:pt x="265" y="75"/>
                    <a:pt x="265" y="75"/>
                  </a:cubicBezTo>
                  <a:cubicBezTo>
                    <a:pt x="265" y="75"/>
                    <a:pt x="265" y="76"/>
                    <a:pt x="265" y="76"/>
                  </a:cubicBezTo>
                  <a:cubicBezTo>
                    <a:pt x="266" y="76"/>
                    <a:pt x="267" y="74"/>
                    <a:pt x="269" y="74"/>
                  </a:cubicBezTo>
                  <a:cubicBezTo>
                    <a:pt x="268" y="75"/>
                    <a:pt x="268" y="75"/>
                    <a:pt x="268" y="75"/>
                  </a:cubicBezTo>
                  <a:cubicBezTo>
                    <a:pt x="269" y="75"/>
                    <a:pt x="272" y="76"/>
                    <a:pt x="272" y="77"/>
                  </a:cubicBezTo>
                  <a:cubicBezTo>
                    <a:pt x="272" y="77"/>
                    <a:pt x="270" y="76"/>
                    <a:pt x="270" y="76"/>
                  </a:cubicBezTo>
                  <a:cubicBezTo>
                    <a:pt x="270" y="76"/>
                    <a:pt x="271" y="79"/>
                    <a:pt x="270" y="78"/>
                  </a:cubicBezTo>
                  <a:cubicBezTo>
                    <a:pt x="269" y="78"/>
                    <a:pt x="270" y="77"/>
                    <a:pt x="270" y="77"/>
                  </a:cubicBezTo>
                  <a:cubicBezTo>
                    <a:pt x="270" y="77"/>
                    <a:pt x="269" y="77"/>
                    <a:pt x="269" y="76"/>
                  </a:cubicBezTo>
                  <a:cubicBezTo>
                    <a:pt x="267" y="76"/>
                    <a:pt x="267" y="78"/>
                    <a:pt x="267" y="78"/>
                  </a:cubicBezTo>
                  <a:cubicBezTo>
                    <a:pt x="266" y="78"/>
                    <a:pt x="267" y="76"/>
                    <a:pt x="266" y="76"/>
                  </a:cubicBezTo>
                  <a:cubicBezTo>
                    <a:pt x="265" y="77"/>
                    <a:pt x="265" y="77"/>
                    <a:pt x="265" y="77"/>
                  </a:cubicBezTo>
                  <a:cubicBezTo>
                    <a:pt x="266" y="77"/>
                    <a:pt x="263" y="77"/>
                    <a:pt x="264" y="77"/>
                  </a:cubicBezTo>
                  <a:cubicBezTo>
                    <a:pt x="264" y="77"/>
                    <a:pt x="264" y="77"/>
                    <a:pt x="264" y="77"/>
                  </a:cubicBezTo>
                  <a:cubicBezTo>
                    <a:pt x="261" y="77"/>
                    <a:pt x="264" y="79"/>
                    <a:pt x="264" y="79"/>
                  </a:cubicBezTo>
                  <a:cubicBezTo>
                    <a:pt x="264" y="79"/>
                    <a:pt x="263" y="79"/>
                    <a:pt x="262" y="79"/>
                  </a:cubicBezTo>
                  <a:cubicBezTo>
                    <a:pt x="262" y="79"/>
                    <a:pt x="262" y="80"/>
                    <a:pt x="261" y="80"/>
                  </a:cubicBezTo>
                  <a:cubicBezTo>
                    <a:pt x="261" y="80"/>
                    <a:pt x="261" y="79"/>
                    <a:pt x="261" y="79"/>
                  </a:cubicBezTo>
                  <a:cubicBezTo>
                    <a:pt x="261" y="79"/>
                    <a:pt x="260" y="81"/>
                    <a:pt x="260" y="80"/>
                  </a:cubicBezTo>
                  <a:cubicBezTo>
                    <a:pt x="260" y="80"/>
                    <a:pt x="260" y="80"/>
                    <a:pt x="260" y="80"/>
                  </a:cubicBezTo>
                  <a:cubicBezTo>
                    <a:pt x="260" y="80"/>
                    <a:pt x="260" y="80"/>
                    <a:pt x="260" y="80"/>
                  </a:cubicBezTo>
                  <a:cubicBezTo>
                    <a:pt x="260" y="80"/>
                    <a:pt x="259" y="80"/>
                    <a:pt x="259" y="80"/>
                  </a:cubicBezTo>
                  <a:cubicBezTo>
                    <a:pt x="259" y="81"/>
                    <a:pt x="258" y="80"/>
                    <a:pt x="257" y="81"/>
                  </a:cubicBezTo>
                  <a:cubicBezTo>
                    <a:pt x="258" y="81"/>
                    <a:pt x="259" y="83"/>
                    <a:pt x="259" y="83"/>
                  </a:cubicBezTo>
                  <a:cubicBezTo>
                    <a:pt x="259" y="83"/>
                    <a:pt x="258" y="82"/>
                    <a:pt x="257" y="83"/>
                  </a:cubicBezTo>
                  <a:cubicBezTo>
                    <a:pt x="258" y="83"/>
                    <a:pt x="258" y="83"/>
                    <a:pt x="259" y="83"/>
                  </a:cubicBezTo>
                  <a:cubicBezTo>
                    <a:pt x="258" y="84"/>
                    <a:pt x="260" y="84"/>
                    <a:pt x="260" y="84"/>
                  </a:cubicBezTo>
                  <a:cubicBezTo>
                    <a:pt x="259" y="85"/>
                    <a:pt x="258" y="85"/>
                    <a:pt x="257" y="85"/>
                  </a:cubicBezTo>
                  <a:cubicBezTo>
                    <a:pt x="257" y="85"/>
                    <a:pt x="256" y="84"/>
                    <a:pt x="256" y="85"/>
                  </a:cubicBezTo>
                  <a:cubicBezTo>
                    <a:pt x="259" y="85"/>
                    <a:pt x="255" y="86"/>
                    <a:pt x="255" y="87"/>
                  </a:cubicBezTo>
                  <a:cubicBezTo>
                    <a:pt x="256" y="87"/>
                    <a:pt x="258" y="86"/>
                    <a:pt x="259" y="87"/>
                  </a:cubicBezTo>
                  <a:cubicBezTo>
                    <a:pt x="258" y="87"/>
                    <a:pt x="258" y="87"/>
                    <a:pt x="257" y="87"/>
                  </a:cubicBezTo>
                  <a:cubicBezTo>
                    <a:pt x="258" y="87"/>
                    <a:pt x="258" y="88"/>
                    <a:pt x="258" y="88"/>
                  </a:cubicBezTo>
                  <a:cubicBezTo>
                    <a:pt x="256" y="87"/>
                    <a:pt x="256" y="87"/>
                    <a:pt x="256" y="89"/>
                  </a:cubicBezTo>
                  <a:cubicBezTo>
                    <a:pt x="255" y="89"/>
                    <a:pt x="255" y="86"/>
                    <a:pt x="254" y="88"/>
                  </a:cubicBezTo>
                  <a:cubicBezTo>
                    <a:pt x="256" y="90"/>
                    <a:pt x="254" y="89"/>
                    <a:pt x="254" y="91"/>
                  </a:cubicBezTo>
                  <a:cubicBezTo>
                    <a:pt x="254" y="92"/>
                    <a:pt x="255" y="91"/>
                    <a:pt x="255" y="92"/>
                  </a:cubicBezTo>
                  <a:cubicBezTo>
                    <a:pt x="256" y="92"/>
                    <a:pt x="256" y="89"/>
                    <a:pt x="258" y="92"/>
                  </a:cubicBezTo>
                  <a:cubicBezTo>
                    <a:pt x="258" y="92"/>
                    <a:pt x="259" y="91"/>
                    <a:pt x="259" y="92"/>
                  </a:cubicBezTo>
                  <a:cubicBezTo>
                    <a:pt x="260" y="92"/>
                    <a:pt x="261" y="91"/>
                    <a:pt x="262" y="91"/>
                  </a:cubicBezTo>
                  <a:cubicBezTo>
                    <a:pt x="262" y="92"/>
                    <a:pt x="260" y="93"/>
                    <a:pt x="259" y="93"/>
                  </a:cubicBezTo>
                  <a:cubicBezTo>
                    <a:pt x="258" y="93"/>
                    <a:pt x="259" y="92"/>
                    <a:pt x="259" y="94"/>
                  </a:cubicBezTo>
                  <a:cubicBezTo>
                    <a:pt x="258" y="94"/>
                    <a:pt x="258" y="95"/>
                    <a:pt x="257" y="95"/>
                  </a:cubicBezTo>
                  <a:cubicBezTo>
                    <a:pt x="257" y="95"/>
                    <a:pt x="257" y="93"/>
                    <a:pt x="257" y="93"/>
                  </a:cubicBezTo>
                  <a:cubicBezTo>
                    <a:pt x="256" y="93"/>
                    <a:pt x="257" y="93"/>
                    <a:pt x="256" y="94"/>
                  </a:cubicBezTo>
                  <a:cubicBezTo>
                    <a:pt x="255" y="94"/>
                    <a:pt x="253" y="94"/>
                    <a:pt x="252" y="95"/>
                  </a:cubicBezTo>
                  <a:cubicBezTo>
                    <a:pt x="251" y="96"/>
                    <a:pt x="253" y="95"/>
                    <a:pt x="254" y="96"/>
                  </a:cubicBezTo>
                  <a:cubicBezTo>
                    <a:pt x="253" y="97"/>
                    <a:pt x="255" y="98"/>
                    <a:pt x="255" y="99"/>
                  </a:cubicBezTo>
                  <a:cubicBezTo>
                    <a:pt x="255" y="99"/>
                    <a:pt x="254" y="99"/>
                    <a:pt x="254" y="98"/>
                  </a:cubicBezTo>
                  <a:cubicBezTo>
                    <a:pt x="253" y="98"/>
                    <a:pt x="252" y="97"/>
                    <a:pt x="251" y="99"/>
                  </a:cubicBezTo>
                  <a:cubicBezTo>
                    <a:pt x="252" y="100"/>
                    <a:pt x="251" y="100"/>
                    <a:pt x="251" y="101"/>
                  </a:cubicBezTo>
                  <a:cubicBezTo>
                    <a:pt x="251" y="101"/>
                    <a:pt x="253" y="102"/>
                    <a:pt x="252" y="103"/>
                  </a:cubicBezTo>
                  <a:cubicBezTo>
                    <a:pt x="251" y="103"/>
                    <a:pt x="251" y="101"/>
                    <a:pt x="251" y="101"/>
                  </a:cubicBezTo>
                  <a:cubicBezTo>
                    <a:pt x="249" y="101"/>
                    <a:pt x="250" y="104"/>
                    <a:pt x="250" y="104"/>
                  </a:cubicBezTo>
                  <a:cubicBezTo>
                    <a:pt x="251" y="103"/>
                    <a:pt x="251" y="105"/>
                    <a:pt x="251" y="106"/>
                  </a:cubicBezTo>
                  <a:cubicBezTo>
                    <a:pt x="251" y="106"/>
                    <a:pt x="249" y="108"/>
                    <a:pt x="249" y="109"/>
                  </a:cubicBezTo>
                  <a:cubicBezTo>
                    <a:pt x="249" y="109"/>
                    <a:pt x="250" y="109"/>
                    <a:pt x="250" y="110"/>
                  </a:cubicBezTo>
                  <a:cubicBezTo>
                    <a:pt x="250" y="110"/>
                    <a:pt x="250" y="110"/>
                    <a:pt x="249" y="110"/>
                  </a:cubicBezTo>
                  <a:cubicBezTo>
                    <a:pt x="251" y="111"/>
                    <a:pt x="252" y="107"/>
                    <a:pt x="253" y="108"/>
                  </a:cubicBezTo>
                  <a:cubicBezTo>
                    <a:pt x="253" y="109"/>
                    <a:pt x="252" y="110"/>
                    <a:pt x="251" y="111"/>
                  </a:cubicBezTo>
                  <a:cubicBezTo>
                    <a:pt x="251" y="111"/>
                    <a:pt x="249" y="111"/>
                    <a:pt x="249" y="112"/>
                  </a:cubicBezTo>
                  <a:cubicBezTo>
                    <a:pt x="248" y="112"/>
                    <a:pt x="247" y="112"/>
                    <a:pt x="247" y="112"/>
                  </a:cubicBezTo>
                  <a:cubicBezTo>
                    <a:pt x="247" y="112"/>
                    <a:pt x="244" y="114"/>
                    <a:pt x="244" y="114"/>
                  </a:cubicBezTo>
                  <a:cubicBezTo>
                    <a:pt x="245" y="114"/>
                    <a:pt x="245" y="115"/>
                    <a:pt x="246" y="115"/>
                  </a:cubicBezTo>
                  <a:cubicBezTo>
                    <a:pt x="245" y="116"/>
                    <a:pt x="247" y="115"/>
                    <a:pt x="246" y="116"/>
                  </a:cubicBezTo>
                  <a:cubicBezTo>
                    <a:pt x="246" y="116"/>
                    <a:pt x="245" y="116"/>
                    <a:pt x="244" y="116"/>
                  </a:cubicBezTo>
                  <a:cubicBezTo>
                    <a:pt x="244" y="116"/>
                    <a:pt x="245" y="117"/>
                    <a:pt x="245" y="117"/>
                  </a:cubicBezTo>
                  <a:cubicBezTo>
                    <a:pt x="243" y="117"/>
                    <a:pt x="243" y="118"/>
                    <a:pt x="243" y="119"/>
                  </a:cubicBezTo>
                  <a:cubicBezTo>
                    <a:pt x="243" y="119"/>
                    <a:pt x="244" y="119"/>
                    <a:pt x="244" y="119"/>
                  </a:cubicBezTo>
                  <a:cubicBezTo>
                    <a:pt x="244" y="119"/>
                    <a:pt x="244" y="119"/>
                    <a:pt x="244" y="119"/>
                  </a:cubicBezTo>
                  <a:cubicBezTo>
                    <a:pt x="244" y="119"/>
                    <a:pt x="244" y="119"/>
                    <a:pt x="244" y="119"/>
                  </a:cubicBezTo>
                  <a:cubicBezTo>
                    <a:pt x="244" y="119"/>
                    <a:pt x="245" y="119"/>
                    <a:pt x="245" y="119"/>
                  </a:cubicBezTo>
                  <a:cubicBezTo>
                    <a:pt x="246" y="120"/>
                    <a:pt x="244" y="120"/>
                    <a:pt x="244" y="121"/>
                  </a:cubicBezTo>
                  <a:cubicBezTo>
                    <a:pt x="244" y="121"/>
                    <a:pt x="244" y="121"/>
                    <a:pt x="244" y="121"/>
                  </a:cubicBezTo>
                  <a:cubicBezTo>
                    <a:pt x="244" y="121"/>
                    <a:pt x="242" y="123"/>
                    <a:pt x="243" y="123"/>
                  </a:cubicBezTo>
                  <a:cubicBezTo>
                    <a:pt x="242" y="124"/>
                    <a:pt x="243" y="122"/>
                    <a:pt x="243" y="122"/>
                  </a:cubicBezTo>
                  <a:cubicBezTo>
                    <a:pt x="242" y="121"/>
                    <a:pt x="242" y="121"/>
                    <a:pt x="241" y="121"/>
                  </a:cubicBezTo>
                  <a:cubicBezTo>
                    <a:pt x="241" y="120"/>
                    <a:pt x="241" y="119"/>
                    <a:pt x="240" y="119"/>
                  </a:cubicBezTo>
                  <a:cubicBezTo>
                    <a:pt x="240" y="120"/>
                    <a:pt x="240" y="120"/>
                    <a:pt x="240" y="120"/>
                  </a:cubicBezTo>
                  <a:cubicBezTo>
                    <a:pt x="240" y="121"/>
                    <a:pt x="240" y="121"/>
                    <a:pt x="239" y="121"/>
                  </a:cubicBezTo>
                  <a:cubicBezTo>
                    <a:pt x="239" y="121"/>
                    <a:pt x="238" y="121"/>
                    <a:pt x="238" y="122"/>
                  </a:cubicBezTo>
                  <a:cubicBezTo>
                    <a:pt x="239" y="122"/>
                    <a:pt x="240" y="122"/>
                    <a:pt x="239" y="122"/>
                  </a:cubicBezTo>
                  <a:cubicBezTo>
                    <a:pt x="239" y="123"/>
                    <a:pt x="239" y="122"/>
                    <a:pt x="239" y="122"/>
                  </a:cubicBezTo>
                  <a:cubicBezTo>
                    <a:pt x="238" y="122"/>
                    <a:pt x="237" y="122"/>
                    <a:pt x="237" y="122"/>
                  </a:cubicBezTo>
                  <a:cubicBezTo>
                    <a:pt x="237" y="122"/>
                    <a:pt x="237" y="122"/>
                    <a:pt x="238" y="122"/>
                  </a:cubicBezTo>
                  <a:cubicBezTo>
                    <a:pt x="238" y="123"/>
                    <a:pt x="238" y="123"/>
                    <a:pt x="238" y="123"/>
                  </a:cubicBezTo>
                  <a:cubicBezTo>
                    <a:pt x="237" y="123"/>
                    <a:pt x="237" y="124"/>
                    <a:pt x="236" y="124"/>
                  </a:cubicBezTo>
                  <a:cubicBezTo>
                    <a:pt x="236" y="124"/>
                    <a:pt x="235" y="125"/>
                    <a:pt x="235" y="125"/>
                  </a:cubicBezTo>
                  <a:cubicBezTo>
                    <a:pt x="235" y="126"/>
                    <a:pt x="234" y="127"/>
                    <a:pt x="234" y="127"/>
                  </a:cubicBezTo>
                  <a:cubicBezTo>
                    <a:pt x="234" y="127"/>
                    <a:pt x="234" y="127"/>
                    <a:pt x="234" y="128"/>
                  </a:cubicBezTo>
                  <a:cubicBezTo>
                    <a:pt x="234" y="129"/>
                    <a:pt x="234" y="129"/>
                    <a:pt x="235" y="129"/>
                  </a:cubicBezTo>
                  <a:cubicBezTo>
                    <a:pt x="234" y="131"/>
                    <a:pt x="231" y="131"/>
                    <a:pt x="230" y="132"/>
                  </a:cubicBezTo>
                  <a:cubicBezTo>
                    <a:pt x="231" y="132"/>
                    <a:pt x="231" y="132"/>
                    <a:pt x="232" y="132"/>
                  </a:cubicBezTo>
                  <a:cubicBezTo>
                    <a:pt x="232" y="132"/>
                    <a:pt x="230" y="133"/>
                    <a:pt x="231" y="133"/>
                  </a:cubicBezTo>
                  <a:cubicBezTo>
                    <a:pt x="231" y="134"/>
                    <a:pt x="235" y="131"/>
                    <a:pt x="234" y="133"/>
                  </a:cubicBezTo>
                  <a:cubicBezTo>
                    <a:pt x="234" y="134"/>
                    <a:pt x="231" y="133"/>
                    <a:pt x="233" y="135"/>
                  </a:cubicBezTo>
                  <a:cubicBezTo>
                    <a:pt x="235" y="137"/>
                    <a:pt x="237" y="135"/>
                    <a:pt x="238" y="134"/>
                  </a:cubicBezTo>
                  <a:cubicBezTo>
                    <a:pt x="239" y="133"/>
                    <a:pt x="241" y="132"/>
                    <a:pt x="240" y="131"/>
                  </a:cubicBezTo>
                  <a:cubicBezTo>
                    <a:pt x="240" y="129"/>
                    <a:pt x="238" y="131"/>
                    <a:pt x="237" y="131"/>
                  </a:cubicBezTo>
                  <a:cubicBezTo>
                    <a:pt x="238" y="130"/>
                    <a:pt x="239" y="130"/>
                    <a:pt x="240" y="129"/>
                  </a:cubicBezTo>
                  <a:cubicBezTo>
                    <a:pt x="241" y="129"/>
                    <a:pt x="242" y="128"/>
                    <a:pt x="242" y="127"/>
                  </a:cubicBezTo>
                  <a:cubicBezTo>
                    <a:pt x="242" y="127"/>
                    <a:pt x="243" y="129"/>
                    <a:pt x="243" y="129"/>
                  </a:cubicBezTo>
                  <a:cubicBezTo>
                    <a:pt x="243" y="129"/>
                    <a:pt x="241" y="130"/>
                    <a:pt x="241" y="131"/>
                  </a:cubicBezTo>
                  <a:cubicBezTo>
                    <a:pt x="241" y="131"/>
                    <a:pt x="243" y="131"/>
                    <a:pt x="244" y="131"/>
                  </a:cubicBezTo>
                  <a:cubicBezTo>
                    <a:pt x="243" y="132"/>
                    <a:pt x="242" y="132"/>
                    <a:pt x="242" y="132"/>
                  </a:cubicBezTo>
                  <a:cubicBezTo>
                    <a:pt x="242" y="132"/>
                    <a:pt x="240" y="133"/>
                    <a:pt x="241" y="133"/>
                  </a:cubicBezTo>
                  <a:cubicBezTo>
                    <a:pt x="240" y="133"/>
                    <a:pt x="238" y="135"/>
                    <a:pt x="239" y="135"/>
                  </a:cubicBezTo>
                  <a:cubicBezTo>
                    <a:pt x="239" y="135"/>
                    <a:pt x="239" y="135"/>
                    <a:pt x="239" y="135"/>
                  </a:cubicBezTo>
                  <a:cubicBezTo>
                    <a:pt x="239" y="135"/>
                    <a:pt x="239" y="136"/>
                    <a:pt x="239" y="136"/>
                  </a:cubicBezTo>
                  <a:cubicBezTo>
                    <a:pt x="240" y="136"/>
                    <a:pt x="240" y="136"/>
                    <a:pt x="240" y="137"/>
                  </a:cubicBezTo>
                  <a:cubicBezTo>
                    <a:pt x="240" y="137"/>
                    <a:pt x="239" y="137"/>
                    <a:pt x="239" y="137"/>
                  </a:cubicBezTo>
                  <a:cubicBezTo>
                    <a:pt x="239" y="137"/>
                    <a:pt x="239" y="137"/>
                    <a:pt x="239" y="137"/>
                  </a:cubicBezTo>
                  <a:cubicBezTo>
                    <a:pt x="238" y="137"/>
                    <a:pt x="238" y="137"/>
                    <a:pt x="237" y="137"/>
                  </a:cubicBezTo>
                  <a:cubicBezTo>
                    <a:pt x="237" y="137"/>
                    <a:pt x="236" y="137"/>
                    <a:pt x="236" y="137"/>
                  </a:cubicBezTo>
                  <a:cubicBezTo>
                    <a:pt x="235" y="137"/>
                    <a:pt x="235" y="137"/>
                    <a:pt x="234" y="138"/>
                  </a:cubicBezTo>
                  <a:cubicBezTo>
                    <a:pt x="234" y="138"/>
                    <a:pt x="236" y="140"/>
                    <a:pt x="235" y="140"/>
                  </a:cubicBezTo>
                  <a:cubicBezTo>
                    <a:pt x="235" y="140"/>
                    <a:pt x="234" y="139"/>
                    <a:pt x="234" y="138"/>
                  </a:cubicBezTo>
                  <a:cubicBezTo>
                    <a:pt x="233" y="138"/>
                    <a:pt x="233" y="139"/>
                    <a:pt x="233" y="139"/>
                  </a:cubicBezTo>
                  <a:cubicBezTo>
                    <a:pt x="235" y="139"/>
                    <a:pt x="231" y="132"/>
                    <a:pt x="231" y="135"/>
                  </a:cubicBezTo>
                  <a:cubicBezTo>
                    <a:pt x="231" y="135"/>
                    <a:pt x="231" y="136"/>
                    <a:pt x="230" y="135"/>
                  </a:cubicBezTo>
                  <a:cubicBezTo>
                    <a:pt x="230" y="135"/>
                    <a:pt x="230" y="136"/>
                    <a:pt x="230" y="136"/>
                  </a:cubicBezTo>
                  <a:cubicBezTo>
                    <a:pt x="230" y="136"/>
                    <a:pt x="228" y="136"/>
                    <a:pt x="230" y="136"/>
                  </a:cubicBezTo>
                  <a:cubicBezTo>
                    <a:pt x="230" y="137"/>
                    <a:pt x="230" y="137"/>
                    <a:pt x="230" y="137"/>
                  </a:cubicBezTo>
                  <a:cubicBezTo>
                    <a:pt x="228" y="138"/>
                    <a:pt x="228" y="137"/>
                    <a:pt x="230" y="138"/>
                  </a:cubicBezTo>
                  <a:cubicBezTo>
                    <a:pt x="230" y="138"/>
                    <a:pt x="228" y="139"/>
                    <a:pt x="228" y="139"/>
                  </a:cubicBezTo>
                  <a:cubicBezTo>
                    <a:pt x="228" y="139"/>
                    <a:pt x="227" y="137"/>
                    <a:pt x="227" y="137"/>
                  </a:cubicBezTo>
                  <a:cubicBezTo>
                    <a:pt x="227" y="137"/>
                    <a:pt x="227" y="137"/>
                    <a:pt x="226" y="138"/>
                  </a:cubicBezTo>
                  <a:cubicBezTo>
                    <a:pt x="226" y="138"/>
                    <a:pt x="226" y="137"/>
                    <a:pt x="226" y="137"/>
                  </a:cubicBezTo>
                  <a:cubicBezTo>
                    <a:pt x="225" y="138"/>
                    <a:pt x="224" y="138"/>
                    <a:pt x="225" y="139"/>
                  </a:cubicBezTo>
                  <a:cubicBezTo>
                    <a:pt x="222" y="140"/>
                    <a:pt x="225" y="140"/>
                    <a:pt x="226" y="141"/>
                  </a:cubicBezTo>
                  <a:cubicBezTo>
                    <a:pt x="225" y="141"/>
                    <a:pt x="225" y="141"/>
                    <a:pt x="224" y="141"/>
                  </a:cubicBezTo>
                  <a:cubicBezTo>
                    <a:pt x="224" y="141"/>
                    <a:pt x="225" y="142"/>
                    <a:pt x="224" y="142"/>
                  </a:cubicBezTo>
                  <a:cubicBezTo>
                    <a:pt x="224" y="142"/>
                    <a:pt x="222" y="142"/>
                    <a:pt x="222" y="142"/>
                  </a:cubicBezTo>
                  <a:cubicBezTo>
                    <a:pt x="222" y="142"/>
                    <a:pt x="222" y="142"/>
                    <a:pt x="222" y="142"/>
                  </a:cubicBezTo>
                  <a:cubicBezTo>
                    <a:pt x="221" y="142"/>
                    <a:pt x="224" y="144"/>
                    <a:pt x="224" y="144"/>
                  </a:cubicBezTo>
                  <a:cubicBezTo>
                    <a:pt x="222" y="145"/>
                    <a:pt x="225" y="144"/>
                    <a:pt x="225" y="146"/>
                  </a:cubicBezTo>
                  <a:cubicBezTo>
                    <a:pt x="223" y="147"/>
                    <a:pt x="222" y="142"/>
                    <a:pt x="221" y="142"/>
                  </a:cubicBezTo>
                  <a:cubicBezTo>
                    <a:pt x="219" y="142"/>
                    <a:pt x="224" y="149"/>
                    <a:pt x="224" y="149"/>
                  </a:cubicBezTo>
                  <a:cubicBezTo>
                    <a:pt x="223" y="148"/>
                    <a:pt x="222" y="146"/>
                    <a:pt x="221" y="145"/>
                  </a:cubicBezTo>
                  <a:cubicBezTo>
                    <a:pt x="221" y="145"/>
                    <a:pt x="221" y="144"/>
                    <a:pt x="221" y="144"/>
                  </a:cubicBezTo>
                  <a:cubicBezTo>
                    <a:pt x="220" y="144"/>
                    <a:pt x="219" y="145"/>
                    <a:pt x="218" y="145"/>
                  </a:cubicBezTo>
                  <a:cubicBezTo>
                    <a:pt x="218" y="144"/>
                    <a:pt x="219" y="144"/>
                    <a:pt x="218" y="144"/>
                  </a:cubicBezTo>
                  <a:cubicBezTo>
                    <a:pt x="218" y="144"/>
                    <a:pt x="217" y="145"/>
                    <a:pt x="217" y="145"/>
                  </a:cubicBezTo>
                  <a:cubicBezTo>
                    <a:pt x="217" y="145"/>
                    <a:pt x="216" y="144"/>
                    <a:pt x="216" y="144"/>
                  </a:cubicBezTo>
                  <a:cubicBezTo>
                    <a:pt x="216" y="144"/>
                    <a:pt x="216" y="144"/>
                    <a:pt x="215" y="143"/>
                  </a:cubicBezTo>
                  <a:cubicBezTo>
                    <a:pt x="214" y="143"/>
                    <a:pt x="214" y="144"/>
                    <a:pt x="213" y="145"/>
                  </a:cubicBezTo>
                  <a:cubicBezTo>
                    <a:pt x="212" y="146"/>
                    <a:pt x="215" y="146"/>
                    <a:pt x="215" y="146"/>
                  </a:cubicBezTo>
                  <a:cubicBezTo>
                    <a:pt x="215" y="147"/>
                    <a:pt x="213" y="146"/>
                    <a:pt x="213" y="147"/>
                  </a:cubicBezTo>
                  <a:cubicBezTo>
                    <a:pt x="214" y="148"/>
                    <a:pt x="216" y="147"/>
                    <a:pt x="216" y="147"/>
                  </a:cubicBezTo>
                  <a:cubicBezTo>
                    <a:pt x="217" y="147"/>
                    <a:pt x="216" y="148"/>
                    <a:pt x="216" y="148"/>
                  </a:cubicBezTo>
                  <a:cubicBezTo>
                    <a:pt x="217" y="148"/>
                    <a:pt x="221" y="146"/>
                    <a:pt x="221" y="148"/>
                  </a:cubicBezTo>
                  <a:cubicBezTo>
                    <a:pt x="221" y="148"/>
                    <a:pt x="217" y="149"/>
                    <a:pt x="217" y="149"/>
                  </a:cubicBezTo>
                  <a:cubicBezTo>
                    <a:pt x="217" y="150"/>
                    <a:pt x="218" y="150"/>
                    <a:pt x="218" y="150"/>
                  </a:cubicBezTo>
                  <a:cubicBezTo>
                    <a:pt x="218" y="150"/>
                    <a:pt x="217" y="150"/>
                    <a:pt x="217" y="151"/>
                  </a:cubicBezTo>
                  <a:cubicBezTo>
                    <a:pt x="217" y="150"/>
                    <a:pt x="216" y="149"/>
                    <a:pt x="215" y="149"/>
                  </a:cubicBezTo>
                  <a:cubicBezTo>
                    <a:pt x="214" y="149"/>
                    <a:pt x="215" y="149"/>
                    <a:pt x="214" y="150"/>
                  </a:cubicBezTo>
                  <a:cubicBezTo>
                    <a:pt x="214" y="150"/>
                    <a:pt x="214" y="149"/>
                    <a:pt x="214" y="149"/>
                  </a:cubicBezTo>
                  <a:cubicBezTo>
                    <a:pt x="213" y="149"/>
                    <a:pt x="213" y="149"/>
                    <a:pt x="213" y="150"/>
                  </a:cubicBezTo>
                  <a:cubicBezTo>
                    <a:pt x="212" y="150"/>
                    <a:pt x="212" y="149"/>
                    <a:pt x="212" y="149"/>
                  </a:cubicBezTo>
                  <a:cubicBezTo>
                    <a:pt x="212" y="149"/>
                    <a:pt x="211" y="150"/>
                    <a:pt x="211" y="150"/>
                  </a:cubicBezTo>
                  <a:cubicBezTo>
                    <a:pt x="210" y="150"/>
                    <a:pt x="210" y="149"/>
                    <a:pt x="209" y="149"/>
                  </a:cubicBezTo>
                  <a:cubicBezTo>
                    <a:pt x="207" y="150"/>
                    <a:pt x="211" y="151"/>
                    <a:pt x="211" y="151"/>
                  </a:cubicBezTo>
                  <a:cubicBezTo>
                    <a:pt x="212" y="151"/>
                    <a:pt x="212" y="152"/>
                    <a:pt x="213" y="153"/>
                  </a:cubicBezTo>
                  <a:cubicBezTo>
                    <a:pt x="214" y="153"/>
                    <a:pt x="216" y="154"/>
                    <a:pt x="216" y="155"/>
                  </a:cubicBezTo>
                  <a:cubicBezTo>
                    <a:pt x="216" y="155"/>
                    <a:pt x="214" y="154"/>
                    <a:pt x="214" y="154"/>
                  </a:cubicBezTo>
                  <a:cubicBezTo>
                    <a:pt x="214" y="155"/>
                    <a:pt x="214" y="156"/>
                    <a:pt x="214" y="156"/>
                  </a:cubicBezTo>
                  <a:cubicBezTo>
                    <a:pt x="214" y="156"/>
                    <a:pt x="215" y="156"/>
                    <a:pt x="215" y="157"/>
                  </a:cubicBezTo>
                  <a:cubicBezTo>
                    <a:pt x="215" y="157"/>
                    <a:pt x="213" y="157"/>
                    <a:pt x="213" y="157"/>
                  </a:cubicBezTo>
                  <a:cubicBezTo>
                    <a:pt x="213" y="156"/>
                    <a:pt x="213" y="155"/>
                    <a:pt x="213" y="154"/>
                  </a:cubicBezTo>
                  <a:cubicBezTo>
                    <a:pt x="212" y="153"/>
                    <a:pt x="212" y="152"/>
                    <a:pt x="211" y="152"/>
                  </a:cubicBezTo>
                  <a:cubicBezTo>
                    <a:pt x="211" y="152"/>
                    <a:pt x="211" y="153"/>
                    <a:pt x="210" y="153"/>
                  </a:cubicBezTo>
                  <a:cubicBezTo>
                    <a:pt x="210" y="153"/>
                    <a:pt x="210" y="152"/>
                    <a:pt x="210" y="153"/>
                  </a:cubicBezTo>
                  <a:cubicBezTo>
                    <a:pt x="209" y="153"/>
                    <a:pt x="212" y="156"/>
                    <a:pt x="210" y="157"/>
                  </a:cubicBezTo>
                  <a:cubicBezTo>
                    <a:pt x="210" y="155"/>
                    <a:pt x="208" y="151"/>
                    <a:pt x="207" y="154"/>
                  </a:cubicBezTo>
                  <a:cubicBezTo>
                    <a:pt x="206" y="156"/>
                    <a:pt x="209" y="157"/>
                    <a:pt x="209" y="157"/>
                  </a:cubicBezTo>
                  <a:cubicBezTo>
                    <a:pt x="208" y="158"/>
                    <a:pt x="207" y="157"/>
                    <a:pt x="207" y="157"/>
                  </a:cubicBezTo>
                  <a:cubicBezTo>
                    <a:pt x="206" y="157"/>
                    <a:pt x="207" y="157"/>
                    <a:pt x="205" y="158"/>
                  </a:cubicBezTo>
                  <a:cubicBezTo>
                    <a:pt x="206" y="157"/>
                    <a:pt x="206" y="157"/>
                    <a:pt x="206" y="156"/>
                  </a:cubicBezTo>
                  <a:cubicBezTo>
                    <a:pt x="206" y="156"/>
                    <a:pt x="205" y="156"/>
                    <a:pt x="205" y="156"/>
                  </a:cubicBezTo>
                  <a:cubicBezTo>
                    <a:pt x="205" y="156"/>
                    <a:pt x="205" y="157"/>
                    <a:pt x="205" y="157"/>
                  </a:cubicBezTo>
                  <a:cubicBezTo>
                    <a:pt x="204" y="157"/>
                    <a:pt x="204" y="155"/>
                    <a:pt x="203" y="156"/>
                  </a:cubicBezTo>
                  <a:cubicBezTo>
                    <a:pt x="203" y="156"/>
                    <a:pt x="203" y="157"/>
                    <a:pt x="203" y="157"/>
                  </a:cubicBezTo>
                  <a:cubicBezTo>
                    <a:pt x="203" y="158"/>
                    <a:pt x="204" y="158"/>
                    <a:pt x="202" y="157"/>
                  </a:cubicBezTo>
                  <a:cubicBezTo>
                    <a:pt x="202" y="157"/>
                    <a:pt x="202" y="156"/>
                    <a:pt x="202" y="156"/>
                  </a:cubicBezTo>
                  <a:cubicBezTo>
                    <a:pt x="199" y="154"/>
                    <a:pt x="202" y="157"/>
                    <a:pt x="202" y="157"/>
                  </a:cubicBezTo>
                  <a:cubicBezTo>
                    <a:pt x="202" y="160"/>
                    <a:pt x="200" y="158"/>
                    <a:pt x="200" y="158"/>
                  </a:cubicBezTo>
                  <a:cubicBezTo>
                    <a:pt x="200" y="160"/>
                    <a:pt x="205" y="159"/>
                    <a:pt x="206" y="160"/>
                  </a:cubicBezTo>
                  <a:cubicBezTo>
                    <a:pt x="207" y="160"/>
                    <a:pt x="208" y="160"/>
                    <a:pt x="209" y="160"/>
                  </a:cubicBezTo>
                  <a:cubicBezTo>
                    <a:pt x="210" y="160"/>
                    <a:pt x="211" y="160"/>
                    <a:pt x="212" y="160"/>
                  </a:cubicBezTo>
                  <a:cubicBezTo>
                    <a:pt x="212" y="160"/>
                    <a:pt x="208" y="161"/>
                    <a:pt x="208" y="161"/>
                  </a:cubicBezTo>
                  <a:cubicBezTo>
                    <a:pt x="207" y="161"/>
                    <a:pt x="207" y="161"/>
                    <a:pt x="207" y="161"/>
                  </a:cubicBezTo>
                  <a:cubicBezTo>
                    <a:pt x="207" y="161"/>
                    <a:pt x="206" y="161"/>
                    <a:pt x="206" y="162"/>
                  </a:cubicBezTo>
                  <a:cubicBezTo>
                    <a:pt x="206" y="160"/>
                    <a:pt x="206" y="160"/>
                    <a:pt x="204" y="161"/>
                  </a:cubicBezTo>
                  <a:cubicBezTo>
                    <a:pt x="204" y="160"/>
                    <a:pt x="205" y="160"/>
                    <a:pt x="205" y="160"/>
                  </a:cubicBezTo>
                  <a:cubicBezTo>
                    <a:pt x="205" y="159"/>
                    <a:pt x="203" y="160"/>
                    <a:pt x="203" y="160"/>
                  </a:cubicBezTo>
                  <a:cubicBezTo>
                    <a:pt x="202" y="159"/>
                    <a:pt x="200" y="162"/>
                    <a:pt x="200" y="162"/>
                  </a:cubicBezTo>
                  <a:cubicBezTo>
                    <a:pt x="198" y="163"/>
                    <a:pt x="200" y="163"/>
                    <a:pt x="201" y="164"/>
                  </a:cubicBezTo>
                  <a:cubicBezTo>
                    <a:pt x="202" y="164"/>
                    <a:pt x="201" y="164"/>
                    <a:pt x="201" y="164"/>
                  </a:cubicBezTo>
                  <a:close/>
                  <a:moveTo>
                    <a:pt x="202" y="178"/>
                  </a:moveTo>
                  <a:cubicBezTo>
                    <a:pt x="203" y="177"/>
                    <a:pt x="201" y="175"/>
                    <a:pt x="200" y="175"/>
                  </a:cubicBezTo>
                  <a:cubicBezTo>
                    <a:pt x="200" y="175"/>
                    <a:pt x="200" y="175"/>
                    <a:pt x="200" y="175"/>
                  </a:cubicBezTo>
                  <a:cubicBezTo>
                    <a:pt x="200" y="176"/>
                    <a:pt x="201" y="179"/>
                    <a:pt x="202" y="178"/>
                  </a:cubicBezTo>
                  <a:close/>
                  <a:moveTo>
                    <a:pt x="368" y="27"/>
                  </a:moveTo>
                  <a:cubicBezTo>
                    <a:pt x="368" y="27"/>
                    <a:pt x="366" y="29"/>
                    <a:pt x="367" y="29"/>
                  </a:cubicBezTo>
                  <a:cubicBezTo>
                    <a:pt x="367" y="29"/>
                    <a:pt x="369" y="28"/>
                    <a:pt x="369" y="28"/>
                  </a:cubicBezTo>
                  <a:cubicBezTo>
                    <a:pt x="369" y="28"/>
                    <a:pt x="368" y="28"/>
                    <a:pt x="368" y="27"/>
                  </a:cubicBezTo>
                  <a:cubicBezTo>
                    <a:pt x="368" y="27"/>
                    <a:pt x="368" y="27"/>
                    <a:pt x="368" y="27"/>
                  </a:cubicBezTo>
                  <a:close/>
                  <a:moveTo>
                    <a:pt x="30" y="138"/>
                  </a:moveTo>
                  <a:cubicBezTo>
                    <a:pt x="30" y="138"/>
                    <a:pt x="30" y="138"/>
                    <a:pt x="30" y="138"/>
                  </a:cubicBezTo>
                  <a:cubicBezTo>
                    <a:pt x="31" y="138"/>
                    <a:pt x="30" y="137"/>
                    <a:pt x="30" y="137"/>
                  </a:cubicBezTo>
                  <a:lnTo>
                    <a:pt x="30" y="138"/>
                  </a:lnTo>
                  <a:close/>
                  <a:moveTo>
                    <a:pt x="48" y="133"/>
                  </a:moveTo>
                  <a:cubicBezTo>
                    <a:pt x="48" y="133"/>
                    <a:pt x="48" y="133"/>
                    <a:pt x="48" y="133"/>
                  </a:cubicBezTo>
                  <a:cubicBezTo>
                    <a:pt x="49" y="133"/>
                    <a:pt x="49" y="133"/>
                    <a:pt x="49" y="133"/>
                  </a:cubicBezTo>
                  <a:cubicBezTo>
                    <a:pt x="48" y="133"/>
                    <a:pt x="48" y="133"/>
                    <a:pt x="48" y="133"/>
                  </a:cubicBezTo>
                  <a:close/>
                  <a:moveTo>
                    <a:pt x="77" y="107"/>
                  </a:moveTo>
                  <a:cubicBezTo>
                    <a:pt x="77" y="107"/>
                    <a:pt x="76" y="108"/>
                    <a:pt x="76" y="108"/>
                  </a:cubicBezTo>
                  <a:cubicBezTo>
                    <a:pt x="76" y="108"/>
                    <a:pt x="76" y="108"/>
                    <a:pt x="76" y="108"/>
                  </a:cubicBezTo>
                  <a:cubicBezTo>
                    <a:pt x="76" y="108"/>
                    <a:pt x="76" y="108"/>
                    <a:pt x="76" y="108"/>
                  </a:cubicBezTo>
                  <a:cubicBezTo>
                    <a:pt x="75" y="108"/>
                    <a:pt x="75" y="108"/>
                    <a:pt x="75" y="108"/>
                  </a:cubicBezTo>
                  <a:cubicBezTo>
                    <a:pt x="76" y="107"/>
                    <a:pt x="76" y="107"/>
                    <a:pt x="76" y="107"/>
                  </a:cubicBezTo>
                  <a:cubicBezTo>
                    <a:pt x="76" y="107"/>
                    <a:pt x="76" y="107"/>
                    <a:pt x="76" y="107"/>
                  </a:cubicBezTo>
                  <a:cubicBezTo>
                    <a:pt x="75" y="107"/>
                    <a:pt x="74" y="107"/>
                    <a:pt x="74" y="107"/>
                  </a:cubicBezTo>
                  <a:cubicBezTo>
                    <a:pt x="73" y="107"/>
                    <a:pt x="73" y="107"/>
                    <a:pt x="73" y="107"/>
                  </a:cubicBezTo>
                  <a:cubicBezTo>
                    <a:pt x="74" y="107"/>
                    <a:pt x="76" y="107"/>
                    <a:pt x="76" y="106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75" y="105"/>
                    <a:pt x="74" y="105"/>
                    <a:pt x="73" y="106"/>
                  </a:cubicBezTo>
                  <a:cubicBezTo>
                    <a:pt x="74" y="105"/>
                    <a:pt x="74" y="105"/>
                    <a:pt x="75" y="105"/>
                  </a:cubicBezTo>
                  <a:cubicBezTo>
                    <a:pt x="75" y="105"/>
                    <a:pt x="75" y="105"/>
                    <a:pt x="75" y="105"/>
                  </a:cubicBezTo>
                  <a:cubicBezTo>
                    <a:pt x="75" y="105"/>
                    <a:pt x="75" y="105"/>
                    <a:pt x="75" y="105"/>
                  </a:cubicBezTo>
                  <a:cubicBezTo>
                    <a:pt x="74" y="104"/>
                    <a:pt x="74" y="104"/>
                    <a:pt x="74" y="104"/>
                  </a:cubicBezTo>
                  <a:cubicBezTo>
                    <a:pt x="75" y="104"/>
                    <a:pt x="75" y="104"/>
                    <a:pt x="75" y="104"/>
                  </a:cubicBezTo>
                  <a:cubicBezTo>
                    <a:pt x="75" y="104"/>
                    <a:pt x="75" y="104"/>
                    <a:pt x="75" y="104"/>
                  </a:cubicBezTo>
                  <a:cubicBezTo>
                    <a:pt x="75" y="104"/>
                    <a:pt x="75" y="104"/>
                    <a:pt x="75" y="104"/>
                  </a:cubicBezTo>
                  <a:cubicBezTo>
                    <a:pt x="75" y="103"/>
                    <a:pt x="75" y="103"/>
                    <a:pt x="75" y="103"/>
                  </a:cubicBezTo>
                  <a:cubicBezTo>
                    <a:pt x="76" y="103"/>
                    <a:pt x="76" y="103"/>
                    <a:pt x="76" y="103"/>
                  </a:cubicBezTo>
                  <a:cubicBezTo>
                    <a:pt x="75" y="103"/>
                    <a:pt x="76" y="102"/>
                    <a:pt x="76" y="102"/>
                  </a:cubicBezTo>
                  <a:cubicBezTo>
                    <a:pt x="75" y="101"/>
                    <a:pt x="75" y="101"/>
                    <a:pt x="75" y="101"/>
                  </a:cubicBezTo>
                  <a:cubicBezTo>
                    <a:pt x="75" y="101"/>
                    <a:pt x="75" y="101"/>
                    <a:pt x="75" y="101"/>
                  </a:cubicBezTo>
                  <a:cubicBezTo>
                    <a:pt x="75" y="101"/>
                    <a:pt x="74" y="102"/>
                    <a:pt x="74" y="102"/>
                  </a:cubicBezTo>
                  <a:cubicBezTo>
                    <a:pt x="74" y="102"/>
                    <a:pt x="74" y="101"/>
                    <a:pt x="74" y="10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4" y="100"/>
                    <a:pt x="74" y="100"/>
                    <a:pt x="74" y="100"/>
                  </a:cubicBezTo>
                  <a:cubicBezTo>
                    <a:pt x="73" y="100"/>
                    <a:pt x="73" y="100"/>
                    <a:pt x="73" y="100"/>
                  </a:cubicBezTo>
                  <a:cubicBezTo>
                    <a:pt x="73" y="100"/>
                    <a:pt x="73" y="100"/>
                    <a:pt x="73" y="100"/>
                  </a:cubicBezTo>
                  <a:cubicBezTo>
                    <a:pt x="71" y="100"/>
                    <a:pt x="71" y="100"/>
                    <a:pt x="71" y="100"/>
                  </a:cubicBezTo>
                  <a:cubicBezTo>
                    <a:pt x="71" y="100"/>
                    <a:pt x="71" y="100"/>
                    <a:pt x="71" y="100"/>
                  </a:cubicBezTo>
                  <a:cubicBezTo>
                    <a:pt x="71" y="100"/>
                    <a:pt x="71" y="100"/>
                    <a:pt x="71" y="100"/>
                  </a:cubicBezTo>
                  <a:cubicBezTo>
                    <a:pt x="70" y="100"/>
                    <a:pt x="70" y="100"/>
                    <a:pt x="70" y="100"/>
                  </a:cubicBezTo>
                  <a:cubicBezTo>
                    <a:pt x="70" y="101"/>
                    <a:pt x="70" y="102"/>
                    <a:pt x="69" y="102"/>
                  </a:cubicBezTo>
                  <a:cubicBezTo>
                    <a:pt x="69" y="102"/>
                    <a:pt x="69" y="102"/>
                    <a:pt x="69" y="102"/>
                  </a:cubicBezTo>
                  <a:cubicBezTo>
                    <a:pt x="70" y="101"/>
                    <a:pt x="70" y="101"/>
                    <a:pt x="70" y="100"/>
                  </a:cubicBezTo>
                  <a:cubicBezTo>
                    <a:pt x="71" y="100"/>
                    <a:pt x="71" y="100"/>
                    <a:pt x="71" y="100"/>
                  </a:cubicBezTo>
                  <a:cubicBezTo>
                    <a:pt x="70" y="99"/>
                    <a:pt x="70" y="99"/>
                    <a:pt x="70" y="99"/>
                  </a:cubicBezTo>
                  <a:cubicBezTo>
                    <a:pt x="70" y="98"/>
                    <a:pt x="70" y="98"/>
                    <a:pt x="70" y="98"/>
                  </a:cubicBezTo>
                  <a:cubicBezTo>
                    <a:pt x="70" y="98"/>
                    <a:pt x="70" y="98"/>
                    <a:pt x="70" y="98"/>
                  </a:cubicBezTo>
                  <a:cubicBezTo>
                    <a:pt x="69" y="98"/>
                    <a:pt x="68" y="99"/>
                    <a:pt x="67" y="99"/>
                  </a:cubicBezTo>
                  <a:cubicBezTo>
                    <a:pt x="67" y="99"/>
                    <a:pt x="67" y="99"/>
                    <a:pt x="67" y="99"/>
                  </a:cubicBezTo>
                  <a:cubicBezTo>
                    <a:pt x="67" y="98"/>
                    <a:pt x="67" y="98"/>
                    <a:pt x="67" y="98"/>
                  </a:cubicBezTo>
                  <a:cubicBezTo>
                    <a:pt x="67" y="98"/>
                    <a:pt x="67" y="99"/>
                    <a:pt x="66" y="99"/>
                  </a:cubicBezTo>
                  <a:cubicBezTo>
                    <a:pt x="67" y="98"/>
                    <a:pt x="67" y="98"/>
                    <a:pt x="67" y="98"/>
                  </a:cubicBezTo>
                  <a:cubicBezTo>
                    <a:pt x="67" y="98"/>
                    <a:pt x="67" y="98"/>
                    <a:pt x="67" y="98"/>
                  </a:cubicBezTo>
                  <a:cubicBezTo>
                    <a:pt x="67" y="97"/>
                    <a:pt x="68" y="96"/>
                    <a:pt x="68" y="95"/>
                  </a:cubicBezTo>
                  <a:cubicBezTo>
                    <a:pt x="68" y="95"/>
                    <a:pt x="67" y="94"/>
                    <a:pt x="67" y="94"/>
                  </a:cubicBezTo>
                  <a:cubicBezTo>
                    <a:pt x="67" y="94"/>
                    <a:pt x="67" y="94"/>
                    <a:pt x="67" y="94"/>
                  </a:cubicBezTo>
                  <a:cubicBezTo>
                    <a:pt x="67" y="94"/>
                    <a:pt x="67" y="94"/>
                    <a:pt x="67" y="94"/>
                  </a:cubicBezTo>
                  <a:cubicBezTo>
                    <a:pt x="66" y="94"/>
                    <a:pt x="66" y="94"/>
                    <a:pt x="66" y="94"/>
                  </a:cubicBezTo>
                  <a:cubicBezTo>
                    <a:pt x="66" y="94"/>
                    <a:pt x="65" y="94"/>
                    <a:pt x="65" y="94"/>
                  </a:cubicBezTo>
                  <a:cubicBezTo>
                    <a:pt x="65" y="94"/>
                    <a:pt x="65" y="94"/>
                    <a:pt x="65" y="94"/>
                  </a:cubicBezTo>
                  <a:cubicBezTo>
                    <a:pt x="65" y="93"/>
                    <a:pt x="65" y="93"/>
                    <a:pt x="65" y="93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5" y="93"/>
                    <a:pt x="65" y="93"/>
                    <a:pt x="65" y="93"/>
                  </a:cubicBezTo>
                  <a:cubicBezTo>
                    <a:pt x="65" y="92"/>
                    <a:pt x="65" y="92"/>
                    <a:pt x="65" y="91"/>
                  </a:cubicBezTo>
                  <a:cubicBezTo>
                    <a:pt x="65" y="91"/>
                    <a:pt x="65" y="91"/>
                    <a:pt x="65" y="91"/>
                  </a:cubicBezTo>
                  <a:cubicBezTo>
                    <a:pt x="65" y="91"/>
                    <a:pt x="65" y="91"/>
                    <a:pt x="65" y="91"/>
                  </a:cubicBezTo>
                  <a:cubicBezTo>
                    <a:pt x="65" y="90"/>
                    <a:pt x="65" y="90"/>
                    <a:pt x="65" y="90"/>
                  </a:cubicBezTo>
                  <a:cubicBezTo>
                    <a:pt x="66" y="90"/>
                    <a:pt x="67" y="89"/>
                    <a:pt x="68" y="88"/>
                  </a:cubicBezTo>
                  <a:cubicBezTo>
                    <a:pt x="66" y="89"/>
                    <a:pt x="66" y="89"/>
                    <a:pt x="66" y="89"/>
                  </a:cubicBezTo>
                  <a:cubicBezTo>
                    <a:pt x="66" y="89"/>
                    <a:pt x="66" y="89"/>
                    <a:pt x="66" y="89"/>
                  </a:cubicBezTo>
                  <a:cubicBezTo>
                    <a:pt x="65" y="89"/>
                    <a:pt x="65" y="89"/>
                    <a:pt x="65" y="90"/>
                  </a:cubicBezTo>
                  <a:cubicBezTo>
                    <a:pt x="64" y="90"/>
                    <a:pt x="64" y="90"/>
                    <a:pt x="64" y="90"/>
                  </a:cubicBezTo>
                  <a:cubicBezTo>
                    <a:pt x="64" y="91"/>
                    <a:pt x="64" y="91"/>
                    <a:pt x="64" y="91"/>
                  </a:cubicBezTo>
                  <a:cubicBezTo>
                    <a:pt x="64" y="91"/>
                    <a:pt x="63" y="91"/>
                    <a:pt x="63" y="91"/>
                  </a:cubicBezTo>
                  <a:cubicBezTo>
                    <a:pt x="63" y="91"/>
                    <a:pt x="63" y="91"/>
                    <a:pt x="63" y="91"/>
                  </a:cubicBezTo>
                  <a:cubicBezTo>
                    <a:pt x="63" y="92"/>
                    <a:pt x="63" y="92"/>
                    <a:pt x="62" y="93"/>
                  </a:cubicBezTo>
                  <a:cubicBezTo>
                    <a:pt x="62" y="92"/>
                    <a:pt x="62" y="92"/>
                    <a:pt x="61" y="92"/>
                  </a:cubicBezTo>
                  <a:cubicBezTo>
                    <a:pt x="61" y="92"/>
                    <a:pt x="61" y="92"/>
                    <a:pt x="61" y="92"/>
                  </a:cubicBezTo>
                  <a:cubicBezTo>
                    <a:pt x="60" y="92"/>
                    <a:pt x="60" y="92"/>
                    <a:pt x="60" y="92"/>
                  </a:cubicBezTo>
                  <a:cubicBezTo>
                    <a:pt x="60" y="91"/>
                    <a:pt x="60" y="91"/>
                    <a:pt x="60" y="91"/>
                  </a:cubicBezTo>
                  <a:cubicBezTo>
                    <a:pt x="60" y="91"/>
                    <a:pt x="60" y="91"/>
                    <a:pt x="60" y="91"/>
                  </a:cubicBezTo>
                  <a:cubicBezTo>
                    <a:pt x="60" y="90"/>
                    <a:pt x="60" y="90"/>
                    <a:pt x="60" y="90"/>
                  </a:cubicBezTo>
                  <a:cubicBezTo>
                    <a:pt x="60" y="89"/>
                    <a:pt x="60" y="89"/>
                    <a:pt x="60" y="89"/>
                  </a:cubicBezTo>
                  <a:cubicBezTo>
                    <a:pt x="60" y="89"/>
                    <a:pt x="60" y="89"/>
                    <a:pt x="60" y="89"/>
                  </a:cubicBezTo>
                  <a:cubicBezTo>
                    <a:pt x="59" y="89"/>
                    <a:pt x="59" y="89"/>
                    <a:pt x="59" y="89"/>
                  </a:cubicBezTo>
                  <a:cubicBezTo>
                    <a:pt x="59" y="89"/>
                    <a:pt x="59" y="89"/>
                    <a:pt x="59" y="89"/>
                  </a:cubicBezTo>
                  <a:cubicBezTo>
                    <a:pt x="58" y="89"/>
                    <a:pt x="58" y="89"/>
                    <a:pt x="58" y="89"/>
                  </a:cubicBezTo>
                  <a:cubicBezTo>
                    <a:pt x="58" y="88"/>
                    <a:pt x="58" y="88"/>
                    <a:pt x="58" y="88"/>
                  </a:cubicBezTo>
                  <a:cubicBezTo>
                    <a:pt x="58" y="88"/>
                    <a:pt x="58" y="88"/>
                    <a:pt x="59" y="87"/>
                  </a:cubicBezTo>
                  <a:cubicBezTo>
                    <a:pt x="58" y="87"/>
                    <a:pt x="58" y="87"/>
                    <a:pt x="58" y="87"/>
                  </a:cubicBezTo>
                  <a:cubicBezTo>
                    <a:pt x="57" y="87"/>
                    <a:pt x="57" y="87"/>
                    <a:pt x="57" y="87"/>
                  </a:cubicBezTo>
                  <a:cubicBezTo>
                    <a:pt x="57" y="87"/>
                    <a:pt x="57" y="87"/>
                    <a:pt x="57" y="87"/>
                  </a:cubicBezTo>
                  <a:cubicBezTo>
                    <a:pt x="56" y="87"/>
                    <a:pt x="56" y="87"/>
                    <a:pt x="56" y="87"/>
                  </a:cubicBezTo>
                  <a:cubicBezTo>
                    <a:pt x="56" y="87"/>
                    <a:pt x="56" y="87"/>
                    <a:pt x="56" y="87"/>
                  </a:cubicBezTo>
                  <a:cubicBezTo>
                    <a:pt x="56" y="87"/>
                    <a:pt x="56" y="87"/>
                    <a:pt x="56" y="87"/>
                  </a:cubicBezTo>
                  <a:cubicBezTo>
                    <a:pt x="56" y="88"/>
                    <a:pt x="56" y="88"/>
                    <a:pt x="56" y="88"/>
                  </a:cubicBezTo>
                  <a:cubicBezTo>
                    <a:pt x="56" y="88"/>
                    <a:pt x="56" y="88"/>
                    <a:pt x="56" y="88"/>
                  </a:cubicBezTo>
                  <a:cubicBezTo>
                    <a:pt x="55" y="87"/>
                    <a:pt x="55" y="87"/>
                    <a:pt x="55" y="87"/>
                  </a:cubicBezTo>
                  <a:cubicBezTo>
                    <a:pt x="55" y="88"/>
                    <a:pt x="55" y="88"/>
                    <a:pt x="55" y="88"/>
                  </a:cubicBezTo>
                  <a:cubicBezTo>
                    <a:pt x="55" y="87"/>
                    <a:pt x="55" y="87"/>
                    <a:pt x="55" y="87"/>
                  </a:cubicBezTo>
                  <a:cubicBezTo>
                    <a:pt x="55" y="88"/>
                    <a:pt x="55" y="88"/>
                    <a:pt x="55" y="88"/>
                  </a:cubicBezTo>
                  <a:cubicBezTo>
                    <a:pt x="54" y="88"/>
                    <a:pt x="54" y="88"/>
                    <a:pt x="54" y="88"/>
                  </a:cubicBezTo>
                  <a:cubicBezTo>
                    <a:pt x="54" y="88"/>
                    <a:pt x="54" y="88"/>
                    <a:pt x="54" y="88"/>
                  </a:cubicBezTo>
                  <a:cubicBezTo>
                    <a:pt x="54" y="88"/>
                    <a:pt x="54" y="89"/>
                    <a:pt x="55" y="90"/>
                  </a:cubicBezTo>
                  <a:cubicBezTo>
                    <a:pt x="55" y="91"/>
                    <a:pt x="55" y="91"/>
                    <a:pt x="55" y="93"/>
                  </a:cubicBezTo>
                  <a:cubicBezTo>
                    <a:pt x="55" y="93"/>
                    <a:pt x="55" y="93"/>
                    <a:pt x="55" y="93"/>
                  </a:cubicBezTo>
                  <a:cubicBezTo>
                    <a:pt x="55" y="93"/>
                    <a:pt x="55" y="93"/>
                    <a:pt x="55" y="93"/>
                  </a:cubicBezTo>
                  <a:cubicBezTo>
                    <a:pt x="54" y="93"/>
                    <a:pt x="54" y="93"/>
                    <a:pt x="54" y="93"/>
                  </a:cubicBezTo>
                  <a:cubicBezTo>
                    <a:pt x="54" y="93"/>
                    <a:pt x="55" y="93"/>
                    <a:pt x="55" y="93"/>
                  </a:cubicBezTo>
                  <a:cubicBezTo>
                    <a:pt x="54" y="93"/>
                    <a:pt x="53" y="93"/>
                    <a:pt x="54" y="94"/>
                  </a:cubicBezTo>
                  <a:cubicBezTo>
                    <a:pt x="54" y="94"/>
                    <a:pt x="54" y="94"/>
                    <a:pt x="54" y="94"/>
                  </a:cubicBezTo>
                  <a:cubicBezTo>
                    <a:pt x="54" y="94"/>
                    <a:pt x="54" y="94"/>
                    <a:pt x="54" y="94"/>
                  </a:cubicBezTo>
                  <a:cubicBezTo>
                    <a:pt x="53" y="94"/>
                    <a:pt x="53" y="94"/>
                    <a:pt x="53" y="94"/>
                  </a:cubicBezTo>
                  <a:cubicBezTo>
                    <a:pt x="53" y="94"/>
                    <a:pt x="53" y="94"/>
                    <a:pt x="53" y="94"/>
                  </a:cubicBezTo>
                  <a:cubicBezTo>
                    <a:pt x="53" y="94"/>
                    <a:pt x="53" y="94"/>
                    <a:pt x="53" y="93"/>
                  </a:cubicBezTo>
                  <a:cubicBezTo>
                    <a:pt x="53" y="94"/>
                    <a:pt x="52" y="94"/>
                    <a:pt x="52" y="94"/>
                  </a:cubicBezTo>
                  <a:cubicBezTo>
                    <a:pt x="52" y="94"/>
                    <a:pt x="52" y="94"/>
                    <a:pt x="52" y="94"/>
                  </a:cubicBezTo>
                  <a:cubicBezTo>
                    <a:pt x="52" y="92"/>
                    <a:pt x="50" y="92"/>
                    <a:pt x="50" y="93"/>
                  </a:cubicBezTo>
                  <a:cubicBezTo>
                    <a:pt x="50" y="94"/>
                    <a:pt x="49" y="95"/>
                    <a:pt x="49" y="97"/>
                  </a:cubicBezTo>
                  <a:cubicBezTo>
                    <a:pt x="49" y="96"/>
                    <a:pt x="49" y="96"/>
                    <a:pt x="49" y="96"/>
                  </a:cubicBezTo>
                  <a:cubicBezTo>
                    <a:pt x="47" y="96"/>
                    <a:pt x="47" y="96"/>
                    <a:pt x="47" y="96"/>
                  </a:cubicBezTo>
                  <a:cubicBezTo>
                    <a:pt x="48" y="96"/>
                    <a:pt x="48" y="96"/>
                    <a:pt x="48" y="96"/>
                  </a:cubicBezTo>
                  <a:cubicBezTo>
                    <a:pt x="48" y="96"/>
                    <a:pt x="48" y="96"/>
                    <a:pt x="48" y="96"/>
                  </a:cubicBezTo>
                  <a:cubicBezTo>
                    <a:pt x="47" y="96"/>
                    <a:pt x="48" y="97"/>
                    <a:pt x="48" y="98"/>
                  </a:cubicBezTo>
                  <a:cubicBezTo>
                    <a:pt x="47" y="96"/>
                    <a:pt x="47" y="95"/>
                    <a:pt x="46" y="94"/>
                  </a:cubicBezTo>
                  <a:cubicBezTo>
                    <a:pt x="46" y="94"/>
                    <a:pt x="46" y="94"/>
                    <a:pt x="46" y="94"/>
                  </a:cubicBezTo>
                  <a:cubicBezTo>
                    <a:pt x="45" y="94"/>
                    <a:pt x="45" y="94"/>
                    <a:pt x="45" y="94"/>
                  </a:cubicBezTo>
                  <a:cubicBezTo>
                    <a:pt x="45" y="94"/>
                    <a:pt x="45" y="94"/>
                    <a:pt x="45" y="94"/>
                  </a:cubicBezTo>
                  <a:cubicBezTo>
                    <a:pt x="44" y="94"/>
                    <a:pt x="44" y="94"/>
                    <a:pt x="44" y="94"/>
                  </a:cubicBezTo>
                  <a:cubicBezTo>
                    <a:pt x="44" y="94"/>
                    <a:pt x="44" y="94"/>
                    <a:pt x="44" y="94"/>
                  </a:cubicBezTo>
                  <a:cubicBezTo>
                    <a:pt x="44" y="94"/>
                    <a:pt x="43" y="93"/>
                    <a:pt x="43" y="94"/>
                  </a:cubicBezTo>
                  <a:cubicBezTo>
                    <a:pt x="42" y="95"/>
                    <a:pt x="43" y="96"/>
                    <a:pt x="43" y="97"/>
                  </a:cubicBezTo>
                  <a:cubicBezTo>
                    <a:pt x="44" y="98"/>
                    <a:pt x="44" y="98"/>
                    <a:pt x="44" y="98"/>
                  </a:cubicBezTo>
                  <a:cubicBezTo>
                    <a:pt x="44" y="98"/>
                    <a:pt x="44" y="98"/>
                    <a:pt x="44" y="98"/>
                  </a:cubicBezTo>
                  <a:cubicBezTo>
                    <a:pt x="44" y="98"/>
                    <a:pt x="45" y="99"/>
                    <a:pt x="45" y="100"/>
                  </a:cubicBezTo>
                  <a:cubicBezTo>
                    <a:pt x="44" y="100"/>
                    <a:pt x="44" y="100"/>
                    <a:pt x="44" y="100"/>
                  </a:cubicBezTo>
                  <a:cubicBezTo>
                    <a:pt x="44" y="101"/>
                    <a:pt x="44" y="101"/>
                    <a:pt x="44" y="101"/>
                  </a:cubicBezTo>
                  <a:cubicBezTo>
                    <a:pt x="45" y="101"/>
                    <a:pt x="45" y="101"/>
                    <a:pt x="45" y="102"/>
                  </a:cubicBezTo>
                  <a:cubicBezTo>
                    <a:pt x="45" y="102"/>
                    <a:pt x="45" y="102"/>
                    <a:pt x="45" y="102"/>
                  </a:cubicBezTo>
                  <a:cubicBezTo>
                    <a:pt x="44" y="101"/>
                    <a:pt x="44" y="101"/>
                    <a:pt x="44" y="101"/>
                  </a:cubicBezTo>
                  <a:cubicBezTo>
                    <a:pt x="44" y="100"/>
                    <a:pt x="44" y="99"/>
                    <a:pt x="44" y="99"/>
                  </a:cubicBezTo>
                  <a:cubicBezTo>
                    <a:pt x="43" y="98"/>
                    <a:pt x="43" y="98"/>
                    <a:pt x="43" y="98"/>
                  </a:cubicBezTo>
                  <a:cubicBezTo>
                    <a:pt x="43" y="98"/>
                    <a:pt x="43" y="98"/>
                    <a:pt x="43" y="97"/>
                  </a:cubicBezTo>
                  <a:cubicBezTo>
                    <a:pt x="42" y="97"/>
                    <a:pt x="42" y="97"/>
                    <a:pt x="41" y="97"/>
                  </a:cubicBezTo>
                  <a:cubicBezTo>
                    <a:pt x="41" y="96"/>
                    <a:pt x="41" y="95"/>
                    <a:pt x="41" y="95"/>
                  </a:cubicBezTo>
                  <a:cubicBezTo>
                    <a:pt x="40" y="95"/>
                    <a:pt x="40" y="95"/>
                    <a:pt x="40" y="95"/>
                  </a:cubicBezTo>
                  <a:cubicBezTo>
                    <a:pt x="41" y="94"/>
                    <a:pt x="41" y="94"/>
                    <a:pt x="41" y="94"/>
                  </a:cubicBezTo>
                  <a:cubicBezTo>
                    <a:pt x="40" y="94"/>
                    <a:pt x="40" y="94"/>
                    <a:pt x="40" y="94"/>
                  </a:cubicBezTo>
                  <a:cubicBezTo>
                    <a:pt x="40" y="94"/>
                    <a:pt x="40" y="94"/>
                    <a:pt x="40" y="94"/>
                  </a:cubicBezTo>
                  <a:cubicBezTo>
                    <a:pt x="39" y="94"/>
                    <a:pt x="39" y="94"/>
                    <a:pt x="39" y="94"/>
                  </a:cubicBezTo>
                  <a:cubicBezTo>
                    <a:pt x="39" y="94"/>
                    <a:pt x="39" y="94"/>
                    <a:pt x="39" y="93"/>
                  </a:cubicBezTo>
                  <a:cubicBezTo>
                    <a:pt x="39" y="93"/>
                    <a:pt x="39" y="93"/>
                    <a:pt x="39" y="93"/>
                  </a:cubicBezTo>
                  <a:cubicBezTo>
                    <a:pt x="39" y="94"/>
                    <a:pt x="39" y="94"/>
                    <a:pt x="39" y="94"/>
                  </a:cubicBezTo>
                  <a:cubicBezTo>
                    <a:pt x="39" y="94"/>
                    <a:pt x="39" y="94"/>
                    <a:pt x="39" y="94"/>
                  </a:cubicBezTo>
                  <a:cubicBezTo>
                    <a:pt x="38" y="94"/>
                    <a:pt x="38" y="94"/>
                    <a:pt x="38" y="94"/>
                  </a:cubicBezTo>
                  <a:cubicBezTo>
                    <a:pt x="38" y="94"/>
                    <a:pt x="38" y="94"/>
                    <a:pt x="37" y="94"/>
                  </a:cubicBezTo>
                  <a:cubicBezTo>
                    <a:pt x="37" y="95"/>
                    <a:pt x="37" y="95"/>
                    <a:pt x="37" y="95"/>
                  </a:cubicBezTo>
                  <a:cubicBezTo>
                    <a:pt x="37" y="95"/>
                    <a:pt x="37" y="95"/>
                    <a:pt x="37" y="95"/>
                  </a:cubicBezTo>
                  <a:cubicBezTo>
                    <a:pt x="37" y="95"/>
                    <a:pt x="37" y="95"/>
                    <a:pt x="37" y="95"/>
                  </a:cubicBezTo>
                  <a:cubicBezTo>
                    <a:pt x="36" y="95"/>
                    <a:pt x="36" y="95"/>
                    <a:pt x="36" y="95"/>
                  </a:cubicBezTo>
                  <a:cubicBezTo>
                    <a:pt x="36" y="95"/>
                    <a:pt x="35" y="95"/>
                    <a:pt x="35" y="96"/>
                  </a:cubicBezTo>
                  <a:cubicBezTo>
                    <a:pt x="35" y="97"/>
                    <a:pt x="35" y="97"/>
                    <a:pt x="35" y="97"/>
                  </a:cubicBezTo>
                  <a:cubicBezTo>
                    <a:pt x="35" y="97"/>
                    <a:pt x="35" y="97"/>
                    <a:pt x="35" y="97"/>
                  </a:cubicBezTo>
                  <a:cubicBezTo>
                    <a:pt x="35" y="97"/>
                    <a:pt x="35" y="97"/>
                    <a:pt x="35" y="97"/>
                  </a:cubicBezTo>
                  <a:cubicBezTo>
                    <a:pt x="35" y="98"/>
                    <a:pt x="36" y="100"/>
                    <a:pt x="35" y="101"/>
                  </a:cubicBezTo>
                  <a:cubicBezTo>
                    <a:pt x="35" y="101"/>
                    <a:pt x="35" y="101"/>
                    <a:pt x="34" y="100"/>
                  </a:cubicBezTo>
                  <a:cubicBezTo>
                    <a:pt x="34" y="101"/>
                    <a:pt x="34" y="101"/>
                    <a:pt x="34" y="101"/>
                  </a:cubicBezTo>
                  <a:cubicBezTo>
                    <a:pt x="34" y="100"/>
                    <a:pt x="34" y="100"/>
                    <a:pt x="34" y="100"/>
                  </a:cubicBezTo>
                  <a:cubicBezTo>
                    <a:pt x="34" y="100"/>
                    <a:pt x="33" y="99"/>
                    <a:pt x="33" y="99"/>
                  </a:cubicBezTo>
                  <a:cubicBezTo>
                    <a:pt x="33" y="99"/>
                    <a:pt x="32" y="98"/>
                    <a:pt x="32" y="98"/>
                  </a:cubicBezTo>
                  <a:cubicBezTo>
                    <a:pt x="32" y="98"/>
                    <a:pt x="32" y="98"/>
                    <a:pt x="32" y="98"/>
                  </a:cubicBezTo>
                  <a:cubicBezTo>
                    <a:pt x="32" y="97"/>
                    <a:pt x="32" y="97"/>
                    <a:pt x="32" y="97"/>
                  </a:cubicBezTo>
                  <a:cubicBezTo>
                    <a:pt x="32" y="97"/>
                    <a:pt x="32" y="97"/>
                    <a:pt x="32" y="97"/>
                  </a:cubicBezTo>
                  <a:cubicBezTo>
                    <a:pt x="31" y="97"/>
                    <a:pt x="31" y="96"/>
                    <a:pt x="31" y="95"/>
                  </a:cubicBezTo>
                  <a:cubicBezTo>
                    <a:pt x="31" y="95"/>
                    <a:pt x="31" y="95"/>
                    <a:pt x="31" y="95"/>
                  </a:cubicBezTo>
                  <a:cubicBezTo>
                    <a:pt x="31" y="95"/>
                    <a:pt x="31" y="95"/>
                    <a:pt x="31" y="95"/>
                  </a:cubicBezTo>
                  <a:cubicBezTo>
                    <a:pt x="30" y="95"/>
                    <a:pt x="30" y="95"/>
                    <a:pt x="30" y="95"/>
                  </a:cubicBezTo>
                  <a:cubicBezTo>
                    <a:pt x="29" y="95"/>
                    <a:pt x="29" y="95"/>
                    <a:pt x="29" y="95"/>
                  </a:cubicBezTo>
                  <a:cubicBezTo>
                    <a:pt x="29" y="95"/>
                    <a:pt x="29" y="95"/>
                    <a:pt x="29" y="95"/>
                  </a:cubicBezTo>
                  <a:cubicBezTo>
                    <a:pt x="29" y="95"/>
                    <a:pt x="29" y="95"/>
                    <a:pt x="28" y="95"/>
                  </a:cubicBezTo>
                  <a:cubicBezTo>
                    <a:pt x="28" y="96"/>
                    <a:pt x="28" y="96"/>
                    <a:pt x="28" y="96"/>
                  </a:cubicBezTo>
                  <a:cubicBezTo>
                    <a:pt x="28" y="96"/>
                    <a:pt x="28" y="96"/>
                    <a:pt x="28" y="96"/>
                  </a:cubicBezTo>
                  <a:cubicBezTo>
                    <a:pt x="29" y="97"/>
                    <a:pt x="29" y="99"/>
                    <a:pt x="29" y="99"/>
                  </a:cubicBezTo>
                  <a:cubicBezTo>
                    <a:pt x="29" y="100"/>
                    <a:pt x="29" y="100"/>
                    <a:pt x="29" y="100"/>
                  </a:cubicBezTo>
                  <a:cubicBezTo>
                    <a:pt x="29" y="100"/>
                    <a:pt x="30" y="101"/>
                    <a:pt x="29" y="102"/>
                  </a:cubicBezTo>
                  <a:cubicBezTo>
                    <a:pt x="29" y="102"/>
                    <a:pt x="29" y="102"/>
                    <a:pt x="29" y="102"/>
                  </a:cubicBezTo>
                  <a:cubicBezTo>
                    <a:pt x="29" y="102"/>
                    <a:pt x="29" y="102"/>
                    <a:pt x="29" y="102"/>
                  </a:cubicBezTo>
                  <a:cubicBezTo>
                    <a:pt x="29" y="103"/>
                    <a:pt x="29" y="103"/>
                    <a:pt x="29" y="103"/>
                  </a:cubicBezTo>
                  <a:cubicBezTo>
                    <a:pt x="29" y="104"/>
                    <a:pt x="29" y="104"/>
                    <a:pt x="29" y="104"/>
                  </a:cubicBezTo>
                  <a:cubicBezTo>
                    <a:pt x="29" y="104"/>
                    <a:pt x="29" y="104"/>
                    <a:pt x="29" y="104"/>
                  </a:cubicBezTo>
                  <a:cubicBezTo>
                    <a:pt x="29" y="103"/>
                    <a:pt x="29" y="103"/>
                    <a:pt x="29" y="103"/>
                  </a:cubicBezTo>
                  <a:cubicBezTo>
                    <a:pt x="28" y="104"/>
                    <a:pt x="28" y="104"/>
                    <a:pt x="28" y="104"/>
                  </a:cubicBezTo>
                  <a:cubicBezTo>
                    <a:pt x="28" y="104"/>
                    <a:pt x="28" y="104"/>
                    <a:pt x="28" y="104"/>
                  </a:cubicBezTo>
                  <a:cubicBezTo>
                    <a:pt x="28" y="104"/>
                    <a:pt x="28" y="104"/>
                    <a:pt x="28" y="104"/>
                  </a:cubicBezTo>
                  <a:cubicBezTo>
                    <a:pt x="28" y="105"/>
                    <a:pt x="28" y="105"/>
                    <a:pt x="28" y="105"/>
                  </a:cubicBezTo>
                  <a:cubicBezTo>
                    <a:pt x="28" y="105"/>
                    <a:pt x="28" y="105"/>
                    <a:pt x="28" y="105"/>
                  </a:cubicBezTo>
                  <a:cubicBezTo>
                    <a:pt x="27" y="104"/>
                    <a:pt x="27" y="104"/>
                    <a:pt x="27" y="104"/>
                  </a:cubicBezTo>
                  <a:cubicBezTo>
                    <a:pt x="27" y="104"/>
                    <a:pt x="27" y="104"/>
                    <a:pt x="27" y="104"/>
                  </a:cubicBezTo>
                  <a:cubicBezTo>
                    <a:pt x="27" y="103"/>
                    <a:pt x="27" y="103"/>
                    <a:pt x="27" y="103"/>
                  </a:cubicBezTo>
                  <a:cubicBezTo>
                    <a:pt x="27" y="104"/>
                    <a:pt x="27" y="104"/>
                    <a:pt x="27" y="104"/>
                  </a:cubicBezTo>
                  <a:cubicBezTo>
                    <a:pt x="27" y="103"/>
                    <a:pt x="27" y="103"/>
                    <a:pt x="27" y="102"/>
                  </a:cubicBezTo>
                  <a:cubicBezTo>
                    <a:pt x="27" y="102"/>
                    <a:pt x="27" y="102"/>
                    <a:pt x="27" y="102"/>
                  </a:cubicBezTo>
                  <a:cubicBezTo>
                    <a:pt x="25" y="103"/>
                    <a:pt x="24" y="105"/>
                    <a:pt x="25" y="107"/>
                  </a:cubicBezTo>
                  <a:cubicBezTo>
                    <a:pt x="25" y="107"/>
                    <a:pt x="25" y="107"/>
                    <a:pt x="25" y="107"/>
                  </a:cubicBezTo>
                  <a:cubicBezTo>
                    <a:pt x="24" y="106"/>
                    <a:pt x="24" y="106"/>
                    <a:pt x="24" y="106"/>
                  </a:cubicBezTo>
                  <a:cubicBezTo>
                    <a:pt x="24" y="106"/>
                    <a:pt x="24" y="106"/>
                    <a:pt x="24" y="106"/>
                  </a:cubicBezTo>
                  <a:cubicBezTo>
                    <a:pt x="24" y="107"/>
                    <a:pt x="24" y="108"/>
                    <a:pt x="24" y="109"/>
                  </a:cubicBezTo>
                  <a:cubicBezTo>
                    <a:pt x="24" y="109"/>
                    <a:pt x="24" y="109"/>
                    <a:pt x="24" y="110"/>
                  </a:cubicBezTo>
                  <a:cubicBezTo>
                    <a:pt x="24" y="110"/>
                    <a:pt x="24" y="110"/>
                    <a:pt x="24" y="110"/>
                  </a:cubicBezTo>
                  <a:cubicBezTo>
                    <a:pt x="24" y="109"/>
                    <a:pt x="23" y="106"/>
                    <a:pt x="22" y="105"/>
                  </a:cubicBezTo>
                  <a:cubicBezTo>
                    <a:pt x="22" y="105"/>
                    <a:pt x="21" y="106"/>
                    <a:pt x="21" y="106"/>
                  </a:cubicBezTo>
                  <a:cubicBezTo>
                    <a:pt x="22" y="105"/>
                    <a:pt x="22" y="104"/>
                    <a:pt x="22" y="103"/>
                  </a:cubicBezTo>
                  <a:cubicBezTo>
                    <a:pt x="22" y="103"/>
                    <a:pt x="21" y="104"/>
                    <a:pt x="21" y="104"/>
                  </a:cubicBezTo>
                  <a:cubicBezTo>
                    <a:pt x="22" y="102"/>
                    <a:pt x="20" y="103"/>
                    <a:pt x="20" y="102"/>
                  </a:cubicBezTo>
                  <a:cubicBezTo>
                    <a:pt x="20" y="101"/>
                    <a:pt x="20" y="101"/>
                    <a:pt x="19" y="100"/>
                  </a:cubicBezTo>
                  <a:cubicBezTo>
                    <a:pt x="20" y="100"/>
                    <a:pt x="20" y="101"/>
                    <a:pt x="20" y="102"/>
                  </a:cubicBezTo>
                  <a:cubicBezTo>
                    <a:pt x="21" y="102"/>
                    <a:pt x="21" y="102"/>
                    <a:pt x="21" y="102"/>
                  </a:cubicBezTo>
                  <a:cubicBezTo>
                    <a:pt x="22" y="101"/>
                    <a:pt x="22" y="101"/>
                    <a:pt x="22" y="101"/>
                  </a:cubicBezTo>
                  <a:cubicBezTo>
                    <a:pt x="22" y="101"/>
                    <a:pt x="21" y="101"/>
                    <a:pt x="21" y="100"/>
                  </a:cubicBezTo>
                  <a:cubicBezTo>
                    <a:pt x="22" y="100"/>
                    <a:pt x="22" y="100"/>
                    <a:pt x="23" y="99"/>
                  </a:cubicBezTo>
                  <a:cubicBezTo>
                    <a:pt x="22" y="99"/>
                    <a:pt x="22" y="99"/>
                    <a:pt x="22" y="99"/>
                  </a:cubicBezTo>
                  <a:cubicBezTo>
                    <a:pt x="22" y="98"/>
                    <a:pt x="22" y="98"/>
                    <a:pt x="22" y="98"/>
                  </a:cubicBezTo>
                  <a:cubicBezTo>
                    <a:pt x="22" y="98"/>
                    <a:pt x="22" y="98"/>
                    <a:pt x="22" y="98"/>
                  </a:cubicBezTo>
                  <a:cubicBezTo>
                    <a:pt x="22" y="98"/>
                    <a:pt x="22" y="98"/>
                    <a:pt x="22" y="98"/>
                  </a:cubicBezTo>
                  <a:cubicBezTo>
                    <a:pt x="21" y="98"/>
                    <a:pt x="21" y="98"/>
                    <a:pt x="21" y="98"/>
                  </a:cubicBezTo>
                  <a:cubicBezTo>
                    <a:pt x="22" y="97"/>
                    <a:pt x="22" y="97"/>
                    <a:pt x="22" y="97"/>
                  </a:cubicBezTo>
                  <a:cubicBezTo>
                    <a:pt x="21" y="97"/>
                    <a:pt x="21" y="97"/>
                    <a:pt x="20" y="98"/>
                  </a:cubicBezTo>
                  <a:cubicBezTo>
                    <a:pt x="20" y="98"/>
                    <a:pt x="20" y="97"/>
                    <a:pt x="20" y="97"/>
                  </a:cubicBezTo>
                  <a:cubicBezTo>
                    <a:pt x="21" y="97"/>
                    <a:pt x="22" y="97"/>
                    <a:pt x="22" y="97"/>
                  </a:cubicBezTo>
                  <a:cubicBezTo>
                    <a:pt x="22" y="96"/>
                    <a:pt x="22" y="96"/>
                    <a:pt x="22" y="96"/>
                  </a:cubicBezTo>
                  <a:cubicBezTo>
                    <a:pt x="22" y="96"/>
                    <a:pt x="22" y="96"/>
                    <a:pt x="22" y="96"/>
                  </a:cubicBezTo>
                  <a:cubicBezTo>
                    <a:pt x="21" y="97"/>
                    <a:pt x="21" y="97"/>
                    <a:pt x="21" y="97"/>
                  </a:cubicBezTo>
                  <a:cubicBezTo>
                    <a:pt x="21" y="96"/>
                    <a:pt x="21" y="96"/>
                    <a:pt x="21" y="96"/>
                  </a:cubicBezTo>
                  <a:cubicBezTo>
                    <a:pt x="21" y="96"/>
                    <a:pt x="21" y="96"/>
                    <a:pt x="21" y="96"/>
                  </a:cubicBezTo>
                  <a:cubicBezTo>
                    <a:pt x="21" y="95"/>
                    <a:pt x="21" y="95"/>
                    <a:pt x="21" y="95"/>
                  </a:cubicBezTo>
                  <a:cubicBezTo>
                    <a:pt x="20" y="96"/>
                    <a:pt x="20" y="95"/>
                    <a:pt x="20" y="96"/>
                  </a:cubicBezTo>
                  <a:cubicBezTo>
                    <a:pt x="20" y="96"/>
                    <a:pt x="20" y="96"/>
                    <a:pt x="20" y="96"/>
                  </a:cubicBezTo>
                  <a:cubicBezTo>
                    <a:pt x="20" y="96"/>
                    <a:pt x="20" y="96"/>
                    <a:pt x="20" y="96"/>
                  </a:cubicBezTo>
                  <a:cubicBezTo>
                    <a:pt x="20" y="96"/>
                    <a:pt x="20" y="96"/>
                    <a:pt x="20" y="96"/>
                  </a:cubicBezTo>
                  <a:cubicBezTo>
                    <a:pt x="19" y="96"/>
                    <a:pt x="19" y="94"/>
                    <a:pt x="19" y="94"/>
                  </a:cubicBezTo>
                  <a:cubicBezTo>
                    <a:pt x="19" y="94"/>
                    <a:pt x="19" y="94"/>
                    <a:pt x="19" y="94"/>
                  </a:cubicBezTo>
                  <a:cubicBezTo>
                    <a:pt x="19" y="94"/>
                    <a:pt x="19" y="94"/>
                    <a:pt x="19" y="94"/>
                  </a:cubicBezTo>
                  <a:cubicBezTo>
                    <a:pt x="18" y="93"/>
                    <a:pt x="18" y="93"/>
                    <a:pt x="18" y="93"/>
                  </a:cubicBezTo>
                  <a:cubicBezTo>
                    <a:pt x="18" y="93"/>
                    <a:pt x="18" y="93"/>
                    <a:pt x="18" y="93"/>
                  </a:cubicBezTo>
                  <a:cubicBezTo>
                    <a:pt x="18" y="93"/>
                    <a:pt x="18" y="93"/>
                    <a:pt x="18" y="93"/>
                  </a:cubicBezTo>
                  <a:cubicBezTo>
                    <a:pt x="18" y="92"/>
                    <a:pt x="18" y="92"/>
                    <a:pt x="18" y="92"/>
                  </a:cubicBezTo>
                  <a:cubicBezTo>
                    <a:pt x="17" y="92"/>
                    <a:pt x="17" y="92"/>
                    <a:pt x="17" y="92"/>
                  </a:cubicBezTo>
                  <a:cubicBezTo>
                    <a:pt x="17" y="92"/>
                    <a:pt x="17" y="92"/>
                    <a:pt x="17" y="92"/>
                  </a:cubicBezTo>
                  <a:cubicBezTo>
                    <a:pt x="17" y="92"/>
                    <a:pt x="17" y="92"/>
                    <a:pt x="17" y="92"/>
                  </a:cubicBezTo>
                  <a:cubicBezTo>
                    <a:pt x="17" y="92"/>
                    <a:pt x="17" y="92"/>
                    <a:pt x="17" y="92"/>
                  </a:cubicBezTo>
                  <a:cubicBezTo>
                    <a:pt x="16" y="92"/>
                    <a:pt x="16" y="92"/>
                    <a:pt x="16" y="92"/>
                  </a:cubicBezTo>
                  <a:cubicBezTo>
                    <a:pt x="16" y="91"/>
                    <a:pt x="16" y="91"/>
                    <a:pt x="16" y="91"/>
                  </a:cubicBezTo>
                  <a:cubicBezTo>
                    <a:pt x="16" y="91"/>
                    <a:pt x="16" y="91"/>
                    <a:pt x="16" y="91"/>
                  </a:cubicBezTo>
                  <a:cubicBezTo>
                    <a:pt x="16" y="91"/>
                    <a:pt x="16" y="91"/>
                    <a:pt x="16" y="91"/>
                  </a:cubicBezTo>
                  <a:cubicBezTo>
                    <a:pt x="16" y="91"/>
                    <a:pt x="16" y="91"/>
                    <a:pt x="16" y="91"/>
                  </a:cubicBezTo>
                  <a:cubicBezTo>
                    <a:pt x="15" y="90"/>
                    <a:pt x="15" y="90"/>
                    <a:pt x="15" y="89"/>
                  </a:cubicBezTo>
                  <a:cubicBezTo>
                    <a:pt x="15" y="89"/>
                    <a:pt x="15" y="90"/>
                    <a:pt x="15" y="90"/>
                  </a:cubicBezTo>
                  <a:cubicBezTo>
                    <a:pt x="14" y="90"/>
                    <a:pt x="14" y="89"/>
                    <a:pt x="14" y="89"/>
                  </a:cubicBezTo>
                  <a:cubicBezTo>
                    <a:pt x="13" y="90"/>
                    <a:pt x="12" y="89"/>
                    <a:pt x="11" y="89"/>
                  </a:cubicBezTo>
                  <a:cubicBezTo>
                    <a:pt x="12" y="90"/>
                    <a:pt x="12" y="90"/>
                    <a:pt x="12" y="90"/>
                  </a:cubicBezTo>
                  <a:cubicBezTo>
                    <a:pt x="12" y="90"/>
                    <a:pt x="12" y="90"/>
                    <a:pt x="12" y="90"/>
                  </a:cubicBezTo>
                  <a:cubicBezTo>
                    <a:pt x="12" y="89"/>
                    <a:pt x="12" y="89"/>
                    <a:pt x="12" y="89"/>
                  </a:cubicBezTo>
                  <a:cubicBezTo>
                    <a:pt x="11" y="89"/>
                    <a:pt x="11" y="89"/>
                    <a:pt x="11" y="89"/>
                  </a:cubicBezTo>
                  <a:cubicBezTo>
                    <a:pt x="11" y="90"/>
                    <a:pt x="11" y="90"/>
                    <a:pt x="11" y="90"/>
                  </a:cubicBezTo>
                  <a:cubicBezTo>
                    <a:pt x="10" y="89"/>
                    <a:pt x="10" y="89"/>
                    <a:pt x="10" y="89"/>
                  </a:cubicBezTo>
                  <a:cubicBezTo>
                    <a:pt x="10" y="90"/>
                    <a:pt x="11" y="90"/>
                    <a:pt x="11" y="90"/>
                  </a:cubicBezTo>
                  <a:cubicBezTo>
                    <a:pt x="11" y="91"/>
                    <a:pt x="11" y="91"/>
                    <a:pt x="11" y="91"/>
                  </a:cubicBezTo>
                  <a:cubicBezTo>
                    <a:pt x="10" y="91"/>
                    <a:pt x="10" y="91"/>
                    <a:pt x="10" y="91"/>
                  </a:cubicBezTo>
                  <a:cubicBezTo>
                    <a:pt x="10" y="91"/>
                    <a:pt x="10" y="91"/>
                    <a:pt x="10" y="91"/>
                  </a:cubicBezTo>
                  <a:cubicBezTo>
                    <a:pt x="11" y="93"/>
                    <a:pt x="11" y="91"/>
                    <a:pt x="12" y="91"/>
                  </a:cubicBezTo>
                  <a:cubicBezTo>
                    <a:pt x="12" y="91"/>
                    <a:pt x="12" y="91"/>
                    <a:pt x="12" y="92"/>
                  </a:cubicBezTo>
                  <a:cubicBezTo>
                    <a:pt x="13" y="92"/>
                    <a:pt x="13" y="91"/>
                    <a:pt x="13" y="91"/>
                  </a:cubicBezTo>
                  <a:cubicBezTo>
                    <a:pt x="13" y="91"/>
                    <a:pt x="13" y="92"/>
                    <a:pt x="13" y="92"/>
                  </a:cubicBezTo>
                  <a:cubicBezTo>
                    <a:pt x="14" y="92"/>
                    <a:pt x="14" y="92"/>
                    <a:pt x="14" y="92"/>
                  </a:cubicBezTo>
                  <a:cubicBezTo>
                    <a:pt x="14" y="92"/>
                    <a:pt x="14" y="92"/>
                    <a:pt x="14" y="92"/>
                  </a:cubicBezTo>
                  <a:cubicBezTo>
                    <a:pt x="15" y="92"/>
                    <a:pt x="15" y="92"/>
                    <a:pt x="15" y="92"/>
                  </a:cubicBezTo>
                  <a:cubicBezTo>
                    <a:pt x="14" y="92"/>
                    <a:pt x="14" y="92"/>
                    <a:pt x="14" y="92"/>
                  </a:cubicBezTo>
                  <a:cubicBezTo>
                    <a:pt x="14" y="92"/>
                    <a:pt x="14" y="92"/>
                    <a:pt x="14" y="92"/>
                  </a:cubicBezTo>
                  <a:cubicBezTo>
                    <a:pt x="15" y="92"/>
                    <a:pt x="15" y="92"/>
                    <a:pt x="15" y="92"/>
                  </a:cubicBezTo>
                  <a:cubicBezTo>
                    <a:pt x="15" y="92"/>
                    <a:pt x="14" y="93"/>
                    <a:pt x="14" y="93"/>
                  </a:cubicBezTo>
                  <a:cubicBezTo>
                    <a:pt x="14" y="93"/>
                    <a:pt x="14" y="93"/>
                    <a:pt x="14" y="93"/>
                  </a:cubicBezTo>
                  <a:cubicBezTo>
                    <a:pt x="14" y="93"/>
                    <a:pt x="14" y="93"/>
                    <a:pt x="14" y="93"/>
                  </a:cubicBezTo>
                  <a:cubicBezTo>
                    <a:pt x="14" y="92"/>
                    <a:pt x="12" y="92"/>
                    <a:pt x="11" y="93"/>
                  </a:cubicBezTo>
                  <a:cubicBezTo>
                    <a:pt x="11" y="94"/>
                    <a:pt x="14" y="95"/>
                    <a:pt x="14" y="95"/>
                  </a:cubicBezTo>
                  <a:cubicBezTo>
                    <a:pt x="15" y="95"/>
                    <a:pt x="15" y="95"/>
                    <a:pt x="15" y="95"/>
                  </a:cubicBezTo>
                  <a:cubicBezTo>
                    <a:pt x="15" y="95"/>
                    <a:pt x="15" y="95"/>
                    <a:pt x="15" y="95"/>
                  </a:cubicBezTo>
                  <a:cubicBezTo>
                    <a:pt x="15" y="95"/>
                    <a:pt x="15" y="95"/>
                    <a:pt x="15" y="95"/>
                  </a:cubicBezTo>
                  <a:cubicBezTo>
                    <a:pt x="14" y="96"/>
                    <a:pt x="15" y="97"/>
                    <a:pt x="15" y="98"/>
                  </a:cubicBezTo>
                  <a:cubicBezTo>
                    <a:pt x="15" y="98"/>
                    <a:pt x="15" y="98"/>
                    <a:pt x="15" y="98"/>
                  </a:cubicBezTo>
                  <a:cubicBezTo>
                    <a:pt x="15" y="99"/>
                    <a:pt x="15" y="99"/>
                    <a:pt x="15" y="99"/>
                  </a:cubicBezTo>
                  <a:cubicBezTo>
                    <a:pt x="15" y="99"/>
                    <a:pt x="14" y="99"/>
                    <a:pt x="14" y="99"/>
                  </a:cubicBezTo>
                  <a:cubicBezTo>
                    <a:pt x="15" y="99"/>
                    <a:pt x="15" y="98"/>
                    <a:pt x="15" y="98"/>
                  </a:cubicBezTo>
                  <a:cubicBezTo>
                    <a:pt x="15" y="98"/>
                    <a:pt x="15" y="98"/>
                    <a:pt x="15" y="98"/>
                  </a:cubicBezTo>
                  <a:cubicBezTo>
                    <a:pt x="15" y="98"/>
                    <a:pt x="15" y="98"/>
                    <a:pt x="15" y="98"/>
                  </a:cubicBezTo>
                  <a:cubicBezTo>
                    <a:pt x="14" y="98"/>
                    <a:pt x="14" y="98"/>
                    <a:pt x="14" y="98"/>
                  </a:cubicBezTo>
                  <a:cubicBezTo>
                    <a:pt x="14" y="97"/>
                    <a:pt x="14" y="97"/>
                    <a:pt x="14" y="97"/>
                  </a:cubicBezTo>
                  <a:cubicBezTo>
                    <a:pt x="14" y="98"/>
                    <a:pt x="13" y="99"/>
                    <a:pt x="13" y="99"/>
                  </a:cubicBezTo>
                  <a:cubicBezTo>
                    <a:pt x="13" y="100"/>
                    <a:pt x="13" y="96"/>
                    <a:pt x="13" y="96"/>
                  </a:cubicBezTo>
                  <a:cubicBezTo>
                    <a:pt x="12" y="95"/>
                    <a:pt x="12" y="97"/>
                    <a:pt x="12" y="98"/>
                  </a:cubicBezTo>
                  <a:cubicBezTo>
                    <a:pt x="12" y="98"/>
                    <a:pt x="12" y="97"/>
                    <a:pt x="12" y="97"/>
                  </a:cubicBezTo>
                  <a:cubicBezTo>
                    <a:pt x="12" y="97"/>
                    <a:pt x="12" y="97"/>
                    <a:pt x="11" y="97"/>
                  </a:cubicBezTo>
                  <a:cubicBezTo>
                    <a:pt x="12" y="96"/>
                    <a:pt x="12" y="96"/>
                    <a:pt x="12" y="96"/>
                  </a:cubicBezTo>
                  <a:cubicBezTo>
                    <a:pt x="12" y="96"/>
                    <a:pt x="12" y="96"/>
                    <a:pt x="12" y="96"/>
                  </a:cubicBezTo>
                  <a:cubicBezTo>
                    <a:pt x="11" y="96"/>
                    <a:pt x="11" y="96"/>
                    <a:pt x="11" y="96"/>
                  </a:cubicBezTo>
                  <a:cubicBezTo>
                    <a:pt x="11" y="96"/>
                    <a:pt x="11" y="96"/>
                    <a:pt x="11" y="96"/>
                  </a:cubicBezTo>
                  <a:cubicBezTo>
                    <a:pt x="11" y="96"/>
                    <a:pt x="11" y="97"/>
                    <a:pt x="10" y="97"/>
                  </a:cubicBezTo>
                  <a:cubicBezTo>
                    <a:pt x="11" y="96"/>
                    <a:pt x="11" y="96"/>
                    <a:pt x="11" y="95"/>
                  </a:cubicBezTo>
                  <a:cubicBezTo>
                    <a:pt x="10" y="95"/>
                    <a:pt x="10" y="95"/>
                    <a:pt x="10" y="95"/>
                  </a:cubicBezTo>
                  <a:cubicBezTo>
                    <a:pt x="10" y="95"/>
                    <a:pt x="10" y="95"/>
                    <a:pt x="10" y="95"/>
                  </a:cubicBezTo>
                  <a:cubicBezTo>
                    <a:pt x="10" y="94"/>
                    <a:pt x="9" y="93"/>
                    <a:pt x="8" y="93"/>
                  </a:cubicBezTo>
                  <a:cubicBezTo>
                    <a:pt x="7" y="94"/>
                    <a:pt x="7" y="94"/>
                    <a:pt x="7" y="94"/>
                  </a:cubicBezTo>
                  <a:cubicBezTo>
                    <a:pt x="7" y="94"/>
                    <a:pt x="7" y="94"/>
                    <a:pt x="7" y="94"/>
                  </a:cubicBezTo>
                  <a:cubicBezTo>
                    <a:pt x="7" y="94"/>
                    <a:pt x="7" y="94"/>
                    <a:pt x="7" y="94"/>
                  </a:cubicBezTo>
                  <a:cubicBezTo>
                    <a:pt x="7" y="94"/>
                    <a:pt x="7" y="94"/>
                    <a:pt x="7" y="94"/>
                  </a:cubicBezTo>
                  <a:cubicBezTo>
                    <a:pt x="8" y="94"/>
                    <a:pt x="8" y="94"/>
                    <a:pt x="8" y="94"/>
                  </a:cubicBezTo>
                  <a:cubicBezTo>
                    <a:pt x="8" y="94"/>
                    <a:pt x="8" y="95"/>
                    <a:pt x="8" y="95"/>
                  </a:cubicBezTo>
                  <a:cubicBezTo>
                    <a:pt x="8" y="94"/>
                    <a:pt x="7" y="94"/>
                    <a:pt x="6" y="95"/>
                  </a:cubicBezTo>
                  <a:cubicBezTo>
                    <a:pt x="7" y="95"/>
                    <a:pt x="7" y="96"/>
                    <a:pt x="8" y="96"/>
                  </a:cubicBezTo>
                  <a:cubicBezTo>
                    <a:pt x="8" y="97"/>
                    <a:pt x="8" y="97"/>
                    <a:pt x="8" y="97"/>
                  </a:cubicBezTo>
                  <a:cubicBezTo>
                    <a:pt x="8" y="97"/>
                    <a:pt x="8" y="96"/>
                    <a:pt x="8" y="96"/>
                  </a:cubicBezTo>
                  <a:cubicBezTo>
                    <a:pt x="7" y="97"/>
                    <a:pt x="5" y="94"/>
                    <a:pt x="5" y="96"/>
                  </a:cubicBezTo>
                  <a:cubicBezTo>
                    <a:pt x="5" y="97"/>
                    <a:pt x="8" y="99"/>
                    <a:pt x="9" y="99"/>
                  </a:cubicBezTo>
                  <a:cubicBezTo>
                    <a:pt x="9" y="99"/>
                    <a:pt x="9" y="99"/>
                    <a:pt x="9" y="99"/>
                  </a:cubicBezTo>
                  <a:cubicBezTo>
                    <a:pt x="9" y="99"/>
                    <a:pt x="9" y="99"/>
                    <a:pt x="9" y="99"/>
                  </a:cubicBezTo>
                  <a:cubicBezTo>
                    <a:pt x="9" y="99"/>
                    <a:pt x="8" y="98"/>
                    <a:pt x="7" y="98"/>
                  </a:cubicBezTo>
                  <a:cubicBezTo>
                    <a:pt x="7" y="99"/>
                    <a:pt x="6" y="98"/>
                    <a:pt x="5" y="98"/>
                  </a:cubicBezTo>
                  <a:cubicBezTo>
                    <a:pt x="4" y="98"/>
                    <a:pt x="5" y="99"/>
                    <a:pt x="6" y="100"/>
                  </a:cubicBezTo>
                  <a:cubicBezTo>
                    <a:pt x="6" y="100"/>
                    <a:pt x="9" y="100"/>
                    <a:pt x="9" y="100"/>
                  </a:cubicBezTo>
                  <a:cubicBezTo>
                    <a:pt x="9" y="100"/>
                    <a:pt x="9" y="100"/>
                    <a:pt x="9" y="100"/>
                  </a:cubicBezTo>
                  <a:cubicBezTo>
                    <a:pt x="9" y="101"/>
                    <a:pt x="9" y="101"/>
                    <a:pt x="9" y="101"/>
                  </a:cubicBezTo>
                  <a:cubicBezTo>
                    <a:pt x="9" y="100"/>
                    <a:pt x="8" y="101"/>
                    <a:pt x="8" y="101"/>
                  </a:cubicBezTo>
                  <a:cubicBezTo>
                    <a:pt x="7" y="101"/>
                    <a:pt x="7" y="101"/>
                    <a:pt x="7" y="101"/>
                  </a:cubicBezTo>
                  <a:cubicBezTo>
                    <a:pt x="7" y="101"/>
                    <a:pt x="7" y="101"/>
                    <a:pt x="7" y="101"/>
                  </a:cubicBezTo>
                  <a:cubicBezTo>
                    <a:pt x="7" y="102"/>
                    <a:pt x="8" y="102"/>
                    <a:pt x="9" y="102"/>
                  </a:cubicBezTo>
                  <a:cubicBezTo>
                    <a:pt x="8" y="102"/>
                    <a:pt x="8" y="102"/>
                    <a:pt x="8" y="102"/>
                  </a:cubicBezTo>
                  <a:cubicBezTo>
                    <a:pt x="8" y="102"/>
                    <a:pt x="8" y="102"/>
                    <a:pt x="8" y="102"/>
                  </a:cubicBezTo>
                  <a:cubicBezTo>
                    <a:pt x="7" y="102"/>
                    <a:pt x="7" y="102"/>
                    <a:pt x="7" y="102"/>
                  </a:cubicBezTo>
                  <a:cubicBezTo>
                    <a:pt x="7" y="103"/>
                    <a:pt x="7" y="103"/>
                    <a:pt x="7" y="103"/>
                  </a:cubicBezTo>
                  <a:cubicBezTo>
                    <a:pt x="7" y="103"/>
                    <a:pt x="7" y="103"/>
                    <a:pt x="7" y="103"/>
                  </a:cubicBezTo>
                  <a:cubicBezTo>
                    <a:pt x="7" y="101"/>
                    <a:pt x="4" y="99"/>
                    <a:pt x="3" y="99"/>
                  </a:cubicBezTo>
                  <a:cubicBezTo>
                    <a:pt x="2" y="100"/>
                    <a:pt x="5" y="102"/>
                    <a:pt x="5" y="103"/>
                  </a:cubicBezTo>
                  <a:cubicBezTo>
                    <a:pt x="4" y="102"/>
                    <a:pt x="4" y="102"/>
                    <a:pt x="3" y="102"/>
                  </a:cubicBezTo>
                  <a:cubicBezTo>
                    <a:pt x="3" y="103"/>
                    <a:pt x="4" y="103"/>
                    <a:pt x="4" y="104"/>
                  </a:cubicBezTo>
                  <a:cubicBezTo>
                    <a:pt x="5" y="104"/>
                    <a:pt x="5" y="104"/>
                    <a:pt x="5" y="104"/>
                  </a:cubicBezTo>
                  <a:cubicBezTo>
                    <a:pt x="5" y="104"/>
                    <a:pt x="5" y="104"/>
                    <a:pt x="5" y="104"/>
                  </a:cubicBezTo>
                  <a:cubicBezTo>
                    <a:pt x="3" y="104"/>
                    <a:pt x="3" y="102"/>
                    <a:pt x="2" y="102"/>
                  </a:cubicBezTo>
                  <a:cubicBezTo>
                    <a:pt x="1" y="102"/>
                    <a:pt x="1" y="102"/>
                    <a:pt x="1" y="102"/>
                  </a:cubicBezTo>
                  <a:cubicBezTo>
                    <a:pt x="1" y="103"/>
                    <a:pt x="1" y="104"/>
                    <a:pt x="0" y="104"/>
                  </a:cubicBezTo>
                  <a:cubicBezTo>
                    <a:pt x="0" y="105"/>
                    <a:pt x="3" y="105"/>
                    <a:pt x="4" y="105"/>
                  </a:cubicBezTo>
                  <a:cubicBezTo>
                    <a:pt x="4" y="106"/>
                    <a:pt x="4" y="106"/>
                    <a:pt x="4" y="106"/>
                  </a:cubicBezTo>
                  <a:cubicBezTo>
                    <a:pt x="4" y="106"/>
                    <a:pt x="4" y="106"/>
                    <a:pt x="4" y="106"/>
                  </a:cubicBezTo>
                  <a:cubicBezTo>
                    <a:pt x="6" y="106"/>
                    <a:pt x="6" y="106"/>
                    <a:pt x="6" y="106"/>
                  </a:cubicBezTo>
                  <a:cubicBezTo>
                    <a:pt x="6" y="105"/>
                    <a:pt x="7" y="105"/>
                    <a:pt x="8" y="105"/>
                  </a:cubicBezTo>
                  <a:cubicBezTo>
                    <a:pt x="9" y="105"/>
                    <a:pt x="9" y="105"/>
                    <a:pt x="9" y="105"/>
                  </a:cubicBezTo>
                  <a:cubicBezTo>
                    <a:pt x="9" y="104"/>
                    <a:pt x="9" y="104"/>
                    <a:pt x="9" y="103"/>
                  </a:cubicBezTo>
                  <a:cubicBezTo>
                    <a:pt x="10" y="104"/>
                    <a:pt x="10" y="104"/>
                    <a:pt x="11" y="104"/>
                  </a:cubicBezTo>
                  <a:cubicBezTo>
                    <a:pt x="11" y="103"/>
                    <a:pt x="11" y="103"/>
                    <a:pt x="11" y="103"/>
                  </a:cubicBezTo>
                  <a:cubicBezTo>
                    <a:pt x="11" y="103"/>
                    <a:pt x="11" y="103"/>
                    <a:pt x="11" y="104"/>
                  </a:cubicBezTo>
                  <a:cubicBezTo>
                    <a:pt x="11" y="103"/>
                    <a:pt x="12" y="103"/>
                    <a:pt x="12" y="103"/>
                  </a:cubicBezTo>
                  <a:cubicBezTo>
                    <a:pt x="12" y="103"/>
                    <a:pt x="12" y="103"/>
                    <a:pt x="12" y="103"/>
                  </a:cubicBezTo>
                  <a:cubicBezTo>
                    <a:pt x="11" y="104"/>
                    <a:pt x="11" y="104"/>
                    <a:pt x="11" y="104"/>
                  </a:cubicBezTo>
                  <a:cubicBezTo>
                    <a:pt x="12" y="104"/>
                    <a:pt x="12" y="104"/>
                    <a:pt x="12" y="104"/>
                  </a:cubicBezTo>
                  <a:cubicBezTo>
                    <a:pt x="12" y="104"/>
                    <a:pt x="12" y="104"/>
                    <a:pt x="12" y="104"/>
                  </a:cubicBezTo>
                  <a:cubicBezTo>
                    <a:pt x="12" y="105"/>
                    <a:pt x="12" y="105"/>
                    <a:pt x="12" y="105"/>
                  </a:cubicBezTo>
                  <a:cubicBezTo>
                    <a:pt x="12" y="105"/>
                    <a:pt x="12" y="105"/>
                    <a:pt x="12" y="105"/>
                  </a:cubicBezTo>
                  <a:cubicBezTo>
                    <a:pt x="12" y="103"/>
                    <a:pt x="12" y="103"/>
                    <a:pt x="12" y="103"/>
                  </a:cubicBezTo>
                  <a:cubicBezTo>
                    <a:pt x="12" y="103"/>
                    <a:pt x="13" y="103"/>
                    <a:pt x="13" y="103"/>
                  </a:cubicBezTo>
                  <a:cubicBezTo>
                    <a:pt x="12" y="103"/>
                    <a:pt x="13" y="104"/>
                    <a:pt x="13" y="104"/>
                  </a:cubicBezTo>
                  <a:cubicBezTo>
                    <a:pt x="13" y="104"/>
                    <a:pt x="13" y="104"/>
                    <a:pt x="13" y="104"/>
                  </a:cubicBezTo>
                  <a:cubicBezTo>
                    <a:pt x="13" y="104"/>
                    <a:pt x="13" y="104"/>
                    <a:pt x="13" y="104"/>
                  </a:cubicBezTo>
                  <a:cubicBezTo>
                    <a:pt x="14" y="104"/>
                    <a:pt x="14" y="103"/>
                    <a:pt x="14" y="103"/>
                  </a:cubicBezTo>
                  <a:cubicBezTo>
                    <a:pt x="14" y="103"/>
                    <a:pt x="14" y="104"/>
                    <a:pt x="14" y="105"/>
                  </a:cubicBezTo>
                  <a:cubicBezTo>
                    <a:pt x="15" y="104"/>
                    <a:pt x="15" y="104"/>
                    <a:pt x="15" y="104"/>
                  </a:cubicBezTo>
                  <a:cubicBezTo>
                    <a:pt x="15" y="104"/>
                    <a:pt x="15" y="104"/>
                    <a:pt x="15" y="104"/>
                  </a:cubicBezTo>
                  <a:cubicBezTo>
                    <a:pt x="15" y="104"/>
                    <a:pt x="15" y="104"/>
                    <a:pt x="15" y="104"/>
                  </a:cubicBezTo>
                  <a:cubicBezTo>
                    <a:pt x="15" y="104"/>
                    <a:pt x="15" y="104"/>
                    <a:pt x="15" y="104"/>
                  </a:cubicBezTo>
                  <a:cubicBezTo>
                    <a:pt x="15" y="104"/>
                    <a:pt x="15" y="104"/>
                    <a:pt x="15" y="104"/>
                  </a:cubicBezTo>
                  <a:cubicBezTo>
                    <a:pt x="15" y="104"/>
                    <a:pt x="15" y="104"/>
                    <a:pt x="15" y="104"/>
                  </a:cubicBezTo>
                  <a:cubicBezTo>
                    <a:pt x="16" y="104"/>
                    <a:pt x="16" y="104"/>
                    <a:pt x="17" y="103"/>
                  </a:cubicBezTo>
                  <a:cubicBezTo>
                    <a:pt x="16" y="104"/>
                    <a:pt x="16" y="104"/>
                    <a:pt x="15" y="104"/>
                  </a:cubicBezTo>
                  <a:cubicBezTo>
                    <a:pt x="14" y="105"/>
                    <a:pt x="15" y="105"/>
                    <a:pt x="16" y="106"/>
                  </a:cubicBezTo>
                  <a:cubicBezTo>
                    <a:pt x="16" y="106"/>
                    <a:pt x="17" y="105"/>
                    <a:pt x="17" y="104"/>
                  </a:cubicBezTo>
                  <a:cubicBezTo>
                    <a:pt x="17" y="105"/>
                    <a:pt x="17" y="105"/>
                    <a:pt x="17" y="105"/>
                  </a:cubicBezTo>
                  <a:cubicBezTo>
                    <a:pt x="17" y="105"/>
                    <a:pt x="17" y="105"/>
                    <a:pt x="18" y="105"/>
                  </a:cubicBezTo>
                  <a:cubicBezTo>
                    <a:pt x="18" y="105"/>
                    <a:pt x="18" y="105"/>
                    <a:pt x="18" y="105"/>
                  </a:cubicBezTo>
                  <a:cubicBezTo>
                    <a:pt x="18" y="105"/>
                    <a:pt x="18" y="106"/>
                    <a:pt x="18" y="106"/>
                  </a:cubicBezTo>
                  <a:cubicBezTo>
                    <a:pt x="18" y="106"/>
                    <a:pt x="19" y="106"/>
                    <a:pt x="19" y="106"/>
                  </a:cubicBezTo>
                  <a:cubicBezTo>
                    <a:pt x="19" y="106"/>
                    <a:pt x="18" y="106"/>
                    <a:pt x="18" y="106"/>
                  </a:cubicBezTo>
                  <a:cubicBezTo>
                    <a:pt x="18" y="107"/>
                    <a:pt x="18" y="107"/>
                    <a:pt x="18" y="107"/>
                  </a:cubicBezTo>
                  <a:cubicBezTo>
                    <a:pt x="18" y="106"/>
                    <a:pt x="16" y="108"/>
                    <a:pt x="15" y="108"/>
                  </a:cubicBezTo>
                  <a:cubicBezTo>
                    <a:pt x="15" y="108"/>
                    <a:pt x="15" y="108"/>
                    <a:pt x="15" y="108"/>
                  </a:cubicBezTo>
                  <a:cubicBezTo>
                    <a:pt x="14" y="108"/>
                    <a:pt x="14" y="108"/>
                    <a:pt x="14" y="108"/>
                  </a:cubicBezTo>
                  <a:cubicBezTo>
                    <a:pt x="14" y="109"/>
                    <a:pt x="14" y="109"/>
                    <a:pt x="14" y="110"/>
                  </a:cubicBezTo>
                  <a:cubicBezTo>
                    <a:pt x="14" y="110"/>
                    <a:pt x="14" y="110"/>
                    <a:pt x="14" y="110"/>
                  </a:cubicBezTo>
                  <a:cubicBezTo>
                    <a:pt x="13" y="110"/>
                    <a:pt x="13" y="110"/>
                    <a:pt x="13" y="110"/>
                  </a:cubicBezTo>
                  <a:cubicBezTo>
                    <a:pt x="14" y="110"/>
                    <a:pt x="14" y="110"/>
                    <a:pt x="14" y="110"/>
                  </a:cubicBezTo>
                  <a:cubicBezTo>
                    <a:pt x="16" y="110"/>
                    <a:pt x="17" y="112"/>
                    <a:pt x="19" y="110"/>
                  </a:cubicBezTo>
                  <a:cubicBezTo>
                    <a:pt x="19" y="110"/>
                    <a:pt x="19" y="110"/>
                    <a:pt x="19" y="110"/>
                  </a:cubicBezTo>
                  <a:cubicBezTo>
                    <a:pt x="19" y="109"/>
                    <a:pt x="19" y="109"/>
                    <a:pt x="19" y="109"/>
                  </a:cubicBezTo>
                  <a:cubicBezTo>
                    <a:pt x="20" y="110"/>
                    <a:pt x="19" y="111"/>
                    <a:pt x="19" y="111"/>
                  </a:cubicBezTo>
                  <a:cubicBezTo>
                    <a:pt x="19" y="113"/>
                    <a:pt x="17" y="112"/>
                    <a:pt x="16" y="112"/>
                  </a:cubicBezTo>
                  <a:cubicBezTo>
                    <a:pt x="16" y="113"/>
                    <a:pt x="15" y="112"/>
                    <a:pt x="14" y="112"/>
                  </a:cubicBezTo>
                  <a:cubicBezTo>
                    <a:pt x="14" y="112"/>
                    <a:pt x="14" y="112"/>
                    <a:pt x="13" y="112"/>
                  </a:cubicBezTo>
                  <a:cubicBezTo>
                    <a:pt x="13" y="113"/>
                    <a:pt x="13" y="113"/>
                    <a:pt x="13" y="113"/>
                  </a:cubicBezTo>
                  <a:cubicBezTo>
                    <a:pt x="13" y="113"/>
                    <a:pt x="13" y="113"/>
                    <a:pt x="13" y="113"/>
                  </a:cubicBezTo>
                  <a:cubicBezTo>
                    <a:pt x="12" y="112"/>
                    <a:pt x="12" y="112"/>
                    <a:pt x="12" y="112"/>
                  </a:cubicBezTo>
                  <a:cubicBezTo>
                    <a:pt x="12" y="112"/>
                    <a:pt x="12" y="112"/>
                    <a:pt x="12" y="112"/>
                  </a:cubicBezTo>
                  <a:cubicBezTo>
                    <a:pt x="12" y="112"/>
                    <a:pt x="12" y="112"/>
                    <a:pt x="12" y="112"/>
                  </a:cubicBezTo>
                  <a:cubicBezTo>
                    <a:pt x="12" y="112"/>
                    <a:pt x="12" y="112"/>
                    <a:pt x="12" y="112"/>
                  </a:cubicBezTo>
                  <a:cubicBezTo>
                    <a:pt x="12" y="112"/>
                    <a:pt x="12" y="112"/>
                    <a:pt x="12" y="112"/>
                  </a:cubicBezTo>
                  <a:cubicBezTo>
                    <a:pt x="11" y="112"/>
                    <a:pt x="11" y="112"/>
                    <a:pt x="11" y="112"/>
                  </a:cubicBezTo>
                  <a:cubicBezTo>
                    <a:pt x="11" y="112"/>
                    <a:pt x="12" y="112"/>
                    <a:pt x="12" y="112"/>
                  </a:cubicBezTo>
                  <a:cubicBezTo>
                    <a:pt x="11" y="113"/>
                    <a:pt x="11" y="112"/>
                    <a:pt x="11" y="113"/>
                  </a:cubicBezTo>
                  <a:cubicBezTo>
                    <a:pt x="10" y="112"/>
                    <a:pt x="10" y="112"/>
                    <a:pt x="10" y="112"/>
                  </a:cubicBezTo>
                  <a:cubicBezTo>
                    <a:pt x="10" y="113"/>
                    <a:pt x="10" y="113"/>
                    <a:pt x="10" y="113"/>
                  </a:cubicBezTo>
                  <a:cubicBezTo>
                    <a:pt x="9" y="114"/>
                    <a:pt x="9" y="114"/>
                    <a:pt x="9" y="114"/>
                  </a:cubicBezTo>
                  <a:cubicBezTo>
                    <a:pt x="9" y="113"/>
                    <a:pt x="9" y="113"/>
                    <a:pt x="9" y="113"/>
                  </a:cubicBezTo>
                  <a:cubicBezTo>
                    <a:pt x="9" y="113"/>
                    <a:pt x="9" y="113"/>
                    <a:pt x="9" y="113"/>
                  </a:cubicBezTo>
                  <a:cubicBezTo>
                    <a:pt x="9" y="113"/>
                    <a:pt x="9" y="113"/>
                    <a:pt x="9" y="113"/>
                  </a:cubicBezTo>
                  <a:cubicBezTo>
                    <a:pt x="10" y="112"/>
                    <a:pt x="10" y="112"/>
                    <a:pt x="10" y="112"/>
                  </a:cubicBezTo>
                  <a:cubicBezTo>
                    <a:pt x="9" y="112"/>
                    <a:pt x="9" y="112"/>
                    <a:pt x="9" y="112"/>
                  </a:cubicBezTo>
                  <a:cubicBezTo>
                    <a:pt x="9" y="113"/>
                    <a:pt x="9" y="113"/>
                    <a:pt x="9" y="113"/>
                  </a:cubicBezTo>
                  <a:cubicBezTo>
                    <a:pt x="9" y="113"/>
                    <a:pt x="9" y="113"/>
                    <a:pt x="9" y="113"/>
                  </a:cubicBezTo>
                  <a:cubicBezTo>
                    <a:pt x="8" y="114"/>
                    <a:pt x="8" y="114"/>
                    <a:pt x="8" y="114"/>
                  </a:cubicBezTo>
                  <a:cubicBezTo>
                    <a:pt x="8" y="114"/>
                    <a:pt x="8" y="114"/>
                    <a:pt x="8" y="114"/>
                  </a:cubicBezTo>
                  <a:cubicBezTo>
                    <a:pt x="8" y="113"/>
                    <a:pt x="8" y="113"/>
                    <a:pt x="8" y="113"/>
                  </a:cubicBezTo>
                  <a:cubicBezTo>
                    <a:pt x="8" y="114"/>
                    <a:pt x="8" y="114"/>
                    <a:pt x="8" y="114"/>
                  </a:cubicBezTo>
                  <a:cubicBezTo>
                    <a:pt x="8" y="113"/>
                    <a:pt x="8" y="113"/>
                    <a:pt x="8" y="113"/>
                  </a:cubicBezTo>
                  <a:cubicBezTo>
                    <a:pt x="7" y="113"/>
                    <a:pt x="7" y="113"/>
                    <a:pt x="7" y="113"/>
                  </a:cubicBezTo>
                  <a:cubicBezTo>
                    <a:pt x="7" y="113"/>
                    <a:pt x="8" y="113"/>
                    <a:pt x="8" y="113"/>
                  </a:cubicBezTo>
                  <a:cubicBezTo>
                    <a:pt x="7" y="113"/>
                    <a:pt x="7" y="113"/>
                    <a:pt x="7" y="113"/>
                  </a:cubicBezTo>
                  <a:cubicBezTo>
                    <a:pt x="6" y="114"/>
                    <a:pt x="6" y="114"/>
                    <a:pt x="6" y="114"/>
                  </a:cubicBezTo>
                  <a:cubicBezTo>
                    <a:pt x="6" y="114"/>
                    <a:pt x="6" y="114"/>
                    <a:pt x="6" y="114"/>
                  </a:cubicBezTo>
                  <a:cubicBezTo>
                    <a:pt x="6" y="115"/>
                    <a:pt x="4" y="113"/>
                    <a:pt x="3" y="114"/>
                  </a:cubicBezTo>
                  <a:cubicBezTo>
                    <a:pt x="3" y="114"/>
                    <a:pt x="3" y="114"/>
                    <a:pt x="3" y="114"/>
                  </a:cubicBezTo>
                  <a:cubicBezTo>
                    <a:pt x="3" y="115"/>
                    <a:pt x="3" y="115"/>
                    <a:pt x="3" y="116"/>
                  </a:cubicBezTo>
                  <a:cubicBezTo>
                    <a:pt x="4" y="117"/>
                    <a:pt x="4" y="116"/>
                    <a:pt x="5" y="117"/>
                  </a:cubicBezTo>
                  <a:cubicBezTo>
                    <a:pt x="6" y="116"/>
                    <a:pt x="6" y="116"/>
                    <a:pt x="6" y="116"/>
                  </a:cubicBezTo>
                  <a:cubicBezTo>
                    <a:pt x="7" y="116"/>
                    <a:pt x="7" y="116"/>
                    <a:pt x="7" y="116"/>
                  </a:cubicBezTo>
                  <a:cubicBezTo>
                    <a:pt x="7" y="115"/>
                    <a:pt x="8" y="115"/>
                    <a:pt x="8" y="115"/>
                  </a:cubicBezTo>
                  <a:cubicBezTo>
                    <a:pt x="9" y="116"/>
                    <a:pt x="11" y="116"/>
                    <a:pt x="12" y="116"/>
                  </a:cubicBezTo>
                  <a:cubicBezTo>
                    <a:pt x="12" y="116"/>
                    <a:pt x="12" y="116"/>
                    <a:pt x="12" y="116"/>
                  </a:cubicBezTo>
                  <a:cubicBezTo>
                    <a:pt x="12" y="116"/>
                    <a:pt x="12" y="116"/>
                    <a:pt x="12" y="116"/>
                  </a:cubicBezTo>
                  <a:cubicBezTo>
                    <a:pt x="12" y="116"/>
                    <a:pt x="12" y="116"/>
                    <a:pt x="12" y="116"/>
                  </a:cubicBezTo>
                  <a:cubicBezTo>
                    <a:pt x="12" y="116"/>
                    <a:pt x="12" y="116"/>
                    <a:pt x="12" y="116"/>
                  </a:cubicBezTo>
                  <a:cubicBezTo>
                    <a:pt x="13" y="116"/>
                    <a:pt x="13" y="116"/>
                    <a:pt x="13" y="116"/>
                  </a:cubicBezTo>
                  <a:cubicBezTo>
                    <a:pt x="13" y="116"/>
                    <a:pt x="13" y="116"/>
                    <a:pt x="13" y="116"/>
                  </a:cubicBezTo>
                  <a:cubicBezTo>
                    <a:pt x="13" y="116"/>
                    <a:pt x="13" y="116"/>
                    <a:pt x="13" y="116"/>
                  </a:cubicBezTo>
                  <a:cubicBezTo>
                    <a:pt x="13" y="116"/>
                    <a:pt x="13" y="116"/>
                    <a:pt x="13" y="116"/>
                  </a:cubicBezTo>
                  <a:cubicBezTo>
                    <a:pt x="13" y="116"/>
                    <a:pt x="13" y="116"/>
                    <a:pt x="13" y="116"/>
                  </a:cubicBezTo>
                  <a:cubicBezTo>
                    <a:pt x="14" y="116"/>
                    <a:pt x="14" y="116"/>
                    <a:pt x="14" y="116"/>
                  </a:cubicBezTo>
                  <a:cubicBezTo>
                    <a:pt x="14" y="116"/>
                    <a:pt x="14" y="116"/>
                    <a:pt x="14" y="116"/>
                  </a:cubicBezTo>
                  <a:cubicBezTo>
                    <a:pt x="14" y="116"/>
                    <a:pt x="14" y="116"/>
                    <a:pt x="14" y="116"/>
                  </a:cubicBezTo>
                  <a:cubicBezTo>
                    <a:pt x="15" y="116"/>
                    <a:pt x="15" y="116"/>
                    <a:pt x="15" y="116"/>
                  </a:cubicBezTo>
                  <a:cubicBezTo>
                    <a:pt x="15" y="117"/>
                    <a:pt x="15" y="117"/>
                    <a:pt x="14" y="118"/>
                  </a:cubicBezTo>
                  <a:cubicBezTo>
                    <a:pt x="14" y="118"/>
                    <a:pt x="16" y="117"/>
                    <a:pt x="16" y="117"/>
                  </a:cubicBezTo>
                  <a:cubicBezTo>
                    <a:pt x="16" y="117"/>
                    <a:pt x="16" y="117"/>
                    <a:pt x="16" y="117"/>
                  </a:cubicBezTo>
                  <a:cubicBezTo>
                    <a:pt x="15" y="118"/>
                    <a:pt x="15" y="118"/>
                    <a:pt x="15" y="118"/>
                  </a:cubicBezTo>
                  <a:cubicBezTo>
                    <a:pt x="15" y="119"/>
                    <a:pt x="15" y="119"/>
                    <a:pt x="15" y="119"/>
                  </a:cubicBezTo>
                  <a:cubicBezTo>
                    <a:pt x="14" y="118"/>
                    <a:pt x="14" y="118"/>
                    <a:pt x="14" y="118"/>
                  </a:cubicBezTo>
                  <a:cubicBezTo>
                    <a:pt x="15" y="119"/>
                    <a:pt x="15" y="119"/>
                    <a:pt x="15" y="120"/>
                  </a:cubicBezTo>
                  <a:cubicBezTo>
                    <a:pt x="15" y="120"/>
                    <a:pt x="15" y="120"/>
                    <a:pt x="15" y="120"/>
                  </a:cubicBezTo>
                  <a:cubicBezTo>
                    <a:pt x="15" y="120"/>
                    <a:pt x="15" y="120"/>
                    <a:pt x="15" y="120"/>
                  </a:cubicBezTo>
                  <a:cubicBezTo>
                    <a:pt x="16" y="121"/>
                    <a:pt x="16" y="121"/>
                    <a:pt x="16" y="121"/>
                  </a:cubicBezTo>
                  <a:cubicBezTo>
                    <a:pt x="15" y="121"/>
                    <a:pt x="15" y="121"/>
                    <a:pt x="15" y="121"/>
                  </a:cubicBezTo>
                  <a:cubicBezTo>
                    <a:pt x="15" y="121"/>
                    <a:pt x="16" y="121"/>
                    <a:pt x="16" y="121"/>
                  </a:cubicBezTo>
                  <a:cubicBezTo>
                    <a:pt x="16" y="121"/>
                    <a:pt x="16" y="121"/>
                    <a:pt x="16" y="121"/>
                  </a:cubicBezTo>
                  <a:cubicBezTo>
                    <a:pt x="17" y="121"/>
                    <a:pt x="17" y="121"/>
                    <a:pt x="17" y="120"/>
                  </a:cubicBezTo>
                  <a:cubicBezTo>
                    <a:pt x="17" y="120"/>
                    <a:pt x="17" y="120"/>
                    <a:pt x="17" y="120"/>
                  </a:cubicBezTo>
                  <a:cubicBezTo>
                    <a:pt x="18" y="120"/>
                    <a:pt x="18" y="120"/>
                    <a:pt x="18" y="120"/>
                  </a:cubicBezTo>
                  <a:cubicBezTo>
                    <a:pt x="18" y="120"/>
                    <a:pt x="18" y="120"/>
                    <a:pt x="18" y="120"/>
                  </a:cubicBezTo>
                  <a:cubicBezTo>
                    <a:pt x="18" y="120"/>
                    <a:pt x="19" y="119"/>
                    <a:pt x="19" y="119"/>
                  </a:cubicBezTo>
                  <a:cubicBezTo>
                    <a:pt x="19" y="119"/>
                    <a:pt x="19" y="119"/>
                    <a:pt x="19" y="119"/>
                  </a:cubicBezTo>
                  <a:cubicBezTo>
                    <a:pt x="20" y="119"/>
                    <a:pt x="20" y="119"/>
                    <a:pt x="20" y="119"/>
                  </a:cubicBezTo>
                  <a:cubicBezTo>
                    <a:pt x="20" y="118"/>
                    <a:pt x="20" y="118"/>
                    <a:pt x="20" y="118"/>
                  </a:cubicBezTo>
                  <a:cubicBezTo>
                    <a:pt x="21" y="118"/>
                    <a:pt x="21" y="118"/>
                    <a:pt x="21" y="118"/>
                  </a:cubicBezTo>
                  <a:cubicBezTo>
                    <a:pt x="21" y="119"/>
                    <a:pt x="20" y="118"/>
                    <a:pt x="20" y="118"/>
                  </a:cubicBezTo>
                  <a:cubicBezTo>
                    <a:pt x="20" y="119"/>
                    <a:pt x="20" y="119"/>
                    <a:pt x="20" y="119"/>
                  </a:cubicBezTo>
                  <a:cubicBezTo>
                    <a:pt x="20" y="119"/>
                    <a:pt x="20" y="119"/>
                    <a:pt x="20" y="119"/>
                  </a:cubicBezTo>
                  <a:cubicBezTo>
                    <a:pt x="20" y="119"/>
                    <a:pt x="20" y="119"/>
                    <a:pt x="20" y="119"/>
                  </a:cubicBezTo>
                  <a:cubicBezTo>
                    <a:pt x="20" y="119"/>
                    <a:pt x="20" y="119"/>
                    <a:pt x="20" y="119"/>
                  </a:cubicBezTo>
                  <a:cubicBezTo>
                    <a:pt x="19" y="119"/>
                    <a:pt x="19" y="120"/>
                    <a:pt x="19" y="120"/>
                  </a:cubicBezTo>
                  <a:cubicBezTo>
                    <a:pt x="19" y="120"/>
                    <a:pt x="19" y="120"/>
                    <a:pt x="19" y="120"/>
                  </a:cubicBezTo>
                  <a:cubicBezTo>
                    <a:pt x="18" y="120"/>
                    <a:pt x="18" y="121"/>
                    <a:pt x="17" y="121"/>
                  </a:cubicBezTo>
                  <a:cubicBezTo>
                    <a:pt x="17" y="122"/>
                    <a:pt x="17" y="122"/>
                    <a:pt x="17" y="122"/>
                  </a:cubicBezTo>
                  <a:cubicBezTo>
                    <a:pt x="17" y="122"/>
                    <a:pt x="17" y="122"/>
                    <a:pt x="17" y="122"/>
                  </a:cubicBezTo>
                  <a:cubicBezTo>
                    <a:pt x="17" y="123"/>
                    <a:pt x="18" y="122"/>
                    <a:pt x="18" y="123"/>
                  </a:cubicBezTo>
                  <a:cubicBezTo>
                    <a:pt x="17" y="123"/>
                    <a:pt x="17" y="123"/>
                    <a:pt x="16" y="124"/>
                  </a:cubicBezTo>
                  <a:cubicBezTo>
                    <a:pt x="18" y="124"/>
                    <a:pt x="19" y="122"/>
                    <a:pt x="21" y="123"/>
                  </a:cubicBezTo>
                  <a:cubicBezTo>
                    <a:pt x="21" y="123"/>
                    <a:pt x="21" y="123"/>
                    <a:pt x="21" y="123"/>
                  </a:cubicBezTo>
                  <a:cubicBezTo>
                    <a:pt x="21" y="123"/>
                    <a:pt x="21" y="123"/>
                    <a:pt x="21" y="123"/>
                  </a:cubicBezTo>
                  <a:cubicBezTo>
                    <a:pt x="20" y="123"/>
                    <a:pt x="19" y="123"/>
                    <a:pt x="18" y="124"/>
                  </a:cubicBezTo>
                  <a:cubicBezTo>
                    <a:pt x="18" y="125"/>
                    <a:pt x="18" y="125"/>
                    <a:pt x="18" y="125"/>
                  </a:cubicBezTo>
                  <a:cubicBezTo>
                    <a:pt x="18" y="125"/>
                    <a:pt x="18" y="125"/>
                    <a:pt x="18" y="125"/>
                  </a:cubicBezTo>
                  <a:cubicBezTo>
                    <a:pt x="18" y="125"/>
                    <a:pt x="18" y="125"/>
                    <a:pt x="18" y="125"/>
                  </a:cubicBezTo>
                  <a:cubicBezTo>
                    <a:pt x="19" y="125"/>
                    <a:pt x="19" y="125"/>
                    <a:pt x="19" y="125"/>
                  </a:cubicBezTo>
                  <a:cubicBezTo>
                    <a:pt x="19" y="126"/>
                    <a:pt x="19" y="126"/>
                    <a:pt x="19" y="126"/>
                  </a:cubicBezTo>
                  <a:cubicBezTo>
                    <a:pt x="19" y="126"/>
                    <a:pt x="19" y="126"/>
                    <a:pt x="19" y="126"/>
                  </a:cubicBezTo>
                  <a:cubicBezTo>
                    <a:pt x="19" y="126"/>
                    <a:pt x="19" y="126"/>
                    <a:pt x="19" y="126"/>
                  </a:cubicBezTo>
                  <a:cubicBezTo>
                    <a:pt x="19" y="126"/>
                    <a:pt x="19" y="126"/>
                    <a:pt x="19" y="126"/>
                  </a:cubicBezTo>
                  <a:cubicBezTo>
                    <a:pt x="18" y="126"/>
                    <a:pt x="18" y="126"/>
                    <a:pt x="18" y="126"/>
                  </a:cubicBezTo>
                  <a:cubicBezTo>
                    <a:pt x="17" y="126"/>
                    <a:pt x="17" y="126"/>
                    <a:pt x="17" y="126"/>
                  </a:cubicBezTo>
                  <a:cubicBezTo>
                    <a:pt x="17" y="126"/>
                    <a:pt x="17" y="126"/>
                    <a:pt x="17" y="126"/>
                  </a:cubicBezTo>
                  <a:cubicBezTo>
                    <a:pt x="17" y="126"/>
                    <a:pt x="18" y="127"/>
                    <a:pt x="18" y="127"/>
                  </a:cubicBezTo>
                  <a:cubicBezTo>
                    <a:pt x="18" y="127"/>
                    <a:pt x="18" y="127"/>
                    <a:pt x="18" y="127"/>
                  </a:cubicBezTo>
                  <a:cubicBezTo>
                    <a:pt x="17" y="127"/>
                    <a:pt x="17" y="127"/>
                    <a:pt x="17" y="127"/>
                  </a:cubicBezTo>
                  <a:cubicBezTo>
                    <a:pt x="17" y="127"/>
                    <a:pt x="17" y="127"/>
                    <a:pt x="17" y="127"/>
                  </a:cubicBezTo>
                  <a:cubicBezTo>
                    <a:pt x="17" y="127"/>
                    <a:pt x="17" y="127"/>
                    <a:pt x="17" y="127"/>
                  </a:cubicBezTo>
                  <a:cubicBezTo>
                    <a:pt x="17" y="127"/>
                    <a:pt x="17" y="127"/>
                    <a:pt x="17" y="127"/>
                  </a:cubicBezTo>
                  <a:cubicBezTo>
                    <a:pt x="17" y="127"/>
                    <a:pt x="17" y="127"/>
                    <a:pt x="17" y="128"/>
                  </a:cubicBezTo>
                  <a:cubicBezTo>
                    <a:pt x="17" y="128"/>
                    <a:pt x="17" y="128"/>
                    <a:pt x="16" y="128"/>
                  </a:cubicBezTo>
                  <a:cubicBezTo>
                    <a:pt x="16" y="129"/>
                    <a:pt x="16" y="129"/>
                    <a:pt x="16" y="129"/>
                  </a:cubicBezTo>
                  <a:cubicBezTo>
                    <a:pt x="15" y="128"/>
                    <a:pt x="15" y="128"/>
                    <a:pt x="14" y="129"/>
                  </a:cubicBezTo>
                  <a:cubicBezTo>
                    <a:pt x="15" y="130"/>
                    <a:pt x="12" y="127"/>
                    <a:pt x="12" y="127"/>
                  </a:cubicBezTo>
                  <a:cubicBezTo>
                    <a:pt x="12" y="128"/>
                    <a:pt x="12" y="129"/>
                    <a:pt x="12" y="129"/>
                  </a:cubicBezTo>
                  <a:cubicBezTo>
                    <a:pt x="12" y="130"/>
                    <a:pt x="12" y="130"/>
                    <a:pt x="12" y="130"/>
                  </a:cubicBezTo>
                  <a:cubicBezTo>
                    <a:pt x="12" y="130"/>
                    <a:pt x="12" y="130"/>
                    <a:pt x="12" y="130"/>
                  </a:cubicBezTo>
                  <a:cubicBezTo>
                    <a:pt x="12" y="131"/>
                    <a:pt x="12" y="131"/>
                    <a:pt x="12" y="131"/>
                  </a:cubicBezTo>
                  <a:cubicBezTo>
                    <a:pt x="12" y="131"/>
                    <a:pt x="12" y="131"/>
                    <a:pt x="12" y="131"/>
                  </a:cubicBezTo>
                  <a:cubicBezTo>
                    <a:pt x="12" y="132"/>
                    <a:pt x="12" y="132"/>
                    <a:pt x="12" y="132"/>
                  </a:cubicBezTo>
                  <a:cubicBezTo>
                    <a:pt x="12" y="132"/>
                    <a:pt x="12" y="132"/>
                    <a:pt x="12" y="132"/>
                  </a:cubicBezTo>
                  <a:cubicBezTo>
                    <a:pt x="12" y="132"/>
                    <a:pt x="12" y="132"/>
                    <a:pt x="12" y="132"/>
                  </a:cubicBezTo>
                  <a:cubicBezTo>
                    <a:pt x="13" y="132"/>
                    <a:pt x="13" y="132"/>
                    <a:pt x="13" y="132"/>
                  </a:cubicBezTo>
                  <a:cubicBezTo>
                    <a:pt x="14" y="131"/>
                    <a:pt x="14" y="131"/>
                    <a:pt x="14" y="131"/>
                  </a:cubicBezTo>
                  <a:cubicBezTo>
                    <a:pt x="14" y="131"/>
                    <a:pt x="14" y="131"/>
                    <a:pt x="14" y="131"/>
                  </a:cubicBezTo>
                  <a:cubicBezTo>
                    <a:pt x="15" y="131"/>
                    <a:pt x="15" y="131"/>
                    <a:pt x="15" y="131"/>
                  </a:cubicBezTo>
                  <a:cubicBezTo>
                    <a:pt x="16" y="131"/>
                    <a:pt x="16" y="132"/>
                    <a:pt x="18" y="131"/>
                  </a:cubicBezTo>
                  <a:cubicBezTo>
                    <a:pt x="19" y="131"/>
                    <a:pt x="19" y="131"/>
                    <a:pt x="20" y="132"/>
                  </a:cubicBezTo>
                  <a:cubicBezTo>
                    <a:pt x="22" y="131"/>
                    <a:pt x="22" y="131"/>
                    <a:pt x="22" y="131"/>
                  </a:cubicBezTo>
                  <a:cubicBezTo>
                    <a:pt x="22" y="131"/>
                    <a:pt x="22" y="131"/>
                    <a:pt x="23" y="131"/>
                  </a:cubicBezTo>
                  <a:cubicBezTo>
                    <a:pt x="23" y="131"/>
                    <a:pt x="23" y="131"/>
                    <a:pt x="23" y="131"/>
                  </a:cubicBezTo>
                  <a:cubicBezTo>
                    <a:pt x="22" y="130"/>
                    <a:pt x="22" y="130"/>
                    <a:pt x="22" y="130"/>
                  </a:cubicBezTo>
                  <a:cubicBezTo>
                    <a:pt x="23" y="130"/>
                    <a:pt x="23" y="130"/>
                    <a:pt x="23" y="130"/>
                  </a:cubicBezTo>
                  <a:cubicBezTo>
                    <a:pt x="23" y="130"/>
                    <a:pt x="24" y="130"/>
                    <a:pt x="24" y="130"/>
                  </a:cubicBezTo>
                  <a:cubicBezTo>
                    <a:pt x="24" y="130"/>
                    <a:pt x="23" y="130"/>
                    <a:pt x="23" y="130"/>
                  </a:cubicBezTo>
                  <a:cubicBezTo>
                    <a:pt x="23" y="131"/>
                    <a:pt x="24" y="132"/>
                    <a:pt x="25" y="132"/>
                  </a:cubicBezTo>
                  <a:cubicBezTo>
                    <a:pt x="26" y="132"/>
                    <a:pt x="26" y="132"/>
                    <a:pt x="27" y="131"/>
                  </a:cubicBezTo>
                  <a:cubicBezTo>
                    <a:pt x="27" y="132"/>
                    <a:pt x="27" y="132"/>
                    <a:pt x="27" y="132"/>
                  </a:cubicBezTo>
                  <a:cubicBezTo>
                    <a:pt x="27" y="132"/>
                    <a:pt x="27" y="132"/>
                    <a:pt x="27" y="132"/>
                  </a:cubicBezTo>
                  <a:cubicBezTo>
                    <a:pt x="27" y="132"/>
                    <a:pt x="27" y="132"/>
                    <a:pt x="27" y="132"/>
                  </a:cubicBezTo>
                  <a:cubicBezTo>
                    <a:pt x="27" y="133"/>
                    <a:pt x="27" y="133"/>
                    <a:pt x="27" y="133"/>
                  </a:cubicBezTo>
                  <a:cubicBezTo>
                    <a:pt x="27" y="133"/>
                    <a:pt x="27" y="133"/>
                    <a:pt x="27" y="133"/>
                  </a:cubicBezTo>
                  <a:cubicBezTo>
                    <a:pt x="27" y="133"/>
                    <a:pt x="27" y="133"/>
                    <a:pt x="27" y="133"/>
                  </a:cubicBezTo>
                  <a:cubicBezTo>
                    <a:pt x="26" y="133"/>
                    <a:pt x="26" y="133"/>
                    <a:pt x="26" y="133"/>
                  </a:cubicBezTo>
                  <a:cubicBezTo>
                    <a:pt x="28" y="134"/>
                    <a:pt x="28" y="134"/>
                    <a:pt x="28" y="134"/>
                  </a:cubicBezTo>
                  <a:cubicBezTo>
                    <a:pt x="27" y="133"/>
                    <a:pt x="28" y="132"/>
                    <a:pt x="29" y="132"/>
                  </a:cubicBezTo>
                  <a:cubicBezTo>
                    <a:pt x="29" y="133"/>
                    <a:pt x="29" y="132"/>
                    <a:pt x="30" y="133"/>
                  </a:cubicBezTo>
                  <a:cubicBezTo>
                    <a:pt x="29" y="133"/>
                    <a:pt x="29" y="133"/>
                    <a:pt x="29" y="133"/>
                  </a:cubicBezTo>
                  <a:cubicBezTo>
                    <a:pt x="28" y="132"/>
                    <a:pt x="27" y="133"/>
                    <a:pt x="29" y="135"/>
                  </a:cubicBezTo>
                  <a:cubicBezTo>
                    <a:pt x="28" y="134"/>
                    <a:pt x="28" y="134"/>
                    <a:pt x="28" y="134"/>
                  </a:cubicBezTo>
                  <a:cubicBezTo>
                    <a:pt x="28" y="134"/>
                    <a:pt x="29" y="134"/>
                    <a:pt x="29" y="135"/>
                  </a:cubicBezTo>
                  <a:cubicBezTo>
                    <a:pt x="30" y="135"/>
                    <a:pt x="30" y="135"/>
                    <a:pt x="30" y="135"/>
                  </a:cubicBezTo>
                  <a:cubicBezTo>
                    <a:pt x="29" y="135"/>
                    <a:pt x="29" y="135"/>
                    <a:pt x="29" y="135"/>
                  </a:cubicBezTo>
                  <a:cubicBezTo>
                    <a:pt x="31" y="136"/>
                    <a:pt x="32" y="136"/>
                    <a:pt x="34" y="136"/>
                  </a:cubicBezTo>
                  <a:cubicBezTo>
                    <a:pt x="33" y="136"/>
                    <a:pt x="33" y="136"/>
                    <a:pt x="33" y="136"/>
                  </a:cubicBezTo>
                  <a:cubicBezTo>
                    <a:pt x="34" y="136"/>
                    <a:pt x="34" y="136"/>
                    <a:pt x="34" y="136"/>
                  </a:cubicBezTo>
                  <a:cubicBezTo>
                    <a:pt x="34" y="137"/>
                    <a:pt x="37" y="138"/>
                    <a:pt x="38" y="138"/>
                  </a:cubicBezTo>
                  <a:cubicBezTo>
                    <a:pt x="38" y="138"/>
                    <a:pt x="38" y="138"/>
                    <a:pt x="38" y="138"/>
                  </a:cubicBezTo>
                  <a:cubicBezTo>
                    <a:pt x="40" y="139"/>
                    <a:pt x="44" y="137"/>
                    <a:pt x="45" y="137"/>
                  </a:cubicBezTo>
                  <a:cubicBezTo>
                    <a:pt x="45" y="137"/>
                    <a:pt x="45" y="136"/>
                    <a:pt x="44" y="136"/>
                  </a:cubicBezTo>
                  <a:cubicBezTo>
                    <a:pt x="45" y="136"/>
                    <a:pt x="45" y="136"/>
                    <a:pt x="45" y="136"/>
                  </a:cubicBezTo>
                  <a:cubicBezTo>
                    <a:pt x="45" y="136"/>
                    <a:pt x="45" y="136"/>
                    <a:pt x="45" y="136"/>
                  </a:cubicBezTo>
                  <a:cubicBezTo>
                    <a:pt x="45" y="136"/>
                    <a:pt x="46" y="136"/>
                    <a:pt x="46" y="136"/>
                  </a:cubicBezTo>
                  <a:cubicBezTo>
                    <a:pt x="46" y="136"/>
                    <a:pt x="45" y="136"/>
                    <a:pt x="45" y="137"/>
                  </a:cubicBezTo>
                  <a:cubicBezTo>
                    <a:pt x="46" y="138"/>
                    <a:pt x="48" y="136"/>
                    <a:pt x="48" y="135"/>
                  </a:cubicBezTo>
                  <a:cubicBezTo>
                    <a:pt x="47" y="135"/>
                    <a:pt x="47" y="135"/>
                    <a:pt x="47" y="135"/>
                  </a:cubicBezTo>
                  <a:cubicBezTo>
                    <a:pt x="47" y="134"/>
                    <a:pt x="47" y="134"/>
                    <a:pt x="47" y="134"/>
                  </a:cubicBezTo>
                  <a:cubicBezTo>
                    <a:pt x="48" y="134"/>
                    <a:pt x="48" y="134"/>
                    <a:pt x="48" y="134"/>
                  </a:cubicBezTo>
                  <a:cubicBezTo>
                    <a:pt x="48" y="134"/>
                    <a:pt x="48" y="134"/>
                    <a:pt x="48" y="134"/>
                  </a:cubicBezTo>
                  <a:cubicBezTo>
                    <a:pt x="48" y="134"/>
                    <a:pt x="48" y="134"/>
                    <a:pt x="48" y="134"/>
                  </a:cubicBezTo>
                  <a:cubicBezTo>
                    <a:pt x="47" y="134"/>
                    <a:pt x="47" y="134"/>
                    <a:pt x="47" y="134"/>
                  </a:cubicBezTo>
                  <a:cubicBezTo>
                    <a:pt x="47" y="134"/>
                    <a:pt x="47" y="134"/>
                    <a:pt x="47" y="134"/>
                  </a:cubicBezTo>
                  <a:cubicBezTo>
                    <a:pt x="47" y="134"/>
                    <a:pt x="47" y="134"/>
                    <a:pt x="47" y="134"/>
                  </a:cubicBezTo>
                  <a:cubicBezTo>
                    <a:pt x="47" y="133"/>
                    <a:pt x="47" y="133"/>
                    <a:pt x="48" y="133"/>
                  </a:cubicBezTo>
                  <a:cubicBezTo>
                    <a:pt x="48" y="133"/>
                    <a:pt x="48" y="133"/>
                    <a:pt x="48" y="133"/>
                  </a:cubicBezTo>
                  <a:cubicBezTo>
                    <a:pt x="48" y="132"/>
                    <a:pt x="48" y="132"/>
                    <a:pt x="48" y="132"/>
                  </a:cubicBezTo>
                  <a:cubicBezTo>
                    <a:pt x="49" y="132"/>
                    <a:pt x="49" y="132"/>
                    <a:pt x="49" y="132"/>
                  </a:cubicBezTo>
                  <a:cubicBezTo>
                    <a:pt x="49" y="132"/>
                    <a:pt x="49" y="132"/>
                    <a:pt x="49" y="132"/>
                  </a:cubicBezTo>
                  <a:cubicBezTo>
                    <a:pt x="49" y="132"/>
                    <a:pt x="49" y="132"/>
                    <a:pt x="49" y="132"/>
                  </a:cubicBezTo>
                  <a:cubicBezTo>
                    <a:pt x="49" y="132"/>
                    <a:pt x="49" y="132"/>
                    <a:pt x="49" y="132"/>
                  </a:cubicBezTo>
                  <a:cubicBezTo>
                    <a:pt x="49" y="133"/>
                    <a:pt x="49" y="133"/>
                    <a:pt x="49" y="133"/>
                  </a:cubicBezTo>
                  <a:cubicBezTo>
                    <a:pt x="49" y="133"/>
                    <a:pt x="49" y="133"/>
                    <a:pt x="49" y="133"/>
                  </a:cubicBezTo>
                  <a:cubicBezTo>
                    <a:pt x="50" y="132"/>
                    <a:pt x="50" y="132"/>
                    <a:pt x="50" y="132"/>
                  </a:cubicBezTo>
                  <a:cubicBezTo>
                    <a:pt x="50" y="132"/>
                    <a:pt x="50" y="132"/>
                    <a:pt x="50" y="132"/>
                  </a:cubicBezTo>
                  <a:cubicBezTo>
                    <a:pt x="50" y="132"/>
                    <a:pt x="50" y="132"/>
                    <a:pt x="50" y="132"/>
                  </a:cubicBezTo>
                  <a:cubicBezTo>
                    <a:pt x="51" y="132"/>
                    <a:pt x="51" y="132"/>
                    <a:pt x="51" y="132"/>
                  </a:cubicBezTo>
                  <a:cubicBezTo>
                    <a:pt x="52" y="132"/>
                    <a:pt x="52" y="131"/>
                    <a:pt x="52" y="131"/>
                  </a:cubicBezTo>
                  <a:cubicBezTo>
                    <a:pt x="52" y="131"/>
                    <a:pt x="52" y="131"/>
                    <a:pt x="52" y="131"/>
                  </a:cubicBezTo>
                  <a:cubicBezTo>
                    <a:pt x="53" y="131"/>
                    <a:pt x="53" y="131"/>
                    <a:pt x="53" y="131"/>
                  </a:cubicBezTo>
                  <a:cubicBezTo>
                    <a:pt x="53" y="131"/>
                    <a:pt x="53" y="131"/>
                    <a:pt x="53" y="131"/>
                  </a:cubicBezTo>
                  <a:cubicBezTo>
                    <a:pt x="54" y="131"/>
                    <a:pt x="54" y="131"/>
                    <a:pt x="54" y="131"/>
                  </a:cubicBezTo>
                  <a:cubicBezTo>
                    <a:pt x="54" y="130"/>
                    <a:pt x="54" y="130"/>
                    <a:pt x="54" y="130"/>
                  </a:cubicBezTo>
                  <a:cubicBezTo>
                    <a:pt x="54" y="130"/>
                    <a:pt x="54" y="130"/>
                    <a:pt x="54" y="130"/>
                  </a:cubicBezTo>
                  <a:cubicBezTo>
                    <a:pt x="54" y="129"/>
                    <a:pt x="54" y="129"/>
                    <a:pt x="54" y="129"/>
                  </a:cubicBezTo>
                  <a:cubicBezTo>
                    <a:pt x="54" y="130"/>
                    <a:pt x="54" y="130"/>
                    <a:pt x="54" y="130"/>
                  </a:cubicBezTo>
                  <a:cubicBezTo>
                    <a:pt x="54" y="131"/>
                    <a:pt x="54" y="131"/>
                    <a:pt x="54" y="131"/>
                  </a:cubicBezTo>
                  <a:cubicBezTo>
                    <a:pt x="54" y="131"/>
                    <a:pt x="54" y="131"/>
                    <a:pt x="54" y="131"/>
                  </a:cubicBezTo>
                  <a:cubicBezTo>
                    <a:pt x="54" y="131"/>
                    <a:pt x="54" y="131"/>
                    <a:pt x="54" y="130"/>
                  </a:cubicBezTo>
                  <a:cubicBezTo>
                    <a:pt x="55" y="131"/>
                    <a:pt x="55" y="131"/>
                    <a:pt x="55" y="131"/>
                  </a:cubicBezTo>
                  <a:cubicBezTo>
                    <a:pt x="55" y="131"/>
                    <a:pt x="55" y="130"/>
                    <a:pt x="55" y="130"/>
                  </a:cubicBezTo>
                  <a:cubicBezTo>
                    <a:pt x="55" y="130"/>
                    <a:pt x="55" y="130"/>
                    <a:pt x="55" y="130"/>
                  </a:cubicBezTo>
                  <a:cubicBezTo>
                    <a:pt x="56" y="131"/>
                    <a:pt x="56" y="131"/>
                    <a:pt x="56" y="131"/>
                  </a:cubicBezTo>
                  <a:cubicBezTo>
                    <a:pt x="55" y="130"/>
                    <a:pt x="58" y="129"/>
                    <a:pt x="59" y="128"/>
                  </a:cubicBezTo>
                  <a:cubicBezTo>
                    <a:pt x="59" y="128"/>
                    <a:pt x="59" y="128"/>
                    <a:pt x="59" y="128"/>
                  </a:cubicBezTo>
                  <a:cubicBezTo>
                    <a:pt x="59" y="128"/>
                    <a:pt x="59" y="127"/>
                    <a:pt x="59" y="127"/>
                  </a:cubicBezTo>
                  <a:cubicBezTo>
                    <a:pt x="59" y="127"/>
                    <a:pt x="59" y="127"/>
                    <a:pt x="59" y="127"/>
                  </a:cubicBezTo>
                  <a:cubicBezTo>
                    <a:pt x="60" y="127"/>
                    <a:pt x="60" y="127"/>
                    <a:pt x="60" y="127"/>
                  </a:cubicBezTo>
                  <a:cubicBezTo>
                    <a:pt x="60" y="127"/>
                    <a:pt x="61" y="126"/>
                    <a:pt x="61" y="126"/>
                  </a:cubicBezTo>
                  <a:cubicBezTo>
                    <a:pt x="61" y="126"/>
                    <a:pt x="61" y="125"/>
                    <a:pt x="61" y="125"/>
                  </a:cubicBezTo>
                  <a:cubicBezTo>
                    <a:pt x="61" y="125"/>
                    <a:pt x="62" y="125"/>
                    <a:pt x="63" y="125"/>
                  </a:cubicBezTo>
                  <a:cubicBezTo>
                    <a:pt x="63" y="124"/>
                    <a:pt x="63" y="124"/>
                    <a:pt x="63" y="124"/>
                  </a:cubicBezTo>
                  <a:cubicBezTo>
                    <a:pt x="63" y="124"/>
                    <a:pt x="62" y="124"/>
                    <a:pt x="62" y="124"/>
                  </a:cubicBezTo>
                  <a:cubicBezTo>
                    <a:pt x="63" y="124"/>
                    <a:pt x="64" y="124"/>
                    <a:pt x="65" y="123"/>
                  </a:cubicBezTo>
                  <a:cubicBezTo>
                    <a:pt x="64" y="123"/>
                    <a:pt x="64" y="123"/>
                    <a:pt x="64" y="123"/>
                  </a:cubicBezTo>
                  <a:cubicBezTo>
                    <a:pt x="65" y="123"/>
                    <a:pt x="65" y="123"/>
                    <a:pt x="65" y="123"/>
                  </a:cubicBezTo>
                  <a:cubicBezTo>
                    <a:pt x="65" y="122"/>
                    <a:pt x="65" y="122"/>
                    <a:pt x="65" y="122"/>
                  </a:cubicBezTo>
                  <a:cubicBezTo>
                    <a:pt x="65" y="122"/>
                    <a:pt x="65" y="122"/>
                    <a:pt x="65" y="122"/>
                  </a:cubicBezTo>
                  <a:cubicBezTo>
                    <a:pt x="65" y="122"/>
                    <a:pt x="65" y="122"/>
                    <a:pt x="65" y="122"/>
                  </a:cubicBezTo>
                  <a:cubicBezTo>
                    <a:pt x="65" y="122"/>
                    <a:pt x="65" y="121"/>
                    <a:pt x="65" y="121"/>
                  </a:cubicBezTo>
                  <a:cubicBezTo>
                    <a:pt x="65" y="121"/>
                    <a:pt x="65" y="122"/>
                    <a:pt x="66" y="122"/>
                  </a:cubicBezTo>
                  <a:cubicBezTo>
                    <a:pt x="65" y="122"/>
                    <a:pt x="65" y="122"/>
                    <a:pt x="65" y="122"/>
                  </a:cubicBezTo>
                  <a:cubicBezTo>
                    <a:pt x="66" y="122"/>
                    <a:pt x="66" y="122"/>
                    <a:pt x="66" y="122"/>
                  </a:cubicBezTo>
                  <a:cubicBezTo>
                    <a:pt x="66" y="122"/>
                    <a:pt x="66" y="122"/>
                    <a:pt x="66" y="122"/>
                  </a:cubicBezTo>
                  <a:cubicBezTo>
                    <a:pt x="66" y="122"/>
                    <a:pt x="66" y="122"/>
                    <a:pt x="66" y="122"/>
                  </a:cubicBezTo>
                  <a:cubicBezTo>
                    <a:pt x="66" y="122"/>
                    <a:pt x="66" y="122"/>
                    <a:pt x="66" y="122"/>
                  </a:cubicBezTo>
                  <a:cubicBezTo>
                    <a:pt x="66" y="122"/>
                    <a:pt x="66" y="123"/>
                    <a:pt x="66" y="123"/>
                  </a:cubicBezTo>
                  <a:cubicBezTo>
                    <a:pt x="67" y="123"/>
                    <a:pt x="67" y="123"/>
                    <a:pt x="68" y="123"/>
                  </a:cubicBezTo>
                  <a:cubicBezTo>
                    <a:pt x="69" y="122"/>
                    <a:pt x="69" y="122"/>
                    <a:pt x="69" y="122"/>
                  </a:cubicBezTo>
                  <a:cubicBezTo>
                    <a:pt x="69" y="122"/>
                    <a:pt x="69" y="122"/>
                    <a:pt x="69" y="122"/>
                  </a:cubicBezTo>
                  <a:cubicBezTo>
                    <a:pt x="68" y="122"/>
                    <a:pt x="68" y="122"/>
                    <a:pt x="68" y="122"/>
                  </a:cubicBezTo>
                  <a:cubicBezTo>
                    <a:pt x="68" y="122"/>
                    <a:pt x="68" y="122"/>
                    <a:pt x="68" y="122"/>
                  </a:cubicBezTo>
                  <a:cubicBezTo>
                    <a:pt x="69" y="121"/>
                    <a:pt x="69" y="121"/>
                    <a:pt x="69" y="121"/>
                  </a:cubicBezTo>
                  <a:cubicBezTo>
                    <a:pt x="69" y="121"/>
                    <a:pt x="69" y="121"/>
                    <a:pt x="69" y="122"/>
                  </a:cubicBezTo>
                  <a:cubicBezTo>
                    <a:pt x="69" y="121"/>
                    <a:pt x="70" y="121"/>
                    <a:pt x="70" y="120"/>
                  </a:cubicBezTo>
                  <a:cubicBezTo>
                    <a:pt x="70" y="120"/>
                    <a:pt x="71" y="120"/>
                    <a:pt x="71" y="120"/>
                  </a:cubicBezTo>
                  <a:cubicBezTo>
                    <a:pt x="72" y="119"/>
                    <a:pt x="71" y="118"/>
                    <a:pt x="72" y="117"/>
                  </a:cubicBezTo>
                  <a:cubicBezTo>
                    <a:pt x="72" y="117"/>
                    <a:pt x="72" y="118"/>
                    <a:pt x="71" y="118"/>
                  </a:cubicBezTo>
                  <a:cubicBezTo>
                    <a:pt x="71" y="117"/>
                    <a:pt x="71" y="117"/>
                    <a:pt x="71" y="117"/>
                  </a:cubicBezTo>
                  <a:cubicBezTo>
                    <a:pt x="71" y="117"/>
                    <a:pt x="71" y="117"/>
                    <a:pt x="71" y="117"/>
                  </a:cubicBezTo>
                  <a:cubicBezTo>
                    <a:pt x="71" y="117"/>
                    <a:pt x="71" y="117"/>
                    <a:pt x="71" y="117"/>
                  </a:cubicBezTo>
                  <a:cubicBezTo>
                    <a:pt x="72" y="117"/>
                    <a:pt x="72" y="117"/>
                    <a:pt x="72" y="117"/>
                  </a:cubicBezTo>
                  <a:cubicBezTo>
                    <a:pt x="72" y="116"/>
                    <a:pt x="72" y="116"/>
                    <a:pt x="72" y="116"/>
                  </a:cubicBezTo>
                  <a:cubicBezTo>
                    <a:pt x="71" y="116"/>
                    <a:pt x="71" y="116"/>
                    <a:pt x="71" y="116"/>
                  </a:cubicBezTo>
                  <a:cubicBezTo>
                    <a:pt x="71" y="116"/>
                    <a:pt x="71" y="116"/>
                    <a:pt x="71" y="116"/>
                  </a:cubicBezTo>
                  <a:cubicBezTo>
                    <a:pt x="73" y="116"/>
                    <a:pt x="73" y="116"/>
                    <a:pt x="73" y="116"/>
                  </a:cubicBezTo>
                  <a:cubicBezTo>
                    <a:pt x="72" y="115"/>
                    <a:pt x="72" y="115"/>
                    <a:pt x="72" y="115"/>
                  </a:cubicBezTo>
                  <a:cubicBezTo>
                    <a:pt x="71" y="114"/>
                    <a:pt x="71" y="114"/>
                    <a:pt x="71" y="114"/>
                  </a:cubicBezTo>
                  <a:cubicBezTo>
                    <a:pt x="71" y="114"/>
                    <a:pt x="71" y="114"/>
                    <a:pt x="71" y="114"/>
                  </a:cubicBezTo>
                  <a:cubicBezTo>
                    <a:pt x="72" y="114"/>
                    <a:pt x="72" y="115"/>
                    <a:pt x="72" y="115"/>
                  </a:cubicBezTo>
                  <a:cubicBezTo>
                    <a:pt x="73" y="115"/>
                    <a:pt x="74" y="115"/>
                    <a:pt x="74" y="114"/>
                  </a:cubicBezTo>
                  <a:cubicBezTo>
                    <a:pt x="74" y="114"/>
                    <a:pt x="74" y="114"/>
                    <a:pt x="74" y="114"/>
                  </a:cubicBezTo>
                  <a:cubicBezTo>
                    <a:pt x="74" y="113"/>
                    <a:pt x="75" y="113"/>
                    <a:pt x="75" y="113"/>
                  </a:cubicBezTo>
                  <a:cubicBezTo>
                    <a:pt x="75" y="113"/>
                    <a:pt x="75" y="113"/>
                    <a:pt x="75" y="113"/>
                  </a:cubicBezTo>
                  <a:cubicBezTo>
                    <a:pt x="74" y="113"/>
                    <a:pt x="74" y="113"/>
                    <a:pt x="74" y="113"/>
                  </a:cubicBezTo>
                  <a:cubicBezTo>
                    <a:pt x="75" y="113"/>
                    <a:pt x="75" y="113"/>
                    <a:pt x="75" y="113"/>
                  </a:cubicBezTo>
                  <a:cubicBezTo>
                    <a:pt x="75" y="113"/>
                    <a:pt x="75" y="113"/>
                    <a:pt x="75" y="113"/>
                  </a:cubicBezTo>
                  <a:cubicBezTo>
                    <a:pt x="77" y="112"/>
                    <a:pt x="74" y="112"/>
                    <a:pt x="74" y="111"/>
                  </a:cubicBezTo>
                  <a:cubicBezTo>
                    <a:pt x="74" y="111"/>
                    <a:pt x="75" y="111"/>
                    <a:pt x="76" y="111"/>
                  </a:cubicBezTo>
                  <a:cubicBezTo>
                    <a:pt x="76" y="111"/>
                    <a:pt x="76" y="111"/>
                    <a:pt x="76" y="111"/>
                  </a:cubicBezTo>
                  <a:cubicBezTo>
                    <a:pt x="76" y="111"/>
                    <a:pt x="75" y="111"/>
                    <a:pt x="74" y="110"/>
                  </a:cubicBezTo>
                  <a:cubicBezTo>
                    <a:pt x="72" y="110"/>
                    <a:pt x="72" y="110"/>
                    <a:pt x="72" y="110"/>
                  </a:cubicBezTo>
                  <a:cubicBezTo>
                    <a:pt x="72" y="110"/>
                    <a:pt x="74" y="110"/>
                    <a:pt x="74" y="110"/>
                  </a:cubicBezTo>
                  <a:cubicBezTo>
                    <a:pt x="74" y="109"/>
                    <a:pt x="74" y="109"/>
                    <a:pt x="74" y="109"/>
                  </a:cubicBezTo>
                  <a:cubicBezTo>
                    <a:pt x="74" y="109"/>
                    <a:pt x="74" y="109"/>
                    <a:pt x="73" y="109"/>
                  </a:cubicBezTo>
                  <a:cubicBezTo>
                    <a:pt x="74" y="109"/>
                    <a:pt x="74" y="109"/>
                    <a:pt x="75" y="110"/>
                  </a:cubicBezTo>
                  <a:cubicBezTo>
                    <a:pt x="75" y="110"/>
                    <a:pt x="75" y="110"/>
                    <a:pt x="75" y="110"/>
                  </a:cubicBezTo>
                  <a:cubicBezTo>
                    <a:pt x="76" y="110"/>
                    <a:pt x="76" y="110"/>
                    <a:pt x="76" y="110"/>
                  </a:cubicBezTo>
                  <a:cubicBezTo>
                    <a:pt x="77" y="110"/>
                    <a:pt x="77" y="110"/>
                    <a:pt x="77" y="110"/>
                  </a:cubicBezTo>
                  <a:cubicBezTo>
                    <a:pt x="77" y="109"/>
                    <a:pt x="77" y="109"/>
                    <a:pt x="77" y="109"/>
                  </a:cubicBezTo>
                  <a:cubicBezTo>
                    <a:pt x="77" y="109"/>
                    <a:pt x="77" y="109"/>
                    <a:pt x="77" y="109"/>
                  </a:cubicBezTo>
                  <a:cubicBezTo>
                    <a:pt x="77" y="109"/>
                    <a:pt x="77" y="109"/>
                    <a:pt x="77" y="109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7" y="108"/>
                    <a:pt x="77" y="108"/>
                    <a:pt x="77" y="107"/>
                  </a:cubicBezTo>
                  <a:close/>
                  <a:moveTo>
                    <a:pt x="71" y="120"/>
                  </a:moveTo>
                  <a:cubicBezTo>
                    <a:pt x="70" y="120"/>
                    <a:pt x="70" y="120"/>
                    <a:pt x="70" y="121"/>
                  </a:cubicBezTo>
                  <a:cubicBezTo>
                    <a:pt x="70" y="120"/>
                    <a:pt x="70" y="120"/>
                    <a:pt x="71" y="120"/>
                  </a:cubicBezTo>
                  <a:close/>
                  <a:moveTo>
                    <a:pt x="280" y="222"/>
                  </a:moveTo>
                  <a:cubicBezTo>
                    <a:pt x="280" y="225"/>
                    <a:pt x="277" y="228"/>
                    <a:pt x="277" y="231"/>
                  </a:cubicBezTo>
                  <a:cubicBezTo>
                    <a:pt x="277" y="232"/>
                    <a:pt x="276" y="234"/>
                    <a:pt x="277" y="234"/>
                  </a:cubicBezTo>
                  <a:cubicBezTo>
                    <a:pt x="278" y="234"/>
                    <a:pt x="278" y="232"/>
                    <a:pt x="278" y="231"/>
                  </a:cubicBezTo>
                  <a:cubicBezTo>
                    <a:pt x="279" y="229"/>
                    <a:pt x="279" y="227"/>
                    <a:pt x="280" y="225"/>
                  </a:cubicBezTo>
                  <a:cubicBezTo>
                    <a:pt x="280" y="224"/>
                    <a:pt x="282" y="222"/>
                    <a:pt x="281" y="220"/>
                  </a:cubicBezTo>
                  <a:cubicBezTo>
                    <a:pt x="280" y="221"/>
                    <a:pt x="280" y="221"/>
                    <a:pt x="280" y="222"/>
                  </a:cubicBezTo>
                  <a:close/>
                  <a:moveTo>
                    <a:pt x="294" y="215"/>
                  </a:moveTo>
                  <a:cubicBezTo>
                    <a:pt x="294" y="215"/>
                    <a:pt x="296" y="213"/>
                    <a:pt x="296" y="213"/>
                  </a:cubicBezTo>
                  <a:cubicBezTo>
                    <a:pt x="296" y="211"/>
                    <a:pt x="294" y="214"/>
                    <a:pt x="293" y="213"/>
                  </a:cubicBezTo>
                  <a:cubicBezTo>
                    <a:pt x="293" y="214"/>
                    <a:pt x="293" y="214"/>
                    <a:pt x="293" y="214"/>
                  </a:cubicBezTo>
                  <a:cubicBezTo>
                    <a:pt x="293" y="214"/>
                    <a:pt x="292" y="214"/>
                    <a:pt x="292" y="213"/>
                  </a:cubicBezTo>
                  <a:cubicBezTo>
                    <a:pt x="292" y="213"/>
                    <a:pt x="291" y="215"/>
                    <a:pt x="290" y="215"/>
                  </a:cubicBezTo>
                  <a:cubicBezTo>
                    <a:pt x="289" y="217"/>
                    <a:pt x="288" y="218"/>
                    <a:pt x="289" y="220"/>
                  </a:cubicBezTo>
                  <a:cubicBezTo>
                    <a:pt x="289" y="221"/>
                    <a:pt x="289" y="222"/>
                    <a:pt x="289" y="222"/>
                  </a:cubicBezTo>
                  <a:cubicBezTo>
                    <a:pt x="289" y="222"/>
                    <a:pt x="289" y="225"/>
                    <a:pt x="289" y="225"/>
                  </a:cubicBezTo>
                  <a:cubicBezTo>
                    <a:pt x="289" y="226"/>
                    <a:pt x="290" y="225"/>
                    <a:pt x="290" y="224"/>
                  </a:cubicBezTo>
                  <a:cubicBezTo>
                    <a:pt x="290" y="223"/>
                    <a:pt x="292" y="222"/>
                    <a:pt x="292" y="221"/>
                  </a:cubicBezTo>
                  <a:cubicBezTo>
                    <a:pt x="292" y="221"/>
                    <a:pt x="294" y="220"/>
                    <a:pt x="294" y="220"/>
                  </a:cubicBezTo>
                  <a:cubicBezTo>
                    <a:pt x="294" y="220"/>
                    <a:pt x="293" y="218"/>
                    <a:pt x="293" y="218"/>
                  </a:cubicBezTo>
                  <a:cubicBezTo>
                    <a:pt x="293" y="216"/>
                    <a:pt x="293" y="216"/>
                    <a:pt x="294" y="215"/>
                  </a:cubicBezTo>
                  <a:close/>
                  <a:moveTo>
                    <a:pt x="177" y="407"/>
                  </a:moveTo>
                  <a:cubicBezTo>
                    <a:pt x="176" y="407"/>
                    <a:pt x="175" y="409"/>
                    <a:pt x="175" y="409"/>
                  </a:cubicBezTo>
                  <a:cubicBezTo>
                    <a:pt x="174" y="409"/>
                    <a:pt x="174" y="409"/>
                    <a:pt x="175" y="409"/>
                  </a:cubicBezTo>
                  <a:cubicBezTo>
                    <a:pt x="175" y="410"/>
                    <a:pt x="176" y="410"/>
                    <a:pt x="176" y="410"/>
                  </a:cubicBezTo>
                  <a:cubicBezTo>
                    <a:pt x="176" y="409"/>
                    <a:pt x="178" y="408"/>
                    <a:pt x="177" y="407"/>
                  </a:cubicBezTo>
                  <a:close/>
                  <a:moveTo>
                    <a:pt x="188" y="381"/>
                  </a:moveTo>
                  <a:cubicBezTo>
                    <a:pt x="188" y="381"/>
                    <a:pt x="188" y="381"/>
                    <a:pt x="188" y="381"/>
                  </a:cubicBezTo>
                  <a:close/>
                  <a:moveTo>
                    <a:pt x="187" y="402"/>
                  </a:moveTo>
                  <a:cubicBezTo>
                    <a:pt x="187" y="401"/>
                    <a:pt x="188" y="401"/>
                    <a:pt x="188" y="400"/>
                  </a:cubicBezTo>
                  <a:cubicBezTo>
                    <a:pt x="187" y="400"/>
                    <a:pt x="182" y="402"/>
                    <a:pt x="182" y="404"/>
                  </a:cubicBezTo>
                  <a:cubicBezTo>
                    <a:pt x="183" y="405"/>
                    <a:pt x="183" y="404"/>
                    <a:pt x="184" y="404"/>
                  </a:cubicBezTo>
                  <a:cubicBezTo>
                    <a:pt x="185" y="404"/>
                    <a:pt x="186" y="406"/>
                    <a:pt x="187" y="406"/>
                  </a:cubicBezTo>
                  <a:cubicBezTo>
                    <a:pt x="188" y="406"/>
                    <a:pt x="189" y="404"/>
                    <a:pt x="189" y="403"/>
                  </a:cubicBezTo>
                  <a:cubicBezTo>
                    <a:pt x="190" y="400"/>
                    <a:pt x="188" y="403"/>
                    <a:pt x="187" y="402"/>
                  </a:cubicBezTo>
                  <a:close/>
                  <a:moveTo>
                    <a:pt x="192" y="399"/>
                  </a:moveTo>
                  <a:cubicBezTo>
                    <a:pt x="192" y="400"/>
                    <a:pt x="195" y="402"/>
                    <a:pt x="195" y="401"/>
                  </a:cubicBezTo>
                  <a:cubicBezTo>
                    <a:pt x="197" y="400"/>
                    <a:pt x="193" y="399"/>
                    <a:pt x="192" y="399"/>
                  </a:cubicBezTo>
                  <a:close/>
                  <a:moveTo>
                    <a:pt x="262" y="432"/>
                  </a:moveTo>
                  <a:cubicBezTo>
                    <a:pt x="263" y="432"/>
                    <a:pt x="263" y="432"/>
                    <a:pt x="263" y="432"/>
                  </a:cubicBezTo>
                  <a:cubicBezTo>
                    <a:pt x="263" y="431"/>
                    <a:pt x="263" y="431"/>
                    <a:pt x="263" y="431"/>
                  </a:cubicBezTo>
                  <a:cubicBezTo>
                    <a:pt x="262" y="432"/>
                    <a:pt x="262" y="432"/>
                    <a:pt x="262" y="432"/>
                  </a:cubicBezTo>
                  <a:close/>
                  <a:moveTo>
                    <a:pt x="210" y="266"/>
                  </a:moveTo>
                  <a:cubicBezTo>
                    <a:pt x="210" y="266"/>
                    <a:pt x="210" y="265"/>
                    <a:pt x="210" y="265"/>
                  </a:cubicBezTo>
                  <a:cubicBezTo>
                    <a:pt x="209" y="266"/>
                    <a:pt x="210" y="266"/>
                    <a:pt x="210" y="266"/>
                  </a:cubicBezTo>
                  <a:close/>
                  <a:moveTo>
                    <a:pt x="212" y="265"/>
                  </a:moveTo>
                  <a:cubicBezTo>
                    <a:pt x="211" y="265"/>
                    <a:pt x="211" y="265"/>
                    <a:pt x="211" y="265"/>
                  </a:cubicBezTo>
                  <a:cubicBezTo>
                    <a:pt x="211" y="265"/>
                    <a:pt x="212" y="265"/>
                    <a:pt x="212" y="265"/>
                  </a:cubicBezTo>
                  <a:cubicBezTo>
                    <a:pt x="212" y="265"/>
                    <a:pt x="212" y="265"/>
                    <a:pt x="212" y="265"/>
                  </a:cubicBezTo>
                  <a:close/>
                  <a:moveTo>
                    <a:pt x="198" y="271"/>
                  </a:moveTo>
                  <a:cubicBezTo>
                    <a:pt x="199" y="271"/>
                    <a:pt x="199" y="271"/>
                    <a:pt x="199" y="271"/>
                  </a:cubicBezTo>
                  <a:cubicBezTo>
                    <a:pt x="199" y="271"/>
                    <a:pt x="199" y="271"/>
                    <a:pt x="199" y="271"/>
                  </a:cubicBezTo>
                  <a:cubicBezTo>
                    <a:pt x="199" y="271"/>
                    <a:pt x="200" y="270"/>
                    <a:pt x="200" y="270"/>
                  </a:cubicBezTo>
                  <a:cubicBezTo>
                    <a:pt x="200" y="270"/>
                    <a:pt x="200" y="270"/>
                    <a:pt x="200" y="270"/>
                  </a:cubicBezTo>
                  <a:cubicBezTo>
                    <a:pt x="200" y="269"/>
                    <a:pt x="200" y="269"/>
                    <a:pt x="200" y="269"/>
                  </a:cubicBezTo>
                  <a:cubicBezTo>
                    <a:pt x="200" y="269"/>
                    <a:pt x="200" y="269"/>
                    <a:pt x="200" y="269"/>
                  </a:cubicBezTo>
                  <a:cubicBezTo>
                    <a:pt x="200" y="268"/>
                    <a:pt x="200" y="268"/>
                    <a:pt x="200" y="268"/>
                  </a:cubicBezTo>
                  <a:cubicBezTo>
                    <a:pt x="199" y="268"/>
                    <a:pt x="199" y="269"/>
                    <a:pt x="199" y="269"/>
                  </a:cubicBezTo>
                  <a:cubicBezTo>
                    <a:pt x="198" y="269"/>
                    <a:pt x="198" y="270"/>
                    <a:pt x="198" y="271"/>
                  </a:cubicBezTo>
                  <a:cubicBezTo>
                    <a:pt x="198" y="271"/>
                    <a:pt x="198" y="271"/>
                    <a:pt x="198" y="271"/>
                  </a:cubicBezTo>
                  <a:close/>
                  <a:moveTo>
                    <a:pt x="191" y="289"/>
                  </a:moveTo>
                  <a:cubicBezTo>
                    <a:pt x="192" y="289"/>
                    <a:pt x="192" y="290"/>
                    <a:pt x="193" y="289"/>
                  </a:cubicBezTo>
                  <a:cubicBezTo>
                    <a:pt x="193" y="289"/>
                    <a:pt x="193" y="289"/>
                    <a:pt x="194" y="289"/>
                  </a:cubicBezTo>
                  <a:cubicBezTo>
                    <a:pt x="194" y="288"/>
                    <a:pt x="194" y="288"/>
                    <a:pt x="193" y="288"/>
                  </a:cubicBezTo>
                  <a:cubicBezTo>
                    <a:pt x="193" y="288"/>
                    <a:pt x="192" y="287"/>
                    <a:pt x="192" y="287"/>
                  </a:cubicBezTo>
                  <a:cubicBezTo>
                    <a:pt x="192" y="287"/>
                    <a:pt x="191" y="287"/>
                    <a:pt x="190" y="287"/>
                  </a:cubicBezTo>
                  <a:cubicBezTo>
                    <a:pt x="188" y="288"/>
                    <a:pt x="191" y="289"/>
                    <a:pt x="191" y="289"/>
                  </a:cubicBezTo>
                  <a:close/>
                  <a:moveTo>
                    <a:pt x="202" y="267"/>
                  </a:moveTo>
                  <a:cubicBezTo>
                    <a:pt x="203" y="267"/>
                    <a:pt x="206" y="267"/>
                    <a:pt x="206" y="267"/>
                  </a:cubicBezTo>
                  <a:cubicBezTo>
                    <a:pt x="206" y="267"/>
                    <a:pt x="201" y="266"/>
                    <a:pt x="201" y="268"/>
                  </a:cubicBezTo>
                  <a:cubicBezTo>
                    <a:pt x="202" y="268"/>
                    <a:pt x="202" y="268"/>
                    <a:pt x="202" y="267"/>
                  </a:cubicBezTo>
                  <a:close/>
                  <a:moveTo>
                    <a:pt x="209" y="266"/>
                  </a:moveTo>
                  <a:cubicBezTo>
                    <a:pt x="209" y="266"/>
                    <a:pt x="208" y="266"/>
                    <a:pt x="208" y="266"/>
                  </a:cubicBezTo>
                  <a:cubicBezTo>
                    <a:pt x="207" y="267"/>
                    <a:pt x="209" y="266"/>
                    <a:pt x="209" y="266"/>
                  </a:cubicBezTo>
                  <a:close/>
                  <a:moveTo>
                    <a:pt x="270" y="415"/>
                  </a:moveTo>
                  <a:cubicBezTo>
                    <a:pt x="267" y="416"/>
                    <a:pt x="263" y="417"/>
                    <a:pt x="260" y="417"/>
                  </a:cubicBezTo>
                  <a:cubicBezTo>
                    <a:pt x="259" y="417"/>
                    <a:pt x="259" y="417"/>
                    <a:pt x="258" y="416"/>
                  </a:cubicBezTo>
                  <a:cubicBezTo>
                    <a:pt x="258" y="416"/>
                    <a:pt x="256" y="415"/>
                    <a:pt x="256" y="415"/>
                  </a:cubicBezTo>
                  <a:cubicBezTo>
                    <a:pt x="253" y="415"/>
                    <a:pt x="254" y="418"/>
                    <a:pt x="252" y="416"/>
                  </a:cubicBezTo>
                  <a:cubicBezTo>
                    <a:pt x="250" y="417"/>
                    <a:pt x="249" y="419"/>
                    <a:pt x="252" y="421"/>
                  </a:cubicBezTo>
                  <a:cubicBezTo>
                    <a:pt x="253" y="421"/>
                    <a:pt x="255" y="422"/>
                    <a:pt x="256" y="423"/>
                  </a:cubicBezTo>
                  <a:cubicBezTo>
                    <a:pt x="258" y="423"/>
                    <a:pt x="259" y="424"/>
                    <a:pt x="260" y="425"/>
                  </a:cubicBezTo>
                  <a:cubicBezTo>
                    <a:pt x="262" y="426"/>
                    <a:pt x="264" y="427"/>
                    <a:pt x="266" y="428"/>
                  </a:cubicBezTo>
                  <a:cubicBezTo>
                    <a:pt x="269" y="429"/>
                    <a:pt x="268" y="427"/>
                    <a:pt x="270" y="425"/>
                  </a:cubicBezTo>
                  <a:cubicBezTo>
                    <a:pt x="269" y="424"/>
                    <a:pt x="269" y="423"/>
                    <a:pt x="268" y="423"/>
                  </a:cubicBezTo>
                  <a:cubicBezTo>
                    <a:pt x="268" y="420"/>
                    <a:pt x="270" y="419"/>
                    <a:pt x="270" y="417"/>
                  </a:cubicBezTo>
                  <a:cubicBezTo>
                    <a:pt x="271" y="417"/>
                    <a:pt x="271" y="416"/>
                    <a:pt x="271" y="415"/>
                  </a:cubicBezTo>
                  <a:cubicBezTo>
                    <a:pt x="271" y="415"/>
                    <a:pt x="270" y="415"/>
                    <a:pt x="270" y="415"/>
                  </a:cubicBezTo>
                  <a:close/>
                  <a:moveTo>
                    <a:pt x="231" y="392"/>
                  </a:moveTo>
                  <a:cubicBezTo>
                    <a:pt x="231" y="392"/>
                    <a:pt x="231" y="392"/>
                    <a:pt x="231" y="392"/>
                  </a:cubicBezTo>
                  <a:cubicBezTo>
                    <a:pt x="231" y="391"/>
                    <a:pt x="231" y="391"/>
                    <a:pt x="231" y="391"/>
                  </a:cubicBezTo>
                  <a:cubicBezTo>
                    <a:pt x="230" y="391"/>
                    <a:pt x="231" y="390"/>
                    <a:pt x="230" y="390"/>
                  </a:cubicBezTo>
                  <a:cubicBezTo>
                    <a:pt x="230" y="390"/>
                    <a:pt x="231" y="389"/>
                    <a:pt x="230" y="389"/>
                  </a:cubicBezTo>
                  <a:cubicBezTo>
                    <a:pt x="230" y="389"/>
                    <a:pt x="229" y="389"/>
                    <a:pt x="229" y="389"/>
                  </a:cubicBezTo>
                  <a:cubicBezTo>
                    <a:pt x="228" y="387"/>
                    <a:pt x="226" y="393"/>
                    <a:pt x="225" y="391"/>
                  </a:cubicBezTo>
                  <a:cubicBezTo>
                    <a:pt x="224" y="392"/>
                    <a:pt x="223" y="393"/>
                    <a:pt x="222" y="392"/>
                  </a:cubicBezTo>
                  <a:cubicBezTo>
                    <a:pt x="221" y="391"/>
                    <a:pt x="223" y="391"/>
                    <a:pt x="222" y="390"/>
                  </a:cubicBezTo>
                  <a:cubicBezTo>
                    <a:pt x="221" y="390"/>
                    <a:pt x="221" y="394"/>
                    <a:pt x="221" y="395"/>
                  </a:cubicBezTo>
                  <a:cubicBezTo>
                    <a:pt x="222" y="393"/>
                    <a:pt x="223" y="397"/>
                    <a:pt x="223" y="397"/>
                  </a:cubicBezTo>
                  <a:cubicBezTo>
                    <a:pt x="223" y="398"/>
                    <a:pt x="222" y="400"/>
                    <a:pt x="223" y="401"/>
                  </a:cubicBezTo>
                  <a:cubicBezTo>
                    <a:pt x="224" y="401"/>
                    <a:pt x="224" y="401"/>
                    <a:pt x="224" y="401"/>
                  </a:cubicBezTo>
                  <a:cubicBezTo>
                    <a:pt x="224" y="402"/>
                    <a:pt x="224" y="402"/>
                    <a:pt x="223" y="402"/>
                  </a:cubicBezTo>
                  <a:cubicBezTo>
                    <a:pt x="223" y="402"/>
                    <a:pt x="223" y="402"/>
                    <a:pt x="223" y="402"/>
                  </a:cubicBezTo>
                  <a:cubicBezTo>
                    <a:pt x="223" y="403"/>
                    <a:pt x="222" y="405"/>
                    <a:pt x="223" y="406"/>
                  </a:cubicBezTo>
                  <a:cubicBezTo>
                    <a:pt x="223" y="407"/>
                    <a:pt x="224" y="410"/>
                    <a:pt x="225" y="410"/>
                  </a:cubicBezTo>
                  <a:cubicBezTo>
                    <a:pt x="225" y="409"/>
                    <a:pt x="225" y="410"/>
                    <a:pt x="226" y="409"/>
                  </a:cubicBezTo>
                  <a:cubicBezTo>
                    <a:pt x="227" y="409"/>
                    <a:pt x="227" y="407"/>
                    <a:pt x="227" y="406"/>
                  </a:cubicBezTo>
                  <a:cubicBezTo>
                    <a:pt x="228" y="406"/>
                    <a:pt x="228" y="407"/>
                    <a:pt x="228" y="407"/>
                  </a:cubicBezTo>
                  <a:cubicBezTo>
                    <a:pt x="229" y="407"/>
                    <a:pt x="230" y="408"/>
                    <a:pt x="231" y="407"/>
                  </a:cubicBezTo>
                  <a:cubicBezTo>
                    <a:pt x="231" y="406"/>
                    <a:pt x="231" y="404"/>
                    <a:pt x="231" y="403"/>
                  </a:cubicBezTo>
                  <a:cubicBezTo>
                    <a:pt x="231" y="402"/>
                    <a:pt x="231" y="400"/>
                    <a:pt x="231" y="399"/>
                  </a:cubicBezTo>
                  <a:cubicBezTo>
                    <a:pt x="231" y="398"/>
                    <a:pt x="232" y="397"/>
                    <a:pt x="232" y="396"/>
                  </a:cubicBezTo>
                  <a:cubicBezTo>
                    <a:pt x="233" y="395"/>
                    <a:pt x="232" y="393"/>
                    <a:pt x="231" y="392"/>
                  </a:cubicBezTo>
                  <a:close/>
                  <a:moveTo>
                    <a:pt x="270" y="417"/>
                  </a:moveTo>
                  <a:cubicBezTo>
                    <a:pt x="270" y="417"/>
                    <a:pt x="271" y="417"/>
                    <a:pt x="270" y="417"/>
                  </a:cubicBezTo>
                  <a:close/>
                  <a:moveTo>
                    <a:pt x="103" y="288"/>
                  </a:moveTo>
                  <a:cubicBezTo>
                    <a:pt x="104" y="289"/>
                    <a:pt x="105" y="288"/>
                    <a:pt x="106" y="288"/>
                  </a:cubicBezTo>
                  <a:cubicBezTo>
                    <a:pt x="106" y="288"/>
                    <a:pt x="108" y="287"/>
                    <a:pt x="108" y="287"/>
                  </a:cubicBezTo>
                  <a:cubicBezTo>
                    <a:pt x="109" y="287"/>
                    <a:pt x="109" y="286"/>
                    <a:pt x="110" y="286"/>
                  </a:cubicBezTo>
                  <a:cubicBezTo>
                    <a:pt x="110" y="286"/>
                    <a:pt x="110" y="284"/>
                    <a:pt x="110" y="284"/>
                  </a:cubicBezTo>
                  <a:cubicBezTo>
                    <a:pt x="111" y="284"/>
                    <a:pt x="111" y="285"/>
                    <a:pt x="112" y="284"/>
                  </a:cubicBezTo>
                  <a:cubicBezTo>
                    <a:pt x="113" y="284"/>
                    <a:pt x="115" y="283"/>
                    <a:pt x="115" y="283"/>
                  </a:cubicBezTo>
                  <a:cubicBezTo>
                    <a:pt x="116" y="282"/>
                    <a:pt x="115" y="282"/>
                    <a:pt x="116" y="281"/>
                  </a:cubicBezTo>
                  <a:cubicBezTo>
                    <a:pt x="116" y="281"/>
                    <a:pt x="117" y="281"/>
                    <a:pt x="117" y="281"/>
                  </a:cubicBezTo>
                  <a:cubicBezTo>
                    <a:pt x="119" y="280"/>
                    <a:pt x="118" y="281"/>
                    <a:pt x="119" y="280"/>
                  </a:cubicBezTo>
                  <a:cubicBezTo>
                    <a:pt x="120" y="281"/>
                    <a:pt x="120" y="281"/>
                    <a:pt x="121" y="281"/>
                  </a:cubicBezTo>
                  <a:cubicBezTo>
                    <a:pt x="122" y="281"/>
                    <a:pt x="123" y="281"/>
                    <a:pt x="123" y="281"/>
                  </a:cubicBezTo>
                  <a:cubicBezTo>
                    <a:pt x="124" y="280"/>
                    <a:pt x="122" y="280"/>
                    <a:pt x="123" y="279"/>
                  </a:cubicBezTo>
                  <a:cubicBezTo>
                    <a:pt x="124" y="279"/>
                    <a:pt x="125" y="275"/>
                    <a:pt x="125" y="275"/>
                  </a:cubicBezTo>
                  <a:cubicBezTo>
                    <a:pt x="126" y="272"/>
                    <a:pt x="126" y="272"/>
                    <a:pt x="125" y="269"/>
                  </a:cubicBezTo>
                  <a:cubicBezTo>
                    <a:pt x="125" y="268"/>
                    <a:pt x="125" y="267"/>
                    <a:pt x="125" y="266"/>
                  </a:cubicBezTo>
                  <a:cubicBezTo>
                    <a:pt x="125" y="266"/>
                    <a:pt x="125" y="266"/>
                    <a:pt x="125" y="265"/>
                  </a:cubicBezTo>
                  <a:cubicBezTo>
                    <a:pt x="125" y="265"/>
                    <a:pt x="125" y="264"/>
                    <a:pt x="124" y="264"/>
                  </a:cubicBezTo>
                  <a:cubicBezTo>
                    <a:pt x="124" y="264"/>
                    <a:pt x="123" y="262"/>
                    <a:pt x="123" y="261"/>
                  </a:cubicBezTo>
                  <a:cubicBezTo>
                    <a:pt x="123" y="260"/>
                    <a:pt x="124" y="261"/>
                    <a:pt x="125" y="261"/>
                  </a:cubicBezTo>
                  <a:cubicBezTo>
                    <a:pt x="125" y="260"/>
                    <a:pt x="124" y="260"/>
                    <a:pt x="124" y="259"/>
                  </a:cubicBezTo>
                  <a:cubicBezTo>
                    <a:pt x="124" y="259"/>
                    <a:pt x="124" y="259"/>
                    <a:pt x="124" y="259"/>
                  </a:cubicBezTo>
                  <a:cubicBezTo>
                    <a:pt x="124" y="259"/>
                    <a:pt x="124" y="259"/>
                    <a:pt x="125" y="260"/>
                  </a:cubicBezTo>
                  <a:cubicBezTo>
                    <a:pt x="125" y="260"/>
                    <a:pt x="125" y="260"/>
                    <a:pt x="125" y="260"/>
                  </a:cubicBezTo>
                  <a:cubicBezTo>
                    <a:pt x="126" y="260"/>
                    <a:pt x="126" y="260"/>
                    <a:pt x="126" y="260"/>
                  </a:cubicBezTo>
                  <a:cubicBezTo>
                    <a:pt x="127" y="259"/>
                    <a:pt x="127" y="258"/>
                    <a:pt x="129" y="258"/>
                  </a:cubicBezTo>
                  <a:cubicBezTo>
                    <a:pt x="129" y="258"/>
                    <a:pt x="129" y="258"/>
                    <a:pt x="129" y="258"/>
                  </a:cubicBezTo>
                  <a:cubicBezTo>
                    <a:pt x="129" y="257"/>
                    <a:pt x="129" y="257"/>
                    <a:pt x="129" y="257"/>
                  </a:cubicBezTo>
                  <a:cubicBezTo>
                    <a:pt x="130" y="257"/>
                    <a:pt x="130" y="257"/>
                    <a:pt x="130" y="257"/>
                  </a:cubicBezTo>
                  <a:cubicBezTo>
                    <a:pt x="129" y="256"/>
                    <a:pt x="129" y="256"/>
                    <a:pt x="129" y="256"/>
                  </a:cubicBezTo>
                  <a:cubicBezTo>
                    <a:pt x="128" y="257"/>
                    <a:pt x="128" y="257"/>
                    <a:pt x="128" y="257"/>
                  </a:cubicBezTo>
                  <a:cubicBezTo>
                    <a:pt x="129" y="256"/>
                    <a:pt x="129" y="255"/>
                    <a:pt x="129" y="255"/>
                  </a:cubicBezTo>
                  <a:cubicBezTo>
                    <a:pt x="128" y="254"/>
                    <a:pt x="128" y="254"/>
                    <a:pt x="128" y="254"/>
                  </a:cubicBezTo>
                  <a:cubicBezTo>
                    <a:pt x="129" y="254"/>
                    <a:pt x="129" y="254"/>
                    <a:pt x="129" y="254"/>
                  </a:cubicBezTo>
                  <a:cubicBezTo>
                    <a:pt x="129" y="254"/>
                    <a:pt x="129" y="254"/>
                    <a:pt x="129" y="254"/>
                  </a:cubicBezTo>
                  <a:cubicBezTo>
                    <a:pt x="129" y="255"/>
                    <a:pt x="129" y="255"/>
                    <a:pt x="129" y="255"/>
                  </a:cubicBezTo>
                  <a:cubicBezTo>
                    <a:pt x="130" y="255"/>
                    <a:pt x="130" y="255"/>
                    <a:pt x="130" y="255"/>
                  </a:cubicBezTo>
                  <a:cubicBezTo>
                    <a:pt x="129" y="256"/>
                    <a:pt x="129" y="256"/>
                    <a:pt x="129" y="256"/>
                  </a:cubicBezTo>
                  <a:cubicBezTo>
                    <a:pt x="130" y="256"/>
                    <a:pt x="130" y="257"/>
                    <a:pt x="130" y="257"/>
                  </a:cubicBezTo>
                  <a:cubicBezTo>
                    <a:pt x="131" y="256"/>
                    <a:pt x="130" y="255"/>
                    <a:pt x="130" y="254"/>
                  </a:cubicBezTo>
                  <a:cubicBezTo>
                    <a:pt x="130" y="254"/>
                    <a:pt x="130" y="254"/>
                    <a:pt x="130" y="254"/>
                  </a:cubicBezTo>
                  <a:cubicBezTo>
                    <a:pt x="130" y="253"/>
                    <a:pt x="130" y="253"/>
                    <a:pt x="130" y="253"/>
                  </a:cubicBezTo>
                  <a:cubicBezTo>
                    <a:pt x="129" y="253"/>
                    <a:pt x="129" y="253"/>
                    <a:pt x="129" y="253"/>
                  </a:cubicBezTo>
                  <a:cubicBezTo>
                    <a:pt x="129" y="253"/>
                    <a:pt x="129" y="253"/>
                    <a:pt x="129" y="253"/>
                  </a:cubicBezTo>
                  <a:cubicBezTo>
                    <a:pt x="128" y="253"/>
                    <a:pt x="128" y="253"/>
                    <a:pt x="128" y="253"/>
                  </a:cubicBezTo>
                  <a:cubicBezTo>
                    <a:pt x="128" y="253"/>
                    <a:pt x="128" y="253"/>
                    <a:pt x="128" y="253"/>
                  </a:cubicBezTo>
                  <a:cubicBezTo>
                    <a:pt x="127" y="254"/>
                    <a:pt x="127" y="254"/>
                    <a:pt x="127" y="254"/>
                  </a:cubicBezTo>
                  <a:cubicBezTo>
                    <a:pt x="127" y="253"/>
                    <a:pt x="127" y="253"/>
                    <a:pt x="127" y="253"/>
                  </a:cubicBezTo>
                  <a:cubicBezTo>
                    <a:pt x="128" y="253"/>
                    <a:pt x="128" y="253"/>
                    <a:pt x="128" y="253"/>
                  </a:cubicBezTo>
                  <a:cubicBezTo>
                    <a:pt x="128" y="252"/>
                    <a:pt x="128" y="252"/>
                    <a:pt x="128" y="252"/>
                  </a:cubicBezTo>
                  <a:cubicBezTo>
                    <a:pt x="129" y="252"/>
                    <a:pt x="129" y="252"/>
                    <a:pt x="129" y="252"/>
                  </a:cubicBezTo>
                  <a:cubicBezTo>
                    <a:pt x="129" y="251"/>
                    <a:pt x="129" y="251"/>
                    <a:pt x="129" y="251"/>
                  </a:cubicBezTo>
                  <a:cubicBezTo>
                    <a:pt x="128" y="251"/>
                    <a:pt x="128" y="251"/>
                    <a:pt x="128" y="251"/>
                  </a:cubicBezTo>
                  <a:cubicBezTo>
                    <a:pt x="128" y="251"/>
                    <a:pt x="128" y="251"/>
                    <a:pt x="128" y="251"/>
                  </a:cubicBezTo>
                  <a:cubicBezTo>
                    <a:pt x="128" y="251"/>
                    <a:pt x="128" y="251"/>
                    <a:pt x="128" y="251"/>
                  </a:cubicBezTo>
                  <a:cubicBezTo>
                    <a:pt x="128" y="251"/>
                    <a:pt x="128" y="250"/>
                    <a:pt x="127" y="249"/>
                  </a:cubicBezTo>
                  <a:cubicBezTo>
                    <a:pt x="127" y="249"/>
                    <a:pt x="127" y="249"/>
                    <a:pt x="127" y="249"/>
                  </a:cubicBezTo>
                  <a:cubicBezTo>
                    <a:pt x="127" y="248"/>
                    <a:pt x="127" y="248"/>
                    <a:pt x="127" y="248"/>
                  </a:cubicBezTo>
                  <a:cubicBezTo>
                    <a:pt x="126" y="248"/>
                    <a:pt x="126" y="248"/>
                    <a:pt x="126" y="248"/>
                  </a:cubicBezTo>
                  <a:cubicBezTo>
                    <a:pt x="126" y="247"/>
                    <a:pt x="126" y="247"/>
                    <a:pt x="126" y="247"/>
                  </a:cubicBezTo>
                  <a:cubicBezTo>
                    <a:pt x="126" y="247"/>
                    <a:pt x="126" y="247"/>
                    <a:pt x="126" y="247"/>
                  </a:cubicBezTo>
                  <a:cubicBezTo>
                    <a:pt x="126" y="246"/>
                    <a:pt x="126" y="246"/>
                    <a:pt x="126" y="246"/>
                  </a:cubicBezTo>
                  <a:cubicBezTo>
                    <a:pt x="125" y="247"/>
                    <a:pt x="125" y="247"/>
                    <a:pt x="125" y="247"/>
                  </a:cubicBezTo>
                  <a:cubicBezTo>
                    <a:pt x="124" y="246"/>
                    <a:pt x="124" y="246"/>
                    <a:pt x="124" y="246"/>
                  </a:cubicBezTo>
                  <a:cubicBezTo>
                    <a:pt x="124" y="246"/>
                    <a:pt x="124" y="246"/>
                    <a:pt x="124" y="246"/>
                  </a:cubicBezTo>
                  <a:cubicBezTo>
                    <a:pt x="123" y="246"/>
                    <a:pt x="123" y="246"/>
                    <a:pt x="123" y="246"/>
                  </a:cubicBezTo>
                  <a:cubicBezTo>
                    <a:pt x="123" y="246"/>
                    <a:pt x="123" y="246"/>
                    <a:pt x="123" y="246"/>
                  </a:cubicBezTo>
                  <a:cubicBezTo>
                    <a:pt x="122" y="246"/>
                    <a:pt x="122" y="246"/>
                    <a:pt x="122" y="246"/>
                  </a:cubicBezTo>
                  <a:cubicBezTo>
                    <a:pt x="121" y="247"/>
                    <a:pt x="121" y="247"/>
                    <a:pt x="121" y="247"/>
                  </a:cubicBezTo>
                  <a:cubicBezTo>
                    <a:pt x="121" y="247"/>
                    <a:pt x="121" y="247"/>
                    <a:pt x="121" y="247"/>
                  </a:cubicBezTo>
                  <a:cubicBezTo>
                    <a:pt x="120" y="247"/>
                    <a:pt x="120" y="247"/>
                    <a:pt x="120" y="246"/>
                  </a:cubicBezTo>
                  <a:cubicBezTo>
                    <a:pt x="120" y="247"/>
                    <a:pt x="120" y="247"/>
                    <a:pt x="120" y="248"/>
                  </a:cubicBezTo>
                  <a:cubicBezTo>
                    <a:pt x="119" y="248"/>
                    <a:pt x="119" y="248"/>
                    <a:pt x="119" y="248"/>
                  </a:cubicBezTo>
                  <a:cubicBezTo>
                    <a:pt x="118" y="248"/>
                    <a:pt x="118" y="248"/>
                    <a:pt x="118" y="248"/>
                  </a:cubicBezTo>
                  <a:cubicBezTo>
                    <a:pt x="118" y="247"/>
                    <a:pt x="119" y="247"/>
                    <a:pt x="119" y="246"/>
                  </a:cubicBezTo>
                  <a:cubicBezTo>
                    <a:pt x="119" y="246"/>
                    <a:pt x="117" y="244"/>
                    <a:pt x="117" y="245"/>
                  </a:cubicBezTo>
                  <a:cubicBezTo>
                    <a:pt x="117" y="245"/>
                    <a:pt x="117" y="245"/>
                    <a:pt x="117" y="245"/>
                  </a:cubicBezTo>
                  <a:cubicBezTo>
                    <a:pt x="117" y="246"/>
                    <a:pt x="116" y="245"/>
                    <a:pt x="116" y="246"/>
                  </a:cubicBezTo>
                  <a:cubicBezTo>
                    <a:pt x="115" y="246"/>
                    <a:pt x="116" y="247"/>
                    <a:pt x="116" y="247"/>
                  </a:cubicBezTo>
                  <a:cubicBezTo>
                    <a:pt x="116" y="247"/>
                    <a:pt x="116" y="250"/>
                    <a:pt x="115" y="249"/>
                  </a:cubicBezTo>
                  <a:cubicBezTo>
                    <a:pt x="115" y="249"/>
                    <a:pt x="115" y="247"/>
                    <a:pt x="115" y="246"/>
                  </a:cubicBezTo>
                  <a:cubicBezTo>
                    <a:pt x="114" y="244"/>
                    <a:pt x="115" y="247"/>
                    <a:pt x="115" y="247"/>
                  </a:cubicBezTo>
                  <a:cubicBezTo>
                    <a:pt x="114" y="247"/>
                    <a:pt x="114" y="247"/>
                    <a:pt x="114" y="247"/>
                  </a:cubicBezTo>
                  <a:cubicBezTo>
                    <a:pt x="113" y="247"/>
                    <a:pt x="112" y="247"/>
                    <a:pt x="111" y="247"/>
                  </a:cubicBezTo>
                  <a:cubicBezTo>
                    <a:pt x="111" y="246"/>
                    <a:pt x="109" y="248"/>
                    <a:pt x="109" y="249"/>
                  </a:cubicBezTo>
                  <a:cubicBezTo>
                    <a:pt x="110" y="249"/>
                    <a:pt x="110" y="250"/>
                    <a:pt x="110" y="250"/>
                  </a:cubicBezTo>
                  <a:cubicBezTo>
                    <a:pt x="108" y="250"/>
                    <a:pt x="110" y="251"/>
                    <a:pt x="109" y="252"/>
                  </a:cubicBezTo>
                  <a:cubicBezTo>
                    <a:pt x="109" y="252"/>
                    <a:pt x="106" y="251"/>
                    <a:pt x="107" y="253"/>
                  </a:cubicBezTo>
                  <a:cubicBezTo>
                    <a:pt x="108" y="253"/>
                    <a:pt x="110" y="253"/>
                    <a:pt x="111" y="253"/>
                  </a:cubicBezTo>
                  <a:cubicBezTo>
                    <a:pt x="112" y="254"/>
                    <a:pt x="109" y="255"/>
                    <a:pt x="109" y="256"/>
                  </a:cubicBezTo>
                  <a:cubicBezTo>
                    <a:pt x="108" y="256"/>
                    <a:pt x="109" y="258"/>
                    <a:pt x="109" y="258"/>
                  </a:cubicBezTo>
                  <a:cubicBezTo>
                    <a:pt x="108" y="258"/>
                    <a:pt x="107" y="257"/>
                    <a:pt x="106" y="257"/>
                  </a:cubicBezTo>
                  <a:cubicBezTo>
                    <a:pt x="105" y="257"/>
                    <a:pt x="106" y="258"/>
                    <a:pt x="105" y="259"/>
                  </a:cubicBezTo>
                  <a:cubicBezTo>
                    <a:pt x="104" y="257"/>
                    <a:pt x="104" y="257"/>
                    <a:pt x="103" y="257"/>
                  </a:cubicBezTo>
                  <a:cubicBezTo>
                    <a:pt x="102" y="257"/>
                    <a:pt x="100" y="256"/>
                    <a:pt x="100" y="257"/>
                  </a:cubicBezTo>
                  <a:cubicBezTo>
                    <a:pt x="101" y="257"/>
                    <a:pt x="101" y="257"/>
                    <a:pt x="101" y="257"/>
                  </a:cubicBezTo>
                  <a:cubicBezTo>
                    <a:pt x="100" y="257"/>
                    <a:pt x="98" y="256"/>
                    <a:pt x="98" y="258"/>
                  </a:cubicBezTo>
                  <a:cubicBezTo>
                    <a:pt x="99" y="258"/>
                    <a:pt x="99" y="258"/>
                    <a:pt x="99" y="258"/>
                  </a:cubicBezTo>
                  <a:cubicBezTo>
                    <a:pt x="101" y="259"/>
                    <a:pt x="99" y="261"/>
                    <a:pt x="100" y="262"/>
                  </a:cubicBezTo>
                  <a:cubicBezTo>
                    <a:pt x="100" y="262"/>
                    <a:pt x="103" y="261"/>
                    <a:pt x="101" y="263"/>
                  </a:cubicBezTo>
                  <a:cubicBezTo>
                    <a:pt x="101" y="263"/>
                    <a:pt x="98" y="263"/>
                    <a:pt x="100" y="264"/>
                  </a:cubicBezTo>
                  <a:cubicBezTo>
                    <a:pt x="100" y="264"/>
                    <a:pt x="100" y="265"/>
                    <a:pt x="100" y="265"/>
                  </a:cubicBezTo>
                  <a:cubicBezTo>
                    <a:pt x="101" y="265"/>
                    <a:pt x="101" y="265"/>
                    <a:pt x="101" y="265"/>
                  </a:cubicBezTo>
                  <a:cubicBezTo>
                    <a:pt x="99" y="266"/>
                    <a:pt x="98" y="265"/>
                    <a:pt x="98" y="267"/>
                  </a:cubicBezTo>
                  <a:cubicBezTo>
                    <a:pt x="98" y="267"/>
                    <a:pt x="99" y="267"/>
                    <a:pt x="99" y="267"/>
                  </a:cubicBezTo>
                  <a:cubicBezTo>
                    <a:pt x="99" y="268"/>
                    <a:pt x="99" y="267"/>
                    <a:pt x="100" y="267"/>
                  </a:cubicBezTo>
                  <a:cubicBezTo>
                    <a:pt x="100" y="267"/>
                    <a:pt x="100" y="268"/>
                    <a:pt x="100" y="268"/>
                  </a:cubicBezTo>
                  <a:cubicBezTo>
                    <a:pt x="101" y="268"/>
                    <a:pt x="101" y="267"/>
                    <a:pt x="101" y="267"/>
                  </a:cubicBezTo>
                  <a:cubicBezTo>
                    <a:pt x="102" y="268"/>
                    <a:pt x="102" y="268"/>
                    <a:pt x="102" y="268"/>
                  </a:cubicBezTo>
                  <a:cubicBezTo>
                    <a:pt x="102" y="268"/>
                    <a:pt x="103" y="269"/>
                    <a:pt x="103" y="269"/>
                  </a:cubicBezTo>
                  <a:cubicBezTo>
                    <a:pt x="104" y="269"/>
                    <a:pt x="105" y="269"/>
                    <a:pt x="106" y="269"/>
                  </a:cubicBezTo>
                  <a:cubicBezTo>
                    <a:pt x="106" y="269"/>
                    <a:pt x="106" y="269"/>
                    <a:pt x="106" y="269"/>
                  </a:cubicBezTo>
                  <a:cubicBezTo>
                    <a:pt x="107" y="269"/>
                    <a:pt x="104" y="271"/>
                    <a:pt x="104" y="270"/>
                  </a:cubicBezTo>
                  <a:cubicBezTo>
                    <a:pt x="104" y="270"/>
                    <a:pt x="103" y="272"/>
                    <a:pt x="103" y="272"/>
                  </a:cubicBezTo>
                  <a:cubicBezTo>
                    <a:pt x="103" y="272"/>
                    <a:pt x="103" y="272"/>
                    <a:pt x="102" y="272"/>
                  </a:cubicBezTo>
                  <a:cubicBezTo>
                    <a:pt x="104" y="274"/>
                    <a:pt x="100" y="276"/>
                    <a:pt x="99" y="277"/>
                  </a:cubicBezTo>
                  <a:cubicBezTo>
                    <a:pt x="101" y="277"/>
                    <a:pt x="100" y="276"/>
                    <a:pt x="101" y="276"/>
                  </a:cubicBezTo>
                  <a:cubicBezTo>
                    <a:pt x="101" y="276"/>
                    <a:pt x="103" y="276"/>
                    <a:pt x="103" y="276"/>
                  </a:cubicBezTo>
                  <a:cubicBezTo>
                    <a:pt x="103" y="276"/>
                    <a:pt x="106" y="275"/>
                    <a:pt x="106" y="274"/>
                  </a:cubicBezTo>
                  <a:cubicBezTo>
                    <a:pt x="106" y="275"/>
                    <a:pt x="106" y="275"/>
                    <a:pt x="107" y="276"/>
                  </a:cubicBezTo>
                  <a:cubicBezTo>
                    <a:pt x="105" y="276"/>
                    <a:pt x="103" y="276"/>
                    <a:pt x="102" y="277"/>
                  </a:cubicBezTo>
                  <a:cubicBezTo>
                    <a:pt x="102" y="277"/>
                    <a:pt x="99" y="278"/>
                    <a:pt x="100" y="278"/>
                  </a:cubicBezTo>
                  <a:cubicBezTo>
                    <a:pt x="99" y="279"/>
                    <a:pt x="100" y="279"/>
                    <a:pt x="100" y="280"/>
                  </a:cubicBezTo>
                  <a:cubicBezTo>
                    <a:pt x="99" y="280"/>
                    <a:pt x="100" y="280"/>
                    <a:pt x="99" y="280"/>
                  </a:cubicBezTo>
                  <a:cubicBezTo>
                    <a:pt x="98" y="280"/>
                    <a:pt x="98" y="280"/>
                    <a:pt x="98" y="280"/>
                  </a:cubicBezTo>
                  <a:cubicBezTo>
                    <a:pt x="97" y="280"/>
                    <a:pt x="95" y="281"/>
                    <a:pt x="96" y="282"/>
                  </a:cubicBezTo>
                  <a:cubicBezTo>
                    <a:pt x="97" y="282"/>
                    <a:pt x="99" y="281"/>
                    <a:pt x="100" y="281"/>
                  </a:cubicBezTo>
                  <a:cubicBezTo>
                    <a:pt x="99" y="282"/>
                    <a:pt x="96" y="283"/>
                    <a:pt x="97" y="285"/>
                  </a:cubicBezTo>
                  <a:cubicBezTo>
                    <a:pt x="98" y="285"/>
                    <a:pt x="98" y="285"/>
                    <a:pt x="98" y="285"/>
                  </a:cubicBezTo>
                  <a:cubicBezTo>
                    <a:pt x="99" y="286"/>
                    <a:pt x="100" y="284"/>
                    <a:pt x="101" y="284"/>
                  </a:cubicBezTo>
                  <a:cubicBezTo>
                    <a:pt x="101" y="285"/>
                    <a:pt x="98" y="286"/>
                    <a:pt x="98" y="287"/>
                  </a:cubicBezTo>
                  <a:cubicBezTo>
                    <a:pt x="99" y="287"/>
                    <a:pt x="103" y="286"/>
                    <a:pt x="103" y="286"/>
                  </a:cubicBezTo>
                  <a:cubicBezTo>
                    <a:pt x="103" y="287"/>
                    <a:pt x="101" y="286"/>
                    <a:pt x="101" y="287"/>
                  </a:cubicBezTo>
                  <a:cubicBezTo>
                    <a:pt x="101" y="287"/>
                    <a:pt x="101" y="287"/>
                    <a:pt x="102" y="287"/>
                  </a:cubicBezTo>
                  <a:cubicBezTo>
                    <a:pt x="101" y="287"/>
                    <a:pt x="100" y="288"/>
                    <a:pt x="100" y="289"/>
                  </a:cubicBezTo>
                  <a:cubicBezTo>
                    <a:pt x="100" y="289"/>
                    <a:pt x="102" y="288"/>
                    <a:pt x="103" y="288"/>
                  </a:cubicBezTo>
                  <a:close/>
                  <a:moveTo>
                    <a:pt x="113" y="251"/>
                  </a:moveTo>
                  <a:cubicBezTo>
                    <a:pt x="113" y="252"/>
                    <a:pt x="113" y="252"/>
                    <a:pt x="113" y="252"/>
                  </a:cubicBezTo>
                  <a:cubicBezTo>
                    <a:pt x="113" y="252"/>
                    <a:pt x="113" y="252"/>
                    <a:pt x="113" y="252"/>
                  </a:cubicBezTo>
                  <a:cubicBezTo>
                    <a:pt x="113" y="252"/>
                    <a:pt x="113" y="252"/>
                    <a:pt x="113" y="252"/>
                  </a:cubicBezTo>
                  <a:lnTo>
                    <a:pt x="113" y="251"/>
                  </a:lnTo>
                  <a:close/>
                  <a:moveTo>
                    <a:pt x="122" y="240"/>
                  </a:moveTo>
                  <a:cubicBezTo>
                    <a:pt x="122" y="240"/>
                    <a:pt x="122" y="240"/>
                    <a:pt x="122" y="240"/>
                  </a:cubicBezTo>
                  <a:cubicBezTo>
                    <a:pt x="123" y="240"/>
                    <a:pt x="123" y="240"/>
                    <a:pt x="123" y="240"/>
                  </a:cubicBezTo>
                  <a:cubicBezTo>
                    <a:pt x="123" y="240"/>
                    <a:pt x="123" y="240"/>
                    <a:pt x="123" y="240"/>
                  </a:cubicBezTo>
                  <a:cubicBezTo>
                    <a:pt x="124" y="239"/>
                    <a:pt x="124" y="239"/>
                    <a:pt x="124" y="239"/>
                  </a:cubicBezTo>
                  <a:cubicBezTo>
                    <a:pt x="124" y="238"/>
                    <a:pt x="124" y="238"/>
                    <a:pt x="124" y="238"/>
                  </a:cubicBezTo>
                  <a:cubicBezTo>
                    <a:pt x="124" y="238"/>
                    <a:pt x="124" y="238"/>
                    <a:pt x="124" y="238"/>
                  </a:cubicBezTo>
                  <a:cubicBezTo>
                    <a:pt x="124" y="237"/>
                    <a:pt x="123" y="237"/>
                    <a:pt x="123" y="236"/>
                  </a:cubicBezTo>
                  <a:cubicBezTo>
                    <a:pt x="123" y="236"/>
                    <a:pt x="122" y="237"/>
                    <a:pt x="122" y="237"/>
                  </a:cubicBezTo>
                  <a:cubicBezTo>
                    <a:pt x="122" y="237"/>
                    <a:pt x="122" y="237"/>
                    <a:pt x="122" y="237"/>
                  </a:cubicBezTo>
                  <a:cubicBezTo>
                    <a:pt x="121" y="237"/>
                    <a:pt x="121" y="237"/>
                    <a:pt x="121" y="237"/>
                  </a:cubicBezTo>
                  <a:cubicBezTo>
                    <a:pt x="121" y="238"/>
                    <a:pt x="121" y="238"/>
                    <a:pt x="121" y="238"/>
                  </a:cubicBezTo>
                  <a:cubicBezTo>
                    <a:pt x="121" y="238"/>
                    <a:pt x="121" y="238"/>
                    <a:pt x="121" y="238"/>
                  </a:cubicBezTo>
                  <a:cubicBezTo>
                    <a:pt x="121" y="238"/>
                    <a:pt x="121" y="238"/>
                    <a:pt x="121" y="238"/>
                  </a:cubicBezTo>
                  <a:cubicBezTo>
                    <a:pt x="121" y="239"/>
                    <a:pt x="121" y="239"/>
                    <a:pt x="121" y="239"/>
                  </a:cubicBezTo>
                  <a:cubicBezTo>
                    <a:pt x="121" y="239"/>
                    <a:pt x="121" y="239"/>
                    <a:pt x="121" y="239"/>
                  </a:cubicBezTo>
                  <a:cubicBezTo>
                    <a:pt x="121" y="239"/>
                    <a:pt x="122" y="238"/>
                    <a:pt x="122" y="238"/>
                  </a:cubicBezTo>
                  <a:cubicBezTo>
                    <a:pt x="122" y="238"/>
                    <a:pt x="122" y="238"/>
                    <a:pt x="122" y="238"/>
                  </a:cubicBezTo>
                  <a:cubicBezTo>
                    <a:pt x="122" y="238"/>
                    <a:pt x="122" y="238"/>
                    <a:pt x="122" y="238"/>
                  </a:cubicBezTo>
                  <a:cubicBezTo>
                    <a:pt x="122" y="239"/>
                    <a:pt x="122" y="239"/>
                    <a:pt x="122" y="239"/>
                  </a:cubicBezTo>
                  <a:cubicBezTo>
                    <a:pt x="122" y="240"/>
                    <a:pt x="122" y="240"/>
                    <a:pt x="122" y="240"/>
                  </a:cubicBezTo>
                  <a:close/>
                  <a:moveTo>
                    <a:pt x="121" y="228"/>
                  </a:moveTo>
                  <a:cubicBezTo>
                    <a:pt x="122" y="227"/>
                    <a:pt x="122" y="227"/>
                    <a:pt x="122" y="227"/>
                  </a:cubicBezTo>
                  <a:cubicBezTo>
                    <a:pt x="121" y="227"/>
                    <a:pt x="121" y="227"/>
                    <a:pt x="121" y="227"/>
                  </a:cubicBezTo>
                  <a:cubicBezTo>
                    <a:pt x="121" y="228"/>
                    <a:pt x="121" y="228"/>
                    <a:pt x="121" y="228"/>
                  </a:cubicBezTo>
                  <a:cubicBezTo>
                    <a:pt x="120" y="228"/>
                    <a:pt x="120" y="228"/>
                    <a:pt x="120" y="228"/>
                  </a:cubicBezTo>
                  <a:cubicBezTo>
                    <a:pt x="120" y="228"/>
                    <a:pt x="120" y="228"/>
                    <a:pt x="120" y="228"/>
                  </a:cubicBezTo>
                  <a:cubicBezTo>
                    <a:pt x="120" y="229"/>
                    <a:pt x="120" y="229"/>
                    <a:pt x="120" y="229"/>
                  </a:cubicBezTo>
                  <a:cubicBezTo>
                    <a:pt x="121" y="228"/>
                    <a:pt x="121" y="228"/>
                    <a:pt x="121" y="228"/>
                  </a:cubicBezTo>
                  <a:close/>
                  <a:moveTo>
                    <a:pt x="130" y="238"/>
                  </a:moveTo>
                  <a:cubicBezTo>
                    <a:pt x="131" y="239"/>
                    <a:pt x="131" y="239"/>
                    <a:pt x="131" y="239"/>
                  </a:cubicBezTo>
                  <a:cubicBezTo>
                    <a:pt x="131" y="238"/>
                    <a:pt x="131" y="238"/>
                    <a:pt x="131" y="237"/>
                  </a:cubicBezTo>
                  <a:cubicBezTo>
                    <a:pt x="130" y="237"/>
                    <a:pt x="130" y="237"/>
                    <a:pt x="130" y="237"/>
                  </a:cubicBezTo>
                  <a:cubicBezTo>
                    <a:pt x="130" y="237"/>
                    <a:pt x="130" y="237"/>
                    <a:pt x="130" y="237"/>
                  </a:cubicBezTo>
                  <a:cubicBezTo>
                    <a:pt x="130" y="237"/>
                    <a:pt x="130" y="237"/>
                    <a:pt x="130" y="237"/>
                  </a:cubicBezTo>
                  <a:cubicBezTo>
                    <a:pt x="130" y="237"/>
                    <a:pt x="130" y="237"/>
                    <a:pt x="130" y="237"/>
                  </a:cubicBezTo>
                  <a:lnTo>
                    <a:pt x="130" y="238"/>
                  </a:lnTo>
                  <a:close/>
                  <a:moveTo>
                    <a:pt x="126" y="229"/>
                  </a:moveTo>
                  <a:cubicBezTo>
                    <a:pt x="125" y="229"/>
                    <a:pt x="125" y="229"/>
                    <a:pt x="125" y="229"/>
                  </a:cubicBezTo>
                  <a:cubicBezTo>
                    <a:pt x="124" y="228"/>
                    <a:pt x="124" y="228"/>
                    <a:pt x="124" y="228"/>
                  </a:cubicBezTo>
                  <a:cubicBezTo>
                    <a:pt x="124" y="228"/>
                    <a:pt x="124" y="228"/>
                    <a:pt x="124" y="228"/>
                  </a:cubicBezTo>
                  <a:cubicBezTo>
                    <a:pt x="123" y="228"/>
                    <a:pt x="123" y="228"/>
                    <a:pt x="123" y="228"/>
                  </a:cubicBezTo>
                  <a:cubicBezTo>
                    <a:pt x="123" y="228"/>
                    <a:pt x="123" y="228"/>
                    <a:pt x="123" y="228"/>
                  </a:cubicBezTo>
                  <a:cubicBezTo>
                    <a:pt x="122" y="228"/>
                    <a:pt x="122" y="228"/>
                    <a:pt x="122" y="228"/>
                  </a:cubicBezTo>
                  <a:cubicBezTo>
                    <a:pt x="123" y="229"/>
                    <a:pt x="123" y="229"/>
                    <a:pt x="123" y="229"/>
                  </a:cubicBezTo>
                  <a:cubicBezTo>
                    <a:pt x="122" y="229"/>
                    <a:pt x="122" y="229"/>
                    <a:pt x="122" y="229"/>
                  </a:cubicBezTo>
                  <a:cubicBezTo>
                    <a:pt x="123" y="229"/>
                    <a:pt x="123" y="229"/>
                    <a:pt x="123" y="229"/>
                  </a:cubicBezTo>
                  <a:cubicBezTo>
                    <a:pt x="123" y="229"/>
                    <a:pt x="123" y="229"/>
                    <a:pt x="123" y="229"/>
                  </a:cubicBezTo>
                  <a:cubicBezTo>
                    <a:pt x="124" y="230"/>
                    <a:pt x="124" y="230"/>
                    <a:pt x="124" y="230"/>
                  </a:cubicBezTo>
                  <a:cubicBezTo>
                    <a:pt x="124" y="230"/>
                    <a:pt x="124" y="230"/>
                    <a:pt x="124" y="230"/>
                  </a:cubicBezTo>
                  <a:cubicBezTo>
                    <a:pt x="124" y="230"/>
                    <a:pt x="124" y="230"/>
                    <a:pt x="124" y="230"/>
                  </a:cubicBezTo>
                  <a:cubicBezTo>
                    <a:pt x="124" y="230"/>
                    <a:pt x="124" y="230"/>
                    <a:pt x="124" y="230"/>
                  </a:cubicBezTo>
                  <a:cubicBezTo>
                    <a:pt x="123" y="231"/>
                    <a:pt x="123" y="231"/>
                    <a:pt x="123" y="231"/>
                  </a:cubicBezTo>
                  <a:cubicBezTo>
                    <a:pt x="123" y="231"/>
                    <a:pt x="123" y="231"/>
                    <a:pt x="123" y="231"/>
                  </a:cubicBezTo>
                  <a:cubicBezTo>
                    <a:pt x="124" y="231"/>
                    <a:pt x="124" y="231"/>
                    <a:pt x="124" y="231"/>
                  </a:cubicBezTo>
                  <a:cubicBezTo>
                    <a:pt x="124" y="231"/>
                    <a:pt x="123" y="232"/>
                    <a:pt x="123" y="232"/>
                  </a:cubicBezTo>
                  <a:cubicBezTo>
                    <a:pt x="123" y="231"/>
                    <a:pt x="123" y="231"/>
                    <a:pt x="123" y="231"/>
                  </a:cubicBezTo>
                  <a:cubicBezTo>
                    <a:pt x="122" y="232"/>
                    <a:pt x="122" y="232"/>
                    <a:pt x="122" y="232"/>
                  </a:cubicBezTo>
                  <a:cubicBezTo>
                    <a:pt x="122" y="232"/>
                    <a:pt x="122" y="232"/>
                    <a:pt x="122" y="232"/>
                  </a:cubicBezTo>
                  <a:cubicBezTo>
                    <a:pt x="123" y="232"/>
                    <a:pt x="123" y="232"/>
                    <a:pt x="123" y="232"/>
                  </a:cubicBezTo>
                  <a:cubicBezTo>
                    <a:pt x="123" y="232"/>
                    <a:pt x="123" y="232"/>
                    <a:pt x="123" y="232"/>
                  </a:cubicBezTo>
                  <a:cubicBezTo>
                    <a:pt x="123" y="232"/>
                    <a:pt x="123" y="232"/>
                    <a:pt x="123" y="232"/>
                  </a:cubicBezTo>
                  <a:cubicBezTo>
                    <a:pt x="125" y="232"/>
                    <a:pt x="125" y="232"/>
                    <a:pt x="125" y="232"/>
                  </a:cubicBezTo>
                  <a:cubicBezTo>
                    <a:pt x="126" y="232"/>
                    <a:pt x="126" y="232"/>
                    <a:pt x="126" y="232"/>
                  </a:cubicBezTo>
                  <a:cubicBezTo>
                    <a:pt x="127" y="231"/>
                    <a:pt x="127" y="231"/>
                    <a:pt x="127" y="231"/>
                  </a:cubicBezTo>
                  <a:cubicBezTo>
                    <a:pt x="126" y="231"/>
                    <a:pt x="126" y="231"/>
                    <a:pt x="126" y="231"/>
                  </a:cubicBezTo>
                  <a:cubicBezTo>
                    <a:pt x="126" y="231"/>
                    <a:pt x="126" y="231"/>
                    <a:pt x="126" y="231"/>
                  </a:cubicBezTo>
                  <a:cubicBezTo>
                    <a:pt x="127" y="231"/>
                    <a:pt x="127" y="231"/>
                    <a:pt x="127" y="231"/>
                  </a:cubicBezTo>
                  <a:cubicBezTo>
                    <a:pt x="127" y="231"/>
                    <a:pt x="127" y="231"/>
                    <a:pt x="127" y="231"/>
                  </a:cubicBezTo>
                  <a:cubicBezTo>
                    <a:pt x="126" y="230"/>
                    <a:pt x="126" y="230"/>
                    <a:pt x="126" y="230"/>
                  </a:cubicBezTo>
                  <a:lnTo>
                    <a:pt x="126" y="229"/>
                  </a:lnTo>
                  <a:close/>
                  <a:moveTo>
                    <a:pt x="174" y="288"/>
                  </a:moveTo>
                  <a:cubicBezTo>
                    <a:pt x="173" y="288"/>
                    <a:pt x="173" y="288"/>
                    <a:pt x="173" y="288"/>
                  </a:cubicBezTo>
                  <a:cubicBezTo>
                    <a:pt x="174" y="289"/>
                    <a:pt x="174" y="289"/>
                    <a:pt x="174" y="289"/>
                  </a:cubicBezTo>
                  <a:cubicBezTo>
                    <a:pt x="175" y="289"/>
                    <a:pt x="175" y="289"/>
                    <a:pt x="175" y="289"/>
                  </a:cubicBezTo>
                  <a:cubicBezTo>
                    <a:pt x="175" y="288"/>
                    <a:pt x="175" y="288"/>
                    <a:pt x="175" y="288"/>
                  </a:cubicBezTo>
                  <a:lnTo>
                    <a:pt x="174" y="288"/>
                  </a:lnTo>
                  <a:close/>
                  <a:moveTo>
                    <a:pt x="180" y="278"/>
                  </a:moveTo>
                  <a:cubicBezTo>
                    <a:pt x="180" y="279"/>
                    <a:pt x="180" y="277"/>
                    <a:pt x="180" y="278"/>
                  </a:cubicBezTo>
                  <a:close/>
                  <a:moveTo>
                    <a:pt x="126" y="220"/>
                  </a:moveTo>
                  <a:cubicBezTo>
                    <a:pt x="127" y="220"/>
                    <a:pt x="127" y="220"/>
                    <a:pt x="127" y="220"/>
                  </a:cubicBezTo>
                  <a:cubicBezTo>
                    <a:pt x="128" y="219"/>
                    <a:pt x="128" y="219"/>
                    <a:pt x="128" y="219"/>
                  </a:cubicBezTo>
                  <a:cubicBezTo>
                    <a:pt x="127" y="220"/>
                    <a:pt x="127" y="220"/>
                    <a:pt x="127" y="220"/>
                  </a:cubicBezTo>
                  <a:cubicBezTo>
                    <a:pt x="128" y="220"/>
                    <a:pt x="128" y="220"/>
                    <a:pt x="128" y="220"/>
                  </a:cubicBezTo>
                  <a:cubicBezTo>
                    <a:pt x="128" y="220"/>
                    <a:pt x="127" y="220"/>
                    <a:pt x="127" y="220"/>
                  </a:cubicBezTo>
                  <a:cubicBezTo>
                    <a:pt x="127" y="221"/>
                    <a:pt x="127" y="221"/>
                    <a:pt x="127" y="221"/>
                  </a:cubicBezTo>
                  <a:cubicBezTo>
                    <a:pt x="128" y="221"/>
                    <a:pt x="128" y="221"/>
                    <a:pt x="128" y="221"/>
                  </a:cubicBezTo>
                  <a:cubicBezTo>
                    <a:pt x="129" y="220"/>
                    <a:pt x="129" y="220"/>
                    <a:pt x="129" y="220"/>
                  </a:cubicBezTo>
                  <a:cubicBezTo>
                    <a:pt x="128" y="221"/>
                    <a:pt x="128" y="221"/>
                    <a:pt x="128" y="221"/>
                  </a:cubicBezTo>
                  <a:cubicBezTo>
                    <a:pt x="129" y="221"/>
                    <a:pt x="129" y="221"/>
                    <a:pt x="129" y="221"/>
                  </a:cubicBezTo>
                  <a:cubicBezTo>
                    <a:pt x="128" y="221"/>
                    <a:pt x="128" y="221"/>
                    <a:pt x="128" y="221"/>
                  </a:cubicBezTo>
                  <a:cubicBezTo>
                    <a:pt x="127" y="221"/>
                    <a:pt x="127" y="221"/>
                    <a:pt x="127" y="221"/>
                  </a:cubicBezTo>
                  <a:cubicBezTo>
                    <a:pt x="127" y="221"/>
                    <a:pt x="127" y="221"/>
                    <a:pt x="127" y="221"/>
                  </a:cubicBezTo>
                  <a:cubicBezTo>
                    <a:pt x="127" y="222"/>
                    <a:pt x="127" y="222"/>
                    <a:pt x="127" y="222"/>
                  </a:cubicBezTo>
                  <a:cubicBezTo>
                    <a:pt x="127" y="222"/>
                    <a:pt x="127" y="222"/>
                    <a:pt x="127" y="222"/>
                  </a:cubicBezTo>
                  <a:cubicBezTo>
                    <a:pt x="128" y="222"/>
                    <a:pt x="128" y="222"/>
                    <a:pt x="128" y="222"/>
                  </a:cubicBezTo>
                  <a:cubicBezTo>
                    <a:pt x="128" y="223"/>
                    <a:pt x="128" y="223"/>
                    <a:pt x="128" y="223"/>
                  </a:cubicBezTo>
                  <a:cubicBezTo>
                    <a:pt x="129" y="223"/>
                    <a:pt x="129" y="223"/>
                    <a:pt x="129" y="223"/>
                  </a:cubicBezTo>
                  <a:cubicBezTo>
                    <a:pt x="129" y="223"/>
                    <a:pt x="129" y="223"/>
                    <a:pt x="129" y="223"/>
                  </a:cubicBezTo>
                  <a:cubicBezTo>
                    <a:pt x="128" y="223"/>
                    <a:pt x="128" y="223"/>
                    <a:pt x="128" y="223"/>
                  </a:cubicBezTo>
                  <a:cubicBezTo>
                    <a:pt x="127" y="222"/>
                    <a:pt x="127" y="222"/>
                    <a:pt x="127" y="222"/>
                  </a:cubicBezTo>
                  <a:cubicBezTo>
                    <a:pt x="127" y="222"/>
                    <a:pt x="127" y="222"/>
                    <a:pt x="127" y="222"/>
                  </a:cubicBezTo>
                  <a:cubicBezTo>
                    <a:pt x="126" y="223"/>
                    <a:pt x="126" y="223"/>
                    <a:pt x="126" y="223"/>
                  </a:cubicBezTo>
                  <a:cubicBezTo>
                    <a:pt x="127" y="223"/>
                    <a:pt x="127" y="223"/>
                    <a:pt x="127" y="223"/>
                  </a:cubicBezTo>
                  <a:cubicBezTo>
                    <a:pt x="127" y="224"/>
                    <a:pt x="127" y="224"/>
                    <a:pt x="127" y="224"/>
                  </a:cubicBezTo>
                  <a:cubicBezTo>
                    <a:pt x="127" y="224"/>
                    <a:pt x="127" y="224"/>
                    <a:pt x="127" y="224"/>
                  </a:cubicBezTo>
                  <a:cubicBezTo>
                    <a:pt x="127" y="224"/>
                    <a:pt x="127" y="224"/>
                    <a:pt x="127" y="224"/>
                  </a:cubicBezTo>
                  <a:cubicBezTo>
                    <a:pt x="127" y="224"/>
                    <a:pt x="127" y="224"/>
                    <a:pt x="127" y="224"/>
                  </a:cubicBezTo>
                  <a:cubicBezTo>
                    <a:pt x="126" y="224"/>
                    <a:pt x="126" y="224"/>
                    <a:pt x="126" y="224"/>
                  </a:cubicBezTo>
                  <a:cubicBezTo>
                    <a:pt x="126" y="225"/>
                    <a:pt x="126" y="225"/>
                    <a:pt x="126" y="225"/>
                  </a:cubicBezTo>
                  <a:cubicBezTo>
                    <a:pt x="127" y="225"/>
                    <a:pt x="127" y="225"/>
                    <a:pt x="127" y="225"/>
                  </a:cubicBezTo>
                  <a:cubicBezTo>
                    <a:pt x="126" y="225"/>
                    <a:pt x="126" y="225"/>
                    <a:pt x="126" y="225"/>
                  </a:cubicBezTo>
                  <a:cubicBezTo>
                    <a:pt x="127" y="226"/>
                    <a:pt x="127" y="226"/>
                    <a:pt x="127" y="226"/>
                  </a:cubicBezTo>
                  <a:cubicBezTo>
                    <a:pt x="126" y="226"/>
                    <a:pt x="126" y="226"/>
                    <a:pt x="126" y="226"/>
                  </a:cubicBezTo>
                  <a:cubicBezTo>
                    <a:pt x="126" y="226"/>
                    <a:pt x="126" y="226"/>
                    <a:pt x="126" y="226"/>
                  </a:cubicBezTo>
                  <a:cubicBezTo>
                    <a:pt x="126" y="227"/>
                    <a:pt x="126" y="227"/>
                    <a:pt x="126" y="227"/>
                  </a:cubicBezTo>
                  <a:cubicBezTo>
                    <a:pt x="125" y="226"/>
                    <a:pt x="125" y="226"/>
                    <a:pt x="125" y="226"/>
                  </a:cubicBezTo>
                  <a:cubicBezTo>
                    <a:pt x="125" y="227"/>
                    <a:pt x="124" y="227"/>
                    <a:pt x="124" y="227"/>
                  </a:cubicBezTo>
                  <a:cubicBezTo>
                    <a:pt x="123" y="227"/>
                    <a:pt x="123" y="227"/>
                    <a:pt x="123" y="227"/>
                  </a:cubicBezTo>
                  <a:cubicBezTo>
                    <a:pt x="123" y="227"/>
                    <a:pt x="123" y="227"/>
                    <a:pt x="123" y="227"/>
                  </a:cubicBezTo>
                  <a:cubicBezTo>
                    <a:pt x="124" y="227"/>
                    <a:pt x="124" y="227"/>
                    <a:pt x="124" y="227"/>
                  </a:cubicBezTo>
                  <a:cubicBezTo>
                    <a:pt x="124" y="227"/>
                    <a:pt x="124" y="227"/>
                    <a:pt x="124" y="227"/>
                  </a:cubicBezTo>
                  <a:cubicBezTo>
                    <a:pt x="124" y="227"/>
                    <a:pt x="125" y="227"/>
                    <a:pt x="125" y="228"/>
                  </a:cubicBezTo>
                  <a:cubicBezTo>
                    <a:pt x="126" y="227"/>
                    <a:pt x="126" y="227"/>
                    <a:pt x="126" y="227"/>
                  </a:cubicBezTo>
                  <a:cubicBezTo>
                    <a:pt x="127" y="228"/>
                    <a:pt x="127" y="228"/>
                    <a:pt x="127" y="228"/>
                  </a:cubicBezTo>
                  <a:cubicBezTo>
                    <a:pt x="126" y="227"/>
                    <a:pt x="126" y="227"/>
                    <a:pt x="126" y="227"/>
                  </a:cubicBezTo>
                  <a:cubicBezTo>
                    <a:pt x="126" y="228"/>
                    <a:pt x="126" y="228"/>
                    <a:pt x="126" y="228"/>
                  </a:cubicBezTo>
                  <a:cubicBezTo>
                    <a:pt x="126" y="228"/>
                    <a:pt x="126" y="228"/>
                    <a:pt x="126" y="228"/>
                  </a:cubicBezTo>
                  <a:cubicBezTo>
                    <a:pt x="125" y="228"/>
                    <a:pt x="125" y="228"/>
                    <a:pt x="125" y="228"/>
                  </a:cubicBezTo>
                  <a:cubicBezTo>
                    <a:pt x="125" y="228"/>
                    <a:pt x="125" y="228"/>
                    <a:pt x="125" y="228"/>
                  </a:cubicBezTo>
                  <a:cubicBezTo>
                    <a:pt x="125" y="228"/>
                    <a:pt x="125" y="228"/>
                    <a:pt x="125" y="228"/>
                  </a:cubicBezTo>
                  <a:cubicBezTo>
                    <a:pt x="126" y="229"/>
                    <a:pt x="126" y="229"/>
                    <a:pt x="126" y="229"/>
                  </a:cubicBezTo>
                  <a:cubicBezTo>
                    <a:pt x="126" y="229"/>
                    <a:pt x="126" y="229"/>
                    <a:pt x="127" y="230"/>
                  </a:cubicBezTo>
                  <a:cubicBezTo>
                    <a:pt x="128" y="229"/>
                    <a:pt x="129" y="228"/>
                    <a:pt x="130" y="227"/>
                  </a:cubicBezTo>
                  <a:cubicBezTo>
                    <a:pt x="130" y="227"/>
                    <a:pt x="130" y="227"/>
                    <a:pt x="130" y="227"/>
                  </a:cubicBezTo>
                  <a:cubicBezTo>
                    <a:pt x="131" y="226"/>
                    <a:pt x="131" y="226"/>
                    <a:pt x="131" y="226"/>
                  </a:cubicBezTo>
                  <a:cubicBezTo>
                    <a:pt x="130" y="227"/>
                    <a:pt x="130" y="227"/>
                    <a:pt x="130" y="227"/>
                  </a:cubicBezTo>
                  <a:cubicBezTo>
                    <a:pt x="130" y="228"/>
                    <a:pt x="130" y="228"/>
                    <a:pt x="130" y="228"/>
                  </a:cubicBezTo>
                  <a:cubicBezTo>
                    <a:pt x="131" y="227"/>
                    <a:pt x="131" y="227"/>
                    <a:pt x="131" y="227"/>
                  </a:cubicBezTo>
                  <a:cubicBezTo>
                    <a:pt x="130" y="228"/>
                    <a:pt x="130" y="228"/>
                    <a:pt x="130" y="228"/>
                  </a:cubicBezTo>
                  <a:cubicBezTo>
                    <a:pt x="130" y="228"/>
                    <a:pt x="130" y="228"/>
                    <a:pt x="130" y="228"/>
                  </a:cubicBezTo>
                  <a:cubicBezTo>
                    <a:pt x="129" y="228"/>
                    <a:pt x="129" y="228"/>
                    <a:pt x="129" y="228"/>
                  </a:cubicBezTo>
                  <a:cubicBezTo>
                    <a:pt x="129" y="229"/>
                    <a:pt x="128" y="229"/>
                    <a:pt x="128" y="230"/>
                  </a:cubicBezTo>
                  <a:cubicBezTo>
                    <a:pt x="129" y="230"/>
                    <a:pt x="129" y="230"/>
                    <a:pt x="129" y="230"/>
                  </a:cubicBezTo>
                  <a:cubicBezTo>
                    <a:pt x="129" y="230"/>
                    <a:pt x="129" y="230"/>
                    <a:pt x="129" y="230"/>
                  </a:cubicBezTo>
                  <a:cubicBezTo>
                    <a:pt x="129" y="230"/>
                    <a:pt x="129" y="230"/>
                    <a:pt x="129" y="230"/>
                  </a:cubicBezTo>
                  <a:cubicBezTo>
                    <a:pt x="130" y="230"/>
                    <a:pt x="130" y="230"/>
                    <a:pt x="130" y="230"/>
                  </a:cubicBezTo>
                  <a:cubicBezTo>
                    <a:pt x="130" y="230"/>
                    <a:pt x="130" y="230"/>
                    <a:pt x="130" y="230"/>
                  </a:cubicBezTo>
                  <a:cubicBezTo>
                    <a:pt x="129" y="230"/>
                    <a:pt x="129" y="230"/>
                    <a:pt x="129" y="230"/>
                  </a:cubicBezTo>
                  <a:cubicBezTo>
                    <a:pt x="128" y="230"/>
                    <a:pt x="128" y="230"/>
                    <a:pt x="128" y="230"/>
                  </a:cubicBezTo>
                  <a:cubicBezTo>
                    <a:pt x="128" y="231"/>
                    <a:pt x="127" y="232"/>
                    <a:pt x="127" y="233"/>
                  </a:cubicBezTo>
                  <a:cubicBezTo>
                    <a:pt x="128" y="232"/>
                    <a:pt x="128" y="232"/>
                    <a:pt x="128" y="232"/>
                  </a:cubicBezTo>
                  <a:cubicBezTo>
                    <a:pt x="127" y="233"/>
                    <a:pt x="127" y="233"/>
                    <a:pt x="127" y="234"/>
                  </a:cubicBezTo>
                  <a:cubicBezTo>
                    <a:pt x="128" y="233"/>
                    <a:pt x="128" y="233"/>
                    <a:pt x="128" y="233"/>
                  </a:cubicBezTo>
                  <a:cubicBezTo>
                    <a:pt x="127" y="234"/>
                    <a:pt x="127" y="235"/>
                    <a:pt x="126" y="236"/>
                  </a:cubicBezTo>
                  <a:cubicBezTo>
                    <a:pt x="126" y="236"/>
                    <a:pt x="126" y="236"/>
                    <a:pt x="126" y="236"/>
                  </a:cubicBezTo>
                  <a:cubicBezTo>
                    <a:pt x="127" y="235"/>
                    <a:pt x="127" y="235"/>
                    <a:pt x="127" y="235"/>
                  </a:cubicBezTo>
                  <a:cubicBezTo>
                    <a:pt x="127" y="235"/>
                    <a:pt x="127" y="235"/>
                    <a:pt x="127" y="235"/>
                  </a:cubicBezTo>
                  <a:cubicBezTo>
                    <a:pt x="126" y="236"/>
                    <a:pt x="126" y="236"/>
                    <a:pt x="126" y="236"/>
                  </a:cubicBezTo>
                  <a:cubicBezTo>
                    <a:pt x="126" y="237"/>
                    <a:pt x="126" y="237"/>
                    <a:pt x="126" y="237"/>
                  </a:cubicBezTo>
                  <a:cubicBezTo>
                    <a:pt x="127" y="237"/>
                    <a:pt x="127" y="237"/>
                    <a:pt x="127" y="237"/>
                  </a:cubicBezTo>
                  <a:cubicBezTo>
                    <a:pt x="126" y="237"/>
                    <a:pt x="126" y="237"/>
                    <a:pt x="126" y="237"/>
                  </a:cubicBezTo>
                  <a:cubicBezTo>
                    <a:pt x="127" y="238"/>
                    <a:pt x="127" y="238"/>
                    <a:pt x="127" y="238"/>
                  </a:cubicBezTo>
                  <a:cubicBezTo>
                    <a:pt x="127" y="238"/>
                    <a:pt x="128" y="238"/>
                    <a:pt x="128" y="237"/>
                  </a:cubicBezTo>
                  <a:cubicBezTo>
                    <a:pt x="128" y="238"/>
                    <a:pt x="128" y="238"/>
                    <a:pt x="128" y="238"/>
                  </a:cubicBezTo>
                  <a:cubicBezTo>
                    <a:pt x="127" y="238"/>
                    <a:pt x="127" y="238"/>
                    <a:pt x="127" y="238"/>
                  </a:cubicBezTo>
                  <a:cubicBezTo>
                    <a:pt x="127" y="239"/>
                    <a:pt x="127" y="239"/>
                    <a:pt x="127" y="239"/>
                  </a:cubicBezTo>
                  <a:cubicBezTo>
                    <a:pt x="126" y="239"/>
                    <a:pt x="126" y="239"/>
                    <a:pt x="126" y="239"/>
                  </a:cubicBezTo>
                  <a:cubicBezTo>
                    <a:pt x="126" y="240"/>
                    <a:pt x="126" y="240"/>
                    <a:pt x="126" y="240"/>
                  </a:cubicBezTo>
                  <a:cubicBezTo>
                    <a:pt x="126" y="241"/>
                    <a:pt x="126" y="241"/>
                    <a:pt x="126" y="241"/>
                  </a:cubicBezTo>
                  <a:cubicBezTo>
                    <a:pt x="126" y="242"/>
                    <a:pt x="126" y="242"/>
                    <a:pt x="126" y="242"/>
                  </a:cubicBezTo>
                  <a:cubicBezTo>
                    <a:pt x="125" y="242"/>
                    <a:pt x="125" y="242"/>
                    <a:pt x="125" y="242"/>
                  </a:cubicBezTo>
                  <a:cubicBezTo>
                    <a:pt x="125" y="243"/>
                    <a:pt x="125" y="243"/>
                    <a:pt x="125" y="243"/>
                  </a:cubicBezTo>
                  <a:cubicBezTo>
                    <a:pt x="126" y="244"/>
                    <a:pt x="126" y="244"/>
                    <a:pt x="126" y="244"/>
                  </a:cubicBezTo>
                  <a:cubicBezTo>
                    <a:pt x="126" y="244"/>
                    <a:pt x="126" y="244"/>
                    <a:pt x="126" y="244"/>
                  </a:cubicBezTo>
                  <a:cubicBezTo>
                    <a:pt x="127" y="243"/>
                    <a:pt x="127" y="243"/>
                    <a:pt x="127" y="243"/>
                  </a:cubicBezTo>
                  <a:cubicBezTo>
                    <a:pt x="127" y="243"/>
                    <a:pt x="127" y="243"/>
                    <a:pt x="127" y="243"/>
                  </a:cubicBezTo>
                  <a:cubicBezTo>
                    <a:pt x="127" y="242"/>
                    <a:pt x="127" y="242"/>
                    <a:pt x="127" y="242"/>
                  </a:cubicBezTo>
                  <a:cubicBezTo>
                    <a:pt x="127" y="242"/>
                    <a:pt x="127" y="242"/>
                    <a:pt x="127" y="242"/>
                  </a:cubicBezTo>
                  <a:cubicBezTo>
                    <a:pt x="128" y="240"/>
                    <a:pt x="128" y="240"/>
                    <a:pt x="128" y="240"/>
                  </a:cubicBezTo>
                  <a:cubicBezTo>
                    <a:pt x="128" y="240"/>
                    <a:pt x="128" y="240"/>
                    <a:pt x="128" y="240"/>
                  </a:cubicBezTo>
                  <a:cubicBezTo>
                    <a:pt x="128" y="239"/>
                    <a:pt x="128" y="239"/>
                    <a:pt x="128" y="239"/>
                  </a:cubicBezTo>
                  <a:cubicBezTo>
                    <a:pt x="129" y="238"/>
                    <a:pt x="129" y="238"/>
                    <a:pt x="129" y="238"/>
                  </a:cubicBezTo>
                  <a:cubicBezTo>
                    <a:pt x="129" y="238"/>
                    <a:pt x="129" y="238"/>
                    <a:pt x="129" y="238"/>
                  </a:cubicBezTo>
                  <a:cubicBezTo>
                    <a:pt x="128" y="237"/>
                    <a:pt x="128" y="237"/>
                    <a:pt x="128" y="237"/>
                  </a:cubicBezTo>
                  <a:cubicBezTo>
                    <a:pt x="128" y="236"/>
                    <a:pt x="128" y="236"/>
                    <a:pt x="128" y="236"/>
                  </a:cubicBezTo>
                  <a:cubicBezTo>
                    <a:pt x="128" y="236"/>
                    <a:pt x="128" y="235"/>
                    <a:pt x="128" y="235"/>
                  </a:cubicBezTo>
                  <a:cubicBezTo>
                    <a:pt x="129" y="235"/>
                    <a:pt x="129" y="235"/>
                    <a:pt x="129" y="235"/>
                  </a:cubicBezTo>
                  <a:cubicBezTo>
                    <a:pt x="130" y="234"/>
                    <a:pt x="130" y="234"/>
                    <a:pt x="130" y="234"/>
                  </a:cubicBezTo>
                  <a:cubicBezTo>
                    <a:pt x="130" y="234"/>
                    <a:pt x="130" y="234"/>
                    <a:pt x="130" y="234"/>
                  </a:cubicBezTo>
                  <a:cubicBezTo>
                    <a:pt x="131" y="233"/>
                    <a:pt x="131" y="233"/>
                    <a:pt x="131" y="233"/>
                  </a:cubicBezTo>
                  <a:cubicBezTo>
                    <a:pt x="132" y="233"/>
                    <a:pt x="132" y="233"/>
                    <a:pt x="132" y="233"/>
                  </a:cubicBezTo>
                  <a:cubicBezTo>
                    <a:pt x="131" y="233"/>
                    <a:pt x="131" y="233"/>
                    <a:pt x="131" y="233"/>
                  </a:cubicBezTo>
                  <a:cubicBezTo>
                    <a:pt x="131" y="234"/>
                    <a:pt x="131" y="234"/>
                    <a:pt x="131" y="234"/>
                  </a:cubicBezTo>
                  <a:cubicBezTo>
                    <a:pt x="130" y="234"/>
                    <a:pt x="130" y="234"/>
                    <a:pt x="130" y="234"/>
                  </a:cubicBezTo>
                  <a:cubicBezTo>
                    <a:pt x="129" y="236"/>
                    <a:pt x="129" y="236"/>
                    <a:pt x="129" y="236"/>
                  </a:cubicBezTo>
                  <a:cubicBezTo>
                    <a:pt x="129" y="237"/>
                    <a:pt x="129" y="237"/>
                    <a:pt x="129" y="237"/>
                  </a:cubicBezTo>
                  <a:cubicBezTo>
                    <a:pt x="129" y="237"/>
                    <a:pt x="129" y="237"/>
                    <a:pt x="129" y="237"/>
                  </a:cubicBezTo>
                  <a:cubicBezTo>
                    <a:pt x="130" y="238"/>
                    <a:pt x="130" y="238"/>
                    <a:pt x="130" y="238"/>
                  </a:cubicBezTo>
                  <a:cubicBezTo>
                    <a:pt x="129" y="237"/>
                    <a:pt x="129" y="237"/>
                    <a:pt x="129" y="237"/>
                  </a:cubicBezTo>
                  <a:cubicBezTo>
                    <a:pt x="130" y="236"/>
                    <a:pt x="130" y="236"/>
                    <a:pt x="130" y="236"/>
                  </a:cubicBezTo>
                  <a:cubicBezTo>
                    <a:pt x="130" y="236"/>
                    <a:pt x="130" y="236"/>
                    <a:pt x="130" y="236"/>
                  </a:cubicBezTo>
                  <a:cubicBezTo>
                    <a:pt x="131" y="237"/>
                    <a:pt x="131" y="237"/>
                    <a:pt x="131" y="237"/>
                  </a:cubicBezTo>
                  <a:cubicBezTo>
                    <a:pt x="130" y="236"/>
                    <a:pt x="130" y="236"/>
                    <a:pt x="130" y="236"/>
                  </a:cubicBezTo>
                  <a:cubicBezTo>
                    <a:pt x="131" y="236"/>
                    <a:pt x="131" y="236"/>
                    <a:pt x="131" y="236"/>
                  </a:cubicBezTo>
                  <a:cubicBezTo>
                    <a:pt x="131" y="237"/>
                    <a:pt x="131" y="237"/>
                    <a:pt x="131" y="237"/>
                  </a:cubicBezTo>
                  <a:cubicBezTo>
                    <a:pt x="131" y="237"/>
                    <a:pt x="131" y="237"/>
                    <a:pt x="131" y="237"/>
                  </a:cubicBezTo>
                  <a:cubicBezTo>
                    <a:pt x="132" y="236"/>
                    <a:pt x="132" y="235"/>
                    <a:pt x="132" y="234"/>
                  </a:cubicBezTo>
                  <a:cubicBezTo>
                    <a:pt x="132" y="234"/>
                    <a:pt x="132" y="234"/>
                    <a:pt x="132" y="234"/>
                  </a:cubicBezTo>
                  <a:cubicBezTo>
                    <a:pt x="132" y="234"/>
                    <a:pt x="132" y="234"/>
                    <a:pt x="132" y="234"/>
                  </a:cubicBezTo>
                  <a:cubicBezTo>
                    <a:pt x="133" y="233"/>
                    <a:pt x="133" y="233"/>
                    <a:pt x="133" y="233"/>
                  </a:cubicBezTo>
                  <a:cubicBezTo>
                    <a:pt x="133" y="234"/>
                    <a:pt x="132" y="234"/>
                    <a:pt x="132" y="235"/>
                  </a:cubicBezTo>
                  <a:cubicBezTo>
                    <a:pt x="132" y="236"/>
                    <a:pt x="132" y="236"/>
                    <a:pt x="132" y="236"/>
                  </a:cubicBezTo>
                  <a:cubicBezTo>
                    <a:pt x="133" y="236"/>
                    <a:pt x="133" y="236"/>
                    <a:pt x="133" y="236"/>
                  </a:cubicBezTo>
                  <a:cubicBezTo>
                    <a:pt x="133" y="236"/>
                    <a:pt x="133" y="236"/>
                    <a:pt x="133" y="236"/>
                  </a:cubicBezTo>
                  <a:cubicBezTo>
                    <a:pt x="133" y="236"/>
                    <a:pt x="133" y="236"/>
                    <a:pt x="133" y="236"/>
                  </a:cubicBezTo>
                  <a:cubicBezTo>
                    <a:pt x="134" y="236"/>
                    <a:pt x="134" y="236"/>
                    <a:pt x="134" y="236"/>
                  </a:cubicBezTo>
                  <a:cubicBezTo>
                    <a:pt x="135" y="237"/>
                    <a:pt x="135" y="237"/>
                    <a:pt x="135" y="237"/>
                  </a:cubicBezTo>
                  <a:cubicBezTo>
                    <a:pt x="134" y="237"/>
                    <a:pt x="133" y="236"/>
                    <a:pt x="133" y="236"/>
                  </a:cubicBezTo>
                  <a:cubicBezTo>
                    <a:pt x="132" y="236"/>
                    <a:pt x="132" y="236"/>
                    <a:pt x="132" y="236"/>
                  </a:cubicBezTo>
                  <a:cubicBezTo>
                    <a:pt x="132" y="237"/>
                    <a:pt x="132" y="237"/>
                    <a:pt x="132" y="237"/>
                  </a:cubicBezTo>
                  <a:cubicBezTo>
                    <a:pt x="132" y="238"/>
                    <a:pt x="132" y="238"/>
                    <a:pt x="132" y="238"/>
                  </a:cubicBezTo>
                  <a:cubicBezTo>
                    <a:pt x="132" y="239"/>
                    <a:pt x="132" y="239"/>
                    <a:pt x="132" y="239"/>
                  </a:cubicBezTo>
                  <a:cubicBezTo>
                    <a:pt x="132" y="240"/>
                    <a:pt x="132" y="240"/>
                    <a:pt x="132" y="240"/>
                  </a:cubicBezTo>
                  <a:cubicBezTo>
                    <a:pt x="132" y="240"/>
                    <a:pt x="132" y="240"/>
                    <a:pt x="132" y="240"/>
                  </a:cubicBezTo>
                  <a:cubicBezTo>
                    <a:pt x="133" y="240"/>
                    <a:pt x="133" y="240"/>
                    <a:pt x="133" y="240"/>
                  </a:cubicBezTo>
                  <a:cubicBezTo>
                    <a:pt x="133" y="241"/>
                    <a:pt x="133" y="241"/>
                    <a:pt x="133" y="241"/>
                  </a:cubicBezTo>
                  <a:cubicBezTo>
                    <a:pt x="133" y="241"/>
                    <a:pt x="133" y="241"/>
                    <a:pt x="133" y="241"/>
                  </a:cubicBezTo>
                  <a:cubicBezTo>
                    <a:pt x="134" y="242"/>
                    <a:pt x="134" y="242"/>
                    <a:pt x="134" y="242"/>
                  </a:cubicBezTo>
                  <a:cubicBezTo>
                    <a:pt x="133" y="242"/>
                    <a:pt x="133" y="242"/>
                    <a:pt x="133" y="242"/>
                  </a:cubicBezTo>
                  <a:cubicBezTo>
                    <a:pt x="133" y="242"/>
                    <a:pt x="133" y="242"/>
                    <a:pt x="133" y="242"/>
                  </a:cubicBezTo>
                  <a:cubicBezTo>
                    <a:pt x="133" y="243"/>
                    <a:pt x="133" y="243"/>
                    <a:pt x="133" y="243"/>
                  </a:cubicBezTo>
                  <a:cubicBezTo>
                    <a:pt x="132" y="243"/>
                    <a:pt x="132" y="243"/>
                    <a:pt x="132" y="243"/>
                  </a:cubicBezTo>
                  <a:cubicBezTo>
                    <a:pt x="132" y="244"/>
                    <a:pt x="132" y="245"/>
                    <a:pt x="131" y="246"/>
                  </a:cubicBezTo>
                  <a:cubicBezTo>
                    <a:pt x="130" y="246"/>
                    <a:pt x="130" y="247"/>
                    <a:pt x="131" y="248"/>
                  </a:cubicBezTo>
                  <a:cubicBezTo>
                    <a:pt x="131" y="248"/>
                    <a:pt x="131" y="248"/>
                    <a:pt x="131" y="248"/>
                  </a:cubicBezTo>
                  <a:cubicBezTo>
                    <a:pt x="130" y="248"/>
                    <a:pt x="130" y="248"/>
                    <a:pt x="130" y="248"/>
                  </a:cubicBezTo>
                  <a:cubicBezTo>
                    <a:pt x="130" y="248"/>
                    <a:pt x="130" y="248"/>
                    <a:pt x="130" y="248"/>
                  </a:cubicBezTo>
                  <a:cubicBezTo>
                    <a:pt x="130" y="247"/>
                    <a:pt x="130" y="247"/>
                    <a:pt x="130" y="247"/>
                  </a:cubicBezTo>
                  <a:cubicBezTo>
                    <a:pt x="130" y="247"/>
                    <a:pt x="130" y="247"/>
                    <a:pt x="130" y="247"/>
                  </a:cubicBezTo>
                  <a:cubicBezTo>
                    <a:pt x="130" y="248"/>
                    <a:pt x="130" y="248"/>
                    <a:pt x="130" y="248"/>
                  </a:cubicBezTo>
                  <a:cubicBezTo>
                    <a:pt x="130" y="249"/>
                    <a:pt x="130" y="250"/>
                    <a:pt x="131" y="250"/>
                  </a:cubicBezTo>
                  <a:cubicBezTo>
                    <a:pt x="131" y="251"/>
                    <a:pt x="131" y="251"/>
                    <a:pt x="131" y="251"/>
                  </a:cubicBezTo>
                  <a:cubicBezTo>
                    <a:pt x="132" y="252"/>
                    <a:pt x="132" y="252"/>
                    <a:pt x="132" y="252"/>
                  </a:cubicBezTo>
                  <a:cubicBezTo>
                    <a:pt x="132" y="251"/>
                    <a:pt x="132" y="251"/>
                    <a:pt x="132" y="251"/>
                  </a:cubicBezTo>
                  <a:cubicBezTo>
                    <a:pt x="131" y="251"/>
                    <a:pt x="131" y="251"/>
                    <a:pt x="131" y="251"/>
                  </a:cubicBezTo>
                  <a:cubicBezTo>
                    <a:pt x="131" y="249"/>
                    <a:pt x="131" y="249"/>
                    <a:pt x="131" y="249"/>
                  </a:cubicBezTo>
                  <a:cubicBezTo>
                    <a:pt x="132" y="249"/>
                    <a:pt x="132" y="249"/>
                    <a:pt x="132" y="249"/>
                  </a:cubicBezTo>
                  <a:cubicBezTo>
                    <a:pt x="132" y="249"/>
                    <a:pt x="132" y="249"/>
                    <a:pt x="132" y="249"/>
                  </a:cubicBezTo>
                  <a:cubicBezTo>
                    <a:pt x="132" y="249"/>
                    <a:pt x="132" y="249"/>
                    <a:pt x="132" y="249"/>
                  </a:cubicBezTo>
                  <a:cubicBezTo>
                    <a:pt x="134" y="250"/>
                    <a:pt x="134" y="250"/>
                    <a:pt x="134" y="250"/>
                  </a:cubicBezTo>
                  <a:cubicBezTo>
                    <a:pt x="134" y="251"/>
                    <a:pt x="134" y="251"/>
                    <a:pt x="134" y="251"/>
                  </a:cubicBezTo>
                  <a:cubicBezTo>
                    <a:pt x="135" y="251"/>
                    <a:pt x="135" y="251"/>
                    <a:pt x="135" y="251"/>
                  </a:cubicBezTo>
                  <a:cubicBezTo>
                    <a:pt x="135" y="251"/>
                    <a:pt x="135" y="251"/>
                    <a:pt x="135" y="251"/>
                  </a:cubicBezTo>
                  <a:cubicBezTo>
                    <a:pt x="135" y="250"/>
                    <a:pt x="135" y="250"/>
                    <a:pt x="135" y="250"/>
                  </a:cubicBezTo>
                  <a:cubicBezTo>
                    <a:pt x="135" y="249"/>
                    <a:pt x="135" y="249"/>
                    <a:pt x="135" y="249"/>
                  </a:cubicBezTo>
                  <a:cubicBezTo>
                    <a:pt x="135" y="249"/>
                    <a:pt x="135" y="249"/>
                    <a:pt x="135" y="249"/>
                  </a:cubicBezTo>
                  <a:cubicBezTo>
                    <a:pt x="135" y="248"/>
                    <a:pt x="135" y="248"/>
                    <a:pt x="135" y="248"/>
                  </a:cubicBezTo>
                  <a:cubicBezTo>
                    <a:pt x="135" y="249"/>
                    <a:pt x="135" y="249"/>
                    <a:pt x="135" y="249"/>
                  </a:cubicBezTo>
                  <a:cubicBezTo>
                    <a:pt x="136" y="249"/>
                    <a:pt x="136" y="249"/>
                    <a:pt x="136" y="249"/>
                  </a:cubicBezTo>
                  <a:cubicBezTo>
                    <a:pt x="136" y="249"/>
                    <a:pt x="136" y="249"/>
                    <a:pt x="136" y="249"/>
                  </a:cubicBezTo>
                  <a:cubicBezTo>
                    <a:pt x="136" y="249"/>
                    <a:pt x="136" y="249"/>
                    <a:pt x="136" y="249"/>
                  </a:cubicBezTo>
                  <a:cubicBezTo>
                    <a:pt x="137" y="250"/>
                    <a:pt x="137" y="250"/>
                    <a:pt x="137" y="250"/>
                  </a:cubicBezTo>
                  <a:cubicBezTo>
                    <a:pt x="137" y="250"/>
                    <a:pt x="137" y="250"/>
                    <a:pt x="137" y="250"/>
                  </a:cubicBezTo>
                  <a:cubicBezTo>
                    <a:pt x="137" y="249"/>
                    <a:pt x="137" y="249"/>
                    <a:pt x="137" y="249"/>
                  </a:cubicBezTo>
                  <a:cubicBezTo>
                    <a:pt x="137" y="250"/>
                    <a:pt x="137" y="250"/>
                    <a:pt x="137" y="250"/>
                  </a:cubicBezTo>
                  <a:cubicBezTo>
                    <a:pt x="138" y="250"/>
                    <a:pt x="138" y="250"/>
                    <a:pt x="138" y="250"/>
                  </a:cubicBezTo>
                  <a:cubicBezTo>
                    <a:pt x="139" y="249"/>
                    <a:pt x="139" y="249"/>
                    <a:pt x="139" y="249"/>
                  </a:cubicBezTo>
                  <a:cubicBezTo>
                    <a:pt x="139" y="249"/>
                    <a:pt x="139" y="249"/>
                    <a:pt x="139" y="249"/>
                  </a:cubicBezTo>
                  <a:cubicBezTo>
                    <a:pt x="140" y="249"/>
                    <a:pt x="140" y="249"/>
                    <a:pt x="140" y="249"/>
                  </a:cubicBezTo>
                  <a:cubicBezTo>
                    <a:pt x="140" y="249"/>
                    <a:pt x="140" y="249"/>
                    <a:pt x="140" y="249"/>
                  </a:cubicBezTo>
                  <a:cubicBezTo>
                    <a:pt x="141" y="249"/>
                    <a:pt x="141" y="249"/>
                    <a:pt x="141" y="249"/>
                  </a:cubicBezTo>
                  <a:cubicBezTo>
                    <a:pt x="141" y="249"/>
                    <a:pt x="141" y="249"/>
                    <a:pt x="141" y="249"/>
                  </a:cubicBezTo>
                  <a:cubicBezTo>
                    <a:pt x="141" y="247"/>
                    <a:pt x="141" y="247"/>
                    <a:pt x="141" y="247"/>
                  </a:cubicBezTo>
                  <a:cubicBezTo>
                    <a:pt x="141" y="248"/>
                    <a:pt x="141" y="248"/>
                    <a:pt x="141" y="248"/>
                  </a:cubicBezTo>
                  <a:cubicBezTo>
                    <a:pt x="142" y="248"/>
                    <a:pt x="143" y="248"/>
                    <a:pt x="144" y="248"/>
                  </a:cubicBezTo>
                  <a:cubicBezTo>
                    <a:pt x="144" y="248"/>
                    <a:pt x="144" y="248"/>
                    <a:pt x="144" y="248"/>
                  </a:cubicBezTo>
                  <a:cubicBezTo>
                    <a:pt x="145" y="248"/>
                    <a:pt x="145" y="248"/>
                    <a:pt x="145" y="248"/>
                  </a:cubicBezTo>
                  <a:cubicBezTo>
                    <a:pt x="144" y="248"/>
                    <a:pt x="144" y="248"/>
                    <a:pt x="144" y="248"/>
                  </a:cubicBezTo>
                  <a:cubicBezTo>
                    <a:pt x="143" y="248"/>
                    <a:pt x="143" y="248"/>
                    <a:pt x="143" y="248"/>
                  </a:cubicBezTo>
                  <a:cubicBezTo>
                    <a:pt x="143" y="248"/>
                    <a:pt x="143" y="248"/>
                    <a:pt x="143" y="248"/>
                  </a:cubicBezTo>
                  <a:cubicBezTo>
                    <a:pt x="143" y="249"/>
                    <a:pt x="143" y="249"/>
                    <a:pt x="143" y="249"/>
                  </a:cubicBezTo>
                  <a:cubicBezTo>
                    <a:pt x="142" y="249"/>
                    <a:pt x="142" y="249"/>
                    <a:pt x="142" y="249"/>
                  </a:cubicBezTo>
                  <a:cubicBezTo>
                    <a:pt x="142" y="249"/>
                    <a:pt x="142" y="249"/>
                    <a:pt x="142" y="249"/>
                  </a:cubicBezTo>
                  <a:cubicBezTo>
                    <a:pt x="142" y="251"/>
                    <a:pt x="142" y="251"/>
                    <a:pt x="142" y="251"/>
                  </a:cubicBezTo>
                  <a:cubicBezTo>
                    <a:pt x="141" y="251"/>
                    <a:pt x="141" y="251"/>
                    <a:pt x="141" y="251"/>
                  </a:cubicBezTo>
                  <a:cubicBezTo>
                    <a:pt x="141" y="251"/>
                    <a:pt x="141" y="252"/>
                    <a:pt x="140" y="253"/>
                  </a:cubicBezTo>
                  <a:cubicBezTo>
                    <a:pt x="141" y="254"/>
                    <a:pt x="142" y="255"/>
                    <a:pt x="142" y="255"/>
                  </a:cubicBezTo>
                  <a:cubicBezTo>
                    <a:pt x="142" y="256"/>
                    <a:pt x="142" y="256"/>
                    <a:pt x="142" y="256"/>
                  </a:cubicBezTo>
                  <a:cubicBezTo>
                    <a:pt x="143" y="257"/>
                    <a:pt x="143" y="257"/>
                    <a:pt x="143" y="257"/>
                  </a:cubicBezTo>
                  <a:cubicBezTo>
                    <a:pt x="143" y="257"/>
                    <a:pt x="143" y="257"/>
                    <a:pt x="143" y="257"/>
                  </a:cubicBezTo>
                  <a:cubicBezTo>
                    <a:pt x="143" y="257"/>
                    <a:pt x="143" y="257"/>
                    <a:pt x="143" y="257"/>
                  </a:cubicBezTo>
                  <a:cubicBezTo>
                    <a:pt x="143" y="258"/>
                    <a:pt x="143" y="258"/>
                    <a:pt x="143" y="258"/>
                  </a:cubicBezTo>
                  <a:cubicBezTo>
                    <a:pt x="144" y="258"/>
                    <a:pt x="144" y="258"/>
                    <a:pt x="144" y="258"/>
                  </a:cubicBezTo>
                  <a:cubicBezTo>
                    <a:pt x="144" y="258"/>
                    <a:pt x="144" y="258"/>
                    <a:pt x="144" y="258"/>
                  </a:cubicBezTo>
                  <a:cubicBezTo>
                    <a:pt x="144" y="258"/>
                    <a:pt x="145" y="257"/>
                    <a:pt x="145" y="256"/>
                  </a:cubicBezTo>
                  <a:cubicBezTo>
                    <a:pt x="145" y="257"/>
                    <a:pt x="145" y="257"/>
                    <a:pt x="145" y="257"/>
                  </a:cubicBezTo>
                  <a:cubicBezTo>
                    <a:pt x="146" y="257"/>
                    <a:pt x="146" y="257"/>
                    <a:pt x="146" y="257"/>
                  </a:cubicBezTo>
                  <a:cubicBezTo>
                    <a:pt x="146" y="258"/>
                    <a:pt x="146" y="258"/>
                    <a:pt x="146" y="258"/>
                  </a:cubicBezTo>
                  <a:cubicBezTo>
                    <a:pt x="145" y="259"/>
                    <a:pt x="145" y="259"/>
                    <a:pt x="145" y="259"/>
                  </a:cubicBezTo>
                  <a:cubicBezTo>
                    <a:pt x="146" y="259"/>
                    <a:pt x="146" y="259"/>
                    <a:pt x="146" y="259"/>
                  </a:cubicBezTo>
                  <a:cubicBezTo>
                    <a:pt x="146" y="259"/>
                    <a:pt x="146" y="259"/>
                    <a:pt x="146" y="259"/>
                  </a:cubicBezTo>
                  <a:cubicBezTo>
                    <a:pt x="146" y="260"/>
                    <a:pt x="146" y="260"/>
                    <a:pt x="146" y="260"/>
                  </a:cubicBezTo>
                  <a:cubicBezTo>
                    <a:pt x="145" y="260"/>
                    <a:pt x="145" y="260"/>
                    <a:pt x="145" y="260"/>
                  </a:cubicBezTo>
                  <a:cubicBezTo>
                    <a:pt x="145" y="260"/>
                    <a:pt x="144" y="261"/>
                    <a:pt x="144" y="262"/>
                  </a:cubicBezTo>
                  <a:cubicBezTo>
                    <a:pt x="145" y="262"/>
                    <a:pt x="145" y="262"/>
                    <a:pt x="145" y="262"/>
                  </a:cubicBezTo>
                  <a:cubicBezTo>
                    <a:pt x="146" y="262"/>
                    <a:pt x="146" y="262"/>
                    <a:pt x="146" y="262"/>
                  </a:cubicBezTo>
                  <a:cubicBezTo>
                    <a:pt x="145" y="263"/>
                    <a:pt x="144" y="263"/>
                    <a:pt x="144" y="264"/>
                  </a:cubicBezTo>
                  <a:cubicBezTo>
                    <a:pt x="144" y="265"/>
                    <a:pt x="145" y="266"/>
                    <a:pt x="146" y="267"/>
                  </a:cubicBezTo>
                  <a:cubicBezTo>
                    <a:pt x="147" y="267"/>
                    <a:pt x="147" y="267"/>
                    <a:pt x="147" y="267"/>
                  </a:cubicBezTo>
                  <a:cubicBezTo>
                    <a:pt x="146" y="267"/>
                    <a:pt x="146" y="267"/>
                    <a:pt x="146" y="267"/>
                  </a:cubicBezTo>
                  <a:cubicBezTo>
                    <a:pt x="145" y="267"/>
                    <a:pt x="145" y="267"/>
                    <a:pt x="145" y="267"/>
                  </a:cubicBezTo>
                  <a:cubicBezTo>
                    <a:pt x="145" y="266"/>
                    <a:pt x="145" y="266"/>
                    <a:pt x="145" y="266"/>
                  </a:cubicBezTo>
                  <a:cubicBezTo>
                    <a:pt x="144" y="266"/>
                    <a:pt x="144" y="266"/>
                    <a:pt x="144" y="266"/>
                  </a:cubicBezTo>
                  <a:cubicBezTo>
                    <a:pt x="144" y="266"/>
                    <a:pt x="144" y="266"/>
                    <a:pt x="144" y="266"/>
                  </a:cubicBezTo>
                  <a:cubicBezTo>
                    <a:pt x="143" y="266"/>
                    <a:pt x="143" y="266"/>
                    <a:pt x="143" y="266"/>
                  </a:cubicBezTo>
                  <a:cubicBezTo>
                    <a:pt x="144" y="267"/>
                    <a:pt x="144" y="267"/>
                    <a:pt x="144" y="267"/>
                  </a:cubicBezTo>
                  <a:cubicBezTo>
                    <a:pt x="144" y="267"/>
                    <a:pt x="144" y="268"/>
                    <a:pt x="144" y="268"/>
                  </a:cubicBezTo>
                  <a:cubicBezTo>
                    <a:pt x="144" y="268"/>
                    <a:pt x="144" y="268"/>
                    <a:pt x="144" y="268"/>
                  </a:cubicBezTo>
                  <a:cubicBezTo>
                    <a:pt x="142" y="267"/>
                    <a:pt x="142" y="267"/>
                    <a:pt x="142" y="267"/>
                  </a:cubicBezTo>
                  <a:cubicBezTo>
                    <a:pt x="142" y="267"/>
                    <a:pt x="142" y="267"/>
                    <a:pt x="142" y="267"/>
                  </a:cubicBezTo>
                  <a:cubicBezTo>
                    <a:pt x="141" y="267"/>
                    <a:pt x="141" y="267"/>
                    <a:pt x="141" y="267"/>
                  </a:cubicBezTo>
                  <a:cubicBezTo>
                    <a:pt x="140" y="267"/>
                    <a:pt x="140" y="267"/>
                    <a:pt x="140" y="267"/>
                  </a:cubicBezTo>
                  <a:cubicBezTo>
                    <a:pt x="139" y="267"/>
                    <a:pt x="139" y="267"/>
                    <a:pt x="139" y="267"/>
                  </a:cubicBezTo>
                  <a:cubicBezTo>
                    <a:pt x="138" y="267"/>
                    <a:pt x="138" y="267"/>
                    <a:pt x="138" y="267"/>
                  </a:cubicBezTo>
                  <a:cubicBezTo>
                    <a:pt x="139" y="267"/>
                    <a:pt x="139" y="267"/>
                    <a:pt x="139" y="267"/>
                  </a:cubicBezTo>
                  <a:cubicBezTo>
                    <a:pt x="138" y="267"/>
                    <a:pt x="138" y="268"/>
                    <a:pt x="137" y="268"/>
                  </a:cubicBezTo>
                  <a:cubicBezTo>
                    <a:pt x="136" y="268"/>
                    <a:pt x="136" y="268"/>
                    <a:pt x="136" y="268"/>
                  </a:cubicBezTo>
                  <a:cubicBezTo>
                    <a:pt x="136" y="268"/>
                    <a:pt x="136" y="268"/>
                    <a:pt x="136" y="268"/>
                  </a:cubicBezTo>
                  <a:cubicBezTo>
                    <a:pt x="136" y="268"/>
                    <a:pt x="136" y="268"/>
                    <a:pt x="136" y="268"/>
                  </a:cubicBezTo>
                  <a:cubicBezTo>
                    <a:pt x="137" y="268"/>
                    <a:pt x="137" y="268"/>
                    <a:pt x="137" y="268"/>
                  </a:cubicBezTo>
                  <a:cubicBezTo>
                    <a:pt x="137" y="267"/>
                    <a:pt x="137" y="267"/>
                    <a:pt x="137" y="267"/>
                  </a:cubicBezTo>
                  <a:cubicBezTo>
                    <a:pt x="137" y="267"/>
                    <a:pt x="137" y="267"/>
                    <a:pt x="137" y="267"/>
                  </a:cubicBezTo>
                  <a:cubicBezTo>
                    <a:pt x="136" y="267"/>
                    <a:pt x="136" y="267"/>
                    <a:pt x="136" y="267"/>
                  </a:cubicBezTo>
                  <a:cubicBezTo>
                    <a:pt x="136" y="267"/>
                    <a:pt x="136" y="266"/>
                    <a:pt x="136" y="266"/>
                  </a:cubicBezTo>
                  <a:cubicBezTo>
                    <a:pt x="135" y="266"/>
                    <a:pt x="135" y="266"/>
                    <a:pt x="135" y="266"/>
                  </a:cubicBezTo>
                  <a:cubicBezTo>
                    <a:pt x="134" y="266"/>
                    <a:pt x="134" y="266"/>
                    <a:pt x="134" y="266"/>
                  </a:cubicBezTo>
                  <a:cubicBezTo>
                    <a:pt x="133" y="266"/>
                    <a:pt x="133" y="266"/>
                    <a:pt x="133" y="266"/>
                  </a:cubicBezTo>
                  <a:cubicBezTo>
                    <a:pt x="133" y="266"/>
                    <a:pt x="133" y="267"/>
                    <a:pt x="133" y="267"/>
                  </a:cubicBezTo>
                  <a:cubicBezTo>
                    <a:pt x="134" y="268"/>
                    <a:pt x="134" y="268"/>
                    <a:pt x="134" y="268"/>
                  </a:cubicBezTo>
                  <a:cubicBezTo>
                    <a:pt x="134" y="268"/>
                    <a:pt x="134" y="268"/>
                    <a:pt x="134" y="268"/>
                  </a:cubicBezTo>
                  <a:cubicBezTo>
                    <a:pt x="134" y="269"/>
                    <a:pt x="134" y="269"/>
                    <a:pt x="134" y="269"/>
                  </a:cubicBezTo>
                  <a:cubicBezTo>
                    <a:pt x="135" y="268"/>
                    <a:pt x="135" y="268"/>
                    <a:pt x="135" y="268"/>
                  </a:cubicBezTo>
                  <a:cubicBezTo>
                    <a:pt x="134" y="269"/>
                    <a:pt x="134" y="269"/>
                    <a:pt x="134" y="269"/>
                  </a:cubicBezTo>
                  <a:cubicBezTo>
                    <a:pt x="135" y="269"/>
                    <a:pt x="135" y="269"/>
                    <a:pt x="135" y="269"/>
                  </a:cubicBezTo>
                  <a:cubicBezTo>
                    <a:pt x="136" y="268"/>
                    <a:pt x="136" y="268"/>
                    <a:pt x="136" y="268"/>
                  </a:cubicBezTo>
                  <a:cubicBezTo>
                    <a:pt x="136" y="269"/>
                    <a:pt x="135" y="269"/>
                    <a:pt x="135" y="269"/>
                  </a:cubicBezTo>
                  <a:cubicBezTo>
                    <a:pt x="135" y="269"/>
                    <a:pt x="135" y="270"/>
                    <a:pt x="135" y="270"/>
                  </a:cubicBezTo>
                  <a:cubicBezTo>
                    <a:pt x="134" y="271"/>
                    <a:pt x="134" y="271"/>
                    <a:pt x="133" y="271"/>
                  </a:cubicBezTo>
                  <a:cubicBezTo>
                    <a:pt x="133" y="272"/>
                    <a:pt x="132" y="272"/>
                    <a:pt x="132" y="273"/>
                  </a:cubicBezTo>
                  <a:cubicBezTo>
                    <a:pt x="133" y="273"/>
                    <a:pt x="133" y="273"/>
                    <a:pt x="133" y="273"/>
                  </a:cubicBezTo>
                  <a:cubicBezTo>
                    <a:pt x="134" y="273"/>
                    <a:pt x="134" y="273"/>
                    <a:pt x="134" y="273"/>
                  </a:cubicBezTo>
                  <a:cubicBezTo>
                    <a:pt x="134" y="272"/>
                    <a:pt x="134" y="272"/>
                    <a:pt x="134" y="272"/>
                  </a:cubicBezTo>
                  <a:cubicBezTo>
                    <a:pt x="134" y="272"/>
                    <a:pt x="134" y="272"/>
                    <a:pt x="134" y="272"/>
                  </a:cubicBezTo>
                  <a:cubicBezTo>
                    <a:pt x="135" y="272"/>
                    <a:pt x="135" y="272"/>
                    <a:pt x="135" y="272"/>
                  </a:cubicBezTo>
                  <a:cubicBezTo>
                    <a:pt x="136" y="272"/>
                    <a:pt x="136" y="272"/>
                    <a:pt x="136" y="272"/>
                  </a:cubicBezTo>
                  <a:cubicBezTo>
                    <a:pt x="137" y="272"/>
                    <a:pt x="137" y="272"/>
                    <a:pt x="137" y="272"/>
                  </a:cubicBezTo>
                  <a:cubicBezTo>
                    <a:pt x="136" y="272"/>
                    <a:pt x="136" y="272"/>
                    <a:pt x="136" y="272"/>
                  </a:cubicBezTo>
                  <a:cubicBezTo>
                    <a:pt x="137" y="273"/>
                    <a:pt x="137" y="273"/>
                    <a:pt x="137" y="273"/>
                  </a:cubicBezTo>
                  <a:cubicBezTo>
                    <a:pt x="136" y="273"/>
                    <a:pt x="136" y="273"/>
                    <a:pt x="136" y="273"/>
                  </a:cubicBezTo>
                  <a:cubicBezTo>
                    <a:pt x="137" y="274"/>
                    <a:pt x="137" y="274"/>
                    <a:pt x="137" y="274"/>
                  </a:cubicBezTo>
                  <a:cubicBezTo>
                    <a:pt x="137" y="274"/>
                    <a:pt x="137" y="275"/>
                    <a:pt x="136" y="275"/>
                  </a:cubicBezTo>
                  <a:cubicBezTo>
                    <a:pt x="137" y="276"/>
                    <a:pt x="137" y="276"/>
                    <a:pt x="137" y="276"/>
                  </a:cubicBezTo>
                  <a:cubicBezTo>
                    <a:pt x="138" y="276"/>
                    <a:pt x="138" y="276"/>
                    <a:pt x="138" y="276"/>
                  </a:cubicBezTo>
                  <a:cubicBezTo>
                    <a:pt x="137" y="276"/>
                    <a:pt x="137" y="276"/>
                    <a:pt x="137" y="276"/>
                  </a:cubicBezTo>
                  <a:cubicBezTo>
                    <a:pt x="137" y="278"/>
                    <a:pt x="136" y="279"/>
                    <a:pt x="135" y="280"/>
                  </a:cubicBezTo>
                  <a:cubicBezTo>
                    <a:pt x="135" y="280"/>
                    <a:pt x="135" y="280"/>
                    <a:pt x="135" y="280"/>
                  </a:cubicBezTo>
                  <a:cubicBezTo>
                    <a:pt x="133" y="281"/>
                    <a:pt x="133" y="281"/>
                    <a:pt x="133" y="281"/>
                  </a:cubicBezTo>
                  <a:cubicBezTo>
                    <a:pt x="133" y="281"/>
                    <a:pt x="133" y="281"/>
                    <a:pt x="133" y="281"/>
                  </a:cubicBezTo>
                  <a:cubicBezTo>
                    <a:pt x="132" y="281"/>
                    <a:pt x="132" y="281"/>
                    <a:pt x="131" y="281"/>
                  </a:cubicBezTo>
                  <a:cubicBezTo>
                    <a:pt x="131" y="282"/>
                    <a:pt x="131" y="282"/>
                    <a:pt x="131" y="282"/>
                  </a:cubicBezTo>
                  <a:cubicBezTo>
                    <a:pt x="131" y="282"/>
                    <a:pt x="131" y="282"/>
                    <a:pt x="131" y="282"/>
                  </a:cubicBezTo>
                  <a:cubicBezTo>
                    <a:pt x="130" y="282"/>
                    <a:pt x="130" y="282"/>
                    <a:pt x="130" y="282"/>
                  </a:cubicBezTo>
                  <a:cubicBezTo>
                    <a:pt x="130" y="282"/>
                    <a:pt x="130" y="282"/>
                    <a:pt x="130" y="282"/>
                  </a:cubicBezTo>
                  <a:cubicBezTo>
                    <a:pt x="130" y="282"/>
                    <a:pt x="130" y="282"/>
                    <a:pt x="130" y="282"/>
                  </a:cubicBezTo>
                  <a:cubicBezTo>
                    <a:pt x="129" y="282"/>
                    <a:pt x="129" y="282"/>
                    <a:pt x="129" y="282"/>
                  </a:cubicBezTo>
                  <a:cubicBezTo>
                    <a:pt x="129" y="282"/>
                    <a:pt x="129" y="282"/>
                    <a:pt x="129" y="282"/>
                  </a:cubicBezTo>
                  <a:cubicBezTo>
                    <a:pt x="129" y="283"/>
                    <a:pt x="128" y="283"/>
                    <a:pt x="128" y="283"/>
                  </a:cubicBezTo>
                  <a:cubicBezTo>
                    <a:pt x="128" y="284"/>
                    <a:pt x="128" y="284"/>
                    <a:pt x="128" y="284"/>
                  </a:cubicBezTo>
                  <a:cubicBezTo>
                    <a:pt x="129" y="284"/>
                    <a:pt x="129" y="284"/>
                    <a:pt x="129" y="284"/>
                  </a:cubicBezTo>
                  <a:cubicBezTo>
                    <a:pt x="129" y="285"/>
                    <a:pt x="129" y="285"/>
                    <a:pt x="129" y="285"/>
                  </a:cubicBezTo>
                  <a:cubicBezTo>
                    <a:pt x="128" y="285"/>
                    <a:pt x="128" y="285"/>
                    <a:pt x="128" y="285"/>
                  </a:cubicBezTo>
                  <a:cubicBezTo>
                    <a:pt x="128" y="286"/>
                    <a:pt x="128" y="286"/>
                    <a:pt x="128" y="286"/>
                  </a:cubicBezTo>
                  <a:cubicBezTo>
                    <a:pt x="129" y="285"/>
                    <a:pt x="129" y="285"/>
                    <a:pt x="129" y="285"/>
                  </a:cubicBezTo>
                  <a:cubicBezTo>
                    <a:pt x="129" y="285"/>
                    <a:pt x="130" y="286"/>
                    <a:pt x="130" y="285"/>
                  </a:cubicBezTo>
                  <a:cubicBezTo>
                    <a:pt x="130" y="285"/>
                    <a:pt x="130" y="285"/>
                    <a:pt x="130" y="285"/>
                  </a:cubicBezTo>
                  <a:cubicBezTo>
                    <a:pt x="130" y="285"/>
                    <a:pt x="130" y="285"/>
                    <a:pt x="130" y="285"/>
                  </a:cubicBezTo>
                  <a:cubicBezTo>
                    <a:pt x="131" y="285"/>
                    <a:pt x="131" y="285"/>
                    <a:pt x="131" y="285"/>
                  </a:cubicBezTo>
                  <a:cubicBezTo>
                    <a:pt x="131" y="285"/>
                    <a:pt x="131" y="285"/>
                    <a:pt x="131" y="285"/>
                  </a:cubicBezTo>
                  <a:cubicBezTo>
                    <a:pt x="131" y="285"/>
                    <a:pt x="131" y="285"/>
                    <a:pt x="131" y="285"/>
                  </a:cubicBezTo>
                  <a:cubicBezTo>
                    <a:pt x="129" y="286"/>
                    <a:pt x="129" y="286"/>
                    <a:pt x="129" y="286"/>
                  </a:cubicBezTo>
                  <a:cubicBezTo>
                    <a:pt x="129" y="286"/>
                    <a:pt x="129" y="286"/>
                    <a:pt x="129" y="286"/>
                  </a:cubicBezTo>
                  <a:cubicBezTo>
                    <a:pt x="129" y="286"/>
                    <a:pt x="129" y="286"/>
                    <a:pt x="129" y="286"/>
                  </a:cubicBezTo>
                  <a:cubicBezTo>
                    <a:pt x="129" y="286"/>
                    <a:pt x="129" y="286"/>
                    <a:pt x="129" y="286"/>
                  </a:cubicBezTo>
                  <a:cubicBezTo>
                    <a:pt x="130" y="287"/>
                    <a:pt x="130" y="287"/>
                    <a:pt x="130" y="287"/>
                  </a:cubicBezTo>
                  <a:cubicBezTo>
                    <a:pt x="131" y="286"/>
                    <a:pt x="131" y="286"/>
                    <a:pt x="131" y="286"/>
                  </a:cubicBezTo>
                  <a:cubicBezTo>
                    <a:pt x="132" y="286"/>
                    <a:pt x="132" y="286"/>
                    <a:pt x="132" y="286"/>
                  </a:cubicBezTo>
                  <a:cubicBezTo>
                    <a:pt x="132" y="285"/>
                    <a:pt x="132" y="285"/>
                    <a:pt x="132" y="285"/>
                  </a:cubicBezTo>
                  <a:cubicBezTo>
                    <a:pt x="133" y="285"/>
                    <a:pt x="133" y="285"/>
                    <a:pt x="133" y="285"/>
                  </a:cubicBezTo>
                  <a:cubicBezTo>
                    <a:pt x="134" y="285"/>
                    <a:pt x="134" y="285"/>
                    <a:pt x="134" y="285"/>
                  </a:cubicBezTo>
                  <a:cubicBezTo>
                    <a:pt x="134" y="285"/>
                    <a:pt x="134" y="285"/>
                    <a:pt x="134" y="285"/>
                  </a:cubicBezTo>
                  <a:cubicBezTo>
                    <a:pt x="134" y="285"/>
                    <a:pt x="134" y="285"/>
                    <a:pt x="134" y="285"/>
                  </a:cubicBezTo>
                  <a:cubicBezTo>
                    <a:pt x="135" y="285"/>
                    <a:pt x="135" y="285"/>
                    <a:pt x="135" y="285"/>
                  </a:cubicBezTo>
                  <a:cubicBezTo>
                    <a:pt x="134" y="285"/>
                    <a:pt x="134" y="285"/>
                    <a:pt x="134" y="285"/>
                  </a:cubicBezTo>
                  <a:cubicBezTo>
                    <a:pt x="135" y="286"/>
                    <a:pt x="135" y="286"/>
                    <a:pt x="135" y="286"/>
                  </a:cubicBezTo>
                  <a:cubicBezTo>
                    <a:pt x="136" y="286"/>
                    <a:pt x="136" y="286"/>
                    <a:pt x="136" y="286"/>
                  </a:cubicBezTo>
                  <a:cubicBezTo>
                    <a:pt x="137" y="286"/>
                    <a:pt x="137" y="286"/>
                    <a:pt x="137" y="286"/>
                  </a:cubicBezTo>
                  <a:cubicBezTo>
                    <a:pt x="137" y="286"/>
                    <a:pt x="137" y="286"/>
                    <a:pt x="137" y="286"/>
                  </a:cubicBezTo>
                  <a:cubicBezTo>
                    <a:pt x="136" y="287"/>
                    <a:pt x="136" y="287"/>
                    <a:pt x="136" y="287"/>
                  </a:cubicBezTo>
                  <a:cubicBezTo>
                    <a:pt x="135" y="286"/>
                    <a:pt x="135" y="286"/>
                    <a:pt x="135" y="286"/>
                  </a:cubicBezTo>
                  <a:cubicBezTo>
                    <a:pt x="135" y="287"/>
                    <a:pt x="135" y="287"/>
                    <a:pt x="135" y="287"/>
                  </a:cubicBezTo>
                  <a:cubicBezTo>
                    <a:pt x="135" y="287"/>
                    <a:pt x="135" y="287"/>
                    <a:pt x="135" y="287"/>
                  </a:cubicBezTo>
                  <a:cubicBezTo>
                    <a:pt x="136" y="288"/>
                    <a:pt x="136" y="288"/>
                    <a:pt x="136" y="288"/>
                  </a:cubicBezTo>
                  <a:cubicBezTo>
                    <a:pt x="136" y="287"/>
                    <a:pt x="136" y="287"/>
                    <a:pt x="136" y="287"/>
                  </a:cubicBezTo>
                  <a:cubicBezTo>
                    <a:pt x="137" y="287"/>
                    <a:pt x="137" y="287"/>
                    <a:pt x="137" y="287"/>
                  </a:cubicBezTo>
                  <a:cubicBezTo>
                    <a:pt x="137" y="287"/>
                    <a:pt x="137" y="287"/>
                    <a:pt x="137" y="287"/>
                  </a:cubicBezTo>
                  <a:cubicBezTo>
                    <a:pt x="138" y="287"/>
                    <a:pt x="138" y="287"/>
                    <a:pt x="138" y="287"/>
                  </a:cubicBezTo>
                  <a:cubicBezTo>
                    <a:pt x="138" y="287"/>
                    <a:pt x="138" y="287"/>
                    <a:pt x="138" y="287"/>
                  </a:cubicBezTo>
                  <a:cubicBezTo>
                    <a:pt x="139" y="287"/>
                    <a:pt x="139" y="287"/>
                    <a:pt x="139" y="287"/>
                  </a:cubicBezTo>
                  <a:cubicBezTo>
                    <a:pt x="139" y="288"/>
                    <a:pt x="139" y="288"/>
                    <a:pt x="139" y="288"/>
                  </a:cubicBezTo>
                  <a:cubicBezTo>
                    <a:pt x="140" y="288"/>
                    <a:pt x="140" y="288"/>
                    <a:pt x="140" y="288"/>
                  </a:cubicBezTo>
                  <a:cubicBezTo>
                    <a:pt x="141" y="289"/>
                    <a:pt x="141" y="289"/>
                    <a:pt x="141" y="289"/>
                  </a:cubicBezTo>
                  <a:cubicBezTo>
                    <a:pt x="142" y="289"/>
                    <a:pt x="143" y="289"/>
                    <a:pt x="143" y="289"/>
                  </a:cubicBezTo>
                  <a:cubicBezTo>
                    <a:pt x="144" y="289"/>
                    <a:pt x="144" y="289"/>
                    <a:pt x="144" y="289"/>
                  </a:cubicBezTo>
                  <a:cubicBezTo>
                    <a:pt x="144" y="288"/>
                    <a:pt x="145" y="288"/>
                    <a:pt x="145" y="287"/>
                  </a:cubicBezTo>
                  <a:cubicBezTo>
                    <a:pt x="145" y="288"/>
                    <a:pt x="145" y="288"/>
                    <a:pt x="145" y="288"/>
                  </a:cubicBezTo>
                  <a:cubicBezTo>
                    <a:pt x="146" y="288"/>
                    <a:pt x="146" y="287"/>
                    <a:pt x="147" y="287"/>
                  </a:cubicBezTo>
                  <a:cubicBezTo>
                    <a:pt x="147" y="287"/>
                    <a:pt x="147" y="287"/>
                    <a:pt x="147" y="287"/>
                  </a:cubicBezTo>
                  <a:cubicBezTo>
                    <a:pt x="149" y="285"/>
                    <a:pt x="149" y="285"/>
                    <a:pt x="149" y="285"/>
                  </a:cubicBezTo>
                  <a:cubicBezTo>
                    <a:pt x="149" y="285"/>
                    <a:pt x="149" y="285"/>
                    <a:pt x="149" y="285"/>
                  </a:cubicBezTo>
                  <a:cubicBezTo>
                    <a:pt x="148" y="286"/>
                    <a:pt x="148" y="287"/>
                    <a:pt x="147" y="288"/>
                  </a:cubicBezTo>
                  <a:cubicBezTo>
                    <a:pt x="146" y="288"/>
                    <a:pt x="146" y="288"/>
                    <a:pt x="146" y="288"/>
                  </a:cubicBezTo>
                  <a:cubicBezTo>
                    <a:pt x="146" y="289"/>
                    <a:pt x="145" y="290"/>
                    <a:pt x="145" y="290"/>
                  </a:cubicBezTo>
                  <a:cubicBezTo>
                    <a:pt x="145" y="291"/>
                    <a:pt x="145" y="291"/>
                    <a:pt x="145" y="291"/>
                  </a:cubicBezTo>
                  <a:cubicBezTo>
                    <a:pt x="145" y="292"/>
                    <a:pt x="145" y="292"/>
                    <a:pt x="145" y="292"/>
                  </a:cubicBezTo>
                  <a:cubicBezTo>
                    <a:pt x="144" y="291"/>
                    <a:pt x="144" y="291"/>
                    <a:pt x="144" y="291"/>
                  </a:cubicBezTo>
                  <a:cubicBezTo>
                    <a:pt x="144" y="292"/>
                    <a:pt x="143" y="292"/>
                    <a:pt x="142" y="292"/>
                  </a:cubicBezTo>
                  <a:cubicBezTo>
                    <a:pt x="142" y="291"/>
                    <a:pt x="142" y="291"/>
                    <a:pt x="142" y="291"/>
                  </a:cubicBezTo>
                  <a:cubicBezTo>
                    <a:pt x="141" y="291"/>
                    <a:pt x="140" y="291"/>
                    <a:pt x="139" y="291"/>
                  </a:cubicBezTo>
                  <a:cubicBezTo>
                    <a:pt x="138" y="291"/>
                    <a:pt x="137" y="291"/>
                    <a:pt x="135" y="292"/>
                  </a:cubicBezTo>
                  <a:cubicBezTo>
                    <a:pt x="135" y="292"/>
                    <a:pt x="135" y="292"/>
                    <a:pt x="135" y="292"/>
                  </a:cubicBezTo>
                  <a:cubicBezTo>
                    <a:pt x="136" y="293"/>
                    <a:pt x="136" y="293"/>
                    <a:pt x="136" y="293"/>
                  </a:cubicBezTo>
                  <a:cubicBezTo>
                    <a:pt x="135" y="294"/>
                    <a:pt x="135" y="294"/>
                    <a:pt x="135" y="294"/>
                  </a:cubicBezTo>
                  <a:cubicBezTo>
                    <a:pt x="134" y="294"/>
                    <a:pt x="134" y="294"/>
                    <a:pt x="133" y="294"/>
                  </a:cubicBezTo>
                  <a:cubicBezTo>
                    <a:pt x="133" y="294"/>
                    <a:pt x="133" y="295"/>
                    <a:pt x="133" y="296"/>
                  </a:cubicBezTo>
                  <a:cubicBezTo>
                    <a:pt x="132" y="297"/>
                    <a:pt x="132" y="297"/>
                    <a:pt x="131" y="298"/>
                  </a:cubicBezTo>
                  <a:cubicBezTo>
                    <a:pt x="131" y="298"/>
                    <a:pt x="131" y="298"/>
                    <a:pt x="131" y="298"/>
                  </a:cubicBezTo>
                  <a:cubicBezTo>
                    <a:pt x="130" y="298"/>
                    <a:pt x="130" y="298"/>
                    <a:pt x="130" y="298"/>
                  </a:cubicBezTo>
                  <a:cubicBezTo>
                    <a:pt x="130" y="299"/>
                    <a:pt x="130" y="299"/>
                    <a:pt x="130" y="299"/>
                  </a:cubicBezTo>
                  <a:cubicBezTo>
                    <a:pt x="130" y="299"/>
                    <a:pt x="130" y="299"/>
                    <a:pt x="130" y="299"/>
                  </a:cubicBezTo>
                  <a:cubicBezTo>
                    <a:pt x="130" y="299"/>
                    <a:pt x="130" y="299"/>
                    <a:pt x="130" y="299"/>
                  </a:cubicBezTo>
                  <a:cubicBezTo>
                    <a:pt x="130" y="299"/>
                    <a:pt x="130" y="299"/>
                    <a:pt x="130" y="299"/>
                  </a:cubicBezTo>
                  <a:cubicBezTo>
                    <a:pt x="129" y="299"/>
                    <a:pt x="129" y="299"/>
                    <a:pt x="129" y="299"/>
                  </a:cubicBezTo>
                  <a:cubicBezTo>
                    <a:pt x="129" y="300"/>
                    <a:pt x="129" y="300"/>
                    <a:pt x="129" y="300"/>
                  </a:cubicBezTo>
                  <a:cubicBezTo>
                    <a:pt x="128" y="301"/>
                    <a:pt x="128" y="301"/>
                    <a:pt x="128" y="301"/>
                  </a:cubicBezTo>
                  <a:cubicBezTo>
                    <a:pt x="128" y="301"/>
                    <a:pt x="128" y="301"/>
                    <a:pt x="128" y="301"/>
                  </a:cubicBezTo>
                  <a:cubicBezTo>
                    <a:pt x="127" y="302"/>
                    <a:pt x="127" y="302"/>
                    <a:pt x="127" y="302"/>
                  </a:cubicBezTo>
                  <a:cubicBezTo>
                    <a:pt x="126" y="302"/>
                    <a:pt x="126" y="302"/>
                    <a:pt x="126" y="302"/>
                  </a:cubicBezTo>
                  <a:cubicBezTo>
                    <a:pt x="126" y="303"/>
                    <a:pt x="126" y="303"/>
                    <a:pt x="126" y="303"/>
                  </a:cubicBezTo>
                  <a:cubicBezTo>
                    <a:pt x="125" y="303"/>
                    <a:pt x="125" y="303"/>
                    <a:pt x="125" y="303"/>
                  </a:cubicBezTo>
                  <a:cubicBezTo>
                    <a:pt x="124" y="303"/>
                    <a:pt x="124" y="303"/>
                    <a:pt x="124" y="303"/>
                  </a:cubicBezTo>
                  <a:cubicBezTo>
                    <a:pt x="124" y="304"/>
                    <a:pt x="124" y="304"/>
                    <a:pt x="124" y="304"/>
                  </a:cubicBezTo>
                  <a:cubicBezTo>
                    <a:pt x="124" y="305"/>
                    <a:pt x="124" y="305"/>
                    <a:pt x="124" y="305"/>
                  </a:cubicBezTo>
                  <a:cubicBezTo>
                    <a:pt x="125" y="305"/>
                    <a:pt x="125" y="305"/>
                    <a:pt x="125" y="305"/>
                  </a:cubicBezTo>
                  <a:cubicBezTo>
                    <a:pt x="125" y="304"/>
                    <a:pt x="125" y="304"/>
                    <a:pt x="125" y="304"/>
                  </a:cubicBezTo>
                  <a:cubicBezTo>
                    <a:pt x="125" y="304"/>
                    <a:pt x="125" y="304"/>
                    <a:pt x="125" y="304"/>
                  </a:cubicBezTo>
                  <a:cubicBezTo>
                    <a:pt x="127" y="304"/>
                    <a:pt x="127" y="304"/>
                    <a:pt x="127" y="304"/>
                  </a:cubicBezTo>
                  <a:cubicBezTo>
                    <a:pt x="128" y="306"/>
                    <a:pt x="128" y="306"/>
                    <a:pt x="128" y="306"/>
                  </a:cubicBezTo>
                  <a:cubicBezTo>
                    <a:pt x="128" y="305"/>
                    <a:pt x="128" y="305"/>
                    <a:pt x="128" y="305"/>
                  </a:cubicBezTo>
                  <a:cubicBezTo>
                    <a:pt x="128" y="305"/>
                    <a:pt x="128" y="305"/>
                    <a:pt x="128" y="305"/>
                  </a:cubicBezTo>
                  <a:cubicBezTo>
                    <a:pt x="129" y="305"/>
                    <a:pt x="129" y="305"/>
                    <a:pt x="129" y="305"/>
                  </a:cubicBezTo>
                  <a:cubicBezTo>
                    <a:pt x="128" y="304"/>
                    <a:pt x="128" y="304"/>
                    <a:pt x="128" y="304"/>
                  </a:cubicBezTo>
                  <a:cubicBezTo>
                    <a:pt x="129" y="303"/>
                    <a:pt x="129" y="303"/>
                    <a:pt x="129" y="303"/>
                  </a:cubicBezTo>
                  <a:cubicBezTo>
                    <a:pt x="129" y="304"/>
                    <a:pt x="129" y="304"/>
                    <a:pt x="129" y="304"/>
                  </a:cubicBezTo>
                  <a:cubicBezTo>
                    <a:pt x="130" y="303"/>
                    <a:pt x="130" y="303"/>
                    <a:pt x="130" y="303"/>
                  </a:cubicBezTo>
                  <a:cubicBezTo>
                    <a:pt x="130" y="303"/>
                    <a:pt x="130" y="303"/>
                    <a:pt x="130" y="303"/>
                  </a:cubicBezTo>
                  <a:cubicBezTo>
                    <a:pt x="131" y="303"/>
                    <a:pt x="131" y="303"/>
                    <a:pt x="131" y="303"/>
                  </a:cubicBezTo>
                  <a:cubicBezTo>
                    <a:pt x="131" y="302"/>
                    <a:pt x="131" y="302"/>
                    <a:pt x="131" y="302"/>
                  </a:cubicBezTo>
                  <a:cubicBezTo>
                    <a:pt x="132" y="301"/>
                    <a:pt x="132" y="301"/>
                    <a:pt x="132" y="301"/>
                  </a:cubicBezTo>
                  <a:cubicBezTo>
                    <a:pt x="132" y="302"/>
                    <a:pt x="132" y="302"/>
                    <a:pt x="132" y="302"/>
                  </a:cubicBezTo>
                  <a:cubicBezTo>
                    <a:pt x="133" y="302"/>
                    <a:pt x="133" y="302"/>
                    <a:pt x="133" y="302"/>
                  </a:cubicBezTo>
                  <a:cubicBezTo>
                    <a:pt x="134" y="301"/>
                    <a:pt x="134" y="301"/>
                    <a:pt x="134" y="301"/>
                  </a:cubicBezTo>
                  <a:cubicBezTo>
                    <a:pt x="135" y="301"/>
                    <a:pt x="135" y="301"/>
                    <a:pt x="135" y="301"/>
                  </a:cubicBezTo>
                  <a:cubicBezTo>
                    <a:pt x="135" y="302"/>
                    <a:pt x="135" y="302"/>
                    <a:pt x="135" y="302"/>
                  </a:cubicBezTo>
                  <a:cubicBezTo>
                    <a:pt x="136" y="301"/>
                    <a:pt x="136" y="301"/>
                    <a:pt x="136" y="301"/>
                  </a:cubicBezTo>
                  <a:cubicBezTo>
                    <a:pt x="135" y="301"/>
                    <a:pt x="135" y="301"/>
                    <a:pt x="135" y="301"/>
                  </a:cubicBezTo>
                  <a:cubicBezTo>
                    <a:pt x="135" y="301"/>
                    <a:pt x="135" y="301"/>
                    <a:pt x="135" y="301"/>
                  </a:cubicBezTo>
                  <a:cubicBezTo>
                    <a:pt x="135" y="300"/>
                    <a:pt x="135" y="300"/>
                    <a:pt x="135" y="300"/>
                  </a:cubicBezTo>
                  <a:cubicBezTo>
                    <a:pt x="136" y="300"/>
                    <a:pt x="136" y="300"/>
                    <a:pt x="136" y="300"/>
                  </a:cubicBezTo>
                  <a:cubicBezTo>
                    <a:pt x="136" y="301"/>
                    <a:pt x="136" y="301"/>
                    <a:pt x="136" y="301"/>
                  </a:cubicBezTo>
                  <a:cubicBezTo>
                    <a:pt x="136" y="301"/>
                    <a:pt x="136" y="301"/>
                    <a:pt x="136" y="301"/>
                  </a:cubicBezTo>
                  <a:cubicBezTo>
                    <a:pt x="136" y="301"/>
                    <a:pt x="136" y="301"/>
                    <a:pt x="136" y="301"/>
                  </a:cubicBezTo>
                  <a:cubicBezTo>
                    <a:pt x="136" y="302"/>
                    <a:pt x="136" y="302"/>
                    <a:pt x="136" y="302"/>
                  </a:cubicBezTo>
                  <a:cubicBezTo>
                    <a:pt x="137" y="302"/>
                    <a:pt x="137" y="302"/>
                    <a:pt x="137" y="302"/>
                  </a:cubicBezTo>
                  <a:cubicBezTo>
                    <a:pt x="137" y="302"/>
                    <a:pt x="137" y="302"/>
                    <a:pt x="137" y="302"/>
                  </a:cubicBezTo>
                  <a:cubicBezTo>
                    <a:pt x="139" y="303"/>
                    <a:pt x="139" y="303"/>
                    <a:pt x="139" y="303"/>
                  </a:cubicBezTo>
                  <a:cubicBezTo>
                    <a:pt x="140" y="303"/>
                    <a:pt x="140" y="303"/>
                    <a:pt x="140" y="303"/>
                  </a:cubicBezTo>
                  <a:cubicBezTo>
                    <a:pt x="140" y="302"/>
                    <a:pt x="140" y="302"/>
                    <a:pt x="140" y="302"/>
                  </a:cubicBezTo>
                  <a:cubicBezTo>
                    <a:pt x="141" y="301"/>
                    <a:pt x="141" y="301"/>
                    <a:pt x="141" y="301"/>
                  </a:cubicBezTo>
                  <a:cubicBezTo>
                    <a:pt x="141" y="301"/>
                    <a:pt x="141" y="301"/>
                    <a:pt x="141" y="301"/>
                  </a:cubicBezTo>
                  <a:cubicBezTo>
                    <a:pt x="141" y="300"/>
                    <a:pt x="141" y="300"/>
                    <a:pt x="141" y="300"/>
                  </a:cubicBezTo>
                  <a:cubicBezTo>
                    <a:pt x="141" y="300"/>
                    <a:pt x="141" y="300"/>
                    <a:pt x="141" y="300"/>
                  </a:cubicBezTo>
                  <a:cubicBezTo>
                    <a:pt x="141" y="299"/>
                    <a:pt x="141" y="299"/>
                    <a:pt x="141" y="299"/>
                  </a:cubicBezTo>
                  <a:cubicBezTo>
                    <a:pt x="141" y="298"/>
                    <a:pt x="141" y="298"/>
                    <a:pt x="141" y="298"/>
                  </a:cubicBezTo>
                  <a:cubicBezTo>
                    <a:pt x="141" y="298"/>
                    <a:pt x="141" y="298"/>
                    <a:pt x="141" y="298"/>
                  </a:cubicBezTo>
                  <a:cubicBezTo>
                    <a:pt x="142" y="298"/>
                    <a:pt x="142" y="298"/>
                    <a:pt x="142" y="298"/>
                  </a:cubicBezTo>
                  <a:cubicBezTo>
                    <a:pt x="143" y="298"/>
                    <a:pt x="143" y="298"/>
                    <a:pt x="143" y="298"/>
                  </a:cubicBezTo>
                  <a:cubicBezTo>
                    <a:pt x="143" y="298"/>
                    <a:pt x="143" y="298"/>
                    <a:pt x="143" y="298"/>
                  </a:cubicBezTo>
                  <a:cubicBezTo>
                    <a:pt x="144" y="298"/>
                    <a:pt x="144" y="298"/>
                    <a:pt x="144" y="298"/>
                  </a:cubicBezTo>
                  <a:cubicBezTo>
                    <a:pt x="144" y="297"/>
                    <a:pt x="144" y="297"/>
                    <a:pt x="144" y="297"/>
                  </a:cubicBezTo>
                  <a:cubicBezTo>
                    <a:pt x="145" y="297"/>
                    <a:pt x="145" y="297"/>
                    <a:pt x="145" y="297"/>
                  </a:cubicBezTo>
                  <a:cubicBezTo>
                    <a:pt x="146" y="297"/>
                    <a:pt x="146" y="297"/>
                    <a:pt x="146" y="297"/>
                  </a:cubicBezTo>
                  <a:cubicBezTo>
                    <a:pt x="147" y="297"/>
                    <a:pt x="148" y="298"/>
                    <a:pt x="149" y="299"/>
                  </a:cubicBezTo>
                  <a:cubicBezTo>
                    <a:pt x="149" y="299"/>
                    <a:pt x="149" y="299"/>
                    <a:pt x="149" y="299"/>
                  </a:cubicBezTo>
                  <a:cubicBezTo>
                    <a:pt x="149" y="299"/>
                    <a:pt x="149" y="299"/>
                    <a:pt x="149" y="299"/>
                  </a:cubicBezTo>
                  <a:cubicBezTo>
                    <a:pt x="149" y="299"/>
                    <a:pt x="149" y="299"/>
                    <a:pt x="149" y="299"/>
                  </a:cubicBezTo>
                  <a:cubicBezTo>
                    <a:pt x="149" y="298"/>
                    <a:pt x="149" y="298"/>
                    <a:pt x="149" y="298"/>
                  </a:cubicBezTo>
                  <a:cubicBezTo>
                    <a:pt x="150" y="298"/>
                    <a:pt x="151" y="298"/>
                    <a:pt x="152" y="299"/>
                  </a:cubicBezTo>
                  <a:cubicBezTo>
                    <a:pt x="153" y="299"/>
                    <a:pt x="153" y="299"/>
                    <a:pt x="153" y="299"/>
                  </a:cubicBezTo>
                  <a:cubicBezTo>
                    <a:pt x="153" y="298"/>
                    <a:pt x="153" y="298"/>
                    <a:pt x="153" y="298"/>
                  </a:cubicBezTo>
                  <a:cubicBezTo>
                    <a:pt x="153" y="298"/>
                    <a:pt x="153" y="298"/>
                    <a:pt x="153" y="298"/>
                  </a:cubicBezTo>
                  <a:cubicBezTo>
                    <a:pt x="152" y="297"/>
                    <a:pt x="152" y="297"/>
                    <a:pt x="152" y="297"/>
                  </a:cubicBezTo>
                  <a:cubicBezTo>
                    <a:pt x="153" y="297"/>
                    <a:pt x="153" y="297"/>
                    <a:pt x="153" y="297"/>
                  </a:cubicBezTo>
                  <a:cubicBezTo>
                    <a:pt x="153" y="297"/>
                    <a:pt x="153" y="297"/>
                    <a:pt x="153" y="297"/>
                  </a:cubicBezTo>
                  <a:cubicBezTo>
                    <a:pt x="154" y="297"/>
                    <a:pt x="154" y="297"/>
                    <a:pt x="154" y="297"/>
                  </a:cubicBezTo>
                  <a:cubicBezTo>
                    <a:pt x="154" y="297"/>
                    <a:pt x="154" y="297"/>
                    <a:pt x="154" y="297"/>
                  </a:cubicBezTo>
                  <a:cubicBezTo>
                    <a:pt x="155" y="297"/>
                    <a:pt x="155" y="297"/>
                    <a:pt x="155" y="297"/>
                  </a:cubicBezTo>
                  <a:cubicBezTo>
                    <a:pt x="156" y="297"/>
                    <a:pt x="156" y="297"/>
                    <a:pt x="156" y="297"/>
                  </a:cubicBezTo>
                  <a:cubicBezTo>
                    <a:pt x="156" y="297"/>
                    <a:pt x="156" y="297"/>
                    <a:pt x="156" y="297"/>
                  </a:cubicBezTo>
                  <a:cubicBezTo>
                    <a:pt x="157" y="296"/>
                    <a:pt x="157" y="296"/>
                    <a:pt x="158" y="296"/>
                  </a:cubicBezTo>
                  <a:cubicBezTo>
                    <a:pt x="158" y="296"/>
                    <a:pt x="158" y="296"/>
                    <a:pt x="158" y="296"/>
                  </a:cubicBezTo>
                  <a:cubicBezTo>
                    <a:pt x="157" y="295"/>
                    <a:pt x="157" y="295"/>
                    <a:pt x="157" y="295"/>
                  </a:cubicBezTo>
                  <a:cubicBezTo>
                    <a:pt x="158" y="295"/>
                    <a:pt x="158" y="296"/>
                    <a:pt x="159" y="296"/>
                  </a:cubicBezTo>
                  <a:cubicBezTo>
                    <a:pt x="159" y="296"/>
                    <a:pt x="159" y="296"/>
                    <a:pt x="159" y="296"/>
                  </a:cubicBezTo>
                  <a:cubicBezTo>
                    <a:pt x="159" y="296"/>
                    <a:pt x="159" y="296"/>
                    <a:pt x="159" y="296"/>
                  </a:cubicBezTo>
                  <a:cubicBezTo>
                    <a:pt x="160" y="296"/>
                    <a:pt x="160" y="296"/>
                    <a:pt x="160" y="296"/>
                  </a:cubicBezTo>
                  <a:cubicBezTo>
                    <a:pt x="160" y="296"/>
                    <a:pt x="160" y="296"/>
                    <a:pt x="160" y="296"/>
                  </a:cubicBezTo>
                  <a:cubicBezTo>
                    <a:pt x="160" y="296"/>
                    <a:pt x="160" y="296"/>
                    <a:pt x="160" y="296"/>
                  </a:cubicBezTo>
                  <a:cubicBezTo>
                    <a:pt x="160" y="296"/>
                    <a:pt x="160" y="296"/>
                    <a:pt x="160" y="296"/>
                  </a:cubicBezTo>
                  <a:cubicBezTo>
                    <a:pt x="161" y="296"/>
                    <a:pt x="161" y="296"/>
                    <a:pt x="161" y="296"/>
                  </a:cubicBezTo>
                  <a:cubicBezTo>
                    <a:pt x="161" y="296"/>
                    <a:pt x="161" y="296"/>
                    <a:pt x="161" y="296"/>
                  </a:cubicBezTo>
                  <a:cubicBezTo>
                    <a:pt x="161" y="296"/>
                    <a:pt x="161" y="296"/>
                    <a:pt x="161" y="296"/>
                  </a:cubicBezTo>
                  <a:cubicBezTo>
                    <a:pt x="162" y="297"/>
                    <a:pt x="162" y="297"/>
                    <a:pt x="162" y="297"/>
                  </a:cubicBezTo>
                  <a:cubicBezTo>
                    <a:pt x="163" y="296"/>
                    <a:pt x="164" y="296"/>
                    <a:pt x="166" y="295"/>
                  </a:cubicBezTo>
                  <a:cubicBezTo>
                    <a:pt x="167" y="296"/>
                    <a:pt x="169" y="296"/>
                    <a:pt x="170" y="296"/>
                  </a:cubicBezTo>
                  <a:cubicBezTo>
                    <a:pt x="171" y="295"/>
                    <a:pt x="171" y="295"/>
                    <a:pt x="171" y="295"/>
                  </a:cubicBezTo>
                  <a:cubicBezTo>
                    <a:pt x="173" y="295"/>
                    <a:pt x="173" y="295"/>
                    <a:pt x="173" y="295"/>
                  </a:cubicBezTo>
                  <a:cubicBezTo>
                    <a:pt x="174" y="294"/>
                    <a:pt x="174" y="294"/>
                    <a:pt x="174" y="294"/>
                  </a:cubicBezTo>
                  <a:cubicBezTo>
                    <a:pt x="174" y="294"/>
                    <a:pt x="174" y="294"/>
                    <a:pt x="174" y="294"/>
                  </a:cubicBezTo>
                  <a:cubicBezTo>
                    <a:pt x="175" y="294"/>
                    <a:pt x="175" y="294"/>
                    <a:pt x="175" y="294"/>
                  </a:cubicBezTo>
                  <a:cubicBezTo>
                    <a:pt x="176" y="294"/>
                    <a:pt x="176" y="294"/>
                    <a:pt x="176" y="294"/>
                  </a:cubicBezTo>
                  <a:cubicBezTo>
                    <a:pt x="175" y="293"/>
                    <a:pt x="175" y="293"/>
                    <a:pt x="175" y="293"/>
                  </a:cubicBezTo>
                  <a:cubicBezTo>
                    <a:pt x="176" y="293"/>
                    <a:pt x="176" y="293"/>
                    <a:pt x="176" y="293"/>
                  </a:cubicBezTo>
                  <a:cubicBezTo>
                    <a:pt x="176" y="292"/>
                    <a:pt x="176" y="292"/>
                    <a:pt x="176" y="292"/>
                  </a:cubicBezTo>
                  <a:cubicBezTo>
                    <a:pt x="177" y="292"/>
                    <a:pt x="177" y="292"/>
                    <a:pt x="177" y="292"/>
                  </a:cubicBezTo>
                  <a:cubicBezTo>
                    <a:pt x="178" y="291"/>
                    <a:pt x="178" y="291"/>
                    <a:pt x="178" y="291"/>
                  </a:cubicBezTo>
                  <a:cubicBezTo>
                    <a:pt x="179" y="290"/>
                    <a:pt x="179" y="290"/>
                    <a:pt x="179" y="290"/>
                  </a:cubicBezTo>
                  <a:cubicBezTo>
                    <a:pt x="178" y="289"/>
                    <a:pt x="178" y="289"/>
                    <a:pt x="178" y="289"/>
                  </a:cubicBezTo>
                  <a:cubicBezTo>
                    <a:pt x="179" y="288"/>
                    <a:pt x="179" y="288"/>
                    <a:pt x="179" y="288"/>
                  </a:cubicBezTo>
                  <a:cubicBezTo>
                    <a:pt x="179" y="288"/>
                    <a:pt x="179" y="288"/>
                    <a:pt x="179" y="288"/>
                  </a:cubicBezTo>
                  <a:cubicBezTo>
                    <a:pt x="177" y="288"/>
                    <a:pt x="176" y="289"/>
                    <a:pt x="175" y="289"/>
                  </a:cubicBezTo>
                  <a:cubicBezTo>
                    <a:pt x="174" y="289"/>
                    <a:pt x="174" y="289"/>
                    <a:pt x="174" y="289"/>
                  </a:cubicBezTo>
                  <a:cubicBezTo>
                    <a:pt x="173" y="288"/>
                    <a:pt x="173" y="288"/>
                    <a:pt x="173" y="288"/>
                  </a:cubicBezTo>
                  <a:cubicBezTo>
                    <a:pt x="173" y="289"/>
                    <a:pt x="173" y="289"/>
                    <a:pt x="173" y="289"/>
                  </a:cubicBezTo>
                  <a:cubicBezTo>
                    <a:pt x="172" y="289"/>
                    <a:pt x="172" y="289"/>
                    <a:pt x="172" y="289"/>
                  </a:cubicBezTo>
                  <a:cubicBezTo>
                    <a:pt x="172" y="288"/>
                    <a:pt x="172" y="288"/>
                    <a:pt x="172" y="288"/>
                  </a:cubicBezTo>
                  <a:cubicBezTo>
                    <a:pt x="173" y="288"/>
                    <a:pt x="173" y="288"/>
                    <a:pt x="173" y="288"/>
                  </a:cubicBezTo>
                  <a:cubicBezTo>
                    <a:pt x="173" y="288"/>
                    <a:pt x="173" y="288"/>
                    <a:pt x="173" y="288"/>
                  </a:cubicBezTo>
                  <a:cubicBezTo>
                    <a:pt x="173" y="288"/>
                    <a:pt x="173" y="288"/>
                    <a:pt x="173" y="288"/>
                  </a:cubicBezTo>
                  <a:cubicBezTo>
                    <a:pt x="172" y="288"/>
                    <a:pt x="172" y="288"/>
                    <a:pt x="172" y="288"/>
                  </a:cubicBezTo>
                  <a:cubicBezTo>
                    <a:pt x="171" y="288"/>
                    <a:pt x="171" y="288"/>
                    <a:pt x="171" y="288"/>
                  </a:cubicBezTo>
                  <a:cubicBezTo>
                    <a:pt x="171" y="287"/>
                    <a:pt x="171" y="287"/>
                    <a:pt x="171" y="287"/>
                  </a:cubicBezTo>
                  <a:cubicBezTo>
                    <a:pt x="173" y="287"/>
                    <a:pt x="173" y="287"/>
                    <a:pt x="173" y="287"/>
                  </a:cubicBezTo>
                  <a:cubicBezTo>
                    <a:pt x="174" y="287"/>
                    <a:pt x="174" y="287"/>
                    <a:pt x="174" y="287"/>
                  </a:cubicBezTo>
                  <a:cubicBezTo>
                    <a:pt x="174" y="287"/>
                    <a:pt x="174" y="287"/>
                    <a:pt x="174" y="287"/>
                  </a:cubicBezTo>
                  <a:cubicBezTo>
                    <a:pt x="175" y="286"/>
                    <a:pt x="175" y="286"/>
                    <a:pt x="175" y="286"/>
                  </a:cubicBezTo>
                  <a:cubicBezTo>
                    <a:pt x="175" y="284"/>
                    <a:pt x="175" y="284"/>
                    <a:pt x="175" y="284"/>
                  </a:cubicBezTo>
                  <a:cubicBezTo>
                    <a:pt x="174" y="285"/>
                    <a:pt x="174" y="285"/>
                    <a:pt x="173" y="285"/>
                  </a:cubicBezTo>
                  <a:cubicBezTo>
                    <a:pt x="173" y="285"/>
                    <a:pt x="173" y="285"/>
                    <a:pt x="173" y="285"/>
                  </a:cubicBezTo>
                  <a:cubicBezTo>
                    <a:pt x="174" y="284"/>
                    <a:pt x="174" y="284"/>
                    <a:pt x="174" y="284"/>
                  </a:cubicBezTo>
                  <a:cubicBezTo>
                    <a:pt x="174" y="284"/>
                    <a:pt x="174" y="284"/>
                    <a:pt x="174" y="284"/>
                  </a:cubicBezTo>
                  <a:cubicBezTo>
                    <a:pt x="175" y="284"/>
                    <a:pt x="175" y="284"/>
                    <a:pt x="175" y="284"/>
                  </a:cubicBezTo>
                  <a:cubicBezTo>
                    <a:pt x="175" y="284"/>
                    <a:pt x="175" y="284"/>
                    <a:pt x="175" y="284"/>
                  </a:cubicBezTo>
                  <a:cubicBezTo>
                    <a:pt x="176" y="284"/>
                    <a:pt x="176" y="284"/>
                    <a:pt x="176" y="284"/>
                  </a:cubicBezTo>
                  <a:cubicBezTo>
                    <a:pt x="177" y="283"/>
                    <a:pt x="177" y="283"/>
                    <a:pt x="177" y="283"/>
                  </a:cubicBezTo>
                  <a:cubicBezTo>
                    <a:pt x="177" y="283"/>
                    <a:pt x="177" y="283"/>
                    <a:pt x="177" y="283"/>
                  </a:cubicBezTo>
                  <a:cubicBezTo>
                    <a:pt x="177" y="282"/>
                    <a:pt x="177" y="282"/>
                    <a:pt x="177" y="282"/>
                  </a:cubicBezTo>
                  <a:cubicBezTo>
                    <a:pt x="177" y="282"/>
                    <a:pt x="176" y="282"/>
                    <a:pt x="176" y="282"/>
                  </a:cubicBezTo>
                  <a:cubicBezTo>
                    <a:pt x="176" y="282"/>
                    <a:pt x="176" y="282"/>
                    <a:pt x="176" y="282"/>
                  </a:cubicBezTo>
                  <a:cubicBezTo>
                    <a:pt x="177" y="282"/>
                    <a:pt x="177" y="282"/>
                    <a:pt x="177" y="282"/>
                  </a:cubicBezTo>
                  <a:cubicBezTo>
                    <a:pt x="176" y="281"/>
                    <a:pt x="176" y="281"/>
                    <a:pt x="176" y="281"/>
                  </a:cubicBezTo>
                  <a:cubicBezTo>
                    <a:pt x="177" y="281"/>
                    <a:pt x="177" y="282"/>
                    <a:pt x="178" y="282"/>
                  </a:cubicBezTo>
                  <a:cubicBezTo>
                    <a:pt x="178" y="282"/>
                    <a:pt x="178" y="281"/>
                    <a:pt x="179" y="281"/>
                  </a:cubicBezTo>
                  <a:cubicBezTo>
                    <a:pt x="179" y="280"/>
                    <a:pt x="179" y="280"/>
                    <a:pt x="179" y="280"/>
                  </a:cubicBezTo>
                  <a:cubicBezTo>
                    <a:pt x="180" y="280"/>
                    <a:pt x="180" y="279"/>
                    <a:pt x="180" y="278"/>
                  </a:cubicBezTo>
                  <a:cubicBezTo>
                    <a:pt x="180" y="277"/>
                    <a:pt x="180" y="276"/>
                    <a:pt x="180" y="276"/>
                  </a:cubicBezTo>
                  <a:cubicBezTo>
                    <a:pt x="180" y="272"/>
                    <a:pt x="177" y="270"/>
                    <a:pt x="174" y="270"/>
                  </a:cubicBezTo>
                  <a:cubicBezTo>
                    <a:pt x="174" y="271"/>
                    <a:pt x="174" y="271"/>
                    <a:pt x="174" y="271"/>
                  </a:cubicBezTo>
                  <a:cubicBezTo>
                    <a:pt x="173" y="270"/>
                    <a:pt x="172" y="270"/>
                    <a:pt x="171" y="270"/>
                  </a:cubicBezTo>
                  <a:cubicBezTo>
                    <a:pt x="171" y="271"/>
                    <a:pt x="171" y="271"/>
                    <a:pt x="171" y="271"/>
                  </a:cubicBezTo>
                  <a:cubicBezTo>
                    <a:pt x="170" y="271"/>
                    <a:pt x="170" y="272"/>
                    <a:pt x="170" y="273"/>
                  </a:cubicBezTo>
                  <a:cubicBezTo>
                    <a:pt x="169" y="273"/>
                    <a:pt x="169" y="273"/>
                    <a:pt x="169" y="273"/>
                  </a:cubicBezTo>
                  <a:cubicBezTo>
                    <a:pt x="168" y="272"/>
                    <a:pt x="168" y="272"/>
                    <a:pt x="168" y="272"/>
                  </a:cubicBezTo>
                  <a:cubicBezTo>
                    <a:pt x="168" y="271"/>
                    <a:pt x="168" y="271"/>
                    <a:pt x="168" y="271"/>
                  </a:cubicBezTo>
                  <a:cubicBezTo>
                    <a:pt x="167" y="272"/>
                    <a:pt x="167" y="272"/>
                    <a:pt x="167" y="272"/>
                  </a:cubicBezTo>
                  <a:cubicBezTo>
                    <a:pt x="168" y="271"/>
                    <a:pt x="168" y="270"/>
                    <a:pt x="169" y="269"/>
                  </a:cubicBezTo>
                  <a:cubicBezTo>
                    <a:pt x="170" y="268"/>
                    <a:pt x="169" y="266"/>
                    <a:pt x="168" y="265"/>
                  </a:cubicBezTo>
                  <a:cubicBezTo>
                    <a:pt x="167" y="265"/>
                    <a:pt x="167" y="265"/>
                    <a:pt x="167" y="265"/>
                  </a:cubicBezTo>
                  <a:cubicBezTo>
                    <a:pt x="167" y="264"/>
                    <a:pt x="166" y="263"/>
                    <a:pt x="165" y="263"/>
                  </a:cubicBezTo>
                  <a:cubicBezTo>
                    <a:pt x="165" y="262"/>
                    <a:pt x="165" y="262"/>
                    <a:pt x="165" y="262"/>
                  </a:cubicBezTo>
                  <a:cubicBezTo>
                    <a:pt x="164" y="262"/>
                    <a:pt x="164" y="262"/>
                    <a:pt x="164" y="262"/>
                  </a:cubicBezTo>
                  <a:cubicBezTo>
                    <a:pt x="163" y="262"/>
                    <a:pt x="163" y="262"/>
                    <a:pt x="163" y="262"/>
                  </a:cubicBezTo>
                  <a:cubicBezTo>
                    <a:pt x="163" y="263"/>
                    <a:pt x="163" y="263"/>
                    <a:pt x="163" y="263"/>
                  </a:cubicBezTo>
                  <a:cubicBezTo>
                    <a:pt x="162" y="262"/>
                    <a:pt x="162" y="262"/>
                    <a:pt x="162" y="262"/>
                  </a:cubicBezTo>
                  <a:cubicBezTo>
                    <a:pt x="162" y="262"/>
                    <a:pt x="162" y="262"/>
                    <a:pt x="162" y="262"/>
                  </a:cubicBezTo>
                  <a:cubicBezTo>
                    <a:pt x="161" y="262"/>
                    <a:pt x="161" y="262"/>
                    <a:pt x="161" y="262"/>
                  </a:cubicBezTo>
                  <a:cubicBezTo>
                    <a:pt x="162" y="262"/>
                    <a:pt x="162" y="262"/>
                    <a:pt x="162" y="262"/>
                  </a:cubicBezTo>
                  <a:cubicBezTo>
                    <a:pt x="163" y="262"/>
                    <a:pt x="163" y="262"/>
                    <a:pt x="163" y="262"/>
                  </a:cubicBezTo>
                  <a:cubicBezTo>
                    <a:pt x="163" y="262"/>
                    <a:pt x="164" y="262"/>
                    <a:pt x="164" y="262"/>
                  </a:cubicBezTo>
                  <a:cubicBezTo>
                    <a:pt x="165" y="262"/>
                    <a:pt x="165" y="262"/>
                    <a:pt x="165" y="262"/>
                  </a:cubicBezTo>
                  <a:cubicBezTo>
                    <a:pt x="166" y="263"/>
                    <a:pt x="166" y="263"/>
                    <a:pt x="166" y="263"/>
                  </a:cubicBezTo>
                  <a:cubicBezTo>
                    <a:pt x="166" y="263"/>
                    <a:pt x="166" y="263"/>
                    <a:pt x="166" y="263"/>
                  </a:cubicBezTo>
                  <a:cubicBezTo>
                    <a:pt x="167" y="263"/>
                    <a:pt x="167" y="263"/>
                    <a:pt x="167" y="263"/>
                  </a:cubicBezTo>
                  <a:cubicBezTo>
                    <a:pt x="168" y="263"/>
                    <a:pt x="168" y="263"/>
                    <a:pt x="168" y="263"/>
                  </a:cubicBezTo>
                  <a:cubicBezTo>
                    <a:pt x="167" y="262"/>
                    <a:pt x="166" y="260"/>
                    <a:pt x="165" y="258"/>
                  </a:cubicBezTo>
                  <a:cubicBezTo>
                    <a:pt x="165" y="258"/>
                    <a:pt x="165" y="258"/>
                    <a:pt x="165" y="258"/>
                  </a:cubicBezTo>
                  <a:cubicBezTo>
                    <a:pt x="166" y="257"/>
                    <a:pt x="166" y="257"/>
                    <a:pt x="166" y="257"/>
                  </a:cubicBezTo>
                  <a:cubicBezTo>
                    <a:pt x="165" y="257"/>
                    <a:pt x="165" y="257"/>
                    <a:pt x="165" y="257"/>
                  </a:cubicBezTo>
                  <a:cubicBezTo>
                    <a:pt x="164" y="256"/>
                    <a:pt x="164" y="256"/>
                    <a:pt x="164" y="256"/>
                  </a:cubicBezTo>
                  <a:cubicBezTo>
                    <a:pt x="163" y="256"/>
                    <a:pt x="163" y="256"/>
                    <a:pt x="163" y="256"/>
                  </a:cubicBezTo>
                  <a:cubicBezTo>
                    <a:pt x="163" y="254"/>
                    <a:pt x="163" y="254"/>
                    <a:pt x="163" y="254"/>
                  </a:cubicBezTo>
                  <a:cubicBezTo>
                    <a:pt x="163" y="254"/>
                    <a:pt x="163" y="254"/>
                    <a:pt x="163" y="254"/>
                  </a:cubicBezTo>
                  <a:cubicBezTo>
                    <a:pt x="162" y="253"/>
                    <a:pt x="162" y="253"/>
                    <a:pt x="162" y="253"/>
                  </a:cubicBezTo>
                  <a:cubicBezTo>
                    <a:pt x="161" y="252"/>
                    <a:pt x="159" y="252"/>
                    <a:pt x="158" y="252"/>
                  </a:cubicBezTo>
                  <a:cubicBezTo>
                    <a:pt x="158" y="251"/>
                    <a:pt x="158" y="251"/>
                    <a:pt x="158" y="251"/>
                  </a:cubicBezTo>
                  <a:cubicBezTo>
                    <a:pt x="157" y="250"/>
                    <a:pt x="156" y="249"/>
                    <a:pt x="156" y="248"/>
                  </a:cubicBezTo>
                  <a:cubicBezTo>
                    <a:pt x="156" y="247"/>
                    <a:pt x="156" y="247"/>
                    <a:pt x="156" y="247"/>
                  </a:cubicBezTo>
                  <a:cubicBezTo>
                    <a:pt x="155" y="247"/>
                    <a:pt x="155" y="246"/>
                    <a:pt x="155" y="245"/>
                  </a:cubicBezTo>
                  <a:cubicBezTo>
                    <a:pt x="155" y="244"/>
                    <a:pt x="155" y="244"/>
                    <a:pt x="155" y="244"/>
                  </a:cubicBezTo>
                  <a:cubicBezTo>
                    <a:pt x="155" y="244"/>
                    <a:pt x="155" y="244"/>
                    <a:pt x="155" y="244"/>
                  </a:cubicBezTo>
                  <a:cubicBezTo>
                    <a:pt x="155" y="243"/>
                    <a:pt x="155" y="243"/>
                    <a:pt x="155" y="243"/>
                  </a:cubicBezTo>
                  <a:cubicBezTo>
                    <a:pt x="155" y="242"/>
                    <a:pt x="155" y="241"/>
                    <a:pt x="154" y="241"/>
                  </a:cubicBezTo>
                  <a:cubicBezTo>
                    <a:pt x="154" y="240"/>
                    <a:pt x="154" y="240"/>
                    <a:pt x="154" y="240"/>
                  </a:cubicBezTo>
                  <a:cubicBezTo>
                    <a:pt x="153" y="240"/>
                    <a:pt x="153" y="240"/>
                    <a:pt x="153" y="240"/>
                  </a:cubicBezTo>
                  <a:cubicBezTo>
                    <a:pt x="153" y="240"/>
                    <a:pt x="153" y="240"/>
                    <a:pt x="153" y="240"/>
                  </a:cubicBezTo>
                  <a:cubicBezTo>
                    <a:pt x="153" y="240"/>
                    <a:pt x="153" y="240"/>
                    <a:pt x="153" y="240"/>
                  </a:cubicBezTo>
                  <a:cubicBezTo>
                    <a:pt x="153" y="239"/>
                    <a:pt x="152" y="239"/>
                    <a:pt x="152" y="238"/>
                  </a:cubicBezTo>
                  <a:cubicBezTo>
                    <a:pt x="151" y="238"/>
                    <a:pt x="151" y="237"/>
                    <a:pt x="151" y="237"/>
                  </a:cubicBezTo>
                  <a:cubicBezTo>
                    <a:pt x="150" y="237"/>
                    <a:pt x="150" y="237"/>
                    <a:pt x="150" y="237"/>
                  </a:cubicBezTo>
                  <a:cubicBezTo>
                    <a:pt x="148" y="236"/>
                    <a:pt x="148" y="236"/>
                    <a:pt x="148" y="236"/>
                  </a:cubicBezTo>
                  <a:cubicBezTo>
                    <a:pt x="148" y="236"/>
                    <a:pt x="148" y="236"/>
                    <a:pt x="148" y="236"/>
                  </a:cubicBezTo>
                  <a:cubicBezTo>
                    <a:pt x="148" y="236"/>
                    <a:pt x="148" y="236"/>
                    <a:pt x="148" y="236"/>
                  </a:cubicBezTo>
                  <a:cubicBezTo>
                    <a:pt x="147" y="235"/>
                    <a:pt x="147" y="235"/>
                    <a:pt x="147" y="235"/>
                  </a:cubicBezTo>
                  <a:cubicBezTo>
                    <a:pt x="146" y="235"/>
                    <a:pt x="146" y="235"/>
                    <a:pt x="146" y="235"/>
                  </a:cubicBezTo>
                  <a:cubicBezTo>
                    <a:pt x="146" y="235"/>
                    <a:pt x="145" y="236"/>
                    <a:pt x="145" y="236"/>
                  </a:cubicBezTo>
                  <a:cubicBezTo>
                    <a:pt x="144" y="236"/>
                    <a:pt x="144" y="236"/>
                    <a:pt x="144" y="236"/>
                  </a:cubicBezTo>
                  <a:cubicBezTo>
                    <a:pt x="144" y="236"/>
                    <a:pt x="144" y="236"/>
                    <a:pt x="144" y="236"/>
                  </a:cubicBezTo>
                  <a:cubicBezTo>
                    <a:pt x="143" y="236"/>
                    <a:pt x="142" y="236"/>
                    <a:pt x="141" y="236"/>
                  </a:cubicBezTo>
                  <a:cubicBezTo>
                    <a:pt x="140" y="236"/>
                    <a:pt x="140" y="236"/>
                    <a:pt x="140" y="236"/>
                  </a:cubicBezTo>
                  <a:cubicBezTo>
                    <a:pt x="140" y="235"/>
                    <a:pt x="140" y="235"/>
                    <a:pt x="140" y="235"/>
                  </a:cubicBezTo>
                  <a:cubicBezTo>
                    <a:pt x="140" y="235"/>
                    <a:pt x="140" y="235"/>
                    <a:pt x="140" y="235"/>
                  </a:cubicBezTo>
                  <a:cubicBezTo>
                    <a:pt x="140" y="235"/>
                    <a:pt x="140" y="235"/>
                    <a:pt x="140" y="235"/>
                  </a:cubicBezTo>
                  <a:cubicBezTo>
                    <a:pt x="141" y="235"/>
                    <a:pt x="142" y="235"/>
                    <a:pt x="142" y="236"/>
                  </a:cubicBezTo>
                  <a:cubicBezTo>
                    <a:pt x="143" y="235"/>
                    <a:pt x="143" y="235"/>
                    <a:pt x="143" y="235"/>
                  </a:cubicBezTo>
                  <a:cubicBezTo>
                    <a:pt x="144" y="235"/>
                    <a:pt x="144" y="235"/>
                    <a:pt x="144" y="235"/>
                  </a:cubicBezTo>
                  <a:cubicBezTo>
                    <a:pt x="144" y="234"/>
                    <a:pt x="144" y="234"/>
                    <a:pt x="144" y="234"/>
                  </a:cubicBezTo>
                  <a:cubicBezTo>
                    <a:pt x="144" y="234"/>
                    <a:pt x="144" y="234"/>
                    <a:pt x="144" y="234"/>
                  </a:cubicBezTo>
                  <a:cubicBezTo>
                    <a:pt x="145" y="233"/>
                    <a:pt x="145" y="233"/>
                    <a:pt x="145" y="233"/>
                  </a:cubicBezTo>
                  <a:cubicBezTo>
                    <a:pt x="146" y="233"/>
                    <a:pt x="146" y="233"/>
                    <a:pt x="146" y="234"/>
                  </a:cubicBezTo>
                  <a:cubicBezTo>
                    <a:pt x="147" y="233"/>
                    <a:pt x="147" y="233"/>
                    <a:pt x="147" y="233"/>
                  </a:cubicBezTo>
                  <a:cubicBezTo>
                    <a:pt x="148" y="233"/>
                    <a:pt x="148" y="233"/>
                    <a:pt x="148" y="233"/>
                  </a:cubicBezTo>
                  <a:cubicBezTo>
                    <a:pt x="147" y="232"/>
                    <a:pt x="147" y="232"/>
                    <a:pt x="147" y="232"/>
                  </a:cubicBezTo>
                  <a:cubicBezTo>
                    <a:pt x="146" y="232"/>
                    <a:pt x="146" y="232"/>
                    <a:pt x="146" y="232"/>
                  </a:cubicBezTo>
                  <a:cubicBezTo>
                    <a:pt x="146" y="232"/>
                    <a:pt x="146" y="232"/>
                    <a:pt x="146" y="232"/>
                  </a:cubicBezTo>
                  <a:cubicBezTo>
                    <a:pt x="146" y="231"/>
                    <a:pt x="146" y="231"/>
                    <a:pt x="146" y="231"/>
                  </a:cubicBezTo>
                  <a:cubicBezTo>
                    <a:pt x="146" y="231"/>
                    <a:pt x="146" y="231"/>
                    <a:pt x="146" y="231"/>
                  </a:cubicBezTo>
                  <a:cubicBezTo>
                    <a:pt x="145" y="231"/>
                    <a:pt x="144" y="231"/>
                    <a:pt x="143" y="232"/>
                  </a:cubicBezTo>
                  <a:cubicBezTo>
                    <a:pt x="144" y="231"/>
                    <a:pt x="144" y="231"/>
                    <a:pt x="144" y="231"/>
                  </a:cubicBezTo>
                  <a:cubicBezTo>
                    <a:pt x="146" y="230"/>
                    <a:pt x="146" y="230"/>
                    <a:pt x="146" y="230"/>
                  </a:cubicBezTo>
                  <a:cubicBezTo>
                    <a:pt x="147" y="230"/>
                    <a:pt x="148" y="229"/>
                    <a:pt x="148" y="229"/>
                  </a:cubicBezTo>
                  <a:cubicBezTo>
                    <a:pt x="148" y="228"/>
                    <a:pt x="148" y="228"/>
                    <a:pt x="148" y="228"/>
                  </a:cubicBezTo>
                  <a:cubicBezTo>
                    <a:pt x="149" y="227"/>
                    <a:pt x="149" y="227"/>
                    <a:pt x="149" y="227"/>
                  </a:cubicBezTo>
                  <a:cubicBezTo>
                    <a:pt x="149" y="227"/>
                    <a:pt x="150" y="226"/>
                    <a:pt x="150" y="225"/>
                  </a:cubicBezTo>
                  <a:cubicBezTo>
                    <a:pt x="150" y="225"/>
                    <a:pt x="150" y="225"/>
                    <a:pt x="150" y="225"/>
                  </a:cubicBezTo>
                  <a:cubicBezTo>
                    <a:pt x="150" y="224"/>
                    <a:pt x="151" y="223"/>
                    <a:pt x="151" y="223"/>
                  </a:cubicBezTo>
                  <a:cubicBezTo>
                    <a:pt x="151" y="223"/>
                    <a:pt x="151" y="223"/>
                    <a:pt x="151" y="223"/>
                  </a:cubicBezTo>
                  <a:cubicBezTo>
                    <a:pt x="151" y="222"/>
                    <a:pt x="151" y="221"/>
                    <a:pt x="152" y="220"/>
                  </a:cubicBezTo>
                  <a:cubicBezTo>
                    <a:pt x="152" y="220"/>
                    <a:pt x="153" y="219"/>
                    <a:pt x="153" y="219"/>
                  </a:cubicBezTo>
                  <a:cubicBezTo>
                    <a:pt x="153" y="218"/>
                    <a:pt x="153" y="218"/>
                    <a:pt x="153" y="217"/>
                  </a:cubicBezTo>
                  <a:cubicBezTo>
                    <a:pt x="152" y="217"/>
                    <a:pt x="152" y="216"/>
                    <a:pt x="151" y="216"/>
                  </a:cubicBezTo>
                  <a:cubicBezTo>
                    <a:pt x="151" y="216"/>
                    <a:pt x="151" y="216"/>
                    <a:pt x="151" y="216"/>
                  </a:cubicBezTo>
                  <a:cubicBezTo>
                    <a:pt x="150" y="216"/>
                    <a:pt x="150" y="216"/>
                    <a:pt x="150" y="216"/>
                  </a:cubicBezTo>
                  <a:cubicBezTo>
                    <a:pt x="150" y="216"/>
                    <a:pt x="150" y="216"/>
                    <a:pt x="150" y="216"/>
                  </a:cubicBezTo>
                  <a:cubicBezTo>
                    <a:pt x="149" y="216"/>
                    <a:pt x="149" y="216"/>
                    <a:pt x="149" y="216"/>
                  </a:cubicBezTo>
                  <a:cubicBezTo>
                    <a:pt x="148" y="216"/>
                    <a:pt x="148" y="216"/>
                    <a:pt x="148" y="216"/>
                  </a:cubicBezTo>
                  <a:cubicBezTo>
                    <a:pt x="148" y="216"/>
                    <a:pt x="148" y="216"/>
                    <a:pt x="148" y="216"/>
                  </a:cubicBezTo>
                  <a:cubicBezTo>
                    <a:pt x="147" y="216"/>
                    <a:pt x="146" y="216"/>
                    <a:pt x="145" y="216"/>
                  </a:cubicBezTo>
                  <a:cubicBezTo>
                    <a:pt x="145" y="216"/>
                    <a:pt x="145" y="216"/>
                    <a:pt x="145" y="216"/>
                  </a:cubicBezTo>
                  <a:cubicBezTo>
                    <a:pt x="144" y="216"/>
                    <a:pt x="144" y="216"/>
                    <a:pt x="144" y="216"/>
                  </a:cubicBezTo>
                  <a:cubicBezTo>
                    <a:pt x="144" y="216"/>
                    <a:pt x="143" y="216"/>
                    <a:pt x="143" y="216"/>
                  </a:cubicBezTo>
                  <a:cubicBezTo>
                    <a:pt x="143" y="216"/>
                    <a:pt x="142" y="216"/>
                    <a:pt x="142" y="216"/>
                  </a:cubicBezTo>
                  <a:cubicBezTo>
                    <a:pt x="141" y="217"/>
                    <a:pt x="141" y="217"/>
                    <a:pt x="141" y="217"/>
                  </a:cubicBezTo>
                  <a:cubicBezTo>
                    <a:pt x="141" y="216"/>
                    <a:pt x="141" y="216"/>
                    <a:pt x="141" y="216"/>
                  </a:cubicBezTo>
                  <a:cubicBezTo>
                    <a:pt x="141" y="217"/>
                    <a:pt x="141" y="217"/>
                    <a:pt x="141" y="217"/>
                  </a:cubicBezTo>
                  <a:cubicBezTo>
                    <a:pt x="140" y="217"/>
                    <a:pt x="140" y="217"/>
                    <a:pt x="140" y="217"/>
                  </a:cubicBezTo>
                  <a:cubicBezTo>
                    <a:pt x="139" y="217"/>
                    <a:pt x="139" y="217"/>
                    <a:pt x="139" y="217"/>
                  </a:cubicBezTo>
                  <a:cubicBezTo>
                    <a:pt x="138" y="217"/>
                    <a:pt x="138" y="217"/>
                    <a:pt x="138" y="217"/>
                  </a:cubicBezTo>
                  <a:cubicBezTo>
                    <a:pt x="138" y="218"/>
                    <a:pt x="138" y="218"/>
                    <a:pt x="138" y="218"/>
                  </a:cubicBezTo>
                  <a:cubicBezTo>
                    <a:pt x="137" y="218"/>
                    <a:pt x="137" y="218"/>
                    <a:pt x="137" y="218"/>
                  </a:cubicBezTo>
                  <a:cubicBezTo>
                    <a:pt x="137" y="218"/>
                    <a:pt x="137" y="218"/>
                    <a:pt x="137" y="218"/>
                  </a:cubicBezTo>
                  <a:cubicBezTo>
                    <a:pt x="138" y="216"/>
                    <a:pt x="138" y="216"/>
                    <a:pt x="138" y="216"/>
                  </a:cubicBezTo>
                  <a:cubicBezTo>
                    <a:pt x="138" y="217"/>
                    <a:pt x="138" y="217"/>
                    <a:pt x="138" y="217"/>
                  </a:cubicBezTo>
                  <a:cubicBezTo>
                    <a:pt x="137" y="216"/>
                    <a:pt x="137" y="216"/>
                    <a:pt x="137" y="216"/>
                  </a:cubicBezTo>
                  <a:cubicBezTo>
                    <a:pt x="135" y="217"/>
                    <a:pt x="135" y="217"/>
                    <a:pt x="135" y="217"/>
                  </a:cubicBezTo>
                  <a:cubicBezTo>
                    <a:pt x="136" y="217"/>
                    <a:pt x="136" y="217"/>
                    <a:pt x="136" y="217"/>
                  </a:cubicBezTo>
                  <a:cubicBezTo>
                    <a:pt x="136" y="217"/>
                    <a:pt x="136" y="217"/>
                    <a:pt x="136" y="217"/>
                  </a:cubicBezTo>
                  <a:cubicBezTo>
                    <a:pt x="136" y="216"/>
                    <a:pt x="136" y="216"/>
                    <a:pt x="136" y="216"/>
                  </a:cubicBezTo>
                  <a:cubicBezTo>
                    <a:pt x="137" y="216"/>
                    <a:pt x="137" y="216"/>
                    <a:pt x="137" y="216"/>
                  </a:cubicBezTo>
                  <a:cubicBezTo>
                    <a:pt x="138" y="216"/>
                    <a:pt x="138" y="216"/>
                    <a:pt x="138" y="216"/>
                  </a:cubicBezTo>
                  <a:cubicBezTo>
                    <a:pt x="138" y="216"/>
                    <a:pt x="138" y="216"/>
                    <a:pt x="138" y="216"/>
                  </a:cubicBezTo>
                  <a:cubicBezTo>
                    <a:pt x="138" y="216"/>
                    <a:pt x="138" y="216"/>
                    <a:pt x="138" y="216"/>
                  </a:cubicBezTo>
                  <a:cubicBezTo>
                    <a:pt x="140" y="215"/>
                    <a:pt x="140" y="215"/>
                    <a:pt x="140" y="215"/>
                  </a:cubicBezTo>
                  <a:cubicBezTo>
                    <a:pt x="140" y="214"/>
                    <a:pt x="140" y="214"/>
                    <a:pt x="140" y="214"/>
                  </a:cubicBezTo>
                  <a:cubicBezTo>
                    <a:pt x="139" y="215"/>
                    <a:pt x="139" y="215"/>
                    <a:pt x="139" y="215"/>
                  </a:cubicBezTo>
                  <a:cubicBezTo>
                    <a:pt x="138" y="214"/>
                    <a:pt x="138" y="214"/>
                    <a:pt x="138" y="214"/>
                  </a:cubicBezTo>
                  <a:cubicBezTo>
                    <a:pt x="138" y="215"/>
                    <a:pt x="138" y="215"/>
                    <a:pt x="138" y="215"/>
                  </a:cubicBezTo>
                  <a:cubicBezTo>
                    <a:pt x="137" y="214"/>
                    <a:pt x="137" y="214"/>
                    <a:pt x="137" y="214"/>
                  </a:cubicBezTo>
                  <a:cubicBezTo>
                    <a:pt x="137" y="214"/>
                    <a:pt x="137" y="214"/>
                    <a:pt x="137" y="214"/>
                  </a:cubicBezTo>
                  <a:cubicBezTo>
                    <a:pt x="136" y="214"/>
                    <a:pt x="136" y="214"/>
                    <a:pt x="136" y="214"/>
                  </a:cubicBezTo>
                  <a:cubicBezTo>
                    <a:pt x="136" y="214"/>
                    <a:pt x="136" y="214"/>
                    <a:pt x="136" y="214"/>
                  </a:cubicBezTo>
                  <a:cubicBezTo>
                    <a:pt x="136" y="214"/>
                    <a:pt x="136" y="214"/>
                    <a:pt x="136" y="214"/>
                  </a:cubicBezTo>
                  <a:cubicBezTo>
                    <a:pt x="137" y="214"/>
                    <a:pt x="137" y="214"/>
                    <a:pt x="137" y="214"/>
                  </a:cubicBezTo>
                  <a:cubicBezTo>
                    <a:pt x="138" y="214"/>
                    <a:pt x="138" y="214"/>
                    <a:pt x="138" y="214"/>
                  </a:cubicBezTo>
                  <a:cubicBezTo>
                    <a:pt x="138" y="214"/>
                    <a:pt x="138" y="214"/>
                    <a:pt x="138" y="214"/>
                  </a:cubicBezTo>
                  <a:cubicBezTo>
                    <a:pt x="138" y="214"/>
                    <a:pt x="138" y="214"/>
                    <a:pt x="138" y="214"/>
                  </a:cubicBezTo>
                  <a:cubicBezTo>
                    <a:pt x="138" y="214"/>
                    <a:pt x="138" y="214"/>
                    <a:pt x="138" y="214"/>
                  </a:cubicBezTo>
                  <a:cubicBezTo>
                    <a:pt x="138" y="213"/>
                    <a:pt x="138" y="213"/>
                    <a:pt x="138" y="213"/>
                  </a:cubicBezTo>
                  <a:cubicBezTo>
                    <a:pt x="138" y="213"/>
                    <a:pt x="139" y="213"/>
                    <a:pt x="139" y="213"/>
                  </a:cubicBezTo>
                  <a:cubicBezTo>
                    <a:pt x="139" y="212"/>
                    <a:pt x="139" y="212"/>
                    <a:pt x="139" y="212"/>
                  </a:cubicBezTo>
                  <a:cubicBezTo>
                    <a:pt x="141" y="211"/>
                    <a:pt x="142" y="210"/>
                    <a:pt x="143" y="209"/>
                  </a:cubicBezTo>
                  <a:cubicBezTo>
                    <a:pt x="144" y="208"/>
                    <a:pt x="144" y="208"/>
                    <a:pt x="144" y="208"/>
                  </a:cubicBezTo>
                  <a:cubicBezTo>
                    <a:pt x="144" y="207"/>
                    <a:pt x="144" y="207"/>
                    <a:pt x="144" y="207"/>
                  </a:cubicBezTo>
                  <a:cubicBezTo>
                    <a:pt x="144" y="207"/>
                    <a:pt x="144" y="207"/>
                    <a:pt x="144" y="207"/>
                  </a:cubicBezTo>
                  <a:cubicBezTo>
                    <a:pt x="144" y="207"/>
                    <a:pt x="144" y="207"/>
                    <a:pt x="144" y="207"/>
                  </a:cubicBezTo>
                  <a:cubicBezTo>
                    <a:pt x="144" y="206"/>
                    <a:pt x="145" y="206"/>
                    <a:pt x="145" y="205"/>
                  </a:cubicBezTo>
                  <a:cubicBezTo>
                    <a:pt x="144" y="205"/>
                    <a:pt x="144" y="205"/>
                    <a:pt x="144" y="205"/>
                  </a:cubicBezTo>
                  <a:cubicBezTo>
                    <a:pt x="144" y="205"/>
                    <a:pt x="144" y="205"/>
                    <a:pt x="144" y="205"/>
                  </a:cubicBezTo>
                  <a:cubicBezTo>
                    <a:pt x="143" y="205"/>
                    <a:pt x="143" y="205"/>
                    <a:pt x="143" y="205"/>
                  </a:cubicBezTo>
                  <a:cubicBezTo>
                    <a:pt x="143" y="205"/>
                    <a:pt x="143" y="205"/>
                    <a:pt x="143" y="205"/>
                  </a:cubicBezTo>
                  <a:cubicBezTo>
                    <a:pt x="142" y="205"/>
                    <a:pt x="142" y="205"/>
                    <a:pt x="142" y="205"/>
                  </a:cubicBezTo>
                  <a:cubicBezTo>
                    <a:pt x="143" y="205"/>
                    <a:pt x="143" y="205"/>
                    <a:pt x="143" y="205"/>
                  </a:cubicBezTo>
                  <a:cubicBezTo>
                    <a:pt x="143" y="206"/>
                    <a:pt x="143" y="206"/>
                    <a:pt x="143" y="206"/>
                  </a:cubicBezTo>
                  <a:cubicBezTo>
                    <a:pt x="142" y="205"/>
                    <a:pt x="142" y="205"/>
                    <a:pt x="142" y="205"/>
                  </a:cubicBezTo>
                  <a:cubicBezTo>
                    <a:pt x="141" y="206"/>
                    <a:pt x="141" y="206"/>
                    <a:pt x="141" y="206"/>
                  </a:cubicBezTo>
                  <a:cubicBezTo>
                    <a:pt x="141" y="205"/>
                    <a:pt x="141" y="205"/>
                    <a:pt x="141" y="205"/>
                  </a:cubicBezTo>
                  <a:cubicBezTo>
                    <a:pt x="141" y="205"/>
                    <a:pt x="140" y="206"/>
                    <a:pt x="140" y="206"/>
                  </a:cubicBezTo>
                  <a:cubicBezTo>
                    <a:pt x="138" y="206"/>
                    <a:pt x="138" y="206"/>
                    <a:pt x="138" y="206"/>
                  </a:cubicBezTo>
                  <a:cubicBezTo>
                    <a:pt x="138" y="206"/>
                    <a:pt x="138" y="206"/>
                    <a:pt x="138" y="206"/>
                  </a:cubicBezTo>
                  <a:cubicBezTo>
                    <a:pt x="138" y="206"/>
                    <a:pt x="138" y="206"/>
                    <a:pt x="138" y="206"/>
                  </a:cubicBezTo>
                  <a:cubicBezTo>
                    <a:pt x="137" y="206"/>
                    <a:pt x="137" y="206"/>
                    <a:pt x="137" y="206"/>
                  </a:cubicBezTo>
                  <a:cubicBezTo>
                    <a:pt x="137" y="206"/>
                    <a:pt x="137" y="206"/>
                    <a:pt x="137" y="206"/>
                  </a:cubicBezTo>
                  <a:cubicBezTo>
                    <a:pt x="136" y="206"/>
                    <a:pt x="136" y="206"/>
                    <a:pt x="136" y="206"/>
                  </a:cubicBezTo>
                  <a:cubicBezTo>
                    <a:pt x="136" y="206"/>
                    <a:pt x="136" y="207"/>
                    <a:pt x="135" y="207"/>
                  </a:cubicBezTo>
                  <a:cubicBezTo>
                    <a:pt x="136" y="206"/>
                    <a:pt x="136" y="206"/>
                    <a:pt x="136" y="206"/>
                  </a:cubicBezTo>
                  <a:cubicBezTo>
                    <a:pt x="135" y="206"/>
                    <a:pt x="135" y="206"/>
                    <a:pt x="135" y="206"/>
                  </a:cubicBezTo>
                  <a:cubicBezTo>
                    <a:pt x="135" y="206"/>
                    <a:pt x="135" y="206"/>
                    <a:pt x="135" y="206"/>
                  </a:cubicBezTo>
                  <a:cubicBezTo>
                    <a:pt x="135" y="206"/>
                    <a:pt x="135" y="206"/>
                    <a:pt x="135" y="206"/>
                  </a:cubicBezTo>
                  <a:cubicBezTo>
                    <a:pt x="134" y="207"/>
                    <a:pt x="134" y="207"/>
                    <a:pt x="134" y="207"/>
                  </a:cubicBezTo>
                  <a:cubicBezTo>
                    <a:pt x="134" y="206"/>
                    <a:pt x="134" y="206"/>
                    <a:pt x="134" y="206"/>
                  </a:cubicBezTo>
                  <a:cubicBezTo>
                    <a:pt x="134" y="205"/>
                    <a:pt x="134" y="205"/>
                    <a:pt x="134" y="205"/>
                  </a:cubicBezTo>
                  <a:cubicBezTo>
                    <a:pt x="133" y="206"/>
                    <a:pt x="133" y="206"/>
                    <a:pt x="133" y="206"/>
                  </a:cubicBezTo>
                  <a:cubicBezTo>
                    <a:pt x="133" y="206"/>
                    <a:pt x="133" y="206"/>
                    <a:pt x="133" y="206"/>
                  </a:cubicBezTo>
                  <a:cubicBezTo>
                    <a:pt x="133" y="205"/>
                    <a:pt x="133" y="205"/>
                    <a:pt x="133" y="205"/>
                  </a:cubicBezTo>
                  <a:cubicBezTo>
                    <a:pt x="132" y="205"/>
                    <a:pt x="132" y="205"/>
                    <a:pt x="132" y="205"/>
                  </a:cubicBezTo>
                  <a:cubicBezTo>
                    <a:pt x="132" y="206"/>
                    <a:pt x="132" y="206"/>
                    <a:pt x="132" y="206"/>
                  </a:cubicBezTo>
                  <a:cubicBezTo>
                    <a:pt x="131" y="206"/>
                    <a:pt x="131" y="206"/>
                    <a:pt x="131" y="206"/>
                  </a:cubicBezTo>
                  <a:cubicBezTo>
                    <a:pt x="131" y="207"/>
                    <a:pt x="131" y="207"/>
                    <a:pt x="131" y="207"/>
                  </a:cubicBezTo>
                  <a:cubicBezTo>
                    <a:pt x="132" y="207"/>
                    <a:pt x="132" y="207"/>
                    <a:pt x="132" y="207"/>
                  </a:cubicBezTo>
                  <a:cubicBezTo>
                    <a:pt x="131" y="207"/>
                    <a:pt x="131" y="207"/>
                    <a:pt x="131" y="207"/>
                  </a:cubicBezTo>
                  <a:cubicBezTo>
                    <a:pt x="132" y="208"/>
                    <a:pt x="132" y="208"/>
                    <a:pt x="132" y="208"/>
                  </a:cubicBezTo>
                  <a:cubicBezTo>
                    <a:pt x="131" y="208"/>
                    <a:pt x="131" y="208"/>
                    <a:pt x="131" y="208"/>
                  </a:cubicBezTo>
                  <a:cubicBezTo>
                    <a:pt x="131" y="208"/>
                    <a:pt x="131" y="208"/>
                    <a:pt x="131" y="208"/>
                  </a:cubicBezTo>
                  <a:cubicBezTo>
                    <a:pt x="131" y="209"/>
                    <a:pt x="131" y="209"/>
                    <a:pt x="131" y="209"/>
                  </a:cubicBezTo>
                  <a:cubicBezTo>
                    <a:pt x="132" y="209"/>
                    <a:pt x="132" y="209"/>
                    <a:pt x="132" y="209"/>
                  </a:cubicBezTo>
                  <a:cubicBezTo>
                    <a:pt x="132" y="209"/>
                    <a:pt x="132" y="209"/>
                    <a:pt x="132" y="209"/>
                  </a:cubicBezTo>
                  <a:cubicBezTo>
                    <a:pt x="131" y="209"/>
                    <a:pt x="131" y="209"/>
                    <a:pt x="131" y="209"/>
                  </a:cubicBezTo>
                  <a:cubicBezTo>
                    <a:pt x="131" y="209"/>
                    <a:pt x="131" y="209"/>
                    <a:pt x="131" y="209"/>
                  </a:cubicBezTo>
                  <a:cubicBezTo>
                    <a:pt x="130" y="210"/>
                    <a:pt x="130" y="210"/>
                    <a:pt x="130" y="210"/>
                  </a:cubicBezTo>
                  <a:cubicBezTo>
                    <a:pt x="130" y="209"/>
                    <a:pt x="130" y="209"/>
                    <a:pt x="130" y="209"/>
                  </a:cubicBezTo>
                  <a:cubicBezTo>
                    <a:pt x="129" y="209"/>
                    <a:pt x="129" y="209"/>
                    <a:pt x="129" y="209"/>
                  </a:cubicBezTo>
                  <a:cubicBezTo>
                    <a:pt x="130" y="210"/>
                    <a:pt x="130" y="210"/>
                    <a:pt x="130" y="210"/>
                  </a:cubicBezTo>
                  <a:cubicBezTo>
                    <a:pt x="130" y="211"/>
                    <a:pt x="130" y="211"/>
                    <a:pt x="130" y="211"/>
                  </a:cubicBezTo>
                  <a:cubicBezTo>
                    <a:pt x="130" y="211"/>
                    <a:pt x="130" y="211"/>
                    <a:pt x="130" y="211"/>
                  </a:cubicBezTo>
                  <a:cubicBezTo>
                    <a:pt x="130" y="212"/>
                    <a:pt x="130" y="212"/>
                    <a:pt x="130" y="212"/>
                  </a:cubicBezTo>
                  <a:cubicBezTo>
                    <a:pt x="130" y="212"/>
                    <a:pt x="130" y="212"/>
                    <a:pt x="130" y="212"/>
                  </a:cubicBezTo>
                  <a:cubicBezTo>
                    <a:pt x="129" y="211"/>
                    <a:pt x="129" y="211"/>
                    <a:pt x="129" y="211"/>
                  </a:cubicBezTo>
                  <a:cubicBezTo>
                    <a:pt x="129" y="211"/>
                    <a:pt x="129" y="211"/>
                    <a:pt x="129" y="211"/>
                  </a:cubicBezTo>
                  <a:cubicBezTo>
                    <a:pt x="129" y="212"/>
                    <a:pt x="130" y="212"/>
                    <a:pt x="130" y="213"/>
                  </a:cubicBezTo>
                  <a:cubicBezTo>
                    <a:pt x="131" y="213"/>
                    <a:pt x="131" y="213"/>
                    <a:pt x="131" y="213"/>
                  </a:cubicBezTo>
                  <a:cubicBezTo>
                    <a:pt x="130" y="213"/>
                    <a:pt x="130" y="213"/>
                    <a:pt x="130" y="213"/>
                  </a:cubicBezTo>
                  <a:cubicBezTo>
                    <a:pt x="131" y="214"/>
                    <a:pt x="131" y="214"/>
                    <a:pt x="131" y="214"/>
                  </a:cubicBezTo>
                  <a:cubicBezTo>
                    <a:pt x="131" y="214"/>
                    <a:pt x="130" y="213"/>
                    <a:pt x="130" y="213"/>
                  </a:cubicBezTo>
                  <a:cubicBezTo>
                    <a:pt x="130" y="213"/>
                    <a:pt x="130" y="213"/>
                    <a:pt x="130" y="213"/>
                  </a:cubicBezTo>
                  <a:cubicBezTo>
                    <a:pt x="129" y="213"/>
                    <a:pt x="129" y="213"/>
                    <a:pt x="129" y="213"/>
                  </a:cubicBezTo>
                  <a:cubicBezTo>
                    <a:pt x="129" y="213"/>
                    <a:pt x="129" y="213"/>
                    <a:pt x="129" y="213"/>
                  </a:cubicBezTo>
                  <a:cubicBezTo>
                    <a:pt x="130" y="214"/>
                    <a:pt x="130" y="214"/>
                    <a:pt x="130" y="214"/>
                  </a:cubicBezTo>
                  <a:cubicBezTo>
                    <a:pt x="129" y="213"/>
                    <a:pt x="129" y="213"/>
                    <a:pt x="129" y="213"/>
                  </a:cubicBezTo>
                  <a:cubicBezTo>
                    <a:pt x="129" y="214"/>
                    <a:pt x="129" y="214"/>
                    <a:pt x="129" y="214"/>
                  </a:cubicBezTo>
                  <a:cubicBezTo>
                    <a:pt x="128" y="214"/>
                    <a:pt x="128" y="214"/>
                    <a:pt x="128" y="214"/>
                  </a:cubicBezTo>
                  <a:cubicBezTo>
                    <a:pt x="128" y="213"/>
                    <a:pt x="128" y="213"/>
                    <a:pt x="128" y="213"/>
                  </a:cubicBezTo>
                  <a:cubicBezTo>
                    <a:pt x="128" y="213"/>
                    <a:pt x="128" y="213"/>
                    <a:pt x="128" y="213"/>
                  </a:cubicBezTo>
                  <a:cubicBezTo>
                    <a:pt x="128" y="214"/>
                    <a:pt x="128" y="214"/>
                    <a:pt x="128" y="214"/>
                  </a:cubicBezTo>
                  <a:cubicBezTo>
                    <a:pt x="128" y="214"/>
                    <a:pt x="128" y="214"/>
                    <a:pt x="128" y="214"/>
                  </a:cubicBezTo>
                  <a:cubicBezTo>
                    <a:pt x="128" y="215"/>
                    <a:pt x="128" y="215"/>
                    <a:pt x="128" y="215"/>
                  </a:cubicBezTo>
                  <a:cubicBezTo>
                    <a:pt x="127" y="215"/>
                    <a:pt x="127" y="215"/>
                    <a:pt x="127" y="215"/>
                  </a:cubicBezTo>
                  <a:cubicBezTo>
                    <a:pt x="127" y="214"/>
                    <a:pt x="127" y="214"/>
                    <a:pt x="127" y="214"/>
                  </a:cubicBezTo>
                  <a:cubicBezTo>
                    <a:pt x="127" y="214"/>
                    <a:pt x="127" y="214"/>
                    <a:pt x="127" y="214"/>
                  </a:cubicBezTo>
                  <a:cubicBezTo>
                    <a:pt x="127" y="214"/>
                    <a:pt x="127" y="214"/>
                    <a:pt x="127" y="214"/>
                  </a:cubicBezTo>
                  <a:cubicBezTo>
                    <a:pt x="127" y="215"/>
                    <a:pt x="127" y="215"/>
                    <a:pt x="127" y="215"/>
                  </a:cubicBezTo>
                  <a:cubicBezTo>
                    <a:pt x="127" y="215"/>
                    <a:pt x="127" y="215"/>
                    <a:pt x="127" y="215"/>
                  </a:cubicBezTo>
                  <a:cubicBezTo>
                    <a:pt x="127" y="216"/>
                    <a:pt x="127" y="216"/>
                    <a:pt x="127" y="216"/>
                  </a:cubicBezTo>
                  <a:cubicBezTo>
                    <a:pt x="127" y="216"/>
                    <a:pt x="127" y="216"/>
                    <a:pt x="127" y="216"/>
                  </a:cubicBezTo>
                  <a:cubicBezTo>
                    <a:pt x="126" y="216"/>
                    <a:pt x="126" y="216"/>
                    <a:pt x="126" y="216"/>
                  </a:cubicBezTo>
                  <a:cubicBezTo>
                    <a:pt x="127" y="216"/>
                    <a:pt x="127" y="216"/>
                    <a:pt x="127" y="216"/>
                  </a:cubicBezTo>
                  <a:cubicBezTo>
                    <a:pt x="127" y="218"/>
                    <a:pt x="127" y="218"/>
                    <a:pt x="127" y="218"/>
                  </a:cubicBezTo>
                  <a:cubicBezTo>
                    <a:pt x="128" y="217"/>
                    <a:pt x="128" y="217"/>
                    <a:pt x="128" y="217"/>
                  </a:cubicBezTo>
                  <a:cubicBezTo>
                    <a:pt x="128" y="218"/>
                    <a:pt x="128" y="218"/>
                    <a:pt x="128" y="218"/>
                  </a:cubicBezTo>
                  <a:cubicBezTo>
                    <a:pt x="127" y="218"/>
                    <a:pt x="127" y="218"/>
                    <a:pt x="127" y="218"/>
                  </a:cubicBezTo>
                  <a:cubicBezTo>
                    <a:pt x="127" y="218"/>
                    <a:pt x="127" y="218"/>
                    <a:pt x="127" y="218"/>
                  </a:cubicBezTo>
                  <a:cubicBezTo>
                    <a:pt x="127" y="217"/>
                    <a:pt x="127" y="217"/>
                    <a:pt x="127" y="217"/>
                  </a:cubicBezTo>
                  <a:cubicBezTo>
                    <a:pt x="126" y="217"/>
                    <a:pt x="126" y="217"/>
                    <a:pt x="126" y="217"/>
                  </a:cubicBezTo>
                  <a:cubicBezTo>
                    <a:pt x="126" y="218"/>
                    <a:pt x="126" y="218"/>
                    <a:pt x="126" y="219"/>
                  </a:cubicBezTo>
                  <a:cubicBezTo>
                    <a:pt x="126" y="219"/>
                    <a:pt x="126" y="219"/>
                    <a:pt x="126" y="219"/>
                  </a:cubicBezTo>
                  <a:lnTo>
                    <a:pt x="126" y="220"/>
                  </a:lnTo>
                  <a:close/>
                  <a:moveTo>
                    <a:pt x="129" y="219"/>
                  </a:moveTo>
                  <a:cubicBezTo>
                    <a:pt x="129" y="219"/>
                    <a:pt x="129" y="219"/>
                    <a:pt x="129" y="219"/>
                  </a:cubicBezTo>
                  <a:cubicBezTo>
                    <a:pt x="128" y="220"/>
                    <a:pt x="128" y="220"/>
                    <a:pt x="128" y="220"/>
                  </a:cubicBezTo>
                  <a:lnTo>
                    <a:pt x="129" y="219"/>
                  </a:lnTo>
                  <a:close/>
                  <a:moveTo>
                    <a:pt x="143" y="204"/>
                  </a:moveTo>
                  <a:cubicBezTo>
                    <a:pt x="144" y="203"/>
                    <a:pt x="144" y="203"/>
                    <a:pt x="144" y="203"/>
                  </a:cubicBezTo>
                  <a:cubicBezTo>
                    <a:pt x="144" y="203"/>
                    <a:pt x="144" y="203"/>
                    <a:pt x="144" y="203"/>
                  </a:cubicBezTo>
                  <a:cubicBezTo>
                    <a:pt x="143" y="203"/>
                    <a:pt x="143" y="203"/>
                    <a:pt x="143" y="203"/>
                  </a:cubicBezTo>
                  <a:cubicBezTo>
                    <a:pt x="144" y="203"/>
                    <a:pt x="144" y="203"/>
                    <a:pt x="144" y="203"/>
                  </a:cubicBezTo>
                  <a:cubicBezTo>
                    <a:pt x="143" y="202"/>
                    <a:pt x="143" y="202"/>
                    <a:pt x="143" y="202"/>
                  </a:cubicBezTo>
                  <a:cubicBezTo>
                    <a:pt x="143" y="202"/>
                    <a:pt x="143" y="202"/>
                    <a:pt x="143" y="202"/>
                  </a:cubicBezTo>
                  <a:cubicBezTo>
                    <a:pt x="142" y="202"/>
                    <a:pt x="142" y="202"/>
                    <a:pt x="142" y="202"/>
                  </a:cubicBezTo>
                  <a:cubicBezTo>
                    <a:pt x="142" y="202"/>
                    <a:pt x="142" y="202"/>
                    <a:pt x="142" y="202"/>
                  </a:cubicBezTo>
                  <a:cubicBezTo>
                    <a:pt x="143" y="203"/>
                    <a:pt x="143" y="203"/>
                    <a:pt x="143" y="203"/>
                  </a:cubicBezTo>
                  <a:lnTo>
                    <a:pt x="143" y="204"/>
                  </a:lnTo>
                  <a:close/>
                  <a:moveTo>
                    <a:pt x="158" y="296"/>
                  </a:moveTo>
                  <a:cubicBezTo>
                    <a:pt x="157" y="297"/>
                    <a:pt x="157" y="297"/>
                    <a:pt x="157" y="297"/>
                  </a:cubicBezTo>
                  <a:cubicBezTo>
                    <a:pt x="157" y="297"/>
                    <a:pt x="156" y="297"/>
                    <a:pt x="156" y="297"/>
                  </a:cubicBezTo>
                  <a:cubicBezTo>
                    <a:pt x="156" y="298"/>
                    <a:pt x="156" y="298"/>
                    <a:pt x="156" y="298"/>
                  </a:cubicBezTo>
                  <a:cubicBezTo>
                    <a:pt x="156" y="298"/>
                    <a:pt x="156" y="298"/>
                    <a:pt x="156" y="298"/>
                  </a:cubicBezTo>
                  <a:cubicBezTo>
                    <a:pt x="158" y="299"/>
                    <a:pt x="158" y="299"/>
                    <a:pt x="158" y="299"/>
                  </a:cubicBezTo>
                  <a:cubicBezTo>
                    <a:pt x="158" y="299"/>
                    <a:pt x="158" y="299"/>
                    <a:pt x="158" y="299"/>
                  </a:cubicBezTo>
                  <a:cubicBezTo>
                    <a:pt x="159" y="298"/>
                    <a:pt x="159" y="298"/>
                    <a:pt x="159" y="298"/>
                  </a:cubicBezTo>
                  <a:cubicBezTo>
                    <a:pt x="159" y="298"/>
                    <a:pt x="159" y="298"/>
                    <a:pt x="159" y="298"/>
                  </a:cubicBezTo>
                  <a:cubicBezTo>
                    <a:pt x="160" y="297"/>
                    <a:pt x="160" y="297"/>
                    <a:pt x="160" y="297"/>
                  </a:cubicBezTo>
                  <a:cubicBezTo>
                    <a:pt x="159" y="297"/>
                    <a:pt x="159" y="297"/>
                    <a:pt x="159" y="297"/>
                  </a:cubicBezTo>
                  <a:lnTo>
                    <a:pt x="158" y="296"/>
                  </a:lnTo>
                  <a:close/>
                  <a:moveTo>
                    <a:pt x="160" y="296"/>
                  </a:moveTo>
                  <a:cubicBezTo>
                    <a:pt x="161" y="296"/>
                    <a:pt x="161" y="296"/>
                    <a:pt x="161" y="296"/>
                  </a:cubicBezTo>
                  <a:cubicBezTo>
                    <a:pt x="161" y="296"/>
                    <a:pt x="161" y="296"/>
                    <a:pt x="161" y="296"/>
                  </a:cubicBezTo>
                  <a:cubicBezTo>
                    <a:pt x="161" y="296"/>
                    <a:pt x="161" y="296"/>
                    <a:pt x="161" y="296"/>
                  </a:cubicBezTo>
                  <a:lnTo>
                    <a:pt x="160" y="296"/>
                  </a:lnTo>
                  <a:close/>
                  <a:moveTo>
                    <a:pt x="136" y="256"/>
                  </a:moveTo>
                  <a:cubicBezTo>
                    <a:pt x="135" y="256"/>
                    <a:pt x="135" y="256"/>
                    <a:pt x="135" y="256"/>
                  </a:cubicBezTo>
                  <a:cubicBezTo>
                    <a:pt x="135" y="257"/>
                    <a:pt x="135" y="257"/>
                    <a:pt x="135" y="257"/>
                  </a:cubicBezTo>
                  <a:cubicBezTo>
                    <a:pt x="134" y="258"/>
                    <a:pt x="134" y="259"/>
                    <a:pt x="133" y="260"/>
                  </a:cubicBezTo>
                  <a:cubicBezTo>
                    <a:pt x="134" y="260"/>
                    <a:pt x="134" y="260"/>
                    <a:pt x="134" y="260"/>
                  </a:cubicBezTo>
                  <a:cubicBezTo>
                    <a:pt x="135" y="260"/>
                    <a:pt x="135" y="260"/>
                    <a:pt x="135" y="260"/>
                  </a:cubicBezTo>
                  <a:cubicBezTo>
                    <a:pt x="135" y="259"/>
                    <a:pt x="137" y="258"/>
                    <a:pt x="137" y="257"/>
                  </a:cubicBezTo>
                  <a:cubicBezTo>
                    <a:pt x="137" y="257"/>
                    <a:pt x="137" y="257"/>
                    <a:pt x="137" y="257"/>
                  </a:cubicBezTo>
                  <a:cubicBezTo>
                    <a:pt x="136" y="256"/>
                    <a:pt x="136" y="256"/>
                    <a:pt x="136" y="256"/>
                  </a:cubicBezTo>
                  <a:cubicBezTo>
                    <a:pt x="137" y="256"/>
                    <a:pt x="137" y="256"/>
                    <a:pt x="137" y="256"/>
                  </a:cubicBezTo>
                  <a:lnTo>
                    <a:pt x="136" y="256"/>
                  </a:lnTo>
                  <a:close/>
                  <a:moveTo>
                    <a:pt x="133" y="268"/>
                  </a:moveTo>
                  <a:cubicBezTo>
                    <a:pt x="133" y="267"/>
                    <a:pt x="133" y="267"/>
                    <a:pt x="133" y="267"/>
                  </a:cubicBezTo>
                  <a:cubicBezTo>
                    <a:pt x="133" y="267"/>
                    <a:pt x="133" y="267"/>
                    <a:pt x="133" y="267"/>
                  </a:cubicBezTo>
                  <a:cubicBezTo>
                    <a:pt x="133" y="267"/>
                    <a:pt x="133" y="267"/>
                    <a:pt x="133" y="267"/>
                  </a:cubicBezTo>
                  <a:cubicBezTo>
                    <a:pt x="133" y="267"/>
                    <a:pt x="133" y="267"/>
                    <a:pt x="133" y="267"/>
                  </a:cubicBezTo>
                  <a:cubicBezTo>
                    <a:pt x="133" y="268"/>
                    <a:pt x="133" y="268"/>
                    <a:pt x="133" y="268"/>
                  </a:cubicBezTo>
                  <a:close/>
                  <a:moveTo>
                    <a:pt x="129" y="242"/>
                  </a:moveTo>
                  <a:cubicBezTo>
                    <a:pt x="130" y="242"/>
                    <a:pt x="130" y="242"/>
                    <a:pt x="130" y="242"/>
                  </a:cubicBezTo>
                  <a:cubicBezTo>
                    <a:pt x="130" y="242"/>
                    <a:pt x="130" y="242"/>
                    <a:pt x="130" y="242"/>
                  </a:cubicBezTo>
                  <a:cubicBezTo>
                    <a:pt x="130" y="241"/>
                    <a:pt x="130" y="241"/>
                    <a:pt x="130" y="241"/>
                  </a:cubicBezTo>
                  <a:cubicBezTo>
                    <a:pt x="130" y="241"/>
                    <a:pt x="130" y="241"/>
                    <a:pt x="130" y="241"/>
                  </a:cubicBezTo>
                  <a:cubicBezTo>
                    <a:pt x="130" y="239"/>
                    <a:pt x="130" y="239"/>
                    <a:pt x="130" y="239"/>
                  </a:cubicBezTo>
                  <a:cubicBezTo>
                    <a:pt x="129" y="239"/>
                    <a:pt x="129" y="239"/>
                    <a:pt x="129" y="239"/>
                  </a:cubicBezTo>
                  <a:cubicBezTo>
                    <a:pt x="129" y="239"/>
                    <a:pt x="129" y="239"/>
                    <a:pt x="129" y="239"/>
                  </a:cubicBezTo>
                  <a:cubicBezTo>
                    <a:pt x="128" y="240"/>
                    <a:pt x="128" y="240"/>
                    <a:pt x="128" y="240"/>
                  </a:cubicBezTo>
                  <a:cubicBezTo>
                    <a:pt x="128" y="240"/>
                    <a:pt x="128" y="240"/>
                    <a:pt x="128" y="240"/>
                  </a:cubicBezTo>
                  <a:cubicBezTo>
                    <a:pt x="129" y="241"/>
                    <a:pt x="129" y="241"/>
                    <a:pt x="129" y="241"/>
                  </a:cubicBezTo>
                  <a:cubicBezTo>
                    <a:pt x="129" y="242"/>
                    <a:pt x="129" y="242"/>
                    <a:pt x="129" y="242"/>
                  </a:cubicBezTo>
                  <a:close/>
                  <a:moveTo>
                    <a:pt x="125" y="219"/>
                  </a:moveTo>
                  <a:cubicBezTo>
                    <a:pt x="125" y="220"/>
                    <a:pt x="125" y="220"/>
                    <a:pt x="125" y="220"/>
                  </a:cubicBezTo>
                  <a:cubicBezTo>
                    <a:pt x="125" y="220"/>
                    <a:pt x="125" y="220"/>
                    <a:pt x="125" y="220"/>
                  </a:cubicBezTo>
                  <a:cubicBezTo>
                    <a:pt x="125" y="219"/>
                    <a:pt x="125" y="219"/>
                    <a:pt x="125" y="219"/>
                  </a:cubicBezTo>
                  <a:cubicBezTo>
                    <a:pt x="125" y="218"/>
                    <a:pt x="125" y="218"/>
                    <a:pt x="125" y="218"/>
                  </a:cubicBezTo>
                  <a:cubicBezTo>
                    <a:pt x="125" y="218"/>
                    <a:pt x="125" y="218"/>
                    <a:pt x="125" y="218"/>
                  </a:cubicBezTo>
                  <a:cubicBezTo>
                    <a:pt x="125" y="218"/>
                    <a:pt x="125" y="218"/>
                    <a:pt x="125" y="218"/>
                  </a:cubicBezTo>
                  <a:cubicBezTo>
                    <a:pt x="125" y="219"/>
                    <a:pt x="125" y="219"/>
                    <a:pt x="125" y="219"/>
                  </a:cubicBezTo>
                  <a:close/>
                  <a:moveTo>
                    <a:pt x="120" y="210"/>
                  </a:moveTo>
                  <a:cubicBezTo>
                    <a:pt x="120" y="209"/>
                    <a:pt x="120" y="209"/>
                    <a:pt x="120" y="209"/>
                  </a:cubicBezTo>
                  <a:cubicBezTo>
                    <a:pt x="120" y="209"/>
                    <a:pt x="120" y="209"/>
                    <a:pt x="120" y="209"/>
                  </a:cubicBezTo>
                  <a:lnTo>
                    <a:pt x="120" y="210"/>
                  </a:lnTo>
                  <a:close/>
                  <a:moveTo>
                    <a:pt x="118" y="230"/>
                  </a:moveTo>
                  <a:cubicBezTo>
                    <a:pt x="119" y="230"/>
                    <a:pt x="119" y="230"/>
                    <a:pt x="119" y="230"/>
                  </a:cubicBezTo>
                  <a:cubicBezTo>
                    <a:pt x="119" y="230"/>
                    <a:pt x="119" y="230"/>
                    <a:pt x="119" y="230"/>
                  </a:cubicBezTo>
                  <a:cubicBezTo>
                    <a:pt x="120" y="229"/>
                    <a:pt x="120" y="229"/>
                    <a:pt x="120" y="229"/>
                  </a:cubicBezTo>
                  <a:cubicBezTo>
                    <a:pt x="120" y="229"/>
                    <a:pt x="120" y="229"/>
                    <a:pt x="120" y="229"/>
                  </a:cubicBezTo>
                  <a:cubicBezTo>
                    <a:pt x="118" y="229"/>
                    <a:pt x="118" y="229"/>
                    <a:pt x="118" y="229"/>
                  </a:cubicBezTo>
                  <a:lnTo>
                    <a:pt x="118" y="230"/>
                  </a:lnTo>
                  <a:close/>
                  <a:moveTo>
                    <a:pt x="116" y="217"/>
                  </a:moveTo>
                  <a:cubicBezTo>
                    <a:pt x="117" y="217"/>
                    <a:pt x="117" y="217"/>
                    <a:pt x="117" y="217"/>
                  </a:cubicBezTo>
                  <a:cubicBezTo>
                    <a:pt x="118" y="217"/>
                    <a:pt x="118" y="217"/>
                    <a:pt x="118" y="217"/>
                  </a:cubicBezTo>
                  <a:cubicBezTo>
                    <a:pt x="118" y="217"/>
                    <a:pt x="118" y="217"/>
                    <a:pt x="118" y="217"/>
                  </a:cubicBezTo>
                  <a:cubicBezTo>
                    <a:pt x="117" y="217"/>
                    <a:pt x="117" y="217"/>
                    <a:pt x="117" y="217"/>
                  </a:cubicBezTo>
                  <a:cubicBezTo>
                    <a:pt x="117" y="217"/>
                    <a:pt x="117" y="217"/>
                    <a:pt x="117" y="217"/>
                  </a:cubicBezTo>
                  <a:cubicBezTo>
                    <a:pt x="117" y="217"/>
                    <a:pt x="117" y="217"/>
                    <a:pt x="117" y="217"/>
                  </a:cubicBezTo>
                  <a:cubicBezTo>
                    <a:pt x="117" y="217"/>
                    <a:pt x="117" y="217"/>
                    <a:pt x="117" y="217"/>
                  </a:cubicBezTo>
                  <a:cubicBezTo>
                    <a:pt x="118" y="217"/>
                    <a:pt x="118" y="217"/>
                    <a:pt x="118" y="217"/>
                  </a:cubicBezTo>
                  <a:cubicBezTo>
                    <a:pt x="117" y="216"/>
                    <a:pt x="117" y="216"/>
                    <a:pt x="117" y="216"/>
                  </a:cubicBezTo>
                  <a:cubicBezTo>
                    <a:pt x="118" y="216"/>
                    <a:pt x="118" y="216"/>
                    <a:pt x="118" y="216"/>
                  </a:cubicBezTo>
                  <a:cubicBezTo>
                    <a:pt x="118" y="216"/>
                    <a:pt x="118" y="216"/>
                    <a:pt x="118" y="216"/>
                  </a:cubicBezTo>
                  <a:cubicBezTo>
                    <a:pt x="118" y="216"/>
                    <a:pt x="118" y="216"/>
                    <a:pt x="118" y="216"/>
                  </a:cubicBezTo>
                  <a:cubicBezTo>
                    <a:pt x="118" y="216"/>
                    <a:pt x="118" y="216"/>
                    <a:pt x="118" y="216"/>
                  </a:cubicBezTo>
                  <a:cubicBezTo>
                    <a:pt x="117" y="216"/>
                    <a:pt x="117" y="216"/>
                    <a:pt x="117" y="216"/>
                  </a:cubicBezTo>
                  <a:cubicBezTo>
                    <a:pt x="117" y="215"/>
                    <a:pt x="117" y="215"/>
                    <a:pt x="117" y="215"/>
                  </a:cubicBezTo>
                  <a:cubicBezTo>
                    <a:pt x="117" y="216"/>
                    <a:pt x="117" y="216"/>
                    <a:pt x="117" y="216"/>
                  </a:cubicBezTo>
                  <a:cubicBezTo>
                    <a:pt x="116" y="216"/>
                    <a:pt x="116" y="216"/>
                    <a:pt x="116" y="216"/>
                  </a:cubicBezTo>
                  <a:cubicBezTo>
                    <a:pt x="116" y="216"/>
                    <a:pt x="116" y="216"/>
                    <a:pt x="116" y="216"/>
                  </a:cubicBezTo>
                  <a:cubicBezTo>
                    <a:pt x="116" y="216"/>
                    <a:pt x="116" y="216"/>
                    <a:pt x="116" y="216"/>
                  </a:cubicBezTo>
                  <a:cubicBezTo>
                    <a:pt x="116" y="216"/>
                    <a:pt x="116" y="216"/>
                    <a:pt x="116" y="216"/>
                  </a:cubicBezTo>
                  <a:cubicBezTo>
                    <a:pt x="115" y="216"/>
                    <a:pt x="115" y="216"/>
                    <a:pt x="115" y="216"/>
                  </a:cubicBezTo>
                  <a:cubicBezTo>
                    <a:pt x="115" y="216"/>
                    <a:pt x="116" y="217"/>
                    <a:pt x="116" y="217"/>
                  </a:cubicBezTo>
                  <a:close/>
                  <a:moveTo>
                    <a:pt x="117" y="220"/>
                  </a:moveTo>
                  <a:cubicBezTo>
                    <a:pt x="117" y="220"/>
                    <a:pt x="117" y="220"/>
                    <a:pt x="117" y="220"/>
                  </a:cubicBezTo>
                  <a:cubicBezTo>
                    <a:pt x="116" y="219"/>
                    <a:pt x="116" y="219"/>
                    <a:pt x="116" y="219"/>
                  </a:cubicBezTo>
                  <a:cubicBezTo>
                    <a:pt x="116" y="219"/>
                    <a:pt x="116" y="219"/>
                    <a:pt x="116" y="219"/>
                  </a:cubicBezTo>
                  <a:cubicBezTo>
                    <a:pt x="117" y="220"/>
                    <a:pt x="117" y="220"/>
                    <a:pt x="117" y="220"/>
                  </a:cubicBezTo>
                  <a:cubicBezTo>
                    <a:pt x="117" y="219"/>
                    <a:pt x="117" y="219"/>
                    <a:pt x="117" y="219"/>
                  </a:cubicBezTo>
                  <a:cubicBezTo>
                    <a:pt x="116" y="219"/>
                    <a:pt x="116" y="219"/>
                    <a:pt x="116" y="219"/>
                  </a:cubicBezTo>
                  <a:cubicBezTo>
                    <a:pt x="116" y="219"/>
                    <a:pt x="116" y="219"/>
                    <a:pt x="116" y="219"/>
                  </a:cubicBezTo>
                  <a:cubicBezTo>
                    <a:pt x="116" y="220"/>
                    <a:pt x="116" y="220"/>
                    <a:pt x="116" y="220"/>
                  </a:cubicBezTo>
                  <a:cubicBezTo>
                    <a:pt x="115" y="221"/>
                    <a:pt x="115" y="221"/>
                    <a:pt x="115" y="221"/>
                  </a:cubicBezTo>
                  <a:cubicBezTo>
                    <a:pt x="116" y="221"/>
                    <a:pt x="116" y="221"/>
                    <a:pt x="116" y="221"/>
                  </a:cubicBezTo>
                  <a:cubicBezTo>
                    <a:pt x="116" y="222"/>
                    <a:pt x="116" y="222"/>
                    <a:pt x="116" y="222"/>
                  </a:cubicBezTo>
                  <a:cubicBezTo>
                    <a:pt x="116" y="222"/>
                    <a:pt x="116" y="222"/>
                    <a:pt x="116" y="222"/>
                  </a:cubicBezTo>
                  <a:cubicBezTo>
                    <a:pt x="117" y="222"/>
                    <a:pt x="117" y="222"/>
                    <a:pt x="117" y="222"/>
                  </a:cubicBezTo>
                  <a:cubicBezTo>
                    <a:pt x="117" y="222"/>
                    <a:pt x="117" y="222"/>
                    <a:pt x="117" y="222"/>
                  </a:cubicBezTo>
                  <a:cubicBezTo>
                    <a:pt x="116" y="222"/>
                    <a:pt x="116" y="222"/>
                    <a:pt x="116" y="222"/>
                  </a:cubicBezTo>
                  <a:cubicBezTo>
                    <a:pt x="117" y="221"/>
                    <a:pt x="117" y="221"/>
                    <a:pt x="117" y="221"/>
                  </a:cubicBezTo>
                  <a:cubicBezTo>
                    <a:pt x="116" y="221"/>
                    <a:pt x="116" y="221"/>
                    <a:pt x="116" y="221"/>
                  </a:cubicBezTo>
                  <a:cubicBezTo>
                    <a:pt x="117" y="221"/>
                    <a:pt x="117" y="221"/>
                    <a:pt x="117" y="221"/>
                  </a:cubicBezTo>
                  <a:lnTo>
                    <a:pt x="117" y="220"/>
                  </a:lnTo>
                  <a:close/>
                  <a:moveTo>
                    <a:pt x="115" y="224"/>
                  </a:moveTo>
                  <a:cubicBezTo>
                    <a:pt x="116" y="223"/>
                    <a:pt x="116" y="223"/>
                    <a:pt x="116" y="223"/>
                  </a:cubicBezTo>
                  <a:cubicBezTo>
                    <a:pt x="115" y="223"/>
                    <a:pt x="115" y="223"/>
                    <a:pt x="115" y="223"/>
                  </a:cubicBezTo>
                  <a:cubicBezTo>
                    <a:pt x="115" y="223"/>
                    <a:pt x="115" y="223"/>
                    <a:pt x="115" y="223"/>
                  </a:cubicBezTo>
                  <a:cubicBezTo>
                    <a:pt x="115" y="223"/>
                    <a:pt x="115" y="223"/>
                    <a:pt x="115" y="223"/>
                  </a:cubicBezTo>
                  <a:cubicBezTo>
                    <a:pt x="114" y="224"/>
                    <a:pt x="114" y="224"/>
                    <a:pt x="114" y="224"/>
                  </a:cubicBezTo>
                  <a:lnTo>
                    <a:pt x="115" y="224"/>
                  </a:lnTo>
                  <a:close/>
                  <a:moveTo>
                    <a:pt x="117" y="218"/>
                  </a:moveTo>
                  <a:cubicBezTo>
                    <a:pt x="116" y="218"/>
                    <a:pt x="116" y="218"/>
                    <a:pt x="116" y="218"/>
                  </a:cubicBezTo>
                  <a:cubicBezTo>
                    <a:pt x="116" y="218"/>
                    <a:pt x="116" y="218"/>
                    <a:pt x="116" y="218"/>
                  </a:cubicBezTo>
                  <a:cubicBezTo>
                    <a:pt x="117" y="219"/>
                    <a:pt x="117" y="219"/>
                    <a:pt x="117" y="219"/>
                  </a:cubicBezTo>
                  <a:cubicBezTo>
                    <a:pt x="117" y="219"/>
                    <a:pt x="117" y="219"/>
                    <a:pt x="117" y="219"/>
                  </a:cubicBezTo>
                  <a:cubicBezTo>
                    <a:pt x="117" y="218"/>
                    <a:pt x="117" y="218"/>
                    <a:pt x="117" y="218"/>
                  </a:cubicBezTo>
                  <a:cubicBezTo>
                    <a:pt x="117" y="218"/>
                    <a:pt x="117" y="218"/>
                    <a:pt x="117" y="218"/>
                  </a:cubicBezTo>
                  <a:close/>
                  <a:moveTo>
                    <a:pt x="121" y="208"/>
                  </a:moveTo>
                  <a:cubicBezTo>
                    <a:pt x="120" y="209"/>
                    <a:pt x="120" y="209"/>
                    <a:pt x="120" y="209"/>
                  </a:cubicBezTo>
                  <a:cubicBezTo>
                    <a:pt x="120" y="209"/>
                    <a:pt x="120" y="209"/>
                    <a:pt x="120" y="209"/>
                  </a:cubicBezTo>
                  <a:cubicBezTo>
                    <a:pt x="121" y="210"/>
                    <a:pt x="121" y="210"/>
                    <a:pt x="121" y="210"/>
                  </a:cubicBezTo>
                  <a:cubicBezTo>
                    <a:pt x="121" y="210"/>
                    <a:pt x="121" y="210"/>
                    <a:pt x="121" y="210"/>
                  </a:cubicBezTo>
                  <a:cubicBezTo>
                    <a:pt x="120" y="210"/>
                    <a:pt x="120" y="210"/>
                    <a:pt x="120" y="210"/>
                  </a:cubicBezTo>
                  <a:cubicBezTo>
                    <a:pt x="120" y="210"/>
                    <a:pt x="120" y="210"/>
                    <a:pt x="120" y="210"/>
                  </a:cubicBezTo>
                  <a:cubicBezTo>
                    <a:pt x="119" y="209"/>
                    <a:pt x="119" y="209"/>
                    <a:pt x="119" y="209"/>
                  </a:cubicBezTo>
                  <a:cubicBezTo>
                    <a:pt x="120" y="209"/>
                    <a:pt x="119" y="209"/>
                    <a:pt x="119" y="209"/>
                  </a:cubicBezTo>
                  <a:cubicBezTo>
                    <a:pt x="119" y="210"/>
                    <a:pt x="119" y="210"/>
                    <a:pt x="119" y="210"/>
                  </a:cubicBezTo>
                  <a:cubicBezTo>
                    <a:pt x="119" y="210"/>
                    <a:pt x="119" y="210"/>
                    <a:pt x="119" y="210"/>
                  </a:cubicBezTo>
                  <a:cubicBezTo>
                    <a:pt x="118" y="210"/>
                    <a:pt x="118" y="210"/>
                    <a:pt x="118" y="210"/>
                  </a:cubicBezTo>
                  <a:cubicBezTo>
                    <a:pt x="118" y="210"/>
                    <a:pt x="118" y="210"/>
                    <a:pt x="118" y="210"/>
                  </a:cubicBezTo>
                  <a:cubicBezTo>
                    <a:pt x="118" y="211"/>
                    <a:pt x="118" y="211"/>
                    <a:pt x="118" y="211"/>
                  </a:cubicBezTo>
                  <a:cubicBezTo>
                    <a:pt x="119" y="211"/>
                    <a:pt x="119" y="211"/>
                    <a:pt x="119" y="211"/>
                  </a:cubicBezTo>
                  <a:cubicBezTo>
                    <a:pt x="119" y="211"/>
                    <a:pt x="119" y="211"/>
                    <a:pt x="119" y="211"/>
                  </a:cubicBezTo>
                  <a:cubicBezTo>
                    <a:pt x="119" y="211"/>
                    <a:pt x="119" y="211"/>
                    <a:pt x="119" y="211"/>
                  </a:cubicBezTo>
                  <a:cubicBezTo>
                    <a:pt x="119" y="212"/>
                    <a:pt x="119" y="212"/>
                    <a:pt x="119" y="212"/>
                  </a:cubicBezTo>
                  <a:cubicBezTo>
                    <a:pt x="118" y="212"/>
                    <a:pt x="118" y="212"/>
                    <a:pt x="118" y="212"/>
                  </a:cubicBezTo>
                  <a:cubicBezTo>
                    <a:pt x="119" y="212"/>
                    <a:pt x="119" y="212"/>
                    <a:pt x="119" y="212"/>
                  </a:cubicBezTo>
                  <a:cubicBezTo>
                    <a:pt x="120" y="213"/>
                    <a:pt x="120" y="213"/>
                    <a:pt x="120" y="213"/>
                  </a:cubicBezTo>
                  <a:cubicBezTo>
                    <a:pt x="120" y="213"/>
                    <a:pt x="120" y="213"/>
                    <a:pt x="120" y="213"/>
                  </a:cubicBezTo>
                  <a:cubicBezTo>
                    <a:pt x="119" y="213"/>
                    <a:pt x="119" y="213"/>
                    <a:pt x="119" y="213"/>
                  </a:cubicBezTo>
                  <a:cubicBezTo>
                    <a:pt x="119" y="213"/>
                    <a:pt x="119" y="213"/>
                    <a:pt x="119" y="213"/>
                  </a:cubicBezTo>
                  <a:cubicBezTo>
                    <a:pt x="118" y="214"/>
                    <a:pt x="118" y="214"/>
                    <a:pt x="118" y="214"/>
                  </a:cubicBezTo>
                  <a:cubicBezTo>
                    <a:pt x="119" y="215"/>
                    <a:pt x="119" y="215"/>
                    <a:pt x="119" y="215"/>
                  </a:cubicBezTo>
                  <a:cubicBezTo>
                    <a:pt x="119" y="215"/>
                    <a:pt x="119" y="215"/>
                    <a:pt x="119" y="215"/>
                  </a:cubicBezTo>
                  <a:cubicBezTo>
                    <a:pt x="120" y="214"/>
                    <a:pt x="120" y="214"/>
                    <a:pt x="120" y="214"/>
                  </a:cubicBezTo>
                  <a:cubicBezTo>
                    <a:pt x="121" y="214"/>
                    <a:pt x="121" y="214"/>
                    <a:pt x="121" y="214"/>
                  </a:cubicBezTo>
                  <a:cubicBezTo>
                    <a:pt x="120" y="213"/>
                    <a:pt x="120" y="213"/>
                    <a:pt x="120" y="213"/>
                  </a:cubicBezTo>
                  <a:cubicBezTo>
                    <a:pt x="120" y="213"/>
                    <a:pt x="120" y="213"/>
                    <a:pt x="120" y="213"/>
                  </a:cubicBezTo>
                  <a:cubicBezTo>
                    <a:pt x="121" y="213"/>
                    <a:pt x="121" y="213"/>
                    <a:pt x="121" y="213"/>
                  </a:cubicBezTo>
                  <a:cubicBezTo>
                    <a:pt x="121" y="213"/>
                    <a:pt x="121" y="213"/>
                    <a:pt x="121" y="213"/>
                  </a:cubicBezTo>
                  <a:cubicBezTo>
                    <a:pt x="120" y="212"/>
                    <a:pt x="120" y="212"/>
                    <a:pt x="120" y="212"/>
                  </a:cubicBezTo>
                  <a:cubicBezTo>
                    <a:pt x="121" y="211"/>
                    <a:pt x="121" y="211"/>
                    <a:pt x="121" y="211"/>
                  </a:cubicBezTo>
                  <a:cubicBezTo>
                    <a:pt x="121" y="211"/>
                    <a:pt x="121" y="211"/>
                    <a:pt x="121" y="211"/>
                  </a:cubicBezTo>
                  <a:cubicBezTo>
                    <a:pt x="121" y="212"/>
                    <a:pt x="121" y="212"/>
                    <a:pt x="121" y="212"/>
                  </a:cubicBezTo>
                  <a:cubicBezTo>
                    <a:pt x="121" y="213"/>
                    <a:pt x="121" y="213"/>
                    <a:pt x="121" y="213"/>
                  </a:cubicBezTo>
                  <a:cubicBezTo>
                    <a:pt x="122" y="213"/>
                    <a:pt x="122" y="213"/>
                    <a:pt x="122" y="213"/>
                  </a:cubicBezTo>
                  <a:cubicBezTo>
                    <a:pt x="122" y="212"/>
                    <a:pt x="122" y="212"/>
                    <a:pt x="122" y="212"/>
                  </a:cubicBezTo>
                  <a:cubicBezTo>
                    <a:pt x="122" y="212"/>
                    <a:pt x="122" y="212"/>
                    <a:pt x="122" y="212"/>
                  </a:cubicBezTo>
                  <a:cubicBezTo>
                    <a:pt x="123" y="212"/>
                    <a:pt x="123" y="212"/>
                    <a:pt x="123" y="212"/>
                  </a:cubicBezTo>
                  <a:cubicBezTo>
                    <a:pt x="123" y="212"/>
                    <a:pt x="123" y="212"/>
                    <a:pt x="123" y="212"/>
                  </a:cubicBezTo>
                  <a:cubicBezTo>
                    <a:pt x="123" y="211"/>
                    <a:pt x="123" y="211"/>
                    <a:pt x="123" y="211"/>
                  </a:cubicBezTo>
                  <a:cubicBezTo>
                    <a:pt x="121" y="211"/>
                    <a:pt x="121" y="211"/>
                    <a:pt x="121" y="211"/>
                  </a:cubicBezTo>
                  <a:cubicBezTo>
                    <a:pt x="122" y="211"/>
                    <a:pt x="122" y="211"/>
                    <a:pt x="122" y="211"/>
                  </a:cubicBezTo>
                  <a:cubicBezTo>
                    <a:pt x="122" y="211"/>
                    <a:pt x="122" y="211"/>
                    <a:pt x="122" y="211"/>
                  </a:cubicBezTo>
                  <a:cubicBezTo>
                    <a:pt x="123" y="210"/>
                    <a:pt x="123" y="210"/>
                    <a:pt x="123" y="210"/>
                  </a:cubicBezTo>
                  <a:cubicBezTo>
                    <a:pt x="123" y="210"/>
                    <a:pt x="123" y="210"/>
                    <a:pt x="123" y="210"/>
                  </a:cubicBezTo>
                  <a:cubicBezTo>
                    <a:pt x="124" y="210"/>
                    <a:pt x="124" y="210"/>
                    <a:pt x="124" y="210"/>
                  </a:cubicBezTo>
                  <a:cubicBezTo>
                    <a:pt x="124" y="210"/>
                    <a:pt x="124" y="210"/>
                    <a:pt x="124" y="210"/>
                  </a:cubicBezTo>
                  <a:cubicBezTo>
                    <a:pt x="124" y="209"/>
                    <a:pt x="124" y="209"/>
                    <a:pt x="124" y="209"/>
                  </a:cubicBezTo>
                  <a:cubicBezTo>
                    <a:pt x="124" y="210"/>
                    <a:pt x="124" y="210"/>
                    <a:pt x="124" y="210"/>
                  </a:cubicBezTo>
                  <a:cubicBezTo>
                    <a:pt x="123" y="210"/>
                    <a:pt x="123" y="210"/>
                    <a:pt x="123" y="210"/>
                  </a:cubicBezTo>
                  <a:cubicBezTo>
                    <a:pt x="123" y="209"/>
                    <a:pt x="123" y="209"/>
                    <a:pt x="123" y="209"/>
                  </a:cubicBezTo>
                  <a:cubicBezTo>
                    <a:pt x="124" y="209"/>
                    <a:pt x="124" y="209"/>
                    <a:pt x="124" y="209"/>
                  </a:cubicBezTo>
                  <a:cubicBezTo>
                    <a:pt x="124" y="208"/>
                    <a:pt x="124" y="208"/>
                    <a:pt x="124" y="208"/>
                  </a:cubicBezTo>
                  <a:cubicBezTo>
                    <a:pt x="124" y="208"/>
                    <a:pt x="124" y="208"/>
                    <a:pt x="124" y="208"/>
                  </a:cubicBezTo>
                  <a:cubicBezTo>
                    <a:pt x="124" y="208"/>
                    <a:pt x="124" y="208"/>
                    <a:pt x="124" y="208"/>
                  </a:cubicBezTo>
                  <a:cubicBezTo>
                    <a:pt x="125" y="207"/>
                    <a:pt x="125" y="207"/>
                    <a:pt x="125" y="207"/>
                  </a:cubicBezTo>
                  <a:cubicBezTo>
                    <a:pt x="124" y="207"/>
                    <a:pt x="124" y="207"/>
                    <a:pt x="124" y="207"/>
                  </a:cubicBezTo>
                  <a:cubicBezTo>
                    <a:pt x="124" y="206"/>
                    <a:pt x="124" y="206"/>
                    <a:pt x="124" y="206"/>
                  </a:cubicBezTo>
                  <a:cubicBezTo>
                    <a:pt x="123" y="207"/>
                    <a:pt x="122" y="207"/>
                    <a:pt x="122" y="208"/>
                  </a:cubicBezTo>
                  <a:lnTo>
                    <a:pt x="121" y="208"/>
                  </a:lnTo>
                  <a:close/>
                  <a:moveTo>
                    <a:pt x="145" y="203"/>
                  </a:moveTo>
                  <a:cubicBezTo>
                    <a:pt x="145" y="204"/>
                    <a:pt x="145" y="204"/>
                    <a:pt x="145" y="204"/>
                  </a:cubicBezTo>
                  <a:cubicBezTo>
                    <a:pt x="145" y="204"/>
                    <a:pt x="145" y="203"/>
                    <a:pt x="146" y="203"/>
                  </a:cubicBezTo>
                  <a:cubicBezTo>
                    <a:pt x="145" y="203"/>
                    <a:pt x="145" y="203"/>
                    <a:pt x="145" y="203"/>
                  </a:cubicBezTo>
                  <a:close/>
                  <a:moveTo>
                    <a:pt x="123" y="223"/>
                  </a:moveTo>
                  <a:cubicBezTo>
                    <a:pt x="122" y="223"/>
                    <a:pt x="122" y="223"/>
                    <a:pt x="122" y="223"/>
                  </a:cubicBezTo>
                  <a:cubicBezTo>
                    <a:pt x="122" y="224"/>
                    <a:pt x="122" y="224"/>
                    <a:pt x="122" y="224"/>
                  </a:cubicBezTo>
                  <a:cubicBezTo>
                    <a:pt x="123" y="224"/>
                    <a:pt x="123" y="224"/>
                    <a:pt x="123" y="224"/>
                  </a:cubicBezTo>
                  <a:cubicBezTo>
                    <a:pt x="123" y="224"/>
                    <a:pt x="123" y="224"/>
                    <a:pt x="123" y="224"/>
                  </a:cubicBezTo>
                  <a:cubicBezTo>
                    <a:pt x="123" y="224"/>
                    <a:pt x="123" y="224"/>
                    <a:pt x="123" y="224"/>
                  </a:cubicBezTo>
                  <a:lnTo>
                    <a:pt x="123" y="223"/>
                  </a:lnTo>
                  <a:close/>
                  <a:moveTo>
                    <a:pt x="127" y="233"/>
                  </a:moveTo>
                  <a:cubicBezTo>
                    <a:pt x="127" y="233"/>
                    <a:pt x="127" y="233"/>
                    <a:pt x="127" y="233"/>
                  </a:cubicBezTo>
                  <a:cubicBezTo>
                    <a:pt x="127" y="232"/>
                    <a:pt x="127" y="232"/>
                    <a:pt x="127" y="232"/>
                  </a:cubicBezTo>
                  <a:cubicBezTo>
                    <a:pt x="127" y="233"/>
                    <a:pt x="127" y="233"/>
                    <a:pt x="127" y="233"/>
                  </a:cubicBezTo>
                  <a:close/>
                  <a:moveTo>
                    <a:pt x="123" y="235"/>
                  </a:moveTo>
                  <a:cubicBezTo>
                    <a:pt x="123" y="235"/>
                    <a:pt x="123" y="235"/>
                    <a:pt x="123" y="235"/>
                  </a:cubicBezTo>
                  <a:cubicBezTo>
                    <a:pt x="123" y="234"/>
                    <a:pt x="123" y="234"/>
                    <a:pt x="123" y="234"/>
                  </a:cubicBezTo>
                  <a:cubicBezTo>
                    <a:pt x="123" y="234"/>
                    <a:pt x="123" y="234"/>
                    <a:pt x="123" y="234"/>
                  </a:cubicBezTo>
                  <a:cubicBezTo>
                    <a:pt x="123" y="234"/>
                    <a:pt x="123" y="234"/>
                    <a:pt x="123" y="234"/>
                  </a:cubicBezTo>
                  <a:lnTo>
                    <a:pt x="123" y="235"/>
                  </a:lnTo>
                  <a:close/>
                  <a:moveTo>
                    <a:pt x="123" y="230"/>
                  </a:moveTo>
                  <a:cubicBezTo>
                    <a:pt x="123" y="229"/>
                    <a:pt x="123" y="229"/>
                    <a:pt x="123" y="229"/>
                  </a:cubicBezTo>
                  <a:cubicBezTo>
                    <a:pt x="123" y="230"/>
                    <a:pt x="123" y="230"/>
                    <a:pt x="123" y="230"/>
                  </a:cubicBezTo>
                  <a:cubicBezTo>
                    <a:pt x="123" y="230"/>
                    <a:pt x="123" y="230"/>
                    <a:pt x="123" y="230"/>
                  </a:cubicBezTo>
                  <a:close/>
                  <a:moveTo>
                    <a:pt x="125" y="220"/>
                  </a:moveTo>
                  <a:cubicBezTo>
                    <a:pt x="124" y="221"/>
                    <a:pt x="124" y="221"/>
                    <a:pt x="124" y="221"/>
                  </a:cubicBezTo>
                  <a:cubicBezTo>
                    <a:pt x="125" y="220"/>
                    <a:pt x="125" y="220"/>
                    <a:pt x="125" y="220"/>
                  </a:cubicBezTo>
                  <a:cubicBezTo>
                    <a:pt x="124" y="220"/>
                    <a:pt x="124" y="220"/>
                    <a:pt x="124" y="220"/>
                  </a:cubicBezTo>
                  <a:cubicBezTo>
                    <a:pt x="124" y="220"/>
                    <a:pt x="124" y="220"/>
                    <a:pt x="124" y="220"/>
                  </a:cubicBezTo>
                  <a:cubicBezTo>
                    <a:pt x="124" y="219"/>
                    <a:pt x="124" y="219"/>
                    <a:pt x="124" y="219"/>
                  </a:cubicBezTo>
                  <a:cubicBezTo>
                    <a:pt x="124" y="218"/>
                    <a:pt x="124" y="218"/>
                    <a:pt x="124" y="217"/>
                  </a:cubicBezTo>
                  <a:cubicBezTo>
                    <a:pt x="123" y="216"/>
                    <a:pt x="123" y="216"/>
                    <a:pt x="123" y="216"/>
                  </a:cubicBezTo>
                  <a:cubicBezTo>
                    <a:pt x="122" y="216"/>
                    <a:pt x="122" y="216"/>
                    <a:pt x="122" y="216"/>
                  </a:cubicBezTo>
                  <a:cubicBezTo>
                    <a:pt x="123" y="217"/>
                    <a:pt x="123" y="217"/>
                    <a:pt x="123" y="217"/>
                  </a:cubicBezTo>
                  <a:cubicBezTo>
                    <a:pt x="123" y="217"/>
                    <a:pt x="123" y="217"/>
                    <a:pt x="123" y="217"/>
                  </a:cubicBezTo>
                  <a:cubicBezTo>
                    <a:pt x="123" y="217"/>
                    <a:pt x="123" y="217"/>
                    <a:pt x="123" y="217"/>
                  </a:cubicBezTo>
                  <a:cubicBezTo>
                    <a:pt x="123" y="218"/>
                    <a:pt x="123" y="218"/>
                    <a:pt x="123" y="218"/>
                  </a:cubicBezTo>
                  <a:cubicBezTo>
                    <a:pt x="123" y="218"/>
                    <a:pt x="123" y="218"/>
                    <a:pt x="123" y="218"/>
                  </a:cubicBezTo>
                  <a:cubicBezTo>
                    <a:pt x="122" y="218"/>
                    <a:pt x="122" y="218"/>
                    <a:pt x="122" y="218"/>
                  </a:cubicBezTo>
                  <a:cubicBezTo>
                    <a:pt x="121" y="217"/>
                    <a:pt x="121" y="217"/>
                    <a:pt x="121" y="217"/>
                  </a:cubicBezTo>
                  <a:cubicBezTo>
                    <a:pt x="121" y="217"/>
                    <a:pt x="121" y="217"/>
                    <a:pt x="121" y="217"/>
                  </a:cubicBezTo>
                  <a:cubicBezTo>
                    <a:pt x="121" y="217"/>
                    <a:pt x="121" y="217"/>
                    <a:pt x="121" y="217"/>
                  </a:cubicBezTo>
                  <a:cubicBezTo>
                    <a:pt x="121" y="217"/>
                    <a:pt x="121" y="217"/>
                    <a:pt x="121" y="217"/>
                  </a:cubicBezTo>
                  <a:cubicBezTo>
                    <a:pt x="121" y="217"/>
                    <a:pt x="121" y="217"/>
                    <a:pt x="121" y="217"/>
                  </a:cubicBezTo>
                  <a:cubicBezTo>
                    <a:pt x="121" y="218"/>
                    <a:pt x="121" y="218"/>
                    <a:pt x="121" y="218"/>
                  </a:cubicBezTo>
                  <a:cubicBezTo>
                    <a:pt x="121" y="218"/>
                    <a:pt x="121" y="218"/>
                    <a:pt x="121" y="218"/>
                  </a:cubicBezTo>
                  <a:cubicBezTo>
                    <a:pt x="121" y="218"/>
                    <a:pt x="121" y="218"/>
                    <a:pt x="121" y="218"/>
                  </a:cubicBezTo>
                  <a:cubicBezTo>
                    <a:pt x="120" y="218"/>
                    <a:pt x="120" y="218"/>
                    <a:pt x="120" y="218"/>
                  </a:cubicBezTo>
                  <a:cubicBezTo>
                    <a:pt x="120" y="218"/>
                    <a:pt x="120" y="218"/>
                    <a:pt x="120" y="218"/>
                  </a:cubicBezTo>
                  <a:cubicBezTo>
                    <a:pt x="120" y="218"/>
                    <a:pt x="120" y="218"/>
                    <a:pt x="120" y="218"/>
                  </a:cubicBezTo>
                  <a:cubicBezTo>
                    <a:pt x="120" y="218"/>
                    <a:pt x="120" y="218"/>
                    <a:pt x="120" y="218"/>
                  </a:cubicBezTo>
                  <a:cubicBezTo>
                    <a:pt x="120" y="219"/>
                    <a:pt x="120" y="219"/>
                    <a:pt x="120" y="219"/>
                  </a:cubicBezTo>
                  <a:cubicBezTo>
                    <a:pt x="121" y="220"/>
                    <a:pt x="121" y="220"/>
                    <a:pt x="121" y="220"/>
                  </a:cubicBezTo>
                  <a:cubicBezTo>
                    <a:pt x="122" y="219"/>
                    <a:pt x="122" y="219"/>
                    <a:pt x="122" y="219"/>
                  </a:cubicBezTo>
                  <a:cubicBezTo>
                    <a:pt x="122" y="219"/>
                    <a:pt x="122" y="219"/>
                    <a:pt x="122" y="219"/>
                  </a:cubicBezTo>
                  <a:cubicBezTo>
                    <a:pt x="122" y="219"/>
                    <a:pt x="122" y="219"/>
                    <a:pt x="122" y="219"/>
                  </a:cubicBezTo>
                  <a:cubicBezTo>
                    <a:pt x="122" y="220"/>
                    <a:pt x="122" y="220"/>
                    <a:pt x="122" y="220"/>
                  </a:cubicBezTo>
                  <a:cubicBezTo>
                    <a:pt x="122" y="220"/>
                    <a:pt x="122" y="220"/>
                    <a:pt x="122" y="220"/>
                  </a:cubicBezTo>
                  <a:cubicBezTo>
                    <a:pt x="123" y="220"/>
                    <a:pt x="123" y="220"/>
                    <a:pt x="123" y="220"/>
                  </a:cubicBezTo>
                  <a:cubicBezTo>
                    <a:pt x="122" y="220"/>
                    <a:pt x="122" y="220"/>
                    <a:pt x="122" y="220"/>
                  </a:cubicBezTo>
                  <a:cubicBezTo>
                    <a:pt x="122" y="220"/>
                    <a:pt x="122" y="220"/>
                    <a:pt x="122" y="220"/>
                  </a:cubicBezTo>
                  <a:cubicBezTo>
                    <a:pt x="123" y="222"/>
                    <a:pt x="123" y="222"/>
                    <a:pt x="123" y="222"/>
                  </a:cubicBezTo>
                  <a:cubicBezTo>
                    <a:pt x="123" y="221"/>
                    <a:pt x="123" y="221"/>
                    <a:pt x="123" y="221"/>
                  </a:cubicBezTo>
                  <a:cubicBezTo>
                    <a:pt x="123" y="222"/>
                    <a:pt x="123" y="222"/>
                    <a:pt x="123" y="222"/>
                  </a:cubicBezTo>
                  <a:cubicBezTo>
                    <a:pt x="124" y="222"/>
                    <a:pt x="124" y="222"/>
                    <a:pt x="124" y="222"/>
                  </a:cubicBezTo>
                  <a:cubicBezTo>
                    <a:pt x="124" y="222"/>
                    <a:pt x="124" y="222"/>
                    <a:pt x="124" y="222"/>
                  </a:cubicBezTo>
                  <a:cubicBezTo>
                    <a:pt x="124" y="222"/>
                    <a:pt x="125" y="222"/>
                    <a:pt x="125" y="222"/>
                  </a:cubicBezTo>
                  <a:cubicBezTo>
                    <a:pt x="125" y="222"/>
                    <a:pt x="125" y="222"/>
                    <a:pt x="125" y="222"/>
                  </a:cubicBezTo>
                  <a:cubicBezTo>
                    <a:pt x="126" y="222"/>
                    <a:pt x="126" y="222"/>
                    <a:pt x="126" y="222"/>
                  </a:cubicBezTo>
                  <a:cubicBezTo>
                    <a:pt x="125" y="222"/>
                    <a:pt x="125" y="222"/>
                    <a:pt x="125" y="222"/>
                  </a:cubicBezTo>
                  <a:cubicBezTo>
                    <a:pt x="125" y="222"/>
                    <a:pt x="125" y="223"/>
                    <a:pt x="125" y="223"/>
                  </a:cubicBezTo>
                  <a:cubicBezTo>
                    <a:pt x="125" y="223"/>
                    <a:pt x="125" y="223"/>
                    <a:pt x="125" y="223"/>
                  </a:cubicBezTo>
                  <a:cubicBezTo>
                    <a:pt x="125" y="223"/>
                    <a:pt x="125" y="223"/>
                    <a:pt x="125" y="223"/>
                  </a:cubicBezTo>
                  <a:cubicBezTo>
                    <a:pt x="126" y="222"/>
                    <a:pt x="126" y="222"/>
                    <a:pt x="126" y="222"/>
                  </a:cubicBezTo>
                  <a:cubicBezTo>
                    <a:pt x="126" y="222"/>
                    <a:pt x="126" y="222"/>
                    <a:pt x="126" y="222"/>
                  </a:cubicBezTo>
                  <a:cubicBezTo>
                    <a:pt x="127" y="222"/>
                    <a:pt x="127" y="222"/>
                    <a:pt x="127" y="222"/>
                  </a:cubicBezTo>
                  <a:cubicBezTo>
                    <a:pt x="127" y="221"/>
                    <a:pt x="127" y="221"/>
                    <a:pt x="127" y="221"/>
                  </a:cubicBezTo>
                  <a:cubicBezTo>
                    <a:pt x="127" y="221"/>
                    <a:pt x="127" y="221"/>
                    <a:pt x="127" y="221"/>
                  </a:cubicBezTo>
                  <a:cubicBezTo>
                    <a:pt x="126" y="221"/>
                    <a:pt x="126" y="221"/>
                    <a:pt x="126" y="221"/>
                  </a:cubicBezTo>
                  <a:cubicBezTo>
                    <a:pt x="126" y="221"/>
                    <a:pt x="126" y="221"/>
                    <a:pt x="126" y="221"/>
                  </a:cubicBezTo>
                  <a:lnTo>
                    <a:pt x="125" y="220"/>
                  </a:lnTo>
                  <a:close/>
                  <a:moveTo>
                    <a:pt x="125" y="237"/>
                  </a:moveTo>
                  <a:cubicBezTo>
                    <a:pt x="125" y="237"/>
                    <a:pt x="125" y="237"/>
                    <a:pt x="125" y="237"/>
                  </a:cubicBezTo>
                  <a:cubicBezTo>
                    <a:pt x="125" y="236"/>
                    <a:pt x="126" y="235"/>
                    <a:pt x="126" y="234"/>
                  </a:cubicBezTo>
                  <a:cubicBezTo>
                    <a:pt x="126" y="234"/>
                    <a:pt x="126" y="234"/>
                    <a:pt x="126" y="234"/>
                  </a:cubicBezTo>
                  <a:cubicBezTo>
                    <a:pt x="126" y="234"/>
                    <a:pt x="126" y="234"/>
                    <a:pt x="126" y="234"/>
                  </a:cubicBezTo>
                  <a:cubicBezTo>
                    <a:pt x="126" y="234"/>
                    <a:pt x="125" y="235"/>
                    <a:pt x="125" y="235"/>
                  </a:cubicBezTo>
                  <a:cubicBezTo>
                    <a:pt x="124" y="235"/>
                    <a:pt x="124" y="235"/>
                    <a:pt x="124" y="235"/>
                  </a:cubicBezTo>
                  <a:cubicBezTo>
                    <a:pt x="124" y="236"/>
                    <a:pt x="124" y="236"/>
                    <a:pt x="124" y="236"/>
                  </a:cubicBezTo>
                  <a:cubicBezTo>
                    <a:pt x="125" y="236"/>
                    <a:pt x="125" y="236"/>
                    <a:pt x="125" y="236"/>
                  </a:cubicBezTo>
                  <a:cubicBezTo>
                    <a:pt x="125" y="236"/>
                    <a:pt x="124" y="236"/>
                    <a:pt x="124" y="236"/>
                  </a:cubicBezTo>
                  <a:cubicBezTo>
                    <a:pt x="124" y="237"/>
                    <a:pt x="124" y="237"/>
                    <a:pt x="124" y="238"/>
                  </a:cubicBezTo>
                  <a:cubicBezTo>
                    <a:pt x="124" y="238"/>
                    <a:pt x="124" y="238"/>
                    <a:pt x="124" y="238"/>
                  </a:cubicBezTo>
                  <a:lnTo>
                    <a:pt x="125" y="237"/>
                  </a:lnTo>
                  <a:close/>
                  <a:moveTo>
                    <a:pt x="125" y="220"/>
                  </a:moveTo>
                  <a:cubicBezTo>
                    <a:pt x="126" y="220"/>
                    <a:pt x="126" y="220"/>
                    <a:pt x="126" y="220"/>
                  </a:cubicBezTo>
                  <a:cubicBezTo>
                    <a:pt x="125" y="220"/>
                    <a:pt x="125" y="220"/>
                    <a:pt x="125" y="220"/>
                  </a:cubicBezTo>
                  <a:cubicBezTo>
                    <a:pt x="125" y="220"/>
                    <a:pt x="125" y="220"/>
                    <a:pt x="125" y="220"/>
                  </a:cubicBezTo>
                  <a:close/>
                  <a:moveTo>
                    <a:pt x="159" y="182"/>
                  </a:moveTo>
                  <a:cubicBezTo>
                    <a:pt x="159" y="182"/>
                    <a:pt x="159" y="182"/>
                    <a:pt x="159" y="182"/>
                  </a:cubicBezTo>
                  <a:cubicBezTo>
                    <a:pt x="159" y="182"/>
                    <a:pt x="159" y="182"/>
                    <a:pt x="159" y="182"/>
                  </a:cubicBezTo>
                  <a:cubicBezTo>
                    <a:pt x="158" y="182"/>
                    <a:pt x="158" y="182"/>
                    <a:pt x="158" y="182"/>
                  </a:cubicBezTo>
                  <a:lnTo>
                    <a:pt x="159" y="182"/>
                  </a:lnTo>
                  <a:close/>
                  <a:moveTo>
                    <a:pt x="158" y="181"/>
                  </a:moveTo>
                  <a:cubicBezTo>
                    <a:pt x="158" y="181"/>
                    <a:pt x="158" y="181"/>
                    <a:pt x="158" y="181"/>
                  </a:cubicBezTo>
                  <a:cubicBezTo>
                    <a:pt x="158" y="180"/>
                    <a:pt x="158" y="180"/>
                    <a:pt x="158" y="180"/>
                  </a:cubicBezTo>
                  <a:cubicBezTo>
                    <a:pt x="158" y="180"/>
                    <a:pt x="158" y="180"/>
                    <a:pt x="158" y="180"/>
                  </a:cubicBezTo>
                  <a:cubicBezTo>
                    <a:pt x="158" y="179"/>
                    <a:pt x="158" y="179"/>
                    <a:pt x="158" y="179"/>
                  </a:cubicBezTo>
                  <a:cubicBezTo>
                    <a:pt x="158" y="179"/>
                    <a:pt x="158" y="179"/>
                    <a:pt x="158" y="179"/>
                  </a:cubicBezTo>
                  <a:cubicBezTo>
                    <a:pt x="158" y="179"/>
                    <a:pt x="158" y="179"/>
                    <a:pt x="158" y="179"/>
                  </a:cubicBezTo>
                  <a:cubicBezTo>
                    <a:pt x="159" y="179"/>
                    <a:pt x="159" y="179"/>
                    <a:pt x="159" y="179"/>
                  </a:cubicBezTo>
                  <a:cubicBezTo>
                    <a:pt x="159" y="178"/>
                    <a:pt x="159" y="178"/>
                    <a:pt x="159" y="178"/>
                  </a:cubicBezTo>
                  <a:cubicBezTo>
                    <a:pt x="158" y="178"/>
                    <a:pt x="158" y="178"/>
                    <a:pt x="158" y="178"/>
                  </a:cubicBezTo>
                  <a:cubicBezTo>
                    <a:pt x="158" y="178"/>
                    <a:pt x="158" y="178"/>
                    <a:pt x="158" y="178"/>
                  </a:cubicBezTo>
                  <a:cubicBezTo>
                    <a:pt x="158" y="179"/>
                    <a:pt x="158" y="179"/>
                    <a:pt x="158" y="179"/>
                  </a:cubicBezTo>
                  <a:cubicBezTo>
                    <a:pt x="157" y="179"/>
                    <a:pt x="157" y="179"/>
                    <a:pt x="157" y="179"/>
                  </a:cubicBezTo>
                  <a:cubicBezTo>
                    <a:pt x="157" y="179"/>
                    <a:pt x="158" y="180"/>
                    <a:pt x="158" y="181"/>
                  </a:cubicBezTo>
                  <a:close/>
                  <a:moveTo>
                    <a:pt x="158" y="184"/>
                  </a:moveTo>
                  <a:cubicBezTo>
                    <a:pt x="158" y="185"/>
                    <a:pt x="158" y="185"/>
                    <a:pt x="158" y="185"/>
                  </a:cubicBezTo>
                  <a:cubicBezTo>
                    <a:pt x="158" y="185"/>
                    <a:pt x="158" y="185"/>
                    <a:pt x="158" y="185"/>
                  </a:cubicBezTo>
                  <a:cubicBezTo>
                    <a:pt x="158" y="184"/>
                    <a:pt x="158" y="184"/>
                    <a:pt x="158" y="184"/>
                  </a:cubicBezTo>
                  <a:cubicBezTo>
                    <a:pt x="158" y="184"/>
                    <a:pt x="158" y="184"/>
                    <a:pt x="158" y="184"/>
                  </a:cubicBezTo>
                  <a:close/>
                  <a:moveTo>
                    <a:pt x="143" y="201"/>
                  </a:moveTo>
                  <a:cubicBezTo>
                    <a:pt x="143" y="201"/>
                    <a:pt x="143" y="201"/>
                    <a:pt x="143" y="201"/>
                  </a:cubicBezTo>
                  <a:cubicBezTo>
                    <a:pt x="143" y="201"/>
                    <a:pt x="143" y="201"/>
                    <a:pt x="143" y="201"/>
                  </a:cubicBezTo>
                  <a:cubicBezTo>
                    <a:pt x="144" y="201"/>
                    <a:pt x="144" y="201"/>
                    <a:pt x="144" y="201"/>
                  </a:cubicBezTo>
                  <a:cubicBezTo>
                    <a:pt x="143" y="201"/>
                    <a:pt x="143" y="201"/>
                    <a:pt x="143" y="201"/>
                  </a:cubicBezTo>
                  <a:cubicBezTo>
                    <a:pt x="144" y="202"/>
                    <a:pt x="144" y="202"/>
                    <a:pt x="144" y="202"/>
                  </a:cubicBezTo>
                  <a:cubicBezTo>
                    <a:pt x="144" y="202"/>
                    <a:pt x="144" y="202"/>
                    <a:pt x="144" y="202"/>
                  </a:cubicBezTo>
                  <a:cubicBezTo>
                    <a:pt x="144" y="202"/>
                    <a:pt x="144" y="202"/>
                    <a:pt x="144" y="202"/>
                  </a:cubicBezTo>
                  <a:cubicBezTo>
                    <a:pt x="145" y="201"/>
                    <a:pt x="145" y="201"/>
                    <a:pt x="145" y="201"/>
                  </a:cubicBezTo>
                  <a:cubicBezTo>
                    <a:pt x="145" y="202"/>
                    <a:pt x="145" y="202"/>
                    <a:pt x="145" y="202"/>
                  </a:cubicBezTo>
                  <a:cubicBezTo>
                    <a:pt x="146" y="202"/>
                    <a:pt x="146" y="202"/>
                    <a:pt x="146" y="202"/>
                  </a:cubicBezTo>
                  <a:cubicBezTo>
                    <a:pt x="147" y="202"/>
                    <a:pt x="147" y="202"/>
                    <a:pt x="147" y="202"/>
                  </a:cubicBezTo>
                  <a:cubicBezTo>
                    <a:pt x="147" y="201"/>
                    <a:pt x="147" y="201"/>
                    <a:pt x="147" y="201"/>
                  </a:cubicBezTo>
                  <a:cubicBezTo>
                    <a:pt x="146" y="202"/>
                    <a:pt x="146" y="202"/>
                    <a:pt x="146" y="202"/>
                  </a:cubicBezTo>
                  <a:cubicBezTo>
                    <a:pt x="146" y="201"/>
                    <a:pt x="146" y="201"/>
                    <a:pt x="146" y="201"/>
                  </a:cubicBezTo>
                  <a:cubicBezTo>
                    <a:pt x="146" y="201"/>
                    <a:pt x="146" y="201"/>
                    <a:pt x="146" y="201"/>
                  </a:cubicBezTo>
                  <a:cubicBezTo>
                    <a:pt x="145" y="201"/>
                    <a:pt x="145" y="201"/>
                    <a:pt x="145" y="201"/>
                  </a:cubicBezTo>
                  <a:cubicBezTo>
                    <a:pt x="145" y="201"/>
                    <a:pt x="145" y="201"/>
                    <a:pt x="145" y="201"/>
                  </a:cubicBezTo>
                  <a:cubicBezTo>
                    <a:pt x="144" y="201"/>
                    <a:pt x="144" y="201"/>
                    <a:pt x="144" y="201"/>
                  </a:cubicBezTo>
                  <a:cubicBezTo>
                    <a:pt x="144" y="201"/>
                    <a:pt x="144" y="201"/>
                    <a:pt x="144" y="201"/>
                  </a:cubicBezTo>
                  <a:cubicBezTo>
                    <a:pt x="145" y="200"/>
                    <a:pt x="145" y="200"/>
                    <a:pt x="145" y="200"/>
                  </a:cubicBezTo>
                  <a:cubicBezTo>
                    <a:pt x="144" y="200"/>
                    <a:pt x="144" y="200"/>
                    <a:pt x="144" y="200"/>
                  </a:cubicBezTo>
                  <a:cubicBezTo>
                    <a:pt x="144" y="199"/>
                    <a:pt x="144" y="199"/>
                    <a:pt x="144" y="199"/>
                  </a:cubicBezTo>
                  <a:cubicBezTo>
                    <a:pt x="144" y="199"/>
                    <a:pt x="144" y="199"/>
                    <a:pt x="143" y="199"/>
                  </a:cubicBezTo>
                  <a:cubicBezTo>
                    <a:pt x="143" y="199"/>
                    <a:pt x="143" y="199"/>
                    <a:pt x="143" y="199"/>
                  </a:cubicBezTo>
                  <a:cubicBezTo>
                    <a:pt x="143" y="200"/>
                    <a:pt x="143" y="200"/>
                    <a:pt x="143" y="201"/>
                  </a:cubicBezTo>
                  <a:cubicBezTo>
                    <a:pt x="143" y="201"/>
                    <a:pt x="143" y="201"/>
                    <a:pt x="143" y="201"/>
                  </a:cubicBezTo>
                  <a:close/>
                  <a:moveTo>
                    <a:pt x="155" y="184"/>
                  </a:moveTo>
                  <a:cubicBezTo>
                    <a:pt x="156" y="184"/>
                    <a:pt x="156" y="184"/>
                    <a:pt x="156" y="184"/>
                  </a:cubicBezTo>
                  <a:cubicBezTo>
                    <a:pt x="156" y="184"/>
                    <a:pt x="156" y="184"/>
                    <a:pt x="156" y="184"/>
                  </a:cubicBezTo>
                  <a:cubicBezTo>
                    <a:pt x="155" y="184"/>
                    <a:pt x="155" y="184"/>
                    <a:pt x="155" y="184"/>
                  </a:cubicBezTo>
                  <a:cubicBezTo>
                    <a:pt x="156" y="185"/>
                    <a:pt x="156" y="185"/>
                    <a:pt x="156" y="185"/>
                  </a:cubicBezTo>
                  <a:cubicBezTo>
                    <a:pt x="156" y="184"/>
                    <a:pt x="156" y="184"/>
                    <a:pt x="156" y="184"/>
                  </a:cubicBezTo>
                  <a:cubicBezTo>
                    <a:pt x="157" y="184"/>
                    <a:pt x="157" y="184"/>
                    <a:pt x="157" y="184"/>
                  </a:cubicBezTo>
                  <a:cubicBezTo>
                    <a:pt x="157" y="184"/>
                    <a:pt x="157" y="184"/>
                    <a:pt x="157" y="184"/>
                  </a:cubicBezTo>
                  <a:cubicBezTo>
                    <a:pt x="157" y="184"/>
                    <a:pt x="157" y="184"/>
                    <a:pt x="157" y="184"/>
                  </a:cubicBezTo>
                  <a:cubicBezTo>
                    <a:pt x="157" y="185"/>
                    <a:pt x="157" y="185"/>
                    <a:pt x="157" y="185"/>
                  </a:cubicBezTo>
                  <a:cubicBezTo>
                    <a:pt x="157" y="186"/>
                    <a:pt x="157" y="186"/>
                    <a:pt x="157" y="187"/>
                  </a:cubicBezTo>
                  <a:cubicBezTo>
                    <a:pt x="157" y="187"/>
                    <a:pt x="157" y="187"/>
                    <a:pt x="157" y="187"/>
                  </a:cubicBezTo>
                  <a:cubicBezTo>
                    <a:pt x="156" y="188"/>
                    <a:pt x="156" y="188"/>
                    <a:pt x="156" y="188"/>
                  </a:cubicBezTo>
                  <a:cubicBezTo>
                    <a:pt x="157" y="188"/>
                    <a:pt x="157" y="188"/>
                    <a:pt x="157" y="188"/>
                  </a:cubicBezTo>
                  <a:cubicBezTo>
                    <a:pt x="157" y="186"/>
                    <a:pt x="157" y="186"/>
                    <a:pt x="157" y="186"/>
                  </a:cubicBezTo>
                  <a:cubicBezTo>
                    <a:pt x="158" y="186"/>
                    <a:pt x="158" y="186"/>
                    <a:pt x="158" y="186"/>
                  </a:cubicBezTo>
                  <a:cubicBezTo>
                    <a:pt x="157" y="186"/>
                    <a:pt x="157" y="186"/>
                    <a:pt x="157" y="186"/>
                  </a:cubicBezTo>
                  <a:cubicBezTo>
                    <a:pt x="158" y="186"/>
                    <a:pt x="158" y="186"/>
                    <a:pt x="158" y="186"/>
                  </a:cubicBezTo>
                  <a:cubicBezTo>
                    <a:pt x="157" y="185"/>
                    <a:pt x="157" y="185"/>
                    <a:pt x="157" y="185"/>
                  </a:cubicBezTo>
                  <a:cubicBezTo>
                    <a:pt x="158" y="185"/>
                    <a:pt x="158" y="185"/>
                    <a:pt x="158" y="185"/>
                  </a:cubicBezTo>
                  <a:cubicBezTo>
                    <a:pt x="158" y="184"/>
                    <a:pt x="158" y="184"/>
                    <a:pt x="158" y="184"/>
                  </a:cubicBezTo>
                  <a:cubicBezTo>
                    <a:pt x="157" y="184"/>
                    <a:pt x="157" y="184"/>
                    <a:pt x="157" y="184"/>
                  </a:cubicBezTo>
                  <a:cubicBezTo>
                    <a:pt x="158" y="184"/>
                    <a:pt x="158" y="184"/>
                    <a:pt x="158" y="184"/>
                  </a:cubicBezTo>
                  <a:cubicBezTo>
                    <a:pt x="158" y="183"/>
                    <a:pt x="158" y="183"/>
                    <a:pt x="158" y="183"/>
                  </a:cubicBezTo>
                  <a:cubicBezTo>
                    <a:pt x="158" y="183"/>
                    <a:pt x="158" y="183"/>
                    <a:pt x="158" y="183"/>
                  </a:cubicBezTo>
                  <a:cubicBezTo>
                    <a:pt x="158" y="183"/>
                    <a:pt x="158" y="183"/>
                    <a:pt x="158" y="183"/>
                  </a:cubicBezTo>
                  <a:cubicBezTo>
                    <a:pt x="158" y="182"/>
                    <a:pt x="158" y="182"/>
                    <a:pt x="158" y="182"/>
                  </a:cubicBezTo>
                  <a:cubicBezTo>
                    <a:pt x="158" y="182"/>
                    <a:pt x="158" y="182"/>
                    <a:pt x="158" y="182"/>
                  </a:cubicBezTo>
                  <a:cubicBezTo>
                    <a:pt x="158" y="182"/>
                    <a:pt x="158" y="182"/>
                    <a:pt x="158" y="182"/>
                  </a:cubicBezTo>
                  <a:cubicBezTo>
                    <a:pt x="158" y="182"/>
                    <a:pt x="158" y="182"/>
                    <a:pt x="158" y="182"/>
                  </a:cubicBezTo>
                  <a:cubicBezTo>
                    <a:pt x="158" y="181"/>
                    <a:pt x="158" y="181"/>
                    <a:pt x="158" y="181"/>
                  </a:cubicBezTo>
                  <a:cubicBezTo>
                    <a:pt x="158" y="181"/>
                    <a:pt x="158" y="182"/>
                    <a:pt x="158" y="182"/>
                  </a:cubicBezTo>
                  <a:cubicBezTo>
                    <a:pt x="158" y="181"/>
                    <a:pt x="158" y="181"/>
                    <a:pt x="158" y="181"/>
                  </a:cubicBezTo>
                  <a:cubicBezTo>
                    <a:pt x="157" y="181"/>
                    <a:pt x="157" y="181"/>
                    <a:pt x="157" y="181"/>
                  </a:cubicBezTo>
                  <a:cubicBezTo>
                    <a:pt x="157" y="181"/>
                    <a:pt x="157" y="181"/>
                    <a:pt x="157" y="181"/>
                  </a:cubicBezTo>
                  <a:cubicBezTo>
                    <a:pt x="157" y="181"/>
                    <a:pt x="157" y="181"/>
                    <a:pt x="157" y="181"/>
                  </a:cubicBezTo>
                  <a:cubicBezTo>
                    <a:pt x="157" y="181"/>
                    <a:pt x="157" y="181"/>
                    <a:pt x="157" y="181"/>
                  </a:cubicBezTo>
                  <a:cubicBezTo>
                    <a:pt x="156" y="182"/>
                    <a:pt x="156" y="182"/>
                    <a:pt x="156" y="182"/>
                  </a:cubicBezTo>
                  <a:cubicBezTo>
                    <a:pt x="157" y="181"/>
                    <a:pt x="157" y="181"/>
                    <a:pt x="157" y="181"/>
                  </a:cubicBezTo>
                  <a:cubicBezTo>
                    <a:pt x="157" y="181"/>
                    <a:pt x="157" y="181"/>
                    <a:pt x="157" y="181"/>
                  </a:cubicBezTo>
                  <a:cubicBezTo>
                    <a:pt x="156" y="180"/>
                    <a:pt x="157" y="180"/>
                    <a:pt x="157" y="179"/>
                  </a:cubicBezTo>
                  <a:cubicBezTo>
                    <a:pt x="157" y="179"/>
                    <a:pt x="157" y="179"/>
                    <a:pt x="157" y="179"/>
                  </a:cubicBezTo>
                  <a:cubicBezTo>
                    <a:pt x="157" y="179"/>
                    <a:pt x="157" y="179"/>
                    <a:pt x="157" y="179"/>
                  </a:cubicBezTo>
                  <a:cubicBezTo>
                    <a:pt x="156" y="179"/>
                    <a:pt x="156" y="179"/>
                    <a:pt x="156" y="179"/>
                  </a:cubicBezTo>
                  <a:cubicBezTo>
                    <a:pt x="156" y="180"/>
                    <a:pt x="156" y="180"/>
                    <a:pt x="156" y="180"/>
                  </a:cubicBezTo>
                  <a:cubicBezTo>
                    <a:pt x="156" y="180"/>
                    <a:pt x="156" y="180"/>
                    <a:pt x="156" y="180"/>
                  </a:cubicBezTo>
                  <a:cubicBezTo>
                    <a:pt x="155" y="180"/>
                    <a:pt x="155" y="180"/>
                    <a:pt x="155" y="180"/>
                  </a:cubicBezTo>
                  <a:cubicBezTo>
                    <a:pt x="155" y="181"/>
                    <a:pt x="155" y="181"/>
                    <a:pt x="155" y="181"/>
                  </a:cubicBezTo>
                  <a:cubicBezTo>
                    <a:pt x="156" y="181"/>
                    <a:pt x="156" y="181"/>
                    <a:pt x="156" y="181"/>
                  </a:cubicBezTo>
                  <a:cubicBezTo>
                    <a:pt x="156" y="181"/>
                    <a:pt x="156" y="181"/>
                    <a:pt x="156" y="181"/>
                  </a:cubicBezTo>
                  <a:cubicBezTo>
                    <a:pt x="156" y="182"/>
                    <a:pt x="156" y="182"/>
                    <a:pt x="156" y="182"/>
                  </a:cubicBezTo>
                  <a:cubicBezTo>
                    <a:pt x="156" y="182"/>
                    <a:pt x="156" y="182"/>
                    <a:pt x="156" y="182"/>
                  </a:cubicBezTo>
                  <a:cubicBezTo>
                    <a:pt x="157" y="182"/>
                    <a:pt x="157" y="182"/>
                    <a:pt x="157" y="182"/>
                  </a:cubicBezTo>
                  <a:cubicBezTo>
                    <a:pt x="157" y="182"/>
                    <a:pt x="157" y="182"/>
                    <a:pt x="157" y="182"/>
                  </a:cubicBezTo>
                  <a:cubicBezTo>
                    <a:pt x="156" y="183"/>
                    <a:pt x="156" y="183"/>
                    <a:pt x="156" y="183"/>
                  </a:cubicBezTo>
                  <a:cubicBezTo>
                    <a:pt x="156" y="183"/>
                    <a:pt x="156" y="183"/>
                    <a:pt x="156" y="183"/>
                  </a:cubicBezTo>
                  <a:cubicBezTo>
                    <a:pt x="156" y="183"/>
                    <a:pt x="156" y="183"/>
                    <a:pt x="156" y="183"/>
                  </a:cubicBezTo>
                  <a:cubicBezTo>
                    <a:pt x="156" y="183"/>
                    <a:pt x="156" y="183"/>
                    <a:pt x="156" y="183"/>
                  </a:cubicBezTo>
                  <a:cubicBezTo>
                    <a:pt x="155" y="183"/>
                    <a:pt x="155" y="183"/>
                    <a:pt x="155" y="183"/>
                  </a:cubicBezTo>
                  <a:cubicBezTo>
                    <a:pt x="154" y="183"/>
                    <a:pt x="154" y="183"/>
                    <a:pt x="154" y="183"/>
                  </a:cubicBezTo>
                  <a:cubicBezTo>
                    <a:pt x="155" y="184"/>
                    <a:pt x="155" y="184"/>
                    <a:pt x="155" y="184"/>
                  </a:cubicBezTo>
                  <a:close/>
                  <a:moveTo>
                    <a:pt x="159" y="178"/>
                  </a:moveTo>
                  <a:cubicBezTo>
                    <a:pt x="160" y="178"/>
                    <a:pt x="160" y="178"/>
                    <a:pt x="160" y="178"/>
                  </a:cubicBezTo>
                  <a:cubicBezTo>
                    <a:pt x="160" y="177"/>
                    <a:pt x="160" y="177"/>
                    <a:pt x="160" y="177"/>
                  </a:cubicBezTo>
                  <a:cubicBezTo>
                    <a:pt x="160" y="177"/>
                    <a:pt x="160" y="177"/>
                    <a:pt x="160" y="177"/>
                  </a:cubicBezTo>
                  <a:cubicBezTo>
                    <a:pt x="159" y="177"/>
                    <a:pt x="159" y="177"/>
                    <a:pt x="159" y="177"/>
                  </a:cubicBezTo>
                  <a:cubicBezTo>
                    <a:pt x="159" y="177"/>
                    <a:pt x="159" y="177"/>
                    <a:pt x="159" y="177"/>
                  </a:cubicBezTo>
                  <a:cubicBezTo>
                    <a:pt x="159" y="177"/>
                    <a:pt x="159" y="177"/>
                    <a:pt x="159" y="177"/>
                  </a:cubicBezTo>
                  <a:cubicBezTo>
                    <a:pt x="159" y="177"/>
                    <a:pt x="159" y="178"/>
                    <a:pt x="159" y="178"/>
                  </a:cubicBezTo>
                  <a:cubicBezTo>
                    <a:pt x="160" y="178"/>
                    <a:pt x="160" y="178"/>
                    <a:pt x="160" y="178"/>
                  </a:cubicBezTo>
                  <a:lnTo>
                    <a:pt x="159" y="178"/>
                  </a:lnTo>
                  <a:close/>
                  <a:moveTo>
                    <a:pt x="160" y="179"/>
                  </a:moveTo>
                  <a:cubicBezTo>
                    <a:pt x="159" y="179"/>
                    <a:pt x="159" y="179"/>
                    <a:pt x="159" y="179"/>
                  </a:cubicBezTo>
                  <a:cubicBezTo>
                    <a:pt x="159" y="180"/>
                    <a:pt x="159" y="180"/>
                    <a:pt x="159" y="180"/>
                  </a:cubicBezTo>
                  <a:cubicBezTo>
                    <a:pt x="159" y="180"/>
                    <a:pt x="159" y="180"/>
                    <a:pt x="159" y="180"/>
                  </a:cubicBezTo>
                  <a:cubicBezTo>
                    <a:pt x="160" y="180"/>
                    <a:pt x="160" y="180"/>
                    <a:pt x="160" y="180"/>
                  </a:cubicBezTo>
                  <a:cubicBezTo>
                    <a:pt x="160" y="179"/>
                    <a:pt x="160" y="179"/>
                    <a:pt x="160" y="179"/>
                  </a:cubicBezTo>
                  <a:cubicBezTo>
                    <a:pt x="160" y="179"/>
                    <a:pt x="160" y="179"/>
                    <a:pt x="160" y="179"/>
                  </a:cubicBezTo>
                  <a:close/>
                  <a:moveTo>
                    <a:pt x="147" y="199"/>
                  </a:moveTo>
                  <a:cubicBezTo>
                    <a:pt x="146" y="199"/>
                    <a:pt x="146" y="199"/>
                    <a:pt x="146" y="199"/>
                  </a:cubicBezTo>
                  <a:cubicBezTo>
                    <a:pt x="147" y="198"/>
                    <a:pt x="147" y="198"/>
                    <a:pt x="147" y="198"/>
                  </a:cubicBezTo>
                  <a:cubicBezTo>
                    <a:pt x="146" y="198"/>
                    <a:pt x="146" y="198"/>
                    <a:pt x="146" y="198"/>
                  </a:cubicBezTo>
                  <a:cubicBezTo>
                    <a:pt x="146" y="199"/>
                    <a:pt x="146" y="199"/>
                    <a:pt x="146" y="199"/>
                  </a:cubicBezTo>
                  <a:cubicBezTo>
                    <a:pt x="146" y="199"/>
                    <a:pt x="146" y="199"/>
                    <a:pt x="146" y="199"/>
                  </a:cubicBezTo>
                  <a:cubicBezTo>
                    <a:pt x="146" y="199"/>
                    <a:pt x="146" y="199"/>
                    <a:pt x="146" y="199"/>
                  </a:cubicBezTo>
                  <a:lnTo>
                    <a:pt x="147" y="199"/>
                  </a:lnTo>
                  <a:close/>
                  <a:moveTo>
                    <a:pt x="145" y="198"/>
                  </a:moveTo>
                  <a:cubicBezTo>
                    <a:pt x="146" y="198"/>
                    <a:pt x="146" y="198"/>
                    <a:pt x="146" y="198"/>
                  </a:cubicBezTo>
                  <a:cubicBezTo>
                    <a:pt x="145" y="197"/>
                    <a:pt x="145" y="197"/>
                    <a:pt x="145" y="197"/>
                  </a:cubicBezTo>
                  <a:cubicBezTo>
                    <a:pt x="145" y="197"/>
                    <a:pt x="145" y="197"/>
                    <a:pt x="145" y="197"/>
                  </a:cubicBezTo>
                  <a:cubicBezTo>
                    <a:pt x="145" y="197"/>
                    <a:pt x="145" y="197"/>
                    <a:pt x="145" y="197"/>
                  </a:cubicBezTo>
                  <a:cubicBezTo>
                    <a:pt x="144" y="197"/>
                    <a:pt x="144" y="197"/>
                    <a:pt x="144" y="197"/>
                  </a:cubicBezTo>
                  <a:cubicBezTo>
                    <a:pt x="145" y="198"/>
                    <a:pt x="145" y="198"/>
                    <a:pt x="145" y="198"/>
                  </a:cubicBezTo>
                  <a:close/>
                  <a:moveTo>
                    <a:pt x="157" y="185"/>
                  </a:moveTo>
                  <a:cubicBezTo>
                    <a:pt x="157" y="186"/>
                    <a:pt x="157" y="186"/>
                    <a:pt x="157" y="186"/>
                  </a:cubicBezTo>
                  <a:cubicBezTo>
                    <a:pt x="157" y="186"/>
                    <a:pt x="157" y="185"/>
                    <a:pt x="157" y="185"/>
                  </a:cubicBezTo>
                  <a:close/>
                  <a:moveTo>
                    <a:pt x="148" y="200"/>
                  </a:moveTo>
                  <a:cubicBezTo>
                    <a:pt x="147" y="199"/>
                    <a:pt x="147" y="199"/>
                    <a:pt x="147" y="199"/>
                  </a:cubicBezTo>
                  <a:cubicBezTo>
                    <a:pt x="147" y="199"/>
                    <a:pt x="147" y="199"/>
                    <a:pt x="147" y="199"/>
                  </a:cubicBezTo>
                  <a:cubicBezTo>
                    <a:pt x="147" y="200"/>
                    <a:pt x="147" y="200"/>
                    <a:pt x="147" y="200"/>
                  </a:cubicBezTo>
                  <a:lnTo>
                    <a:pt x="148" y="200"/>
                  </a:lnTo>
                  <a:close/>
                  <a:moveTo>
                    <a:pt x="147" y="198"/>
                  </a:moveTo>
                  <a:cubicBezTo>
                    <a:pt x="148" y="198"/>
                    <a:pt x="148" y="198"/>
                    <a:pt x="148" y="198"/>
                  </a:cubicBezTo>
                  <a:cubicBezTo>
                    <a:pt x="148" y="198"/>
                    <a:pt x="148" y="198"/>
                    <a:pt x="148" y="198"/>
                  </a:cubicBezTo>
                  <a:cubicBezTo>
                    <a:pt x="148" y="198"/>
                    <a:pt x="148" y="198"/>
                    <a:pt x="148" y="198"/>
                  </a:cubicBezTo>
                  <a:cubicBezTo>
                    <a:pt x="149" y="198"/>
                    <a:pt x="149" y="198"/>
                    <a:pt x="149" y="198"/>
                  </a:cubicBezTo>
                  <a:cubicBezTo>
                    <a:pt x="147" y="198"/>
                    <a:pt x="147" y="198"/>
                    <a:pt x="147" y="198"/>
                  </a:cubicBezTo>
                  <a:cubicBezTo>
                    <a:pt x="148" y="197"/>
                    <a:pt x="148" y="197"/>
                    <a:pt x="148" y="197"/>
                  </a:cubicBezTo>
                  <a:cubicBezTo>
                    <a:pt x="147" y="198"/>
                    <a:pt x="147" y="198"/>
                    <a:pt x="147" y="198"/>
                  </a:cubicBezTo>
                  <a:cubicBezTo>
                    <a:pt x="147" y="198"/>
                    <a:pt x="147" y="198"/>
                    <a:pt x="147" y="198"/>
                  </a:cubicBezTo>
                  <a:cubicBezTo>
                    <a:pt x="147" y="198"/>
                    <a:pt x="147" y="198"/>
                    <a:pt x="147" y="199"/>
                  </a:cubicBezTo>
                  <a:lnTo>
                    <a:pt x="147" y="198"/>
                  </a:lnTo>
                  <a:close/>
                  <a:moveTo>
                    <a:pt x="145" y="199"/>
                  </a:moveTo>
                  <a:cubicBezTo>
                    <a:pt x="145" y="199"/>
                    <a:pt x="145" y="199"/>
                    <a:pt x="145" y="199"/>
                  </a:cubicBezTo>
                  <a:cubicBezTo>
                    <a:pt x="145" y="199"/>
                    <a:pt x="145" y="199"/>
                    <a:pt x="145" y="199"/>
                  </a:cubicBezTo>
                  <a:cubicBezTo>
                    <a:pt x="144" y="199"/>
                    <a:pt x="144" y="199"/>
                    <a:pt x="144" y="199"/>
                  </a:cubicBezTo>
                  <a:cubicBezTo>
                    <a:pt x="144" y="199"/>
                    <a:pt x="144" y="199"/>
                    <a:pt x="144" y="199"/>
                  </a:cubicBezTo>
                  <a:cubicBezTo>
                    <a:pt x="144" y="199"/>
                    <a:pt x="144" y="199"/>
                    <a:pt x="144" y="199"/>
                  </a:cubicBezTo>
                  <a:lnTo>
                    <a:pt x="145" y="199"/>
                  </a:lnTo>
                  <a:close/>
                  <a:moveTo>
                    <a:pt x="337" y="425"/>
                  </a:moveTo>
                  <a:cubicBezTo>
                    <a:pt x="337" y="425"/>
                    <a:pt x="337" y="425"/>
                    <a:pt x="337" y="425"/>
                  </a:cubicBezTo>
                  <a:cubicBezTo>
                    <a:pt x="337" y="425"/>
                    <a:pt x="337" y="425"/>
                    <a:pt x="337" y="425"/>
                  </a:cubicBezTo>
                  <a:cubicBezTo>
                    <a:pt x="337" y="425"/>
                    <a:pt x="337" y="425"/>
                    <a:pt x="337" y="425"/>
                  </a:cubicBezTo>
                  <a:cubicBezTo>
                    <a:pt x="336" y="425"/>
                    <a:pt x="336" y="425"/>
                    <a:pt x="336" y="425"/>
                  </a:cubicBezTo>
                  <a:cubicBezTo>
                    <a:pt x="336" y="425"/>
                    <a:pt x="336" y="425"/>
                    <a:pt x="336" y="425"/>
                  </a:cubicBezTo>
                  <a:cubicBezTo>
                    <a:pt x="336" y="426"/>
                    <a:pt x="336" y="426"/>
                    <a:pt x="336" y="426"/>
                  </a:cubicBezTo>
                  <a:cubicBezTo>
                    <a:pt x="336" y="426"/>
                    <a:pt x="336" y="426"/>
                    <a:pt x="336" y="426"/>
                  </a:cubicBezTo>
                  <a:cubicBezTo>
                    <a:pt x="336" y="426"/>
                    <a:pt x="337" y="426"/>
                    <a:pt x="337" y="425"/>
                  </a:cubicBezTo>
                  <a:close/>
                  <a:moveTo>
                    <a:pt x="347" y="423"/>
                  </a:moveTo>
                  <a:cubicBezTo>
                    <a:pt x="346" y="423"/>
                    <a:pt x="346" y="423"/>
                    <a:pt x="346" y="423"/>
                  </a:cubicBezTo>
                  <a:cubicBezTo>
                    <a:pt x="346" y="423"/>
                    <a:pt x="346" y="423"/>
                    <a:pt x="346" y="423"/>
                  </a:cubicBezTo>
                  <a:cubicBezTo>
                    <a:pt x="346" y="423"/>
                    <a:pt x="346" y="423"/>
                    <a:pt x="346" y="423"/>
                  </a:cubicBezTo>
                  <a:cubicBezTo>
                    <a:pt x="346" y="423"/>
                    <a:pt x="347" y="423"/>
                    <a:pt x="347" y="423"/>
                  </a:cubicBezTo>
                  <a:close/>
                  <a:moveTo>
                    <a:pt x="336" y="421"/>
                  </a:moveTo>
                  <a:cubicBezTo>
                    <a:pt x="337" y="421"/>
                    <a:pt x="337" y="421"/>
                    <a:pt x="337" y="421"/>
                  </a:cubicBezTo>
                  <a:cubicBezTo>
                    <a:pt x="337" y="421"/>
                    <a:pt x="337" y="421"/>
                    <a:pt x="337" y="421"/>
                  </a:cubicBezTo>
                  <a:cubicBezTo>
                    <a:pt x="336" y="420"/>
                    <a:pt x="336" y="420"/>
                    <a:pt x="336" y="420"/>
                  </a:cubicBezTo>
                  <a:cubicBezTo>
                    <a:pt x="336" y="421"/>
                    <a:pt x="336" y="420"/>
                    <a:pt x="336" y="420"/>
                  </a:cubicBezTo>
                  <a:cubicBezTo>
                    <a:pt x="336" y="420"/>
                    <a:pt x="336" y="420"/>
                    <a:pt x="336" y="420"/>
                  </a:cubicBezTo>
                  <a:cubicBezTo>
                    <a:pt x="335" y="420"/>
                    <a:pt x="335" y="420"/>
                    <a:pt x="335" y="420"/>
                  </a:cubicBezTo>
                  <a:cubicBezTo>
                    <a:pt x="335" y="421"/>
                    <a:pt x="336" y="421"/>
                    <a:pt x="336" y="421"/>
                  </a:cubicBezTo>
                  <a:cubicBezTo>
                    <a:pt x="336" y="421"/>
                    <a:pt x="336" y="421"/>
                    <a:pt x="336" y="421"/>
                  </a:cubicBezTo>
                  <a:close/>
                  <a:moveTo>
                    <a:pt x="336" y="439"/>
                  </a:moveTo>
                  <a:cubicBezTo>
                    <a:pt x="336" y="439"/>
                    <a:pt x="336" y="439"/>
                    <a:pt x="336" y="439"/>
                  </a:cubicBezTo>
                  <a:cubicBezTo>
                    <a:pt x="336" y="439"/>
                    <a:pt x="336" y="438"/>
                    <a:pt x="336" y="438"/>
                  </a:cubicBezTo>
                  <a:lnTo>
                    <a:pt x="336" y="439"/>
                  </a:lnTo>
                  <a:close/>
                  <a:moveTo>
                    <a:pt x="336" y="426"/>
                  </a:moveTo>
                  <a:cubicBezTo>
                    <a:pt x="335" y="426"/>
                    <a:pt x="336" y="426"/>
                    <a:pt x="336" y="426"/>
                  </a:cubicBezTo>
                  <a:cubicBezTo>
                    <a:pt x="335" y="426"/>
                    <a:pt x="335" y="426"/>
                    <a:pt x="335" y="426"/>
                  </a:cubicBezTo>
                  <a:cubicBezTo>
                    <a:pt x="335" y="426"/>
                    <a:pt x="335" y="426"/>
                    <a:pt x="335" y="426"/>
                  </a:cubicBezTo>
                  <a:cubicBezTo>
                    <a:pt x="335" y="426"/>
                    <a:pt x="336" y="426"/>
                    <a:pt x="336" y="426"/>
                  </a:cubicBezTo>
                  <a:close/>
                  <a:moveTo>
                    <a:pt x="339" y="427"/>
                  </a:moveTo>
                  <a:cubicBezTo>
                    <a:pt x="340" y="427"/>
                    <a:pt x="339" y="427"/>
                    <a:pt x="339" y="427"/>
                  </a:cubicBezTo>
                  <a:cubicBezTo>
                    <a:pt x="339" y="427"/>
                    <a:pt x="339" y="427"/>
                    <a:pt x="339" y="427"/>
                  </a:cubicBezTo>
                  <a:close/>
                  <a:moveTo>
                    <a:pt x="346" y="422"/>
                  </a:moveTo>
                  <a:cubicBezTo>
                    <a:pt x="346" y="422"/>
                    <a:pt x="346" y="422"/>
                    <a:pt x="346" y="422"/>
                  </a:cubicBezTo>
                  <a:cubicBezTo>
                    <a:pt x="346" y="422"/>
                    <a:pt x="346" y="423"/>
                    <a:pt x="346" y="422"/>
                  </a:cubicBezTo>
                  <a:close/>
                  <a:moveTo>
                    <a:pt x="336" y="428"/>
                  </a:moveTo>
                  <a:cubicBezTo>
                    <a:pt x="336" y="428"/>
                    <a:pt x="336" y="428"/>
                    <a:pt x="336" y="428"/>
                  </a:cubicBezTo>
                  <a:cubicBezTo>
                    <a:pt x="336" y="429"/>
                    <a:pt x="336" y="429"/>
                    <a:pt x="336" y="429"/>
                  </a:cubicBezTo>
                  <a:cubicBezTo>
                    <a:pt x="336" y="429"/>
                    <a:pt x="336" y="429"/>
                    <a:pt x="336" y="429"/>
                  </a:cubicBezTo>
                  <a:cubicBezTo>
                    <a:pt x="336" y="429"/>
                    <a:pt x="336" y="428"/>
                    <a:pt x="336" y="428"/>
                  </a:cubicBezTo>
                  <a:close/>
                  <a:moveTo>
                    <a:pt x="345" y="423"/>
                  </a:moveTo>
                  <a:cubicBezTo>
                    <a:pt x="345" y="423"/>
                    <a:pt x="345" y="423"/>
                    <a:pt x="345" y="423"/>
                  </a:cubicBezTo>
                  <a:cubicBezTo>
                    <a:pt x="345" y="423"/>
                    <a:pt x="345" y="423"/>
                    <a:pt x="345" y="423"/>
                  </a:cubicBezTo>
                  <a:cubicBezTo>
                    <a:pt x="345" y="423"/>
                    <a:pt x="345" y="423"/>
                    <a:pt x="345" y="423"/>
                  </a:cubicBezTo>
                  <a:cubicBezTo>
                    <a:pt x="345" y="423"/>
                    <a:pt x="345" y="423"/>
                    <a:pt x="345" y="423"/>
                  </a:cubicBezTo>
                  <a:cubicBezTo>
                    <a:pt x="345" y="423"/>
                    <a:pt x="345" y="423"/>
                    <a:pt x="345" y="423"/>
                  </a:cubicBezTo>
                  <a:cubicBezTo>
                    <a:pt x="345" y="423"/>
                    <a:pt x="345" y="423"/>
                    <a:pt x="345" y="423"/>
                  </a:cubicBezTo>
                  <a:close/>
                  <a:moveTo>
                    <a:pt x="339" y="412"/>
                  </a:moveTo>
                  <a:cubicBezTo>
                    <a:pt x="339" y="412"/>
                    <a:pt x="339" y="412"/>
                    <a:pt x="339" y="412"/>
                  </a:cubicBezTo>
                  <a:cubicBezTo>
                    <a:pt x="339" y="412"/>
                    <a:pt x="339" y="412"/>
                    <a:pt x="339" y="412"/>
                  </a:cubicBezTo>
                  <a:cubicBezTo>
                    <a:pt x="338" y="412"/>
                    <a:pt x="338" y="412"/>
                    <a:pt x="338" y="412"/>
                  </a:cubicBezTo>
                  <a:cubicBezTo>
                    <a:pt x="338" y="412"/>
                    <a:pt x="338" y="412"/>
                    <a:pt x="338" y="412"/>
                  </a:cubicBezTo>
                  <a:cubicBezTo>
                    <a:pt x="338" y="412"/>
                    <a:pt x="338" y="412"/>
                    <a:pt x="338" y="412"/>
                  </a:cubicBezTo>
                  <a:lnTo>
                    <a:pt x="339" y="412"/>
                  </a:lnTo>
                  <a:close/>
                  <a:moveTo>
                    <a:pt x="338" y="429"/>
                  </a:moveTo>
                  <a:cubicBezTo>
                    <a:pt x="338" y="429"/>
                    <a:pt x="338" y="429"/>
                    <a:pt x="338" y="429"/>
                  </a:cubicBezTo>
                  <a:cubicBezTo>
                    <a:pt x="338" y="428"/>
                    <a:pt x="337" y="428"/>
                    <a:pt x="337" y="428"/>
                  </a:cubicBezTo>
                  <a:cubicBezTo>
                    <a:pt x="337" y="428"/>
                    <a:pt x="337" y="428"/>
                    <a:pt x="337" y="428"/>
                  </a:cubicBezTo>
                  <a:cubicBezTo>
                    <a:pt x="337" y="428"/>
                    <a:pt x="337" y="428"/>
                    <a:pt x="337" y="428"/>
                  </a:cubicBezTo>
                  <a:cubicBezTo>
                    <a:pt x="337" y="428"/>
                    <a:pt x="337" y="429"/>
                    <a:pt x="338" y="429"/>
                  </a:cubicBezTo>
                  <a:close/>
                  <a:moveTo>
                    <a:pt x="344" y="429"/>
                  </a:moveTo>
                  <a:cubicBezTo>
                    <a:pt x="344" y="429"/>
                    <a:pt x="344" y="429"/>
                    <a:pt x="344" y="429"/>
                  </a:cubicBezTo>
                  <a:cubicBezTo>
                    <a:pt x="344" y="429"/>
                    <a:pt x="344" y="429"/>
                    <a:pt x="344" y="429"/>
                  </a:cubicBezTo>
                  <a:cubicBezTo>
                    <a:pt x="344" y="429"/>
                    <a:pt x="344" y="429"/>
                    <a:pt x="344" y="429"/>
                  </a:cubicBezTo>
                  <a:cubicBezTo>
                    <a:pt x="344" y="429"/>
                    <a:pt x="344" y="429"/>
                    <a:pt x="344" y="429"/>
                  </a:cubicBezTo>
                  <a:cubicBezTo>
                    <a:pt x="343" y="429"/>
                    <a:pt x="343" y="430"/>
                    <a:pt x="343" y="430"/>
                  </a:cubicBezTo>
                  <a:cubicBezTo>
                    <a:pt x="344" y="430"/>
                    <a:pt x="344" y="430"/>
                    <a:pt x="344" y="430"/>
                  </a:cubicBezTo>
                  <a:cubicBezTo>
                    <a:pt x="344" y="430"/>
                    <a:pt x="344" y="430"/>
                    <a:pt x="344" y="430"/>
                  </a:cubicBezTo>
                  <a:cubicBezTo>
                    <a:pt x="344" y="430"/>
                    <a:pt x="344" y="430"/>
                    <a:pt x="344" y="430"/>
                  </a:cubicBezTo>
                  <a:cubicBezTo>
                    <a:pt x="344" y="429"/>
                    <a:pt x="344" y="429"/>
                    <a:pt x="344" y="429"/>
                  </a:cubicBezTo>
                  <a:cubicBezTo>
                    <a:pt x="344" y="429"/>
                    <a:pt x="345" y="429"/>
                    <a:pt x="345" y="429"/>
                  </a:cubicBezTo>
                  <a:cubicBezTo>
                    <a:pt x="344" y="429"/>
                    <a:pt x="344" y="429"/>
                    <a:pt x="344" y="429"/>
                  </a:cubicBezTo>
                  <a:cubicBezTo>
                    <a:pt x="344" y="429"/>
                    <a:pt x="344" y="429"/>
                    <a:pt x="344" y="429"/>
                  </a:cubicBezTo>
                  <a:close/>
                  <a:moveTo>
                    <a:pt x="345" y="420"/>
                  </a:moveTo>
                  <a:cubicBezTo>
                    <a:pt x="345" y="420"/>
                    <a:pt x="345" y="420"/>
                    <a:pt x="345" y="420"/>
                  </a:cubicBezTo>
                  <a:cubicBezTo>
                    <a:pt x="345" y="420"/>
                    <a:pt x="345" y="421"/>
                    <a:pt x="345" y="421"/>
                  </a:cubicBezTo>
                  <a:cubicBezTo>
                    <a:pt x="345" y="421"/>
                    <a:pt x="345" y="421"/>
                    <a:pt x="345" y="421"/>
                  </a:cubicBezTo>
                  <a:cubicBezTo>
                    <a:pt x="345" y="421"/>
                    <a:pt x="345" y="421"/>
                    <a:pt x="345" y="421"/>
                  </a:cubicBezTo>
                  <a:cubicBezTo>
                    <a:pt x="345" y="421"/>
                    <a:pt x="345" y="421"/>
                    <a:pt x="345" y="421"/>
                  </a:cubicBezTo>
                  <a:cubicBezTo>
                    <a:pt x="345" y="421"/>
                    <a:pt x="345" y="421"/>
                    <a:pt x="345" y="421"/>
                  </a:cubicBezTo>
                  <a:lnTo>
                    <a:pt x="345" y="420"/>
                  </a:lnTo>
                  <a:close/>
                  <a:moveTo>
                    <a:pt x="347" y="422"/>
                  </a:moveTo>
                  <a:cubicBezTo>
                    <a:pt x="348" y="422"/>
                    <a:pt x="348" y="422"/>
                    <a:pt x="348" y="422"/>
                  </a:cubicBezTo>
                  <a:cubicBezTo>
                    <a:pt x="348" y="422"/>
                    <a:pt x="348" y="422"/>
                    <a:pt x="348" y="422"/>
                  </a:cubicBezTo>
                  <a:cubicBezTo>
                    <a:pt x="348" y="422"/>
                    <a:pt x="348" y="422"/>
                    <a:pt x="348" y="422"/>
                  </a:cubicBezTo>
                  <a:lnTo>
                    <a:pt x="347" y="422"/>
                  </a:lnTo>
                  <a:close/>
                  <a:moveTo>
                    <a:pt x="347" y="420"/>
                  </a:moveTo>
                  <a:cubicBezTo>
                    <a:pt x="347" y="420"/>
                    <a:pt x="347" y="419"/>
                    <a:pt x="348" y="419"/>
                  </a:cubicBezTo>
                  <a:cubicBezTo>
                    <a:pt x="348" y="419"/>
                    <a:pt x="348" y="419"/>
                    <a:pt x="348" y="419"/>
                  </a:cubicBezTo>
                  <a:cubicBezTo>
                    <a:pt x="348" y="419"/>
                    <a:pt x="348" y="419"/>
                    <a:pt x="348" y="419"/>
                  </a:cubicBezTo>
                  <a:cubicBezTo>
                    <a:pt x="348" y="419"/>
                    <a:pt x="348" y="419"/>
                    <a:pt x="348" y="419"/>
                  </a:cubicBezTo>
                  <a:cubicBezTo>
                    <a:pt x="348" y="419"/>
                    <a:pt x="348" y="419"/>
                    <a:pt x="348" y="419"/>
                  </a:cubicBezTo>
                  <a:cubicBezTo>
                    <a:pt x="348" y="419"/>
                    <a:pt x="348" y="419"/>
                    <a:pt x="348" y="419"/>
                  </a:cubicBezTo>
                  <a:cubicBezTo>
                    <a:pt x="347" y="419"/>
                    <a:pt x="347" y="418"/>
                    <a:pt x="346" y="419"/>
                  </a:cubicBezTo>
                  <a:cubicBezTo>
                    <a:pt x="346" y="419"/>
                    <a:pt x="346" y="419"/>
                    <a:pt x="346" y="419"/>
                  </a:cubicBezTo>
                  <a:cubicBezTo>
                    <a:pt x="345" y="419"/>
                    <a:pt x="345" y="419"/>
                    <a:pt x="345" y="419"/>
                  </a:cubicBezTo>
                  <a:cubicBezTo>
                    <a:pt x="345" y="419"/>
                    <a:pt x="345" y="419"/>
                    <a:pt x="345" y="419"/>
                  </a:cubicBezTo>
                  <a:cubicBezTo>
                    <a:pt x="345" y="420"/>
                    <a:pt x="345" y="420"/>
                    <a:pt x="345" y="420"/>
                  </a:cubicBezTo>
                  <a:cubicBezTo>
                    <a:pt x="345" y="420"/>
                    <a:pt x="345" y="420"/>
                    <a:pt x="345" y="420"/>
                  </a:cubicBezTo>
                  <a:cubicBezTo>
                    <a:pt x="346" y="419"/>
                    <a:pt x="346" y="419"/>
                    <a:pt x="346" y="419"/>
                  </a:cubicBezTo>
                  <a:cubicBezTo>
                    <a:pt x="346" y="419"/>
                    <a:pt x="346" y="419"/>
                    <a:pt x="346" y="419"/>
                  </a:cubicBezTo>
                  <a:cubicBezTo>
                    <a:pt x="346" y="419"/>
                    <a:pt x="346" y="419"/>
                    <a:pt x="346" y="419"/>
                  </a:cubicBezTo>
                  <a:lnTo>
                    <a:pt x="347" y="420"/>
                  </a:lnTo>
                  <a:close/>
                  <a:moveTo>
                    <a:pt x="339" y="396"/>
                  </a:moveTo>
                  <a:cubicBezTo>
                    <a:pt x="340" y="396"/>
                    <a:pt x="339" y="395"/>
                    <a:pt x="338" y="395"/>
                  </a:cubicBezTo>
                  <a:cubicBezTo>
                    <a:pt x="338" y="395"/>
                    <a:pt x="338" y="395"/>
                    <a:pt x="338" y="395"/>
                  </a:cubicBezTo>
                  <a:cubicBezTo>
                    <a:pt x="337" y="396"/>
                    <a:pt x="339" y="396"/>
                    <a:pt x="339" y="396"/>
                  </a:cubicBezTo>
                  <a:close/>
                  <a:moveTo>
                    <a:pt x="338" y="427"/>
                  </a:moveTo>
                  <a:cubicBezTo>
                    <a:pt x="338" y="427"/>
                    <a:pt x="338" y="427"/>
                    <a:pt x="338" y="427"/>
                  </a:cubicBezTo>
                  <a:cubicBezTo>
                    <a:pt x="338" y="427"/>
                    <a:pt x="338" y="427"/>
                    <a:pt x="338" y="427"/>
                  </a:cubicBezTo>
                  <a:cubicBezTo>
                    <a:pt x="338" y="427"/>
                    <a:pt x="338" y="427"/>
                    <a:pt x="338" y="427"/>
                  </a:cubicBezTo>
                  <a:close/>
                  <a:moveTo>
                    <a:pt x="328" y="444"/>
                  </a:moveTo>
                  <a:cubicBezTo>
                    <a:pt x="329" y="444"/>
                    <a:pt x="329" y="444"/>
                    <a:pt x="329" y="444"/>
                  </a:cubicBezTo>
                  <a:cubicBezTo>
                    <a:pt x="329" y="444"/>
                    <a:pt x="329" y="443"/>
                    <a:pt x="329" y="443"/>
                  </a:cubicBezTo>
                  <a:cubicBezTo>
                    <a:pt x="328" y="443"/>
                    <a:pt x="328" y="443"/>
                    <a:pt x="328" y="443"/>
                  </a:cubicBezTo>
                  <a:lnTo>
                    <a:pt x="328" y="444"/>
                  </a:lnTo>
                  <a:close/>
                  <a:moveTo>
                    <a:pt x="338" y="431"/>
                  </a:moveTo>
                  <a:cubicBezTo>
                    <a:pt x="338" y="431"/>
                    <a:pt x="338" y="431"/>
                    <a:pt x="338" y="431"/>
                  </a:cubicBezTo>
                  <a:cubicBezTo>
                    <a:pt x="338" y="430"/>
                    <a:pt x="338" y="430"/>
                    <a:pt x="338" y="430"/>
                  </a:cubicBezTo>
                  <a:cubicBezTo>
                    <a:pt x="338" y="430"/>
                    <a:pt x="338" y="430"/>
                    <a:pt x="338" y="430"/>
                  </a:cubicBezTo>
                  <a:cubicBezTo>
                    <a:pt x="338" y="430"/>
                    <a:pt x="338" y="431"/>
                    <a:pt x="338" y="431"/>
                  </a:cubicBezTo>
                  <a:cubicBezTo>
                    <a:pt x="338" y="431"/>
                    <a:pt x="338" y="431"/>
                    <a:pt x="338" y="431"/>
                  </a:cubicBezTo>
                  <a:cubicBezTo>
                    <a:pt x="338" y="431"/>
                    <a:pt x="338" y="431"/>
                    <a:pt x="338" y="431"/>
                  </a:cubicBezTo>
                  <a:cubicBezTo>
                    <a:pt x="337" y="431"/>
                    <a:pt x="337" y="431"/>
                    <a:pt x="337" y="431"/>
                  </a:cubicBezTo>
                  <a:cubicBezTo>
                    <a:pt x="338" y="431"/>
                    <a:pt x="338" y="431"/>
                    <a:pt x="338" y="431"/>
                  </a:cubicBezTo>
                  <a:cubicBezTo>
                    <a:pt x="338" y="431"/>
                    <a:pt x="338" y="431"/>
                    <a:pt x="338" y="431"/>
                  </a:cubicBezTo>
                  <a:close/>
                  <a:moveTo>
                    <a:pt x="321" y="431"/>
                  </a:moveTo>
                  <a:cubicBezTo>
                    <a:pt x="320" y="431"/>
                    <a:pt x="320" y="433"/>
                    <a:pt x="321" y="433"/>
                  </a:cubicBezTo>
                  <a:cubicBezTo>
                    <a:pt x="323" y="433"/>
                    <a:pt x="321" y="431"/>
                    <a:pt x="321" y="431"/>
                  </a:cubicBezTo>
                  <a:close/>
                  <a:moveTo>
                    <a:pt x="339" y="424"/>
                  </a:moveTo>
                  <a:cubicBezTo>
                    <a:pt x="339" y="424"/>
                    <a:pt x="339" y="424"/>
                    <a:pt x="339" y="424"/>
                  </a:cubicBezTo>
                  <a:cubicBezTo>
                    <a:pt x="338" y="424"/>
                    <a:pt x="338" y="425"/>
                    <a:pt x="337" y="425"/>
                  </a:cubicBezTo>
                  <a:cubicBezTo>
                    <a:pt x="338" y="426"/>
                    <a:pt x="338" y="426"/>
                    <a:pt x="338" y="426"/>
                  </a:cubicBezTo>
                  <a:cubicBezTo>
                    <a:pt x="338" y="426"/>
                    <a:pt x="338" y="426"/>
                    <a:pt x="338" y="426"/>
                  </a:cubicBezTo>
                  <a:cubicBezTo>
                    <a:pt x="338" y="426"/>
                    <a:pt x="338" y="426"/>
                    <a:pt x="338" y="426"/>
                  </a:cubicBezTo>
                  <a:cubicBezTo>
                    <a:pt x="338" y="426"/>
                    <a:pt x="338" y="426"/>
                    <a:pt x="338" y="427"/>
                  </a:cubicBezTo>
                  <a:cubicBezTo>
                    <a:pt x="339" y="426"/>
                    <a:pt x="339" y="425"/>
                    <a:pt x="339" y="424"/>
                  </a:cubicBezTo>
                  <a:close/>
                  <a:moveTo>
                    <a:pt x="306" y="418"/>
                  </a:moveTo>
                  <a:cubicBezTo>
                    <a:pt x="306" y="418"/>
                    <a:pt x="304" y="419"/>
                    <a:pt x="306" y="420"/>
                  </a:cubicBezTo>
                  <a:cubicBezTo>
                    <a:pt x="306" y="420"/>
                    <a:pt x="307" y="420"/>
                    <a:pt x="308" y="420"/>
                  </a:cubicBezTo>
                  <a:cubicBezTo>
                    <a:pt x="308" y="419"/>
                    <a:pt x="308" y="419"/>
                    <a:pt x="308" y="419"/>
                  </a:cubicBezTo>
                  <a:cubicBezTo>
                    <a:pt x="307" y="419"/>
                    <a:pt x="306" y="419"/>
                    <a:pt x="306" y="418"/>
                  </a:cubicBezTo>
                  <a:close/>
                  <a:moveTo>
                    <a:pt x="338" y="395"/>
                  </a:moveTo>
                  <a:cubicBezTo>
                    <a:pt x="339" y="395"/>
                    <a:pt x="338" y="395"/>
                    <a:pt x="338" y="395"/>
                  </a:cubicBezTo>
                  <a:close/>
                  <a:moveTo>
                    <a:pt x="347" y="424"/>
                  </a:moveTo>
                  <a:cubicBezTo>
                    <a:pt x="347" y="424"/>
                    <a:pt x="347" y="424"/>
                    <a:pt x="347" y="424"/>
                  </a:cubicBezTo>
                  <a:cubicBezTo>
                    <a:pt x="347" y="424"/>
                    <a:pt x="347" y="424"/>
                    <a:pt x="347" y="424"/>
                  </a:cubicBezTo>
                  <a:cubicBezTo>
                    <a:pt x="347" y="424"/>
                    <a:pt x="347" y="424"/>
                    <a:pt x="347" y="424"/>
                  </a:cubicBezTo>
                  <a:cubicBezTo>
                    <a:pt x="347" y="425"/>
                    <a:pt x="347" y="425"/>
                    <a:pt x="347" y="425"/>
                  </a:cubicBezTo>
                  <a:cubicBezTo>
                    <a:pt x="347" y="425"/>
                    <a:pt x="347" y="425"/>
                    <a:pt x="347" y="425"/>
                  </a:cubicBezTo>
                  <a:cubicBezTo>
                    <a:pt x="347" y="425"/>
                    <a:pt x="347" y="424"/>
                    <a:pt x="347" y="424"/>
                  </a:cubicBezTo>
                  <a:cubicBezTo>
                    <a:pt x="347" y="424"/>
                    <a:pt x="347" y="424"/>
                    <a:pt x="347" y="424"/>
                  </a:cubicBezTo>
                  <a:close/>
                  <a:moveTo>
                    <a:pt x="343" y="420"/>
                  </a:moveTo>
                  <a:cubicBezTo>
                    <a:pt x="342" y="420"/>
                    <a:pt x="342" y="420"/>
                    <a:pt x="341" y="421"/>
                  </a:cubicBezTo>
                  <a:cubicBezTo>
                    <a:pt x="341" y="421"/>
                    <a:pt x="341" y="421"/>
                    <a:pt x="341" y="421"/>
                  </a:cubicBezTo>
                  <a:cubicBezTo>
                    <a:pt x="342" y="421"/>
                    <a:pt x="343" y="420"/>
                    <a:pt x="344" y="420"/>
                  </a:cubicBezTo>
                  <a:cubicBezTo>
                    <a:pt x="343" y="420"/>
                    <a:pt x="343" y="420"/>
                    <a:pt x="343" y="420"/>
                  </a:cubicBezTo>
                  <a:close/>
                  <a:moveTo>
                    <a:pt x="331" y="410"/>
                  </a:moveTo>
                  <a:cubicBezTo>
                    <a:pt x="332" y="410"/>
                    <a:pt x="332" y="410"/>
                    <a:pt x="332" y="410"/>
                  </a:cubicBezTo>
                  <a:cubicBezTo>
                    <a:pt x="332" y="410"/>
                    <a:pt x="332" y="410"/>
                    <a:pt x="332" y="410"/>
                  </a:cubicBezTo>
                  <a:cubicBezTo>
                    <a:pt x="332" y="410"/>
                    <a:pt x="332" y="410"/>
                    <a:pt x="332" y="410"/>
                  </a:cubicBezTo>
                  <a:cubicBezTo>
                    <a:pt x="332" y="410"/>
                    <a:pt x="332" y="410"/>
                    <a:pt x="332" y="410"/>
                  </a:cubicBezTo>
                  <a:cubicBezTo>
                    <a:pt x="332" y="411"/>
                    <a:pt x="332" y="411"/>
                    <a:pt x="332" y="411"/>
                  </a:cubicBezTo>
                  <a:cubicBezTo>
                    <a:pt x="332" y="411"/>
                    <a:pt x="332" y="410"/>
                    <a:pt x="332" y="410"/>
                  </a:cubicBezTo>
                  <a:cubicBezTo>
                    <a:pt x="332" y="411"/>
                    <a:pt x="332" y="411"/>
                    <a:pt x="332" y="411"/>
                  </a:cubicBezTo>
                  <a:cubicBezTo>
                    <a:pt x="333" y="410"/>
                    <a:pt x="332" y="410"/>
                    <a:pt x="332" y="410"/>
                  </a:cubicBezTo>
                  <a:cubicBezTo>
                    <a:pt x="332" y="410"/>
                    <a:pt x="332" y="409"/>
                    <a:pt x="332" y="409"/>
                  </a:cubicBezTo>
                  <a:cubicBezTo>
                    <a:pt x="331" y="409"/>
                    <a:pt x="331" y="409"/>
                    <a:pt x="331" y="409"/>
                  </a:cubicBezTo>
                  <a:cubicBezTo>
                    <a:pt x="331" y="409"/>
                    <a:pt x="331" y="409"/>
                    <a:pt x="331" y="409"/>
                  </a:cubicBezTo>
                  <a:cubicBezTo>
                    <a:pt x="331" y="409"/>
                    <a:pt x="331" y="409"/>
                    <a:pt x="331" y="409"/>
                  </a:cubicBezTo>
                  <a:cubicBezTo>
                    <a:pt x="331" y="409"/>
                    <a:pt x="331" y="410"/>
                    <a:pt x="331" y="410"/>
                  </a:cubicBezTo>
                  <a:close/>
                  <a:moveTo>
                    <a:pt x="343" y="440"/>
                  </a:moveTo>
                  <a:cubicBezTo>
                    <a:pt x="343" y="440"/>
                    <a:pt x="343" y="440"/>
                    <a:pt x="343" y="440"/>
                  </a:cubicBezTo>
                  <a:cubicBezTo>
                    <a:pt x="342" y="440"/>
                    <a:pt x="342" y="440"/>
                    <a:pt x="342" y="440"/>
                  </a:cubicBezTo>
                  <a:cubicBezTo>
                    <a:pt x="342" y="440"/>
                    <a:pt x="342" y="441"/>
                    <a:pt x="342" y="441"/>
                  </a:cubicBezTo>
                  <a:cubicBezTo>
                    <a:pt x="342" y="440"/>
                    <a:pt x="342" y="440"/>
                    <a:pt x="342" y="440"/>
                  </a:cubicBezTo>
                  <a:cubicBezTo>
                    <a:pt x="341" y="440"/>
                    <a:pt x="341" y="440"/>
                    <a:pt x="341" y="441"/>
                  </a:cubicBezTo>
                  <a:cubicBezTo>
                    <a:pt x="340" y="441"/>
                    <a:pt x="340" y="441"/>
                    <a:pt x="340" y="441"/>
                  </a:cubicBezTo>
                  <a:cubicBezTo>
                    <a:pt x="340" y="441"/>
                    <a:pt x="340" y="441"/>
                    <a:pt x="340" y="441"/>
                  </a:cubicBezTo>
                  <a:cubicBezTo>
                    <a:pt x="340" y="441"/>
                    <a:pt x="340" y="441"/>
                    <a:pt x="339" y="441"/>
                  </a:cubicBezTo>
                  <a:cubicBezTo>
                    <a:pt x="339" y="441"/>
                    <a:pt x="339" y="440"/>
                    <a:pt x="339" y="440"/>
                  </a:cubicBezTo>
                  <a:cubicBezTo>
                    <a:pt x="339" y="440"/>
                    <a:pt x="339" y="440"/>
                    <a:pt x="339" y="440"/>
                  </a:cubicBezTo>
                  <a:cubicBezTo>
                    <a:pt x="339" y="440"/>
                    <a:pt x="339" y="440"/>
                    <a:pt x="339" y="439"/>
                  </a:cubicBezTo>
                  <a:cubicBezTo>
                    <a:pt x="339" y="440"/>
                    <a:pt x="338" y="440"/>
                    <a:pt x="337" y="440"/>
                  </a:cubicBezTo>
                  <a:cubicBezTo>
                    <a:pt x="337" y="439"/>
                    <a:pt x="337" y="439"/>
                    <a:pt x="337" y="439"/>
                  </a:cubicBezTo>
                  <a:cubicBezTo>
                    <a:pt x="337" y="440"/>
                    <a:pt x="336" y="439"/>
                    <a:pt x="336" y="439"/>
                  </a:cubicBezTo>
                  <a:cubicBezTo>
                    <a:pt x="336" y="439"/>
                    <a:pt x="335" y="439"/>
                    <a:pt x="335" y="439"/>
                  </a:cubicBezTo>
                  <a:cubicBezTo>
                    <a:pt x="335" y="439"/>
                    <a:pt x="335" y="439"/>
                    <a:pt x="334" y="439"/>
                  </a:cubicBezTo>
                  <a:cubicBezTo>
                    <a:pt x="334" y="439"/>
                    <a:pt x="334" y="439"/>
                    <a:pt x="334" y="439"/>
                  </a:cubicBezTo>
                  <a:cubicBezTo>
                    <a:pt x="333" y="439"/>
                    <a:pt x="332" y="439"/>
                    <a:pt x="331" y="439"/>
                  </a:cubicBezTo>
                  <a:cubicBezTo>
                    <a:pt x="331" y="439"/>
                    <a:pt x="331" y="439"/>
                    <a:pt x="331" y="439"/>
                  </a:cubicBezTo>
                  <a:cubicBezTo>
                    <a:pt x="330" y="439"/>
                    <a:pt x="330" y="439"/>
                    <a:pt x="330" y="439"/>
                  </a:cubicBezTo>
                  <a:cubicBezTo>
                    <a:pt x="330" y="439"/>
                    <a:pt x="330" y="439"/>
                    <a:pt x="330" y="439"/>
                  </a:cubicBezTo>
                  <a:cubicBezTo>
                    <a:pt x="330" y="439"/>
                    <a:pt x="330" y="439"/>
                    <a:pt x="330" y="438"/>
                  </a:cubicBezTo>
                  <a:cubicBezTo>
                    <a:pt x="329" y="439"/>
                    <a:pt x="329" y="439"/>
                    <a:pt x="329" y="439"/>
                  </a:cubicBezTo>
                  <a:cubicBezTo>
                    <a:pt x="328" y="438"/>
                    <a:pt x="328" y="438"/>
                    <a:pt x="328" y="438"/>
                  </a:cubicBezTo>
                  <a:cubicBezTo>
                    <a:pt x="329" y="438"/>
                    <a:pt x="329" y="438"/>
                    <a:pt x="329" y="438"/>
                  </a:cubicBezTo>
                  <a:cubicBezTo>
                    <a:pt x="329" y="438"/>
                    <a:pt x="329" y="438"/>
                    <a:pt x="329" y="438"/>
                  </a:cubicBezTo>
                  <a:cubicBezTo>
                    <a:pt x="329" y="437"/>
                    <a:pt x="329" y="437"/>
                    <a:pt x="329" y="437"/>
                  </a:cubicBezTo>
                  <a:cubicBezTo>
                    <a:pt x="329" y="437"/>
                    <a:pt x="329" y="437"/>
                    <a:pt x="329" y="437"/>
                  </a:cubicBezTo>
                  <a:cubicBezTo>
                    <a:pt x="328" y="437"/>
                    <a:pt x="328" y="437"/>
                    <a:pt x="328" y="437"/>
                  </a:cubicBezTo>
                  <a:cubicBezTo>
                    <a:pt x="329" y="438"/>
                    <a:pt x="329" y="438"/>
                    <a:pt x="329" y="438"/>
                  </a:cubicBezTo>
                  <a:cubicBezTo>
                    <a:pt x="328" y="438"/>
                    <a:pt x="328" y="438"/>
                    <a:pt x="328" y="438"/>
                  </a:cubicBezTo>
                  <a:cubicBezTo>
                    <a:pt x="328" y="438"/>
                    <a:pt x="327" y="438"/>
                    <a:pt x="327" y="438"/>
                  </a:cubicBezTo>
                  <a:cubicBezTo>
                    <a:pt x="327" y="438"/>
                    <a:pt x="327" y="438"/>
                    <a:pt x="327" y="438"/>
                  </a:cubicBezTo>
                  <a:cubicBezTo>
                    <a:pt x="326" y="437"/>
                    <a:pt x="326" y="437"/>
                    <a:pt x="326" y="437"/>
                  </a:cubicBezTo>
                  <a:cubicBezTo>
                    <a:pt x="327" y="437"/>
                    <a:pt x="326" y="437"/>
                    <a:pt x="326" y="437"/>
                  </a:cubicBezTo>
                  <a:cubicBezTo>
                    <a:pt x="326" y="437"/>
                    <a:pt x="326" y="437"/>
                    <a:pt x="326" y="437"/>
                  </a:cubicBezTo>
                  <a:cubicBezTo>
                    <a:pt x="326" y="437"/>
                    <a:pt x="326" y="437"/>
                    <a:pt x="326" y="437"/>
                  </a:cubicBezTo>
                  <a:cubicBezTo>
                    <a:pt x="326" y="437"/>
                    <a:pt x="326" y="438"/>
                    <a:pt x="326" y="438"/>
                  </a:cubicBezTo>
                  <a:cubicBezTo>
                    <a:pt x="326" y="438"/>
                    <a:pt x="326" y="438"/>
                    <a:pt x="326" y="438"/>
                  </a:cubicBezTo>
                  <a:cubicBezTo>
                    <a:pt x="326" y="438"/>
                    <a:pt x="326" y="438"/>
                    <a:pt x="326" y="438"/>
                  </a:cubicBezTo>
                  <a:cubicBezTo>
                    <a:pt x="326" y="438"/>
                    <a:pt x="326" y="438"/>
                    <a:pt x="326" y="438"/>
                  </a:cubicBezTo>
                  <a:cubicBezTo>
                    <a:pt x="325" y="438"/>
                    <a:pt x="325" y="438"/>
                    <a:pt x="325" y="438"/>
                  </a:cubicBezTo>
                  <a:cubicBezTo>
                    <a:pt x="325" y="438"/>
                    <a:pt x="325" y="437"/>
                    <a:pt x="325" y="437"/>
                  </a:cubicBezTo>
                  <a:cubicBezTo>
                    <a:pt x="325" y="437"/>
                    <a:pt x="325" y="438"/>
                    <a:pt x="325" y="438"/>
                  </a:cubicBezTo>
                  <a:cubicBezTo>
                    <a:pt x="325" y="438"/>
                    <a:pt x="325" y="438"/>
                    <a:pt x="325" y="438"/>
                  </a:cubicBezTo>
                  <a:cubicBezTo>
                    <a:pt x="325" y="439"/>
                    <a:pt x="325" y="439"/>
                    <a:pt x="325" y="439"/>
                  </a:cubicBezTo>
                  <a:cubicBezTo>
                    <a:pt x="325" y="439"/>
                    <a:pt x="325" y="439"/>
                    <a:pt x="325" y="439"/>
                  </a:cubicBezTo>
                  <a:cubicBezTo>
                    <a:pt x="325" y="439"/>
                    <a:pt x="325" y="439"/>
                    <a:pt x="325" y="439"/>
                  </a:cubicBezTo>
                  <a:cubicBezTo>
                    <a:pt x="325" y="440"/>
                    <a:pt x="325" y="440"/>
                    <a:pt x="325" y="440"/>
                  </a:cubicBezTo>
                  <a:cubicBezTo>
                    <a:pt x="325" y="440"/>
                    <a:pt x="325" y="440"/>
                    <a:pt x="325" y="440"/>
                  </a:cubicBezTo>
                  <a:cubicBezTo>
                    <a:pt x="325" y="440"/>
                    <a:pt x="325" y="440"/>
                    <a:pt x="325" y="440"/>
                  </a:cubicBezTo>
                  <a:cubicBezTo>
                    <a:pt x="325" y="440"/>
                    <a:pt x="326" y="440"/>
                    <a:pt x="326" y="440"/>
                  </a:cubicBezTo>
                  <a:cubicBezTo>
                    <a:pt x="326" y="440"/>
                    <a:pt x="326" y="440"/>
                    <a:pt x="326" y="440"/>
                  </a:cubicBezTo>
                  <a:cubicBezTo>
                    <a:pt x="327" y="440"/>
                    <a:pt x="327" y="440"/>
                    <a:pt x="327" y="440"/>
                  </a:cubicBezTo>
                  <a:cubicBezTo>
                    <a:pt x="327" y="440"/>
                    <a:pt x="327" y="441"/>
                    <a:pt x="328" y="440"/>
                  </a:cubicBezTo>
                  <a:cubicBezTo>
                    <a:pt x="328" y="441"/>
                    <a:pt x="329" y="441"/>
                    <a:pt x="329" y="441"/>
                  </a:cubicBezTo>
                  <a:cubicBezTo>
                    <a:pt x="330" y="441"/>
                    <a:pt x="330" y="441"/>
                    <a:pt x="331" y="441"/>
                  </a:cubicBezTo>
                  <a:cubicBezTo>
                    <a:pt x="331" y="441"/>
                    <a:pt x="331" y="441"/>
                    <a:pt x="331" y="441"/>
                  </a:cubicBezTo>
                  <a:cubicBezTo>
                    <a:pt x="331" y="441"/>
                    <a:pt x="332" y="442"/>
                    <a:pt x="333" y="442"/>
                  </a:cubicBezTo>
                  <a:cubicBezTo>
                    <a:pt x="333" y="442"/>
                    <a:pt x="333" y="442"/>
                    <a:pt x="333" y="442"/>
                  </a:cubicBezTo>
                  <a:cubicBezTo>
                    <a:pt x="333" y="442"/>
                    <a:pt x="333" y="442"/>
                    <a:pt x="333" y="443"/>
                  </a:cubicBezTo>
                  <a:cubicBezTo>
                    <a:pt x="333" y="443"/>
                    <a:pt x="333" y="443"/>
                    <a:pt x="333" y="443"/>
                  </a:cubicBezTo>
                  <a:cubicBezTo>
                    <a:pt x="333" y="443"/>
                    <a:pt x="334" y="443"/>
                    <a:pt x="335" y="443"/>
                  </a:cubicBezTo>
                  <a:cubicBezTo>
                    <a:pt x="335" y="443"/>
                    <a:pt x="335" y="443"/>
                    <a:pt x="335" y="443"/>
                  </a:cubicBezTo>
                  <a:cubicBezTo>
                    <a:pt x="335" y="443"/>
                    <a:pt x="336" y="443"/>
                    <a:pt x="336" y="443"/>
                  </a:cubicBezTo>
                  <a:cubicBezTo>
                    <a:pt x="337" y="443"/>
                    <a:pt x="340" y="442"/>
                    <a:pt x="341" y="442"/>
                  </a:cubicBezTo>
                  <a:cubicBezTo>
                    <a:pt x="341" y="442"/>
                    <a:pt x="341" y="442"/>
                    <a:pt x="341" y="442"/>
                  </a:cubicBezTo>
                  <a:cubicBezTo>
                    <a:pt x="341" y="442"/>
                    <a:pt x="341" y="442"/>
                    <a:pt x="341" y="442"/>
                  </a:cubicBezTo>
                  <a:cubicBezTo>
                    <a:pt x="342" y="442"/>
                    <a:pt x="342" y="442"/>
                    <a:pt x="342" y="442"/>
                  </a:cubicBezTo>
                  <a:cubicBezTo>
                    <a:pt x="342" y="442"/>
                    <a:pt x="342" y="442"/>
                    <a:pt x="343" y="442"/>
                  </a:cubicBezTo>
                  <a:cubicBezTo>
                    <a:pt x="343" y="441"/>
                    <a:pt x="343" y="441"/>
                    <a:pt x="343" y="441"/>
                  </a:cubicBezTo>
                  <a:cubicBezTo>
                    <a:pt x="343" y="441"/>
                    <a:pt x="343" y="441"/>
                    <a:pt x="343" y="441"/>
                  </a:cubicBezTo>
                  <a:cubicBezTo>
                    <a:pt x="343" y="440"/>
                    <a:pt x="343" y="440"/>
                    <a:pt x="343" y="440"/>
                  </a:cubicBezTo>
                  <a:cubicBezTo>
                    <a:pt x="343" y="440"/>
                    <a:pt x="343" y="440"/>
                    <a:pt x="343" y="440"/>
                  </a:cubicBezTo>
                  <a:close/>
                  <a:moveTo>
                    <a:pt x="329" y="415"/>
                  </a:moveTo>
                  <a:cubicBezTo>
                    <a:pt x="329" y="415"/>
                    <a:pt x="329" y="415"/>
                    <a:pt x="329" y="415"/>
                  </a:cubicBezTo>
                  <a:cubicBezTo>
                    <a:pt x="329" y="415"/>
                    <a:pt x="329" y="415"/>
                    <a:pt x="329" y="415"/>
                  </a:cubicBezTo>
                  <a:cubicBezTo>
                    <a:pt x="329" y="415"/>
                    <a:pt x="329" y="415"/>
                    <a:pt x="329" y="415"/>
                  </a:cubicBezTo>
                  <a:cubicBezTo>
                    <a:pt x="329" y="416"/>
                    <a:pt x="329" y="416"/>
                    <a:pt x="329" y="416"/>
                  </a:cubicBezTo>
                  <a:cubicBezTo>
                    <a:pt x="329" y="416"/>
                    <a:pt x="329" y="416"/>
                    <a:pt x="329" y="416"/>
                  </a:cubicBezTo>
                  <a:cubicBezTo>
                    <a:pt x="329" y="416"/>
                    <a:pt x="329" y="416"/>
                    <a:pt x="329" y="416"/>
                  </a:cubicBezTo>
                  <a:cubicBezTo>
                    <a:pt x="330" y="416"/>
                    <a:pt x="330" y="416"/>
                    <a:pt x="330" y="416"/>
                  </a:cubicBezTo>
                  <a:cubicBezTo>
                    <a:pt x="330" y="416"/>
                    <a:pt x="330" y="417"/>
                    <a:pt x="330" y="417"/>
                  </a:cubicBezTo>
                  <a:cubicBezTo>
                    <a:pt x="330" y="417"/>
                    <a:pt x="330" y="417"/>
                    <a:pt x="330" y="417"/>
                  </a:cubicBezTo>
                  <a:cubicBezTo>
                    <a:pt x="330" y="417"/>
                    <a:pt x="330" y="417"/>
                    <a:pt x="330" y="417"/>
                  </a:cubicBezTo>
                  <a:cubicBezTo>
                    <a:pt x="330" y="417"/>
                    <a:pt x="330" y="417"/>
                    <a:pt x="330" y="417"/>
                  </a:cubicBezTo>
                  <a:cubicBezTo>
                    <a:pt x="331" y="417"/>
                    <a:pt x="331" y="417"/>
                    <a:pt x="331" y="417"/>
                  </a:cubicBezTo>
                  <a:cubicBezTo>
                    <a:pt x="331" y="417"/>
                    <a:pt x="331" y="417"/>
                    <a:pt x="331" y="417"/>
                  </a:cubicBezTo>
                  <a:cubicBezTo>
                    <a:pt x="331" y="417"/>
                    <a:pt x="331" y="417"/>
                    <a:pt x="332" y="416"/>
                  </a:cubicBezTo>
                  <a:cubicBezTo>
                    <a:pt x="331" y="416"/>
                    <a:pt x="331" y="416"/>
                    <a:pt x="331" y="416"/>
                  </a:cubicBezTo>
                  <a:cubicBezTo>
                    <a:pt x="331" y="416"/>
                    <a:pt x="331" y="416"/>
                    <a:pt x="331" y="416"/>
                  </a:cubicBezTo>
                  <a:cubicBezTo>
                    <a:pt x="331" y="416"/>
                    <a:pt x="331" y="416"/>
                    <a:pt x="330" y="415"/>
                  </a:cubicBezTo>
                  <a:cubicBezTo>
                    <a:pt x="330" y="416"/>
                    <a:pt x="330" y="416"/>
                    <a:pt x="330" y="416"/>
                  </a:cubicBezTo>
                  <a:cubicBezTo>
                    <a:pt x="330" y="415"/>
                    <a:pt x="330" y="415"/>
                    <a:pt x="330" y="415"/>
                  </a:cubicBezTo>
                  <a:cubicBezTo>
                    <a:pt x="329" y="415"/>
                    <a:pt x="329" y="415"/>
                    <a:pt x="329" y="415"/>
                  </a:cubicBezTo>
                  <a:cubicBezTo>
                    <a:pt x="329" y="415"/>
                    <a:pt x="329" y="415"/>
                    <a:pt x="329" y="415"/>
                  </a:cubicBezTo>
                  <a:cubicBezTo>
                    <a:pt x="329" y="415"/>
                    <a:pt x="329" y="414"/>
                    <a:pt x="329" y="414"/>
                  </a:cubicBezTo>
                  <a:cubicBezTo>
                    <a:pt x="329" y="414"/>
                    <a:pt x="329" y="414"/>
                    <a:pt x="329" y="414"/>
                  </a:cubicBezTo>
                  <a:cubicBezTo>
                    <a:pt x="329" y="414"/>
                    <a:pt x="329" y="414"/>
                    <a:pt x="329" y="414"/>
                  </a:cubicBezTo>
                  <a:cubicBezTo>
                    <a:pt x="329" y="413"/>
                    <a:pt x="329" y="413"/>
                    <a:pt x="329" y="413"/>
                  </a:cubicBezTo>
                  <a:cubicBezTo>
                    <a:pt x="329" y="413"/>
                    <a:pt x="329" y="413"/>
                    <a:pt x="329" y="413"/>
                  </a:cubicBezTo>
                  <a:cubicBezTo>
                    <a:pt x="329" y="413"/>
                    <a:pt x="329" y="413"/>
                    <a:pt x="329" y="413"/>
                  </a:cubicBezTo>
                  <a:cubicBezTo>
                    <a:pt x="329" y="412"/>
                    <a:pt x="329" y="412"/>
                    <a:pt x="329" y="412"/>
                  </a:cubicBezTo>
                  <a:cubicBezTo>
                    <a:pt x="329" y="412"/>
                    <a:pt x="329" y="412"/>
                    <a:pt x="329" y="412"/>
                  </a:cubicBezTo>
                  <a:cubicBezTo>
                    <a:pt x="329" y="412"/>
                    <a:pt x="329" y="412"/>
                    <a:pt x="329" y="411"/>
                  </a:cubicBezTo>
                  <a:cubicBezTo>
                    <a:pt x="328" y="411"/>
                    <a:pt x="328" y="411"/>
                    <a:pt x="328" y="411"/>
                  </a:cubicBezTo>
                  <a:cubicBezTo>
                    <a:pt x="327" y="412"/>
                    <a:pt x="327" y="411"/>
                    <a:pt x="326" y="411"/>
                  </a:cubicBezTo>
                  <a:cubicBezTo>
                    <a:pt x="326" y="411"/>
                    <a:pt x="326" y="411"/>
                    <a:pt x="326" y="411"/>
                  </a:cubicBezTo>
                  <a:cubicBezTo>
                    <a:pt x="326" y="410"/>
                    <a:pt x="326" y="410"/>
                    <a:pt x="326" y="410"/>
                  </a:cubicBezTo>
                  <a:cubicBezTo>
                    <a:pt x="326" y="411"/>
                    <a:pt x="326" y="411"/>
                    <a:pt x="326" y="411"/>
                  </a:cubicBezTo>
                  <a:cubicBezTo>
                    <a:pt x="325" y="410"/>
                    <a:pt x="325" y="410"/>
                    <a:pt x="325" y="410"/>
                  </a:cubicBezTo>
                  <a:cubicBezTo>
                    <a:pt x="325" y="410"/>
                    <a:pt x="324" y="410"/>
                    <a:pt x="324" y="409"/>
                  </a:cubicBezTo>
                  <a:cubicBezTo>
                    <a:pt x="324" y="409"/>
                    <a:pt x="324" y="409"/>
                    <a:pt x="324" y="409"/>
                  </a:cubicBezTo>
                  <a:cubicBezTo>
                    <a:pt x="324" y="408"/>
                    <a:pt x="323" y="408"/>
                    <a:pt x="323" y="408"/>
                  </a:cubicBezTo>
                  <a:cubicBezTo>
                    <a:pt x="322" y="408"/>
                    <a:pt x="322" y="408"/>
                    <a:pt x="322" y="408"/>
                  </a:cubicBezTo>
                  <a:cubicBezTo>
                    <a:pt x="322" y="409"/>
                    <a:pt x="322" y="409"/>
                    <a:pt x="322" y="409"/>
                  </a:cubicBezTo>
                  <a:cubicBezTo>
                    <a:pt x="322" y="409"/>
                    <a:pt x="322" y="409"/>
                    <a:pt x="322" y="409"/>
                  </a:cubicBezTo>
                  <a:cubicBezTo>
                    <a:pt x="322" y="409"/>
                    <a:pt x="322" y="409"/>
                    <a:pt x="322" y="409"/>
                  </a:cubicBezTo>
                  <a:cubicBezTo>
                    <a:pt x="322" y="409"/>
                    <a:pt x="321" y="410"/>
                    <a:pt x="321" y="410"/>
                  </a:cubicBezTo>
                  <a:cubicBezTo>
                    <a:pt x="320" y="410"/>
                    <a:pt x="320" y="410"/>
                    <a:pt x="320" y="410"/>
                  </a:cubicBezTo>
                  <a:cubicBezTo>
                    <a:pt x="321" y="410"/>
                    <a:pt x="321" y="410"/>
                    <a:pt x="321" y="410"/>
                  </a:cubicBezTo>
                  <a:cubicBezTo>
                    <a:pt x="321" y="410"/>
                    <a:pt x="321" y="410"/>
                    <a:pt x="321" y="409"/>
                  </a:cubicBezTo>
                  <a:cubicBezTo>
                    <a:pt x="322" y="409"/>
                    <a:pt x="322" y="410"/>
                    <a:pt x="322" y="410"/>
                  </a:cubicBezTo>
                  <a:cubicBezTo>
                    <a:pt x="323" y="410"/>
                    <a:pt x="323" y="410"/>
                    <a:pt x="324" y="411"/>
                  </a:cubicBezTo>
                  <a:cubicBezTo>
                    <a:pt x="324" y="411"/>
                    <a:pt x="324" y="411"/>
                    <a:pt x="324" y="411"/>
                  </a:cubicBezTo>
                  <a:cubicBezTo>
                    <a:pt x="324" y="411"/>
                    <a:pt x="325" y="412"/>
                    <a:pt x="325" y="412"/>
                  </a:cubicBezTo>
                  <a:cubicBezTo>
                    <a:pt x="325" y="412"/>
                    <a:pt x="325" y="412"/>
                    <a:pt x="325" y="412"/>
                  </a:cubicBezTo>
                  <a:cubicBezTo>
                    <a:pt x="325" y="412"/>
                    <a:pt x="325" y="412"/>
                    <a:pt x="325" y="412"/>
                  </a:cubicBezTo>
                  <a:cubicBezTo>
                    <a:pt x="325" y="413"/>
                    <a:pt x="325" y="413"/>
                    <a:pt x="325" y="413"/>
                  </a:cubicBezTo>
                  <a:cubicBezTo>
                    <a:pt x="325" y="413"/>
                    <a:pt x="325" y="413"/>
                    <a:pt x="325" y="413"/>
                  </a:cubicBezTo>
                  <a:cubicBezTo>
                    <a:pt x="325" y="413"/>
                    <a:pt x="325" y="413"/>
                    <a:pt x="325" y="413"/>
                  </a:cubicBezTo>
                  <a:cubicBezTo>
                    <a:pt x="326" y="413"/>
                    <a:pt x="327" y="414"/>
                    <a:pt x="328" y="414"/>
                  </a:cubicBezTo>
                  <a:cubicBezTo>
                    <a:pt x="328" y="414"/>
                    <a:pt x="328" y="414"/>
                    <a:pt x="328" y="414"/>
                  </a:cubicBezTo>
                  <a:cubicBezTo>
                    <a:pt x="328" y="414"/>
                    <a:pt x="328" y="414"/>
                    <a:pt x="328" y="414"/>
                  </a:cubicBezTo>
                  <a:cubicBezTo>
                    <a:pt x="328" y="414"/>
                    <a:pt x="328" y="414"/>
                    <a:pt x="329" y="414"/>
                  </a:cubicBezTo>
                  <a:cubicBezTo>
                    <a:pt x="328" y="415"/>
                    <a:pt x="328" y="415"/>
                    <a:pt x="328" y="415"/>
                  </a:cubicBezTo>
                  <a:cubicBezTo>
                    <a:pt x="328" y="415"/>
                    <a:pt x="329" y="415"/>
                    <a:pt x="329" y="415"/>
                  </a:cubicBezTo>
                  <a:close/>
                  <a:moveTo>
                    <a:pt x="306" y="412"/>
                  </a:moveTo>
                  <a:cubicBezTo>
                    <a:pt x="306" y="412"/>
                    <a:pt x="306" y="412"/>
                    <a:pt x="306" y="412"/>
                  </a:cubicBezTo>
                  <a:cubicBezTo>
                    <a:pt x="307" y="412"/>
                    <a:pt x="306" y="411"/>
                    <a:pt x="306" y="411"/>
                  </a:cubicBezTo>
                  <a:cubicBezTo>
                    <a:pt x="306" y="411"/>
                    <a:pt x="306" y="411"/>
                    <a:pt x="306" y="410"/>
                  </a:cubicBezTo>
                  <a:cubicBezTo>
                    <a:pt x="305" y="410"/>
                    <a:pt x="305" y="411"/>
                    <a:pt x="305" y="411"/>
                  </a:cubicBezTo>
                  <a:cubicBezTo>
                    <a:pt x="305" y="412"/>
                    <a:pt x="305" y="412"/>
                    <a:pt x="305" y="412"/>
                  </a:cubicBezTo>
                  <a:cubicBezTo>
                    <a:pt x="305" y="412"/>
                    <a:pt x="305" y="412"/>
                    <a:pt x="306" y="412"/>
                  </a:cubicBezTo>
                  <a:close/>
                  <a:moveTo>
                    <a:pt x="306" y="416"/>
                  </a:moveTo>
                  <a:cubicBezTo>
                    <a:pt x="306" y="415"/>
                    <a:pt x="304" y="414"/>
                    <a:pt x="306" y="414"/>
                  </a:cubicBezTo>
                  <a:cubicBezTo>
                    <a:pt x="306" y="414"/>
                    <a:pt x="306" y="413"/>
                    <a:pt x="305" y="413"/>
                  </a:cubicBezTo>
                  <a:cubicBezTo>
                    <a:pt x="305" y="413"/>
                    <a:pt x="304" y="414"/>
                    <a:pt x="304" y="414"/>
                  </a:cubicBezTo>
                  <a:cubicBezTo>
                    <a:pt x="303" y="415"/>
                    <a:pt x="304" y="415"/>
                    <a:pt x="304" y="416"/>
                  </a:cubicBezTo>
                  <a:cubicBezTo>
                    <a:pt x="304" y="417"/>
                    <a:pt x="306" y="417"/>
                    <a:pt x="306" y="416"/>
                  </a:cubicBezTo>
                  <a:close/>
                  <a:moveTo>
                    <a:pt x="301" y="404"/>
                  </a:moveTo>
                  <a:cubicBezTo>
                    <a:pt x="300" y="404"/>
                    <a:pt x="300" y="403"/>
                    <a:pt x="300" y="402"/>
                  </a:cubicBezTo>
                  <a:cubicBezTo>
                    <a:pt x="300" y="402"/>
                    <a:pt x="300" y="402"/>
                    <a:pt x="300" y="401"/>
                  </a:cubicBezTo>
                  <a:cubicBezTo>
                    <a:pt x="297" y="402"/>
                    <a:pt x="301" y="406"/>
                    <a:pt x="302" y="405"/>
                  </a:cubicBezTo>
                  <a:cubicBezTo>
                    <a:pt x="302" y="405"/>
                    <a:pt x="301" y="404"/>
                    <a:pt x="301" y="404"/>
                  </a:cubicBezTo>
                  <a:close/>
                  <a:moveTo>
                    <a:pt x="354" y="428"/>
                  </a:moveTo>
                  <a:cubicBezTo>
                    <a:pt x="353" y="429"/>
                    <a:pt x="353" y="429"/>
                    <a:pt x="353" y="429"/>
                  </a:cubicBezTo>
                  <a:cubicBezTo>
                    <a:pt x="353" y="429"/>
                    <a:pt x="353" y="429"/>
                    <a:pt x="353" y="429"/>
                  </a:cubicBezTo>
                  <a:cubicBezTo>
                    <a:pt x="353" y="429"/>
                    <a:pt x="353" y="429"/>
                    <a:pt x="353" y="429"/>
                  </a:cubicBezTo>
                  <a:cubicBezTo>
                    <a:pt x="353" y="429"/>
                    <a:pt x="354" y="429"/>
                    <a:pt x="354" y="429"/>
                  </a:cubicBezTo>
                  <a:cubicBezTo>
                    <a:pt x="354" y="429"/>
                    <a:pt x="354" y="429"/>
                    <a:pt x="354" y="429"/>
                  </a:cubicBezTo>
                  <a:cubicBezTo>
                    <a:pt x="354" y="429"/>
                    <a:pt x="354" y="429"/>
                    <a:pt x="354" y="429"/>
                  </a:cubicBezTo>
                  <a:cubicBezTo>
                    <a:pt x="354" y="429"/>
                    <a:pt x="354" y="429"/>
                    <a:pt x="354" y="429"/>
                  </a:cubicBezTo>
                  <a:cubicBezTo>
                    <a:pt x="354" y="429"/>
                    <a:pt x="354" y="429"/>
                    <a:pt x="354" y="429"/>
                  </a:cubicBezTo>
                  <a:cubicBezTo>
                    <a:pt x="354" y="429"/>
                    <a:pt x="354" y="429"/>
                    <a:pt x="354" y="429"/>
                  </a:cubicBezTo>
                  <a:cubicBezTo>
                    <a:pt x="354" y="429"/>
                    <a:pt x="354" y="428"/>
                    <a:pt x="354" y="428"/>
                  </a:cubicBezTo>
                  <a:close/>
                  <a:moveTo>
                    <a:pt x="333" y="427"/>
                  </a:moveTo>
                  <a:cubicBezTo>
                    <a:pt x="332" y="427"/>
                    <a:pt x="332" y="427"/>
                    <a:pt x="332" y="427"/>
                  </a:cubicBezTo>
                  <a:cubicBezTo>
                    <a:pt x="332" y="427"/>
                    <a:pt x="332" y="427"/>
                    <a:pt x="332" y="427"/>
                  </a:cubicBezTo>
                  <a:cubicBezTo>
                    <a:pt x="332" y="428"/>
                    <a:pt x="332" y="428"/>
                    <a:pt x="332" y="428"/>
                  </a:cubicBezTo>
                  <a:cubicBezTo>
                    <a:pt x="332" y="428"/>
                    <a:pt x="332" y="428"/>
                    <a:pt x="332" y="428"/>
                  </a:cubicBezTo>
                  <a:lnTo>
                    <a:pt x="333" y="427"/>
                  </a:lnTo>
                  <a:close/>
                  <a:moveTo>
                    <a:pt x="333" y="428"/>
                  </a:moveTo>
                  <a:cubicBezTo>
                    <a:pt x="333" y="428"/>
                    <a:pt x="333" y="428"/>
                    <a:pt x="333" y="428"/>
                  </a:cubicBezTo>
                  <a:cubicBezTo>
                    <a:pt x="333" y="428"/>
                    <a:pt x="333" y="428"/>
                    <a:pt x="333" y="428"/>
                  </a:cubicBezTo>
                  <a:cubicBezTo>
                    <a:pt x="333" y="428"/>
                    <a:pt x="333" y="428"/>
                    <a:pt x="333" y="428"/>
                  </a:cubicBezTo>
                  <a:cubicBezTo>
                    <a:pt x="333" y="428"/>
                    <a:pt x="333" y="428"/>
                    <a:pt x="333" y="428"/>
                  </a:cubicBezTo>
                  <a:close/>
                  <a:moveTo>
                    <a:pt x="353" y="431"/>
                  </a:moveTo>
                  <a:cubicBezTo>
                    <a:pt x="353" y="432"/>
                    <a:pt x="353" y="432"/>
                    <a:pt x="353" y="432"/>
                  </a:cubicBezTo>
                  <a:cubicBezTo>
                    <a:pt x="353" y="432"/>
                    <a:pt x="353" y="432"/>
                    <a:pt x="353" y="431"/>
                  </a:cubicBezTo>
                  <a:close/>
                  <a:moveTo>
                    <a:pt x="352" y="432"/>
                  </a:moveTo>
                  <a:cubicBezTo>
                    <a:pt x="352" y="432"/>
                    <a:pt x="352" y="432"/>
                    <a:pt x="352" y="432"/>
                  </a:cubicBezTo>
                  <a:cubicBezTo>
                    <a:pt x="352" y="432"/>
                    <a:pt x="352" y="432"/>
                    <a:pt x="352" y="432"/>
                  </a:cubicBezTo>
                  <a:cubicBezTo>
                    <a:pt x="352" y="432"/>
                    <a:pt x="352" y="432"/>
                    <a:pt x="352" y="432"/>
                  </a:cubicBezTo>
                  <a:close/>
                  <a:moveTo>
                    <a:pt x="349" y="437"/>
                  </a:moveTo>
                  <a:cubicBezTo>
                    <a:pt x="349" y="437"/>
                    <a:pt x="350" y="437"/>
                    <a:pt x="350" y="436"/>
                  </a:cubicBezTo>
                  <a:cubicBezTo>
                    <a:pt x="350" y="436"/>
                    <a:pt x="350" y="436"/>
                    <a:pt x="350" y="436"/>
                  </a:cubicBezTo>
                  <a:cubicBezTo>
                    <a:pt x="350" y="436"/>
                    <a:pt x="350" y="436"/>
                    <a:pt x="350" y="436"/>
                  </a:cubicBezTo>
                  <a:cubicBezTo>
                    <a:pt x="350" y="435"/>
                    <a:pt x="350" y="436"/>
                    <a:pt x="350" y="436"/>
                  </a:cubicBezTo>
                  <a:cubicBezTo>
                    <a:pt x="349" y="436"/>
                    <a:pt x="349" y="436"/>
                    <a:pt x="349" y="436"/>
                  </a:cubicBezTo>
                  <a:cubicBezTo>
                    <a:pt x="349" y="437"/>
                    <a:pt x="349" y="437"/>
                    <a:pt x="349" y="437"/>
                  </a:cubicBezTo>
                  <a:cubicBezTo>
                    <a:pt x="349" y="437"/>
                    <a:pt x="349" y="437"/>
                    <a:pt x="349" y="437"/>
                  </a:cubicBezTo>
                  <a:cubicBezTo>
                    <a:pt x="349" y="437"/>
                    <a:pt x="349" y="437"/>
                    <a:pt x="349" y="437"/>
                  </a:cubicBezTo>
                  <a:cubicBezTo>
                    <a:pt x="349" y="438"/>
                    <a:pt x="349" y="438"/>
                    <a:pt x="349" y="438"/>
                  </a:cubicBezTo>
                  <a:cubicBezTo>
                    <a:pt x="349" y="438"/>
                    <a:pt x="349" y="438"/>
                    <a:pt x="349" y="438"/>
                  </a:cubicBezTo>
                  <a:cubicBezTo>
                    <a:pt x="349" y="439"/>
                    <a:pt x="349" y="439"/>
                    <a:pt x="349" y="439"/>
                  </a:cubicBezTo>
                  <a:cubicBezTo>
                    <a:pt x="349" y="439"/>
                    <a:pt x="350" y="439"/>
                    <a:pt x="350" y="439"/>
                  </a:cubicBezTo>
                  <a:cubicBezTo>
                    <a:pt x="350" y="439"/>
                    <a:pt x="350" y="439"/>
                    <a:pt x="350" y="439"/>
                  </a:cubicBezTo>
                  <a:cubicBezTo>
                    <a:pt x="350" y="438"/>
                    <a:pt x="350" y="438"/>
                    <a:pt x="350" y="438"/>
                  </a:cubicBezTo>
                  <a:cubicBezTo>
                    <a:pt x="350" y="438"/>
                    <a:pt x="350" y="438"/>
                    <a:pt x="350" y="438"/>
                  </a:cubicBezTo>
                  <a:cubicBezTo>
                    <a:pt x="350" y="438"/>
                    <a:pt x="350" y="438"/>
                    <a:pt x="350" y="438"/>
                  </a:cubicBezTo>
                  <a:cubicBezTo>
                    <a:pt x="350" y="438"/>
                    <a:pt x="350" y="437"/>
                    <a:pt x="349" y="437"/>
                  </a:cubicBezTo>
                  <a:close/>
                  <a:moveTo>
                    <a:pt x="351" y="430"/>
                  </a:moveTo>
                  <a:cubicBezTo>
                    <a:pt x="351" y="430"/>
                    <a:pt x="351" y="430"/>
                    <a:pt x="351" y="430"/>
                  </a:cubicBezTo>
                  <a:cubicBezTo>
                    <a:pt x="351" y="430"/>
                    <a:pt x="350" y="430"/>
                    <a:pt x="350" y="430"/>
                  </a:cubicBezTo>
                  <a:cubicBezTo>
                    <a:pt x="350" y="430"/>
                    <a:pt x="350" y="430"/>
                    <a:pt x="350" y="430"/>
                  </a:cubicBezTo>
                  <a:cubicBezTo>
                    <a:pt x="350" y="431"/>
                    <a:pt x="350" y="431"/>
                    <a:pt x="350" y="431"/>
                  </a:cubicBezTo>
                  <a:cubicBezTo>
                    <a:pt x="350" y="430"/>
                    <a:pt x="351" y="431"/>
                    <a:pt x="351" y="431"/>
                  </a:cubicBezTo>
                  <a:cubicBezTo>
                    <a:pt x="351" y="431"/>
                    <a:pt x="351" y="431"/>
                    <a:pt x="351" y="431"/>
                  </a:cubicBezTo>
                  <a:cubicBezTo>
                    <a:pt x="351" y="431"/>
                    <a:pt x="351" y="430"/>
                    <a:pt x="351" y="430"/>
                  </a:cubicBezTo>
                  <a:close/>
                  <a:moveTo>
                    <a:pt x="356" y="430"/>
                  </a:moveTo>
                  <a:cubicBezTo>
                    <a:pt x="356" y="430"/>
                    <a:pt x="356" y="430"/>
                    <a:pt x="356" y="430"/>
                  </a:cubicBezTo>
                  <a:cubicBezTo>
                    <a:pt x="355" y="430"/>
                    <a:pt x="355" y="431"/>
                    <a:pt x="354" y="431"/>
                  </a:cubicBezTo>
                  <a:cubicBezTo>
                    <a:pt x="354" y="431"/>
                    <a:pt x="354" y="431"/>
                    <a:pt x="354" y="431"/>
                  </a:cubicBezTo>
                  <a:cubicBezTo>
                    <a:pt x="353" y="432"/>
                    <a:pt x="353" y="432"/>
                    <a:pt x="353" y="432"/>
                  </a:cubicBezTo>
                  <a:cubicBezTo>
                    <a:pt x="353" y="433"/>
                    <a:pt x="353" y="433"/>
                    <a:pt x="353" y="433"/>
                  </a:cubicBezTo>
                  <a:cubicBezTo>
                    <a:pt x="353" y="433"/>
                    <a:pt x="353" y="433"/>
                    <a:pt x="353" y="433"/>
                  </a:cubicBezTo>
                  <a:cubicBezTo>
                    <a:pt x="353" y="433"/>
                    <a:pt x="353" y="434"/>
                    <a:pt x="353" y="434"/>
                  </a:cubicBezTo>
                  <a:cubicBezTo>
                    <a:pt x="353" y="435"/>
                    <a:pt x="353" y="435"/>
                    <a:pt x="353" y="435"/>
                  </a:cubicBezTo>
                  <a:cubicBezTo>
                    <a:pt x="354" y="435"/>
                    <a:pt x="355" y="434"/>
                    <a:pt x="355" y="433"/>
                  </a:cubicBezTo>
                  <a:cubicBezTo>
                    <a:pt x="355" y="433"/>
                    <a:pt x="355" y="433"/>
                    <a:pt x="355" y="433"/>
                  </a:cubicBezTo>
                  <a:cubicBezTo>
                    <a:pt x="355" y="433"/>
                    <a:pt x="355" y="433"/>
                    <a:pt x="355" y="433"/>
                  </a:cubicBezTo>
                  <a:cubicBezTo>
                    <a:pt x="355" y="433"/>
                    <a:pt x="355" y="433"/>
                    <a:pt x="355" y="433"/>
                  </a:cubicBezTo>
                  <a:cubicBezTo>
                    <a:pt x="355" y="433"/>
                    <a:pt x="355" y="433"/>
                    <a:pt x="355" y="433"/>
                  </a:cubicBezTo>
                  <a:cubicBezTo>
                    <a:pt x="356" y="432"/>
                    <a:pt x="356" y="432"/>
                    <a:pt x="356" y="432"/>
                  </a:cubicBezTo>
                  <a:cubicBezTo>
                    <a:pt x="356" y="432"/>
                    <a:pt x="356" y="432"/>
                    <a:pt x="356" y="432"/>
                  </a:cubicBezTo>
                  <a:cubicBezTo>
                    <a:pt x="356" y="432"/>
                    <a:pt x="356" y="431"/>
                    <a:pt x="356" y="431"/>
                  </a:cubicBezTo>
                  <a:cubicBezTo>
                    <a:pt x="356" y="431"/>
                    <a:pt x="356" y="431"/>
                    <a:pt x="356" y="431"/>
                  </a:cubicBezTo>
                  <a:cubicBezTo>
                    <a:pt x="356" y="431"/>
                    <a:pt x="356" y="431"/>
                    <a:pt x="356" y="431"/>
                  </a:cubicBezTo>
                  <a:cubicBezTo>
                    <a:pt x="356" y="431"/>
                    <a:pt x="356" y="431"/>
                    <a:pt x="356" y="431"/>
                  </a:cubicBezTo>
                  <a:cubicBezTo>
                    <a:pt x="356" y="430"/>
                    <a:pt x="356" y="430"/>
                    <a:pt x="356" y="430"/>
                  </a:cubicBezTo>
                  <a:cubicBezTo>
                    <a:pt x="356" y="430"/>
                    <a:pt x="356" y="430"/>
                    <a:pt x="356" y="430"/>
                  </a:cubicBezTo>
                  <a:close/>
                  <a:moveTo>
                    <a:pt x="333" y="427"/>
                  </a:moveTo>
                  <a:cubicBezTo>
                    <a:pt x="334" y="426"/>
                    <a:pt x="334" y="426"/>
                    <a:pt x="333" y="426"/>
                  </a:cubicBezTo>
                  <a:cubicBezTo>
                    <a:pt x="333" y="426"/>
                    <a:pt x="333" y="426"/>
                    <a:pt x="333" y="426"/>
                  </a:cubicBezTo>
                  <a:cubicBezTo>
                    <a:pt x="333" y="426"/>
                    <a:pt x="333" y="426"/>
                    <a:pt x="333" y="426"/>
                  </a:cubicBezTo>
                  <a:cubicBezTo>
                    <a:pt x="333" y="426"/>
                    <a:pt x="333" y="426"/>
                    <a:pt x="333" y="427"/>
                  </a:cubicBezTo>
                  <a:close/>
                  <a:moveTo>
                    <a:pt x="340" y="428"/>
                  </a:moveTo>
                  <a:cubicBezTo>
                    <a:pt x="341" y="428"/>
                    <a:pt x="341" y="427"/>
                    <a:pt x="342" y="427"/>
                  </a:cubicBezTo>
                  <a:cubicBezTo>
                    <a:pt x="342" y="427"/>
                    <a:pt x="342" y="427"/>
                    <a:pt x="342" y="427"/>
                  </a:cubicBezTo>
                  <a:cubicBezTo>
                    <a:pt x="342" y="427"/>
                    <a:pt x="342" y="426"/>
                    <a:pt x="342" y="426"/>
                  </a:cubicBezTo>
                  <a:cubicBezTo>
                    <a:pt x="341" y="426"/>
                    <a:pt x="341" y="426"/>
                    <a:pt x="341" y="426"/>
                  </a:cubicBezTo>
                  <a:cubicBezTo>
                    <a:pt x="341" y="427"/>
                    <a:pt x="341" y="427"/>
                    <a:pt x="341" y="427"/>
                  </a:cubicBezTo>
                  <a:cubicBezTo>
                    <a:pt x="341" y="427"/>
                    <a:pt x="341" y="427"/>
                    <a:pt x="341" y="427"/>
                  </a:cubicBezTo>
                  <a:cubicBezTo>
                    <a:pt x="341" y="427"/>
                    <a:pt x="341" y="427"/>
                    <a:pt x="341" y="427"/>
                  </a:cubicBezTo>
                  <a:cubicBezTo>
                    <a:pt x="340" y="427"/>
                    <a:pt x="340" y="427"/>
                    <a:pt x="340" y="427"/>
                  </a:cubicBezTo>
                  <a:cubicBezTo>
                    <a:pt x="340" y="427"/>
                    <a:pt x="340" y="428"/>
                    <a:pt x="340" y="428"/>
                  </a:cubicBezTo>
                  <a:close/>
                  <a:moveTo>
                    <a:pt x="343" y="412"/>
                  </a:moveTo>
                  <a:cubicBezTo>
                    <a:pt x="343" y="413"/>
                    <a:pt x="343" y="413"/>
                    <a:pt x="343" y="413"/>
                  </a:cubicBezTo>
                  <a:cubicBezTo>
                    <a:pt x="343" y="413"/>
                    <a:pt x="343" y="412"/>
                    <a:pt x="343" y="412"/>
                  </a:cubicBezTo>
                  <a:close/>
                  <a:moveTo>
                    <a:pt x="333" y="421"/>
                  </a:moveTo>
                  <a:cubicBezTo>
                    <a:pt x="333" y="421"/>
                    <a:pt x="333" y="421"/>
                    <a:pt x="333" y="421"/>
                  </a:cubicBezTo>
                  <a:cubicBezTo>
                    <a:pt x="333" y="421"/>
                    <a:pt x="333" y="421"/>
                    <a:pt x="333" y="421"/>
                  </a:cubicBezTo>
                  <a:close/>
                  <a:moveTo>
                    <a:pt x="342" y="414"/>
                  </a:moveTo>
                  <a:cubicBezTo>
                    <a:pt x="342" y="414"/>
                    <a:pt x="342" y="414"/>
                    <a:pt x="342" y="414"/>
                  </a:cubicBezTo>
                  <a:cubicBezTo>
                    <a:pt x="342" y="414"/>
                    <a:pt x="342" y="413"/>
                    <a:pt x="342" y="413"/>
                  </a:cubicBezTo>
                  <a:cubicBezTo>
                    <a:pt x="342" y="413"/>
                    <a:pt x="342" y="413"/>
                    <a:pt x="342" y="413"/>
                  </a:cubicBezTo>
                  <a:cubicBezTo>
                    <a:pt x="342" y="413"/>
                    <a:pt x="342" y="412"/>
                    <a:pt x="342" y="412"/>
                  </a:cubicBezTo>
                  <a:cubicBezTo>
                    <a:pt x="342" y="412"/>
                    <a:pt x="342" y="412"/>
                    <a:pt x="342" y="412"/>
                  </a:cubicBezTo>
                  <a:cubicBezTo>
                    <a:pt x="342" y="412"/>
                    <a:pt x="342" y="412"/>
                    <a:pt x="342" y="412"/>
                  </a:cubicBezTo>
                  <a:cubicBezTo>
                    <a:pt x="342" y="412"/>
                    <a:pt x="341" y="412"/>
                    <a:pt x="341" y="412"/>
                  </a:cubicBezTo>
                  <a:cubicBezTo>
                    <a:pt x="340" y="412"/>
                    <a:pt x="340" y="412"/>
                    <a:pt x="340" y="412"/>
                  </a:cubicBezTo>
                  <a:cubicBezTo>
                    <a:pt x="340" y="412"/>
                    <a:pt x="340" y="412"/>
                    <a:pt x="340" y="412"/>
                  </a:cubicBezTo>
                  <a:cubicBezTo>
                    <a:pt x="340" y="413"/>
                    <a:pt x="340" y="413"/>
                    <a:pt x="340" y="413"/>
                  </a:cubicBezTo>
                  <a:cubicBezTo>
                    <a:pt x="341" y="413"/>
                    <a:pt x="341" y="413"/>
                    <a:pt x="341" y="413"/>
                  </a:cubicBezTo>
                  <a:cubicBezTo>
                    <a:pt x="341" y="413"/>
                    <a:pt x="341" y="413"/>
                    <a:pt x="341" y="413"/>
                  </a:cubicBezTo>
                  <a:cubicBezTo>
                    <a:pt x="341" y="413"/>
                    <a:pt x="341" y="413"/>
                    <a:pt x="341" y="413"/>
                  </a:cubicBezTo>
                  <a:cubicBezTo>
                    <a:pt x="341" y="413"/>
                    <a:pt x="341" y="414"/>
                    <a:pt x="341" y="414"/>
                  </a:cubicBezTo>
                  <a:cubicBezTo>
                    <a:pt x="341" y="414"/>
                    <a:pt x="341" y="414"/>
                    <a:pt x="341" y="414"/>
                  </a:cubicBezTo>
                  <a:cubicBezTo>
                    <a:pt x="341" y="414"/>
                    <a:pt x="341" y="414"/>
                    <a:pt x="341" y="414"/>
                  </a:cubicBezTo>
                  <a:cubicBezTo>
                    <a:pt x="341" y="414"/>
                    <a:pt x="341" y="415"/>
                    <a:pt x="341" y="415"/>
                  </a:cubicBezTo>
                  <a:cubicBezTo>
                    <a:pt x="340" y="415"/>
                    <a:pt x="340" y="415"/>
                    <a:pt x="340" y="415"/>
                  </a:cubicBezTo>
                  <a:cubicBezTo>
                    <a:pt x="341" y="415"/>
                    <a:pt x="341" y="415"/>
                    <a:pt x="341" y="415"/>
                  </a:cubicBezTo>
                  <a:cubicBezTo>
                    <a:pt x="341" y="415"/>
                    <a:pt x="341" y="415"/>
                    <a:pt x="341" y="416"/>
                  </a:cubicBezTo>
                  <a:cubicBezTo>
                    <a:pt x="341" y="416"/>
                    <a:pt x="341" y="416"/>
                    <a:pt x="341" y="416"/>
                  </a:cubicBezTo>
                  <a:cubicBezTo>
                    <a:pt x="341" y="416"/>
                    <a:pt x="342" y="415"/>
                    <a:pt x="342" y="415"/>
                  </a:cubicBezTo>
                  <a:cubicBezTo>
                    <a:pt x="342" y="415"/>
                    <a:pt x="342" y="415"/>
                    <a:pt x="342" y="415"/>
                  </a:cubicBezTo>
                  <a:cubicBezTo>
                    <a:pt x="342" y="415"/>
                    <a:pt x="342" y="415"/>
                    <a:pt x="342" y="415"/>
                  </a:cubicBezTo>
                  <a:cubicBezTo>
                    <a:pt x="342" y="415"/>
                    <a:pt x="342" y="415"/>
                    <a:pt x="342" y="415"/>
                  </a:cubicBezTo>
                  <a:lnTo>
                    <a:pt x="342" y="414"/>
                  </a:lnTo>
                  <a:close/>
                  <a:moveTo>
                    <a:pt x="349" y="429"/>
                  </a:moveTo>
                  <a:cubicBezTo>
                    <a:pt x="349" y="429"/>
                    <a:pt x="349" y="429"/>
                    <a:pt x="349" y="429"/>
                  </a:cubicBezTo>
                  <a:cubicBezTo>
                    <a:pt x="350" y="429"/>
                    <a:pt x="350" y="429"/>
                    <a:pt x="350" y="429"/>
                  </a:cubicBezTo>
                  <a:cubicBezTo>
                    <a:pt x="349" y="429"/>
                    <a:pt x="349" y="429"/>
                    <a:pt x="349" y="429"/>
                  </a:cubicBezTo>
                  <a:cubicBezTo>
                    <a:pt x="349" y="429"/>
                    <a:pt x="349" y="429"/>
                    <a:pt x="349" y="429"/>
                  </a:cubicBezTo>
                  <a:close/>
                  <a:moveTo>
                    <a:pt x="340" y="425"/>
                  </a:moveTo>
                  <a:cubicBezTo>
                    <a:pt x="341" y="425"/>
                    <a:pt x="341" y="425"/>
                    <a:pt x="341" y="425"/>
                  </a:cubicBezTo>
                  <a:cubicBezTo>
                    <a:pt x="340" y="425"/>
                    <a:pt x="340" y="425"/>
                    <a:pt x="340" y="425"/>
                  </a:cubicBezTo>
                  <a:close/>
                  <a:moveTo>
                    <a:pt x="332" y="393"/>
                  </a:moveTo>
                  <a:cubicBezTo>
                    <a:pt x="332" y="393"/>
                    <a:pt x="332" y="393"/>
                    <a:pt x="332" y="393"/>
                  </a:cubicBezTo>
                  <a:cubicBezTo>
                    <a:pt x="332" y="397"/>
                    <a:pt x="334" y="392"/>
                    <a:pt x="332" y="393"/>
                  </a:cubicBezTo>
                  <a:close/>
                  <a:moveTo>
                    <a:pt x="341" y="406"/>
                  </a:moveTo>
                  <a:cubicBezTo>
                    <a:pt x="341" y="406"/>
                    <a:pt x="340" y="406"/>
                    <a:pt x="340" y="406"/>
                  </a:cubicBezTo>
                  <a:cubicBezTo>
                    <a:pt x="340" y="407"/>
                    <a:pt x="340" y="407"/>
                    <a:pt x="340" y="407"/>
                  </a:cubicBezTo>
                  <a:cubicBezTo>
                    <a:pt x="340" y="408"/>
                    <a:pt x="342" y="407"/>
                    <a:pt x="342" y="407"/>
                  </a:cubicBezTo>
                  <a:cubicBezTo>
                    <a:pt x="342" y="407"/>
                    <a:pt x="342" y="407"/>
                    <a:pt x="342" y="407"/>
                  </a:cubicBezTo>
                  <a:cubicBezTo>
                    <a:pt x="343" y="407"/>
                    <a:pt x="343" y="407"/>
                    <a:pt x="343" y="407"/>
                  </a:cubicBezTo>
                  <a:cubicBezTo>
                    <a:pt x="343" y="407"/>
                    <a:pt x="343" y="407"/>
                    <a:pt x="343" y="407"/>
                  </a:cubicBezTo>
                  <a:cubicBezTo>
                    <a:pt x="343" y="407"/>
                    <a:pt x="343" y="407"/>
                    <a:pt x="343" y="407"/>
                  </a:cubicBezTo>
                  <a:cubicBezTo>
                    <a:pt x="342" y="407"/>
                    <a:pt x="342" y="407"/>
                    <a:pt x="342" y="407"/>
                  </a:cubicBezTo>
                  <a:cubicBezTo>
                    <a:pt x="342" y="407"/>
                    <a:pt x="342" y="407"/>
                    <a:pt x="342" y="407"/>
                  </a:cubicBezTo>
                  <a:cubicBezTo>
                    <a:pt x="342" y="408"/>
                    <a:pt x="342" y="408"/>
                    <a:pt x="342" y="408"/>
                  </a:cubicBezTo>
                  <a:cubicBezTo>
                    <a:pt x="343" y="408"/>
                    <a:pt x="344" y="409"/>
                    <a:pt x="345" y="408"/>
                  </a:cubicBezTo>
                  <a:cubicBezTo>
                    <a:pt x="345" y="408"/>
                    <a:pt x="344" y="408"/>
                    <a:pt x="344" y="407"/>
                  </a:cubicBezTo>
                  <a:cubicBezTo>
                    <a:pt x="344" y="407"/>
                    <a:pt x="344" y="407"/>
                    <a:pt x="344" y="407"/>
                  </a:cubicBezTo>
                  <a:cubicBezTo>
                    <a:pt x="345" y="408"/>
                    <a:pt x="345" y="408"/>
                    <a:pt x="345" y="408"/>
                  </a:cubicBezTo>
                  <a:cubicBezTo>
                    <a:pt x="345" y="408"/>
                    <a:pt x="345" y="408"/>
                    <a:pt x="345" y="408"/>
                  </a:cubicBezTo>
                  <a:cubicBezTo>
                    <a:pt x="345" y="408"/>
                    <a:pt x="345" y="408"/>
                    <a:pt x="345" y="408"/>
                  </a:cubicBezTo>
                  <a:cubicBezTo>
                    <a:pt x="345" y="408"/>
                    <a:pt x="345" y="408"/>
                    <a:pt x="345" y="408"/>
                  </a:cubicBezTo>
                  <a:cubicBezTo>
                    <a:pt x="345" y="408"/>
                    <a:pt x="345" y="408"/>
                    <a:pt x="345" y="408"/>
                  </a:cubicBezTo>
                  <a:cubicBezTo>
                    <a:pt x="345" y="408"/>
                    <a:pt x="345" y="408"/>
                    <a:pt x="345" y="408"/>
                  </a:cubicBezTo>
                  <a:cubicBezTo>
                    <a:pt x="345" y="407"/>
                    <a:pt x="345" y="407"/>
                    <a:pt x="345" y="407"/>
                  </a:cubicBezTo>
                  <a:cubicBezTo>
                    <a:pt x="345" y="407"/>
                    <a:pt x="345" y="407"/>
                    <a:pt x="345" y="407"/>
                  </a:cubicBezTo>
                  <a:cubicBezTo>
                    <a:pt x="345" y="406"/>
                    <a:pt x="343" y="406"/>
                    <a:pt x="344" y="405"/>
                  </a:cubicBezTo>
                  <a:cubicBezTo>
                    <a:pt x="343" y="405"/>
                    <a:pt x="343" y="405"/>
                    <a:pt x="343" y="405"/>
                  </a:cubicBezTo>
                  <a:cubicBezTo>
                    <a:pt x="343" y="405"/>
                    <a:pt x="343" y="405"/>
                    <a:pt x="343" y="405"/>
                  </a:cubicBezTo>
                  <a:cubicBezTo>
                    <a:pt x="343" y="405"/>
                    <a:pt x="343" y="405"/>
                    <a:pt x="342" y="405"/>
                  </a:cubicBezTo>
                  <a:cubicBezTo>
                    <a:pt x="342" y="405"/>
                    <a:pt x="342" y="405"/>
                    <a:pt x="342" y="405"/>
                  </a:cubicBezTo>
                  <a:cubicBezTo>
                    <a:pt x="342" y="406"/>
                    <a:pt x="342" y="406"/>
                    <a:pt x="341" y="406"/>
                  </a:cubicBezTo>
                  <a:cubicBezTo>
                    <a:pt x="341" y="406"/>
                    <a:pt x="341" y="406"/>
                    <a:pt x="341" y="406"/>
                  </a:cubicBezTo>
                  <a:close/>
                  <a:moveTo>
                    <a:pt x="344" y="421"/>
                  </a:moveTo>
                  <a:cubicBezTo>
                    <a:pt x="344" y="421"/>
                    <a:pt x="344" y="421"/>
                    <a:pt x="344" y="421"/>
                  </a:cubicBezTo>
                  <a:cubicBezTo>
                    <a:pt x="344" y="421"/>
                    <a:pt x="344" y="421"/>
                    <a:pt x="344" y="421"/>
                  </a:cubicBezTo>
                  <a:close/>
                  <a:moveTo>
                    <a:pt x="348" y="439"/>
                  </a:moveTo>
                  <a:cubicBezTo>
                    <a:pt x="348" y="439"/>
                    <a:pt x="347" y="439"/>
                    <a:pt x="347" y="439"/>
                  </a:cubicBezTo>
                  <a:cubicBezTo>
                    <a:pt x="348" y="439"/>
                    <a:pt x="348" y="439"/>
                    <a:pt x="349" y="439"/>
                  </a:cubicBezTo>
                  <a:cubicBezTo>
                    <a:pt x="348" y="439"/>
                    <a:pt x="348" y="439"/>
                    <a:pt x="348" y="439"/>
                  </a:cubicBezTo>
                  <a:cubicBezTo>
                    <a:pt x="349" y="439"/>
                    <a:pt x="348" y="439"/>
                    <a:pt x="348" y="439"/>
                  </a:cubicBezTo>
                  <a:close/>
                  <a:moveTo>
                    <a:pt x="331" y="421"/>
                  </a:moveTo>
                  <a:cubicBezTo>
                    <a:pt x="331" y="420"/>
                    <a:pt x="331" y="420"/>
                    <a:pt x="331" y="420"/>
                  </a:cubicBezTo>
                  <a:cubicBezTo>
                    <a:pt x="331" y="420"/>
                    <a:pt x="331" y="420"/>
                    <a:pt x="331" y="420"/>
                  </a:cubicBezTo>
                  <a:cubicBezTo>
                    <a:pt x="331" y="420"/>
                    <a:pt x="331" y="420"/>
                    <a:pt x="331" y="420"/>
                  </a:cubicBezTo>
                  <a:cubicBezTo>
                    <a:pt x="331" y="420"/>
                    <a:pt x="331" y="420"/>
                    <a:pt x="331" y="420"/>
                  </a:cubicBezTo>
                  <a:cubicBezTo>
                    <a:pt x="331" y="420"/>
                    <a:pt x="330" y="421"/>
                    <a:pt x="330" y="421"/>
                  </a:cubicBezTo>
                  <a:cubicBezTo>
                    <a:pt x="330" y="421"/>
                    <a:pt x="330" y="421"/>
                    <a:pt x="330" y="421"/>
                  </a:cubicBezTo>
                  <a:cubicBezTo>
                    <a:pt x="331" y="421"/>
                    <a:pt x="331" y="421"/>
                    <a:pt x="331" y="421"/>
                  </a:cubicBezTo>
                  <a:close/>
                  <a:moveTo>
                    <a:pt x="335" y="429"/>
                  </a:moveTo>
                  <a:cubicBezTo>
                    <a:pt x="335" y="429"/>
                    <a:pt x="335" y="429"/>
                    <a:pt x="335" y="429"/>
                  </a:cubicBezTo>
                  <a:cubicBezTo>
                    <a:pt x="335" y="429"/>
                    <a:pt x="335" y="429"/>
                    <a:pt x="335" y="429"/>
                  </a:cubicBezTo>
                  <a:cubicBezTo>
                    <a:pt x="334" y="429"/>
                    <a:pt x="334" y="429"/>
                    <a:pt x="334" y="429"/>
                  </a:cubicBezTo>
                  <a:cubicBezTo>
                    <a:pt x="334" y="429"/>
                    <a:pt x="334" y="429"/>
                    <a:pt x="335" y="429"/>
                  </a:cubicBezTo>
                  <a:close/>
                  <a:moveTo>
                    <a:pt x="335" y="423"/>
                  </a:moveTo>
                  <a:cubicBezTo>
                    <a:pt x="335" y="422"/>
                    <a:pt x="335" y="422"/>
                    <a:pt x="335" y="422"/>
                  </a:cubicBezTo>
                  <a:cubicBezTo>
                    <a:pt x="335" y="422"/>
                    <a:pt x="335" y="422"/>
                    <a:pt x="335" y="422"/>
                  </a:cubicBezTo>
                  <a:cubicBezTo>
                    <a:pt x="335" y="422"/>
                    <a:pt x="335" y="422"/>
                    <a:pt x="335" y="422"/>
                  </a:cubicBezTo>
                  <a:cubicBezTo>
                    <a:pt x="334" y="422"/>
                    <a:pt x="334" y="422"/>
                    <a:pt x="334" y="422"/>
                  </a:cubicBezTo>
                  <a:cubicBezTo>
                    <a:pt x="334" y="422"/>
                    <a:pt x="334" y="422"/>
                    <a:pt x="334" y="422"/>
                  </a:cubicBezTo>
                  <a:cubicBezTo>
                    <a:pt x="334" y="422"/>
                    <a:pt x="334" y="423"/>
                    <a:pt x="334" y="423"/>
                  </a:cubicBezTo>
                  <a:cubicBezTo>
                    <a:pt x="334" y="423"/>
                    <a:pt x="334" y="423"/>
                    <a:pt x="334" y="423"/>
                  </a:cubicBezTo>
                  <a:lnTo>
                    <a:pt x="335" y="423"/>
                  </a:lnTo>
                  <a:close/>
                  <a:moveTo>
                    <a:pt x="331" y="418"/>
                  </a:moveTo>
                  <a:cubicBezTo>
                    <a:pt x="330" y="418"/>
                    <a:pt x="330" y="418"/>
                    <a:pt x="330" y="418"/>
                  </a:cubicBezTo>
                  <a:cubicBezTo>
                    <a:pt x="330" y="418"/>
                    <a:pt x="330" y="418"/>
                    <a:pt x="330" y="418"/>
                  </a:cubicBezTo>
                  <a:cubicBezTo>
                    <a:pt x="330" y="418"/>
                    <a:pt x="331" y="418"/>
                    <a:pt x="331" y="418"/>
                  </a:cubicBezTo>
                  <a:close/>
                  <a:moveTo>
                    <a:pt x="349" y="426"/>
                  </a:moveTo>
                  <a:cubicBezTo>
                    <a:pt x="349" y="426"/>
                    <a:pt x="349" y="426"/>
                    <a:pt x="349" y="426"/>
                  </a:cubicBezTo>
                  <a:cubicBezTo>
                    <a:pt x="349" y="426"/>
                    <a:pt x="349" y="426"/>
                    <a:pt x="349" y="426"/>
                  </a:cubicBezTo>
                  <a:cubicBezTo>
                    <a:pt x="349" y="426"/>
                    <a:pt x="349" y="426"/>
                    <a:pt x="349" y="426"/>
                  </a:cubicBezTo>
                  <a:close/>
                  <a:moveTo>
                    <a:pt x="331" y="422"/>
                  </a:moveTo>
                  <a:cubicBezTo>
                    <a:pt x="331" y="422"/>
                    <a:pt x="331" y="422"/>
                    <a:pt x="331" y="422"/>
                  </a:cubicBezTo>
                  <a:cubicBezTo>
                    <a:pt x="331" y="422"/>
                    <a:pt x="331" y="422"/>
                    <a:pt x="331" y="422"/>
                  </a:cubicBezTo>
                  <a:cubicBezTo>
                    <a:pt x="331" y="423"/>
                    <a:pt x="331" y="423"/>
                    <a:pt x="331" y="423"/>
                  </a:cubicBezTo>
                  <a:cubicBezTo>
                    <a:pt x="331" y="423"/>
                    <a:pt x="331" y="423"/>
                    <a:pt x="331" y="423"/>
                  </a:cubicBezTo>
                  <a:cubicBezTo>
                    <a:pt x="331" y="423"/>
                    <a:pt x="331" y="423"/>
                    <a:pt x="331" y="423"/>
                  </a:cubicBezTo>
                  <a:cubicBezTo>
                    <a:pt x="331" y="423"/>
                    <a:pt x="331" y="423"/>
                    <a:pt x="331" y="423"/>
                  </a:cubicBezTo>
                  <a:cubicBezTo>
                    <a:pt x="332" y="423"/>
                    <a:pt x="332" y="423"/>
                    <a:pt x="332" y="423"/>
                  </a:cubicBezTo>
                  <a:cubicBezTo>
                    <a:pt x="332" y="423"/>
                    <a:pt x="332" y="422"/>
                    <a:pt x="332" y="422"/>
                  </a:cubicBezTo>
                  <a:cubicBezTo>
                    <a:pt x="331" y="422"/>
                    <a:pt x="331" y="422"/>
                    <a:pt x="331" y="422"/>
                  </a:cubicBezTo>
                  <a:cubicBezTo>
                    <a:pt x="331" y="422"/>
                    <a:pt x="331" y="422"/>
                    <a:pt x="331" y="422"/>
                  </a:cubicBezTo>
                  <a:close/>
                  <a:moveTo>
                    <a:pt x="334" y="418"/>
                  </a:moveTo>
                  <a:cubicBezTo>
                    <a:pt x="334" y="418"/>
                    <a:pt x="333" y="418"/>
                    <a:pt x="333" y="418"/>
                  </a:cubicBezTo>
                  <a:cubicBezTo>
                    <a:pt x="333" y="418"/>
                    <a:pt x="333" y="418"/>
                    <a:pt x="333" y="418"/>
                  </a:cubicBezTo>
                  <a:cubicBezTo>
                    <a:pt x="333" y="418"/>
                    <a:pt x="333" y="418"/>
                    <a:pt x="333" y="418"/>
                  </a:cubicBezTo>
                  <a:cubicBezTo>
                    <a:pt x="333" y="418"/>
                    <a:pt x="333" y="419"/>
                    <a:pt x="334" y="419"/>
                  </a:cubicBezTo>
                  <a:cubicBezTo>
                    <a:pt x="334" y="419"/>
                    <a:pt x="334" y="419"/>
                    <a:pt x="334" y="419"/>
                  </a:cubicBezTo>
                  <a:cubicBezTo>
                    <a:pt x="334" y="419"/>
                    <a:pt x="334" y="419"/>
                    <a:pt x="334" y="419"/>
                  </a:cubicBezTo>
                  <a:cubicBezTo>
                    <a:pt x="334" y="419"/>
                    <a:pt x="334" y="420"/>
                    <a:pt x="334" y="420"/>
                  </a:cubicBezTo>
                  <a:cubicBezTo>
                    <a:pt x="335" y="420"/>
                    <a:pt x="335" y="420"/>
                    <a:pt x="335" y="420"/>
                  </a:cubicBezTo>
                  <a:cubicBezTo>
                    <a:pt x="335" y="420"/>
                    <a:pt x="335" y="420"/>
                    <a:pt x="335" y="420"/>
                  </a:cubicBezTo>
                  <a:cubicBezTo>
                    <a:pt x="335" y="419"/>
                    <a:pt x="335" y="419"/>
                    <a:pt x="335" y="419"/>
                  </a:cubicBezTo>
                  <a:cubicBezTo>
                    <a:pt x="335" y="419"/>
                    <a:pt x="335" y="419"/>
                    <a:pt x="335" y="419"/>
                  </a:cubicBezTo>
                  <a:cubicBezTo>
                    <a:pt x="335" y="419"/>
                    <a:pt x="335" y="419"/>
                    <a:pt x="335" y="419"/>
                  </a:cubicBezTo>
                  <a:cubicBezTo>
                    <a:pt x="335" y="418"/>
                    <a:pt x="335" y="418"/>
                    <a:pt x="335" y="418"/>
                  </a:cubicBezTo>
                  <a:cubicBezTo>
                    <a:pt x="335" y="418"/>
                    <a:pt x="334" y="418"/>
                    <a:pt x="334" y="418"/>
                  </a:cubicBezTo>
                  <a:close/>
                  <a:moveTo>
                    <a:pt x="337" y="422"/>
                  </a:moveTo>
                  <a:cubicBezTo>
                    <a:pt x="337" y="422"/>
                    <a:pt x="337" y="422"/>
                    <a:pt x="337" y="422"/>
                  </a:cubicBezTo>
                  <a:cubicBezTo>
                    <a:pt x="337" y="422"/>
                    <a:pt x="337" y="422"/>
                    <a:pt x="337" y="422"/>
                  </a:cubicBezTo>
                  <a:cubicBezTo>
                    <a:pt x="337" y="422"/>
                    <a:pt x="337" y="422"/>
                    <a:pt x="337" y="422"/>
                  </a:cubicBezTo>
                  <a:cubicBezTo>
                    <a:pt x="338" y="422"/>
                    <a:pt x="338" y="422"/>
                    <a:pt x="338" y="422"/>
                  </a:cubicBezTo>
                  <a:cubicBezTo>
                    <a:pt x="338" y="422"/>
                    <a:pt x="338" y="422"/>
                    <a:pt x="338" y="422"/>
                  </a:cubicBezTo>
                  <a:cubicBezTo>
                    <a:pt x="338" y="422"/>
                    <a:pt x="338" y="422"/>
                    <a:pt x="338" y="422"/>
                  </a:cubicBezTo>
                  <a:cubicBezTo>
                    <a:pt x="338" y="422"/>
                    <a:pt x="338" y="422"/>
                    <a:pt x="338" y="422"/>
                  </a:cubicBezTo>
                  <a:cubicBezTo>
                    <a:pt x="337" y="422"/>
                    <a:pt x="337" y="422"/>
                    <a:pt x="337" y="422"/>
                  </a:cubicBezTo>
                  <a:close/>
                  <a:moveTo>
                    <a:pt x="335" y="404"/>
                  </a:moveTo>
                  <a:cubicBezTo>
                    <a:pt x="335" y="404"/>
                    <a:pt x="335" y="404"/>
                    <a:pt x="335" y="404"/>
                  </a:cubicBezTo>
                  <a:cubicBezTo>
                    <a:pt x="335" y="404"/>
                    <a:pt x="335" y="404"/>
                    <a:pt x="335" y="404"/>
                  </a:cubicBezTo>
                  <a:cubicBezTo>
                    <a:pt x="334" y="404"/>
                    <a:pt x="334" y="404"/>
                    <a:pt x="335" y="404"/>
                  </a:cubicBezTo>
                  <a:close/>
                  <a:moveTo>
                    <a:pt x="337" y="400"/>
                  </a:moveTo>
                  <a:cubicBezTo>
                    <a:pt x="336" y="400"/>
                    <a:pt x="336" y="400"/>
                    <a:pt x="336" y="400"/>
                  </a:cubicBezTo>
                  <a:cubicBezTo>
                    <a:pt x="336" y="400"/>
                    <a:pt x="336" y="400"/>
                    <a:pt x="336" y="400"/>
                  </a:cubicBezTo>
                  <a:cubicBezTo>
                    <a:pt x="335" y="400"/>
                    <a:pt x="335" y="400"/>
                    <a:pt x="335" y="400"/>
                  </a:cubicBezTo>
                  <a:cubicBezTo>
                    <a:pt x="335" y="400"/>
                    <a:pt x="335" y="400"/>
                    <a:pt x="335" y="400"/>
                  </a:cubicBezTo>
                  <a:cubicBezTo>
                    <a:pt x="335" y="400"/>
                    <a:pt x="335" y="400"/>
                    <a:pt x="335" y="400"/>
                  </a:cubicBezTo>
                  <a:cubicBezTo>
                    <a:pt x="335" y="401"/>
                    <a:pt x="335" y="401"/>
                    <a:pt x="335" y="401"/>
                  </a:cubicBezTo>
                  <a:cubicBezTo>
                    <a:pt x="335" y="401"/>
                    <a:pt x="335" y="401"/>
                    <a:pt x="335" y="401"/>
                  </a:cubicBezTo>
                  <a:cubicBezTo>
                    <a:pt x="335" y="401"/>
                    <a:pt x="335" y="401"/>
                    <a:pt x="335" y="401"/>
                  </a:cubicBezTo>
                  <a:cubicBezTo>
                    <a:pt x="335" y="401"/>
                    <a:pt x="336" y="401"/>
                    <a:pt x="336" y="401"/>
                  </a:cubicBezTo>
                  <a:cubicBezTo>
                    <a:pt x="336" y="401"/>
                    <a:pt x="336" y="401"/>
                    <a:pt x="336" y="401"/>
                  </a:cubicBezTo>
                  <a:cubicBezTo>
                    <a:pt x="336" y="401"/>
                    <a:pt x="336" y="401"/>
                    <a:pt x="336" y="401"/>
                  </a:cubicBezTo>
                  <a:cubicBezTo>
                    <a:pt x="336" y="401"/>
                    <a:pt x="336" y="401"/>
                    <a:pt x="336" y="401"/>
                  </a:cubicBezTo>
                  <a:cubicBezTo>
                    <a:pt x="336" y="401"/>
                    <a:pt x="336" y="401"/>
                    <a:pt x="336" y="401"/>
                  </a:cubicBezTo>
                  <a:cubicBezTo>
                    <a:pt x="336" y="401"/>
                    <a:pt x="336" y="400"/>
                    <a:pt x="336" y="400"/>
                  </a:cubicBezTo>
                  <a:cubicBezTo>
                    <a:pt x="336" y="401"/>
                    <a:pt x="336" y="401"/>
                    <a:pt x="336" y="401"/>
                  </a:cubicBezTo>
                  <a:cubicBezTo>
                    <a:pt x="336" y="401"/>
                    <a:pt x="336" y="401"/>
                    <a:pt x="336" y="401"/>
                  </a:cubicBezTo>
                  <a:cubicBezTo>
                    <a:pt x="336" y="401"/>
                    <a:pt x="336" y="401"/>
                    <a:pt x="336" y="401"/>
                  </a:cubicBezTo>
                  <a:cubicBezTo>
                    <a:pt x="336" y="401"/>
                    <a:pt x="336" y="401"/>
                    <a:pt x="336" y="401"/>
                  </a:cubicBezTo>
                  <a:cubicBezTo>
                    <a:pt x="337" y="402"/>
                    <a:pt x="337" y="402"/>
                    <a:pt x="337" y="402"/>
                  </a:cubicBezTo>
                  <a:cubicBezTo>
                    <a:pt x="337" y="401"/>
                    <a:pt x="337" y="401"/>
                    <a:pt x="337" y="401"/>
                  </a:cubicBezTo>
                  <a:cubicBezTo>
                    <a:pt x="337" y="401"/>
                    <a:pt x="337" y="401"/>
                    <a:pt x="337" y="401"/>
                  </a:cubicBezTo>
                  <a:cubicBezTo>
                    <a:pt x="337" y="401"/>
                    <a:pt x="337" y="401"/>
                    <a:pt x="337" y="401"/>
                  </a:cubicBezTo>
                  <a:cubicBezTo>
                    <a:pt x="337" y="401"/>
                    <a:pt x="337" y="401"/>
                    <a:pt x="337" y="401"/>
                  </a:cubicBezTo>
                  <a:cubicBezTo>
                    <a:pt x="337" y="401"/>
                    <a:pt x="337" y="400"/>
                    <a:pt x="337" y="400"/>
                  </a:cubicBezTo>
                  <a:cubicBezTo>
                    <a:pt x="337" y="400"/>
                    <a:pt x="337" y="400"/>
                    <a:pt x="337" y="400"/>
                  </a:cubicBezTo>
                  <a:cubicBezTo>
                    <a:pt x="337" y="400"/>
                    <a:pt x="337" y="400"/>
                    <a:pt x="337" y="400"/>
                  </a:cubicBezTo>
                  <a:cubicBezTo>
                    <a:pt x="337" y="399"/>
                    <a:pt x="337" y="400"/>
                    <a:pt x="337" y="400"/>
                  </a:cubicBezTo>
                  <a:close/>
                  <a:moveTo>
                    <a:pt x="350" y="426"/>
                  </a:moveTo>
                  <a:cubicBezTo>
                    <a:pt x="349" y="426"/>
                    <a:pt x="348" y="427"/>
                    <a:pt x="348" y="428"/>
                  </a:cubicBezTo>
                  <a:cubicBezTo>
                    <a:pt x="348" y="427"/>
                    <a:pt x="348" y="427"/>
                    <a:pt x="348" y="427"/>
                  </a:cubicBezTo>
                  <a:cubicBezTo>
                    <a:pt x="348" y="428"/>
                    <a:pt x="348" y="428"/>
                    <a:pt x="348" y="428"/>
                  </a:cubicBezTo>
                  <a:cubicBezTo>
                    <a:pt x="348" y="428"/>
                    <a:pt x="348" y="428"/>
                    <a:pt x="348" y="428"/>
                  </a:cubicBezTo>
                  <a:cubicBezTo>
                    <a:pt x="348" y="428"/>
                    <a:pt x="348" y="428"/>
                    <a:pt x="348" y="428"/>
                  </a:cubicBezTo>
                  <a:cubicBezTo>
                    <a:pt x="348" y="428"/>
                    <a:pt x="348" y="428"/>
                    <a:pt x="348" y="428"/>
                  </a:cubicBezTo>
                  <a:cubicBezTo>
                    <a:pt x="348" y="428"/>
                    <a:pt x="348" y="428"/>
                    <a:pt x="348" y="428"/>
                  </a:cubicBezTo>
                  <a:cubicBezTo>
                    <a:pt x="348" y="428"/>
                    <a:pt x="348" y="428"/>
                    <a:pt x="348" y="428"/>
                  </a:cubicBezTo>
                  <a:cubicBezTo>
                    <a:pt x="349" y="428"/>
                    <a:pt x="349" y="428"/>
                    <a:pt x="349" y="428"/>
                  </a:cubicBezTo>
                  <a:cubicBezTo>
                    <a:pt x="349" y="427"/>
                    <a:pt x="350" y="427"/>
                    <a:pt x="350" y="427"/>
                  </a:cubicBezTo>
                  <a:lnTo>
                    <a:pt x="350" y="426"/>
                  </a:lnTo>
                  <a:close/>
                  <a:moveTo>
                    <a:pt x="332" y="428"/>
                  </a:moveTo>
                  <a:cubicBezTo>
                    <a:pt x="332" y="428"/>
                    <a:pt x="332" y="428"/>
                    <a:pt x="331" y="428"/>
                  </a:cubicBezTo>
                  <a:cubicBezTo>
                    <a:pt x="331" y="428"/>
                    <a:pt x="331" y="428"/>
                    <a:pt x="332" y="428"/>
                  </a:cubicBezTo>
                  <a:cubicBezTo>
                    <a:pt x="332" y="428"/>
                    <a:pt x="331" y="428"/>
                    <a:pt x="331" y="428"/>
                  </a:cubicBezTo>
                  <a:cubicBezTo>
                    <a:pt x="331" y="428"/>
                    <a:pt x="331" y="428"/>
                    <a:pt x="331" y="428"/>
                  </a:cubicBezTo>
                  <a:cubicBezTo>
                    <a:pt x="331" y="428"/>
                    <a:pt x="331" y="428"/>
                    <a:pt x="331" y="428"/>
                  </a:cubicBezTo>
                  <a:cubicBezTo>
                    <a:pt x="331" y="428"/>
                    <a:pt x="331" y="428"/>
                    <a:pt x="331" y="428"/>
                  </a:cubicBezTo>
                  <a:cubicBezTo>
                    <a:pt x="331" y="429"/>
                    <a:pt x="331" y="429"/>
                    <a:pt x="331" y="429"/>
                  </a:cubicBezTo>
                  <a:cubicBezTo>
                    <a:pt x="331" y="429"/>
                    <a:pt x="331" y="429"/>
                    <a:pt x="332" y="429"/>
                  </a:cubicBezTo>
                  <a:cubicBezTo>
                    <a:pt x="332" y="429"/>
                    <a:pt x="332" y="428"/>
                    <a:pt x="332" y="428"/>
                  </a:cubicBezTo>
                  <a:close/>
                  <a:moveTo>
                    <a:pt x="340" y="431"/>
                  </a:moveTo>
                  <a:cubicBezTo>
                    <a:pt x="340" y="431"/>
                    <a:pt x="340" y="431"/>
                    <a:pt x="340" y="431"/>
                  </a:cubicBezTo>
                  <a:cubicBezTo>
                    <a:pt x="341" y="431"/>
                    <a:pt x="341" y="431"/>
                    <a:pt x="341" y="431"/>
                  </a:cubicBezTo>
                  <a:cubicBezTo>
                    <a:pt x="341" y="431"/>
                    <a:pt x="340" y="431"/>
                    <a:pt x="340" y="431"/>
                  </a:cubicBezTo>
                  <a:cubicBezTo>
                    <a:pt x="340" y="431"/>
                    <a:pt x="340" y="431"/>
                    <a:pt x="340" y="431"/>
                  </a:cubicBezTo>
                  <a:close/>
                  <a:moveTo>
                    <a:pt x="338" y="412"/>
                  </a:moveTo>
                  <a:cubicBezTo>
                    <a:pt x="338" y="412"/>
                    <a:pt x="338" y="412"/>
                    <a:pt x="338" y="412"/>
                  </a:cubicBezTo>
                  <a:cubicBezTo>
                    <a:pt x="338" y="412"/>
                    <a:pt x="338" y="412"/>
                    <a:pt x="338" y="412"/>
                  </a:cubicBezTo>
                  <a:close/>
                  <a:moveTo>
                    <a:pt x="331" y="425"/>
                  </a:moveTo>
                  <a:cubicBezTo>
                    <a:pt x="331" y="425"/>
                    <a:pt x="332" y="425"/>
                    <a:pt x="332" y="425"/>
                  </a:cubicBezTo>
                  <a:cubicBezTo>
                    <a:pt x="332" y="425"/>
                    <a:pt x="332" y="425"/>
                    <a:pt x="332" y="425"/>
                  </a:cubicBezTo>
                  <a:cubicBezTo>
                    <a:pt x="332" y="425"/>
                    <a:pt x="332" y="425"/>
                    <a:pt x="332" y="425"/>
                  </a:cubicBezTo>
                  <a:cubicBezTo>
                    <a:pt x="332" y="425"/>
                    <a:pt x="332" y="424"/>
                    <a:pt x="332" y="424"/>
                  </a:cubicBezTo>
                  <a:cubicBezTo>
                    <a:pt x="332" y="424"/>
                    <a:pt x="332" y="424"/>
                    <a:pt x="332" y="424"/>
                  </a:cubicBezTo>
                  <a:cubicBezTo>
                    <a:pt x="331" y="424"/>
                    <a:pt x="331" y="424"/>
                    <a:pt x="331" y="424"/>
                  </a:cubicBezTo>
                  <a:lnTo>
                    <a:pt x="331" y="425"/>
                  </a:lnTo>
                  <a:close/>
                  <a:moveTo>
                    <a:pt x="348" y="425"/>
                  </a:moveTo>
                  <a:cubicBezTo>
                    <a:pt x="348" y="425"/>
                    <a:pt x="348" y="426"/>
                    <a:pt x="348" y="426"/>
                  </a:cubicBezTo>
                  <a:cubicBezTo>
                    <a:pt x="348" y="426"/>
                    <a:pt x="347" y="426"/>
                    <a:pt x="347" y="426"/>
                  </a:cubicBezTo>
                  <a:cubicBezTo>
                    <a:pt x="348" y="426"/>
                    <a:pt x="348" y="426"/>
                    <a:pt x="348" y="426"/>
                  </a:cubicBezTo>
                  <a:cubicBezTo>
                    <a:pt x="348" y="426"/>
                    <a:pt x="348" y="426"/>
                    <a:pt x="348" y="426"/>
                  </a:cubicBezTo>
                  <a:cubicBezTo>
                    <a:pt x="348" y="426"/>
                    <a:pt x="348" y="426"/>
                    <a:pt x="348" y="426"/>
                  </a:cubicBezTo>
                  <a:cubicBezTo>
                    <a:pt x="348" y="426"/>
                    <a:pt x="348" y="426"/>
                    <a:pt x="348" y="426"/>
                  </a:cubicBezTo>
                  <a:cubicBezTo>
                    <a:pt x="348" y="426"/>
                    <a:pt x="348" y="426"/>
                    <a:pt x="348" y="426"/>
                  </a:cubicBezTo>
                  <a:cubicBezTo>
                    <a:pt x="348" y="426"/>
                    <a:pt x="348" y="426"/>
                    <a:pt x="348" y="426"/>
                  </a:cubicBezTo>
                  <a:cubicBezTo>
                    <a:pt x="348" y="425"/>
                    <a:pt x="348" y="425"/>
                    <a:pt x="348" y="425"/>
                  </a:cubicBezTo>
                  <a:cubicBezTo>
                    <a:pt x="348" y="425"/>
                    <a:pt x="348" y="425"/>
                    <a:pt x="348" y="425"/>
                  </a:cubicBezTo>
                  <a:cubicBezTo>
                    <a:pt x="348" y="425"/>
                    <a:pt x="347" y="425"/>
                    <a:pt x="347" y="425"/>
                  </a:cubicBezTo>
                  <a:cubicBezTo>
                    <a:pt x="347" y="425"/>
                    <a:pt x="348" y="425"/>
                    <a:pt x="348" y="425"/>
                  </a:cubicBezTo>
                  <a:close/>
                  <a:moveTo>
                    <a:pt x="216" y="264"/>
                  </a:moveTo>
                  <a:cubicBezTo>
                    <a:pt x="216" y="264"/>
                    <a:pt x="217" y="264"/>
                    <a:pt x="217" y="263"/>
                  </a:cubicBezTo>
                  <a:cubicBezTo>
                    <a:pt x="216" y="263"/>
                    <a:pt x="215" y="263"/>
                    <a:pt x="215" y="264"/>
                  </a:cubicBezTo>
                  <a:cubicBezTo>
                    <a:pt x="215" y="264"/>
                    <a:pt x="215" y="264"/>
                    <a:pt x="216" y="264"/>
                  </a:cubicBezTo>
                  <a:close/>
                  <a:moveTo>
                    <a:pt x="213" y="264"/>
                  </a:moveTo>
                  <a:cubicBezTo>
                    <a:pt x="213" y="264"/>
                    <a:pt x="213" y="264"/>
                    <a:pt x="213" y="264"/>
                  </a:cubicBezTo>
                  <a:cubicBezTo>
                    <a:pt x="213" y="264"/>
                    <a:pt x="214" y="264"/>
                    <a:pt x="214" y="264"/>
                  </a:cubicBezTo>
                  <a:cubicBezTo>
                    <a:pt x="214" y="264"/>
                    <a:pt x="214" y="264"/>
                    <a:pt x="213" y="264"/>
                  </a:cubicBezTo>
                  <a:close/>
                  <a:moveTo>
                    <a:pt x="251" y="256"/>
                  </a:moveTo>
                  <a:cubicBezTo>
                    <a:pt x="251" y="256"/>
                    <a:pt x="253" y="256"/>
                    <a:pt x="253" y="255"/>
                  </a:cubicBezTo>
                  <a:cubicBezTo>
                    <a:pt x="253" y="255"/>
                    <a:pt x="249" y="255"/>
                    <a:pt x="250" y="256"/>
                  </a:cubicBezTo>
                  <a:cubicBezTo>
                    <a:pt x="250" y="256"/>
                    <a:pt x="251" y="256"/>
                    <a:pt x="251" y="256"/>
                  </a:cubicBezTo>
                  <a:close/>
                  <a:moveTo>
                    <a:pt x="217" y="263"/>
                  </a:moveTo>
                  <a:cubicBezTo>
                    <a:pt x="218" y="263"/>
                    <a:pt x="219" y="263"/>
                    <a:pt x="219" y="263"/>
                  </a:cubicBezTo>
                  <a:cubicBezTo>
                    <a:pt x="219" y="263"/>
                    <a:pt x="218" y="263"/>
                    <a:pt x="218" y="263"/>
                  </a:cubicBezTo>
                  <a:cubicBezTo>
                    <a:pt x="218" y="263"/>
                    <a:pt x="217" y="263"/>
                    <a:pt x="217" y="263"/>
                  </a:cubicBezTo>
                  <a:close/>
                  <a:moveTo>
                    <a:pt x="260" y="262"/>
                  </a:moveTo>
                  <a:cubicBezTo>
                    <a:pt x="260" y="262"/>
                    <a:pt x="263" y="262"/>
                    <a:pt x="263" y="262"/>
                  </a:cubicBezTo>
                  <a:cubicBezTo>
                    <a:pt x="263" y="262"/>
                    <a:pt x="263" y="261"/>
                    <a:pt x="262" y="261"/>
                  </a:cubicBezTo>
                  <a:cubicBezTo>
                    <a:pt x="262" y="261"/>
                    <a:pt x="260" y="259"/>
                    <a:pt x="260" y="259"/>
                  </a:cubicBezTo>
                  <a:cubicBezTo>
                    <a:pt x="259" y="259"/>
                    <a:pt x="260" y="260"/>
                    <a:pt x="260" y="261"/>
                  </a:cubicBezTo>
                  <a:cubicBezTo>
                    <a:pt x="260" y="261"/>
                    <a:pt x="259" y="262"/>
                    <a:pt x="260" y="262"/>
                  </a:cubicBezTo>
                  <a:close/>
                  <a:moveTo>
                    <a:pt x="255" y="257"/>
                  </a:moveTo>
                  <a:cubicBezTo>
                    <a:pt x="255" y="258"/>
                    <a:pt x="256" y="257"/>
                    <a:pt x="257" y="257"/>
                  </a:cubicBezTo>
                  <a:cubicBezTo>
                    <a:pt x="257" y="256"/>
                    <a:pt x="258" y="256"/>
                    <a:pt x="258" y="256"/>
                  </a:cubicBezTo>
                  <a:cubicBezTo>
                    <a:pt x="258" y="257"/>
                    <a:pt x="258" y="257"/>
                    <a:pt x="258" y="257"/>
                  </a:cubicBezTo>
                  <a:cubicBezTo>
                    <a:pt x="259" y="257"/>
                    <a:pt x="258" y="255"/>
                    <a:pt x="258" y="255"/>
                  </a:cubicBezTo>
                  <a:cubicBezTo>
                    <a:pt x="258" y="255"/>
                    <a:pt x="259" y="252"/>
                    <a:pt x="257" y="254"/>
                  </a:cubicBezTo>
                  <a:cubicBezTo>
                    <a:pt x="257" y="254"/>
                    <a:pt x="258" y="255"/>
                    <a:pt x="257" y="255"/>
                  </a:cubicBezTo>
                  <a:cubicBezTo>
                    <a:pt x="256" y="255"/>
                    <a:pt x="257" y="253"/>
                    <a:pt x="256" y="253"/>
                  </a:cubicBezTo>
                  <a:cubicBezTo>
                    <a:pt x="256" y="252"/>
                    <a:pt x="255" y="256"/>
                    <a:pt x="255" y="257"/>
                  </a:cubicBezTo>
                  <a:close/>
                  <a:moveTo>
                    <a:pt x="300" y="183"/>
                  </a:moveTo>
                  <a:cubicBezTo>
                    <a:pt x="300" y="182"/>
                    <a:pt x="299" y="183"/>
                    <a:pt x="299" y="182"/>
                  </a:cubicBezTo>
                  <a:cubicBezTo>
                    <a:pt x="297" y="184"/>
                    <a:pt x="298" y="183"/>
                    <a:pt x="299" y="185"/>
                  </a:cubicBezTo>
                  <a:cubicBezTo>
                    <a:pt x="302" y="185"/>
                    <a:pt x="301" y="185"/>
                    <a:pt x="300" y="183"/>
                  </a:cubicBezTo>
                  <a:close/>
                  <a:moveTo>
                    <a:pt x="302" y="184"/>
                  </a:moveTo>
                  <a:cubicBezTo>
                    <a:pt x="304" y="182"/>
                    <a:pt x="301" y="181"/>
                    <a:pt x="301" y="181"/>
                  </a:cubicBezTo>
                  <a:cubicBezTo>
                    <a:pt x="299" y="180"/>
                    <a:pt x="300" y="181"/>
                    <a:pt x="300" y="182"/>
                  </a:cubicBezTo>
                  <a:cubicBezTo>
                    <a:pt x="300" y="182"/>
                    <a:pt x="301" y="183"/>
                    <a:pt x="301" y="183"/>
                  </a:cubicBezTo>
                  <a:cubicBezTo>
                    <a:pt x="302" y="183"/>
                    <a:pt x="302" y="184"/>
                    <a:pt x="302" y="184"/>
                  </a:cubicBezTo>
                  <a:close/>
                  <a:moveTo>
                    <a:pt x="334" y="112"/>
                  </a:moveTo>
                  <a:cubicBezTo>
                    <a:pt x="334" y="112"/>
                    <a:pt x="335" y="113"/>
                    <a:pt x="335" y="112"/>
                  </a:cubicBezTo>
                  <a:cubicBezTo>
                    <a:pt x="334" y="112"/>
                    <a:pt x="331" y="111"/>
                    <a:pt x="332" y="113"/>
                  </a:cubicBezTo>
                  <a:cubicBezTo>
                    <a:pt x="332" y="114"/>
                    <a:pt x="332" y="113"/>
                    <a:pt x="333" y="113"/>
                  </a:cubicBezTo>
                  <a:cubicBezTo>
                    <a:pt x="333" y="113"/>
                    <a:pt x="333" y="114"/>
                    <a:pt x="333" y="114"/>
                  </a:cubicBezTo>
                  <a:cubicBezTo>
                    <a:pt x="334" y="114"/>
                    <a:pt x="333" y="112"/>
                    <a:pt x="334" y="112"/>
                  </a:cubicBezTo>
                  <a:close/>
                  <a:moveTo>
                    <a:pt x="317" y="186"/>
                  </a:moveTo>
                  <a:cubicBezTo>
                    <a:pt x="317" y="186"/>
                    <a:pt x="319" y="186"/>
                    <a:pt x="319" y="186"/>
                  </a:cubicBezTo>
                  <a:cubicBezTo>
                    <a:pt x="321" y="185"/>
                    <a:pt x="319" y="184"/>
                    <a:pt x="318" y="184"/>
                  </a:cubicBezTo>
                  <a:cubicBezTo>
                    <a:pt x="318" y="184"/>
                    <a:pt x="318" y="184"/>
                    <a:pt x="318" y="184"/>
                  </a:cubicBezTo>
                  <a:cubicBezTo>
                    <a:pt x="318" y="185"/>
                    <a:pt x="317" y="185"/>
                    <a:pt x="317" y="186"/>
                  </a:cubicBezTo>
                  <a:close/>
                  <a:moveTo>
                    <a:pt x="310" y="141"/>
                  </a:moveTo>
                  <a:cubicBezTo>
                    <a:pt x="310" y="141"/>
                    <a:pt x="311" y="140"/>
                    <a:pt x="310" y="140"/>
                  </a:cubicBezTo>
                  <a:cubicBezTo>
                    <a:pt x="310" y="140"/>
                    <a:pt x="310" y="140"/>
                    <a:pt x="309" y="140"/>
                  </a:cubicBezTo>
                  <a:cubicBezTo>
                    <a:pt x="309" y="140"/>
                    <a:pt x="309" y="140"/>
                    <a:pt x="309" y="140"/>
                  </a:cubicBezTo>
                  <a:cubicBezTo>
                    <a:pt x="309" y="139"/>
                    <a:pt x="308" y="140"/>
                    <a:pt x="308" y="140"/>
                  </a:cubicBezTo>
                  <a:cubicBezTo>
                    <a:pt x="308" y="141"/>
                    <a:pt x="309" y="141"/>
                    <a:pt x="310" y="141"/>
                  </a:cubicBezTo>
                  <a:close/>
                  <a:moveTo>
                    <a:pt x="228" y="375"/>
                  </a:moveTo>
                  <a:cubicBezTo>
                    <a:pt x="228" y="375"/>
                    <a:pt x="226" y="377"/>
                    <a:pt x="225" y="377"/>
                  </a:cubicBezTo>
                  <a:cubicBezTo>
                    <a:pt x="224" y="378"/>
                    <a:pt x="224" y="378"/>
                    <a:pt x="224" y="380"/>
                  </a:cubicBezTo>
                  <a:cubicBezTo>
                    <a:pt x="224" y="380"/>
                    <a:pt x="225" y="381"/>
                    <a:pt x="225" y="382"/>
                  </a:cubicBezTo>
                  <a:cubicBezTo>
                    <a:pt x="225" y="383"/>
                    <a:pt x="224" y="382"/>
                    <a:pt x="225" y="383"/>
                  </a:cubicBezTo>
                  <a:cubicBezTo>
                    <a:pt x="226" y="383"/>
                    <a:pt x="225" y="383"/>
                    <a:pt x="225" y="384"/>
                  </a:cubicBezTo>
                  <a:cubicBezTo>
                    <a:pt x="225" y="384"/>
                    <a:pt x="226" y="384"/>
                    <a:pt x="226" y="385"/>
                  </a:cubicBezTo>
                  <a:cubicBezTo>
                    <a:pt x="226" y="385"/>
                    <a:pt x="225" y="385"/>
                    <a:pt x="225" y="386"/>
                  </a:cubicBezTo>
                  <a:cubicBezTo>
                    <a:pt x="226" y="386"/>
                    <a:pt x="227" y="387"/>
                    <a:pt x="227" y="387"/>
                  </a:cubicBezTo>
                  <a:cubicBezTo>
                    <a:pt x="229" y="387"/>
                    <a:pt x="227" y="387"/>
                    <a:pt x="229" y="386"/>
                  </a:cubicBezTo>
                  <a:cubicBezTo>
                    <a:pt x="229" y="386"/>
                    <a:pt x="229" y="386"/>
                    <a:pt x="229" y="385"/>
                  </a:cubicBezTo>
                  <a:cubicBezTo>
                    <a:pt x="229" y="385"/>
                    <a:pt x="229" y="385"/>
                    <a:pt x="229" y="385"/>
                  </a:cubicBezTo>
                  <a:cubicBezTo>
                    <a:pt x="229" y="383"/>
                    <a:pt x="231" y="381"/>
                    <a:pt x="231" y="379"/>
                  </a:cubicBezTo>
                  <a:cubicBezTo>
                    <a:pt x="231" y="378"/>
                    <a:pt x="230" y="373"/>
                    <a:pt x="230" y="373"/>
                  </a:cubicBezTo>
                  <a:cubicBezTo>
                    <a:pt x="229" y="373"/>
                    <a:pt x="229" y="377"/>
                    <a:pt x="228" y="375"/>
                  </a:cubicBezTo>
                  <a:close/>
                  <a:moveTo>
                    <a:pt x="119" y="158"/>
                  </a:moveTo>
                  <a:cubicBezTo>
                    <a:pt x="118" y="157"/>
                    <a:pt x="118" y="156"/>
                    <a:pt x="116" y="156"/>
                  </a:cubicBezTo>
                  <a:cubicBezTo>
                    <a:pt x="116" y="158"/>
                    <a:pt x="118" y="158"/>
                    <a:pt x="119" y="158"/>
                  </a:cubicBezTo>
                  <a:close/>
                  <a:moveTo>
                    <a:pt x="122" y="155"/>
                  </a:moveTo>
                  <a:cubicBezTo>
                    <a:pt x="124" y="157"/>
                    <a:pt x="123" y="152"/>
                    <a:pt x="122" y="153"/>
                  </a:cubicBezTo>
                  <a:cubicBezTo>
                    <a:pt x="122" y="153"/>
                    <a:pt x="122" y="154"/>
                    <a:pt x="122" y="154"/>
                  </a:cubicBezTo>
                  <a:cubicBezTo>
                    <a:pt x="122" y="154"/>
                    <a:pt x="122" y="154"/>
                    <a:pt x="121" y="153"/>
                  </a:cubicBezTo>
                  <a:cubicBezTo>
                    <a:pt x="121" y="153"/>
                    <a:pt x="121" y="154"/>
                    <a:pt x="121" y="154"/>
                  </a:cubicBezTo>
                  <a:cubicBezTo>
                    <a:pt x="122" y="154"/>
                    <a:pt x="122" y="155"/>
                    <a:pt x="122" y="155"/>
                  </a:cubicBezTo>
                  <a:close/>
                  <a:moveTo>
                    <a:pt x="120" y="164"/>
                  </a:moveTo>
                  <a:cubicBezTo>
                    <a:pt x="120" y="164"/>
                    <a:pt x="121" y="168"/>
                    <a:pt x="121" y="167"/>
                  </a:cubicBezTo>
                  <a:cubicBezTo>
                    <a:pt x="122" y="166"/>
                    <a:pt x="120" y="163"/>
                    <a:pt x="120" y="163"/>
                  </a:cubicBezTo>
                  <a:cubicBezTo>
                    <a:pt x="119" y="164"/>
                    <a:pt x="119" y="164"/>
                    <a:pt x="120" y="164"/>
                  </a:cubicBezTo>
                  <a:close/>
                  <a:moveTo>
                    <a:pt x="121" y="161"/>
                  </a:moveTo>
                  <a:cubicBezTo>
                    <a:pt x="121" y="161"/>
                    <a:pt x="121" y="161"/>
                    <a:pt x="122" y="162"/>
                  </a:cubicBezTo>
                  <a:cubicBezTo>
                    <a:pt x="123" y="161"/>
                    <a:pt x="121" y="159"/>
                    <a:pt x="120" y="160"/>
                  </a:cubicBezTo>
                  <a:cubicBezTo>
                    <a:pt x="120" y="160"/>
                    <a:pt x="120" y="160"/>
                    <a:pt x="120" y="160"/>
                  </a:cubicBezTo>
                  <a:cubicBezTo>
                    <a:pt x="120" y="161"/>
                    <a:pt x="120" y="161"/>
                    <a:pt x="121" y="161"/>
                  </a:cubicBezTo>
                  <a:close/>
                  <a:moveTo>
                    <a:pt x="120" y="158"/>
                  </a:moveTo>
                  <a:cubicBezTo>
                    <a:pt x="120" y="158"/>
                    <a:pt x="120" y="158"/>
                    <a:pt x="120" y="158"/>
                  </a:cubicBezTo>
                  <a:cubicBezTo>
                    <a:pt x="120" y="158"/>
                    <a:pt x="121" y="159"/>
                    <a:pt x="121" y="159"/>
                  </a:cubicBezTo>
                  <a:cubicBezTo>
                    <a:pt x="121" y="158"/>
                    <a:pt x="119" y="154"/>
                    <a:pt x="118" y="154"/>
                  </a:cubicBezTo>
                  <a:cubicBezTo>
                    <a:pt x="117" y="155"/>
                    <a:pt x="119" y="157"/>
                    <a:pt x="120" y="158"/>
                  </a:cubicBezTo>
                  <a:close/>
                  <a:moveTo>
                    <a:pt x="120" y="160"/>
                  </a:moveTo>
                  <a:cubicBezTo>
                    <a:pt x="120" y="160"/>
                    <a:pt x="120" y="160"/>
                    <a:pt x="120" y="160"/>
                  </a:cubicBezTo>
                  <a:close/>
                  <a:moveTo>
                    <a:pt x="119" y="153"/>
                  </a:moveTo>
                  <a:cubicBezTo>
                    <a:pt x="120" y="153"/>
                    <a:pt x="119" y="153"/>
                    <a:pt x="119" y="153"/>
                  </a:cubicBezTo>
                  <a:close/>
                  <a:moveTo>
                    <a:pt x="122" y="157"/>
                  </a:moveTo>
                  <a:cubicBezTo>
                    <a:pt x="122" y="156"/>
                    <a:pt x="121" y="154"/>
                    <a:pt x="120" y="154"/>
                  </a:cubicBezTo>
                  <a:cubicBezTo>
                    <a:pt x="118" y="152"/>
                    <a:pt x="120" y="157"/>
                    <a:pt x="122" y="157"/>
                  </a:cubicBezTo>
                  <a:close/>
                  <a:moveTo>
                    <a:pt x="314" y="212"/>
                  </a:moveTo>
                  <a:cubicBezTo>
                    <a:pt x="314" y="214"/>
                    <a:pt x="316" y="211"/>
                    <a:pt x="316" y="211"/>
                  </a:cubicBezTo>
                  <a:cubicBezTo>
                    <a:pt x="317" y="210"/>
                    <a:pt x="317" y="209"/>
                    <a:pt x="319" y="209"/>
                  </a:cubicBezTo>
                  <a:cubicBezTo>
                    <a:pt x="319" y="210"/>
                    <a:pt x="322" y="206"/>
                    <a:pt x="322" y="206"/>
                  </a:cubicBezTo>
                  <a:cubicBezTo>
                    <a:pt x="323" y="206"/>
                    <a:pt x="323" y="207"/>
                    <a:pt x="323" y="206"/>
                  </a:cubicBezTo>
                  <a:cubicBezTo>
                    <a:pt x="324" y="206"/>
                    <a:pt x="321" y="204"/>
                    <a:pt x="320" y="204"/>
                  </a:cubicBezTo>
                  <a:cubicBezTo>
                    <a:pt x="319" y="204"/>
                    <a:pt x="318" y="205"/>
                    <a:pt x="317" y="205"/>
                  </a:cubicBezTo>
                  <a:cubicBezTo>
                    <a:pt x="316" y="205"/>
                    <a:pt x="317" y="205"/>
                    <a:pt x="316" y="206"/>
                  </a:cubicBezTo>
                  <a:cubicBezTo>
                    <a:pt x="317" y="205"/>
                    <a:pt x="315" y="207"/>
                    <a:pt x="315" y="207"/>
                  </a:cubicBezTo>
                  <a:cubicBezTo>
                    <a:pt x="315" y="206"/>
                    <a:pt x="314" y="205"/>
                    <a:pt x="314" y="206"/>
                  </a:cubicBezTo>
                  <a:cubicBezTo>
                    <a:pt x="313" y="206"/>
                    <a:pt x="314" y="207"/>
                    <a:pt x="314" y="207"/>
                  </a:cubicBezTo>
                  <a:cubicBezTo>
                    <a:pt x="314" y="208"/>
                    <a:pt x="313" y="209"/>
                    <a:pt x="315" y="209"/>
                  </a:cubicBezTo>
                  <a:cubicBezTo>
                    <a:pt x="315" y="210"/>
                    <a:pt x="316" y="210"/>
                    <a:pt x="316" y="211"/>
                  </a:cubicBezTo>
                  <a:cubicBezTo>
                    <a:pt x="315" y="211"/>
                    <a:pt x="314" y="212"/>
                    <a:pt x="314" y="212"/>
                  </a:cubicBezTo>
                  <a:close/>
                  <a:moveTo>
                    <a:pt x="324" y="205"/>
                  </a:moveTo>
                  <a:cubicBezTo>
                    <a:pt x="324" y="204"/>
                    <a:pt x="322" y="203"/>
                    <a:pt x="322" y="204"/>
                  </a:cubicBezTo>
                  <a:cubicBezTo>
                    <a:pt x="322" y="205"/>
                    <a:pt x="324" y="206"/>
                    <a:pt x="324" y="205"/>
                  </a:cubicBezTo>
                  <a:close/>
                  <a:moveTo>
                    <a:pt x="317" y="201"/>
                  </a:moveTo>
                  <a:cubicBezTo>
                    <a:pt x="317" y="202"/>
                    <a:pt x="318" y="202"/>
                    <a:pt x="318" y="203"/>
                  </a:cubicBezTo>
                  <a:cubicBezTo>
                    <a:pt x="318" y="205"/>
                    <a:pt x="319" y="202"/>
                    <a:pt x="320" y="202"/>
                  </a:cubicBezTo>
                  <a:cubicBezTo>
                    <a:pt x="320" y="202"/>
                    <a:pt x="320" y="202"/>
                    <a:pt x="320" y="202"/>
                  </a:cubicBezTo>
                  <a:cubicBezTo>
                    <a:pt x="322" y="201"/>
                    <a:pt x="322" y="201"/>
                    <a:pt x="321" y="200"/>
                  </a:cubicBezTo>
                  <a:cubicBezTo>
                    <a:pt x="321" y="199"/>
                    <a:pt x="320" y="199"/>
                    <a:pt x="320" y="199"/>
                  </a:cubicBezTo>
                  <a:cubicBezTo>
                    <a:pt x="320" y="199"/>
                    <a:pt x="319" y="198"/>
                    <a:pt x="319" y="198"/>
                  </a:cubicBezTo>
                  <a:cubicBezTo>
                    <a:pt x="319" y="197"/>
                    <a:pt x="318" y="199"/>
                    <a:pt x="318" y="199"/>
                  </a:cubicBezTo>
                  <a:cubicBezTo>
                    <a:pt x="317" y="200"/>
                    <a:pt x="316" y="200"/>
                    <a:pt x="315" y="200"/>
                  </a:cubicBezTo>
                  <a:cubicBezTo>
                    <a:pt x="314" y="201"/>
                    <a:pt x="317" y="201"/>
                    <a:pt x="317" y="201"/>
                  </a:cubicBezTo>
                  <a:close/>
                  <a:moveTo>
                    <a:pt x="323" y="200"/>
                  </a:moveTo>
                  <a:cubicBezTo>
                    <a:pt x="324" y="199"/>
                    <a:pt x="322" y="198"/>
                    <a:pt x="322" y="199"/>
                  </a:cubicBezTo>
                  <a:cubicBezTo>
                    <a:pt x="321" y="199"/>
                    <a:pt x="323" y="200"/>
                    <a:pt x="323" y="200"/>
                  </a:cubicBezTo>
                  <a:close/>
                  <a:moveTo>
                    <a:pt x="247" y="254"/>
                  </a:moveTo>
                  <a:cubicBezTo>
                    <a:pt x="247" y="254"/>
                    <a:pt x="248" y="251"/>
                    <a:pt x="248" y="251"/>
                  </a:cubicBezTo>
                  <a:cubicBezTo>
                    <a:pt x="248" y="250"/>
                    <a:pt x="247" y="249"/>
                    <a:pt x="246" y="249"/>
                  </a:cubicBezTo>
                  <a:cubicBezTo>
                    <a:pt x="245" y="250"/>
                    <a:pt x="247" y="254"/>
                    <a:pt x="247" y="254"/>
                  </a:cubicBezTo>
                  <a:close/>
                  <a:moveTo>
                    <a:pt x="237" y="237"/>
                  </a:moveTo>
                  <a:cubicBezTo>
                    <a:pt x="237" y="237"/>
                    <a:pt x="237" y="238"/>
                    <a:pt x="237" y="239"/>
                  </a:cubicBezTo>
                  <a:cubicBezTo>
                    <a:pt x="237" y="239"/>
                    <a:pt x="237" y="239"/>
                    <a:pt x="237" y="240"/>
                  </a:cubicBezTo>
                  <a:cubicBezTo>
                    <a:pt x="238" y="240"/>
                    <a:pt x="238" y="237"/>
                    <a:pt x="237" y="237"/>
                  </a:cubicBezTo>
                  <a:close/>
                  <a:moveTo>
                    <a:pt x="235" y="250"/>
                  </a:moveTo>
                  <a:cubicBezTo>
                    <a:pt x="235" y="250"/>
                    <a:pt x="236" y="251"/>
                    <a:pt x="237" y="251"/>
                  </a:cubicBezTo>
                  <a:cubicBezTo>
                    <a:pt x="238" y="251"/>
                    <a:pt x="235" y="249"/>
                    <a:pt x="235" y="250"/>
                  </a:cubicBezTo>
                  <a:close/>
                  <a:moveTo>
                    <a:pt x="232" y="248"/>
                  </a:moveTo>
                  <a:cubicBezTo>
                    <a:pt x="231" y="247"/>
                    <a:pt x="232" y="249"/>
                    <a:pt x="233" y="249"/>
                  </a:cubicBezTo>
                  <a:cubicBezTo>
                    <a:pt x="233" y="250"/>
                    <a:pt x="233" y="250"/>
                    <a:pt x="234" y="250"/>
                  </a:cubicBezTo>
                  <a:cubicBezTo>
                    <a:pt x="234" y="249"/>
                    <a:pt x="233" y="248"/>
                    <a:pt x="232" y="248"/>
                  </a:cubicBezTo>
                  <a:close/>
                  <a:moveTo>
                    <a:pt x="238" y="243"/>
                  </a:moveTo>
                  <a:cubicBezTo>
                    <a:pt x="239" y="243"/>
                    <a:pt x="239" y="242"/>
                    <a:pt x="238" y="242"/>
                  </a:cubicBezTo>
                  <a:cubicBezTo>
                    <a:pt x="238" y="242"/>
                    <a:pt x="237" y="244"/>
                    <a:pt x="238" y="243"/>
                  </a:cubicBezTo>
                  <a:close/>
                  <a:moveTo>
                    <a:pt x="239" y="251"/>
                  </a:moveTo>
                  <a:cubicBezTo>
                    <a:pt x="239" y="250"/>
                    <a:pt x="240" y="249"/>
                    <a:pt x="240" y="249"/>
                  </a:cubicBezTo>
                  <a:cubicBezTo>
                    <a:pt x="240" y="249"/>
                    <a:pt x="240" y="248"/>
                    <a:pt x="240" y="248"/>
                  </a:cubicBezTo>
                  <a:cubicBezTo>
                    <a:pt x="239" y="248"/>
                    <a:pt x="238" y="251"/>
                    <a:pt x="238" y="252"/>
                  </a:cubicBezTo>
                  <a:cubicBezTo>
                    <a:pt x="239" y="252"/>
                    <a:pt x="239" y="252"/>
                    <a:pt x="239" y="251"/>
                  </a:cubicBezTo>
                  <a:close/>
                  <a:moveTo>
                    <a:pt x="241" y="252"/>
                  </a:moveTo>
                  <a:cubicBezTo>
                    <a:pt x="241" y="252"/>
                    <a:pt x="243" y="253"/>
                    <a:pt x="243" y="253"/>
                  </a:cubicBezTo>
                  <a:cubicBezTo>
                    <a:pt x="244" y="253"/>
                    <a:pt x="246" y="253"/>
                    <a:pt x="246" y="252"/>
                  </a:cubicBezTo>
                  <a:cubicBezTo>
                    <a:pt x="246" y="251"/>
                    <a:pt x="245" y="250"/>
                    <a:pt x="245" y="250"/>
                  </a:cubicBezTo>
                  <a:cubicBezTo>
                    <a:pt x="244" y="250"/>
                    <a:pt x="244" y="251"/>
                    <a:pt x="244" y="251"/>
                  </a:cubicBezTo>
                  <a:cubicBezTo>
                    <a:pt x="243" y="250"/>
                    <a:pt x="242" y="250"/>
                    <a:pt x="242" y="249"/>
                  </a:cubicBezTo>
                  <a:cubicBezTo>
                    <a:pt x="241" y="248"/>
                    <a:pt x="240" y="251"/>
                    <a:pt x="241" y="252"/>
                  </a:cubicBezTo>
                  <a:close/>
                  <a:moveTo>
                    <a:pt x="265" y="248"/>
                  </a:moveTo>
                  <a:cubicBezTo>
                    <a:pt x="272" y="251"/>
                    <a:pt x="264" y="242"/>
                    <a:pt x="265" y="247"/>
                  </a:cubicBezTo>
                  <a:cubicBezTo>
                    <a:pt x="265" y="247"/>
                    <a:pt x="265" y="248"/>
                    <a:pt x="265" y="248"/>
                  </a:cubicBezTo>
                  <a:close/>
                  <a:moveTo>
                    <a:pt x="241" y="221"/>
                  </a:moveTo>
                  <a:cubicBezTo>
                    <a:pt x="241" y="221"/>
                    <a:pt x="241" y="221"/>
                    <a:pt x="241" y="221"/>
                  </a:cubicBezTo>
                  <a:cubicBezTo>
                    <a:pt x="241" y="220"/>
                    <a:pt x="239" y="221"/>
                    <a:pt x="240" y="222"/>
                  </a:cubicBezTo>
                  <a:cubicBezTo>
                    <a:pt x="240" y="221"/>
                    <a:pt x="240" y="222"/>
                    <a:pt x="241" y="221"/>
                  </a:cubicBezTo>
                  <a:close/>
                  <a:moveTo>
                    <a:pt x="235" y="250"/>
                  </a:moveTo>
                  <a:cubicBezTo>
                    <a:pt x="235" y="249"/>
                    <a:pt x="235" y="250"/>
                    <a:pt x="235" y="250"/>
                  </a:cubicBezTo>
                  <a:close/>
                  <a:moveTo>
                    <a:pt x="248" y="247"/>
                  </a:moveTo>
                  <a:cubicBezTo>
                    <a:pt x="248" y="247"/>
                    <a:pt x="248" y="247"/>
                    <a:pt x="247" y="247"/>
                  </a:cubicBezTo>
                  <a:cubicBezTo>
                    <a:pt x="247" y="247"/>
                    <a:pt x="249" y="246"/>
                    <a:pt x="250" y="246"/>
                  </a:cubicBezTo>
                  <a:cubicBezTo>
                    <a:pt x="251" y="244"/>
                    <a:pt x="249" y="245"/>
                    <a:pt x="249" y="243"/>
                  </a:cubicBezTo>
                  <a:cubicBezTo>
                    <a:pt x="249" y="242"/>
                    <a:pt x="250" y="241"/>
                    <a:pt x="251" y="240"/>
                  </a:cubicBezTo>
                  <a:cubicBezTo>
                    <a:pt x="251" y="240"/>
                    <a:pt x="251" y="239"/>
                    <a:pt x="251" y="239"/>
                  </a:cubicBezTo>
                  <a:cubicBezTo>
                    <a:pt x="251" y="239"/>
                    <a:pt x="251" y="236"/>
                    <a:pt x="251" y="236"/>
                  </a:cubicBezTo>
                  <a:cubicBezTo>
                    <a:pt x="251" y="236"/>
                    <a:pt x="250" y="236"/>
                    <a:pt x="250" y="235"/>
                  </a:cubicBezTo>
                  <a:cubicBezTo>
                    <a:pt x="248" y="235"/>
                    <a:pt x="247" y="237"/>
                    <a:pt x="246" y="238"/>
                  </a:cubicBezTo>
                  <a:cubicBezTo>
                    <a:pt x="246" y="238"/>
                    <a:pt x="247" y="240"/>
                    <a:pt x="246" y="241"/>
                  </a:cubicBezTo>
                  <a:cubicBezTo>
                    <a:pt x="246" y="241"/>
                    <a:pt x="245" y="239"/>
                    <a:pt x="245" y="239"/>
                  </a:cubicBezTo>
                  <a:cubicBezTo>
                    <a:pt x="245" y="239"/>
                    <a:pt x="246" y="238"/>
                    <a:pt x="246" y="237"/>
                  </a:cubicBezTo>
                  <a:cubicBezTo>
                    <a:pt x="245" y="237"/>
                    <a:pt x="242" y="237"/>
                    <a:pt x="242" y="237"/>
                  </a:cubicBezTo>
                  <a:cubicBezTo>
                    <a:pt x="242" y="238"/>
                    <a:pt x="244" y="238"/>
                    <a:pt x="244" y="238"/>
                  </a:cubicBezTo>
                  <a:cubicBezTo>
                    <a:pt x="244" y="239"/>
                    <a:pt x="243" y="239"/>
                    <a:pt x="243" y="239"/>
                  </a:cubicBezTo>
                  <a:cubicBezTo>
                    <a:pt x="243" y="240"/>
                    <a:pt x="243" y="240"/>
                    <a:pt x="242" y="240"/>
                  </a:cubicBezTo>
                  <a:cubicBezTo>
                    <a:pt x="242" y="240"/>
                    <a:pt x="240" y="240"/>
                    <a:pt x="240" y="240"/>
                  </a:cubicBezTo>
                  <a:cubicBezTo>
                    <a:pt x="240" y="241"/>
                    <a:pt x="240" y="241"/>
                    <a:pt x="240" y="241"/>
                  </a:cubicBezTo>
                  <a:cubicBezTo>
                    <a:pt x="240" y="241"/>
                    <a:pt x="241" y="242"/>
                    <a:pt x="241" y="243"/>
                  </a:cubicBezTo>
                  <a:cubicBezTo>
                    <a:pt x="241" y="243"/>
                    <a:pt x="242" y="243"/>
                    <a:pt x="242" y="243"/>
                  </a:cubicBezTo>
                  <a:cubicBezTo>
                    <a:pt x="242" y="244"/>
                    <a:pt x="241" y="244"/>
                    <a:pt x="241" y="245"/>
                  </a:cubicBezTo>
                  <a:cubicBezTo>
                    <a:pt x="242" y="245"/>
                    <a:pt x="242" y="246"/>
                    <a:pt x="242" y="246"/>
                  </a:cubicBezTo>
                  <a:cubicBezTo>
                    <a:pt x="243" y="246"/>
                    <a:pt x="245" y="246"/>
                    <a:pt x="245" y="246"/>
                  </a:cubicBezTo>
                  <a:cubicBezTo>
                    <a:pt x="245" y="247"/>
                    <a:pt x="245" y="247"/>
                    <a:pt x="245" y="247"/>
                  </a:cubicBezTo>
                  <a:cubicBezTo>
                    <a:pt x="246" y="248"/>
                    <a:pt x="245" y="248"/>
                    <a:pt x="246" y="249"/>
                  </a:cubicBezTo>
                  <a:cubicBezTo>
                    <a:pt x="248" y="249"/>
                    <a:pt x="249" y="249"/>
                    <a:pt x="248" y="247"/>
                  </a:cubicBezTo>
                  <a:close/>
                  <a:moveTo>
                    <a:pt x="238" y="248"/>
                  </a:moveTo>
                  <a:cubicBezTo>
                    <a:pt x="241" y="247"/>
                    <a:pt x="238" y="244"/>
                    <a:pt x="238" y="244"/>
                  </a:cubicBezTo>
                  <a:cubicBezTo>
                    <a:pt x="238" y="244"/>
                    <a:pt x="236" y="243"/>
                    <a:pt x="237" y="243"/>
                  </a:cubicBezTo>
                  <a:cubicBezTo>
                    <a:pt x="236" y="243"/>
                    <a:pt x="237" y="242"/>
                    <a:pt x="236" y="242"/>
                  </a:cubicBezTo>
                  <a:cubicBezTo>
                    <a:pt x="236" y="242"/>
                    <a:pt x="232" y="243"/>
                    <a:pt x="232" y="242"/>
                  </a:cubicBezTo>
                  <a:cubicBezTo>
                    <a:pt x="232" y="243"/>
                    <a:pt x="233" y="246"/>
                    <a:pt x="233" y="246"/>
                  </a:cubicBezTo>
                  <a:cubicBezTo>
                    <a:pt x="233" y="246"/>
                    <a:pt x="234" y="246"/>
                    <a:pt x="234" y="247"/>
                  </a:cubicBezTo>
                  <a:cubicBezTo>
                    <a:pt x="235" y="247"/>
                    <a:pt x="237" y="249"/>
                    <a:pt x="238" y="248"/>
                  </a:cubicBezTo>
                  <a:close/>
                  <a:moveTo>
                    <a:pt x="250" y="249"/>
                  </a:moveTo>
                  <a:cubicBezTo>
                    <a:pt x="250" y="249"/>
                    <a:pt x="250" y="249"/>
                    <a:pt x="251" y="249"/>
                  </a:cubicBezTo>
                  <a:cubicBezTo>
                    <a:pt x="250" y="249"/>
                    <a:pt x="249" y="247"/>
                    <a:pt x="248" y="250"/>
                  </a:cubicBezTo>
                  <a:cubicBezTo>
                    <a:pt x="249" y="251"/>
                    <a:pt x="249" y="249"/>
                    <a:pt x="250" y="249"/>
                  </a:cubicBezTo>
                  <a:close/>
                  <a:moveTo>
                    <a:pt x="238" y="215"/>
                  </a:moveTo>
                  <a:cubicBezTo>
                    <a:pt x="237" y="215"/>
                    <a:pt x="235" y="217"/>
                    <a:pt x="235" y="217"/>
                  </a:cubicBezTo>
                  <a:cubicBezTo>
                    <a:pt x="234" y="218"/>
                    <a:pt x="233" y="218"/>
                    <a:pt x="232" y="219"/>
                  </a:cubicBezTo>
                  <a:cubicBezTo>
                    <a:pt x="230" y="222"/>
                    <a:pt x="230" y="222"/>
                    <a:pt x="227" y="223"/>
                  </a:cubicBezTo>
                  <a:cubicBezTo>
                    <a:pt x="225" y="223"/>
                    <a:pt x="224" y="223"/>
                    <a:pt x="223" y="225"/>
                  </a:cubicBezTo>
                  <a:cubicBezTo>
                    <a:pt x="222" y="226"/>
                    <a:pt x="221" y="228"/>
                    <a:pt x="223" y="229"/>
                  </a:cubicBezTo>
                  <a:cubicBezTo>
                    <a:pt x="224" y="228"/>
                    <a:pt x="224" y="226"/>
                    <a:pt x="225" y="225"/>
                  </a:cubicBezTo>
                  <a:cubicBezTo>
                    <a:pt x="226" y="224"/>
                    <a:pt x="227" y="225"/>
                    <a:pt x="228" y="224"/>
                  </a:cubicBezTo>
                  <a:cubicBezTo>
                    <a:pt x="229" y="224"/>
                    <a:pt x="234" y="224"/>
                    <a:pt x="234" y="224"/>
                  </a:cubicBezTo>
                  <a:cubicBezTo>
                    <a:pt x="234" y="224"/>
                    <a:pt x="235" y="225"/>
                    <a:pt x="236" y="225"/>
                  </a:cubicBezTo>
                  <a:cubicBezTo>
                    <a:pt x="236" y="225"/>
                    <a:pt x="237" y="222"/>
                    <a:pt x="237" y="222"/>
                  </a:cubicBezTo>
                  <a:cubicBezTo>
                    <a:pt x="237" y="220"/>
                    <a:pt x="236" y="219"/>
                    <a:pt x="237" y="218"/>
                  </a:cubicBezTo>
                  <a:cubicBezTo>
                    <a:pt x="237" y="217"/>
                    <a:pt x="238" y="215"/>
                    <a:pt x="238" y="215"/>
                  </a:cubicBezTo>
                  <a:close/>
                  <a:moveTo>
                    <a:pt x="225" y="226"/>
                  </a:moveTo>
                  <a:cubicBezTo>
                    <a:pt x="224" y="226"/>
                    <a:pt x="224" y="229"/>
                    <a:pt x="225" y="228"/>
                  </a:cubicBezTo>
                  <a:cubicBezTo>
                    <a:pt x="226" y="228"/>
                    <a:pt x="226" y="226"/>
                    <a:pt x="226" y="225"/>
                  </a:cubicBezTo>
                  <a:cubicBezTo>
                    <a:pt x="226" y="225"/>
                    <a:pt x="225" y="226"/>
                    <a:pt x="225" y="226"/>
                  </a:cubicBezTo>
                  <a:close/>
                  <a:moveTo>
                    <a:pt x="269" y="366"/>
                  </a:moveTo>
                  <a:cubicBezTo>
                    <a:pt x="270" y="365"/>
                    <a:pt x="267" y="362"/>
                    <a:pt x="266" y="362"/>
                  </a:cubicBezTo>
                  <a:cubicBezTo>
                    <a:pt x="266" y="362"/>
                    <a:pt x="269" y="366"/>
                    <a:pt x="269" y="366"/>
                  </a:cubicBezTo>
                  <a:close/>
                  <a:moveTo>
                    <a:pt x="268" y="360"/>
                  </a:moveTo>
                  <a:cubicBezTo>
                    <a:pt x="268" y="361"/>
                    <a:pt x="267" y="358"/>
                    <a:pt x="266" y="358"/>
                  </a:cubicBezTo>
                  <a:cubicBezTo>
                    <a:pt x="266" y="358"/>
                    <a:pt x="266" y="357"/>
                    <a:pt x="266" y="357"/>
                  </a:cubicBezTo>
                  <a:cubicBezTo>
                    <a:pt x="265" y="357"/>
                    <a:pt x="267" y="360"/>
                    <a:pt x="268" y="360"/>
                  </a:cubicBezTo>
                  <a:close/>
                  <a:moveTo>
                    <a:pt x="266" y="354"/>
                  </a:moveTo>
                  <a:cubicBezTo>
                    <a:pt x="266" y="354"/>
                    <a:pt x="265" y="353"/>
                    <a:pt x="265" y="353"/>
                  </a:cubicBezTo>
                  <a:cubicBezTo>
                    <a:pt x="265" y="353"/>
                    <a:pt x="264" y="352"/>
                    <a:pt x="264" y="353"/>
                  </a:cubicBezTo>
                  <a:cubicBezTo>
                    <a:pt x="264" y="353"/>
                    <a:pt x="265" y="355"/>
                    <a:pt x="266" y="354"/>
                  </a:cubicBezTo>
                  <a:close/>
                  <a:moveTo>
                    <a:pt x="264" y="356"/>
                  </a:moveTo>
                  <a:cubicBezTo>
                    <a:pt x="264" y="356"/>
                    <a:pt x="264" y="356"/>
                    <a:pt x="264" y="355"/>
                  </a:cubicBezTo>
                  <a:cubicBezTo>
                    <a:pt x="264" y="355"/>
                    <a:pt x="263" y="353"/>
                    <a:pt x="263" y="353"/>
                  </a:cubicBezTo>
                  <a:cubicBezTo>
                    <a:pt x="262" y="353"/>
                    <a:pt x="264" y="359"/>
                    <a:pt x="264" y="359"/>
                  </a:cubicBezTo>
                  <a:cubicBezTo>
                    <a:pt x="264" y="359"/>
                    <a:pt x="264" y="357"/>
                    <a:pt x="264" y="356"/>
                  </a:cubicBezTo>
                  <a:close/>
                  <a:moveTo>
                    <a:pt x="274" y="373"/>
                  </a:moveTo>
                  <a:cubicBezTo>
                    <a:pt x="275" y="373"/>
                    <a:pt x="276" y="372"/>
                    <a:pt x="275" y="372"/>
                  </a:cubicBezTo>
                  <a:cubicBezTo>
                    <a:pt x="275" y="372"/>
                    <a:pt x="275" y="372"/>
                    <a:pt x="275" y="372"/>
                  </a:cubicBezTo>
                  <a:cubicBezTo>
                    <a:pt x="275" y="372"/>
                    <a:pt x="274" y="372"/>
                    <a:pt x="274" y="373"/>
                  </a:cubicBezTo>
                  <a:close/>
                  <a:moveTo>
                    <a:pt x="277" y="369"/>
                  </a:moveTo>
                  <a:cubicBezTo>
                    <a:pt x="277" y="369"/>
                    <a:pt x="276" y="369"/>
                    <a:pt x="276" y="369"/>
                  </a:cubicBezTo>
                  <a:cubicBezTo>
                    <a:pt x="275" y="370"/>
                    <a:pt x="280" y="370"/>
                    <a:pt x="280" y="370"/>
                  </a:cubicBezTo>
                  <a:cubicBezTo>
                    <a:pt x="280" y="369"/>
                    <a:pt x="277" y="369"/>
                    <a:pt x="277" y="369"/>
                  </a:cubicBezTo>
                  <a:close/>
                  <a:moveTo>
                    <a:pt x="283" y="373"/>
                  </a:moveTo>
                  <a:cubicBezTo>
                    <a:pt x="283" y="373"/>
                    <a:pt x="282" y="372"/>
                    <a:pt x="282" y="373"/>
                  </a:cubicBezTo>
                  <a:cubicBezTo>
                    <a:pt x="282" y="373"/>
                    <a:pt x="282" y="373"/>
                    <a:pt x="282" y="373"/>
                  </a:cubicBezTo>
                  <a:cubicBezTo>
                    <a:pt x="283" y="373"/>
                    <a:pt x="284" y="375"/>
                    <a:pt x="285" y="375"/>
                  </a:cubicBezTo>
                  <a:cubicBezTo>
                    <a:pt x="285" y="374"/>
                    <a:pt x="284" y="373"/>
                    <a:pt x="283" y="373"/>
                  </a:cubicBezTo>
                  <a:close/>
                  <a:moveTo>
                    <a:pt x="282" y="373"/>
                  </a:moveTo>
                  <a:cubicBezTo>
                    <a:pt x="282" y="373"/>
                    <a:pt x="282" y="373"/>
                    <a:pt x="282" y="373"/>
                  </a:cubicBezTo>
                  <a:cubicBezTo>
                    <a:pt x="282" y="373"/>
                    <a:pt x="282" y="373"/>
                    <a:pt x="282" y="373"/>
                  </a:cubicBezTo>
                  <a:close/>
                  <a:moveTo>
                    <a:pt x="281" y="373"/>
                  </a:moveTo>
                  <a:cubicBezTo>
                    <a:pt x="281" y="374"/>
                    <a:pt x="281" y="374"/>
                    <a:pt x="282" y="373"/>
                  </a:cubicBezTo>
                  <a:cubicBezTo>
                    <a:pt x="282" y="373"/>
                    <a:pt x="280" y="373"/>
                    <a:pt x="280" y="373"/>
                  </a:cubicBezTo>
                  <a:cubicBezTo>
                    <a:pt x="280" y="373"/>
                    <a:pt x="279" y="373"/>
                    <a:pt x="278" y="373"/>
                  </a:cubicBezTo>
                  <a:cubicBezTo>
                    <a:pt x="279" y="374"/>
                    <a:pt x="280" y="374"/>
                    <a:pt x="281" y="37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endParaRPr lang="ru-RU" sz="7198"/>
            </a:p>
          </p:txBody>
        </p:sp>
        <p:sp>
          <p:nvSpPr>
            <p:cNvPr id="134" name="Africa">
              <a:extLst>
                <a:ext uri="{FF2B5EF4-FFF2-40B4-BE49-F238E27FC236}">
                  <a16:creationId xmlns:a16="http://schemas.microsoft.com/office/drawing/2014/main" id="{30213E1C-B4E2-5867-A60F-C3BBA674808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163703" y="7302385"/>
              <a:ext cx="4453366" cy="4132773"/>
            </a:xfrm>
            <a:custGeom>
              <a:avLst/>
              <a:gdLst>
                <a:gd name="T0" fmla="*/ 1748028 w 567"/>
                <a:gd name="T1" fmla="*/ 1281022 h 526"/>
                <a:gd name="T2" fmla="*/ 1956220 w 567"/>
                <a:gd name="T3" fmla="*/ 962731 h 526"/>
                <a:gd name="T4" fmla="*/ 1791238 w 567"/>
                <a:gd name="T5" fmla="*/ 1115982 h 526"/>
                <a:gd name="T6" fmla="*/ 1736244 w 567"/>
                <a:gd name="T7" fmla="*/ 1261374 h 526"/>
                <a:gd name="T8" fmla="*/ 1759813 w 567"/>
                <a:gd name="T9" fmla="*/ 1379260 h 526"/>
                <a:gd name="T10" fmla="*/ 1685178 w 567"/>
                <a:gd name="T11" fmla="*/ 1552159 h 526"/>
                <a:gd name="T12" fmla="*/ 1618399 w 567"/>
                <a:gd name="T13" fmla="*/ 1650396 h 526"/>
                <a:gd name="T14" fmla="*/ 1567333 w 567"/>
                <a:gd name="T15" fmla="*/ 1772211 h 526"/>
                <a:gd name="T16" fmla="*/ 1469129 w 567"/>
                <a:gd name="T17" fmla="*/ 1964758 h 526"/>
                <a:gd name="T18" fmla="*/ 1347357 w 567"/>
                <a:gd name="T19" fmla="*/ 2039418 h 526"/>
                <a:gd name="T20" fmla="*/ 1209871 w 567"/>
                <a:gd name="T21" fmla="*/ 2062995 h 526"/>
                <a:gd name="T22" fmla="*/ 1158805 w 567"/>
                <a:gd name="T23" fmla="*/ 2000123 h 526"/>
                <a:gd name="T24" fmla="*/ 1080242 w 567"/>
                <a:gd name="T25" fmla="*/ 1768282 h 526"/>
                <a:gd name="T26" fmla="*/ 997751 w 567"/>
                <a:gd name="T27" fmla="*/ 1560018 h 526"/>
                <a:gd name="T28" fmla="*/ 1005607 w 567"/>
                <a:gd name="T29" fmla="*/ 1489286 h 526"/>
                <a:gd name="T30" fmla="*/ 1048817 w 567"/>
                <a:gd name="T31" fmla="*/ 1402837 h 526"/>
                <a:gd name="T32" fmla="*/ 1033104 w 567"/>
                <a:gd name="T33" fmla="*/ 1324247 h 526"/>
                <a:gd name="T34" fmla="*/ 1013464 w 567"/>
                <a:gd name="T35" fmla="*/ 1233868 h 526"/>
                <a:gd name="T36" fmla="*/ 982038 w 567"/>
                <a:gd name="T37" fmla="*/ 1178855 h 526"/>
                <a:gd name="T38" fmla="*/ 934901 w 567"/>
                <a:gd name="T39" fmla="*/ 1057040 h 526"/>
                <a:gd name="T40" fmla="*/ 942757 w 567"/>
                <a:gd name="T41" fmla="*/ 970590 h 526"/>
                <a:gd name="T42" fmla="*/ 875978 w 567"/>
                <a:gd name="T43" fmla="*/ 954872 h 526"/>
                <a:gd name="T44" fmla="*/ 840625 w 567"/>
                <a:gd name="T45" fmla="*/ 931295 h 526"/>
                <a:gd name="T46" fmla="*/ 730637 w 567"/>
                <a:gd name="T47" fmla="*/ 903788 h 526"/>
                <a:gd name="T48" fmla="*/ 616720 w 567"/>
                <a:gd name="T49" fmla="*/ 939154 h 526"/>
                <a:gd name="T50" fmla="*/ 483163 w 567"/>
                <a:gd name="T51" fmla="*/ 954872 h 526"/>
                <a:gd name="T52" fmla="*/ 337821 w 567"/>
                <a:gd name="T53" fmla="*/ 856634 h 526"/>
                <a:gd name="T54" fmla="*/ 274971 w 567"/>
                <a:gd name="T55" fmla="*/ 762326 h 526"/>
                <a:gd name="T56" fmla="*/ 235689 w 567"/>
                <a:gd name="T57" fmla="*/ 723031 h 526"/>
                <a:gd name="T58" fmla="*/ 243546 w 567"/>
                <a:gd name="T59" fmla="*/ 636581 h 526"/>
                <a:gd name="T60" fmla="*/ 243546 w 567"/>
                <a:gd name="T61" fmla="*/ 510837 h 526"/>
                <a:gd name="T62" fmla="*/ 286755 w 567"/>
                <a:gd name="T63" fmla="*/ 392952 h 526"/>
                <a:gd name="T64" fmla="*/ 428169 w 567"/>
                <a:gd name="T65" fmla="*/ 231841 h 526"/>
                <a:gd name="T66" fmla="*/ 542085 w 567"/>
                <a:gd name="T67" fmla="*/ 47154 h 526"/>
                <a:gd name="T68" fmla="*/ 624576 w 567"/>
                <a:gd name="T69" fmla="*/ 74661 h 526"/>
                <a:gd name="T70" fmla="*/ 710996 w 567"/>
                <a:gd name="T71" fmla="*/ 27507 h 526"/>
                <a:gd name="T72" fmla="*/ 868122 w 567"/>
                <a:gd name="T73" fmla="*/ 15718 h 526"/>
                <a:gd name="T74" fmla="*/ 958469 w 567"/>
                <a:gd name="T75" fmla="*/ 19648 h 526"/>
                <a:gd name="T76" fmla="*/ 970254 w 567"/>
                <a:gd name="T77" fmla="*/ 117885 h 526"/>
                <a:gd name="T78" fmla="*/ 1052745 w 567"/>
                <a:gd name="T79" fmla="*/ 145392 h 526"/>
                <a:gd name="T80" fmla="*/ 1213799 w 567"/>
                <a:gd name="T81" fmla="*/ 180758 h 526"/>
                <a:gd name="T82" fmla="*/ 1339500 w 567"/>
                <a:gd name="T83" fmla="*/ 172899 h 526"/>
                <a:gd name="T84" fmla="*/ 1473058 w 567"/>
                <a:gd name="T85" fmla="*/ 200405 h 526"/>
                <a:gd name="T86" fmla="*/ 1575190 w 567"/>
                <a:gd name="T87" fmla="*/ 196476 h 526"/>
                <a:gd name="T88" fmla="*/ 1575190 w 567"/>
                <a:gd name="T89" fmla="*/ 282925 h 526"/>
                <a:gd name="T90" fmla="*/ 1614471 w 567"/>
                <a:gd name="T91" fmla="*/ 381163 h 526"/>
                <a:gd name="T92" fmla="*/ 1673393 w 567"/>
                <a:gd name="T93" fmla="*/ 495119 h 526"/>
                <a:gd name="T94" fmla="*/ 1740172 w 567"/>
                <a:gd name="T95" fmla="*/ 660159 h 526"/>
                <a:gd name="T96" fmla="*/ 1830520 w 567"/>
                <a:gd name="T97" fmla="*/ 730890 h 526"/>
                <a:gd name="T98" fmla="*/ 1948364 w 567"/>
                <a:gd name="T99" fmla="*/ 774114 h 526"/>
                <a:gd name="T100" fmla="*/ 2046568 w 567"/>
                <a:gd name="T101" fmla="*/ 766255 h 526"/>
                <a:gd name="T102" fmla="*/ 2215479 w 567"/>
                <a:gd name="T103" fmla="*/ 1634678 h 526"/>
                <a:gd name="T104" fmla="*/ 1971933 w 567"/>
                <a:gd name="T105" fmla="*/ 1438203 h 526"/>
                <a:gd name="T106" fmla="*/ 1920867 w 567"/>
                <a:gd name="T107" fmla="*/ 1493216 h 526"/>
                <a:gd name="T108" fmla="*/ 1858017 w 567"/>
                <a:gd name="T109" fmla="*/ 1552159 h 526"/>
                <a:gd name="T110" fmla="*/ 1842304 w 567"/>
                <a:gd name="T111" fmla="*/ 1701480 h 526"/>
                <a:gd name="T112" fmla="*/ 1952292 w 567"/>
                <a:gd name="T113" fmla="*/ 1717198 h 526"/>
                <a:gd name="T114" fmla="*/ 2011215 w 567"/>
                <a:gd name="T115" fmla="*/ 1520722 h 526"/>
                <a:gd name="T116" fmla="*/ 1755885 w 567"/>
                <a:gd name="T117" fmla="*/ 652300 h 526"/>
                <a:gd name="T118" fmla="*/ 1842304 w 567"/>
                <a:gd name="T119" fmla="*/ 1394978 h 526"/>
                <a:gd name="T120" fmla="*/ 78563 w 567"/>
                <a:gd name="T121" fmla="*/ 640511 h 526"/>
                <a:gd name="T122" fmla="*/ 35353 w 567"/>
                <a:gd name="T123" fmla="*/ 671947 h 52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567" h="526">
                  <a:moveTo>
                    <a:pt x="442" y="314"/>
                  </a:moveTo>
                  <a:cubicBezTo>
                    <a:pt x="442" y="315"/>
                    <a:pt x="442" y="316"/>
                    <a:pt x="443" y="317"/>
                  </a:cubicBezTo>
                  <a:cubicBezTo>
                    <a:pt x="439" y="316"/>
                    <a:pt x="441" y="311"/>
                    <a:pt x="442" y="314"/>
                  </a:cubicBezTo>
                  <a:close/>
                  <a:moveTo>
                    <a:pt x="444" y="307"/>
                  </a:moveTo>
                  <a:cubicBezTo>
                    <a:pt x="443" y="307"/>
                    <a:pt x="444" y="310"/>
                    <a:pt x="444" y="310"/>
                  </a:cubicBezTo>
                  <a:cubicBezTo>
                    <a:pt x="444" y="310"/>
                    <a:pt x="445" y="307"/>
                    <a:pt x="444" y="307"/>
                  </a:cubicBezTo>
                  <a:close/>
                  <a:moveTo>
                    <a:pt x="443" y="328"/>
                  </a:moveTo>
                  <a:cubicBezTo>
                    <a:pt x="443" y="329"/>
                    <a:pt x="445" y="326"/>
                    <a:pt x="445" y="326"/>
                  </a:cubicBezTo>
                  <a:cubicBezTo>
                    <a:pt x="444" y="327"/>
                    <a:pt x="443" y="327"/>
                    <a:pt x="443" y="328"/>
                  </a:cubicBezTo>
                  <a:close/>
                  <a:moveTo>
                    <a:pt x="521" y="195"/>
                  </a:moveTo>
                  <a:cubicBezTo>
                    <a:pt x="520" y="197"/>
                    <a:pt x="521" y="198"/>
                    <a:pt x="521" y="200"/>
                  </a:cubicBezTo>
                  <a:cubicBezTo>
                    <a:pt x="521" y="202"/>
                    <a:pt x="520" y="202"/>
                    <a:pt x="520" y="203"/>
                  </a:cubicBezTo>
                  <a:cubicBezTo>
                    <a:pt x="519" y="205"/>
                    <a:pt x="519" y="208"/>
                    <a:pt x="518" y="211"/>
                  </a:cubicBezTo>
                  <a:cubicBezTo>
                    <a:pt x="515" y="217"/>
                    <a:pt x="511" y="222"/>
                    <a:pt x="508" y="227"/>
                  </a:cubicBezTo>
                  <a:cubicBezTo>
                    <a:pt x="507" y="230"/>
                    <a:pt x="506" y="233"/>
                    <a:pt x="504" y="236"/>
                  </a:cubicBezTo>
                  <a:cubicBezTo>
                    <a:pt x="502" y="239"/>
                    <a:pt x="500" y="242"/>
                    <a:pt x="498" y="245"/>
                  </a:cubicBezTo>
                  <a:cubicBezTo>
                    <a:pt x="495" y="248"/>
                    <a:pt x="494" y="250"/>
                    <a:pt x="491" y="252"/>
                  </a:cubicBezTo>
                  <a:cubicBezTo>
                    <a:pt x="490" y="254"/>
                    <a:pt x="487" y="257"/>
                    <a:pt x="485" y="258"/>
                  </a:cubicBezTo>
                  <a:cubicBezTo>
                    <a:pt x="485" y="257"/>
                    <a:pt x="485" y="257"/>
                    <a:pt x="485" y="257"/>
                  </a:cubicBezTo>
                  <a:cubicBezTo>
                    <a:pt x="485" y="257"/>
                    <a:pt x="485" y="257"/>
                    <a:pt x="485" y="258"/>
                  </a:cubicBezTo>
                  <a:cubicBezTo>
                    <a:pt x="481" y="261"/>
                    <a:pt x="476" y="263"/>
                    <a:pt x="472" y="267"/>
                  </a:cubicBezTo>
                  <a:cubicBezTo>
                    <a:pt x="469" y="269"/>
                    <a:pt x="467" y="271"/>
                    <a:pt x="465" y="273"/>
                  </a:cubicBezTo>
                  <a:cubicBezTo>
                    <a:pt x="463" y="275"/>
                    <a:pt x="462" y="277"/>
                    <a:pt x="460" y="279"/>
                  </a:cubicBezTo>
                  <a:cubicBezTo>
                    <a:pt x="459" y="281"/>
                    <a:pt x="457" y="283"/>
                    <a:pt x="456" y="284"/>
                  </a:cubicBezTo>
                  <a:cubicBezTo>
                    <a:pt x="455" y="286"/>
                    <a:pt x="453" y="287"/>
                    <a:pt x="452" y="288"/>
                  </a:cubicBezTo>
                  <a:cubicBezTo>
                    <a:pt x="451" y="289"/>
                    <a:pt x="451" y="290"/>
                    <a:pt x="450" y="290"/>
                  </a:cubicBezTo>
                  <a:cubicBezTo>
                    <a:pt x="449" y="291"/>
                    <a:pt x="448" y="291"/>
                    <a:pt x="447" y="292"/>
                  </a:cubicBezTo>
                  <a:cubicBezTo>
                    <a:pt x="447" y="294"/>
                    <a:pt x="443" y="305"/>
                    <a:pt x="440" y="305"/>
                  </a:cubicBezTo>
                  <a:cubicBezTo>
                    <a:pt x="440" y="306"/>
                    <a:pt x="441" y="307"/>
                    <a:pt x="439" y="308"/>
                  </a:cubicBezTo>
                  <a:cubicBezTo>
                    <a:pt x="440" y="310"/>
                    <a:pt x="438" y="311"/>
                    <a:pt x="438" y="313"/>
                  </a:cubicBezTo>
                  <a:cubicBezTo>
                    <a:pt x="438" y="314"/>
                    <a:pt x="438" y="315"/>
                    <a:pt x="438" y="317"/>
                  </a:cubicBezTo>
                  <a:cubicBezTo>
                    <a:pt x="439" y="318"/>
                    <a:pt x="442" y="320"/>
                    <a:pt x="442" y="321"/>
                  </a:cubicBezTo>
                  <a:cubicBezTo>
                    <a:pt x="442" y="323"/>
                    <a:pt x="440" y="324"/>
                    <a:pt x="441" y="326"/>
                  </a:cubicBezTo>
                  <a:cubicBezTo>
                    <a:pt x="441" y="327"/>
                    <a:pt x="442" y="327"/>
                    <a:pt x="442" y="328"/>
                  </a:cubicBezTo>
                  <a:cubicBezTo>
                    <a:pt x="442" y="329"/>
                    <a:pt x="441" y="329"/>
                    <a:pt x="441" y="330"/>
                  </a:cubicBezTo>
                  <a:cubicBezTo>
                    <a:pt x="440" y="332"/>
                    <a:pt x="442" y="334"/>
                    <a:pt x="443" y="336"/>
                  </a:cubicBezTo>
                  <a:cubicBezTo>
                    <a:pt x="443" y="337"/>
                    <a:pt x="443" y="339"/>
                    <a:pt x="444" y="341"/>
                  </a:cubicBezTo>
                  <a:cubicBezTo>
                    <a:pt x="445" y="342"/>
                    <a:pt x="446" y="342"/>
                    <a:pt x="447" y="343"/>
                  </a:cubicBezTo>
                  <a:cubicBezTo>
                    <a:pt x="449" y="344"/>
                    <a:pt x="449" y="345"/>
                    <a:pt x="449" y="347"/>
                  </a:cubicBezTo>
                  <a:cubicBezTo>
                    <a:pt x="450" y="349"/>
                    <a:pt x="448" y="350"/>
                    <a:pt x="448" y="351"/>
                  </a:cubicBezTo>
                  <a:cubicBezTo>
                    <a:pt x="450" y="354"/>
                    <a:pt x="449" y="358"/>
                    <a:pt x="449" y="361"/>
                  </a:cubicBezTo>
                  <a:cubicBezTo>
                    <a:pt x="449" y="364"/>
                    <a:pt x="449" y="367"/>
                    <a:pt x="449" y="370"/>
                  </a:cubicBezTo>
                  <a:cubicBezTo>
                    <a:pt x="451" y="371"/>
                    <a:pt x="452" y="374"/>
                    <a:pt x="451" y="375"/>
                  </a:cubicBezTo>
                  <a:cubicBezTo>
                    <a:pt x="450" y="376"/>
                    <a:pt x="450" y="377"/>
                    <a:pt x="450" y="378"/>
                  </a:cubicBezTo>
                  <a:cubicBezTo>
                    <a:pt x="450" y="380"/>
                    <a:pt x="448" y="382"/>
                    <a:pt x="446" y="383"/>
                  </a:cubicBezTo>
                  <a:cubicBezTo>
                    <a:pt x="446" y="384"/>
                    <a:pt x="446" y="385"/>
                    <a:pt x="445" y="385"/>
                  </a:cubicBezTo>
                  <a:cubicBezTo>
                    <a:pt x="445" y="387"/>
                    <a:pt x="439" y="390"/>
                    <a:pt x="438" y="391"/>
                  </a:cubicBezTo>
                  <a:cubicBezTo>
                    <a:pt x="435" y="391"/>
                    <a:pt x="431" y="393"/>
                    <a:pt x="429" y="395"/>
                  </a:cubicBezTo>
                  <a:cubicBezTo>
                    <a:pt x="426" y="396"/>
                    <a:pt x="425" y="398"/>
                    <a:pt x="423" y="401"/>
                  </a:cubicBezTo>
                  <a:cubicBezTo>
                    <a:pt x="422" y="401"/>
                    <a:pt x="421" y="403"/>
                    <a:pt x="421" y="403"/>
                  </a:cubicBezTo>
                  <a:cubicBezTo>
                    <a:pt x="420" y="404"/>
                    <a:pt x="418" y="404"/>
                    <a:pt x="417" y="405"/>
                  </a:cubicBezTo>
                  <a:cubicBezTo>
                    <a:pt x="416" y="406"/>
                    <a:pt x="414" y="409"/>
                    <a:pt x="412" y="410"/>
                  </a:cubicBezTo>
                  <a:cubicBezTo>
                    <a:pt x="411" y="411"/>
                    <a:pt x="410" y="412"/>
                    <a:pt x="410" y="413"/>
                  </a:cubicBezTo>
                  <a:cubicBezTo>
                    <a:pt x="410" y="414"/>
                    <a:pt x="410" y="414"/>
                    <a:pt x="410" y="414"/>
                  </a:cubicBezTo>
                  <a:cubicBezTo>
                    <a:pt x="410" y="416"/>
                    <a:pt x="411" y="416"/>
                    <a:pt x="411" y="417"/>
                  </a:cubicBezTo>
                  <a:cubicBezTo>
                    <a:pt x="412" y="418"/>
                    <a:pt x="412" y="418"/>
                    <a:pt x="412" y="420"/>
                  </a:cubicBezTo>
                  <a:cubicBezTo>
                    <a:pt x="412" y="421"/>
                    <a:pt x="413" y="422"/>
                    <a:pt x="413" y="424"/>
                  </a:cubicBezTo>
                  <a:cubicBezTo>
                    <a:pt x="414" y="425"/>
                    <a:pt x="414" y="426"/>
                    <a:pt x="414" y="427"/>
                  </a:cubicBezTo>
                  <a:cubicBezTo>
                    <a:pt x="415" y="428"/>
                    <a:pt x="415" y="428"/>
                    <a:pt x="416" y="430"/>
                  </a:cubicBezTo>
                  <a:cubicBezTo>
                    <a:pt x="416" y="432"/>
                    <a:pt x="416" y="438"/>
                    <a:pt x="414" y="438"/>
                  </a:cubicBezTo>
                  <a:cubicBezTo>
                    <a:pt x="414" y="439"/>
                    <a:pt x="413" y="441"/>
                    <a:pt x="415" y="440"/>
                  </a:cubicBezTo>
                  <a:cubicBezTo>
                    <a:pt x="415" y="444"/>
                    <a:pt x="413" y="446"/>
                    <a:pt x="410" y="447"/>
                  </a:cubicBezTo>
                  <a:cubicBezTo>
                    <a:pt x="407" y="448"/>
                    <a:pt x="403" y="450"/>
                    <a:pt x="401" y="450"/>
                  </a:cubicBezTo>
                  <a:cubicBezTo>
                    <a:pt x="400" y="451"/>
                    <a:pt x="400" y="451"/>
                    <a:pt x="399" y="451"/>
                  </a:cubicBezTo>
                  <a:cubicBezTo>
                    <a:pt x="398" y="453"/>
                    <a:pt x="396" y="454"/>
                    <a:pt x="396" y="457"/>
                  </a:cubicBezTo>
                  <a:cubicBezTo>
                    <a:pt x="396" y="457"/>
                    <a:pt x="396" y="458"/>
                    <a:pt x="397" y="458"/>
                  </a:cubicBezTo>
                  <a:cubicBezTo>
                    <a:pt x="399" y="458"/>
                    <a:pt x="395" y="470"/>
                    <a:pt x="395" y="471"/>
                  </a:cubicBezTo>
                  <a:cubicBezTo>
                    <a:pt x="396" y="472"/>
                    <a:pt x="395" y="473"/>
                    <a:pt x="395" y="473"/>
                  </a:cubicBezTo>
                  <a:cubicBezTo>
                    <a:pt x="395" y="474"/>
                    <a:pt x="394" y="474"/>
                    <a:pt x="394" y="475"/>
                  </a:cubicBezTo>
                  <a:cubicBezTo>
                    <a:pt x="392" y="478"/>
                    <a:pt x="388" y="479"/>
                    <a:pt x="386" y="483"/>
                  </a:cubicBezTo>
                  <a:cubicBezTo>
                    <a:pt x="384" y="486"/>
                    <a:pt x="382" y="490"/>
                    <a:pt x="380" y="493"/>
                  </a:cubicBezTo>
                  <a:cubicBezTo>
                    <a:pt x="378" y="496"/>
                    <a:pt x="376" y="498"/>
                    <a:pt x="374" y="500"/>
                  </a:cubicBezTo>
                  <a:cubicBezTo>
                    <a:pt x="372" y="503"/>
                    <a:pt x="369" y="506"/>
                    <a:pt x="367" y="508"/>
                  </a:cubicBezTo>
                  <a:cubicBezTo>
                    <a:pt x="363" y="511"/>
                    <a:pt x="363" y="511"/>
                    <a:pt x="363" y="511"/>
                  </a:cubicBezTo>
                  <a:cubicBezTo>
                    <a:pt x="362" y="512"/>
                    <a:pt x="360" y="513"/>
                    <a:pt x="358" y="514"/>
                  </a:cubicBezTo>
                  <a:cubicBezTo>
                    <a:pt x="358" y="515"/>
                    <a:pt x="357" y="516"/>
                    <a:pt x="356" y="517"/>
                  </a:cubicBezTo>
                  <a:cubicBezTo>
                    <a:pt x="353" y="518"/>
                    <a:pt x="350" y="515"/>
                    <a:pt x="348" y="517"/>
                  </a:cubicBezTo>
                  <a:cubicBezTo>
                    <a:pt x="348" y="517"/>
                    <a:pt x="348" y="519"/>
                    <a:pt x="347" y="519"/>
                  </a:cubicBezTo>
                  <a:cubicBezTo>
                    <a:pt x="346" y="520"/>
                    <a:pt x="346" y="519"/>
                    <a:pt x="345" y="519"/>
                  </a:cubicBezTo>
                  <a:cubicBezTo>
                    <a:pt x="344" y="519"/>
                    <a:pt x="344" y="519"/>
                    <a:pt x="343" y="519"/>
                  </a:cubicBezTo>
                  <a:cubicBezTo>
                    <a:pt x="342" y="519"/>
                    <a:pt x="342" y="520"/>
                    <a:pt x="342" y="521"/>
                  </a:cubicBezTo>
                  <a:cubicBezTo>
                    <a:pt x="340" y="521"/>
                    <a:pt x="338" y="519"/>
                    <a:pt x="336" y="519"/>
                  </a:cubicBezTo>
                  <a:cubicBezTo>
                    <a:pt x="335" y="519"/>
                    <a:pt x="332" y="520"/>
                    <a:pt x="332" y="520"/>
                  </a:cubicBezTo>
                  <a:cubicBezTo>
                    <a:pt x="331" y="517"/>
                    <a:pt x="324" y="520"/>
                    <a:pt x="323" y="520"/>
                  </a:cubicBezTo>
                  <a:cubicBezTo>
                    <a:pt x="322" y="522"/>
                    <a:pt x="321" y="522"/>
                    <a:pt x="319" y="522"/>
                  </a:cubicBezTo>
                  <a:cubicBezTo>
                    <a:pt x="317" y="522"/>
                    <a:pt x="316" y="522"/>
                    <a:pt x="314" y="523"/>
                  </a:cubicBezTo>
                  <a:cubicBezTo>
                    <a:pt x="312" y="524"/>
                    <a:pt x="313" y="523"/>
                    <a:pt x="311" y="525"/>
                  </a:cubicBezTo>
                  <a:cubicBezTo>
                    <a:pt x="310" y="526"/>
                    <a:pt x="309" y="525"/>
                    <a:pt x="308" y="525"/>
                  </a:cubicBezTo>
                  <a:cubicBezTo>
                    <a:pt x="307" y="525"/>
                    <a:pt x="307" y="525"/>
                    <a:pt x="306" y="524"/>
                  </a:cubicBezTo>
                  <a:cubicBezTo>
                    <a:pt x="305" y="523"/>
                    <a:pt x="305" y="522"/>
                    <a:pt x="304" y="522"/>
                  </a:cubicBezTo>
                  <a:cubicBezTo>
                    <a:pt x="304" y="522"/>
                    <a:pt x="303" y="522"/>
                    <a:pt x="303" y="522"/>
                  </a:cubicBezTo>
                  <a:cubicBezTo>
                    <a:pt x="302" y="521"/>
                    <a:pt x="302" y="520"/>
                    <a:pt x="301" y="519"/>
                  </a:cubicBezTo>
                  <a:cubicBezTo>
                    <a:pt x="300" y="519"/>
                    <a:pt x="300" y="520"/>
                    <a:pt x="299" y="519"/>
                  </a:cubicBezTo>
                  <a:cubicBezTo>
                    <a:pt x="299" y="519"/>
                    <a:pt x="299" y="517"/>
                    <a:pt x="299" y="516"/>
                  </a:cubicBezTo>
                  <a:cubicBezTo>
                    <a:pt x="298" y="514"/>
                    <a:pt x="297" y="514"/>
                    <a:pt x="296" y="512"/>
                  </a:cubicBezTo>
                  <a:cubicBezTo>
                    <a:pt x="296" y="512"/>
                    <a:pt x="295" y="510"/>
                    <a:pt x="295" y="509"/>
                  </a:cubicBezTo>
                  <a:cubicBezTo>
                    <a:pt x="296" y="508"/>
                    <a:pt x="297" y="508"/>
                    <a:pt x="298" y="508"/>
                  </a:cubicBezTo>
                  <a:cubicBezTo>
                    <a:pt x="299" y="504"/>
                    <a:pt x="298" y="501"/>
                    <a:pt x="296" y="498"/>
                  </a:cubicBezTo>
                  <a:cubicBezTo>
                    <a:pt x="295" y="496"/>
                    <a:pt x="294" y="495"/>
                    <a:pt x="294" y="493"/>
                  </a:cubicBezTo>
                  <a:cubicBezTo>
                    <a:pt x="293" y="492"/>
                    <a:pt x="292" y="491"/>
                    <a:pt x="291" y="489"/>
                  </a:cubicBezTo>
                  <a:cubicBezTo>
                    <a:pt x="290" y="487"/>
                    <a:pt x="290" y="485"/>
                    <a:pt x="289" y="482"/>
                  </a:cubicBezTo>
                  <a:cubicBezTo>
                    <a:pt x="288" y="480"/>
                    <a:pt x="287" y="478"/>
                    <a:pt x="285" y="476"/>
                  </a:cubicBezTo>
                  <a:cubicBezTo>
                    <a:pt x="282" y="473"/>
                    <a:pt x="279" y="469"/>
                    <a:pt x="277" y="464"/>
                  </a:cubicBezTo>
                  <a:cubicBezTo>
                    <a:pt x="276" y="460"/>
                    <a:pt x="275" y="455"/>
                    <a:pt x="275" y="450"/>
                  </a:cubicBezTo>
                  <a:cubicBezTo>
                    <a:pt x="275" y="448"/>
                    <a:pt x="274" y="446"/>
                    <a:pt x="273" y="444"/>
                  </a:cubicBezTo>
                  <a:cubicBezTo>
                    <a:pt x="272" y="441"/>
                    <a:pt x="273" y="439"/>
                    <a:pt x="273" y="437"/>
                  </a:cubicBezTo>
                  <a:cubicBezTo>
                    <a:pt x="272" y="434"/>
                    <a:pt x="273" y="432"/>
                    <a:pt x="273" y="430"/>
                  </a:cubicBezTo>
                  <a:cubicBezTo>
                    <a:pt x="272" y="427"/>
                    <a:pt x="269" y="426"/>
                    <a:pt x="269" y="424"/>
                  </a:cubicBezTo>
                  <a:cubicBezTo>
                    <a:pt x="266" y="420"/>
                    <a:pt x="264" y="417"/>
                    <a:pt x="264" y="413"/>
                  </a:cubicBezTo>
                  <a:cubicBezTo>
                    <a:pt x="262" y="412"/>
                    <a:pt x="261" y="408"/>
                    <a:pt x="260" y="406"/>
                  </a:cubicBezTo>
                  <a:cubicBezTo>
                    <a:pt x="258" y="403"/>
                    <a:pt x="256" y="401"/>
                    <a:pt x="254" y="399"/>
                  </a:cubicBezTo>
                  <a:cubicBezTo>
                    <a:pt x="254" y="398"/>
                    <a:pt x="254" y="397"/>
                    <a:pt x="254" y="397"/>
                  </a:cubicBezTo>
                  <a:cubicBezTo>
                    <a:pt x="254" y="397"/>
                    <a:pt x="254" y="396"/>
                    <a:pt x="254" y="396"/>
                  </a:cubicBezTo>
                  <a:cubicBezTo>
                    <a:pt x="253" y="395"/>
                    <a:pt x="253" y="393"/>
                    <a:pt x="254" y="392"/>
                  </a:cubicBezTo>
                  <a:cubicBezTo>
                    <a:pt x="254" y="392"/>
                    <a:pt x="254" y="392"/>
                    <a:pt x="254" y="392"/>
                  </a:cubicBezTo>
                  <a:cubicBezTo>
                    <a:pt x="253" y="391"/>
                    <a:pt x="254" y="390"/>
                    <a:pt x="254" y="390"/>
                  </a:cubicBezTo>
                  <a:cubicBezTo>
                    <a:pt x="254" y="387"/>
                    <a:pt x="254" y="385"/>
                    <a:pt x="254" y="382"/>
                  </a:cubicBezTo>
                  <a:cubicBezTo>
                    <a:pt x="254" y="382"/>
                    <a:pt x="254" y="382"/>
                    <a:pt x="254" y="382"/>
                  </a:cubicBezTo>
                  <a:cubicBezTo>
                    <a:pt x="255" y="381"/>
                    <a:pt x="255" y="381"/>
                    <a:pt x="255" y="381"/>
                  </a:cubicBezTo>
                  <a:cubicBezTo>
                    <a:pt x="255" y="380"/>
                    <a:pt x="255" y="379"/>
                    <a:pt x="256" y="379"/>
                  </a:cubicBezTo>
                  <a:cubicBezTo>
                    <a:pt x="256" y="378"/>
                    <a:pt x="256" y="377"/>
                    <a:pt x="257" y="377"/>
                  </a:cubicBezTo>
                  <a:cubicBezTo>
                    <a:pt x="257" y="375"/>
                    <a:pt x="257" y="374"/>
                    <a:pt x="258" y="373"/>
                  </a:cubicBezTo>
                  <a:cubicBezTo>
                    <a:pt x="258" y="372"/>
                    <a:pt x="258" y="371"/>
                    <a:pt x="258" y="370"/>
                  </a:cubicBezTo>
                  <a:cubicBezTo>
                    <a:pt x="258" y="369"/>
                    <a:pt x="259" y="368"/>
                    <a:pt x="259" y="367"/>
                  </a:cubicBezTo>
                  <a:cubicBezTo>
                    <a:pt x="259" y="366"/>
                    <a:pt x="259" y="366"/>
                    <a:pt x="260" y="365"/>
                  </a:cubicBezTo>
                  <a:cubicBezTo>
                    <a:pt x="260" y="364"/>
                    <a:pt x="261" y="363"/>
                    <a:pt x="261" y="363"/>
                  </a:cubicBezTo>
                  <a:cubicBezTo>
                    <a:pt x="262" y="362"/>
                    <a:pt x="262" y="361"/>
                    <a:pt x="263" y="360"/>
                  </a:cubicBezTo>
                  <a:cubicBezTo>
                    <a:pt x="264" y="359"/>
                    <a:pt x="266" y="358"/>
                    <a:pt x="267" y="357"/>
                  </a:cubicBezTo>
                  <a:cubicBezTo>
                    <a:pt x="267" y="357"/>
                    <a:pt x="267" y="356"/>
                    <a:pt x="267" y="356"/>
                  </a:cubicBezTo>
                  <a:cubicBezTo>
                    <a:pt x="267" y="356"/>
                    <a:pt x="267" y="355"/>
                    <a:pt x="268" y="354"/>
                  </a:cubicBezTo>
                  <a:cubicBezTo>
                    <a:pt x="268" y="354"/>
                    <a:pt x="268" y="354"/>
                    <a:pt x="268" y="354"/>
                  </a:cubicBezTo>
                  <a:cubicBezTo>
                    <a:pt x="267" y="353"/>
                    <a:pt x="267" y="352"/>
                    <a:pt x="268" y="351"/>
                  </a:cubicBezTo>
                  <a:cubicBezTo>
                    <a:pt x="268" y="350"/>
                    <a:pt x="268" y="349"/>
                    <a:pt x="268" y="348"/>
                  </a:cubicBezTo>
                  <a:cubicBezTo>
                    <a:pt x="267" y="347"/>
                    <a:pt x="267" y="346"/>
                    <a:pt x="267" y="345"/>
                  </a:cubicBezTo>
                  <a:cubicBezTo>
                    <a:pt x="265" y="343"/>
                    <a:pt x="264" y="341"/>
                    <a:pt x="263" y="338"/>
                  </a:cubicBezTo>
                  <a:cubicBezTo>
                    <a:pt x="263" y="338"/>
                    <a:pt x="263" y="337"/>
                    <a:pt x="263" y="337"/>
                  </a:cubicBezTo>
                  <a:cubicBezTo>
                    <a:pt x="262" y="335"/>
                    <a:pt x="263" y="334"/>
                    <a:pt x="264" y="333"/>
                  </a:cubicBezTo>
                  <a:cubicBezTo>
                    <a:pt x="265" y="333"/>
                    <a:pt x="265" y="333"/>
                    <a:pt x="265" y="333"/>
                  </a:cubicBezTo>
                  <a:cubicBezTo>
                    <a:pt x="265" y="332"/>
                    <a:pt x="265" y="331"/>
                    <a:pt x="265" y="330"/>
                  </a:cubicBezTo>
                  <a:cubicBezTo>
                    <a:pt x="263" y="328"/>
                    <a:pt x="263" y="325"/>
                    <a:pt x="262" y="323"/>
                  </a:cubicBezTo>
                  <a:cubicBezTo>
                    <a:pt x="261" y="323"/>
                    <a:pt x="261" y="322"/>
                    <a:pt x="261" y="321"/>
                  </a:cubicBezTo>
                  <a:cubicBezTo>
                    <a:pt x="261" y="320"/>
                    <a:pt x="256" y="316"/>
                    <a:pt x="258" y="315"/>
                  </a:cubicBezTo>
                  <a:cubicBezTo>
                    <a:pt x="258" y="314"/>
                    <a:pt x="258" y="314"/>
                    <a:pt x="258" y="314"/>
                  </a:cubicBezTo>
                  <a:cubicBezTo>
                    <a:pt x="257" y="314"/>
                    <a:pt x="257" y="314"/>
                    <a:pt x="258" y="314"/>
                  </a:cubicBezTo>
                  <a:cubicBezTo>
                    <a:pt x="258" y="313"/>
                    <a:pt x="257" y="313"/>
                    <a:pt x="257" y="313"/>
                  </a:cubicBezTo>
                  <a:cubicBezTo>
                    <a:pt x="256" y="312"/>
                    <a:pt x="256" y="312"/>
                    <a:pt x="257" y="312"/>
                  </a:cubicBezTo>
                  <a:cubicBezTo>
                    <a:pt x="257" y="310"/>
                    <a:pt x="257" y="309"/>
                    <a:pt x="256" y="308"/>
                  </a:cubicBezTo>
                  <a:cubicBezTo>
                    <a:pt x="255" y="307"/>
                    <a:pt x="255" y="307"/>
                    <a:pt x="254" y="306"/>
                  </a:cubicBezTo>
                  <a:cubicBezTo>
                    <a:pt x="254" y="306"/>
                    <a:pt x="254" y="305"/>
                    <a:pt x="254" y="304"/>
                  </a:cubicBezTo>
                  <a:cubicBezTo>
                    <a:pt x="254" y="304"/>
                    <a:pt x="254" y="304"/>
                    <a:pt x="254" y="304"/>
                  </a:cubicBezTo>
                  <a:cubicBezTo>
                    <a:pt x="253" y="303"/>
                    <a:pt x="253" y="303"/>
                    <a:pt x="252" y="302"/>
                  </a:cubicBezTo>
                  <a:cubicBezTo>
                    <a:pt x="251" y="301"/>
                    <a:pt x="250" y="301"/>
                    <a:pt x="250" y="300"/>
                  </a:cubicBezTo>
                  <a:cubicBezTo>
                    <a:pt x="248" y="297"/>
                    <a:pt x="244" y="294"/>
                    <a:pt x="242" y="292"/>
                  </a:cubicBezTo>
                  <a:cubicBezTo>
                    <a:pt x="239" y="289"/>
                    <a:pt x="236" y="285"/>
                    <a:pt x="235" y="281"/>
                  </a:cubicBezTo>
                  <a:cubicBezTo>
                    <a:pt x="236" y="281"/>
                    <a:pt x="237" y="281"/>
                    <a:pt x="237" y="281"/>
                  </a:cubicBezTo>
                  <a:cubicBezTo>
                    <a:pt x="237" y="279"/>
                    <a:pt x="236" y="281"/>
                    <a:pt x="236" y="279"/>
                  </a:cubicBezTo>
                  <a:cubicBezTo>
                    <a:pt x="235" y="279"/>
                    <a:pt x="237" y="277"/>
                    <a:pt x="237" y="276"/>
                  </a:cubicBezTo>
                  <a:cubicBezTo>
                    <a:pt x="237" y="276"/>
                    <a:pt x="237" y="273"/>
                    <a:pt x="238" y="272"/>
                  </a:cubicBezTo>
                  <a:cubicBezTo>
                    <a:pt x="239" y="271"/>
                    <a:pt x="239" y="273"/>
                    <a:pt x="240" y="272"/>
                  </a:cubicBezTo>
                  <a:cubicBezTo>
                    <a:pt x="239" y="271"/>
                    <a:pt x="237" y="270"/>
                    <a:pt x="238" y="269"/>
                  </a:cubicBezTo>
                  <a:cubicBezTo>
                    <a:pt x="238" y="269"/>
                    <a:pt x="239" y="269"/>
                    <a:pt x="239" y="269"/>
                  </a:cubicBezTo>
                  <a:cubicBezTo>
                    <a:pt x="240" y="268"/>
                    <a:pt x="239" y="267"/>
                    <a:pt x="239" y="266"/>
                  </a:cubicBezTo>
                  <a:cubicBezTo>
                    <a:pt x="239" y="266"/>
                    <a:pt x="239" y="266"/>
                    <a:pt x="239" y="266"/>
                  </a:cubicBezTo>
                  <a:cubicBezTo>
                    <a:pt x="237" y="266"/>
                    <a:pt x="238" y="264"/>
                    <a:pt x="239" y="263"/>
                  </a:cubicBezTo>
                  <a:cubicBezTo>
                    <a:pt x="240" y="261"/>
                    <a:pt x="241" y="260"/>
                    <a:pt x="241" y="258"/>
                  </a:cubicBezTo>
                  <a:cubicBezTo>
                    <a:pt x="241" y="257"/>
                    <a:pt x="240" y="257"/>
                    <a:pt x="241" y="257"/>
                  </a:cubicBezTo>
                  <a:cubicBezTo>
                    <a:pt x="241" y="255"/>
                    <a:pt x="242" y="254"/>
                    <a:pt x="242" y="252"/>
                  </a:cubicBezTo>
                  <a:cubicBezTo>
                    <a:pt x="241" y="251"/>
                    <a:pt x="240" y="248"/>
                    <a:pt x="240" y="247"/>
                  </a:cubicBezTo>
                  <a:cubicBezTo>
                    <a:pt x="239" y="247"/>
                    <a:pt x="240" y="247"/>
                    <a:pt x="239" y="246"/>
                  </a:cubicBezTo>
                  <a:cubicBezTo>
                    <a:pt x="239" y="246"/>
                    <a:pt x="238" y="247"/>
                    <a:pt x="237" y="247"/>
                  </a:cubicBezTo>
                  <a:cubicBezTo>
                    <a:pt x="237" y="247"/>
                    <a:pt x="236" y="246"/>
                    <a:pt x="235" y="245"/>
                  </a:cubicBezTo>
                  <a:cubicBezTo>
                    <a:pt x="235" y="245"/>
                    <a:pt x="235" y="243"/>
                    <a:pt x="235" y="243"/>
                  </a:cubicBezTo>
                  <a:cubicBezTo>
                    <a:pt x="234" y="242"/>
                    <a:pt x="232" y="243"/>
                    <a:pt x="232" y="241"/>
                  </a:cubicBezTo>
                  <a:cubicBezTo>
                    <a:pt x="231" y="242"/>
                    <a:pt x="231" y="240"/>
                    <a:pt x="230" y="241"/>
                  </a:cubicBezTo>
                  <a:cubicBezTo>
                    <a:pt x="230" y="243"/>
                    <a:pt x="226" y="243"/>
                    <a:pt x="225" y="243"/>
                  </a:cubicBezTo>
                  <a:cubicBezTo>
                    <a:pt x="224" y="243"/>
                    <a:pt x="223" y="243"/>
                    <a:pt x="223" y="243"/>
                  </a:cubicBezTo>
                  <a:cubicBezTo>
                    <a:pt x="221" y="243"/>
                    <a:pt x="220" y="244"/>
                    <a:pt x="218" y="244"/>
                  </a:cubicBezTo>
                  <a:cubicBezTo>
                    <a:pt x="218" y="244"/>
                    <a:pt x="217" y="244"/>
                    <a:pt x="217" y="244"/>
                  </a:cubicBezTo>
                  <a:cubicBezTo>
                    <a:pt x="216" y="243"/>
                    <a:pt x="217" y="243"/>
                    <a:pt x="216" y="243"/>
                  </a:cubicBezTo>
                  <a:cubicBezTo>
                    <a:pt x="216" y="243"/>
                    <a:pt x="216" y="244"/>
                    <a:pt x="216" y="244"/>
                  </a:cubicBezTo>
                  <a:cubicBezTo>
                    <a:pt x="215" y="243"/>
                    <a:pt x="216" y="242"/>
                    <a:pt x="216" y="241"/>
                  </a:cubicBezTo>
                  <a:cubicBezTo>
                    <a:pt x="215" y="241"/>
                    <a:pt x="215" y="242"/>
                    <a:pt x="214" y="243"/>
                  </a:cubicBezTo>
                  <a:cubicBezTo>
                    <a:pt x="213" y="245"/>
                    <a:pt x="209" y="238"/>
                    <a:pt x="211" y="237"/>
                  </a:cubicBezTo>
                  <a:cubicBezTo>
                    <a:pt x="212" y="237"/>
                    <a:pt x="213" y="237"/>
                    <a:pt x="214" y="237"/>
                  </a:cubicBezTo>
                  <a:cubicBezTo>
                    <a:pt x="212" y="236"/>
                    <a:pt x="211" y="237"/>
                    <a:pt x="210" y="236"/>
                  </a:cubicBezTo>
                  <a:cubicBezTo>
                    <a:pt x="209" y="236"/>
                    <a:pt x="209" y="234"/>
                    <a:pt x="209" y="234"/>
                  </a:cubicBezTo>
                  <a:cubicBezTo>
                    <a:pt x="208" y="233"/>
                    <a:pt x="208" y="232"/>
                    <a:pt x="207" y="232"/>
                  </a:cubicBezTo>
                  <a:cubicBezTo>
                    <a:pt x="205" y="231"/>
                    <a:pt x="204" y="230"/>
                    <a:pt x="202" y="230"/>
                  </a:cubicBezTo>
                  <a:cubicBezTo>
                    <a:pt x="201" y="229"/>
                    <a:pt x="200" y="230"/>
                    <a:pt x="199" y="230"/>
                  </a:cubicBezTo>
                  <a:cubicBezTo>
                    <a:pt x="198" y="229"/>
                    <a:pt x="198" y="228"/>
                    <a:pt x="197" y="228"/>
                  </a:cubicBezTo>
                  <a:cubicBezTo>
                    <a:pt x="197" y="230"/>
                    <a:pt x="189" y="230"/>
                    <a:pt x="188" y="230"/>
                  </a:cubicBezTo>
                  <a:cubicBezTo>
                    <a:pt x="187" y="231"/>
                    <a:pt x="186" y="231"/>
                    <a:pt x="186" y="230"/>
                  </a:cubicBezTo>
                  <a:cubicBezTo>
                    <a:pt x="185" y="231"/>
                    <a:pt x="183" y="231"/>
                    <a:pt x="182" y="232"/>
                  </a:cubicBezTo>
                  <a:cubicBezTo>
                    <a:pt x="182" y="232"/>
                    <a:pt x="181" y="232"/>
                    <a:pt x="180" y="232"/>
                  </a:cubicBezTo>
                  <a:cubicBezTo>
                    <a:pt x="180" y="233"/>
                    <a:pt x="180" y="234"/>
                    <a:pt x="179" y="234"/>
                  </a:cubicBezTo>
                  <a:cubicBezTo>
                    <a:pt x="178" y="234"/>
                    <a:pt x="177" y="234"/>
                    <a:pt x="175" y="234"/>
                  </a:cubicBezTo>
                  <a:cubicBezTo>
                    <a:pt x="173" y="235"/>
                    <a:pt x="172" y="236"/>
                    <a:pt x="170" y="237"/>
                  </a:cubicBezTo>
                  <a:cubicBezTo>
                    <a:pt x="169" y="238"/>
                    <a:pt x="167" y="238"/>
                    <a:pt x="166" y="238"/>
                  </a:cubicBezTo>
                  <a:cubicBezTo>
                    <a:pt x="166" y="239"/>
                    <a:pt x="162" y="240"/>
                    <a:pt x="161" y="240"/>
                  </a:cubicBezTo>
                  <a:cubicBezTo>
                    <a:pt x="160" y="241"/>
                    <a:pt x="158" y="240"/>
                    <a:pt x="157" y="239"/>
                  </a:cubicBezTo>
                  <a:cubicBezTo>
                    <a:pt x="157" y="239"/>
                    <a:pt x="157" y="239"/>
                    <a:pt x="157" y="239"/>
                  </a:cubicBezTo>
                  <a:cubicBezTo>
                    <a:pt x="156" y="239"/>
                    <a:pt x="155" y="239"/>
                    <a:pt x="154" y="239"/>
                  </a:cubicBezTo>
                  <a:cubicBezTo>
                    <a:pt x="153" y="239"/>
                    <a:pt x="153" y="239"/>
                    <a:pt x="152" y="238"/>
                  </a:cubicBezTo>
                  <a:cubicBezTo>
                    <a:pt x="150" y="239"/>
                    <a:pt x="145" y="236"/>
                    <a:pt x="143" y="238"/>
                  </a:cubicBezTo>
                  <a:cubicBezTo>
                    <a:pt x="143" y="238"/>
                    <a:pt x="135" y="239"/>
                    <a:pt x="134" y="240"/>
                  </a:cubicBezTo>
                  <a:cubicBezTo>
                    <a:pt x="130" y="241"/>
                    <a:pt x="127" y="243"/>
                    <a:pt x="124" y="243"/>
                  </a:cubicBezTo>
                  <a:cubicBezTo>
                    <a:pt x="123" y="243"/>
                    <a:pt x="123" y="243"/>
                    <a:pt x="123" y="244"/>
                  </a:cubicBezTo>
                  <a:cubicBezTo>
                    <a:pt x="123" y="244"/>
                    <a:pt x="123" y="243"/>
                    <a:pt x="123" y="243"/>
                  </a:cubicBezTo>
                  <a:cubicBezTo>
                    <a:pt x="114" y="241"/>
                    <a:pt x="110" y="236"/>
                    <a:pt x="103" y="231"/>
                  </a:cubicBezTo>
                  <a:cubicBezTo>
                    <a:pt x="101" y="232"/>
                    <a:pt x="101" y="230"/>
                    <a:pt x="100" y="229"/>
                  </a:cubicBezTo>
                  <a:cubicBezTo>
                    <a:pt x="98" y="228"/>
                    <a:pt x="97" y="227"/>
                    <a:pt x="96" y="226"/>
                  </a:cubicBezTo>
                  <a:cubicBezTo>
                    <a:pt x="96" y="226"/>
                    <a:pt x="96" y="226"/>
                    <a:pt x="96" y="226"/>
                  </a:cubicBezTo>
                  <a:cubicBezTo>
                    <a:pt x="94" y="225"/>
                    <a:pt x="91" y="224"/>
                    <a:pt x="90" y="223"/>
                  </a:cubicBezTo>
                  <a:cubicBezTo>
                    <a:pt x="89" y="222"/>
                    <a:pt x="91" y="222"/>
                    <a:pt x="89" y="222"/>
                  </a:cubicBezTo>
                  <a:cubicBezTo>
                    <a:pt x="89" y="221"/>
                    <a:pt x="87" y="221"/>
                    <a:pt x="87" y="220"/>
                  </a:cubicBezTo>
                  <a:cubicBezTo>
                    <a:pt x="86" y="219"/>
                    <a:pt x="87" y="218"/>
                    <a:pt x="86" y="218"/>
                  </a:cubicBezTo>
                  <a:cubicBezTo>
                    <a:pt x="85" y="217"/>
                    <a:pt x="85" y="218"/>
                    <a:pt x="84" y="216"/>
                  </a:cubicBezTo>
                  <a:cubicBezTo>
                    <a:pt x="84" y="215"/>
                    <a:pt x="84" y="213"/>
                    <a:pt x="84" y="212"/>
                  </a:cubicBezTo>
                  <a:cubicBezTo>
                    <a:pt x="83" y="212"/>
                    <a:pt x="83" y="211"/>
                    <a:pt x="84" y="211"/>
                  </a:cubicBezTo>
                  <a:cubicBezTo>
                    <a:pt x="84" y="209"/>
                    <a:pt x="80" y="206"/>
                    <a:pt x="78" y="204"/>
                  </a:cubicBezTo>
                  <a:cubicBezTo>
                    <a:pt x="76" y="203"/>
                    <a:pt x="75" y="201"/>
                    <a:pt x="73" y="199"/>
                  </a:cubicBezTo>
                  <a:cubicBezTo>
                    <a:pt x="73" y="199"/>
                    <a:pt x="72" y="200"/>
                    <a:pt x="72" y="199"/>
                  </a:cubicBezTo>
                  <a:cubicBezTo>
                    <a:pt x="71" y="197"/>
                    <a:pt x="69" y="197"/>
                    <a:pt x="69" y="195"/>
                  </a:cubicBezTo>
                  <a:cubicBezTo>
                    <a:pt x="69" y="195"/>
                    <a:pt x="70" y="194"/>
                    <a:pt x="70" y="194"/>
                  </a:cubicBezTo>
                  <a:cubicBezTo>
                    <a:pt x="70" y="194"/>
                    <a:pt x="69" y="193"/>
                    <a:pt x="69" y="193"/>
                  </a:cubicBezTo>
                  <a:cubicBezTo>
                    <a:pt x="69" y="193"/>
                    <a:pt x="69" y="192"/>
                    <a:pt x="69" y="192"/>
                  </a:cubicBezTo>
                  <a:cubicBezTo>
                    <a:pt x="69" y="191"/>
                    <a:pt x="68" y="193"/>
                    <a:pt x="67" y="193"/>
                  </a:cubicBezTo>
                  <a:cubicBezTo>
                    <a:pt x="66" y="193"/>
                    <a:pt x="65" y="192"/>
                    <a:pt x="65" y="191"/>
                  </a:cubicBezTo>
                  <a:cubicBezTo>
                    <a:pt x="64" y="191"/>
                    <a:pt x="64" y="190"/>
                    <a:pt x="64" y="190"/>
                  </a:cubicBezTo>
                  <a:cubicBezTo>
                    <a:pt x="63" y="189"/>
                    <a:pt x="62" y="190"/>
                    <a:pt x="61" y="189"/>
                  </a:cubicBezTo>
                  <a:cubicBezTo>
                    <a:pt x="61" y="189"/>
                    <a:pt x="60" y="189"/>
                    <a:pt x="61" y="188"/>
                  </a:cubicBezTo>
                  <a:cubicBezTo>
                    <a:pt x="61" y="187"/>
                    <a:pt x="61" y="185"/>
                    <a:pt x="60" y="184"/>
                  </a:cubicBezTo>
                  <a:cubicBezTo>
                    <a:pt x="59" y="183"/>
                    <a:pt x="60" y="183"/>
                    <a:pt x="61" y="183"/>
                  </a:cubicBezTo>
                  <a:cubicBezTo>
                    <a:pt x="60" y="182"/>
                    <a:pt x="61" y="181"/>
                    <a:pt x="61" y="180"/>
                  </a:cubicBezTo>
                  <a:cubicBezTo>
                    <a:pt x="61" y="180"/>
                    <a:pt x="61" y="180"/>
                    <a:pt x="62" y="180"/>
                  </a:cubicBezTo>
                  <a:cubicBezTo>
                    <a:pt x="60" y="179"/>
                    <a:pt x="60" y="177"/>
                    <a:pt x="60" y="176"/>
                  </a:cubicBezTo>
                  <a:cubicBezTo>
                    <a:pt x="59" y="174"/>
                    <a:pt x="58" y="173"/>
                    <a:pt x="56" y="172"/>
                  </a:cubicBezTo>
                  <a:cubicBezTo>
                    <a:pt x="57" y="171"/>
                    <a:pt x="58" y="170"/>
                    <a:pt x="59" y="170"/>
                  </a:cubicBezTo>
                  <a:cubicBezTo>
                    <a:pt x="60" y="167"/>
                    <a:pt x="62" y="166"/>
                    <a:pt x="62" y="163"/>
                  </a:cubicBezTo>
                  <a:cubicBezTo>
                    <a:pt x="62" y="163"/>
                    <a:pt x="62" y="162"/>
                    <a:pt x="62" y="162"/>
                  </a:cubicBezTo>
                  <a:cubicBezTo>
                    <a:pt x="62" y="161"/>
                    <a:pt x="62" y="161"/>
                    <a:pt x="62" y="161"/>
                  </a:cubicBezTo>
                  <a:cubicBezTo>
                    <a:pt x="62" y="160"/>
                    <a:pt x="63" y="159"/>
                    <a:pt x="63" y="158"/>
                  </a:cubicBezTo>
                  <a:cubicBezTo>
                    <a:pt x="63" y="157"/>
                    <a:pt x="64" y="155"/>
                    <a:pt x="64" y="154"/>
                  </a:cubicBezTo>
                  <a:cubicBezTo>
                    <a:pt x="64" y="154"/>
                    <a:pt x="64" y="153"/>
                    <a:pt x="65" y="153"/>
                  </a:cubicBezTo>
                  <a:cubicBezTo>
                    <a:pt x="66" y="150"/>
                    <a:pt x="65" y="147"/>
                    <a:pt x="65" y="144"/>
                  </a:cubicBezTo>
                  <a:cubicBezTo>
                    <a:pt x="64" y="142"/>
                    <a:pt x="62" y="141"/>
                    <a:pt x="63" y="139"/>
                  </a:cubicBezTo>
                  <a:cubicBezTo>
                    <a:pt x="62" y="138"/>
                    <a:pt x="62" y="138"/>
                    <a:pt x="63" y="138"/>
                  </a:cubicBezTo>
                  <a:cubicBezTo>
                    <a:pt x="65" y="135"/>
                    <a:pt x="64" y="133"/>
                    <a:pt x="62" y="130"/>
                  </a:cubicBezTo>
                  <a:cubicBezTo>
                    <a:pt x="62" y="130"/>
                    <a:pt x="59" y="127"/>
                    <a:pt x="59" y="127"/>
                  </a:cubicBezTo>
                  <a:cubicBezTo>
                    <a:pt x="58" y="127"/>
                    <a:pt x="59" y="128"/>
                    <a:pt x="58" y="129"/>
                  </a:cubicBezTo>
                  <a:cubicBezTo>
                    <a:pt x="58" y="127"/>
                    <a:pt x="58" y="126"/>
                    <a:pt x="59" y="125"/>
                  </a:cubicBezTo>
                  <a:cubicBezTo>
                    <a:pt x="58" y="123"/>
                    <a:pt x="59" y="120"/>
                    <a:pt x="60" y="119"/>
                  </a:cubicBezTo>
                  <a:cubicBezTo>
                    <a:pt x="61" y="118"/>
                    <a:pt x="62" y="118"/>
                    <a:pt x="63" y="117"/>
                  </a:cubicBezTo>
                  <a:cubicBezTo>
                    <a:pt x="63" y="116"/>
                    <a:pt x="63" y="115"/>
                    <a:pt x="63" y="115"/>
                  </a:cubicBezTo>
                  <a:cubicBezTo>
                    <a:pt x="64" y="112"/>
                    <a:pt x="66" y="108"/>
                    <a:pt x="68" y="106"/>
                  </a:cubicBezTo>
                  <a:cubicBezTo>
                    <a:pt x="69" y="104"/>
                    <a:pt x="72" y="102"/>
                    <a:pt x="73" y="100"/>
                  </a:cubicBezTo>
                  <a:cubicBezTo>
                    <a:pt x="74" y="98"/>
                    <a:pt x="74" y="95"/>
                    <a:pt x="75" y="92"/>
                  </a:cubicBezTo>
                  <a:cubicBezTo>
                    <a:pt x="76" y="89"/>
                    <a:pt x="76" y="89"/>
                    <a:pt x="78" y="87"/>
                  </a:cubicBezTo>
                  <a:cubicBezTo>
                    <a:pt x="81" y="86"/>
                    <a:pt x="82" y="85"/>
                    <a:pt x="83" y="82"/>
                  </a:cubicBezTo>
                  <a:cubicBezTo>
                    <a:pt x="83" y="82"/>
                    <a:pt x="84" y="77"/>
                    <a:pt x="84" y="77"/>
                  </a:cubicBezTo>
                  <a:cubicBezTo>
                    <a:pt x="86" y="75"/>
                    <a:pt x="88" y="75"/>
                    <a:pt x="89" y="75"/>
                  </a:cubicBezTo>
                  <a:cubicBezTo>
                    <a:pt x="92" y="74"/>
                    <a:pt x="94" y="73"/>
                    <a:pt x="97" y="72"/>
                  </a:cubicBezTo>
                  <a:cubicBezTo>
                    <a:pt x="98" y="70"/>
                    <a:pt x="101" y="69"/>
                    <a:pt x="103" y="67"/>
                  </a:cubicBezTo>
                  <a:cubicBezTo>
                    <a:pt x="105" y="65"/>
                    <a:pt x="107" y="61"/>
                    <a:pt x="109" y="59"/>
                  </a:cubicBezTo>
                  <a:cubicBezTo>
                    <a:pt x="109" y="56"/>
                    <a:pt x="107" y="53"/>
                    <a:pt x="108" y="50"/>
                  </a:cubicBezTo>
                  <a:cubicBezTo>
                    <a:pt x="108" y="49"/>
                    <a:pt x="108" y="48"/>
                    <a:pt x="109" y="46"/>
                  </a:cubicBezTo>
                  <a:cubicBezTo>
                    <a:pt x="109" y="45"/>
                    <a:pt x="110" y="44"/>
                    <a:pt x="111" y="43"/>
                  </a:cubicBezTo>
                  <a:cubicBezTo>
                    <a:pt x="112" y="41"/>
                    <a:pt x="111" y="40"/>
                    <a:pt x="113" y="38"/>
                  </a:cubicBezTo>
                  <a:cubicBezTo>
                    <a:pt x="115" y="36"/>
                    <a:pt x="116" y="34"/>
                    <a:pt x="118" y="33"/>
                  </a:cubicBezTo>
                  <a:cubicBezTo>
                    <a:pt x="120" y="30"/>
                    <a:pt x="125" y="30"/>
                    <a:pt x="128" y="28"/>
                  </a:cubicBezTo>
                  <a:cubicBezTo>
                    <a:pt x="130" y="25"/>
                    <a:pt x="132" y="20"/>
                    <a:pt x="133" y="17"/>
                  </a:cubicBezTo>
                  <a:cubicBezTo>
                    <a:pt x="133" y="15"/>
                    <a:pt x="135" y="11"/>
                    <a:pt x="138" y="12"/>
                  </a:cubicBezTo>
                  <a:cubicBezTo>
                    <a:pt x="138" y="12"/>
                    <a:pt x="138" y="14"/>
                    <a:pt x="139" y="15"/>
                  </a:cubicBezTo>
                  <a:cubicBezTo>
                    <a:pt x="140" y="16"/>
                    <a:pt x="141" y="16"/>
                    <a:pt x="142" y="18"/>
                  </a:cubicBezTo>
                  <a:cubicBezTo>
                    <a:pt x="143" y="18"/>
                    <a:pt x="144" y="18"/>
                    <a:pt x="146" y="18"/>
                  </a:cubicBezTo>
                  <a:cubicBezTo>
                    <a:pt x="148" y="18"/>
                    <a:pt x="149" y="18"/>
                    <a:pt x="151" y="18"/>
                  </a:cubicBezTo>
                  <a:cubicBezTo>
                    <a:pt x="151" y="18"/>
                    <a:pt x="152" y="18"/>
                    <a:pt x="152" y="18"/>
                  </a:cubicBezTo>
                  <a:cubicBezTo>
                    <a:pt x="153" y="18"/>
                    <a:pt x="153" y="17"/>
                    <a:pt x="154" y="16"/>
                  </a:cubicBezTo>
                  <a:cubicBezTo>
                    <a:pt x="154" y="17"/>
                    <a:pt x="154" y="18"/>
                    <a:pt x="155" y="19"/>
                  </a:cubicBezTo>
                  <a:cubicBezTo>
                    <a:pt x="156" y="19"/>
                    <a:pt x="158" y="18"/>
                    <a:pt x="159" y="19"/>
                  </a:cubicBezTo>
                  <a:cubicBezTo>
                    <a:pt x="159" y="19"/>
                    <a:pt x="159" y="19"/>
                    <a:pt x="160" y="19"/>
                  </a:cubicBezTo>
                  <a:cubicBezTo>
                    <a:pt x="164" y="19"/>
                    <a:pt x="165" y="15"/>
                    <a:pt x="168" y="14"/>
                  </a:cubicBezTo>
                  <a:cubicBezTo>
                    <a:pt x="168" y="13"/>
                    <a:pt x="169" y="14"/>
                    <a:pt x="170" y="13"/>
                  </a:cubicBezTo>
                  <a:cubicBezTo>
                    <a:pt x="170" y="13"/>
                    <a:pt x="171" y="13"/>
                    <a:pt x="171" y="12"/>
                  </a:cubicBezTo>
                  <a:cubicBezTo>
                    <a:pt x="171" y="12"/>
                    <a:pt x="171" y="12"/>
                    <a:pt x="172" y="12"/>
                  </a:cubicBezTo>
                  <a:cubicBezTo>
                    <a:pt x="173" y="12"/>
                    <a:pt x="173" y="13"/>
                    <a:pt x="174" y="13"/>
                  </a:cubicBezTo>
                  <a:cubicBezTo>
                    <a:pt x="175" y="13"/>
                    <a:pt x="176" y="10"/>
                    <a:pt x="177" y="10"/>
                  </a:cubicBezTo>
                  <a:cubicBezTo>
                    <a:pt x="178" y="9"/>
                    <a:pt x="179" y="8"/>
                    <a:pt x="181" y="7"/>
                  </a:cubicBezTo>
                  <a:cubicBezTo>
                    <a:pt x="184" y="6"/>
                    <a:pt x="189" y="6"/>
                    <a:pt x="193" y="6"/>
                  </a:cubicBezTo>
                  <a:cubicBezTo>
                    <a:pt x="194" y="4"/>
                    <a:pt x="197" y="4"/>
                    <a:pt x="199" y="4"/>
                  </a:cubicBezTo>
                  <a:cubicBezTo>
                    <a:pt x="201" y="4"/>
                    <a:pt x="204" y="3"/>
                    <a:pt x="206" y="4"/>
                  </a:cubicBezTo>
                  <a:cubicBezTo>
                    <a:pt x="207" y="4"/>
                    <a:pt x="208" y="5"/>
                    <a:pt x="209" y="6"/>
                  </a:cubicBezTo>
                  <a:cubicBezTo>
                    <a:pt x="211" y="6"/>
                    <a:pt x="213" y="4"/>
                    <a:pt x="215" y="4"/>
                  </a:cubicBezTo>
                  <a:cubicBezTo>
                    <a:pt x="215" y="4"/>
                    <a:pt x="217" y="2"/>
                    <a:pt x="217" y="2"/>
                  </a:cubicBezTo>
                  <a:cubicBezTo>
                    <a:pt x="218" y="2"/>
                    <a:pt x="219" y="3"/>
                    <a:pt x="220" y="3"/>
                  </a:cubicBezTo>
                  <a:cubicBezTo>
                    <a:pt x="220" y="3"/>
                    <a:pt x="220" y="3"/>
                    <a:pt x="221" y="4"/>
                  </a:cubicBezTo>
                  <a:cubicBezTo>
                    <a:pt x="223" y="3"/>
                    <a:pt x="224" y="2"/>
                    <a:pt x="226" y="3"/>
                  </a:cubicBezTo>
                  <a:cubicBezTo>
                    <a:pt x="228" y="4"/>
                    <a:pt x="230" y="4"/>
                    <a:pt x="232" y="4"/>
                  </a:cubicBezTo>
                  <a:cubicBezTo>
                    <a:pt x="232" y="3"/>
                    <a:pt x="232" y="3"/>
                    <a:pt x="232" y="3"/>
                  </a:cubicBezTo>
                  <a:cubicBezTo>
                    <a:pt x="233" y="3"/>
                    <a:pt x="233" y="3"/>
                    <a:pt x="233" y="3"/>
                  </a:cubicBezTo>
                  <a:cubicBezTo>
                    <a:pt x="235" y="2"/>
                    <a:pt x="237" y="0"/>
                    <a:pt x="240" y="0"/>
                  </a:cubicBezTo>
                  <a:cubicBezTo>
                    <a:pt x="240" y="0"/>
                    <a:pt x="242" y="0"/>
                    <a:pt x="243" y="1"/>
                  </a:cubicBezTo>
                  <a:cubicBezTo>
                    <a:pt x="243" y="1"/>
                    <a:pt x="243" y="2"/>
                    <a:pt x="243" y="2"/>
                  </a:cubicBezTo>
                  <a:cubicBezTo>
                    <a:pt x="244" y="3"/>
                    <a:pt x="244" y="4"/>
                    <a:pt x="244" y="5"/>
                  </a:cubicBezTo>
                  <a:cubicBezTo>
                    <a:pt x="245" y="5"/>
                    <a:pt x="248" y="2"/>
                    <a:pt x="248" y="2"/>
                  </a:cubicBezTo>
                  <a:cubicBezTo>
                    <a:pt x="251" y="2"/>
                    <a:pt x="249" y="5"/>
                    <a:pt x="248" y="6"/>
                  </a:cubicBezTo>
                  <a:cubicBezTo>
                    <a:pt x="247" y="7"/>
                    <a:pt x="245" y="8"/>
                    <a:pt x="245" y="10"/>
                  </a:cubicBezTo>
                  <a:cubicBezTo>
                    <a:pt x="245" y="12"/>
                    <a:pt x="247" y="13"/>
                    <a:pt x="249" y="15"/>
                  </a:cubicBezTo>
                  <a:cubicBezTo>
                    <a:pt x="248" y="17"/>
                    <a:pt x="249" y="18"/>
                    <a:pt x="248" y="21"/>
                  </a:cubicBezTo>
                  <a:cubicBezTo>
                    <a:pt x="247" y="22"/>
                    <a:pt x="246" y="23"/>
                    <a:pt x="245" y="24"/>
                  </a:cubicBezTo>
                  <a:cubicBezTo>
                    <a:pt x="243" y="26"/>
                    <a:pt x="241" y="27"/>
                    <a:pt x="243" y="29"/>
                  </a:cubicBezTo>
                  <a:cubicBezTo>
                    <a:pt x="244" y="30"/>
                    <a:pt x="246" y="30"/>
                    <a:pt x="247" y="30"/>
                  </a:cubicBezTo>
                  <a:cubicBezTo>
                    <a:pt x="247" y="30"/>
                    <a:pt x="249" y="27"/>
                    <a:pt x="249" y="30"/>
                  </a:cubicBezTo>
                  <a:cubicBezTo>
                    <a:pt x="248" y="30"/>
                    <a:pt x="245" y="31"/>
                    <a:pt x="248" y="32"/>
                  </a:cubicBezTo>
                  <a:cubicBezTo>
                    <a:pt x="248" y="32"/>
                    <a:pt x="249" y="31"/>
                    <a:pt x="249" y="31"/>
                  </a:cubicBezTo>
                  <a:cubicBezTo>
                    <a:pt x="250" y="31"/>
                    <a:pt x="249" y="32"/>
                    <a:pt x="250" y="33"/>
                  </a:cubicBezTo>
                  <a:cubicBezTo>
                    <a:pt x="251" y="34"/>
                    <a:pt x="250" y="34"/>
                    <a:pt x="252" y="34"/>
                  </a:cubicBezTo>
                  <a:cubicBezTo>
                    <a:pt x="254" y="35"/>
                    <a:pt x="256" y="36"/>
                    <a:pt x="257" y="37"/>
                  </a:cubicBezTo>
                  <a:cubicBezTo>
                    <a:pt x="259" y="38"/>
                    <a:pt x="261" y="37"/>
                    <a:pt x="262" y="37"/>
                  </a:cubicBezTo>
                  <a:cubicBezTo>
                    <a:pt x="264" y="37"/>
                    <a:pt x="267" y="37"/>
                    <a:pt x="268" y="37"/>
                  </a:cubicBezTo>
                  <a:cubicBezTo>
                    <a:pt x="270" y="38"/>
                    <a:pt x="272" y="39"/>
                    <a:pt x="273" y="40"/>
                  </a:cubicBezTo>
                  <a:cubicBezTo>
                    <a:pt x="275" y="41"/>
                    <a:pt x="277" y="40"/>
                    <a:pt x="278" y="41"/>
                  </a:cubicBezTo>
                  <a:cubicBezTo>
                    <a:pt x="279" y="43"/>
                    <a:pt x="278" y="45"/>
                    <a:pt x="279" y="46"/>
                  </a:cubicBezTo>
                  <a:cubicBezTo>
                    <a:pt x="281" y="51"/>
                    <a:pt x="285" y="50"/>
                    <a:pt x="289" y="50"/>
                  </a:cubicBezTo>
                  <a:cubicBezTo>
                    <a:pt x="293" y="51"/>
                    <a:pt x="296" y="53"/>
                    <a:pt x="300" y="56"/>
                  </a:cubicBezTo>
                  <a:cubicBezTo>
                    <a:pt x="303" y="58"/>
                    <a:pt x="306" y="58"/>
                    <a:pt x="309" y="55"/>
                  </a:cubicBezTo>
                  <a:cubicBezTo>
                    <a:pt x="310" y="54"/>
                    <a:pt x="311" y="52"/>
                    <a:pt x="311" y="51"/>
                  </a:cubicBezTo>
                  <a:cubicBezTo>
                    <a:pt x="311" y="49"/>
                    <a:pt x="309" y="47"/>
                    <a:pt x="309" y="46"/>
                  </a:cubicBezTo>
                  <a:cubicBezTo>
                    <a:pt x="309" y="43"/>
                    <a:pt x="312" y="42"/>
                    <a:pt x="313" y="40"/>
                  </a:cubicBezTo>
                  <a:cubicBezTo>
                    <a:pt x="315" y="39"/>
                    <a:pt x="317" y="38"/>
                    <a:pt x="320" y="37"/>
                  </a:cubicBezTo>
                  <a:cubicBezTo>
                    <a:pt x="323" y="37"/>
                    <a:pt x="323" y="37"/>
                    <a:pt x="326" y="37"/>
                  </a:cubicBezTo>
                  <a:cubicBezTo>
                    <a:pt x="327" y="37"/>
                    <a:pt x="327" y="37"/>
                    <a:pt x="328" y="38"/>
                  </a:cubicBezTo>
                  <a:cubicBezTo>
                    <a:pt x="329" y="38"/>
                    <a:pt x="330" y="38"/>
                    <a:pt x="331" y="40"/>
                  </a:cubicBezTo>
                  <a:cubicBezTo>
                    <a:pt x="331" y="41"/>
                    <a:pt x="331" y="41"/>
                    <a:pt x="331" y="42"/>
                  </a:cubicBezTo>
                  <a:cubicBezTo>
                    <a:pt x="332" y="43"/>
                    <a:pt x="333" y="42"/>
                    <a:pt x="334" y="42"/>
                  </a:cubicBezTo>
                  <a:cubicBezTo>
                    <a:pt x="337" y="43"/>
                    <a:pt x="338" y="44"/>
                    <a:pt x="341" y="44"/>
                  </a:cubicBezTo>
                  <a:cubicBezTo>
                    <a:pt x="343" y="44"/>
                    <a:pt x="344" y="44"/>
                    <a:pt x="344" y="46"/>
                  </a:cubicBezTo>
                  <a:cubicBezTo>
                    <a:pt x="344" y="46"/>
                    <a:pt x="345" y="46"/>
                    <a:pt x="345" y="46"/>
                  </a:cubicBezTo>
                  <a:cubicBezTo>
                    <a:pt x="346" y="48"/>
                    <a:pt x="346" y="48"/>
                    <a:pt x="347" y="48"/>
                  </a:cubicBezTo>
                  <a:cubicBezTo>
                    <a:pt x="349" y="47"/>
                    <a:pt x="350" y="47"/>
                    <a:pt x="352" y="47"/>
                  </a:cubicBezTo>
                  <a:cubicBezTo>
                    <a:pt x="355" y="48"/>
                    <a:pt x="358" y="48"/>
                    <a:pt x="360" y="49"/>
                  </a:cubicBezTo>
                  <a:cubicBezTo>
                    <a:pt x="362" y="50"/>
                    <a:pt x="365" y="51"/>
                    <a:pt x="367" y="51"/>
                  </a:cubicBezTo>
                  <a:cubicBezTo>
                    <a:pt x="368" y="52"/>
                    <a:pt x="370" y="53"/>
                    <a:pt x="371" y="53"/>
                  </a:cubicBezTo>
                  <a:cubicBezTo>
                    <a:pt x="372" y="53"/>
                    <a:pt x="374" y="52"/>
                    <a:pt x="375" y="51"/>
                  </a:cubicBezTo>
                  <a:cubicBezTo>
                    <a:pt x="376" y="51"/>
                    <a:pt x="376" y="50"/>
                    <a:pt x="377" y="50"/>
                  </a:cubicBezTo>
                  <a:cubicBezTo>
                    <a:pt x="379" y="49"/>
                    <a:pt x="380" y="49"/>
                    <a:pt x="382" y="49"/>
                  </a:cubicBezTo>
                  <a:cubicBezTo>
                    <a:pt x="384" y="48"/>
                    <a:pt x="384" y="47"/>
                    <a:pt x="385" y="47"/>
                  </a:cubicBezTo>
                  <a:cubicBezTo>
                    <a:pt x="386" y="47"/>
                    <a:pt x="386" y="48"/>
                    <a:pt x="387" y="48"/>
                  </a:cubicBezTo>
                  <a:cubicBezTo>
                    <a:pt x="388" y="48"/>
                    <a:pt x="388" y="48"/>
                    <a:pt x="389" y="48"/>
                  </a:cubicBezTo>
                  <a:cubicBezTo>
                    <a:pt x="391" y="48"/>
                    <a:pt x="391" y="48"/>
                    <a:pt x="393" y="50"/>
                  </a:cubicBezTo>
                  <a:cubicBezTo>
                    <a:pt x="394" y="50"/>
                    <a:pt x="394" y="50"/>
                    <a:pt x="395" y="51"/>
                  </a:cubicBezTo>
                  <a:cubicBezTo>
                    <a:pt x="397" y="53"/>
                    <a:pt x="399" y="51"/>
                    <a:pt x="401" y="50"/>
                  </a:cubicBezTo>
                  <a:cubicBezTo>
                    <a:pt x="402" y="50"/>
                    <a:pt x="402" y="51"/>
                    <a:pt x="403" y="50"/>
                  </a:cubicBezTo>
                  <a:cubicBezTo>
                    <a:pt x="404" y="50"/>
                    <a:pt x="405" y="49"/>
                    <a:pt x="406" y="49"/>
                  </a:cubicBezTo>
                  <a:cubicBezTo>
                    <a:pt x="407" y="52"/>
                    <a:pt x="410" y="61"/>
                    <a:pt x="411" y="64"/>
                  </a:cubicBezTo>
                  <a:cubicBezTo>
                    <a:pt x="411" y="64"/>
                    <a:pt x="411" y="64"/>
                    <a:pt x="411" y="64"/>
                  </a:cubicBezTo>
                  <a:cubicBezTo>
                    <a:pt x="410" y="65"/>
                    <a:pt x="409" y="67"/>
                    <a:pt x="409" y="69"/>
                  </a:cubicBezTo>
                  <a:cubicBezTo>
                    <a:pt x="408" y="71"/>
                    <a:pt x="408" y="73"/>
                    <a:pt x="408" y="75"/>
                  </a:cubicBezTo>
                  <a:cubicBezTo>
                    <a:pt x="408" y="75"/>
                    <a:pt x="408" y="76"/>
                    <a:pt x="407" y="76"/>
                  </a:cubicBezTo>
                  <a:cubicBezTo>
                    <a:pt x="405" y="78"/>
                    <a:pt x="402" y="74"/>
                    <a:pt x="401" y="72"/>
                  </a:cubicBezTo>
                  <a:cubicBezTo>
                    <a:pt x="399" y="70"/>
                    <a:pt x="400" y="70"/>
                    <a:pt x="399" y="68"/>
                  </a:cubicBezTo>
                  <a:cubicBezTo>
                    <a:pt x="399" y="67"/>
                    <a:pt x="397" y="66"/>
                    <a:pt x="397" y="65"/>
                  </a:cubicBezTo>
                  <a:cubicBezTo>
                    <a:pt x="396" y="64"/>
                    <a:pt x="396" y="59"/>
                    <a:pt x="394" y="61"/>
                  </a:cubicBezTo>
                  <a:cubicBezTo>
                    <a:pt x="393" y="62"/>
                    <a:pt x="395" y="64"/>
                    <a:pt x="395" y="65"/>
                  </a:cubicBezTo>
                  <a:cubicBezTo>
                    <a:pt x="396" y="67"/>
                    <a:pt x="396" y="68"/>
                    <a:pt x="397" y="70"/>
                  </a:cubicBezTo>
                  <a:cubicBezTo>
                    <a:pt x="398" y="73"/>
                    <a:pt x="401" y="75"/>
                    <a:pt x="402" y="78"/>
                  </a:cubicBezTo>
                  <a:cubicBezTo>
                    <a:pt x="403" y="81"/>
                    <a:pt x="404" y="84"/>
                    <a:pt x="406" y="87"/>
                  </a:cubicBezTo>
                  <a:cubicBezTo>
                    <a:pt x="407" y="91"/>
                    <a:pt x="409" y="94"/>
                    <a:pt x="411" y="97"/>
                  </a:cubicBezTo>
                  <a:cubicBezTo>
                    <a:pt x="412" y="100"/>
                    <a:pt x="413" y="104"/>
                    <a:pt x="417" y="106"/>
                  </a:cubicBezTo>
                  <a:cubicBezTo>
                    <a:pt x="414" y="107"/>
                    <a:pt x="415" y="109"/>
                    <a:pt x="416" y="111"/>
                  </a:cubicBezTo>
                  <a:cubicBezTo>
                    <a:pt x="416" y="112"/>
                    <a:pt x="416" y="113"/>
                    <a:pt x="417" y="114"/>
                  </a:cubicBezTo>
                  <a:cubicBezTo>
                    <a:pt x="417" y="115"/>
                    <a:pt x="418" y="114"/>
                    <a:pt x="419" y="115"/>
                  </a:cubicBezTo>
                  <a:cubicBezTo>
                    <a:pt x="420" y="115"/>
                    <a:pt x="420" y="116"/>
                    <a:pt x="421" y="117"/>
                  </a:cubicBezTo>
                  <a:cubicBezTo>
                    <a:pt x="422" y="118"/>
                    <a:pt x="423" y="118"/>
                    <a:pt x="424" y="119"/>
                  </a:cubicBezTo>
                  <a:cubicBezTo>
                    <a:pt x="425" y="120"/>
                    <a:pt x="424" y="122"/>
                    <a:pt x="425" y="124"/>
                  </a:cubicBezTo>
                  <a:cubicBezTo>
                    <a:pt x="426" y="125"/>
                    <a:pt x="426" y="125"/>
                    <a:pt x="426" y="126"/>
                  </a:cubicBezTo>
                  <a:cubicBezTo>
                    <a:pt x="427" y="127"/>
                    <a:pt x="426" y="129"/>
                    <a:pt x="427" y="130"/>
                  </a:cubicBezTo>
                  <a:cubicBezTo>
                    <a:pt x="427" y="133"/>
                    <a:pt x="427" y="136"/>
                    <a:pt x="427" y="139"/>
                  </a:cubicBezTo>
                  <a:cubicBezTo>
                    <a:pt x="428" y="141"/>
                    <a:pt x="428" y="143"/>
                    <a:pt x="430" y="144"/>
                  </a:cubicBezTo>
                  <a:cubicBezTo>
                    <a:pt x="431" y="145"/>
                    <a:pt x="431" y="145"/>
                    <a:pt x="432" y="146"/>
                  </a:cubicBezTo>
                  <a:cubicBezTo>
                    <a:pt x="433" y="147"/>
                    <a:pt x="434" y="148"/>
                    <a:pt x="435" y="149"/>
                  </a:cubicBezTo>
                  <a:cubicBezTo>
                    <a:pt x="437" y="151"/>
                    <a:pt x="438" y="153"/>
                    <a:pt x="439" y="156"/>
                  </a:cubicBezTo>
                  <a:cubicBezTo>
                    <a:pt x="440" y="159"/>
                    <a:pt x="440" y="163"/>
                    <a:pt x="441" y="165"/>
                  </a:cubicBezTo>
                  <a:cubicBezTo>
                    <a:pt x="441" y="166"/>
                    <a:pt x="443" y="167"/>
                    <a:pt x="443" y="168"/>
                  </a:cubicBezTo>
                  <a:cubicBezTo>
                    <a:pt x="445" y="169"/>
                    <a:pt x="444" y="169"/>
                    <a:pt x="445" y="169"/>
                  </a:cubicBezTo>
                  <a:cubicBezTo>
                    <a:pt x="445" y="168"/>
                    <a:pt x="444" y="167"/>
                    <a:pt x="446" y="168"/>
                  </a:cubicBezTo>
                  <a:cubicBezTo>
                    <a:pt x="446" y="168"/>
                    <a:pt x="447" y="170"/>
                    <a:pt x="447" y="171"/>
                  </a:cubicBezTo>
                  <a:cubicBezTo>
                    <a:pt x="449" y="170"/>
                    <a:pt x="451" y="172"/>
                    <a:pt x="453" y="173"/>
                  </a:cubicBezTo>
                  <a:cubicBezTo>
                    <a:pt x="455" y="174"/>
                    <a:pt x="455" y="175"/>
                    <a:pt x="457" y="177"/>
                  </a:cubicBezTo>
                  <a:cubicBezTo>
                    <a:pt x="458" y="178"/>
                    <a:pt x="459" y="178"/>
                    <a:pt x="460" y="179"/>
                  </a:cubicBezTo>
                  <a:cubicBezTo>
                    <a:pt x="460" y="180"/>
                    <a:pt x="461" y="181"/>
                    <a:pt x="461" y="181"/>
                  </a:cubicBezTo>
                  <a:cubicBezTo>
                    <a:pt x="463" y="183"/>
                    <a:pt x="465" y="185"/>
                    <a:pt x="466" y="186"/>
                  </a:cubicBezTo>
                  <a:cubicBezTo>
                    <a:pt x="468" y="187"/>
                    <a:pt x="469" y="189"/>
                    <a:pt x="468" y="191"/>
                  </a:cubicBezTo>
                  <a:cubicBezTo>
                    <a:pt x="467" y="192"/>
                    <a:pt x="464" y="193"/>
                    <a:pt x="464" y="194"/>
                  </a:cubicBezTo>
                  <a:cubicBezTo>
                    <a:pt x="465" y="195"/>
                    <a:pt x="467" y="194"/>
                    <a:pt x="467" y="195"/>
                  </a:cubicBezTo>
                  <a:cubicBezTo>
                    <a:pt x="470" y="196"/>
                    <a:pt x="471" y="199"/>
                    <a:pt x="472" y="201"/>
                  </a:cubicBezTo>
                  <a:cubicBezTo>
                    <a:pt x="475" y="203"/>
                    <a:pt x="477" y="203"/>
                    <a:pt x="480" y="202"/>
                  </a:cubicBezTo>
                  <a:cubicBezTo>
                    <a:pt x="482" y="202"/>
                    <a:pt x="483" y="200"/>
                    <a:pt x="484" y="200"/>
                  </a:cubicBezTo>
                  <a:cubicBezTo>
                    <a:pt x="485" y="199"/>
                    <a:pt x="486" y="200"/>
                    <a:pt x="488" y="200"/>
                  </a:cubicBezTo>
                  <a:cubicBezTo>
                    <a:pt x="491" y="201"/>
                    <a:pt x="493" y="198"/>
                    <a:pt x="496" y="197"/>
                  </a:cubicBezTo>
                  <a:cubicBezTo>
                    <a:pt x="497" y="197"/>
                    <a:pt x="499" y="197"/>
                    <a:pt x="501" y="197"/>
                  </a:cubicBezTo>
                  <a:cubicBezTo>
                    <a:pt x="502" y="197"/>
                    <a:pt x="503" y="196"/>
                    <a:pt x="504" y="196"/>
                  </a:cubicBezTo>
                  <a:cubicBezTo>
                    <a:pt x="506" y="196"/>
                    <a:pt x="507" y="197"/>
                    <a:pt x="508" y="196"/>
                  </a:cubicBezTo>
                  <a:cubicBezTo>
                    <a:pt x="510" y="196"/>
                    <a:pt x="511" y="195"/>
                    <a:pt x="512" y="195"/>
                  </a:cubicBezTo>
                  <a:cubicBezTo>
                    <a:pt x="513" y="195"/>
                    <a:pt x="515" y="195"/>
                    <a:pt x="516" y="194"/>
                  </a:cubicBezTo>
                  <a:cubicBezTo>
                    <a:pt x="517" y="193"/>
                    <a:pt x="517" y="192"/>
                    <a:pt x="518" y="191"/>
                  </a:cubicBezTo>
                  <a:cubicBezTo>
                    <a:pt x="521" y="191"/>
                    <a:pt x="522" y="193"/>
                    <a:pt x="521" y="195"/>
                  </a:cubicBezTo>
                  <a:cubicBezTo>
                    <a:pt x="520" y="197"/>
                    <a:pt x="522" y="193"/>
                    <a:pt x="521" y="195"/>
                  </a:cubicBezTo>
                  <a:close/>
                  <a:moveTo>
                    <a:pt x="87" y="222"/>
                  </a:moveTo>
                  <a:cubicBezTo>
                    <a:pt x="88" y="223"/>
                    <a:pt x="88" y="223"/>
                    <a:pt x="88" y="221"/>
                  </a:cubicBezTo>
                  <a:cubicBezTo>
                    <a:pt x="88" y="222"/>
                    <a:pt x="87" y="221"/>
                    <a:pt x="87" y="222"/>
                  </a:cubicBezTo>
                  <a:close/>
                  <a:moveTo>
                    <a:pt x="219" y="271"/>
                  </a:moveTo>
                  <a:cubicBezTo>
                    <a:pt x="217" y="271"/>
                    <a:pt x="218" y="274"/>
                    <a:pt x="220" y="271"/>
                  </a:cubicBezTo>
                  <a:cubicBezTo>
                    <a:pt x="220" y="271"/>
                    <a:pt x="220" y="271"/>
                    <a:pt x="219" y="271"/>
                  </a:cubicBezTo>
                  <a:close/>
                  <a:moveTo>
                    <a:pt x="565" y="412"/>
                  </a:moveTo>
                  <a:cubicBezTo>
                    <a:pt x="564" y="412"/>
                    <a:pt x="563" y="415"/>
                    <a:pt x="564" y="416"/>
                  </a:cubicBezTo>
                  <a:cubicBezTo>
                    <a:pt x="565" y="416"/>
                    <a:pt x="567" y="413"/>
                    <a:pt x="565" y="412"/>
                  </a:cubicBezTo>
                  <a:close/>
                  <a:moveTo>
                    <a:pt x="515" y="372"/>
                  </a:moveTo>
                  <a:cubicBezTo>
                    <a:pt x="515" y="369"/>
                    <a:pt x="514" y="366"/>
                    <a:pt x="513" y="363"/>
                  </a:cubicBezTo>
                  <a:cubicBezTo>
                    <a:pt x="513" y="362"/>
                    <a:pt x="512" y="362"/>
                    <a:pt x="512" y="361"/>
                  </a:cubicBezTo>
                  <a:cubicBezTo>
                    <a:pt x="510" y="362"/>
                    <a:pt x="510" y="355"/>
                    <a:pt x="508" y="356"/>
                  </a:cubicBezTo>
                  <a:cubicBezTo>
                    <a:pt x="508" y="355"/>
                    <a:pt x="506" y="359"/>
                    <a:pt x="506" y="358"/>
                  </a:cubicBezTo>
                  <a:cubicBezTo>
                    <a:pt x="505" y="359"/>
                    <a:pt x="506" y="363"/>
                    <a:pt x="506" y="365"/>
                  </a:cubicBezTo>
                  <a:cubicBezTo>
                    <a:pt x="504" y="365"/>
                    <a:pt x="503" y="365"/>
                    <a:pt x="502" y="366"/>
                  </a:cubicBezTo>
                  <a:cubicBezTo>
                    <a:pt x="502" y="366"/>
                    <a:pt x="502" y="367"/>
                    <a:pt x="502" y="367"/>
                  </a:cubicBezTo>
                  <a:cubicBezTo>
                    <a:pt x="501" y="368"/>
                    <a:pt x="501" y="367"/>
                    <a:pt x="501" y="367"/>
                  </a:cubicBezTo>
                  <a:cubicBezTo>
                    <a:pt x="500" y="367"/>
                    <a:pt x="500" y="365"/>
                    <a:pt x="499" y="367"/>
                  </a:cubicBezTo>
                  <a:cubicBezTo>
                    <a:pt x="498" y="368"/>
                    <a:pt x="500" y="370"/>
                    <a:pt x="500" y="371"/>
                  </a:cubicBezTo>
                  <a:cubicBezTo>
                    <a:pt x="497" y="371"/>
                    <a:pt x="499" y="375"/>
                    <a:pt x="496" y="377"/>
                  </a:cubicBezTo>
                  <a:cubicBezTo>
                    <a:pt x="496" y="376"/>
                    <a:pt x="497" y="375"/>
                    <a:pt x="496" y="374"/>
                  </a:cubicBezTo>
                  <a:cubicBezTo>
                    <a:pt x="496" y="376"/>
                    <a:pt x="494" y="376"/>
                    <a:pt x="494" y="378"/>
                  </a:cubicBezTo>
                  <a:cubicBezTo>
                    <a:pt x="492" y="378"/>
                    <a:pt x="491" y="379"/>
                    <a:pt x="489" y="380"/>
                  </a:cubicBezTo>
                  <a:cubicBezTo>
                    <a:pt x="488" y="381"/>
                    <a:pt x="489" y="382"/>
                    <a:pt x="488" y="382"/>
                  </a:cubicBezTo>
                  <a:cubicBezTo>
                    <a:pt x="488" y="381"/>
                    <a:pt x="485" y="382"/>
                    <a:pt x="484" y="383"/>
                  </a:cubicBezTo>
                  <a:cubicBezTo>
                    <a:pt x="484" y="383"/>
                    <a:pt x="483" y="384"/>
                    <a:pt x="482" y="384"/>
                  </a:cubicBezTo>
                  <a:cubicBezTo>
                    <a:pt x="482" y="384"/>
                    <a:pt x="481" y="383"/>
                    <a:pt x="481" y="383"/>
                  </a:cubicBezTo>
                  <a:cubicBezTo>
                    <a:pt x="480" y="383"/>
                    <a:pt x="480" y="385"/>
                    <a:pt x="479" y="385"/>
                  </a:cubicBezTo>
                  <a:cubicBezTo>
                    <a:pt x="478" y="386"/>
                    <a:pt x="476" y="384"/>
                    <a:pt x="476" y="385"/>
                  </a:cubicBezTo>
                  <a:cubicBezTo>
                    <a:pt x="475" y="386"/>
                    <a:pt x="475" y="389"/>
                    <a:pt x="475" y="390"/>
                  </a:cubicBezTo>
                  <a:cubicBezTo>
                    <a:pt x="474" y="392"/>
                    <a:pt x="472" y="393"/>
                    <a:pt x="473" y="395"/>
                  </a:cubicBezTo>
                  <a:cubicBezTo>
                    <a:pt x="473" y="397"/>
                    <a:pt x="473" y="400"/>
                    <a:pt x="474" y="402"/>
                  </a:cubicBezTo>
                  <a:cubicBezTo>
                    <a:pt x="474" y="403"/>
                    <a:pt x="474" y="406"/>
                    <a:pt x="476" y="407"/>
                  </a:cubicBezTo>
                  <a:cubicBezTo>
                    <a:pt x="475" y="408"/>
                    <a:pt x="476" y="409"/>
                    <a:pt x="476" y="410"/>
                  </a:cubicBezTo>
                  <a:cubicBezTo>
                    <a:pt x="476" y="412"/>
                    <a:pt x="475" y="413"/>
                    <a:pt x="475" y="414"/>
                  </a:cubicBezTo>
                  <a:cubicBezTo>
                    <a:pt x="474" y="416"/>
                    <a:pt x="472" y="418"/>
                    <a:pt x="472" y="420"/>
                  </a:cubicBezTo>
                  <a:cubicBezTo>
                    <a:pt x="469" y="421"/>
                    <a:pt x="469" y="423"/>
                    <a:pt x="468" y="425"/>
                  </a:cubicBezTo>
                  <a:cubicBezTo>
                    <a:pt x="468" y="425"/>
                    <a:pt x="468" y="426"/>
                    <a:pt x="468" y="427"/>
                  </a:cubicBezTo>
                  <a:cubicBezTo>
                    <a:pt x="468" y="429"/>
                    <a:pt x="468" y="431"/>
                    <a:pt x="469" y="433"/>
                  </a:cubicBezTo>
                  <a:cubicBezTo>
                    <a:pt x="470" y="435"/>
                    <a:pt x="472" y="437"/>
                    <a:pt x="471" y="438"/>
                  </a:cubicBezTo>
                  <a:cubicBezTo>
                    <a:pt x="470" y="443"/>
                    <a:pt x="471" y="446"/>
                    <a:pt x="474" y="449"/>
                  </a:cubicBezTo>
                  <a:cubicBezTo>
                    <a:pt x="475" y="451"/>
                    <a:pt x="476" y="450"/>
                    <a:pt x="478" y="451"/>
                  </a:cubicBezTo>
                  <a:cubicBezTo>
                    <a:pt x="480" y="452"/>
                    <a:pt x="480" y="454"/>
                    <a:pt x="483" y="453"/>
                  </a:cubicBezTo>
                  <a:cubicBezTo>
                    <a:pt x="484" y="453"/>
                    <a:pt x="486" y="451"/>
                    <a:pt x="487" y="450"/>
                  </a:cubicBezTo>
                  <a:cubicBezTo>
                    <a:pt x="489" y="450"/>
                    <a:pt x="491" y="450"/>
                    <a:pt x="493" y="449"/>
                  </a:cubicBezTo>
                  <a:cubicBezTo>
                    <a:pt x="494" y="447"/>
                    <a:pt x="495" y="446"/>
                    <a:pt x="495" y="444"/>
                  </a:cubicBezTo>
                  <a:cubicBezTo>
                    <a:pt x="496" y="442"/>
                    <a:pt x="497" y="440"/>
                    <a:pt x="497" y="437"/>
                  </a:cubicBezTo>
                  <a:cubicBezTo>
                    <a:pt x="499" y="436"/>
                    <a:pt x="499" y="431"/>
                    <a:pt x="499" y="429"/>
                  </a:cubicBezTo>
                  <a:cubicBezTo>
                    <a:pt x="501" y="426"/>
                    <a:pt x="502" y="422"/>
                    <a:pt x="503" y="419"/>
                  </a:cubicBezTo>
                  <a:cubicBezTo>
                    <a:pt x="503" y="416"/>
                    <a:pt x="504" y="415"/>
                    <a:pt x="505" y="413"/>
                  </a:cubicBezTo>
                  <a:cubicBezTo>
                    <a:pt x="506" y="411"/>
                    <a:pt x="506" y="408"/>
                    <a:pt x="507" y="406"/>
                  </a:cubicBezTo>
                  <a:cubicBezTo>
                    <a:pt x="508" y="404"/>
                    <a:pt x="509" y="401"/>
                    <a:pt x="509" y="399"/>
                  </a:cubicBezTo>
                  <a:cubicBezTo>
                    <a:pt x="509" y="398"/>
                    <a:pt x="510" y="396"/>
                    <a:pt x="510" y="395"/>
                  </a:cubicBezTo>
                  <a:cubicBezTo>
                    <a:pt x="510" y="394"/>
                    <a:pt x="510" y="393"/>
                    <a:pt x="510" y="392"/>
                  </a:cubicBezTo>
                  <a:cubicBezTo>
                    <a:pt x="510" y="390"/>
                    <a:pt x="512" y="389"/>
                    <a:pt x="512" y="387"/>
                  </a:cubicBezTo>
                  <a:cubicBezTo>
                    <a:pt x="512" y="385"/>
                    <a:pt x="510" y="380"/>
                    <a:pt x="512" y="379"/>
                  </a:cubicBezTo>
                  <a:cubicBezTo>
                    <a:pt x="514" y="379"/>
                    <a:pt x="512" y="384"/>
                    <a:pt x="515" y="382"/>
                  </a:cubicBezTo>
                  <a:cubicBezTo>
                    <a:pt x="519" y="380"/>
                    <a:pt x="514" y="375"/>
                    <a:pt x="515" y="372"/>
                  </a:cubicBezTo>
                  <a:close/>
                  <a:moveTo>
                    <a:pt x="65" y="197"/>
                  </a:moveTo>
                  <a:cubicBezTo>
                    <a:pt x="64" y="197"/>
                    <a:pt x="66" y="198"/>
                    <a:pt x="66" y="198"/>
                  </a:cubicBezTo>
                  <a:cubicBezTo>
                    <a:pt x="66" y="198"/>
                    <a:pt x="67" y="197"/>
                    <a:pt x="65" y="197"/>
                  </a:cubicBezTo>
                  <a:close/>
                  <a:moveTo>
                    <a:pt x="447" y="166"/>
                  </a:moveTo>
                  <a:cubicBezTo>
                    <a:pt x="447" y="166"/>
                    <a:pt x="447" y="166"/>
                    <a:pt x="447" y="166"/>
                  </a:cubicBezTo>
                  <a:cubicBezTo>
                    <a:pt x="445" y="164"/>
                    <a:pt x="445" y="166"/>
                    <a:pt x="447" y="166"/>
                  </a:cubicBezTo>
                  <a:close/>
                  <a:moveTo>
                    <a:pt x="234" y="248"/>
                  </a:moveTo>
                  <a:cubicBezTo>
                    <a:pt x="233" y="248"/>
                    <a:pt x="231" y="250"/>
                    <a:pt x="232" y="251"/>
                  </a:cubicBezTo>
                  <a:cubicBezTo>
                    <a:pt x="233" y="253"/>
                    <a:pt x="234" y="249"/>
                    <a:pt x="235" y="249"/>
                  </a:cubicBezTo>
                  <a:cubicBezTo>
                    <a:pt x="235" y="248"/>
                    <a:pt x="234" y="248"/>
                    <a:pt x="234" y="248"/>
                  </a:cubicBezTo>
                  <a:close/>
                  <a:moveTo>
                    <a:pt x="469" y="355"/>
                  </a:moveTo>
                  <a:cubicBezTo>
                    <a:pt x="469" y="354"/>
                    <a:pt x="468" y="353"/>
                    <a:pt x="468" y="352"/>
                  </a:cubicBezTo>
                  <a:cubicBezTo>
                    <a:pt x="468" y="352"/>
                    <a:pt x="467" y="356"/>
                    <a:pt x="469" y="355"/>
                  </a:cubicBezTo>
                  <a:close/>
                  <a:moveTo>
                    <a:pt x="481" y="361"/>
                  </a:moveTo>
                  <a:cubicBezTo>
                    <a:pt x="481" y="361"/>
                    <a:pt x="480" y="361"/>
                    <a:pt x="481" y="362"/>
                  </a:cubicBezTo>
                  <a:cubicBezTo>
                    <a:pt x="481" y="362"/>
                    <a:pt x="481" y="362"/>
                    <a:pt x="481" y="361"/>
                  </a:cubicBezTo>
                  <a:close/>
                  <a:moveTo>
                    <a:pt x="476" y="357"/>
                  </a:moveTo>
                  <a:cubicBezTo>
                    <a:pt x="476" y="357"/>
                    <a:pt x="476" y="356"/>
                    <a:pt x="476" y="356"/>
                  </a:cubicBezTo>
                  <a:cubicBezTo>
                    <a:pt x="474" y="356"/>
                    <a:pt x="476" y="358"/>
                    <a:pt x="476" y="357"/>
                  </a:cubicBezTo>
                  <a:close/>
                  <a:moveTo>
                    <a:pt x="19" y="162"/>
                  </a:moveTo>
                  <a:cubicBezTo>
                    <a:pt x="18" y="162"/>
                    <a:pt x="20" y="165"/>
                    <a:pt x="20" y="163"/>
                  </a:cubicBezTo>
                  <a:cubicBezTo>
                    <a:pt x="20" y="162"/>
                    <a:pt x="20" y="162"/>
                    <a:pt x="19" y="162"/>
                  </a:cubicBezTo>
                  <a:close/>
                  <a:moveTo>
                    <a:pt x="13" y="169"/>
                  </a:moveTo>
                  <a:cubicBezTo>
                    <a:pt x="11" y="168"/>
                    <a:pt x="14" y="173"/>
                    <a:pt x="14" y="170"/>
                  </a:cubicBezTo>
                  <a:cubicBezTo>
                    <a:pt x="14" y="169"/>
                    <a:pt x="14" y="169"/>
                    <a:pt x="13" y="169"/>
                  </a:cubicBezTo>
                  <a:close/>
                  <a:moveTo>
                    <a:pt x="4" y="155"/>
                  </a:moveTo>
                  <a:cubicBezTo>
                    <a:pt x="0" y="157"/>
                    <a:pt x="4" y="157"/>
                    <a:pt x="4" y="156"/>
                  </a:cubicBezTo>
                  <a:cubicBezTo>
                    <a:pt x="4" y="155"/>
                    <a:pt x="4" y="155"/>
                    <a:pt x="4" y="155"/>
                  </a:cubicBezTo>
                  <a:close/>
                  <a:moveTo>
                    <a:pt x="9" y="171"/>
                  </a:moveTo>
                  <a:cubicBezTo>
                    <a:pt x="8" y="171"/>
                    <a:pt x="8" y="171"/>
                    <a:pt x="8" y="171"/>
                  </a:cubicBezTo>
                  <a:cubicBezTo>
                    <a:pt x="9" y="172"/>
                    <a:pt x="10" y="171"/>
                    <a:pt x="9" y="171"/>
                  </a:cubicBezTo>
                  <a:close/>
                  <a:moveTo>
                    <a:pt x="4" y="157"/>
                  </a:moveTo>
                  <a:cubicBezTo>
                    <a:pt x="4" y="157"/>
                    <a:pt x="4" y="158"/>
                    <a:pt x="4" y="158"/>
                  </a:cubicBezTo>
                  <a:cubicBezTo>
                    <a:pt x="5" y="158"/>
                    <a:pt x="5" y="157"/>
                    <a:pt x="4" y="15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endParaRPr lang="ru-RU" sz="7198"/>
            </a:p>
          </p:txBody>
        </p:sp>
        <p:sp>
          <p:nvSpPr>
            <p:cNvPr id="135" name="New_Zeland">
              <a:extLst>
                <a:ext uri="{FF2B5EF4-FFF2-40B4-BE49-F238E27FC236}">
                  <a16:creationId xmlns:a16="http://schemas.microsoft.com/office/drawing/2014/main" id="{9D9E0C75-0817-95CF-4E20-F50AD7556B5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0378193" y="11425636"/>
              <a:ext cx="949079" cy="1063347"/>
            </a:xfrm>
            <a:custGeom>
              <a:avLst/>
              <a:gdLst>
                <a:gd name="T0" fmla="*/ 43151 w 121"/>
                <a:gd name="T1" fmla="*/ 453026 h 135"/>
                <a:gd name="T2" fmla="*/ 35306 w 121"/>
                <a:gd name="T3" fmla="*/ 449087 h 135"/>
                <a:gd name="T4" fmla="*/ 43151 w 121"/>
                <a:gd name="T5" fmla="*/ 460905 h 135"/>
                <a:gd name="T6" fmla="*/ 58843 w 121"/>
                <a:gd name="T7" fmla="*/ 437268 h 135"/>
                <a:gd name="T8" fmla="*/ 35306 w 121"/>
                <a:gd name="T9" fmla="*/ 527874 h 135"/>
                <a:gd name="T10" fmla="*/ 11769 w 121"/>
                <a:gd name="T11" fmla="*/ 382117 h 135"/>
                <a:gd name="T12" fmla="*/ 7846 w 121"/>
                <a:gd name="T13" fmla="*/ 401814 h 135"/>
                <a:gd name="T14" fmla="*/ 211833 w 121"/>
                <a:gd name="T15" fmla="*/ 228483 h 135"/>
                <a:gd name="T16" fmla="*/ 211833 w 121"/>
                <a:gd name="T17" fmla="*/ 224543 h 135"/>
                <a:gd name="T18" fmla="*/ 207910 w 121"/>
                <a:gd name="T19" fmla="*/ 224543 h 135"/>
                <a:gd name="T20" fmla="*/ 203987 w 121"/>
                <a:gd name="T21" fmla="*/ 220604 h 135"/>
                <a:gd name="T22" fmla="*/ 184373 w 121"/>
                <a:gd name="T23" fmla="*/ 228483 h 135"/>
                <a:gd name="T24" fmla="*/ 176528 w 121"/>
                <a:gd name="T25" fmla="*/ 200907 h 135"/>
                <a:gd name="T26" fmla="*/ 156913 w 121"/>
                <a:gd name="T27" fmla="*/ 224543 h 135"/>
                <a:gd name="T28" fmla="*/ 133376 w 121"/>
                <a:gd name="T29" fmla="*/ 271816 h 135"/>
                <a:gd name="T30" fmla="*/ 101994 w 121"/>
                <a:gd name="T31" fmla="*/ 307270 h 135"/>
                <a:gd name="T32" fmla="*/ 70611 w 121"/>
                <a:gd name="T33" fmla="*/ 330906 h 135"/>
                <a:gd name="T34" fmla="*/ 39228 w 121"/>
                <a:gd name="T35" fmla="*/ 358481 h 135"/>
                <a:gd name="T36" fmla="*/ 27460 w 121"/>
                <a:gd name="T37" fmla="*/ 370299 h 135"/>
                <a:gd name="T38" fmla="*/ 19614 w 121"/>
                <a:gd name="T39" fmla="*/ 382117 h 135"/>
                <a:gd name="T40" fmla="*/ 7846 w 121"/>
                <a:gd name="T41" fmla="*/ 389996 h 135"/>
                <a:gd name="T42" fmla="*/ 7846 w 121"/>
                <a:gd name="T43" fmla="*/ 397875 h 135"/>
                <a:gd name="T44" fmla="*/ 7846 w 121"/>
                <a:gd name="T45" fmla="*/ 409693 h 135"/>
                <a:gd name="T46" fmla="*/ 27460 w 121"/>
                <a:gd name="T47" fmla="*/ 421511 h 135"/>
                <a:gd name="T48" fmla="*/ 50997 w 121"/>
                <a:gd name="T49" fmla="*/ 433329 h 135"/>
                <a:gd name="T50" fmla="*/ 66688 w 121"/>
                <a:gd name="T51" fmla="*/ 437268 h 135"/>
                <a:gd name="T52" fmla="*/ 94148 w 121"/>
                <a:gd name="T53" fmla="*/ 433329 h 135"/>
                <a:gd name="T54" fmla="*/ 117685 w 121"/>
                <a:gd name="T55" fmla="*/ 401814 h 135"/>
                <a:gd name="T56" fmla="*/ 133376 w 121"/>
                <a:gd name="T57" fmla="*/ 346663 h 135"/>
                <a:gd name="T58" fmla="*/ 180450 w 121"/>
                <a:gd name="T59" fmla="*/ 326967 h 135"/>
                <a:gd name="T60" fmla="*/ 176528 w 121"/>
                <a:gd name="T61" fmla="*/ 315148 h 135"/>
                <a:gd name="T62" fmla="*/ 203987 w 121"/>
                <a:gd name="T63" fmla="*/ 271816 h 135"/>
                <a:gd name="T64" fmla="*/ 211833 w 121"/>
                <a:gd name="T65" fmla="*/ 236361 h 135"/>
                <a:gd name="T66" fmla="*/ 219679 w 121"/>
                <a:gd name="T67" fmla="*/ 224543 h 135"/>
                <a:gd name="T68" fmla="*/ 321672 w 121"/>
                <a:gd name="T69" fmla="*/ 102423 h 135"/>
                <a:gd name="T70" fmla="*/ 294213 w 121"/>
                <a:gd name="T71" fmla="*/ 118181 h 135"/>
                <a:gd name="T72" fmla="*/ 262830 w 121"/>
                <a:gd name="T73" fmla="*/ 98484 h 135"/>
                <a:gd name="T74" fmla="*/ 251061 w 121"/>
                <a:gd name="T75" fmla="*/ 74848 h 135"/>
                <a:gd name="T76" fmla="*/ 251061 w 121"/>
                <a:gd name="T77" fmla="*/ 90605 h 135"/>
                <a:gd name="T78" fmla="*/ 231447 w 121"/>
                <a:gd name="T79" fmla="*/ 70908 h 135"/>
                <a:gd name="T80" fmla="*/ 219679 w 121"/>
                <a:gd name="T81" fmla="*/ 47272 h 135"/>
                <a:gd name="T82" fmla="*/ 219679 w 121"/>
                <a:gd name="T83" fmla="*/ 27575 h 135"/>
                <a:gd name="T84" fmla="*/ 207910 w 121"/>
                <a:gd name="T85" fmla="*/ 19697 h 135"/>
                <a:gd name="T86" fmla="*/ 192219 w 121"/>
                <a:gd name="T87" fmla="*/ 15757 h 135"/>
                <a:gd name="T88" fmla="*/ 184373 w 121"/>
                <a:gd name="T89" fmla="*/ 0 h 135"/>
                <a:gd name="T90" fmla="*/ 188296 w 121"/>
                <a:gd name="T91" fmla="*/ 27575 h 135"/>
                <a:gd name="T92" fmla="*/ 215756 w 121"/>
                <a:gd name="T93" fmla="*/ 66969 h 135"/>
                <a:gd name="T94" fmla="*/ 219679 w 121"/>
                <a:gd name="T95" fmla="*/ 63030 h 135"/>
                <a:gd name="T96" fmla="*/ 227524 w 121"/>
                <a:gd name="T97" fmla="*/ 86666 h 135"/>
                <a:gd name="T98" fmla="*/ 227524 w 121"/>
                <a:gd name="T99" fmla="*/ 86666 h 135"/>
                <a:gd name="T100" fmla="*/ 235370 w 121"/>
                <a:gd name="T101" fmla="*/ 118181 h 135"/>
                <a:gd name="T102" fmla="*/ 227524 w 121"/>
                <a:gd name="T103" fmla="*/ 141817 h 135"/>
                <a:gd name="T104" fmla="*/ 227524 w 121"/>
                <a:gd name="T105" fmla="*/ 181210 h 135"/>
                <a:gd name="T106" fmla="*/ 235370 w 121"/>
                <a:gd name="T107" fmla="*/ 232422 h 135"/>
                <a:gd name="T108" fmla="*/ 262830 w 121"/>
                <a:gd name="T109" fmla="*/ 228483 h 135"/>
                <a:gd name="T110" fmla="*/ 290290 w 121"/>
                <a:gd name="T111" fmla="*/ 177271 h 135"/>
                <a:gd name="T112" fmla="*/ 313827 w 121"/>
                <a:gd name="T113" fmla="*/ 153635 h 135"/>
                <a:gd name="T114" fmla="*/ 325595 w 121"/>
                <a:gd name="T115" fmla="*/ 129999 h 135"/>
                <a:gd name="T116" fmla="*/ 474663 w 121"/>
                <a:gd name="T117" fmla="*/ 342724 h 135"/>
                <a:gd name="T118" fmla="*/ 466817 w 121"/>
                <a:gd name="T119" fmla="*/ 330906 h 135"/>
                <a:gd name="T120" fmla="*/ 266753 w 121"/>
                <a:gd name="T121" fmla="*/ 106363 h 135"/>
                <a:gd name="T122" fmla="*/ 247139 w 121"/>
                <a:gd name="T123" fmla="*/ 55151 h 135"/>
                <a:gd name="T124" fmla="*/ 235370 w 121"/>
                <a:gd name="T125" fmla="*/ 78787 h 135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121" h="135">
                  <a:moveTo>
                    <a:pt x="60" y="55"/>
                  </a:moveTo>
                  <a:cubicBezTo>
                    <a:pt x="60" y="55"/>
                    <a:pt x="60" y="55"/>
                    <a:pt x="60" y="55"/>
                  </a:cubicBezTo>
                  <a:cubicBezTo>
                    <a:pt x="60" y="55"/>
                    <a:pt x="60" y="55"/>
                    <a:pt x="60" y="55"/>
                  </a:cubicBezTo>
                  <a:close/>
                  <a:moveTo>
                    <a:pt x="66" y="18"/>
                  </a:moveTo>
                  <a:cubicBezTo>
                    <a:pt x="66" y="18"/>
                    <a:pt x="66" y="19"/>
                    <a:pt x="66" y="19"/>
                  </a:cubicBezTo>
                  <a:cubicBezTo>
                    <a:pt x="66" y="18"/>
                    <a:pt x="66" y="18"/>
                    <a:pt x="66" y="18"/>
                  </a:cubicBezTo>
                  <a:cubicBezTo>
                    <a:pt x="66" y="18"/>
                    <a:pt x="66" y="18"/>
                    <a:pt x="66" y="18"/>
                  </a:cubicBezTo>
                  <a:cubicBezTo>
                    <a:pt x="66" y="18"/>
                    <a:pt x="66" y="18"/>
                    <a:pt x="66" y="18"/>
                  </a:cubicBezTo>
                  <a:close/>
                  <a:moveTo>
                    <a:pt x="46" y="51"/>
                  </a:moveTo>
                  <a:cubicBezTo>
                    <a:pt x="46" y="51"/>
                    <a:pt x="46" y="52"/>
                    <a:pt x="46" y="51"/>
                  </a:cubicBezTo>
                  <a:cubicBezTo>
                    <a:pt x="46" y="51"/>
                    <a:pt x="46" y="51"/>
                    <a:pt x="46" y="51"/>
                  </a:cubicBezTo>
                  <a:close/>
                  <a:moveTo>
                    <a:pt x="2" y="106"/>
                  </a:moveTo>
                  <a:cubicBezTo>
                    <a:pt x="1" y="106"/>
                    <a:pt x="1" y="106"/>
                    <a:pt x="1" y="106"/>
                  </a:cubicBezTo>
                  <a:cubicBezTo>
                    <a:pt x="1" y="106"/>
                    <a:pt x="1" y="106"/>
                    <a:pt x="2" y="106"/>
                  </a:cubicBezTo>
                  <a:close/>
                  <a:moveTo>
                    <a:pt x="12" y="115"/>
                  </a:moveTo>
                  <a:cubicBezTo>
                    <a:pt x="12" y="115"/>
                    <a:pt x="12" y="115"/>
                    <a:pt x="12" y="115"/>
                  </a:cubicBezTo>
                  <a:cubicBezTo>
                    <a:pt x="12" y="115"/>
                    <a:pt x="12" y="115"/>
                    <a:pt x="12" y="115"/>
                  </a:cubicBezTo>
                  <a:cubicBezTo>
                    <a:pt x="12" y="115"/>
                    <a:pt x="12" y="115"/>
                    <a:pt x="11" y="115"/>
                  </a:cubicBezTo>
                  <a:cubicBezTo>
                    <a:pt x="11" y="114"/>
                    <a:pt x="11" y="114"/>
                    <a:pt x="11" y="115"/>
                  </a:cubicBezTo>
                  <a:cubicBezTo>
                    <a:pt x="11" y="115"/>
                    <a:pt x="11" y="115"/>
                    <a:pt x="11" y="115"/>
                  </a:cubicBezTo>
                  <a:cubicBezTo>
                    <a:pt x="11" y="115"/>
                    <a:pt x="11" y="114"/>
                    <a:pt x="11" y="114"/>
                  </a:cubicBezTo>
                  <a:cubicBezTo>
                    <a:pt x="11" y="114"/>
                    <a:pt x="11" y="114"/>
                    <a:pt x="11" y="114"/>
                  </a:cubicBezTo>
                  <a:cubicBezTo>
                    <a:pt x="11" y="114"/>
                    <a:pt x="11" y="114"/>
                    <a:pt x="11" y="114"/>
                  </a:cubicBezTo>
                  <a:cubicBezTo>
                    <a:pt x="11" y="114"/>
                    <a:pt x="11" y="114"/>
                    <a:pt x="12" y="114"/>
                  </a:cubicBezTo>
                  <a:cubicBezTo>
                    <a:pt x="12" y="114"/>
                    <a:pt x="12" y="114"/>
                    <a:pt x="12" y="114"/>
                  </a:cubicBezTo>
                  <a:cubicBezTo>
                    <a:pt x="12" y="114"/>
                    <a:pt x="12" y="114"/>
                    <a:pt x="12" y="114"/>
                  </a:cubicBezTo>
                  <a:cubicBezTo>
                    <a:pt x="12" y="114"/>
                    <a:pt x="12" y="114"/>
                    <a:pt x="12" y="114"/>
                  </a:cubicBezTo>
                  <a:cubicBezTo>
                    <a:pt x="12" y="113"/>
                    <a:pt x="12" y="113"/>
                    <a:pt x="12" y="113"/>
                  </a:cubicBezTo>
                  <a:cubicBezTo>
                    <a:pt x="11" y="113"/>
                    <a:pt x="11" y="113"/>
                    <a:pt x="11" y="113"/>
                  </a:cubicBezTo>
                  <a:cubicBezTo>
                    <a:pt x="11" y="112"/>
                    <a:pt x="11" y="112"/>
                    <a:pt x="11" y="112"/>
                  </a:cubicBezTo>
                  <a:cubicBezTo>
                    <a:pt x="10" y="112"/>
                    <a:pt x="10" y="112"/>
                    <a:pt x="10" y="112"/>
                  </a:cubicBezTo>
                  <a:cubicBezTo>
                    <a:pt x="10" y="112"/>
                    <a:pt x="10" y="112"/>
                    <a:pt x="10" y="112"/>
                  </a:cubicBezTo>
                  <a:cubicBezTo>
                    <a:pt x="10" y="112"/>
                    <a:pt x="9" y="112"/>
                    <a:pt x="9" y="112"/>
                  </a:cubicBezTo>
                  <a:cubicBezTo>
                    <a:pt x="9" y="112"/>
                    <a:pt x="9" y="112"/>
                    <a:pt x="9" y="113"/>
                  </a:cubicBezTo>
                  <a:cubicBezTo>
                    <a:pt x="9" y="113"/>
                    <a:pt x="9" y="113"/>
                    <a:pt x="9" y="113"/>
                  </a:cubicBezTo>
                  <a:cubicBezTo>
                    <a:pt x="9" y="113"/>
                    <a:pt x="9" y="113"/>
                    <a:pt x="9" y="113"/>
                  </a:cubicBezTo>
                  <a:cubicBezTo>
                    <a:pt x="9" y="114"/>
                    <a:pt x="9" y="114"/>
                    <a:pt x="9" y="114"/>
                  </a:cubicBezTo>
                  <a:cubicBezTo>
                    <a:pt x="9" y="114"/>
                    <a:pt x="9" y="114"/>
                    <a:pt x="9" y="114"/>
                  </a:cubicBezTo>
                  <a:cubicBezTo>
                    <a:pt x="9" y="115"/>
                    <a:pt x="9" y="115"/>
                    <a:pt x="9" y="115"/>
                  </a:cubicBezTo>
                  <a:cubicBezTo>
                    <a:pt x="9" y="115"/>
                    <a:pt x="9" y="115"/>
                    <a:pt x="9" y="115"/>
                  </a:cubicBezTo>
                  <a:cubicBezTo>
                    <a:pt x="9" y="116"/>
                    <a:pt x="8" y="116"/>
                    <a:pt x="8" y="116"/>
                  </a:cubicBezTo>
                  <a:cubicBezTo>
                    <a:pt x="8" y="116"/>
                    <a:pt x="8" y="116"/>
                    <a:pt x="8" y="117"/>
                  </a:cubicBezTo>
                  <a:cubicBezTo>
                    <a:pt x="8" y="117"/>
                    <a:pt x="8" y="117"/>
                    <a:pt x="8" y="117"/>
                  </a:cubicBezTo>
                  <a:cubicBezTo>
                    <a:pt x="8" y="117"/>
                    <a:pt x="7" y="117"/>
                    <a:pt x="7" y="118"/>
                  </a:cubicBezTo>
                  <a:cubicBezTo>
                    <a:pt x="7" y="118"/>
                    <a:pt x="7" y="118"/>
                    <a:pt x="7" y="118"/>
                  </a:cubicBezTo>
                  <a:cubicBezTo>
                    <a:pt x="8" y="118"/>
                    <a:pt x="8" y="118"/>
                    <a:pt x="8" y="118"/>
                  </a:cubicBezTo>
                  <a:cubicBezTo>
                    <a:pt x="8" y="118"/>
                    <a:pt x="8" y="118"/>
                    <a:pt x="8" y="118"/>
                  </a:cubicBezTo>
                  <a:cubicBezTo>
                    <a:pt x="9" y="118"/>
                    <a:pt x="9" y="118"/>
                    <a:pt x="9" y="118"/>
                  </a:cubicBezTo>
                  <a:cubicBezTo>
                    <a:pt x="8" y="118"/>
                    <a:pt x="8" y="118"/>
                    <a:pt x="8" y="118"/>
                  </a:cubicBezTo>
                  <a:cubicBezTo>
                    <a:pt x="8" y="118"/>
                    <a:pt x="8" y="118"/>
                    <a:pt x="8" y="117"/>
                  </a:cubicBezTo>
                  <a:cubicBezTo>
                    <a:pt x="8" y="117"/>
                    <a:pt x="8" y="117"/>
                    <a:pt x="9" y="117"/>
                  </a:cubicBezTo>
                  <a:cubicBezTo>
                    <a:pt x="9" y="117"/>
                    <a:pt x="9" y="117"/>
                    <a:pt x="9" y="117"/>
                  </a:cubicBezTo>
                  <a:cubicBezTo>
                    <a:pt x="9" y="117"/>
                    <a:pt x="9" y="117"/>
                    <a:pt x="9" y="117"/>
                  </a:cubicBezTo>
                  <a:cubicBezTo>
                    <a:pt x="9" y="117"/>
                    <a:pt x="9" y="117"/>
                    <a:pt x="9" y="117"/>
                  </a:cubicBezTo>
                  <a:cubicBezTo>
                    <a:pt x="10" y="117"/>
                    <a:pt x="10" y="117"/>
                    <a:pt x="10" y="117"/>
                  </a:cubicBezTo>
                  <a:cubicBezTo>
                    <a:pt x="10" y="117"/>
                    <a:pt x="10" y="117"/>
                    <a:pt x="11" y="117"/>
                  </a:cubicBezTo>
                  <a:cubicBezTo>
                    <a:pt x="11" y="117"/>
                    <a:pt x="11" y="117"/>
                    <a:pt x="11" y="117"/>
                  </a:cubicBezTo>
                  <a:cubicBezTo>
                    <a:pt x="11" y="117"/>
                    <a:pt x="11" y="117"/>
                    <a:pt x="11" y="116"/>
                  </a:cubicBezTo>
                  <a:cubicBezTo>
                    <a:pt x="11" y="116"/>
                    <a:pt x="11" y="116"/>
                    <a:pt x="11" y="116"/>
                  </a:cubicBezTo>
                  <a:cubicBezTo>
                    <a:pt x="12" y="116"/>
                    <a:pt x="12" y="116"/>
                    <a:pt x="12" y="116"/>
                  </a:cubicBezTo>
                  <a:cubicBezTo>
                    <a:pt x="12" y="116"/>
                    <a:pt x="12" y="116"/>
                    <a:pt x="12" y="116"/>
                  </a:cubicBezTo>
                  <a:cubicBezTo>
                    <a:pt x="12" y="116"/>
                    <a:pt x="12" y="116"/>
                    <a:pt x="12" y="116"/>
                  </a:cubicBezTo>
                  <a:cubicBezTo>
                    <a:pt x="13" y="116"/>
                    <a:pt x="13" y="116"/>
                    <a:pt x="13" y="116"/>
                  </a:cubicBezTo>
                  <a:cubicBezTo>
                    <a:pt x="13" y="116"/>
                    <a:pt x="13" y="116"/>
                    <a:pt x="13" y="115"/>
                  </a:cubicBezTo>
                  <a:cubicBezTo>
                    <a:pt x="13" y="115"/>
                    <a:pt x="13" y="115"/>
                    <a:pt x="13" y="115"/>
                  </a:cubicBezTo>
                  <a:cubicBezTo>
                    <a:pt x="12" y="115"/>
                    <a:pt x="12" y="115"/>
                    <a:pt x="12" y="115"/>
                  </a:cubicBezTo>
                  <a:close/>
                  <a:moveTo>
                    <a:pt x="8" y="113"/>
                  </a:moveTo>
                  <a:cubicBezTo>
                    <a:pt x="8" y="113"/>
                    <a:pt x="8" y="113"/>
                    <a:pt x="9" y="113"/>
                  </a:cubicBezTo>
                  <a:cubicBezTo>
                    <a:pt x="9" y="113"/>
                    <a:pt x="9" y="113"/>
                    <a:pt x="9" y="113"/>
                  </a:cubicBezTo>
                  <a:cubicBezTo>
                    <a:pt x="9" y="113"/>
                    <a:pt x="9" y="113"/>
                    <a:pt x="8" y="113"/>
                  </a:cubicBezTo>
                  <a:close/>
                  <a:moveTo>
                    <a:pt x="11" y="130"/>
                  </a:moveTo>
                  <a:cubicBezTo>
                    <a:pt x="11" y="130"/>
                    <a:pt x="11" y="130"/>
                    <a:pt x="11" y="130"/>
                  </a:cubicBezTo>
                  <a:cubicBezTo>
                    <a:pt x="12" y="130"/>
                    <a:pt x="12" y="130"/>
                    <a:pt x="11" y="130"/>
                  </a:cubicBezTo>
                  <a:close/>
                  <a:moveTo>
                    <a:pt x="14" y="111"/>
                  </a:moveTo>
                  <a:cubicBezTo>
                    <a:pt x="14" y="111"/>
                    <a:pt x="14" y="111"/>
                    <a:pt x="14" y="111"/>
                  </a:cubicBezTo>
                  <a:cubicBezTo>
                    <a:pt x="14" y="111"/>
                    <a:pt x="14" y="111"/>
                    <a:pt x="15" y="111"/>
                  </a:cubicBezTo>
                  <a:cubicBezTo>
                    <a:pt x="15" y="111"/>
                    <a:pt x="15" y="111"/>
                    <a:pt x="14" y="111"/>
                  </a:cubicBezTo>
                  <a:close/>
                  <a:moveTo>
                    <a:pt x="15" y="113"/>
                  </a:moveTo>
                  <a:cubicBezTo>
                    <a:pt x="15" y="113"/>
                    <a:pt x="15" y="113"/>
                    <a:pt x="15" y="113"/>
                  </a:cubicBezTo>
                  <a:cubicBezTo>
                    <a:pt x="15" y="113"/>
                    <a:pt x="15" y="113"/>
                    <a:pt x="15" y="113"/>
                  </a:cubicBezTo>
                  <a:close/>
                  <a:moveTo>
                    <a:pt x="11" y="131"/>
                  </a:moveTo>
                  <a:cubicBezTo>
                    <a:pt x="11" y="131"/>
                    <a:pt x="11" y="131"/>
                    <a:pt x="11" y="131"/>
                  </a:cubicBezTo>
                  <a:cubicBezTo>
                    <a:pt x="10" y="130"/>
                    <a:pt x="10" y="130"/>
                    <a:pt x="10" y="130"/>
                  </a:cubicBezTo>
                  <a:cubicBezTo>
                    <a:pt x="10" y="130"/>
                    <a:pt x="10" y="130"/>
                    <a:pt x="10" y="130"/>
                  </a:cubicBezTo>
                  <a:cubicBezTo>
                    <a:pt x="10" y="131"/>
                    <a:pt x="10" y="131"/>
                    <a:pt x="10" y="131"/>
                  </a:cubicBezTo>
                  <a:cubicBezTo>
                    <a:pt x="10" y="131"/>
                    <a:pt x="10" y="131"/>
                    <a:pt x="10" y="131"/>
                  </a:cubicBezTo>
                  <a:cubicBezTo>
                    <a:pt x="10" y="132"/>
                    <a:pt x="10" y="132"/>
                    <a:pt x="10" y="132"/>
                  </a:cubicBezTo>
                  <a:cubicBezTo>
                    <a:pt x="10" y="132"/>
                    <a:pt x="9" y="133"/>
                    <a:pt x="9" y="133"/>
                  </a:cubicBezTo>
                  <a:cubicBezTo>
                    <a:pt x="9" y="133"/>
                    <a:pt x="9" y="133"/>
                    <a:pt x="9" y="133"/>
                  </a:cubicBezTo>
                  <a:cubicBezTo>
                    <a:pt x="9" y="133"/>
                    <a:pt x="9" y="133"/>
                    <a:pt x="9" y="133"/>
                  </a:cubicBezTo>
                  <a:cubicBezTo>
                    <a:pt x="9" y="133"/>
                    <a:pt x="8" y="133"/>
                    <a:pt x="8" y="133"/>
                  </a:cubicBezTo>
                  <a:cubicBezTo>
                    <a:pt x="8" y="133"/>
                    <a:pt x="8" y="134"/>
                    <a:pt x="9" y="134"/>
                  </a:cubicBezTo>
                  <a:cubicBezTo>
                    <a:pt x="9" y="134"/>
                    <a:pt x="9" y="134"/>
                    <a:pt x="9" y="134"/>
                  </a:cubicBezTo>
                  <a:cubicBezTo>
                    <a:pt x="9" y="134"/>
                    <a:pt x="9" y="134"/>
                    <a:pt x="9" y="134"/>
                  </a:cubicBezTo>
                  <a:cubicBezTo>
                    <a:pt x="9" y="134"/>
                    <a:pt x="9" y="134"/>
                    <a:pt x="9" y="134"/>
                  </a:cubicBezTo>
                  <a:cubicBezTo>
                    <a:pt x="9" y="134"/>
                    <a:pt x="9" y="134"/>
                    <a:pt x="9" y="134"/>
                  </a:cubicBezTo>
                  <a:cubicBezTo>
                    <a:pt x="9" y="133"/>
                    <a:pt x="9" y="133"/>
                    <a:pt x="9" y="133"/>
                  </a:cubicBezTo>
                  <a:cubicBezTo>
                    <a:pt x="10" y="133"/>
                    <a:pt x="9" y="133"/>
                    <a:pt x="9" y="133"/>
                  </a:cubicBezTo>
                  <a:cubicBezTo>
                    <a:pt x="10" y="133"/>
                    <a:pt x="10" y="133"/>
                    <a:pt x="10" y="133"/>
                  </a:cubicBezTo>
                  <a:cubicBezTo>
                    <a:pt x="10" y="134"/>
                    <a:pt x="10" y="134"/>
                    <a:pt x="10" y="134"/>
                  </a:cubicBezTo>
                  <a:cubicBezTo>
                    <a:pt x="11" y="134"/>
                    <a:pt x="11" y="134"/>
                    <a:pt x="11" y="134"/>
                  </a:cubicBezTo>
                  <a:cubicBezTo>
                    <a:pt x="11" y="133"/>
                    <a:pt x="11" y="133"/>
                    <a:pt x="11" y="133"/>
                  </a:cubicBezTo>
                  <a:cubicBezTo>
                    <a:pt x="11" y="133"/>
                    <a:pt x="11" y="133"/>
                    <a:pt x="11" y="133"/>
                  </a:cubicBezTo>
                  <a:cubicBezTo>
                    <a:pt x="11" y="133"/>
                    <a:pt x="11" y="133"/>
                    <a:pt x="10" y="133"/>
                  </a:cubicBezTo>
                  <a:cubicBezTo>
                    <a:pt x="10" y="132"/>
                    <a:pt x="10" y="132"/>
                    <a:pt x="10" y="132"/>
                  </a:cubicBezTo>
                  <a:cubicBezTo>
                    <a:pt x="10" y="133"/>
                    <a:pt x="10" y="132"/>
                    <a:pt x="10" y="132"/>
                  </a:cubicBezTo>
                  <a:cubicBezTo>
                    <a:pt x="10" y="132"/>
                    <a:pt x="10" y="132"/>
                    <a:pt x="10" y="132"/>
                  </a:cubicBezTo>
                  <a:cubicBezTo>
                    <a:pt x="10" y="132"/>
                    <a:pt x="10" y="132"/>
                    <a:pt x="10" y="132"/>
                  </a:cubicBezTo>
                  <a:cubicBezTo>
                    <a:pt x="11" y="132"/>
                    <a:pt x="11" y="131"/>
                    <a:pt x="10" y="131"/>
                  </a:cubicBezTo>
                  <a:cubicBezTo>
                    <a:pt x="11" y="131"/>
                    <a:pt x="11" y="131"/>
                    <a:pt x="11" y="131"/>
                  </a:cubicBezTo>
                  <a:cubicBezTo>
                    <a:pt x="11" y="131"/>
                    <a:pt x="11" y="131"/>
                    <a:pt x="11" y="131"/>
                  </a:cubicBezTo>
                  <a:close/>
                  <a:moveTo>
                    <a:pt x="4" y="96"/>
                  </a:moveTo>
                  <a:cubicBezTo>
                    <a:pt x="4" y="96"/>
                    <a:pt x="4" y="96"/>
                    <a:pt x="4" y="97"/>
                  </a:cubicBezTo>
                  <a:cubicBezTo>
                    <a:pt x="3" y="97"/>
                    <a:pt x="3" y="97"/>
                    <a:pt x="3" y="97"/>
                  </a:cubicBezTo>
                  <a:cubicBezTo>
                    <a:pt x="3" y="97"/>
                    <a:pt x="3" y="97"/>
                    <a:pt x="3" y="97"/>
                  </a:cubicBezTo>
                  <a:cubicBezTo>
                    <a:pt x="3" y="97"/>
                    <a:pt x="4" y="98"/>
                    <a:pt x="4" y="98"/>
                  </a:cubicBezTo>
                  <a:cubicBezTo>
                    <a:pt x="4" y="98"/>
                    <a:pt x="4" y="98"/>
                    <a:pt x="4" y="98"/>
                  </a:cubicBezTo>
                  <a:cubicBezTo>
                    <a:pt x="4" y="97"/>
                    <a:pt x="4" y="97"/>
                    <a:pt x="4" y="96"/>
                  </a:cubicBezTo>
                  <a:cubicBezTo>
                    <a:pt x="4" y="96"/>
                    <a:pt x="4" y="96"/>
                    <a:pt x="4" y="96"/>
                  </a:cubicBezTo>
                  <a:close/>
                  <a:moveTo>
                    <a:pt x="11" y="134"/>
                  </a:moveTo>
                  <a:cubicBezTo>
                    <a:pt x="10" y="134"/>
                    <a:pt x="10" y="134"/>
                    <a:pt x="10" y="134"/>
                  </a:cubicBezTo>
                  <a:cubicBezTo>
                    <a:pt x="9" y="134"/>
                    <a:pt x="9" y="134"/>
                    <a:pt x="9" y="134"/>
                  </a:cubicBezTo>
                  <a:cubicBezTo>
                    <a:pt x="9" y="134"/>
                    <a:pt x="9" y="135"/>
                    <a:pt x="9" y="135"/>
                  </a:cubicBezTo>
                  <a:cubicBezTo>
                    <a:pt x="10" y="135"/>
                    <a:pt x="10" y="135"/>
                    <a:pt x="10" y="135"/>
                  </a:cubicBezTo>
                  <a:cubicBezTo>
                    <a:pt x="10" y="134"/>
                    <a:pt x="10" y="134"/>
                    <a:pt x="11" y="134"/>
                  </a:cubicBezTo>
                  <a:close/>
                  <a:moveTo>
                    <a:pt x="2" y="101"/>
                  </a:moveTo>
                  <a:cubicBezTo>
                    <a:pt x="2" y="101"/>
                    <a:pt x="1" y="101"/>
                    <a:pt x="1" y="101"/>
                  </a:cubicBezTo>
                  <a:cubicBezTo>
                    <a:pt x="1" y="101"/>
                    <a:pt x="1" y="101"/>
                    <a:pt x="1" y="101"/>
                  </a:cubicBezTo>
                  <a:cubicBezTo>
                    <a:pt x="1" y="101"/>
                    <a:pt x="1" y="101"/>
                    <a:pt x="1" y="101"/>
                  </a:cubicBezTo>
                  <a:cubicBezTo>
                    <a:pt x="1" y="101"/>
                    <a:pt x="0" y="102"/>
                    <a:pt x="0" y="102"/>
                  </a:cubicBezTo>
                  <a:cubicBezTo>
                    <a:pt x="1" y="102"/>
                    <a:pt x="1" y="102"/>
                    <a:pt x="1" y="101"/>
                  </a:cubicBezTo>
                  <a:cubicBezTo>
                    <a:pt x="1" y="102"/>
                    <a:pt x="1" y="102"/>
                    <a:pt x="1" y="102"/>
                  </a:cubicBezTo>
                  <a:cubicBezTo>
                    <a:pt x="1" y="102"/>
                    <a:pt x="1" y="102"/>
                    <a:pt x="2" y="102"/>
                  </a:cubicBezTo>
                  <a:cubicBezTo>
                    <a:pt x="2" y="102"/>
                    <a:pt x="2" y="102"/>
                    <a:pt x="2" y="102"/>
                  </a:cubicBezTo>
                  <a:cubicBezTo>
                    <a:pt x="2" y="102"/>
                    <a:pt x="2" y="102"/>
                    <a:pt x="2" y="102"/>
                  </a:cubicBezTo>
                  <a:cubicBezTo>
                    <a:pt x="2" y="101"/>
                    <a:pt x="2" y="101"/>
                    <a:pt x="2" y="101"/>
                  </a:cubicBezTo>
                  <a:close/>
                  <a:moveTo>
                    <a:pt x="7" y="118"/>
                  </a:moveTo>
                  <a:cubicBezTo>
                    <a:pt x="7" y="118"/>
                    <a:pt x="7" y="118"/>
                    <a:pt x="7" y="118"/>
                  </a:cubicBezTo>
                  <a:cubicBezTo>
                    <a:pt x="7" y="118"/>
                    <a:pt x="7" y="118"/>
                    <a:pt x="7" y="118"/>
                  </a:cubicBezTo>
                  <a:close/>
                  <a:moveTo>
                    <a:pt x="30" y="103"/>
                  </a:moveTo>
                  <a:cubicBezTo>
                    <a:pt x="30" y="103"/>
                    <a:pt x="30" y="104"/>
                    <a:pt x="30" y="104"/>
                  </a:cubicBezTo>
                  <a:cubicBezTo>
                    <a:pt x="30" y="104"/>
                    <a:pt x="31" y="104"/>
                    <a:pt x="31" y="103"/>
                  </a:cubicBezTo>
                  <a:cubicBezTo>
                    <a:pt x="31" y="103"/>
                    <a:pt x="30" y="103"/>
                    <a:pt x="30" y="103"/>
                  </a:cubicBezTo>
                  <a:close/>
                  <a:moveTo>
                    <a:pt x="54" y="55"/>
                  </a:moveTo>
                  <a:cubicBezTo>
                    <a:pt x="54" y="55"/>
                    <a:pt x="54" y="56"/>
                    <a:pt x="54" y="56"/>
                  </a:cubicBezTo>
                  <a:cubicBezTo>
                    <a:pt x="54" y="56"/>
                    <a:pt x="54" y="56"/>
                    <a:pt x="54" y="55"/>
                  </a:cubicBezTo>
                  <a:close/>
                  <a:moveTo>
                    <a:pt x="56" y="58"/>
                  </a:moveTo>
                  <a:cubicBezTo>
                    <a:pt x="55" y="58"/>
                    <a:pt x="55" y="58"/>
                    <a:pt x="55" y="58"/>
                  </a:cubicBezTo>
                  <a:cubicBezTo>
                    <a:pt x="55" y="58"/>
                    <a:pt x="55" y="58"/>
                    <a:pt x="55" y="58"/>
                  </a:cubicBezTo>
                  <a:cubicBezTo>
                    <a:pt x="55" y="58"/>
                    <a:pt x="55" y="58"/>
                    <a:pt x="54" y="58"/>
                  </a:cubicBezTo>
                  <a:cubicBezTo>
                    <a:pt x="54" y="58"/>
                    <a:pt x="54" y="58"/>
                    <a:pt x="54" y="58"/>
                  </a:cubicBezTo>
                  <a:cubicBezTo>
                    <a:pt x="54" y="58"/>
                    <a:pt x="54" y="58"/>
                    <a:pt x="54" y="58"/>
                  </a:cubicBezTo>
                  <a:cubicBezTo>
                    <a:pt x="53" y="58"/>
                    <a:pt x="53" y="58"/>
                    <a:pt x="53" y="58"/>
                  </a:cubicBezTo>
                  <a:cubicBezTo>
                    <a:pt x="54" y="58"/>
                    <a:pt x="54" y="58"/>
                    <a:pt x="54" y="58"/>
                  </a:cubicBezTo>
                  <a:cubicBezTo>
                    <a:pt x="54" y="58"/>
                    <a:pt x="54" y="58"/>
                    <a:pt x="54" y="58"/>
                  </a:cubicBezTo>
                  <a:cubicBezTo>
                    <a:pt x="54" y="58"/>
                    <a:pt x="54" y="58"/>
                    <a:pt x="54" y="58"/>
                  </a:cubicBezTo>
                  <a:cubicBezTo>
                    <a:pt x="54" y="58"/>
                    <a:pt x="54" y="58"/>
                    <a:pt x="55" y="58"/>
                  </a:cubicBezTo>
                  <a:cubicBezTo>
                    <a:pt x="55" y="58"/>
                    <a:pt x="55" y="58"/>
                    <a:pt x="55" y="58"/>
                  </a:cubicBezTo>
                  <a:cubicBezTo>
                    <a:pt x="55" y="58"/>
                    <a:pt x="55" y="57"/>
                    <a:pt x="55" y="57"/>
                  </a:cubicBezTo>
                  <a:cubicBezTo>
                    <a:pt x="55" y="57"/>
                    <a:pt x="55" y="57"/>
                    <a:pt x="55" y="57"/>
                  </a:cubicBezTo>
                  <a:cubicBezTo>
                    <a:pt x="55" y="57"/>
                    <a:pt x="55" y="57"/>
                    <a:pt x="55" y="57"/>
                  </a:cubicBezTo>
                  <a:cubicBezTo>
                    <a:pt x="55" y="57"/>
                    <a:pt x="55" y="57"/>
                    <a:pt x="55" y="57"/>
                  </a:cubicBezTo>
                  <a:cubicBezTo>
                    <a:pt x="55" y="57"/>
                    <a:pt x="56" y="57"/>
                    <a:pt x="56" y="56"/>
                  </a:cubicBezTo>
                  <a:cubicBezTo>
                    <a:pt x="55" y="57"/>
                    <a:pt x="55" y="56"/>
                    <a:pt x="55" y="56"/>
                  </a:cubicBezTo>
                  <a:cubicBezTo>
                    <a:pt x="55" y="56"/>
                    <a:pt x="55" y="56"/>
                    <a:pt x="55" y="56"/>
                  </a:cubicBezTo>
                  <a:cubicBezTo>
                    <a:pt x="55" y="56"/>
                    <a:pt x="55" y="56"/>
                    <a:pt x="55" y="56"/>
                  </a:cubicBezTo>
                  <a:cubicBezTo>
                    <a:pt x="55" y="56"/>
                    <a:pt x="55" y="56"/>
                    <a:pt x="55" y="56"/>
                  </a:cubicBezTo>
                  <a:cubicBezTo>
                    <a:pt x="55" y="56"/>
                    <a:pt x="55" y="56"/>
                    <a:pt x="55" y="56"/>
                  </a:cubicBezTo>
                  <a:cubicBezTo>
                    <a:pt x="54" y="56"/>
                    <a:pt x="54" y="56"/>
                    <a:pt x="54" y="56"/>
                  </a:cubicBezTo>
                  <a:cubicBezTo>
                    <a:pt x="54" y="56"/>
                    <a:pt x="54" y="57"/>
                    <a:pt x="54" y="57"/>
                  </a:cubicBezTo>
                  <a:cubicBezTo>
                    <a:pt x="54" y="57"/>
                    <a:pt x="54" y="57"/>
                    <a:pt x="54" y="57"/>
                  </a:cubicBezTo>
                  <a:cubicBezTo>
                    <a:pt x="53" y="57"/>
                    <a:pt x="53" y="57"/>
                    <a:pt x="54" y="57"/>
                  </a:cubicBezTo>
                  <a:cubicBezTo>
                    <a:pt x="53" y="57"/>
                    <a:pt x="53" y="57"/>
                    <a:pt x="53" y="58"/>
                  </a:cubicBezTo>
                  <a:cubicBezTo>
                    <a:pt x="53" y="58"/>
                    <a:pt x="53" y="58"/>
                    <a:pt x="53" y="58"/>
                  </a:cubicBezTo>
                  <a:cubicBezTo>
                    <a:pt x="53" y="58"/>
                    <a:pt x="54" y="58"/>
                    <a:pt x="54" y="58"/>
                  </a:cubicBezTo>
                  <a:cubicBezTo>
                    <a:pt x="54" y="58"/>
                    <a:pt x="54" y="57"/>
                    <a:pt x="54" y="57"/>
                  </a:cubicBezTo>
                  <a:cubicBezTo>
                    <a:pt x="54" y="58"/>
                    <a:pt x="54" y="58"/>
                    <a:pt x="55" y="57"/>
                  </a:cubicBezTo>
                  <a:cubicBezTo>
                    <a:pt x="55" y="58"/>
                    <a:pt x="54" y="58"/>
                    <a:pt x="54" y="58"/>
                  </a:cubicBezTo>
                  <a:cubicBezTo>
                    <a:pt x="54" y="58"/>
                    <a:pt x="54" y="58"/>
                    <a:pt x="53" y="58"/>
                  </a:cubicBezTo>
                  <a:cubicBezTo>
                    <a:pt x="53" y="58"/>
                    <a:pt x="53" y="58"/>
                    <a:pt x="53" y="58"/>
                  </a:cubicBezTo>
                  <a:cubicBezTo>
                    <a:pt x="53" y="58"/>
                    <a:pt x="53" y="58"/>
                    <a:pt x="53" y="58"/>
                  </a:cubicBezTo>
                  <a:cubicBezTo>
                    <a:pt x="53" y="58"/>
                    <a:pt x="53" y="59"/>
                    <a:pt x="52" y="58"/>
                  </a:cubicBezTo>
                  <a:cubicBezTo>
                    <a:pt x="52" y="58"/>
                    <a:pt x="52" y="58"/>
                    <a:pt x="52" y="58"/>
                  </a:cubicBezTo>
                  <a:cubicBezTo>
                    <a:pt x="53" y="58"/>
                    <a:pt x="53" y="58"/>
                    <a:pt x="53" y="58"/>
                  </a:cubicBezTo>
                  <a:cubicBezTo>
                    <a:pt x="53" y="58"/>
                    <a:pt x="53" y="57"/>
                    <a:pt x="53" y="57"/>
                  </a:cubicBezTo>
                  <a:cubicBezTo>
                    <a:pt x="52" y="57"/>
                    <a:pt x="52" y="57"/>
                    <a:pt x="52" y="57"/>
                  </a:cubicBezTo>
                  <a:cubicBezTo>
                    <a:pt x="53" y="57"/>
                    <a:pt x="53" y="57"/>
                    <a:pt x="53" y="57"/>
                  </a:cubicBezTo>
                  <a:cubicBezTo>
                    <a:pt x="53" y="57"/>
                    <a:pt x="53" y="57"/>
                    <a:pt x="53" y="56"/>
                  </a:cubicBezTo>
                  <a:cubicBezTo>
                    <a:pt x="53" y="56"/>
                    <a:pt x="53" y="56"/>
                    <a:pt x="53" y="56"/>
                  </a:cubicBezTo>
                  <a:cubicBezTo>
                    <a:pt x="53" y="56"/>
                    <a:pt x="53" y="56"/>
                    <a:pt x="53" y="57"/>
                  </a:cubicBezTo>
                  <a:cubicBezTo>
                    <a:pt x="52" y="57"/>
                    <a:pt x="52" y="57"/>
                    <a:pt x="52" y="57"/>
                  </a:cubicBezTo>
                  <a:cubicBezTo>
                    <a:pt x="52" y="57"/>
                    <a:pt x="52" y="57"/>
                    <a:pt x="52" y="57"/>
                  </a:cubicBezTo>
                  <a:cubicBezTo>
                    <a:pt x="52" y="56"/>
                    <a:pt x="52" y="56"/>
                    <a:pt x="52" y="56"/>
                  </a:cubicBezTo>
                  <a:cubicBezTo>
                    <a:pt x="52" y="56"/>
                    <a:pt x="52" y="56"/>
                    <a:pt x="52" y="56"/>
                  </a:cubicBezTo>
                  <a:cubicBezTo>
                    <a:pt x="52" y="56"/>
                    <a:pt x="52" y="56"/>
                    <a:pt x="52" y="56"/>
                  </a:cubicBezTo>
                  <a:cubicBezTo>
                    <a:pt x="52" y="56"/>
                    <a:pt x="53" y="56"/>
                    <a:pt x="53" y="56"/>
                  </a:cubicBezTo>
                  <a:cubicBezTo>
                    <a:pt x="53" y="56"/>
                    <a:pt x="53" y="56"/>
                    <a:pt x="53" y="56"/>
                  </a:cubicBezTo>
                  <a:cubicBezTo>
                    <a:pt x="53" y="56"/>
                    <a:pt x="53" y="56"/>
                    <a:pt x="53" y="56"/>
                  </a:cubicBezTo>
                  <a:cubicBezTo>
                    <a:pt x="53" y="56"/>
                    <a:pt x="53" y="56"/>
                    <a:pt x="53" y="56"/>
                  </a:cubicBezTo>
                  <a:cubicBezTo>
                    <a:pt x="53" y="55"/>
                    <a:pt x="53" y="56"/>
                    <a:pt x="53" y="55"/>
                  </a:cubicBezTo>
                  <a:cubicBezTo>
                    <a:pt x="53" y="55"/>
                    <a:pt x="53" y="55"/>
                    <a:pt x="54" y="55"/>
                  </a:cubicBezTo>
                  <a:cubicBezTo>
                    <a:pt x="54" y="55"/>
                    <a:pt x="54" y="55"/>
                    <a:pt x="54" y="55"/>
                  </a:cubicBezTo>
                  <a:cubicBezTo>
                    <a:pt x="54" y="55"/>
                    <a:pt x="54" y="55"/>
                    <a:pt x="53" y="55"/>
                  </a:cubicBezTo>
                  <a:cubicBezTo>
                    <a:pt x="53" y="55"/>
                    <a:pt x="53" y="55"/>
                    <a:pt x="53" y="55"/>
                  </a:cubicBezTo>
                  <a:cubicBezTo>
                    <a:pt x="53" y="55"/>
                    <a:pt x="53" y="56"/>
                    <a:pt x="53" y="56"/>
                  </a:cubicBezTo>
                  <a:cubicBezTo>
                    <a:pt x="53" y="56"/>
                    <a:pt x="53" y="56"/>
                    <a:pt x="53" y="55"/>
                  </a:cubicBezTo>
                  <a:cubicBezTo>
                    <a:pt x="52" y="56"/>
                    <a:pt x="52" y="56"/>
                    <a:pt x="52" y="56"/>
                  </a:cubicBezTo>
                  <a:cubicBezTo>
                    <a:pt x="52" y="56"/>
                    <a:pt x="52" y="56"/>
                    <a:pt x="52" y="56"/>
                  </a:cubicBezTo>
                  <a:cubicBezTo>
                    <a:pt x="51" y="56"/>
                    <a:pt x="52" y="56"/>
                    <a:pt x="52" y="56"/>
                  </a:cubicBezTo>
                  <a:cubicBezTo>
                    <a:pt x="52" y="56"/>
                    <a:pt x="52" y="56"/>
                    <a:pt x="52" y="56"/>
                  </a:cubicBezTo>
                  <a:cubicBezTo>
                    <a:pt x="52" y="56"/>
                    <a:pt x="52" y="57"/>
                    <a:pt x="52" y="57"/>
                  </a:cubicBezTo>
                  <a:cubicBezTo>
                    <a:pt x="51" y="57"/>
                    <a:pt x="51" y="57"/>
                    <a:pt x="51" y="57"/>
                  </a:cubicBezTo>
                  <a:cubicBezTo>
                    <a:pt x="51" y="57"/>
                    <a:pt x="51" y="57"/>
                    <a:pt x="51" y="57"/>
                  </a:cubicBezTo>
                  <a:cubicBezTo>
                    <a:pt x="51" y="57"/>
                    <a:pt x="51" y="56"/>
                    <a:pt x="51" y="56"/>
                  </a:cubicBezTo>
                  <a:cubicBezTo>
                    <a:pt x="51" y="56"/>
                    <a:pt x="51" y="57"/>
                    <a:pt x="51" y="57"/>
                  </a:cubicBezTo>
                  <a:cubicBezTo>
                    <a:pt x="51" y="57"/>
                    <a:pt x="50" y="57"/>
                    <a:pt x="50" y="57"/>
                  </a:cubicBezTo>
                  <a:cubicBezTo>
                    <a:pt x="50" y="57"/>
                    <a:pt x="50" y="57"/>
                    <a:pt x="50" y="57"/>
                  </a:cubicBezTo>
                  <a:cubicBezTo>
                    <a:pt x="50" y="57"/>
                    <a:pt x="50" y="57"/>
                    <a:pt x="50" y="57"/>
                  </a:cubicBezTo>
                  <a:cubicBezTo>
                    <a:pt x="49" y="58"/>
                    <a:pt x="49" y="58"/>
                    <a:pt x="49" y="58"/>
                  </a:cubicBezTo>
                  <a:cubicBezTo>
                    <a:pt x="49" y="58"/>
                    <a:pt x="49" y="58"/>
                    <a:pt x="49" y="58"/>
                  </a:cubicBezTo>
                  <a:cubicBezTo>
                    <a:pt x="49" y="58"/>
                    <a:pt x="49" y="58"/>
                    <a:pt x="49" y="58"/>
                  </a:cubicBezTo>
                  <a:cubicBezTo>
                    <a:pt x="49" y="58"/>
                    <a:pt x="48" y="59"/>
                    <a:pt x="48" y="59"/>
                  </a:cubicBezTo>
                  <a:cubicBezTo>
                    <a:pt x="48" y="59"/>
                    <a:pt x="48" y="59"/>
                    <a:pt x="48" y="59"/>
                  </a:cubicBezTo>
                  <a:cubicBezTo>
                    <a:pt x="48" y="59"/>
                    <a:pt x="48" y="59"/>
                    <a:pt x="47" y="59"/>
                  </a:cubicBezTo>
                  <a:cubicBezTo>
                    <a:pt x="47" y="58"/>
                    <a:pt x="47" y="58"/>
                    <a:pt x="47" y="58"/>
                  </a:cubicBezTo>
                  <a:cubicBezTo>
                    <a:pt x="47" y="58"/>
                    <a:pt x="47" y="58"/>
                    <a:pt x="48" y="58"/>
                  </a:cubicBezTo>
                  <a:cubicBezTo>
                    <a:pt x="48" y="59"/>
                    <a:pt x="48" y="59"/>
                    <a:pt x="48" y="58"/>
                  </a:cubicBezTo>
                  <a:cubicBezTo>
                    <a:pt x="47" y="58"/>
                    <a:pt x="47" y="58"/>
                    <a:pt x="47" y="58"/>
                  </a:cubicBezTo>
                  <a:cubicBezTo>
                    <a:pt x="47" y="58"/>
                    <a:pt x="47" y="58"/>
                    <a:pt x="47" y="58"/>
                  </a:cubicBezTo>
                  <a:cubicBezTo>
                    <a:pt x="47" y="57"/>
                    <a:pt x="47" y="57"/>
                    <a:pt x="47" y="57"/>
                  </a:cubicBezTo>
                  <a:cubicBezTo>
                    <a:pt x="47" y="57"/>
                    <a:pt x="47" y="57"/>
                    <a:pt x="47" y="56"/>
                  </a:cubicBezTo>
                  <a:cubicBezTo>
                    <a:pt x="47" y="56"/>
                    <a:pt x="47" y="56"/>
                    <a:pt x="47" y="56"/>
                  </a:cubicBezTo>
                  <a:cubicBezTo>
                    <a:pt x="47" y="56"/>
                    <a:pt x="47" y="56"/>
                    <a:pt x="47" y="56"/>
                  </a:cubicBezTo>
                  <a:cubicBezTo>
                    <a:pt x="47" y="56"/>
                    <a:pt x="47" y="56"/>
                    <a:pt x="47" y="55"/>
                  </a:cubicBezTo>
                  <a:cubicBezTo>
                    <a:pt x="47" y="55"/>
                    <a:pt x="47" y="55"/>
                    <a:pt x="47" y="55"/>
                  </a:cubicBezTo>
                  <a:cubicBezTo>
                    <a:pt x="47" y="54"/>
                    <a:pt x="47" y="55"/>
                    <a:pt x="47" y="55"/>
                  </a:cubicBezTo>
                  <a:cubicBezTo>
                    <a:pt x="47" y="54"/>
                    <a:pt x="47" y="54"/>
                    <a:pt x="47" y="54"/>
                  </a:cubicBezTo>
                  <a:cubicBezTo>
                    <a:pt x="47" y="54"/>
                    <a:pt x="47" y="54"/>
                    <a:pt x="46" y="54"/>
                  </a:cubicBezTo>
                  <a:cubicBezTo>
                    <a:pt x="46" y="54"/>
                    <a:pt x="46" y="54"/>
                    <a:pt x="46" y="54"/>
                  </a:cubicBezTo>
                  <a:cubicBezTo>
                    <a:pt x="46" y="54"/>
                    <a:pt x="46" y="54"/>
                    <a:pt x="45" y="54"/>
                  </a:cubicBezTo>
                  <a:cubicBezTo>
                    <a:pt x="45" y="54"/>
                    <a:pt x="45" y="54"/>
                    <a:pt x="45" y="54"/>
                  </a:cubicBezTo>
                  <a:cubicBezTo>
                    <a:pt x="45" y="54"/>
                    <a:pt x="45" y="54"/>
                    <a:pt x="45" y="53"/>
                  </a:cubicBezTo>
                  <a:cubicBezTo>
                    <a:pt x="44" y="53"/>
                    <a:pt x="44" y="53"/>
                    <a:pt x="44" y="53"/>
                  </a:cubicBezTo>
                  <a:cubicBezTo>
                    <a:pt x="44" y="53"/>
                    <a:pt x="44" y="53"/>
                    <a:pt x="44" y="53"/>
                  </a:cubicBezTo>
                  <a:cubicBezTo>
                    <a:pt x="44" y="53"/>
                    <a:pt x="44" y="53"/>
                    <a:pt x="44" y="52"/>
                  </a:cubicBezTo>
                  <a:cubicBezTo>
                    <a:pt x="44" y="52"/>
                    <a:pt x="45" y="52"/>
                    <a:pt x="45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5" y="51"/>
                    <a:pt x="46" y="51"/>
                    <a:pt x="46" y="51"/>
                  </a:cubicBezTo>
                  <a:cubicBezTo>
                    <a:pt x="46" y="51"/>
                    <a:pt x="45" y="51"/>
                    <a:pt x="45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5" y="51"/>
                    <a:pt x="44" y="51"/>
                    <a:pt x="44" y="51"/>
                  </a:cubicBezTo>
                  <a:cubicBezTo>
                    <a:pt x="44" y="51"/>
                    <a:pt x="44" y="52"/>
                    <a:pt x="43" y="52"/>
                  </a:cubicBezTo>
                  <a:cubicBezTo>
                    <a:pt x="44" y="52"/>
                    <a:pt x="44" y="52"/>
                    <a:pt x="44" y="52"/>
                  </a:cubicBezTo>
                  <a:cubicBezTo>
                    <a:pt x="44" y="52"/>
                    <a:pt x="44" y="52"/>
                    <a:pt x="44" y="52"/>
                  </a:cubicBezTo>
                  <a:cubicBezTo>
                    <a:pt x="44" y="52"/>
                    <a:pt x="44" y="52"/>
                    <a:pt x="44" y="52"/>
                  </a:cubicBezTo>
                  <a:cubicBezTo>
                    <a:pt x="44" y="52"/>
                    <a:pt x="44" y="52"/>
                    <a:pt x="43" y="52"/>
                  </a:cubicBezTo>
                  <a:cubicBezTo>
                    <a:pt x="43" y="52"/>
                    <a:pt x="43" y="52"/>
                    <a:pt x="43" y="53"/>
                  </a:cubicBezTo>
                  <a:cubicBezTo>
                    <a:pt x="42" y="53"/>
                    <a:pt x="42" y="53"/>
                    <a:pt x="42" y="53"/>
                  </a:cubicBezTo>
                  <a:cubicBezTo>
                    <a:pt x="42" y="53"/>
                    <a:pt x="42" y="53"/>
                    <a:pt x="42" y="53"/>
                  </a:cubicBezTo>
                  <a:cubicBezTo>
                    <a:pt x="42" y="53"/>
                    <a:pt x="42" y="53"/>
                    <a:pt x="42" y="53"/>
                  </a:cubicBezTo>
                  <a:cubicBezTo>
                    <a:pt x="42" y="53"/>
                    <a:pt x="42" y="54"/>
                    <a:pt x="42" y="54"/>
                  </a:cubicBezTo>
                  <a:cubicBezTo>
                    <a:pt x="41" y="54"/>
                    <a:pt x="41" y="54"/>
                    <a:pt x="41" y="54"/>
                  </a:cubicBezTo>
                  <a:cubicBezTo>
                    <a:pt x="41" y="54"/>
                    <a:pt x="41" y="54"/>
                    <a:pt x="41" y="54"/>
                  </a:cubicBezTo>
                  <a:cubicBezTo>
                    <a:pt x="40" y="55"/>
                    <a:pt x="40" y="55"/>
                    <a:pt x="40" y="55"/>
                  </a:cubicBezTo>
                  <a:cubicBezTo>
                    <a:pt x="40" y="56"/>
                    <a:pt x="40" y="56"/>
                    <a:pt x="40" y="56"/>
                  </a:cubicBezTo>
                  <a:cubicBezTo>
                    <a:pt x="40" y="57"/>
                    <a:pt x="40" y="57"/>
                    <a:pt x="40" y="57"/>
                  </a:cubicBezTo>
                  <a:cubicBezTo>
                    <a:pt x="40" y="58"/>
                    <a:pt x="40" y="58"/>
                    <a:pt x="40" y="58"/>
                  </a:cubicBezTo>
                  <a:cubicBezTo>
                    <a:pt x="40" y="58"/>
                    <a:pt x="40" y="59"/>
                    <a:pt x="40" y="59"/>
                  </a:cubicBezTo>
                  <a:cubicBezTo>
                    <a:pt x="40" y="59"/>
                    <a:pt x="40" y="59"/>
                    <a:pt x="40" y="59"/>
                  </a:cubicBezTo>
                  <a:cubicBezTo>
                    <a:pt x="40" y="60"/>
                    <a:pt x="39" y="60"/>
                    <a:pt x="39" y="61"/>
                  </a:cubicBezTo>
                  <a:cubicBezTo>
                    <a:pt x="39" y="61"/>
                    <a:pt x="39" y="61"/>
                    <a:pt x="39" y="62"/>
                  </a:cubicBezTo>
                  <a:cubicBezTo>
                    <a:pt x="38" y="62"/>
                    <a:pt x="38" y="62"/>
                    <a:pt x="38" y="62"/>
                  </a:cubicBezTo>
                  <a:cubicBezTo>
                    <a:pt x="38" y="62"/>
                    <a:pt x="38" y="62"/>
                    <a:pt x="38" y="62"/>
                  </a:cubicBezTo>
                  <a:cubicBezTo>
                    <a:pt x="38" y="63"/>
                    <a:pt x="37" y="63"/>
                    <a:pt x="37" y="63"/>
                  </a:cubicBezTo>
                  <a:cubicBezTo>
                    <a:pt x="37" y="63"/>
                    <a:pt x="37" y="63"/>
                    <a:pt x="37" y="63"/>
                  </a:cubicBezTo>
                  <a:cubicBezTo>
                    <a:pt x="37" y="63"/>
                    <a:pt x="37" y="63"/>
                    <a:pt x="36" y="63"/>
                  </a:cubicBezTo>
                  <a:cubicBezTo>
                    <a:pt x="36" y="63"/>
                    <a:pt x="36" y="63"/>
                    <a:pt x="36" y="63"/>
                  </a:cubicBezTo>
                  <a:cubicBezTo>
                    <a:pt x="36" y="63"/>
                    <a:pt x="36" y="63"/>
                    <a:pt x="36" y="63"/>
                  </a:cubicBezTo>
                  <a:cubicBezTo>
                    <a:pt x="36" y="63"/>
                    <a:pt x="36" y="64"/>
                    <a:pt x="36" y="64"/>
                  </a:cubicBezTo>
                  <a:cubicBezTo>
                    <a:pt x="36" y="64"/>
                    <a:pt x="36" y="64"/>
                    <a:pt x="36" y="64"/>
                  </a:cubicBezTo>
                  <a:cubicBezTo>
                    <a:pt x="36" y="64"/>
                    <a:pt x="35" y="65"/>
                    <a:pt x="35" y="65"/>
                  </a:cubicBezTo>
                  <a:cubicBezTo>
                    <a:pt x="35" y="65"/>
                    <a:pt x="35" y="65"/>
                    <a:pt x="35" y="65"/>
                  </a:cubicBezTo>
                  <a:cubicBezTo>
                    <a:pt x="35" y="66"/>
                    <a:pt x="35" y="66"/>
                    <a:pt x="35" y="67"/>
                  </a:cubicBezTo>
                  <a:cubicBezTo>
                    <a:pt x="35" y="67"/>
                    <a:pt x="35" y="68"/>
                    <a:pt x="35" y="68"/>
                  </a:cubicBezTo>
                  <a:cubicBezTo>
                    <a:pt x="34" y="68"/>
                    <a:pt x="34" y="69"/>
                    <a:pt x="34" y="69"/>
                  </a:cubicBezTo>
                  <a:cubicBezTo>
                    <a:pt x="34" y="69"/>
                    <a:pt x="34" y="69"/>
                    <a:pt x="34" y="69"/>
                  </a:cubicBezTo>
                  <a:cubicBezTo>
                    <a:pt x="34" y="70"/>
                    <a:pt x="34" y="70"/>
                    <a:pt x="34" y="70"/>
                  </a:cubicBezTo>
                  <a:cubicBezTo>
                    <a:pt x="34" y="71"/>
                    <a:pt x="33" y="71"/>
                    <a:pt x="33" y="72"/>
                  </a:cubicBezTo>
                  <a:cubicBezTo>
                    <a:pt x="32" y="72"/>
                    <a:pt x="32" y="73"/>
                    <a:pt x="32" y="73"/>
                  </a:cubicBezTo>
                  <a:cubicBezTo>
                    <a:pt x="32" y="73"/>
                    <a:pt x="32" y="73"/>
                    <a:pt x="31" y="73"/>
                  </a:cubicBezTo>
                  <a:cubicBezTo>
                    <a:pt x="31" y="73"/>
                    <a:pt x="31" y="74"/>
                    <a:pt x="31" y="74"/>
                  </a:cubicBezTo>
                  <a:cubicBezTo>
                    <a:pt x="31" y="74"/>
                    <a:pt x="31" y="74"/>
                    <a:pt x="31" y="74"/>
                  </a:cubicBezTo>
                  <a:cubicBezTo>
                    <a:pt x="31" y="74"/>
                    <a:pt x="31" y="74"/>
                    <a:pt x="31" y="74"/>
                  </a:cubicBezTo>
                  <a:cubicBezTo>
                    <a:pt x="31" y="74"/>
                    <a:pt x="30" y="74"/>
                    <a:pt x="30" y="75"/>
                  </a:cubicBezTo>
                  <a:cubicBezTo>
                    <a:pt x="30" y="75"/>
                    <a:pt x="29" y="75"/>
                    <a:pt x="29" y="75"/>
                  </a:cubicBezTo>
                  <a:cubicBezTo>
                    <a:pt x="29" y="75"/>
                    <a:pt x="28" y="75"/>
                    <a:pt x="28" y="76"/>
                  </a:cubicBezTo>
                  <a:cubicBezTo>
                    <a:pt x="28" y="76"/>
                    <a:pt x="28" y="76"/>
                    <a:pt x="28" y="76"/>
                  </a:cubicBezTo>
                  <a:cubicBezTo>
                    <a:pt x="28" y="76"/>
                    <a:pt x="27" y="76"/>
                    <a:pt x="27" y="76"/>
                  </a:cubicBezTo>
                  <a:cubicBezTo>
                    <a:pt x="27" y="76"/>
                    <a:pt x="27" y="76"/>
                    <a:pt x="27" y="76"/>
                  </a:cubicBezTo>
                  <a:cubicBezTo>
                    <a:pt x="27" y="77"/>
                    <a:pt x="27" y="77"/>
                    <a:pt x="27" y="77"/>
                  </a:cubicBezTo>
                  <a:cubicBezTo>
                    <a:pt x="27" y="77"/>
                    <a:pt x="27" y="77"/>
                    <a:pt x="27" y="77"/>
                  </a:cubicBezTo>
                  <a:cubicBezTo>
                    <a:pt x="27" y="77"/>
                    <a:pt x="27" y="77"/>
                    <a:pt x="27" y="77"/>
                  </a:cubicBezTo>
                  <a:cubicBezTo>
                    <a:pt x="26" y="77"/>
                    <a:pt x="26" y="77"/>
                    <a:pt x="26" y="77"/>
                  </a:cubicBezTo>
                  <a:cubicBezTo>
                    <a:pt x="26" y="78"/>
                    <a:pt x="26" y="78"/>
                    <a:pt x="26" y="78"/>
                  </a:cubicBezTo>
                  <a:cubicBezTo>
                    <a:pt x="26" y="78"/>
                    <a:pt x="26" y="78"/>
                    <a:pt x="26" y="78"/>
                  </a:cubicBezTo>
                  <a:cubicBezTo>
                    <a:pt x="25" y="79"/>
                    <a:pt x="25" y="79"/>
                    <a:pt x="24" y="79"/>
                  </a:cubicBezTo>
                  <a:cubicBezTo>
                    <a:pt x="24" y="79"/>
                    <a:pt x="24" y="79"/>
                    <a:pt x="24" y="79"/>
                  </a:cubicBezTo>
                  <a:cubicBezTo>
                    <a:pt x="24" y="79"/>
                    <a:pt x="24" y="79"/>
                    <a:pt x="24" y="80"/>
                  </a:cubicBezTo>
                  <a:cubicBezTo>
                    <a:pt x="23" y="80"/>
                    <a:pt x="23" y="80"/>
                    <a:pt x="23" y="80"/>
                  </a:cubicBezTo>
                  <a:cubicBezTo>
                    <a:pt x="23" y="80"/>
                    <a:pt x="23" y="80"/>
                    <a:pt x="23" y="80"/>
                  </a:cubicBezTo>
                  <a:cubicBezTo>
                    <a:pt x="23" y="81"/>
                    <a:pt x="23" y="81"/>
                    <a:pt x="23" y="81"/>
                  </a:cubicBezTo>
                  <a:cubicBezTo>
                    <a:pt x="23" y="81"/>
                    <a:pt x="22" y="81"/>
                    <a:pt x="22" y="81"/>
                  </a:cubicBezTo>
                  <a:cubicBezTo>
                    <a:pt x="22" y="81"/>
                    <a:pt x="22" y="81"/>
                    <a:pt x="22" y="81"/>
                  </a:cubicBezTo>
                  <a:cubicBezTo>
                    <a:pt x="22" y="81"/>
                    <a:pt x="22" y="81"/>
                    <a:pt x="22" y="81"/>
                  </a:cubicBezTo>
                  <a:cubicBezTo>
                    <a:pt x="21" y="81"/>
                    <a:pt x="21" y="81"/>
                    <a:pt x="21" y="81"/>
                  </a:cubicBezTo>
                  <a:cubicBezTo>
                    <a:pt x="21" y="81"/>
                    <a:pt x="21" y="81"/>
                    <a:pt x="21" y="81"/>
                  </a:cubicBezTo>
                  <a:cubicBezTo>
                    <a:pt x="21" y="81"/>
                    <a:pt x="21" y="81"/>
                    <a:pt x="21" y="81"/>
                  </a:cubicBezTo>
                  <a:cubicBezTo>
                    <a:pt x="20" y="82"/>
                    <a:pt x="20" y="82"/>
                    <a:pt x="20" y="82"/>
                  </a:cubicBezTo>
                  <a:cubicBezTo>
                    <a:pt x="20" y="82"/>
                    <a:pt x="19" y="82"/>
                    <a:pt x="19" y="82"/>
                  </a:cubicBezTo>
                  <a:cubicBezTo>
                    <a:pt x="19" y="83"/>
                    <a:pt x="19" y="83"/>
                    <a:pt x="19" y="83"/>
                  </a:cubicBezTo>
                  <a:cubicBezTo>
                    <a:pt x="18" y="83"/>
                    <a:pt x="18" y="83"/>
                    <a:pt x="18" y="83"/>
                  </a:cubicBezTo>
                  <a:cubicBezTo>
                    <a:pt x="18" y="83"/>
                    <a:pt x="18" y="84"/>
                    <a:pt x="18" y="84"/>
                  </a:cubicBezTo>
                  <a:cubicBezTo>
                    <a:pt x="18" y="84"/>
                    <a:pt x="18" y="84"/>
                    <a:pt x="18" y="84"/>
                  </a:cubicBezTo>
                  <a:cubicBezTo>
                    <a:pt x="17" y="84"/>
                    <a:pt x="17" y="84"/>
                    <a:pt x="17" y="84"/>
                  </a:cubicBezTo>
                  <a:cubicBezTo>
                    <a:pt x="17" y="84"/>
                    <a:pt x="17" y="85"/>
                    <a:pt x="16" y="85"/>
                  </a:cubicBezTo>
                  <a:cubicBezTo>
                    <a:pt x="16" y="85"/>
                    <a:pt x="16" y="85"/>
                    <a:pt x="16" y="85"/>
                  </a:cubicBezTo>
                  <a:cubicBezTo>
                    <a:pt x="16" y="85"/>
                    <a:pt x="16" y="85"/>
                    <a:pt x="16" y="85"/>
                  </a:cubicBezTo>
                  <a:cubicBezTo>
                    <a:pt x="15" y="84"/>
                    <a:pt x="15" y="84"/>
                    <a:pt x="15" y="85"/>
                  </a:cubicBezTo>
                  <a:cubicBezTo>
                    <a:pt x="15" y="85"/>
                    <a:pt x="15" y="85"/>
                    <a:pt x="14" y="85"/>
                  </a:cubicBezTo>
                  <a:cubicBezTo>
                    <a:pt x="14" y="85"/>
                    <a:pt x="14" y="85"/>
                    <a:pt x="13" y="85"/>
                  </a:cubicBezTo>
                  <a:cubicBezTo>
                    <a:pt x="13" y="86"/>
                    <a:pt x="13" y="86"/>
                    <a:pt x="13" y="87"/>
                  </a:cubicBezTo>
                  <a:cubicBezTo>
                    <a:pt x="12" y="87"/>
                    <a:pt x="12" y="87"/>
                    <a:pt x="12" y="87"/>
                  </a:cubicBezTo>
                  <a:cubicBezTo>
                    <a:pt x="12" y="87"/>
                    <a:pt x="12" y="88"/>
                    <a:pt x="12" y="88"/>
                  </a:cubicBezTo>
                  <a:cubicBezTo>
                    <a:pt x="12" y="88"/>
                    <a:pt x="12" y="88"/>
                    <a:pt x="12" y="88"/>
                  </a:cubicBezTo>
                  <a:cubicBezTo>
                    <a:pt x="12" y="88"/>
                    <a:pt x="11" y="88"/>
                    <a:pt x="11" y="88"/>
                  </a:cubicBezTo>
                  <a:cubicBezTo>
                    <a:pt x="11" y="88"/>
                    <a:pt x="11" y="88"/>
                    <a:pt x="11" y="88"/>
                  </a:cubicBezTo>
                  <a:cubicBezTo>
                    <a:pt x="11" y="89"/>
                    <a:pt x="11" y="89"/>
                    <a:pt x="10" y="89"/>
                  </a:cubicBezTo>
                  <a:cubicBezTo>
                    <a:pt x="10" y="89"/>
                    <a:pt x="10" y="90"/>
                    <a:pt x="10" y="90"/>
                  </a:cubicBezTo>
                  <a:cubicBezTo>
                    <a:pt x="10" y="90"/>
                    <a:pt x="10" y="91"/>
                    <a:pt x="10" y="91"/>
                  </a:cubicBezTo>
                  <a:cubicBezTo>
                    <a:pt x="10" y="91"/>
                    <a:pt x="10" y="91"/>
                    <a:pt x="10" y="91"/>
                  </a:cubicBezTo>
                  <a:cubicBezTo>
                    <a:pt x="11" y="91"/>
                    <a:pt x="11" y="91"/>
                    <a:pt x="11" y="91"/>
                  </a:cubicBezTo>
                  <a:cubicBezTo>
                    <a:pt x="10" y="91"/>
                    <a:pt x="10" y="91"/>
                    <a:pt x="10" y="91"/>
                  </a:cubicBezTo>
                  <a:cubicBezTo>
                    <a:pt x="10" y="91"/>
                    <a:pt x="10" y="91"/>
                    <a:pt x="10" y="91"/>
                  </a:cubicBezTo>
                  <a:cubicBezTo>
                    <a:pt x="10" y="91"/>
                    <a:pt x="10" y="91"/>
                    <a:pt x="10" y="91"/>
                  </a:cubicBezTo>
                  <a:cubicBezTo>
                    <a:pt x="10" y="91"/>
                    <a:pt x="10" y="90"/>
                    <a:pt x="9" y="91"/>
                  </a:cubicBezTo>
                  <a:cubicBezTo>
                    <a:pt x="9" y="91"/>
                    <a:pt x="9" y="91"/>
                    <a:pt x="9" y="91"/>
                  </a:cubicBezTo>
                  <a:cubicBezTo>
                    <a:pt x="9" y="91"/>
                    <a:pt x="9" y="91"/>
                    <a:pt x="9" y="91"/>
                  </a:cubicBezTo>
                  <a:cubicBezTo>
                    <a:pt x="9" y="91"/>
                    <a:pt x="8" y="91"/>
                    <a:pt x="8" y="91"/>
                  </a:cubicBezTo>
                  <a:cubicBezTo>
                    <a:pt x="8" y="91"/>
                    <a:pt x="8" y="92"/>
                    <a:pt x="8" y="92"/>
                  </a:cubicBezTo>
                  <a:cubicBezTo>
                    <a:pt x="8" y="92"/>
                    <a:pt x="8" y="92"/>
                    <a:pt x="8" y="92"/>
                  </a:cubicBezTo>
                  <a:cubicBezTo>
                    <a:pt x="8" y="92"/>
                    <a:pt x="8" y="92"/>
                    <a:pt x="8" y="92"/>
                  </a:cubicBezTo>
                  <a:cubicBezTo>
                    <a:pt x="8" y="93"/>
                    <a:pt x="8" y="93"/>
                    <a:pt x="8" y="93"/>
                  </a:cubicBezTo>
                  <a:cubicBezTo>
                    <a:pt x="8" y="93"/>
                    <a:pt x="8" y="93"/>
                    <a:pt x="8" y="93"/>
                  </a:cubicBezTo>
                  <a:cubicBezTo>
                    <a:pt x="8" y="92"/>
                    <a:pt x="7" y="92"/>
                    <a:pt x="7" y="93"/>
                  </a:cubicBezTo>
                  <a:cubicBezTo>
                    <a:pt x="7" y="93"/>
                    <a:pt x="7" y="93"/>
                    <a:pt x="7" y="93"/>
                  </a:cubicBezTo>
                  <a:cubicBezTo>
                    <a:pt x="7" y="93"/>
                    <a:pt x="7" y="93"/>
                    <a:pt x="7" y="93"/>
                  </a:cubicBezTo>
                  <a:cubicBezTo>
                    <a:pt x="7" y="93"/>
                    <a:pt x="7" y="94"/>
                    <a:pt x="7" y="94"/>
                  </a:cubicBezTo>
                  <a:cubicBezTo>
                    <a:pt x="7" y="94"/>
                    <a:pt x="7" y="94"/>
                    <a:pt x="7" y="94"/>
                  </a:cubicBezTo>
                  <a:cubicBezTo>
                    <a:pt x="7" y="94"/>
                    <a:pt x="7" y="94"/>
                    <a:pt x="7" y="94"/>
                  </a:cubicBezTo>
                  <a:cubicBezTo>
                    <a:pt x="7" y="94"/>
                    <a:pt x="7" y="95"/>
                    <a:pt x="7" y="95"/>
                  </a:cubicBezTo>
                  <a:cubicBezTo>
                    <a:pt x="7" y="95"/>
                    <a:pt x="7" y="95"/>
                    <a:pt x="7" y="94"/>
                  </a:cubicBezTo>
                  <a:cubicBezTo>
                    <a:pt x="7" y="94"/>
                    <a:pt x="7" y="94"/>
                    <a:pt x="7" y="94"/>
                  </a:cubicBezTo>
                  <a:cubicBezTo>
                    <a:pt x="7" y="94"/>
                    <a:pt x="7" y="93"/>
                    <a:pt x="6" y="93"/>
                  </a:cubicBezTo>
                  <a:cubicBezTo>
                    <a:pt x="6" y="93"/>
                    <a:pt x="6" y="94"/>
                    <a:pt x="6" y="94"/>
                  </a:cubicBezTo>
                  <a:cubicBezTo>
                    <a:pt x="6" y="94"/>
                    <a:pt x="5" y="94"/>
                    <a:pt x="5" y="94"/>
                  </a:cubicBezTo>
                  <a:cubicBezTo>
                    <a:pt x="5" y="94"/>
                    <a:pt x="5" y="94"/>
                    <a:pt x="5" y="94"/>
                  </a:cubicBezTo>
                  <a:cubicBezTo>
                    <a:pt x="5" y="95"/>
                    <a:pt x="6" y="95"/>
                    <a:pt x="6" y="95"/>
                  </a:cubicBezTo>
                  <a:cubicBezTo>
                    <a:pt x="6" y="95"/>
                    <a:pt x="6" y="95"/>
                    <a:pt x="5" y="95"/>
                  </a:cubicBezTo>
                  <a:cubicBezTo>
                    <a:pt x="5" y="95"/>
                    <a:pt x="5" y="95"/>
                    <a:pt x="5" y="95"/>
                  </a:cubicBezTo>
                  <a:cubicBezTo>
                    <a:pt x="5" y="95"/>
                    <a:pt x="5" y="95"/>
                    <a:pt x="5" y="95"/>
                  </a:cubicBezTo>
                  <a:cubicBezTo>
                    <a:pt x="5" y="96"/>
                    <a:pt x="5" y="96"/>
                    <a:pt x="5" y="96"/>
                  </a:cubicBezTo>
                  <a:cubicBezTo>
                    <a:pt x="5" y="96"/>
                    <a:pt x="5" y="96"/>
                    <a:pt x="5" y="95"/>
                  </a:cubicBezTo>
                  <a:cubicBezTo>
                    <a:pt x="5" y="95"/>
                    <a:pt x="5" y="95"/>
                    <a:pt x="5" y="95"/>
                  </a:cubicBezTo>
                  <a:cubicBezTo>
                    <a:pt x="4" y="95"/>
                    <a:pt x="4" y="96"/>
                    <a:pt x="4" y="96"/>
                  </a:cubicBezTo>
                  <a:cubicBezTo>
                    <a:pt x="5" y="96"/>
                    <a:pt x="5" y="96"/>
                    <a:pt x="5" y="96"/>
                  </a:cubicBezTo>
                  <a:cubicBezTo>
                    <a:pt x="5" y="96"/>
                    <a:pt x="4" y="96"/>
                    <a:pt x="4" y="96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4" y="96"/>
                    <a:pt x="4" y="97"/>
                    <a:pt x="4" y="97"/>
                  </a:cubicBezTo>
                  <a:cubicBezTo>
                    <a:pt x="4" y="97"/>
                    <a:pt x="4" y="97"/>
                    <a:pt x="4" y="97"/>
                  </a:cubicBezTo>
                  <a:cubicBezTo>
                    <a:pt x="4" y="98"/>
                    <a:pt x="5" y="98"/>
                    <a:pt x="5" y="97"/>
                  </a:cubicBezTo>
                  <a:cubicBezTo>
                    <a:pt x="5" y="98"/>
                    <a:pt x="5" y="97"/>
                    <a:pt x="5" y="97"/>
                  </a:cubicBezTo>
                  <a:cubicBezTo>
                    <a:pt x="5" y="98"/>
                    <a:pt x="5" y="98"/>
                    <a:pt x="5" y="98"/>
                  </a:cubicBezTo>
                  <a:cubicBezTo>
                    <a:pt x="5" y="98"/>
                    <a:pt x="4" y="98"/>
                    <a:pt x="4" y="98"/>
                  </a:cubicBezTo>
                  <a:cubicBezTo>
                    <a:pt x="4" y="98"/>
                    <a:pt x="4" y="98"/>
                    <a:pt x="4" y="98"/>
                  </a:cubicBezTo>
                  <a:cubicBezTo>
                    <a:pt x="5" y="98"/>
                    <a:pt x="5" y="99"/>
                    <a:pt x="5" y="99"/>
                  </a:cubicBezTo>
                  <a:cubicBezTo>
                    <a:pt x="5" y="99"/>
                    <a:pt x="5" y="99"/>
                    <a:pt x="5" y="99"/>
                  </a:cubicBezTo>
                  <a:cubicBezTo>
                    <a:pt x="5" y="99"/>
                    <a:pt x="5" y="99"/>
                    <a:pt x="5" y="99"/>
                  </a:cubicBezTo>
                  <a:cubicBezTo>
                    <a:pt x="5" y="99"/>
                    <a:pt x="5" y="99"/>
                    <a:pt x="5" y="99"/>
                  </a:cubicBezTo>
                  <a:cubicBezTo>
                    <a:pt x="5" y="99"/>
                    <a:pt x="5" y="98"/>
                    <a:pt x="4" y="98"/>
                  </a:cubicBezTo>
                  <a:cubicBezTo>
                    <a:pt x="4" y="98"/>
                    <a:pt x="4" y="99"/>
                    <a:pt x="4" y="99"/>
                  </a:cubicBezTo>
                  <a:cubicBezTo>
                    <a:pt x="4" y="98"/>
                    <a:pt x="4" y="98"/>
                    <a:pt x="4" y="98"/>
                  </a:cubicBezTo>
                  <a:cubicBezTo>
                    <a:pt x="4" y="98"/>
                    <a:pt x="4" y="98"/>
                    <a:pt x="4" y="98"/>
                  </a:cubicBezTo>
                  <a:cubicBezTo>
                    <a:pt x="3" y="98"/>
                    <a:pt x="3" y="98"/>
                    <a:pt x="3" y="98"/>
                  </a:cubicBezTo>
                  <a:cubicBezTo>
                    <a:pt x="3" y="98"/>
                    <a:pt x="3" y="98"/>
                    <a:pt x="3" y="98"/>
                  </a:cubicBezTo>
                  <a:cubicBezTo>
                    <a:pt x="3" y="98"/>
                    <a:pt x="3" y="98"/>
                    <a:pt x="3" y="98"/>
                  </a:cubicBezTo>
                  <a:cubicBezTo>
                    <a:pt x="2" y="98"/>
                    <a:pt x="3" y="99"/>
                    <a:pt x="3" y="99"/>
                  </a:cubicBezTo>
                  <a:cubicBezTo>
                    <a:pt x="3" y="99"/>
                    <a:pt x="3" y="99"/>
                    <a:pt x="3" y="99"/>
                  </a:cubicBezTo>
                  <a:cubicBezTo>
                    <a:pt x="3" y="99"/>
                    <a:pt x="3" y="99"/>
                    <a:pt x="3" y="99"/>
                  </a:cubicBezTo>
                  <a:cubicBezTo>
                    <a:pt x="2" y="99"/>
                    <a:pt x="2" y="99"/>
                    <a:pt x="2" y="99"/>
                  </a:cubicBezTo>
                  <a:cubicBezTo>
                    <a:pt x="2" y="99"/>
                    <a:pt x="2" y="100"/>
                    <a:pt x="2" y="100"/>
                  </a:cubicBezTo>
                  <a:cubicBezTo>
                    <a:pt x="2" y="100"/>
                    <a:pt x="2" y="100"/>
                    <a:pt x="2" y="100"/>
                  </a:cubicBezTo>
                  <a:cubicBezTo>
                    <a:pt x="2" y="100"/>
                    <a:pt x="2" y="101"/>
                    <a:pt x="2" y="101"/>
                  </a:cubicBezTo>
                  <a:cubicBezTo>
                    <a:pt x="2" y="101"/>
                    <a:pt x="2" y="101"/>
                    <a:pt x="2" y="101"/>
                  </a:cubicBezTo>
                  <a:cubicBezTo>
                    <a:pt x="2" y="101"/>
                    <a:pt x="2" y="100"/>
                    <a:pt x="3" y="100"/>
                  </a:cubicBezTo>
                  <a:cubicBezTo>
                    <a:pt x="3" y="100"/>
                    <a:pt x="3" y="100"/>
                    <a:pt x="3" y="100"/>
                  </a:cubicBezTo>
                  <a:cubicBezTo>
                    <a:pt x="3" y="100"/>
                    <a:pt x="3" y="100"/>
                    <a:pt x="3" y="100"/>
                  </a:cubicBezTo>
                  <a:cubicBezTo>
                    <a:pt x="4" y="100"/>
                    <a:pt x="4" y="100"/>
                    <a:pt x="4" y="100"/>
                  </a:cubicBezTo>
                  <a:cubicBezTo>
                    <a:pt x="4" y="100"/>
                    <a:pt x="4" y="100"/>
                    <a:pt x="4" y="100"/>
                  </a:cubicBezTo>
                  <a:cubicBezTo>
                    <a:pt x="4" y="100"/>
                    <a:pt x="4" y="100"/>
                    <a:pt x="3" y="100"/>
                  </a:cubicBezTo>
                  <a:cubicBezTo>
                    <a:pt x="3" y="100"/>
                    <a:pt x="3" y="100"/>
                    <a:pt x="3" y="100"/>
                  </a:cubicBezTo>
                  <a:cubicBezTo>
                    <a:pt x="3" y="100"/>
                    <a:pt x="3" y="100"/>
                    <a:pt x="3" y="100"/>
                  </a:cubicBezTo>
                  <a:cubicBezTo>
                    <a:pt x="3" y="100"/>
                    <a:pt x="3" y="100"/>
                    <a:pt x="3" y="101"/>
                  </a:cubicBezTo>
                  <a:cubicBezTo>
                    <a:pt x="2" y="101"/>
                    <a:pt x="2" y="101"/>
                    <a:pt x="2" y="101"/>
                  </a:cubicBezTo>
                  <a:cubicBezTo>
                    <a:pt x="2" y="101"/>
                    <a:pt x="2" y="101"/>
                    <a:pt x="3" y="101"/>
                  </a:cubicBezTo>
                  <a:cubicBezTo>
                    <a:pt x="3" y="101"/>
                    <a:pt x="3" y="101"/>
                    <a:pt x="3" y="101"/>
                  </a:cubicBezTo>
                  <a:cubicBezTo>
                    <a:pt x="3" y="101"/>
                    <a:pt x="3" y="101"/>
                    <a:pt x="3" y="101"/>
                  </a:cubicBezTo>
                  <a:cubicBezTo>
                    <a:pt x="3" y="101"/>
                    <a:pt x="3" y="101"/>
                    <a:pt x="3" y="101"/>
                  </a:cubicBezTo>
                  <a:cubicBezTo>
                    <a:pt x="3" y="101"/>
                    <a:pt x="3" y="101"/>
                    <a:pt x="2" y="101"/>
                  </a:cubicBezTo>
                  <a:cubicBezTo>
                    <a:pt x="2" y="102"/>
                    <a:pt x="2" y="102"/>
                    <a:pt x="2" y="102"/>
                  </a:cubicBezTo>
                  <a:cubicBezTo>
                    <a:pt x="3" y="102"/>
                    <a:pt x="3" y="102"/>
                    <a:pt x="3" y="102"/>
                  </a:cubicBezTo>
                  <a:cubicBezTo>
                    <a:pt x="3" y="102"/>
                    <a:pt x="4" y="102"/>
                    <a:pt x="4" y="102"/>
                  </a:cubicBezTo>
                  <a:cubicBezTo>
                    <a:pt x="3" y="102"/>
                    <a:pt x="3" y="102"/>
                    <a:pt x="3" y="102"/>
                  </a:cubicBezTo>
                  <a:cubicBezTo>
                    <a:pt x="3" y="102"/>
                    <a:pt x="3" y="102"/>
                    <a:pt x="3" y="102"/>
                  </a:cubicBezTo>
                  <a:cubicBezTo>
                    <a:pt x="3" y="102"/>
                    <a:pt x="3" y="102"/>
                    <a:pt x="3" y="102"/>
                  </a:cubicBezTo>
                  <a:cubicBezTo>
                    <a:pt x="3" y="102"/>
                    <a:pt x="2" y="103"/>
                    <a:pt x="2" y="103"/>
                  </a:cubicBezTo>
                  <a:cubicBezTo>
                    <a:pt x="2" y="102"/>
                    <a:pt x="2" y="102"/>
                    <a:pt x="2" y="103"/>
                  </a:cubicBezTo>
                  <a:cubicBezTo>
                    <a:pt x="2" y="103"/>
                    <a:pt x="2" y="103"/>
                    <a:pt x="2" y="103"/>
                  </a:cubicBezTo>
                  <a:cubicBezTo>
                    <a:pt x="2" y="103"/>
                    <a:pt x="2" y="103"/>
                    <a:pt x="1" y="103"/>
                  </a:cubicBezTo>
                  <a:cubicBezTo>
                    <a:pt x="1" y="103"/>
                    <a:pt x="1" y="103"/>
                    <a:pt x="0" y="103"/>
                  </a:cubicBezTo>
                  <a:cubicBezTo>
                    <a:pt x="0" y="103"/>
                    <a:pt x="0" y="103"/>
                    <a:pt x="0" y="103"/>
                  </a:cubicBezTo>
                  <a:cubicBezTo>
                    <a:pt x="0" y="104"/>
                    <a:pt x="0" y="104"/>
                    <a:pt x="0" y="105"/>
                  </a:cubicBezTo>
                  <a:cubicBezTo>
                    <a:pt x="0" y="105"/>
                    <a:pt x="0" y="105"/>
                    <a:pt x="0" y="105"/>
                  </a:cubicBezTo>
                  <a:cubicBezTo>
                    <a:pt x="0" y="105"/>
                    <a:pt x="0" y="105"/>
                    <a:pt x="1" y="105"/>
                  </a:cubicBezTo>
                  <a:cubicBezTo>
                    <a:pt x="1" y="105"/>
                    <a:pt x="1" y="105"/>
                    <a:pt x="1" y="105"/>
                  </a:cubicBezTo>
                  <a:cubicBezTo>
                    <a:pt x="1" y="105"/>
                    <a:pt x="1" y="105"/>
                    <a:pt x="1" y="104"/>
                  </a:cubicBezTo>
                  <a:cubicBezTo>
                    <a:pt x="2" y="104"/>
                    <a:pt x="2" y="104"/>
                    <a:pt x="2" y="104"/>
                  </a:cubicBezTo>
                  <a:cubicBezTo>
                    <a:pt x="2" y="104"/>
                    <a:pt x="2" y="104"/>
                    <a:pt x="2" y="104"/>
                  </a:cubicBezTo>
                  <a:cubicBezTo>
                    <a:pt x="2" y="104"/>
                    <a:pt x="2" y="104"/>
                    <a:pt x="2" y="104"/>
                  </a:cubicBezTo>
                  <a:cubicBezTo>
                    <a:pt x="2" y="105"/>
                    <a:pt x="2" y="104"/>
                    <a:pt x="2" y="104"/>
                  </a:cubicBezTo>
                  <a:cubicBezTo>
                    <a:pt x="2" y="104"/>
                    <a:pt x="2" y="105"/>
                    <a:pt x="2" y="105"/>
                  </a:cubicBezTo>
                  <a:cubicBezTo>
                    <a:pt x="1" y="105"/>
                    <a:pt x="1" y="105"/>
                    <a:pt x="1" y="105"/>
                  </a:cubicBezTo>
                  <a:cubicBezTo>
                    <a:pt x="1" y="105"/>
                    <a:pt x="1" y="106"/>
                    <a:pt x="1" y="106"/>
                  </a:cubicBezTo>
                  <a:cubicBezTo>
                    <a:pt x="1" y="106"/>
                    <a:pt x="1" y="106"/>
                    <a:pt x="1" y="106"/>
                  </a:cubicBezTo>
                  <a:cubicBezTo>
                    <a:pt x="2" y="106"/>
                    <a:pt x="2" y="106"/>
                    <a:pt x="2" y="105"/>
                  </a:cubicBezTo>
                  <a:cubicBezTo>
                    <a:pt x="2" y="105"/>
                    <a:pt x="2" y="106"/>
                    <a:pt x="2" y="106"/>
                  </a:cubicBezTo>
                  <a:cubicBezTo>
                    <a:pt x="2" y="106"/>
                    <a:pt x="2" y="106"/>
                    <a:pt x="2" y="106"/>
                  </a:cubicBezTo>
                  <a:cubicBezTo>
                    <a:pt x="2" y="106"/>
                    <a:pt x="2" y="106"/>
                    <a:pt x="1" y="106"/>
                  </a:cubicBezTo>
                  <a:cubicBezTo>
                    <a:pt x="1" y="107"/>
                    <a:pt x="2" y="107"/>
                    <a:pt x="2" y="107"/>
                  </a:cubicBezTo>
                  <a:cubicBezTo>
                    <a:pt x="2" y="107"/>
                    <a:pt x="2" y="107"/>
                    <a:pt x="2" y="107"/>
                  </a:cubicBezTo>
                  <a:cubicBezTo>
                    <a:pt x="2" y="107"/>
                    <a:pt x="3" y="107"/>
                    <a:pt x="3" y="107"/>
                  </a:cubicBezTo>
                  <a:cubicBezTo>
                    <a:pt x="3" y="107"/>
                    <a:pt x="3" y="107"/>
                    <a:pt x="4" y="107"/>
                  </a:cubicBezTo>
                  <a:cubicBezTo>
                    <a:pt x="4" y="107"/>
                    <a:pt x="4" y="107"/>
                    <a:pt x="4" y="107"/>
                  </a:cubicBezTo>
                  <a:cubicBezTo>
                    <a:pt x="5" y="107"/>
                    <a:pt x="5" y="107"/>
                    <a:pt x="5" y="107"/>
                  </a:cubicBezTo>
                  <a:cubicBezTo>
                    <a:pt x="5" y="108"/>
                    <a:pt x="6" y="108"/>
                    <a:pt x="6" y="108"/>
                  </a:cubicBezTo>
                  <a:cubicBezTo>
                    <a:pt x="6" y="107"/>
                    <a:pt x="6" y="107"/>
                    <a:pt x="6" y="107"/>
                  </a:cubicBezTo>
                  <a:cubicBezTo>
                    <a:pt x="6" y="108"/>
                    <a:pt x="7" y="107"/>
                    <a:pt x="7" y="107"/>
                  </a:cubicBezTo>
                  <a:cubicBezTo>
                    <a:pt x="7" y="107"/>
                    <a:pt x="7" y="107"/>
                    <a:pt x="7" y="107"/>
                  </a:cubicBezTo>
                  <a:cubicBezTo>
                    <a:pt x="7" y="107"/>
                    <a:pt x="7" y="107"/>
                    <a:pt x="7" y="107"/>
                  </a:cubicBezTo>
                  <a:cubicBezTo>
                    <a:pt x="7" y="106"/>
                    <a:pt x="7" y="106"/>
                    <a:pt x="7" y="106"/>
                  </a:cubicBezTo>
                  <a:cubicBezTo>
                    <a:pt x="7" y="106"/>
                    <a:pt x="7" y="106"/>
                    <a:pt x="8" y="106"/>
                  </a:cubicBezTo>
                  <a:cubicBezTo>
                    <a:pt x="8" y="107"/>
                    <a:pt x="8" y="107"/>
                    <a:pt x="9" y="107"/>
                  </a:cubicBezTo>
                  <a:cubicBezTo>
                    <a:pt x="9" y="107"/>
                    <a:pt x="9" y="108"/>
                    <a:pt x="9" y="108"/>
                  </a:cubicBezTo>
                  <a:cubicBezTo>
                    <a:pt x="9" y="108"/>
                    <a:pt x="9" y="108"/>
                    <a:pt x="9" y="108"/>
                  </a:cubicBezTo>
                  <a:cubicBezTo>
                    <a:pt x="9" y="108"/>
                    <a:pt x="9" y="109"/>
                    <a:pt x="9" y="109"/>
                  </a:cubicBezTo>
                  <a:cubicBezTo>
                    <a:pt x="9" y="109"/>
                    <a:pt x="10" y="109"/>
                    <a:pt x="10" y="109"/>
                  </a:cubicBezTo>
                  <a:cubicBezTo>
                    <a:pt x="10" y="109"/>
                    <a:pt x="10" y="109"/>
                    <a:pt x="10" y="109"/>
                  </a:cubicBezTo>
                  <a:cubicBezTo>
                    <a:pt x="10" y="109"/>
                    <a:pt x="11" y="109"/>
                    <a:pt x="11" y="109"/>
                  </a:cubicBezTo>
                  <a:cubicBezTo>
                    <a:pt x="11" y="109"/>
                    <a:pt x="11" y="109"/>
                    <a:pt x="11" y="109"/>
                  </a:cubicBezTo>
                  <a:cubicBezTo>
                    <a:pt x="11" y="109"/>
                    <a:pt x="11" y="109"/>
                    <a:pt x="11" y="109"/>
                  </a:cubicBezTo>
                  <a:cubicBezTo>
                    <a:pt x="11" y="109"/>
                    <a:pt x="11" y="108"/>
                    <a:pt x="12" y="108"/>
                  </a:cubicBezTo>
                  <a:cubicBezTo>
                    <a:pt x="12" y="108"/>
                    <a:pt x="12" y="108"/>
                    <a:pt x="12" y="109"/>
                  </a:cubicBezTo>
                  <a:cubicBezTo>
                    <a:pt x="12" y="109"/>
                    <a:pt x="13" y="109"/>
                    <a:pt x="13" y="109"/>
                  </a:cubicBezTo>
                  <a:cubicBezTo>
                    <a:pt x="13" y="110"/>
                    <a:pt x="13" y="110"/>
                    <a:pt x="13" y="110"/>
                  </a:cubicBezTo>
                  <a:cubicBezTo>
                    <a:pt x="13" y="110"/>
                    <a:pt x="13" y="110"/>
                    <a:pt x="13" y="110"/>
                  </a:cubicBezTo>
                  <a:cubicBezTo>
                    <a:pt x="13" y="110"/>
                    <a:pt x="13" y="110"/>
                    <a:pt x="13" y="110"/>
                  </a:cubicBezTo>
                  <a:cubicBezTo>
                    <a:pt x="13" y="110"/>
                    <a:pt x="13" y="110"/>
                    <a:pt x="13" y="110"/>
                  </a:cubicBezTo>
                  <a:cubicBezTo>
                    <a:pt x="13" y="110"/>
                    <a:pt x="13" y="109"/>
                    <a:pt x="14" y="109"/>
                  </a:cubicBezTo>
                  <a:cubicBezTo>
                    <a:pt x="14" y="110"/>
                    <a:pt x="14" y="110"/>
                    <a:pt x="13" y="110"/>
                  </a:cubicBezTo>
                  <a:cubicBezTo>
                    <a:pt x="13" y="110"/>
                    <a:pt x="13" y="110"/>
                    <a:pt x="13" y="110"/>
                  </a:cubicBezTo>
                  <a:cubicBezTo>
                    <a:pt x="13" y="110"/>
                    <a:pt x="13" y="111"/>
                    <a:pt x="13" y="111"/>
                  </a:cubicBezTo>
                  <a:cubicBezTo>
                    <a:pt x="13" y="111"/>
                    <a:pt x="13" y="111"/>
                    <a:pt x="13" y="111"/>
                  </a:cubicBezTo>
                  <a:cubicBezTo>
                    <a:pt x="13" y="111"/>
                    <a:pt x="13" y="111"/>
                    <a:pt x="14" y="111"/>
                  </a:cubicBezTo>
                  <a:cubicBezTo>
                    <a:pt x="14" y="111"/>
                    <a:pt x="14" y="111"/>
                    <a:pt x="14" y="111"/>
                  </a:cubicBezTo>
                  <a:cubicBezTo>
                    <a:pt x="14" y="111"/>
                    <a:pt x="13" y="111"/>
                    <a:pt x="13" y="111"/>
                  </a:cubicBezTo>
                  <a:cubicBezTo>
                    <a:pt x="13" y="111"/>
                    <a:pt x="13" y="111"/>
                    <a:pt x="13" y="111"/>
                  </a:cubicBezTo>
                  <a:cubicBezTo>
                    <a:pt x="13" y="111"/>
                    <a:pt x="14" y="110"/>
                    <a:pt x="14" y="110"/>
                  </a:cubicBezTo>
                  <a:cubicBezTo>
                    <a:pt x="14" y="111"/>
                    <a:pt x="14" y="111"/>
                    <a:pt x="14" y="111"/>
                  </a:cubicBezTo>
                  <a:cubicBezTo>
                    <a:pt x="14" y="111"/>
                    <a:pt x="14" y="111"/>
                    <a:pt x="15" y="111"/>
                  </a:cubicBezTo>
                  <a:cubicBezTo>
                    <a:pt x="15" y="111"/>
                    <a:pt x="15" y="111"/>
                    <a:pt x="15" y="111"/>
                  </a:cubicBezTo>
                  <a:cubicBezTo>
                    <a:pt x="15" y="111"/>
                    <a:pt x="15" y="111"/>
                    <a:pt x="15" y="111"/>
                  </a:cubicBezTo>
                  <a:cubicBezTo>
                    <a:pt x="15" y="111"/>
                    <a:pt x="15" y="111"/>
                    <a:pt x="15" y="111"/>
                  </a:cubicBezTo>
                  <a:cubicBezTo>
                    <a:pt x="15" y="111"/>
                    <a:pt x="16" y="111"/>
                    <a:pt x="16" y="111"/>
                  </a:cubicBezTo>
                  <a:cubicBezTo>
                    <a:pt x="16" y="111"/>
                    <a:pt x="16" y="111"/>
                    <a:pt x="17" y="111"/>
                  </a:cubicBezTo>
                  <a:cubicBezTo>
                    <a:pt x="17" y="111"/>
                    <a:pt x="17" y="111"/>
                    <a:pt x="17" y="111"/>
                  </a:cubicBezTo>
                  <a:cubicBezTo>
                    <a:pt x="17" y="112"/>
                    <a:pt x="17" y="112"/>
                    <a:pt x="17" y="112"/>
                  </a:cubicBezTo>
                  <a:cubicBezTo>
                    <a:pt x="18" y="112"/>
                    <a:pt x="18" y="112"/>
                    <a:pt x="18" y="112"/>
                  </a:cubicBezTo>
                  <a:cubicBezTo>
                    <a:pt x="18" y="112"/>
                    <a:pt x="18" y="112"/>
                    <a:pt x="18" y="112"/>
                  </a:cubicBezTo>
                  <a:cubicBezTo>
                    <a:pt x="19" y="112"/>
                    <a:pt x="18" y="112"/>
                    <a:pt x="19" y="111"/>
                  </a:cubicBezTo>
                  <a:cubicBezTo>
                    <a:pt x="19" y="112"/>
                    <a:pt x="19" y="112"/>
                    <a:pt x="19" y="112"/>
                  </a:cubicBezTo>
                  <a:cubicBezTo>
                    <a:pt x="19" y="112"/>
                    <a:pt x="19" y="111"/>
                    <a:pt x="19" y="111"/>
                  </a:cubicBezTo>
                  <a:cubicBezTo>
                    <a:pt x="19" y="111"/>
                    <a:pt x="19" y="111"/>
                    <a:pt x="19" y="111"/>
                  </a:cubicBezTo>
                  <a:cubicBezTo>
                    <a:pt x="19" y="111"/>
                    <a:pt x="20" y="112"/>
                    <a:pt x="20" y="112"/>
                  </a:cubicBezTo>
                  <a:cubicBezTo>
                    <a:pt x="20" y="112"/>
                    <a:pt x="20" y="112"/>
                    <a:pt x="20" y="112"/>
                  </a:cubicBezTo>
                  <a:cubicBezTo>
                    <a:pt x="20" y="111"/>
                    <a:pt x="20" y="111"/>
                    <a:pt x="20" y="111"/>
                  </a:cubicBezTo>
                  <a:cubicBezTo>
                    <a:pt x="20" y="111"/>
                    <a:pt x="21" y="111"/>
                    <a:pt x="21" y="111"/>
                  </a:cubicBezTo>
                  <a:cubicBezTo>
                    <a:pt x="21" y="111"/>
                    <a:pt x="21" y="111"/>
                    <a:pt x="21" y="111"/>
                  </a:cubicBezTo>
                  <a:cubicBezTo>
                    <a:pt x="21" y="111"/>
                    <a:pt x="21" y="111"/>
                    <a:pt x="21" y="111"/>
                  </a:cubicBezTo>
                  <a:cubicBezTo>
                    <a:pt x="21" y="111"/>
                    <a:pt x="22" y="111"/>
                    <a:pt x="22" y="111"/>
                  </a:cubicBezTo>
                  <a:cubicBezTo>
                    <a:pt x="22" y="111"/>
                    <a:pt x="22" y="111"/>
                    <a:pt x="22" y="111"/>
                  </a:cubicBezTo>
                  <a:cubicBezTo>
                    <a:pt x="22" y="111"/>
                    <a:pt x="22" y="111"/>
                    <a:pt x="22" y="111"/>
                  </a:cubicBezTo>
                  <a:cubicBezTo>
                    <a:pt x="23" y="110"/>
                    <a:pt x="23" y="110"/>
                    <a:pt x="23" y="110"/>
                  </a:cubicBezTo>
                  <a:cubicBezTo>
                    <a:pt x="23" y="110"/>
                    <a:pt x="23" y="110"/>
                    <a:pt x="23" y="110"/>
                  </a:cubicBezTo>
                  <a:cubicBezTo>
                    <a:pt x="23" y="110"/>
                    <a:pt x="23" y="110"/>
                    <a:pt x="24" y="110"/>
                  </a:cubicBezTo>
                  <a:cubicBezTo>
                    <a:pt x="24" y="110"/>
                    <a:pt x="24" y="109"/>
                    <a:pt x="24" y="109"/>
                  </a:cubicBezTo>
                  <a:cubicBezTo>
                    <a:pt x="24" y="109"/>
                    <a:pt x="24" y="108"/>
                    <a:pt x="24" y="108"/>
                  </a:cubicBezTo>
                  <a:cubicBezTo>
                    <a:pt x="25" y="108"/>
                    <a:pt x="25" y="108"/>
                    <a:pt x="26" y="107"/>
                  </a:cubicBezTo>
                  <a:cubicBezTo>
                    <a:pt x="26" y="107"/>
                    <a:pt x="26" y="107"/>
                    <a:pt x="26" y="107"/>
                  </a:cubicBezTo>
                  <a:cubicBezTo>
                    <a:pt x="26" y="107"/>
                    <a:pt x="27" y="107"/>
                    <a:pt x="27" y="106"/>
                  </a:cubicBezTo>
                  <a:cubicBezTo>
                    <a:pt x="27" y="106"/>
                    <a:pt x="27" y="105"/>
                    <a:pt x="27" y="105"/>
                  </a:cubicBezTo>
                  <a:cubicBezTo>
                    <a:pt x="28" y="104"/>
                    <a:pt x="28" y="104"/>
                    <a:pt x="28" y="104"/>
                  </a:cubicBezTo>
                  <a:cubicBezTo>
                    <a:pt x="28" y="104"/>
                    <a:pt x="29" y="104"/>
                    <a:pt x="29" y="104"/>
                  </a:cubicBezTo>
                  <a:cubicBezTo>
                    <a:pt x="29" y="104"/>
                    <a:pt x="29" y="104"/>
                    <a:pt x="30" y="104"/>
                  </a:cubicBezTo>
                  <a:cubicBezTo>
                    <a:pt x="30" y="104"/>
                    <a:pt x="30" y="104"/>
                    <a:pt x="30" y="104"/>
                  </a:cubicBezTo>
                  <a:cubicBezTo>
                    <a:pt x="30" y="104"/>
                    <a:pt x="30" y="104"/>
                    <a:pt x="30" y="104"/>
                  </a:cubicBezTo>
                  <a:cubicBezTo>
                    <a:pt x="30" y="103"/>
                    <a:pt x="30" y="103"/>
                    <a:pt x="30" y="103"/>
                  </a:cubicBezTo>
                  <a:cubicBezTo>
                    <a:pt x="31" y="103"/>
                    <a:pt x="31" y="103"/>
                    <a:pt x="31" y="103"/>
                  </a:cubicBezTo>
                  <a:cubicBezTo>
                    <a:pt x="30" y="103"/>
                    <a:pt x="30" y="103"/>
                    <a:pt x="30" y="103"/>
                  </a:cubicBezTo>
                  <a:cubicBezTo>
                    <a:pt x="30" y="103"/>
                    <a:pt x="30" y="103"/>
                    <a:pt x="29" y="104"/>
                  </a:cubicBezTo>
                  <a:cubicBezTo>
                    <a:pt x="29" y="104"/>
                    <a:pt x="29" y="104"/>
                    <a:pt x="29" y="104"/>
                  </a:cubicBezTo>
                  <a:cubicBezTo>
                    <a:pt x="29" y="104"/>
                    <a:pt x="29" y="103"/>
                    <a:pt x="30" y="103"/>
                  </a:cubicBezTo>
                  <a:cubicBezTo>
                    <a:pt x="30" y="103"/>
                    <a:pt x="30" y="103"/>
                    <a:pt x="30" y="103"/>
                  </a:cubicBezTo>
                  <a:cubicBezTo>
                    <a:pt x="30" y="102"/>
                    <a:pt x="30" y="102"/>
                    <a:pt x="30" y="102"/>
                  </a:cubicBezTo>
                  <a:cubicBezTo>
                    <a:pt x="30" y="102"/>
                    <a:pt x="30" y="102"/>
                    <a:pt x="30" y="102"/>
                  </a:cubicBezTo>
                  <a:cubicBezTo>
                    <a:pt x="29" y="102"/>
                    <a:pt x="29" y="102"/>
                    <a:pt x="29" y="102"/>
                  </a:cubicBezTo>
                  <a:cubicBezTo>
                    <a:pt x="30" y="102"/>
                    <a:pt x="30" y="101"/>
                    <a:pt x="30" y="101"/>
                  </a:cubicBezTo>
                  <a:cubicBezTo>
                    <a:pt x="30" y="101"/>
                    <a:pt x="31" y="101"/>
                    <a:pt x="31" y="101"/>
                  </a:cubicBezTo>
                  <a:cubicBezTo>
                    <a:pt x="31" y="100"/>
                    <a:pt x="31" y="100"/>
                    <a:pt x="31" y="100"/>
                  </a:cubicBezTo>
                  <a:cubicBezTo>
                    <a:pt x="31" y="100"/>
                    <a:pt x="31" y="99"/>
                    <a:pt x="31" y="99"/>
                  </a:cubicBezTo>
                  <a:cubicBezTo>
                    <a:pt x="31" y="99"/>
                    <a:pt x="31" y="98"/>
                    <a:pt x="31" y="98"/>
                  </a:cubicBezTo>
                  <a:cubicBezTo>
                    <a:pt x="31" y="98"/>
                    <a:pt x="31" y="98"/>
                    <a:pt x="32" y="97"/>
                  </a:cubicBezTo>
                  <a:cubicBezTo>
                    <a:pt x="32" y="97"/>
                    <a:pt x="32" y="96"/>
                    <a:pt x="32" y="96"/>
                  </a:cubicBezTo>
                  <a:cubicBezTo>
                    <a:pt x="32" y="96"/>
                    <a:pt x="32" y="96"/>
                    <a:pt x="32" y="96"/>
                  </a:cubicBezTo>
                  <a:cubicBezTo>
                    <a:pt x="33" y="95"/>
                    <a:pt x="33" y="95"/>
                    <a:pt x="33" y="95"/>
                  </a:cubicBezTo>
                  <a:cubicBezTo>
                    <a:pt x="33" y="95"/>
                    <a:pt x="33" y="95"/>
                    <a:pt x="33" y="94"/>
                  </a:cubicBezTo>
                  <a:cubicBezTo>
                    <a:pt x="34" y="94"/>
                    <a:pt x="34" y="94"/>
                    <a:pt x="34" y="94"/>
                  </a:cubicBezTo>
                  <a:cubicBezTo>
                    <a:pt x="34" y="93"/>
                    <a:pt x="34" y="93"/>
                    <a:pt x="34" y="92"/>
                  </a:cubicBezTo>
                  <a:cubicBezTo>
                    <a:pt x="34" y="92"/>
                    <a:pt x="34" y="92"/>
                    <a:pt x="34" y="92"/>
                  </a:cubicBezTo>
                  <a:cubicBezTo>
                    <a:pt x="34" y="92"/>
                    <a:pt x="34" y="91"/>
                    <a:pt x="34" y="91"/>
                  </a:cubicBezTo>
                  <a:cubicBezTo>
                    <a:pt x="34" y="91"/>
                    <a:pt x="34" y="90"/>
                    <a:pt x="34" y="90"/>
                  </a:cubicBezTo>
                  <a:cubicBezTo>
                    <a:pt x="34" y="89"/>
                    <a:pt x="34" y="89"/>
                    <a:pt x="34" y="89"/>
                  </a:cubicBezTo>
                  <a:cubicBezTo>
                    <a:pt x="34" y="88"/>
                    <a:pt x="34" y="88"/>
                    <a:pt x="34" y="88"/>
                  </a:cubicBezTo>
                  <a:cubicBezTo>
                    <a:pt x="35" y="87"/>
                    <a:pt x="36" y="87"/>
                    <a:pt x="36" y="87"/>
                  </a:cubicBezTo>
                  <a:cubicBezTo>
                    <a:pt x="37" y="86"/>
                    <a:pt x="37" y="86"/>
                    <a:pt x="38" y="86"/>
                  </a:cubicBezTo>
                  <a:cubicBezTo>
                    <a:pt x="38" y="85"/>
                    <a:pt x="39" y="85"/>
                    <a:pt x="40" y="84"/>
                  </a:cubicBezTo>
                  <a:cubicBezTo>
                    <a:pt x="41" y="84"/>
                    <a:pt x="41" y="84"/>
                    <a:pt x="42" y="83"/>
                  </a:cubicBezTo>
                  <a:cubicBezTo>
                    <a:pt x="42" y="83"/>
                    <a:pt x="42" y="83"/>
                    <a:pt x="42" y="83"/>
                  </a:cubicBezTo>
                  <a:cubicBezTo>
                    <a:pt x="42" y="83"/>
                    <a:pt x="42" y="82"/>
                    <a:pt x="42" y="82"/>
                  </a:cubicBezTo>
                  <a:cubicBezTo>
                    <a:pt x="43" y="82"/>
                    <a:pt x="43" y="82"/>
                    <a:pt x="43" y="82"/>
                  </a:cubicBezTo>
                  <a:cubicBezTo>
                    <a:pt x="43" y="82"/>
                    <a:pt x="43" y="82"/>
                    <a:pt x="43" y="82"/>
                  </a:cubicBezTo>
                  <a:cubicBezTo>
                    <a:pt x="43" y="82"/>
                    <a:pt x="44" y="83"/>
                    <a:pt x="44" y="82"/>
                  </a:cubicBezTo>
                  <a:cubicBezTo>
                    <a:pt x="44" y="82"/>
                    <a:pt x="44" y="83"/>
                    <a:pt x="44" y="83"/>
                  </a:cubicBezTo>
                  <a:cubicBezTo>
                    <a:pt x="44" y="83"/>
                    <a:pt x="43" y="83"/>
                    <a:pt x="43" y="83"/>
                  </a:cubicBezTo>
                  <a:cubicBezTo>
                    <a:pt x="43" y="83"/>
                    <a:pt x="43" y="83"/>
                    <a:pt x="43" y="83"/>
                  </a:cubicBezTo>
                  <a:cubicBezTo>
                    <a:pt x="44" y="83"/>
                    <a:pt x="44" y="83"/>
                    <a:pt x="45" y="83"/>
                  </a:cubicBezTo>
                  <a:cubicBezTo>
                    <a:pt x="45" y="83"/>
                    <a:pt x="45" y="83"/>
                    <a:pt x="45" y="83"/>
                  </a:cubicBezTo>
                  <a:cubicBezTo>
                    <a:pt x="45" y="83"/>
                    <a:pt x="45" y="83"/>
                    <a:pt x="45" y="83"/>
                  </a:cubicBezTo>
                  <a:cubicBezTo>
                    <a:pt x="46" y="84"/>
                    <a:pt x="46" y="84"/>
                    <a:pt x="46" y="84"/>
                  </a:cubicBezTo>
                  <a:cubicBezTo>
                    <a:pt x="46" y="84"/>
                    <a:pt x="46" y="84"/>
                    <a:pt x="46" y="84"/>
                  </a:cubicBezTo>
                  <a:cubicBezTo>
                    <a:pt x="46" y="84"/>
                    <a:pt x="46" y="84"/>
                    <a:pt x="46" y="83"/>
                  </a:cubicBezTo>
                  <a:cubicBezTo>
                    <a:pt x="46" y="83"/>
                    <a:pt x="46" y="83"/>
                    <a:pt x="46" y="83"/>
                  </a:cubicBezTo>
                  <a:cubicBezTo>
                    <a:pt x="46" y="83"/>
                    <a:pt x="46" y="83"/>
                    <a:pt x="46" y="82"/>
                  </a:cubicBezTo>
                  <a:cubicBezTo>
                    <a:pt x="46" y="83"/>
                    <a:pt x="46" y="83"/>
                    <a:pt x="46" y="83"/>
                  </a:cubicBezTo>
                  <a:cubicBezTo>
                    <a:pt x="46" y="83"/>
                    <a:pt x="46" y="83"/>
                    <a:pt x="46" y="83"/>
                  </a:cubicBezTo>
                  <a:cubicBezTo>
                    <a:pt x="46" y="84"/>
                    <a:pt x="47" y="84"/>
                    <a:pt x="47" y="84"/>
                  </a:cubicBezTo>
                  <a:cubicBezTo>
                    <a:pt x="47" y="83"/>
                    <a:pt x="47" y="83"/>
                    <a:pt x="47" y="83"/>
                  </a:cubicBezTo>
                  <a:cubicBezTo>
                    <a:pt x="48" y="83"/>
                    <a:pt x="48" y="82"/>
                    <a:pt x="48" y="82"/>
                  </a:cubicBezTo>
                  <a:cubicBezTo>
                    <a:pt x="47" y="82"/>
                    <a:pt x="47" y="82"/>
                    <a:pt x="47" y="82"/>
                  </a:cubicBezTo>
                  <a:cubicBezTo>
                    <a:pt x="47" y="81"/>
                    <a:pt x="47" y="81"/>
                    <a:pt x="47" y="81"/>
                  </a:cubicBezTo>
                  <a:cubicBezTo>
                    <a:pt x="47" y="81"/>
                    <a:pt x="46" y="81"/>
                    <a:pt x="46" y="81"/>
                  </a:cubicBezTo>
                  <a:cubicBezTo>
                    <a:pt x="46" y="81"/>
                    <a:pt x="46" y="81"/>
                    <a:pt x="46" y="81"/>
                  </a:cubicBezTo>
                  <a:cubicBezTo>
                    <a:pt x="46" y="81"/>
                    <a:pt x="46" y="81"/>
                    <a:pt x="46" y="81"/>
                  </a:cubicBezTo>
                  <a:cubicBezTo>
                    <a:pt x="46" y="81"/>
                    <a:pt x="46" y="81"/>
                    <a:pt x="46" y="81"/>
                  </a:cubicBezTo>
                  <a:cubicBezTo>
                    <a:pt x="45" y="81"/>
                    <a:pt x="45" y="81"/>
                    <a:pt x="45" y="81"/>
                  </a:cubicBezTo>
                  <a:cubicBezTo>
                    <a:pt x="45" y="81"/>
                    <a:pt x="45" y="81"/>
                    <a:pt x="45" y="81"/>
                  </a:cubicBezTo>
                  <a:cubicBezTo>
                    <a:pt x="45" y="81"/>
                    <a:pt x="44" y="81"/>
                    <a:pt x="44" y="81"/>
                  </a:cubicBezTo>
                  <a:cubicBezTo>
                    <a:pt x="44" y="81"/>
                    <a:pt x="44" y="81"/>
                    <a:pt x="44" y="81"/>
                  </a:cubicBezTo>
                  <a:cubicBezTo>
                    <a:pt x="44" y="81"/>
                    <a:pt x="45" y="81"/>
                    <a:pt x="45" y="81"/>
                  </a:cubicBezTo>
                  <a:cubicBezTo>
                    <a:pt x="45" y="81"/>
                    <a:pt x="45" y="81"/>
                    <a:pt x="45" y="81"/>
                  </a:cubicBezTo>
                  <a:cubicBezTo>
                    <a:pt x="45" y="81"/>
                    <a:pt x="45" y="81"/>
                    <a:pt x="45" y="80"/>
                  </a:cubicBezTo>
                  <a:cubicBezTo>
                    <a:pt x="45" y="80"/>
                    <a:pt x="45" y="80"/>
                    <a:pt x="45" y="80"/>
                  </a:cubicBezTo>
                  <a:cubicBezTo>
                    <a:pt x="45" y="80"/>
                    <a:pt x="45" y="79"/>
                    <a:pt x="45" y="79"/>
                  </a:cubicBezTo>
                  <a:cubicBezTo>
                    <a:pt x="45" y="79"/>
                    <a:pt x="44" y="79"/>
                    <a:pt x="45" y="79"/>
                  </a:cubicBezTo>
                  <a:cubicBezTo>
                    <a:pt x="45" y="78"/>
                    <a:pt x="45" y="78"/>
                    <a:pt x="45" y="78"/>
                  </a:cubicBezTo>
                  <a:cubicBezTo>
                    <a:pt x="45" y="78"/>
                    <a:pt x="45" y="78"/>
                    <a:pt x="45" y="78"/>
                  </a:cubicBezTo>
                  <a:cubicBezTo>
                    <a:pt x="45" y="77"/>
                    <a:pt x="45" y="76"/>
                    <a:pt x="46" y="76"/>
                  </a:cubicBezTo>
                  <a:cubicBezTo>
                    <a:pt x="46" y="76"/>
                    <a:pt x="46" y="76"/>
                    <a:pt x="46" y="76"/>
                  </a:cubicBezTo>
                  <a:cubicBezTo>
                    <a:pt x="47" y="76"/>
                    <a:pt x="47" y="76"/>
                    <a:pt x="47" y="76"/>
                  </a:cubicBezTo>
                  <a:cubicBezTo>
                    <a:pt x="47" y="75"/>
                    <a:pt x="47" y="76"/>
                    <a:pt x="47" y="75"/>
                  </a:cubicBezTo>
                  <a:cubicBezTo>
                    <a:pt x="47" y="75"/>
                    <a:pt x="47" y="75"/>
                    <a:pt x="47" y="75"/>
                  </a:cubicBezTo>
                  <a:cubicBezTo>
                    <a:pt x="48" y="75"/>
                    <a:pt x="48" y="75"/>
                    <a:pt x="48" y="75"/>
                  </a:cubicBezTo>
                  <a:cubicBezTo>
                    <a:pt x="48" y="75"/>
                    <a:pt x="49" y="74"/>
                    <a:pt x="49" y="74"/>
                  </a:cubicBezTo>
                  <a:cubicBezTo>
                    <a:pt x="49" y="74"/>
                    <a:pt x="49" y="73"/>
                    <a:pt x="49" y="73"/>
                  </a:cubicBezTo>
                  <a:cubicBezTo>
                    <a:pt x="49" y="73"/>
                    <a:pt x="49" y="73"/>
                    <a:pt x="49" y="73"/>
                  </a:cubicBezTo>
                  <a:cubicBezTo>
                    <a:pt x="50" y="72"/>
                    <a:pt x="50" y="72"/>
                    <a:pt x="50" y="71"/>
                  </a:cubicBezTo>
                  <a:cubicBezTo>
                    <a:pt x="50" y="71"/>
                    <a:pt x="50" y="70"/>
                    <a:pt x="50" y="70"/>
                  </a:cubicBezTo>
                  <a:cubicBezTo>
                    <a:pt x="51" y="70"/>
                    <a:pt x="51" y="69"/>
                    <a:pt x="51" y="69"/>
                  </a:cubicBezTo>
                  <a:cubicBezTo>
                    <a:pt x="52" y="69"/>
                    <a:pt x="52" y="69"/>
                    <a:pt x="52" y="69"/>
                  </a:cubicBezTo>
                  <a:cubicBezTo>
                    <a:pt x="52" y="69"/>
                    <a:pt x="52" y="69"/>
                    <a:pt x="52" y="69"/>
                  </a:cubicBezTo>
                  <a:cubicBezTo>
                    <a:pt x="52" y="69"/>
                    <a:pt x="52" y="69"/>
                    <a:pt x="52" y="69"/>
                  </a:cubicBezTo>
                  <a:cubicBezTo>
                    <a:pt x="52" y="69"/>
                    <a:pt x="52" y="68"/>
                    <a:pt x="52" y="68"/>
                  </a:cubicBezTo>
                  <a:cubicBezTo>
                    <a:pt x="52" y="68"/>
                    <a:pt x="52" y="68"/>
                    <a:pt x="52" y="68"/>
                  </a:cubicBezTo>
                  <a:cubicBezTo>
                    <a:pt x="53" y="68"/>
                    <a:pt x="53" y="67"/>
                    <a:pt x="53" y="67"/>
                  </a:cubicBezTo>
                  <a:cubicBezTo>
                    <a:pt x="53" y="67"/>
                    <a:pt x="53" y="66"/>
                    <a:pt x="53" y="66"/>
                  </a:cubicBezTo>
                  <a:cubicBezTo>
                    <a:pt x="54" y="66"/>
                    <a:pt x="54" y="65"/>
                    <a:pt x="54" y="65"/>
                  </a:cubicBezTo>
                  <a:cubicBezTo>
                    <a:pt x="54" y="65"/>
                    <a:pt x="55" y="65"/>
                    <a:pt x="55" y="64"/>
                  </a:cubicBezTo>
                  <a:cubicBezTo>
                    <a:pt x="55" y="64"/>
                    <a:pt x="55" y="64"/>
                    <a:pt x="55" y="64"/>
                  </a:cubicBezTo>
                  <a:cubicBezTo>
                    <a:pt x="55" y="64"/>
                    <a:pt x="55" y="63"/>
                    <a:pt x="55" y="63"/>
                  </a:cubicBezTo>
                  <a:cubicBezTo>
                    <a:pt x="56" y="63"/>
                    <a:pt x="56" y="63"/>
                    <a:pt x="56" y="63"/>
                  </a:cubicBezTo>
                  <a:cubicBezTo>
                    <a:pt x="56" y="63"/>
                    <a:pt x="55" y="63"/>
                    <a:pt x="55" y="63"/>
                  </a:cubicBezTo>
                  <a:cubicBezTo>
                    <a:pt x="55" y="62"/>
                    <a:pt x="55" y="62"/>
                    <a:pt x="55" y="62"/>
                  </a:cubicBezTo>
                  <a:cubicBezTo>
                    <a:pt x="55" y="62"/>
                    <a:pt x="55" y="62"/>
                    <a:pt x="55" y="61"/>
                  </a:cubicBezTo>
                  <a:cubicBezTo>
                    <a:pt x="55" y="61"/>
                    <a:pt x="55" y="61"/>
                    <a:pt x="55" y="61"/>
                  </a:cubicBezTo>
                  <a:cubicBezTo>
                    <a:pt x="55" y="61"/>
                    <a:pt x="55" y="61"/>
                    <a:pt x="55" y="61"/>
                  </a:cubicBezTo>
                  <a:cubicBezTo>
                    <a:pt x="54" y="61"/>
                    <a:pt x="54" y="61"/>
                    <a:pt x="54" y="61"/>
                  </a:cubicBezTo>
                  <a:cubicBezTo>
                    <a:pt x="54" y="61"/>
                    <a:pt x="54" y="61"/>
                    <a:pt x="54" y="61"/>
                  </a:cubicBezTo>
                  <a:cubicBezTo>
                    <a:pt x="54" y="61"/>
                    <a:pt x="54" y="61"/>
                    <a:pt x="54" y="61"/>
                  </a:cubicBezTo>
                  <a:cubicBezTo>
                    <a:pt x="54" y="61"/>
                    <a:pt x="54" y="60"/>
                    <a:pt x="54" y="60"/>
                  </a:cubicBezTo>
                  <a:cubicBezTo>
                    <a:pt x="54" y="60"/>
                    <a:pt x="54" y="60"/>
                    <a:pt x="54" y="59"/>
                  </a:cubicBezTo>
                  <a:cubicBezTo>
                    <a:pt x="54" y="59"/>
                    <a:pt x="54" y="59"/>
                    <a:pt x="54" y="59"/>
                  </a:cubicBezTo>
                  <a:cubicBezTo>
                    <a:pt x="55" y="59"/>
                    <a:pt x="55" y="59"/>
                    <a:pt x="55" y="59"/>
                  </a:cubicBezTo>
                  <a:cubicBezTo>
                    <a:pt x="55" y="59"/>
                    <a:pt x="55" y="59"/>
                    <a:pt x="55" y="59"/>
                  </a:cubicBezTo>
                  <a:cubicBezTo>
                    <a:pt x="55" y="59"/>
                    <a:pt x="55" y="59"/>
                    <a:pt x="55" y="59"/>
                  </a:cubicBezTo>
                  <a:cubicBezTo>
                    <a:pt x="55" y="59"/>
                    <a:pt x="55" y="59"/>
                    <a:pt x="55" y="59"/>
                  </a:cubicBezTo>
                  <a:cubicBezTo>
                    <a:pt x="55" y="59"/>
                    <a:pt x="55" y="59"/>
                    <a:pt x="56" y="58"/>
                  </a:cubicBezTo>
                  <a:cubicBezTo>
                    <a:pt x="56" y="58"/>
                    <a:pt x="56" y="58"/>
                    <a:pt x="56" y="58"/>
                  </a:cubicBezTo>
                  <a:cubicBezTo>
                    <a:pt x="56" y="58"/>
                    <a:pt x="56" y="58"/>
                    <a:pt x="56" y="58"/>
                  </a:cubicBezTo>
                  <a:close/>
                  <a:moveTo>
                    <a:pt x="56" y="57"/>
                  </a:moveTo>
                  <a:cubicBezTo>
                    <a:pt x="56" y="57"/>
                    <a:pt x="56" y="58"/>
                    <a:pt x="56" y="57"/>
                  </a:cubicBezTo>
                  <a:cubicBezTo>
                    <a:pt x="56" y="57"/>
                    <a:pt x="56" y="57"/>
                    <a:pt x="56" y="58"/>
                  </a:cubicBezTo>
                  <a:cubicBezTo>
                    <a:pt x="56" y="58"/>
                    <a:pt x="56" y="58"/>
                    <a:pt x="55" y="58"/>
                  </a:cubicBezTo>
                  <a:cubicBezTo>
                    <a:pt x="55" y="58"/>
                    <a:pt x="55" y="58"/>
                    <a:pt x="55" y="58"/>
                  </a:cubicBezTo>
                  <a:cubicBezTo>
                    <a:pt x="55" y="58"/>
                    <a:pt x="56" y="58"/>
                    <a:pt x="56" y="58"/>
                  </a:cubicBezTo>
                  <a:cubicBezTo>
                    <a:pt x="56" y="58"/>
                    <a:pt x="56" y="58"/>
                    <a:pt x="56" y="58"/>
                  </a:cubicBezTo>
                  <a:cubicBezTo>
                    <a:pt x="57" y="58"/>
                    <a:pt x="56" y="57"/>
                    <a:pt x="56" y="57"/>
                  </a:cubicBezTo>
                  <a:cubicBezTo>
                    <a:pt x="57" y="57"/>
                    <a:pt x="57" y="57"/>
                    <a:pt x="57" y="57"/>
                  </a:cubicBezTo>
                  <a:cubicBezTo>
                    <a:pt x="56" y="57"/>
                    <a:pt x="56" y="57"/>
                    <a:pt x="56" y="57"/>
                  </a:cubicBezTo>
                  <a:close/>
                  <a:moveTo>
                    <a:pt x="54" y="56"/>
                  </a:moveTo>
                  <a:cubicBezTo>
                    <a:pt x="54" y="56"/>
                    <a:pt x="54" y="56"/>
                    <a:pt x="54" y="56"/>
                  </a:cubicBezTo>
                  <a:cubicBezTo>
                    <a:pt x="54" y="56"/>
                    <a:pt x="54" y="56"/>
                    <a:pt x="53" y="56"/>
                  </a:cubicBezTo>
                  <a:cubicBezTo>
                    <a:pt x="53" y="56"/>
                    <a:pt x="53" y="56"/>
                    <a:pt x="54" y="56"/>
                  </a:cubicBezTo>
                  <a:close/>
                  <a:moveTo>
                    <a:pt x="52" y="54"/>
                  </a:moveTo>
                  <a:cubicBezTo>
                    <a:pt x="52" y="55"/>
                    <a:pt x="52" y="55"/>
                    <a:pt x="52" y="55"/>
                  </a:cubicBezTo>
                  <a:cubicBezTo>
                    <a:pt x="52" y="55"/>
                    <a:pt x="52" y="55"/>
                    <a:pt x="52" y="55"/>
                  </a:cubicBezTo>
                  <a:cubicBezTo>
                    <a:pt x="53" y="55"/>
                    <a:pt x="53" y="55"/>
                    <a:pt x="53" y="54"/>
                  </a:cubicBezTo>
                  <a:cubicBezTo>
                    <a:pt x="53" y="54"/>
                    <a:pt x="53" y="54"/>
                    <a:pt x="53" y="54"/>
                  </a:cubicBezTo>
                  <a:cubicBezTo>
                    <a:pt x="54" y="54"/>
                    <a:pt x="53" y="54"/>
                    <a:pt x="53" y="53"/>
                  </a:cubicBezTo>
                  <a:cubicBezTo>
                    <a:pt x="53" y="54"/>
                    <a:pt x="53" y="54"/>
                    <a:pt x="53" y="54"/>
                  </a:cubicBezTo>
                  <a:cubicBezTo>
                    <a:pt x="53" y="54"/>
                    <a:pt x="53" y="54"/>
                    <a:pt x="53" y="53"/>
                  </a:cubicBezTo>
                  <a:cubicBezTo>
                    <a:pt x="53" y="54"/>
                    <a:pt x="53" y="54"/>
                    <a:pt x="53" y="54"/>
                  </a:cubicBezTo>
                  <a:cubicBezTo>
                    <a:pt x="52" y="54"/>
                    <a:pt x="52" y="54"/>
                    <a:pt x="53" y="54"/>
                  </a:cubicBezTo>
                  <a:cubicBezTo>
                    <a:pt x="53" y="55"/>
                    <a:pt x="53" y="55"/>
                    <a:pt x="52" y="54"/>
                  </a:cubicBezTo>
                  <a:close/>
                  <a:moveTo>
                    <a:pt x="84" y="27"/>
                  </a:moveTo>
                  <a:cubicBezTo>
                    <a:pt x="84" y="27"/>
                    <a:pt x="83" y="27"/>
                    <a:pt x="83" y="27"/>
                  </a:cubicBezTo>
                  <a:cubicBezTo>
                    <a:pt x="83" y="27"/>
                    <a:pt x="83" y="27"/>
                    <a:pt x="83" y="27"/>
                  </a:cubicBezTo>
                  <a:cubicBezTo>
                    <a:pt x="83" y="26"/>
                    <a:pt x="82" y="26"/>
                    <a:pt x="82" y="26"/>
                  </a:cubicBezTo>
                  <a:cubicBezTo>
                    <a:pt x="82" y="26"/>
                    <a:pt x="82" y="26"/>
                    <a:pt x="82" y="26"/>
                  </a:cubicBezTo>
                  <a:cubicBezTo>
                    <a:pt x="82" y="26"/>
                    <a:pt x="82" y="26"/>
                    <a:pt x="81" y="26"/>
                  </a:cubicBezTo>
                  <a:cubicBezTo>
                    <a:pt x="81" y="26"/>
                    <a:pt x="81" y="26"/>
                    <a:pt x="81" y="26"/>
                  </a:cubicBezTo>
                  <a:cubicBezTo>
                    <a:pt x="81" y="26"/>
                    <a:pt x="81" y="26"/>
                    <a:pt x="81" y="26"/>
                  </a:cubicBezTo>
                  <a:cubicBezTo>
                    <a:pt x="81" y="26"/>
                    <a:pt x="81" y="27"/>
                    <a:pt x="81" y="27"/>
                  </a:cubicBezTo>
                  <a:cubicBezTo>
                    <a:pt x="80" y="27"/>
                    <a:pt x="80" y="27"/>
                    <a:pt x="80" y="27"/>
                  </a:cubicBezTo>
                  <a:cubicBezTo>
                    <a:pt x="80" y="27"/>
                    <a:pt x="80" y="27"/>
                    <a:pt x="80" y="27"/>
                  </a:cubicBezTo>
                  <a:cubicBezTo>
                    <a:pt x="80" y="27"/>
                    <a:pt x="80" y="27"/>
                    <a:pt x="79" y="27"/>
                  </a:cubicBezTo>
                  <a:cubicBezTo>
                    <a:pt x="79" y="27"/>
                    <a:pt x="79" y="27"/>
                    <a:pt x="79" y="27"/>
                  </a:cubicBezTo>
                  <a:cubicBezTo>
                    <a:pt x="79" y="28"/>
                    <a:pt x="79" y="28"/>
                    <a:pt x="79" y="28"/>
                  </a:cubicBezTo>
                  <a:cubicBezTo>
                    <a:pt x="79" y="28"/>
                    <a:pt x="78" y="28"/>
                    <a:pt x="79" y="28"/>
                  </a:cubicBezTo>
                  <a:cubicBezTo>
                    <a:pt x="78" y="29"/>
                    <a:pt x="78" y="29"/>
                    <a:pt x="78" y="29"/>
                  </a:cubicBezTo>
                  <a:cubicBezTo>
                    <a:pt x="78" y="29"/>
                    <a:pt x="78" y="29"/>
                    <a:pt x="78" y="29"/>
                  </a:cubicBezTo>
                  <a:cubicBezTo>
                    <a:pt x="78" y="29"/>
                    <a:pt x="77" y="29"/>
                    <a:pt x="77" y="30"/>
                  </a:cubicBezTo>
                  <a:cubicBezTo>
                    <a:pt x="77" y="30"/>
                    <a:pt x="77" y="30"/>
                    <a:pt x="77" y="30"/>
                  </a:cubicBezTo>
                  <a:cubicBezTo>
                    <a:pt x="77" y="30"/>
                    <a:pt x="76" y="30"/>
                    <a:pt x="76" y="30"/>
                  </a:cubicBezTo>
                  <a:cubicBezTo>
                    <a:pt x="75" y="30"/>
                    <a:pt x="75" y="30"/>
                    <a:pt x="75" y="30"/>
                  </a:cubicBezTo>
                  <a:cubicBezTo>
                    <a:pt x="75" y="30"/>
                    <a:pt x="75" y="30"/>
                    <a:pt x="75" y="30"/>
                  </a:cubicBezTo>
                  <a:cubicBezTo>
                    <a:pt x="75" y="30"/>
                    <a:pt x="75" y="30"/>
                    <a:pt x="75" y="30"/>
                  </a:cubicBezTo>
                  <a:cubicBezTo>
                    <a:pt x="75" y="30"/>
                    <a:pt x="75" y="30"/>
                    <a:pt x="75" y="30"/>
                  </a:cubicBezTo>
                  <a:cubicBezTo>
                    <a:pt x="75" y="30"/>
                    <a:pt x="74" y="30"/>
                    <a:pt x="74" y="30"/>
                  </a:cubicBezTo>
                  <a:cubicBezTo>
                    <a:pt x="74" y="29"/>
                    <a:pt x="73" y="29"/>
                    <a:pt x="73" y="29"/>
                  </a:cubicBezTo>
                  <a:cubicBezTo>
                    <a:pt x="73" y="29"/>
                    <a:pt x="73" y="29"/>
                    <a:pt x="73" y="29"/>
                  </a:cubicBezTo>
                  <a:cubicBezTo>
                    <a:pt x="72" y="29"/>
                    <a:pt x="72" y="29"/>
                    <a:pt x="71" y="28"/>
                  </a:cubicBezTo>
                  <a:cubicBezTo>
                    <a:pt x="71" y="28"/>
                    <a:pt x="71" y="28"/>
                    <a:pt x="71" y="28"/>
                  </a:cubicBezTo>
                  <a:cubicBezTo>
                    <a:pt x="71" y="28"/>
                    <a:pt x="71" y="28"/>
                    <a:pt x="71" y="28"/>
                  </a:cubicBezTo>
                  <a:cubicBezTo>
                    <a:pt x="70" y="28"/>
                    <a:pt x="70" y="28"/>
                    <a:pt x="70" y="28"/>
                  </a:cubicBezTo>
                  <a:cubicBezTo>
                    <a:pt x="70" y="28"/>
                    <a:pt x="69" y="27"/>
                    <a:pt x="69" y="27"/>
                  </a:cubicBezTo>
                  <a:cubicBezTo>
                    <a:pt x="69" y="27"/>
                    <a:pt x="69" y="27"/>
                    <a:pt x="69" y="27"/>
                  </a:cubicBezTo>
                  <a:cubicBezTo>
                    <a:pt x="68" y="27"/>
                    <a:pt x="68" y="27"/>
                    <a:pt x="68" y="27"/>
                  </a:cubicBezTo>
                  <a:cubicBezTo>
                    <a:pt x="68" y="27"/>
                    <a:pt x="68" y="27"/>
                    <a:pt x="68" y="27"/>
                  </a:cubicBezTo>
                  <a:cubicBezTo>
                    <a:pt x="68" y="27"/>
                    <a:pt x="68" y="27"/>
                    <a:pt x="67" y="27"/>
                  </a:cubicBezTo>
                  <a:cubicBezTo>
                    <a:pt x="67" y="27"/>
                    <a:pt x="67" y="27"/>
                    <a:pt x="67" y="26"/>
                  </a:cubicBezTo>
                  <a:cubicBezTo>
                    <a:pt x="67" y="26"/>
                    <a:pt x="67" y="26"/>
                    <a:pt x="67" y="26"/>
                  </a:cubicBezTo>
                  <a:cubicBezTo>
                    <a:pt x="67" y="26"/>
                    <a:pt x="67" y="26"/>
                    <a:pt x="67" y="26"/>
                  </a:cubicBezTo>
                  <a:cubicBezTo>
                    <a:pt x="67" y="26"/>
                    <a:pt x="67" y="26"/>
                    <a:pt x="67" y="26"/>
                  </a:cubicBezTo>
                  <a:cubicBezTo>
                    <a:pt x="67" y="26"/>
                    <a:pt x="67" y="26"/>
                    <a:pt x="67" y="26"/>
                  </a:cubicBezTo>
                  <a:cubicBezTo>
                    <a:pt x="67" y="25"/>
                    <a:pt x="67" y="25"/>
                    <a:pt x="67" y="25"/>
                  </a:cubicBezTo>
                  <a:cubicBezTo>
                    <a:pt x="67" y="25"/>
                    <a:pt x="67" y="25"/>
                    <a:pt x="67" y="25"/>
                  </a:cubicBezTo>
                  <a:cubicBezTo>
                    <a:pt x="67" y="25"/>
                    <a:pt x="67" y="24"/>
                    <a:pt x="67" y="24"/>
                  </a:cubicBezTo>
                  <a:cubicBezTo>
                    <a:pt x="67" y="24"/>
                    <a:pt x="67" y="24"/>
                    <a:pt x="67" y="24"/>
                  </a:cubicBezTo>
                  <a:cubicBezTo>
                    <a:pt x="67" y="24"/>
                    <a:pt x="67" y="23"/>
                    <a:pt x="67" y="23"/>
                  </a:cubicBezTo>
                  <a:cubicBezTo>
                    <a:pt x="67" y="23"/>
                    <a:pt x="67" y="22"/>
                    <a:pt x="67" y="22"/>
                  </a:cubicBezTo>
                  <a:cubicBezTo>
                    <a:pt x="67" y="22"/>
                    <a:pt x="67" y="22"/>
                    <a:pt x="67" y="22"/>
                  </a:cubicBezTo>
                  <a:cubicBezTo>
                    <a:pt x="66" y="22"/>
                    <a:pt x="66" y="22"/>
                    <a:pt x="66" y="22"/>
                  </a:cubicBezTo>
                  <a:cubicBezTo>
                    <a:pt x="66" y="22"/>
                    <a:pt x="66" y="22"/>
                    <a:pt x="66" y="22"/>
                  </a:cubicBezTo>
                  <a:cubicBezTo>
                    <a:pt x="66" y="22"/>
                    <a:pt x="66" y="21"/>
                    <a:pt x="66" y="21"/>
                  </a:cubicBezTo>
                  <a:cubicBezTo>
                    <a:pt x="66" y="21"/>
                    <a:pt x="67" y="21"/>
                    <a:pt x="66" y="21"/>
                  </a:cubicBezTo>
                  <a:cubicBezTo>
                    <a:pt x="66" y="20"/>
                    <a:pt x="66" y="20"/>
                    <a:pt x="66" y="20"/>
                  </a:cubicBezTo>
                  <a:cubicBezTo>
                    <a:pt x="65" y="20"/>
                    <a:pt x="65" y="20"/>
                    <a:pt x="66" y="20"/>
                  </a:cubicBezTo>
                  <a:cubicBezTo>
                    <a:pt x="66" y="20"/>
                    <a:pt x="66" y="20"/>
                    <a:pt x="66" y="20"/>
                  </a:cubicBezTo>
                  <a:cubicBezTo>
                    <a:pt x="66" y="20"/>
                    <a:pt x="66" y="19"/>
                    <a:pt x="66" y="19"/>
                  </a:cubicBezTo>
                  <a:cubicBezTo>
                    <a:pt x="66" y="19"/>
                    <a:pt x="66" y="19"/>
                    <a:pt x="66" y="19"/>
                  </a:cubicBezTo>
                  <a:cubicBezTo>
                    <a:pt x="65" y="19"/>
                    <a:pt x="65" y="20"/>
                    <a:pt x="65" y="20"/>
                  </a:cubicBezTo>
                  <a:cubicBezTo>
                    <a:pt x="65" y="20"/>
                    <a:pt x="65" y="20"/>
                    <a:pt x="65" y="19"/>
                  </a:cubicBezTo>
                  <a:cubicBezTo>
                    <a:pt x="65" y="19"/>
                    <a:pt x="65" y="19"/>
                    <a:pt x="65" y="19"/>
                  </a:cubicBezTo>
                  <a:cubicBezTo>
                    <a:pt x="65" y="19"/>
                    <a:pt x="64" y="19"/>
                    <a:pt x="64" y="19"/>
                  </a:cubicBezTo>
                  <a:cubicBezTo>
                    <a:pt x="65" y="19"/>
                    <a:pt x="65" y="19"/>
                    <a:pt x="65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8"/>
                    <a:pt x="64" y="17"/>
                    <a:pt x="63" y="17"/>
                  </a:cubicBezTo>
                  <a:cubicBezTo>
                    <a:pt x="63" y="17"/>
                    <a:pt x="63" y="17"/>
                    <a:pt x="63" y="17"/>
                  </a:cubicBezTo>
                  <a:cubicBezTo>
                    <a:pt x="63" y="18"/>
                    <a:pt x="63" y="18"/>
                    <a:pt x="63" y="18"/>
                  </a:cubicBezTo>
                  <a:cubicBezTo>
                    <a:pt x="63" y="18"/>
                    <a:pt x="63" y="18"/>
                    <a:pt x="63" y="18"/>
                  </a:cubicBezTo>
                  <a:cubicBezTo>
                    <a:pt x="63" y="18"/>
                    <a:pt x="63" y="18"/>
                    <a:pt x="63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9"/>
                    <a:pt x="64" y="19"/>
                    <a:pt x="64" y="19"/>
                  </a:cubicBezTo>
                  <a:cubicBezTo>
                    <a:pt x="64" y="19"/>
                    <a:pt x="64" y="19"/>
                    <a:pt x="64" y="19"/>
                  </a:cubicBezTo>
                  <a:cubicBezTo>
                    <a:pt x="64" y="20"/>
                    <a:pt x="64" y="20"/>
                    <a:pt x="64" y="20"/>
                  </a:cubicBezTo>
                  <a:cubicBezTo>
                    <a:pt x="64" y="20"/>
                    <a:pt x="64" y="20"/>
                    <a:pt x="64" y="20"/>
                  </a:cubicBezTo>
                  <a:cubicBezTo>
                    <a:pt x="64" y="20"/>
                    <a:pt x="64" y="20"/>
                    <a:pt x="64" y="20"/>
                  </a:cubicBezTo>
                  <a:cubicBezTo>
                    <a:pt x="63" y="20"/>
                    <a:pt x="63" y="21"/>
                    <a:pt x="64" y="21"/>
                  </a:cubicBezTo>
                  <a:cubicBezTo>
                    <a:pt x="64" y="21"/>
                    <a:pt x="64" y="21"/>
                    <a:pt x="64" y="21"/>
                  </a:cubicBezTo>
                  <a:cubicBezTo>
                    <a:pt x="64" y="21"/>
                    <a:pt x="64" y="22"/>
                    <a:pt x="64" y="22"/>
                  </a:cubicBezTo>
                  <a:cubicBezTo>
                    <a:pt x="64" y="22"/>
                    <a:pt x="64" y="22"/>
                    <a:pt x="64" y="23"/>
                  </a:cubicBezTo>
                  <a:cubicBezTo>
                    <a:pt x="64" y="23"/>
                    <a:pt x="64" y="23"/>
                    <a:pt x="64" y="23"/>
                  </a:cubicBezTo>
                  <a:cubicBezTo>
                    <a:pt x="64" y="23"/>
                    <a:pt x="64" y="23"/>
                    <a:pt x="64" y="23"/>
                  </a:cubicBezTo>
                  <a:cubicBezTo>
                    <a:pt x="64" y="23"/>
                    <a:pt x="64" y="23"/>
                    <a:pt x="64" y="23"/>
                  </a:cubicBezTo>
                  <a:cubicBezTo>
                    <a:pt x="63" y="23"/>
                    <a:pt x="63" y="24"/>
                    <a:pt x="63" y="23"/>
                  </a:cubicBezTo>
                  <a:cubicBezTo>
                    <a:pt x="63" y="23"/>
                    <a:pt x="63" y="23"/>
                    <a:pt x="63" y="22"/>
                  </a:cubicBezTo>
                  <a:cubicBezTo>
                    <a:pt x="63" y="22"/>
                    <a:pt x="63" y="22"/>
                    <a:pt x="63" y="22"/>
                  </a:cubicBezTo>
                  <a:cubicBezTo>
                    <a:pt x="63" y="21"/>
                    <a:pt x="62" y="21"/>
                    <a:pt x="62" y="21"/>
                  </a:cubicBezTo>
                  <a:cubicBezTo>
                    <a:pt x="62" y="21"/>
                    <a:pt x="62" y="21"/>
                    <a:pt x="62" y="21"/>
                  </a:cubicBezTo>
                  <a:cubicBezTo>
                    <a:pt x="62" y="21"/>
                    <a:pt x="61" y="21"/>
                    <a:pt x="61" y="21"/>
                  </a:cubicBezTo>
                  <a:cubicBezTo>
                    <a:pt x="61" y="21"/>
                    <a:pt x="61" y="21"/>
                    <a:pt x="61" y="21"/>
                  </a:cubicBezTo>
                  <a:cubicBezTo>
                    <a:pt x="61" y="21"/>
                    <a:pt x="61" y="21"/>
                    <a:pt x="60" y="21"/>
                  </a:cubicBezTo>
                  <a:cubicBezTo>
                    <a:pt x="60" y="21"/>
                    <a:pt x="60" y="21"/>
                    <a:pt x="60" y="21"/>
                  </a:cubicBezTo>
                  <a:cubicBezTo>
                    <a:pt x="60" y="21"/>
                    <a:pt x="60" y="21"/>
                    <a:pt x="60" y="21"/>
                  </a:cubicBezTo>
                  <a:cubicBezTo>
                    <a:pt x="60" y="20"/>
                    <a:pt x="60" y="20"/>
                    <a:pt x="60" y="20"/>
                  </a:cubicBezTo>
                  <a:cubicBezTo>
                    <a:pt x="59" y="20"/>
                    <a:pt x="59" y="20"/>
                    <a:pt x="59" y="20"/>
                  </a:cubicBezTo>
                  <a:cubicBezTo>
                    <a:pt x="59" y="20"/>
                    <a:pt x="59" y="20"/>
                    <a:pt x="59" y="20"/>
                  </a:cubicBezTo>
                  <a:cubicBezTo>
                    <a:pt x="59" y="20"/>
                    <a:pt x="59" y="20"/>
                    <a:pt x="59" y="20"/>
                  </a:cubicBezTo>
                  <a:cubicBezTo>
                    <a:pt x="59" y="19"/>
                    <a:pt x="59" y="19"/>
                    <a:pt x="59" y="19"/>
                  </a:cubicBezTo>
                  <a:cubicBezTo>
                    <a:pt x="59" y="19"/>
                    <a:pt x="59" y="19"/>
                    <a:pt x="59" y="19"/>
                  </a:cubicBezTo>
                  <a:cubicBezTo>
                    <a:pt x="59" y="18"/>
                    <a:pt x="59" y="18"/>
                    <a:pt x="59" y="18"/>
                  </a:cubicBezTo>
                  <a:cubicBezTo>
                    <a:pt x="59" y="18"/>
                    <a:pt x="59" y="18"/>
                    <a:pt x="59" y="18"/>
                  </a:cubicBezTo>
                  <a:cubicBezTo>
                    <a:pt x="59" y="18"/>
                    <a:pt x="59" y="18"/>
                    <a:pt x="59" y="18"/>
                  </a:cubicBezTo>
                  <a:cubicBezTo>
                    <a:pt x="59" y="17"/>
                    <a:pt x="59" y="17"/>
                    <a:pt x="59" y="17"/>
                  </a:cubicBezTo>
                  <a:cubicBezTo>
                    <a:pt x="59" y="17"/>
                    <a:pt x="59" y="17"/>
                    <a:pt x="59" y="17"/>
                  </a:cubicBezTo>
                  <a:cubicBezTo>
                    <a:pt x="59" y="17"/>
                    <a:pt x="59" y="16"/>
                    <a:pt x="59" y="16"/>
                  </a:cubicBezTo>
                  <a:cubicBezTo>
                    <a:pt x="59" y="16"/>
                    <a:pt x="60" y="17"/>
                    <a:pt x="60" y="16"/>
                  </a:cubicBezTo>
                  <a:cubicBezTo>
                    <a:pt x="60" y="16"/>
                    <a:pt x="60" y="16"/>
                    <a:pt x="59" y="16"/>
                  </a:cubicBezTo>
                  <a:cubicBezTo>
                    <a:pt x="59" y="16"/>
                    <a:pt x="59" y="16"/>
                    <a:pt x="59" y="16"/>
                  </a:cubicBezTo>
                  <a:cubicBezTo>
                    <a:pt x="59" y="16"/>
                    <a:pt x="59" y="16"/>
                    <a:pt x="59" y="16"/>
                  </a:cubicBezTo>
                  <a:cubicBezTo>
                    <a:pt x="59" y="16"/>
                    <a:pt x="59" y="16"/>
                    <a:pt x="59" y="16"/>
                  </a:cubicBezTo>
                  <a:cubicBezTo>
                    <a:pt x="60" y="16"/>
                    <a:pt x="59" y="16"/>
                    <a:pt x="59" y="16"/>
                  </a:cubicBezTo>
                  <a:cubicBezTo>
                    <a:pt x="59" y="15"/>
                    <a:pt x="59" y="15"/>
                    <a:pt x="59" y="15"/>
                  </a:cubicBezTo>
                  <a:cubicBezTo>
                    <a:pt x="59" y="15"/>
                    <a:pt x="58" y="15"/>
                    <a:pt x="58" y="14"/>
                  </a:cubicBezTo>
                  <a:cubicBezTo>
                    <a:pt x="58" y="14"/>
                    <a:pt x="58" y="14"/>
                    <a:pt x="58" y="14"/>
                  </a:cubicBezTo>
                  <a:cubicBezTo>
                    <a:pt x="58" y="14"/>
                    <a:pt x="58" y="14"/>
                    <a:pt x="58" y="14"/>
                  </a:cubicBezTo>
                  <a:cubicBezTo>
                    <a:pt x="57" y="13"/>
                    <a:pt x="57" y="13"/>
                    <a:pt x="57" y="12"/>
                  </a:cubicBezTo>
                  <a:cubicBezTo>
                    <a:pt x="57" y="12"/>
                    <a:pt x="57" y="12"/>
                    <a:pt x="57" y="12"/>
                  </a:cubicBezTo>
                  <a:cubicBezTo>
                    <a:pt x="57" y="12"/>
                    <a:pt x="57" y="12"/>
                    <a:pt x="57" y="12"/>
                  </a:cubicBezTo>
                  <a:cubicBezTo>
                    <a:pt x="57" y="12"/>
                    <a:pt x="57" y="12"/>
                    <a:pt x="56" y="12"/>
                  </a:cubicBezTo>
                  <a:cubicBezTo>
                    <a:pt x="56" y="12"/>
                    <a:pt x="56" y="12"/>
                    <a:pt x="56" y="11"/>
                  </a:cubicBezTo>
                  <a:cubicBezTo>
                    <a:pt x="56" y="11"/>
                    <a:pt x="56" y="11"/>
                    <a:pt x="56" y="11"/>
                  </a:cubicBezTo>
                  <a:cubicBezTo>
                    <a:pt x="57" y="11"/>
                    <a:pt x="57" y="11"/>
                    <a:pt x="57" y="11"/>
                  </a:cubicBezTo>
                  <a:cubicBezTo>
                    <a:pt x="57" y="11"/>
                    <a:pt x="57" y="12"/>
                    <a:pt x="57" y="12"/>
                  </a:cubicBezTo>
                  <a:cubicBezTo>
                    <a:pt x="57" y="12"/>
                    <a:pt x="58" y="12"/>
                    <a:pt x="58" y="12"/>
                  </a:cubicBezTo>
                  <a:cubicBezTo>
                    <a:pt x="58" y="12"/>
                    <a:pt x="58" y="12"/>
                    <a:pt x="58" y="12"/>
                  </a:cubicBezTo>
                  <a:cubicBezTo>
                    <a:pt x="58" y="11"/>
                    <a:pt x="58" y="11"/>
                    <a:pt x="58" y="11"/>
                  </a:cubicBezTo>
                  <a:cubicBezTo>
                    <a:pt x="57" y="11"/>
                    <a:pt x="57" y="11"/>
                    <a:pt x="57" y="10"/>
                  </a:cubicBezTo>
                  <a:cubicBezTo>
                    <a:pt x="57" y="10"/>
                    <a:pt x="58" y="10"/>
                    <a:pt x="58" y="10"/>
                  </a:cubicBezTo>
                  <a:cubicBezTo>
                    <a:pt x="58" y="10"/>
                    <a:pt x="58" y="10"/>
                    <a:pt x="57" y="10"/>
                  </a:cubicBezTo>
                  <a:cubicBezTo>
                    <a:pt x="57" y="10"/>
                    <a:pt x="57" y="9"/>
                    <a:pt x="57" y="9"/>
                  </a:cubicBezTo>
                  <a:cubicBezTo>
                    <a:pt x="57" y="9"/>
                    <a:pt x="57" y="9"/>
                    <a:pt x="57" y="9"/>
                  </a:cubicBezTo>
                  <a:cubicBezTo>
                    <a:pt x="57" y="9"/>
                    <a:pt x="57" y="9"/>
                    <a:pt x="57" y="9"/>
                  </a:cubicBezTo>
                  <a:cubicBezTo>
                    <a:pt x="57" y="9"/>
                    <a:pt x="56" y="9"/>
                    <a:pt x="56" y="9"/>
                  </a:cubicBezTo>
                  <a:cubicBezTo>
                    <a:pt x="56" y="8"/>
                    <a:pt x="56" y="8"/>
                    <a:pt x="56" y="8"/>
                  </a:cubicBezTo>
                  <a:cubicBezTo>
                    <a:pt x="56" y="8"/>
                    <a:pt x="56" y="8"/>
                    <a:pt x="57" y="8"/>
                  </a:cubicBezTo>
                  <a:cubicBezTo>
                    <a:pt x="56" y="8"/>
                    <a:pt x="56" y="8"/>
                    <a:pt x="56" y="7"/>
                  </a:cubicBezTo>
                  <a:cubicBezTo>
                    <a:pt x="56" y="7"/>
                    <a:pt x="56" y="7"/>
                    <a:pt x="56" y="7"/>
                  </a:cubicBezTo>
                  <a:cubicBezTo>
                    <a:pt x="56" y="7"/>
                    <a:pt x="56" y="7"/>
                    <a:pt x="56" y="7"/>
                  </a:cubicBezTo>
                  <a:cubicBezTo>
                    <a:pt x="56" y="7"/>
                    <a:pt x="55" y="7"/>
                    <a:pt x="55" y="7"/>
                  </a:cubicBezTo>
                  <a:cubicBezTo>
                    <a:pt x="55" y="7"/>
                    <a:pt x="55" y="7"/>
                    <a:pt x="55" y="7"/>
                  </a:cubicBezTo>
                  <a:cubicBezTo>
                    <a:pt x="55" y="7"/>
                    <a:pt x="55" y="7"/>
                    <a:pt x="55" y="7"/>
                  </a:cubicBezTo>
                  <a:cubicBezTo>
                    <a:pt x="55" y="8"/>
                    <a:pt x="55" y="8"/>
                    <a:pt x="55" y="8"/>
                  </a:cubicBezTo>
                  <a:cubicBezTo>
                    <a:pt x="55" y="8"/>
                    <a:pt x="55" y="8"/>
                    <a:pt x="55" y="8"/>
                  </a:cubicBezTo>
                  <a:cubicBezTo>
                    <a:pt x="55" y="8"/>
                    <a:pt x="55" y="8"/>
                    <a:pt x="55" y="8"/>
                  </a:cubicBezTo>
                  <a:cubicBezTo>
                    <a:pt x="55" y="7"/>
                    <a:pt x="55" y="7"/>
                    <a:pt x="55" y="7"/>
                  </a:cubicBezTo>
                  <a:cubicBezTo>
                    <a:pt x="54" y="7"/>
                    <a:pt x="54" y="7"/>
                    <a:pt x="54" y="7"/>
                  </a:cubicBezTo>
                  <a:cubicBezTo>
                    <a:pt x="54" y="7"/>
                    <a:pt x="54" y="7"/>
                    <a:pt x="54" y="7"/>
                  </a:cubicBezTo>
                  <a:cubicBezTo>
                    <a:pt x="54" y="7"/>
                    <a:pt x="54" y="7"/>
                    <a:pt x="54" y="7"/>
                  </a:cubicBezTo>
                  <a:cubicBezTo>
                    <a:pt x="54" y="6"/>
                    <a:pt x="54" y="6"/>
                    <a:pt x="54" y="6"/>
                  </a:cubicBezTo>
                  <a:cubicBezTo>
                    <a:pt x="54" y="6"/>
                    <a:pt x="54" y="6"/>
                    <a:pt x="54" y="6"/>
                  </a:cubicBezTo>
                  <a:cubicBezTo>
                    <a:pt x="54" y="7"/>
                    <a:pt x="55" y="7"/>
                    <a:pt x="55" y="6"/>
                  </a:cubicBezTo>
                  <a:cubicBezTo>
                    <a:pt x="55" y="6"/>
                    <a:pt x="55" y="6"/>
                    <a:pt x="55" y="6"/>
                  </a:cubicBezTo>
                  <a:cubicBezTo>
                    <a:pt x="55" y="6"/>
                    <a:pt x="54" y="6"/>
                    <a:pt x="54" y="6"/>
                  </a:cubicBezTo>
                  <a:cubicBezTo>
                    <a:pt x="54" y="6"/>
                    <a:pt x="54" y="6"/>
                    <a:pt x="54" y="6"/>
                  </a:cubicBezTo>
                  <a:cubicBezTo>
                    <a:pt x="54" y="6"/>
                    <a:pt x="54" y="5"/>
                    <a:pt x="53" y="5"/>
                  </a:cubicBezTo>
                  <a:cubicBezTo>
                    <a:pt x="53" y="5"/>
                    <a:pt x="53" y="5"/>
                    <a:pt x="53" y="5"/>
                  </a:cubicBezTo>
                  <a:cubicBezTo>
                    <a:pt x="53" y="5"/>
                    <a:pt x="53" y="5"/>
                    <a:pt x="53" y="5"/>
                  </a:cubicBezTo>
                  <a:cubicBezTo>
                    <a:pt x="53" y="5"/>
                    <a:pt x="53" y="5"/>
                    <a:pt x="53" y="5"/>
                  </a:cubicBezTo>
                  <a:cubicBezTo>
                    <a:pt x="52" y="5"/>
                    <a:pt x="53" y="5"/>
                    <a:pt x="52" y="5"/>
                  </a:cubicBezTo>
                  <a:cubicBezTo>
                    <a:pt x="52" y="5"/>
                    <a:pt x="52" y="6"/>
                    <a:pt x="52" y="6"/>
                  </a:cubicBezTo>
                  <a:cubicBezTo>
                    <a:pt x="52" y="6"/>
                    <a:pt x="52" y="5"/>
                    <a:pt x="52" y="5"/>
                  </a:cubicBezTo>
                  <a:cubicBezTo>
                    <a:pt x="52" y="5"/>
                    <a:pt x="52" y="5"/>
                    <a:pt x="52" y="5"/>
                  </a:cubicBezTo>
                  <a:cubicBezTo>
                    <a:pt x="52" y="5"/>
                    <a:pt x="52" y="5"/>
                    <a:pt x="52" y="5"/>
                  </a:cubicBezTo>
                  <a:cubicBezTo>
                    <a:pt x="52" y="5"/>
                    <a:pt x="52" y="5"/>
                    <a:pt x="52" y="5"/>
                  </a:cubicBezTo>
                  <a:cubicBezTo>
                    <a:pt x="51" y="5"/>
                    <a:pt x="51" y="5"/>
                    <a:pt x="51" y="5"/>
                  </a:cubicBezTo>
                  <a:cubicBezTo>
                    <a:pt x="51" y="5"/>
                    <a:pt x="51" y="5"/>
                    <a:pt x="51" y="5"/>
                  </a:cubicBezTo>
                  <a:cubicBezTo>
                    <a:pt x="51" y="5"/>
                    <a:pt x="51" y="5"/>
                    <a:pt x="51" y="5"/>
                  </a:cubicBezTo>
                  <a:cubicBezTo>
                    <a:pt x="51" y="5"/>
                    <a:pt x="51" y="5"/>
                    <a:pt x="51" y="5"/>
                  </a:cubicBezTo>
                  <a:cubicBezTo>
                    <a:pt x="51" y="5"/>
                    <a:pt x="51" y="5"/>
                    <a:pt x="51" y="5"/>
                  </a:cubicBezTo>
                  <a:cubicBezTo>
                    <a:pt x="50" y="5"/>
                    <a:pt x="50" y="5"/>
                    <a:pt x="50" y="5"/>
                  </a:cubicBezTo>
                  <a:cubicBezTo>
                    <a:pt x="50" y="5"/>
                    <a:pt x="50" y="5"/>
                    <a:pt x="50" y="5"/>
                  </a:cubicBezTo>
                  <a:cubicBezTo>
                    <a:pt x="50" y="4"/>
                    <a:pt x="50" y="4"/>
                    <a:pt x="50" y="4"/>
                  </a:cubicBezTo>
                  <a:cubicBezTo>
                    <a:pt x="50" y="4"/>
                    <a:pt x="50" y="4"/>
                    <a:pt x="50" y="4"/>
                  </a:cubicBezTo>
                  <a:cubicBezTo>
                    <a:pt x="50" y="4"/>
                    <a:pt x="50" y="4"/>
                    <a:pt x="50" y="4"/>
                  </a:cubicBezTo>
                  <a:cubicBezTo>
                    <a:pt x="50" y="4"/>
                    <a:pt x="50" y="4"/>
                    <a:pt x="49" y="4"/>
                  </a:cubicBezTo>
                  <a:cubicBezTo>
                    <a:pt x="49" y="4"/>
                    <a:pt x="49" y="4"/>
                    <a:pt x="49" y="4"/>
                  </a:cubicBezTo>
                  <a:cubicBezTo>
                    <a:pt x="49" y="4"/>
                    <a:pt x="49" y="5"/>
                    <a:pt x="50" y="5"/>
                  </a:cubicBezTo>
                  <a:cubicBezTo>
                    <a:pt x="49" y="5"/>
                    <a:pt x="49" y="5"/>
                    <a:pt x="49" y="5"/>
                  </a:cubicBezTo>
                  <a:cubicBezTo>
                    <a:pt x="49" y="5"/>
                    <a:pt x="49" y="5"/>
                    <a:pt x="49" y="4"/>
                  </a:cubicBezTo>
                  <a:cubicBezTo>
                    <a:pt x="49" y="4"/>
                    <a:pt x="49" y="4"/>
                    <a:pt x="49" y="4"/>
                  </a:cubicBezTo>
                  <a:cubicBezTo>
                    <a:pt x="49" y="4"/>
                    <a:pt x="49" y="4"/>
                    <a:pt x="49" y="4"/>
                  </a:cubicBezTo>
                  <a:cubicBezTo>
                    <a:pt x="48" y="4"/>
                    <a:pt x="48" y="4"/>
                    <a:pt x="48" y="4"/>
                  </a:cubicBezTo>
                  <a:cubicBezTo>
                    <a:pt x="48" y="4"/>
                    <a:pt x="48" y="3"/>
                    <a:pt x="48" y="3"/>
                  </a:cubicBezTo>
                  <a:cubicBezTo>
                    <a:pt x="48" y="3"/>
                    <a:pt x="48" y="3"/>
                    <a:pt x="48" y="3"/>
                  </a:cubicBezTo>
                  <a:cubicBezTo>
                    <a:pt x="48" y="3"/>
                    <a:pt x="48" y="4"/>
                    <a:pt x="48" y="4"/>
                  </a:cubicBezTo>
                  <a:cubicBezTo>
                    <a:pt x="48" y="3"/>
                    <a:pt x="48" y="3"/>
                    <a:pt x="48" y="3"/>
                  </a:cubicBezTo>
                  <a:cubicBezTo>
                    <a:pt x="48" y="3"/>
                    <a:pt x="48" y="2"/>
                    <a:pt x="47" y="2"/>
                  </a:cubicBezTo>
                  <a:cubicBezTo>
                    <a:pt x="47" y="2"/>
                    <a:pt x="47" y="2"/>
                    <a:pt x="47" y="1"/>
                  </a:cubicBezTo>
                  <a:cubicBezTo>
                    <a:pt x="47" y="1"/>
                    <a:pt x="47" y="1"/>
                    <a:pt x="47" y="1"/>
                  </a:cubicBezTo>
                  <a:cubicBezTo>
                    <a:pt x="47" y="2"/>
                    <a:pt x="47" y="2"/>
                    <a:pt x="47" y="2"/>
                  </a:cubicBezTo>
                  <a:cubicBezTo>
                    <a:pt x="47" y="2"/>
                    <a:pt x="47" y="2"/>
                    <a:pt x="47" y="2"/>
                  </a:cubicBezTo>
                  <a:cubicBezTo>
                    <a:pt x="47" y="1"/>
                    <a:pt x="47" y="1"/>
                    <a:pt x="47" y="1"/>
                  </a:cubicBezTo>
                  <a:cubicBezTo>
                    <a:pt x="47" y="1"/>
                    <a:pt x="47" y="1"/>
                    <a:pt x="47" y="1"/>
                  </a:cubicBezTo>
                  <a:cubicBezTo>
                    <a:pt x="47" y="1"/>
                    <a:pt x="47" y="1"/>
                    <a:pt x="47" y="1"/>
                  </a:cubicBezTo>
                  <a:cubicBezTo>
                    <a:pt x="47" y="1"/>
                    <a:pt x="47" y="0"/>
                    <a:pt x="47" y="0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47" y="0"/>
                    <a:pt x="46" y="0"/>
                    <a:pt x="46" y="0"/>
                  </a:cubicBezTo>
                  <a:cubicBezTo>
                    <a:pt x="46" y="0"/>
                    <a:pt x="46" y="1"/>
                    <a:pt x="46" y="1"/>
                  </a:cubicBezTo>
                  <a:cubicBezTo>
                    <a:pt x="46" y="0"/>
                    <a:pt x="45" y="0"/>
                    <a:pt x="45" y="0"/>
                  </a:cubicBezTo>
                  <a:cubicBezTo>
                    <a:pt x="45" y="1"/>
                    <a:pt x="45" y="1"/>
                    <a:pt x="45" y="1"/>
                  </a:cubicBezTo>
                  <a:cubicBezTo>
                    <a:pt x="45" y="1"/>
                    <a:pt x="46" y="1"/>
                    <a:pt x="46" y="2"/>
                  </a:cubicBezTo>
                  <a:cubicBezTo>
                    <a:pt x="46" y="2"/>
                    <a:pt x="46" y="2"/>
                    <a:pt x="46" y="2"/>
                  </a:cubicBezTo>
                  <a:cubicBezTo>
                    <a:pt x="46" y="2"/>
                    <a:pt x="47" y="2"/>
                    <a:pt x="47" y="3"/>
                  </a:cubicBezTo>
                  <a:cubicBezTo>
                    <a:pt x="47" y="3"/>
                    <a:pt x="47" y="3"/>
                    <a:pt x="47" y="3"/>
                  </a:cubicBezTo>
                  <a:cubicBezTo>
                    <a:pt x="47" y="3"/>
                    <a:pt x="47" y="3"/>
                    <a:pt x="47" y="3"/>
                  </a:cubicBezTo>
                  <a:cubicBezTo>
                    <a:pt x="47" y="3"/>
                    <a:pt x="48" y="4"/>
                    <a:pt x="48" y="4"/>
                  </a:cubicBezTo>
                  <a:cubicBezTo>
                    <a:pt x="48" y="5"/>
                    <a:pt x="48" y="5"/>
                    <a:pt x="48" y="5"/>
                  </a:cubicBezTo>
                  <a:cubicBezTo>
                    <a:pt x="48" y="6"/>
                    <a:pt x="49" y="6"/>
                    <a:pt x="48" y="6"/>
                  </a:cubicBezTo>
                  <a:cubicBezTo>
                    <a:pt x="48" y="6"/>
                    <a:pt x="48" y="6"/>
                    <a:pt x="48" y="6"/>
                  </a:cubicBezTo>
                  <a:cubicBezTo>
                    <a:pt x="48" y="6"/>
                    <a:pt x="48" y="6"/>
                    <a:pt x="48" y="6"/>
                  </a:cubicBezTo>
                  <a:cubicBezTo>
                    <a:pt x="48" y="7"/>
                    <a:pt x="48" y="7"/>
                    <a:pt x="48" y="7"/>
                  </a:cubicBezTo>
                  <a:cubicBezTo>
                    <a:pt x="48" y="7"/>
                    <a:pt x="48" y="7"/>
                    <a:pt x="48" y="7"/>
                  </a:cubicBezTo>
                  <a:cubicBezTo>
                    <a:pt x="48" y="7"/>
                    <a:pt x="48" y="7"/>
                    <a:pt x="48" y="7"/>
                  </a:cubicBezTo>
                  <a:cubicBezTo>
                    <a:pt x="48" y="8"/>
                    <a:pt x="48" y="8"/>
                    <a:pt x="49" y="8"/>
                  </a:cubicBezTo>
                  <a:cubicBezTo>
                    <a:pt x="49" y="8"/>
                    <a:pt x="49" y="8"/>
                    <a:pt x="49" y="9"/>
                  </a:cubicBezTo>
                  <a:cubicBezTo>
                    <a:pt x="49" y="9"/>
                    <a:pt x="49" y="9"/>
                    <a:pt x="49" y="9"/>
                  </a:cubicBezTo>
                  <a:cubicBezTo>
                    <a:pt x="49" y="9"/>
                    <a:pt x="50" y="9"/>
                    <a:pt x="50" y="9"/>
                  </a:cubicBezTo>
                  <a:cubicBezTo>
                    <a:pt x="50" y="9"/>
                    <a:pt x="50" y="9"/>
                    <a:pt x="50" y="9"/>
                  </a:cubicBezTo>
                  <a:cubicBezTo>
                    <a:pt x="50" y="9"/>
                    <a:pt x="50" y="9"/>
                    <a:pt x="50" y="9"/>
                  </a:cubicBezTo>
                  <a:cubicBezTo>
                    <a:pt x="50" y="9"/>
                    <a:pt x="50" y="8"/>
                    <a:pt x="50" y="8"/>
                  </a:cubicBezTo>
                  <a:cubicBezTo>
                    <a:pt x="50" y="8"/>
                    <a:pt x="51" y="8"/>
                    <a:pt x="51" y="8"/>
                  </a:cubicBezTo>
                  <a:cubicBezTo>
                    <a:pt x="51" y="8"/>
                    <a:pt x="51" y="8"/>
                    <a:pt x="50" y="8"/>
                  </a:cubicBezTo>
                  <a:cubicBezTo>
                    <a:pt x="50" y="8"/>
                    <a:pt x="50" y="8"/>
                    <a:pt x="50" y="9"/>
                  </a:cubicBezTo>
                  <a:cubicBezTo>
                    <a:pt x="50" y="9"/>
                    <a:pt x="50" y="9"/>
                    <a:pt x="50" y="9"/>
                  </a:cubicBezTo>
                  <a:cubicBezTo>
                    <a:pt x="50" y="9"/>
                    <a:pt x="50" y="9"/>
                    <a:pt x="50" y="9"/>
                  </a:cubicBezTo>
                  <a:cubicBezTo>
                    <a:pt x="50" y="10"/>
                    <a:pt x="50" y="10"/>
                    <a:pt x="50" y="10"/>
                  </a:cubicBezTo>
                  <a:cubicBezTo>
                    <a:pt x="50" y="10"/>
                    <a:pt x="50" y="10"/>
                    <a:pt x="50" y="10"/>
                  </a:cubicBezTo>
                  <a:cubicBezTo>
                    <a:pt x="50" y="10"/>
                    <a:pt x="50" y="10"/>
                    <a:pt x="51" y="11"/>
                  </a:cubicBezTo>
                  <a:cubicBezTo>
                    <a:pt x="51" y="11"/>
                    <a:pt x="52" y="12"/>
                    <a:pt x="52" y="13"/>
                  </a:cubicBezTo>
                  <a:cubicBezTo>
                    <a:pt x="53" y="13"/>
                    <a:pt x="53" y="14"/>
                    <a:pt x="54" y="15"/>
                  </a:cubicBezTo>
                  <a:cubicBezTo>
                    <a:pt x="54" y="15"/>
                    <a:pt x="54" y="16"/>
                    <a:pt x="54" y="16"/>
                  </a:cubicBezTo>
                  <a:cubicBezTo>
                    <a:pt x="54" y="17"/>
                    <a:pt x="54" y="17"/>
                    <a:pt x="55" y="17"/>
                  </a:cubicBezTo>
                  <a:cubicBezTo>
                    <a:pt x="55" y="16"/>
                    <a:pt x="55" y="16"/>
                    <a:pt x="55" y="16"/>
                  </a:cubicBezTo>
                  <a:cubicBezTo>
                    <a:pt x="55" y="16"/>
                    <a:pt x="55" y="15"/>
                    <a:pt x="55" y="15"/>
                  </a:cubicBezTo>
                  <a:cubicBezTo>
                    <a:pt x="54" y="15"/>
                    <a:pt x="54" y="15"/>
                    <a:pt x="54" y="14"/>
                  </a:cubicBezTo>
                  <a:cubicBezTo>
                    <a:pt x="54" y="15"/>
                    <a:pt x="54" y="15"/>
                    <a:pt x="55" y="15"/>
                  </a:cubicBezTo>
                  <a:cubicBezTo>
                    <a:pt x="55" y="15"/>
                    <a:pt x="55" y="15"/>
                    <a:pt x="55" y="15"/>
                  </a:cubicBezTo>
                  <a:cubicBezTo>
                    <a:pt x="55" y="15"/>
                    <a:pt x="56" y="15"/>
                    <a:pt x="56" y="15"/>
                  </a:cubicBezTo>
                  <a:cubicBezTo>
                    <a:pt x="56" y="15"/>
                    <a:pt x="56" y="15"/>
                    <a:pt x="56" y="15"/>
                  </a:cubicBezTo>
                  <a:cubicBezTo>
                    <a:pt x="56" y="15"/>
                    <a:pt x="56" y="15"/>
                    <a:pt x="56" y="15"/>
                  </a:cubicBezTo>
                  <a:cubicBezTo>
                    <a:pt x="56" y="15"/>
                    <a:pt x="56" y="15"/>
                    <a:pt x="56" y="15"/>
                  </a:cubicBezTo>
                  <a:cubicBezTo>
                    <a:pt x="56" y="15"/>
                    <a:pt x="55" y="15"/>
                    <a:pt x="55" y="15"/>
                  </a:cubicBezTo>
                  <a:cubicBezTo>
                    <a:pt x="55" y="15"/>
                    <a:pt x="55" y="14"/>
                    <a:pt x="55" y="14"/>
                  </a:cubicBezTo>
                  <a:cubicBezTo>
                    <a:pt x="55" y="14"/>
                    <a:pt x="56" y="14"/>
                    <a:pt x="56" y="14"/>
                  </a:cubicBezTo>
                  <a:cubicBezTo>
                    <a:pt x="56" y="15"/>
                    <a:pt x="56" y="15"/>
                    <a:pt x="56" y="15"/>
                  </a:cubicBezTo>
                  <a:cubicBezTo>
                    <a:pt x="56" y="15"/>
                    <a:pt x="56" y="15"/>
                    <a:pt x="56" y="15"/>
                  </a:cubicBezTo>
                  <a:cubicBezTo>
                    <a:pt x="56" y="15"/>
                    <a:pt x="56" y="15"/>
                    <a:pt x="56" y="16"/>
                  </a:cubicBezTo>
                  <a:cubicBezTo>
                    <a:pt x="56" y="15"/>
                    <a:pt x="56" y="15"/>
                    <a:pt x="56" y="15"/>
                  </a:cubicBezTo>
                  <a:cubicBezTo>
                    <a:pt x="56" y="15"/>
                    <a:pt x="56" y="15"/>
                    <a:pt x="56" y="15"/>
                  </a:cubicBezTo>
                  <a:cubicBezTo>
                    <a:pt x="56" y="16"/>
                    <a:pt x="56" y="16"/>
                    <a:pt x="56" y="16"/>
                  </a:cubicBezTo>
                  <a:cubicBezTo>
                    <a:pt x="56" y="16"/>
                    <a:pt x="56" y="16"/>
                    <a:pt x="56" y="16"/>
                  </a:cubicBezTo>
                  <a:cubicBezTo>
                    <a:pt x="56" y="16"/>
                    <a:pt x="56" y="16"/>
                    <a:pt x="56" y="16"/>
                  </a:cubicBezTo>
                  <a:cubicBezTo>
                    <a:pt x="56" y="16"/>
                    <a:pt x="56" y="16"/>
                    <a:pt x="56" y="16"/>
                  </a:cubicBezTo>
                  <a:cubicBezTo>
                    <a:pt x="56" y="17"/>
                    <a:pt x="57" y="17"/>
                    <a:pt x="57" y="17"/>
                  </a:cubicBezTo>
                  <a:cubicBezTo>
                    <a:pt x="57" y="17"/>
                    <a:pt x="57" y="17"/>
                    <a:pt x="57" y="17"/>
                  </a:cubicBezTo>
                  <a:cubicBezTo>
                    <a:pt x="57" y="18"/>
                    <a:pt x="57" y="18"/>
                    <a:pt x="57" y="18"/>
                  </a:cubicBezTo>
                  <a:cubicBezTo>
                    <a:pt x="57" y="18"/>
                    <a:pt x="57" y="18"/>
                    <a:pt x="57" y="19"/>
                  </a:cubicBezTo>
                  <a:cubicBezTo>
                    <a:pt x="57" y="19"/>
                    <a:pt x="56" y="18"/>
                    <a:pt x="56" y="18"/>
                  </a:cubicBezTo>
                  <a:cubicBezTo>
                    <a:pt x="57" y="18"/>
                    <a:pt x="56" y="18"/>
                    <a:pt x="56" y="18"/>
                  </a:cubicBezTo>
                  <a:cubicBezTo>
                    <a:pt x="56" y="17"/>
                    <a:pt x="56" y="17"/>
                    <a:pt x="56" y="17"/>
                  </a:cubicBezTo>
                  <a:cubicBezTo>
                    <a:pt x="55" y="17"/>
                    <a:pt x="55" y="17"/>
                    <a:pt x="55" y="17"/>
                  </a:cubicBezTo>
                  <a:cubicBezTo>
                    <a:pt x="55" y="17"/>
                    <a:pt x="55" y="17"/>
                    <a:pt x="55" y="17"/>
                  </a:cubicBezTo>
                  <a:cubicBezTo>
                    <a:pt x="55" y="17"/>
                    <a:pt x="55" y="18"/>
                    <a:pt x="55" y="18"/>
                  </a:cubicBezTo>
                  <a:cubicBezTo>
                    <a:pt x="56" y="18"/>
                    <a:pt x="56" y="19"/>
                    <a:pt x="56" y="19"/>
                  </a:cubicBezTo>
                  <a:cubicBezTo>
                    <a:pt x="56" y="20"/>
                    <a:pt x="57" y="20"/>
                    <a:pt x="57" y="20"/>
                  </a:cubicBezTo>
                  <a:cubicBezTo>
                    <a:pt x="57" y="20"/>
                    <a:pt x="57" y="20"/>
                    <a:pt x="57" y="20"/>
                  </a:cubicBezTo>
                  <a:cubicBezTo>
                    <a:pt x="57" y="21"/>
                    <a:pt x="57" y="21"/>
                    <a:pt x="57" y="21"/>
                  </a:cubicBezTo>
                  <a:cubicBezTo>
                    <a:pt x="57" y="21"/>
                    <a:pt x="57" y="21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8" y="22"/>
                    <a:pt x="58" y="22"/>
                  </a:cubicBezTo>
                  <a:cubicBezTo>
                    <a:pt x="58" y="22"/>
                    <a:pt x="58" y="22"/>
                    <a:pt x="58" y="22"/>
                  </a:cubicBezTo>
                  <a:cubicBezTo>
                    <a:pt x="58" y="22"/>
                    <a:pt x="58" y="22"/>
                    <a:pt x="58" y="21"/>
                  </a:cubicBezTo>
                  <a:cubicBezTo>
                    <a:pt x="58" y="21"/>
                    <a:pt x="58" y="21"/>
                    <a:pt x="59" y="21"/>
                  </a:cubicBezTo>
                  <a:cubicBezTo>
                    <a:pt x="59" y="21"/>
                    <a:pt x="59" y="21"/>
                    <a:pt x="59" y="21"/>
                  </a:cubicBezTo>
                  <a:cubicBezTo>
                    <a:pt x="59" y="21"/>
                    <a:pt x="59" y="21"/>
                    <a:pt x="59" y="21"/>
                  </a:cubicBezTo>
                  <a:cubicBezTo>
                    <a:pt x="59" y="22"/>
                    <a:pt x="59" y="22"/>
                    <a:pt x="59" y="22"/>
                  </a:cubicBezTo>
                  <a:cubicBezTo>
                    <a:pt x="59" y="22"/>
                    <a:pt x="60" y="22"/>
                    <a:pt x="60" y="22"/>
                  </a:cubicBezTo>
                  <a:cubicBezTo>
                    <a:pt x="60" y="22"/>
                    <a:pt x="60" y="22"/>
                    <a:pt x="60" y="22"/>
                  </a:cubicBezTo>
                  <a:cubicBezTo>
                    <a:pt x="60" y="22"/>
                    <a:pt x="60" y="22"/>
                    <a:pt x="60" y="22"/>
                  </a:cubicBezTo>
                  <a:cubicBezTo>
                    <a:pt x="60" y="22"/>
                    <a:pt x="60" y="22"/>
                    <a:pt x="59" y="22"/>
                  </a:cubicBezTo>
                  <a:cubicBezTo>
                    <a:pt x="59" y="22"/>
                    <a:pt x="59" y="22"/>
                    <a:pt x="59" y="22"/>
                  </a:cubicBezTo>
                  <a:cubicBezTo>
                    <a:pt x="59" y="22"/>
                    <a:pt x="59" y="23"/>
                    <a:pt x="59" y="23"/>
                  </a:cubicBezTo>
                  <a:cubicBezTo>
                    <a:pt x="59" y="23"/>
                    <a:pt x="59" y="23"/>
                    <a:pt x="59" y="23"/>
                  </a:cubicBezTo>
                  <a:cubicBezTo>
                    <a:pt x="59" y="23"/>
                    <a:pt x="59" y="23"/>
                    <a:pt x="58" y="23"/>
                  </a:cubicBezTo>
                  <a:cubicBezTo>
                    <a:pt x="58" y="23"/>
                    <a:pt x="58" y="22"/>
                    <a:pt x="58" y="22"/>
                  </a:cubicBezTo>
                  <a:cubicBezTo>
                    <a:pt x="58" y="22"/>
                    <a:pt x="58" y="22"/>
                    <a:pt x="58" y="22"/>
                  </a:cubicBezTo>
                  <a:cubicBezTo>
                    <a:pt x="58" y="22"/>
                    <a:pt x="58" y="22"/>
                    <a:pt x="58" y="22"/>
                  </a:cubicBezTo>
                  <a:cubicBezTo>
                    <a:pt x="58" y="22"/>
                    <a:pt x="58" y="22"/>
                    <a:pt x="58" y="22"/>
                  </a:cubicBezTo>
                  <a:cubicBezTo>
                    <a:pt x="58" y="22"/>
                    <a:pt x="58" y="22"/>
                    <a:pt x="58" y="22"/>
                  </a:cubicBezTo>
                  <a:cubicBezTo>
                    <a:pt x="58" y="23"/>
                    <a:pt x="58" y="23"/>
                    <a:pt x="58" y="23"/>
                  </a:cubicBezTo>
                  <a:cubicBezTo>
                    <a:pt x="58" y="23"/>
                    <a:pt x="58" y="23"/>
                    <a:pt x="58" y="24"/>
                  </a:cubicBezTo>
                  <a:cubicBezTo>
                    <a:pt x="58" y="24"/>
                    <a:pt x="59" y="24"/>
                    <a:pt x="59" y="25"/>
                  </a:cubicBezTo>
                  <a:cubicBezTo>
                    <a:pt x="59" y="25"/>
                    <a:pt x="59" y="25"/>
                    <a:pt x="59" y="25"/>
                  </a:cubicBezTo>
                  <a:cubicBezTo>
                    <a:pt x="59" y="26"/>
                    <a:pt x="59" y="26"/>
                    <a:pt x="59" y="26"/>
                  </a:cubicBezTo>
                  <a:cubicBezTo>
                    <a:pt x="59" y="26"/>
                    <a:pt x="59" y="27"/>
                    <a:pt x="59" y="27"/>
                  </a:cubicBezTo>
                  <a:cubicBezTo>
                    <a:pt x="59" y="27"/>
                    <a:pt x="59" y="28"/>
                    <a:pt x="60" y="28"/>
                  </a:cubicBezTo>
                  <a:cubicBezTo>
                    <a:pt x="60" y="28"/>
                    <a:pt x="60" y="28"/>
                    <a:pt x="60" y="28"/>
                  </a:cubicBezTo>
                  <a:cubicBezTo>
                    <a:pt x="60" y="28"/>
                    <a:pt x="60" y="28"/>
                    <a:pt x="60" y="28"/>
                  </a:cubicBezTo>
                  <a:cubicBezTo>
                    <a:pt x="60" y="28"/>
                    <a:pt x="60" y="28"/>
                    <a:pt x="60" y="28"/>
                  </a:cubicBezTo>
                  <a:cubicBezTo>
                    <a:pt x="60" y="28"/>
                    <a:pt x="60" y="28"/>
                    <a:pt x="60" y="28"/>
                  </a:cubicBezTo>
                  <a:cubicBezTo>
                    <a:pt x="60" y="28"/>
                    <a:pt x="60" y="28"/>
                    <a:pt x="60" y="28"/>
                  </a:cubicBezTo>
                  <a:cubicBezTo>
                    <a:pt x="60" y="29"/>
                    <a:pt x="60" y="29"/>
                    <a:pt x="59" y="29"/>
                  </a:cubicBezTo>
                  <a:cubicBezTo>
                    <a:pt x="59" y="29"/>
                    <a:pt x="59" y="29"/>
                    <a:pt x="59" y="29"/>
                  </a:cubicBezTo>
                  <a:cubicBezTo>
                    <a:pt x="59" y="29"/>
                    <a:pt x="59" y="30"/>
                    <a:pt x="59" y="30"/>
                  </a:cubicBezTo>
                  <a:cubicBezTo>
                    <a:pt x="59" y="30"/>
                    <a:pt x="60" y="30"/>
                    <a:pt x="60" y="30"/>
                  </a:cubicBezTo>
                  <a:cubicBezTo>
                    <a:pt x="59" y="30"/>
                    <a:pt x="60" y="30"/>
                    <a:pt x="60" y="30"/>
                  </a:cubicBezTo>
                  <a:cubicBezTo>
                    <a:pt x="60" y="30"/>
                    <a:pt x="60" y="30"/>
                    <a:pt x="60" y="30"/>
                  </a:cubicBezTo>
                  <a:cubicBezTo>
                    <a:pt x="60" y="30"/>
                    <a:pt x="60" y="30"/>
                    <a:pt x="60" y="30"/>
                  </a:cubicBezTo>
                  <a:cubicBezTo>
                    <a:pt x="60" y="30"/>
                    <a:pt x="60" y="30"/>
                    <a:pt x="59" y="30"/>
                  </a:cubicBezTo>
                  <a:cubicBezTo>
                    <a:pt x="59" y="30"/>
                    <a:pt x="59" y="31"/>
                    <a:pt x="59" y="31"/>
                  </a:cubicBezTo>
                  <a:cubicBezTo>
                    <a:pt x="60" y="31"/>
                    <a:pt x="60" y="31"/>
                    <a:pt x="60" y="31"/>
                  </a:cubicBezTo>
                  <a:cubicBezTo>
                    <a:pt x="60" y="31"/>
                    <a:pt x="60" y="31"/>
                    <a:pt x="60" y="31"/>
                  </a:cubicBezTo>
                  <a:cubicBezTo>
                    <a:pt x="60" y="31"/>
                    <a:pt x="60" y="31"/>
                    <a:pt x="60" y="31"/>
                  </a:cubicBezTo>
                  <a:cubicBezTo>
                    <a:pt x="60" y="31"/>
                    <a:pt x="60" y="31"/>
                    <a:pt x="60" y="31"/>
                  </a:cubicBezTo>
                  <a:cubicBezTo>
                    <a:pt x="59" y="31"/>
                    <a:pt x="59" y="31"/>
                    <a:pt x="59" y="31"/>
                  </a:cubicBezTo>
                  <a:cubicBezTo>
                    <a:pt x="59" y="31"/>
                    <a:pt x="59" y="31"/>
                    <a:pt x="59" y="31"/>
                  </a:cubicBezTo>
                  <a:cubicBezTo>
                    <a:pt x="59" y="31"/>
                    <a:pt x="59" y="32"/>
                    <a:pt x="59" y="32"/>
                  </a:cubicBezTo>
                  <a:cubicBezTo>
                    <a:pt x="59" y="32"/>
                    <a:pt x="59" y="32"/>
                    <a:pt x="59" y="32"/>
                  </a:cubicBezTo>
                  <a:cubicBezTo>
                    <a:pt x="59" y="32"/>
                    <a:pt x="59" y="32"/>
                    <a:pt x="59" y="33"/>
                  </a:cubicBezTo>
                  <a:cubicBezTo>
                    <a:pt x="59" y="33"/>
                    <a:pt x="59" y="33"/>
                    <a:pt x="59" y="33"/>
                  </a:cubicBezTo>
                  <a:cubicBezTo>
                    <a:pt x="59" y="33"/>
                    <a:pt x="59" y="33"/>
                    <a:pt x="58" y="33"/>
                  </a:cubicBezTo>
                  <a:cubicBezTo>
                    <a:pt x="58" y="33"/>
                    <a:pt x="58" y="34"/>
                    <a:pt x="58" y="34"/>
                  </a:cubicBezTo>
                  <a:cubicBezTo>
                    <a:pt x="58" y="34"/>
                    <a:pt x="58" y="34"/>
                    <a:pt x="58" y="34"/>
                  </a:cubicBezTo>
                  <a:cubicBezTo>
                    <a:pt x="58" y="34"/>
                    <a:pt x="58" y="34"/>
                    <a:pt x="58" y="34"/>
                  </a:cubicBezTo>
                  <a:cubicBezTo>
                    <a:pt x="58" y="35"/>
                    <a:pt x="58" y="35"/>
                    <a:pt x="58" y="35"/>
                  </a:cubicBezTo>
                  <a:cubicBezTo>
                    <a:pt x="58" y="35"/>
                    <a:pt x="58" y="36"/>
                    <a:pt x="58" y="36"/>
                  </a:cubicBezTo>
                  <a:cubicBezTo>
                    <a:pt x="58" y="36"/>
                    <a:pt x="58" y="36"/>
                    <a:pt x="58" y="36"/>
                  </a:cubicBezTo>
                  <a:cubicBezTo>
                    <a:pt x="58" y="36"/>
                    <a:pt x="58" y="36"/>
                    <a:pt x="58" y="37"/>
                  </a:cubicBezTo>
                  <a:cubicBezTo>
                    <a:pt x="58" y="37"/>
                    <a:pt x="58" y="37"/>
                    <a:pt x="58" y="37"/>
                  </a:cubicBezTo>
                  <a:cubicBezTo>
                    <a:pt x="58" y="37"/>
                    <a:pt x="58" y="38"/>
                    <a:pt x="57" y="38"/>
                  </a:cubicBezTo>
                  <a:cubicBezTo>
                    <a:pt x="57" y="38"/>
                    <a:pt x="57" y="38"/>
                    <a:pt x="57" y="38"/>
                  </a:cubicBezTo>
                  <a:cubicBezTo>
                    <a:pt x="57" y="38"/>
                    <a:pt x="56" y="39"/>
                    <a:pt x="56" y="39"/>
                  </a:cubicBezTo>
                  <a:cubicBezTo>
                    <a:pt x="56" y="39"/>
                    <a:pt x="56" y="39"/>
                    <a:pt x="56" y="39"/>
                  </a:cubicBezTo>
                  <a:cubicBezTo>
                    <a:pt x="55" y="38"/>
                    <a:pt x="55" y="39"/>
                    <a:pt x="55" y="39"/>
                  </a:cubicBezTo>
                  <a:cubicBezTo>
                    <a:pt x="55" y="39"/>
                    <a:pt x="55" y="39"/>
                    <a:pt x="54" y="39"/>
                  </a:cubicBezTo>
                  <a:cubicBezTo>
                    <a:pt x="54" y="39"/>
                    <a:pt x="54" y="40"/>
                    <a:pt x="54" y="40"/>
                  </a:cubicBezTo>
                  <a:cubicBezTo>
                    <a:pt x="53" y="40"/>
                    <a:pt x="53" y="40"/>
                    <a:pt x="52" y="41"/>
                  </a:cubicBezTo>
                  <a:cubicBezTo>
                    <a:pt x="52" y="41"/>
                    <a:pt x="52" y="41"/>
                    <a:pt x="52" y="42"/>
                  </a:cubicBezTo>
                  <a:cubicBezTo>
                    <a:pt x="53" y="42"/>
                    <a:pt x="52" y="42"/>
                    <a:pt x="53" y="42"/>
                  </a:cubicBezTo>
                  <a:cubicBezTo>
                    <a:pt x="53" y="43"/>
                    <a:pt x="53" y="43"/>
                    <a:pt x="53" y="43"/>
                  </a:cubicBezTo>
                  <a:cubicBezTo>
                    <a:pt x="53" y="43"/>
                    <a:pt x="54" y="43"/>
                    <a:pt x="54" y="43"/>
                  </a:cubicBezTo>
                  <a:cubicBezTo>
                    <a:pt x="54" y="44"/>
                    <a:pt x="54" y="44"/>
                    <a:pt x="55" y="44"/>
                  </a:cubicBezTo>
                  <a:cubicBezTo>
                    <a:pt x="55" y="44"/>
                    <a:pt x="56" y="44"/>
                    <a:pt x="56" y="44"/>
                  </a:cubicBezTo>
                  <a:cubicBezTo>
                    <a:pt x="56" y="44"/>
                    <a:pt x="56" y="44"/>
                    <a:pt x="56" y="45"/>
                  </a:cubicBezTo>
                  <a:cubicBezTo>
                    <a:pt x="57" y="45"/>
                    <a:pt x="57" y="45"/>
                    <a:pt x="57" y="45"/>
                  </a:cubicBezTo>
                  <a:cubicBezTo>
                    <a:pt x="57" y="46"/>
                    <a:pt x="58" y="46"/>
                    <a:pt x="58" y="46"/>
                  </a:cubicBezTo>
                  <a:cubicBezTo>
                    <a:pt x="58" y="46"/>
                    <a:pt x="59" y="46"/>
                    <a:pt x="59" y="46"/>
                  </a:cubicBezTo>
                  <a:cubicBezTo>
                    <a:pt x="59" y="46"/>
                    <a:pt x="59" y="46"/>
                    <a:pt x="59" y="46"/>
                  </a:cubicBezTo>
                  <a:cubicBezTo>
                    <a:pt x="60" y="46"/>
                    <a:pt x="60" y="47"/>
                    <a:pt x="61" y="47"/>
                  </a:cubicBezTo>
                  <a:cubicBezTo>
                    <a:pt x="61" y="47"/>
                    <a:pt x="61" y="48"/>
                    <a:pt x="62" y="48"/>
                  </a:cubicBezTo>
                  <a:cubicBezTo>
                    <a:pt x="62" y="48"/>
                    <a:pt x="62" y="48"/>
                    <a:pt x="62" y="49"/>
                  </a:cubicBezTo>
                  <a:cubicBezTo>
                    <a:pt x="62" y="49"/>
                    <a:pt x="62" y="49"/>
                    <a:pt x="62" y="50"/>
                  </a:cubicBezTo>
                  <a:cubicBezTo>
                    <a:pt x="62" y="50"/>
                    <a:pt x="62" y="51"/>
                    <a:pt x="62" y="51"/>
                  </a:cubicBezTo>
                  <a:cubicBezTo>
                    <a:pt x="62" y="52"/>
                    <a:pt x="62" y="53"/>
                    <a:pt x="62" y="53"/>
                  </a:cubicBezTo>
                  <a:cubicBezTo>
                    <a:pt x="61" y="54"/>
                    <a:pt x="61" y="54"/>
                    <a:pt x="61" y="55"/>
                  </a:cubicBezTo>
                  <a:cubicBezTo>
                    <a:pt x="61" y="55"/>
                    <a:pt x="61" y="55"/>
                    <a:pt x="61" y="56"/>
                  </a:cubicBezTo>
                  <a:cubicBezTo>
                    <a:pt x="61" y="56"/>
                    <a:pt x="60" y="56"/>
                    <a:pt x="60" y="56"/>
                  </a:cubicBezTo>
                  <a:cubicBezTo>
                    <a:pt x="60" y="56"/>
                    <a:pt x="60" y="56"/>
                    <a:pt x="60" y="57"/>
                  </a:cubicBezTo>
                  <a:cubicBezTo>
                    <a:pt x="60" y="57"/>
                    <a:pt x="60" y="57"/>
                    <a:pt x="60" y="57"/>
                  </a:cubicBezTo>
                  <a:cubicBezTo>
                    <a:pt x="59" y="57"/>
                    <a:pt x="59" y="58"/>
                    <a:pt x="59" y="58"/>
                  </a:cubicBezTo>
                  <a:cubicBezTo>
                    <a:pt x="59" y="58"/>
                    <a:pt x="59" y="58"/>
                    <a:pt x="59" y="58"/>
                  </a:cubicBezTo>
                  <a:cubicBezTo>
                    <a:pt x="58" y="58"/>
                    <a:pt x="58" y="58"/>
                    <a:pt x="58" y="59"/>
                  </a:cubicBezTo>
                  <a:cubicBezTo>
                    <a:pt x="58" y="59"/>
                    <a:pt x="58" y="59"/>
                    <a:pt x="58" y="59"/>
                  </a:cubicBezTo>
                  <a:cubicBezTo>
                    <a:pt x="59" y="59"/>
                    <a:pt x="59" y="59"/>
                    <a:pt x="60" y="59"/>
                  </a:cubicBezTo>
                  <a:cubicBezTo>
                    <a:pt x="60" y="59"/>
                    <a:pt x="60" y="59"/>
                    <a:pt x="60" y="59"/>
                  </a:cubicBezTo>
                  <a:cubicBezTo>
                    <a:pt x="59" y="59"/>
                    <a:pt x="59" y="59"/>
                    <a:pt x="59" y="59"/>
                  </a:cubicBezTo>
                  <a:cubicBezTo>
                    <a:pt x="59" y="59"/>
                    <a:pt x="60" y="58"/>
                    <a:pt x="60" y="58"/>
                  </a:cubicBezTo>
                  <a:cubicBezTo>
                    <a:pt x="60" y="59"/>
                    <a:pt x="60" y="59"/>
                    <a:pt x="60" y="59"/>
                  </a:cubicBezTo>
                  <a:cubicBezTo>
                    <a:pt x="60" y="59"/>
                    <a:pt x="60" y="59"/>
                    <a:pt x="60" y="59"/>
                  </a:cubicBezTo>
                  <a:cubicBezTo>
                    <a:pt x="60" y="60"/>
                    <a:pt x="60" y="60"/>
                    <a:pt x="60" y="60"/>
                  </a:cubicBezTo>
                  <a:cubicBezTo>
                    <a:pt x="60" y="60"/>
                    <a:pt x="61" y="60"/>
                    <a:pt x="61" y="60"/>
                  </a:cubicBezTo>
                  <a:cubicBezTo>
                    <a:pt x="61" y="60"/>
                    <a:pt x="61" y="60"/>
                    <a:pt x="61" y="60"/>
                  </a:cubicBezTo>
                  <a:cubicBezTo>
                    <a:pt x="61" y="60"/>
                    <a:pt x="62" y="60"/>
                    <a:pt x="62" y="59"/>
                  </a:cubicBezTo>
                  <a:cubicBezTo>
                    <a:pt x="62" y="60"/>
                    <a:pt x="62" y="60"/>
                    <a:pt x="62" y="60"/>
                  </a:cubicBezTo>
                  <a:cubicBezTo>
                    <a:pt x="62" y="60"/>
                    <a:pt x="62" y="60"/>
                    <a:pt x="62" y="60"/>
                  </a:cubicBezTo>
                  <a:cubicBezTo>
                    <a:pt x="62" y="61"/>
                    <a:pt x="62" y="61"/>
                    <a:pt x="62" y="61"/>
                  </a:cubicBezTo>
                  <a:cubicBezTo>
                    <a:pt x="62" y="61"/>
                    <a:pt x="62" y="61"/>
                    <a:pt x="62" y="61"/>
                  </a:cubicBezTo>
                  <a:cubicBezTo>
                    <a:pt x="62" y="61"/>
                    <a:pt x="62" y="62"/>
                    <a:pt x="62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1"/>
                    <a:pt x="64" y="61"/>
                    <a:pt x="64" y="61"/>
                  </a:cubicBezTo>
                  <a:cubicBezTo>
                    <a:pt x="64" y="61"/>
                    <a:pt x="64" y="61"/>
                    <a:pt x="65" y="60"/>
                  </a:cubicBezTo>
                  <a:cubicBezTo>
                    <a:pt x="65" y="60"/>
                    <a:pt x="65" y="60"/>
                    <a:pt x="66" y="60"/>
                  </a:cubicBezTo>
                  <a:cubicBezTo>
                    <a:pt x="66" y="59"/>
                    <a:pt x="66" y="59"/>
                    <a:pt x="66" y="59"/>
                  </a:cubicBezTo>
                  <a:cubicBezTo>
                    <a:pt x="67" y="59"/>
                    <a:pt x="67" y="59"/>
                    <a:pt x="67" y="58"/>
                  </a:cubicBezTo>
                  <a:cubicBezTo>
                    <a:pt x="67" y="58"/>
                    <a:pt x="67" y="58"/>
                    <a:pt x="67" y="58"/>
                  </a:cubicBezTo>
                  <a:cubicBezTo>
                    <a:pt x="67" y="58"/>
                    <a:pt x="68" y="58"/>
                    <a:pt x="68" y="57"/>
                  </a:cubicBezTo>
                  <a:cubicBezTo>
                    <a:pt x="68" y="57"/>
                    <a:pt x="68" y="57"/>
                    <a:pt x="68" y="57"/>
                  </a:cubicBezTo>
                  <a:cubicBezTo>
                    <a:pt x="68" y="57"/>
                    <a:pt x="68" y="57"/>
                    <a:pt x="68" y="56"/>
                  </a:cubicBezTo>
                  <a:cubicBezTo>
                    <a:pt x="68" y="56"/>
                    <a:pt x="68" y="56"/>
                    <a:pt x="68" y="56"/>
                  </a:cubicBezTo>
                  <a:cubicBezTo>
                    <a:pt x="69" y="55"/>
                    <a:pt x="69" y="55"/>
                    <a:pt x="69" y="55"/>
                  </a:cubicBezTo>
                  <a:cubicBezTo>
                    <a:pt x="69" y="55"/>
                    <a:pt x="69" y="54"/>
                    <a:pt x="69" y="54"/>
                  </a:cubicBezTo>
                  <a:cubicBezTo>
                    <a:pt x="69" y="54"/>
                    <a:pt x="69" y="54"/>
                    <a:pt x="70" y="53"/>
                  </a:cubicBezTo>
                  <a:cubicBezTo>
                    <a:pt x="70" y="53"/>
                    <a:pt x="70" y="53"/>
                    <a:pt x="71" y="52"/>
                  </a:cubicBezTo>
                  <a:cubicBezTo>
                    <a:pt x="71" y="52"/>
                    <a:pt x="71" y="52"/>
                    <a:pt x="71" y="52"/>
                  </a:cubicBezTo>
                  <a:cubicBezTo>
                    <a:pt x="72" y="52"/>
                    <a:pt x="72" y="52"/>
                    <a:pt x="72" y="51"/>
                  </a:cubicBezTo>
                  <a:cubicBezTo>
                    <a:pt x="72" y="51"/>
                    <a:pt x="72" y="51"/>
                    <a:pt x="72" y="51"/>
                  </a:cubicBezTo>
                  <a:cubicBezTo>
                    <a:pt x="72" y="51"/>
                    <a:pt x="72" y="51"/>
                    <a:pt x="72" y="50"/>
                  </a:cubicBezTo>
                  <a:cubicBezTo>
                    <a:pt x="72" y="50"/>
                    <a:pt x="72" y="50"/>
                    <a:pt x="72" y="50"/>
                  </a:cubicBezTo>
                  <a:cubicBezTo>
                    <a:pt x="72" y="50"/>
                    <a:pt x="72" y="50"/>
                    <a:pt x="72" y="49"/>
                  </a:cubicBezTo>
                  <a:cubicBezTo>
                    <a:pt x="73" y="49"/>
                    <a:pt x="73" y="49"/>
                    <a:pt x="73" y="48"/>
                  </a:cubicBezTo>
                  <a:cubicBezTo>
                    <a:pt x="73" y="48"/>
                    <a:pt x="73" y="47"/>
                    <a:pt x="74" y="47"/>
                  </a:cubicBezTo>
                  <a:cubicBezTo>
                    <a:pt x="74" y="47"/>
                    <a:pt x="74" y="46"/>
                    <a:pt x="74" y="46"/>
                  </a:cubicBezTo>
                  <a:cubicBezTo>
                    <a:pt x="74" y="45"/>
                    <a:pt x="74" y="45"/>
                    <a:pt x="74" y="45"/>
                  </a:cubicBezTo>
                  <a:cubicBezTo>
                    <a:pt x="75" y="45"/>
                    <a:pt x="75" y="45"/>
                    <a:pt x="75" y="44"/>
                  </a:cubicBezTo>
                  <a:cubicBezTo>
                    <a:pt x="75" y="44"/>
                    <a:pt x="75" y="44"/>
                    <a:pt x="75" y="44"/>
                  </a:cubicBezTo>
                  <a:cubicBezTo>
                    <a:pt x="75" y="44"/>
                    <a:pt x="75" y="44"/>
                    <a:pt x="74" y="44"/>
                  </a:cubicBezTo>
                  <a:cubicBezTo>
                    <a:pt x="74" y="44"/>
                    <a:pt x="74" y="44"/>
                    <a:pt x="74" y="44"/>
                  </a:cubicBezTo>
                  <a:cubicBezTo>
                    <a:pt x="74" y="44"/>
                    <a:pt x="74" y="44"/>
                    <a:pt x="74" y="44"/>
                  </a:cubicBezTo>
                  <a:cubicBezTo>
                    <a:pt x="74" y="44"/>
                    <a:pt x="74" y="43"/>
                    <a:pt x="74" y="43"/>
                  </a:cubicBezTo>
                  <a:cubicBezTo>
                    <a:pt x="74" y="43"/>
                    <a:pt x="74" y="43"/>
                    <a:pt x="74" y="43"/>
                  </a:cubicBezTo>
                  <a:cubicBezTo>
                    <a:pt x="74" y="43"/>
                    <a:pt x="74" y="43"/>
                    <a:pt x="73" y="43"/>
                  </a:cubicBezTo>
                  <a:cubicBezTo>
                    <a:pt x="73" y="43"/>
                    <a:pt x="73" y="43"/>
                    <a:pt x="73" y="43"/>
                  </a:cubicBezTo>
                  <a:cubicBezTo>
                    <a:pt x="73" y="42"/>
                    <a:pt x="73" y="42"/>
                    <a:pt x="74" y="42"/>
                  </a:cubicBezTo>
                  <a:cubicBezTo>
                    <a:pt x="74" y="41"/>
                    <a:pt x="74" y="41"/>
                    <a:pt x="74" y="41"/>
                  </a:cubicBezTo>
                  <a:cubicBezTo>
                    <a:pt x="74" y="41"/>
                    <a:pt x="74" y="41"/>
                    <a:pt x="74" y="41"/>
                  </a:cubicBezTo>
                  <a:cubicBezTo>
                    <a:pt x="74" y="40"/>
                    <a:pt x="75" y="40"/>
                    <a:pt x="75" y="40"/>
                  </a:cubicBezTo>
                  <a:cubicBezTo>
                    <a:pt x="75" y="40"/>
                    <a:pt x="76" y="40"/>
                    <a:pt x="76" y="39"/>
                  </a:cubicBezTo>
                  <a:cubicBezTo>
                    <a:pt x="76" y="39"/>
                    <a:pt x="76" y="39"/>
                    <a:pt x="76" y="39"/>
                  </a:cubicBezTo>
                  <a:cubicBezTo>
                    <a:pt x="77" y="39"/>
                    <a:pt x="77" y="39"/>
                    <a:pt x="78" y="39"/>
                  </a:cubicBezTo>
                  <a:cubicBezTo>
                    <a:pt x="78" y="39"/>
                    <a:pt x="78" y="39"/>
                    <a:pt x="78" y="39"/>
                  </a:cubicBezTo>
                  <a:cubicBezTo>
                    <a:pt x="79" y="39"/>
                    <a:pt x="79" y="39"/>
                    <a:pt x="80" y="39"/>
                  </a:cubicBezTo>
                  <a:cubicBezTo>
                    <a:pt x="80" y="39"/>
                    <a:pt x="80" y="39"/>
                    <a:pt x="80" y="39"/>
                  </a:cubicBezTo>
                  <a:cubicBezTo>
                    <a:pt x="80" y="40"/>
                    <a:pt x="80" y="40"/>
                    <a:pt x="80" y="40"/>
                  </a:cubicBezTo>
                  <a:cubicBezTo>
                    <a:pt x="80" y="40"/>
                    <a:pt x="80" y="40"/>
                    <a:pt x="80" y="40"/>
                  </a:cubicBezTo>
                  <a:cubicBezTo>
                    <a:pt x="80" y="41"/>
                    <a:pt x="80" y="41"/>
                    <a:pt x="80" y="41"/>
                  </a:cubicBezTo>
                  <a:cubicBezTo>
                    <a:pt x="80" y="41"/>
                    <a:pt x="80" y="41"/>
                    <a:pt x="80" y="40"/>
                  </a:cubicBezTo>
                  <a:cubicBezTo>
                    <a:pt x="80" y="40"/>
                    <a:pt x="80" y="40"/>
                    <a:pt x="81" y="40"/>
                  </a:cubicBezTo>
                  <a:cubicBezTo>
                    <a:pt x="80" y="39"/>
                    <a:pt x="80" y="39"/>
                    <a:pt x="80" y="39"/>
                  </a:cubicBezTo>
                  <a:cubicBezTo>
                    <a:pt x="80" y="39"/>
                    <a:pt x="80" y="39"/>
                    <a:pt x="80" y="38"/>
                  </a:cubicBezTo>
                  <a:cubicBezTo>
                    <a:pt x="80" y="38"/>
                    <a:pt x="80" y="38"/>
                    <a:pt x="80" y="38"/>
                  </a:cubicBezTo>
                  <a:cubicBezTo>
                    <a:pt x="80" y="38"/>
                    <a:pt x="80" y="38"/>
                    <a:pt x="80" y="38"/>
                  </a:cubicBezTo>
                  <a:cubicBezTo>
                    <a:pt x="80" y="37"/>
                    <a:pt x="80" y="37"/>
                    <a:pt x="80" y="37"/>
                  </a:cubicBezTo>
                  <a:cubicBezTo>
                    <a:pt x="80" y="37"/>
                    <a:pt x="80" y="37"/>
                    <a:pt x="81" y="37"/>
                  </a:cubicBezTo>
                  <a:cubicBezTo>
                    <a:pt x="80" y="36"/>
                    <a:pt x="81" y="36"/>
                    <a:pt x="81" y="36"/>
                  </a:cubicBezTo>
                  <a:cubicBezTo>
                    <a:pt x="81" y="36"/>
                    <a:pt x="81" y="36"/>
                    <a:pt x="81" y="36"/>
                  </a:cubicBezTo>
                  <a:cubicBezTo>
                    <a:pt x="81" y="36"/>
                    <a:pt x="81" y="36"/>
                    <a:pt x="81" y="36"/>
                  </a:cubicBezTo>
                  <a:cubicBezTo>
                    <a:pt x="82" y="36"/>
                    <a:pt x="82" y="36"/>
                    <a:pt x="82" y="35"/>
                  </a:cubicBezTo>
                  <a:cubicBezTo>
                    <a:pt x="82" y="35"/>
                    <a:pt x="82" y="35"/>
                    <a:pt x="83" y="35"/>
                  </a:cubicBezTo>
                  <a:cubicBezTo>
                    <a:pt x="83" y="34"/>
                    <a:pt x="83" y="34"/>
                    <a:pt x="83" y="34"/>
                  </a:cubicBezTo>
                  <a:cubicBezTo>
                    <a:pt x="83" y="34"/>
                    <a:pt x="83" y="33"/>
                    <a:pt x="83" y="33"/>
                  </a:cubicBezTo>
                  <a:cubicBezTo>
                    <a:pt x="83" y="33"/>
                    <a:pt x="83" y="33"/>
                    <a:pt x="83" y="33"/>
                  </a:cubicBezTo>
                  <a:cubicBezTo>
                    <a:pt x="83" y="33"/>
                    <a:pt x="83" y="33"/>
                    <a:pt x="83" y="32"/>
                  </a:cubicBezTo>
                  <a:cubicBezTo>
                    <a:pt x="83" y="32"/>
                    <a:pt x="83" y="32"/>
                    <a:pt x="83" y="32"/>
                  </a:cubicBezTo>
                  <a:cubicBezTo>
                    <a:pt x="83" y="32"/>
                    <a:pt x="83" y="32"/>
                    <a:pt x="83" y="31"/>
                  </a:cubicBezTo>
                  <a:cubicBezTo>
                    <a:pt x="83" y="31"/>
                    <a:pt x="83" y="31"/>
                    <a:pt x="83" y="31"/>
                  </a:cubicBezTo>
                  <a:cubicBezTo>
                    <a:pt x="83" y="31"/>
                    <a:pt x="83" y="31"/>
                    <a:pt x="83" y="31"/>
                  </a:cubicBezTo>
                  <a:cubicBezTo>
                    <a:pt x="83" y="30"/>
                    <a:pt x="83" y="30"/>
                    <a:pt x="83" y="30"/>
                  </a:cubicBezTo>
                  <a:cubicBezTo>
                    <a:pt x="83" y="30"/>
                    <a:pt x="83" y="30"/>
                    <a:pt x="83" y="30"/>
                  </a:cubicBezTo>
                  <a:cubicBezTo>
                    <a:pt x="83" y="30"/>
                    <a:pt x="83" y="30"/>
                    <a:pt x="83" y="30"/>
                  </a:cubicBezTo>
                  <a:cubicBezTo>
                    <a:pt x="83" y="30"/>
                    <a:pt x="83" y="30"/>
                    <a:pt x="83" y="30"/>
                  </a:cubicBezTo>
                  <a:cubicBezTo>
                    <a:pt x="83" y="29"/>
                    <a:pt x="83" y="29"/>
                    <a:pt x="84" y="29"/>
                  </a:cubicBezTo>
                  <a:cubicBezTo>
                    <a:pt x="84" y="29"/>
                    <a:pt x="84" y="28"/>
                    <a:pt x="84" y="28"/>
                  </a:cubicBezTo>
                  <a:cubicBezTo>
                    <a:pt x="84" y="28"/>
                    <a:pt x="85" y="28"/>
                    <a:pt x="84" y="27"/>
                  </a:cubicBezTo>
                  <a:cubicBezTo>
                    <a:pt x="84" y="27"/>
                    <a:pt x="84" y="27"/>
                    <a:pt x="84" y="27"/>
                  </a:cubicBezTo>
                  <a:close/>
                  <a:moveTo>
                    <a:pt x="121" y="87"/>
                  </a:moveTo>
                  <a:cubicBezTo>
                    <a:pt x="121" y="87"/>
                    <a:pt x="121" y="87"/>
                    <a:pt x="121" y="87"/>
                  </a:cubicBezTo>
                  <a:cubicBezTo>
                    <a:pt x="120" y="87"/>
                    <a:pt x="120" y="87"/>
                    <a:pt x="120" y="87"/>
                  </a:cubicBezTo>
                  <a:cubicBezTo>
                    <a:pt x="120" y="87"/>
                    <a:pt x="120" y="87"/>
                    <a:pt x="120" y="87"/>
                  </a:cubicBezTo>
                  <a:cubicBezTo>
                    <a:pt x="121" y="88"/>
                    <a:pt x="121" y="88"/>
                    <a:pt x="121" y="88"/>
                  </a:cubicBezTo>
                  <a:cubicBezTo>
                    <a:pt x="121" y="88"/>
                    <a:pt x="121" y="88"/>
                    <a:pt x="121" y="87"/>
                  </a:cubicBezTo>
                  <a:cubicBezTo>
                    <a:pt x="121" y="87"/>
                    <a:pt x="121" y="87"/>
                    <a:pt x="121" y="87"/>
                  </a:cubicBezTo>
                  <a:cubicBezTo>
                    <a:pt x="121" y="87"/>
                    <a:pt x="121" y="87"/>
                    <a:pt x="121" y="87"/>
                  </a:cubicBezTo>
                  <a:close/>
                  <a:moveTo>
                    <a:pt x="120" y="82"/>
                  </a:moveTo>
                  <a:cubicBezTo>
                    <a:pt x="121" y="82"/>
                    <a:pt x="121" y="82"/>
                    <a:pt x="121" y="82"/>
                  </a:cubicBezTo>
                  <a:cubicBezTo>
                    <a:pt x="120" y="82"/>
                    <a:pt x="119" y="82"/>
                    <a:pt x="119" y="82"/>
                  </a:cubicBezTo>
                  <a:cubicBezTo>
                    <a:pt x="119" y="82"/>
                    <a:pt x="119" y="82"/>
                    <a:pt x="119" y="82"/>
                  </a:cubicBezTo>
                  <a:cubicBezTo>
                    <a:pt x="118" y="82"/>
                    <a:pt x="118" y="82"/>
                    <a:pt x="118" y="82"/>
                  </a:cubicBezTo>
                  <a:cubicBezTo>
                    <a:pt x="118" y="82"/>
                    <a:pt x="118" y="82"/>
                    <a:pt x="118" y="82"/>
                  </a:cubicBezTo>
                  <a:cubicBezTo>
                    <a:pt x="117" y="82"/>
                    <a:pt x="117" y="82"/>
                    <a:pt x="117" y="82"/>
                  </a:cubicBezTo>
                  <a:cubicBezTo>
                    <a:pt x="117" y="82"/>
                    <a:pt x="117" y="82"/>
                    <a:pt x="117" y="82"/>
                  </a:cubicBezTo>
                  <a:cubicBezTo>
                    <a:pt x="117" y="82"/>
                    <a:pt x="117" y="83"/>
                    <a:pt x="116" y="83"/>
                  </a:cubicBezTo>
                  <a:cubicBezTo>
                    <a:pt x="116" y="83"/>
                    <a:pt x="116" y="83"/>
                    <a:pt x="116" y="83"/>
                  </a:cubicBezTo>
                  <a:cubicBezTo>
                    <a:pt x="116" y="83"/>
                    <a:pt x="116" y="83"/>
                    <a:pt x="116" y="83"/>
                  </a:cubicBezTo>
                  <a:cubicBezTo>
                    <a:pt x="117" y="83"/>
                    <a:pt x="117" y="83"/>
                    <a:pt x="117" y="83"/>
                  </a:cubicBezTo>
                  <a:cubicBezTo>
                    <a:pt x="117" y="83"/>
                    <a:pt x="117" y="83"/>
                    <a:pt x="117" y="83"/>
                  </a:cubicBezTo>
                  <a:cubicBezTo>
                    <a:pt x="118" y="83"/>
                    <a:pt x="118" y="83"/>
                    <a:pt x="118" y="83"/>
                  </a:cubicBezTo>
                  <a:cubicBezTo>
                    <a:pt x="118" y="83"/>
                    <a:pt x="118" y="83"/>
                    <a:pt x="118" y="83"/>
                  </a:cubicBezTo>
                  <a:cubicBezTo>
                    <a:pt x="118" y="83"/>
                    <a:pt x="118" y="83"/>
                    <a:pt x="118" y="84"/>
                  </a:cubicBezTo>
                  <a:cubicBezTo>
                    <a:pt x="118" y="84"/>
                    <a:pt x="118" y="84"/>
                    <a:pt x="119" y="84"/>
                  </a:cubicBezTo>
                  <a:cubicBezTo>
                    <a:pt x="119" y="84"/>
                    <a:pt x="118" y="84"/>
                    <a:pt x="118" y="84"/>
                  </a:cubicBezTo>
                  <a:cubicBezTo>
                    <a:pt x="118" y="84"/>
                    <a:pt x="118" y="85"/>
                    <a:pt x="118" y="85"/>
                  </a:cubicBezTo>
                  <a:cubicBezTo>
                    <a:pt x="117" y="85"/>
                    <a:pt x="117" y="85"/>
                    <a:pt x="118" y="85"/>
                  </a:cubicBezTo>
                  <a:cubicBezTo>
                    <a:pt x="118" y="85"/>
                    <a:pt x="118" y="85"/>
                    <a:pt x="118" y="85"/>
                  </a:cubicBezTo>
                  <a:cubicBezTo>
                    <a:pt x="118" y="85"/>
                    <a:pt x="118" y="86"/>
                    <a:pt x="118" y="86"/>
                  </a:cubicBezTo>
                  <a:cubicBezTo>
                    <a:pt x="118" y="86"/>
                    <a:pt x="118" y="86"/>
                    <a:pt x="118" y="86"/>
                  </a:cubicBezTo>
                  <a:cubicBezTo>
                    <a:pt x="118" y="86"/>
                    <a:pt x="118" y="86"/>
                    <a:pt x="119" y="86"/>
                  </a:cubicBezTo>
                  <a:cubicBezTo>
                    <a:pt x="119" y="85"/>
                    <a:pt x="119" y="85"/>
                    <a:pt x="119" y="85"/>
                  </a:cubicBezTo>
                  <a:cubicBezTo>
                    <a:pt x="119" y="85"/>
                    <a:pt x="119" y="85"/>
                    <a:pt x="119" y="85"/>
                  </a:cubicBezTo>
                  <a:cubicBezTo>
                    <a:pt x="120" y="85"/>
                    <a:pt x="120" y="85"/>
                    <a:pt x="120" y="85"/>
                  </a:cubicBezTo>
                  <a:cubicBezTo>
                    <a:pt x="119" y="84"/>
                    <a:pt x="119" y="84"/>
                    <a:pt x="119" y="84"/>
                  </a:cubicBezTo>
                  <a:cubicBezTo>
                    <a:pt x="119" y="84"/>
                    <a:pt x="119" y="84"/>
                    <a:pt x="119" y="84"/>
                  </a:cubicBezTo>
                  <a:cubicBezTo>
                    <a:pt x="119" y="84"/>
                    <a:pt x="119" y="83"/>
                    <a:pt x="119" y="83"/>
                  </a:cubicBezTo>
                  <a:cubicBezTo>
                    <a:pt x="119" y="83"/>
                    <a:pt x="120" y="83"/>
                    <a:pt x="119" y="83"/>
                  </a:cubicBezTo>
                  <a:cubicBezTo>
                    <a:pt x="120" y="83"/>
                    <a:pt x="120" y="83"/>
                    <a:pt x="120" y="82"/>
                  </a:cubicBezTo>
                  <a:cubicBezTo>
                    <a:pt x="120" y="82"/>
                    <a:pt x="120" y="82"/>
                    <a:pt x="120" y="82"/>
                  </a:cubicBezTo>
                  <a:cubicBezTo>
                    <a:pt x="120" y="82"/>
                    <a:pt x="120" y="82"/>
                    <a:pt x="120" y="82"/>
                  </a:cubicBezTo>
                  <a:close/>
                  <a:moveTo>
                    <a:pt x="68" y="26"/>
                  </a:moveTo>
                  <a:cubicBezTo>
                    <a:pt x="68" y="27"/>
                    <a:pt x="68" y="26"/>
                    <a:pt x="68" y="27"/>
                  </a:cubicBezTo>
                  <a:cubicBezTo>
                    <a:pt x="68" y="27"/>
                    <a:pt x="68" y="27"/>
                    <a:pt x="68" y="27"/>
                  </a:cubicBezTo>
                  <a:cubicBezTo>
                    <a:pt x="68" y="27"/>
                    <a:pt x="68" y="27"/>
                    <a:pt x="68" y="27"/>
                  </a:cubicBezTo>
                  <a:cubicBezTo>
                    <a:pt x="68" y="27"/>
                    <a:pt x="68" y="27"/>
                    <a:pt x="68" y="27"/>
                  </a:cubicBezTo>
                  <a:cubicBezTo>
                    <a:pt x="68" y="27"/>
                    <a:pt x="68" y="27"/>
                    <a:pt x="68" y="27"/>
                  </a:cubicBezTo>
                  <a:cubicBezTo>
                    <a:pt x="68" y="27"/>
                    <a:pt x="68" y="26"/>
                    <a:pt x="68" y="26"/>
                  </a:cubicBezTo>
                  <a:cubicBezTo>
                    <a:pt x="68" y="26"/>
                    <a:pt x="68" y="26"/>
                    <a:pt x="68" y="26"/>
                  </a:cubicBezTo>
                  <a:cubicBezTo>
                    <a:pt x="68" y="26"/>
                    <a:pt x="68" y="26"/>
                    <a:pt x="68" y="26"/>
                  </a:cubicBezTo>
                  <a:close/>
                  <a:moveTo>
                    <a:pt x="63" y="15"/>
                  </a:moveTo>
                  <a:cubicBezTo>
                    <a:pt x="63" y="15"/>
                    <a:pt x="63" y="15"/>
                    <a:pt x="63" y="15"/>
                  </a:cubicBezTo>
                  <a:cubicBezTo>
                    <a:pt x="63" y="15"/>
                    <a:pt x="63" y="15"/>
                    <a:pt x="63" y="15"/>
                  </a:cubicBezTo>
                  <a:cubicBezTo>
                    <a:pt x="63" y="15"/>
                    <a:pt x="64" y="15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5"/>
                  </a:cubicBezTo>
                  <a:cubicBezTo>
                    <a:pt x="64" y="15"/>
                    <a:pt x="64" y="15"/>
                    <a:pt x="64" y="15"/>
                  </a:cubicBezTo>
                  <a:cubicBezTo>
                    <a:pt x="64" y="15"/>
                    <a:pt x="64" y="15"/>
                    <a:pt x="64" y="15"/>
                  </a:cubicBezTo>
                  <a:cubicBezTo>
                    <a:pt x="64" y="15"/>
                    <a:pt x="64" y="15"/>
                    <a:pt x="63" y="14"/>
                  </a:cubicBezTo>
                  <a:cubicBezTo>
                    <a:pt x="63" y="14"/>
                    <a:pt x="64" y="14"/>
                    <a:pt x="63" y="14"/>
                  </a:cubicBezTo>
                  <a:cubicBezTo>
                    <a:pt x="63" y="14"/>
                    <a:pt x="63" y="14"/>
                    <a:pt x="63" y="14"/>
                  </a:cubicBezTo>
                  <a:cubicBezTo>
                    <a:pt x="63" y="14"/>
                    <a:pt x="63" y="14"/>
                    <a:pt x="63" y="14"/>
                  </a:cubicBezTo>
                  <a:cubicBezTo>
                    <a:pt x="63" y="14"/>
                    <a:pt x="63" y="14"/>
                    <a:pt x="63" y="14"/>
                  </a:cubicBezTo>
                  <a:cubicBezTo>
                    <a:pt x="63" y="14"/>
                    <a:pt x="63" y="15"/>
                    <a:pt x="63" y="15"/>
                  </a:cubicBezTo>
                  <a:cubicBezTo>
                    <a:pt x="63" y="15"/>
                    <a:pt x="63" y="15"/>
                    <a:pt x="63" y="15"/>
                  </a:cubicBezTo>
                  <a:cubicBezTo>
                    <a:pt x="63" y="15"/>
                    <a:pt x="63" y="15"/>
                    <a:pt x="63" y="15"/>
                  </a:cubicBezTo>
                  <a:close/>
                  <a:moveTo>
                    <a:pt x="59" y="18"/>
                  </a:moveTo>
                  <a:cubicBezTo>
                    <a:pt x="59" y="18"/>
                    <a:pt x="59" y="18"/>
                    <a:pt x="59" y="18"/>
                  </a:cubicBezTo>
                  <a:cubicBezTo>
                    <a:pt x="59" y="18"/>
                    <a:pt x="59" y="18"/>
                    <a:pt x="59" y="18"/>
                  </a:cubicBezTo>
                  <a:close/>
                  <a:moveTo>
                    <a:pt x="61" y="20"/>
                  </a:moveTo>
                  <a:cubicBezTo>
                    <a:pt x="61" y="20"/>
                    <a:pt x="61" y="20"/>
                    <a:pt x="62" y="20"/>
                  </a:cubicBezTo>
                  <a:cubicBezTo>
                    <a:pt x="62" y="20"/>
                    <a:pt x="62" y="20"/>
                    <a:pt x="62" y="20"/>
                  </a:cubicBezTo>
                  <a:cubicBezTo>
                    <a:pt x="62" y="20"/>
                    <a:pt x="62" y="20"/>
                    <a:pt x="62" y="20"/>
                  </a:cubicBezTo>
                  <a:cubicBezTo>
                    <a:pt x="61" y="20"/>
                    <a:pt x="61" y="20"/>
                    <a:pt x="61" y="20"/>
                  </a:cubicBezTo>
                  <a:cubicBezTo>
                    <a:pt x="61" y="20"/>
                    <a:pt x="61" y="20"/>
                    <a:pt x="61" y="20"/>
                  </a:cubicBezTo>
                  <a:cubicBezTo>
                    <a:pt x="61" y="20"/>
                    <a:pt x="61" y="20"/>
                    <a:pt x="61" y="20"/>
                  </a:cubicBezTo>
                  <a:cubicBezTo>
                    <a:pt x="61" y="20"/>
                    <a:pt x="61" y="20"/>
                    <a:pt x="61" y="20"/>
                  </a:cubicBezTo>
                  <a:close/>
                  <a:moveTo>
                    <a:pt x="60" y="20"/>
                  </a:moveTo>
                  <a:cubicBezTo>
                    <a:pt x="60" y="20"/>
                    <a:pt x="60" y="20"/>
                    <a:pt x="60" y="20"/>
                  </a:cubicBezTo>
                  <a:cubicBezTo>
                    <a:pt x="60" y="20"/>
                    <a:pt x="60" y="20"/>
                    <a:pt x="60" y="20"/>
                  </a:cubicBezTo>
                  <a:cubicBezTo>
                    <a:pt x="60" y="20"/>
                    <a:pt x="60" y="20"/>
                    <a:pt x="60" y="19"/>
                  </a:cubicBezTo>
                  <a:cubicBezTo>
                    <a:pt x="60" y="19"/>
                    <a:pt x="60" y="20"/>
                    <a:pt x="60" y="20"/>
                  </a:cubicBezTo>
                  <a:cubicBezTo>
                    <a:pt x="60" y="20"/>
                    <a:pt x="60" y="20"/>
                    <a:pt x="60" y="20"/>
                  </a:cubicBezTo>
                  <a:cubicBezTo>
                    <a:pt x="60" y="20"/>
                    <a:pt x="60" y="20"/>
                    <a:pt x="60" y="20"/>
                  </a:cubicBezTo>
                  <a:close/>
                  <a:moveTo>
                    <a:pt x="60" y="17"/>
                  </a:moveTo>
                  <a:cubicBezTo>
                    <a:pt x="60" y="17"/>
                    <a:pt x="60" y="17"/>
                    <a:pt x="60" y="17"/>
                  </a:cubicBezTo>
                  <a:cubicBezTo>
                    <a:pt x="60" y="17"/>
                    <a:pt x="60" y="17"/>
                    <a:pt x="60" y="17"/>
                  </a:cubicBezTo>
                  <a:close/>
                  <a:moveTo>
                    <a:pt x="61" y="15"/>
                  </a:moveTo>
                  <a:cubicBezTo>
                    <a:pt x="61" y="15"/>
                    <a:pt x="61" y="15"/>
                    <a:pt x="61" y="15"/>
                  </a:cubicBezTo>
                  <a:cubicBezTo>
                    <a:pt x="61" y="15"/>
                    <a:pt x="61" y="15"/>
                    <a:pt x="61" y="15"/>
                  </a:cubicBezTo>
                  <a:cubicBezTo>
                    <a:pt x="61" y="15"/>
                    <a:pt x="61" y="15"/>
                    <a:pt x="61" y="15"/>
                  </a:cubicBezTo>
                  <a:cubicBezTo>
                    <a:pt x="61" y="15"/>
                    <a:pt x="61" y="15"/>
                    <a:pt x="61" y="15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endParaRPr lang="ru-RU" sz="7198"/>
            </a:p>
          </p:txBody>
        </p:sp>
        <p:sp>
          <p:nvSpPr>
            <p:cNvPr id="136" name="Australia">
              <a:extLst>
                <a:ext uri="{FF2B5EF4-FFF2-40B4-BE49-F238E27FC236}">
                  <a16:creationId xmlns:a16="http://schemas.microsoft.com/office/drawing/2014/main" id="{679489A8-250B-2017-7887-DCF7D5E0402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7537309" y="10035348"/>
              <a:ext cx="2174308" cy="2028296"/>
            </a:xfrm>
            <a:custGeom>
              <a:avLst/>
              <a:gdLst>
                <a:gd name="T0" fmla="*/ 1075661 w 277"/>
                <a:gd name="T1" fmla="*/ 397115 h 258"/>
                <a:gd name="T2" fmla="*/ 306210 w 277"/>
                <a:gd name="T3" fmla="*/ 129751 h 258"/>
                <a:gd name="T4" fmla="*/ 859743 w 277"/>
                <a:gd name="T5" fmla="*/ 829617 h 258"/>
                <a:gd name="T6" fmla="*/ 914704 w 277"/>
                <a:gd name="T7" fmla="*/ 1006549 h 258"/>
                <a:gd name="T8" fmla="*/ 942185 w 277"/>
                <a:gd name="T9" fmla="*/ 920049 h 258"/>
                <a:gd name="T10" fmla="*/ 930407 w 277"/>
                <a:gd name="T11" fmla="*/ 986890 h 258"/>
                <a:gd name="T12" fmla="*/ 879372 w 277"/>
                <a:gd name="T13" fmla="*/ 998686 h 258"/>
                <a:gd name="T14" fmla="*/ 844040 w 277"/>
                <a:gd name="T15" fmla="*/ 927913 h 258"/>
                <a:gd name="T16" fmla="*/ 926481 w 277"/>
                <a:gd name="T17" fmla="*/ 912185 h 258"/>
                <a:gd name="T18" fmla="*/ 847966 w 277"/>
                <a:gd name="T19" fmla="*/ 900390 h 258"/>
                <a:gd name="T20" fmla="*/ 930407 w 277"/>
                <a:gd name="T21" fmla="*/ 880731 h 258"/>
                <a:gd name="T22" fmla="*/ 632049 w 277"/>
                <a:gd name="T23" fmla="*/ 747048 h 258"/>
                <a:gd name="T24" fmla="*/ 620271 w 277"/>
                <a:gd name="T25" fmla="*/ 715594 h 258"/>
                <a:gd name="T26" fmla="*/ 1071735 w 277"/>
                <a:gd name="T27" fmla="*/ 448229 h 258"/>
                <a:gd name="T28" fmla="*/ 1040329 w 277"/>
                <a:gd name="T29" fmla="*/ 385320 h 258"/>
                <a:gd name="T30" fmla="*/ 1001071 w 277"/>
                <a:gd name="T31" fmla="*/ 322410 h 258"/>
                <a:gd name="T32" fmla="*/ 946110 w 277"/>
                <a:gd name="T33" fmla="*/ 263433 h 258"/>
                <a:gd name="T34" fmla="*/ 891150 w 277"/>
                <a:gd name="T35" fmla="*/ 231978 h 258"/>
                <a:gd name="T36" fmla="*/ 859743 w 277"/>
                <a:gd name="T37" fmla="*/ 125819 h 258"/>
                <a:gd name="T38" fmla="*/ 816560 w 277"/>
                <a:gd name="T39" fmla="*/ 74705 h 258"/>
                <a:gd name="T40" fmla="*/ 777302 w 277"/>
                <a:gd name="T41" fmla="*/ 19659 h 258"/>
                <a:gd name="T42" fmla="*/ 761599 w 277"/>
                <a:gd name="T43" fmla="*/ 62909 h 258"/>
                <a:gd name="T44" fmla="*/ 738045 w 277"/>
                <a:gd name="T45" fmla="*/ 192660 h 258"/>
                <a:gd name="T46" fmla="*/ 624197 w 277"/>
                <a:gd name="T47" fmla="*/ 137614 h 258"/>
                <a:gd name="T48" fmla="*/ 628123 w 277"/>
                <a:gd name="T49" fmla="*/ 62909 h 258"/>
                <a:gd name="T50" fmla="*/ 612420 w 277"/>
                <a:gd name="T51" fmla="*/ 43250 h 258"/>
                <a:gd name="T52" fmla="*/ 549608 w 277"/>
                <a:gd name="T53" fmla="*/ 31455 h 258"/>
                <a:gd name="T54" fmla="*/ 502498 w 277"/>
                <a:gd name="T55" fmla="*/ 15727 h 258"/>
                <a:gd name="T56" fmla="*/ 486795 w 277"/>
                <a:gd name="T57" fmla="*/ 39318 h 258"/>
                <a:gd name="T58" fmla="*/ 459315 w 277"/>
                <a:gd name="T59" fmla="*/ 62909 h 258"/>
                <a:gd name="T60" fmla="*/ 435760 w 277"/>
                <a:gd name="T61" fmla="*/ 114023 h 258"/>
                <a:gd name="T62" fmla="*/ 404354 w 277"/>
                <a:gd name="T63" fmla="*/ 114023 h 258"/>
                <a:gd name="T64" fmla="*/ 349393 w 277"/>
                <a:gd name="T65" fmla="*/ 90432 h 258"/>
                <a:gd name="T66" fmla="*/ 329765 w 277"/>
                <a:gd name="T67" fmla="*/ 106160 h 258"/>
                <a:gd name="T68" fmla="*/ 310136 w 277"/>
                <a:gd name="T69" fmla="*/ 141546 h 258"/>
                <a:gd name="T70" fmla="*/ 286581 w 277"/>
                <a:gd name="T71" fmla="*/ 169069 h 258"/>
                <a:gd name="T72" fmla="*/ 243398 w 277"/>
                <a:gd name="T73" fmla="*/ 196592 h 258"/>
                <a:gd name="T74" fmla="*/ 129550 w 277"/>
                <a:gd name="T75" fmla="*/ 275228 h 258"/>
                <a:gd name="T76" fmla="*/ 31406 w 277"/>
                <a:gd name="T77" fmla="*/ 330274 h 258"/>
                <a:gd name="T78" fmla="*/ 19629 w 277"/>
                <a:gd name="T79" fmla="*/ 452161 h 258"/>
                <a:gd name="T80" fmla="*/ 51035 w 277"/>
                <a:gd name="T81" fmla="*/ 558320 h 258"/>
                <a:gd name="T82" fmla="*/ 117773 w 277"/>
                <a:gd name="T83" fmla="*/ 711662 h 258"/>
                <a:gd name="T84" fmla="*/ 227695 w 277"/>
                <a:gd name="T85" fmla="*/ 676275 h 258"/>
                <a:gd name="T86" fmla="*/ 290507 w 277"/>
                <a:gd name="T87" fmla="*/ 668412 h 258"/>
                <a:gd name="T88" fmla="*/ 486795 w 277"/>
                <a:gd name="T89" fmla="*/ 601571 h 258"/>
                <a:gd name="T90" fmla="*/ 561385 w 277"/>
                <a:gd name="T91" fmla="*/ 640889 h 258"/>
                <a:gd name="T92" fmla="*/ 604568 w 277"/>
                <a:gd name="T93" fmla="*/ 711662 h 258"/>
                <a:gd name="T94" fmla="*/ 659529 w 277"/>
                <a:gd name="T95" fmla="*/ 644821 h 258"/>
                <a:gd name="T96" fmla="*/ 647752 w 277"/>
                <a:gd name="T97" fmla="*/ 719526 h 258"/>
                <a:gd name="T98" fmla="*/ 714490 w 277"/>
                <a:gd name="T99" fmla="*/ 770639 h 258"/>
                <a:gd name="T100" fmla="*/ 804783 w 277"/>
                <a:gd name="T101" fmla="*/ 837481 h 258"/>
                <a:gd name="T102" fmla="*/ 863669 w 277"/>
                <a:gd name="T103" fmla="*/ 821753 h 258"/>
                <a:gd name="T104" fmla="*/ 922556 w 277"/>
                <a:gd name="T105" fmla="*/ 817821 h 258"/>
                <a:gd name="T106" fmla="*/ 989294 w 277"/>
                <a:gd name="T107" fmla="*/ 747048 h 258"/>
                <a:gd name="T108" fmla="*/ 1020700 w 277"/>
                <a:gd name="T109" fmla="*/ 676275 h 258"/>
                <a:gd name="T110" fmla="*/ 1056032 w 277"/>
                <a:gd name="T111" fmla="*/ 625162 h 258"/>
                <a:gd name="T112" fmla="*/ 628123 w 277"/>
                <a:gd name="T113" fmla="*/ 19659 h 258"/>
                <a:gd name="T114" fmla="*/ 620271 w 277"/>
                <a:gd name="T115" fmla="*/ 82569 h 258"/>
                <a:gd name="T116" fmla="*/ 624197 w 277"/>
                <a:gd name="T117" fmla="*/ 86500 h 258"/>
                <a:gd name="T118" fmla="*/ 463241 w 277"/>
                <a:gd name="T119" fmla="*/ 19659 h 258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277" h="258">
                  <a:moveTo>
                    <a:pt x="275" y="120"/>
                  </a:moveTo>
                  <a:cubicBezTo>
                    <a:pt x="275" y="120"/>
                    <a:pt x="274" y="118"/>
                    <a:pt x="275" y="118"/>
                  </a:cubicBezTo>
                  <a:cubicBezTo>
                    <a:pt x="275" y="118"/>
                    <a:pt x="275" y="120"/>
                    <a:pt x="275" y="120"/>
                  </a:cubicBezTo>
                  <a:close/>
                  <a:moveTo>
                    <a:pt x="273" y="101"/>
                  </a:moveTo>
                  <a:cubicBezTo>
                    <a:pt x="273" y="101"/>
                    <a:pt x="273" y="102"/>
                    <a:pt x="273" y="102"/>
                  </a:cubicBezTo>
                  <a:cubicBezTo>
                    <a:pt x="273" y="103"/>
                    <a:pt x="273" y="103"/>
                    <a:pt x="273" y="104"/>
                  </a:cubicBezTo>
                  <a:cubicBezTo>
                    <a:pt x="272" y="105"/>
                    <a:pt x="271" y="108"/>
                    <a:pt x="272" y="109"/>
                  </a:cubicBezTo>
                  <a:cubicBezTo>
                    <a:pt x="273" y="107"/>
                    <a:pt x="273" y="106"/>
                    <a:pt x="273" y="105"/>
                  </a:cubicBezTo>
                  <a:cubicBezTo>
                    <a:pt x="274" y="103"/>
                    <a:pt x="273" y="103"/>
                    <a:pt x="274" y="101"/>
                  </a:cubicBezTo>
                  <a:cubicBezTo>
                    <a:pt x="274" y="101"/>
                    <a:pt x="273" y="101"/>
                    <a:pt x="273" y="101"/>
                  </a:cubicBezTo>
                  <a:close/>
                  <a:moveTo>
                    <a:pt x="274" y="123"/>
                  </a:moveTo>
                  <a:cubicBezTo>
                    <a:pt x="275" y="124"/>
                    <a:pt x="276" y="121"/>
                    <a:pt x="275" y="121"/>
                  </a:cubicBezTo>
                  <a:cubicBezTo>
                    <a:pt x="275" y="121"/>
                    <a:pt x="274" y="123"/>
                    <a:pt x="274" y="123"/>
                  </a:cubicBezTo>
                  <a:close/>
                  <a:moveTo>
                    <a:pt x="82" y="27"/>
                  </a:moveTo>
                  <a:cubicBezTo>
                    <a:pt x="82" y="27"/>
                    <a:pt x="82" y="28"/>
                    <a:pt x="82" y="28"/>
                  </a:cubicBezTo>
                  <a:cubicBezTo>
                    <a:pt x="83" y="27"/>
                    <a:pt x="83" y="27"/>
                    <a:pt x="82" y="27"/>
                  </a:cubicBezTo>
                  <a:cubicBezTo>
                    <a:pt x="82" y="27"/>
                    <a:pt x="82" y="27"/>
                    <a:pt x="82" y="27"/>
                  </a:cubicBezTo>
                  <a:close/>
                  <a:moveTo>
                    <a:pt x="78" y="33"/>
                  </a:moveTo>
                  <a:cubicBezTo>
                    <a:pt x="78" y="33"/>
                    <a:pt x="78" y="32"/>
                    <a:pt x="78" y="32"/>
                  </a:cubicBezTo>
                  <a:cubicBezTo>
                    <a:pt x="79" y="32"/>
                    <a:pt x="79" y="33"/>
                    <a:pt x="78" y="33"/>
                  </a:cubicBezTo>
                  <a:cubicBezTo>
                    <a:pt x="78" y="33"/>
                    <a:pt x="78" y="33"/>
                    <a:pt x="78" y="33"/>
                  </a:cubicBezTo>
                  <a:close/>
                  <a:moveTo>
                    <a:pt x="219" y="210"/>
                  </a:moveTo>
                  <a:cubicBezTo>
                    <a:pt x="219" y="209"/>
                    <a:pt x="220" y="209"/>
                    <a:pt x="221" y="210"/>
                  </a:cubicBezTo>
                  <a:cubicBezTo>
                    <a:pt x="220" y="210"/>
                    <a:pt x="220" y="210"/>
                    <a:pt x="219" y="210"/>
                  </a:cubicBezTo>
                  <a:close/>
                  <a:moveTo>
                    <a:pt x="219" y="211"/>
                  </a:moveTo>
                  <a:cubicBezTo>
                    <a:pt x="219" y="211"/>
                    <a:pt x="219" y="211"/>
                    <a:pt x="219" y="211"/>
                  </a:cubicBezTo>
                  <a:cubicBezTo>
                    <a:pt x="219" y="211"/>
                    <a:pt x="219" y="211"/>
                    <a:pt x="219" y="211"/>
                  </a:cubicBezTo>
                  <a:close/>
                  <a:moveTo>
                    <a:pt x="178" y="43"/>
                  </a:moveTo>
                  <a:cubicBezTo>
                    <a:pt x="177" y="42"/>
                    <a:pt x="180" y="40"/>
                    <a:pt x="181" y="40"/>
                  </a:cubicBezTo>
                  <a:cubicBezTo>
                    <a:pt x="182" y="41"/>
                    <a:pt x="181" y="41"/>
                    <a:pt x="180" y="41"/>
                  </a:cubicBezTo>
                  <a:cubicBezTo>
                    <a:pt x="180" y="42"/>
                    <a:pt x="178" y="43"/>
                    <a:pt x="178" y="43"/>
                  </a:cubicBezTo>
                  <a:close/>
                  <a:moveTo>
                    <a:pt x="239" y="248"/>
                  </a:moveTo>
                  <a:cubicBezTo>
                    <a:pt x="239" y="249"/>
                    <a:pt x="239" y="249"/>
                    <a:pt x="238" y="249"/>
                  </a:cubicBezTo>
                  <a:cubicBezTo>
                    <a:pt x="239" y="248"/>
                    <a:pt x="238" y="248"/>
                    <a:pt x="239" y="248"/>
                  </a:cubicBezTo>
                  <a:close/>
                  <a:moveTo>
                    <a:pt x="233" y="255"/>
                  </a:moveTo>
                  <a:cubicBezTo>
                    <a:pt x="233" y="255"/>
                    <a:pt x="233" y="256"/>
                    <a:pt x="233" y="256"/>
                  </a:cubicBezTo>
                  <a:cubicBezTo>
                    <a:pt x="232" y="255"/>
                    <a:pt x="233" y="255"/>
                    <a:pt x="233" y="254"/>
                  </a:cubicBezTo>
                  <a:cubicBezTo>
                    <a:pt x="233" y="254"/>
                    <a:pt x="233" y="255"/>
                    <a:pt x="233" y="255"/>
                  </a:cubicBezTo>
                  <a:close/>
                  <a:moveTo>
                    <a:pt x="240" y="245"/>
                  </a:moveTo>
                  <a:cubicBezTo>
                    <a:pt x="240" y="246"/>
                    <a:pt x="240" y="246"/>
                    <a:pt x="240" y="246"/>
                  </a:cubicBezTo>
                  <a:cubicBezTo>
                    <a:pt x="240" y="245"/>
                    <a:pt x="240" y="245"/>
                    <a:pt x="240" y="245"/>
                  </a:cubicBezTo>
                  <a:close/>
                  <a:moveTo>
                    <a:pt x="211" y="222"/>
                  </a:moveTo>
                  <a:cubicBezTo>
                    <a:pt x="212" y="223"/>
                    <a:pt x="212" y="225"/>
                    <a:pt x="210" y="225"/>
                  </a:cubicBezTo>
                  <a:cubicBezTo>
                    <a:pt x="209" y="223"/>
                    <a:pt x="211" y="220"/>
                    <a:pt x="211" y="222"/>
                  </a:cubicBezTo>
                  <a:close/>
                  <a:moveTo>
                    <a:pt x="240" y="234"/>
                  </a:moveTo>
                  <a:cubicBezTo>
                    <a:pt x="240" y="235"/>
                    <a:pt x="240" y="245"/>
                    <a:pt x="240" y="245"/>
                  </a:cubicBezTo>
                  <a:cubicBezTo>
                    <a:pt x="239" y="245"/>
                    <a:pt x="241" y="243"/>
                    <a:pt x="239" y="243"/>
                  </a:cubicBezTo>
                  <a:cubicBezTo>
                    <a:pt x="238" y="244"/>
                    <a:pt x="238" y="245"/>
                    <a:pt x="238" y="245"/>
                  </a:cubicBezTo>
                  <a:cubicBezTo>
                    <a:pt x="238" y="246"/>
                    <a:pt x="238" y="248"/>
                    <a:pt x="237" y="249"/>
                  </a:cubicBezTo>
                  <a:cubicBezTo>
                    <a:pt x="237" y="249"/>
                    <a:pt x="237" y="251"/>
                    <a:pt x="237" y="251"/>
                  </a:cubicBezTo>
                  <a:cubicBezTo>
                    <a:pt x="237" y="251"/>
                    <a:pt x="238" y="253"/>
                    <a:pt x="238" y="254"/>
                  </a:cubicBezTo>
                  <a:cubicBezTo>
                    <a:pt x="238" y="254"/>
                    <a:pt x="236" y="254"/>
                    <a:pt x="236" y="253"/>
                  </a:cubicBezTo>
                  <a:cubicBezTo>
                    <a:pt x="236" y="253"/>
                    <a:pt x="235" y="251"/>
                    <a:pt x="236" y="251"/>
                  </a:cubicBezTo>
                  <a:cubicBezTo>
                    <a:pt x="236" y="252"/>
                    <a:pt x="237" y="252"/>
                    <a:pt x="237" y="251"/>
                  </a:cubicBezTo>
                  <a:cubicBezTo>
                    <a:pt x="236" y="251"/>
                    <a:pt x="235" y="250"/>
                    <a:pt x="235" y="250"/>
                  </a:cubicBezTo>
                  <a:cubicBezTo>
                    <a:pt x="235" y="251"/>
                    <a:pt x="235" y="251"/>
                    <a:pt x="234" y="251"/>
                  </a:cubicBezTo>
                  <a:cubicBezTo>
                    <a:pt x="233" y="251"/>
                    <a:pt x="234" y="254"/>
                    <a:pt x="234" y="254"/>
                  </a:cubicBezTo>
                  <a:cubicBezTo>
                    <a:pt x="233" y="254"/>
                    <a:pt x="233" y="253"/>
                    <a:pt x="233" y="253"/>
                  </a:cubicBezTo>
                  <a:cubicBezTo>
                    <a:pt x="233" y="252"/>
                    <a:pt x="233" y="254"/>
                    <a:pt x="232" y="254"/>
                  </a:cubicBezTo>
                  <a:cubicBezTo>
                    <a:pt x="232" y="254"/>
                    <a:pt x="232" y="253"/>
                    <a:pt x="231" y="254"/>
                  </a:cubicBezTo>
                  <a:cubicBezTo>
                    <a:pt x="231" y="254"/>
                    <a:pt x="231" y="257"/>
                    <a:pt x="230" y="257"/>
                  </a:cubicBezTo>
                  <a:cubicBezTo>
                    <a:pt x="229" y="258"/>
                    <a:pt x="225" y="257"/>
                    <a:pt x="224" y="256"/>
                  </a:cubicBezTo>
                  <a:cubicBezTo>
                    <a:pt x="223" y="255"/>
                    <a:pt x="224" y="254"/>
                    <a:pt x="224" y="254"/>
                  </a:cubicBezTo>
                  <a:cubicBezTo>
                    <a:pt x="223" y="254"/>
                    <a:pt x="222" y="253"/>
                    <a:pt x="221" y="251"/>
                  </a:cubicBezTo>
                  <a:cubicBezTo>
                    <a:pt x="221" y="252"/>
                    <a:pt x="220" y="248"/>
                    <a:pt x="220" y="249"/>
                  </a:cubicBezTo>
                  <a:cubicBezTo>
                    <a:pt x="220" y="248"/>
                    <a:pt x="219" y="247"/>
                    <a:pt x="219" y="245"/>
                  </a:cubicBezTo>
                  <a:cubicBezTo>
                    <a:pt x="219" y="245"/>
                    <a:pt x="221" y="247"/>
                    <a:pt x="221" y="246"/>
                  </a:cubicBezTo>
                  <a:cubicBezTo>
                    <a:pt x="221" y="246"/>
                    <a:pt x="220" y="245"/>
                    <a:pt x="220" y="245"/>
                  </a:cubicBezTo>
                  <a:cubicBezTo>
                    <a:pt x="220" y="244"/>
                    <a:pt x="219" y="245"/>
                    <a:pt x="219" y="245"/>
                  </a:cubicBezTo>
                  <a:cubicBezTo>
                    <a:pt x="219" y="244"/>
                    <a:pt x="219" y="243"/>
                    <a:pt x="219" y="243"/>
                  </a:cubicBezTo>
                  <a:cubicBezTo>
                    <a:pt x="219" y="242"/>
                    <a:pt x="218" y="241"/>
                    <a:pt x="217" y="240"/>
                  </a:cubicBezTo>
                  <a:cubicBezTo>
                    <a:pt x="217" y="239"/>
                    <a:pt x="216" y="236"/>
                    <a:pt x="215" y="236"/>
                  </a:cubicBezTo>
                  <a:cubicBezTo>
                    <a:pt x="215" y="235"/>
                    <a:pt x="215" y="231"/>
                    <a:pt x="216" y="230"/>
                  </a:cubicBezTo>
                  <a:cubicBezTo>
                    <a:pt x="216" y="231"/>
                    <a:pt x="217" y="230"/>
                    <a:pt x="217" y="231"/>
                  </a:cubicBezTo>
                  <a:cubicBezTo>
                    <a:pt x="217" y="231"/>
                    <a:pt x="217" y="231"/>
                    <a:pt x="217" y="231"/>
                  </a:cubicBezTo>
                  <a:cubicBezTo>
                    <a:pt x="217" y="231"/>
                    <a:pt x="222" y="233"/>
                    <a:pt x="223" y="233"/>
                  </a:cubicBezTo>
                  <a:cubicBezTo>
                    <a:pt x="225" y="234"/>
                    <a:pt x="226" y="235"/>
                    <a:pt x="228" y="234"/>
                  </a:cubicBezTo>
                  <a:cubicBezTo>
                    <a:pt x="230" y="234"/>
                    <a:pt x="231" y="233"/>
                    <a:pt x="232" y="233"/>
                  </a:cubicBezTo>
                  <a:cubicBezTo>
                    <a:pt x="233" y="233"/>
                    <a:pt x="233" y="233"/>
                    <a:pt x="233" y="233"/>
                  </a:cubicBezTo>
                  <a:cubicBezTo>
                    <a:pt x="233" y="233"/>
                    <a:pt x="234" y="233"/>
                    <a:pt x="234" y="233"/>
                  </a:cubicBezTo>
                  <a:cubicBezTo>
                    <a:pt x="235" y="233"/>
                    <a:pt x="235" y="232"/>
                    <a:pt x="236" y="232"/>
                  </a:cubicBezTo>
                  <a:cubicBezTo>
                    <a:pt x="236" y="232"/>
                    <a:pt x="237" y="232"/>
                    <a:pt x="237" y="232"/>
                  </a:cubicBezTo>
                  <a:cubicBezTo>
                    <a:pt x="238" y="232"/>
                    <a:pt x="237" y="231"/>
                    <a:pt x="238" y="231"/>
                  </a:cubicBezTo>
                  <a:cubicBezTo>
                    <a:pt x="238" y="231"/>
                    <a:pt x="239" y="232"/>
                    <a:pt x="240" y="232"/>
                  </a:cubicBezTo>
                  <a:cubicBezTo>
                    <a:pt x="240" y="234"/>
                    <a:pt x="240" y="233"/>
                    <a:pt x="240" y="234"/>
                  </a:cubicBezTo>
                  <a:close/>
                  <a:moveTo>
                    <a:pt x="239" y="230"/>
                  </a:moveTo>
                  <a:cubicBezTo>
                    <a:pt x="238" y="230"/>
                    <a:pt x="239" y="229"/>
                    <a:pt x="239" y="229"/>
                  </a:cubicBezTo>
                  <a:cubicBezTo>
                    <a:pt x="239" y="229"/>
                    <a:pt x="239" y="229"/>
                    <a:pt x="239" y="230"/>
                  </a:cubicBezTo>
                  <a:close/>
                  <a:moveTo>
                    <a:pt x="216" y="230"/>
                  </a:moveTo>
                  <a:cubicBezTo>
                    <a:pt x="215" y="230"/>
                    <a:pt x="216" y="229"/>
                    <a:pt x="216" y="229"/>
                  </a:cubicBezTo>
                  <a:cubicBezTo>
                    <a:pt x="216" y="229"/>
                    <a:pt x="216" y="229"/>
                    <a:pt x="216" y="230"/>
                  </a:cubicBezTo>
                  <a:close/>
                  <a:moveTo>
                    <a:pt x="241" y="228"/>
                  </a:moveTo>
                  <a:cubicBezTo>
                    <a:pt x="241" y="228"/>
                    <a:pt x="241" y="228"/>
                    <a:pt x="241" y="229"/>
                  </a:cubicBezTo>
                  <a:cubicBezTo>
                    <a:pt x="241" y="229"/>
                    <a:pt x="238" y="229"/>
                    <a:pt x="238" y="228"/>
                  </a:cubicBezTo>
                  <a:cubicBezTo>
                    <a:pt x="239" y="228"/>
                    <a:pt x="240" y="226"/>
                    <a:pt x="241" y="228"/>
                  </a:cubicBezTo>
                  <a:close/>
                  <a:moveTo>
                    <a:pt x="217" y="228"/>
                  </a:moveTo>
                  <a:cubicBezTo>
                    <a:pt x="216" y="228"/>
                    <a:pt x="217" y="228"/>
                    <a:pt x="217" y="228"/>
                  </a:cubicBezTo>
                  <a:cubicBezTo>
                    <a:pt x="217" y="228"/>
                    <a:pt x="217" y="228"/>
                    <a:pt x="217" y="228"/>
                  </a:cubicBezTo>
                  <a:close/>
                  <a:moveTo>
                    <a:pt x="237" y="224"/>
                  </a:moveTo>
                  <a:cubicBezTo>
                    <a:pt x="236" y="223"/>
                    <a:pt x="237" y="222"/>
                    <a:pt x="239" y="223"/>
                  </a:cubicBezTo>
                  <a:cubicBezTo>
                    <a:pt x="240" y="224"/>
                    <a:pt x="240" y="226"/>
                    <a:pt x="238" y="226"/>
                  </a:cubicBezTo>
                  <a:cubicBezTo>
                    <a:pt x="238" y="226"/>
                    <a:pt x="238" y="224"/>
                    <a:pt x="237" y="224"/>
                  </a:cubicBezTo>
                  <a:close/>
                  <a:moveTo>
                    <a:pt x="170" y="188"/>
                  </a:moveTo>
                  <a:cubicBezTo>
                    <a:pt x="170" y="189"/>
                    <a:pt x="170" y="189"/>
                    <a:pt x="169" y="189"/>
                  </a:cubicBezTo>
                  <a:cubicBezTo>
                    <a:pt x="169" y="189"/>
                    <a:pt x="168" y="189"/>
                    <a:pt x="168" y="189"/>
                  </a:cubicBezTo>
                  <a:cubicBezTo>
                    <a:pt x="167" y="189"/>
                    <a:pt x="167" y="190"/>
                    <a:pt x="167" y="190"/>
                  </a:cubicBezTo>
                  <a:cubicBezTo>
                    <a:pt x="166" y="190"/>
                    <a:pt x="166" y="190"/>
                    <a:pt x="165" y="190"/>
                  </a:cubicBezTo>
                  <a:cubicBezTo>
                    <a:pt x="164" y="190"/>
                    <a:pt x="162" y="190"/>
                    <a:pt x="161" y="190"/>
                  </a:cubicBezTo>
                  <a:cubicBezTo>
                    <a:pt x="159" y="190"/>
                    <a:pt x="160" y="188"/>
                    <a:pt x="162" y="187"/>
                  </a:cubicBezTo>
                  <a:cubicBezTo>
                    <a:pt x="163" y="187"/>
                    <a:pt x="165" y="186"/>
                    <a:pt x="166" y="186"/>
                  </a:cubicBezTo>
                  <a:cubicBezTo>
                    <a:pt x="168" y="187"/>
                    <a:pt x="166" y="187"/>
                    <a:pt x="167" y="188"/>
                  </a:cubicBezTo>
                  <a:cubicBezTo>
                    <a:pt x="167" y="187"/>
                    <a:pt x="169" y="188"/>
                    <a:pt x="168" y="188"/>
                  </a:cubicBezTo>
                  <a:cubicBezTo>
                    <a:pt x="168" y="188"/>
                    <a:pt x="170" y="188"/>
                    <a:pt x="170" y="188"/>
                  </a:cubicBezTo>
                  <a:close/>
                  <a:moveTo>
                    <a:pt x="146" y="171"/>
                  </a:moveTo>
                  <a:cubicBezTo>
                    <a:pt x="146" y="172"/>
                    <a:pt x="145" y="171"/>
                    <a:pt x="146" y="171"/>
                  </a:cubicBezTo>
                  <a:cubicBezTo>
                    <a:pt x="146" y="171"/>
                    <a:pt x="146" y="171"/>
                    <a:pt x="146" y="171"/>
                  </a:cubicBezTo>
                  <a:close/>
                  <a:moveTo>
                    <a:pt x="158" y="182"/>
                  </a:moveTo>
                  <a:cubicBezTo>
                    <a:pt x="157" y="182"/>
                    <a:pt x="157" y="181"/>
                    <a:pt x="157" y="181"/>
                  </a:cubicBezTo>
                  <a:cubicBezTo>
                    <a:pt x="157" y="181"/>
                    <a:pt x="158" y="182"/>
                    <a:pt x="158" y="182"/>
                  </a:cubicBezTo>
                  <a:close/>
                  <a:moveTo>
                    <a:pt x="276" y="130"/>
                  </a:moveTo>
                  <a:cubicBezTo>
                    <a:pt x="276" y="130"/>
                    <a:pt x="276" y="129"/>
                    <a:pt x="276" y="129"/>
                  </a:cubicBezTo>
                  <a:cubicBezTo>
                    <a:pt x="276" y="127"/>
                    <a:pt x="274" y="126"/>
                    <a:pt x="274" y="124"/>
                  </a:cubicBezTo>
                  <a:cubicBezTo>
                    <a:pt x="274" y="124"/>
                    <a:pt x="274" y="124"/>
                    <a:pt x="274" y="124"/>
                  </a:cubicBezTo>
                  <a:cubicBezTo>
                    <a:pt x="274" y="122"/>
                    <a:pt x="273" y="121"/>
                    <a:pt x="272" y="120"/>
                  </a:cubicBezTo>
                  <a:cubicBezTo>
                    <a:pt x="272" y="119"/>
                    <a:pt x="273" y="118"/>
                    <a:pt x="273" y="117"/>
                  </a:cubicBezTo>
                  <a:cubicBezTo>
                    <a:pt x="273" y="116"/>
                    <a:pt x="273" y="114"/>
                    <a:pt x="273" y="114"/>
                  </a:cubicBezTo>
                  <a:cubicBezTo>
                    <a:pt x="273" y="114"/>
                    <a:pt x="272" y="112"/>
                    <a:pt x="272" y="112"/>
                  </a:cubicBezTo>
                  <a:cubicBezTo>
                    <a:pt x="272" y="112"/>
                    <a:pt x="272" y="112"/>
                    <a:pt x="272" y="112"/>
                  </a:cubicBezTo>
                  <a:cubicBezTo>
                    <a:pt x="274" y="112"/>
                    <a:pt x="273" y="110"/>
                    <a:pt x="272" y="109"/>
                  </a:cubicBezTo>
                  <a:cubicBezTo>
                    <a:pt x="272" y="109"/>
                    <a:pt x="271" y="108"/>
                    <a:pt x="271" y="108"/>
                  </a:cubicBezTo>
                  <a:cubicBezTo>
                    <a:pt x="271" y="107"/>
                    <a:pt x="272" y="106"/>
                    <a:pt x="271" y="105"/>
                  </a:cubicBezTo>
                  <a:cubicBezTo>
                    <a:pt x="271" y="105"/>
                    <a:pt x="270" y="104"/>
                    <a:pt x="269" y="104"/>
                  </a:cubicBezTo>
                  <a:cubicBezTo>
                    <a:pt x="268" y="103"/>
                    <a:pt x="269" y="102"/>
                    <a:pt x="268" y="101"/>
                  </a:cubicBezTo>
                  <a:cubicBezTo>
                    <a:pt x="268" y="101"/>
                    <a:pt x="267" y="101"/>
                    <a:pt x="267" y="100"/>
                  </a:cubicBezTo>
                  <a:cubicBezTo>
                    <a:pt x="266" y="100"/>
                    <a:pt x="265" y="99"/>
                    <a:pt x="265" y="98"/>
                  </a:cubicBezTo>
                  <a:cubicBezTo>
                    <a:pt x="264" y="97"/>
                    <a:pt x="264" y="96"/>
                    <a:pt x="263" y="96"/>
                  </a:cubicBezTo>
                  <a:cubicBezTo>
                    <a:pt x="263" y="96"/>
                    <a:pt x="262" y="96"/>
                    <a:pt x="262" y="96"/>
                  </a:cubicBezTo>
                  <a:cubicBezTo>
                    <a:pt x="261" y="96"/>
                    <a:pt x="261" y="95"/>
                    <a:pt x="261" y="95"/>
                  </a:cubicBezTo>
                  <a:cubicBezTo>
                    <a:pt x="261" y="95"/>
                    <a:pt x="259" y="93"/>
                    <a:pt x="259" y="93"/>
                  </a:cubicBezTo>
                  <a:cubicBezTo>
                    <a:pt x="260" y="93"/>
                    <a:pt x="260" y="94"/>
                    <a:pt x="260" y="93"/>
                  </a:cubicBezTo>
                  <a:cubicBezTo>
                    <a:pt x="260" y="93"/>
                    <a:pt x="260" y="92"/>
                    <a:pt x="259" y="91"/>
                  </a:cubicBezTo>
                  <a:cubicBezTo>
                    <a:pt x="258" y="91"/>
                    <a:pt x="258" y="92"/>
                    <a:pt x="258" y="92"/>
                  </a:cubicBezTo>
                  <a:cubicBezTo>
                    <a:pt x="257" y="92"/>
                    <a:pt x="257" y="91"/>
                    <a:pt x="257" y="90"/>
                  </a:cubicBezTo>
                  <a:cubicBezTo>
                    <a:pt x="257" y="89"/>
                    <a:pt x="257" y="81"/>
                    <a:pt x="255" y="82"/>
                  </a:cubicBezTo>
                  <a:cubicBezTo>
                    <a:pt x="254" y="83"/>
                    <a:pt x="257" y="86"/>
                    <a:pt x="253" y="83"/>
                  </a:cubicBezTo>
                  <a:cubicBezTo>
                    <a:pt x="252" y="82"/>
                    <a:pt x="252" y="82"/>
                    <a:pt x="251" y="81"/>
                  </a:cubicBezTo>
                  <a:cubicBezTo>
                    <a:pt x="251" y="81"/>
                    <a:pt x="252" y="87"/>
                    <a:pt x="249" y="84"/>
                  </a:cubicBezTo>
                  <a:cubicBezTo>
                    <a:pt x="248" y="82"/>
                    <a:pt x="248" y="79"/>
                    <a:pt x="248" y="77"/>
                  </a:cubicBezTo>
                  <a:cubicBezTo>
                    <a:pt x="247" y="77"/>
                    <a:pt x="246" y="76"/>
                    <a:pt x="246" y="75"/>
                  </a:cubicBezTo>
                  <a:cubicBezTo>
                    <a:pt x="246" y="74"/>
                    <a:pt x="246" y="74"/>
                    <a:pt x="245" y="73"/>
                  </a:cubicBezTo>
                  <a:cubicBezTo>
                    <a:pt x="244" y="72"/>
                    <a:pt x="241" y="70"/>
                    <a:pt x="244" y="70"/>
                  </a:cubicBezTo>
                  <a:cubicBezTo>
                    <a:pt x="244" y="69"/>
                    <a:pt x="243" y="68"/>
                    <a:pt x="243" y="68"/>
                  </a:cubicBezTo>
                  <a:cubicBezTo>
                    <a:pt x="242" y="68"/>
                    <a:pt x="242" y="67"/>
                    <a:pt x="241" y="67"/>
                  </a:cubicBezTo>
                  <a:cubicBezTo>
                    <a:pt x="241" y="66"/>
                    <a:pt x="241" y="67"/>
                    <a:pt x="240" y="67"/>
                  </a:cubicBezTo>
                  <a:cubicBezTo>
                    <a:pt x="240" y="67"/>
                    <a:pt x="239" y="66"/>
                    <a:pt x="239" y="66"/>
                  </a:cubicBezTo>
                  <a:cubicBezTo>
                    <a:pt x="238" y="65"/>
                    <a:pt x="238" y="65"/>
                    <a:pt x="237" y="65"/>
                  </a:cubicBezTo>
                  <a:cubicBezTo>
                    <a:pt x="237" y="65"/>
                    <a:pt x="237" y="64"/>
                    <a:pt x="237" y="64"/>
                  </a:cubicBezTo>
                  <a:cubicBezTo>
                    <a:pt x="236" y="64"/>
                    <a:pt x="235" y="66"/>
                    <a:pt x="235" y="64"/>
                  </a:cubicBezTo>
                  <a:cubicBezTo>
                    <a:pt x="234" y="64"/>
                    <a:pt x="235" y="63"/>
                    <a:pt x="235" y="63"/>
                  </a:cubicBezTo>
                  <a:cubicBezTo>
                    <a:pt x="234" y="62"/>
                    <a:pt x="234" y="62"/>
                    <a:pt x="233" y="62"/>
                  </a:cubicBezTo>
                  <a:cubicBezTo>
                    <a:pt x="232" y="61"/>
                    <a:pt x="231" y="61"/>
                    <a:pt x="230" y="61"/>
                  </a:cubicBezTo>
                  <a:cubicBezTo>
                    <a:pt x="229" y="60"/>
                    <a:pt x="228" y="60"/>
                    <a:pt x="227" y="59"/>
                  </a:cubicBezTo>
                  <a:cubicBezTo>
                    <a:pt x="226" y="57"/>
                    <a:pt x="226" y="58"/>
                    <a:pt x="226" y="56"/>
                  </a:cubicBezTo>
                  <a:cubicBezTo>
                    <a:pt x="227" y="56"/>
                    <a:pt x="227" y="55"/>
                    <a:pt x="226" y="54"/>
                  </a:cubicBezTo>
                  <a:cubicBezTo>
                    <a:pt x="226" y="53"/>
                    <a:pt x="225" y="54"/>
                    <a:pt x="225" y="54"/>
                  </a:cubicBezTo>
                  <a:cubicBezTo>
                    <a:pt x="224" y="52"/>
                    <a:pt x="225" y="52"/>
                    <a:pt x="225" y="51"/>
                  </a:cubicBezTo>
                  <a:cubicBezTo>
                    <a:pt x="225" y="49"/>
                    <a:pt x="225" y="48"/>
                    <a:pt x="224" y="47"/>
                  </a:cubicBezTo>
                  <a:cubicBezTo>
                    <a:pt x="224" y="46"/>
                    <a:pt x="224" y="45"/>
                    <a:pt x="224" y="44"/>
                  </a:cubicBezTo>
                  <a:cubicBezTo>
                    <a:pt x="224" y="44"/>
                    <a:pt x="222" y="42"/>
                    <a:pt x="221" y="42"/>
                  </a:cubicBezTo>
                  <a:cubicBezTo>
                    <a:pt x="220" y="40"/>
                    <a:pt x="221" y="40"/>
                    <a:pt x="220" y="39"/>
                  </a:cubicBezTo>
                  <a:cubicBezTo>
                    <a:pt x="220" y="37"/>
                    <a:pt x="219" y="34"/>
                    <a:pt x="219" y="32"/>
                  </a:cubicBezTo>
                  <a:cubicBezTo>
                    <a:pt x="219" y="33"/>
                    <a:pt x="219" y="29"/>
                    <a:pt x="220" y="30"/>
                  </a:cubicBezTo>
                  <a:cubicBezTo>
                    <a:pt x="219" y="30"/>
                    <a:pt x="219" y="29"/>
                    <a:pt x="218" y="29"/>
                  </a:cubicBezTo>
                  <a:cubicBezTo>
                    <a:pt x="218" y="28"/>
                    <a:pt x="217" y="28"/>
                    <a:pt x="216" y="27"/>
                  </a:cubicBezTo>
                  <a:cubicBezTo>
                    <a:pt x="216" y="27"/>
                    <a:pt x="215" y="27"/>
                    <a:pt x="215" y="27"/>
                  </a:cubicBezTo>
                  <a:cubicBezTo>
                    <a:pt x="215" y="27"/>
                    <a:pt x="215" y="26"/>
                    <a:pt x="215" y="26"/>
                  </a:cubicBezTo>
                  <a:cubicBezTo>
                    <a:pt x="214" y="25"/>
                    <a:pt x="214" y="24"/>
                    <a:pt x="212" y="25"/>
                  </a:cubicBezTo>
                  <a:cubicBezTo>
                    <a:pt x="211" y="26"/>
                    <a:pt x="211" y="27"/>
                    <a:pt x="209" y="26"/>
                  </a:cubicBezTo>
                  <a:cubicBezTo>
                    <a:pt x="209" y="26"/>
                    <a:pt x="208" y="22"/>
                    <a:pt x="208" y="22"/>
                  </a:cubicBezTo>
                  <a:cubicBezTo>
                    <a:pt x="207" y="21"/>
                    <a:pt x="208" y="19"/>
                    <a:pt x="208" y="19"/>
                  </a:cubicBezTo>
                  <a:cubicBezTo>
                    <a:pt x="207" y="18"/>
                    <a:pt x="207" y="16"/>
                    <a:pt x="207" y="15"/>
                  </a:cubicBezTo>
                  <a:cubicBezTo>
                    <a:pt x="207" y="14"/>
                    <a:pt x="207" y="14"/>
                    <a:pt x="206" y="13"/>
                  </a:cubicBezTo>
                  <a:cubicBezTo>
                    <a:pt x="205" y="12"/>
                    <a:pt x="205" y="12"/>
                    <a:pt x="204" y="11"/>
                  </a:cubicBezTo>
                  <a:cubicBezTo>
                    <a:pt x="204" y="9"/>
                    <a:pt x="205" y="10"/>
                    <a:pt x="205" y="9"/>
                  </a:cubicBezTo>
                  <a:cubicBezTo>
                    <a:pt x="205" y="9"/>
                    <a:pt x="204" y="9"/>
                    <a:pt x="204" y="9"/>
                  </a:cubicBezTo>
                  <a:cubicBezTo>
                    <a:pt x="203" y="8"/>
                    <a:pt x="203" y="7"/>
                    <a:pt x="203" y="5"/>
                  </a:cubicBezTo>
                  <a:cubicBezTo>
                    <a:pt x="203" y="3"/>
                    <a:pt x="202" y="3"/>
                    <a:pt x="201" y="2"/>
                  </a:cubicBezTo>
                  <a:cubicBezTo>
                    <a:pt x="200" y="0"/>
                    <a:pt x="201" y="0"/>
                    <a:pt x="200" y="1"/>
                  </a:cubicBezTo>
                  <a:cubicBezTo>
                    <a:pt x="198" y="2"/>
                    <a:pt x="198" y="3"/>
                    <a:pt x="198" y="5"/>
                  </a:cubicBezTo>
                  <a:cubicBezTo>
                    <a:pt x="198" y="5"/>
                    <a:pt x="197" y="6"/>
                    <a:pt x="197" y="7"/>
                  </a:cubicBezTo>
                  <a:cubicBezTo>
                    <a:pt x="197" y="7"/>
                    <a:pt x="198" y="8"/>
                    <a:pt x="198" y="8"/>
                  </a:cubicBezTo>
                  <a:cubicBezTo>
                    <a:pt x="197" y="8"/>
                    <a:pt x="197" y="8"/>
                    <a:pt x="197" y="8"/>
                  </a:cubicBezTo>
                  <a:cubicBezTo>
                    <a:pt x="196" y="8"/>
                    <a:pt x="197" y="9"/>
                    <a:pt x="197" y="10"/>
                  </a:cubicBezTo>
                  <a:cubicBezTo>
                    <a:pt x="197" y="9"/>
                    <a:pt x="196" y="10"/>
                    <a:pt x="196" y="10"/>
                  </a:cubicBezTo>
                  <a:cubicBezTo>
                    <a:pt x="195" y="10"/>
                    <a:pt x="194" y="13"/>
                    <a:pt x="195" y="13"/>
                  </a:cubicBezTo>
                  <a:cubicBezTo>
                    <a:pt x="195" y="13"/>
                    <a:pt x="195" y="13"/>
                    <a:pt x="195" y="13"/>
                  </a:cubicBezTo>
                  <a:cubicBezTo>
                    <a:pt x="195" y="13"/>
                    <a:pt x="196" y="12"/>
                    <a:pt x="196" y="13"/>
                  </a:cubicBezTo>
                  <a:cubicBezTo>
                    <a:pt x="196" y="15"/>
                    <a:pt x="194" y="15"/>
                    <a:pt x="194" y="16"/>
                  </a:cubicBezTo>
                  <a:cubicBezTo>
                    <a:pt x="194" y="18"/>
                    <a:pt x="195" y="18"/>
                    <a:pt x="194" y="19"/>
                  </a:cubicBezTo>
                  <a:cubicBezTo>
                    <a:pt x="194" y="20"/>
                    <a:pt x="194" y="20"/>
                    <a:pt x="194" y="21"/>
                  </a:cubicBezTo>
                  <a:cubicBezTo>
                    <a:pt x="193" y="22"/>
                    <a:pt x="194" y="23"/>
                    <a:pt x="194" y="24"/>
                  </a:cubicBezTo>
                  <a:cubicBezTo>
                    <a:pt x="194" y="26"/>
                    <a:pt x="194" y="27"/>
                    <a:pt x="194" y="28"/>
                  </a:cubicBezTo>
                  <a:cubicBezTo>
                    <a:pt x="194" y="29"/>
                    <a:pt x="195" y="30"/>
                    <a:pt x="195" y="30"/>
                  </a:cubicBezTo>
                  <a:cubicBezTo>
                    <a:pt x="195" y="32"/>
                    <a:pt x="193" y="34"/>
                    <a:pt x="193" y="36"/>
                  </a:cubicBezTo>
                  <a:cubicBezTo>
                    <a:pt x="193" y="38"/>
                    <a:pt x="193" y="39"/>
                    <a:pt x="192" y="41"/>
                  </a:cubicBezTo>
                  <a:cubicBezTo>
                    <a:pt x="192" y="42"/>
                    <a:pt x="190" y="43"/>
                    <a:pt x="190" y="44"/>
                  </a:cubicBezTo>
                  <a:cubicBezTo>
                    <a:pt x="189" y="46"/>
                    <a:pt x="190" y="47"/>
                    <a:pt x="188" y="49"/>
                  </a:cubicBezTo>
                  <a:cubicBezTo>
                    <a:pt x="186" y="50"/>
                    <a:pt x="185" y="50"/>
                    <a:pt x="183" y="49"/>
                  </a:cubicBezTo>
                  <a:cubicBezTo>
                    <a:pt x="182" y="48"/>
                    <a:pt x="180" y="48"/>
                    <a:pt x="179" y="47"/>
                  </a:cubicBezTo>
                  <a:cubicBezTo>
                    <a:pt x="178" y="46"/>
                    <a:pt x="178" y="45"/>
                    <a:pt x="177" y="44"/>
                  </a:cubicBezTo>
                  <a:cubicBezTo>
                    <a:pt x="175" y="43"/>
                    <a:pt x="173" y="43"/>
                    <a:pt x="171" y="42"/>
                  </a:cubicBezTo>
                  <a:cubicBezTo>
                    <a:pt x="170" y="42"/>
                    <a:pt x="169" y="40"/>
                    <a:pt x="168" y="39"/>
                  </a:cubicBezTo>
                  <a:cubicBezTo>
                    <a:pt x="167" y="38"/>
                    <a:pt x="164" y="37"/>
                    <a:pt x="163" y="37"/>
                  </a:cubicBezTo>
                  <a:cubicBezTo>
                    <a:pt x="162" y="36"/>
                    <a:pt x="162" y="37"/>
                    <a:pt x="161" y="37"/>
                  </a:cubicBezTo>
                  <a:cubicBezTo>
                    <a:pt x="161" y="36"/>
                    <a:pt x="162" y="36"/>
                    <a:pt x="161" y="35"/>
                  </a:cubicBezTo>
                  <a:cubicBezTo>
                    <a:pt x="161" y="35"/>
                    <a:pt x="159" y="35"/>
                    <a:pt x="159" y="35"/>
                  </a:cubicBezTo>
                  <a:cubicBezTo>
                    <a:pt x="158" y="35"/>
                    <a:pt x="158" y="34"/>
                    <a:pt x="158" y="34"/>
                  </a:cubicBezTo>
                  <a:cubicBezTo>
                    <a:pt x="157" y="33"/>
                    <a:pt x="155" y="32"/>
                    <a:pt x="153" y="31"/>
                  </a:cubicBezTo>
                  <a:cubicBezTo>
                    <a:pt x="150" y="27"/>
                    <a:pt x="156" y="27"/>
                    <a:pt x="156" y="23"/>
                  </a:cubicBezTo>
                  <a:cubicBezTo>
                    <a:pt x="157" y="22"/>
                    <a:pt x="155" y="21"/>
                    <a:pt x="155" y="20"/>
                  </a:cubicBezTo>
                  <a:cubicBezTo>
                    <a:pt x="155" y="19"/>
                    <a:pt x="156" y="17"/>
                    <a:pt x="157" y="17"/>
                  </a:cubicBezTo>
                  <a:cubicBezTo>
                    <a:pt x="157" y="18"/>
                    <a:pt x="157" y="18"/>
                    <a:pt x="157" y="18"/>
                  </a:cubicBezTo>
                  <a:cubicBezTo>
                    <a:pt x="157" y="18"/>
                    <a:pt x="158" y="17"/>
                    <a:pt x="158" y="17"/>
                  </a:cubicBezTo>
                  <a:cubicBezTo>
                    <a:pt x="159" y="17"/>
                    <a:pt x="158" y="19"/>
                    <a:pt x="159" y="18"/>
                  </a:cubicBezTo>
                  <a:cubicBezTo>
                    <a:pt x="160" y="18"/>
                    <a:pt x="160" y="17"/>
                    <a:pt x="160" y="16"/>
                  </a:cubicBezTo>
                  <a:cubicBezTo>
                    <a:pt x="160" y="16"/>
                    <a:pt x="160" y="16"/>
                    <a:pt x="160" y="16"/>
                  </a:cubicBezTo>
                  <a:cubicBezTo>
                    <a:pt x="161" y="16"/>
                    <a:pt x="159" y="16"/>
                    <a:pt x="160" y="15"/>
                  </a:cubicBezTo>
                  <a:cubicBezTo>
                    <a:pt x="160" y="15"/>
                    <a:pt x="161" y="14"/>
                    <a:pt x="161" y="14"/>
                  </a:cubicBezTo>
                  <a:cubicBezTo>
                    <a:pt x="161" y="14"/>
                    <a:pt x="163" y="12"/>
                    <a:pt x="163" y="12"/>
                  </a:cubicBezTo>
                  <a:cubicBezTo>
                    <a:pt x="163" y="9"/>
                    <a:pt x="161" y="11"/>
                    <a:pt x="161" y="11"/>
                  </a:cubicBezTo>
                  <a:cubicBezTo>
                    <a:pt x="161" y="11"/>
                    <a:pt x="160" y="9"/>
                    <a:pt x="159" y="9"/>
                  </a:cubicBezTo>
                  <a:cubicBezTo>
                    <a:pt x="156" y="10"/>
                    <a:pt x="159" y="11"/>
                    <a:pt x="158" y="12"/>
                  </a:cubicBezTo>
                  <a:cubicBezTo>
                    <a:pt x="158" y="12"/>
                    <a:pt x="157" y="13"/>
                    <a:pt x="157" y="12"/>
                  </a:cubicBezTo>
                  <a:cubicBezTo>
                    <a:pt x="156" y="12"/>
                    <a:pt x="157" y="11"/>
                    <a:pt x="156" y="11"/>
                  </a:cubicBezTo>
                  <a:cubicBezTo>
                    <a:pt x="156" y="11"/>
                    <a:pt x="154" y="11"/>
                    <a:pt x="154" y="11"/>
                  </a:cubicBezTo>
                  <a:cubicBezTo>
                    <a:pt x="154" y="10"/>
                    <a:pt x="156" y="9"/>
                    <a:pt x="155" y="8"/>
                  </a:cubicBezTo>
                  <a:cubicBezTo>
                    <a:pt x="155" y="8"/>
                    <a:pt x="151" y="11"/>
                    <a:pt x="151" y="11"/>
                  </a:cubicBezTo>
                  <a:cubicBezTo>
                    <a:pt x="149" y="11"/>
                    <a:pt x="150" y="10"/>
                    <a:pt x="149" y="10"/>
                  </a:cubicBezTo>
                  <a:cubicBezTo>
                    <a:pt x="147" y="9"/>
                    <a:pt x="148" y="9"/>
                    <a:pt x="147" y="10"/>
                  </a:cubicBezTo>
                  <a:cubicBezTo>
                    <a:pt x="147" y="10"/>
                    <a:pt x="146" y="10"/>
                    <a:pt x="146" y="10"/>
                  </a:cubicBezTo>
                  <a:cubicBezTo>
                    <a:pt x="145" y="9"/>
                    <a:pt x="145" y="9"/>
                    <a:pt x="144" y="10"/>
                  </a:cubicBezTo>
                  <a:cubicBezTo>
                    <a:pt x="144" y="9"/>
                    <a:pt x="142" y="8"/>
                    <a:pt x="142" y="8"/>
                  </a:cubicBezTo>
                  <a:cubicBezTo>
                    <a:pt x="143" y="6"/>
                    <a:pt x="141" y="8"/>
                    <a:pt x="140" y="8"/>
                  </a:cubicBezTo>
                  <a:cubicBezTo>
                    <a:pt x="140" y="8"/>
                    <a:pt x="138" y="8"/>
                    <a:pt x="138" y="7"/>
                  </a:cubicBezTo>
                  <a:cubicBezTo>
                    <a:pt x="136" y="7"/>
                    <a:pt x="137" y="7"/>
                    <a:pt x="136" y="6"/>
                  </a:cubicBezTo>
                  <a:cubicBezTo>
                    <a:pt x="136" y="6"/>
                    <a:pt x="136" y="5"/>
                    <a:pt x="135" y="5"/>
                  </a:cubicBezTo>
                  <a:cubicBezTo>
                    <a:pt x="134" y="5"/>
                    <a:pt x="134" y="6"/>
                    <a:pt x="133" y="6"/>
                  </a:cubicBezTo>
                  <a:cubicBezTo>
                    <a:pt x="132" y="5"/>
                    <a:pt x="134" y="1"/>
                    <a:pt x="132" y="4"/>
                  </a:cubicBezTo>
                  <a:cubicBezTo>
                    <a:pt x="132" y="4"/>
                    <a:pt x="131" y="3"/>
                    <a:pt x="130" y="3"/>
                  </a:cubicBezTo>
                  <a:cubicBezTo>
                    <a:pt x="130" y="3"/>
                    <a:pt x="130" y="5"/>
                    <a:pt x="130" y="5"/>
                  </a:cubicBezTo>
                  <a:cubicBezTo>
                    <a:pt x="130" y="5"/>
                    <a:pt x="129" y="3"/>
                    <a:pt x="129" y="3"/>
                  </a:cubicBezTo>
                  <a:cubicBezTo>
                    <a:pt x="129" y="3"/>
                    <a:pt x="128" y="4"/>
                    <a:pt x="128" y="4"/>
                  </a:cubicBezTo>
                  <a:cubicBezTo>
                    <a:pt x="128" y="4"/>
                    <a:pt x="129" y="6"/>
                    <a:pt x="130" y="6"/>
                  </a:cubicBezTo>
                  <a:cubicBezTo>
                    <a:pt x="130" y="6"/>
                    <a:pt x="131" y="5"/>
                    <a:pt x="132" y="6"/>
                  </a:cubicBezTo>
                  <a:cubicBezTo>
                    <a:pt x="133" y="6"/>
                    <a:pt x="133" y="7"/>
                    <a:pt x="133" y="7"/>
                  </a:cubicBezTo>
                  <a:cubicBezTo>
                    <a:pt x="133" y="7"/>
                    <a:pt x="133" y="7"/>
                    <a:pt x="133" y="7"/>
                  </a:cubicBezTo>
                  <a:cubicBezTo>
                    <a:pt x="134" y="8"/>
                    <a:pt x="133" y="10"/>
                    <a:pt x="133" y="10"/>
                  </a:cubicBezTo>
                  <a:cubicBezTo>
                    <a:pt x="132" y="11"/>
                    <a:pt x="132" y="11"/>
                    <a:pt x="131" y="11"/>
                  </a:cubicBezTo>
                  <a:cubicBezTo>
                    <a:pt x="129" y="11"/>
                    <a:pt x="129" y="11"/>
                    <a:pt x="128" y="11"/>
                  </a:cubicBezTo>
                  <a:cubicBezTo>
                    <a:pt x="127" y="11"/>
                    <a:pt x="126" y="12"/>
                    <a:pt x="126" y="11"/>
                  </a:cubicBezTo>
                  <a:cubicBezTo>
                    <a:pt x="125" y="11"/>
                    <a:pt x="124" y="10"/>
                    <a:pt x="124" y="10"/>
                  </a:cubicBezTo>
                  <a:cubicBezTo>
                    <a:pt x="124" y="10"/>
                    <a:pt x="124" y="11"/>
                    <a:pt x="124" y="11"/>
                  </a:cubicBezTo>
                  <a:cubicBezTo>
                    <a:pt x="123" y="11"/>
                    <a:pt x="123" y="10"/>
                    <a:pt x="123" y="10"/>
                  </a:cubicBezTo>
                  <a:cubicBezTo>
                    <a:pt x="122" y="11"/>
                    <a:pt x="123" y="11"/>
                    <a:pt x="122" y="12"/>
                  </a:cubicBezTo>
                  <a:cubicBezTo>
                    <a:pt x="122" y="12"/>
                    <a:pt x="121" y="12"/>
                    <a:pt x="121" y="12"/>
                  </a:cubicBezTo>
                  <a:cubicBezTo>
                    <a:pt x="121" y="12"/>
                    <a:pt x="122" y="13"/>
                    <a:pt x="121" y="13"/>
                  </a:cubicBezTo>
                  <a:cubicBezTo>
                    <a:pt x="121" y="14"/>
                    <a:pt x="120" y="12"/>
                    <a:pt x="121" y="12"/>
                  </a:cubicBezTo>
                  <a:cubicBezTo>
                    <a:pt x="119" y="12"/>
                    <a:pt x="120" y="13"/>
                    <a:pt x="119" y="14"/>
                  </a:cubicBezTo>
                  <a:cubicBezTo>
                    <a:pt x="119" y="15"/>
                    <a:pt x="118" y="14"/>
                    <a:pt x="118" y="14"/>
                  </a:cubicBezTo>
                  <a:cubicBezTo>
                    <a:pt x="117" y="15"/>
                    <a:pt x="118" y="16"/>
                    <a:pt x="117" y="16"/>
                  </a:cubicBezTo>
                  <a:cubicBezTo>
                    <a:pt x="115" y="17"/>
                    <a:pt x="117" y="18"/>
                    <a:pt x="117" y="19"/>
                  </a:cubicBezTo>
                  <a:cubicBezTo>
                    <a:pt x="116" y="20"/>
                    <a:pt x="115" y="19"/>
                    <a:pt x="114" y="20"/>
                  </a:cubicBezTo>
                  <a:cubicBezTo>
                    <a:pt x="114" y="21"/>
                    <a:pt x="114" y="21"/>
                    <a:pt x="114" y="22"/>
                  </a:cubicBezTo>
                  <a:cubicBezTo>
                    <a:pt x="113" y="23"/>
                    <a:pt x="113" y="23"/>
                    <a:pt x="112" y="24"/>
                  </a:cubicBezTo>
                  <a:cubicBezTo>
                    <a:pt x="112" y="24"/>
                    <a:pt x="111" y="25"/>
                    <a:pt x="111" y="26"/>
                  </a:cubicBezTo>
                  <a:cubicBezTo>
                    <a:pt x="111" y="27"/>
                    <a:pt x="114" y="28"/>
                    <a:pt x="113" y="29"/>
                  </a:cubicBezTo>
                  <a:cubicBezTo>
                    <a:pt x="113" y="29"/>
                    <a:pt x="113" y="29"/>
                    <a:pt x="113" y="30"/>
                  </a:cubicBezTo>
                  <a:cubicBezTo>
                    <a:pt x="113" y="30"/>
                    <a:pt x="114" y="32"/>
                    <a:pt x="113" y="32"/>
                  </a:cubicBezTo>
                  <a:cubicBezTo>
                    <a:pt x="112" y="32"/>
                    <a:pt x="112" y="29"/>
                    <a:pt x="111" y="29"/>
                  </a:cubicBezTo>
                  <a:cubicBezTo>
                    <a:pt x="110" y="29"/>
                    <a:pt x="110" y="31"/>
                    <a:pt x="110" y="32"/>
                  </a:cubicBezTo>
                  <a:cubicBezTo>
                    <a:pt x="109" y="31"/>
                    <a:pt x="110" y="30"/>
                    <a:pt x="109" y="29"/>
                  </a:cubicBezTo>
                  <a:cubicBezTo>
                    <a:pt x="108" y="29"/>
                    <a:pt x="105" y="29"/>
                    <a:pt x="105" y="29"/>
                  </a:cubicBezTo>
                  <a:cubicBezTo>
                    <a:pt x="105" y="29"/>
                    <a:pt x="105" y="30"/>
                    <a:pt x="105" y="31"/>
                  </a:cubicBezTo>
                  <a:cubicBezTo>
                    <a:pt x="104" y="31"/>
                    <a:pt x="104" y="30"/>
                    <a:pt x="103" y="30"/>
                  </a:cubicBezTo>
                  <a:cubicBezTo>
                    <a:pt x="103" y="31"/>
                    <a:pt x="104" y="32"/>
                    <a:pt x="104" y="32"/>
                  </a:cubicBezTo>
                  <a:cubicBezTo>
                    <a:pt x="104" y="32"/>
                    <a:pt x="102" y="33"/>
                    <a:pt x="102" y="33"/>
                  </a:cubicBezTo>
                  <a:cubicBezTo>
                    <a:pt x="102" y="33"/>
                    <a:pt x="103" y="32"/>
                    <a:pt x="103" y="32"/>
                  </a:cubicBezTo>
                  <a:cubicBezTo>
                    <a:pt x="103" y="31"/>
                    <a:pt x="103" y="30"/>
                    <a:pt x="103" y="29"/>
                  </a:cubicBezTo>
                  <a:cubicBezTo>
                    <a:pt x="103" y="28"/>
                    <a:pt x="99" y="24"/>
                    <a:pt x="98" y="23"/>
                  </a:cubicBezTo>
                  <a:cubicBezTo>
                    <a:pt x="97" y="23"/>
                    <a:pt x="97" y="23"/>
                    <a:pt x="96" y="23"/>
                  </a:cubicBezTo>
                  <a:cubicBezTo>
                    <a:pt x="96" y="23"/>
                    <a:pt x="95" y="22"/>
                    <a:pt x="95" y="22"/>
                  </a:cubicBezTo>
                  <a:cubicBezTo>
                    <a:pt x="95" y="22"/>
                    <a:pt x="95" y="21"/>
                    <a:pt x="94" y="22"/>
                  </a:cubicBezTo>
                  <a:cubicBezTo>
                    <a:pt x="93" y="22"/>
                    <a:pt x="94" y="22"/>
                    <a:pt x="94" y="23"/>
                  </a:cubicBezTo>
                  <a:cubicBezTo>
                    <a:pt x="94" y="23"/>
                    <a:pt x="92" y="25"/>
                    <a:pt x="92" y="25"/>
                  </a:cubicBezTo>
                  <a:cubicBezTo>
                    <a:pt x="91" y="25"/>
                    <a:pt x="92" y="23"/>
                    <a:pt x="91" y="23"/>
                  </a:cubicBezTo>
                  <a:cubicBezTo>
                    <a:pt x="90" y="23"/>
                    <a:pt x="91" y="25"/>
                    <a:pt x="90" y="24"/>
                  </a:cubicBezTo>
                  <a:cubicBezTo>
                    <a:pt x="90" y="24"/>
                    <a:pt x="89" y="23"/>
                    <a:pt x="89" y="23"/>
                  </a:cubicBezTo>
                  <a:cubicBezTo>
                    <a:pt x="89" y="24"/>
                    <a:pt x="89" y="24"/>
                    <a:pt x="89" y="25"/>
                  </a:cubicBezTo>
                  <a:cubicBezTo>
                    <a:pt x="88" y="25"/>
                    <a:pt x="88" y="26"/>
                    <a:pt x="89" y="27"/>
                  </a:cubicBezTo>
                  <a:cubicBezTo>
                    <a:pt x="89" y="27"/>
                    <a:pt x="89" y="27"/>
                    <a:pt x="89" y="27"/>
                  </a:cubicBezTo>
                  <a:cubicBezTo>
                    <a:pt x="88" y="27"/>
                    <a:pt x="88" y="27"/>
                    <a:pt x="88" y="28"/>
                  </a:cubicBezTo>
                  <a:cubicBezTo>
                    <a:pt x="87" y="28"/>
                    <a:pt x="87" y="27"/>
                    <a:pt x="87" y="27"/>
                  </a:cubicBezTo>
                  <a:cubicBezTo>
                    <a:pt x="86" y="27"/>
                    <a:pt x="87" y="27"/>
                    <a:pt x="86" y="27"/>
                  </a:cubicBezTo>
                  <a:cubicBezTo>
                    <a:pt x="86" y="28"/>
                    <a:pt x="86" y="25"/>
                    <a:pt x="86" y="25"/>
                  </a:cubicBezTo>
                  <a:cubicBezTo>
                    <a:pt x="85" y="25"/>
                    <a:pt x="85" y="27"/>
                    <a:pt x="85" y="27"/>
                  </a:cubicBezTo>
                  <a:cubicBezTo>
                    <a:pt x="85" y="27"/>
                    <a:pt x="84" y="27"/>
                    <a:pt x="84" y="27"/>
                  </a:cubicBezTo>
                  <a:cubicBezTo>
                    <a:pt x="84" y="28"/>
                    <a:pt x="83" y="27"/>
                    <a:pt x="83" y="29"/>
                  </a:cubicBezTo>
                  <a:cubicBezTo>
                    <a:pt x="83" y="30"/>
                    <a:pt x="84" y="30"/>
                    <a:pt x="84" y="31"/>
                  </a:cubicBezTo>
                  <a:cubicBezTo>
                    <a:pt x="84" y="32"/>
                    <a:pt x="81" y="31"/>
                    <a:pt x="82" y="30"/>
                  </a:cubicBezTo>
                  <a:cubicBezTo>
                    <a:pt x="82" y="31"/>
                    <a:pt x="81" y="32"/>
                    <a:pt x="81" y="32"/>
                  </a:cubicBezTo>
                  <a:cubicBezTo>
                    <a:pt x="81" y="33"/>
                    <a:pt x="82" y="32"/>
                    <a:pt x="82" y="33"/>
                  </a:cubicBezTo>
                  <a:cubicBezTo>
                    <a:pt x="82" y="35"/>
                    <a:pt x="79" y="30"/>
                    <a:pt x="79" y="33"/>
                  </a:cubicBezTo>
                  <a:cubicBezTo>
                    <a:pt x="79" y="34"/>
                    <a:pt x="78" y="33"/>
                    <a:pt x="78" y="34"/>
                  </a:cubicBezTo>
                  <a:cubicBezTo>
                    <a:pt x="77" y="35"/>
                    <a:pt x="77" y="37"/>
                    <a:pt x="78" y="37"/>
                  </a:cubicBezTo>
                  <a:cubicBezTo>
                    <a:pt x="79" y="37"/>
                    <a:pt x="78" y="35"/>
                    <a:pt x="79" y="36"/>
                  </a:cubicBezTo>
                  <a:cubicBezTo>
                    <a:pt x="79" y="36"/>
                    <a:pt x="79" y="39"/>
                    <a:pt x="78" y="38"/>
                  </a:cubicBezTo>
                  <a:cubicBezTo>
                    <a:pt x="77" y="39"/>
                    <a:pt x="77" y="39"/>
                    <a:pt x="77" y="40"/>
                  </a:cubicBezTo>
                  <a:cubicBezTo>
                    <a:pt x="75" y="41"/>
                    <a:pt x="75" y="39"/>
                    <a:pt x="74" y="40"/>
                  </a:cubicBezTo>
                  <a:cubicBezTo>
                    <a:pt x="74" y="40"/>
                    <a:pt x="73" y="38"/>
                    <a:pt x="73" y="38"/>
                  </a:cubicBezTo>
                  <a:cubicBezTo>
                    <a:pt x="71" y="38"/>
                    <a:pt x="72" y="39"/>
                    <a:pt x="72" y="40"/>
                  </a:cubicBezTo>
                  <a:cubicBezTo>
                    <a:pt x="72" y="40"/>
                    <a:pt x="72" y="40"/>
                    <a:pt x="72" y="40"/>
                  </a:cubicBezTo>
                  <a:cubicBezTo>
                    <a:pt x="72" y="41"/>
                    <a:pt x="72" y="41"/>
                    <a:pt x="72" y="41"/>
                  </a:cubicBezTo>
                  <a:cubicBezTo>
                    <a:pt x="72" y="41"/>
                    <a:pt x="71" y="41"/>
                    <a:pt x="71" y="42"/>
                  </a:cubicBezTo>
                  <a:cubicBezTo>
                    <a:pt x="72" y="42"/>
                    <a:pt x="73" y="43"/>
                    <a:pt x="73" y="43"/>
                  </a:cubicBezTo>
                  <a:cubicBezTo>
                    <a:pt x="74" y="44"/>
                    <a:pt x="74" y="45"/>
                    <a:pt x="73" y="45"/>
                  </a:cubicBezTo>
                  <a:cubicBezTo>
                    <a:pt x="73" y="45"/>
                    <a:pt x="72" y="44"/>
                    <a:pt x="72" y="45"/>
                  </a:cubicBezTo>
                  <a:cubicBezTo>
                    <a:pt x="72" y="45"/>
                    <a:pt x="73" y="47"/>
                    <a:pt x="72" y="48"/>
                  </a:cubicBezTo>
                  <a:cubicBezTo>
                    <a:pt x="71" y="48"/>
                    <a:pt x="70" y="46"/>
                    <a:pt x="70" y="45"/>
                  </a:cubicBezTo>
                  <a:cubicBezTo>
                    <a:pt x="70" y="45"/>
                    <a:pt x="67" y="40"/>
                    <a:pt x="68" y="40"/>
                  </a:cubicBezTo>
                  <a:cubicBezTo>
                    <a:pt x="67" y="40"/>
                    <a:pt x="67" y="42"/>
                    <a:pt x="66" y="42"/>
                  </a:cubicBezTo>
                  <a:cubicBezTo>
                    <a:pt x="66" y="43"/>
                    <a:pt x="64" y="43"/>
                    <a:pt x="65" y="44"/>
                  </a:cubicBezTo>
                  <a:cubicBezTo>
                    <a:pt x="65" y="44"/>
                    <a:pt x="65" y="44"/>
                    <a:pt x="65" y="44"/>
                  </a:cubicBezTo>
                  <a:cubicBezTo>
                    <a:pt x="62" y="44"/>
                    <a:pt x="61" y="48"/>
                    <a:pt x="62" y="50"/>
                  </a:cubicBezTo>
                  <a:cubicBezTo>
                    <a:pt x="63" y="52"/>
                    <a:pt x="64" y="51"/>
                    <a:pt x="62" y="53"/>
                  </a:cubicBezTo>
                  <a:cubicBezTo>
                    <a:pt x="61" y="54"/>
                    <a:pt x="60" y="54"/>
                    <a:pt x="59" y="55"/>
                  </a:cubicBezTo>
                  <a:cubicBezTo>
                    <a:pt x="60" y="55"/>
                    <a:pt x="58" y="57"/>
                    <a:pt x="58" y="57"/>
                  </a:cubicBezTo>
                  <a:cubicBezTo>
                    <a:pt x="58" y="58"/>
                    <a:pt x="58" y="59"/>
                    <a:pt x="57" y="60"/>
                  </a:cubicBezTo>
                  <a:cubicBezTo>
                    <a:pt x="55" y="63"/>
                    <a:pt x="53" y="64"/>
                    <a:pt x="50" y="65"/>
                  </a:cubicBezTo>
                  <a:cubicBezTo>
                    <a:pt x="48" y="65"/>
                    <a:pt x="46" y="66"/>
                    <a:pt x="44" y="66"/>
                  </a:cubicBezTo>
                  <a:cubicBezTo>
                    <a:pt x="43" y="66"/>
                    <a:pt x="42" y="65"/>
                    <a:pt x="41" y="66"/>
                  </a:cubicBezTo>
                  <a:cubicBezTo>
                    <a:pt x="39" y="67"/>
                    <a:pt x="40" y="68"/>
                    <a:pt x="38" y="68"/>
                  </a:cubicBezTo>
                  <a:cubicBezTo>
                    <a:pt x="36" y="69"/>
                    <a:pt x="35" y="69"/>
                    <a:pt x="33" y="70"/>
                  </a:cubicBezTo>
                  <a:cubicBezTo>
                    <a:pt x="32" y="70"/>
                    <a:pt x="31" y="72"/>
                    <a:pt x="29" y="71"/>
                  </a:cubicBezTo>
                  <a:cubicBezTo>
                    <a:pt x="29" y="71"/>
                    <a:pt x="28" y="71"/>
                    <a:pt x="28" y="71"/>
                  </a:cubicBezTo>
                  <a:cubicBezTo>
                    <a:pt x="28" y="71"/>
                    <a:pt x="27" y="71"/>
                    <a:pt x="27" y="71"/>
                  </a:cubicBezTo>
                  <a:cubicBezTo>
                    <a:pt x="26" y="71"/>
                    <a:pt x="25" y="71"/>
                    <a:pt x="26" y="70"/>
                  </a:cubicBezTo>
                  <a:cubicBezTo>
                    <a:pt x="25" y="70"/>
                    <a:pt x="25" y="71"/>
                    <a:pt x="25" y="71"/>
                  </a:cubicBezTo>
                  <a:cubicBezTo>
                    <a:pt x="24" y="72"/>
                    <a:pt x="23" y="72"/>
                    <a:pt x="22" y="72"/>
                  </a:cubicBezTo>
                  <a:cubicBezTo>
                    <a:pt x="20" y="73"/>
                    <a:pt x="19" y="75"/>
                    <a:pt x="17" y="77"/>
                  </a:cubicBezTo>
                  <a:cubicBezTo>
                    <a:pt x="15" y="78"/>
                    <a:pt x="13" y="78"/>
                    <a:pt x="12" y="79"/>
                  </a:cubicBezTo>
                  <a:cubicBezTo>
                    <a:pt x="11" y="80"/>
                    <a:pt x="9" y="85"/>
                    <a:pt x="8" y="84"/>
                  </a:cubicBezTo>
                  <a:cubicBezTo>
                    <a:pt x="6" y="83"/>
                    <a:pt x="9" y="77"/>
                    <a:pt x="6" y="80"/>
                  </a:cubicBezTo>
                  <a:cubicBezTo>
                    <a:pt x="6" y="80"/>
                    <a:pt x="4" y="84"/>
                    <a:pt x="4" y="85"/>
                  </a:cubicBezTo>
                  <a:cubicBezTo>
                    <a:pt x="4" y="85"/>
                    <a:pt x="5" y="86"/>
                    <a:pt x="5" y="86"/>
                  </a:cubicBezTo>
                  <a:cubicBezTo>
                    <a:pt x="5" y="87"/>
                    <a:pt x="5" y="88"/>
                    <a:pt x="5" y="89"/>
                  </a:cubicBezTo>
                  <a:cubicBezTo>
                    <a:pt x="5" y="92"/>
                    <a:pt x="3" y="93"/>
                    <a:pt x="3" y="96"/>
                  </a:cubicBezTo>
                  <a:cubicBezTo>
                    <a:pt x="2" y="99"/>
                    <a:pt x="4" y="101"/>
                    <a:pt x="5" y="104"/>
                  </a:cubicBezTo>
                  <a:cubicBezTo>
                    <a:pt x="6" y="106"/>
                    <a:pt x="8" y="109"/>
                    <a:pt x="8" y="111"/>
                  </a:cubicBezTo>
                  <a:cubicBezTo>
                    <a:pt x="8" y="117"/>
                    <a:pt x="6" y="111"/>
                    <a:pt x="6" y="111"/>
                  </a:cubicBezTo>
                  <a:cubicBezTo>
                    <a:pt x="4" y="112"/>
                    <a:pt x="7" y="114"/>
                    <a:pt x="5" y="115"/>
                  </a:cubicBezTo>
                  <a:cubicBezTo>
                    <a:pt x="3" y="116"/>
                    <a:pt x="4" y="112"/>
                    <a:pt x="3" y="111"/>
                  </a:cubicBezTo>
                  <a:cubicBezTo>
                    <a:pt x="3" y="111"/>
                    <a:pt x="2" y="112"/>
                    <a:pt x="2" y="112"/>
                  </a:cubicBezTo>
                  <a:cubicBezTo>
                    <a:pt x="2" y="112"/>
                    <a:pt x="2" y="110"/>
                    <a:pt x="2" y="110"/>
                  </a:cubicBezTo>
                  <a:cubicBezTo>
                    <a:pt x="0" y="113"/>
                    <a:pt x="4" y="116"/>
                    <a:pt x="5" y="117"/>
                  </a:cubicBezTo>
                  <a:cubicBezTo>
                    <a:pt x="6" y="119"/>
                    <a:pt x="7" y="120"/>
                    <a:pt x="7" y="122"/>
                  </a:cubicBezTo>
                  <a:cubicBezTo>
                    <a:pt x="8" y="123"/>
                    <a:pt x="7" y="124"/>
                    <a:pt x="8" y="125"/>
                  </a:cubicBezTo>
                  <a:cubicBezTo>
                    <a:pt x="8" y="127"/>
                    <a:pt x="9" y="127"/>
                    <a:pt x="9" y="128"/>
                  </a:cubicBezTo>
                  <a:cubicBezTo>
                    <a:pt x="10" y="130"/>
                    <a:pt x="11" y="131"/>
                    <a:pt x="11" y="133"/>
                  </a:cubicBezTo>
                  <a:cubicBezTo>
                    <a:pt x="13" y="136"/>
                    <a:pt x="13" y="139"/>
                    <a:pt x="13" y="142"/>
                  </a:cubicBezTo>
                  <a:cubicBezTo>
                    <a:pt x="14" y="149"/>
                    <a:pt x="20" y="154"/>
                    <a:pt x="18" y="161"/>
                  </a:cubicBezTo>
                  <a:cubicBezTo>
                    <a:pt x="18" y="163"/>
                    <a:pt x="18" y="163"/>
                    <a:pt x="18" y="165"/>
                  </a:cubicBezTo>
                  <a:cubicBezTo>
                    <a:pt x="18" y="167"/>
                    <a:pt x="18" y="169"/>
                    <a:pt x="17" y="170"/>
                  </a:cubicBezTo>
                  <a:cubicBezTo>
                    <a:pt x="15" y="171"/>
                    <a:pt x="14" y="169"/>
                    <a:pt x="13" y="170"/>
                  </a:cubicBezTo>
                  <a:cubicBezTo>
                    <a:pt x="13" y="171"/>
                    <a:pt x="14" y="174"/>
                    <a:pt x="14" y="175"/>
                  </a:cubicBezTo>
                  <a:cubicBezTo>
                    <a:pt x="14" y="176"/>
                    <a:pt x="16" y="176"/>
                    <a:pt x="17" y="177"/>
                  </a:cubicBezTo>
                  <a:cubicBezTo>
                    <a:pt x="19" y="177"/>
                    <a:pt x="19" y="180"/>
                    <a:pt x="21" y="180"/>
                  </a:cubicBezTo>
                  <a:cubicBezTo>
                    <a:pt x="24" y="181"/>
                    <a:pt x="26" y="182"/>
                    <a:pt x="28" y="182"/>
                  </a:cubicBezTo>
                  <a:cubicBezTo>
                    <a:pt x="28" y="182"/>
                    <a:pt x="30" y="181"/>
                    <a:pt x="30" y="181"/>
                  </a:cubicBezTo>
                  <a:cubicBezTo>
                    <a:pt x="30" y="182"/>
                    <a:pt x="30" y="183"/>
                    <a:pt x="31" y="182"/>
                  </a:cubicBezTo>
                  <a:cubicBezTo>
                    <a:pt x="32" y="182"/>
                    <a:pt x="33" y="183"/>
                    <a:pt x="33" y="183"/>
                  </a:cubicBezTo>
                  <a:cubicBezTo>
                    <a:pt x="34" y="182"/>
                    <a:pt x="33" y="182"/>
                    <a:pt x="34" y="182"/>
                  </a:cubicBezTo>
                  <a:cubicBezTo>
                    <a:pt x="34" y="181"/>
                    <a:pt x="35" y="181"/>
                    <a:pt x="35" y="181"/>
                  </a:cubicBezTo>
                  <a:cubicBezTo>
                    <a:pt x="36" y="181"/>
                    <a:pt x="38" y="178"/>
                    <a:pt x="39" y="177"/>
                  </a:cubicBezTo>
                  <a:cubicBezTo>
                    <a:pt x="40" y="177"/>
                    <a:pt x="41" y="178"/>
                    <a:pt x="42" y="177"/>
                  </a:cubicBezTo>
                  <a:cubicBezTo>
                    <a:pt x="43" y="177"/>
                    <a:pt x="43" y="176"/>
                    <a:pt x="44" y="176"/>
                  </a:cubicBezTo>
                  <a:cubicBezTo>
                    <a:pt x="46" y="173"/>
                    <a:pt x="47" y="173"/>
                    <a:pt x="50" y="173"/>
                  </a:cubicBezTo>
                  <a:cubicBezTo>
                    <a:pt x="52" y="173"/>
                    <a:pt x="56" y="171"/>
                    <a:pt x="58" y="172"/>
                  </a:cubicBezTo>
                  <a:cubicBezTo>
                    <a:pt x="59" y="172"/>
                    <a:pt x="61" y="172"/>
                    <a:pt x="61" y="172"/>
                  </a:cubicBezTo>
                  <a:cubicBezTo>
                    <a:pt x="61" y="172"/>
                    <a:pt x="61" y="172"/>
                    <a:pt x="61" y="172"/>
                  </a:cubicBezTo>
                  <a:cubicBezTo>
                    <a:pt x="61" y="172"/>
                    <a:pt x="61" y="173"/>
                    <a:pt x="62" y="173"/>
                  </a:cubicBezTo>
                  <a:cubicBezTo>
                    <a:pt x="63" y="173"/>
                    <a:pt x="65" y="173"/>
                    <a:pt x="66" y="172"/>
                  </a:cubicBezTo>
                  <a:cubicBezTo>
                    <a:pt x="67" y="172"/>
                    <a:pt x="68" y="172"/>
                    <a:pt x="69" y="172"/>
                  </a:cubicBezTo>
                  <a:cubicBezTo>
                    <a:pt x="69" y="172"/>
                    <a:pt x="69" y="173"/>
                    <a:pt x="69" y="173"/>
                  </a:cubicBezTo>
                  <a:cubicBezTo>
                    <a:pt x="70" y="173"/>
                    <a:pt x="70" y="173"/>
                    <a:pt x="70" y="172"/>
                  </a:cubicBezTo>
                  <a:cubicBezTo>
                    <a:pt x="71" y="172"/>
                    <a:pt x="71" y="173"/>
                    <a:pt x="72" y="172"/>
                  </a:cubicBezTo>
                  <a:cubicBezTo>
                    <a:pt x="73" y="172"/>
                    <a:pt x="73" y="170"/>
                    <a:pt x="74" y="170"/>
                  </a:cubicBezTo>
                  <a:cubicBezTo>
                    <a:pt x="75" y="168"/>
                    <a:pt x="75" y="166"/>
                    <a:pt x="77" y="165"/>
                  </a:cubicBezTo>
                  <a:cubicBezTo>
                    <a:pt x="77" y="164"/>
                    <a:pt x="78" y="165"/>
                    <a:pt x="79" y="164"/>
                  </a:cubicBezTo>
                  <a:cubicBezTo>
                    <a:pt x="80" y="164"/>
                    <a:pt x="81" y="163"/>
                    <a:pt x="81" y="163"/>
                  </a:cubicBezTo>
                  <a:cubicBezTo>
                    <a:pt x="82" y="163"/>
                    <a:pt x="83" y="162"/>
                    <a:pt x="84" y="162"/>
                  </a:cubicBezTo>
                  <a:cubicBezTo>
                    <a:pt x="85" y="161"/>
                    <a:pt x="86" y="161"/>
                    <a:pt x="87" y="160"/>
                  </a:cubicBezTo>
                  <a:cubicBezTo>
                    <a:pt x="89" y="159"/>
                    <a:pt x="92" y="160"/>
                    <a:pt x="94" y="159"/>
                  </a:cubicBezTo>
                  <a:cubicBezTo>
                    <a:pt x="100" y="159"/>
                    <a:pt x="104" y="156"/>
                    <a:pt x="108" y="155"/>
                  </a:cubicBezTo>
                  <a:cubicBezTo>
                    <a:pt x="112" y="153"/>
                    <a:pt x="117" y="154"/>
                    <a:pt x="121" y="154"/>
                  </a:cubicBezTo>
                  <a:cubicBezTo>
                    <a:pt x="123" y="153"/>
                    <a:pt x="123" y="153"/>
                    <a:pt x="124" y="153"/>
                  </a:cubicBezTo>
                  <a:cubicBezTo>
                    <a:pt x="126" y="153"/>
                    <a:pt x="127" y="155"/>
                    <a:pt x="128" y="156"/>
                  </a:cubicBezTo>
                  <a:cubicBezTo>
                    <a:pt x="129" y="156"/>
                    <a:pt x="130" y="157"/>
                    <a:pt x="131" y="157"/>
                  </a:cubicBezTo>
                  <a:cubicBezTo>
                    <a:pt x="132" y="157"/>
                    <a:pt x="133" y="156"/>
                    <a:pt x="134" y="157"/>
                  </a:cubicBezTo>
                  <a:cubicBezTo>
                    <a:pt x="135" y="157"/>
                    <a:pt x="136" y="158"/>
                    <a:pt x="137" y="158"/>
                  </a:cubicBezTo>
                  <a:cubicBezTo>
                    <a:pt x="138" y="159"/>
                    <a:pt x="139" y="158"/>
                    <a:pt x="139" y="158"/>
                  </a:cubicBezTo>
                  <a:cubicBezTo>
                    <a:pt x="140" y="158"/>
                    <a:pt x="140" y="157"/>
                    <a:pt x="141" y="159"/>
                  </a:cubicBezTo>
                  <a:cubicBezTo>
                    <a:pt x="142" y="160"/>
                    <a:pt x="142" y="160"/>
                    <a:pt x="142" y="161"/>
                  </a:cubicBezTo>
                  <a:cubicBezTo>
                    <a:pt x="142" y="161"/>
                    <a:pt x="144" y="161"/>
                    <a:pt x="144" y="162"/>
                  </a:cubicBezTo>
                  <a:cubicBezTo>
                    <a:pt x="145" y="163"/>
                    <a:pt x="143" y="163"/>
                    <a:pt x="143" y="163"/>
                  </a:cubicBezTo>
                  <a:cubicBezTo>
                    <a:pt x="143" y="163"/>
                    <a:pt x="143" y="164"/>
                    <a:pt x="143" y="165"/>
                  </a:cubicBezTo>
                  <a:cubicBezTo>
                    <a:pt x="144" y="165"/>
                    <a:pt x="144" y="165"/>
                    <a:pt x="144" y="165"/>
                  </a:cubicBezTo>
                  <a:cubicBezTo>
                    <a:pt x="144" y="165"/>
                    <a:pt x="144" y="166"/>
                    <a:pt x="145" y="167"/>
                  </a:cubicBezTo>
                  <a:cubicBezTo>
                    <a:pt x="145" y="167"/>
                    <a:pt x="145" y="166"/>
                    <a:pt x="146" y="166"/>
                  </a:cubicBezTo>
                  <a:cubicBezTo>
                    <a:pt x="148" y="167"/>
                    <a:pt x="147" y="168"/>
                    <a:pt x="148" y="170"/>
                  </a:cubicBezTo>
                  <a:cubicBezTo>
                    <a:pt x="149" y="171"/>
                    <a:pt x="150" y="172"/>
                    <a:pt x="151" y="173"/>
                  </a:cubicBezTo>
                  <a:cubicBezTo>
                    <a:pt x="151" y="174"/>
                    <a:pt x="153" y="178"/>
                    <a:pt x="152" y="178"/>
                  </a:cubicBezTo>
                  <a:cubicBezTo>
                    <a:pt x="152" y="179"/>
                    <a:pt x="151" y="176"/>
                    <a:pt x="150" y="178"/>
                  </a:cubicBezTo>
                  <a:cubicBezTo>
                    <a:pt x="150" y="178"/>
                    <a:pt x="154" y="181"/>
                    <a:pt x="154" y="181"/>
                  </a:cubicBezTo>
                  <a:cubicBezTo>
                    <a:pt x="155" y="180"/>
                    <a:pt x="155" y="181"/>
                    <a:pt x="156" y="181"/>
                  </a:cubicBezTo>
                  <a:cubicBezTo>
                    <a:pt x="157" y="182"/>
                    <a:pt x="155" y="179"/>
                    <a:pt x="155" y="180"/>
                  </a:cubicBezTo>
                  <a:cubicBezTo>
                    <a:pt x="155" y="178"/>
                    <a:pt x="156" y="178"/>
                    <a:pt x="157" y="177"/>
                  </a:cubicBezTo>
                  <a:cubicBezTo>
                    <a:pt x="157" y="177"/>
                    <a:pt x="158" y="176"/>
                    <a:pt x="158" y="176"/>
                  </a:cubicBezTo>
                  <a:cubicBezTo>
                    <a:pt x="158" y="174"/>
                    <a:pt x="159" y="173"/>
                    <a:pt x="160" y="173"/>
                  </a:cubicBezTo>
                  <a:cubicBezTo>
                    <a:pt x="161" y="172"/>
                    <a:pt x="162" y="171"/>
                    <a:pt x="162" y="171"/>
                  </a:cubicBezTo>
                  <a:cubicBezTo>
                    <a:pt x="163" y="171"/>
                    <a:pt x="164" y="171"/>
                    <a:pt x="164" y="171"/>
                  </a:cubicBezTo>
                  <a:cubicBezTo>
                    <a:pt x="166" y="170"/>
                    <a:pt x="166" y="167"/>
                    <a:pt x="167" y="166"/>
                  </a:cubicBezTo>
                  <a:cubicBezTo>
                    <a:pt x="167" y="165"/>
                    <a:pt x="168" y="165"/>
                    <a:pt x="168" y="164"/>
                  </a:cubicBezTo>
                  <a:cubicBezTo>
                    <a:pt x="169" y="163"/>
                    <a:pt x="168" y="162"/>
                    <a:pt x="168" y="161"/>
                  </a:cubicBezTo>
                  <a:cubicBezTo>
                    <a:pt x="168" y="161"/>
                    <a:pt x="170" y="165"/>
                    <a:pt x="170" y="165"/>
                  </a:cubicBezTo>
                  <a:cubicBezTo>
                    <a:pt x="170" y="167"/>
                    <a:pt x="169" y="166"/>
                    <a:pt x="169" y="167"/>
                  </a:cubicBezTo>
                  <a:cubicBezTo>
                    <a:pt x="169" y="169"/>
                    <a:pt x="169" y="169"/>
                    <a:pt x="169" y="170"/>
                  </a:cubicBezTo>
                  <a:cubicBezTo>
                    <a:pt x="168" y="173"/>
                    <a:pt x="167" y="174"/>
                    <a:pt x="166" y="176"/>
                  </a:cubicBezTo>
                  <a:cubicBezTo>
                    <a:pt x="166" y="178"/>
                    <a:pt x="167" y="180"/>
                    <a:pt x="165" y="181"/>
                  </a:cubicBezTo>
                  <a:cubicBezTo>
                    <a:pt x="164" y="181"/>
                    <a:pt x="162" y="180"/>
                    <a:pt x="162" y="183"/>
                  </a:cubicBezTo>
                  <a:cubicBezTo>
                    <a:pt x="162" y="184"/>
                    <a:pt x="162" y="183"/>
                    <a:pt x="163" y="184"/>
                  </a:cubicBezTo>
                  <a:cubicBezTo>
                    <a:pt x="164" y="184"/>
                    <a:pt x="164" y="183"/>
                    <a:pt x="165" y="183"/>
                  </a:cubicBezTo>
                  <a:cubicBezTo>
                    <a:pt x="167" y="182"/>
                    <a:pt x="167" y="184"/>
                    <a:pt x="168" y="181"/>
                  </a:cubicBezTo>
                  <a:cubicBezTo>
                    <a:pt x="169" y="180"/>
                    <a:pt x="169" y="175"/>
                    <a:pt x="170" y="175"/>
                  </a:cubicBezTo>
                  <a:cubicBezTo>
                    <a:pt x="170" y="175"/>
                    <a:pt x="173" y="178"/>
                    <a:pt x="173" y="178"/>
                  </a:cubicBezTo>
                  <a:cubicBezTo>
                    <a:pt x="173" y="180"/>
                    <a:pt x="173" y="181"/>
                    <a:pt x="173" y="183"/>
                  </a:cubicBezTo>
                  <a:cubicBezTo>
                    <a:pt x="172" y="185"/>
                    <a:pt x="169" y="188"/>
                    <a:pt x="173" y="187"/>
                  </a:cubicBezTo>
                  <a:cubicBezTo>
                    <a:pt x="174" y="186"/>
                    <a:pt x="174" y="186"/>
                    <a:pt x="176" y="186"/>
                  </a:cubicBezTo>
                  <a:cubicBezTo>
                    <a:pt x="177" y="187"/>
                    <a:pt x="179" y="188"/>
                    <a:pt x="180" y="189"/>
                  </a:cubicBezTo>
                  <a:cubicBezTo>
                    <a:pt x="181" y="191"/>
                    <a:pt x="182" y="192"/>
                    <a:pt x="182" y="194"/>
                  </a:cubicBezTo>
                  <a:cubicBezTo>
                    <a:pt x="182" y="195"/>
                    <a:pt x="182" y="195"/>
                    <a:pt x="182" y="196"/>
                  </a:cubicBezTo>
                  <a:cubicBezTo>
                    <a:pt x="182" y="196"/>
                    <a:pt x="181" y="198"/>
                    <a:pt x="181" y="198"/>
                  </a:cubicBezTo>
                  <a:cubicBezTo>
                    <a:pt x="182" y="200"/>
                    <a:pt x="182" y="201"/>
                    <a:pt x="184" y="202"/>
                  </a:cubicBezTo>
                  <a:cubicBezTo>
                    <a:pt x="184" y="204"/>
                    <a:pt x="185" y="205"/>
                    <a:pt x="186" y="206"/>
                  </a:cubicBezTo>
                  <a:cubicBezTo>
                    <a:pt x="188" y="208"/>
                    <a:pt x="190" y="207"/>
                    <a:pt x="191" y="208"/>
                  </a:cubicBezTo>
                  <a:cubicBezTo>
                    <a:pt x="192" y="209"/>
                    <a:pt x="193" y="210"/>
                    <a:pt x="193" y="210"/>
                  </a:cubicBezTo>
                  <a:cubicBezTo>
                    <a:pt x="195" y="210"/>
                    <a:pt x="194" y="209"/>
                    <a:pt x="195" y="209"/>
                  </a:cubicBezTo>
                  <a:cubicBezTo>
                    <a:pt x="196" y="209"/>
                    <a:pt x="197" y="210"/>
                    <a:pt x="198" y="210"/>
                  </a:cubicBezTo>
                  <a:cubicBezTo>
                    <a:pt x="199" y="210"/>
                    <a:pt x="199" y="210"/>
                    <a:pt x="200" y="210"/>
                  </a:cubicBezTo>
                  <a:cubicBezTo>
                    <a:pt x="201" y="210"/>
                    <a:pt x="203" y="212"/>
                    <a:pt x="205" y="213"/>
                  </a:cubicBezTo>
                  <a:cubicBezTo>
                    <a:pt x="206" y="214"/>
                    <a:pt x="207" y="214"/>
                    <a:pt x="208" y="213"/>
                  </a:cubicBezTo>
                  <a:cubicBezTo>
                    <a:pt x="210" y="213"/>
                    <a:pt x="210" y="212"/>
                    <a:pt x="211" y="211"/>
                  </a:cubicBezTo>
                  <a:cubicBezTo>
                    <a:pt x="212" y="210"/>
                    <a:pt x="216" y="209"/>
                    <a:pt x="215" y="208"/>
                  </a:cubicBezTo>
                  <a:cubicBezTo>
                    <a:pt x="215" y="208"/>
                    <a:pt x="213" y="209"/>
                    <a:pt x="213" y="208"/>
                  </a:cubicBezTo>
                  <a:cubicBezTo>
                    <a:pt x="213" y="207"/>
                    <a:pt x="217" y="205"/>
                    <a:pt x="217" y="206"/>
                  </a:cubicBezTo>
                  <a:cubicBezTo>
                    <a:pt x="219" y="207"/>
                    <a:pt x="217" y="209"/>
                    <a:pt x="216" y="210"/>
                  </a:cubicBezTo>
                  <a:cubicBezTo>
                    <a:pt x="216" y="210"/>
                    <a:pt x="217" y="211"/>
                    <a:pt x="217" y="211"/>
                  </a:cubicBezTo>
                  <a:cubicBezTo>
                    <a:pt x="218" y="211"/>
                    <a:pt x="218" y="211"/>
                    <a:pt x="218" y="211"/>
                  </a:cubicBezTo>
                  <a:cubicBezTo>
                    <a:pt x="219" y="210"/>
                    <a:pt x="219" y="208"/>
                    <a:pt x="220" y="209"/>
                  </a:cubicBezTo>
                  <a:cubicBezTo>
                    <a:pt x="222" y="209"/>
                    <a:pt x="220" y="211"/>
                    <a:pt x="221" y="212"/>
                  </a:cubicBezTo>
                  <a:cubicBezTo>
                    <a:pt x="221" y="213"/>
                    <a:pt x="222" y="212"/>
                    <a:pt x="223" y="213"/>
                  </a:cubicBezTo>
                  <a:cubicBezTo>
                    <a:pt x="223" y="213"/>
                    <a:pt x="223" y="215"/>
                    <a:pt x="224" y="215"/>
                  </a:cubicBezTo>
                  <a:cubicBezTo>
                    <a:pt x="224" y="215"/>
                    <a:pt x="225" y="214"/>
                    <a:pt x="225" y="214"/>
                  </a:cubicBezTo>
                  <a:cubicBezTo>
                    <a:pt x="226" y="215"/>
                    <a:pt x="227" y="217"/>
                    <a:pt x="228" y="216"/>
                  </a:cubicBezTo>
                  <a:cubicBezTo>
                    <a:pt x="227" y="215"/>
                    <a:pt x="228" y="214"/>
                    <a:pt x="227" y="214"/>
                  </a:cubicBezTo>
                  <a:cubicBezTo>
                    <a:pt x="228" y="214"/>
                    <a:pt x="225" y="215"/>
                    <a:pt x="226" y="214"/>
                  </a:cubicBezTo>
                  <a:cubicBezTo>
                    <a:pt x="226" y="213"/>
                    <a:pt x="227" y="213"/>
                    <a:pt x="228" y="213"/>
                  </a:cubicBezTo>
                  <a:cubicBezTo>
                    <a:pt x="230" y="213"/>
                    <a:pt x="234" y="210"/>
                    <a:pt x="235" y="208"/>
                  </a:cubicBezTo>
                  <a:cubicBezTo>
                    <a:pt x="235" y="207"/>
                    <a:pt x="234" y="207"/>
                    <a:pt x="234" y="207"/>
                  </a:cubicBezTo>
                  <a:cubicBezTo>
                    <a:pt x="234" y="208"/>
                    <a:pt x="236" y="206"/>
                    <a:pt x="236" y="206"/>
                  </a:cubicBezTo>
                  <a:cubicBezTo>
                    <a:pt x="237" y="205"/>
                    <a:pt x="239" y="205"/>
                    <a:pt x="239" y="205"/>
                  </a:cubicBezTo>
                  <a:cubicBezTo>
                    <a:pt x="242" y="205"/>
                    <a:pt x="244" y="205"/>
                    <a:pt x="246" y="205"/>
                  </a:cubicBezTo>
                  <a:cubicBezTo>
                    <a:pt x="248" y="205"/>
                    <a:pt x="249" y="204"/>
                    <a:pt x="250" y="203"/>
                  </a:cubicBezTo>
                  <a:cubicBezTo>
                    <a:pt x="251" y="202"/>
                    <a:pt x="251" y="203"/>
                    <a:pt x="251" y="201"/>
                  </a:cubicBezTo>
                  <a:cubicBezTo>
                    <a:pt x="251" y="200"/>
                    <a:pt x="251" y="199"/>
                    <a:pt x="251" y="198"/>
                  </a:cubicBezTo>
                  <a:cubicBezTo>
                    <a:pt x="251" y="197"/>
                    <a:pt x="251" y="196"/>
                    <a:pt x="252" y="195"/>
                  </a:cubicBezTo>
                  <a:cubicBezTo>
                    <a:pt x="252" y="193"/>
                    <a:pt x="252" y="191"/>
                    <a:pt x="252" y="190"/>
                  </a:cubicBezTo>
                  <a:cubicBezTo>
                    <a:pt x="253" y="188"/>
                    <a:pt x="254" y="185"/>
                    <a:pt x="255" y="183"/>
                  </a:cubicBezTo>
                  <a:cubicBezTo>
                    <a:pt x="256" y="183"/>
                    <a:pt x="257" y="183"/>
                    <a:pt x="257" y="182"/>
                  </a:cubicBezTo>
                  <a:cubicBezTo>
                    <a:pt x="257" y="182"/>
                    <a:pt x="256" y="181"/>
                    <a:pt x="257" y="181"/>
                  </a:cubicBezTo>
                  <a:cubicBezTo>
                    <a:pt x="257" y="180"/>
                    <a:pt x="257" y="180"/>
                    <a:pt x="257" y="179"/>
                  </a:cubicBezTo>
                  <a:cubicBezTo>
                    <a:pt x="257" y="178"/>
                    <a:pt x="257" y="177"/>
                    <a:pt x="258" y="176"/>
                  </a:cubicBezTo>
                  <a:cubicBezTo>
                    <a:pt x="258" y="175"/>
                    <a:pt x="259" y="175"/>
                    <a:pt x="259" y="175"/>
                  </a:cubicBezTo>
                  <a:cubicBezTo>
                    <a:pt x="259" y="174"/>
                    <a:pt x="259" y="174"/>
                    <a:pt x="259" y="173"/>
                  </a:cubicBezTo>
                  <a:cubicBezTo>
                    <a:pt x="259" y="173"/>
                    <a:pt x="260" y="173"/>
                    <a:pt x="260" y="173"/>
                  </a:cubicBezTo>
                  <a:cubicBezTo>
                    <a:pt x="260" y="173"/>
                    <a:pt x="260" y="172"/>
                    <a:pt x="260" y="172"/>
                  </a:cubicBezTo>
                  <a:cubicBezTo>
                    <a:pt x="260" y="172"/>
                    <a:pt x="260" y="171"/>
                    <a:pt x="260" y="171"/>
                  </a:cubicBezTo>
                  <a:cubicBezTo>
                    <a:pt x="261" y="169"/>
                    <a:pt x="262" y="169"/>
                    <a:pt x="262" y="167"/>
                  </a:cubicBezTo>
                  <a:cubicBezTo>
                    <a:pt x="263" y="166"/>
                    <a:pt x="263" y="165"/>
                    <a:pt x="265" y="164"/>
                  </a:cubicBezTo>
                  <a:cubicBezTo>
                    <a:pt x="265" y="163"/>
                    <a:pt x="266" y="164"/>
                    <a:pt x="266" y="163"/>
                  </a:cubicBezTo>
                  <a:cubicBezTo>
                    <a:pt x="266" y="163"/>
                    <a:pt x="265" y="163"/>
                    <a:pt x="265" y="163"/>
                  </a:cubicBezTo>
                  <a:cubicBezTo>
                    <a:pt x="265" y="163"/>
                    <a:pt x="267" y="162"/>
                    <a:pt x="267" y="161"/>
                  </a:cubicBezTo>
                  <a:cubicBezTo>
                    <a:pt x="268" y="161"/>
                    <a:pt x="268" y="161"/>
                    <a:pt x="269" y="160"/>
                  </a:cubicBezTo>
                  <a:cubicBezTo>
                    <a:pt x="269" y="160"/>
                    <a:pt x="268" y="160"/>
                    <a:pt x="268" y="159"/>
                  </a:cubicBezTo>
                  <a:cubicBezTo>
                    <a:pt x="268" y="159"/>
                    <a:pt x="269" y="159"/>
                    <a:pt x="269" y="159"/>
                  </a:cubicBezTo>
                  <a:cubicBezTo>
                    <a:pt x="268" y="157"/>
                    <a:pt x="271" y="154"/>
                    <a:pt x="272" y="152"/>
                  </a:cubicBezTo>
                  <a:cubicBezTo>
                    <a:pt x="272" y="150"/>
                    <a:pt x="271" y="147"/>
                    <a:pt x="272" y="145"/>
                  </a:cubicBezTo>
                  <a:cubicBezTo>
                    <a:pt x="273" y="143"/>
                    <a:pt x="274" y="140"/>
                    <a:pt x="274" y="138"/>
                  </a:cubicBezTo>
                  <a:cubicBezTo>
                    <a:pt x="274" y="136"/>
                    <a:pt x="274" y="135"/>
                    <a:pt x="275" y="134"/>
                  </a:cubicBezTo>
                  <a:cubicBezTo>
                    <a:pt x="275" y="133"/>
                    <a:pt x="277" y="132"/>
                    <a:pt x="276" y="130"/>
                  </a:cubicBezTo>
                  <a:close/>
                  <a:moveTo>
                    <a:pt x="163" y="35"/>
                  </a:moveTo>
                  <a:cubicBezTo>
                    <a:pt x="164" y="34"/>
                    <a:pt x="163" y="36"/>
                    <a:pt x="163" y="36"/>
                  </a:cubicBezTo>
                  <a:cubicBezTo>
                    <a:pt x="163" y="36"/>
                    <a:pt x="163" y="35"/>
                    <a:pt x="163" y="35"/>
                  </a:cubicBezTo>
                  <a:close/>
                  <a:moveTo>
                    <a:pt x="160" y="5"/>
                  </a:moveTo>
                  <a:cubicBezTo>
                    <a:pt x="160" y="5"/>
                    <a:pt x="160" y="5"/>
                    <a:pt x="160" y="5"/>
                  </a:cubicBezTo>
                  <a:cubicBezTo>
                    <a:pt x="160" y="5"/>
                    <a:pt x="161" y="4"/>
                    <a:pt x="161" y="3"/>
                  </a:cubicBezTo>
                  <a:cubicBezTo>
                    <a:pt x="161" y="3"/>
                    <a:pt x="160" y="5"/>
                    <a:pt x="160" y="5"/>
                  </a:cubicBezTo>
                  <a:close/>
                  <a:moveTo>
                    <a:pt x="158" y="7"/>
                  </a:moveTo>
                  <a:cubicBezTo>
                    <a:pt x="158" y="7"/>
                    <a:pt x="159" y="6"/>
                    <a:pt x="159" y="6"/>
                  </a:cubicBezTo>
                  <a:cubicBezTo>
                    <a:pt x="159" y="7"/>
                    <a:pt x="158" y="7"/>
                    <a:pt x="158" y="7"/>
                  </a:cubicBezTo>
                  <a:close/>
                  <a:moveTo>
                    <a:pt x="158" y="21"/>
                  </a:moveTo>
                  <a:cubicBezTo>
                    <a:pt x="158" y="22"/>
                    <a:pt x="158" y="22"/>
                    <a:pt x="158" y="22"/>
                  </a:cubicBezTo>
                  <a:cubicBezTo>
                    <a:pt x="157" y="23"/>
                    <a:pt x="157" y="20"/>
                    <a:pt x="158" y="21"/>
                  </a:cubicBezTo>
                  <a:close/>
                  <a:moveTo>
                    <a:pt x="160" y="34"/>
                  </a:moveTo>
                  <a:cubicBezTo>
                    <a:pt x="160" y="34"/>
                    <a:pt x="160" y="35"/>
                    <a:pt x="160" y="35"/>
                  </a:cubicBezTo>
                  <a:cubicBezTo>
                    <a:pt x="160" y="34"/>
                    <a:pt x="160" y="34"/>
                    <a:pt x="160" y="34"/>
                  </a:cubicBezTo>
                  <a:close/>
                  <a:moveTo>
                    <a:pt x="155" y="8"/>
                  </a:moveTo>
                  <a:cubicBezTo>
                    <a:pt x="155" y="8"/>
                    <a:pt x="156" y="8"/>
                    <a:pt x="156" y="8"/>
                  </a:cubicBezTo>
                  <a:cubicBezTo>
                    <a:pt x="156" y="8"/>
                    <a:pt x="155" y="8"/>
                    <a:pt x="155" y="8"/>
                  </a:cubicBezTo>
                  <a:close/>
                  <a:moveTo>
                    <a:pt x="161" y="25"/>
                  </a:moveTo>
                  <a:cubicBezTo>
                    <a:pt x="161" y="25"/>
                    <a:pt x="159" y="25"/>
                    <a:pt x="159" y="24"/>
                  </a:cubicBezTo>
                  <a:cubicBezTo>
                    <a:pt x="160" y="24"/>
                    <a:pt x="159" y="23"/>
                    <a:pt x="159" y="22"/>
                  </a:cubicBezTo>
                  <a:cubicBezTo>
                    <a:pt x="159" y="22"/>
                    <a:pt x="160" y="22"/>
                    <a:pt x="160" y="22"/>
                  </a:cubicBezTo>
                  <a:cubicBezTo>
                    <a:pt x="162" y="20"/>
                    <a:pt x="160" y="21"/>
                    <a:pt x="162" y="22"/>
                  </a:cubicBezTo>
                  <a:cubicBezTo>
                    <a:pt x="162" y="22"/>
                    <a:pt x="162" y="21"/>
                    <a:pt x="162" y="22"/>
                  </a:cubicBezTo>
                  <a:cubicBezTo>
                    <a:pt x="163" y="22"/>
                    <a:pt x="161" y="24"/>
                    <a:pt x="161" y="24"/>
                  </a:cubicBezTo>
                  <a:cubicBezTo>
                    <a:pt x="161" y="24"/>
                    <a:pt x="162" y="24"/>
                    <a:pt x="162" y="25"/>
                  </a:cubicBezTo>
                  <a:cubicBezTo>
                    <a:pt x="162" y="26"/>
                    <a:pt x="162" y="25"/>
                    <a:pt x="161" y="25"/>
                  </a:cubicBezTo>
                  <a:close/>
                  <a:moveTo>
                    <a:pt x="116" y="8"/>
                  </a:moveTo>
                  <a:cubicBezTo>
                    <a:pt x="115" y="7"/>
                    <a:pt x="118" y="5"/>
                    <a:pt x="118" y="5"/>
                  </a:cubicBezTo>
                  <a:cubicBezTo>
                    <a:pt x="118" y="5"/>
                    <a:pt x="118" y="5"/>
                    <a:pt x="118" y="5"/>
                  </a:cubicBezTo>
                  <a:cubicBezTo>
                    <a:pt x="118" y="5"/>
                    <a:pt x="118" y="4"/>
                    <a:pt x="118" y="4"/>
                  </a:cubicBezTo>
                  <a:cubicBezTo>
                    <a:pt x="118" y="3"/>
                    <a:pt x="119" y="5"/>
                    <a:pt x="120" y="5"/>
                  </a:cubicBezTo>
                  <a:cubicBezTo>
                    <a:pt x="122" y="6"/>
                    <a:pt x="123" y="3"/>
                    <a:pt x="125" y="4"/>
                  </a:cubicBezTo>
                  <a:cubicBezTo>
                    <a:pt x="127" y="5"/>
                    <a:pt x="125" y="7"/>
                    <a:pt x="124" y="8"/>
                  </a:cubicBezTo>
                  <a:cubicBezTo>
                    <a:pt x="122" y="9"/>
                    <a:pt x="122" y="8"/>
                    <a:pt x="121" y="8"/>
                  </a:cubicBezTo>
                  <a:cubicBezTo>
                    <a:pt x="120" y="8"/>
                    <a:pt x="116" y="8"/>
                    <a:pt x="116" y="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endParaRPr lang="ru-RU" sz="7198"/>
            </a:p>
          </p:txBody>
        </p:sp>
        <p:sp>
          <p:nvSpPr>
            <p:cNvPr id="137" name="Asia">
              <a:extLst>
                <a:ext uri="{FF2B5EF4-FFF2-40B4-BE49-F238E27FC236}">
                  <a16:creationId xmlns:a16="http://schemas.microsoft.com/office/drawing/2014/main" id="{0DDF335C-B092-286E-D647-F3EF1EEFD59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2890318" y="1376205"/>
              <a:ext cx="8884510" cy="9541565"/>
            </a:xfrm>
            <a:custGeom>
              <a:avLst/>
              <a:gdLst>
                <a:gd name="T0" fmla="*/ 3572002 w 1132"/>
                <a:gd name="T1" fmla="*/ 4343565 h 1214"/>
                <a:gd name="T2" fmla="*/ 3595553 w 1132"/>
                <a:gd name="T3" fmla="*/ 4253156 h 1214"/>
                <a:gd name="T4" fmla="*/ 3395364 w 1132"/>
                <a:gd name="T5" fmla="*/ 4343565 h 1214"/>
                <a:gd name="T6" fmla="*/ 3791817 w 1132"/>
                <a:gd name="T7" fmla="*/ 4630515 h 1214"/>
                <a:gd name="T8" fmla="*/ 4074437 w 1132"/>
                <a:gd name="T9" fmla="*/ 4559760 h 1214"/>
                <a:gd name="T10" fmla="*/ 2684889 w 1132"/>
                <a:gd name="T11" fmla="*/ 3093562 h 1214"/>
                <a:gd name="T12" fmla="*/ 1707495 w 1132"/>
                <a:gd name="T13" fmla="*/ 687895 h 1214"/>
                <a:gd name="T14" fmla="*/ 1460203 w 1132"/>
                <a:gd name="T15" fmla="*/ 165095 h 1214"/>
                <a:gd name="T16" fmla="*/ 812532 w 1132"/>
                <a:gd name="T17" fmla="*/ 963053 h 1214"/>
                <a:gd name="T18" fmla="*/ 769354 w 1132"/>
                <a:gd name="T19" fmla="*/ 1328620 h 1214"/>
                <a:gd name="T20" fmla="*/ 1876282 w 1132"/>
                <a:gd name="T21" fmla="*/ 294812 h 1214"/>
                <a:gd name="T22" fmla="*/ 828233 w 1132"/>
                <a:gd name="T23" fmla="*/ 220126 h 1214"/>
                <a:gd name="T24" fmla="*/ 3116670 w 1132"/>
                <a:gd name="T25" fmla="*/ 2338843 h 1214"/>
                <a:gd name="T26" fmla="*/ 2975360 w 1132"/>
                <a:gd name="T27" fmla="*/ 904090 h 1214"/>
                <a:gd name="T28" fmla="*/ 1621139 w 1132"/>
                <a:gd name="T29" fmla="*/ 1037739 h 1214"/>
                <a:gd name="T30" fmla="*/ 1931236 w 1132"/>
                <a:gd name="T31" fmla="*/ 3608500 h 1214"/>
                <a:gd name="T32" fmla="*/ 2209931 w 1132"/>
                <a:gd name="T33" fmla="*/ 3435544 h 1214"/>
                <a:gd name="T34" fmla="*/ 2523953 w 1132"/>
                <a:gd name="T35" fmla="*/ 2999222 h 1214"/>
                <a:gd name="T36" fmla="*/ 2680964 w 1132"/>
                <a:gd name="T37" fmla="*/ 3026737 h 1214"/>
                <a:gd name="T38" fmla="*/ 3199100 w 1132"/>
                <a:gd name="T39" fmla="*/ 2055823 h 1214"/>
                <a:gd name="T40" fmla="*/ 3626955 w 1132"/>
                <a:gd name="T41" fmla="*/ 2012584 h 1214"/>
                <a:gd name="T42" fmla="*/ 3701536 w 1132"/>
                <a:gd name="T43" fmla="*/ 2028307 h 1214"/>
                <a:gd name="T44" fmla="*/ 4313879 w 1132"/>
                <a:gd name="T45" fmla="*/ 1607709 h 1214"/>
                <a:gd name="T46" fmla="*/ 3210876 w 1132"/>
                <a:gd name="T47" fmla="*/ 1210695 h 1214"/>
                <a:gd name="T48" fmla="*/ 2724142 w 1132"/>
                <a:gd name="T49" fmla="*/ 1108493 h 1214"/>
                <a:gd name="T50" fmla="*/ 2131425 w 1132"/>
                <a:gd name="T51" fmla="*/ 1143871 h 1214"/>
                <a:gd name="T52" fmla="*/ 1876282 w 1132"/>
                <a:gd name="T53" fmla="*/ 841197 h 1214"/>
                <a:gd name="T54" fmla="*/ 1424875 w 1132"/>
                <a:gd name="T55" fmla="*/ 1191041 h 1214"/>
                <a:gd name="T56" fmla="*/ 1103003 w 1132"/>
                <a:gd name="T57" fmla="*/ 1305035 h 1214"/>
                <a:gd name="T58" fmla="*/ 478884 w 1132"/>
                <a:gd name="T59" fmla="*/ 1666671 h 1214"/>
                <a:gd name="T60" fmla="*/ 302246 w 1132"/>
                <a:gd name="T61" fmla="*/ 1474060 h 1214"/>
                <a:gd name="T62" fmla="*/ 188413 w 1132"/>
                <a:gd name="T63" fmla="*/ 2350635 h 1214"/>
                <a:gd name="T64" fmla="*/ 39253 w 1132"/>
                <a:gd name="T65" fmla="*/ 2936328 h 1214"/>
                <a:gd name="T66" fmla="*/ 730101 w 1132"/>
                <a:gd name="T67" fmla="*/ 3278310 h 1214"/>
                <a:gd name="T68" fmla="*/ 671222 w 1132"/>
                <a:gd name="T69" fmla="*/ 2720133 h 1214"/>
                <a:gd name="T70" fmla="*/ 4364907 w 1132"/>
                <a:gd name="T71" fmla="*/ 2165886 h 1214"/>
                <a:gd name="T72" fmla="*/ 1927311 w 1132"/>
                <a:gd name="T73" fmla="*/ 318397 h 1214"/>
                <a:gd name="T74" fmla="*/ 2123575 w 1132"/>
                <a:gd name="T75" fmla="*/ 503146 h 1214"/>
                <a:gd name="T76" fmla="*/ 2759469 w 1132"/>
                <a:gd name="T77" fmla="*/ 1139940 h 1214"/>
                <a:gd name="T78" fmla="*/ 2567131 w 1132"/>
                <a:gd name="T79" fmla="*/ 3667462 h 1214"/>
                <a:gd name="T80" fmla="*/ 2492551 w 1132"/>
                <a:gd name="T81" fmla="*/ 3730356 h 1214"/>
                <a:gd name="T82" fmla="*/ 2559280 w 1132"/>
                <a:gd name="T83" fmla="*/ 3584915 h 1214"/>
                <a:gd name="T84" fmla="*/ 2629935 w 1132"/>
                <a:gd name="T85" fmla="*/ 3647808 h 1214"/>
                <a:gd name="T86" fmla="*/ 2614234 w 1132"/>
                <a:gd name="T87" fmla="*/ 3746079 h 1214"/>
                <a:gd name="T88" fmla="*/ 2614234 w 1132"/>
                <a:gd name="T89" fmla="*/ 3828626 h 1214"/>
                <a:gd name="T90" fmla="*/ 2626010 w 1132"/>
                <a:gd name="T91" fmla="*/ 3702840 h 1214"/>
                <a:gd name="T92" fmla="*/ 2445447 w 1132"/>
                <a:gd name="T93" fmla="*/ 3848280 h 1214"/>
                <a:gd name="T94" fmla="*/ 2783021 w 1132"/>
                <a:gd name="T95" fmla="*/ 3089631 h 1214"/>
                <a:gd name="T96" fmla="*/ 3034239 w 1132"/>
                <a:gd name="T97" fmla="*/ 2790888 h 1214"/>
                <a:gd name="T98" fmla="*/ 3046015 w 1132"/>
                <a:gd name="T99" fmla="*/ 3026737 h 1214"/>
                <a:gd name="T100" fmla="*/ 2849751 w 1132"/>
                <a:gd name="T101" fmla="*/ 3022807 h 1214"/>
                <a:gd name="T102" fmla="*/ 2845825 w 1132"/>
                <a:gd name="T103" fmla="*/ 3101423 h 1214"/>
                <a:gd name="T104" fmla="*/ 2567131 w 1132"/>
                <a:gd name="T105" fmla="*/ 4276741 h 1214"/>
                <a:gd name="T106" fmla="*/ 2818349 w 1132"/>
                <a:gd name="T107" fmla="*/ 4257087 h 1214"/>
                <a:gd name="T108" fmla="*/ 3026388 w 1132"/>
                <a:gd name="T109" fmla="*/ 4233502 h 1214"/>
                <a:gd name="T110" fmla="*/ 2578907 w 1132"/>
                <a:gd name="T111" fmla="*/ 4319980 h 1214"/>
                <a:gd name="T112" fmla="*/ 2135350 w 1132"/>
                <a:gd name="T113" fmla="*/ 4186332 h 1214"/>
                <a:gd name="T114" fmla="*/ 2151052 w 1132"/>
                <a:gd name="T115" fmla="*/ 4091992 h 1214"/>
                <a:gd name="T116" fmla="*/ 2602458 w 1132"/>
                <a:gd name="T117" fmla="*/ 4021237 h 1214"/>
                <a:gd name="T118" fmla="*/ 2602458 w 1132"/>
                <a:gd name="T119" fmla="*/ 4186332 h 1214"/>
                <a:gd name="T120" fmla="*/ 2500401 w 1132"/>
                <a:gd name="T121" fmla="*/ 4257087 h 1214"/>
                <a:gd name="T122" fmla="*/ 2441522 w 1132"/>
                <a:gd name="T123" fmla="*/ 3946551 h 1214"/>
                <a:gd name="T124" fmla="*/ 1707495 w 1132"/>
                <a:gd name="T125" fmla="*/ 3447336 h 1214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1132" h="1214">
                  <a:moveTo>
                    <a:pt x="969" y="1149"/>
                  </a:moveTo>
                  <a:cubicBezTo>
                    <a:pt x="969" y="1149"/>
                    <a:pt x="969" y="1149"/>
                    <a:pt x="969" y="1149"/>
                  </a:cubicBezTo>
                  <a:cubicBezTo>
                    <a:pt x="969" y="1149"/>
                    <a:pt x="969" y="1149"/>
                    <a:pt x="969" y="1149"/>
                  </a:cubicBezTo>
                  <a:close/>
                  <a:moveTo>
                    <a:pt x="969" y="1150"/>
                  </a:moveTo>
                  <a:cubicBezTo>
                    <a:pt x="969" y="1150"/>
                    <a:pt x="968" y="1150"/>
                    <a:pt x="968" y="1150"/>
                  </a:cubicBezTo>
                  <a:cubicBezTo>
                    <a:pt x="967" y="1151"/>
                    <a:pt x="970" y="1152"/>
                    <a:pt x="970" y="1152"/>
                  </a:cubicBezTo>
                  <a:cubicBezTo>
                    <a:pt x="972" y="1152"/>
                    <a:pt x="970" y="1150"/>
                    <a:pt x="969" y="1150"/>
                  </a:cubicBezTo>
                  <a:close/>
                  <a:moveTo>
                    <a:pt x="974" y="1160"/>
                  </a:moveTo>
                  <a:cubicBezTo>
                    <a:pt x="973" y="1159"/>
                    <a:pt x="976" y="1160"/>
                    <a:pt x="975" y="1160"/>
                  </a:cubicBezTo>
                  <a:cubicBezTo>
                    <a:pt x="975" y="1159"/>
                    <a:pt x="975" y="1159"/>
                    <a:pt x="975" y="1159"/>
                  </a:cubicBezTo>
                  <a:cubicBezTo>
                    <a:pt x="975" y="1158"/>
                    <a:pt x="974" y="1157"/>
                    <a:pt x="974" y="1158"/>
                  </a:cubicBezTo>
                  <a:cubicBezTo>
                    <a:pt x="973" y="1158"/>
                    <a:pt x="973" y="1159"/>
                    <a:pt x="974" y="1159"/>
                  </a:cubicBezTo>
                  <a:cubicBezTo>
                    <a:pt x="974" y="1159"/>
                    <a:pt x="974" y="1159"/>
                    <a:pt x="974" y="1160"/>
                  </a:cubicBezTo>
                  <a:close/>
                  <a:moveTo>
                    <a:pt x="969" y="1146"/>
                  </a:moveTo>
                  <a:cubicBezTo>
                    <a:pt x="969" y="1147"/>
                    <a:pt x="969" y="1147"/>
                    <a:pt x="970" y="1146"/>
                  </a:cubicBezTo>
                  <a:cubicBezTo>
                    <a:pt x="970" y="1146"/>
                    <a:pt x="969" y="1146"/>
                    <a:pt x="969" y="1146"/>
                  </a:cubicBezTo>
                  <a:close/>
                  <a:moveTo>
                    <a:pt x="971" y="1145"/>
                  </a:moveTo>
                  <a:cubicBezTo>
                    <a:pt x="971" y="1145"/>
                    <a:pt x="971" y="1145"/>
                    <a:pt x="970" y="1145"/>
                  </a:cubicBezTo>
                  <a:cubicBezTo>
                    <a:pt x="970" y="1145"/>
                    <a:pt x="970" y="1145"/>
                    <a:pt x="970" y="1145"/>
                  </a:cubicBezTo>
                  <a:cubicBezTo>
                    <a:pt x="971" y="1145"/>
                    <a:pt x="971" y="1145"/>
                    <a:pt x="971" y="1145"/>
                  </a:cubicBezTo>
                  <a:close/>
                  <a:moveTo>
                    <a:pt x="969" y="1144"/>
                  </a:moveTo>
                  <a:cubicBezTo>
                    <a:pt x="968" y="1143"/>
                    <a:pt x="968" y="1143"/>
                    <a:pt x="968" y="1143"/>
                  </a:cubicBezTo>
                  <a:cubicBezTo>
                    <a:pt x="968" y="1143"/>
                    <a:pt x="968" y="1143"/>
                    <a:pt x="968" y="1144"/>
                  </a:cubicBezTo>
                  <a:cubicBezTo>
                    <a:pt x="968" y="1145"/>
                    <a:pt x="969" y="1144"/>
                    <a:pt x="969" y="1144"/>
                  </a:cubicBezTo>
                  <a:cubicBezTo>
                    <a:pt x="969" y="1145"/>
                    <a:pt x="970" y="1145"/>
                    <a:pt x="970" y="1145"/>
                  </a:cubicBezTo>
                  <a:cubicBezTo>
                    <a:pt x="970" y="1144"/>
                    <a:pt x="969" y="1144"/>
                    <a:pt x="969" y="1144"/>
                  </a:cubicBezTo>
                  <a:close/>
                  <a:moveTo>
                    <a:pt x="968" y="1135"/>
                  </a:moveTo>
                  <a:cubicBezTo>
                    <a:pt x="968" y="1136"/>
                    <a:pt x="968" y="1136"/>
                    <a:pt x="968" y="1137"/>
                  </a:cubicBezTo>
                  <a:cubicBezTo>
                    <a:pt x="968" y="1137"/>
                    <a:pt x="968" y="1137"/>
                    <a:pt x="968" y="1137"/>
                  </a:cubicBezTo>
                  <a:cubicBezTo>
                    <a:pt x="968" y="1138"/>
                    <a:pt x="968" y="1138"/>
                    <a:pt x="968" y="1138"/>
                  </a:cubicBezTo>
                  <a:cubicBezTo>
                    <a:pt x="968" y="1138"/>
                    <a:pt x="968" y="1138"/>
                    <a:pt x="968" y="1138"/>
                  </a:cubicBezTo>
                  <a:cubicBezTo>
                    <a:pt x="968" y="1138"/>
                    <a:pt x="968" y="1138"/>
                    <a:pt x="968" y="1139"/>
                  </a:cubicBezTo>
                  <a:cubicBezTo>
                    <a:pt x="968" y="1139"/>
                    <a:pt x="969" y="1139"/>
                    <a:pt x="969" y="1139"/>
                  </a:cubicBezTo>
                  <a:cubicBezTo>
                    <a:pt x="969" y="1139"/>
                    <a:pt x="968" y="1134"/>
                    <a:pt x="968" y="1135"/>
                  </a:cubicBezTo>
                  <a:close/>
                  <a:moveTo>
                    <a:pt x="968" y="1142"/>
                  </a:moveTo>
                  <a:cubicBezTo>
                    <a:pt x="968" y="1142"/>
                    <a:pt x="968" y="1143"/>
                    <a:pt x="968" y="1142"/>
                  </a:cubicBezTo>
                  <a:cubicBezTo>
                    <a:pt x="968" y="1142"/>
                    <a:pt x="969" y="1142"/>
                    <a:pt x="968" y="1142"/>
                  </a:cubicBezTo>
                  <a:close/>
                  <a:moveTo>
                    <a:pt x="967" y="1131"/>
                  </a:moveTo>
                  <a:cubicBezTo>
                    <a:pt x="967" y="1131"/>
                    <a:pt x="967" y="1131"/>
                    <a:pt x="967" y="1132"/>
                  </a:cubicBezTo>
                  <a:cubicBezTo>
                    <a:pt x="967" y="1132"/>
                    <a:pt x="968" y="1134"/>
                    <a:pt x="968" y="1135"/>
                  </a:cubicBezTo>
                  <a:cubicBezTo>
                    <a:pt x="968" y="1134"/>
                    <a:pt x="967" y="1132"/>
                    <a:pt x="967" y="1131"/>
                  </a:cubicBezTo>
                  <a:close/>
                  <a:moveTo>
                    <a:pt x="975" y="1163"/>
                  </a:moveTo>
                  <a:cubicBezTo>
                    <a:pt x="975" y="1164"/>
                    <a:pt x="975" y="1164"/>
                    <a:pt x="975" y="1164"/>
                  </a:cubicBezTo>
                  <a:cubicBezTo>
                    <a:pt x="976" y="1167"/>
                    <a:pt x="977" y="1164"/>
                    <a:pt x="977" y="1164"/>
                  </a:cubicBezTo>
                  <a:cubicBezTo>
                    <a:pt x="976" y="1164"/>
                    <a:pt x="976" y="1162"/>
                    <a:pt x="975" y="1163"/>
                  </a:cubicBezTo>
                  <a:close/>
                  <a:moveTo>
                    <a:pt x="957" y="1129"/>
                  </a:moveTo>
                  <a:cubicBezTo>
                    <a:pt x="957" y="1129"/>
                    <a:pt x="957" y="1130"/>
                    <a:pt x="957" y="1130"/>
                  </a:cubicBezTo>
                  <a:cubicBezTo>
                    <a:pt x="957" y="1130"/>
                    <a:pt x="957" y="1131"/>
                    <a:pt x="957" y="1131"/>
                  </a:cubicBezTo>
                  <a:cubicBezTo>
                    <a:pt x="957" y="1132"/>
                    <a:pt x="957" y="1133"/>
                    <a:pt x="958" y="1133"/>
                  </a:cubicBezTo>
                  <a:cubicBezTo>
                    <a:pt x="958" y="1134"/>
                    <a:pt x="958" y="1134"/>
                    <a:pt x="958" y="1134"/>
                  </a:cubicBezTo>
                  <a:cubicBezTo>
                    <a:pt x="957" y="1136"/>
                    <a:pt x="959" y="1137"/>
                    <a:pt x="961" y="1136"/>
                  </a:cubicBezTo>
                  <a:cubicBezTo>
                    <a:pt x="964" y="1134"/>
                    <a:pt x="960" y="1133"/>
                    <a:pt x="960" y="1132"/>
                  </a:cubicBezTo>
                  <a:cubicBezTo>
                    <a:pt x="960" y="1135"/>
                    <a:pt x="958" y="1131"/>
                    <a:pt x="957" y="1129"/>
                  </a:cubicBezTo>
                  <a:close/>
                  <a:moveTo>
                    <a:pt x="979" y="1169"/>
                  </a:moveTo>
                  <a:cubicBezTo>
                    <a:pt x="980" y="1170"/>
                    <a:pt x="978" y="1169"/>
                    <a:pt x="979" y="1169"/>
                  </a:cubicBezTo>
                  <a:cubicBezTo>
                    <a:pt x="980" y="1169"/>
                    <a:pt x="979" y="1169"/>
                    <a:pt x="979" y="1169"/>
                  </a:cubicBezTo>
                  <a:close/>
                  <a:moveTo>
                    <a:pt x="958" y="1120"/>
                  </a:moveTo>
                  <a:cubicBezTo>
                    <a:pt x="958" y="1120"/>
                    <a:pt x="957" y="1120"/>
                    <a:pt x="957" y="1120"/>
                  </a:cubicBezTo>
                  <a:cubicBezTo>
                    <a:pt x="957" y="1120"/>
                    <a:pt x="957" y="1120"/>
                    <a:pt x="958" y="1120"/>
                  </a:cubicBezTo>
                  <a:close/>
                  <a:moveTo>
                    <a:pt x="965" y="1122"/>
                  </a:moveTo>
                  <a:cubicBezTo>
                    <a:pt x="965" y="1121"/>
                    <a:pt x="964" y="1124"/>
                    <a:pt x="965" y="1122"/>
                  </a:cubicBezTo>
                  <a:cubicBezTo>
                    <a:pt x="965" y="1122"/>
                    <a:pt x="965" y="1123"/>
                    <a:pt x="965" y="1122"/>
                  </a:cubicBezTo>
                  <a:close/>
                  <a:moveTo>
                    <a:pt x="969" y="1142"/>
                  </a:moveTo>
                  <a:cubicBezTo>
                    <a:pt x="969" y="1142"/>
                    <a:pt x="969" y="1143"/>
                    <a:pt x="969" y="1142"/>
                  </a:cubicBezTo>
                  <a:cubicBezTo>
                    <a:pt x="969" y="1142"/>
                    <a:pt x="969" y="1143"/>
                    <a:pt x="969" y="1142"/>
                  </a:cubicBezTo>
                  <a:close/>
                  <a:moveTo>
                    <a:pt x="961" y="1137"/>
                  </a:moveTo>
                  <a:cubicBezTo>
                    <a:pt x="962" y="1137"/>
                    <a:pt x="962" y="1137"/>
                    <a:pt x="962" y="1137"/>
                  </a:cubicBezTo>
                  <a:cubicBezTo>
                    <a:pt x="962" y="1135"/>
                    <a:pt x="959" y="1137"/>
                    <a:pt x="961" y="1137"/>
                  </a:cubicBezTo>
                  <a:close/>
                  <a:moveTo>
                    <a:pt x="964" y="1140"/>
                  </a:moveTo>
                  <a:cubicBezTo>
                    <a:pt x="964" y="1140"/>
                    <a:pt x="963" y="1140"/>
                    <a:pt x="963" y="1140"/>
                  </a:cubicBezTo>
                  <a:cubicBezTo>
                    <a:pt x="963" y="1139"/>
                    <a:pt x="961" y="1138"/>
                    <a:pt x="961" y="1138"/>
                  </a:cubicBezTo>
                  <a:cubicBezTo>
                    <a:pt x="961" y="1138"/>
                    <a:pt x="963" y="1142"/>
                    <a:pt x="963" y="1142"/>
                  </a:cubicBezTo>
                  <a:cubicBezTo>
                    <a:pt x="963" y="1143"/>
                    <a:pt x="965" y="1142"/>
                    <a:pt x="965" y="1142"/>
                  </a:cubicBezTo>
                  <a:cubicBezTo>
                    <a:pt x="966" y="1142"/>
                    <a:pt x="964" y="1140"/>
                    <a:pt x="964" y="1140"/>
                  </a:cubicBezTo>
                  <a:close/>
                  <a:moveTo>
                    <a:pt x="963" y="1124"/>
                  </a:moveTo>
                  <a:cubicBezTo>
                    <a:pt x="965" y="1123"/>
                    <a:pt x="963" y="1123"/>
                    <a:pt x="963" y="1123"/>
                  </a:cubicBezTo>
                  <a:cubicBezTo>
                    <a:pt x="963" y="1124"/>
                    <a:pt x="963" y="1124"/>
                    <a:pt x="963" y="1124"/>
                  </a:cubicBezTo>
                  <a:close/>
                  <a:moveTo>
                    <a:pt x="963" y="1126"/>
                  </a:moveTo>
                  <a:cubicBezTo>
                    <a:pt x="963" y="1127"/>
                    <a:pt x="963" y="1127"/>
                    <a:pt x="963" y="1127"/>
                  </a:cubicBezTo>
                  <a:cubicBezTo>
                    <a:pt x="963" y="1128"/>
                    <a:pt x="965" y="1125"/>
                    <a:pt x="963" y="1126"/>
                  </a:cubicBezTo>
                  <a:close/>
                  <a:moveTo>
                    <a:pt x="961" y="1136"/>
                  </a:moveTo>
                  <a:cubicBezTo>
                    <a:pt x="961" y="1135"/>
                    <a:pt x="961" y="1136"/>
                    <a:pt x="961" y="1136"/>
                  </a:cubicBezTo>
                  <a:cubicBezTo>
                    <a:pt x="961" y="1136"/>
                    <a:pt x="961" y="1136"/>
                    <a:pt x="961" y="1136"/>
                  </a:cubicBezTo>
                  <a:close/>
                  <a:moveTo>
                    <a:pt x="965" y="1135"/>
                  </a:moveTo>
                  <a:cubicBezTo>
                    <a:pt x="966" y="1136"/>
                    <a:pt x="967" y="1134"/>
                    <a:pt x="966" y="1134"/>
                  </a:cubicBezTo>
                  <a:cubicBezTo>
                    <a:pt x="965" y="1134"/>
                    <a:pt x="965" y="1134"/>
                    <a:pt x="965" y="1135"/>
                  </a:cubicBezTo>
                  <a:close/>
                  <a:moveTo>
                    <a:pt x="966" y="1141"/>
                  </a:moveTo>
                  <a:cubicBezTo>
                    <a:pt x="966" y="1141"/>
                    <a:pt x="969" y="1142"/>
                    <a:pt x="969" y="1141"/>
                  </a:cubicBezTo>
                  <a:cubicBezTo>
                    <a:pt x="969" y="1139"/>
                    <a:pt x="966" y="1141"/>
                    <a:pt x="966" y="1141"/>
                  </a:cubicBezTo>
                  <a:close/>
                  <a:moveTo>
                    <a:pt x="958" y="1119"/>
                  </a:moveTo>
                  <a:cubicBezTo>
                    <a:pt x="958" y="1119"/>
                    <a:pt x="958" y="1119"/>
                    <a:pt x="958" y="1119"/>
                  </a:cubicBezTo>
                  <a:cubicBezTo>
                    <a:pt x="957" y="1119"/>
                    <a:pt x="957" y="1119"/>
                    <a:pt x="957" y="1119"/>
                  </a:cubicBezTo>
                  <a:cubicBezTo>
                    <a:pt x="957" y="1120"/>
                    <a:pt x="957" y="1120"/>
                    <a:pt x="958" y="1119"/>
                  </a:cubicBezTo>
                  <a:close/>
                  <a:moveTo>
                    <a:pt x="962" y="1122"/>
                  </a:moveTo>
                  <a:cubicBezTo>
                    <a:pt x="962" y="1122"/>
                    <a:pt x="962" y="1121"/>
                    <a:pt x="962" y="1121"/>
                  </a:cubicBezTo>
                  <a:cubicBezTo>
                    <a:pt x="962" y="1121"/>
                    <a:pt x="962" y="1122"/>
                    <a:pt x="962" y="1122"/>
                  </a:cubicBezTo>
                  <a:close/>
                  <a:moveTo>
                    <a:pt x="957" y="1119"/>
                  </a:moveTo>
                  <a:cubicBezTo>
                    <a:pt x="957" y="1119"/>
                    <a:pt x="957" y="1119"/>
                    <a:pt x="957" y="1119"/>
                  </a:cubicBezTo>
                  <a:cubicBezTo>
                    <a:pt x="957" y="1119"/>
                    <a:pt x="957" y="1118"/>
                    <a:pt x="957" y="1118"/>
                  </a:cubicBezTo>
                  <a:cubicBezTo>
                    <a:pt x="957" y="1118"/>
                    <a:pt x="957" y="1119"/>
                    <a:pt x="957" y="1119"/>
                  </a:cubicBezTo>
                  <a:close/>
                  <a:moveTo>
                    <a:pt x="900" y="1088"/>
                  </a:moveTo>
                  <a:cubicBezTo>
                    <a:pt x="900" y="1088"/>
                    <a:pt x="900" y="1088"/>
                    <a:pt x="900" y="1088"/>
                  </a:cubicBezTo>
                  <a:cubicBezTo>
                    <a:pt x="900" y="1088"/>
                    <a:pt x="900" y="1088"/>
                    <a:pt x="899" y="1088"/>
                  </a:cubicBezTo>
                  <a:cubicBezTo>
                    <a:pt x="899" y="1088"/>
                    <a:pt x="900" y="1088"/>
                    <a:pt x="900" y="1089"/>
                  </a:cubicBezTo>
                  <a:cubicBezTo>
                    <a:pt x="900" y="1089"/>
                    <a:pt x="900" y="1088"/>
                    <a:pt x="900" y="1088"/>
                  </a:cubicBezTo>
                  <a:close/>
                  <a:moveTo>
                    <a:pt x="916" y="1109"/>
                  </a:moveTo>
                  <a:cubicBezTo>
                    <a:pt x="915" y="1109"/>
                    <a:pt x="912" y="1108"/>
                    <a:pt x="912" y="1107"/>
                  </a:cubicBezTo>
                  <a:cubicBezTo>
                    <a:pt x="912" y="1106"/>
                    <a:pt x="916" y="1109"/>
                    <a:pt x="916" y="1109"/>
                  </a:cubicBezTo>
                  <a:close/>
                  <a:moveTo>
                    <a:pt x="916" y="1109"/>
                  </a:moveTo>
                  <a:cubicBezTo>
                    <a:pt x="916" y="1109"/>
                    <a:pt x="915" y="1108"/>
                    <a:pt x="915" y="1108"/>
                  </a:cubicBezTo>
                  <a:cubicBezTo>
                    <a:pt x="915" y="1109"/>
                    <a:pt x="916" y="1109"/>
                    <a:pt x="916" y="1109"/>
                  </a:cubicBezTo>
                  <a:close/>
                  <a:moveTo>
                    <a:pt x="910" y="1087"/>
                  </a:moveTo>
                  <a:cubicBezTo>
                    <a:pt x="909" y="1084"/>
                    <a:pt x="908" y="1087"/>
                    <a:pt x="910" y="1087"/>
                  </a:cubicBezTo>
                  <a:cubicBezTo>
                    <a:pt x="910" y="1086"/>
                    <a:pt x="910" y="1087"/>
                    <a:pt x="910" y="1087"/>
                  </a:cubicBezTo>
                  <a:close/>
                  <a:moveTo>
                    <a:pt x="909" y="1085"/>
                  </a:moveTo>
                  <a:cubicBezTo>
                    <a:pt x="909" y="1086"/>
                    <a:pt x="912" y="1087"/>
                    <a:pt x="911" y="1086"/>
                  </a:cubicBezTo>
                  <a:cubicBezTo>
                    <a:pt x="911" y="1086"/>
                    <a:pt x="910" y="1086"/>
                    <a:pt x="910" y="1086"/>
                  </a:cubicBezTo>
                  <a:cubicBezTo>
                    <a:pt x="911" y="1085"/>
                    <a:pt x="911" y="1085"/>
                    <a:pt x="911" y="1085"/>
                  </a:cubicBezTo>
                  <a:cubicBezTo>
                    <a:pt x="910" y="1085"/>
                    <a:pt x="901" y="1078"/>
                    <a:pt x="900" y="1079"/>
                  </a:cubicBezTo>
                  <a:cubicBezTo>
                    <a:pt x="900" y="1079"/>
                    <a:pt x="902" y="1080"/>
                    <a:pt x="901" y="1080"/>
                  </a:cubicBezTo>
                  <a:cubicBezTo>
                    <a:pt x="901" y="1080"/>
                    <a:pt x="901" y="1080"/>
                    <a:pt x="901" y="1080"/>
                  </a:cubicBezTo>
                  <a:cubicBezTo>
                    <a:pt x="901" y="1080"/>
                    <a:pt x="901" y="1080"/>
                    <a:pt x="901" y="1080"/>
                  </a:cubicBezTo>
                  <a:cubicBezTo>
                    <a:pt x="904" y="1081"/>
                    <a:pt x="902" y="1080"/>
                    <a:pt x="902" y="1081"/>
                  </a:cubicBezTo>
                  <a:cubicBezTo>
                    <a:pt x="902" y="1081"/>
                    <a:pt x="909" y="1085"/>
                    <a:pt x="909" y="1085"/>
                  </a:cubicBezTo>
                  <a:close/>
                  <a:moveTo>
                    <a:pt x="911" y="1106"/>
                  </a:moveTo>
                  <a:cubicBezTo>
                    <a:pt x="911" y="1105"/>
                    <a:pt x="911" y="1105"/>
                    <a:pt x="910" y="1105"/>
                  </a:cubicBezTo>
                  <a:cubicBezTo>
                    <a:pt x="911" y="1106"/>
                    <a:pt x="911" y="1106"/>
                    <a:pt x="911" y="1106"/>
                  </a:cubicBezTo>
                  <a:close/>
                  <a:moveTo>
                    <a:pt x="911" y="1091"/>
                  </a:moveTo>
                  <a:cubicBezTo>
                    <a:pt x="911" y="1091"/>
                    <a:pt x="911" y="1090"/>
                    <a:pt x="911" y="1091"/>
                  </a:cubicBezTo>
                  <a:cubicBezTo>
                    <a:pt x="911" y="1091"/>
                    <a:pt x="911" y="1091"/>
                    <a:pt x="911" y="1091"/>
                  </a:cubicBezTo>
                  <a:close/>
                  <a:moveTo>
                    <a:pt x="918" y="1095"/>
                  </a:moveTo>
                  <a:cubicBezTo>
                    <a:pt x="918" y="1093"/>
                    <a:pt x="911" y="1091"/>
                    <a:pt x="910" y="1092"/>
                  </a:cubicBezTo>
                  <a:cubicBezTo>
                    <a:pt x="908" y="1093"/>
                    <a:pt x="911" y="1095"/>
                    <a:pt x="912" y="1095"/>
                  </a:cubicBezTo>
                  <a:cubicBezTo>
                    <a:pt x="913" y="1096"/>
                    <a:pt x="914" y="1096"/>
                    <a:pt x="915" y="1096"/>
                  </a:cubicBezTo>
                  <a:cubicBezTo>
                    <a:pt x="916" y="1096"/>
                    <a:pt x="916" y="1096"/>
                    <a:pt x="917" y="1096"/>
                  </a:cubicBezTo>
                  <a:cubicBezTo>
                    <a:pt x="917" y="1096"/>
                    <a:pt x="918" y="1095"/>
                    <a:pt x="918" y="1095"/>
                  </a:cubicBezTo>
                  <a:close/>
                  <a:moveTo>
                    <a:pt x="959" y="1109"/>
                  </a:moveTo>
                  <a:cubicBezTo>
                    <a:pt x="959" y="1109"/>
                    <a:pt x="960" y="1109"/>
                    <a:pt x="960" y="1109"/>
                  </a:cubicBezTo>
                  <a:cubicBezTo>
                    <a:pt x="960" y="1108"/>
                    <a:pt x="959" y="1108"/>
                    <a:pt x="959" y="1108"/>
                  </a:cubicBezTo>
                  <a:cubicBezTo>
                    <a:pt x="959" y="1108"/>
                    <a:pt x="959" y="1109"/>
                    <a:pt x="959" y="1109"/>
                  </a:cubicBezTo>
                  <a:close/>
                  <a:moveTo>
                    <a:pt x="907" y="1090"/>
                  </a:moveTo>
                  <a:cubicBezTo>
                    <a:pt x="907" y="1090"/>
                    <a:pt x="907" y="1090"/>
                    <a:pt x="906" y="1090"/>
                  </a:cubicBezTo>
                  <a:cubicBezTo>
                    <a:pt x="907" y="1090"/>
                    <a:pt x="907" y="1090"/>
                    <a:pt x="907" y="1090"/>
                  </a:cubicBezTo>
                  <a:cubicBezTo>
                    <a:pt x="905" y="1088"/>
                    <a:pt x="907" y="1092"/>
                    <a:pt x="907" y="1090"/>
                  </a:cubicBezTo>
                  <a:close/>
                  <a:moveTo>
                    <a:pt x="898" y="1086"/>
                  </a:moveTo>
                  <a:cubicBezTo>
                    <a:pt x="899" y="1086"/>
                    <a:pt x="895" y="1084"/>
                    <a:pt x="895" y="1083"/>
                  </a:cubicBezTo>
                  <a:cubicBezTo>
                    <a:pt x="892" y="1082"/>
                    <a:pt x="893" y="1084"/>
                    <a:pt x="894" y="1085"/>
                  </a:cubicBezTo>
                  <a:cubicBezTo>
                    <a:pt x="894" y="1085"/>
                    <a:pt x="894" y="1085"/>
                    <a:pt x="894" y="1085"/>
                  </a:cubicBezTo>
                  <a:cubicBezTo>
                    <a:pt x="896" y="1084"/>
                    <a:pt x="895" y="1085"/>
                    <a:pt x="896" y="1086"/>
                  </a:cubicBezTo>
                  <a:cubicBezTo>
                    <a:pt x="896" y="1086"/>
                    <a:pt x="898" y="1087"/>
                    <a:pt x="898" y="1086"/>
                  </a:cubicBezTo>
                  <a:close/>
                  <a:moveTo>
                    <a:pt x="892" y="1078"/>
                  </a:moveTo>
                  <a:cubicBezTo>
                    <a:pt x="893" y="1078"/>
                    <a:pt x="895" y="1078"/>
                    <a:pt x="896" y="1079"/>
                  </a:cubicBezTo>
                  <a:cubicBezTo>
                    <a:pt x="896" y="1079"/>
                    <a:pt x="895" y="1079"/>
                    <a:pt x="896" y="1078"/>
                  </a:cubicBezTo>
                  <a:cubicBezTo>
                    <a:pt x="896" y="1078"/>
                    <a:pt x="893" y="1077"/>
                    <a:pt x="893" y="1077"/>
                  </a:cubicBezTo>
                  <a:cubicBezTo>
                    <a:pt x="892" y="1076"/>
                    <a:pt x="892" y="1075"/>
                    <a:pt x="891" y="1075"/>
                  </a:cubicBezTo>
                  <a:cubicBezTo>
                    <a:pt x="890" y="1074"/>
                    <a:pt x="887" y="1073"/>
                    <a:pt x="889" y="1075"/>
                  </a:cubicBezTo>
                  <a:cubicBezTo>
                    <a:pt x="890" y="1076"/>
                    <a:pt x="892" y="1078"/>
                    <a:pt x="892" y="1078"/>
                  </a:cubicBezTo>
                  <a:close/>
                  <a:moveTo>
                    <a:pt x="893" y="1084"/>
                  </a:moveTo>
                  <a:cubicBezTo>
                    <a:pt x="893" y="1084"/>
                    <a:pt x="893" y="1082"/>
                    <a:pt x="892" y="1082"/>
                  </a:cubicBezTo>
                  <a:cubicBezTo>
                    <a:pt x="891" y="1082"/>
                    <a:pt x="892" y="1084"/>
                    <a:pt x="893" y="1084"/>
                  </a:cubicBezTo>
                  <a:close/>
                  <a:moveTo>
                    <a:pt x="890" y="1083"/>
                  </a:moveTo>
                  <a:cubicBezTo>
                    <a:pt x="890" y="1084"/>
                    <a:pt x="891" y="1083"/>
                    <a:pt x="890" y="1083"/>
                  </a:cubicBezTo>
                  <a:cubicBezTo>
                    <a:pt x="890" y="1083"/>
                    <a:pt x="890" y="1083"/>
                    <a:pt x="890" y="1083"/>
                  </a:cubicBezTo>
                  <a:close/>
                  <a:moveTo>
                    <a:pt x="893" y="1085"/>
                  </a:moveTo>
                  <a:cubicBezTo>
                    <a:pt x="893" y="1083"/>
                    <a:pt x="892" y="1086"/>
                    <a:pt x="893" y="1085"/>
                  </a:cubicBezTo>
                  <a:cubicBezTo>
                    <a:pt x="893" y="1084"/>
                    <a:pt x="892" y="1085"/>
                    <a:pt x="893" y="1085"/>
                  </a:cubicBezTo>
                  <a:close/>
                  <a:moveTo>
                    <a:pt x="890" y="1081"/>
                  </a:moveTo>
                  <a:cubicBezTo>
                    <a:pt x="891" y="1080"/>
                    <a:pt x="888" y="1080"/>
                    <a:pt x="889" y="1081"/>
                  </a:cubicBezTo>
                  <a:cubicBezTo>
                    <a:pt x="889" y="1081"/>
                    <a:pt x="889" y="1081"/>
                    <a:pt x="889" y="1081"/>
                  </a:cubicBezTo>
                  <a:cubicBezTo>
                    <a:pt x="890" y="1081"/>
                    <a:pt x="889" y="1083"/>
                    <a:pt x="890" y="1081"/>
                  </a:cubicBezTo>
                  <a:close/>
                  <a:moveTo>
                    <a:pt x="894" y="1087"/>
                  </a:moveTo>
                  <a:cubicBezTo>
                    <a:pt x="896" y="1086"/>
                    <a:pt x="893" y="1085"/>
                    <a:pt x="893" y="1086"/>
                  </a:cubicBezTo>
                  <a:cubicBezTo>
                    <a:pt x="894" y="1087"/>
                    <a:pt x="894" y="1088"/>
                    <a:pt x="894" y="1088"/>
                  </a:cubicBezTo>
                  <a:cubicBezTo>
                    <a:pt x="894" y="1088"/>
                    <a:pt x="894" y="1086"/>
                    <a:pt x="894" y="1087"/>
                  </a:cubicBezTo>
                  <a:close/>
                  <a:moveTo>
                    <a:pt x="886" y="1075"/>
                  </a:moveTo>
                  <a:cubicBezTo>
                    <a:pt x="885" y="1074"/>
                    <a:pt x="885" y="1076"/>
                    <a:pt x="886" y="1076"/>
                  </a:cubicBezTo>
                  <a:cubicBezTo>
                    <a:pt x="886" y="1076"/>
                    <a:pt x="886" y="1076"/>
                    <a:pt x="886" y="1076"/>
                  </a:cubicBezTo>
                  <a:cubicBezTo>
                    <a:pt x="885" y="1075"/>
                    <a:pt x="886" y="1075"/>
                    <a:pt x="886" y="1075"/>
                  </a:cubicBezTo>
                  <a:close/>
                  <a:moveTo>
                    <a:pt x="889" y="1081"/>
                  </a:moveTo>
                  <a:cubicBezTo>
                    <a:pt x="888" y="1082"/>
                    <a:pt x="889" y="1082"/>
                    <a:pt x="889" y="1082"/>
                  </a:cubicBezTo>
                  <a:cubicBezTo>
                    <a:pt x="889" y="1082"/>
                    <a:pt x="889" y="1082"/>
                    <a:pt x="889" y="1081"/>
                  </a:cubicBezTo>
                  <a:close/>
                  <a:moveTo>
                    <a:pt x="889" y="1085"/>
                  </a:moveTo>
                  <a:cubicBezTo>
                    <a:pt x="889" y="1085"/>
                    <a:pt x="889" y="1085"/>
                    <a:pt x="889" y="1085"/>
                  </a:cubicBezTo>
                  <a:cubicBezTo>
                    <a:pt x="889" y="1085"/>
                    <a:pt x="889" y="1085"/>
                    <a:pt x="889" y="1085"/>
                  </a:cubicBezTo>
                  <a:close/>
                  <a:moveTo>
                    <a:pt x="889" y="1083"/>
                  </a:moveTo>
                  <a:cubicBezTo>
                    <a:pt x="889" y="1083"/>
                    <a:pt x="889" y="1084"/>
                    <a:pt x="889" y="1084"/>
                  </a:cubicBezTo>
                  <a:cubicBezTo>
                    <a:pt x="890" y="1084"/>
                    <a:pt x="889" y="1083"/>
                    <a:pt x="889" y="1083"/>
                  </a:cubicBezTo>
                  <a:close/>
                  <a:moveTo>
                    <a:pt x="899" y="1086"/>
                  </a:moveTo>
                  <a:cubicBezTo>
                    <a:pt x="898" y="1086"/>
                    <a:pt x="898" y="1086"/>
                    <a:pt x="898" y="1087"/>
                  </a:cubicBezTo>
                  <a:cubicBezTo>
                    <a:pt x="898" y="1087"/>
                    <a:pt x="898" y="1087"/>
                    <a:pt x="898" y="1087"/>
                  </a:cubicBezTo>
                  <a:cubicBezTo>
                    <a:pt x="899" y="1090"/>
                    <a:pt x="899" y="1086"/>
                    <a:pt x="899" y="1086"/>
                  </a:cubicBezTo>
                  <a:close/>
                  <a:moveTo>
                    <a:pt x="918" y="1095"/>
                  </a:moveTo>
                  <a:cubicBezTo>
                    <a:pt x="918" y="1095"/>
                    <a:pt x="918" y="1095"/>
                    <a:pt x="918" y="1095"/>
                  </a:cubicBezTo>
                  <a:cubicBezTo>
                    <a:pt x="918" y="1095"/>
                    <a:pt x="918" y="1095"/>
                    <a:pt x="918" y="1095"/>
                  </a:cubicBezTo>
                  <a:close/>
                  <a:moveTo>
                    <a:pt x="884" y="1077"/>
                  </a:moveTo>
                  <a:cubicBezTo>
                    <a:pt x="884" y="1077"/>
                    <a:pt x="883" y="1077"/>
                    <a:pt x="884" y="1077"/>
                  </a:cubicBezTo>
                  <a:cubicBezTo>
                    <a:pt x="884" y="1077"/>
                    <a:pt x="884" y="1077"/>
                    <a:pt x="884" y="1077"/>
                  </a:cubicBezTo>
                  <a:close/>
                  <a:moveTo>
                    <a:pt x="882" y="1078"/>
                  </a:moveTo>
                  <a:cubicBezTo>
                    <a:pt x="881" y="1078"/>
                    <a:pt x="883" y="1079"/>
                    <a:pt x="882" y="1078"/>
                  </a:cubicBezTo>
                  <a:cubicBezTo>
                    <a:pt x="882" y="1078"/>
                    <a:pt x="882" y="1078"/>
                    <a:pt x="882" y="1078"/>
                  </a:cubicBezTo>
                  <a:close/>
                  <a:moveTo>
                    <a:pt x="895" y="1086"/>
                  </a:moveTo>
                  <a:cubicBezTo>
                    <a:pt x="895" y="1086"/>
                    <a:pt x="895" y="1086"/>
                    <a:pt x="896" y="1086"/>
                  </a:cubicBezTo>
                  <a:cubicBezTo>
                    <a:pt x="895" y="1086"/>
                    <a:pt x="895" y="1086"/>
                    <a:pt x="895" y="1086"/>
                  </a:cubicBezTo>
                  <a:close/>
                  <a:moveTo>
                    <a:pt x="882" y="1079"/>
                  </a:moveTo>
                  <a:cubicBezTo>
                    <a:pt x="882" y="1079"/>
                    <a:pt x="882" y="1079"/>
                    <a:pt x="882" y="1079"/>
                  </a:cubicBezTo>
                  <a:cubicBezTo>
                    <a:pt x="882" y="1079"/>
                    <a:pt x="882" y="1079"/>
                    <a:pt x="882" y="1079"/>
                  </a:cubicBezTo>
                  <a:close/>
                  <a:moveTo>
                    <a:pt x="896" y="1088"/>
                  </a:moveTo>
                  <a:cubicBezTo>
                    <a:pt x="896" y="1088"/>
                    <a:pt x="895" y="1088"/>
                    <a:pt x="895" y="1088"/>
                  </a:cubicBezTo>
                  <a:cubicBezTo>
                    <a:pt x="895" y="1088"/>
                    <a:pt x="897" y="1089"/>
                    <a:pt x="896" y="1088"/>
                  </a:cubicBezTo>
                  <a:close/>
                  <a:moveTo>
                    <a:pt x="885" y="1075"/>
                  </a:moveTo>
                  <a:cubicBezTo>
                    <a:pt x="885" y="1075"/>
                    <a:pt x="885" y="1075"/>
                    <a:pt x="885" y="1075"/>
                  </a:cubicBezTo>
                  <a:cubicBezTo>
                    <a:pt x="885" y="1075"/>
                    <a:pt x="885" y="1075"/>
                    <a:pt x="885" y="1075"/>
                  </a:cubicBezTo>
                  <a:close/>
                  <a:moveTo>
                    <a:pt x="913" y="1090"/>
                  </a:moveTo>
                  <a:cubicBezTo>
                    <a:pt x="913" y="1089"/>
                    <a:pt x="913" y="1090"/>
                    <a:pt x="913" y="1090"/>
                  </a:cubicBezTo>
                  <a:cubicBezTo>
                    <a:pt x="913" y="1090"/>
                    <a:pt x="912" y="1090"/>
                    <a:pt x="913" y="1090"/>
                  </a:cubicBezTo>
                  <a:close/>
                  <a:moveTo>
                    <a:pt x="914" y="1090"/>
                  </a:moveTo>
                  <a:cubicBezTo>
                    <a:pt x="914" y="1091"/>
                    <a:pt x="914" y="1091"/>
                    <a:pt x="914" y="1091"/>
                  </a:cubicBezTo>
                  <a:cubicBezTo>
                    <a:pt x="914" y="1091"/>
                    <a:pt x="915" y="1090"/>
                    <a:pt x="914" y="1090"/>
                  </a:cubicBezTo>
                  <a:cubicBezTo>
                    <a:pt x="914" y="1090"/>
                    <a:pt x="914" y="1091"/>
                    <a:pt x="914" y="1090"/>
                  </a:cubicBezTo>
                  <a:close/>
                  <a:moveTo>
                    <a:pt x="913" y="1090"/>
                  </a:moveTo>
                  <a:cubicBezTo>
                    <a:pt x="913" y="1091"/>
                    <a:pt x="915" y="1090"/>
                    <a:pt x="913" y="1090"/>
                  </a:cubicBezTo>
                  <a:cubicBezTo>
                    <a:pt x="913" y="1090"/>
                    <a:pt x="913" y="1090"/>
                    <a:pt x="913" y="1090"/>
                  </a:cubicBezTo>
                  <a:close/>
                  <a:moveTo>
                    <a:pt x="904" y="1080"/>
                  </a:moveTo>
                  <a:cubicBezTo>
                    <a:pt x="904" y="1080"/>
                    <a:pt x="904" y="1080"/>
                    <a:pt x="904" y="1080"/>
                  </a:cubicBezTo>
                  <a:cubicBezTo>
                    <a:pt x="903" y="1080"/>
                    <a:pt x="904" y="1080"/>
                    <a:pt x="904" y="1080"/>
                  </a:cubicBezTo>
                  <a:close/>
                  <a:moveTo>
                    <a:pt x="956" y="1099"/>
                  </a:moveTo>
                  <a:cubicBezTo>
                    <a:pt x="955" y="1099"/>
                    <a:pt x="955" y="1099"/>
                    <a:pt x="955" y="1099"/>
                  </a:cubicBezTo>
                  <a:cubicBezTo>
                    <a:pt x="955" y="1099"/>
                    <a:pt x="955" y="1099"/>
                    <a:pt x="956" y="1099"/>
                  </a:cubicBezTo>
                  <a:close/>
                  <a:moveTo>
                    <a:pt x="952" y="1102"/>
                  </a:moveTo>
                  <a:cubicBezTo>
                    <a:pt x="952" y="1103"/>
                    <a:pt x="955" y="1101"/>
                    <a:pt x="954" y="1101"/>
                  </a:cubicBezTo>
                  <a:cubicBezTo>
                    <a:pt x="954" y="1101"/>
                    <a:pt x="951" y="1102"/>
                    <a:pt x="951" y="1102"/>
                  </a:cubicBezTo>
                  <a:cubicBezTo>
                    <a:pt x="952" y="1103"/>
                    <a:pt x="952" y="1102"/>
                    <a:pt x="952" y="1102"/>
                  </a:cubicBezTo>
                  <a:close/>
                  <a:moveTo>
                    <a:pt x="954" y="1102"/>
                  </a:moveTo>
                  <a:cubicBezTo>
                    <a:pt x="954" y="1102"/>
                    <a:pt x="953" y="1102"/>
                    <a:pt x="953" y="1102"/>
                  </a:cubicBezTo>
                  <a:cubicBezTo>
                    <a:pt x="954" y="1102"/>
                    <a:pt x="954" y="1102"/>
                    <a:pt x="954" y="1102"/>
                  </a:cubicBezTo>
                  <a:close/>
                  <a:moveTo>
                    <a:pt x="925" y="1096"/>
                  </a:moveTo>
                  <a:cubicBezTo>
                    <a:pt x="926" y="1094"/>
                    <a:pt x="925" y="1096"/>
                    <a:pt x="925" y="1096"/>
                  </a:cubicBezTo>
                  <a:cubicBezTo>
                    <a:pt x="925" y="1095"/>
                    <a:pt x="925" y="1095"/>
                    <a:pt x="925" y="1096"/>
                  </a:cubicBezTo>
                  <a:close/>
                  <a:moveTo>
                    <a:pt x="957" y="1106"/>
                  </a:moveTo>
                  <a:cubicBezTo>
                    <a:pt x="957" y="1106"/>
                    <a:pt x="956" y="1105"/>
                    <a:pt x="956" y="1105"/>
                  </a:cubicBezTo>
                  <a:cubicBezTo>
                    <a:pt x="956" y="1106"/>
                    <a:pt x="956" y="1106"/>
                    <a:pt x="957" y="1106"/>
                  </a:cubicBezTo>
                  <a:close/>
                  <a:moveTo>
                    <a:pt x="925" y="1098"/>
                  </a:moveTo>
                  <a:cubicBezTo>
                    <a:pt x="925" y="1098"/>
                    <a:pt x="925" y="1098"/>
                    <a:pt x="925" y="1098"/>
                  </a:cubicBezTo>
                  <a:cubicBezTo>
                    <a:pt x="925" y="1098"/>
                    <a:pt x="925" y="1098"/>
                    <a:pt x="925" y="1098"/>
                  </a:cubicBezTo>
                  <a:close/>
                  <a:moveTo>
                    <a:pt x="917" y="1085"/>
                  </a:moveTo>
                  <a:cubicBezTo>
                    <a:pt x="918" y="1085"/>
                    <a:pt x="917" y="1085"/>
                    <a:pt x="917" y="1085"/>
                  </a:cubicBezTo>
                  <a:cubicBezTo>
                    <a:pt x="917" y="1085"/>
                    <a:pt x="917" y="1085"/>
                    <a:pt x="917" y="1085"/>
                  </a:cubicBezTo>
                  <a:close/>
                  <a:moveTo>
                    <a:pt x="924" y="1099"/>
                  </a:moveTo>
                  <a:cubicBezTo>
                    <a:pt x="924" y="1099"/>
                    <a:pt x="924" y="1098"/>
                    <a:pt x="924" y="1098"/>
                  </a:cubicBezTo>
                  <a:cubicBezTo>
                    <a:pt x="924" y="1097"/>
                    <a:pt x="924" y="1099"/>
                    <a:pt x="924" y="1099"/>
                  </a:cubicBezTo>
                  <a:close/>
                  <a:moveTo>
                    <a:pt x="916" y="1082"/>
                  </a:moveTo>
                  <a:cubicBezTo>
                    <a:pt x="916" y="1082"/>
                    <a:pt x="916" y="1082"/>
                    <a:pt x="916" y="1082"/>
                  </a:cubicBezTo>
                  <a:cubicBezTo>
                    <a:pt x="916" y="1082"/>
                    <a:pt x="916" y="1082"/>
                    <a:pt x="916" y="1082"/>
                  </a:cubicBezTo>
                  <a:close/>
                  <a:moveTo>
                    <a:pt x="912" y="1089"/>
                  </a:moveTo>
                  <a:cubicBezTo>
                    <a:pt x="912" y="1089"/>
                    <a:pt x="912" y="1089"/>
                    <a:pt x="912" y="1089"/>
                  </a:cubicBezTo>
                  <a:cubicBezTo>
                    <a:pt x="912" y="1089"/>
                    <a:pt x="912" y="1089"/>
                    <a:pt x="912" y="1089"/>
                  </a:cubicBezTo>
                  <a:close/>
                  <a:moveTo>
                    <a:pt x="928" y="1102"/>
                  </a:moveTo>
                  <a:cubicBezTo>
                    <a:pt x="928" y="1102"/>
                    <a:pt x="924" y="1101"/>
                    <a:pt x="924" y="1101"/>
                  </a:cubicBezTo>
                  <a:cubicBezTo>
                    <a:pt x="924" y="1101"/>
                    <a:pt x="924" y="1101"/>
                    <a:pt x="924" y="1101"/>
                  </a:cubicBezTo>
                  <a:cubicBezTo>
                    <a:pt x="923" y="1101"/>
                    <a:pt x="921" y="1099"/>
                    <a:pt x="921" y="1098"/>
                  </a:cubicBezTo>
                  <a:cubicBezTo>
                    <a:pt x="921" y="1098"/>
                    <a:pt x="929" y="1102"/>
                    <a:pt x="928" y="1102"/>
                  </a:cubicBezTo>
                  <a:close/>
                  <a:moveTo>
                    <a:pt x="897" y="1079"/>
                  </a:moveTo>
                  <a:cubicBezTo>
                    <a:pt x="897" y="1079"/>
                    <a:pt x="897" y="1079"/>
                    <a:pt x="897" y="1079"/>
                  </a:cubicBezTo>
                  <a:cubicBezTo>
                    <a:pt x="897" y="1079"/>
                    <a:pt x="897" y="1079"/>
                    <a:pt x="897" y="1079"/>
                  </a:cubicBezTo>
                  <a:close/>
                  <a:moveTo>
                    <a:pt x="921" y="1093"/>
                  </a:moveTo>
                  <a:cubicBezTo>
                    <a:pt x="921" y="1093"/>
                    <a:pt x="922" y="1095"/>
                    <a:pt x="922" y="1094"/>
                  </a:cubicBezTo>
                  <a:cubicBezTo>
                    <a:pt x="922" y="1094"/>
                    <a:pt x="922" y="1094"/>
                    <a:pt x="923" y="1095"/>
                  </a:cubicBezTo>
                  <a:cubicBezTo>
                    <a:pt x="923" y="1095"/>
                    <a:pt x="922" y="1092"/>
                    <a:pt x="921" y="1092"/>
                  </a:cubicBezTo>
                  <a:cubicBezTo>
                    <a:pt x="920" y="1092"/>
                    <a:pt x="921" y="1089"/>
                    <a:pt x="920" y="1089"/>
                  </a:cubicBezTo>
                  <a:cubicBezTo>
                    <a:pt x="920" y="1089"/>
                    <a:pt x="919" y="1089"/>
                    <a:pt x="919" y="1088"/>
                  </a:cubicBezTo>
                  <a:cubicBezTo>
                    <a:pt x="919" y="1088"/>
                    <a:pt x="919" y="1087"/>
                    <a:pt x="919" y="1087"/>
                  </a:cubicBezTo>
                  <a:cubicBezTo>
                    <a:pt x="918" y="1087"/>
                    <a:pt x="918" y="1086"/>
                    <a:pt x="918" y="1086"/>
                  </a:cubicBezTo>
                  <a:cubicBezTo>
                    <a:pt x="917" y="1085"/>
                    <a:pt x="917" y="1085"/>
                    <a:pt x="916" y="1085"/>
                  </a:cubicBezTo>
                  <a:cubicBezTo>
                    <a:pt x="916" y="1085"/>
                    <a:pt x="917" y="1088"/>
                    <a:pt x="917" y="1089"/>
                  </a:cubicBezTo>
                  <a:cubicBezTo>
                    <a:pt x="917" y="1090"/>
                    <a:pt x="919" y="1092"/>
                    <a:pt x="921" y="1093"/>
                  </a:cubicBezTo>
                  <a:close/>
                  <a:moveTo>
                    <a:pt x="800" y="1084"/>
                  </a:moveTo>
                  <a:cubicBezTo>
                    <a:pt x="800" y="1084"/>
                    <a:pt x="800" y="1084"/>
                    <a:pt x="800" y="1084"/>
                  </a:cubicBezTo>
                  <a:cubicBezTo>
                    <a:pt x="800" y="1084"/>
                    <a:pt x="800" y="1084"/>
                    <a:pt x="800" y="1084"/>
                  </a:cubicBezTo>
                  <a:cubicBezTo>
                    <a:pt x="801" y="1084"/>
                    <a:pt x="801" y="1084"/>
                    <a:pt x="800" y="1084"/>
                  </a:cubicBezTo>
                  <a:close/>
                  <a:moveTo>
                    <a:pt x="801" y="1086"/>
                  </a:moveTo>
                  <a:cubicBezTo>
                    <a:pt x="797" y="1084"/>
                    <a:pt x="800" y="1087"/>
                    <a:pt x="801" y="1086"/>
                  </a:cubicBezTo>
                  <a:cubicBezTo>
                    <a:pt x="800" y="1086"/>
                    <a:pt x="801" y="1087"/>
                    <a:pt x="801" y="1086"/>
                  </a:cubicBezTo>
                  <a:close/>
                  <a:moveTo>
                    <a:pt x="801" y="1083"/>
                  </a:moveTo>
                  <a:cubicBezTo>
                    <a:pt x="799" y="1082"/>
                    <a:pt x="801" y="1084"/>
                    <a:pt x="801" y="1083"/>
                  </a:cubicBezTo>
                  <a:cubicBezTo>
                    <a:pt x="800" y="1083"/>
                    <a:pt x="801" y="1083"/>
                    <a:pt x="801" y="1083"/>
                  </a:cubicBezTo>
                  <a:close/>
                  <a:moveTo>
                    <a:pt x="800" y="1087"/>
                  </a:moveTo>
                  <a:cubicBezTo>
                    <a:pt x="800" y="1087"/>
                    <a:pt x="800" y="1088"/>
                    <a:pt x="800" y="1087"/>
                  </a:cubicBezTo>
                  <a:cubicBezTo>
                    <a:pt x="800" y="1087"/>
                    <a:pt x="798" y="1086"/>
                    <a:pt x="798" y="1086"/>
                  </a:cubicBezTo>
                  <a:cubicBezTo>
                    <a:pt x="798" y="1086"/>
                    <a:pt x="800" y="1087"/>
                    <a:pt x="800" y="1087"/>
                  </a:cubicBezTo>
                  <a:close/>
                  <a:moveTo>
                    <a:pt x="796" y="1086"/>
                  </a:moveTo>
                  <a:cubicBezTo>
                    <a:pt x="796" y="1086"/>
                    <a:pt x="796" y="1086"/>
                    <a:pt x="796" y="1086"/>
                  </a:cubicBezTo>
                  <a:cubicBezTo>
                    <a:pt x="798" y="1086"/>
                    <a:pt x="796" y="1086"/>
                    <a:pt x="796" y="1086"/>
                  </a:cubicBezTo>
                  <a:close/>
                  <a:moveTo>
                    <a:pt x="797" y="1086"/>
                  </a:moveTo>
                  <a:cubicBezTo>
                    <a:pt x="797" y="1086"/>
                    <a:pt x="797" y="1086"/>
                    <a:pt x="797" y="1086"/>
                  </a:cubicBezTo>
                  <a:cubicBezTo>
                    <a:pt x="798" y="1086"/>
                    <a:pt x="798" y="1086"/>
                    <a:pt x="797" y="1086"/>
                  </a:cubicBezTo>
                  <a:close/>
                  <a:moveTo>
                    <a:pt x="798" y="1091"/>
                  </a:moveTo>
                  <a:cubicBezTo>
                    <a:pt x="798" y="1090"/>
                    <a:pt x="798" y="1090"/>
                    <a:pt x="798" y="1090"/>
                  </a:cubicBezTo>
                  <a:cubicBezTo>
                    <a:pt x="798" y="1091"/>
                    <a:pt x="798" y="1091"/>
                    <a:pt x="798" y="1091"/>
                  </a:cubicBezTo>
                  <a:close/>
                  <a:moveTo>
                    <a:pt x="801" y="1086"/>
                  </a:moveTo>
                  <a:cubicBezTo>
                    <a:pt x="800" y="1084"/>
                    <a:pt x="800" y="1086"/>
                    <a:pt x="801" y="1086"/>
                  </a:cubicBezTo>
                  <a:cubicBezTo>
                    <a:pt x="801" y="1086"/>
                    <a:pt x="801" y="1086"/>
                    <a:pt x="801" y="1086"/>
                  </a:cubicBezTo>
                  <a:close/>
                  <a:moveTo>
                    <a:pt x="799" y="1085"/>
                  </a:moveTo>
                  <a:cubicBezTo>
                    <a:pt x="799" y="1085"/>
                    <a:pt x="799" y="1085"/>
                    <a:pt x="798" y="1085"/>
                  </a:cubicBezTo>
                  <a:cubicBezTo>
                    <a:pt x="799" y="1085"/>
                    <a:pt x="799" y="1085"/>
                    <a:pt x="799" y="1085"/>
                  </a:cubicBezTo>
                  <a:close/>
                  <a:moveTo>
                    <a:pt x="798" y="1085"/>
                  </a:moveTo>
                  <a:cubicBezTo>
                    <a:pt x="796" y="1085"/>
                    <a:pt x="798" y="1085"/>
                    <a:pt x="798" y="1085"/>
                  </a:cubicBezTo>
                  <a:cubicBezTo>
                    <a:pt x="798" y="1085"/>
                    <a:pt x="798" y="1085"/>
                    <a:pt x="798" y="1085"/>
                  </a:cubicBezTo>
                  <a:close/>
                  <a:moveTo>
                    <a:pt x="798" y="1087"/>
                  </a:moveTo>
                  <a:cubicBezTo>
                    <a:pt x="798" y="1087"/>
                    <a:pt x="798" y="1087"/>
                    <a:pt x="798" y="1087"/>
                  </a:cubicBezTo>
                  <a:cubicBezTo>
                    <a:pt x="798" y="1087"/>
                    <a:pt x="798" y="1087"/>
                    <a:pt x="798" y="1087"/>
                  </a:cubicBezTo>
                  <a:close/>
                  <a:moveTo>
                    <a:pt x="833" y="1068"/>
                  </a:moveTo>
                  <a:cubicBezTo>
                    <a:pt x="834" y="1068"/>
                    <a:pt x="836" y="1070"/>
                    <a:pt x="837" y="1069"/>
                  </a:cubicBezTo>
                  <a:cubicBezTo>
                    <a:pt x="837" y="1070"/>
                    <a:pt x="841" y="1070"/>
                    <a:pt x="842" y="1071"/>
                  </a:cubicBezTo>
                  <a:cubicBezTo>
                    <a:pt x="844" y="1071"/>
                    <a:pt x="845" y="1071"/>
                    <a:pt x="846" y="1071"/>
                  </a:cubicBezTo>
                  <a:cubicBezTo>
                    <a:pt x="848" y="1071"/>
                    <a:pt x="850" y="1069"/>
                    <a:pt x="851" y="1068"/>
                  </a:cubicBezTo>
                  <a:cubicBezTo>
                    <a:pt x="852" y="1068"/>
                    <a:pt x="853" y="1068"/>
                    <a:pt x="854" y="1067"/>
                  </a:cubicBezTo>
                  <a:cubicBezTo>
                    <a:pt x="854" y="1067"/>
                    <a:pt x="853" y="1067"/>
                    <a:pt x="854" y="1066"/>
                  </a:cubicBezTo>
                  <a:cubicBezTo>
                    <a:pt x="854" y="1066"/>
                    <a:pt x="854" y="1066"/>
                    <a:pt x="855" y="1066"/>
                  </a:cubicBezTo>
                  <a:cubicBezTo>
                    <a:pt x="855" y="1066"/>
                    <a:pt x="856" y="1065"/>
                    <a:pt x="856" y="1065"/>
                  </a:cubicBezTo>
                  <a:cubicBezTo>
                    <a:pt x="857" y="1064"/>
                    <a:pt x="859" y="1063"/>
                    <a:pt x="859" y="1062"/>
                  </a:cubicBezTo>
                  <a:cubicBezTo>
                    <a:pt x="860" y="1060"/>
                    <a:pt x="860" y="1057"/>
                    <a:pt x="859" y="1056"/>
                  </a:cubicBezTo>
                  <a:cubicBezTo>
                    <a:pt x="857" y="1056"/>
                    <a:pt x="855" y="1057"/>
                    <a:pt x="855" y="1058"/>
                  </a:cubicBezTo>
                  <a:cubicBezTo>
                    <a:pt x="855" y="1059"/>
                    <a:pt x="855" y="1062"/>
                    <a:pt x="854" y="1062"/>
                  </a:cubicBezTo>
                  <a:cubicBezTo>
                    <a:pt x="854" y="1062"/>
                    <a:pt x="849" y="1065"/>
                    <a:pt x="848" y="1065"/>
                  </a:cubicBezTo>
                  <a:cubicBezTo>
                    <a:pt x="847" y="1066"/>
                    <a:pt x="845" y="1067"/>
                    <a:pt x="844" y="1066"/>
                  </a:cubicBezTo>
                  <a:cubicBezTo>
                    <a:pt x="844" y="1065"/>
                    <a:pt x="845" y="1062"/>
                    <a:pt x="845" y="1062"/>
                  </a:cubicBezTo>
                  <a:cubicBezTo>
                    <a:pt x="844" y="1062"/>
                    <a:pt x="844" y="1062"/>
                    <a:pt x="844" y="1062"/>
                  </a:cubicBezTo>
                  <a:cubicBezTo>
                    <a:pt x="843" y="1064"/>
                    <a:pt x="844" y="1066"/>
                    <a:pt x="842" y="1066"/>
                  </a:cubicBezTo>
                  <a:cubicBezTo>
                    <a:pt x="842" y="1066"/>
                    <a:pt x="841" y="1065"/>
                    <a:pt x="840" y="1065"/>
                  </a:cubicBezTo>
                  <a:cubicBezTo>
                    <a:pt x="839" y="1065"/>
                    <a:pt x="838" y="1066"/>
                    <a:pt x="837" y="1066"/>
                  </a:cubicBezTo>
                  <a:cubicBezTo>
                    <a:pt x="836" y="1066"/>
                    <a:pt x="831" y="1067"/>
                    <a:pt x="833" y="1068"/>
                  </a:cubicBezTo>
                  <a:close/>
                  <a:moveTo>
                    <a:pt x="883" y="1074"/>
                  </a:moveTo>
                  <a:cubicBezTo>
                    <a:pt x="884" y="1074"/>
                    <a:pt x="884" y="1074"/>
                    <a:pt x="884" y="1075"/>
                  </a:cubicBezTo>
                  <a:cubicBezTo>
                    <a:pt x="886" y="1074"/>
                    <a:pt x="882" y="1071"/>
                    <a:pt x="882" y="1070"/>
                  </a:cubicBezTo>
                  <a:cubicBezTo>
                    <a:pt x="882" y="1071"/>
                    <a:pt x="880" y="1069"/>
                    <a:pt x="880" y="1069"/>
                  </a:cubicBezTo>
                  <a:cubicBezTo>
                    <a:pt x="880" y="1069"/>
                    <a:pt x="880" y="1069"/>
                    <a:pt x="881" y="1069"/>
                  </a:cubicBezTo>
                  <a:cubicBezTo>
                    <a:pt x="881" y="1068"/>
                    <a:pt x="877" y="1065"/>
                    <a:pt x="876" y="1066"/>
                  </a:cubicBezTo>
                  <a:cubicBezTo>
                    <a:pt x="876" y="1068"/>
                    <a:pt x="878" y="1070"/>
                    <a:pt x="879" y="1072"/>
                  </a:cubicBezTo>
                  <a:cubicBezTo>
                    <a:pt x="880" y="1074"/>
                    <a:pt x="881" y="1075"/>
                    <a:pt x="883" y="1074"/>
                  </a:cubicBezTo>
                  <a:close/>
                  <a:moveTo>
                    <a:pt x="873" y="1059"/>
                  </a:moveTo>
                  <a:cubicBezTo>
                    <a:pt x="873" y="1059"/>
                    <a:pt x="873" y="1059"/>
                    <a:pt x="873" y="1059"/>
                  </a:cubicBezTo>
                  <a:cubicBezTo>
                    <a:pt x="872" y="1059"/>
                    <a:pt x="873" y="1059"/>
                    <a:pt x="873" y="1059"/>
                  </a:cubicBezTo>
                  <a:close/>
                  <a:moveTo>
                    <a:pt x="876" y="1066"/>
                  </a:moveTo>
                  <a:cubicBezTo>
                    <a:pt x="875" y="1066"/>
                    <a:pt x="875" y="1066"/>
                    <a:pt x="875" y="1066"/>
                  </a:cubicBezTo>
                  <a:cubicBezTo>
                    <a:pt x="876" y="1066"/>
                    <a:pt x="876" y="1066"/>
                    <a:pt x="876" y="1066"/>
                  </a:cubicBezTo>
                  <a:close/>
                  <a:moveTo>
                    <a:pt x="875" y="1065"/>
                  </a:moveTo>
                  <a:cubicBezTo>
                    <a:pt x="876" y="1065"/>
                    <a:pt x="876" y="1063"/>
                    <a:pt x="875" y="1062"/>
                  </a:cubicBezTo>
                  <a:cubicBezTo>
                    <a:pt x="874" y="1062"/>
                    <a:pt x="875" y="1066"/>
                    <a:pt x="875" y="1065"/>
                  </a:cubicBezTo>
                  <a:close/>
                  <a:moveTo>
                    <a:pt x="857" y="1048"/>
                  </a:moveTo>
                  <a:cubicBezTo>
                    <a:pt x="858" y="1048"/>
                    <a:pt x="858" y="1048"/>
                    <a:pt x="858" y="1048"/>
                  </a:cubicBezTo>
                  <a:cubicBezTo>
                    <a:pt x="858" y="1048"/>
                    <a:pt x="858" y="1048"/>
                    <a:pt x="857" y="1048"/>
                  </a:cubicBezTo>
                  <a:close/>
                  <a:moveTo>
                    <a:pt x="857" y="1047"/>
                  </a:moveTo>
                  <a:cubicBezTo>
                    <a:pt x="859" y="1047"/>
                    <a:pt x="856" y="1046"/>
                    <a:pt x="857" y="1047"/>
                  </a:cubicBezTo>
                  <a:cubicBezTo>
                    <a:pt x="857" y="1047"/>
                    <a:pt x="857" y="1047"/>
                    <a:pt x="857" y="1047"/>
                  </a:cubicBezTo>
                  <a:close/>
                  <a:moveTo>
                    <a:pt x="850" y="1048"/>
                  </a:moveTo>
                  <a:cubicBezTo>
                    <a:pt x="849" y="1048"/>
                    <a:pt x="849" y="1048"/>
                    <a:pt x="850" y="1048"/>
                  </a:cubicBezTo>
                  <a:cubicBezTo>
                    <a:pt x="850" y="1048"/>
                    <a:pt x="851" y="1048"/>
                    <a:pt x="850" y="1048"/>
                  </a:cubicBezTo>
                  <a:close/>
                  <a:moveTo>
                    <a:pt x="848" y="1047"/>
                  </a:moveTo>
                  <a:cubicBezTo>
                    <a:pt x="856" y="1046"/>
                    <a:pt x="862" y="1056"/>
                    <a:pt x="863" y="1061"/>
                  </a:cubicBezTo>
                  <a:cubicBezTo>
                    <a:pt x="868" y="1061"/>
                    <a:pt x="861" y="1054"/>
                    <a:pt x="860" y="1053"/>
                  </a:cubicBezTo>
                  <a:cubicBezTo>
                    <a:pt x="856" y="1051"/>
                    <a:pt x="853" y="1047"/>
                    <a:pt x="848" y="1047"/>
                  </a:cubicBezTo>
                  <a:close/>
                  <a:moveTo>
                    <a:pt x="868" y="1056"/>
                  </a:moveTo>
                  <a:cubicBezTo>
                    <a:pt x="870" y="1056"/>
                    <a:pt x="867" y="1056"/>
                    <a:pt x="868" y="1056"/>
                  </a:cubicBezTo>
                  <a:cubicBezTo>
                    <a:pt x="869" y="1056"/>
                    <a:pt x="868" y="1056"/>
                    <a:pt x="868" y="1056"/>
                  </a:cubicBezTo>
                  <a:close/>
                  <a:moveTo>
                    <a:pt x="861" y="1050"/>
                  </a:moveTo>
                  <a:cubicBezTo>
                    <a:pt x="862" y="1051"/>
                    <a:pt x="860" y="1049"/>
                    <a:pt x="861" y="1050"/>
                  </a:cubicBezTo>
                  <a:cubicBezTo>
                    <a:pt x="861" y="1050"/>
                    <a:pt x="861" y="1050"/>
                    <a:pt x="861" y="1050"/>
                  </a:cubicBezTo>
                  <a:close/>
                  <a:moveTo>
                    <a:pt x="844" y="1045"/>
                  </a:moveTo>
                  <a:cubicBezTo>
                    <a:pt x="845" y="1046"/>
                    <a:pt x="845" y="1047"/>
                    <a:pt x="847" y="1046"/>
                  </a:cubicBezTo>
                  <a:cubicBezTo>
                    <a:pt x="849" y="1044"/>
                    <a:pt x="842" y="1045"/>
                    <a:pt x="844" y="1045"/>
                  </a:cubicBezTo>
                  <a:close/>
                  <a:moveTo>
                    <a:pt x="829" y="1066"/>
                  </a:moveTo>
                  <a:cubicBezTo>
                    <a:pt x="827" y="1065"/>
                    <a:pt x="830" y="1068"/>
                    <a:pt x="830" y="1068"/>
                  </a:cubicBezTo>
                  <a:cubicBezTo>
                    <a:pt x="832" y="1068"/>
                    <a:pt x="829" y="1066"/>
                    <a:pt x="829" y="1066"/>
                  </a:cubicBezTo>
                  <a:close/>
                  <a:moveTo>
                    <a:pt x="863" y="1101"/>
                  </a:moveTo>
                  <a:cubicBezTo>
                    <a:pt x="859" y="1099"/>
                    <a:pt x="864" y="1102"/>
                    <a:pt x="863" y="1101"/>
                  </a:cubicBezTo>
                  <a:cubicBezTo>
                    <a:pt x="863" y="1101"/>
                    <a:pt x="863" y="1101"/>
                    <a:pt x="863" y="1101"/>
                  </a:cubicBezTo>
                  <a:close/>
                  <a:moveTo>
                    <a:pt x="865" y="1105"/>
                  </a:moveTo>
                  <a:cubicBezTo>
                    <a:pt x="865" y="1105"/>
                    <a:pt x="865" y="1105"/>
                    <a:pt x="865" y="1105"/>
                  </a:cubicBezTo>
                  <a:cubicBezTo>
                    <a:pt x="865" y="1105"/>
                    <a:pt x="865" y="1105"/>
                    <a:pt x="865" y="1105"/>
                  </a:cubicBezTo>
                  <a:close/>
                  <a:moveTo>
                    <a:pt x="864" y="1091"/>
                  </a:moveTo>
                  <a:cubicBezTo>
                    <a:pt x="864" y="1091"/>
                    <a:pt x="864" y="1091"/>
                    <a:pt x="864" y="1091"/>
                  </a:cubicBezTo>
                  <a:cubicBezTo>
                    <a:pt x="864" y="1091"/>
                    <a:pt x="864" y="1091"/>
                    <a:pt x="864" y="1091"/>
                  </a:cubicBezTo>
                  <a:cubicBezTo>
                    <a:pt x="865" y="1090"/>
                    <a:pt x="861" y="1090"/>
                    <a:pt x="861" y="1090"/>
                  </a:cubicBezTo>
                  <a:cubicBezTo>
                    <a:pt x="861" y="1091"/>
                    <a:pt x="863" y="1092"/>
                    <a:pt x="864" y="1091"/>
                  </a:cubicBezTo>
                  <a:close/>
                  <a:moveTo>
                    <a:pt x="846" y="1093"/>
                  </a:moveTo>
                  <a:cubicBezTo>
                    <a:pt x="846" y="1090"/>
                    <a:pt x="844" y="1092"/>
                    <a:pt x="845" y="1093"/>
                  </a:cubicBezTo>
                  <a:cubicBezTo>
                    <a:pt x="845" y="1093"/>
                    <a:pt x="846" y="1093"/>
                    <a:pt x="846" y="1093"/>
                  </a:cubicBezTo>
                  <a:close/>
                  <a:moveTo>
                    <a:pt x="851" y="1086"/>
                  </a:moveTo>
                  <a:cubicBezTo>
                    <a:pt x="849" y="1086"/>
                    <a:pt x="852" y="1088"/>
                    <a:pt x="852" y="1087"/>
                  </a:cubicBezTo>
                  <a:cubicBezTo>
                    <a:pt x="852" y="1087"/>
                    <a:pt x="851" y="1086"/>
                    <a:pt x="851" y="1086"/>
                  </a:cubicBezTo>
                  <a:close/>
                  <a:moveTo>
                    <a:pt x="847" y="1094"/>
                  </a:moveTo>
                  <a:cubicBezTo>
                    <a:pt x="847" y="1094"/>
                    <a:pt x="847" y="1094"/>
                    <a:pt x="847" y="1094"/>
                  </a:cubicBezTo>
                  <a:cubicBezTo>
                    <a:pt x="847" y="1094"/>
                    <a:pt x="849" y="1095"/>
                    <a:pt x="850" y="1095"/>
                  </a:cubicBezTo>
                  <a:cubicBezTo>
                    <a:pt x="851" y="1095"/>
                    <a:pt x="847" y="1090"/>
                    <a:pt x="847" y="1094"/>
                  </a:cubicBezTo>
                  <a:close/>
                  <a:moveTo>
                    <a:pt x="851" y="1098"/>
                  </a:moveTo>
                  <a:cubicBezTo>
                    <a:pt x="852" y="1098"/>
                    <a:pt x="852" y="1098"/>
                    <a:pt x="852" y="1098"/>
                  </a:cubicBezTo>
                  <a:cubicBezTo>
                    <a:pt x="852" y="1096"/>
                    <a:pt x="850" y="1096"/>
                    <a:pt x="849" y="1095"/>
                  </a:cubicBezTo>
                  <a:cubicBezTo>
                    <a:pt x="850" y="1095"/>
                    <a:pt x="851" y="1097"/>
                    <a:pt x="851" y="1098"/>
                  </a:cubicBezTo>
                  <a:close/>
                  <a:moveTo>
                    <a:pt x="850" y="1087"/>
                  </a:moveTo>
                  <a:cubicBezTo>
                    <a:pt x="850" y="1087"/>
                    <a:pt x="850" y="1086"/>
                    <a:pt x="850" y="1086"/>
                  </a:cubicBezTo>
                  <a:cubicBezTo>
                    <a:pt x="850" y="1086"/>
                    <a:pt x="850" y="1086"/>
                    <a:pt x="850" y="1087"/>
                  </a:cubicBezTo>
                  <a:close/>
                  <a:moveTo>
                    <a:pt x="850" y="1101"/>
                  </a:moveTo>
                  <a:cubicBezTo>
                    <a:pt x="850" y="1101"/>
                    <a:pt x="850" y="1101"/>
                    <a:pt x="850" y="1100"/>
                  </a:cubicBezTo>
                  <a:cubicBezTo>
                    <a:pt x="850" y="1101"/>
                    <a:pt x="850" y="1101"/>
                    <a:pt x="849" y="1101"/>
                  </a:cubicBezTo>
                  <a:cubicBezTo>
                    <a:pt x="849" y="1101"/>
                    <a:pt x="850" y="1101"/>
                    <a:pt x="850" y="1101"/>
                  </a:cubicBezTo>
                  <a:close/>
                  <a:moveTo>
                    <a:pt x="860" y="1101"/>
                  </a:moveTo>
                  <a:cubicBezTo>
                    <a:pt x="860" y="1102"/>
                    <a:pt x="860" y="1102"/>
                    <a:pt x="860" y="1102"/>
                  </a:cubicBezTo>
                  <a:cubicBezTo>
                    <a:pt x="860" y="1102"/>
                    <a:pt x="860" y="1102"/>
                    <a:pt x="860" y="1101"/>
                  </a:cubicBezTo>
                  <a:close/>
                  <a:moveTo>
                    <a:pt x="860" y="1090"/>
                  </a:moveTo>
                  <a:cubicBezTo>
                    <a:pt x="860" y="1090"/>
                    <a:pt x="861" y="1090"/>
                    <a:pt x="861" y="1090"/>
                  </a:cubicBezTo>
                  <a:cubicBezTo>
                    <a:pt x="861" y="1090"/>
                    <a:pt x="861" y="1090"/>
                    <a:pt x="860" y="1090"/>
                  </a:cubicBezTo>
                  <a:close/>
                  <a:moveTo>
                    <a:pt x="851" y="1101"/>
                  </a:moveTo>
                  <a:cubicBezTo>
                    <a:pt x="850" y="1101"/>
                    <a:pt x="850" y="1101"/>
                    <a:pt x="851" y="1101"/>
                  </a:cubicBezTo>
                  <a:cubicBezTo>
                    <a:pt x="850" y="1101"/>
                    <a:pt x="851" y="1101"/>
                    <a:pt x="851" y="1101"/>
                  </a:cubicBezTo>
                  <a:close/>
                  <a:moveTo>
                    <a:pt x="873" y="1106"/>
                  </a:moveTo>
                  <a:cubicBezTo>
                    <a:pt x="869" y="1104"/>
                    <a:pt x="874" y="1108"/>
                    <a:pt x="873" y="1106"/>
                  </a:cubicBezTo>
                  <a:cubicBezTo>
                    <a:pt x="872" y="1106"/>
                    <a:pt x="873" y="1106"/>
                    <a:pt x="873" y="1106"/>
                  </a:cubicBezTo>
                  <a:close/>
                  <a:moveTo>
                    <a:pt x="869" y="1108"/>
                  </a:moveTo>
                  <a:cubicBezTo>
                    <a:pt x="869" y="1107"/>
                    <a:pt x="867" y="1106"/>
                    <a:pt x="866" y="1107"/>
                  </a:cubicBezTo>
                  <a:cubicBezTo>
                    <a:pt x="865" y="1107"/>
                    <a:pt x="870" y="1108"/>
                    <a:pt x="869" y="1108"/>
                  </a:cubicBezTo>
                  <a:close/>
                  <a:moveTo>
                    <a:pt x="828" y="1044"/>
                  </a:moveTo>
                  <a:cubicBezTo>
                    <a:pt x="830" y="1043"/>
                    <a:pt x="828" y="1044"/>
                    <a:pt x="828" y="1044"/>
                  </a:cubicBezTo>
                  <a:cubicBezTo>
                    <a:pt x="828" y="1044"/>
                    <a:pt x="828" y="1044"/>
                    <a:pt x="828" y="1044"/>
                  </a:cubicBezTo>
                  <a:close/>
                  <a:moveTo>
                    <a:pt x="820" y="1043"/>
                  </a:moveTo>
                  <a:cubicBezTo>
                    <a:pt x="821" y="1043"/>
                    <a:pt x="821" y="1043"/>
                    <a:pt x="821" y="1043"/>
                  </a:cubicBezTo>
                  <a:cubicBezTo>
                    <a:pt x="821" y="1042"/>
                    <a:pt x="827" y="1044"/>
                    <a:pt x="826" y="1042"/>
                  </a:cubicBezTo>
                  <a:cubicBezTo>
                    <a:pt x="824" y="1041"/>
                    <a:pt x="822" y="1042"/>
                    <a:pt x="820" y="1042"/>
                  </a:cubicBezTo>
                  <a:cubicBezTo>
                    <a:pt x="820" y="1042"/>
                    <a:pt x="820" y="1043"/>
                    <a:pt x="820" y="1043"/>
                  </a:cubicBezTo>
                  <a:close/>
                  <a:moveTo>
                    <a:pt x="816" y="1060"/>
                  </a:moveTo>
                  <a:cubicBezTo>
                    <a:pt x="818" y="1062"/>
                    <a:pt x="815" y="1057"/>
                    <a:pt x="816" y="1060"/>
                  </a:cubicBezTo>
                  <a:cubicBezTo>
                    <a:pt x="816" y="1061"/>
                    <a:pt x="816" y="1060"/>
                    <a:pt x="816" y="1060"/>
                  </a:cubicBezTo>
                  <a:close/>
                  <a:moveTo>
                    <a:pt x="825" y="1065"/>
                  </a:moveTo>
                  <a:cubicBezTo>
                    <a:pt x="823" y="1062"/>
                    <a:pt x="824" y="1067"/>
                    <a:pt x="825" y="1065"/>
                  </a:cubicBezTo>
                  <a:cubicBezTo>
                    <a:pt x="824" y="1064"/>
                    <a:pt x="825" y="1065"/>
                    <a:pt x="825" y="1065"/>
                  </a:cubicBezTo>
                  <a:close/>
                  <a:moveTo>
                    <a:pt x="810" y="1056"/>
                  </a:moveTo>
                  <a:cubicBezTo>
                    <a:pt x="810" y="1056"/>
                    <a:pt x="810" y="1056"/>
                    <a:pt x="810" y="1056"/>
                  </a:cubicBezTo>
                  <a:cubicBezTo>
                    <a:pt x="810" y="1056"/>
                    <a:pt x="810" y="1056"/>
                    <a:pt x="810" y="1056"/>
                  </a:cubicBezTo>
                  <a:close/>
                  <a:moveTo>
                    <a:pt x="800" y="1051"/>
                  </a:moveTo>
                  <a:cubicBezTo>
                    <a:pt x="800" y="1051"/>
                    <a:pt x="800" y="1051"/>
                    <a:pt x="800" y="1051"/>
                  </a:cubicBezTo>
                  <a:cubicBezTo>
                    <a:pt x="800" y="1051"/>
                    <a:pt x="800" y="1051"/>
                    <a:pt x="800" y="1051"/>
                  </a:cubicBezTo>
                  <a:close/>
                  <a:moveTo>
                    <a:pt x="800" y="1052"/>
                  </a:moveTo>
                  <a:cubicBezTo>
                    <a:pt x="800" y="1051"/>
                    <a:pt x="800" y="1051"/>
                    <a:pt x="800" y="1051"/>
                  </a:cubicBezTo>
                  <a:cubicBezTo>
                    <a:pt x="800" y="1052"/>
                    <a:pt x="800" y="1052"/>
                    <a:pt x="800" y="1052"/>
                  </a:cubicBezTo>
                  <a:close/>
                  <a:moveTo>
                    <a:pt x="861" y="1057"/>
                  </a:moveTo>
                  <a:cubicBezTo>
                    <a:pt x="861" y="1057"/>
                    <a:pt x="861" y="1057"/>
                    <a:pt x="861" y="1057"/>
                  </a:cubicBezTo>
                  <a:cubicBezTo>
                    <a:pt x="860" y="1057"/>
                    <a:pt x="860" y="1057"/>
                    <a:pt x="861" y="1057"/>
                  </a:cubicBezTo>
                  <a:close/>
                  <a:moveTo>
                    <a:pt x="954" y="1183"/>
                  </a:moveTo>
                  <a:cubicBezTo>
                    <a:pt x="955" y="1184"/>
                    <a:pt x="956" y="1183"/>
                    <a:pt x="956" y="1184"/>
                  </a:cubicBezTo>
                  <a:cubicBezTo>
                    <a:pt x="956" y="1184"/>
                    <a:pt x="956" y="1184"/>
                    <a:pt x="957" y="1184"/>
                  </a:cubicBezTo>
                  <a:cubicBezTo>
                    <a:pt x="957" y="1184"/>
                    <a:pt x="957" y="1184"/>
                    <a:pt x="957" y="1184"/>
                  </a:cubicBezTo>
                  <a:cubicBezTo>
                    <a:pt x="958" y="1185"/>
                    <a:pt x="960" y="1186"/>
                    <a:pt x="960" y="1184"/>
                  </a:cubicBezTo>
                  <a:cubicBezTo>
                    <a:pt x="960" y="1183"/>
                    <a:pt x="958" y="1182"/>
                    <a:pt x="958" y="1182"/>
                  </a:cubicBezTo>
                  <a:cubicBezTo>
                    <a:pt x="956" y="1180"/>
                    <a:pt x="953" y="1179"/>
                    <a:pt x="952" y="1177"/>
                  </a:cubicBezTo>
                  <a:cubicBezTo>
                    <a:pt x="950" y="1176"/>
                    <a:pt x="949" y="1175"/>
                    <a:pt x="948" y="1173"/>
                  </a:cubicBezTo>
                  <a:cubicBezTo>
                    <a:pt x="946" y="1172"/>
                    <a:pt x="942" y="1169"/>
                    <a:pt x="941" y="1169"/>
                  </a:cubicBezTo>
                  <a:cubicBezTo>
                    <a:pt x="941" y="1169"/>
                    <a:pt x="941" y="1169"/>
                    <a:pt x="941" y="1170"/>
                  </a:cubicBezTo>
                  <a:cubicBezTo>
                    <a:pt x="941" y="1170"/>
                    <a:pt x="940" y="1168"/>
                    <a:pt x="940" y="1168"/>
                  </a:cubicBezTo>
                  <a:cubicBezTo>
                    <a:pt x="940" y="1168"/>
                    <a:pt x="940" y="1169"/>
                    <a:pt x="940" y="1169"/>
                  </a:cubicBezTo>
                  <a:cubicBezTo>
                    <a:pt x="940" y="1169"/>
                    <a:pt x="940" y="1169"/>
                    <a:pt x="940" y="1169"/>
                  </a:cubicBezTo>
                  <a:cubicBezTo>
                    <a:pt x="940" y="1169"/>
                    <a:pt x="940" y="1169"/>
                    <a:pt x="940" y="1169"/>
                  </a:cubicBezTo>
                  <a:cubicBezTo>
                    <a:pt x="939" y="1170"/>
                    <a:pt x="941" y="1170"/>
                    <a:pt x="941" y="1170"/>
                  </a:cubicBezTo>
                  <a:cubicBezTo>
                    <a:pt x="940" y="1171"/>
                    <a:pt x="942" y="1173"/>
                    <a:pt x="942" y="1173"/>
                  </a:cubicBezTo>
                  <a:cubicBezTo>
                    <a:pt x="942" y="1174"/>
                    <a:pt x="944" y="1175"/>
                    <a:pt x="944" y="1175"/>
                  </a:cubicBezTo>
                  <a:cubicBezTo>
                    <a:pt x="944" y="1175"/>
                    <a:pt x="944" y="1175"/>
                    <a:pt x="944" y="1175"/>
                  </a:cubicBezTo>
                  <a:cubicBezTo>
                    <a:pt x="944" y="1175"/>
                    <a:pt x="944" y="1175"/>
                    <a:pt x="945" y="1175"/>
                  </a:cubicBezTo>
                  <a:cubicBezTo>
                    <a:pt x="945" y="1176"/>
                    <a:pt x="946" y="1178"/>
                    <a:pt x="946" y="1178"/>
                  </a:cubicBezTo>
                  <a:cubicBezTo>
                    <a:pt x="947" y="1178"/>
                    <a:pt x="948" y="1179"/>
                    <a:pt x="950" y="1180"/>
                  </a:cubicBezTo>
                  <a:cubicBezTo>
                    <a:pt x="951" y="1180"/>
                    <a:pt x="955" y="1182"/>
                    <a:pt x="954" y="1183"/>
                  </a:cubicBezTo>
                  <a:cubicBezTo>
                    <a:pt x="954" y="1183"/>
                    <a:pt x="954" y="1183"/>
                    <a:pt x="954" y="1183"/>
                  </a:cubicBezTo>
                  <a:close/>
                  <a:moveTo>
                    <a:pt x="959" y="1186"/>
                  </a:moveTo>
                  <a:cubicBezTo>
                    <a:pt x="960" y="1186"/>
                    <a:pt x="958" y="1185"/>
                    <a:pt x="958" y="1185"/>
                  </a:cubicBezTo>
                  <a:cubicBezTo>
                    <a:pt x="958" y="1186"/>
                    <a:pt x="958" y="1186"/>
                    <a:pt x="959" y="1186"/>
                  </a:cubicBezTo>
                  <a:close/>
                  <a:moveTo>
                    <a:pt x="941" y="1169"/>
                  </a:moveTo>
                  <a:cubicBezTo>
                    <a:pt x="941" y="1169"/>
                    <a:pt x="941" y="1169"/>
                    <a:pt x="941" y="1169"/>
                  </a:cubicBezTo>
                  <a:cubicBezTo>
                    <a:pt x="941" y="1168"/>
                    <a:pt x="941" y="1168"/>
                    <a:pt x="941" y="1168"/>
                  </a:cubicBezTo>
                  <a:cubicBezTo>
                    <a:pt x="940" y="1168"/>
                    <a:pt x="941" y="1168"/>
                    <a:pt x="941" y="1169"/>
                  </a:cubicBezTo>
                  <a:cubicBezTo>
                    <a:pt x="941" y="1169"/>
                    <a:pt x="941" y="1168"/>
                    <a:pt x="940" y="1168"/>
                  </a:cubicBezTo>
                  <a:cubicBezTo>
                    <a:pt x="940" y="1169"/>
                    <a:pt x="941" y="1169"/>
                    <a:pt x="941" y="1169"/>
                  </a:cubicBezTo>
                  <a:cubicBezTo>
                    <a:pt x="941" y="1169"/>
                    <a:pt x="941" y="1169"/>
                    <a:pt x="941" y="1169"/>
                  </a:cubicBezTo>
                  <a:close/>
                  <a:moveTo>
                    <a:pt x="953" y="1183"/>
                  </a:moveTo>
                  <a:cubicBezTo>
                    <a:pt x="953" y="1183"/>
                    <a:pt x="953" y="1183"/>
                    <a:pt x="953" y="1183"/>
                  </a:cubicBezTo>
                  <a:cubicBezTo>
                    <a:pt x="953" y="1183"/>
                    <a:pt x="954" y="1183"/>
                    <a:pt x="954" y="1183"/>
                  </a:cubicBezTo>
                  <a:cubicBezTo>
                    <a:pt x="954" y="1183"/>
                    <a:pt x="954" y="1183"/>
                    <a:pt x="953" y="1183"/>
                  </a:cubicBezTo>
                  <a:close/>
                  <a:moveTo>
                    <a:pt x="957" y="1171"/>
                  </a:moveTo>
                  <a:cubicBezTo>
                    <a:pt x="957" y="1171"/>
                    <a:pt x="957" y="1170"/>
                    <a:pt x="957" y="1170"/>
                  </a:cubicBezTo>
                  <a:cubicBezTo>
                    <a:pt x="957" y="1170"/>
                    <a:pt x="957" y="1171"/>
                    <a:pt x="957" y="1171"/>
                  </a:cubicBezTo>
                  <a:cubicBezTo>
                    <a:pt x="958" y="1171"/>
                    <a:pt x="957" y="1171"/>
                    <a:pt x="957" y="1171"/>
                  </a:cubicBezTo>
                  <a:close/>
                  <a:moveTo>
                    <a:pt x="957" y="1172"/>
                  </a:moveTo>
                  <a:cubicBezTo>
                    <a:pt x="957" y="1172"/>
                    <a:pt x="957" y="1172"/>
                    <a:pt x="957" y="1171"/>
                  </a:cubicBezTo>
                  <a:cubicBezTo>
                    <a:pt x="957" y="1172"/>
                    <a:pt x="957" y="1172"/>
                    <a:pt x="957" y="1173"/>
                  </a:cubicBezTo>
                  <a:cubicBezTo>
                    <a:pt x="957" y="1173"/>
                    <a:pt x="957" y="1173"/>
                    <a:pt x="957" y="1173"/>
                  </a:cubicBezTo>
                  <a:cubicBezTo>
                    <a:pt x="957" y="1172"/>
                    <a:pt x="957" y="1172"/>
                    <a:pt x="957" y="1172"/>
                  </a:cubicBezTo>
                  <a:close/>
                  <a:moveTo>
                    <a:pt x="963" y="1187"/>
                  </a:moveTo>
                  <a:cubicBezTo>
                    <a:pt x="964" y="1187"/>
                    <a:pt x="963" y="1186"/>
                    <a:pt x="963" y="1186"/>
                  </a:cubicBezTo>
                  <a:cubicBezTo>
                    <a:pt x="963" y="1186"/>
                    <a:pt x="963" y="1187"/>
                    <a:pt x="963" y="1187"/>
                  </a:cubicBezTo>
                  <a:cubicBezTo>
                    <a:pt x="963" y="1187"/>
                    <a:pt x="963" y="1187"/>
                    <a:pt x="963" y="1187"/>
                  </a:cubicBezTo>
                  <a:close/>
                  <a:moveTo>
                    <a:pt x="937" y="1165"/>
                  </a:moveTo>
                  <a:cubicBezTo>
                    <a:pt x="937" y="1166"/>
                    <a:pt x="937" y="1166"/>
                    <a:pt x="937" y="1166"/>
                  </a:cubicBezTo>
                  <a:cubicBezTo>
                    <a:pt x="937" y="1166"/>
                    <a:pt x="937" y="1165"/>
                    <a:pt x="937" y="1165"/>
                  </a:cubicBezTo>
                  <a:close/>
                  <a:moveTo>
                    <a:pt x="966" y="1179"/>
                  </a:moveTo>
                  <a:cubicBezTo>
                    <a:pt x="966" y="1179"/>
                    <a:pt x="966" y="1179"/>
                    <a:pt x="966" y="1179"/>
                  </a:cubicBezTo>
                  <a:cubicBezTo>
                    <a:pt x="966" y="1180"/>
                    <a:pt x="968" y="1180"/>
                    <a:pt x="968" y="1179"/>
                  </a:cubicBezTo>
                  <a:cubicBezTo>
                    <a:pt x="968" y="1179"/>
                    <a:pt x="968" y="1178"/>
                    <a:pt x="968" y="1178"/>
                  </a:cubicBezTo>
                  <a:cubicBezTo>
                    <a:pt x="967" y="1178"/>
                    <a:pt x="967" y="1178"/>
                    <a:pt x="966" y="1178"/>
                  </a:cubicBezTo>
                  <a:cubicBezTo>
                    <a:pt x="966" y="1178"/>
                    <a:pt x="966" y="1178"/>
                    <a:pt x="966" y="1178"/>
                  </a:cubicBezTo>
                  <a:cubicBezTo>
                    <a:pt x="965" y="1178"/>
                    <a:pt x="966" y="1179"/>
                    <a:pt x="966" y="1179"/>
                  </a:cubicBezTo>
                  <a:cubicBezTo>
                    <a:pt x="966" y="1179"/>
                    <a:pt x="966" y="1179"/>
                    <a:pt x="966" y="1179"/>
                  </a:cubicBezTo>
                  <a:close/>
                  <a:moveTo>
                    <a:pt x="963" y="1175"/>
                  </a:moveTo>
                  <a:cubicBezTo>
                    <a:pt x="962" y="1175"/>
                    <a:pt x="962" y="1174"/>
                    <a:pt x="962" y="1174"/>
                  </a:cubicBezTo>
                  <a:cubicBezTo>
                    <a:pt x="962" y="1174"/>
                    <a:pt x="962" y="1172"/>
                    <a:pt x="961" y="1173"/>
                  </a:cubicBezTo>
                  <a:cubicBezTo>
                    <a:pt x="961" y="1173"/>
                    <a:pt x="960" y="1173"/>
                    <a:pt x="960" y="1173"/>
                  </a:cubicBezTo>
                  <a:cubicBezTo>
                    <a:pt x="960" y="1173"/>
                    <a:pt x="961" y="1173"/>
                    <a:pt x="961" y="1173"/>
                  </a:cubicBezTo>
                  <a:cubicBezTo>
                    <a:pt x="961" y="1174"/>
                    <a:pt x="961" y="1174"/>
                    <a:pt x="960" y="1174"/>
                  </a:cubicBezTo>
                  <a:cubicBezTo>
                    <a:pt x="960" y="1174"/>
                    <a:pt x="960" y="1174"/>
                    <a:pt x="960" y="1174"/>
                  </a:cubicBezTo>
                  <a:cubicBezTo>
                    <a:pt x="960" y="1175"/>
                    <a:pt x="962" y="1177"/>
                    <a:pt x="963" y="1176"/>
                  </a:cubicBezTo>
                  <a:cubicBezTo>
                    <a:pt x="963" y="1176"/>
                    <a:pt x="963" y="1175"/>
                    <a:pt x="963" y="1175"/>
                  </a:cubicBezTo>
                  <a:close/>
                  <a:moveTo>
                    <a:pt x="943" y="1175"/>
                  </a:moveTo>
                  <a:cubicBezTo>
                    <a:pt x="943" y="1174"/>
                    <a:pt x="943" y="1175"/>
                    <a:pt x="942" y="1175"/>
                  </a:cubicBezTo>
                  <a:cubicBezTo>
                    <a:pt x="943" y="1175"/>
                    <a:pt x="944" y="1175"/>
                    <a:pt x="943" y="1175"/>
                  </a:cubicBezTo>
                  <a:close/>
                  <a:moveTo>
                    <a:pt x="938" y="1168"/>
                  </a:moveTo>
                  <a:cubicBezTo>
                    <a:pt x="938" y="1168"/>
                    <a:pt x="938" y="1168"/>
                    <a:pt x="938" y="1168"/>
                  </a:cubicBezTo>
                  <a:cubicBezTo>
                    <a:pt x="938" y="1168"/>
                    <a:pt x="938" y="1168"/>
                    <a:pt x="938" y="1168"/>
                  </a:cubicBezTo>
                  <a:close/>
                  <a:moveTo>
                    <a:pt x="945" y="1176"/>
                  </a:moveTo>
                  <a:cubicBezTo>
                    <a:pt x="945" y="1177"/>
                    <a:pt x="945" y="1175"/>
                    <a:pt x="945" y="1176"/>
                  </a:cubicBezTo>
                  <a:cubicBezTo>
                    <a:pt x="945" y="1176"/>
                    <a:pt x="945" y="1176"/>
                    <a:pt x="945" y="1176"/>
                  </a:cubicBezTo>
                  <a:close/>
                  <a:moveTo>
                    <a:pt x="951" y="1180"/>
                  </a:moveTo>
                  <a:cubicBezTo>
                    <a:pt x="951" y="1181"/>
                    <a:pt x="951" y="1181"/>
                    <a:pt x="951" y="1181"/>
                  </a:cubicBezTo>
                  <a:cubicBezTo>
                    <a:pt x="951" y="1181"/>
                    <a:pt x="951" y="1180"/>
                    <a:pt x="951" y="1180"/>
                  </a:cubicBezTo>
                  <a:close/>
                  <a:moveTo>
                    <a:pt x="947" y="1178"/>
                  </a:moveTo>
                  <a:cubicBezTo>
                    <a:pt x="947" y="1178"/>
                    <a:pt x="947" y="1179"/>
                    <a:pt x="947" y="1179"/>
                  </a:cubicBezTo>
                  <a:cubicBezTo>
                    <a:pt x="947" y="1179"/>
                    <a:pt x="947" y="1178"/>
                    <a:pt x="947" y="1178"/>
                  </a:cubicBezTo>
                  <a:close/>
                  <a:moveTo>
                    <a:pt x="939" y="1168"/>
                  </a:moveTo>
                  <a:cubicBezTo>
                    <a:pt x="939" y="1168"/>
                    <a:pt x="939" y="1167"/>
                    <a:pt x="939" y="1168"/>
                  </a:cubicBezTo>
                  <a:cubicBezTo>
                    <a:pt x="939" y="1168"/>
                    <a:pt x="939" y="1168"/>
                    <a:pt x="939" y="1168"/>
                  </a:cubicBezTo>
                  <a:close/>
                  <a:moveTo>
                    <a:pt x="1043" y="1142"/>
                  </a:moveTo>
                  <a:cubicBezTo>
                    <a:pt x="1043" y="1142"/>
                    <a:pt x="1043" y="1142"/>
                    <a:pt x="1042" y="1142"/>
                  </a:cubicBezTo>
                  <a:cubicBezTo>
                    <a:pt x="1042" y="1142"/>
                    <a:pt x="1042" y="1142"/>
                    <a:pt x="1043" y="1142"/>
                  </a:cubicBezTo>
                  <a:close/>
                  <a:moveTo>
                    <a:pt x="1039" y="1143"/>
                  </a:moveTo>
                  <a:cubicBezTo>
                    <a:pt x="1039" y="1143"/>
                    <a:pt x="1039" y="1143"/>
                    <a:pt x="1039" y="1143"/>
                  </a:cubicBezTo>
                  <a:cubicBezTo>
                    <a:pt x="1039" y="1143"/>
                    <a:pt x="1039" y="1143"/>
                    <a:pt x="1039" y="1143"/>
                  </a:cubicBezTo>
                  <a:close/>
                  <a:moveTo>
                    <a:pt x="1040" y="1143"/>
                  </a:moveTo>
                  <a:cubicBezTo>
                    <a:pt x="1041" y="1142"/>
                    <a:pt x="1040" y="1143"/>
                    <a:pt x="1040" y="1143"/>
                  </a:cubicBezTo>
                  <a:cubicBezTo>
                    <a:pt x="1040" y="1143"/>
                    <a:pt x="1040" y="1143"/>
                    <a:pt x="1040" y="1143"/>
                  </a:cubicBezTo>
                  <a:close/>
                  <a:moveTo>
                    <a:pt x="1049" y="1142"/>
                  </a:moveTo>
                  <a:cubicBezTo>
                    <a:pt x="1048" y="1142"/>
                    <a:pt x="1048" y="1142"/>
                    <a:pt x="1048" y="1143"/>
                  </a:cubicBezTo>
                  <a:cubicBezTo>
                    <a:pt x="1049" y="1142"/>
                    <a:pt x="1049" y="1142"/>
                    <a:pt x="1049" y="1142"/>
                  </a:cubicBezTo>
                  <a:close/>
                  <a:moveTo>
                    <a:pt x="1044" y="1141"/>
                  </a:moveTo>
                  <a:cubicBezTo>
                    <a:pt x="1044" y="1141"/>
                    <a:pt x="1044" y="1141"/>
                    <a:pt x="1044" y="1141"/>
                  </a:cubicBezTo>
                  <a:cubicBezTo>
                    <a:pt x="1044" y="1141"/>
                    <a:pt x="1044" y="1141"/>
                    <a:pt x="1044" y="1141"/>
                  </a:cubicBezTo>
                  <a:close/>
                  <a:moveTo>
                    <a:pt x="1029" y="1148"/>
                  </a:moveTo>
                  <a:cubicBezTo>
                    <a:pt x="1030" y="1148"/>
                    <a:pt x="1029" y="1148"/>
                    <a:pt x="1029" y="1148"/>
                  </a:cubicBezTo>
                  <a:cubicBezTo>
                    <a:pt x="1029" y="1148"/>
                    <a:pt x="1029" y="1148"/>
                    <a:pt x="1029" y="1148"/>
                  </a:cubicBezTo>
                  <a:close/>
                  <a:moveTo>
                    <a:pt x="1030" y="1147"/>
                  </a:moveTo>
                  <a:cubicBezTo>
                    <a:pt x="1030" y="1147"/>
                    <a:pt x="1030" y="1147"/>
                    <a:pt x="1030" y="1147"/>
                  </a:cubicBezTo>
                  <a:cubicBezTo>
                    <a:pt x="1030" y="1147"/>
                    <a:pt x="1030" y="1147"/>
                    <a:pt x="1030" y="1147"/>
                  </a:cubicBezTo>
                  <a:close/>
                  <a:moveTo>
                    <a:pt x="1031" y="1145"/>
                  </a:moveTo>
                  <a:cubicBezTo>
                    <a:pt x="1031" y="1145"/>
                    <a:pt x="1031" y="1145"/>
                    <a:pt x="1032" y="1145"/>
                  </a:cubicBezTo>
                  <a:cubicBezTo>
                    <a:pt x="1032" y="1145"/>
                    <a:pt x="1032" y="1144"/>
                    <a:pt x="1032" y="1144"/>
                  </a:cubicBezTo>
                  <a:cubicBezTo>
                    <a:pt x="1032" y="1144"/>
                    <a:pt x="1031" y="1145"/>
                    <a:pt x="1031" y="1145"/>
                  </a:cubicBezTo>
                  <a:close/>
                  <a:moveTo>
                    <a:pt x="1029" y="1152"/>
                  </a:moveTo>
                  <a:cubicBezTo>
                    <a:pt x="1030" y="1152"/>
                    <a:pt x="1028" y="1151"/>
                    <a:pt x="1029" y="1152"/>
                  </a:cubicBezTo>
                  <a:cubicBezTo>
                    <a:pt x="1029" y="1152"/>
                    <a:pt x="1029" y="1151"/>
                    <a:pt x="1029" y="1152"/>
                  </a:cubicBezTo>
                  <a:close/>
                  <a:moveTo>
                    <a:pt x="1040" y="1150"/>
                  </a:moveTo>
                  <a:cubicBezTo>
                    <a:pt x="1040" y="1151"/>
                    <a:pt x="1040" y="1151"/>
                    <a:pt x="1040" y="1151"/>
                  </a:cubicBezTo>
                  <a:cubicBezTo>
                    <a:pt x="1040" y="1151"/>
                    <a:pt x="1040" y="1151"/>
                    <a:pt x="1041" y="1151"/>
                  </a:cubicBezTo>
                  <a:cubicBezTo>
                    <a:pt x="1041" y="1151"/>
                    <a:pt x="1041" y="1151"/>
                    <a:pt x="1040" y="1150"/>
                  </a:cubicBezTo>
                  <a:cubicBezTo>
                    <a:pt x="1040" y="1150"/>
                    <a:pt x="1040" y="1150"/>
                    <a:pt x="1040" y="1150"/>
                  </a:cubicBezTo>
                  <a:close/>
                  <a:moveTo>
                    <a:pt x="1040" y="1151"/>
                  </a:moveTo>
                  <a:cubicBezTo>
                    <a:pt x="1040" y="1151"/>
                    <a:pt x="1040" y="1151"/>
                    <a:pt x="1040" y="1151"/>
                  </a:cubicBezTo>
                  <a:cubicBezTo>
                    <a:pt x="1040" y="1151"/>
                    <a:pt x="1040" y="1152"/>
                    <a:pt x="1040" y="1151"/>
                  </a:cubicBezTo>
                  <a:close/>
                  <a:moveTo>
                    <a:pt x="1047" y="1144"/>
                  </a:moveTo>
                  <a:cubicBezTo>
                    <a:pt x="1048" y="1144"/>
                    <a:pt x="1048" y="1144"/>
                    <a:pt x="1048" y="1144"/>
                  </a:cubicBezTo>
                  <a:cubicBezTo>
                    <a:pt x="1047" y="1144"/>
                    <a:pt x="1047" y="1144"/>
                    <a:pt x="1047" y="1144"/>
                  </a:cubicBezTo>
                  <a:cubicBezTo>
                    <a:pt x="1047" y="1143"/>
                    <a:pt x="1048" y="1143"/>
                    <a:pt x="1048" y="1142"/>
                  </a:cubicBezTo>
                  <a:cubicBezTo>
                    <a:pt x="1047" y="1142"/>
                    <a:pt x="1046" y="1144"/>
                    <a:pt x="1045" y="1144"/>
                  </a:cubicBezTo>
                  <a:cubicBezTo>
                    <a:pt x="1045" y="1143"/>
                    <a:pt x="1047" y="1141"/>
                    <a:pt x="1049" y="1140"/>
                  </a:cubicBezTo>
                  <a:cubicBezTo>
                    <a:pt x="1048" y="1140"/>
                    <a:pt x="1045" y="1141"/>
                    <a:pt x="1045" y="1141"/>
                  </a:cubicBezTo>
                  <a:cubicBezTo>
                    <a:pt x="1043" y="1142"/>
                    <a:pt x="1038" y="1143"/>
                    <a:pt x="1038" y="1145"/>
                  </a:cubicBezTo>
                  <a:cubicBezTo>
                    <a:pt x="1039" y="1145"/>
                    <a:pt x="1039" y="1144"/>
                    <a:pt x="1039" y="1145"/>
                  </a:cubicBezTo>
                  <a:cubicBezTo>
                    <a:pt x="1038" y="1145"/>
                    <a:pt x="1040" y="1145"/>
                    <a:pt x="1039" y="1145"/>
                  </a:cubicBezTo>
                  <a:cubicBezTo>
                    <a:pt x="1039" y="1146"/>
                    <a:pt x="1039" y="1146"/>
                    <a:pt x="1039" y="1146"/>
                  </a:cubicBezTo>
                  <a:cubicBezTo>
                    <a:pt x="1040" y="1146"/>
                    <a:pt x="1040" y="1146"/>
                    <a:pt x="1040" y="1146"/>
                  </a:cubicBezTo>
                  <a:cubicBezTo>
                    <a:pt x="1040" y="1146"/>
                    <a:pt x="1042" y="1144"/>
                    <a:pt x="1042" y="1145"/>
                  </a:cubicBezTo>
                  <a:cubicBezTo>
                    <a:pt x="1042" y="1145"/>
                    <a:pt x="1043" y="1144"/>
                    <a:pt x="1043" y="1144"/>
                  </a:cubicBezTo>
                  <a:cubicBezTo>
                    <a:pt x="1044" y="1144"/>
                    <a:pt x="1044" y="1145"/>
                    <a:pt x="1044" y="1145"/>
                  </a:cubicBezTo>
                  <a:cubicBezTo>
                    <a:pt x="1045" y="1145"/>
                    <a:pt x="1045" y="1145"/>
                    <a:pt x="1046" y="1144"/>
                  </a:cubicBezTo>
                  <a:cubicBezTo>
                    <a:pt x="1046" y="1144"/>
                    <a:pt x="1047" y="1144"/>
                    <a:pt x="1047" y="1144"/>
                  </a:cubicBezTo>
                  <a:cubicBezTo>
                    <a:pt x="1047" y="1144"/>
                    <a:pt x="1047" y="1144"/>
                    <a:pt x="1047" y="1144"/>
                  </a:cubicBezTo>
                  <a:close/>
                  <a:moveTo>
                    <a:pt x="1044" y="1151"/>
                  </a:moveTo>
                  <a:cubicBezTo>
                    <a:pt x="1045" y="1152"/>
                    <a:pt x="1045" y="1152"/>
                    <a:pt x="1045" y="1152"/>
                  </a:cubicBezTo>
                  <a:cubicBezTo>
                    <a:pt x="1045" y="1151"/>
                    <a:pt x="1045" y="1151"/>
                    <a:pt x="1044" y="1151"/>
                  </a:cubicBezTo>
                  <a:close/>
                  <a:moveTo>
                    <a:pt x="1040" y="1153"/>
                  </a:moveTo>
                  <a:cubicBezTo>
                    <a:pt x="1039" y="1153"/>
                    <a:pt x="1039" y="1153"/>
                    <a:pt x="1039" y="1153"/>
                  </a:cubicBezTo>
                  <a:cubicBezTo>
                    <a:pt x="1039" y="1153"/>
                    <a:pt x="1039" y="1151"/>
                    <a:pt x="1039" y="1151"/>
                  </a:cubicBezTo>
                  <a:cubicBezTo>
                    <a:pt x="1039" y="1151"/>
                    <a:pt x="1039" y="1150"/>
                    <a:pt x="1038" y="1150"/>
                  </a:cubicBezTo>
                  <a:cubicBezTo>
                    <a:pt x="1038" y="1150"/>
                    <a:pt x="1038" y="1150"/>
                    <a:pt x="1038" y="1150"/>
                  </a:cubicBezTo>
                  <a:cubicBezTo>
                    <a:pt x="1038" y="1150"/>
                    <a:pt x="1038" y="1150"/>
                    <a:pt x="1037" y="1150"/>
                  </a:cubicBezTo>
                  <a:cubicBezTo>
                    <a:pt x="1038" y="1150"/>
                    <a:pt x="1037" y="1150"/>
                    <a:pt x="1037" y="1150"/>
                  </a:cubicBezTo>
                  <a:cubicBezTo>
                    <a:pt x="1037" y="1149"/>
                    <a:pt x="1036" y="1148"/>
                    <a:pt x="1036" y="1148"/>
                  </a:cubicBezTo>
                  <a:cubicBezTo>
                    <a:pt x="1036" y="1148"/>
                    <a:pt x="1036" y="1148"/>
                    <a:pt x="1036" y="1148"/>
                  </a:cubicBezTo>
                  <a:cubicBezTo>
                    <a:pt x="1036" y="1148"/>
                    <a:pt x="1036" y="1148"/>
                    <a:pt x="1036" y="1149"/>
                  </a:cubicBezTo>
                  <a:cubicBezTo>
                    <a:pt x="1035" y="1149"/>
                    <a:pt x="1035" y="1149"/>
                    <a:pt x="1034" y="1149"/>
                  </a:cubicBezTo>
                  <a:cubicBezTo>
                    <a:pt x="1034" y="1149"/>
                    <a:pt x="1034" y="1149"/>
                    <a:pt x="1034" y="1149"/>
                  </a:cubicBezTo>
                  <a:cubicBezTo>
                    <a:pt x="1034" y="1148"/>
                    <a:pt x="1033" y="1149"/>
                    <a:pt x="1033" y="1149"/>
                  </a:cubicBezTo>
                  <a:cubicBezTo>
                    <a:pt x="1033" y="1149"/>
                    <a:pt x="1032" y="1149"/>
                    <a:pt x="1032" y="1150"/>
                  </a:cubicBezTo>
                  <a:cubicBezTo>
                    <a:pt x="1032" y="1150"/>
                    <a:pt x="1031" y="1150"/>
                    <a:pt x="1031" y="1151"/>
                  </a:cubicBezTo>
                  <a:cubicBezTo>
                    <a:pt x="1031" y="1151"/>
                    <a:pt x="1030" y="1152"/>
                    <a:pt x="1030" y="1152"/>
                  </a:cubicBezTo>
                  <a:cubicBezTo>
                    <a:pt x="1030" y="1153"/>
                    <a:pt x="1030" y="1153"/>
                    <a:pt x="1030" y="1153"/>
                  </a:cubicBezTo>
                  <a:cubicBezTo>
                    <a:pt x="1030" y="1154"/>
                    <a:pt x="1031" y="1154"/>
                    <a:pt x="1031" y="1154"/>
                  </a:cubicBezTo>
                  <a:cubicBezTo>
                    <a:pt x="1032" y="1154"/>
                    <a:pt x="1032" y="1154"/>
                    <a:pt x="1032" y="1154"/>
                  </a:cubicBezTo>
                  <a:cubicBezTo>
                    <a:pt x="1033" y="1154"/>
                    <a:pt x="1034" y="1155"/>
                    <a:pt x="1036" y="1155"/>
                  </a:cubicBezTo>
                  <a:cubicBezTo>
                    <a:pt x="1036" y="1155"/>
                    <a:pt x="1040" y="1153"/>
                    <a:pt x="1040" y="1153"/>
                  </a:cubicBezTo>
                  <a:close/>
                  <a:moveTo>
                    <a:pt x="1047" y="1161"/>
                  </a:moveTo>
                  <a:cubicBezTo>
                    <a:pt x="1047" y="1161"/>
                    <a:pt x="1047" y="1162"/>
                    <a:pt x="1047" y="1161"/>
                  </a:cubicBezTo>
                  <a:cubicBezTo>
                    <a:pt x="1047" y="1161"/>
                    <a:pt x="1047" y="1161"/>
                    <a:pt x="1047" y="1161"/>
                  </a:cubicBezTo>
                  <a:close/>
                  <a:moveTo>
                    <a:pt x="1044" y="1153"/>
                  </a:moveTo>
                  <a:cubicBezTo>
                    <a:pt x="1044" y="1153"/>
                    <a:pt x="1044" y="1152"/>
                    <a:pt x="1043" y="1153"/>
                  </a:cubicBezTo>
                  <a:cubicBezTo>
                    <a:pt x="1044" y="1153"/>
                    <a:pt x="1044" y="1154"/>
                    <a:pt x="1044" y="1154"/>
                  </a:cubicBezTo>
                  <a:cubicBezTo>
                    <a:pt x="1044" y="1154"/>
                    <a:pt x="1044" y="1154"/>
                    <a:pt x="1044" y="1153"/>
                  </a:cubicBezTo>
                  <a:close/>
                  <a:moveTo>
                    <a:pt x="1044" y="1149"/>
                  </a:moveTo>
                  <a:cubicBezTo>
                    <a:pt x="1044" y="1149"/>
                    <a:pt x="1045" y="1149"/>
                    <a:pt x="1045" y="1148"/>
                  </a:cubicBezTo>
                  <a:cubicBezTo>
                    <a:pt x="1045" y="1148"/>
                    <a:pt x="1045" y="1147"/>
                    <a:pt x="1044" y="1148"/>
                  </a:cubicBezTo>
                  <a:cubicBezTo>
                    <a:pt x="1044" y="1148"/>
                    <a:pt x="1044" y="1148"/>
                    <a:pt x="1044" y="1149"/>
                  </a:cubicBezTo>
                  <a:close/>
                  <a:moveTo>
                    <a:pt x="1042" y="1150"/>
                  </a:moveTo>
                  <a:cubicBezTo>
                    <a:pt x="1042" y="1150"/>
                    <a:pt x="1042" y="1150"/>
                    <a:pt x="1042" y="1151"/>
                  </a:cubicBezTo>
                  <a:cubicBezTo>
                    <a:pt x="1042" y="1150"/>
                    <a:pt x="1042" y="1150"/>
                    <a:pt x="1042" y="1150"/>
                  </a:cubicBezTo>
                  <a:close/>
                  <a:moveTo>
                    <a:pt x="1035" y="1161"/>
                  </a:moveTo>
                  <a:cubicBezTo>
                    <a:pt x="1035" y="1161"/>
                    <a:pt x="1035" y="1161"/>
                    <a:pt x="1036" y="1161"/>
                  </a:cubicBezTo>
                  <a:cubicBezTo>
                    <a:pt x="1036" y="1161"/>
                    <a:pt x="1036" y="1161"/>
                    <a:pt x="1036" y="1161"/>
                  </a:cubicBezTo>
                  <a:cubicBezTo>
                    <a:pt x="1036" y="1161"/>
                    <a:pt x="1039" y="1160"/>
                    <a:pt x="1038" y="1160"/>
                  </a:cubicBezTo>
                  <a:cubicBezTo>
                    <a:pt x="1037" y="1160"/>
                    <a:pt x="1035" y="1160"/>
                    <a:pt x="1035" y="1161"/>
                  </a:cubicBezTo>
                  <a:close/>
                  <a:moveTo>
                    <a:pt x="1053" y="1151"/>
                  </a:moveTo>
                  <a:cubicBezTo>
                    <a:pt x="1053" y="1151"/>
                    <a:pt x="1053" y="1151"/>
                    <a:pt x="1053" y="1151"/>
                  </a:cubicBezTo>
                  <a:cubicBezTo>
                    <a:pt x="1053" y="1151"/>
                    <a:pt x="1053" y="1151"/>
                    <a:pt x="1053" y="1151"/>
                  </a:cubicBezTo>
                  <a:close/>
                  <a:moveTo>
                    <a:pt x="1036" y="1156"/>
                  </a:moveTo>
                  <a:cubicBezTo>
                    <a:pt x="1036" y="1156"/>
                    <a:pt x="1036" y="1155"/>
                    <a:pt x="1036" y="1156"/>
                  </a:cubicBezTo>
                  <a:cubicBezTo>
                    <a:pt x="1036" y="1156"/>
                    <a:pt x="1036" y="1156"/>
                    <a:pt x="1036" y="1156"/>
                  </a:cubicBezTo>
                  <a:close/>
                  <a:moveTo>
                    <a:pt x="1032" y="1157"/>
                  </a:moveTo>
                  <a:cubicBezTo>
                    <a:pt x="1032" y="1157"/>
                    <a:pt x="1032" y="1157"/>
                    <a:pt x="1032" y="1157"/>
                  </a:cubicBezTo>
                  <a:cubicBezTo>
                    <a:pt x="1033" y="1157"/>
                    <a:pt x="1033" y="1157"/>
                    <a:pt x="1032" y="1157"/>
                  </a:cubicBezTo>
                  <a:close/>
                  <a:moveTo>
                    <a:pt x="1057" y="1154"/>
                  </a:moveTo>
                  <a:cubicBezTo>
                    <a:pt x="1057" y="1154"/>
                    <a:pt x="1057" y="1154"/>
                    <a:pt x="1056" y="1154"/>
                  </a:cubicBezTo>
                  <a:cubicBezTo>
                    <a:pt x="1056" y="1155"/>
                    <a:pt x="1057" y="1155"/>
                    <a:pt x="1057" y="1154"/>
                  </a:cubicBezTo>
                  <a:close/>
                  <a:moveTo>
                    <a:pt x="1058" y="1161"/>
                  </a:moveTo>
                  <a:cubicBezTo>
                    <a:pt x="1058" y="1161"/>
                    <a:pt x="1058" y="1161"/>
                    <a:pt x="1058" y="1161"/>
                  </a:cubicBezTo>
                  <a:cubicBezTo>
                    <a:pt x="1058" y="1161"/>
                    <a:pt x="1058" y="1161"/>
                    <a:pt x="1058" y="1161"/>
                  </a:cubicBezTo>
                  <a:close/>
                  <a:moveTo>
                    <a:pt x="1058" y="1159"/>
                  </a:moveTo>
                  <a:cubicBezTo>
                    <a:pt x="1058" y="1159"/>
                    <a:pt x="1058" y="1159"/>
                    <a:pt x="1057" y="1159"/>
                  </a:cubicBezTo>
                  <a:cubicBezTo>
                    <a:pt x="1058" y="1159"/>
                    <a:pt x="1058" y="1159"/>
                    <a:pt x="1058" y="1159"/>
                  </a:cubicBezTo>
                  <a:close/>
                  <a:moveTo>
                    <a:pt x="1056" y="1159"/>
                  </a:moveTo>
                  <a:cubicBezTo>
                    <a:pt x="1056" y="1159"/>
                    <a:pt x="1056" y="1159"/>
                    <a:pt x="1056" y="1159"/>
                  </a:cubicBezTo>
                  <a:cubicBezTo>
                    <a:pt x="1056" y="1159"/>
                    <a:pt x="1056" y="1159"/>
                    <a:pt x="1056" y="1159"/>
                  </a:cubicBezTo>
                  <a:close/>
                  <a:moveTo>
                    <a:pt x="1048" y="1157"/>
                  </a:moveTo>
                  <a:cubicBezTo>
                    <a:pt x="1048" y="1157"/>
                    <a:pt x="1047" y="1157"/>
                    <a:pt x="1047" y="1157"/>
                  </a:cubicBezTo>
                  <a:cubicBezTo>
                    <a:pt x="1048" y="1158"/>
                    <a:pt x="1048" y="1157"/>
                    <a:pt x="1048" y="1157"/>
                  </a:cubicBezTo>
                  <a:close/>
                  <a:moveTo>
                    <a:pt x="1056" y="1147"/>
                  </a:moveTo>
                  <a:cubicBezTo>
                    <a:pt x="1055" y="1147"/>
                    <a:pt x="1055" y="1149"/>
                    <a:pt x="1056" y="1148"/>
                  </a:cubicBezTo>
                  <a:cubicBezTo>
                    <a:pt x="1055" y="1148"/>
                    <a:pt x="1056" y="1148"/>
                    <a:pt x="1056" y="1147"/>
                  </a:cubicBezTo>
                  <a:close/>
                  <a:moveTo>
                    <a:pt x="1049" y="1145"/>
                  </a:moveTo>
                  <a:cubicBezTo>
                    <a:pt x="1050" y="1143"/>
                    <a:pt x="1049" y="1145"/>
                    <a:pt x="1048" y="1145"/>
                  </a:cubicBezTo>
                  <a:cubicBezTo>
                    <a:pt x="1048" y="1145"/>
                    <a:pt x="1048" y="1146"/>
                    <a:pt x="1048" y="1146"/>
                  </a:cubicBezTo>
                  <a:cubicBezTo>
                    <a:pt x="1048" y="1146"/>
                    <a:pt x="1049" y="1145"/>
                    <a:pt x="1049" y="1145"/>
                  </a:cubicBezTo>
                  <a:close/>
                  <a:moveTo>
                    <a:pt x="1049" y="1160"/>
                  </a:moveTo>
                  <a:cubicBezTo>
                    <a:pt x="1049" y="1160"/>
                    <a:pt x="1049" y="1160"/>
                    <a:pt x="1049" y="1160"/>
                  </a:cubicBezTo>
                  <a:cubicBezTo>
                    <a:pt x="1049" y="1159"/>
                    <a:pt x="1050" y="1160"/>
                    <a:pt x="1050" y="1160"/>
                  </a:cubicBezTo>
                  <a:cubicBezTo>
                    <a:pt x="1050" y="1160"/>
                    <a:pt x="1050" y="1160"/>
                    <a:pt x="1049" y="1160"/>
                  </a:cubicBezTo>
                  <a:close/>
                  <a:moveTo>
                    <a:pt x="1050" y="1144"/>
                  </a:moveTo>
                  <a:cubicBezTo>
                    <a:pt x="1050" y="1144"/>
                    <a:pt x="1050" y="1144"/>
                    <a:pt x="1050" y="1145"/>
                  </a:cubicBezTo>
                  <a:cubicBezTo>
                    <a:pt x="1050" y="1144"/>
                    <a:pt x="1050" y="1144"/>
                    <a:pt x="1050" y="1144"/>
                  </a:cubicBezTo>
                  <a:close/>
                  <a:moveTo>
                    <a:pt x="1055" y="1160"/>
                  </a:moveTo>
                  <a:cubicBezTo>
                    <a:pt x="1055" y="1160"/>
                    <a:pt x="1055" y="1160"/>
                    <a:pt x="1055" y="1160"/>
                  </a:cubicBezTo>
                  <a:cubicBezTo>
                    <a:pt x="1055" y="1160"/>
                    <a:pt x="1056" y="1160"/>
                    <a:pt x="1055" y="1160"/>
                  </a:cubicBezTo>
                  <a:close/>
                  <a:moveTo>
                    <a:pt x="1054" y="1149"/>
                  </a:moveTo>
                  <a:cubicBezTo>
                    <a:pt x="1054" y="1150"/>
                    <a:pt x="1054" y="1149"/>
                    <a:pt x="1054" y="1149"/>
                  </a:cubicBezTo>
                  <a:cubicBezTo>
                    <a:pt x="1054" y="1149"/>
                    <a:pt x="1054" y="1149"/>
                    <a:pt x="1054" y="1149"/>
                  </a:cubicBezTo>
                  <a:close/>
                  <a:moveTo>
                    <a:pt x="1053" y="1146"/>
                  </a:moveTo>
                  <a:cubicBezTo>
                    <a:pt x="1053" y="1146"/>
                    <a:pt x="1053" y="1146"/>
                    <a:pt x="1053" y="1146"/>
                  </a:cubicBezTo>
                  <a:cubicBezTo>
                    <a:pt x="1053" y="1146"/>
                    <a:pt x="1053" y="1146"/>
                    <a:pt x="1053" y="1146"/>
                  </a:cubicBezTo>
                  <a:close/>
                  <a:moveTo>
                    <a:pt x="595" y="1210"/>
                  </a:moveTo>
                  <a:cubicBezTo>
                    <a:pt x="595" y="1210"/>
                    <a:pt x="596" y="1214"/>
                    <a:pt x="596" y="1214"/>
                  </a:cubicBezTo>
                  <a:cubicBezTo>
                    <a:pt x="597" y="1212"/>
                    <a:pt x="596" y="1208"/>
                    <a:pt x="594" y="1210"/>
                  </a:cubicBezTo>
                  <a:cubicBezTo>
                    <a:pt x="594" y="1210"/>
                    <a:pt x="595" y="1210"/>
                    <a:pt x="595" y="1210"/>
                  </a:cubicBezTo>
                  <a:close/>
                  <a:moveTo>
                    <a:pt x="608" y="1174"/>
                  </a:moveTo>
                  <a:cubicBezTo>
                    <a:pt x="609" y="1175"/>
                    <a:pt x="608" y="1173"/>
                    <a:pt x="608" y="1173"/>
                  </a:cubicBezTo>
                  <a:cubicBezTo>
                    <a:pt x="608" y="1173"/>
                    <a:pt x="607" y="1174"/>
                    <a:pt x="608" y="1174"/>
                  </a:cubicBezTo>
                  <a:close/>
                  <a:moveTo>
                    <a:pt x="593" y="1212"/>
                  </a:moveTo>
                  <a:cubicBezTo>
                    <a:pt x="592" y="1211"/>
                    <a:pt x="592" y="1210"/>
                    <a:pt x="592" y="1209"/>
                  </a:cubicBezTo>
                  <a:cubicBezTo>
                    <a:pt x="591" y="1210"/>
                    <a:pt x="592" y="1213"/>
                    <a:pt x="593" y="1213"/>
                  </a:cubicBezTo>
                  <a:cubicBezTo>
                    <a:pt x="593" y="1213"/>
                    <a:pt x="593" y="1213"/>
                    <a:pt x="593" y="1212"/>
                  </a:cubicBezTo>
                  <a:close/>
                  <a:moveTo>
                    <a:pt x="193" y="939"/>
                  </a:moveTo>
                  <a:cubicBezTo>
                    <a:pt x="193" y="940"/>
                    <a:pt x="188" y="938"/>
                    <a:pt x="190" y="941"/>
                  </a:cubicBezTo>
                  <a:cubicBezTo>
                    <a:pt x="192" y="942"/>
                    <a:pt x="196" y="941"/>
                    <a:pt x="197" y="940"/>
                  </a:cubicBezTo>
                  <a:cubicBezTo>
                    <a:pt x="196" y="939"/>
                    <a:pt x="195" y="938"/>
                    <a:pt x="193" y="939"/>
                  </a:cubicBezTo>
                  <a:close/>
                  <a:moveTo>
                    <a:pt x="537" y="959"/>
                  </a:moveTo>
                  <a:cubicBezTo>
                    <a:pt x="537" y="959"/>
                    <a:pt x="536" y="957"/>
                    <a:pt x="536" y="956"/>
                  </a:cubicBezTo>
                  <a:cubicBezTo>
                    <a:pt x="539" y="955"/>
                    <a:pt x="539" y="959"/>
                    <a:pt x="537" y="959"/>
                  </a:cubicBezTo>
                  <a:close/>
                  <a:moveTo>
                    <a:pt x="16" y="757"/>
                  </a:moveTo>
                  <a:cubicBezTo>
                    <a:pt x="17" y="758"/>
                    <a:pt x="15" y="758"/>
                    <a:pt x="15" y="758"/>
                  </a:cubicBezTo>
                  <a:cubicBezTo>
                    <a:pt x="15" y="758"/>
                    <a:pt x="13" y="759"/>
                    <a:pt x="13" y="758"/>
                  </a:cubicBezTo>
                  <a:cubicBezTo>
                    <a:pt x="13" y="758"/>
                    <a:pt x="16" y="757"/>
                    <a:pt x="16" y="757"/>
                  </a:cubicBezTo>
                  <a:close/>
                  <a:moveTo>
                    <a:pt x="4" y="723"/>
                  </a:moveTo>
                  <a:cubicBezTo>
                    <a:pt x="4" y="723"/>
                    <a:pt x="5" y="721"/>
                    <a:pt x="6" y="721"/>
                  </a:cubicBezTo>
                  <a:cubicBezTo>
                    <a:pt x="6" y="720"/>
                    <a:pt x="5" y="720"/>
                    <a:pt x="5" y="719"/>
                  </a:cubicBezTo>
                  <a:cubicBezTo>
                    <a:pt x="6" y="719"/>
                    <a:pt x="6" y="719"/>
                    <a:pt x="7" y="718"/>
                  </a:cubicBezTo>
                  <a:cubicBezTo>
                    <a:pt x="7" y="718"/>
                    <a:pt x="7" y="718"/>
                    <a:pt x="8" y="717"/>
                  </a:cubicBezTo>
                  <a:cubicBezTo>
                    <a:pt x="8" y="716"/>
                    <a:pt x="7" y="715"/>
                    <a:pt x="5" y="714"/>
                  </a:cubicBezTo>
                  <a:cubicBezTo>
                    <a:pt x="5" y="713"/>
                    <a:pt x="10" y="712"/>
                    <a:pt x="11" y="711"/>
                  </a:cubicBezTo>
                  <a:cubicBezTo>
                    <a:pt x="11" y="711"/>
                    <a:pt x="12" y="712"/>
                    <a:pt x="13" y="712"/>
                  </a:cubicBezTo>
                  <a:cubicBezTo>
                    <a:pt x="13" y="712"/>
                    <a:pt x="14" y="713"/>
                    <a:pt x="14" y="713"/>
                  </a:cubicBezTo>
                  <a:cubicBezTo>
                    <a:pt x="15" y="713"/>
                    <a:pt x="16" y="712"/>
                    <a:pt x="17" y="712"/>
                  </a:cubicBezTo>
                  <a:cubicBezTo>
                    <a:pt x="17" y="713"/>
                    <a:pt x="17" y="714"/>
                    <a:pt x="17" y="715"/>
                  </a:cubicBezTo>
                  <a:cubicBezTo>
                    <a:pt x="18" y="717"/>
                    <a:pt x="20" y="717"/>
                    <a:pt x="22" y="718"/>
                  </a:cubicBezTo>
                  <a:cubicBezTo>
                    <a:pt x="23" y="719"/>
                    <a:pt x="24" y="718"/>
                    <a:pt x="24" y="720"/>
                  </a:cubicBezTo>
                  <a:cubicBezTo>
                    <a:pt x="24" y="721"/>
                    <a:pt x="22" y="721"/>
                    <a:pt x="21" y="721"/>
                  </a:cubicBezTo>
                  <a:cubicBezTo>
                    <a:pt x="21" y="721"/>
                    <a:pt x="17" y="721"/>
                    <a:pt x="17" y="721"/>
                  </a:cubicBezTo>
                  <a:cubicBezTo>
                    <a:pt x="17" y="721"/>
                    <a:pt x="15" y="721"/>
                    <a:pt x="14" y="721"/>
                  </a:cubicBezTo>
                  <a:cubicBezTo>
                    <a:pt x="13" y="721"/>
                    <a:pt x="14" y="721"/>
                    <a:pt x="13" y="722"/>
                  </a:cubicBezTo>
                  <a:cubicBezTo>
                    <a:pt x="11" y="724"/>
                    <a:pt x="9" y="724"/>
                    <a:pt x="8" y="726"/>
                  </a:cubicBezTo>
                  <a:cubicBezTo>
                    <a:pt x="8" y="726"/>
                    <a:pt x="4" y="730"/>
                    <a:pt x="4" y="729"/>
                  </a:cubicBezTo>
                  <a:cubicBezTo>
                    <a:pt x="4" y="726"/>
                    <a:pt x="8" y="726"/>
                    <a:pt x="9" y="725"/>
                  </a:cubicBezTo>
                  <a:cubicBezTo>
                    <a:pt x="9" y="723"/>
                    <a:pt x="4" y="726"/>
                    <a:pt x="4" y="723"/>
                  </a:cubicBezTo>
                  <a:close/>
                  <a:moveTo>
                    <a:pt x="3" y="729"/>
                  </a:moveTo>
                  <a:cubicBezTo>
                    <a:pt x="2" y="729"/>
                    <a:pt x="0" y="729"/>
                    <a:pt x="2" y="728"/>
                  </a:cubicBezTo>
                  <a:cubicBezTo>
                    <a:pt x="3" y="728"/>
                    <a:pt x="4" y="728"/>
                    <a:pt x="3" y="729"/>
                  </a:cubicBezTo>
                  <a:close/>
                  <a:moveTo>
                    <a:pt x="653" y="852"/>
                  </a:moveTo>
                  <a:cubicBezTo>
                    <a:pt x="653" y="853"/>
                    <a:pt x="653" y="854"/>
                    <a:pt x="652" y="855"/>
                  </a:cubicBezTo>
                  <a:cubicBezTo>
                    <a:pt x="652" y="855"/>
                    <a:pt x="652" y="856"/>
                    <a:pt x="651" y="857"/>
                  </a:cubicBezTo>
                  <a:cubicBezTo>
                    <a:pt x="651" y="859"/>
                    <a:pt x="651" y="862"/>
                    <a:pt x="650" y="864"/>
                  </a:cubicBezTo>
                  <a:cubicBezTo>
                    <a:pt x="649" y="866"/>
                    <a:pt x="647" y="868"/>
                    <a:pt x="646" y="870"/>
                  </a:cubicBezTo>
                  <a:cubicBezTo>
                    <a:pt x="646" y="871"/>
                    <a:pt x="647" y="872"/>
                    <a:pt x="646" y="873"/>
                  </a:cubicBezTo>
                  <a:cubicBezTo>
                    <a:pt x="645" y="873"/>
                    <a:pt x="645" y="871"/>
                    <a:pt x="645" y="871"/>
                  </a:cubicBezTo>
                  <a:cubicBezTo>
                    <a:pt x="644" y="871"/>
                    <a:pt x="645" y="870"/>
                    <a:pt x="645" y="870"/>
                  </a:cubicBezTo>
                  <a:cubicBezTo>
                    <a:pt x="641" y="870"/>
                    <a:pt x="641" y="865"/>
                    <a:pt x="641" y="863"/>
                  </a:cubicBezTo>
                  <a:cubicBezTo>
                    <a:pt x="642" y="859"/>
                    <a:pt x="643" y="857"/>
                    <a:pt x="645" y="855"/>
                  </a:cubicBezTo>
                  <a:cubicBezTo>
                    <a:pt x="645" y="854"/>
                    <a:pt x="646" y="852"/>
                    <a:pt x="647" y="852"/>
                  </a:cubicBezTo>
                  <a:cubicBezTo>
                    <a:pt x="647" y="850"/>
                    <a:pt x="649" y="850"/>
                    <a:pt x="650" y="849"/>
                  </a:cubicBezTo>
                  <a:cubicBezTo>
                    <a:pt x="651" y="848"/>
                    <a:pt x="654" y="849"/>
                    <a:pt x="654" y="850"/>
                  </a:cubicBezTo>
                  <a:cubicBezTo>
                    <a:pt x="654" y="851"/>
                    <a:pt x="653" y="851"/>
                    <a:pt x="653" y="852"/>
                  </a:cubicBezTo>
                  <a:close/>
                  <a:moveTo>
                    <a:pt x="379" y="971"/>
                  </a:moveTo>
                  <a:cubicBezTo>
                    <a:pt x="381" y="973"/>
                    <a:pt x="384" y="977"/>
                    <a:pt x="382" y="980"/>
                  </a:cubicBezTo>
                  <a:cubicBezTo>
                    <a:pt x="381" y="983"/>
                    <a:pt x="379" y="983"/>
                    <a:pt x="376" y="984"/>
                  </a:cubicBezTo>
                  <a:cubicBezTo>
                    <a:pt x="375" y="984"/>
                    <a:pt x="374" y="985"/>
                    <a:pt x="373" y="985"/>
                  </a:cubicBezTo>
                  <a:cubicBezTo>
                    <a:pt x="371" y="985"/>
                    <a:pt x="370" y="983"/>
                    <a:pt x="370" y="982"/>
                  </a:cubicBezTo>
                  <a:cubicBezTo>
                    <a:pt x="368" y="979"/>
                    <a:pt x="368" y="975"/>
                    <a:pt x="369" y="972"/>
                  </a:cubicBezTo>
                  <a:cubicBezTo>
                    <a:pt x="369" y="970"/>
                    <a:pt x="369" y="968"/>
                    <a:pt x="369" y="966"/>
                  </a:cubicBezTo>
                  <a:cubicBezTo>
                    <a:pt x="370" y="964"/>
                    <a:pt x="371" y="962"/>
                    <a:pt x="371" y="960"/>
                  </a:cubicBezTo>
                  <a:cubicBezTo>
                    <a:pt x="371" y="960"/>
                    <a:pt x="371" y="960"/>
                    <a:pt x="371" y="960"/>
                  </a:cubicBezTo>
                  <a:cubicBezTo>
                    <a:pt x="369" y="958"/>
                    <a:pt x="372" y="959"/>
                    <a:pt x="372" y="959"/>
                  </a:cubicBezTo>
                  <a:cubicBezTo>
                    <a:pt x="372" y="960"/>
                    <a:pt x="372" y="960"/>
                    <a:pt x="371" y="960"/>
                  </a:cubicBezTo>
                  <a:cubicBezTo>
                    <a:pt x="372" y="961"/>
                    <a:pt x="372" y="961"/>
                    <a:pt x="372" y="961"/>
                  </a:cubicBezTo>
                  <a:cubicBezTo>
                    <a:pt x="373" y="959"/>
                    <a:pt x="376" y="962"/>
                    <a:pt x="376" y="963"/>
                  </a:cubicBezTo>
                  <a:cubicBezTo>
                    <a:pt x="376" y="966"/>
                    <a:pt x="379" y="968"/>
                    <a:pt x="379" y="971"/>
                  </a:cubicBezTo>
                  <a:close/>
                  <a:moveTo>
                    <a:pt x="684" y="787"/>
                  </a:moveTo>
                  <a:cubicBezTo>
                    <a:pt x="684" y="787"/>
                    <a:pt x="683" y="787"/>
                    <a:pt x="683" y="787"/>
                  </a:cubicBezTo>
                  <a:cubicBezTo>
                    <a:pt x="680" y="786"/>
                    <a:pt x="685" y="784"/>
                    <a:pt x="685" y="784"/>
                  </a:cubicBezTo>
                  <a:cubicBezTo>
                    <a:pt x="688" y="785"/>
                    <a:pt x="686" y="787"/>
                    <a:pt x="684" y="787"/>
                  </a:cubicBezTo>
                  <a:close/>
                  <a:moveTo>
                    <a:pt x="684" y="760"/>
                  </a:moveTo>
                  <a:cubicBezTo>
                    <a:pt x="684" y="761"/>
                    <a:pt x="683" y="760"/>
                    <a:pt x="683" y="760"/>
                  </a:cubicBezTo>
                  <a:cubicBezTo>
                    <a:pt x="684" y="760"/>
                    <a:pt x="684" y="760"/>
                    <a:pt x="684" y="760"/>
                  </a:cubicBezTo>
                  <a:close/>
                  <a:moveTo>
                    <a:pt x="248" y="9"/>
                  </a:moveTo>
                  <a:cubicBezTo>
                    <a:pt x="250" y="5"/>
                    <a:pt x="262" y="8"/>
                    <a:pt x="259" y="11"/>
                  </a:cubicBezTo>
                  <a:cubicBezTo>
                    <a:pt x="259" y="12"/>
                    <a:pt x="258" y="13"/>
                    <a:pt x="257" y="13"/>
                  </a:cubicBezTo>
                  <a:cubicBezTo>
                    <a:pt x="256" y="14"/>
                    <a:pt x="256" y="14"/>
                    <a:pt x="255" y="13"/>
                  </a:cubicBezTo>
                  <a:cubicBezTo>
                    <a:pt x="255" y="13"/>
                    <a:pt x="255" y="13"/>
                    <a:pt x="255" y="13"/>
                  </a:cubicBezTo>
                  <a:cubicBezTo>
                    <a:pt x="254" y="13"/>
                    <a:pt x="254" y="14"/>
                    <a:pt x="253" y="13"/>
                  </a:cubicBezTo>
                  <a:cubicBezTo>
                    <a:pt x="252" y="13"/>
                    <a:pt x="251" y="12"/>
                    <a:pt x="251" y="10"/>
                  </a:cubicBezTo>
                  <a:cubicBezTo>
                    <a:pt x="250" y="10"/>
                    <a:pt x="250" y="10"/>
                    <a:pt x="249" y="10"/>
                  </a:cubicBezTo>
                  <a:cubicBezTo>
                    <a:pt x="249" y="10"/>
                    <a:pt x="248" y="9"/>
                    <a:pt x="248" y="9"/>
                  </a:cubicBezTo>
                  <a:close/>
                  <a:moveTo>
                    <a:pt x="261" y="38"/>
                  </a:moveTo>
                  <a:cubicBezTo>
                    <a:pt x="261" y="36"/>
                    <a:pt x="261" y="31"/>
                    <a:pt x="264" y="31"/>
                  </a:cubicBezTo>
                  <a:cubicBezTo>
                    <a:pt x="267" y="30"/>
                    <a:pt x="269" y="34"/>
                    <a:pt x="270" y="37"/>
                  </a:cubicBezTo>
                  <a:cubicBezTo>
                    <a:pt x="270" y="38"/>
                    <a:pt x="270" y="38"/>
                    <a:pt x="270" y="39"/>
                  </a:cubicBezTo>
                  <a:cubicBezTo>
                    <a:pt x="269" y="39"/>
                    <a:pt x="269" y="40"/>
                    <a:pt x="268" y="40"/>
                  </a:cubicBezTo>
                  <a:cubicBezTo>
                    <a:pt x="272" y="44"/>
                    <a:pt x="265" y="51"/>
                    <a:pt x="261" y="52"/>
                  </a:cubicBezTo>
                  <a:cubicBezTo>
                    <a:pt x="261" y="52"/>
                    <a:pt x="261" y="52"/>
                    <a:pt x="261" y="52"/>
                  </a:cubicBezTo>
                  <a:cubicBezTo>
                    <a:pt x="260" y="53"/>
                    <a:pt x="260" y="53"/>
                    <a:pt x="259" y="53"/>
                  </a:cubicBezTo>
                  <a:cubicBezTo>
                    <a:pt x="256" y="52"/>
                    <a:pt x="255" y="56"/>
                    <a:pt x="253" y="52"/>
                  </a:cubicBezTo>
                  <a:cubicBezTo>
                    <a:pt x="251" y="50"/>
                    <a:pt x="250" y="48"/>
                    <a:pt x="252" y="45"/>
                  </a:cubicBezTo>
                  <a:cubicBezTo>
                    <a:pt x="253" y="44"/>
                    <a:pt x="255" y="41"/>
                    <a:pt x="258" y="41"/>
                  </a:cubicBezTo>
                  <a:cubicBezTo>
                    <a:pt x="260" y="40"/>
                    <a:pt x="262" y="41"/>
                    <a:pt x="261" y="38"/>
                  </a:cubicBezTo>
                  <a:cubicBezTo>
                    <a:pt x="261" y="38"/>
                    <a:pt x="262" y="39"/>
                    <a:pt x="261" y="38"/>
                  </a:cubicBezTo>
                  <a:close/>
                  <a:moveTo>
                    <a:pt x="246" y="13"/>
                  </a:moveTo>
                  <a:cubicBezTo>
                    <a:pt x="246" y="12"/>
                    <a:pt x="249" y="14"/>
                    <a:pt x="249" y="15"/>
                  </a:cubicBezTo>
                  <a:cubicBezTo>
                    <a:pt x="248" y="17"/>
                    <a:pt x="245" y="14"/>
                    <a:pt x="246" y="13"/>
                  </a:cubicBezTo>
                  <a:close/>
                  <a:moveTo>
                    <a:pt x="246" y="11"/>
                  </a:moveTo>
                  <a:cubicBezTo>
                    <a:pt x="246" y="11"/>
                    <a:pt x="247" y="10"/>
                    <a:pt x="247" y="11"/>
                  </a:cubicBezTo>
                  <a:cubicBezTo>
                    <a:pt x="247" y="11"/>
                    <a:pt x="246" y="12"/>
                    <a:pt x="246" y="11"/>
                  </a:cubicBezTo>
                  <a:close/>
                  <a:moveTo>
                    <a:pt x="344" y="277"/>
                  </a:moveTo>
                  <a:cubicBezTo>
                    <a:pt x="343" y="277"/>
                    <a:pt x="343" y="277"/>
                    <a:pt x="344" y="277"/>
                  </a:cubicBezTo>
                  <a:cubicBezTo>
                    <a:pt x="344" y="276"/>
                    <a:pt x="344" y="276"/>
                    <a:pt x="344" y="277"/>
                  </a:cubicBezTo>
                  <a:cubicBezTo>
                    <a:pt x="344" y="277"/>
                    <a:pt x="344" y="277"/>
                    <a:pt x="344" y="277"/>
                  </a:cubicBezTo>
                  <a:close/>
                  <a:moveTo>
                    <a:pt x="314" y="289"/>
                  </a:moveTo>
                  <a:cubicBezTo>
                    <a:pt x="314" y="288"/>
                    <a:pt x="313" y="287"/>
                    <a:pt x="312" y="286"/>
                  </a:cubicBezTo>
                  <a:cubicBezTo>
                    <a:pt x="314" y="286"/>
                    <a:pt x="314" y="286"/>
                    <a:pt x="314" y="289"/>
                  </a:cubicBezTo>
                  <a:close/>
                  <a:moveTo>
                    <a:pt x="344" y="284"/>
                  </a:moveTo>
                  <a:cubicBezTo>
                    <a:pt x="346" y="283"/>
                    <a:pt x="349" y="287"/>
                    <a:pt x="345" y="286"/>
                  </a:cubicBezTo>
                  <a:cubicBezTo>
                    <a:pt x="343" y="286"/>
                    <a:pt x="341" y="284"/>
                    <a:pt x="344" y="284"/>
                  </a:cubicBezTo>
                  <a:close/>
                  <a:moveTo>
                    <a:pt x="248" y="53"/>
                  </a:moveTo>
                  <a:cubicBezTo>
                    <a:pt x="248" y="54"/>
                    <a:pt x="248" y="56"/>
                    <a:pt x="247" y="57"/>
                  </a:cubicBezTo>
                  <a:cubicBezTo>
                    <a:pt x="246" y="58"/>
                    <a:pt x="245" y="58"/>
                    <a:pt x="244" y="59"/>
                  </a:cubicBezTo>
                  <a:cubicBezTo>
                    <a:pt x="243" y="61"/>
                    <a:pt x="243" y="64"/>
                    <a:pt x="241" y="65"/>
                  </a:cubicBezTo>
                  <a:cubicBezTo>
                    <a:pt x="238" y="67"/>
                    <a:pt x="238" y="63"/>
                    <a:pt x="236" y="63"/>
                  </a:cubicBezTo>
                  <a:cubicBezTo>
                    <a:pt x="234" y="62"/>
                    <a:pt x="233" y="65"/>
                    <a:pt x="231" y="64"/>
                  </a:cubicBezTo>
                  <a:cubicBezTo>
                    <a:pt x="228" y="62"/>
                    <a:pt x="229" y="56"/>
                    <a:pt x="229" y="53"/>
                  </a:cubicBezTo>
                  <a:cubicBezTo>
                    <a:pt x="230" y="51"/>
                    <a:pt x="230" y="48"/>
                    <a:pt x="232" y="47"/>
                  </a:cubicBezTo>
                  <a:cubicBezTo>
                    <a:pt x="233" y="47"/>
                    <a:pt x="234" y="46"/>
                    <a:pt x="234" y="47"/>
                  </a:cubicBezTo>
                  <a:cubicBezTo>
                    <a:pt x="235" y="47"/>
                    <a:pt x="234" y="48"/>
                    <a:pt x="233" y="48"/>
                  </a:cubicBezTo>
                  <a:cubicBezTo>
                    <a:pt x="237" y="48"/>
                    <a:pt x="240" y="48"/>
                    <a:pt x="243" y="46"/>
                  </a:cubicBezTo>
                  <a:cubicBezTo>
                    <a:pt x="246" y="45"/>
                    <a:pt x="247" y="44"/>
                    <a:pt x="248" y="48"/>
                  </a:cubicBezTo>
                  <a:cubicBezTo>
                    <a:pt x="249" y="50"/>
                    <a:pt x="249" y="52"/>
                    <a:pt x="248" y="53"/>
                  </a:cubicBezTo>
                  <a:close/>
                  <a:moveTo>
                    <a:pt x="302" y="282"/>
                  </a:moveTo>
                  <a:cubicBezTo>
                    <a:pt x="302" y="279"/>
                    <a:pt x="305" y="277"/>
                    <a:pt x="308" y="277"/>
                  </a:cubicBezTo>
                  <a:cubicBezTo>
                    <a:pt x="310" y="278"/>
                    <a:pt x="311" y="280"/>
                    <a:pt x="312" y="282"/>
                  </a:cubicBezTo>
                  <a:cubicBezTo>
                    <a:pt x="314" y="286"/>
                    <a:pt x="312" y="285"/>
                    <a:pt x="309" y="286"/>
                  </a:cubicBezTo>
                  <a:cubicBezTo>
                    <a:pt x="308" y="287"/>
                    <a:pt x="307" y="287"/>
                    <a:pt x="306" y="288"/>
                  </a:cubicBezTo>
                  <a:cubicBezTo>
                    <a:pt x="305" y="288"/>
                    <a:pt x="305" y="289"/>
                    <a:pt x="304" y="289"/>
                  </a:cubicBezTo>
                  <a:cubicBezTo>
                    <a:pt x="304" y="288"/>
                    <a:pt x="303" y="288"/>
                    <a:pt x="303" y="287"/>
                  </a:cubicBezTo>
                  <a:cubicBezTo>
                    <a:pt x="303" y="288"/>
                    <a:pt x="302" y="288"/>
                    <a:pt x="302" y="289"/>
                  </a:cubicBezTo>
                  <a:cubicBezTo>
                    <a:pt x="302" y="286"/>
                    <a:pt x="302" y="284"/>
                    <a:pt x="302" y="282"/>
                  </a:cubicBezTo>
                  <a:close/>
                  <a:moveTo>
                    <a:pt x="222" y="13"/>
                  </a:moveTo>
                  <a:cubicBezTo>
                    <a:pt x="221" y="12"/>
                    <a:pt x="223" y="11"/>
                    <a:pt x="223" y="11"/>
                  </a:cubicBezTo>
                  <a:cubicBezTo>
                    <a:pt x="225" y="10"/>
                    <a:pt x="224" y="14"/>
                    <a:pt x="222" y="13"/>
                  </a:cubicBezTo>
                  <a:close/>
                  <a:moveTo>
                    <a:pt x="221" y="30"/>
                  </a:moveTo>
                  <a:cubicBezTo>
                    <a:pt x="221" y="30"/>
                    <a:pt x="221" y="30"/>
                    <a:pt x="222" y="30"/>
                  </a:cubicBezTo>
                  <a:cubicBezTo>
                    <a:pt x="222" y="30"/>
                    <a:pt x="222" y="30"/>
                    <a:pt x="221" y="30"/>
                  </a:cubicBezTo>
                  <a:close/>
                  <a:moveTo>
                    <a:pt x="222" y="16"/>
                  </a:moveTo>
                  <a:cubicBezTo>
                    <a:pt x="222" y="15"/>
                    <a:pt x="222" y="16"/>
                    <a:pt x="222" y="16"/>
                  </a:cubicBezTo>
                  <a:cubicBezTo>
                    <a:pt x="222" y="16"/>
                    <a:pt x="222" y="16"/>
                    <a:pt x="221" y="16"/>
                  </a:cubicBezTo>
                  <a:cubicBezTo>
                    <a:pt x="221" y="16"/>
                    <a:pt x="221" y="16"/>
                    <a:pt x="222" y="16"/>
                  </a:cubicBezTo>
                  <a:close/>
                  <a:moveTo>
                    <a:pt x="231" y="82"/>
                  </a:moveTo>
                  <a:cubicBezTo>
                    <a:pt x="231" y="83"/>
                    <a:pt x="230" y="83"/>
                    <a:pt x="230" y="83"/>
                  </a:cubicBezTo>
                  <a:cubicBezTo>
                    <a:pt x="230" y="83"/>
                    <a:pt x="223" y="81"/>
                    <a:pt x="227" y="78"/>
                  </a:cubicBezTo>
                  <a:cubicBezTo>
                    <a:pt x="229" y="77"/>
                    <a:pt x="232" y="76"/>
                    <a:pt x="233" y="79"/>
                  </a:cubicBezTo>
                  <a:cubicBezTo>
                    <a:pt x="233" y="80"/>
                    <a:pt x="231" y="82"/>
                    <a:pt x="231" y="82"/>
                  </a:cubicBezTo>
                  <a:close/>
                  <a:moveTo>
                    <a:pt x="222" y="33"/>
                  </a:moveTo>
                  <a:cubicBezTo>
                    <a:pt x="224" y="32"/>
                    <a:pt x="223" y="36"/>
                    <a:pt x="221" y="34"/>
                  </a:cubicBezTo>
                  <a:cubicBezTo>
                    <a:pt x="220" y="33"/>
                    <a:pt x="221" y="33"/>
                    <a:pt x="222" y="33"/>
                  </a:cubicBezTo>
                  <a:close/>
                  <a:moveTo>
                    <a:pt x="1132" y="430"/>
                  </a:moveTo>
                  <a:cubicBezTo>
                    <a:pt x="1131" y="430"/>
                    <a:pt x="1131" y="430"/>
                    <a:pt x="1131" y="429"/>
                  </a:cubicBezTo>
                  <a:cubicBezTo>
                    <a:pt x="1131" y="429"/>
                    <a:pt x="1132" y="430"/>
                    <a:pt x="1132" y="430"/>
                  </a:cubicBezTo>
                  <a:close/>
                  <a:moveTo>
                    <a:pt x="224" y="82"/>
                  </a:moveTo>
                  <a:cubicBezTo>
                    <a:pt x="223" y="82"/>
                    <a:pt x="222" y="83"/>
                    <a:pt x="222" y="82"/>
                  </a:cubicBezTo>
                  <a:cubicBezTo>
                    <a:pt x="221" y="80"/>
                    <a:pt x="225" y="81"/>
                    <a:pt x="225" y="83"/>
                  </a:cubicBezTo>
                  <a:cubicBezTo>
                    <a:pt x="226" y="85"/>
                    <a:pt x="224" y="84"/>
                    <a:pt x="224" y="82"/>
                  </a:cubicBezTo>
                  <a:close/>
                  <a:moveTo>
                    <a:pt x="210" y="62"/>
                  </a:moveTo>
                  <a:cubicBezTo>
                    <a:pt x="209" y="61"/>
                    <a:pt x="210" y="60"/>
                    <a:pt x="210" y="60"/>
                  </a:cubicBezTo>
                  <a:cubicBezTo>
                    <a:pt x="210" y="61"/>
                    <a:pt x="211" y="61"/>
                    <a:pt x="210" y="62"/>
                  </a:cubicBezTo>
                  <a:close/>
                  <a:moveTo>
                    <a:pt x="214" y="68"/>
                  </a:moveTo>
                  <a:cubicBezTo>
                    <a:pt x="214" y="69"/>
                    <a:pt x="213" y="71"/>
                    <a:pt x="214" y="73"/>
                  </a:cubicBezTo>
                  <a:cubicBezTo>
                    <a:pt x="212" y="75"/>
                    <a:pt x="215" y="78"/>
                    <a:pt x="211" y="78"/>
                  </a:cubicBezTo>
                  <a:cubicBezTo>
                    <a:pt x="211" y="79"/>
                    <a:pt x="210" y="78"/>
                    <a:pt x="210" y="78"/>
                  </a:cubicBezTo>
                  <a:cubicBezTo>
                    <a:pt x="209" y="78"/>
                    <a:pt x="208" y="78"/>
                    <a:pt x="207" y="78"/>
                  </a:cubicBezTo>
                  <a:cubicBezTo>
                    <a:pt x="204" y="76"/>
                    <a:pt x="206" y="76"/>
                    <a:pt x="207" y="74"/>
                  </a:cubicBezTo>
                  <a:cubicBezTo>
                    <a:pt x="207" y="72"/>
                    <a:pt x="205" y="70"/>
                    <a:pt x="206" y="68"/>
                  </a:cubicBezTo>
                  <a:cubicBezTo>
                    <a:pt x="207" y="66"/>
                    <a:pt x="209" y="68"/>
                    <a:pt x="211" y="67"/>
                  </a:cubicBezTo>
                  <a:cubicBezTo>
                    <a:pt x="212" y="67"/>
                    <a:pt x="211" y="66"/>
                    <a:pt x="213" y="66"/>
                  </a:cubicBezTo>
                  <a:cubicBezTo>
                    <a:pt x="213" y="66"/>
                    <a:pt x="214" y="68"/>
                    <a:pt x="214" y="68"/>
                  </a:cubicBezTo>
                  <a:cubicBezTo>
                    <a:pt x="214" y="68"/>
                    <a:pt x="214" y="67"/>
                    <a:pt x="214" y="68"/>
                  </a:cubicBezTo>
                  <a:close/>
                  <a:moveTo>
                    <a:pt x="207" y="66"/>
                  </a:moveTo>
                  <a:cubicBezTo>
                    <a:pt x="207" y="66"/>
                    <a:pt x="202" y="64"/>
                    <a:pt x="205" y="64"/>
                  </a:cubicBezTo>
                  <a:cubicBezTo>
                    <a:pt x="207" y="64"/>
                    <a:pt x="207" y="66"/>
                    <a:pt x="207" y="66"/>
                  </a:cubicBezTo>
                  <a:close/>
                  <a:moveTo>
                    <a:pt x="220" y="74"/>
                  </a:moveTo>
                  <a:cubicBezTo>
                    <a:pt x="219" y="75"/>
                    <a:pt x="221" y="76"/>
                    <a:pt x="220" y="77"/>
                  </a:cubicBezTo>
                  <a:cubicBezTo>
                    <a:pt x="219" y="77"/>
                    <a:pt x="217" y="76"/>
                    <a:pt x="217" y="75"/>
                  </a:cubicBezTo>
                  <a:cubicBezTo>
                    <a:pt x="214" y="73"/>
                    <a:pt x="215" y="71"/>
                    <a:pt x="214" y="68"/>
                  </a:cubicBezTo>
                  <a:cubicBezTo>
                    <a:pt x="215" y="65"/>
                    <a:pt x="212" y="63"/>
                    <a:pt x="214" y="62"/>
                  </a:cubicBezTo>
                  <a:cubicBezTo>
                    <a:pt x="216" y="61"/>
                    <a:pt x="220" y="61"/>
                    <a:pt x="221" y="61"/>
                  </a:cubicBezTo>
                  <a:cubicBezTo>
                    <a:pt x="224" y="62"/>
                    <a:pt x="226" y="63"/>
                    <a:pt x="227" y="65"/>
                  </a:cubicBezTo>
                  <a:cubicBezTo>
                    <a:pt x="229" y="67"/>
                    <a:pt x="228" y="69"/>
                    <a:pt x="225" y="68"/>
                  </a:cubicBezTo>
                  <a:cubicBezTo>
                    <a:pt x="225" y="68"/>
                    <a:pt x="224" y="67"/>
                    <a:pt x="224" y="68"/>
                  </a:cubicBezTo>
                  <a:cubicBezTo>
                    <a:pt x="223" y="69"/>
                    <a:pt x="221" y="69"/>
                    <a:pt x="221" y="70"/>
                  </a:cubicBezTo>
                  <a:cubicBezTo>
                    <a:pt x="220" y="71"/>
                    <a:pt x="222" y="71"/>
                    <a:pt x="223" y="72"/>
                  </a:cubicBezTo>
                  <a:cubicBezTo>
                    <a:pt x="224" y="75"/>
                    <a:pt x="220" y="74"/>
                    <a:pt x="220" y="74"/>
                  </a:cubicBezTo>
                  <a:close/>
                  <a:moveTo>
                    <a:pt x="439" y="179"/>
                  </a:moveTo>
                  <a:cubicBezTo>
                    <a:pt x="440" y="181"/>
                    <a:pt x="437" y="181"/>
                    <a:pt x="436" y="180"/>
                  </a:cubicBezTo>
                  <a:cubicBezTo>
                    <a:pt x="437" y="179"/>
                    <a:pt x="439" y="178"/>
                    <a:pt x="439" y="179"/>
                  </a:cubicBezTo>
                  <a:close/>
                  <a:moveTo>
                    <a:pt x="442" y="98"/>
                  </a:moveTo>
                  <a:cubicBezTo>
                    <a:pt x="441" y="98"/>
                    <a:pt x="441" y="98"/>
                    <a:pt x="441" y="98"/>
                  </a:cubicBezTo>
                  <a:cubicBezTo>
                    <a:pt x="440" y="96"/>
                    <a:pt x="444" y="96"/>
                    <a:pt x="442" y="98"/>
                  </a:cubicBezTo>
                  <a:close/>
                  <a:moveTo>
                    <a:pt x="429" y="183"/>
                  </a:moveTo>
                  <a:cubicBezTo>
                    <a:pt x="429" y="181"/>
                    <a:pt x="429" y="180"/>
                    <a:pt x="430" y="179"/>
                  </a:cubicBezTo>
                  <a:cubicBezTo>
                    <a:pt x="432" y="178"/>
                    <a:pt x="432" y="173"/>
                    <a:pt x="435" y="175"/>
                  </a:cubicBezTo>
                  <a:cubicBezTo>
                    <a:pt x="437" y="176"/>
                    <a:pt x="436" y="178"/>
                    <a:pt x="435" y="179"/>
                  </a:cubicBezTo>
                  <a:cubicBezTo>
                    <a:pt x="434" y="180"/>
                    <a:pt x="432" y="180"/>
                    <a:pt x="431" y="181"/>
                  </a:cubicBezTo>
                  <a:cubicBezTo>
                    <a:pt x="431" y="181"/>
                    <a:pt x="429" y="186"/>
                    <a:pt x="429" y="183"/>
                  </a:cubicBezTo>
                  <a:close/>
                  <a:moveTo>
                    <a:pt x="409" y="243"/>
                  </a:moveTo>
                  <a:cubicBezTo>
                    <a:pt x="410" y="244"/>
                    <a:pt x="410" y="244"/>
                    <a:pt x="410" y="245"/>
                  </a:cubicBezTo>
                  <a:cubicBezTo>
                    <a:pt x="409" y="244"/>
                    <a:pt x="409" y="244"/>
                    <a:pt x="409" y="243"/>
                  </a:cubicBezTo>
                  <a:close/>
                  <a:moveTo>
                    <a:pt x="408" y="252"/>
                  </a:moveTo>
                  <a:cubicBezTo>
                    <a:pt x="407" y="252"/>
                    <a:pt x="406" y="254"/>
                    <a:pt x="405" y="252"/>
                  </a:cubicBezTo>
                  <a:cubicBezTo>
                    <a:pt x="405" y="249"/>
                    <a:pt x="407" y="251"/>
                    <a:pt x="408" y="252"/>
                  </a:cubicBezTo>
                  <a:close/>
                  <a:moveTo>
                    <a:pt x="441" y="175"/>
                  </a:moveTo>
                  <a:cubicBezTo>
                    <a:pt x="442" y="173"/>
                    <a:pt x="442" y="173"/>
                    <a:pt x="443" y="174"/>
                  </a:cubicBezTo>
                  <a:cubicBezTo>
                    <a:pt x="443" y="175"/>
                    <a:pt x="443" y="176"/>
                    <a:pt x="443" y="176"/>
                  </a:cubicBezTo>
                  <a:cubicBezTo>
                    <a:pt x="442" y="176"/>
                    <a:pt x="441" y="176"/>
                    <a:pt x="441" y="175"/>
                  </a:cubicBezTo>
                  <a:close/>
                  <a:moveTo>
                    <a:pt x="409" y="252"/>
                  </a:moveTo>
                  <a:cubicBezTo>
                    <a:pt x="408" y="248"/>
                    <a:pt x="411" y="251"/>
                    <a:pt x="412" y="252"/>
                  </a:cubicBezTo>
                  <a:cubicBezTo>
                    <a:pt x="411" y="252"/>
                    <a:pt x="409" y="254"/>
                    <a:pt x="409" y="252"/>
                  </a:cubicBezTo>
                  <a:close/>
                  <a:moveTo>
                    <a:pt x="408" y="261"/>
                  </a:moveTo>
                  <a:cubicBezTo>
                    <a:pt x="409" y="261"/>
                    <a:pt x="407" y="261"/>
                    <a:pt x="408" y="261"/>
                  </a:cubicBezTo>
                  <a:cubicBezTo>
                    <a:pt x="408" y="261"/>
                    <a:pt x="407" y="260"/>
                    <a:pt x="408" y="261"/>
                  </a:cubicBezTo>
                  <a:close/>
                  <a:moveTo>
                    <a:pt x="438" y="35"/>
                  </a:moveTo>
                  <a:cubicBezTo>
                    <a:pt x="436" y="33"/>
                    <a:pt x="439" y="31"/>
                    <a:pt x="441" y="30"/>
                  </a:cubicBezTo>
                  <a:cubicBezTo>
                    <a:pt x="443" y="30"/>
                    <a:pt x="444" y="30"/>
                    <a:pt x="446" y="30"/>
                  </a:cubicBezTo>
                  <a:cubicBezTo>
                    <a:pt x="448" y="31"/>
                    <a:pt x="448" y="31"/>
                    <a:pt x="448" y="33"/>
                  </a:cubicBezTo>
                  <a:cubicBezTo>
                    <a:pt x="448" y="35"/>
                    <a:pt x="447" y="37"/>
                    <a:pt x="445" y="37"/>
                  </a:cubicBezTo>
                  <a:cubicBezTo>
                    <a:pt x="444" y="38"/>
                    <a:pt x="444" y="38"/>
                    <a:pt x="443" y="37"/>
                  </a:cubicBezTo>
                  <a:cubicBezTo>
                    <a:pt x="441" y="37"/>
                    <a:pt x="439" y="37"/>
                    <a:pt x="438" y="35"/>
                  </a:cubicBezTo>
                  <a:cubicBezTo>
                    <a:pt x="438" y="35"/>
                    <a:pt x="438" y="36"/>
                    <a:pt x="439" y="36"/>
                  </a:cubicBezTo>
                  <a:cubicBezTo>
                    <a:pt x="438" y="36"/>
                    <a:pt x="438" y="36"/>
                    <a:pt x="438" y="35"/>
                  </a:cubicBezTo>
                  <a:close/>
                  <a:moveTo>
                    <a:pt x="455" y="78"/>
                  </a:moveTo>
                  <a:cubicBezTo>
                    <a:pt x="455" y="78"/>
                    <a:pt x="456" y="78"/>
                    <a:pt x="456" y="78"/>
                  </a:cubicBezTo>
                  <a:cubicBezTo>
                    <a:pt x="455" y="79"/>
                    <a:pt x="455" y="79"/>
                    <a:pt x="455" y="79"/>
                  </a:cubicBezTo>
                  <a:cubicBezTo>
                    <a:pt x="455" y="78"/>
                    <a:pt x="455" y="78"/>
                    <a:pt x="455" y="78"/>
                  </a:cubicBezTo>
                  <a:close/>
                  <a:moveTo>
                    <a:pt x="455" y="75"/>
                  </a:moveTo>
                  <a:cubicBezTo>
                    <a:pt x="455" y="76"/>
                    <a:pt x="454" y="75"/>
                    <a:pt x="454" y="75"/>
                  </a:cubicBezTo>
                  <a:cubicBezTo>
                    <a:pt x="453" y="75"/>
                    <a:pt x="450" y="74"/>
                    <a:pt x="452" y="74"/>
                  </a:cubicBezTo>
                  <a:cubicBezTo>
                    <a:pt x="453" y="73"/>
                    <a:pt x="455" y="74"/>
                    <a:pt x="455" y="75"/>
                  </a:cubicBezTo>
                  <a:close/>
                  <a:moveTo>
                    <a:pt x="462" y="80"/>
                  </a:moveTo>
                  <a:cubicBezTo>
                    <a:pt x="460" y="79"/>
                    <a:pt x="458" y="78"/>
                    <a:pt x="457" y="76"/>
                  </a:cubicBezTo>
                  <a:cubicBezTo>
                    <a:pt x="456" y="75"/>
                    <a:pt x="457" y="73"/>
                    <a:pt x="455" y="72"/>
                  </a:cubicBezTo>
                  <a:cubicBezTo>
                    <a:pt x="453" y="71"/>
                    <a:pt x="452" y="72"/>
                    <a:pt x="454" y="70"/>
                  </a:cubicBezTo>
                  <a:cubicBezTo>
                    <a:pt x="455" y="69"/>
                    <a:pt x="458" y="70"/>
                    <a:pt x="459" y="72"/>
                  </a:cubicBezTo>
                  <a:cubicBezTo>
                    <a:pt x="460" y="70"/>
                    <a:pt x="459" y="69"/>
                    <a:pt x="458" y="68"/>
                  </a:cubicBezTo>
                  <a:cubicBezTo>
                    <a:pt x="456" y="68"/>
                    <a:pt x="455" y="69"/>
                    <a:pt x="453" y="69"/>
                  </a:cubicBezTo>
                  <a:cubicBezTo>
                    <a:pt x="452" y="69"/>
                    <a:pt x="452" y="68"/>
                    <a:pt x="450" y="68"/>
                  </a:cubicBezTo>
                  <a:cubicBezTo>
                    <a:pt x="452" y="66"/>
                    <a:pt x="451" y="67"/>
                    <a:pt x="453" y="67"/>
                  </a:cubicBezTo>
                  <a:cubicBezTo>
                    <a:pt x="453" y="67"/>
                    <a:pt x="456" y="67"/>
                    <a:pt x="455" y="65"/>
                  </a:cubicBezTo>
                  <a:cubicBezTo>
                    <a:pt x="454" y="65"/>
                    <a:pt x="454" y="66"/>
                    <a:pt x="453" y="65"/>
                  </a:cubicBezTo>
                  <a:cubicBezTo>
                    <a:pt x="452" y="65"/>
                    <a:pt x="452" y="65"/>
                    <a:pt x="451" y="64"/>
                  </a:cubicBezTo>
                  <a:cubicBezTo>
                    <a:pt x="452" y="64"/>
                    <a:pt x="452" y="64"/>
                    <a:pt x="453" y="64"/>
                  </a:cubicBezTo>
                  <a:cubicBezTo>
                    <a:pt x="453" y="64"/>
                    <a:pt x="454" y="63"/>
                    <a:pt x="453" y="63"/>
                  </a:cubicBezTo>
                  <a:cubicBezTo>
                    <a:pt x="454" y="62"/>
                    <a:pt x="455" y="62"/>
                    <a:pt x="456" y="61"/>
                  </a:cubicBezTo>
                  <a:cubicBezTo>
                    <a:pt x="456" y="61"/>
                    <a:pt x="455" y="61"/>
                    <a:pt x="455" y="61"/>
                  </a:cubicBezTo>
                  <a:cubicBezTo>
                    <a:pt x="456" y="61"/>
                    <a:pt x="456" y="56"/>
                    <a:pt x="456" y="56"/>
                  </a:cubicBezTo>
                  <a:cubicBezTo>
                    <a:pt x="457" y="54"/>
                    <a:pt x="460" y="50"/>
                    <a:pt x="459" y="49"/>
                  </a:cubicBezTo>
                  <a:cubicBezTo>
                    <a:pt x="459" y="49"/>
                    <a:pt x="457" y="52"/>
                    <a:pt x="456" y="51"/>
                  </a:cubicBezTo>
                  <a:cubicBezTo>
                    <a:pt x="454" y="50"/>
                    <a:pt x="455" y="48"/>
                    <a:pt x="456" y="47"/>
                  </a:cubicBezTo>
                  <a:cubicBezTo>
                    <a:pt x="457" y="46"/>
                    <a:pt x="458" y="45"/>
                    <a:pt x="459" y="43"/>
                  </a:cubicBezTo>
                  <a:cubicBezTo>
                    <a:pt x="460" y="41"/>
                    <a:pt x="460" y="41"/>
                    <a:pt x="461" y="40"/>
                  </a:cubicBezTo>
                  <a:cubicBezTo>
                    <a:pt x="462" y="39"/>
                    <a:pt x="462" y="39"/>
                    <a:pt x="464" y="38"/>
                  </a:cubicBezTo>
                  <a:cubicBezTo>
                    <a:pt x="465" y="37"/>
                    <a:pt x="467" y="36"/>
                    <a:pt x="469" y="35"/>
                  </a:cubicBezTo>
                  <a:cubicBezTo>
                    <a:pt x="470" y="34"/>
                    <a:pt x="471" y="33"/>
                    <a:pt x="473" y="32"/>
                  </a:cubicBezTo>
                  <a:cubicBezTo>
                    <a:pt x="473" y="31"/>
                    <a:pt x="475" y="30"/>
                    <a:pt x="475" y="30"/>
                  </a:cubicBezTo>
                  <a:cubicBezTo>
                    <a:pt x="474" y="30"/>
                    <a:pt x="471" y="30"/>
                    <a:pt x="472" y="28"/>
                  </a:cubicBezTo>
                  <a:cubicBezTo>
                    <a:pt x="474" y="28"/>
                    <a:pt x="480" y="27"/>
                    <a:pt x="477" y="31"/>
                  </a:cubicBezTo>
                  <a:cubicBezTo>
                    <a:pt x="477" y="31"/>
                    <a:pt x="477" y="31"/>
                    <a:pt x="477" y="32"/>
                  </a:cubicBezTo>
                  <a:cubicBezTo>
                    <a:pt x="478" y="33"/>
                    <a:pt x="479" y="32"/>
                    <a:pt x="480" y="34"/>
                  </a:cubicBezTo>
                  <a:cubicBezTo>
                    <a:pt x="480" y="35"/>
                    <a:pt x="481" y="36"/>
                    <a:pt x="481" y="37"/>
                  </a:cubicBezTo>
                  <a:cubicBezTo>
                    <a:pt x="482" y="37"/>
                    <a:pt x="482" y="38"/>
                    <a:pt x="482" y="39"/>
                  </a:cubicBezTo>
                  <a:cubicBezTo>
                    <a:pt x="482" y="39"/>
                    <a:pt x="482" y="39"/>
                    <a:pt x="483" y="40"/>
                  </a:cubicBezTo>
                  <a:cubicBezTo>
                    <a:pt x="483" y="40"/>
                    <a:pt x="483" y="41"/>
                    <a:pt x="483" y="42"/>
                  </a:cubicBezTo>
                  <a:cubicBezTo>
                    <a:pt x="484" y="44"/>
                    <a:pt x="486" y="45"/>
                    <a:pt x="487" y="47"/>
                  </a:cubicBezTo>
                  <a:cubicBezTo>
                    <a:pt x="490" y="48"/>
                    <a:pt x="490" y="48"/>
                    <a:pt x="490" y="51"/>
                  </a:cubicBezTo>
                  <a:cubicBezTo>
                    <a:pt x="491" y="53"/>
                    <a:pt x="491" y="53"/>
                    <a:pt x="490" y="54"/>
                  </a:cubicBezTo>
                  <a:cubicBezTo>
                    <a:pt x="490" y="54"/>
                    <a:pt x="489" y="54"/>
                    <a:pt x="489" y="54"/>
                  </a:cubicBezTo>
                  <a:cubicBezTo>
                    <a:pt x="488" y="54"/>
                    <a:pt x="488" y="55"/>
                    <a:pt x="488" y="55"/>
                  </a:cubicBezTo>
                  <a:cubicBezTo>
                    <a:pt x="487" y="55"/>
                    <a:pt x="487" y="55"/>
                    <a:pt x="486" y="55"/>
                  </a:cubicBezTo>
                  <a:cubicBezTo>
                    <a:pt x="486" y="56"/>
                    <a:pt x="486" y="57"/>
                    <a:pt x="486" y="58"/>
                  </a:cubicBezTo>
                  <a:cubicBezTo>
                    <a:pt x="486" y="60"/>
                    <a:pt x="486" y="61"/>
                    <a:pt x="486" y="63"/>
                  </a:cubicBezTo>
                  <a:cubicBezTo>
                    <a:pt x="487" y="64"/>
                    <a:pt x="486" y="66"/>
                    <a:pt x="486" y="67"/>
                  </a:cubicBezTo>
                  <a:cubicBezTo>
                    <a:pt x="487" y="67"/>
                    <a:pt x="487" y="67"/>
                    <a:pt x="487" y="67"/>
                  </a:cubicBezTo>
                  <a:cubicBezTo>
                    <a:pt x="488" y="68"/>
                    <a:pt x="488" y="68"/>
                    <a:pt x="487" y="69"/>
                  </a:cubicBezTo>
                  <a:cubicBezTo>
                    <a:pt x="487" y="69"/>
                    <a:pt x="487" y="69"/>
                    <a:pt x="487" y="69"/>
                  </a:cubicBezTo>
                  <a:cubicBezTo>
                    <a:pt x="488" y="69"/>
                    <a:pt x="488" y="69"/>
                    <a:pt x="488" y="70"/>
                  </a:cubicBezTo>
                  <a:cubicBezTo>
                    <a:pt x="487" y="70"/>
                    <a:pt x="486" y="70"/>
                    <a:pt x="486" y="71"/>
                  </a:cubicBezTo>
                  <a:cubicBezTo>
                    <a:pt x="486" y="72"/>
                    <a:pt x="485" y="71"/>
                    <a:pt x="485" y="71"/>
                  </a:cubicBezTo>
                  <a:cubicBezTo>
                    <a:pt x="484" y="72"/>
                    <a:pt x="483" y="72"/>
                    <a:pt x="482" y="72"/>
                  </a:cubicBezTo>
                  <a:cubicBezTo>
                    <a:pt x="482" y="72"/>
                    <a:pt x="481" y="72"/>
                    <a:pt x="481" y="72"/>
                  </a:cubicBezTo>
                  <a:cubicBezTo>
                    <a:pt x="480" y="72"/>
                    <a:pt x="479" y="72"/>
                    <a:pt x="478" y="72"/>
                  </a:cubicBezTo>
                  <a:cubicBezTo>
                    <a:pt x="477" y="73"/>
                    <a:pt x="476" y="72"/>
                    <a:pt x="475" y="72"/>
                  </a:cubicBezTo>
                  <a:cubicBezTo>
                    <a:pt x="474" y="73"/>
                    <a:pt x="473" y="74"/>
                    <a:pt x="472" y="74"/>
                  </a:cubicBezTo>
                  <a:cubicBezTo>
                    <a:pt x="472" y="75"/>
                    <a:pt x="471" y="75"/>
                    <a:pt x="470" y="75"/>
                  </a:cubicBezTo>
                  <a:cubicBezTo>
                    <a:pt x="467" y="75"/>
                    <a:pt x="467" y="78"/>
                    <a:pt x="464" y="79"/>
                  </a:cubicBezTo>
                  <a:cubicBezTo>
                    <a:pt x="464" y="80"/>
                    <a:pt x="462" y="79"/>
                    <a:pt x="462" y="80"/>
                  </a:cubicBezTo>
                  <a:close/>
                  <a:moveTo>
                    <a:pt x="451" y="78"/>
                  </a:moveTo>
                  <a:cubicBezTo>
                    <a:pt x="455" y="79"/>
                    <a:pt x="458" y="80"/>
                    <a:pt x="462" y="80"/>
                  </a:cubicBezTo>
                  <a:cubicBezTo>
                    <a:pt x="460" y="82"/>
                    <a:pt x="463" y="82"/>
                    <a:pt x="463" y="83"/>
                  </a:cubicBezTo>
                  <a:cubicBezTo>
                    <a:pt x="465" y="85"/>
                    <a:pt x="463" y="87"/>
                    <a:pt x="462" y="88"/>
                  </a:cubicBezTo>
                  <a:cubicBezTo>
                    <a:pt x="460" y="89"/>
                    <a:pt x="459" y="91"/>
                    <a:pt x="457" y="92"/>
                  </a:cubicBezTo>
                  <a:cubicBezTo>
                    <a:pt x="455" y="94"/>
                    <a:pt x="453" y="93"/>
                    <a:pt x="450" y="94"/>
                  </a:cubicBezTo>
                  <a:cubicBezTo>
                    <a:pt x="450" y="94"/>
                    <a:pt x="450" y="94"/>
                    <a:pt x="450" y="94"/>
                  </a:cubicBezTo>
                  <a:cubicBezTo>
                    <a:pt x="449" y="95"/>
                    <a:pt x="448" y="95"/>
                    <a:pt x="448" y="94"/>
                  </a:cubicBezTo>
                  <a:cubicBezTo>
                    <a:pt x="447" y="94"/>
                    <a:pt x="444" y="92"/>
                    <a:pt x="444" y="91"/>
                  </a:cubicBezTo>
                  <a:cubicBezTo>
                    <a:pt x="445" y="89"/>
                    <a:pt x="447" y="90"/>
                    <a:pt x="448" y="91"/>
                  </a:cubicBezTo>
                  <a:cubicBezTo>
                    <a:pt x="450" y="91"/>
                    <a:pt x="452" y="90"/>
                    <a:pt x="451" y="89"/>
                  </a:cubicBezTo>
                  <a:cubicBezTo>
                    <a:pt x="450" y="87"/>
                    <a:pt x="447" y="88"/>
                    <a:pt x="445" y="88"/>
                  </a:cubicBezTo>
                  <a:cubicBezTo>
                    <a:pt x="442" y="86"/>
                    <a:pt x="445" y="82"/>
                    <a:pt x="445" y="79"/>
                  </a:cubicBezTo>
                  <a:cubicBezTo>
                    <a:pt x="445" y="79"/>
                    <a:pt x="444" y="79"/>
                    <a:pt x="445" y="78"/>
                  </a:cubicBezTo>
                  <a:cubicBezTo>
                    <a:pt x="445" y="77"/>
                    <a:pt x="447" y="77"/>
                    <a:pt x="447" y="77"/>
                  </a:cubicBezTo>
                  <a:cubicBezTo>
                    <a:pt x="448" y="77"/>
                    <a:pt x="449" y="77"/>
                    <a:pt x="449" y="77"/>
                  </a:cubicBezTo>
                  <a:cubicBezTo>
                    <a:pt x="450" y="77"/>
                    <a:pt x="450" y="78"/>
                    <a:pt x="451" y="78"/>
                  </a:cubicBezTo>
                  <a:close/>
                  <a:moveTo>
                    <a:pt x="406" y="246"/>
                  </a:moveTo>
                  <a:cubicBezTo>
                    <a:pt x="406" y="246"/>
                    <a:pt x="406" y="246"/>
                    <a:pt x="405" y="246"/>
                  </a:cubicBezTo>
                  <a:cubicBezTo>
                    <a:pt x="408" y="244"/>
                    <a:pt x="408" y="247"/>
                    <a:pt x="406" y="246"/>
                  </a:cubicBezTo>
                  <a:close/>
                  <a:moveTo>
                    <a:pt x="381" y="233"/>
                  </a:moveTo>
                  <a:cubicBezTo>
                    <a:pt x="380" y="232"/>
                    <a:pt x="382" y="225"/>
                    <a:pt x="384" y="225"/>
                  </a:cubicBezTo>
                  <a:cubicBezTo>
                    <a:pt x="386" y="225"/>
                    <a:pt x="386" y="230"/>
                    <a:pt x="385" y="231"/>
                  </a:cubicBezTo>
                  <a:cubicBezTo>
                    <a:pt x="385" y="232"/>
                    <a:pt x="384" y="233"/>
                    <a:pt x="385" y="234"/>
                  </a:cubicBezTo>
                  <a:cubicBezTo>
                    <a:pt x="385" y="235"/>
                    <a:pt x="385" y="237"/>
                    <a:pt x="384" y="237"/>
                  </a:cubicBezTo>
                  <a:cubicBezTo>
                    <a:pt x="383" y="237"/>
                    <a:pt x="381" y="234"/>
                    <a:pt x="381" y="233"/>
                  </a:cubicBezTo>
                  <a:close/>
                  <a:moveTo>
                    <a:pt x="381" y="214"/>
                  </a:moveTo>
                  <a:cubicBezTo>
                    <a:pt x="382" y="213"/>
                    <a:pt x="383" y="213"/>
                    <a:pt x="383" y="214"/>
                  </a:cubicBezTo>
                  <a:cubicBezTo>
                    <a:pt x="384" y="214"/>
                    <a:pt x="384" y="215"/>
                    <a:pt x="384" y="215"/>
                  </a:cubicBezTo>
                  <a:cubicBezTo>
                    <a:pt x="385" y="216"/>
                    <a:pt x="386" y="216"/>
                    <a:pt x="387" y="216"/>
                  </a:cubicBezTo>
                  <a:cubicBezTo>
                    <a:pt x="386" y="216"/>
                    <a:pt x="381" y="216"/>
                    <a:pt x="381" y="214"/>
                  </a:cubicBezTo>
                  <a:close/>
                  <a:moveTo>
                    <a:pt x="363" y="44"/>
                  </a:moveTo>
                  <a:cubicBezTo>
                    <a:pt x="364" y="40"/>
                    <a:pt x="368" y="39"/>
                    <a:pt x="372" y="42"/>
                  </a:cubicBezTo>
                  <a:cubicBezTo>
                    <a:pt x="373" y="44"/>
                    <a:pt x="370" y="46"/>
                    <a:pt x="369" y="46"/>
                  </a:cubicBezTo>
                  <a:cubicBezTo>
                    <a:pt x="367" y="47"/>
                    <a:pt x="365" y="47"/>
                    <a:pt x="364" y="46"/>
                  </a:cubicBezTo>
                  <a:cubicBezTo>
                    <a:pt x="363" y="46"/>
                    <a:pt x="363" y="45"/>
                    <a:pt x="363" y="44"/>
                  </a:cubicBezTo>
                  <a:close/>
                  <a:moveTo>
                    <a:pt x="362" y="284"/>
                  </a:moveTo>
                  <a:cubicBezTo>
                    <a:pt x="362" y="282"/>
                    <a:pt x="365" y="282"/>
                    <a:pt x="366" y="284"/>
                  </a:cubicBezTo>
                  <a:cubicBezTo>
                    <a:pt x="364" y="284"/>
                    <a:pt x="363" y="283"/>
                    <a:pt x="362" y="284"/>
                  </a:cubicBezTo>
                  <a:close/>
                  <a:moveTo>
                    <a:pt x="362" y="294"/>
                  </a:moveTo>
                  <a:cubicBezTo>
                    <a:pt x="360" y="293"/>
                    <a:pt x="361" y="292"/>
                    <a:pt x="362" y="290"/>
                  </a:cubicBezTo>
                  <a:cubicBezTo>
                    <a:pt x="363" y="289"/>
                    <a:pt x="363" y="287"/>
                    <a:pt x="365" y="287"/>
                  </a:cubicBezTo>
                  <a:cubicBezTo>
                    <a:pt x="366" y="288"/>
                    <a:pt x="367" y="292"/>
                    <a:pt x="367" y="293"/>
                  </a:cubicBezTo>
                  <a:cubicBezTo>
                    <a:pt x="366" y="295"/>
                    <a:pt x="367" y="295"/>
                    <a:pt x="364" y="295"/>
                  </a:cubicBezTo>
                  <a:cubicBezTo>
                    <a:pt x="363" y="295"/>
                    <a:pt x="363" y="295"/>
                    <a:pt x="362" y="294"/>
                  </a:cubicBezTo>
                  <a:close/>
                  <a:moveTo>
                    <a:pt x="385" y="169"/>
                  </a:moveTo>
                  <a:cubicBezTo>
                    <a:pt x="384" y="168"/>
                    <a:pt x="385" y="167"/>
                    <a:pt x="386" y="167"/>
                  </a:cubicBezTo>
                  <a:cubicBezTo>
                    <a:pt x="386" y="167"/>
                    <a:pt x="388" y="169"/>
                    <a:pt x="388" y="169"/>
                  </a:cubicBezTo>
                  <a:cubicBezTo>
                    <a:pt x="388" y="169"/>
                    <a:pt x="388" y="169"/>
                    <a:pt x="388" y="169"/>
                  </a:cubicBezTo>
                  <a:cubicBezTo>
                    <a:pt x="387" y="169"/>
                    <a:pt x="386" y="170"/>
                    <a:pt x="385" y="169"/>
                  </a:cubicBezTo>
                  <a:close/>
                  <a:moveTo>
                    <a:pt x="366" y="250"/>
                  </a:moveTo>
                  <a:cubicBezTo>
                    <a:pt x="367" y="250"/>
                    <a:pt x="367" y="252"/>
                    <a:pt x="366" y="252"/>
                  </a:cubicBezTo>
                  <a:cubicBezTo>
                    <a:pt x="365" y="252"/>
                    <a:pt x="365" y="250"/>
                    <a:pt x="366" y="250"/>
                  </a:cubicBezTo>
                  <a:close/>
                  <a:moveTo>
                    <a:pt x="391" y="262"/>
                  </a:moveTo>
                  <a:cubicBezTo>
                    <a:pt x="391" y="261"/>
                    <a:pt x="392" y="262"/>
                    <a:pt x="394" y="262"/>
                  </a:cubicBezTo>
                  <a:cubicBezTo>
                    <a:pt x="393" y="263"/>
                    <a:pt x="390" y="263"/>
                    <a:pt x="391" y="262"/>
                  </a:cubicBezTo>
                  <a:close/>
                  <a:moveTo>
                    <a:pt x="397" y="265"/>
                  </a:moveTo>
                  <a:cubicBezTo>
                    <a:pt x="398" y="264"/>
                    <a:pt x="398" y="264"/>
                    <a:pt x="399" y="265"/>
                  </a:cubicBezTo>
                  <a:cubicBezTo>
                    <a:pt x="398" y="265"/>
                    <a:pt x="398" y="265"/>
                    <a:pt x="397" y="265"/>
                  </a:cubicBezTo>
                  <a:close/>
                  <a:moveTo>
                    <a:pt x="401" y="254"/>
                  </a:moveTo>
                  <a:cubicBezTo>
                    <a:pt x="401" y="253"/>
                    <a:pt x="401" y="252"/>
                    <a:pt x="402" y="252"/>
                  </a:cubicBezTo>
                  <a:cubicBezTo>
                    <a:pt x="402" y="253"/>
                    <a:pt x="402" y="253"/>
                    <a:pt x="401" y="254"/>
                  </a:cubicBezTo>
                  <a:close/>
                  <a:moveTo>
                    <a:pt x="343" y="94"/>
                  </a:moveTo>
                  <a:cubicBezTo>
                    <a:pt x="343" y="93"/>
                    <a:pt x="344" y="94"/>
                    <a:pt x="344" y="94"/>
                  </a:cubicBezTo>
                  <a:cubicBezTo>
                    <a:pt x="345" y="94"/>
                    <a:pt x="345" y="95"/>
                    <a:pt x="345" y="95"/>
                  </a:cubicBezTo>
                  <a:cubicBezTo>
                    <a:pt x="347" y="94"/>
                    <a:pt x="348" y="96"/>
                    <a:pt x="350" y="97"/>
                  </a:cubicBezTo>
                  <a:cubicBezTo>
                    <a:pt x="352" y="98"/>
                    <a:pt x="353" y="98"/>
                    <a:pt x="352" y="100"/>
                  </a:cubicBezTo>
                  <a:cubicBezTo>
                    <a:pt x="350" y="101"/>
                    <a:pt x="349" y="100"/>
                    <a:pt x="347" y="100"/>
                  </a:cubicBezTo>
                  <a:cubicBezTo>
                    <a:pt x="347" y="100"/>
                    <a:pt x="347" y="99"/>
                    <a:pt x="347" y="99"/>
                  </a:cubicBezTo>
                  <a:cubicBezTo>
                    <a:pt x="346" y="98"/>
                    <a:pt x="345" y="99"/>
                    <a:pt x="344" y="98"/>
                  </a:cubicBezTo>
                  <a:cubicBezTo>
                    <a:pt x="344" y="98"/>
                    <a:pt x="342" y="95"/>
                    <a:pt x="343" y="94"/>
                  </a:cubicBezTo>
                  <a:close/>
                  <a:moveTo>
                    <a:pt x="387" y="261"/>
                  </a:moveTo>
                  <a:cubicBezTo>
                    <a:pt x="389" y="261"/>
                    <a:pt x="389" y="263"/>
                    <a:pt x="388" y="263"/>
                  </a:cubicBezTo>
                  <a:cubicBezTo>
                    <a:pt x="386" y="263"/>
                    <a:pt x="386" y="261"/>
                    <a:pt x="387" y="261"/>
                  </a:cubicBezTo>
                  <a:close/>
                  <a:moveTo>
                    <a:pt x="407" y="255"/>
                  </a:moveTo>
                  <a:cubicBezTo>
                    <a:pt x="406" y="255"/>
                    <a:pt x="406" y="255"/>
                    <a:pt x="405" y="254"/>
                  </a:cubicBezTo>
                  <a:cubicBezTo>
                    <a:pt x="406" y="254"/>
                    <a:pt x="407" y="254"/>
                    <a:pt x="407" y="255"/>
                  </a:cubicBezTo>
                  <a:close/>
                  <a:moveTo>
                    <a:pt x="388" y="212"/>
                  </a:moveTo>
                  <a:cubicBezTo>
                    <a:pt x="389" y="213"/>
                    <a:pt x="393" y="213"/>
                    <a:pt x="391" y="215"/>
                  </a:cubicBezTo>
                  <a:cubicBezTo>
                    <a:pt x="390" y="215"/>
                    <a:pt x="386" y="215"/>
                    <a:pt x="386" y="214"/>
                  </a:cubicBezTo>
                  <a:cubicBezTo>
                    <a:pt x="385" y="212"/>
                    <a:pt x="388" y="213"/>
                    <a:pt x="388" y="212"/>
                  </a:cubicBezTo>
                  <a:close/>
                  <a:moveTo>
                    <a:pt x="225" y="19"/>
                  </a:moveTo>
                  <a:cubicBezTo>
                    <a:pt x="225" y="19"/>
                    <a:pt x="224" y="19"/>
                    <a:pt x="224" y="19"/>
                  </a:cubicBezTo>
                  <a:cubicBezTo>
                    <a:pt x="225" y="19"/>
                    <a:pt x="225" y="19"/>
                    <a:pt x="225" y="19"/>
                  </a:cubicBezTo>
                  <a:cubicBezTo>
                    <a:pt x="225" y="19"/>
                    <a:pt x="225" y="19"/>
                    <a:pt x="225" y="19"/>
                  </a:cubicBezTo>
                  <a:close/>
                  <a:moveTo>
                    <a:pt x="162" y="77"/>
                  </a:moveTo>
                  <a:cubicBezTo>
                    <a:pt x="163" y="78"/>
                    <a:pt x="163" y="81"/>
                    <a:pt x="161" y="80"/>
                  </a:cubicBezTo>
                  <a:cubicBezTo>
                    <a:pt x="161" y="80"/>
                    <a:pt x="161" y="80"/>
                    <a:pt x="161" y="80"/>
                  </a:cubicBezTo>
                  <a:cubicBezTo>
                    <a:pt x="160" y="81"/>
                    <a:pt x="159" y="79"/>
                    <a:pt x="160" y="79"/>
                  </a:cubicBezTo>
                  <a:cubicBezTo>
                    <a:pt x="161" y="78"/>
                    <a:pt x="161" y="76"/>
                    <a:pt x="162" y="77"/>
                  </a:cubicBezTo>
                  <a:close/>
                  <a:moveTo>
                    <a:pt x="279" y="333"/>
                  </a:moveTo>
                  <a:cubicBezTo>
                    <a:pt x="280" y="333"/>
                    <a:pt x="279" y="334"/>
                    <a:pt x="279" y="334"/>
                  </a:cubicBezTo>
                  <a:cubicBezTo>
                    <a:pt x="279" y="334"/>
                    <a:pt x="279" y="334"/>
                    <a:pt x="279" y="333"/>
                  </a:cubicBezTo>
                  <a:cubicBezTo>
                    <a:pt x="279" y="333"/>
                    <a:pt x="279" y="333"/>
                    <a:pt x="279" y="333"/>
                  </a:cubicBezTo>
                  <a:close/>
                  <a:moveTo>
                    <a:pt x="228" y="367"/>
                  </a:moveTo>
                  <a:cubicBezTo>
                    <a:pt x="229" y="367"/>
                    <a:pt x="230" y="367"/>
                    <a:pt x="229" y="369"/>
                  </a:cubicBezTo>
                  <a:cubicBezTo>
                    <a:pt x="229" y="368"/>
                    <a:pt x="229" y="367"/>
                    <a:pt x="228" y="367"/>
                  </a:cubicBezTo>
                  <a:close/>
                  <a:moveTo>
                    <a:pt x="181" y="72"/>
                  </a:moveTo>
                  <a:cubicBezTo>
                    <a:pt x="180" y="69"/>
                    <a:pt x="184" y="69"/>
                    <a:pt x="185" y="68"/>
                  </a:cubicBezTo>
                  <a:cubicBezTo>
                    <a:pt x="185" y="67"/>
                    <a:pt x="184" y="66"/>
                    <a:pt x="186" y="65"/>
                  </a:cubicBezTo>
                  <a:cubicBezTo>
                    <a:pt x="188" y="64"/>
                    <a:pt x="188" y="66"/>
                    <a:pt x="188" y="67"/>
                  </a:cubicBezTo>
                  <a:cubicBezTo>
                    <a:pt x="189" y="68"/>
                    <a:pt x="191" y="69"/>
                    <a:pt x="191" y="70"/>
                  </a:cubicBezTo>
                  <a:cubicBezTo>
                    <a:pt x="192" y="73"/>
                    <a:pt x="191" y="71"/>
                    <a:pt x="190" y="72"/>
                  </a:cubicBezTo>
                  <a:cubicBezTo>
                    <a:pt x="190" y="73"/>
                    <a:pt x="190" y="74"/>
                    <a:pt x="189" y="74"/>
                  </a:cubicBezTo>
                  <a:cubicBezTo>
                    <a:pt x="188" y="75"/>
                    <a:pt x="187" y="74"/>
                    <a:pt x="186" y="74"/>
                  </a:cubicBezTo>
                  <a:cubicBezTo>
                    <a:pt x="185" y="74"/>
                    <a:pt x="184" y="75"/>
                    <a:pt x="184" y="74"/>
                  </a:cubicBezTo>
                  <a:cubicBezTo>
                    <a:pt x="183" y="73"/>
                    <a:pt x="181" y="73"/>
                    <a:pt x="181" y="71"/>
                  </a:cubicBezTo>
                  <a:cubicBezTo>
                    <a:pt x="181" y="71"/>
                    <a:pt x="181" y="72"/>
                    <a:pt x="181" y="72"/>
                  </a:cubicBezTo>
                  <a:cubicBezTo>
                    <a:pt x="181" y="72"/>
                    <a:pt x="181" y="72"/>
                    <a:pt x="181" y="72"/>
                  </a:cubicBezTo>
                  <a:close/>
                  <a:moveTo>
                    <a:pt x="181" y="67"/>
                  </a:moveTo>
                  <a:cubicBezTo>
                    <a:pt x="181" y="67"/>
                    <a:pt x="181" y="67"/>
                    <a:pt x="181" y="66"/>
                  </a:cubicBezTo>
                  <a:cubicBezTo>
                    <a:pt x="181" y="66"/>
                    <a:pt x="183" y="67"/>
                    <a:pt x="183" y="67"/>
                  </a:cubicBezTo>
                  <a:cubicBezTo>
                    <a:pt x="182" y="68"/>
                    <a:pt x="181" y="68"/>
                    <a:pt x="181" y="67"/>
                  </a:cubicBezTo>
                  <a:close/>
                  <a:moveTo>
                    <a:pt x="214" y="341"/>
                  </a:moveTo>
                  <a:cubicBezTo>
                    <a:pt x="214" y="342"/>
                    <a:pt x="215" y="342"/>
                    <a:pt x="214" y="342"/>
                  </a:cubicBezTo>
                  <a:cubicBezTo>
                    <a:pt x="214" y="343"/>
                    <a:pt x="213" y="341"/>
                    <a:pt x="214" y="341"/>
                  </a:cubicBezTo>
                  <a:close/>
                  <a:moveTo>
                    <a:pt x="177" y="311"/>
                  </a:moveTo>
                  <a:cubicBezTo>
                    <a:pt x="178" y="306"/>
                    <a:pt x="181" y="310"/>
                    <a:pt x="183" y="310"/>
                  </a:cubicBezTo>
                  <a:cubicBezTo>
                    <a:pt x="184" y="309"/>
                    <a:pt x="185" y="305"/>
                    <a:pt x="185" y="304"/>
                  </a:cubicBezTo>
                  <a:cubicBezTo>
                    <a:pt x="185" y="302"/>
                    <a:pt x="186" y="299"/>
                    <a:pt x="188" y="298"/>
                  </a:cubicBezTo>
                  <a:cubicBezTo>
                    <a:pt x="187" y="298"/>
                    <a:pt x="187" y="298"/>
                    <a:pt x="186" y="299"/>
                  </a:cubicBezTo>
                  <a:cubicBezTo>
                    <a:pt x="185" y="296"/>
                    <a:pt x="188" y="298"/>
                    <a:pt x="188" y="296"/>
                  </a:cubicBezTo>
                  <a:cubicBezTo>
                    <a:pt x="185" y="296"/>
                    <a:pt x="183" y="297"/>
                    <a:pt x="184" y="294"/>
                  </a:cubicBezTo>
                  <a:cubicBezTo>
                    <a:pt x="185" y="291"/>
                    <a:pt x="186" y="292"/>
                    <a:pt x="188" y="291"/>
                  </a:cubicBezTo>
                  <a:cubicBezTo>
                    <a:pt x="188" y="289"/>
                    <a:pt x="188" y="289"/>
                    <a:pt x="190" y="289"/>
                  </a:cubicBezTo>
                  <a:cubicBezTo>
                    <a:pt x="189" y="287"/>
                    <a:pt x="188" y="285"/>
                    <a:pt x="190" y="283"/>
                  </a:cubicBezTo>
                  <a:cubicBezTo>
                    <a:pt x="190" y="283"/>
                    <a:pt x="191" y="284"/>
                    <a:pt x="191" y="283"/>
                  </a:cubicBezTo>
                  <a:cubicBezTo>
                    <a:pt x="191" y="283"/>
                    <a:pt x="192" y="282"/>
                    <a:pt x="192" y="282"/>
                  </a:cubicBezTo>
                  <a:cubicBezTo>
                    <a:pt x="193" y="282"/>
                    <a:pt x="194" y="282"/>
                    <a:pt x="196" y="282"/>
                  </a:cubicBezTo>
                  <a:cubicBezTo>
                    <a:pt x="196" y="282"/>
                    <a:pt x="196" y="281"/>
                    <a:pt x="197" y="281"/>
                  </a:cubicBezTo>
                  <a:cubicBezTo>
                    <a:pt x="196" y="280"/>
                    <a:pt x="195" y="281"/>
                    <a:pt x="195" y="280"/>
                  </a:cubicBezTo>
                  <a:cubicBezTo>
                    <a:pt x="195" y="279"/>
                    <a:pt x="197" y="279"/>
                    <a:pt x="197" y="277"/>
                  </a:cubicBezTo>
                  <a:cubicBezTo>
                    <a:pt x="195" y="277"/>
                    <a:pt x="197" y="274"/>
                    <a:pt x="198" y="274"/>
                  </a:cubicBezTo>
                  <a:cubicBezTo>
                    <a:pt x="199" y="274"/>
                    <a:pt x="199" y="274"/>
                    <a:pt x="200" y="274"/>
                  </a:cubicBezTo>
                  <a:cubicBezTo>
                    <a:pt x="202" y="273"/>
                    <a:pt x="200" y="272"/>
                    <a:pt x="199" y="272"/>
                  </a:cubicBezTo>
                  <a:cubicBezTo>
                    <a:pt x="198" y="272"/>
                    <a:pt x="197" y="274"/>
                    <a:pt x="195" y="274"/>
                  </a:cubicBezTo>
                  <a:cubicBezTo>
                    <a:pt x="195" y="274"/>
                    <a:pt x="193" y="273"/>
                    <a:pt x="192" y="272"/>
                  </a:cubicBezTo>
                  <a:cubicBezTo>
                    <a:pt x="192" y="270"/>
                    <a:pt x="193" y="271"/>
                    <a:pt x="194" y="270"/>
                  </a:cubicBezTo>
                  <a:cubicBezTo>
                    <a:pt x="195" y="269"/>
                    <a:pt x="195" y="267"/>
                    <a:pt x="197" y="267"/>
                  </a:cubicBezTo>
                  <a:cubicBezTo>
                    <a:pt x="197" y="267"/>
                    <a:pt x="197" y="267"/>
                    <a:pt x="197" y="267"/>
                  </a:cubicBezTo>
                  <a:cubicBezTo>
                    <a:pt x="197" y="266"/>
                    <a:pt x="199" y="266"/>
                    <a:pt x="199" y="266"/>
                  </a:cubicBezTo>
                  <a:cubicBezTo>
                    <a:pt x="200" y="265"/>
                    <a:pt x="199" y="266"/>
                    <a:pt x="199" y="265"/>
                  </a:cubicBezTo>
                  <a:cubicBezTo>
                    <a:pt x="199" y="264"/>
                    <a:pt x="198" y="265"/>
                    <a:pt x="199" y="264"/>
                  </a:cubicBezTo>
                  <a:cubicBezTo>
                    <a:pt x="199" y="263"/>
                    <a:pt x="200" y="262"/>
                    <a:pt x="200" y="262"/>
                  </a:cubicBezTo>
                  <a:cubicBezTo>
                    <a:pt x="200" y="262"/>
                    <a:pt x="201" y="261"/>
                    <a:pt x="201" y="261"/>
                  </a:cubicBezTo>
                  <a:cubicBezTo>
                    <a:pt x="202" y="261"/>
                    <a:pt x="205" y="263"/>
                    <a:pt x="206" y="263"/>
                  </a:cubicBezTo>
                  <a:cubicBezTo>
                    <a:pt x="206" y="263"/>
                    <a:pt x="206" y="264"/>
                    <a:pt x="206" y="264"/>
                  </a:cubicBezTo>
                  <a:cubicBezTo>
                    <a:pt x="207" y="264"/>
                    <a:pt x="209" y="264"/>
                    <a:pt x="210" y="264"/>
                  </a:cubicBezTo>
                  <a:cubicBezTo>
                    <a:pt x="210" y="263"/>
                    <a:pt x="207" y="263"/>
                    <a:pt x="206" y="262"/>
                  </a:cubicBezTo>
                  <a:cubicBezTo>
                    <a:pt x="205" y="261"/>
                    <a:pt x="203" y="260"/>
                    <a:pt x="202" y="259"/>
                  </a:cubicBezTo>
                  <a:cubicBezTo>
                    <a:pt x="203" y="259"/>
                    <a:pt x="206" y="258"/>
                    <a:pt x="206" y="257"/>
                  </a:cubicBezTo>
                  <a:cubicBezTo>
                    <a:pt x="206" y="257"/>
                    <a:pt x="201" y="254"/>
                    <a:pt x="204" y="255"/>
                  </a:cubicBezTo>
                  <a:cubicBezTo>
                    <a:pt x="205" y="254"/>
                    <a:pt x="208" y="254"/>
                    <a:pt x="208" y="253"/>
                  </a:cubicBezTo>
                  <a:cubicBezTo>
                    <a:pt x="207" y="251"/>
                    <a:pt x="203" y="251"/>
                    <a:pt x="205" y="249"/>
                  </a:cubicBezTo>
                  <a:cubicBezTo>
                    <a:pt x="206" y="248"/>
                    <a:pt x="209" y="247"/>
                    <a:pt x="211" y="248"/>
                  </a:cubicBezTo>
                  <a:cubicBezTo>
                    <a:pt x="212" y="248"/>
                    <a:pt x="213" y="248"/>
                    <a:pt x="214" y="248"/>
                  </a:cubicBezTo>
                  <a:cubicBezTo>
                    <a:pt x="213" y="247"/>
                    <a:pt x="212" y="248"/>
                    <a:pt x="211" y="247"/>
                  </a:cubicBezTo>
                  <a:cubicBezTo>
                    <a:pt x="211" y="246"/>
                    <a:pt x="212" y="245"/>
                    <a:pt x="210" y="245"/>
                  </a:cubicBezTo>
                  <a:cubicBezTo>
                    <a:pt x="210" y="245"/>
                    <a:pt x="208" y="246"/>
                    <a:pt x="207" y="245"/>
                  </a:cubicBezTo>
                  <a:cubicBezTo>
                    <a:pt x="207" y="244"/>
                    <a:pt x="209" y="242"/>
                    <a:pt x="210" y="242"/>
                  </a:cubicBezTo>
                  <a:cubicBezTo>
                    <a:pt x="210" y="243"/>
                    <a:pt x="209" y="240"/>
                    <a:pt x="210" y="240"/>
                  </a:cubicBezTo>
                  <a:cubicBezTo>
                    <a:pt x="209" y="239"/>
                    <a:pt x="207" y="240"/>
                    <a:pt x="206" y="241"/>
                  </a:cubicBezTo>
                  <a:cubicBezTo>
                    <a:pt x="207" y="239"/>
                    <a:pt x="205" y="237"/>
                    <a:pt x="207" y="235"/>
                  </a:cubicBezTo>
                  <a:cubicBezTo>
                    <a:pt x="210" y="233"/>
                    <a:pt x="210" y="238"/>
                    <a:pt x="211" y="238"/>
                  </a:cubicBezTo>
                  <a:cubicBezTo>
                    <a:pt x="212" y="237"/>
                    <a:pt x="212" y="237"/>
                    <a:pt x="212" y="236"/>
                  </a:cubicBezTo>
                  <a:cubicBezTo>
                    <a:pt x="212" y="235"/>
                    <a:pt x="212" y="235"/>
                    <a:pt x="213" y="235"/>
                  </a:cubicBezTo>
                  <a:cubicBezTo>
                    <a:pt x="213" y="234"/>
                    <a:pt x="214" y="233"/>
                    <a:pt x="214" y="233"/>
                  </a:cubicBezTo>
                  <a:cubicBezTo>
                    <a:pt x="211" y="231"/>
                    <a:pt x="215" y="228"/>
                    <a:pt x="216" y="230"/>
                  </a:cubicBezTo>
                  <a:cubicBezTo>
                    <a:pt x="217" y="230"/>
                    <a:pt x="219" y="232"/>
                    <a:pt x="220" y="231"/>
                  </a:cubicBezTo>
                  <a:cubicBezTo>
                    <a:pt x="220" y="230"/>
                    <a:pt x="219" y="229"/>
                    <a:pt x="219" y="228"/>
                  </a:cubicBezTo>
                  <a:cubicBezTo>
                    <a:pt x="218" y="224"/>
                    <a:pt x="221" y="226"/>
                    <a:pt x="223" y="224"/>
                  </a:cubicBezTo>
                  <a:cubicBezTo>
                    <a:pt x="224" y="223"/>
                    <a:pt x="222" y="224"/>
                    <a:pt x="222" y="223"/>
                  </a:cubicBezTo>
                  <a:cubicBezTo>
                    <a:pt x="222" y="222"/>
                    <a:pt x="221" y="223"/>
                    <a:pt x="221" y="222"/>
                  </a:cubicBezTo>
                  <a:cubicBezTo>
                    <a:pt x="221" y="222"/>
                    <a:pt x="223" y="222"/>
                    <a:pt x="223" y="221"/>
                  </a:cubicBezTo>
                  <a:cubicBezTo>
                    <a:pt x="224" y="221"/>
                    <a:pt x="225" y="220"/>
                    <a:pt x="226" y="219"/>
                  </a:cubicBezTo>
                  <a:cubicBezTo>
                    <a:pt x="227" y="217"/>
                    <a:pt x="226" y="216"/>
                    <a:pt x="229" y="216"/>
                  </a:cubicBezTo>
                  <a:cubicBezTo>
                    <a:pt x="228" y="216"/>
                    <a:pt x="227" y="216"/>
                    <a:pt x="227" y="215"/>
                  </a:cubicBezTo>
                  <a:cubicBezTo>
                    <a:pt x="227" y="215"/>
                    <a:pt x="229" y="214"/>
                    <a:pt x="229" y="214"/>
                  </a:cubicBezTo>
                  <a:cubicBezTo>
                    <a:pt x="230" y="214"/>
                    <a:pt x="228" y="216"/>
                    <a:pt x="230" y="216"/>
                  </a:cubicBezTo>
                  <a:cubicBezTo>
                    <a:pt x="230" y="214"/>
                    <a:pt x="238" y="214"/>
                    <a:pt x="237" y="212"/>
                  </a:cubicBezTo>
                  <a:cubicBezTo>
                    <a:pt x="234" y="212"/>
                    <a:pt x="236" y="210"/>
                    <a:pt x="237" y="209"/>
                  </a:cubicBezTo>
                  <a:cubicBezTo>
                    <a:pt x="240" y="209"/>
                    <a:pt x="238" y="211"/>
                    <a:pt x="238" y="212"/>
                  </a:cubicBezTo>
                  <a:cubicBezTo>
                    <a:pt x="238" y="214"/>
                    <a:pt x="242" y="211"/>
                    <a:pt x="243" y="209"/>
                  </a:cubicBezTo>
                  <a:cubicBezTo>
                    <a:pt x="242" y="208"/>
                    <a:pt x="241" y="209"/>
                    <a:pt x="241" y="207"/>
                  </a:cubicBezTo>
                  <a:cubicBezTo>
                    <a:pt x="241" y="206"/>
                    <a:pt x="243" y="205"/>
                    <a:pt x="244" y="205"/>
                  </a:cubicBezTo>
                  <a:cubicBezTo>
                    <a:pt x="246" y="204"/>
                    <a:pt x="247" y="205"/>
                    <a:pt x="249" y="205"/>
                  </a:cubicBezTo>
                  <a:cubicBezTo>
                    <a:pt x="249" y="205"/>
                    <a:pt x="250" y="205"/>
                    <a:pt x="251" y="205"/>
                  </a:cubicBezTo>
                  <a:cubicBezTo>
                    <a:pt x="251" y="206"/>
                    <a:pt x="250" y="207"/>
                    <a:pt x="251" y="208"/>
                  </a:cubicBezTo>
                  <a:cubicBezTo>
                    <a:pt x="252" y="207"/>
                    <a:pt x="253" y="207"/>
                    <a:pt x="253" y="205"/>
                  </a:cubicBezTo>
                  <a:cubicBezTo>
                    <a:pt x="254" y="205"/>
                    <a:pt x="254" y="207"/>
                    <a:pt x="254" y="207"/>
                  </a:cubicBezTo>
                  <a:cubicBezTo>
                    <a:pt x="255" y="207"/>
                    <a:pt x="256" y="206"/>
                    <a:pt x="256" y="205"/>
                  </a:cubicBezTo>
                  <a:cubicBezTo>
                    <a:pt x="257" y="205"/>
                    <a:pt x="258" y="204"/>
                    <a:pt x="259" y="204"/>
                  </a:cubicBezTo>
                  <a:cubicBezTo>
                    <a:pt x="260" y="203"/>
                    <a:pt x="260" y="204"/>
                    <a:pt x="261" y="204"/>
                  </a:cubicBezTo>
                  <a:cubicBezTo>
                    <a:pt x="263" y="203"/>
                    <a:pt x="264" y="203"/>
                    <a:pt x="265" y="201"/>
                  </a:cubicBezTo>
                  <a:cubicBezTo>
                    <a:pt x="266" y="201"/>
                    <a:pt x="268" y="197"/>
                    <a:pt x="269" y="199"/>
                  </a:cubicBezTo>
                  <a:cubicBezTo>
                    <a:pt x="269" y="199"/>
                    <a:pt x="269" y="200"/>
                    <a:pt x="269" y="200"/>
                  </a:cubicBezTo>
                  <a:cubicBezTo>
                    <a:pt x="271" y="198"/>
                    <a:pt x="271" y="197"/>
                    <a:pt x="273" y="197"/>
                  </a:cubicBezTo>
                  <a:cubicBezTo>
                    <a:pt x="274" y="197"/>
                    <a:pt x="274" y="198"/>
                    <a:pt x="275" y="198"/>
                  </a:cubicBezTo>
                  <a:cubicBezTo>
                    <a:pt x="276" y="197"/>
                    <a:pt x="275" y="196"/>
                    <a:pt x="275" y="195"/>
                  </a:cubicBezTo>
                  <a:cubicBezTo>
                    <a:pt x="275" y="194"/>
                    <a:pt x="274" y="194"/>
                    <a:pt x="274" y="193"/>
                  </a:cubicBezTo>
                  <a:cubicBezTo>
                    <a:pt x="274" y="192"/>
                    <a:pt x="276" y="191"/>
                    <a:pt x="276" y="190"/>
                  </a:cubicBezTo>
                  <a:cubicBezTo>
                    <a:pt x="278" y="189"/>
                    <a:pt x="281" y="186"/>
                    <a:pt x="283" y="186"/>
                  </a:cubicBezTo>
                  <a:cubicBezTo>
                    <a:pt x="284" y="185"/>
                    <a:pt x="285" y="184"/>
                    <a:pt x="287" y="183"/>
                  </a:cubicBezTo>
                  <a:cubicBezTo>
                    <a:pt x="288" y="183"/>
                    <a:pt x="290" y="184"/>
                    <a:pt x="292" y="184"/>
                  </a:cubicBezTo>
                  <a:cubicBezTo>
                    <a:pt x="292" y="185"/>
                    <a:pt x="293" y="187"/>
                    <a:pt x="294" y="188"/>
                  </a:cubicBezTo>
                  <a:cubicBezTo>
                    <a:pt x="295" y="190"/>
                    <a:pt x="295" y="191"/>
                    <a:pt x="295" y="193"/>
                  </a:cubicBezTo>
                  <a:cubicBezTo>
                    <a:pt x="294" y="197"/>
                    <a:pt x="293" y="199"/>
                    <a:pt x="291" y="202"/>
                  </a:cubicBezTo>
                  <a:cubicBezTo>
                    <a:pt x="291" y="203"/>
                    <a:pt x="290" y="204"/>
                    <a:pt x="290" y="204"/>
                  </a:cubicBezTo>
                  <a:cubicBezTo>
                    <a:pt x="290" y="204"/>
                    <a:pt x="290" y="206"/>
                    <a:pt x="290" y="205"/>
                  </a:cubicBezTo>
                  <a:cubicBezTo>
                    <a:pt x="289" y="206"/>
                    <a:pt x="287" y="206"/>
                    <a:pt x="286" y="207"/>
                  </a:cubicBezTo>
                  <a:cubicBezTo>
                    <a:pt x="285" y="208"/>
                    <a:pt x="283" y="210"/>
                    <a:pt x="281" y="211"/>
                  </a:cubicBezTo>
                  <a:cubicBezTo>
                    <a:pt x="280" y="211"/>
                    <a:pt x="278" y="213"/>
                    <a:pt x="276" y="213"/>
                  </a:cubicBezTo>
                  <a:cubicBezTo>
                    <a:pt x="276" y="213"/>
                    <a:pt x="275" y="214"/>
                    <a:pt x="275" y="214"/>
                  </a:cubicBezTo>
                  <a:cubicBezTo>
                    <a:pt x="274" y="214"/>
                    <a:pt x="274" y="214"/>
                    <a:pt x="274" y="214"/>
                  </a:cubicBezTo>
                  <a:cubicBezTo>
                    <a:pt x="273" y="215"/>
                    <a:pt x="272" y="215"/>
                    <a:pt x="272" y="215"/>
                  </a:cubicBezTo>
                  <a:cubicBezTo>
                    <a:pt x="271" y="217"/>
                    <a:pt x="270" y="217"/>
                    <a:pt x="269" y="217"/>
                  </a:cubicBezTo>
                  <a:cubicBezTo>
                    <a:pt x="268" y="217"/>
                    <a:pt x="268" y="217"/>
                    <a:pt x="268" y="217"/>
                  </a:cubicBezTo>
                  <a:cubicBezTo>
                    <a:pt x="267" y="218"/>
                    <a:pt x="267" y="219"/>
                    <a:pt x="266" y="219"/>
                  </a:cubicBezTo>
                  <a:cubicBezTo>
                    <a:pt x="265" y="220"/>
                    <a:pt x="264" y="220"/>
                    <a:pt x="263" y="220"/>
                  </a:cubicBezTo>
                  <a:cubicBezTo>
                    <a:pt x="262" y="222"/>
                    <a:pt x="260" y="221"/>
                    <a:pt x="259" y="222"/>
                  </a:cubicBezTo>
                  <a:cubicBezTo>
                    <a:pt x="258" y="223"/>
                    <a:pt x="258" y="224"/>
                    <a:pt x="257" y="224"/>
                  </a:cubicBezTo>
                  <a:cubicBezTo>
                    <a:pt x="256" y="224"/>
                    <a:pt x="255" y="225"/>
                    <a:pt x="254" y="225"/>
                  </a:cubicBezTo>
                  <a:cubicBezTo>
                    <a:pt x="254" y="225"/>
                    <a:pt x="253" y="226"/>
                    <a:pt x="252" y="226"/>
                  </a:cubicBezTo>
                  <a:cubicBezTo>
                    <a:pt x="251" y="227"/>
                    <a:pt x="249" y="228"/>
                    <a:pt x="248" y="228"/>
                  </a:cubicBezTo>
                  <a:cubicBezTo>
                    <a:pt x="247" y="228"/>
                    <a:pt x="248" y="229"/>
                    <a:pt x="247" y="230"/>
                  </a:cubicBezTo>
                  <a:cubicBezTo>
                    <a:pt x="245" y="232"/>
                    <a:pt x="245" y="236"/>
                    <a:pt x="244" y="231"/>
                  </a:cubicBezTo>
                  <a:cubicBezTo>
                    <a:pt x="243" y="232"/>
                    <a:pt x="243" y="233"/>
                    <a:pt x="242" y="234"/>
                  </a:cubicBezTo>
                  <a:cubicBezTo>
                    <a:pt x="242" y="234"/>
                    <a:pt x="241" y="234"/>
                    <a:pt x="240" y="234"/>
                  </a:cubicBezTo>
                  <a:cubicBezTo>
                    <a:pt x="240" y="235"/>
                    <a:pt x="240" y="236"/>
                    <a:pt x="240" y="237"/>
                  </a:cubicBezTo>
                  <a:cubicBezTo>
                    <a:pt x="240" y="237"/>
                    <a:pt x="240" y="239"/>
                    <a:pt x="239" y="239"/>
                  </a:cubicBezTo>
                  <a:cubicBezTo>
                    <a:pt x="239" y="239"/>
                    <a:pt x="238" y="237"/>
                    <a:pt x="238" y="237"/>
                  </a:cubicBezTo>
                  <a:cubicBezTo>
                    <a:pt x="238" y="237"/>
                    <a:pt x="238" y="237"/>
                    <a:pt x="238" y="237"/>
                  </a:cubicBezTo>
                  <a:cubicBezTo>
                    <a:pt x="238" y="238"/>
                    <a:pt x="237" y="240"/>
                    <a:pt x="235" y="240"/>
                  </a:cubicBezTo>
                  <a:cubicBezTo>
                    <a:pt x="236" y="241"/>
                    <a:pt x="238" y="240"/>
                    <a:pt x="239" y="242"/>
                  </a:cubicBezTo>
                  <a:cubicBezTo>
                    <a:pt x="239" y="244"/>
                    <a:pt x="237" y="243"/>
                    <a:pt x="236" y="243"/>
                  </a:cubicBezTo>
                  <a:cubicBezTo>
                    <a:pt x="235" y="244"/>
                    <a:pt x="236" y="244"/>
                    <a:pt x="236" y="245"/>
                  </a:cubicBezTo>
                  <a:cubicBezTo>
                    <a:pt x="236" y="247"/>
                    <a:pt x="235" y="247"/>
                    <a:pt x="232" y="247"/>
                  </a:cubicBezTo>
                  <a:cubicBezTo>
                    <a:pt x="232" y="248"/>
                    <a:pt x="234" y="248"/>
                    <a:pt x="233" y="250"/>
                  </a:cubicBezTo>
                  <a:cubicBezTo>
                    <a:pt x="231" y="251"/>
                    <a:pt x="230" y="248"/>
                    <a:pt x="229" y="247"/>
                  </a:cubicBezTo>
                  <a:cubicBezTo>
                    <a:pt x="229" y="248"/>
                    <a:pt x="229" y="253"/>
                    <a:pt x="228" y="254"/>
                  </a:cubicBezTo>
                  <a:cubicBezTo>
                    <a:pt x="227" y="255"/>
                    <a:pt x="226" y="252"/>
                    <a:pt x="224" y="252"/>
                  </a:cubicBezTo>
                  <a:cubicBezTo>
                    <a:pt x="224" y="253"/>
                    <a:pt x="225" y="255"/>
                    <a:pt x="226" y="256"/>
                  </a:cubicBezTo>
                  <a:cubicBezTo>
                    <a:pt x="226" y="258"/>
                    <a:pt x="225" y="259"/>
                    <a:pt x="224" y="260"/>
                  </a:cubicBezTo>
                  <a:cubicBezTo>
                    <a:pt x="223" y="261"/>
                    <a:pt x="223" y="261"/>
                    <a:pt x="222" y="262"/>
                  </a:cubicBezTo>
                  <a:cubicBezTo>
                    <a:pt x="222" y="263"/>
                    <a:pt x="223" y="264"/>
                    <a:pt x="222" y="265"/>
                  </a:cubicBezTo>
                  <a:cubicBezTo>
                    <a:pt x="220" y="267"/>
                    <a:pt x="218" y="261"/>
                    <a:pt x="218" y="260"/>
                  </a:cubicBezTo>
                  <a:cubicBezTo>
                    <a:pt x="216" y="258"/>
                    <a:pt x="220" y="266"/>
                    <a:pt x="220" y="266"/>
                  </a:cubicBezTo>
                  <a:cubicBezTo>
                    <a:pt x="220" y="267"/>
                    <a:pt x="221" y="271"/>
                    <a:pt x="219" y="271"/>
                  </a:cubicBezTo>
                  <a:cubicBezTo>
                    <a:pt x="218" y="271"/>
                    <a:pt x="216" y="267"/>
                    <a:pt x="215" y="268"/>
                  </a:cubicBezTo>
                  <a:cubicBezTo>
                    <a:pt x="214" y="269"/>
                    <a:pt x="217" y="271"/>
                    <a:pt x="218" y="272"/>
                  </a:cubicBezTo>
                  <a:cubicBezTo>
                    <a:pt x="218" y="273"/>
                    <a:pt x="218" y="274"/>
                    <a:pt x="217" y="275"/>
                  </a:cubicBezTo>
                  <a:cubicBezTo>
                    <a:pt x="216" y="276"/>
                    <a:pt x="214" y="275"/>
                    <a:pt x="213" y="274"/>
                  </a:cubicBezTo>
                  <a:cubicBezTo>
                    <a:pt x="213" y="274"/>
                    <a:pt x="212" y="274"/>
                    <a:pt x="212" y="275"/>
                  </a:cubicBezTo>
                  <a:cubicBezTo>
                    <a:pt x="214" y="276"/>
                    <a:pt x="217" y="277"/>
                    <a:pt x="215" y="279"/>
                  </a:cubicBezTo>
                  <a:cubicBezTo>
                    <a:pt x="215" y="280"/>
                    <a:pt x="214" y="280"/>
                    <a:pt x="213" y="281"/>
                  </a:cubicBezTo>
                  <a:cubicBezTo>
                    <a:pt x="213" y="281"/>
                    <a:pt x="212" y="283"/>
                    <a:pt x="212" y="282"/>
                  </a:cubicBezTo>
                  <a:cubicBezTo>
                    <a:pt x="211" y="282"/>
                    <a:pt x="211" y="282"/>
                    <a:pt x="210" y="282"/>
                  </a:cubicBezTo>
                  <a:cubicBezTo>
                    <a:pt x="209" y="282"/>
                    <a:pt x="208" y="282"/>
                    <a:pt x="207" y="280"/>
                  </a:cubicBezTo>
                  <a:cubicBezTo>
                    <a:pt x="207" y="281"/>
                    <a:pt x="207" y="281"/>
                    <a:pt x="207" y="281"/>
                  </a:cubicBezTo>
                  <a:cubicBezTo>
                    <a:pt x="207" y="281"/>
                    <a:pt x="206" y="282"/>
                    <a:pt x="206" y="282"/>
                  </a:cubicBezTo>
                  <a:cubicBezTo>
                    <a:pt x="206" y="282"/>
                    <a:pt x="207" y="282"/>
                    <a:pt x="207" y="283"/>
                  </a:cubicBezTo>
                  <a:cubicBezTo>
                    <a:pt x="208" y="283"/>
                    <a:pt x="210" y="283"/>
                    <a:pt x="211" y="284"/>
                  </a:cubicBezTo>
                  <a:cubicBezTo>
                    <a:pt x="211" y="286"/>
                    <a:pt x="210" y="287"/>
                    <a:pt x="209" y="287"/>
                  </a:cubicBezTo>
                  <a:cubicBezTo>
                    <a:pt x="211" y="288"/>
                    <a:pt x="209" y="289"/>
                    <a:pt x="208" y="289"/>
                  </a:cubicBezTo>
                  <a:cubicBezTo>
                    <a:pt x="210" y="292"/>
                    <a:pt x="209" y="293"/>
                    <a:pt x="205" y="294"/>
                  </a:cubicBezTo>
                  <a:cubicBezTo>
                    <a:pt x="207" y="294"/>
                    <a:pt x="207" y="296"/>
                    <a:pt x="205" y="297"/>
                  </a:cubicBezTo>
                  <a:cubicBezTo>
                    <a:pt x="205" y="297"/>
                    <a:pt x="205" y="297"/>
                    <a:pt x="205" y="297"/>
                  </a:cubicBezTo>
                  <a:cubicBezTo>
                    <a:pt x="205" y="298"/>
                    <a:pt x="205" y="300"/>
                    <a:pt x="204" y="300"/>
                  </a:cubicBezTo>
                  <a:cubicBezTo>
                    <a:pt x="204" y="301"/>
                    <a:pt x="204" y="300"/>
                    <a:pt x="203" y="301"/>
                  </a:cubicBezTo>
                  <a:cubicBezTo>
                    <a:pt x="203" y="301"/>
                    <a:pt x="204" y="302"/>
                    <a:pt x="204" y="302"/>
                  </a:cubicBezTo>
                  <a:cubicBezTo>
                    <a:pt x="204" y="303"/>
                    <a:pt x="204" y="305"/>
                    <a:pt x="204" y="306"/>
                  </a:cubicBezTo>
                  <a:cubicBezTo>
                    <a:pt x="204" y="308"/>
                    <a:pt x="203" y="311"/>
                    <a:pt x="203" y="312"/>
                  </a:cubicBezTo>
                  <a:cubicBezTo>
                    <a:pt x="204" y="317"/>
                    <a:pt x="206" y="320"/>
                    <a:pt x="208" y="324"/>
                  </a:cubicBezTo>
                  <a:cubicBezTo>
                    <a:pt x="209" y="329"/>
                    <a:pt x="211" y="332"/>
                    <a:pt x="215" y="335"/>
                  </a:cubicBezTo>
                  <a:cubicBezTo>
                    <a:pt x="216" y="337"/>
                    <a:pt x="219" y="337"/>
                    <a:pt x="217" y="339"/>
                  </a:cubicBezTo>
                  <a:cubicBezTo>
                    <a:pt x="216" y="341"/>
                    <a:pt x="216" y="340"/>
                    <a:pt x="215" y="339"/>
                  </a:cubicBezTo>
                  <a:cubicBezTo>
                    <a:pt x="213" y="340"/>
                    <a:pt x="216" y="341"/>
                    <a:pt x="214" y="341"/>
                  </a:cubicBezTo>
                  <a:cubicBezTo>
                    <a:pt x="213" y="340"/>
                    <a:pt x="211" y="340"/>
                    <a:pt x="211" y="338"/>
                  </a:cubicBezTo>
                  <a:cubicBezTo>
                    <a:pt x="208" y="339"/>
                    <a:pt x="210" y="340"/>
                    <a:pt x="212" y="342"/>
                  </a:cubicBezTo>
                  <a:cubicBezTo>
                    <a:pt x="210" y="342"/>
                    <a:pt x="208" y="338"/>
                    <a:pt x="207" y="340"/>
                  </a:cubicBezTo>
                  <a:cubicBezTo>
                    <a:pt x="206" y="340"/>
                    <a:pt x="207" y="340"/>
                    <a:pt x="207" y="341"/>
                  </a:cubicBezTo>
                  <a:cubicBezTo>
                    <a:pt x="205" y="341"/>
                    <a:pt x="205" y="337"/>
                    <a:pt x="203" y="339"/>
                  </a:cubicBezTo>
                  <a:cubicBezTo>
                    <a:pt x="202" y="339"/>
                    <a:pt x="203" y="341"/>
                    <a:pt x="202" y="341"/>
                  </a:cubicBezTo>
                  <a:cubicBezTo>
                    <a:pt x="201" y="341"/>
                    <a:pt x="200" y="340"/>
                    <a:pt x="200" y="340"/>
                  </a:cubicBezTo>
                  <a:cubicBezTo>
                    <a:pt x="198" y="338"/>
                    <a:pt x="198" y="338"/>
                    <a:pt x="196" y="338"/>
                  </a:cubicBezTo>
                  <a:cubicBezTo>
                    <a:pt x="194" y="338"/>
                    <a:pt x="192" y="337"/>
                    <a:pt x="191" y="336"/>
                  </a:cubicBezTo>
                  <a:cubicBezTo>
                    <a:pt x="192" y="335"/>
                    <a:pt x="192" y="335"/>
                    <a:pt x="191" y="331"/>
                  </a:cubicBezTo>
                  <a:cubicBezTo>
                    <a:pt x="192" y="331"/>
                    <a:pt x="193" y="332"/>
                    <a:pt x="194" y="331"/>
                  </a:cubicBezTo>
                  <a:cubicBezTo>
                    <a:pt x="195" y="331"/>
                    <a:pt x="194" y="329"/>
                    <a:pt x="194" y="328"/>
                  </a:cubicBezTo>
                  <a:cubicBezTo>
                    <a:pt x="193" y="328"/>
                    <a:pt x="191" y="330"/>
                    <a:pt x="191" y="327"/>
                  </a:cubicBezTo>
                  <a:cubicBezTo>
                    <a:pt x="190" y="326"/>
                    <a:pt x="189" y="325"/>
                    <a:pt x="189" y="323"/>
                  </a:cubicBezTo>
                  <a:cubicBezTo>
                    <a:pt x="189" y="323"/>
                    <a:pt x="191" y="321"/>
                    <a:pt x="189" y="321"/>
                  </a:cubicBezTo>
                  <a:cubicBezTo>
                    <a:pt x="188" y="321"/>
                    <a:pt x="188" y="323"/>
                    <a:pt x="187" y="323"/>
                  </a:cubicBezTo>
                  <a:cubicBezTo>
                    <a:pt x="184" y="323"/>
                    <a:pt x="185" y="321"/>
                    <a:pt x="185" y="319"/>
                  </a:cubicBezTo>
                  <a:cubicBezTo>
                    <a:pt x="183" y="319"/>
                    <a:pt x="184" y="322"/>
                    <a:pt x="183" y="322"/>
                  </a:cubicBezTo>
                  <a:cubicBezTo>
                    <a:pt x="183" y="321"/>
                    <a:pt x="183" y="320"/>
                    <a:pt x="182" y="321"/>
                  </a:cubicBezTo>
                  <a:cubicBezTo>
                    <a:pt x="181" y="322"/>
                    <a:pt x="182" y="322"/>
                    <a:pt x="182" y="322"/>
                  </a:cubicBezTo>
                  <a:cubicBezTo>
                    <a:pt x="182" y="324"/>
                    <a:pt x="178" y="321"/>
                    <a:pt x="177" y="320"/>
                  </a:cubicBezTo>
                  <a:cubicBezTo>
                    <a:pt x="176" y="318"/>
                    <a:pt x="177" y="313"/>
                    <a:pt x="177" y="311"/>
                  </a:cubicBezTo>
                  <a:close/>
                  <a:moveTo>
                    <a:pt x="156" y="60"/>
                  </a:moveTo>
                  <a:cubicBezTo>
                    <a:pt x="156" y="60"/>
                    <a:pt x="157" y="60"/>
                    <a:pt x="157" y="61"/>
                  </a:cubicBezTo>
                  <a:cubicBezTo>
                    <a:pt x="157" y="60"/>
                    <a:pt x="157" y="60"/>
                    <a:pt x="157" y="60"/>
                  </a:cubicBezTo>
                  <a:cubicBezTo>
                    <a:pt x="158" y="59"/>
                    <a:pt x="159" y="59"/>
                    <a:pt x="160" y="59"/>
                  </a:cubicBezTo>
                  <a:cubicBezTo>
                    <a:pt x="160" y="58"/>
                    <a:pt x="160" y="58"/>
                    <a:pt x="160" y="57"/>
                  </a:cubicBezTo>
                  <a:cubicBezTo>
                    <a:pt x="160" y="57"/>
                    <a:pt x="161" y="56"/>
                    <a:pt x="161" y="56"/>
                  </a:cubicBezTo>
                  <a:cubicBezTo>
                    <a:pt x="161" y="56"/>
                    <a:pt x="161" y="55"/>
                    <a:pt x="161" y="55"/>
                  </a:cubicBezTo>
                  <a:cubicBezTo>
                    <a:pt x="161" y="54"/>
                    <a:pt x="161" y="54"/>
                    <a:pt x="162" y="54"/>
                  </a:cubicBezTo>
                  <a:cubicBezTo>
                    <a:pt x="163" y="53"/>
                    <a:pt x="163" y="52"/>
                    <a:pt x="162" y="51"/>
                  </a:cubicBezTo>
                  <a:cubicBezTo>
                    <a:pt x="161" y="51"/>
                    <a:pt x="161" y="52"/>
                    <a:pt x="161" y="52"/>
                  </a:cubicBezTo>
                  <a:cubicBezTo>
                    <a:pt x="160" y="52"/>
                    <a:pt x="160" y="50"/>
                    <a:pt x="160" y="51"/>
                  </a:cubicBezTo>
                  <a:cubicBezTo>
                    <a:pt x="160" y="50"/>
                    <a:pt x="159" y="51"/>
                    <a:pt x="159" y="51"/>
                  </a:cubicBezTo>
                  <a:cubicBezTo>
                    <a:pt x="157" y="50"/>
                    <a:pt x="161" y="47"/>
                    <a:pt x="162" y="46"/>
                  </a:cubicBezTo>
                  <a:cubicBezTo>
                    <a:pt x="163" y="45"/>
                    <a:pt x="165" y="41"/>
                    <a:pt x="167" y="42"/>
                  </a:cubicBezTo>
                  <a:cubicBezTo>
                    <a:pt x="168" y="42"/>
                    <a:pt x="163" y="45"/>
                    <a:pt x="167" y="45"/>
                  </a:cubicBezTo>
                  <a:cubicBezTo>
                    <a:pt x="168" y="45"/>
                    <a:pt x="171" y="40"/>
                    <a:pt x="172" y="43"/>
                  </a:cubicBezTo>
                  <a:cubicBezTo>
                    <a:pt x="172" y="45"/>
                    <a:pt x="170" y="47"/>
                    <a:pt x="168" y="47"/>
                  </a:cubicBezTo>
                  <a:cubicBezTo>
                    <a:pt x="169" y="48"/>
                    <a:pt x="168" y="49"/>
                    <a:pt x="168" y="49"/>
                  </a:cubicBezTo>
                  <a:cubicBezTo>
                    <a:pt x="166" y="52"/>
                    <a:pt x="173" y="48"/>
                    <a:pt x="174" y="48"/>
                  </a:cubicBezTo>
                  <a:cubicBezTo>
                    <a:pt x="175" y="48"/>
                    <a:pt x="177" y="51"/>
                    <a:pt x="177" y="51"/>
                  </a:cubicBezTo>
                  <a:cubicBezTo>
                    <a:pt x="177" y="52"/>
                    <a:pt x="176" y="54"/>
                    <a:pt x="175" y="54"/>
                  </a:cubicBezTo>
                  <a:cubicBezTo>
                    <a:pt x="175" y="55"/>
                    <a:pt x="174" y="55"/>
                    <a:pt x="173" y="55"/>
                  </a:cubicBezTo>
                  <a:cubicBezTo>
                    <a:pt x="173" y="56"/>
                    <a:pt x="173" y="56"/>
                    <a:pt x="173" y="57"/>
                  </a:cubicBezTo>
                  <a:cubicBezTo>
                    <a:pt x="173" y="58"/>
                    <a:pt x="172" y="59"/>
                    <a:pt x="171" y="59"/>
                  </a:cubicBezTo>
                  <a:cubicBezTo>
                    <a:pt x="169" y="60"/>
                    <a:pt x="167" y="60"/>
                    <a:pt x="165" y="60"/>
                  </a:cubicBezTo>
                  <a:cubicBezTo>
                    <a:pt x="162" y="62"/>
                    <a:pt x="165" y="62"/>
                    <a:pt x="164" y="65"/>
                  </a:cubicBezTo>
                  <a:cubicBezTo>
                    <a:pt x="162" y="67"/>
                    <a:pt x="161" y="66"/>
                    <a:pt x="159" y="66"/>
                  </a:cubicBezTo>
                  <a:cubicBezTo>
                    <a:pt x="158" y="65"/>
                    <a:pt x="158" y="65"/>
                    <a:pt x="157" y="66"/>
                  </a:cubicBezTo>
                  <a:cubicBezTo>
                    <a:pt x="156" y="66"/>
                    <a:pt x="158" y="67"/>
                    <a:pt x="156" y="67"/>
                  </a:cubicBezTo>
                  <a:cubicBezTo>
                    <a:pt x="156" y="67"/>
                    <a:pt x="156" y="67"/>
                    <a:pt x="156" y="68"/>
                  </a:cubicBezTo>
                  <a:cubicBezTo>
                    <a:pt x="156" y="68"/>
                    <a:pt x="156" y="69"/>
                    <a:pt x="156" y="69"/>
                  </a:cubicBezTo>
                  <a:cubicBezTo>
                    <a:pt x="158" y="69"/>
                    <a:pt x="158" y="70"/>
                    <a:pt x="158" y="71"/>
                  </a:cubicBezTo>
                  <a:cubicBezTo>
                    <a:pt x="158" y="71"/>
                    <a:pt x="159" y="73"/>
                    <a:pt x="159" y="73"/>
                  </a:cubicBezTo>
                  <a:cubicBezTo>
                    <a:pt x="159" y="75"/>
                    <a:pt x="157" y="74"/>
                    <a:pt x="156" y="74"/>
                  </a:cubicBezTo>
                  <a:cubicBezTo>
                    <a:pt x="155" y="74"/>
                    <a:pt x="156" y="72"/>
                    <a:pt x="155" y="73"/>
                  </a:cubicBezTo>
                  <a:cubicBezTo>
                    <a:pt x="155" y="74"/>
                    <a:pt x="156" y="75"/>
                    <a:pt x="155" y="76"/>
                  </a:cubicBezTo>
                  <a:cubicBezTo>
                    <a:pt x="155" y="76"/>
                    <a:pt x="154" y="77"/>
                    <a:pt x="154" y="77"/>
                  </a:cubicBezTo>
                  <a:cubicBezTo>
                    <a:pt x="153" y="77"/>
                    <a:pt x="154" y="75"/>
                    <a:pt x="152" y="76"/>
                  </a:cubicBezTo>
                  <a:cubicBezTo>
                    <a:pt x="151" y="76"/>
                    <a:pt x="152" y="79"/>
                    <a:pt x="150" y="78"/>
                  </a:cubicBezTo>
                  <a:cubicBezTo>
                    <a:pt x="148" y="77"/>
                    <a:pt x="151" y="73"/>
                    <a:pt x="152" y="73"/>
                  </a:cubicBezTo>
                  <a:cubicBezTo>
                    <a:pt x="151" y="72"/>
                    <a:pt x="152" y="71"/>
                    <a:pt x="151" y="71"/>
                  </a:cubicBezTo>
                  <a:cubicBezTo>
                    <a:pt x="150" y="70"/>
                    <a:pt x="149" y="71"/>
                    <a:pt x="148" y="71"/>
                  </a:cubicBezTo>
                  <a:cubicBezTo>
                    <a:pt x="147" y="72"/>
                    <a:pt x="148" y="72"/>
                    <a:pt x="148" y="73"/>
                  </a:cubicBezTo>
                  <a:cubicBezTo>
                    <a:pt x="146" y="75"/>
                    <a:pt x="145" y="71"/>
                    <a:pt x="144" y="70"/>
                  </a:cubicBezTo>
                  <a:cubicBezTo>
                    <a:pt x="143" y="68"/>
                    <a:pt x="143" y="68"/>
                    <a:pt x="145" y="66"/>
                  </a:cubicBezTo>
                  <a:cubicBezTo>
                    <a:pt x="145" y="66"/>
                    <a:pt x="146" y="65"/>
                    <a:pt x="147" y="65"/>
                  </a:cubicBezTo>
                  <a:cubicBezTo>
                    <a:pt x="148" y="66"/>
                    <a:pt x="146" y="66"/>
                    <a:pt x="147" y="67"/>
                  </a:cubicBezTo>
                  <a:cubicBezTo>
                    <a:pt x="147" y="68"/>
                    <a:pt x="148" y="68"/>
                    <a:pt x="149" y="68"/>
                  </a:cubicBezTo>
                  <a:cubicBezTo>
                    <a:pt x="150" y="68"/>
                    <a:pt x="152" y="69"/>
                    <a:pt x="152" y="67"/>
                  </a:cubicBezTo>
                  <a:cubicBezTo>
                    <a:pt x="153" y="66"/>
                    <a:pt x="148" y="66"/>
                    <a:pt x="149" y="64"/>
                  </a:cubicBezTo>
                  <a:cubicBezTo>
                    <a:pt x="150" y="63"/>
                    <a:pt x="154" y="66"/>
                    <a:pt x="153" y="63"/>
                  </a:cubicBezTo>
                  <a:cubicBezTo>
                    <a:pt x="153" y="60"/>
                    <a:pt x="148" y="63"/>
                    <a:pt x="148" y="62"/>
                  </a:cubicBezTo>
                  <a:cubicBezTo>
                    <a:pt x="148" y="61"/>
                    <a:pt x="153" y="58"/>
                    <a:pt x="153" y="58"/>
                  </a:cubicBezTo>
                  <a:cubicBezTo>
                    <a:pt x="154" y="58"/>
                    <a:pt x="154" y="59"/>
                    <a:pt x="155" y="59"/>
                  </a:cubicBezTo>
                  <a:cubicBezTo>
                    <a:pt x="155" y="59"/>
                    <a:pt x="157" y="61"/>
                    <a:pt x="156" y="60"/>
                  </a:cubicBezTo>
                  <a:close/>
                  <a:moveTo>
                    <a:pt x="171" y="83"/>
                  </a:moveTo>
                  <a:cubicBezTo>
                    <a:pt x="170" y="83"/>
                    <a:pt x="169" y="84"/>
                    <a:pt x="169" y="83"/>
                  </a:cubicBezTo>
                  <a:cubicBezTo>
                    <a:pt x="169" y="83"/>
                    <a:pt x="169" y="83"/>
                    <a:pt x="168" y="83"/>
                  </a:cubicBezTo>
                  <a:cubicBezTo>
                    <a:pt x="168" y="83"/>
                    <a:pt x="168" y="83"/>
                    <a:pt x="168" y="82"/>
                  </a:cubicBezTo>
                  <a:cubicBezTo>
                    <a:pt x="167" y="83"/>
                    <a:pt x="165" y="82"/>
                    <a:pt x="167" y="81"/>
                  </a:cubicBezTo>
                  <a:cubicBezTo>
                    <a:pt x="168" y="80"/>
                    <a:pt x="168" y="82"/>
                    <a:pt x="169" y="80"/>
                  </a:cubicBezTo>
                  <a:cubicBezTo>
                    <a:pt x="170" y="80"/>
                    <a:pt x="171" y="77"/>
                    <a:pt x="172" y="77"/>
                  </a:cubicBezTo>
                  <a:cubicBezTo>
                    <a:pt x="173" y="77"/>
                    <a:pt x="174" y="79"/>
                    <a:pt x="174" y="80"/>
                  </a:cubicBezTo>
                  <a:cubicBezTo>
                    <a:pt x="173" y="81"/>
                    <a:pt x="177" y="86"/>
                    <a:pt x="172" y="84"/>
                  </a:cubicBezTo>
                  <a:cubicBezTo>
                    <a:pt x="172" y="84"/>
                    <a:pt x="172" y="84"/>
                    <a:pt x="171" y="83"/>
                  </a:cubicBezTo>
                  <a:close/>
                  <a:moveTo>
                    <a:pt x="196" y="386"/>
                  </a:moveTo>
                  <a:cubicBezTo>
                    <a:pt x="196" y="386"/>
                    <a:pt x="196" y="386"/>
                    <a:pt x="195" y="385"/>
                  </a:cubicBezTo>
                  <a:cubicBezTo>
                    <a:pt x="195" y="385"/>
                    <a:pt x="196" y="385"/>
                    <a:pt x="196" y="385"/>
                  </a:cubicBezTo>
                  <a:cubicBezTo>
                    <a:pt x="196" y="385"/>
                    <a:pt x="196" y="385"/>
                    <a:pt x="196" y="386"/>
                  </a:cubicBezTo>
                  <a:close/>
                  <a:moveTo>
                    <a:pt x="168" y="72"/>
                  </a:moveTo>
                  <a:cubicBezTo>
                    <a:pt x="168" y="73"/>
                    <a:pt x="168" y="73"/>
                    <a:pt x="168" y="74"/>
                  </a:cubicBezTo>
                  <a:cubicBezTo>
                    <a:pt x="166" y="75"/>
                    <a:pt x="166" y="81"/>
                    <a:pt x="163" y="76"/>
                  </a:cubicBezTo>
                  <a:cubicBezTo>
                    <a:pt x="162" y="72"/>
                    <a:pt x="165" y="70"/>
                    <a:pt x="168" y="72"/>
                  </a:cubicBezTo>
                  <a:cubicBezTo>
                    <a:pt x="168" y="72"/>
                    <a:pt x="167" y="72"/>
                    <a:pt x="167" y="72"/>
                  </a:cubicBezTo>
                  <a:cubicBezTo>
                    <a:pt x="167" y="72"/>
                    <a:pt x="168" y="72"/>
                    <a:pt x="168" y="72"/>
                  </a:cubicBezTo>
                  <a:close/>
                  <a:moveTo>
                    <a:pt x="168" y="34"/>
                  </a:moveTo>
                  <a:cubicBezTo>
                    <a:pt x="165" y="31"/>
                    <a:pt x="175" y="31"/>
                    <a:pt x="172" y="34"/>
                  </a:cubicBezTo>
                  <a:cubicBezTo>
                    <a:pt x="171" y="35"/>
                    <a:pt x="169" y="37"/>
                    <a:pt x="168" y="38"/>
                  </a:cubicBezTo>
                  <a:cubicBezTo>
                    <a:pt x="169" y="36"/>
                    <a:pt x="169" y="34"/>
                    <a:pt x="168" y="33"/>
                  </a:cubicBezTo>
                  <a:cubicBezTo>
                    <a:pt x="168" y="33"/>
                    <a:pt x="168" y="34"/>
                    <a:pt x="168" y="34"/>
                  </a:cubicBezTo>
                  <a:close/>
                  <a:moveTo>
                    <a:pt x="188" y="331"/>
                  </a:moveTo>
                  <a:cubicBezTo>
                    <a:pt x="187" y="332"/>
                    <a:pt x="189" y="332"/>
                    <a:pt x="188" y="333"/>
                  </a:cubicBezTo>
                  <a:cubicBezTo>
                    <a:pt x="187" y="332"/>
                    <a:pt x="186" y="329"/>
                    <a:pt x="185" y="329"/>
                  </a:cubicBezTo>
                  <a:cubicBezTo>
                    <a:pt x="184" y="328"/>
                    <a:pt x="181" y="328"/>
                    <a:pt x="182" y="326"/>
                  </a:cubicBezTo>
                  <a:cubicBezTo>
                    <a:pt x="184" y="322"/>
                    <a:pt x="190" y="328"/>
                    <a:pt x="188" y="331"/>
                  </a:cubicBezTo>
                  <a:close/>
                  <a:moveTo>
                    <a:pt x="232" y="357"/>
                  </a:moveTo>
                  <a:cubicBezTo>
                    <a:pt x="233" y="355"/>
                    <a:pt x="229" y="355"/>
                    <a:pt x="227" y="354"/>
                  </a:cubicBezTo>
                  <a:cubicBezTo>
                    <a:pt x="227" y="353"/>
                    <a:pt x="225" y="352"/>
                    <a:pt x="225" y="351"/>
                  </a:cubicBezTo>
                  <a:cubicBezTo>
                    <a:pt x="225" y="350"/>
                    <a:pt x="225" y="349"/>
                    <a:pt x="224" y="348"/>
                  </a:cubicBezTo>
                  <a:cubicBezTo>
                    <a:pt x="225" y="348"/>
                    <a:pt x="226" y="348"/>
                    <a:pt x="226" y="348"/>
                  </a:cubicBezTo>
                  <a:cubicBezTo>
                    <a:pt x="225" y="346"/>
                    <a:pt x="226" y="343"/>
                    <a:pt x="228" y="344"/>
                  </a:cubicBezTo>
                  <a:cubicBezTo>
                    <a:pt x="229" y="344"/>
                    <a:pt x="230" y="347"/>
                    <a:pt x="231" y="347"/>
                  </a:cubicBezTo>
                  <a:cubicBezTo>
                    <a:pt x="232" y="349"/>
                    <a:pt x="233" y="350"/>
                    <a:pt x="235" y="351"/>
                  </a:cubicBezTo>
                  <a:cubicBezTo>
                    <a:pt x="236" y="352"/>
                    <a:pt x="239" y="355"/>
                    <a:pt x="238" y="357"/>
                  </a:cubicBezTo>
                  <a:cubicBezTo>
                    <a:pt x="237" y="359"/>
                    <a:pt x="232" y="359"/>
                    <a:pt x="232" y="357"/>
                  </a:cubicBezTo>
                  <a:close/>
                  <a:moveTo>
                    <a:pt x="200" y="64"/>
                  </a:moveTo>
                  <a:cubicBezTo>
                    <a:pt x="201" y="64"/>
                    <a:pt x="201" y="63"/>
                    <a:pt x="201" y="63"/>
                  </a:cubicBezTo>
                  <a:cubicBezTo>
                    <a:pt x="202" y="63"/>
                    <a:pt x="202" y="64"/>
                    <a:pt x="201" y="64"/>
                  </a:cubicBezTo>
                  <a:cubicBezTo>
                    <a:pt x="200" y="67"/>
                    <a:pt x="199" y="64"/>
                    <a:pt x="200" y="64"/>
                  </a:cubicBezTo>
                  <a:close/>
                  <a:moveTo>
                    <a:pt x="683" y="306"/>
                  </a:moveTo>
                  <a:cubicBezTo>
                    <a:pt x="683" y="307"/>
                    <a:pt x="683" y="307"/>
                    <a:pt x="683" y="307"/>
                  </a:cubicBezTo>
                  <a:cubicBezTo>
                    <a:pt x="682" y="307"/>
                    <a:pt x="682" y="306"/>
                    <a:pt x="682" y="306"/>
                  </a:cubicBezTo>
                  <a:cubicBezTo>
                    <a:pt x="682" y="306"/>
                    <a:pt x="683" y="306"/>
                    <a:pt x="683" y="306"/>
                  </a:cubicBezTo>
                  <a:close/>
                  <a:moveTo>
                    <a:pt x="199" y="71"/>
                  </a:moveTo>
                  <a:cubicBezTo>
                    <a:pt x="199" y="71"/>
                    <a:pt x="200" y="68"/>
                    <a:pt x="200" y="68"/>
                  </a:cubicBezTo>
                  <a:cubicBezTo>
                    <a:pt x="201" y="68"/>
                    <a:pt x="202" y="67"/>
                    <a:pt x="203" y="68"/>
                  </a:cubicBezTo>
                  <a:cubicBezTo>
                    <a:pt x="204" y="69"/>
                    <a:pt x="201" y="73"/>
                    <a:pt x="199" y="71"/>
                  </a:cubicBezTo>
                  <a:close/>
                  <a:moveTo>
                    <a:pt x="187" y="55"/>
                  </a:moveTo>
                  <a:cubicBezTo>
                    <a:pt x="188" y="53"/>
                    <a:pt x="190" y="59"/>
                    <a:pt x="189" y="60"/>
                  </a:cubicBezTo>
                  <a:cubicBezTo>
                    <a:pt x="188" y="62"/>
                    <a:pt x="188" y="60"/>
                    <a:pt x="187" y="59"/>
                  </a:cubicBezTo>
                  <a:cubicBezTo>
                    <a:pt x="187" y="58"/>
                    <a:pt x="187" y="55"/>
                    <a:pt x="187" y="55"/>
                  </a:cubicBezTo>
                  <a:close/>
                  <a:moveTo>
                    <a:pt x="478" y="75"/>
                  </a:moveTo>
                  <a:cubicBezTo>
                    <a:pt x="478" y="75"/>
                    <a:pt x="478" y="75"/>
                    <a:pt x="478" y="75"/>
                  </a:cubicBezTo>
                  <a:cubicBezTo>
                    <a:pt x="478" y="75"/>
                    <a:pt x="478" y="75"/>
                    <a:pt x="478" y="75"/>
                  </a:cubicBezTo>
                  <a:cubicBezTo>
                    <a:pt x="478" y="75"/>
                    <a:pt x="478" y="75"/>
                    <a:pt x="478" y="75"/>
                  </a:cubicBezTo>
                  <a:close/>
                  <a:moveTo>
                    <a:pt x="772" y="313"/>
                  </a:moveTo>
                  <a:cubicBezTo>
                    <a:pt x="771" y="313"/>
                    <a:pt x="770" y="313"/>
                    <a:pt x="771" y="312"/>
                  </a:cubicBezTo>
                  <a:cubicBezTo>
                    <a:pt x="771" y="311"/>
                    <a:pt x="773" y="314"/>
                    <a:pt x="772" y="313"/>
                  </a:cubicBezTo>
                  <a:close/>
                  <a:moveTo>
                    <a:pt x="196" y="27"/>
                  </a:moveTo>
                  <a:cubicBezTo>
                    <a:pt x="195" y="27"/>
                    <a:pt x="195" y="27"/>
                    <a:pt x="195" y="27"/>
                  </a:cubicBezTo>
                  <a:cubicBezTo>
                    <a:pt x="196" y="27"/>
                    <a:pt x="196" y="27"/>
                    <a:pt x="196" y="27"/>
                  </a:cubicBezTo>
                  <a:cubicBezTo>
                    <a:pt x="196" y="27"/>
                    <a:pt x="196" y="27"/>
                    <a:pt x="196" y="27"/>
                  </a:cubicBezTo>
                  <a:close/>
                  <a:moveTo>
                    <a:pt x="191" y="58"/>
                  </a:moveTo>
                  <a:cubicBezTo>
                    <a:pt x="191" y="57"/>
                    <a:pt x="192" y="56"/>
                    <a:pt x="193" y="56"/>
                  </a:cubicBezTo>
                  <a:cubicBezTo>
                    <a:pt x="195" y="57"/>
                    <a:pt x="193" y="57"/>
                    <a:pt x="193" y="59"/>
                  </a:cubicBezTo>
                  <a:cubicBezTo>
                    <a:pt x="196" y="58"/>
                    <a:pt x="197" y="63"/>
                    <a:pt x="194" y="64"/>
                  </a:cubicBezTo>
                  <a:cubicBezTo>
                    <a:pt x="192" y="64"/>
                    <a:pt x="192" y="60"/>
                    <a:pt x="191" y="58"/>
                  </a:cubicBezTo>
                  <a:close/>
                  <a:moveTo>
                    <a:pt x="195" y="69"/>
                  </a:moveTo>
                  <a:cubicBezTo>
                    <a:pt x="196" y="71"/>
                    <a:pt x="195" y="72"/>
                    <a:pt x="194" y="73"/>
                  </a:cubicBezTo>
                  <a:cubicBezTo>
                    <a:pt x="193" y="72"/>
                    <a:pt x="193" y="70"/>
                    <a:pt x="193" y="69"/>
                  </a:cubicBezTo>
                  <a:cubicBezTo>
                    <a:pt x="193" y="68"/>
                    <a:pt x="195" y="67"/>
                    <a:pt x="195" y="69"/>
                  </a:cubicBezTo>
                  <a:close/>
                  <a:moveTo>
                    <a:pt x="192" y="67"/>
                  </a:moveTo>
                  <a:cubicBezTo>
                    <a:pt x="193" y="67"/>
                    <a:pt x="193" y="67"/>
                    <a:pt x="193" y="67"/>
                  </a:cubicBezTo>
                  <a:cubicBezTo>
                    <a:pt x="191" y="69"/>
                    <a:pt x="192" y="67"/>
                    <a:pt x="192" y="67"/>
                  </a:cubicBezTo>
                  <a:close/>
                  <a:moveTo>
                    <a:pt x="193" y="47"/>
                  </a:moveTo>
                  <a:cubicBezTo>
                    <a:pt x="193" y="46"/>
                    <a:pt x="195" y="45"/>
                    <a:pt x="196" y="45"/>
                  </a:cubicBezTo>
                  <a:cubicBezTo>
                    <a:pt x="196" y="45"/>
                    <a:pt x="197" y="45"/>
                    <a:pt x="197" y="45"/>
                  </a:cubicBezTo>
                  <a:cubicBezTo>
                    <a:pt x="198" y="45"/>
                    <a:pt x="198" y="45"/>
                    <a:pt x="198" y="46"/>
                  </a:cubicBezTo>
                  <a:cubicBezTo>
                    <a:pt x="199" y="46"/>
                    <a:pt x="199" y="44"/>
                    <a:pt x="201" y="45"/>
                  </a:cubicBezTo>
                  <a:cubicBezTo>
                    <a:pt x="202" y="45"/>
                    <a:pt x="203" y="47"/>
                    <a:pt x="204" y="47"/>
                  </a:cubicBezTo>
                  <a:cubicBezTo>
                    <a:pt x="206" y="50"/>
                    <a:pt x="204" y="50"/>
                    <a:pt x="201" y="51"/>
                  </a:cubicBezTo>
                  <a:cubicBezTo>
                    <a:pt x="200" y="51"/>
                    <a:pt x="198" y="52"/>
                    <a:pt x="197" y="51"/>
                  </a:cubicBezTo>
                  <a:cubicBezTo>
                    <a:pt x="197" y="50"/>
                    <a:pt x="197" y="50"/>
                    <a:pt x="197" y="50"/>
                  </a:cubicBezTo>
                  <a:cubicBezTo>
                    <a:pt x="197" y="49"/>
                    <a:pt x="197" y="48"/>
                    <a:pt x="196" y="48"/>
                  </a:cubicBezTo>
                  <a:cubicBezTo>
                    <a:pt x="196" y="48"/>
                    <a:pt x="195" y="48"/>
                    <a:pt x="195" y="48"/>
                  </a:cubicBezTo>
                  <a:cubicBezTo>
                    <a:pt x="193" y="49"/>
                    <a:pt x="193" y="47"/>
                    <a:pt x="193" y="47"/>
                  </a:cubicBezTo>
                  <a:close/>
                  <a:moveTo>
                    <a:pt x="194" y="35"/>
                  </a:moveTo>
                  <a:cubicBezTo>
                    <a:pt x="194" y="35"/>
                    <a:pt x="195" y="35"/>
                    <a:pt x="195" y="35"/>
                  </a:cubicBezTo>
                  <a:cubicBezTo>
                    <a:pt x="195" y="35"/>
                    <a:pt x="195" y="35"/>
                    <a:pt x="194" y="36"/>
                  </a:cubicBezTo>
                  <a:cubicBezTo>
                    <a:pt x="194" y="35"/>
                    <a:pt x="194" y="35"/>
                    <a:pt x="194" y="35"/>
                  </a:cubicBezTo>
                  <a:close/>
                  <a:moveTo>
                    <a:pt x="195" y="26"/>
                  </a:moveTo>
                  <a:cubicBezTo>
                    <a:pt x="195" y="25"/>
                    <a:pt x="194" y="25"/>
                    <a:pt x="195" y="24"/>
                  </a:cubicBezTo>
                  <a:cubicBezTo>
                    <a:pt x="195" y="25"/>
                    <a:pt x="196" y="25"/>
                    <a:pt x="195" y="26"/>
                  </a:cubicBezTo>
                  <a:close/>
                  <a:moveTo>
                    <a:pt x="234" y="67"/>
                  </a:moveTo>
                  <a:cubicBezTo>
                    <a:pt x="234" y="66"/>
                    <a:pt x="234" y="66"/>
                    <a:pt x="234" y="66"/>
                  </a:cubicBezTo>
                  <a:cubicBezTo>
                    <a:pt x="235" y="66"/>
                    <a:pt x="235" y="66"/>
                    <a:pt x="235" y="66"/>
                  </a:cubicBezTo>
                  <a:cubicBezTo>
                    <a:pt x="235" y="67"/>
                    <a:pt x="234" y="67"/>
                    <a:pt x="234" y="67"/>
                  </a:cubicBezTo>
                  <a:close/>
                  <a:moveTo>
                    <a:pt x="234" y="210"/>
                  </a:moveTo>
                  <a:cubicBezTo>
                    <a:pt x="233" y="209"/>
                    <a:pt x="237" y="208"/>
                    <a:pt x="237" y="208"/>
                  </a:cubicBezTo>
                  <a:cubicBezTo>
                    <a:pt x="237" y="209"/>
                    <a:pt x="235" y="210"/>
                    <a:pt x="234" y="210"/>
                  </a:cubicBezTo>
                  <a:close/>
                  <a:moveTo>
                    <a:pt x="224" y="22"/>
                  </a:moveTo>
                  <a:cubicBezTo>
                    <a:pt x="225" y="20"/>
                    <a:pt x="226" y="20"/>
                    <a:pt x="228" y="20"/>
                  </a:cubicBezTo>
                  <a:cubicBezTo>
                    <a:pt x="228" y="21"/>
                    <a:pt x="227" y="21"/>
                    <a:pt x="228" y="22"/>
                  </a:cubicBezTo>
                  <a:cubicBezTo>
                    <a:pt x="229" y="22"/>
                    <a:pt x="228" y="23"/>
                    <a:pt x="228" y="23"/>
                  </a:cubicBezTo>
                  <a:cubicBezTo>
                    <a:pt x="230" y="27"/>
                    <a:pt x="220" y="27"/>
                    <a:pt x="224" y="21"/>
                  </a:cubicBezTo>
                  <a:cubicBezTo>
                    <a:pt x="224" y="21"/>
                    <a:pt x="223" y="22"/>
                    <a:pt x="224" y="22"/>
                  </a:cubicBezTo>
                  <a:close/>
                  <a:moveTo>
                    <a:pt x="1130" y="429"/>
                  </a:moveTo>
                  <a:cubicBezTo>
                    <a:pt x="1130" y="429"/>
                    <a:pt x="1129" y="429"/>
                    <a:pt x="1129" y="429"/>
                  </a:cubicBezTo>
                  <a:cubicBezTo>
                    <a:pt x="1129" y="428"/>
                    <a:pt x="1129" y="429"/>
                    <a:pt x="1130" y="429"/>
                  </a:cubicBezTo>
                  <a:close/>
                  <a:moveTo>
                    <a:pt x="240" y="34"/>
                  </a:moveTo>
                  <a:cubicBezTo>
                    <a:pt x="242" y="34"/>
                    <a:pt x="243" y="34"/>
                    <a:pt x="244" y="35"/>
                  </a:cubicBezTo>
                  <a:cubicBezTo>
                    <a:pt x="244" y="35"/>
                    <a:pt x="244" y="38"/>
                    <a:pt x="244" y="38"/>
                  </a:cubicBezTo>
                  <a:cubicBezTo>
                    <a:pt x="243" y="40"/>
                    <a:pt x="240" y="46"/>
                    <a:pt x="238" y="44"/>
                  </a:cubicBezTo>
                  <a:cubicBezTo>
                    <a:pt x="235" y="43"/>
                    <a:pt x="233" y="41"/>
                    <a:pt x="235" y="38"/>
                  </a:cubicBezTo>
                  <a:cubicBezTo>
                    <a:pt x="236" y="36"/>
                    <a:pt x="239" y="36"/>
                    <a:pt x="240" y="34"/>
                  </a:cubicBezTo>
                  <a:cubicBezTo>
                    <a:pt x="240" y="35"/>
                    <a:pt x="240" y="35"/>
                    <a:pt x="239" y="35"/>
                  </a:cubicBezTo>
                  <a:cubicBezTo>
                    <a:pt x="240" y="35"/>
                    <a:pt x="240" y="35"/>
                    <a:pt x="240" y="34"/>
                  </a:cubicBezTo>
                  <a:close/>
                  <a:moveTo>
                    <a:pt x="233" y="84"/>
                  </a:moveTo>
                  <a:cubicBezTo>
                    <a:pt x="231" y="84"/>
                    <a:pt x="233" y="83"/>
                    <a:pt x="233" y="83"/>
                  </a:cubicBezTo>
                  <a:cubicBezTo>
                    <a:pt x="233" y="84"/>
                    <a:pt x="233" y="84"/>
                    <a:pt x="233" y="84"/>
                  </a:cubicBezTo>
                  <a:close/>
                  <a:moveTo>
                    <a:pt x="232" y="26"/>
                  </a:moveTo>
                  <a:cubicBezTo>
                    <a:pt x="232" y="26"/>
                    <a:pt x="233" y="25"/>
                    <a:pt x="233" y="25"/>
                  </a:cubicBezTo>
                  <a:cubicBezTo>
                    <a:pt x="234" y="25"/>
                    <a:pt x="238" y="26"/>
                    <a:pt x="237" y="28"/>
                  </a:cubicBezTo>
                  <a:cubicBezTo>
                    <a:pt x="236" y="29"/>
                    <a:pt x="232" y="27"/>
                    <a:pt x="232" y="26"/>
                  </a:cubicBezTo>
                  <a:close/>
                  <a:moveTo>
                    <a:pt x="228" y="75"/>
                  </a:moveTo>
                  <a:cubicBezTo>
                    <a:pt x="228" y="76"/>
                    <a:pt x="227" y="76"/>
                    <a:pt x="227" y="75"/>
                  </a:cubicBezTo>
                  <a:cubicBezTo>
                    <a:pt x="227" y="75"/>
                    <a:pt x="228" y="74"/>
                    <a:pt x="228" y="75"/>
                  </a:cubicBezTo>
                  <a:close/>
                  <a:moveTo>
                    <a:pt x="225" y="44"/>
                  </a:moveTo>
                  <a:cubicBezTo>
                    <a:pt x="226" y="44"/>
                    <a:pt x="226" y="46"/>
                    <a:pt x="226" y="46"/>
                  </a:cubicBezTo>
                  <a:cubicBezTo>
                    <a:pt x="227" y="47"/>
                    <a:pt x="227" y="48"/>
                    <a:pt x="226" y="49"/>
                  </a:cubicBezTo>
                  <a:cubicBezTo>
                    <a:pt x="226" y="50"/>
                    <a:pt x="226" y="49"/>
                    <a:pt x="224" y="50"/>
                  </a:cubicBezTo>
                  <a:cubicBezTo>
                    <a:pt x="223" y="52"/>
                    <a:pt x="219" y="50"/>
                    <a:pt x="219" y="48"/>
                  </a:cubicBezTo>
                  <a:cubicBezTo>
                    <a:pt x="219" y="46"/>
                    <a:pt x="223" y="45"/>
                    <a:pt x="225" y="44"/>
                  </a:cubicBezTo>
                  <a:close/>
                  <a:moveTo>
                    <a:pt x="225" y="56"/>
                  </a:moveTo>
                  <a:cubicBezTo>
                    <a:pt x="225" y="57"/>
                    <a:pt x="225" y="57"/>
                    <a:pt x="225" y="58"/>
                  </a:cubicBezTo>
                  <a:cubicBezTo>
                    <a:pt x="221" y="57"/>
                    <a:pt x="225" y="55"/>
                    <a:pt x="225" y="56"/>
                  </a:cubicBezTo>
                  <a:close/>
                  <a:moveTo>
                    <a:pt x="225" y="69"/>
                  </a:moveTo>
                  <a:cubicBezTo>
                    <a:pt x="225" y="69"/>
                    <a:pt x="225" y="69"/>
                    <a:pt x="226" y="69"/>
                  </a:cubicBezTo>
                  <a:cubicBezTo>
                    <a:pt x="226" y="69"/>
                    <a:pt x="225" y="68"/>
                    <a:pt x="225" y="69"/>
                  </a:cubicBezTo>
                  <a:close/>
                  <a:moveTo>
                    <a:pt x="223" y="37"/>
                  </a:moveTo>
                  <a:cubicBezTo>
                    <a:pt x="223" y="36"/>
                    <a:pt x="223" y="34"/>
                    <a:pt x="224" y="35"/>
                  </a:cubicBezTo>
                  <a:cubicBezTo>
                    <a:pt x="226" y="35"/>
                    <a:pt x="225" y="37"/>
                    <a:pt x="223" y="37"/>
                  </a:cubicBezTo>
                  <a:close/>
                  <a:moveTo>
                    <a:pt x="219" y="55"/>
                  </a:moveTo>
                  <a:cubicBezTo>
                    <a:pt x="220" y="55"/>
                    <a:pt x="220" y="55"/>
                    <a:pt x="220" y="56"/>
                  </a:cubicBezTo>
                  <a:cubicBezTo>
                    <a:pt x="219" y="57"/>
                    <a:pt x="216" y="62"/>
                    <a:pt x="215" y="58"/>
                  </a:cubicBezTo>
                  <a:cubicBezTo>
                    <a:pt x="214" y="55"/>
                    <a:pt x="218" y="54"/>
                    <a:pt x="219" y="55"/>
                  </a:cubicBezTo>
                  <a:close/>
                  <a:moveTo>
                    <a:pt x="227" y="30"/>
                  </a:moveTo>
                  <a:cubicBezTo>
                    <a:pt x="228" y="30"/>
                    <a:pt x="231" y="30"/>
                    <a:pt x="232" y="31"/>
                  </a:cubicBezTo>
                  <a:cubicBezTo>
                    <a:pt x="232" y="33"/>
                    <a:pt x="227" y="31"/>
                    <a:pt x="227" y="31"/>
                  </a:cubicBezTo>
                  <a:cubicBezTo>
                    <a:pt x="226" y="30"/>
                    <a:pt x="227" y="30"/>
                    <a:pt x="228" y="30"/>
                  </a:cubicBezTo>
                  <a:cubicBezTo>
                    <a:pt x="228" y="30"/>
                    <a:pt x="227" y="30"/>
                    <a:pt x="227" y="30"/>
                  </a:cubicBezTo>
                  <a:close/>
                  <a:moveTo>
                    <a:pt x="234" y="75"/>
                  </a:moveTo>
                  <a:cubicBezTo>
                    <a:pt x="234" y="74"/>
                    <a:pt x="232" y="73"/>
                    <a:pt x="234" y="73"/>
                  </a:cubicBezTo>
                  <a:cubicBezTo>
                    <a:pt x="235" y="73"/>
                    <a:pt x="235" y="75"/>
                    <a:pt x="234" y="75"/>
                  </a:cubicBezTo>
                  <a:close/>
                  <a:moveTo>
                    <a:pt x="198" y="61"/>
                  </a:moveTo>
                  <a:cubicBezTo>
                    <a:pt x="197" y="61"/>
                    <a:pt x="199" y="65"/>
                    <a:pt x="198" y="65"/>
                  </a:cubicBezTo>
                  <a:cubicBezTo>
                    <a:pt x="197" y="68"/>
                    <a:pt x="195" y="64"/>
                    <a:pt x="196" y="63"/>
                  </a:cubicBezTo>
                  <a:cubicBezTo>
                    <a:pt x="196" y="62"/>
                    <a:pt x="197" y="61"/>
                    <a:pt x="197" y="60"/>
                  </a:cubicBezTo>
                  <a:cubicBezTo>
                    <a:pt x="197" y="60"/>
                    <a:pt x="197" y="59"/>
                    <a:pt x="199" y="59"/>
                  </a:cubicBezTo>
                  <a:cubicBezTo>
                    <a:pt x="201" y="60"/>
                    <a:pt x="199" y="64"/>
                    <a:pt x="198" y="61"/>
                  </a:cubicBezTo>
                  <a:close/>
                  <a:moveTo>
                    <a:pt x="196" y="37"/>
                  </a:moveTo>
                  <a:cubicBezTo>
                    <a:pt x="198" y="35"/>
                    <a:pt x="197" y="34"/>
                    <a:pt x="200" y="36"/>
                  </a:cubicBezTo>
                  <a:cubicBezTo>
                    <a:pt x="203" y="38"/>
                    <a:pt x="203" y="38"/>
                    <a:pt x="206" y="39"/>
                  </a:cubicBezTo>
                  <a:cubicBezTo>
                    <a:pt x="211" y="40"/>
                    <a:pt x="212" y="45"/>
                    <a:pt x="216" y="46"/>
                  </a:cubicBezTo>
                  <a:cubicBezTo>
                    <a:pt x="215" y="45"/>
                    <a:pt x="215" y="44"/>
                    <a:pt x="214" y="43"/>
                  </a:cubicBezTo>
                  <a:cubicBezTo>
                    <a:pt x="214" y="42"/>
                    <a:pt x="213" y="40"/>
                    <a:pt x="212" y="40"/>
                  </a:cubicBezTo>
                  <a:cubicBezTo>
                    <a:pt x="211" y="38"/>
                    <a:pt x="208" y="37"/>
                    <a:pt x="207" y="34"/>
                  </a:cubicBezTo>
                  <a:cubicBezTo>
                    <a:pt x="208" y="35"/>
                    <a:pt x="209" y="35"/>
                    <a:pt x="211" y="35"/>
                  </a:cubicBezTo>
                  <a:cubicBezTo>
                    <a:pt x="212" y="36"/>
                    <a:pt x="213" y="36"/>
                    <a:pt x="214" y="37"/>
                  </a:cubicBezTo>
                  <a:cubicBezTo>
                    <a:pt x="215" y="37"/>
                    <a:pt x="216" y="38"/>
                    <a:pt x="217" y="38"/>
                  </a:cubicBezTo>
                  <a:cubicBezTo>
                    <a:pt x="218" y="39"/>
                    <a:pt x="218" y="41"/>
                    <a:pt x="219" y="41"/>
                  </a:cubicBezTo>
                  <a:cubicBezTo>
                    <a:pt x="219" y="41"/>
                    <a:pt x="219" y="41"/>
                    <a:pt x="219" y="40"/>
                  </a:cubicBezTo>
                  <a:cubicBezTo>
                    <a:pt x="220" y="40"/>
                    <a:pt x="221" y="41"/>
                    <a:pt x="220" y="41"/>
                  </a:cubicBezTo>
                  <a:cubicBezTo>
                    <a:pt x="220" y="42"/>
                    <a:pt x="220" y="42"/>
                    <a:pt x="220" y="42"/>
                  </a:cubicBezTo>
                  <a:cubicBezTo>
                    <a:pt x="225" y="42"/>
                    <a:pt x="218" y="47"/>
                    <a:pt x="217" y="47"/>
                  </a:cubicBezTo>
                  <a:cubicBezTo>
                    <a:pt x="218" y="49"/>
                    <a:pt x="218" y="50"/>
                    <a:pt x="217" y="52"/>
                  </a:cubicBezTo>
                  <a:cubicBezTo>
                    <a:pt x="216" y="53"/>
                    <a:pt x="214" y="53"/>
                    <a:pt x="213" y="54"/>
                  </a:cubicBezTo>
                  <a:cubicBezTo>
                    <a:pt x="212" y="54"/>
                    <a:pt x="212" y="55"/>
                    <a:pt x="211" y="56"/>
                  </a:cubicBezTo>
                  <a:cubicBezTo>
                    <a:pt x="211" y="56"/>
                    <a:pt x="210" y="56"/>
                    <a:pt x="210" y="56"/>
                  </a:cubicBezTo>
                  <a:cubicBezTo>
                    <a:pt x="207" y="55"/>
                    <a:pt x="203" y="57"/>
                    <a:pt x="204" y="53"/>
                  </a:cubicBezTo>
                  <a:cubicBezTo>
                    <a:pt x="203" y="52"/>
                    <a:pt x="202" y="53"/>
                    <a:pt x="203" y="52"/>
                  </a:cubicBezTo>
                  <a:cubicBezTo>
                    <a:pt x="203" y="51"/>
                    <a:pt x="205" y="50"/>
                    <a:pt x="206" y="50"/>
                  </a:cubicBezTo>
                  <a:cubicBezTo>
                    <a:pt x="207" y="49"/>
                    <a:pt x="209" y="49"/>
                    <a:pt x="210" y="50"/>
                  </a:cubicBezTo>
                  <a:cubicBezTo>
                    <a:pt x="211" y="51"/>
                    <a:pt x="212" y="52"/>
                    <a:pt x="213" y="52"/>
                  </a:cubicBezTo>
                  <a:cubicBezTo>
                    <a:pt x="212" y="50"/>
                    <a:pt x="211" y="49"/>
                    <a:pt x="209" y="48"/>
                  </a:cubicBezTo>
                  <a:cubicBezTo>
                    <a:pt x="208" y="48"/>
                    <a:pt x="207" y="48"/>
                    <a:pt x="206" y="47"/>
                  </a:cubicBezTo>
                  <a:cubicBezTo>
                    <a:pt x="205" y="46"/>
                    <a:pt x="205" y="45"/>
                    <a:pt x="204" y="44"/>
                  </a:cubicBezTo>
                  <a:cubicBezTo>
                    <a:pt x="203" y="42"/>
                    <a:pt x="200" y="43"/>
                    <a:pt x="199" y="41"/>
                  </a:cubicBezTo>
                  <a:cubicBezTo>
                    <a:pt x="198" y="41"/>
                    <a:pt x="196" y="38"/>
                    <a:pt x="196" y="37"/>
                  </a:cubicBezTo>
                  <a:close/>
                  <a:moveTo>
                    <a:pt x="131" y="57"/>
                  </a:moveTo>
                  <a:cubicBezTo>
                    <a:pt x="130" y="55"/>
                    <a:pt x="140" y="53"/>
                    <a:pt x="141" y="52"/>
                  </a:cubicBezTo>
                  <a:cubicBezTo>
                    <a:pt x="143" y="51"/>
                    <a:pt x="144" y="50"/>
                    <a:pt x="145" y="48"/>
                  </a:cubicBezTo>
                  <a:cubicBezTo>
                    <a:pt x="148" y="45"/>
                    <a:pt x="149" y="45"/>
                    <a:pt x="151" y="48"/>
                  </a:cubicBezTo>
                  <a:cubicBezTo>
                    <a:pt x="153" y="47"/>
                    <a:pt x="154" y="46"/>
                    <a:pt x="155" y="48"/>
                  </a:cubicBezTo>
                  <a:cubicBezTo>
                    <a:pt x="156" y="48"/>
                    <a:pt x="156" y="51"/>
                    <a:pt x="156" y="52"/>
                  </a:cubicBezTo>
                  <a:cubicBezTo>
                    <a:pt x="156" y="53"/>
                    <a:pt x="158" y="55"/>
                    <a:pt x="156" y="55"/>
                  </a:cubicBezTo>
                  <a:cubicBezTo>
                    <a:pt x="156" y="55"/>
                    <a:pt x="152" y="54"/>
                    <a:pt x="153" y="54"/>
                  </a:cubicBezTo>
                  <a:cubicBezTo>
                    <a:pt x="152" y="54"/>
                    <a:pt x="151" y="50"/>
                    <a:pt x="151" y="50"/>
                  </a:cubicBezTo>
                  <a:cubicBezTo>
                    <a:pt x="151" y="50"/>
                    <a:pt x="151" y="49"/>
                    <a:pt x="151" y="49"/>
                  </a:cubicBezTo>
                  <a:cubicBezTo>
                    <a:pt x="150" y="48"/>
                    <a:pt x="148" y="50"/>
                    <a:pt x="148" y="51"/>
                  </a:cubicBezTo>
                  <a:cubicBezTo>
                    <a:pt x="148" y="51"/>
                    <a:pt x="148" y="52"/>
                    <a:pt x="148" y="52"/>
                  </a:cubicBezTo>
                  <a:cubicBezTo>
                    <a:pt x="148" y="52"/>
                    <a:pt x="147" y="52"/>
                    <a:pt x="147" y="52"/>
                  </a:cubicBezTo>
                  <a:cubicBezTo>
                    <a:pt x="147" y="54"/>
                    <a:pt x="148" y="55"/>
                    <a:pt x="147" y="56"/>
                  </a:cubicBezTo>
                  <a:cubicBezTo>
                    <a:pt x="147" y="56"/>
                    <a:pt x="146" y="56"/>
                    <a:pt x="146" y="56"/>
                  </a:cubicBezTo>
                  <a:cubicBezTo>
                    <a:pt x="145" y="57"/>
                    <a:pt x="145" y="57"/>
                    <a:pt x="144" y="58"/>
                  </a:cubicBezTo>
                  <a:cubicBezTo>
                    <a:pt x="144" y="58"/>
                    <a:pt x="144" y="58"/>
                    <a:pt x="144" y="59"/>
                  </a:cubicBezTo>
                  <a:cubicBezTo>
                    <a:pt x="143" y="59"/>
                    <a:pt x="143" y="59"/>
                    <a:pt x="143" y="59"/>
                  </a:cubicBezTo>
                  <a:cubicBezTo>
                    <a:pt x="141" y="59"/>
                    <a:pt x="141" y="64"/>
                    <a:pt x="139" y="62"/>
                  </a:cubicBezTo>
                  <a:cubicBezTo>
                    <a:pt x="137" y="61"/>
                    <a:pt x="140" y="58"/>
                    <a:pt x="137" y="58"/>
                  </a:cubicBezTo>
                  <a:cubicBezTo>
                    <a:pt x="135" y="59"/>
                    <a:pt x="133" y="59"/>
                    <a:pt x="131" y="57"/>
                  </a:cubicBezTo>
                  <a:close/>
                  <a:moveTo>
                    <a:pt x="176" y="382"/>
                  </a:moveTo>
                  <a:cubicBezTo>
                    <a:pt x="175" y="382"/>
                    <a:pt x="174" y="382"/>
                    <a:pt x="173" y="383"/>
                  </a:cubicBezTo>
                  <a:cubicBezTo>
                    <a:pt x="174" y="381"/>
                    <a:pt x="175" y="382"/>
                    <a:pt x="176" y="382"/>
                  </a:cubicBezTo>
                  <a:close/>
                  <a:moveTo>
                    <a:pt x="159" y="363"/>
                  </a:moveTo>
                  <a:cubicBezTo>
                    <a:pt x="161" y="361"/>
                    <a:pt x="164" y="364"/>
                    <a:pt x="166" y="366"/>
                  </a:cubicBezTo>
                  <a:cubicBezTo>
                    <a:pt x="167" y="367"/>
                    <a:pt x="170" y="370"/>
                    <a:pt x="166" y="371"/>
                  </a:cubicBezTo>
                  <a:cubicBezTo>
                    <a:pt x="166" y="372"/>
                    <a:pt x="166" y="373"/>
                    <a:pt x="165" y="373"/>
                  </a:cubicBezTo>
                  <a:cubicBezTo>
                    <a:pt x="165" y="375"/>
                    <a:pt x="162" y="376"/>
                    <a:pt x="161" y="377"/>
                  </a:cubicBezTo>
                  <a:cubicBezTo>
                    <a:pt x="158" y="378"/>
                    <a:pt x="157" y="377"/>
                    <a:pt x="155" y="375"/>
                  </a:cubicBezTo>
                  <a:cubicBezTo>
                    <a:pt x="153" y="371"/>
                    <a:pt x="155" y="366"/>
                    <a:pt x="159" y="363"/>
                  </a:cubicBezTo>
                  <a:close/>
                  <a:moveTo>
                    <a:pt x="198" y="22"/>
                  </a:moveTo>
                  <a:cubicBezTo>
                    <a:pt x="199" y="22"/>
                    <a:pt x="199" y="22"/>
                    <a:pt x="199" y="22"/>
                  </a:cubicBezTo>
                  <a:cubicBezTo>
                    <a:pt x="199" y="22"/>
                    <a:pt x="199" y="22"/>
                    <a:pt x="198" y="22"/>
                  </a:cubicBezTo>
                  <a:close/>
                  <a:moveTo>
                    <a:pt x="212" y="19"/>
                  </a:moveTo>
                  <a:cubicBezTo>
                    <a:pt x="211" y="18"/>
                    <a:pt x="213" y="15"/>
                    <a:pt x="214" y="15"/>
                  </a:cubicBezTo>
                  <a:cubicBezTo>
                    <a:pt x="214" y="15"/>
                    <a:pt x="216" y="14"/>
                    <a:pt x="217" y="14"/>
                  </a:cubicBezTo>
                  <a:cubicBezTo>
                    <a:pt x="218" y="14"/>
                    <a:pt x="218" y="14"/>
                    <a:pt x="219" y="16"/>
                  </a:cubicBezTo>
                  <a:cubicBezTo>
                    <a:pt x="219" y="17"/>
                    <a:pt x="225" y="19"/>
                    <a:pt x="223" y="21"/>
                  </a:cubicBezTo>
                  <a:cubicBezTo>
                    <a:pt x="222" y="22"/>
                    <a:pt x="222" y="23"/>
                    <a:pt x="220" y="23"/>
                  </a:cubicBezTo>
                  <a:cubicBezTo>
                    <a:pt x="220" y="22"/>
                    <a:pt x="219" y="23"/>
                    <a:pt x="219" y="22"/>
                  </a:cubicBezTo>
                  <a:cubicBezTo>
                    <a:pt x="217" y="22"/>
                    <a:pt x="217" y="21"/>
                    <a:pt x="216" y="20"/>
                  </a:cubicBezTo>
                  <a:cubicBezTo>
                    <a:pt x="215" y="20"/>
                    <a:pt x="215" y="20"/>
                    <a:pt x="214" y="20"/>
                  </a:cubicBezTo>
                  <a:cubicBezTo>
                    <a:pt x="213" y="19"/>
                    <a:pt x="212" y="20"/>
                    <a:pt x="212" y="19"/>
                  </a:cubicBezTo>
                  <a:close/>
                  <a:moveTo>
                    <a:pt x="221" y="41"/>
                  </a:moveTo>
                  <a:cubicBezTo>
                    <a:pt x="221" y="39"/>
                    <a:pt x="219" y="39"/>
                    <a:pt x="219" y="38"/>
                  </a:cubicBezTo>
                  <a:cubicBezTo>
                    <a:pt x="219" y="37"/>
                    <a:pt x="221" y="36"/>
                    <a:pt x="221" y="36"/>
                  </a:cubicBezTo>
                  <a:cubicBezTo>
                    <a:pt x="226" y="36"/>
                    <a:pt x="224" y="43"/>
                    <a:pt x="222" y="42"/>
                  </a:cubicBezTo>
                  <a:cubicBezTo>
                    <a:pt x="221" y="42"/>
                    <a:pt x="221" y="41"/>
                    <a:pt x="221" y="41"/>
                  </a:cubicBezTo>
                  <a:close/>
                  <a:moveTo>
                    <a:pt x="218" y="29"/>
                  </a:moveTo>
                  <a:cubicBezTo>
                    <a:pt x="221" y="29"/>
                    <a:pt x="218" y="37"/>
                    <a:pt x="215" y="35"/>
                  </a:cubicBezTo>
                  <a:cubicBezTo>
                    <a:pt x="210" y="33"/>
                    <a:pt x="215" y="30"/>
                    <a:pt x="218" y="29"/>
                  </a:cubicBezTo>
                  <a:close/>
                  <a:moveTo>
                    <a:pt x="684" y="298"/>
                  </a:moveTo>
                  <a:cubicBezTo>
                    <a:pt x="684" y="298"/>
                    <a:pt x="684" y="298"/>
                    <a:pt x="684" y="298"/>
                  </a:cubicBezTo>
                  <a:cubicBezTo>
                    <a:pt x="684" y="298"/>
                    <a:pt x="684" y="298"/>
                    <a:pt x="684" y="298"/>
                  </a:cubicBezTo>
                  <a:cubicBezTo>
                    <a:pt x="684" y="298"/>
                    <a:pt x="684" y="297"/>
                    <a:pt x="684" y="298"/>
                  </a:cubicBezTo>
                  <a:cubicBezTo>
                    <a:pt x="684" y="298"/>
                    <a:pt x="684" y="298"/>
                    <a:pt x="684" y="298"/>
                  </a:cubicBezTo>
                  <a:close/>
                  <a:moveTo>
                    <a:pt x="220" y="5"/>
                  </a:moveTo>
                  <a:cubicBezTo>
                    <a:pt x="220" y="4"/>
                    <a:pt x="220" y="3"/>
                    <a:pt x="220" y="2"/>
                  </a:cubicBezTo>
                  <a:cubicBezTo>
                    <a:pt x="221" y="1"/>
                    <a:pt x="225" y="0"/>
                    <a:pt x="226" y="0"/>
                  </a:cubicBezTo>
                  <a:cubicBezTo>
                    <a:pt x="229" y="0"/>
                    <a:pt x="229" y="2"/>
                    <a:pt x="229" y="4"/>
                  </a:cubicBezTo>
                  <a:cubicBezTo>
                    <a:pt x="228" y="6"/>
                    <a:pt x="227" y="6"/>
                    <a:pt x="225" y="6"/>
                  </a:cubicBezTo>
                  <a:cubicBezTo>
                    <a:pt x="224" y="6"/>
                    <a:pt x="224" y="6"/>
                    <a:pt x="223" y="6"/>
                  </a:cubicBezTo>
                  <a:cubicBezTo>
                    <a:pt x="222" y="9"/>
                    <a:pt x="218" y="7"/>
                    <a:pt x="220" y="5"/>
                  </a:cubicBezTo>
                  <a:close/>
                  <a:moveTo>
                    <a:pt x="203" y="25"/>
                  </a:moveTo>
                  <a:cubicBezTo>
                    <a:pt x="205" y="25"/>
                    <a:pt x="209" y="28"/>
                    <a:pt x="210" y="28"/>
                  </a:cubicBezTo>
                  <a:cubicBezTo>
                    <a:pt x="210" y="28"/>
                    <a:pt x="209" y="24"/>
                    <a:pt x="209" y="24"/>
                  </a:cubicBezTo>
                  <a:cubicBezTo>
                    <a:pt x="209" y="22"/>
                    <a:pt x="208" y="21"/>
                    <a:pt x="210" y="21"/>
                  </a:cubicBezTo>
                  <a:cubicBezTo>
                    <a:pt x="212" y="21"/>
                    <a:pt x="214" y="22"/>
                    <a:pt x="215" y="23"/>
                  </a:cubicBezTo>
                  <a:cubicBezTo>
                    <a:pt x="215" y="24"/>
                    <a:pt x="216" y="25"/>
                    <a:pt x="216" y="25"/>
                  </a:cubicBezTo>
                  <a:cubicBezTo>
                    <a:pt x="217" y="25"/>
                    <a:pt x="217" y="25"/>
                    <a:pt x="217" y="25"/>
                  </a:cubicBezTo>
                  <a:cubicBezTo>
                    <a:pt x="218" y="25"/>
                    <a:pt x="219" y="26"/>
                    <a:pt x="219" y="26"/>
                  </a:cubicBezTo>
                  <a:cubicBezTo>
                    <a:pt x="217" y="28"/>
                    <a:pt x="214" y="28"/>
                    <a:pt x="212" y="30"/>
                  </a:cubicBezTo>
                  <a:cubicBezTo>
                    <a:pt x="212" y="30"/>
                    <a:pt x="210" y="32"/>
                    <a:pt x="210" y="32"/>
                  </a:cubicBezTo>
                  <a:cubicBezTo>
                    <a:pt x="209" y="32"/>
                    <a:pt x="209" y="32"/>
                    <a:pt x="209" y="31"/>
                  </a:cubicBezTo>
                  <a:cubicBezTo>
                    <a:pt x="208" y="31"/>
                    <a:pt x="208" y="31"/>
                    <a:pt x="207" y="30"/>
                  </a:cubicBezTo>
                  <a:cubicBezTo>
                    <a:pt x="206" y="30"/>
                    <a:pt x="205" y="32"/>
                    <a:pt x="204" y="31"/>
                  </a:cubicBezTo>
                  <a:cubicBezTo>
                    <a:pt x="203" y="30"/>
                    <a:pt x="203" y="29"/>
                    <a:pt x="203" y="28"/>
                  </a:cubicBezTo>
                  <a:cubicBezTo>
                    <a:pt x="203" y="28"/>
                    <a:pt x="203" y="25"/>
                    <a:pt x="203" y="25"/>
                  </a:cubicBezTo>
                  <a:cubicBezTo>
                    <a:pt x="203" y="26"/>
                    <a:pt x="203" y="26"/>
                    <a:pt x="203" y="25"/>
                  </a:cubicBezTo>
                  <a:close/>
                  <a:moveTo>
                    <a:pt x="340" y="278"/>
                  </a:moveTo>
                  <a:cubicBezTo>
                    <a:pt x="340" y="276"/>
                    <a:pt x="341" y="276"/>
                    <a:pt x="342" y="277"/>
                  </a:cubicBezTo>
                  <a:cubicBezTo>
                    <a:pt x="342" y="278"/>
                    <a:pt x="339" y="279"/>
                    <a:pt x="340" y="278"/>
                  </a:cubicBezTo>
                  <a:close/>
                  <a:moveTo>
                    <a:pt x="819" y="689"/>
                  </a:moveTo>
                  <a:cubicBezTo>
                    <a:pt x="819" y="689"/>
                    <a:pt x="819" y="690"/>
                    <a:pt x="819" y="690"/>
                  </a:cubicBezTo>
                  <a:cubicBezTo>
                    <a:pt x="819" y="690"/>
                    <a:pt x="818" y="690"/>
                    <a:pt x="818" y="691"/>
                  </a:cubicBezTo>
                  <a:cubicBezTo>
                    <a:pt x="817" y="691"/>
                    <a:pt x="814" y="694"/>
                    <a:pt x="813" y="695"/>
                  </a:cubicBezTo>
                  <a:cubicBezTo>
                    <a:pt x="814" y="696"/>
                    <a:pt x="812" y="696"/>
                    <a:pt x="812" y="695"/>
                  </a:cubicBezTo>
                  <a:cubicBezTo>
                    <a:pt x="812" y="695"/>
                    <a:pt x="813" y="694"/>
                    <a:pt x="814" y="694"/>
                  </a:cubicBezTo>
                  <a:cubicBezTo>
                    <a:pt x="814" y="692"/>
                    <a:pt x="815" y="691"/>
                    <a:pt x="816" y="690"/>
                  </a:cubicBezTo>
                  <a:cubicBezTo>
                    <a:pt x="816" y="688"/>
                    <a:pt x="818" y="688"/>
                    <a:pt x="819" y="689"/>
                  </a:cubicBezTo>
                  <a:close/>
                  <a:moveTo>
                    <a:pt x="807" y="646"/>
                  </a:moveTo>
                  <a:cubicBezTo>
                    <a:pt x="807" y="646"/>
                    <a:pt x="806" y="645"/>
                    <a:pt x="806" y="645"/>
                  </a:cubicBezTo>
                  <a:cubicBezTo>
                    <a:pt x="806" y="645"/>
                    <a:pt x="806" y="645"/>
                    <a:pt x="806" y="645"/>
                  </a:cubicBezTo>
                  <a:cubicBezTo>
                    <a:pt x="807" y="645"/>
                    <a:pt x="807" y="645"/>
                    <a:pt x="807" y="646"/>
                  </a:cubicBezTo>
                  <a:cubicBezTo>
                    <a:pt x="807" y="646"/>
                    <a:pt x="807" y="646"/>
                    <a:pt x="807" y="646"/>
                  </a:cubicBezTo>
                  <a:cubicBezTo>
                    <a:pt x="807" y="646"/>
                    <a:pt x="807" y="646"/>
                    <a:pt x="807" y="646"/>
                  </a:cubicBezTo>
                  <a:close/>
                  <a:moveTo>
                    <a:pt x="835" y="680"/>
                  </a:moveTo>
                  <a:cubicBezTo>
                    <a:pt x="835" y="681"/>
                    <a:pt x="829" y="684"/>
                    <a:pt x="827" y="684"/>
                  </a:cubicBezTo>
                  <a:cubicBezTo>
                    <a:pt x="827" y="685"/>
                    <a:pt x="825" y="687"/>
                    <a:pt x="824" y="688"/>
                  </a:cubicBezTo>
                  <a:cubicBezTo>
                    <a:pt x="824" y="688"/>
                    <a:pt x="822" y="690"/>
                    <a:pt x="822" y="688"/>
                  </a:cubicBezTo>
                  <a:cubicBezTo>
                    <a:pt x="822" y="687"/>
                    <a:pt x="827" y="683"/>
                    <a:pt x="828" y="682"/>
                  </a:cubicBezTo>
                  <a:cubicBezTo>
                    <a:pt x="829" y="682"/>
                    <a:pt x="829" y="681"/>
                    <a:pt x="829" y="680"/>
                  </a:cubicBezTo>
                  <a:cubicBezTo>
                    <a:pt x="830" y="681"/>
                    <a:pt x="830" y="681"/>
                    <a:pt x="830" y="681"/>
                  </a:cubicBezTo>
                  <a:cubicBezTo>
                    <a:pt x="831" y="681"/>
                    <a:pt x="835" y="678"/>
                    <a:pt x="835" y="680"/>
                  </a:cubicBezTo>
                  <a:close/>
                  <a:moveTo>
                    <a:pt x="822" y="695"/>
                  </a:moveTo>
                  <a:cubicBezTo>
                    <a:pt x="822" y="695"/>
                    <a:pt x="821" y="695"/>
                    <a:pt x="821" y="695"/>
                  </a:cubicBezTo>
                  <a:cubicBezTo>
                    <a:pt x="821" y="695"/>
                    <a:pt x="821" y="695"/>
                    <a:pt x="821" y="695"/>
                  </a:cubicBezTo>
                  <a:cubicBezTo>
                    <a:pt x="821" y="694"/>
                    <a:pt x="822" y="694"/>
                    <a:pt x="822" y="695"/>
                  </a:cubicBezTo>
                  <a:close/>
                  <a:moveTo>
                    <a:pt x="788" y="603"/>
                  </a:moveTo>
                  <a:cubicBezTo>
                    <a:pt x="788" y="601"/>
                    <a:pt x="787" y="597"/>
                    <a:pt x="789" y="596"/>
                  </a:cubicBezTo>
                  <a:cubicBezTo>
                    <a:pt x="790" y="595"/>
                    <a:pt x="790" y="596"/>
                    <a:pt x="791" y="596"/>
                  </a:cubicBezTo>
                  <a:cubicBezTo>
                    <a:pt x="791" y="597"/>
                    <a:pt x="791" y="597"/>
                    <a:pt x="792" y="597"/>
                  </a:cubicBezTo>
                  <a:cubicBezTo>
                    <a:pt x="793" y="596"/>
                    <a:pt x="793" y="596"/>
                    <a:pt x="793" y="595"/>
                  </a:cubicBezTo>
                  <a:cubicBezTo>
                    <a:pt x="793" y="595"/>
                    <a:pt x="793" y="595"/>
                    <a:pt x="794" y="595"/>
                  </a:cubicBezTo>
                  <a:cubicBezTo>
                    <a:pt x="793" y="595"/>
                    <a:pt x="793" y="595"/>
                    <a:pt x="793" y="594"/>
                  </a:cubicBezTo>
                  <a:cubicBezTo>
                    <a:pt x="797" y="592"/>
                    <a:pt x="792" y="589"/>
                    <a:pt x="792" y="587"/>
                  </a:cubicBezTo>
                  <a:cubicBezTo>
                    <a:pt x="792" y="586"/>
                    <a:pt x="794" y="586"/>
                    <a:pt x="794" y="585"/>
                  </a:cubicBezTo>
                  <a:cubicBezTo>
                    <a:pt x="795" y="586"/>
                    <a:pt x="796" y="588"/>
                    <a:pt x="796" y="588"/>
                  </a:cubicBezTo>
                  <a:cubicBezTo>
                    <a:pt x="796" y="590"/>
                    <a:pt x="795" y="591"/>
                    <a:pt x="796" y="593"/>
                  </a:cubicBezTo>
                  <a:cubicBezTo>
                    <a:pt x="796" y="595"/>
                    <a:pt x="797" y="596"/>
                    <a:pt x="796" y="598"/>
                  </a:cubicBezTo>
                  <a:cubicBezTo>
                    <a:pt x="796" y="600"/>
                    <a:pt x="798" y="602"/>
                    <a:pt x="798" y="605"/>
                  </a:cubicBezTo>
                  <a:cubicBezTo>
                    <a:pt x="798" y="606"/>
                    <a:pt x="797" y="607"/>
                    <a:pt x="797" y="608"/>
                  </a:cubicBezTo>
                  <a:cubicBezTo>
                    <a:pt x="797" y="610"/>
                    <a:pt x="797" y="611"/>
                    <a:pt x="797" y="612"/>
                  </a:cubicBezTo>
                  <a:cubicBezTo>
                    <a:pt x="797" y="614"/>
                    <a:pt x="798" y="615"/>
                    <a:pt x="798" y="617"/>
                  </a:cubicBezTo>
                  <a:cubicBezTo>
                    <a:pt x="798" y="618"/>
                    <a:pt x="798" y="617"/>
                    <a:pt x="799" y="618"/>
                  </a:cubicBezTo>
                  <a:cubicBezTo>
                    <a:pt x="800" y="620"/>
                    <a:pt x="800" y="623"/>
                    <a:pt x="800" y="625"/>
                  </a:cubicBezTo>
                  <a:cubicBezTo>
                    <a:pt x="802" y="631"/>
                    <a:pt x="804" y="637"/>
                    <a:pt x="805" y="643"/>
                  </a:cubicBezTo>
                  <a:cubicBezTo>
                    <a:pt x="804" y="643"/>
                    <a:pt x="804" y="642"/>
                    <a:pt x="803" y="642"/>
                  </a:cubicBezTo>
                  <a:cubicBezTo>
                    <a:pt x="802" y="641"/>
                    <a:pt x="800" y="641"/>
                    <a:pt x="799" y="640"/>
                  </a:cubicBezTo>
                  <a:cubicBezTo>
                    <a:pt x="799" y="640"/>
                    <a:pt x="799" y="640"/>
                    <a:pt x="798" y="640"/>
                  </a:cubicBezTo>
                  <a:cubicBezTo>
                    <a:pt x="798" y="640"/>
                    <a:pt x="798" y="640"/>
                    <a:pt x="798" y="640"/>
                  </a:cubicBezTo>
                  <a:cubicBezTo>
                    <a:pt x="798" y="640"/>
                    <a:pt x="799" y="641"/>
                    <a:pt x="799" y="641"/>
                  </a:cubicBezTo>
                  <a:cubicBezTo>
                    <a:pt x="796" y="642"/>
                    <a:pt x="797" y="644"/>
                    <a:pt x="795" y="646"/>
                  </a:cubicBezTo>
                  <a:cubicBezTo>
                    <a:pt x="795" y="649"/>
                    <a:pt x="793" y="652"/>
                    <a:pt x="793" y="655"/>
                  </a:cubicBezTo>
                  <a:cubicBezTo>
                    <a:pt x="792" y="659"/>
                    <a:pt x="796" y="661"/>
                    <a:pt x="797" y="664"/>
                  </a:cubicBezTo>
                  <a:cubicBezTo>
                    <a:pt x="797" y="665"/>
                    <a:pt x="797" y="666"/>
                    <a:pt x="797" y="667"/>
                  </a:cubicBezTo>
                  <a:cubicBezTo>
                    <a:pt x="798" y="667"/>
                    <a:pt x="798" y="666"/>
                    <a:pt x="798" y="666"/>
                  </a:cubicBezTo>
                  <a:cubicBezTo>
                    <a:pt x="799" y="667"/>
                    <a:pt x="799" y="666"/>
                    <a:pt x="799" y="668"/>
                  </a:cubicBezTo>
                  <a:cubicBezTo>
                    <a:pt x="800" y="669"/>
                    <a:pt x="800" y="671"/>
                    <a:pt x="799" y="673"/>
                  </a:cubicBezTo>
                  <a:cubicBezTo>
                    <a:pt x="798" y="671"/>
                    <a:pt x="799" y="669"/>
                    <a:pt x="797" y="668"/>
                  </a:cubicBezTo>
                  <a:cubicBezTo>
                    <a:pt x="797" y="668"/>
                    <a:pt x="793" y="667"/>
                    <a:pt x="793" y="667"/>
                  </a:cubicBezTo>
                  <a:cubicBezTo>
                    <a:pt x="791" y="668"/>
                    <a:pt x="792" y="675"/>
                    <a:pt x="789" y="674"/>
                  </a:cubicBezTo>
                  <a:cubicBezTo>
                    <a:pt x="788" y="673"/>
                    <a:pt x="788" y="668"/>
                    <a:pt x="788" y="667"/>
                  </a:cubicBezTo>
                  <a:cubicBezTo>
                    <a:pt x="789" y="665"/>
                    <a:pt x="790" y="664"/>
                    <a:pt x="790" y="663"/>
                  </a:cubicBezTo>
                  <a:cubicBezTo>
                    <a:pt x="790" y="661"/>
                    <a:pt x="789" y="660"/>
                    <a:pt x="789" y="658"/>
                  </a:cubicBezTo>
                  <a:cubicBezTo>
                    <a:pt x="789" y="656"/>
                    <a:pt x="790" y="655"/>
                    <a:pt x="790" y="653"/>
                  </a:cubicBezTo>
                  <a:cubicBezTo>
                    <a:pt x="790" y="651"/>
                    <a:pt x="789" y="650"/>
                    <a:pt x="789" y="648"/>
                  </a:cubicBezTo>
                  <a:cubicBezTo>
                    <a:pt x="788" y="646"/>
                    <a:pt x="789" y="645"/>
                    <a:pt x="790" y="644"/>
                  </a:cubicBezTo>
                  <a:cubicBezTo>
                    <a:pt x="790" y="641"/>
                    <a:pt x="790" y="639"/>
                    <a:pt x="790" y="637"/>
                  </a:cubicBezTo>
                  <a:cubicBezTo>
                    <a:pt x="790" y="633"/>
                    <a:pt x="789" y="628"/>
                    <a:pt x="790" y="624"/>
                  </a:cubicBezTo>
                  <a:cubicBezTo>
                    <a:pt x="790" y="623"/>
                    <a:pt x="791" y="622"/>
                    <a:pt x="791" y="621"/>
                  </a:cubicBezTo>
                  <a:cubicBezTo>
                    <a:pt x="791" y="620"/>
                    <a:pt x="790" y="617"/>
                    <a:pt x="789" y="616"/>
                  </a:cubicBezTo>
                  <a:cubicBezTo>
                    <a:pt x="785" y="612"/>
                    <a:pt x="787" y="608"/>
                    <a:pt x="788" y="603"/>
                  </a:cubicBezTo>
                  <a:close/>
                  <a:moveTo>
                    <a:pt x="927" y="340"/>
                  </a:moveTo>
                  <a:cubicBezTo>
                    <a:pt x="927" y="339"/>
                    <a:pt x="927" y="339"/>
                    <a:pt x="928" y="340"/>
                  </a:cubicBezTo>
                  <a:cubicBezTo>
                    <a:pt x="927" y="340"/>
                    <a:pt x="927" y="340"/>
                    <a:pt x="927" y="340"/>
                  </a:cubicBezTo>
                  <a:close/>
                  <a:moveTo>
                    <a:pt x="887" y="625"/>
                  </a:moveTo>
                  <a:cubicBezTo>
                    <a:pt x="886" y="630"/>
                    <a:pt x="885" y="623"/>
                    <a:pt x="887" y="625"/>
                  </a:cubicBezTo>
                  <a:cubicBezTo>
                    <a:pt x="887" y="625"/>
                    <a:pt x="887" y="625"/>
                    <a:pt x="887" y="625"/>
                  </a:cubicBezTo>
                  <a:close/>
                  <a:moveTo>
                    <a:pt x="921" y="336"/>
                  </a:moveTo>
                  <a:cubicBezTo>
                    <a:pt x="922" y="334"/>
                    <a:pt x="923" y="339"/>
                    <a:pt x="923" y="339"/>
                  </a:cubicBezTo>
                  <a:cubicBezTo>
                    <a:pt x="922" y="338"/>
                    <a:pt x="921" y="337"/>
                    <a:pt x="921" y="336"/>
                  </a:cubicBezTo>
                  <a:close/>
                  <a:moveTo>
                    <a:pt x="885" y="626"/>
                  </a:moveTo>
                  <a:cubicBezTo>
                    <a:pt x="885" y="626"/>
                    <a:pt x="885" y="627"/>
                    <a:pt x="885" y="628"/>
                  </a:cubicBezTo>
                  <a:cubicBezTo>
                    <a:pt x="885" y="628"/>
                    <a:pt x="885" y="629"/>
                    <a:pt x="884" y="629"/>
                  </a:cubicBezTo>
                  <a:cubicBezTo>
                    <a:pt x="884" y="631"/>
                    <a:pt x="879" y="634"/>
                    <a:pt x="879" y="633"/>
                  </a:cubicBezTo>
                  <a:cubicBezTo>
                    <a:pt x="879" y="632"/>
                    <a:pt x="879" y="632"/>
                    <a:pt x="879" y="632"/>
                  </a:cubicBezTo>
                  <a:cubicBezTo>
                    <a:pt x="879" y="630"/>
                    <a:pt x="880" y="630"/>
                    <a:pt x="881" y="629"/>
                  </a:cubicBezTo>
                  <a:cubicBezTo>
                    <a:pt x="882" y="629"/>
                    <a:pt x="883" y="625"/>
                    <a:pt x="884" y="626"/>
                  </a:cubicBezTo>
                  <a:cubicBezTo>
                    <a:pt x="884" y="626"/>
                    <a:pt x="885" y="626"/>
                    <a:pt x="885" y="626"/>
                  </a:cubicBezTo>
                  <a:close/>
                  <a:moveTo>
                    <a:pt x="846" y="672"/>
                  </a:moveTo>
                  <a:cubicBezTo>
                    <a:pt x="847" y="672"/>
                    <a:pt x="847" y="672"/>
                    <a:pt x="847" y="672"/>
                  </a:cubicBezTo>
                  <a:cubicBezTo>
                    <a:pt x="846" y="673"/>
                    <a:pt x="844" y="675"/>
                    <a:pt x="844" y="675"/>
                  </a:cubicBezTo>
                  <a:cubicBezTo>
                    <a:pt x="843" y="676"/>
                    <a:pt x="842" y="678"/>
                    <a:pt x="840" y="678"/>
                  </a:cubicBezTo>
                  <a:cubicBezTo>
                    <a:pt x="840" y="677"/>
                    <a:pt x="840" y="677"/>
                    <a:pt x="840" y="677"/>
                  </a:cubicBezTo>
                  <a:cubicBezTo>
                    <a:pt x="841" y="676"/>
                    <a:pt x="842" y="675"/>
                    <a:pt x="842" y="675"/>
                  </a:cubicBezTo>
                  <a:cubicBezTo>
                    <a:pt x="843" y="674"/>
                    <a:pt x="843" y="674"/>
                    <a:pt x="843" y="674"/>
                  </a:cubicBezTo>
                  <a:cubicBezTo>
                    <a:pt x="844" y="673"/>
                    <a:pt x="845" y="672"/>
                    <a:pt x="846" y="672"/>
                  </a:cubicBezTo>
                  <a:cubicBezTo>
                    <a:pt x="846" y="672"/>
                    <a:pt x="846" y="672"/>
                    <a:pt x="846" y="672"/>
                  </a:cubicBezTo>
                  <a:close/>
                  <a:moveTo>
                    <a:pt x="881" y="625"/>
                  </a:moveTo>
                  <a:cubicBezTo>
                    <a:pt x="880" y="625"/>
                    <a:pt x="881" y="624"/>
                    <a:pt x="881" y="624"/>
                  </a:cubicBezTo>
                  <a:cubicBezTo>
                    <a:pt x="881" y="624"/>
                    <a:pt x="881" y="624"/>
                    <a:pt x="881" y="624"/>
                  </a:cubicBezTo>
                  <a:cubicBezTo>
                    <a:pt x="881" y="625"/>
                    <a:pt x="881" y="625"/>
                    <a:pt x="881" y="625"/>
                  </a:cubicBezTo>
                  <a:close/>
                  <a:moveTo>
                    <a:pt x="876" y="638"/>
                  </a:moveTo>
                  <a:cubicBezTo>
                    <a:pt x="876" y="638"/>
                    <a:pt x="876" y="638"/>
                    <a:pt x="876" y="638"/>
                  </a:cubicBezTo>
                  <a:cubicBezTo>
                    <a:pt x="876" y="638"/>
                    <a:pt x="876" y="638"/>
                    <a:pt x="876" y="638"/>
                  </a:cubicBezTo>
                  <a:cubicBezTo>
                    <a:pt x="876" y="639"/>
                    <a:pt x="876" y="639"/>
                    <a:pt x="876" y="640"/>
                  </a:cubicBezTo>
                  <a:cubicBezTo>
                    <a:pt x="876" y="640"/>
                    <a:pt x="876" y="640"/>
                    <a:pt x="876" y="641"/>
                  </a:cubicBezTo>
                  <a:cubicBezTo>
                    <a:pt x="876" y="641"/>
                    <a:pt x="876" y="641"/>
                    <a:pt x="876" y="641"/>
                  </a:cubicBezTo>
                  <a:cubicBezTo>
                    <a:pt x="875" y="641"/>
                    <a:pt x="875" y="641"/>
                    <a:pt x="875" y="640"/>
                  </a:cubicBezTo>
                  <a:cubicBezTo>
                    <a:pt x="874" y="639"/>
                    <a:pt x="875" y="638"/>
                    <a:pt x="876" y="638"/>
                  </a:cubicBezTo>
                  <a:close/>
                  <a:moveTo>
                    <a:pt x="872" y="645"/>
                  </a:moveTo>
                  <a:cubicBezTo>
                    <a:pt x="872" y="646"/>
                    <a:pt x="871" y="646"/>
                    <a:pt x="871" y="646"/>
                  </a:cubicBezTo>
                  <a:cubicBezTo>
                    <a:pt x="871" y="646"/>
                    <a:pt x="871" y="645"/>
                    <a:pt x="872" y="645"/>
                  </a:cubicBezTo>
                  <a:close/>
                  <a:moveTo>
                    <a:pt x="858" y="664"/>
                  </a:moveTo>
                  <a:cubicBezTo>
                    <a:pt x="858" y="664"/>
                    <a:pt x="857" y="665"/>
                    <a:pt x="857" y="665"/>
                  </a:cubicBezTo>
                  <a:cubicBezTo>
                    <a:pt x="857" y="665"/>
                    <a:pt x="856" y="666"/>
                    <a:pt x="856" y="666"/>
                  </a:cubicBezTo>
                  <a:cubicBezTo>
                    <a:pt x="855" y="666"/>
                    <a:pt x="855" y="666"/>
                    <a:pt x="855" y="667"/>
                  </a:cubicBezTo>
                  <a:cubicBezTo>
                    <a:pt x="855" y="667"/>
                    <a:pt x="855" y="666"/>
                    <a:pt x="855" y="666"/>
                  </a:cubicBezTo>
                  <a:cubicBezTo>
                    <a:pt x="854" y="666"/>
                    <a:pt x="857" y="664"/>
                    <a:pt x="857" y="664"/>
                  </a:cubicBezTo>
                  <a:cubicBezTo>
                    <a:pt x="857" y="664"/>
                    <a:pt x="857" y="664"/>
                    <a:pt x="858" y="664"/>
                  </a:cubicBezTo>
                  <a:close/>
                  <a:moveTo>
                    <a:pt x="979" y="358"/>
                  </a:moveTo>
                  <a:cubicBezTo>
                    <a:pt x="978" y="358"/>
                    <a:pt x="980" y="356"/>
                    <a:pt x="980" y="359"/>
                  </a:cubicBezTo>
                  <a:cubicBezTo>
                    <a:pt x="980" y="358"/>
                    <a:pt x="979" y="358"/>
                    <a:pt x="979" y="358"/>
                  </a:cubicBezTo>
                  <a:close/>
                  <a:moveTo>
                    <a:pt x="775" y="279"/>
                  </a:moveTo>
                  <a:cubicBezTo>
                    <a:pt x="776" y="278"/>
                    <a:pt x="778" y="278"/>
                    <a:pt x="779" y="277"/>
                  </a:cubicBezTo>
                  <a:cubicBezTo>
                    <a:pt x="780" y="276"/>
                    <a:pt x="780" y="275"/>
                    <a:pt x="781" y="273"/>
                  </a:cubicBezTo>
                  <a:cubicBezTo>
                    <a:pt x="781" y="272"/>
                    <a:pt x="782" y="270"/>
                    <a:pt x="783" y="269"/>
                  </a:cubicBezTo>
                  <a:cubicBezTo>
                    <a:pt x="784" y="268"/>
                    <a:pt x="787" y="267"/>
                    <a:pt x="788" y="267"/>
                  </a:cubicBezTo>
                  <a:cubicBezTo>
                    <a:pt x="790" y="267"/>
                    <a:pt x="792" y="269"/>
                    <a:pt x="794" y="270"/>
                  </a:cubicBezTo>
                  <a:cubicBezTo>
                    <a:pt x="795" y="271"/>
                    <a:pt x="796" y="273"/>
                    <a:pt x="797" y="274"/>
                  </a:cubicBezTo>
                  <a:cubicBezTo>
                    <a:pt x="799" y="276"/>
                    <a:pt x="799" y="277"/>
                    <a:pt x="799" y="279"/>
                  </a:cubicBezTo>
                  <a:cubicBezTo>
                    <a:pt x="799" y="282"/>
                    <a:pt x="799" y="285"/>
                    <a:pt x="796" y="284"/>
                  </a:cubicBezTo>
                  <a:cubicBezTo>
                    <a:pt x="794" y="284"/>
                    <a:pt x="793" y="283"/>
                    <a:pt x="791" y="283"/>
                  </a:cubicBezTo>
                  <a:cubicBezTo>
                    <a:pt x="789" y="283"/>
                    <a:pt x="788" y="282"/>
                    <a:pt x="786" y="282"/>
                  </a:cubicBezTo>
                  <a:cubicBezTo>
                    <a:pt x="784" y="281"/>
                    <a:pt x="782" y="278"/>
                    <a:pt x="779" y="279"/>
                  </a:cubicBezTo>
                  <a:cubicBezTo>
                    <a:pt x="778" y="279"/>
                    <a:pt x="776" y="280"/>
                    <a:pt x="776" y="280"/>
                  </a:cubicBezTo>
                  <a:cubicBezTo>
                    <a:pt x="775" y="280"/>
                    <a:pt x="774" y="280"/>
                    <a:pt x="775" y="279"/>
                  </a:cubicBezTo>
                  <a:close/>
                  <a:moveTo>
                    <a:pt x="817" y="233"/>
                  </a:moveTo>
                  <a:cubicBezTo>
                    <a:pt x="819" y="232"/>
                    <a:pt x="817" y="225"/>
                    <a:pt x="819" y="224"/>
                  </a:cubicBezTo>
                  <a:cubicBezTo>
                    <a:pt x="822" y="224"/>
                    <a:pt x="820" y="233"/>
                    <a:pt x="824" y="231"/>
                  </a:cubicBezTo>
                  <a:cubicBezTo>
                    <a:pt x="825" y="230"/>
                    <a:pt x="825" y="229"/>
                    <a:pt x="826" y="228"/>
                  </a:cubicBezTo>
                  <a:cubicBezTo>
                    <a:pt x="827" y="228"/>
                    <a:pt x="828" y="228"/>
                    <a:pt x="829" y="229"/>
                  </a:cubicBezTo>
                  <a:cubicBezTo>
                    <a:pt x="830" y="229"/>
                    <a:pt x="832" y="228"/>
                    <a:pt x="832" y="229"/>
                  </a:cubicBezTo>
                  <a:cubicBezTo>
                    <a:pt x="834" y="230"/>
                    <a:pt x="833" y="230"/>
                    <a:pt x="833" y="231"/>
                  </a:cubicBezTo>
                  <a:cubicBezTo>
                    <a:pt x="834" y="233"/>
                    <a:pt x="833" y="234"/>
                    <a:pt x="836" y="234"/>
                  </a:cubicBezTo>
                  <a:cubicBezTo>
                    <a:pt x="836" y="234"/>
                    <a:pt x="838" y="233"/>
                    <a:pt x="838" y="233"/>
                  </a:cubicBezTo>
                  <a:cubicBezTo>
                    <a:pt x="840" y="232"/>
                    <a:pt x="841" y="233"/>
                    <a:pt x="842" y="234"/>
                  </a:cubicBezTo>
                  <a:cubicBezTo>
                    <a:pt x="843" y="234"/>
                    <a:pt x="844" y="235"/>
                    <a:pt x="845" y="235"/>
                  </a:cubicBezTo>
                  <a:cubicBezTo>
                    <a:pt x="846" y="236"/>
                    <a:pt x="846" y="236"/>
                    <a:pt x="846" y="236"/>
                  </a:cubicBezTo>
                  <a:cubicBezTo>
                    <a:pt x="847" y="237"/>
                    <a:pt x="847" y="237"/>
                    <a:pt x="848" y="236"/>
                  </a:cubicBezTo>
                  <a:cubicBezTo>
                    <a:pt x="849" y="237"/>
                    <a:pt x="848" y="236"/>
                    <a:pt x="849" y="237"/>
                  </a:cubicBezTo>
                  <a:cubicBezTo>
                    <a:pt x="849" y="237"/>
                    <a:pt x="848" y="240"/>
                    <a:pt x="848" y="240"/>
                  </a:cubicBezTo>
                  <a:cubicBezTo>
                    <a:pt x="848" y="242"/>
                    <a:pt x="848" y="243"/>
                    <a:pt x="846" y="244"/>
                  </a:cubicBezTo>
                  <a:cubicBezTo>
                    <a:pt x="845" y="244"/>
                    <a:pt x="844" y="244"/>
                    <a:pt x="843" y="244"/>
                  </a:cubicBezTo>
                  <a:cubicBezTo>
                    <a:pt x="842" y="245"/>
                    <a:pt x="841" y="246"/>
                    <a:pt x="840" y="246"/>
                  </a:cubicBezTo>
                  <a:cubicBezTo>
                    <a:pt x="839" y="247"/>
                    <a:pt x="835" y="246"/>
                    <a:pt x="833" y="246"/>
                  </a:cubicBezTo>
                  <a:cubicBezTo>
                    <a:pt x="831" y="245"/>
                    <a:pt x="830" y="244"/>
                    <a:pt x="829" y="242"/>
                  </a:cubicBezTo>
                  <a:cubicBezTo>
                    <a:pt x="826" y="239"/>
                    <a:pt x="820" y="238"/>
                    <a:pt x="817" y="233"/>
                  </a:cubicBezTo>
                  <a:close/>
                  <a:moveTo>
                    <a:pt x="758" y="230"/>
                  </a:moveTo>
                  <a:cubicBezTo>
                    <a:pt x="759" y="229"/>
                    <a:pt x="757" y="229"/>
                    <a:pt x="757" y="228"/>
                  </a:cubicBezTo>
                  <a:cubicBezTo>
                    <a:pt x="757" y="228"/>
                    <a:pt x="757" y="227"/>
                    <a:pt x="757" y="227"/>
                  </a:cubicBezTo>
                  <a:cubicBezTo>
                    <a:pt x="756" y="225"/>
                    <a:pt x="756" y="224"/>
                    <a:pt x="756" y="223"/>
                  </a:cubicBezTo>
                  <a:cubicBezTo>
                    <a:pt x="756" y="223"/>
                    <a:pt x="757" y="222"/>
                    <a:pt x="757" y="222"/>
                  </a:cubicBezTo>
                  <a:cubicBezTo>
                    <a:pt x="757" y="221"/>
                    <a:pt x="756" y="220"/>
                    <a:pt x="757" y="220"/>
                  </a:cubicBezTo>
                  <a:cubicBezTo>
                    <a:pt x="757" y="219"/>
                    <a:pt x="759" y="219"/>
                    <a:pt x="759" y="218"/>
                  </a:cubicBezTo>
                  <a:cubicBezTo>
                    <a:pt x="760" y="216"/>
                    <a:pt x="757" y="213"/>
                    <a:pt x="761" y="213"/>
                  </a:cubicBezTo>
                  <a:cubicBezTo>
                    <a:pt x="761" y="213"/>
                    <a:pt x="762" y="212"/>
                    <a:pt x="763" y="212"/>
                  </a:cubicBezTo>
                  <a:cubicBezTo>
                    <a:pt x="763" y="211"/>
                    <a:pt x="763" y="211"/>
                    <a:pt x="764" y="210"/>
                  </a:cubicBezTo>
                  <a:cubicBezTo>
                    <a:pt x="764" y="210"/>
                    <a:pt x="764" y="210"/>
                    <a:pt x="764" y="210"/>
                  </a:cubicBezTo>
                  <a:cubicBezTo>
                    <a:pt x="764" y="209"/>
                    <a:pt x="764" y="209"/>
                    <a:pt x="765" y="209"/>
                  </a:cubicBezTo>
                  <a:cubicBezTo>
                    <a:pt x="765" y="209"/>
                    <a:pt x="765" y="208"/>
                    <a:pt x="766" y="208"/>
                  </a:cubicBezTo>
                  <a:cubicBezTo>
                    <a:pt x="766" y="207"/>
                    <a:pt x="768" y="206"/>
                    <a:pt x="769" y="207"/>
                  </a:cubicBezTo>
                  <a:cubicBezTo>
                    <a:pt x="769" y="207"/>
                    <a:pt x="770" y="209"/>
                    <a:pt x="770" y="210"/>
                  </a:cubicBezTo>
                  <a:cubicBezTo>
                    <a:pt x="770" y="210"/>
                    <a:pt x="771" y="211"/>
                    <a:pt x="772" y="211"/>
                  </a:cubicBezTo>
                  <a:cubicBezTo>
                    <a:pt x="773" y="212"/>
                    <a:pt x="774" y="213"/>
                    <a:pt x="775" y="214"/>
                  </a:cubicBezTo>
                  <a:cubicBezTo>
                    <a:pt x="776" y="215"/>
                    <a:pt x="774" y="216"/>
                    <a:pt x="776" y="217"/>
                  </a:cubicBezTo>
                  <a:cubicBezTo>
                    <a:pt x="777" y="218"/>
                    <a:pt x="778" y="218"/>
                    <a:pt x="779" y="219"/>
                  </a:cubicBezTo>
                  <a:cubicBezTo>
                    <a:pt x="780" y="219"/>
                    <a:pt x="781" y="221"/>
                    <a:pt x="782" y="222"/>
                  </a:cubicBezTo>
                  <a:cubicBezTo>
                    <a:pt x="783" y="222"/>
                    <a:pt x="782" y="215"/>
                    <a:pt x="782" y="213"/>
                  </a:cubicBezTo>
                  <a:cubicBezTo>
                    <a:pt x="783" y="210"/>
                    <a:pt x="784" y="211"/>
                    <a:pt x="786" y="212"/>
                  </a:cubicBezTo>
                  <a:cubicBezTo>
                    <a:pt x="786" y="211"/>
                    <a:pt x="786" y="210"/>
                    <a:pt x="786" y="209"/>
                  </a:cubicBezTo>
                  <a:cubicBezTo>
                    <a:pt x="785" y="209"/>
                    <a:pt x="786" y="208"/>
                    <a:pt x="786" y="209"/>
                  </a:cubicBezTo>
                  <a:cubicBezTo>
                    <a:pt x="790" y="211"/>
                    <a:pt x="793" y="219"/>
                    <a:pt x="798" y="218"/>
                  </a:cubicBezTo>
                  <a:cubicBezTo>
                    <a:pt x="800" y="217"/>
                    <a:pt x="801" y="216"/>
                    <a:pt x="803" y="218"/>
                  </a:cubicBezTo>
                  <a:cubicBezTo>
                    <a:pt x="804" y="218"/>
                    <a:pt x="804" y="219"/>
                    <a:pt x="805" y="220"/>
                  </a:cubicBezTo>
                  <a:cubicBezTo>
                    <a:pt x="806" y="221"/>
                    <a:pt x="807" y="221"/>
                    <a:pt x="808" y="222"/>
                  </a:cubicBezTo>
                  <a:cubicBezTo>
                    <a:pt x="809" y="222"/>
                    <a:pt x="811" y="224"/>
                    <a:pt x="811" y="225"/>
                  </a:cubicBezTo>
                  <a:cubicBezTo>
                    <a:pt x="811" y="226"/>
                    <a:pt x="809" y="227"/>
                    <a:pt x="808" y="228"/>
                  </a:cubicBezTo>
                  <a:cubicBezTo>
                    <a:pt x="808" y="230"/>
                    <a:pt x="809" y="232"/>
                    <a:pt x="808" y="233"/>
                  </a:cubicBezTo>
                  <a:cubicBezTo>
                    <a:pt x="808" y="235"/>
                    <a:pt x="807" y="236"/>
                    <a:pt x="805" y="238"/>
                  </a:cubicBezTo>
                  <a:cubicBezTo>
                    <a:pt x="805" y="238"/>
                    <a:pt x="803" y="240"/>
                    <a:pt x="803" y="240"/>
                  </a:cubicBezTo>
                  <a:cubicBezTo>
                    <a:pt x="802" y="239"/>
                    <a:pt x="802" y="238"/>
                    <a:pt x="802" y="238"/>
                  </a:cubicBezTo>
                  <a:cubicBezTo>
                    <a:pt x="801" y="238"/>
                    <a:pt x="801" y="238"/>
                    <a:pt x="801" y="238"/>
                  </a:cubicBezTo>
                  <a:cubicBezTo>
                    <a:pt x="798" y="237"/>
                    <a:pt x="798" y="238"/>
                    <a:pt x="796" y="236"/>
                  </a:cubicBezTo>
                  <a:cubicBezTo>
                    <a:pt x="795" y="235"/>
                    <a:pt x="794" y="233"/>
                    <a:pt x="793" y="231"/>
                  </a:cubicBezTo>
                  <a:cubicBezTo>
                    <a:pt x="793" y="229"/>
                    <a:pt x="794" y="227"/>
                    <a:pt x="795" y="225"/>
                  </a:cubicBezTo>
                  <a:cubicBezTo>
                    <a:pt x="797" y="221"/>
                    <a:pt x="796" y="220"/>
                    <a:pt x="792" y="220"/>
                  </a:cubicBezTo>
                  <a:cubicBezTo>
                    <a:pt x="792" y="222"/>
                    <a:pt x="790" y="223"/>
                    <a:pt x="790" y="225"/>
                  </a:cubicBezTo>
                  <a:cubicBezTo>
                    <a:pt x="790" y="226"/>
                    <a:pt x="790" y="228"/>
                    <a:pt x="790" y="230"/>
                  </a:cubicBezTo>
                  <a:cubicBezTo>
                    <a:pt x="791" y="231"/>
                    <a:pt x="792" y="233"/>
                    <a:pt x="792" y="234"/>
                  </a:cubicBezTo>
                  <a:cubicBezTo>
                    <a:pt x="793" y="235"/>
                    <a:pt x="793" y="237"/>
                    <a:pt x="794" y="237"/>
                  </a:cubicBezTo>
                  <a:cubicBezTo>
                    <a:pt x="795" y="238"/>
                    <a:pt x="796" y="238"/>
                    <a:pt x="797" y="238"/>
                  </a:cubicBezTo>
                  <a:cubicBezTo>
                    <a:pt x="797" y="238"/>
                    <a:pt x="799" y="239"/>
                    <a:pt x="799" y="240"/>
                  </a:cubicBezTo>
                  <a:cubicBezTo>
                    <a:pt x="800" y="240"/>
                    <a:pt x="801" y="240"/>
                    <a:pt x="800" y="242"/>
                  </a:cubicBezTo>
                  <a:cubicBezTo>
                    <a:pt x="799" y="243"/>
                    <a:pt x="795" y="242"/>
                    <a:pt x="794" y="243"/>
                  </a:cubicBezTo>
                  <a:cubicBezTo>
                    <a:pt x="793" y="243"/>
                    <a:pt x="794" y="244"/>
                    <a:pt x="793" y="244"/>
                  </a:cubicBezTo>
                  <a:cubicBezTo>
                    <a:pt x="792" y="245"/>
                    <a:pt x="790" y="243"/>
                    <a:pt x="790" y="243"/>
                  </a:cubicBezTo>
                  <a:cubicBezTo>
                    <a:pt x="790" y="242"/>
                    <a:pt x="790" y="240"/>
                    <a:pt x="789" y="240"/>
                  </a:cubicBezTo>
                  <a:cubicBezTo>
                    <a:pt x="789" y="239"/>
                    <a:pt x="787" y="240"/>
                    <a:pt x="786" y="241"/>
                  </a:cubicBezTo>
                  <a:cubicBezTo>
                    <a:pt x="784" y="242"/>
                    <a:pt x="782" y="243"/>
                    <a:pt x="779" y="243"/>
                  </a:cubicBezTo>
                  <a:cubicBezTo>
                    <a:pt x="777" y="244"/>
                    <a:pt x="776" y="244"/>
                    <a:pt x="775" y="242"/>
                  </a:cubicBezTo>
                  <a:cubicBezTo>
                    <a:pt x="774" y="242"/>
                    <a:pt x="773" y="240"/>
                    <a:pt x="772" y="242"/>
                  </a:cubicBezTo>
                  <a:cubicBezTo>
                    <a:pt x="772" y="243"/>
                    <a:pt x="773" y="244"/>
                    <a:pt x="773" y="245"/>
                  </a:cubicBezTo>
                  <a:cubicBezTo>
                    <a:pt x="773" y="245"/>
                    <a:pt x="772" y="247"/>
                    <a:pt x="771" y="248"/>
                  </a:cubicBezTo>
                  <a:cubicBezTo>
                    <a:pt x="770" y="249"/>
                    <a:pt x="770" y="249"/>
                    <a:pt x="768" y="248"/>
                  </a:cubicBezTo>
                  <a:cubicBezTo>
                    <a:pt x="767" y="247"/>
                    <a:pt x="764" y="246"/>
                    <a:pt x="763" y="245"/>
                  </a:cubicBezTo>
                  <a:cubicBezTo>
                    <a:pt x="762" y="244"/>
                    <a:pt x="762" y="242"/>
                    <a:pt x="761" y="241"/>
                  </a:cubicBezTo>
                  <a:cubicBezTo>
                    <a:pt x="759" y="239"/>
                    <a:pt x="758" y="238"/>
                    <a:pt x="757" y="237"/>
                  </a:cubicBezTo>
                  <a:cubicBezTo>
                    <a:pt x="756" y="235"/>
                    <a:pt x="755" y="233"/>
                    <a:pt x="755" y="231"/>
                  </a:cubicBezTo>
                  <a:cubicBezTo>
                    <a:pt x="756" y="229"/>
                    <a:pt x="757" y="232"/>
                    <a:pt x="758" y="230"/>
                  </a:cubicBezTo>
                  <a:close/>
                  <a:moveTo>
                    <a:pt x="778" y="267"/>
                  </a:moveTo>
                  <a:cubicBezTo>
                    <a:pt x="777" y="264"/>
                    <a:pt x="776" y="261"/>
                    <a:pt x="778" y="259"/>
                  </a:cubicBezTo>
                  <a:cubicBezTo>
                    <a:pt x="779" y="257"/>
                    <a:pt x="783" y="258"/>
                    <a:pt x="783" y="260"/>
                  </a:cubicBezTo>
                  <a:cubicBezTo>
                    <a:pt x="782" y="262"/>
                    <a:pt x="783" y="264"/>
                    <a:pt x="782" y="266"/>
                  </a:cubicBezTo>
                  <a:cubicBezTo>
                    <a:pt x="781" y="266"/>
                    <a:pt x="779" y="268"/>
                    <a:pt x="778" y="267"/>
                  </a:cubicBezTo>
                  <a:close/>
                  <a:moveTo>
                    <a:pt x="766" y="318"/>
                  </a:moveTo>
                  <a:cubicBezTo>
                    <a:pt x="766" y="318"/>
                    <a:pt x="767" y="317"/>
                    <a:pt x="767" y="318"/>
                  </a:cubicBezTo>
                  <a:cubicBezTo>
                    <a:pt x="767" y="319"/>
                    <a:pt x="766" y="319"/>
                    <a:pt x="766" y="318"/>
                  </a:cubicBezTo>
                  <a:close/>
                  <a:moveTo>
                    <a:pt x="746" y="227"/>
                  </a:moveTo>
                  <a:cubicBezTo>
                    <a:pt x="746" y="225"/>
                    <a:pt x="746" y="220"/>
                    <a:pt x="746" y="219"/>
                  </a:cubicBezTo>
                  <a:cubicBezTo>
                    <a:pt x="748" y="218"/>
                    <a:pt x="750" y="222"/>
                    <a:pt x="750" y="223"/>
                  </a:cubicBezTo>
                  <a:cubicBezTo>
                    <a:pt x="750" y="224"/>
                    <a:pt x="749" y="226"/>
                    <a:pt x="748" y="227"/>
                  </a:cubicBezTo>
                  <a:cubicBezTo>
                    <a:pt x="748" y="228"/>
                    <a:pt x="749" y="228"/>
                    <a:pt x="748" y="229"/>
                  </a:cubicBezTo>
                  <a:cubicBezTo>
                    <a:pt x="746" y="231"/>
                    <a:pt x="746" y="228"/>
                    <a:pt x="746" y="227"/>
                  </a:cubicBezTo>
                  <a:close/>
                  <a:moveTo>
                    <a:pt x="766" y="314"/>
                  </a:moveTo>
                  <a:cubicBezTo>
                    <a:pt x="766" y="315"/>
                    <a:pt x="765" y="315"/>
                    <a:pt x="765" y="314"/>
                  </a:cubicBezTo>
                  <a:cubicBezTo>
                    <a:pt x="765" y="314"/>
                    <a:pt x="766" y="314"/>
                    <a:pt x="766" y="314"/>
                  </a:cubicBezTo>
                  <a:close/>
                  <a:moveTo>
                    <a:pt x="897" y="190"/>
                  </a:moveTo>
                  <a:cubicBezTo>
                    <a:pt x="897" y="190"/>
                    <a:pt x="898" y="189"/>
                    <a:pt x="898" y="189"/>
                  </a:cubicBezTo>
                  <a:cubicBezTo>
                    <a:pt x="898" y="190"/>
                    <a:pt x="897" y="191"/>
                    <a:pt x="897" y="190"/>
                  </a:cubicBezTo>
                  <a:close/>
                  <a:moveTo>
                    <a:pt x="921" y="334"/>
                  </a:moveTo>
                  <a:cubicBezTo>
                    <a:pt x="921" y="334"/>
                    <a:pt x="920" y="334"/>
                    <a:pt x="921" y="334"/>
                  </a:cubicBezTo>
                  <a:cubicBezTo>
                    <a:pt x="923" y="334"/>
                    <a:pt x="920" y="336"/>
                    <a:pt x="921" y="334"/>
                  </a:cubicBezTo>
                  <a:close/>
                  <a:moveTo>
                    <a:pt x="888" y="181"/>
                  </a:moveTo>
                  <a:cubicBezTo>
                    <a:pt x="887" y="181"/>
                    <a:pt x="887" y="181"/>
                    <a:pt x="887" y="181"/>
                  </a:cubicBezTo>
                  <a:cubicBezTo>
                    <a:pt x="887" y="177"/>
                    <a:pt x="891" y="181"/>
                    <a:pt x="888" y="181"/>
                  </a:cubicBezTo>
                  <a:close/>
                  <a:moveTo>
                    <a:pt x="745" y="262"/>
                  </a:moveTo>
                  <a:cubicBezTo>
                    <a:pt x="745" y="262"/>
                    <a:pt x="744" y="260"/>
                    <a:pt x="744" y="259"/>
                  </a:cubicBezTo>
                  <a:cubicBezTo>
                    <a:pt x="745" y="258"/>
                    <a:pt x="746" y="259"/>
                    <a:pt x="747" y="260"/>
                  </a:cubicBezTo>
                  <a:cubicBezTo>
                    <a:pt x="749" y="261"/>
                    <a:pt x="751" y="263"/>
                    <a:pt x="751" y="266"/>
                  </a:cubicBezTo>
                  <a:cubicBezTo>
                    <a:pt x="750" y="272"/>
                    <a:pt x="746" y="263"/>
                    <a:pt x="745" y="262"/>
                  </a:cubicBezTo>
                  <a:close/>
                  <a:moveTo>
                    <a:pt x="859" y="220"/>
                  </a:moveTo>
                  <a:cubicBezTo>
                    <a:pt x="859" y="220"/>
                    <a:pt x="859" y="219"/>
                    <a:pt x="859" y="219"/>
                  </a:cubicBezTo>
                  <a:cubicBezTo>
                    <a:pt x="862" y="220"/>
                    <a:pt x="859" y="222"/>
                    <a:pt x="859" y="220"/>
                  </a:cubicBezTo>
                  <a:close/>
                  <a:moveTo>
                    <a:pt x="860" y="208"/>
                  </a:moveTo>
                  <a:cubicBezTo>
                    <a:pt x="860" y="207"/>
                    <a:pt x="863" y="206"/>
                    <a:pt x="863" y="209"/>
                  </a:cubicBezTo>
                  <a:cubicBezTo>
                    <a:pt x="863" y="211"/>
                    <a:pt x="861" y="211"/>
                    <a:pt x="860" y="208"/>
                  </a:cubicBezTo>
                  <a:close/>
                  <a:moveTo>
                    <a:pt x="833" y="194"/>
                  </a:moveTo>
                  <a:cubicBezTo>
                    <a:pt x="832" y="192"/>
                    <a:pt x="840" y="188"/>
                    <a:pt x="840" y="191"/>
                  </a:cubicBezTo>
                  <a:cubicBezTo>
                    <a:pt x="840" y="193"/>
                    <a:pt x="834" y="198"/>
                    <a:pt x="833" y="194"/>
                  </a:cubicBezTo>
                  <a:close/>
                  <a:moveTo>
                    <a:pt x="915" y="336"/>
                  </a:moveTo>
                  <a:cubicBezTo>
                    <a:pt x="914" y="335"/>
                    <a:pt x="916" y="335"/>
                    <a:pt x="916" y="336"/>
                  </a:cubicBezTo>
                  <a:cubicBezTo>
                    <a:pt x="915" y="337"/>
                    <a:pt x="915" y="337"/>
                    <a:pt x="915" y="336"/>
                  </a:cubicBezTo>
                  <a:close/>
                  <a:moveTo>
                    <a:pt x="99" y="446"/>
                  </a:moveTo>
                  <a:cubicBezTo>
                    <a:pt x="100" y="446"/>
                    <a:pt x="101" y="448"/>
                    <a:pt x="100" y="448"/>
                  </a:cubicBezTo>
                  <a:cubicBezTo>
                    <a:pt x="100" y="449"/>
                    <a:pt x="100" y="448"/>
                    <a:pt x="100" y="448"/>
                  </a:cubicBezTo>
                  <a:cubicBezTo>
                    <a:pt x="99" y="447"/>
                    <a:pt x="97" y="446"/>
                    <a:pt x="99" y="446"/>
                  </a:cubicBezTo>
                  <a:close/>
                  <a:moveTo>
                    <a:pt x="392" y="337"/>
                  </a:moveTo>
                  <a:cubicBezTo>
                    <a:pt x="392" y="337"/>
                    <a:pt x="394" y="338"/>
                    <a:pt x="393" y="339"/>
                  </a:cubicBezTo>
                  <a:cubicBezTo>
                    <a:pt x="392" y="340"/>
                    <a:pt x="392" y="337"/>
                    <a:pt x="392" y="337"/>
                  </a:cubicBezTo>
                  <a:close/>
                  <a:moveTo>
                    <a:pt x="281" y="363"/>
                  </a:moveTo>
                  <a:cubicBezTo>
                    <a:pt x="281" y="362"/>
                    <a:pt x="281" y="362"/>
                    <a:pt x="281" y="361"/>
                  </a:cubicBezTo>
                  <a:cubicBezTo>
                    <a:pt x="282" y="362"/>
                    <a:pt x="281" y="362"/>
                    <a:pt x="281" y="363"/>
                  </a:cubicBezTo>
                  <a:close/>
                  <a:moveTo>
                    <a:pt x="282" y="365"/>
                  </a:moveTo>
                  <a:cubicBezTo>
                    <a:pt x="281" y="364"/>
                    <a:pt x="284" y="359"/>
                    <a:pt x="284" y="362"/>
                  </a:cubicBezTo>
                  <a:cubicBezTo>
                    <a:pt x="284" y="363"/>
                    <a:pt x="283" y="366"/>
                    <a:pt x="282" y="365"/>
                  </a:cubicBezTo>
                  <a:close/>
                  <a:moveTo>
                    <a:pt x="413" y="266"/>
                  </a:moveTo>
                  <a:cubicBezTo>
                    <a:pt x="413" y="266"/>
                    <a:pt x="413" y="266"/>
                    <a:pt x="413" y="267"/>
                  </a:cubicBezTo>
                  <a:cubicBezTo>
                    <a:pt x="413" y="267"/>
                    <a:pt x="412" y="266"/>
                    <a:pt x="413" y="266"/>
                  </a:cubicBezTo>
                  <a:close/>
                  <a:moveTo>
                    <a:pt x="391" y="339"/>
                  </a:moveTo>
                  <a:cubicBezTo>
                    <a:pt x="393" y="340"/>
                    <a:pt x="391" y="350"/>
                    <a:pt x="391" y="339"/>
                  </a:cubicBezTo>
                  <a:cubicBezTo>
                    <a:pt x="391" y="339"/>
                    <a:pt x="391" y="339"/>
                    <a:pt x="391" y="339"/>
                  </a:cubicBezTo>
                  <a:close/>
                  <a:moveTo>
                    <a:pt x="413" y="264"/>
                  </a:moveTo>
                  <a:cubicBezTo>
                    <a:pt x="412" y="264"/>
                    <a:pt x="412" y="262"/>
                    <a:pt x="413" y="262"/>
                  </a:cubicBezTo>
                  <a:cubicBezTo>
                    <a:pt x="413" y="263"/>
                    <a:pt x="414" y="263"/>
                    <a:pt x="413" y="264"/>
                  </a:cubicBezTo>
                  <a:close/>
                  <a:moveTo>
                    <a:pt x="1038" y="336"/>
                  </a:moveTo>
                  <a:cubicBezTo>
                    <a:pt x="1036" y="331"/>
                    <a:pt x="1039" y="329"/>
                    <a:pt x="1041" y="326"/>
                  </a:cubicBezTo>
                  <a:cubicBezTo>
                    <a:pt x="1043" y="324"/>
                    <a:pt x="1048" y="318"/>
                    <a:pt x="1050" y="321"/>
                  </a:cubicBezTo>
                  <a:cubicBezTo>
                    <a:pt x="1051" y="321"/>
                    <a:pt x="1052" y="320"/>
                    <a:pt x="1053" y="320"/>
                  </a:cubicBezTo>
                  <a:cubicBezTo>
                    <a:pt x="1056" y="318"/>
                    <a:pt x="1061" y="325"/>
                    <a:pt x="1062" y="327"/>
                  </a:cubicBezTo>
                  <a:cubicBezTo>
                    <a:pt x="1063" y="328"/>
                    <a:pt x="1064" y="329"/>
                    <a:pt x="1062" y="330"/>
                  </a:cubicBezTo>
                  <a:cubicBezTo>
                    <a:pt x="1061" y="332"/>
                    <a:pt x="1058" y="333"/>
                    <a:pt x="1056" y="333"/>
                  </a:cubicBezTo>
                  <a:cubicBezTo>
                    <a:pt x="1055" y="333"/>
                    <a:pt x="1054" y="333"/>
                    <a:pt x="1053" y="334"/>
                  </a:cubicBezTo>
                  <a:cubicBezTo>
                    <a:pt x="1053" y="334"/>
                    <a:pt x="1052" y="335"/>
                    <a:pt x="1051" y="335"/>
                  </a:cubicBezTo>
                  <a:cubicBezTo>
                    <a:pt x="1049" y="335"/>
                    <a:pt x="1049" y="333"/>
                    <a:pt x="1047" y="333"/>
                  </a:cubicBezTo>
                  <a:cubicBezTo>
                    <a:pt x="1045" y="333"/>
                    <a:pt x="1045" y="334"/>
                    <a:pt x="1044" y="335"/>
                  </a:cubicBezTo>
                  <a:cubicBezTo>
                    <a:pt x="1043" y="335"/>
                    <a:pt x="1042" y="335"/>
                    <a:pt x="1041" y="335"/>
                  </a:cubicBezTo>
                  <a:cubicBezTo>
                    <a:pt x="1040" y="335"/>
                    <a:pt x="1038" y="337"/>
                    <a:pt x="1038" y="336"/>
                  </a:cubicBezTo>
                  <a:close/>
                  <a:moveTo>
                    <a:pt x="763" y="578"/>
                  </a:moveTo>
                  <a:cubicBezTo>
                    <a:pt x="763" y="578"/>
                    <a:pt x="761" y="583"/>
                    <a:pt x="760" y="582"/>
                  </a:cubicBezTo>
                  <a:cubicBezTo>
                    <a:pt x="759" y="581"/>
                    <a:pt x="759" y="581"/>
                    <a:pt x="759" y="580"/>
                  </a:cubicBezTo>
                  <a:cubicBezTo>
                    <a:pt x="758" y="580"/>
                    <a:pt x="758" y="581"/>
                    <a:pt x="757" y="581"/>
                  </a:cubicBezTo>
                  <a:cubicBezTo>
                    <a:pt x="757" y="581"/>
                    <a:pt x="757" y="581"/>
                    <a:pt x="757" y="581"/>
                  </a:cubicBezTo>
                  <a:cubicBezTo>
                    <a:pt x="757" y="581"/>
                    <a:pt x="757" y="581"/>
                    <a:pt x="757" y="581"/>
                  </a:cubicBezTo>
                  <a:cubicBezTo>
                    <a:pt x="757" y="579"/>
                    <a:pt x="758" y="576"/>
                    <a:pt x="761" y="576"/>
                  </a:cubicBezTo>
                  <a:cubicBezTo>
                    <a:pt x="761" y="576"/>
                    <a:pt x="762" y="577"/>
                    <a:pt x="763" y="577"/>
                  </a:cubicBezTo>
                  <a:cubicBezTo>
                    <a:pt x="763" y="577"/>
                    <a:pt x="763" y="577"/>
                    <a:pt x="763" y="578"/>
                  </a:cubicBezTo>
                  <a:close/>
                  <a:moveTo>
                    <a:pt x="431" y="874"/>
                  </a:moveTo>
                  <a:cubicBezTo>
                    <a:pt x="431" y="874"/>
                    <a:pt x="431" y="875"/>
                    <a:pt x="431" y="875"/>
                  </a:cubicBezTo>
                  <a:cubicBezTo>
                    <a:pt x="431" y="875"/>
                    <a:pt x="432" y="877"/>
                    <a:pt x="432" y="877"/>
                  </a:cubicBezTo>
                  <a:cubicBezTo>
                    <a:pt x="432" y="877"/>
                    <a:pt x="431" y="875"/>
                    <a:pt x="432" y="875"/>
                  </a:cubicBezTo>
                  <a:cubicBezTo>
                    <a:pt x="432" y="875"/>
                    <a:pt x="432" y="876"/>
                    <a:pt x="432" y="876"/>
                  </a:cubicBezTo>
                  <a:cubicBezTo>
                    <a:pt x="433" y="875"/>
                    <a:pt x="432" y="875"/>
                    <a:pt x="432" y="874"/>
                  </a:cubicBezTo>
                  <a:cubicBezTo>
                    <a:pt x="432" y="874"/>
                    <a:pt x="432" y="874"/>
                    <a:pt x="433" y="874"/>
                  </a:cubicBezTo>
                  <a:cubicBezTo>
                    <a:pt x="432" y="875"/>
                    <a:pt x="432" y="875"/>
                    <a:pt x="433" y="875"/>
                  </a:cubicBezTo>
                  <a:cubicBezTo>
                    <a:pt x="433" y="875"/>
                    <a:pt x="433" y="875"/>
                    <a:pt x="433" y="875"/>
                  </a:cubicBezTo>
                  <a:cubicBezTo>
                    <a:pt x="433" y="875"/>
                    <a:pt x="433" y="876"/>
                    <a:pt x="433" y="876"/>
                  </a:cubicBezTo>
                  <a:cubicBezTo>
                    <a:pt x="434" y="875"/>
                    <a:pt x="433" y="875"/>
                    <a:pt x="433" y="875"/>
                  </a:cubicBezTo>
                  <a:cubicBezTo>
                    <a:pt x="433" y="875"/>
                    <a:pt x="433" y="875"/>
                    <a:pt x="433" y="875"/>
                  </a:cubicBezTo>
                  <a:cubicBezTo>
                    <a:pt x="433" y="875"/>
                    <a:pt x="433" y="875"/>
                    <a:pt x="433" y="875"/>
                  </a:cubicBezTo>
                  <a:cubicBezTo>
                    <a:pt x="433" y="875"/>
                    <a:pt x="434" y="875"/>
                    <a:pt x="434" y="875"/>
                  </a:cubicBezTo>
                  <a:cubicBezTo>
                    <a:pt x="434" y="875"/>
                    <a:pt x="434" y="875"/>
                    <a:pt x="434" y="874"/>
                  </a:cubicBezTo>
                  <a:cubicBezTo>
                    <a:pt x="434" y="875"/>
                    <a:pt x="435" y="876"/>
                    <a:pt x="435" y="876"/>
                  </a:cubicBezTo>
                  <a:cubicBezTo>
                    <a:pt x="435" y="876"/>
                    <a:pt x="435" y="875"/>
                    <a:pt x="435" y="874"/>
                  </a:cubicBezTo>
                  <a:cubicBezTo>
                    <a:pt x="435" y="874"/>
                    <a:pt x="435" y="874"/>
                    <a:pt x="435" y="874"/>
                  </a:cubicBezTo>
                  <a:cubicBezTo>
                    <a:pt x="435" y="874"/>
                    <a:pt x="435" y="874"/>
                    <a:pt x="435" y="874"/>
                  </a:cubicBezTo>
                  <a:cubicBezTo>
                    <a:pt x="435" y="875"/>
                    <a:pt x="435" y="875"/>
                    <a:pt x="435" y="876"/>
                  </a:cubicBezTo>
                  <a:cubicBezTo>
                    <a:pt x="435" y="877"/>
                    <a:pt x="435" y="876"/>
                    <a:pt x="435" y="876"/>
                  </a:cubicBezTo>
                  <a:cubicBezTo>
                    <a:pt x="435" y="876"/>
                    <a:pt x="435" y="876"/>
                    <a:pt x="435" y="876"/>
                  </a:cubicBezTo>
                  <a:cubicBezTo>
                    <a:pt x="435" y="877"/>
                    <a:pt x="436" y="875"/>
                    <a:pt x="435" y="875"/>
                  </a:cubicBezTo>
                  <a:cubicBezTo>
                    <a:pt x="436" y="875"/>
                    <a:pt x="436" y="877"/>
                    <a:pt x="435" y="877"/>
                  </a:cubicBezTo>
                  <a:cubicBezTo>
                    <a:pt x="436" y="877"/>
                    <a:pt x="436" y="876"/>
                    <a:pt x="436" y="876"/>
                  </a:cubicBezTo>
                  <a:cubicBezTo>
                    <a:pt x="436" y="876"/>
                    <a:pt x="436" y="877"/>
                    <a:pt x="437" y="877"/>
                  </a:cubicBezTo>
                  <a:cubicBezTo>
                    <a:pt x="437" y="876"/>
                    <a:pt x="436" y="876"/>
                    <a:pt x="437" y="877"/>
                  </a:cubicBezTo>
                  <a:cubicBezTo>
                    <a:pt x="437" y="877"/>
                    <a:pt x="436" y="875"/>
                    <a:pt x="436" y="875"/>
                  </a:cubicBezTo>
                  <a:cubicBezTo>
                    <a:pt x="436" y="875"/>
                    <a:pt x="437" y="875"/>
                    <a:pt x="436" y="875"/>
                  </a:cubicBezTo>
                  <a:cubicBezTo>
                    <a:pt x="437" y="875"/>
                    <a:pt x="437" y="874"/>
                    <a:pt x="437" y="873"/>
                  </a:cubicBezTo>
                  <a:cubicBezTo>
                    <a:pt x="437" y="873"/>
                    <a:pt x="437" y="873"/>
                    <a:pt x="437" y="873"/>
                  </a:cubicBezTo>
                  <a:cubicBezTo>
                    <a:pt x="437" y="873"/>
                    <a:pt x="437" y="876"/>
                    <a:pt x="437" y="876"/>
                  </a:cubicBezTo>
                  <a:cubicBezTo>
                    <a:pt x="438" y="876"/>
                    <a:pt x="438" y="874"/>
                    <a:pt x="438" y="874"/>
                  </a:cubicBezTo>
                  <a:cubicBezTo>
                    <a:pt x="438" y="874"/>
                    <a:pt x="438" y="874"/>
                    <a:pt x="438" y="874"/>
                  </a:cubicBezTo>
                  <a:cubicBezTo>
                    <a:pt x="438" y="874"/>
                    <a:pt x="438" y="876"/>
                    <a:pt x="438" y="876"/>
                  </a:cubicBezTo>
                  <a:cubicBezTo>
                    <a:pt x="439" y="875"/>
                    <a:pt x="439" y="874"/>
                    <a:pt x="439" y="874"/>
                  </a:cubicBezTo>
                  <a:cubicBezTo>
                    <a:pt x="439" y="873"/>
                    <a:pt x="439" y="873"/>
                    <a:pt x="439" y="873"/>
                  </a:cubicBezTo>
                  <a:cubicBezTo>
                    <a:pt x="439" y="874"/>
                    <a:pt x="439" y="874"/>
                    <a:pt x="439" y="875"/>
                  </a:cubicBezTo>
                  <a:cubicBezTo>
                    <a:pt x="439" y="875"/>
                    <a:pt x="439" y="875"/>
                    <a:pt x="438" y="875"/>
                  </a:cubicBezTo>
                  <a:cubicBezTo>
                    <a:pt x="438" y="876"/>
                    <a:pt x="437" y="877"/>
                    <a:pt x="438" y="876"/>
                  </a:cubicBezTo>
                  <a:cubicBezTo>
                    <a:pt x="439" y="878"/>
                    <a:pt x="440" y="877"/>
                    <a:pt x="440" y="876"/>
                  </a:cubicBezTo>
                  <a:cubicBezTo>
                    <a:pt x="440" y="876"/>
                    <a:pt x="440" y="876"/>
                    <a:pt x="440" y="876"/>
                  </a:cubicBezTo>
                  <a:cubicBezTo>
                    <a:pt x="441" y="876"/>
                    <a:pt x="440" y="874"/>
                    <a:pt x="441" y="874"/>
                  </a:cubicBezTo>
                  <a:cubicBezTo>
                    <a:pt x="441" y="874"/>
                    <a:pt x="440" y="875"/>
                    <a:pt x="440" y="875"/>
                  </a:cubicBezTo>
                  <a:cubicBezTo>
                    <a:pt x="441" y="875"/>
                    <a:pt x="442" y="874"/>
                    <a:pt x="442" y="873"/>
                  </a:cubicBezTo>
                  <a:cubicBezTo>
                    <a:pt x="442" y="872"/>
                    <a:pt x="441" y="872"/>
                    <a:pt x="441" y="871"/>
                  </a:cubicBezTo>
                  <a:cubicBezTo>
                    <a:pt x="441" y="871"/>
                    <a:pt x="441" y="871"/>
                    <a:pt x="442" y="871"/>
                  </a:cubicBezTo>
                  <a:cubicBezTo>
                    <a:pt x="442" y="871"/>
                    <a:pt x="441" y="871"/>
                    <a:pt x="442" y="872"/>
                  </a:cubicBezTo>
                  <a:cubicBezTo>
                    <a:pt x="442" y="871"/>
                    <a:pt x="442" y="871"/>
                    <a:pt x="442" y="871"/>
                  </a:cubicBezTo>
                  <a:cubicBezTo>
                    <a:pt x="443" y="872"/>
                    <a:pt x="441" y="877"/>
                    <a:pt x="443" y="875"/>
                  </a:cubicBezTo>
                  <a:cubicBezTo>
                    <a:pt x="444" y="874"/>
                    <a:pt x="443" y="872"/>
                    <a:pt x="443" y="871"/>
                  </a:cubicBezTo>
                  <a:cubicBezTo>
                    <a:pt x="444" y="870"/>
                    <a:pt x="440" y="863"/>
                    <a:pt x="440" y="862"/>
                  </a:cubicBezTo>
                  <a:cubicBezTo>
                    <a:pt x="441" y="863"/>
                    <a:pt x="441" y="863"/>
                    <a:pt x="441" y="863"/>
                  </a:cubicBezTo>
                  <a:cubicBezTo>
                    <a:pt x="442" y="864"/>
                    <a:pt x="442" y="866"/>
                    <a:pt x="443" y="867"/>
                  </a:cubicBezTo>
                  <a:cubicBezTo>
                    <a:pt x="443" y="867"/>
                    <a:pt x="445" y="873"/>
                    <a:pt x="446" y="872"/>
                  </a:cubicBezTo>
                  <a:cubicBezTo>
                    <a:pt x="446" y="872"/>
                    <a:pt x="446" y="872"/>
                    <a:pt x="446" y="872"/>
                  </a:cubicBezTo>
                  <a:cubicBezTo>
                    <a:pt x="446" y="872"/>
                    <a:pt x="446" y="871"/>
                    <a:pt x="446" y="871"/>
                  </a:cubicBezTo>
                  <a:cubicBezTo>
                    <a:pt x="446" y="871"/>
                    <a:pt x="447" y="870"/>
                    <a:pt x="447" y="870"/>
                  </a:cubicBezTo>
                  <a:cubicBezTo>
                    <a:pt x="447" y="870"/>
                    <a:pt x="447" y="869"/>
                    <a:pt x="447" y="869"/>
                  </a:cubicBezTo>
                  <a:cubicBezTo>
                    <a:pt x="447" y="869"/>
                    <a:pt x="447" y="870"/>
                    <a:pt x="447" y="870"/>
                  </a:cubicBezTo>
                  <a:cubicBezTo>
                    <a:pt x="447" y="870"/>
                    <a:pt x="449" y="871"/>
                    <a:pt x="450" y="871"/>
                  </a:cubicBezTo>
                  <a:cubicBezTo>
                    <a:pt x="450" y="871"/>
                    <a:pt x="450" y="871"/>
                    <a:pt x="450" y="871"/>
                  </a:cubicBezTo>
                  <a:cubicBezTo>
                    <a:pt x="450" y="872"/>
                    <a:pt x="450" y="873"/>
                    <a:pt x="450" y="874"/>
                  </a:cubicBezTo>
                  <a:cubicBezTo>
                    <a:pt x="450" y="874"/>
                    <a:pt x="450" y="874"/>
                    <a:pt x="450" y="875"/>
                  </a:cubicBezTo>
                  <a:cubicBezTo>
                    <a:pt x="450" y="876"/>
                    <a:pt x="450" y="876"/>
                    <a:pt x="451" y="877"/>
                  </a:cubicBezTo>
                  <a:cubicBezTo>
                    <a:pt x="451" y="878"/>
                    <a:pt x="451" y="879"/>
                    <a:pt x="451" y="879"/>
                  </a:cubicBezTo>
                  <a:cubicBezTo>
                    <a:pt x="452" y="880"/>
                    <a:pt x="452" y="880"/>
                    <a:pt x="452" y="879"/>
                  </a:cubicBezTo>
                  <a:cubicBezTo>
                    <a:pt x="452" y="879"/>
                    <a:pt x="452" y="880"/>
                    <a:pt x="452" y="880"/>
                  </a:cubicBezTo>
                  <a:cubicBezTo>
                    <a:pt x="451" y="880"/>
                    <a:pt x="451" y="882"/>
                    <a:pt x="451" y="883"/>
                  </a:cubicBezTo>
                  <a:cubicBezTo>
                    <a:pt x="451" y="884"/>
                    <a:pt x="452" y="885"/>
                    <a:pt x="452" y="886"/>
                  </a:cubicBezTo>
                  <a:cubicBezTo>
                    <a:pt x="454" y="888"/>
                    <a:pt x="454" y="888"/>
                    <a:pt x="455" y="887"/>
                  </a:cubicBezTo>
                  <a:cubicBezTo>
                    <a:pt x="454" y="887"/>
                    <a:pt x="456" y="888"/>
                    <a:pt x="456" y="888"/>
                  </a:cubicBezTo>
                  <a:cubicBezTo>
                    <a:pt x="456" y="888"/>
                    <a:pt x="455" y="888"/>
                    <a:pt x="455" y="889"/>
                  </a:cubicBezTo>
                  <a:cubicBezTo>
                    <a:pt x="456" y="890"/>
                    <a:pt x="457" y="889"/>
                    <a:pt x="457" y="888"/>
                  </a:cubicBezTo>
                  <a:cubicBezTo>
                    <a:pt x="457" y="889"/>
                    <a:pt x="461" y="890"/>
                    <a:pt x="461" y="891"/>
                  </a:cubicBezTo>
                  <a:cubicBezTo>
                    <a:pt x="462" y="891"/>
                    <a:pt x="463" y="892"/>
                    <a:pt x="462" y="893"/>
                  </a:cubicBezTo>
                  <a:cubicBezTo>
                    <a:pt x="462" y="894"/>
                    <a:pt x="462" y="893"/>
                    <a:pt x="461" y="893"/>
                  </a:cubicBezTo>
                  <a:cubicBezTo>
                    <a:pt x="460" y="893"/>
                    <a:pt x="462" y="895"/>
                    <a:pt x="461" y="895"/>
                  </a:cubicBezTo>
                  <a:cubicBezTo>
                    <a:pt x="460" y="895"/>
                    <a:pt x="460" y="893"/>
                    <a:pt x="459" y="893"/>
                  </a:cubicBezTo>
                  <a:cubicBezTo>
                    <a:pt x="458" y="894"/>
                    <a:pt x="459" y="895"/>
                    <a:pt x="460" y="896"/>
                  </a:cubicBezTo>
                  <a:cubicBezTo>
                    <a:pt x="460" y="896"/>
                    <a:pt x="462" y="898"/>
                    <a:pt x="462" y="898"/>
                  </a:cubicBezTo>
                  <a:cubicBezTo>
                    <a:pt x="464" y="898"/>
                    <a:pt x="463" y="896"/>
                    <a:pt x="463" y="895"/>
                  </a:cubicBezTo>
                  <a:cubicBezTo>
                    <a:pt x="463" y="895"/>
                    <a:pt x="465" y="898"/>
                    <a:pt x="466" y="899"/>
                  </a:cubicBezTo>
                  <a:cubicBezTo>
                    <a:pt x="466" y="900"/>
                    <a:pt x="466" y="901"/>
                    <a:pt x="468" y="903"/>
                  </a:cubicBezTo>
                  <a:cubicBezTo>
                    <a:pt x="468" y="904"/>
                    <a:pt x="468" y="904"/>
                    <a:pt x="468" y="904"/>
                  </a:cubicBezTo>
                  <a:cubicBezTo>
                    <a:pt x="468" y="905"/>
                    <a:pt x="469" y="906"/>
                    <a:pt x="469" y="907"/>
                  </a:cubicBezTo>
                  <a:cubicBezTo>
                    <a:pt x="469" y="909"/>
                    <a:pt x="469" y="909"/>
                    <a:pt x="468" y="910"/>
                  </a:cubicBezTo>
                  <a:cubicBezTo>
                    <a:pt x="468" y="911"/>
                    <a:pt x="467" y="918"/>
                    <a:pt x="467" y="918"/>
                  </a:cubicBezTo>
                  <a:cubicBezTo>
                    <a:pt x="468" y="918"/>
                    <a:pt x="471" y="914"/>
                    <a:pt x="470" y="913"/>
                  </a:cubicBezTo>
                  <a:cubicBezTo>
                    <a:pt x="472" y="915"/>
                    <a:pt x="469" y="916"/>
                    <a:pt x="469" y="917"/>
                  </a:cubicBezTo>
                  <a:cubicBezTo>
                    <a:pt x="468" y="919"/>
                    <a:pt x="470" y="920"/>
                    <a:pt x="470" y="918"/>
                  </a:cubicBezTo>
                  <a:cubicBezTo>
                    <a:pt x="470" y="919"/>
                    <a:pt x="472" y="917"/>
                    <a:pt x="471" y="917"/>
                  </a:cubicBezTo>
                  <a:cubicBezTo>
                    <a:pt x="472" y="917"/>
                    <a:pt x="472" y="918"/>
                    <a:pt x="473" y="918"/>
                  </a:cubicBezTo>
                  <a:cubicBezTo>
                    <a:pt x="473" y="918"/>
                    <a:pt x="473" y="918"/>
                    <a:pt x="474" y="918"/>
                  </a:cubicBezTo>
                  <a:cubicBezTo>
                    <a:pt x="476" y="918"/>
                    <a:pt x="476" y="917"/>
                    <a:pt x="478" y="916"/>
                  </a:cubicBezTo>
                  <a:cubicBezTo>
                    <a:pt x="478" y="916"/>
                    <a:pt x="479" y="915"/>
                    <a:pt x="479" y="915"/>
                  </a:cubicBezTo>
                  <a:cubicBezTo>
                    <a:pt x="480" y="915"/>
                    <a:pt x="481" y="916"/>
                    <a:pt x="482" y="915"/>
                  </a:cubicBezTo>
                  <a:cubicBezTo>
                    <a:pt x="482" y="914"/>
                    <a:pt x="480" y="914"/>
                    <a:pt x="481" y="912"/>
                  </a:cubicBezTo>
                  <a:cubicBezTo>
                    <a:pt x="481" y="912"/>
                    <a:pt x="482" y="914"/>
                    <a:pt x="482" y="914"/>
                  </a:cubicBezTo>
                  <a:cubicBezTo>
                    <a:pt x="483" y="914"/>
                    <a:pt x="484" y="913"/>
                    <a:pt x="484" y="913"/>
                  </a:cubicBezTo>
                  <a:cubicBezTo>
                    <a:pt x="486" y="911"/>
                    <a:pt x="483" y="909"/>
                    <a:pt x="484" y="907"/>
                  </a:cubicBezTo>
                  <a:cubicBezTo>
                    <a:pt x="484" y="907"/>
                    <a:pt x="487" y="911"/>
                    <a:pt x="487" y="912"/>
                  </a:cubicBezTo>
                  <a:cubicBezTo>
                    <a:pt x="488" y="913"/>
                    <a:pt x="489" y="915"/>
                    <a:pt x="490" y="913"/>
                  </a:cubicBezTo>
                  <a:cubicBezTo>
                    <a:pt x="490" y="913"/>
                    <a:pt x="491" y="918"/>
                    <a:pt x="492" y="918"/>
                  </a:cubicBezTo>
                  <a:cubicBezTo>
                    <a:pt x="492" y="922"/>
                    <a:pt x="492" y="922"/>
                    <a:pt x="492" y="922"/>
                  </a:cubicBezTo>
                  <a:cubicBezTo>
                    <a:pt x="492" y="924"/>
                    <a:pt x="493" y="925"/>
                    <a:pt x="494" y="926"/>
                  </a:cubicBezTo>
                  <a:cubicBezTo>
                    <a:pt x="495" y="928"/>
                    <a:pt x="495" y="930"/>
                    <a:pt x="495" y="932"/>
                  </a:cubicBezTo>
                  <a:cubicBezTo>
                    <a:pt x="495" y="933"/>
                    <a:pt x="495" y="934"/>
                    <a:pt x="496" y="934"/>
                  </a:cubicBezTo>
                  <a:cubicBezTo>
                    <a:pt x="497" y="935"/>
                    <a:pt x="496" y="933"/>
                    <a:pt x="497" y="934"/>
                  </a:cubicBezTo>
                  <a:cubicBezTo>
                    <a:pt x="497" y="934"/>
                    <a:pt x="498" y="936"/>
                    <a:pt x="498" y="936"/>
                  </a:cubicBezTo>
                  <a:cubicBezTo>
                    <a:pt x="499" y="937"/>
                    <a:pt x="498" y="938"/>
                    <a:pt x="498" y="939"/>
                  </a:cubicBezTo>
                  <a:cubicBezTo>
                    <a:pt x="499" y="940"/>
                    <a:pt x="499" y="940"/>
                    <a:pt x="500" y="941"/>
                  </a:cubicBezTo>
                  <a:cubicBezTo>
                    <a:pt x="500" y="942"/>
                    <a:pt x="499" y="942"/>
                    <a:pt x="499" y="944"/>
                  </a:cubicBezTo>
                  <a:cubicBezTo>
                    <a:pt x="500" y="945"/>
                    <a:pt x="500" y="945"/>
                    <a:pt x="501" y="946"/>
                  </a:cubicBezTo>
                  <a:cubicBezTo>
                    <a:pt x="501" y="946"/>
                    <a:pt x="501" y="949"/>
                    <a:pt x="501" y="948"/>
                  </a:cubicBezTo>
                  <a:cubicBezTo>
                    <a:pt x="501" y="949"/>
                    <a:pt x="500" y="950"/>
                    <a:pt x="500" y="951"/>
                  </a:cubicBezTo>
                  <a:cubicBezTo>
                    <a:pt x="499" y="952"/>
                    <a:pt x="500" y="952"/>
                    <a:pt x="500" y="953"/>
                  </a:cubicBezTo>
                  <a:cubicBezTo>
                    <a:pt x="499" y="953"/>
                    <a:pt x="499" y="954"/>
                    <a:pt x="498" y="954"/>
                  </a:cubicBezTo>
                  <a:cubicBezTo>
                    <a:pt x="498" y="954"/>
                    <a:pt x="498" y="955"/>
                    <a:pt x="499" y="955"/>
                  </a:cubicBezTo>
                  <a:cubicBezTo>
                    <a:pt x="499" y="956"/>
                    <a:pt x="499" y="957"/>
                    <a:pt x="499" y="958"/>
                  </a:cubicBezTo>
                  <a:cubicBezTo>
                    <a:pt x="501" y="958"/>
                    <a:pt x="500" y="962"/>
                    <a:pt x="499" y="963"/>
                  </a:cubicBezTo>
                  <a:cubicBezTo>
                    <a:pt x="499" y="965"/>
                    <a:pt x="497" y="967"/>
                    <a:pt x="498" y="969"/>
                  </a:cubicBezTo>
                  <a:cubicBezTo>
                    <a:pt x="498" y="971"/>
                    <a:pt x="499" y="971"/>
                    <a:pt x="500" y="971"/>
                  </a:cubicBezTo>
                  <a:cubicBezTo>
                    <a:pt x="501" y="971"/>
                    <a:pt x="500" y="970"/>
                    <a:pt x="501" y="971"/>
                  </a:cubicBezTo>
                  <a:cubicBezTo>
                    <a:pt x="502" y="971"/>
                    <a:pt x="504" y="974"/>
                    <a:pt x="505" y="975"/>
                  </a:cubicBezTo>
                  <a:cubicBezTo>
                    <a:pt x="506" y="976"/>
                    <a:pt x="507" y="977"/>
                    <a:pt x="508" y="978"/>
                  </a:cubicBezTo>
                  <a:cubicBezTo>
                    <a:pt x="508" y="979"/>
                    <a:pt x="508" y="980"/>
                    <a:pt x="507" y="980"/>
                  </a:cubicBezTo>
                  <a:cubicBezTo>
                    <a:pt x="509" y="982"/>
                    <a:pt x="509" y="985"/>
                    <a:pt x="510" y="987"/>
                  </a:cubicBezTo>
                  <a:cubicBezTo>
                    <a:pt x="510" y="990"/>
                    <a:pt x="511" y="991"/>
                    <a:pt x="511" y="994"/>
                  </a:cubicBezTo>
                  <a:cubicBezTo>
                    <a:pt x="511" y="997"/>
                    <a:pt x="513" y="998"/>
                    <a:pt x="515" y="1000"/>
                  </a:cubicBezTo>
                  <a:cubicBezTo>
                    <a:pt x="516" y="1001"/>
                    <a:pt x="517" y="1001"/>
                    <a:pt x="517" y="1002"/>
                  </a:cubicBezTo>
                  <a:cubicBezTo>
                    <a:pt x="517" y="1003"/>
                    <a:pt x="516" y="1003"/>
                    <a:pt x="516" y="1004"/>
                  </a:cubicBezTo>
                  <a:cubicBezTo>
                    <a:pt x="517" y="1006"/>
                    <a:pt x="520" y="1006"/>
                    <a:pt x="521" y="1007"/>
                  </a:cubicBezTo>
                  <a:cubicBezTo>
                    <a:pt x="522" y="1008"/>
                    <a:pt x="522" y="1009"/>
                    <a:pt x="523" y="1009"/>
                  </a:cubicBezTo>
                  <a:cubicBezTo>
                    <a:pt x="523" y="1010"/>
                    <a:pt x="525" y="1010"/>
                    <a:pt x="526" y="1010"/>
                  </a:cubicBezTo>
                  <a:cubicBezTo>
                    <a:pt x="526" y="1010"/>
                    <a:pt x="527" y="1012"/>
                    <a:pt x="527" y="1012"/>
                  </a:cubicBezTo>
                  <a:cubicBezTo>
                    <a:pt x="529" y="1013"/>
                    <a:pt x="530" y="1012"/>
                    <a:pt x="531" y="1013"/>
                  </a:cubicBezTo>
                  <a:cubicBezTo>
                    <a:pt x="532" y="1013"/>
                    <a:pt x="533" y="1015"/>
                    <a:pt x="534" y="1014"/>
                  </a:cubicBezTo>
                  <a:cubicBezTo>
                    <a:pt x="535" y="1014"/>
                    <a:pt x="535" y="1013"/>
                    <a:pt x="536" y="1013"/>
                  </a:cubicBezTo>
                  <a:cubicBezTo>
                    <a:pt x="536" y="1013"/>
                    <a:pt x="535" y="1014"/>
                    <a:pt x="537" y="1014"/>
                  </a:cubicBezTo>
                  <a:cubicBezTo>
                    <a:pt x="538" y="1014"/>
                    <a:pt x="537" y="1012"/>
                    <a:pt x="537" y="1012"/>
                  </a:cubicBezTo>
                  <a:cubicBezTo>
                    <a:pt x="536" y="1011"/>
                    <a:pt x="535" y="1010"/>
                    <a:pt x="535" y="1009"/>
                  </a:cubicBezTo>
                  <a:cubicBezTo>
                    <a:pt x="535" y="1009"/>
                    <a:pt x="534" y="1007"/>
                    <a:pt x="534" y="1006"/>
                  </a:cubicBezTo>
                  <a:cubicBezTo>
                    <a:pt x="533" y="1005"/>
                    <a:pt x="531" y="1005"/>
                    <a:pt x="531" y="1003"/>
                  </a:cubicBezTo>
                  <a:cubicBezTo>
                    <a:pt x="530" y="1001"/>
                    <a:pt x="530" y="1000"/>
                    <a:pt x="530" y="998"/>
                  </a:cubicBezTo>
                  <a:cubicBezTo>
                    <a:pt x="530" y="994"/>
                    <a:pt x="531" y="991"/>
                    <a:pt x="529" y="988"/>
                  </a:cubicBezTo>
                  <a:cubicBezTo>
                    <a:pt x="528" y="987"/>
                    <a:pt x="522" y="981"/>
                    <a:pt x="522" y="981"/>
                  </a:cubicBezTo>
                  <a:cubicBezTo>
                    <a:pt x="522" y="981"/>
                    <a:pt x="522" y="981"/>
                    <a:pt x="522" y="981"/>
                  </a:cubicBezTo>
                  <a:cubicBezTo>
                    <a:pt x="522" y="980"/>
                    <a:pt x="520" y="981"/>
                    <a:pt x="519" y="980"/>
                  </a:cubicBezTo>
                  <a:cubicBezTo>
                    <a:pt x="518" y="980"/>
                    <a:pt x="517" y="979"/>
                    <a:pt x="516" y="978"/>
                  </a:cubicBezTo>
                  <a:cubicBezTo>
                    <a:pt x="516" y="978"/>
                    <a:pt x="515" y="976"/>
                    <a:pt x="515" y="976"/>
                  </a:cubicBezTo>
                  <a:cubicBezTo>
                    <a:pt x="514" y="976"/>
                    <a:pt x="514" y="977"/>
                    <a:pt x="513" y="977"/>
                  </a:cubicBezTo>
                  <a:cubicBezTo>
                    <a:pt x="511" y="976"/>
                    <a:pt x="515" y="975"/>
                    <a:pt x="514" y="973"/>
                  </a:cubicBezTo>
                  <a:cubicBezTo>
                    <a:pt x="514" y="973"/>
                    <a:pt x="512" y="968"/>
                    <a:pt x="512" y="968"/>
                  </a:cubicBezTo>
                  <a:cubicBezTo>
                    <a:pt x="512" y="968"/>
                    <a:pt x="512" y="969"/>
                    <a:pt x="511" y="969"/>
                  </a:cubicBezTo>
                  <a:cubicBezTo>
                    <a:pt x="510" y="968"/>
                    <a:pt x="510" y="967"/>
                    <a:pt x="509" y="966"/>
                  </a:cubicBezTo>
                  <a:cubicBezTo>
                    <a:pt x="509" y="965"/>
                    <a:pt x="509" y="964"/>
                    <a:pt x="508" y="963"/>
                  </a:cubicBezTo>
                  <a:cubicBezTo>
                    <a:pt x="507" y="963"/>
                    <a:pt x="506" y="965"/>
                    <a:pt x="505" y="965"/>
                  </a:cubicBezTo>
                  <a:cubicBezTo>
                    <a:pt x="506" y="965"/>
                    <a:pt x="505" y="961"/>
                    <a:pt x="504" y="961"/>
                  </a:cubicBezTo>
                  <a:cubicBezTo>
                    <a:pt x="504" y="960"/>
                    <a:pt x="504" y="958"/>
                    <a:pt x="504" y="957"/>
                  </a:cubicBezTo>
                  <a:cubicBezTo>
                    <a:pt x="504" y="957"/>
                    <a:pt x="504" y="955"/>
                    <a:pt x="505" y="954"/>
                  </a:cubicBezTo>
                  <a:cubicBezTo>
                    <a:pt x="505" y="953"/>
                    <a:pt x="506" y="953"/>
                    <a:pt x="506" y="952"/>
                  </a:cubicBezTo>
                  <a:cubicBezTo>
                    <a:pt x="506" y="951"/>
                    <a:pt x="506" y="950"/>
                    <a:pt x="506" y="949"/>
                  </a:cubicBezTo>
                  <a:cubicBezTo>
                    <a:pt x="507" y="947"/>
                    <a:pt x="508" y="946"/>
                    <a:pt x="508" y="944"/>
                  </a:cubicBezTo>
                  <a:cubicBezTo>
                    <a:pt x="509" y="943"/>
                    <a:pt x="508" y="942"/>
                    <a:pt x="508" y="940"/>
                  </a:cubicBezTo>
                  <a:cubicBezTo>
                    <a:pt x="508" y="940"/>
                    <a:pt x="509" y="939"/>
                    <a:pt x="509" y="938"/>
                  </a:cubicBezTo>
                  <a:cubicBezTo>
                    <a:pt x="509" y="938"/>
                    <a:pt x="508" y="936"/>
                    <a:pt x="508" y="936"/>
                  </a:cubicBezTo>
                  <a:cubicBezTo>
                    <a:pt x="509" y="935"/>
                    <a:pt x="512" y="935"/>
                    <a:pt x="513" y="935"/>
                  </a:cubicBezTo>
                  <a:cubicBezTo>
                    <a:pt x="515" y="936"/>
                    <a:pt x="514" y="937"/>
                    <a:pt x="515" y="939"/>
                  </a:cubicBezTo>
                  <a:cubicBezTo>
                    <a:pt x="515" y="939"/>
                    <a:pt x="514" y="940"/>
                    <a:pt x="514" y="940"/>
                  </a:cubicBezTo>
                  <a:cubicBezTo>
                    <a:pt x="514" y="941"/>
                    <a:pt x="516" y="941"/>
                    <a:pt x="517" y="941"/>
                  </a:cubicBezTo>
                  <a:cubicBezTo>
                    <a:pt x="517" y="941"/>
                    <a:pt x="518" y="941"/>
                    <a:pt x="518" y="941"/>
                  </a:cubicBezTo>
                  <a:cubicBezTo>
                    <a:pt x="519" y="941"/>
                    <a:pt x="520" y="940"/>
                    <a:pt x="520" y="940"/>
                  </a:cubicBezTo>
                  <a:cubicBezTo>
                    <a:pt x="522" y="940"/>
                    <a:pt x="523" y="942"/>
                    <a:pt x="524" y="943"/>
                  </a:cubicBezTo>
                  <a:cubicBezTo>
                    <a:pt x="525" y="944"/>
                    <a:pt x="525" y="944"/>
                    <a:pt x="526" y="944"/>
                  </a:cubicBezTo>
                  <a:cubicBezTo>
                    <a:pt x="526" y="945"/>
                    <a:pt x="527" y="944"/>
                    <a:pt x="527" y="945"/>
                  </a:cubicBezTo>
                  <a:cubicBezTo>
                    <a:pt x="528" y="945"/>
                    <a:pt x="529" y="948"/>
                    <a:pt x="529" y="949"/>
                  </a:cubicBezTo>
                  <a:cubicBezTo>
                    <a:pt x="530" y="949"/>
                    <a:pt x="530" y="949"/>
                    <a:pt x="530" y="950"/>
                  </a:cubicBezTo>
                  <a:cubicBezTo>
                    <a:pt x="531" y="951"/>
                    <a:pt x="530" y="952"/>
                    <a:pt x="531" y="952"/>
                  </a:cubicBezTo>
                  <a:cubicBezTo>
                    <a:pt x="533" y="955"/>
                    <a:pt x="533" y="952"/>
                    <a:pt x="534" y="951"/>
                  </a:cubicBezTo>
                  <a:cubicBezTo>
                    <a:pt x="536" y="951"/>
                    <a:pt x="534" y="954"/>
                    <a:pt x="534" y="955"/>
                  </a:cubicBezTo>
                  <a:cubicBezTo>
                    <a:pt x="535" y="956"/>
                    <a:pt x="537" y="955"/>
                    <a:pt x="538" y="955"/>
                  </a:cubicBezTo>
                  <a:cubicBezTo>
                    <a:pt x="540" y="955"/>
                    <a:pt x="540" y="957"/>
                    <a:pt x="541" y="958"/>
                  </a:cubicBezTo>
                  <a:cubicBezTo>
                    <a:pt x="542" y="958"/>
                    <a:pt x="545" y="958"/>
                    <a:pt x="546" y="958"/>
                  </a:cubicBezTo>
                  <a:cubicBezTo>
                    <a:pt x="545" y="959"/>
                    <a:pt x="543" y="960"/>
                    <a:pt x="543" y="962"/>
                  </a:cubicBezTo>
                  <a:cubicBezTo>
                    <a:pt x="543" y="964"/>
                    <a:pt x="543" y="966"/>
                    <a:pt x="544" y="967"/>
                  </a:cubicBezTo>
                  <a:cubicBezTo>
                    <a:pt x="543" y="967"/>
                    <a:pt x="541" y="968"/>
                    <a:pt x="543" y="969"/>
                  </a:cubicBezTo>
                  <a:cubicBezTo>
                    <a:pt x="545" y="969"/>
                    <a:pt x="547" y="967"/>
                    <a:pt x="548" y="966"/>
                  </a:cubicBezTo>
                  <a:cubicBezTo>
                    <a:pt x="548" y="965"/>
                    <a:pt x="548" y="965"/>
                    <a:pt x="548" y="964"/>
                  </a:cubicBezTo>
                  <a:cubicBezTo>
                    <a:pt x="549" y="964"/>
                    <a:pt x="550" y="963"/>
                    <a:pt x="550" y="963"/>
                  </a:cubicBezTo>
                  <a:cubicBezTo>
                    <a:pt x="553" y="962"/>
                    <a:pt x="551" y="962"/>
                    <a:pt x="552" y="960"/>
                  </a:cubicBezTo>
                  <a:cubicBezTo>
                    <a:pt x="552" y="960"/>
                    <a:pt x="554" y="961"/>
                    <a:pt x="554" y="961"/>
                  </a:cubicBezTo>
                  <a:cubicBezTo>
                    <a:pt x="555" y="960"/>
                    <a:pt x="553" y="959"/>
                    <a:pt x="554" y="959"/>
                  </a:cubicBezTo>
                  <a:cubicBezTo>
                    <a:pt x="554" y="958"/>
                    <a:pt x="555" y="960"/>
                    <a:pt x="555" y="958"/>
                  </a:cubicBezTo>
                  <a:cubicBezTo>
                    <a:pt x="556" y="957"/>
                    <a:pt x="554" y="956"/>
                    <a:pt x="555" y="956"/>
                  </a:cubicBezTo>
                  <a:cubicBezTo>
                    <a:pt x="555" y="956"/>
                    <a:pt x="554" y="955"/>
                    <a:pt x="554" y="955"/>
                  </a:cubicBezTo>
                  <a:cubicBezTo>
                    <a:pt x="554" y="956"/>
                    <a:pt x="556" y="955"/>
                    <a:pt x="556" y="955"/>
                  </a:cubicBezTo>
                  <a:cubicBezTo>
                    <a:pt x="558" y="957"/>
                    <a:pt x="560" y="957"/>
                    <a:pt x="562" y="956"/>
                  </a:cubicBezTo>
                  <a:cubicBezTo>
                    <a:pt x="563" y="955"/>
                    <a:pt x="563" y="954"/>
                    <a:pt x="564" y="954"/>
                  </a:cubicBezTo>
                  <a:cubicBezTo>
                    <a:pt x="564" y="954"/>
                    <a:pt x="565" y="954"/>
                    <a:pt x="565" y="954"/>
                  </a:cubicBezTo>
                  <a:cubicBezTo>
                    <a:pt x="566" y="953"/>
                    <a:pt x="566" y="952"/>
                    <a:pt x="566" y="952"/>
                  </a:cubicBezTo>
                  <a:cubicBezTo>
                    <a:pt x="567" y="951"/>
                    <a:pt x="568" y="951"/>
                    <a:pt x="568" y="951"/>
                  </a:cubicBezTo>
                  <a:cubicBezTo>
                    <a:pt x="570" y="950"/>
                    <a:pt x="569" y="949"/>
                    <a:pt x="570" y="948"/>
                  </a:cubicBezTo>
                  <a:cubicBezTo>
                    <a:pt x="571" y="947"/>
                    <a:pt x="571" y="947"/>
                    <a:pt x="572" y="946"/>
                  </a:cubicBezTo>
                  <a:cubicBezTo>
                    <a:pt x="572" y="945"/>
                    <a:pt x="571" y="944"/>
                    <a:pt x="571" y="944"/>
                  </a:cubicBezTo>
                  <a:cubicBezTo>
                    <a:pt x="571" y="943"/>
                    <a:pt x="572" y="942"/>
                    <a:pt x="573" y="942"/>
                  </a:cubicBezTo>
                  <a:cubicBezTo>
                    <a:pt x="573" y="941"/>
                    <a:pt x="572" y="940"/>
                    <a:pt x="572" y="939"/>
                  </a:cubicBezTo>
                  <a:cubicBezTo>
                    <a:pt x="573" y="939"/>
                    <a:pt x="573" y="941"/>
                    <a:pt x="574" y="940"/>
                  </a:cubicBezTo>
                  <a:cubicBezTo>
                    <a:pt x="575" y="939"/>
                    <a:pt x="572" y="937"/>
                    <a:pt x="572" y="936"/>
                  </a:cubicBezTo>
                  <a:cubicBezTo>
                    <a:pt x="571" y="934"/>
                    <a:pt x="571" y="931"/>
                    <a:pt x="571" y="929"/>
                  </a:cubicBezTo>
                  <a:cubicBezTo>
                    <a:pt x="569" y="926"/>
                    <a:pt x="568" y="921"/>
                    <a:pt x="566" y="918"/>
                  </a:cubicBezTo>
                  <a:cubicBezTo>
                    <a:pt x="563" y="915"/>
                    <a:pt x="559" y="912"/>
                    <a:pt x="556" y="910"/>
                  </a:cubicBezTo>
                  <a:cubicBezTo>
                    <a:pt x="554" y="909"/>
                    <a:pt x="552" y="908"/>
                    <a:pt x="551" y="907"/>
                  </a:cubicBezTo>
                  <a:cubicBezTo>
                    <a:pt x="550" y="905"/>
                    <a:pt x="550" y="903"/>
                    <a:pt x="549" y="902"/>
                  </a:cubicBezTo>
                  <a:cubicBezTo>
                    <a:pt x="549" y="900"/>
                    <a:pt x="545" y="900"/>
                    <a:pt x="544" y="899"/>
                  </a:cubicBezTo>
                  <a:cubicBezTo>
                    <a:pt x="544" y="898"/>
                    <a:pt x="544" y="897"/>
                    <a:pt x="544" y="897"/>
                  </a:cubicBezTo>
                  <a:cubicBezTo>
                    <a:pt x="543" y="897"/>
                    <a:pt x="543" y="896"/>
                    <a:pt x="543" y="896"/>
                  </a:cubicBezTo>
                  <a:cubicBezTo>
                    <a:pt x="543" y="896"/>
                    <a:pt x="543" y="895"/>
                    <a:pt x="544" y="895"/>
                  </a:cubicBezTo>
                  <a:cubicBezTo>
                    <a:pt x="544" y="894"/>
                    <a:pt x="544" y="893"/>
                    <a:pt x="544" y="892"/>
                  </a:cubicBezTo>
                  <a:cubicBezTo>
                    <a:pt x="544" y="892"/>
                    <a:pt x="544" y="892"/>
                    <a:pt x="544" y="891"/>
                  </a:cubicBezTo>
                  <a:cubicBezTo>
                    <a:pt x="545" y="889"/>
                    <a:pt x="547" y="889"/>
                    <a:pt x="548" y="887"/>
                  </a:cubicBezTo>
                  <a:cubicBezTo>
                    <a:pt x="548" y="886"/>
                    <a:pt x="547" y="883"/>
                    <a:pt x="548" y="882"/>
                  </a:cubicBezTo>
                  <a:cubicBezTo>
                    <a:pt x="548" y="882"/>
                    <a:pt x="551" y="882"/>
                    <a:pt x="552" y="882"/>
                  </a:cubicBezTo>
                  <a:cubicBezTo>
                    <a:pt x="553" y="881"/>
                    <a:pt x="552" y="880"/>
                    <a:pt x="553" y="880"/>
                  </a:cubicBezTo>
                  <a:cubicBezTo>
                    <a:pt x="553" y="879"/>
                    <a:pt x="553" y="880"/>
                    <a:pt x="555" y="879"/>
                  </a:cubicBezTo>
                  <a:cubicBezTo>
                    <a:pt x="555" y="879"/>
                    <a:pt x="557" y="879"/>
                    <a:pt x="557" y="879"/>
                  </a:cubicBezTo>
                  <a:cubicBezTo>
                    <a:pt x="558" y="878"/>
                    <a:pt x="558" y="877"/>
                    <a:pt x="558" y="877"/>
                  </a:cubicBezTo>
                  <a:cubicBezTo>
                    <a:pt x="558" y="877"/>
                    <a:pt x="558" y="877"/>
                    <a:pt x="557" y="877"/>
                  </a:cubicBezTo>
                  <a:cubicBezTo>
                    <a:pt x="558" y="876"/>
                    <a:pt x="559" y="877"/>
                    <a:pt x="560" y="876"/>
                  </a:cubicBezTo>
                  <a:cubicBezTo>
                    <a:pt x="562" y="876"/>
                    <a:pt x="564" y="876"/>
                    <a:pt x="563" y="874"/>
                  </a:cubicBezTo>
                  <a:cubicBezTo>
                    <a:pt x="564" y="875"/>
                    <a:pt x="565" y="876"/>
                    <a:pt x="566" y="876"/>
                  </a:cubicBezTo>
                  <a:cubicBezTo>
                    <a:pt x="567" y="879"/>
                    <a:pt x="570" y="875"/>
                    <a:pt x="572" y="877"/>
                  </a:cubicBezTo>
                  <a:cubicBezTo>
                    <a:pt x="572" y="877"/>
                    <a:pt x="572" y="877"/>
                    <a:pt x="572" y="877"/>
                  </a:cubicBezTo>
                  <a:cubicBezTo>
                    <a:pt x="572" y="877"/>
                    <a:pt x="571" y="878"/>
                    <a:pt x="571" y="878"/>
                  </a:cubicBezTo>
                  <a:cubicBezTo>
                    <a:pt x="570" y="880"/>
                    <a:pt x="571" y="886"/>
                    <a:pt x="574" y="885"/>
                  </a:cubicBezTo>
                  <a:cubicBezTo>
                    <a:pt x="575" y="885"/>
                    <a:pt x="576" y="884"/>
                    <a:pt x="576" y="883"/>
                  </a:cubicBezTo>
                  <a:cubicBezTo>
                    <a:pt x="576" y="882"/>
                    <a:pt x="574" y="881"/>
                    <a:pt x="574" y="881"/>
                  </a:cubicBezTo>
                  <a:cubicBezTo>
                    <a:pt x="574" y="881"/>
                    <a:pt x="574" y="881"/>
                    <a:pt x="574" y="880"/>
                  </a:cubicBezTo>
                  <a:cubicBezTo>
                    <a:pt x="574" y="880"/>
                    <a:pt x="576" y="880"/>
                    <a:pt x="576" y="879"/>
                  </a:cubicBezTo>
                  <a:cubicBezTo>
                    <a:pt x="577" y="879"/>
                    <a:pt x="578" y="878"/>
                    <a:pt x="579" y="877"/>
                  </a:cubicBezTo>
                  <a:cubicBezTo>
                    <a:pt x="580" y="877"/>
                    <a:pt x="581" y="877"/>
                    <a:pt x="582" y="876"/>
                  </a:cubicBezTo>
                  <a:cubicBezTo>
                    <a:pt x="583" y="876"/>
                    <a:pt x="584" y="876"/>
                    <a:pt x="585" y="875"/>
                  </a:cubicBezTo>
                  <a:cubicBezTo>
                    <a:pt x="587" y="874"/>
                    <a:pt x="589" y="875"/>
                    <a:pt x="591" y="874"/>
                  </a:cubicBezTo>
                  <a:cubicBezTo>
                    <a:pt x="592" y="873"/>
                    <a:pt x="593" y="871"/>
                    <a:pt x="594" y="873"/>
                  </a:cubicBezTo>
                  <a:cubicBezTo>
                    <a:pt x="596" y="875"/>
                    <a:pt x="597" y="868"/>
                    <a:pt x="598" y="868"/>
                  </a:cubicBezTo>
                  <a:cubicBezTo>
                    <a:pt x="598" y="868"/>
                    <a:pt x="599" y="868"/>
                    <a:pt x="599" y="869"/>
                  </a:cubicBezTo>
                  <a:cubicBezTo>
                    <a:pt x="600" y="870"/>
                    <a:pt x="600" y="870"/>
                    <a:pt x="601" y="870"/>
                  </a:cubicBezTo>
                  <a:cubicBezTo>
                    <a:pt x="602" y="870"/>
                    <a:pt x="602" y="869"/>
                    <a:pt x="603" y="869"/>
                  </a:cubicBezTo>
                  <a:cubicBezTo>
                    <a:pt x="603" y="869"/>
                    <a:pt x="603" y="869"/>
                    <a:pt x="604" y="869"/>
                  </a:cubicBezTo>
                  <a:cubicBezTo>
                    <a:pt x="604" y="869"/>
                    <a:pt x="604" y="869"/>
                    <a:pt x="604" y="869"/>
                  </a:cubicBezTo>
                  <a:cubicBezTo>
                    <a:pt x="604" y="869"/>
                    <a:pt x="604" y="868"/>
                    <a:pt x="604" y="868"/>
                  </a:cubicBezTo>
                  <a:cubicBezTo>
                    <a:pt x="602" y="866"/>
                    <a:pt x="606" y="868"/>
                    <a:pt x="606" y="868"/>
                  </a:cubicBezTo>
                  <a:cubicBezTo>
                    <a:pt x="607" y="868"/>
                    <a:pt x="607" y="867"/>
                    <a:pt x="608" y="867"/>
                  </a:cubicBezTo>
                  <a:cubicBezTo>
                    <a:pt x="609" y="867"/>
                    <a:pt x="610" y="868"/>
                    <a:pt x="611" y="866"/>
                  </a:cubicBezTo>
                  <a:cubicBezTo>
                    <a:pt x="611" y="866"/>
                    <a:pt x="612" y="867"/>
                    <a:pt x="612" y="867"/>
                  </a:cubicBezTo>
                  <a:cubicBezTo>
                    <a:pt x="615" y="868"/>
                    <a:pt x="617" y="865"/>
                    <a:pt x="618" y="863"/>
                  </a:cubicBezTo>
                  <a:cubicBezTo>
                    <a:pt x="619" y="862"/>
                    <a:pt x="619" y="861"/>
                    <a:pt x="621" y="861"/>
                  </a:cubicBezTo>
                  <a:cubicBezTo>
                    <a:pt x="622" y="861"/>
                    <a:pt x="623" y="862"/>
                    <a:pt x="623" y="860"/>
                  </a:cubicBezTo>
                  <a:cubicBezTo>
                    <a:pt x="623" y="860"/>
                    <a:pt x="623" y="859"/>
                    <a:pt x="623" y="859"/>
                  </a:cubicBezTo>
                  <a:cubicBezTo>
                    <a:pt x="623" y="858"/>
                    <a:pt x="626" y="858"/>
                    <a:pt x="626" y="858"/>
                  </a:cubicBezTo>
                  <a:cubicBezTo>
                    <a:pt x="626" y="857"/>
                    <a:pt x="628" y="857"/>
                    <a:pt x="628" y="856"/>
                  </a:cubicBezTo>
                  <a:cubicBezTo>
                    <a:pt x="628" y="856"/>
                    <a:pt x="628" y="856"/>
                    <a:pt x="628" y="856"/>
                  </a:cubicBezTo>
                  <a:cubicBezTo>
                    <a:pt x="627" y="853"/>
                    <a:pt x="632" y="855"/>
                    <a:pt x="632" y="852"/>
                  </a:cubicBezTo>
                  <a:cubicBezTo>
                    <a:pt x="632" y="852"/>
                    <a:pt x="632" y="852"/>
                    <a:pt x="632" y="852"/>
                  </a:cubicBezTo>
                  <a:cubicBezTo>
                    <a:pt x="631" y="852"/>
                    <a:pt x="631" y="852"/>
                    <a:pt x="631" y="852"/>
                  </a:cubicBezTo>
                  <a:cubicBezTo>
                    <a:pt x="631" y="851"/>
                    <a:pt x="635" y="849"/>
                    <a:pt x="635" y="849"/>
                  </a:cubicBezTo>
                  <a:cubicBezTo>
                    <a:pt x="635" y="849"/>
                    <a:pt x="635" y="848"/>
                    <a:pt x="635" y="848"/>
                  </a:cubicBezTo>
                  <a:cubicBezTo>
                    <a:pt x="634" y="847"/>
                    <a:pt x="637" y="847"/>
                    <a:pt x="637" y="846"/>
                  </a:cubicBezTo>
                  <a:cubicBezTo>
                    <a:pt x="637" y="845"/>
                    <a:pt x="638" y="844"/>
                    <a:pt x="638" y="844"/>
                  </a:cubicBezTo>
                  <a:cubicBezTo>
                    <a:pt x="638" y="842"/>
                    <a:pt x="638" y="841"/>
                    <a:pt x="638" y="840"/>
                  </a:cubicBezTo>
                  <a:cubicBezTo>
                    <a:pt x="639" y="840"/>
                    <a:pt x="639" y="841"/>
                    <a:pt x="640" y="841"/>
                  </a:cubicBezTo>
                  <a:cubicBezTo>
                    <a:pt x="640" y="840"/>
                    <a:pt x="640" y="840"/>
                    <a:pt x="640" y="840"/>
                  </a:cubicBezTo>
                  <a:cubicBezTo>
                    <a:pt x="639" y="840"/>
                    <a:pt x="639" y="839"/>
                    <a:pt x="638" y="839"/>
                  </a:cubicBezTo>
                  <a:cubicBezTo>
                    <a:pt x="638" y="839"/>
                    <a:pt x="638" y="839"/>
                    <a:pt x="638" y="839"/>
                  </a:cubicBezTo>
                  <a:cubicBezTo>
                    <a:pt x="638" y="839"/>
                    <a:pt x="638" y="839"/>
                    <a:pt x="638" y="839"/>
                  </a:cubicBezTo>
                  <a:cubicBezTo>
                    <a:pt x="638" y="838"/>
                    <a:pt x="638" y="838"/>
                    <a:pt x="638" y="838"/>
                  </a:cubicBezTo>
                  <a:cubicBezTo>
                    <a:pt x="641" y="836"/>
                    <a:pt x="644" y="836"/>
                    <a:pt x="645" y="832"/>
                  </a:cubicBezTo>
                  <a:cubicBezTo>
                    <a:pt x="645" y="831"/>
                    <a:pt x="646" y="829"/>
                    <a:pt x="647" y="828"/>
                  </a:cubicBezTo>
                  <a:cubicBezTo>
                    <a:pt x="648" y="828"/>
                    <a:pt x="649" y="828"/>
                    <a:pt x="649" y="827"/>
                  </a:cubicBezTo>
                  <a:cubicBezTo>
                    <a:pt x="650" y="826"/>
                    <a:pt x="652" y="826"/>
                    <a:pt x="652" y="825"/>
                  </a:cubicBezTo>
                  <a:cubicBezTo>
                    <a:pt x="652" y="825"/>
                    <a:pt x="651" y="824"/>
                    <a:pt x="651" y="824"/>
                  </a:cubicBezTo>
                  <a:cubicBezTo>
                    <a:pt x="651" y="824"/>
                    <a:pt x="651" y="824"/>
                    <a:pt x="651" y="824"/>
                  </a:cubicBezTo>
                  <a:cubicBezTo>
                    <a:pt x="651" y="824"/>
                    <a:pt x="651" y="824"/>
                    <a:pt x="651" y="823"/>
                  </a:cubicBezTo>
                  <a:cubicBezTo>
                    <a:pt x="651" y="823"/>
                    <a:pt x="651" y="823"/>
                    <a:pt x="651" y="823"/>
                  </a:cubicBezTo>
                  <a:cubicBezTo>
                    <a:pt x="651" y="823"/>
                    <a:pt x="652" y="822"/>
                    <a:pt x="652" y="822"/>
                  </a:cubicBezTo>
                  <a:cubicBezTo>
                    <a:pt x="652" y="822"/>
                    <a:pt x="652" y="821"/>
                    <a:pt x="652" y="821"/>
                  </a:cubicBezTo>
                  <a:cubicBezTo>
                    <a:pt x="652" y="820"/>
                    <a:pt x="652" y="820"/>
                    <a:pt x="653" y="820"/>
                  </a:cubicBezTo>
                  <a:cubicBezTo>
                    <a:pt x="653" y="820"/>
                    <a:pt x="653" y="820"/>
                    <a:pt x="653" y="820"/>
                  </a:cubicBezTo>
                  <a:cubicBezTo>
                    <a:pt x="654" y="820"/>
                    <a:pt x="654" y="819"/>
                    <a:pt x="654" y="818"/>
                  </a:cubicBezTo>
                  <a:cubicBezTo>
                    <a:pt x="654" y="818"/>
                    <a:pt x="654" y="818"/>
                    <a:pt x="654" y="817"/>
                  </a:cubicBezTo>
                  <a:cubicBezTo>
                    <a:pt x="654" y="817"/>
                    <a:pt x="654" y="816"/>
                    <a:pt x="653" y="816"/>
                  </a:cubicBezTo>
                  <a:cubicBezTo>
                    <a:pt x="653" y="815"/>
                    <a:pt x="653" y="814"/>
                    <a:pt x="654" y="814"/>
                  </a:cubicBezTo>
                  <a:cubicBezTo>
                    <a:pt x="654" y="814"/>
                    <a:pt x="654" y="814"/>
                    <a:pt x="654" y="814"/>
                  </a:cubicBezTo>
                  <a:cubicBezTo>
                    <a:pt x="654" y="814"/>
                    <a:pt x="654" y="814"/>
                    <a:pt x="654" y="814"/>
                  </a:cubicBezTo>
                  <a:cubicBezTo>
                    <a:pt x="654" y="813"/>
                    <a:pt x="654" y="813"/>
                    <a:pt x="654" y="813"/>
                  </a:cubicBezTo>
                  <a:cubicBezTo>
                    <a:pt x="654" y="813"/>
                    <a:pt x="653" y="813"/>
                    <a:pt x="653" y="813"/>
                  </a:cubicBezTo>
                  <a:cubicBezTo>
                    <a:pt x="652" y="812"/>
                    <a:pt x="651" y="811"/>
                    <a:pt x="650" y="810"/>
                  </a:cubicBezTo>
                  <a:cubicBezTo>
                    <a:pt x="650" y="810"/>
                    <a:pt x="649" y="810"/>
                    <a:pt x="649" y="810"/>
                  </a:cubicBezTo>
                  <a:cubicBezTo>
                    <a:pt x="648" y="810"/>
                    <a:pt x="647" y="810"/>
                    <a:pt x="647" y="810"/>
                  </a:cubicBezTo>
                  <a:cubicBezTo>
                    <a:pt x="646" y="810"/>
                    <a:pt x="646" y="810"/>
                    <a:pt x="646" y="811"/>
                  </a:cubicBezTo>
                  <a:cubicBezTo>
                    <a:pt x="646" y="811"/>
                    <a:pt x="646" y="810"/>
                    <a:pt x="645" y="810"/>
                  </a:cubicBezTo>
                  <a:cubicBezTo>
                    <a:pt x="646" y="810"/>
                    <a:pt x="646" y="810"/>
                    <a:pt x="646" y="809"/>
                  </a:cubicBezTo>
                  <a:cubicBezTo>
                    <a:pt x="647" y="809"/>
                    <a:pt x="647" y="808"/>
                    <a:pt x="648" y="808"/>
                  </a:cubicBezTo>
                  <a:cubicBezTo>
                    <a:pt x="648" y="808"/>
                    <a:pt x="649" y="808"/>
                    <a:pt x="649" y="807"/>
                  </a:cubicBezTo>
                  <a:cubicBezTo>
                    <a:pt x="649" y="807"/>
                    <a:pt x="649" y="807"/>
                    <a:pt x="649" y="807"/>
                  </a:cubicBezTo>
                  <a:cubicBezTo>
                    <a:pt x="650" y="807"/>
                    <a:pt x="651" y="806"/>
                    <a:pt x="652" y="806"/>
                  </a:cubicBezTo>
                  <a:cubicBezTo>
                    <a:pt x="652" y="806"/>
                    <a:pt x="652" y="806"/>
                    <a:pt x="652" y="806"/>
                  </a:cubicBezTo>
                  <a:cubicBezTo>
                    <a:pt x="653" y="806"/>
                    <a:pt x="653" y="806"/>
                    <a:pt x="653" y="806"/>
                  </a:cubicBezTo>
                  <a:cubicBezTo>
                    <a:pt x="654" y="805"/>
                    <a:pt x="653" y="804"/>
                    <a:pt x="653" y="803"/>
                  </a:cubicBezTo>
                  <a:cubicBezTo>
                    <a:pt x="653" y="803"/>
                    <a:pt x="653" y="801"/>
                    <a:pt x="652" y="802"/>
                  </a:cubicBezTo>
                  <a:cubicBezTo>
                    <a:pt x="651" y="802"/>
                    <a:pt x="651" y="802"/>
                    <a:pt x="651" y="802"/>
                  </a:cubicBezTo>
                  <a:cubicBezTo>
                    <a:pt x="651" y="801"/>
                    <a:pt x="651" y="801"/>
                    <a:pt x="652" y="801"/>
                  </a:cubicBezTo>
                  <a:cubicBezTo>
                    <a:pt x="652" y="801"/>
                    <a:pt x="652" y="801"/>
                    <a:pt x="652" y="801"/>
                  </a:cubicBezTo>
                  <a:cubicBezTo>
                    <a:pt x="652" y="801"/>
                    <a:pt x="653" y="801"/>
                    <a:pt x="653" y="801"/>
                  </a:cubicBezTo>
                  <a:cubicBezTo>
                    <a:pt x="653" y="801"/>
                    <a:pt x="653" y="801"/>
                    <a:pt x="653" y="801"/>
                  </a:cubicBezTo>
                  <a:cubicBezTo>
                    <a:pt x="654" y="800"/>
                    <a:pt x="654" y="800"/>
                    <a:pt x="654" y="800"/>
                  </a:cubicBezTo>
                  <a:cubicBezTo>
                    <a:pt x="654" y="799"/>
                    <a:pt x="654" y="799"/>
                    <a:pt x="654" y="799"/>
                  </a:cubicBezTo>
                  <a:cubicBezTo>
                    <a:pt x="654" y="799"/>
                    <a:pt x="654" y="798"/>
                    <a:pt x="653" y="798"/>
                  </a:cubicBezTo>
                  <a:cubicBezTo>
                    <a:pt x="653" y="798"/>
                    <a:pt x="653" y="797"/>
                    <a:pt x="652" y="797"/>
                  </a:cubicBezTo>
                  <a:cubicBezTo>
                    <a:pt x="652" y="796"/>
                    <a:pt x="651" y="795"/>
                    <a:pt x="650" y="795"/>
                  </a:cubicBezTo>
                  <a:cubicBezTo>
                    <a:pt x="650" y="795"/>
                    <a:pt x="650" y="795"/>
                    <a:pt x="650" y="795"/>
                  </a:cubicBezTo>
                  <a:cubicBezTo>
                    <a:pt x="650" y="795"/>
                    <a:pt x="650" y="795"/>
                    <a:pt x="650" y="795"/>
                  </a:cubicBezTo>
                  <a:cubicBezTo>
                    <a:pt x="650" y="794"/>
                    <a:pt x="649" y="793"/>
                    <a:pt x="649" y="793"/>
                  </a:cubicBezTo>
                  <a:cubicBezTo>
                    <a:pt x="649" y="793"/>
                    <a:pt x="648" y="792"/>
                    <a:pt x="648" y="792"/>
                  </a:cubicBezTo>
                  <a:cubicBezTo>
                    <a:pt x="648" y="792"/>
                    <a:pt x="647" y="792"/>
                    <a:pt x="647" y="792"/>
                  </a:cubicBezTo>
                  <a:cubicBezTo>
                    <a:pt x="647" y="791"/>
                    <a:pt x="647" y="791"/>
                    <a:pt x="647" y="791"/>
                  </a:cubicBezTo>
                  <a:cubicBezTo>
                    <a:pt x="647" y="791"/>
                    <a:pt x="647" y="791"/>
                    <a:pt x="647" y="791"/>
                  </a:cubicBezTo>
                  <a:cubicBezTo>
                    <a:pt x="647" y="791"/>
                    <a:pt x="647" y="790"/>
                    <a:pt x="647" y="790"/>
                  </a:cubicBezTo>
                  <a:cubicBezTo>
                    <a:pt x="647" y="789"/>
                    <a:pt x="647" y="789"/>
                    <a:pt x="646" y="788"/>
                  </a:cubicBezTo>
                  <a:cubicBezTo>
                    <a:pt x="646" y="788"/>
                    <a:pt x="646" y="787"/>
                    <a:pt x="646" y="787"/>
                  </a:cubicBezTo>
                  <a:cubicBezTo>
                    <a:pt x="646" y="787"/>
                    <a:pt x="645" y="786"/>
                    <a:pt x="645" y="786"/>
                  </a:cubicBezTo>
                  <a:cubicBezTo>
                    <a:pt x="645" y="786"/>
                    <a:pt x="645" y="785"/>
                    <a:pt x="644" y="785"/>
                  </a:cubicBezTo>
                  <a:cubicBezTo>
                    <a:pt x="644" y="785"/>
                    <a:pt x="644" y="785"/>
                    <a:pt x="644" y="784"/>
                  </a:cubicBezTo>
                  <a:cubicBezTo>
                    <a:pt x="644" y="784"/>
                    <a:pt x="644" y="784"/>
                    <a:pt x="644" y="784"/>
                  </a:cubicBezTo>
                  <a:cubicBezTo>
                    <a:pt x="644" y="782"/>
                    <a:pt x="643" y="781"/>
                    <a:pt x="642" y="780"/>
                  </a:cubicBezTo>
                  <a:cubicBezTo>
                    <a:pt x="642" y="780"/>
                    <a:pt x="642" y="780"/>
                    <a:pt x="642" y="779"/>
                  </a:cubicBezTo>
                  <a:cubicBezTo>
                    <a:pt x="642" y="779"/>
                    <a:pt x="642" y="779"/>
                    <a:pt x="642" y="779"/>
                  </a:cubicBezTo>
                  <a:cubicBezTo>
                    <a:pt x="642" y="778"/>
                    <a:pt x="642" y="778"/>
                    <a:pt x="642" y="778"/>
                  </a:cubicBezTo>
                  <a:cubicBezTo>
                    <a:pt x="642" y="778"/>
                    <a:pt x="642" y="778"/>
                    <a:pt x="642" y="778"/>
                  </a:cubicBezTo>
                  <a:cubicBezTo>
                    <a:pt x="642" y="778"/>
                    <a:pt x="641" y="777"/>
                    <a:pt x="641" y="777"/>
                  </a:cubicBezTo>
                  <a:cubicBezTo>
                    <a:pt x="640" y="777"/>
                    <a:pt x="639" y="776"/>
                    <a:pt x="638" y="776"/>
                  </a:cubicBezTo>
                  <a:cubicBezTo>
                    <a:pt x="638" y="776"/>
                    <a:pt x="638" y="776"/>
                    <a:pt x="637" y="776"/>
                  </a:cubicBezTo>
                  <a:cubicBezTo>
                    <a:pt x="637" y="775"/>
                    <a:pt x="637" y="775"/>
                    <a:pt x="637" y="775"/>
                  </a:cubicBezTo>
                  <a:cubicBezTo>
                    <a:pt x="637" y="775"/>
                    <a:pt x="637" y="775"/>
                    <a:pt x="637" y="775"/>
                  </a:cubicBezTo>
                  <a:cubicBezTo>
                    <a:pt x="637" y="774"/>
                    <a:pt x="636" y="774"/>
                    <a:pt x="636" y="774"/>
                  </a:cubicBezTo>
                  <a:cubicBezTo>
                    <a:pt x="636" y="774"/>
                    <a:pt x="636" y="774"/>
                    <a:pt x="635" y="774"/>
                  </a:cubicBezTo>
                  <a:cubicBezTo>
                    <a:pt x="635" y="772"/>
                    <a:pt x="635" y="772"/>
                    <a:pt x="635" y="772"/>
                  </a:cubicBezTo>
                  <a:cubicBezTo>
                    <a:pt x="636" y="772"/>
                    <a:pt x="636" y="772"/>
                    <a:pt x="636" y="772"/>
                  </a:cubicBezTo>
                  <a:cubicBezTo>
                    <a:pt x="636" y="771"/>
                    <a:pt x="636" y="771"/>
                    <a:pt x="636" y="771"/>
                  </a:cubicBezTo>
                  <a:cubicBezTo>
                    <a:pt x="636" y="770"/>
                    <a:pt x="637" y="770"/>
                    <a:pt x="637" y="770"/>
                  </a:cubicBezTo>
                  <a:cubicBezTo>
                    <a:pt x="637" y="769"/>
                    <a:pt x="638" y="768"/>
                    <a:pt x="639" y="767"/>
                  </a:cubicBezTo>
                  <a:cubicBezTo>
                    <a:pt x="640" y="766"/>
                    <a:pt x="642" y="766"/>
                    <a:pt x="641" y="764"/>
                  </a:cubicBezTo>
                  <a:cubicBezTo>
                    <a:pt x="641" y="764"/>
                    <a:pt x="641" y="764"/>
                    <a:pt x="641" y="764"/>
                  </a:cubicBezTo>
                  <a:cubicBezTo>
                    <a:pt x="641" y="763"/>
                    <a:pt x="641" y="762"/>
                    <a:pt x="642" y="762"/>
                  </a:cubicBezTo>
                  <a:cubicBezTo>
                    <a:pt x="642" y="762"/>
                    <a:pt x="642" y="762"/>
                    <a:pt x="642" y="762"/>
                  </a:cubicBezTo>
                  <a:cubicBezTo>
                    <a:pt x="642" y="762"/>
                    <a:pt x="642" y="762"/>
                    <a:pt x="643" y="763"/>
                  </a:cubicBezTo>
                  <a:cubicBezTo>
                    <a:pt x="642" y="763"/>
                    <a:pt x="642" y="763"/>
                    <a:pt x="642" y="763"/>
                  </a:cubicBezTo>
                  <a:cubicBezTo>
                    <a:pt x="643" y="764"/>
                    <a:pt x="644" y="764"/>
                    <a:pt x="645" y="763"/>
                  </a:cubicBezTo>
                  <a:cubicBezTo>
                    <a:pt x="645" y="763"/>
                    <a:pt x="645" y="763"/>
                    <a:pt x="645" y="763"/>
                  </a:cubicBezTo>
                  <a:cubicBezTo>
                    <a:pt x="645" y="763"/>
                    <a:pt x="645" y="762"/>
                    <a:pt x="645" y="762"/>
                  </a:cubicBezTo>
                  <a:cubicBezTo>
                    <a:pt x="645" y="761"/>
                    <a:pt x="645" y="761"/>
                    <a:pt x="645" y="761"/>
                  </a:cubicBezTo>
                  <a:cubicBezTo>
                    <a:pt x="646" y="761"/>
                    <a:pt x="646" y="761"/>
                    <a:pt x="646" y="760"/>
                  </a:cubicBezTo>
                  <a:cubicBezTo>
                    <a:pt x="647" y="760"/>
                    <a:pt x="647" y="760"/>
                    <a:pt x="647" y="760"/>
                  </a:cubicBezTo>
                  <a:cubicBezTo>
                    <a:pt x="647" y="760"/>
                    <a:pt x="647" y="760"/>
                    <a:pt x="647" y="760"/>
                  </a:cubicBezTo>
                  <a:cubicBezTo>
                    <a:pt x="648" y="759"/>
                    <a:pt x="648" y="759"/>
                    <a:pt x="649" y="758"/>
                  </a:cubicBezTo>
                  <a:cubicBezTo>
                    <a:pt x="649" y="758"/>
                    <a:pt x="649" y="758"/>
                    <a:pt x="650" y="758"/>
                  </a:cubicBezTo>
                  <a:cubicBezTo>
                    <a:pt x="650" y="758"/>
                    <a:pt x="651" y="758"/>
                    <a:pt x="652" y="757"/>
                  </a:cubicBezTo>
                  <a:cubicBezTo>
                    <a:pt x="652" y="757"/>
                    <a:pt x="652" y="757"/>
                    <a:pt x="652" y="757"/>
                  </a:cubicBezTo>
                  <a:cubicBezTo>
                    <a:pt x="652" y="757"/>
                    <a:pt x="652" y="757"/>
                    <a:pt x="652" y="757"/>
                  </a:cubicBezTo>
                  <a:cubicBezTo>
                    <a:pt x="652" y="757"/>
                    <a:pt x="653" y="757"/>
                    <a:pt x="653" y="757"/>
                  </a:cubicBezTo>
                  <a:cubicBezTo>
                    <a:pt x="653" y="757"/>
                    <a:pt x="654" y="757"/>
                    <a:pt x="655" y="757"/>
                  </a:cubicBezTo>
                  <a:cubicBezTo>
                    <a:pt x="655" y="757"/>
                    <a:pt x="655" y="757"/>
                    <a:pt x="655" y="757"/>
                  </a:cubicBezTo>
                  <a:cubicBezTo>
                    <a:pt x="656" y="757"/>
                    <a:pt x="656" y="757"/>
                    <a:pt x="657" y="756"/>
                  </a:cubicBezTo>
                  <a:cubicBezTo>
                    <a:pt x="657" y="756"/>
                    <a:pt x="657" y="755"/>
                    <a:pt x="657" y="755"/>
                  </a:cubicBezTo>
                  <a:cubicBezTo>
                    <a:pt x="657" y="755"/>
                    <a:pt x="658" y="755"/>
                    <a:pt x="658" y="754"/>
                  </a:cubicBezTo>
                  <a:cubicBezTo>
                    <a:pt x="658" y="754"/>
                    <a:pt x="658" y="753"/>
                    <a:pt x="658" y="752"/>
                  </a:cubicBezTo>
                  <a:cubicBezTo>
                    <a:pt x="657" y="752"/>
                    <a:pt x="657" y="752"/>
                    <a:pt x="657" y="752"/>
                  </a:cubicBezTo>
                  <a:cubicBezTo>
                    <a:pt x="656" y="752"/>
                    <a:pt x="656" y="752"/>
                    <a:pt x="655" y="752"/>
                  </a:cubicBezTo>
                  <a:cubicBezTo>
                    <a:pt x="655" y="751"/>
                    <a:pt x="654" y="751"/>
                    <a:pt x="654" y="751"/>
                  </a:cubicBezTo>
                  <a:cubicBezTo>
                    <a:pt x="650" y="751"/>
                    <a:pt x="650" y="751"/>
                    <a:pt x="650" y="751"/>
                  </a:cubicBezTo>
                  <a:cubicBezTo>
                    <a:pt x="650" y="751"/>
                    <a:pt x="649" y="751"/>
                    <a:pt x="648" y="751"/>
                  </a:cubicBezTo>
                  <a:cubicBezTo>
                    <a:pt x="648" y="750"/>
                    <a:pt x="648" y="750"/>
                    <a:pt x="647" y="750"/>
                  </a:cubicBezTo>
                  <a:cubicBezTo>
                    <a:pt x="645" y="746"/>
                    <a:pt x="639" y="752"/>
                    <a:pt x="639" y="754"/>
                  </a:cubicBezTo>
                  <a:cubicBezTo>
                    <a:pt x="637" y="755"/>
                    <a:pt x="635" y="755"/>
                    <a:pt x="634" y="753"/>
                  </a:cubicBezTo>
                  <a:cubicBezTo>
                    <a:pt x="634" y="750"/>
                    <a:pt x="634" y="750"/>
                    <a:pt x="634" y="750"/>
                  </a:cubicBezTo>
                  <a:cubicBezTo>
                    <a:pt x="634" y="750"/>
                    <a:pt x="634" y="749"/>
                    <a:pt x="634" y="749"/>
                  </a:cubicBezTo>
                  <a:cubicBezTo>
                    <a:pt x="635" y="749"/>
                    <a:pt x="635" y="748"/>
                    <a:pt x="634" y="748"/>
                  </a:cubicBezTo>
                  <a:cubicBezTo>
                    <a:pt x="634" y="747"/>
                    <a:pt x="634" y="747"/>
                    <a:pt x="634" y="747"/>
                  </a:cubicBezTo>
                  <a:cubicBezTo>
                    <a:pt x="634" y="747"/>
                    <a:pt x="633" y="747"/>
                    <a:pt x="633" y="746"/>
                  </a:cubicBezTo>
                  <a:cubicBezTo>
                    <a:pt x="633" y="746"/>
                    <a:pt x="633" y="746"/>
                    <a:pt x="632" y="746"/>
                  </a:cubicBezTo>
                  <a:cubicBezTo>
                    <a:pt x="631" y="746"/>
                    <a:pt x="631" y="747"/>
                    <a:pt x="629" y="746"/>
                  </a:cubicBezTo>
                  <a:cubicBezTo>
                    <a:pt x="628" y="746"/>
                    <a:pt x="627" y="746"/>
                    <a:pt x="626" y="745"/>
                  </a:cubicBezTo>
                  <a:cubicBezTo>
                    <a:pt x="626" y="745"/>
                    <a:pt x="626" y="745"/>
                    <a:pt x="626" y="745"/>
                  </a:cubicBezTo>
                  <a:cubicBezTo>
                    <a:pt x="626" y="744"/>
                    <a:pt x="626" y="744"/>
                    <a:pt x="626" y="744"/>
                  </a:cubicBezTo>
                  <a:cubicBezTo>
                    <a:pt x="626" y="744"/>
                    <a:pt x="625" y="744"/>
                    <a:pt x="625" y="744"/>
                  </a:cubicBezTo>
                  <a:cubicBezTo>
                    <a:pt x="625" y="744"/>
                    <a:pt x="625" y="744"/>
                    <a:pt x="625" y="744"/>
                  </a:cubicBezTo>
                  <a:cubicBezTo>
                    <a:pt x="625" y="744"/>
                    <a:pt x="625" y="744"/>
                    <a:pt x="625" y="744"/>
                  </a:cubicBezTo>
                  <a:cubicBezTo>
                    <a:pt x="625" y="743"/>
                    <a:pt x="625" y="742"/>
                    <a:pt x="624" y="741"/>
                  </a:cubicBezTo>
                  <a:cubicBezTo>
                    <a:pt x="624" y="741"/>
                    <a:pt x="624" y="741"/>
                    <a:pt x="624" y="740"/>
                  </a:cubicBezTo>
                  <a:cubicBezTo>
                    <a:pt x="624" y="740"/>
                    <a:pt x="624" y="740"/>
                    <a:pt x="625" y="740"/>
                  </a:cubicBezTo>
                  <a:cubicBezTo>
                    <a:pt x="625" y="739"/>
                    <a:pt x="626" y="739"/>
                    <a:pt x="626" y="739"/>
                  </a:cubicBezTo>
                  <a:cubicBezTo>
                    <a:pt x="626" y="738"/>
                    <a:pt x="626" y="738"/>
                    <a:pt x="626" y="738"/>
                  </a:cubicBezTo>
                  <a:cubicBezTo>
                    <a:pt x="624" y="737"/>
                    <a:pt x="628" y="737"/>
                    <a:pt x="629" y="737"/>
                  </a:cubicBezTo>
                  <a:cubicBezTo>
                    <a:pt x="629" y="737"/>
                    <a:pt x="630" y="737"/>
                    <a:pt x="630" y="738"/>
                  </a:cubicBezTo>
                  <a:cubicBezTo>
                    <a:pt x="630" y="738"/>
                    <a:pt x="630" y="739"/>
                    <a:pt x="630" y="739"/>
                  </a:cubicBezTo>
                  <a:cubicBezTo>
                    <a:pt x="630" y="739"/>
                    <a:pt x="631" y="739"/>
                    <a:pt x="631" y="739"/>
                  </a:cubicBezTo>
                  <a:cubicBezTo>
                    <a:pt x="631" y="739"/>
                    <a:pt x="631" y="739"/>
                    <a:pt x="631" y="739"/>
                  </a:cubicBezTo>
                  <a:cubicBezTo>
                    <a:pt x="631" y="739"/>
                    <a:pt x="631" y="739"/>
                    <a:pt x="631" y="738"/>
                  </a:cubicBezTo>
                  <a:cubicBezTo>
                    <a:pt x="631" y="738"/>
                    <a:pt x="632" y="737"/>
                    <a:pt x="632" y="737"/>
                  </a:cubicBezTo>
                  <a:cubicBezTo>
                    <a:pt x="633" y="737"/>
                    <a:pt x="634" y="737"/>
                    <a:pt x="634" y="736"/>
                  </a:cubicBezTo>
                  <a:cubicBezTo>
                    <a:pt x="634" y="736"/>
                    <a:pt x="635" y="736"/>
                    <a:pt x="635" y="735"/>
                  </a:cubicBezTo>
                  <a:cubicBezTo>
                    <a:pt x="635" y="735"/>
                    <a:pt x="635" y="735"/>
                    <a:pt x="635" y="735"/>
                  </a:cubicBezTo>
                  <a:cubicBezTo>
                    <a:pt x="635" y="735"/>
                    <a:pt x="635" y="734"/>
                    <a:pt x="635" y="734"/>
                  </a:cubicBezTo>
                  <a:cubicBezTo>
                    <a:pt x="635" y="734"/>
                    <a:pt x="636" y="734"/>
                    <a:pt x="636" y="734"/>
                  </a:cubicBezTo>
                  <a:cubicBezTo>
                    <a:pt x="636" y="733"/>
                    <a:pt x="636" y="733"/>
                    <a:pt x="636" y="732"/>
                  </a:cubicBezTo>
                  <a:cubicBezTo>
                    <a:pt x="636" y="732"/>
                    <a:pt x="636" y="732"/>
                    <a:pt x="636" y="732"/>
                  </a:cubicBezTo>
                  <a:cubicBezTo>
                    <a:pt x="637" y="731"/>
                    <a:pt x="638" y="730"/>
                    <a:pt x="639" y="730"/>
                  </a:cubicBezTo>
                  <a:cubicBezTo>
                    <a:pt x="641" y="729"/>
                    <a:pt x="643" y="728"/>
                    <a:pt x="644" y="726"/>
                  </a:cubicBezTo>
                  <a:cubicBezTo>
                    <a:pt x="644" y="726"/>
                    <a:pt x="644" y="726"/>
                    <a:pt x="644" y="726"/>
                  </a:cubicBezTo>
                  <a:cubicBezTo>
                    <a:pt x="644" y="726"/>
                    <a:pt x="645" y="726"/>
                    <a:pt x="645" y="725"/>
                  </a:cubicBezTo>
                  <a:cubicBezTo>
                    <a:pt x="646" y="724"/>
                    <a:pt x="647" y="724"/>
                    <a:pt x="647" y="723"/>
                  </a:cubicBezTo>
                  <a:cubicBezTo>
                    <a:pt x="648" y="722"/>
                    <a:pt x="648" y="722"/>
                    <a:pt x="648" y="722"/>
                  </a:cubicBezTo>
                  <a:cubicBezTo>
                    <a:pt x="649" y="721"/>
                    <a:pt x="649" y="721"/>
                    <a:pt x="649" y="721"/>
                  </a:cubicBezTo>
                  <a:cubicBezTo>
                    <a:pt x="650" y="721"/>
                    <a:pt x="650" y="721"/>
                    <a:pt x="650" y="722"/>
                  </a:cubicBezTo>
                  <a:cubicBezTo>
                    <a:pt x="650" y="722"/>
                    <a:pt x="651" y="722"/>
                    <a:pt x="651" y="722"/>
                  </a:cubicBezTo>
                  <a:cubicBezTo>
                    <a:pt x="651" y="722"/>
                    <a:pt x="651" y="722"/>
                    <a:pt x="651" y="722"/>
                  </a:cubicBezTo>
                  <a:cubicBezTo>
                    <a:pt x="652" y="722"/>
                    <a:pt x="653" y="723"/>
                    <a:pt x="654" y="723"/>
                  </a:cubicBezTo>
                  <a:cubicBezTo>
                    <a:pt x="654" y="723"/>
                    <a:pt x="654" y="723"/>
                    <a:pt x="654" y="723"/>
                  </a:cubicBezTo>
                  <a:cubicBezTo>
                    <a:pt x="654" y="724"/>
                    <a:pt x="655" y="724"/>
                    <a:pt x="655" y="724"/>
                  </a:cubicBezTo>
                  <a:cubicBezTo>
                    <a:pt x="655" y="724"/>
                    <a:pt x="655" y="724"/>
                    <a:pt x="655" y="724"/>
                  </a:cubicBezTo>
                  <a:cubicBezTo>
                    <a:pt x="655" y="724"/>
                    <a:pt x="655" y="725"/>
                    <a:pt x="655" y="725"/>
                  </a:cubicBezTo>
                  <a:cubicBezTo>
                    <a:pt x="655" y="726"/>
                    <a:pt x="655" y="726"/>
                    <a:pt x="655" y="726"/>
                  </a:cubicBezTo>
                  <a:cubicBezTo>
                    <a:pt x="654" y="729"/>
                    <a:pt x="650" y="731"/>
                    <a:pt x="649" y="734"/>
                  </a:cubicBezTo>
                  <a:cubicBezTo>
                    <a:pt x="649" y="735"/>
                    <a:pt x="650" y="735"/>
                    <a:pt x="651" y="736"/>
                  </a:cubicBezTo>
                  <a:cubicBezTo>
                    <a:pt x="651" y="736"/>
                    <a:pt x="652" y="738"/>
                    <a:pt x="651" y="738"/>
                  </a:cubicBezTo>
                  <a:cubicBezTo>
                    <a:pt x="651" y="738"/>
                    <a:pt x="651" y="738"/>
                    <a:pt x="651" y="738"/>
                  </a:cubicBezTo>
                  <a:cubicBezTo>
                    <a:pt x="650" y="737"/>
                    <a:pt x="646" y="740"/>
                    <a:pt x="648" y="740"/>
                  </a:cubicBezTo>
                  <a:cubicBezTo>
                    <a:pt x="649" y="741"/>
                    <a:pt x="651" y="740"/>
                    <a:pt x="651" y="740"/>
                  </a:cubicBezTo>
                  <a:cubicBezTo>
                    <a:pt x="651" y="740"/>
                    <a:pt x="651" y="740"/>
                    <a:pt x="651" y="740"/>
                  </a:cubicBezTo>
                  <a:cubicBezTo>
                    <a:pt x="651" y="739"/>
                    <a:pt x="652" y="739"/>
                    <a:pt x="652" y="739"/>
                  </a:cubicBezTo>
                  <a:cubicBezTo>
                    <a:pt x="652" y="739"/>
                    <a:pt x="653" y="738"/>
                    <a:pt x="653" y="738"/>
                  </a:cubicBezTo>
                  <a:cubicBezTo>
                    <a:pt x="653" y="738"/>
                    <a:pt x="653" y="738"/>
                    <a:pt x="653" y="738"/>
                  </a:cubicBezTo>
                  <a:cubicBezTo>
                    <a:pt x="653" y="738"/>
                    <a:pt x="653" y="738"/>
                    <a:pt x="654" y="738"/>
                  </a:cubicBezTo>
                  <a:cubicBezTo>
                    <a:pt x="654" y="738"/>
                    <a:pt x="654" y="738"/>
                    <a:pt x="654" y="738"/>
                  </a:cubicBezTo>
                  <a:cubicBezTo>
                    <a:pt x="656" y="736"/>
                    <a:pt x="657" y="735"/>
                    <a:pt x="660" y="734"/>
                  </a:cubicBezTo>
                  <a:cubicBezTo>
                    <a:pt x="662" y="732"/>
                    <a:pt x="665" y="731"/>
                    <a:pt x="668" y="731"/>
                  </a:cubicBezTo>
                  <a:cubicBezTo>
                    <a:pt x="668" y="731"/>
                    <a:pt x="668" y="732"/>
                    <a:pt x="668" y="732"/>
                  </a:cubicBezTo>
                  <a:cubicBezTo>
                    <a:pt x="668" y="732"/>
                    <a:pt x="669" y="730"/>
                    <a:pt x="669" y="730"/>
                  </a:cubicBezTo>
                  <a:cubicBezTo>
                    <a:pt x="669" y="730"/>
                    <a:pt x="669" y="730"/>
                    <a:pt x="670" y="730"/>
                  </a:cubicBezTo>
                  <a:cubicBezTo>
                    <a:pt x="670" y="731"/>
                    <a:pt x="671" y="731"/>
                    <a:pt x="671" y="732"/>
                  </a:cubicBezTo>
                  <a:cubicBezTo>
                    <a:pt x="672" y="732"/>
                    <a:pt x="672" y="733"/>
                    <a:pt x="673" y="733"/>
                  </a:cubicBezTo>
                  <a:cubicBezTo>
                    <a:pt x="674" y="733"/>
                    <a:pt x="676" y="734"/>
                    <a:pt x="677" y="735"/>
                  </a:cubicBezTo>
                  <a:cubicBezTo>
                    <a:pt x="677" y="735"/>
                    <a:pt x="677" y="735"/>
                    <a:pt x="677" y="736"/>
                  </a:cubicBezTo>
                  <a:cubicBezTo>
                    <a:pt x="676" y="738"/>
                    <a:pt x="674" y="739"/>
                    <a:pt x="676" y="741"/>
                  </a:cubicBezTo>
                  <a:cubicBezTo>
                    <a:pt x="675" y="742"/>
                    <a:pt x="674" y="743"/>
                    <a:pt x="674" y="744"/>
                  </a:cubicBezTo>
                  <a:cubicBezTo>
                    <a:pt x="673" y="744"/>
                    <a:pt x="673" y="745"/>
                    <a:pt x="673" y="745"/>
                  </a:cubicBezTo>
                  <a:cubicBezTo>
                    <a:pt x="673" y="745"/>
                    <a:pt x="673" y="745"/>
                    <a:pt x="673" y="745"/>
                  </a:cubicBezTo>
                  <a:cubicBezTo>
                    <a:pt x="673" y="745"/>
                    <a:pt x="672" y="746"/>
                    <a:pt x="673" y="746"/>
                  </a:cubicBezTo>
                  <a:cubicBezTo>
                    <a:pt x="673" y="746"/>
                    <a:pt x="673" y="746"/>
                    <a:pt x="673" y="746"/>
                  </a:cubicBezTo>
                  <a:cubicBezTo>
                    <a:pt x="674" y="746"/>
                    <a:pt x="675" y="746"/>
                    <a:pt x="674" y="747"/>
                  </a:cubicBezTo>
                  <a:cubicBezTo>
                    <a:pt x="674" y="748"/>
                    <a:pt x="677" y="749"/>
                    <a:pt x="678" y="749"/>
                  </a:cubicBezTo>
                  <a:cubicBezTo>
                    <a:pt x="679" y="750"/>
                    <a:pt x="681" y="750"/>
                    <a:pt x="682" y="749"/>
                  </a:cubicBezTo>
                  <a:cubicBezTo>
                    <a:pt x="682" y="749"/>
                    <a:pt x="683" y="749"/>
                    <a:pt x="683" y="749"/>
                  </a:cubicBezTo>
                  <a:cubicBezTo>
                    <a:pt x="683" y="749"/>
                    <a:pt x="683" y="749"/>
                    <a:pt x="683" y="749"/>
                  </a:cubicBezTo>
                  <a:cubicBezTo>
                    <a:pt x="683" y="749"/>
                    <a:pt x="683" y="750"/>
                    <a:pt x="683" y="750"/>
                  </a:cubicBezTo>
                  <a:cubicBezTo>
                    <a:pt x="684" y="751"/>
                    <a:pt x="685" y="751"/>
                    <a:pt x="685" y="751"/>
                  </a:cubicBezTo>
                  <a:cubicBezTo>
                    <a:pt x="685" y="751"/>
                    <a:pt x="685" y="751"/>
                    <a:pt x="685" y="751"/>
                  </a:cubicBezTo>
                  <a:cubicBezTo>
                    <a:pt x="684" y="752"/>
                    <a:pt x="685" y="752"/>
                    <a:pt x="686" y="753"/>
                  </a:cubicBezTo>
                  <a:cubicBezTo>
                    <a:pt x="686" y="753"/>
                    <a:pt x="686" y="753"/>
                    <a:pt x="686" y="753"/>
                  </a:cubicBezTo>
                  <a:cubicBezTo>
                    <a:pt x="686" y="754"/>
                    <a:pt x="686" y="754"/>
                    <a:pt x="686" y="755"/>
                  </a:cubicBezTo>
                  <a:cubicBezTo>
                    <a:pt x="685" y="755"/>
                    <a:pt x="685" y="755"/>
                    <a:pt x="685" y="755"/>
                  </a:cubicBezTo>
                  <a:cubicBezTo>
                    <a:pt x="684" y="755"/>
                    <a:pt x="684" y="755"/>
                    <a:pt x="684" y="756"/>
                  </a:cubicBezTo>
                  <a:cubicBezTo>
                    <a:pt x="684" y="756"/>
                    <a:pt x="684" y="756"/>
                    <a:pt x="684" y="756"/>
                  </a:cubicBezTo>
                  <a:cubicBezTo>
                    <a:pt x="683" y="756"/>
                    <a:pt x="683" y="756"/>
                    <a:pt x="683" y="756"/>
                  </a:cubicBezTo>
                  <a:cubicBezTo>
                    <a:pt x="682" y="756"/>
                    <a:pt x="681" y="758"/>
                    <a:pt x="683" y="758"/>
                  </a:cubicBezTo>
                  <a:cubicBezTo>
                    <a:pt x="683" y="759"/>
                    <a:pt x="683" y="759"/>
                    <a:pt x="683" y="758"/>
                  </a:cubicBezTo>
                  <a:cubicBezTo>
                    <a:pt x="684" y="759"/>
                    <a:pt x="684" y="759"/>
                    <a:pt x="684" y="760"/>
                  </a:cubicBezTo>
                  <a:cubicBezTo>
                    <a:pt x="684" y="760"/>
                    <a:pt x="684" y="760"/>
                    <a:pt x="684" y="760"/>
                  </a:cubicBezTo>
                  <a:cubicBezTo>
                    <a:pt x="684" y="761"/>
                    <a:pt x="685" y="762"/>
                    <a:pt x="685" y="764"/>
                  </a:cubicBezTo>
                  <a:cubicBezTo>
                    <a:pt x="685" y="764"/>
                    <a:pt x="685" y="765"/>
                    <a:pt x="685" y="766"/>
                  </a:cubicBezTo>
                  <a:cubicBezTo>
                    <a:pt x="684" y="767"/>
                    <a:pt x="684" y="769"/>
                    <a:pt x="683" y="770"/>
                  </a:cubicBezTo>
                  <a:cubicBezTo>
                    <a:pt x="683" y="770"/>
                    <a:pt x="683" y="770"/>
                    <a:pt x="683" y="770"/>
                  </a:cubicBezTo>
                  <a:cubicBezTo>
                    <a:pt x="683" y="770"/>
                    <a:pt x="683" y="771"/>
                    <a:pt x="684" y="771"/>
                  </a:cubicBezTo>
                  <a:cubicBezTo>
                    <a:pt x="684" y="771"/>
                    <a:pt x="684" y="771"/>
                    <a:pt x="684" y="771"/>
                  </a:cubicBezTo>
                  <a:cubicBezTo>
                    <a:pt x="683" y="771"/>
                    <a:pt x="683" y="772"/>
                    <a:pt x="683" y="772"/>
                  </a:cubicBezTo>
                  <a:cubicBezTo>
                    <a:pt x="683" y="772"/>
                    <a:pt x="683" y="772"/>
                    <a:pt x="683" y="772"/>
                  </a:cubicBezTo>
                  <a:cubicBezTo>
                    <a:pt x="683" y="773"/>
                    <a:pt x="683" y="773"/>
                    <a:pt x="683" y="774"/>
                  </a:cubicBezTo>
                  <a:cubicBezTo>
                    <a:pt x="683" y="775"/>
                    <a:pt x="682" y="776"/>
                    <a:pt x="682" y="777"/>
                  </a:cubicBezTo>
                  <a:cubicBezTo>
                    <a:pt x="683" y="777"/>
                    <a:pt x="683" y="778"/>
                    <a:pt x="684" y="777"/>
                  </a:cubicBezTo>
                  <a:cubicBezTo>
                    <a:pt x="686" y="778"/>
                    <a:pt x="687" y="776"/>
                    <a:pt x="689" y="775"/>
                  </a:cubicBezTo>
                  <a:cubicBezTo>
                    <a:pt x="690" y="776"/>
                    <a:pt x="688" y="777"/>
                    <a:pt x="690" y="776"/>
                  </a:cubicBezTo>
                  <a:cubicBezTo>
                    <a:pt x="691" y="776"/>
                    <a:pt x="693" y="775"/>
                    <a:pt x="693" y="774"/>
                  </a:cubicBezTo>
                  <a:cubicBezTo>
                    <a:pt x="693" y="774"/>
                    <a:pt x="693" y="774"/>
                    <a:pt x="693" y="774"/>
                  </a:cubicBezTo>
                  <a:cubicBezTo>
                    <a:pt x="693" y="774"/>
                    <a:pt x="692" y="773"/>
                    <a:pt x="692" y="773"/>
                  </a:cubicBezTo>
                  <a:cubicBezTo>
                    <a:pt x="693" y="772"/>
                    <a:pt x="694" y="775"/>
                    <a:pt x="694" y="775"/>
                  </a:cubicBezTo>
                  <a:cubicBezTo>
                    <a:pt x="694" y="775"/>
                    <a:pt x="694" y="775"/>
                    <a:pt x="694" y="775"/>
                  </a:cubicBezTo>
                  <a:cubicBezTo>
                    <a:pt x="694" y="774"/>
                    <a:pt x="694" y="774"/>
                    <a:pt x="694" y="774"/>
                  </a:cubicBezTo>
                  <a:cubicBezTo>
                    <a:pt x="694" y="774"/>
                    <a:pt x="694" y="774"/>
                    <a:pt x="694" y="774"/>
                  </a:cubicBezTo>
                  <a:cubicBezTo>
                    <a:pt x="694" y="773"/>
                    <a:pt x="694" y="773"/>
                    <a:pt x="694" y="773"/>
                  </a:cubicBezTo>
                  <a:cubicBezTo>
                    <a:pt x="694" y="773"/>
                    <a:pt x="695" y="773"/>
                    <a:pt x="696" y="773"/>
                  </a:cubicBezTo>
                  <a:cubicBezTo>
                    <a:pt x="696" y="773"/>
                    <a:pt x="696" y="773"/>
                    <a:pt x="696" y="773"/>
                  </a:cubicBezTo>
                  <a:cubicBezTo>
                    <a:pt x="697" y="773"/>
                    <a:pt x="699" y="776"/>
                    <a:pt x="699" y="773"/>
                  </a:cubicBezTo>
                  <a:cubicBezTo>
                    <a:pt x="699" y="773"/>
                    <a:pt x="699" y="773"/>
                    <a:pt x="699" y="773"/>
                  </a:cubicBezTo>
                  <a:cubicBezTo>
                    <a:pt x="699" y="772"/>
                    <a:pt x="698" y="773"/>
                    <a:pt x="698" y="772"/>
                  </a:cubicBezTo>
                  <a:cubicBezTo>
                    <a:pt x="698" y="772"/>
                    <a:pt x="698" y="772"/>
                    <a:pt x="698" y="772"/>
                  </a:cubicBezTo>
                  <a:cubicBezTo>
                    <a:pt x="698" y="772"/>
                    <a:pt x="700" y="772"/>
                    <a:pt x="700" y="772"/>
                  </a:cubicBezTo>
                  <a:cubicBezTo>
                    <a:pt x="702" y="771"/>
                    <a:pt x="702" y="772"/>
                    <a:pt x="703" y="770"/>
                  </a:cubicBezTo>
                  <a:cubicBezTo>
                    <a:pt x="705" y="768"/>
                    <a:pt x="704" y="766"/>
                    <a:pt x="705" y="764"/>
                  </a:cubicBezTo>
                  <a:cubicBezTo>
                    <a:pt x="705" y="763"/>
                    <a:pt x="704" y="763"/>
                    <a:pt x="704" y="763"/>
                  </a:cubicBezTo>
                  <a:cubicBezTo>
                    <a:pt x="704" y="762"/>
                    <a:pt x="704" y="761"/>
                    <a:pt x="704" y="760"/>
                  </a:cubicBezTo>
                  <a:cubicBezTo>
                    <a:pt x="704" y="760"/>
                    <a:pt x="704" y="760"/>
                    <a:pt x="704" y="760"/>
                  </a:cubicBezTo>
                  <a:cubicBezTo>
                    <a:pt x="705" y="757"/>
                    <a:pt x="704" y="754"/>
                    <a:pt x="702" y="752"/>
                  </a:cubicBezTo>
                  <a:cubicBezTo>
                    <a:pt x="702" y="752"/>
                    <a:pt x="702" y="752"/>
                    <a:pt x="702" y="752"/>
                  </a:cubicBezTo>
                  <a:cubicBezTo>
                    <a:pt x="698" y="746"/>
                    <a:pt x="697" y="741"/>
                    <a:pt x="691" y="737"/>
                  </a:cubicBezTo>
                  <a:cubicBezTo>
                    <a:pt x="691" y="737"/>
                    <a:pt x="691" y="736"/>
                    <a:pt x="690" y="736"/>
                  </a:cubicBezTo>
                  <a:cubicBezTo>
                    <a:pt x="692" y="734"/>
                    <a:pt x="691" y="732"/>
                    <a:pt x="693" y="731"/>
                  </a:cubicBezTo>
                  <a:cubicBezTo>
                    <a:pt x="694" y="730"/>
                    <a:pt x="698" y="729"/>
                    <a:pt x="698" y="728"/>
                  </a:cubicBezTo>
                  <a:cubicBezTo>
                    <a:pt x="698" y="728"/>
                    <a:pt x="698" y="728"/>
                    <a:pt x="699" y="727"/>
                  </a:cubicBezTo>
                  <a:cubicBezTo>
                    <a:pt x="700" y="726"/>
                    <a:pt x="702" y="725"/>
                    <a:pt x="703" y="723"/>
                  </a:cubicBezTo>
                  <a:cubicBezTo>
                    <a:pt x="704" y="723"/>
                    <a:pt x="704" y="723"/>
                    <a:pt x="705" y="722"/>
                  </a:cubicBezTo>
                  <a:cubicBezTo>
                    <a:pt x="707" y="723"/>
                    <a:pt x="706" y="719"/>
                    <a:pt x="706" y="718"/>
                  </a:cubicBezTo>
                  <a:cubicBezTo>
                    <a:pt x="707" y="718"/>
                    <a:pt x="707" y="717"/>
                    <a:pt x="706" y="716"/>
                  </a:cubicBezTo>
                  <a:cubicBezTo>
                    <a:pt x="706" y="713"/>
                    <a:pt x="709" y="711"/>
                    <a:pt x="711" y="708"/>
                  </a:cubicBezTo>
                  <a:cubicBezTo>
                    <a:pt x="712" y="708"/>
                    <a:pt x="712" y="708"/>
                    <a:pt x="712" y="709"/>
                  </a:cubicBezTo>
                  <a:cubicBezTo>
                    <a:pt x="712" y="709"/>
                    <a:pt x="712" y="709"/>
                    <a:pt x="712" y="709"/>
                  </a:cubicBezTo>
                  <a:cubicBezTo>
                    <a:pt x="712" y="709"/>
                    <a:pt x="713" y="709"/>
                    <a:pt x="713" y="709"/>
                  </a:cubicBezTo>
                  <a:cubicBezTo>
                    <a:pt x="713" y="709"/>
                    <a:pt x="712" y="708"/>
                    <a:pt x="712" y="708"/>
                  </a:cubicBezTo>
                  <a:cubicBezTo>
                    <a:pt x="713" y="708"/>
                    <a:pt x="713" y="708"/>
                    <a:pt x="713" y="708"/>
                  </a:cubicBezTo>
                  <a:cubicBezTo>
                    <a:pt x="713" y="705"/>
                    <a:pt x="715" y="706"/>
                    <a:pt x="717" y="706"/>
                  </a:cubicBezTo>
                  <a:cubicBezTo>
                    <a:pt x="717" y="705"/>
                    <a:pt x="718" y="703"/>
                    <a:pt x="718" y="702"/>
                  </a:cubicBezTo>
                  <a:cubicBezTo>
                    <a:pt x="719" y="701"/>
                    <a:pt x="720" y="701"/>
                    <a:pt x="721" y="700"/>
                  </a:cubicBezTo>
                  <a:cubicBezTo>
                    <a:pt x="721" y="700"/>
                    <a:pt x="721" y="700"/>
                    <a:pt x="722" y="700"/>
                  </a:cubicBezTo>
                  <a:cubicBezTo>
                    <a:pt x="722" y="700"/>
                    <a:pt x="722" y="700"/>
                    <a:pt x="722" y="700"/>
                  </a:cubicBezTo>
                  <a:cubicBezTo>
                    <a:pt x="722" y="701"/>
                    <a:pt x="721" y="701"/>
                    <a:pt x="721" y="701"/>
                  </a:cubicBezTo>
                  <a:cubicBezTo>
                    <a:pt x="721" y="701"/>
                    <a:pt x="721" y="701"/>
                    <a:pt x="721" y="701"/>
                  </a:cubicBezTo>
                  <a:cubicBezTo>
                    <a:pt x="722" y="702"/>
                    <a:pt x="723" y="700"/>
                    <a:pt x="724" y="701"/>
                  </a:cubicBezTo>
                  <a:cubicBezTo>
                    <a:pt x="725" y="702"/>
                    <a:pt x="723" y="703"/>
                    <a:pt x="725" y="704"/>
                  </a:cubicBezTo>
                  <a:cubicBezTo>
                    <a:pt x="726" y="704"/>
                    <a:pt x="729" y="705"/>
                    <a:pt x="730" y="705"/>
                  </a:cubicBezTo>
                  <a:cubicBezTo>
                    <a:pt x="732" y="705"/>
                    <a:pt x="735" y="703"/>
                    <a:pt x="736" y="702"/>
                  </a:cubicBezTo>
                  <a:cubicBezTo>
                    <a:pt x="740" y="700"/>
                    <a:pt x="744" y="698"/>
                    <a:pt x="746" y="694"/>
                  </a:cubicBezTo>
                  <a:cubicBezTo>
                    <a:pt x="747" y="691"/>
                    <a:pt x="747" y="691"/>
                    <a:pt x="749" y="689"/>
                  </a:cubicBezTo>
                  <a:cubicBezTo>
                    <a:pt x="750" y="688"/>
                    <a:pt x="751" y="686"/>
                    <a:pt x="753" y="684"/>
                  </a:cubicBezTo>
                  <a:cubicBezTo>
                    <a:pt x="756" y="680"/>
                    <a:pt x="759" y="677"/>
                    <a:pt x="762" y="673"/>
                  </a:cubicBezTo>
                  <a:cubicBezTo>
                    <a:pt x="763" y="671"/>
                    <a:pt x="764" y="670"/>
                    <a:pt x="765" y="668"/>
                  </a:cubicBezTo>
                  <a:cubicBezTo>
                    <a:pt x="766" y="666"/>
                    <a:pt x="766" y="664"/>
                    <a:pt x="768" y="662"/>
                  </a:cubicBezTo>
                  <a:cubicBezTo>
                    <a:pt x="769" y="660"/>
                    <a:pt x="769" y="659"/>
                    <a:pt x="770" y="657"/>
                  </a:cubicBezTo>
                  <a:cubicBezTo>
                    <a:pt x="771" y="656"/>
                    <a:pt x="772" y="655"/>
                    <a:pt x="774" y="653"/>
                  </a:cubicBezTo>
                  <a:cubicBezTo>
                    <a:pt x="776" y="650"/>
                    <a:pt x="778" y="646"/>
                    <a:pt x="778" y="641"/>
                  </a:cubicBezTo>
                  <a:cubicBezTo>
                    <a:pt x="778" y="640"/>
                    <a:pt x="779" y="639"/>
                    <a:pt x="779" y="637"/>
                  </a:cubicBezTo>
                  <a:cubicBezTo>
                    <a:pt x="779" y="636"/>
                    <a:pt x="779" y="636"/>
                    <a:pt x="779" y="635"/>
                  </a:cubicBezTo>
                  <a:cubicBezTo>
                    <a:pt x="779" y="635"/>
                    <a:pt x="779" y="634"/>
                    <a:pt x="779" y="634"/>
                  </a:cubicBezTo>
                  <a:cubicBezTo>
                    <a:pt x="779" y="634"/>
                    <a:pt x="780" y="634"/>
                    <a:pt x="780" y="633"/>
                  </a:cubicBezTo>
                  <a:cubicBezTo>
                    <a:pt x="780" y="632"/>
                    <a:pt x="779" y="632"/>
                    <a:pt x="779" y="631"/>
                  </a:cubicBezTo>
                  <a:cubicBezTo>
                    <a:pt x="779" y="630"/>
                    <a:pt x="779" y="630"/>
                    <a:pt x="779" y="630"/>
                  </a:cubicBezTo>
                  <a:cubicBezTo>
                    <a:pt x="779" y="629"/>
                    <a:pt x="778" y="627"/>
                    <a:pt x="779" y="625"/>
                  </a:cubicBezTo>
                  <a:cubicBezTo>
                    <a:pt x="779" y="624"/>
                    <a:pt x="780" y="624"/>
                    <a:pt x="780" y="623"/>
                  </a:cubicBezTo>
                  <a:cubicBezTo>
                    <a:pt x="780" y="622"/>
                    <a:pt x="780" y="621"/>
                    <a:pt x="781" y="620"/>
                  </a:cubicBezTo>
                  <a:cubicBezTo>
                    <a:pt x="781" y="616"/>
                    <a:pt x="784" y="615"/>
                    <a:pt x="785" y="611"/>
                  </a:cubicBezTo>
                  <a:cubicBezTo>
                    <a:pt x="785" y="611"/>
                    <a:pt x="785" y="611"/>
                    <a:pt x="785" y="610"/>
                  </a:cubicBezTo>
                  <a:cubicBezTo>
                    <a:pt x="785" y="609"/>
                    <a:pt x="783" y="609"/>
                    <a:pt x="783" y="607"/>
                  </a:cubicBezTo>
                  <a:cubicBezTo>
                    <a:pt x="783" y="606"/>
                    <a:pt x="784" y="605"/>
                    <a:pt x="784" y="604"/>
                  </a:cubicBezTo>
                  <a:cubicBezTo>
                    <a:pt x="784" y="602"/>
                    <a:pt x="782" y="601"/>
                    <a:pt x="781" y="600"/>
                  </a:cubicBezTo>
                  <a:cubicBezTo>
                    <a:pt x="782" y="600"/>
                    <a:pt x="782" y="600"/>
                    <a:pt x="783" y="601"/>
                  </a:cubicBezTo>
                  <a:cubicBezTo>
                    <a:pt x="784" y="601"/>
                    <a:pt x="785" y="600"/>
                    <a:pt x="785" y="599"/>
                  </a:cubicBezTo>
                  <a:cubicBezTo>
                    <a:pt x="785" y="599"/>
                    <a:pt x="785" y="599"/>
                    <a:pt x="785" y="599"/>
                  </a:cubicBezTo>
                  <a:cubicBezTo>
                    <a:pt x="785" y="598"/>
                    <a:pt x="785" y="598"/>
                    <a:pt x="784" y="598"/>
                  </a:cubicBezTo>
                  <a:cubicBezTo>
                    <a:pt x="783" y="597"/>
                    <a:pt x="778" y="593"/>
                    <a:pt x="778" y="592"/>
                  </a:cubicBezTo>
                  <a:cubicBezTo>
                    <a:pt x="778" y="589"/>
                    <a:pt x="774" y="586"/>
                    <a:pt x="771" y="588"/>
                  </a:cubicBezTo>
                  <a:cubicBezTo>
                    <a:pt x="770" y="588"/>
                    <a:pt x="769" y="587"/>
                    <a:pt x="767" y="586"/>
                  </a:cubicBezTo>
                  <a:cubicBezTo>
                    <a:pt x="767" y="588"/>
                    <a:pt x="767" y="589"/>
                    <a:pt x="767" y="591"/>
                  </a:cubicBezTo>
                  <a:cubicBezTo>
                    <a:pt x="767" y="592"/>
                    <a:pt x="766" y="593"/>
                    <a:pt x="766" y="593"/>
                  </a:cubicBezTo>
                  <a:cubicBezTo>
                    <a:pt x="766" y="594"/>
                    <a:pt x="766" y="595"/>
                    <a:pt x="764" y="595"/>
                  </a:cubicBezTo>
                  <a:cubicBezTo>
                    <a:pt x="764" y="595"/>
                    <a:pt x="764" y="595"/>
                    <a:pt x="764" y="594"/>
                  </a:cubicBezTo>
                  <a:cubicBezTo>
                    <a:pt x="766" y="593"/>
                    <a:pt x="766" y="591"/>
                    <a:pt x="766" y="589"/>
                  </a:cubicBezTo>
                  <a:cubicBezTo>
                    <a:pt x="766" y="589"/>
                    <a:pt x="766" y="589"/>
                    <a:pt x="766" y="590"/>
                  </a:cubicBezTo>
                  <a:cubicBezTo>
                    <a:pt x="765" y="590"/>
                    <a:pt x="765" y="591"/>
                    <a:pt x="764" y="592"/>
                  </a:cubicBezTo>
                  <a:cubicBezTo>
                    <a:pt x="764" y="593"/>
                    <a:pt x="763" y="594"/>
                    <a:pt x="762" y="594"/>
                  </a:cubicBezTo>
                  <a:cubicBezTo>
                    <a:pt x="761" y="595"/>
                    <a:pt x="757" y="596"/>
                    <a:pt x="757" y="594"/>
                  </a:cubicBezTo>
                  <a:cubicBezTo>
                    <a:pt x="757" y="594"/>
                    <a:pt x="757" y="594"/>
                    <a:pt x="757" y="594"/>
                  </a:cubicBezTo>
                  <a:cubicBezTo>
                    <a:pt x="757" y="593"/>
                    <a:pt x="760" y="593"/>
                    <a:pt x="760" y="591"/>
                  </a:cubicBezTo>
                  <a:cubicBezTo>
                    <a:pt x="760" y="590"/>
                    <a:pt x="758" y="589"/>
                    <a:pt x="758" y="588"/>
                  </a:cubicBezTo>
                  <a:cubicBezTo>
                    <a:pt x="758" y="588"/>
                    <a:pt x="760" y="588"/>
                    <a:pt x="760" y="587"/>
                  </a:cubicBezTo>
                  <a:cubicBezTo>
                    <a:pt x="759" y="585"/>
                    <a:pt x="757" y="587"/>
                    <a:pt x="757" y="588"/>
                  </a:cubicBezTo>
                  <a:cubicBezTo>
                    <a:pt x="756" y="589"/>
                    <a:pt x="757" y="590"/>
                    <a:pt x="756" y="592"/>
                  </a:cubicBezTo>
                  <a:cubicBezTo>
                    <a:pt x="755" y="592"/>
                    <a:pt x="754" y="591"/>
                    <a:pt x="754" y="592"/>
                  </a:cubicBezTo>
                  <a:cubicBezTo>
                    <a:pt x="753" y="592"/>
                    <a:pt x="753" y="591"/>
                    <a:pt x="753" y="591"/>
                  </a:cubicBezTo>
                  <a:cubicBezTo>
                    <a:pt x="753" y="589"/>
                    <a:pt x="754" y="588"/>
                    <a:pt x="754" y="586"/>
                  </a:cubicBezTo>
                  <a:cubicBezTo>
                    <a:pt x="754" y="586"/>
                    <a:pt x="754" y="583"/>
                    <a:pt x="754" y="583"/>
                  </a:cubicBezTo>
                  <a:cubicBezTo>
                    <a:pt x="753" y="581"/>
                    <a:pt x="748" y="584"/>
                    <a:pt x="747" y="583"/>
                  </a:cubicBezTo>
                  <a:cubicBezTo>
                    <a:pt x="745" y="582"/>
                    <a:pt x="742" y="581"/>
                    <a:pt x="744" y="579"/>
                  </a:cubicBezTo>
                  <a:cubicBezTo>
                    <a:pt x="745" y="577"/>
                    <a:pt x="747" y="577"/>
                    <a:pt x="748" y="575"/>
                  </a:cubicBezTo>
                  <a:cubicBezTo>
                    <a:pt x="749" y="574"/>
                    <a:pt x="751" y="573"/>
                    <a:pt x="751" y="572"/>
                  </a:cubicBezTo>
                  <a:cubicBezTo>
                    <a:pt x="754" y="570"/>
                    <a:pt x="759" y="567"/>
                    <a:pt x="760" y="563"/>
                  </a:cubicBezTo>
                  <a:cubicBezTo>
                    <a:pt x="761" y="562"/>
                    <a:pt x="763" y="561"/>
                    <a:pt x="763" y="559"/>
                  </a:cubicBezTo>
                  <a:cubicBezTo>
                    <a:pt x="764" y="559"/>
                    <a:pt x="764" y="558"/>
                    <a:pt x="764" y="557"/>
                  </a:cubicBezTo>
                  <a:cubicBezTo>
                    <a:pt x="766" y="557"/>
                    <a:pt x="766" y="555"/>
                    <a:pt x="766" y="554"/>
                  </a:cubicBezTo>
                  <a:cubicBezTo>
                    <a:pt x="768" y="554"/>
                    <a:pt x="768" y="553"/>
                    <a:pt x="769" y="551"/>
                  </a:cubicBezTo>
                  <a:cubicBezTo>
                    <a:pt x="770" y="550"/>
                    <a:pt x="772" y="550"/>
                    <a:pt x="773" y="548"/>
                  </a:cubicBezTo>
                  <a:cubicBezTo>
                    <a:pt x="774" y="548"/>
                    <a:pt x="775" y="546"/>
                    <a:pt x="776" y="545"/>
                  </a:cubicBezTo>
                  <a:cubicBezTo>
                    <a:pt x="779" y="544"/>
                    <a:pt x="779" y="542"/>
                    <a:pt x="780" y="539"/>
                  </a:cubicBezTo>
                  <a:cubicBezTo>
                    <a:pt x="781" y="538"/>
                    <a:pt x="781" y="537"/>
                    <a:pt x="782" y="536"/>
                  </a:cubicBezTo>
                  <a:cubicBezTo>
                    <a:pt x="784" y="535"/>
                    <a:pt x="785" y="535"/>
                    <a:pt x="786" y="533"/>
                  </a:cubicBezTo>
                  <a:cubicBezTo>
                    <a:pt x="787" y="532"/>
                    <a:pt x="788" y="531"/>
                    <a:pt x="788" y="529"/>
                  </a:cubicBezTo>
                  <a:cubicBezTo>
                    <a:pt x="790" y="528"/>
                    <a:pt x="791" y="526"/>
                    <a:pt x="793" y="525"/>
                  </a:cubicBezTo>
                  <a:cubicBezTo>
                    <a:pt x="795" y="524"/>
                    <a:pt x="799" y="525"/>
                    <a:pt x="799" y="524"/>
                  </a:cubicBezTo>
                  <a:cubicBezTo>
                    <a:pt x="802" y="521"/>
                    <a:pt x="808" y="525"/>
                    <a:pt x="810" y="523"/>
                  </a:cubicBezTo>
                  <a:cubicBezTo>
                    <a:pt x="811" y="523"/>
                    <a:pt x="811" y="523"/>
                    <a:pt x="811" y="523"/>
                  </a:cubicBezTo>
                  <a:cubicBezTo>
                    <a:pt x="812" y="524"/>
                    <a:pt x="814" y="523"/>
                    <a:pt x="815" y="523"/>
                  </a:cubicBezTo>
                  <a:cubicBezTo>
                    <a:pt x="815" y="523"/>
                    <a:pt x="815" y="523"/>
                    <a:pt x="815" y="523"/>
                  </a:cubicBezTo>
                  <a:cubicBezTo>
                    <a:pt x="816" y="524"/>
                    <a:pt x="814" y="525"/>
                    <a:pt x="816" y="526"/>
                  </a:cubicBezTo>
                  <a:cubicBezTo>
                    <a:pt x="818" y="527"/>
                    <a:pt x="818" y="524"/>
                    <a:pt x="818" y="523"/>
                  </a:cubicBezTo>
                  <a:cubicBezTo>
                    <a:pt x="819" y="523"/>
                    <a:pt x="819" y="522"/>
                    <a:pt x="820" y="522"/>
                  </a:cubicBezTo>
                  <a:cubicBezTo>
                    <a:pt x="821" y="523"/>
                    <a:pt x="821" y="523"/>
                    <a:pt x="822" y="523"/>
                  </a:cubicBezTo>
                  <a:cubicBezTo>
                    <a:pt x="822" y="523"/>
                    <a:pt x="822" y="523"/>
                    <a:pt x="822" y="523"/>
                  </a:cubicBezTo>
                  <a:cubicBezTo>
                    <a:pt x="823" y="524"/>
                    <a:pt x="823" y="524"/>
                    <a:pt x="824" y="524"/>
                  </a:cubicBezTo>
                  <a:cubicBezTo>
                    <a:pt x="824" y="524"/>
                    <a:pt x="824" y="524"/>
                    <a:pt x="824" y="524"/>
                  </a:cubicBezTo>
                  <a:cubicBezTo>
                    <a:pt x="827" y="525"/>
                    <a:pt x="829" y="525"/>
                    <a:pt x="830" y="523"/>
                  </a:cubicBezTo>
                  <a:cubicBezTo>
                    <a:pt x="831" y="522"/>
                    <a:pt x="832" y="523"/>
                    <a:pt x="832" y="524"/>
                  </a:cubicBezTo>
                  <a:cubicBezTo>
                    <a:pt x="832" y="524"/>
                    <a:pt x="833" y="524"/>
                    <a:pt x="833" y="525"/>
                  </a:cubicBezTo>
                  <a:cubicBezTo>
                    <a:pt x="833" y="525"/>
                    <a:pt x="833" y="525"/>
                    <a:pt x="833" y="525"/>
                  </a:cubicBezTo>
                  <a:cubicBezTo>
                    <a:pt x="834" y="525"/>
                    <a:pt x="837" y="524"/>
                    <a:pt x="836" y="524"/>
                  </a:cubicBezTo>
                  <a:cubicBezTo>
                    <a:pt x="836" y="523"/>
                    <a:pt x="835" y="523"/>
                    <a:pt x="835" y="523"/>
                  </a:cubicBezTo>
                  <a:cubicBezTo>
                    <a:pt x="835" y="523"/>
                    <a:pt x="835" y="523"/>
                    <a:pt x="835" y="523"/>
                  </a:cubicBezTo>
                  <a:cubicBezTo>
                    <a:pt x="835" y="523"/>
                    <a:pt x="835" y="523"/>
                    <a:pt x="835" y="523"/>
                  </a:cubicBezTo>
                  <a:cubicBezTo>
                    <a:pt x="835" y="522"/>
                    <a:pt x="835" y="522"/>
                    <a:pt x="835" y="522"/>
                  </a:cubicBezTo>
                  <a:cubicBezTo>
                    <a:pt x="836" y="522"/>
                    <a:pt x="837" y="523"/>
                    <a:pt x="838" y="521"/>
                  </a:cubicBezTo>
                  <a:cubicBezTo>
                    <a:pt x="838" y="521"/>
                    <a:pt x="838" y="521"/>
                    <a:pt x="838" y="521"/>
                  </a:cubicBezTo>
                  <a:cubicBezTo>
                    <a:pt x="839" y="516"/>
                    <a:pt x="843" y="520"/>
                    <a:pt x="846" y="520"/>
                  </a:cubicBezTo>
                  <a:cubicBezTo>
                    <a:pt x="846" y="520"/>
                    <a:pt x="846" y="520"/>
                    <a:pt x="846" y="520"/>
                  </a:cubicBezTo>
                  <a:cubicBezTo>
                    <a:pt x="846" y="521"/>
                    <a:pt x="847" y="521"/>
                    <a:pt x="847" y="521"/>
                  </a:cubicBezTo>
                  <a:cubicBezTo>
                    <a:pt x="847" y="521"/>
                    <a:pt x="847" y="521"/>
                    <a:pt x="847" y="521"/>
                  </a:cubicBezTo>
                  <a:cubicBezTo>
                    <a:pt x="847" y="521"/>
                    <a:pt x="847" y="521"/>
                    <a:pt x="847" y="521"/>
                  </a:cubicBezTo>
                  <a:cubicBezTo>
                    <a:pt x="847" y="522"/>
                    <a:pt x="847" y="522"/>
                    <a:pt x="847" y="522"/>
                  </a:cubicBezTo>
                  <a:cubicBezTo>
                    <a:pt x="847" y="522"/>
                    <a:pt x="847" y="522"/>
                    <a:pt x="847" y="522"/>
                  </a:cubicBezTo>
                  <a:cubicBezTo>
                    <a:pt x="848" y="522"/>
                    <a:pt x="848" y="523"/>
                    <a:pt x="849" y="522"/>
                  </a:cubicBezTo>
                  <a:cubicBezTo>
                    <a:pt x="849" y="522"/>
                    <a:pt x="849" y="522"/>
                    <a:pt x="849" y="522"/>
                  </a:cubicBezTo>
                  <a:cubicBezTo>
                    <a:pt x="849" y="522"/>
                    <a:pt x="849" y="522"/>
                    <a:pt x="850" y="522"/>
                  </a:cubicBezTo>
                  <a:cubicBezTo>
                    <a:pt x="850" y="521"/>
                    <a:pt x="851" y="521"/>
                    <a:pt x="853" y="521"/>
                  </a:cubicBezTo>
                  <a:cubicBezTo>
                    <a:pt x="853" y="521"/>
                    <a:pt x="853" y="521"/>
                    <a:pt x="853" y="521"/>
                  </a:cubicBezTo>
                  <a:cubicBezTo>
                    <a:pt x="854" y="522"/>
                    <a:pt x="854" y="523"/>
                    <a:pt x="855" y="524"/>
                  </a:cubicBezTo>
                  <a:cubicBezTo>
                    <a:pt x="855" y="524"/>
                    <a:pt x="855" y="524"/>
                    <a:pt x="855" y="524"/>
                  </a:cubicBezTo>
                  <a:cubicBezTo>
                    <a:pt x="856" y="525"/>
                    <a:pt x="856" y="525"/>
                    <a:pt x="856" y="525"/>
                  </a:cubicBezTo>
                  <a:cubicBezTo>
                    <a:pt x="857" y="525"/>
                    <a:pt x="857" y="525"/>
                    <a:pt x="858" y="525"/>
                  </a:cubicBezTo>
                  <a:cubicBezTo>
                    <a:pt x="857" y="527"/>
                    <a:pt x="856" y="526"/>
                    <a:pt x="855" y="526"/>
                  </a:cubicBezTo>
                  <a:cubicBezTo>
                    <a:pt x="854" y="526"/>
                    <a:pt x="852" y="527"/>
                    <a:pt x="851" y="527"/>
                  </a:cubicBezTo>
                  <a:cubicBezTo>
                    <a:pt x="852" y="528"/>
                    <a:pt x="852" y="530"/>
                    <a:pt x="853" y="530"/>
                  </a:cubicBezTo>
                  <a:cubicBezTo>
                    <a:pt x="853" y="531"/>
                    <a:pt x="854" y="531"/>
                    <a:pt x="855" y="530"/>
                  </a:cubicBezTo>
                  <a:cubicBezTo>
                    <a:pt x="855" y="530"/>
                    <a:pt x="855" y="530"/>
                    <a:pt x="855" y="530"/>
                  </a:cubicBezTo>
                  <a:cubicBezTo>
                    <a:pt x="856" y="530"/>
                    <a:pt x="857" y="530"/>
                    <a:pt x="857" y="530"/>
                  </a:cubicBezTo>
                  <a:cubicBezTo>
                    <a:pt x="857" y="529"/>
                    <a:pt x="857" y="529"/>
                    <a:pt x="857" y="529"/>
                  </a:cubicBezTo>
                  <a:cubicBezTo>
                    <a:pt x="859" y="529"/>
                    <a:pt x="862" y="531"/>
                    <a:pt x="863" y="529"/>
                  </a:cubicBezTo>
                  <a:cubicBezTo>
                    <a:pt x="863" y="529"/>
                    <a:pt x="863" y="528"/>
                    <a:pt x="863" y="528"/>
                  </a:cubicBezTo>
                  <a:cubicBezTo>
                    <a:pt x="864" y="527"/>
                    <a:pt x="867" y="525"/>
                    <a:pt x="868" y="526"/>
                  </a:cubicBezTo>
                  <a:cubicBezTo>
                    <a:pt x="869" y="526"/>
                    <a:pt x="869" y="526"/>
                    <a:pt x="870" y="527"/>
                  </a:cubicBezTo>
                  <a:cubicBezTo>
                    <a:pt x="870" y="527"/>
                    <a:pt x="870" y="527"/>
                    <a:pt x="870" y="527"/>
                  </a:cubicBezTo>
                  <a:cubicBezTo>
                    <a:pt x="871" y="528"/>
                    <a:pt x="872" y="527"/>
                    <a:pt x="873" y="526"/>
                  </a:cubicBezTo>
                  <a:cubicBezTo>
                    <a:pt x="873" y="526"/>
                    <a:pt x="873" y="526"/>
                    <a:pt x="873" y="526"/>
                  </a:cubicBezTo>
                  <a:cubicBezTo>
                    <a:pt x="873" y="526"/>
                    <a:pt x="874" y="526"/>
                    <a:pt x="874" y="526"/>
                  </a:cubicBezTo>
                  <a:cubicBezTo>
                    <a:pt x="875" y="526"/>
                    <a:pt x="881" y="525"/>
                    <a:pt x="877" y="523"/>
                  </a:cubicBezTo>
                  <a:cubicBezTo>
                    <a:pt x="877" y="522"/>
                    <a:pt x="876" y="522"/>
                    <a:pt x="876" y="522"/>
                  </a:cubicBezTo>
                  <a:cubicBezTo>
                    <a:pt x="875" y="520"/>
                    <a:pt x="873" y="521"/>
                    <a:pt x="872" y="522"/>
                  </a:cubicBezTo>
                  <a:cubicBezTo>
                    <a:pt x="872" y="521"/>
                    <a:pt x="872" y="521"/>
                    <a:pt x="872" y="521"/>
                  </a:cubicBezTo>
                  <a:cubicBezTo>
                    <a:pt x="872" y="519"/>
                    <a:pt x="871" y="517"/>
                    <a:pt x="873" y="516"/>
                  </a:cubicBezTo>
                  <a:cubicBezTo>
                    <a:pt x="874" y="516"/>
                    <a:pt x="874" y="515"/>
                    <a:pt x="874" y="515"/>
                  </a:cubicBezTo>
                  <a:cubicBezTo>
                    <a:pt x="874" y="514"/>
                    <a:pt x="874" y="514"/>
                    <a:pt x="874" y="514"/>
                  </a:cubicBezTo>
                  <a:cubicBezTo>
                    <a:pt x="874" y="514"/>
                    <a:pt x="874" y="513"/>
                    <a:pt x="874" y="513"/>
                  </a:cubicBezTo>
                  <a:cubicBezTo>
                    <a:pt x="877" y="511"/>
                    <a:pt x="877" y="509"/>
                    <a:pt x="880" y="508"/>
                  </a:cubicBezTo>
                  <a:cubicBezTo>
                    <a:pt x="881" y="507"/>
                    <a:pt x="882" y="505"/>
                    <a:pt x="883" y="505"/>
                  </a:cubicBezTo>
                  <a:cubicBezTo>
                    <a:pt x="884" y="504"/>
                    <a:pt x="884" y="503"/>
                    <a:pt x="884" y="501"/>
                  </a:cubicBezTo>
                  <a:cubicBezTo>
                    <a:pt x="885" y="501"/>
                    <a:pt x="885" y="500"/>
                    <a:pt x="886" y="499"/>
                  </a:cubicBezTo>
                  <a:cubicBezTo>
                    <a:pt x="886" y="499"/>
                    <a:pt x="886" y="499"/>
                    <a:pt x="886" y="499"/>
                  </a:cubicBezTo>
                  <a:cubicBezTo>
                    <a:pt x="887" y="499"/>
                    <a:pt x="887" y="499"/>
                    <a:pt x="887" y="499"/>
                  </a:cubicBezTo>
                  <a:cubicBezTo>
                    <a:pt x="887" y="499"/>
                    <a:pt x="887" y="499"/>
                    <a:pt x="887" y="499"/>
                  </a:cubicBezTo>
                  <a:cubicBezTo>
                    <a:pt x="889" y="498"/>
                    <a:pt x="888" y="494"/>
                    <a:pt x="890" y="493"/>
                  </a:cubicBezTo>
                  <a:cubicBezTo>
                    <a:pt x="890" y="493"/>
                    <a:pt x="890" y="493"/>
                    <a:pt x="890" y="493"/>
                  </a:cubicBezTo>
                  <a:cubicBezTo>
                    <a:pt x="890" y="493"/>
                    <a:pt x="890" y="493"/>
                    <a:pt x="890" y="493"/>
                  </a:cubicBezTo>
                  <a:cubicBezTo>
                    <a:pt x="890" y="492"/>
                    <a:pt x="890" y="492"/>
                    <a:pt x="891" y="492"/>
                  </a:cubicBezTo>
                  <a:cubicBezTo>
                    <a:pt x="891" y="492"/>
                    <a:pt x="892" y="492"/>
                    <a:pt x="892" y="492"/>
                  </a:cubicBezTo>
                  <a:cubicBezTo>
                    <a:pt x="893" y="491"/>
                    <a:pt x="893" y="491"/>
                    <a:pt x="894" y="490"/>
                  </a:cubicBezTo>
                  <a:cubicBezTo>
                    <a:pt x="895" y="490"/>
                    <a:pt x="895" y="490"/>
                    <a:pt x="896" y="490"/>
                  </a:cubicBezTo>
                  <a:cubicBezTo>
                    <a:pt x="897" y="491"/>
                    <a:pt x="898" y="491"/>
                    <a:pt x="899" y="489"/>
                  </a:cubicBezTo>
                  <a:cubicBezTo>
                    <a:pt x="901" y="490"/>
                    <a:pt x="903" y="489"/>
                    <a:pt x="905" y="489"/>
                  </a:cubicBezTo>
                  <a:cubicBezTo>
                    <a:pt x="907" y="489"/>
                    <a:pt x="907" y="491"/>
                    <a:pt x="908" y="492"/>
                  </a:cubicBezTo>
                  <a:cubicBezTo>
                    <a:pt x="908" y="492"/>
                    <a:pt x="908" y="492"/>
                    <a:pt x="908" y="492"/>
                  </a:cubicBezTo>
                  <a:cubicBezTo>
                    <a:pt x="910" y="493"/>
                    <a:pt x="911" y="489"/>
                    <a:pt x="912" y="489"/>
                  </a:cubicBezTo>
                  <a:cubicBezTo>
                    <a:pt x="915" y="490"/>
                    <a:pt x="911" y="494"/>
                    <a:pt x="911" y="495"/>
                  </a:cubicBezTo>
                  <a:cubicBezTo>
                    <a:pt x="910" y="497"/>
                    <a:pt x="910" y="498"/>
                    <a:pt x="910" y="500"/>
                  </a:cubicBezTo>
                  <a:cubicBezTo>
                    <a:pt x="910" y="501"/>
                    <a:pt x="909" y="501"/>
                    <a:pt x="910" y="502"/>
                  </a:cubicBezTo>
                  <a:cubicBezTo>
                    <a:pt x="911" y="502"/>
                    <a:pt x="912" y="501"/>
                    <a:pt x="912" y="501"/>
                  </a:cubicBezTo>
                  <a:cubicBezTo>
                    <a:pt x="912" y="501"/>
                    <a:pt x="912" y="501"/>
                    <a:pt x="912" y="501"/>
                  </a:cubicBezTo>
                  <a:cubicBezTo>
                    <a:pt x="912" y="501"/>
                    <a:pt x="912" y="501"/>
                    <a:pt x="912" y="501"/>
                  </a:cubicBezTo>
                  <a:cubicBezTo>
                    <a:pt x="913" y="501"/>
                    <a:pt x="913" y="501"/>
                    <a:pt x="913" y="501"/>
                  </a:cubicBezTo>
                  <a:cubicBezTo>
                    <a:pt x="914" y="501"/>
                    <a:pt x="914" y="501"/>
                    <a:pt x="914" y="501"/>
                  </a:cubicBezTo>
                  <a:cubicBezTo>
                    <a:pt x="914" y="501"/>
                    <a:pt x="913" y="502"/>
                    <a:pt x="913" y="502"/>
                  </a:cubicBezTo>
                  <a:cubicBezTo>
                    <a:pt x="913" y="502"/>
                    <a:pt x="913" y="502"/>
                    <a:pt x="913" y="502"/>
                  </a:cubicBezTo>
                  <a:cubicBezTo>
                    <a:pt x="912" y="503"/>
                    <a:pt x="911" y="505"/>
                    <a:pt x="912" y="506"/>
                  </a:cubicBezTo>
                  <a:cubicBezTo>
                    <a:pt x="912" y="506"/>
                    <a:pt x="912" y="506"/>
                    <a:pt x="912" y="506"/>
                  </a:cubicBezTo>
                  <a:cubicBezTo>
                    <a:pt x="912" y="507"/>
                    <a:pt x="912" y="507"/>
                    <a:pt x="912" y="507"/>
                  </a:cubicBezTo>
                  <a:cubicBezTo>
                    <a:pt x="912" y="507"/>
                    <a:pt x="912" y="507"/>
                    <a:pt x="913" y="506"/>
                  </a:cubicBezTo>
                  <a:cubicBezTo>
                    <a:pt x="913" y="506"/>
                    <a:pt x="917" y="505"/>
                    <a:pt x="917" y="504"/>
                  </a:cubicBezTo>
                  <a:cubicBezTo>
                    <a:pt x="917" y="504"/>
                    <a:pt x="917" y="504"/>
                    <a:pt x="917" y="504"/>
                  </a:cubicBezTo>
                  <a:cubicBezTo>
                    <a:pt x="919" y="502"/>
                    <a:pt x="920" y="499"/>
                    <a:pt x="922" y="497"/>
                  </a:cubicBezTo>
                  <a:cubicBezTo>
                    <a:pt x="924" y="496"/>
                    <a:pt x="924" y="496"/>
                    <a:pt x="925" y="495"/>
                  </a:cubicBezTo>
                  <a:cubicBezTo>
                    <a:pt x="926" y="494"/>
                    <a:pt x="926" y="492"/>
                    <a:pt x="928" y="492"/>
                  </a:cubicBezTo>
                  <a:cubicBezTo>
                    <a:pt x="928" y="492"/>
                    <a:pt x="929" y="492"/>
                    <a:pt x="929" y="492"/>
                  </a:cubicBezTo>
                  <a:cubicBezTo>
                    <a:pt x="929" y="491"/>
                    <a:pt x="930" y="491"/>
                    <a:pt x="930" y="491"/>
                  </a:cubicBezTo>
                  <a:cubicBezTo>
                    <a:pt x="930" y="491"/>
                    <a:pt x="931" y="492"/>
                    <a:pt x="931" y="493"/>
                  </a:cubicBezTo>
                  <a:cubicBezTo>
                    <a:pt x="931" y="493"/>
                    <a:pt x="931" y="493"/>
                    <a:pt x="931" y="493"/>
                  </a:cubicBezTo>
                  <a:cubicBezTo>
                    <a:pt x="931" y="493"/>
                    <a:pt x="931" y="493"/>
                    <a:pt x="932" y="493"/>
                  </a:cubicBezTo>
                  <a:cubicBezTo>
                    <a:pt x="932" y="493"/>
                    <a:pt x="934" y="492"/>
                    <a:pt x="933" y="491"/>
                  </a:cubicBezTo>
                  <a:cubicBezTo>
                    <a:pt x="933" y="491"/>
                    <a:pt x="932" y="490"/>
                    <a:pt x="932" y="490"/>
                  </a:cubicBezTo>
                  <a:cubicBezTo>
                    <a:pt x="930" y="489"/>
                    <a:pt x="932" y="488"/>
                    <a:pt x="932" y="487"/>
                  </a:cubicBezTo>
                  <a:cubicBezTo>
                    <a:pt x="932" y="486"/>
                    <a:pt x="932" y="485"/>
                    <a:pt x="932" y="484"/>
                  </a:cubicBezTo>
                  <a:cubicBezTo>
                    <a:pt x="934" y="483"/>
                    <a:pt x="933" y="480"/>
                    <a:pt x="936" y="479"/>
                  </a:cubicBezTo>
                  <a:cubicBezTo>
                    <a:pt x="938" y="478"/>
                    <a:pt x="941" y="477"/>
                    <a:pt x="943" y="479"/>
                  </a:cubicBezTo>
                  <a:cubicBezTo>
                    <a:pt x="943" y="479"/>
                    <a:pt x="943" y="478"/>
                    <a:pt x="943" y="478"/>
                  </a:cubicBezTo>
                  <a:cubicBezTo>
                    <a:pt x="943" y="479"/>
                    <a:pt x="943" y="479"/>
                    <a:pt x="943" y="479"/>
                  </a:cubicBezTo>
                  <a:cubicBezTo>
                    <a:pt x="944" y="479"/>
                    <a:pt x="944" y="479"/>
                    <a:pt x="944" y="479"/>
                  </a:cubicBezTo>
                  <a:cubicBezTo>
                    <a:pt x="944" y="480"/>
                    <a:pt x="945" y="480"/>
                    <a:pt x="945" y="480"/>
                  </a:cubicBezTo>
                  <a:cubicBezTo>
                    <a:pt x="943" y="481"/>
                    <a:pt x="941" y="480"/>
                    <a:pt x="939" y="483"/>
                  </a:cubicBezTo>
                  <a:cubicBezTo>
                    <a:pt x="939" y="483"/>
                    <a:pt x="939" y="484"/>
                    <a:pt x="939" y="485"/>
                  </a:cubicBezTo>
                  <a:cubicBezTo>
                    <a:pt x="939" y="485"/>
                    <a:pt x="939" y="486"/>
                    <a:pt x="938" y="487"/>
                  </a:cubicBezTo>
                  <a:cubicBezTo>
                    <a:pt x="938" y="487"/>
                    <a:pt x="938" y="487"/>
                    <a:pt x="938" y="487"/>
                  </a:cubicBezTo>
                  <a:cubicBezTo>
                    <a:pt x="938" y="489"/>
                    <a:pt x="938" y="490"/>
                    <a:pt x="938" y="491"/>
                  </a:cubicBezTo>
                  <a:cubicBezTo>
                    <a:pt x="937" y="493"/>
                    <a:pt x="937" y="492"/>
                    <a:pt x="937" y="493"/>
                  </a:cubicBezTo>
                  <a:cubicBezTo>
                    <a:pt x="937" y="493"/>
                    <a:pt x="937" y="493"/>
                    <a:pt x="937" y="493"/>
                  </a:cubicBezTo>
                  <a:cubicBezTo>
                    <a:pt x="935" y="494"/>
                    <a:pt x="937" y="496"/>
                    <a:pt x="938" y="497"/>
                  </a:cubicBezTo>
                  <a:cubicBezTo>
                    <a:pt x="937" y="498"/>
                    <a:pt x="933" y="501"/>
                    <a:pt x="936" y="502"/>
                  </a:cubicBezTo>
                  <a:cubicBezTo>
                    <a:pt x="935" y="503"/>
                    <a:pt x="934" y="503"/>
                    <a:pt x="933" y="504"/>
                  </a:cubicBezTo>
                  <a:cubicBezTo>
                    <a:pt x="931" y="505"/>
                    <a:pt x="930" y="505"/>
                    <a:pt x="929" y="506"/>
                  </a:cubicBezTo>
                  <a:cubicBezTo>
                    <a:pt x="928" y="507"/>
                    <a:pt x="927" y="507"/>
                    <a:pt x="927" y="508"/>
                  </a:cubicBezTo>
                  <a:cubicBezTo>
                    <a:pt x="927" y="508"/>
                    <a:pt x="927" y="508"/>
                    <a:pt x="927" y="508"/>
                  </a:cubicBezTo>
                  <a:cubicBezTo>
                    <a:pt x="926" y="508"/>
                    <a:pt x="925" y="508"/>
                    <a:pt x="924" y="509"/>
                  </a:cubicBezTo>
                  <a:cubicBezTo>
                    <a:pt x="924" y="510"/>
                    <a:pt x="924" y="511"/>
                    <a:pt x="924" y="512"/>
                  </a:cubicBezTo>
                  <a:cubicBezTo>
                    <a:pt x="923" y="513"/>
                    <a:pt x="922" y="513"/>
                    <a:pt x="921" y="514"/>
                  </a:cubicBezTo>
                  <a:cubicBezTo>
                    <a:pt x="920" y="515"/>
                    <a:pt x="920" y="517"/>
                    <a:pt x="918" y="518"/>
                  </a:cubicBezTo>
                  <a:cubicBezTo>
                    <a:pt x="918" y="519"/>
                    <a:pt x="917" y="520"/>
                    <a:pt x="916" y="520"/>
                  </a:cubicBezTo>
                  <a:cubicBezTo>
                    <a:pt x="915" y="521"/>
                    <a:pt x="915" y="521"/>
                    <a:pt x="914" y="521"/>
                  </a:cubicBezTo>
                  <a:cubicBezTo>
                    <a:pt x="914" y="521"/>
                    <a:pt x="914" y="522"/>
                    <a:pt x="914" y="522"/>
                  </a:cubicBezTo>
                  <a:cubicBezTo>
                    <a:pt x="913" y="523"/>
                    <a:pt x="913" y="523"/>
                    <a:pt x="912" y="524"/>
                  </a:cubicBezTo>
                  <a:cubicBezTo>
                    <a:pt x="912" y="525"/>
                    <a:pt x="911" y="525"/>
                    <a:pt x="910" y="526"/>
                  </a:cubicBezTo>
                  <a:cubicBezTo>
                    <a:pt x="910" y="527"/>
                    <a:pt x="910" y="527"/>
                    <a:pt x="909" y="528"/>
                  </a:cubicBezTo>
                  <a:cubicBezTo>
                    <a:pt x="909" y="528"/>
                    <a:pt x="909" y="529"/>
                    <a:pt x="909" y="530"/>
                  </a:cubicBezTo>
                  <a:cubicBezTo>
                    <a:pt x="909" y="530"/>
                    <a:pt x="909" y="531"/>
                    <a:pt x="908" y="531"/>
                  </a:cubicBezTo>
                  <a:cubicBezTo>
                    <a:pt x="907" y="532"/>
                    <a:pt x="906" y="534"/>
                    <a:pt x="905" y="535"/>
                  </a:cubicBezTo>
                  <a:cubicBezTo>
                    <a:pt x="903" y="537"/>
                    <a:pt x="901" y="539"/>
                    <a:pt x="899" y="540"/>
                  </a:cubicBezTo>
                  <a:cubicBezTo>
                    <a:pt x="898" y="542"/>
                    <a:pt x="898" y="541"/>
                    <a:pt x="896" y="541"/>
                  </a:cubicBezTo>
                  <a:cubicBezTo>
                    <a:pt x="895" y="541"/>
                    <a:pt x="894" y="543"/>
                    <a:pt x="893" y="544"/>
                  </a:cubicBezTo>
                  <a:cubicBezTo>
                    <a:pt x="893" y="544"/>
                    <a:pt x="892" y="544"/>
                    <a:pt x="891" y="544"/>
                  </a:cubicBezTo>
                  <a:cubicBezTo>
                    <a:pt x="891" y="544"/>
                    <a:pt x="891" y="544"/>
                    <a:pt x="891" y="544"/>
                  </a:cubicBezTo>
                  <a:cubicBezTo>
                    <a:pt x="891" y="544"/>
                    <a:pt x="891" y="544"/>
                    <a:pt x="891" y="544"/>
                  </a:cubicBezTo>
                  <a:cubicBezTo>
                    <a:pt x="891" y="544"/>
                    <a:pt x="891" y="544"/>
                    <a:pt x="891" y="544"/>
                  </a:cubicBezTo>
                  <a:cubicBezTo>
                    <a:pt x="890" y="543"/>
                    <a:pt x="889" y="544"/>
                    <a:pt x="890" y="545"/>
                  </a:cubicBezTo>
                  <a:cubicBezTo>
                    <a:pt x="890" y="545"/>
                    <a:pt x="890" y="545"/>
                    <a:pt x="890" y="545"/>
                  </a:cubicBezTo>
                  <a:cubicBezTo>
                    <a:pt x="890" y="546"/>
                    <a:pt x="890" y="546"/>
                    <a:pt x="891" y="547"/>
                  </a:cubicBezTo>
                  <a:cubicBezTo>
                    <a:pt x="891" y="548"/>
                    <a:pt x="891" y="548"/>
                    <a:pt x="891" y="548"/>
                  </a:cubicBezTo>
                  <a:cubicBezTo>
                    <a:pt x="891" y="549"/>
                    <a:pt x="890" y="549"/>
                    <a:pt x="890" y="549"/>
                  </a:cubicBezTo>
                  <a:cubicBezTo>
                    <a:pt x="890" y="549"/>
                    <a:pt x="890" y="549"/>
                    <a:pt x="890" y="549"/>
                  </a:cubicBezTo>
                  <a:cubicBezTo>
                    <a:pt x="890" y="549"/>
                    <a:pt x="890" y="550"/>
                    <a:pt x="890" y="550"/>
                  </a:cubicBezTo>
                  <a:cubicBezTo>
                    <a:pt x="890" y="550"/>
                    <a:pt x="890" y="550"/>
                    <a:pt x="890" y="550"/>
                  </a:cubicBezTo>
                  <a:cubicBezTo>
                    <a:pt x="890" y="550"/>
                    <a:pt x="889" y="551"/>
                    <a:pt x="889" y="551"/>
                  </a:cubicBezTo>
                  <a:cubicBezTo>
                    <a:pt x="889" y="552"/>
                    <a:pt x="889" y="552"/>
                    <a:pt x="888" y="553"/>
                  </a:cubicBezTo>
                  <a:cubicBezTo>
                    <a:pt x="887" y="554"/>
                    <a:pt x="886" y="555"/>
                    <a:pt x="884" y="557"/>
                  </a:cubicBezTo>
                  <a:cubicBezTo>
                    <a:pt x="884" y="557"/>
                    <a:pt x="884" y="557"/>
                    <a:pt x="884" y="557"/>
                  </a:cubicBezTo>
                  <a:cubicBezTo>
                    <a:pt x="884" y="558"/>
                    <a:pt x="883" y="559"/>
                    <a:pt x="883" y="560"/>
                  </a:cubicBezTo>
                  <a:cubicBezTo>
                    <a:pt x="883" y="560"/>
                    <a:pt x="883" y="561"/>
                    <a:pt x="883" y="561"/>
                  </a:cubicBezTo>
                  <a:cubicBezTo>
                    <a:pt x="883" y="562"/>
                    <a:pt x="882" y="562"/>
                    <a:pt x="882" y="563"/>
                  </a:cubicBezTo>
                  <a:cubicBezTo>
                    <a:pt x="882" y="564"/>
                    <a:pt x="882" y="565"/>
                    <a:pt x="882" y="565"/>
                  </a:cubicBezTo>
                  <a:cubicBezTo>
                    <a:pt x="882" y="566"/>
                    <a:pt x="881" y="567"/>
                    <a:pt x="881" y="568"/>
                  </a:cubicBezTo>
                  <a:cubicBezTo>
                    <a:pt x="880" y="569"/>
                    <a:pt x="881" y="573"/>
                    <a:pt x="881" y="574"/>
                  </a:cubicBezTo>
                  <a:cubicBezTo>
                    <a:pt x="881" y="576"/>
                    <a:pt x="880" y="579"/>
                    <a:pt x="881" y="581"/>
                  </a:cubicBezTo>
                  <a:cubicBezTo>
                    <a:pt x="881" y="581"/>
                    <a:pt x="881" y="581"/>
                    <a:pt x="881" y="581"/>
                  </a:cubicBezTo>
                  <a:cubicBezTo>
                    <a:pt x="882" y="582"/>
                    <a:pt x="882" y="583"/>
                    <a:pt x="882" y="583"/>
                  </a:cubicBezTo>
                  <a:cubicBezTo>
                    <a:pt x="882" y="585"/>
                    <a:pt x="882" y="586"/>
                    <a:pt x="883" y="588"/>
                  </a:cubicBezTo>
                  <a:cubicBezTo>
                    <a:pt x="883" y="589"/>
                    <a:pt x="883" y="589"/>
                    <a:pt x="883" y="590"/>
                  </a:cubicBezTo>
                  <a:cubicBezTo>
                    <a:pt x="883" y="590"/>
                    <a:pt x="883" y="590"/>
                    <a:pt x="883" y="590"/>
                  </a:cubicBezTo>
                  <a:cubicBezTo>
                    <a:pt x="883" y="592"/>
                    <a:pt x="883" y="593"/>
                    <a:pt x="883" y="594"/>
                  </a:cubicBezTo>
                  <a:cubicBezTo>
                    <a:pt x="884" y="594"/>
                    <a:pt x="884" y="594"/>
                    <a:pt x="884" y="594"/>
                  </a:cubicBezTo>
                  <a:cubicBezTo>
                    <a:pt x="884" y="595"/>
                    <a:pt x="884" y="595"/>
                    <a:pt x="884" y="595"/>
                  </a:cubicBezTo>
                  <a:cubicBezTo>
                    <a:pt x="884" y="596"/>
                    <a:pt x="884" y="597"/>
                    <a:pt x="884" y="598"/>
                  </a:cubicBezTo>
                  <a:cubicBezTo>
                    <a:pt x="884" y="599"/>
                    <a:pt x="884" y="599"/>
                    <a:pt x="885" y="600"/>
                  </a:cubicBezTo>
                  <a:cubicBezTo>
                    <a:pt x="885" y="601"/>
                    <a:pt x="884" y="602"/>
                    <a:pt x="885" y="603"/>
                  </a:cubicBezTo>
                  <a:cubicBezTo>
                    <a:pt x="885" y="603"/>
                    <a:pt x="885" y="603"/>
                    <a:pt x="885" y="604"/>
                  </a:cubicBezTo>
                  <a:cubicBezTo>
                    <a:pt x="886" y="605"/>
                    <a:pt x="886" y="606"/>
                    <a:pt x="886" y="607"/>
                  </a:cubicBezTo>
                  <a:cubicBezTo>
                    <a:pt x="886" y="608"/>
                    <a:pt x="886" y="609"/>
                    <a:pt x="887" y="610"/>
                  </a:cubicBezTo>
                  <a:cubicBezTo>
                    <a:pt x="887" y="611"/>
                    <a:pt x="887" y="611"/>
                    <a:pt x="887" y="611"/>
                  </a:cubicBezTo>
                  <a:cubicBezTo>
                    <a:pt x="887" y="614"/>
                    <a:pt x="886" y="617"/>
                    <a:pt x="887" y="619"/>
                  </a:cubicBezTo>
                  <a:cubicBezTo>
                    <a:pt x="888" y="620"/>
                    <a:pt x="888" y="620"/>
                    <a:pt x="888" y="621"/>
                  </a:cubicBezTo>
                  <a:cubicBezTo>
                    <a:pt x="889" y="622"/>
                    <a:pt x="889" y="623"/>
                    <a:pt x="889" y="623"/>
                  </a:cubicBezTo>
                  <a:cubicBezTo>
                    <a:pt x="889" y="623"/>
                    <a:pt x="889" y="623"/>
                    <a:pt x="889" y="623"/>
                  </a:cubicBezTo>
                  <a:cubicBezTo>
                    <a:pt x="890" y="623"/>
                    <a:pt x="890" y="622"/>
                    <a:pt x="890" y="622"/>
                  </a:cubicBezTo>
                  <a:cubicBezTo>
                    <a:pt x="891" y="622"/>
                    <a:pt x="891" y="622"/>
                    <a:pt x="891" y="622"/>
                  </a:cubicBezTo>
                  <a:cubicBezTo>
                    <a:pt x="892" y="620"/>
                    <a:pt x="894" y="619"/>
                    <a:pt x="895" y="617"/>
                  </a:cubicBezTo>
                  <a:cubicBezTo>
                    <a:pt x="897" y="615"/>
                    <a:pt x="899" y="614"/>
                    <a:pt x="899" y="611"/>
                  </a:cubicBezTo>
                  <a:cubicBezTo>
                    <a:pt x="899" y="611"/>
                    <a:pt x="900" y="611"/>
                    <a:pt x="900" y="610"/>
                  </a:cubicBezTo>
                  <a:cubicBezTo>
                    <a:pt x="901" y="609"/>
                    <a:pt x="901" y="608"/>
                    <a:pt x="901" y="607"/>
                  </a:cubicBezTo>
                  <a:cubicBezTo>
                    <a:pt x="901" y="606"/>
                    <a:pt x="902" y="604"/>
                    <a:pt x="902" y="603"/>
                  </a:cubicBezTo>
                  <a:cubicBezTo>
                    <a:pt x="902" y="602"/>
                    <a:pt x="900" y="602"/>
                    <a:pt x="900" y="601"/>
                  </a:cubicBezTo>
                  <a:cubicBezTo>
                    <a:pt x="901" y="599"/>
                    <a:pt x="901" y="601"/>
                    <a:pt x="902" y="601"/>
                  </a:cubicBezTo>
                  <a:cubicBezTo>
                    <a:pt x="903" y="601"/>
                    <a:pt x="903" y="601"/>
                    <a:pt x="904" y="600"/>
                  </a:cubicBezTo>
                  <a:cubicBezTo>
                    <a:pt x="905" y="600"/>
                    <a:pt x="907" y="598"/>
                    <a:pt x="908" y="598"/>
                  </a:cubicBezTo>
                  <a:cubicBezTo>
                    <a:pt x="910" y="598"/>
                    <a:pt x="910" y="599"/>
                    <a:pt x="911" y="600"/>
                  </a:cubicBezTo>
                  <a:cubicBezTo>
                    <a:pt x="911" y="600"/>
                    <a:pt x="911" y="599"/>
                    <a:pt x="911" y="599"/>
                  </a:cubicBezTo>
                  <a:cubicBezTo>
                    <a:pt x="911" y="598"/>
                    <a:pt x="910" y="598"/>
                    <a:pt x="910" y="597"/>
                  </a:cubicBezTo>
                  <a:cubicBezTo>
                    <a:pt x="910" y="596"/>
                    <a:pt x="910" y="595"/>
                    <a:pt x="910" y="594"/>
                  </a:cubicBezTo>
                  <a:cubicBezTo>
                    <a:pt x="910" y="594"/>
                    <a:pt x="910" y="593"/>
                    <a:pt x="910" y="593"/>
                  </a:cubicBezTo>
                  <a:cubicBezTo>
                    <a:pt x="910" y="593"/>
                    <a:pt x="910" y="592"/>
                    <a:pt x="910" y="592"/>
                  </a:cubicBezTo>
                  <a:cubicBezTo>
                    <a:pt x="910" y="592"/>
                    <a:pt x="910" y="591"/>
                    <a:pt x="910" y="591"/>
                  </a:cubicBezTo>
                  <a:cubicBezTo>
                    <a:pt x="911" y="588"/>
                    <a:pt x="913" y="585"/>
                    <a:pt x="916" y="584"/>
                  </a:cubicBezTo>
                  <a:cubicBezTo>
                    <a:pt x="919" y="582"/>
                    <a:pt x="921" y="585"/>
                    <a:pt x="923" y="582"/>
                  </a:cubicBezTo>
                  <a:cubicBezTo>
                    <a:pt x="925" y="581"/>
                    <a:pt x="925" y="581"/>
                    <a:pt x="925" y="580"/>
                  </a:cubicBezTo>
                  <a:cubicBezTo>
                    <a:pt x="925" y="580"/>
                    <a:pt x="925" y="579"/>
                    <a:pt x="924" y="578"/>
                  </a:cubicBezTo>
                  <a:cubicBezTo>
                    <a:pt x="924" y="578"/>
                    <a:pt x="924" y="578"/>
                    <a:pt x="924" y="578"/>
                  </a:cubicBezTo>
                  <a:cubicBezTo>
                    <a:pt x="924" y="577"/>
                    <a:pt x="923" y="576"/>
                    <a:pt x="923" y="575"/>
                  </a:cubicBezTo>
                  <a:cubicBezTo>
                    <a:pt x="923" y="573"/>
                    <a:pt x="923" y="571"/>
                    <a:pt x="924" y="570"/>
                  </a:cubicBezTo>
                  <a:cubicBezTo>
                    <a:pt x="924" y="568"/>
                    <a:pt x="924" y="566"/>
                    <a:pt x="925" y="565"/>
                  </a:cubicBezTo>
                  <a:cubicBezTo>
                    <a:pt x="926" y="564"/>
                    <a:pt x="927" y="564"/>
                    <a:pt x="927" y="564"/>
                  </a:cubicBezTo>
                  <a:cubicBezTo>
                    <a:pt x="928" y="563"/>
                    <a:pt x="927" y="563"/>
                    <a:pt x="928" y="562"/>
                  </a:cubicBezTo>
                  <a:cubicBezTo>
                    <a:pt x="929" y="561"/>
                    <a:pt x="929" y="561"/>
                    <a:pt x="931" y="560"/>
                  </a:cubicBezTo>
                  <a:cubicBezTo>
                    <a:pt x="930" y="562"/>
                    <a:pt x="928" y="563"/>
                    <a:pt x="929" y="564"/>
                  </a:cubicBezTo>
                  <a:cubicBezTo>
                    <a:pt x="930" y="565"/>
                    <a:pt x="930" y="565"/>
                    <a:pt x="931" y="566"/>
                  </a:cubicBezTo>
                  <a:cubicBezTo>
                    <a:pt x="931" y="566"/>
                    <a:pt x="932" y="566"/>
                    <a:pt x="933" y="564"/>
                  </a:cubicBezTo>
                  <a:cubicBezTo>
                    <a:pt x="934" y="564"/>
                    <a:pt x="933" y="558"/>
                    <a:pt x="933" y="557"/>
                  </a:cubicBezTo>
                  <a:cubicBezTo>
                    <a:pt x="932" y="557"/>
                    <a:pt x="931" y="558"/>
                    <a:pt x="931" y="557"/>
                  </a:cubicBezTo>
                  <a:cubicBezTo>
                    <a:pt x="930" y="557"/>
                    <a:pt x="930" y="554"/>
                    <a:pt x="930" y="553"/>
                  </a:cubicBezTo>
                  <a:cubicBezTo>
                    <a:pt x="930" y="551"/>
                    <a:pt x="929" y="550"/>
                    <a:pt x="930" y="549"/>
                  </a:cubicBezTo>
                  <a:cubicBezTo>
                    <a:pt x="931" y="548"/>
                    <a:pt x="935" y="544"/>
                    <a:pt x="932" y="544"/>
                  </a:cubicBezTo>
                  <a:cubicBezTo>
                    <a:pt x="932" y="543"/>
                    <a:pt x="931" y="543"/>
                    <a:pt x="931" y="543"/>
                  </a:cubicBezTo>
                  <a:cubicBezTo>
                    <a:pt x="930" y="543"/>
                    <a:pt x="930" y="543"/>
                    <a:pt x="930" y="542"/>
                  </a:cubicBezTo>
                  <a:cubicBezTo>
                    <a:pt x="929" y="542"/>
                    <a:pt x="929" y="542"/>
                    <a:pt x="929" y="542"/>
                  </a:cubicBezTo>
                  <a:cubicBezTo>
                    <a:pt x="929" y="542"/>
                    <a:pt x="929" y="542"/>
                    <a:pt x="929" y="542"/>
                  </a:cubicBezTo>
                  <a:cubicBezTo>
                    <a:pt x="928" y="542"/>
                    <a:pt x="928" y="543"/>
                    <a:pt x="928" y="543"/>
                  </a:cubicBezTo>
                  <a:cubicBezTo>
                    <a:pt x="927" y="544"/>
                    <a:pt x="927" y="544"/>
                    <a:pt x="926" y="544"/>
                  </a:cubicBezTo>
                  <a:cubicBezTo>
                    <a:pt x="926" y="543"/>
                    <a:pt x="926" y="543"/>
                    <a:pt x="926" y="544"/>
                  </a:cubicBezTo>
                  <a:cubicBezTo>
                    <a:pt x="925" y="544"/>
                    <a:pt x="925" y="544"/>
                    <a:pt x="925" y="544"/>
                  </a:cubicBezTo>
                  <a:cubicBezTo>
                    <a:pt x="925" y="543"/>
                    <a:pt x="925" y="543"/>
                    <a:pt x="925" y="543"/>
                  </a:cubicBezTo>
                  <a:cubicBezTo>
                    <a:pt x="925" y="539"/>
                    <a:pt x="925" y="539"/>
                    <a:pt x="925" y="539"/>
                  </a:cubicBezTo>
                  <a:cubicBezTo>
                    <a:pt x="925" y="538"/>
                    <a:pt x="925" y="538"/>
                    <a:pt x="925" y="538"/>
                  </a:cubicBezTo>
                  <a:cubicBezTo>
                    <a:pt x="926" y="537"/>
                    <a:pt x="925" y="537"/>
                    <a:pt x="926" y="536"/>
                  </a:cubicBezTo>
                  <a:cubicBezTo>
                    <a:pt x="926" y="535"/>
                    <a:pt x="927" y="534"/>
                    <a:pt x="927" y="533"/>
                  </a:cubicBezTo>
                  <a:cubicBezTo>
                    <a:pt x="928" y="532"/>
                    <a:pt x="929" y="531"/>
                    <a:pt x="930" y="529"/>
                  </a:cubicBezTo>
                  <a:cubicBezTo>
                    <a:pt x="931" y="529"/>
                    <a:pt x="931" y="527"/>
                    <a:pt x="932" y="527"/>
                  </a:cubicBezTo>
                  <a:cubicBezTo>
                    <a:pt x="932" y="527"/>
                    <a:pt x="932" y="528"/>
                    <a:pt x="933" y="527"/>
                  </a:cubicBezTo>
                  <a:cubicBezTo>
                    <a:pt x="933" y="526"/>
                    <a:pt x="932" y="526"/>
                    <a:pt x="932" y="525"/>
                  </a:cubicBezTo>
                  <a:cubicBezTo>
                    <a:pt x="932" y="524"/>
                    <a:pt x="935" y="524"/>
                    <a:pt x="933" y="523"/>
                  </a:cubicBezTo>
                  <a:cubicBezTo>
                    <a:pt x="933" y="523"/>
                    <a:pt x="933" y="523"/>
                    <a:pt x="933" y="523"/>
                  </a:cubicBezTo>
                  <a:cubicBezTo>
                    <a:pt x="933" y="523"/>
                    <a:pt x="933" y="522"/>
                    <a:pt x="933" y="522"/>
                  </a:cubicBezTo>
                  <a:cubicBezTo>
                    <a:pt x="932" y="521"/>
                    <a:pt x="933" y="521"/>
                    <a:pt x="934" y="520"/>
                  </a:cubicBezTo>
                  <a:cubicBezTo>
                    <a:pt x="935" y="519"/>
                    <a:pt x="934" y="518"/>
                    <a:pt x="934" y="517"/>
                  </a:cubicBezTo>
                  <a:cubicBezTo>
                    <a:pt x="935" y="516"/>
                    <a:pt x="936" y="517"/>
                    <a:pt x="936" y="516"/>
                  </a:cubicBezTo>
                  <a:cubicBezTo>
                    <a:pt x="936" y="516"/>
                    <a:pt x="936" y="515"/>
                    <a:pt x="936" y="515"/>
                  </a:cubicBezTo>
                  <a:cubicBezTo>
                    <a:pt x="936" y="515"/>
                    <a:pt x="936" y="515"/>
                    <a:pt x="936" y="515"/>
                  </a:cubicBezTo>
                  <a:cubicBezTo>
                    <a:pt x="936" y="515"/>
                    <a:pt x="936" y="515"/>
                    <a:pt x="936" y="515"/>
                  </a:cubicBezTo>
                  <a:cubicBezTo>
                    <a:pt x="937" y="514"/>
                    <a:pt x="937" y="515"/>
                    <a:pt x="937" y="515"/>
                  </a:cubicBezTo>
                  <a:cubicBezTo>
                    <a:pt x="938" y="515"/>
                    <a:pt x="939" y="515"/>
                    <a:pt x="940" y="515"/>
                  </a:cubicBezTo>
                  <a:cubicBezTo>
                    <a:pt x="940" y="515"/>
                    <a:pt x="940" y="514"/>
                    <a:pt x="940" y="514"/>
                  </a:cubicBezTo>
                  <a:cubicBezTo>
                    <a:pt x="940" y="514"/>
                    <a:pt x="940" y="514"/>
                    <a:pt x="940" y="514"/>
                  </a:cubicBezTo>
                  <a:cubicBezTo>
                    <a:pt x="941" y="514"/>
                    <a:pt x="942" y="514"/>
                    <a:pt x="942" y="515"/>
                  </a:cubicBezTo>
                  <a:cubicBezTo>
                    <a:pt x="943" y="515"/>
                    <a:pt x="943" y="516"/>
                    <a:pt x="943" y="516"/>
                  </a:cubicBezTo>
                  <a:cubicBezTo>
                    <a:pt x="943" y="516"/>
                    <a:pt x="943" y="516"/>
                    <a:pt x="943" y="516"/>
                  </a:cubicBezTo>
                  <a:cubicBezTo>
                    <a:pt x="945" y="519"/>
                    <a:pt x="947" y="515"/>
                    <a:pt x="945" y="514"/>
                  </a:cubicBezTo>
                  <a:cubicBezTo>
                    <a:pt x="947" y="513"/>
                    <a:pt x="948" y="512"/>
                    <a:pt x="949" y="511"/>
                  </a:cubicBezTo>
                  <a:cubicBezTo>
                    <a:pt x="951" y="511"/>
                    <a:pt x="951" y="509"/>
                    <a:pt x="953" y="509"/>
                  </a:cubicBezTo>
                  <a:cubicBezTo>
                    <a:pt x="953" y="509"/>
                    <a:pt x="953" y="509"/>
                    <a:pt x="953" y="509"/>
                  </a:cubicBezTo>
                  <a:cubicBezTo>
                    <a:pt x="953" y="512"/>
                    <a:pt x="953" y="512"/>
                    <a:pt x="953" y="512"/>
                  </a:cubicBezTo>
                  <a:cubicBezTo>
                    <a:pt x="953" y="513"/>
                    <a:pt x="953" y="513"/>
                    <a:pt x="953" y="513"/>
                  </a:cubicBezTo>
                  <a:cubicBezTo>
                    <a:pt x="952" y="515"/>
                    <a:pt x="952" y="516"/>
                    <a:pt x="953" y="517"/>
                  </a:cubicBezTo>
                  <a:cubicBezTo>
                    <a:pt x="955" y="517"/>
                    <a:pt x="956" y="514"/>
                    <a:pt x="957" y="512"/>
                  </a:cubicBezTo>
                  <a:cubicBezTo>
                    <a:pt x="959" y="510"/>
                    <a:pt x="961" y="510"/>
                    <a:pt x="963" y="508"/>
                  </a:cubicBezTo>
                  <a:cubicBezTo>
                    <a:pt x="964" y="508"/>
                    <a:pt x="965" y="508"/>
                    <a:pt x="966" y="507"/>
                  </a:cubicBezTo>
                  <a:cubicBezTo>
                    <a:pt x="967" y="507"/>
                    <a:pt x="973" y="506"/>
                    <a:pt x="974" y="507"/>
                  </a:cubicBezTo>
                  <a:cubicBezTo>
                    <a:pt x="975" y="508"/>
                    <a:pt x="975" y="508"/>
                    <a:pt x="975" y="509"/>
                  </a:cubicBezTo>
                  <a:cubicBezTo>
                    <a:pt x="975" y="509"/>
                    <a:pt x="975" y="509"/>
                    <a:pt x="975" y="509"/>
                  </a:cubicBezTo>
                  <a:cubicBezTo>
                    <a:pt x="976" y="509"/>
                    <a:pt x="976" y="509"/>
                    <a:pt x="976" y="509"/>
                  </a:cubicBezTo>
                  <a:cubicBezTo>
                    <a:pt x="977" y="510"/>
                    <a:pt x="977" y="511"/>
                    <a:pt x="978" y="512"/>
                  </a:cubicBezTo>
                  <a:cubicBezTo>
                    <a:pt x="978" y="512"/>
                    <a:pt x="978" y="512"/>
                    <a:pt x="978" y="512"/>
                  </a:cubicBezTo>
                  <a:cubicBezTo>
                    <a:pt x="978" y="512"/>
                    <a:pt x="978" y="512"/>
                    <a:pt x="978" y="512"/>
                  </a:cubicBezTo>
                  <a:cubicBezTo>
                    <a:pt x="977" y="512"/>
                    <a:pt x="979" y="514"/>
                    <a:pt x="979" y="514"/>
                  </a:cubicBezTo>
                  <a:cubicBezTo>
                    <a:pt x="979" y="515"/>
                    <a:pt x="979" y="515"/>
                    <a:pt x="979" y="515"/>
                  </a:cubicBezTo>
                  <a:cubicBezTo>
                    <a:pt x="981" y="517"/>
                    <a:pt x="981" y="515"/>
                    <a:pt x="982" y="514"/>
                  </a:cubicBezTo>
                  <a:cubicBezTo>
                    <a:pt x="982" y="512"/>
                    <a:pt x="982" y="511"/>
                    <a:pt x="984" y="509"/>
                  </a:cubicBezTo>
                  <a:cubicBezTo>
                    <a:pt x="984" y="509"/>
                    <a:pt x="985" y="509"/>
                    <a:pt x="985" y="508"/>
                  </a:cubicBezTo>
                  <a:cubicBezTo>
                    <a:pt x="986" y="507"/>
                    <a:pt x="987" y="507"/>
                    <a:pt x="988" y="506"/>
                  </a:cubicBezTo>
                  <a:cubicBezTo>
                    <a:pt x="990" y="504"/>
                    <a:pt x="993" y="503"/>
                    <a:pt x="993" y="501"/>
                  </a:cubicBezTo>
                  <a:cubicBezTo>
                    <a:pt x="993" y="500"/>
                    <a:pt x="993" y="500"/>
                    <a:pt x="993" y="500"/>
                  </a:cubicBezTo>
                  <a:cubicBezTo>
                    <a:pt x="995" y="501"/>
                    <a:pt x="995" y="501"/>
                    <a:pt x="995" y="498"/>
                  </a:cubicBezTo>
                  <a:cubicBezTo>
                    <a:pt x="996" y="500"/>
                    <a:pt x="999" y="497"/>
                    <a:pt x="998" y="496"/>
                  </a:cubicBezTo>
                  <a:cubicBezTo>
                    <a:pt x="997" y="496"/>
                    <a:pt x="998" y="495"/>
                    <a:pt x="998" y="495"/>
                  </a:cubicBezTo>
                  <a:cubicBezTo>
                    <a:pt x="998" y="495"/>
                    <a:pt x="998" y="495"/>
                    <a:pt x="998" y="495"/>
                  </a:cubicBezTo>
                  <a:cubicBezTo>
                    <a:pt x="999" y="495"/>
                    <a:pt x="999" y="495"/>
                    <a:pt x="999" y="495"/>
                  </a:cubicBezTo>
                  <a:cubicBezTo>
                    <a:pt x="1000" y="496"/>
                    <a:pt x="1000" y="495"/>
                    <a:pt x="1001" y="494"/>
                  </a:cubicBezTo>
                  <a:cubicBezTo>
                    <a:pt x="1002" y="494"/>
                    <a:pt x="1003" y="491"/>
                    <a:pt x="1003" y="491"/>
                  </a:cubicBezTo>
                  <a:cubicBezTo>
                    <a:pt x="1004" y="491"/>
                    <a:pt x="1004" y="492"/>
                    <a:pt x="1005" y="492"/>
                  </a:cubicBezTo>
                  <a:cubicBezTo>
                    <a:pt x="1006" y="491"/>
                    <a:pt x="1005" y="489"/>
                    <a:pt x="1007" y="489"/>
                  </a:cubicBezTo>
                  <a:cubicBezTo>
                    <a:pt x="1011" y="490"/>
                    <a:pt x="1013" y="486"/>
                    <a:pt x="1016" y="485"/>
                  </a:cubicBezTo>
                  <a:cubicBezTo>
                    <a:pt x="1018" y="484"/>
                    <a:pt x="1025" y="481"/>
                    <a:pt x="1023" y="480"/>
                  </a:cubicBezTo>
                  <a:cubicBezTo>
                    <a:pt x="1024" y="479"/>
                    <a:pt x="1024" y="479"/>
                    <a:pt x="1024" y="479"/>
                  </a:cubicBezTo>
                  <a:cubicBezTo>
                    <a:pt x="1024" y="479"/>
                    <a:pt x="1025" y="480"/>
                    <a:pt x="1025" y="480"/>
                  </a:cubicBezTo>
                  <a:cubicBezTo>
                    <a:pt x="1025" y="480"/>
                    <a:pt x="1028" y="479"/>
                    <a:pt x="1028" y="479"/>
                  </a:cubicBezTo>
                  <a:cubicBezTo>
                    <a:pt x="1028" y="479"/>
                    <a:pt x="1028" y="479"/>
                    <a:pt x="1028" y="479"/>
                  </a:cubicBezTo>
                  <a:cubicBezTo>
                    <a:pt x="1028" y="479"/>
                    <a:pt x="1028" y="479"/>
                    <a:pt x="1028" y="479"/>
                  </a:cubicBezTo>
                  <a:cubicBezTo>
                    <a:pt x="1027" y="479"/>
                    <a:pt x="1027" y="479"/>
                    <a:pt x="1026" y="478"/>
                  </a:cubicBezTo>
                  <a:cubicBezTo>
                    <a:pt x="1026" y="478"/>
                    <a:pt x="1025" y="475"/>
                    <a:pt x="1027" y="475"/>
                  </a:cubicBezTo>
                  <a:cubicBezTo>
                    <a:pt x="1027" y="475"/>
                    <a:pt x="1027" y="476"/>
                    <a:pt x="1027" y="476"/>
                  </a:cubicBezTo>
                  <a:cubicBezTo>
                    <a:pt x="1027" y="476"/>
                    <a:pt x="1027" y="476"/>
                    <a:pt x="1027" y="476"/>
                  </a:cubicBezTo>
                  <a:cubicBezTo>
                    <a:pt x="1028" y="477"/>
                    <a:pt x="1028" y="477"/>
                    <a:pt x="1029" y="477"/>
                  </a:cubicBezTo>
                  <a:cubicBezTo>
                    <a:pt x="1029" y="477"/>
                    <a:pt x="1029" y="478"/>
                    <a:pt x="1029" y="478"/>
                  </a:cubicBezTo>
                  <a:cubicBezTo>
                    <a:pt x="1029" y="478"/>
                    <a:pt x="1029" y="478"/>
                    <a:pt x="1029" y="479"/>
                  </a:cubicBezTo>
                  <a:cubicBezTo>
                    <a:pt x="1029" y="479"/>
                    <a:pt x="1029" y="479"/>
                    <a:pt x="1029" y="479"/>
                  </a:cubicBezTo>
                  <a:cubicBezTo>
                    <a:pt x="1032" y="479"/>
                    <a:pt x="1035" y="480"/>
                    <a:pt x="1037" y="481"/>
                  </a:cubicBezTo>
                  <a:cubicBezTo>
                    <a:pt x="1038" y="481"/>
                    <a:pt x="1039" y="482"/>
                    <a:pt x="1040" y="482"/>
                  </a:cubicBezTo>
                  <a:cubicBezTo>
                    <a:pt x="1041" y="482"/>
                    <a:pt x="1040" y="481"/>
                    <a:pt x="1040" y="480"/>
                  </a:cubicBezTo>
                  <a:cubicBezTo>
                    <a:pt x="1040" y="480"/>
                    <a:pt x="1040" y="480"/>
                    <a:pt x="1040" y="479"/>
                  </a:cubicBezTo>
                  <a:cubicBezTo>
                    <a:pt x="1040" y="479"/>
                    <a:pt x="1040" y="479"/>
                    <a:pt x="1040" y="479"/>
                  </a:cubicBezTo>
                  <a:cubicBezTo>
                    <a:pt x="1040" y="480"/>
                    <a:pt x="1041" y="480"/>
                    <a:pt x="1041" y="480"/>
                  </a:cubicBezTo>
                  <a:cubicBezTo>
                    <a:pt x="1042" y="480"/>
                    <a:pt x="1043" y="478"/>
                    <a:pt x="1044" y="477"/>
                  </a:cubicBezTo>
                  <a:cubicBezTo>
                    <a:pt x="1044" y="475"/>
                    <a:pt x="1043" y="475"/>
                    <a:pt x="1042" y="474"/>
                  </a:cubicBezTo>
                  <a:cubicBezTo>
                    <a:pt x="1042" y="474"/>
                    <a:pt x="1042" y="473"/>
                    <a:pt x="1042" y="473"/>
                  </a:cubicBezTo>
                  <a:cubicBezTo>
                    <a:pt x="1042" y="473"/>
                    <a:pt x="1042" y="473"/>
                    <a:pt x="1042" y="473"/>
                  </a:cubicBezTo>
                  <a:cubicBezTo>
                    <a:pt x="1042" y="473"/>
                    <a:pt x="1038" y="472"/>
                    <a:pt x="1041" y="472"/>
                  </a:cubicBezTo>
                  <a:cubicBezTo>
                    <a:pt x="1044" y="472"/>
                    <a:pt x="1040" y="468"/>
                    <a:pt x="1039" y="468"/>
                  </a:cubicBezTo>
                  <a:cubicBezTo>
                    <a:pt x="1039" y="466"/>
                    <a:pt x="1037" y="466"/>
                    <a:pt x="1037" y="464"/>
                  </a:cubicBezTo>
                  <a:cubicBezTo>
                    <a:pt x="1036" y="464"/>
                    <a:pt x="1036" y="464"/>
                    <a:pt x="1035" y="464"/>
                  </a:cubicBezTo>
                  <a:cubicBezTo>
                    <a:pt x="1035" y="462"/>
                    <a:pt x="1038" y="464"/>
                    <a:pt x="1038" y="461"/>
                  </a:cubicBezTo>
                  <a:cubicBezTo>
                    <a:pt x="1038" y="460"/>
                    <a:pt x="1037" y="458"/>
                    <a:pt x="1035" y="458"/>
                  </a:cubicBezTo>
                  <a:cubicBezTo>
                    <a:pt x="1035" y="458"/>
                    <a:pt x="1035" y="457"/>
                    <a:pt x="1035" y="457"/>
                  </a:cubicBezTo>
                  <a:cubicBezTo>
                    <a:pt x="1036" y="456"/>
                    <a:pt x="1037" y="455"/>
                    <a:pt x="1035" y="453"/>
                  </a:cubicBezTo>
                  <a:cubicBezTo>
                    <a:pt x="1035" y="453"/>
                    <a:pt x="1035" y="453"/>
                    <a:pt x="1035" y="452"/>
                  </a:cubicBezTo>
                  <a:cubicBezTo>
                    <a:pt x="1033" y="455"/>
                    <a:pt x="1030" y="452"/>
                    <a:pt x="1029" y="450"/>
                  </a:cubicBezTo>
                  <a:cubicBezTo>
                    <a:pt x="1029" y="449"/>
                    <a:pt x="1030" y="443"/>
                    <a:pt x="1027" y="447"/>
                  </a:cubicBezTo>
                  <a:cubicBezTo>
                    <a:pt x="1026" y="447"/>
                    <a:pt x="1025" y="447"/>
                    <a:pt x="1025" y="448"/>
                  </a:cubicBezTo>
                  <a:cubicBezTo>
                    <a:pt x="1023" y="449"/>
                    <a:pt x="1021" y="445"/>
                    <a:pt x="1021" y="444"/>
                  </a:cubicBezTo>
                  <a:cubicBezTo>
                    <a:pt x="1021" y="444"/>
                    <a:pt x="1021" y="444"/>
                    <a:pt x="1022" y="444"/>
                  </a:cubicBezTo>
                  <a:cubicBezTo>
                    <a:pt x="1023" y="445"/>
                    <a:pt x="1022" y="444"/>
                    <a:pt x="1024" y="444"/>
                  </a:cubicBezTo>
                  <a:cubicBezTo>
                    <a:pt x="1023" y="444"/>
                    <a:pt x="1026" y="445"/>
                    <a:pt x="1026" y="445"/>
                  </a:cubicBezTo>
                  <a:cubicBezTo>
                    <a:pt x="1028" y="444"/>
                    <a:pt x="1026" y="442"/>
                    <a:pt x="1029" y="443"/>
                  </a:cubicBezTo>
                  <a:cubicBezTo>
                    <a:pt x="1029" y="444"/>
                    <a:pt x="1029" y="446"/>
                    <a:pt x="1031" y="446"/>
                  </a:cubicBezTo>
                  <a:cubicBezTo>
                    <a:pt x="1032" y="447"/>
                    <a:pt x="1038" y="448"/>
                    <a:pt x="1039" y="447"/>
                  </a:cubicBezTo>
                  <a:cubicBezTo>
                    <a:pt x="1041" y="445"/>
                    <a:pt x="1043" y="445"/>
                    <a:pt x="1045" y="442"/>
                  </a:cubicBezTo>
                  <a:cubicBezTo>
                    <a:pt x="1046" y="441"/>
                    <a:pt x="1047" y="440"/>
                    <a:pt x="1048" y="439"/>
                  </a:cubicBezTo>
                  <a:cubicBezTo>
                    <a:pt x="1049" y="437"/>
                    <a:pt x="1049" y="437"/>
                    <a:pt x="1050" y="435"/>
                  </a:cubicBezTo>
                  <a:cubicBezTo>
                    <a:pt x="1050" y="434"/>
                    <a:pt x="1051" y="433"/>
                    <a:pt x="1050" y="431"/>
                  </a:cubicBezTo>
                  <a:cubicBezTo>
                    <a:pt x="1050" y="429"/>
                    <a:pt x="1048" y="429"/>
                    <a:pt x="1048" y="427"/>
                  </a:cubicBezTo>
                  <a:cubicBezTo>
                    <a:pt x="1047" y="425"/>
                    <a:pt x="1048" y="424"/>
                    <a:pt x="1049" y="422"/>
                  </a:cubicBezTo>
                  <a:cubicBezTo>
                    <a:pt x="1049" y="424"/>
                    <a:pt x="1050" y="423"/>
                    <a:pt x="1051" y="423"/>
                  </a:cubicBezTo>
                  <a:cubicBezTo>
                    <a:pt x="1052" y="421"/>
                    <a:pt x="1051" y="421"/>
                    <a:pt x="1052" y="421"/>
                  </a:cubicBezTo>
                  <a:cubicBezTo>
                    <a:pt x="1053" y="421"/>
                    <a:pt x="1053" y="423"/>
                    <a:pt x="1055" y="422"/>
                  </a:cubicBezTo>
                  <a:cubicBezTo>
                    <a:pt x="1056" y="421"/>
                    <a:pt x="1055" y="419"/>
                    <a:pt x="1057" y="419"/>
                  </a:cubicBezTo>
                  <a:cubicBezTo>
                    <a:pt x="1057" y="419"/>
                    <a:pt x="1057" y="420"/>
                    <a:pt x="1057" y="420"/>
                  </a:cubicBezTo>
                  <a:cubicBezTo>
                    <a:pt x="1056" y="424"/>
                    <a:pt x="1053" y="425"/>
                    <a:pt x="1056" y="429"/>
                  </a:cubicBezTo>
                  <a:cubicBezTo>
                    <a:pt x="1056" y="430"/>
                    <a:pt x="1057" y="430"/>
                    <a:pt x="1057" y="431"/>
                  </a:cubicBezTo>
                  <a:cubicBezTo>
                    <a:pt x="1057" y="432"/>
                    <a:pt x="1056" y="433"/>
                    <a:pt x="1056" y="434"/>
                  </a:cubicBezTo>
                  <a:cubicBezTo>
                    <a:pt x="1057" y="435"/>
                    <a:pt x="1060" y="434"/>
                    <a:pt x="1061" y="434"/>
                  </a:cubicBezTo>
                  <a:cubicBezTo>
                    <a:pt x="1063" y="434"/>
                    <a:pt x="1064" y="433"/>
                    <a:pt x="1065" y="432"/>
                  </a:cubicBezTo>
                  <a:cubicBezTo>
                    <a:pt x="1066" y="432"/>
                    <a:pt x="1066" y="431"/>
                    <a:pt x="1067" y="431"/>
                  </a:cubicBezTo>
                  <a:cubicBezTo>
                    <a:pt x="1068" y="431"/>
                    <a:pt x="1069" y="432"/>
                    <a:pt x="1069" y="433"/>
                  </a:cubicBezTo>
                  <a:cubicBezTo>
                    <a:pt x="1071" y="434"/>
                    <a:pt x="1073" y="434"/>
                    <a:pt x="1074" y="435"/>
                  </a:cubicBezTo>
                  <a:cubicBezTo>
                    <a:pt x="1074" y="435"/>
                    <a:pt x="1075" y="440"/>
                    <a:pt x="1075" y="441"/>
                  </a:cubicBezTo>
                  <a:cubicBezTo>
                    <a:pt x="1074" y="442"/>
                    <a:pt x="1076" y="443"/>
                    <a:pt x="1077" y="443"/>
                  </a:cubicBezTo>
                  <a:cubicBezTo>
                    <a:pt x="1079" y="445"/>
                    <a:pt x="1078" y="445"/>
                    <a:pt x="1081" y="444"/>
                  </a:cubicBezTo>
                  <a:cubicBezTo>
                    <a:pt x="1084" y="443"/>
                    <a:pt x="1082" y="444"/>
                    <a:pt x="1083" y="445"/>
                  </a:cubicBezTo>
                  <a:cubicBezTo>
                    <a:pt x="1083" y="447"/>
                    <a:pt x="1086" y="447"/>
                    <a:pt x="1086" y="449"/>
                  </a:cubicBezTo>
                  <a:cubicBezTo>
                    <a:pt x="1088" y="451"/>
                    <a:pt x="1089" y="451"/>
                    <a:pt x="1091" y="452"/>
                  </a:cubicBezTo>
                  <a:cubicBezTo>
                    <a:pt x="1092" y="453"/>
                    <a:pt x="1093" y="454"/>
                    <a:pt x="1094" y="453"/>
                  </a:cubicBezTo>
                  <a:cubicBezTo>
                    <a:pt x="1095" y="452"/>
                    <a:pt x="1093" y="450"/>
                    <a:pt x="1094" y="450"/>
                  </a:cubicBezTo>
                  <a:cubicBezTo>
                    <a:pt x="1094" y="449"/>
                    <a:pt x="1096" y="452"/>
                    <a:pt x="1098" y="451"/>
                  </a:cubicBezTo>
                  <a:cubicBezTo>
                    <a:pt x="1100" y="450"/>
                    <a:pt x="1095" y="447"/>
                    <a:pt x="1093" y="447"/>
                  </a:cubicBezTo>
                  <a:cubicBezTo>
                    <a:pt x="1097" y="446"/>
                    <a:pt x="1094" y="445"/>
                    <a:pt x="1094" y="444"/>
                  </a:cubicBezTo>
                  <a:cubicBezTo>
                    <a:pt x="1097" y="444"/>
                    <a:pt x="1100" y="442"/>
                    <a:pt x="1098" y="438"/>
                  </a:cubicBezTo>
                  <a:cubicBezTo>
                    <a:pt x="1098" y="438"/>
                    <a:pt x="1097" y="438"/>
                    <a:pt x="1096" y="438"/>
                  </a:cubicBezTo>
                  <a:cubicBezTo>
                    <a:pt x="1100" y="438"/>
                    <a:pt x="1100" y="435"/>
                    <a:pt x="1097" y="432"/>
                  </a:cubicBezTo>
                  <a:cubicBezTo>
                    <a:pt x="1097" y="432"/>
                    <a:pt x="1095" y="432"/>
                    <a:pt x="1096" y="431"/>
                  </a:cubicBezTo>
                  <a:cubicBezTo>
                    <a:pt x="1097" y="430"/>
                    <a:pt x="1098" y="431"/>
                    <a:pt x="1099" y="432"/>
                  </a:cubicBezTo>
                  <a:cubicBezTo>
                    <a:pt x="1099" y="433"/>
                    <a:pt x="1100" y="433"/>
                    <a:pt x="1101" y="433"/>
                  </a:cubicBezTo>
                  <a:cubicBezTo>
                    <a:pt x="1102" y="433"/>
                    <a:pt x="1105" y="434"/>
                    <a:pt x="1106" y="433"/>
                  </a:cubicBezTo>
                  <a:cubicBezTo>
                    <a:pt x="1109" y="433"/>
                    <a:pt x="1104" y="431"/>
                    <a:pt x="1105" y="429"/>
                  </a:cubicBezTo>
                  <a:cubicBezTo>
                    <a:pt x="1106" y="430"/>
                    <a:pt x="1109" y="432"/>
                    <a:pt x="1110" y="431"/>
                  </a:cubicBezTo>
                  <a:cubicBezTo>
                    <a:pt x="1110" y="431"/>
                    <a:pt x="1110" y="429"/>
                    <a:pt x="1110" y="428"/>
                  </a:cubicBezTo>
                  <a:cubicBezTo>
                    <a:pt x="1111" y="427"/>
                    <a:pt x="1112" y="426"/>
                    <a:pt x="1113" y="425"/>
                  </a:cubicBezTo>
                  <a:cubicBezTo>
                    <a:pt x="1113" y="425"/>
                    <a:pt x="1115" y="425"/>
                    <a:pt x="1116" y="424"/>
                  </a:cubicBezTo>
                  <a:cubicBezTo>
                    <a:pt x="1117" y="423"/>
                    <a:pt x="1115" y="423"/>
                    <a:pt x="1114" y="423"/>
                  </a:cubicBezTo>
                  <a:cubicBezTo>
                    <a:pt x="1112" y="421"/>
                    <a:pt x="1112" y="420"/>
                    <a:pt x="1110" y="419"/>
                  </a:cubicBezTo>
                  <a:cubicBezTo>
                    <a:pt x="1108" y="417"/>
                    <a:pt x="1106" y="416"/>
                    <a:pt x="1105" y="414"/>
                  </a:cubicBezTo>
                  <a:cubicBezTo>
                    <a:pt x="1104" y="413"/>
                    <a:pt x="1104" y="412"/>
                    <a:pt x="1104" y="411"/>
                  </a:cubicBezTo>
                  <a:cubicBezTo>
                    <a:pt x="1103" y="411"/>
                    <a:pt x="1102" y="410"/>
                    <a:pt x="1102" y="409"/>
                  </a:cubicBezTo>
                  <a:cubicBezTo>
                    <a:pt x="1101" y="409"/>
                    <a:pt x="1099" y="409"/>
                    <a:pt x="1099" y="409"/>
                  </a:cubicBezTo>
                  <a:cubicBezTo>
                    <a:pt x="1098" y="409"/>
                    <a:pt x="1098" y="408"/>
                    <a:pt x="1097" y="409"/>
                  </a:cubicBezTo>
                  <a:cubicBezTo>
                    <a:pt x="1097" y="409"/>
                    <a:pt x="1097" y="409"/>
                    <a:pt x="1097" y="410"/>
                  </a:cubicBezTo>
                  <a:cubicBezTo>
                    <a:pt x="1096" y="410"/>
                    <a:pt x="1095" y="409"/>
                    <a:pt x="1094" y="409"/>
                  </a:cubicBezTo>
                  <a:cubicBezTo>
                    <a:pt x="1094" y="409"/>
                    <a:pt x="1093" y="409"/>
                    <a:pt x="1093" y="409"/>
                  </a:cubicBezTo>
                  <a:cubicBezTo>
                    <a:pt x="1093" y="410"/>
                    <a:pt x="1092" y="410"/>
                    <a:pt x="1092" y="411"/>
                  </a:cubicBezTo>
                  <a:cubicBezTo>
                    <a:pt x="1090" y="410"/>
                    <a:pt x="1093" y="409"/>
                    <a:pt x="1092" y="408"/>
                  </a:cubicBezTo>
                  <a:cubicBezTo>
                    <a:pt x="1091" y="406"/>
                    <a:pt x="1085" y="406"/>
                    <a:pt x="1084" y="407"/>
                  </a:cubicBezTo>
                  <a:cubicBezTo>
                    <a:pt x="1086" y="408"/>
                    <a:pt x="1087" y="409"/>
                    <a:pt x="1087" y="411"/>
                  </a:cubicBezTo>
                  <a:cubicBezTo>
                    <a:pt x="1087" y="411"/>
                    <a:pt x="1087" y="412"/>
                    <a:pt x="1087" y="413"/>
                  </a:cubicBezTo>
                  <a:cubicBezTo>
                    <a:pt x="1087" y="413"/>
                    <a:pt x="1086" y="415"/>
                    <a:pt x="1086" y="415"/>
                  </a:cubicBezTo>
                  <a:cubicBezTo>
                    <a:pt x="1086" y="417"/>
                    <a:pt x="1088" y="416"/>
                    <a:pt x="1089" y="418"/>
                  </a:cubicBezTo>
                  <a:cubicBezTo>
                    <a:pt x="1089" y="419"/>
                    <a:pt x="1087" y="422"/>
                    <a:pt x="1087" y="419"/>
                  </a:cubicBezTo>
                  <a:cubicBezTo>
                    <a:pt x="1087" y="419"/>
                    <a:pt x="1087" y="418"/>
                    <a:pt x="1086" y="418"/>
                  </a:cubicBezTo>
                  <a:cubicBezTo>
                    <a:pt x="1086" y="417"/>
                    <a:pt x="1085" y="418"/>
                    <a:pt x="1085" y="419"/>
                  </a:cubicBezTo>
                  <a:cubicBezTo>
                    <a:pt x="1083" y="420"/>
                    <a:pt x="1084" y="418"/>
                    <a:pt x="1084" y="417"/>
                  </a:cubicBezTo>
                  <a:cubicBezTo>
                    <a:pt x="1083" y="416"/>
                    <a:pt x="1083" y="416"/>
                    <a:pt x="1082" y="415"/>
                  </a:cubicBezTo>
                  <a:cubicBezTo>
                    <a:pt x="1082" y="414"/>
                    <a:pt x="1080" y="415"/>
                    <a:pt x="1080" y="413"/>
                  </a:cubicBezTo>
                  <a:cubicBezTo>
                    <a:pt x="1081" y="413"/>
                    <a:pt x="1082" y="412"/>
                    <a:pt x="1082" y="412"/>
                  </a:cubicBezTo>
                  <a:cubicBezTo>
                    <a:pt x="1082" y="411"/>
                    <a:pt x="1082" y="410"/>
                    <a:pt x="1081" y="409"/>
                  </a:cubicBezTo>
                  <a:cubicBezTo>
                    <a:pt x="1081" y="407"/>
                    <a:pt x="1081" y="406"/>
                    <a:pt x="1081" y="405"/>
                  </a:cubicBezTo>
                  <a:cubicBezTo>
                    <a:pt x="1081" y="403"/>
                    <a:pt x="1081" y="399"/>
                    <a:pt x="1080" y="402"/>
                  </a:cubicBezTo>
                  <a:cubicBezTo>
                    <a:pt x="1079" y="402"/>
                    <a:pt x="1079" y="402"/>
                    <a:pt x="1078" y="402"/>
                  </a:cubicBezTo>
                  <a:cubicBezTo>
                    <a:pt x="1079" y="400"/>
                    <a:pt x="1079" y="397"/>
                    <a:pt x="1076" y="395"/>
                  </a:cubicBezTo>
                  <a:cubicBezTo>
                    <a:pt x="1073" y="393"/>
                    <a:pt x="1075" y="397"/>
                    <a:pt x="1075" y="398"/>
                  </a:cubicBezTo>
                  <a:cubicBezTo>
                    <a:pt x="1074" y="396"/>
                    <a:pt x="1072" y="398"/>
                    <a:pt x="1072" y="396"/>
                  </a:cubicBezTo>
                  <a:cubicBezTo>
                    <a:pt x="1071" y="395"/>
                    <a:pt x="1073" y="395"/>
                    <a:pt x="1073" y="394"/>
                  </a:cubicBezTo>
                  <a:cubicBezTo>
                    <a:pt x="1073" y="392"/>
                    <a:pt x="1072" y="393"/>
                    <a:pt x="1071" y="392"/>
                  </a:cubicBezTo>
                  <a:cubicBezTo>
                    <a:pt x="1069" y="392"/>
                    <a:pt x="1069" y="392"/>
                    <a:pt x="1067" y="391"/>
                  </a:cubicBezTo>
                  <a:cubicBezTo>
                    <a:pt x="1068" y="390"/>
                    <a:pt x="1068" y="390"/>
                    <a:pt x="1069" y="390"/>
                  </a:cubicBezTo>
                  <a:cubicBezTo>
                    <a:pt x="1068" y="389"/>
                    <a:pt x="1067" y="388"/>
                    <a:pt x="1067" y="388"/>
                  </a:cubicBezTo>
                  <a:cubicBezTo>
                    <a:pt x="1066" y="388"/>
                    <a:pt x="1066" y="389"/>
                    <a:pt x="1065" y="388"/>
                  </a:cubicBezTo>
                  <a:cubicBezTo>
                    <a:pt x="1065" y="388"/>
                    <a:pt x="1065" y="385"/>
                    <a:pt x="1063" y="387"/>
                  </a:cubicBezTo>
                  <a:cubicBezTo>
                    <a:pt x="1062" y="388"/>
                    <a:pt x="1064" y="392"/>
                    <a:pt x="1062" y="392"/>
                  </a:cubicBezTo>
                  <a:cubicBezTo>
                    <a:pt x="1062" y="390"/>
                    <a:pt x="1063" y="385"/>
                    <a:pt x="1060" y="385"/>
                  </a:cubicBezTo>
                  <a:cubicBezTo>
                    <a:pt x="1060" y="383"/>
                    <a:pt x="1058" y="382"/>
                    <a:pt x="1056" y="381"/>
                  </a:cubicBezTo>
                  <a:cubicBezTo>
                    <a:pt x="1054" y="380"/>
                    <a:pt x="1056" y="379"/>
                    <a:pt x="1054" y="377"/>
                  </a:cubicBezTo>
                  <a:cubicBezTo>
                    <a:pt x="1054" y="376"/>
                    <a:pt x="1053" y="376"/>
                    <a:pt x="1052" y="376"/>
                  </a:cubicBezTo>
                  <a:cubicBezTo>
                    <a:pt x="1051" y="376"/>
                    <a:pt x="1051" y="375"/>
                    <a:pt x="1050" y="375"/>
                  </a:cubicBezTo>
                  <a:cubicBezTo>
                    <a:pt x="1049" y="374"/>
                    <a:pt x="1046" y="372"/>
                    <a:pt x="1044" y="372"/>
                  </a:cubicBezTo>
                  <a:cubicBezTo>
                    <a:pt x="1044" y="371"/>
                    <a:pt x="1044" y="369"/>
                    <a:pt x="1042" y="368"/>
                  </a:cubicBezTo>
                  <a:cubicBezTo>
                    <a:pt x="1041" y="367"/>
                    <a:pt x="1038" y="368"/>
                    <a:pt x="1037" y="366"/>
                  </a:cubicBezTo>
                  <a:cubicBezTo>
                    <a:pt x="1038" y="364"/>
                    <a:pt x="1040" y="367"/>
                    <a:pt x="1039" y="366"/>
                  </a:cubicBezTo>
                  <a:cubicBezTo>
                    <a:pt x="1039" y="363"/>
                    <a:pt x="1034" y="363"/>
                    <a:pt x="1033" y="363"/>
                  </a:cubicBezTo>
                  <a:cubicBezTo>
                    <a:pt x="1031" y="362"/>
                    <a:pt x="1029" y="361"/>
                    <a:pt x="1027" y="360"/>
                  </a:cubicBezTo>
                  <a:cubicBezTo>
                    <a:pt x="1024" y="359"/>
                    <a:pt x="1022" y="358"/>
                    <a:pt x="1020" y="355"/>
                  </a:cubicBezTo>
                  <a:cubicBezTo>
                    <a:pt x="1020" y="356"/>
                    <a:pt x="1020" y="357"/>
                    <a:pt x="1019" y="357"/>
                  </a:cubicBezTo>
                  <a:cubicBezTo>
                    <a:pt x="1019" y="355"/>
                    <a:pt x="1017" y="356"/>
                    <a:pt x="1016" y="356"/>
                  </a:cubicBezTo>
                  <a:cubicBezTo>
                    <a:pt x="1014" y="356"/>
                    <a:pt x="1013" y="356"/>
                    <a:pt x="1011" y="356"/>
                  </a:cubicBezTo>
                  <a:cubicBezTo>
                    <a:pt x="1009" y="356"/>
                    <a:pt x="1008" y="355"/>
                    <a:pt x="1006" y="354"/>
                  </a:cubicBezTo>
                  <a:cubicBezTo>
                    <a:pt x="1005" y="354"/>
                    <a:pt x="1004" y="355"/>
                    <a:pt x="1003" y="355"/>
                  </a:cubicBezTo>
                  <a:cubicBezTo>
                    <a:pt x="1002" y="355"/>
                    <a:pt x="999" y="354"/>
                    <a:pt x="1002" y="356"/>
                  </a:cubicBezTo>
                  <a:cubicBezTo>
                    <a:pt x="1002" y="357"/>
                    <a:pt x="1001" y="358"/>
                    <a:pt x="1000" y="356"/>
                  </a:cubicBezTo>
                  <a:cubicBezTo>
                    <a:pt x="1000" y="356"/>
                    <a:pt x="1000" y="356"/>
                    <a:pt x="999" y="356"/>
                  </a:cubicBezTo>
                  <a:cubicBezTo>
                    <a:pt x="999" y="356"/>
                    <a:pt x="998" y="354"/>
                    <a:pt x="997" y="353"/>
                  </a:cubicBezTo>
                  <a:cubicBezTo>
                    <a:pt x="997" y="353"/>
                    <a:pt x="996" y="354"/>
                    <a:pt x="996" y="354"/>
                  </a:cubicBezTo>
                  <a:cubicBezTo>
                    <a:pt x="995" y="354"/>
                    <a:pt x="994" y="354"/>
                    <a:pt x="993" y="353"/>
                  </a:cubicBezTo>
                  <a:cubicBezTo>
                    <a:pt x="989" y="352"/>
                    <a:pt x="985" y="351"/>
                    <a:pt x="982" y="350"/>
                  </a:cubicBezTo>
                  <a:cubicBezTo>
                    <a:pt x="983" y="352"/>
                    <a:pt x="982" y="353"/>
                    <a:pt x="982" y="355"/>
                  </a:cubicBezTo>
                  <a:cubicBezTo>
                    <a:pt x="982" y="358"/>
                    <a:pt x="982" y="358"/>
                    <a:pt x="980" y="359"/>
                  </a:cubicBezTo>
                  <a:cubicBezTo>
                    <a:pt x="980" y="359"/>
                    <a:pt x="980" y="360"/>
                    <a:pt x="980" y="361"/>
                  </a:cubicBezTo>
                  <a:cubicBezTo>
                    <a:pt x="981" y="361"/>
                    <a:pt x="982" y="360"/>
                    <a:pt x="983" y="361"/>
                  </a:cubicBezTo>
                  <a:cubicBezTo>
                    <a:pt x="985" y="362"/>
                    <a:pt x="984" y="366"/>
                    <a:pt x="984" y="367"/>
                  </a:cubicBezTo>
                  <a:cubicBezTo>
                    <a:pt x="985" y="368"/>
                    <a:pt x="986" y="370"/>
                    <a:pt x="986" y="371"/>
                  </a:cubicBezTo>
                  <a:cubicBezTo>
                    <a:pt x="986" y="372"/>
                    <a:pt x="984" y="373"/>
                    <a:pt x="984" y="374"/>
                  </a:cubicBezTo>
                  <a:cubicBezTo>
                    <a:pt x="982" y="375"/>
                    <a:pt x="979" y="377"/>
                    <a:pt x="977" y="376"/>
                  </a:cubicBezTo>
                  <a:cubicBezTo>
                    <a:pt x="974" y="375"/>
                    <a:pt x="976" y="373"/>
                    <a:pt x="975" y="371"/>
                  </a:cubicBezTo>
                  <a:cubicBezTo>
                    <a:pt x="974" y="370"/>
                    <a:pt x="972" y="370"/>
                    <a:pt x="971" y="369"/>
                  </a:cubicBezTo>
                  <a:cubicBezTo>
                    <a:pt x="970" y="368"/>
                    <a:pt x="968" y="368"/>
                    <a:pt x="968" y="368"/>
                  </a:cubicBezTo>
                  <a:cubicBezTo>
                    <a:pt x="966" y="366"/>
                    <a:pt x="967" y="364"/>
                    <a:pt x="966" y="362"/>
                  </a:cubicBezTo>
                  <a:cubicBezTo>
                    <a:pt x="966" y="361"/>
                    <a:pt x="964" y="360"/>
                    <a:pt x="965" y="359"/>
                  </a:cubicBezTo>
                  <a:cubicBezTo>
                    <a:pt x="966" y="358"/>
                    <a:pt x="968" y="360"/>
                    <a:pt x="968" y="360"/>
                  </a:cubicBezTo>
                  <a:cubicBezTo>
                    <a:pt x="970" y="361"/>
                    <a:pt x="972" y="362"/>
                    <a:pt x="973" y="361"/>
                  </a:cubicBezTo>
                  <a:cubicBezTo>
                    <a:pt x="975" y="360"/>
                    <a:pt x="975" y="356"/>
                    <a:pt x="974" y="354"/>
                  </a:cubicBezTo>
                  <a:cubicBezTo>
                    <a:pt x="973" y="354"/>
                    <a:pt x="969" y="352"/>
                    <a:pt x="968" y="352"/>
                  </a:cubicBezTo>
                  <a:cubicBezTo>
                    <a:pt x="966" y="352"/>
                    <a:pt x="964" y="355"/>
                    <a:pt x="963" y="357"/>
                  </a:cubicBezTo>
                  <a:cubicBezTo>
                    <a:pt x="963" y="359"/>
                    <a:pt x="960" y="361"/>
                    <a:pt x="959" y="362"/>
                  </a:cubicBezTo>
                  <a:cubicBezTo>
                    <a:pt x="956" y="364"/>
                    <a:pt x="955" y="363"/>
                    <a:pt x="953" y="362"/>
                  </a:cubicBezTo>
                  <a:cubicBezTo>
                    <a:pt x="950" y="361"/>
                    <a:pt x="948" y="361"/>
                    <a:pt x="946" y="361"/>
                  </a:cubicBezTo>
                  <a:cubicBezTo>
                    <a:pt x="944" y="361"/>
                    <a:pt x="942" y="361"/>
                    <a:pt x="940" y="360"/>
                  </a:cubicBezTo>
                  <a:cubicBezTo>
                    <a:pt x="940" y="359"/>
                    <a:pt x="939" y="358"/>
                    <a:pt x="939" y="358"/>
                  </a:cubicBezTo>
                  <a:cubicBezTo>
                    <a:pt x="937" y="357"/>
                    <a:pt x="938" y="358"/>
                    <a:pt x="937" y="359"/>
                  </a:cubicBezTo>
                  <a:cubicBezTo>
                    <a:pt x="935" y="359"/>
                    <a:pt x="935" y="359"/>
                    <a:pt x="933" y="359"/>
                  </a:cubicBezTo>
                  <a:cubicBezTo>
                    <a:pt x="932" y="359"/>
                    <a:pt x="931" y="360"/>
                    <a:pt x="930" y="360"/>
                  </a:cubicBezTo>
                  <a:cubicBezTo>
                    <a:pt x="929" y="360"/>
                    <a:pt x="927" y="359"/>
                    <a:pt x="926" y="360"/>
                  </a:cubicBezTo>
                  <a:cubicBezTo>
                    <a:pt x="925" y="361"/>
                    <a:pt x="923" y="363"/>
                    <a:pt x="922" y="364"/>
                  </a:cubicBezTo>
                  <a:cubicBezTo>
                    <a:pt x="922" y="361"/>
                    <a:pt x="922" y="361"/>
                    <a:pt x="919" y="361"/>
                  </a:cubicBezTo>
                  <a:cubicBezTo>
                    <a:pt x="918" y="361"/>
                    <a:pt x="918" y="360"/>
                    <a:pt x="917" y="360"/>
                  </a:cubicBezTo>
                  <a:cubicBezTo>
                    <a:pt x="916" y="359"/>
                    <a:pt x="915" y="359"/>
                    <a:pt x="914" y="359"/>
                  </a:cubicBezTo>
                  <a:cubicBezTo>
                    <a:pt x="912" y="359"/>
                    <a:pt x="910" y="358"/>
                    <a:pt x="909" y="356"/>
                  </a:cubicBezTo>
                  <a:cubicBezTo>
                    <a:pt x="909" y="355"/>
                    <a:pt x="910" y="352"/>
                    <a:pt x="910" y="350"/>
                  </a:cubicBezTo>
                  <a:cubicBezTo>
                    <a:pt x="911" y="348"/>
                    <a:pt x="912" y="347"/>
                    <a:pt x="911" y="344"/>
                  </a:cubicBezTo>
                  <a:cubicBezTo>
                    <a:pt x="909" y="339"/>
                    <a:pt x="905" y="336"/>
                    <a:pt x="901" y="333"/>
                  </a:cubicBezTo>
                  <a:cubicBezTo>
                    <a:pt x="898" y="332"/>
                    <a:pt x="889" y="329"/>
                    <a:pt x="888" y="333"/>
                  </a:cubicBezTo>
                  <a:cubicBezTo>
                    <a:pt x="887" y="333"/>
                    <a:pt x="888" y="332"/>
                    <a:pt x="887" y="331"/>
                  </a:cubicBezTo>
                  <a:cubicBezTo>
                    <a:pt x="887" y="331"/>
                    <a:pt x="885" y="331"/>
                    <a:pt x="885" y="331"/>
                  </a:cubicBezTo>
                  <a:cubicBezTo>
                    <a:pt x="883" y="331"/>
                    <a:pt x="881" y="331"/>
                    <a:pt x="881" y="334"/>
                  </a:cubicBezTo>
                  <a:cubicBezTo>
                    <a:pt x="880" y="331"/>
                    <a:pt x="878" y="332"/>
                    <a:pt x="876" y="333"/>
                  </a:cubicBezTo>
                  <a:cubicBezTo>
                    <a:pt x="872" y="333"/>
                    <a:pt x="869" y="335"/>
                    <a:pt x="866" y="336"/>
                  </a:cubicBezTo>
                  <a:cubicBezTo>
                    <a:pt x="864" y="337"/>
                    <a:pt x="863" y="335"/>
                    <a:pt x="861" y="337"/>
                  </a:cubicBezTo>
                  <a:cubicBezTo>
                    <a:pt x="859" y="337"/>
                    <a:pt x="857" y="334"/>
                    <a:pt x="855" y="333"/>
                  </a:cubicBezTo>
                  <a:cubicBezTo>
                    <a:pt x="855" y="333"/>
                    <a:pt x="855" y="333"/>
                    <a:pt x="855" y="333"/>
                  </a:cubicBezTo>
                  <a:cubicBezTo>
                    <a:pt x="859" y="333"/>
                    <a:pt x="856" y="330"/>
                    <a:pt x="855" y="328"/>
                  </a:cubicBezTo>
                  <a:cubicBezTo>
                    <a:pt x="854" y="326"/>
                    <a:pt x="852" y="325"/>
                    <a:pt x="849" y="325"/>
                  </a:cubicBezTo>
                  <a:cubicBezTo>
                    <a:pt x="849" y="324"/>
                    <a:pt x="849" y="323"/>
                    <a:pt x="849" y="323"/>
                  </a:cubicBezTo>
                  <a:cubicBezTo>
                    <a:pt x="848" y="323"/>
                    <a:pt x="848" y="324"/>
                    <a:pt x="848" y="325"/>
                  </a:cubicBezTo>
                  <a:cubicBezTo>
                    <a:pt x="848" y="325"/>
                    <a:pt x="848" y="325"/>
                    <a:pt x="847" y="325"/>
                  </a:cubicBezTo>
                  <a:cubicBezTo>
                    <a:pt x="848" y="322"/>
                    <a:pt x="848" y="323"/>
                    <a:pt x="847" y="322"/>
                  </a:cubicBezTo>
                  <a:cubicBezTo>
                    <a:pt x="846" y="321"/>
                    <a:pt x="845" y="321"/>
                    <a:pt x="845" y="321"/>
                  </a:cubicBezTo>
                  <a:cubicBezTo>
                    <a:pt x="844" y="320"/>
                    <a:pt x="845" y="320"/>
                    <a:pt x="844" y="319"/>
                  </a:cubicBezTo>
                  <a:cubicBezTo>
                    <a:pt x="843" y="318"/>
                    <a:pt x="841" y="319"/>
                    <a:pt x="840" y="318"/>
                  </a:cubicBezTo>
                  <a:cubicBezTo>
                    <a:pt x="838" y="318"/>
                    <a:pt x="836" y="318"/>
                    <a:pt x="838" y="320"/>
                  </a:cubicBezTo>
                  <a:cubicBezTo>
                    <a:pt x="838" y="321"/>
                    <a:pt x="838" y="321"/>
                    <a:pt x="838" y="321"/>
                  </a:cubicBezTo>
                  <a:cubicBezTo>
                    <a:pt x="837" y="321"/>
                    <a:pt x="836" y="319"/>
                    <a:pt x="837" y="317"/>
                  </a:cubicBezTo>
                  <a:cubicBezTo>
                    <a:pt x="837" y="316"/>
                    <a:pt x="839" y="314"/>
                    <a:pt x="840" y="314"/>
                  </a:cubicBezTo>
                  <a:cubicBezTo>
                    <a:pt x="841" y="314"/>
                    <a:pt x="840" y="316"/>
                    <a:pt x="842" y="316"/>
                  </a:cubicBezTo>
                  <a:cubicBezTo>
                    <a:pt x="844" y="316"/>
                    <a:pt x="844" y="314"/>
                    <a:pt x="844" y="313"/>
                  </a:cubicBezTo>
                  <a:cubicBezTo>
                    <a:pt x="842" y="307"/>
                    <a:pt x="828" y="300"/>
                    <a:pt x="823" y="305"/>
                  </a:cubicBezTo>
                  <a:cubicBezTo>
                    <a:pt x="820" y="308"/>
                    <a:pt x="820" y="313"/>
                    <a:pt x="817" y="316"/>
                  </a:cubicBezTo>
                  <a:cubicBezTo>
                    <a:pt x="816" y="317"/>
                    <a:pt x="809" y="321"/>
                    <a:pt x="809" y="317"/>
                  </a:cubicBezTo>
                  <a:cubicBezTo>
                    <a:pt x="809" y="316"/>
                    <a:pt x="810" y="316"/>
                    <a:pt x="811" y="315"/>
                  </a:cubicBezTo>
                  <a:cubicBezTo>
                    <a:pt x="811" y="315"/>
                    <a:pt x="810" y="314"/>
                    <a:pt x="810" y="314"/>
                  </a:cubicBezTo>
                  <a:cubicBezTo>
                    <a:pt x="811" y="312"/>
                    <a:pt x="811" y="314"/>
                    <a:pt x="813" y="314"/>
                  </a:cubicBezTo>
                  <a:cubicBezTo>
                    <a:pt x="818" y="313"/>
                    <a:pt x="812" y="309"/>
                    <a:pt x="815" y="307"/>
                  </a:cubicBezTo>
                  <a:cubicBezTo>
                    <a:pt x="815" y="306"/>
                    <a:pt x="816" y="308"/>
                    <a:pt x="816" y="307"/>
                  </a:cubicBezTo>
                  <a:cubicBezTo>
                    <a:pt x="817" y="307"/>
                    <a:pt x="816" y="308"/>
                    <a:pt x="817" y="309"/>
                  </a:cubicBezTo>
                  <a:cubicBezTo>
                    <a:pt x="817" y="308"/>
                    <a:pt x="818" y="306"/>
                    <a:pt x="818" y="308"/>
                  </a:cubicBezTo>
                  <a:cubicBezTo>
                    <a:pt x="818" y="309"/>
                    <a:pt x="818" y="309"/>
                    <a:pt x="817" y="310"/>
                  </a:cubicBezTo>
                  <a:cubicBezTo>
                    <a:pt x="816" y="311"/>
                    <a:pt x="816" y="312"/>
                    <a:pt x="817" y="312"/>
                  </a:cubicBezTo>
                  <a:cubicBezTo>
                    <a:pt x="818" y="312"/>
                    <a:pt x="820" y="308"/>
                    <a:pt x="821" y="307"/>
                  </a:cubicBezTo>
                  <a:cubicBezTo>
                    <a:pt x="822" y="306"/>
                    <a:pt x="823" y="305"/>
                    <a:pt x="821" y="304"/>
                  </a:cubicBezTo>
                  <a:cubicBezTo>
                    <a:pt x="820" y="304"/>
                    <a:pt x="816" y="305"/>
                    <a:pt x="815" y="306"/>
                  </a:cubicBezTo>
                  <a:cubicBezTo>
                    <a:pt x="812" y="305"/>
                    <a:pt x="809" y="306"/>
                    <a:pt x="807" y="307"/>
                  </a:cubicBezTo>
                  <a:cubicBezTo>
                    <a:pt x="806" y="307"/>
                    <a:pt x="807" y="308"/>
                    <a:pt x="805" y="308"/>
                  </a:cubicBezTo>
                  <a:cubicBezTo>
                    <a:pt x="804" y="307"/>
                    <a:pt x="805" y="306"/>
                    <a:pt x="805" y="305"/>
                  </a:cubicBezTo>
                  <a:cubicBezTo>
                    <a:pt x="806" y="307"/>
                    <a:pt x="807" y="304"/>
                    <a:pt x="807" y="303"/>
                  </a:cubicBezTo>
                  <a:cubicBezTo>
                    <a:pt x="809" y="301"/>
                    <a:pt x="810" y="302"/>
                    <a:pt x="812" y="303"/>
                  </a:cubicBezTo>
                  <a:cubicBezTo>
                    <a:pt x="813" y="303"/>
                    <a:pt x="822" y="304"/>
                    <a:pt x="821" y="303"/>
                  </a:cubicBezTo>
                  <a:cubicBezTo>
                    <a:pt x="821" y="302"/>
                    <a:pt x="816" y="300"/>
                    <a:pt x="815" y="300"/>
                  </a:cubicBezTo>
                  <a:cubicBezTo>
                    <a:pt x="813" y="299"/>
                    <a:pt x="811" y="298"/>
                    <a:pt x="809" y="298"/>
                  </a:cubicBezTo>
                  <a:cubicBezTo>
                    <a:pt x="804" y="297"/>
                    <a:pt x="800" y="296"/>
                    <a:pt x="795" y="296"/>
                  </a:cubicBezTo>
                  <a:cubicBezTo>
                    <a:pt x="793" y="296"/>
                    <a:pt x="791" y="296"/>
                    <a:pt x="788" y="295"/>
                  </a:cubicBezTo>
                  <a:cubicBezTo>
                    <a:pt x="787" y="294"/>
                    <a:pt x="786" y="293"/>
                    <a:pt x="784" y="292"/>
                  </a:cubicBezTo>
                  <a:cubicBezTo>
                    <a:pt x="778" y="290"/>
                    <a:pt x="784" y="296"/>
                    <a:pt x="784" y="298"/>
                  </a:cubicBezTo>
                  <a:cubicBezTo>
                    <a:pt x="783" y="299"/>
                    <a:pt x="781" y="300"/>
                    <a:pt x="780" y="300"/>
                  </a:cubicBezTo>
                  <a:cubicBezTo>
                    <a:pt x="778" y="301"/>
                    <a:pt x="777" y="300"/>
                    <a:pt x="775" y="300"/>
                  </a:cubicBezTo>
                  <a:cubicBezTo>
                    <a:pt x="771" y="300"/>
                    <a:pt x="767" y="307"/>
                    <a:pt x="772" y="308"/>
                  </a:cubicBezTo>
                  <a:cubicBezTo>
                    <a:pt x="772" y="305"/>
                    <a:pt x="774" y="307"/>
                    <a:pt x="775" y="306"/>
                  </a:cubicBezTo>
                  <a:cubicBezTo>
                    <a:pt x="776" y="306"/>
                    <a:pt x="776" y="306"/>
                    <a:pt x="777" y="306"/>
                  </a:cubicBezTo>
                  <a:cubicBezTo>
                    <a:pt x="778" y="307"/>
                    <a:pt x="778" y="307"/>
                    <a:pt x="777" y="308"/>
                  </a:cubicBezTo>
                  <a:cubicBezTo>
                    <a:pt x="775" y="308"/>
                    <a:pt x="774" y="310"/>
                    <a:pt x="773" y="312"/>
                  </a:cubicBezTo>
                  <a:cubicBezTo>
                    <a:pt x="773" y="313"/>
                    <a:pt x="774" y="313"/>
                    <a:pt x="774" y="315"/>
                  </a:cubicBezTo>
                  <a:cubicBezTo>
                    <a:pt x="774" y="316"/>
                    <a:pt x="774" y="319"/>
                    <a:pt x="775" y="319"/>
                  </a:cubicBezTo>
                  <a:cubicBezTo>
                    <a:pt x="775" y="320"/>
                    <a:pt x="776" y="321"/>
                    <a:pt x="775" y="322"/>
                  </a:cubicBezTo>
                  <a:cubicBezTo>
                    <a:pt x="774" y="323"/>
                    <a:pt x="775" y="322"/>
                    <a:pt x="774" y="322"/>
                  </a:cubicBezTo>
                  <a:cubicBezTo>
                    <a:pt x="773" y="322"/>
                    <a:pt x="772" y="323"/>
                    <a:pt x="772" y="323"/>
                  </a:cubicBezTo>
                  <a:cubicBezTo>
                    <a:pt x="770" y="324"/>
                    <a:pt x="771" y="323"/>
                    <a:pt x="770" y="321"/>
                  </a:cubicBezTo>
                  <a:cubicBezTo>
                    <a:pt x="769" y="320"/>
                    <a:pt x="767" y="318"/>
                    <a:pt x="766" y="320"/>
                  </a:cubicBezTo>
                  <a:cubicBezTo>
                    <a:pt x="766" y="321"/>
                    <a:pt x="768" y="323"/>
                    <a:pt x="767" y="325"/>
                  </a:cubicBezTo>
                  <a:cubicBezTo>
                    <a:pt x="766" y="323"/>
                    <a:pt x="765" y="318"/>
                    <a:pt x="762" y="322"/>
                  </a:cubicBezTo>
                  <a:cubicBezTo>
                    <a:pt x="762" y="320"/>
                    <a:pt x="761" y="319"/>
                    <a:pt x="760" y="319"/>
                  </a:cubicBezTo>
                  <a:cubicBezTo>
                    <a:pt x="759" y="319"/>
                    <a:pt x="756" y="320"/>
                    <a:pt x="756" y="320"/>
                  </a:cubicBezTo>
                  <a:cubicBezTo>
                    <a:pt x="755" y="322"/>
                    <a:pt x="757" y="322"/>
                    <a:pt x="758" y="322"/>
                  </a:cubicBezTo>
                  <a:cubicBezTo>
                    <a:pt x="759" y="323"/>
                    <a:pt x="760" y="324"/>
                    <a:pt x="762" y="323"/>
                  </a:cubicBezTo>
                  <a:cubicBezTo>
                    <a:pt x="762" y="324"/>
                    <a:pt x="763" y="326"/>
                    <a:pt x="761" y="328"/>
                  </a:cubicBezTo>
                  <a:cubicBezTo>
                    <a:pt x="760" y="329"/>
                    <a:pt x="763" y="328"/>
                    <a:pt x="763" y="329"/>
                  </a:cubicBezTo>
                  <a:cubicBezTo>
                    <a:pt x="763" y="332"/>
                    <a:pt x="760" y="328"/>
                    <a:pt x="760" y="327"/>
                  </a:cubicBezTo>
                  <a:cubicBezTo>
                    <a:pt x="759" y="325"/>
                    <a:pt x="755" y="321"/>
                    <a:pt x="752" y="322"/>
                  </a:cubicBezTo>
                  <a:cubicBezTo>
                    <a:pt x="752" y="322"/>
                    <a:pt x="752" y="322"/>
                    <a:pt x="751" y="322"/>
                  </a:cubicBezTo>
                  <a:cubicBezTo>
                    <a:pt x="753" y="320"/>
                    <a:pt x="748" y="319"/>
                    <a:pt x="747" y="319"/>
                  </a:cubicBezTo>
                  <a:cubicBezTo>
                    <a:pt x="744" y="319"/>
                    <a:pt x="743" y="322"/>
                    <a:pt x="741" y="323"/>
                  </a:cubicBezTo>
                  <a:cubicBezTo>
                    <a:pt x="736" y="327"/>
                    <a:pt x="733" y="322"/>
                    <a:pt x="729" y="320"/>
                  </a:cubicBezTo>
                  <a:cubicBezTo>
                    <a:pt x="728" y="319"/>
                    <a:pt x="728" y="317"/>
                    <a:pt x="727" y="316"/>
                  </a:cubicBezTo>
                  <a:cubicBezTo>
                    <a:pt x="727" y="315"/>
                    <a:pt x="726" y="315"/>
                    <a:pt x="726" y="313"/>
                  </a:cubicBezTo>
                  <a:cubicBezTo>
                    <a:pt x="725" y="314"/>
                    <a:pt x="725" y="315"/>
                    <a:pt x="724" y="317"/>
                  </a:cubicBezTo>
                  <a:cubicBezTo>
                    <a:pt x="723" y="318"/>
                    <a:pt x="723" y="320"/>
                    <a:pt x="723" y="322"/>
                  </a:cubicBezTo>
                  <a:cubicBezTo>
                    <a:pt x="722" y="324"/>
                    <a:pt x="722" y="326"/>
                    <a:pt x="721" y="328"/>
                  </a:cubicBezTo>
                  <a:cubicBezTo>
                    <a:pt x="720" y="330"/>
                    <a:pt x="720" y="331"/>
                    <a:pt x="720" y="333"/>
                  </a:cubicBezTo>
                  <a:cubicBezTo>
                    <a:pt x="719" y="335"/>
                    <a:pt x="718" y="336"/>
                    <a:pt x="717" y="338"/>
                  </a:cubicBezTo>
                  <a:cubicBezTo>
                    <a:pt x="717" y="338"/>
                    <a:pt x="717" y="338"/>
                    <a:pt x="717" y="338"/>
                  </a:cubicBezTo>
                  <a:cubicBezTo>
                    <a:pt x="714" y="338"/>
                    <a:pt x="715" y="336"/>
                    <a:pt x="713" y="335"/>
                  </a:cubicBezTo>
                  <a:cubicBezTo>
                    <a:pt x="712" y="335"/>
                    <a:pt x="711" y="335"/>
                    <a:pt x="710" y="334"/>
                  </a:cubicBezTo>
                  <a:cubicBezTo>
                    <a:pt x="709" y="332"/>
                    <a:pt x="710" y="330"/>
                    <a:pt x="708" y="331"/>
                  </a:cubicBezTo>
                  <a:cubicBezTo>
                    <a:pt x="707" y="330"/>
                    <a:pt x="707" y="329"/>
                    <a:pt x="706" y="329"/>
                  </a:cubicBezTo>
                  <a:cubicBezTo>
                    <a:pt x="707" y="327"/>
                    <a:pt x="705" y="326"/>
                    <a:pt x="704" y="325"/>
                  </a:cubicBezTo>
                  <a:cubicBezTo>
                    <a:pt x="704" y="324"/>
                    <a:pt x="704" y="320"/>
                    <a:pt x="702" y="320"/>
                  </a:cubicBezTo>
                  <a:cubicBezTo>
                    <a:pt x="701" y="321"/>
                    <a:pt x="701" y="320"/>
                    <a:pt x="700" y="319"/>
                  </a:cubicBezTo>
                  <a:cubicBezTo>
                    <a:pt x="700" y="318"/>
                    <a:pt x="700" y="318"/>
                    <a:pt x="701" y="318"/>
                  </a:cubicBezTo>
                  <a:cubicBezTo>
                    <a:pt x="702" y="317"/>
                    <a:pt x="703" y="317"/>
                    <a:pt x="704" y="317"/>
                  </a:cubicBezTo>
                  <a:cubicBezTo>
                    <a:pt x="704" y="317"/>
                    <a:pt x="704" y="317"/>
                    <a:pt x="704" y="317"/>
                  </a:cubicBezTo>
                  <a:cubicBezTo>
                    <a:pt x="704" y="316"/>
                    <a:pt x="705" y="315"/>
                    <a:pt x="704" y="315"/>
                  </a:cubicBezTo>
                  <a:cubicBezTo>
                    <a:pt x="703" y="315"/>
                    <a:pt x="703" y="316"/>
                    <a:pt x="702" y="316"/>
                  </a:cubicBezTo>
                  <a:cubicBezTo>
                    <a:pt x="700" y="319"/>
                    <a:pt x="699" y="314"/>
                    <a:pt x="699" y="313"/>
                  </a:cubicBezTo>
                  <a:cubicBezTo>
                    <a:pt x="699" y="313"/>
                    <a:pt x="700" y="313"/>
                    <a:pt x="700" y="313"/>
                  </a:cubicBezTo>
                  <a:cubicBezTo>
                    <a:pt x="702" y="312"/>
                    <a:pt x="699" y="311"/>
                    <a:pt x="699" y="311"/>
                  </a:cubicBezTo>
                  <a:cubicBezTo>
                    <a:pt x="697" y="310"/>
                    <a:pt x="696" y="308"/>
                    <a:pt x="695" y="307"/>
                  </a:cubicBezTo>
                  <a:cubicBezTo>
                    <a:pt x="693" y="305"/>
                    <a:pt x="690" y="301"/>
                    <a:pt x="687" y="303"/>
                  </a:cubicBezTo>
                  <a:cubicBezTo>
                    <a:pt x="687" y="303"/>
                    <a:pt x="686" y="303"/>
                    <a:pt x="686" y="303"/>
                  </a:cubicBezTo>
                  <a:cubicBezTo>
                    <a:pt x="686" y="303"/>
                    <a:pt x="687" y="306"/>
                    <a:pt x="687" y="307"/>
                  </a:cubicBezTo>
                  <a:cubicBezTo>
                    <a:pt x="687" y="308"/>
                    <a:pt x="687" y="310"/>
                    <a:pt x="688" y="311"/>
                  </a:cubicBezTo>
                  <a:cubicBezTo>
                    <a:pt x="689" y="313"/>
                    <a:pt x="690" y="313"/>
                    <a:pt x="689" y="314"/>
                  </a:cubicBezTo>
                  <a:cubicBezTo>
                    <a:pt x="689" y="316"/>
                    <a:pt x="689" y="315"/>
                    <a:pt x="690" y="316"/>
                  </a:cubicBezTo>
                  <a:cubicBezTo>
                    <a:pt x="690" y="317"/>
                    <a:pt x="690" y="319"/>
                    <a:pt x="689" y="320"/>
                  </a:cubicBezTo>
                  <a:cubicBezTo>
                    <a:pt x="688" y="319"/>
                    <a:pt x="689" y="316"/>
                    <a:pt x="688" y="314"/>
                  </a:cubicBezTo>
                  <a:cubicBezTo>
                    <a:pt x="687" y="311"/>
                    <a:pt x="685" y="310"/>
                    <a:pt x="683" y="308"/>
                  </a:cubicBezTo>
                  <a:cubicBezTo>
                    <a:pt x="683" y="307"/>
                    <a:pt x="682" y="307"/>
                    <a:pt x="682" y="306"/>
                  </a:cubicBezTo>
                  <a:cubicBezTo>
                    <a:pt x="682" y="306"/>
                    <a:pt x="682" y="305"/>
                    <a:pt x="682" y="305"/>
                  </a:cubicBezTo>
                  <a:cubicBezTo>
                    <a:pt x="685" y="302"/>
                    <a:pt x="682" y="302"/>
                    <a:pt x="682" y="299"/>
                  </a:cubicBezTo>
                  <a:cubicBezTo>
                    <a:pt x="682" y="299"/>
                    <a:pt x="682" y="299"/>
                    <a:pt x="682" y="299"/>
                  </a:cubicBezTo>
                  <a:cubicBezTo>
                    <a:pt x="683" y="299"/>
                    <a:pt x="683" y="299"/>
                    <a:pt x="683" y="299"/>
                  </a:cubicBezTo>
                  <a:cubicBezTo>
                    <a:pt x="683" y="299"/>
                    <a:pt x="682" y="299"/>
                    <a:pt x="682" y="299"/>
                  </a:cubicBezTo>
                  <a:cubicBezTo>
                    <a:pt x="682" y="299"/>
                    <a:pt x="682" y="299"/>
                    <a:pt x="682" y="299"/>
                  </a:cubicBezTo>
                  <a:cubicBezTo>
                    <a:pt x="682" y="299"/>
                    <a:pt x="682" y="299"/>
                    <a:pt x="682" y="299"/>
                  </a:cubicBezTo>
                  <a:cubicBezTo>
                    <a:pt x="681" y="299"/>
                    <a:pt x="681" y="299"/>
                    <a:pt x="681" y="298"/>
                  </a:cubicBezTo>
                  <a:cubicBezTo>
                    <a:pt x="681" y="298"/>
                    <a:pt x="681" y="298"/>
                    <a:pt x="681" y="298"/>
                  </a:cubicBezTo>
                  <a:cubicBezTo>
                    <a:pt x="682" y="298"/>
                    <a:pt x="682" y="297"/>
                    <a:pt x="682" y="297"/>
                  </a:cubicBezTo>
                  <a:cubicBezTo>
                    <a:pt x="682" y="297"/>
                    <a:pt x="683" y="297"/>
                    <a:pt x="683" y="296"/>
                  </a:cubicBezTo>
                  <a:cubicBezTo>
                    <a:pt x="683" y="296"/>
                    <a:pt x="683" y="293"/>
                    <a:pt x="683" y="293"/>
                  </a:cubicBezTo>
                  <a:cubicBezTo>
                    <a:pt x="683" y="293"/>
                    <a:pt x="683" y="294"/>
                    <a:pt x="684" y="295"/>
                  </a:cubicBezTo>
                  <a:cubicBezTo>
                    <a:pt x="684" y="294"/>
                    <a:pt x="686" y="296"/>
                    <a:pt x="686" y="296"/>
                  </a:cubicBezTo>
                  <a:cubicBezTo>
                    <a:pt x="686" y="296"/>
                    <a:pt x="686" y="296"/>
                    <a:pt x="686" y="296"/>
                  </a:cubicBezTo>
                  <a:cubicBezTo>
                    <a:pt x="686" y="296"/>
                    <a:pt x="686" y="296"/>
                    <a:pt x="686" y="296"/>
                  </a:cubicBezTo>
                  <a:cubicBezTo>
                    <a:pt x="686" y="295"/>
                    <a:pt x="686" y="294"/>
                    <a:pt x="686" y="293"/>
                  </a:cubicBezTo>
                  <a:cubicBezTo>
                    <a:pt x="687" y="293"/>
                    <a:pt x="687" y="293"/>
                    <a:pt x="687" y="293"/>
                  </a:cubicBezTo>
                  <a:cubicBezTo>
                    <a:pt x="688" y="292"/>
                    <a:pt x="687" y="291"/>
                    <a:pt x="688" y="290"/>
                  </a:cubicBezTo>
                  <a:cubicBezTo>
                    <a:pt x="689" y="290"/>
                    <a:pt x="688" y="293"/>
                    <a:pt x="690" y="292"/>
                  </a:cubicBezTo>
                  <a:cubicBezTo>
                    <a:pt x="690" y="292"/>
                    <a:pt x="691" y="292"/>
                    <a:pt x="691" y="292"/>
                  </a:cubicBezTo>
                  <a:cubicBezTo>
                    <a:pt x="691" y="292"/>
                    <a:pt x="691" y="292"/>
                    <a:pt x="691" y="292"/>
                  </a:cubicBezTo>
                  <a:cubicBezTo>
                    <a:pt x="690" y="293"/>
                    <a:pt x="690" y="293"/>
                    <a:pt x="689" y="293"/>
                  </a:cubicBezTo>
                  <a:cubicBezTo>
                    <a:pt x="689" y="293"/>
                    <a:pt x="689" y="293"/>
                    <a:pt x="689" y="293"/>
                  </a:cubicBezTo>
                  <a:cubicBezTo>
                    <a:pt x="691" y="295"/>
                    <a:pt x="691" y="295"/>
                    <a:pt x="693" y="293"/>
                  </a:cubicBezTo>
                  <a:cubicBezTo>
                    <a:pt x="693" y="294"/>
                    <a:pt x="694" y="294"/>
                    <a:pt x="695" y="294"/>
                  </a:cubicBezTo>
                  <a:cubicBezTo>
                    <a:pt x="696" y="293"/>
                    <a:pt x="696" y="292"/>
                    <a:pt x="697" y="291"/>
                  </a:cubicBezTo>
                  <a:cubicBezTo>
                    <a:pt x="698" y="294"/>
                    <a:pt x="699" y="294"/>
                    <a:pt x="701" y="292"/>
                  </a:cubicBezTo>
                  <a:cubicBezTo>
                    <a:pt x="699" y="292"/>
                    <a:pt x="698" y="291"/>
                    <a:pt x="697" y="291"/>
                  </a:cubicBezTo>
                  <a:cubicBezTo>
                    <a:pt x="696" y="289"/>
                    <a:pt x="693" y="293"/>
                    <a:pt x="692" y="290"/>
                  </a:cubicBezTo>
                  <a:cubicBezTo>
                    <a:pt x="692" y="290"/>
                    <a:pt x="691" y="290"/>
                    <a:pt x="691" y="290"/>
                  </a:cubicBezTo>
                  <a:cubicBezTo>
                    <a:pt x="691" y="290"/>
                    <a:pt x="691" y="290"/>
                    <a:pt x="692" y="290"/>
                  </a:cubicBezTo>
                  <a:cubicBezTo>
                    <a:pt x="692" y="289"/>
                    <a:pt x="692" y="289"/>
                    <a:pt x="692" y="289"/>
                  </a:cubicBezTo>
                  <a:cubicBezTo>
                    <a:pt x="692" y="289"/>
                    <a:pt x="692" y="289"/>
                    <a:pt x="692" y="289"/>
                  </a:cubicBezTo>
                  <a:cubicBezTo>
                    <a:pt x="693" y="290"/>
                    <a:pt x="696" y="290"/>
                    <a:pt x="697" y="289"/>
                  </a:cubicBezTo>
                  <a:cubicBezTo>
                    <a:pt x="699" y="288"/>
                    <a:pt x="699" y="287"/>
                    <a:pt x="700" y="285"/>
                  </a:cubicBezTo>
                  <a:cubicBezTo>
                    <a:pt x="700" y="284"/>
                    <a:pt x="701" y="284"/>
                    <a:pt x="700" y="283"/>
                  </a:cubicBezTo>
                  <a:cubicBezTo>
                    <a:pt x="700" y="283"/>
                    <a:pt x="697" y="282"/>
                    <a:pt x="696" y="283"/>
                  </a:cubicBezTo>
                  <a:cubicBezTo>
                    <a:pt x="696" y="283"/>
                    <a:pt x="696" y="283"/>
                    <a:pt x="696" y="283"/>
                  </a:cubicBezTo>
                  <a:cubicBezTo>
                    <a:pt x="696" y="284"/>
                    <a:pt x="696" y="284"/>
                    <a:pt x="695" y="284"/>
                  </a:cubicBezTo>
                  <a:cubicBezTo>
                    <a:pt x="695" y="285"/>
                    <a:pt x="694" y="285"/>
                    <a:pt x="693" y="285"/>
                  </a:cubicBezTo>
                  <a:cubicBezTo>
                    <a:pt x="694" y="284"/>
                    <a:pt x="695" y="283"/>
                    <a:pt x="696" y="282"/>
                  </a:cubicBezTo>
                  <a:cubicBezTo>
                    <a:pt x="696" y="282"/>
                    <a:pt x="697" y="282"/>
                    <a:pt x="697" y="282"/>
                  </a:cubicBezTo>
                  <a:cubicBezTo>
                    <a:pt x="698" y="281"/>
                    <a:pt x="697" y="279"/>
                    <a:pt x="696" y="280"/>
                  </a:cubicBezTo>
                  <a:cubicBezTo>
                    <a:pt x="695" y="280"/>
                    <a:pt x="695" y="281"/>
                    <a:pt x="695" y="281"/>
                  </a:cubicBezTo>
                  <a:cubicBezTo>
                    <a:pt x="695" y="281"/>
                    <a:pt x="695" y="281"/>
                    <a:pt x="695" y="281"/>
                  </a:cubicBezTo>
                  <a:cubicBezTo>
                    <a:pt x="695" y="281"/>
                    <a:pt x="694" y="282"/>
                    <a:pt x="694" y="282"/>
                  </a:cubicBezTo>
                  <a:cubicBezTo>
                    <a:pt x="694" y="279"/>
                    <a:pt x="693" y="279"/>
                    <a:pt x="691" y="280"/>
                  </a:cubicBezTo>
                  <a:cubicBezTo>
                    <a:pt x="689" y="279"/>
                    <a:pt x="692" y="275"/>
                    <a:pt x="687" y="277"/>
                  </a:cubicBezTo>
                  <a:cubicBezTo>
                    <a:pt x="687" y="277"/>
                    <a:pt x="687" y="277"/>
                    <a:pt x="687" y="277"/>
                  </a:cubicBezTo>
                  <a:cubicBezTo>
                    <a:pt x="686" y="277"/>
                    <a:pt x="688" y="279"/>
                    <a:pt x="688" y="279"/>
                  </a:cubicBezTo>
                  <a:cubicBezTo>
                    <a:pt x="688" y="279"/>
                    <a:pt x="688" y="279"/>
                    <a:pt x="688" y="279"/>
                  </a:cubicBezTo>
                  <a:cubicBezTo>
                    <a:pt x="687" y="280"/>
                    <a:pt x="687" y="281"/>
                    <a:pt x="687" y="281"/>
                  </a:cubicBezTo>
                  <a:cubicBezTo>
                    <a:pt x="687" y="281"/>
                    <a:pt x="687" y="281"/>
                    <a:pt x="687" y="280"/>
                  </a:cubicBezTo>
                  <a:cubicBezTo>
                    <a:pt x="687" y="280"/>
                    <a:pt x="687" y="280"/>
                    <a:pt x="687" y="280"/>
                  </a:cubicBezTo>
                  <a:cubicBezTo>
                    <a:pt x="687" y="279"/>
                    <a:pt x="686" y="278"/>
                    <a:pt x="685" y="278"/>
                  </a:cubicBezTo>
                  <a:cubicBezTo>
                    <a:pt x="685" y="278"/>
                    <a:pt x="685" y="278"/>
                    <a:pt x="685" y="278"/>
                  </a:cubicBezTo>
                  <a:cubicBezTo>
                    <a:pt x="685" y="279"/>
                    <a:pt x="686" y="285"/>
                    <a:pt x="686" y="285"/>
                  </a:cubicBezTo>
                  <a:cubicBezTo>
                    <a:pt x="685" y="285"/>
                    <a:pt x="685" y="285"/>
                    <a:pt x="685" y="286"/>
                  </a:cubicBezTo>
                  <a:cubicBezTo>
                    <a:pt x="684" y="284"/>
                    <a:pt x="685" y="282"/>
                    <a:pt x="684" y="280"/>
                  </a:cubicBezTo>
                  <a:cubicBezTo>
                    <a:pt x="684" y="280"/>
                    <a:pt x="684" y="280"/>
                    <a:pt x="684" y="280"/>
                  </a:cubicBezTo>
                  <a:cubicBezTo>
                    <a:pt x="684" y="279"/>
                    <a:pt x="684" y="275"/>
                    <a:pt x="682" y="276"/>
                  </a:cubicBezTo>
                  <a:cubicBezTo>
                    <a:pt x="682" y="276"/>
                    <a:pt x="682" y="276"/>
                    <a:pt x="682" y="276"/>
                  </a:cubicBezTo>
                  <a:cubicBezTo>
                    <a:pt x="682" y="277"/>
                    <a:pt x="681" y="277"/>
                    <a:pt x="681" y="277"/>
                  </a:cubicBezTo>
                  <a:cubicBezTo>
                    <a:pt x="680" y="277"/>
                    <a:pt x="680" y="278"/>
                    <a:pt x="680" y="278"/>
                  </a:cubicBezTo>
                  <a:cubicBezTo>
                    <a:pt x="679" y="278"/>
                    <a:pt x="679" y="278"/>
                    <a:pt x="679" y="277"/>
                  </a:cubicBezTo>
                  <a:cubicBezTo>
                    <a:pt x="678" y="276"/>
                    <a:pt x="671" y="269"/>
                    <a:pt x="670" y="270"/>
                  </a:cubicBezTo>
                  <a:cubicBezTo>
                    <a:pt x="669" y="270"/>
                    <a:pt x="668" y="272"/>
                    <a:pt x="668" y="273"/>
                  </a:cubicBezTo>
                  <a:cubicBezTo>
                    <a:pt x="667" y="273"/>
                    <a:pt x="667" y="274"/>
                    <a:pt x="667" y="274"/>
                  </a:cubicBezTo>
                  <a:cubicBezTo>
                    <a:pt x="666" y="274"/>
                    <a:pt x="667" y="274"/>
                    <a:pt x="666" y="273"/>
                  </a:cubicBezTo>
                  <a:cubicBezTo>
                    <a:pt x="666" y="273"/>
                    <a:pt x="664" y="273"/>
                    <a:pt x="664" y="273"/>
                  </a:cubicBezTo>
                  <a:cubicBezTo>
                    <a:pt x="664" y="273"/>
                    <a:pt x="664" y="273"/>
                    <a:pt x="664" y="273"/>
                  </a:cubicBezTo>
                  <a:cubicBezTo>
                    <a:pt x="663" y="274"/>
                    <a:pt x="663" y="278"/>
                    <a:pt x="663" y="279"/>
                  </a:cubicBezTo>
                  <a:cubicBezTo>
                    <a:pt x="663" y="280"/>
                    <a:pt x="664" y="283"/>
                    <a:pt x="665" y="284"/>
                  </a:cubicBezTo>
                  <a:cubicBezTo>
                    <a:pt x="665" y="285"/>
                    <a:pt x="665" y="286"/>
                    <a:pt x="664" y="286"/>
                  </a:cubicBezTo>
                  <a:cubicBezTo>
                    <a:pt x="664" y="286"/>
                    <a:pt x="664" y="286"/>
                    <a:pt x="664" y="286"/>
                  </a:cubicBezTo>
                  <a:cubicBezTo>
                    <a:pt x="662" y="287"/>
                    <a:pt x="664" y="289"/>
                    <a:pt x="663" y="290"/>
                  </a:cubicBezTo>
                  <a:cubicBezTo>
                    <a:pt x="663" y="290"/>
                    <a:pt x="663" y="290"/>
                    <a:pt x="663" y="290"/>
                  </a:cubicBezTo>
                  <a:cubicBezTo>
                    <a:pt x="662" y="291"/>
                    <a:pt x="659" y="289"/>
                    <a:pt x="659" y="288"/>
                  </a:cubicBezTo>
                  <a:cubicBezTo>
                    <a:pt x="658" y="287"/>
                    <a:pt x="658" y="288"/>
                    <a:pt x="658" y="289"/>
                  </a:cubicBezTo>
                  <a:cubicBezTo>
                    <a:pt x="659" y="290"/>
                    <a:pt x="661" y="291"/>
                    <a:pt x="662" y="291"/>
                  </a:cubicBezTo>
                  <a:cubicBezTo>
                    <a:pt x="662" y="293"/>
                    <a:pt x="663" y="292"/>
                    <a:pt x="664" y="293"/>
                  </a:cubicBezTo>
                  <a:cubicBezTo>
                    <a:pt x="664" y="293"/>
                    <a:pt x="664" y="293"/>
                    <a:pt x="664" y="293"/>
                  </a:cubicBezTo>
                  <a:cubicBezTo>
                    <a:pt x="663" y="294"/>
                    <a:pt x="664" y="295"/>
                    <a:pt x="665" y="294"/>
                  </a:cubicBezTo>
                  <a:cubicBezTo>
                    <a:pt x="665" y="294"/>
                    <a:pt x="665" y="294"/>
                    <a:pt x="665" y="294"/>
                  </a:cubicBezTo>
                  <a:cubicBezTo>
                    <a:pt x="665" y="294"/>
                    <a:pt x="664" y="294"/>
                    <a:pt x="664" y="293"/>
                  </a:cubicBezTo>
                  <a:cubicBezTo>
                    <a:pt x="666" y="294"/>
                    <a:pt x="668" y="293"/>
                    <a:pt x="669" y="295"/>
                  </a:cubicBezTo>
                  <a:cubicBezTo>
                    <a:pt x="668" y="296"/>
                    <a:pt x="668" y="295"/>
                    <a:pt x="667" y="295"/>
                  </a:cubicBezTo>
                  <a:cubicBezTo>
                    <a:pt x="664" y="295"/>
                    <a:pt x="663" y="295"/>
                    <a:pt x="661" y="293"/>
                  </a:cubicBezTo>
                  <a:cubicBezTo>
                    <a:pt x="661" y="293"/>
                    <a:pt x="661" y="293"/>
                    <a:pt x="661" y="293"/>
                  </a:cubicBezTo>
                  <a:cubicBezTo>
                    <a:pt x="657" y="293"/>
                    <a:pt x="654" y="289"/>
                    <a:pt x="650" y="289"/>
                  </a:cubicBezTo>
                  <a:cubicBezTo>
                    <a:pt x="649" y="290"/>
                    <a:pt x="648" y="290"/>
                    <a:pt x="647" y="290"/>
                  </a:cubicBezTo>
                  <a:cubicBezTo>
                    <a:pt x="646" y="290"/>
                    <a:pt x="646" y="290"/>
                    <a:pt x="645" y="289"/>
                  </a:cubicBezTo>
                  <a:cubicBezTo>
                    <a:pt x="644" y="289"/>
                    <a:pt x="640" y="289"/>
                    <a:pt x="639" y="288"/>
                  </a:cubicBezTo>
                  <a:cubicBezTo>
                    <a:pt x="639" y="288"/>
                    <a:pt x="640" y="288"/>
                    <a:pt x="640" y="288"/>
                  </a:cubicBezTo>
                  <a:cubicBezTo>
                    <a:pt x="641" y="287"/>
                    <a:pt x="641" y="289"/>
                    <a:pt x="642" y="288"/>
                  </a:cubicBezTo>
                  <a:cubicBezTo>
                    <a:pt x="642" y="288"/>
                    <a:pt x="642" y="288"/>
                    <a:pt x="642" y="288"/>
                  </a:cubicBezTo>
                  <a:cubicBezTo>
                    <a:pt x="644" y="286"/>
                    <a:pt x="639" y="283"/>
                    <a:pt x="638" y="284"/>
                  </a:cubicBezTo>
                  <a:cubicBezTo>
                    <a:pt x="636" y="285"/>
                    <a:pt x="638" y="286"/>
                    <a:pt x="638" y="287"/>
                  </a:cubicBezTo>
                  <a:cubicBezTo>
                    <a:pt x="638" y="287"/>
                    <a:pt x="638" y="287"/>
                    <a:pt x="638" y="287"/>
                  </a:cubicBezTo>
                  <a:cubicBezTo>
                    <a:pt x="636" y="287"/>
                    <a:pt x="632" y="286"/>
                    <a:pt x="631" y="284"/>
                  </a:cubicBezTo>
                  <a:cubicBezTo>
                    <a:pt x="630" y="283"/>
                    <a:pt x="628" y="280"/>
                    <a:pt x="630" y="278"/>
                  </a:cubicBezTo>
                  <a:cubicBezTo>
                    <a:pt x="630" y="278"/>
                    <a:pt x="631" y="278"/>
                    <a:pt x="631" y="278"/>
                  </a:cubicBezTo>
                  <a:cubicBezTo>
                    <a:pt x="631" y="278"/>
                    <a:pt x="632" y="278"/>
                    <a:pt x="632" y="278"/>
                  </a:cubicBezTo>
                  <a:cubicBezTo>
                    <a:pt x="633" y="277"/>
                    <a:pt x="632" y="276"/>
                    <a:pt x="631" y="276"/>
                  </a:cubicBezTo>
                  <a:cubicBezTo>
                    <a:pt x="630" y="275"/>
                    <a:pt x="626" y="275"/>
                    <a:pt x="625" y="275"/>
                  </a:cubicBezTo>
                  <a:cubicBezTo>
                    <a:pt x="623" y="275"/>
                    <a:pt x="622" y="275"/>
                    <a:pt x="621" y="274"/>
                  </a:cubicBezTo>
                  <a:cubicBezTo>
                    <a:pt x="619" y="273"/>
                    <a:pt x="618" y="273"/>
                    <a:pt x="616" y="273"/>
                  </a:cubicBezTo>
                  <a:cubicBezTo>
                    <a:pt x="613" y="273"/>
                    <a:pt x="611" y="271"/>
                    <a:pt x="608" y="273"/>
                  </a:cubicBezTo>
                  <a:cubicBezTo>
                    <a:pt x="606" y="274"/>
                    <a:pt x="606" y="274"/>
                    <a:pt x="604" y="275"/>
                  </a:cubicBezTo>
                  <a:cubicBezTo>
                    <a:pt x="602" y="275"/>
                    <a:pt x="600" y="275"/>
                    <a:pt x="599" y="276"/>
                  </a:cubicBezTo>
                  <a:cubicBezTo>
                    <a:pt x="598" y="276"/>
                    <a:pt x="598" y="276"/>
                    <a:pt x="598" y="276"/>
                  </a:cubicBezTo>
                  <a:cubicBezTo>
                    <a:pt x="596" y="278"/>
                    <a:pt x="598" y="279"/>
                    <a:pt x="599" y="280"/>
                  </a:cubicBezTo>
                  <a:cubicBezTo>
                    <a:pt x="600" y="281"/>
                    <a:pt x="600" y="281"/>
                    <a:pt x="601" y="281"/>
                  </a:cubicBezTo>
                  <a:cubicBezTo>
                    <a:pt x="600" y="281"/>
                    <a:pt x="600" y="281"/>
                    <a:pt x="599" y="281"/>
                  </a:cubicBezTo>
                  <a:cubicBezTo>
                    <a:pt x="597" y="282"/>
                    <a:pt x="597" y="284"/>
                    <a:pt x="597" y="285"/>
                  </a:cubicBezTo>
                  <a:cubicBezTo>
                    <a:pt x="596" y="285"/>
                    <a:pt x="596" y="284"/>
                    <a:pt x="596" y="284"/>
                  </a:cubicBezTo>
                  <a:cubicBezTo>
                    <a:pt x="595" y="283"/>
                    <a:pt x="594" y="284"/>
                    <a:pt x="593" y="283"/>
                  </a:cubicBezTo>
                  <a:cubicBezTo>
                    <a:pt x="593" y="283"/>
                    <a:pt x="593" y="283"/>
                    <a:pt x="594" y="283"/>
                  </a:cubicBezTo>
                  <a:cubicBezTo>
                    <a:pt x="594" y="283"/>
                    <a:pt x="595" y="283"/>
                    <a:pt x="596" y="283"/>
                  </a:cubicBezTo>
                  <a:cubicBezTo>
                    <a:pt x="598" y="281"/>
                    <a:pt x="596" y="281"/>
                    <a:pt x="595" y="280"/>
                  </a:cubicBezTo>
                  <a:cubicBezTo>
                    <a:pt x="594" y="278"/>
                    <a:pt x="595" y="277"/>
                    <a:pt x="595" y="275"/>
                  </a:cubicBezTo>
                  <a:cubicBezTo>
                    <a:pt x="596" y="274"/>
                    <a:pt x="594" y="265"/>
                    <a:pt x="592" y="267"/>
                  </a:cubicBezTo>
                  <a:cubicBezTo>
                    <a:pt x="592" y="267"/>
                    <a:pt x="593" y="270"/>
                    <a:pt x="592" y="271"/>
                  </a:cubicBezTo>
                  <a:cubicBezTo>
                    <a:pt x="591" y="272"/>
                    <a:pt x="587" y="272"/>
                    <a:pt x="585" y="271"/>
                  </a:cubicBezTo>
                  <a:cubicBezTo>
                    <a:pt x="583" y="271"/>
                    <a:pt x="579" y="267"/>
                    <a:pt x="581" y="265"/>
                  </a:cubicBezTo>
                  <a:cubicBezTo>
                    <a:pt x="582" y="265"/>
                    <a:pt x="582" y="265"/>
                    <a:pt x="582" y="265"/>
                  </a:cubicBezTo>
                  <a:cubicBezTo>
                    <a:pt x="583" y="265"/>
                    <a:pt x="583" y="264"/>
                    <a:pt x="583" y="264"/>
                  </a:cubicBezTo>
                  <a:cubicBezTo>
                    <a:pt x="583" y="264"/>
                    <a:pt x="583" y="264"/>
                    <a:pt x="583" y="264"/>
                  </a:cubicBezTo>
                  <a:cubicBezTo>
                    <a:pt x="582" y="264"/>
                    <a:pt x="581" y="264"/>
                    <a:pt x="580" y="265"/>
                  </a:cubicBezTo>
                  <a:cubicBezTo>
                    <a:pt x="580" y="265"/>
                    <a:pt x="580" y="265"/>
                    <a:pt x="580" y="265"/>
                  </a:cubicBezTo>
                  <a:cubicBezTo>
                    <a:pt x="580" y="266"/>
                    <a:pt x="580" y="266"/>
                    <a:pt x="579" y="267"/>
                  </a:cubicBezTo>
                  <a:cubicBezTo>
                    <a:pt x="578" y="268"/>
                    <a:pt x="575" y="263"/>
                    <a:pt x="572" y="265"/>
                  </a:cubicBezTo>
                  <a:cubicBezTo>
                    <a:pt x="572" y="265"/>
                    <a:pt x="569" y="270"/>
                    <a:pt x="570" y="271"/>
                  </a:cubicBezTo>
                  <a:cubicBezTo>
                    <a:pt x="570" y="273"/>
                    <a:pt x="574" y="272"/>
                    <a:pt x="576" y="271"/>
                  </a:cubicBezTo>
                  <a:cubicBezTo>
                    <a:pt x="576" y="271"/>
                    <a:pt x="577" y="271"/>
                    <a:pt x="577" y="270"/>
                  </a:cubicBezTo>
                  <a:cubicBezTo>
                    <a:pt x="578" y="269"/>
                    <a:pt x="579" y="272"/>
                    <a:pt x="578" y="273"/>
                  </a:cubicBezTo>
                  <a:cubicBezTo>
                    <a:pt x="578" y="273"/>
                    <a:pt x="578" y="273"/>
                    <a:pt x="578" y="273"/>
                  </a:cubicBezTo>
                  <a:cubicBezTo>
                    <a:pt x="578" y="273"/>
                    <a:pt x="577" y="273"/>
                    <a:pt x="577" y="273"/>
                  </a:cubicBezTo>
                  <a:cubicBezTo>
                    <a:pt x="574" y="274"/>
                    <a:pt x="574" y="277"/>
                    <a:pt x="572" y="278"/>
                  </a:cubicBezTo>
                  <a:cubicBezTo>
                    <a:pt x="570" y="279"/>
                    <a:pt x="569" y="277"/>
                    <a:pt x="568" y="276"/>
                  </a:cubicBezTo>
                  <a:cubicBezTo>
                    <a:pt x="567" y="277"/>
                    <a:pt x="568" y="278"/>
                    <a:pt x="568" y="279"/>
                  </a:cubicBezTo>
                  <a:cubicBezTo>
                    <a:pt x="567" y="281"/>
                    <a:pt x="563" y="281"/>
                    <a:pt x="561" y="282"/>
                  </a:cubicBezTo>
                  <a:cubicBezTo>
                    <a:pt x="561" y="282"/>
                    <a:pt x="561" y="282"/>
                    <a:pt x="561" y="282"/>
                  </a:cubicBezTo>
                  <a:cubicBezTo>
                    <a:pt x="561" y="282"/>
                    <a:pt x="561" y="282"/>
                    <a:pt x="561" y="282"/>
                  </a:cubicBezTo>
                  <a:cubicBezTo>
                    <a:pt x="561" y="282"/>
                    <a:pt x="561" y="282"/>
                    <a:pt x="561" y="282"/>
                  </a:cubicBezTo>
                  <a:cubicBezTo>
                    <a:pt x="561" y="282"/>
                    <a:pt x="561" y="282"/>
                    <a:pt x="561" y="282"/>
                  </a:cubicBezTo>
                  <a:cubicBezTo>
                    <a:pt x="561" y="283"/>
                    <a:pt x="562" y="283"/>
                    <a:pt x="562" y="283"/>
                  </a:cubicBezTo>
                  <a:cubicBezTo>
                    <a:pt x="562" y="283"/>
                    <a:pt x="562" y="283"/>
                    <a:pt x="562" y="284"/>
                  </a:cubicBezTo>
                  <a:cubicBezTo>
                    <a:pt x="561" y="284"/>
                    <a:pt x="560" y="283"/>
                    <a:pt x="559" y="284"/>
                  </a:cubicBezTo>
                  <a:cubicBezTo>
                    <a:pt x="557" y="285"/>
                    <a:pt x="556" y="284"/>
                    <a:pt x="554" y="284"/>
                  </a:cubicBezTo>
                  <a:cubicBezTo>
                    <a:pt x="553" y="285"/>
                    <a:pt x="552" y="285"/>
                    <a:pt x="551" y="285"/>
                  </a:cubicBezTo>
                  <a:cubicBezTo>
                    <a:pt x="550" y="286"/>
                    <a:pt x="548" y="284"/>
                    <a:pt x="548" y="284"/>
                  </a:cubicBezTo>
                  <a:cubicBezTo>
                    <a:pt x="548" y="284"/>
                    <a:pt x="548" y="285"/>
                    <a:pt x="548" y="285"/>
                  </a:cubicBezTo>
                  <a:cubicBezTo>
                    <a:pt x="547" y="286"/>
                    <a:pt x="547" y="288"/>
                    <a:pt x="548" y="289"/>
                  </a:cubicBezTo>
                  <a:cubicBezTo>
                    <a:pt x="549" y="291"/>
                    <a:pt x="551" y="290"/>
                    <a:pt x="551" y="292"/>
                  </a:cubicBezTo>
                  <a:cubicBezTo>
                    <a:pt x="549" y="292"/>
                    <a:pt x="547" y="289"/>
                    <a:pt x="546" y="291"/>
                  </a:cubicBezTo>
                  <a:cubicBezTo>
                    <a:pt x="544" y="292"/>
                    <a:pt x="544" y="295"/>
                    <a:pt x="541" y="294"/>
                  </a:cubicBezTo>
                  <a:cubicBezTo>
                    <a:pt x="541" y="294"/>
                    <a:pt x="540" y="294"/>
                    <a:pt x="540" y="294"/>
                  </a:cubicBezTo>
                  <a:cubicBezTo>
                    <a:pt x="539" y="295"/>
                    <a:pt x="537" y="298"/>
                    <a:pt x="537" y="299"/>
                  </a:cubicBezTo>
                  <a:cubicBezTo>
                    <a:pt x="537" y="297"/>
                    <a:pt x="536" y="298"/>
                    <a:pt x="535" y="298"/>
                  </a:cubicBezTo>
                  <a:cubicBezTo>
                    <a:pt x="535" y="298"/>
                    <a:pt x="535" y="298"/>
                    <a:pt x="534" y="299"/>
                  </a:cubicBezTo>
                  <a:cubicBezTo>
                    <a:pt x="534" y="299"/>
                    <a:pt x="535" y="300"/>
                    <a:pt x="535" y="299"/>
                  </a:cubicBezTo>
                  <a:cubicBezTo>
                    <a:pt x="535" y="299"/>
                    <a:pt x="536" y="299"/>
                    <a:pt x="536" y="299"/>
                  </a:cubicBezTo>
                  <a:cubicBezTo>
                    <a:pt x="536" y="299"/>
                    <a:pt x="536" y="299"/>
                    <a:pt x="536" y="299"/>
                  </a:cubicBezTo>
                  <a:cubicBezTo>
                    <a:pt x="536" y="299"/>
                    <a:pt x="536" y="300"/>
                    <a:pt x="536" y="300"/>
                  </a:cubicBezTo>
                  <a:cubicBezTo>
                    <a:pt x="536" y="300"/>
                    <a:pt x="530" y="300"/>
                    <a:pt x="533" y="298"/>
                  </a:cubicBezTo>
                  <a:cubicBezTo>
                    <a:pt x="533" y="298"/>
                    <a:pt x="533" y="298"/>
                    <a:pt x="533" y="298"/>
                  </a:cubicBezTo>
                  <a:cubicBezTo>
                    <a:pt x="534" y="298"/>
                    <a:pt x="535" y="297"/>
                    <a:pt x="536" y="296"/>
                  </a:cubicBezTo>
                  <a:cubicBezTo>
                    <a:pt x="536" y="296"/>
                    <a:pt x="536" y="296"/>
                    <a:pt x="537" y="296"/>
                  </a:cubicBezTo>
                  <a:cubicBezTo>
                    <a:pt x="537" y="295"/>
                    <a:pt x="537" y="294"/>
                    <a:pt x="538" y="294"/>
                  </a:cubicBezTo>
                  <a:cubicBezTo>
                    <a:pt x="539" y="293"/>
                    <a:pt x="540" y="294"/>
                    <a:pt x="542" y="293"/>
                  </a:cubicBezTo>
                  <a:cubicBezTo>
                    <a:pt x="543" y="293"/>
                    <a:pt x="543" y="292"/>
                    <a:pt x="543" y="291"/>
                  </a:cubicBezTo>
                  <a:cubicBezTo>
                    <a:pt x="543" y="291"/>
                    <a:pt x="543" y="291"/>
                    <a:pt x="544" y="291"/>
                  </a:cubicBezTo>
                  <a:cubicBezTo>
                    <a:pt x="544" y="291"/>
                    <a:pt x="544" y="291"/>
                    <a:pt x="544" y="291"/>
                  </a:cubicBezTo>
                  <a:cubicBezTo>
                    <a:pt x="545" y="290"/>
                    <a:pt x="545" y="289"/>
                    <a:pt x="545" y="288"/>
                  </a:cubicBezTo>
                  <a:cubicBezTo>
                    <a:pt x="545" y="286"/>
                    <a:pt x="546" y="285"/>
                    <a:pt x="546" y="284"/>
                  </a:cubicBezTo>
                  <a:cubicBezTo>
                    <a:pt x="546" y="284"/>
                    <a:pt x="546" y="283"/>
                    <a:pt x="546" y="283"/>
                  </a:cubicBezTo>
                  <a:cubicBezTo>
                    <a:pt x="547" y="283"/>
                    <a:pt x="547" y="282"/>
                    <a:pt x="547" y="281"/>
                  </a:cubicBezTo>
                  <a:cubicBezTo>
                    <a:pt x="548" y="281"/>
                    <a:pt x="550" y="282"/>
                    <a:pt x="551" y="281"/>
                  </a:cubicBezTo>
                  <a:cubicBezTo>
                    <a:pt x="551" y="281"/>
                    <a:pt x="552" y="278"/>
                    <a:pt x="552" y="277"/>
                  </a:cubicBezTo>
                  <a:cubicBezTo>
                    <a:pt x="553" y="276"/>
                    <a:pt x="554" y="276"/>
                    <a:pt x="552" y="275"/>
                  </a:cubicBezTo>
                  <a:cubicBezTo>
                    <a:pt x="552" y="275"/>
                    <a:pt x="553" y="275"/>
                    <a:pt x="553" y="274"/>
                  </a:cubicBezTo>
                  <a:cubicBezTo>
                    <a:pt x="553" y="274"/>
                    <a:pt x="553" y="274"/>
                    <a:pt x="553" y="274"/>
                  </a:cubicBezTo>
                  <a:cubicBezTo>
                    <a:pt x="553" y="274"/>
                    <a:pt x="554" y="274"/>
                    <a:pt x="554" y="274"/>
                  </a:cubicBezTo>
                  <a:cubicBezTo>
                    <a:pt x="556" y="274"/>
                    <a:pt x="560" y="273"/>
                    <a:pt x="561" y="271"/>
                  </a:cubicBezTo>
                  <a:cubicBezTo>
                    <a:pt x="563" y="270"/>
                    <a:pt x="564" y="267"/>
                    <a:pt x="565" y="265"/>
                  </a:cubicBezTo>
                  <a:cubicBezTo>
                    <a:pt x="567" y="263"/>
                    <a:pt x="569" y="263"/>
                    <a:pt x="571" y="261"/>
                  </a:cubicBezTo>
                  <a:cubicBezTo>
                    <a:pt x="571" y="261"/>
                    <a:pt x="572" y="260"/>
                    <a:pt x="572" y="259"/>
                  </a:cubicBezTo>
                  <a:cubicBezTo>
                    <a:pt x="572" y="257"/>
                    <a:pt x="571" y="258"/>
                    <a:pt x="570" y="257"/>
                  </a:cubicBezTo>
                  <a:cubicBezTo>
                    <a:pt x="572" y="255"/>
                    <a:pt x="576" y="256"/>
                    <a:pt x="575" y="252"/>
                  </a:cubicBezTo>
                  <a:cubicBezTo>
                    <a:pt x="579" y="252"/>
                    <a:pt x="579" y="250"/>
                    <a:pt x="582" y="248"/>
                  </a:cubicBezTo>
                  <a:cubicBezTo>
                    <a:pt x="584" y="247"/>
                    <a:pt x="586" y="248"/>
                    <a:pt x="586" y="245"/>
                  </a:cubicBezTo>
                  <a:cubicBezTo>
                    <a:pt x="587" y="242"/>
                    <a:pt x="591" y="242"/>
                    <a:pt x="593" y="239"/>
                  </a:cubicBezTo>
                  <a:cubicBezTo>
                    <a:pt x="594" y="238"/>
                    <a:pt x="595" y="236"/>
                    <a:pt x="596" y="234"/>
                  </a:cubicBezTo>
                  <a:cubicBezTo>
                    <a:pt x="597" y="232"/>
                    <a:pt x="597" y="231"/>
                    <a:pt x="597" y="229"/>
                  </a:cubicBezTo>
                  <a:cubicBezTo>
                    <a:pt x="598" y="228"/>
                    <a:pt x="598" y="228"/>
                    <a:pt x="598" y="227"/>
                  </a:cubicBezTo>
                  <a:cubicBezTo>
                    <a:pt x="597" y="226"/>
                    <a:pt x="596" y="226"/>
                    <a:pt x="596" y="225"/>
                  </a:cubicBezTo>
                  <a:cubicBezTo>
                    <a:pt x="595" y="225"/>
                    <a:pt x="595" y="221"/>
                    <a:pt x="594" y="222"/>
                  </a:cubicBezTo>
                  <a:cubicBezTo>
                    <a:pt x="593" y="223"/>
                    <a:pt x="593" y="224"/>
                    <a:pt x="593" y="225"/>
                  </a:cubicBezTo>
                  <a:cubicBezTo>
                    <a:pt x="593" y="225"/>
                    <a:pt x="593" y="225"/>
                    <a:pt x="592" y="225"/>
                  </a:cubicBezTo>
                  <a:cubicBezTo>
                    <a:pt x="591" y="225"/>
                    <a:pt x="592" y="222"/>
                    <a:pt x="592" y="221"/>
                  </a:cubicBezTo>
                  <a:cubicBezTo>
                    <a:pt x="592" y="219"/>
                    <a:pt x="591" y="219"/>
                    <a:pt x="589" y="218"/>
                  </a:cubicBezTo>
                  <a:cubicBezTo>
                    <a:pt x="589" y="218"/>
                    <a:pt x="589" y="217"/>
                    <a:pt x="589" y="216"/>
                  </a:cubicBezTo>
                  <a:cubicBezTo>
                    <a:pt x="589" y="217"/>
                    <a:pt x="590" y="217"/>
                    <a:pt x="590" y="217"/>
                  </a:cubicBezTo>
                  <a:cubicBezTo>
                    <a:pt x="591" y="218"/>
                    <a:pt x="592" y="219"/>
                    <a:pt x="593" y="220"/>
                  </a:cubicBezTo>
                  <a:cubicBezTo>
                    <a:pt x="594" y="220"/>
                    <a:pt x="596" y="221"/>
                    <a:pt x="596" y="222"/>
                  </a:cubicBezTo>
                  <a:cubicBezTo>
                    <a:pt x="598" y="223"/>
                    <a:pt x="596" y="222"/>
                    <a:pt x="597" y="224"/>
                  </a:cubicBezTo>
                  <a:cubicBezTo>
                    <a:pt x="597" y="224"/>
                    <a:pt x="596" y="226"/>
                    <a:pt x="597" y="225"/>
                  </a:cubicBezTo>
                  <a:cubicBezTo>
                    <a:pt x="598" y="224"/>
                    <a:pt x="599" y="220"/>
                    <a:pt x="599" y="218"/>
                  </a:cubicBezTo>
                  <a:cubicBezTo>
                    <a:pt x="599" y="216"/>
                    <a:pt x="598" y="216"/>
                    <a:pt x="597" y="213"/>
                  </a:cubicBezTo>
                  <a:cubicBezTo>
                    <a:pt x="596" y="211"/>
                    <a:pt x="597" y="209"/>
                    <a:pt x="596" y="207"/>
                  </a:cubicBezTo>
                  <a:cubicBezTo>
                    <a:pt x="595" y="206"/>
                    <a:pt x="594" y="204"/>
                    <a:pt x="593" y="205"/>
                  </a:cubicBezTo>
                  <a:cubicBezTo>
                    <a:pt x="592" y="206"/>
                    <a:pt x="595" y="207"/>
                    <a:pt x="593" y="208"/>
                  </a:cubicBezTo>
                  <a:cubicBezTo>
                    <a:pt x="593" y="208"/>
                    <a:pt x="593" y="209"/>
                    <a:pt x="593" y="209"/>
                  </a:cubicBezTo>
                  <a:cubicBezTo>
                    <a:pt x="593" y="209"/>
                    <a:pt x="593" y="209"/>
                    <a:pt x="593" y="209"/>
                  </a:cubicBezTo>
                  <a:cubicBezTo>
                    <a:pt x="592" y="209"/>
                    <a:pt x="594" y="210"/>
                    <a:pt x="593" y="211"/>
                  </a:cubicBezTo>
                  <a:cubicBezTo>
                    <a:pt x="592" y="211"/>
                    <a:pt x="591" y="212"/>
                    <a:pt x="591" y="211"/>
                  </a:cubicBezTo>
                  <a:cubicBezTo>
                    <a:pt x="593" y="209"/>
                    <a:pt x="591" y="209"/>
                    <a:pt x="591" y="207"/>
                  </a:cubicBezTo>
                  <a:cubicBezTo>
                    <a:pt x="590" y="206"/>
                    <a:pt x="591" y="206"/>
                    <a:pt x="591" y="205"/>
                  </a:cubicBezTo>
                  <a:cubicBezTo>
                    <a:pt x="591" y="204"/>
                    <a:pt x="591" y="203"/>
                    <a:pt x="591" y="202"/>
                  </a:cubicBezTo>
                  <a:cubicBezTo>
                    <a:pt x="591" y="200"/>
                    <a:pt x="590" y="192"/>
                    <a:pt x="586" y="195"/>
                  </a:cubicBezTo>
                  <a:cubicBezTo>
                    <a:pt x="584" y="195"/>
                    <a:pt x="584" y="192"/>
                    <a:pt x="582" y="191"/>
                  </a:cubicBezTo>
                  <a:cubicBezTo>
                    <a:pt x="580" y="191"/>
                    <a:pt x="577" y="191"/>
                    <a:pt x="576" y="191"/>
                  </a:cubicBezTo>
                  <a:cubicBezTo>
                    <a:pt x="573" y="192"/>
                    <a:pt x="573" y="192"/>
                    <a:pt x="570" y="192"/>
                  </a:cubicBezTo>
                  <a:cubicBezTo>
                    <a:pt x="568" y="191"/>
                    <a:pt x="566" y="192"/>
                    <a:pt x="564" y="192"/>
                  </a:cubicBezTo>
                  <a:cubicBezTo>
                    <a:pt x="563" y="193"/>
                    <a:pt x="561" y="190"/>
                    <a:pt x="560" y="191"/>
                  </a:cubicBezTo>
                  <a:cubicBezTo>
                    <a:pt x="558" y="193"/>
                    <a:pt x="560" y="196"/>
                    <a:pt x="558" y="197"/>
                  </a:cubicBezTo>
                  <a:cubicBezTo>
                    <a:pt x="557" y="198"/>
                    <a:pt x="555" y="196"/>
                    <a:pt x="554" y="197"/>
                  </a:cubicBezTo>
                  <a:cubicBezTo>
                    <a:pt x="552" y="198"/>
                    <a:pt x="552" y="199"/>
                    <a:pt x="550" y="198"/>
                  </a:cubicBezTo>
                  <a:cubicBezTo>
                    <a:pt x="549" y="198"/>
                    <a:pt x="547" y="197"/>
                    <a:pt x="549" y="196"/>
                  </a:cubicBezTo>
                  <a:cubicBezTo>
                    <a:pt x="549" y="195"/>
                    <a:pt x="550" y="197"/>
                    <a:pt x="550" y="196"/>
                  </a:cubicBezTo>
                  <a:cubicBezTo>
                    <a:pt x="551" y="196"/>
                    <a:pt x="551" y="193"/>
                    <a:pt x="551" y="193"/>
                  </a:cubicBezTo>
                  <a:cubicBezTo>
                    <a:pt x="552" y="192"/>
                    <a:pt x="552" y="191"/>
                    <a:pt x="553" y="190"/>
                  </a:cubicBezTo>
                  <a:cubicBezTo>
                    <a:pt x="554" y="189"/>
                    <a:pt x="556" y="187"/>
                    <a:pt x="555" y="186"/>
                  </a:cubicBezTo>
                  <a:cubicBezTo>
                    <a:pt x="555" y="184"/>
                    <a:pt x="552" y="182"/>
                    <a:pt x="551" y="182"/>
                  </a:cubicBezTo>
                  <a:cubicBezTo>
                    <a:pt x="549" y="182"/>
                    <a:pt x="546" y="182"/>
                    <a:pt x="544" y="184"/>
                  </a:cubicBezTo>
                  <a:cubicBezTo>
                    <a:pt x="544" y="184"/>
                    <a:pt x="543" y="184"/>
                    <a:pt x="543" y="184"/>
                  </a:cubicBezTo>
                  <a:cubicBezTo>
                    <a:pt x="543" y="184"/>
                    <a:pt x="542" y="184"/>
                    <a:pt x="542" y="184"/>
                  </a:cubicBezTo>
                  <a:cubicBezTo>
                    <a:pt x="542" y="183"/>
                    <a:pt x="542" y="183"/>
                    <a:pt x="542" y="183"/>
                  </a:cubicBezTo>
                  <a:cubicBezTo>
                    <a:pt x="543" y="182"/>
                    <a:pt x="543" y="183"/>
                    <a:pt x="544" y="183"/>
                  </a:cubicBezTo>
                  <a:cubicBezTo>
                    <a:pt x="545" y="182"/>
                    <a:pt x="544" y="181"/>
                    <a:pt x="543" y="181"/>
                  </a:cubicBezTo>
                  <a:cubicBezTo>
                    <a:pt x="543" y="180"/>
                    <a:pt x="542" y="181"/>
                    <a:pt x="541" y="181"/>
                  </a:cubicBezTo>
                  <a:cubicBezTo>
                    <a:pt x="540" y="181"/>
                    <a:pt x="539" y="181"/>
                    <a:pt x="538" y="181"/>
                  </a:cubicBezTo>
                  <a:cubicBezTo>
                    <a:pt x="537" y="181"/>
                    <a:pt x="535" y="182"/>
                    <a:pt x="534" y="181"/>
                  </a:cubicBezTo>
                  <a:cubicBezTo>
                    <a:pt x="534" y="181"/>
                    <a:pt x="534" y="180"/>
                    <a:pt x="534" y="180"/>
                  </a:cubicBezTo>
                  <a:cubicBezTo>
                    <a:pt x="534" y="180"/>
                    <a:pt x="534" y="180"/>
                    <a:pt x="534" y="180"/>
                  </a:cubicBezTo>
                  <a:cubicBezTo>
                    <a:pt x="536" y="180"/>
                    <a:pt x="537" y="179"/>
                    <a:pt x="538" y="178"/>
                  </a:cubicBezTo>
                  <a:cubicBezTo>
                    <a:pt x="540" y="178"/>
                    <a:pt x="542" y="178"/>
                    <a:pt x="543" y="175"/>
                  </a:cubicBezTo>
                  <a:cubicBezTo>
                    <a:pt x="544" y="175"/>
                    <a:pt x="544" y="174"/>
                    <a:pt x="545" y="173"/>
                  </a:cubicBezTo>
                  <a:cubicBezTo>
                    <a:pt x="545" y="173"/>
                    <a:pt x="546" y="173"/>
                    <a:pt x="547" y="173"/>
                  </a:cubicBezTo>
                  <a:cubicBezTo>
                    <a:pt x="547" y="173"/>
                    <a:pt x="545" y="168"/>
                    <a:pt x="545" y="167"/>
                  </a:cubicBezTo>
                  <a:cubicBezTo>
                    <a:pt x="544" y="166"/>
                    <a:pt x="542" y="167"/>
                    <a:pt x="540" y="166"/>
                  </a:cubicBezTo>
                  <a:cubicBezTo>
                    <a:pt x="538" y="165"/>
                    <a:pt x="538" y="163"/>
                    <a:pt x="537" y="163"/>
                  </a:cubicBezTo>
                  <a:cubicBezTo>
                    <a:pt x="536" y="163"/>
                    <a:pt x="536" y="163"/>
                    <a:pt x="536" y="163"/>
                  </a:cubicBezTo>
                  <a:cubicBezTo>
                    <a:pt x="535" y="163"/>
                    <a:pt x="535" y="162"/>
                    <a:pt x="535" y="162"/>
                  </a:cubicBezTo>
                  <a:cubicBezTo>
                    <a:pt x="534" y="162"/>
                    <a:pt x="534" y="160"/>
                    <a:pt x="532" y="161"/>
                  </a:cubicBezTo>
                  <a:cubicBezTo>
                    <a:pt x="531" y="162"/>
                    <a:pt x="531" y="164"/>
                    <a:pt x="530" y="164"/>
                  </a:cubicBezTo>
                  <a:cubicBezTo>
                    <a:pt x="529" y="165"/>
                    <a:pt x="528" y="164"/>
                    <a:pt x="527" y="165"/>
                  </a:cubicBezTo>
                  <a:cubicBezTo>
                    <a:pt x="526" y="165"/>
                    <a:pt x="526" y="166"/>
                    <a:pt x="525" y="166"/>
                  </a:cubicBezTo>
                  <a:cubicBezTo>
                    <a:pt x="525" y="167"/>
                    <a:pt x="524" y="167"/>
                    <a:pt x="524" y="168"/>
                  </a:cubicBezTo>
                  <a:cubicBezTo>
                    <a:pt x="523" y="168"/>
                    <a:pt x="523" y="168"/>
                    <a:pt x="523" y="168"/>
                  </a:cubicBezTo>
                  <a:cubicBezTo>
                    <a:pt x="523" y="168"/>
                    <a:pt x="523" y="168"/>
                    <a:pt x="523" y="169"/>
                  </a:cubicBezTo>
                  <a:cubicBezTo>
                    <a:pt x="521" y="170"/>
                    <a:pt x="520" y="173"/>
                    <a:pt x="518" y="175"/>
                  </a:cubicBezTo>
                  <a:cubicBezTo>
                    <a:pt x="518" y="175"/>
                    <a:pt x="517" y="176"/>
                    <a:pt x="517" y="176"/>
                  </a:cubicBezTo>
                  <a:cubicBezTo>
                    <a:pt x="516" y="178"/>
                    <a:pt x="515" y="179"/>
                    <a:pt x="515" y="180"/>
                  </a:cubicBezTo>
                  <a:cubicBezTo>
                    <a:pt x="514" y="181"/>
                    <a:pt x="514" y="182"/>
                    <a:pt x="514" y="182"/>
                  </a:cubicBezTo>
                  <a:cubicBezTo>
                    <a:pt x="514" y="183"/>
                    <a:pt x="515" y="184"/>
                    <a:pt x="514" y="184"/>
                  </a:cubicBezTo>
                  <a:cubicBezTo>
                    <a:pt x="514" y="185"/>
                    <a:pt x="513" y="185"/>
                    <a:pt x="513" y="185"/>
                  </a:cubicBezTo>
                  <a:cubicBezTo>
                    <a:pt x="513" y="185"/>
                    <a:pt x="512" y="185"/>
                    <a:pt x="512" y="185"/>
                  </a:cubicBezTo>
                  <a:cubicBezTo>
                    <a:pt x="512" y="185"/>
                    <a:pt x="512" y="185"/>
                    <a:pt x="512" y="185"/>
                  </a:cubicBezTo>
                  <a:cubicBezTo>
                    <a:pt x="510" y="188"/>
                    <a:pt x="512" y="189"/>
                    <a:pt x="513" y="191"/>
                  </a:cubicBezTo>
                  <a:cubicBezTo>
                    <a:pt x="514" y="193"/>
                    <a:pt x="513" y="196"/>
                    <a:pt x="512" y="198"/>
                  </a:cubicBezTo>
                  <a:cubicBezTo>
                    <a:pt x="510" y="198"/>
                    <a:pt x="510" y="199"/>
                    <a:pt x="509" y="199"/>
                  </a:cubicBezTo>
                  <a:cubicBezTo>
                    <a:pt x="508" y="200"/>
                    <a:pt x="507" y="199"/>
                    <a:pt x="506" y="199"/>
                  </a:cubicBezTo>
                  <a:cubicBezTo>
                    <a:pt x="504" y="200"/>
                    <a:pt x="503" y="200"/>
                    <a:pt x="501" y="200"/>
                  </a:cubicBezTo>
                  <a:cubicBezTo>
                    <a:pt x="501" y="200"/>
                    <a:pt x="499" y="198"/>
                    <a:pt x="498" y="199"/>
                  </a:cubicBezTo>
                  <a:cubicBezTo>
                    <a:pt x="497" y="200"/>
                    <a:pt x="503" y="208"/>
                    <a:pt x="504" y="209"/>
                  </a:cubicBezTo>
                  <a:cubicBezTo>
                    <a:pt x="504" y="210"/>
                    <a:pt x="504" y="211"/>
                    <a:pt x="504" y="211"/>
                  </a:cubicBezTo>
                  <a:cubicBezTo>
                    <a:pt x="504" y="211"/>
                    <a:pt x="504" y="210"/>
                    <a:pt x="503" y="210"/>
                  </a:cubicBezTo>
                  <a:cubicBezTo>
                    <a:pt x="503" y="209"/>
                    <a:pt x="502" y="210"/>
                    <a:pt x="501" y="209"/>
                  </a:cubicBezTo>
                  <a:cubicBezTo>
                    <a:pt x="500" y="209"/>
                    <a:pt x="501" y="208"/>
                    <a:pt x="500" y="207"/>
                  </a:cubicBezTo>
                  <a:cubicBezTo>
                    <a:pt x="499" y="205"/>
                    <a:pt x="497" y="208"/>
                    <a:pt x="497" y="205"/>
                  </a:cubicBezTo>
                  <a:cubicBezTo>
                    <a:pt x="496" y="206"/>
                    <a:pt x="494" y="207"/>
                    <a:pt x="493" y="208"/>
                  </a:cubicBezTo>
                  <a:cubicBezTo>
                    <a:pt x="493" y="208"/>
                    <a:pt x="493" y="208"/>
                    <a:pt x="492" y="208"/>
                  </a:cubicBezTo>
                  <a:cubicBezTo>
                    <a:pt x="492" y="208"/>
                    <a:pt x="492" y="208"/>
                    <a:pt x="492" y="208"/>
                  </a:cubicBezTo>
                  <a:cubicBezTo>
                    <a:pt x="492" y="209"/>
                    <a:pt x="492" y="209"/>
                    <a:pt x="491" y="209"/>
                  </a:cubicBezTo>
                  <a:cubicBezTo>
                    <a:pt x="492" y="209"/>
                    <a:pt x="492" y="209"/>
                    <a:pt x="492" y="209"/>
                  </a:cubicBezTo>
                  <a:cubicBezTo>
                    <a:pt x="492" y="210"/>
                    <a:pt x="492" y="210"/>
                    <a:pt x="492" y="210"/>
                  </a:cubicBezTo>
                  <a:cubicBezTo>
                    <a:pt x="491" y="211"/>
                    <a:pt x="491" y="210"/>
                    <a:pt x="490" y="210"/>
                  </a:cubicBezTo>
                  <a:cubicBezTo>
                    <a:pt x="488" y="212"/>
                    <a:pt x="490" y="211"/>
                    <a:pt x="490" y="213"/>
                  </a:cubicBezTo>
                  <a:cubicBezTo>
                    <a:pt x="490" y="214"/>
                    <a:pt x="490" y="213"/>
                    <a:pt x="489" y="213"/>
                  </a:cubicBezTo>
                  <a:cubicBezTo>
                    <a:pt x="488" y="213"/>
                    <a:pt x="486" y="214"/>
                    <a:pt x="486" y="213"/>
                  </a:cubicBezTo>
                  <a:cubicBezTo>
                    <a:pt x="487" y="213"/>
                    <a:pt x="487" y="211"/>
                    <a:pt x="486" y="210"/>
                  </a:cubicBezTo>
                  <a:cubicBezTo>
                    <a:pt x="485" y="210"/>
                    <a:pt x="484" y="212"/>
                    <a:pt x="483" y="213"/>
                  </a:cubicBezTo>
                  <a:cubicBezTo>
                    <a:pt x="484" y="213"/>
                    <a:pt x="485" y="213"/>
                    <a:pt x="485" y="213"/>
                  </a:cubicBezTo>
                  <a:cubicBezTo>
                    <a:pt x="485" y="215"/>
                    <a:pt x="483" y="216"/>
                    <a:pt x="481" y="216"/>
                  </a:cubicBezTo>
                  <a:cubicBezTo>
                    <a:pt x="481" y="216"/>
                    <a:pt x="483" y="212"/>
                    <a:pt x="481" y="212"/>
                  </a:cubicBezTo>
                  <a:cubicBezTo>
                    <a:pt x="480" y="213"/>
                    <a:pt x="480" y="215"/>
                    <a:pt x="478" y="214"/>
                  </a:cubicBezTo>
                  <a:cubicBezTo>
                    <a:pt x="477" y="213"/>
                    <a:pt x="479" y="211"/>
                    <a:pt x="478" y="209"/>
                  </a:cubicBezTo>
                  <a:cubicBezTo>
                    <a:pt x="477" y="207"/>
                    <a:pt x="474" y="209"/>
                    <a:pt x="473" y="209"/>
                  </a:cubicBezTo>
                  <a:cubicBezTo>
                    <a:pt x="472" y="210"/>
                    <a:pt x="472" y="210"/>
                    <a:pt x="472" y="210"/>
                  </a:cubicBezTo>
                  <a:cubicBezTo>
                    <a:pt x="471" y="210"/>
                    <a:pt x="471" y="210"/>
                    <a:pt x="471" y="209"/>
                  </a:cubicBezTo>
                  <a:cubicBezTo>
                    <a:pt x="471" y="209"/>
                    <a:pt x="471" y="209"/>
                    <a:pt x="471" y="209"/>
                  </a:cubicBezTo>
                  <a:cubicBezTo>
                    <a:pt x="470" y="208"/>
                    <a:pt x="470" y="208"/>
                    <a:pt x="470" y="209"/>
                  </a:cubicBezTo>
                  <a:cubicBezTo>
                    <a:pt x="469" y="209"/>
                    <a:pt x="469" y="210"/>
                    <a:pt x="468" y="210"/>
                  </a:cubicBezTo>
                  <a:cubicBezTo>
                    <a:pt x="468" y="210"/>
                    <a:pt x="467" y="209"/>
                    <a:pt x="467" y="209"/>
                  </a:cubicBezTo>
                  <a:cubicBezTo>
                    <a:pt x="466" y="209"/>
                    <a:pt x="464" y="209"/>
                    <a:pt x="464" y="210"/>
                  </a:cubicBezTo>
                  <a:cubicBezTo>
                    <a:pt x="464" y="210"/>
                    <a:pt x="464" y="211"/>
                    <a:pt x="464" y="211"/>
                  </a:cubicBezTo>
                  <a:cubicBezTo>
                    <a:pt x="463" y="211"/>
                    <a:pt x="461" y="211"/>
                    <a:pt x="461" y="211"/>
                  </a:cubicBezTo>
                  <a:cubicBezTo>
                    <a:pt x="461" y="211"/>
                    <a:pt x="461" y="209"/>
                    <a:pt x="460" y="210"/>
                  </a:cubicBezTo>
                  <a:cubicBezTo>
                    <a:pt x="460" y="210"/>
                    <a:pt x="459" y="212"/>
                    <a:pt x="459" y="212"/>
                  </a:cubicBezTo>
                  <a:cubicBezTo>
                    <a:pt x="458" y="213"/>
                    <a:pt x="458" y="212"/>
                    <a:pt x="457" y="213"/>
                  </a:cubicBezTo>
                  <a:cubicBezTo>
                    <a:pt x="457" y="214"/>
                    <a:pt x="457" y="215"/>
                    <a:pt x="458" y="215"/>
                  </a:cubicBezTo>
                  <a:cubicBezTo>
                    <a:pt x="459" y="215"/>
                    <a:pt x="458" y="214"/>
                    <a:pt x="458" y="214"/>
                  </a:cubicBezTo>
                  <a:cubicBezTo>
                    <a:pt x="459" y="214"/>
                    <a:pt x="459" y="214"/>
                    <a:pt x="460" y="214"/>
                  </a:cubicBezTo>
                  <a:cubicBezTo>
                    <a:pt x="460" y="214"/>
                    <a:pt x="461" y="215"/>
                    <a:pt x="461" y="215"/>
                  </a:cubicBezTo>
                  <a:cubicBezTo>
                    <a:pt x="462" y="215"/>
                    <a:pt x="463" y="215"/>
                    <a:pt x="464" y="215"/>
                  </a:cubicBezTo>
                  <a:cubicBezTo>
                    <a:pt x="461" y="217"/>
                    <a:pt x="459" y="218"/>
                    <a:pt x="456" y="219"/>
                  </a:cubicBezTo>
                  <a:cubicBezTo>
                    <a:pt x="455" y="219"/>
                    <a:pt x="453" y="219"/>
                    <a:pt x="452" y="220"/>
                  </a:cubicBezTo>
                  <a:cubicBezTo>
                    <a:pt x="452" y="220"/>
                    <a:pt x="452" y="220"/>
                    <a:pt x="452" y="220"/>
                  </a:cubicBezTo>
                  <a:cubicBezTo>
                    <a:pt x="451" y="221"/>
                    <a:pt x="451" y="220"/>
                    <a:pt x="451" y="220"/>
                  </a:cubicBezTo>
                  <a:cubicBezTo>
                    <a:pt x="450" y="220"/>
                    <a:pt x="450" y="220"/>
                    <a:pt x="449" y="220"/>
                  </a:cubicBezTo>
                  <a:cubicBezTo>
                    <a:pt x="449" y="221"/>
                    <a:pt x="449" y="222"/>
                    <a:pt x="448" y="222"/>
                  </a:cubicBezTo>
                  <a:cubicBezTo>
                    <a:pt x="448" y="222"/>
                    <a:pt x="446" y="223"/>
                    <a:pt x="446" y="223"/>
                  </a:cubicBezTo>
                  <a:cubicBezTo>
                    <a:pt x="446" y="223"/>
                    <a:pt x="446" y="222"/>
                    <a:pt x="445" y="222"/>
                  </a:cubicBezTo>
                  <a:cubicBezTo>
                    <a:pt x="444" y="222"/>
                    <a:pt x="445" y="223"/>
                    <a:pt x="444" y="223"/>
                  </a:cubicBezTo>
                  <a:cubicBezTo>
                    <a:pt x="444" y="223"/>
                    <a:pt x="443" y="222"/>
                    <a:pt x="443" y="222"/>
                  </a:cubicBezTo>
                  <a:cubicBezTo>
                    <a:pt x="443" y="222"/>
                    <a:pt x="442" y="223"/>
                    <a:pt x="442" y="223"/>
                  </a:cubicBezTo>
                  <a:cubicBezTo>
                    <a:pt x="441" y="223"/>
                    <a:pt x="439" y="223"/>
                    <a:pt x="438" y="224"/>
                  </a:cubicBezTo>
                  <a:cubicBezTo>
                    <a:pt x="437" y="225"/>
                    <a:pt x="437" y="225"/>
                    <a:pt x="437" y="226"/>
                  </a:cubicBezTo>
                  <a:cubicBezTo>
                    <a:pt x="436" y="227"/>
                    <a:pt x="435" y="228"/>
                    <a:pt x="434" y="228"/>
                  </a:cubicBezTo>
                  <a:cubicBezTo>
                    <a:pt x="432" y="228"/>
                    <a:pt x="433" y="227"/>
                    <a:pt x="431" y="228"/>
                  </a:cubicBezTo>
                  <a:cubicBezTo>
                    <a:pt x="429" y="230"/>
                    <a:pt x="427" y="232"/>
                    <a:pt x="426" y="235"/>
                  </a:cubicBezTo>
                  <a:cubicBezTo>
                    <a:pt x="424" y="238"/>
                    <a:pt x="424" y="237"/>
                    <a:pt x="421" y="236"/>
                  </a:cubicBezTo>
                  <a:cubicBezTo>
                    <a:pt x="419" y="236"/>
                    <a:pt x="416" y="235"/>
                    <a:pt x="417" y="237"/>
                  </a:cubicBezTo>
                  <a:cubicBezTo>
                    <a:pt x="419" y="239"/>
                    <a:pt x="420" y="238"/>
                    <a:pt x="421" y="239"/>
                  </a:cubicBezTo>
                  <a:cubicBezTo>
                    <a:pt x="423" y="240"/>
                    <a:pt x="422" y="241"/>
                    <a:pt x="421" y="241"/>
                  </a:cubicBezTo>
                  <a:cubicBezTo>
                    <a:pt x="420" y="241"/>
                    <a:pt x="420" y="239"/>
                    <a:pt x="419" y="240"/>
                  </a:cubicBezTo>
                  <a:cubicBezTo>
                    <a:pt x="418" y="241"/>
                    <a:pt x="420" y="241"/>
                    <a:pt x="418" y="243"/>
                  </a:cubicBezTo>
                  <a:cubicBezTo>
                    <a:pt x="418" y="240"/>
                    <a:pt x="418" y="240"/>
                    <a:pt x="416" y="240"/>
                  </a:cubicBezTo>
                  <a:cubicBezTo>
                    <a:pt x="415" y="240"/>
                    <a:pt x="415" y="240"/>
                    <a:pt x="414" y="240"/>
                  </a:cubicBezTo>
                  <a:cubicBezTo>
                    <a:pt x="414" y="241"/>
                    <a:pt x="414" y="241"/>
                    <a:pt x="414" y="242"/>
                  </a:cubicBezTo>
                  <a:cubicBezTo>
                    <a:pt x="414" y="242"/>
                    <a:pt x="415" y="242"/>
                    <a:pt x="414" y="242"/>
                  </a:cubicBezTo>
                  <a:cubicBezTo>
                    <a:pt x="413" y="243"/>
                    <a:pt x="413" y="242"/>
                    <a:pt x="412" y="242"/>
                  </a:cubicBezTo>
                  <a:cubicBezTo>
                    <a:pt x="412" y="243"/>
                    <a:pt x="413" y="243"/>
                    <a:pt x="413" y="244"/>
                  </a:cubicBezTo>
                  <a:cubicBezTo>
                    <a:pt x="414" y="245"/>
                    <a:pt x="414" y="245"/>
                    <a:pt x="414" y="246"/>
                  </a:cubicBezTo>
                  <a:cubicBezTo>
                    <a:pt x="411" y="247"/>
                    <a:pt x="414" y="245"/>
                    <a:pt x="412" y="244"/>
                  </a:cubicBezTo>
                  <a:cubicBezTo>
                    <a:pt x="410" y="243"/>
                    <a:pt x="411" y="245"/>
                    <a:pt x="411" y="246"/>
                  </a:cubicBezTo>
                  <a:cubicBezTo>
                    <a:pt x="411" y="247"/>
                    <a:pt x="409" y="246"/>
                    <a:pt x="409" y="247"/>
                  </a:cubicBezTo>
                  <a:cubicBezTo>
                    <a:pt x="409" y="248"/>
                    <a:pt x="409" y="249"/>
                    <a:pt x="410" y="249"/>
                  </a:cubicBezTo>
                  <a:cubicBezTo>
                    <a:pt x="411" y="250"/>
                    <a:pt x="414" y="251"/>
                    <a:pt x="415" y="251"/>
                  </a:cubicBezTo>
                  <a:cubicBezTo>
                    <a:pt x="415" y="252"/>
                    <a:pt x="415" y="253"/>
                    <a:pt x="415" y="254"/>
                  </a:cubicBezTo>
                  <a:cubicBezTo>
                    <a:pt x="414" y="253"/>
                    <a:pt x="413" y="253"/>
                    <a:pt x="411" y="254"/>
                  </a:cubicBezTo>
                  <a:cubicBezTo>
                    <a:pt x="411" y="255"/>
                    <a:pt x="412" y="255"/>
                    <a:pt x="412" y="255"/>
                  </a:cubicBezTo>
                  <a:cubicBezTo>
                    <a:pt x="412" y="256"/>
                    <a:pt x="410" y="254"/>
                    <a:pt x="410" y="256"/>
                  </a:cubicBezTo>
                  <a:cubicBezTo>
                    <a:pt x="409" y="258"/>
                    <a:pt x="412" y="257"/>
                    <a:pt x="413" y="258"/>
                  </a:cubicBezTo>
                  <a:cubicBezTo>
                    <a:pt x="414" y="258"/>
                    <a:pt x="415" y="259"/>
                    <a:pt x="416" y="260"/>
                  </a:cubicBezTo>
                  <a:cubicBezTo>
                    <a:pt x="416" y="261"/>
                    <a:pt x="415" y="261"/>
                    <a:pt x="416" y="261"/>
                  </a:cubicBezTo>
                  <a:cubicBezTo>
                    <a:pt x="416" y="262"/>
                    <a:pt x="417" y="263"/>
                    <a:pt x="418" y="263"/>
                  </a:cubicBezTo>
                  <a:cubicBezTo>
                    <a:pt x="417" y="264"/>
                    <a:pt x="416" y="263"/>
                    <a:pt x="415" y="264"/>
                  </a:cubicBezTo>
                  <a:cubicBezTo>
                    <a:pt x="416" y="265"/>
                    <a:pt x="420" y="266"/>
                    <a:pt x="418" y="268"/>
                  </a:cubicBezTo>
                  <a:cubicBezTo>
                    <a:pt x="418" y="268"/>
                    <a:pt x="415" y="268"/>
                    <a:pt x="415" y="268"/>
                  </a:cubicBezTo>
                  <a:cubicBezTo>
                    <a:pt x="414" y="268"/>
                    <a:pt x="412" y="268"/>
                    <a:pt x="411" y="268"/>
                  </a:cubicBezTo>
                  <a:cubicBezTo>
                    <a:pt x="410" y="269"/>
                    <a:pt x="408" y="269"/>
                    <a:pt x="407" y="270"/>
                  </a:cubicBezTo>
                  <a:cubicBezTo>
                    <a:pt x="407" y="270"/>
                    <a:pt x="407" y="271"/>
                    <a:pt x="406" y="272"/>
                  </a:cubicBezTo>
                  <a:cubicBezTo>
                    <a:pt x="405" y="272"/>
                    <a:pt x="404" y="272"/>
                    <a:pt x="404" y="272"/>
                  </a:cubicBezTo>
                  <a:cubicBezTo>
                    <a:pt x="401" y="271"/>
                    <a:pt x="401" y="271"/>
                    <a:pt x="398" y="272"/>
                  </a:cubicBezTo>
                  <a:cubicBezTo>
                    <a:pt x="397" y="272"/>
                    <a:pt x="394" y="274"/>
                    <a:pt x="392" y="274"/>
                  </a:cubicBezTo>
                  <a:cubicBezTo>
                    <a:pt x="390" y="274"/>
                    <a:pt x="390" y="274"/>
                    <a:pt x="390" y="274"/>
                  </a:cubicBezTo>
                  <a:cubicBezTo>
                    <a:pt x="387" y="274"/>
                    <a:pt x="384" y="273"/>
                    <a:pt x="381" y="274"/>
                  </a:cubicBezTo>
                  <a:cubicBezTo>
                    <a:pt x="380" y="274"/>
                    <a:pt x="379" y="275"/>
                    <a:pt x="378" y="275"/>
                  </a:cubicBezTo>
                  <a:cubicBezTo>
                    <a:pt x="377" y="275"/>
                    <a:pt x="374" y="275"/>
                    <a:pt x="374" y="275"/>
                  </a:cubicBezTo>
                  <a:cubicBezTo>
                    <a:pt x="373" y="277"/>
                    <a:pt x="375" y="277"/>
                    <a:pt x="375" y="278"/>
                  </a:cubicBezTo>
                  <a:cubicBezTo>
                    <a:pt x="374" y="280"/>
                    <a:pt x="371" y="281"/>
                    <a:pt x="374" y="282"/>
                  </a:cubicBezTo>
                  <a:cubicBezTo>
                    <a:pt x="375" y="284"/>
                    <a:pt x="373" y="284"/>
                    <a:pt x="374" y="286"/>
                  </a:cubicBezTo>
                  <a:cubicBezTo>
                    <a:pt x="374" y="287"/>
                    <a:pt x="375" y="288"/>
                    <a:pt x="376" y="289"/>
                  </a:cubicBezTo>
                  <a:cubicBezTo>
                    <a:pt x="376" y="291"/>
                    <a:pt x="375" y="293"/>
                    <a:pt x="375" y="295"/>
                  </a:cubicBezTo>
                  <a:cubicBezTo>
                    <a:pt x="375" y="296"/>
                    <a:pt x="375" y="297"/>
                    <a:pt x="375" y="297"/>
                  </a:cubicBezTo>
                  <a:cubicBezTo>
                    <a:pt x="375" y="297"/>
                    <a:pt x="375" y="299"/>
                    <a:pt x="375" y="299"/>
                  </a:cubicBezTo>
                  <a:cubicBezTo>
                    <a:pt x="376" y="303"/>
                    <a:pt x="379" y="303"/>
                    <a:pt x="382" y="304"/>
                  </a:cubicBezTo>
                  <a:cubicBezTo>
                    <a:pt x="384" y="305"/>
                    <a:pt x="385" y="304"/>
                    <a:pt x="385" y="305"/>
                  </a:cubicBezTo>
                  <a:cubicBezTo>
                    <a:pt x="386" y="307"/>
                    <a:pt x="386" y="309"/>
                    <a:pt x="387" y="311"/>
                  </a:cubicBezTo>
                  <a:cubicBezTo>
                    <a:pt x="388" y="313"/>
                    <a:pt x="389" y="313"/>
                    <a:pt x="391" y="314"/>
                  </a:cubicBezTo>
                  <a:cubicBezTo>
                    <a:pt x="393" y="315"/>
                    <a:pt x="393" y="315"/>
                    <a:pt x="393" y="317"/>
                  </a:cubicBezTo>
                  <a:cubicBezTo>
                    <a:pt x="394" y="318"/>
                    <a:pt x="395" y="319"/>
                    <a:pt x="394" y="321"/>
                  </a:cubicBezTo>
                  <a:cubicBezTo>
                    <a:pt x="394" y="322"/>
                    <a:pt x="393" y="323"/>
                    <a:pt x="393" y="324"/>
                  </a:cubicBezTo>
                  <a:cubicBezTo>
                    <a:pt x="392" y="327"/>
                    <a:pt x="391" y="329"/>
                    <a:pt x="392" y="332"/>
                  </a:cubicBezTo>
                  <a:cubicBezTo>
                    <a:pt x="393" y="334"/>
                    <a:pt x="394" y="335"/>
                    <a:pt x="394" y="337"/>
                  </a:cubicBezTo>
                  <a:cubicBezTo>
                    <a:pt x="394" y="339"/>
                    <a:pt x="396" y="343"/>
                    <a:pt x="395" y="344"/>
                  </a:cubicBezTo>
                  <a:cubicBezTo>
                    <a:pt x="394" y="345"/>
                    <a:pt x="394" y="341"/>
                    <a:pt x="393" y="342"/>
                  </a:cubicBezTo>
                  <a:cubicBezTo>
                    <a:pt x="392" y="342"/>
                    <a:pt x="394" y="345"/>
                    <a:pt x="394" y="346"/>
                  </a:cubicBezTo>
                  <a:cubicBezTo>
                    <a:pt x="393" y="346"/>
                    <a:pt x="392" y="346"/>
                    <a:pt x="391" y="347"/>
                  </a:cubicBezTo>
                  <a:cubicBezTo>
                    <a:pt x="391" y="347"/>
                    <a:pt x="390" y="347"/>
                    <a:pt x="390" y="347"/>
                  </a:cubicBezTo>
                  <a:cubicBezTo>
                    <a:pt x="390" y="348"/>
                    <a:pt x="391" y="349"/>
                    <a:pt x="391" y="349"/>
                  </a:cubicBezTo>
                  <a:cubicBezTo>
                    <a:pt x="391" y="349"/>
                    <a:pt x="391" y="350"/>
                    <a:pt x="391" y="350"/>
                  </a:cubicBezTo>
                  <a:cubicBezTo>
                    <a:pt x="390" y="350"/>
                    <a:pt x="390" y="349"/>
                    <a:pt x="390" y="349"/>
                  </a:cubicBezTo>
                  <a:cubicBezTo>
                    <a:pt x="390" y="349"/>
                    <a:pt x="389" y="349"/>
                    <a:pt x="390" y="350"/>
                  </a:cubicBezTo>
                  <a:cubicBezTo>
                    <a:pt x="389" y="349"/>
                    <a:pt x="388" y="349"/>
                    <a:pt x="388" y="348"/>
                  </a:cubicBezTo>
                  <a:cubicBezTo>
                    <a:pt x="389" y="346"/>
                    <a:pt x="390" y="345"/>
                    <a:pt x="390" y="343"/>
                  </a:cubicBezTo>
                  <a:cubicBezTo>
                    <a:pt x="390" y="342"/>
                    <a:pt x="389" y="342"/>
                    <a:pt x="389" y="341"/>
                  </a:cubicBezTo>
                  <a:cubicBezTo>
                    <a:pt x="389" y="341"/>
                    <a:pt x="391" y="339"/>
                    <a:pt x="391" y="339"/>
                  </a:cubicBezTo>
                  <a:cubicBezTo>
                    <a:pt x="391" y="338"/>
                    <a:pt x="392" y="333"/>
                    <a:pt x="390" y="333"/>
                  </a:cubicBezTo>
                  <a:cubicBezTo>
                    <a:pt x="389" y="333"/>
                    <a:pt x="390" y="335"/>
                    <a:pt x="389" y="335"/>
                  </a:cubicBezTo>
                  <a:cubicBezTo>
                    <a:pt x="388" y="335"/>
                    <a:pt x="388" y="333"/>
                    <a:pt x="387" y="333"/>
                  </a:cubicBezTo>
                  <a:cubicBezTo>
                    <a:pt x="387" y="334"/>
                    <a:pt x="387" y="338"/>
                    <a:pt x="388" y="337"/>
                  </a:cubicBezTo>
                  <a:cubicBezTo>
                    <a:pt x="385" y="338"/>
                    <a:pt x="387" y="341"/>
                    <a:pt x="385" y="341"/>
                  </a:cubicBezTo>
                  <a:cubicBezTo>
                    <a:pt x="385" y="341"/>
                    <a:pt x="385" y="342"/>
                    <a:pt x="385" y="342"/>
                  </a:cubicBezTo>
                  <a:cubicBezTo>
                    <a:pt x="386" y="343"/>
                    <a:pt x="384" y="343"/>
                    <a:pt x="384" y="342"/>
                  </a:cubicBezTo>
                  <a:cubicBezTo>
                    <a:pt x="384" y="340"/>
                    <a:pt x="386" y="340"/>
                    <a:pt x="385" y="339"/>
                  </a:cubicBezTo>
                  <a:cubicBezTo>
                    <a:pt x="386" y="338"/>
                    <a:pt x="385" y="338"/>
                    <a:pt x="386" y="336"/>
                  </a:cubicBezTo>
                  <a:cubicBezTo>
                    <a:pt x="386" y="335"/>
                    <a:pt x="387" y="334"/>
                    <a:pt x="386" y="333"/>
                  </a:cubicBezTo>
                  <a:cubicBezTo>
                    <a:pt x="386" y="333"/>
                    <a:pt x="386" y="333"/>
                    <a:pt x="385" y="333"/>
                  </a:cubicBezTo>
                  <a:cubicBezTo>
                    <a:pt x="385" y="333"/>
                    <a:pt x="385" y="334"/>
                    <a:pt x="385" y="334"/>
                  </a:cubicBezTo>
                  <a:cubicBezTo>
                    <a:pt x="384" y="334"/>
                    <a:pt x="385" y="331"/>
                    <a:pt x="385" y="331"/>
                  </a:cubicBezTo>
                  <a:cubicBezTo>
                    <a:pt x="386" y="330"/>
                    <a:pt x="384" y="329"/>
                    <a:pt x="385" y="327"/>
                  </a:cubicBezTo>
                  <a:cubicBezTo>
                    <a:pt x="386" y="325"/>
                    <a:pt x="390" y="325"/>
                    <a:pt x="390" y="324"/>
                  </a:cubicBezTo>
                  <a:cubicBezTo>
                    <a:pt x="391" y="323"/>
                    <a:pt x="390" y="322"/>
                    <a:pt x="390" y="322"/>
                  </a:cubicBezTo>
                  <a:cubicBezTo>
                    <a:pt x="390" y="321"/>
                    <a:pt x="391" y="321"/>
                    <a:pt x="391" y="320"/>
                  </a:cubicBezTo>
                  <a:cubicBezTo>
                    <a:pt x="391" y="320"/>
                    <a:pt x="393" y="319"/>
                    <a:pt x="392" y="318"/>
                  </a:cubicBezTo>
                  <a:cubicBezTo>
                    <a:pt x="391" y="315"/>
                    <a:pt x="384" y="318"/>
                    <a:pt x="382" y="317"/>
                  </a:cubicBezTo>
                  <a:cubicBezTo>
                    <a:pt x="379" y="317"/>
                    <a:pt x="378" y="314"/>
                    <a:pt x="376" y="312"/>
                  </a:cubicBezTo>
                  <a:cubicBezTo>
                    <a:pt x="375" y="311"/>
                    <a:pt x="375" y="310"/>
                    <a:pt x="375" y="309"/>
                  </a:cubicBezTo>
                  <a:cubicBezTo>
                    <a:pt x="374" y="308"/>
                    <a:pt x="372" y="308"/>
                    <a:pt x="371" y="307"/>
                  </a:cubicBezTo>
                  <a:cubicBezTo>
                    <a:pt x="368" y="306"/>
                    <a:pt x="367" y="303"/>
                    <a:pt x="363" y="303"/>
                  </a:cubicBezTo>
                  <a:cubicBezTo>
                    <a:pt x="362" y="303"/>
                    <a:pt x="361" y="303"/>
                    <a:pt x="359" y="303"/>
                  </a:cubicBezTo>
                  <a:cubicBezTo>
                    <a:pt x="358" y="303"/>
                    <a:pt x="357" y="304"/>
                    <a:pt x="355" y="304"/>
                  </a:cubicBezTo>
                  <a:cubicBezTo>
                    <a:pt x="354" y="304"/>
                    <a:pt x="357" y="302"/>
                    <a:pt x="357" y="302"/>
                  </a:cubicBezTo>
                  <a:cubicBezTo>
                    <a:pt x="357" y="302"/>
                    <a:pt x="358" y="301"/>
                    <a:pt x="358" y="300"/>
                  </a:cubicBezTo>
                  <a:cubicBezTo>
                    <a:pt x="359" y="298"/>
                    <a:pt x="356" y="298"/>
                    <a:pt x="354" y="298"/>
                  </a:cubicBezTo>
                  <a:cubicBezTo>
                    <a:pt x="352" y="298"/>
                    <a:pt x="351" y="301"/>
                    <a:pt x="350" y="303"/>
                  </a:cubicBezTo>
                  <a:cubicBezTo>
                    <a:pt x="347" y="306"/>
                    <a:pt x="352" y="305"/>
                    <a:pt x="355" y="305"/>
                  </a:cubicBezTo>
                  <a:cubicBezTo>
                    <a:pt x="355" y="307"/>
                    <a:pt x="354" y="306"/>
                    <a:pt x="353" y="307"/>
                  </a:cubicBezTo>
                  <a:cubicBezTo>
                    <a:pt x="353" y="308"/>
                    <a:pt x="352" y="308"/>
                    <a:pt x="352" y="309"/>
                  </a:cubicBezTo>
                  <a:cubicBezTo>
                    <a:pt x="353" y="310"/>
                    <a:pt x="353" y="309"/>
                    <a:pt x="354" y="309"/>
                  </a:cubicBezTo>
                  <a:cubicBezTo>
                    <a:pt x="355" y="309"/>
                    <a:pt x="356" y="308"/>
                    <a:pt x="357" y="310"/>
                  </a:cubicBezTo>
                  <a:cubicBezTo>
                    <a:pt x="358" y="311"/>
                    <a:pt x="358" y="312"/>
                    <a:pt x="357" y="314"/>
                  </a:cubicBezTo>
                  <a:cubicBezTo>
                    <a:pt x="355" y="317"/>
                    <a:pt x="352" y="314"/>
                    <a:pt x="350" y="312"/>
                  </a:cubicBezTo>
                  <a:cubicBezTo>
                    <a:pt x="349" y="311"/>
                    <a:pt x="349" y="310"/>
                    <a:pt x="348" y="310"/>
                  </a:cubicBezTo>
                  <a:cubicBezTo>
                    <a:pt x="346" y="310"/>
                    <a:pt x="344" y="312"/>
                    <a:pt x="344" y="313"/>
                  </a:cubicBezTo>
                  <a:cubicBezTo>
                    <a:pt x="343" y="314"/>
                    <a:pt x="344" y="319"/>
                    <a:pt x="345" y="321"/>
                  </a:cubicBezTo>
                  <a:cubicBezTo>
                    <a:pt x="346" y="321"/>
                    <a:pt x="347" y="322"/>
                    <a:pt x="348" y="323"/>
                  </a:cubicBezTo>
                  <a:cubicBezTo>
                    <a:pt x="349" y="323"/>
                    <a:pt x="351" y="326"/>
                    <a:pt x="352" y="326"/>
                  </a:cubicBezTo>
                  <a:cubicBezTo>
                    <a:pt x="353" y="326"/>
                    <a:pt x="354" y="326"/>
                    <a:pt x="355" y="326"/>
                  </a:cubicBezTo>
                  <a:cubicBezTo>
                    <a:pt x="355" y="326"/>
                    <a:pt x="358" y="327"/>
                    <a:pt x="358" y="327"/>
                  </a:cubicBezTo>
                  <a:cubicBezTo>
                    <a:pt x="359" y="328"/>
                    <a:pt x="358" y="329"/>
                    <a:pt x="358" y="330"/>
                  </a:cubicBezTo>
                  <a:cubicBezTo>
                    <a:pt x="358" y="332"/>
                    <a:pt x="359" y="333"/>
                    <a:pt x="361" y="334"/>
                  </a:cubicBezTo>
                  <a:cubicBezTo>
                    <a:pt x="360" y="335"/>
                    <a:pt x="357" y="334"/>
                    <a:pt x="356" y="333"/>
                  </a:cubicBezTo>
                  <a:cubicBezTo>
                    <a:pt x="355" y="331"/>
                    <a:pt x="356" y="330"/>
                    <a:pt x="353" y="329"/>
                  </a:cubicBezTo>
                  <a:cubicBezTo>
                    <a:pt x="351" y="329"/>
                    <a:pt x="348" y="328"/>
                    <a:pt x="345" y="328"/>
                  </a:cubicBezTo>
                  <a:cubicBezTo>
                    <a:pt x="343" y="328"/>
                    <a:pt x="340" y="328"/>
                    <a:pt x="338" y="326"/>
                  </a:cubicBezTo>
                  <a:cubicBezTo>
                    <a:pt x="337" y="323"/>
                    <a:pt x="339" y="322"/>
                    <a:pt x="339" y="320"/>
                  </a:cubicBezTo>
                  <a:cubicBezTo>
                    <a:pt x="339" y="317"/>
                    <a:pt x="337" y="316"/>
                    <a:pt x="338" y="314"/>
                  </a:cubicBezTo>
                  <a:cubicBezTo>
                    <a:pt x="338" y="312"/>
                    <a:pt x="339" y="309"/>
                    <a:pt x="340" y="307"/>
                  </a:cubicBezTo>
                  <a:cubicBezTo>
                    <a:pt x="340" y="305"/>
                    <a:pt x="339" y="302"/>
                    <a:pt x="340" y="299"/>
                  </a:cubicBezTo>
                  <a:cubicBezTo>
                    <a:pt x="340" y="299"/>
                    <a:pt x="339" y="298"/>
                    <a:pt x="339" y="298"/>
                  </a:cubicBezTo>
                  <a:cubicBezTo>
                    <a:pt x="339" y="297"/>
                    <a:pt x="339" y="297"/>
                    <a:pt x="338" y="296"/>
                  </a:cubicBezTo>
                  <a:cubicBezTo>
                    <a:pt x="338" y="296"/>
                    <a:pt x="338" y="295"/>
                    <a:pt x="339" y="295"/>
                  </a:cubicBezTo>
                  <a:cubicBezTo>
                    <a:pt x="338" y="293"/>
                    <a:pt x="336" y="292"/>
                    <a:pt x="335" y="290"/>
                  </a:cubicBezTo>
                  <a:cubicBezTo>
                    <a:pt x="335" y="290"/>
                    <a:pt x="334" y="289"/>
                    <a:pt x="334" y="289"/>
                  </a:cubicBezTo>
                  <a:cubicBezTo>
                    <a:pt x="334" y="288"/>
                    <a:pt x="334" y="288"/>
                    <a:pt x="335" y="288"/>
                  </a:cubicBezTo>
                  <a:cubicBezTo>
                    <a:pt x="334" y="287"/>
                    <a:pt x="334" y="287"/>
                    <a:pt x="333" y="286"/>
                  </a:cubicBezTo>
                  <a:cubicBezTo>
                    <a:pt x="330" y="285"/>
                    <a:pt x="329" y="288"/>
                    <a:pt x="331" y="290"/>
                  </a:cubicBezTo>
                  <a:cubicBezTo>
                    <a:pt x="333" y="292"/>
                    <a:pt x="335" y="293"/>
                    <a:pt x="336" y="296"/>
                  </a:cubicBezTo>
                  <a:cubicBezTo>
                    <a:pt x="336" y="299"/>
                    <a:pt x="337" y="303"/>
                    <a:pt x="336" y="306"/>
                  </a:cubicBezTo>
                  <a:cubicBezTo>
                    <a:pt x="336" y="308"/>
                    <a:pt x="334" y="310"/>
                    <a:pt x="332" y="312"/>
                  </a:cubicBezTo>
                  <a:cubicBezTo>
                    <a:pt x="330" y="313"/>
                    <a:pt x="326" y="314"/>
                    <a:pt x="326" y="316"/>
                  </a:cubicBezTo>
                  <a:cubicBezTo>
                    <a:pt x="326" y="318"/>
                    <a:pt x="326" y="319"/>
                    <a:pt x="324" y="321"/>
                  </a:cubicBezTo>
                  <a:cubicBezTo>
                    <a:pt x="323" y="323"/>
                    <a:pt x="322" y="324"/>
                    <a:pt x="323" y="325"/>
                  </a:cubicBezTo>
                  <a:cubicBezTo>
                    <a:pt x="325" y="326"/>
                    <a:pt x="326" y="327"/>
                    <a:pt x="327" y="329"/>
                  </a:cubicBezTo>
                  <a:cubicBezTo>
                    <a:pt x="327" y="330"/>
                    <a:pt x="327" y="332"/>
                    <a:pt x="329" y="333"/>
                  </a:cubicBezTo>
                  <a:cubicBezTo>
                    <a:pt x="327" y="337"/>
                    <a:pt x="333" y="339"/>
                    <a:pt x="331" y="343"/>
                  </a:cubicBezTo>
                  <a:cubicBezTo>
                    <a:pt x="330" y="345"/>
                    <a:pt x="328" y="347"/>
                    <a:pt x="327" y="349"/>
                  </a:cubicBezTo>
                  <a:cubicBezTo>
                    <a:pt x="327" y="350"/>
                    <a:pt x="328" y="351"/>
                    <a:pt x="328" y="352"/>
                  </a:cubicBezTo>
                  <a:cubicBezTo>
                    <a:pt x="328" y="353"/>
                    <a:pt x="327" y="354"/>
                    <a:pt x="327" y="356"/>
                  </a:cubicBezTo>
                  <a:cubicBezTo>
                    <a:pt x="326" y="359"/>
                    <a:pt x="327" y="360"/>
                    <a:pt x="328" y="363"/>
                  </a:cubicBezTo>
                  <a:cubicBezTo>
                    <a:pt x="329" y="365"/>
                    <a:pt x="327" y="367"/>
                    <a:pt x="328" y="369"/>
                  </a:cubicBezTo>
                  <a:cubicBezTo>
                    <a:pt x="329" y="371"/>
                    <a:pt x="331" y="369"/>
                    <a:pt x="333" y="370"/>
                  </a:cubicBezTo>
                  <a:cubicBezTo>
                    <a:pt x="335" y="370"/>
                    <a:pt x="335" y="371"/>
                    <a:pt x="337" y="369"/>
                  </a:cubicBezTo>
                  <a:cubicBezTo>
                    <a:pt x="342" y="365"/>
                    <a:pt x="344" y="369"/>
                    <a:pt x="348" y="370"/>
                  </a:cubicBezTo>
                  <a:cubicBezTo>
                    <a:pt x="349" y="372"/>
                    <a:pt x="350" y="372"/>
                    <a:pt x="352" y="373"/>
                  </a:cubicBezTo>
                  <a:cubicBezTo>
                    <a:pt x="354" y="375"/>
                    <a:pt x="354" y="376"/>
                    <a:pt x="355" y="378"/>
                  </a:cubicBezTo>
                  <a:cubicBezTo>
                    <a:pt x="355" y="380"/>
                    <a:pt x="357" y="384"/>
                    <a:pt x="357" y="385"/>
                  </a:cubicBezTo>
                  <a:cubicBezTo>
                    <a:pt x="357" y="387"/>
                    <a:pt x="355" y="386"/>
                    <a:pt x="354" y="388"/>
                  </a:cubicBezTo>
                  <a:cubicBezTo>
                    <a:pt x="353" y="389"/>
                    <a:pt x="352" y="394"/>
                    <a:pt x="354" y="395"/>
                  </a:cubicBezTo>
                  <a:cubicBezTo>
                    <a:pt x="353" y="395"/>
                    <a:pt x="355" y="395"/>
                    <a:pt x="355" y="396"/>
                  </a:cubicBezTo>
                  <a:cubicBezTo>
                    <a:pt x="355" y="396"/>
                    <a:pt x="356" y="397"/>
                    <a:pt x="356" y="397"/>
                  </a:cubicBezTo>
                  <a:cubicBezTo>
                    <a:pt x="357" y="397"/>
                    <a:pt x="357" y="397"/>
                    <a:pt x="357" y="397"/>
                  </a:cubicBezTo>
                  <a:cubicBezTo>
                    <a:pt x="357" y="398"/>
                    <a:pt x="356" y="398"/>
                    <a:pt x="356" y="399"/>
                  </a:cubicBezTo>
                  <a:cubicBezTo>
                    <a:pt x="355" y="399"/>
                    <a:pt x="355" y="400"/>
                    <a:pt x="355" y="400"/>
                  </a:cubicBezTo>
                  <a:cubicBezTo>
                    <a:pt x="354" y="400"/>
                    <a:pt x="354" y="401"/>
                    <a:pt x="354" y="401"/>
                  </a:cubicBezTo>
                  <a:cubicBezTo>
                    <a:pt x="354" y="400"/>
                    <a:pt x="354" y="399"/>
                    <a:pt x="354" y="398"/>
                  </a:cubicBezTo>
                  <a:cubicBezTo>
                    <a:pt x="353" y="397"/>
                    <a:pt x="352" y="396"/>
                    <a:pt x="351" y="396"/>
                  </a:cubicBezTo>
                  <a:cubicBezTo>
                    <a:pt x="350" y="394"/>
                    <a:pt x="351" y="393"/>
                    <a:pt x="351" y="391"/>
                  </a:cubicBezTo>
                  <a:cubicBezTo>
                    <a:pt x="351" y="390"/>
                    <a:pt x="352" y="388"/>
                    <a:pt x="351" y="387"/>
                  </a:cubicBezTo>
                  <a:cubicBezTo>
                    <a:pt x="351" y="387"/>
                    <a:pt x="351" y="386"/>
                    <a:pt x="351" y="385"/>
                  </a:cubicBezTo>
                  <a:cubicBezTo>
                    <a:pt x="351" y="383"/>
                    <a:pt x="352" y="382"/>
                    <a:pt x="350" y="380"/>
                  </a:cubicBezTo>
                  <a:cubicBezTo>
                    <a:pt x="349" y="378"/>
                    <a:pt x="348" y="377"/>
                    <a:pt x="347" y="375"/>
                  </a:cubicBezTo>
                  <a:cubicBezTo>
                    <a:pt x="346" y="373"/>
                    <a:pt x="347" y="372"/>
                    <a:pt x="344" y="373"/>
                  </a:cubicBezTo>
                  <a:cubicBezTo>
                    <a:pt x="341" y="373"/>
                    <a:pt x="334" y="375"/>
                    <a:pt x="332" y="378"/>
                  </a:cubicBezTo>
                  <a:cubicBezTo>
                    <a:pt x="332" y="379"/>
                    <a:pt x="333" y="380"/>
                    <a:pt x="332" y="381"/>
                  </a:cubicBezTo>
                  <a:cubicBezTo>
                    <a:pt x="332" y="382"/>
                    <a:pt x="331" y="383"/>
                    <a:pt x="331" y="383"/>
                  </a:cubicBezTo>
                  <a:cubicBezTo>
                    <a:pt x="331" y="384"/>
                    <a:pt x="333" y="385"/>
                    <a:pt x="333" y="386"/>
                  </a:cubicBezTo>
                  <a:cubicBezTo>
                    <a:pt x="334" y="387"/>
                    <a:pt x="334" y="388"/>
                    <a:pt x="334" y="389"/>
                  </a:cubicBezTo>
                  <a:cubicBezTo>
                    <a:pt x="335" y="392"/>
                    <a:pt x="335" y="394"/>
                    <a:pt x="334" y="397"/>
                  </a:cubicBezTo>
                  <a:cubicBezTo>
                    <a:pt x="332" y="399"/>
                    <a:pt x="330" y="400"/>
                    <a:pt x="329" y="402"/>
                  </a:cubicBezTo>
                  <a:cubicBezTo>
                    <a:pt x="329" y="404"/>
                    <a:pt x="329" y="406"/>
                    <a:pt x="328" y="408"/>
                  </a:cubicBezTo>
                  <a:cubicBezTo>
                    <a:pt x="328" y="409"/>
                    <a:pt x="326" y="411"/>
                    <a:pt x="325" y="412"/>
                  </a:cubicBezTo>
                  <a:cubicBezTo>
                    <a:pt x="324" y="412"/>
                    <a:pt x="323" y="413"/>
                    <a:pt x="322" y="413"/>
                  </a:cubicBezTo>
                  <a:cubicBezTo>
                    <a:pt x="322" y="414"/>
                    <a:pt x="321" y="414"/>
                    <a:pt x="321" y="415"/>
                  </a:cubicBezTo>
                  <a:cubicBezTo>
                    <a:pt x="319" y="416"/>
                    <a:pt x="318" y="415"/>
                    <a:pt x="318" y="418"/>
                  </a:cubicBezTo>
                  <a:cubicBezTo>
                    <a:pt x="317" y="419"/>
                    <a:pt x="314" y="414"/>
                    <a:pt x="313" y="414"/>
                  </a:cubicBezTo>
                  <a:cubicBezTo>
                    <a:pt x="313" y="413"/>
                    <a:pt x="311" y="410"/>
                    <a:pt x="311" y="410"/>
                  </a:cubicBezTo>
                  <a:cubicBezTo>
                    <a:pt x="312" y="409"/>
                    <a:pt x="313" y="410"/>
                    <a:pt x="314" y="409"/>
                  </a:cubicBezTo>
                  <a:cubicBezTo>
                    <a:pt x="315" y="409"/>
                    <a:pt x="317" y="405"/>
                    <a:pt x="317" y="404"/>
                  </a:cubicBezTo>
                  <a:cubicBezTo>
                    <a:pt x="317" y="403"/>
                    <a:pt x="315" y="404"/>
                    <a:pt x="316" y="402"/>
                  </a:cubicBezTo>
                  <a:cubicBezTo>
                    <a:pt x="317" y="402"/>
                    <a:pt x="318" y="403"/>
                    <a:pt x="319" y="402"/>
                  </a:cubicBezTo>
                  <a:cubicBezTo>
                    <a:pt x="319" y="402"/>
                    <a:pt x="318" y="401"/>
                    <a:pt x="318" y="400"/>
                  </a:cubicBezTo>
                  <a:cubicBezTo>
                    <a:pt x="319" y="399"/>
                    <a:pt x="320" y="398"/>
                    <a:pt x="320" y="398"/>
                  </a:cubicBezTo>
                  <a:cubicBezTo>
                    <a:pt x="323" y="395"/>
                    <a:pt x="324" y="394"/>
                    <a:pt x="323" y="390"/>
                  </a:cubicBezTo>
                  <a:cubicBezTo>
                    <a:pt x="322" y="387"/>
                    <a:pt x="324" y="386"/>
                    <a:pt x="325" y="384"/>
                  </a:cubicBezTo>
                  <a:cubicBezTo>
                    <a:pt x="327" y="381"/>
                    <a:pt x="326" y="380"/>
                    <a:pt x="324" y="378"/>
                  </a:cubicBezTo>
                  <a:cubicBezTo>
                    <a:pt x="322" y="376"/>
                    <a:pt x="320" y="375"/>
                    <a:pt x="319" y="373"/>
                  </a:cubicBezTo>
                  <a:cubicBezTo>
                    <a:pt x="319" y="370"/>
                    <a:pt x="319" y="369"/>
                    <a:pt x="320" y="367"/>
                  </a:cubicBezTo>
                  <a:cubicBezTo>
                    <a:pt x="320" y="364"/>
                    <a:pt x="319" y="361"/>
                    <a:pt x="319" y="359"/>
                  </a:cubicBezTo>
                  <a:cubicBezTo>
                    <a:pt x="319" y="357"/>
                    <a:pt x="320" y="357"/>
                    <a:pt x="320" y="355"/>
                  </a:cubicBezTo>
                  <a:cubicBezTo>
                    <a:pt x="319" y="354"/>
                    <a:pt x="319" y="352"/>
                    <a:pt x="319" y="351"/>
                  </a:cubicBezTo>
                  <a:cubicBezTo>
                    <a:pt x="319" y="350"/>
                    <a:pt x="319" y="350"/>
                    <a:pt x="319" y="349"/>
                  </a:cubicBezTo>
                  <a:cubicBezTo>
                    <a:pt x="319" y="349"/>
                    <a:pt x="318" y="348"/>
                    <a:pt x="318" y="347"/>
                  </a:cubicBezTo>
                  <a:cubicBezTo>
                    <a:pt x="318" y="346"/>
                    <a:pt x="320" y="345"/>
                    <a:pt x="321" y="344"/>
                  </a:cubicBezTo>
                  <a:cubicBezTo>
                    <a:pt x="321" y="343"/>
                    <a:pt x="320" y="342"/>
                    <a:pt x="320" y="341"/>
                  </a:cubicBezTo>
                  <a:cubicBezTo>
                    <a:pt x="320" y="340"/>
                    <a:pt x="321" y="338"/>
                    <a:pt x="321" y="337"/>
                  </a:cubicBezTo>
                  <a:cubicBezTo>
                    <a:pt x="321" y="335"/>
                    <a:pt x="320" y="334"/>
                    <a:pt x="319" y="333"/>
                  </a:cubicBezTo>
                  <a:cubicBezTo>
                    <a:pt x="319" y="332"/>
                    <a:pt x="320" y="332"/>
                    <a:pt x="320" y="331"/>
                  </a:cubicBezTo>
                  <a:cubicBezTo>
                    <a:pt x="320" y="330"/>
                    <a:pt x="319" y="330"/>
                    <a:pt x="319" y="330"/>
                  </a:cubicBezTo>
                  <a:cubicBezTo>
                    <a:pt x="318" y="327"/>
                    <a:pt x="315" y="325"/>
                    <a:pt x="315" y="323"/>
                  </a:cubicBezTo>
                  <a:cubicBezTo>
                    <a:pt x="315" y="320"/>
                    <a:pt x="318" y="318"/>
                    <a:pt x="317" y="315"/>
                  </a:cubicBezTo>
                  <a:cubicBezTo>
                    <a:pt x="318" y="314"/>
                    <a:pt x="318" y="314"/>
                    <a:pt x="318" y="314"/>
                  </a:cubicBezTo>
                  <a:cubicBezTo>
                    <a:pt x="320" y="313"/>
                    <a:pt x="319" y="311"/>
                    <a:pt x="319" y="310"/>
                  </a:cubicBezTo>
                  <a:cubicBezTo>
                    <a:pt x="320" y="308"/>
                    <a:pt x="321" y="307"/>
                    <a:pt x="321" y="305"/>
                  </a:cubicBezTo>
                  <a:cubicBezTo>
                    <a:pt x="321" y="305"/>
                    <a:pt x="321" y="304"/>
                    <a:pt x="321" y="304"/>
                  </a:cubicBezTo>
                  <a:cubicBezTo>
                    <a:pt x="321" y="301"/>
                    <a:pt x="321" y="296"/>
                    <a:pt x="320" y="295"/>
                  </a:cubicBezTo>
                  <a:cubicBezTo>
                    <a:pt x="318" y="293"/>
                    <a:pt x="314" y="292"/>
                    <a:pt x="311" y="291"/>
                  </a:cubicBezTo>
                  <a:cubicBezTo>
                    <a:pt x="308" y="291"/>
                    <a:pt x="305" y="291"/>
                    <a:pt x="302" y="291"/>
                  </a:cubicBezTo>
                  <a:cubicBezTo>
                    <a:pt x="301" y="291"/>
                    <a:pt x="300" y="292"/>
                    <a:pt x="300" y="291"/>
                  </a:cubicBezTo>
                  <a:cubicBezTo>
                    <a:pt x="300" y="291"/>
                    <a:pt x="301" y="290"/>
                    <a:pt x="301" y="290"/>
                  </a:cubicBezTo>
                  <a:cubicBezTo>
                    <a:pt x="298" y="289"/>
                    <a:pt x="297" y="293"/>
                    <a:pt x="296" y="295"/>
                  </a:cubicBezTo>
                  <a:cubicBezTo>
                    <a:pt x="294" y="298"/>
                    <a:pt x="294" y="304"/>
                    <a:pt x="293" y="308"/>
                  </a:cubicBezTo>
                  <a:cubicBezTo>
                    <a:pt x="293" y="312"/>
                    <a:pt x="292" y="317"/>
                    <a:pt x="289" y="321"/>
                  </a:cubicBezTo>
                  <a:cubicBezTo>
                    <a:pt x="287" y="323"/>
                    <a:pt x="284" y="325"/>
                    <a:pt x="282" y="327"/>
                  </a:cubicBezTo>
                  <a:cubicBezTo>
                    <a:pt x="281" y="328"/>
                    <a:pt x="278" y="332"/>
                    <a:pt x="281" y="332"/>
                  </a:cubicBezTo>
                  <a:cubicBezTo>
                    <a:pt x="281" y="334"/>
                    <a:pt x="279" y="335"/>
                    <a:pt x="280" y="336"/>
                  </a:cubicBezTo>
                  <a:cubicBezTo>
                    <a:pt x="281" y="338"/>
                    <a:pt x="282" y="335"/>
                    <a:pt x="283" y="336"/>
                  </a:cubicBezTo>
                  <a:cubicBezTo>
                    <a:pt x="285" y="337"/>
                    <a:pt x="284" y="339"/>
                    <a:pt x="284" y="340"/>
                  </a:cubicBezTo>
                  <a:cubicBezTo>
                    <a:pt x="283" y="342"/>
                    <a:pt x="284" y="343"/>
                    <a:pt x="283" y="345"/>
                  </a:cubicBezTo>
                  <a:cubicBezTo>
                    <a:pt x="283" y="347"/>
                    <a:pt x="283" y="348"/>
                    <a:pt x="284" y="350"/>
                  </a:cubicBezTo>
                  <a:cubicBezTo>
                    <a:pt x="284" y="351"/>
                    <a:pt x="285" y="352"/>
                    <a:pt x="284" y="353"/>
                  </a:cubicBezTo>
                  <a:cubicBezTo>
                    <a:pt x="283" y="354"/>
                    <a:pt x="282" y="353"/>
                    <a:pt x="281" y="354"/>
                  </a:cubicBezTo>
                  <a:cubicBezTo>
                    <a:pt x="280" y="354"/>
                    <a:pt x="281" y="359"/>
                    <a:pt x="281" y="360"/>
                  </a:cubicBezTo>
                  <a:cubicBezTo>
                    <a:pt x="282" y="360"/>
                    <a:pt x="282" y="359"/>
                    <a:pt x="282" y="359"/>
                  </a:cubicBezTo>
                  <a:cubicBezTo>
                    <a:pt x="283" y="359"/>
                    <a:pt x="284" y="360"/>
                    <a:pt x="284" y="360"/>
                  </a:cubicBezTo>
                  <a:cubicBezTo>
                    <a:pt x="286" y="361"/>
                    <a:pt x="287" y="362"/>
                    <a:pt x="288" y="363"/>
                  </a:cubicBezTo>
                  <a:cubicBezTo>
                    <a:pt x="290" y="364"/>
                    <a:pt x="288" y="362"/>
                    <a:pt x="289" y="364"/>
                  </a:cubicBezTo>
                  <a:cubicBezTo>
                    <a:pt x="290" y="365"/>
                    <a:pt x="289" y="367"/>
                    <a:pt x="290" y="368"/>
                  </a:cubicBezTo>
                  <a:cubicBezTo>
                    <a:pt x="290" y="370"/>
                    <a:pt x="291" y="371"/>
                    <a:pt x="292" y="372"/>
                  </a:cubicBezTo>
                  <a:cubicBezTo>
                    <a:pt x="293" y="374"/>
                    <a:pt x="295" y="373"/>
                    <a:pt x="298" y="373"/>
                  </a:cubicBezTo>
                  <a:cubicBezTo>
                    <a:pt x="297" y="374"/>
                    <a:pt x="296" y="374"/>
                    <a:pt x="296" y="374"/>
                  </a:cubicBezTo>
                  <a:cubicBezTo>
                    <a:pt x="295" y="375"/>
                    <a:pt x="295" y="377"/>
                    <a:pt x="295" y="378"/>
                  </a:cubicBezTo>
                  <a:cubicBezTo>
                    <a:pt x="294" y="380"/>
                    <a:pt x="294" y="381"/>
                    <a:pt x="293" y="383"/>
                  </a:cubicBezTo>
                  <a:cubicBezTo>
                    <a:pt x="293" y="383"/>
                    <a:pt x="292" y="386"/>
                    <a:pt x="292" y="386"/>
                  </a:cubicBezTo>
                  <a:cubicBezTo>
                    <a:pt x="292" y="386"/>
                    <a:pt x="290" y="387"/>
                    <a:pt x="290" y="386"/>
                  </a:cubicBezTo>
                  <a:cubicBezTo>
                    <a:pt x="289" y="385"/>
                    <a:pt x="290" y="385"/>
                    <a:pt x="290" y="385"/>
                  </a:cubicBezTo>
                  <a:cubicBezTo>
                    <a:pt x="289" y="383"/>
                    <a:pt x="289" y="383"/>
                    <a:pt x="287" y="382"/>
                  </a:cubicBezTo>
                  <a:cubicBezTo>
                    <a:pt x="286" y="381"/>
                    <a:pt x="286" y="380"/>
                    <a:pt x="285" y="379"/>
                  </a:cubicBezTo>
                  <a:cubicBezTo>
                    <a:pt x="284" y="378"/>
                    <a:pt x="281" y="376"/>
                    <a:pt x="283" y="375"/>
                  </a:cubicBezTo>
                  <a:cubicBezTo>
                    <a:pt x="278" y="374"/>
                    <a:pt x="273" y="370"/>
                    <a:pt x="268" y="367"/>
                  </a:cubicBezTo>
                  <a:cubicBezTo>
                    <a:pt x="266" y="363"/>
                    <a:pt x="260" y="361"/>
                    <a:pt x="256" y="359"/>
                  </a:cubicBezTo>
                  <a:cubicBezTo>
                    <a:pt x="253" y="358"/>
                    <a:pt x="251" y="358"/>
                    <a:pt x="248" y="358"/>
                  </a:cubicBezTo>
                  <a:cubicBezTo>
                    <a:pt x="247" y="358"/>
                    <a:pt x="246" y="357"/>
                    <a:pt x="244" y="357"/>
                  </a:cubicBezTo>
                  <a:cubicBezTo>
                    <a:pt x="244" y="357"/>
                    <a:pt x="242" y="355"/>
                    <a:pt x="241" y="356"/>
                  </a:cubicBezTo>
                  <a:cubicBezTo>
                    <a:pt x="239" y="356"/>
                    <a:pt x="241" y="357"/>
                    <a:pt x="240" y="359"/>
                  </a:cubicBezTo>
                  <a:cubicBezTo>
                    <a:pt x="239" y="360"/>
                    <a:pt x="237" y="359"/>
                    <a:pt x="236" y="360"/>
                  </a:cubicBezTo>
                  <a:cubicBezTo>
                    <a:pt x="235" y="362"/>
                    <a:pt x="237" y="364"/>
                    <a:pt x="238" y="365"/>
                  </a:cubicBezTo>
                  <a:cubicBezTo>
                    <a:pt x="239" y="367"/>
                    <a:pt x="239" y="368"/>
                    <a:pt x="240" y="370"/>
                  </a:cubicBezTo>
                  <a:cubicBezTo>
                    <a:pt x="240" y="370"/>
                    <a:pt x="240" y="370"/>
                    <a:pt x="241" y="371"/>
                  </a:cubicBezTo>
                  <a:cubicBezTo>
                    <a:pt x="241" y="372"/>
                    <a:pt x="241" y="373"/>
                    <a:pt x="241" y="374"/>
                  </a:cubicBezTo>
                  <a:cubicBezTo>
                    <a:pt x="240" y="375"/>
                    <a:pt x="238" y="377"/>
                    <a:pt x="237" y="378"/>
                  </a:cubicBezTo>
                  <a:cubicBezTo>
                    <a:pt x="235" y="379"/>
                    <a:pt x="234" y="377"/>
                    <a:pt x="233" y="379"/>
                  </a:cubicBezTo>
                  <a:cubicBezTo>
                    <a:pt x="233" y="381"/>
                    <a:pt x="235" y="382"/>
                    <a:pt x="233" y="384"/>
                  </a:cubicBezTo>
                  <a:cubicBezTo>
                    <a:pt x="231" y="386"/>
                    <a:pt x="228" y="383"/>
                    <a:pt x="228" y="380"/>
                  </a:cubicBezTo>
                  <a:cubicBezTo>
                    <a:pt x="229" y="379"/>
                    <a:pt x="230" y="378"/>
                    <a:pt x="230" y="377"/>
                  </a:cubicBezTo>
                  <a:cubicBezTo>
                    <a:pt x="230" y="375"/>
                    <a:pt x="229" y="374"/>
                    <a:pt x="227" y="374"/>
                  </a:cubicBezTo>
                  <a:cubicBezTo>
                    <a:pt x="228" y="373"/>
                    <a:pt x="229" y="373"/>
                    <a:pt x="229" y="372"/>
                  </a:cubicBezTo>
                  <a:cubicBezTo>
                    <a:pt x="227" y="372"/>
                    <a:pt x="225" y="373"/>
                    <a:pt x="223" y="374"/>
                  </a:cubicBezTo>
                  <a:cubicBezTo>
                    <a:pt x="222" y="375"/>
                    <a:pt x="222" y="376"/>
                    <a:pt x="221" y="376"/>
                  </a:cubicBezTo>
                  <a:cubicBezTo>
                    <a:pt x="220" y="376"/>
                    <a:pt x="220" y="376"/>
                    <a:pt x="219" y="377"/>
                  </a:cubicBezTo>
                  <a:cubicBezTo>
                    <a:pt x="217" y="378"/>
                    <a:pt x="218" y="380"/>
                    <a:pt x="216" y="381"/>
                  </a:cubicBezTo>
                  <a:cubicBezTo>
                    <a:pt x="215" y="381"/>
                    <a:pt x="214" y="381"/>
                    <a:pt x="213" y="380"/>
                  </a:cubicBezTo>
                  <a:cubicBezTo>
                    <a:pt x="212" y="380"/>
                    <a:pt x="212" y="380"/>
                    <a:pt x="211" y="380"/>
                  </a:cubicBezTo>
                  <a:cubicBezTo>
                    <a:pt x="210" y="380"/>
                    <a:pt x="210" y="380"/>
                    <a:pt x="209" y="380"/>
                  </a:cubicBezTo>
                  <a:cubicBezTo>
                    <a:pt x="209" y="380"/>
                    <a:pt x="209" y="380"/>
                    <a:pt x="208" y="379"/>
                  </a:cubicBezTo>
                  <a:cubicBezTo>
                    <a:pt x="207" y="379"/>
                    <a:pt x="206" y="380"/>
                    <a:pt x="205" y="380"/>
                  </a:cubicBezTo>
                  <a:cubicBezTo>
                    <a:pt x="203" y="381"/>
                    <a:pt x="202" y="381"/>
                    <a:pt x="201" y="383"/>
                  </a:cubicBezTo>
                  <a:cubicBezTo>
                    <a:pt x="201" y="383"/>
                    <a:pt x="200" y="384"/>
                    <a:pt x="200" y="385"/>
                  </a:cubicBezTo>
                  <a:cubicBezTo>
                    <a:pt x="200" y="385"/>
                    <a:pt x="201" y="386"/>
                    <a:pt x="200" y="387"/>
                  </a:cubicBezTo>
                  <a:cubicBezTo>
                    <a:pt x="198" y="389"/>
                    <a:pt x="198" y="385"/>
                    <a:pt x="196" y="386"/>
                  </a:cubicBezTo>
                  <a:cubicBezTo>
                    <a:pt x="196" y="386"/>
                    <a:pt x="196" y="386"/>
                    <a:pt x="196" y="387"/>
                  </a:cubicBezTo>
                  <a:cubicBezTo>
                    <a:pt x="195" y="386"/>
                    <a:pt x="194" y="387"/>
                    <a:pt x="193" y="387"/>
                  </a:cubicBezTo>
                  <a:cubicBezTo>
                    <a:pt x="192" y="384"/>
                    <a:pt x="188" y="388"/>
                    <a:pt x="188" y="385"/>
                  </a:cubicBezTo>
                  <a:cubicBezTo>
                    <a:pt x="189" y="385"/>
                    <a:pt x="189" y="384"/>
                    <a:pt x="190" y="384"/>
                  </a:cubicBezTo>
                  <a:cubicBezTo>
                    <a:pt x="191" y="384"/>
                    <a:pt x="192" y="384"/>
                    <a:pt x="192" y="384"/>
                  </a:cubicBezTo>
                  <a:cubicBezTo>
                    <a:pt x="193" y="384"/>
                    <a:pt x="193" y="385"/>
                    <a:pt x="194" y="384"/>
                  </a:cubicBezTo>
                  <a:cubicBezTo>
                    <a:pt x="194" y="384"/>
                    <a:pt x="193" y="381"/>
                    <a:pt x="193" y="381"/>
                  </a:cubicBezTo>
                  <a:cubicBezTo>
                    <a:pt x="193" y="381"/>
                    <a:pt x="192" y="380"/>
                    <a:pt x="192" y="380"/>
                  </a:cubicBezTo>
                  <a:cubicBezTo>
                    <a:pt x="192" y="379"/>
                    <a:pt x="193" y="379"/>
                    <a:pt x="193" y="378"/>
                  </a:cubicBezTo>
                  <a:cubicBezTo>
                    <a:pt x="193" y="377"/>
                    <a:pt x="193" y="376"/>
                    <a:pt x="192" y="375"/>
                  </a:cubicBezTo>
                  <a:cubicBezTo>
                    <a:pt x="193" y="375"/>
                    <a:pt x="192" y="374"/>
                    <a:pt x="192" y="374"/>
                  </a:cubicBezTo>
                  <a:cubicBezTo>
                    <a:pt x="191" y="374"/>
                    <a:pt x="196" y="373"/>
                    <a:pt x="196" y="373"/>
                  </a:cubicBezTo>
                  <a:cubicBezTo>
                    <a:pt x="194" y="373"/>
                    <a:pt x="192" y="372"/>
                    <a:pt x="191" y="374"/>
                  </a:cubicBezTo>
                  <a:cubicBezTo>
                    <a:pt x="189" y="374"/>
                    <a:pt x="183" y="378"/>
                    <a:pt x="183" y="380"/>
                  </a:cubicBezTo>
                  <a:cubicBezTo>
                    <a:pt x="183" y="381"/>
                    <a:pt x="185" y="380"/>
                    <a:pt x="185" y="382"/>
                  </a:cubicBezTo>
                  <a:cubicBezTo>
                    <a:pt x="185" y="384"/>
                    <a:pt x="183" y="386"/>
                    <a:pt x="181" y="384"/>
                  </a:cubicBezTo>
                  <a:cubicBezTo>
                    <a:pt x="181" y="384"/>
                    <a:pt x="182" y="382"/>
                    <a:pt x="181" y="381"/>
                  </a:cubicBezTo>
                  <a:cubicBezTo>
                    <a:pt x="181" y="380"/>
                    <a:pt x="179" y="381"/>
                    <a:pt x="178" y="382"/>
                  </a:cubicBezTo>
                  <a:cubicBezTo>
                    <a:pt x="176" y="383"/>
                    <a:pt x="175" y="383"/>
                    <a:pt x="173" y="384"/>
                  </a:cubicBezTo>
                  <a:cubicBezTo>
                    <a:pt x="171" y="385"/>
                    <a:pt x="169" y="386"/>
                    <a:pt x="168" y="388"/>
                  </a:cubicBezTo>
                  <a:cubicBezTo>
                    <a:pt x="168" y="388"/>
                    <a:pt x="168" y="388"/>
                    <a:pt x="168" y="388"/>
                  </a:cubicBezTo>
                  <a:cubicBezTo>
                    <a:pt x="167" y="388"/>
                    <a:pt x="166" y="390"/>
                    <a:pt x="165" y="391"/>
                  </a:cubicBezTo>
                  <a:cubicBezTo>
                    <a:pt x="165" y="391"/>
                    <a:pt x="165" y="391"/>
                    <a:pt x="165" y="390"/>
                  </a:cubicBezTo>
                  <a:cubicBezTo>
                    <a:pt x="163" y="392"/>
                    <a:pt x="162" y="393"/>
                    <a:pt x="160" y="394"/>
                  </a:cubicBezTo>
                  <a:cubicBezTo>
                    <a:pt x="159" y="394"/>
                    <a:pt x="158" y="395"/>
                    <a:pt x="157" y="394"/>
                  </a:cubicBezTo>
                  <a:cubicBezTo>
                    <a:pt x="157" y="394"/>
                    <a:pt x="156" y="392"/>
                    <a:pt x="155" y="393"/>
                  </a:cubicBezTo>
                  <a:cubicBezTo>
                    <a:pt x="155" y="393"/>
                    <a:pt x="157" y="397"/>
                    <a:pt x="157" y="397"/>
                  </a:cubicBezTo>
                  <a:cubicBezTo>
                    <a:pt x="157" y="397"/>
                    <a:pt x="159" y="398"/>
                    <a:pt x="159" y="398"/>
                  </a:cubicBezTo>
                  <a:cubicBezTo>
                    <a:pt x="159" y="399"/>
                    <a:pt x="157" y="398"/>
                    <a:pt x="157" y="398"/>
                  </a:cubicBezTo>
                  <a:cubicBezTo>
                    <a:pt x="156" y="397"/>
                    <a:pt x="155" y="398"/>
                    <a:pt x="154" y="398"/>
                  </a:cubicBezTo>
                  <a:cubicBezTo>
                    <a:pt x="155" y="398"/>
                    <a:pt x="152" y="399"/>
                    <a:pt x="153" y="399"/>
                  </a:cubicBezTo>
                  <a:cubicBezTo>
                    <a:pt x="152" y="399"/>
                    <a:pt x="152" y="399"/>
                    <a:pt x="152" y="398"/>
                  </a:cubicBezTo>
                  <a:cubicBezTo>
                    <a:pt x="149" y="399"/>
                    <a:pt x="151" y="400"/>
                    <a:pt x="151" y="401"/>
                  </a:cubicBezTo>
                  <a:cubicBezTo>
                    <a:pt x="151" y="403"/>
                    <a:pt x="150" y="404"/>
                    <a:pt x="150" y="405"/>
                  </a:cubicBezTo>
                  <a:cubicBezTo>
                    <a:pt x="150" y="406"/>
                    <a:pt x="150" y="406"/>
                    <a:pt x="150" y="407"/>
                  </a:cubicBezTo>
                  <a:cubicBezTo>
                    <a:pt x="150" y="409"/>
                    <a:pt x="149" y="410"/>
                    <a:pt x="149" y="412"/>
                  </a:cubicBezTo>
                  <a:cubicBezTo>
                    <a:pt x="148" y="410"/>
                    <a:pt x="141" y="414"/>
                    <a:pt x="141" y="414"/>
                  </a:cubicBezTo>
                  <a:cubicBezTo>
                    <a:pt x="140" y="413"/>
                    <a:pt x="142" y="413"/>
                    <a:pt x="142" y="412"/>
                  </a:cubicBezTo>
                  <a:cubicBezTo>
                    <a:pt x="142" y="411"/>
                    <a:pt x="140" y="412"/>
                    <a:pt x="140" y="412"/>
                  </a:cubicBezTo>
                  <a:cubicBezTo>
                    <a:pt x="136" y="413"/>
                    <a:pt x="137" y="410"/>
                    <a:pt x="136" y="407"/>
                  </a:cubicBezTo>
                  <a:cubicBezTo>
                    <a:pt x="135" y="406"/>
                    <a:pt x="132" y="406"/>
                    <a:pt x="131" y="404"/>
                  </a:cubicBezTo>
                  <a:cubicBezTo>
                    <a:pt x="129" y="401"/>
                    <a:pt x="132" y="401"/>
                    <a:pt x="134" y="399"/>
                  </a:cubicBezTo>
                  <a:cubicBezTo>
                    <a:pt x="134" y="398"/>
                    <a:pt x="133" y="398"/>
                    <a:pt x="134" y="397"/>
                  </a:cubicBezTo>
                  <a:cubicBezTo>
                    <a:pt x="135" y="396"/>
                    <a:pt x="138" y="396"/>
                    <a:pt x="139" y="396"/>
                  </a:cubicBezTo>
                  <a:cubicBezTo>
                    <a:pt x="140" y="395"/>
                    <a:pt x="143" y="396"/>
                    <a:pt x="143" y="394"/>
                  </a:cubicBezTo>
                  <a:cubicBezTo>
                    <a:pt x="143" y="393"/>
                    <a:pt x="142" y="391"/>
                    <a:pt x="141" y="390"/>
                  </a:cubicBezTo>
                  <a:cubicBezTo>
                    <a:pt x="141" y="390"/>
                    <a:pt x="141" y="389"/>
                    <a:pt x="141" y="389"/>
                  </a:cubicBezTo>
                  <a:cubicBezTo>
                    <a:pt x="140" y="388"/>
                    <a:pt x="139" y="387"/>
                    <a:pt x="138" y="386"/>
                  </a:cubicBezTo>
                  <a:cubicBezTo>
                    <a:pt x="138" y="386"/>
                    <a:pt x="138" y="386"/>
                    <a:pt x="138" y="386"/>
                  </a:cubicBezTo>
                  <a:cubicBezTo>
                    <a:pt x="138" y="385"/>
                    <a:pt x="138" y="385"/>
                    <a:pt x="138" y="385"/>
                  </a:cubicBezTo>
                  <a:cubicBezTo>
                    <a:pt x="138" y="383"/>
                    <a:pt x="138" y="384"/>
                    <a:pt x="137" y="383"/>
                  </a:cubicBezTo>
                  <a:cubicBezTo>
                    <a:pt x="136" y="382"/>
                    <a:pt x="135" y="382"/>
                    <a:pt x="134" y="382"/>
                  </a:cubicBezTo>
                  <a:cubicBezTo>
                    <a:pt x="131" y="382"/>
                    <a:pt x="126" y="383"/>
                    <a:pt x="123" y="381"/>
                  </a:cubicBezTo>
                  <a:cubicBezTo>
                    <a:pt x="123" y="381"/>
                    <a:pt x="122" y="381"/>
                    <a:pt x="122" y="380"/>
                  </a:cubicBezTo>
                  <a:cubicBezTo>
                    <a:pt x="119" y="378"/>
                    <a:pt x="120" y="381"/>
                    <a:pt x="122" y="382"/>
                  </a:cubicBezTo>
                  <a:cubicBezTo>
                    <a:pt x="123" y="384"/>
                    <a:pt x="125" y="384"/>
                    <a:pt x="126" y="386"/>
                  </a:cubicBezTo>
                  <a:cubicBezTo>
                    <a:pt x="126" y="387"/>
                    <a:pt x="126" y="390"/>
                    <a:pt x="126" y="391"/>
                  </a:cubicBezTo>
                  <a:cubicBezTo>
                    <a:pt x="126" y="391"/>
                    <a:pt x="127" y="391"/>
                    <a:pt x="127" y="391"/>
                  </a:cubicBezTo>
                  <a:cubicBezTo>
                    <a:pt x="127" y="392"/>
                    <a:pt x="126" y="392"/>
                    <a:pt x="126" y="393"/>
                  </a:cubicBezTo>
                  <a:cubicBezTo>
                    <a:pt x="125" y="393"/>
                    <a:pt x="126" y="394"/>
                    <a:pt x="126" y="394"/>
                  </a:cubicBezTo>
                  <a:cubicBezTo>
                    <a:pt x="125" y="395"/>
                    <a:pt x="125" y="394"/>
                    <a:pt x="126" y="396"/>
                  </a:cubicBezTo>
                  <a:cubicBezTo>
                    <a:pt x="126" y="396"/>
                    <a:pt x="126" y="397"/>
                    <a:pt x="126" y="398"/>
                  </a:cubicBezTo>
                  <a:cubicBezTo>
                    <a:pt x="126" y="398"/>
                    <a:pt x="125" y="398"/>
                    <a:pt x="125" y="398"/>
                  </a:cubicBezTo>
                  <a:cubicBezTo>
                    <a:pt x="124" y="399"/>
                    <a:pt x="122" y="404"/>
                    <a:pt x="123" y="406"/>
                  </a:cubicBezTo>
                  <a:cubicBezTo>
                    <a:pt x="123" y="406"/>
                    <a:pt x="127" y="408"/>
                    <a:pt x="127" y="408"/>
                  </a:cubicBezTo>
                  <a:cubicBezTo>
                    <a:pt x="127" y="409"/>
                    <a:pt x="128" y="411"/>
                    <a:pt x="128" y="412"/>
                  </a:cubicBezTo>
                  <a:cubicBezTo>
                    <a:pt x="128" y="413"/>
                    <a:pt x="127" y="413"/>
                    <a:pt x="127" y="414"/>
                  </a:cubicBezTo>
                  <a:cubicBezTo>
                    <a:pt x="127" y="414"/>
                    <a:pt x="128" y="415"/>
                    <a:pt x="128" y="415"/>
                  </a:cubicBezTo>
                  <a:cubicBezTo>
                    <a:pt x="126" y="419"/>
                    <a:pt x="125" y="422"/>
                    <a:pt x="125" y="426"/>
                  </a:cubicBezTo>
                  <a:cubicBezTo>
                    <a:pt x="125" y="427"/>
                    <a:pt x="127" y="428"/>
                    <a:pt x="126" y="429"/>
                  </a:cubicBezTo>
                  <a:cubicBezTo>
                    <a:pt x="124" y="428"/>
                    <a:pt x="125" y="423"/>
                    <a:pt x="122" y="424"/>
                  </a:cubicBezTo>
                  <a:cubicBezTo>
                    <a:pt x="119" y="425"/>
                    <a:pt x="123" y="426"/>
                    <a:pt x="122" y="427"/>
                  </a:cubicBezTo>
                  <a:cubicBezTo>
                    <a:pt x="121" y="426"/>
                    <a:pt x="120" y="426"/>
                    <a:pt x="120" y="425"/>
                  </a:cubicBezTo>
                  <a:cubicBezTo>
                    <a:pt x="120" y="424"/>
                    <a:pt x="122" y="424"/>
                    <a:pt x="122" y="423"/>
                  </a:cubicBezTo>
                  <a:cubicBezTo>
                    <a:pt x="123" y="421"/>
                    <a:pt x="120" y="422"/>
                    <a:pt x="120" y="419"/>
                  </a:cubicBezTo>
                  <a:cubicBezTo>
                    <a:pt x="119" y="419"/>
                    <a:pt x="116" y="420"/>
                    <a:pt x="115" y="420"/>
                  </a:cubicBezTo>
                  <a:cubicBezTo>
                    <a:pt x="115" y="419"/>
                    <a:pt x="116" y="420"/>
                    <a:pt x="115" y="418"/>
                  </a:cubicBezTo>
                  <a:cubicBezTo>
                    <a:pt x="115" y="418"/>
                    <a:pt x="113" y="418"/>
                    <a:pt x="113" y="418"/>
                  </a:cubicBezTo>
                  <a:cubicBezTo>
                    <a:pt x="111" y="418"/>
                    <a:pt x="111" y="421"/>
                    <a:pt x="110" y="422"/>
                  </a:cubicBezTo>
                  <a:cubicBezTo>
                    <a:pt x="108" y="426"/>
                    <a:pt x="103" y="426"/>
                    <a:pt x="101" y="429"/>
                  </a:cubicBezTo>
                  <a:cubicBezTo>
                    <a:pt x="99" y="432"/>
                    <a:pt x="95" y="433"/>
                    <a:pt x="96" y="438"/>
                  </a:cubicBezTo>
                  <a:cubicBezTo>
                    <a:pt x="97" y="441"/>
                    <a:pt x="101" y="443"/>
                    <a:pt x="101" y="447"/>
                  </a:cubicBezTo>
                  <a:cubicBezTo>
                    <a:pt x="101" y="448"/>
                    <a:pt x="102" y="450"/>
                    <a:pt x="100" y="450"/>
                  </a:cubicBezTo>
                  <a:cubicBezTo>
                    <a:pt x="99" y="450"/>
                    <a:pt x="99" y="449"/>
                    <a:pt x="98" y="449"/>
                  </a:cubicBezTo>
                  <a:cubicBezTo>
                    <a:pt x="98" y="449"/>
                    <a:pt x="96" y="448"/>
                    <a:pt x="96" y="449"/>
                  </a:cubicBezTo>
                  <a:cubicBezTo>
                    <a:pt x="97" y="449"/>
                    <a:pt x="97" y="450"/>
                    <a:pt x="96" y="450"/>
                  </a:cubicBezTo>
                  <a:cubicBezTo>
                    <a:pt x="94" y="450"/>
                    <a:pt x="93" y="448"/>
                    <a:pt x="91" y="447"/>
                  </a:cubicBezTo>
                  <a:cubicBezTo>
                    <a:pt x="91" y="447"/>
                    <a:pt x="88" y="446"/>
                    <a:pt x="87" y="446"/>
                  </a:cubicBezTo>
                  <a:cubicBezTo>
                    <a:pt x="87" y="446"/>
                    <a:pt x="87" y="447"/>
                    <a:pt x="86" y="447"/>
                  </a:cubicBezTo>
                  <a:cubicBezTo>
                    <a:pt x="86" y="447"/>
                    <a:pt x="85" y="448"/>
                    <a:pt x="85" y="448"/>
                  </a:cubicBezTo>
                  <a:cubicBezTo>
                    <a:pt x="84" y="446"/>
                    <a:pt x="86" y="447"/>
                    <a:pt x="87" y="446"/>
                  </a:cubicBezTo>
                  <a:cubicBezTo>
                    <a:pt x="87" y="446"/>
                    <a:pt x="83" y="444"/>
                    <a:pt x="83" y="444"/>
                  </a:cubicBezTo>
                  <a:cubicBezTo>
                    <a:pt x="82" y="442"/>
                    <a:pt x="81" y="441"/>
                    <a:pt x="79" y="440"/>
                  </a:cubicBezTo>
                  <a:cubicBezTo>
                    <a:pt x="78" y="440"/>
                    <a:pt x="78" y="439"/>
                    <a:pt x="77" y="440"/>
                  </a:cubicBezTo>
                  <a:cubicBezTo>
                    <a:pt x="76" y="440"/>
                    <a:pt x="77" y="441"/>
                    <a:pt x="77" y="442"/>
                  </a:cubicBezTo>
                  <a:cubicBezTo>
                    <a:pt x="76" y="442"/>
                    <a:pt x="76" y="443"/>
                    <a:pt x="76" y="444"/>
                  </a:cubicBezTo>
                  <a:cubicBezTo>
                    <a:pt x="75" y="444"/>
                    <a:pt x="74" y="443"/>
                    <a:pt x="74" y="444"/>
                  </a:cubicBezTo>
                  <a:cubicBezTo>
                    <a:pt x="73" y="444"/>
                    <a:pt x="75" y="445"/>
                    <a:pt x="75" y="445"/>
                  </a:cubicBezTo>
                  <a:cubicBezTo>
                    <a:pt x="75" y="446"/>
                    <a:pt x="74" y="446"/>
                    <a:pt x="74" y="447"/>
                  </a:cubicBezTo>
                  <a:cubicBezTo>
                    <a:pt x="76" y="448"/>
                    <a:pt x="76" y="449"/>
                    <a:pt x="77" y="450"/>
                  </a:cubicBezTo>
                  <a:cubicBezTo>
                    <a:pt x="77" y="451"/>
                    <a:pt x="80" y="454"/>
                    <a:pt x="81" y="453"/>
                  </a:cubicBezTo>
                  <a:cubicBezTo>
                    <a:pt x="82" y="452"/>
                    <a:pt x="82" y="453"/>
                    <a:pt x="82" y="452"/>
                  </a:cubicBezTo>
                  <a:cubicBezTo>
                    <a:pt x="83" y="452"/>
                    <a:pt x="83" y="452"/>
                    <a:pt x="83" y="452"/>
                  </a:cubicBezTo>
                  <a:cubicBezTo>
                    <a:pt x="83" y="453"/>
                    <a:pt x="84" y="453"/>
                    <a:pt x="84" y="453"/>
                  </a:cubicBezTo>
                  <a:cubicBezTo>
                    <a:pt x="85" y="454"/>
                    <a:pt x="84" y="454"/>
                    <a:pt x="84" y="455"/>
                  </a:cubicBezTo>
                  <a:cubicBezTo>
                    <a:pt x="84" y="457"/>
                    <a:pt x="86" y="458"/>
                    <a:pt x="84" y="460"/>
                  </a:cubicBezTo>
                  <a:cubicBezTo>
                    <a:pt x="83" y="460"/>
                    <a:pt x="83" y="460"/>
                    <a:pt x="82" y="460"/>
                  </a:cubicBezTo>
                  <a:cubicBezTo>
                    <a:pt x="82" y="460"/>
                    <a:pt x="81" y="461"/>
                    <a:pt x="81" y="461"/>
                  </a:cubicBezTo>
                  <a:cubicBezTo>
                    <a:pt x="79" y="462"/>
                    <a:pt x="79" y="460"/>
                    <a:pt x="77" y="460"/>
                  </a:cubicBezTo>
                  <a:cubicBezTo>
                    <a:pt x="77" y="460"/>
                    <a:pt x="77" y="460"/>
                    <a:pt x="76" y="460"/>
                  </a:cubicBezTo>
                  <a:cubicBezTo>
                    <a:pt x="76" y="460"/>
                    <a:pt x="72" y="458"/>
                    <a:pt x="73" y="458"/>
                  </a:cubicBezTo>
                  <a:cubicBezTo>
                    <a:pt x="73" y="457"/>
                    <a:pt x="72" y="457"/>
                    <a:pt x="72" y="457"/>
                  </a:cubicBezTo>
                  <a:cubicBezTo>
                    <a:pt x="72" y="456"/>
                    <a:pt x="72" y="454"/>
                    <a:pt x="71" y="455"/>
                  </a:cubicBezTo>
                  <a:cubicBezTo>
                    <a:pt x="70" y="456"/>
                    <a:pt x="70" y="451"/>
                    <a:pt x="68" y="452"/>
                  </a:cubicBezTo>
                  <a:cubicBezTo>
                    <a:pt x="68" y="453"/>
                    <a:pt x="68" y="453"/>
                    <a:pt x="68" y="453"/>
                  </a:cubicBezTo>
                  <a:cubicBezTo>
                    <a:pt x="68" y="453"/>
                    <a:pt x="67" y="453"/>
                    <a:pt x="67" y="453"/>
                  </a:cubicBezTo>
                  <a:cubicBezTo>
                    <a:pt x="66" y="453"/>
                    <a:pt x="65" y="452"/>
                    <a:pt x="64" y="451"/>
                  </a:cubicBezTo>
                  <a:cubicBezTo>
                    <a:pt x="64" y="451"/>
                    <a:pt x="64" y="451"/>
                    <a:pt x="63" y="450"/>
                  </a:cubicBezTo>
                  <a:cubicBezTo>
                    <a:pt x="62" y="450"/>
                    <a:pt x="63" y="450"/>
                    <a:pt x="63" y="449"/>
                  </a:cubicBezTo>
                  <a:cubicBezTo>
                    <a:pt x="63" y="448"/>
                    <a:pt x="63" y="448"/>
                    <a:pt x="63" y="447"/>
                  </a:cubicBezTo>
                  <a:cubicBezTo>
                    <a:pt x="63" y="447"/>
                    <a:pt x="63" y="447"/>
                    <a:pt x="63" y="446"/>
                  </a:cubicBezTo>
                  <a:cubicBezTo>
                    <a:pt x="63" y="445"/>
                    <a:pt x="63" y="445"/>
                    <a:pt x="63" y="444"/>
                  </a:cubicBezTo>
                  <a:cubicBezTo>
                    <a:pt x="63" y="444"/>
                    <a:pt x="62" y="444"/>
                    <a:pt x="62" y="443"/>
                  </a:cubicBezTo>
                  <a:cubicBezTo>
                    <a:pt x="62" y="443"/>
                    <a:pt x="63" y="442"/>
                    <a:pt x="63" y="442"/>
                  </a:cubicBezTo>
                  <a:cubicBezTo>
                    <a:pt x="63" y="442"/>
                    <a:pt x="62" y="442"/>
                    <a:pt x="62" y="442"/>
                  </a:cubicBezTo>
                  <a:cubicBezTo>
                    <a:pt x="62" y="441"/>
                    <a:pt x="62" y="440"/>
                    <a:pt x="61" y="439"/>
                  </a:cubicBezTo>
                  <a:cubicBezTo>
                    <a:pt x="61" y="438"/>
                    <a:pt x="60" y="437"/>
                    <a:pt x="59" y="437"/>
                  </a:cubicBezTo>
                  <a:cubicBezTo>
                    <a:pt x="60" y="436"/>
                    <a:pt x="60" y="436"/>
                    <a:pt x="61" y="436"/>
                  </a:cubicBezTo>
                  <a:cubicBezTo>
                    <a:pt x="61" y="435"/>
                    <a:pt x="61" y="436"/>
                    <a:pt x="62" y="436"/>
                  </a:cubicBezTo>
                  <a:cubicBezTo>
                    <a:pt x="62" y="435"/>
                    <a:pt x="63" y="433"/>
                    <a:pt x="62" y="433"/>
                  </a:cubicBezTo>
                  <a:cubicBezTo>
                    <a:pt x="62" y="432"/>
                    <a:pt x="62" y="432"/>
                    <a:pt x="62" y="432"/>
                  </a:cubicBezTo>
                  <a:cubicBezTo>
                    <a:pt x="62" y="432"/>
                    <a:pt x="62" y="430"/>
                    <a:pt x="62" y="430"/>
                  </a:cubicBezTo>
                  <a:cubicBezTo>
                    <a:pt x="63" y="430"/>
                    <a:pt x="63" y="431"/>
                    <a:pt x="64" y="431"/>
                  </a:cubicBezTo>
                  <a:cubicBezTo>
                    <a:pt x="64" y="432"/>
                    <a:pt x="63" y="431"/>
                    <a:pt x="63" y="431"/>
                  </a:cubicBezTo>
                  <a:cubicBezTo>
                    <a:pt x="63" y="430"/>
                    <a:pt x="63" y="430"/>
                    <a:pt x="63" y="430"/>
                  </a:cubicBezTo>
                  <a:cubicBezTo>
                    <a:pt x="63" y="427"/>
                    <a:pt x="61" y="425"/>
                    <a:pt x="58" y="423"/>
                  </a:cubicBezTo>
                  <a:cubicBezTo>
                    <a:pt x="58" y="423"/>
                    <a:pt x="58" y="423"/>
                    <a:pt x="58" y="423"/>
                  </a:cubicBezTo>
                  <a:cubicBezTo>
                    <a:pt x="56" y="422"/>
                    <a:pt x="58" y="423"/>
                    <a:pt x="57" y="423"/>
                  </a:cubicBezTo>
                  <a:cubicBezTo>
                    <a:pt x="57" y="423"/>
                    <a:pt x="57" y="423"/>
                    <a:pt x="56" y="423"/>
                  </a:cubicBezTo>
                  <a:cubicBezTo>
                    <a:pt x="56" y="422"/>
                    <a:pt x="56" y="422"/>
                    <a:pt x="55" y="422"/>
                  </a:cubicBezTo>
                  <a:cubicBezTo>
                    <a:pt x="54" y="421"/>
                    <a:pt x="53" y="421"/>
                    <a:pt x="53" y="421"/>
                  </a:cubicBezTo>
                  <a:cubicBezTo>
                    <a:pt x="53" y="420"/>
                    <a:pt x="54" y="421"/>
                    <a:pt x="55" y="420"/>
                  </a:cubicBezTo>
                  <a:cubicBezTo>
                    <a:pt x="55" y="420"/>
                    <a:pt x="54" y="420"/>
                    <a:pt x="54" y="420"/>
                  </a:cubicBezTo>
                  <a:cubicBezTo>
                    <a:pt x="54" y="420"/>
                    <a:pt x="55" y="420"/>
                    <a:pt x="55" y="420"/>
                  </a:cubicBezTo>
                  <a:cubicBezTo>
                    <a:pt x="55" y="419"/>
                    <a:pt x="55" y="419"/>
                    <a:pt x="55" y="419"/>
                  </a:cubicBezTo>
                  <a:cubicBezTo>
                    <a:pt x="55" y="419"/>
                    <a:pt x="55" y="418"/>
                    <a:pt x="55" y="418"/>
                  </a:cubicBezTo>
                  <a:cubicBezTo>
                    <a:pt x="55" y="418"/>
                    <a:pt x="53" y="418"/>
                    <a:pt x="53" y="418"/>
                  </a:cubicBezTo>
                  <a:cubicBezTo>
                    <a:pt x="52" y="418"/>
                    <a:pt x="51" y="418"/>
                    <a:pt x="50" y="418"/>
                  </a:cubicBezTo>
                  <a:cubicBezTo>
                    <a:pt x="51" y="417"/>
                    <a:pt x="52" y="417"/>
                    <a:pt x="52" y="417"/>
                  </a:cubicBezTo>
                  <a:cubicBezTo>
                    <a:pt x="53" y="417"/>
                    <a:pt x="54" y="418"/>
                    <a:pt x="54" y="417"/>
                  </a:cubicBezTo>
                  <a:cubicBezTo>
                    <a:pt x="54" y="416"/>
                    <a:pt x="50" y="417"/>
                    <a:pt x="50" y="417"/>
                  </a:cubicBezTo>
                  <a:cubicBezTo>
                    <a:pt x="50" y="416"/>
                    <a:pt x="50" y="417"/>
                    <a:pt x="51" y="416"/>
                  </a:cubicBezTo>
                  <a:cubicBezTo>
                    <a:pt x="51" y="416"/>
                    <a:pt x="53" y="416"/>
                    <a:pt x="53" y="416"/>
                  </a:cubicBezTo>
                  <a:cubicBezTo>
                    <a:pt x="52" y="415"/>
                    <a:pt x="51" y="415"/>
                    <a:pt x="50" y="415"/>
                  </a:cubicBezTo>
                  <a:cubicBezTo>
                    <a:pt x="50" y="415"/>
                    <a:pt x="50" y="415"/>
                    <a:pt x="49" y="415"/>
                  </a:cubicBezTo>
                  <a:cubicBezTo>
                    <a:pt x="49" y="414"/>
                    <a:pt x="50" y="414"/>
                    <a:pt x="50" y="414"/>
                  </a:cubicBezTo>
                  <a:cubicBezTo>
                    <a:pt x="49" y="413"/>
                    <a:pt x="47" y="412"/>
                    <a:pt x="46" y="412"/>
                  </a:cubicBezTo>
                  <a:cubicBezTo>
                    <a:pt x="47" y="411"/>
                    <a:pt x="47" y="411"/>
                    <a:pt x="47" y="411"/>
                  </a:cubicBezTo>
                  <a:cubicBezTo>
                    <a:pt x="49" y="410"/>
                    <a:pt x="46" y="409"/>
                    <a:pt x="46" y="408"/>
                  </a:cubicBezTo>
                  <a:cubicBezTo>
                    <a:pt x="45" y="407"/>
                    <a:pt x="43" y="408"/>
                    <a:pt x="43" y="407"/>
                  </a:cubicBezTo>
                  <a:cubicBezTo>
                    <a:pt x="44" y="406"/>
                    <a:pt x="49" y="407"/>
                    <a:pt x="50" y="408"/>
                  </a:cubicBezTo>
                  <a:cubicBezTo>
                    <a:pt x="51" y="408"/>
                    <a:pt x="49" y="409"/>
                    <a:pt x="49" y="409"/>
                  </a:cubicBezTo>
                  <a:cubicBezTo>
                    <a:pt x="49" y="411"/>
                    <a:pt x="51" y="411"/>
                    <a:pt x="51" y="412"/>
                  </a:cubicBezTo>
                  <a:cubicBezTo>
                    <a:pt x="52" y="413"/>
                    <a:pt x="54" y="416"/>
                    <a:pt x="54" y="413"/>
                  </a:cubicBezTo>
                  <a:cubicBezTo>
                    <a:pt x="54" y="412"/>
                    <a:pt x="56" y="415"/>
                    <a:pt x="56" y="415"/>
                  </a:cubicBezTo>
                  <a:cubicBezTo>
                    <a:pt x="58" y="416"/>
                    <a:pt x="57" y="414"/>
                    <a:pt x="58" y="414"/>
                  </a:cubicBezTo>
                  <a:cubicBezTo>
                    <a:pt x="58" y="414"/>
                    <a:pt x="58" y="414"/>
                    <a:pt x="58" y="414"/>
                  </a:cubicBezTo>
                  <a:cubicBezTo>
                    <a:pt x="58" y="416"/>
                    <a:pt x="60" y="415"/>
                    <a:pt x="61" y="416"/>
                  </a:cubicBezTo>
                  <a:cubicBezTo>
                    <a:pt x="60" y="416"/>
                    <a:pt x="60" y="416"/>
                    <a:pt x="60" y="417"/>
                  </a:cubicBezTo>
                  <a:cubicBezTo>
                    <a:pt x="60" y="418"/>
                    <a:pt x="61" y="417"/>
                    <a:pt x="62" y="417"/>
                  </a:cubicBezTo>
                  <a:cubicBezTo>
                    <a:pt x="62" y="417"/>
                    <a:pt x="63" y="417"/>
                    <a:pt x="64" y="417"/>
                  </a:cubicBezTo>
                  <a:cubicBezTo>
                    <a:pt x="64" y="417"/>
                    <a:pt x="65" y="418"/>
                    <a:pt x="66" y="419"/>
                  </a:cubicBezTo>
                  <a:cubicBezTo>
                    <a:pt x="70" y="422"/>
                    <a:pt x="76" y="421"/>
                    <a:pt x="81" y="424"/>
                  </a:cubicBezTo>
                  <a:cubicBezTo>
                    <a:pt x="88" y="427"/>
                    <a:pt x="98" y="424"/>
                    <a:pt x="102" y="418"/>
                  </a:cubicBezTo>
                  <a:cubicBezTo>
                    <a:pt x="104" y="415"/>
                    <a:pt x="106" y="413"/>
                    <a:pt x="106" y="410"/>
                  </a:cubicBezTo>
                  <a:cubicBezTo>
                    <a:pt x="108" y="409"/>
                    <a:pt x="107" y="406"/>
                    <a:pt x="107" y="406"/>
                  </a:cubicBezTo>
                  <a:cubicBezTo>
                    <a:pt x="106" y="406"/>
                    <a:pt x="106" y="406"/>
                    <a:pt x="106" y="406"/>
                  </a:cubicBezTo>
                  <a:cubicBezTo>
                    <a:pt x="105" y="406"/>
                    <a:pt x="106" y="405"/>
                    <a:pt x="105" y="403"/>
                  </a:cubicBezTo>
                  <a:cubicBezTo>
                    <a:pt x="105" y="402"/>
                    <a:pt x="104" y="401"/>
                    <a:pt x="104" y="400"/>
                  </a:cubicBezTo>
                  <a:cubicBezTo>
                    <a:pt x="104" y="399"/>
                    <a:pt x="105" y="399"/>
                    <a:pt x="105" y="398"/>
                  </a:cubicBezTo>
                  <a:cubicBezTo>
                    <a:pt x="104" y="396"/>
                    <a:pt x="104" y="398"/>
                    <a:pt x="103" y="397"/>
                  </a:cubicBezTo>
                  <a:cubicBezTo>
                    <a:pt x="102" y="396"/>
                    <a:pt x="103" y="396"/>
                    <a:pt x="102" y="395"/>
                  </a:cubicBezTo>
                  <a:cubicBezTo>
                    <a:pt x="101" y="395"/>
                    <a:pt x="102" y="397"/>
                    <a:pt x="101" y="396"/>
                  </a:cubicBezTo>
                  <a:cubicBezTo>
                    <a:pt x="100" y="396"/>
                    <a:pt x="101" y="395"/>
                    <a:pt x="100" y="395"/>
                  </a:cubicBezTo>
                  <a:cubicBezTo>
                    <a:pt x="100" y="394"/>
                    <a:pt x="100" y="394"/>
                    <a:pt x="99" y="393"/>
                  </a:cubicBezTo>
                  <a:cubicBezTo>
                    <a:pt x="99" y="392"/>
                    <a:pt x="98" y="391"/>
                    <a:pt x="97" y="390"/>
                  </a:cubicBezTo>
                  <a:cubicBezTo>
                    <a:pt x="97" y="390"/>
                    <a:pt x="95" y="388"/>
                    <a:pt x="96" y="390"/>
                  </a:cubicBezTo>
                  <a:cubicBezTo>
                    <a:pt x="96" y="390"/>
                    <a:pt x="96" y="390"/>
                    <a:pt x="97" y="390"/>
                  </a:cubicBezTo>
                  <a:cubicBezTo>
                    <a:pt x="97" y="391"/>
                    <a:pt x="97" y="391"/>
                    <a:pt x="97" y="392"/>
                  </a:cubicBezTo>
                  <a:cubicBezTo>
                    <a:pt x="94" y="391"/>
                    <a:pt x="93" y="389"/>
                    <a:pt x="91" y="388"/>
                  </a:cubicBezTo>
                  <a:cubicBezTo>
                    <a:pt x="91" y="388"/>
                    <a:pt x="91" y="388"/>
                    <a:pt x="91" y="388"/>
                  </a:cubicBezTo>
                  <a:cubicBezTo>
                    <a:pt x="91" y="387"/>
                    <a:pt x="91" y="387"/>
                    <a:pt x="91" y="387"/>
                  </a:cubicBezTo>
                  <a:cubicBezTo>
                    <a:pt x="90" y="387"/>
                    <a:pt x="90" y="387"/>
                    <a:pt x="90" y="386"/>
                  </a:cubicBezTo>
                  <a:cubicBezTo>
                    <a:pt x="90" y="386"/>
                    <a:pt x="89" y="385"/>
                    <a:pt x="89" y="385"/>
                  </a:cubicBezTo>
                  <a:cubicBezTo>
                    <a:pt x="88" y="385"/>
                    <a:pt x="89" y="387"/>
                    <a:pt x="89" y="387"/>
                  </a:cubicBezTo>
                  <a:cubicBezTo>
                    <a:pt x="86" y="387"/>
                    <a:pt x="84" y="381"/>
                    <a:pt x="82" y="379"/>
                  </a:cubicBezTo>
                  <a:cubicBezTo>
                    <a:pt x="80" y="378"/>
                    <a:pt x="79" y="377"/>
                    <a:pt x="77" y="375"/>
                  </a:cubicBezTo>
                  <a:cubicBezTo>
                    <a:pt x="76" y="374"/>
                    <a:pt x="74" y="374"/>
                    <a:pt x="73" y="372"/>
                  </a:cubicBezTo>
                  <a:cubicBezTo>
                    <a:pt x="72" y="372"/>
                    <a:pt x="71" y="370"/>
                    <a:pt x="70" y="370"/>
                  </a:cubicBezTo>
                  <a:cubicBezTo>
                    <a:pt x="69" y="369"/>
                    <a:pt x="66" y="368"/>
                    <a:pt x="65" y="369"/>
                  </a:cubicBezTo>
                  <a:cubicBezTo>
                    <a:pt x="65" y="369"/>
                    <a:pt x="66" y="370"/>
                    <a:pt x="66" y="370"/>
                  </a:cubicBezTo>
                  <a:cubicBezTo>
                    <a:pt x="65" y="371"/>
                    <a:pt x="65" y="370"/>
                    <a:pt x="65" y="370"/>
                  </a:cubicBezTo>
                  <a:cubicBezTo>
                    <a:pt x="64" y="370"/>
                    <a:pt x="64" y="370"/>
                    <a:pt x="64" y="370"/>
                  </a:cubicBezTo>
                  <a:cubicBezTo>
                    <a:pt x="63" y="369"/>
                    <a:pt x="59" y="367"/>
                    <a:pt x="57" y="367"/>
                  </a:cubicBezTo>
                  <a:cubicBezTo>
                    <a:pt x="55" y="368"/>
                    <a:pt x="55" y="367"/>
                    <a:pt x="55" y="370"/>
                  </a:cubicBezTo>
                  <a:cubicBezTo>
                    <a:pt x="54" y="372"/>
                    <a:pt x="53" y="371"/>
                    <a:pt x="52" y="373"/>
                  </a:cubicBezTo>
                  <a:cubicBezTo>
                    <a:pt x="51" y="373"/>
                    <a:pt x="50" y="374"/>
                    <a:pt x="51" y="374"/>
                  </a:cubicBezTo>
                  <a:cubicBezTo>
                    <a:pt x="48" y="373"/>
                    <a:pt x="54" y="371"/>
                    <a:pt x="54" y="370"/>
                  </a:cubicBezTo>
                  <a:cubicBezTo>
                    <a:pt x="54" y="370"/>
                    <a:pt x="54" y="370"/>
                    <a:pt x="53" y="370"/>
                  </a:cubicBezTo>
                  <a:cubicBezTo>
                    <a:pt x="53" y="370"/>
                    <a:pt x="53" y="370"/>
                    <a:pt x="53" y="369"/>
                  </a:cubicBezTo>
                  <a:cubicBezTo>
                    <a:pt x="53" y="369"/>
                    <a:pt x="53" y="369"/>
                    <a:pt x="53" y="369"/>
                  </a:cubicBezTo>
                  <a:cubicBezTo>
                    <a:pt x="53" y="369"/>
                    <a:pt x="54" y="369"/>
                    <a:pt x="53" y="368"/>
                  </a:cubicBezTo>
                  <a:cubicBezTo>
                    <a:pt x="53" y="368"/>
                    <a:pt x="53" y="368"/>
                    <a:pt x="52" y="368"/>
                  </a:cubicBezTo>
                  <a:cubicBezTo>
                    <a:pt x="52" y="368"/>
                    <a:pt x="54" y="366"/>
                    <a:pt x="54" y="367"/>
                  </a:cubicBezTo>
                  <a:cubicBezTo>
                    <a:pt x="53" y="367"/>
                    <a:pt x="53" y="366"/>
                    <a:pt x="54" y="366"/>
                  </a:cubicBezTo>
                  <a:cubicBezTo>
                    <a:pt x="54" y="364"/>
                    <a:pt x="49" y="367"/>
                    <a:pt x="49" y="368"/>
                  </a:cubicBezTo>
                  <a:cubicBezTo>
                    <a:pt x="49" y="367"/>
                    <a:pt x="51" y="365"/>
                    <a:pt x="51" y="365"/>
                  </a:cubicBezTo>
                  <a:cubicBezTo>
                    <a:pt x="51" y="364"/>
                    <a:pt x="49" y="366"/>
                    <a:pt x="49" y="366"/>
                  </a:cubicBezTo>
                  <a:cubicBezTo>
                    <a:pt x="49" y="365"/>
                    <a:pt x="50" y="365"/>
                    <a:pt x="49" y="364"/>
                  </a:cubicBezTo>
                  <a:cubicBezTo>
                    <a:pt x="48" y="364"/>
                    <a:pt x="46" y="366"/>
                    <a:pt x="45" y="366"/>
                  </a:cubicBezTo>
                  <a:cubicBezTo>
                    <a:pt x="45" y="365"/>
                    <a:pt x="48" y="364"/>
                    <a:pt x="46" y="363"/>
                  </a:cubicBezTo>
                  <a:cubicBezTo>
                    <a:pt x="46" y="362"/>
                    <a:pt x="44" y="362"/>
                    <a:pt x="44" y="363"/>
                  </a:cubicBezTo>
                  <a:cubicBezTo>
                    <a:pt x="44" y="362"/>
                    <a:pt x="44" y="362"/>
                    <a:pt x="44" y="361"/>
                  </a:cubicBezTo>
                  <a:cubicBezTo>
                    <a:pt x="44" y="361"/>
                    <a:pt x="45" y="360"/>
                    <a:pt x="45" y="360"/>
                  </a:cubicBezTo>
                  <a:cubicBezTo>
                    <a:pt x="44" y="360"/>
                    <a:pt x="46" y="361"/>
                    <a:pt x="46" y="361"/>
                  </a:cubicBezTo>
                  <a:cubicBezTo>
                    <a:pt x="47" y="362"/>
                    <a:pt x="49" y="362"/>
                    <a:pt x="50" y="362"/>
                  </a:cubicBezTo>
                  <a:cubicBezTo>
                    <a:pt x="52" y="362"/>
                    <a:pt x="52" y="359"/>
                    <a:pt x="49" y="359"/>
                  </a:cubicBezTo>
                  <a:cubicBezTo>
                    <a:pt x="48" y="358"/>
                    <a:pt x="48" y="358"/>
                    <a:pt x="46" y="357"/>
                  </a:cubicBezTo>
                  <a:cubicBezTo>
                    <a:pt x="46" y="357"/>
                    <a:pt x="44" y="355"/>
                    <a:pt x="44" y="355"/>
                  </a:cubicBezTo>
                  <a:cubicBezTo>
                    <a:pt x="43" y="356"/>
                    <a:pt x="45" y="358"/>
                    <a:pt x="44" y="359"/>
                  </a:cubicBezTo>
                  <a:cubicBezTo>
                    <a:pt x="44" y="359"/>
                    <a:pt x="43" y="357"/>
                    <a:pt x="43" y="357"/>
                  </a:cubicBezTo>
                  <a:cubicBezTo>
                    <a:pt x="41" y="357"/>
                    <a:pt x="43" y="359"/>
                    <a:pt x="42" y="360"/>
                  </a:cubicBezTo>
                  <a:cubicBezTo>
                    <a:pt x="42" y="361"/>
                    <a:pt x="41" y="360"/>
                    <a:pt x="40" y="361"/>
                  </a:cubicBezTo>
                  <a:cubicBezTo>
                    <a:pt x="40" y="362"/>
                    <a:pt x="39" y="362"/>
                    <a:pt x="39" y="362"/>
                  </a:cubicBezTo>
                  <a:cubicBezTo>
                    <a:pt x="39" y="360"/>
                    <a:pt x="40" y="360"/>
                    <a:pt x="39" y="359"/>
                  </a:cubicBezTo>
                  <a:cubicBezTo>
                    <a:pt x="38" y="359"/>
                    <a:pt x="37" y="358"/>
                    <a:pt x="36" y="358"/>
                  </a:cubicBezTo>
                  <a:cubicBezTo>
                    <a:pt x="36" y="360"/>
                    <a:pt x="37" y="362"/>
                    <a:pt x="37" y="363"/>
                  </a:cubicBezTo>
                  <a:cubicBezTo>
                    <a:pt x="35" y="365"/>
                    <a:pt x="34" y="363"/>
                    <a:pt x="33" y="362"/>
                  </a:cubicBezTo>
                  <a:cubicBezTo>
                    <a:pt x="31" y="361"/>
                    <a:pt x="32" y="362"/>
                    <a:pt x="32" y="362"/>
                  </a:cubicBezTo>
                  <a:cubicBezTo>
                    <a:pt x="31" y="363"/>
                    <a:pt x="32" y="367"/>
                    <a:pt x="30" y="367"/>
                  </a:cubicBezTo>
                  <a:cubicBezTo>
                    <a:pt x="29" y="367"/>
                    <a:pt x="27" y="368"/>
                    <a:pt x="26" y="368"/>
                  </a:cubicBezTo>
                  <a:cubicBezTo>
                    <a:pt x="26" y="369"/>
                    <a:pt x="25" y="374"/>
                    <a:pt x="23" y="373"/>
                  </a:cubicBezTo>
                  <a:cubicBezTo>
                    <a:pt x="23" y="373"/>
                    <a:pt x="20" y="376"/>
                    <a:pt x="20" y="376"/>
                  </a:cubicBezTo>
                  <a:cubicBezTo>
                    <a:pt x="20" y="377"/>
                    <a:pt x="21" y="376"/>
                    <a:pt x="22" y="377"/>
                  </a:cubicBezTo>
                  <a:cubicBezTo>
                    <a:pt x="23" y="378"/>
                    <a:pt x="22" y="379"/>
                    <a:pt x="21" y="380"/>
                  </a:cubicBezTo>
                  <a:cubicBezTo>
                    <a:pt x="20" y="381"/>
                    <a:pt x="20" y="382"/>
                    <a:pt x="20" y="384"/>
                  </a:cubicBezTo>
                  <a:cubicBezTo>
                    <a:pt x="21" y="385"/>
                    <a:pt x="21" y="387"/>
                    <a:pt x="22" y="388"/>
                  </a:cubicBezTo>
                  <a:cubicBezTo>
                    <a:pt x="23" y="389"/>
                    <a:pt x="24" y="390"/>
                    <a:pt x="25" y="390"/>
                  </a:cubicBezTo>
                  <a:cubicBezTo>
                    <a:pt x="27" y="392"/>
                    <a:pt x="27" y="393"/>
                    <a:pt x="28" y="395"/>
                  </a:cubicBezTo>
                  <a:cubicBezTo>
                    <a:pt x="29" y="396"/>
                    <a:pt x="30" y="397"/>
                    <a:pt x="30" y="398"/>
                  </a:cubicBezTo>
                  <a:cubicBezTo>
                    <a:pt x="31" y="401"/>
                    <a:pt x="29" y="403"/>
                    <a:pt x="27" y="405"/>
                  </a:cubicBezTo>
                  <a:cubicBezTo>
                    <a:pt x="26" y="407"/>
                    <a:pt x="23" y="410"/>
                    <a:pt x="25" y="413"/>
                  </a:cubicBezTo>
                  <a:cubicBezTo>
                    <a:pt x="26" y="416"/>
                    <a:pt x="27" y="419"/>
                    <a:pt x="28" y="422"/>
                  </a:cubicBezTo>
                  <a:cubicBezTo>
                    <a:pt x="29" y="423"/>
                    <a:pt x="33" y="431"/>
                    <a:pt x="31" y="432"/>
                  </a:cubicBezTo>
                  <a:cubicBezTo>
                    <a:pt x="30" y="433"/>
                    <a:pt x="30" y="431"/>
                    <a:pt x="29" y="432"/>
                  </a:cubicBezTo>
                  <a:cubicBezTo>
                    <a:pt x="28" y="433"/>
                    <a:pt x="29" y="433"/>
                    <a:pt x="29" y="433"/>
                  </a:cubicBezTo>
                  <a:cubicBezTo>
                    <a:pt x="29" y="435"/>
                    <a:pt x="29" y="437"/>
                    <a:pt x="28" y="438"/>
                  </a:cubicBezTo>
                  <a:cubicBezTo>
                    <a:pt x="27" y="439"/>
                    <a:pt x="28" y="439"/>
                    <a:pt x="29" y="439"/>
                  </a:cubicBezTo>
                  <a:cubicBezTo>
                    <a:pt x="29" y="439"/>
                    <a:pt x="29" y="439"/>
                    <a:pt x="29" y="440"/>
                  </a:cubicBezTo>
                  <a:cubicBezTo>
                    <a:pt x="30" y="441"/>
                    <a:pt x="28" y="441"/>
                    <a:pt x="28" y="442"/>
                  </a:cubicBezTo>
                  <a:cubicBezTo>
                    <a:pt x="27" y="443"/>
                    <a:pt x="28" y="445"/>
                    <a:pt x="29" y="446"/>
                  </a:cubicBezTo>
                  <a:cubicBezTo>
                    <a:pt x="30" y="446"/>
                    <a:pt x="33" y="447"/>
                    <a:pt x="31" y="449"/>
                  </a:cubicBezTo>
                  <a:cubicBezTo>
                    <a:pt x="28" y="451"/>
                    <a:pt x="32" y="454"/>
                    <a:pt x="34" y="455"/>
                  </a:cubicBezTo>
                  <a:cubicBezTo>
                    <a:pt x="36" y="457"/>
                    <a:pt x="33" y="460"/>
                    <a:pt x="32" y="461"/>
                  </a:cubicBezTo>
                  <a:cubicBezTo>
                    <a:pt x="31" y="463"/>
                    <a:pt x="30" y="463"/>
                    <a:pt x="32" y="464"/>
                  </a:cubicBezTo>
                  <a:cubicBezTo>
                    <a:pt x="33" y="466"/>
                    <a:pt x="34" y="466"/>
                    <a:pt x="35" y="467"/>
                  </a:cubicBezTo>
                  <a:cubicBezTo>
                    <a:pt x="37" y="469"/>
                    <a:pt x="39" y="471"/>
                    <a:pt x="40" y="473"/>
                  </a:cubicBezTo>
                  <a:cubicBezTo>
                    <a:pt x="41" y="475"/>
                    <a:pt x="41" y="475"/>
                    <a:pt x="40" y="477"/>
                  </a:cubicBezTo>
                  <a:cubicBezTo>
                    <a:pt x="39" y="479"/>
                    <a:pt x="39" y="481"/>
                    <a:pt x="37" y="482"/>
                  </a:cubicBezTo>
                  <a:cubicBezTo>
                    <a:pt x="34" y="487"/>
                    <a:pt x="31" y="491"/>
                    <a:pt x="27" y="496"/>
                  </a:cubicBezTo>
                  <a:cubicBezTo>
                    <a:pt x="25" y="498"/>
                    <a:pt x="24" y="500"/>
                    <a:pt x="22" y="502"/>
                  </a:cubicBezTo>
                  <a:cubicBezTo>
                    <a:pt x="20" y="504"/>
                    <a:pt x="17" y="506"/>
                    <a:pt x="16" y="509"/>
                  </a:cubicBezTo>
                  <a:cubicBezTo>
                    <a:pt x="17" y="510"/>
                    <a:pt x="20" y="506"/>
                    <a:pt x="22" y="506"/>
                  </a:cubicBezTo>
                  <a:cubicBezTo>
                    <a:pt x="22" y="506"/>
                    <a:pt x="21" y="509"/>
                    <a:pt x="21" y="509"/>
                  </a:cubicBezTo>
                  <a:cubicBezTo>
                    <a:pt x="21" y="509"/>
                    <a:pt x="21" y="508"/>
                    <a:pt x="20" y="508"/>
                  </a:cubicBezTo>
                  <a:cubicBezTo>
                    <a:pt x="19" y="508"/>
                    <a:pt x="22" y="512"/>
                    <a:pt x="22" y="511"/>
                  </a:cubicBezTo>
                  <a:cubicBezTo>
                    <a:pt x="23" y="511"/>
                    <a:pt x="23" y="513"/>
                    <a:pt x="24" y="513"/>
                  </a:cubicBezTo>
                  <a:cubicBezTo>
                    <a:pt x="25" y="514"/>
                    <a:pt x="25" y="514"/>
                    <a:pt x="27" y="513"/>
                  </a:cubicBezTo>
                  <a:cubicBezTo>
                    <a:pt x="28" y="513"/>
                    <a:pt x="28" y="513"/>
                    <a:pt x="30" y="514"/>
                  </a:cubicBezTo>
                  <a:cubicBezTo>
                    <a:pt x="30" y="515"/>
                    <a:pt x="30" y="515"/>
                    <a:pt x="30" y="516"/>
                  </a:cubicBezTo>
                  <a:cubicBezTo>
                    <a:pt x="31" y="516"/>
                    <a:pt x="31" y="516"/>
                    <a:pt x="32" y="516"/>
                  </a:cubicBezTo>
                  <a:cubicBezTo>
                    <a:pt x="33" y="517"/>
                    <a:pt x="31" y="517"/>
                    <a:pt x="30" y="517"/>
                  </a:cubicBezTo>
                  <a:cubicBezTo>
                    <a:pt x="29" y="517"/>
                    <a:pt x="27" y="516"/>
                    <a:pt x="26" y="516"/>
                  </a:cubicBezTo>
                  <a:cubicBezTo>
                    <a:pt x="25" y="516"/>
                    <a:pt x="24" y="516"/>
                    <a:pt x="23" y="517"/>
                  </a:cubicBezTo>
                  <a:cubicBezTo>
                    <a:pt x="25" y="519"/>
                    <a:pt x="22" y="518"/>
                    <a:pt x="21" y="518"/>
                  </a:cubicBezTo>
                  <a:cubicBezTo>
                    <a:pt x="21" y="518"/>
                    <a:pt x="21" y="518"/>
                    <a:pt x="20" y="518"/>
                  </a:cubicBezTo>
                  <a:cubicBezTo>
                    <a:pt x="19" y="519"/>
                    <a:pt x="20" y="520"/>
                    <a:pt x="20" y="520"/>
                  </a:cubicBezTo>
                  <a:cubicBezTo>
                    <a:pt x="18" y="521"/>
                    <a:pt x="18" y="519"/>
                    <a:pt x="18" y="519"/>
                  </a:cubicBezTo>
                  <a:cubicBezTo>
                    <a:pt x="16" y="519"/>
                    <a:pt x="17" y="522"/>
                    <a:pt x="17" y="523"/>
                  </a:cubicBezTo>
                  <a:cubicBezTo>
                    <a:pt x="18" y="524"/>
                    <a:pt x="18" y="524"/>
                    <a:pt x="17" y="525"/>
                  </a:cubicBezTo>
                  <a:cubicBezTo>
                    <a:pt x="16" y="527"/>
                    <a:pt x="15" y="529"/>
                    <a:pt x="14" y="531"/>
                  </a:cubicBezTo>
                  <a:cubicBezTo>
                    <a:pt x="12" y="533"/>
                    <a:pt x="13" y="536"/>
                    <a:pt x="14" y="538"/>
                  </a:cubicBezTo>
                  <a:cubicBezTo>
                    <a:pt x="14" y="540"/>
                    <a:pt x="14" y="541"/>
                    <a:pt x="15" y="542"/>
                  </a:cubicBezTo>
                  <a:cubicBezTo>
                    <a:pt x="15" y="543"/>
                    <a:pt x="16" y="543"/>
                    <a:pt x="15" y="544"/>
                  </a:cubicBezTo>
                  <a:cubicBezTo>
                    <a:pt x="15" y="544"/>
                    <a:pt x="14" y="545"/>
                    <a:pt x="14" y="545"/>
                  </a:cubicBezTo>
                  <a:cubicBezTo>
                    <a:pt x="13" y="546"/>
                    <a:pt x="12" y="547"/>
                    <a:pt x="12" y="548"/>
                  </a:cubicBezTo>
                  <a:cubicBezTo>
                    <a:pt x="14" y="548"/>
                    <a:pt x="13" y="549"/>
                    <a:pt x="14" y="550"/>
                  </a:cubicBezTo>
                  <a:cubicBezTo>
                    <a:pt x="15" y="551"/>
                    <a:pt x="17" y="551"/>
                    <a:pt x="16" y="553"/>
                  </a:cubicBezTo>
                  <a:cubicBezTo>
                    <a:pt x="15" y="554"/>
                    <a:pt x="15" y="555"/>
                    <a:pt x="14" y="557"/>
                  </a:cubicBezTo>
                  <a:cubicBezTo>
                    <a:pt x="16" y="557"/>
                    <a:pt x="15" y="556"/>
                    <a:pt x="16" y="558"/>
                  </a:cubicBezTo>
                  <a:cubicBezTo>
                    <a:pt x="17" y="558"/>
                    <a:pt x="17" y="559"/>
                    <a:pt x="17" y="560"/>
                  </a:cubicBezTo>
                  <a:cubicBezTo>
                    <a:pt x="17" y="560"/>
                    <a:pt x="17" y="560"/>
                    <a:pt x="17" y="560"/>
                  </a:cubicBezTo>
                  <a:cubicBezTo>
                    <a:pt x="18" y="561"/>
                    <a:pt x="19" y="565"/>
                    <a:pt x="18" y="565"/>
                  </a:cubicBezTo>
                  <a:cubicBezTo>
                    <a:pt x="18" y="567"/>
                    <a:pt x="18" y="566"/>
                    <a:pt x="19" y="566"/>
                  </a:cubicBezTo>
                  <a:cubicBezTo>
                    <a:pt x="20" y="566"/>
                    <a:pt x="20" y="566"/>
                    <a:pt x="20" y="566"/>
                  </a:cubicBezTo>
                  <a:cubicBezTo>
                    <a:pt x="21" y="566"/>
                    <a:pt x="21" y="566"/>
                    <a:pt x="21" y="566"/>
                  </a:cubicBezTo>
                  <a:cubicBezTo>
                    <a:pt x="22" y="567"/>
                    <a:pt x="22" y="567"/>
                    <a:pt x="22" y="567"/>
                  </a:cubicBezTo>
                  <a:cubicBezTo>
                    <a:pt x="23" y="568"/>
                    <a:pt x="23" y="566"/>
                    <a:pt x="25" y="567"/>
                  </a:cubicBezTo>
                  <a:cubicBezTo>
                    <a:pt x="25" y="568"/>
                    <a:pt x="26" y="567"/>
                    <a:pt x="27" y="568"/>
                  </a:cubicBezTo>
                  <a:cubicBezTo>
                    <a:pt x="27" y="569"/>
                    <a:pt x="26" y="569"/>
                    <a:pt x="26" y="571"/>
                  </a:cubicBezTo>
                  <a:cubicBezTo>
                    <a:pt x="27" y="570"/>
                    <a:pt x="27" y="569"/>
                    <a:pt x="29" y="570"/>
                  </a:cubicBezTo>
                  <a:cubicBezTo>
                    <a:pt x="30" y="567"/>
                    <a:pt x="33" y="570"/>
                    <a:pt x="34" y="571"/>
                  </a:cubicBezTo>
                  <a:cubicBezTo>
                    <a:pt x="36" y="573"/>
                    <a:pt x="37" y="571"/>
                    <a:pt x="37" y="574"/>
                  </a:cubicBezTo>
                  <a:cubicBezTo>
                    <a:pt x="36" y="575"/>
                    <a:pt x="35" y="576"/>
                    <a:pt x="37" y="577"/>
                  </a:cubicBezTo>
                  <a:cubicBezTo>
                    <a:pt x="37" y="578"/>
                    <a:pt x="37" y="579"/>
                    <a:pt x="36" y="580"/>
                  </a:cubicBezTo>
                  <a:cubicBezTo>
                    <a:pt x="34" y="579"/>
                    <a:pt x="37" y="582"/>
                    <a:pt x="37" y="582"/>
                  </a:cubicBezTo>
                  <a:cubicBezTo>
                    <a:pt x="38" y="583"/>
                    <a:pt x="38" y="584"/>
                    <a:pt x="39" y="585"/>
                  </a:cubicBezTo>
                  <a:cubicBezTo>
                    <a:pt x="39" y="586"/>
                    <a:pt x="39" y="587"/>
                    <a:pt x="39" y="587"/>
                  </a:cubicBezTo>
                  <a:cubicBezTo>
                    <a:pt x="40" y="588"/>
                    <a:pt x="41" y="588"/>
                    <a:pt x="42" y="589"/>
                  </a:cubicBezTo>
                  <a:cubicBezTo>
                    <a:pt x="43" y="590"/>
                    <a:pt x="42" y="592"/>
                    <a:pt x="43" y="593"/>
                  </a:cubicBezTo>
                  <a:cubicBezTo>
                    <a:pt x="44" y="593"/>
                    <a:pt x="45" y="592"/>
                    <a:pt x="46" y="594"/>
                  </a:cubicBezTo>
                  <a:cubicBezTo>
                    <a:pt x="47" y="594"/>
                    <a:pt x="46" y="595"/>
                    <a:pt x="47" y="596"/>
                  </a:cubicBezTo>
                  <a:cubicBezTo>
                    <a:pt x="48" y="597"/>
                    <a:pt x="49" y="597"/>
                    <a:pt x="48" y="598"/>
                  </a:cubicBezTo>
                  <a:cubicBezTo>
                    <a:pt x="48" y="598"/>
                    <a:pt x="47" y="599"/>
                    <a:pt x="46" y="600"/>
                  </a:cubicBezTo>
                  <a:cubicBezTo>
                    <a:pt x="43" y="602"/>
                    <a:pt x="43" y="599"/>
                    <a:pt x="40" y="599"/>
                  </a:cubicBezTo>
                  <a:cubicBezTo>
                    <a:pt x="37" y="600"/>
                    <a:pt x="40" y="603"/>
                    <a:pt x="41" y="604"/>
                  </a:cubicBezTo>
                  <a:cubicBezTo>
                    <a:pt x="41" y="604"/>
                    <a:pt x="41" y="606"/>
                    <a:pt x="41" y="606"/>
                  </a:cubicBezTo>
                  <a:cubicBezTo>
                    <a:pt x="41" y="608"/>
                    <a:pt x="41" y="610"/>
                    <a:pt x="42" y="611"/>
                  </a:cubicBezTo>
                  <a:cubicBezTo>
                    <a:pt x="42" y="611"/>
                    <a:pt x="42" y="611"/>
                    <a:pt x="42" y="612"/>
                  </a:cubicBezTo>
                  <a:cubicBezTo>
                    <a:pt x="42" y="612"/>
                    <a:pt x="42" y="612"/>
                    <a:pt x="42" y="612"/>
                  </a:cubicBezTo>
                  <a:cubicBezTo>
                    <a:pt x="44" y="612"/>
                    <a:pt x="45" y="613"/>
                    <a:pt x="46" y="611"/>
                  </a:cubicBezTo>
                  <a:cubicBezTo>
                    <a:pt x="47" y="610"/>
                    <a:pt x="45" y="610"/>
                    <a:pt x="48" y="609"/>
                  </a:cubicBezTo>
                  <a:cubicBezTo>
                    <a:pt x="48" y="609"/>
                    <a:pt x="49" y="610"/>
                    <a:pt x="49" y="610"/>
                  </a:cubicBezTo>
                  <a:cubicBezTo>
                    <a:pt x="50" y="610"/>
                    <a:pt x="50" y="609"/>
                    <a:pt x="51" y="609"/>
                  </a:cubicBezTo>
                  <a:cubicBezTo>
                    <a:pt x="52" y="609"/>
                    <a:pt x="54" y="608"/>
                    <a:pt x="54" y="609"/>
                  </a:cubicBezTo>
                  <a:cubicBezTo>
                    <a:pt x="55" y="610"/>
                    <a:pt x="55" y="608"/>
                    <a:pt x="56" y="609"/>
                  </a:cubicBezTo>
                  <a:cubicBezTo>
                    <a:pt x="56" y="609"/>
                    <a:pt x="57" y="611"/>
                    <a:pt x="57" y="611"/>
                  </a:cubicBezTo>
                  <a:cubicBezTo>
                    <a:pt x="58" y="612"/>
                    <a:pt x="58" y="613"/>
                    <a:pt x="58" y="613"/>
                  </a:cubicBezTo>
                  <a:cubicBezTo>
                    <a:pt x="58" y="614"/>
                    <a:pt x="59" y="614"/>
                    <a:pt x="59" y="614"/>
                  </a:cubicBezTo>
                  <a:cubicBezTo>
                    <a:pt x="61" y="615"/>
                    <a:pt x="58" y="617"/>
                    <a:pt x="58" y="617"/>
                  </a:cubicBezTo>
                  <a:cubicBezTo>
                    <a:pt x="58" y="617"/>
                    <a:pt x="59" y="619"/>
                    <a:pt x="59" y="620"/>
                  </a:cubicBezTo>
                  <a:cubicBezTo>
                    <a:pt x="59" y="620"/>
                    <a:pt x="59" y="621"/>
                    <a:pt x="58" y="621"/>
                  </a:cubicBezTo>
                  <a:cubicBezTo>
                    <a:pt x="60" y="621"/>
                    <a:pt x="62" y="621"/>
                    <a:pt x="63" y="621"/>
                  </a:cubicBezTo>
                  <a:cubicBezTo>
                    <a:pt x="64" y="622"/>
                    <a:pt x="64" y="621"/>
                    <a:pt x="65" y="622"/>
                  </a:cubicBezTo>
                  <a:cubicBezTo>
                    <a:pt x="65" y="622"/>
                    <a:pt x="65" y="623"/>
                    <a:pt x="66" y="623"/>
                  </a:cubicBezTo>
                  <a:cubicBezTo>
                    <a:pt x="66" y="625"/>
                    <a:pt x="67" y="625"/>
                    <a:pt x="67" y="626"/>
                  </a:cubicBezTo>
                  <a:cubicBezTo>
                    <a:pt x="67" y="628"/>
                    <a:pt x="67" y="628"/>
                    <a:pt x="68" y="630"/>
                  </a:cubicBezTo>
                  <a:cubicBezTo>
                    <a:pt x="68" y="630"/>
                    <a:pt x="68" y="630"/>
                    <a:pt x="68" y="630"/>
                  </a:cubicBezTo>
                  <a:cubicBezTo>
                    <a:pt x="69" y="630"/>
                    <a:pt x="75" y="630"/>
                    <a:pt x="75" y="632"/>
                  </a:cubicBezTo>
                  <a:cubicBezTo>
                    <a:pt x="75" y="632"/>
                    <a:pt x="76" y="631"/>
                    <a:pt x="76" y="631"/>
                  </a:cubicBezTo>
                  <a:cubicBezTo>
                    <a:pt x="77" y="630"/>
                    <a:pt x="77" y="630"/>
                    <a:pt x="78" y="631"/>
                  </a:cubicBezTo>
                  <a:cubicBezTo>
                    <a:pt x="79" y="630"/>
                    <a:pt x="80" y="630"/>
                    <a:pt x="81" y="630"/>
                  </a:cubicBezTo>
                  <a:cubicBezTo>
                    <a:pt x="82" y="631"/>
                    <a:pt x="82" y="635"/>
                    <a:pt x="85" y="635"/>
                  </a:cubicBezTo>
                  <a:cubicBezTo>
                    <a:pt x="85" y="635"/>
                    <a:pt x="85" y="634"/>
                    <a:pt x="86" y="634"/>
                  </a:cubicBezTo>
                  <a:cubicBezTo>
                    <a:pt x="86" y="634"/>
                    <a:pt x="89" y="635"/>
                    <a:pt x="89" y="635"/>
                  </a:cubicBezTo>
                  <a:cubicBezTo>
                    <a:pt x="89" y="635"/>
                    <a:pt x="90" y="636"/>
                    <a:pt x="90" y="636"/>
                  </a:cubicBezTo>
                  <a:cubicBezTo>
                    <a:pt x="90" y="636"/>
                    <a:pt x="91" y="636"/>
                    <a:pt x="91" y="636"/>
                  </a:cubicBezTo>
                  <a:cubicBezTo>
                    <a:pt x="92" y="636"/>
                    <a:pt x="93" y="637"/>
                    <a:pt x="95" y="637"/>
                  </a:cubicBezTo>
                  <a:cubicBezTo>
                    <a:pt x="95" y="637"/>
                    <a:pt x="95" y="638"/>
                    <a:pt x="95" y="638"/>
                  </a:cubicBezTo>
                  <a:cubicBezTo>
                    <a:pt x="96" y="638"/>
                    <a:pt x="96" y="639"/>
                    <a:pt x="96" y="639"/>
                  </a:cubicBezTo>
                  <a:cubicBezTo>
                    <a:pt x="97" y="639"/>
                    <a:pt x="97" y="638"/>
                    <a:pt x="97" y="638"/>
                  </a:cubicBezTo>
                  <a:cubicBezTo>
                    <a:pt x="98" y="638"/>
                    <a:pt x="98" y="638"/>
                    <a:pt x="98" y="638"/>
                  </a:cubicBezTo>
                  <a:cubicBezTo>
                    <a:pt x="99" y="641"/>
                    <a:pt x="98" y="642"/>
                    <a:pt x="97" y="644"/>
                  </a:cubicBezTo>
                  <a:cubicBezTo>
                    <a:pt x="96" y="645"/>
                    <a:pt x="95" y="644"/>
                    <a:pt x="96" y="646"/>
                  </a:cubicBezTo>
                  <a:cubicBezTo>
                    <a:pt x="97" y="646"/>
                    <a:pt x="98" y="645"/>
                    <a:pt x="98" y="646"/>
                  </a:cubicBezTo>
                  <a:cubicBezTo>
                    <a:pt x="98" y="647"/>
                    <a:pt x="96" y="646"/>
                    <a:pt x="96" y="648"/>
                  </a:cubicBezTo>
                  <a:cubicBezTo>
                    <a:pt x="96" y="648"/>
                    <a:pt x="96" y="649"/>
                    <a:pt x="97" y="649"/>
                  </a:cubicBezTo>
                  <a:cubicBezTo>
                    <a:pt x="97" y="650"/>
                    <a:pt x="97" y="651"/>
                    <a:pt x="97" y="652"/>
                  </a:cubicBezTo>
                  <a:cubicBezTo>
                    <a:pt x="98" y="652"/>
                    <a:pt x="96" y="654"/>
                    <a:pt x="96" y="655"/>
                  </a:cubicBezTo>
                  <a:cubicBezTo>
                    <a:pt x="96" y="655"/>
                    <a:pt x="96" y="655"/>
                    <a:pt x="96" y="655"/>
                  </a:cubicBezTo>
                  <a:cubicBezTo>
                    <a:pt x="96" y="657"/>
                    <a:pt x="95" y="656"/>
                    <a:pt x="93" y="656"/>
                  </a:cubicBezTo>
                  <a:cubicBezTo>
                    <a:pt x="91" y="656"/>
                    <a:pt x="91" y="656"/>
                    <a:pt x="89" y="658"/>
                  </a:cubicBezTo>
                  <a:cubicBezTo>
                    <a:pt x="88" y="658"/>
                    <a:pt x="85" y="659"/>
                    <a:pt x="86" y="662"/>
                  </a:cubicBezTo>
                  <a:cubicBezTo>
                    <a:pt x="86" y="662"/>
                    <a:pt x="86" y="662"/>
                    <a:pt x="86" y="662"/>
                  </a:cubicBezTo>
                  <a:cubicBezTo>
                    <a:pt x="86" y="662"/>
                    <a:pt x="85" y="663"/>
                    <a:pt x="86" y="664"/>
                  </a:cubicBezTo>
                  <a:cubicBezTo>
                    <a:pt x="87" y="663"/>
                    <a:pt x="89" y="663"/>
                    <a:pt x="90" y="663"/>
                  </a:cubicBezTo>
                  <a:cubicBezTo>
                    <a:pt x="91" y="662"/>
                    <a:pt x="93" y="661"/>
                    <a:pt x="93" y="663"/>
                  </a:cubicBezTo>
                  <a:cubicBezTo>
                    <a:pt x="94" y="666"/>
                    <a:pt x="87" y="665"/>
                    <a:pt x="87" y="667"/>
                  </a:cubicBezTo>
                  <a:cubicBezTo>
                    <a:pt x="87" y="667"/>
                    <a:pt x="87" y="667"/>
                    <a:pt x="87" y="667"/>
                  </a:cubicBezTo>
                  <a:cubicBezTo>
                    <a:pt x="87" y="667"/>
                    <a:pt x="87" y="667"/>
                    <a:pt x="88" y="667"/>
                  </a:cubicBezTo>
                  <a:cubicBezTo>
                    <a:pt x="88" y="668"/>
                    <a:pt x="88" y="668"/>
                    <a:pt x="88" y="668"/>
                  </a:cubicBezTo>
                  <a:cubicBezTo>
                    <a:pt x="87" y="669"/>
                    <a:pt x="86" y="668"/>
                    <a:pt x="85" y="668"/>
                  </a:cubicBezTo>
                  <a:cubicBezTo>
                    <a:pt x="85" y="668"/>
                    <a:pt x="83" y="668"/>
                    <a:pt x="83" y="668"/>
                  </a:cubicBezTo>
                  <a:cubicBezTo>
                    <a:pt x="83" y="669"/>
                    <a:pt x="83" y="669"/>
                    <a:pt x="83" y="669"/>
                  </a:cubicBezTo>
                  <a:cubicBezTo>
                    <a:pt x="83" y="670"/>
                    <a:pt x="88" y="673"/>
                    <a:pt x="88" y="674"/>
                  </a:cubicBezTo>
                  <a:cubicBezTo>
                    <a:pt x="88" y="674"/>
                    <a:pt x="86" y="673"/>
                    <a:pt x="86" y="673"/>
                  </a:cubicBezTo>
                  <a:cubicBezTo>
                    <a:pt x="85" y="673"/>
                    <a:pt x="85" y="675"/>
                    <a:pt x="85" y="676"/>
                  </a:cubicBezTo>
                  <a:cubicBezTo>
                    <a:pt x="84" y="675"/>
                    <a:pt x="84" y="675"/>
                    <a:pt x="84" y="674"/>
                  </a:cubicBezTo>
                  <a:cubicBezTo>
                    <a:pt x="83" y="675"/>
                    <a:pt x="83" y="676"/>
                    <a:pt x="83" y="677"/>
                  </a:cubicBezTo>
                  <a:cubicBezTo>
                    <a:pt x="83" y="677"/>
                    <a:pt x="82" y="678"/>
                    <a:pt x="82" y="678"/>
                  </a:cubicBezTo>
                  <a:cubicBezTo>
                    <a:pt x="82" y="679"/>
                    <a:pt x="82" y="679"/>
                    <a:pt x="82" y="679"/>
                  </a:cubicBezTo>
                  <a:cubicBezTo>
                    <a:pt x="82" y="680"/>
                    <a:pt x="82" y="680"/>
                    <a:pt x="82" y="681"/>
                  </a:cubicBezTo>
                  <a:cubicBezTo>
                    <a:pt x="82" y="681"/>
                    <a:pt x="82" y="681"/>
                    <a:pt x="81" y="681"/>
                  </a:cubicBezTo>
                  <a:cubicBezTo>
                    <a:pt x="81" y="681"/>
                    <a:pt x="79" y="681"/>
                    <a:pt x="79" y="682"/>
                  </a:cubicBezTo>
                  <a:cubicBezTo>
                    <a:pt x="79" y="682"/>
                    <a:pt x="75" y="679"/>
                    <a:pt x="76" y="681"/>
                  </a:cubicBezTo>
                  <a:cubicBezTo>
                    <a:pt x="77" y="681"/>
                    <a:pt x="77" y="681"/>
                    <a:pt x="77" y="681"/>
                  </a:cubicBezTo>
                  <a:cubicBezTo>
                    <a:pt x="77" y="682"/>
                    <a:pt x="75" y="682"/>
                    <a:pt x="75" y="682"/>
                  </a:cubicBezTo>
                  <a:cubicBezTo>
                    <a:pt x="75" y="683"/>
                    <a:pt x="78" y="684"/>
                    <a:pt x="78" y="684"/>
                  </a:cubicBezTo>
                  <a:cubicBezTo>
                    <a:pt x="79" y="685"/>
                    <a:pt x="79" y="686"/>
                    <a:pt x="80" y="687"/>
                  </a:cubicBezTo>
                  <a:cubicBezTo>
                    <a:pt x="81" y="687"/>
                    <a:pt x="82" y="687"/>
                    <a:pt x="83" y="687"/>
                  </a:cubicBezTo>
                  <a:cubicBezTo>
                    <a:pt x="83" y="686"/>
                    <a:pt x="84" y="688"/>
                    <a:pt x="84" y="688"/>
                  </a:cubicBezTo>
                  <a:cubicBezTo>
                    <a:pt x="86" y="690"/>
                    <a:pt x="87" y="690"/>
                    <a:pt x="89" y="691"/>
                  </a:cubicBezTo>
                  <a:cubicBezTo>
                    <a:pt x="90" y="692"/>
                    <a:pt x="92" y="693"/>
                    <a:pt x="93" y="694"/>
                  </a:cubicBezTo>
                  <a:cubicBezTo>
                    <a:pt x="93" y="695"/>
                    <a:pt x="95" y="696"/>
                    <a:pt x="96" y="697"/>
                  </a:cubicBezTo>
                  <a:cubicBezTo>
                    <a:pt x="97" y="698"/>
                    <a:pt x="98" y="700"/>
                    <a:pt x="99" y="700"/>
                  </a:cubicBezTo>
                  <a:cubicBezTo>
                    <a:pt x="100" y="701"/>
                    <a:pt x="100" y="701"/>
                    <a:pt x="101" y="702"/>
                  </a:cubicBezTo>
                  <a:cubicBezTo>
                    <a:pt x="102" y="702"/>
                    <a:pt x="104" y="702"/>
                    <a:pt x="104" y="703"/>
                  </a:cubicBezTo>
                  <a:cubicBezTo>
                    <a:pt x="106" y="704"/>
                    <a:pt x="107" y="706"/>
                    <a:pt x="108" y="707"/>
                  </a:cubicBezTo>
                  <a:cubicBezTo>
                    <a:pt x="109" y="709"/>
                    <a:pt x="110" y="712"/>
                    <a:pt x="109" y="714"/>
                  </a:cubicBezTo>
                  <a:cubicBezTo>
                    <a:pt x="108" y="718"/>
                    <a:pt x="102" y="722"/>
                    <a:pt x="98" y="721"/>
                  </a:cubicBezTo>
                  <a:cubicBezTo>
                    <a:pt x="96" y="721"/>
                    <a:pt x="94" y="720"/>
                    <a:pt x="92" y="720"/>
                  </a:cubicBezTo>
                  <a:cubicBezTo>
                    <a:pt x="90" y="721"/>
                    <a:pt x="88" y="722"/>
                    <a:pt x="87" y="722"/>
                  </a:cubicBezTo>
                  <a:cubicBezTo>
                    <a:pt x="87" y="722"/>
                    <a:pt x="87" y="722"/>
                    <a:pt x="87" y="722"/>
                  </a:cubicBezTo>
                  <a:cubicBezTo>
                    <a:pt x="85" y="722"/>
                    <a:pt x="84" y="720"/>
                    <a:pt x="82" y="720"/>
                  </a:cubicBezTo>
                  <a:cubicBezTo>
                    <a:pt x="82" y="720"/>
                    <a:pt x="81" y="720"/>
                    <a:pt x="80" y="720"/>
                  </a:cubicBezTo>
                  <a:cubicBezTo>
                    <a:pt x="78" y="720"/>
                    <a:pt x="79" y="719"/>
                    <a:pt x="78" y="719"/>
                  </a:cubicBezTo>
                  <a:cubicBezTo>
                    <a:pt x="77" y="718"/>
                    <a:pt x="76" y="718"/>
                    <a:pt x="76" y="718"/>
                  </a:cubicBezTo>
                  <a:cubicBezTo>
                    <a:pt x="75" y="718"/>
                    <a:pt x="75" y="719"/>
                    <a:pt x="74" y="719"/>
                  </a:cubicBezTo>
                  <a:cubicBezTo>
                    <a:pt x="72" y="719"/>
                    <a:pt x="73" y="716"/>
                    <a:pt x="71" y="715"/>
                  </a:cubicBezTo>
                  <a:cubicBezTo>
                    <a:pt x="70" y="714"/>
                    <a:pt x="68" y="715"/>
                    <a:pt x="67" y="715"/>
                  </a:cubicBezTo>
                  <a:cubicBezTo>
                    <a:pt x="65" y="714"/>
                    <a:pt x="66" y="713"/>
                    <a:pt x="65" y="712"/>
                  </a:cubicBezTo>
                  <a:cubicBezTo>
                    <a:pt x="64" y="711"/>
                    <a:pt x="63" y="712"/>
                    <a:pt x="61" y="712"/>
                  </a:cubicBezTo>
                  <a:cubicBezTo>
                    <a:pt x="58" y="713"/>
                    <a:pt x="56" y="712"/>
                    <a:pt x="53" y="712"/>
                  </a:cubicBezTo>
                  <a:cubicBezTo>
                    <a:pt x="49" y="713"/>
                    <a:pt x="46" y="715"/>
                    <a:pt x="42" y="717"/>
                  </a:cubicBezTo>
                  <a:cubicBezTo>
                    <a:pt x="40" y="718"/>
                    <a:pt x="40" y="720"/>
                    <a:pt x="38" y="720"/>
                  </a:cubicBezTo>
                  <a:cubicBezTo>
                    <a:pt x="36" y="721"/>
                    <a:pt x="34" y="719"/>
                    <a:pt x="33" y="719"/>
                  </a:cubicBezTo>
                  <a:cubicBezTo>
                    <a:pt x="31" y="719"/>
                    <a:pt x="30" y="720"/>
                    <a:pt x="29" y="719"/>
                  </a:cubicBezTo>
                  <a:cubicBezTo>
                    <a:pt x="28" y="719"/>
                    <a:pt x="26" y="719"/>
                    <a:pt x="26" y="719"/>
                  </a:cubicBezTo>
                  <a:cubicBezTo>
                    <a:pt x="23" y="720"/>
                    <a:pt x="24" y="721"/>
                    <a:pt x="25" y="722"/>
                  </a:cubicBezTo>
                  <a:cubicBezTo>
                    <a:pt x="27" y="723"/>
                    <a:pt x="28" y="723"/>
                    <a:pt x="30" y="723"/>
                  </a:cubicBezTo>
                  <a:cubicBezTo>
                    <a:pt x="28" y="724"/>
                    <a:pt x="25" y="723"/>
                    <a:pt x="24" y="724"/>
                  </a:cubicBezTo>
                  <a:cubicBezTo>
                    <a:pt x="21" y="725"/>
                    <a:pt x="23" y="725"/>
                    <a:pt x="24" y="726"/>
                  </a:cubicBezTo>
                  <a:cubicBezTo>
                    <a:pt x="24" y="726"/>
                    <a:pt x="21" y="727"/>
                    <a:pt x="20" y="726"/>
                  </a:cubicBezTo>
                  <a:cubicBezTo>
                    <a:pt x="19" y="726"/>
                    <a:pt x="13" y="728"/>
                    <a:pt x="12" y="726"/>
                  </a:cubicBezTo>
                  <a:cubicBezTo>
                    <a:pt x="9" y="725"/>
                    <a:pt x="8" y="727"/>
                    <a:pt x="6" y="729"/>
                  </a:cubicBezTo>
                  <a:cubicBezTo>
                    <a:pt x="5" y="730"/>
                    <a:pt x="5" y="730"/>
                    <a:pt x="4" y="732"/>
                  </a:cubicBezTo>
                  <a:cubicBezTo>
                    <a:pt x="4" y="732"/>
                    <a:pt x="4" y="734"/>
                    <a:pt x="4" y="734"/>
                  </a:cubicBezTo>
                  <a:cubicBezTo>
                    <a:pt x="5" y="736"/>
                    <a:pt x="8" y="733"/>
                    <a:pt x="9" y="734"/>
                  </a:cubicBezTo>
                  <a:cubicBezTo>
                    <a:pt x="10" y="735"/>
                    <a:pt x="8" y="735"/>
                    <a:pt x="8" y="736"/>
                  </a:cubicBezTo>
                  <a:cubicBezTo>
                    <a:pt x="8" y="737"/>
                    <a:pt x="9" y="737"/>
                    <a:pt x="9" y="738"/>
                  </a:cubicBezTo>
                  <a:cubicBezTo>
                    <a:pt x="8" y="739"/>
                    <a:pt x="10" y="739"/>
                    <a:pt x="11" y="739"/>
                  </a:cubicBezTo>
                  <a:cubicBezTo>
                    <a:pt x="10" y="741"/>
                    <a:pt x="8" y="741"/>
                    <a:pt x="9" y="742"/>
                  </a:cubicBezTo>
                  <a:cubicBezTo>
                    <a:pt x="9" y="742"/>
                    <a:pt x="11" y="744"/>
                    <a:pt x="11" y="744"/>
                  </a:cubicBezTo>
                  <a:cubicBezTo>
                    <a:pt x="11" y="744"/>
                    <a:pt x="8" y="744"/>
                    <a:pt x="8" y="743"/>
                  </a:cubicBezTo>
                  <a:cubicBezTo>
                    <a:pt x="8" y="743"/>
                    <a:pt x="8" y="744"/>
                    <a:pt x="8" y="744"/>
                  </a:cubicBezTo>
                  <a:cubicBezTo>
                    <a:pt x="8" y="744"/>
                    <a:pt x="7" y="741"/>
                    <a:pt x="7" y="741"/>
                  </a:cubicBezTo>
                  <a:cubicBezTo>
                    <a:pt x="5" y="741"/>
                    <a:pt x="7" y="743"/>
                    <a:pt x="7" y="744"/>
                  </a:cubicBezTo>
                  <a:cubicBezTo>
                    <a:pt x="6" y="744"/>
                    <a:pt x="5" y="744"/>
                    <a:pt x="6" y="745"/>
                  </a:cubicBezTo>
                  <a:cubicBezTo>
                    <a:pt x="6" y="746"/>
                    <a:pt x="10" y="745"/>
                    <a:pt x="10" y="747"/>
                  </a:cubicBezTo>
                  <a:cubicBezTo>
                    <a:pt x="11" y="748"/>
                    <a:pt x="12" y="747"/>
                    <a:pt x="12" y="749"/>
                  </a:cubicBezTo>
                  <a:cubicBezTo>
                    <a:pt x="12" y="750"/>
                    <a:pt x="11" y="749"/>
                    <a:pt x="11" y="750"/>
                  </a:cubicBezTo>
                  <a:cubicBezTo>
                    <a:pt x="11" y="750"/>
                    <a:pt x="11" y="751"/>
                    <a:pt x="11" y="751"/>
                  </a:cubicBezTo>
                  <a:cubicBezTo>
                    <a:pt x="12" y="751"/>
                    <a:pt x="12" y="751"/>
                    <a:pt x="12" y="751"/>
                  </a:cubicBezTo>
                  <a:cubicBezTo>
                    <a:pt x="12" y="752"/>
                    <a:pt x="12" y="752"/>
                    <a:pt x="12" y="752"/>
                  </a:cubicBezTo>
                  <a:cubicBezTo>
                    <a:pt x="12" y="752"/>
                    <a:pt x="13" y="753"/>
                    <a:pt x="13" y="753"/>
                  </a:cubicBezTo>
                  <a:cubicBezTo>
                    <a:pt x="13" y="753"/>
                    <a:pt x="14" y="753"/>
                    <a:pt x="14" y="754"/>
                  </a:cubicBezTo>
                  <a:cubicBezTo>
                    <a:pt x="13" y="755"/>
                    <a:pt x="12" y="754"/>
                    <a:pt x="12" y="755"/>
                  </a:cubicBezTo>
                  <a:cubicBezTo>
                    <a:pt x="12" y="756"/>
                    <a:pt x="18" y="755"/>
                    <a:pt x="19" y="755"/>
                  </a:cubicBezTo>
                  <a:cubicBezTo>
                    <a:pt x="18" y="757"/>
                    <a:pt x="16" y="756"/>
                    <a:pt x="17" y="759"/>
                  </a:cubicBezTo>
                  <a:cubicBezTo>
                    <a:pt x="18" y="758"/>
                    <a:pt x="19" y="757"/>
                    <a:pt x="20" y="757"/>
                  </a:cubicBezTo>
                  <a:cubicBezTo>
                    <a:pt x="20" y="757"/>
                    <a:pt x="22" y="759"/>
                    <a:pt x="22" y="758"/>
                  </a:cubicBezTo>
                  <a:cubicBezTo>
                    <a:pt x="24" y="758"/>
                    <a:pt x="23" y="760"/>
                    <a:pt x="25" y="761"/>
                  </a:cubicBezTo>
                  <a:cubicBezTo>
                    <a:pt x="27" y="763"/>
                    <a:pt x="29" y="762"/>
                    <a:pt x="32" y="762"/>
                  </a:cubicBezTo>
                  <a:cubicBezTo>
                    <a:pt x="34" y="761"/>
                    <a:pt x="33" y="762"/>
                    <a:pt x="34" y="759"/>
                  </a:cubicBezTo>
                  <a:cubicBezTo>
                    <a:pt x="34" y="757"/>
                    <a:pt x="34" y="756"/>
                    <a:pt x="36" y="757"/>
                  </a:cubicBezTo>
                  <a:cubicBezTo>
                    <a:pt x="38" y="757"/>
                    <a:pt x="41" y="759"/>
                    <a:pt x="43" y="760"/>
                  </a:cubicBezTo>
                  <a:cubicBezTo>
                    <a:pt x="45" y="761"/>
                    <a:pt x="46" y="763"/>
                    <a:pt x="48" y="763"/>
                  </a:cubicBezTo>
                  <a:cubicBezTo>
                    <a:pt x="49" y="764"/>
                    <a:pt x="52" y="763"/>
                    <a:pt x="54" y="763"/>
                  </a:cubicBezTo>
                  <a:cubicBezTo>
                    <a:pt x="55" y="762"/>
                    <a:pt x="57" y="762"/>
                    <a:pt x="58" y="760"/>
                  </a:cubicBezTo>
                  <a:cubicBezTo>
                    <a:pt x="59" y="760"/>
                    <a:pt x="60" y="759"/>
                    <a:pt x="61" y="758"/>
                  </a:cubicBezTo>
                  <a:cubicBezTo>
                    <a:pt x="63" y="758"/>
                    <a:pt x="63" y="758"/>
                    <a:pt x="65" y="759"/>
                  </a:cubicBezTo>
                  <a:cubicBezTo>
                    <a:pt x="67" y="759"/>
                    <a:pt x="67" y="759"/>
                    <a:pt x="68" y="758"/>
                  </a:cubicBezTo>
                  <a:cubicBezTo>
                    <a:pt x="69" y="758"/>
                    <a:pt x="71" y="756"/>
                    <a:pt x="72" y="757"/>
                  </a:cubicBezTo>
                  <a:cubicBezTo>
                    <a:pt x="73" y="759"/>
                    <a:pt x="70" y="761"/>
                    <a:pt x="69" y="762"/>
                  </a:cubicBezTo>
                  <a:cubicBezTo>
                    <a:pt x="70" y="762"/>
                    <a:pt x="70" y="764"/>
                    <a:pt x="71" y="765"/>
                  </a:cubicBezTo>
                  <a:cubicBezTo>
                    <a:pt x="70" y="767"/>
                    <a:pt x="71" y="769"/>
                    <a:pt x="71" y="772"/>
                  </a:cubicBezTo>
                  <a:cubicBezTo>
                    <a:pt x="71" y="775"/>
                    <a:pt x="71" y="776"/>
                    <a:pt x="69" y="779"/>
                  </a:cubicBezTo>
                  <a:cubicBezTo>
                    <a:pt x="68" y="781"/>
                    <a:pt x="68" y="783"/>
                    <a:pt x="67" y="786"/>
                  </a:cubicBezTo>
                  <a:cubicBezTo>
                    <a:pt x="66" y="788"/>
                    <a:pt x="65" y="790"/>
                    <a:pt x="64" y="792"/>
                  </a:cubicBezTo>
                  <a:cubicBezTo>
                    <a:pt x="63" y="795"/>
                    <a:pt x="63" y="801"/>
                    <a:pt x="59" y="803"/>
                  </a:cubicBezTo>
                  <a:cubicBezTo>
                    <a:pt x="64" y="818"/>
                    <a:pt x="64" y="818"/>
                    <a:pt x="64" y="818"/>
                  </a:cubicBezTo>
                  <a:cubicBezTo>
                    <a:pt x="64" y="819"/>
                    <a:pt x="64" y="819"/>
                    <a:pt x="64" y="819"/>
                  </a:cubicBezTo>
                  <a:cubicBezTo>
                    <a:pt x="62" y="825"/>
                    <a:pt x="62" y="825"/>
                    <a:pt x="62" y="825"/>
                  </a:cubicBezTo>
                  <a:cubicBezTo>
                    <a:pt x="62" y="827"/>
                    <a:pt x="62" y="827"/>
                    <a:pt x="62" y="827"/>
                  </a:cubicBezTo>
                  <a:cubicBezTo>
                    <a:pt x="64" y="828"/>
                    <a:pt x="64" y="828"/>
                    <a:pt x="64" y="828"/>
                  </a:cubicBezTo>
                  <a:cubicBezTo>
                    <a:pt x="69" y="835"/>
                    <a:pt x="72" y="843"/>
                    <a:pt x="79" y="849"/>
                  </a:cubicBezTo>
                  <a:cubicBezTo>
                    <a:pt x="79" y="851"/>
                    <a:pt x="79" y="856"/>
                    <a:pt x="80" y="857"/>
                  </a:cubicBezTo>
                  <a:cubicBezTo>
                    <a:pt x="82" y="858"/>
                    <a:pt x="84" y="859"/>
                    <a:pt x="86" y="860"/>
                  </a:cubicBezTo>
                  <a:cubicBezTo>
                    <a:pt x="87" y="862"/>
                    <a:pt x="88" y="864"/>
                    <a:pt x="89" y="866"/>
                  </a:cubicBezTo>
                  <a:cubicBezTo>
                    <a:pt x="90" y="868"/>
                    <a:pt x="91" y="869"/>
                    <a:pt x="91" y="872"/>
                  </a:cubicBezTo>
                  <a:cubicBezTo>
                    <a:pt x="92" y="877"/>
                    <a:pt x="92" y="882"/>
                    <a:pt x="96" y="886"/>
                  </a:cubicBezTo>
                  <a:cubicBezTo>
                    <a:pt x="99" y="887"/>
                    <a:pt x="101" y="888"/>
                    <a:pt x="103" y="890"/>
                  </a:cubicBezTo>
                  <a:cubicBezTo>
                    <a:pt x="105" y="893"/>
                    <a:pt x="105" y="895"/>
                    <a:pt x="106" y="898"/>
                  </a:cubicBezTo>
                  <a:cubicBezTo>
                    <a:pt x="107" y="902"/>
                    <a:pt x="112" y="906"/>
                    <a:pt x="115" y="911"/>
                  </a:cubicBezTo>
                  <a:cubicBezTo>
                    <a:pt x="118" y="916"/>
                    <a:pt x="117" y="921"/>
                    <a:pt x="118" y="926"/>
                  </a:cubicBezTo>
                  <a:cubicBezTo>
                    <a:pt x="118" y="928"/>
                    <a:pt x="119" y="930"/>
                    <a:pt x="119" y="932"/>
                  </a:cubicBezTo>
                  <a:cubicBezTo>
                    <a:pt x="120" y="934"/>
                    <a:pt x="120" y="936"/>
                    <a:pt x="121" y="938"/>
                  </a:cubicBezTo>
                  <a:cubicBezTo>
                    <a:pt x="123" y="941"/>
                    <a:pt x="128" y="939"/>
                    <a:pt x="131" y="938"/>
                  </a:cubicBezTo>
                  <a:cubicBezTo>
                    <a:pt x="133" y="938"/>
                    <a:pt x="135" y="936"/>
                    <a:pt x="137" y="934"/>
                  </a:cubicBezTo>
                  <a:cubicBezTo>
                    <a:pt x="140" y="933"/>
                    <a:pt x="145" y="935"/>
                    <a:pt x="148" y="932"/>
                  </a:cubicBezTo>
                  <a:cubicBezTo>
                    <a:pt x="149" y="932"/>
                    <a:pt x="150" y="932"/>
                    <a:pt x="150" y="931"/>
                  </a:cubicBezTo>
                  <a:cubicBezTo>
                    <a:pt x="152" y="930"/>
                    <a:pt x="153" y="930"/>
                    <a:pt x="155" y="930"/>
                  </a:cubicBezTo>
                  <a:cubicBezTo>
                    <a:pt x="157" y="930"/>
                    <a:pt x="158" y="929"/>
                    <a:pt x="160" y="927"/>
                  </a:cubicBezTo>
                  <a:cubicBezTo>
                    <a:pt x="163" y="924"/>
                    <a:pt x="166" y="924"/>
                    <a:pt x="170" y="922"/>
                  </a:cubicBezTo>
                  <a:cubicBezTo>
                    <a:pt x="172" y="922"/>
                    <a:pt x="174" y="922"/>
                    <a:pt x="176" y="921"/>
                  </a:cubicBezTo>
                  <a:cubicBezTo>
                    <a:pt x="178" y="921"/>
                    <a:pt x="181" y="919"/>
                    <a:pt x="182" y="918"/>
                  </a:cubicBezTo>
                  <a:cubicBezTo>
                    <a:pt x="182" y="917"/>
                    <a:pt x="181" y="916"/>
                    <a:pt x="182" y="915"/>
                  </a:cubicBezTo>
                  <a:cubicBezTo>
                    <a:pt x="182" y="913"/>
                    <a:pt x="185" y="913"/>
                    <a:pt x="186" y="911"/>
                  </a:cubicBezTo>
                  <a:cubicBezTo>
                    <a:pt x="189" y="911"/>
                    <a:pt x="192" y="910"/>
                    <a:pt x="194" y="909"/>
                  </a:cubicBezTo>
                  <a:cubicBezTo>
                    <a:pt x="196" y="909"/>
                    <a:pt x="201" y="910"/>
                    <a:pt x="202" y="908"/>
                  </a:cubicBezTo>
                  <a:cubicBezTo>
                    <a:pt x="202" y="907"/>
                    <a:pt x="202" y="907"/>
                    <a:pt x="202" y="907"/>
                  </a:cubicBezTo>
                  <a:cubicBezTo>
                    <a:pt x="202" y="906"/>
                    <a:pt x="202" y="906"/>
                    <a:pt x="202" y="906"/>
                  </a:cubicBezTo>
                  <a:cubicBezTo>
                    <a:pt x="202" y="903"/>
                    <a:pt x="205" y="902"/>
                    <a:pt x="208" y="902"/>
                  </a:cubicBezTo>
                  <a:cubicBezTo>
                    <a:pt x="211" y="902"/>
                    <a:pt x="211" y="900"/>
                    <a:pt x="212" y="898"/>
                  </a:cubicBezTo>
                  <a:cubicBezTo>
                    <a:pt x="213" y="896"/>
                    <a:pt x="215" y="895"/>
                    <a:pt x="217" y="895"/>
                  </a:cubicBezTo>
                  <a:cubicBezTo>
                    <a:pt x="222" y="894"/>
                    <a:pt x="217" y="892"/>
                    <a:pt x="219" y="889"/>
                  </a:cubicBezTo>
                  <a:cubicBezTo>
                    <a:pt x="220" y="888"/>
                    <a:pt x="219" y="887"/>
                    <a:pt x="220" y="886"/>
                  </a:cubicBezTo>
                  <a:cubicBezTo>
                    <a:pt x="220" y="885"/>
                    <a:pt x="221" y="884"/>
                    <a:pt x="222" y="883"/>
                  </a:cubicBezTo>
                  <a:cubicBezTo>
                    <a:pt x="223" y="885"/>
                    <a:pt x="223" y="885"/>
                    <a:pt x="225" y="883"/>
                  </a:cubicBezTo>
                  <a:cubicBezTo>
                    <a:pt x="226" y="881"/>
                    <a:pt x="227" y="879"/>
                    <a:pt x="229" y="877"/>
                  </a:cubicBezTo>
                  <a:cubicBezTo>
                    <a:pt x="231" y="876"/>
                    <a:pt x="232" y="874"/>
                    <a:pt x="233" y="871"/>
                  </a:cubicBezTo>
                  <a:cubicBezTo>
                    <a:pt x="234" y="869"/>
                    <a:pt x="233" y="869"/>
                    <a:pt x="231" y="868"/>
                  </a:cubicBezTo>
                  <a:cubicBezTo>
                    <a:pt x="229" y="866"/>
                    <a:pt x="228" y="864"/>
                    <a:pt x="226" y="862"/>
                  </a:cubicBezTo>
                  <a:cubicBezTo>
                    <a:pt x="224" y="860"/>
                    <a:pt x="222" y="861"/>
                    <a:pt x="220" y="860"/>
                  </a:cubicBezTo>
                  <a:cubicBezTo>
                    <a:pt x="215" y="859"/>
                    <a:pt x="211" y="856"/>
                    <a:pt x="210" y="851"/>
                  </a:cubicBezTo>
                  <a:cubicBezTo>
                    <a:pt x="210" y="851"/>
                    <a:pt x="210" y="850"/>
                    <a:pt x="210" y="850"/>
                  </a:cubicBezTo>
                  <a:cubicBezTo>
                    <a:pt x="210" y="849"/>
                    <a:pt x="210" y="848"/>
                    <a:pt x="210" y="846"/>
                  </a:cubicBezTo>
                  <a:cubicBezTo>
                    <a:pt x="210" y="845"/>
                    <a:pt x="210" y="845"/>
                    <a:pt x="210" y="844"/>
                  </a:cubicBezTo>
                  <a:cubicBezTo>
                    <a:pt x="210" y="843"/>
                    <a:pt x="209" y="840"/>
                    <a:pt x="208" y="843"/>
                  </a:cubicBezTo>
                  <a:cubicBezTo>
                    <a:pt x="208" y="842"/>
                    <a:pt x="208" y="842"/>
                    <a:pt x="208" y="842"/>
                  </a:cubicBezTo>
                  <a:cubicBezTo>
                    <a:pt x="208" y="843"/>
                    <a:pt x="208" y="843"/>
                    <a:pt x="208" y="843"/>
                  </a:cubicBezTo>
                  <a:cubicBezTo>
                    <a:pt x="208" y="844"/>
                    <a:pt x="207" y="844"/>
                    <a:pt x="207" y="845"/>
                  </a:cubicBezTo>
                  <a:cubicBezTo>
                    <a:pt x="204" y="846"/>
                    <a:pt x="203" y="849"/>
                    <a:pt x="201" y="851"/>
                  </a:cubicBezTo>
                  <a:cubicBezTo>
                    <a:pt x="199" y="853"/>
                    <a:pt x="198" y="855"/>
                    <a:pt x="195" y="856"/>
                  </a:cubicBezTo>
                  <a:cubicBezTo>
                    <a:pt x="192" y="858"/>
                    <a:pt x="191" y="857"/>
                    <a:pt x="188" y="857"/>
                  </a:cubicBezTo>
                  <a:cubicBezTo>
                    <a:pt x="185" y="856"/>
                    <a:pt x="182" y="858"/>
                    <a:pt x="179" y="858"/>
                  </a:cubicBezTo>
                  <a:cubicBezTo>
                    <a:pt x="179" y="858"/>
                    <a:pt x="179" y="857"/>
                    <a:pt x="178" y="857"/>
                  </a:cubicBezTo>
                  <a:cubicBezTo>
                    <a:pt x="178" y="857"/>
                    <a:pt x="178" y="856"/>
                    <a:pt x="177" y="856"/>
                  </a:cubicBezTo>
                  <a:cubicBezTo>
                    <a:pt x="176" y="856"/>
                    <a:pt x="176" y="855"/>
                    <a:pt x="177" y="854"/>
                  </a:cubicBezTo>
                  <a:cubicBezTo>
                    <a:pt x="177" y="854"/>
                    <a:pt x="177" y="854"/>
                    <a:pt x="177" y="854"/>
                  </a:cubicBezTo>
                  <a:cubicBezTo>
                    <a:pt x="177" y="852"/>
                    <a:pt x="178" y="851"/>
                    <a:pt x="178" y="849"/>
                  </a:cubicBezTo>
                  <a:cubicBezTo>
                    <a:pt x="178" y="848"/>
                    <a:pt x="177" y="848"/>
                    <a:pt x="177" y="847"/>
                  </a:cubicBezTo>
                  <a:cubicBezTo>
                    <a:pt x="177" y="847"/>
                    <a:pt x="177" y="846"/>
                    <a:pt x="177" y="845"/>
                  </a:cubicBezTo>
                  <a:cubicBezTo>
                    <a:pt x="177" y="845"/>
                    <a:pt x="177" y="842"/>
                    <a:pt x="176" y="842"/>
                  </a:cubicBezTo>
                  <a:cubicBezTo>
                    <a:pt x="174" y="841"/>
                    <a:pt x="174" y="844"/>
                    <a:pt x="173" y="845"/>
                  </a:cubicBezTo>
                  <a:cubicBezTo>
                    <a:pt x="173" y="846"/>
                    <a:pt x="172" y="847"/>
                    <a:pt x="172" y="849"/>
                  </a:cubicBezTo>
                  <a:cubicBezTo>
                    <a:pt x="172" y="849"/>
                    <a:pt x="173" y="852"/>
                    <a:pt x="172" y="852"/>
                  </a:cubicBezTo>
                  <a:cubicBezTo>
                    <a:pt x="171" y="852"/>
                    <a:pt x="171" y="849"/>
                    <a:pt x="170" y="848"/>
                  </a:cubicBezTo>
                  <a:cubicBezTo>
                    <a:pt x="169" y="846"/>
                    <a:pt x="168" y="844"/>
                    <a:pt x="167" y="842"/>
                  </a:cubicBezTo>
                  <a:cubicBezTo>
                    <a:pt x="167" y="842"/>
                    <a:pt x="168" y="843"/>
                    <a:pt x="168" y="842"/>
                  </a:cubicBezTo>
                  <a:cubicBezTo>
                    <a:pt x="170" y="841"/>
                    <a:pt x="167" y="840"/>
                    <a:pt x="167" y="838"/>
                  </a:cubicBezTo>
                  <a:cubicBezTo>
                    <a:pt x="167" y="837"/>
                    <a:pt x="165" y="836"/>
                    <a:pt x="164" y="835"/>
                  </a:cubicBezTo>
                  <a:cubicBezTo>
                    <a:pt x="162" y="833"/>
                    <a:pt x="161" y="831"/>
                    <a:pt x="159" y="830"/>
                  </a:cubicBezTo>
                  <a:cubicBezTo>
                    <a:pt x="159" y="830"/>
                    <a:pt x="159" y="830"/>
                    <a:pt x="159" y="830"/>
                  </a:cubicBezTo>
                  <a:cubicBezTo>
                    <a:pt x="159" y="828"/>
                    <a:pt x="157" y="824"/>
                    <a:pt x="156" y="823"/>
                  </a:cubicBezTo>
                  <a:cubicBezTo>
                    <a:pt x="156" y="822"/>
                    <a:pt x="155" y="821"/>
                    <a:pt x="154" y="820"/>
                  </a:cubicBezTo>
                  <a:cubicBezTo>
                    <a:pt x="154" y="817"/>
                    <a:pt x="154" y="817"/>
                    <a:pt x="152" y="817"/>
                  </a:cubicBezTo>
                  <a:cubicBezTo>
                    <a:pt x="152" y="816"/>
                    <a:pt x="156" y="816"/>
                    <a:pt x="155" y="814"/>
                  </a:cubicBezTo>
                  <a:cubicBezTo>
                    <a:pt x="155" y="813"/>
                    <a:pt x="153" y="815"/>
                    <a:pt x="154" y="812"/>
                  </a:cubicBezTo>
                  <a:cubicBezTo>
                    <a:pt x="154" y="812"/>
                    <a:pt x="154" y="812"/>
                    <a:pt x="155" y="812"/>
                  </a:cubicBezTo>
                  <a:cubicBezTo>
                    <a:pt x="156" y="813"/>
                    <a:pt x="156" y="813"/>
                    <a:pt x="156" y="813"/>
                  </a:cubicBezTo>
                  <a:cubicBezTo>
                    <a:pt x="156" y="813"/>
                    <a:pt x="157" y="813"/>
                    <a:pt x="157" y="813"/>
                  </a:cubicBezTo>
                  <a:cubicBezTo>
                    <a:pt x="158" y="813"/>
                    <a:pt x="159" y="812"/>
                    <a:pt x="159" y="812"/>
                  </a:cubicBezTo>
                  <a:cubicBezTo>
                    <a:pt x="160" y="811"/>
                    <a:pt x="159" y="810"/>
                    <a:pt x="160" y="809"/>
                  </a:cubicBezTo>
                  <a:cubicBezTo>
                    <a:pt x="160" y="809"/>
                    <a:pt x="162" y="811"/>
                    <a:pt x="163" y="811"/>
                  </a:cubicBezTo>
                  <a:cubicBezTo>
                    <a:pt x="165" y="813"/>
                    <a:pt x="165" y="811"/>
                    <a:pt x="167" y="811"/>
                  </a:cubicBezTo>
                  <a:cubicBezTo>
                    <a:pt x="168" y="811"/>
                    <a:pt x="169" y="814"/>
                    <a:pt x="169" y="815"/>
                  </a:cubicBezTo>
                  <a:cubicBezTo>
                    <a:pt x="170" y="816"/>
                    <a:pt x="171" y="816"/>
                    <a:pt x="171" y="818"/>
                  </a:cubicBezTo>
                  <a:cubicBezTo>
                    <a:pt x="172" y="819"/>
                    <a:pt x="173" y="819"/>
                    <a:pt x="173" y="820"/>
                  </a:cubicBezTo>
                  <a:cubicBezTo>
                    <a:pt x="173" y="820"/>
                    <a:pt x="173" y="821"/>
                    <a:pt x="173" y="821"/>
                  </a:cubicBezTo>
                  <a:cubicBezTo>
                    <a:pt x="173" y="822"/>
                    <a:pt x="174" y="822"/>
                    <a:pt x="174" y="822"/>
                  </a:cubicBezTo>
                  <a:cubicBezTo>
                    <a:pt x="174" y="823"/>
                    <a:pt x="175" y="825"/>
                    <a:pt x="175" y="826"/>
                  </a:cubicBezTo>
                  <a:cubicBezTo>
                    <a:pt x="176" y="828"/>
                    <a:pt x="178" y="829"/>
                    <a:pt x="181" y="829"/>
                  </a:cubicBezTo>
                  <a:cubicBezTo>
                    <a:pt x="182" y="830"/>
                    <a:pt x="183" y="830"/>
                    <a:pt x="184" y="831"/>
                  </a:cubicBezTo>
                  <a:cubicBezTo>
                    <a:pt x="185" y="832"/>
                    <a:pt x="185" y="833"/>
                    <a:pt x="186" y="834"/>
                  </a:cubicBezTo>
                  <a:cubicBezTo>
                    <a:pt x="187" y="835"/>
                    <a:pt x="189" y="835"/>
                    <a:pt x="190" y="835"/>
                  </a:cubicBezTo>
                  <a:cubicBezTo>
                    <a:pt x="190" y="836"/>
                    <a:pt x="190" y="837"/>
                    <a:pt x="191" y="837"/>
                  </a:cubicBezTo>
                  <a:cubicBezTo>
                    <a:pt x="193" y="838"/>
                    <a:pt x="192" y="837"/>
                    <a:pt x="194" y="837"/>
                  </a:cubicBezTo>
                  <a:cubicBezTo>
                    <a:pt x="195" y="837"/>
                    <a:pt x="196" y="838"/>
                    <a:pt x="197" y="839"/>
                  </a:cubicBezTo>
                  <a:cubicBezTo>
                    <a:pt x="200" y="840"/>
                    <a:pt x="202" y="837"/>
                    <a:pt x="205" y="837"/>
                  </a:cubicBezTo>
                  <a:cubicBezTo>
                    <a:pt x="205" y="836"/>
                    <a:pt x="207" y="835"/>
                    <a:pt x="208" y="835"/>
                  </a:cubicBezTo>
                  <a:cubicBezTo>
                    <a:pt x="210" y="834"/>
                    <a:pt x="212" y="834"/>
                    <a:pt x="214" y="835"/>
                  </a:cubicBezTo>
                  <a:cubicBezTo>
                    <a:pt x="214" y="837"/>
                    <a:pt x="215" y="838"/>
                    <a:pt x="215" y="839"/>
                  </a:cubicBezTo>
                  <a:cubicBezTo>
                    <a:pt x="215" y="841"/>
                    <a:pt x="215" y="844"/>
                    <a:pt x="217" y="845"/>
                  </a:cubicBezTo>
                  <a:cubicBezTo>
                    <a:pt x="219" y="846"/>
                    <a:pt x="222" y="846"/>
                    <a:pt x="223" y="846"/>
                  </a:cubicBezTo>
                  <a:cubicBezTo>
                    <a:pt x="228" y="847"/>
                    <a:pt x="233" y="849"/>
                    <a:pt x="238" y="847"/>
                  </a:cubicBezTo>
                  <a:cubicBezTo>
                    <a:pt x="238" y="847"/>
                    <a:pt x="238" y="847"/>
                    <a:pt x="238" y="847"/>
                  </a:cubicBezTo>
                  <a:cubicBezTo>
                    <a:pt x="239" y="849"/>
                    <a:pt x="244" y="850"/>
                    <a:pt x="245" y="849"/>
                  </a:cubicBezTo>
                  <a:cubicBezTo>
                    <a:pt x="245" y="849"/>
                    <a:pt x="245" y="849"/>
                    <a:pt x="245" y="849"/>
                  </a:cubicBezTo>
                  <a:cubicBezTo>
                    <a:pt x="245" y="849"/>
                    <a:pt x="245" y="849"/>
                    <a:pt x="245" y="849"/>
                  </a:cubicBezTo>
                  <a:cubicBezTo>
                    <a:pt x="245" y="849"/>
                    <a:pt x="245" y="849"/>
                    <a:pt x="245" y="849"/>
                  </a:cubicBezTo>
                  <a:cubicBezTo>
                    <a:pt x="245" y="849"/>
                    <a:pt x="245" y="849"/>
                    <a:pt x="245" y="849"/>
                  </a:cubicBezTo>
                  <a:cubicBezTo>
                    <a:pt x="245" y="849"/>
                    <a:pt x="245" y="849"/>
                    <a:pt x="245" y="849"/>
                  </a:cubicBezTo>
                  <a:cubicBezTo>
                    <a:pt x="246" y="849"/>
                    <a:pt x="247" y="850"/>
                    <a:pt x="248" y="850"/>
                  </a:cubicBezTo>
                  <a:cubicBezTo>
                    <a:pt x="249" y="850"/>
                    <a:pt x="250" y="849"/>
                    <a:pt x="252" y="849"/>
                  </a:cubicBezTo>
                  <a:cubicBezTo>
                    <a:pt x="253" y="848"/>
                    <a:pt x="258" y="850"/>
                    <a:pt x="258" y="848"/>
                  </a:cubicBezTo>
                  <a:cubicBezTo>
                    <a:pt x="259" y="848"/>
                    <a:pt x="261" y="848"/>
                    <a:pt x="262" y="847"/>
                  </a:cubicBezTo>
                  <a:cubicBezTo>
                    <a:pt x="264" y="849"/>
                    <a:pt x="265" y="849"/>
                    <a:pt x="268" y="848"/>
                  </a:cubicBezTo>
                  <a:cubicBezTo>
                    <a:pt x="269" y="849"/>
                    <a:pt x="270" y="848"/>
                    <a:pt x="271" y="848"/>
                  </a:cubicBezTo>
                  <a:cubicBezTo>
                    <a:pt x="272" y="848"/>
                    <a:pt x="274" y="848"/>
                    <a:pt x="275" y="847"/>
                  </a:cubicBezTo>
                  <a:cubicBezTo>
                    <a:pt x="277" y="847"/>
                    <a:pt x="279" y="847"/>
                    <a:pt x="280" y="849"/>
                  </a:cubicBezTo>
                  <a:cubicBezTo>
                    <a:pt x="280" y="851"/>
                    <a:pt x="279" y="852"/>
                    <a:pt x="281" y="852"/>
                  </a:cubicBezTo>
                  <a:cubicBezTo>
                    <a:pt x="284" y="852"/>
                    <a:pt x="284" y="854"/>
                    <a:pt x="284" y="856"/>
                  </a:cubicBezTo>
                  <a:cubicBezTo>
                    <a:pt x="285" y="859"/>
                    <a:pt x="286" y="859"/>
                    <a:pt x="289" y="859"/>
                  </a:cubicBezTo>
                  <a:cubicBezTo>
                    <a:pt x="289" y="860"/>
                    <a:pt x="289" y="860"/>
                    <a:pt x="289" y="860"/>
                  </a:cubicBezTo>
                  <a:cubicBezTo>
                    <a:pt x="290" y="860"/>
                    <a:pt x="290" y="859"/>
                    <a:pt x="290" y="859"/>
                  </a:cubicBezTo>
                  <a:cubicBezTo>
                    <a:pt x="290" y="859"/>
                    <a:pt x="291" y="859"/>
                    <a:pt x="291" y="859"/>
                  </a:cubicBezTo>
                  <a:cubicBezTo>
                    <a:pt x="291" y="859"/>
                    <a:pt x="291" y="859"/>
                    <a:pt x="291" y="859"/>
                  </a:cubicBezTo>
                  <a:cubicBezTo>
                    <a:pt x="291" y="860"/>
                    <a:pt x="290" y="860"/>
                    <a:pt x="290" y="860"/>
                  </a:cubicBezTo>
                  <a:cubicBezTo>
                    <a:pt x="291" y="861"/>
                    <a:pt x="291" y="861"/>
                    <a:pt x="292" y="861"/>
                  </a:cubicBezTo>
                  <a:cubicBezTo>
                    <a:pt x="293" y="862"/>
                    <a:pt x="292" y="864"/>
                    <a:pt x="294" y="865"/>
                  </a:cubicBezTo>
                  <a:cubicBezTo>
                    <a:pt x="295" y="866"/>
                    <a:pt x="297" y="867"/>
                    <a:pt x="299" y="867"/>
                  </a:cubicBezTo>
                  <a:cubicBezTo>
                    <a:pt x="300" y="867"/>
                    <a:pt x="303" y="865"/>
                    <a:pt x="304" y="866"/>
                  </a:cubicBezTo>
                  <a:cubicBezTo>
                    <a:pt x="305" y="867"/>
                    <a:pt x="303" y="868"/>
                    <a:pt x="302" y="869"/>
                  </a:cubicBezTo>
                  <a:cubicBezTo>
                    <a:pt x="301" y="870"/>
                    <a:pt x="299" y="870"/>
                    <a:pt x="297" y="870"/>
                  </a:cubicBezTo>
                  <a:cubicBezTo>
                    <a:pt x="296" y="871"/>
                    <a:pt x="295" y="870"/>
                    <a:pt x="296" y="872"/>
                  </a:cubicBezTo>
                  <a:cubicBezTo>
                    <a:pt x="297" y="874"/>
                    <a:pt x="299" y="875"/>
                    <a:pt x="300" y="876"/>
                  </a:cubicBezTo>
                  <a:cubicBezTo>
                    <a:pt x="302" y="877"/>
                    <a:pt x="303" y="879"/>
                    <a:pt x="304" y="880"/>
                  </a:cubicBezTo>
                  <a:cubicBezTo>
                    <a:pt x="305" y="881"/>
                    <a:pt x="305" y="881"/>
                    <a:pt x="306" y="881"/>
                  </a:cubicBezTo>
                  <a:cubicBezTo>
                    <a:pt x="306" y="882"/>
                    <a:pt x="307" y="882"/>
                    <a:pt x="308" y="882"/>
                  </a:cubicBezTo>
                  <a:cubicBezTo>
                    <a:pt x="308" y="883"/>
                    <a:pt x="309" y="881"/>
                    <a:pt x="309" y="882"/>
                  </a:cubicBezTo>
                  <a:cubicBezTo>
                    <a:pt x="310" y="882"/>
                    <a:pt x="316" y="880"/>
                    <a:pt x="316" y="878"/>
                  </a:cubicBezTo>
                  <a:cubicBezTo>
                    <a:pt x="317" y="877"/>
                    <a:pt x="317" y="875"/>
                    <a:pt x="317" y="874"/>
                  </a:cubicBezTo>
                  <a:cubicBezTo>
                    <a:pt x="318" y="872"/>
                    <a:pt x="318" y="871"/>
                    <a:pt x="318" y="869"/>
                  </a:cubicBezTo>
                  <a:cubicBezTo>
                    <a:pt x="318" y="869"/>
                    <a:pt x="319" y="869"/>
                    <a:pt x="319" y="870"/>
                  </a:cubicBezTo>
                  <a:cubicBezTo>
                    <a:pt x="320" y="872"/>
                    <a:pt x="319" y="874"/>
                    <a:pt x="320" y="876"/>
                  </a:cubicBezTo>
                  <a:cubicBezTo>
                    <a:pt x="320" y="877"/>
                    <a:pt x="320" y="878"/>
                    <a:pt x="320" y="879"/>
                  </a:cubicBezTo>
                  <a:cubicBezTo>
                    <a:pt x="321" y="881"/>
                    <a:pt x="322" y="882"/>
                    <a:pt x="321" y="883"/>
                  </a:cubicBezTo>
                  <a:cubicBezTo>
                    <a:pt x="321" y="884"/>
                    <a:pt x="321" y="884"/>
                    <a:pt x="321" y="885"/>
                  </a:cubicBezTo>
                  <a:cubicBezTo>
                    <a:pt x="320" y="892"/>
                    <a:pt x="323" y="899"/>
                    <a:pt x="324" y="906"/>
                  </a:cubicBezTo>
                  <a:cubicBezTo>
                    <a:pt x="325" y="909"/>
                    <a:pt x="325" y="913"/>
                    <a:pt x="326" y="916"/>
                  </a:cubicBezTo>
                  <a:cubicBezTo>
                    <a:pt x="327" y="917"/>
                    <a:pt x="328" y="918"/>
                    <a:pt x="328" y="920"/>
                  </a:cubicBezTo>
                  <a:cubicBezTo>
                    <a:pt x="329" y="921"/>
                    <a:pt x="329" y="923"/>
                    <a:pt x="330" y="923"/>
                  </a:cubicBezTo>
                  <a:cubicBezTo>
                    <a:pt x="330" y="924"/>
                    <a:pt x="331" y="925"/>
                    <a:pt x="331" y="925"/>
                  </a:cubicBezTo>
                  <a:cubicBezTo>
                    <a:pt x="331" y="926"/>
                    <a:pt x="331" y="926"/>
                    <a:pt x="332" y="927"/>
                  </a:cubicBezTo>
                  <a:cubicBezTo>
                    <a:pt x="332" y="927"/>
                    <a:pt x="332" y="927"/>
                    <a:pt x="332" y="927"/>
                  </a:cubicBezTo>
                  <a:cubicBezTo>
                    <a:pt x="332" y="929"/>
                    <a:pt x="332" y="930"/>
                    <a:pt x="334" y="931"/>
                  </a:cubicBezTo>
                  <a:cubicBezTo>
                    <a:pt x="333" y="939"/>
                    <a:pt x="339" y="945"/>
                    <a:pt x="342" y="951"/>
                  </a:cubicBezTo>
                  <a:cubicBezTo>
                    <a:pt x="343" y="953"/>
                    <a:pt x="344" y="955"/>
                    <a:pt x="344" y="957"/>
                  </a:cubicBezTo>
                  <a:cubicBezTo>
                    <a:pt x="345" y="959"/>
                    <a:pt x="345" y="961"/>
                    <a:pt x="346" y="962"/>
                  </a:cubicBezTo>
                  <a:cubicBezTo>
                    <a:pt x="346" y="965"/>
                    <a:pt x="349" y="969"/>
                    <a:pt x="352" y="970"/>
                  </a:cubicBezTo>
                  <a:cubicBezTo>
                    <a:pt x="355" y="971"/>
                    <a:pt x="356" y="968"/>
                    <a:pt x="357" y="966"/>
                  </a:cubicBezTo>
                  <a:cubicBezTo>
                    <a:pt x="358" y="965"/>
                    <a:pt x="358" y="964"/>
                    <a:pt x="359" y="964"/>
                  </a:cubicBezTo>
                  <a:cubicBezTo>
                    <a:pt x="360" y="963"/>
                    <a:pt x="363" y="963"/>
                    <a:pt x="363" y="963"/>
                  </a:cubicBezTo>
                  <a:cubicBezTo>
                    <a:pt x="363" y="962"/>
                    <a:pt x="363" y="961"/>
                    <a:pt x="363" y="961"/>
                  </a:cubicBezTo>
                  <a:cubicBezTo>
                    <a:pt x="362" y="960"/>
                    <a:pt x="363" y="960"/>
                    <a:pt x="363" y="959"/>
                  </a:cubicBezTo>
                  <a:cubicBezTo>
                    <a:pt x="364" y="958"/>
                    <a:pt x="364" y="957"/>
                    <a:pt x="365" y="955"/>
                  </a:cubicBezTo>
                  <a:cubicBezTo>
                    <a:pt x="365" y="955"/>
                    <a:pt x="365" y="955"/>
                    <a:pt x="366" y="955"/>
                  </a:cubicBezTo>
                  <a:cubicBezTo>
                    <a:pt x="368" y="957"/>
                    <a:pt x="370" y="954"/>
                    <a:pt x="368" y="951"/>
                  </a:cubicBezTo>
                  <a:cubicBezTo>
                    <a:pt x="368" y="951"/>
                    <a:pt x="368" y="951"/>
                    <a:pt x="368" y="951"/>
                  </a:cubicBezTo>
                  <a:cubicBezTo>
                    <a:pt x="370" y="950"/>
                    <a:pt x="368" y="947"/>
                    <a:pt x="368" y="945"/>
                  </a:cubicBezTo>
                  <a:cubicBezTo>
                    <a:pt x="368" y="945"/>
                    <a:pt x="368" y="944"/>
                    <a:pt x="368" y="944"/>
                  </a:cubicBezTo>
                  <a:cubicBezTo>
                    <a:pt x="370" y="941"/>
                    <a:pt x="371" y="939"/>
                    <a:pt x="372" y="936"/>
                  </a:cubicBezTo>
                  <a:cubicBezTo>
                    <a:pt x="372" y="935"/>
                    <a:pt x="371" y="934"/>
                    <a:pt x="371" y="933"/>
                  </a:cubicBezTo>
                  <a:cubicBezTo>
                    <a:pt x="370" y="932"/>
                    <a:pt x="370" y="932"/>
                    <a:pt x="370" y="931"/>
                  </a:cubicBezTo>
                  <a:cubicBezTo>
                    <a:pt x="370" y="931"/>
                    <a:pt x="371" y="930"/>
                    <a:pt x="371" y="930"/>
                  </a:cubicBezTo>
                  <a:cubicBezTo>
                    <a:pt x="371" y="929"/>
                    <a:pt x="371" y="929"/>
                    <a:pt x="371" y="928"/>
                  </a:cubicBezTo>
                  <a:cubicBezTo>
                    <a:pt x="371" y="927"/>
                    <a:pt x="371" y="926"/>
                    <a:pt x="371" y="925"/>
                  </a:cubicBezTo>
                  <a:cubicBezTo>
                    <a:pt x="371" y="925"/>
                    <a:pt x="371" y="924"/>
                    <a:pt x="370" y="923"/>
                  </a:cubicBezTo>
                  <a:cubicBezTo>
                    <a:pt x="370" y="921"/>
                    <a:pt x="371" y="918"/>
                    <a:pt x="374" y="916"/>
                  </a:cubicBezTo>
                  <a:cubicBezTo>
                    <a:pt x="377" y="919"/>
                    <a:pt x="377" y="915"/>
                    <a:pt x="379" y="913"/>
                  </a:cubicBezTo>
                  <a:cubicBezTo>
                    <a:pt x="381" y="913"/>
                    <a:pt x="383" y="913"/>
                    <a:pt x="384" y="912"/>
                  </a:cubicBezTo>
                  <a:cubicBezTo>
                    <a:pt x="386" y="911"/>
                    <a:pt x="385" y="911"/>
                    <a:pt x="383" y="911"/>
                  </a:cubicBezTo>
                  <a:cubicBezTo>
                    <a:pt x="383" y="911"/>
                    <a:pt x="383" y="911"/>
                    <a:pt x="383" y="910"/>
                  </a:cubicBezTo>
                  <a:cubicBezTo>
                    <a:pt x="386" y="911"/>
                    <a:pt x="385" y="909"/>
                    <a:pt x="386" y="907"/>
                  </a:cubicBezTo>
                  <a:cubicBezTo>
                    <a:pt x="389" y="906"/>
                    <a:pt x="391" y="905"/>
                    <a:pt x="393" y="902"/>
                  </a:cubicBezTo>
                  <a:cubicBezTo>
                    <a:pt x="395" y="900"/>
                    <a:pt x="398" y="899"/>
                    <a:pt x="400" y="897"/>
                  </a:cubicBezTo>
                  <a:cubicBezTo>
                    <a:pt x="401" y="896"/>
                    <a:pt x="401" y="895"/>
                    <a:pt x="402" y="894"/>
                  </a:cubicBezTo>
                  <a:cubicBezTo>
                    <a:pt x="403" y="893"/>
                    <a:pt x="404" y="892"/>
                    <a:pt x="404" y="892"/>
                  </a:cubicBezTo>
                  <a:cubicBezTo>
                    <a:pt x="405" y="891"/>
                    <a:pt x="405" y="891"/>
                    <a:pt x="405" y="891"/>
                  </a:cubicBezTo>
                  <a:cubicBezTo>
                    <a:pt x="405" y="890"/>
                    <a:pt x="405" y="889"/>
                    <a:pt x="405" y="889"/>
                  </a:cubicBezTo>
                  <a:cubicBezTo>
                    <a:pt x="407" y="888"/>
                    <a:pt x="406" y="889"/>
                    <a:pt x="407" y="889"/>
                  </a:cubicBezTo>
                  <a:cubicBezTo>
                    <a:pt x="409" y="889"/>
                    <a:pt x="411" y="888"/>
                    <a:pt x="413" y="888"/>
                  </a:cubicBezTo>
                  <a:cubicBezTo>
                    <a:pt x="414" y="887"/>
                    <a:pt x="416" y="884"/>
                    <a:pt x="417" y="882"/>
                  </a:cubicBezTo>
                  <a:cubicBezTo>
                    <a:pt x="417" y="880"/>
                    <a:pt x="415" y="878"/>
                    <a:pt x="418" y="876"/>
                  </a:cubicBezTo>
                  <a:cubicBezTo>
                    <a:pt x="419" y="875"/>
                    <a:pt x="421" y="876"/>
                    <a:pt x="422" y="875"/>
                  </a:cubicBezTo>
                  <a:cubicBezTo>
                    <a:pt x="423" y="874"/>
                    <a:pt x="424" y="873"/>
                    <a:pt x="425" y="872"/>
                  </a:cubicBezTo>
                  <a:cubicBezTo>
                    <a:pt x="425" y="873"/>
                    <a:pt x="425" y="875"/>
                    <a:pt x="425" y="875"/>
                  </a:cubicBezTo>
                  <a:cubicBezTo>
                    <a:pt x="425" y="875"/>
                    <a:pt x="425" y="875"/>
                    <a:pt x="425" y="875"/>
                  </a:cubicBezTo>
                  <a:cubicBezTo>
                    <a:pt x="426" y="876"/>
                    <a:pt x="427" y="876"/>
                    <a:pt x="428" y="876"/>
                  </a:cubicBezTo>
                  <a:cubicBezTo>
                    <a:pt x="428" y="876"/>
                    <a:pt x="428" y="876"/>
                    <a:pt x="428" y="876"/>
                  </a:cubicBezTo>
                  <a:cubicBezTo>
                    <a:pt x="429" y="876"/>
                    <a:pt x="431" y="875"/>
                    <a:pt x="431" y="874"/>
                  </a:cubicBezTo>
                  <a:moveTo>
                    <a:pt x="70" y="787"/>
                  </a:moveTo>
                  <a:cubicBezTo>
                    <a:pt x="69" y="787"/>
                    <a:pt x="70" y="787"/>
                    <a:pt x="70" y="787"/>
                  </a:cubicBezTo>
                  <a:cubicBezTo>
                    <a:pt x="70" y="787"/>
                    <a:pt x="70" y="787"/>
                    <a:pt x="70" y="787"/>
                  </a:cubicBezTo>
                  <a:close/>
                  <a:moveTo>
                    <a:pt x="198" y="684"/>
                  </a:moveTo>
                  <a:cubicBezTo>
                    <a:pt x="196" y="685"/>
                    <a:pt x="193" y="684"/>
                    <a:pt x="191" y="685"/>
                  </a:cubicBezTo>
                  <a:cubicBezTo>
                    <a:pt x="190" y="686"/>
                    <a:pt x="190" y="689"/>
                    <a:pt x="189" y="690"/>
                  </a:cubicBezTo>
                  <a:cubicBezTo>
                    <a:pt x="188" y="691"/>
                    <a:pt x="185" y="693"/>
                    <a:pt x="185" y="691"/>
                  </a:cubicBezTo>
                  <a:cubicBezTo>
                    <a:pt x="185" y="691"/>
                    <a:pt x="188" y="689"/>
                    <a:pt x="188" y="688"/>
                  </a:cubicBezTo>
                  <a:cubicBezTo>
                    <a:pt x="189" y="687"/>
                    <a:pt x="192" y="684"/>
                    <a:pt x="191" y="683"/>
                  </a:cubicBezTo>
                  <a:cubicBezTo>
                    <a:pt x="190" y="682"/>
                    <a:pt x="188" y="683"/>
                    <a:pt x="187" y="683"/>
                  </a:cubicBezTo>
                  <a:cubicBezTo>
                    <a:pt x="186" y="683"/>
                    <a:pt x="185" y="682"/>
                    <a:pt x="185" y="682"/>
                  </a:cubicBezTo>
                  <a:cubicBezTo>
                    <a:pt x="184" y="682"/>
                    <a:pt x="183" y="682"/>
                    <a:pt x="182" y="682"/>
                  </a:cubicBezTo>
                  <a:cubicBezTo>
                    <a:pt x="181" y="682"/>
                    <a:pt x="180" y="680"/>
                    <a:pt x="180" y="680"/>
                  </a:cubicBezTo>
                  <a:cubicBezTo>
                    <a:pt x="179" y="680"/>
                    <a:pt x="179" y="681"/>
                    <a:pt x="178" y="681"/>
                  </a:cubicBezTo>
                  <a:cubicBezTo>
                    <a:pt x="175" y="681"/>
                    <a:pt x="173" y="686"/>
                    <a:pt x="175" y="688"/>
                  </a:cubicBezTo>
                  <a:cubicBezTo>
                    <a:pt x="176" y="689"/>
                    <a:pt x="177" y="689"/>
                    <a:pt x="175" y="689"/>
                  </a:cubicBezTo>
                  <a:cubicBezTo>
                    <a:pt x="174" y="690"/>
                    <a:pt x="173" y="688"/>
                    <a:pt x="171" y="688"/>
                  </a:cubicBezTo>
                  <a:cubicBezTo>
                    <a:pt x="170" y="688"/>
                    <a:pt x="167" y="688"/>
                    <a:pt x="167" y="690"/>
                  </a:cubicBezTo>
                  <a:cubicBezTo>
                    <a:pt x="168" y="691"/>
                    <a:pt x="170" y="691"/>
                    <a:pt x="171" y="692"/>
                  </a:cubicBezTo>
                  <a:cubicBezTo>
                    <a:pt x="173" y="694"/>
                    <a:pt x="173" y="696"/>
                    <a:pt x="174" y="697"/>
                  </a:cubicBezTo>
                  <a:cubicBezTo>
                    <a:pt x="174" y="698"/>
                    <a:pt x="175" y="698"/>
                    <a:pt x="175" y="699"/>
                  </a:cubicBezTo>
                  <a:cubicBezTo>
                    <a:pt x="175" y="700"/>
                    <a:pt x="174" y="701"/>
                    <a:pt x="175" y="702"/>
                  </a:cubicBezTo>
                  <a:cubicBezTo>
                    <a:pt x="178" y="702"/>
                    <a:pt x="178" y="704"/>
                    <a:pt x="180" y="705"/>
                  </a:cubicBezTo>
                  <a:cubicBezTo>
                    <a:pt x="181" y="706"/>
                    <a:pt x="184" y="704"/>
                    <a:pt x="185" y="706"/>
                  </a:cubicBezTo>
                  <a:cubicBezTo>
                    <a:pt x="186" y="708"/>
                    <a:pt x="183" y="711"/>
                    <a:pt x="183" y="713"/>
                  </a:cubicBezTo>
                  <a:cubicBezTo>
                    <a:pt x="183" y="715"/>
                    <a:pt x="184" y="719"/>
                    <a:pt x="185" y="718"/>
                  </a:cubicBezTo>
                  <a:cubicBezTo>
                    <a:pt x="186" y="717"/>
                    <a:pt x="186" y="716"/>
                    <a:pt x="185" y="716"/>
                  </a:cubicBezTo>
                  <a:cubicBezTo>
                    <a:pt x="187" y="714"/>
                    <a:pt x="187" y="712"/>
                    <a:pt x="190" y="712"/>
                  </a:cubicBezTo>
                  <a:cubicBezTo>
                    <a:pt x="194" y="712"/>
                    <a:pt x="193" y="714"/>
                    <a:pt x="194" y="716"/>
                  </a:cubicBezTo>
                  <a:cubicBezTo>
                    <a:pt x="195" y="718"/>
                    <a:pt x="199" y="721"/>
                    <a:pt x="199" y="722"/>
                  </a:cubicBezTo>
                  <a:cubicBezTo>
                    <a:pt x="198" y="723"/>
                    <a:pt x="197" y="722"/>
                    <a:pt x="196" y="722"/>
                  </a:cubicBezTo>
                  <a:cubicBezTo>
                    <a:pt x="195" y="723"/>
                    <a:pt x="196" y="723"/>
                    <a:pt x="197" y="724"/>
                  </a:cubicBezTo>
                  <a:cubicBezTo>
                    <a:pt x="195" y="724"/>
                    <a:pt x="192" y="726"/>
                    <a:pt x="192" y="723"/>
                  </a:cubicBezTo>
                  <a:cubicBezTo>
                    <a:pt x="188" y="725"/>
                    <a:pt x="186" y="721"/>
                    <a:pt x="185" y="726"/>
                  </a:cubicBezTo>
                  <a:cubicBezTo>
                    <a:pt x="184" y="731"/>
                    <a:pt x="187" y="730"/>
                    <a:pt x="191" y="730"/>
                  </a:cubicBezTo>
                  <a:cubicBezTo>
                    <a:pt x="191" y="731"/>
                    <a:pt x="190" y="732"/>
                    <a:pt x="190" y="732"/>
                  </a:cubicBezTo>
                  <a:cubicBezTo>
                    <a:pt x="190" y="733"/>
                    <a:pt x="190" y="734"/>
                    <a:pt x="190" y="734"/>
                  </a:cubicBezTo>
                  <a:cubicBezTo>
                    <a:pt x="190" y="735"/>
                    <a:pt x="187" y="735"/>
                    <a:pt x="187" y="736"/>
                  </a:cubicBezTo>
                  <a:cubicBezTo>
                    <a:pt x="188" y="736"/>
                    <a:pt x="189" y="736"/>
                    <a:pt x="190" y="736"/>
                  </a:cubicBezTo>
                  <a:cubicBezTo>
                    <a:pt x="191" y="737"/>
                    <a:pt x="191" y="738"/>
                    <a:pt x="191" y="738"/>
                  </a:cubicBezTo>
                  <a:cubicBezTo>
                    <a:pt x="191" y="739"/>
                    <a:pt x="192" y="739"/>
                    <a:pt x="193" y="739"/>
                  </a:cubicBezTo>
                  <a:cubicBezTo>
                    <a:pt x="194" y="741"/>
                    <a:pt x="193" y="740"/>
                    <a:pt x="193" y="742"/>
                  </a:cubicBezTo>
                  <a:cubicBezTo>
                    <a:pt x="192" y="743"/>
                    <a:pt x="192" y="745"/>
                    <a:pt x="192" y="746"/>
                  </a:cubicBezTo>
                  <a:cubicBezTo>
                    <a:pt x="192" y="749"/>
                    <a:pt x="192" y="752"/>
                    <a:pt x="193" y="755"/>
                  </a:cubicBezTo>
                  <a:cubicBezTo>
                    <a:pt x="193" y="755"/>
                    <a:pt x="194" y="758"/>
                    <a:pt x="193" y="758"/>
                  </a:cubicBezTo>
                  <a:cubicBezTo>
                    <a:pt x="192" y="759"/>
                    <a:pt x="192" y="757"/>
                    <a:pt x="191" y="757"/>
                  </a:cubicBezTo>
                  <a:cubicBezTo>
                    <a:pt x="190" y="759"/>
                    <a:pt x="188" y="758"/>
                    <a:pt x="186" y="759"/>
                  </a:cubicBezTo>
                  <a:cubicBezTo>
                    <a:pt x="184" y="759"/>
                    <a:pt x="182" y="760"/>
                    <a:pt x="180" y="760"/>
                  </a:cubicBezTo>
                  <a:cubicBezTo>
                    <a:pt x="177" y="760"/>
                    <a:pt x="175" y="759"/>
                    <a:pt x="173" y="758"/>
                  </a:cubicBezTo>
                  <a:cubicBezTo>
                    <a:pt x="170" y="757"/>
                    <a:pt x="169" y="755"/>
                    <a:pt x="167" y="754"/>
                  </a:cubicBezTo>
                  <a:cubicBezTo>
                    <a:pt x="167" y="753"/>
                    <a:pt x="167" y="753"/>
                    <a:pt x="166" y="753"/>
                  </a:cubicBezTo>
                  <a:cubicBezTo>
                    <a:pt x="165" y="752"/>
                    <a:pt x="163" y="753"/>
                    <a:pt x="162" y="752"/>
                  </a:cubicBezTo>
                  <a:cubicBezTo>
                    <a:pt x="160" y="752"/>
                    <a:pt x="159" y="750"/>
                    <a:pt x="159" y="748"/>
                  </a:cubicBezTo>
                  <a:cubicBezTo>
                    <a:pt x="158" y="745"/>
                    <a:pt x="159" y="742"/>
                    <a:pt x="159" y="739"/>
                  </a:cubicBezTo>
                  <a:cubicBezTo>
                    <a:pt x="159" y="739"/>
                    <a:pt x="159" y="739"/>
                    <a:pt x="159" y="739"/>
                  </a:cubicBezTo>
                  <a:cubicBezTo>
                    <a:pt x="159" y="739"/>
                    <a:pt x="161" y="736"/>
                    <a:pt x="161" y="736"/>
                  </a:cubicBezTo>
                  <a:cubicBezTo>
                    <a:pt x="161" y="735"/>
                    <a:pt x="160" y="735"/>
                    <a:pt x="160" y="734"/>
                  </a:cubicBezTo>
                  <a:cubicBezTo>
                    <a:pt x="160" y="733"/>
                    <a:pt x="161" y="732"/>
                    <a:pt x="161" y="731"/>
                  </a:cubicBezTo>
                  <a:cubicBezTo>
                    <a:pt x="161" y="730"/>
                    <a:pt x="162" y="729"/>
                    <a:pt x="162" y="728"/>
                  </a:cubicBezTo>
                  <a:cubicBezTo>
                    <a:pt x="163" y="728"/>
                    <a:pt x="164" y="727"/>
                    <a:pt x="165" y="727"/>
                  </a:cubicBezTo>
                  <a:cubicBezTo>
                    <a:pt x="166" y="727"/>
                    <a:pt x="166" y="727"/>
                    <a:pt x="167" y="728"/>
                  </a:cubicBezTo>
                  <a:cubicBezTo>
                    <a:pt x="169" y="724"/>
                    <a:pt x="160" y="726"/>
                    <a:pt x="161" y="722"/>
                  </a:cubicBezTo>
                  <a:cubicBezTo>
                    <a:pt x="159" y="721"/>
                    <a:pt x="159" y="719"/>
                    <a:pt x="159" y="718"/>
                  </a:cubicBezTo>
                  <a:cubicBezTo>
                    <a:pt x="158" y="717"/>
                    <a:pt x="157" y="714"/>
                    <a:pt x="156" y="713"/>
                  </a:cubicBezTo>
                  <a:cubicBezTo>
                    <a:pt x="155" y="713"/>
                    <a:pt x="155" y="713"/>
                    <a:pt x="155" y="713"/>
                  </a:cubicBezTo>
                  <a:cubicBezTo>
                    <a:pt x="154" y="711"/>
                    <a:pt x="154" y="711"/>
                    <a:pt x="154" y="711"/>
                  </a:cubicBezTo>
                  <a:cubicBezTo>
                    <a:pt x="152" y="708"/>
                    <a:pt x="149" y="705"/>
                    <a:pt x="149" y="701"/>
                  </a:cubicBezTo>
                  <a:cubicBezTo>
                    <a:pt x="149" y="700"/>
                    <a:pt x="150" y="698"/>
                    <a:pt x="150" y="697"/>
                  </a:cubicBezTo>
                  <a:cubicBezTo>
                    <a:pt x="150" y="696"/>
                    <a:pt x="150" y="694"/>
                    <a:pt x="149" y="696"/>
                  </a:cubicBezTo>
                  <a:cubicBezTo>
                    <a:pt x="148" y="695"/>
                    <a:pt x="148" y="693"/>
                    <a:pt x="147" y="692"/>
                  </a:cubicBezTo>
                  <a:cubicBezTo>
                    <a:pt x="146" y="691"/>
                    <a:pt x="145" y="691"/>
                    <a:pt x="144" y="690"/>
                  </a:cubicBezTo>
                  <a:cubicBezTo>
                    <a:pt x="144" y="688"/>
                    <a:pt x="145" y="688"/>
                    <a:pt x="146" y="687"/>
                  </a:cubicBezTo>
                  <a:cubicBezTo>
                    <a:pt x="146" y="687"/>
                    <a:pt x="147" y="687"/>
                    <a:pt x="147" y="685"/>
                  </a:cubicBezTo>
                  <a:cubicBezTo>
                    <a:pt x="148" y="684"/>
                    <a:pt x="148" y="682"/>
                    <a:pt x="149" y="681"/>
                  </a:cubicBezTo>
                  <a:cubicBezTo>
                    <a:pt x="150" y="679"/>
                    <a:pt x="151" y="681"/>
                    <a:pt x="152" y="680"/>
                  </a:cubicBezTo>
                  <a:cubicBezTo>
                    <a:pt x="153" y="680"/>
                    <a:pt x="152" y="679"/>
                    <a:pt x="153" y="678"/>
                  </a:cubicBezTo>
                  <a:cubicBezTo>
                    <a:pt x="154" y="678"/>
                    <a:pt x="156" y="678"/>
                    <a:pt x="157" y="678"/>
                  </a:cubicBezTo>
                  <a:cubicBezTo>
                    <a:pt x="158" y="677"/>
                    <a:pt x="158" y="677"/>
                    <a:pt x="158" y="676"/>
                  </a:cubicBezTo>
                  <a:cubicBezTo>
                    <a:pt x="158" y="676"/>
                    <a:pt x="159" y="676"/>
                    <a:pt x="159" y="676"/>
                  </a:cubicBezTo>
                  <a:cubicBezTo>
                    <a:pt x="159" y="675"/>
                    <a:pt x="159" y="674"/>
                    <a:pt x="160" y="673"/>
                  </a:cubicBezTo>
                  <a:cubicBezTo>
                    <a:pt x="161" y="675"/>
                    <a:pt x="161" y="673"/>
                    <a:pt x="161" y="672"/>
                  </a:cubicBezTo>
                  <a:cubicBezTo>
                    <a:pt x="165" y="675"/>
                    <a:pt x="165" y="672"/>
                    <a:pt x="166" y="669"/>
                  </a:cubicBezTo>
                  <a:cubicBezTo>
                    <a:pt x="167" y="668"/>
                    <a:pt x="169" y="667"/>
                    <a:pt x="170" y="666"/>
                  </a:cubicBezTo>
                  <a:cubicBezTo>
                    <a:pt x="171" y="666"/>
                    <a:pt x="173" y="664"/>
                    <a:pt x="174" y="664"/>
                  </a:cubicBezTo>
                  <a:cubicBezTo>
                    <a:pt x="176" y="664"/>
                    <a:pt x="176" y="665"/>
                    <a:pt x="177" y="666"/>
                  </a:cubicBezTo>
                  <a:cubicBezTo>
                    <a:pt x="178" y="666"/>
                    <a:pt x="179" y="666"/>
                    <a:pt x="180" y="667"/>
                  </a:cubicBezTo>
                  <a:cubicBezTo>
                    <a:pt x="180" y="667"/>
                    <a:pt x="181" y="668"/>
                    <a:pt x="182" y="667"/>
                  </a:cubicBezTo>
                  <a:cubicBezTo>
                    <a:pt x="183" y="667"/>
                    <a:pt x="182" y="665"/>
                    <a:pt x="183" y="665"/>
                  </a:cubicBezTo>
                  <a:cubicBezTo>
                    <a:pt x="184" y="666"/>
                    <a:pt x="186" y="665"/>
                    <a:pt x="187" y="666"/>
                  </a:cubicBezTo>
                  <a:cubicBezTo>
                    <a:pt x="188" y="667"/>
                    <a:pt x="189" y="671"/>
                    <a:pt x="189" y="672"/>
                  </a:cubicBezTo>
                  <a:cubicBezTo>
                    <a:pt x="189" y="673"/>
                    <a:pt x="187" y="675"/>
                    <a:pt x="187" y="676"/>
                  </a:cubicBezTo>
                  <a:cubicBezTo>
                    <a:pt x="187" y="678"/>
                    <a:pt x="190" y="678"/>
                    <a:pt x="191" y="680"/>
                  </a:cubicBezTo>
                  <a:cubicBezTo>
                    <a:pt x="191" y="679"/>
                    <a:pt x="192" y="677"/>
                    <a:pt x="193" y="677"/>
                  </a:cubicBezTo>
                  <a:cubicBezTo>
                    <a:pt x="195" y="677"/>
                    <a:pt x="195" y="678"/>
                    <a:pt x="196" y="679"/>
                  </a:cubicBezTo>
                  <a:cubicBezTo>
                    <a:pt x="198" y="681"/>
                    <a:pt x="201" y="683"/>
                    <a:pt x="198" y="684"/>
                  </a:cubicBezTo>
                  <a:close/>
                  <a:moveTo>
                    <a:pt x="431" y="875"/>
                  </a:moveTo>
                  <a:cubicBezTo>
                    <a:pt x="431" y="875"/>
                    <a:pt x="431" y="875"/>
                    <a:pt x="431" y="874"/>
                  </a:cubicBezTo>
                  <a:cubicBezTo>
                    <a:pt x="432" y="874"/>
                    <a:pt x="431" y="875"/>
                    <a:pt x="431" y="875"/>
                  </a:cubicBezTo>
                  <a:cubicBezTo>
                    <a:pt x="431" y="875"/>
                    <a:pt x="431" y="875"/>
                    <a:pt x="431" y="875"/>
                  </a:cubicBezTo>
                  <a:close/>
                  <a:moveTo>
                    <a:pt x="440" y="873"/>
                  </a:moveTo>
                  <a:cubicBezTo>
                    <a:pt x="439" y="873"/>
                    <a:pt x="439" y="873"/>
                    <a:pt x="439" y="873"/>
                  </a:cubicBezTo>
                  <a:cubicBezTo>
                    <a:pt x="439" y="873"/>
                    <a:pt x="439" y="873"/>
                    <a:pt x="440" y="873"/>
                  </a:cubicBezTo>
                  <a:cubicBezTo>
                    <a:pt x="440" y="873"/>
                    <a:pt x="440" y="873"/>
                    <a:pt x="440" y="873"/>
                  </a:cubicBezTo>
                  <a:close/>
                  <a:moveTo>
                    <a:pt x="514" y="982"/>
                  </a:moveTo>
                  <a:cubicBezTo>
                    <a:pt x="514" y="982"/>
                    <a:pt x="514" y="982"/>
                    <a:pt x="515" y="981"/>
                  </a:cubicBezTo>
                  <a:cubicBezTo>
                    <a:pt x="516" y="982"/>
                    <a:pt x="519" y="983"/>
                    <a:pt x="519" y="984"/>
                  </a:cubicBezTo>
                  <a:cubicBezTo>
                    <a:pt x="517" y="983"/>
                    <a:pt x="517" y="984"/>
                    <a:pt x="516" y="984"/>
                  </a:cubicBezTo>
                  <a:cubicBezTo>
                    <a:pt x="514" y="985"/>
                    <a:pt x="513" y="984"/>
                    <a:pt x="514" y="982"/>
                  </a:cubicBezTo>
                  <a:close/>
                  <a:moveTo>
                    <a:pt x="756" y="577"/>
                  </a:moveTo>
                  <a:cubicBezTo>
                    <a:pt x="757" y="577"/>
                    <a:pt x="756" y="577"/>
                    <a:pt x="756" y="578"/>
                  </a:cubicBezTo>
                  <a:cubicBezTo>
                    <a:pt x="756" y="579"/>
                    <a:pt x="756" y="579"/>
                    <a:pt x="755" y="579"/>
                  </a:cubicBezTo>
                  <a:cubicBezTo>
                    <a:pt x="754" y="579"/>
                    <a:pt x="754" y="579"/>
                    <a:pt x="754" y="579"/>
                  </a:cubicBezTo>
                  <a:cubicBezTo>
                    <a:pt x="753" y="579"/>
                    <a:pt x="755" y="576"/>
                    <a:pt x="756" y="577"/>
                  </a:cubicBezTo>
                  <a:close/>
                  <a:moveTo>
                    <a:pt x="935" y="534"/>
                  </a:moveTo>
                  <a:cubicBezTo>
                    <a:pt x="935" y="535"/>
                    <a:pt x="935" y="535"/>
                    <a:pt x="934" y="535"/>
                  </a:cubicBezTo>
                  <a:cubicBezTo>
                    <a:pt x="934" y="535"/>
                    <a:pt x="935" y="534"/>
                    <a:pt x="935" y="534"/>
                  </a:cubicBezTo>
                  <a:close/>
                  <a:moveTo>
                    <a:pt x="1076" y="325"/>
                  </a:moveTo>
                  <a:cubicBezTo>
                    <a:pt x="1075" y="325"/>
                    <a:pt x="1075" y="324"/>
                    <a:pt x="1075" y="324"/>
                  </a:cubicBezTo>
                  <a:cubicBezTo>
                    <a:pt x="1076" y="324"/>
                    <a:pt x="1076" y="324"/>
                    <a:pt x="1076" y="324"/>
                  </a:cubicBezTo>
                  <a:cubicBezTo>
                    <a:pt x="1076" y="324"/>
                    <a:pt x="1076" y="325"/>
                    <a:pt x="1076" y="325"/>
                  </a:cubicBezTo>
                  <a:close/>
                  <a:moveTo>
                    <a:pt x="415" y="267"/>
                  </a:moveTo>
                  <a:cubicBezTo>
                    <a:pt x="413" y="267"/>
                    <a:pt x="416" y="265"/>
                    <a:pt x="416" y="266"/>
                  </a:cubicBezTo>
                  <a:cubicBezTo>
                    <a:pt x="416" y="267"/>
                    <a:pt x="416" y="267"/>
                    <a:pt x="415" y="267"/>
                  </a:cubicBezTo>
                  <a:close/>
                  <a:moveTo>
                    <a:pt x="98" y="448"/>
                  </a:moveTo>
                  <a:cubicBezTo>
                    <a:pt x="98" y="448"/>
                    <a:pt x="100" y="449"/>
                    <a:pt x="100" y="449"/>
                  </a:cubicBezTo>
                  <a:cubicBezTo>
                    <a:pt x="101" y="450"/>
                    <a:pt x="97" y="448"/>
                    <a:pt x="97" y="448"/>
                  </a:cubicBezTo>
                  <a:cubicBezTo>
                    <a:pt x="97" y="447"/>
                    <a:pt x="98" y="447"/>
                    <a:pt x="98" y="448"/>
                  </a:cubicBezTo>
                  <a:close/>
                  <a:moveTo>
                    <a:pt x="965" y="583"/>
                  </a:moveTo>
                  <a:cubicBezTo>
                    <a:pt x="966" y="583"/>
                    <a:pt x="965" y="584"/>
                    <a:pt x="964" y="582"/>
                  </a:cubicBezTo>
                  <a:cubicBezTo>
                    <a:pt x="963" y="580"/>
                    <a:pt x="965" y="583"/>
                    <a:pt x="965" y="583"/>
                  </a:cubicBezTo>
                  <a:close/>
                  <a:moveTo>
                    <a:pt x="1098" y="510"/>
                  </a:moveTo>
                  <a:cubicBezTo>
                    <a:pt x="1098" y="511"/>
                    <a:pt x="1097" y="511"/>
                    <a:pt x="1097" y="511"/>
                  </a:cubicBezTo>
                  <a:cubicBezTo>
                    <a:pt x="1096" y="511"/>
                    <a:pt x="1093" y="508"/>
                    <a:pt x="1094" y="508"/>
                  </a:cubicBezTo>
                  <a:cubicBezTo>
                    <a:pt x="1094" y="508"/>
                    <a:pt x="1098" y="510"/>
                    <a:pt x="1098" y="510"/>
                  </a:cubicBezTo>
                  <a:close/>
                  <a:moveTo>
                    <a:pt x="1099" y="445"/>
                  </a:moveTo>
                  <a:cubicBezTo>
                    <a:pt x="1099" y="446"/>
                    <a:pt x="1098" y="446"/>
                    <a:pt x="1097" y="447"/>
                  </a:cubicBezTo>
                  <a:cubicBezTo>
                    <a:pt x="1094" y="446"/>
                    <a:pt x="1100" y="443"/>
                    <a:pt x="1099" y="445"/>
                  </a:cubicBezTo>
                  <a:close/>
                  <a:moveTo>
                    <a:pt x="957" y="581"/>
                  </a:moveTo>
                  <a:cubicBezTo>
                    <a:pt x="957" y="582"/>
                    <a:pt x="957" y="582"/>
                    <a:pt x="956" y="582"/>
                  </a:cubicBezTo>
                  <a:cubicBezTo>
                    <a:pt x="957" y="581"/>
                    <a:pt x="954" y="580"/>
                    <a:pt x="953" y="579"/>
                  </a:cubicBezTo>
                  <a:cubicBezTo>
                    <a:pt x="953" y="578"/>
                    <a:pt x="953" y="577"/>
                    <a:pt x="953" y="576"/>
                  </a:cubicBezTo>
                  <a:cubicBezTo>
                    <a:pt x="952" y="576"/>
                    <a:pt x="951" y="575"/>
                    <a:pt x="952" y="575"/>
                  </a:cubicBezTo>
                  <a:cubicBezTo>
                    <a:pt x="954" y="575"/>
                    <a:pt x="953" y="573"/>
                    <a:pt x="954" y="576"/>
                  </a:cubicBezTo>
                  <a:cubicBezTo>
                    <a:pt x="955" y="578"/>
                    <a:pt x="955" y="579"/>
                    <a:pt x="957" y="581"/>
                  </a:cubicBezTo>
                  <a:close/>
                  <a:moveTo>
                    <a:pt x="1112" y="551"/>
                  </a:moveTo>
                  <a:cubicBezTo>
                    <a:pt x="1112" y="551"/>
                    <a:pt x="1112" y="551"/>
                    <a:pt x="1112" y="551"/>
                  </a:cubicBezTo>
                  <a:cubicBezTo>
                    <a:pt x="1112" y="552"/>
                    <a:pt x="1112" y="552"/>
                    <a:pt x="1112" y="552"/>
                  </a:cubicBezTo>
                  <a:cubicBezTo>
                    <a:pt x="1112" y="552"/>
                    <a:pt x="1112" y="552"/>
                    <a:pt x="1112" y="552"/>
                  </a:cubicBezTo>
                  <a:cubicBezTo>
                    <a:pt x="1112" y="551"/>
                    <a:pt x="1112" y="551"/>
                    <a:pt x="1112" y="551"/>
                  </a:cubicBezTo>
                  <a:close/>
                  <a:moveTo>
                    <a:pt x="942" y="526"/>
                  </a:moveTo>
                  <a:cubicBezTo>
                    <a:pt x="944" y="528"/>
                    <a:pt x="943" y="529"/>
                    <a:pt x="941" y="530"/>
                  </a:cubicBezTo>
                  <a:cubicBezTo>
                    <a:pt x="939" y="531"/>
                    <a:pt x="937" y="532"/>
                    <a:pt x="936" y="533"/>
                  </a:cubicBezTo>
                  <a:cubicBezTo>
                    <a:pt x="935" y="533"/>
                    <a:pt x="936" y="532"/>
                    <a:pt x="936" y="531"/>
                  </a:cubicBezTo>
                  <a:cubicBezTo>
                    <a:pt x="936" y="530"/>
                    <a:pt x="937" y="529"/>
                    <a:pt x="937" y="529"/>
                  </a:cubicBezTo>
                  <a:cubicBezTo>
                    <a:pt x="938" y="528"/>
                    <a:pt x="939" y="527"/>
                    <a:pt x="940" y="526"/>
                  </a:cubicBezTo>
                  <a:cubicBezTo>
                    <a:pt x="941" y="526"/>
                    <a:pt x="942" y="525"/>
                    <a:pt x="942" y="526"/>
                  </a:cubicBezTo>
                  <a:cubicBezTo>
                    <a:pt x="942" y="526"/>
                    <a:pt x="942" y="526"/>
                    <a:pt x="942" y="526"/>
                  </a:cubicBezTo>
                  <a:close/>
                  <a:moveTo>
                    <a:pt x="581" y="257"/>
                  </a:moveTo>
                  <a:cubicBezTo>
                    <a:pt x="581" y="257"/>
                    <a:pt x="581" y="257"/>
                    <a:pt x="581" y="257"/>
                  </a:cubicBezTo>
                  <a:cubicBezTo>
                    <a:pt x="581" y="257"/>
                    <a:pt x="581" y="258"/>
                    <a:pt x="581" y="258"/>
                  </a:cubicBezTo>
                  <a:cubicBezTo>
                    <a:pt x="580" y="258"/>
                    <a:pt x="580" y="257"/>
                    <a:pt x="581" y="257"/>
                  </a:cubicBezTo>
                  <a:cubicBezTo>
                    <a:pt x="581" y="257"/>
                    <a:pt x="581" y="257"/>
                    <a:pt x="581" y="257"/>
                  </a:cubicBezTo>
                  <a:close/>
                  <a:moveTo>
                    <a:pt x="586" y="256"/>
                  </a:moveTo>
                  <a:cubicBezTo>
                    <a:pt x="587" y="255"/>
                    <a:pt x="586" y="252"/>
                    <a:pt x="587" y="252"/>
                  </a:cubicBezTo>
                  <a:cubicBezTo>
                    <a:pt x="588" y="251"/>
                    <a:pt x="591" y="252"/>
                    <a:pt x="591" y="252"/>
                  </a:cubicBezTo>
                  <a:cubicBezTo>
                    <a:pt x="593" y="252"/>
                    <a:pt x="595" y="252"/>
                    <a:pt x="596" y="254"/>
                  </a:cubicBezTo>
                  <a:cubicBezTo>
                    <a:pt x="596" y="256"/>
                    <a:pt x="595" y="257"/>
                    <a:pt x="595" y="258"/>
                  </a:cubicBezTo>
                  <a:cubicBezTo>
                    <a:pt x="594" y="259"/>
                    <a:pt x="592" y="262"/>
                    <a:pt x="592" y="263"/>
                  </a:cubicBezTo>
                  <a:cubicBezTo>
                    <a:pt x="590" y="264"/>
                    <a:pt x="585" y="259"/>
                    <a:pt x="583" y="258"/>
                  </a:cubicBezTo>
                  <a:cubicBezTo>
                    <a:pt x="583" y="258"/>
                    <a:pt x="583" y="256"/>
                    <a:pt x="583" y="256"/>
                  </a:cubicBezTo>
                  <a:cubicBezTo>
                    <a:pt x="584" y="255"/>
                    <a:pt x="585" y="256"/>
                    <a:pt x="585" y="256"/>
                  </a:cubicBezTo>
                  <a:cubicBezTo>
                    <a:pt x="585" y="256"/>
                    <a:pt x="586" y="256"/>
                    <a:pt x="586" y="256"/>
                  </a:cubicBezTo>
                  <a:close/>
                  <a:moveTo>
                    <a:pt x="690" y="299"/>
                  </a:moveTo>
                  <a:cubicBezTo>
                    <a:pt x="690" y="299"/>
                    <a:pt x="690" y="299"/>
                    <a:pt x="689" y="299"/>
                  </a:cubicBezTo>
                  <a:cubicBezTo>
                    <a:pt x="688" y="300"/>
                    <a:pt x="689" y="298"/>
                    <a:pt x="689" y="298"/>
                  </a:cubicBezTo>
                  <a:cubicBezTo>
                    <a:pt x="690" y="298"/>
                    <a:pt x="690" y="298"/>
                    <a:pt x="691" y="299"/>
                  </a:cubicBezTo>
                  <a:cubicBezTo>
                    <a:pt x="691" y="299"/>
                    <a:pt x="691" y="299"/>
                    <a:pt x="690" y="299"/>
                  </a:cubicBezTo>
                  <a:close/>
                  <a:moveTo>
                    <a:pt x="593" y="249"/>
                  </a:moveTo>
                  <a:cubicBezTo>
                    <a:pt x="592" y="249"/>
                    <a:pt x="592" y="248"/>
                    <a:pt x="592" y="248"/>
                  </a:cubicBezTo>
                  <a:cubicBezTo>
                    <a:pt x="593" y="248"/>
                    <a:pt x="593" y="248"/>
                    <a:pt x="593" y="249"/>
                  </a:cubicBezTo>
                  <a:close/>
                  <a:moveTo>
                    <a:pt x="690" y="300"/>
                  </a:moveTo>
                  <a:cubicBezTo>
                    <a:pt x="690" y="300"/>
                    <a:pt x="690" y="300"/>
                    <a:pt x="690" y="301"/>
                  </a:cubicBezTo>
                  <a:cubicBezTo>
                    <a:pt x="690" y="301"/>
                    <a:pt x="689" y="301"/>
                    <a:pt x="690" y="300"/>
                  </a:cubicBezTo>
                  <a:close/>
                  <a:moveTo>
                    <a:pt x="686" y="296"/>
                  </a:moveTo>
                  <a:cubicBezTo>
                    <a:pt x="686" y="296"/>
                    <a:pt x="689" y="295"/>
                    <a:pt x="689" y="295"/>
                  </a:cubicBezTo>
                  <a:cubicBezTo>
                    <a:pt x="690" y="296"/>
                    <a:pt x="689" y="297"/>
                    <a:pt x="689" y="297"/>
                  </a:cubicBezTo>
                  <a:cubicBezTo>
                    <a:pt x="688" y="298"/>
                    <a:pt x="688" y="298"/>
                    <a:pt x="687" y="298"/>
                  </a:cubicBezTo>
                  <a:cubicBezTo>
                    <a:pt x="687" y="298"/>
                    <a:pt x="686" y="296"/>
                    <a:pt x="686" y="297"/>
                  </a:cubicBezTo>
                  <a:cubicBezTo>
                    <a:pt x="686" y="296"/>
                    <a:pt x="686" y="296"/>
                    <a:pt x="686" y="296"/>
                  </a:cubicBezTo>
                  <a:close/>
                  <a:moveTo>
                    <a:pt x="661" y="293"/>
                  </a:moveTo>
                  <a:cubicBezTo>
                    <a:pt x="660" y="293"/>
                    <a:pt x="660" y="292"/>
                    <a:pt x="660" y="292"/>
                  </a:cubicBezTo>
                  <a:cubicBezTo>
                    <a:pt x="660" y="292"/>
                    <a:pt x="659" y="292"/>
                    <a:pt x="658" y="292"/>
                  </a:cubicBezTo>
                  <a:cubicBezTo>
                    <a:pt x="660" y="291"/>
                    <a:pt x="661" y="292"/>
                    <a:pt x="661" y="293"/>
                  </a:cubicBezTo>
                  <a:close/>
                  <a:moveTo>
                    <a:pt x="700" y="309"/>
                  </a:moveTo>
                  <a:cubicBezTo>
                    <a:pt x="700" y="310"/>
                    <a:pt x="700" y="310"/>
                    <a:pt x="700" y="310"/>
                  </a:cubicBezTo>
                  <a:cubicBezTo>
                    <a:pt x="700" y="310"/>
                    <a:pt x="700" y="310"/>
                    <a:pt x="700" y="310"/>
                  </a:cubicBezTo>
                  <a:cubicBezTo>
                    <a:pt x="699" y="310"/>
                    <a:pt x="699" y="310"/>
                    <a:pt x="700" y="309"/>
                  </a:cubicBezTo>
                  <a:close/>
                  <a:moveTo>
                    <a:pt x="683" y="300"/>
                  </a:moveTo>
                  <a:cubicBezTo>
                    <a:pt x="683" y="300"/>
                    <a:pt x="683" y="299"/>
                    <a:pt x="683" y="299"/>
                  </a:cubicBezTo>
                  <a:cubicBezTo>
                    <a:pt x="684" y="299"/>
                    <a:pt x="684" y="300"/>
                    <a:pt x="684" y="300"/>
                  </a:cubicBezTo>
                  <a:cubicBezTo>
                    <a:pt x="684" y="300"/>
                    <a:pt x="684" y="300"/>
                    <a:pt x="684" y="300"/>
                  </a:cubicBezTo>
                  <a:cubicBezTo>
                    <a:pt x="684" y="300"/>
                    <a:pt x="684" y="301"/>
                    <a:pt x="684" y="301"/>
                  </a:cubicBezTo>
                  <a:cubicBezTo>
                    <a:pt x="683" y="301"/>
                    <a:pt x="683" y="300"/>
                    <a:pt x="683" y="300"/>
                  </a:cubicBezTo>
                  <a:close/>
                  <a:moveTo>
                    <a:pt x="527" y="111"/>
                  </a:moveTo>
                  <a:cubicBezTo>
                    <a:pt x="527" y="109"/>
                    <a:pt x="529" y="111"/>
                    <a:pt x="529" y="111"/>
                  </a:cubicBezTo>
                  <a:cubicBezTo>
                    <a:pt x="528" y="111"/>
                    <a:pt x="527" y="112"/>
                    <a:pt x="527" y="111"/>
                  </a:cubicBezTo>
                  <a:close/>
                  <a:moveTo>
                    <a:pt x="457" y="103"/>
                  </a:moveTo>
                  <a:cubicBezTo>
                    <a:pt x="455" y="103"/>
                    <a:pt x="455" y="101"/>
                    <a:pt x="457" y="102"/>
                  </a:cubicBezTo>
                  <a:cubicBezTo>
                    <a:pt x="458" y="102"/>
                    <a:pt x="458" y="104"/>
                    <a:pt x="457" y="103"/>
                  </a:cubicBezTo>
                  <a:close/>
                  <a:moveTo>
                    <a:pt x="528" y="113"/>
                  </a:moveTo>
                  <a:cubicBezTo>
                    <a:pt x="528" y="112"/>
                    <a:pt x="528" y="112"/>
                    <a:pt x="529" y="113"/>
                  </a:cubicBezTo>
                  <a:cubicBezTo>
                    <a:pt x="528" y="113"/>
                    <a:pt x="528" y="113"/>
                    <a:pt x="528" y="113"/>
                  </a:cubicBezTo>
                  <a:close/>
                  <a:moveTo>
                    <a:pt x="451" y="163"/>
                  </a:moveTo>
                  <a:cubicBezTo>
                    <a:pt x="452" y="163"/>
                    <a:pt x="452" y="166"/>
                    <a:pt x="450" y="165"/>
                  </a:cubicBezTo>
                  <a:cubicBezTo>
                    <a:pt x="449" y="164"/>
                    <a:pt x="450" y="164"/>
                    <a:pt x="451" y="163"/>
                  </a:cubicBezTo>
                  <a:close/>
                  <a:moveTo>
                    <a:pt x="453" y="114"/>
                  </a:moveTo>
                  <a:cubicBezTo>
                    <a:pt x="452" y="113"/>
                    <a:pt x="456" y="113"/>
                    <a:pt x="456" y="115"/>
                  </a:cubicBezTo>
                  <a:cubicBezTo>
                    <a:pt x="456" y="116"/>
                    <a:pt x="453" y="114"/>
                    <a:pt x="453" y="114"/>
                  </a:cubicBezTo>
                  <a:close/>
                  <a:moveTo>
                    <a:pt x="456" y="217"/>
                  </a:moveTo>
                  <a:cubicBezTo>
                    <a:pt x="456" y="216"/>
                    <a:pt x="457" y="216"/>
                    <a:pt x="457" y="217"/>
                  </a:cubicBezTo>
                  <a:cubicBezTo>
                    <a:pt x="457" y="217"/>
                    <a:pt x="456" y="217"/>
                    <a:pt x="456" y="217"/>
                  </a:cubicBezTo>
                  <a:close/>
                  <a:moveTo>
                    <a:pt x="546" y="145"/>
                  </a:moveTo>
                  <a:cubicBezTo>
                    <a:pt x="546" y="143"/>
                    <a:pt x="546" y="142"/>
                    <a:pt x="548" y="142"/>
                  </a:cubicBezTo>
                  <a:cubicBezTo>
                    <a:pt x="548" y="141"/>
                    <a:pt x="549" y="138"/>
                    <a:pt x="550" y="138"/>
                  </a:cubicBezTo>
                  <a:cubicBezTo>
                    <a:pt x="551" y="138"/>
                    <a:pt x="552" y="142"/>
                    <a:pt x="552" y="143"/>
                  </a:cubicBezTo>
                  <a:cubicBezTo>
                    <a:pt x="551" y="145"/>
                    <a:pt x="553" y="145"/>
                    <a:pt x="554" y="145"/>
                  </a:cubicBezTo>
                  <a:cubicBezTo>
                    <a:pt x="557" y="145"/>
                    <a:pt x="556" y="145"/>
                    <a:pt x="558" y="146"/>
                  </a:cubicBezTo>
                  <a:cubicBezTo>
                    <a:pt x="559" y="147"/>
                    <a:pt x="559" y="148"/>
                    <a:pt x="558" y="148"/>
                  </a:cubicBezTo>
                  <a:cubicBezTo>
                    <a:pt x="558" y="150"/>
                    <a:pt x="557" y="150"/>
                    <a:pt x="556" y="151"/>
                  </a:cubicBezTo>
                  <a:cubicBezTo>
                    <a:pt x="556" y="151"/>
                    <a:pt x="553" y="150"/>
                    <a:pt x="553" y="150"/>
                  </a:cubicBezTo>
                  <a:cubicBezTo>
                    <a:pt x="553" y="150"/>
                    <a:pt x="553" y="150"/>
                    <a:pt x="553" y="150"/>
                  </a:cubicBezTo>
                  <a:cubicBezTo>
                    <a:pt x="552" y="149"/>
                    <a:pt x="550" y="150"/>
                    <a:pt x="549" y="149"/>
                  </a:cubicBezTo>
                  <a:cubicBezTo>
                    <a:pt x="548" y="147"/>
                    <a:pt x="547" y="146"/>
                    <a:pt x="546" y="144"/>
                  </a:cubicBezTo>
                  <a:cubicBezTo>
                    <a:pt x="546" y="144"/>
                    <a:pt x="546" y="144"/>
                    <a:pt x="546" y="145"/>
                  </a:cubicBezTo>
                  <a:close/>
                  <a:moveTo>
                    <a:pt x="451" y="104"/>
                  </a:moveTo>
                  <a:cubicBezTo>
                    <a:pt x="450" y="103"/>
                    <a:pt x="447" y="102"/>
                    <a:pt x="446" y="101"/>
                  </a:cubicBezTo>
                  <a:cubicBezTo>
                    <a:pt x="446" y="101"/>
                    <a:pt x="446" y="100"/>
                    <a:pt x="446" y="100"/>
                  </a:cubicBezTo>
                  <a:cubicBezTo>
                    <a:pt x="445" y="99"/>
                    <a:pt x="445" y="99"/>
                    <a:pt x="444" y="99"/>
                  </a:cubicBezTo>
                  <a:cubicBezTo>
                    <a:pt x="442" y="95"/>
                    <a:pt x="449" y="101"/>
                    <a:pt x="450" y="101"/>
                  </a:cubicBezTo>
                  <a:cubicBezTo>
                    <a:pt x="450" y="101"/>
                    <a:pt x="454" y="101"/>
                    <a:pt x="454" y="101"/>
                  </a:cubicBezTo>
                  <a:cubicBezTo>
                    <a:pt x="455" y="103"/>
                    <a:pt x="452" y="104"/>
                    <a:pt x="451" y="104"/>
                  </a:cubicBezTo>
                  <a:close/>
                  <a:moveTo>
                    <a:pt x="466" y="78"/>
                  </a:moveTo>
                  <a:cubicBezTo>
                    <a:pt x="468" y="78"/>
                    <a:pt x="464" y="83"/>
                    <a:pt x="463" y="81"/>
                  </a:cubicBezTo>
                  <a:cubicBezTo>
                    <a:pt x="463" y="80"/>
                    <a:pt x="466" y="79"/>
                    <a:pt x="466" y="79"/>
                  </a:cubicBezTo>
                  <a:cubicBezTo>
                    <a:pt x="465" y="79"/>
                    <a:pt x="465" y="79"/>
                    <a:pt x="466" y="78"/>
                  </a:cubicBezTo>
                  <a:close/>
                  <a:moveTo>
                    <a:pt x="555" y="177"/>
                  </a:moveTo>
                  <a:cubicBezTo>
                    <a:pt x="555" y="176"/>
                    <a:pt x="555" y="176"/>
                    <a:pt x="555" y="176"/>
                  </a:cubicBezTo>
                  <a:cubicBezTo>
                    <a:pt x="555" y="176"/>
                    <a:pt x="554" y="174"/>
                    <a:pt x="555" y="174"/>
                  </a:cubicBezTo>
                  <a:cubicBezTo>
                    <a:pt x="556" y="173"/>
                    <a:pt x="558" y="175"/>
                    <a:pt x="556" y="176"/>
                  </a:cubicBezTo>
                  <a:cubicBezTo>
                    <a:pt x="556" y="176"/>
                    <a:pt x="556" y="176"/>
                    <a:pt x="555" y="176"/>
                  </a:cubicBezTo>
                  <a:cubicBezTo>
                    <a:pt x="555" y="177"/>
                    <a:pt x="555" y="177"/>
                    <a:pt x="555" y="177"/>
                  </a:cubicBezTo>
                  <a:cubicBezTo>
                    <a:pt x="555" y="177"/>
                    <a:pt x="554" y="177"/>
                    <a:pt x="555" y="177"/>
                  </a:cubicBezTo>
                  <a:close/>
                  <a:moveTo>
                    <a:pt x="730" y="313"/>
                  </a:moveTo>
                  <a:cubicBezTo>
                    <a:pt x="729" y="313"/>
                    <a:pt x="729" y="313"/>
                    <a:pt x="729" y="312"/>
                  </a:cubicBezTo>
                  <a:cubicBezTo>
                    <a:pt x="729" y="312"/>
                    <a:pt x="730" y="312"/>
                    <a:pt x="730" y="313"/>
                  </a:cubicBezTo>
                  <a:cubicBezTo>
                    <a:pt x="730" y="313"/>
                    <a:pt x="730" y="313"/>
                    <a:pt x="730" y="313"/>
                  </a:cubicBezTo>
                  <a:close/>
                  <a:moveTo>
                    <a:pt x="552" y="170"/>
                  </a:moveTo>
                  <a:cubicBezTo>
                    <a:pt x="553" y="170"/>
                    <a:pt x="552" y="170"/>
                    <a:pt x="552" y="171"/>
                  </a:cubicBezTo>
                  <a:cubicBezTo>
                    <a:pt x="552" y="171"/>
                    <a:pt x="552" y="171"/>
                    <a:pt x="551" y="172"/>
                  </a:cubicBezTo>
                  <a:cubicBezTo>
                    <a:pt x="551" y="172"/>
                    <a:pt x="550" y="172"/>
                    <a:pt x="550" y="172"/>
                  </a:cubicBezTo>
                  <a:cubicBezTo>
                    <a:pt x="549" y="173"/>
                    <a:pt x="549" y="172"/>
                    <a:pt x="549" y="172"/>
                  </a:cubicBezTo>
                  <a:cubicBezTo>
                    <a:pt x="549" y="171"/>
                    <a:pt x="550" y="170"/>
                    <a:pt x="550" y="169"/>
                  </a:cubicBezTo>
                  <a:cubicBezTo>
                    <a:pt x="551" y="169"/>
                    <a:pt x="552" y="169"/>
                    <a:pt x="552" y="170"/>
                  </a:cubicBezTo>
                  <a:close/>
                  <a:moveTo>
                    <a:pt x="482" y="203"/>
                  </a:moveTo>
                  <a:cubicBezTo>
                    <a:pt x="483" y="203"/>
                    <a:pt x="483" y="204"/>
                    <a:pt x="482" y="204"/>
                  </a:cubicBezTo>
                  <a:cubicBezTo>
                    <a:pt x="482" y="204"/>
                    <a:pt x="481" y="203"/>
                    <a:pt x="482" y="203"/>
                  </a:cubicBezTo>
                  <a:close/>
                  <a:moveTo>
                    <a:pt x="491" y="76"/>
                  </a:moveTo>
                  <a:cubicBezTo>
                    <a:pt x="491" y="76"/>
                    <a:pt x="492" y="76"/>
                    <a:pt x="491" y="77"/>
                  </a:cubicBezTo>
                  <a:cubicBezTo>
                    <a:pt x="492" y="78"/>
                    <a:pt x="491" y="78"/>
                    <a:pt x="491" y="79"/>
                  </a:cubicBezTo>
                  <a:cubicBezTo>
                    <a:pt x="491" y="79"/>
                    <a:pt x="491" y="80"/>
                    <a:pt x="491" y="80"/>
                  </a:cubicBezTo>
                  <a:cubicBezTo>
                    <a:pt x="490" y="80"/>
                    <a:pt x="490" y="81"/>
                    <a:pt x="491" y="81"/>
                  </a:cubicBezTo>
                  <a:cubicBezTo>
                    <a:pt x="491" y="83"/>
                    <a:pt x="492" y="84"/>
                    <a:pt x="490" y="85"/>
                  </a:cubicBezTo>
                  <a:cubicBezTo>
                    <a:pt x="490" y="86"/>
                    <a:pt x="488" y="86"/>
                    <a:pt x="488" y="86"/>
                  </a:cubicBezTo>
                  <a:cubicBezTo>
                    <a:pt x="488" y="87"/>
                    <a:pt x="488" y="87"/>
                    <a:pt x="486" y="87"/>
                  </a:cubicBezTo>
                  <a:cubicBezTo>
                    <a:pt x="486" y="88"/>
                    <a:pt x="485" y="88"/>
                    <a:pt x="485" y="88"/>
                  </a:cubicBezTo>
                  <a:cubicBezTo>
                    <a:pt x="484" y="89"/>
                    <a:pt x="481" y="89"/>
                    <a:pt x="482" y="91"/>
                  </a:cubicBezTo>
                  <a:cubicBezTo>
                    <a:pt x="482" y="92"/>
                    <a:pt x="486" y="89"/>
                    <a:pt x="486" y="88"/>
                  </a:cubicBezTo>
                  <a:cubicBezTo>
                    <a:pt x="488" y="88"/>
                    <a:pt x="490" y="87"/>
                    <a:pt x="489" y="90"/>
                  </a:cubicBezTo>
                  <a:cubicBezTo>
                    <a:pt x="487" y="92"/>
                    <a:pt x="485" y="91"/>
                    <a:pt x="486" y="94"/>
                  </a:cubicBezTo>
                  <a:cubicBezTo>
                    <a:pt x="486" y="94"/>
                    <a:pt x="486" y="94"/>
                    <a:pt x="486" y="94"/>
                  </a:cubicBezTo>
                  <a:cubicBezTo>
                    <a:pt x="486" y="94"/>
                    <a:pt x="486" y="94"/>
                    <a:pt x="486" y="94"/>
                  </a:cubicBezTo>
                  <a:cubicBezTo>
                    <a:pt x="485" y="91"/>
                    <a:pt x="491" y="89"/>
                    <a:pt x="492" y="88"/>
                  </a:cubicBezTo>
                  <a:cubicBezTo>
                    <a:pt x="492" y="87"/>
                    <a:pt x="492" y="81"/>
                    <a:pt x="495" y="82"/>
                  </a:cubicBezTo>
                  <a:cubicBezTo>
                    <a:pt x="495" y="81"/>
                    <a:pt x="493" y="79"/>
                    <a:pt x="496" y="78"/>
                  </a:cubicBezTo>
                  <a:cubicBezTo>
                    <a:pt x="496" y="79"/>
                    <a:pt x="498" y="78"/>
                    <a:pt x="499" y="78"/>
                  </a:cubicBezTo>
                  <a:cubicBezTo>
                    <a:pt x="499" y="78"/>
                    <a:pt x="500" y="79"/>
                    <a:pt x="500" y="79"/>
                  </a:cubicBezTo>
                  <a:cubicBezTo>
                    <a:pt x="500" y="79"/>
                    <a:pt x="502" y="81"/>
                    <a:pt x="500" y="80"/>
                  </a:cubicBezTo>
                  <a:cubicBezTo>
                    <a:pt x="500" y="80"/>
                    <a:pt x="500" y="80"/>
                    <a:pt x="500" y="80"/>
                  </a:cubicBezTo>
                  <a:cubicBezTo>
                    <a:pt x="501" y="80"/>
                    <a:pt x="501" y="80"/>
                    <a:pt x="502" y="81"/>
                  </a:cubicBezTo>
                  <a:cubicBezTo>
                    <a:pt x="502" y="81"/>
                    <a:pt x="503" y="83"/>
                    <a:pt x="504" y="84"/>
                  </a:cubicBezTo>
                  <a:cubicBezTo>
                    <a:pt x="505" y="84"/>
                    <a:pt x="504" y="85"/>
                    <a:pt x="504" y="85"/>
                  </a:cubicBezTo>
                  <a:cubicBezTo>
                    <a:pt x="504" y="85"/>
                    <a:pt x="505" y="86"/>
                    <a:pt x="505" y="86"/>
                  </a:cubicBezTo>
                  <a:cubicBezTo>
                    <a:pt x="506" y="87"/>
                    <a:pt x="506" y="90"/>
                    <a:pt x="504" y="90"/>
                  </a:cubicBezTo>
                  <a:cubicBezTo>
                    <a:pt x="505" y="91"/>
                    <a:pt x="505" y="92"/>
                    <a:pt x="504" y="93"/>
                  </a:cubicBezTo>
                  <a:cubicBezTo>
                    <a:pt x="504" y="93"/>
                    <a:pt x="504" y="94"/>
                    <a:pt x="504" y="94"/>
                  </a:cubicBezTo>
                  <a:cubicBezTo>
                    <a:pt x="505" y="94"/>
                    <a:pt x="505" y="95"/>
                    <a:pt x="504" y="96"/>
                  </a:cubicBezTo>
                  <a:cubicBezTo>
                    <a:pt x="504" y="96"/>
                    <a:pt x="503" y="97"/>
                    <a:pt x="504" y="98"/>
                  </a:cubicBezTo>
                  <a:cubicBezTo>
                    <a:pt x="504" y="99"/>
                    <a:pt x="504" y="99"/>
                    <a:pt x="504" y="99"/>
                  </a:cubicBezTo>
                  <a:cubicBezTo>
                    <a:pt x="504" y="100"/>
                    <a:pt x="504" y="101"/>
                    <a:pt x="504" y="102"/>
                  </a:cubicBezTo>
                  <a:cubicBezTo>
                    <a:pt x="504" y="103"/>
                    <a:pt x="504" y="107"/>
                    <a:pt x="503" y="108"/>
                  </a:cubicBezTo>
                  <a:cubicBezTo>
                    <a:pt x="502" y="109"/>
                    <a:pt x="499" y="105"/>
                    <a:pt x="500" y="108"/>
                  </a:cubicBezTo>
                  <a:cubicBezTo>
                    <a:pt x="500" y="109"/>
                    <a:pt x="502" y="111"/>
                    <a:pt x="503" y="112"/>
                  </a:cubicBezTo>
                  <a:cubicBezTo>
                    <a:pt x="503" y="113"/>
                    <a:pt x="503" y="113"/>
                    <a:pt x="503" y="114"/>
                  </a:cubicBezTo>
                  <a:cubicBezTo>
                    <a:pt x="503" y="114"/>
                    <a:pt x="504" y="114"/>
                    <a:pt x="504" y="115"/>
                  </a:cubicBezTo>
                  <a:cubicBezTo>
                    <a:pt x="506" y="117"/>
                    <a:pt x="505" y="119"/>
                    <a:pt x="505" y="121"/>
                  </a:cubicBezTo>
                  <a:cubicBezTo>
                    <a:pt x="504" y="123"/>
                    <a:pt x="501" y="124"/>
                    <a:pt x="499" y="124"/>
                  </a:cubicBezTo>
                  <a:cubicBezTo>
                    <a:pt x="498" y="125"/>
                    <a:pt x="497" y="125"/>
                    <a:pt x="496" y="124"/>
                  </a:cubicBezTo>
                  <a:cubicBezTo>
                    <a:pt x="496" y="124"/>
                    <a:pt x="496" y="124"/>
                    <a:pt x="495" y="124"/>
                  </a:cubicBezTo>
                  <a:cubicBezTo>
                    <a:pt x="495" y="125"/>
                    <a:pt x="495" y="125"/>
                    <a:pt x="494" y="125"/>
                  </a:cubicBezTo>
                  <a:cubicBezTo>
                    <a:pt x="494" y="125"/>
                    <a:pt x="492" y="124"/>
                    <a:pt x="492" y="124"/>
                  </a:cubicBezTo>
                  <a:cubicBezTo>
                    <a:pt x="491" y="123"/>
                    <a:pt x="490" y="124"/>
                    <a:pt x="489" y="124"/>
                  </a:cubicBezTo>
                  <a:cubicBezTo>
                    <a:pt x="488" y="124"/>
                    <a:pt x="487" y="123"/>
                    <a:pt x="486" y="122"/>
                  </a:cubicBezTo>
                  <a:cubicBezTo>
                    <a:pt x="486" y="121"/>
                    <a:pt x="485" y="120"/>
                    <a:pt x="484" y="119"/>
                  </a:cubicBezTo>
                  <a:cubicBezTo>
                    <a:pt x="483" y="118"/>
                    <a:pt x="484" y="118"/>
                    <a:pt x="482" y="118"/>
                  </a:cubicBezTo>
                  <a:cubicBezTo>
                    <a:pt x="481" y="118"/>
                    <a:pt x="480" y="117"/>
                    <a:pt x="480" y="117"/>
                  </a:cubicBezTo>
                  <a:cubicBezTo>
                    <a:pt x="476" y="121"/>
                    <a:pt x="476" y="115"/>
                    <a:pt x="475" y="114"/>
                  </a:cubicBezTo>
                  <a:cubicBezTo>
                    <a:pt x="473" y="114"/>
                    <a:pt x="472" y="117"/>
                    <a:pt x="470" y="116"/>
                  </a:cubicBezTo>
                  <a:cubicBezTo>
                    <a:pt x="469" y="115"/>
                    <a:pt x="469" y="114"/>
                    <a:pt x="469" y="113"/>
                  </a:cubicBezTo>
                  <a:cubicBezTo>
                    <a:pt x="469" y="112"/>
                    <a:pt x="469" y="112"/>
                    <a:pt x="469" y="111"/>
                  </a:cubicBezTo>
                  <a:cubicBezTo>
                    <a:pt x="469" y="111"/>
                    <a:pt x="468" y="111"/>
                    <a:pt x="468" y="110"/>
                  </a:cubicBezTo>
                  <a:cubicBezTo>
                    <a:pt x="467" y="108"/>
                    <a:pt x="467" y="107"/>
                    <a:pt x="467" y="105"/>
                  </a:cubicBezTo>
                  <a:cubicBezTo>
                    <a:pt x="467" y="103"/>
                    <a:pt x="468" y="100"/>
                    <a:pt x="466" y="100"/>
                  </a:cubicBezTo>
                  <a:cubicBezTo>
                    <a:pt x="464" y="100"/>
                    <a:pt x="464" y="103"/>
                    <a:pt x="463" y="100"/>
                  </a:cubicBezTo>
                  <a:cubicBezTo>
                    <a:pt x="463" y="100"/>
                    <a:pt x="464" y="97"/>
                    <a:pt x="462" y="97"/>
                  </a:cubicBezTo>
                  <a:cubicBezTo>
                    <a:pt x="460" y="97"/>
                    <a:pt x="461" y="100"/>
                    <a:pt x="460" y="101"/>
                  </a:cubicBezTo>
                  <a:cubicBezTo>
                    <a:pt x="459" y="101"/>
                    <a:pt x="459" y="101"/>
                    <a:pt x="459" y="100"/>
                  </a:cubicBezTo>
                  <a:cubicBezTo>
                    <a:pt x="459" y="100"/>
                    <a:pt x="459" y="99"/>
                    <a:pt x="458" y="99"/>
                  </a:cubicBezTo>
                  <a:cubicBezTo>
                    <a:pt x="458" y="99"/>
                    <a:pt x="458" y="98"/>
                    <a:pt x="457" y="98"/>
                  </a:cubicBezTo>
                  <a:cubicBezTo>
                    <a:pt x="457" y="97"/>
                    <a:pt x="456" y="98"/>
                    <a:pt x="457" y="97"/>
                  </a:cubicBezTo>
                  <a:cubicBezTo>
                    <a:pt x="457" y="96"/>
                    <a:pt x="459" y="96"/>
                    <a:pt x="459" y="96"/>
                  </a:cubicBezTo>
                  <a:cubicBezTo>
                    <a:pt x="462" y="95"/>
                    <a:pt x="462" y="92"/>
                    <a:pt x="464" y="91"/>
                  </a:cubicBezTo>
                  <a:cubicBezTo>
                    <a:pt x="464" y="90"/>
                    <a:pt x="466" y="89"/>
                    <a:pt x="466" y="88"/>
                  </a:cubicBezTo>
                  <a:cubicBezTo>
                    <a:pt x="467" y="86"/>
                    <a:pt x="466" y="87"/>
                    <a:pt x="466" y="85"/>
                  </a:cubicBezTo>
                  <a:cubicBezTo>
                    <a:pt x="465" y="82"/>
                    <a:pt x="467" y="81"/>
                    <a:pt x="469" y="80"/>
                  </a:cubicBezTo>
                  <a:cubicBezTo>
                    <a:pt x="469" y="78"/>
                    <a:pt x="471" y="78"/>
                    <a:pt x="471" y="76"/>
                  </a:cubicBezTo>
                  <a:cubicBezTo>
                    <a:pt x="472" y="77"/>
                    <a:pt x="471" y="78"/>
                    <a:pt x="472" y="79"/>
                  </a:cubicBezTo>
                  <a:cubicBezTo>
                    <a:pt x="473" y="79"/>
                    <a:pt x="473" y="79"/>
                    <a:pt x="473" y="79"/>
                  </a:cubicBezTo>
                  <a:cubicBezTo>
                    <a:pt x="475" y="77"/>
                    <a:pt x="474" y="77"/>
                    <a:pt x="476" y="76"/>
                  </a:cubicBezTo>
                  <a:cubicBezTo>
                    <a:pt x="478" y="75"/>
                    <a:pt x="480" y="76"/>
                    <a:pt x="483" y="75"/>
                  </a:cubicBezTo>
                  <a:cubicBezTo>
                    <a:pt x="485" y="75"/>
                    <a:pt x="486" y="73"/>
                    <a:pt x="488" y="74"/>
                  </a:cubicBezTo>
                  <a:cubicBezTo>
                    <a:pt x="489" y="74"/>
                    <a:pt x="491" y="76"/>
                    <a:pt x="491" y="76"/>
                  </a:cubicBezTo>
                  <a:close/>
                  <a:moveTo>
                    <a:pt x="505" y="91"/>
                  </a:moveTo>
                  <a:cubicBezTo>
                    <a:pt x="506" y="91"/>
                    <a:pt x="507" y="92"/>
                    <a:pt x="507" y="93"/>
                  </a:cubicBezTo>
                  <a:cubicBezTo>
                    <a:pt x="507" y="94"/>
                    <a:pt x="505" y="95"/>
                    <a:pt x="505" y="95"/>
                  </a:cubicBezTo>
                  <a:cubicBezTo>
                    <a:pt x="505" y="95"/>
                    <a:pt x="505" y="91"/>
                    <a:pt x="505" y="91"/>
                  </a:cubicBezTo>
                  <a:close/>
                  <a:moveTo>
                    <a:pt x="506" y="102"/>
                  </a:moveTo>
                  <a:cubicBezTo>
                    <a:pt x="505" y="102"/>
                    <a:pt x="505" y="103"/>
                    <a:pt x="505" y="103"/>
                  </a:cubicBezTo>
                  <a:cubicBezTo>
                    <a:pt x="504" y="102"/>
                    <a:pt x="506" y="100"/>
                    <a:pt x="506" y="102"/>
                  </a:cubicBezTo>
                  <a:close/>
                  <a:moveTo>
                    <a:pt x="496" y="132"/>
                  </a:moveTo>
                  <a:cubicBezTo>
                    <a:pt x="496" y="131"/>
                    <a:pt x="495" y="130"/>
                    <a:pt x="497" y="130"/>
                  </a:cubicBezTo>
                  <a:cubicBezTo>
                    <a:pt x="497" y="130"/>
                    <a:pt x="497" y="131"/>
                    <a:pt x="497" y="132"/>
                  </a:cubicBezTo>
                  <a:cubicBezTo>
                    <a:pt x="497" y="132"/>
                    <a:pt x="497" y="133"/>
                    <a:pt x="497" y="133"/>
                  </a:cubicBezTo>
                  <a:cubicBezTo>
                    <a:pt x="497" y="134"/>
                    <a:pt x="497" y="135"/>
                    <a:pt x="497" y="136"/>
                  </a:cubicBezTo>
                  <a:cubicBezTo>
                    <a:pt x="496" y="135"/>
                    <a:pt x="496" y="133"/>
                    <a:pt x="496" y="132"/>
                  </a:cubicBezTo>
                  <a:close/>
                  <a:moveTo>
                    <a:pt x="488" y="192"/>
                  </a:moveTo>
                  <a:cubicBezTo>
                    <a:pt x="488" y="193"/>
                    <a:pt x="488" y="194"/>
                    <a:pt x="488" y="195"/>
                  </a:cubicBezTo>
                  <a:cubicBezTo>
                    <a:pt x="487" y="194"/>
                    <a:pt x="487" y="193"/>
                    <a:pt x="488" y="192"/>
                  </a:cubicBezTo>
                  <a:close/>
                  <a:moveTo>
                    <a:pt x="489" y="191"/>
                  </a:moveTo>
                  <a:cubicBezTo>
                    <a:pt x="488" y="192"/>
                    <a:pt x="488" y="191"/>
                    <a:pt x="487" y="191"/>
                  </a:cubicBezTo>
                  <a:cubicBezTo>
                    <a:pt x="487" y="191"/>
                    <a:pt x="489" y="190"/>
                    <a:pt x="489" y="191"/>
                  </a:cubicBezTo>
                  <a:close/>
                  <a:moveTo>
                    <a:pt x="508" y="132"/>
                  </a:moveTo>
                  <a:cubicBezTo>
                    <a:pt x="506" y="133"/>
                    <a:pt x="507" y="135"/>
                    <a:pt x="507" y="136"/>
                  </a:cubicBezTo>
                  <a:cubicBezTo>
                    <a:pt x="506" y="138"/>
                    <a:pt x="505" y="140"/>
                    <a:pt x="504" y="142"/>
                  </a:cubicBezTo>
                  <a:cubicBezTo>
                    <a:pt x="502" y="146"/>
                    <a:pt x="500" y="150"/>
                    <a:pt x="502" y="154"/>
                  </a:cubicBezTo>
                  <a:cubicBezTo>
                    <a:pt x="503" y="153"/>
                    <a:pt x="503" y="154"/>
                    <a:pt x="504" y="154"/>
                  </a:cubicBezTo>
                  <a:cubicBezTo>
                    <a:pt x="506" y="153"/>
                    <a:pt x="507" y="152"/>
                    <a:pt x="508" y="151"/>
                  </a:cubicBezTo>
                  <a:cubicBezTo>
                    <a:pt x="509" y="150"/>
                    <a:pt x="511" y="148"/>
                    <a:pt x="512" y="147"/>
                  </a:cubicBezTo>
                  <a:cubicBezTo>
                    <a:pt x="514" y="146"/>
                    <a:pt x="515" y="147"/>
                    <a:pt x="517" y="146"/>
                  </a:cubicBezTo>
                  <a:cubicBezTo>
                    <a:pt x="517" y="146"/>
                    <a:pt x="517" y="146"/>
                    <a:pt x="517" y="146"/>
                  </a:cubicBezTo>
                  <a:cubicBezTo>
                    <a:pt x="517" y="146"/>
                    <a:pt x="518" y="146"/>
                    <a:pt x="518" y="146"/>
                  </a:cubicBezTo>
                  <a:cubicBezTo>
                    <a:pt x="518" y="146"/>
                    <a:pt x="518" y="146"/>
                    <a:pt x="518" y="146"/>
                  </a:cubicBezTo>
                  <a:cubicBezTo>
                    <a:pt x="518" y="146"/>
                    <a:pt x="518" y="146"/>
                    <a:pt x="518" y="146"/>
                  </a:cubicBezTo>
                  <a:cubicBezTo>
                    <a:pt x="519" y="146"/>
                    <a:pt x="520" y="146"/>
                    <a:pt x="520" y="145"/>
                  </a:cubicBezTo>
                  <a:cubicBezTo>
                    <a:pt x="521" y="145"/>
                    <a:pt x="522" y="145"/>
                    <a:pt x="523" y="145"/>
                  </a:cubicBezTo>
                  <a:cubicBezTo>
                    <a:pt x="523" y="145"/>
                    <a:pt x="523" y="145"/>
                    <a:pt x="523" y="145"/>
                  </a:cubicBezTo>
                  <a:cubicBezTo>
                    <a:pt x="523" y="145"/>
                    <a:pt x="523" y="145"/>
                    <a:pt x="523" y="145"/>
                  </a:cubicBezTo>
                  <a:cubicBezTo>
                    <a:pt x="524" y="146"/>
                    <a:pt x="523" y="147"/>
                    <a:pt x="524" y="147"/>
                  </a:cubicBezTo>
                  <a:cubicBezTo>
                    <a:pt x="525" y="147"/>
                    <a:pt x="524" y="145"/>
                    <a:pt x="525" y="145"/>
                  </a:cubicBezTo>
                  <a:cubicBezTo>
                    <a:pt x="526" y="145"/>
                    <a:pt x="526" y="145"/>
                    <a:pt x="527" y="145"/>
                  </a:cubicBezTo>
                  <a:cubicBezTo>
                    <a:pt x="527" y="145"/>
                    <a:pt x="527" y="145"/>
                    <a:pt x="527" y="145"/>
                  </a:cubicBezTo>
                  <a:cubicBezTo>
                    <a:pt x="527" y="145"/>
                    <a:pt x="527" y="145"/>
                    <a:pt x="527" y="145"/>
                  </a:cubicBezTo>
                  <a:cubicBezTo>
                    <a:pt x="527" y="145"/>
                    <a:pt x="528" y="144"/>
                    <a:pt x="528" y="144"/>
                  </a:cubicBezTo>
                  <a:cubicBezTo>
                    <a:pt x="529" y="144"/>
                    <a:pt x="530" y="145"/>
                    <a:pt x="530" y="144"/>
                  </a:cubicBezTo>
                  <a:cubicBezTo>
                    <a:pt x="530" y="144"/>
                    <a:pt x="530" y="144"/>
                    <a:pt x="530" y="144"/>
                  </a:cubicBezTo>
                  <a:cubicBezTo>
                    <a:pt x="532" y="143"/>
                    <a:pt x="533" y="142"/>
                    <a:pt x="534" y="142"/>
                  </a:cubicBezTo>
                  <a:cubicBezTo>
                    <a:pt x="535" y="141"/>
                    <a:pt x="536" y="142"/>
                    <a:pt x="536" y="141"/>
                  </a:cubicBezTo>
                  <a:cubicBezTo>
                    <a:pt x="536" y="141"/>
                    <a:pt x="536" y="141"/>
                    <a:pt x="536" y="141"/>
                  </a:cubicBezTo>
                  <a:cubicBezTo>
                    <a:pt x="540" y="142"/>
                    <a:pt x="541" y="136"/>
                    <a:pt x="542" y="134"/>
                  </a:cubicBezTo>
                  <a:cubicBezTo>
                    <a:pt x="542" y="134"/>
                    <a:pt x="542" y="133"/>
                    <a:pt x="542" y="133"/>
                  </a:cubicBezTo>
                  <a:cubicBezTo>
                    <a:pt x="542" y="133"/>
                    <a:pt x="542" y="133"/>
                    <a:pt x="542" y="133"/>
                  </a:cubicBezTo>
                  <a:cubicBezTo>
                    <a:pt x="542" y="133"/>
                    <a:pt x="542" y="133"/>
                    <a:pt x="542" y="133"/>
                  </a:cubicBezTo>
                  <a:cubicBezTo>
                    <a:pt x="541" y="131"/>
                    <a:pt x="542" y="130"/>
                    <a:pt x="541" y="129"/>
                  </a:cubicBezTo>
                  <a:cubicBezTo>
                    <a:pt x="541" y="129"/>
                    <a:pt x="541" y="129"/>
                    <a:pt x="541" y="129"/>
                  </a:cubicBezTo>
                  <a:cubicBezTo>
                    <a:pt x="541" y="129"/>
                    <a:pt x="541" y="129"/>
                    <a:pt x="541" y="129"/>
                  </a:cubicBezTo>
                  <a:cubicBezTo>
                    <a:pt x="541" y="129"/>
                    <a:pt x="542" y="128"/>
                    <a:pt x="541" y="128"/>
                  </a:cubicBezTo>
                  <a:cubicBezTo>
                    <a:pt x="541" y="128"/>
                    <a:pt x="541" y="128"/>
                    <a:pt x="541" y="128"/>
                  </a:cubicBezTo>
                  <a:cubicBezTo>
                    <a:pt x="541" y="128"/>
                    <a:pt x="541" y="128"/>
                    <a:pt x="541" y="128"/>
                  </a:cubicBezTo>
                  <a:cubicBezTo>
                    <a:pt x="541" y="127"/>
                    <a:pt x="541" y="126"/>
                    <a:pt x="541" y="125"/>
                  </a:cubicBezTo>
                  <a:cubicBezTo>
                    <a:pt x="540" y="123"/>
                    <a:pt x="537" y="122"/>
                    <a:pt x="537" y="125"/>
                  </a:cubicBezTo>
                  <a:cubicBezTo>
                    <a:pt x="537" y="125"/>
                    <a:pt x="536" y="124"/>
                    <a:pt x="536" y="124"/>
                  </a:cubicBezTo>
                  <a:cubicBezTo>
                    <a:pt x="536" y="124"/>
                    <a:pt x="536" y="124"/>
                    <a:pt x="536" y="124"/>
                  </a:cubicBezTo>
                  <a:cubicBezTo>
                    <a:pt x="536" y="124"/>
                    <a:pt x="536" y="124"/>
                    <a:pt x="536" y="124"/>
                  </a:cubicBezTo>
                  <a:cubicBezTo>
                    <a:pt x="536" y="124"/>
                    <a:pt x="536" y="124"/>
                    <a:pt x="535" y="124"/>
                  </a:cubicBezTo>
                  <a:cubicBezTo>
                    <a:pt x="535" y="124"/>
                    <a:pt x="535" y="124"/>
                    <a:pt x="535" y="124"/>
                  </a:cubicBezTo>
                  <a:cubicBezTo>
                    <a:pt x="535" y="122"/>
                    <a:pt x="537" y="122"/>
                    <a:pt x="535" y="120"/>
                  </a:cubicBezTo>
                  <a:cubicBezTo>
                    <a:pt x="535" y="120"/>
                    <a:pt x="535" y="120"/>
                    <a:pt x="535" y="120"/>
                  </a:cubicBezTo>
                  <a:cubicBezTo>
                    <a:pt x="535" y="119"/>
                    <a:pt x="535" y="118"/>
                    <a:pt x="533" y="118"/>
                  </a:cubicBezTo>
                  <a:cubicBezTo>
                    <a:pt x="533" y="117"/>
                    <a:pt x="533" y="117"/>
                    <a:pt x="533" y="117"/>
                  </a:cubicBezTo>
                  <a:cubicBezTo>
                    <a:pt x="534" y="118"/>
                    <a:pt x="534" y="117"/>
                    <a:pt x="535" y="116"/>
                  </a:cubicBezTo>
                  <a:cubicBezTo>
                    <a:pt x="534" y="117"/>
                    <a:pt x="534" y="117"/>
                    <a:pt x="533" y="117"/>
                  </a:cubicBezTo>
                  <a:cubicBezTo>
                    <a:pt x="533" y="117"/>
                    <a:pt x="533" y="116"/>
                    <a:pt x="533" y="116"/>
                  </a:cubicBezTo>
                  <a:cubicBezTo>
                    <a:pt x="532" y="116"/>
                    <a:pt x="532" y="115"/>
                    <a:pt x="532" y="115"/>
                  </a:cubicBezTo>
                  <a:cubicBezTo>
                    <a:pt x="533" y="114"/>
                    <a:pt x="533" y="113"/>
                    <a:pt x="532" y="113"/>
                  </a:cubicBezTo>
                  <a:cubicBezTo>
                    <a:pt x="532" y="113"/>
                    <a:pt x="532" y="113"/>
                    <a:pt x="532" y="113"/>
                  </a:cubicBezTo>
                  <a:cubicBezTo>
                    <a:pt x="532" y="113"/>
                    <a:pt x="532" y="113"/>
                    <a:pt x="532" y="113"/>
                  </a:cubicBezTo>
                  <a:cubicBezTo>
                    <a:pt x="532" y="113"/>
                    <a:pt x="532" y="113"/>
                    <a:pt x="532" y="113"/>
                  </a:cubicBezTo>
                  <a:cubicBezTo>
                    <a:pt x="531" y="112"/>
                    <a:pt x="532" y="112"/>
                    <a:pt x="531" y="111"/>
                  </a:cubicBezTo>
                  <a:cubicBezTo>
                    <a:pt x="531" y="111"/>
                    <a:pt x="531" y="111"/>
                    <a:pt x="531" y="111"/>
                  </a:cubicBezTo>
                  <a:cubicBezTo>
                    <a:pt x="531" y="112"/>
                    <a:pt x="531" y="113"/>
                    <a:pt x="530" y="113"/>
                  </a:cubicBezTo>
                  <a:cubicBezTo>
                    <a:pt x="530" y="112"/>
                    <a:pt x="530" y="112"/>
                    <a:pt x="529" y="111"/>
                  </a:cubicBezTo>
                  <a:cubicBezTo>
                    <a:pt x="528" y="114"/>
                    <a:pt x="526" y="115"/>
                    <a:pt x="525" y="117"/>
                  </a:cubicBezTo>
                  <a:cubicBezTo>
                    <a:pt x="524" y="119"/>
                    <a:pt x="524" y="120"/>
                    <a:pt x="524" y="121"/>
                  </a:cubicBezTo>
                  <a:cubicBezTo>
                    <a:pt x="523" y="122"/>
                    <a:pt x="523" y="124"/>
                    <a:pt x="522" y="124"/>
                  </a:cubicBezTo>
                  <a:cubicBezTo>
                    <a:pt x="521" y="124"/>
                    <a:pt x="523" y="119"/>
                    <a:pt x="524" y="118"/>
                  </a:cubicBezTo>
                  <a:cubicBezTo>
                    <a:pt x="524" y="117"/>
                    <a:pt x="524" y="116"/>
                    <a:pt x="524" y="114"/>
                  </a:cubicBezTo>
                  <a:cubicBezTo>
                    <a:pt x="524" y="114"/>
                    <a:pt x="524" y="113"/>
                    <a:pt x="524" y="113"/>
                  </a:cubicBezTo>
                  <a:cubicBezTo>
                    <a:pt x="524" y="112"/>
                    <a:pt x="524" y="111"/>
                    <a:pt x="524" y="111"/>
                  </a:cubicBezTo>
                  <a:cubicBezTo>
                    <a:pt x="524" y="111"/>
                    <a:pt x="524" y="111"/>
                    <a:pt x="524" y="111"/>
                  </a:cubicBezTo>
                  <a:cubicBezTo>
                    <a:pt x="524" y="111"/>
                    <a:pt x="524" y="111"/>
                    <a:pt x="524" y="111"/>
                  </a:cubicBezTo>
                  <a:cubicBezTo>
                    <a:pt x="526" y="108"/>
                    <a:pt x="527" y="107"/>
                    <a:pt x="525" y="105"/>
                  </a:cubicBezTo>
                  <a:cubicBezTo>
                    <a:pt x="524" y="103"/>
                    <a:pt x="522" y="101"/>
                    <a:pt x="520" y="103"/>
                  </a:cubicBezTo>
                  <a:cubicBezTo>
                    <a:pt x="519" y="105"/>
                    <a:pt x="521" y="107"/>
                    <a:pt x="520" y="109"/>
                  </a:cubicBezTo>
                  <a:cubicBezTo>
                    <a:pt x="519" y="112"/>
                    <a:pt x="519" y="107"/>
                    <a:pt x="518" y="106"/>
                  </a:cubicBezTo>
                  <a:cubicBezTo>
                    <a:pt x="518" y="106"/>
                    <a:pt x="518" y="106"/>
                    <a:pt x="518" y="106"/>
                  </a:cubicBezTo>
                  <a:cubicBezTo>
                    <a:pt x="516" y="103"/>
                    <a:pt x="516" y="108"/>
                    <a:pt x="515" y="109"/>
                  </a:cubicBezTo>
                  <a:cubicBezTo>
                    <a:pt x="513" y="109"/>
                    <a:pt x="513" y="112"/>
                    <a:pt x="514" y="114"/>
                  </a:cubicBezTo>
                  <a:cubicBezTo>
                    <a:pt x="514" y="114"/>
                    <a:pt x="514" y="114"/>
                    <a:pt x="514" y="114"/>
                  </a:cubicBezTo>
                  <a:cubicBezTo>
                    <a:pt x="513" y="113"/>
                    <a:pt x="512" y="114"/>
                    <a:pt x="512" y="115"/>
                  </a:cubicBezTo>
                  <a:cubicBezTo>
                    <a:pt x="512" y="116"/>
                    <a:pt x="514" y="117"/>
                    <a:pt x="515" y="118"/>
                  </a:cubicBezTo>
                  <a:cubicBezTo>
                    <a:pt x="512" y="118"/>
                    <a:pt x="512" y="116"/>
                    <a:pt x="511" y="120"/>
                  </a:cubicBezTo>
                  <a:cubicBezTo>
                    <a:pt x="511" y="121"/>
                    <a:pt x="510" y="122"/>
                    <a:pt x="511" y="123"/>
                  </a:cubicBezTo>
                  <a:cubicBezTo>
                    <a:pt x="511" y="124"/>
                    <a:pt x="512" y="126"/>
                    <a:pt x="512" y="126"/>
                  </a:cubicBezTo>
                  <a:cubicBezTo>
                    <a:pt x="511" y="126"/>
                    <a:pt x="510" y="124"/>
                    <a:pt x="509" y="125"/>
                  </a:cubicBezTo>
                  <a:cubicBezTo>
                    <a:pt x="508" y="126"/>
                    <a:pt x="508" y="128"/>
                    <a:pt x="508" y="129"/>
                  </a:cubicBezTo>
                  <a:cubicBezTo>
                    <a:pt x="508" y="130"/>
                    <a:pt x="508" y="131"/>
                    <a:pt x="508" y="132"/>
                  </a:cubicBezTo>
                  <a:cubicBezTo>
                    <a:pt x="508" y="132"/>
                    <a:pt x="507" y="133"/>
                    <a:pt x="508" y="132"/>
                  </a:cubicBezTo>
                  <a:cubicBezTo>
                    <a:pt x="506" y="133"/>
                    <a:pt x="508" y="132"/>
                    <a:pt x="508" y="132"/>
                  </a:cubicBezTo>
                  <a:close/>
                  <a:moveTo>
                    <a:pt x="529" y="144"/>
                  </a:moveTo>
                  <a:cubicBezTo>
                    <a:pt x="529" y="144"/>
                    <a:pt x="529" y="144"/>
                    <a:pt x="529" y="144"/>
                  </a:cubicBezTo>
                  <a:cubicBezTo>
                    <a:pt x="529" y="144"/>
                    <a:pt x="529" y="144"/>
                    <a:pt x="529" y="144"/>
                  </a:cubicBezTo>
                  <a:cubicBezTo>
                    <a:pt x="529" y="144"/>
                    <a:pt x="529" y="144"/>
                    <a:pt x="529" y="144"/>
                  </a:cubicBezTo>
                  <a:close/>
                  <a:moveTo>
                    <a:pt x="479" y="187"/>
                  </a:moveTo>
                  <a:cubicBezTo>
                    <a:pt x="477" y="187"/>
                    <a:pt x="478" y="186"/>
                    <a:pt x="479" y="186"/>
                  </a:cubicBezTo>
                  <a:cubicBezTo>
                    <a:pt x="480" y="186"/>
                    <a:pt x="480" y="187"/>
                    <a:pt x="479" y="187"/>
                  </a:cubicBezTo>
                  <a:close/>
                  <a:moveTo>
                    <a:pt x="472" y="207"/>
                  </a:moveTo>
                  <a:cubicBezTo>
                    <a:pt x="472" y="207"/>
                    <a:pt x="472" y="207"/>
                    <a:pt x="472" y="207"/>
                  </a:cubicBezTo>
                  <a:cubicBezTo>
                    <a:pt x="472" y="209"/>
                    <a:pt x="471" y="207"/>
                    <a:pt x="472" y="207"/>
                  </a:cubicBezTo>
                  <a:close/>
                  <a:moveTo>
                    <a:pt x="463" y="146"/>
                  </a:moveTo>
                  <a:cubicBezTo>
                    <a:pt x="462" y="147"/>
                    <a:pt x="461" y="145"/>
                    <a:pt x="462" y="145"/>
                  </a:cubicBezTo>
                  <a:cubicBezTo>
                    <a:pt x="462" y="145"/>
                    <a:pt x="463" y="146"/>
                    <a:pt x="463" y="146"/>
                  </a:cubicBezTo>
                  <a:close/>
                  <a:moveTo>
                    <a:pt x="468" y="207"/>
                  </a:moveTo>
                  <a:cubicBezTo>
                    <a:pt x="469" y="206"/>
                    <a:pt x="470" y="206"/>
                    <a:pt x="471" y="206"/>
                  </a:cubicBezTo>
                  <a:cubicBezTo>
                    <a:pt x="470" y="207"/>
                    <a:pt x="469" y="207"/>
                    <a:pt x="468" y="207"/>
                  </a:cubicBezTo>
                  <a:close/>
                  <a:moveTo>
                    <a:pt x="478" y="194"/>
                  </a:moveTo>
                  <a:cubicBezTo>
                    <a:pt x="478" y="193"/>
                    <a:pt x="479" y="194"/>
                    <a:pt x="480" y="193"/>
                  </a:cubicBezTo>
                  <a:cubicBezTo>
                    <a:pt x="480" y="193"/>
                    <a:pt x="480" y="196"/>
                    <a:pt x="478" y="195"/>
                  </a:cubicBezTo>
                  <a:cubicBezTo>
                    <a:pt x="478" y="195"/>
                    <a:pt x="477" y="195"/>
                    <a:pt x="478" y="194"/>
                  </a:cubicBezTo>
                  <a:close/>
                  <a:moveTo>
                    <a:pt x="559" y="185"/>
                  </a:moveTo>
                  <a:cubicBezTo>
                    <a:pt x="559" y="184"/>
                    <a:pt x="559" y="184"/>
                    <a:pt x="559" y="183"/>
                  </a:cubicBezTo>
                  <a:cubicBezTo>
                    <a:pt x="559" y="183"/>
                    <a:pt x="560" y="183"/>
                    <a:pt x="560" y="184"/>
                  </a:cubicBezTo>
                  <a:cubicBezTo>
                    <a:pt x="560" y="184"/>
                    <a:pt x="560" y="184"/>
                    <a:pt x="559" y="185"/>
                  </a:cubicBezTo>
                  <a:cubicBezTo>
                    <a:pt x="559" y="185"/>
                    <a:pt x="559" y="185"/>
                    <a:pt x="559" y="185"/>
                  </a:cubicBezTo>
                  <a:close/>
                  <a:moveTo>
                    <a:pt x="481" y="179"/>
                  </a:moveTo>
                  <a:cubicBezTo>
                    <a:pt x="483" y="181"/>
                    <a:pt x="479" y="184"/>
                    <a:pt x="477" y="185"/>
                  </a:cubicBezTo>
                  <a:cubicBezTo>
                    <a:pt x="477" y="184"/>
                    <a:pt x="478" y="184"/>
                    <a:pt x="477" y="183"/>
                  </a:cubicBezTo>
                  <a:cubicBezTo>
                    <a:pt x="476" y="183"/>
                    <a:pt x="473" y="185"/>
                    <a:pt x="475" y="182"/>
                  </a:cubicBezTo>
                  <a:cubicBezTo>
                    <a:pt x="476" y="181"/>
                    <a:pt x="481" y="178"/>
                    <a:pt x="481" y="179"/>
                  </a:cubicBezTo>
                  <a:close/>
                  <a:moveTo>
                    <a:pt x="663" y="271"/>
                  </a:moveTo>
                  <a:cubicBezTo>
                    <a:pt x="663" y="271"/>
                    <a:pt x="664" y="271"/>
                    <a:pt x="664" y="271"/>
                  </a:cubicBezTo>
                  <a:cubicBezTo>
                    <a:pt x="664" y="271"/>
                    <a:pt x="664" y="271"/>
                    <a:pt x="664" y="271"/>
                  </a:cubicBezTo>
                  <a:cubicBezTo>
                    <a:pt x="664" y="271"/>
                    <a:pt x="664" y="271"/>
                    <a:pt x="664" y="271"/>
                  </a:cubicBezTo>
                  <a:cubicBezTo>
                    <a:pt x="664" y="272"/>
                    <a:pt x="663" y="272"/>
                    <a:pt x="663" y="271"/>
                  </a:cubicBezTo>
                  <a:close/>
                  <a:moveTo>
                    <a:pt x="700" y="294"/>
                  </a:moveTo>
                  <a:cubicBezTo>
                    <a:pt x="701" y="295"/>
                    <a:pt x="702" y="295"/>
                    <a:pt x="702" y="296"/>
                  </a:cubicBezTo>
                  <a:cubicBezTo>
                    <a:pt x="702" y="296"/>
                    <a:pt x="702" y="296"/>
                    <a:pt x="702" y="296"/>
                  </a:cubicBezTo>
                  <a:cubicBezTo>
                    <a:pt x="701" y="296"/>
                    <a:pt x="696" y="295"/>
                    <a:pt x="698" y="294"/>
                  </a:cubicBezTo>
                  <a:cubicBezTo>
                    <a:pt x="698" y="293"/>
                    <a:pt x="699" y="294"/>
                    <a:pt x="700" y="294"/>
                  </a:cubicBezTo>
                  <a:close/>
                  <a:moveTo>
                    <a:pt x="701" y="291"/>
                  </a:moveTo>
                  <a:cubicBezTo>
                    <a:pt x="701" y="291"/>
                    <a:pt x="701" y="291"/>
                    <a:pt x="701" y="291"/>
                  </a:cubicBezTo>
                  <a:cubicBezTo>
                    <a:pt x="701" y="291"/>
                    <a:pt x="702" y="291"/>
                    <a:pt x="702" y="291"/>
                  </a:cubicBezTo>
                  <a:cubicBezTo>
                    <a:pt x="702" y="291"/>
                    <a:pt x="702" y="291"/>
                    <a:pt x="701" y="291"/>
                  </a:cubicBezTo>
                  <a:cubicBezTo>
                    <a:pt x="701" y="291"/>
                    <a:pt x="701" y="291"/>
                    <a:pt x="701" y="291"/>
                  </a:cubicBezTo>
                  <a:close/>
                  <a:moveTo>
                    <a:pt x="685" y="306"/>
                  </a:moveTo>
                  <a:cubicBezTo>
                    <a:pt x="685" y="306"/>
                    <a:pt x="685" y="306"/>
                    <a:pt x="685" y="306"/>
                  </a:cubicBezTo>
                  <a:cubicBezTo>
                    <a:pt x="684" y="306"/>
                    <a:pt x="684" y="306"/>
                    <a:pt x="685" y="305"/>
                  </a:cubicBezTo>
                  <a:cubicBezTo>
                    <a:pt x="685" y="306"/>
                    <a:pt x="685" y="306"/>
                    <a:pt x="685" y="306"/>
                  </a:cubicBezTo>
                  <a:close/>
                  <a:moveTo>
                    <a:pt x="694" y="295"/>
                  </a:moveTo>
                  <a:cubicBezTo>
                    <a:pt x="695" y="295"/>
                    <a:pt x="694" y="296"/>
                    <a:pt x="694" y="296"/>
                  </a:cubicBezTo>
                  <a:cubicBezTo>
                    <a:pt x="693" y="296"/>
                    <a:pt x="694" y="295"/>
                    <a:pt x="694" y="295"/>
                  </a:cubicBezTo>
                  <a:close/>
                  <a:moveTo>
                    <a:pt x="701" y="289"/>
                  </a:moveTo>
                  <a:cubicBezTo>
                    <a:pt x="701" y="289"/>
                    <a:pt x="701" y="289"/>
                    <a:pt x="701" y="289"/>
                  </a:cubicBezTo>
                  <a:cubicBezTo>
                    <a:pt x="700" y="290"/>
                    <a:pt x="700" y="290"/>
                    <a:pt x="700" y="290"/>
                  </a:cubicBezTo>
                  <a:cubicBezTo>
                    <a:pt x="700" y="290"/>
                    <a:pt x="700" y="290"/>
                    <a:pt x="700" y="290"/>
                  </a:cubicBezTo>
                  <a:cubicBezTo>
                    <a:pt x="699" y="290"/>
                    <a:pt x="699" y="290"/>
                    <a:pt x="698" y="290"/>
                  </a:cubicBezTo>
                  <a:cubicBezTo>
                    <a:pt x="698" y="290"/>
                    <a:pt x="698" y="290"/>
                    <a:pt x="698" y="290"/>
                  </a:cubicBezTo>
                  <a:cubicBezTo>
                    <a:pt x="699" y="289"/>
                    <a:pt x="699" y="290"/>
                    <a:pt x="700" y="290"/>
                  </a:cubicBezTo>
                  <a:cubicBezTo>
                    <a:pt x="700" y="289"/>
                    <a:pt x="700" y="289"/>
                    <a:pt x="700" y="289"/>
                  </a:cubicBezTo>
                  <a:cubicBezTo>
                    <a:pt x="700" y="289"/>
                    <a:pt x="701" y="289"/>
                    <a:pt x="701" y="289"/>
                  </a:cubicBezTo>
                  <a:close/>
                  <a:moveTo>
                    <a:pt x="701" y="287"/>
                  </a:moveTo>
                  <a:cubicBezTo>
                    <a:pt x="701" y="287"/>
                    <a:pt x="701" y="286"/>
                    <a:pt x="701" y="286"/>
                  </a:cubicBezTo>
                  <a:cubicBezTo>
                    <a:pt x="701" y="286"/>
                    <a:pt x="701" y="286"/>
                    <a:pt x="702" y="286"/>
                  </a:cubicBezTo>
                  <a:cubicBezTo>
                    <a:pt x="702" y="286"/>
                    <a:pt x="703" y="286"/>
                    <a:pt x="703" y="287"/>
                  </a:cubicBezTo>
                  <a:cubicBezTo>
                    <a:pt x="703" y="287"/>
                    <a:pt x="703" y="287"/>
                    <a:pt x="703" y="287"/>
                  </a:cubicBezTo>
                  <a:cubicBezTo>
                    <a:pt x="702" y="288"/>
                    <a:pt x="701" y="288"/>
                    <a:pt x="701" y="287"/>
                  </a:cubicBezTo>
                  <a:close/>
                  <a:moveTo>
                    <a:pt x="694" y="296"/>
                  </a:moveTo>
                  <a:cubicBezTo>
                    <a:pt x="695" y="296"/>
                    <a:pt x="696" y="295"/>
                    <a:pt x="697" y="296"/>
                  </a:cubicBezTo>
                  <a:cubicBezTo>
                    <a:pt x="697" y="296"/>
                    <a:pt x="697" y="296"/>
                    <a:pt x="697" y="296"/>
                  </a:cubicBezTo>
                  <a:cubicBezTo>
                    <a:pt x="696" y="297"/>
                    <a:pt x="695" y="297"/>
                    <a:pt x="694" y="296"/>
                  </a:cubicBezTo>
                  <a:close/>
                  <a:moveTo>
                    <a:pt x="704" y="293"/>
                  </a:moveTo>
                  <a:cubicBezTo>
                    <a:pt x="704" y="293"/>
                    <a:pt x="704" y="293"/>
                    <a:pt x="704" y="294"/>
                  </a:cubicBezTo>
                  <a:cubicBezTo>
                    <a:pt x="703" y="295"/>
                    <a:pt x="701" y="293"/>
                    <a:pt x="703" y="292"/>
                  </a:cubicBezTo>
                  <a:cubicBezTo>
                    <a:pt x="704" y="291"/>
                    <a:pt x="704" y="292"/>
                    <a:pt x="704" y="293"/>
                  </a:cubicBezTo>
                  <a:close/>
                  <a:moveTo>
                    <a:pt x="703" y="290"/>
                  </a:moveTo>
                  <a:cubicBezTo>
                    <a:pt x="703" y="290"/>
                    <a:pt x="703" y="290"/>
                    <a:pt x="703" y="289"/>
                  </a:cubicBezTo>
                  <a:cubicBezTo>
                    <a:pt x="703" y="289"/>
                    <a:pt x="703" y="289"/>
                    <a:pt x="703" y="289"/>
                  </a:cubicBezTo>
                  <a:cubicBezTo>
                    <a:pt x="704" y="289"/>
                    <a:pt x="704" y="289"/>
                    <a:pt x="704" y="290"/>
                  </a:cubicBezTo>
                  <a:cubicBezTo>
                    <a:pt x="704" y="290"/>
                    <a:pt x="704" y="290"/>
                    <a:pt x="704" y="290"/>
                  </a:cubicBezTo>
                  <a:cubicBezTo>
                    <a:pt x="704" y="290"/>
                    <a:pt x="703" y="290"/>
                    <a:pt x="703" y="290"/>
                  </a:cubicBezTo>
                  <a:close/>
                  <a:moveTo>
                    <a:pt x="703" y="297"/>
                  </a:moveTo>
                  <a:cubicBezTo>
                    <a:pt x="703" y="297"/>
                    <a:pt x="703" y="297"/>
                    <a:pt x="703" y="297"/>
                  </a:cubicBezTo>
                  <a:cubicBezTo>
                    <a:pt x="703" y="297"/>
                    <a:pt x="703" y="297"/>
                    <a:pt x="703" y="298"/>
                  </a:cubicBezTo>
                  <a:cubicBezTo>
                    <a:pt x="703" y="298"/>
                    <a:pt x="702" y="297"/>
                    <a:pt x="702" y="297"/>
                  </a:cubicBezTo>
                  <a:cubicBezTo>
                    <a:pt x="703" y="297"/>
                    <a:pt x="703" y="297"/>
                    <a:pt x="703" y="297"/>
                  </a:cubicBezTo>
                  <a:close/>
                  <a:moveTo>
                    <a:pt x="691" y="297"/>
                  </a:moveTo>
                  <a:cubicBezTo>
                    <a:pt x="691" y="297"/>
                    <a:pt x="690" y="296"/>
                    <a:pt x="691" y="296"/>
                  </a:cubicBezTo>
                  <a:cubicBezTo>
                    <a:pt x="691" y="296"/>
                    <a:pt x="691" y="296"/>
                    <a:pt x="691" y="296"/>
                  </a:cubicBezTo>
                  <a:cubicBezTo>
                    <a:pt x="691" y="296"/>
                    <a:pt x="691" y="297"/>
                    <a:pt x="691" y="297"/>
                  </a:cubicBezTo>
                  <a:cubicBezTo>
                    <a:pt x="691" y="297"/>
                    <a:pt x="691" y="297"/>
                    <a:pt x="691" y="297"/>
                  </a:cubicBezTo>
                  <a:close/>
                  <a:moveTo>
                    <a:pt x="704" y="305"/>
                  </a:moveTo>
                  <a:cubicBezTo>
                    <a:pt x="703" y="305"/>
                    <a:pt x="705" y="306"/>
                    <a:pt x="704" y="307"/>
                  </a:cubicBezTo>
                  <a:cubicBezTo>
                    <a:pt x="702" y="308"/>
                    <a:pt x="699" y="305"/>
                    <a:pt x="698" y="305"/>
                  </a:cubicBezTo>
                  <a:cubicBezTo>
                    <a:pt x="698" y="305"/>
                    <a:pt x="699" y="305"/>
                    <a:pt x="699" y="305"/>
                  </a:cubicBezTo>
                  <a:cubicBezTo>
                    <a:pt x="700" y="305"/>
                    <a:pt x="700" y="305"/>
                    <a:pt x="700" y="305"/>
                  </a:cubicBezTo>
                  <a:cubicBezTo>
                    <a:pt x="698" y="304"/>
                    <a:pt x="698" y="305"/>
                    <a:pt x="696" y="305"/>
                  </a:cubicBezTo>
                  <a:cubicBezTo>
                    <a:pt x="696" y="305"/>
                    <a:pt x="694" y="304"/>
                    <a:pt x="695" y="304"/>
                  </a:cubicBezTo>
                  <a:cubicBezTo>
                    <a:pt x="695" y="304"/>
                    <a:pt x="695" y="304"/>
                    <a:pt x="696" y="304"/>
                  </a:cubicBezTo>
                  <a:cubicBezTo>
                    <a:pt x="697" y="302"/>
                    <a:pt x="699" y="303"/>
                    <a:pt x="701" y="303"/>
                  </a:cubicBezTo>
                  <a:cubicBezTo>
                    <a:pt x="702" y="303"/>
                    <a:pt x="703" y="303"/>
                    <a:pt x="704" y="303"/>
                  </a:cubicBezTo>
                  <a:cubicBezTo>
                    <a:pt x="704" y="303"/>
                    <a:pt x="705" y="304"/>
                    <a:pt x="704" y="304"/>
                  </a:cubicBezTo>
                  <a:cubicBezTo>
                    <a:pt x="704" y="304"/>
                    <a:pt x="704" y="304"/>
                    <a:pt x="704" y="305"/>
                  </a:cubicBezTo>
                  <a:close/>
                  <a:moveTo>
                    <a:pt x="704" y="309"/>
                  </a:moveTo>
                  <a:cubicBezTo>
                    <a:pt x="704" y="309"/>
                    <a:pt x="701" y="310"/>
                    <a:pt x="701" y="310"/>
                  </a:cubicBezTo>
                  <a:cubicBezTo>
                    <a:pt x="700" y="309"/>
                    <a:pt x="699" y="308"/>
                    <a:pt x="700" y="307"/>
                  </a:cubicBezTo>
                  <a:cubicBezTo>
                    <a:pt x="700" y="307"/>
                    <a:pt x="703" y="309"/>
                    <a:pt x="704" y="308"/>
                  </a:cubicBezTo>
                  <a:cubicBezTo>
                    <a:pt x="704" y="308"/>
                    <a:pt x="704" y="308"/>
                    <a:pt x="704" y="308"/>
                  </a:cubicBezTo>
                  <a:cubicBezTo>
                    <a:pt x="704" y="308"/>
                    <a:pt x="704" y="309"/>
                    <a:pt x="704" y="309"/>
                  </a:cubicBezTo>
                  <a:close/>
                  <a:moveTo>
                    <a:pt x="726" y="313"/>
                  </a:moveTo>
                  <a:cubicBezTo>
                    <a:pt x="727" y="312"/>
                    <a:pt x="727" y="312"/>
                    <a:pt x="728" y="313"/>
                  </a:cubicBezTo>
                  <a:cubicBezTo>
                    <a:pt x="728" y="313"/>
                    <a:pt x="727" y="313"/>
                    <a:pt x="726" y="313"/>
                  </a:cubicBezTo>
                  <a:close/>
                  <a:moveTo>
                    <a:pt x="692" y="298"/>
                  </a:moveTo>
                  <a:cubicBezTo>
                    <a:pt x="692" y="298"/>
                    <a:pt x="692" y="299"/>
                    <a:pt x="692" y="298"/>
                  </a:cubicBezTo>
                  <a:cubicBezTo>
                    <a:pt x="692" y="298"/>
                    <a:pt x="692" y="298"/>
                    <a:pt x="692" y="298"/>
                  </a:cubicBezTo>
                  <a:close/>
                  <a:moveTo>
                    <a:pt x="702" y="312"/>
                  </a:moveTo>
                  <a:cubicBezTo>
                    <a:pt x="703" y="313"/>
                    <a:pt x="704" y="313"/>
                    <a:pt x="704" y="315"/>
                  </a:cubicBezTo>
                  <a:cubicBezTo>
                    <a:pt x="702" y="314"/>
                    <a:pt x="702" y="313"/>
                    <a:pt x="702" y="312"/>
                  </a:cubicBezTo>
                  <a:close/>
                  <a:moveTo>
                    <a:pt x="691" y="277"/>
                  </a:moveTo>
                  <a:cubicBezTo>
                    <a:pt x="691" y="277"/>
                    <a:pt x="691" y="277"/>
                    <a:pt x="691" y="277"/>
                  </a:cubicBezTo>
                  <a:cubicBezTo>
                    <a:pt x="692" y="276"/>
                    <a:pt x="693" y="277"/>
                    <a:pt x="693" y="277"/>
                  </a:cubicBezTo>
                  <a:cubicBezTo>
                    <a:pt x="693" y="278"/>
                    <a:pt x="693" y="279"/>
                    <a:pt x="692" y="279"/>
                  </a:cubicBezTo>
                  <a:cubicBezTo>
                    <a:pt x="691" y="280"/>
                    <a:pt x="691" y="277"/>
                    <a:pt x="691" y="277"/>
                  </a:cubicBezTo>
                  <a:close/>
                  <a:moveTo>
                    <a:pt x="466" y="80"/>
                  </a:moveTo>
                  <a:cubicBezTo>
                    <a:pt x="467" y="80"/>
                    <a:pt x="467" y="80"/>
                    <a:pt x="467" y="80"/>
                  </a:cubicBezTo>
                  <a:cubicBezTo>
                    <a:pt x="467" y="80"/>
                    <a:pt x="467" y="80"/>
                    <a:pt x="466" y="80"/>
                  </a:cubicBezTo>
                  <a:close/>
                  <a:moveTo>
                    <a:pt x="692" y="299"/>
                  </a:moveTo>
                  <a:cubicBezTo>
                    <a:pt x="693" y="300"/>
                    <a:pt x="694" y="300"/>
                    <a:pt x="695" y="299"/>
                  </a:cubicBezTo>
                  <a:cubicBezTo>
                    <a:pt x="695" y="299"/>
                    <a:pt x="694" y="299"/>
                    <a:pt x="694" y="298"/>
                  </a:cubicBezTo>
                  <a:cubicBezTo>
                    <a:pt x="695" y="298"/>
                    <a:pt x="695" y="299"/>
                    <a:pt x="695" y="299"/>
                  </a:cubicBezTo>
                  <a:cubicBezTo>
                    <a:pt x="696" y="299"/>
                    <a:pt x="697" y="300"/>
                    <a:pt x="698" y="300"/>
                  </a:cubicBezTo>
                  <a:cubicBezTo>
                    <a:pt x="698" y="298"/>
                    <a:pt x="700" y="298"/>
                    <a:pt x="698" y="297"/>
                  </a:cubicBezTo>
                  <a:cubicBezTo>
                    <a:pt x="699" y="296"/>
                    <a:pt x="701" y="297"/>
                    <a:pt x="701" y="297"/>
                  </a:cubicBezTo>
                  <a:cubicBezTo>
                    <a:pt x="702" y="298"/>
                    <a:pt x="701" y="299"/>
                    <a:pt x="700" y="300"/>
                  </a:cubicBezTo>
                  <a:cubicBezTo>
                    <a:pt x="700" y="302"/>
                    <a:pt x="703" y="300"/>
                    <a:pt x="703" y="302"/>
                  </a:cubicBezTo>
                  <a:cubicBezTo>
                    <a:pt x="701" y="302"/>
                    <a:pt x="692" y="304"/>
                    <a:pt x="692" y="299"/>
                  </a:cubicBezTo>
                  <a:close/>
                  <a:moveTo>
                    <a:pt x="660" y="288"/>
                  </a:moveTo>
                  <a:cubicBezTo>
                    <a:pt x="659" y="287"/>
                    <a:pt x="659" y="287"/>
                    <a:pt x="659" y="287"/>
                  </a:cubicBezTo>
                  <a:cubicBezTo>
                    <a:pt x="659" y="287"/>
                    <a:pt x="660" y="287"/>
                    <a:pt x="660" y="287"/>
                  </a:cubicBezTo>
                  <a:cubicBezTo>
                    <a:pt x="660" y="287"/>
                    <a:pt x="660" y="287"/>
                    <a:pt x="660" y="287"/>
                  </a:cubicBezTo>
                  <a:cubicBezTo>
                    <a:pt x="660" y="288"/>
                    <a:pt x="660" y="288"/>
                    <a:pt x="660" y="288"/>
                  </a:cubicBezTo>
                  <a:close/>
                  <a:moveTo>
                    <a:pt x="670" y="269"/>
                  </a:moveTo>
                  <a:cubicBezTo>
                    <a:pt x="669" y="268"/>
                    <a:pt x="670" y="267"/>
                    <a:pt x="671" y="267"/>
                  </a:cubicBezTo>
                  <a:cubicBezTo>
                    <a:pt x="671" y="266"/>
                    <a:pt x="671" y="266"/>
                    <a:pt x="672" y="266"/>
                  </a:cubicBezTo>
                  <a:cubicBezTo>
                    <a:pt x="672" y="266"/>
                    <a:pt x="673" y="267"/>
                    <a:pt x="673" y="267"/>
                  </a:cubicBezTo>
                  <a:cubicBezTo>
                    <a:pt x="674" y="267"/>
                    <a:pt x="674" y="267"/>
                    <a:pt x="674" y="268"/>
                  </a:cubicBezTo>
                  <a:cubicBezTo>
                    <a:pt x="674" y="268"/>
                    <a:pt x="672" y="269"/>
                    <a:pt x="671" y="269"/>
                  </a:cubicBezTo>
                  <a:cubicBezTo>
                    <a:pt x="671" y="270"/>
                    <a:pt x="670" y="269"/>
                    <a:pt x="670" y="269"/>
                  </a:cubicBezTo>
                  <a:close/>
                  <a:moveTo>
                    <a:pt x="593" y="198"/>
                  </a:moveTo>
                  <a:cubicBezTo>
                    <a:pt x="593" y="198"/>
                    <a:pt x="593" y="198"/>
                    <a:pt x="594" y="198"/>
                  </a:cubicBezTo>
                  <a:cubicBezTo>
                    <a:pt x="595" y="198"/>
                    <a:pt x="597" y="200"/>
                    <a:pt x="596" y="202"/>
                  </a:cubicBezTo>
                  <a:cubicBezTo>
                    <a:pt x="596" y="202"/>
                    <a:pt x="596" y="202"/>
                    <a:pt x="596" y="202"/>
                  </a:cubicBezTo>
                  <a:cubicBezTo>
                    <a:pt x="596" y="203"/>
                    <a:pt x="596" y="203"/>
                    <a:pt x="595" y="203"/>
                  </a:cubicBezTo>
                  <a:cubicBezTo>
                    <a:pt x="593" y="203"/>
                    <a:pt x="594" y="199"/>
                    <a:pt x="593" y="198"/>
                  </a:cubicBezTo>
                  <a:close/>
                  <a:moveTo>
                    <a:pt x="666" y="272"/>
                  </a:moveTo>
                  <a:cubicBezTo>
                    <a:pt x="665" y="271"/>
                    <a:pt x="666" y="269"/>
                    <a:pt x="667" y="270"/>
                  </a:cubicBezTo>
                  <a:cubicBezTo>
                    <a:pt x="668" y="270"/>
                    <a:pt x="668" y="272"/>
                    <a:pt x="668" y="273"/>
                  </a:cubicBezTo>
                  <a:cubicBezTo>
                    <a:pt x="667" y="273"/>
                    <a:pt x="667" y="272"/>
                    <a:pt x="666" y="272"/>
                  </a:cubicBezTo>
                  <a:close/>
                  <a:moveTo>
                    <a:pt x="485" y="206"/>
                  </a:moveTo>
                  <a:cubicBezTo>
                    <a:pt x="485" y="206"/>
                    <a:pt x="484" y="207"/>
                    <a:pt x="483" y="206"/>
                  </a:cubicBezTo>
                  <a:cubicBezTo>
                    <a:pt x="482" y="207"/>
                    <a:pt x="482" y="208"/>
                    <a:pt x="482" y="209"/>
                  </a:cubicBezTo>
                  <a:cubicBezTo>
                    <a:pt x="482" y="207"/>
                    <a:pt x="482" y="206"/>
                    <a:pt x="481" y="205"/>
                  </a:cubicBezTo>
                  <a:cubicBezTo>
                    <a:pt x="480" y="206"/>
                    <a:pt x="482" y="208"/>
                    <a:pt x="481" y="209"/>
                  </a:cubicBezTo>
                  <a:cubicBezTo>
                    <a:pt x="480" y="207"/>
                    <a:pt x="476" y="208"/>
                    <a:pt x="475" y="207"/>
                  </a:cubicBezTo>
                  <a:cubicBezTo>
                    <a:pt x="473" y="205"/>
                    <a:pt x="474" y="204"/>
                    <a:pt x="475" y="206"/>
                  </a:cubicBezTo>
                  <a:cubicBezTo>
                    <a:pt x="476" y="206"/>
                    <a:pt x="476" y="205"/>
                    <a:pt x="477" y="204"/>
                  </a:cubicBezTo>
                  <a:cubicBezTo>
                    <a:pt x="478" y="204"/>
                    <a:pt x="479" y="206"/>
                    <a:pt x="480" y="206"/>
                  </a:cubicBezTo>
                  <a:cubicBezTo>
                    <a:pt x="480" y="205"/>
                    <a:pt x="480" y="204"/>
                    <a:pt x="481" y="204"/>
                  </a:cubicBezTo>
                  <a:cubicBezTo>
                    <a:pt x="482" y="204"/>
                    <a:pt x="482" y="205"/>
                    <a:pt x="483" y="205"/>
                  </a:cubicBezTo>
                  <a:cubicBezTo>
                    <a:pt x="483" y="205"/>
                    <a:pt x="485" y="203"/>
                    <a:pt x="485" y="204"/>
                  </a:cubicBezTo>
                  <a:cubicBezTo>
                    <a:pt x="486" y="204"/>
                    <a:pt x="484" y="204"/>
                    <a:pt x="485" y="206"/>
                  </a:cubicBezTo>
                  <a:close/>
                  <a:moveTo>
                    <a:pt x="650" y="945"/>
                  </a:moveTo>
                  <a:cubicBezTo>
                    <a:pt x="650" y="945"/>
                    <a:pt x="650" y="945"/>
                    <a:pt x="649" y="945"/>
                  </a:cubicBezTo>
                  <a:cubicBezTo>
                    <a:pt x="650" y="945"/>
                    <a:pt x="650" y="945"/>
                    <a:pt x="650" y="945"/>
                  </a:cubicBezTo>
                  <a:close/>
                  <a:moveTo>
                    <a:pt x="649" y="944"/>
                  </a:moveTo>
                  <a:cubicBezTo>
                    <a:pt x="649" y="943"/>
                    <a:pt x="649" y="943"/>
                    <a:pt x="649" y="944"/>
                  </a:cubicBezTo>
                  <a:cubicBezTo>
                    <a:pt x="649" y="944"/>
                    <a:pt x="649" y="944"/>
                    <a:pt x="649" y="944"/>
                  </a:cubicBezTo>
                  <a:close/>
                  <a:moveTo>
                    <a:pt x="649" y="945"/>
                  </a:moveTo>
                  <a:cubicBezTo>
                    <a:pt x="648" y="945"/>
                    <a:pt x="648" y="945"/>
                    <a:pt x="648" y="945"/>
                  </a:cubicBezTo>
                  <a:cubicBezTo>
                    <a:pt x="649" y="945"/>
                    <a:pt x="649" y="945"/>
                    <a:pt x="649" y="945"/>
                  </a:cubicBezTo>
                  <a:close/>
                  <a:moveTo>
                    <a:pt x="646" y="987"/>
                  </a:moveTo>
                  <a:cubicBezTo>
                    <a:pt x="646" y="987"/>
                    <a:pt x="646" y="987"/>
                    <a:pt x="646" y="987"/>
                  </a:cubicBezTo>
                  <a:cubicBezTo>
                    <a:pt x="646" y="987"/>
                    <a:pt x="646" y="987"/>
                    <a:pt x="646" y="987"/>
                  </a:cubicBezTo>
                  <a:close/>
                  <a:moveTo>
                    <a:pt x="648" y="991"/>
                  </a:moveTo>
                  <a:cubicBezTo>
                    <a:pt x="648" y="991"/>
                    <a:pt x="648" y="991"/>
                    <a:pt x="648" y="991"/>
                  </a:cubicBezTo>
                  <a:cubicBezTo>
                    <a:pt x="648" y="991"/>
                    <a:pt x="648" y="991"/>
                    <a:pt x="648" y="991"/>
                  </a:cubicBezTo>
                  <a:close/>
                  <a:moveTo>
                    <a:pt x="645" y="987"/>
                  </a:moveTo>
                  <a:cubicBezTo>
                    <a:pt x="647" y="986"/>
                    <a:pt x="644" y="987"/>
                    <a:pt x="645" y="987"/>
                  </a:cubicBezTo>
                  <a:cubicBezTo>
                    <a:pt x="645" y="987"/>
                    <a:pt x="645" y="987"/>
                    <a:pt x="645" y="987"/>
                  </a:cubicBezTo>
                  <a:close/>
                  <a:moveTo>
                    <a:pt x="650" y="990"/>
                  </a:moveTo>
                  <a:cubicBezTo>
                    <a:pt x="650" y="990"/>
                    <a:pt x="650" y="990"/>
                    <a:pt x="650" y="990"/>
                  </a:cubicBezTo>
                  <a:cubicBezTo>
                    <a:pt x="650" y="990"/>
                    <a:pt x="650" y="990"/>
                    <a:pt x="650" y="990"/>
                  </a:cubicBezTo>
                  <a:close/>
                  <a:moveTo>
                    <a:pt x="654" y="933"/>
                  </a:moveTo>
                  <a:cubicBezTo>
                    <a:pt x="654" y="933"/>
                    <a:pt x="654" y="934"/>
                    <a:pt x="654" y="934"/>
                  </a:cubicBezTo>
                  <a:cubicBezTo>
                    <a:pt x="654" y="934"/>
                    <a:pt x="653" y="934"/>
                    <a:pt x="653" y="934"/>
                  </a:cubicBezTo>
                  <a:cubicBezTo>
                    <a:pt x="653" y="935"/>
                    <a:pt x="653" y="935"/>
                    <a:pt x="652" y="934"/>
                  </a:cubicBezTo>
                  <a:cubicBezTo>
                    <a:pt x="652" y="934"/>
                    <a:pt x="652" y="934"/>
                    <a:pt x="651" y="933"/>
                  </a:cubicBezTo>
                  <a:cubicBezTo>
                    <a:pt x="652" y="933"/>
                    <a:pt x="651" y="933"/>
                    <a:pt x="651" y="933"/>
                  </a:cubicBezTo>
                  <a:cubicBezTo>
                    <a:pt x="652" y="933"/>
                    <a:pt x="652" y="932"/>
                    <a:pt x="652" y="932"/>
                  </a:cubicBezTo>
                  <a:cubicBezTo>
                    <a:pt x="652" y="932"/>
                    <a:pt x="653" y="932"/>
                    <a:pt x="653" y="933"/>
                  </a:cubicBezTo>
                  <a:cubicBezTo>
                    <a:pt x="653" y="933"/>
                    <a:pt x="653" y="933"/>
                    <a:pt x="653" y="933"/>
                  </a:cubicBezTo>
                  <a:cubicBezTo>
                    <a:pt x="654" y="933"/>
                    <a:pt x="654" y="933"/>
                    <a:pt x="654" y="933"/>
                  </a:cubicBezTo>
                  <a:close/>
                  <a:moveTo>
                    <a:pt x="647" y="943"/>
                  </a:moveTo>
                  <a:cubicBezTo>
                    <a:pt x="646" y="943"/>
                    <a:pt x="646" y="941"/>
                    <a:pt x="647" y="943"/>
                  </a:cubicBezTo>
                  <a:cubicBezTo>
                    <a:pt x="647" y="943"/>
                    <a:pt x="647" y="943"/>
                    <a:pt x="647" y="943"/>
                  </a:cubicBezTo>
                  <a:close/>
                  <a:moveTo>
                    <a:pt x="647" y="953"/>
                  </a:moveTo>
                  <a:cubicBezTo>
                    <a:pt x="646" y="953"/>
                    <a:pt x="648" y="953"/>
                    <a:pt x="647" y="953"/>
                  </a:cubicBezTo>
                  <a:cubicBezTo>
                    <a:pt x="647" y="953"/>
                    <a:pt x="647" y="953"/>
                    <a:pt x="647" y="953"/>
                  </a:cubicBezTo>
                  <a:close/>
                  <a:moveTo>
                    <a:pt x="640" y="931"/>
                  </a:moveTo>
                  <a:cubicBezTo>
                    <a:pt x="640" y="932"/>
                    <a:pt x="640" y="932"/>
                    <a:pt x="640" y="932"/>
                  </a:cubicBezTo>
                  <a:cubicBezTo>
                    <a:pt x="641" y="932"/>
                    <a:pt x="641" y="932"/>
                    <a:pt x="641" y="932"/>
                  </a:cubicBezTo>
                  <a:cubicBezTo>
                    <a:pt x="641" y="932"/>
                    <a:pt x="641" y="932"/>
                    <a:pt x="641" y="932"/>
                  </a:cubicBezTo>
                  <a:cubicBezTo>
                    <a:pt x="641" y="932"/>
                    <a:pt x="641" y="932"/>
                    <a:pt x="641" y="932"/>
                  </a:cubicBezTo>
                  <a:cubicBezTo>
                    <a:pt x="640" y="932"/>
                    <a:pt x="639" y="931"/>
                    <a:pt x="639" y="931"/>
                  </a:cubicBezTo>
                  <a:cubicBezTo>
                    <a:pt x="639" y="931"/>
                    <a:pt x="638" y="930"/>
                    <a:pt x="638" y="930"/>
                  </a:cubicBezTo>
                  <a:cubicBezTo>
                    <a:pt x="639" y="930"/>
                    <a:pt x="639" y="930"/>
                    <a:pt x="639" y="931"/>
                  </a:cubicBezTo>
                  <a:cubicBezTo>
                    <a:pt x="639" y="931"/>
                    <a:pt x="639" y="931"/>
                    <a:pt x="640" y="931"/>
                  </a:cubicBezTo>
                  <a:cubicBezTo>
                    <a:pt x="640" y="931"/>
                    <a:pt x="640" y="931"/>
                    <a:pt x="640" y="931"/>
                  </a:cubicBezTo>
                  <a:cubicBezTo>
                    <a:pt x="640" y="931"/>
                    <a:pt x="640" y="931"/>
                    <a:pt x="640" y="931"/>
                  </a:cubicBezTo>
                  <a:cubicBezTo>
                    <a:pt x="641" y="931"/>
                    <a:pt x="641" y="931"/>
                    <a:pt x="640" y="931"/>
                  </a:cubicBezTo>
                  <a:close/>
                  <a:moveTo>
                    <a:pt x="646" y="933"/>
                  </a:moveTo>
                  <a:cubicBezTo>
                    <a:pt x="646" y="933"/>
                    <a:pt x="646" y="933"/>
                    <a:pt x="646" y="932"/>
                  </a:cubicBezTo>
                  <a:cubicBezTo>
                    <a:pt x="646" y="932"/>
                    <a:pt x="647" y="932"/>
                    <a:pt x="646" y="933"/>
                  </a:cubicBezTo>
                  <a:close/>
                  <a:moveTo>
                    <a:pt x="650" y="988"/>
                  </a:moveTo>
                  <a:cubicBezTo>
                    <a:pt x="650" y="988"/>
                    <a:pt x="650" y="989"/>
                    <a:pt x="650" y="989"/>
                  </a:cubicBezTo>
                  <a:cubicBezTo>
                    <a:pt x="651" y="988"/>
                    <a:pt x="651" y="989"/>
                    <a:pt x="651" y="988"/>
                  </a:cubicBezTo>
                  <a:cubicBezTo>
                    <a:pt x="652" y="988"/>
                    <a:pt x="651" y="990"/>
                    <a:pt x="651" y="989"/>
                  </a:cubicBezTo>
                  <a:cubicBezTo>
                    <a:pt x="650" y="989"/>
                    <a:pt x="650" y="989"/>
                    <a:pt x="649" y="989"/>
                  </a:cubicBezTo>
                  <a:cubicBezTo>
                    <a:pt x="649" y="989"/>
                    <a:pt x="648" y="990"/>
                    <a:pt x="648" y="989"/>
                  </a:cubicBezTo>
                  <a:cubicBezTo>
                    <a:pt x="647" y="988"/>
                    <a:pt x="649" y="987"/>
                    <a:pt x="650" y="988"/>
                  </a:cubicBezTo>
                  <a:close/>
                  <a:moveTo>
                    <a:pt x="645" y="932"/>
                  </a:moveTo>
                  <a:cubicBezTo>
                    <a:pt x="645" y="932"/>
                    <a:pt x="644" y="932"/>
                    <a:pt x="644" y="932"/>
                  </a:cubicBezTo>
                  <a:cubicBezTo>
                    <a:pt x="645" y="932"/>
                    <a:pt x="645" y="932"/>
                    <a:pt x="645" y="932"/>
                  </a:cubicBezTo>
                  <a:close/>
                  <a:moveTo>
                    <a:pt x="644" y="933"/>
                  </a:moveTo>
                  <a:cubicBezTo>
                    <a:pt x="645" y="933"/>
                    <a:pt x="645" y="933"/>
                    <a:pt x="646" y="934"/>
                  </a:cubicBezTo>
                  <a:cubicBezTo>
                    <a:pt x="646" y="933"/>
                    <a:pt x="647" y="934"/>
                    <a:pt x="647" y="934"/>
                  </a:cubicBezTo>
                  <a:cubicBezTo>
                    <a:pt x="647" y="933"/>
                    <a:pt x="649" y="935"/>
                    <a:pt x="649" y="935"/>
                  </a:cubicBezTo>
                  <a:cubicBezTo>
                    <a:pt x="649" y="935"/>
                    <a:pt x="649" y="935"/>
                    <a:pt x="650" y="935"/>
                  </a:cubicBezTo>
                  <a:cubicBezTo>
                    <a:pt x="650" y="936"/>
                    <a:pt x="649" y="939"/>
                    <a:pt x="649" y="938"/>
                  </a:cubicBezTo>
                  <a:cubicBezTo>
                    <a:pt x="651" y="939"/>
                    <a:pt x="649" y="940"/>
                    <a:pt x="649" y="941"/>
                  </a:cubicBezTo>
                  <a:cubicBezTo>
                    <a:pt x="649" y="943"/>
                    <a:pt x="647" y="942"/>
                    <a:pt x="647" y="942"/>
                  </a:cubicBezTo>
                  <a:cubicBezTo>
                    <a:pt x="646" y="942"/>
                    <a:pt x="646" y="941"/>
                    <a:pt x="646" y="941"/>
                  </a:cubicBezTo>
                  <a:cubicBezTo>
                    <a:pt x="646" y="941"/>
                    <a:pt x="645" y="941"/>
                    <a:pt x="645" y="940"/>
                  </a:cubicBezTo>
                  <a:cubicBezTo>
                    <a:pt x="645" y="940"/>
                    <a:pt x="645" y="940"/>
                    <a:pt x="645" y="939"/>
                  </a:cubicBezTo>
                  <a:cubicBezTo>
                    <a:pt x="645" y="939"/>
                    <a:pt x="645" y="939"/>
                    <a:pt x="645" y="939"/>
                  </a:cubicBezTo>
                  <a:cubicBezTo>
                    <a:pt x="645" y="939"/>
                    <a:pt x="644" y="939"/>
                    <a:pt x="644" y="939"/>
                  </a:cubicBezTo>
                  <a:cubicBezTo>
                    <a:pt x="644" y="937"/>
                    <a:pt x="644" y="936"/>
                    <a:pt x="643" y="935"/>
                  </a:cubicBezTo>
                  <a:cubicBezTo>
                    <a:pt x="642" y="935"/>
                    <a:pt x="642" y="935"/>
                    <a:pt x="642" y="934"/>
                  </a:cubicBezTo>
                  <a:cubicBezTo>
                    <a:pt x="642" y="934"/>
                    <a:pt x="642" y="934"/>
                    <a:pt x="642" y="934"/>
                  </a:cubicBezTo>
                  <a:cubicBezTo>
                    <a:pt x="641" y="934"/>
                    <a:pt x="641" y="934"/>
                    <a:pt x="641" y="934"/>
                  </a:cubicBezTo>
                  <a:cubicBezTo>
                    <a:pt x="641" y="934"/>
                    <a:pt x="639" y="934"/>
                    <a:pt x="641" y="933"/>
                  </a:cubicBezTo>
                  <a:cubicBezTo>
                    <a:pt x="642" y="933"/>
                    <a:pt x="643" y="933"/>
                    <a:pt x="644" y="933"/>
                  </a:cubicBezTo>
                  <a:cubicBezTo>
                    <a:pt x="644" y="933"/>
                    <a:pt x="644" y="933"/>
                    <a:pt x="644" y="933"/>
                  </a:cubicBezTo>
                  <a:close/>
                  <a:moveTo>
                    <a:pt x="650" y="945"/>
                  </a:moveTo>
                  <a:cubicBezTo>
                    <a:pt x="650" y="945"/>
                    <a:pt x="650" y="944"/>
                    <a:pt x="650" y="944"/>
                  </a:cubicBezTo>
                  <a:cubicBezTo>
                    <a:pt x="650" y="945"/>
                    <a:pt x="650" y="945"/>
                    <a:pt x="650" y="945"/>
                  </a:cubicBezTo>
                  <a:close/>
                  <a:moveTo>
                    <a:pt x="654" y="939"/>
                  </a:moveTo>
                  <a:cubicBezTo>
                    <a:pt x="654" y="942"/>
                    <a:pt x="654" y="942"/>
                    <a:pt x="654" y="942"/>
                  </a:cubicBezTo>
                  <a:cubicBezTo>
                    <a:pt x="654" y="939"/>
                    <a:pt x="654" y="939"/>
                    <a:pt x="654" y="939"/>
                  </a:cubicBezTo>
                  <a:close/>
                  <a:moveTo>
                    <a:pt x="647" y="992"/>
                  </a:moveTo>
                  <a:cubicBezTo>
                    <a:pt x="647" y="992"/>
                    <a:pt x="648" y="991"/>
                    <a:pt x="648" y="992"/>
                  </a:cubicBezTo>
                  <a:cubicBezTo>
                    <a:pt x="648" y="992"/>
                    <a:pt x="647" y="992"/>
                    <a:pt x="647" y="992"/>
                  </a:cubicBezTo>
                  <a:close/>
                  <a:moveTo>
                    <a:pt x="648" y="991"/>
                  </a:moveTo>
                  <a:cubicBezTo>
                    <a:pt x="648" y="991"/>
                    <a:pt x="647" y="991"/>
                    <a:pt x="647" y="991"/>
                  </a:cubicBezTo>
                  <a:cubicBezTo>
                    <a:pt x="647" y="991"/>
                    <a:pt x="648" y="991"/>
                    <a:pt x="648" y="991"/>
                  </a:cubicBezTo>
                  <a:close/>
                  <a:moveTo>
                    <a:pt x="650" y="893"/>
                  </a:moveTo>
                  <a:cubicBezTo>
                    <a:pt x="649" y="893"/>
                    <a:pt x="650" y="892"/>
                    <a:pt x="650" y="892"/>
                  </a:cubicBezTo>
                  <a:cubicBezTo>
                    <a:pt x="650" y="892"/>
                    <a:pt x="650" y="892"/>
                    <a:pt x="650" y="892"/>
                  </a:cubicBezTo>
                  <a:cubicBezTo>
                    <a:pt x="651" y="892"/>
                    <a:pt x="650" y="892"/>
                    <a:pt x="650" y="893"/>
                  </a:cubicBezTo>
                  <a:cubicBezTo>
                    <a:pt x="650" y="893"/>
                    <a:pt x="650" y="893"/>
                    <a:pt x="650" y="893"/>
                  </a:cubicBezTo>
                  <a:cubicBezTo>
                    <a:pt x="649" y="893"/>
                    <a:pt x="649" y="893"/>
                    <a:pt x="650" y="893"/>
                  </a:cubicBezTo>
                  <a:close/>
                  <a:moveTo>
                    <a:pt x="647" y="890"/>
                  </a:moveTo>
                  <a:cubicBezTo>
                    <a:pt x="647" y="890"/>
                    <a:pt x="647" y="890"/>
                    <a:pt x="647" y="890"/>
                  </a:cubicBezTo>
                  <a:cubicBezTo>
                    <a:pt x="646" y="890"/>
                    <a:pt x="646" y="890"/>
                    <a:pt x="646" y="890"/>
                  </a:cubicBezTo>
                  <a:cubicBezTo>
                    <a:pt x="646" y="889"/>
                    <a:pt x="647" y="890"/>
                    <a:pt x="647" y="889"/>
                  </a:cubicBezTo>
                  <a:cubicBezTo>
                    <a:pt x="647" y="890"/>
                    <a:pt x="647" y="890"/>
                    <a:pt x="647" y="890"/>
                  </a:cubicBezTo>
                  <a:close/>
                  <a:moveTo>
                    <a:pt x="651" y="886"/>
                  </a:moveTo>
                  <a:cubicBezTo>
                    <a:pt x="651" y="886"/>
                    <a:pt x="651" y="886"/>
                    <a:pt x="651" y="886"/>
                  </a:cubicBezTo>
                  <a:cubicBezTo>
                    <a:pt x="651" y="886"/>
                    <a:pt x="651" y="886"/>
                    <a:pt x="651" y="886"/>
                  </a:cubicBezTo>
                  <a:close/>
                  <a:moveTo>
                    <a:pt x="651" y="881"/>
                  </a:moveTo>
                  <a:cubicBezTo>
                    <a:pt x="651" y="881"/>
                    <a:pt x="651" y="881"/>
                    <a:pt x="651" y="881"/>
                  </a:cubicBezTo>
                  <a:cubicBezTo>
                    <a:pt x="650" y="881"/>
                    <a:pt x="650" y="881"/>
                    <a:pt x="650" y="881"/>
                  </a:cubicBezTo>
                  <a:cubicBezTo>
                    <a:pt x="651" y="880"/>
                    <a:pt x="651" y="880"/>
                    <a:pt x="651" y="881"/>
                  </a:cubicBezTo>
                  <a:close/>
                  <a:moveTo>
                    <a:pt x="647" y="893"/>
                  </a:moveTo>
                  <a:cubicBezTo>
                    <a:pt x="647" y="893"/>
                    <a:pt x="646" y="893"/>
                    <a:pt x="646" y="893"/>
                  </a:cubicBezTo>
                  <a:cubicBezTo>
                    <a:pt x="645" y="893"/>
                    <a:pt x="646" y="893"/>
                    <a:pt x="647" y="893"/>
                  </a:cubicBezTo>
                  <a:close/>
                  <a:moveTo>
                    <a:pt x="651" y="927"/>
                  </a:moveTo>
                  <a:cubicBezTo>
                    <a:pt x="651" y="927"/>
                    <a:pt x="651" y="927"/>
                    <a:pt x="651" y="927"/>
                  </a:cubicBezTo>
                  <a:cubicBezTo>
                    <a:pt x="651" y="927"/>
                    <a:pt x="651" y="927"/>
                    <a:pt x="651" y="927"/>
                  </a:cubicBezTo>
                  <a:close/>
                  <a:moveTo>
                    <a:pt x="652" y="922"/>
                  </a:moveTo>
                  <a:cubicBezTo>
                    <a:pt x="653" y="922"/>
                    <a:pt x="653" y="922"/>
                    <a:pt x="653" y="922"/>
                  </a:cubicBezTo>
                  <a:cubicBezTo>
                    <a:pt x="652" y="923"/>
                    <a:pt x="652" y="923"/>
                    <a:pt x="652" y="922"/>
                  </a:cubicBezTo>
                  <a:close/>
                  <a:moveTo>
                    <a:pt x="653" y="928"/>
                  </a:moveTo>
                  <a:cubicBezTo>
                    <a:pt x="652" y="928"/>
                    <a:pt x="652" y="928"/>
                    <a:pt x="652" y="927"/>
                  </a:cubicBezTo>
                  <a:cubicBezTo>
                    <a:pt x="652" y="927"/>
                    <a:pt x="652" y="927"/>
                    <a:pt x="652" y="927"/>
                  </a:cubicBezTo>
                  <a:cubicBezTo>
                    <a:pt x="652" y="927"/>
                    <a:pt x="654" y="928"/>
                    <a:pt x="654" y="929"/>
                  </a:cubicBezTo>
                  <a:cubicBezTo>
                    <a:pt x="654" y="929"/>
                    <a:pt x="653" y="928"/>
                    <a:pt x="653" y="928"/>
                  </a:cubicBezTo>
                  <a:close/>
                  <a:moveTo>
                    <a:pt x="645" y="891"/>
                  </a:moveTo>
                  <a:cubicBezTo>
                    <a:pt x="645" y="891"/>
                    <a:pt x="645" y="891"/>
                    <a:pt x="645" y="891"/>
                  </a:cubicBezTo>
                  <a:cubicBezTo>
                    <a:pt x="645" y="892"/>
                    <a:pt x="645" y="892"/>
                    <a:pt x="645" y="892"/>
                  </a:cubicBezTo>
                  <a:cubicBezTo>
                    <a:pt x="645" y="892"/>
                    <a:pt x="645" y="892"/>
                    <a:pt x="645" y="891"/>
                  </a:cubicBezTo>
                  <a:close/>
                  <a:moveTo>
                    <a:pt x="652" y="923"/>
                  </a:moveTo>
                  <a:cubicBezTo>
                    <a:pt x="652" y="924"/>
                    <a:pt x="650" y="919"/>
                    <a:pt x="653" y="921"/>
                  </a:cubicBezTo>
                  <a:cubicBezTo>
                    <a:pt x="652" y="921"/>
                    <a:pt x="652" y="924"/>
                    <a:pt x="652" y="924"/>
                  </a:cubicBezTo>
                  <a:cubicBezTo>
                    <a:pt x="652" y="924"/>
                    <a:pt x="652" y="924"/>
                    <a:pt x="652" y="924"/>
                  </a:cubicBezTo>
                  <a:cubicBezTo>
                    <a:pt x="652" y="924"/>
                    <a:pt x="652" y="924"/>
                    <a:pt x="652" y="923"/>
                  </a:cubicBezTo>
                  <a:close/>
                  <a:moveTo>
                    <a:pt x="655" y="923"/>
                  </a:moveTo>
                  <a:cubicBezTo>
                    <a:pt x="655" y="923"/>
                    <a:pt x="655" y="923"/>
                    <a:pt x="655" y="924"/>
                  </a:cubicBezTo>
                  <a:cubicBezTo>
                    <a:pt x="655" y="924"/>
                    <a:pt x="655" y="924"/>
                    <a:pt x="655" y="924"/>
                  </a:cubicBezTo>
                  <a:cubicBezTo>
                    <a:pt x="654" y="924"/>
                    <a:pt x="655" y="923"/>
                    <a:pt x="655" y="923"/>
                  </a:cubicBezTo>
                  <a:close/>
                  <a:moveTo>
                    <a:pt x="619" y="974"/>
                  </a:moveTo>
                  <a:cubicBezTo>
                    <a:pt x="619" y="974"/>
                    <a:pt x="619" y="973"/>
                    <a:pt x="619" y="973"/>
                  </a:cubicBezTo>
                  <a:cubicBezTo>
                    <a:pt x="619" y="973"/>
                    <a:pt x="619" y="973"/>
                    <a:pt x="619" y="974"/>
                  </a:cubicBezTo>
                  <a:close/>
                  <a:moveTo>
                    <a:pt x="631" y="960"/>
                  </a:moveTo>
                  <a:cubicBezTo>
                    <a:pt x="631" y="959"/>
                    <a:pt x="631" y="959"/>
                    <a:pt x="631" y="959"/>
                  </a:cubicBezTo>
                  <a:cubicBezTo>
                    <a:pt x="631" y="959"/>
                    <a:pt x="631" y="959"/>
                    <a:pt x="631" y="958"/>
                  </a:cubicBezTo>
                  <a:cubicBezTo>
                    <a:pt x="631" y="958"/>
                    <a:pt x="631" y="958"/>
                    <a:pt x="632" y="958"/>
                  </a:cubicBezTo>
                  <a:cubicBezTo>
                    <a:pt x="632" y="958"/>
                    <a:pt x="632" y="958"/>
                    <a:pt x="632" y="958"/>
                  </a:cubicBezTo>
                  <a:cubicBezTo>
                    <a:pt x="632" y="958"/>
                    <a:pt x="632" y="958"/>
                    <a:pt x="632" y="958"/>
                  </a:cubicBezTo>
                  <a:cubicBezTo>
                    <a:pt x="633" y="956"/>
                    <a:pt x="633" y="956"/>
                    <a:pt x="634" y="953"/>
                  </a:cubicBezTo>
                  <a:cubicBezTo>
                    <a:pt x="634" y="952"/>
                    <a:pt x="635" y="954"/>
                    <a:pt x="635" y="954"/>
                  </a:cubicBezTo>
                  <a:cubicBezTo>
                    <a:pt x="635" y="954"/>
                    <a:pt x="635" y="954"/>
                    <a:pt x="635" y="953"/>
                  </a:cubicBezTo>
                  <a:cubicBezTo>
                    <a:pt x="635" y="953"/>
                    <a:pt x="634" y="953"/>
                    <a:pt x="634" y="952"/>
                  </a:cubicBezTo>
                  <a:cubicBezTo>
                    <a:pt x="634" y="953"/>
                    <a:pt x="634" y="951"/>
                    <a:pt x="634" y="952"/>
                  </a:cubicBezTo>
                  <a:cubicBezTo>
                    <a:pt x="635" y="952"/>
                    <a:pt x="635" y="952"/>
                    <a:pt x="635" y="952"/>
                  </a:cubicBezTo>
                  <a:cubicBezTo>
                    <a:pt x="635" y="951"/>
                    <a:pt x="635" y="950"/>
                    <a:pt x="635" y="950"/>
                  </a:cubicBezTo>
                  <a:cubicBezTo>
                    <a:pt x="635" y="950"/>
                    <a:pt x="635" y="950"/>
                    <a:pt x="635" y="949"/>
                  </a:cubicBezTo>
                  <a:cubicBezTo>
                    <a:pt x="635" y="949"/>
                    <a:pt x="635" y="949"/>
                    <a:pt x="635" y="949"/>
                  </a:cubicBezTo>
                  <a:cubicBezTo>
                    <a:pt x="636" y="949"/>
                    <a:pt x="636" y="951"/>
                    <a:pt x="636" y="951"/>
                  </a:cubicBezTo>
                  <a:cubicBezTo>
                    <a:pt x="636" y="951"/>
                    <a:pt x="636" y="952"/>
                    <a:pt x="636" y="952"/>
                  </a:cubicBezTo>
                  <a:cubicBezTo>
                    <a:pt x="636" y="952"/>
                    <a:pt x="636" y="952"/>
                    <a:pt x="635" y="952"/>
                  </a:cubicBezTo>
                  <a:cubicBezTo>
                    <a:pt x="637" y="955"/>
                    <a:pt x="637" y="956"/>
                    <a:pt x="635" y="957"/>
                  </a:cubicBezTo>
                  <a:cubicBezTo>
                    <a:pt x="634" y="958"/>
                    <a:pt x="634" y="958"/>
                    <a:pt x="634" y="958"/>
                  </a:cubicBezTo>
                  <a:cubicBezTo>
                    <a:pt x="633" y="961"/>
                    <a:pt x="630" y="959"/>
                    <a:pt x="630" y="962"/>
                  </a:cubicBezTo>
                  <a:cubicBezTo>
                    <a:pt x="630" y="962"/>
                    <a:pt x="631" y="962"/>
                    <a:pt x="630" y="962"/>
                  </a:cubicBezTo>
                  <a:cubicBezTo>
                    <a:pt x="630" y="964"/>
                    <a:pt x="629" y="964"/>
                    <a:pt x="628" y="965"/>
                  </a:cubicBezTo>
                  <a:cubicBezTo>
                    <a:pt x="626" y="966"/>
                    <a:pt x="626" y="967"/>
                    <a:pt x="625" y="969"/>
                  </a:cubicBezTo>
                  <a:cubicBezTo>
                    <a:pt x="624" y="970"/>
                    <a:pt x="620" y="971"/>
                    <a:pt x="620" y="973"/>
                  </a:cubicBezTo>
                  <a:cubicBezTo>
                    <a:pt x="620" y="973"/>
                    <a:pt x="620" y="972"/>
                    <a:pt x="620" y="972"/>
                  </a:cubicBezTo>
                  <a:cubicBezTo>
                    <a:pt x="620" y="971"/>
                    <a:pt x="621" y="970"/>
                    <a:pt x="621" y="969"/>
                  </a:cubicBezTo>
                  <a:cubicBezTo>
                    <a:pt x="621" y="969"/>
                    <a:pt x="622" y="968"/>
                    <a:pt x="622" y="968"/>
                  </a:cubicBezTo>
                  <a:cubicBezTo>
                    <a:pt x="623" y="968"/>
                    <a:pt x="623" y="967"/>
                    <a:pt x="623" y="967"/>
                  </a:cubicBezTo>
                  <a:cubicBezTo>
                    <a:pt x="623" y="967"/>
                    <a:pt x="623" y="967"/>
                    <a:pt x="623" y="967"/>
                  </a:cubicBezTo>
                  <a:cubicBezTo>
                    <a:pt x="624" y="967"/>
                    <a:pt x="624" y="966"/>
                    <a:pt x="624" y="966"/>
                  </a:cubicBezTo>
                  <a:cubicBezTo>
                    <a:pt x="625" y="965"/>
                    <a:pt x="631" y="960"/>
                    <a:pt x="631" y="960"/>
                  </a:cubicBezTo>
                  <a:close/>
                  <a:moveTo>
                    <a:pt x="619" y="974"/>
                  </a:moveTo>
                  <a:cubicBezTo>
                    <a:pt x="619" y="975"/>
                    <a:pt x="619" y="975"/>
                    <a:pt x="619" y="976"/>
                  </a:cubicBezTo>
                  <a:cubicBezTo>
                    <a:pt x="619" y="976"/>
                    <a:pt x="619" y="976"/>
                    <a:pt x="619" y="977"/>
                  </a:cubicBezTo>
                  <a:cubicBezTo>
                    <a:pt x="618" y="977"/>
                    <a:pt x="618" y="974"/>
                    <a:pt x="619" y="974"/>
                  </a:cubicBezTo>
                  <a:close/>
                  <a:moveTo>
                    <a:pt x="637" y="912"/>
                  </a:moveTo>
                  <a:cubicBezTo>
                    <a:pt x="637" y="912"/>
                    <a:pt x="637" y="912"/>
                    <a:pt x="637" y="912"/>
                  </a:cubicBezTo>
                  <a:cubicBezTo>
                    <a:pt x="637" y="912"/>
                    <a:pt x="637" y="912"/>
                    <a:pt x="637" y="912"/>
                  </a:cubicBezTo>
                  <a:close/>
                  <a:moveTo>
                    <a:pt x="637" y="912"/>
                  </a:moveTo>
                  <a:cubicBezTo>
                    <a:pt x="638" y="912"/>
                    <a:pt x="637" y="913"/>
                    <a:pt x="637" y="913"/>
                  </a:cubicBezTo>
                  <a:cubicBezTo>
                    <a:pt x="637" y="913"/>
                    <a:pt x="637" y="913"/>
                    <a:pt x="637" y="912"/>
                  </a:cubicBezTo>
                  <a:close/>
                  <a:moveTo>
                    <a:pt x="636" y="914"/>
                  </a:moveTo>
                  <a:cubicBezTo>
                    <a:pt x="635" y="916"/>
                    <a:pt x="636" y="915"/>
                    <a:pt x="637" y="915"/>
                  </a:cubicBezTo>
                  <a:cubicBezTo>
                    <a:pt x="637" y="916"/>
                    <a:pt x="636" y="916"/>
                    <a:pt x="637" y="917"/>
                  </a:cubicBezTo>
                  <a:cubicBezTo>
                    <a:pt x="637" y="917"/>
                    <a:pt x="637" y="917"/>
                    <a:pt x="637" y="917"/>
                  </a:cubicBezTo>
                  <a:cubicBezTo>
                    <a:pt x="637" y="918"/>
                    <a:pt x="637" y="919"/>
                    <a:pt x="637" y="919"/>
                  </a:cubicBezTo>
                  <a:cubicBezTo>
                    <a:pt x="638" y="920"/>
                    <a:pt x="638" y="921"/>
                    <a:pt x="638" y="922"/>
                  </a:cubicBezTo>
                  <a:cubicBezTo>
                    <a:pt x="638" y="922"/>
                    <a:pt x="638" y="922"/>
                    <a:pt x="638" y="922"/>
                  </a:cubicBezTo>
                  <a:cubicBezTo>
                    <a:pt x="638" y="922"/>
                    <a:pt x="638" y="923"/>
                    <a:pt x="638" y="923"/>
                  </a:cubicBezTo>
                  <a:cubicBezTo>
                    <a:pt x="638" y="923"/>
                    <a:pt x="638" y="923"/>
                    <a:pt x="638" y="924"/>
                  </a:cubicBezTo>
                  <a:cubicBezTo>
                    <a:pt x="639" y="924"/>
                    <a:pt x="639" y="923"/>
                    <a:pt x="640" y="923"/>
                  </a:cubicBezTo>
                  <a:cubicBezTo>
                    <a:pt x="640" y="924"/>
                    <a:pt x="640" y="924"/>
                    <a:pt x="640" y="924"/>
                  </a:cubicBezTo>
                  <a:cubicBezTo>
                    <a:pt x="640" y="924"/>
                    <a:pt x="640" y="924"/>
                    <a:pt x="640" y="924"/>
                  </a:cubicBezTo>
                  <a:cubicBezTo>
                    <a:pt x="640" y="924"/>
                    <a:pt x="640" y="924"/>
                    <a:pt x="640" y="924"/>
                  </a:cubicBezTo>
                  <a:cubicBezTo>
                    <a:pt x="640" y="925"/>
                    <a:pt x="640" y="925"/>
                    <a:pt x="641" y="925"/>
                  </a:cubicBezTo>
                  <a:cubicBezTo>
                    <a:pt x="641" y="925"/>
                    <a:pt x="641" y="925"/>
                    <a:pt x="641" y="926"/>
                  </a:cubicBezTo>
                  <a:cubicBezTo>
                    <a:pt x="641" y="926"/>
                    <a:pt x="642" y="927"/>
                    <a:pt x="642" y="926"/>
                  </a:cubicBezTo>
                  <a:cubicBezTo>
                    <a:pt x="643" y="926"/>
                    <a:pt x="642" y="925"/>
                    <a:pt x="642" y="924"/>
                  </a:cubicBezTo>
                  <a:cubicBezTo>
                    <a:pt x="643" y="923"/>
                    <a:pt x="642" y="923"/>
                    <a:pt x="643" y="923"/>
                  </a:cubicBezTo>
                  <a:cubicBezTo>
                    <a:pt x="644" y="923"/>
                    <a:pt x="645" y="925"/>
                    <a:pt x="645" y="925"/>
                  </a:cubicBezTo>
                  <a:cubicBezTo>
                    <a:pt x="644" y="925"/>
                    <a:pt x="643" y="927"/>
                    <a:pt x="643" y="927"/>
                  </a:cubicBezTo>
                  <a:cubicBezTo>
                    <a:pt x="643" y="927"/>
                    <a:pt x="643" y="927"/>
                    <a:pt x="643" y="928"/>
                  </a:cubicBezTo>
                  <a:cubicBezTo>
                    <a:pt x="643" y="928"/>
                    <a:pt x="642" y="928"/>
                    <a:pt x="642" y="928"/>
                  </a:cubicBezTo>
                  <a:cubicBezTo>
                    <a:pt x="642" y="928"/>
                    <a:pt x="643" y="930"/>
                    <a:pt x="643" y="930"/>
                  </a:cubicBezTo>
                  <a:cubicBezTo>
                    <a:pt x="643" y="930"/>
                    <a:pt x="643" y="930"/>
                    <a:pt x="643" y="931"/>
                  </a:cubicBezTo>
                  <a:cubicBezTo>
                    <a:pt x="643" y="931"/>
                    <a:pt x="644" y="930"/>
                    <a:pt x="645" y="930"/>
                  </a:cubicBezTo>
                  <a:cubicBezTo>
                    <a:pt x="645" y="930"/>
                    <a:pt x="645" y="930"/>
                    <a:pt x="645" y="930"/>
                  </a:cubicBezTo>
                  <a:cubicBezTo>
                    <a:pt x="645" y="930"/>
                    <a:pt x="645" y="930"/>
                    <a:pt x="645" y="931"/>
                  </a:cubicBezTo>
                  <a:cubicBezTo>
                    <a:pt x="644" y="931"/>
                    <a:pt x="644" y="931"/>
                    <a:pt x="645" y="931"/>
                  </a:cubicBezTo>
                  <a:cubicBezTo>
                    <a:pt x="645" y="931"/>
                    <a:pt x="646" y="931"/>
                    <a:pt x="646" y="931"/>
                  </a:cubicBezTo>
                  <a:cubicBezTo>
                    <a:pt x="646" y="931"/>
                    <a:pt x="646" y="931"/>
                    <a:pt x="646" y="931"/>
                  </a:cubicBezTo>
                  <a:cubicBezTo>
                    <a:pt x="646" y="931"/>
                    <a:pt x="646" y="931"/>
                    <a:pt x="646" y="931"/>
                  </a:cubicBezTo>
                  <a:cubicBezTo>
                    <a:pt x="646" y="931"/>
                    <a:pt x="646" y="931"/>
                    <a:pt x="646" y="931"/>
                  </a:cubicBezTo>
                  <a:cubicBezTo>
                    <a:pt x="646" y="932"/>
                    <a:pt x="646" y="932"/>
                    <a:pt x="646" y="932"/>
                  </a:cubicBezTo>
                  <a:cubicBezTo>
                    <a:pt x="646" y="932"/>
                    <a:pt x="646" y="932"/>
                    <a:pt x="646" y="932"/>
                  </a:cubicBezTo>
                  <a:cubicBezTo>
                    <a:pt x="646" y="932"/>
                    <a:pt x="646" y="932"/>
                    <a:pt x="646" y="932"/>
                  </a:cubicBezTo>
                  <a:cubicBezTo>
                    <a:pt x="647" y="932"/>
                    <a:pt x="647" y="932"/>
                    <a:pt x="647" y="932"/>
                  </a:cubicBezTo>
                  <a:cubicBezTo>
                    <a:pt x="647" y="933"/>
                    <a:pt x="650" y="929"/>
                    <a:pt x="651" y="929"/>
                  </a:cubicBezTo>
                  <a:cubicBezTo>
                    <a:pt x="651" y="929"/>
                    <a:pt x="652" y="930"/>
                    <a:pt x="652" y="930"/>
                  </a:cubicBezTo>
                  <a:cubicBezTo>
                    <a:pt x="653" y="931"/>
                    <a:pt x="655" y="932"/>
                    <a:pt x="656" y="932"/>
                  </a:cubicBezTo>
                  <a:cubicBezTo>
                    <a:pt x="656" y="932"/>
                    <a:pt x="656" y="932"/>
                    <a:pt x="656" y="932"/>
                  </a:cubicBezTo>
                  <a:cubicBezTo>
                    <a:pt x="656" y="933"/>
                    <a:pt x="656" y="933"/>
                    <a:pt x="656" y="933"/>
                  </a:cubicBezTo>
                  <a:cubicBezTo>
                    <a:pt x="656" y="933"/>
                    <a:pt x="656" y="933"/>
                    <a:pt x="657" y="933"/>
                  </a:cubicBezTo>
                  <a:cubicBezTo>
                    <a:pt x="657" y="933"/>
                    <a:pt x="657" y="933"/>
                    <a:pt x="657" y="933"/>
                  </a:cubicBezTo>
                  <a:cubicBezTo>
                    <a:pt x="657" y="934"/>
                    <a:pt x="657" y="934"/>
                    <a:pt x="657" y="934"/>
                  </a:cubicBezTo>
                  <a:cubicBezTo>
                    <a:pt x="657" y="936"/>
                    <a:pt x="658" y="934"/>
                    <a:pt x="658" y="934"/>
                  </a:cubicBezTo>
                  <a:cubicBezTo>
                    <a:pt x="658" y="934"/>
                    <a:pt x="658" y="934"/>
                    <a:pt x="658" y="934"/>
                  </a:cubicBezTo>
                  <a:cubicBezTo>
                    <a:pt x="658" y="933"/>
                    <a:pt x="658" y="933"/>
                    <a:pt x="657" y="933"/>
                  </a:cubicBezTo>
                  <a:cubicBezTo>
                    <a:pt x="657" y="933"/>
                    <a:pt x="657" y="932"/>
                    <a:pt x="657" y="932"/>
                  </a:cubicBezTo>
                  <a:cubicBezTo>
                    <a:pt x="657" y="932"/>
                    <a:pt x="657" y="932"/>
                    <a:pt x="657" y="932"/>
                  </a:cubicBezTo>
                  <a:cubicBezTo>
                    <a:pt x="657" y="932"/>
                    <a:pt x="657" y="932"/>
                    <a:pt x="657" y="932"/>
                  </a:cubicBezTo>
                  <a:cubicBezTo>
                    <a:pt x="657" y="932"/>
                    <a:pt x="657" y="931"/>
                    <a:pt x="656" y="931"/>
                  </a:cubicBezTo>
                  <a:cubicBezTo>
                    <a:pt x="656" y="930"/>
                    <a:pt x="656" y="930"/>
                    <a:pt x="656" y="929"/>
                  </a:cubicBezTo>
                  <a:cubicBezTo>
                    <a:pt x="656" y="929"/>
                    <a:pt x="656" y="929"/>
                    <a:pt x="657" y="929"/>
                  </a:cubicBezTo>
                  <a:cubicBezTo>
                    <a:pt x="657" y="929"/>
                    <a:pt x="657" y="929"/>
                    <a:pt x="657" y="929"/>
                  </a:cubicBezTo>
                  <a:cubicBezTo>
                    <a:pt x="658" y="931"/>
                    <a:pt x="660" y="932"/>
                    <a:pt x="662" y="934"/>
                  </a:cubicBezTo>
                  <a:cubicBezTo>
                    <a:pt x="663" y="935"/>
                    <a:pt x="664" y="936"/>
                    <a:pt x="666" y="937"/>
                  </a:cubicBezTo>
                  <a:cubicBezTo>
                    <a:pt x="666" y="937"/>
                    <a:pt x="666" y="937"/>
                    <a:pt x="666" y="937"/>
                  </a:cubicBezTo>
                  <a:cubicBezTo>
                    <a:pt x="666" y="936"/>
                    <a:pt x="666" y="936"/>
                    <a:pt x="666" y="936"/>
                  </a:cubicBezTo>
                  <a:cubicBezTo>
                    <a:pt x="667" y="936"/>
                    <a:pt x="667" y="936"/>
                    <a:pt x="667" y="936"/>
                  </a:cubicBezTo>
                  <a:cubicBezTo>
                    <a:pt x="667" y="936"/>
                    <a:pt x="667" y="936"/>
                    <a:pt x="667" y="936"/>
                  </a:cubicBezTo>
                  <a:cubicBezTo>
                    <a:pt x="667" y="936"/>
                    <a:pt x="667" y="936"/>
                    <a:pt x="668" y="936"/>
                  </a:cubicBezTo>
                  <a:cubicBezTo>
                    <a:pt x="668" y="936"/>
                    <a:pt x="668" y="936"/>
                    <a:pt x="668" y="936"/>
                  </a:cubicBezTo>
                  <a:cubicBezTo>
                    <a:pt x="667" y="936"/>
                    <a:pt x="667" y="936"/>
                    <a:pt x="667" y="936"/>
                  </a:cubicBezTo>
                  <a:cubicBezTo>
                    <a:pt x="667" y="936"/>
                    <a:pt x="666" y="936"/>
                    <a:pt x="666" y="937"/>
                  </a:cubicBezTo>
                  <a:cubicBezTo>
                    <a:pt x="666" y="937"/>
                    <a:pt x="666" y="937"/>
                    <a:pt x="666" y="937"/>
                  </a:cubicBezTo>
                  <a:cubicBezTo>
                    <a:pt x="667" y="937"/>
                    <a:pt x="667" y="938"/>
                    <a:pt x="667" y="938"/>
                  </a:cubicBezTo>
                  <a:cubicBezTo>
                    <a:pt x="667" y="938"/>
                    <a:pt x="667" y="939"/>
                    <a:pt x="668" y="939"/>
                  </a:cubicBezTo>
                  <a:cubicBezTo>
                    <a:pt x="668" y="939"/>
                    <a:pt x="668" y="939"/>
                    <a:pt x="668" y="939"/>
                  </a:cubicBezTo>
                  <a:cubicBezTo>
                    <a:pt x="669" y="938"/>
                    <a:pt x="669" y="938"/>
                    <a:pt x="669" y="937"/>
                  </a:cubicBezTo>
                  <a:cubicBezTo>
                    <a:pt x="669" y="937"/>
                    <a:pt x="669" y="936"/>
                    <a:pt x="669" y="936"/>
                  </a:cubicBezTo>
                  <a:cubicBezTo>
                    <a:pt x="670" y="935"/>
                    <a:pt x="667" y="934"/>
                    <a:pt x="666" y="935"/>
                  </a:cubicBezTo>
                  <a:cubicBezTo>
                    <a:pt x="666" y="935"/>
                    <a:pt x="666" y="935"/>
                    <a:pt x="666" y="935"/>
                  </a:cubicBezTo>
                  <a:cubicBezTo>
                    <a:pt x="666" y="935"/>
                    <a:pt x="666" y="935"/>
                    <a:pt x="666" y="935"/>
                  </a:cubicBezTo>
                  <a:cubicBezTo>
                    <a:pt x="666" y="935"/>
                    <a:pt x="666" y="934"/>
                    <a:pt x="666" y="934"/>
                  </a:cubicBezTo>
                  <a:cubicBezTo>
                    <a:pt x="666" y="934"/>
                    <a:pt x="667" y="933"/>
                    <a:pt x="667" y="933"/>
                  </a:cubicBezTo>
                  <a:cubicBezTo>
                    <a:pt x="667" y="933"/>
                    <a:pt x="666" y="933"/>
                    <a:pt x="666" y="933"/>
                  </a:cubicBezTo>
                  <a:cubicBezTo>
                    <a:pt x="666" y="933"/>
                    <a:pt x="666" y="933"/>
                    <a:pt x="666" y="933"/>
                  </a:cubicBezTo>
                  <a:cubicBezTo>
                    <a:pt x="665" y="933"/>
                    <a:pt x="663" y="931"/>
                    <a:pt x="664" y="930"/>
                  </a:cubicBezTo>
                  <a:cubicBezTo>
                    <a:pt x="665" y="930"/>
                    <a:pt x="665" y="930"/>
                    <a:pt x="665" y="930"/>
                  </a:cubicBezTo>
                  <a:cubicBezTo>
                    <a:pt x="666" y="930"/>
                    <a:pt x="666" y="930"/>
                    <a:pt x="667" y="930"/>
                  </a:cubicBezTo>
                  <a:cubicBezTo>
                    <a:pt x="667" y="930"/>
                    <a:pt x="666" y="929"/>
                    <a:pt x="666" y="929"/>
                  </a:cubicBezTo>
                  <a:cubicBezTo>
                    <a:pt x="665" y="929"/>
                    <a:pt x="661" y="928"/>
                    <a:pt x="661" y="928"/>
                  </a:cubicBezTo>
                  <a:cubicBezTo>
                    <a:pt x="661" y="928"/>
                    <a:pt x="662" y="929"/>
                    <a:pt x="662" y="929"/>
                  </a:cubicBezTo>
                  <a:cubicBezTo>
                    <a:pt x="662" y="929"/>
                    <a:pt x="662" y="929"/>
                    <a:pt x="662" y="929"/>
                  </a:cubicBezTo>
                  <a:cubicBezTo>
                    <a:pt x="662" y="930"/>
                    <a:pt x="662" y="930"/>
                    <a:pt x="662" y="930"/>
                  </a:cubicBezTo>
                  <a:cubicBezTo>
                    <a:pt x="659" y="930"/>
                    <a:pt x="661" y="929"/>
                    <a:pt x="660" y="928"/>
                  </a:cubicBezTo>
                  <a:cubicBezTo>
                    <a:pt x="660" y="928"/>
                    <a:pt x="657" y="926"/>
                    <a:pt x="657" y="926"/>
                  </a:cubicBezTo>
                  <a:cubicBezTo>
                    <a:pt x="657" y="926"/>
                    <a:pt x="657" y="926"/>
                    <a:pt x="657" y="926"/>
                  </a:cubicBezTo>
                  <a:cubicBezTo>
                    <a:pt x="657" y="926"/>
                    <a:pt x="657" y="926"/>
                    <a:pt x="657" y="926"/>
                  </a:cubicBezTo>
                  <a:cubicBezTo>
                    <a:pt x="654" y="926"/>
                    <a:pt x="656" y="928"/>
                    <a:pt x="655" y="929"/>
                  </a:cubicBezTo>
                  <a:cubicBezTo>
                    <a:pt x="654" y="929"/>
                    <a:pt x="654" y="929"/>
                    <a:pt x="654" y="929"/>
                  </a:cubicBezTo>
                  <a:cubicBezTo>
                    <a:pt x="654" y="929"/>
                    <a:pt x="654" y="929"/>
                    <a:pt x="654" y="929"/>
                  </a:cubicBezTo>
                  <a:cubicBezTo>
                    <a:pt x="652" y="929"/>
                    <a:pt x="652" y="929"/>
                    <a:pt x="651" y="927"/>
                  </a:cubicBezTo>
                  <a:cubicBezTo>
                    <a:pt x="651" y="926"/>
                    <a:pt x="649" y="924"/>
                    <a:pt x="650" y="924"/>
                  </a:cubicBezTo>
                  <a:cubicBezTo>
                    <a:pt x="650" y="924"/>
                    <a:pt x="649" y="921"/>
                    <a:pt x="648" y="920"/>
                  </a:cubicBezTo>
                  <a:cubicBezTo>
                    <a:pt x="648" y="920"/>
                    <a:pt x="647" y="920"/>
                    <a:pt x="648" y="919"/>
                  </a:cubicBezTo>
                  <a:cubicBezTo>
                    <a:pt x="649" y="919"/>
                    <a:pt x="649" y="915"/>
                    <a:pt x="649" y="915"/>
                  </a:cubicBezTo>
                  <a:cubicBezTo>
                    <a:pt x="649" y="914"/>
                    <a:pt x="650" y="914"/>
                    <a:pt x="650" y="914"/>
                  </a:cubicBezTo>
                  <a:cubicBezTo>
                    <a:pt x="650" y="913"/>
                    <a:pt x="652" y="913"/>
                    <a:pt x="652" y="912"/>
                  </a:cubicBezTo>
                  <a:cubicBezTo>
                    <a:pt x="652" y="912"/>
                    <a:pt x="651" y="912"/>
                    <a:pt x="651" y="913"/>
                  </a:cubicBezTo>
                  <a:cubicBezTo>
                    <a:pt x="651" y="912"/>
                    <a:pt x="655" y="911"/>
                    <a:pt x="653" y="911"/>
                  </a:cubicBezTo>
                  <a:cubicBezTo>
                    <a:pt x="653" y="911"/>
                    <a:pt x="653" y="910"/>
                    <a:pt x="653" y="910"/>
                  </a:cubicBezTo>
                  <a:cubicBezTo>
                    <a:pt x="653" y="910"/>
                    <a:pt x="653" y="910"/>
                    <a:pt x="653" y="910"/>
                  </a:cubicBezTo>
                  <a:cubicBezTo>
                    <a:pt x="653" y="910"/>
                    <a:pt x="653" y="910"/>
                    <a:pt x="653" y="910"/>
                  </a:cubicBezTo>
                  <a:cubicBezTo>
                    <a:pt x="654" y="910"/>
                    <a:pt x="654" y="909"/>
                    <a:pt x="654" y="908"/>
                  </a:cubicBezTo>
                  <a:cubicBezTo>
                    <a:pt x="655" y="908"/>
                    <a:pt x="654" y="908"/>
                    <a:pt x="655" y="908"/>
                  </a:cubicBezTo>
                  <a:cubicBezTo>
                    <a:pt x="655" y="907"/>
                    <a:pt x="654" y="906"/>
                    <a:pt x="654" y="905"/>
                  </a:cubicBezTo>
                  <a:cubicBezTo>
                    <a:pt x="654" y="904"/>
                    <a:pt x="654" y="904"/>
                    <a:pt x="654" y="904"/>
                  </a:cubicBezTo>
                  <a:cubicBezTo>
                    <a:pt x="653" y="903"/>
                    <a:pt x="652" y="902"/>
                    <a:pt x="652" y="901"/>
                  </a:cubicBezTo>
                  <a:cubicBezTo>
                    <a:pt x="652" y="899"/>
                    <a:pt x="654" y="897"/>
                    <a:pt x="653" y="896"/>
                  </a:cubicBezTo>
                  <a:cubicBezTo>
                    <a:pt x="653" y="896"/>
                    <a:pt x="653" y="896"/>
                    <a:pt x="652" y="895"/>
                  </a:cubicBezTo>
                  <a:cubicBezTo>
                    <a:pt x="652" y="896"/>
                    <a:pt x="652" y="895"/>
                    <a:pt x="652" y="895"/>
                  </a:cubicBezTo>
                  <a:cubicBezTo>
                    <a:pt x="652" y="895"/>
                    <a:pt x="651" y="897"/>
                    <a:pt x="651" y="897"/>
                  </a:cubicBezTo>
                  <a:cubicBezTo>
                    <a:pt x="651" y="897"/>
                    <a:pt x="651" y="897"/>
                    <a:pt x="651" y="897"/>
                  </a:cubicBezTo>
                  <a:cubicBezTo>
                    <a:pt x="651" y="897"/>
                    <a:pt x="650" y="897"/>
                    <a:pt x="650" y="897"/>
                  </a:cubicBezTo>
                  <a:cubicBezTo>
                    <a:pt x="650" y="897"/>
                    <a:pt x="650" y="897"/>
                    <a:pt x="650" y="897"/>
                  </a:cubicBezTo>
                  <a:cubicBezTo>
                    <a:pt x="650" y="897"/>
                    <a:pt x="649" y="897"/>
                    <a:pt x="648" y="897"/>
                  </a:cubicBezTo>
                  <a:cubicBezTo>
                    <a:pt x="648" y="897"/>
                    <a:pt x="648" y="897"/>
                    <a:pt x="648" y="897"/>
                  </a:cubicBezTo>
                  <a:cubicBezTo>
                    <a:pt x="647" y="896"/>
                    <a:pt x="646" y="895"/>
                    <a:pt x="644" y="895"/>
                  </a:cubicBezTo>
                  <a:cubicBezTo>
                    <a:pt x="645" y="895"/>
                    <a:pt x="642" y="895"/>
                    <a:pt x="642" y="895"/>
                  </a:cubicBezTo>
                  <a:cubicBezTo>
                    <a:pt x="642" y="895"/>
                    <a:pt x="642" y="896"/>
                    <a:pt x="642" y="896"/>
                  </a:cubicBezTo>
                  <a:cubicBezTo>
                    <a:pt x="642" y="896"/>
                    <a:pt x="641" y="896"/>
                    <a:pt x="641" y="896"/>
                  </a:cubicBezTo>
                  <a:cubicBezTo>
                    <a:pt x="641" y="896"/>
                    <a:pt x="641" y="896"/>
                    <a:pt x="641" y="896"/>
                  </a:cubicBezTo>
                  <a:cubicBezTo>
                    <a:pt x="640" y="897"/>
                    <a:pt x="641" y="898"/>
                    <a:pt x="640" y="899"/>
                  </a:cubicBezTo>
                  <a:cubicBezTo>
                    <a:pt x="640" y="900"/>
                    <a:pt x="640" y="901"/>
                    <a:pt x="640" y="902"/>
                  </a:cubicBezTo>
                  <a:cubicBezTo>
                    <a:pt x="640" y="902"/>
                    <a:pt x="639" y="903"/>
                    <a:pt x="639" y="903"/>
                  </a:cubicBezTo>
                  <a:cubicBezTo>
                    <a:pt x="640" y="903"/>
                    <a:pt x="640" y="904"/>
                    <a:pt x="640" y="904"/>
                  </a:cubicBezTo>
                  <a:cubicBezTo>
                    <a:pt x="640" y="904"/>
                    <a:pt x="640" y="904"/>
                    <a:pt x="640" y="904"/>
                  </a:cubicBezTo>
                  <a:cubicBezTo>
                    <a:pt x="641" y="905"/>
                    <a:pt x="640" y="907"/>
                    <a:pt x="640" y="908"/>
                  </a:cubicBezTo>
                  <a:cubicBezTo>
                    <a:pt x="640" y="908"/>
                    <a:pt x="639" y="909"/>
                    <a:pt x="640" y="909"/>
                  </a:cubicBezTo>
                  <a:cubicBezTo>
                    <a:pt x="640" y="909"/>
                    <a:pt x="640" y="909"/>
                    <a:pt x="640" y="909"/>
                  </a:cubicBezTo>
                  <a:cubicBezTo>
                    <a:pt x="639" y="911"/>
                    <a:pt x="641" y="912"/>
                    <a:pt x="640" y="914"/>
                  </a:cubicBezTo>
                  <a:cubicBezTo>
                    <a:pt x="640" y="914"/>
                    <a:pt x="639" y="915"/>
                    <a:pt x="638" y="914"/>
                  </a:cubicBezTo>
                  <a:cubicBezTo>
                    <a:pt x="638" y="914"/>
                    <a:pt x="636" y="911"/>
                    <a:pt x="636" y="913"/>
                  </a:cubicBezTo>
                  <a:cubicBezTo>
                    <a:pt x="636" y="913"/>
                    <a:pt x="636" y="914"/>
                    <a:pt x="636" y="914"/>
                  </a:cubicBezTo>
                  <a:cubicBezTo>
                    <a:pt x="635" y="916"/>
                    <a:pt x="636" y="914"/>
                    <a:pt x="636" y="914"/>
                  </a:cubicBezTo>
                  <a:close/>
                  <a:moveTo>
                    <a:pt x="645" y="920"/>
                  </a:moveTo>
                  <a:cubicBezTo>
                    <a:pt x="645" y="920"/>
                    <a:pt x="645" y="920"/>
                    <a:pt x="645" y="920"/>
                  </a:cubicBezTo>
                  <a:cubicBezTo>
                    <a:pt x="645" y="920"/>
                    <a:pt x="645" y="920"/>
                    <a:pt x="645" y="920"/>
                  </a:cubicBezTo>
                  <a:cubicBezTo>
                    <a:pt x="645" y="920"/>
                    <a:pt x="645" y="920"/>
                    <a:pt x="645" y="920"/>
                  </a:cubicBezTo>
                  <a:close/>
                  <a:moveTo>
                    <a:pt x="657" y="981"/>
                  </a:moveTo>
                  <a:cubicBezTo>
                    <a:pt x="657" y="981"/>
                    <a:pt x="657" y="981"/>
                    <a:pt x="658" y="981"/>
                  </a:cubicBezTo>
                  <a:cubicBezTo>
                    <a:pt x="657" y="981"/>
                    <a:pt x="657" y="981"/>
                    <a:pt x="657" y="981"/>
                  </a:cubicBezTo>
                  <a:close/>
                  <a:moveTo>
                    <a:pt x="681" y="958"/>
                  </a:moveTo>
                  <a:cubicBezTo>
                    <a:pt x="681" y="958"/>
                    <a:pt x="681" y="958"/>
                    <a:pt x="681" y="958"/>
                  </a:cubicBezTo>
                  <a:cubicBezTo>
                    <a:pt x="681" y="958"/>
                    <a:pt x="681" y="958"/>
                    <a:pt x="681" y="957"/>
                  </a:cubicBezTo>
                  <a:cubicBezTo>
                    <a:pt x="681" y="957"/>
                    <a:pt x="681" y="957"/>
                    <a:pt x="681" y="957"/>
                  </a:cubicBezTo>
                  <a:cubicBezTo>
                    <a:pt x="680" y="957"/>
                    <a:pt x="680" y="957"/>
                    <a:pt x="680" y="956"/>
                  </a:cubicBezTo>
                  <a:cubicBezTo>
                    <a:pt x="680" y="956"/>
                    <a:pt x="679" y="955"/>
                    <a:pt x="679" y="955"/>
                  </a:cubicBezTo>
                  <a:cubicBezTo>
                    <a:pt x="680" y="955"/>
                    <a:pt x="682" y="958"/>
                    <a:pt x="681" y="958"/>
                  </a:cubicBezTo>
                  <a:close/>
                  <a:moveTo>
                    <a:pt x="680" y="958"/>
                  </a:moveTo>
                  <a:cubicBezTo>
                    <a:pt x="680" y="958"/>
                    <a:pt x="680" y="958"/>
                    <a:pt x="680" y="958"/>
                  </a:cubicBezTo>
                  <a:cubicBezTo>
                    <a:pt x="680" y="958"/>
                    <a:pt x="680" y="958"/>
                    <a:pt x="680" y="958"/>
                  </a:cubicBezTo>
                  <a:close/>
                  <a:moveTo>
                    <a:pt x="681" y="958"/>
                  </a:moveTo>
                  <a:cubicBezTo>
                    <a:pt x="681" y="958"/>
                    <a:pt x="681" y="958"/>
                    <a:pt x="681" y="958"/>
                  </a:cubicBezTo>
                  <a:cubicBezTo>
                    <a:pt x="681" y="958"/>
                    <a:pt x="681" y="958"/>
                    <a:pt x="681" y="958"/>
                  </a:cubicBezTo>
                  <a:cubicBezTo>
                    <a:pt x="681" y="958"/>
                    <a:pt x="681" y="958"/>
                    <a:pt x="681" y="958"/>
                  </a:cubicBezTo>
                  <a:close/>
                  <a:moveTo>
                    <a:pt x="657" y="983"/>
                  </a:moveTo>
                  <a:cubicBezTo>
                    <a:pt x="659" y="985"/>
                    <a:pt x="655" y="985"/>
                    <a:pt x="654" y="984"/>
                  </a:cubicBezTo>
                  <a:cubicBezTo>
                    <a:pt x="654" y="984"/>
                    <a:pt x="655" y="983"/>
                    <a:pt x="656" y="983"/>
                  </a:cubicBezTo>
                  <a:cubicBezTo>
                    <a:pt x="656" y="983"/>
                    <a:pt x="656" y="983"/>
                    <a:pt x="657" y="983"/>
                  </a:cubicBezTo>
                  <a:close/>
                  <a:moveTo>
                    <a:pt x="678" y="957"/>
                  </a:moveTo>
                  <a:cubicBezTo>
                    <a:pt x="677" y="957"/>
                    <a:pt x="676" y="954"/>
                    <a:pt x="676" y="955"/>
                  </a:cubicBezTo>
                  <a:cubicBezTo>
                    <a:pt x="678" y="957"/>
                    <a:pt x="675" y="958"/>
                    <a:pt x="674" y="955"/>
                  </a:cubicBezTo>
                  <a:cubicBezTo>
                    <a:pt x="674" y="954"/>
                    <a:pt x="675" y="952"/>
                    <a:pt x="674" y="951"/>
                  </a:cubicBezTo>
                  <a:cubicBezTo>
                    <a:pt x="674" y="951"/>
                    <a:pt x="674" y="951"/>
                    <a:pt x="674" y="951"/>
                  </a:cubicBezTo>
                  <a:cubicBezTo>
                    <a:pt x="673" y="950"/>
                    <a:pt x="673" y="950"/>
                    <a:pt x="672" y="950"/>
                  </a:cubicBezTo>
                  <a:cubicBezTo>
                    <a:pt x="672" y="950"/>
                    <a:pt x="672" y="951"/>
                    <a:pt x="672" y="951"/>
                  </a:cubicBezTo>
                  <a:cubicBezTo>
                    <a:pt x="672" y="951"/>
                    <a:pt x="672" y="951"/>
                    <a:pt x="671" y="951"/>
                  </a:cubicBezTo>
                  <a:cubicBezTo>
                    <a:pt x="671" y="950"/>
                    <a:pt x="671" y="950"/>
                    <a:pt x="671" y="950"/>
                  </a:cubicBezTo>
                  <a:cubicBezTo>
                    <a:pt x="671" y="950"/>
                    <a:pt x="671" y="946"/>
                    <a:pt x="671" y="946"/>
                  </a:cubicBezTo>
                  <a:cubicBezTo>
                    <a:pt x="671" y="946"/>
                    <a:pt x="672" y="947"/>
                    <a:pt x="672" y="947"/>
                  </a:cubicBezTo>
                  <a:cubicBezTo>
                    <a:pt x="672" y="947"/>
                    <a:pt x="672" y="947"/>
                    <a:pt x="672" y="948"/>
                  </a:cubicBezTo>
                  <a:cubicBezTo>
                    <a:pt x="673" y="948"/>
                    <a:pt x="673" y="948"/>
                    <a:pt x="673" y="948"/>
                  </a:cubicBezTo>
                  <a:cubicBezTo>
                    <a:pt x="673" y="948"/>
                    <a:pt x="674" y="947"/>
                    <a:pt x="674" y="947"/>
                  </a:cubicBezTo>
                  <a:cubicBezTo>
                    <a:pt x="674" y="947"/>
                    <a:pt x="674" y="947"/>
                    <a:pt x="675" y="947"/>
                  </a:cubicBezTo>
                  <a:cubicBezTo>
                    <a:pt x="677" y="947"/>
                    <a:pt x="676" y="951"/>
                    <a:pt x="676" y="952"/>
                  </a:cubicBezTo>
                  <a:cubicBezTo>
                    <a:pt x="677" y="952"/>
                    <a:pt x="678" y="955"/>
                    <a:pt x="678" y="955"/>
                  </a:cubicBezTo>
                  <a:cubicBezTo>
                    <a:pt x="678" y="955"/>
                    <a:pt x="677" y="955"/>
                    <a:pt x="677" y="955"/>
                  </a:cubicBezTo>
                  <a:cubicBezTo>
                    <a:pt x="677" y="956"/>
                    <a:pt x="677" y="956"/>
                    <a:pt x="677" y="956"/>
                  </a:cubicBezTo>
                  <a:cubicBezTo>
                    <a:pt x="677" y="956"/>
                    <a:pt x="679" y="958"/>
                    <a:pt x="678" y="958"/>
                  </a:cubicBezTo>
                  <a:cubicBezTo>
                    <a:pt x="678" y="958"/>
                    <a:pt x="677" y="958"/>
                    <a:pt x="678" y="957"/>
                  </a:cubicBezTo>
                  <a:close/>
                  <a:moveTo>
                    <a:pt x="682" y="950"/>
                  </a:moveTo>
                  <a:cubicBezTo>
                    <a:pt x="681" y="950"/>
                    <a:pt x="681" y="949"/>
                    <a:pt x="681" y="949"/>
                  </a:cubicBezTo>
                  <a:cubicBezTo>
                    <a:pt x="682" y="949"/>
                    <a:pt x="682" y="949"/>
                    <a:pt x="682" y="950"/>
                  </a:cubicBezTo>
                  <a:close/>
                  <a:moveTo>
                    <a:pt x="657" y="961"/>
                  </a:moveTo>
                  <a:cubicBezTo>
                    <a:pt x="657" y="960"/>
                    <a:pt x="657" y="959"/>
                    <a:pt x="658" y="958"/>
                  </a:cubicBezTo>
                  <a:cubicBezTo>
                    <a:pt x="657" y="959"/>
                    <a:pt x="660" y="958"/>
                    <a:pt x="660" y="958"/>
                  </a:cubicBezTo>
                  <a:cubicBezTo>
                    <a:pt x="661" y="957"/>
                    <a:pt x="660" y="957"/>
                    <a:pt x="660" y="957"/>
                  </a:cubicBezTo>
                  <a:cubicBezTo>
                    <a:pt x="660" y="957"/>
                    <a:pt x="660" y="957"/>
                    <a:pt x="660" y="956"/>
                  </a:cubicBezTo>
                  <a:cubicBezTo>
                    <a:pt x="660" y="956"/>
                    <a:pt x="660" y="956"/>
                    <a:pt x="660" y="956"/>
                  </a:cubicBezTo>
                  <a:cubicBezTo>
                    <a:pt x="660" y="955"/>
                    <a:pt x="660" y="954"/>
                    <a:pt x="660" y="954"/>
                  </a:cubicBezTo>
                  <a:cubicBezTo>
                    <a:pt x="660" y="954"/>
                    <a:pt x="660" y="954"/>
                    <a:pt x="661" y="954"/>
                  </a:cubicBezTo>
                  <a:cubicBezTo>
                    <a:pt x="661" y="953"/>
                    <a:pt x="661" y="953"/>
                    <a:pt x="661" y="952"/>
                  </a:cubicBezTo>
                  <a:cubicBezTo>
                    <a:pt x="661" y="952"/>
                    <a:pt x="661" y="952"/>
                    <a:pt x="661" y="952"/>
                  </a:cubicBezTo>
                  <a:cubicBezTo>
                    <a:pt x="662" y="952"/>
                    <a:pt x="662" y="951"/>
                    <a:pt x="662" y="951"/>
                  </a:cubicBezTo>
                  <a:cubicBezTo>
                    <a:pt x="663" y="951"/>
                    <a:pt x="663" y="951"/>
                    <a:pt x="663" y="951"/>
                  </a:cubicBezTo>
                  <a:cubicBezTo>
                    <a:pt x="663" y="951"/>
                    <a:pt x="663" y="951"/>
                    <a:pt x="663" y="951"/>
                  </a:cubicBezTo>
                  <a:cubicBezTo>
                    <a:pt x="663" y="951"/>
                    <a:pt x="663" y="951"/>
                    <a:pt x="664" y="951"/>
                  </a:cubicBezTo>
                  <a:cubicBezTo>
                    <a:pt x="664" y="951"/>
                    <a:pt x="664" y="951"/>
                    <a:pt x="664" y="951"/>
                  </a:cubicBezTo>
                  <a:cubicBezTo>
                    <a:pt x="665" y="951"/>
                    <a:pt x="665" y="951"/>
                    <a:pt x="665" y="951"/>
                  </a:cubicBezTo>
                  <a:cubicBezTo>
                    <a:pt x="665" y="952"/>
                    <a:pt x="666" y="953"/>
                    <a:pt x="665" y="954"/>
                  </a:cubicBezTo>
                  <a:cubicBezTo>
                    <a:pt x="665" y="954"/>
                    <a:pt x="665" y="954"/>
                    <a:pt x="665" y="954"/>
                  </a:cubicBezTo>
                  <a:cubicBezTo>
                    <a:pt x="664" y="955"/>
                    <a:pt x="664" y="955"/>
                    <a:pt x="664" y="955"/>
                  </a:cubicBezTo>
                  <a:cubicBezTo>
                    <a:pt x="664" y="956"/>
                    <a:pt x="664" y="957"/>
                    <a:pt x="664" y="958"/>
                  </a:cubicBezTo>
                  <a:cubicBezTo>
                    <a:pt x="664" y="957"/>
                    <a:pt x="663" y="959"/>
                    <a:pt x="663" y="960"/>
                  </a:cubicBezTo>
                  <a:cubicBezTo>
                    <a:pt x="663" y="962"/>
                    <a:pt x="665" y="963"/>
                    <a:pt x="664" y="964"/>
                  </a:cubicBezTo>
                  <a:cubicBezTo>
                    <a:pt x="663" y="967"/>
                    <a:pt x="657" y="962"/>
                    <a:pt x="657" y="961"/>
                  </a:cubicBezTo>
                  <a:close/>
                  <a:moveTo>
                    <a:pt x="675" y="963"/>
                  </a:moveTo>
                  <a:cubicBezTo>
                    <a:pt x="676" y="965"/>
                    <a:pt x="674" y="964"/>
                    <a:pt x="674" y="963"/>
                  </a:cubicBezTo>
                  <a:cubicBezTo>
                    <a:pt x="674" y="963"/>
                    <a:pt x="674" y="963"/>
                    <a:pt x="675" y="963"/>
                  </a:cubicBezTo>
                  <a:close/>
                  <a:moveTo>
                    <a:pt x="667" y="964"/>
                  </a:moveTo>
                  <a:cubicBezTo>
                    <a:pt x="667" y="964"/>
                    <a:pt x="666" y="965"/>
                    <a:pt x="666" y="965"/>
                  </a:cubicBezTo>
                  <a:cubicBezTo>
                    <a:pt x="665" y="964"/>
                    <a:pt x="665" y="964"/>
                    <a:pt x="666" y="964"/>
                  </a:cubicBezTo>
                  <a:cubicBezTo>
                    <a:pt x="666" y="963"/>
                    <a:pt x="666" y="963"/>
                    <a:pt x="666" y="963"/>
                  </a:cubicBezTo>
                  <a:cubicBezTo>
                    <a:pt x="666" y="963"/>
                    <a:pt x="667" y="963"/>
                    <a:pt x="667" y="963"/>
                  </a:cubicBezTo>
                  <a:cubicBezTo>
                    <a:pt x="667" y="963"/>
                    <a:pt x="667" y="963"/>
                    <a:pt x="667" y="964"/>
                  </a:cubicBezTo>
                  <a:close/>
                  <a:moveTo>
                    <a:pt x="665" y="928"/>
                  </a:moveTo>
                  <a:cubicBezTo>
                    <a:pt x="665" y="928"/>
                    <a:pt x="664" y="929"/>
                    <a:pt x="664" y="929"/>
                  </a:cubicBezTo>
                  <a:cubicBezTo>
                    <a:pt x="664" y="929"/>
                    <a:pt x="665" y="929"/>
                    <a:pt x="665" y="928"/>
                  </a:cubicBezTo>
                  <a:close/>
                  <a:moveTo>
                    <a:pt x="668" y="930"/>
                  </a:moveTo>
                  <a:cubicBezTo>
                    <a:pt x="668" y="930"/>
                    <a:pt x="668" y="930"/>
                    <a:pt x="668" y="930"/>
                  </a:cubicBezTo>
                  <a:cubicBezTo>
                    <a:pt x="668" y="929"/>
                    <a:pt x="668" y="926"/>
                    <a:pt x="669" y="928"/>
                  </a:cubicBezTo>
                  <a:cubicBezTo>
                    <a:pt x="669" y="928"/>
                    <a:pt x="669" y="928"/>
                    <a:pt x="669" y="928"/>
                  </a:cubicBezTo>
                  <a:cubicBezTo>
                    <a:pt x="669" y="928"/>
                    <a:pt x="669" y="928"/>
                    <a:pt x="670" y="928"/>
                  </a:cubicBezTo>
                  <a:cubicBezTo>
                    <a:pt x="670" y="928"/>
                    <a:pt x="670" y="928"/>
                    <a:pt x="670" y="929"/>
                  </a:cubicBezTo>
                  <a:cubicBezTo>
                    <a:pt x="670" y="929"/>
                    <a:pt x="670" y="929"/>
                    <a:pt x="670" y="929"/>
                  </a:cubicBezTo>
                  <a:cubicBezTo>
                    <a:pt x="670" y="929"/>
                    <a:pt x="670" y="930"/>
                    <a:pt x="670" y="930"/>
                  </a:cubicBezTo>
                  <a:cubicBezTo>
                    <a:pt x="670" y="930"/>
                    <a:pt x="670" y="930"/>
                    <a:pt x="670" y="930"/>
                  </a:cubicBezTo>
                  <a:cubicBezTo>
                    <a:pt x="670" y="931"/>
                    <a:pt x="670" y="931"/>
                    <a:pt x="670" y="931"/>
                  </a:cubicBezTo>
                  <a:cubicBezTo>
                    <a:pt x="670" y="931"/>
                    <a:pt x="670" y="931"/>
                    <a:pt x="669" y="931"/>
                  </a:cubicBezTo>
                  <a:cubicBezTo>
                    <a:pt x="669" y="931"/>
                    <a:pt x="669" y="931"/>
                    <a:pt x="669" y="931"/>
                  </a:cubicBezTo>
                  <a:cubicBezTo>
                    <a:pt x="668" y="931"/>
                    <a:pt x="669" y="932"/>
                    <a:pt x="668" y="931"/>
                  </a:cubicBezTo>
                  <a:cubicBezTo>
                    <a:pt x="668" y="931"/>
                    <a:pt x="667" y="931"/>
                    <a:pt x="667" y="930"/>
                  </a:cubicBezTo>
                  <a:cubicBezTo>
                    <a:pt x="667" y="930"/>
                    <a:pt x="667" y="930"/>
                    <a:pt x="668" y="930"/>
                  </a:cubicBezTo>
                  <a:close/>
                  <a:moveTo>
                    <a:pt x="666" y="928"/>
                  </a:moveTo>
                  <a:cubicBezTo>
                    <a:pt x="666" y="928"/>
                    <a:pt x="666" y="929"/>
                    <a:pt x="666" y="929"/>
                  </a:cubicBezTo>
                  <a:cubicBezTo>
                    <a:pt x="666" y="929"/>
                    <a:pt x="666" y="929"/>
                    <a:pt x="666" y="928"/>
                  </a:cubicBezTo>
                  <a:close/>
                  <a:moveTo>
                    <a:pt x="654" y="923"/>
                  </a:moveTo>
                  <a:cubicBezTo>
                    <a:pt x="653" y="923"/>
                    <a:pt x="653" y="923"/>
                    <a:pt x="653" y="923"/>
                  </a:cubicBezTo>
                  <a:cubicBezTo>
                    <a:pt x="653" y="922"/>
                    <a:pt x="654" y="923"/>
                    <a:pt x="654" y="923"/>
                  </a:cubicBezTo>
                  <a:cubicBezTo>
                    <a:pt x="654" y="923"/>
                    <a:pt x="654" y="923"/>
                    <a:pt x="654" y="923"/>
                  </a:cubicBezTo>
                  <a:close/>
                  <a:moveTo>
                    <a:pt x="681" y="951"/>
                  </a:moveTo>
                  <a:cubicBezTo>
                    <a:pt x="681" y="951"/>
                    <a:pt x="682" y="951"/>
                    <a:pt x="682" y="951"/>
                  </a:cubicBezTo>
                  <a:cubicBezTo>
                    <a:pt x="682" y="951"/>
                    <a:pt x="681" y="951"/>
                    <a:pt x="681" y="951"/>
                  </a:cubicBezTo>
                  <a:cubicBezTo>
                    <a:pt x="681" y="951"/>
                    <a:pt x="681" y="951"/>
                    <a:pt x="681" y="951"/>
                  </a:cubicBezTo>
                  <a:close/>
                  <a:moveTo>
                    <a:pt x="670" y="939"/>
                  </a:moveTo>
                  <a:cubicBezTo>
                    <a:pt x="672" y="939"/>
                    <a:pt x="671" y="939"/>
                    <a:pt x="672" y="939"/>
                  </a:cubicBezTo>
                  <a:cubicBezTo>
                    <a:pt x="672" y="939"/>
                    <a:pt x="674" y="939"/>
                    <a:pt x="674" y="938"/>
                  </a:cubicBezTo>
                  <a:cubicBezTo>
                    <a:pt x="675" y="938"/>
                    <a:pt x="675" y="938"/>
                    <a:pt x="675" y="938"/>
                  </a:cubicBezTo>
                  <a:cubicBezTo>
                    <a:pt x="675" y="938"/>
                    <a:pt x="675" y="938"/>
                    <a:pt x="675" y="938"/>
                  </a:cubicBezTo>
                  <a:cubicBezTo>
                    <a:pt x="676" y="938"/>
                    <a:pt x="676" y="938"/>
                    <a:pt x="676" y="938"/>
                  </a:cubicBezTo>
                  <a:cubicBezTo>
                    <a:pt x="676" y="938"/>
                    <a:pt x="676" y="938"/>
                    <a:pt x="676" y="938"/>
                  </a:cubicBezTo>
                  <a:cubicBezTo>
                    <a:pt x="676" y="938"/>
                    <a:pt x="677" y="939"/>
                    <a:pt x="677" y="939"/>
                  </a:cubicBezTo>
                  <a:cubicBezTo>
                    <a:pt x="677" y="939"/>
                    <a:pt x="677" y="939"/>
                    <a:pt x="677" y="939"/>
                  </a:cubicBezTo>
                  <a:cubicBezTo>
                    <a:pt x="677" y="940"/>
                    <a:pt x="677" y="940"/>
                    <a:pt x="678" y="940"/>
                  </a:cubicBezTo>
                  <a:cubicBezTo>
                    <a:pt x="678" y="940"/>
                    <a:pt x="678" y="940"/>
                    <a:pt x="678" y="940"/>
                  </a:cubicBezTo>
                  <a:cubicBezTo>
                    <a:pt x="679" y="940"/>
                    <a:pt x="679" y="941"/>
                    <a:pt x="679" y="942"/>
                  </a:cubicBezTo>
                  <a:cubicBezTo>
                    <a:pt x="679" y="942"/>
                    <a:pt x="679" y="944"/>
                    <a:pt x="679" y="945"/>
                  </a:cubicBezTo>
                  <a:cubicBezTo>
                    <a:pt x="679" y="945"/>
                    <a:pt x="680" y="946"/>
                    <a:pt x="680" y="947"/>
                  </a:cubicBezTo>
                  <a:cubicBezTo>
                    <a:pt x="680" y="947"/>
                    <a:pt x="680" y="947"/>
                    <a:pt x="680" y="947"/>
                  </a:cubicBezTo>
                  <a:cubicBezTo>
                    <a:pt x="680" y="947"/>
                    <a:pt x="680" y="947"/>
                    <a:pt x="680" y="947"/>
                  </a:cubicBezTo>
                  <a:cubicBezTo>
                    <a:pt x="680" y="948"/>
                    <a:pt x="680" y="948"/>
                    <a:pt x="680" y="948"/>
                  </a:cubicBezTo>
                  <a:cubicBezTo>
                    <a:pt x="680" y="948"/>
                    <a:pt x="680" y="948"/>
                    <a:pt x="680" y="948"/>
                  </a:cubicBezTo>
                  <a:cubicBezTo>
                    <a:pt x="681" y="948"/>
                    <a:pt x="681" y="949"/>
                    <a:pt x="681" y="949"/>
                  </a:cubicBezTo>
                  <a:cubicBezTo>
                    <a:pt x="681" y="949"/>
                    <a:pt x="681" y="949"/>
                    <a:pt x="681" y="949"/>
                  </a:cubicBezTo>
                  <a:cubicBezTo>
                    <a:pt x="680" y="948"/>
                    <a:pt x="679" y="949"/>
                    <a:pt x="678" y="949"/>
                  </a:cubicBezTo>
                  <a:cubicBezTo>
                    <a:pt x="677" y="949"/>
                    <a:pt x="678" y="949"/>
                    <a:pt x="677" y="948"/>
                  </a:cubicBezTo>
                  <a:cubicBezTo>
                    <a:pt x="676" y="948"/>
                    <a:pt x="674" y="946"/>
                    <a:pt x="675" y="945"/>
                  </a:cubicBezTo>
                  <a:cubicBezTo>
                    <a:pt x="675" y="945"/>
                    <a:pt x="676" y="945"/>
                    <a:pt x="676" y="944"/>
                  </a:cubicBezTo>
                  <a:cubicBezTo>
                    <a:pt x="674" y="945"/>
                    <a:pt x="674" y="943"/>
                    <a:pt x="673" y="943"/>
                  </a:cubicBezTo>
                  <a:cubicBezTo>
                    <a:pt x="673" y="942"/>
                    <a:pt x="672" y="942"/>
                    <a:pt x="672" y="942"/>
                  </a:cubicBezTo>
                  <a:cubicBezTo>
                    <a:pt x="671" y="941"/>
                    <a:pt x="671" y="939"/>
                    <a:pt x="670" y="939"/>
                  </a:cubicBezTo>
                  <a:close/>
                  <a:moveTo>
                    <a:pt x="675" y="938"/>
                  </a:moveTo>
                  <a:cubicBezTo>
                    <a:pt x="675" y="937"/>
                    <a:pt x="675" y="937"/>
                    <a:pt x="676" y="937"/>
                  </a:cubicBezTo>
                  <a:cubicBezTo>
                    <a:pt x="676" y="938"/>
                    <a:pt x="676" y="938"/>
                    <a:pt x="676" y="938"/>
                  </a:cubicBezTo>
                  <a:cubicBezTo>
                    <a:pt x="675" y="938"/>
                    <a:pt x="675" y="938"/>
                    <a:pt x="675" y="938"/>
                  </a:cubicBezTo>
                  <a:close/>
                  <a:moveTo>
                    <a:pt x="683" y="979"/>
                  </a:moveTo>
                  <a:cubicBezTo>
                    <a:pt x="683" y="979"/>
                    <a:pt x="683" y="979"/>
                    <a:pt x="683" y="978"/>
                  </a:cubicBezTo>
                  <a:cubicBezTo>
                    <a:pt x="683" y="978"/>
                    <a:pt x="683" y="978"/>
                    <a:pt x="683" y="978"/>
                  </a:cubicBezTo>
                  <a:cubicBezTo>
                    <a:pt x="683" y="978"/>
                    <a:pt x="683" y="978"/>
                    <a:pt x="683" y="978"/>
                  </a:cubicBezTo>
                  <a:cubicBezTo>
                    <a:pt x="684" y="978"/>
                    <a:pt x="684" y="978"/>
                    <a:pt x="683" y="978"/>
                  </a:cubicBezTo>
                  <a:cubicBezTo>
                    <a:pt x="683" y="979"/>
                    <a:pt x="683" y="980"/>
                    <a:pt x="683" y="980"/>
                  </a:cubicBezTo>
                  <a:cubicBezTo>
                    <a:pt x="683" y="980"/>
                    <a:pt x="683" y="979"/>
                    <a:pt x="683" y="979"/>
                  </a:cubicBezTo>
                  <a:close/>
                  <a:moveTo>
                    <a:pt x="656" y="940"/>
                  </a:moveTo>
                  <a:cubicBezTo>
                    <a:pt x="656" y="940"/>
                    <a:pt x="656" y="940"/>
                    <a:pt x="657" y="940"/>
                  </a:cubicBezTo>
                  <a:cubicBezTo>
                    <a:pt x="657" y="940"/>
                    <a:pt x="658" y="940"/>
                    <a:pt x="658" y="940"/>
                  </a:cubicBezTo>
                  <a:cubicBezTo>
                    <a:pt x="658" y="940"/>
                    <a:pt x="658" y="940"/>
                    <a:pt x="658" y="940"/>
                  </a:cubicBezTo>
                  <a:cubicBezTo>
                    <a:pt x="658" y="940"/>
                    <a:pt x="658" y="941"/>
                    <a:pt x="658" y="941"/>
                  </a:cubicBezTo>
                  <a:cubicBezTo>
                    <a:pt x="658" y="941"/>
                    <a:pt x="658" y="942"/>
                    <a:pt x="657" y="941"/>
                  </a:cubicBezTo>
                  <a:cubicBezTo>
                    <a:pt x="657" y="941"/>
                    <a:pt x="657" y="941"/>
                    <a:pt x="656" y="940"/>
                  </a:cubicBezTo>
                  <a:close/>
                  <a:moveTo>
                    <a:pt x="665" y="940"/>
                  </a:moveTo>
                  <a:cubicBezTo>
                    <a:pt x="665" y="940"/>
                    <a:pt x="671" y="944"/>
                    <a:pt x="668" y="945"/>
                  </a:cubicBezTo>
                  <a:cubicBezTo>
                    <a:pt x="668" y="945"/>
                    <a:pt x="665" y="942"/>
                    <a:pt x="664" y="942"/>
                  </a:cubicBezTo>
                  <a:cubicBezTo>
                    <a:pt x="664" y="941"/>
                    <a:pt x="662" y="943"/>
                    <a:pt x="662" y="944"/>
                  </a:cubicBezTo>
                  <a:cubicBezTo>
                    <a:pt x="662" y="943"/>
                    <a:pt x="662" y="943"/>
                    <a:pt x="662" y="943"/>
                  </a:cubicBezTo>
                  <a:cubicBezTo>
                    <a:pt x="662" y="943"/>
                    <a:pt x="662" y="942"/>
                    <a:pt x="663" y="942"/>
                  </a:cubicBezTo>
                  <a:cubicBezTo>
                    <a:pt x="663" y="942"/>
                    <a:pt x="663" y="942"/>
                    <a:pt x="663" y="941"/>
                  </a:cubicBezTo>
                  <a:cubicBezTo>
                    <a:pt x="661" y="941"/>
                    <a:pt x="662" y="939"/>
                    <a:pt x="663" y="939"/>
                  </a:cubicBezTo>
                  <a:cubicBezTo>
                    <a:pt x="663" y="939"/>
                    <a:pt x="663" y="940"/>
                    <a:pt x="663" y="940"/>
                  </a:cubicBezTo>
                  <a:cubicBezTo>
                    <a:pt x="663" y="939"/>
                    <a:pt x="663" y="939"/>
                    <a:pt x="664" y="939"/>
                  </a:cubicBezTo>
                  <a:cubicBezTo>
                    <a:pt x="664" y="939"/>
                    <a:pt x="664" y="939"/>
                    <a:pt x="664" y="940"/>
                  </a:cubicBezTo>
                  <a:cubicBezTo>
                    <a:pt x="665" y="940"/>
                    <a:pt x="665" y="940"/>
                    <a:pt x="665" y="940"/>
                  </a:cubicBezTo>
                  <a:close/>
                  <a:moveTo>
                    <a:pt x="665" y="939"/>
                  </a:moveTo>
                  <a:cubicBezTo>
                    <a:pt x="665" y="939"/>
                    <a:pt x="665" y="939"/>
                    <a:pt x="665" y="938"/>
                  </a:cubicBezTo>
                  <a:cubicBezTo>
                    <a:pt x="665" y="938"/>
                    <a:pt x="665" y="938"/>
                    <a:pt x="665" y="938"/>
                  </a:cubicBezTo>
                  <a:cubicBezTo>
                    <a:pt x="666" y="938"/>
                    <a:pt x="666" y="938"/>
                    <a:pt x="666" y="939"/>
                  </a:cubicBezTo>
                  <a:cubicBezTo>
                    <a:pt x="666" y="939"/>
                    <a:pt x="666" y="939"/>
                    <a:pt x="666" y="940"/>
                  </a:cubicBezTo>
                  <a:cubicBezTo>
                    <a:pt x="666" y="940"/>
                    <a:pt x="666" y="940"/>
                    <a:pt x="666" y="940"/>
                  </a:cubicBezTo>
                  <a:cubicBezTo>
                    <a:pt x="666" y="940"/>
                    <a:pt x="666" y="940"/>
                    <a:pt x="666" y="940"/>
                  </a:cubicBezTo>
                  <a:cubicBezTo>
                    <a:pt x="666" y="940"/>
                    <a:pt x="666" y="940"/>
                    <a:pt x="665" y="939"/>
                  </a:cubicBezTo>
                  <a:close/>
                  <a:moveTo>
                    <a:pt x="655" y="939"/>
                  </a:moveTo>
                  <a:cubicBezTo>
                    <a:pt x="656" y="940"/>
                    <a:pt x="656" y="940"/>
                    <a:pt x="656" y="940"/>
                  </a:cubicBezTo>
                  <a:cubicBezTo>
                    <a:pt x="655" y="940"/>
                    <a:pt x="655" y="939"/>
                    <a:pt x="655" y="939"/>
                  </a:cubicBezTo>
                  <a:close/>
                  <a:moveTo>
                    <a:pt x="656" y="954"/>
                  </a:moveTo>
                  <a:cubicBezTo>
                    <a:pt x="655" y="954"/>
                    <a:pt x="655" y="954"/>
                    <a:pt x="655" y="954"/>
                  </a:cubicBezTo>
                  <a:cubicBezTo>
                    <a:pt x="655" y="955"/>
                    <a:pt x="655" y="955"/>
                    <a:pt x="654" y="955"/>
                  </a:cubicBezTo>
                  <a:cubicBezTo>
                    <a:pt x="654" y="956"/>
                    <a:pt x="654" y="956"/>
                    <a:pt x="653" y="955"/>
                  </a:cubicBezTo>
                  <a:cubicBezTo>
                    <a:pt x="653" y="955"/>
                    <a:pt x="653" y="955"/>
                    <a:pt x="653" y="955"/>
                  </a:cubicBezTo>
                  <a:cubicBezTo>
                    <a:pt x="654" y="955"/>
                    <a:pt x="654" y="955"/>
                    <a:pt x="654" y="954"/>
                  </a:cubicBezTo>
                  <a:cubicBezTo>
                    <a:pt x="654" y="954"/>
                    <a:pt x="654" y="954"/>
                    <a:pt x="654" y="953"/>
                  </a:cubicBezTo>
                  <a:cubicBezTo>
                    <a:pt x="654" y="953"/>
                    <a:pt x="653" y="953"/>
                    <a:pt x="653" y="953"/>
                  </a:cubicBezTo>
                  <a:cubicBezTo>
                    <a:pt x="653" y="953"/>
                    <a:pt x="654" y="953"/>
                    <a:pt x="654" y="953"/>
                  </a:cubicBezTo>
                  <a:cubicBezTo>
                    <a:pt x="653" y="952"/>
                    <a:pt x="654" y="952"/>
                    <a:pt x="654" y="952"/>
                  </a:cubicBezTo>
                  <a:cubicBezTo>
                    <a:pt x="654" y="950"/>
                    <a:pt x="653" y="949"/>
                    <a:pt x="654" y="948"/>
                  </a:cubicBezTo>
                  <a:cubicBezTo>
                    <a:pt x="654" y="947"/>
                    <a:pt x="654" y="947"/>
                    <a:pt x="654" y="946"/>
                  </a:cubicBezTo>
                  <a:cubicBezTo>
                    <a:pt x="653" y="946"/>
                    <a:pt x="652" y="946"/>
                    <a:pt x="653" y="945"/>
                  </a:cubicBezTo>
                  <a:cubicBezTo>
                    <a:pt x="652" y="944"/>
                    <a:pt x="653" y="944"/>
                    <a:pt x="653" y="944"/>
                  </a:cubicBezTo>
                  <a:cubicBezTo>
                    <a:pt x="653" y="944"/>
                    <a:pt x="653" y="944"/>
                    <a:pt x="653" y="944"/>
                  </a:cubicBezTo>
                  <a:cubicBezTo>
                    <a:pt x="654" y="943"/>
                    <a:pt x="654" y="945"/>
                    <a:pt x="654" y="945"/>
                  </a:cubicBezTo>
                  <a:cubicBezTo>
                    <a:pt x="654" y="945"/>
                    <a:pt x="655" y="945"/>
                    <a:pt x="655" y="945"/>
                  </a:cubicBezTo>
                  <a:cubicBezTo>
                    <a:pt x="655" y="945"/>
                    <a:pt x="658" y="947"/>
                    <a:pt x="658" y="947"/>
                  </a:cubicBezTo>
                  <a:cubicBezTo>
                    <a:pt x="659" y="947"/>
                    <a:pt x="659" y="946"/>
                    <a:pt x="660" y="946"/>
                  </a:cubicBezTo>
                  <a:cubicBezTo>
                    <a:pt x="660" y="947"/>
                    <a:pt x="660" y="947"/>
                    <a:pt x="660" y="947"/>
                  </a:cubicBezTo>
                  <a:cubicBezTo>
                    <a:pt x="661" y="947"/>
                    <a:pt x="661" y="947"/>
                    <a:pt x="662" y="946"/>
                  </a:cubicBezTo>
                  <a:cubicBezTo>
                    <a:pt x="662" y="947"/>
                    <a:pt x="662" y="948"/>
                    <a:pt x="662" y="949"/>
                  </a:cubicBezTo>
                  <a:cubicBezTo>
                    <a:pt x="662" y="950"/>
                    <a:pt x="661" y="949"/>
                    <a:pt x="661" y="950"/>
                  </a:cubicBezTo>
                  <a:cubicBezTo>
                    <a:pt x="662" y="951"/>
                    <a:pt x="660" y="951"/>
                    <a:pt x="660" y="951"/>
                  </a:cubicBezTo>
                  <a:cubicBezTo>
                    <a:pt x="660" y="951"/>
                    <a:pt x="660" y="951"/>
                    <a:pt x="660" y="951"/>
                  </a:cubicBezTo>
                  <a:cubicBezTo>
                    <a:pt x="660" y="951"/>
                    <a:pt x="660" y="952"/>
                    <a:pt x="660" y="952"/>
                  </a:cubicBezTo>
                  <a:cubicBezTo>
                    <a:pt x="660" y="953"/>
                    <a:pt x="659" y="953"/>
                    <a:pt x="658" y="953"/>
                  </a:cubicBezTo>
                  <a:cubicBezTo>
                    <a:pt x="658" y="953"/>
                    <a:pt x="658" y="953"/>
                    <a:pt x="658" y="953"/>
                  </a:cubicBezTo>
                  <a:cubicBezTo>
                    <a:pt x="658" y="954"/>
                    <a:pt x="657" y="954"/>
                    <a:pt x="656" y="954"/>
                  </a:cubicBezTo>
                  <a:close/>
                  <a:moveTo>
                    <a:pt x="667" y="949"/>
                  </a:moveTo>
                  <a:cubicBezTo>
                    <a:pt x="667" y="949"/>
                    <a:pt x="667" y="949"/>
                    <a:pt x="667" y="949"/>
                  </a:cubicBezTo>
                  <a:cubicBezTo>
                    <a:pt x="666" y="949"/>
                    <a:pt x="666" y="948"/>
                    <a:pt x="667" y="949"/>
                  </a:cubicBezTo>
                  <a:close/>
                  <a:moveTo>
                    <a:pt x="664" y="962"/>
                  </a:moveTo>
                  <a:cubicBezTo>
                    <a:pt x="664" y="962"/>
                    <a:pt x="664" y="961"/>
                    <a:pt x="664" y="960"/>
                  </a:cubicBezTo>
                  <a:cubicBezTo>
                    <a:pt x="664" y="960"/>
                    <a:pt x="665" y="957"/>
                    <a:pt x="665" y="957"/>
                  </a:cubicBezTo>
                  <a:cubicBezTo>
                    <a:pt x="665" y="957"/>
                    <a:pt x="665" y="957"/>
                    <a:pt x="665" y="957"/>
                  </a:cubicBezTo>
                  <a:cubicBezTo>
                    <a:pt x="665" y="957"/>
                    <a:pt x="666" y="953"/>
                    <a:pt x="666" y="953"/>
                  </a:cubicBezTo>
                  <a:cubicBezTo>
                    <a:pt x="667" y="952"/>
                    <a:pt x="668" y="951"/>
                    <a:pt x="668" y="949"/>
                  </a:cubicBezTo>
                  <a:cubicBezTo>
                    <a:pt x="667" y="949"/>
                    <a:pt x="669" y="948"/>
                    <a:pt x="668" y="948"/>
                  </a:cubicBezTo>
                  <a:cubicBezTo>
                    <a:pt x="669" y="949"/>
                    <a:pt x="669" y="955"/>
                    <a:pt x="669" y="955"/>
                  </a:cubicBezTo>
                  <a:cubicBezTo>
                    <a:pt x="669" y="956"/>
                    <a:pt x="668" y="956"/>
                    <a:pt x="667" y="956"/>
                  </a:cubicBezTo>
                  <a:cubicBezTo>
                    <a:pt x="667" y="956"/>
                    <a:pt x="667" y="957"/>
                    <a:pt x="667" y="957"/>
                  </a:cubicBezTo>
                  <a:cubicBezTo>
                    <a:pt x="667" y="957"/>
                    <a:pt x="667" y="957"/>
                    <a:pt x="666" y="957"/>
                  </a:cubicBezTo>
                  <a:cubicBezTo>
                    <a:pt x="666" y="958"/>
                    <a:pt x="665" y="963"/>
                    <a:pt x="664" y="962"/>
                  </a:cubicBezTo>
                  <a:close/>
                  <a:moveTo>
                    <a:pt x="669" y="939"/>
                  </a:moveTo>
                  <a:cubicBezTo>
                    <a:pt x="669" y="939"/>
                    <a:pt x="669" y="940"/>
                    <a:pt x="669" y="940"/>
                  </a:cubicBezTo>
                  <a:cubicBezTo>
                    <a:pt x="669" y="940"/>
                    <a:pt x="669" y="940"/>
                    <a:pt x="669" y="939"/>
                  </a:cubicBezTo>
                  <a:close/>
                  <a:moveTo>
                    <a:pt x="658" y="955"/>
                  </a:moveTo>
                  <a:cubicBezTo>
                    <a:pt x="658" y="955"/>
                    <a:pt x="658" y="955"/>
                    <a:pt x="658" y="955"/>
                  </a:cubicBezTo>
                  <a:cubicBezTo>
                    <a:pt x="658" y="954"/>
                    <a:pt x="658" y="953"/>
                    <a:pt x="659" y="953"/>
                  </a:cubicBezTo>
                  <a:cubicBezTo>
                    <a:pt x="659" y="953"/>
                    <a:pt x="659" y="954"/>
                    <a:pt x="659" y="954"/>
                  </a:cubicBezTo>
                  <a:cubicBezTo>
                    <a:pt x="659" y="954"/>
                    <a:pt x="658" y="956"/>
                    <a:pt x="658" y="955"/>
                  </a:cubicBezTo>
                  <a:cubicBezTo>
                    <a:pt x="658" y="955"/>
                    <a:pt x="658" y="955"/>
                    <a:pt x="658" y="955"/>
                  </a:cubicBezTo>
                  <a:cubicBezTo>
                    <a:pt x="658" y="955"/>
                    <a:pt x="658" y="955"/>
                    <a:pt x="658" y="955"/>
                  </a:cubicBezTo>
                  <a:close/>
                  <a:moveTo>
                    <a:pt x="662" y="947"/>
                  </a:moveTo>
                  <a:cubicBezTo>
                    <a:pt x="662" y="947"/>
                    <a:pt x="662" y="947"/>
                    <a:pt x="662" y="947"/>
                  </a:cubicBezTo>
                  <a:cubicBezTo>
                    <a:pt x="662" y="947"/>
                    <a:pt x="663" y="947"/>
                    <a:pt x="663" y="947"/>
                  </a:cubicBezTo>
                  <a:cubicBezTo>
                    <a:pt x="663" y="947"/>
                    <a:pt x="663" y="947"/>
                    <a:pt x="662" y="947"/>
                  </a:cubicBezTo>
                  <a:close/>
                  <a:moveTo>
                    <a:pt x="663" y="937"/>
                  </a:moveTo>
                  <a:cubicBezTo>
                    <a:pt x="663" y="938"/>
                    <a:pt x="663" y="938"/>
                    <a:pt x="663" y="938"/>
                  </a:cubicBezTo>
                  <a:cubicBezTo>
                    <a:pt x="663" y="938"/>
                    <a:pt x="663" y="938"/>
                    <a:pt x="663" y="938"/>
                  </a:cubicBezTo>
                  <a:cubicBezTo>
                    <a:pt x="663" y="938"/>
                    <a:pt x="663" y="937"/>
                    <a:pt x="663" y="937"/>
                  </a:cubicBezTo>
                  <a:cubicBezTo>
                    <a:pt x="662" y="937"/>
                    <a:pt x="660" y="936"/>
                    <a:pt x="660" y="935"/>
                  </a:cubicBezTo>
                  <a:cubicBezTo>
                    <a:pt x="660" y="934"/>
                    <a:pt x="662" y="936"/>
                    <a:pt x="662" y="936"/>
                  </a:cubicBezTo>
                  <a:cubicBezTo>
                    <a:pt x="662" y="936"/>
                    <a:pt x="662" y="936"/>
                    <a:pt x="662" y="937"/>
                  </a:cubicBezTo>
                  <a:cubicBezTo>
                    <a:pt x="662" y="937"/>
                    <a:pt x="662" y="937"/>
                    <a:pt x="663" y="937"/>
                  </a:cubicBezTo>
                  <a:cubicBezTo>
                    <a:pt x="663" y="937"/>
                    <a:pt x="663" y="937"/>
                    <a:pt x="663" y="937"/>
                  </a:cubicBezTo>
                  <a:close/>
                  <a:moveTo>
                    <a:pt x="639" y="946"/>
                  </a:moveTo>
                  <a:cubicBezTo>
                    <a:pt x="639" y="946"/>
                    <a:pt x="639" y="945"/>
                    <a:pt x="638" y="945"/>
                  </a:cubicBezTo>
                  <a:cubicBezTo>
                    <a:pt x="638" y="946"/>
                    <a:pt x="638" y="946"/>
                    <a:pt x="639" y="947"/>
                  </a:cubicBezTo>
                  <a:cubicBezTo>
                    <a:pt x="638" y="946"/>
                    <a:pt x="639" y="946"/>
                    <a:pt x="639" y="946"/>
                  </a:cubicBezTo>
                  <a:close/>
                  <a:moveTo>
                    <a:pt x="638" y="956"/>
                  </a:moveTo>
                  <a:cubicBezTo>
                    <a:pt x="636" y="956"/>
                    <a:pt x="642" y="953"/>
                    <a:pt x="638" y="956"/>
                  </a:cubicBezTo>
                  <a:cubicBezTo>
                    <a:pt x="638" y="956"/>
                    <a:pt x="639" y="956"/>
                    <a:pt x="638" y="956"/>
                  </a:cubicBezTo>
                  <a:close/>
                  <a:moveTo>
                    <a:pt x="638" y="999"/>
                  </a:moveTo>
                  <a:cubicBezTo>
                    <a:pt x="638" y="998"/>
                    <a:pt x="638" y="998"/>
                    <a:pt x="638" y="998"/>
                  </a:cubicBezTo>
                  <a:cubicBezTo>
                    <a:pt x="638" y="998"/>
                    <a:pt x="638" y="998"/>
                    <a:pt x="638" y="999"/>
                  </a:cubicBezTo>
                  <a:close/>
                  <a:moveTo>
                    <a:pt x="638" y="942"/>
                  </a:moveTo>
                  <a:cubicBezTo>
                    <a:pt x="639" y="942"/>
                    <a:pt x="639" y="943"/>
                    <a:pt x="639" y="943"/>
                  </a:cubicBezTo>
                  <a:cubicBezTo>
                    <a:pt x="643" y="943"/>
                    <a:pt x="640" y="945"/>
                    <a:pt x="639" y="944"/>
                  </a:cubicBezTo>
                  <a:cubicBezTo>
                    <a:pt x="639" y="944"/>
                    <a:pt x="639" y="945"/>
                    <a:pt x="639" y="944"/>
                  </a:cubicBezTo>
                  <a:cubicBezTo>
                    <a:pt x="639" y="944"/>
                    <a:pt x="639" y="944"/>
                    <a:pt x="638" y="944"/>
                  </a:cubicBezTo>
                  <a:cubicBezTo>
                    <a:pt x="638" y="944"/>
                    <a:pt x="638" y="942"/>
                    <a:pt x="638" y="942"/>
                  </a:cubicBezTo>
                  <a:close/>
                  <a:moveTo>
                    <a:pt x="638" y="999"/>
                  </a:moveTo>
                  <a:cubicBezTo>
                    <a:pt x="638" y="998"/>
                    <a:pt x="638" y="998"/>
                    <a:pt x="638" y="997"/>
                  </a:cubicBezTo>
                  <a:cubicBezTo>
                    <a:pt x="638" y="997"/>
                    <a:pt x="638" y="999"/>
                    <a:pt x="638" y="999"/>
                  </a:cubicBezTo>
                  <a:close/>
                  <a:moveTo>
                    <a:pt x="654" y="988"/>
                  </a:moveTo>
                  <a:cubicBezTo>
                    <a:pt x="655" y="988"/>
                    <a:pt x="655" y="988"/>
                    <a:pt x="655" y="988"/>
                  </a:cubicBezTo>
                  <a:cubicBezTo>
                    <a:pt x="655" y="988"/>
                    <a:pt x="655" y="988"/>
                    <a:pt x="654" y="988"/>
                  </a:cubicBezTo>
                  <a:close/>
                  <a:moveTo>
                    <a:pt x="655" y="987"/>
                  </a:moveTo>
                  <a:cubicBezTo>
                    <a:pt x="655" y="987"/>
                    <a:pt x="654" y="987"/>
                    <a:pt x="654" y="987"/>
                  </a:cubicBezTo>
                  <a:cubicBezTo>
                    <a:pt x="655" y="987"/>
                    <a:pt x="655" y="987"/>
                    <a:pt x="655" y="987"/>
                  </a:cubicBezTo>
                  <a:close/>
                  <a:moveTo>
                    <a:pt x="653" y="984"/>
                  </a:moveTo>
                  <a:cubicBezTo>
                    <a:pt x="653" y="984"/>
                    <a:pt x="653" y="984"/>
                    <a:pt x="653" y="984"/>
                  </a:cubicBezTo>
                  <a:cubicBezTo>
                    <a:pt x="653" y="984"/>
                    <a:pt x="653" y="984"/>
                    <a:pt x="653" y="984"/>
                  </a:cubicBezTo>
                  <a:close/>
                  <a:moveTo>
                    <a:pt x="669" y="934"/>
                  </a:moveTo>
                  <a:cubicBezTo>
                    <a:pt x="670" y="934"/>
                    <a:pt x="667" y="934"/>
                    <a:pt x="668" y="934"/>
                  </a:cubicBezTo>
                  <a:cubicBezTo>
                    <a:pt x="668" y="934"/>
                    <a:pt x="669" y="934"/>
                    <a:pt x="669" y="934"/>
                  </a:cubicBezTo>
                  <a:close/>
                  <a:moveTo>
                    <a:pt x="637" y="949"/>
                  </a:moveTo>
                  <a:cubicBezTo>
                    <a:pt x="639" y="949"/>
                    <a:pt x="637" y="949"/>
                    <a:pt x="637" y="949"/>
                  </a:cubicBezTo>
                  <a:cubicBezTo>
                    <a:pt x="637" y="949"/>
                    <a:pt x="637" y="949"/>
                    <a:pt x="637" y="949"/>
                  </a:cubicBezTo>
                  <a:close/>
                  <a:moveTo>
                    <a:pt x="619" y="974"/>
                  </a:moveTo>
                  <a:cubicBezTo>
                    <a:pt x="620" y="974"/>
                    <a:pt x="620" y="974"/>
                    <a:pt x="620" y="974"/>
                  </a:cubicBezTo>
                  <a:cubicBezTo>
                    <a:pt x="620" y="974"/>
                    <a:pt x="620" y="974"/>
                    <a:pt x="619" y="974"/>
                  </a:cubicBezTo>
                  <a:close/>
                  <a:moveTo>
                    <a:pt x="636" y="951"/>
                  </a:moveTo>
                  <a:cubicBezTo>
                    <a:pt x="636" y="951"/>
                    <a:pt x="636" y="951"/>
                    <a:pt x="636" y="951"/>
                  </a:cubicBezTo>
                  <a:cubicBezTo>
                    <a:pt x="636" y="951"/>
                    <a:pt x="636" y="951"/>
                    <a:pt x="636" y="951"/>
                  </a:cubicBezTo>
                  <a:close/>
                  <a:moveTo>
                    <a:pt x="620" y="973"/>
                  </a:moveTo>
                  <a:cubicBezTo>
                    <a:pt x="620" y="973"/>
                    <a:pt x="620" y="973"/>
                    <a:pt x="620" y="973"/>
                  </a:cubicBezTo>
                  <a:cubicBezTo>
                    <a:pt x="620" y="973"/>
                    <a:pt x="620" y="973"/>
                    <a:pt x="620" y="973"/>
                  </a:cubicBezTo>
                  <a:close/>
                  <a:moveTo>
                    <a:pt x="621" y="974"/>
                  </a:moveTo>
                  <a:cubicBezTo>
                    <a:pt x="621" y="974"/>
                    <a:pt x="619" y="973"/>
                    <a:pt x="621" y="973"/>
                  </a:cubicBezTo>
                  <a:cubicBezTo>
                    <a:pt x="621" y="972"/>
                    <a:pt x="621" y="974"/>
                    <a:pt x="621" y="974"/>
                  </a:cubicBezTo>
                  <a:close/>
                  <a:moveTo>
                    <a:pt x="667" y="933"/>
                  </a:moveTo>
                  <a:cubicBezTo>
                    <a:pt x="667" y="933"/>
                    <a:pt x="668" y="933"/>
                    <a:pt x="668" y="933"/>
                  </a:cubicBezTo>
                  <a:cubicBezTo>
                    <a:pt x="667" y="934"/>
                    <a:pt x="667" y="933"/>
                    <a:pt x="667" y="933"/>
                  </a:cubicBezTo>
                  <a:close/>
                  <a:moveTo>
                    <a:pt x="674" y="945"/>
                  </a:moveTo>
                  <a:cubicBezTo>
                    <a:pt x="674" y="945"/>
                    <a:pt x="674" y="945"/>
                    <a:pt x="674" y="945"/>
                  </a:cubicBezTo>
                  <a:cubicBezTo>
                    <a:pt x="674" y="945"/>
                    <a:pt x="674" y="945"/>
                    <a:pt x="674" y="945"/>
                  </a:cubicBezTo>
                  <a:cubicBezTo>
                    <a:pt x="674" y="945"/>
                    <a:pt x="674" y="945"/>
                    <a:pt x="673" y="945"/>
                  </a:cubicBezTo>
                  <a:cubicBezTo>
                    <a:pt x="674" y="945"/>
                    <a:pt x="674" y="945"/>
                    <a:pt x="674" y="945"/>
                  </a:cubicBezTo>
                  <a:close/>
                  <a:moveTo>
                    <a:pt x="637" y="950"/>
                  </a:moveTo>
                  <a:cubicBezTo>
                    <a:pt x="637" y="950"/>
                    <a:pt x="637" y="950"/>
                    <a:pt x="637" y="950"/>
                  </a:cubicBezTo>
                  <a:cubicBezTo>
                    <a:pt x="637" y="950"/>
                    <a:pt x="637" y="950"/>
                    <a:pt x="637" y="950"/>
                  </a:cubicBezTo>
                  <a:close/>
                  <a:moveTo>
                    <a:pt x="681" y="991"/>
                  </a:moveTo>
                  <a:cubicBezTo>
                    <a:pt x="681" y="991"/>
                    <a:pt x="680" y="991"/>
                    <a:pt x="681" y="991"/>
                  </a:cubicBezTo>
                  <a:cubicBezTo>
                    <a:pt x="682" y="991"/>
                    <a:pt x="682" y="991"/>
                    <a:pt x="681" y="991"/>
                  </a:cubicBezTo>
                  <a:close/>
                  <a:moveTo>
                    <a:pt x="682" y="991"/>
                  </a:moveTo>
                  <a:cubicBezTo>
                    <a:pt x="682" y="991"/>
                    <a:pt x="682" y="991"/>
                    <a:pt x="682" y="990"/>
                  </a:cubicBezTo>
                  <a:cubicBezTo>
                    <a:pt x="682" y="990"/>
                    <a:pt x="682" y="991"/>
                    <a:pt x="682" y="991"/>
                  </a:cubicBezTo>
                  <a:close/>
                  <a:moveTo>
                    <a:pt x="683" y="980"/>
                  </a:moveTo>
                  <a:cubicBezTo>
                    <a:pt x="683" y="979"/>
                    <a:pt x="683" y="979"/>
                    <a:pt x="683" y="980"/>
                  </a:cubicBezTo>
                  <a:cubicBezTo>
                    <a:pt x="683" y="980"/>
                    <a:pt x="683" y="980"/>
                    <a:pt x="683" y="980"/>
                  </a:cubicBezTo>
                  <a:close/>
                  <a:moveTo>
                    <a:pt x="685" y="958"/>
                  </a:moveTo>
                  <a:cubicBezTo>
                    <a:pt x="684" y="959"/>
                    <a:pt x="684" y="959"/>
                    <a:pt x="684" y="959"/>
                  </a:cubicBezTo>
                  <a:cubicBezTo>
                    <a:pt x="684" y="959"/>
                    <a:pt x="683" y="958"/>
                    <a:pt x="684" y="958"/>
                  </a:cubicBezTo>
                  <a:cubicBezTo>
                    <a:pt x="683" y="958"/>
                    <a:pt x="684" y="956"/>
                    <a:pt x="683" y="956"/>
                  </a:cubicBezTo>
                  <a:cubicBezTo>
                    <a:pt x="684" y="956"/>
                    <a:pt x="685" y="957"/>
                    <a:pt x="685" y="958"/>
                  </a:cubicBezTo>
                  <a:cubicBezTo>
                    <a:pt x="685" y="958"/>
                    <a:pt x="685" y="958"/>
                    <a:pt x="685" y="958"/>
                  </a:cubicBezTo>
                  <a:cubicBezTo>
                    <a:pt x="685" y="958"/>
                    <a:pt x="685" y="958"/>
                    <a:pt x="685" y="958"/>
                  </a:cubicBezTo>
                  <a:close/>
                  <a:moveTo>
                    <a:pt x="683" y="959"/>
                  </a:moveTo>
                  <a:cubicBezTo>
                    <a:pt x="683" y="959"/>
                    <a:pt x="683" y="959"/>
                    <a:pt x="683" y="959"/>
                  </a:cubicBezTo>
                  <a:cubicBezTo>
                    <a:pt x="683" y="959"/>
                    <a:pt x="683" y="959"/>
                    <a:pt x="683" y="959"/>
                  </a:cubicBezTo>
                  <a:cubicBezTo>
                    <a:pt x="683" y="959"/>
                    <a:pt x="683" y="959"/>
                    <a:pt x="684" y="959"/>
                  </a:cubicBezTo>
                  <a:cubicBezTo>
                    <a:pt x="684" y="959"/>
                    <a:pt x="684" y="959"/>
                    <a:pt x="684" y="959"/>
                  </a:cubicBezTo>
                  <a:cubicBezTo>
                    <a:pt x="684" y="959"/>
                    <a:pt x="683" y="960"/>
                    <a:pt x="683" y="959"/>
                  </a:cubicBezTo>
                  <a:close/>
                  <a:moveTo>
                    <a:pt x="671" y="945"/>
                  </a:moveTo>
                  <a:cubicBezTo>
                    <a:pt x="671" y="945"/>
                    <a:pt x="672" y="945"/>
                    <a:pt x="672" y="945"/>
                  </a:cubicBezTo>
                  <a:cubicBezTo>
                    <a:pt x="672" y="946"/>
                    <a:pt x="672" y="946"/>
                    <a:pt x="672" y="946"/>
                  </a:cubicBezTo>
                  <a:cubicBezTo>
                    <a:pt x="673" y="946"/>
                    <a:pt x="673" y="946"/>
                    <a:pt x="673" y="946"/>
                  </a:cubicBezTo>
                  <a:cubicBezTo>
                    <a:pt x="674" y="947"/>
                    <a:pt x="669" y="946"/>
                    <a:pt x="671" y="945"/>
                  </a:cubicBezTo>
                  <a:close/>
                  <a:moveTo>
                    <a:pt x="680" y="988"/>
                  </a:moveTo>
                  <a:cubicBezTo>
                    <a:pt x="680" y="988"/>
                    <a:pt x="680" y="988"/>
                    <a:pt x="680" y="987"/>
                  </a:cubicBezTo>
                  <a:cubicBezTo>
                    <a:pt x="680" y="987"/>
                    <a:pt x="680" y="987"/>
                    <a:pt x="680" y="987"/>
                  </a:cubicBezTo>
                  <a:cubicBezTo>
                    <a:pt x="680" y="985"/>
                    <a:pt x="679" y="987"/>
                    <a:pt x="679" y="987"/>
                  </a:cubicBezTo>
                  <a:cubicBezTo>
                    <a:pt x="679" y="987"/>
                    <a:pt x="679" y="988"/>
                    <a:pt x="679" y="988"/>
                  </a:cubicBezTo>
                  <a:cubicBezTo>
                    <a:pt x="678" y="988"/>
                    <a:pt x="677" y="988"/>
                    <a:pt x="676" y="987"/>
                  </a:cubicBezTo>
                  <a:cubicBezTo>
                    <a:pt x="675" y="987"/>
                    <a:pt x="673" y="987"/>
                    <a:pt x="672" y="986"/>
                  </a:cubicBezTo>
                  <a:cubicBezTo>
                    <a:pt x="672" y="986"/>
                    <a:pt x="672" y="985"/>
                    <a:pt x="672" y="985"/>
                  </a:cubicBezTo>
                  <a:cubicBezTo>
                    <a:pt x="672" y="985"/>
                    <a:pt x="672" y="985"/>
                    <a:pt x="672" y="985"/>
                  </a:cubicBezTo>
                  <a:cubicBezTo>
                    <a:pt x="671" y="984"/>
                    <a:pt x="670" y="981"/>
                    <a:pt x="670" y="980"/>
                  </a:cubicBezTo>
                  <a:cubicBezTo>
                    <a:pt x="670" y="979"/>
                    <a:pt x="672" y="978"/>
                    <a:pt x="672" y="977"/>
                  </a:cubicBezTo>
                  <a:cubicBezTo>
                    <a:pt x="671" y="977"/>
                    <a:pt x="668" y="973"/>
                    <a:pt x="666" y="974"/>
                  </a:cubicBezTo>
                  <a:cubicBezTo>
                    <a:pt x="666" y="974"/>
                    <a:pt x="666" y="977"/>
                    <a:pt x="666" y="977"/>
                  </a:cubicBezTo>
                  <a:cubicBezTo>
                    <a:pt x="666" y="978"/>
                    <a:pt x="663" y="976"/>
                    <a:pt x="664" y="976"/>
                  </a:cubicBezTo>
                  <a:cubicBezTo>
                    <a:pt x="664" y="975"/>
                    <a:pt x="663" y="976"/>
                    <a:pt x="663" y="976"/>
                  </a:cubicBezTo>
                  <a:cubicBezTo>
                    <a:pt x="663" y="977"/>
                    <a:pt x="663" y="977"/>
                    <a:pt x="663" y="977"/>
                  </a:cubicBezTo>
                  <a:cubicBezTo>
                    <a:pt x="663" y="977"/>
                    <a:pt x="661" y="977"/>
                    <a:pt x="662" y="978"/>
                  </a:cubicBezTo>
                  <a:cubicBezTo>
                    <a:pt x="662" y="978"/>
                    <a:pt x="661" y="978"/>
                    <a:pt x="661" y="978"/>
                  </a:cubicBezTo>
                  <a:cubicBezTo>
                    <a:pt x="661" y="978"/>
                    <a:pt x="661" y="975"/>
                    <a:pt x="661" y="975"/>
                  </a:cubicBezTo>
                  <a:cubicBezTo>
                    <a:pt x="658" y="973"/>
                    <a:pt x="658" y="979"/>
                    <a:pt x="657" y="980"/>
                  </a:cubicBezTo>
                  <a:cubicBezTo>
                    <a:pt x="657" y="981"/>
                    <a:pt x="657" y="981"/>
                    <a:pt x="657" y="981"/>
                  </a:cubicBezTo>
                  <a:cubicBezTo>
                    <a:pt x="657" y="982"/>
                    <a:pt x="655" y="981"/>
                    <a:pt x="655" y="981"/>
                  </a:cubicBezTo>
                  <a:cubicBezTo>
                    <a:pt x="655" y="979"/>
                    <a:pt x="657" y="978"/>
                    <a:pt x="656" y="976"/>
                  </a:cubicBezTo>
                  <a:cubicBezTo>
                    <a:pt x="656" y="976"/>
                    <a:pt x="656" y="976"/>
                    <a:pt x="656" y="976"/>
                  </a:cubicBezTo>
                  <a:cubicBezTo>
                    <a:pt x="656" y="973"/>
                    <a:pt x="658" y="974"/>
                    <a:pt x="659" y="973"/>
                  </a:cubicBezTo>
                  <a:cubicBezTo>
                    <a:pt x="660" y="973"/>
                    <a:pt x="660" y="972"/>
                    <a:pt x="660" y="972"/>
                  </a:cubicBezTo>
                  <a:cubicBezTo>
                    <a:pt x="660" y="972"/>
                    <a:pt x="661" y="972"/>
                    <a:pt x="661" y="972"/>
                  </a:cubicBezTo>
                  <a:cubicBezTo>
                    <a:pt x="661" y="972"/>
                    <a:pt x="661" y="972"/>
                    <a:pt x="661" y="972"/>
                  </a:cubicBezTo>
                  <a:cubicBezTo>
                    <a:pt x="662" y="972"/>
                    <a:pt x="662" y="971"/>
                    <a:pt x="662" y="970"/>
                  </a:cubicBezTo>
                  <a:cubicBezTo>
                    <a:pt x="662" y="969"/>
                    <a:pt x="663" y="969"/>
                    <a:pt x="664" y="969"/>
                  </a:cubicBezTo>
                  <a:cubicBezTo>
                    <a:pt x="664" y="969"/>
                    <a:pt x="664" y="969"/>
                    <a:pt x="664" y="969"/>
                  </a:cubicBezTo>
                  <a:cubicBezTo>
                    <a:pt x="664" y="969"/>
                    <a:pt x="666" y="968"/>
                    <a:pt x="665" y="968"/>
                  </a:cubicBezTo>
                  <a:cubicBezTo>
                    <a:pt x="665" y="968"/>
                    <a:pt x="666" y="968"/>
                    <a:pt x="667" y="968"/>
                  </a:cubicBezTo>
                  <a:cubicBezTo>
                    <a:pt x="668" y="968"/>
                    <a:pt x="669" y="969"/>
                    <a:pt x="669" y="971"/>
                  </a:cubicBezTo>
                  <a:cubicBezTo>
                    <a:pt x="669" y="971"/>
                    <a:pt x="668" y="973"/>
                    <a:pt x="668" y="973"/>
                  </a:cubicBezTo>
                  <a:cubicBezTo>
                    <a:pt x="668" y="973"/>
                    <a:pt x="669" y="972"/>
                    <a:pt x="669" y="972"/>
                  </a:cubicBezTo>
                  <a:cubicBezTo>
                    <a:pt x="668" y="973"/>
                    <a:pt x="672" y="970"/>
                    <a:pt x="671" y="971"/>
                  </a:cubicBezTo>
                  <a:cubicBezTo>
                    <a:pt x="672" y="970"/>
                    <a:pt x="671" y="969"/>
                    <a:pt x="672" y="968"/>
                  </a:cubicBezTo>
                  <a:cubicBezTo>
                    <a:pt x="672" y="968"/>
                    <a:pt x="672" y="968"/>
                    <a:pt x="672" y="968"/>
                  </a:cubicBezTo>
                  <a:cubicBezTo>
                    <a:pt x="672" y="968"/>
                    <a:pt x="672" y="968"/>
                    <a:pt x="672" y="968"/>
                  </a:cubicBezTo>
                  <a:cubicBezTo>
                    <a:pt x="673" y="967"/>
                    <a:pt x="674" y="968"/>
                    <a:pt x="675" y="969"/>
                  </a:cubicBezTo>
                  <a:cubicBezTo>
                    <a:pt x="675" y="968"/>
                    <a:pt x="675" y="968"/>
                    <a:pt x="675" y="968"/>
                  </a:cubicBezTo>
                  <a:cubicBezTo>
                    <a:pt x="675" y="968"/>
                    <a:pt x="675" y="964"/>
                    <a:pt x="676" y="965"/>
                  </a:cubicBezTo>
                  <a:cubicBezTo>
                    <a:pt x="677" y="966"/>
                    <a:pt x="677" y="965"/>
                    <a:pt x="678" y="965"/>
                  </a:cubicBezTo>
                  <a:cubicBezTo>
                    <a:pt x="678" y="965"/>
                    <a:pt x="678" y="965"/>
                    <a:pt x="678" y="964"/>
                  </a:cubicBezTo>
                  <a:cubicBezTo>
                    <a:pt x="678" y="964"/>
                    <a:pt x="678" y="964"/>
                    <a:pt x="678" y="964"/>
                  </a:cubicBezTo>
                  <a:cubicBezTo>
                    <a:pt x="678" y="964"/>
                    <a:pt x="679" y="964"/>
                    <a:pt x="679" y="965"/>
                  </a:cubicBezTo>
                  <a:cubicBezTo>
                    <a:pt x="679" y="965"/>
                    <a:pt x="680" y="965"/>
                    <a:pt x="680" y="965"/>
                  </a:cubicBezTo>
                  <a:cubicBezTo>
                    <a:pt x="680" y="964"/>
                    <a:pt x="681" y="964"/>
                    <a:pt x="681" y="964"/>
                  </a:cubicBezTo>
                  <a:cubicBezTo>
                    <a:pt x="680" y="963"/>
                    <a:pt x="679" y="960"/>
                    <a:pt x="679" y="959"/>
                  </a:cubicBezTo>
                  <a:cubicBezTo>
                    <a:pt x="679" y="959"/>
                    <a:pt x="679" y="959"/>
                    <a:pt x="680" y="959"/>
                  </a:cubicBezTo>
                  <a:cubicBezTo>
                    <a:pt x="680" y="959"/>
                    <a:pt x="680" y="958"/>
                    <a:pt x="680" y="958"/>
                  </a:cubicBezTo>
                  <a:cubicBezTo>
                    <a:pt x="680" y="958"/>
                    <a:pt x="681" y="959"/>
                    <a:pt x="681" y="959"/>
                  </a:cubicBezTo>
                  <a:cubicBezTo>
                    <a:pt x="681" y="959"/>
                    <a:pt x="681" y="960"/>
                    <a:pt x="681" y="960"/>
                  </a:cubicBezTo>
                  <a:cubicBezTo>
                    <a:pt x="682" y="960"/>
                    <a:pt x="684" y="960"/>
                    <a:pt x="683" y="961"/>
                  </a:cubicBezTo>
                  <a:cubicBezTo>
                    <a:pt x="683" y="961"/>
                    <a:pt x="684" y="961"/>
                    <a:pt x="684" y="962"/>
                  </a:cubicBezTo>
                  <a:cubicBezTo>
                    <a:pt x="684" y="962"/>
                    <a:pt x="684" y="962"/>
                    <a:pt x="684" y="962"/>
                  </a:cubicBezTo>
                  <a:cubicBezTo>
                    <a:pt x="684" y="962"/>
                    <a:pt x="686" y="962"/>
                    <a:pt x="686" y="962"/>
                  </a:cubicBezTo>
                  <a:cubicBezTo>
                    <a:pt x="686" y="963"/>
                    <a:pt x="685" y="963"/>
                    <a:pt x="686" y="964"/>
                  </a:cubicBezTo>
                  <a:cubicBezTo>
                    <a:pt x="686" y="964"/>
                    <a:pt x="687" y="965"/>
                    <a:pt x="686" y="965"/>
                  </a:cubicBezTo>
                  <a:cubicBezTo>
                    <a:pt x="687" y="966"/>
                    <a:pt x="684" y="966"/>
                    <a:pt x="685" y="968"/>
                  </a:cubicBezTo>
                  <a:cubicBezTo>
                    <a:pt x="689" y="967"/>
                    <a:pt x="686" y="969"/>
                    <a:pt x="687" y="970"/>
                  </a:cubicBezTo>
                  <a:cubicBezTo>
                    <a:pt x="687" y="970"/>
                    <a:pt x="687" y="969"/>
                    <a:pt x="688" y="970"/>
                  </a:cubicBezTo>
                  <a:cubicBezTo>
                    <a:pt x="687" y="970"/>
                    <a:pt x="687" y="973"/>
                    <a:pt x="688" y="973"/>
                  </a:cubicBezTo>
                  <a:cubicBezTo>
                    <a:pt x="688" y="973"/>
                    <a:pt x="689" y="973"/>
                    <a:pt x="689" y="973"/>
                  </a:cubicBezTo>
                  <a:cubicBezTo>
                    <a:pt x="690" y="974"/>
                    <a:pt x="688" y="978"/>
                    <a:pt x="688" y="979"/>
                  </a:cubicBezTo>
                  <a:cubicBezTo>
                    <a:pt x="688" y="979"/>
                    <a:pt x="687" y="979"/>
                    <a:pt x="687" y="980"/>
                  </a:cubicBezTo>
                  <a:cubicBezTo>
                    <a:pt x="687" y="980"/>
                    <a:pt x="686" y="979"/>
                    <a:pt x="686" y="979"/>
                  </a:cubicBezTo>
                  <a:cubicBezTo>
                    <a:pt x="687" y="981"/>
                    <a:pt x="687" y="982"/>
                    <a:pt x="687" y="984"/>
                  </a:cubicBezTo>
                  <a:cubicBezTo>
                    <a:pt x="687" y="983"/>
                    <a:pt x="685" y="982"/>
                    <a:pt x="686" y="981"/>
                  </a:cubicBezTo>
                  <a:cubicBezTo>
                    <a:pt x="686" y="981"/>
                    <a:pt x="686" y="981"/>
                    <a:pt x="686" y="981"/>
                  </a:cubicBezTo>
                  <a:cubicBezTo>
                    <a:pt x="686" y="980"/>
                    <a:pt x="686" y="980"/>
                    <a:pt x="686" y="980"/>
                  </a:cubicBezTo>
                  <a:cubicBezTo>
                    <a:pt x="685" y="980"/>
                    <a:pt x="685" y="980"/>
                    <a:pt x="685" y="980"/>
                  </a:cubicBezTo>
                  <a:cubicBezTo>
                    <a:pt x="685" y="978"/>
                    <a:pt x="684" y="977"/>
                    <a:pt x="684" y="976"/>
                  </a:cubicBezTo>
                  <a:cubicBezTo>
                    <a:pt x="683" y="977"/>
                    <a:pt x="682" y="977"/>
                    <a:pt x="683" y="978"/>
                  </a:cubicBezTo>
                  <a:cubicBezTo>
                    <a:pt x="683" y="978"/>
                    <a:pt x="683" y="978"/>
                    <a:pt x="682" y="978"/>
                  </a:cubicBezTo>
                  <a:cubicBezTo>
                    <a:pt x="682" y="979"/>
                    <a:pt x="682" y="979"/>
                    <a:pt x="682" y="979"/>
                  </a:cubicBezTo>
                  <a:cubicBezTo>
                    <a:pt x="681" y="979"/>
                    <a:pt x="681" y="980"/>
                    <a:pt x="681" y="980"/>
                  </a:cubicBezTo>
                  <a:cubicBezTo>
                    <a:pt x="681" y="981"/>
                    <a:pt x="681" y="981"/>
                    <a:pt x="681" y="981"/>
                  </a:cubicBezTo>
                  <a:cubicBezTo>
                    <a:pt x="681" y="981"/>
                    <a:pt x="680" y="982"/>
                    <a:pt x="681" y="982"/>
                  </a:cubicBezTo>
                  <a:cubicBezTo>
                    <a:pt x="681" y="982"/>
                    <a:pt x="682" y="982"/>
                    <a:pt x="682" y="983"/>
                  </a:cubicBezTo>
                  <a:cubicBezTo>
                    <a:pt x="682" y="983"/>
                    <a:pt x="682" y="983"/>
                    <a:pt x="682" y="983"/>
                  </a:cubicBezTo>
                  <a:cubicBezTo>
                    <a:pt x="682" y="984"/>
                    <a:pt x="684" y="985"/>
                    <a:pt x="683" y="987"/>
                  </a:cubicBezTo>
                  <a:cubicBezTo>
                    <a:pt x="683" y="987"/>
                    <a:pt x="682" y="989"/>
                    <a:pt x="682" y="989"/>
                  </a:cubicBezTo>
                  <a:cubicBezTo>
                    <a:pt x="680" y="990"/>
                    <a:pt x="681" y="990"/>
                    <a:pt x="680" y="988"/>
                  </a:cubicBezTo>
                  <a:cubicBezTo>
                    <a:pt x="679" y="988"/>
                    <a:pt x="680" y="988"/>
                    <a:pt x="680" y="988"/>
                  </a:cubicBezTo>
                  <a:close/>
                  <a:moveTo>
                    <a:pt x="670" y="939"/>
                  </a:moveTo>
                  <a:cubicBezTo>
                    <a:pt x="670" y="940"/>
                    <a:pt x="670" y="940"/>
                    <a:pt x="670" y="940"/>
                  </a:cubicBezTo>
                  <a:cubicBezTo>
                    <a:pt x="670" y="940"/>
                    <a:pt x="670" y="940"/>
                    <a:pt x="670" y="939"/>
                  </a:cubicBezTo>
                  <a:close/>
                  <a:moveTo>
                    <a:pt x="670" y="956"/>
                  </a:moveTo>
                  <a:cubicBezTo>
                    <a:pt x="672" y="955"/>
                    <a:pt x="669" y="957"/>
                    <a:pt x="670" y="956"/>
                  </a:cubicBezTo>
                  <a:cubicBezTo>
                    <a:pt x="670" y="956"/>
                    <a:pt x="670" y="956"/>
                    <a:pt x="670" y="956"/>
                  </a:cubicBezTo>
                  <a:close/>
                  <a:moveTo>
                    <a:pt x="672" y="952"/>
                  </a:moveTo>
                  <a:cubicBezTo>
                    <a:pt x="672" y="952"/>
                    <a:pt x="672" y="952"/>
                    <a:pt x="673" y="952"/>
                  </a:cubicBezTo>
                  <a:cubicBezTo>
                    <a:pt x="673" y="952"/>
                    <a:pt x="673" y="952"/>
                    <a:pt x="672" y="952"/>
                  </a:cubicBezTo>
                  <a:close/>
                  <a:moveTo>
                    <a:pt x="671" y="953"/>
                  </a:moveTo>
                  <a:cubicBezTo>
                    <a:pt x="671" y="953"/>
                    <a:pt x="671" y="953"/>
                    <a:pt x="671" y="953"/>
                  </a:cubicBezTo>
                  <a:cubicBezTo>
                    <a:pt x="671" y="953"/>
                    <a:pt x="671" y="952"/>
                    <a:pt x="671" y="952"/>
                  </a:cubicBezTo>
                  <a:cubicBezTo>
                    <a:pt x="674" y="953"/>
                    <a:pt x="671" y="953"/>
                    <a:pt x="671" y="953"/>
                  </a:cubicBezTo>
                  <a:close/>
                  <a:moveTo>
                    <a:pt x="670" y="944"/>
                  </a:moveTo>
                  <a:cubicBezTo>
                    <a:pt x="671" y="944"/>
                    <a:pt x="671" y="944"/>
                    <a:pt x="670" y="944"/>
                  </a:cubicBezTo>
                  <a:cubicBezTo>
                    <a:pt x="670" y="944"/>
                    <a:pt x="670" y="944"/>
                    <a:pt x="670" y="944"/>
                  </a:cubicBezTo>
                  <a:close/>
                  <a:moveTo>
                    <a:pt x="670" y="943"/>
                  </a:moveTo>
                  <a:cubicBezTo>
                    <a:pt x="671" y="943"/>
                    <a:pt x="670" y="943"/>
                    <a:pt x="670" y="943"/>
                  </a:cubicBezTo>
                  <a:cubicBezTo>
                    <a:pt x="670" y="943"/>
                    <a:pt x="670" y="943"/>
                    <a:pt x="670" y="943"/>
                  </a:cubicBezTo>
                  <a:close/>
                  <a:moveTo>
                    <a:pt x="668" y="960"/>
                  </a:moveTo>
                  <a:cubicBezTo>
                    <a:pt x="668" y="960"/>
                    <a:pt x="668" y="960"/>
                    <a:pt x="667" y="960"/>
                  </a:cubicBezTo>
                  <a:cubicBezTo>
                    <a:pt x="667" y="960"/>
                    <a:pt x="667" y="959"/>
                    <a:pt x="667" y="959"/>
                  </a:cubicBezTo>
                  <a:cubicBezTo>
                    <a:pt x="668" y="959"/>
                    <a:pt x="669" y="957"/>
                    <a:pt x="670" y="957"/>
                  </a:cubicBezTo>
                  <a:cubicBezTo>
                    <a:pt x="670" y="956"/>
                    <a:pt x="671" y="956"/>
                    <a:pt x="671" y="957"/>
                  </a:cubicBezTo>
                  <a:cubicBezTo>
                    <a:pt x="672" y="956"/>
                    <a:pt x="672" y="957"/>
                    <a:pt x="672" y="957"/>
                  </a:cubicBezTo>
                  <a:cubicBezTo>
                    <a:pt x="673" y="957"/>
                    <a:pt x="673" y="958"/>
                    <a:pt x="673" y="959"/>
                  </a:cubicBezTo>
                  <a:cubicBezTo>
                    <a:pt x="673" y="959"/>
                    <a:pt x="673" y="959"/>
                    <a:pt x="673" y="959"/>
                  </a:cubicBezTo>
                  <a:cubicBezTo>
                    <a:pt x="674" y="959"/>
                    <a:pt x="674" y="959"/>
                    <a:pt x="673" y="959"/>
                  </a:cubicBezTo>
                  <a:cubicBezTo>
                    <a:pt x="673" y="959"/>
                    <a:pt x="673" y="959"/>
                    <a:pt x="673" y="960"/>
                  </a:cubicBezTo>
                  <a:cubicBezTo>
                    <a:pt x="673" y="960"/>
                    <a:pt x="673" y="960"/>
                    <a:pt x="673" y="960"/>
                  </a:cubicBezTo>
                  <a:cubicBezTo>
                    <a:pt x="673" y="959"/>
                    <a:pt x="673" y="959"/>
                    <a:pt x="673" y="959"/>
                  </a:cubicBezTo>
                  <a:cubicBezTo>
                    <a:pt x="672" y="960"/>
                    <a:pt x="669" y="962"/>
                    <a:pt x="669" y="961"/>
                  </a:cubicBezTo>
                  <a:cubicBezTo>
                    <a:pt x="669" y="961"/>
                    <a:pt x="668" y="961"/>
                    <a:pt x="668" y="960"/>
                  </a:cubicBezTo>
                  <a:close/>
                  <a:moveTo>
                    <a:pt x="673" y="957"/>
                  </a:moveTo>
                  <a:cubicBezTo>
                    <a:pt x="673" y="957"/>
                    <a:pt x="673" y="957"/>
                    <a:pt x="673" y="957"/>
                  </a:cubicBezTo>
                  <a:cubicBezTo>
                    <a:pt x="673" y="956"/>
                    <a:pt x="673" y="956"/>
                    <a:pt x="673" y="957"/>
                  </a:cubicBezTo>
                  <a:close/>
                  <a:moveTo>
                    <a:pt x="674" y="946"/>
                  </a:moveTo>
                  <a:cubicBezTo>
                    <a:pt x="674" y="946"/>
                    <a:pt x="674" y="946"/>
                    <a:pt x="674" y="946"/>
                  </a:cubicBezTo>
                  <a:cubicBezTo>
                    <a:pt x="674" y="946"/>
                    <a:pt x="674" y="946"/>
                    <a:pt x="674" y="946"/>
                  </a:cubicBezTo>
                  <a:cubicBezTo>
                    <a:pt x="674" y="946"/>
                    <a:pt x="674" y="946"/>
                    <a:pt x="674" y="946"/>
                  </a:cubicBezTo>
                  <a:cubicBezTo>
                    <a:pt x="674" y="946"/>
                    <a:pt x="674" y="946"/>
                    <a:pt x="674" y="946"/>
                  </a:cubicBezTo>
                  <a:close/>
                  <a:moveTo>
                    <a:pt x="675" y="945"/>
                  </a:moveTo>
                  <a:cubicBezTo>
                    <a:pt x="674" y="945"/>
                    <a:pt x="675" y="945"/>
                    <a:pt x="675" y="945"/>
                  </a:cubicBezTo>
                  <a:cubicBezTo>
                    <a:pt x="675" y="945"/>
                    <a:pt x="675" y="945"/>
                    <a:pt x="675" y="945"/>
                  </a:cubicBezTo>
                  <a:close/>
                  <a:moveTo>
                    <a:pt x="667" y="961"/>
                  </a:moveTo>
                  <a:cubicBezTo>
                    <a:pt x="667" y="961"/>
                    <a:pt x="667" y="961"/>
                    <a:pt x="667" y="961"/>
                  </a:cubicBezTo>
                  <a:cubicBezTo>
                    <a:pt x="667" y="961"/>
                    <a:pt x="668" y="961"/>
                    <a:pt x="668" y="960"/>
                  </a:cubicBezTo>
                  <a:cubicBezTo>
                    <a:pt x="669" y="961"/>
                    <a:pt x="667" y="961"/>
                    <a:pt x="667" y="961"/>
                  </a:cubicBezTo>
                  <a:close/>
                  <a:moveTo>
                    <a:pt x="669" y="956"/>
                  </a:moveTo>
                  <a:cubicBezTo>
                    <a:pt x="669" y="956"/>
                    <a:pt x="669" y="956"/>
                    <a:pt x="669" y="956"/>
                  </a:cubicBezTo>
                  <a:cubicBezTo>
                    <a:pt x="669" y="956"/>
                    <a:pt x="669" y="956"/>
                    <a:pt x="669" y="956"/>
                  </a:cubicBezTo>
                  <a:close/>
                  <a:moveTo>
                    <a:pt x="669" y="942"/>
                  </a:moveTo>
                  <a:cubicBezTo>
                    <a:pt x="669" y="942"/>
                    <a:pt x="670" y="942"/>
                    <a:pt x="670" y="942"/>
                  </a:cubicBezTo>
                  <a:cubicBezTo>
                    <a:pt x="670" y="942"/>
                    <a:pt x="669" y="943"/>
                    <a:pt x="669" y="942"/>
                  </a:cubicBezTo>
                  <a:close/>
                  <a:moveTo>
                    <a:pt x="641" y="945"/>
                  </a:moveTo>
                  <a:cubicBezTo>
                    <a:pt x="641" y="945"/>
                    <a:pt x="641" y="945"/>
                    <a:pt x="641" y="946"/>
                  </a:cubicBezTo>
                  <a:cubicBezTo>
                    <a:pt x="640" y="944"/>
                    <a:pt x="641" y="945"/>
                    <a:pt x="641" y="945"/>
                  </a:cubicBezTo>
                  <a:close/>
                  <a:moveTo>
                    <a:pt x="643" y="995"/>
                  </a:moveTo>
                  <a:cubicBezTo>
                    <a:pt x="643" y="995"/>
                    <a:pt x="643" y="995"/>
                    <a:pt x="643" y="995"/>
                  </a:cubicBezTo>
                  <a:cubicBezTo>
                    <a:pt x="643" y="994"/>
                    <a:pt x="643" y="994"/>
                    <a:pt x="643" y="994"/>
                  </a:cubicBezTo>
                  <a:cubicBezTo>
                    <a:pt x="643" y="994"/>
                    <a:pt x="643" y="994"/>
                    <a:pt x="643" y="994"/>
                  </a:cubicBezTo>
                  <a:cubicBezTo>
                    <a:pt x="643" y="994"/>
                    <a:pt x="643" y="994"/>
                    <a:pt x="643" y="994"/>
                  </a:cubicBezTo>
                  <a:cubicBezTo>
                    <a:pt x="643" y="994"/>
                    <a:pt x="643" y="994"/>
                    <a:pt x="643" y="994"/>
                  </a:cubicBezTo>
                  <a:cubicBezTo>
                    <a:pt x="643" y="994"/>
                    <a:pt x="642" y="994"/>
                    <a:pt x="642" y="994"/>
                  </a:cubicBezTo>
                  <a:cubicBezTo>
                    <a:pt x="642" y="994"/>
                    <a:pt x="642" y="994"/>
                    <a:pt x="642" y="994"/>
                  </a:cubicBezTo>
                  <a:cubicBezTo>
                    <a:pt x="642" y="994"/>
                    <a:pt x="642" y="994"/>
                    <a:pt x="642" y="994"/>
                  </a:cubicBezTo>
                  <a:cubicBezTo>
                    <a:pt x="642" y="994"/>
                    <a:pt x="642" y="994"/>
                    <a:pt x="642" y="994"/>
                  </a:cubicBezTo>
                  <a:cubicBezTo>
                    <a:pt x="642" y="995"/>
                    <a:pt x="642" y="994"/>
                    <a:pt x="642" y="994"/>
                  </a:cubicBezTo>
                  <a:cubicBezTo>
                    <a:pt x="642" y="994"/>
                    <a:pt x="642" y="994"/>
                    <a:pt x="642" y="994"/>
                  </a:cubicBezTo>
                  <a:cubicBezTo>
                    <a:pt x="642" y="994"/>
                    <a:pt x="642" y="994"/>
                    <a:pt x="642" y="994"/>
                  </a:cubicBezTo>
                  <a:cubicBezTo>
                    <a:pt x="642" y="994"/>
                    <a:pt x="642" y="994"/>
                    <a:pt x="642" y="994"/>
                  </a:cubicBezTo>
                  <a:cubicBezTo>
                    <a:pt x="642" y="994"/>
                    <a:pt x="642" y="995"/>
                    <a:pt x="642" y="995"/>
                  </a:cubicBezTo>
                  <a:cubicBezTo>
                    <a:pt x="642" y="995"/>
                    <a:pt x="642" y="995"/>
                    <a:pt x="642" y="995"/>
                  </a:cubicBezTo>
                  <a:cubicBezTo>
                    <a:pt x="642" y="995"/>
                    <a:pt x="642" y="995"/>
                    <a:pt x="642" y="995"/>
                  </a:cubicBezTo>
                  <a:cubicBezTo>
                    <a:pt x="641" y="995"/>
                    <a:pt x="641" y="995"/>
                    <a:pt x="641" y="995"/>
                  </a:cubicBezTo>
                  <a:cubicBezTo>
                    <a:pt x="641" y="995"/>
                    <a:pt x="641" y="995"/>
                    <a:pt x="641" y="995"/>
                  </a:cubicBezTo>
                  <a:cubicBezTo>
                    <a:pt x="641" y="995"/>
                    <a:pt x="641" y="995"/>
                    <a:pt x="641" y="995"/>
                  </a:cubicBezTo>
                  <a:cubicBezTo>
                    <a:pt x="641" y="995"/>
                    <a:pt x="641" y="995"/>
                    <a:pt x="640" y="995"/>
                  </a:cubicBezTo>
                  <a:cubicBezTo>
                    <a:pt x="640" y="995"/>
                    <a:pt x="640" y="995"/>
                    <a:pt x="640" y="995"/>
                  </a:cubicBezTo>
                  <a:cubicBezTo>
                    <a:pt x="640" y="995"/>
                    <a:pt x="640" y="995"/>
                    <a:pt x="640" y="995"/>
                  </a:cubicBezTo>
                  <a:cubicBezTo>
                    <a:pt x="640" y="995"/>
                    <a:pt x="640" y="995"/>
                    <a:pt x="640" y="996"/>
                  </a:cubicBezTo>
                  <a:cubicBezTo>
                    <a:pt x="640" y="996"/>
                    <a:pt x="640" y="996"/>
                    <a:pt x="640" y="996"/>
                  </a:cubicBezTo>
                  <a:cubicBezTo>
                    <a:pt x="640" y="996"/>
                    <a:pt x="640" y="996"/>
                    <a:pt x="640" y="996"/>
                  </a:cubicBezTo>
                  <a:cubicBezTo>
                    <a:pt x="640" y="996"/>
                    <a:pt x="640" y="996"/>
                    <a:pt x="640" y="996"/>
                  </a:cubicBezTo>
                  <a:cubicBezTo>
                    <a:pt x="640" y="995"/>
                    <a:pt x="640" y="996"/>
                    <a:pt x="640" y="996"/>
                  </a:cubicBezTo>
                  <a:cubicBezTo>
                    <a:pt x="640" y="996"/>
                    <a:pt x="640" y="996"/>
                    <a:pt x="640" y="996"/>
                  </a:cubicBezTo>
                  <a:cubicBezTo>
                    <a:pt x="640" y="996"/>
                    <a:pt x="640" y="996"/>
                    <a:pt x="640" y="996"/>
                  </a:cubicBezTo>
                  <a:cubicBezTo>
                    <a:pt x="640" y="996"/>
                    <a:pt x="640" y="996"/>
                    <a:pt x="640" y="996"/>
                  </a:cubicBezTo>
                  <a:cubicBezTo>
                    <a:pt x="640" y="996"/>
                    <a:pt x="640" y="996"/>
                    <a:pt x="640" y="996"/>
                  </a:cubicBezTo>
                  <a:cubicBezTo>
                    <a:pt x="640" y="996"/>
                    <a:pt x="640" y="996"/>
                    <a:pt x="640" y="996"/>
                  </a:cubicBezTo>
                  <a:cubicBezTo>
                    <a:pt x="640" y="996"/>
                    <a:pt x="640" y="996"/>
                    <a:pt x="640" y="996"/>
                  </a:cubicBezTo>
                  <a:cubicBezTo>
                    <a:pt x="640" y="996"/>
                    <a:pt x="640" y="996"/>
                    <a:pt x="640" y="996"/>
                  </a:cubicBezTo>
                  <a:cubicBezTo>
                    <a:pt x="640" y="996"/>
                    <a:pt x="640" y="996"/>
                    <a:pt x="640" y="996"/>
                  </a:cubicBezTo>
                  <a:cubicBezTo>
                    <a:pt x="640" y="996"/>
                    <a:pt x="640" y="996"/>
                    <a:pt x="640" y="996"/>
                  </a:cubicBezTo>
                  <a:cubicBezTo>
                    <a:pt x="640" y="996"/>
                    <a:pt x="640" y="996"/>
                    <a:pt x="640" y="996"/>
                  </a:cubicBezTo>
                  <a:cubicBezTo>
                    <a:pt x="640" y="996"/>
                    <a:pt x="640" y="996"/>
                    <a:pt x="640" y="996"/>
                  </a:cubicBezTo>
                  <a:cubicBezTo>
                    <a:pt x="640" y="996"/>
                    <a:pt x="640" y="996"/>
                    <a:pt x="640" y="996"/>
                  </a:cubicBezTo>
                  <a:cubicBezTo>
                    <a:pt x="640" y="996"/>
                    <a:pt x="640" y="996"/>
                    <a:pt x="640" y="996"/>
                  </a:cubicBezTo>
                  <a:cubicBezTo>
                    <a:pt x="640" y="996"/>
                    <a:pt x="640" y="996"/>
                    <a:pt x="640" y="996"/>
                  </a:cubicBezTo>
                  <a:cubicBezTo>
                    <a:pt x="640" y="996"/>
                    <a:pt x="640" y="996"/>
                    <a:pt x="640" y="996"/>
                  </a:cubicBezTo>
                  <a:cubicBezTo>
                    <a:pt x="640" y="996"/>
                    <a:pt x="640" y="996"/>
                    <a:pt x="640" y="996"/>
                  </a:cubicBezTo>
                  <a:cubicBezTo>
                    <a:pt x="640" y="996"/>
                    <a:pt x="640" y="996"/>
                    <a:pt x="640" y="996"/>
                  </a:cubicBezTo>
                  <a:cubicBezTo>
                    <a:pt x="640" y="996"/>
                    <a:pt x="640" y="996"/>
                    <a:pt x="640" y="996"/>
                  </a:cubicBezTo>
                  <a:cubicBezTo>
                    <a:pt x="640" y="996"/>
                    <a:pt x="640" y="996"/>
                    <a:pt x="640" y="996"/>
                  </a:cubicBezTo>
                  <a:cubicBezTo>
                    <a:pt x="640" y="996"/>
                    <a:pt x="640" y="996"/>
                    <a:pt x="640" y="996"/>
                  </a:cubicBezTo>
                  <a:cubicBezTo>
                    <a:pt x="640" y="996"/>
                    <a:pt x="640" y="996"/>
                    <a:pt x="640" y="996"/>
                  </a:cubicBezTo>
                  <a:cubicBezTo>
                    <a:pt x="640" y="996"/>
                    <a:pt x="641" y="996"/>
                    <a:pt x="641" y="996"/>
                  </a:cubicBezTo>
                  <a:cubicBezTo>
                    <a:pt x="641" y="996"/>
                    <a:pt x="640" y="996"/>
                    <a:pt x="640" y="996"/>
                  </a:cubicBezTo>
                  <a:cubicBezTo>
                    <a:pt x="640" y="996"/>
                    <a:pt x="640" y="996"/>
                    <a:pt x="640" y="996"/>
                  </a:cubicBezTo>
                  <a:cubicBezTo>
                    <a:pt x="640" y="996"/>
                    <a:pt x="641" y="996"/>
                    <a:pt x="641" y="996"/>
                  </a:cubicBezTo>
                  <a:cubicBezTo>
                    <a:pt x="641" y="996"/>
                    <a:pt x="641" y="996"/>
                    <a:pt x="641" y="996"/>
                  </a:cubicBezTo>
                  <a:cubicBezTo>
                    <a:pt x="641" y="996"/>
                    <a:pt x="641" y="996"/>
                    <a:pt x="641" y="996"/>
                  </a:cubicBezTo>
                  <a:cubicBezTo>
                    <a:pt x="641" y="996"/>
                    <a:pt x="641" y="996"/>
                    <a:pt x="641" y="996"/>
                  </a:cubicBezTo>
                  <a:cubicBezTo>
                    <a:pt x="641" y="996"/>
                    <a:pt x="641" y="996"/>
                    <a:pt x="641" y="996"/>
                  </a:cubicBezTo>
                  <a:cubicBezTo>
                    <a:pt x="641" y="996"/>
                    <a:pt x="641" y="996"/>
                    <a:pt x="641" y="996"/>
                  </a:cubicBezTo>
                  <a:cubicBezTo>
                    <a:pt x="641" y="996"/>
                    <a:pt x="641" y="996"/>
                    <a:pt x="641" y="996"/>
                  </a:cubicBezTo>
                  <a:cubicBezTo>
                    <a:pt x="641" y="996"/>
                    <a:pt x="641" y="996"/>
                    <a:pt x="641" y="996"/>
                  </a:cubicBezTo>
                  <a:cubicBezTo>
                    <a:pt x="641" y="996"/>
                    <a:pt x="641" y="996"/>
                    <a:pt x="641" y="996"/>
                  </a:cubicBezTo>
                  <a:cubicBezTo>
                    <a:pt x="641" y="996"/>
                    <a:pt x="641" y="996"/>
                    <a:pt x="641" y="996"/>
                  </a:cubicBezTo>
                  <a:cubicBezTo>
                    <a:pt x="641" y="996"/>
                    <a:pt x="641" y="996"/>
                    <a:pt x="641" y="996"/>
                  </a:cubicBezTo>
                  <a:cubicBezTo>
                    <a:pt x="641" y="996"/>
                    <a:pt x="641" y="996"/>
                    <a:pt x="641" y="996"/>
                  </a:cubicBezTo>
                  <a:cubicBezTo>
                    <a:pt x="641" y="996"/>
                    <a:pt x="641" y="996"/>
                    <a:pt x="641" y="996"/>
                  </a:cubicBezTo>
                  <a:cubicBezTo>
                    <a:pt x="641" y="996"/>
                    <a:pt x="641" y="996"/>
                    <a:pt x="641" y="996"/>
                  </a:cubicBezTo>
                  <a:cubicBezTo>
                    <a:pt x="641" y="996"/>
                    <a:pt x="641" y="996"/>
                    <a:pt x="641" y="996"/>
                  </a:cubicBezTo>
                  <a:cubicBezTo>
                    <a:pt x="641" y="995"/>
                    <a:pt x="641" y="995"/>
                    <a:pt x="641" y="995"/>
                  </a:cubicBezTo>
                  <a:cubicBezTo>
                    <a:pt x="641" y="995"/>
                    <a:pt x="641" y="995"/>
                    <a:pt x="641" y="995"/>
                  </a:cubicBezTo>
                  <a:cubicBezTo>
                    <a:pt x="641" y="995"/>
                    <a:pt x="641" y="995"/>
                    <a:pt x="641" y="995"/>
                  </a:cubicBezTo>
                  <a:cubicBezTo>
                    <a:pt x="641" y="995"/>
                    <a:pt x="641" y="995"/>
                    <a:pt x="641" y="995"/>
                  </a:cubicBezTo>
                  <a:cubicBezTo>
                    <a:pt x="641" y="995"/>
                    <a:pt x="642" y="995"/>
                    <a:pt x="642" y="995"/>
                  </a:cubicBezTo>
                  <a:cubicBezTo>
                    <a:pt x="642" y="995"/>
                    <a:pt x="642" y="995"/>
                    <a:pt x="642" y="995"/>
                  </a:cubicBezTo>
                  <a:cubicBezTo>
                    <a:pt x="642" y="995"/>
                    <a:pt x="642" y="995"/>
                    <a:pt x="642" y="995"/>
                  </a:cubicBezTo>
                  <a:cubicBezTo>
                    <a:pt x="642" y="995"/>
                    <a:pt x="642" y="995"/>
                    <a:pt x="642" y="995"/>
                  </a:cubicBezTo>
                  <a:cubicBezTo>
                    <a:pt x="642" y="995"/>
                    <a:pt x="642" y="995"/>
                    <a:pt x="642" y="995"/>
                  </a:cubicBezTo>
                  <a:cubicBezTo>
                    <a:pt x="642" y="995"/>
                    <a:pt x="642" y="995"/>
                    <a:pt x="642" y="995"/>
                  </a:cubicBezTo>
                  <a:cubicBezTo>
                    <a:pt x="642" y="995"/>
                    <a:pt x="642" y="995"/>
                    <a:pt x="642" y="995"/>
                  </a:cubicBezTo>
                  <a:cubicBezTo>
                    <a:pt x="642" y="995"/>
                    <a:pt x="642" y="995"/>
                    <a:pt x="642" y="995"/>
                  </a:cubicBezTo>
                  <a:cubicBezTo>
                    <a:pt x="642" y="995"/>
                    <a:pt x="642" y="995"/>
                    <a:pt x="642" y="995"/>
                  </a:cubicBezTo>
                  <a:cubicBezTo>
                    <a:pt x="642" y="995"/>
                    <a:pt x="642" y="995"/>
                    <a:pt x="642" y="995"/>
                  </a:cubicBezTo>
                  <a:cubicBezTo>
                    <a:pt x="642" y="995"/>
                    <a:pt x="642" y="995"/>
                    <a:pt x="642" y="995"/>
                  </a:cubicBezTo>
                  <a:cubicBezTo>
                    <a:pt x="642" y="995"/>
                    <a:pt x="642" y="995"/>
                    <a:pt x="642" y="995"/>
                  </a:cubicBezTo>
                  <a:cubicBezTo>
                    <a:pt x="642" y="995"/>
                    <a:pt x="642" y="995"/>
                    <a:pt x="642" y="995"/>
                  </a:cubicBezTo>
                  <a:cubicBezTo>
                    <a:pt x="642" y="995"/>
                    <a:pt x="642" y="995"/>
                    <a:pt x="642" y="995"/>
                  </a:cubicBezTo>
                  <a:cubicBezTo>
                    <a:pt x="642" y="995"/>
                    <a:pt x="642" y="995"/>
                    <a:pt x="642" y="995"/>
                  </a:cubicBezTo>
                  <a:cubicBezTo>
                    <a:pt x="642" y="995"/>
                    <a:pt x="642" y="995"/>
                    <a:pt x="642" y="995"/>
                  </a:cubicBezTo>
                  <a:cubicBezTo>
                    <a:pt x="642" y="995"/>
                    <a:pt x="642" y="995"/>
                    <a:pt x="643" y="995"/>
                  </a:cubicBezTo>
                  <a:cubicBezTo>
                    <a:pt x="643" y="995"/>
                    <a:pt x="643" y="995"/>
                    <a:pt x="643" y="995"/>
                  </a:cubicBezTo>
                  <a:cubicBezTo>
                    <a:pt x="643" y="995"/>
                    <a:pt x="643" y="995"/>
                    <a:pt x="643" y="995"/>
                  </a:cubicBezTo>
                  <a:cubicBezTo>
                    <a:pt x="643" y="995"/>
                    <a:pt x="643" y="995"/>
                    <a:pt x="643" y="995"/>
                  </a:cubicBezTo>
                  <a:cubicBezTo>
                    <a:pt x="643" y="995"/>
                    <a:pt x="643" y="995"/>
                    <a:pt x="643" y="995"/>
                  </a:cubicBezTo>
                  <a:cubicBezTo>
                    <a:pt x="643" y="995"/>
                    <a:pt x="643" y="995"/>
                    <a:pt x="643" y="995"/>
                  </a:cubicBezTo>
                  <a:cubicBezTo>
                    <a:pt x="643" y="995"/>
                    <a:pt x="643" y="995"/>
                    <a:pt x="643" y="995"/>
                  </a:cubicBezTo>
                  <a:cubicBezTo>
                    <a:pt x="643" y="995"/>
                    <a:pt x="643" y="995"/>
                    <a:pt x="643" y="995"/>
                  </a:cubicBezTo>
                  <a:cubicBezTo>
                    <a:pt x="643" y="995"/>
                    <a:pt x="643" y="995"/>
                    <a:pt x="643" y="995"/>
                  </a:cubicBezTo>
                  <a:cubicBezTo>
                    <a:pt x="643" y="995"/>
                    <a:pt x="643" y="995"/>
                    <a:pt x="643" y="995"/>
                  </a:cubicBezTo>
                  <a:cubicBezTo>
                    <a:pt x="643" y="995"/>
                    <a:pt x="643" y="995"/>
                    <a:pt x="643" y="995"/>
                  </a:cubicBezTo>
                  <a:cubicBezTo>
                    <a:pt x="643" y="995"/>
                    <a:pt x="643" y="995"/>
                    <a:pt x="643" y="995"/>
                  </a:cubicBezTo>
                  <a:cubicBezTo>
                    <a:pt x="643" y="995"/>
                    <a:pt x="643" y="995"/>
                    <a:pt x="643" y="995"/>
                  </a:cubicBezTo>
                  <a:cubicBezTo>
                    <a:pt x="643" y="995"/>
                    <a:pt x="643" y="995"/>
                    <a:pt x="643" y="995"/>
                  </a:cubicBezTo>
                  <a:cubicBezTo>
                    <a:pt x="643" y="995"/>
                    <a:pt x="643" y="995"/>
                    <a:pt x="643" y="995"/>
                  </a:cubicBezTo>
                  <a:cubicBezTo>
                    <a:pt x="643" y="995"/>
                    <a:pt x="643" y="995"/>
                    <a:pt x="643" y="995"/>
                  </a:cubicBezTo>
                  <a:cubicBezTo>
                    <a:pt x="643" y="995"/>
                    <a:pt x="643" y="995"/>
                    <a:pt x="643" y="995"/>
                  </a:cubicBezTo>
                  <a:cubicBezTo>
                    <a:pt x="643" y="995"/>
                    <a:pt x="643" y="995"/>
                    <a:pt x="643" y="995"/>
                  </a:cubicBezTo>
                  <a:cubicBezTo>
                    <a:pt x="643" y="995"/>
                    <a:pt x="643" y="995"/>
                    <a:pt x="643" y="995"/>
                  </a:cubicBezTo>
                  <a:cubicBezTo>
                    <a:pt x="643" y="995"/>
                    <a:pt x="643" y="995"/>
                    <a:pt x="643" y="995"/>
                  </a:cubicBezTo>
                  <a:cubicBezTo>
                    <a:pt x="643" y="995"/>
                    <a:pt x="643" y="995"/>
                    <a:pt x="643" y="995"/>
                  </a:cubicBezTo>
                  <a:cubicBezTo>
                    <a:pt x="643" y="995"/>
                    <a:pt x="643" y="995"/>
                    <a:pt x="643" y="995"/>
                  </a:cubicBezTo>
                  <a:close/>
                  <a:moveTo>
                    <a:pt x="641" y="996"/>
                  </a:moveTo>
                  <a:cubicBezTo>
                    <a:pt x="641" y="996"/>
                    <a:pt x="641" y="996"/>
                    <a:pt x="641" y="996"/>
                  </a:cubicBezTo>
                  <a:cubicBezTo>
                    <a:pt x="641" y="996"/>
                    <a:pt x="641" y="996"/>
                    <a:pt x="641" y="996"/>
                  </a:cubicBezTo>
                  <a:close/>
                  <a:moveTo>
                    <a:pt x="227" y="882"/>
                  </a:moveTo>
                  <a:cubicBezTo>
                    <a:pt x="228" y="884"/>
                    <a:pt x="224" y="887"/>
                    <a:pt x="227" y="882"/>
                  </a:cubicBezTo>
                  <a:cubicBezTo>
                    <a:pt x="228" y="884"/>
                    <a:pt x="227" y="883"/>
                    <a:pt x="227" y="882"/>
                  </a:cubicBezTo>
                  <a:close/>
                  <a:moveTo>
                    <a:pt x="462" y="900"/>
                  </a:moveTo>
                  <a:cubicBezTo>
                    <a:pt x="462" y="900"/>
                    <a:pt x="459" y="900"/>
                    <a:pt x="460" y="899"/>
                  </a:cubicBezTo>
                  <a:cubicBezTo>
                    <a:pt x="460" y="897"/>
                    <a:pt x="462" y="899"/>
                    <a:pt x="462" y="900"/>
                  </a:cubicBezTo>
                  <a:close/>
                  <a:moveTo>
                    <a:pt x="623" y="979"/>
                  </a:moveTo>
                  <a:cubicBezTo>
                    <a:pt x="622" y="980"/>
                    <a:pt x="622" y="980"/>
                    <a:pt x="621" y="981"/>
                  </a:cubicBezTo>
                  <a:cubicBezTo>
                    <a:pt x="621" y="979"/>
                    <a:pt x="623" y="979"/>
                    <a:pt x="623" y="979"/>
                  </a:cubicBezTo>
                  <a:close/>
                  <a:moveTo>
                    <a:pt x="585" y="1011"/>
                  </a:moveTo>
                  <a:cubicBezTo>
                    <a:pt x="585" y="1012"/>
                    <a:pt x="584" y="1013"/>
                    <a:pt x="584" y="1013"/>
                  </a:cubicBezTo>
                  <a:cubicBezTo>
                    <a:pt x="584" y="1013"/>
                    <a:pt x="584" y="1010"/>
                    <a:pt x="584" y="1011"/>
                  </a:cubicBezTo>
                  <a:cubicBezTo>
                    <a:pt x="585" y="1011"/>
                    <a:pt x="585" y="1011"/>
                    <a:pt x="585" y="1011"/>
                  </a:cubicBezTo>
                  <a:close/>
                  <a:moveTo>
                    <a:pt x="621" y="979"/>
                  </a:moveTo>
                  <a:cubicBezTo>
                    <a:pt x="621" y="979"/>
                    <a:pt x="621" y="980"/>
                    <a:pt x="621" y="980"/>
                  </a:cubicBezTo>
                  <a:cubicBezTo>
                    <a:pt x="621" y="980"/>
                    <a:pt x="620" y="980"/>
                    <a:pt x="620" y="980"/>
                  </a:cubicBezTo>
                  <a:cubicBezTo>
                    <a:pt x="620" y="980"/>
                    <a:pt x="621" y="979"/>
                    <a:pt x="621" y="979"/>
                  </a:cubicBezTo>
                  <a:cubicBezTo>
                    <a:pt x="621" y="979"/>
                    <a:pt x="621" y="979"/>
                    <a:pt x="621" y="979"/>
                  </a:cubicBezTo>
                  <a:close/>
                  <a:moveTo>
                    <a:pt x="632" y="997"/>
                  </a:moveTo>
                  <a:cubicBezTo>
                    <a:pt x="633" y="997"/>
                    <a:pt x="630" y="997"/>
                    <a:pt x="630" y="997"/>
                  </a:cubicBezTo>
                  <a:cubicBezTo>
                    <a:pt x="631" y="996"/>
                    <a:pt x="632" y="996"/>
                    <a:pt x="632" y="997"/>
                  </a:cubicBezTo>
                  <a:cubicBezTo>
                    <a:pt x="632" y="997"/>
                    <a:pt x="632" y="997"/>
                    <a:pt x="632" y="997"/>
                  </a:cubicBezTo>
                  <a:close/>
                  <a:moveTo>
                    <a:pt x="704" y="775"/>
                  </a:moveTo>
                  <a:cubicBezTo>
                    <a:pt x="705" y="775"/>
                    <a:pt x="705" y="775"/>
                    <a:pt x="705" y="775"/>
                  </a:cubicBezTo>
                  <a:cubicBezTo>
                    <a:pt x="705" y="776"/>
                    <a:pt x="704" y="776"/>
                    <a:pt x="704" y="776"/>
                  </a:cubicBezTo>
                  <a:cubicBezTo>
                    <a:pt x="703" y="776"/>
                    <a:pt x="704" y="775"/>
                    <a:pt x="704" y="775"/>
                  </a:cubicBezTo>
                  <a:close/>
                  <a:moveTo>
                    <a:pt x="703" y="779"/>
                  </a:moveTo>
                  <a:cubicBezTo>
                    <a:pt x="703" y="779"/>
                    <a:pt x="703" y="779"/>
                    <a:pt x="703" y="779"/>
                  </a:cubicBezTo>
                  <a:cubicBezTo>
                    <a:pt x="703" y="779"/>
                    <a:pt x="703" y="779"/>
                    <a:pt x="703" y="779"/>
                  </a:cubicBezTo>
                  <a:cubicBezTo>
                    <a:pt x="703" y="780"/>
                    <a:pt x="703" y="780"/>
                    <a:pt x="703" y="779"/>
                  </a:cubicBezTo>
                  <a:cubicBezTo>
                    <a:pt x="703" y="779"/>
                    <a:pt x="703" y="779"/>
                    <a:pt x="703" y="779"/>
                  </a:cubicBezTo>
                  <a:cubicBezTo>
                    <a:pt x="703" y="779"/>
                    <a:pt x="703" y="779"/>
                    <a:pt x="703" y="779"/>
                  </a:cubicBezTo>
                  <a:cubicBezTo>
                    <a:pt x="703" y="779"/>
                    <a:pt x="703" y="779"/>
                    <a:pt x="703" y="779"/>
                  </a:cubicBezTo>
                  <a:close/>
                  <a:moveTo>
                    <a:pt x="666" y="856"/>
                  </a:moveTo>
                  <a:cubicBezTo>
                    <a:pt x="666" y="856"/>
                    <a:pt x="666" y="856"/>
                    <a:pt x="666" y="856"/>
                  </a:cubicBezTo>
                  <a:cubicBezTo>
                    <a:pt x="666" y="856"/>
                    <a:pt x="666" y="855"/>
                    <a:pt x="667" y="856"/>
                  </a:cubicBezTo>
                  <a:cubicBezTo>
                    <a:pt x="666" y="856"/>
                    <a:pt x="666" y="856"/>
                    <a:pt x="666" y="856"/>
                  </a:cubicBezTo>
                  <a:close/>
                  <a:moveTo>
                    <a:pt x="706" y="789"/>
                  </a:moveTo>
                  <a:cubicBezTo>
                    <a:pt x="706" y="789"/>
                    <a:pt x="706" y="789"/>
                    <a:pt x="706" y="789"/>
                  </a:cubicBezTo>
                  <a:cubicBezTo>
                    <a:pt x="706" y="789"/>
                    <a:pt x="706" y="789"/>
                    <a:pt x="706" y="789"/>
                  </a:cubicBezTo>
                  <a:close/>
                  <a:moveTo>
                    <a:pt x="710" y="795"/>
                  </a:moveTo>
                  <a:cubicBezTo>
                    <a:pt x="710" y="795"/>
                    <a:pt x="710" y="795"/>
                    <a:pt x="710" y="795"/>
                  </a:cubicBezTo>
                  <a:cubicBezTo>
                    <a:pt x="710" y="795"/>
                    <a:pt x="710" y="795"/>
                    <a:pt x="710" y="795"/>
                  </a:cubicBezTo>
                  <a:close/>
                  <a:moveTo>
                    <a:pt x="703" y="821"/>
                  </a:moveTo>
                  <a:cubicBezTo>
                    <a:pt x="703" y="820"/>
                    <a:pt x="703" y="820"/>
                    <a:pt x="703" y="820"/>
                  </a:cubicBezTo>
                  <a:cubicBezTo>
                    <a:pt x="703" y="821"/>
                    <a:pt x="703" y="821"/>
                    <a:pt x="703" y="821"/>
                  </a:cubicBezTo>
                  <a:close/>
                  <a:moveTo>
                    <a:pt x="703" y="821"/>
                  </a:moveTo>
                  <a:cubicBezTo>
                    <a:pt x="703" y="821"/>
                    <a:pt x="703" y="821"/>
                    <a:pt x="703" y="821"/>
                  </a:cubicBezTo>
                  <a:cubicBezTo>
                    <a:pt x="703" y="821"/>
                    <a:pt x="703" y="821"/>
                    <a:pt x="703" y="821"/>
                  </a:cubicBezTo>
                  <a:close/>
                  <a:moveTo>
                    <a:pt x="711" y="810"/>
                  </a:moveTo>
                  <a:cubicBezTo>
                    <a:pt x="710" y="810"/>
                    <a:pt x="712" y="810"/>
                    <a:pt x="712" y="810"/>
                  </a:cubicBezTo>
                  <a:cubicBezTo>
                    <a:pt x="713" y="810"/>
                    <a:pt x="712" y="812"/>
                    <a:pt x="711" y="811"/>
                  </a:cubicBezTo>
                  <a:cubicBezTo>
                    <a:pt x="711" y="811"/>
                    <a:pt x="711" y="811"/>
                    <a:pt x="711" y="810"/>
                  </a:cubicBezTo>
                  <a:close/>
                  <a:moveTo>
                    <a:pt x="714" y="809"/>
                  </a:moveTo>
                  <a:cubicBezTo>
                    <a:pt x="715" y="808"/>
                    <a:pt x="715" y="807"/>
                    <a:pt x="715" y="807"/>
                  </a:cubicBezTo>
                  <a:cubicBezTo>
                    <a:pt x="715" y="807"/>
                    <a:pt x="716" y="810"/>
                    <a:pt x="714" y="810"/>
                  </a:cubicBezTo>
                  <a:cubicBezTo>
                    <a:pt x="714" y="810"/>
                    <a:pt x="714" y="809"/>
                    <a:pt x="714" y="809"/>
                  </a:cubicBezTo>
                  <a:close/>
                  <a:moveTo>
                    <a:pt x="707" y="798"/>
                  </a:moveTo>
                  <a:cubicBezTo>
                    <a:pt x="707" y="798"/>
                    <a:pt x="708" y="799"/>
                    <a:pt x="708" y="799"/>
                  </a:cubicBezTo>
                  <a:cubicBezTo>
                    <a:pt x="708" y="799"/>
                    <a:pt x="707" y="799"/>
                    <a:pt x="707" y="798"/>
                  </a:cubicBezTo>
                  <a:close/>
                  <a:moveTo>
                    <a:pt x="707" y="820"/>
                  </a:moveTo>
                  <a:cubicBezTo>
                    <a:pt x="708" y="819"/>
                    <a:pt x="708" y="819"/>
                    <a:pt x="708" y="820"/>
                  </a:cubicBezTo>
                  <a:cubicBezTo>
                    <a:pt x="707" y="820"/>
                    <a:pt x="707" y="820"/>
                    <a:pt x="707" y="820"/>
                  </a:cubicBezTo>
                  <a:close/>
                  <a:moveTo>
                    <a:pt x="702" y="821"/>
                  </a:moveTo>
                  <a:cubicBezTo>
                    <a:pt x="702" y="821"/>
                    <a:pt x="702" y="821"/>
                    <a:pt x="702" y="821"/>
                  </a:cubicBezTo>
                  <a:cubicBezTo>
                    <a:pt x="702" y="821"/>
                    <a:pt x="702" y="821"/>
                    <a:pt x="702" y="821"/>
                  </a:cubicBezTo>
                  <a:close/>
                  <a:moveTo>
                    <a:pt x="699" y="825"/>
                  </a:moveTo>
                  <a:cubicBezTo>
                    <a:pt x="698" y="825"/>
                    <a:pt x="698" y="826"/>
                    <a:pt x="698" y="826"/>
                  </a:cubicBezTo>
                  <a:cubicBezTo>
                    <a:pt x="697" y="825"/>
                    <a:pt x="698" y="825"/>
                    <a:pt x="699" y="825"/>
                  </a:cubicBezTo>
                  <a:close/>
                  <a:moveTo>
                    <a:pt x="702" y="790"/>
                  </a:moveTo>
                  <a:cubicBezTo>
                    <a:pt x="702" y="790"/>
                    <a:pt x="702" y="790"/>
                    <a:pt x="702" y="790"/>
                  </a:cubicBezTo>
                  <a:cubicBezTo>
                    <a:pt x="701" y="790"/>
                    <a:pt x="701" y="790"/>
                    <a:pt x="702" y="790"/>
                  </a:cubicBezTo>
                  <a:close/>
                  <a:moveTo>
                    <a:pt x="701" y="791"/>
                  </a:moveTo>
                  <a:cubicBezTo>
                    <a:pt x="701" y="791"/>
                    <a:pt x="701" y="791"/>
                    <a:pt x="702" y="791"/>
                  </a:cubicBezTo>
                  <a:cubicBezTo>
                    <a:pt x="702" y="791"/>
                    <a:pt x="702" y="791"/>
                    <a:pt x="701" y="791"/>
                  </a:cubicBezTo>
                  <a:close/>
                  <a:moveTo>
                    <a:pt x="710" y="794"/>
                  </a:moveTo>
                  <a:cubicBezTo>
                    <a:pt x="710" y="794"/>
                    <a:pt x="709" y="796"/>
                    <a:pt x="708" y="796"/>
                  </a:cubicBezTo>
                  <a:cubicBezTo>
                    <a:pt x="709" y="795"/>
                    <a:pt x="708" y="795"/>
                    <a:pt x="708" y="794"/>
                  </a:cubicBezTo>
                  <a:cubicBezTo>
                    <a:pt x="709" y="793"/>
                    <a:pt x="710" y="792"/>
                    <a:pt x="710" y="794"/>
                  </a:cubicBezTo>
                  <a:cubicBezTo>
                    <a:pt x="710" y="794"/>
                    <a:pt x="711" y="793"/>
                    <a:pt x="711" y="793"/>
                  </a:cubicBezTo>
                  <a:cubicBezTo>
                    <a:pt x="711" y="793"/>
                    <a:pt x="711" y="793"/>
                    <a:pt x="711" y="793"/>
                  </a:cubicBezTo>
                  <a:cubicBezTo>
                    <a:pt x="711" y="794"/>
                    <a:pt x="711" y="794"/>
                    <a:pt x="710" y="794"/>
                  </a:cubicBezTo>
                  <a:close/>
                  <a:moveTo>
                    <a:pt x="701" y="791"/>
                  </a:moveTo>
                  <a:cubicBezTo>
                    <a:pt x="701" y="791"/>
                    <a:pt x="701" y="790"/>
                    <a:pt x="701" y="790"/>
                  </a:cubicBezTo>
                  <a:cubicBezTo>
                    <a:pt x="701" y="790"/>
                    <a:pt x="701" y="790"/>
                    <a:pt x="701" y="791"/>
                  </a:cubicBezTo>
                  <a:close/>
                  <a:moveTo>
                    <a:pt x="701" y="791"/>
                  </a:moveTo>
                  <a:cubicBezTo>
                    <a:pt x="701" y="791"/>
                    <a:pt x="701" y="791"/>
                    <a:pt x="701" y="791"/>
                  </a:cubicBezTo>
                  <a:cubicBezTo>
                    <a:pt x="700" y="791"/>
                    <a:pt x="700" y="791"/>
                    <a:pt x="701" y="791"/>
                  </a:cubicBezTo>
                  <a:close/>
                  <a:moveTo>
                    <a:pt x="700" y="823"/>
                  </a:moveTo>
                  <a:cubicBezTo>
                    <a:pt x="700" y="823"/>
                    <a:pt x="700" y="823"/>
                    <a:pt x="700" y="822"/>
                  </a:cubicBezTo>
                  <a:cubicBezTo>
                    <a:pt x="700" y="822"/>
                    <a:pt x="701" y="822"/>
                    <a:pt x="701" y="822"/>
                  </a:cubicBezTo>
                  <a:cubicBezTo>
                    <a:pt x="701" y="822"/>
                    <a:pt x="701" y="823"/>
                    <a:pt x="701" y="823"/>
                  </a:cubicBezTo>
                  <a:cubicBezTo>
                    <a:pt x="701" y="823"/>
                    <a:pt x="700" y="824"/>
                    <a:pt x="700" y="823"/>
                  </a:cubicBezTo>
                  <a:close/>
                  <a:moveTo>
                    <a:pt x="703" y="787"/>
                  </a:moveTo>
                  <a:cubicBezTo>
                    <a:pt x="703" y="787"/>
                    <a:pt x="702" y="787"/>
                    <a:pt x="702" y="787"/>
                  </a:cubicBezTo>
                  <a:cubicBezTo>
                    <a:pt x="702" y="787"/>
                    <a:pt x="702" y="787"/>
                    <a:pt x="702" y="787"/>
                  </a:cubicBezTo>
                  <a:cubicBezTo>
                    <a:pt x="702" y="787"/>
                    <a:pt x="703" y="787"/>
                    <a:pt x="703" y="787"/>
                  </a:cubicBezTo>
                  <a:close/>
                  <a:moveTo>
                    <a:pt x="691" y="833"/>
                  </a:moveTo>
                  <a:cubicBezTo>
                    <a:pt x="692" y="832"/>
                    <a:pt x="692" y="832"/>
                    <a:pt x="692" y="832"/>
                  </a:cubicBezTo>
                  <a:cubicBezTo>
                    <a:pt x="692" y="832"/>
                    <a:pt x="692" y="831"/>
                    <a:pt x="692" y="831"/>
                  </a:cubicBezTo>
                  <a:cubicBezTo>
                    <a:pt x="692" y="831"/>
                    <a:pt x="692" y="831"/>
                    <a:pt x="693" y="831"/>
                  </a:cubicBezTo>
                  <a:cubicBezTo>
                    <a:pt x="693" y="830"/>
                    <a:pt x="693" y="829"/>
                    <a:pt x="693" y="830"/>
                  </a:cubicBezTo>
                  <a:cubicBezTo>
                    <a:pt x="694" y="830"/>
                    <a:pt x="694" y="830"/>
                    <a:pt x="694" y="830"/>
                  </a:cubicBezTo>
                  <a:cubicBezTo>
                    <a:pt x="694" y="831"/>
                    <a:pt x="694" y="830"/>
                    <a:pt x="694" y="830"/>
                  </a:cubicBezTo>
                  <a:cubicBezTo>
                    <a:pt x="695" y="829"/>
                    <a:pt x="695" y="829"/>
                    <a:pt x="695" y="829"/>
                  </a:cubicBezTo>
                  <a:cubicBezTo>
                    <a:pt x="695" y="829"/>
                    <a:pt x="696" y="829"/>
                    <a:pt x="696" y="830"/>
                  </a:cubicBezTo>
                  <a:cubicBezTo>
                    <a:pt x="695" y="830"/>
                    <a:pt x="695" y="830"/>
                    <a:pt x="695" y="830"/>
                  </a:cubicBezTo>
                  <a:cubicBezTo>
                    <a:pt x="695" y="830"/>
                    <a:pt x="695" y="830"/>
                    <a:pt x="695" y="830"/>
                  </a:cubicBezTo>
                  <a:cubicBezTo>
                    <a:pt x="694" y="831"/>
                    <a:pt x="693" y="831"/>
                    <a:pt x="693" y="831"/>
                  </a:cubicBezTo>
                  <a:cubicBezTo>
                    <a:pt x="692" y="831"/>
                    <a:pt x="693" y="833"/>
                    <a:pt x="692" y="832"/>
                  </a:cubicBezTo>
                  <a:cubicBezTo>
                    <a:pt x="692" y="832"/>
                    <a:pt x="692" y="833"/>
                    <a:pt x="692" y="833"/>
                  </a:cubicBezTo>
                  <a:cubicBezTo>
                    <a:pt x="692" y="833"/>
                    <a:pt x="692" y="833"/>
                    <a:pt x="692" y="833"/>
                  </a:cubicBezTo>
                  <a:cubicBezTo>
                    <a:pt x="692" y="833"/>
                    <a:pt x="692" y="833"/>
                    <a:pt x="691" y="834"/>
                  </a:cubicBezTo>
                  <a:cubicBezTo>
                    <a:pt x="691" y="833"/>
                    <a:pt x="691" y="833"/>
                    <a:pt x="691" y="833"/>
                  </a:cubicBezTo>
                  <a:cubicBezTo>
                    <a:pt x="691" y="833"/>
                    <a:pt x="691" y="833"/>
                    <a:pt x="691" y="833"/>
                  </a:cubicBezTo>
                  <a:close/>
                  <a:moveTo>
                    <a:pt x="699" y="792"/>
                  </a:moveTo>
                  <a:cubicBezTo>
                    <a:pt x="699" y="792"/>
                    <a:pt x="699" y="791"/>
                    <a:pt x="699" y="791"/>
                  </a:cubicBezTo>
                  <a:cubicBezTo>
                    <a:pt x="700" y="791"/>
                    <a:pt x="701" y="791"/>
                    <a:pt x="701" y="792"/>
                  </a:cubicBezTo>
                  <a:cubicBezTo>
                    <a:pt x="700" y="793"/>
                    <a:pt x="700" y="792"/>
                    <a:pt x="700" y="793"/>
                  </a:cubicBezTo>
                  <a:cubicBezTo>
                    <a:pt x="700" y="792"/>
                    <a:pt x="699" y="793"/>
                    <a:pt x="699" y="792"/>
                  </a:cubicBezTo>
                  <a:close/>
                  <a:moveTo>
                    <a:pt x="702" y="788"/>
                  </a:moveTo>
                  <a:cubicBezTo>
                    <a:pt x="702" y="787"/>
                    <a:pt x="702" y="787"/>
                    <a:pt x="702" y="788"/>
                  </a:cubicBezTo>
                  <a:cubicBezTo>
                    <a:pt x="702" y="788"/>
                    <a:pt x="702" y="788"/>
                    <a:pt x="702" y="788"/>
                  </a:cubicBezTo>
                  <a:close/>
                  <a:moveTo>
                    <a:pt x="703" y="819"/>
                  </a:moveTo>
                  <a:cubicBezTo>
                    <a:pt x="704" y="818"/>
                    <a:pt x="706" y="819"/>
                    <a:pt x="706" y="819"/>
                  </a:cubicBezTo>
                  <a:cubicBezTo>
                    <a:pt x="706" y="819"/>
                    <a:pt x="706" y="818"/>
                    <a:pt x="706" y="818"/>
                  </a:cubicBezTo>
                  <a:cubicBezTo>
                    <a:pt x="706" y="818"/>
                    <a:pt x="704" y="821"/>
                    <a:pt x="704" y="820"/>
                  </a:cubicBezTo>
                  <a:cubicBezTo>
                    <a:pt x="703" y="821"/>
                    <a:pt x="703" y="820"/>
                    <a:pt x="703" y="819"/>
                  </a:cubicBezTo>
                  <a:cubicBezTo>
                    <a:pt x="703" y="819"/>
                    <a:pt x="703" y="819"/>
                    <a:pt x="703" y="819"/>
                  </a:cubicBezTo>
                  <a:close/>
                  <a:moveTo>
                    <a:pt x="705" y="787"/>
                  </a:moveTo>
                  <a:cubicBezTo>
                    <a:pt x="706" y="786"/>
                    <a:pt x="706" y="787"/>
                    <a:pt x="707" y="786"/>
                  </a:cubicBezTo>
                  <a:cubicBezTo>
                    <a:pt x="707" y="787"/>
                    <a:pt x="707" y="787"/>
                    <a:pt x="707" y="786"/>
                  </a:cubicBezTo>
                  <a:cubicBezTo>
                    <a:pt x="708" y="786"/>
                    <a:pt x="707" y="786"/>
                    <a:pt x="707" y="786"/>
                  </a:cubicBezTo>
                  <a:cubicBezTo>
                    <a:pt x="707" y="786"/>
                    <a:pt x="707" y="786"/>
                    <a:pt x="707" y="786"/>
                  </a:cubicBezTo>
                  <a:cubicBezTo>
                    <a:pt x="707" y="784"/>
                    <a:pt x="709" y="786"/>
                    <a:pt x="709" y="786"/>
                  </a:cubicBezTo>
                  <a:cubicBezTo>
                    <a:pt x="709" y="785"/>
                    <a:pt x="709" y="785"/>
                    <a:pt x="709" y="785"/>
                  </a:cubicBezTo>
                  <a:cubicBezTo>
                    <a:pt x="709" y="785"/>
                    <a:pt x="709" y="784"/>
                    <a:pt x="710" y="784"/>
                  </a:cubicBezTo>
                  <a:cubicBezTo>
                    <a:pt x="710" y="784"/>
                    <a:pt x="710" y="784"/>
                    <a:pt x="710" y="784"/>
                  </a:cubicBezTo>
                  <a:cubicBezTo>
                    <a:pt x="712" y="784"/>
                    <a:pt x="711" y="782"/>
                    <a:pt x="713" y="782"/>
                  </a:cubicBezTo>
                  <a:cubicBezTo>
                    <a:pt x="713" y="782"/>
                    <a:pt x="715" y="782"/>
                    <a:pt x="715" y="782"/>
                  </a:cubicBezTo>
                  <a:cubicBezTo>
                    <a:pt x="715" y="782"/>
                    <a:pt x="715" y="782"/>
                    <a:pt x="715" y="782"/>
                  </a:cubicBezTo>
                  <a:cubicBezTo>
                    <a:pt x="715" y="782"/>
                    <a:pt x="715" y="782"/>
                    <a:pt x="715" y="782"/>
                  </a:cubicBezTo>
                  <a:cubicBezTo>
                    <a:pt x="715" y="782"/>
                    <a:pt x="715" y="782"/>
                    <a:pt x="715" y="783"/>
                  </a:cubicBezTo>
                  <a:cubicBezTo>
                    <a:pt x="715" y="783"/>
                    <a:pt x="715" y="783"/>
                    <a:pt x="715" y="783"/>
                  </a:cubicBezTo>
                  <a:cubicBezTo>
                    <a:pt x="715" y="784"/>
                    <a:pt x="715" y="784"/>
                    <a:pt x="716" y="784"/>
                  </a:cubicBezTo>
                  <a:cubicBezTo>
                    <a:pt x="716" y="784"/>
                    <a:pt x="716" y="784"/>
                    <a:pt x="716" y="784"/>
                  </a:cubicBezTo>
                  <a:cubicBezTo>
                    <a:pt x="716" y="784"/>
                    <a:pt x="719" y="784"/>
                    <a:pt x="719" y="784"/>
                  </a:cubicBezTo>
                  <a:cubicBezTo>
                    <a:pt x="721" y="784"/>
                    <a:pt x="719" y="787"/>
                    <a:pt x="719" y="786"/>
                  </a:cubicBezTo>
                  <a:cubicBezTo>
                    <a:pt x="719" y="786"/>
                    <a:pt x="719" y="787"/>
                    <a:pt x="719" y="787"/>
                  </a:cubicBezTo>
                  <a:cubicBezTo>
                    <a:pt x="719" y="787"/>
                    <a:pt x="719" y="787"/>
                    <a:pt x="719" y="787"/>
                  </a:cubicBezTo>
                  <a:cubicBezTo>
                    <a:pt x="719" y="787"/>
                    <a:pt x="721" y="787"/>
                    <a:pt x="721" y="787"/>
                  </a:cubicBezTo>
                  <a:cubicBezTo>
                    <a:pt x="721" y="788"/>
                    <a:pt x="721" y="788"/>
                    <a:pt x="721" y="788"/>
                  </a:cubicBezTo>
                  <a:cubicBezTo>
                    <a:pt x="721" y="788"/>
                    <a:pt x="721" y="788"/>
                    <a:pt x="721" y="788"/>
                  </a:cubicBezTo>
                  <a:cubicBezTo>
                    <a:pt x="721" y="788"/>
                    <a:pt x="721" y="788"/>
                    <a:pt x="721" y="788"/>
                  </a:cubicBezTo>
                  <a:cubicBezTo>
                    <a:pt x="721" y="789"/>
                    <a:pt x="722" y="789"/>
                    <a:pt x="722" y="789"/>
                  </a:cubicBezTo>
                  <a:cubicBezTo>
                    <a:pt x="722" y="789"/>
                    <a:pt x="721" y="789"/>
                    <a:pt x="722" y="790"/>
                  </a:cubicBezTo>
                  <a:cubicBezTo>
                    <a:pt x="722" y="790"/>
                    <a:pt x="722" y="791"/>
                    <a:pt x="721" y="791"/>
                  </a:cubicBezTo>
                  <a:cubicBezTo>
                    <a:pt x="721" y="791"/>
                    <a:pt x="721" y="792"/>
                    <a:pt x="720" y="792"/>
                  </a:cubicBezTo>
                  <a:cubicBezTo>
                    <a:pt x="720" y="792"/>
                    <a:pt x="720" y="793"/>
                    <a:pt x="720" y="794"/>
                  </a:cubicBezTo>
                  <a:cubicBezTo>
                    <a:pt x="720" y="794"/>
                    <a:pt x="719" y="794"/>
                    <a:pt x="719" y="794"/>
                  </a:cubicBezTo>
                  <a:cubicBezTo>
                    <a:pt x="719" y="795"/>
                    <a:pt x="719" y="795"/>
                    <a:pt x="719" y="795"/>
                  </a:cubicBezTo>
                  <a:cubicBezTo>
                    <a:pt x="719" y="796"/>
                    <a:pt x="719" y="796"/>
                    <a:pt x="718" y="797"/>
                  </a:cubicBezTo>
                  <a:cubicBezTo>
                    <a:pt x="719" y="797"/>
                    <a:pt x="719" y="798"/>
                    <a:pt x="718" y="798"/>
                  </a:cubicBezTo>
                  <a:cubicBezTo>
                    <a:pt x="718" y="799"/>
                    <a:pt x="718" y="800"/>
                    <a:pt x="718" y="800"/>
                  </a:cubicBezTo>
                  <a:cubicBezTo>
                    <a:pt x="718" y="801"/>
                    <a:pt x="718" y="801"/>
                    <a:pt x="718" y="802"/>
                  </a:cubicBezTo>
                  <a:cubicBezTo>
                    <a:pt x="716" y="803"/>
                    <a:pt x="718" y="801"/>
                    <a:pt x="717" y="802"/>
                  </a:cubicBezTo>
                  <a:cubicBezTo>
                    <a:pt x="717" y="802"/>
                    <a:pt x="715" y="801"/>
                    <a:pt x="715" y="802"/>
                  </a:cubicBezTo>
                  <a:cubicBezTo>
                    <a:pt x="715" y="802"/>
                    <a:pt x="716" y="803"/>
                    <a:pt x="716" y="803"/>
                  </a:cubicBezTo>
                  <a:cubicBezTo>
                    <a:pt x="716" y="803"/>
                    <a:pt x="716" y="803"/>
                    <a:pt x="715" y="804"/>
                  </a:cubicBezTo>
                  <a:cubicBezTo>
                    <a:pt x="715" y="804"/>
                    <a:pt x="714" y="804"/>
                    <a:pt x="714" y="805"/>
                  </a:cubicBezTo>
                  <a:cubicBezTo>
                    <a:pt x="714" y="805"/>
                    <a:pt x="713" y="805"/>
                    <a:pt x="713" y="805"/>
                  </a:cubicBezTo>
                  <a:cubicBezTo>
                    <a:pt x="712" y="806"/>
                    <a:pt x="714" y="803"/>
                    <a:pt x="714" y="803"/>
                  </a:cubicBezTo>
                  <a:cubicBezTo>
                    <a:pt x="714" y="802"/>
                    <a:pt x="713" y="801"/>
                    <a:pt x="712" y="801"/>
                  </a:cubicBezTo>
                  <a:cubicBezTo>
                    <a:pt x="712" y="800"/>
                    <a:pt x="713" y="801"/>
                    <a:pt x="713" y="801"/>
                  </a:cubicBezTo>
                  <a:cubicBezTo>
                    <a:pt x="714" y="801"/>
                    <a:pt x="714" y="800"/>
                    <a:pt x="714" y="800"/>
                  </a:cubicBezTo>
                  <a:cubicBezTo>
                    <a:pt x="713" y="800"/>
                    <a:pt x="713" y="800"/>
                    <a:pt x="713" y="799"/>
                  </a:cubicBezTo>
                  <a:cubicBezTo>
                    <a:pt x="713" y="799"/>
                    <a:pt x="712" y="801"/>
                    <a:pt x="712" y="801"/>
                  </a:cubicBezTo>
                  <a:cubicBezTo>
                    <a:pt x="712" y="801"/>
                    <a:pt x="712" y="802"/>
                    <a:pt x="712" y="802"/>
                  </a:cubicBezTo>
                  <a:cubicBezTo>
                    <a:pt x="714" y="803"/>
                    <a:pt x="712" y="804"/>
                    <a:pt x="712" y="804"/>
                  </a:cubicBezTo>
                  <a:cubicBezTo>
                    <a:pt x="712" y="804"/>
                    <a:pt x="708" y="803"/>
                    <a:pt x="709" y="802"/>
                  </a:cubicBezTo>
                  <a:cubicBezTo>
                    <a:pt x="710" y="801"/>
                    <a:pt x="711" y="803"/>
                    <a:pt x="711" y="800"/>
                  </a:cubicBezTo>
                  <a:cubicBezTo>
                    <a:pt x="711" y="800"/>
                    <a:pt x="710" y="800"/>
                    <a:pt x="710" y="800"/>
                  </a:cubicBezTo>
                  <a:cubicBezTo>
                    <a:pt x="710" y="800"/>
                    <a:pt x="710" y="800"/>
                    <a:pt x="710" y="800"/>
                  </a:cubicBezTo>
                  <a:cubicBezTo>
                    <a:pt x="710" y="799"/>
                    <a:pt x="710" y="799"/>
                    <a:pt x="710" y="799"/>
                  </a:cubicBezTo>
                  <a:cubicBezTo>
                    <a:pt x="709" y="799"/>
                    <a:pt x="710" y="798"/>
                    <a:pt x="710" y="798"/>
                  </a:cubicBezTo>
                  <a:cubicBezTo>
                    <a:pt x="710" y="798"/>
                    <a:pt x="710" y="797"/>
                    <a:pt x="710" y="797"/>
                  </a:cubicBezTo>
                  <a:cubicBezTo>
                    <a:pt x="710" y="797"/>
                    <a:pt x="708" y="795"/>
                    <a:pt x="709" y="795"/>
                  </a:cubicBezTo>
                  <a:cubicBezTo>
                    <a:pt x="710" y="796"/>
                    <a:pt x="710" y="796"/>
                    <a:pt x="710" y="796"/>
                  </a:cubicBezTo>
                  <a:cubicBezTo>
                    <a:pt x="710" y="796"/>
                    <a:pt x="710" y="796"/>
                    <a:pt x="710" y="796"/>
                  </a:cubicBezTo>
                  <a:cubicBezTo>
                    <a:pt x="711" y="796"/>
                    <a:pt x="711" y="796"/>
                    <a:pt x="711" y="795"/>
                  </a:cubicBezTo>
                  <a:cubicBezTo>
                    <a:pt x="711" y="795"/>
                    <a:pt x="712" y="795"/>
                    <a:pt x="712" y="795"/>
                  </a:cubicBezTo>
                  <a:cubicBezTo>
                    <a:pt x="712" y="794"/>
                    <a:pt x="712" y="794"/>
                    <a:pt x="712" y="794"/>
                  </a:cubicBezTo>
                  <a:cubicBezTo>
                    <a:pt x="712" y="794"/>
                    <a:pt x="712" y="794"/>
                    <a:pt x="712" y="794"/>
                  </a:cubicBezTo>
                  <a:cubicBezTo>
                    <a:pt x="712" y="793"/>
                    <a:pt x="712" y="792"/>
                    <a:pt x="713" y="792"/>
                  </a:cubicBezTo>
                  <a:cubicBezTo>
                    <a:pt x="712" y="792"/>
                    <a:pt x="712" y="792"/>
                    <a:pt x="712" y="793"/>
                  </a:cubicBezTo>
                  <a:cubicBezTo>
                    <a:pt x="712" y="793"/>
                    <a:pt x="711" y="793"/>
                    <a:pt x="711" y="793"/>
                  </a:cubicBezTo>
                  <a:cubicBezTo>
                    <a:pt x="711" y="793"/>
                    <a:pt x="711" y="792"/>
                    <a:pt x="711" y="792"/>
                  </a:cubicBezTo>
                  <a:cubicBezTo>
                    <a:pt x="712" y="792"/>
                    <a:pt x="712" y="792"/>
                    <a:pt x="712" y="792"/>
                  </a:cubicBezTo>
                  <a:cubicBezTo>
                    <a:pt x="713" y="791"/>
                    <a:pt x="711" y="790"/>
                    <a:pt x="711" y="790"/>
                  </a:cubicBezTo>
                  <a:cubicBezTo>
                    <a:pt x="711" y="789"/>
                    <a:pt x="711" y="789"/>
                    <a:pt x="711" y="789"/>
                  </a:cubicBezTo>
                  <a:cubicBezTo>
                    <a:pt x="711" y="788"/>
                    <a:pt x="711" y="788"/>
                    <a:pt x="711" y="788"/>
                  </a:cubicBezTo>
                  <a:cubicBezTo>
                    <a:pt x="711" y="788"/>
                    <a:pt x="710" y="788"/>
                    <a:pt x="710" y="787"/>
                  </a:cubicBezTo>
                  <a:cubicBezTo>
                    <a:pt x="710" y="788"/>
                    <a:pt x="710" y="788"/>
                    <a:pt x="709" y="789"/>
                  </a:cubicBezTo>
                  <a:cubicBezTo>
                    <a:pt x="709" y="789"/>
                    <a:pt x="709" y="791"/>
                    <a:pt x="710" y="790"/>
                  </a:cubicBezTo>
                  <a:cubicBezTo>
                    <a:pt x="710" y="790"/>
                    <a:pt x="711" y="790"/>
                    <a:pt x="711" y="791"/>
                  </a:cubicBezTo>
                  <a:cubicBezTo>
                    <a:pt x="711" y="792"/>
                    <a:pt x="709" y="793"/>
                    <a:pt x="710" y="791"/>
                  </a:cubicBezTo>
                  <a:cubicBezTo>
                    <a:pt x="710" y="791"/>
                    <a:pt x="710" y="791"/>
                    <a:pt x="709" y="791"/>
                  </a:cubicBezTo>
                  <a:cubicBezTo>
                    <a:pt x="709" y="791"/>
                    <a:pt x="708" y="791"/>
                    <a:pt x="708" y="791"/>
                  </a:cubicBezTo>
                  <a:cubicBezTo>
                    <a:pt x="708" y="791"/>
                    <a:pt x="708" y="791"/>
                    <a:pt x="708" y="792"/>
                  </a:cubicBezTo>
                  <a:cubicBezTo>
                    <a:pt x="708" y="792"/>
                    <a:pt x="707" y="792"/>
                    <a:pt x="707" y="793"/>
                  </a:cubicBezTo>
                  <a:cubicBezTo>
                    <a:pt x="707" y="792"/>
                    <a:pt x="707" y="792"/>
                    <a:pt x="707" y="792"/>
                  </a:cubicBezTo>
                  <a:cubicBezTo>
                    <a:pt x="707" y="792"/>
                    <a:pt x="707" y="791"/>
                    <a:pt x="707" y="791"/>
                  </a:cubicBezTo>
                  <a:cubicBezTo>
                    <a:pt x="706" y="790"/>
                    <a:pt x="706" y="790"/>
                    <a:pt x="706" y="789"/>
                  </a:cubicBezTo>
                  <a:cubicBezTo>
                    <a:pt x="706" y="789"/>
                    <a:pt x="706" y="789"/>
                    <a:pt x="707" y="789"/>
                  </a:cubicBezTo>
                  <a:cubicBezTo>
                    <a:pt x="707" y="789"/>
                    <a:pt x="707" y="790"/>
                    <a:pt x="707" y="790"/>
                  </a:cubicBezTo>
                  <a:cubicBezTo>
                    <a:pt x="707" y="790"/>
                    <a:pt x="708" y="790"/>
                    <a:pt x="708" y="790"/>
                  </a:cubicBezTo>
                  <a:cubicBezTo>
                    <a:pt x="709" y="791"/>
                    <a:pt x="708" y="790"/>
                    <a:pt x="708" y="790"/>
                  </a:cubicBezTo>
                  <a:cubicBezTo>
                    <a:pt x="708" y="790"/>
                    <a:pt x="708" y="789"/>
                    <a:pt x="708" y="789"/>
                  </a:cubicBezTo>
                  <a:cubicBezTo>
                    <a:pt x="707" y="789"/>
                    <a:pt x="707" y="789"/>
                    <a:pt x="707" y="789"/>
                  </a:cubicBezTo>
                  <a:cubicBezTo>
                    <a:pt x="707" y="789"/>
                    <a:pt x="706" y="788"/>
                    <a:pt x="706" y="789"/>
                  </a:cubicBezTo>
                  <a:cubicBezTo>
                    <a:pt x="706" y="788"/>
                    <a:pt x="705" y="787"/>
                    <a:pt x="705" y="787"/>
                  </a:cubicBezTo>
                  <a:close/>
                  <a:moveTo>
                    <a:pt x="707" y="783"/>
                  </a:moveTo>
                  <a:cubicBezTo>
                    <a:pt x="707" y="784"/>
                    <a:pt x="706" y="783"/>
                    <a:pt x="706" y="783"/>
                  </a:cubicBezTo>
                  <a:cubicBezTo>
                    <a:pt x="706" y="783"/>
                    <a:pt x="706" y="782"/>
                    <a:pt x="707" y="783"/>
                  </a:cubicBezTo>
                  <a:close/>
                  <a:moveTo>
                    <a:pt x="706" y="800"/>
                  </a:moveTo>
                  <a:cubicBezTo>
                    <a:pt x="706" y="800"/>
                    <a:pt x="707" y="799"/>
                    <a:pt x="707" y="799"/>
                  </a:cubicBezTo>
                  <a:cubicBezTo>
                    <a:pt x="707" y="800"/>
                    <a:pt x="707" y="800"/>
                    <a:pt x="706" y="800"/>
                  </a:cubicBezTo>
                  <a:close/>
                  <a:moveTo>
                    <a:pt x="702" y="789"/>
                  </a:moveTo>
                  <a:cubicBezTo>
                    <a:pt x="702" y="789"/>
                    <a:pt x="702" y="789"/>
                    <a:pt x="702" y="789"/>
                  </a:cubicBezTo>
                  <a:cubicBezTo>
                    <a:pt x="702" y="789"/>
                    <a:pt x="702" y="788"/>
                    <a:pt x="702" y="788"/>
                  </a:cubicBezTo>
                  <a:cubicBezTo>
                    <a:pt x="702" y="789"/>
                    <a:pt x="703" y="790"/>
                    <a:pt x="703" y="789"/>
                  </a:cubicBezTo>
                  <a:cubicBezTo>
                    <a:pt x="702" y="790"/>
                    <a:pt x="702" y="790"/>
                    <a:pt x="702" y="791"/>
                  </a:cubicBezTo>
                  <a:cubicBezTo>
                    <a:pt x="702" y="790"/>
                    <a:pt x="702" y="790"/>
                    <a:pt x="702" y="790"/>
                  </a:cubicBezTo>
                  <a:cubicBezTo>
                    <a:pt x="702" y="790"/>
                    <a:pt x="702" y="789"/>
                    <a:pt x="702" y="789"/>
                  </a:cubicBezTo>
                  <a:close/>
                  <a:moveTo>
                    <a:pt x="721" y="781"/>
                  </a:moveTo>
                  <a:cubicBezTo>
                    <a:pt x="721" y="781"/>
                    <a:pt x="721" y="782"/>
                    <a:pt x="721" y="782"/>
                  </a:cubicBezTo>
                  <a:cubicBezTo>
                    <a:pt x="721" y="781"/>
                    <a:pt x="721" y="781"/>
                    <a:pt x="721" y="781"/>
                  </a:cubicBezTo>
                  <a:close/>
                  <a:moveTo>
                    <a:pt x="705" y="786"/>
                  </a:moveTo>
                  <a:cubicBezTo>
                    <a:pt x="705" y="786"/>
                    <a:pt x="705" y="786"/>
                    <a:pt x="705" y="786"/>
                  </a:cubicBezTo>
                  <a:cubicBezTo>
                    <a:pt x="706" y="786"/>
                    <a:pt x="704" y="788"/>
                    <a:pt x="704" y="788"/>
                  </a:cubicBezTo>
                  <a:cubicBezTo>
                    <a:pt x="704" y="787"/>
                    <a:pt x="704" y="787"/>
                    <a:pt x="705" y="786"/>
                  </a:cubicBezTo>
                  <a:close/>
                  <a:moveTo>
                    <a:pt x="705" y="785"/>
                  </a:moveTo>
                  <a:cubicBezTo>
                    <a:pt x="705" y="785"/>
                    <a:pt x="705" y="785"/>
                    <a:pt x="705" y="785"/>
                  </a:cubicBezTo>
                  <a:cubicBezTo>
                    <a:pt x="705" y="785"/>
                    <a:pt x="705" y="785"/>
                    <a:pt x="705" y="785"/>
                  </a:cubicBezTo>
                  <a:close/>
                  <a:moveTo>
                    <a:pt x="731" y="763"/>
                  </a:moveTo>
                  <a:cubicBezTo>
                    <a:pt x="729" y="763"/>
                    <a:pt x="731" y="760"/>
                    <a:pt x="731" y="762"/>
                  </a:cubicBezTo>
                  <a:cubicBezTo>
                    <a:pt x="731" y="763"/>
                    <a:pt x="731" y="763"/>
                    <a:pt x="731" y="763"/>
                  </a:cubicBezTo>
                  <a:close/>
                  <a:moveTo>
                    <a:pt x="756" y="755"/>
                  </a:moveTo>
                  <a:cubicBezTo>
                    <a:pt x="756" y="755"/>
                    <a:pt x="756" y="755"/>
                    <a:pt x="756" y="755"/>
                  </a:cubicBezTo>
                  <a:cubicBezTo>
                    <a:pt x="756" y="755"/>
                    <a:pt x="756" y="755"/>
                    <a:pt x="756" y="755"/>
                  </a:cubicBezTo>
                  <a:cubicBezTo>
                    <a:pt x="756" y="755"/>
                    <a:pt x="755" y="755"/>
                    <a:pt x="756" y="755"/>
                  </a:cubicBezTo>
                  <a:close/>
                  <a:moveTo>
                    <a:pt x="765" y="748"/>
                  </a:moveTo>
                  <a:cubicBezTo>
                    <a:pt x="765" y="748"/>
                    <a:pt x="764" y="748"/>
                    <a:pt x="764" y="748"/>
                  </a:cubicBezTo>
                  <a:cubicBezTo>
                    <a:pt x="763" y="747"/>
                    <a:pt x="766" y="744"/>
                    <a:pt x="766" y="745"/>
                  </a:cubicBezTo>
                  <a:cubicBezTo>
                    <a:pt x="766" y="745"/>
                    <a:pt x="766" y="746"/>
                    <a:pt x="766" y="746"/>
                  </a:cubicBezTo>
                  <a:cubicBezTo>
                    <a:pt x="765" y="747"/>
                    <a:pt x="766" y="746"/>
                    <a:pt x="767" y="747"/>
                  </a:cubicBezTo>
                  <a:cubicBezTo>
                    <a:pt x="767" y="747"/>
                    <a:pt x="765" y="750"/>
                    <a:pt x="764" y="749"/>
                  </a:cubicBezTo>
                  <a:cubicBezTo>
                    <a:pt x="765" y="749"/>
                    <a:pt x="765" y="748"/>
                    <a:pt x="765" y="748"/>
                  </a:cubicBezTo>
                  <a:close/>
                  <a:moveTo>
                    <a:pt x="772" y="712"/>
                  </a:moveTo>
                  <a:cubicBezTo>
                    <a:pt x="772" y="712"/>
                    <a:pt x="772" y="711"/>
                    <a:pt x="772" y="711"/>
                  </a:cubicBezTo>
                  <a:cubicBezTo>
                    <a:pt x="772" y="710"/>
                    <a:pt x="772" y="710"/>
                    <a:pt x="773" y="710"/>
                  </a:cubicBezTo>
                  <a:cubicBezTo>
                    <a:pt x="773" y="710"/>
                    <a:pt x="773" y="712"/>
                    <a:pt x="772" y="712"/>
                  </a:cubicBezTo>
                  <a:close/>
                  <a:moveTo>
                    <a:pt x="783" y="681"/>
                  </a:moveTo>
                  <a:cubicBezTo>
                    <a:pt x="783" y="681"/>
                    <a:pt x="783" y="680"/>
                    <a:pt x="782" y="680"/>
                  </a:cubicBezTo>
                  <a:cubicBezTo>
                    <a:pt x="783" y="680"/>
                    <a:pt x="783" y="682"/>
                    <a:pt x="783" y="681"/>
                  </a:cubicBezTo>
                  <a:close/>
                  <a:moveTo>
                    <a:pt x="815" y="700"/>
                  </a:moveTo>
                  <a:cubicBezTo>
                    <a:pt x="815" y="700"/>
                    <a:pt x="814" y="701"/>
                    <a:pt x="813" y="701"/>
                  </a:cubicBezTo>
                  <a:cubicBezTo>
                    <a:pt x="812" y="702"/>
                    <a:pt x="811" y="701"/>
                    <a:pt x="811" y="702"/>
                  </a:cubicBezTo>
                  <a:cubicBezTo>
                    <a:pt x="811" y="702"/>
                    <a:pt x="811" y="703"/>
                    <a:pt x="811" y="703"/>
                  </a:cubicBezTo>
                  <a:cubicBezTo>
                    <a:pt x="810" y="704"/>
                    <a:pt x="809" y="703"/>
                    <a:pt x="809" y="703"/>
                  </a:cubicBezTo>
                  <a:cubicBezTo>
                    <a:pt x="809" y="703"/>
                    <a:pt x="809" y="703"/>
                    <a:pt x="809" y="703"/>
                  </a:cubicBezTo>
                  <a:cubicBezTo>
                    <a:pt x="809" y="702"/>
                    <a:pt x="808" y="703"/>
                    <a:pt x="808" y="703"/>
                  </a:cubicBezTo>
                  <a:cubicBezTo>
                    <a:pt x="808" y="703"/>
                    <a:pt x="808" y="703"/>
                    <a:pt x="808" y="704"/>
                  </a:cubicBezTo>
                  <a:cubicBezTo>
                    <a:pt x="808" y="704"/>
                    <a:pt x="806" y="704"/>
                    <a:pt x="806" y="703"/>
                  </a:cubicBezTo>
                  <a:cubicBezTo>
                    <a:pt x="805" y="703"/>
                    <a:pt x="804" y="703"/>
                    <a:pt x="804" y="704"/>
                  </a:cubicBezTo>
                  <a:cubicBezTo>
                    <a:pt x="803" y="704"/>
                    <a:pt x="803" y="704"/>
                    <a:pt x="802" y="705"/>
                  </a:cubicBezTo>
                  <a:cubicBezTo>
                    <a:pt x="800" y="707"/>
                    <a:pt x="798" y="709"/>
                    <a:pt x="798" y="713"/>
                  </a:cubicBezTo>
                  <a:cubicBezTo>
                    <a:pt x="796" y="711"/>
                    <a:pt x="794" y="711"/>
                    <a:pt x="792" y="710"/>
                  </a:cubicBezTo>
                  <a:cubicBezTo>
                    <a:pt x="790" y="708"/>
                    <a:pt x="789" y="708"/>
                    <a:pt x="787" y="707"/>
                  </a:cubicBezTo>
                  <a:cubicBezTo>
                    <a:pt x="787" y="707"/>
                    <a:pt x="786" y="707"/>
                    <a:pt x="786" y="707"/>
                  </a:cubicBezTo>
                  <a:cubicBezTo>
                    <a:pt x="786" y="707"/>
                    <a:pt x="786" y="707"/>
                    <a:pt x="786" y="707"/>
                  </a:cubicBezTo>
                  <a:cubicBezTo>
                    <a:pt x="786" y="707"/>
                    <a:pt x="785" y="707"/>
                    <a:pt x="785" y="707"/>
                  </a:cubicBezTo>
                  <a:cubicBezTo>
                    <a:pt x="785" y="707"/>
                    <a:pt x="785" y="708"/>
                    <a:pt x="785" y="708"/>
                  </a:cubicBezTo>
                  <a:cubicBezTo>
                    <a:pt x="785" y="708"/>
                    <a:pt x="784" y="708"/>
                    <a:pt x="784" y="708"/>
                  </a:cubicBezTo>
                  <a:cubicBezTo>
                    <a:pt x="784" y="709"/>
                    <a:pt x="783" y="710"/>
                    <a:pt x="783" y="709"/>
                  </a:cubicBezTo>
                  <a:cubicBezTo>
                    <a:pt x="782" y="709"/>
                    <a:pt x="781" y="708"/>
                    <a:pt x="781" y="707"/>
                  </a:cubicBezTo>
                  <a:cubicBezTo>
                    <a:pt x="781" y="707"/>
                    <a:pt x="780" y="707"/>
                    <a:pt x="779" y="707"/>
                  </a:cubicBezTo>
                  <a:cubicBezTo>
                    <a:pt x="779" y="707"/>
                    <a:pt x="778" y="708"/>
                    <a:pt x="778" y="708"/>
                  </a:cubicBezTo>
                  <a:cubicBezTo>
                    <a:pt x="778" y="709"/>
                    <a:pt x="778" y="709"/>
                    <a:pt x="778" y="709"/>
                  </a:cubicBezTo>
                  <a:cubicBezTo>
                    <a:pt x="778" y="710"/>
                    <a:pt x="778" y="710"/>
                    <a:pt x="778" y="710"/>
                  </a:cubicBezTo>
                  <a:cubicBezTo>
                    <a:pt x="779" y="710"/>
                    <a:pt x="779" y="711"/>
                    <a:pt x="780" y="711"/>
                  </a:cubicBezTo>
                  <a:cubicBezTo>
                    <a:pt x="782" y="711"/>
                    <a:pt x="786" y="716"/>
                    <a:pt x="781" y="714"/>
                  </a:cubicBezTo>
                  <a:cubicBezTo>
                    <a:pt x="781" y="715"/>
                    <a:pt x="781" y="715"/>
                    <a:pt x="781" y="714"/>
                  </a:cubicBezTo>
                  <a:cubicBezTo>
                    <a:pt x="780" y="714"/>
                    <a:pt x="780" y="714"/>
                    <a:pt x="780" y="715"/>
                  </a:cubicBezTo>
                  <a:cubicBezTo>
                    <a:pt x="780" y="715"/>
                    <a:pt x="778" y="717"/>
                    <a:pt x="777" y="717"/>
                  </a:cubicBezTo>
                  <a:cubicBezTo>
                    <a:pt x="776" y="718"/>
                    <a:pt x="776" y="716"/>
                    <a:pt x="776" y="715"/>
                  </a:cubicBezTo>
                  <a:cubicBezTo>
                    <a:pt x="776" y="713"/>
                    <a:pt x="777" y="713"/>
                    <a:pt x="776" y="711"/>
                  </a:cubicBezTo>
                  <a:cubicBezTo>
                    <a:pt x="775" y="710"/>
                    <a:pt x="774" y="710"/>
                    <a:pt x="775" y="708"/>
                  </a:cubicBezTo>
                  <a:cubicBezTo>
                    <a:pt x="775" y="706"/>
                    <a:pt x="775" y="706"/>
                    <a:pt x="777" y="705"/>
                  </a:cubicBezTo>
                  <a:cubicBezTo>
                    <a:pt x="777" y="705"/>
                    <a:pt x="777" y="706"/>
                    <a:pt x="778" y="705"/>
                  </a:cubicBezTo>
                  <a:cubicBezTo>
                    <a:pt x="778" y="705"/>
                    <a:pt x="779" y="703"/>
                    <a:pt x="779" y="703"/>
                  </a:cubicBezTo>
                  <a:cubicBezTo>
                    <a:pt x="779" y="702"/>
                    <a:pt x="777" y="701"/>
                    <a:pt x="779" y="700"/>
                  </a:cubicBezTo>
                  <a:cubicBezTo>
                    <a:pt x="779" y="700"/>
                    <a:pt x="781" y="700"/>
                    <a:pt x="781" y="701"/>
                  </a:cubicBezTo>
                  <a:cubicBezTo>
                    <a:pt x="783" y="701"/>
                    <a:pt x="782" y="701"/>
                    <a:pt x="783" y="701"/>
                  </a:cubicBezTo>
                  <a:cubicBezTo>
                    <a:pt x="783" y="702"/>
                    <a:pt x="784" y="702"/>
                    <a:pt x="784" y="702"/>
                  </a:cubicBezTo>
                  <a:cubicBezTo>
                    <a:pt x="787" y="700"/>
                    <a:pt x="784" y="699"/>
                    <a:pt x="785" y="697"/>
                  </a:cubicBezTo>
                  <a:cubicBezTo>
                    <a:pt x="785" y="695"/>
                    <a:pt x="786" y="696"/>
                    <a:pt x="787" y="694"/>
                  </a:cubicBezTo>
                  <a:cubicBezTo>
                    <a:pt x="788" y="693"/>
                    <a:pt x="787" y="692"/>
                    <a:pt x="787" y="691"/>
                  </a:cubicBezTo>
                  <a:cubicBezTo>
                    <a:pt x="788" y="689"/>
                    <a:pt x="788" y="688"/>
                    <a:pt x="788" y="685"/>
                  </a:cubicBezTo>
                  <a:cubicBezTo>
                    <a:pt x="787" y="683"/>
                    <a:pt x="786" y="682"/>
                    <a:pt x="787" y="680"/>
                  </a:cubicBezTo>
                  <a:cubicBezTo>
                    <a:pt x="787" y="680"/>
                    <a:pt x="787" y="680"/>
                    <a:pt x="788" y="680"/>
                  </a:cubicBezTo>
                  <a:cubicBezTo>
                    <a:pt x="788" y="680"/>
                    <a:pt x="789" y="679"/>
                    <a:pt x="789" y="679"/>
                  </a:cubicBezTo>
                  <a:cubicBezTo>
                    <a:pt x="790" y="680"/>
                    <a:pt x="793" y="683"/>
                    <a:pt x="793" y="684"/>
                  </a:cubicBezTo>
                  <a:cubicBezTo>
                    <a:pt x="795" y="687"/>
                    <a:pt x="798" y="690"/>
                    <a:pt x="801" y="692"/>
                  </a:cubicBezTo>
                  <a:cubicBezTo>
                    <a:pt x="801" y="692"/>
                    <a:pt x="801" y="692"/>
                    <a:pt x="801" y="692"/>
                  </a:cubicBezTo>
                  <a:cubicBezTo>
                    <a:pt x="801" y="693"/>
                    <a:pt x="803" y="693"/>
                    <a:pt x="804" y="693"/>
                  </a:cubicBezTo>
                  <a:cubicBezTo>
                    <a:pt x="805" y="693"/>
                    <a:pt x="805" y="693"/>
                    <a:pt x="805" y="694"/>
                  </a:cubicBezTo>
                  <a:cubicBezTo>
                    <a:pt x="805" y="694"/>
                    <a:pt x="805" y="694"/>
                    <a:pt x="805" y="694"/>
                  </a:cubicBezTo>
                  <a:cubicBezTo>
                    <a:pt x="806" y="694"/>
                    <a:pt x="806" y="694"/>
                    <a:pt x="806" y="694"/>
                  </a:cubicBezTo>
                  <a:cubicBezTo>
                    <a:pt x="809" y="695"/>
                    <a:pt x="811" y="693"/>
                    <a:pt x="812" y="691"/>
                  </a:cubicBezTo>
                  <a:cubicBezTo>
                    <a:pt x="812" y="691"/>
                    <a:pt x="812" y="692"/>
                    <a:pt x="812" y="692"/>
                  </a:cubicBezTo>
                  <a:cubicBezTo>
                    <a:pt x="812" y="692"/>
                    <a:pt x="812" y="692"/>
                    <a:pt x="812" y="692"/>
                  </a:cubicBezTo>
                  <a:cubicBezTo>
                    <a:pt x="812" y="693"/>
                    <a:pt x="812" y="693"/>
                    <a:pt x="812" y="693"/>
                  </a:cubicBezTo>
                  <a:cubicBezTo>
                    <a:pt x="811" y="693"/>
                    <a:pt x="811" y="694"/>
                    <a:pt x="811" y="694"/>
                  </a:cubicBezTo>
                  <a:cubicBezTo>
                    <a:pt x="810" y="696"/>
                    <a:pt x="811" y="699"/>
                    <a:pt x="812" y="700"/>
                  </a:cubicBezTo>
                  <a:cubicBezTo>
                    <a:pt x="812" y="700"/>
                    <a:pt x="812" y="700"/>
                    <a:pt x="812" y="701"/>
                  </a:cubicBezTo>
                  <a:cubicBezTo>
                    <a:pt x="812" y="701"/>
                    <a:pt x="812" y="701"/>
                    <a:pt x="813" y="701"/>
                  </a:cubicBezTo>
                  <a:cubicBezTo>
                    <a:pt x="813" y="701"/>
                    <a:pt x="813" y="701"/>
                    <a:pt x="813" y="701"/>
                  </a:cubicBezTo>
                  <a:cubicBezTo>
                    <a:pt x="813" y="700"/>
                    <a:pt x="813" y="700"/>
                    <a:pt x="814" y="700"/>
                  </a:cubicBezTo>
                  <a:cubicBezTo>
                    <a:pt x="814" y="700"/>
                    <a:pt x="815" y="700"/>
                    <a:pt x="815" y="700"/>
                  </a:cubicBezTo>
                  <a:close/>
                  <a:moveTo>
                    <a:pt x="729" y="764"/>
                  </a:moveTo>
                  <a:cubicBezTo>
                    <a:pt x="729" y="763"/>
                    <a:pt x="730" y="763"/>
                    <a:pt x="730" y="764"/>
                  </a:cubicBezTo>
                  <a:cubicBezTo>
                    <a:pt x="730" y="765"/>
                    <a:pt x="729" y="764"/>
                    <a:pt x="729" y="764"/>
                  </a:cubicBezTo>
                  <a:close/>
                  <a:moveTo>
                    <a:pt x="775" y="789"/>
                  </a:moveTo>
                  <a:cubicBezTo>
                    <a:pt x="775" y="789"/>
                    <a:pt x="774" y="788"/>
                    <a:pt x="775" y="788"/>
                  </a:cubicBezTo>
                  <a:cubicBezTo>
                    <a:pt x="775" y="788"/>
                    <a:pt x="775" y="788"/>
                    <a:pt x="775" y="789"/>
                  </a:cubicBezTo>
                  <a:close/>
                  <a:moveTo>
                    <a:pt x="774" y="782"/>
                  </a:moveTo>
                  <a:cubicBezTo>
                    <a:pt x="773" y="782"/>
                    <a:pt x="773" y="782"/>
                    <a:pt x="774" y="782"/>
                  </a:cubicBezTo>
                  <a:cubicBezTo>
                    <a:pt x="774" y="782"/>
                    <a:pt x="774" y="782"/>
                    <a:pt x="774" y="782"/>
                  </a:cubicBezTo>
                  <a:close/>
                  <a:moveTo>
                    <a:pt x="790" y="734"/>
                  </a:moveTo>
                  <a:cubicBezTo>
                    <a:pt x="790" y="734"/>
                    <a:pt x="790" y="734"/>
                    <a:pt x="790" y="735"/>
                  </a:cubicBezTo>
                  <a:cubicBezTo>
                    <a:pt x="791" y="735"/>
                    <a:pt x="790" y="735"/>
                    <a:pt x="790" y="735"/>
                  </a:cubicBezTo>
                  <a:cubicBezTo>
                    <a:pt x="789" y="736"/>
                    <a:pt x="790" y="737"/>
                    <a:pt x="789" y="738"/>
                  </a:cubicBezTo>
                  <a:cubicBezTo>
                    <a:pt x="789" y="738"/>
                    <a:pt x="789" y="738"/>
                    <a:pt x="789" y="738"/>
                  </a:cubicBezTo>
                  <a:cubicBezTo>
                    <a:pt x="789" y="738"/>
                    <a:pt x="789" y="738"/>
                    <a:pt x="789" y="738"/>
                  </a:cubicBezTo>
                  <a:cubicBezTo>
                    <a:pt x="789" y="738"/>
                    <a:pt x="789" y="739"/>
                    <a:pt x="789" y="739"/>
                  </a:cubicBezTo>
                  <a:cubicBezTo>
                    <a:pt x="788" y="738"/>
                    <a:pt x="788" y="739"/>
                    <a:pt x="788" y="739"/>
                  </a:cubicBezTo>
                  <a:cubicBezTo>
                    <a:pt x="788" y="739"/>
                    <a:pt x="788" y="739"/>
                    <a:pt x="788" y="739"/>
                  </a:cubicBezTo>
                  <a:cubicBezTo>
                    <a:pt x="787" y="739"/>
                    <a:pt x="787" y="739"/>
                    <a:pt x="788" y="739"/>
                  </a:cubicBezTo>
                  <a:cubicBezTo>
                    <a:pt x="788" y="740"/>
                    <a:pt x="788" y="740"/>
                    <a:pt x="788" y="740"/>
                  </a:cubicBezTo>
                  <a:cubicBezTo>
                    <a:pt x="788" y="740"/>
                    <a:pt x="787" y="740"/>
                    <a:pt x="787" y="740"/>
                  </a:cubicBezTo>
                  <a:cubicBezTo>
                    <a:pt x="787" y="741"/>
                    <a:pt x="786" y="741"/>
                    <a:pt x="786" y="742"/>
                  </a:cubicBezTo>
                  <a:cubicBezTo>
                    <a:pt x="786" y="742"/>
                    <a:pt x="787" y="742"/>
                    <a:pt x="787" y="742"/>
                  </a:cubicBezTo>
                  <a:cubicBezTo>
                    <a:pt x="787" y="742"/>
                    <a:pt x="787" y="743"/>
                    <a:pt x="786" y="743"/>
                  </a:cubicBezTo>
                  <a:cubicBezTo>
                    <a:pt x="787" y="743"/>
                    <a:pt x="787" y="743"/>
                    <a:pt x="787" y="743"/>
                  </a:cubicBezTo>
                  <a:cubicBezTo>
                    <a:pt x="787" y="743"/>
                    <a:pt x="787" y="743"/>
                    <a:pt x="787" y="743"/>
                  </a:cubicBezTo>
                  <a:cubicBezTo>
                    <a:pt x="786" y="743"/>
                    <a:pt x="787" y="743"/>
                    <a:pt x="787" y="743"/>
                  </a:cubicBezTo>
                  <a:cubicBezTo>
                    <a:pt x="787" y="744"/>
                    <a:pt x="787" y="744"/>
                    <a:pt x="787" y="744"/>
                  </a:cubicBezTo>
                  <a:cubicBezTo>
                    <a:pt x="786" y="744"/>
                    <a:pt x="787" y="745"/>
                    <a:pt x="787" y="745"/>
                  </a:cubicBezTo>
                  <a:cubicBezTo>
                    <a:pt x="787" y="745"/>
                    <a:pt x="786" y="745"/>
                    <a:pt x="786" y="744"/>
                  </a:cubicBezTo>
                  <a:cubicBezTo>
                    <a:pt x="786" y="744"/>
                    <a:pt x="784" y="744"/>
                    <a:pt x="784" y="745"/>
                  </a:cubicBezTo>
                  <a:cubicBezTo>
                    <a:pt x="784" y="744"/>
                    <a:pt x="784" y="744"/>
                    <a:pt x="784" y="744"/>
                  </a:cubicBezTo>
                  <a:cubicBezTo>
                    <a:pt x="783" y="746"/>
                    <a:pt x="783" y="747"/>
                    <a:pt x="783" y="748"/>
                  </a:cubicBezTo>
                  <a:cubicBezTo>
                    <a:pt x="783" y="748"/>
                    <a:pt x="783" y="748"/>
                    <a:pt x="783" y="748"/>
                  </a:cubicBezTo>
                  <a:cubicBezTo>
                    <a:pt x="784" y="749"/>
                    <a:pt x="784" y="753"/>
                    <a:pt x="783" y="754"/>
                  </a:cubicBezTo>
                  <a:cubicBezTo>
                    <a:pt x="783" y="754"/>
                    <a:pt x="783" y="755"/>
                    <a:pt x="783" y="755"/>
                  </a:cubicBezTo>
                  <a:cubicBezTo>
                    <a:pt x="783" y="755"/>
                    <a:pt x="783" y="755"/>
                    <a:pt x="783" y="755"/>
                  </a:cubicBezTo>
                  <a:cubicBezTo>
                    <a:pt x="783" y="756"/>
                    <a:pt x="783" y="757"/>
                    <a:pt x="782" y="757"/>
                  </a:cubicBezTo>
                  <a:cubicBezTo>
                    <a:pt x="782" y="757"/>
                    <a:pt x="782" y="757"/>
                    <a:pt x="782" y="758"/>
                  </a:cubicBezTo>
                  <a:cubicBezTo>
                    <a:pt x="782" y="758"/>
                    <a:pt x="782" y="758"/>
                    <a:pt x="781" y="758"/>
                  </a:cubicBezTo>
                  <a:cubicBezTo>
                    <a:pt x="781" y="758"/>
                    <a:pt x="781" y="758"/>
                    <a:pt x="781" y="758"/>
                  </a:cubicBezTo>
                  <a:cubicBezTo>
                    <a:pt x="781" y="759"/>
                    <a:pt x="781" y="759"/>
                    <a:pt x="781" y="760"/>
                  </a:cubicBezTo>
                  <a:cubicBezTo>
                    <a:pt x="781" y="760"/>
                    <a:pt x="781" y="760"/>
                    <a:pt x="781" y="760"/>
                  </a:cubicBezTo>
                  <a:cubicBezTo>
                    <a:pt x="780" y="761"/>
                    <a:pt x="781" y="761"/>
                    <a:pt x="780" y="762"/>
                  </a:cubicBezTo>
                  <a:cubicBezTo>
                    <a:pt x="780" y="762"/>
                    <a:pt x="780" y="763"/>
                    <a:pt x="780" y="763"/>
                  </a:cubicBezTo>
                  <a:cubicBezTo>
                    <a:pt x="780" y="763"/>
                    <a:pt x="781" y="764"/>
                    <a:pt x="781" y="765"/>
                  </a:cubicBezTo>
                  <a:cubicBezTo>
                    <a:pt x="781" y="765"/>
                    <a:pt x="782" y="766"/>
                    <a:pt x="782" y="767"/>
                  </a:cubicBezTo>
                  <a:cubicBezTo>
                    <a:pt x="782" y="767"/>
                    <a:pt x="780" y="768"/>
                    <a:pt x="779" y="768"/>
                  </a:cubicBezTo>
                  <a:cubicBezTo>
                    <a:pt x="779" y="769"/>
                    <a:pt x="779" y="769"/>
                    <a:pt x="779" y="770"/>
                  </a:cubicBezTo>
                  <a:cubicBezTo>
                    <a:pt x="779" y="772"/>
                    <a:pt x="779" y="771"/>
                    <a:pt x="777" y="772"/>
                  </a:cubicBezTo>
                  <a:cubicBezTo>
                    <a:pt x="776" y="773"/>
                    <a:pt x="776" y="774"/>
                    <a:pt x="775" y="773"/>
                  </a:cubicBezTo>
                  <a:cubicBezTo>
                    <a:pt x="775" y="773"/>
                    <a:pt x="775" y="773"/>
                    <a:pt x="775" y="773"/>
                  </a:cubicBezTo>
                  <a:cubicBezTo>
                    <a:pt x="775" y="773"/>
                    <a:pt x="775" y="771"/>
                    <a:pt x="775" y="771"/>
                  </a:cubicBezTo>
                  <a:cubicBezTo>
                    <a:pt x="775" y="771"/>
                    <a:pt x="775" y="771"/>
                    <a:pt x="775" y="771"/>
                  </a:cubicBezTo>
                  <a:cubicBezTo>
                    <a:pt x="775" y="771"/>
                    <a:pt x="775" y="771"/>
                    <a:pt x="775" y="771"/>
                  </a:cubicBezTo>
                  <a:cubicBezTo>
                    <a:pt x="775" y="770"/>
                    <a:pt x="775" y="770"/>
                    <a:pt x="775" y="770"/>
                  </a:cubicBezTo>
                  <a:cubicBezTo>
                    <a:pt x="775" y="770"/>
                    <a:pt x="775" y="770"/>
                    <a:pt x="776" y="770"/>
                  </a:cubicBezTo>
                  <a:cubicBezTo>
                    <a:pt x="776" y="770"/>
                    <a:pt x="776" y="769"/>
                    <a:pt x="776" y="769"/>
                  </a:cubicBezTo>
                  <a:cubicBezTo>
                    <a:pt x="775" y="769"/>
                    <a:pt x="774" y="769"/>
                    <a:pt x="774" y="770"/>
                  </a:cubicBezTo>
                  <a:cubicBezTo>
                    <a:pt x="774" y="770"/>
                    <a:pt x="774" y="770"/>
                    <a:pt x="774" y="770"/>
                  </a:cubicBezTo>
                  <a:cubicBezTo>
                    <a:pt x="774" y="771"/>
                    <a:pt x="774" y="771"/>
                    <a:pt x="774" y="771"/>
                  </a:cubicBezTo>
                  <a:cubicBezTo>
                    <a:pt x="775" y="771"/>
                    <a:pt x="774" y="772"/>
                    <a:pt x="774" y="772"/>
                  </a:cubicBezTo>
                  <a:cubicBezTo>
                    <a:pt x="774" y="772"/>
                    <a:pt x="773" y="772"/>
                    <a:pt x="774" y="772"/>
                  </a:cubicBezTo>
                  <a:cubicBezTo>
                    <a:pt x="774" y="771"/>
                    <a:pt x="773" y="770"/>
                    <a:pt x="772" y="770"/>
                  </a:cubicBezTo>
                  <a:cubicBezTo>
                    <a:pt x="772" y="770"/>
                    <a:pt x="772" y="770"/>
                    <a:pt x="771" y="770"/>
                  </a:cubicBezTo>
                  <a:cubicBezTo>
                    <a:pt x="771" y="771"/>
                    <a:pt x="771" y="771"/>
                    <a:pt x="771" y="771"/>
                  </a:cubicBezTo>
                  <a:cubicBezTo>
                    <a:pt x="771" y="771"/>
                    <a:pt x="771" y="771"/>
                    <a:pt x="771" y="771"/>
                  </a:cubicBezTo>
                  <a:cubicBezTo>
                    <a:pt x="771" y="772"/>
                    <a:pt x="771" y="772"/>
                    <a:pt x="770" y="772"/>
                  </a:cubicBezTo>
                  <a:cubicBezTo>
                    <a:pt x="771" y="773"/>
                    <a:pt x="771" y="773"/>
                    <a:pt x="770" y="774"/>
                  </a:cubicBezTo>
                  <a:cubicBezTo>
                    <a:pt x="770" y="774"/>
                    <a:pt x="769" y="776"/>
                    <a:pt x="769" y="776"/>
                  </a:cubicBezTo>
                  <a:cubicBezTo>
                    <a:pt x="768" y="776"/>
                    <a:pt x="769" y="776"/>
                    <a:pt x="768" y="775"/>
                  </a:cubicBezTo>
                  <a:cubicBezTo>
                    <a:pt x="768" y="775"/>
                    <a:pt x="768" y="774"/>
                    <a:pt x="768" y="774"/>
                  </a:cubicBezTo>
                  <a:cubicBezTo>
                    <a:pt x="768" y="773"/>
                    <a:pt x="769" y="773"/>
                    <a:pt x="769" y="773"/>
                  </a:cubicBezTo>
                  <a:cubicBezTo>
                    <a:pt x="769" y="772"/>
                    <a:pt x="769" y="772"/>
                    <a:pt x="768" y="772"/>
                  </a:cubicBezTo>
                  <a:cubicBezTo>
                    <a:pt x="768" y="772"/>
                    <a:pt x="768" y="772"/>
                    <a:pt x="768" y="772"/>
                  </a:cubicBezTo>
                  <a:cubicBezTo>
                    <a:pt x="767" y="772"/>
                    <a:pt x="767" y="772"/>
                    <a:pt x="767" y="772"/>
                  </a:cubicBezTo>
                  <a:cubicBezTo>
                    <a:pt x="767" y="772"/>
                    <a:pt x="766" y="772"/>
                    <a:pt x="766" y="773"/>
                  </a:cubicBezTo>
                  <a:cubicBezTo>
                    <a:pt x="766" y="773"/>
                    <a:pt x="766" y="773"/>
                    <a:pt x="766" y="773"/>
                  </a:cubicBezTo>
                  <a:cubicBezTo>
                    <a:pt x="765" y="773"/>
                    <a:pt x="765" y="774"/>
                    <a:pt x="765" y="774"/>
                  </a:cubicBezTo>
                  <a:cubicBezTo>
                    <a:pt x="765" y="775"/>
                    <a:pt x="764" y="775"/>
                    <a:pt x="764" y="776"/>
                  </a:cubicBezTo>
                  <a:cubicBezTo>
                    <a:pt x="763" y="776"/>
                    <a:pt x="762" y="775"/>
                    <a:pt x="761" y="776"/>
                  </a:cubicBezTo>
                  <a:cubicBezTo>
                    <a:pt x="761" y="776"/>
                    <a:pt x="761" y="776"/>
                    <a:pt x="761" y="776"/>
                  </a:cubicBezTo>
                  <a:cubicBezTo>
                    <a:pt x="761" y="776"/>
                    <a:pt x="760" y="776"/>
                    <a:pt x="759" y="776"/>
                  </a:cubicBezTo>
                  <a:cubicBezTo>
                    <a:pt x="758" y="776"/>
                    <a:pt x="757" y="777"/>
                    <a:pt x="756" y="776"/>
                  </a:cubicBezTo>
                  <a:cubicBezTo>
                    <a:pt x="756" y="776"/>
                    <a:pt x="758" y="775"/>
                    <a:pt x="758" y="775"/>
                  </a:cubicBezTo>
                  <a:cubicBezTo>
                    <a:pt x="758" y="775"/>
                    <a:pt x="758" y="774"/>
                    <a:pt x="757" y="774"/>
                  </a:cubicBezTo>
                  <a:cubicBezTo>
                    <a:pt x="757" y="775"/>
                    <a:pt x="757" y="775"/>
                    <a:pt x="757" y="775"/>
                  </a:cubicBezTo>
                  <a:cubicBezTo>
                    <a:pt x="756" y="775"/>
                    <a:pt x="756" y="775"/>
                    <a:pt x="756" y="774"/>
                  </a:cubicBezTo>
                  <a:cubicBezTo>
                    <a:pt x="756" y="774"/>
                    <a:pt x="756" y="774"/>
                    <a:pt x="756" y="774"/>
                  </a:cubicBezTo>
                  <a:cubicBezTo>
                    <a:pt x="756" y="774"/>
                    <a:pt x="756" y="775"/>
                    <a:pt x="755" y="775"/>
                  </a:cubicBezTo>
                  <a:cubicBezTo>
                    <a:pt x="755" y="775"/>
                    <a:pt x="755" y="775"/>
                    <a:pt x="755" y="774"/>
                  </a:cubicBezTo>
                  <a:cubicBezTo>
                    <a:pt x="755" y="774"/>
                    <a:pt x="755" y="774"/>
                    <a:pt x="755" y="774"/>
                  </a:cubicBezTo>
                  <a:cubicBezTo>
                    <a:pt x="755" y="774"/>
                    <a:pt x="754" y="774"/>
                    <a:pt x="755" y="774"/>
                  </a:cubicBezTo>
                  <a:cubicBezTo>
                    <a:pt x="755" y="773"/>
                    <a:pt x="755" y="773"/>
                    <a:pt x="755" y="773"/>
                  </a:cubicBezTo>
                  <a:cubicBezTo>
                    <a:pt x="754" y="772"/>
                    <a:pt x="754" y="773"/>
                    <a:pt x="753" y="774"/>
                  </a:cubicBezTo>
                  <a:cubicBezTo>
                    <a:pt x="752" y="776"/>
                    <a:pt x="753" y="776"/>
                    <a:pt x="754" y="777"/>
                  </a:cubicBezTo>
                  <a:cubicBezTo>
                    <a:pt x="755" y="777"/>
                    <a:pt x="755" y="777"/>
                    <a:pt x="755" y="778"/>
                  </a:cubicBezTo>
                  <a:cubicBezTo>
                    <a:pt x="756" y="778"/>
                    <a:pt x="755" y="779"/>
                    <a:pt x="754" y="779"/>
                  </a:cubicBezTo>
                  <a:cubicBezTo>
                    <a:pt x="755" y="779"/>
                    <a:pt x="755" y="779"/>
                    <a:pt x="755" y="779"/>
                  </a:cubicBezTo>
                  <a:cubicBezTo>
                    <a:pt x="754" y="779"/>
                    <a:pt x="754" y="779"/>
                    <a:pt x="754" y="778"/>
                  </a:cubicBezTo>
                  <a:cubicBezTo>
                    <a:pt x="754" y="779"/>
                    <a:pt x="752" y="779"/>
                    <a:pt x="751" y="780"/>
                  </a:cubicBezTo>
                  <a:cubicBezTo>
                    <a:pt x="751" y="780"/>
                    <a:pt x="751" y="780"/>
                    <a:pt x="751" y="780"/>
                  </a:cubicBezTo>
                  <a:cubicBezTo>
                    <a:pt x="751" y="781"/>
                    <a:pt x="751" y="782"/>
                    <a:pt x="750" y="782"/>
                  </a:cubicBezTo>
                  <a:cubicBezTo>
                    <a:pt x="750" y="782"/>
                    <a:pt x="749" y="783"/>
                    <a:pt x="749" y="783"/>
                  </a:cubicBezTo>
                  <a:cubicBezTo>
                    <a:pt x="749" y="784"/>
                    <a:pt x="748" y="785"/>
                    <a:pt x="748" y="785"/>
                  </a:cubicBezTo>
                  <a:cubicBezTo>
                    <a:pt x="748" y="785"/>
                    <a:pt x="748" y="785"/>
                    <a:pt x="748" y="785"/>
                  </a:cubicBezTo>
                  <a:cubicBezTo>
                    <a:pt x="748" y="786"/>
                    <a:pt x="748" y="786"/>
                    <a:pt x="748" y="786"/>
                  </a:cubicBezTo>
                  <a:cubicBezTo>
                    <a:pt x="747" y="785"/>
                    <a:pt x="746" y="785"/>
                    <a:pt x="746" y="785"/>
                  </a:cubicBezTo>
                  <a:cubicBezTo>
                    <a:pt x="745" y="785"/>
                    <a:pt x="745" y="784"/>
                    <a:pt x="745" y="784"/>
                  </a:cubicBezTo>
                  <a:cubicBezTo>
                    <a:pt x="745" y="784"/>
                    <a:pt x="745" y="784"/>
                    <a:pt x="745" y="784"/>
                  </a:cubicBezTo>
                  <a:cubicBezTo>
                    <a:pt x="745" y="783"/>
                    <a:pt x="745" y="783"/>
                    <a:pt x="745" y="783"/>
                  </a:cubicBezTo>
                  <a:cubicBezTo>
                    <a:pt x="745" y="783"/>
                    <a:pt x="745" y="783"/>
                    <a:pt x="745" y="783"/>
                  </a:cubicBezTo>
                  <a:cubicBezTo>
                    <a:pt x="744" y="783"/>
                    <a:pt x="744" y="783"/>
                    <a:pt x="744" y="783"/>
                  </a:cubicBezTo>
                  <a:cubicBezTo>
                    <a:pt x="744" y="783"/>
                    <a:pt x="744" y="783"/>
                    <a:pt x="744" y="783"/>
                  </a:cubicBezTo>
                  <a:cubicBezTo>
                    <a:pt x="744" y="783"/>
                    <a:pt x="743" y="782"/>
                    <a:pt x="743" y="782"/>
                  </a:cubicBezTo>
                  <a:cubicBezTo>
                    <a:pt x="743" y="782"/>
                    <a:pt x="743" y="782"/>
                    <a:pt x="743" y="782"/>
                  </a:cubicBezTo>
                  <a:cubicBezTo>
                    <a:pt x="742" y="781"/>
                    <a:pt x="744" y="781"/>
                    <a:pt x="743" y="781"/>
                  </a:cubicBezTo>
                  <a:cubicBezTo>
                    <a:pt x="743" y="780"/>
                    <a:pt x="744" y="780"/>
                    <a:pt x="743" y="780"/>
                  </a:cubicBezTo>
                  <a:cubicBezTo>
                    <a:pt x="743" y="779"/>
                    <a:pt x="742" y="779"/>
                    <a:pt x="743" y="778"/>
                  </a:cubicBezTo>
                  <a:cubicBezTo>
                    <a:pt x="743" y="778"/>
                    <a:pt x="743" y="778"/>
                    <a:pt x="744" y="778"/>
                  </a:cubicBezTo>
                  <a:cubicBezTo>
                    <a:pt x="744" y="778"/>
                    <a:pt x="744" y="778"/>
                    <a:pt x="744" y="778"/>
                  </a:cubicBezTo>
                  <a:cubicBezTo>
                    <a:pt x="744" y="778"/>
                    <a:pt x="744" y="778"/>
                    <a:pt x="744" y="778"/>
                  </a:cubicBezTo>
                  <a:cubicBezTo>
                    <a:pt x="744" y="778"/>
                    <a:pt x="744" y="778"/>
                    <a:pt x="744" y="778"/>
                  </a:cubicBezTo>
                  <a:cubicBezTo>
                    <a:pt x="744" y="778"/>
                    <a:pt x="745" y="777"/>
                    <a:pt x="745" y="776"/>
                  </a:cubicBezTo>
                  <a:cubicBezTo>
                    <a:pt x="745" y="775"/>
                    <a:pt x="744" y="776"/>
                    <a:pt x="743" y="776"/>
                  </a:cubicBezTo>
                  <a:cubicBezTo>
                    <a:pt x="743" y="776"/>
                    <a:pt x="742" y="776"/>
                    <a:pt x="742" y="776"/>
                  </a:cubicBezTo>
                  <a:cubicBezTo>
                    <a:pt x="742" y="776"/>
                    <a:pt x="741" y="775"/>
                    <a:pt x="741" y="775"/>
                  </a:cubicBezTo>
                  <a:cubicBezTo>
                    <a:pt x="741" y="775"/>
                    <a:pt x="740" y="775"/>
                    <a:pt x="740" y="775"/>
                  </a:cubicBezTo>
                  <a:cubicBezTo>
                    <a:pt x="740" y="775"/>
                    <a:pt x="740" y="775"/>
                    <a:pt x="740" y="775"/>
                  </a:cubicBezTo>
                  <a:cubicBezTo>
                    <a:pt x="740" y="775"/>
                    <a:pt x="739" y="775"/>
                    <a:pt x="739" y="775"/>
                  </a:cubicBezTo>
                  <a:cubicBezTo>
                    <a:pt x="739" y="775"/>
                    <a:pt x="738" y="775"/>
                    <a:pt x="738" y="775"/>
                  </a:cubicBezTo>
                  <a:cubicBezTo>
                    <a:pt x="738" y="775"/>
                    <a:pt x="738" y="775"/>
                    <a:pt x="738" y="775"/>
                  </a:cubicBezTo>
                  <a:cubicBezTo>
                    <a:pt x="737" y="775"/>
                    <a:pt x="737" y="775"/>
                    <a:pt x="737" y="775"/>
                  </a:cubicBezTo>
                  <a:cubicBezTo>
                    <a:pt x="737" y="775"/>
                    <a:pt x="737" y="775"/>
                    <a:pt x="737" y="776"/>
                  </a:cubicBezTo>
                  <a:cubicBezTo>
                    <a:pt x="737" y="776"/>
                    <a:pt x="736" y="776"/>
                    <a:pt x="736" y="776"/>
                  </a:cubicBezTo>
                  <a:cubicBezTo>
                    <a:pt x="736" y="776"/>
                    <a:pt x="736" y="776"/>
                    <a:pt x="736" y="776"/>
                  </a:cubicBezTo>
                  <a:cubicBezTo>
                    <a:pt x="735" y="776"/>
                    <a:pt x="735" y="776"/>
                    <a:pt x="735" y="776"/>
                  </a:cubicBezTo>
                  <a:cubicBezTo>
                    <a:pt x="735" y="776"/>
                    <a:pt x="736" y="776"/>
                    <a:pt x="736" y="776"/>
                  </a:cubicBezTo>
                  <a:cubicBezTo>
                    <a:pt x="736" y="777"/>
                    <a:pt x="735" y="777"/>
                    <a:pt x="735" y="777"/>
                  </a:cubicBezTo>
                  <a:cubicBezTo>
                    <a:pt x="735" y="777"/>
                    <a:pt x="735" y="778"/>
                    <a:pt x="734" y="777"/>
                  </a:cubicBezTo>
                  <a:cubicBezTo>
                    <a:pt x="734" y="777"/>
                    <a:pt x="733" y="777"/>
                    <a:pt x="733" y="777"/>
                  </a:cubicBezTo>
                  <a:cubicBezTo>
                    <a:pt x="733" y="777"/>
                    <a:pt x="733" y="777"/>
                    <a:pt x="733" y="777"/>
                  </a:cubicBezTo>
                  <a:cubicBezTo>
                    <a:pt x="733" y="777"/>
                    <a:pt x="732" y="777"/>
                    <a:pt x="732" y="777"/>
                  </a:cubicBezTo>
                  <a:cubicBezTo>
                    <a:pt x="732" y="777"/>
                    <a:pt x="732" y="777"/>
                    <a:pt x="732" y="777"/>
                  </a:cubicBezTo>
                  <a:cubicBezTo>
                    <a:pt x="732" y="777"/>
                    <a:pt x="731" y="777"/>
                    <a:pt x="731" y="777"/>
                  </a:cubicBezTo>
                  <a:cubicBezTo>
                    <a:pt x="731" y="778"/>
                    <a:pt x="731" y="778"/>
                    <a:pt x="731" y="778"/>
                  </a:cubicBezTo>
                  <a:cubicBezTo>
                    <a:pt x="731" y="778"/>
                    <a:pt x="731" y="778"/>
                    <a:pt x="731" y="778"/>
                  </a:cubicBezTo>
                  <a:cubicBezTo>
                    <a:pt x="731" y="778"/>
                    <a:pt x="731" y="778"/>
                    <a:pt x="731" y="778"/>
                  </a:cubicBezTo>
                  <a:cubicBezTo>
                    <a:pt x="730" y="778"/>
                    <a:pt x="730" y="778"/>
                    <a:pt x="730" y="778"/>
                  </a:cubicBezTo>
                  <a:cubicBezTo>
                    <a:pt x="730" y="778"/>
                    <a:pt x="730" y="778"/>
                    <a:pt x="730" y="778"/>
                  </a:cubicBezTo>
                  <a:cubicBezTo>
                    <a:pt x="730" y="778"/>
                    <a:pt x="730" y="778"/>
                    <a:pt x="729" y="778"/>
                  </a:cubicBezTo>
                  <a:cubicBezTo>
                    <a:pt x="729" y="778"/>
                    <a:pt x="727" y="779"/>
                    <a:pt x="727" y="779"/>
                  </a:cubicBezTo>
                  <a:cubicBezTo>
                    <a:pt x="727" y="780"/>
                    <a:pt x="727" y="779"/>
                    <a:pt x="727" y="780"/>
                  </a:cubicBezTo>
                  <a:cubicBezTo>
                    <a:pt x="727" y="780"/>
                    <a:pt x="727" y="780"/>
                    <a:pt x="727" y="780"/>
                  </a:cubicBezTo>
                  <a:cubicBezTo>
                    <a:pt x="726" y="780"/>
                    <a:pt x="726" y="779"/>
                    <a:pt x="726" y="780"/>
                  </a:cubicBezTo>
                  <a:cubicBezTo>
                    <a:pt x="726" y="780"/>
                    <a:pt x="725" y="780"/>
                    <a:pt x="725" y="780"/>
                  </a:cubicBezTo>
                  <a:cubicBezTo>
                    <a:pt x="725" y="779"/>
                    <a:pt x="726" y="779"/>
                    <a:pt x="725" y="778"/>
                  </a:cubicBezTo>
                  <a:cubicBezTo>
                    <a:pt x="724" y="778"/>
                    <a:pt x="724" y="778"/>
                    <a:pt x="724" y="778"/>
                  </a:cubicBezTo>
                  <a:cubicBezTo>
                    <a:pt x="724" y="779"/>
                    <a:pt x="724" y="779"/>
                    <a:pt x="724" y="779"/>
                  </a:cubicBezTo>
                  <a:cubicBezTo>
                    <a:pt x="724" y="779"/>
                    <a:pt x="724" y="779"/>
                    <a:pt x="724" y="779"/>
                  </a:cubicBezTo>
                  <a:cubicBezTo>
                    <a:pt x="723" y="779"/>
                    <a:pt x="723" y="782"/>
                    <a:pt x="723" y="782"/>
                  </a:cubicBezTo>
                  <a:cubicBezTo>
                    <a:pt x="723" y="782"/>
                    <a:pt x="721" y="781"/>
                    <a:pt x="721" y="781"/>
                  </a:cubicBezTo>
                  <a:cubicBezTo>
                    <a:pt x="721" y="781"/>
                    <a:pt x="721" y="781"/>
                    <a:pt x="721" y="781"/>
                  </a:cubicBezTo>
                  <a:cubicBezTo>
                    <a:pt x="720" y="780"/>
                    <a:pt x="720" y="781"/>
                    <a:pt x="720" y="781"/>
                  </a:cubicBezTo>
                  <a:cubicBezTo>
                    <a:pt x="720" y="781"/>
                    <a:pt x="720" y="781"/>
                    <a:pt x="719" y="781"/>
                  </a:cubicBezTo>
                  <a:cubicBezTo>
                    <a:pt x="719" y="781"/>
                    <a:pt x="718" y="781"/>
                    <a:pt x="718" y="781"/>
                  </a:cubicBezTo>
                  <a:cubicBezTo>
                    <a:pt x="718" y="781"/>
                    <a:pt x="717" y="782"/>
                    <a:pt x="717" y="781"/>
                  </a:cubicBezTo>
                  <a:cubicBezTo>
                    <a:pt x="716" y="782"/>
                    <a:pt x="716" y="781"/>
                    <a:pt x="716" y="781"/>
                  </a:cubicBezTo>
                  <a:cubicBezTo>
                    <a:pt x="716" y="781"/>
                    <a:pt x="715" y="781"/>
                    <a:pt x="715" y="781"/>
                  </a:cubicBezTo>
                  <a:cubicBezTo>
                    <a:pt x="715" y="781"/>
                    <a:pt x="715" y="781"/>
                    <a:pt x="715" y="782"/>
                  </a:cubicBezTo>
                  <a:cubicBezTo>
                    <a:pt x="715" y="781"/>
                    <a:pt x="714" y="779"/>
                    <a:pt x="714" y="779"/>
                  </a:cubicBezTo>
                  <a:cubicBezTo>
                    <a:pt x="715" y="778"/>
                    <a:pt x="715" y="778"/>
                    <a:pt x="715" y="778"/>
                  </a:cubicBezTo>
                  <a:cubicBezTo>
                    <a:pt x="716" y="778"/>
                    <a:pt x="715" y="778"/>
                    <a:pt x="715" y="778"/>
                  </a:cubicBezTo>
                  <a:cubicBezTo>
                    <a:pt x="716" y="778"/>
                    <a:pt x="716" y="778"/>
                    <a:pt x="717" y="778"/>
                  </a:cubicBezTo>
                  <a:cubicBezTo>
                    <a:pt x="717" y="778"/>
                    <a:pt x="717" y="778"/>
                    <a:pt x="717" y="778"/>
                  </a:cubicBezTo>
                  <a:cubicBezTo>
                    <a:pt x="718" y="778"/>
                    <a:pt x="718" y="776"/>
                    <a:pt x="719" y="776"/>
                  </a:cubicBezTo>
                  <a:cubicBezTo>
                    <a:pt x="720" y="775"/>
                    <a:pt x="720" y="776"/>
                    <a:pt x="721" y="775"/>
                  </a:cubicBezTo>
                  <a:cubicBezTo>
                    <a:pt x="721" y="775"/>
                    <a:pt x="722" y="774"/>
                    <a:pt x="722" y="774"/>
                  </a:cubicBezTo>
                  <a:cubicBezTo>
                    <a:pt x="723" y="773"/>
                    <a:pt x="723" y="773"/>
                    <a:pt x="723" y="773"/>
                  </a:cubicBezTo>
                  <a:cubicBezTo>
                    <a:pt x="723" y="773"/>
                    <a:pt x="723" y="773"/>
                    <a:pt x="723" y="773"/>
                  </a:cubicBezTo>
                  <a:cubicBezTo>
                    <a:pt x="724" y="773"/>
                    <a:pt x="725" y="771"/>
                    <a:pt x="725" y="771"/>
                  </a:cubicBezTo>
                  <a:cubicBezTo>
                    <a:pt x="726" y="771"/>
                    <a:pt x="726" y="771"/>
                    <a:pt x="727" y="770"/>
                  </a:cubicBezTo>
                  <a:cubicBezTo>
                    <a:pt x="727" y="770"/>
                    <a:pt x="727" y="769"/>
                    <a:pt x="726" y="769"/>
                  </a:cubicBezTo>
                  <a:cubicBezTo>
                    <a:pt x="726" y="769"/>
                    <a:pt x="727" y="769"/>
                    <a:pt x="727" y="769"/>
                  </a:cubicBezTo>
                  <a:cubicBezTo>
                    <a:pt x="727" y="769"/>
                    <a:pt x="729" y="768"/>
                    <a:pt x="729" y="768"/>
                  </a:cubicBezTo>
                  <a:cubicBezTo>
                    <a:pt x="729" y="768"/>
                    <a:pt x="729" y="768"/>
                    <a:pt x="729" y="768"/>
                  </a:cubicBezTo>
                  <a:cubicBezTo>
                    <a:pt x="730" y="768"/>
                    <a:pt x="730" y="768"/>
                    <a:pt x="731" y="768"/>
                  </a:cubicBezTo>
                  <a:cubicBezTo>
                    <a:pt x="730" y="769"/>
                    <a:pt x="731" y="769"/>
                    <a:pt x="732" y="769"/>
                  </a:cubicBezTo>
                  <a:cubicBezTo>
                    <a:pt x="732" y="768"/>
                    <a:pt x="733" y="769"/>
                    <a:pt x="734" y="769"/>
                  </a:cubicBezTo>
                  <a:cubicBezTo>
                    <a:pt x="735" y="769"/>
                    <a:pt x="737" y="769"/>
                    <a:pt x="737" y="768"/>
                  </a:cubicBezTo>
                  <a:cubicBezTo>
                    <a:pt x="737" y="768"/>
                    <a:pt x="738" y="768"/>
                    <a:pt x="738" y="768"/>
                  </a:cubicBezTo>
                  <a:cubicBezTo>
                    <a:pt x="738" y="768"/>
                    <a:pt x="738" y="768"/>
                    <a:pt x="738" y="768"/>
                  </a:cubicBezTo>
                  <a:cubicBezTo>
                    <a:pt x="739" y="767"/>
                    <a:pt x="741" y="767"/>
                    <a:pt x="743" y="767"/>
                  </a:cubicBezTo>
                  <a:cubicBezTo>
                    <a:pt x="744" y="767"/>
                    <a:pt x="746" y="767"/>
                    <a:pt x="744" y="768"/>
                  </a:cubicBezTo>
                  <a:cubicBezTo>
                    <a:pt x="744" y="768"/>
                    <a:pt x="744" y="768"/>
                    <a:pt x="744" y="768"/>
                  </a:cubicBezTo>
                  <a:cubicBezTo>
                    <a:pt x="744" y="768"/>
                    <a:pt x="744" y="768"/>
                    <a:pt x="744" y="768"/>
                  </a:cubicBezTo>
                  <a:cubicBezTo>
                    <a:pt x="744" y="769"/>
                    <a:pt x="745" y="768"/>
                    <a:pt x="745" y="769"/>
                  </a:cubicBezTo>
                  <a:cubicBezTo>
                    <a:pt x="745" y="769"/>
                    <a:pt x="745" y="769"/>
                    <a:pt x="745" y="769"/>
                  </a:cubicBezTo>
                  <a:cubicBezTo>
                    <a:pt x="745" y="769"/>
                    <a:pt x="745" y="769"/>
                    <a:pt x="745" y="768"/>
                  </a:cubicBezTo>
                  <a:cubicBezTo>
                    <a:pt x="745" y="768"/>
                    <a:pt x="745" y="768"/>
                    <a:pt x="746" y="768"/>
                  </a:cubicBezTo>
                  <a:cubicBezTo>
                    <a:pt x="746" y="768"/>
                    <a:pt x="746" y="769"/>
                    <a:pt x="746" y="769"/>
                  </a:cubicBezTo>
                  <a:cubicBezTo>
                    <a:pt x="746" y="769"/>
                    <a:pt x="746" y="769"/>
                    <a:pt x="746" y="769"/>
                  </a:cubicBezTo>
                  <a:cubicBezTo>
                    <a:pt x="746" y="769"/>
                    <a:pt x="747" y="768"/>
                    <a:pt x="747" y="768"/>
                  </a:cubicBezTo>
                  <a:cubicBezTo>
                    <a:pt x="747" y="768"/>
                    <a:pt x="747" y="769"/>
                    <a:pt x="747" y="769"/>
                  </a:cubicBezTo>
                  <a:cubicBezTo>
                    <a:pt x="747" y="769"/>
                    <a:pt x="747" y="769"/>
                    <a:pt x="747" y="769"/>
                  </a:cubicBezTo>
                  <a:cubicBezTo>
                    <a:pt x="747" y="769"/>
                    <a:pt x="747" y="768"/>
                    <a:pt x="747" y="768"/>
                  </a:cubicBezTo>
                  <a:cubicBezTo>
                    <a:pt x="747" y="768"/>
                    <a:pt x="748" y="769"/>
                    <a:pt x="748" y="768"/>
                  </a:cubicBezTo>
                  <a:cubicBezTo>
                    <a:pt x="748" y="768"/>
                    <a:pt x="748" y="768"/>
                    <a:pt x="748" y="768"/>
                  </a:cubicBezTo>
                  <a:cubicBezTo>
                    <a:pt x="748" y="768"/>
                    <a:pt x="749" y="768"/>
                    <a:pt x="749" y="768"/>
                  </a:cubicBezTo>
                  <a:cubicBezTo>
                    <a:pt x="749" y="767"/>
                    <a:pt x="749" y="767"/>
                    <a:pt x="749" y="767"/>
                  </a:cubicBezTo>
                  <a:cubicBezTo>
                    <a:pt x="749" y="767"/>
                    <a:pt x="749" y="767"/>
                    <a:pt x="750" y="767"/>
                  </a:cubicBezTo>
                  <a:cubicBezTo>
                    <a:pt x="750" y="767"/>
                    <a:pt x="750" y="767"/>
                    <a:pt x="750" y="766"/>
                  </a:cubicBezTo>
                  <a:cubicBezTo>
                    <a:pt x="750" y="766"/>
                    <a:pt x="750" y="766"/>
                    <a:pt x="750" y="766"/>
                  </a:cubicBezTo>
                  <a:cubicBezTo>
                    <a:pt x="750" y="765"/>
                    <a:pt x="748" y="765"/>
                    <a:pt x="750" y="763"/>
                  </a:cubicBezTo>
                  <a:cubicBezTo>
                    <a:pt x="751" y="762"/>
                    <a:pt x="752" y="761"/>
                    <a:pt x="753" y="760"/>
                  </a:cubicBezTo>
                  <a:cubicBezTo>
                    <a:pt x="754" y="758"/>
                    <a:pt x="754" y="757"/>
                    <a:pt x="754" y="756"/>
                  </a:cubicBezTo>
                  <a:cubicBezTo>
                    <a:pt x="754" y="755"/>
                    <a:pt x="754" y="755"/>
                    <a:pt x="754" y="755"/>
                  </a:cubicBezTo>
                  <a:cubicBezTo>
                    <a:pt x="754" y="753"/>
                    <a:pt x="756" y="752"/>
                    <a:pt x="758" y="752"/>
                  </a:cubicBezTo>
                  <a:cubicBezTo>
                    <a:pt x="760" y="752"/>
                    <a:pt x="755" y="755"/>
                    <a:pt x="755" y="755"/>
                  </a:cubicBezTo>
                  <a:cubicBezTo>
                    <a:pt x="755" y="755"/>
                    <a:pt x="756" y="756"/>
                    <a:pt x="756" y="755"/>
                  </a:cubicBezTo>
                  <a:cubicBezTo>
                    <a:pt x="756" y="755"/>
                    <a:pt x="756" y="756"/>
                    <a:pt x="756" y="756"/>
                  </a:cubicBezTo>
                  <a:cubicBezTo>
                    <a:pt x="756" y="757"/>
                    <a:pt x="756" y="757"/>
                    <a:pt x="756" y="757"/>
                  </a:cubicBezTo>
                  <a:cubicBezTo>
                    <a:pt x="757" y="760"/>
                    <a:pt x="758" y="757"/>
                    <a:pt x="759" y="757"/>
                  </a:cubicBezTo>
                  <a:cubicBezTo>
                    <a:pt x="759" y="757"/>
                    <a:pt x="759" y="757"/>
                    <a:pt x="760" y="756"/>
                  </a:cubicBezTo>
                  <a:cubicBezTo>
                    <a:pt x="760" y="756"/>
                    <a:pt x="761" y="756"/>
                    <a:pt x="761" y="756"/>
                  </a:cubicBezTo>
                  <a:cubicBezTo>
                    <a:pt x="762" y="756"/>
                    <a:pt x="762" y="756"/>
                    <a:pt x="762" y="755"/>
                  </a:cubicBezTo>
                  <a:cubicBezTo>
                    <a:pt x="762" y="755"/>
                    <a:pt x="763" y="755"/>
                    <a:pt x="764" y="755"/>
                  </a:cubicBezTo>
                  <a:cubicBezTo>
                    <a:pt x="764" y="755"/>
                    <a:pt x="764" y="755"/>
                    <a:pt x="765" y="754"/>
                  </a:cubicBezTo>
                  <a:cubicBezTo>
                    <a:pt x="765" y="754"/>
                    <a:pt x="766" y="753"/>
                    <a:pt x="767" y="753"/>
                  </a:cubicBezTo>
                  <a:cubicBezTo>
                    <a:pt x="767" y="751"/>
                    <a:pt x="768" y="749"/>
                    <a:pt x="770" y="748"/>
                  </a:cubicBezTo>
                  <a:cubicBezTo>
                    <a:pt x="771" y="747"/>
                    <a:pt x="772" y="747"/>
                    <a:pt x="772" y="746"/>
                  </a:cubicBezTo>
                  <a:cubicBezTo>
                    <a:pt x="773" y="745"/>
                    <a:pt x="772" y="744"/>
                    <a:pt x="773" y="743"/>
                  </a:cubicBezTo>
                  <a:cubicBezTo>
                    <a:pt x="773" y="743"/>
                    <a:pt x="773" y="743"/>
                    <a:pt x="773" y="743"/>
                  </a:cubicBezTo>
                  <a:cubicBezTo>
                    <a:pt x="773" y="742"/>
                    <a:pt x="774" y="741"/>
                    <a:pt x="774" y="741"/>
                  </a:cubicBezTo>
                  <a:cubicBezTo>
                    <a:pt x="775" y="741"/>
                    <a:pt x="775" y="741"/>
                    <a:pt x="775" y="740"/>
                  </a:cubicBezTo>
                  <a:cubicBezTo>
                    <a:pt x="775" y="740"/>
                    <a:pt x="775" y="740"/>
                    <a:pt x="775" y="740"/>
                  </a:cubicBezTo>
                  <a:cubicBezTo>
                    <a:pt x="775" y="739"/>
                    <a:pt x="775" y="739"/>
                    <a:pt x="776" y="738"/>
                  </a:cubicBezTo>
                  <a:cubicBezTo>
                    <a:pt x="776" y="737"/>
                    <a:pt x="776" y="737"/>
                    <a:pt x="776" y="736"/>
                  </a:cubicBezTo>
                  <a:cubicBezTo>
                    <a:pt x="777" y="735"/>
                    <a:pt x="776" y="734"/>
                    <a:pt x="777" y="733"/>
                  </a:cubicBezTo>
                  <a:cubicBezTo>
                    <a:pt x="777" y="733"/>
                    <a:pt x="777" y="732"/>
                    <a:pt x="777" y="732"/>
                  </a:cubicBezTo>
                  <a:cubicBezTo>
                    <a:pt x="776" y="730"/>
                    <a:pt x="775" y="732"/>
                    <a:pt x="774" y="730"/>
                  </a:cubicBezTo>
                  <a:cubicBezTo>
                    <a:pt x="777" y="731"/>
                    <a:pt x="776" y="727"/>
                    <a:pt x="776" y="726"/>
                  </a:cubicBezTo>
                  <a:cubicBezTo>
                    <a:pt x="776" y="726"/>
                    <a:pt x="775" y="722"/>
                    <a:pt x="777" y="723"/>
                  </a:cubicBezTo>
                  <a:cubicBezTo>
                    <a:pt x="777" y="723"/>
                    <a:pt x="777" y="723"/>
                    <a:pt x="777" y="723"/>
                  </a:cubicBezTo>
                  <a:cubicBezTo>
                    <a:pt x="778" y="723"/>
                    <a:pt x="779" y="722"/>
                    <a:pt x="779" y="721"/>
                  </a:cubicBezTo>
                  <a:cubicBezTo>
                    <a:pt x="779" y="721"/>
                    <a:pt x="779" y="721"/>
                    <a:pt x="779" y="721"/>
                  </a:cubicBezTo>
                  <a:cubicBezTo>
                    <a:pt x="778" y="721"/>
                    <a:pt x="779" y="720"/>
                    <a:pt x="778" y="720"/>
                  </a:cubicBezTo>
                  <a:cubicBezTo>
                    <a:pt x="779" y="720"/>
                    <a:pt x="778" y="718"/>
                    <a:pt x="779" y="719"/>
                  </a:cubicBezTo>
                  <a:cubicBezTo>
                    <a:pt x="780" y="719"/>
                    <a:pt x="780" y="719"/>
                    <a:pt x="781" y="719"/>
                  </a:cubicBezTo>
                  <a:cubicBezTo>
                    <a:pt x="781" y="720"/>
                    <a:pt x="780" y="722"/>
                    <a:pt x="781" y="723"/>
                  </a:cubicBezTo>
                  <a:cubicBezTo>
                    <a:pt x="782" y="723"/>
                    <a:pt x="782" y="722"/>
                    <a:pt x="782" y="722"/>
                  </a:cubicBezTo>
                  <a:cubicBezTo>
                    <a:pt x="782" y="722"/>
                    <a:pt x="782" y="721"/>
                    <a:pt x="782" y="721"/>
                  </a:cubicBezTo>
                  <a:cubicBezTo>
                    <a:pt x="783" y="721"/>
                    <a:pt x="784" y="722"/>
                    <a:pt x="784" y="722"/>
                  </a:cubicBezTo>
                  <a:cubicBezTo>
                    <a:pt x="785" y="722"/>
                    <a:pt x="786" y="719"/>
                    <a:pt x="784" y="719"/>
                  </a:cubicBezTo>
                  <a:cubicBezTo>
                    <a:pt x="784" y="719"/>
                    <a:pt x="782" y="720"/>
                    <a:pt x="782" y="720"/>
                  </a:cubicBezTo>
                  <a:cubicBezTo>
                    <a:pt x="781" y="720"/>
                    <a:pt x="782" y="716"/>
                    <a:pt x="783" y="716"/>
                  </a:cubicBezTo>
                  <a:cubicBezTo>
                    <a:pt x="784" y="716"/>
                    <a:pt x="784" y="719"/>
                    <a:pt x="786" y="717"/>
                  </a:cubicBezTo>
                  <a:cubicBezTo>
                    <a:pt x="786" y="718"/>
                    <a:pt x="785" y="725"/>
                    <a:pt x="787" y="725"/>
                  </a:cubicBezTo>
                  <a:cubicBezTo>
                    <a:pt x="787" y="725"/>
                    <a:pt x="788" y="726"/>
                    <a:pt x="788" y="726"/>
                  </a:cubicBezTo>
                  <a:cubicBezTo>
                    <a:pt x="788" y="726"/>
                    <a:pt x="789" y="729"/>
                    <a:pt x="789" y="729"/>
                  </a:cubicBezTo>
                  <a:cubicBezTo>
                    <a:pt x="789" y="729"/>
                    <a:pt x="789" y="730"/>
                    <a:pt x="789" y="730"/>
                  </a:cubicBezTo>
                  <a:cubicBezTo>
                    <a:pt x="790" y="731"/>
                    <a:pt x="790" y="730"/>
                    <a:pt x="790" y="731"/>
                  </a:cubicBezTo>
                  <a:cubicBezTo>
                    <a:pt x="790" y="731"/>
                    <a:pt x="790" y="732"/>
                    <a:pt x="790" y="732"/>
                  </a:cubicBezTo>
                  <a:cubicBezTo>
                    <a:pt x="790" y="732"/>
                    <a:pt x="790" y="732"/>
                    <a:pt x="790" y="732"/>
                  </a:cubicBezTo>
                  <a:cubicBezTo>
                    <a:pt x="790" y="733"/>
                    <a:pt x="790" y="734"/>
                    <a:pt x="790" y="734"/>
                  </a:cubicBezTo>
                  <a:close/>
                  <a:moveTo>
                    <a:pt x="729" y="764"/>
                  </a:moveTo>
                  <a:cubicBezTo>
                    <a:pt x="729" y="763"/>
                    <a:pt x="729" y="763"/>
                    <a:pt x="729" y="763"/>
                  </a:cubicBezTo>
                  <a:cubicBezTo>
                    <a:pt x="729" y="764"/>
                    <a:pt x="728" y="764"/>
                    <a:pt x="729" y="764"/>
                  </a:cubicBezTo>
                  <a:close/>
                  <a:moveTo>
                    <a:pt x="784" y="683"/>
                  </a:moveTo>
                  <a:cubicBezTo>
                    <a:pt x="783" y="682"/>
                    <a:pt x="785" y="681"/>
                    <a:pt x="785" y="683"/>
                  </a:cubicBezTo>
                  <a:cubicBezTo>
                    <a:pt x="785" y="683"/>
                    <a:pt x="784" y="683"/>
                    <a:pt x="784" y="683"/>
                  </a:cubicBezTo>
                  <a:close/>
                  <a:moveTo>
                    <a:pt x="772" y="775"/>
                  </a:moveTo>
                  <a:cubicBezTo>
                    <a:pt x="772" y="774"/>
                    <a:pt x="773" y="775"/>
                    <a:pt x="773" y="775"/>
                  </a:cubicBezTo>
                  <a:cubicBezTo>
                    <a:pt x="772" y="776"/>
                    <a:pt x="772" y="776"/>
                    <a:pt x="772" y="775"/>
                  </a:cubicBezTo>
                  <a:close/>
                  <a:moveTo>
                    <a:pt x="728" y="780"/>
                  </a:moveTo>
                  <a:cubicBezTo>
                    <a:pt x="728" y="780"/>
                    <a:pt x="728" y="780"/>
                    <a:pt x="728" y="780"/>
                  </a:cubicBezTo>
                  <a:cubicBezTo>
                    <a:pt x="728" y="780"/>
                    <a:pt x="727" y="780"/>
                    <a:pt x="728" y="780"/>
                  </a:cubicBezTo>
                  <a:close/>
                  <a:moveTo>
                    <a:pt x="725" y="779"/>
                  </a:moveTo>
                  <a:cubicBezTo>
                    <a:pt x="725" y="779"/>
                    <a:pt x="725" y="779"/>
                    <a:pt x="725" y="779"/>
                  </a:cubicBezTo>
                  <a:cubicBezTo>
                    <a:pt x="725" y="779"/>
                    <a:pt x="725" y="780"/>
                    <a:pt x="725" y="780"/>
                  </a:cubicBezTo>
                  <a:cubicBezTo>
                    <a:pt x="725" y="780"/>
                    <a:pt x="724" y="779"/>
                    <a:pt x="725" y="779"/>
                  </a:cubicBezTo>
                  <a:cubicBezTo>
                    <a:pt x="725" y="779"/>
                    <a:pt x="725" y="779"/>
                    <a:pt x="725" y="779"/>
                  </a:cubicBezTo>
                  <a:close/>
                  <a:moveTo>
                    <a:pt x="725" y="782"/>
                  </a:moveTo>
                  <a:cubicBezTo>
                    <a:pt x="725" y="781"/>
                    <a:pt x="724" y="782"/>
                    <a:pt x="724" y="782"/>
                  </a:cubicBezTo>
                  <a:cubicBezTo>
                    <a:pt x="724" y="782"/>
                    <a:pt x="723" y="782"/>
                    <a:pt x="723" y="782"/>
                  </a:cubicBezTo>
                  <a:cubicBezTo>
                    <a:pt x="723" y="781"/>
                    <a:pt x="725" y="782"/>
                    <a:pt x="725" y="782"/>
                  </a:cubicBezTo>
                  <a:close/>
                  <a:moveTo>
                    <a:pt x="724" y="783"/>
                  </a:moveTo>
                  <a:cubicBezTo>
                    <a:pt x="724" y="783"/>
                    <a:pt x="723" y="783"/>
                    <a:pt x="723" y="783"/>
                  </a:cubicBezTo>
                  <a:cubicBezTo>
                    <a:pt x="724" y="783"/>
                    <a:pt x="724" y="783"/>
                    <a:pt x="724" y="783"/>
                  </a:cubicBezTo>
                  <a:close/>
                  <a:moveTo>
                    <a:pt x="773" y="780"/>
                  </a:moveTo>
                  <a:cubicBezTo>
                    <a:pt x="773" y="781"/>
                    <a:pt x="772" y="780"/>
                    <a:pt x="773" y="780"/>
                  </a:cubicBezTo>
                  <a:cubicBezTo>
                    <a:pt x="773" y="780"/>
                    <a:pt x="773" y="780"/>
                    <a:pt x="773" y="780"/>
                  </a:cubicBezTo>
                  <a:close/>
                  <a:moveTo>
                    <a:pt x="723" y="786"/>
                  </a:moveTo>
                  <a:cubicBezTo>
                    <a:pt x="723" y="787"/>
                    <a:pt x="724" y="785"/>
                    <a:pt x="725" y="785"/>
                  </a:cubicBezTo>
                  <a:cubicBezTo>
                    <a:pt x="725" y="785"/>
                    <a:pt x="725" y="787"/>
                    <a:pt x="725" y="787"/>
                  </a:cubicBezTo>
                  <a:cubicBezTo>
                    <a:pt x="725" y="787"/>
                    <a:pt x="725" y="787"/>
                    <a:pt x="726" y="787"/>
                  </a:cubicBezTo>
                  <a:cubicBezTo>
                    <a:pt x="726" y="787"/>
                    <a:pt x="726" y="787"/>
                    <a:pt x="726" y="787"/>
                  </a:cubicBezTo>
                  <a:cubicBezTo>
                    <a:pt x="726" y="787"/>
                    <a:pt x="726" y="787"/>
                    <a:pt x="726" y="787"/>
                  </a:cubicBezTo>
                  <a:cubicBezTo>
                    <a:pt x="726" y="787"/>
                    <a:pt x="726" y="787"/>
                    <a:pt x="726" y="787"/>
                  </a:cubicBezTo>
                  <a:cubicBezTo>
                    <a:pt x="726" y="787"/>
                    <a:pt x="726" y="787"/>
                    <a:pt x="726" y="787"/>
                  </a:cubicBezTo>
                  <a:cubicBezTo>
                    <a:pt x="725" y="787"/>
                    <a:pt x="725" y="787"/>
                    <a:pt x="726" y="787"/>
                  </a:cubicBezTo>
                  <a:cubicBezTo>
                    <a:pt x="725" y="788"/>
                    <a:pt x="725" y="788"/>
                    <a:pt x="725" y="788"/>
                  </a:cubicBezTo>
                  <a:cubicBezTo>
                    <a:pt x="725" y="788"/>
                    <a:pt x="725" y="788"/>
                    <a:pt x="725" y="788"/>
                  </a:cubicBezTo>
                  <a:cubicBezTo>
                    <a:pt x="725" y="788"/>
                    <a:pt x="725" y="788"/>
                    <a:pt x="725" y="788"/>
                  </a:cubicBezTo>
                  <a:cubicBezTo>
                    <a:pt x="725" y="788"/>
                    <a:pt x="725" y="788"/>
                    <a:pt x="725" y="788"/>
                  </a:cubicBezTo>
                  <a:cubicBezTo>
                    <a:pt x="725" y="788"/>
                    <a:pt x="725" y="788"/>
                    <a:pt x="725" y="788"/>
                  </a:cubicBezTo>
                  <a:cubicBezTo>
                    <a:pt x="725" y="788"/>
                    <a:pt x="725" y="788"/>
                    <a:pt x="725" y="789"/>
                  </a:cubicBezTo>
                  <a:cubicBezTo>
                    <a:pt x="725" y="789"/>
                    <a:pt x="725" y="789"/>
                    <a:pt x="725" y="789"/>
                  </a:cubicBezTo>
                  <a:cubicBezTo>
                    <a:pt x="725" y="789"/>
                    <a:pt x="725" y="789"/>
                    <a:pt x="725" y="789"/>
                  </a:cubicBezTo>
                  <a:cubicBezTo>
                    <a:pt x="725" y="789"/>
                    <a:pt x="725" y="789"/>
                    <a:pt x="725" y="789"/>
                  </a:cubicBezTo>
                  <a:cubicBezTo>
                    <a:pt x="725" y="789"/>
                    <a:pt x="725" y="789"/>
                    <a:pt x="725" y="789"/>
                  </a:cubicBezTo>
                  <a:cubicBezTo>
                    <a:pt x="725" y="789"/>
                    <a:pt x="725" y="790"/>
                    <a:pt x="725" y="790"/>
                  </a:cubicBezTo>
                  <a:cubicBezTo>
                    <a:pt x="725" y="790"/>
                    <a:pt x="726" y="790"/>
                    <a:pt x="726" y="790"/>
                  </a:cubicBezTo>
                  <a:cubicBezTo>
                    <a:pt x="726" y="790"/>
                    <a:pt x="726" y="790"/>
                    <a:pt x="726" y="790"/>
                  </a:cubicBezTo>
                  <a:cubicBezTo>
                    <a:pt x="726" y="790"/>
                    <a:pt x="726" y="790"/>
                    <a:pt x="727" y="790"/>
                  </a:cubicBezTo>
                  <a:cubicBezTo>
                    <a:pt x="727" y="790"/>
                    <a:pt x="726" y="791"/>
                    <a:pt x="726" y="791"/>
                  </a:cubicBezTo>
                  <a:cubicBezTo>
                    <a:pt x="727" y="791"/>
                    <a:pt x="728" y="791"/>
                    <a:pt x="729" y="791"/>
                  </a:cubicBezTo>
                  <a:cubicBezTo>
                    <a:pt x="729" y="790"/>
                    <a:pt x="729" y="790"/>
                    <a:pt x="729" y="789"/>
                  </a:cubicBezTo>
                  <a:cubicBezTo>
                    <a:pt x="729" y="789"/>
                    <a:pt x="729" y="789"/>
                    <a:pt x="729" y="789"/>
                  </a:cubicBezTo>
                  <a:cubicBezTo>
                    <a:pt x="729" y="789"/>
                    <a:pt x="730" y="789"/>
                    <a:pt x="729" y="789"/>
                  </a:cubicBezTo>
                  <a:cubicBezTo>
                    <a:pt x="730" y="788"/>
                    <a:pt x="731" y="787"/>
                    <a:pt x="730" y="787"/>
                  </a:cubicBezTo>
                  <a:cubicBezTo>
                    <a:pt x="730" y="786"/>
                    <a:pt x="731" y="786"/>
                    <a:pt x="731" y="786"/>
                  </a:cubicBezTo>
                  <a:cubicBezTo>
                    <a:pt x="731" y="786"/>
                    <a:pt x="731" y="786"/>
                    <a:pt x="731" y="786"/>
                  </a:cubicBezTo>
                  <a:cubicBezTo>
                    <a:pt x="731" y="786"/>
                    <a:pt x="732" y="786"/>
                    <a:pt x="733" y="785"/>
                  </a:cubicBezTo>
                  <a:cubicBezTo>
                    <a:pt x="733" y="785"/>
                    <a:pt x="733" y="785"/>
                    <a:pt x="733" y="785"/>
                  </a:cubicBezTo>
                  <a:cubicBezTo>
                    <a:pt x="733" y="785"/>
                    <a:pt x="733" y="785"/>
                    <a:pt x="733" y="785"/>
                  </a:cubicBezTo>
                  <a:cubicBezTo>
                    <a:pt x="733" y="785"/>
                    <a:pt x="733" y="785"/>
                    <a:pt x="734" y="785"/>
                  </a:cubicBezTo>
                  <a:cubicBezTo>
                    <a:pt x="734" y="785"/>
                    <a:pt x="734" y="785"/>
                    <a:pt x="735" y="785"/>
                  </a:cubicBezTo>
                  <a:cubicBezTo>
                    <a:pt x="735" y="786"/>
                    <a:pt x="736" y="786"/>
                    <a:pt x="736" y="787"/>
                  </a:cubicBezTo>
                  <a:cubicBezTo>
                    <a:pt x="737" y="787"/>
                    <a:pt x="737" y="787"/>
                    <a:pt x="737" y="787"/>
                  </a:cubicBezTo>
                  <a:cubicBezTo>
                    <a:pt x="737" y="787"/>
                    <a:pt x="738" y="785"/>
                    <a:pt x="738" y="785"/>
                  </a:cubicBezTo>
                  <a:cubicBezTo>
                    <a:pt x="738" y="785"/>
                    <a:pt x="738" y="785"/>
                    <a:pt x="738" y="785"/>
                  </a:cubicBezTo>
                  <a:cubicBezTo>
                    <a:pt x="738" y="784"/>
                    <a:pt x="738" y="784"/>
                    <a:pt x="738" y="784"/>
                  </a:cubicBezTo>
                  <a:cubicBezTo>
                    <a:pt x="738" y="784"/>
                    <a:pt x="739" y="784"/>
                    <a:pt x="739" y="783"/>
                  </a:cubicBezTo>
                  <a:cubicBezTo>
                    <a:pt x="739" y="783"/>
                    <a:pt x="739" y="783"/>
                    <a:pt x="740" y="783"/>
                  </a:cubicBezTo>
                  <a:cubicBezTo>
                    <a:pt x="740" y="783"/>
                    <a:pt x="740" y="783"/>
                    <a:pt x="740" y="783"/>
                  </a:cubicBezTo>
                  <a:cubicBezTo>
                    <a:pt x="741" y="783"/>
                    <a:pt x="740" y="782"/>
                    <a:pt x="740" y="782"/>
                  </a:cubicBezTo>
                  <a:cubicBezTo>
                    <a:pt x="741" y="782"/>
                    <a:pt x="740" y="781"/>
                    <a:pt x="739" y="781"/>
                  </a:cubicBezTo>
                  <a:cubicBezTo>
                    <a:pt x="739" y="781"/>
                    <a:pt x="740" y="780"/>
                    <a:pt x="740" y="779"/>
                  </a:cubicBezTo>
                  <a:cubicBezTo>
                    <a:pt x="740" y="779"/>
                    <a:pt x="740" y="779"/>
                    <a:pt x="740" y="779"/>
                  </a:cubicBezTo>
                  <a:cubicBezTo>
                    <a:pt x="740" y="779"/>
                    <a:pt x="740" y="779"/>
                    <a:pt x="739" y="779"/>
                  </a:cubicBezTo>
                  <a:cubicBezTo>
                    <a:pt x="739" y="779"/>
                    <a:pt x="739" y="779"/>
                    <a:pt x="739" y="779"/>
                  </a:cubicBezTo>
                  <a:cubicBezTo>
                    <a:pt x="739" y="779"/>
                    <a:pt x="739" y="779"/>
                    <a:pt x="739" y="779"/>
                  </a:cubicBezTo>
                  <a:cubicBezTo>
                    <a:pt x="738" y="779"/>
                    <a:pt x="738" y="779"/>
                    <a:pt x="737" y="779"/>
                  </a:cubicBezTo>
                  <a:cubicBezTo>
                    <a:pt x="737" y="778"/>
                    <a:pt x="737" y="778"/>
                    <a:pt x="736" y="778"/>
                  </a:cubicBezTo>
                  <a:cubicBezTo>
                    <a:pt x="736" y="778"/>
                    <a:pt x="736" y="778"/>
                    <a:pt x="736" y="778"/>
                  </a:cubicBezTo>
                  <a:cubicBezTo>
                    <a:pt x="736" y="778"/>
                    <a:pt x="736" y="778"/>
                    <a:pt x="735" y="778"/>
                  </a:cubicBezTo>
                  <a:cubicBezTo>
                    <a:pt x="735" y="778"/>
                    <a:pt x="735" y="778"/>
                    <a:pt x="735" y="778"/>
                  </a:cubicBezTo>
                  <a:cubicBezTo>
                    <a:pt x="735" y="778"/>
                    <a:pt x="735" y="778"/>
                    <a:pt x="735" y="778"/>
                  </a:cubicBezTo>
                  <a:cubicBezTo>
                    <a:pt x="735" y="778"/>
                    <a:pt x="735" y="778"/>
                    <a:pt x="735" y="778"/>
                  </a:cubicBezTo>
                  <a:cubicBezTo>
                    <a:pt x="734" y="779"/>
                    <a:pt x="734" y="779"/>
                    <a:pt x="734" y="779"/>
                  </a:cubicBezTo>
                  <a:cubicBezTo>
                    <a:pt x="734" y="779"/>
                    <a:pt x="733" y="779"/>
                    <a:pt x="733" y="779"/>
                  </a:cubicBezTo>
                  <a:cubicBezTo>
                    <a:pt x="733" y="780"/>
                    <a:pt x="733" y="781"/>
                    <a:pt x="732" y="781"/>
                  </a:cubicBezTo>
                  <a:cubicBezTo>
                    <a:pt x="732" y="781"/>
                    <a:pt x="732" y="781"/>
                    <a:pt x="732" y="781"/>
                  </a:cubicBezTo>
                  <a:cubicBezTo>
                    <a:pt x="731" y="781"/>
                    <a:pt x="730" y="781"/>
                    <a:pt x="729" y="782"/>
                  </a:cubicBezTo>
                  <a:cubicBezTo>
                    <a:pt x="729" y="781"/>
                    <a:pt x="729" y="781"/>
                    <a:pt x="729" y="781"/>
                  </a:cubicBezTo>
                  <a:cubicBezTo>
                    <a:pt x="729" y="781"/>
                    <a:pt x="729" y="780"/>
                    <a:pt x="729" y="780"/>
                  </a:cubicBezTo>
                  <a:cubicBezTo>
                    <a:pt x="729" y="780"/>
                    <a:pt x="729" y="780"/>
                    <a:pt x="729" y="780"/>
                  </a:cubicBezTo>
                  <a:cubicBezTo>
                    <a:pt x="728" y="780"/>
                    <a:pt x="727" y="781"/>
                    <a:pt x="727" y="782"/>
                  </a:cubicBezTo>
                  <a:cubicBezTo>
                    <a:pt x="727" y="782"/>
                    <a:pt x="727" y="783"/>
                    <a:pt x="727" y="783"/>
                  </a:cubicBezTo>
                  <a:cubicBezTo>
                    <a:pt x="727" y="783"/>
                    <a:pt x="727" y="783"/>
                    <a:pt x="727" y="783"/>
                  </a:cubicBezTo>
                  <a:cubicBezTo>
                    <a:pt x="726" y="784"/>
                    <a:pt x="723" y="786"/>
                    <a:pt x="723" y="786"/>
                  </a:cubicBezTo>
                  <a:close/>
                  <a:moveTo>
                    <a:pt x="725" y="788"/>
                  </a:moveTo>
                  <a:cubicBezTo>
                    <a:pt x="725" y="788"/>
                    <a:pt x="725" y="788"/>
                    <a:pt x="725" y="788"/>
                  </a:cubicBezTo>
                  <a:cubicBezTo>
                    <a:pt x="725" y="788"/>
                    <a:pt x="725" y="788"/>
                    <a:pt x="725" y="788"/>
                  </a:cubicBezTo>
                  <a:cubicBezTo>
                    <a:pt x="725" y="788"/>
                    <a:pt x="725" y="788"/>
                    <a:pt x="725" y="788"/>
                  </a:cubicBezTo>
                  <a:close/>
                  <a:moveTo>
                    <a:pt x="738" y="777"/>
                  </a:moveTo>
                  <a:cubicBezTo>
                    <a:pt x="738" y="777"/>
                    <a:pt x="737" y="778"/>
                    <a:pt x="737" y="777"/>
                  </a:cubicBezTo>
                  <a:cubicBezTo>
                    <a:pt x="737" y="777"/>
                    <a:pt x="737" y="777"/>
                    <a:pt x="738" y="777"/>
                  </a:cubicBezTo>
                  <a:close/>
                  <a:moveTo>
                    <a:pt x="742" y="777"/>
                  </a:moveTo>
                  <a:cubicBezTo>
                    <a:pt x="742" y="777"/>
                    <a:pt x="742" y="777"/>
                    <a:pt x="742" y="778"/>
                  </a:cubicBezTo>
                  <a:cubicBezTo>
                    <a:pt x="742" y="778"/>
                    <a:pt x="742" y="778"/>
                    <a:pt x="742" y="778"/>
                  </a:cubicBezTo>
                  <a:cubicBezTo>
                    <a:pt x="742" y="779"/>
                    <a:pt x="741" y="780"/>
                    <a:pt x="740" y="779"/>
                  </a:cubicBezTo>
                  <a:cubicBezTo>
                    <a:pt x="740" y="779"/>
                    <a:pt x="740" y="779"/>
                    <a:pt x="740" y="779"/>
                  </a:cubicBezTo>
                  <a:cubicBezTo>
                    <a:pt x="740" y="778"/>
                    <a:pt x="740" y="778"/>
                    <a:pt x="740" y="778"/>
                  </a:cubicBezTo>
                  <a:cubicBezTo>
                    <a:pt x="740" y="778"/>
                    <a:pt x="740" y="778"/>
                    <a:pt x="741" y="778"/>
                  </a:cubicBezTo>
                  <a:cubicBezTo>
                    <a:pt x="741" y="778"/>
                    <a:pt x="741" y="778"/>
                    <a:pt x="741" y="777"/>
                  </a:cubicBezTo>
                  <a:cubicBezTo>
                    <a:pt x="741" y="777"/>
                    <a:pt x="742" y="777"/>
                    <a:pt x="742" y="776"/>
                  </a:cubicBezTo>
                  <a:cubicBezTo>
                    <a:pt x="743" y="776"/>
                    <a:pt x="743" y="776"/>
                    <a:pt x="743" y="776"/>
                  </a:cubicBezTo>
                  <a:cubicBezTo>
                    <a:pt x="743" y="776"/>
                    <a:pt x="742" y="777"/>
                    <a:pt x="742" y="777"/>
                  </a:cubicBezTo>
                  <a:cubicBezTo>
                    <a:pt x="742" y="777"/>
                    <a:pt x="742" y="777"/>
                    <a:pt x="742" y="777"/>
                  </a:cubicBezTo>
                  <a:close/>
                  <a:moveTo>
                    <a:pt x="728" y="779"/>
                  </a:moveTo>
                  <a:cubicBezTo>
                    <a:pt x="727" y="780"/>
                    <a:pt x="728" y="779"/>
                    <a:pt x="728" y="779"/>
                  </a:cubicBezTo>
                  <a:cubicBezTo>
                    <a:pt x="728" y="779"/>
                    <a:pt x="728" y="779"/>
                    <a:pt x="728" y="779"/>
                  </a:cubicBezTo>
                  <a:close/>
                  <a:moveTo>
                    <a:pt x="771" y="778"/>
                  </a:moveTo>
                  <a:cubicBezTo>
                    <a:pt x="771" y="778"/>
                    <a:pt x="771" y="778"/>
                    <a:pt x="771" y="778"/>
                  </a:cubicBezTo>
                  <a:cubicBezTo>
                    <a:pt x="772" y="778"/>
                    <a:pt x="771" y="778"/>
                    <a:pt x="771" y="778"/>
                  </a:cubicBezTo>
                  <a:close/>
                  <a:moveTo>
                    <a:pt x="723" y="782"/>
                  </a:moveTo>
                  <a:cubicBezTo>
                    <a:pt x="723" y="783"/>
                    <a:pt x="723" y="783"/>
                    <a:pt x="722" y="783"/>
                  </a:cubicBezTo>
                  <a:cubicBezTo>
                    <a:pt x="722" y="782"/>
                    <a:pt x="723" y="782"/>
                    <a:pt x="723" y="782"/>
                  </a:cubicBezTo>
                  <a:close/>
                  <a:moveTo>
                    <a:pt x="208" y="836"/>
                  </a:moveTo>
                  <a:cubicBezTo>
                    <a:pt x="208" y="838"/>
                    <a:pt x="204" y="838"/>
                    <a:pt x="203" y="839"/>
                  </a:cubicBezTo>
                  <a:cubicBezTo>
                    <a:pt x="203" y="837"/>
                    <a:pt x="205" y="838"/>
                    <a:pt x="205" y="837"/>
                  </a:cubicBezTo>
                  <a:cubicBezTo>
                    <a:pt x="205" y="837"/>
                    <a:pt x="209" y="834"/>
                    <a:pt x="208" y="836"/>
                  </a:cubicBezTo>
                  <a:close/>
                  <a:moveTo>
                    <a:pt x="741" y="1035"/>
                  </a:moveTo>
                  <a:cubicBezTo>
                    <a:pt x="741" y="1036"/>
                    <a:pt x="741" y="1035"/>
                    <a:pt x="741" y="1035"/>
                  </a:cubicBezTo>
                  <a:cubicBezTo>
                    <a:pt x="741" y="1036"/>
                    <a:pt x="741" y="1035"/>
                    <a:pt x="741" y="1035"/>
                  </a:cubicBezTo>
                  <a:close/>
                  <a:moveTo>
                    <a:pt x="752" y="1041"/>
                  </a:moveTo>
                  <a:cubicBezTo>
                    <a:pt x="752" y="1041"/>
                    <a:pt x="752" y="1041"/>
                    <a:pt x="752" y="1041"/>
                  </a:cubicBezTo>
                  <a:cubicBezTo>
                    <a:pt x="752" y="1041"/>
                    <a:pt x="752" y="1041"/>
                    <a:pt x="752" y="1041"/>
                  </a:cubicBezTo>
                  <a:cubicBezTo>
                    <a:pt x="750" y="1042"/>
                    <a:pt x="746" y="1040"/>
                    <a:pt x="745" y="1039"/>
                  </a:cubicBezTo>
                  <a:cubicBezTo>
                    <a:pt x="745" y="1039"/>
                    <a:pt x="754" y="1040"/>
                    <a:pt x="754" y="1040"/>
                  </a:cubicBezTo>
                  <a:cubicBezTo>
                    <a:pt x="754" y="1041"/>
                    <a:pt x="752" y="1041"/>
                    <a:pt x="752" y="1041"/>
                  </a:cubicBezTo>
                  <a:close/>
                  <a:moveTo>
                    <a:pt x="751" y="1035"/>
                  </a:moveTo>
                  <a:cubicBezTo>
                    <a:pt x="751" y="1036"/>
                    <a:pt x="749" y="1036"/>
                    <a:pt x="749" y="1036"/>
                  </a:cubicBezTo>
                  <a:cubicBezTo>
                    <a:pt x="748" y="1036"/>
                    <a:pt x="747" y="1035"/>
                    <a:pt x="747" y="1034"/>
                  </a:cubicBezTo>
                  <a:cubicBezTo>
                    <a:pt x="745" y="1035"/>
                    <a:pt x="746" y="1033"/>
                    <a:pt x="745" y="1034"/>
                  </a:cubicBezTo>
                  <a:cubicBezTo>
                    <a:pt x="744" y="1031"/>
                    <a:pt x="750" y="1035"/>
                    <a:pt x="751" y="1035"/>
                  </a:cubicBezTo>
                  <a:close/>
                  <a:moveTo>
                    <a:pt x="666" y="1100"/>
                  </a:moveTo>
                  <a:cubicBezTo>
                    <a:pt x="666" y="1100"/>
                    <a:pt x="666" y="1101"/>
                    <a:pt x="666" y="1101"/>
                  </a:cubicBezTo>
                  <a:cubicBezTo>
                    <a:pt x="665" y="1101"/>
                    <a:pt x="664" y="1102"/>
                    <a:pt x="663" y="1102"/>
                  </a:cubicBezTo>
                  <a:cubicBezTo>
                    <a:pt x="663" y="1102"/>
                    <a:pt x="663" y="1102"/>
                    <a:pt x="663" y="1102"/>
                  </a:cubicBezTo>
                  <a:cubicBezTo>
                    <a:pt x="662" y="1101"/>
                    <a:pt x="665" y="1100"/>
                    <a:pt x="666" y="1099"/>
                  </a:cubicBezTo>
                  <a:cubicBezTo>
                    <a:pt x="666" y="1099"/>
                    <a:pt x="666" y="1100"/>
                    <a:pt x="666" y="1099"/>
                  </a:cubicBezTo>
                  <a:cubicBezTo>
                    <a:pt x="667" y="1100"/>
                    <a:pt x="666" y="1100"/>
                    <a:pt x="666" y="1100"/>
                  </a:cubicBezTo>
                  <a:close/>
                  <a:moveTo>
                    <a:pt x="680" y="1011"/>
                  </a:moveTo>
                  <a:cubicBezTo>
                    <a:pt x="680" y="1011"/>
                    <a:pt x="680" y="1011"/>
                    <a:pt x="680" y="1011"/>
                  </a:cubicBezTo>
                  <a:cubicBezTo>
                    <a:pt x="680" y="1011"/>
                    <a:pt x="679" y="1010"/>
                    <a:pt x="680" y="1010"/>
                  </a:cubicBezTo>
                  <a:cubicBezTo>
                    <a:pt x="680" y="1010"/>
                    <a:pt x="680" y="1010"/>
                    <a:pt x="680" y="1011"/>
                  </a:cubicBezTo>
                  <a:close/>
                  <a:moveTo>
                    <a:pt x="690" y="1000"/>
                  </a:moveTo>
                  <a:cubicBezTo>
                    <a:pt x="690" y="1000"/>
                    <a:pt x="689" y="1002"/>
                    <a:pt x="689" y="1002"/>
                  </a:cubicBezTo>
                  <a:cubicBezTo>
                    <a:pt x="688" y="1001"/>
                    <a:pt x="690" y="1000"/>
                    <a:pt x="689" y="1000"/>
                  </a:cubicBezTo>
                  <a:cubicBezTo>
                    <a:pt x="689" y="1000"/>
                    <a:pt x="689" y="999"/>
                    <a:pt x="689" y="998"/>
                  </a:cubicBezTo>
                  <a:cubicBezTo>
                    <a:pt x="689" y="998"/>
                    <a:pt x="690" y="1000"/>
                    <a:pt x="690" y="1000"/>
                  </a:cubicBezTo>
                  <a:close/>
                  <a:moveTo>
                    <a:pt x="688" y="1002"/>
                  </a:moveTo>
                  <a:cubicBezTo>
                    <a:pt x="689" y="1002"/>
                    <a:pt x="689" y="1003"/>
                    <a:pt x="689" y="1003"/>
                  </a:cubicBezTo>
                  <a:cubicBezTo>
                    <a:pt x="689" y="1003"/>
                    <a:pt x="688" y="1002"/>
                    <a:pt x="688" y="1002"/>
                  </a:cubicBezTo>
                  <a:cubicBezTo>
                    <a:pt x="688" y="1002"/>
                    <a:pt x="688" y="1002"/>
                    <a:pt x="688" y="1002"/>
                  </a:cubicBezTo>
                  <a:close/>
                  <a:moveTo>
                    <a:pt x="690" y="1003"/>
                  </a:moveTo>
                  <a:cubicBezTo>
                    <a:pt x="690" y="1003"/>
                    <a:pt x="690" y="1004"/>
                    <a:pt x="689" y="1004"/>
                  </a:cubicBezTo>
                  <a:cubicBezTo>
                    <a:pt x="689" y="1004"/>
                    <a:pt x="689" y="1003"/>
                    <a:pt x="689" y="1003"/>
                  </a:cubicBezTo>
                  <a:cubicBezTo>
                    <a:pt x="689" y="1003"/>
                    <a:pt x="689" y="1003"/>
                    <a:pt x="690" y="1003"/>
                  </a:cubicBezTo>
                  <a:close/>
                  <a:moveTo>
                    <a:pt x="662" y="1086"/>
                  </a:moveTo>
                  <a:cubicBezTo>
                    <a:pt x="662" y="1087"/>
                    <a:pt x="659" y="1087"/>
                    <a:pt x="658" y="1087"/>
                  </a:cubicBezTo>
                  <a:cubicBezTo>
                    <a:pt x="657" y="1087"/>
                    <a:pt x="655" y="1088"/>
                    <a:pt x="654" y="1088"/>
                  </a:cubicBezTo>
                  <a:cubicBezTo>
                    <a:pt x="654" y="1088"/>
                    <a:pt x="654" y="1088"/>
                    <a:pt x="654" y="1088"/>
                  </a:cubicBezTo>
                  <a:cubicBezTo>
                    <a:pt x="653" y="1088"/>
                    <a:pt x="653" y="1088"/>
                    <a:pt x="652" y="1088"/>
                  </a:cubicBezTo>
                  <a:cubicBezTo>
                    <a:pt x="652" y="1089"/>
                    <a:pt x="650" y="1089"/>
                    <a:pt x="649" y="1088"/>
                  </a:cubicBezTo>
                  <a:cubicBezTo>
                    <a:pt x="648" y="1089"/>
                    <a:pt x="647" y="1088"/>
                    <a:pt x="647" y="1088"/>
                  </a:cubicBezTo>
                  <a:cubicBezTo>
                    <a:pt x="646" y="1088"/>
                    <a:pt x="646" y="1088"/>
                    <a:pt x="646" y="1088"/>
                  </a:cubicBezTo>
                  <a:cubicBezTo>
                    <a:pt x="645" y="1088"/>
                    <a:pt x="645" y="1088"/>
                    <a:pt x="645" y="1088"/>
                  </a:cubicBezTo>
                  <a:cubicBezTo>
                    <a:pt x="645" y="1088"/>
                    <a:pt x="644" y="1088"/>
                    <a:pt x="644" y="1088"/>
                  </a:cubicBezTo>
                  <a:cubicBezTo>
                    <a:pt x="643" y="1088"/>
                    <a:pt x="642" y="1088"/>
                    <a:pt x="642" y="1087"/>
                  </a:cubicBezTo>
                  <a:cubicBezTo>
                    <a:pt x="642" y="1086"/>
                    <a:pt x="642" y="1086"/>
                    <a:pt x="642" y="1086"/>
                  </a:cubicBezTo>
                  <a:cubicBezTo>
                    <a:pt x="642" y="1086"/>
                    <a:pt x="643" y="1086"/>
                    <a:pt x="642" y="1085"/>
                  </a:cubicBezTo>
                  <a:cubicBezTo>
                    <a:pt x="643" y="1086"/>
                    <a:pt x="645" y="1084"/>
                    <a:pt x="646" y="1084"/>
                  </a:cubicBezTo>
                  <a:cubicBezTo>
                    <a:pt x="646" y="1084"/>
                    <a:pt x="648" y="1084"/>
                    <a:pt x="647" y="1084"/>
                  </a:cubicBezTo>
                  <a:cubicBezTo>
                    <a:pt x="648" y="1085"/>
                    <a:pt x="649" y="1085"/>
                    <a:pt x="650" y="1085"/>
                  </a:cubicBezTo>
                  <a:cubicBezTo>
                    <a:pt x="651" y="1085"/>
                    <a:pt x="652" y="1086"/>
                    <a:pt x="653" y="1086"/>
                  </a:cubicBezTo>
                  <a:cubicBezTo>
                    <a:pt x="654" y="1086"/>
                    <a:pt x="655" y="1086"/>
                    <a:pt x="655" y="1086"/>
                  </a:cubicBezTo>
                  <a:cubicBezTo>
                    <a:pt x="656" y="1086"/>
                    <a:pt x="656" y="1085"/>
                    <a:pt x="657" y="1085"/>
                  </a:cubicBezTo>
                  <a:cubicBezTo>
                    <a:pt x="657" y="1086"/>
                    <a:pt x="659" y="1087"/>
                    <a:pt x="660" y="1086"/>
                  </a:cubicBezTo>
                  <a:cubicBezTo>
                    <a:pt x="660" y="1086"/>
                    <a:pt x="660" y="1086"/>
                    <a:pt x="660" y="1085"/>
                  </a:cubicBezTo>
                  <a:cubicBezTo>
                    <a:pt x="661" y="1085"/>
                    <a:pt x="661" y="1085"/>
                    <a:pt x="662" y="1085"/>
                  </a:cubicBezTo>
                  <a:cubicBezTo>
                    <a:pt x="662" y="1085"/>
                    <a:pt x="663" y="1083"/>
                    <a:pt x="663" y="1083"/>
                  </a:cubicBezTo>
                  <a:cubicBezTo>
                    <a:pt x="663" y="1083"/>
                    <a:pt x="662" y="1084"/>
                    <a:pt x="662" y="1084"/>
                  </a:cubicBezTo>
                  <a:cubicBezTo>
                    <a:pt x="662" y="1083"/>
                    <a:pt x="662" y="1083"/>
                    <a:pt x="662" y="1083"/>
                  </a:cubicBezTo>
                  <a:cubicBezTo>
                    <a:pt x="663" y="1083"/>
                    <a:pt x="663" y="1083"/>
                    <a:pt x="663" y="1083"/>
                  </a:cubicBezTo>
                  <a:cubicBezTo>
                    <a:pt x="664" y="1085"/>
                    <a:pt x="662" y="1084"/>
                    <a:pt x="662" y="1086"/>
                  </a:cubicBezTo>
                  <a:cubicBezTo>
                    <a:pt x="662" y="1086"/>
                    <a:pt x="662" y="1086"/>
                    <a:pt x="662" y="1086"/>
                  </a:cubicBezTo>
                  <a:close/>
                  <a:moveTo>
                    <a:pt x="678" y="1090"/>
                  </a:moveTo>
                  <a:cubicBezTo>
                    <a:pt x="678" y="1091"/>
                    <a:pt x="677" y="1090"/>
                    <a:pt x="677" y="1091"/>
                  </a:cubicBezTo>
                  <a:cubicBezTo>
                    <a:pt x="677" y="1091"/>
                    <a:pt x="677" y="1092"/>
                    <a:pt x="678" y="1092"/>
                  </a:cubicBezTo>
                  <a:cubicBezTo>
                    <a:pt x="677" y="1093"/>
                    <a:pt x="676" y="1095"/>
                    <a:pt x="675" y="1095"/>
                  </a:cubicBezTo>
                  <a:cubicBezTo>
                    <a:pt x="672" y="1097"/>
                    <a:pt x="669" y="1098"/>
                    <a:pt x="667" y="1098"/>
                  </a:cubicBezTo>
                  <a:cubicBezTo>
                    <a:pt x="667" y="1098"/>
                    <a:pt x="667" y="1098"/>
                    <a:pt x="667" y="1098"/>
                  </a:cubicBezTo>
                  <a:cubicBezTo>
                    <a:pt x="667" y="1098"/>
                    <a:pt x="667" y="1097"/>
                    <a:pt x="668" y="1097"/>
                  </a:cubicBezTo>
                  <a:cubicBezTo>
                    <a:pt x="668" y="1097"/>
                    <a:pt x="668" y="1097"/>
                    <a:pt x="668" y="1096"/>
                  </a:cubicBezTo>
                  <a:cubicBezTo>
                    <a:pt x="669" y="1096"/>
                    <a:pt x="667" y="1096"/>
                    <a:pt x="667" y="1096"/>
                  </a:cubicBezTo>
                  <a:cubicBezTo>
                    <a:pt x="667" y="1096"/>
                    <a:pt x="667" y="1095"/>
                    <a:pt x="667" y="1095"/>
                  </a:cubicBezTo>
                  <a:cubicBezTo>
                    <a:pt x="668" y="1095"/>
                    <a:pt x="668" y="1094"/>
                    <a:pt x="668" y="1093"/>
                  </a:cubicBezTo>
                  <a:cubicBezTo>
                    <a:pt x="668" y="1093"/>
                    <a:pt x="668" y="1093"/>
                    <a:pt x="668" y="1093"/>
                  </a:cubicBezTo>
                  <a:cubicBezTo>
                    <a:pt x="669" y="1093"/>
                    <a:pt x="670" y="1092"/>
                    <a:pt x="670" y="1091"/>
                  </a:cubicBezTo>
                  <a:cubicBezTo>
                    <a:pt x="671" y="1091"/>
                    <a:pt x="672" y="1093"/>
                    <a:pt x="673" y="1092"/>
                  </a:cubicBezTo>
                  <a:cubicBezTo>
                    <a:pt x="673" y="1092"/>
                    <a:pt x="674" y="1090"/>
                    <a:pt x="674" y="1090"/>
                  </a:cubicBezTo>
                  <a:cubicBezTo>
                    <a:pt x="674" y="1090"/>
                    <a:pt x="674" y="1090"/>
                    <a:pt x="674" y="1090"/>
                  </a:cubicBezTo>
                  <a:cubicBezTo>
                    <a:pt x="675" y="1090"/>
                    <a:pt x="675" y="1090"/>
                    <a:pt x="675" y="1089"/>
                  </a:cubicBezTo>
                  <a:cubicBezTo>
                    <a:pt x="675" y="1089"/>
                    <a:pt x="675" y="1089"/>
                    <a:pt x="675" y="1089"/>
                  </a:cubicBezTo>
                  <a:cubicBezTo>
                    <a:pt x="676" y="1089"/>
                    <a:pt x="676" y="1089"/>
                    <a:pt x="676" y="1089"/>
                  </a:cubicBezTo>
                  <a:cubicBezTo>
                    <a:pt x="677" y="1089"/>
                    <a:pt x="676" y="1089"/>
                    <a:pt x="678" y="1089"/>
                  </a:cubicBezTo>
                  <a:cubicBezTo>
                    <a:pt x="678" y="1089"/>
                    <a:pt x="678" y="1090"/>
                    <a:pt x="678" y="1090"/>
                  </a:cubicBezTo>
                  <a:close/>
                  <a:moveTo>
                    <a:pt x="699" y="1013"/>
                  </a:moveTo>
                  <a:cubicBezTo>
                    <a:pt x="700" y="1012"/>
                    <a:pt x="702" y="1010"/>
                    <a:pt x="702" y="1012"/>
                  </a:cubicBezTo>
                  <a:cubicBezTo>
                    <a:pt x="702" y="1013"/>
                    <a:pt x="700" y="1015"/>
                    <a:pt x="699" y="1015"/>
                  </a:cubicBezTo>
                  <a:cubicBezTo>
                    <a:pt x="699" y="1014"/>
                    <a:pt x="699" y="1014"/>
                    <a:pt x="699" y="1013"/>
                  </a:cubicBezTo>
                  <a:close/>
                  <a:moveTo>
                    <a:pt x="679" y="1041"/>
                  </a:moveTo>
                  <a:cubicBezTo>
                    <a:pt x="679" y="1041"/>
                    <a:pt x="674" y="1042"/>
                    <a:pt x="673" y="1042"/>
                  </a:cubicBezTo>
                  <a:cubicBezTo>
                    <a:pt x="674" y="1040"/>
                    <a:pt x="672" y="1039"/>
                    <a:pt x="676" y="1040"/>
                  </a:cubicBezTo>
                  <a:cubicBezTo>
                    <a:pt x="676" y="1040"/>
                    <a:pt x="678" y="1040"/>
                    <a:pt x="678" y="1040"/>
                  </a:cubicBezTo>
                  <a:cubicBezTo>
                    <a:pt x="678" y="1040"/>
                    <a:pt x="679" y="1041"/>
                    <a:pt x="679" y="1041"/>
                  </a:cubicBezTo>
                  <a:cubicBezTo>
                    <a:pt x="679" y="1040"/>
                    <a:pt x="679" y="1040"/>
                    <a:pt x="679" y="1040"/>
                  </a:cubicBezTo>
                  <a:cubicBezTo>
                    <a:pt x="679" y="1040"/>
                    <a:pt x="679" y="1041"/>
                    <a:pt x="679" y="1041"/>
                  </a:cubicBezTo>
                  <a:close/>
                  <a:moveTo>
                    <a:pt x="689" y="1080"/>
                  </a:moveTo>
                  <a:cubicBezTo>
                    <a:pt x="690" y="1081"/>
                    <a:pt x="683" y="1082"/>
                    <a:pt x="682" y="1082"/>
                  </a:cubicBezTo>
                  <a:cubicBezTo>
                    <a:pt x="683" y="1082"/>
                    <a:pt x="685" y="1080"/>
                    <a:pt x="686" y="1080"/>
                  </a:cubicBezTo>
                  <a:cubicBezTo>
                    <a:pt x="687" y="1080"/>
                    <a:pt x="688" y="1079"/>
                    <a:pt x="689" y="1080"/>
                  </a:cubicBezTo>
                  <a:close/>
                  <a:moveTo>
                    <a:pt x="684" y="1043"/>
                  </a:moveTo>
                  <a:cubicBezTo>
                    <a:pt x="683" y="1044"/>
                    <a:pt x="685" y="1045"/>
                    <a:pt x="684" y="1045"/>
                  </a:cubicBezTo>
                  <a:cubicBezTo>
                    <a:pt x="683" y="1043"/>
                    <a:pt x="684" y="1042"/>
                    <a:pt x="684" y="1043"/>
                  </a:cubicBezTo>
                  <a:close/>
                  <a:moveTo>
                    <a:pt x="692" y="1051"/>
                  </a:moveTo>
                  <a:cubicBezTo>
                    <a:pt x="694" y="1053"/>
                    <a:pt x="689" y="1054"/>
                    <a:pt x="688" y="1054"/>
                  </a:cubicBezTo>
                  <a:cubicBezTo>
                    <a:pt x="679" y="1052"/>
                    <a:pt x="688" y="1047"/>
                    <a:pt x="692" y="1051"/>
                  </a:cubicBezTo>
                  <a:close/>
                  <a:moveTo>
                    <a:pt x="681" y="1083"/>
                  </a:moveTo>
                  <a:cubicBezTo>
                    <a:pt x="681" y="1083"/>
                    <a:pt x="681" y="1084"/>
                    <a:pt x="681" y="1084"/>
                  </a:cubicBezTo>
                  <a:cubicBezTo>
                    <a:pt x="680" y="1084"/>
                    <a:pt x="681" y="1084"/>
                    <a:pt x="681" y="1083"/>
                  </a:cubicBezTo>
                  <a:close/>
                  <a:moveTo>
                    <a:pt x="680" y="1004"/>
                  </a:moveTo>
                  <a:cubicBezTo>
                    <a:pt x="680" y="1004"/>
                    <a:pt x="680" y="1004"/>
                    <a:pt x="680" y="1004"/>
                  </a:cubicBezTo>
                  <a:cubicBezTo>
                    <a:pt x="680" y="1003"/>
                    <a:pt x="682" y="1006"/>
                    <a:pt x="681" y="1006"/>
                  </a:cubicBezTo>
                  <a:cubicBezTo>
                    <a:pt x="681" y="1006"/>
                    <a:pt x="681" y="1005"/>
                    <a:pt x="680" y="1004"/>
                  </a:cubicBezTo>
                  <a:close/>
                  <a:moveTo>
                    <a:pt x="683" y="1041"/>
                  </a:moveTo>
                  <a:cubicBezTo>
                    <a:pt x="682" y="1042"/>
                    <a:pt x="678" y="1041"/>
                    <a:pt x="681" y="1041"/>
                  </a:cubicBezTo>
                  <a:cubicBezTo>
                    <a:pt x="682" y="1040"/>
                    <a:pt x="686" y="1041"/>
                    <a:pt x="686" y="1041"/>
                  </a:cubicBezTo>
                  <a:cubicBezTo>
                    <a:pt x="685" y="1042"/>
                    <a:pt x="683" y="1041"/>
                    <a:pt x="683" y="1041"/>
                  </a:cubicBezTo>
                  <a:close/>
                  <a:moveTo>
                    <a:pt x="711" y="1034"/>
                  </a:moveTo>
                  <a:cubicBezTo>
                    <a:pt x="711" y="1033"/>
                    <a:pt x="713" y="1033"/>
                    <a:pt x="714" y="1034"/>
                  </a:cubicBezTo>
                  <a:cubicBezTo>
                    <a:pt x="714" y="1035"/>
                    <a:pt x="711" y="1034"/>
                    <a:pt x="711" y="1034"/>
                  </a:cubicBezTo>
                  <a:close/>
                  <a:moveTo>
                    <a:pt x="717" y="1079"/>
                  </a:moveTo>
                  <a:cubicBezTo>
                    <a:pt x="717" y="1079"/>
                    <a:pt x="717" y="1079"/>
                    <a:pt x="717" y="1079"/>
                  </a:cubicBezTo>
                  <a:cubicBezTo>
                    <a:pt x="716" y="1079"/>
                    <a:pt x="718" y="1078"/>
                    <a:pt x="718" y="1078"/>
                  </a:cubicBezTo>
                  <a:cubicBezTo>
                    <a:pt x="718" y="1079"/>
                    <a:pt x="718" y="1079"/>
                    <a:pt x="717" y="1079"/>
                  </a:cubicBezTo>
                  <a:close/>
                  <a:moveTo>
                    <a:pt x="695" y="1051"/>
                  </a:moveTo>
                  <a:cubicBezTo>
                    <a:pt x="695" y="1051"/>
                    <a:pt x="694" y="1051"/>
                    <a:pt x="694" y="1050"/>
                  </a:cubicBezTo>
                  <a:cubicBezTo>
                    <a:pt x="694" y="1050"/>
                    <a:pt x="695" y="1051"/>
                    <a:pt x="695" y="1051"/>
                  </a:cubicBezTo>
                  <a:close/>
                  <a:moveTo>
                    <a:pt x="693" y="1032"/>
                  </a:moveTo>
                  <a:cubicBezTo>
                    <a:pt x="692" y="1031"/>
                    <a:pt x="696" y="1031"/>
                    <a:pt x="696" y="1033"/>
                  </a:cubicBezTo>
                  <a:cubicBezTo>
                    <a:pt x="696" y="1034"/>
                    <a:pt x="695" y="1034"/>
                    <a:pt x="694" y="1034"/>
                  </a:cubicBezTo>
                  <a:cubicBezTo>
                    <a:pt x="693" y="1034"/>
                    <a:pt x="693" y="1033"/>
                    <a:pt x="693" y="1032"/>
                  </a:cubicBezTo>
                  <a:close/>
                  <a:moveTo>
                    <a:pt x="691" y="1032"/>
                  </a:moveTo>
                  <a:cubicBezTo>
                    <a:pt x="691" y="1029"/>
                    <a:pt x="692" y="1032"/>
                    <a:pt x="692" y="1032"/>
                  </a:cubicBezTo>
                  <a:cubicBezTo>
                    <a:pt x="691" y="1032"/>
                    <a:pt x="691" y="1032"/>
                    <a:pt x="691" y="1032"/>
                  </a:cubicBezTo>
                  <a:close/>
                  <a:moveTo>
                    <a:pt x="694" y="1079"/>
                  </a:moveTo>
                  <a:cubicBezTo>
                    <a:pt x="694" y="1079"/>
                    <a:pt x="693" y="1080"/>
                    <a:pt x="693" y="1080"/>
                  </a:cubicBezTo>
                  <a:cubicBezTo>
                    <a:pt x="692" y="1079"/>
                    <a:pt x="694" y="1079"/>
                    <a:pt x="694" y="1079"/>
                  </a:cubicBezTo>
                  <a:close/>
                  <a:moveTo>
                    <a:pt x="696" y="1050"/>
                  </a:moveTo>
                  <a:cubicBezTo>
                    <a:pt x="696" y="1051"/>
                    <a:pt x="695" y="1050"/>
                    <a:pt x="695" y="1050"/>
                  </a:cubicBezTo>
                  <a:cubicBezTo>
                    <a:pt x="695" y="1050"/>
                    <a:pt x="696" y="1049"/>
                    <a:pt x="696" y="1050"/>
                  </a:cubicBezTo>
                  <a:close/>
                  <a:moveTo>
                    <a:pt x="732" y="1064"/>
                  </a:moveTo>
                  <a:cubicBezTo>
                    <a:pt x="732" y="1065"/>
                    <a:pt x="731" y="1068"/>
                    <a:pt x="729" y="1069"/>
                  </a:cubicBezTo>
                  <a:cubicBezTo>
                    <a:pt x="729" y="1068"/>
                    <a:pt x="732" y="1064"/>
                    <a:pt x="732" y="1064"/>
                  </a:cubicBezTo>
                  <a:close/>
                  <a:moveTo>
                    <a:pt x="723" y="1077"/>
                  </a:moveTo>
                  <a:cubicBezTo>
                    <a:pt x="724" y="1077"/>
                    <a:pt x="722" y="1077"/>
                    <a:pt x="722" y="1077"/>
                  </a:cubicBezTo>
                  <a:cubicBezTo>
                    <a:pt x="721" y="1078"/>
                    <a:pt x="722" y="1077"/>
                    <a:pt x="722" y="1078"/>
                  </a:cubicBezTo>
                  <a:cubicBezTo>
                    <a:pt x="721" y="1080"/>
                    <a:pt x="720" y="1082"/>
                    <a:pt x="719" y="1083"/>
                  </a:cubicBezTo>
                  <a:cubicBezTo>
                    <a:pt x="719" y="1082"/>
                    <a:pt x="717" y="1082"/>
                    <a:pt x="718" y="1080"/>
                  </a:cubicBezTo>
                  <a:cubicBezTo>
                    <a:pt x="718" y="1080"/>
                    <a:pt x="718" y="1080"/>
                    <a:pt x="718" y="1080"/>
                  </a:cubicBezTo>
                  <a:cubicBezTo>
                    <a:pt x="718" y="1080"/>
                    <a:pt x="719" y="1080"/>
                    <a:pt x="719" y="1080"/>
                  </a:cubicBezTo>
                  <a:cubicBezTo>
                    <a:pt x="719" y="1079"/>
                    <a:pt x="719" y="1078"/>
                    <a:pt x="721" y="1077"/>
                  </a:cubicBezTo>
                  <a:cubicBezTo>
                    <a:pt x="721" y="1077"/>
                    <a:pt x="723" y="1075"/>
                    <a:pt x="723" y="1077"/>
                  </a:cubicBezTo>
                  <a:close/>
                  <a:moveTo>
                    <a:pt x="732" y="1057"/>
                  </a:moveTo>
                  <a:cubicBezTo>
                    <a:pt x="732" y="1057"/>
                    <a:pt x="732" y="1057"/>
                    <a:pt x="732" y="1057"/>
                  </a:cubicBezTo>
                  <a:cubicBezTo>
                    <a:pt x="732" y="1057"/>
                    <a:pt x="731" y="1057"/>
                    <a:pt x="731" y="1056"/>
                  </a:cubicBezTo>
                  <a:cubicBezTo>
                    <a:pt x="731" y="1057"/>
                    <a:pt x="732" y="1057"/>
                    <a:pt x="732" y="1057"/>
                  </a:cubicBezTo>
                  <a:close/>
                  <a:moveTo>
                    <a:pt x="729" y="1066"/>
                  </a:moveTo>
                  <a:cubicBezTo>
                    <a:pt x="730" y="1066"/>
                    <a:pt x="729" y="1067"/>
                    <a:pt x="729" y="1067"/>
                  </a:cubicBezTo>
                  <a:cubicBezTo>
                    <a:pt x="729" y="1067"/>
                    <a:pt x="730" y="1068"/>
                    <a:pt x="729" y="1068"/>
                  </a:cubicBezTo>
                  <a:cubicBezTo>
                    <a:pt x="728" y="1068"/>
                    <a:pt x="728" y="1067"/>
                    <a:pt x="729" y="1068"/>
                  </a:cubicBezTo>
                  <a:cubicBezTo>
                    <a:pt x="728" y="1068"/>
                    <a:pt x="728" y="1064"/>
                    <a:pt x="729" y="1066"/>
                  </a:cubicBezTo>
                  <a:close/>
                  <a:moveTo>
                    <a:pt x="692" y="1033"/>
                  </a:moveTo>
                  <a:cubicBezTo>
                    <a:pt x="692" y="1034"/>
                    <a:pt x="691" y="1033"/>
                    <a:pt x="692" y="1033"/>
                  </a:cubicBezTo>
                  <a:cubicBezTo>
                    <a:pt x="692" y="1033"/>
                    <a:pt x="692" y="1033"/>
                    <a:pt x="692" y="1033"/>
                  </a:cubicBezTo>
                  <a:close/>
                  <a:moveTo>
                    <a:pt x="718" y="1083"/>
                  </a:moveTo>
                  <a:cubicBezTo>
                    <a:pt x="718" y="1083"/>
                    <a:pt x="716" y="1085"/>
                    <a:pt x="716" y="1085"/>
                  </a:cubicBezTo>
                  <a:cubicBezTo>
                    <a:pt x="715" y="1083"/>
                    <a:pt x="718" y="1083"/>
                    <a:pt x="718" y="1083"/>
                  </a:cubicBezTo>
                  <a:close/>
                  <a:moveTo>
                    <a:pt x="702" y="1052"/>
                  </a:moveTo>
                  <a:cubicBezTo>
                    <a:pt x="702" y="1053"/>
                    <a:pt x="702" y="1053"/>
                    <a:pt x="701" y="1053"/>
                  </a:cubicBezTo>
                  <a:cubicBezTo>
                    <a:pt x="701" y="1052"/>
                    <a:pt x="701" y="1052"/>
                    <a:pt x="701" y="1052"/>
                  </a:cubicBezTo>
                  <a:cubicBezTo>
                    <a:pt x="701" y="1052"/>
                    <a:pt x="702" y="1052"/>
                    <a:pt x="702" y="1052"/>
                  </a:cubicBezTo>
                  <a:close/>
                  <a:moveTo>
                    <a:pt x="709" y="1082"/>
                  </a:moveTo>
                  <a:cubicBezTo>
                    <a:pt x="710" y="1084"/>
                    <a:pt x="708" y="1079"/>
                    <a:pt x="709" y="1082"/>
                  </a:cubicBezTo>
                  <a:cubicBezTo>
                    <a:pt x="710" y="1082"/>
                    <a:pt x="709" y="1081"/>
                    <a:pt x="709" y="1082"/>
                  </a:cubicBezTo>
                  <a:close/>
                  <a:moveTo>
                    <a:pt x="716" y="1054"/>
                  </a:moveTo>
                  <a:cubicBezTo>
                    <a:pt x="708" y="1051"/>
                    <a:pt x="703" y="1052"/>
                    <a:pt x="698" y="1049"/>
                  </a:cubicBezTo>
                  <a:cubicBezTo>
                    <a:pt x="698" y="1049"/>
                    <a:pt x="697" y="1051"/>
                    <a:pt x="697" y="1052"/>
                  </a:cubicBezTo>
                  <a:cubicBezTo>
                    <a:pt x="698" y="1051"/>
                    <a:pt x="698" y="1049"/>
                    <a:pt x="700" y="1048"/>
                  </a:cubicBezTo>
                  <a:cubicBezTo>
                    <a:pt x="701" y="1046"/>
                    <a:pt x="703" y="1047"/>
                    <a:pt x="705" y="1048"/>
                  </a:cubicBezTo>
                  <a:cubicBezTo>
                    <a:pt x="708" y="1048"/>
                    <a:pt x="710" y="1049"/>
                    <a:pt x="712" y="1050"/>
                  </a:cubicBezTo>
                  <a:cubicBezTo>
                    <a:pt x="713" y="1050"/>
                    <a:pt x="715" y="1051"/>
                    <a:pt x="716" y="1052"/>
                  </a:cubicBezTo>
                  <a:cubicBezTo>
                    <a:pt x="716" y="1052"/>
                    <a:pt x="717" y="1054"/>
                    <a:pt x="716" y="1054"/>
                  </a:cubicBezTo>
                  <a:close/>
                  <a:moveTo>
                    <a:pt x="699" y="1084"/>
                  </a:moveTo>
                  <a:cubicBezTo>
                    <a:pt x="698" y="1085"/>
                    <a:pt x="698" y="1084"/>
                    <a:pt x="698" y="1084"/>
                  </a:cubicBezTo>
                  <a:cubicBezTo>
                    <a:pt x="698" y="1084"/>
                    <a:pt x="699" y="1084"/>
                    <a:pt x="699" y="1084"/>
                  </a:cubicBezTo>
                  <a:close/>
                  <a:moveTo>
                    <a:pt x="701" y="1052"/>
                  </a:moveTo>
                  <a:cubicBezTo>
                    <a:pt x="701" y="1053"/>
                    <a:pt x="700" y="1053"/>
                    <a:pt x="700" y="1053"/>
                  </a:cubicBezTo>
                  <a:cubicBezTo>
                    <a:pt x="700" y="1052"/>
                    <a:pt x="701" y="1052"/>
                    <a:pt x="701" y="1052"/>
                  </a:cubicBezTo>
                  <a:close/>
                  <a:moveTo>
                    <a:pt x="695" y="1083"/>
                  </a:moveTo>
                  <a:cubicBezTo>
                    <a:pt x="696" y="1083"/>
                    <a:pt x="695" y="1084"/>
                    <a:pt x="695" y="1084"/>
                  </a:cubicBezTo>
                  <a:cubicBezTo>
                    <a:pt x="695" y="1083"/>
                    <a:pt x="695" y="1083"/>
                    <a:pt x="695" y="1083"/>
                  </a:cubicBezTo>
                  <a:close/>
                  <a:moveTo>
                    <a:pt x="698" y="1083"/>
                  </a:moveTo>
                  <a:cubicBezTo>
                    <a:pt x="694" y="1086"/>
                    <a:pt x="699" y="1082"/>
                    <a:pt x="698" y="1083"/>
                  </a:cubicBezTo>
                  <a:cubicBezTo>
                    <a:pt x="698" y="1083"/>
                    <a:pt x="698" y="1083"/>
                    <a:pt x="698" y="1083"/>
                  </a:cubicBezTo>
                  <a:close/>
                  <a:moveTo>
                    <a:pt x="699" y="1052"/>
                  </a:moveTo>
                  <a:cubicBezTo>
                    <a:pt x="700" y="1053"/>
                    <a:pt x="698" y="1054"/>
                    <a:pt x="697" y="1054"/>
                  </a:cubicBezTo>
                  <a:cubicBezTo>
                    <a:pt x="697" y="1052"/>
                    <a:pt x="699" y="1053"/>
                    <a:pt x="699" y="1052"/>
                  </a:cubicBezTo>
                  <a:close/>
                  <a:moveTo>
                    <a:pt x="697" y="1040"/>
                  </a:moveTo>
                  <a:cubicBezTo>
                    <a:pt x="689" y="1037"/>
                    <a:pt x="698" y="1040"/>
                    <a:pt x="697" y="1040"/>
                  </a:cubicBezTo>
                  <a:cubicBezTo>
                    <a:pt x="697" y="1040"/>
                    <a:pt x="697" y="1040"/>
                    <a:pt x="697" y="1040"/>
                  </a:cubicBezTo>
                  <a:close/>
                  <a:moveTo>
                    <a:pt x="732" y="1045"/>
                  </a:moveTo>
                  <a:cubicBezTo>
                    <a:pt x="732" y="1044"/>
                    <a:pt x="732" y="1047"/>
                    <a:pt x="732" y="1045"/>
                  </a:cubicBezTo>
                  <a:cubicBezTo>
                    <a:pt x="732" y="1045"/>
                    <a:pt x="732" y="1045"/>
                    <a:pt x="732" y="1045"/>
                  </a:cubicBezTo>
                  <a:close/>
                  <a:moveTo>
                    <a:pt x="782" y="1046"/>
                  </a:moveTo>
                  <a:cubicBezTo>
                    <a:pt x="781" y="1046"/>
                    <a:pt x="779" y="1045"/>
                    <a:pt x="778" y="1045"/>
                  </a:cubicBezTo>
                  <a:cubicBezTo>
                    <a:pt x="777" y="1044"/>
                    <a:pt x="775" y="1044"/>
                    <a:pt x="773" y="1044"/>
                  </a:cubicBezTo>
                  <a:cubicBezTo>
                    <a:pt x="772" y="1043"/>
                    <a:pt x="762" y="1039"/>
                    <a:pt x="762" y="1039"/>
                  </a:cubicBezTo>
                  <a:cubicBezTo>
                    <a:pt x="762" y="1038"/>
                    <a:pt x="762" y="1038"/>
                    <a:pt x="761" y="1038"/>
                  </a:cubicBezTo>
                  <a:cubicBezTo>
                    <a:pt x="761" y="1038"/>
                    <a:pt x="761" y="1038"/>
                    <a:pt x="761" y="1038"/>
                  </a:cubicBezTo>
                  <a:cubicBezTo>
                    <a:pt x="761" y="1038"/>
                    <a:pt x="760" y="1039"/>
                    <a:pt x="759" y="1039"/>
                  </a:cubicBezTo>
                  <a:cubicBezTo>
                    <a:pt x="759" y="1039"/>
                    <a:pt x="759" y="1039"/>
                    <a:pt x="759" y="1039"/>
                  </a:cubicBezTo>
                  <a:cubicBezTo>
                    <a:pt x="759" y="1039"/>
                    <a:pt x="759" y="1039"/>
                    <a:pt x="759" y="1039"/>
                  </a:cubicBezTo>
                  <a:cubicBezTo>
                    <a:pt x="759" y="1039"/>
                    <a:pt x="758" y="1040"/>
                    <a:pt x="758" y="1040"/>
                  </a:cubicBezTo>
                  <a:cubicBezTo>
                    <a:pt x="757" y="1041"/>
                    <a:pt x="756" y="1040"/>
                    <a:pt x="756" y="1041"/>
                  </a:cubicBezTo>
                  <a:cubicBezTo>
                    <a:pt x="756" y="1041"/>
                    <a:pt x="757" y="1042"/>
                    <a:pt x="757" y="1042"/>
                  </a:cubicBezTo>
                  <a:cubicBezTo>
                    <a:pt x="754" y="1043"/>
                    <a:pt x="750" y="1046"/>
                    <a:pt x="747" y="1048"/>
                  </a:cubicBezTo>
                  <a:cubicBezTo>
                    <a:pt x="746" y="1048"/>
                    <a:pt x="743" y="1050"/>
                    <a:pt x="742" y="1050"/>
                  </a:cubicBezTo>
                  <a:cubicBezTo>
                    <a:pt x="742" y="1050"/>
                    <a:pt x="741" y="1051"/>
                    <a:pt x="741" y="1050"/>
                  </a:cubicBezTo>
                  <a:cubicBezTo>
                    <a:pt x="741" y="1050"/>
                    <a:pt x="740" y="1048"/>
                    <a:pt x="740" y="1048"/>
                  </a:cubicBezTo>
                  <a:cubicBezTo>
                    <a:pt x="740" y="1048"/>
                    <a:pt x="740" y="1049"/>
                    <a:pt x="740" y="1049"/>
                  </a:cubicBezTo>
                  <a:cubicBezTo>
                    <a:pt x="739" y="1048"/>
                    <a:pt x="740" y="1045"/>
                    <a:pt x="739" y="1045"/>
                  </a:cubicBezTo>
                  <a:cubicBezTo>
                    <a:pt x="738" y="1045"/>
                    <a:pt x="738" y="1048"/>
                    <a:pt x="738" y="1048"/>
                  </a:cubicBezTo>
                  <a:cubicBezTo>
                    <a:pt x="737" y="1049"/>
                    <a:pt x="736" y="1041"/>
                    <a:pt x="736" y="1041"/>
                  </a:cubicBezTo>
                  <a:cubicBezTo>
                    <a:pt x="736" y="1040"/>
                    <a:pt x="735" y="1034"/>
                    <a:pt x="736" y="1034"/>
                  </a:cubicBezTo>
                  <a:cubicBezTo>
                    <a:pt x="736" y="1033"/>
                    <a:pt x="726" y="1031"/>
                    <a:pt x="726" y="1031"/>
                  </a:cubicBezTo>
                  <a:cubicBezTo>
                    <a:pt x="724" y="1031"/>
                    <a:pt x="721" y="1030"/>
                    <a:pt x="720" y="1031"/>
                  </a:cubicBezTo>
                  <a:cubicBezTo>
                    <a:pt x="719" y="1032"/>
                    <a:pt x="719" y="1032"/>
                    <a:pt x="718" y="1033"/>
                  </a:cubicBezTo>
                  <a:cubicBezTo>
                    <a:pt x="718" y="1033"/>
                    <a:pt x="717" y="1033"/>
                    <a:pt x="716" y="1034"/>
                  </a:cubicBezTo>
                  <a:cubicBezTo>
                    <a:pt x="716" y="1034"/>
                    <a:pt x="715" y="1039"/>
                    <a:pt x="714" y="1038"/>
                  </a:cubicBezTo>
                  <a:cubicBezTo>
                    <a:pt x="715" y="1039"/>
                    <a:pt x="715" y="1038"/>
                    <a:pt x="716" y="1038"/>
                  </a:cubicBezTo>
                  <a:cubicBezTo>
                    <a:pt x="717" y="1038"/>
                    <a:pt x="717" y="1038"/>
                    <a:pt x="719" y="1038"/>
                  </a:cubicBezTo>
                  <a:cubicBezTo>
                    <a:pt x="719" y="1038"/>
                    <a:pt x="719" y="1039"/>
                    <a:pt x="720" y="1039"/>
                  </a:cubicBezTo>
                  <a:cubicBezTo>
                    <a:pt x="720" y="1039"/>
                    <a:pt x="721" y="1038"/>
                    <a:pt x="721" y="1038"/>
                  </a:cubicBezTo>
                  <a:cubicBezTo>
                    <a:pt x="721" y="1039"/>
                    <a:pt x="721" y="1039"/>
                    <a:pt x="721" y="1040"/>
                  </a:cubicBezTo>
                  <a:cubicBezTo>
                    <a:pt x="721" y="1040"/>
                    <a:pt x="721" y="1039"/>
                    <a:pt x="722" y="1039"/>
                  </a:cubicBezTo>
                  <a:cubicBezTo>
                    <a:pt x="720" y="1040"/>
                    <a:pt x="722" y="1042"/>
                    <a:pt x="723" y="1043"/>
                  </a:cubicBezTo>
                  <a:cubicBezTo>
                    <a:pt x="723" y="1043"/>
                    <a:pt x="728" y="1044"/>
                    <a:pt x="728" y="1044"/>
                  </a:cubicBezTo>
                  <a:cubicBezTo>
                    <a:pt x="730" y="1044"/>
                    <a:pt x="732" y="1043"/>
                    <a:pt x="733" y="1043"/>
                  </a:cubicBezTo>
                  <a:cubicBezTo>
                    <a:pt x="734" y="1043"/>
                    <a:pt x="734" y="1043"/>
                    <a:pt x="734" y="1043"/>
                  </a:cubicBezTo>
                  <a:cubicBezTo>
                    <a:pt x="735" y="1043"/>
                    <a:pt x="735" y="1044"/>
                    <a:pt x="734" y="1044"/>
                  </a:cubicBezTo>
                  <a:cubicBezTo>
                    <a:pt x="735" y="1044"/>
                    <a:pt x="734" y="1046"/>
                    <a:pt x="733" y="1045"/>
                  </a:cubicBezTo>
                  <a:cubicBezTo>
                    <a:pt x="733" y="1046"/>
                    <a:pt x="734" y="1046"/>
                    <a:pt x="734" y="1046"/>
                  </a:cubicBezTo>
                  <a:cubicBezTo>
                    <a:pt x="733" y="1047"/>
                    <a:pt x="733" y="1046"/>
                    <a:pt x="733" y="1046"/>
                  </a:cubicBezTo>
                  <a:cubicBezTo>
                    <a:pt x="733" y="1046"/>
                    <a:pt x="733" y="1047"/>
                    <a:pt x="733" y="1047"/>
                  </a:cubicBezTo>
                  <a:cubicBezTo>
                    <a:pt x="733" y="1045"/>
                    <a:pt x="732" y="1046"/>
                    <a:pt x="731" y="1046"/>
                  </a:cubicBezTo>
                  <a:cubicBezTo>
                    <a:pt x="731" y="1046"/>
                    <a:pt x="731" y="1045"/>
                    <a:pt x="730" y="1045"/>
                  </a:cubicBezTo>
                  <a:cubicBezTo>
                    <a:pt x="730" y="1045"/>
                    <a:pt x="729" y="1046"/>
                    <a:pt x="729" y="1046"/>
                  </a:cubicBezTo>
                  <a:cubicBezTo>
                    <a:pt x="727" y="1047"/>
                    <a:pt x="726" y="1047"/>
                    <a:pt x="724" y="1046"/>
                  </a:cubicBezTo>
                  <a:cubicBezTo>
                    <a:pt x="724" y="1046"/>
                    <a:pt x="724" y="1046"/>
                    <a:pt x="724" y="1046"/>
                  </a:cubicBezTo>
                  <a:cubicBezTo>
                    <a:pt x="723" y="1046"/>
                    <a:pt x="722" y="1047"/>
                    <a:pt x="723" y="1047"/>
                  </a:cubicBezTo>
                  <a:cubicBezTo>
                    <a:pt x="723" y="1047"/>
                    <a:pt x="721" y="1047"/>
                    <a:pt x="721" y="1047"/>
                  </a:cubicBezTo>
                  <a:cubicBezTo>
                    <a:pt x="722" y="1047"/>
                    <a:pt x="722" y="1048"/>
                    <a:pt x="721" y="1048"/>
                  </a:cubicBezTo>
                  <a:cubicBezTo>
                    <a:pt x="722" y="1049"/>
                    <a:pt x="723" y="1049"/>
                    <a:pt x="724" y="1049"/>
                  </a:cubicBezTo>
                  <a:cubicBezTo>
                    <a:pt x="725" y="1049"/>
                    <a:pt x="726" y="1050"/>
                    <a:pt x="726" y="1051"/>
                  </a:cubicBezTo>
                  <a:cubicBezTo>
                    <a:pt x="727" y="1052"/>
                    <a:pt x="726" y="1054"/>
                    <a:pt x="727" y="1055"/>
                  </a:cubicBezTo>
                  <a:cubicBezTo>
                    <a:pt x="728" y="1056"/>
                    <a:pt x="730" y="1056"/>
                    <a:pt x="730" y="1054"/>
                  </a:cubicBezTo>
                  <a:cubicBezTo>
                    <a:pt x="731" y="1055"/>
                    <a:pt x="731" y="1053"/>
                    <a:pt x="730" y="1053"/>
                  </a:cubicBezTo>
                  <a:cubicBezTo>
                    <a:pt x="731" y="1052"/>
                    <a:pt x="731" y="1053"/>
                    <a:pt x="731" y="1053"/>
                  </a:cubicBezTo>
                  <a:cubicBezTo>
                    <a:pt x="731" y="1053"/>
                    <a:pt x="731" y="1052"/>
                    <a:pt x="731" y="1051"/>
                  </a:cubicBezTo>
                  <a:cubicBezTo>
                    <a:pt x="731" y="1052"/>
                    <a:pt x="734" y="1049"/>
                    <a:pt x="734" y="1049"/>
                  </a:cubicBezTo>
                  <a:cubicBezTo>
                    <a:pt x="733" y="1049"/>
                    <a:pt x="732" y="1054"/>
                    <a:pt x="734" y="1054"/>
                  </a:cubicBezTo>
                  <a:cubicBezTo>
                    <a:pt x="733" y="1053"/>
                    <a:pt x="733" y="1053"/>
                    <a:pt x="734" y="1052"/>
                  </a:cubicBezTo>
                  <a:cubicBezTo>
                    <a:pt x="734" y="1053"/>
                    <a:pt x="734" y="1054"/>
                    <a:pt x="735" y="1054"/>
                  </a:cubicBezTo>
                  <a:cubicBezTo>
                    <a:pt x="735" y="1054"/>
                    <a:pt x="735" y="1054"/>
                    <a:pt x="736" y="1054"/>
                  </a:cubicBezTo>
                  <a:cubicBezTo>
                    <a:pt x="736" y="1054"/>
                    <a:pt x="736" y="1055"/>
                    <a:pt x="737" y="1056"/>
                  </a:cubicBezTo>
                  <a:cubicBezTo>
                    <a:pt x="737" y="1055"/>
                    <a:pt x="737" y="1055"/>
                    <a:pt x="737" y="1055"/>
                  </a:cubicBezTo>
                  <a:cubicBezTo>
                    <a:pt x="738" y="1055"/>
                    <a:pt x="741" y="1056"/>
                    <a:pt x="741" y="1055"/>
                  </a:cubicBezTo>
                  <a:cubicBezTo>
                    <a:pt x="741" y="1055"/>
                    <a:pt x="741" y="1055"/>
                    <a:pt x="741" y="1055"/>
                  </a:cubicBezTo>
                  <a:cubicBezTo>
                    <a:pt x="741" y="1055"/>
                    <a:pt x="741" y="1055"/>
                    <a:pt x="741" y="1055"/>
                  </a:cubicBezTo>
                  <a:cubicBezTo>
                    <a:pt x="741" y="1056"/>
                    <a:pt x="740" y="1055"/>
                    <a:pt x="739" y="1055"/>
                  </a:cubicBezTo>
                  <a:cubicBezTo>
                    <a:pt x="740" y="1056"/>
                    <a:pt x="739" y="1056"/>
                    <a:pt x="740" y="1057"/>
                  </a:cubicBezTo>
                  <a:cubicBezTo>
                    <a:pt x="740" y="1058"/>
                    <a:pt x="743" y="1058"/>
                    <a:pt x="744" y="1058"/>
                  </a:cubicBezTo>
                  <a:cubicBezTo>
                    <a:pt x="744" y="1058"/>
                    <a:pt x="750" y="1059"/>
                    <a:pt x="749" y="1060"/>
                  </a:cubicBezTo>
                  <a:cubicBezTo>
                    <a:pt x="750" y="1061"/>
                    <a:pt x="754" y="1062"/>
                    <a:pt x="755" y="1062"/>
                  </a:cubicBezTo>
                  <a:cubicBezTo>
                    <a:pt x="755" y="1062"/>
                    <a:pt x="756" y="1061"/>
                    <a:pt x="756" y="1061"/>
                  </a:cubicBezTo>
                  <a:cubicBezTo>
                    <a:pt x="757" y="1062"/>
                    <a:pt x="757" y="1062"/>
                    <a:pt x="757" y="1062"/>
                  </a:cubicBezTo>
                  <a:cubicBezTo>
                    <a:pt x="758" y="1062"/>
                    <a:pt x="759" y="1064"/>
                    <a:pt x="759" y="1062"/>
                  </a:cubicBezTo>
                  <a:cubicBezTo>
                    <a:pt x="759" y="1063"/>
                    <a:pt x="760" y="1064"/>
                    <a:pt x="761" y="1065"/>
                  </a:cubicBezTo>
                  <a:cubicBezTo>
                    <a:pt x="761" y="1065"/>
                    <a:pt x="762" y="1064"/>
                    <a:pt x="762" y="1064"/>
                  </a:cubicBezTo>
                  <a:cubicBezTo>
                    <a:pt x="762" y="1064"/>
                    <a:pt x="762" y="1065"/>
                    <a:pt x="762" y="1065"/>
                  </a:cubicBezTo>
                  <a:cubicBezTo>
                    <a:pt x="761" y="1065"/>
                    <a:pt x="761" y="1065"/>
                    <a:pt x="762" y="1066"/>
                  </a:cubicBezTo>
                  <a:cubicBezTo>
                    <a:pt x="762" y="1066"/>
                    <a:pt x="762" y="1066"/>
                    <a:pt x="762" y="1065"/>
                  </a:cubicBezTo>
                  <a:cubicBezTo>
                    <a:pt x="762" y="1065"/>
                    <a:pt x="765" y="1065"/>
                    <a:pt x="764" y="1065"/>
                  </a:cubicBezTo>
                  <a:cubicBezTo>
                    <a:pt x="764" y="1065"/>
                    <a:pt x="764" y="1065"/>
                    <a:pt x="764" y="1066"/>
                  </a:cubicBezTo>
                  <a:cubicBezTo>
                    <a:pt x="764" y="1066"/>
                    <a:pt x="762" y="1066"/>
                    <a:pt x="763" y="1067"/>
                  </a:cubicBezTo>
                  <a:cubicBezTo>
                    <a:pt x="764" y="1068"/>
                    <a:pt x="765" y="1066"/>
                    <a:pt x="766" y="1067"/>
                  </a:cubicBezTo>
                  <a:cubicBezTo>
                    <a:pt x="766" y="1067"/>
                    <a:pt x="762" y="1067"/>
                    <a:pt x="763" y="1068"/>
                  </a:cubicBezTo>
                  <a:cubicBezTo>
                    <a:pt x="764" y="1069"/>
                    <a:pt x="766" y="1066"/>
                    <a:pt x="766" y="1067"/>
                  </a:cubicBezTo>
                  <a:cubicBezTo>
                    <a:pt x="761" y="1069"/>
                    <a:pt x="771" y="1078"/>
                    <a:pt x="774" y="1077"/>
                  </a:cubicBezTo>
                  <a:cubicBezTo>
                    <a:pt x="774" y="1077"/>
                    <a:pt x="774" y="1077"/>
                    <a:pt x="773" y="1078"/>
                  </a:cubicBezTo>
                  <a:cubicBezTo>
                    <a:pt x="773" y="1078"/>
                    <a:pt x="771" y="1077"/>
                    <a:pt x="771" y="1077"/>
                  </a:cubicBezTo>
                  <a:cubicBezTo>
                    <a:pt x="770" y="1077"/>
                    <a:pt x="767" y="1077"/>
                    <a:pt x="767" y="1077"/>
                  </a:cubicBezTo>
                  <a:cubicBezTo>
                    <a:pt x="767" y="1077"/>
                    <a:pt x="768" y="1079"/>
                    <a:pt x="768" y="1080"/>
                  </a:cubicBezTo>
                  <a:cubicBezTo>
                    <a:pt x="769" y="1081"/>
                    <a:pt x="768" y="1082"/>
                    <a:pt x="768" y="1083"/>
                  </a:cubicBezTo>
                  <a:cubicBezTo>
                    <a:pt x="768" y="1088"/>
                    <a:pt x="769" y="1083"/>
                    <a:pt x="771" y="1083"/>
                  </a:cubicBezTo>
                  <a:cubicBezTo>
                    <a:pt x="772" y="1083"/>
                    <a:pt x="773" y="1084"/>
                    <a:pt x="774" y="1084"/>
                  </a:cubicBezTo>
                  <a:cubicBezTo>
                    <a:pt x="774" y="1084"/>
                    <a:pt x="775" y="1084"/>
                    <a:pt x="776" y="1084"/>
                  </a:cubicBezTo>
                  <a:cubicBezTo>
                    <a:pt x="776" y="1084"/>
                    <a:pt x="776" y="1083"/>
                    <a:pt x="776" y="1082"/>
                  </a:cubicBezTo>
                  <a:cubicBezTo>
                    <a:pt x="774" y="1084"/>
                    <a:pt x="778" y="1085"/>
                    <a:pt x="779" y="1086"/>
                  </a:cubicBezTo>
                  <a:cubicBezTo>
                    <a:pt x="779" y="1086"/>
                    <a:pt x="779" y="1088"/>
                    <a:pt x="780" y="1088"/>
                  </a:cubicBezTo>
                  <a:cubicBezTo>
                    <a:pt x="781" y="1089"/>
                    <a:pt x="782" y="1090"/>
                    <a:pt x="783" y="1091"/>
                  </a:cubicBezTo>
                  <a:cubicBezTo>
                    <a:pt x="783" y="1091"/>
                    <a:pt x="789" y="1091"/>
                    <a:pt x="790" y="1091"/>
                  </a:cubicBezTo>
                  <a:cubicBezTo>
                    <a:pt x="792" y="1091"/>
                    <a:pt x="793" y="1092"/>
                    <a:pt x="795" y="1091"/>
                  </a:cubicBezTo>
                  <a:cubicBezTo>
                    <a:pt x="795" y="1091"/>
                    <a:pt x="799" y="1089"/>
                    <a:pt x="799" y="1090"/>
                  </a:cubicBezTo>
                  <a:cubicBezTo>
                    <a:pt x="799" y="1090"/>
                    <a:pt x="799" y="1090"/>
                    <a:pt x="799" y="1090"/>
                  </a:cubicBezTo>
                  <a:cubicBezTo>
                    <a:pt x="799" y="1090"/>
                    <a:pt x="799" y="1090"/>
                    <a:pt x="799" y="1090"/>
                  </a:cubicBezTo>
                  <a:cubicBezTo>
                    <a:pt x="799" y="1084"/>
                    <a:pt x="792" y="1088"/>
                    <a:pt x="790" y="1084"/>
                  </a:cubicBezTo>
                  <a:cubicBezTo>
                    <a:pt x="792" y="1085"/>
                    <a:pt x="796" y="1086"/>
                    <a:pt x="799" y="1084"/>
                  </a:cubicBezTo>
                  <a:cubicBezTo>
                    <a:pt x="801" y="1083"/>
                    <a:pt x="799" y="1084"/>
                    <a:pt x="798" y="1082"/>
                  </a:cubicBezTo>
                  <a:cubicBezTo>
                    <a:pt x="798" y="1082"/>
                    <a:pt x="798" y="1082"/>
                    <a:pt x="798" y="1082"/>
                  </a:cubicBezTo>
                  <a:cubicBezTo>
                    <a:pt x="798" y="1082"/>
                    <a:pt x="801" y="1083"/>
                    <a:pt x="802" y="1083"/>
                  </a:cubicBezTo>
                  <a:cubicBezTo>
                    <a:pt x="802" y="1081"/>
                    <a:pt x="801" y="1079"/>
                    <a:pt x="800" y="1078"/>
                  </a:cubicBezTo>
                  <a:cubicBezTo>
                    <a:pt x="801" y="1078"/>
                    <a:pt x="801" y="1080"/>
                    <a:pt x="802" y="1081"/>
                  </a:cubicBezTo>
                  <a:cubicBezTo>
                    <a:pt x="802" y="1081"/>
                    <a:pt x="804" y="1082"/>
                    <a:pt x="804" y="1081"/>
                  </a:cubicBezTo>
                  <a:cubicBezTo>
                    <a:pt x="804" y="1081"/>
                    <a:pt x="804" y="1079"/>
                    <a:pt x="803" y="1080"/>
                  </a:cubicBezTo>
                  <a:cubicBezTo>
                    <a:pt x="804" y="1080"/>
                    <a:pt x="804" y="1080"/>
                    <a:pt x="804" y="1081"/>
                  </a:cubicBezTo>
                  <a:cubicBezTo>
                    <a:pt x="804" y="1081"/>
                    <a:pt x="804" y="1080"/>
                    <a:pt x="804" y="1080"/>
                  </a:cubicBezTo>
                  <a:cubicBezTo>
                    <a:pt x="805" y="1080"/>
                    <a:pt x="805" y="1081"/>
                    <a:pt x="806" y="1082"/>
                  </a:cubicBezTo>
                  <a:cubicBezTo>
                    <a:pt x="806" y="1081"/>
                    <a:pt x="806" y="1080"/>
                    <a:pt x="806" y="1080"/>
                  </a:cubicBezTo>
                  <a:cubicBezTo>
                    <a:pt x="806" y="1081"/>
                    <a:pt x="806" y="1080"/>
                    <a:pt x="806" y="1080"/>
                  </a:cubicBezTo>
                  <a:cubicBezTo>
                    <a:pt x="806" y="1080"/>
                    <a:pt x="806" y="1079"/>
                    <a:pt x="806" y="1079"/>
                  </a:cubicBezTo>
                  <a:cubicBezTo>
                    <a:pt x="806" y="1079"/>
                    <a:pt x="806" y="1081"/>
                    <a:pt x="807" y="1081"/>
                  </a:cubicBezTo>
                  <a:cubicBezTo>
                    <a:pt x="807" y="1080"/>
                    <a:pt x="806" y="1080"/>
                    <a:pt x="807" y="1080"/>
                  </a:cubicBezTo>
                  <a:cubicBezTo>
                    <a:pt x="807" y="1079"/>
                    <a:pt x="808" y="1080"/>
                    <a:pt x="808" y="1080"/>
                  </a:cubicBezTo>
                  <a:cubicBezTo>
                    <a:pt x="808" y="1079"/>
                    <a:pt x="807" y="1080"/>
                    <a:pt x="808" y="1079"/>
                  </a:cubicBezTo>
                  <a:cubicBezTo>
                    <a:pt x="808" y="1079"/>
                    <a:pt x="808" y="1080"/>
                    <a:pt x="808" y="1080"/>
                  </a:cubicBezTo>
                  <a:cubicBezTo>
                    <a:pt x="808" y="1080"/>
                    <a:pt x="808" y="1080"/>
                    <a:pt x="808" y="1080"/>
                  </a:cubicBezTo>
                  <a:cubicBezTo>
                    <a:pt x="808" y="1080"/>
                    <a:pt x="809" y="1080"/>
                    <a:pt x="809" y="1080"/>
                  </a:cubicBezTo>
                  <a:cubicBezTo>
                    <a:pt x="809" y="1080"/>
                    <a:pt x="809" y="1080"/>
                    <a:pt x="809" y="1080"/>
                  </a:cubicBezTo>
                  <a:cubicBezTo>
                    <a:pt x="809" y="1080"/>
                    <a:pt x="809" y="1081"/>
                    <a:pt x="809" y="1081"/>
                  </a:cubicBezTo>
                  <a:cubicBezTo>
                    <a:pt x="809" y="1081"/>
                    <a:pt x="810" y="1081"/>
                    <a:pt x="810" y="1081"/>
                  </a:cubicBezTo>
                  <a:cubicBezTo>
                    <a:pt x="810" y="1081"/>
                    <a:pt x="810" y="1082"/>
                    <a:pt x="810" y="1082"/>
                  </a:cubicBezTo>
                  <a:cubicBezTo>
                    <a:pt x="810" y="1082"/>
                    <a:pt x="810" y="1082"/>
                    <a:pt x="810" y="1081"/>
                  </a:cubicBezTo>
                  <a:cubicBezTo>
                    <a:pt x="810" y="1081"/>
                    <a:pt x="811" y="1082"/>
                    <a:pt x="811" y="1082"/>
                  </a:cubicBezTo>
                  <a:cubicBezTo>
                    <a:pt x="812" y="1083"/>
                    <a:pt x="815" y="1083"/>
                    <a:pt x="816" y="1083"/>
                  </a:cubicBezTo>
                  <a:cubicBezTo>
                    <a:pt x="818" y="1084"/>
                    <a:pt x="818" y="1085"/>
                    <a:pt x="819" y="1087"/>
                  </a:cubicBezTo>
                  <a:cubicBezTo>
                    <a:pt x="819" y="1087"/>
                    <a:pt x="822" y="1092"/>
                    <a:pt x="823" y="1090"/>
                  </a:cubicBezTo>
                  <a:cubicBezTo>
                    <a:pt x="823" y="1090"/>
                    <a:pt x="823" y="1091"/>
                    <a:pt x="823" y="1091"/>
                  </a:cubicBezTo>
                  <a:cubicBezTo>
                    <a:pt x="824" y="1093"/>
                    <a:pt x="824" y="1093"/>
                    <a:pt x="826" y="1095"/>
                  </a:cubicBezTo>
                  <a:cubicBezTo>
                    <a:pt x="829" y="1097"/>
                    <a:pt x="829" y="1097"/>
                    <a:pt x="832" y="1097"/>
                  </a:cubicBezTo>
                  <a:cubicBezTo>
                    <a:pt x="833" y="1098"/>
                    <a:pt x="835" y="1098"/>
                    <a:pt x="837" y="1099"/>
                  </a:cubicBezTo>
                  <a:cubicBezTo>
                    <a:pt x="838" y="1099"/>
                    <a:pt x="844" y="1099"/>
                    <a:pt x="844" y="1100"/>
                  </a:cubicBezTo>
                  <a:cubicBezTo>
                    <a:pt x="844" y="1101"/>
                    <a:pt x="843" y="1100"/>
                    <a:pt x="843" y="1101"/>
                  </a:cubicBezTo>
                  <a:cubicBezTo>
                    <a:pt x="844" y="1101"/>
                    <a:pt x="846" y="1102"/>
                    <a:pt x="847" y="1101"/>
                  </a:cubicBezTo>
                  <a:cubicBezTo>
                    <a:pt x="851" y="1100"/>
                    <a:pt x="846" y="1100"/>
                    <a:pt x="846" y="1099"/>
                  </a:cubicBezTo>
                  <a:cubicBezTo>
                    <a:pt x="846" y="1098"/>
                    <a:pt x="850" y="1100"/>
                    <a:pt x="850" y="1098"/>
                  </a:cubicBezTo>
                  <a:cubicBezTo>
                    <a:pt x="849" y="1098"/>
                    <a:pt x="849" y="1098"/>
                    <a:pt x="849" y="1098"/>
                  </a:cubicBezTo>
                  <a:cubicBezTo>
                    <a:pt x="849" y="1098"/>
                    <a:pt x="845" y="1098"/>
                    <a:pt x="844" y="1097"/>
                  </a:cubicBezTo>
                  <a:cubicBezTo>
                    <a:pt x="844" y="1097"/>
                    <a:pt x="842" y="1096"/>
                    <a:pt x="842" y="1096"/>
                  </a:cubicBezTo>
                  <a:cubicBezTo>
                    <a:pt x="842" y="1095"/>
                    <a:pt x="844" y="1095"/>
                    <a:pt x="844" y="1095"/>
                  </a:cubicBezTo>
                  <a:cubicBezTo>
                    <a:pt x="843" y="1094"/>
                    <a:pt x="841" y="1094"/>
                    <a:pt x="840" y="1094"/>
                  </a:cubicBezTo>
                  <a:cubicBezTo>
                    <a:pt x="840" y="1093"/>
                    <a:pt x="839" y="1093"/>
                    <a:pt x="838" y="1093"/>
                  </a:cubicBezTo>
                  <a:cubicBezTo>
                    <a:pt x="838" y="1092"/>
                    <a:pt x="839" y="1092"/>
                    <a:pt x="838" y="1092"/>
                  </a:cubicBezTo>
                  <a:cubicBezTo>
                    <a:pt x="838" y="1091"/>
                    <a:pt x="837" y="1091"/>
                    <a:pt x="837" y="1091"/>
                  </a:cubicBezTo>
                  <a:cubicBezTo>
                    <a:pt x="835" y="1088"/>
                    <a:pt x="832" y="1087"/>
                    <a:pt x="830" y="1085"/>
                  </a:cubicBezTo>
                  <a:cubicBezTo>
                    <a:pt x="829" y="1084"/>
                    <a:pt x="828" y="1082"/>
                    <a:pt x="827" y="1081"/>
                  </a:cubicBezTo>
                  <a:cubicBezTo>
                    <a:pt x="827" y="1081"/>
                    <a:pt x="826" y="1080"/>
                    <a:pt x="825" y="1079"/>
                  </a:cubicBezTo>
                  <a:cubicBezTo>
                    <a:pt x="824" y="1078"/>
                    <a:pt x="823" y="1077"/>
                    <a:pt x="825" y="1075"/>
                  </a:cubicBezTo>
                  <a:cubicBezTo>
                    <a:pt x="826" y="1074"/>
                    <a:pt x="827" y="1074"/>
                    <a:pt x="828" y="1073"/>
                  </a:cubicBezTo>
                  <a:cubicBezTo>
                    <a:pt x="829" y="1070"/>
                    <a:pt x="825" y="1069"/>
                    <a:pt x="824" y="1068"/>
                  </a:cubicBezTo>
                  <a:cubicBezTo>
                    <a:pt x="817" y="1065"/>
                    <a:pt x="812" y="1060"/>
                    <a:pt x="807" y="1055"/>
                  </a:cubicBezTo>
                  <a:cubicBezTo>
                    <a:pt x="805" y="1054"/>
                    <a:pt x="803" y="1053"/>
                    <a:pt x="801" y="1052"/>
                  </a:cubicBezTo>
                  <a:cubicBezTo>
                    <a:pt x="798" y="1051"/>
                    <a:pt x="796" y="1051"/>
                    <a:pt x="793" y="1050"/>
                  </a:cubicBezTo>
                  <a:cubicBezTo>
                    <a:pt x="791" y="1049"/>
                    <a:pt x="789" y="1048"/>
                    <a:pt x="787" y="1047"/>
                  </a:cubicBezTo>
                  <a:cubicBezTo>
                    <a:pt x="785" y="1047"/>
                    <a:pt x="784" y="1046"/>
                    <a:pt x="782" y="1046"/>
                  </a:cubicBezTo>
                  <a:moveTo>
                    <a:pt x="768" y="1085"/>
                  </a:moveTo>
                  <a:cubicBezTo>
                    <a:pt x="769" y="1085"/>
                    <a:pt x="767" y="1086"/>
                    <a:pt x="766" y="1085"/>
                  </a:cubicBezTo>
                  <a:cubicBezTo>
                    <a:pt x="765" y="1084"/>
                    <a:pt x="768" y="1085"/>
                    <a:pt x="768" y="1085"/>
                  </a:cubicBezTo>
                  <a:close/>
                  <a:moveTo>
                    <a:pt x="715" y="1030"/>
                  </a:moveTo>
                  <a:cubicBezTo>
                    <a:pt x="715" y="1031"/>
                    <a:pt x="712" y="1029"/>
                    <a:pt x="712" y="1029"/>
                  </a:cubicBezTo>
                  <a:cubicBezTo>
                    <a:pt x="712" y="1030"/>
                    <a:pt x="713" y="1030"/>
                    <a:pt x="714" y="1031"/>
                  </a:cubicBezTo>
                  <a:cubicBezTo>
                    <a:pt x="714" y="1030"/>
                    <a:pt x="713" y="1032"/>
                    <a:pt x="712" y="1030"/>
                  </a:cubicBezTo>
                  <a:cubicBezTo>
                    <a:pt x="711" y="1030"/>
                    <a:pt x="712" y="1031"/>
                    <a:pt x="712" y="1032"/>
                  </a:cubicBezTo>
                  <a:cubicBezTo>
                    <a:pt x="712" y="1032"/>
                    <a:pt x="710" y="1032"/>
                    <a:pt x="711" y="1031"/>
                  </a:cubicBezTo>
                  <a:cubicBezTo>
                    <a:pt x="712" y="1030"/>
                    <a:pt x="710" y="1031"/>
                    <a:pt x="709" y="1030"/>
                  </a:cubicBezTo>
                  <a:cubicBezTo>
                    <a:pt x="710" y="1030"/>
                    <a:pt x="711" y="1029"/>
                    <a:pt x="710" y="1029"/>
                  </a:cubicBezTo>
                  <a:cubicBezTo>
                    <a:pt x="711" y="1029"/>
                    <a:pt x="712" y="1029"/>
                    <a:pt x="713" y="1029"/>
                  </a:cubicBezTo>
                  <a:cubicBezTo>
                    <a:pt x="713" y="1028"/>
                    <a:pt x="716" y="1029"/>
                    <a:pt x="716" y="1029"/>
                  </a:cubicBezTo>
                  <a:cubicBezTo>
                    <a:pt x="717" y="1031"/>
                    <a:pt x="716" y="1030"/>
                    <a:pt x="715" y="1030"/>
                  </a:cubicBezTo>
                  <a:close/>
                  <a:moveTo>
                    <a:pt x="712" y="1036"/>
                  </a:moveTo>
                  <a:cubicBezTo>
                    <a:pt x="712" y="1034"/>
                    <a:pt x="715" y="1035"/>
                    <a:pt x="715" y="1036"/>
                  </a:cubicBezTo>
                  <a:cubicBezTo>
                    <a:pt x="714" y="1038"/>
                    <a:pt x="712" y="1037"/>
                    <a:pt x="712" y="1036"/>
                  </a:cubicBezTo>
                  <a:close/>
                  <a:moveTo>
                    <a:pt x="716" y="1079"/>
                  </a:moveTo>
                  <a:cubicBezTo>
                    <a:pt x="716" y="1079"/>
                    <a:pt x="716" y="1079"/>
                    <a:pt x="717" y="1079"/>
                  </a:cubicBezTo>
                  <a:cubicBezTo>
                    <a:pt x="717" y="1079"/>
                    <a:pt x="716" y="1080"/>
                    <a:pt x="716" y="1079"/>
                  </a:cubicBezTo>
                  <a:close/>
                  <a:moveTo>
                    <a:pt x="710" y="1041"/>
                  </a:moveTo>
                  <a:cubicBezTo>
                    <a:pt x="710" y="1041"/>
                    <a:pt x="710" y="1042"/>
                    <a:pt x="711" y="1042"/>
                  </a:cubicBezTo>
                  <a:cubicBezTo>
                    <a:pt x="710" y="1042"/>
                    <a:pt x="705" y="1042"/>
                    <a:pt x="706" y="1040"/>
                  </a:cubicBezTo>
                  <a:cubicBezTo>
                    <a:pt x="707" y="1039"/>
                    <a:pt x="711" y="1041"/>
                    <a:pt x="710" y="1041"/>
                  </a:cubicBezTo>
                  <a:close/>
                  <a:moveTo>
                    <a:pt x="766" y="1075"/>
                  </a:moveTo>
                  <a:cubicBezTo>
                    <a:pt x="767" y="1075"/>
                    <a:pt x="771" y="1075"/>
                    <a:pt x="771" y="1077"/>
                  </a:cubicBezTo>
                  <a:cubicBezTo>
                    <a:pt x="771" y="1077"/>
                    <a:pt x="771" y="1077"/>
                    <a:pt x="771" y="1077"/>
                  </a:cubicBezTo>
                  <a:cubicBezTo>
                    <a:pt x="771" y="1078"/>
                    <a:pt x="765" y="1076"/>
                    <a:pt x="766" y="1075"/>
                  </a:cubicBezTo>
                  <a:close/>
                  <a:moveTo>
                    <a:pt x="733" y="1044"/>
                  </a:moveTo>
                  <a:cubicBezTo>
                    <a:pt x="734" y="1043"/>
                    <a:pt x="734" y="1043"/>
                    <a:pt x="734" y="1043"/>
                  </a:cubicBezTo>
                  <a:cubicBezTo>
                    <a:pt x="734" y="1043"/>
                    <a:pt x="734" y="1043"/>
                    <a:pt x="734" y="1043"/>
                  </a:cubicBezTo>
                  <a:cubicBezTo>
                    <a:pt x="735" y="1044"/>
                    <a:pt x="733" y="1044"/>
                    <a:pt x="733" y="1044"/>
                  </a:cubicBezTo>
                  <a:close/>
                  <a:moveTo>
                    <a:pt x="742" y="1073"/>
                  </a:moveTo>
                  <a:cubicBezTo>
                    <a:pt x="741" y="1075"/>
                    <a:pt x="742" y="1072"/>
                    <a:pt x="742" y="1073"/>
                  </a:cubicBezTo>
                  <a:cubicBezTo>
                    <a:pt x="742" y="1073"/>
                    <a:pt x="742" y="1073"/>
                    <a:pt x="742" y="1073"/>
                  </a:cubicBezTo>
                  <a:close/>
                  <a:moveTo>
                    <a:pt x="742" y="1072"/>
                  </a:moveTo>
                  <a:cubicBezTo>
                    <a:pt x="741" y="1073"/>
                    <a:pt x="742" y="1071"/>
                    <a:pt x="742" y="1072"/>
                  </a:cubicBezTo>
                  <a:cubicBezTo>
                    <a:pt x="742" y="1072"/>
                    <a:pt x="742" y="1072"/>
                    <a:pt x="742" y="1072"/>
                  </a:cubicBezTo>
                  <a:close/>
                  <a:moveTo>
                    <a:pt x="697" y="1014"/>
                  </a:moveTo>
                  <a:cubicBezTo>
                    <a:pt x="697" y="1014"/>
                    <a:pt x="697" y="1014"/>
                    <a:pt x="698" y="1014"/>
                  </a:cubicBezTo>
                  <a:cubicBezTo>
                    <a:pt x="698" y="1016"/>
                    <a:pt x="698" y="1018"/>
                    <a:pt x="697" y="1019"/>
                  </a:cubicBezTo>
                  <a:cubicBezTo>
                    <a:pt x="697" y="1020"/>
                    <a:pt x="695" y="1022"/>
                    <a:pt x="695" y="1022"/>
                  </a:cubicBezTo>
                  <a:cubicBezTo>
                    <a:pt x="696" y="1023"/>
                    <a:pt x="702" y="1018"/>
                    <a:pt x="702" y="1018"/>
                  </a:cubicBezTo>
                  <a:cubicBezTo>
                    <a:pt x="703" y="1022"/>
                    <a:pt x="701" y="1021"/>
                    <a:pt x="699" y="1023"/>
                  </a:cubicBezTo>
                  <a:cubicBezTo>
                    <a:pt x="699" y="1023"/>
                    <a:pt x="703" y="1026"/>
                    <a:pt x="703" y="1027"/>
                  </a:cubicBezTo>
                  <a:cubicBezTo>
                    <a:pt x="701" y="1028"/>
                    <a:pt x="697" y="1023"/>
                    <a:pt x="696" y="1027"/>
                  </a:cubicBezTo>
                  <a:cubicBezTo>
                    <a:pt x="696" y="1029"/>
                    <a:pt x="698" y="1034"/>
                    <a:pt x="700" y="1035"/>
                  </a:cubicBezTo>
                  <a:cubicBezTo>
                    <a:pt x="694" y="1035"/>
                    <a:pt x="690" y="1015"/>
                    <a:pt x="697" y="1014"/>
                  </a:cubicBezTo>
                  <a:close/>
                  <a:moveTo>
                    <a:pt x="697" y="1048"/>
                  </a:moveTo>
                  <a:cubicBezTo>
                    <a:pt x="698" y="1047"/>
                    <a:pt x="695" y="1049"/>
                    <a:pt x="697" y="1048"/>
                  </a:cubicBezTo>
                  <a:cubicBezTo>
                    <a:pt x="697" y="1048"/>
                    <a:pt x="696" y="1048"/>
                    <a:pt x="697" y="1048"/>
                  </a:cubicBezTo>
                  <a:close/>
                  <a:moveTo>
                    <a:pt x="657" y="1099"/>
                  </a:moveTo>
                  <a:cubicBezTo>
                    <a:pt x="657" y="1099"/>
                    <a:pt x="657" y="1099"/>
                    <a:pt x="657" y="1099"/>
                  </a:cubicBezTo>
                  <a:cubicBezTo>
                    <a:pt x="656" y="1100"/>
                    <a:pt x="656" y="1100"/>
                    <a:pt x="655" y="1100"/>
                  </a:cubicBezTo>
                  <a:cubicBezTo>
                    <a:pt x="655" y="1100"/>
                    <a:pt x="655" y="1100"/>
                    <a:pt x="655" y="1100"/>
                  </a:cubicBezTo>
                  <a:cubicBezTo>
                    <a:pt x="655" y="1100"/>
                    <a:pt x="655" y="1100"/>
                    <a:pt x="655" y="1100"/>
                  </a:cubicBezTo>
                  <a:cubicBezTo>
                    <a:pt x="655" y="1099"/>
                    <a:pt x="655" y="1099"/>
                    <a:pt x="656" y="1099"/>
                  </a:cubicBezTo>
                  <a:cubicBezTo>
                    <a:pt x="656" y="1099"/>
                    <a:pt x="656" y="1099"/>
                    <a:pt x="656" y="1099"/>
                  </a:cubicBezTo>
                  <a:cubicBezTo>
                    <a:pt x="656" y="1099"/>
                    <a:pt x="656" y="1099"/>
                    <a:pt x="656" y="1099"/>
                  </a:cubicBezTo>
                  <a:cubicBezTo>
                    <a:pt x="656" y="1099"/>
                    <a:pt x="656" y="1099"/>
                    <a:pt x="656" y="1099"/>
                  </a:cubicBezTo>
                  <a:cubicBezTo>
                    <a:pt x="656" y="1099"/>
                    <a:pt x="657" y="1099"/>
                    <a:pt x="657" y="1099"/>
                  </a:cubicBezTo>
                  <a:close/>
                  <a:moveTo>
                    <a:pt x="767" y="1074"/>
                  </a:moveTo>
                  <a:cubicBezTo>
                    <a:pt x="768" y="1075"/>
                    <a:pt x="766" y="1074"/>
                    <a:pt x="767" y="1074"/>
                  </a:cubicBezTo>
                  <a:cubicBezTo>
                    <a:pt x="767" y="1074"/>
                    <a:pt x="767" y="1074"/>
                    <a:pt x="767" y="1074"/>
                  </a:cubicBezTo>
                  <a:close/>
                  <a:moveTo>
                    <a:pt x="767" y="1074"/>
                  </a:moveTo>
                  <a:cubicBezTo>
                    <a:pt x="766" y="1073"/>
                    <a:pt x="770" y="1075"/>
                    <a:pt x="767" y="1074"/>
                  </a:cubicBezTo>
                  <a:cubicBezTo>
                    <a:pt x="767" y="1074"/>
                    <a:pt x="767" y="1074"/>
                    <a:pt x="767" y="1074"/>
                  </a:cubicBezTo>
                  <a:close/>
                  <a:moveTo>
                    <a:pt x="742" y="1070"/>
                  </a:moveTo>
                  <a:cubicBezTo>
                    <a:pt x="743" y="1071"/>
                    <a:pt x="741" y="1071"/>
                    <a:pt x="741" y="1071"/>
                  </a:cubicBezTo>
                  <a:cubicBezTo>
                    <a:pt x="740" y="1071"/>
                    <a:pt x="741" y="1072"/>
                    <a:pt x="741" y="1072"/>
                  </a:cubicBezTo>
                  <a:cubicBezTo>
                    <a:pt x="741" y="1072"/>
                    <a:pt x="741" y="1072"/>
                    <a:pt x="740" y="1072"/>
                  </a:cubicBezTo>
                  <a:cubicBezTo>
                    <a:pt x="740" y="1073"/>
                    <a:pt x="741" y="1075"/>
                    <a:pt x="739" y="1075"/>
                  </a:cubicBezTo>
                  <a:cubicBezTo>
                    <a:pt x="738" y="1075"/>
                    <a:pt x="737" y="1072"/>
                    <a:pt x="738" y="1072"/>
                  </a:cubicBezTo>
                  <a:cubicBezTo>
                    <a:pt x="739" y="1071"/>
                    <a:pt x="737" y="1070"/>
                    <a:pt x="739" y="1071"/>
                  </a:cubicBezTo>
                  <a:cubicBezTo>
                    <a:pt x="739" y="1071"/>
                    <a:pt x="738" y="1070"/>
                    <a:pt x="738" y="1070"/>
                  </a:cubicBezTo>
                  <a:cubicBezTo>
                    <a:pt x="738" y="1070"/>
                    <a:pt x="738" y="1069"/>
                    <a:pt x="738" y="1069"/>
                  </a:cubicBezTo>
                  <a:cubicBezTo>
                    <a:pt x="738" y="1069"/>
                    <a:pt x="739" y="1069"/>
                    <a:pt x="739" y="1069"/>
                  </a:cubicBezTo>
                  <a:cubicBezTo>
                    <a:pt x="740" y="1069"/>
                    <a:pt x="740" y="1067"/>
                    <a:pt x="739" y="1067"/>
                  </a:cubicBezTo>
                  <a:cubicBezTo>
                    <a:pt x="739" y="1067"/>
                    <a:pt x="740" y="1065"/>
                    <a:pt x="741" y="1065"/>
                  </a:cubicBezTo>
                  <a:cubicBezTo>
                    <a:pt x="742" y="1065"/>
                    <a:pt x="743" y="1068"/>
                    <a:pt x="741" y="1068"/>
                  </a:cubicBezTo>
                  <a:cubicBezTo>
                    <a:pt x="742" y="1069"/>
                    <a:pt x="743" y="1070"/>
                    <a:pt x="742" y="1070"/>
                  </a:cubicBezTo>
                  <a:close/>
                  <a:moveTo>
                    <a:pt x="766" y="1085"/>
                  </a:moveTo>
                  <a:cubicBezTo>
                    <a:pt x="765" y="1085"/>
                    <a:pt x="761" y="1087"/>
                    <a:pt x="760" y="1086"/>
                  </a:cubicBezTo>
                  <a:cubicBezTo>
                    <a:pt x="758" y="1084"/>
                    <a:pt x="761" y="1081"/>
                    <a:pt x="762" y="1080"/>
                  </a:cubicBezTo>
                  <a:cubicBezTo>
                    <a:pt x="764" y="1079"/>
                    <a:pt x="768" y="1077"/>
                    <a:pt x="769" y="1080"/>
                  </a:cubicBezTo>
                  <a:cubicBezTo>
                    <a:pt x="770" y="1081"/>
                    <a:pt x="767" y="1084"/>
                    <a:pt x="766" y="1085"/>
                  </a:cubicBezTo>
                  <a:close/>
                  <a:moveTo>
                    <a:pt x="743" y="1071"/>
                  </a:moveTo>
                  <a:cubicBezTo>
                    <a:pt x="743" y="1074"/>
                    <a:pt x="742" y="1070"/>
                    <a:pt x="743" y="1071"/>
                  </a:cubicBezTo>
                  <a:cubicBezTo>
                    <a:pt x="743" y="1071"/>
                    <a:pt x="743" y="1071"/>
                    <a:pt x="743" y="1071"/>
                  </a:cubicBezTo>
                  <a:close/>
                  <a:moveTo>
                    <a:pt x="678" y="1084"/>
                  </a:moveTo>
                  <a:cubicBezTo>
                    <a:pt x="678" y="1085"/>
                    <a:pt x="673" y="1086"/>
                    <a:pt x="673" y="1085"/>
                  </a:cubicBezTo>
                  <a:cubicBezTo>
                    <a:pt x="673" y="1084"/>
                    <a:pt x="673" y="1084"/>
                    <a:pt x="674" y="1084"/>
                  </a:cubicBezTo>
                  <a:cubicBezTo>
                    <a:pt x="673" y="1084"/>
                    <a:pt x="673" y="1084"/>
                    <a:pt x="673" y="1084"/>
                  </a:cubicBezTo>
                  <a:cubicBezTo>
                    <a:pt x="672" y="1084"/>
                    <a:pt x="675" y="1083"/>
                    <a:pt x="675" y="1083"/>
                  </a:cubicBezTo>
                  <a:cubicBezTo>
                    <a:pt x="676" y="1083"/>
                    <a:pt x="678" y="1083"/>
                    <a:pt x="678" y="1084"/>
                  </a:cubicBezTo>
                  <a:close/>
                  <a:moveTo>
                    <a:pt x="519" y="1017"/>
                  </a:moveTo>
                  <a:cubicBezTo>
                    <a:pt x="518" y="1015"/>
                    <a:pt x="519" y="1014"/>
                    <a:pt x="520" y="1015"/>
                  </a:cubicBezTo>
                  <a:cubicBezTo>
                    <a:pt x="522" y="1016"/>
                    <a:pt x="520" y="1018"/>
                    <a:pt x="519" y="1017"/>
                  </a:cubicBezTo>
                  <a:cubicBezTo>
                    <a:pt x="519" y="1017"/>
                    <a:pt x="519" y="1017"/>
                    <a:pt x="519" y="1017"/>
                  </a:cubicBezTo>
                  <a:close/>
                  <a:moveTo>
                    <a:pt x="529" y="1025"/>
                  </a:moveTo>
                  <a:cubicBezTo>
                    <a:pt x="529" y="1025"/>
                    <a:pt x="529" y="1025"/>
                    <a:pt x="529" y="1025"/>
                  </a:cubicBezTo>
                  <a:cubicBezTo>
                    <a:pt x="529" y="1024"/>
                    <a:pt x="529" y="1024"/>
                    <a:pt x="529" y="1025"/>
                  </a:cubicBezTo>
                  <a:close/>
                  <a:moveTo>
                    <a:pt x="530" y="1024"/>
                  </a:moveTo>
                  <a:cubicBezTo>
                    <a:pt x="530" y="1024"/>
                    <a:pt x="531" y="1024"/>
                    <a:pt x="531" y="1025"/>
                  </a:cubicBezTo>
                  <a:cubicBezTo>
                    <a:pt x="531" y="1025"/>
                    <a:pt x="530" y="1025"/>
                    <a:pt x="530" y="1025"/>
                  </a:cubicBezTo>
                  <a:cubicBezTo>
                    <a:pt x="530" y="1025"/>
                    <a:pt x="530" y="1025"/>
                    <a:pt x="530" y="1024"/>
                  </a:cubicBezTo>
                  <a:close/>
                  <a:moveTo>
                    <a:pt x="530" y="1023"/>
                  </a:moveTo>
                  <a:cubicBezTo>
                    <a:pt x="530" y="1024"/>
                    <a:pt x="527" y="1022"/>
                    <a:pt x="527" y="1022"/>
                  </a:cubicBezTo>
                  <a:cubicBezTo>
                    <a:pt x="527" y="1020"/>
                    <a:pt x="530" y="1022"/>
                    <a:pt x="530" y="1023"/>
                  </a:cubicBezTo>
                  <a:close/>
                  <a:moveTo>
                    <a:pt x="525" y="1064"/>
                  </a:moveTo>
                  <a:cubicBezTo>
                    <a:pt x="525" y="1065"/>
                    <a:pt x="525" y="1065"/>
                    <a:pt x="525" y="1065"/>
                  </a:cubicBezTo>
                  <a:cubicBezTo>
                    <a:pt x="522" y="1065"/>
                    <a:pt x="523" y="1063"/>
                    <a:pt x="525" y="1064"/>
                  </a:cubicBezTo>
                  <a:close/>
                  <a:moveTo>
                    <a:pt x="543" y="1067"/>
                  </a:moveTo>
                  <a:cubicBezTo>
                    <a:pt x="542" y="1067"/>
                    <a:pt x="541" y="1065"/>
                    <a:pt x="540" y="1066"/>
                  </a:cubicBezTo>
                  <a:cubicBezTo>
                    <a:pt x="539" y="1067"/>
                    <a:pt x="542" y="1069"/>
                    <a:pt x="539" y="1067"/>
                  </a:cubicBezTo>
                  <a:cubicBezTo>
                    <a:pt x="537" y="1066"/>
                    <a:pt x="536" y="1063"/>
                    <a:pt x="533" y="1062"/>
                  </a:cubicBezTo>
                  <a:cubicBezTo>
                    <a:pt x="533" y="1062"/>
                    <a:pt x="533" y="1062"/>
                    <a:pt x="533" y="1062"/>
                  </a:cubicBezTo>
                  <a:cubicBezTo>
                    <a:pt x="526" y="1057"/>
                    <a:pt x="519" y="1049"/>
                    <a:pt x="513" y="1041"/>
                  </a:cubicBezTo>
                  <a:cubicBezTo>
                    <a:pt x="510" y="1037"/>
                    <a:pt x="507" y="1033"/>
                    <a:pt x="505" y="1029"/>
                  </a:cubicBezTo>
                  <a:cubicBezTo>
                    <a:pt x="504" y="1026"/>
                    <a:pt x="500" y="1021"/>
                    <a:pt x="501" y="1018"/>
                  </a:cubicBezTo>
                  <a:cubicBezTo>
                    <a:pt x="498" y="1015"/>
                    <a:pt x="495" y="1013"/>
                    <a:pt x="492" y="1010"/>
                  </a:cubicBezTo>
                  <a:cubicBezTo>
                    <a:pt x="489" y="1008"/>
                    <a:pt x="486" y="1006"/>
                    <a:pt x="485" y="1003"/>
                  </a:cubicBezTo>
                  <a:cubicBezTo>
                    <a:pt x="483" y="999"/>
                    <a:pt x="477" y="997"/>
                    <a:pt x="477" y="992"/>
                  </a:cubicBezTo>
                  <a:cubicBezTo>
                    <a:pt x="478" y="992"/>
                    <a:pt x="478" y="992"/>
                    <a:pt x="478" y="992"/>
                  </a:cubicBezTo>
                  <a:cubicBezTo>
                    <a:pt x="479" y="991"/>
                    <a:pt x="480" y="991"/>
                    <a:pt x="481" y="992"/>
                  </a:cubicBezTo>
                  <a:cubicBezTo>
                    <a:pt x="482" y="993"/>
                    <a:pt x="484" y="993"/>
                    <a:pt x="485" y="994"/>
                  </a:cubicBezTo>
                  <a:cubicBezTo>
                    <a:pt x="486" y="994"/>
                    <a:pt x="487" y="994"/>
                    <a:pt x="488" y="994"/>
                  </a:cubicBezTo>
                  <a:cubicBezTo>
                    <a:pt x="489" y="994"/>
                    <a:pt x="489" y="994"/>
                    <a:pt x="489" y="994"/>
                  </a:cubicBezTo>
                  <a:cubicBezTo>
                    <a:pt x="489" y="994"/>
                    <a:pt x="490" y="994"/>
                    <a:pt x="490" y="994"/>
                  </a:cubicBezTo>
                  <a:cubicBezTo>
                    <a:pt x="491" y="994"/>
                    <a:pt x="491" y="994"/>
                    <a:pt x="492" y="994"/>
                  </a:cubicBezTo>
                  <a:cubicBezTo>
                    <a:pt x="492" y="994"/>
                    <a:pt x="493" y="994"/>
                    <a:pt x="493" y="995"/>
                  </a:cubicBezTo>
                  <a:cubicBezTo>
                    <a:pt x="493" y="995"/>
                    <a:pt x="493" y="995"/>
                    <a:pt x="493" y="995"/>
                  </a:cubicBezTo>
                  <a:cubicBezTo>
                    <a:pt x="495" y="996"/>
                    <a:pt x="495" y="996"/>
                    <a:pt x="495" y="996"/>
                  </a:cubicBezTo>
                  <a:cubicBezTo>
                    <a:pt x="495" y="996"/>
                    <a:pt x="495" y="996"/>
                    <a:pt x="495" y="996"/>
                  </a:cubicBezTo>
                  <a:cubicBezTo>
                    <a:pt x="495" y="996"/>
                    <a:pt x="495" y="996"/>
                    <a:pt x="495" y="996"/>
                  </a:cubicBezTo>
                  <a:cubicBezTo>
                    <a:pt x="495" y="997"/>
                    <a:pt x="496" y="997"/>
                    <a:pt x="495" y="998"/>
                  </a:cubicBezTo>
                  <a:cubicBezTo>
                    <a:pt x="496" y="998"/>
                    <a:pt x="496" y="998"/>
                    <a:pt x="496" y="998"/>
                  </a:cubicBezTo>
                  <a:cubicBezTo>
                    <a:pt x="497" y="999"/>
                    <a:pt x="497" y="1000"/>
                    <a:pt x="497" y="1001"/>
                  </a:cubicBezTo>
                  <a:cubicBezTo>
                    <a:pt x="498" y="1001"/>
                    <a:pt x="498" y="1001"/>
                    <a:pt x="498" y="1001"/>
                  </a:cubicBezTo>
                  <a:cubicBezTo>
                    <a:pt x="498" y="1001"/>
                    <a:pt x="498" y="1001"/>
                    <a:pt x="498" y="1001"/>
                  </a:cubicBezTo>
                  <a:cubicBezTo>
                    <a:pt x="498" y="1002"/>
                    <a:pt x="498" y="1002"/>
                    <a:pt x="498" y="1002"/>
                  </a:cubicBezTo>
                  <a:cubicBezTo>
                    <a:pt x="498" y="1002"/>
                    <a:pt x="500" y="1003"/>
                    <a:pt x="500" y="1003"/>
                  </a:cubicBezTo>
                  <a:cubicBezTo>
                    <a:pt x="500" y="1003"/>
                    <a:pt x="500" y="1003"/>
                    <a:pt x="500" y="1004"/>
                  </a:cubicBezTo>
                  <a:cubicBezTo>
                    <a:pt x="500" y="1004"/>
                    <a:pt x="500" y="1004"/>
                    <a:pt x="500" y="1004"/>
                  </a:cubicBezTo>
                  <a:cubicBezTo>
                    <a:pt x="501" y="1004"/>
                    <a:pt x="501" y="1004"/>
                    <a:pt x="501" y="1004"/>
                  </a:cubicBezTo>
                  <a:cubicBezTo>
                    <a:pt x="503" y="1005"/>
                    <a:pt x="508" y="1007"/>
                    <a:pt x="508" y="1009"/>
                  </a:cubicBezTo>
                  <a:cubicBezTo>
                    <a:pt x="508" y="1008"/>
                    <a:pt x="508" y="1008"/>
                    <a:pt x="508" y="1008"/>
                  </a:cubicBezTo>
                  <a:cubicBezTo>
                    <a:pt x="509" y="1009"/>
                    <a:pt x="509" y="1009"/>
                    <a:pt x="509" y="1010"/>
                  </a:cubicBezTo>
                  <a:cubicBezTo>
                    <a:pt x="510" y="1011"/>
                    <a:pt x="510" y="1011"/>
                    <a:pt x="510" y="1012"/>
                  </a:cubicBezTo>
                  <a:cubicBezTo>
                    <a:pt x="510" y="1012"/>
                    <a:pt x="510" y="1011"/>
                    <a:pt x="511" y="1011"/>
                  </a:cubicBezTo>
                  <a:cubicBezTo>
                    <a:pt x="510" y="1011"/>
                    <a:pt x="514" y="1016"/>
                    <a:pt x="515" y="1016"/>
                  </a:cubicBezTo>
                  <a:cubicBezTo>
                    <a:pt x="515" y="1016"/>
                    <a:pt x="514" y="1015"/>
                    <a:pt x="514" y="1014"/>
                  </a:cubicBezTo>
                  <a:cubicBezTo>
                    <a:pt x="516" y="1015"/>
                    <a:pt x="518" y="1016"/>
                    <a:pt x="520" y="1018"/>
                  </a:cubicBezTo>
                  <a:cubicBezTo>
                    <a:pt x="520" y="1018"/>
                    <a:pt x="521" y="1019"/>
                    <a:pt x="522" y="1019"/>
                  </a:cubicBezTo>
                  <a:cubicBezTo>
                    <a:pt x="523" y="1020"/>
                    <a:pt x="523" y="1022"/>
                    <a:pt x="524" y="1021"/>
                  </a:cubicBezTo>
                  <a:cubicBezTo>
                    <a:pt x="524" y="1022"/>
                    <a:pt x="525" y="1023"/>
                    <a:pt x="526" y="1024"/>
                  </a:cubicBezTo>
                  <a:cubicBezTo>
                    <a:pt x="527" y="1024"/>
                    <a:pt x="530" y="1026"/>
                    <a:pt x="530" y="1026"/>
                  </a:cubicBezTo>
                  <a:cubicBezTo>
                    <a:pt x="530" y="1026"/>
                    <a:pt x="526" y="1028"/>
                    <a:pt x="526" y="1027"/>
                  </a:cubicBezTo>
                  <a:cubicBezTo>
                    <a:pt x="526" y="1028"/>
                    <a:pt x="529" y="1027"/>
                    <a:pt x="529" y="1026"/>
                  </a:cubicBezTo>
                  <a:cubicBezTo>
                    <a:pt x="532" y="1026"/>
                    <a:pt x="533" y="1027"/>
                    <a:pt x="534" y="1029"/>
                  </a:cubicBezTo>
                  <a:cubicBezTo>
                    <a:pt x="534" y="1029"/>
                    <a:pt x="533" y="1029"/>
                    <a:pt x="532" y="1030"/>
                  </a:cubicBezTo>
                  <a:cubicBezTo>
                    <a:pt x="532" y="1030"/>
                    <a:pt x="531" y="1030"/>
                    <a:pt x="531" y="1030"/>
                  </a:cubicBezTo>
                  <a:cubicBezTo>
                    <a:pt x="531" y="1031"/>
                    <a:pt x="532" y="1032"/>
                    <a:pt x="532" y="1033"/>
                  </a:cubicBezTo>
                  <a:cubicBezTo>
                    <a:pt x="532" y="1033"/>
                    <a:pt x="532" y="1034"/>
                    <a:pt x="533" y="1034"/>
                  </a:cubicBezTo>
                  <a:cubicBezTo>
                    <a:pt x="534" y="1035"/>
                    <a:pt x="536" y="1036"/>
                    <a:pt x="537" y="1036"/>
                  </a:cubicBezTo>
                  <a:cubicBezTo>
                    <a:pt x="537" y="1036"/>
                    <a:pt x="537" y="1036"/>
                    <a:pt x="537" y="1036"/>
                  </a:cubicBezTo>
                  <a:cubicBezTo>
                    <a:pt x="538" y="1037"/>
                    <a:pt x="538" y="1039"/>
                    <a:pt x="539" y="1041"/>
                  </a:cubicBezTo>
                  <a:cubicBezTo>
                    <a:pt x="541" y="1043"/>
                    <a:pt x="542" y="1043"/>
                    <a:pt x="540" y="1045"/>
                  </a:cubicBezTo>
                  <a:cubicBezTo>
                    <a:pt x="540" y="1044"/>
                    <a:pt x="540" y="1044"/>
                    <a:pt x="540" y="1044"/>
                  </a:cubicBezTo>
                  <a:cubicBezTo>
                    <a:pt x="540" y="1044"/>
                    <a:pt x="542" y="1044"/>
                    <a:pt x="542" y="1044"/>
                  </a:cubicBezTo>
                  <a:cubicBezTo>
                    <a:pt x="542" y="1045"/>
                    <a:pt x="542" y="1044"/>
                    <a:pt x="543" y="1045"/>
                  </a:cubicBezTo>
                  <a:cubicBezTo>
                    <a:pt x="544" y="1044"/>
                    <a:pt x="545" y="1045"/>
                    <a:pt x="546" y="1045"/>
                  </a:cubicBezTo>
                  <a:cubicBezTo>
                    <a:pt x="547" y="1045"/>
                    <a:pt x="546" y="1047"/>
                    <a:pt x="547" y="1046"/>
                  </a:cubicBezTo>
                  <a:cubicBezTo>
                    <a:pt x="549" y="1048"/>
                    <a:pt x="549" y="1049"/>
                    <a:pt x="549" y="1051"/>
                  </a:cubicBezTo>
                  <a:cubicBezTo>
                    <a:pt x="548" y="1052"/>
                    <a:pt x="548" y="1052"/>
                    <a:pt x="548" y="1054"/>
                  </a:cubicBezTo>
                  <a:cubicBezTo>
                    <a:pt x="548" y="1054"/>
                    <a:pt x="548" y="1055"/>
                    <a:pt x="548" y="1056"/>
                  </a:cubicBezTo>
                  <a:cubicBezTo>
                    <a:pt x="549" y="1060"/>
                    <a:pt x="549" y="1064"/>
                    <a:pt x="547" y="1068"/>
                  </a:cubicBezTo>
                  <a:cubicBezTo>
                    <a:pt x="546" y="1068"/>
                    <a:pt x="545" y="1065"/>
                    <a:pt x="544" y="1065"/>
                  </a:cubicBezTo>
                  <a:cubicBezTo>
                    <a:pt x="544" y="1065"/>
                    <a:pt x="543" y="1067"/>
                    <a:pt x="544" y="1067"/>
                  </a:cubicBezTo>
                  <a:cubicBezTo>
                    <a:pt x="543" y="1067"/>
                    <a:pt x="543" y="1067"/>
                    <a:pt x="543" y="1067"/>
                  </a:cubicBezTo>
                  <a:close/>
                  <a:moveTo>
                    <a:pt x="532" y="1023"/>
                  </a:moveTo>
                  <a:cubicBezTo>
                    <a:pt x="531" y="1026"/>
                    <a:pt x="532" y="1022"/>
                    <a:pt x="532" y="1022"/>
                  </a:cubicBezTo>
                  <a:cubicBezTo>
                    <a:pt x="532" y="1022"/>
                    <a:pt x="532" y="1024"/>
                    <a:pt x="533" y="1024"/>
                  </a:cubicBezTo>
                  <a:cubicBezTo>
                    <a:pt x="532" y="1023"/>
                    <a:pt x="532" y="1023"/>
                    <a:pt x="532" y="1023"/>
                  </a:cubicBezTo>
                  <a:close/>
                  <a:moveTo>
                    <a:pt x="512" y="1050"/>
                  </a:moveTo>
                  <a:cubicBezTo>
                    <a:pt x="512" y="1050"/>
                    <a:pt x="512" y="1051"/>
                    <a:pt x="512" y="1051"/>
                  </a:cubicBezTo>
                  <a:cubicBezTo>
                    <a:pt x="512" y="1051"/>
                    <a:pt x="510" y="1048"/>
                    <a:pt x="510" y="1047"/>
                  </a:cubicBezTo>
                  <a:cubicBezTo>
                    <a:pt x="510" y="1047"/>
                    <a:pt x="512" y="1048"/>
                    <a:pt x="512" y="1049"/>
                  </a:cubicBezTo>
                  <a:cubicBezTo>
                    <a:pt x="512" y="1049"/>
                    <a:pt x="512" y="1050"/>
                    <a:pt x="512" y="1050"/>
                  </a:cubicBezTo>
                  <a:close/>
                  <a:moveTo>
                    <a:pt x="532" y="1022"/>
                  </a:moveTo>
                  <a:cubicBezTo>
                    <a:pt x="532" y="1022"/>
                    <a:pt x="532" y="1022"/>
                    <a:pt x="532" y="1022"/>
                  </a:cubicBezTo>
                  <a:cubicBezTo>
                    <a:pt x="531" y="1022"/>
                    <a:pt x="531" y="1021"/>
                    <a:pt x="531" y="1021"/>
                  </a:cubicBezTo>
                  <a:cubicBezTo>
                    <a:pt x="531" y="1021"/>
                    <a:pt x="532" y="1022"/>
                    <a:pt x="532" y="1022"/>
                  </a:cubicBezTo>
                  <a:close/>
                  <a:moveTo>
                    <a:pt x="524" y="1020"/>
                  </a:moveTo>
                  <a:cubicBezTo>
                    <a:pt x="524" y="1020"/>
                    <a:pt x="524" y="1020"/>
                    <a:pt x="524" y="1019"/>
                  </a:cubicBezTo>
                  <a:cubicBezTo>
                    <a:pt x="525" y="1019"/>
                    <a:pt x="526" y="1022"/>
                    <a:pt x="525" y="1022"/>
                  </a:cubicBezTo>
                  <a:cubicBezTo>
                    <a:pt x="525" y="1022"/>
                    <a:pt x="523" y="1021"/>
                    <a:pt x="524" y="1020"/>
                  </a:cubicBezTo>
                  <a:close/>
                  <a:moveTo>
                    <a:pt x="526" y="1022"/>
                  </a:moveTo>
                  <a:cubicBezTo>
                    <a:pt x="526" y="1021"/>
                    <a:pt x="530" y="1024"/>
                    <a:pt x="529" y="1024"/>
                  </a:cubicBezTo>
                  <a:cubicBezTo>
                    <a:pt x="528" y="1024"/>
                    <a:pt x="526" y="1023"/>
                    <a:pt x="525" y="1023"/>
                  </a:cubicBezTo>
                  <a:cubicBezTo>
                    <a:pt x="525" y="1023"/>
                    <a:pt x="525" y="1021"/>
                    <a:pt x="526" y="1021"/>
                  </a:cubicBezTo>
                  <a:cubicBezTo>
                    <a:pt x="526" y="1021"/>
                    <a:pt x="526" y="1022"/>
                    <a:pt x="526" y="1022"/>
                  </a:cubicBezTo>
                  <a:close/>
                  <a:moveTo>
                    <a:pt x="485" y="1012"/>
                  </a:moveTo>
                  <a:cubicBezTo>
                    <a:pt x="486" y="1013"/>
                    <a:pt x="485" y="1013"/>
                    <a:pt x="485" y="1013"/>
                  </a:cubicBezTo>
                  <a:cubicBezTo>
                    <a:pt x="484" y="1013"/>
                    <a:pt x="479" y="1010"/>
                    <a:pt x="481" y="1010"/>
                  </a:cubicBezTo>
                  <a:cubicBezTo>
                    <a:pt x="481" y="1009"/>
                    <a:pt x="482" y="1010"/>
                    <a:pt x="482" y="1010"/>
                  </a:cubicBezTo>
                  <a:cubicBezTo>
                    <a:pt x="482" y="1010"/>
                    <a:pt x="484" y="1011"/>
                    <a:pt x="483" y="1011"/>
                  </a:cubicBezTo>
                  <a:cubicBezTo>
                    <a:pt x="483" y="1011"/>
                    <a:pt x="484" y="1011"/>
                    <a:pt x="484" y="1011"/>
                  </a:cubicBezTo>
                  <a:cubicBezTo>
                    <a:pt x="484" y="1011"/>
                    <a:pt x="485" y="1012"/>
                    <a:pt x="485" y="1012"/>
                  </a:cubicBezTo>
                  <a:cubicBezTo>
                    <a:pt x="485" y="1012"/>
                    <a:pt x="485" y="1012"/>
                    <a:pt x="485" y="1012"/>
                  </a:cubicBezTo>
                  <a:close/>
                  <a:moveTo>
                    <a:pt x="499" y="1032"/>
                  </a:moveTo>
                  <a:cubicBezTo>
                    <a:pt x="499" y="1032"/>
                    <a:pt x="499" y="1032"/>
                    <a:pt x="499" y="1032"/>
                  </a:cubicBezTo>
                  <a:cubicBezTo>
                    <a:pt x="499" y="1032"/>
                    <a:pt x="498" y="1032"/>
                    <a:pt x="498" y="1032"/>
                  </a:cubicBezTo>
                  <a:cubicBezTo>
                    <a:pt x="498" y="1032"/>
                    <a:pt x="499" y="1030"/>
                    <a:pt x="499" y="1030"/>
                  </a:cubicBezTo>
                  <a:cubicBezTo>
                    <a:pt x="499" y="1031"/>
                    <a:pt x="499" y="1031"/>
                    <a:pt x="499" y="1032"/>
                  </a:cubicBezTo>
                  <a:close/>
                  <a:moveTo>
                    <a:pt x="495" y="1022"/>
                  </a:moveTo>
                  <a:cubicBezTo>
                    <a:pt x="496" y="1023"/>
                    <a:pt x="495" y="1025"/>
                    <a:pt x="494" y="1025"/>
                  </a:cubicBezTo>
                  <a:cubicBezTo>
                    <a:pt x="494" y="1025"/>
                    <a:pt x="492" y="1022"/>
                    <a:pt x="492" y="1022"/>
                  </a:cubicBezTo>
                  <a:cubicBezTo>
                    <a:pt x="492" y="1021"/>
                    <a:pt x="491" y="1021"/>
                    <a:pt x="491" y="1021"/>
                  </a:cubicBezTo>
                  <a:cubicBezTo>
                    <a:pt x="491" y="1021"/>
                    <a:pt x="490" y="1020"/>
                    <a:pt x="490" y="1019"/>
                  </a:cubicBezTo>
                  <a:cubicBezTo>
                    <a:pt x="490" y="1019"/>
                    <a:pt x="491" y="1020"/>
                    <a:pt x="491" y="1018"/>
                  </a:cubicBezTo>
                  <a:cubicBezTo>
                    <a:pt x="492" y="1018"/>
                    <a:pt x="492" y="1019"/>
                    <a:pt x="492" y="1019"/>
                  </a:cubicBezTo>
                  <a:cubicBezTo>
                    <a:pt x="493" y="1020"/>
                    <a:pt x="495" y="1021"/>
                    <a:pt x="495" y="1022"/>
                  </a:cubicBezTo>
                  <a:close/>
                  <a:moveTo>
                    <a:pt x="495" y="1029"/>
                  </a:moveTo>
                  <a:cubicBezTo>
                    <a:pt x="495" y="1029"/>
                    <a:pt x="495" y="1029"/>
                    <a:pt x="495" y="1029"/>
                  </a:cubicBezTo>
                  <a:cubicBezTo>
                    <a:pt x="495" y="1029"/>
                    <a:pt x="495" y="1029"/>
                    <a:pt x="495" y="1029"/>
                  </a:cubicBezTo>
                  <a:close/>
                  <a:moveTo>
                    <a:pt x="490" y="1014"/>
                  </a:moveTo>
                  <a:cubicBezTo>
                    <a:pt x="490" y="1014"/>
                    <a:pt x="490" y="1014"/>
                    <a:pt x="490" y="1014"/>
                  </a:cubicBezTo>
                  <a:cubicBezTo>
                    <a:pt x="490" y="1014"/>
                    <a:pt x="492" y="1014"/>
                    <a:pt x="491" y="1015"/>
                  </a:cubicBezTo>
                  <a:cubicBezTo>
                    <a:pt x="491" y="1015"/>
                    <a:pt x="490" y="1014"/>
                    <a:pt x="490" y="1014"/>
                  </a:cubicBezTo>
                  <a:close/>
                  <a:moveTo>
                    <a:pt x="490" y="1015"/>
                  </a:moveTo>
                  <a:cubicBezTo>
                    <a:pt x="490" y="1015"/>
                    <a:pt x="490" y="1015"/>
                    <a:pt x="490" y="1015"/>
                  </a:cubicBezTo>
                  <a:cubicBezTo>
                    <a:pt x="490" y="1015"/>
                    <a:pt x="490" y="1015"/>
                    <a:pt x="490" y="1015"/>
                  </a:cubicBezTo>
                  <a:close/>
                  <a:moveTo>
                    <a:pt x="487" y="1014"/>
                  </a:moveTo>
                  <a:cubicBezTo>
                    <a:pt x="487" y="1014"/>
                    <a:pt x="486" y="1014"/>
                    <a:pt x="487" y="1014"/>
                  </a:cubicBezTo>
                  <a:cubicBezTo>
                    <a:pt x="487" y="1014"/>
                    <a:pt x="487" y="1014"/>
                    <a:pt x="487" y="1014"/>
                  </a:cubicBezTo>
                  <a:close/>
                  <a:moveTo>
                    <a:pt x="510" y="1047"/>
                  </a:moveTo>
                  <a:cubicBezTo>
                    <a:pt x="510" y="1047"/>
                    <a:pt x="509" y="1048"/>
                    <a:pt x="509" y="1047"/>
                  </a:cubicBezTo>
                  <a:cubicBezTo>
                    <a:pt x="509" y="1047"/>
                    <a:pt x="509" y="1045"/>
                    <a:pt x="509" y="1045"/>
                  </a:cubicBezTo>
                  <a:cubicBezTo>
                    <a:pt x="509" y="1046"/>
                    <a:pt x="511" y="1046"/>
                    <a:pt x="510" y="1047"/>
                  </a:cubicBezTo>
                  <a:close/>
                  <a:moveTo>
                    <a:pt x="487" y="1015"/>
                  </a:moveTo>
                  <a:cubicBezTo>
                    <a:pt x="488" y="1014"/>
                    <a:pt x="486" y="1016"/>
                    <a:pt x="486" y="1015"/>
                  </a:cubicBezTo>
                  <a:cubicBezTo>
                    <a:pt x="487" y="1015"/>
                    <a:pt x="487" y="1015"/>
                    <a:pt x="487" y="1015"/>
                  </a:cubicBezTo>
                  <a:close/>
                  <a:moveTo>
                    <a:pt x="504" y="1040"/>
                  </a:moveTo>
                  <a:cubicBezTo>
                    <a:pt x="504" y="1040"/>
                    <a:pt x="504" y="1040"/>
                    <a:pt x="504" y="1040"/>
                  </a:cubicBezTo>
                  <a:cubicBezTo>
                    <a:pt x="504" y="1040"/>
                    <a:pt x="504" y="1040"/>
                    <a:pt x="504" y="1040"/>
                  </a:cubicBezTo>
                  <a:cubicBezTo>
                    <a:pt x="504" y="1040"/>
                    <a:pt x="504" y="1041"/>
                    <a:pt x="504" y="1041"/>
                  </a:cubicBezTo>
                  <a:cubicBezTo>
                    <a:pt x="502" y="1041"/>
                    <a:pt x="501" y="1039"/>
                    <a:pt x="500" y="1037"/>
                  </a:cubicBezTo>
                  <a:cubicBezTo>
                    <a:pt x="499" y="1036"/>
                    <a:pt x="501" y="1034"/>
                    <a:pt x="502" y="1035"/>
                  </a:cubicBezTo>
                  <a:cubicBezTo>
                    <a:pt x="502" y="1036"/>
                    <a:pt x="503" y="1038"/>
                    <a:pt x="503" y="1038"/>
                  </a:cubicBezTo>
                  <a:cubicBezTo>
                    <a:pt x="503" y="1038"/>
                    <a:pt x="504" y="1040"/>
                    <a:pt x="504" y="1040"/>
                  </a:cubicBezTo>
                  <a:close/>
                  <a:moveTo>
                    <a:pt x="508" y="1044"/>
                  </a:moveTo>
                  <a:cubicBezTo>
                    <a:pt x="508" y="1045"/>
                    <a:pt x="506" y="1044"/>
                    <a:pt x="506" y="1043"/>
                  </a:cubicBezTo>
                  <a:cubicBezTo>
                    <a:pt x="506" y="1043"/>
                    <a:pt x="506" y="1042"/>
                    <a:pt x="506" y="1042"/>
                  </a:cubicBezTo>
                  <a:cubicBezTo>
                    <a:pt x="506" y="1042"/>
                    <a:pt x="507" y="1042"/>
                    <a:pt x="507" y="1043"/>
                  </a:cubicBezTo>
                  <a:cubicBezTo>
                    <a:pt x="507" y="1044"/>
                    <a:pt x="508" y="1044"/>
                    <a:pt x="508" y="1044"/>
                  </a:cubicBezTo>
                  <a:close/>
                  <a:moveTo>
                    <a:pt x="500" y="1028"/>
                  </a:moveTo>
                  <a:cubicBezTo>
                    <a:pt x="499" y="1028"/>
                    <a:pt x="499" y="1028"/>
                    <a:pt x="499" y="1028"/>
                  </a:cubicBezTo>
                  <a:cubicBezTo>
                    <a:pt x="499" y="1028"/>
                    <a:pt x="502" y="1027"/>
                    <a:pt x="501" y="1028"/>
                  </a:cubicBezTo>
                  <a:cubicBezTo>
                    <a:pt x="501" y="1028"/>
                    <a:pt x="500" y="1028"/>
                    <a:pt x="500" y="1028"/>
                  </a:cubicBezTo>
                  <a:close/>
                  <a:moveTo>
                    <a:pt x="499" y="1031"/>
                  </a:moveTo>
                  <a:cubicBezTo>
                    <a:pt x="500" y="1031"/>
                    <a:pt x="500" y="1031"/>
                    <a:pt x="499" y="1031"/>
                  </a:cubicBezTo>
                  <a:cubicBezTo>
                    <a:pt x="499" y="1031"/>
                    <a:pt x="498" y="1029"/>
                    <a:pt x="498" y="1029"/>
                  </a:cubicBezTo>
                  <a:cubicBezTo>
                    <a:pt x="498" y="1028"/>
                    <a:pt x="499" y="1030"/>
                    <a:pt x="499" y="1031"/>
                  </a:cubicBezTo>
                  <a:close/>
                  <a:moveTo>
                    <a:pt x="654" y="1100"/>
                  </a:moveTo>
                  <a:cubicBezTo>
                    <a:pt x="654" y="1100"/>
                    <a:pt x="654" y="1100"/>
                    <a:pt x="654" y="1100"/>
                  </a:cubicBezTo>
                  <a:cubicBezTo>
                    <a:pt x="654" y="1100"/>
                    <a:pt x="654" y="1100"/>
                    <a:pt x="654" y="1100"/>
                  </a:cubicBezTo>
                  <a:cubicBezTo>
                    <a:pt x="654" y="1100"/>
                    <a:pt x="654" y="1100"/>
                    <a:pt x="654" y="1100"/>
                  </a:cubicBezTo>
                  <a:close/>
                  <a:moveTo>
                    <a:pt x="526" y="1019"/>
                  </a:moveTo>
                  <a:cubicBezTo>
                    <a:pt x="526" y="1020"/>
                    <a:pt x="526" y="1020"/>
                    <a:pt x="526" y="1020"/>
                  </a:cubicBezTo>
                  <a:cubicBezTo>
                    <a:pt x="525" y="1020"/>
                    <a:pt x="522" y="1019"/>
                    <a:pt x="522" y="1018"/>
                  </a:cubicBezTo>
                  <a:cubicBezTo>
                    <a:pt x="523" y="1018"/>
                    <a:pt x="525" y="1018"/>
                    <a:pt x="526" y="1019"/>
                  </a:cubicBezTo>
                  <a:close/>
                  <a:moveTo>
                    <a:pt x="534" y="1023"/>
                  </a:moveTo>
                  <a:cubicBezTo>
                    <a:pt x="535" y="1023"/>
                    <a:pt x="535" y="1023"/>
                    <a:pt x="535" y="1024"/>
                  </a:cubicBezTo>
                  <a:cubicBezTo>
                    <a:pt x="535" y="1023"/>
                    <a:pt x="535" y="1023"/>
                    <a:pt x="534" y="1023"/>
                  </a:cubicBezTo>
                  <a:close/>
                  <a:moveTo>
                    <a:pt x="531" y="1031"/>
                  </a:moveTo>
                  <a:cubicBezTo>
                    <a:pt x="531" y="1031"/>
                    <a:pt x="533" y="1031"/>
                    <a:pt x="533" y="1032"/>
                  </a:cubicBezTo>
                  <a:cubicBezTo>
                    <a:pt x="533" y="1033"/>
                    <a:pt x="532" y="1032"/>
                    <a:pt x="531" y="1031"/>
                  </a:cubicBezTo>
                  <a:close/>
                  <a:moveTo>
                    <a:pt x="539" y="1026"/>
                  </a:moveTo>
                  <a:cubicBezTo>
                    <a:pt x="539" y="1026"/>
                    <a:pt x="539" y="1026"/>
                    <a:pt x="539" y="1026"/>
                  </a:cubicBezTo>
                  <a:cubicBezTo>
                    <a:pt x="539" y="1026"/>
                    <a:pt x="539" y="1026"/>
                    <a:pt x="539" y="1026"/>
                  </a:cubicBezTo>
                  <a:close/>
                  <a:moveTo>
                    <a:pt x="538" y="1026"/>
                  </a:moveTo>
                  <a:cubicBezTo>
                    <a:pt x="538" y="1027"/>
                    <a:pt x="538" y="1027"/>
                    <a:pt x="538" y="1027"/>
                  </a:cubicBezTo>
                  <a:cubicBezTo>
                    <a:pt x="538" y="1026"/>
                    <a:pt x="538" y="1026"/>
                    <a:pt x="538" y="1026"/>
                  </a:cubicBezTo>
                  <a:close/>
                  <a:moveTo>
                    <a:pt x="540" y="1028"/>
                  </a:moveTo>
                  <a:cubicBezTo>
                    <a:pt x="540" y="1028"/>
                    <a:pt x="539" y="1028"/>
                    <a:pt x="539" y="1027"/>
                  </a:cubicBezTo>
                  <a:cubicBezTo>
                    <a:pt x="539" y="1027"/>
                    <a:pt x="540" y="1028"/>
                    <a:pt x="540" y="1028"/>
                  </a:cubicBezTo>
                  <a:close/>
                  <a:moveTo>
                    <a:pt x="547" y="1009"/>
                  </a:moveTo>
                  <a:cubicBezTo>
                    <a:pt x="547" y="1009"/>
                    <a:pt x="547" y="1009"/>
                    <a:pt x="547" y="1008"/>
                  </a:cubicBezTo>
                  <a:cubicBezTo>
                    <a:pt x="548" y="1009"/>
                    <a:pt x="547" y="1009"/>
                    <a:pt x="548" y="1009"/>
                  </a:cubicBezTo>
                  <a:cubicBezTo>
                    <a:pt x="548" y="1009"/>
                    <a:pt x="547" y="1010"/>
                    <a:pt x="547" y="1010"/>
                  </a:cubicBezTo>
                  <a:cubicBezTo>
                    <a:pt x="547" y="1010"/>
                    <a:pt x="547" y="1009"/>
                    <a:pt x="547" y="1009"/>
                  </a:cubicBezTo>
                  <a:close/>
                  <a:moveTo>
                    <a:pt x="551" y="1006"/>
                  </a:moveTo>
                  <a:cubicBezTo>
                    <a:pt x="551" y="1007"/>
                    <a:pt x="551" y="1007"/>
                    <a:pt x="551" y="1007"/>
                  </a:cubicBezTo>
                  <a:cubicBezTo>
                    <a:pt x="551" y="1007"/>
                    <a:pt x="550" y="1007"/>
                    <a:pt x="551" y="1007"/>
                  </a:cubicBezTo>
                  <a:cubicBezTo>
                    <a:pt x="550" y="1007"/>
                    <a:pt x="551" y="1006"/>
                    <a:pt x="551" y="1006"/>
                  </a:cubicBezTo>
                  <a:close/>
                  <a:moveTo>
                    <a:pt x="533" y="1031"/>
                  </a:moveTo>
                  <a:cubicBezTo>
                    <a:pt x="533" y="1031"/>
                    <a:pt x="532" y="1031"/>
                    <a:pt x="532" y="1031"/>
                  </a:cubicBezTo>
                  <a:cubicBezTo>
                    <a:pt x="533" y="1029"/>
                    <a:pt x="535" y="1031"/>
                    <a:pt x="533" y="1031"/>
                  </a:cubicBezTo>
                  <a:close/>
                  <a:moveTo>
                    <a:pt x="543" y="1042"/>
                  </a:moveTo>
                  <a:cubicBezTo>
                    <a:pt x="543" y="1041"/>
                    <a:pt x="544" y="1042"/>
                    <a:pt x="544" y="1041"/>
                  </a:cubicBezTo>
                  <a:cubicBezTo>
                    <a:pt x="544" y="1041"/>
                    <a:pt x="545" y="1040"/>
                    <a:pt x="545" y="1040"/>
                  </a:cubicBezTo>
                  <a:cubicBezTo>
                    <a:pt x="545" y="1040"/>
                    <a:pt x="545" y="1039"/>
                    <a:pt x="546" y="1039"/>
                  </a:cubicBezTo>
                  <a:cubicBezTo>
                    <a:pt x="546" y="1039"/>
                    <a:pt x="547" y="1041"/>
                    <a:pt x="548" y="1041"/>
                  </a:cubicBezTo>
                  <a:cubicBezTo>
                    <a:pt x="548" y="1041"/>
                    <a:pt x="547" y="1040"/>
                    <a:pt x="547" y="1040"/>
                  </a:cubicBezTo>
                  <a:cubicBezTo>
                    <a:pt x="547" y="1040"/>
                    <a:pt x="547" y="1040"/>
                    <a:pt x="547" y="1040"/>
                  </a:cubicBezTo>
                  <a:cubicBezTo>
                    <a:pt x="547" y="1040"/>
                    <a:pt x="547" y="1039"/>
                    <a:pt x="547" y="1039"/>
                  </a:cubicBezTo>
                  <a:cubicBezTo>
                    <a:pt x="548" y="1038"/>
                    <a:pt x="548" y="1039"/>
                    <a:pt x="549" y="1039"/>
                  </a:cubicBezTo>
                  <a:cubicBezTo>
                    <a:pt x="549" y="1039"/>
                    <a:pt x="549" y="1040"/>
                    <a:pt x="549" y="1040"/>
                  </a:cubicBezTo>
                  <a:cubicBezTo>
                    <a:pt x="550" y="1041"/>
                    <a:pt x="550" y="1041"/>
                    <a:pt x="550" y="1042"/>
                  </a:cubicBezTo>
                  <a:cubicBezTo>
                    <a:pt x="551" y="1045"/>
                    <a:pt x="552" y="1045"/>
                    <a:pt x="554" y="1046"/>
                  </a:cubicBezTo>
                  <a:cubicBezTo>
                    <a:pt x="554" y="1046"/>
                    <a:pt x="553" y="1047"/>
                    <a:pt x="553" y="1047"/>
                  </a:cubicBezTo>
                  <a:cubicBezTo>
                    <a:pt x="553" y="1047"/>
                    <a:pt x="553" y="1049"/>
                    <a:pt x="553" y="1048"/>
                  </a:cubicBezTo>
                  <a:cubicBezTo>
                    <a:pt x="553" y="1049"/>
                    <a:pt x="554" y="1050"/>
                    <a:pt x="553" y="1049"/>
                  </a:cubicBezTo>
                  <a:cubicBezTo>
                    <a:pt x="552" y="1049"/>
                    <a:pt x="549" y="1047"/>
                    <a:pt x="548" y="1047"/>
                  </a:cubicBezTo>
                  <a:cubicBezTo>
                    <a:pt x="548" y="1046"/>
                    <a:pt x="548" y="1044"/>
                    <a:pt x="547" y="1043"/>
                  </a:cubicBezTo>
                  <a:cubicBezTo>
                    <a:pt x="547" y="1043"/>
                    <a:pt x="543" y="1042"/>
                    <a:pt x="543" y="1042"/>
                  </a:cubicBezTo>
                  <a:cubicBezTo>
                    <a:pt x="543" y="1042"/>
                    <a:pt x="543" y="1042"/>
                    <a:pt x="543" y="1042"/>
                  </a:cubicBezTo>
                  <a:close/>
                  <a:moveTo>
                    <a:pt x="532" y="1031"/>
                  </a:moveTo>
                  <a:cubicBezTo>
                    <a:pt x="531" y="1031"/>
                    <a:pt x="531" y="1031"/>
                    <a:pt x="531" y="1031"/>
                  </a:cubicBezTo>
                  <a:cubicBezTo>
                    <a:pt x="531" y="1031"/>
                    <a:pt x="532" y="1030"/>
                    <a:pt x="532" y="1030"/>
                  </a:cubicBezTo>
                  <a:cubicBezTo>
                    <a:pt x="533" y="1030"/>
                    <a:pt x="532" y="1031"/>
                    <a:pt x="532" y="1031"/>
                  </a:cubicBezTo>
                  <a:close/>
                  <a:moveTo>
                    <a:pt x="541" y="1030"/>
                  </a:moveTo>
                  <a:cubicBezTo>
                    <a:pt x="541" y="1030"/>
                    <a:pt x="542" y="1030"/>
                    <a:pt x="542" y="1031"/>
                  </a:cubicBezTo>
                  <a:cubicBezTo>
                    <a:pt x="542" y="1031"/>
                    <a:pt x="538" y="1030"/>
                    <a:pt x="538" y="1030"/>
                  </a:cubicBezTo>
                  <a:cubicBezTo>
                    <a:pt x="538" y="1030"/>
                    <a:pt x="539" y="1029"/>
                    <a:pt x="539" y="1029"/>
                  </a:cubicBezTo>
                  <a:cubicBezTo>
                    <a:pt x="540" y="1028"/>
                    <a:pt x="540" y="1030"/>
                    <a:pt x="541" y="1030"/>
                  </a:cubicBezTo>
                  <a:close/>
                  <a:moveTo>
                    <a:pt x="538" y="1031"/>
                  </a:moveTo>
                  <a:cubicBezTo>
                    <a:pt x="538" y="1031"/>
                    <a:pt x="538" y="1031"/>
                    <a:pt x="538" y="1031"/>
                  </a:cubicBezTo>
                  <a:cubicBezTo>
                    <a:pt x="539" y="1031"/>
                    <a:pt x="539" y="1031"/>
                    <a:pt x="538" y="1031"/>
                  </a:cubicBezTo>
                  <a:close/>
                  <a:moveTo>
                    <a:pt x="536" y="1022"/>
                  </a:moveTo>
                  <a:cubicBezTo>
                    <a:pt x="536" y="1022"/>
                    <a:pt x="536" y="1022"/>
                    <a:pt x="537" y="1022"/>
                  </a:cubicBezTo>
                  <a:cubicBezTo>
                    <a:pt x="537" y="1022"/>
                    <a:pt x="538" y="1024"/>
                    <a:pt x="537" y="1024"/>
                  </a:cubicBezTo>
                  <a:cubicBezTo>
                    <a:pt x="537" y="1024"/>
                    <a:pt x="538" y="1024"/>
                    <a:pt x="537" y="1024"/>
                  </a:cubicBezTo>
                  <a:cubicBezTo>
                    <a:pt x="537" y="1025"/>
                    <a:pt x="536" y="1022"/>
                    <a:pt x="536" y="1022"/>
                  </a:cubicBezTo>
                  <a:close/>
                  <a:moveTo>
                    <a:pt x="550" y="1006"/>
                  </a:moveTo>
                  <a:cubicBezTo>
                    <a:pt x="550" y="1006"/>
                    <a:pt x="550" y="1007"/>
                    <a:pt x="550" y="1007"/>
                  </a:cubicBezTo>
                  <a:cubicBezTo>
                    <a:pt x="550" y="1007"/>
                    <a:pt x="550" y="1006"/>
                    <a:pt x="550" y="1006"/>
                  </a:cubicBezTo>
                  <a:close/>
                  <a:moveTo>
                    <a:pt x="537" y="1022"/>
                  </a:moveTo>
                  <a:cubicBezTo>
                    <a:pt x="537" y="1020"/>
                    <a:pt x="541" y="1021"/>
                    <a:pt x="540" y="1023"/>
                  </a:cubicBezTo>
                  <a:cubicBezTo>
                    <a:pt x="539" y="1024"/>
                    <a:pt x="538" y="1022"/>
                    <a:pt x="538" y="1022"/>
                  </a:cubicBezTo>
                  <a:cubicBezTo>
                    <a:pt x="538" y="1022"/>
                    <a:pt x="537" y="1022"/>
                    <a:pt x="537" y="1022"/>
                  </a:cubicBezTo>
                  <a:cubicBezTo>
                    <a:pt x="537" y="1022"/>
                    <a:pt x="537" y="1022"/>
                    <a:pt x="537" y="1022"/>
                  </a:cubicBezTo>
                  <a:close/>
                  <a:moveTo>
                    <a:pt x="535" y="1022"/>
                  </a:moveTo>
                  <a:cubicBezTo>
                    <a:pt x="535" y="1020"/>
                    <a:pt x="537" y="1022"/>
                    <a:pt x="536" y="1022"/>
                  </a:cubicBezTo>
                  <a:cubicBezTo>
                    <a:pt x="536" y="1022"/>
                    <a:pt x="535" y="1022"/>
                    <a:pt x="535" y="1022"/>
                  </a:cubicBezTo>
                  <a:close/>
                  <a:moveTo>
                    <a:pt x="535" y="1022"/>
                  </a:moveTo>
                  <a:cubicBezTo>
                    <a:pt x="535" y="1021"/>
                    <a:pt x="536" y="1022"/>
                    <a:pt x="535" y="1023"/>
                  </a:cubicBezTo>
                  <a:cubicBezTo>
                    <a:pt x="535" y="1023"/>
                    <a:pt x="535" y="1022"/>
                    <a:pt x="535" y="1022"/>
                  </a:cubicBezTo>
                  <a:close/>
                  <a:moveTo>
                    <a:pt x="537" y="1010"/>
                  </a:moveTo>
                  <a:cubicBezTo>
                    <a:pt x="537" y="1010"/>
                    <a:pt x="537" y="1011"/>
                    <a:pt x="537" y="1010"/>
                  </a:cubicBezTo>
                  <a:cubicBezTo>
                    <a:pt x="536" y="1010"/>
                    <a:pt x="537" y="1009"/>
                    <a:pt x="537" y="1010"/>
                  </a:cubicBezTo>
                  <a:close/>
                  <a:moveTo>
                    <a:pt x="541" y="1024"/>
                  </a:moveTo>
                  <a:cubicBezTo>
                    <a:pt x="541" y="1024"/>
                    <a:pt x="540" y="1024"/>
                    <a:pt x="540" y="1024"/>
                  </a:cubicBezTo>
                  <a:cubicBezTo>
                    <a:pt x="541" y="1023"/>
                    <a:pt x="541" y="1023"/>
                    <a:pt x="541" y="1024"/>
                  </a:cubicBezTo>
                  <a:close/>
                  <a:moveTo>
                    <a:pt x="538" y="1028"/>
                  </a:moveTo>
                  <a:cubicBezTo>
                    <a:pt x="538" y="1028"/>
                    <a:pt x="538" y="1028"/>
                    <a:pt x="538" y="1028"/>
                  </a:cubicBezTo>
                  <a:cubicBezTo>
                    <a:pt x="539" y="1028"/>
                    <a:pt x="539" y="1028"/>
                    <a:pt x="539" y="1028"/>
                  </a:cubicBezTo>
                  <a:cubicBezTo>
                    <a:pt x="539" y="1028"/>
                    <a:pt x="539" y="1028"/>
                    <a:pt x="538" y="1028"/>
                  </a:cubicBezTo>
                  <a:close/>
                  <a:moveTo>
                    <a:pt x="538" y="1031"/>
                  </a:moveTo>
                  <a:cubicBezTo>
                    <a:pt x="538" y="1032"/>
                    <a:pt x="538" y="1031"/>
                    <a:pt x="539" y="1031"/>
                  </a:cubicBezTo>
                  <a:cubicBezTo>
                    <a:pt x="540" y="1032"/>
                    <a:pt x="539" y="1032"/>
                    <a:pt x="539" y="1033"/>
                  </a:cubicBezTo>
                  <a:cubicBezTo>
                    <a:pt x="538" y="1033"/>
                    <a:pt x="539" y="1032"/>
                    <a:pt x="538" y="1033"/>
                  </a:cubicBezTo>
                  <a:cubicBezTo>
                    <a:pt x="538" y="1033"/>
                    <a:pt x="537" y="1032"/>
                    <a:pt x="537" y="1031"/>
                  </a:cubicBezTo>
                  <a:cubicBezTo>
                    <a:pt x="538" y="1031"/>
                    <a:pt x="538" y="1031"/>
                    <a:pt x="538" y="1031"/>
                  </a:cubicBezTo>
                  <a:close/>
                  <a:moveTo>
                    <a:pt x="534" y="1022"/>
                  </a:moveTo>
                  <a:cubicBezTo>
                    <a:pt x="534" y="1022"/>
                    <a:pt x="534" y="1022"/>
                    <a:pt x="534" y="1022"/>
                  </a:cubicBezTo>
                  <a:cubicBezTo>
                    <a:pt x="534" y="1022"/>
                    <a:pt x="534" y="1022"/>
                    <a:pt x="534" y="1022"/>
                  </a:cubicBezTo>
                  <a:close/>
                  <a:moveTo>
                    <a:pt x="534" y="1023"/>
                  </a:moveTo>
                  <a:cubicBezTo>
                    <a:pt x="534" y="1023"/>
                    <a:pt x="535" y="1023"/>
                    <a:pt x="535" y="1023"/>
                  </a:cubicBezTo>
                  <a:cubicBezTo>
                    <a:pt x="534" y="1024"/>
                    <a:pt x="534" y="1023"/>
                    <a:pt x="534" y="1023"/>
                  </a:cubicBezTo>
                  <a:close/>
                  <a:moveTo>
                    <a:pt x="666" y="1040"/>
                  </a:moveTo>
                  <a:cubicBezTo>
                    <a:pt x="666" y="1040"/>
                    <a:pt x="666" y="1040"/>
                    <a:pt x="666" y="1040"/>
                  </a:cubicBezTo>
                  <a:cubicBezTo>
                    <a:pt x="666" y="1040"/>
                    <a:pt x="666" y="1041"/>
                    <a:pt x="666" y="1041"/>
                  </a:cubicBezTo>
                  <a:cubicBezTo>
                    <a:pt x="666" y="1040"/>
                    <a:pt x="666" y="1040"/>
                    <a:pt x="666" y="1040"/>
                  </a:cubicBezTo>
                  <a:close/>
                  <a:moveTo>
                    <a:pt x="664" y="1056"/>
                  </a:moveTo>
                  <a:cubicBezTo>
                    <a:pt x="664" y="1056"/>
                    <a:pt x="664" y="1056"/>
                    <a:pt x="664" y="1056"/>
                  </a:cubicBezTo>
                  <a:cubicBezTo>
                    <a:pt x="665" y="1055"/>
                    <a:pt x="666" y="1055"/>
                    <a:pt x="665" y="1057"/>
                  </a:cubicBezTo>
                  <a:cubicBezTo>
                    <a:pt x="664" y="1057"/>
                    <a:pt x="664" y="1057"/>
                    <a:pt x="664" y="1056"/>
                  </a:cubicBezTo>
                  <a:close/>
                  <a:moveTo>
                    <a:pt x="665" y="1041"/>
                  </a:moveTo>
                  <a:cubicBezTo>
                    <a:pt x="665" y="1041"/>
                    <a:pt x="665" y="1041"/>
                    <a:pt x="664" y="1041"/>
                  </a:cubicBezTo>
                  <a:cubicBezTo>
                    <a:pt x="664" y="1041"/>
                    <a:pt x="665" y="1040"/>
                    <a:pt x="665" y="1041"/>
                  </a:cubicBezTo>
                  <a:close/>
                  <a:moveTo>
                    <a:pt x="667" y="1039"/>
                  </a:moveTo>
                  <a:cubicBezTo>
                    <a:pt x="667" y="1039"/>
                    <a:pt x="667" y="1038"/>
                    <a:pt x="668" y="1039"/>
                  </a:cubicBezTo>
                  <a:cubicBezTo>
                    <a:pt x="668" y="1039"/>
                    <a:pt x="668" y="1041"/>
                    <a:pt x="667" y="1039"/>
                  </a:cubicBezTo>
                  <a:close/>
                  <a:moveTo>
                    <a:pt x="665" y="1037"/>
                  </a:moveTo>
                  <a:cubicBezTo>
                    <a:pt x="665" y="1037"/>
                    <a:pt x="665" y="1038"/>
                    <a:pt x="666" y="1038"/>
                  </a:cubicBezTo>
                  <a:cubicBezTo>
                    <a:pt x="666" y="1037"/>
                    <a:pt x="667" y="1036"/>
                    <a:pt x="667" y="1037"/>
                  </a:cubicBezTo>
                  <a:cubicBezTo>
                    <a:pt x="668" y="1037"/>
                    <a:pt x="668" y="1038"/>
                    <a:pt x="667" y="1038"/>
                  </a:cubicBezTo>
                  <a:cubicBezTo>
                    <a:pt x="666" y="1039"/>
                    <a:pt x="667" y="1038"/>
                    <a:pt x="666" y="1038"/>
                  </a:cubicBezTo>
                  <a:cubicBezTo>
                    <a:pt x="666" y="1039"/>
                    <a:pt x="665" y="1039"/>
                    <a:pt x="666" y="1040"/>
                  </a:cubicBezTo>
                  <a:cubicBezTo>
                    <a:pt x="664" y="1040"/>
                    <a:pt x="666" y="1038"/>
                    <a:pt x="665" y="1037"/>
                  </a:cubicBezTo>
                  <a:cubicBezTo>
                    <a:pt x="665" y="1037"/>
                    <a:pt x="664" y="1039"/>
                    <a:pt x="663" y="1039"/>
                  </a:cubicBezTo>
                  <a:cubicBezTo>
                    <a:pt x="660" y="1036"/>
                    <a:pt x="666" y="1036"/>
                    <a:pt x="665" y="1037"/>
                  </a:cubicBezTo>
                  <a:close/>
                  <a:moveTo>
                    <a:pt x="647" y="1072"/>
                  </a:moveTo>
                  <a:cubicBezTo>
                    <a:pt x="647" y="1071"/>
                    <a:pt x="647" y="1067"/>
                    <a:pt x="647" y="1067"/>
                  </a:cubicBezTo>
                  <a:cubicBezTo>
                    <a:pt x="648" y="1068"/>
                    <a:pt x="647" y="1071"/>
                    <a:pt x="647" y="1072"/>
                  </a:cubicBezTo>
                  <a:close/>
                  <a:moveTo>
                    <a:pt x="656" y="1063"/>
                  </a:moveTo>
                  <a:cubicBezTo>
                    <a:pt x="656" y="1063"/>
                    <a:pt x="657" y="1063"/>
                    <a:pt x="657" y="1062"/>
                  </a:cubicBezTo>
                  <a:cubicBezTo>
                    <a:pt x="657" y="1063"/>
                    <a:pt x="658" y="1065"/>
                    <a:pt x="657" y="1065"/>
                  </a:cubicBezTo>
                  <a:cubicBezTo>
                    <a:pt x="656" y="1065"/>
                    <a:pt x="656" y="1064"/>
                    <a:pt x="656" y="1063"/>
                  </a:cubicBezTo>
                  <a:cubicBezTo>
                    <a:pt x="656" y="1063"/>
                    <a:pt x="656" y="1063"/>
                    <a:pt x="656" y="1063"/>
                  </a:cubicBezTo>
                  <a:close/>
                  <a:moveTo>
                    <a:pt x="657" y="1031"/>
                  </a:moveTo>
                  <a:cubicBezTo>
                    <a:pt x="657" y="1031"/>
                    <a:pt x="658" y="1031"/>
                    <a:pt x="658" y="1031"/>
                  </a:cubicBezTo>
                  <a:cubicBezTo>
                    <a:pt x="659" y="1031"/>
                    <a:pt x="656" y="1032"/>
                    <a:pt x="656" y="1032"/>
                  </a:cubicBezTo>
                  <a:cubicBezTo>
                    <a:pt x="656" y="1032"/>
                    <a:pt x="655" y="1032"/>
                    <a:pt x="655" y="1032"/>
                  </a:cubicBezTo>
                  <a:cubicBezTo>
                    <a:pt x="655" y="1032"/>
                    <a:pt x="656" y="1032"/>
                    <a:pt x="656" y="1031"/>
                  </a:cubicBezTo>
                  <a:cubicBezTo>
                    <a:pt x="656" y="1031"/>
                    <a:pt x="657" y="1031"/>
                    <a:pt x="657" y="1031"/>
                  </a:cubicBezTo>
                  <a:close/>
                  <a:moveTo>
                    <a:pt x="666" y="1097"/>
                  </a:moveTo>
                  <a:cubicBezTo>
                    <a:pt x="666" y="1098"/>
                    <a:pt x="666" y="1098"/>
                    <a:pt x="666" y="1098"/>
                  </a:cubicBezTo>
                  <a:cubicBezTo>
                    <a:pt x="666" y="1098"/>
                    <a:pt x="666" y="1098"/>
                    <a:pt x="666" y="1098"/>
                  </a:cubicBezTo>
                  <a:cubicBezTo>
                    <a:pt x="665" y="1098"/>
                    <a:pt x="667" y="1096"/>
                    <a:pt x="666" y="1097"/>
                  </a:cubicBezTo>
                  <a:close/>
                  <a:moveTo>
                    <a:pt x="672" y="1084"/>
                  </a:moveTo>
                  <a:cubicBezTo>
                    <a:pt x="672" y="1084"/>
                    <a:pt x="672" y="1085"/>
                    <a:pt x="672" y="1085"/>
                  </a:cubicBezTo>
                  <a:cubicBezTo>
                    <a:pt x="670" y="1086"/>
                    <a:pt x="671" y="1085"/>
                    <a:pt x="670" y="1085"/>
                  </a:cubicBezTo>
                  <a:cubicBezTo>
                    <a:pt x="670" y="1085"/>
                    <a:pt x="670" y="1085"/>
                    <a:pt x="670" y="1085"/>
                  </a:cubicBezTo>
                  <a:cubicBezTo>
                    <a:pt x="670" y="1085"/>
                    <a:pt x="670" y="1084"/>
                    <a:pt x="671" y="1084"/>
                  </a:cubicBezTo>
                  <a:cubicBezTo>
                    <a:pt x="671" y="1084"/>
                    <a:pt x="672" y="1084"/>
                    <a:pt x="672" y="1084"/>
                  </a:cubicBezTo>
                  <a:close/>
                  <a:moveTo>
                    <a:pt x="661" y="1064"/>
                  </a:moveTo>
                  <a:cubicBezTo>
                    <a:pt x="661" y="1064"/>
                    <a:pt x="661" y="1064"/>
                    <a:pt x="661" y="1064"/>
                  </a:cubicBezTo>
                  <a:cubicBezTo>
                    <a:pt x="661" y="1064"/>
                    <a:pt x="660" y="1065"/>
                    <a:pt x="660" y="1065"/>
                  </a:cubicBezTo>
                  <a:cubicBezTo>
                    <a:pt x="660" y="1065"/>
                    <a:pt x="660" y="1064"/>
                    <a:pt x="660" y="1064"/>
                  </a:cubicBezTo>
                  <a:cubicBezTo>
                    <a:pt x="660" y="1064"/>
                    <a:pt x="659" y="1065"/>
                    <a:pt x="659" y="1064"/>
                  </a:cubicBezTo>
                  <a:cubicBezTo>
                    <a:pt x="659" y="1064"/>
                    <a:pt x="660" y="1062"/>
                    <a:pt x="660" y="1062"/>
                  </a:cubicBezTo>
                  <a:cubicBezTo>
                    <a:pt x="660" y="1062"/>
                    <a:pt x="659" y="1061"/>
                    <a:pt x="660" y="1060"/>
                  </a:cubicBezTo>
                  <a:cubicBezTo>
                    <a:pt x="661" y="1059"/>
                    <a:pt x="662" y="1059"/>
                    <a:pt x="662" y="1061"/>
                  </a:cubicBezTo>
                  <a:cubicBezTo>
                    <a:pt x="662" y="1061"/>
                    <a:pt x="661" y="1065"/>
                    <a:pt x="661" y="1065"/>
                  </a:cubicBezTo>
                  <a:cubicBezTo>
                    <a:pt x="661" y="1065"/>
                    <a:pt x="661" y="1064"/>
                    <a:pt x="661" y="1064"/>
                  </a:cubicBezTo>
                  <a:close/>
                  <a:moveTo>
                    <a:pt x="663" y="1023"/>
                  </a:moveTo>
                  <a:cubicBezTo>
                    <a:pt x="663" y="1023"/>
                    <a:pt x="663" y="1023"/>
                    <a:pt x="663" y="1023"/>
                  </a:cubicBezTo>
                  <a:cubicBezTo>
                    <a:pt x="664" y="1022"/>
                    <a:pt x="663" y="1023"/>
                    <a:pt x="664" y="1022"/>
                  </a:cubicBezTo>
                  <a:cubicBezTo>
                    <a:pt x="664" y="1022"/>
                    <a:pt x="665" y="1023"/>
                    <a:pt x="665" y="1022"/>
                  </a:cubicBezTo>
                  <a:cubicBezTo>
                    <a:pt x="666" y="1022"/>
                    <a:pt x="668" y="1023"/>
                    <a:pt x="669" y="1023"/>
                  </a:cubicBezTo>
                  <a:cubicBezTo>
                    <a:pt x="670" y="1023"/>
                    <a:pt x="673" y="1022"/>
                    <a:pt x="673" y="1021"/>
                  </a:cubicBezTo>
                  <a:cubicBezTo>
                    <a:pt x="673" y="1021"/>
                    <a:pt x="675" y="1020"/>
                    <a:pt x="675" y="1020"/>
                  </a:cubicBezTo>
                  <a:cubicBezTo>
                    <a:pt x="674" y="1019"/>
                    <a:pt x="675" y="1020"/>
                    <a:pt x="676" y="1019"/>
                  </a:cubicBezTo>
                  <a:cubicBezTo>
                    <a:pt x="676" y="1019"/>
                    <a:pt x="676" y="1018"/>
                    <a:pt x="677" y="1017"/>
                  </a:cubicBezTo>
                  <a:cubicBezTo>
                    <a:pt x="677" y="1017"/>
                    <a:pt x="678" y="1018"/>
                    <a:pt x="678" y="1017"/>
                  </a:cubicBezTo>
                  <a:cubicBezTo>
                    <a:pt x="680" y="1019"/>
                    <a:pt x="676" y="1022"/>
                    <a:pt x="675" y="1023"/>
                  </a:cubicBezTo>
                  <a:cubicBezTo>
                    <a:pt x="675" y="1024"/>
                    <a:pt x="674" y="1025"/>
                    <a:pt x="674" y="1025"/>
                  </a:cubicBezTo>
                  <a:cubicBezTo>
                    <a:pt x="673" y="1026"/>
                    <a:pt x="671" y="1026"/>
                    <a:pt x="670" y="1026"/>
                  </a:cubicBezTo>
                  <a:cubicBezTo>
                    <a:pt x="668" y="1027"/>
                    <a:pt x="667" y="1026"/>
                    <a:pt x="665" y="1026"/>
                  </a:cubicBezTo>
                  <a:cubicBezTo>
                    <a:pt x="664" y="1026"/>
                    <a:pt x="664" y="1026"/>
                    <a:pt x="664" y="1025"/>
                  </a:cubicBezTo>
                  <a:cubicBezTo>
                    <a:pt x="663" y="1025"/>
                    <a:pt x="662" y="1025"/>
                    <a:pt x="661" y="1025"/>
                  </a:cubicBezTo>
                  <a:cubicBezTo>
                    <a:pt x="660" y="1025"/>
                    <a:pt x="658" y="1026"/>
                    <a:pt x="657" y="1026"/>
                  </a:cubicBezTo>
                  <a:cubicBezTo>
                    <a:pt x="656" y="1026"/>
                    <a:pt x="654" y="1025"/>
                    <a:pt x="654" y="1025"/>
                  </a:cubicBezTo>
                  <a:cubicBezTo>
                    <a:pt x="654" y="1025"/>
                    <a:pt x="654" y="1025"/>
                    <a:pt x="653" y="1025"/>
                  </a:cubicBezTo>
                  <a:cubicBezTo>
                    <a:pt x="652" y="1025"/>
                    <a:pt x="650" y="1027"/>
                    <a:pt x="650" y="1026"/>
                  </a:cubicBezTo>
                  <a:cubicBezTo>
                    <a:pt x="648" y="1026"/>
                    <a:pt x="647" y="1025"/>
                    <a:pt x="645" y="1027"/>
                  </a:cubicBezTo>
                  <a:cubicBezTo>
                    <a:pt x="644" y="1028"/>
                    <a:pt x="644" y="1030"/>
                    <a:pt x="644" y="1032"/>
                  </a:cubicBezTo>
                  <a:cubicBezTo>
                    <a:pt x="645" y="1033"/>
                    <a:pt x="645" y="1033"/>
                    <a:pt x="646" y="1034"/>
                  </a:cubicBezTo>
                  <a:cubicBezTo>
                    <a:pt x="646" y="1035"/>
                    <a:pt x="647" y="1035"/>
                    <a:pt x="647" y="1035"/>
                  </a:cubicBezTo>
                  <a:cubicBezTo>
                    <a:pt x="648" y="1036"/>
                    <a:pt x="648" y="1037"/>
                    <a:pt x="649" y="1038"/>
                  </a:cubicBezTo>
                  <a:cubicBezTo>
                    <a:pt x="649" y="1037"/>
                    <a:pt x="649" y="1038"/>
                    <a:pt x="650" y="1038"/>
                  </a:cubicBezTo>
                  <a:cubicBezTo>
                    <a:pt x="651" y="1038"/>
                    <a:pt x="651" y="1038"/>
                    <a:pt x="652" y="1037"/>
                  </a:cubicBezTo>
                  <a:cubicBezTo>
                    <a:pt x="652" y="1037"/>
                    <a:pt x="654" y="1034"/>
                    <a:pt x="655" y="1034"/>
                  </a:cubicBezTo>
                  <a:cubicBezTo>
                    <a:pt x="655" y="1034"/>
                    <a:pt x="656" y="1036"/>
                    <a:pt x="657" y="1035"/>
                  </a:cubicBezTo>
                  <a:cubicBezTo>
                    <a:pt x="657" y="1035"/>
                    <a:pt x="658" y="1035"/>
                    <a:pt x="658" y="1035"/>
                  </a:cubicBezTo>
                  <a:cubicBezTo>
                    <a:pt x="659" y="1033"/>
                    <a:pt x="660" y="1034"/>
                    <a:pt x="661" y="1034"/>
                  </a:cubicBezTo>
                  <a:cubicBezTo>
                    <a:pt x="661" y="1034"/>
                    <a:pt x="664" y="1034"/>
                    <a:pt x="664" y="1034"/>
                  </a:cubicBezTo>
                  <a:cubicBezTo>
                    <a:pt x="664" y="1033"/>
                    <a:pt x="662" y="1033"/>
                    <a:pt x="662" y="1033"/>
                  </a:cubicBezTo>
                  <a:cubicBezTo>
                    <a:pt x="663" y="1032"/>
                    <a:pt x="666" y="1032"/>
                    <a:pt x="667" y="1033"/>
                  </a:cubicBezTo>
                  <a:cubicBezTo>
                    <a:pt x="667" y="1033"/>
                    <a:pt x="667" y="1035"/>
                    <a:pt x="666" y="1035"/>
                  </a:cubicBezTo>
                  <a:cubicBezTo>
                    <a:pt x="666" y="1036"/>
                    <a:pt x="665" y="1035"/>
                    <a:pt x="665" y="1034"/>
                  </a:cubicBezTo>
                  <a:cubicBezTo>
                    <a:pt x="663" y="1033"/>
                    <a:pt x="660" y="1038"/>
                    <a:pt x="659" y="1039"/>
                  </a:cubicBezTo>
                  <a:cubicBezTo>
                    <a:pt x="658" y="1039"/>
                    <a:pt x="658" y="1039"/>
                    <a:pt x="657" y="1040"/>
                  </a:cubicBezTo>
                  <a:cubicBezTo>
                    <a:pt x="656" y="1040"/>
                    <a:pt x="656" y="1042"/>
                    <a:pt x="655" y="1042"/>
                  </a:cubicBezTo>
                  <a:cubicBezTo>
                    <a:pt x="654" y="1042"/>
                    <a:pt x="654" y="1040"/>
                    <a:pt x="653" y="1040"/>
                  </a:cubicBezTo>
                  <a:cubicBezTo>
                    <a:pt x="653" y="1040"/>
                    <a:pt x="653" y="1042"/>
                    <a:pt x="653" y="1042"/>
                  </a:cubicBezTo>
                  <a:cubicBezTo>
                    <a:pt x="653" y="1042"/>
                    <a:pt x="653" y="1041"/>
                    <a:pt x="653" y="1041"/>
                  </a:cubicBezTo>
                  <a:cubicBezTo>
                    <a:pt x="654" y="1042"/>
                    <a:pt x="654" y="1043"/>
                    <a:pt x="655" y="1043"/>
                  </a:cubicBezTo>
                  <a:cubicBezTo>
                    <a:pt x="655" y="1043"/>
                    <a:pt x="656" y="1044"/>
                    <a:pt x="656" y="1044"/>
                  </a:cubicBezTo>
                  <a:cubicBezTo>
                    <a:pt x="656" y="1044"/>
                    <a:pt x="659" y="1048"/>
                    <a:pt x="659" y="1047"/>
                  </a:cubicBezTo>
                  <a:cubicBezTo>
                    <a:pt x="659" y="1048"/>
                    <a:pt x="659" y="1048"/>
                    <a:pt x="659" y="1048"/>
                  </a:cubicBezTo>
                  <a:cubicBezTo>
                    <a:pt x="660" y="1049"/>
                    <a:pt x="660" y="1048"/>
                    <a:pt x="660" y="1049"/>
                  </a:cubicBezTo>
                  <a:cubicBezTo>
                    <a:pt x="660" y="1050"/>
                    <a:pt x="660" y="1049"/>
                    <a:pt x="660" y="1050"/>
                  </a:cubicBezTo>
                  <a:cubicBezTo>
                    <a:pt x="659" y="1051"/>
                    <a:pt x="659" y="1050"/>
                    <a:pt x="659" y="1051"/>
                  </a:cubicBezTo>
                  <a:cubicBezTo>
                    <a:pt x="659" y="1051"/>
                    <a:pt x="659" y="1053"/>
                    <a:pt x="659" y="1053"/>
                  </a:cubicBezTo>
                  <a:cubicBezTo>
                    <a:pt x="660" y="1054"/>
                    <a:pt x="661" y="1054"/>
                    <a:pt x="662" y="1055"/>
                  </a:cubicBezTo>
                  <a:cubicBezTo>
                    <a:pt x="662" y="1055"/>
                    <a:pt x="661" y="1055"/>
                    <a:pt x="661" y="1055"/>
                  </a:cubicBezTo>
                  <a:cubicBezTo>
                    <a:pt x="661" y="1055"/>
                    <a:pt x="662" y="1057"/>
                    <a:pt x="663" y="1056"/>
                  </a:cubicBezTo>
                  <a:cubicBezTo>
                    <a:pt x="663" y="1056"/>
                    <a:pt x="662" y="1056"/>
                    <a:pt x="662" y="1056"/>
                  </a:cubicBezTo>
                  <a:cubicBezTo>
                    <a:pt x="663" y="1055"/>
                    <a:pt x="663" y="1056"/>
                    <a:pt x="663" y="1056"/>
                  </a:cubicBezTo>
                  <a:cubicBezTo>
                    <a:pt x="663" y="1058"/>
                    <a:pt x="663" y="1058"/>
                    <a:pt x="662" y="1057"/>
                  </a:cubicBezTo>
                  <a:cubicBezTo>
                    <a:pt x="662" y="1058"/>
                    <a:pt x="663" y="1059"/>
                    <a:pt x="662" y="1059"/>
                  </a:cubicBezTo>
                  <a:cubicBezTo>
                    <a:pt x="662" y="1058"/>
                    <a:pt x="662" y="1058"/>
                    <a:pt x="662" y="1059"/>
                  </a:cubicBezTo>
                  <a:cubicBezTo>
                    <a:pt x="661" y="1058"/>
                    <a:pt x="661" y="1058"/>
                    <a:pt x="661" y="1058"/>
                  </a:cubicBezTo>
                  <a:cubicBezTo>
                    <a:pt x="660" y="1058"/>
                    <a:pt x="660" y="1058"/>
                    <a:pt x="659" y="1058"/>
                  </a:cubicBezTo>
                  <a:cubicBezTo>
                    <a:pt x="659" y="1059"/>
                    <a:pt x="658" y="1059"/>
                    <a:pt x="658" y="1059"/>
                  </a:cubicBezTo>
                  <a:cubicBezTo>
                    <a:pt x="658" y="1059"/>
                    <a:pt x="658" y="1061"/>
                    <a:pt x="658" y="1061"/>
                  </a:cubicBezTo>
                  <a:cubicBezTo>
                    <a:pt x="657" y="1062"/>
                    <a:pt x="654" y="1061"/>
                    <a:pt x="654" y="1060"/>
                  </a:cubicBezTo>
                  <a:cubicBezTo>
                    <a:pt x="653" y="1059"/>
                    <a:pt x="655" y="1057"/>
                    <a:pt x="655" y="1056"/>
                  </a:cubicBezTo>
                  <a:cubicBezTo>
                    <a:pt x="654" y="1055"/>
                    <a:pt x="653" y="1055"/>
                    <a:pt x="652" y="1054"/>
                  </a:cubicBezTo>
                  <a:cubicBezTo>
                    <a:pt x="652" y="1054"/>
                    <a:pt x="651" y="1054"/>
                    <a:pt x="651" y="1053"/>
                  </a:cubicBezTo>
                  <a:cubicBezTo>
                    <a:pt x="649" y="1051"/>
                    <a:pt x="651" y="1051"/>
                    <a:pt x="651" y="1050"/>
                  </a:cubicBezTo>
                  <a:cubicBezTo>
                    <a:pt x="651" y="1049"/>
                    <a:pt x="651" y="1048"/>
                    <a:pt x="651" y="1047"/>
                  </a:cubicBezTo>
                  <a:cubicBezTo>
                    <a:pt x="651" y="1046"/>
                    <a:pt x="652" y="1046"/>
                    <a:pt x="650" y="1046"/>
                  </a:cubicBezTo>
                  <a:cubicBezTo>
                    <a:pt x="648" y="1046"/>
                    <a:pt x="647" y="1048"/>
                    <a:pt x="645" y="1048"/>
                  </a:cubicBezTo>
                  <a:cubicBezTo>
                    <a:pt x="646" y="1049"/>
                    <a:pt x="646" y="1050"/>
                    <a:pt x="647" y="1050"/>
                  </a:cubicBezTo>
                  <a:cubicBezTo>
                    <a:pt x="646" y="1051"/>
                    <a:pt x="647" y="1052"/>
                    <a:pt x="647" y="1053"/>
                  </a:cubicBezTo>
                  <a:cubicBezTo>
                    <a:pt x="647" y="1054"/>
                    <a:pt x="646" y="1055"/>
                    <a:pt x="646" y="1056"/>
                  </a:cubicBezTo>
                  <a:cubicBezTo>
                    <a:pt x="646" y="1057"/>
                    <a:pt x="647" y="1059"/>
                    <a:pt x="647" y="1061"/>
                  </a:cubicBezTo>
                  <a:cubicBezTo>
                    <a:pt x="646" y="1061"/>
                    <a:pt x="646" y="1063"/>
                    <a:pt x="646" y="1064"/>
                  </a:cubicBezTo>
                  <a:cubicBezTo>
                    <a:pt x="646" y="1064"/>
                    <a:pt x="647" y="1066"/>
                    <a:pt x="647" y="1066"/>
                  </a:cubicBezTo>
                  <a:cubicBezTo>
                    <a:pt x="646" y="1066"/>
                    <a:pt x="644" y="1066"/>
                    <a:pt x="643" y="1066"/>
                  </a:cubicBezTo>
                  <a:cubicBezTo>
                    <a:pt x="643" y="1066"/>
                    <a:pt x="643" y="1067"/>
                    <a:pt x="642" y="1067"/>
                  </a:cubicBezTo>
                  <a:cubicBezTo>
                    <a:pt x="642" y="1067"/>
                    <a:pt x="641" y="1066"/>
                    <a:pt x="641" y="1066"/>
                  </a:cubicBezTo>
                  <a:cubicBezTo>
                    <a:pt x="641" y="1066"/>
                    <a:pt x="641" y="1066"/>
                    <a:pt x="641" y="1066"/>
                  </a:cubicBezTo>
                  <a:cubicBezTo>
                    <a:pt x="639" y="1065"/>
                    <a:pt x="640" y="1062"/>
                    <a:pt x="641" y="1061"/>
                  </a:cubicBezTo>
                  <a:cubicBezTo>
                    <a:pt x="641" y="1060"/>
                    <a:pt x="641" y="1059"/>
                    <a:pt x="642" y="1058"/>
                  </a:cubicBezTo>
                  <a:cubicBezTo>
                    <a:pt x="642" y="1057"/>
                    <a:pt x="642" y="1055"/>
                    <a:pt x="641" y="1055"/>
                  </a:cubicBezTo>
                  <a:cubicBezTo>
                    <a:pt x="641" y="1055"/>
                    <a:pt x="640" y="1052"/>
                    <a:pt x="640" y="1052"/>
                  </a:cubicBezTo>
                  <a:cubicBezTo>
                    <a:pt x="639" y="1051"/>
                    <a:pt x="639" y="1052"/>
                    <a:pt x="638" y="1052"/>
                  </a:cubicBezTo>
                  <a:cubicBezTo>
                    <a:pt x="636" y="1052"/>
                    <a:pt x="638" y="1053"/>
                    <a:pt x="636" y="1051"/>
                  </a:cubicBezTo>
                  <a:cubicBezTo>
                    <a:pt x="636" y="1051"/>
                    <a:pt x="636" y="1050"/>
                    <a:pt x="636" y="1049"/>
                  </a:cubicBezTo>
                  <a:cubicBezTo>
                    <a:pt x="636" y="1049"/>
                    <a:pt x="636" y="1049"/>
                    <a:pt x="636" y="1049"/>
                  </a:cubicBezTo>
                  <a:cubicBezTo>
                    <a:pt x="636" y="1049"/>
                    <a:pt x="636" y="1047"/>
                    <a:pt x="636" y="1047"/>
                  </a:cubicBezTo>
                  <a:cubicBezTo>
                    <a:pt x="636" y="1045"/>
                    <a:pt x="636" y="1047"/>
                    <a:pt x="637" y="1046"/>
                  </a:cubicBezTo>
                  <a:cubicBezTo>
                    <a:pt x="638" y="1045"/>
                    <a:pt x="638" y="1044"/>
                    <a:pt x="638" y="1043"/>
                  </a:cubicBezTo>
                  <a:cubicBezTo>
                    <a:pt x="639" y="1041"/>
                    <a:pt x="640" y="1042"/>
                    <a:pt x="639" y="1039"/>
                  </a:cubicBezTo>
                  <a:cubicBezTo>
                    <a:pt x="639" y="1038"/>
                    <a:pt x="640" y="1037"/>
                    <a:pt x="640" y="1036"/>
                  </a:cubicBezTo>
                  <a:cubicBezTo>
                    <a:pt x="640" y="1036"/>
                    <a:pt x="641" y="1034"/>
                    <a:pt x="641" y="1034"/>
                  </a:cubicBezTo>
                  <a:cubicBezTo>
                    <a:pt x="641" y="1035"/>
                    <a:pt x="641" y="1035"/>
                    <a:pt x="641" y="1035"/>
                  </a:cubicBezTo>
                  <a:cubicBezTo>
                    <a:pt x="641" y="1034"/>
                    <a:pt x="641" y="1034"/>
                    <a:pt x="641" y="1034"/>
                  </a:cubicBezTo>
                  <a:cubicBezTo>
                    <a:pt x="641" y="1034"/>
                    <a:pt x="642" y="1033"/>
                    <a:pt x="642" y="1033"/>
                  </a:cubicBezTo>
                  <a:cubicBezTo>
                    <a:pt x="643" y="1033"/>
                    <a:pt x="643" y="1034"/>
                    <a:pt x="643" y="1034"/>
                  </a:cubicBezTo>
                  <a:cubicBezTo>
                    <a:pt x="643" y="1034"/>
                    <a:pt x="643" y="1031"/>
                    <a:pt x="643" y="1031"/>
                  </a:cubicBezTo>
                  <a:cubicBezTo>
                    <a:pt x="642" y="1030"/>
                    <a:pt x="643" y="1030"/>
                    <a:pt x="642" y="1030"/>
                  </a:cubicBezTo>
                  <a:cubicBezTo>
                    <a:pt x="642" y="1029"/>
                    <a:pt x="642" y="1029"/>
                    <a:pt x="641" y="1029"/>
                  </a:cubicBezTo>
                  <a:cubicBezTo>
                    <a:pt x="642" y="1028"/>
                    <a:pt x="642" y="1029"/>
                    <a:pt x="643" y="1029"/>
                  </a:cubicBezTo>
                  <a:cubicBezTo>
                    <a:pt x="644" y="1029"/>
                    <a:pt x="642" y="1028"/>
                    <a:pt x="643" y="1027"/>
                  </a:cubicBezTo>
                  <a:cubicBezTo>
                    <a:pt x="643" y="1027"/>
                    <a:pt x="643" y="1027"/>
                    <a:pt x="643" y="1027"/>
                  </a:cubicBezTo>
                  <a:cubicBezTo>
                    <a:pt x="644" y="1027"/>
                    <a:pt x="643" y="1026"/>
                    <a:pt x="643" y="1026"/>
                  </a:cubicBezTo>
                  <a:cubicBezTo>
                    <a:pt x="644" y="1025"/>
                    <a:pt x="644" y="1026"/>
                    <a:pt x="644" y="1025"/>
                  </a:cubicBezTo>
                  <a:cubicBezTo>
                    <a:pt x="644" y="1025"/>
                    <a:pt x="645" y="1022"/>
                    <a:pt x="646" y="1023"/>
                  </a:cubicBezTo>
                  <a:cubicBezTo>
                    <a:pt x="646" y="1023"/>
                    <a:pt x="646" y="1022"/>
                    <a:pt x="646" y="1022"/>
                  </a:cubicBezTo>
                  <a:cubicBezTo>
                    <a:pt x="646" y="1021"/>
                    <a:pt x="646" y="1024"/>
                    <a:pt x="646" y="1023"/>
                  </a:cubicBezTo>
                  <a:cubicBezTo>
                    <a:pt x="648" y="1024"/>
                    <a:pt x="648" y="1022"/>
                    <a:pt x="649" y="1021"/>
                  </a:cubicBezTo>
                  <a:cubicBezTo>
                    <a:pt x="650" y="1020"/>
                    <a:pt x="649" y="1020"/>
                    <a:pt x="650" y="1020"/>
                  </a:cubicBezTo>
                  <a:cubicBezTo>
                    <a:pt x="652" y="1019"/>
                    <a:pt x="652" y="1021"/>
                    <a:pt x="654" y="1020"/>
                  </a:cubicBezTo>
                  <a:cubicBezTo>
                    <a:pt x="654" y="1022"/>
                    <a:pt x="655" y="1021"/>
                    <a:pt x="657" y="1021"/>
                  </a:cubicBezTo>
                  <a:cubicBezTo>
                    <a:pt x="657" y="1022"/>
                    <a:pt x="660" y="1022"/>
                    <a:pt x="660" y="1022"/>
                  </a:cubicBezTo>
                  <a:cubicBezTo>
                    <a:pt x="660" y="1022"/>
                    <a:pt x="663" y="1023"/>
                    <a:pt x="663" y="1023"/>
                  </a:cubicBezTo>
                  <a:close/>
                  <a:moveTo>
                    <a:pt x="641" y="1087"/>
                  </a:moveTo>
                  <a:cubicBezTo>
                    <a:pt x="641" y="1087"/>
                    <a:pt x="641" y="1087"/>
                    <a:pt x="641" y="1088"/>
                  </a:cubicBezTo>
                  <a:cubicBezTo>
                    <a:pt x="641" y="1088"/>
                    <a:pt x="641" y="1087"/>
                    <a:pt x="641" y="1086"/>
                  </a:cubicBezTo>
                  <a:cubicBezTo>
                    <a:pt x="641" y="1087"/>
                    <a:pt x="641" y="1087"/>
                    <a:pt x="641" y="1087"/>
                  </a:cubicBezTo>
                  <a:cubicBezTo>
                    <a:pt x="642" y="1086"/>
                    <a:pt x="642" y="1086"/>
                    <a:pt x="641" y="1087"/>
                  </a:cubicBezTo>
                  <a:close/>
                  <a:moveTo>
                    <a:pt x="550" y="1007"/>
                  </a:moveTo>
                  <a:cubicBezTo>
                    <a:pt x="551" y="1007"/>
                    <a:pt x="551" y="1008"/>
                    <a:pt x="551" y="1008"/>
                  </a:cubicBezTo>
                  <a:cubicBezTo>
                    <a:pt x="550" y="1008"/>
                    <a:pt x="550" y="1008"/>
                    <a:pt x="550" y="1007"/>
                  </a:cubicBezTo>
                  <a:close/>
                  <a:moveTo>
                    <a:pt x="665" y="1085"/>
                  </a:moveTo>
                  <a:cubicBezTo>
                    <a:pt x="665" y="1085"/>
                    <a:pt x="664" y="1085"/>
                    <a:pt x="664" y="1085"/>
                  </a:cubicBezTo>
                  <a:cubicBezTo>
                    <a:pt x="664" y="1084"/>
                    <a:pt x="665" y="1084"/>
                    <a:pt x="666" y="1084"/>
                  </a:cubicBezTo>
                  <a:cubicBezTo>
                    <a:pt x="666" y="1085"/>
                    <a:pt x="665" y="1085"/>
                    <a:pt x="665" y="1085"/>
                  </a:cubicBezTo>
                  <a:close/>
                  <a:moveTo>
                    <a:pt x="663" y="1065"/>
                  </a:moveTo>
                  <a:cubicBezTo>
                    <a:pt x="663" y="1065"/>
                    <a:pt x="663" y="1065"/>
                    <a:pt x="663" y="1065"/>
                  </a:cubicBezTo>
                  <a:cubicBezTo>
                    <a:pt x="663" y="1066"/>
                    <a:pt x="663" y="1066"/>
                    <a:pt x="663" y="1067"/>
                  </a:cubicBezTo>
                  <a:cubicBezTo>
                    <a:pt x="662" y="1066"/>
                    <a:pt x="662" y="1066"/>
                    <a:pt x="662" y="1066"/>
                  </a:cubicBezTo>
                  <a:cubicBezTo>
                    <a:pt x="660" y="1067"/>
                    <a:pt x="662" y="1064"/>
                    <a:pt x="662" y="1064"/>
                  </a:cubicBezTo>
                  <a:cubicBezTo>
                    <a:pt x="663" y="1063"/>
                    <a:pt x="663" y="1063"/>
                    <a:pt x="662" y="1063"/>
                  </a:cubicBezTo>
                  <a:cubicBezTo>
                    <a:pt x="662" y="1063"/>
                    <a:pt x="662" y="1063"/>
                    <a:pt x="662" y="1063"/>
                  </a:cubicBezTo>
                  <a:cubicBezTo>
                    <a:pt x="662" y="1063"/>
                    <a:pt x="663" y="1063"/>
                    <a:pt x="663" y="1063"/>
                  </a:cubicBezTo>
                  <a:cubicBezTo>
                    <a:pt x="662" y="1062"/>
                    <a:pt x="663" y="1062"/>
                    <a:pt x="662" y="1062"/>
                  </a:cubicBezTo>
                  <a:cubicBezTo>
                    <a:pt x="662" y="1062"/>
                    <a:pt x="664" y="1057"/>
                    <a:pt x="664" y="1058"/>
                  </a:cubicBezTo>
                  <a:cubicBezTo>
                    <a:pt x="665" y="1059"/>
                    <a:pt x="665" y="1060"/>
                    <a:pt x="665" y="1061"/>
                  </a:cubicBezTo>
                  <a:cubicBezTo>
                    <a:pt x="665" y="1061"/>
                    <a:pt x="665" y="1060"/>
                    <a:pt x="665" y="1060"/>
                  </a:cubicBezTo>
                  <a:cubicBezTo>
                    <a:pt x="665" y="1060"/>
                    <a:pt x="664" y="1061"/>
                    <a:pt x="664" y="1061"/>
                  </a:cubicBezTo>
                  <a:cubicBezTo>
                    <a:pt x="664" y="1061"/>
                    <a:pt x="664" y="1060"/>
                    <a:pt x="664" y="1060"/>
                  </a:cubicBezTo>
                  <a:cubicBezTo>
                    <a:pt x="664" y="1060"/>
                    <a:pt x="664" y="1060"/>
                    <a:pt x="664" y="1060"/>
                  </a:cubicBezTo>
                  <a:cubicBezTo>
                    <a:pt x="664" y="1060"/>
                    <a:pt x="664" y="1063"/>
                    <a:pt x="664" y="1063"/>
                  </a:cubicBezTo>
                  <a:cubicBezTo>
                    <a:pt x="664" y="1063"/>
                    <a:pt x="666" y="1063"/>
                    <a:pt x="665" y="1064"/>
                  </a:cubicBezTo>
                  <a:cubicBezTo>
                    <a:pt x="665" y="1065"/>
                    <a:pt x="664" y="1065"/>
                    <a:pt x="663" y="1065"/>
                  </a:cubicBezTo>
                  <a:close/>
                  <a:moveTo>
                    <a:pt x="664" y="1085"/>
                  </a:moveTo>
                  <a:cubicBezTo>
                    <a:pt x="664" y="1085"/>
                    <a:pt x="663" y="1086"/>
                    <a:pt x="663" y="1086"/>
                  </a:cubicBezTo>
                  <a:cubicBezTo>
                    <a:pt x="662" y="1085"/>
                    <a:pt x="664" y="1085"/>
                    <a:pt x="664" y="1085"/>
                  </a:cubicBezTo>
                  <a:close/>
                  <a:moveTo>
                    <a:pt x="614" y="1085"/>
                  </a:moveTo>
                  <a:cubicBezTo>
                    <a:pt x="614" y="1086"/>
                    <a:pt x="613" y="1086"/>
                    <a:pt x="612" y="1086"/>
                  </a:cubicBezTo>
                  <a:cubicBezTo>
                    <a:pt x="612" y="1086"/>
                    <a:pt x="611" y="1089"/>
                    <a:pt x="610" y="1088"/>
                  </a:cubicBezTo>
                  <a:cubicBezTo>
                    <a:pt x="610" y="1088"/>
                    <a:pt x="610" y="1087"/>
                    <a:pt x="610" y="1086"/>
                  </a:cubicBezTo>
                  <a:cubicBezTo>
                    <a:pt x="610" y="1086"/>
                    <a:pt x="609" y="1085"/>
                    <a:pt x="609" y="1085"/>
                  </a:cubicBezTo>
                  <a:cubicBezTo>
                    <a:pt x="608" y="1085"/>
                    <a:pt x="604" y="1084"/>
                    <a:pt x="606" y="1083"/>
                  </a:cubicBezTo>
                  <a:cubicBezTo>
                    <a:pt x="606" y="1083"/>
                    <a:pt x="608" y="1083"/>
                    <a:pt x="608" y="1083"/>
                  </a:cubicBezTo>
                  <a:cubicBezTo>
                    <a:pt x="609" y="1083"/>
                    <a:pt x="610" y="1083"/>
                    <a:pt x="610" y="1083"/>
                  </a:cubicBezTo>
                  <a:cubicBezTo>
                    <a:pt x="611" y="1083"/>
                    <a:pt x="615" y="1084"/>
                    <a:pt x="614" y="1085"/>
                  </a:cubicBezTo>
                  <a:close/>
                  <a:moveTo>
                    <a:pt x="613" y="1087"/>
                  </a:moveTo>
                  <a:cubicBezTo>
                    <a:pt x="614" y="1088"/>
                    <a:pt x="613" y="1087"/>
                    <a:pt x="613" y="1087"/>
                  </a:cubicBezTo>
                  <a:cubicBezTo>
                    <a:pt x="613" y="1087"/>
                    <a:pt x="613" y="1087"/>
                    <a:pt x="613" y="1087"/>
                  </a:cubicBezTo>
                  <a:close/>
                  <a:moveTo>
                    <a:pt x="602" y="1076"/>
                  </a:moveTo>
                  <a:cubicBezTo>
                    <a:pt x="603" y="1076"/>
                    <a:pt x="603" y="1076"/>
                    <a:pt x="603" y="1076"/>
                  </a:cubicBezTo>
                  <a:cubicBezTo>
                    <a:pt x="603" y="1076"/>
                    <a:pt x="602" y="1076"/>
                    <a:pt x="602" y="1076"/>
                  </a:cubicBezTo>
                  <a:cubicBezTo>
                    <a:pt x="601" y="1076"/>
                    <a:pt x="600" y="1077"/>
                    <a:pt x="600" y="1077"/>
                  </a:cubicBezTo>
                  <a:cubicBezTo>
                    <a:pt x="599" y="1077"/>
                    <a:pt x="595" y="1077"/>
                    <a:pt x="594" y="1076"/>
                  </a:cubicBezTo>
                  <a:cubicBezTo>
                    <a:pt x="594" y="1075"/>
                    <a:pt x="595" y="1075"/>
                    <a:pt x="596" y="1075"/>
                  </a:cubicBezTo>
                  <a:cubicBezTo>
                    <a:pt x="597" y="1074"/>
                    <a:pt x="599" y="1075"/>
                    <a:pt x="600" y="1075"/>
                  </a:cubicBezTo>
                  <a:cubicBezTo>
                    <a:pt x="600" y="1075"/>
                    <a:pt x="604" y="1075"/>
                    <a:pt x="603" y="1075"/>
                  </a:cubicBezTo>
                  <a:cubicBezTo>
                    <a:pt x="603" y="1075"/>
                    <a:pt x="602" y="1076"/>
                    <a:pt x="602" y="1076"/>
                  </a:cubicBezTo>
                  <a:close/>
                  <a:moveTo>
                    <a:pt x="569" y="1012"/>
                  </a:moveTo>
                  <a:cubicBezTo>
                    <a:pt x="569" y="1012"/>
                    <a:pt x="569" y="1012"/>
                    <a:pt x="569" y="1012"/>
                  </a:cubicBezTo>
                  <a:cubicBezTo>
                    <a:pt x="569" y="1012"/>
                    <a:pt x="569" y="1012"/>
                    <a:pt x="569" y="1012"/>
                  </a:cubicBezTo>
                  <a:cubicBezTo>
                    <a:pt x="570" y="1012"/>
                    <a:pt x="569" y="1012"/>
                    <a:pt x="569" y="1012"/>
                  </a:cubicBezTo>
                  <a:close/>
                  <a:moveTo>
                    <a:pt x="620" y="1052"/>
                  </a:moveTo>
                  <a:cubicBezTo>
                    <a:pt x="619" y="1052"/>
                    <a:pt x="620" y="1051"/>
                    <a:pt x="620" y="1051"/>
                  </a:cubicBezTo>
                  <a:cubicBezTo>
                    <a:pt x="620" y="1051"/>
                    <a:pt x="620" y="1053"/>
                    <a:pt x="620" y="1053"/>
                  </a:cubicBezTo>
                  <a:cubicBezTo>
                    <a:pt x="620" y="1053"/>
                    <a:pt x="620" y="1053"/>
                    <a:pt x="620" y="1052"/>
                  </a:cubicBezTo>
                  <a:close/>
                  <a:moveTo>
                    <a:pt x="649" y="1096"/>
                  </a:moveTo>
                  <a:cubicBezTo>
                    <a:pt x="650" y="1098"/>
                    <a:pt x="645" y="1098"/>
                    <a:pt x="645" y="1098"/>
                  </a:cubicBezTo>
                  <a:cubicBezTo>
                    <a:pt x="644" y="1097"/>
                    <a:pt x="644" y="1097"/>
                    <a:pt x="643" y="1097"/>
                  </a:cubicBezTo>
                  <a:cubicBezTo>
                    <a:pt x="643" y="1096"/>
                    <a:pt x="643" y="1096"/>
                    <a:pt x="643" y="1096"/>
                  </a:cubicBezTo>
                  <a:cubicBezTo>
                    <a:pt x="643" y="1096"/>
                    <a:pt x="642" y="1095"/>
                    <a:pt x="642" y="1095"/>
                  </a:cubicBezTo>
                  <a:cubicBezTo>
                    <a:pt x="641" y="1095"/>
                    <a:pt x="641" y="1094"/>
                    <a:pt x="639" y="1094"/>
                  </a:cubicBezTo>
                  <a:cubicBezTo>
                    <a:pt x="639" y="1094"/>
                    <a:pt x="639" y="1094"/>
                    <a:pt x="639" y="1094"/>
                  </a:cubicBezTo>
                  <a:cubicBezTo>
                    <a:pt x="639" y="1094"/>
                    <a:pt x="638" y="1094"/>
                    <a:pt x="638" y="1094"/>
                  </a:cubicBezTo>
                  <a:cubicBezTo>
                    <a:pt x="638" y="1094"/>
                    <a:pt x="638" y="1094"/>
                    <a:pt x="637" y="1094"/>
                  </a:cubicBezTo>
                  <a:cubicBezTo>
                    <a:pt x="636" y="1093"/>
                    <a:pt x="636" y="1092"/>
                    <a:pt x="638" y="1092"/>
                  </a:cubicBezTo>
                  <a:cubicBezTo>
                    <a:pt x="638" y="1092"/>
                    <a:pt x="639" y="1092"/>
                    <a:pt x="639" y="1091"/>
                  </a:cubicBezTo>
                  <a:cubicBezTo>
                    <a:pt x="640" y="1092"/>
                    <a:pt x="641" y="1091"/>
                    <a:pt x="642" y="1092"/>
                  </a:cubicBezTo>
                  <a:cubicBezTo>
                    <a:pt x="643" y="1090"/>
                    <a:pt x="644" y="1092"/>
                    <a:pt x="645" y="1093"/>
                  </a:cubicBezTo>
                  <a:cubicBezTo>
                    <a:pt x="645" y="1093"/>
                    <a:pt x="645" y="1093"/>
                    <a:pt x="645" y="1093"/>
                  </a:cubicBezTo>
                  <a:cubicBezTo>
                    <a:pt x="645" y="1093"/>
                    <a:pt x="647" y="1094"/>
                    <a:pt x="647" y="1094"/>
                  </a:cubicBezTo>
                  <a:cubicBezTo>
                    <a:pt x="647" y="1094"/>
                    <a:pt x="647" y="1094"/>
                    <a:pt x="647" y="1094"/>
                  </a:cubicBezTo>
                  <a:cubicBezTo>
                    <a:pt x="647" y="1095"/>
                    <a:pt x="647" y="1095"/>
                    <a:pt x="647" y="1095"/>
                  </a:cubicBezTo>
                  <a:cubicBezTo>
                    <a:pt x="648" y="1095"/>
                    <a:pt x="648" y="1095"/>
                    <a:pt x="649" y="1096"/>
                  </a:cubicBezTo>
                  <a:close/>
                  <a:moveTo>
                    <a:pt x="619" y="1054"/>
                  </a:moveTo>
                  <a:cubicBezTo>
                    <a:pt x="620" y="1055"/>
                    <a:pt x="618" y="1055"/>
                    <a:pt x="618" y="1056"/>
                  </a:cubicBezTo>
                  <a:cubicBezTo>
                    <a:pt x="618" y="1056"/>
                    <a:pt x="618" y="1054"/>
                    <a:pt x="618" y="1054"/>
                  </a:cubicBezTo>
                  <a:cubicBezTo>
                    <a:pt x="618" y="1054"/>
                    <a:pt x="618" y="1050"/>
                    <a:pt x="619" y="1050"/>
                  </a:cubicBezTo>
                  <a:cubicBezTo>
                    <a:pt x="619" y="1051"/>
                    <a:pt x="619" y="1054"/>
                    <a:pt x="619" y="1054"/>
                  </a:cubicBezTo>
                  <a:close/>
                  <a:moveTo>
                    <a:pt x="636" y="1088"/>
                  </a:moveTo>
                  <a:cubicBezTo>
                    <a:pt x="636" y="1088"/>
                    <a:pt x="634" y="1088"/>
                    <a:pt x="633" y="1088"/>
                  </a:cubicBezTo>
                  <a:cubicBezTo>
                    <a:pt x="633" y="1088"/>
                    <a:pt x="633" y="1088"/>
                    <a:pt x="632" y="1087"/>
                  </a:cubicBezTo>
                  <a:cubicBezTo>
                    <a:pt x="633" y="1088"/>
                    <a:pt x="633" y="1086"/>
                    <a:pt x="632" y="1086"/>
                  </a:cubicBezTo>
                  <a:cubicBezTo>
                    <a:pt x="632" y="1088"/>
                    <a:pt x="629" y="1088"/>
                    <a:pt x="628" y="1089"/>
                  </a:cubicBezTo>
                  <a:cubicBezTo>
                    <a:pt x="626" y="1089"/>
                    <a:pt x="624" y="1090"/>
                    <a:pt x="622" y="1089"/>
                  </a:cubicBezTo>
                  <a:cubicBezTo>
                    <a:pt x="620" y="1089"/>
                    <a:pt x="621" y="1086"/>
                    <a:pt x="623" y="1085"/>
                  </a:cubicBezTo>
                  <a:cubicBezTo>
                    <a:pt x="624" y="1085"/>
                    <a:pt x="627" y="1084"/>
                    <a:pt x="627" y="1086"/>
                  </a:cubicBezTo>
                  <a:cubicBezTo>
                    <a:pt x="627" y="1085"/>
                    <a:pt x="627" y="1085"/>
                    <a:pt x="627" y="1085"/>
                  </a:cubicBezTo>
                  <a:cubicBezTo>
                    <a:pt x="627" y="1085"/>
                    <a:pt x="628" y="1086"/>
                    <a:pt x="628" y="1086"/>
                  </a:cubicBezTo>
                  <a:cubicBezTo>
                    <a:pt x="628" y="1086"/>
                    <a:pt x="628" y="1087"/>
                    <a:pt x="629" y="1087"/>
                  </a:cubicBezTo>
                  <a:cubicBezTo>
                    <a:pt x="629" y="1087"/>
                    <a:pt x="631" y="1087"/>
                    <a:pt x="631" y="1087"/>
                  </a:cubicBezTo>
                  <a:cubicBezTo>
                    <a:pt x="632" y="1085"/>
                    <a:pt x="627" y="1085"/>
                    <a:pt x="628" y="1083"/>
                  </a:cubicBezTo>
                  <a:cubicBezTo>
                    <a:pt x="630" y="1081"/>
                    <a:pt x="631" y="1084"/>
                    <a:pt x="631" y="1084"/>
                  </a:cubicBezTo>
                  <a:cubicBezTo>
                    <a:pt x="632" y="1085"/>
                    <a:pt x="633" y="1083"/>
                    <a:pt x="634" y="1084"/>
                  </a:cubicBezTo>
                  <a:cubicBezTo>
                    <a:pt x="635" y="1085"/>
                    <a:pt x="634" y="1085"/>
                    <a:pt x="634" y="1086"/>
                  </a:cubicBezTo>
                  <a:cubicBezTo>
                    <a:pt x="635" y="1086"/>
                    <a:pt x="635" y="1083"/>
                    <a:pt x="636" y="1085"/>
                  </a:cubicBezTo>
                  <a:cubicBezTo>
                    <a:pt x="637" y="1085"/>
                    <a:pt x="636" y="1086"/>
                    <a:pt x="637" y="1086"/>
                  </a:cubicBezTo>
                  <a:cubicBezTo>
                    <a:pt x="637" y="1087"/>
                    <a:pt x="637" y="1086"/>
                    <a:pt x="638" y="1086"/>
                  </a:cubicBezTo>
                  <a:cubicBezTo>
                    <a:pt x="638" y="1088"/>
                    <a:pt x="635" y="1087"/>
                    <a:pt x="635" y="1087"/>
                  </a:cubicBezTo>
                  <a:cubicBezTo>
                    <a:pt x="635" y="1088"/>
                    <a:pt x="636" y="1087"/>
                    <a:pt x="636" y="1088"/>
                  </a:cubicBezTo>
                  <a:close/>
                  <a:moveTo>
                    <a:pt x="621" y="1084"/>
                  </a:moveTo>
                  <a:cubicBezTo>
                    <a:pt x="622" y="1085"/>
                    <a:pt x="620" y="1087"/>
                    <a:pt x="619" y="1088"/>
                  </a:cubicBezTo>
                  <a:cubicBezTo>
                    <a:pt x="619" y="1088"/>
                    <a:pt x="620" y="1088"/>
                    <a:pt x="620" y="1088"/>
                  </a:cubicBezTo>
                  <a:cubicBezTo>
                    <a:pt x="620" y="1088"/>
                    <a:pt x="620" y="1088"/>
                    <a:pt x="620" y="1088"/>
                  </a:cubicBezTo>
                  <a:cubicBezTo>
                    <a:pt x="620" y="1088"/>
                    <a:pt x="619" y="1088"/>
                    <a:pt x="619" y="1088"/>
                  </a:cubicBezTo>
                  <a:cubicBezTo>
                    <a:pt x="619" y="1088"/>
                    <a:pt x="619" y="1088"/>
                    <a:pt x="619" y="1088"/>
                  </a:cubicBezTo>
                  <a:cubicBezTo>
                    <a:pt x="619" y="1088"/>
                    <a:pt x="619" y="1089"/>
                    <a:pt x="619" y="1088"/>
                  </a:cubicBezTo>
                  <a:cubicBezTo>
                    <a:pt x="618" y="1088"/>
                    <a:pt x="617" y="1088"/>
                    <a:pt x="616" y="1088"/>
                  </a:cubicBezTo>
                  <a:cubicBezTo>
                    <a:pt x="616" y="1088"/>
                    <a:pt x="615" y="1088"/>
                    <a:pt x="615" y="1087"/>
                  </a:cubicBezTo>
                  <a:cubicBezTo>
                    <a:pt x="615" y="1087"/>
                    <a:pt x="616" y="1087"/>
                    <a:pt x="617" y="1087"/>
                  </a:cubicBezTo>
                  <a:cubicBezTo>
                    <a:pt x="617" y="1086"/>
                    <a:pt x="616" y="1085"/>
                    <a:pt x="617" y="1085"/>
                  </a:cubicBezTo>
                  <a:cubicBezTo>
                    <a:pt x="618" y="1083"/>
                    <a:pt x="620" y="1084"/>
                    <a:pt x="621" y="1084"/>
                  </a:cubicBezTo>
                  <a:close/>
                  <a:moveTo>
                    <a:pt x="628" y="1006"/>
                  </a:moveTo>
                  <a:cubicBezTo>
                    <a:pt x="628" y="1007"/>
                    <a:pt x="628" y="1007"/>
                    <a:pt x="628" y="1007"/>
                  </a:cubicBezTo>
                  <a:cubicBezTo>
                    <a:pt x="628" y="1007"/>
                    <a:pt x="627" y="1006"/>
                    <a:pt x="628" y="1006"/>
                  </a:cubicBezTo>
                  <a:cubicBezTo>
                    <a:pt x="628" y="1006"/>
                    <a:pt x="629" y="1006"/>
                    <a:pt x="628" y="1006"/>
                  </a:cubicBezTo>
                  <a:close/>
                  <a:moveTo>
                    <a:pt x="640" y="1086"/>
                  </a:moveTo>
                  <a:cubicBezTo>
                    <a:pt x="640" y="1086"/>
                    <a:pt x="640" y="1086"/>
                    <a:pt x="640" y="1086"/>
                  </a:cubicBezTo>
                  <a:cubicBezTo>
                    <a:pt x="640" y="1087"/>
                    <a:pt x="639" y="1087"/>
                    <a:pt x="639" y="1087"/>
                  </a:cubicBezTo>
                  <a:cubicBezTo>
                    <a:pt x="639" y="1087"/>
                    <a:pt x="639" y="1087"/>
                    <a:pt x="639" y="1087"/>
                  </a:cubicBezTo>
                  <a:cubicBezTo>
                    <a:pt x="639" y="1087"/>
                    <a:pt x="639" y="1086"/>
                    <a:pt x="639" y="1086"/>
                  </a:cubicBezTo>
                  <a:cubicBezTo>
                    <a:pt x="639" y="1085"/>
                    <a:pt x="640" y="1085"/>
                    <a:pt x="640" y="1086"/>
                  </a:cubicBezTo>
                  <a:close/>
                  <a:moveTo>
                    <a:pt x="630" y="1005"/>
                  </a:moveTo>
                  <a:cubicBezTo>
                    <a:pt x="630" y="1005"/>
                    <a:pt x="630" y="1005"/>
                    <a:pt x="630" y="1006"/>
                  </a:cubicBezTo>
                  <a:cubicBezTo>
                    <a:pt x="630" y="1006"/>
                    <a:pt x="629" y="1005"/>
                    <a:pt x="629" y="1005"/>
                  </a:cubicBezTo>
                  <a:cubicBezTo>
                    <a:pt x="630" y="1005"/>
                    <a:pt x="630" y="1005"/>
                    <a:pt x="630" y="1005"/>
                  </a:cubicBezTo>
                  <a:close/>
                  <a:moveTo>
                    <a:pt x="630" y="1002"/>
                  </a:moveTo>
                  <a:cubicBezTo>
                    <a:pt x="630" y="1002"/>
                    <a:pt x="629" y="1001"/>
                    <a:pt x="629" y="1001"/>
                  </a:cubicBezTo>
                  <a:cubicBezTo>
                    <a:pt x="629" y="1001"/>
                    <a:pt x="630" y="1001"/>
                    <a:pt x="630" y="1001"/>
                  </a:cubicBezTo>
                  <a:cubicBezTo>
                    <a:pt x="630" y="1001"/>
                    <a:pt x="630" y="1002"/>
                    <a:pt x="630" y="1002"/>
                  </a:cubicBezTo>
                  <a:close/>
                  <a:moveTo>
                    <a:pt x="637" y="1083"/>
                  </a:moveTo>
                  <a:cubicBezTo>
                    <a:pt x="637" y="1084"/>
                    <a:pt x="637" y="1084"/>
                    <a:pt x="636" y="1084"/>
                  </a:cubicBezTo>
                  <a:cubicBezTo>
                    <a:pt x="636" y="1083"/>
                    <a:pt x="637" y="1083"/>
                    <a:pt x="637" y="1083"/>
                  </a:cubicBezTo>
                  <a:cubicBezTo>
                    <a:pt x="637" y="1083"/>
                    <a:pt x="637" y="1083"/>
                    <a:pt x="637" y="1083"/>
                  </a:cubicBezTo>
                  <a:close/>
                  <a:moveTo>
                    <a:pt x="626" y="1084"/>
                  </a:moveTo>
                  <a:cubicBezTo>
                    <a:pt x="626" y="1084"/>
                    <a:pt x="626" y="1084"/>
                    <a:pt x="626" y="1083"/>
                  </a:cubicBezTo>
                  <a:cubicBezTo>
                    <a:pt x="627" y="1083"/>
                    <a:pt x="628" y="1083"/>
                    <a:pt x="627" y="1084"/>
                  </a:cubicBezTo>
                  <a:cubicBezTo>
                    <a:pt x="627" y="1084"/>
                    <a:pt x="627" y="1085"/>
                    <a:pt x="626" y="1084"/>
                  </a:cubicBezTo>
                  <a:close/>
                  <a:moveTo>
                    <a:pt x="627" y="1005"/>
                  </a:moveTo>
                  <a:cubicBezTo>
                    <a:pt x="627" y="1005"/>
                    <a:pt x="627" y="1005"/>
                    <a:pt x="627" y="1005"/>
                  </a:cubicBezTo>
                  <a:cubicBezTo>
                    <a:pt x="628" y="1005"/>
                    <a:pt x="628" y="1005"/>
                    <a:pt x="628" y="1005"/>
                  </a:cubicBezTo>
                  <a:cubicBezTo>
                    <a:pt x="628" y="1006"/>
                    <a:pt x="627" y="1005"/>
                    <a:pt x="627" y="1005"/>
                  </a:cubicBezTo>
                  <a:close/>
                  <a:moveTo>
                    <a:pt x="629" y="1002"/>
                  </a:moveTo>
                  <a:cubicBezTo>
                    <a:pt x="628" y="1003"/>
                    <a:pt x="627" y="1001"/>
                    <a:pt x="629" y="1001"/>
                  </a:cubicBezTo>
                  <a:cubicBezTo>
                    <a:pt x="629" y="1002"/>
                    <a:pt x="629" y="1002"/>
                    <a:pt x="629" y="1002"/>
                  </a:cubicBezTo>
                  <a:close/>
                  <a:moveTo>
                    <a:pt x="627" y="1005"/>
                  </a:moveTo>
                  <a:cubicBezTo>
                    <a:pt x="628" y="1006"/>
                    <a:pt x="625" y="1006"/>
                    <a:pt x="626" y="1005"/>
                  </a:cubicBezTo>
                  <a:cubicBezTo>
                    <a:pt x="626" y="1005"/>
                    <a:pt x="627" y="1005"/>
                    <a:pt x="627" y="1005"/>
                  </a:cubicBezTo>
                  <a:close/>
                  <a:moveTo>
                    <a:pt x="667" y="1085"/>
                  </a:moveTo>
                  <a:cubicBezTo>
                    <a:pt x="667" y="1086"/>
                    <a:pt x="668" y="1085"/>
                    <a:pt x="667" y="1086"/>
                  </a:cubicBezTo>
                  <a:cubicBezTo>
                    <a:pt x="667" y="1086"/>
                    <a:pt x="665" y="1086"/>
                    <a:pt x="665" y="1086"/>
                  </a:cubicBezTo>
                  <a:cubicBezTo>
                    <a:pt x="666" y="1085"/>
                    <a:pt x="666" y="1085"/>
                    <a:pt x="666" y="1085"/>
                  </a:cubicBezTo>
                  <a:cubicBezTo>
                    <a:pt x="666" y="1084"/>
                    <a:pt x="666" y="1084"/>
                    <a:pt x="666" y="1084"/>
                  </a:cubicBezTo>
                  <a:cubicBezTo>
                    <a:pt x="666" y="1084"/>
                    <a:pt x="667" y="1084"/>
                    <a:pt x="667" y="1084"/>
                  </a:cubicBezTo>
                  <a:cubicBezTo>
                    <a:pt x="667" y="1084"/>
                    <a:pt x="667" y="1085"/>
                    <a:pt x="667" y="1085"/>
                  </a:cubicBezTo>
                  <a:cubicBezTo>
                    <a:pt x="668" y="1085"/>
                    <a:pt x="668" y="1084"/>
                    <a:pt x="668" y="1084"/>
                  </a:cubicBezTo>
                  <a:cubicBezTo>
                    <a:pt x="668" y="1084"/>
                    <a:pt x="669" y="1083"/>
                    <a:pt x="669" y="1084"/>
                  </a:cubicBezTo>
                  <a:cubicBezTo>
                    <a:pt x="669" y="1084"/>
                    <a:pt x="667" y="1085"/>
                    <a:pt x="667" y="1085"/>
                  </a:cubicBezTo>
                  <a:close/>
                  <a:moveTo>
                    <a:pt x="558" y="1048"/>
                  </a:moveTo>
                  <a:cubicBezTo>
                    <a:pt x="559" y="1047"/>
                    <a:pt x="558" y="1048"/>
                    <a:pt x="558" y="1048"/>
                  </a:cubicBezTo>
                  <a:cubicBezTo>
                    <a:pt x="558" y="1048"/>
                    <a:pt x="558" y="1048"/>
                    <a:pt x="558" y="1048"/>
                  </a:cubicBezTo>
                  <a:close/>
                  <a:moveTo>
                    <a:pt x="564" y="1001"/>
                  </a:moveTo>
                  <a:cubicBezTo>
                    <a:pt x="564" y="1001"/>
                    <a:pt x="565" y="1002"/>
                    <a:pt x="565" y="1003"/>
                  </a:cubicBezTo>
                  <a:cubicBezTo>
                    <a:pt x="564" y="1003"/>
                    <a:pt x="565" y="1004"/>
                    <a:pt x="564" y="1004"/>
                  </a:cubicBezTo>
                  <a:cubicBezTo>
                    <a:pt x="563" y="1005"/>
                    <a:pt x="563" y="1004"/>
                    <a:pt x="563" y="1004"/>
                  </a:cubicBezTo>
                  <a:cubicBezTo>
                    <a:pt x="563" y="1004"/>
                    <a:pt x="564" y="1004"/>
                    <a:pt x="564" y="1004"/>
                  </a:cubicBezTo>
                  <a:cubicBezTo>
                    <a:pt x="564" y="1004"/>
                    <a:pt x="564" y="1004"/>
                    <a:pt x="564" y="1004"/>
                  </a:cubicBezTo>
                  <a:cubicBezTo>
                    <a:pt x="564" y="1003"/>
                    <a:pt x="562" y="1003"/>
                    <a:pt x="562" y="1002"/>
                  </a:cubicBezTo>
                  <a:cubicBezTo>
                    <a:pt x="562" y="1002"/>
                    <a:pt x="564" y="1001"/>
                    <a:pt x="564" y="1001"/>
                  </a:cubicBezTo>
                  <a:close/>
                  <a:moveTo>
                    <a:pt x="568" y="1009"/>
                  </a:moveTo>
                  <a:cubicBezTo>
                    <a:pt x="568" y="1009"/>
                    <a:pt x="568" y="1010"/>
                    <a:pt x="568" y="1010"/>
                  </a:cubicBezTo>
                  <a:cubicBezTo>
                    <a:pt x="567" y="1010"/>
                    <a:pt x="568" y="1008"/>
                    <a:pt x="568" y="1009"/>
                  </a:cubicBezTo>
                  <a:close/>
                  <a:moveTo>
                    <a:pt x="607" y="1087"/>
                  </a:moveTo>
                  <a:cubicBezTo>
                    <a:pt x="607" y="1088"/>
                    <a:pt x="600" y="1085"/>
                    <a:pt x="600" y="1085"/>
                  </a:cubicBezTo>
                  <a:cubicBezTo>
                    <a:pt x="597" y="1084"/>
                    <a:pt x="596" y="1085"/>
                    <a:pt x="593" y="1085"/>
                  </a:cubicBezTo>
                  <a:cubicBezTo>
                    <a:pt x="588" y="1085"/>
                    <a:pt x="582" y="1083"/>
                    <a:pt x="577" y="1082"/>
                  </a:cubicBezTo>
                  <a:cubicBezTo>
                    <a:pt x="574" y="1082"/>
                    <a:pt x="572" y="1081"/>
                    <a:pt x="569" y="1081"/>
                  </a:cubicBezTo>
                  <a:cubicBezTo>
                    <a:pt x="567" y="1080"/>
                    <a:pt x="566" y="1080"/>
                    <a:pt x="564" y="1080"/>
                  </a:cubicBezTo>
                  <a:cubicBezTo>
                    <a:pt x="560" y="1080"/>
                    <a:pt x="556" y="1078"/>
                    <a:pt x="553" y="1076"/>
                  </a:cubicBezTo>
                  <a:cubicBezTo>
                    <a:pt x="552" y="1075"/>
                    <a:pt x="551" y="1074"/>
                    <a:pt x="549" y="1074"/>
                  </a:cubicBezTo>
                  <a:cubicBezTo>
                    <a:pt x="548" y="1074"/>
                    <a:pt x="544" y="1075"/>
                    <a:pt x="544" y="1074"/>
                  </a:cubicBezTo>
                  <a:cubicBezTo>
                    <a:pt x="544" y="1074"/>
                    <a:pt x="545" y="1074"/>
                    <a:pt x="545" y="1073"/>
                  </a:cubicBezTo>
                  <a:cubicBezTo>
                    <a:pt x="545" y="1075"/>
                    <a:pt x="548" y="1069"/>
                    <a:pt x="548" y="1069"/>
                  </a:cubicBezTo>
                  <a:cubicBezTo>
                    <a:pt x="550" y="1066"/>
                    <a:pt x="554" y="1071"/>
                    <a:pt x="556" y="1069"/>
                  </a:cubicBezTo>
                  <a:cubicBezTo>
                    <a:pt x="555" y="1069"/>
                    <a:pt x="555" y="1069"/>
                    <a:pt x="555" y="1069"/>
                  </a:cubicBezTo>
                  <a:cubicBezTo>
                    <a:pt x="556" y="1068"/>
                    <a:pt x="571" y="1076"/>
                    <a:pt x="572" y="1074"/>
                  </a:cubicBezTo>
                  <a:cubicBezTo>
                    <a:pt x="576" y="1075"/>
                    <a:pt x="593" y="1072"/>
                    <a:pt x="593" y="1076"/>
                  </a:cubicBezTo>
                  <a:cubicBezTo>
                    <a:pt x="593" y="1076"/>
                    <a:pt x="596" y="1080"/>
                    <a:pt x="597" y="1080"/>
                  </a:cubicBezTo>
                  <a:cubicBezTo>
                    <a:pt x="599" y="1081"/>
                    <a:pt x="602" y="1079"/>
                    <a:pt x="604" y="1080"/>
                  </a:cubicBezTo>
                  <a:cubicBezTo>
                    <a:pt x="606" y="1082"/>
                    <a:pt x="605" y="1085"/>
                    <a:pt x="607" y="1087"/>
                  </a:cubicBezTo>
                  <a:close/>
                  <a:moveTo>
                    <a:pt x="554" y="1048"/>
                  </a:moveTo>
                  <a:cubicBezTo>
                    <a:pt x="556" y="1049"/>
                    <a:pt x="554" y="1049"/>
                    <a:pt x="554" y="1048"/>
                  </a:cubicBezTo>
                  <a:cubicBezTo>
                    <a:pt x="554" y="1048"/>
                    <a:pt x="554" y="1048"/>
                    <a:pt x="554" y="1048"/>
                  </a:cubicBezTo>
                  <a:close/>
                  <a:moveTo>
                    <a:pt x="543" y="1073"/>
                  </a:moveTo>
                  <a:cubicBezTo>
                    <a:pt x="543" y="1073"/>
                    <a:pt x="543" y="1073"/>
                    <a:pt x="543" y="1073"/>
                  </a:cubicBezTo>
                  <a:cubicBezTo>
                    <a:pt x="543" y="1073"/>
                    <a:pt x="543" y="1073"/>
                    <a:pt x="543" y="1073"/>
                  </a:cubicBezTo>
                  <a:cubicBezTo>
                    <a:pt x="543" y="1073"/>
                    <a:pt x="544" y="1072"/>
                    <a:pt x="544" y="1072"/>
                  </a:cubicBezTo>
                  <a:cubicBezTo>
                    <a:pt x="544" y="1072"/>
                    <a:pt x="544" y="1073"/>
                    <a:pt x="543" y="1073"/>
                  </a:cubicBezTo>
                  <a:close/>
                  <a:moveTo>
                    <a:pt x="560" y="1047"/>
                  </a:moveTo>
                  <a:cubicBezTo>
                    <a:pt x="560" y="1046"/>
                    <a:pt x="560" y="1046"/>
                    <a:pt x="561" y="1046"/>
                  </a:cubicBezTo>
                  <a:cubicBezTo>
                    <a:pt x="562" y="1046"/>
                    <a:pt x="563" y="1046"/>
                    <a:pt x="564" y="1047"/>
                  </a:cubicBezTo>
                  <a:cubicBezTo>
                    <a:pt x="564" y="1048"/>
                    <a:pt x="564" y="1049"/>
                    <a:pt x="563" y="1050"/>
                  </a:cubicBezTo>
                  <a:cubicBezTo>
                    <a:pt x="562" y="1050"/>
                    <a:pt x="561" y="1050"/>
                    <a:pt x="561" y="1049"/>
                  </a:cubicBezTo>
                  <a:cubicBezTo>
                    <a:pt x="561" y="1049"/>
                    <a:pt x="560" y="1051"/>
                    <a:pt x="559" y="1050"/>
                  </a:cubicBezTo>
                  <a:cubicBezTo>
                    <a:pt x="559" y="1050"/>
                    <a:pt x="559" y="1048"/>
                    <a:pt x="559" y="1049"/>
                  </a:cubicBezTo>
                  <a:cubicBezTo>
                    <a:pt x="559" y="1048"/>
                    <a:pt x="559" y="1048"/>
                    <a:pt x="560" y="1047"/>
                  </a:cubicBezTo>
                  <a:close/>
                  <a:moveTo>
                    <a:pt x="569" y="1024"/>
                  </a:moveTo>
                  <a:cubicBezTo>
                    <a:pt x="569" y="1024"/>
                    <a:pt x="569" y="1021"/>
                    <a:pt x="569" y="1022"/>
                  </a:cubicBezTo>
                  <a:cubicBezTo>
                    <a:pt x="569" y="1022"/>
                    <a:pt x="571" y="1019"/>
                    <a:pt x="571" y="1018"/>
                  </a:cubicBezTo>
                  <a:cubicBezTo>
                    <a:pt x="572" y="1016"/>
                    <a:pt x="572" y="1017"/>
                    <a:pt x="574" y="1017"/>
                  </a:cubicBezTo>
                  <a:cubicBezTo>
                    <a:pt x="574" y="1018"/>
                    <a:pt x="575" y="1018"/>
                    <a:pt x="575" y="1018"/>
                  </a:cubicBezTo>
                  <a:cubicBezTo>
                    <a:pt x="576" y="1018"/>
                    <a:pt x="577" y="1018"/>
                    <a:pt x="577" y="1018"/>
                  </a:cubicBezTo>
                  <a:cubicBezTo>
                    <a:pt x="578" y="1018"/>
                    <a:pt x="581" y="1019"/>
                    <a:pt x="580" y="1020"/>
                  </a:cubicBezTo>
                  <a:cubicBezTo>
                    <a:pt x="580" y="1019"/>
                    <a:pt x="585" y="1020"/>
                    <a:pt x="585" y="1020"/>
                  </a:cubicBezTo>
                  <a:cubicBezTo>
                    <a:pt x="584" y="1021"/>
                    <a:pt x="583" y="1018"/>
                    <a:pt x="583" y="1018"/>
                  </a:cubicBezTo>
                  <a:cubicBezTo>
                    <a:pt x="583" y="1018"/>
                    <a:pt x="584" y="1019"/>
                    <a:pt x="584" y="1019"/>
                  </a:cubicBezTo>
                  <a:cubicBezTo>
                    <a:pt x="585" y="1018"/>
                    <a:pt x="582" y="1015"/>
                    <a:pt x="584" y="1015"/>
                  </a:cubicBezTo>
                  <a:cubicBezTo>
                    <a:pt x="584" y="1015"/>
                    <a:pt x="583" y="1015"/>
                    <a:pt x="583" y="1015"/>
                  </a:cubicBezTo>
                  <a:cubicBezTo>
                    <a:pt x="583" y="1014"/>
                    <a:pt x="584" y="1014"/>
                    <a:pt x="584" y="1015"/>
                  </a:cubicBezTo>
                  <a:cubicBezTo>
                    <a:pt x="584" y="1014"/>
                    <a:pt x="586" y="1013"/>
                    <a:pt x="585" y="1013"/>
                  </a:cubicBezTo>
                  <a:cubicBezTo>
                    <a:pt x="583" y="1011"/>
                    <a:pt x="591" y="1009"/>
                    <a:pt x="592" y="1009"/>
                  </a:cubicBezTo>
                  <a:cubicBezTo>
                    <a:pt x="596" y="1008"/>
                    <a:pt x="596" y="1006"/>
                    <a:pt x="598" y="1003"/>
                  </a:cubicBezTo>
                  <a:cubicBezTo>
                    <a:pt x="600" y="1001"/>
                    <a:pt x="602" y="999"/>
                    <a:pt x="604" y="997"/>
                  </a:cubicBezTo>
                  <a:cubicBezTo>
                    <a:pt x="605" y="997"/>
                    <a:pt x="607" y="995"/>
                    <a:pt x="607" y="995"/>
                  </a:cubicBezTo>
                  <a:cubicBezTo>
                    <a:pt x="609" y="995"/>
                    <a:pt x="607" y="996"/>
                    <a:pt x="608" y="996"/>
                  </a:cubicBezTo>
                  <a:cubicBezTo>
                    <a:pt x="609" y="996"/>
                    <a:pt x="609" y="996"/>
                    <a:pt x="609" y="995"/>
                  </a:cubicBezTo>
                  <a:cubicBezTo>
                    <a:pt x="610" y="995"/>
                    <a:pt x="612" y="996"/>
                    <a:pt x="612" y="994"/>
                  </a:cubicBezTo>
                  <a:cubicBezTo>
                    <a:pt x="610" y="994"/>
                    <a:pt x="611" y="991"/>
                    <a:pt x="612" y="991"/>
                  </a:cubicBezTo>
                  <a:cubicBezTo>
                    <a:pt x="612" y="993"/>
                    <a:pt x="616" y="986"/>
                    <a:pt x="616" y="986"/>
                  </a:cubicBezTo>
                  <a:cubicBezTo>
                    <a:pt x="616" y="986"/>
                    <a:pt x="619" y="981"/>
                    <a:pt x="619" y="981"/>
                  </a:cubicBezTo>
                  <a:cubicBezTo>
                    <a:pt x="619" y="981"/>
                    <a:pt x="620" y="982"/>
                    <a:pt x="620" y="982"/>
                  </a:cubicBezTo>
                  <a:cubicBezTo>
                    <a:pt x="620" y="982"/>
                    <a:pt x="619" y="984"/>
                    <a:pt x="620" y="984"/>
                  </a:cubicBezTo>
                  <a:cubicBezTo>
                    <a:pt x="620" y="984"/>
                    <a:pt x="620" y="984"/>
                    <a:pt x="620" y="984"/>
                  </a:cubicBezTo>
                  <a:cubicBezTo>
                    <a:pt x="621" y="983"/>
                    <a:pt x="621" y="983"/>
                    <a:pt x="621" y="982"/>
                  </a:cubicBezTo>
                  <a:cubicBezTo>
                    <a:pt x="622" y="982"/>
                    <a:pt x="622" y="982"/>
                    <a:pt x="622" y="981"/>
                  </a:cubicBezTo>
                  <a:cubicBezTo>
                    <a:pt x="621" y="982"/>
                    <a:pt x="625" y="985"/>
                    <a:pt x="624" y="984"/>
                  </a:cubicBezTo>
                  <a:cubicBezTo>
                    <a:pt x="625" y="986"/>
                    <a:pt x="627" y="985"/>
                    <a:pt x="625" y="986"/>
                  </a:cubicBezTo>
                  <a:cubicBezTo>
                    <a:pt x="625" y="987"/>
                    <a:pt x="625" y="987"/>
                    <a:pt x="625" y="988"/>
                  </a:cubicBezTo>
                  <a:cubicBezTo>
                    <a:pt x="626" y="988"/>
                    <a:pt x="626" y="988"/>
                    <a:pt x="626" y="988"/>
                  </a:cubicBezTo>
                  <a:cubicBezTo>
                    <a:pt x="626" y="988"/>
                    <a:pt x="626" y="988"/>
                    <a:pt x="625" y="988"/>
                  </a:cubicBezTo>
                  <a:cubicBezTo>
                    <a:pt x="625" y="988"/>
                    <a:pt x="625" y="989"/>
                    <a:pt x="624" y="989"/>
                  </a:cubicBezTo>
                  <a:cubicBezTo>
                    <a:pt x="626" y="989"/>
                    <a:pt x="627" y="987"/>
                    <a:pt x="627" y="987"/>
                  </a:cubicBezTo>
                  <a:cubicBezTo>
                    <a:pt x="628" y="988"/>
                    <a:pt x="628" y="989"/>
                    <a:pt x="628" y="989"/>
                  </a:cubicBezTo>
                  <a:cubicBezTo>
                    <a:pt x="628" y="989"/>
                    <a:pt x="627" y="990"/>
                    <a:pt x="627" y="990"/>
                  </a:cubicBezTo>
                  <a:cubicBezTo>
                    <a:pt x="627" y="990"/>
                    <a:pt x="628" y="990"/>
                    <a:pt x="628" y="990"/>
                  </a:cubicBezTo>
                  <a:cubicBezTo>
                    <a:pt x="629" y="989"/>
                    <a:pt x="632" y="988"/>
                    <a:pt x="632" y="991"/>
                  </a:cubicBezTo>
                  <a:cubicBezTo>
                    <a:pt x="632" y="989"/>
                    <a:pt x="634" y="992"/>
                    <a:pt x="634" y="992"/>
                  </a:cubicBezTo>
                  <a:cubicBezTo>
                    <a:pt x="634" y="991"/>
                    <a:pt x="634" y="991"/>
                    <a:pt x="635" y="991"/>
                  </a:cubicBezTo>
                  <a:cubicBezTo>
                    <a:pt x="636" y="993"/>
                    <a:pt x="629" y="995"/>
                    <a:pt x="629" y="995"/>
                  </a:cubicBezTo>
                  <a:cubicBezTo>
                    <a:pt x="628" y="997"/>
                    <a:pt x="632" y="997"/>
                    <a:pt x="632" y="998"/>
                  </a:cubicBezTo>
                  <a:cubicBezTo>
                    <a:pt x="631" y="999"/>
                    <a:pt x="626" y="999"/>
                    <a:pt x="626" y="999"/>
                  </a:cubicBezTo>
                  <a:cubicBezTo>
                    <a:pt x="626" y="999"/>
                    <a:pt x="625" y="1002"/>
                    <a:pt x="624" y="1000"/>
                  </a:cubicBezTo>
                  <a:cubicBezTo>
                    <a:pt x="624" y="1000"/>
                    <a:pt x="625" y="1001"/>
                    <a:pt x="625" y="1001"/>
                  </a:cubicBezTo>
                  <a:cubicBezTo>
                    <a:pt x="625" y="1001"/>
                    <a:pt x="624" y="1000"/>
                    <a:pt x="625" y="1000"/>
                  </a:cubicBezTo>
                  <a:cubicBezTo>
                    <a:pt x="625" y="1000"/>
                    <a:pt x="628" y="1003"/>
                    <a:pt x="627" y="1002"/>
                  </a:cubicBezTo>
                  <a:cubicBezTo>
                    <a:pt x="626" y="1003"/>
                    <a:pt x="626" y="1002"/>
                    <a:pt x="626" y="1003"/>
                  </a:cubicBezTo>
                  <a:cubicBezTo>
                    <a:pt x="626" y="1003"/>
                    <a:pt x="626" y="1003"/>
                    <a:pt x="626" y="1003"/>
                  </a:cubicBezTo>
                  <a:cubicBezTo>
                    <a:pt x="626" y="1003"/>
                    <a:pt x="625" y="1003"/>
                    <a:pt x="625" y="1003"/>
                  </a:cubicBezTo>
                  <a:cubicBezTo>
                    <a:pt x="626" y="1004"/>
                    <a:pt x="622" y="1003"/>
                    <a:pt x="622" y="1004"/>
                  </a:cubicBezTo>
                  <a:cubicBezTo>
                    <a:pt x="623" y="1004"/>
                    <a:pt x="625" y="1006"/>
                    <a:pt x="625" y="1006"/>
                  </a:cubicBezTo>
                  <a:cubicBezTo>
                    <a:pt x="625" y="1006"/>
                    <a:pt x="622" y="1006"/>
                    <a:pt x="623" y="1006"/>
                  </a:cubicBezTo>
                  <a:cubicBezTo>
                    <a:pt x="624" y="1007"/>
                    <a:pt x="625" y="1007"/>
                    <a:pt x="625" y="1007"/>
                  </a:cubicBezTo>
                  <a:cubicBezTo>
                    <a:pt x="625" y="1007"/>
                    <a:pt x="625" y="1007"/>
                    <a:pt x="626" y="1007"/>
                  </a:cubicBezTo>
                  <a:cubicBezTo>
                    <a:pt x="626" y="1007"/>
                    <a:pt x="625" y="1008"/>
                    <a:pt x="626" y="1008"/>
                  </a:cubicBezTo>
                  <a:cubicBezTo>
                    <a:pt x="626" y="1008"/>
                    <a:pt x="625" y="1008"/>
                    <a:pt x="625" y="1008"/>
                  </a:cubicBezTo>
                  <a:cubicBezTo>
                    <a:pt x="626" y="1008"/>
                    <a:pt x="626" y="1008"/>
                    <a:pt x="626" y="1008"/>
                  </a:cubicBezTo>
                  <a:cubicBezTo>
                    <a:pt x="626" y="1009"/>
                    <a:pt x="626" y="1009"/>
                    <a:pt x="626" y="1009"/>
                  </a:cubicBezTo>
                  <a:cubicBezTo>
                    <a:pt x="626" y="1009"/>
                    <a:pt x="627" y="1009"/>
                    <a:pt x="627" y="1009"/>
                  </a:cubicBezTo>
                  <a:cubicBezTo>
                    <a:pt x="626" y="1009"/>
                    <a:pt x="626" y="1009"/>
                    <a:pt x="626" y="1009"/>
                  </a:cubicBezTo>
                  <a:cubicBezTo>
                    <a:pt x="626" y="1010"/>
                    <a:pt x="628" y="1010"/>
                    <a:pt x="628" y="1011"/>
                  </a:cubicBezTo>
                  <a:cubicBezTo>
                    <a:pt x="629" y="1012"/>
                    <a:pt x="629" y="1012"/>
                    <a:pt x="629" y="1013"/>
                  </a:cubicBezTo>
                  <a:cubicBezTo>
                    <a:pt x="629" y="1013"/>
                    <a:pt x="628" y="1013"/>
                    <a:pt x="628" y="1013"/>
                  </a:cubicBezTo>
                  <a:cubicBezTo>
                    <a:pt x="628" y="1013"/>
                    <a:pt x="628" y="1013"/>
                    <a:pt x="628" y="1013"/>
                  </a:cubicBezTo>
                  <a:cubicBezTo>
                    <a:pt x="629" y="1014"/>
                    <a:pt x="627" y="1013"/>
                    <a:pt x="627" y="1013"/>
                  </a:cubicBezTo>
                  <a:cubicBezTo>
                    <a:pt x="627" y="1013"/>
                    <a:pt x="628" y="1014"/>
                    <a:pt x="628" y="1014"/>
                  </a:cubicBezTo>
                  <a:cubicBezTo>
                    <a:pt x="628" y="1014"/>
                    <a:pt x="626" y="1014"/>
                    <a:pt x="627" y="1014"/>
                  </a:cubicBezTo>
                  <a:cubicBezTo>
                    <a:pt x="627" y="1014"/>
                    <a:pt x="627" y="1014"/>
                    <a:pt x="627" y="1014"/>
                  </a:cubicBezTo>
                  <a:cubicBezTo>
                    <a:pt x="627" y="1014"/>
                    <a:pt x="627" y="1014"/>
                    <a:pt x="627" y="1014"/>
                  </a:cubicBezTo>
                  <a:cubicBezTo>
                    <a:pt x="628" y="1014"/>
                    <a:pt x="628" y="1014"/>
                    <a:pt x="628" y="1014"/>
                  </a:cubicBezTo>
                  <a:cubicBezTo>
                    <a:pt x="628" y="1015"/>
                    <a:pt x="628" y="1016"/>
                    <a:pt x="629" y="1016"/>
                  </a:cubicBezTo>
                  <a:cubicBezTo>
                    <a:pt x="630" y="1018"/>
                    <a:pt x="634" y="1018"/>
                    <a:pt x="635" y="1020"/>
                  </a:cubicBezTo>
                  <a:cubicBezTo>
                    <a:pt x="636" y="1020"/>
                    <a:pt x="633" y="1022"/>
                    <a:pt x="633" y="1022"/>
                  </a:cubicBezTo>
                  <a:cubicBezTo>
                    <a:pt x="632" y="1022"/>
                    <a:pt x="631" y="1022"/>
                    <a:pt x="630" y="1022"/>
                  </a:cubicBezTo>
                  <a:cubicBezTo>
                    <a:pt x="629" y="1022"/>
                    <a:pt x="629" y="1021"/>
                    <a:pt x="629" y="1020"/>
                  </a:cubicBezTo>
                  <a:cubicBezTo>
                    <a:pt x="629" y="1020"/>
                    <a:pt x="628" y="1020"/>
                    <a:pt x="628" y="1020"/>
                  </a:cubicBezTo>
                  <a:cubicBezTo>
                    <a:pt x="628" y="1021"/>
                    <a:pt x="629" y="1021"/>
                    <a:pt x="629" y="1022"/>
                  </a:cubicBezTo>
                  <a:cubicBezTo>
                    <a:pt x="628" y="1022"/>
                    <a:pt x="628" y="1022"/>
                    <a:pt x="627" y="1023"/>
                  </a:cubicBezTo>
                  <a:cubicBezTo>
                    <a:pt x="627" y="1023"/>
                    <a:pt x="627" y="1023"/>
                    <a:pt x="627" y="1024"/>
                  </a:cubicBezTo>
                  <a:cubicBezTo>
                    <a:pt x="626" y="1024"/>
                    <a:pt x="626" y="1026"/>
                    <a:pt x="626" y="1027"/>
                  </a:cubicBezTo>
                  <a:cubicBezTo>
                    <a:pt x="626" y="1028"/>
                    <a:pt x="626" y="1030"/>
                    <a:pt x="626" y="1031"/>
                  </a:cubicBezTo>
                  <a:cubicBezTo>
                    <a:pt x="626" y="1031"/>
                    <a:pt x="626" y="1031"/>
                    <a:pt x="627" y="1030"/>
                  </a:cubicBezTo>
                  <a:cubicBezTo>
                    <a:pt x="627" y="1031"/>
                    <a:pt x="626" y="1033"/>
                    <a:pt x="626" y="1033"/>
                  </a:cubicBezTo>
                  <a:cubicBezTo>
                    <a:pt x="626" y="1033"/>
                    <a:pt x="627" y="1032"/>
                    <a:pt x="627" y="1032"/>
                  </a:cubicBezTo>
                  <a:cubicBezTo>
                    <a:pt x="626" y="1032"/>
                    <a:pt x="626" y="1033"/>
                    <a:pt x="625" y="1033"/>
                  </a:cubicBezTo>
                  <a:cubicBezTo>
                    <a:pt x="626" y="1034"/>
                    <a:pt x="626" y="1034"/>
                    <a:pt x="625" y="1033"/>
                  </a:cubicBezTo>
                  <a:cubicBezTo>
                    <a:pt x="625" y="1033"/>
                    <a:pt x="624" y="1033"/>
                    <a:pt x="624" y="1034"/>
                  </a:cubicBezTo>
                  <a:cubicBezTo>
                    <a:pt x="624" y="1034"/>
                    <a:pt x="623" y="1036"/>
                    <a:pt x="622" y="1036"/>
                  </a:cubicBezTo>
                  <a:cubicBezTo>
                    <a:pt x="621" y="1036"/>
                    <a:pt x="622" y="1035"/>
                    <a:pt x="621" y="1035"/>
                  </a:cubicBezTo>
                  <a:cubicBezTo>
                    <a:pt x="623" y="1036"/>
                    <a:pt x="620" y="1038"/>
                    <a:pt x="619" y="1039"/>
                  </a:cubicBezTo>
                  <a:cubicBezTo>
                    <a:pt x="619" y="1039"/>
                    <a:pt x="618" y="1040"/>
                    <a:pt x="618" y="1040"/>
                  </a:cubicBezTo>
                  <a:cubicBezTo>
                    <a:pt x="618" y="1040"/>
                    <a:pt x="618" y="1040"/>
                    <a:pt x="618" y="1040"/>
                  </a:cubicBezTo>
                  <a:cubicBezTo>
                    <a:pt x="618" y="1040"/>
                    <a:pt x="619" y="1040"/>
                    <a:pt x="619" y="1040"/>
                  </a:cubicBezTo>
                  <a:cubicBezTo>
                    <a:pt x="619" y="1040"/>
                    <a:pt x="619" y="1040"/>
                    <a:pt x="619" y="1040"/>
                  </a:cubicBezTo>
                  <a:cubicBezTo>
                    <a:pt x="621" y="1041"/>
                    <a:pt x="620" y="1044"/>
                    <a:pt x="619" y="1045"/>
                  </a:cubicBezTo>
                  <a:cubicBezTo>
                    <a:pt x="619" y="1046"/>
                    <a:pt x="619" y="1048"/>
                    <a:pt x="618" y="1047"/>
                  </a:cubicBezTo>
                  <a:cubicBezTo>
                    <a:pt x="617" y="1047"/>
                    <a:pt x="618" y="1049"/>
                    <a:pt x="618" y="1049"/>
                  </a:cubicBezTo>
                  <a:cubicBezTo>
                    <a:pt x="618" y="1049"/>
                    <a:pt x="617" y="1049"/>
                    <a:pt x="617" y="1049"/>
                  </a:cubicBezTo>
                  <a:cubicBezTo>
                    <a:pt x="621" y="1050"/>
                    <a:pt x="608" y="1056"/>
                    <a:pt x="608" y="1056"/>
                  </a:cubicBezTo>
                  <a:cubicBezTo>
                    <a:pt x="608" y="1055"/>
                    <a:pt x="608" y="1052"/>
                    <a:pt x="608" y="1051"/>
                  </a:cubicBezTo>
                  <a:cubicBezTo>
                    <a:pt x="607" y="1051"/>
                    <a:pt x="605" y="1052"/>
                    <a:pt x="606" y="1050"/>
                  </a:cubicBezTo>
                  <a:cubicBezTo>
                    <a:pt x="605" y="1050"/>
                    <a:pt x="604" y="1051"/>
                    <a:pt x="604" y="1051"/>
                  </a:cubicBezTo>
                  <a:cubicBezTo>
                    <a:pt x="604" y="1050"/>
                    <a:pt x="604" y="1050"/>
                    <a:pt x="604" y="1049"/>
                  </a:cubicBezTo>
                  <a:cubicBezTo>
                    <a:pt x="605" y="1050"/>
                    <a:pt x="603" y="1052"/>
                    <a:pt x="602" y="1052"/>
                  </a:cubicBezTo>
                  <a:cubicBezTo>
                    <a:pt x="601" y="1052"/>
                    <a:pt x="600" y="1050"/>
                    <a:pt x="601" y="1050"/>
                  </a:cubicBezTo>
                  <a:cubicBezTo>
                    <a:pt x="598" y="1050"/>
                    <a:pt x="600" y="1051"/>
                    <a:pt x="599" y="1050"/>
                  </a:cubicBezTo>
                  <a:cubicBezTo>
                    <a:pt x="598" y="1049"/>
                    <a:pt x="597" y="1048"/>
                    <a:pt x="597" y="1048"/>
                  </a:cubicBezTo>
                  <a:cubicBezTo>
                    <a:pt x="595" y="1050"/>
                    <a:pt x="593" y="1054"/>
                    <a:pt x="590" y="1053"/>
                  </a:cubicBezTo>
                  <a:cubicBezTo>
                    <a:pt x="588" y="1053"/>
                    <a:pt x="589" y="1052"/>
                    <a:pt x="589" y="1050"/>
                  </a:cubicBezTo>
                  <a:cubicBezTo>
                    <a:pt x="589" y="1050"/>
                    <a:pt x="589" y="1047"/>
                    <a:pt x="588" y="1048"/>
                  </a:cubicBezTo>
                  <a:cubicBezTo>
                    <a:pt x="588" y="1049"/>
                    <a:pt x="586" y="1050"/>
                    <a:pt x="587" y="1048"/>
                  </a:cubicBezTo>
                  <a:cubicBezTo>
                    <a:pt x="585" y="1048"/>
                    <a:pt x="583" y="1049"/>
                    <a:pt x="582" y="1049"/>
                  </a:cubicBezTo>
                  <a:cubicBezTo>
                    <a:pt x="582" y="1049"/>
                    <a:pt x="581" y="1049"/>
                    <a:pt x="581" y="1050"/>
                  </a:cubicBezTo>
                  <a:cubicBezTo>
                    <a:pt x="581" y="1049"/>
                    <a:pt x="581" y="1049"/>
                    <a:pt x="581" y="1049"/>
                  </a:cubicBezTo>
                  <a:cubicBezTo>
                    <a:pt x="581" y="1049"/>
                    <a:pt x="579" y="1049"/>
                    <a:pt x="579" y="1049"/>
                  </a:cubicBezTo>
                  <a:cubicBezTo>
                    <a:pt x="578" y="1048"/>
                    <a:pt x="578" y="1047"/>
                    <a:pt x="578" y="1046"/>
                  </a:cubicBezTo>
                  <a:cubicBezTo>
                    <a:pt x="578" y="1045"/>
                    <a:pt x="577" y="1045"/>
                    <a:pt x="577" y="1044"/>
                  </a:cubicBezTo>
                  <a:cubicBezTo>
                    <a:pt x="576" y="1042"/>
                    <a:pt x="577" y="1040"/>
                    <a:pt x="577" y="1038"/>
                  </a:cubicBezTo>
                  <a:cubicBezTo>
                    <a:pt x="576" y="1036"/>
                    <a:pt x="576" y="1038"/>
                    <a:pt x="574" y="1038"/>
                  </a:cubicBezTo>
                  <a:cubicBezTo>
                    <a:pt x="572" y="1039"/>
                    <a:pt x="572" y="1036"/>
                    <a:pt x="574" y="1036"/>
                  </a:cubicBezTo>
                  <a:cubicBezTo>
                    <a:pt x="574" y="1037"/>
                    <a:pt x="571" y="1035"/>
                    <a:pt x="571" y="1035"/>
                  </a:cubicBezTo>
                  <a:cubicBezTo>
                    <a:pt x="571" y="1034"/>
                    <a:pt x="573" y="1035"/>
                    <a:pt x="573" y="1035"/>
                  </a:cubicBezTo>
                  <a:cubicBezTo>
                    <a:pt x="571" y="1035"/>
                    <a:pt x="571" y="1032"/>
                    <a:pt x="571" y="1031"/>
                  </a:cubicBezTo>
                  <a:cubicBezTo>
                    <a:pt x="570" y="1028"/>
                    <a:pt x="568" y="1026"/>
                    <a:pt x="569" y="1024"/>
                  </a:cubicBezTo>
                  <a:close/>
                  <a:moveTo>
                    <a:pt x="57" y="771"/>
                  </a:moveTo>
                  <a:cubicBezTo>
                    <a:pt x="58" y="773"/>
                    <a:pt x="57" y="772"/>
                    <a:pt x="55" y="773"/>
                  </a:cubicBezTo>
                  <a:cubicBezTo>
                    <a:pt x="55" y="773"/>
                    <a:pt x="55" y="773"/>
                    <a:pt x="55" y="774"/>
                  </a:cubicBezTo>
                  <a:cubicBezTo>
                    <a:pt x="54" y="774"/>
                    <a:pt x="53" y="774"/>
                    <a:pt x="52" y="775"/>
                  </a:cubicBezTo>
                  <a:cubicBezTo>
                    <a:pt x="51" y="775"/>
                    <a:pt x="51" y="776"/>
                    <a:pt x="51" y="776"/>
                  </a:cubicBezTo>
                  <a:cubicBezTo>
                    <a:pt x="50" y="776"/>
                    <a:pt x="50" y="775"/>
                    <a:pt x="50" y="775"/>
                  </a:cubicBezTo>
                  <a:cubicBezTo>
                    <a:pt x="50" y="775"/>
                    <a:pt x="48" y="775"/>
                    <a:pt x="47" y="775"/>
                  </a:cubicBezTo>
                  <a:cubicBezTo>
                    <a:pt x="46" y="774"/>
                    <a:pt x="45" y="772"/>
                    <a:pt x="46" y="772"/>
                  </a:cubicBezTo>
                  <a:cubicBezTo>
                    <a:pt x="46" y="772"/>
                    <a:pt x="48" y="771"/>
                    <a:pt x="48" y="771"/>
                  </a:cubicBezTo>
                  <a:cubicBezTo>
                    <a:pt x="49" y="771"/>
                    <a:pt x="49" y="771"/>
                    <a:pt x="50" y="771"/>
                  </a:cubicBezTo>
                  <a:cubicBezTo>
                    <a:pt x="50" y="771"/>
                    <a:pt x="50" y="770"/>
                    <a:pt x="50" y="769"/>
                  </a:cubicBezTo>
                  <a:cubicBezTo>
                    <a:pt x="51" y="769"/>
                    <a:pt x="53" y="770"/>
                    <a:pt x="53" y="770"/>
                  </a:cubicBezTo>
                  <a:cubicBezTo>
                    <a:pt x="54" y="770"/>
                    <a:pt x="55" y="769"/>
                    <a:pt x="56" y="769"/>
                  </a:cubicBezTo>
                  <a:cubicBezTo>
                    <a:pt x="56" y="769"/>
                    <a:pt x="61" y="766"/>
                    <a:pt x="61" y="767"/>
                  </a:cubicBezTo>
                  <a:cubicBezTo>
                    <a:pt x="61" y="768"/>
                    <a:pt x="55" y="769"/>
                    <a:pt x="57" y="771"/>
                  </a:cubicBezTo>
                  <a:close/>
                  <a:moveTo>
                    <a:pt x="654" y="811"/>
                  </a:moveTo>
                  <a:cubicBezTo>
                    <a:pt x="655" y="811"/>
                    <a:pt x="655" y="811"/>
                    <a:pt x="655" y="812"/>
                  </a:cubicBezTo>
                  <a:cubicBezTo>
                    <a:pt x="656" y="812"/>
                    <a:pt x="656" y="812"/>
                    <a:pt x="656" y="812"/>
                  </a:cubicBezTo>
                  <a:cubicBezTo>
                    <a:pt x="656" y="813"/>
                    <a:pt x="656" y="813"/>
                    <a:pt x="656" y="813"/>
                  </a:cubicBezTo>
                  <a:cubicBezTo>
                    <a:pt x="656" y="813"/>
                    <a:pt x="655" y="813"/>
                    <a:pt x="655" y="813"/>
                  </a:cubicBezTo>
                  <a:cubicBezTo>
                    <a:pt x="655" y="813"/>
                    <a:pt x="652" y="811"/>
                    <a:pt x="654" y="811"/>
                  </a:cubicBezTo>
                  <a:close/>
                  <a:moveTo>
                    <a:pt x="591" y="876"/>
                  </a:moveTo>
                  <a:cubicBezTo>
                    <a:pt x="591" y="876"/>
                    <a:pt x="591" y="875"/>
                    <a:pt x="591" y="875"/>
                  </a:cubicBezTo>
                  <a:cubicBezTo>
                    <a:pt x="591" y="875"/>
                    <a:pt x="592" y="875"/>
                    <a:pt x="592" y="875"/>
                  </a:cubicBezTo>
                  <a:cubicBezTo>
                    <a:pt x="592" y="875"/>
                    <a:pt x="592" y="876"/>
                    <a:pt x="591" y="876"/>
                  </a:cubicBezTo>
                  <a:close/>
                  <a:moveTo>
                    <a:pt x="564" y="896"/>
                  </a:moveTo>
                  <a:cubicBezTo>
                    <a:pt x="564" y="895"/>
                    <a:pt x="564" y="894"/>
                    <a:pt x="564" y="893"/>
                  </a:cubicBezTo>
                  <a:cubicBezTo>
                    <a:pt x="564" y="891"/>
                    <a:pt x="565" y="891"/>
                    <a:pt x="566" y="890"/>
                  </a:cubicBezTo>
                  <a:cubicBezTo>
                    <a:pt x="568" y="889"/>
                    <a:pt x="569" y="887"/>
                    <a:pt x="571" y="887"/>
                  </a:cubicBezTo>
                  <a:cubicBezTo>
                    <a:pt x="573" y="887"/>
                    <a:pt x="574" y="887"/>
                    <a:pt x="576" y="887"/>
                  </a:cubicBezTo>
                  <a:cubicBezTo>
                    <a:pt x="578" y="887"/>
                    <a:pt x="579" y="886"/>
                    <a:pt x="579" y="889"/>
                  </a:cubicBezTo>
                  <a:cubicBezTo>
                    <a:pt x="579" y="890"/>
                    <a:pt x="578" y="891"/>
                    <a:pt x="577" y="892"/>
                  </a:cubicBezTo>
                  <a:cubicBezTo>
                    <a:pt x="577" y="893"/>
                    <a:pt x="577" y="896"/>
                    <a:pt x="576" y="896"/>
                  </a:cubicBezTo>
                  <a:cubicBezTo>
                    <a:pt x="575" y="897"/>
                    <a:pt x="574" y="898"/>
                    <a:pt x="573" y="898"/>
                  </a:cubicBezTo>
                  <a:cubicBezTo>
                    <a:pt x="572" y="898"/>
                    <a:pt x="572" y="898"/>
                    <a:pt x="571" y="899"/>
                  </a:cubicBezTo>
                  <a:cubicBezTo>
                    <a:pt x="570" y="899"/>
                    <a:pt x="571" y="900"/>
                    <a:pt x="570" y="900"/>
                  </a:cubicBezTo>
                  <a:cubicBezTo>
                    <a:pt x="569" y="900"/>
                    <a:pt x="568" y="899"/>
                    <a:pt x="568" y="899"/>
                  </a:cubicBezTo>
                  <a:cubicBezTo>
                    <a:pt x="567" y="899"/>
                    <a:pt x="566" y="899"/>
                    <a:pt x="566" y="899"/>
                  </a:cubicBezTo>
                  <a:cubicBezTo>
                    <a:pt x="564" y="898"/>
                    <a:pt x="564" y="897"/>
                    <a:pt x="564" y="896"/>
                  </a:cubicBezTo>
                  <a:close/>
                  <a:moveTo>
                    <a:pt x="638" y="847"/>
                  </a:moveTo>
                  <a:cubicBezTo>
                    <a:pt x="638" y="846"/>
                    <a:pt x="639" y="846"/>
                    <a:pt x="639" y="846"/>
                  </a:cubicBezTo>
                  <a:cubicBezTo>
                    <a:pt x="639" y="847"/>
                    <a:pt x="639" y="847"/>
                    <a:pt x="639" y="847"/>
                  </a:cubicBezTo>
                  <a:cubicBezTo>
                    <a:pt x="639" y="847"/>
                    <a:pt x="638" y="847"/>
                    <a:pt x="638" y="847"/>
                  </a:cubicBezTo>
                  <a:close/>
                  <a:moveTo>
                    <a:pt x="655" y="810"/>
                  </a:moveTo>
                  <a:cubicBezTo>
                    <a:pt x="655" y="811"/>
                    <a:pt x="655" y="809"/>
                    <a:pt x="655" y="810"/>
                  </a:cubicBezTo>
                  <a:cubicBezTo>
                    <a:pt x="655" y="810"/>
                    <a:pt x="655" y="810"/>
                    <a:pt x="655" y="810"/>
                  </a:cubicBezTo>
                  <a:close/>
                  <a:moveTo>
                    <a:pt x="441" y="876"/>
                  </a:moveTo>
                  <a:cubicBezTo>
                    <a:pt x="441" y="876"/>
                    <a:pt x="440" y="877"/>
                    <a:pt x="440" y="877"/>
                  </a:cubicBezTo>
                  <a:cubicBezTo>
                    <a:pt x="440" y="876"/>
                    <a:pt x="441" y="874"/>
                    <a:pt x="442" y="874"/>
                  </a:cubicBezTo>
                  <a:cubicBezTo>
                    <a:pt x="442" y="874"/>
                    <a:pt x="442" y="876"/>
                    <a:pt x="441" y="876"/>
                  </a:cubicBezTo>
                  <a:cubicBezTo>
                    <a:pt x="441" y="876"/>
                    <a:pt x="441" y="876"/>
                    <a:pt x="441" y="876"/>
                  </a:cubicBezTo>
                  <a:close/>
                  <a:moveTo>
                    <a:pt x="435" y="877"/>
                  </a:moveTo>
                  <a:cubicBezTo>
                    <a:pt x="436" y="877"/>
                    <a:pt x="435" y="877"/>
                    <a:pt x="435" y="876"/>
                  </a:cubicBezTo>
                  <a:cubicBezTo>
                    <a:pt x="435" y="876"/>
                    <a:pt x="435" y="877"/>
                    <a:pt x="435" y="877"/>
                  </a:cubicBezTo>
                  <a:close/>
                  <a:moveTo>
                    <a:pt x="442" y="876"/>
                  </a:moveTo>
                  <a:cubicBezTo>
                    <a:pt x="442" y="876"/>
                    <a:pt x="442" y="876"/>
                    <a:pt x="442" y="876"/>
                  </a:cubicBezTo>
                  <a:cubicBezTo>
                    <a:pt x="442" y="876"/>
                    <a:pt x="442" y="876"/>
                    <a:pt x="442" y="876"/>
                  </a:cubicBezTo>
                  <a:close/>
                  <a:moveTo>
                    <a:pt x="442" y="876"/>
                  </a:moveTo>
                  <a:cubicBezTo>
                    <a:pt x="442" y="876"/>
                    <a:pt x="441" y="876"/>
                    <a:pt x="441" y="876"/>
                  </a:cubicBezTo>
                  <a:cubicBezTo>
                    <a:pt x="441" y="876"/>
                    <a:pt x="442" y="876"/>
                    <a:pt x="442" y="876"/>
                  </a:cubicBezTo>
                  <a:close/>
                  <a:moveTo>
                    <a:pt x="435" y="878"/>
                  </a:moveTo>
                  <a:cubicBezTo>
                    <a:pt x="435" y="878"/>
                    <a:pt x="434" y="877"/>
                    <a:pt x="434" y="877"/>
                  </a:cubicBezTo>
                  <a:cubicBezTo>
                    <a:pt x="435" y="877"/>
                    <a:pt x="435" y="877"/>
                    <a:pt x="435" y="878"/>
                  </a:cubicBezTo>
                  <a:close/>
                  <a:moveTo>
                    <a:pt x="441" y="877"/>
                  </a:moveTo>
                  <a:cubicBezTo>
                    <a:pt x="441" y="877"/>
                    <a:pt x="441" y="877"/>
                    <a:pt x="441" y="877"/>
                  </a:cubicBezTo>
                  <a:cubicBezTo>
                    <a:pt x="441" y="877"/>
                    <a:pt x="441" y="877"/>
                    <a:pt x="441" y="877"/>
                  </a:cubicBezTo>
                  <a:close/>
                  <a:moveTo>
                    <a:pt x="434" y="875"/>
                  </a:moveTo>
                  <a:cubicBezTo>
                    <a:pt x="434" y="876"/>
                    <a:pt x="434" y="876"/>
                    <a:pt x="434" y="876"/>
                  </a:cubicBezTo>
                  <a:cubicBezTo>
                    <a:pt x="434" y="875"/>
                    <a:pt x="434" y="875"/>
                    <a:pt x="434" y="875"/>
                  </a:cubicBezTo>
                  <a:close/>
                  <a:moveTo>
                    <a:pt x="432" y="878"/>
                  </a:moveTo>
                  <a:cubicBezTo>
                    <a:pt x="432" y="877"/>
                    <a:pt x="432" y="876"/>
                    <a:pt x="432" y="876"/>
                  </a:cubicBezTo>
                  <a:cubicBezTo>
                    <a:pt x="432" y="876"/>
                    <a:pt x="433" y="878"/>
                    <a:pt x="432" y="878"/>
                  </a:cubicBezTo>
                  <a:close/>
                  <a:moveTo>
                    <a:pt x="433" y="878"/>
                  </a:moveTo>
                  <a:cubicBezTo>
                    <a:pt x="433" y="878"/>
                    <a:pt x="432" y="878"/>
                    <a:pt x="432" y="878"/>
                  </a:cubicBezTo>
                  <a:cubicBezTo>
                    <a:pt x="432" y="878"/>
                    <a:pt x="433" y="877"/>
                    <a:pt x="433" y="878"/>
                  </a:cubicBezTo>
                  <a:close/>
                  <a:moveTo>
                    <a:pt x="433" y="877"/>
                  </a:moveTo>
                  <a:cubicBezTo>
                    <a:pt x="433" y="877"/>
                    <a:pt x="432" y="876"/>
                    <a:pt x="433" y="875"/>
                  </a:cubicBezTo>
                  <a:cubicBezTo>
                    <a:pt x="433" y="875"/>
                    <a:pt x="433" y="876"/>
                    <a:pt x="433" y="877"/>
                  </a:cubicBezTo>
                  <a:close/>
                  <a:moveTo>
                    <a:pt x="433" y="877"/>
                  </a:moveTo>
                  <a:cubicBezTo>
                    <a:pt x="433" y="877"/>
                    <a:pt x="433" y="877"/>
                    <a:pt x="433" y="877"/>
                  </a:cubicBezTo>
                  <a:cubicBezTo>
                    <a:pt x="433" y="877"/>
                    <a:pt x="433" y="877"/>
                    <a:pt x="433" y="877"/>
                  </a:cubicBezTo>
                  <a:close/>
                  <a:moveTo>
                    <a:pt x="434" y="877"/>
                  </a:moveTo>
                  <a:cubicBezTo>
                    <a:pt x="434" y="878"/>
                    <a:pt x="434" y="878"/>
                    <a:pt x="433" y="877"/>
                  </a:cubicBezTo>
                  <a:cubicBezTo>
                    <a:pt x="433" y="876"/>
                    <a:pt x="433" y="875"/>
                    <a:pt x="434" y="875"/>
                  </a:cubicBezTo>
                  <a:cubicBezTo>
                    <a:pt x="434" y="875"/>
                    <a:pt x="434" y="877"/>
                    <a:pt x="434" y="877"/>
                  </a:cubicBezTo>
                  <a:close/>
                  <a:moveTo>
                    <a:pt x="447" y="871"/>
                  </a:moveTo>
                  <a:cubicBezTo>
                    <a:pt x="447" y="871"/>
                    <a:pt x="446" y="871"/>
                    <a:pt x="447" y="870"/>
                  </a:cubicBezTo>
                  <a:cubicBezTo>
                    <a:pt x="447" y="870"/>
                    <a:pt x="447" y="870"/>
                    <a:pt x="447" y="871"/>
                  </a:cubicBezTo>
                  <a:cubicBezTo>
                    <a:pt x="447" y="871"/>
                    <a:pt x="447" y="871"/>
                    <a:pt x="447" y="871"/>
                  </a:cubicBezTo>
                  <a:close/>
                  <a:moveTo>
                    <a:pt x="447" y="873"/>
                  </a:moveTo>
                  <a:cubicBezTo>
                    <a:pt x="447" y="873"/>
                    <a:pt x="447" y="873"/>
                    <a:pt x="447" y="873"/>
                  </a:cubicBezTo>
                  <a:cubicBezTo>
                    <a:pt x="447" y="873"/>
                    <a:pt x="447" y="873"/>
                    <a:pt x="447" y="873"/>
                  </a:cubicBezTo>
                  <a:close/>
                  <a:moveTo>
                    <a:pt x="447" y="872"/>
                  </a:moveTo>
                  <a:cubicBezTo>
                    <a:pt x="447" y="872"/>
                    <a:pt x="446" y="873"/>
                    <a:pt x="446" y="872"/>
                  </a:cubicBezTo>
                  <a:cubicBezTo>
                    <a:pt x="446" y="872"/>
                    <a:pt x="446" y="871"/>
                    <a:pt x="447" y="871"/>
                  </a:cubicBezTo>
                  <a:cubicBezTo>
                    <a:pt x="447" y="871"/>
                    <a:pt x="447" y="872"/>
                    <a:pt x="447" y="872"/>
                  </a:cubicBezTo>
                  <a:close/>
                  <a:moveTo>
                    <a:pt x="448" y="872"/>
                  </a:moveTo>
                  <a:cubicBezTo>
                    <a:pt x="448" y="872"/>
                    <a:pt x="448" y="872"/>
                    <a:pt x="448" y="873"/>
                  </a:cubicBezTo>
                  <a:cubicBezTo>
                    <a:pt x="448" y="873"/>
                    <a:pt x="447" y="872"/>
                    <a:pt x="448" y="871"/>
                  </a:cubicBezTo>
                  <a:cubicBezTo>
                    <a:pt x="448" y="871"/>
                    <a:pt x="448" y="872"/>
                    <a:pt x="448" y="872"/>
                  </a:cubicBezTo>
                  <a:close/>
                  <a:moveTo>
                    <a:pt x="432" y="877"/>
                  </a:moveTo>
                  <a:cubicBezTo>
                    <a:pt x="432" y="878"/>
                    <a:pt x="431" y="877"/>
                    <a:pt x="431" y="876"/>
                  </a:cubicBezTo>
                  <a:cubicBezTo>
                    <a:pt x="431" y="876"/>
                    <a:pt x="431" y="877"/>
                    <a:pt x="432" y="877"/>
                  </a:cubicBezTo>
                  <a:close/>
                  <a:moveTo>
                    <a:pt x="446" y="873"/>
                  </a:moveTo>
                  <a:cubicBezTo>
                    <a:pt x="446" y="874"/>
                    <a:pt x="446" y="875"/>
                    <a:pt x="445" y="875"/>
                  </a:cubicBezTo>
                  <a:cubicBezTo>
                    <a:pt x="444" y="875"/>
                    <a:pt x="445" y="872"/>
                    <a:pt x="446" y="873"/>
                  </a:cubicBezTo>
                  <a:close/>
                  <a:moveTo>
                    <a:pt x="444" y="872"/>
                  </a:moveTo>
                  <a:cubicBezTo>
                    <a:pt x="444" y="872"/>
                    <a:pt x="444" y="872"/>
                    <a:pt x="444" y="872"/>
                  </a:cubicBezTo>
                  <a:cubicBezTo>
                    <a:pt x="444" y="871"/>
                    <a:pt x="444" y="872"/>
                    <a:pt x="444" y="872"/>
                  </a:cubicBezTo>
                  <a:close/>
                  <a:moveTo>
                    <a:pt x="445" y="875"/>
                  </a:moveTo>
                  <a:cubicBezTo>
                    <a:pt x="445" y="875"/>
                    <a:pt x="444" y="876"/>
                    <a:pt x="444" y="875"/>
                  </a:cubicBezTo>
                  <a:cubicBezTo>
                    <a:pt x="444" y="875"/>
                    <a:pt x="444" y="875"/>
                    <a:pt x="445" y="875"/>
                  </a:cubicBezTo>
                  <a:close/>
                  <a:moveTo>
                    <a:pt x="444" y="874"/>
                  </a:moveTo>
                  <a:cubicBezTo>
                    <a:pt x="444" y="874"/>
                    <a:pt x="444" y="875"/>
                    <a:pt x="444" y="875"/>
                  </a:cubicBezTo>
                  <a:cubicBezTo>
                    <a:pt x="444" y="875"/>
                    <a:pt x="444" y="873"/>
                    <a:pt x="444" y="873"/>
                  </a:cubicBezTo>
                  <a:cubicBezTo>
                    <a:pt x="444" y="874"/>
                    <a:pt x="445" y="874"/>
                    <a:pt x="444" y="874"/>
                  </a:cubicBezTo>
                  <a:close/>
                  <a:moveTo>
                    <a:pt x="444" y="872"/>
                  </a:moveTo>
                  <a:cubicBezTo>
                    <a:pt x="445" y="872"/>
                    <a:pt x="445" y="874"/>
                    <a:pt x="444" y="872"/>
                  </a:cubicBezTo>
                  <a:cubicBezTo>
                    <a:pt x="444" y="872"/>
                    <a:pt x="444" y="872"/>
                    <a:pt x="444" y="872"/>
                  </a:cubicBezTo>
                  <a:close/>
                  <a:moveTo>
                    <a:pt x="170" y="841"/>
                  </a:moveTo>
                  <a:cubicBezTo>
                    <a:pt x="171" y="842"/>
                    <a:pt x="171" y="843"/>
                    <a:pt x="170" y="844"/>
                  </a:cubicBezTo>
                  <a:cubicBezTo>
                    <a:pt x="170" y="843"/>
                    <a:pt x="170" y="842"/>
                    <a:pt x="170" y="84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endParaRPr lang="ru-RU" sz="7198"/>
            </a:p>
          </p:txBody>
        </p:sp>
      </p:grpSp>
      <p:sp>
        <p:nvSpPr>
          <p:cNvPr id="138" name="Rectangle 137">
            <a:extLst>
              <a:ext uri="{FF2B5EF4-FFF2-40B4-BE49-F238E27FC236}">
                <a16:creationId xmlns:a16="http://schemas.microsoft.com/office/drawing/2014/main" id="{B3E87101-CE88-B014-15E3-4290E1809921}"/>
              </a:ext>
            </a:extLst>
          </p:cNvPr>
          <p:cNvSpPr>
            <a:spLocks/>
          </p:cNvSpPr>
          <p:nvPr/>
        </p:nvSpPr>
        <p:spPr bwMode="auto">
          <a:xfrm>
            <a:off x="2453578" y="12861831"/>
            <a:ext cx="1670187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 anchor="ctr">
            <a:spAutoFit/>
          </a:bodyPr>
          <a:lstStyle/>
          <a:p>
            <a:r>
              <a:rPr lang="en-US" sz="3000" i="0" spc="300" dirty="0">
                <a:solidFill>
                  <a:schemeClr val="tx2">
                    <a:lumMod val="50000"/>
                    <a:lumOff val="50000"/>
                  </a:schemeClr>
                </a:solidFill>
                <a:latin typeface="+mj-lt"/>
                <a:ea typeface="Roboto Black" charset="0"/>
                <a:cs typeface="Roboto Black" charset="0"/>
                <a:sym typeface="Bebas Neue" charset="0"/>
              </a:rPr>
              <a:t>#</a:t>
            </a:r>
            <a:r>
              <a:rPr lang="en-US" sz="3000" spc="300" dirty="0">
                <a:solidFill>
                  <a:schemeClr val="tx2">
                    <a:lumMod val="50000"/>
                    <a:lumOff val="50000"/>
                  </a:schemeClr>
                </a:solidFill>
                <a:latin typeface="+mj-lt"/>
                <a:ea typeface="Roboto Black" charset="0"/>
                <a:cs typeface="Roboto Black" charset="0"/>
                <a:sym typeface="Bebas Neue" charset="0"/>
              </a:rPr>
              <a:t>195</a:t>
            </a:r>
            <a:r>
              <a:rPr lang="en-US" sz="3000" i="0" spc="300" dirty="0">
                <a:solidFill>
                  <a:schemeClr val="tx2">
                    <a:lumMod val="50000"/>
                    <a:lumOff val="50000"/>
                  </a:schemeClr>
                </a:solidFill>
                <a:latin typeface="+mj-lt"/>
                <a:ea typeface="Roboto Black" charset="0"/>
                <a:cs typeface="Roboto Black" charset="0"/>
                <a:sym typeface="Bebas Neue" charset="0"/>
              </a:rPr>
              <a:t>  </a:t>
            </a:r>
          </a:p>
        </p:txBody>
      </p:sp>
      <p:sp>
        <p:nvSpPr>
          <p:cNvPr id="139" name="!!SubTitle">
            <a:extLst>
              <a:ext uri="{FF2B5EF4-FFF2-40B4-BE49-F238E27FC236}">
                <a16:creationId xmlns:a16="http://schemas.microsoft.com/office/drawing/2014/main" id="{441383DB-22A5-47AE-4230-499328E7AF66}"/>
              </a:ext>
            </a:extLst>
          </p:cNvPr>
          <p:cNvSpPr txBox="1"/>
          <p:nvPr/>
        </p:nvSpPr>
        <p:spPr>
          <a:xfrm>
            <a:off x="9381441" y="12854136"/>
            <a:ext cx="5149167" cy="477054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2500" dirty="0">
                <a:solidFill>
                  <a:schemeClr val="tx2">
                    <a:lumMod val="50000"/>
                    <a:lumOff val="50000"/>
                  </a:schemeClr>
                </a:solidFill>
                <a:latin typeface="+mj-lt"/>
              </a:rPr>
              <a:t>we sell </a:t>
            </a:r>
            <a:r>
              <a:rPr lang="en-US" sz="1900" b="1" dirty="0">
                <a:solidFill>
                  <a:schemeClr val="tx2">
                    <a:lumMod val="50000"/>
                    <a:lumOff val="50000"/>
                  </a:schemeClr>
                </a:solidFill>
                <a:latin typeface="+mj-lt"/>
              </a:rPr>
              <a:t>CONFIDENCE</a:t>
            </a:r>
            <a:r>
              <a:rPr lang="en-US" sz="1900" dirty="0">
                <a:solidFill>
                  <a:schemeClr val="tx2">
                    <a:lumMod val="50000"/>
                    <a:lumOff val="50000"/>
                  </a:schemeClr>
                </a:solidFill>
                <a:latin typeface="+mj-lt"/>
              </a:rPr>
              <a:t> </a:t>
            </a:r>
            <a:r>
              <a:rPr lang="en-US" sz="2500" dirty="0">
                <a:solidFill>
                  <a:schemeClr val="tx2">
                    <a:lumMod val="50000"/>
                    <a:lumOff val="50000"/>
                  </a:schemeClr>
                </a:solidFill>
                <a:latin typeface="+mj-lt"/>
              </a:rPr>
              <a:t>not templates</a:t>
            </a:r>
            <a:endParaRPr kumimoji="0" lang="en-US" sz="2500" i="0" u="none" strike="noStrike" kern="1200" cap="none" spc="0" normalizeH="0" baseline="0" noProof="0" dirty="0">
              <a:ln>
                <a:noFill/>
              </a:ln>
              <a:solidFill>
                <a:schemeClr val="tx2">
                  <a:lumMod val="50000"/>
                  <a:lumOff val="50000"/>
                </a:schemeClr>
              </a:solidFill>
              <a:effectLst/>
              <a:uLnTx/>
              <a:uFillTx/>
              <a:latin typeface="Open Sans Light"/>
            </a:endParaRPr>
          </a:p>
        </p:txBody>
      </p:sp>
      <p:sp>
        <p:nvSpPr>
          <p:cNvPr id="140" name="Rectangle: Rounded Corners 139">
            <a:extLst>
              <a:ext uri="{FF2B5EF4-FFF2-40B4-BE49-F238E27FC236}">
                <a16:creationId xmlns:a16="http://schemas.microsoft.com/office/drawing/2014/main" id="{56640DA2-3F77-38FB-ACBF-F457913BB3F9}"/>
              </a:ext>
            </a:extLst>
          </p:cNvPr>
          <p:cNvSpPr/>
          <p:nvPr/>
        </p:nvSpPr>
        <p:spPr>
          <a:xfrm>
            <a:off x="2669191" y="4741166"/>
            <a:ext cx="4132728" cy="4089378"/>
          </a:xfrm>
          <a:prstGeom prst="roundRect">
            <a:avLst>
              <a:gd name="adj" fmla="val 15141"/>
            </a:avLst>
          </a:prstGeom>
          <a:solidFill>
            <a:schemeClr val="bg2">
              <a:lumMod val="85000"/>
              <a:alpha val="30000"/>
            </a:schemeClr>
          </a:solidFill>
          <a:ln>
            <a:noFill/>
          </a:ln>
          <a:effectLst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41" name="Group 140">
            <a:extLst>
              <a:ext uri="{FF2B5EF4-FFF2-40B4-BE49-F238E27FC236}">
                <a16:creationId xmlns:a16="http://schemas.microsoft.com/office/drawing/2014/main" id="{20E28964-CBEE-3A1D-74DE-375CA67EAA36}"/>
              </a:ext>
            </a:extLst>
          </p:cNvPr>
          <p:cNvGrpSpPr/>
          <p:nvPr/>
        </p:nvGrpSpPr>
        <p:grpSpPr>
          <a:xfrm>
            <a:off x="2925804" y="4995088"/>
            <a:ext cx="3619501" cy="3581534"/>
            <a:chOff x="4819650" y="5035484"/>
            <a:chExt cx="3619501" cy="3581534"/>
          </a:xfrm>
        </p:grpSpPr>
        <p:sp>
          <p:nvSpPr>
            <p:cNvPr id="142" name="Rectangle: Rounded Corners 141">
              <a:extLst>
                <a:ext uri="{FF2B5EF4-FFF2-40B4-BE49-F238E27FC236}">
                  <a16:creationId xmlns:a16="http://schemas.microsoft.com/office/drawing/2014/main" id="{D533FB3D-0A25-254A-F685-FCCF0DCE9F40}"/>
                </a:ext>
              </a:extLst>
            </p:cNvPr>
            <p:cNvSpPr/>
            <p:nvPr/>
          </p:nvSpPr>
          <p:spPr>
            <a:xfrm>
              <a:off x="4819650" y="5035484"/>
              <a:ext cx="3619501" cy="3581534"/>
            </a:xfrm>
            <a:prstGeom prst="roundRect">
              <a:avLst>
                <a:gd name="adj" fmla="val 14406"/>
              </a:avLst>
            </a:prstGeom>
            <a:solidFill>
              <a:schemeClr val="bg2"/>
            </a:solidFill>
            <a:ln>
              <a:noFill/>
            </a:ln>
            <a:effectLst>
              <a:outerShdw blurRad="177800" dist="254000" dir="8100000" algn="tr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3" name="Rectangle: Rounded Corners 142">
              <a:extLst>
                <a:ext uri="{FF2B5EF4-FFF2-40B4-BE49-F238E27FC236}">
                  <a16:creationId xmlns:a16="http://schemas.microsoft.com/office/drawing/2014/main" id="{F0D20BA6-D520-AC85-7B5F-054D2C1264CE}"/>
                </a:ext>
              </a:extLst>
            </p:cNvPr>
            <p:cNvSpPr/>
            <p:nvPr/>
          </p:nvSpPr>
          <p:spPr>
            <a:xfrm>
              <a:off x="4896727" y="5111752"/>
              <a:ext cx="3465348" cy="3428998"/>
            </a:xfrm>
            <a:prstGeom prst="roundRect">
              <a:avLst>
                <a:gd name="adj" fmla="val 13387"/>
              </a:avLst>
            </a:prstGeom>
            <a:solidFill>
              <a:schemeClr val="bg2">
                <a:lumMod val="95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44" name="!!MainTitle1">
            <a:extLst>
              <a:ext uri="{FF2B5EF4-FFF2-40B4-BE49-F238E27FC236}">
                <a16:creationId xmlns:a16="http://schemas.microsoft.com/office/drawing/2014/main" id="{D1377D41-4D41-C0FC-1AB6-41200D1842FF}"/>
              </a:ext>
            </a:extLst>
          </p:cNvPr>
          <p:cNvSpPr txBox="1"/>
          <p:nvPr/>
        </p:nvSpPr>
        <p:spPr>
          <a:xfrm>
            <a:off x="3330730" y="5904001"/>
            <a:ext cx="2806282" cy="1169551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lvl="0" algn="ctr">
              <a:defRPr/>
            </a:pP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schemeClr val="accent1"/>
                </a:solidFill>
                <a:effectLst>
                  <a:outerShdw blurRad="127000" dist="101600" dir="5400000" algn="t" rotWithShape="0">
                    <a:prstClr val="black">
                      <a:alpha val="20000"/>
                    </a:prstClr>
                  </a:outerShdw>
                </a:effectLst>
                <a:uLnTx/>
                <a:uFillTx/>
                <a:latin typeface="+mj-lt"/>
              </a:rPr>
              <a:t>BUSINESS</a:t>
            </a:r>
            <a:endParaRPr lang="en-US" sz="4000" b="1" dirty="0">
              <a:solidFill>
                <a:schemeClr val="accent1"/>
              </a:solidFill>
              <a:effectLst>
                <a:outerShdw blurRad="127000" dist="101600" dir="5400000" algn="t" rotWithShape="0">
                  <a:prstClr val="black">
                    <a:alpha val="20000"/>
                  </a:prstClr>
                </a:outerShdw>
              </a:effectLst>
              <a:latin typeface="+mj-lt"/>
            </a:endParaRPr>
          </a:p>
          <a:p>
            <a:pPr lvl="0" algn="ctr">
              <a:defRPr/>
            </a:pPr>
            <a:r>
              <a:rPr kumimoji="0" lang="en-US" sz="3000" i="0" u="none" strike="noStrike" kern="1200" cap="none" spc="0" normalizeH="0" baseline="0" noProof="0" dirty="0">
                <a:ln>
                  <a:noFill/>
                </a:ln>
                <a:solidFill>
                  <a:schemeClr val="tx2">
                    <a:lumMod val="60000"/>
                    <a:lumOff val="40000"/>
                  </a:schemeClr>
                </a:solidFill>
                <a:effectLst>
                  <a:outerShdw blurRad="127000" dist="101600" dir="5400000" algn="t" rotWithShape="0">
                    <a:prstClr val="black">
                      <a:alpha val="20000"/>
                    </a:prstClr>
                  </a:outerShdw>
                </a:effectLst>
                <a:uLnTx/>
                <a:uFillTx/>
                <a:latin typeface="+mj-lt"/>
              </a:rPr>
              <a:t>INFOGRAPHIC</a:t>
            </a:r>
          </a:p>
        </p:txBody>
      </p:sp>
      <p:sp>
        <p:nvSpPr>
          <p:cNvPr id="145" name="Rectangle 144">
            <a:extLst>
              <a:ext uri="{FF2B5EF4-FFF2-40B4-BE49-F238E27FC236}">
                <a16:creationId xmlns:a16="http://schemas.microsoft.com/office/drawing/2014/main" id="{CEB46068-0B94-EEF4-CFD1-2F8CAF863EA4}"/>
              </a:ext>
            </a:extLst>
          </p:cNvPr>
          <p:cNvSpPr>
            <a:spLocks/>
          </p:cNvSpPr>
          <p:nvPr/>
        </p:nvSpPr>
        <p:spPr bwMode="auto">
          <a:xfrm>
            <a:off x="3388925" y="7103507"/>
            <a:ext cx="268989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 anchor="ctr">
            <a:spAutoFit/>
          </a:bodyPr>
          <a:lstStyle/>
          <a:p>
            <a:pPr algn="ctr"/>
            <a:r>
              <a:rPr lang="en-US" sz="1200" dirty="0">
                <a:solidFill>
                  <a:schemeClr val="tx2">
                    <a:lumMod val="60000"/>
                    <a:lumOff val="40000"/>
                  </a:schemeClr>
                </a:solidFill>
              </a:rPr>
              <a:t>SLIDEOCEAN.NET</a:t>
            </a:r>
            <a:endParaRPr lang="en-US" sz="1200" i="0" spc="300" dirty="0">
              <a:solidFill>
                <a:schemeClr val="tx2">
                  <a:lumMod val="60000"/>
                  <a:lumOff val="40000"/>
                </a:schemeClr>
              </a:solidFill>
              <a:latin typeface="+mj-lt"/>
              <a:ea typeface="Roboto Black" charset="0"/>
              <a:cs typeface="Roboto Black" charset="0"/>
              <a:sym typeface="Bebas Neue" charset="0"/>
            </a:endParaRPr>
          </a:p>
        </p:txBody>
      </p:sp>
      <p:sp>
        <p:nvSpPr>
          <p:cNvPr id="146" name="Oval 145">
            <a:extLst>
              <a:ext uri="{FF2B5EF4-FFF2-40B4-BE49-F238E27FC236}">
                <a16:creationId xmlns:a16="http://schemas.microsoft.com/office/drawing/2014/main" id="{1AE16353-55C9-AE47-DC39-8E3D55AA74C6}"/>
              </a:ext>
            </a:extLst>
          </p:cNvPr>
          <p:cNvSpPr/>
          <p:nvPr/>
        </p:nvSpPr>
        <p:spPr>
          <a:xfrm>
            <a:off x="4386006" y="7516099"/>
            <a:ext cx="247918" cy="247918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147" name="Oval 146">
            <a:extLst>
              <a:ext uri="{FF2B5EF4-FFF2-40B4-BE49-F238E27FC236}">
                <a16:creationId xmlns:a16="http://schemas.microsoft.com/office/drawing/2014/main" id="{B3FCD74D-CC69-894C-FEC9-AAF6E8EA058C}"/>
              </a:ext>
            </a:extLst>
          </p:cNvPr>
          <p:cNvSpPr/>
          <p:nvPr/>
        </p:nvSpPr>
        <p:spPr>
          <a:xfrm>
            <a:off x="3922331" y="7516099"/>
            <a:ext cx="247918" cy="247918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148" name="Oval 147">
            <a:extLst>
              <a:ext uri="{FF2B5EF4-FFF2-40B4-BE49-F238E27FC236}">
                <a16:creationId xmlns:a16="http://schemas.microsoft.com/office/drawing/2014/main" id="{59A502E4-CA6F-1F17-3C53-912E8408B235}"/>
              </a:ext>
            </a:extLst>
          </p:cNvPr>
          <p:cNvSpPr/>
          <p:nvPr/>
        </p:nvSpPr>
        <p:spPr>
          <a:xfrm>
            <a:off x="4849681" y="7516099"/>
            <a:ext cx="247918" cy="247918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149" name="Oval 148">
            <a:extLst>
              <a:ext uri="{FF2B5EF4-FFF2-40B4-BE49-F238E27FC236}">
                <a16:creationId xmlns:a16="http://schemas.microsoft.com/office/drawing/2014/main" id="{9D2A6277-A1E1-A4D7-C400-59D95FAAFBEA}"/>
              </a:ext>
            </a:extLst>
          </p:cNvPr>
          <p:cNvSpPr/>
          <p:nvPr/>
        </p:nvSpPr>
        <p:spPr>
          <a:xfrm>
            <a:off x="5313357" y="7516099"/>
            <a:ext cx="247918" cy="247918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grpSp>
        <p:nvGrpSpPr>
          <p:cNvPr id="150" name="Group 149">
            <a:extLst>
              <a:ext uri="{FF2B5EF4-FFF2-40B4-BE49-F238E27FC236}">
                <a16:creationId xmlns:a16="http://schemas.microsoft.com/office/drawing/2014/main" id="{FB0B7573-3C30-4362-6170-B2EB5D228E3C}"/>
              </a:ext>
            </a:extLst>
          </p:cNvPr>
          <p:cNvGrpSpPr/>
          <p:nvPr/>
        </p:nvGrpSpPr>
        <p:grpSpPr>
          <a:xfrm>
            <a:off x="7473439" y="3963964"/>
            <a:ext cx="3499730" cy="1909403"/>
            <a:chOff x="7473439" y="3963964"/>
            <a:chExt cx="3499730" cy="1909403"/>
          </a:xfrm>
        </p:grpSpPr>
        <p:sp>
          <p:nvSpPr>
            <p:cNvPr id="151" name="Arc 150">
              <a:extLst>
                <a:ext uri="{FF2B5EF4-FFF2-40B4-BE49-F238E27FC236}">
                  <a16:creationId xmlns:a16="http://schemas.microsoft.com/office/drawing/2014/main" id="{A16D9682-3883-8C27-BAC5-E1F4DEEA339B}"/>
                </a:ext>
              </a:extLst>
            </p:cNvPr>
            <p:cNvSpPr/>
            <p:nvPr/>
          </p:nvSpPr>
          <p:spPr>
            <a:xfrm rot="5400000">
              <a:off x="9473698" y="4373896"/>
              <a:ext cx="1377182" cy="1377182"/>
            </a:xfrm>
            <a:prstGeom prst="arc">
              <a:avLst/>
            </a:prstGeom>
            <a:ln w="25400" cap="rnd">
              <a:solidFill>
                <a:schemeClr val="accent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52" name="Straight Connector 151">
              <a:extLst>
                <a:ext uri="{FF2B5EF4-FFF2-40B4-BE49-F238E27FC236}">
                  <a16:creationId xmlns:a16="http://schemas.microsoft.com/office/drawing/2014/main" id="{6B67035D-7365-1AA7-42EC-235A778850E2}"/>
                </a:ext>
              </a:extLst>
            </p:cNvPr>
            <p:cNvCxnSpPr/>
            <p:nvPr/>
          </p:nvCxnSpPr>
          <p:spPr>
            <a:xfrm>
              <a:off x="10852785" y="4142984"/>
              <a:ext cx="0" cy="928372"/>
            </a:xfrm>
            <a:prstGeom prst="line">
              <a:avLst/>
            </a:prstGeom>
            <a:ln w="25400" cap="rnd">
              <a:solidFill>
                <a:schemeClr val="accent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3" name="Straight Connector 152">
              <a:extLst>
                <a:ext uri="{FF2B5EF4-FFF2-40B4-BE49-F238E27FC236}">
                  <a16:creationId xmlns:a16="http://schemas.microsoft.com/office/drawing/2014/main" id="{BF6492E4-060A-C876-DD08-8CAA2AAEA86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711440" y="5751078"/>
              <a:ext cx="2442210" cy="0"/>
            </a:xfrm>
            <a:prstGeom prst="line">
              <a:avLst/>
            </a:prstGeom>
            <a:ln w="25400" cap="rnd">
              <a:solidFill>
                <a:schemeClr val="accent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154" name="Oval 153">
              <a:extLst>
                <a:ext uri="{FF2B5EF4-FFF2-40B4-BE49-F238E27FC236}">
                  <a16:creationId xmlns:a16="http://schemas.microsoft.com/office/drawing/2014/main" id="{60929169-BC8E-E7C2-57D5-140F6CD769E2}"/>
                </a:ext>
              </a:extLst>
            </p:cNvPr>
            <p:cNvSpPr/>
            <p:nvPr/>
          </p:nvSpPr>
          <p:spPr>
            <a:xfrm flipH="1">
              <a:off x="7473439" y="5628789"/>
              <a:ext cx="244578" cy="244578"/>
            </a:xfrm>
            <a:prstGeom prst="ellipse">
              <a:avLst/>
            </a:prstGeom>
            <a:solidFill>
              <a:schemeClr val="bg2"/>
            </a:solidFill>
            <a:ln w="76200">
              <a:solidFill>
                <a:schemeClr val="accent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5" name="Oval 154">
              <a:extLst>
                <a:ext uri="{FF2B5EF4-FFF2-40B4-BE49-F238E27FC236}">
                  <a16:creationId xmlns:a16="http://schemas.microsoft.com/office/drawing/2014/main" id="{17C93F13-D502-A5F5-8D14-E283098B126D}"/>
                </a:ext>
              </a:extLst>
            </p:cNvPr>
            <p:cNvSpPr/>
            <p:nvPr/>
          </p:nvSpPr>
          <p:spPr>
            <a:xfrm flipH="1">
              <a:off x="10728591" y="3963964"/>
              <a:ext cx="244578" cy="244578"/>
            </a:xfrm>
            <a:prstGeom prst="ellipse">
              <a:avLst/>
            </a:prstGeom>
            <a:solidFill>
              <a:schemeClr val="bg2"/>
            </a:solidFill>
            <a:ln w="76200">
              <a:solidFill>
                <a:schemeClr val="accent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56" name="Freeform: Shape 155">
            <a:extLst>
              <a:ext uri="{FF2B5EF4-FFF2-40B4-BE49-F238E27FC236}">
                <a16:creationId xmlns:a16="http://schemas.microsoft.com/office/drawing/2014/main" id="{6AB617FD-D349-D09D-8588-0F31545296A5}"/>
              </a:ext>
            </a:extLst>
          </p:cNvPr>
          <p:cNvSpPr/>
          <p:nvPr/>
        </p:nvSpPr>
        <p:spPr>
          <a:xfrm>
            <a:off x="10174061" y="1421722"/>
            <a:ext cx="1730790" cy="2363222"/>
          </a:xfrm>
          <a:custGeom>
            <a:avLst/>
            <a:gdLst>
              <a:gd name="csX0" fmla="*/ 0 w 1730790"/>
              <a:gd name="csY0" fmla="*/ 0 h 2363222"/>
              <a:gd name="csX1" fmla="*/ 1376330 w 1730790"/>
              <a:gd name="csY1" fmla="*/ 0 h 2363222"/>
              <a:gd name="csX2" fmla="*/ 1730790 w 1730790"/>
              <a:gd name="csY2" fmla="*/ 354460 h 2363222"/>
              <a:gd name="csX3" fmla="*/ 1730790 w 1730790"/>
              <a:gd name="csY3" fmla="*/ 2008762 h 2363222"/>
              <a:gd name="csX4" fmla="*/ 1376330 w 1730790"/>
              <a:gd name="csY4" fmla="*/ 2363222 h 2363222"/>
              <a:gd name="csX5" fmla="*/ 0 w 1730790"/>
              <a:gd name="csY5" fmla="*/ 2363222 h 2363222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</a:cxnLst>
            <a:rect l="l" t="t" r="r" b="b"/>
            <a:pathLst>
              <a:path w="1730790" h="2363222">
                <a:moveTo>
                  <a:pt x="0" y="0"/>
                </a:moveTo>
                <a:lnTo>
                  <a:pt x="1376330" y="0"/>
                </a:lnTo>
                <a:cubicBezTo>
                  <a:pt x="1572093" y="0"/>
                  <a:pt x="1730790" y="158697"/>
                  <a:pt x="1730790" y="354460"/>
                </a:cubicBezTo>
                <a:lnTo>
                  <a:pt x="1730790" y="2008762"/>
                </a:lnTo>
                <a:cubicBezTo>
                  <a:pt x="1730790" y="2204525"/>
                  <a:pt x="1572093" y="2363222"/>
                  <a:pt x="1376330" y="2363222"/>
                </a:cubicBezTo>
                <a:lnTo>
                  <a:pt x="0" y="2363222"/>
                </a:lnTo>
                <a:close/>
              </a:path>
            </a:pathLst>
          </a:custGeom>
          <a:solidFill>
            <a:schemeClr val="accent1">
              <a:alpha val="70000"/>
            </a:schemeClr>
          </a:solidFill>
          <a:ln>
            <a:noFill/>
          </a:ln>
          <a:effectLst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grpSp>
        <p:nvGrpSpPr>
          <p:cNvPr id="157" name="Group 156">
            <a:extLst>
              <a:ext uri="{FF2B5EF4-FFF2-40B4-BE49-F238E27FC236}">
                <a16:creationId xmlns:a16="http://schemas.microsoft.com/office/drawing/2014/main" id="{C7AC8042-F709-91B8-0169-20B6D21C7259}"/>
              </a:ext>
            </a:extLst>
          </p:cNvPr>
          <p:cNvGrpSpPr/>
          <p:nvPr/>
        </p:nvGrpSpPr>
        <p:grpSpPr>
          <a:xfrm>
            <a:off x="9621861" y="1545684"/>
            <a:ext cx="2137722" cy="2115298"/>
            <a:chOff x="4819650" y="5035484"/>
            <a:chExt cx="3619501" cy="3581534"/>
          </a:xfrm>
        </p:grpSpPr>
        <p:sp>
          <p:nvSpPr>
            <p:cNvPr id="158" name="Rectangle: Rounded Corners 157">
              <a:extLst>
                <a:ext uri="{FF2B5EF4-FFF2-40B4-BE49-F238E27FC236}">
                  <a16:creationId xmlns:a16="http://schemas.microsoft.com/office/drawing/2014/main" id="{3B9D143B-F725-F95B-4120-A67234D8A294}"/>
                </a:ext>
              </a:extLst>
            </p:cNvPr>
            <p:cNvSpPr/>
            <p:nvPr/>
          </p:nvSpPr>
          <p:spPr>
            <a:xfrm>
              <a:off x="4819650" y="5035484"/>
              <a:ext cx="3619501" cy="3581534"/>
            </a:xfrm>
            <a:prstGeom prst="roundRect">
              <a:avLst>
                <a:gd name="adj" fmla="val 14406"/>
              </a:avLst>
            </a:prstGeom>
            <a:solidFill>
              <a:schemeClr val="bg2"/>
            </a:solidFill>
            <a:ln>
              <a:noFill/>
            </a:ln>
            <a:effectLst>
              <a:outerShdw blurRad="177800" dist="254000" dir="8100000" algn="tr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9" name="Rectangle: Rounded Corners 158">
              <a:extLst>
                <a:ext uri="{FF2B5EF4-FFF2-40B4-BE49-F238E27FC236}">
                  <a16:creationId xmlns:a16="http://schemas.microsoft.com/office/drawing/2014/main" id="{B0584766-C1C4-3B40-45D6-B9E8B8E004FE}"/>
                </a:ext>
              </a:extLst>
            </p:cNvPr>
            <p:cNvSpPr/>
            <p:nvPr/>
          </p:nvSpPr>
          <p:spPr>
            <a:xfrm>
              <a:off x="4896727" y="5111752"/>
              <a:ext cx="3465348" cy="3428998"/>
            </a:xfrm>
            <a:prstGeom prst="roundRect">
              <a:avLst>
                <a:gd name="adj" fmla="val 13387"/>
              </a:avLst>
            </a:prstGeom>
            <a:solidFill>
              <a:schemeClr val="bg2">
                <a:lumMod val="95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60" name="Group 159">
            <a:extLst>
              <a:ext uri="{FF2B5EF4-FFF2-40B4-BE49-F238E27FC236}">
                <a16:creationId xmlns:a16="http://schemas.microsoft.com/office/drawing/2014/main" id="{CE4C3B99-A9B9-CF61-0C5A-D9228E3F9589}"/>
              </a:ext>
            </a:extLst>
          </p:cNvPr>
          <p:cNvGrpSpPr/>
          <p:nvPr/>
        </p:nvGrpSpPr>
        <p:grpSpPr>
          <a:xfrm>
            <a:off x="12363304" y="1298753"/>
            <a:ext cx="3815470" cy="1342653"/>
            <a:chOff x="4443430" y="4425263"/>
            <a:chExt cx="2488311" cy="1342653"/>
          </a:xfrm>
        </p:grpSpPr>
        <p:sp>
          <p:nvSpPr>
            <p:cNvPr id="161" name="Textbox 200">
              <a:extLst>
                <a:ext uri="{FF2B5EF4-FFF2-40B4-BE49-F238E27FC236}">
                  <a16:creationId xmlns:a16="http://schemas.microsoft.com/office/drawing/2014/main" id="{C496C58D-2583-EE20-E7F2-1DAF1E9AEE6A}"/>
                </a:ext>
              </a:extLst>
            </p:cNvPr>
            <p:cNvSpPr txBox="1"/>
            <p:nvPr/>
          </p:nvSpPr>
          <p:spPr>
            <a:xfrm flipH="1">
              <a:off x="4443430" y="4425263"/>
              <a:ext cx="2488310" cy="461665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 anchor="ctr">
              <a:spAutoFit/>
            </a:bodyPr>
            <a:lstStyle/>
            <a:p>
              <a:pPr marL="0" marR="0" lvl="0" indent="0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US" sz="2400" b="1" dirty="0">
                  <a:solidFill>
                    <a:schemeClr val="tx2">
                      <a:lumMod val="60000"/>
                      <a:lumOff val="40000"/>
                    </a:schemeClr>
                  </a:solidFill>
                  <a:latin typeface="+mj-lt"/>
                </a:rPr>
                <a:t>MAIN TITLE</a:t>
              </a:r>
              <a:endPara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chemeClr val="tx2">
                    <a:lumMod val="60000"/>
                    <a:lumOff val="40000"/>
                  </a:schemeClr>
                </a:solidFill>
                <a:effectLst/>
                <a:uLnTx/>
                <a:uFillTx/>
                <a:latin typeface="+mj-lt"/>
              </a:endParaRPr>
            </a:p>
          </p:txBody>
        </p:sp>
        <p:sp>
          <p:nvSpPr>
            <p:cNvPr id="162" name="Textbox 200">
              <a:extLst>
                <a:ext uri="{FF2B5EF4-FFF2-40B4-BE49-F238E27FC236}">
                  <a16:creationId xmlns:a16="http://schemas.microsoft.com/office/drawing/2014/main" id="{6FB9AB9B-3450-67BB-D857-D07F232D0346}"/>
                </a:ext>
              </a:extLst>
            </p:cNvPr>
            <p:cNvSpPr txBox="1"/>
            <p:nvPr/>
          </p:nvSpPr>
          <p:spPr>
            <a:xfrm flipH="1">
              <a:off x="4443430" y="4794253"/>
              <a:ext cx="2488310" cy="369332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 anchor="ctr">
              <a:spAutoFit/>
            </a:bodyPr>
            <a:lstStyle/>
            <a:p>
              <a:pPr marL="0" marR="0" lvl="0" indent="0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i="0" u="none" strike="noStrike" kern="120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+mj-lt"/>
                </a:rPr>
                <a:t>SUBTITLE</a:t>
              </a:r>
              <a:endParaRPr kumimoji="0" lang="en-US" sz="1400" i="0" u="none" strike="noStrike" kern="1200" cap="none" spc="0" normalizeH="0" baseline="0" noProof="0" dirty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+mj-lt"/>
              </a:endParaRPr>
            </a:p>
          </p:txBody>
        </p:sp>
        <p:sp>
          <p:nvSpPr>
            <p:cNvPr id="163" name="Textbox 200">
              <a:extLst>
                <a:ext uri="{FF2B5EF4-FFF2-40B4-BE49-F238E27FC236}">
                  <a16:creationId xmlns:a16="http://schemas.microsoft.com/office/drawing/2014/main" id="{773793F0-83E0-2337-EFAD-35A020265B0B}"/>
                </a:ext>
              </a:extLst>
            </p:cNvPr>
            <p:cNvSpPr txBox="1"/>
            <p:nvPr/>
          </p:nvSpPr>
          <p:spPr>
            <a:xfrm flipH="1">
              <a:off x="4443430" y="5183141"/>
              <a:ext cx="2488311" cy="584775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 anchor="t">
              <a:spAutoFit/>
            </a:bodyPr>
            <a:lstStyle/>
            <a:p>
              <a:pPr>
                <a:defRPr/>
              </a:pPr>
              <a:r>
                <a:rPr kumimoji="0" lang="vi-VN" sz="16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2">
                      <a:lumMod val="60000"/>
                      <a:lumOff val="40000"/>
                    </a:schemeClr>
                  </a:solidFill>
                  <a:effectLst/>
                  <a:uLnTx/>
                  <a:uFillTx/>
                  <a:ea typeface="+mn-ea"/>
                  <a:cs typeface="+mn-cs"/>
                </a:rPr>
                <a:t>Lorem ipsum dolor sit amet, consectetuer adipiscing elit. Maecenas.</a:t>
              </a: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chemeClr val="tx2">
                    <a:lumMod val="60000"/>
                    <a:lumOff val="40000"/>
                  </a:schemeClr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</p:grpSp>
      <p:sp>
        <p:nvSpPr>
          <p:cNvPr id="164" name="Freeform: Shape 163">
            <a:extLst>
              <a:ext uri="{FF2B5EF4-FFF2-40B4-BE49-F238E27FC236}">
                <a16:creationId xmlns:a16="http://schemas.microsoft.com/office/drawing/2014/main" id="{F481B7FC-BEC8-D724-CF67-5401B81C55A1}"/>
              </a:ext>
            </a:extLst>
          </p:cNvPr>
          <p:cNvSpPr/>
          <p:nvPr/>
        </p:nvSpPr>
        <p:spPr>
          <a:xfrm>
            <a:off x="10216710" y="2176724"/>
            <a:ext cx="822746" cy="853218"/>
          </a:xfrm>
          <a:custGeom>
            <a:avLst/>
            <a:gdLst>
              <a:gd name="connsiteX0" fmla="*/ 284150 w 411480"/>
              <a:gd name="connsiteY0" fmla="*/ 60579 h 426720"/>
              <a:gd name="connsiteX1" fmla="*/ 345872 w 411480"/>
              <a:gd name="connsiteY1" fmla="*/ 175336 h 426720"/>
              <a:gd name="connsiteX2" fmla="*/ 392658 w 411480"/>
              <a:gd name="connsiteY2" fmla="*/ 269824 h 426720"/>
              <a:gd name="connsiteX3" fmla="*/ 353187 w 411480"/>
              <a:gd name="connsiteY3" fmla="*/ 269824 h 426720"/>
              <a:gd name="connsiteX4" fmla="*/ 353187 w 411480"/>
              <a:gd name="connsiteY4" fmla="*/ 335356 h 426720"/>
              <a:gd name="connsiteX5" fmla="*/ 332613 w 411480"/>
              <a:gd name="connsiteY5" fmla="*/ 355930 h 426720"/>
              <a:gd name="connsiteX6" fmla="*/ 289179 w 411480"/>
              <a:gd name="connsiteY6" fmla="*/ 355930 h 426720"/>
              <a:gd name="connsiteX7" fmla="*/ 289179 w 411480"/>
              <a:gd name="connsiteY7" fmla="*/ 410032 h 426720"/>
              <a:gd name="connsiteX8" fmla="*/ 114986 w 411480"/>
              <a:gd name="connsiteY8" fmla="*/ 410032 h 426720"/>
              <a:gd name="connsiteX9" fmla="*/ 83439 w 411480"/>
              <a:gd name="connsiteY9" fmla="*/ 291922 h 426720"/>
              <a:gd name="connsiteX10" fmla="*/ 221514 w 411480"/>
              <a:gd name="connsiteY10" fmla="*/ 140741 h 426720"/>
              <a:gd name="connsiteX11" fmla="*/ 219989 w 411480"/>
              <a:gd name="connsiteY11" fmla="*/ 124282 h 426720"/>
              <a:gd name="connsiteX12" fmla="*/ 247269 w 411480"/>
              <a:gd name="connsiteY12" fmla="*/ 95478 h 426720"/>
              <a:gd name="connsiteX13" fmla="*/ 229439 w 411480"/>
              <a:gd name="connsiteY13" fmla="*/ 64694 h 426720"/>
              <a:gd name="connsiteX14" fmla="*/ 190728 w 411480"/>
              <a:gd name="connsiteY14" fmla="*/ 73990 h 426720"/>
              <a:gd name="connsiteX15" fmla="*/ 162382 w 411480"/>
              <a:gd name="connsiteY15" fmla="*/ 57531 h 426720"/>
              <a:gd name="connsiteX16" fmla="*/ 151105 w 411480"/>
              <a:gd name="connsiteY16" fmla="*/ 19431 h 426720"/>
              <a:gd name="connsiteX17" fmla="*/ 115595 w 411480"/>
              <a:gd name="connsiteY17" fmla="*/ 19431 h 426720"/>
              <a:gd name="connsiteX18" fmla="*/ 104318 w 411480"/>
              <a:gd name="connsiteY18" fmla="*/ 57531 h 426720"/>
              <a:gd name="connsiteX19" fmla="*/ 75972 w 411480"/>
              <a:gd name="connsiteY19" fmla="*/ 73990 h 426720"/>
              <a:gd name="connsiteX20" fmla="*/ 37262 w 411480"/>
              <a:gd name="connsiteY20" fmla="*/ 64694 h 426720"/>
              <a:gd name="connsiteX21" fmla="*/ 19431 w 411480"/>
              <a:gd name="connsiteY21" fmla="*/ 95478 h 426720"/>
              <a:gd name="connsiteX22" fmla="*/ 46710 w 411480"/>
              <a:gd name="connsiteY22" fmla="*/ 124282 h 426720"/>
              <a:gd name="connsiteX23" fmla="*/ 45187 w 411480"/>
              <a:gd name="connsiteY23" fmla="*/ 140741 h 426720"/>
              <a:gd name="connsiteX24" fmla="*/ 46710 w 411480"/>
              <a:gd name="connsiteY24" fmla="*/ 157201 h 426720"/>
              <a:gd name="connsiteX25" fmla="*/ 19431 w 411480"/>
              <a:gd name="connsiteY25" fmla="*/ 186004 h 426720"/>
              <a:gd name="connsiteX26" fmla="*/ 37262 w 411480"/>
              <a:gd name="connsiteY26" fmla="*/ 216789 h 426720"/>
              <a:gd name="connsiteX27" fmla="*/ 75972 w 411480"/>
              <a:gd name="connsiteY27" fmla="*/ 207493 h 426720"/>
              <a:gd name="connsiteX28" fmla="*/ 104318 w 411480"/>
              <a:gd name="connsiteY28" fmla="*/ 223952 h 426720"/>
              <a:gd name="connsiteX29" fmla="*/ 115595 w 411480"/>
              <a:gd name="connsiteY29" fmla="*/ 262052 h 426720"/>
              <a:gd name="connsiteX30" fmla="*/ 151105 w 411480"/>
              <a:gd name="connsiteY30" fmla="*/ 262052 h 426720"/>
              <a:gd name="connsiteX31" fmla="*/ 162382 w 411480"/>
              <a:gd name="connsiteY31" fmla="*/ 223952 h 426720"/>
              <a:gd name="connsiteX32" fmla="*/ 190728 w 411480"/>
              <a:gd name="connsiteY32" fmla="*/ 207493 h 426720"/>
              <a:gd name="connsiteX33" fmla="*/ 229439 w 411480"/>
              <a:gd name="connsiteY33" fmla="*/ 216789 h 426720"/>
              <a:gd name="connsiteX34" fmla="*/ 247269 w 411480"/>
              <a:gd name="connsiteY34" fmla="*/ 186004 h 426720"/>
              <a:gd name="connsiteX35" fmla="*/ 219989 w 411480"/>
              <a:gd name="connsiteY35" fmla="*/ 157201 h 426720"/>
              <a:gd name="connsiteX36" fmla="*/ 221514 w 411480"/>
              <a:gd name="connsiteY36" fmla="*/ 140741 h 426720"/>
              <a:gd name="connsiteX37" fmla="*/ 175488 w 411480"/>
              <a:gd name="connsiteY37" fmla="*/ 140741 h 426720"/>
              <a:gd name="connsiteX38" fmla="*/ 133274 w 411480"/>
              <a:gd name="connsiteY38" fmla="*/ 182956 h 426720"/>
              <a:gd name="connsiteX39" fmla="*/ 91059 w 411480"/>
              <a:gd name="connsiteY39" fmla="*/ 140741 h 426720"/>
              <a:gd name="connsiteX40" fmla="*/ 133274 w 411480"/>
              <a:gd name="connsiteY40" fmla="*/ 98526 h 426720"/>
              <a:gd name="connsiteX41" fmla="*/ 175488 w 411480"/>
              <a:gd name="connsiteY41" fmla="*/ 140741 h 4267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411480" h="426720">
                <a:moveTo>
                  <a:pt x="284150" y="60579"/>
                </a:moveTo>
                <a:cubicBezTo>
                  <a:pt x="355016" y="91516"/>
                  <a:pt x="345872" y="175336"/>
                  <a:pt x="345872" y="175336"/>
                </a:cubicBezTo>
                <a:lnTo>
                  <a:pt x="392658" y="269824"/>
                </a:lnTo>
                <a:lnTo>
                  <a:pt x="353187" y="269824"/>
                </a:lnTo>
                <a:lnTo>
                  <a:pt x="353187" y="335356"/>
                </a:lnTo>
                <a:cubicBezTo>
                  <a:pt x="353187" y="346634"/>
                  <a:pt x="344043" y="355930"/>
                  <a:pt x="332613" y="355930"/>
                </a:cubicBezTo>
                <a:lnTo>
                  <a:pt x="289179" y="355930"/>
                </a:lnTo>
                <a:lnTo>
                  <a:pt x="289179" y="410032"/>
                </a:lnTo>
                <a:lnTo>
                  <a:pt x="114986" y="410032"/>
                </a:lnTo>
                <a:cubicBezTo>
                  <a:pt x="115748" y="368579"/>
                  <a:pt x="104470" y="327888"/>
                  <a:pt x="83439" y="291922"/>
                </a:cubicBezTo>
                <a:moveTo>
                  <a:pt x="221514" y="140741"/>
                </a:moveTo>
                <a:cubicBezTo>
                  <a:pt x="221514" y="135103"/>
                  <a:pt x="220904" y="129616"/>
                  <a:pt x="219989" y="124282"/>
                </a:cubicBezTo>
                <a:lnTo>
                  <a:pt x="247269" y="95478"/>
                </a:lnTo>
                <a:lnTo>
                  <a:pt x="229439" y="64694"/>
                </a:lnTo>
                <a:lnTo>
                  <a:pt x="190728" y="73990"/>
                </a:lnTo>
                <a:cubicBezTo>
                  <a:pt x="182499" y="66827"/>
                  <a:pt x="172898" y="61341"/>
                  <a:pt x="162382" y="57531"/>
                </a:cubicBezTo>
                <a:lnTo>
                  <a:pt x="151105" y="19431"/>
                </a:lnTo>
                <a:lnTo>
                  <a:pt x="115595" y="19431"/>
                </a:lnTo>
                <a:lnTo>
                  <a:pt x="104318" y="57531"/>
                </a:lnTo>
                <a:cubicBezTo>
                  <a:pt x="93802" y="61188"/>
                  <a:pt x="84201" y="66827"/>
                  <a:pt x="75972" y="73990"/>
                </a:cubicBezTo>
                <a:lnTo>
                  <a:pt x="37262" y="64694"/>
                </a:lnTo>
                <a:lnTo>
                  <a:pt x="19431" y="95478"/>
                </a:lnTo>
                <a:lnTo>
                  <a:pt x="46710" y="124282"/>
                </a:lnTo>
                <a:cubicBezTo>
                  <a:pt x="45644" y="129616"/>
                  <a:pt x="45187" y="135103"/>
                  <a:pt x="45187" y="140741"/>
                </a:cubicBezTo>
                <a:cubicBezTo>
                  <a:pt x="45187" y="146380"/>
                  <a:pt x="45796" y="151866"/>
                  <a:pt x="46710" y="157201"/>
                </a:cubicBezTo>
                <a:lnTo>
                  <a:pt x="19431" y="186004"/>
                </a:lnTo>
                <a:lnTo>
                  <a:pt x="37262" y="216789"/>
                </a:lnTo>
                <a:lnTo>
                  <a:pt x="75972" y="207493"/>
                </a:lnTo>
                <a:cubicBezTo>
                  <a:pt x="84201" y="214655"/>
                  <a:pt x="93802" y="220142"/>
                  <a:pt x="104318" y="223952"/>
                </a:cubicBezTo>
                <a:lnTo>
                  <a:pt x="115595" y="262052"/>
                </a:lnTo>
                <a:lnTo>
                  <a:pt x="151105" y="262052"/>
                </a:lnTo>
                <a:lnTo>
                  <a:pt x="162382" y="223952"/>
                </a:lnTo>
                <a:cubicBezTo>
                  <a:pt x="172898" y="220294"/>
                  <a:pt x="182499" y="214655"/>
                  <a:pt x="190728" y="207493"/>
                </a:cubicBezTo>
                <a:lnTo>
                  <a:pt x="229439" y="216789"/>
                </a:lnTo>
                <a:lnTo>
                  <a:pt x="247269" y="186004"/>
                </a:lnTo>
                <a:lnTo>
                  <a:pt x="219989" y="157201"/>
                </a:lnTo>
                <a:cubicBezTo>
                  <a:pt x="220904" y="151866"/>
                  <a:pt x="221514" y="146380"/>
                  <a:pt x="221514" y="140741"/>
                </a:cubicBezTo>
                <a:close/>
                <a:moveTo>
                  <a:pt x="175488" y="140741"/>
                </a:moveTo>
                <a:cubicBezTo>
                  <a:pt x="175488" y="164058"/>
                  <a:pt x="156591" y="182956"/>
                  <a:pt x="133274" y="182956"/>
                </a:cubicBezTo>
                <a:cubicBezTo>
                  <a:pt x="109957" y="182956"/>
                  <a:pt x="91059" y="164058"/>
                  <a:pt x="91059" y="140741"/>
                </a:cubicBezTo>
                <a:cubicBezTo>
                  <a:pt x="91059" y="117424"/>
                  <a:pt x="109957" y="98526"/>
                  <a:pt x="133274" y="98526"/>
                </a:cubicBezTo>
                <a:cubicBezTo>
                  <a:pt x="156591" y="98526"/>
                  <a:pt x="175488" y="117424"/>
                  <a:pt x="175488" y="140741"/>
                </a:cubicBezTo>
                <a:close/>
              </a:path>
            </a:pathLst>
          </a:custGeom>
          <a:noFill/>
          <a:ln w="25400">
            <a:solidFill>
              <a:schemeClr val="tx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182832" tIns="91416" rIns="182832" bIns="91416" numCol="1" anchor="t" anchorCtr="0" compatLnSpc="1">
            <a:prstTxWarp prst="textNoShape">
              <a:avLst/>
            </a:prstTxWarp>
          </a:bodyPr>
          <a:lstStyle/>
          <a:p>
            <a:endParaRPr lang="ru-UA" sz="7198"/>
          </a:p>
        </p:txBody>
      </p:sp>
      <p:grpSp>
        <p:nvGrpSpPr>
          <p:cNvPr id="165" name="Group 164">
            <a:extLst>
              <a:ext uri="{FF2B5EF4-FFF2-40B4-BE49-F238E27FC236}">
                <a16:creationId xmlns:a16="http://schemas.microsoft.com/office/drawing/2014/main" id="{FF8C93C5-46BF-0287-036B-3B85119FE251}"/>
              </a:ext>
            </a:extLst>
          </p:cNvPr>
          <p:cNvGrpSpPr/>
          <p:nvPr/>
        </p:nvGrpSpPr>
        <p:grpSpPr>
          <a:xfrm>
            <a:off x="7473439" y="4890852"/>
            <a:ext cx="6282643" cy="1503077"/>
            <a:chOff x="7473439" y="4890852"/>
            <a:chExt cx="6282643" cy="1503077"/>
          </a:xfrm>
        </p:grpSpPr>
        <p:sp>
          <p:nvSpPr>
            <p:cNvPr id="166" name="Arc 165">
              <a:extLst>
                <a:ext uri="{FF2B5EF4-FFF2-40B4-BE49-F238E27FC236}">
                  <a16:creationId xmlns:a16="http://schemas.microsoft.com/office/drawing/2014/main" id="{F5F89110-5ABB-D46D-FEDD-26C77FBCA133}"/>
                </a:ext>
              </a:extLst>
            </p:cNvPr>
            <p:cNvSpPr/>
            <p:nvPr/>
          </p:nvSpPr>
          <p:spPr>
            <a:xfrm rot="5400000">
              <a:off x="12230424" y="4890852"/>
              <a:ext cx="1377182" cy="1377182"/>
            </a:xfrm>
            <a:prstGeom prst="arc">
              <a:avLst/>
            </a:prstGeom>
            <a:ln w="25400" cap="rnd">
              <a:solidFill>
                <a:schemeClr val="accent2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67" name="Group 166">
              <a:extLst>
                <a:ext uri="{FF2B5EF4-FFF2-40B4-BE49-F238E27FC236}">
                  <a16:creationId xmlns:a16="http://schemas.microsoft.com/office/drawing/2014/main" id="{FEB4AF4B-39DD-DE76-F964-7CE2B2E96679}"/>
                </a:ext>
              </a:extLst>
            </p:cNvPr>
            <p:cNvGrpSpPr/>
            <p:nvPr/>
          </p:nvGrpSpPr>
          <p:grpSpPr>
            <a:xfrm>
              <a:off x="7473439" y="5334231"/>
              <a:ext cx="6282643" cy="1059698"/>
              <a:chOff x="7473439" y="5334231"/>
              <a:chExt cx="6282643" cy="1059698"/>
            </a:xfrm>
          </p:grpSpPr>
          <p:cxnSp>
            <p:nvCxnSpPr>
              <p:cNvPr id="168" name="Straight Connector 167">
                <a:extLst>
                  <a:ext uri="{FF2B5EF4-FFF2-40B4-BE49-F238E27FC236}">
                    <a16:creationId xmlns:a16="http://schemas.microsoft.com/office/drawing/2014/main" id="{4985D04A-2E1D-A507-0F61-CA3EE8BFDD82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711440" y="6271640"/>
                <a:ext cx="5207575" cy="0"/>
              </a:xfrm>
              <a:prstGeom prst="line">
                <a:avLst/>
              </a:prstGeom>
              <a:ln w="25400" cap="rnd">
                <a:solidFill>
                  <a:schemeClr val="accent2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69" name="Oval 168">
                <a:extLst>
                  <a:ext uri="{FF2B5EF4-FFF2-40B4-BE49-F238E27FC236}">
                    <a16:creationId xmlns:a16="http://schemas.microsoft.com/office/drawing/2014/main" id="{C01445ED-53AF-841E-E32B-2B16EA8F123C}"/>
                  </a:ext>
                </a:extLst>
              </p:cNvPr>
              <p:cNvSpPr/>
              <p:nvPr/>
            </p:nvSpPr>
            <p:spPr>
              <a:xfrm flipH="1">
                <a:off x="7473439" y="6149351"/>
                <a:ext cx="244578" cy="244578"/>
              </a:xfrm>
              <a:prstGeom prst="ellipse">
                <a:avLst/>
              </a:prstGeom>
              <a:solidFill>
                <a:schemeClr val="bg2"/>
              </a:solidFill>
              <a:ln w="76200">
                <a:solidFill>
                  <a:schemeClr val="accent2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0" name="Oval 169">
                <a:extLst>
                  <a:ext uri="{FF2B5EF4-FFF2-40B4-BE49-F238E27FC236}">
                    <a16:creationId xmlns:a16="http://schemas.microsoft.com/office/drawing/2014/main" id="{7BA4BE66-76F7-B4A3-A65F-DFD28FE37D5D}"/>
                  </a:ext>
                </a:extLst>
              </p:cNvPr>
              <p:cNvSpPr/>
              <p:nvPr/>
            </p:nvSpPr>
            <p:spPr>
              <a:xfrm flipH="1">
                <a:off x="13511504" y="5334231"/>
                <a:ext cx="244578" cy="244578"/>
              </a:xfrm>
              <a:prstGeom prst="ellipse">
                <a:avLst/>
              </a:prstGeom>
              <a:solidFill>
                <a:schemeClr val="bg2"/>
              </a:solidFill>
              <a:ln w="76200">
                <a:solidFill>
                  <a:schemeClr val="accent2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171" name="Freeform: Shape 170">
            <a:extLst>
              <a:ext uri="{FF2B5EF4-FFF2-40B4-BE49-F238E27FC236}">
                <a16:creationId xmlns:a16="http://schemas.microsoft.com/office/drawing/2014/main" id="{48DF9AA8-8CA4-3A3D-124A-FDF05B1E51CA}"/>
              </a:ext>
            </a:extLst>
          </p:cNvPr>
          <p:cNvSpPr/>
          <p:nvPr/>
        </p:nvSpPr>
        <p:spPr>
          <a:xfrm>
            <a:off x="13484839" y="2798117"/>
            <a:ext cx="1730790" cy="2363222"/>
          </a:xfrm>
          <a:custGeom>
            <a:avLst/>
            <a:gdLst>
              <a:gd name="csX0" fmla="*/ 0 w 1730790"/>
              <a:gd name="csY0" fmla="*/ 0 h 2363222"/>
              <a:gd name="csX1" fmla="*/ 1376330 w 1730790"/>
              <a:gd name="csY1" fmla="*/ 0 h 2363222"/>
              <a:gd name="csX2" fmla="*/ 1730790 w 1730790"/>
              <a:gd name="csY2" fmla="*/ 354460 h 2363222"/>
              <a:gd name="csX3" fmla="*/ 1730790 w 1730790"/>
              <a:gd name="csY3" fmla="*/ 2008762 h 2363222"/>
              <a:gd name="csX4" fmla="*/ 1376330 w 1730790"/>
              <a:gd name="csY4" fmla="*/ 2363222 h 2363222"/>
              <a:gd name="csX5" fmla="*/ 0 w 1730790"/>
              <a:gd name="csY5" fmla="*/ 2363222 h 2363222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</a:cxnLst>
            <a:rect l="l" t="t" r="r" b="b"/>
            <a:pathLst>
              <a:path w="1730790" h="2363222">
                <a:moveTo>
                  <a:pt x="0" y="0"/>
                </a:moveTo>
                <a:lnTo>
                  <a:pt x="1376330" y="0"/>
                </a:lnTo>
                <a:cubicBezTo>
                  <a:pt x="1572093" y="0"/>
                  <a:pt x="1730790" y="158697"/>
                  <a:pt x="1730790" y="354460"/>
                </a:cubicBezTo>
                <a:lnTo>
                  <a:pt x="1730790" y="2008762"/>
                </a:lnTo>
                <a:cubicBezTo>
                  <a:pt x="1730790" y="2204525"/>
                  <a:pt x="1572093" y="2363222"/>
                  <a:pt x="1376330" y="2363222"/>
                </a:cubicBezTo>
                <a:lnTo>
                  <a:pt x="0" y="2363222"/>
                </a:lnTo>
                <a:close/>
              </a:path>
            </a:pathLst>
          </a:custGeom>
          <a:solidFill>
            <a:schemeClr val="accent2">
              <a:alpha val="70000"/>
            </a:schemeClr>
          </a:solidFill>
          <a:ln>
            <a:noFill/>
          </a:ln>
          <a:effectLst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grpSp>
        <p:nvGrpSpPr>
          <p:cNvPr id="172" name="Group 171">
            <a:extLst>
              <a:ext uri="{FF2B5EF4-FFF2-40B4-BE49-F238E27FC236}">
                <a16:creationId xmlns:a16="http://schemas.microsoft.com/office/drawing/2014/main" id="{8B68ED32-1E1F-67D6-189D-E4482F8E5ED9}"/>
              </a:ext>
            </a:extLst>
          </p:cNvPr>
          <p:cNvGrpSpPr/>
          <p:nvPr/>
        </p:nvGrpSpPr>
        <p:grpSpPr>
          <a:xfrm>
            <a:off x="12932639" y="2922079"/>
            <a:ext cx="2137722" cy="2115298"/>
            <a:chOff x="4819650" y="5035484"/>
            <a:chExt cx="3619501" cy="3581534"/>
          </a:xfrm>
        </p:grpSpPr>
        <p:sp>
          <p:nvSpPr>
            <p:cNvPr id="173" name="Rectangle: Rounded Corners 172">
              <a:extLst>
                <a:ext uri="{FF2B5EF4-FFF2-40B4-BE49-F238E27FC236}">
                  <a16:creationId xmlns:a16="http://schemas.microsoft.com/office/drawing/2014/main" id="{EECBBA30-336D-F6B1-1EF6-D8CC47DF788A}"/>
                </a:ext>
              </a:extLst>
            </p:cNvPr>
            <p:cNvSpPr/>
            <p:nvPr/>
          </p:nvSpPr>
          <p:spPr>
            <a:xfrm>
              <a:off x="4819650" y="5035484"/>
              <a:ext cx="3619501" cy="3581534"/>
            </a:xfrm>
            <a:prstGeom prst="roundRect">
              <a:avLst>
                <a:gd name="adj" fmla="val 14406"/>
              </a:avLst>
            </a:prstGeom>
            <a:solidFill>
              <a:schemeClr val="bg2"/>
            </a:solidFill>
            <a:ln>
              <a:noFill/>
            </a:ln>
            <a:effectLst>
              <a:outerShdw blurRad="177800" dist="254000" dir="8100000" algn="tr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4" name="Rectangle: Rounded Corners 173">
              <a:extLst>
                <a:ext uri="{FF2B5EF4-FFF2-40B4-BE49-F238E27FC236}">
                  <a16:creationId xmlns:a16="http://schemas.microsoft.com/office/drawing/2014/main" id="{B85F91D3-9229-1537-3E88-8575348D5E3C}"/>
                </a:ext>
              </a:extLst>
            </p:cNvPr>
            <p:cNvSpPr/>
            <p:nvPr/>
          </p:nvSpPr>
          <p:spPr>
            <a:xfrm>
              <a:off x="4896727" y="5111752"/>
              <a:ext cx="3465348" cy="3428998"/>
            </a:xfrm>
            <a:prstGeom prst="roundRect">
              <a:avLst>
                <a:gd name="adj" fmla="val 13387"/>
              </a:avLst>
            </a:prstGeom>
            <a:solidFill>
              <a:schemeClr val="bg2">
                <a:lumMod val="95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75" name="Group 174">
            <a:extLst>
              <a:ext uri="{FF2B5EF4-FFF2-40B4-BE49-F238E27FC236}">
                <a16:creationId xmlns:a16="http://schemas.microsoft.com/office/drawing/2014/main" id="{AD8E475D-E6FC-CDE2-FF02-934042D8AD8F}"/>
              </a:ext>
            </a:extLst>
          </p:cNvPr>
          <p:cNvGrpSpPr/>
          <p:nvPr/>
        </p:nvGrpSpPr>
        <p:grpSpPr>
          <a:xfrm>
            <a:off x="15674082" y="3308402"/>
            <a:ext cx="3815470" cy="1342653"/>
            <a:chOff x="4443430" y="4425263"/>
            <a:chExt cx="2488311" cy="1342653"/>
          </a:xfrm>
        </p:grpSpPr>
        <p:sp>
          <p:nvSpPr>
            <p:cNvPr id="176" name="Textbox 200">
              <a:extLst>
                <a:ext uri="{FF2B5EF4-FFF2-40B4-BE49-F238E27FC236}">
                  <a16:creationId xmlns:a16="http://schemas.microsoft.com/office/drawing/2014/main" id="{30F8F8B9-A809-46CD-0589-A0730FED9D26}"/>
                </a:ext>
              </a:extLst>
            </p:cNvPr>
            <p:cNvSpPr txBox="1"/>
            <p:nvPr/>
          </p:nvSpPr>
          <p:spPr>
            <a:xfrm flipH="1">
              <a:off x="4443430" y="4425263"/>
              <a:ext cx="2488310" cy="461665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 anchor="ctr">
              <a:spAutoFit/>
            </a:bodyPr>
            <a:lstStyle/>
            <a:p>
              <a:pPr marL="0" marR="0" lvl="0" indent="0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US" sz="2400" b="1" dirty="0">
                  <a:solidFill>
                    <a:schemeClr val="tx2">
                      <a:lumMod val="60000"/>
                      <a:lumOff val="40000"/>
                    </a:schemeClr>
                  </a:solidFill>
                  <a:latin typeface="+mj-lt"/>
                </a:rPr>
                <a:t>MAIN TITLE</a:t>
              </a:r>
              <a:endPara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chemeClr val="tx2">
                    <a:lumMod val="60000"/>
                    <a:lumOff val="40000"/>
                  </a:schemeClr>
                </a:solidFill>
                <a:effectLst/>
                <a:uLnTx/>
                <a:uFillTx/>
                <a:latin typeface="+mj-lt"/>
              </a:endParaRPr>
            </a:p>
          </p:txBody>
        </p:sp>
        <p:sp>
          <p:nvSpPr>
            <p:cNvPr id="177" name="Textbox 200">
              <a:extLst>
                <a:ext uri="{FF2B5EF4-FFF2-40B4-BE49-F238E27FC236}">
                  <a16:creationId xmlns:a16="http://schemas.microsoft.com/office/drawing/2014/main" id="{57C65386-69C4-CFC0-A74B-3F6CEDC187B0}"/>
                </a:ext>
              </a:extLst>
            </p:cNvPr>
            <p:cNvSpPr txBox="1"/>
            <p:nvPr/>
          </p:nvSpPr>
          <p:spPr>
            <a:xfrm flipH="1">
              <a:off x="4443430" y="4794253"/>
              <a:ext cx="2488310" cy="369332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 anchor="ctr">
              <a:spAutoFit/>
            </a:bodyPr>
            <a:lstStyle/>
            <a:p>
              <a:pPr marL="0" marR="0" lvl="0" indent="0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i="0" u="none" strike="noStrike" kern="1200" cap="none" spc="0" normalizeH="0" baseline="0" noProof="0" dirty="0">
                  <a:ln>
                    <a:noFill/>
                  </a:ln>
                  <a:solidFill>
                    <a:schemeClr val="accent2"/>
                  </a:solidFill>
                  <a:effectLst/>
                  <a:uLnTx/>
                  <a:uFillTx/>
                  <a:latin typeface="+mj-lt"/>
                </a:rPr>
                <a:t>SUBTITLE</a:t>
              </a:r>
              <a:endParaRPr kumimoji="0" lang="en-US" sz="1400" i="0" u="none" strike="noStrike" kern="1200" cap="none" spc="0" normalizeH="0" baseline="0" noProof="0" dirty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+mj-lt"/>
              </a:endParaRPr>
            </a:p>
          </p:txBody>
        </p:sp>
        <p:sp>
          <p:nvSpPr>
            <p:cNvPr id="178" name="Textbox 200">
              <a:extLst>
                <a:ext uri="{FF2B5EF4-FFF2-40B4-BE49-F238E27FC236}">
                  <a16:creationId xmlns:a16="http://schemas.microsoft.com/office/drawing/2014/main" id="{7B931CBE-F28A-5B36-E882-E09827CB35CA}"/>
                </a:ext>
              </a:extLst>
            </p:cNvPr>
            <p:cNvSpPr txBox="1"/>
            <p:nvPr/>
          </p:nvSpPr>
          <p:spPr>
            <a:xfrm flipH="1">
              <a:off x="4443430" y="5183141"/>
              <a:ext cx="2488311" cy="584775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 anchor="t">
              <a:spAutoFit/>
            </a:bodyPr>
            <a:lstStyle/>
            <a:p>
              <a:pPr>
                <a:defRPr/>
              </a:pPr>
              <a:r>
                <a:rPr kumimoji="0" lang="vi-VN" sz="16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2">
                      <a:lumMod val="60000"/>
                      <a:lumOff val="40000"/>
                    </a:schemeClr>
                  </a:solidFill>
                  <a:effectLst/>
                  <a:uLnTx/>
                  <a:uFillTx/>
                  <a:ea typeface="+mn-ea"/>
                  <a:cs typeface="+mn-cs"/>
                </a:rPr>
                <a:t>Lorem ipsum dolor sit amet, consectetuer adipiscing elit. Maecenas</a:t>
              </a:r>
              <a:r>
                <a: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2">
                      <a:lumMod val="60000"/>
                      <a:lumOff val="40000"/>
                    </a:schemeClr>
                  </a:solidFill>
                  <a:effectLst/>
                  <a:uLnTx/>
                  <a:uFillTx/>
                  <a:ea typeface="+mn-ea"/>
                  <a:cs typeface="+mn-cs"/>
                </a:rPr>
                <a:t>.</a:t>
              </a:r>
            </a:p>
          </p:txBody>
        </p:sp>
      </p:grpSp>
      <p:grpSp>
        <p:nvGrpSpPr>
          <p:cNvPr id="179" name="Group 178">
            <a:extLst>
              <a:ext uri="{FF2B5EF4-FFF2-40B4-BE49-F238E27FC236}">
                <a16:creationId xmlns:a16="http://schemas.microsoft.com/office/drawing/2014/main" id="{3883452A-958A-2AE8-97E0-24E31966FFA8}"/>
              </a:ext>
            </a:extLst>
          </p:cNvPr>
          <p:cNvGrpSpPr/>
          <p:nvPr/>
        </p:nvGrpSpPr>
        <p:grpSpPr>
          <a:xfrm>
            <a:off x="7473439" y="7711038"/>
            <a:ext cx="3499730" cy="1909403"/>
            <a:chOff x="7473439" y="7711038"/>
            <a:chExt cx="3499730" cy="1909403"/>
          </a:xfrm>
        </p:grpSpPr>
        <p:sp>
          <p:nvSpPr>
            <p:cNvPr id="180" name="Arc 179">
              <a:extLst>
                <a:ext uri="{FF2B5EF4-FFF2-40B4-BE49-F238E27FC236}">
                  <a16:creationId xmlns:a16="http://schemas.microsoft.com/office/drawing/2014/main" id="{0C665132-3071-1100-7881-D704D0B0E906}"/>
                </a:ext>
              </a:extLst>
            </p:cNvPr>
            <p:cNvSpPr/>
            <p:nvPr/>
          </p:nvSpPr>
          <p:spPr>
            <a:xfrm rot="16200000" flipV="1">
              <a:off x="9473698" y="7833327"/>
              <a:ext cx="1377182" cy="1377182"/>
            </a:xfrm>
            <a:prstGeom prst="arc">
              <a:avLst/>
            </a:prstGeom>
            <a:ln w="25400" cap="rnd">
              <a:solidFill>
                <a:schemeClr val="accent5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81" name="Straight Connector 180">
              <a:extLst>
                <a:ext uri="{FF2B5EF4-FFF2-40B4-BE49-F238E27FC236}">
                  <a16:creationId xmlns:a16="http://schemas.microsoft.com/office/drawing/2014/main" id="{043040B7-7FBF-7490-66B6-07E85E49CB3F}"/>
                </a:ext>
              </a:extLst>
            </p:cNvPr>
            <p:cNvCxnSpPr/>
            <p:nvPr/>
          </p:nvCxnSpPr>
          <p:spPr>
            <a:xfrm flipV="1">
              <a:off x="10852785" y="8513049"/>
              <a:ext cx="0" cy="928372"/>
            </a:xfrm>
            <a:prstGeom prst="line">
              <a:avLst/>
            </a:prstGeom>
            <a:ln w="25400" cap="rnd">
              <a:solidFill>
                <a:schemeClr val="accent5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2" name="Straight Connector 181">
              <a:extLst>
                <a:ext uri="{FF2B5EF4-FFF2-40B4-BE49-F238E27FC236}">
                  <a16:creationId xmlns:a16="http://schemas.microsoft.com/office/drawing/2014/main" id="{CA0E0498-C4E7-AB48-8EB2-0034BEE50F0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711440" y="7833327"/>
              <a:ext cx="2442210" cy="0"/>
            </a:xfrm>
            <a:prstGeom prst="line">
              <a:avLst/>
            </a:prstGeom>
            <a:ln w="25400" cap="rnd">
              <a:solidFill>
                <a:schemeClr val="accent5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183" name="Oval 182">
              <a:extLst>
                <a:ext uri="{FF2B5EF4-FFF2-40B4-BE49-F238E27FC236}">
                  <a16:creationId xmlns:a16="http://schemas.microsoft.com/office/drawing/2014/main" id="{102BF121-27C8-D727-DF07-593C22FC1A76}"/>
                </a:ext>
              </a:extLst>
            </p:cNvPr>
            <p:cNvSpPr/>
            <p:nvPr/>
          </p:nvSpPr>
          <p:spPr>
            <a:xfrm flipH="1" flipV="1">
              <a:off x="7473439" y="7711038"/>
              <a:ext cx="244578" cy="244578"/>
            </a:xfrm>
            <a:prstGeom prst="ellipse">
              <a:avLst/>
            </a:prstGeom>
            <a:solidFill>
              <a:schemeClr val="bg2"/>
            </a:solidFill>
            <a:ln w="76200">
              <a:solidFill>
                <a:schemeClr val="accent5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4" name="Oval 183">
              <a:extLst>
                <a:ext uri="{FF2B5EF4-FFF2-40B4-BE49-F238E27FC236}">
                  <a16:creationId xmlns:a16="http://schemas.microsoft.com/office/drawing/2014/main" id="{8108BC02-6446-4005-8960-AF5085EEB76D}"/>
                </a:ext>
              </a:extLst>
            </p:cNvPr>
            <p:cNvSpPr/>
            <p:nvPr/>
          </p:nvSpPr>
          <p:spPr>
            <a:xfrm flipH="1" flipV="1">
              <a:off x="10728591" y="9375863"/>
              <a:ext cx="244578" cy="244578"/>
            </a:xfrm>
            <a:prstGeom prst="ellipse">
              <a:avLst/>
            </a:prstGeom>
            <a:solidFill>
              <a:schemeClr val="bg2"/>
            </a:solidFill>
            <a:ln w="76200">
              <a:solidFill>
                <a:schemeClr val="accent5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85" name="Freeform: Shape 184">
            <a:extLst>
              <a:ext uri="{FF2B5EF4-FFF2-40B4-BE49-F238E27FC236}">
                <a16:creationId xmlns:a16="http://schemas.microsoft.com/office/drawing/2014/main" id="{D22C14A6-C3E9-6EE9-B222-D338C496A938}"/>
              </a:ext>
            </a:extLst>
          </p:cNvPr>
          <p:cNvSpPr/>
          <p:nvPr/>
        </p:nvSpPr>
        <p:spPr>
          <a:xfrm flipV="1">
            <a:off x="10174061" y="9799461"/>
            <a:ext cx="1730790" cy="2363222"/>
          </a:xfrm>
          <a:custGeom>
            <a:avLst/>
            <a:gdLst>
              <a:gd name="csX0" fmla="*/ 0 w 1730790"/>
              <a:gd name="csY0" fmla="*/ 0 h 2363222"/>
              <a:gd name="csX1" fmla="*/ 1376330 w 1730790"/>
              <a:gd name="csY1" fmla="*/ 0 h 2363222"/>
              <a:gd name="csX2" fmla="*/ 1730790 w 1730790"/>
              <a:gd name="csY2" fmla="*/ 354460 h 2363222"/>
              <a:gd name="csX3" fmla="*/ 1730790 w 1730790"/>
              <a:gd name="csY3" fmla="*/ 2008762 h 2363222"/>
              <a:gd name="csX4" fmla="*/ 1376330 w 1730790"/>
              <a:gd name="csY4" fmla="*/ 2363222 h 2363222"/>
              <a:gd name="csX5" fmla="*/ 0 w 1730790"/>
              <a:gd name="csY5" fmla="*/ 2363222 h 2363222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</a:cxnLst>
            <a:rect l="l" t="t" r="r" b="b"/>
            <a:pathLst>
              <a:path w="1730790" h="2363222">
                <a:moveTo>
                  <a:pt x="0" y="0"/>
                </a:moveTo>
                <a:lnTo>
                  <a:pt x="1376330" y="0"/>
                </a:lnTo>
                <a:cubicBezTo>
                  <a:pt x="1572093" y="0"/>
                  <a:pt x="1730790" y="158697"/>
                  <a:pt x="1730790" y="354460"/>
                </a:cubicBezTo>
                <a:lnTo>
                  <a:pt x="1730790" y="2008762"/>
                </a:lnTo>
                <a:cubicBezTo>
                  <a:pt x="1730790" y="2204525"/>
                  <a:pt x="1572093" y="2363222"/>
                  <a:pt x="1376330" y="2363222"/>
                </a:cubicBezTo>
                <a:lnTo>
                  <a:pt x="0" y="2363222"/>
                </a:lnTo>
                <a:close/>
              </a:path>
            </a:pathLst>
          </a:custGeom>
          <a:solidFill>
            <a:schemeClr val="accent5">
              <a:alpha val="70000"/>
            </a:schemeClr>
          </a:solidFill>
          <a:ln>
            <a:noFill/>
          </a:ln>
          <a:effectLst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grpSp>
        <p:nvGrpSpPr>
          <p:cNvPr id="186" name="Group 185">
            <a:extLst>
              <a:ext uri="{FF2B5EF4-FFF2-40B4-BE49-F238E27FC236}">
                <a16:creationId xmlns:a16="http://schemas.microsoft.com/office/drawing/2014/main" id="{7500DA10-5051-7F1A-1AE7-BA339B743914}"/>
              </a:ext>
            </a:extLst>
          </p:cNvPr>
          <p:cNvGrpSpPr/>
          <p:nvPr/>
        </p:nvGrpSpPr>
        <p:grpSpPr>
          <a:xfrm rot="10800000" flipV="1">
            <a:off x="9621862" y="9923423"/>
            <a:ext cx="2137722" cy="2115298"/>
            <a:chOff x="4819650" y="5035484"/>
            <a:chExt cx="3619501" cy="3581534"/>
          </a:xfrm>
        </p:grpSpPr>
        <p:sp>
          <p:nvSpPr>
            <p:cNvPr id="187" name="Rectangle: Rounded Corners 186">
              <a:extLst>
                <a:ext uri="{FF2B5EF4-FFF2-40B4-BE49-F238E27FC236}">
                  <a16:creationId xmlns:a16="http://schemas.microsoft.com/office/drawing/2014/main" id="{34E710FE-6607-BE76-0318-BD76A4E5FF85}"/>
                </a:ext>
              </a:extLst>
            </p:cNvPr>
            <p:cNvSpPr/>
            <p:nvPr/>
          </p:nvSpPr>
          <p:spPr>
            <a:xfrm>
              <a:off x="4819650" y="5035484"/>
              <a:ext cx="3619501" cy="3581534"/>
            </a:xfrm>
            <a:prstGeom prst="roundRect">
              <a:avLst>
                <a:gd name="adj" fmla="val 14406"/>
              </a:avLst>
            </a:prstGeom>
            <a:solidFill>
              <a:schemeClr val="bg2"/>
            </a:solidFill>
            <a:ln>
              <a:noFill/>
            </a:ln>
            <a:effectLst>
              <a:outerShdw blurRad="177800" dist="254000" dir="8100000" algn="tr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8" name="Rectangle: Rounded Corners 187">
              <a:extLst>
                <a:ext uri="{FF2B5EF4-FFF2-40B4-BE49-F238E27FC236}">
                  <a16:creationId xmlns:a16="http://schemas.microsoft.com/office/drawing/2014/main" id="{449B0B29-5AD9-B18A-7CB0-07633774BC48}"/>
                </a:ext>
              </a:extLst>
            </p:cNvPr>
            <p:cNvSpPr/>
            <p:nvPr/>
          </p:nvSpPr>
          <p:spPr>
            <a:xfrm>
              <a:off x="4896727" y="5111752"/>
              <a:ext cx="3465348" cy="3428998"/>
            </a:xfrm>
            <a:prstGeom prst="roundRect">
              <a:avLst>
                <a:gd name="adj" fmla="val 13387"/>
              </a:avLst>
            </a:prstGeom>
            <a:solidFill>
              <a:schemeClr val="bg2">
                <a:lumMod val="95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89" name="Group 188">
            <a:extLst>
              <a:ext uri="{FF2B5EF4-FFF2-40B4-BE49-F238E27FC236}">
                <a16:creationId xmlns:a16="http://schemas.microsoft.com/office/drawing/2014/main" id="{6DECD166-B4F8-DB51-96CD-566349FFD1B1}"/>
              </a:ext>
            </a:extLst>
          </p:cNvPr>
          <p:cNvGrpSpPr/>
          <p:nvPr/>
        </p:nvGrpSpPr>
        <p:grpSpPr>
          <a:xfrm>
            <a:off x="7473439" y="7190475"/>
            <a:ext cx="6282643" cy="1500900"/>
            <a:chOff x="7473439" y="7190475"/>
            <a:chExt cx="6282643" cy="1500900"/>
          </a:xfrm>
        </p:grpSpPr>
        <p:sp>
          <p:nvSpPr>
            <p:cNvPr id="190" name="Arc 189">
              <a:extLst>
                <a:ext uri="{FF2B5EF4-FFF2-40B4-BE49-F238E27FC236}">
                  <a16:creationId xmlns:a16="http://schemas.microsoft.com/office/drawing/2014/main" id="{99D2AB63-7423-C517-DA27-7BE6102E1CEC}"/>
                </a:ext>
              </a:extLst>
            </p:cNvPr>
            <p:cNvSpPr/>
            <p:nvPr/>
          </p:nvSpPr>
          <p:spPr>
            <a:xfrm rot="16200000" flipV="1">
              <a:off x="12230424" y="7314193"/>
              <a:ext cx="1377182" cy="1377182"/>
            </a:xfrm>
            <a:prstGeom prst="arc">
              <a:avLst/>
            </a:prstGeom>
            <a:ln w="25400" cap="rnd">
              <a:solidFill>
                <a:schemeClr val="accent4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91" name="Group 190">
              <a:extLst>
                <a:ext uri="{FF2B5EF4-FFF2-40B4-BE49-F238E27FC236}">
                  <a16:creationId xmlns:a16="http://schemas.microsoft.com/office/drawing/2014/main" id="{358AE6B5-FB32-5034-71CA-7CCC121C14CF}"/>
                </a:ext>
              </a:extLst>
            </p:cNvPr>
            <p:cNvGrpSpPr/>
            <p:nvPr/>
          </p:nvGrpSpPr>
          <p:grpSpPr>
            <a:xfrm>
              <a:off x="7473439" y="7190475"/>
              <a:ext cx="6282643" cy="1057521"/>
              <a:chOff x="7473439" y="7190475"/>
              <a:chExt cx="6282643" cy="1057521"/>
            </a:xfrm>
          </p:grpSpPr>
          <p:cxnSp>
            <p:nvCxnSpPr>
              <p:cNvPr id="192" name="Straight Connector 191">
                <a:extLst>
                  <a:ext uri="{FF2B5EF4-FFF2-40B4-BE49-F238E27FC236}">
                    <a16:creationId xmlns:a16="http://schemas.microsoft.com/office/drawing/2014/main" id="{0C306943-2E31-1E1F-E088-8C740DAEA58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711440" y="7312764"/>
                <a:ext cx="5207575" cy="0"/>
              </a:xfrm>
              <a:prstGeom prst="line">
                <a:avLst/>
              </a:prstGeom>
              <a:ln w="25400" cap="rnd">
                <a:solidFill>
                  <a:schemeClr val="accent4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3" name="Oval 192">
                <a:extLst>
                  <a:ext uri="{FF2B5EF4-FFF2-40B4-BE49-F238E27FC236}">
                    <a16:creationId xmlns:a16="http://schemas.microsoft.com/office/drawing/2014/main" id="{C144DCC6-80DF-7701-9D5C-479C2CCBC9A2}"/>
                  </a:ext>
                </a:extLst>
              </p:cNvPr>
              <p:cNvSpPr/>
              <p:nvPr/>
            </p:nvSpPr>
            <p:spPr>
              <a:xfrm flipH="1" flipV="1">
                <a:off x="7473439" y="7190475"/>
                <a:ext cx="244578" cy="244578"/>
              </a:xfrm>
              <a:prstGeom prst="ellipse">
                <a:avLst/>
              </a:prstGeom>
              <a:solidFill>
                <a:schemeClr val="bg2"/>
              </a:solidFill>
              <a:ln w="76200">
                <a:solidFill>
                  <a:schemeClr val="accent4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4" name="Oval 193">
                <a:extLst>
                  <a:ext uri="{FF2B5EF4-FFF2-40B4-BE49-F238E27FC236}">
                    <a16:creationId xmlns:a16="http://schemas.microsoft.com/office/drawing/2014/main" id="{0F2B2E91-5CC0-E109-DF6B-65A5302D70D3}"/>
                  </a:ext>
                </a:extLst>
              </p:cNvPr>
              <p:cNvSpPr/>
              <p:nvPr/>
            </p:nvSpPr>
            <p:spPr>
              <a:xfrm flipH="1" flipV="1">
                <a:off x="13511504" y="8003418"/>
                <a:ext cx="244578" cy="244578"/>
              </a:xfrm>
              <a:prstGeom prst="ellipse">
                <a:avLst/>
              </a:prstGeom>
              <a:solidFill>
                <a:schemeClr val="bg2"/>
              </a:solidFill>
              <a:ln w="76200">
                <a:solidFill>
                  <a:schemeClr val="accent4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195" name="Freeform: Shape 194">
            <a:extLst>
              <a:ext uri="{FF2B5EF4-FFF2-40B4-BE49-F238E27FC236}">
                <a16:creationId xmlns:a16="http://schemas.microsoft.com/office/drawing/2014/main" id="{A4486663-6459-172F-556A-6AD6CD6417BB}"/>
              </a:ext>
            </a:extLst>
          </p:cNvPr>
          <p:cNvSpPr/>
          <p:nvPr/>
        </p:nvSpPr>
        <p:spPr>
          <a:xfrm flipV="1">
            <a:off x="13484839" y="8420888"/>
            <a:ext cx="1730790" cy="2363222"/>
          </a:xfrm>
          <a:custGeom>
            <a:avLst/>
            <a:gdLst>
              <a:gd name="csX0" fmla="*/ 0 w 1730790"/>
              <a:gd name="csY0" fmla="*/ 0 h 2363222"/>
              <a:gd name="csX1" fmla="*/ 1376330 w 1730790"/>
              <a:gd name="csY1" fmla="*/ 0 h 2363222"/>
              <a:gd name="csX2" fmla="*/ 1730790 w 1730790"/>
              <a:gd name="csY2" fmla="*/ 354460 h 2363222"/>
              <a:gd name="csX3" fmla="*/ 1730790 w 1730790"/>
              <a:gd name="csY3" fmla="*/ 2008762 h 2363222"/>
              <a:gd name="csX4" fmla="*/ 1376330 w 1730790"/>
              <a:gd name="csY4" fmla="*/ 2363222 h 2363222"/>
              <a:gd name="csX5" fmla="*/ 0 w 1730790"/>
              <a:gd name="csY5" fmla="*/ 2363222 h 2363222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</a:cxnLst>
            <a:rect l="l" t="t" r="r" b="b"/>
            <a:pathLst>
              <a:path w="1730790" h="2363222">
                <a:moveTo>
                  <a:pt x="0" y="0"/>
                </a:moveTo>
                <a:lnTo>
                  <a:pt x="1376330" y="0"/>
                </a:lnTo>
                <a:cubicBezTo>
                  <a:pt x="1572093" y="0"/>
                  <a:pt x="1730790" y="158697"/>
                  <a:pt x="1730790" y="354460"/>
                </a:cubicBezTo>
                <a:lnTo>
                  <a:pt x="1730790" y="2008762"/>
                </a:lnTo>
                <a:cubicBezTo>
                  <a:pt x="1730790" y="2204525"/>
                  <a:pt x="1572093" y="2363222"/>
                  <a:pt x="1376330" y="2363222"/>
                </a:cubicBezTo>
                <a:lnTo>
                  <a:pt x="0" y="2363222"/>
                </a:lnTo>
                <a:close/>
              </a:path>
            </a:pathLst>
          </a:custGeom>
          <a:solidFill>
            <a:schemeClr val="accent4">
              <a:alpha val="70000"/>
            </a:schemeClr>
          </a:solidFill>
          <a:ln>
            <a:noFill/>
          </a:ln>
          <a:effectLst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grpSp>
        <p:nvGrpSpPr>
          <p:cNvPr id="196" name="Group 195">
            <a:extLst>
              <a:ext uri="{FF2B5EF4-FFF2-40B4-BE49-F238E27FC236}">
                <a16:creationId xmlns:a16="http://schemas.microsoft.com/office/drawing/2014/main" id="{3EFC594D-2E73-3B0F-C971-418B6F66C731}"/>
              </a:ext>
            </a:extLst>
          </p:cNvPr>
          <p:cNvGrpSpPr/>
          <p:nvPr/>
        </p:nvGrpSpPr>
        <p:grpSpPr>
          <a:xfrm rot="10800000" flipV="1">
            <a:off x="12932640" y="8544850"/>
            <a:ext cx="2137722" cy="2115298"/>
            <a:chOff x="4819650" y="5035484"/>
            <a:chExt cx="3619501" cy="3581534"/>
          </a:xfrm>
        </p:grpSpPr>
        <p:sp>
          <p:nvSpPr>
            <p:cNvPr id="197" name="Rectangle: Rounded Corners 196">
              <a:extLst>
                <a:ext uri="{FF2B5EF4-FFF2-40B4-BE49-F238E27FC236}">
                  <a16:creationId xmlns:a16="http://schemas.microsoft.com/office/drawing/2014/main" id="{EFAE3653-EF8F-E392-4ED7-56C1B66E707C}"/>
                </a:ext>
              </a:extLst>
            </p:cNvPr>
            <p:cNvSpPr/>
            <p:nvPr/>
          </p:nvSpPr>
          <p:spPr>
            <a:xfrm>
              <a:off x="4819650" y="5035484"/>
              <a:ext cx="3619501" cy="3581534"/>
            </a:xfrm>
            <a:prstGeom prst="roundRect">
              <a:avLst>
                <a:gd name="adj" fmla="val 14406"/>
              </a:avLst>
            </a:prstGeom>
            <a:solidFill>
              <a:schemeClr val="bg2"/>
            </a:solidFill>
            <a:ln>
              <a:noFill/>
            </a:ln>
            <a:effectLst>
              <a:outerShdw blurRad="177800" dist="254000" dir="8100000" algn="tr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8" name="Rectangle: Rounded Corners 197">
              <a:extLst>
                <a:ext uri="{FF2B5EF4-FFF2-40B4-BE49-F238E27FC236}">
                  <a16:creationId xmlns:a16="http://schemas.microsoft.com/office/drawing/2014/main" id="{E968CCB0-CF3B-D33B-880C-0622300B6E47}"/>
                </a:ext>
              </a:extLst>
            </p:cNvPr>
            <p:cNvSpPr/>
            <p:nvPr/>
          </p:nvSpPr>
          <p:spPr>
            <a:xfrm>
              <a:off x="4896727" y="5111752"/>
              <a:ext cx="3465348" cy="3428998"/>
            </a:xfrm>
            <a:prstGeom prst="roundRect">
              <a:avLst>
                <a:gd name="adj" fmla="val 13387"/>
              </a:avLst>
            </a:prstGeom>
            <a:solidFill>
              <a:schemeClr val="bg2">
                <a:lumMod val="95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99" name="Group 198">
            <a:extLst>
              <a:ext uri="{FF2B5EF4-FFF2-40B4-BE49-F238E27FC236}">
                <a16:creationId xmlns:a16="http://schemas.microsoft.com/office/drawing/2014/main" id="{BD931E7C-32D6-13E4-C679-C89912C105DE}"/>
              </a:ext>
            </a:extLst>
          </p:cNvPr>
          <p:cNvGrpSpPr/>
          <p:nvPr/>
        </p:nvGrpSpPr>
        <p:grpSpPr>
          <a:xfrm>
            <a:off x="7473439" y="6666394"/>
            <a:ext cx="8057635" cy="248097"/>
            <a:chOff x="7473439" y="6666394"/>
            <a:chExt cx="8057635" cy="248097"/>
          </a:xfrm>
        </p:grpSpPr>
        <p:cxnSp>
          <p:nvCxnSpPr>
            <p:cNvPr id="200" name="Straight Connector 199">
              <a:extLst>
                <a:ext uri="{FF2B5EF4-FFF2-40B4-BE49-F238E27FC236}">
                  <a16:creationId xmlns:a16="http://schemas.microsoft.com/office/drawing/2014/main" id="{F57981DC-916C-B6AE-E4C9-B0F1743D36F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711440" y="6792202"/>
              <a:ext cx="7549375" cy="0"/>
            </a:xfrm>
            <a:prstGeom prst="line">
              <a:avLst/>
            </a:prstGeom>
            <a:ln w="25400" cap="rnd">
              <a:solidFill>
                <a:schemeClr val="accent3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201" name="Oval 200">
              <a:extLst>
                <a:ext uri="{FF2B5EF4-FFF2-40B4-BE49-F238E27FC236}">
                  <a16:creationId xmlns:a16="http://schemas.microsoft.com/office/drawing/2014/main" id="{0467135B-97A8-6D58-D75D-58CCCA4BB155}"/>
                </a:ext>
              </a:extLst>
            </p:cNvPr>
            <p:cNvSpPr/>
            <p:nvPr/>
          </p:nvSpPr>
          <p:spPr>
            <a:xfrm flipH="1">
              <a:off x="7473439" y="6669913"/>
              <a:ext cx="244578" cy="244578"/>
            </a:xfrm>
            <a:prstGeom prst="ellipse">
              <a:avLst/>
            </a:prstGeom>
            <a:solidFill>
              <a:schemeClr val="bg2"/>
            </a:solidFill>
            <a:ln w="76200">
              <a:solidFill>
                <a:schemeClr val="accent3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2" name="Oval 201">
              <a:extLst>
                <a:ext uri="{FF2B5EF4-FFF2-40B4-BE49-F238E27FC236}">
                  <a16:creationId xmlns:a16="http://schemas.microsoft.com/office/drawing/2014/main" id="{5D781B50-12C7-17E5-F88B-C910FDD4A5C3}"/>
                </a:ext>
              </a:extLst>
            </p:cNvPr>
            <p:cNvSpPr/>
            <p:nvPr/>
          </p:nvSpPr>
          <p:spPr>
            <a:xfrm flipH="1">
              <a:off x="15286496" y="6666394"/>
              <a:ext cx="244578" cy="244578"/>
            </a:xfrm>
            <a:prstGeom prst="ellipse">
              <a:avLst/>
            </a:prstGeom>
            <a:solidFill>
              <a:schemeClr val="bg2"/>
            </a:solidFill>
            <a:ln w="76200">
              <a:solidFill>
                <a:schemeClr val="accent3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03" name="Freeform: Shape 202">
            <a:extLst>
              <a:ext uri="{FF2B5EF4-FFF2-40B4-BE49-F238E27FC236}">
                <a16:creationId xmlns:a16="http://schemas.microsoft.com/office/drawing/2014/main" id="{40E1CE89-FDB2-6450-2145-ECC8778031BB}"/>
              </a:ext>
            </a:extLst>
          </p:cNvPr>
          <p:cNvSpPr/>
          <p:nvPr/>
        </p:nvSpPr>
        <p:spPr>
          <a:xfrm>
            <a:off x="16515455" y="5680443"/>
            <a:ext cx="1730790" cy="2363222"/>
          </a:xfrm>
          <a:custGeom>
            <a:avLst/>
            <a:gdLst>
              <a:gd name="csX0" fmla="*/ 0 w 1730790"/>
              <a:gd name="csY0" fmla="*/ 0 h 2363222"/>
              <a:gd name="csX1" fmla="*/ 1376330 w 1730790"/>
              <a:gd name="csY1" fmla="*/ 0 h 2363222"/>
              <a:gd name="csX2" fmla="*/ 1730790 w 1730790"/>
              <a:gd name="csY2" fmla="*/ 354460 h 2363222"/>
              <a:gd name="csX3" fmla="*/ 1730790 w 1730790"/>
              <a:gd name="csY3" fmla="*/ 2008762 h 2363222"/>
              <a:gd name="csX4" fmla="*/ 1376330 w 1730790"/>
              <a:gd name="csY4" fmla="*/ 2363222 h 2363222"/>
              <a:gd name="csX5" fmla="*/ 0 w 1730790"/>
              <a:gd name="csY5" fmla="*/ 2363222 h 2363222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</a:cxnLst>
            <a:rect l="l" t="t" r="r" b="b"/>
            <a:pathLst>
              <a:path w="1730790" h="2363222">
                <a:moveTo>
                  <a:pt x="0" y="0"/>
                </a:moveTo>
                <a:lnTo>
                  <a:pt x="1376330" y="0"/>
                </a:lnTo>
                <a:cubicBezTo>
                  <a:pt x="1572093" y="0"/>
                  <a:pt x="1730790" y="158697"/>
                  <a:pt x="1730790" y="354460"/>
                </a:cubicBezTo>
                <a:lnTo>
                  <a:pt x="1730790" y="2008762"/>
                </a:lnTo>
                <a:cubicBezTo>
                  <a:pt x="1730790" y="2204525"/>
                  <a:pt x="1572093" y="2363222"/>
                  <a:pt x="1376330" y="2363222"/>
                </a:cubicBezTo>
                <a:lnTo>
                  <a:pt x="0" y="2363222"/>
                </a:lnTo>
                <a:close/>
              </a:path>
            </a:pathLst>
          </a:custGeom>
          <a:solidFill>
            <a:schemeClr val="accent3">
              <a:alpha val="70000"/>
            </a:schemeClr>
          </a:solidFill>
          <a:ln>
            <a:noFill/>
          </a:ln>
          <a:effectLst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grpSp>
        <p:nvGrpSpPr>
          <p:cNvPr id="204" name="Group 203">
            <a:extLst>
              <a:ext uri="{FF2B5EF4-FFF2-40B4-BE49-F238E27FC236}">
                <a16:creationId xmlns:a16="http://schemas.microsoft.com/office/drawing/2014/main" id="{90D9ACB9-5F31-2DB7-3815-CEB862708BE8}"/>
              </a:ext>
            </a:extLst>
          </p:cNvPr>
          <p:cNvGrpSpPr/>
          <p:nvPr/>
        </p:nvGrpSpPr>
        <p:grpSpPr>
          <a:xfrm>
            <a:off x="15963255" y="5804405"/>
            <a:ext cx="2137722" cy="2115298"/>
            <a:chOff x="4819650" y="5035484"/>
            <a:chExt cx="3619501" cy="3581534"/>
          </a:xfrm>
        </p:grpSpPr>
        <p:sp>
          <p:nvSpPr>
            <p:cNvPr id="205" name="Rectangle: Rounded Corners 204">
              <a:extLst>
                <a:ext uri="{FF2B5EF4-FFF2-40B4-BE49-F238E27FC236}">
                  <a16:creationId xmlns:a16="http://schemas.microsoft.com/office/drawing/2014/main" id="{E2FCCA50-8361-C0D3-8374-A67FFA595CEB}"/>
                </a:ext>
              </a:extLst>
            </p:cNvPr>
            <p:cNvSpPr/>
            <p:nvPr/>
          </p:nvSpPr>
          <p:spPr>
            <a:xfrm>
              <a:off x="4819650" y="5035484"/>
              <a:ext cx="3619501" cy="3581534"/>
            </a:xfrm>
            <a:prstGeom prst="roundRect">
              <a:avLst>
                <a:gd name="adj" fmla="val 14406"/>
              </a:avLst>
            </a:prstGeom>
            <a:solidFill>
              <a:schemeClr val="bg2"/>
            </a:solidFill>
            <a:ln>
              <a:noFill/>
            </a:ln>
            <a:effectLst>
              <a:outerShdw blurRad="177800" dist="254000" dir="8100000" algn="tr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6" name="Rectangle: Rounded Corners 205">
              <a:extLst>
                <a:ext uri="{FF2B5EF4-FFF2-40B4-BE49-F238E27FC236}">
                  <a16:creationId xmlns:a16="http://schemas.microsoft.com/office/drawing/2014/main" id="{E0FF6708-293B-F778-73DD-BC4F57B9BC5C}"/>
                </a:ext>
              </a:extLst>
            </p:cNvPr>
            <p:cNvSpPr/>
            <p:nvPr/>
          </p:nvSpPr>
          <p:spPr>
            <a:xfrm>
              <a:off x="4896727" y="5111752"/>
              <a:ext cx="3465348" cy="3428998"/>
            </a:xfrm>
            <a:prstGeom prst="roundRect">
              <a:avLst>
                <a:gd name="adj" fmla="val 13387"/>
              </a:avLst>
            </a:prstGeom>
            <a:solidFill>
              <a:schemeClr val="bg2">
                <a:lumMod val="95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07" name="Group 206">
            <a:extLst>
              <a:ext uri="{FF2B5EF4-FFF2-40B4-BE49-F238E27FC236}">
                <a16:creationId xmlns:a16="http://schemas.microsoft.com/office/drawing/2014/main" id="{6BA73D80-262F-3BD9-85B5-24D3C3D1C2BA}"/>
              </a:ext>
            </a:extLst>
          </p:cNvPr>
          <p:cNvGrpSpPr/>
          <p:nvPr/>
        </p:nvGrpSpPr>
        <p:grpSpPr>
          <a:xfrm>
            <a:off x="18704698" y="6190728"/>
            <a:ext cx="3815470" cy="1342653"/>
            <a:chOff x="4443430" y="4425263"/>
            <a:chExt cx="2488311" cy="1342653"/>
          </a:xfrm>
        </p:grpSpPr>
        <p:sp>
          <p:nvSpPr>
            <p:cNvPr id="208" name="Textbox 200">
              <a:extLst>
                <a:ext uri="{FF2B5EF4-FFF2-40B4-BE49-F238E27FC236}">
                  <a16:creationId xmlns:a16="http://schemas.microsoft.com/office/drawing/2014/main" id="{ACDB4C7A-1DB6-9A16-F404-4877229C1001}"/>
                </a:ext>
              </a:extLst>
            </p:cNvPr>
            <p:cNvSpPr txBox="1"/>
            <p:nvPr/>
          </p:nvSpPr>
          <p:spPr>
            <a:xfrm flipH="1">
              <a:off x="4443430" y="4425263"/>
              <a:ext cx="2488310" cy="461665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 anchor="ctr">
              <a:spAutoFit/>
            </a:bodyPr>
            <a:lstStyle/>
            <a:p>
              <a:pPr marL="0" marR="0" lvl="0" indent="0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US" sz="2400" b="1" dirty="0">
                  <a:solidFill>
                    <a:schemeClr val="tx2">
                      <a:lumMod val="60000"/>
                      <a:lumOff val="40000"/>
                    </a:schemeClr>
                  </a:solidFill>
                  <a:latin typeface="+mj-lt"/>
                </a:rPr>
                <a:t>MAIN TITLE</a:t>
              </a:r>
              <a:endPara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chemeClr val="tx2">
                    <a:lumMod val="60000"/>
                    <a:lumOff val="40000"/>
                  </a:schemeClr>
                </a:solidFill>
                <a:effectLst/>
                <a:uLnTx/>
                <a:uFillTx/>
                <a:latin typeface="+mj-lt"/>
              </a:endParaRPr>
            </a:p>
          </p:txBody>
        </p:sp>
        <p:sp>
          <p:nvSpPr>
            <p:cNvPr id="209" name="Textbox 200">
              <a:extLst>
                <a:ext uri="{FF2B5EF4-FFF2-40B4-BE49-F238E27FC236}">
                  <a16:creationId xmlns:a16="http://schemas.microsoft.com/office/drawing/2014/main" id="{8F26B7B1-203D-786A-7B34-E06034850851}"/>
                </a:ext>
              </a:extLst>
            </p:cNvPr>
            <p:cNvSpPr txBox="1"/>
            <p:nvPr/>
          </p:nvSpPr>
          <p:spPr>
            <a:xfrm flipH="1">
              <a:off x="4443430" y="4794253"/>
              <a:ext cx="2488310" cy="369332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 anchor="ctr">
              <a:spAutoFit/>
            </a:bodyPr>
            <a:lstStyle/>
            <a:p>
              <a:pPr marL="0" marR="0" lvl="0" indent="0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i="0" u="none" strike="noStrike" kern="1200" cap="none" spc="0" normalizeH="0" baseline="0" noProof="0" dirty="0">
                  <a:ln>
                    <a:noFill/>
                  </a:ln>
                  <a:solidFill>
                    <a:schemeClr val="accent3"/>
                  </a:solidFill>
                  <a:effectLst/>
                  <a:uLnTx/>
                  <a:uFillTx/>
                  <a:latin typeface="+mj-lt"/>
                </a:rPr>
                <a:t>SUBTITLE</a:t>
              </a:r>
              <a:endParaRPr kumimoji="0" lang="en-US" sz="1400" i="0" u="none" strike="noStrike" kern="1200" cap="none" spc="0" normalizeH="0" baseline="0" noProof="0" dirty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j-lt"/>
              </a:endParaRPr>
            </a:p>
          </p:txBody>
        </p:sp>
        <p:sp>
          <p:nvSpPr>
            <p:cNvPr id="210" name="Textbox 200">
              <a:extLst>
                <a:ext uri="{FF2B5EF4-FFF2-40B4-BE49-F238E27FC236}">
                  <a16:creationId xmlns:a16="http://schemas.microsoft.com/office/drawing/2014/main" id="{F40CC356-F1BC-5C96-4C3D-F18AD143BC02}"/>
                </a:ext>
              </a:extLst>
            </p:cNvPr>
            <p:cNvSpPr txBox="1"/>
            <p:nvPr/>
          </p:nvSpPr>
          <p:spPr>
            <a:xfrm flipH="1">
              <a:off x="4443430" y="5183141"/>
              <a:ext cx="2488311" cy="584775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 anchor="t">
              <a:spAutoFit/>
            </a:bodyPr>
            <a:lstStyle/>
            <a:p>
              <a:pPr>
                <a:defRPr/>
              </a:pPr>
              <a:r>
                <a:rPr kumimoji="0" lang="vi-VN" sz="16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2">
                      <a:lumMod val="60000"/>
                      <a:lumOff val="40000"/>
                    </a:schemeClr>
                  </a:solidFill>
                  <a:effectLst/>
                  <a:uLnTx/>
                  <a:uFillTx/>
                  <a:ea typeface="+mn-ea"/>
                  <a:cs typeface="+mn-cs"/>
                </a:rPr>
                <a:t>Lorem ipsum dolor sit amet, consectetuer adipiscing elit. Maecenas</a:t>
              </a:r>
              <a:r>
                <a: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2">
                      <a:lumMod val="60000"/>
                      <a:lumOff val="40000"/>
                    </a:schemeClr>
                  </a:solidFill>
                  <a:effectLst/>
                  <a:uLnTx/>
                  <a:uFillTx/>
                  <a:ea typeface="+mn-ea"/>
                  <a:cs typeface="+mn-cs"/>
                </a:rPr>
                <a:t>.</a:t>
              </a:r>
            </a:p>
          </p:txBody>
        </p:sp>
      </p:grpSp>
      <p:sp>
        <p:nvSpPr>
          <p:cNvPr id="211" name="Freeform: Shape 210">
            <a:extLst>
              <a:ext uri="{FF2B5EF4-FFF2-40B4-BE49-F238E27FC236}">
                <a16:creationId xmlns:a16="http://schemas.microsoft.com/office/drawing/2014/main" id="{CCF18C28-670A-78F2-A8F7-1221D30D4CA8}"/>
              </a:ext>
            </a:extLst>
          </p:cNvPr>
          <p:cNvSpPr/>
          <p:nvPr/>
        </p:nvSpPr>
        <p:spPr>
          <a:xfrm>
            <a:off x="10309821" y="10600171"/>
            <a:ext cx="761802" cy="761802"/>
          </a:xfrm>
          <a:custGeom>
            <a:avLst/>
            <a:gdLst>
              <a:gd name="connsiteX0" fmla="*/ 54940 w 381000"/>
              <a:gd name="connsiteY0" fmla="*/ 363093 h 381000"/>
              <a:gd name="connsiteX1" fmla="*/ 54940 w 381000"/>
              <a:gd name="connsiteY1" fmla="*/ 363093 h 381000"/>
              <a:gd name="connsiteX2" fmla="*/ 19431 w 381000"/>
              <a:gd name="connsiteY2" fmla="*/ 327584 h 381000"/>
              <a:gd name="connsiteX3" fmla="*/ 19431 w 381000"/>
              <a:gd name="connsiteY3" fmla="*/ 295732 h 381000"/>
              <a:gd name="connsiteX4" fmla="*/ 54940 w 381000"/>
              <a:gd name="connsiteY4" fmla="*/ 260223 h 381000"/>
              <a:gd name="connsiteX5" fmla="*/ 54940 w 381000"/>
              <a:gd name="connsiteY5" fmla="*/ 260223 h 381000"/>
              <a:gd name="connsiteX6" fmla="*/ 90449 w 381000"/>
              <a:gd name="connsiteY6" fmla="*/ 295732 h 381000"/>
              <a:gd name="connsiteX7" fmla="*/ 90449 w 381000"/>
              <a:gd name="connsiteY7" fmla="*/ 327584 h 381000"/>
              <a:gd name="connsiteX8" fmla="*/ 54940 w 381000"/>
              <a:gd name="connsiteY8" fmla="*/ 363093 h 381000"/>
              <a:gd name="connsiteX9" fmla="*/ 230200 w 381000"/>
              <a:gd name="connsiteY9" fmla="*/ 327584 h 381000"/>
              <a:gd name="connsiteX10" fmla="*/ 230200 w 381000"/>
              <a:gd name="connsiteY10" fmla="*/ 234925 h 381000"/>
              <a:gd name="connsiteX11" fmla="*/ 194691 w 381000"/>
              <a:gd name="connsiteY11" fmla="*/ 199415 h 381000"/>
              <a:gd name="connsiteX12" fmla="*/ 194691 w 381000"/>
              <a:gd name="connsiteY12" fmla="*/ 199415 h 381000"/>
              <a:gd name="connsiteX13" fmla="*/ 159182 w 381000"/>
              <a:gd name="connsiteY13" fmla="*/ 234925 h 381000"/>
              <a:gd name="connsiteX14" fmla="*/ 159182 w 381000"/>
              <a:gd name="connsiteY14" fmla="*/ 327584 h 381000"/>
              <a:gd name="connsiteX15" fmla="*/ 194691 w 381000"/>
              <a:gd name="connsiteY15" fmla="*/ 363093 h 381000"/>
              <a:gd name="connsiteX16" fmla="*/ 194691 w 381000"/>
              <a:gd name="connsiteY16" fmla="*/ 363093 h 381000"/>
              <a:gd name="connsiteX17" fmla="*/ 230200 w 381000"/>
              <a:gd name="connsiteY17" fmla="*/ 327584 h 381000"/>
              <a:gd name="connsiteX18" fmla="*/ 369951 w 381000"/>
              <a:gd name="connsiteY18" fmla="*/ 327584 h 381000"/>
              <a:gd name="connsiteX19" fmla="*/ 369951 w 381000"/>
              <a:gd name="connsiteY19" fmla="*/ 174117 h 381000"/>
              <a:gd name="connsiteX20" fmla="*/ 334442 w 381000"/>
              <a:gd name="connsiteY20" fmla="*/ 138608 h 381000"/>
              <a:gd name="connsiteX21" fmla="*/ 334442 w 381000"/>
              <a:gd name="connsiteY21" fmla="*/ 138608 h 381000"/>
              <a:gd name="connsiteX22" fmla="*/ 298933 w 381000"/>
              <a:gd name="connsiteY22" fmla="*/ 174117 h 381000"/>
              <a:gd name="connsiteX23" fmla="*/ 298933 w 381000"/>
              <a:gd name="connsiteY23" fmla="*/ 327584 h 381000"/>
              <a:gd name="connsiteX24" fmla="*/ 334442 w 381000"/>
              <a:gd name="connsiteY24" fmla="*/ 363093 h 381000"/>
              <a:gd name="connsiteX25" fmla="*/ 334442 w 381000"/>
              <a:gd name="connsiteY25" fmla="*/ 363093 h 381000"/>
              <a:gd name="connsiteX26" fmla="*/ 369951 w 381000"/>
              <a:gd name="connsiteY26" fmla="*/ 327584 h 381000"/>
              <a:gd name="connsiteX27" fmla="*/ 348158 w 381000"/>
              <a:gd name="connsiteY27" fmla="*/ 79781 h 381000"/>
              <a:gd name="connsiteX28" fmla="*/ 352882 w 381000"/>
              <a:gd name="connsiteY28" fmla="*/ 28880 h 381000"/>
              <a:gd name="connsiteX29" fmla="*/ 302590 w 381000"/>
              <a:gd name="connsiteY29" fmla="*/ 19431 h 381000"/>
              <a:gd name="connsiteX30" fmla="*/ 38938 w 381000"/>
              <a:gd name="connsiteY30" fmla="*/ 173507 h 381000"/>
              <a:gd name="connsiteX31" fmla="*/ 353187 w 381000"/>
              <a:gd name="connsiteY31" fmla="*/ 29642 h 381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381000" h="381000">
                <a:moveTo>
                  <a:pt x="54940" y="363093"/>
                </a:moveTo>
                <a:lnTo>
                  <a:pt x="54940" y="363093"/>
                </a:lnTo>
                <a:cubicBezTo>
                  <a:pt x="35433" y="363093"/>
                  <a:pt x="19431" y="347243"/>
                  <a:pt x="19431" y="327584"/>
                </a:cubicBezTo>
                <a:lnTo>
                  <a:pt x="19431" y="295732"/>
                </a:lnTo>
                <a:cubicBezTo>
                  <a:pt x="19431" y="276225"/>
                  <a:pt x="35281" y="260223"/>
                  <a:pt x="54940" y="260223"/>
                </a:cubicBezTo>
                <a:lnTo>
                  <a:pt x="54940" y="260223"/>
                </a:lnTo>
                <a:cubicBezTo>
                  <a:pt x="74447" y="260223"/>
                  <a:pt x="90449" y="276073"/>
                  <a:pt x="90449" y="295732"/>
                </a:cubicBezTo>
                <a:lnTo>
                  <a:pt x="90449" y="327584"/>
                </a:lnTo>
                <a:cubicBezTo>
                  <a:pt x="90297" y="347243"/>
                  <a:pt x="74447" y="363093"/>
                  <a:pt x="54940" y="363093"/>
                </a:cubicBezTo>
                <a:close/>
                <a:moveTo>
                  <a:pt x="230200" y="327584"/>
                </a:moveTo>
                <a:lnTo>
                  <a:pt x="230200" y="234925"/>
                </a:lnTo>
                <a:cubicBezTo>
                  <a:pt x="230200" y="215417"/>
                  <a:pt x="214351" y="199415"/>
                  <a:pt x="194691" y="199415"/>
                </a:cubicBezTo>
                <a:lnTo>
                  <a:pt x="194691" y="199415"/>
                </a:lnTo>
                <a:cubicBezTo>
                  <a:pt x="175184" y="199415"/>
                  <a:pt x="159182" y="215265"/>
                  <a:pt x="159182" y="234925"/>
                </a:cubicBezTo>
                <a:lnTo>
                  <a:pt x="159182" y="327584"/>
                </a:lnTo>
                <a:cubicBezTo>
                  <a:pt x="159182" y="347091"/>
                  <a:pt x="175031" y="363093"/>
                  <a:pt x="194691" y="363093"/>
                </a:cubicBezTo>
                <a:lnTo>
                  <a:pt x="194691" y="363093"/>
                </a:lnTo>
                <a:cubicBezTo>
                  <a:pt x="214198" y="363093"/>
                  <a:pt x="230200" y="347243"/>
                  <a:pt x="230200" y="327584"/>
                </a:cubicBezTo>
                <a:close/>
                <a:moveTo>
                  <a:pt x="369951" y="327584"/>
                </a:moveTo>
                <a:lnTo>
                  <a:pt x="369951" y="174117"/>
                </a:lnTo>
                <a:cubicBezTo>
                  <a:pt x="369951" y="154610"/>
                  <a:pt x="354101" y="138608"/>
                  <a:pt x="334442" y="138608"/>
                </a:cubicBezTo>
                <a:lnTo>
                  <a:pt x="334442" y="138608"/>
                </a:lnTo>
                <a:cubicBezTo>
                  <a:pt x="314935" y="138608"/>
                  <a:pt x="298933" y="154457"/>
                  <a:pt x="298933" y="174117"/>
                </a:cubicBezTo>
                <a:lnTo>
                  <a:pt x="298933" y="327584"/>
                </a:lnTo>
                <a:cubicBezTo>
                  <a:pt x="298933" y="347091"/>
                  <a:pt x="314782" y="363093"/>
                  <a:pt x="334442" y="363093"/>
                </a:cubicBezTo>
                <a:lnTo>
                  <a:pt x="334442" y="363093"/>
                </a:lnTo>
                <a:cubicBezTo>
                  <a:pt x="354101" y="363093"/>
                  <a:pt x="369951" y="347243"/>
                  <a:pt x="369951" y="327584"/>
                </a:cubicBezTo>
                <a:close/>
                <a:moveTo>
                  <a:pt x="348158" y="79781"/>
                </a:moveTo>
                <a:lnTo>
                  <a:pt x="352882" y="28880"/>
                </a:lnTo>
                <a:lnTo>
                  <a:pt x="302590" y="19431"/>
                </a:lnTo>
                <a:moveTo>
                  <a:pt x="38938" y="173507"/>
                </a:moveTo>
                <a:cubicBezTo>
                  <a:pt x="97765" y="173507"/>
                  <a:pt x="278206" y="105080"/>
                  <a:pt x="353187" y="29642"/>
                </a:cubicBezTo>
              </a:path>
            </a:pathLst>
          </a:custGeom>
          <a:noFill/>
          <a:ln w="25400">
            <a:solidFill>
              <a:schemeClr val="tx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182832" tIns="91416" rIns="182832" bIns="91416" numCol="1" anchor="t" anchorCtr="0" compatLnSpc="1">
            <a:prstTxWarp prst="textNoShape">
              <a:avLst/>
            </a:prstTxWarp>
          </a:bodyPr>
          <a:lstStyle/>
          <a:p>
            <a:endParaRPr lang="ru-UA" sz="7198"/>
          </a:p>
        </p:txBody>
      </p:sp>
      <p:sp>
        <p:nvSpPr>
          <p:cNvPr id="212" name="Freeform 103">
            <a:extLst>
              <a:ext uri="{FF2B5EF4-FFF2-40B4-BE49-F238E27FC236}">
                <a16:creationId xmlns:a16="http://schemas.microsoft.com/office/drawing/2014/main" id="{E6B5D7A2-C20E-FE24-7B9A-8C1189214417}"/>
              </a:ext>
            </a:extLst>
          </p:cNvPr>
          <p:cNvSpPr>
            <a:spLocks noEditPoints="1"/>
          </p:cNvSpPr>
          <p:nvPr/>
        </p:nvSpPr>
        <p:spPr bwMode="auto">
          <a:xfrm>
            <a:off x="16608770" y="6538319"/>
            <a:ext cx="846692" cy="647470"/>
          </a:xfrm>
          <a:custGeom>
            <a:avLst/>
            <a:gdLst>
              <a:gd name="T0" fmla="*/ 502 w 993"/>
              <a:gd name="T1" fmla="*/ 174 h 760"/>
              <a:gd name="T2" fmla="*/ 328 w 993"/>
              <a:gd name="T3" fmla="*/ 348 h 760"/>
              <a:gd name="T4" fmla="*/ 154 w 993"/>
              <a:gd name="T5" fmla="*/ 174 h 760"/>
              <a:gd name="T6" fmla="*/ 328 w 993"/>
              <a:gd name="T7" fmla="*/ 0 h 760"/>
              <a:gd name="T8" fmla="*/ 502 w 993"/>
              <a:gd name="T9" fmla="*/ 174 h 760"/>
              <a:gd name="T10" fmla="*/ 655 w 993"/>
              <a:gd name="T11" fmla="*/ 760 h 760"/>
              <a:gd name="T12" fmla="*/ 328 w 993"/>
              <a:gd name="T13" fmla="*/ 469 h 760"/>
              <a:gd name="T14" fmla="*/ 0 w 993"/>
              <a:gd name="T15" fmla="*/ 760 h 760"/>
              <a:gd name="T16" fmla="*/ 655 w 993"/>
              <a:gd name="T17" fmla="*/ 760 h 760"/>
              <a:gd name="T18" fmla="*/ 761 w 993"/>
              <a:gd name="T19" fmla="*/ 68 h 760"/>
              <a:gd name="T20" fmla="*/ 637 w 993"/>
              <a:gd name="T21" fmla="*/ 192 h 760"/>
              <a:gd name="T22" fmla="*/ 761 w 993"/>
              <a:gd name="T23" fmla="*/ 315 h 760"/>
              <a:gd name="T24" fmla="*/ 884 w 993"/>
              <a:gd name="T25" fmla="*/ 192 h 760"/>
              <a:gd name="T26" fmla="*/ 761 w 993"/>
              <a:gd name="T27" fmla="*/ 68 h 760"/>
              <a:gd name="T28" fmla="*/ 746 w 993"/>
              <a:gd name="T29" fmla="*/ 631 h 760"/>
              <a:gd name="T30" fmla="*/ 993 w 993"/>
              <a:gd name="T31" fmla="*/ 631 h 760"/>
              <a:gd name="T32" fmla="*/ 761 w 993"/>
              <a:gd name="T33" fmla="*/ 424 h 760"/>
              <a:gd name="T34" fmla="*/ 637 w 993"/>
              <a:gd name="T35" fmla="*/ 456 h 7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993" h="760">
                <a:moveTo>
                  <a:pt x="502" y="174"/>
                </a:moveTo>
                <a:cubicBezTo>
                  <a:pt x="502" y="270"/>
                  <a:pt x="424" y="348"/>
                  <a:pt x="328" y="348"/>
                </a:cubicBezTo>
                <a:cubicBezTo>
                  <a:pt x="232" y="348"/>
                  <a:pt x="154" y="270"/>
                  <a:pt x="154" y="174"/>
                </a:cubicBezTo>
                <a:cubicBezTo>
                  <a:pt x="154" y="78"/>
                  <a:pt x="232" y="0"/>
                  <a:pt x="328" y="0"/>
                </a:cubicBezTo>
                <a:cubicBezTo>
                  <a:pt x="424" y="0"/>
                  <a:pt x="502" y="78"/>
                  <a:pt x="502" y="174"/>
                </a:cubicBezTo>
                <a:close/>
                <a:moveTo>
                  <a:pt x="655" y="760"/>
                </a:moveTo>
                <a:cubicBezTo>
                  <a:pt x="655" y="599"/>
                  <a:pt x="509" y="469"/>
                  <a:pt x="328" y="469"/>
                </a:cubicBezTo>
                <a:cubicBezTo>
                  <a:pt x="147" y="469"/>
                  <a:pt x="0" y="599"/>
                  <a:pt x="0" y="760"/>
                </a:cubicBezTo>
                <a:lnTo>
                  <a:pt x="655" y="760"/>
                </a:lnTo>
                <a:close/>
                <a:moveTo>
                  <a:pt x="761" y="68"/>
                </a:moveTo>
                <a:cubicBezTo>
                  <a:pt x="692" y="68"/>
                  <a:pt x="637" y="123"/>
                  <a:pt x="637" y="192"/>
                </a:cubicBezTo>
                <a:cubicBezTo>
                  <a:pt x="637" y="260"/>
                  <a:pt x="692" y="315"/>
                  <a:pt x="761" y="315"/>
                </a:cubicBezTo>
                <a:cubicBezTo>
                  <a:pt x="829" y="315"/>
                  <a:pt x="884" y="260"/>
                  <a:pt x="884" y="192"/>
                </a:cubicBezTo>
                <a:cubicBezTo>
                  <a:pt x="884" y="123"/>
                  <a:pt x="829" y="68"/>
                  <a:pt x="761" y="68"/>
                </a:cubicBezTo>
                <a:close/>
                <a:moveTo>
                  <a:pt x="746" y="631"/>
                </a:moveTo>
                <a:cubicBezTo>
                  <a:pt x="993" y="631"/>
                  <a:pt x="993" y="631"/>
                  <a:pt x="993" y="631"/>
                </a:cubicBezTo>
                <a:cubicBezTo>
                  <a:pt x="993" y="517"/>
                  <a:pt x="889" y="424"/>
                  <a:pt x="761" y="424"/>
                </a:cubicBezTo>
                <a:cubicBezTo>
                  <a:pt x="715" y="424"/>
                  <a:pt x="673" y="436"/>
                  <a:pt x="637" y="456"/>
                </a:cubicBezTo>
              </a:path>
            </a:pathLst>
          </a:custGeom>
          <a:noFill/>
          <a:ln w="25400">
            <a:solidFill>
              <a:schemeClr val="tx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182832" tIns="91416" rIns="182832" bIns="91416" numCol="1" anchor="t" anchorCtr="0" compatLnSpc="1">
            <a:prstTxWarp prst="textNoShape">
              <a:avLst/>
            </a:prstTxWarp>
          </a:bodyPr>
          <a:lstStyle/>
          <a:p>
            <a:endParaRPr lang="ru-UA" sz="7198"/>
          </a:p>
        </p:txBody>
      </p:sp>
      <p:sp>
        <p:nvSpPr>
          <p:cNvPr id="213" name="Freeform 109">
            <a:extLst>
              <a:ext uri="{FF2B5EF4-FFF2-40B4-BE49-F238E27FC236}">
                <a16:creationId xmlns:a16="http://schemas.microsoft.com/office/drawing/2014/main" id="{F087A406-245F-7197-7F80-8B60F12C7191}"/>
              </a:ext>
            </a:extLst>
          </p:cNvPr>
          <p:cNvSpPr>
            <a:spLocks noEditPoints="1"/>
          </p:cNvSpPr>
          <p:nvPr/>
        </p:nvSpPr>
        <p:spPr bwMode="auto">
          <a:xfrm>
            <a:off x="13630075" y="9221598"/>
            <a:ext cx="742850" cy="761802"/>
          </a:xfrm>
          <a:custGeom>
            <a:avLst/>
            <a:gdLst>
              <a:gd name="T0" fmla="*/ 704 w 819"/>
              <a:gd name="T1" fmla="*/ 341 h 836"/>
              <a:gd name="T2" fmla="*/ 363 w 819"/>
              <a:gd name="T3" fmla="*/ 682 h 836"/>
              <a:gd name="T4" fmla="*/ 175 w 819"/>
              <a:gd name="T5" fmla="*/ 626 h 836"/>
              <a:gd name="T6" fmla="*/ 0 w 819"/>
              <a:gd name="T7" fmla="*/ 682 h 836"/>
              <a:gd name="T8" fmla="*/ 59 w 819"/>
              <a:gd name="T9" fmla="*/ 497 h 836"/>
              <a:gd name="T10" fmla="*/ 22 w 819"/>
              <a:gd name="T11" fmla="*/ 341 h 836"/>
              <a:gd name="T12" fmla="*/ 363 w 819"/>
              <a:gd name="T13" fmla="*/ 0 h 836"/>
              <a:gd name="T14" fmla="*/ 704 w 819"/>
              <a:gd name="T15" fmla="*/ 341 h 836"/>
              <a:gd name="T16" fmla="*/ 409 w 819"/>
              <a:gd name="T17" fmla="*/ 794 h 836"/>
              <a:gd name="T18" fmla="*/ 549 w 819"/>
              <a:gd name="T19" fmla="*/ 836 h 836"/>
              <a:gd name="T20" fmla="*/ 688 w 819"/>
              <a:gd name="T21" fmla="*/ 794 h 836"/>
              <a:gd name="T22" fmla="*/ 819 w 819"/>
              <a:gd name="T23" fmla="*/ 836 h 836"/>
              <a:gd name="T24" fmla="*/ 775 w 819"/>
              <a:gd name="T25" fmla="*/ 697 h 836"/>
              <a:gd name="T26" fmla="*/ 803 w 819"/>
              <a:gd name="T27" fmla="*/ 581 h 836"/>
              <a:gd name="T28" fmla="*/ 786 w 819"/>
              <a:gd name="T29" fmla="*/ 491 h 836"/>
              <a:gd name="T30" fmla="*/ 204 w 819"/>
              <a:gd name="T31" fmla="*/ 276 h 836"/>
              <a:gd name="T32" fmla="*/ 522 w 819"/>
              <a:gd name="T33" fmla="*/ 276 h 836"/>
              <a:gd name="T34" fmla="*/ 204 w 819"/>
              <a:gd name="T35" fmla="*/ 406 h 836"/>
              <a:gd name="T36" fmla="*/ 522 w 819"/>
              <a:gd name="T37" fmla="*/ 406 h 8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819" h="836">
                <a:moveTo>
                  <a:pt x="704" y="341"/>
                </a:moveTo>
                <a:cubicBezTo>
                  <a:pt x="704" y="529"/>
                  <a:pt x="551" y="682"/>
                  <a:pt x="363" y="682"/>
                </a:cubicBezTo>
                <a:cubicBezTo>
                  <a:pt x="293" y="682"/>
                  <a:pt x="229" y="661"/>
                  <a:pt x="175" y="626"/>
                </a:cubicBezTo>
                <a:cubicBezTo>
                  <a:pt x="0" y="682"/>
                  <a:pt x="0" y="682"/>
                  <a:pt x="0" y="682"/>
                </a:cubicBezTo>
                <a:cubicBezTo>
                  <a:pt x="59" y="497"/>
                  <a:pt x="59" y="497"/>
                  <a:pt x="59" y="497"/>
                </a:cubicBezTo>
                <a:cubicBezTo>
                  <a:pt x="35" y="450"/>
                  <a:pt x="22" y="397"/>
                  <a:pt x="22" y="341"/>
                </a:cubicBezTo>
                <a:cubicBezTo>
                  <a:pt x="22" y="153"/>
                  <a:pt x="174" y="0"/>
                  <a:pt x="363" y="0"/>
                </a:cubicBezTo>
                <a:cubicBezTo>
                  <a:pt x="551" y="0"/>
                  <a:pt x="704" y="153"/>
                  <a:pt x="704" y="341"/>
                </a:cubicBezTo>
                <a:close/>
                <a:moveTo>
                  <a:pt x="409" y="794"/>
                </a:moveTo>
                <a:cubicBezTo>
                  <a:pt x="449" y="820"/>
                  <a:pt x="497" y="836"/>
                  <a:pt x="549" y="836"/>
                </a:cubicBezTo>
                <a:cubicBezTo>
                  <a:pt x="600" y="836"/>
                  <a:pt x="648" y="820"/>
                  <a:pt x="688" y="794"/>
                </a:cubicBezTo>
                <a:cubicBezTo>
                  <a:pt x="819" y="836"/>
                  <a:pt x="819" y="836"/>
                  <a:pt x="819" y="836"/>
                </a:cubicBezTo>
                <a:cubicBezTo>
                  <a:pt x="775" y="697"/>
                  <a:pt x="775" y="697"/>
                  <a:pt x="775" y="697"/>
                </a:cubicBezTo>
                <a:cubicBezTo>
                  <a:pt x="792" y="663"/>
                  <a:pt x="803" y="623"/>
                  <a:pt x="803" y="581"/>
                </a:cubicBezTo>
                <a:cubicBezTo>
                  <a:pt x="803" y="549"/>
                  <a:pt x="797" y="519"/>
                  <a:pt x="786" y="491"/>
                </a:cubicBezTo>
                <a:moveTo>
                  <a:pt x="204" y="276"/>
                </a:moveTo>
                <a:cubicBezTo>
                  <a:pt x="522" y="276"/>
                  <a:pt x="522" y="276"/>
                  <a:pt x="522" y="276"/>
                </a:cubicBezTo>
                <a:moveTo>
                  <a:pt x="204" y="406"/>
                </a:moveTo>
                <a:cubicBezTo>
                  <a:pt x="522" y="406"/>
                  <a:pt x="522" y="406"/>
                  <a:pt x="522" y="406"/>
                </a:cubicBezTo>
              </a:path>
            </a:pathLst>
          </a:custGeom>
          <a:noFill/>
          <a:ln w="25400">
            <a:solidFill>
              <a:schemeClr val="tx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182832" tIns="91416" rIns="182832" bIns="91416" numCol="1" anchor="t" anchorCtr="0" compatLnSpc="1">
            <a:prstTxWarp prst="textNoShape">
              <a:avLst/>
            </a:prstTxWarp>
          </a:bodyPr>
          <a:lstStyle/>
          <a:p>
            <a:endParaRPr lang="ru-UA" sz="7198"/>
          </a:p>
        </p:txBody>
      </p:sp>
      <p:sp>
        <p:nvSpPr>
          <p:cNvPr id="214" name="Freeform: Shape 213">
            <a:extLst>
              <a:ext uri="{FF2B5EF4-FFF2-40B4-BE49-F238E27FC236}">
                <a16:creationId xmlns:a16="http://schemas.microsoft.com/office/drawing/2014/main" id="{43D82F2E-65B1-B4CA-10A5-9B474BB7E52F}"/>
              </a:ext>
            </a:extLst>
          </p:cNvPr>
          <p:cNvSpPr/>
          <p:nvPr/>
        </p:nvSpPr>
        <p:spPr>
          <a:xfrm>
            <a:off x="13581947" y="3630100"/>
            <a:ext cx="839106" cy="699256"/>
          </a:xfrm>
          <a:custGeom>
            <a:avLst/>
            <a:gdLst>
              <a:gd name="connsiteX0" fmla="*/ 421157 w 457200"/>
              <a:gd name="connsiteY0" fmla="*/ 166192 h 381000"/>
              <a:gd name="connsiteX1" fmla="*/ 421157 w 457200"/>
              <a:gd name="connsiteY1" fmla="*/ 320116 h 381000"/>
              <a:gd name="connsiteX2" fmla="*/ 374218 w 457200"/>
              <a:gd name="connsiteY2" fmla="*/ 367055 h 381000"/>
              <a:gd name="connsiteX3" fmla="*/ 92888 w 457200"/>
              <a:gd name="connsiteY3" fmla="*/ 367055 h 381000"/>
              <a:gd name="connsiteX4" fmla="*/ 45949 w 457200"/>
              <a:gd name="connsiteY4" fmla="*/ 320116 h 381000"/>
              <a:gd name="connsiteX5" fmla="*/ 45949 w 457200"/>
              <a:gd name="connsiteY5" fmla="*/ 166192 h 381000"/>
              <a:gd name="connsiteX6" fmla="*/ 402412 w 457200"/>
              <a:gd name="connsiteY6" fmla="*/ 40005 h 381000"/>
              <a:gd name="connsiteX7" fmla="*/ 367055 w 457200"/>
              <a:gd name="connsiteY7" fmla="*/ 19431 h 381000"/>
              <a:gd name="connsiteX8" fmla="*/ 100051 w 457200"/>
              <a:gd name="connsiteY8" fmla="*/ 19431 h 381000"/>
              <a:gd name="connsiteX9" fmla="*/ 64694 w 457200"/>
              <a:gd name="connsiteY9" fmla="*/ 40005 h 381000"/>
              <a:gd name="connsiteX10" fmla="*/ 19431 w 457200"/>
              <a:gd name="connsiteY10" fmla="*/ 119863 h 381000"/>
              <a:gd name="connsiteX11" fmla="*/ 447827 w 457200"/>
              <a:gd name="connsiteY11" fmla="*/ 119863 h 381000"/>
              <a:gd name="connsiteX12" fmla="*/ 402412 w 457200"/>
              <a:gd name="connsiteY12" fmla="*/ 40005 h 381000"/>
              <a:gd name="connsiteX13" fmla="*/ 233553 w 457200"/>
              <a:gd name="connsiteY13" fmla="*/ 19431 h 381000"/>
              <a:gd name="connsiteX14" fmla="*/ 233553 w 457200"/>
              <a:gd name="connsiteY14" fmla="*/ 120015 h 381000"/>
              <a:gd name="connsiteX15" fmla="*/ 315239 w 457200"/>
              <a:gd name="connsiteY15" fmla="*/ 19431 h 381000"/>
              <a:gd name="connsiteX16" fmla="*/ 340690 w 457200"/>
              <a:gd name="connsiteY16" fmla="*/ 120015 h 381000"/>
              <a:gd name="connsiteX17" fmla="*/ 151867 w 457200"/>
              <a:gd name="connsiteY17" fmla="*/ 19431 h 381000"/>
              <a:gd name="connsiteX18" fmla="*/ 126416 w 457200"/>
              <a:gd name="connsiteY18" fmla="*/ 120015 h 381000"/>
              <a:gd name="connsiteX19" fmla="*/ 19431 w 457200"/>
              <a:gd name="connsiteY19" fmla="*/ 120015 h 381000"/>
              <a:gd name="connsiteX20" fmla="*/ 72923 w 457200"/>
              <a:gd name="connsiteY20" fmla="*/ 173507 h 381000"/>
              <a:gd name="connsiteX21" fmla="*/ 126416 w 457200"/>
              <a:gd name="connsiteY21" fmla="*/ 120015 h 381000"/>
              <a:gd name="connsiteX22" fmla="*/ 126416 w 457200"/>
              <a:gd name="connsiteY22" fmla="*/ 120015 h 381000"/>
              <a:gd name="connsiteX23" fmla="*/ 179908 w 457200"/>
              <a:gd name="connsiteY23" fmla="*/ 173507 h 381000"/>
              <a:gd name="connsiteX24" fmla="*/ 233401 w 457200"/>
              <a:gd name="connsiteY24" fmla="*/ 120015 h 381000"/>
              <a:gd name="connsiteX25" fmla="*/ 233553 w 457200"/>
              <a:gd name="connsiteY25" fmla="*/ 120015 h 381000"/>
              <a:gd name="connsiteX26" fmla="*/ 287045 w 457200"/>
              <a:gd name="connsiteY26" fmla="*/ 173507 h 381000"/>
              <a:gd name="connsiteX27" fmla="*/ 340538 w 457200"/>
              <a:gd name="connsiteY27" fmla="*/ 120015 h 381000"/>
              <a:gd name="connsiteX28" fmla="*/ 340690 w 457200"/>
              <a:gd name="connsiteY28" fmla="*/ 120015 h 381000"/>
              <a:gd name="connsiteX29" fmla="*/ 394183 w 457200"/>
              <a:gd name="connsiteY29" fmla="*/ 173507 h 381000"/>
              <a:gd name="connsiteX30" fmla="*/ 447675 w 457200"/>
              <a:gd name="connsiteY30" fmla="*/ 120015 h 381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457200" h="381000">
                <a:moveTo>
                  <a:pt x="421157" y="166192"/>
                </a:moveTo>
                <a:lnTo>
                  <a:pt x="421157" y="320116"/>
                </a:lnTo>
                <a:cubicBezTo>
                  <a:pt x="421157" y="346024"/>
                  <a:pt x="400126" y="367055"/>
                  <a:pt x="374218" y="367055"/>
                </a:cubicBezTo>
                <a:lnTo>
                  <a:pt x="92888" y="367055"/>
                </a:lnTo>
                <a:cubicBezTo>
                  <a:pt x="66980" y="367055"/>
                  <a:pt x="45949" y="346024"/>
                  <a:pt x="45949" y="320116"/>
                </a:cubicBezTo>
                <a:lnTo>
                  <a:pt x="45949" y="166192"/>
                </a:lnTo>
                <a:moveTo>
                  <a:pt x="402412" y="40005"/>
                </a:moveTo>
                <a:cubicBezTo>
                  <a:pt x="395249" y="27203"/>
                  <a:pt x="381686" y="19431"/>
                  <a:pt x="367055" y="19431"/>
                </a:cubicBezTo>
                <a:lnTo>
                  <a:pt x="100051" y="19431"/>
                </a:lnTo>
                <a:cubicBezTo>
                  <a:pt x="85420" y="19431"/>
                  <a:pt x="71857" y="27356"/>
                  <a:pt x="64694" y="40005"/>
                </a:cubicBezTo>
                <a:lnTo>
                  <a:pt x="19431" y="119863"/>
                </a:lnTo>
                <a:lnTo>
                  <a:pt x="447827" y="119863"/>
                </a:lnTo>
                <a:lnTo>
                  <a:pt x="402412" y="40005"/>
                </a:lnTo>
                <a:close/>
                <a:moveTo>
                  <a:pt x="233553" y="19431"/>
                </a:moveTo>
                <a:lnTo>
                  <a:pt x="233553" y="120015"/>
                </a:lnTo>
                <a:moveTo>
                  <a:pt x="315239" y="19431"/>
                </a:moveTo>
                <a:lnTo>
                  <a:pt x="340690" y="120015"/>
                </a:lnTo>
                <a:moveTo>
                  <a:pt x="151867" y="19431"/>
                </a:moveTo>
                <a:lnTo>
                  <a:pt x="126416" y="120015"/>
                </a:lnTo>
                <a:moveTo>
                  <a:pt x="19431" y="120015"/>
                </a:moveTo>
                <a:cubicBezTo>
                  <a:pt x="19431" y="149581"/>
                  <a:pt x="43358" y="173507"/>
                  <a:pt x="72923" y="173507"/>
                </a:cubicBezTo>
                <a:cubicBezTo>
                  <a:pt x="102489" y="173507"/>
                  <a:pt x="126416" y="149581"/>
                  <a:pt x="126416" y="120015"/>
                </a:cubicBezTo>
                <a:moveTo>
                  <a:pt x="126416" y="120015"/>
                </a:moveTo>
                <a:cubicBezTo>
                  <a:pt x="126416" y="149581"/>
                  <a:pt x="150343" y="173507"/>
                  <a:pt x="179908" y="173507"/>
                </a:cubicBezTo>
                <a:cubicBezTo>
                  <a:pt x="209474" y="173507"/>
                  <a:pt x="233401" y="149581"/>
                  <a:pt x="233401" y="120015"/>
                </a:cubicBezTo>
                <a:moveTo>
                  <a:pt x="233553" y="120015"/>
                </a:moveTo>
                <a:cubicBezTo>
                  <a:pt x="233553" y="149581"/>
                  <a:pt x="257480" y="173507"/>
                  <a:pt x="287045" y="173507"/>
                </a:cubicBezTo>
                <a:cubicBezTo>
                  <a:pt x="316611" y="173507"/>
                  <a:pt x="340538" y="149581"/>
                  <a:pt x="340538" y="120015"/>
                </a:cubicBezTo>
                <a:moveTo>
                  <a:pt x="340690" y="120015"/>
                </a:moveTo>
                <a:cubicBezTo>
                  <a:pt x="340690" y="149581"/>
                  <a:pt x="364617" y="173507"/>
                  <a:pt x="394183" y="173507"/>
                </a:cubicBezTo>
                <a:cubicBezTo>
                  <a:pt x="423748" y="173507"/>
                  <a:pt x="447675" y="149581"/>
                  <a:pt x="447675" y="120015"/>
                </a:cubicBezTo>
              </a:path>
            </a:pathLst>
          </a:custGeom>
          <a:noFill/>
          <a:ln w="25400">
            <a:solidFill>
              <a:schemeClr val="tx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182832" tIns="91416" rIns="182832" bIns="91416" numCol="1" anchor="t" anchorCtr="0" compatLnSpc="1">
            <a:prstTxWarp prst="textNoShape">
              <a:avLst/>
            </a:prstTxWarp>
          </a:bodyPr>
          <a:lstStyle/>
          <a:p>
            <a:endParaRPr lang="ru-UA" sz="7198"/>
          </a:p>
        </p:txBody>
      </p:sp>
      <p:grpSp>
        <p:nvGrpSpPr>
          <p:cNvPr id="215" name="Group 214">
            <a:extLst>
              <a:ext uri="{FF2B5EF4-FFF2-40B4-BE49-F238E27FC236}">
                <a16:creationId xmlns:a16="http://schemas.microsoft.com/office/drawing/2014/main" id="{9BCCA7B9-A7ED-1F71-3CC6-274428C186A4}"/>
              </a:ext>
            </a:extLst>
          </p:cNvPr>
          <p:cNvGrpSpPr/>
          <p:nvPr/>
        </p:nvGrpSpPr>
        <p:grpSpPr>
          <a:xfrm>
            <a:off x="12363304" y="10846958"/>
            <a:ext cx="3815470" cy="1342653"/>
            <a:chOff x="4443430" y="4425263"/>
            <a:chExt cx="2488311" cy="1342653"/>
          </a:xfrm>
        </p:grpSpPr>
        <p:sp>
          <p:nvSpPr>
            <p:cNvPr id="216" name="Textbox 200">
              <a:extLst>
                <a:ext uri="{FF2B5EF4-FFF2-40B4-BE49-F238E27FC236}">
                  <a16:creationId xmlns:a16="http://schemas.microsoft.com/office/drawing/2014/main" id="{7D028FD9-30E0-96A7-936B-D63B3AD1484F}"/>
                </a:ext>
              </a:extLst>
            </p:cNvPr>
            <p:cNvSpPr txBox="1"/>
            <p:nvPr/>
          </p:nvSpPr>
          <p:spPr>
            <a:xfrm flipH="1">
              <a:off x="4443430" y="4425263"/>
              <a:ext cx="2488310" cy="461665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 anchor="ctr">
              <a:spAutoFit/>
            </a:bodyPr>
            <a:lstStyle/>
            <a:p>
              <a:pPr marL="0" marR="0" lvl="0" indent="0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US" sz="2400" b="1" dirty="0">
                  <a:solidFill>
                    <a:schemeClr val="tx2">
                      <a:lumMod val="60000"/>
                      <a:lumOff val="40000"/>
                    </a:schemeClr>
                  </a:solidFill>
                  <a:latin typeface="+mj-lt"/>
                </a:rPr>
                <a:t>MAIN TITLE</a:t>
              </a:r>
              <a:endPara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chemeClr val="tx2">
                    <a:lumMod val="60000"/>
                    <a:lumOff val="40000"/>
                  </a:schemeClr>
                </a:solidFill>
                <a:effectLst/>
                <a:uLnTx/>
                <a:uFillTx/>
                <a:latin typeface="+mj-lt"/>
              </a:endParaRPr>
            </a:p>
          </p:txBody>
        </p:sp>
        <p:sp>
          <p:nvSpPr>
            <p:cNvPr id="217" name="Textbox 200">
              <a:extLst>
                <a:ext uri="{FF2B5EF4-FFF2-40B4-BE49-F238E27FC236}">
                  <a16:creationId xmlns:a16="http://schemas.microsoft.com/office/drawing/2014/main" id="{3D10C114-5B78-5E12-F68B-C7EAEB577CB3}"/>
                </a:ext>
              </a:extLst>
            </p:cNvPr>
            <p:cNvSpPr txBox="1"/>
            <p:nvPr/>
          </p:nvSpPr>
          <p:spPr>
            <a:xfrm flipH="1">
              <a:off x="4443430" y="4794253"/>
              <a:ext cx="2488310" cy="369332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 anchor="ctr">
              <a:spAutoFit/>
            </a:bodyPr>
            <a:lstStyle/>
            <a:p>
              <a:pPr marL="0" marR="0" lvl="0" indent="0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i="0" u="none" strike="noStrike" kern="1200" cap="none" spc="0" normalizeH="0" baseline="0" noProof="0" dirty="0">
                  <a:ln>
                    <a:noFill/>
                  </a:ln>
                  <a:solidFill>
                    <a:schemeClr val="accent5"/>
                  </a:solidFill>
                  <a:effectLst/>
                  <a:uLnTx/>
                  <a:uFillTx/>
                  <a:latin typeface="+mj-lt"/>
                </a:rPr>
                <a:t>SUBTITLE</a:t>
              </a:r>
              <a:endParaRPr kumimoji="0" lang="en-US" sz="1400" i="0" u="none" strike="noStrike" kern="1200" cap="none" spc="0" normalizeH="0" baseline="0" noProof="0" dirty="0">
                <a:ln>
                  <a:noFill/>
                </a:ln>
                <a:solidFill>
                  <a:schemeClr val="accent5"/>
                </a:solidFill>
                <a:effectLst/>
                <a:uLnTx/>
                <a:uFillTx/>
                <a:latin typeface="+mj-lt"/>
              </a:endParaRPr>
            </a:p>
          </p:txBody>
        </p:sp>
        <p:sp>
          <p:nvSpPr>
            <p:cNvPr id="218" name="Textbox 200">
              <a:extLst>
                <a:ext uri="{FF2B5EF4-FFF2-40B4-BE49-F238E27FC236}">
                  <a16:creationId xmlns:a16="http://schemas.microsoft.com/office/drawing/2014/main" id="{36BEC498-1CFB-84E2-8F40-D3297623798C}"/>
                </a:ext>
              </a:extLst>
            </p:cNvPr>
            <p:cNvSpPr txBox="1"/>
            <p:nvPr/>
          </p:nvSpPr>
          <p:spPr>
            <a:xfrm flipH="1">
              <a:off x="4443430" y="5183141"/>
              <a:ext cx="2488311" cy="584775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 anchor="t">
              <a:spAutoFit/>
            </a:bodyPr>
            <a:lstStyle/>
            <a:p>
              <a:pPr>
                <a:defRPr/>
              </a:pPr>
              <a:r>
                <a:rPr kumimoji="0" lang="vi-VN" sz="16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2">
                      <a:lumMod val="60000"/>
                      <a:lumOff val="40000"/>
                    </a:schemeClr>
                  </a:solidFill>
                  <a:effectLst/>
                  <a:uLnTx/>
                  <a:uFillTx/>
                  <a:ea typeface="+mn-ea"/>
                  <a:cs typeface="+mn-cs"/>
                </a:rPr>
                <a:t>Lorem ipsum dolor sit amet, consectetuer adipiscing elit. Maecenas.</a:t>
              </a: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chemeClr val="tx2">
                    <a:lumMod val="60000"/>
                    <a:lumOff val="40000"/>
                  </a:schemeClr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</p:grpSp>
      <p:grpSp>
        <p:nvGrpSpPr>
          <p:cNvPr id="219" name="Group 218">
            <a:extLst>
              <a:ext uri="{FF2B5EF4-FFF2-40B4-BE49-F238E27FC236}">
                <a16:creationId xmlns:a16="http://schemas.microsoft.com/office/drawing/2014/main" id="{FEE52232-47A9-21B8-C244-2E49702090A3}"/>
              </a:ext>
            </a:extLst>
          </p:cNvPr>
          <p:cNvGrpSpPr/>
          <p:nvPr/>
        </p:nvGrpSpPr>
        <p:grpSpPr>
          <a:xfrm>
            <a:off x="15674082" y="8931173"/>
            <a:ext cx="3815470" cy="1342653"/>
            <a:chOff x="4443430" y="4425263"/>
            <a:chExt cx="2488311" cy="1342653"/>
          </a:xfrm>
        </p:grpSpPr>
        <p:sp>
          <p:nvSpPr>
            <p:cNvPr id="220" name="Textbox 200">
              <a:extLst>
                <a:ext uri="{FF2B5EF4-FFF2-40B4-BE49-F238E27FC236}">
                  <a16:creationId xmlns:a16="http://schemas.microsoft.com/office/drawing/2014/main" id="{983C6801-1ADA-561F-5E25-6AD8F331713B}"/>
                </a:ext>
              </a:extLst>
            </p:cNvPr>
            <p:cNvSpPr txBox="1"/>
            <p:nvPr/>
          </p:nvSpPr>
          <p:spPr>
            <a:xfrm flipH="1">
              <a:off x="4443430" y="4425263"/>
              <a:ext cx="2488310" cy="461665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 anchor="ctr">
              <a:spAutoFit/>
            </a:bodyPr>
            <a:lstStyle/>
            <a:p>
              <a:pPr marL="0" marR="0" lvl="0" indent="0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US" sz="2400" b="1" dirty="0">
                  <a:solidFill>
                    <a:schemeClr val="tx2">
                      <a:lumMod val="60000"/>
                      <a:lumOff val="40000"/>
                    </a:schemeClr>
                  </a:solidFill>
                  <a:latin typeface="+mj-lt"/>
                </a:rPr>
                <a:t>MAIN TITLE</a:t>
              </a:r>
              <a:endPara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chemeClr val="tx2">
                    <a:lumMod val="60000"/>
                    <a:lumOff val="40000"/>
                  </a:schemeClr>
                </a:solidFill>
                <a:effectLst/>
                <a:uLnTx/>
                <a:uFillTx/>
                <a:latin typeface="+mj-lt"/>
              </a:endParaRPr>
            </a:p>
          </p:txBody>
        </p:sp>
        <p:sp>
          <p:nvSpPr>
            <p:cNvPr id="221" name="Textbox 200">
              <a:extLst>
                <a:ext uri="{FF2B5EF4-FFF2-40B4-BE49-F238E27FC236}">
                  <a16:creationId xmlns:a16="http://schemas.microsoft.com/office/drawing/2014/main" id="{612473A2-5DF1-7C0E-BDA6-C0B691D64349}"/>
                </a:ext>
              </a:extLst>
            </p:cNvPr>
            <p:cNvSpPr txBox="1"/>
            <p:nvPr/>
          </p:nvSpPr>
          <p:spPr>
            <a:xfrm flipH="1">
              <a:off x="4443430" y="4794253"/>
              <a:ext cx="2488310" cy="369332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 anchor="ctr">
              <a:spAutoFit/>
            </a:bodyPr>
            <a:lstStyle/>
            <a:p>
              <a:pPr marL="0" marR="0" lvl="0" indent="0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i="0" u="none" strike="noStrike" kern="1200" cap="none" spc="0" normalizeH="0" baseline="0" noProof="0" dirty="0">
                  <a:ln>
                    <a:noFill/>
                  </a:ln>
                  <a:solidFill>
                    <a:schemeClr val="accent4"/>
                  </a:solidFill>
                  <a:effectLst/>
                  <a:uLnTx/>
                  <a:uFillTx/>
                  <a:latin typeface="+mj-lt"/>
                </a:rPr>
                <a:t>SUBTITLE</a:t>
              </a:r>
              <a:endParaRPr kumimoji="0" lang="en-US" sz="1400" i="0" u="none" strike="noStrike" kern="1200" cap="none" spc="0" normalizeH="0" baseline="0" noProof="0" dirty="0">
                <a:ln>
                  <a:noFill/>
                </a:ln>
                <a:solidFill>
                  <a:schemeClr val="accent4"/>
                </a:solidFill>
                <a:effectLst/>
                <a:uLnTx/>
                <a:uFillTx/>
                <a:latin typeface="+mj-lt"/>
              </a:endParaRPr>
            </a:p>
          </p:txBody>
        </p:sp>
        <p:sp>
          <p:nvSpPr>
            <p:cNvPr id="222" name="Textbox 200">
              <a:extLst>
                <a:ext uri="{FF2B5EF4-FFF2-40B4-BE49-F238E27FC236}">
                  <a16:creationId xmlns:a16="http://schemas.microsoft.com/office/drawing/2014/main" id="{995124F1-6070-9635-14F4-3E25D44A0457}"/>
                </a:ext>
              </a:extLst>
            </p:cNvPr>
            <p:cNvSpPr txBox="1"/>
            <p:nvPr/>
          </p:nvSpPr>
          <p:spPr>
            <a:xfrm flipH="1">
              <a:off x="4443430" y="5183141"/>
              <a:ext cx="2488311" cy="584775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 anchor="t">
              <a:spAutoFit/>
            </a:bodyPr>
            <a:lstStyle/>
            <a:p>
              <a:pPr>
                <a:defRPr/>
              </a:pPr>
              <a:r>
                <a:rPr kumimoji="0" lang="vi-VN" sz="16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2">
                      <a:lumMod val="60000"/>
                      <a:lumOff val="40000"/>
                    </a:schemeClr>
                  </a:solidFill>
                  <a:effectLst/>
                  <a:uLnTx/>
                  <a:uFillTx/>
                  <a:ea typeface="+mn-ea"/>
                  <a:cs typeface="+mn-cs"/>
                </a:rPr>
                <a:t>Lorem ipsum dolor sit amet, consectetuer adipiscing elit. Maecenas</a:t>
              </a:r>
              <a:r>
                <a: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2">
                      <a:lumMod val="60000"/>
                      <a:lumOff val="40000"/>
                    </a:schemeClr>
                  </a:solidFill>
                  <a:effectLst/>
                  <a:uLnTx/>
                  <a:uFillTx/>
                  <a:ea typeface="+mn-ea"/>
                  <a:cs typeface="+mn-cs"/>
                </a:rPr>
                <a:t>.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150301111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0" advClick="0" advTm="2000"/>
    </mc:Choice>
    <mc:Fallback>
      <p:transition advClick="0" advTm="2000"/>
    </mc:Fallback>
  </mc:AlternateContent>
  <mc:AlternateContent xmlns:mc="http://schemas.openxmlformats.org/markup-compatibility/2006">
    <mc:Choice xmlns:p14="http://schemas.microsoft.com/office/powerpoint/2010/main"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16" presetClass="entr" presetSubtype="37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outVertical)">
                                          <p:cBhvr>
                                            <p:cTn id="7" dur="500"/>
                                            <p:tgtEl>
                                              <p:spTgt spid="13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" presetID="2" presetClass="entr" presetSubtype="8" fill="hold" nodeType="withEffect" p14:presetBounceEnd="65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5000">
                                          <p:cBhvr additive="base">
                                            <p:cTn id="10" dur="1500" fill="hold"/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5000">
                                          <p:cBhvr additive="base">
                                            <p:cTn id="11" dur="1500" fill="hold"/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" presetID="12" presetClass="entr" presetSubtype="8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4" dur="750"/>
                                            <p:tgtEl>
                                              <p:spTgt spid="15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-#ppt_w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right)">
                                          <p:cBhvr>
                                            <p:cTn id="15" dur="750"/>
                                            <p:tgtEl>
                                              <p:spTgt spid="15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" presetID="12" presetClass="entr" presetSubtype="8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8" dur="750"/>
                                            <p:tgtEl>
                                              <p:spTgt spid="17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-#ppt_w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right)">
                                          <p:cBhvr>
                                            <p:cTn id="19" dur="750"/>
                                            <p:tgtEl>
                                              <p:spTgt spid="17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" presetID="12" presetClass="entr" presetSubtype="8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2" dur="750"/>
                                            <p:tgtEl>
                                              <p:spTgt spid="20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-#ppt_w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right)">
                                          <p:cBhvr>
                                            <p:cTn id="23" dur="750"/>
                                            <p:tgtEl>
                                              <p:spTgt spid="20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4" presetID="12" presetClass="entr" presetSubtype="8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6" dur="750"/>
                                            <p:tgtEl>
                                              <p:spTgt spid="19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-#ppt_w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right)">
                                          <p:cBhvr>
                                            <p:cTn id="27" dur="750"/>
                                            <p:tgtEl>
                                              <p:spTgt spid="19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8" presetID="12" presetClass="entr" presetSubtype="8" fill="hold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0" dur="750"/>
                                            <p:tgtEl>
                                              <p:spTgt spid="18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-#ppt_w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right)">
                                          <p:cBhvr>
                                            <p:cTn id="31" dur="750"/>
                                            <p:tgtEl>
                                              <p:spTgt spid="18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2" presetID="2" presetClass="entr" presetSubtype="2" decel="10000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4" dur="1000" fill="hold"/>
                                            <p:tgtEl>
                                              <p:spTgt spid="16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5" dur="1000" fill="hold"/>
                                            <p:tgtEl>
                                              <p:spTgt spid="16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6" presetID="2" presetClass="entr" presetSubtype="2" decel="10000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8" dur="1000" fill="hold"/>
                                            <p:tgtEl>
                                              <p:spTgt spid="17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9" dur="1000" fill="hold"/>
                                            <p:tgtEl>
                                              <p:spTgt spid="17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0" presetID="2" presetClass="entr" presetSubtype="2" decel="10000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2" dur="1000" fill="hold"/>
                                            <p:tgtEl>
                                              <p:spTgt spid="20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3" dur="1000" fill="hold"/>
                                            <p:tgtEl>
                                              <p:spTgt spid="20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4" presetID="2" presetClass="entr" presetSubtype="2" decel="100000" fill="hold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6" dur="1000" fill="hold"/>
                                            <p:tgtEl>
                                              <p:spTgt spid="2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7" dur="1000" fill="hold"/>
                                            <p:tgtEl>
                                              <p:spTgt spid="2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8" presetID="2" presetClass="entr" presetSubtype="2" decel="100000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0" dur="1000" fill="hold"/>
                                            <p:tgtEl>
                                              <p:spTgt spid="2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1" dur="1000" fill="hold"/>
                                            <p:tgtEl>
                                              <p:spTgt spid="2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2" presetID="22" presetClass="entr" presetSubtype="2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54" dur="500"/>
                                            <p:tgtEl>
                                              <p:spTgt spid="16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5" presetID="6" presetClass="emph" presetSubtype="0" autoRev="1" fill="hold" grpId="1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Scale>
                                          <p:cBhvr>
                                            <p:cTn id="56" dur="500" fill="hold"/>
                                            <p:tgtEl>
                                              <p:spTgt spid="164"/>
                                            </p:tgtEl>
                                          </p:cBhvr>
                                          <p:by x="120000" y="12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7" presetID="22" presetClass="entr" presetSubtype="2" fill="hold" grpId="0" nodeType="withEffect">
                                      <p:stCondLst>
                                        <p:cond delay="175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59" dur="500"/>
                                            <p:tgtEl>
                                              <p:spTgt spid="21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0" presetID="6" presetClass="emph" presetSubtype="0" autoRev="1" fill="hold" grpId="1" nodeType="withEffect">
                                      <p:stCondLst>
                                        <p:cond delay="1750"/>
                                      </p:stCondLst>
                                      <p:childTnLst>
                                        <p:animScale>
                                          <p:cBhvr>
                                            <p:cTn id="61" dur="500" fill="hold"/>
                                            <p:tgtEl>
                                              <p:spTgt spid="214"/>
                                            </p:tgtEl>
                                          </p:cBhvr>
                                          <p:by x="120000" y="12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62" presetID="22" presetClass="entr" presetSubtype="2" fill="hold" grpId="0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64" dur="500"/>
                                            <p:tgtEl>
                                              <p:spTgt spid="21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5" presetID="6" presetClass="emph" presetSubtype="0" autoRev="1" fill="hold" grpId="1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animScale>
                                          <p:cBhvr>
                                            <p:cTn id="66" dur="500" fill="hold"/>
                                            <p:tgtEl>
                                              <p:spTgt spid="212"/>
                                            </p:tgtEl>
                                          </p:cBhvr>
                                          <p:by x="120000" y="12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67" presetID="22" presetClass="entr" presetSubtype="2" fill="hold" grpId="0" nodeType="withEffect">
                                      <p:stCondLst>
                                        <p:cond delay="2250"/>
                                      </p:stCondLst>
                                      <p:childTnLst>
                                        <p:set>
                                          <p:cBhvr>
                                            <p:cTn id="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69" dur="500"/>
                                            <p:tgtEl>
                                              <p:spTgt spid="21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0" presetID="6" presetClass="emph" presetSubtype="0" autoRev="1" fill="hold" grpId="1" nodeType="withEffect">
                                      <p:stCondLst>
                                        <p:cond delay="2250"/>
                                      </p:stCondLst>
                                      <p:childTnLst>
                                        <p:animScale>
                                          <p:cBhvr>
                                            <p:cTn id="71" dur="500" fill="hold"/>
                                            <p:tgtEl>
                                              <p:spTgt spid="213"/>
                                            </p:tgtEl>
                                          </p:cBhvr>
                                          <p:by x="120000" y="12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2" presetID="22" presetClass="entr" presetSubtype="2" fill="hold" grpId="0" nodeType="withEffect">
                                      <p:stCondLst>
                                        <p:cond delay="2500"/>
                                      </p:stCondLst>
                                      <p:childTnLst>
                                        <p:set>
                                          <p:cBhvr>
                                            <p:cTn id="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74" dur="500"/>
                                            <p:tgtEl>
                                              <p:spTgt spid="21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5" presetID="6" presetClass="emph" presetSubtype="0" autoRev="1" fill="hold" grpId="1" nodeType="withEffect">
                                      <p:stCondLst>
                                        <p:cond delay="2500"/>
                                      </p:stCondLst>
                                      <p:childTnLst>
                                        <p:animScale>
                                          <p:cBhvr>
                                            <p:cTn id="76" dur="500" fill="hold"/>
                                            <p:tgtEl>
                                              <p:spTgt spid="211"/>
                                            </p:tgtEl>
                                          </p:cBhvr>
                                          <p:by x="120000" y="12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7" presetID="12" presetClass="entr" presetSubtype="8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9" dur="500"/>
                                            <p:tgtEl>
                                              <p:spTgt spid="15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-#ppt_w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right)">
                                          <p:cBhvr>
                                            <p:cTn id="80" dur="500"/>
                                            <p:tgtEl>
                                              <p:spTgt spid="15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1" presetID="12" presetClass="entr" presetSubtype="8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8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3" dur="500"/>
                                            <p:tgtEl>
                                              <p:spTgt spid="17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-#ppt_w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right)">
                                          <p:cBhvr>
                                            <p:cTn id="84" dur="500"/>
                                            <p:tgtEl>
                                              <p:spTgt spid="17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5" presetID="12" presetClass="entr" presetSubtype="8" fill="hold" grpId="0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8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7" dur="500"/>
                                            <p:tgtEl>
                                              <p:spTgt spid="20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-#ppt_w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right)">
                                          <p:cBhvr>
                                            <p:cTn id="88" dur="500"/>
                                            <p:tgtEl>
                                              <p:spTgt spid="20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9" presetID="12" presetClass="entr" presetSubtype="8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1" dur="500"/>
                                            <p:tgtEl>
                                              <p:spTgt spid="19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-#ppt_w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right)">
                                          <p:cBhvr>
                                            <p:cTn id="92" dur="500"/>
                                            <p:tgtEl>
                                              <p:spTgt spid="19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3" presetID="12" presetClass="entr" presetSubtype="8" fill="hold" grpId="0" nodeType="withEffect">
                                      <p:stCondLst>
                                        <p:cond delay="1750"/>
                                      </p:stCondLst>
                                      <p:childTnLst>
                                        <p:set>
                                          <p:cBhvr>
                                            <p:cTn id="9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5" dur="500"/>
                                            <p:tgtEl>
                                              <p:spTgt spid="18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-#ppt_w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right)">
                                          <p:cBhvr>
                                            <p:cTn id="96" dur="500"/>
                                            <p:tgtEl>
                                              <p:spTgt spid="18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7" presetID="2" presetClass="entr" presetSubtype="8" fill="hold" grpId="0" nodeType="withEffect" p14:presetBounceEnd="65000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9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5000">
                                          <p:cBhvr additive="base">
                                            <p:cTn id="99" dur="1500" fill="hold"/>
                                            <p:tgtEl>
                                              <p:spTgt spid="14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5000">
                                          <p:cBhvr additive="base">
                                            <p:cTn id="100" dur="1500" fill="hold"/>
                                            <p:tgtEl>
                                              <p:spTgt spid="14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1" presetID="16" presetClass="entr" presetSubtype="37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outVertical)">
                                          <p:cBhvr>
                                            <p:cTn id="103" dur="500"/>
                                            <p:tgtEl>
                                              <p:spTgt spid="14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4" presetID="42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06" dur="1000"/>
                                            <p:tgtEl>
                                              <p:spTgt spid="147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07" dur="1000" fill="hold"/>
                                            <p:tgtEl>
                                              <p:spTgt spid="14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8" dur="1000" fill="hold"/>
                                            <p:tgtEl>
                                              <p:spTgt spid="14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9" presetID="42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11" dur="1000"/>
                                            <p:tgtEl>
                                              <p:spTgt spid="146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12" dur="1000" fill="hold"/>
                                            <p:tgtEl>
                                              <p:spTgt spid="14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3" dur="1000" fill="hold"/>
                                            <p:tgtEl>
                                              <p:spTgt spid="14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4" presetID="42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16" dur="1000"/>
                                            <p:tgtEl>
                                              <p:spTgt spid="148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17" dur="1000" fill="hold"/>
                                            <p:tgtEl>
                                              <p:spTgt spid="14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8" dur="1000" fill="hold"/>
                                            <p:tgtEl>
                                              <p:spTgt spid="14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9" presetID="42" presetClass="entr" presetSubtype="0" fill="hold" grpId="0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1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21" dur="1000"/>
                                            <p:tgtEl>
                                              <p:spTgt spid="149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22" dur="1000" fill="hold"/>
                                            <p:tgtEl>
                                              <p:spTgt spid="14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3" dur="1000" fill="hold"/>
                                            <p:tgtEl>
                                              <p:spTgt spid="14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4" presetID="2" presetClass="entr" presetSubtype="8" fill="hold" grpId="0" nodeType="withEffect" p14:presetBounceEnd="65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5000">
                                          <p:cBhvr additive="base">
                                            <p:cTn id="126" dur="2000" fill="hold"/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5000">
                                          <p:cBhvr additive="base">
                                            <p:cTn id="127" dur="2000" fill="hold"/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8" presetID="22" presetClass="entr" presetSubtype="8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30" dur="750"/>
                                            <p:tgtEl>
                                              <p:spTgt spid="15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1" presetID="22" presetClass="entr" presetSubtype="8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33" dur="1000"/>
                                            <p:tgtEl>
                                              <p:spTgt spid="16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4" presetID="22" presetClass="entr" presetSubtype="8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36" dur="1250"/>
                                            <p:tgtEl>
                                              <p:spTgt spid="19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7" presetID="22" presetClass="entr" presetSubtype="8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39" dur="1500"/>
                                            <p:tgtEl>
                                              <p:spTgt spid="18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0" presetID="22" presetClass="entr" presetSubtype="8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42" dur="1750"/>
                                            <p:tgtEl>
                                              <p:spTgt spid="17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3" presetID="14" presetClass="entr" presetSubtype="10" fill="hold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1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randombar(horizontal)">
                                          <p:cBhvr>
                                            <p:cTn id="145" dur="1000"/>
                                            <p:tgtEl>
                                              <p:spTgt spid="12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39" grpId="0"/>
          <p:bldP spid="140" grpId="0" animBg="1"/>
          <p:bldP spid="144" grpId="0"/>
          <p:bldP spid="145" grpId="0"/>
          <p:bldP spid="146" grpId="0" animBg="1"/>
          <p:bldP spid="147" grpId="0" animBg="1"/>
          <p:bldP spid="148" grpId="0" animBg="1"/>
          <p:bldP spid="149" grpId="0" animBg="1"/>
          <p:bldP spid="156" grpId="0" animBg="1"/>
          <p:bldP spid="164" grpId="0" animBg="1"/>
          <p:bldP spid="164" grpId="1" animBg="1"/>
          <p:bldP spid="171" grpId="0" animBg="1"/>
          <p:bldP spid="185" grpId="0" animBg="1"/>
          <p:bldP spid="195" grpId="0" animBg="1"/>
          <p:bldP spid="203" grpId="0" animBg="1"/>
          <p:bldP spid="211" grpId="0" animBg="1"/>
          <p:bldP spid="211" grpId="1" animBg="1"/>
          <p:bldP spid="212" grpId="0" animBg="1"/>
          <p:bldP spid="212" grpId="1" animBg="1"/>
          <p:bldP spid="213" grpId="0" animBg="1"/>
          <p:bldP spid="213" grpId="1" animBg="1"/>
          <p:bldP spid="214" grpId="0" animBg="1"/>
          <p:bldP spid="214" grpId="1" animBg="1"/>
        </p:bldLst>
      </p:timing>
    </mc:Choice>
    <mc:Fallback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16" presetClass="entr" presetSubtype="37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outVertical)">
                                          <p:cBhvr>
                                            <p:cTn id="7" dur="500"/>
                                            <p:tgtEl>
                                              <p:spTgt spid="13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" presetID="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" dur="1500" fill="hold"/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1" dur="1500" fill="hold"/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" presetID="12" presetClass="entr" presetSubtype="8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4" dur="750"/>
                                            <p:tgtEl>
                                              <p:spTgt spid="15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-#ppt_w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right)">
                                          <p:cBhvr>
                                            <p:cTn id="15" dur="750"/>
                                            <p:tgtEl>
                                              <p:spTgt spid="15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" presetID="12" presetClass="entr" presetSubtype="8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8" dur="750"/>
                                            <p:tgtEl>
                                              <p:spTgt spid="17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-#ppt_w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right)">
                                          <p:cBhvr>
                                            <p:cTn id="19" dur="750"/>
                                            <p:tgtEl>
                                              <p:spTgt spid="17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" presetID="12" presetClass="entr" presetSubtype="8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2" dur="750"/>
                                            <p:tgtEl>
                                              <p:spTgt spid="20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-#ppt_w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right)">
                                          <p:cBhvr>
                                            <p:cTn id="23" dur="750"/>
                                            <p:tgtEl>
                                              <p:spTgt spid="20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4" presetID="12" presetClass="entr" presetSubtype="8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6" dur="750"/>
                                            <p:tgtEl>
                                              <p:spTgt spid="19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-#ppt_w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right)">
                                          <p:cBhvr>
                                            <p:cTn id="27" dur="750"/>
                                            <p:tgtEl>
                                              <p:spTgt spid="19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8" presetID="12" presetClass="entr" presetSubtype="8" fill="hold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0" dur="750"/>
                                            <p:tgtEl>
                                              <p:spTgt spid="18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-#ppt_w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right)">
                                          <p:cBhvr>
                                            <p:cTn id="31" dur="750"/>
                                            <p:tgtEl>
                                              <p:spTgt spid="18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2" presetID="2" presetClass="entr" presetSubtype="2" decel="10000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4" dur="1000" fill="hold"/>
                                            <p:tgtEl>
                                              <p:spTgt spid="16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5" dur="1000" fill="hold"/>
                                            <p:tgtEl>
                                              <p:spTgt spid="16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6" presetID="2" presetClass="entr" presetSubtype="2" decel="10000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8" dur="1000" fill="hold"/>
                                            <p:tgtEl>
                                              <p:spTgt spid="17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9" dur="1000" fill="hold"/>
                                            <p:tgtEl>
                                              <p:spTgt spid="17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0" presetID="2" presetClass="entr" presetSubtype="2" decel="10000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2" dur="1000" fill="hold"/>
                                            <p:tgtEl>
                                              <p:spTgt spid="20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3" dur="1000" fill="hold"/>
                                            <p:tgtEl>
                                              <p:spTgt spid="20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4" presetID="2" presetClass="entr" presetSubtype="2" decel="100000" fill="hold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6" dur="1000" fill="hold"/>
                                            <p:tgtEl>
                                              <p:spTgt spid="2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7" dur="1000" fill="hold"/>
                                            <p:tgtEl>
                                              <p:spTgt spid="2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8" presetID="2" presetClass="entr" presetSubtype="2" decel="100000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0" dur="1000" fill="hold"/>
                                            <p:tgtEl>
                                              <p:spTgt spid="2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1" dur="1000" fill="hold"/>
                                            <p:tgtEl>
                                              <p:spTgt spid="2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2" presetID="22" presetClass="entr" presetSubtype="2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54" dur="500"/>
                                            <p:tgtEl>
                                              <p:spTgt spid="16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5" presetID="6" presetClass="emph" presetSubtype="0" autoRev="1" fill="hold" grpId="1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Scale>
                                          <p:cBhvr>
                                            <p:cTn id="56" dur="500" fill="hold"/>
                                            <p:tgtEl>
                                              <p:spTgt spid="164"/>
                                            </p:tgtEl>
                                          </p:cBhvr>
                                          <p:by x="120000" y="12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7" presetID="22" presetClass="entr" presetSubtype="2" fill="hold" grpId="0" nodeType="withEffect">
                                      <p:stCondLst>
                                        <p:cond delay="175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59" dur="500"/>
                                            <p:tgtEl>
                                              <p:spTgt spid="21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0" presetID="6" presetClass="emph" presetSubtype="0" autoRev="1" fill="hold" grpId="1" nodeType="withEffect">
                                      <p:stCondLst>
                                        <p:cond delay="1750"/>
                                      </p:stCondLst>
                                      <p:childTnLst>
                                        <p:animScale>
                                          <p:cBhvr>
                                            <p:cTn id="61" dur="500" fill="hold"/>
                                            <p:tgtEl>
                                              <p:spTgt spid="214"/>
                                            </p:tgtEl>
                                          </p:cBhvr>
                                          <p:by x="120000" y="12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62" presetID="22" presetClass="entr" presetSubtype="2" fill="hold" grpId="0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64" dur="500"/>
                                            <p:tgtEl>
                                              <p:spTgt spid="21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5" presetID="6" presetClass="emph" presetSubtype="0" autoRev="1" fill="hold" grpId="1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animScale>
                                          <p:cBhvr>
                                            <p:cTn id="66" dur="500" fill="hold"/>
                                            <p:tgtEl>
                                              <p:spTgt spid="212"/>
                                            </p:tgtEl>
                                          </p:cBhvr>
                                          <p:by x="120000" y="12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67" presetID="22" presetClass="entr" presetSubtype="2" fill="hold" grpId="0" nodeType="withEffect">
                                      <p:stCondLst>
                                        <p:cond delay="2250"/>
                                      </p:stCondLst>
                                      <p:childTnLst>
                                        <p:set>
                                          <p:cBhvr>
                                            <p:cTn id="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69" dur="500"/>
                                            <p:tgtEl>
                                              <p:spTgt spid="21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0" presetID="6" presetClass="emph" presetSubtype="0" autoRev="1" fill="hold" grpId="1" nodeType="withEffect">
                                      <p:stCondLst>
                                        <p:cond delay="2250"/>
                                      </p:stCondLst>
                                      <p:childTnLst>
                                        <p:animScale>
                                          <p:cBhvr>
                                            <p:cTn id="71" dur="500" fill="hold"/>
                                            <p:tgtEl>
                                              <p:spTgt spid="213"/>
                                            </p:tgtEl>
                                          </p:cBhvr>
                                          <p:by x="120000" y="12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2" presetID="22" presetClass="entr" presetSubtype="2" fill="hold" grpId="0" nodeType="withEffect">
                                      <p:stCondLst>
                                        <p:cond delay="2500"/>
                                      </p:stCondLst>
                                      <p:childTnLst>
                                        <p:set>
                                          <p:cBhvr>
                                            <p:cTn id="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74" dur="500"/>
                                            <p:tgtEl>
                                              <p:spTgt spid="21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5" presetID="6" presetClass="emph" presetSubtype="0" autoRev="1" fill="hold" grpId="1" nodeType="withEffect">
                                      <p:stCondLst>
                                        <p:cond delay="2500"/>
                                      </p:stCondLst>
                                      <p:childTnLst>
                                        <p:animScale>
                                          <p:cBhvr>
                                            <p:cTn id="76" dur="500" fill="hold"/>
                                            <p:tgtEl>
                                              <p:spTgt spid="211"/>
                                            </p:tgtEl>
                                          </p:cBhvr>
                                          <p:by x="120000" y="12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7" presetID="12" presetClass="entr" presetSubtype="8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9" dur="500"/>
                                            <p:tgtEl>
                                              <p:spTgt spid="15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-#ppt_w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right)">
                                          <p:cBhvr>
                                            <p:cTn id="80" dur="500"/>
                                            <p:tgtEl>
                                              <p:spTgt spid="15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1" presetID="12" presetClass="entr" presetSubtype="8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8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3" dur="500"/>
                                            <p:tgtEl>
                                              <p:spTgt spid="17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-#ppt_w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right)">
                                          <p:cBhvr>
                                            <p:cTn id="84" dur="500"/>
                                            <p:tgtEl>
                                              <p:spTgt spid="17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5" presetID="12" presetClass="entr" presetSubtype="8" fill="hold" grpId="0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8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7" dur="500"/>
                                            <p:tgtEl>
                                              <p:spTgt spid="20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-#ppt_w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right)">
                                          <p:cBhvr>
                                            <p:cTn id="88" dur="500"/>
                                            <p:tgtEl>
                                              <p:spTgt spid="20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9" presetID="12" presetClass="entr" presetSubtype="8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1" dur="500"/>
                                            <p:tgtEl>
                                              <p:spTgt spid="19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-#ppt_w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right)">
                                          <p:cBhvr>
                                            <p:cTn id="92" dur="500"/>
                                            <p:tgtEl>
                                              <p:spTgt spid="19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3" presetID="12" presetClass="entr" presetSubtype="8" fill="hold" grpId="0" nodeType="withEffect">
                                      <p:stCondLst>
                                        <p:cond delay="1750"/>
                                      </p:stCondLst>
                                      <p:childTnLst>
                                        <p:set>
                                          <p:cBhvr>
                                            <p:cTn id="9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5" dur="500"/>
                                            <p:tgtEl>
                                              <p:spTgt spid="18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-#ppt_w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right)">
                                          <p:cBhvr>
                                            <p:cTn id="96" dur="500"/>
                                            <p:tgtEl>
                                              <p:spTgt spid="18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7" presetID="2" presetClass="entr" presetSubtype="8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9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9" dur="1500" fill="hold"/>
                                            <p:tgtEl>
                                              <p:spTgt spid="14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0" dur="1500" fill="hold"/>
                                            <p:tgtEl>
                                              <p:spTgt spid="14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1" presetID="16" presetClass="entr" presetSubtype="37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outVertical)">
                                          <p:cBhvr>
                                            <p:cTn id="103" dur="500"/>
                                            <p:tgtEl>
                                              <p:spTgt spid="14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4" presetID="42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06" dur="1000"/>
                                            <p:tgtEl>
                                              <p:spTgt spid="147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07" dur="1000" fill="hold"/>
                                            <p:tgtEl>
                                              <p:spTgt spid="14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8" dur="1000" fill="hold"/>
                                            <p:tgtEl>
                                              <p:spTgt spid="14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9" presetID="42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11" dur="1000"/>
                                            <p:tgtEl>
                                              <p:spTgt spid="146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12" dur="1000" fill="hold"/>
                                            <p:tgtEl>
                                              <p:spTgt spid="14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3" dur="1000" fill="hold"/>
                                            <p:tgtEl>
                                              <p:spTgt spid="14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4" presetID="42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16" dur="1000"/>
                                            <p:tgtEl>
                                              <p:spTgt spid="148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17" dur="1000" fill="hold"/>
                                            <p:tgtEl>
                                              <p:spTgt spid="14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8" dur="1000" fill="hold"/>
                                            <p:tgtEl>
                                              <p:spTgt spid="14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9" presetID="42" presetClass="entr" presetSubtype="0" fill="hold" grpId="0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1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21" dur="1000"/>
                                            <p:tgtEl>
                                              <p:spTgt spid="149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22" dur="1000" fill="hold"/>
                                            <p:tgtEl>
                                              <p:spTgt spid="14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3" dur="1000" fill="hold"/>
                                            <p:tgtEl>
                                              <p:spTgt spid="14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4" presetID="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26" dur="2000" fill="hold"/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7" dur="2000" fill="hold"/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8" presetID="22" presetClass="entr" presetSubtype="8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30" dur="750"/>
                                            <p:tgtEl>
                                              <p:spTgt spid="15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1" presetID="22" presetClass="entr" presetSubtype="8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33" dur="1000"/>
                                            <p:tgtEl>
                                              <p:spTgt spid="16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4" presetID="22" presetClass="entr" presetSubtype="8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36" dur="1250"/>
                                            <p:tgtEl>
                                              <p:spTgt spid="19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7" presetID="22" presetClass="entr" presetSubtype="8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39" dur="1500"/>
                                            <p:tgtEl>
                                              <p:spTgt spid="18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0" presetID="22" presetClass="entr" presetSubtype="8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42" dur="1750"/>
                                            <p:tgtEl>
                                              <p:spTgt spid="17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3" presetID="14" presetClass="entr" presetSubtype="10" fill="hold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1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randombar(horizontal)">
                                          <p:cBhvr>
                                            <p:cTn id="145" dur="1000"/>
                                            <p:tgtEl>
                                              <p:spTgt spid="12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39" grpId="0"/>
          <p:bldP spid="140" grpId="0" animBg="1"/>
          <p:bldP spid="144" grpId="0"/>
          <p:bldP spid="145" grpId="0"/>
          <p:bldP spid="146" grpId="0" animBg="1"/>
          <p:bldP spid="147" grpId="0" animBg="1"/>
          <p:bldP spid="148" grpId="0" animBg="1"/>
          <p:bldP spid="149" grpId="0" animBg="1"/>
          <p:bldP spid="156" grpId="0" animBg="1"/>
          <p:bldP spid="164" grpId="0" animBg="1"/>
          <p:bldP spid="164" grpId="1" animBg="1"/>
          <p:bldP spid="171" grpId="0" animBg="1"/>
          <p:bldP spid="185" grpId="0" animBg="1"/>
          <p:bldP spid="195" grpId="0" animBg="1"/>
          <p:bldP spid="203" grpId="0" animBg="1"/>
          <p:bldP spid="211" grpId="0" animBg="1"/>
          <p:bldP spid="211" grpId="1" animBg="1"/>
          <p:bldP spid="212" grpId="0" animBg="1"/>
          <p:bldP spid="212" grpId="1" animBg="1"/>
          <p:bldP spid="213" grpId="0" animBg="1"/>
          <p:bldP spid="213" grpId="1" animBg="1"/>
          <p:bldP spid="214" grpId="0" animBg="1"/>
          <p:bldP spid="214" grpId="1" animBg="1"/>
        </p:bldLst>
      </p:timing>
    </mc:Fallback>
  </mc:AlternateContent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>
            <a:lumMod val="90000"/>
            <a:lumOff val="1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9" name="Group 118">
            <a:extLst>
              <a:ext uri="{FF2B5EF4-FFF2-40B4-BE49-F238E27FC236}">
                <a16:creationId xmlns:a16="http://schemas.microsoft.com/office/drawing/2014/main" id="{CB16853C-ABC0-BE74-3B7F-1E1400EE5979}"/>
              </a:ext>
            </a:extLst>
          </p:cNvPr>
          <p:cNvGrpSpPr/>
          <p:nvPr/>
        </p:nvGrpSpPr>
        <p:grpSpPr>
          <a:xfrm>
            <a:off x="1587086" y="662014"/>
            <a:ext cx="20187742" cy="12493546"/>
            <a:chOff x="1587086" y="662014"/>
            <a:chExt cx="20187742" cy="12493546"/>
          </a:xfrm>
          <a:solidFill>
            <a:schemeClr val="tx1"/>
          </a:solidFill>
        </p:grpSpPr>
        <p:sp>
          <p:nvSpPr>
            <p:cNvPr id="120" name="Greenland">
              <a:extLst>
                <a:ext uri="{FF2B5EF4-FFF2-40B4-BE49-F238E27FC236}">
                  <a16:creationId xmlns:a16="http://schemas.microsoft.com/office/drawing/2014/main" id="{F83300C0-3652-2D02-D8DA-02DF483E2AA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583102" y="662014"/>
              <a:ext cx="3282095" cy="4777132"/>
            </a:xfrm>
            <a:custGeom>
              <a:avLst/>
              <a:gdLst>
                <a:gd name="T0" fmla="*/ 1468688 w 418"/>
                <a:gd name="T1" fmla="*/ 573719 h 608"/>
                <a:gd name="T2" fmla="*/ 1445126 w 418"/>
                <a:gd name="T3" fmla="*/ 656241 h 608"/>
                <a:gd name="T4" fmla="*/ 1413711 w 418"/>
                <a:gd name="T5" fmla="*/ 817354 h 608"/>
                <a:gd name="T6" fmla="*/ 1425491 w 418"/>
                <a:gd name="T7" fmla="*/ 1005974 h 608"/>
                <a:gd name="T8" fmla="*/ 1343025 w 418"/>
                <a:gd name="T9" fmla="*/ 1112073 h 608"/>
                <a:gd name="T10" fmla="*/ 1358733 w 418"/>
                <a:gd name="T11" fmla="*/ 1257467 h 608"/>
                <a:gd name="T12" fmla="*/ 1350879 w 418"/>
                <a:gd name="T13" fmla="*/ 1410721 h 608"/>
                <a:gd name="T14" fmla="*/ 1236997 w 418"/>
                <a:gd name="T15" fmla="*/ 1469665 h 608"/>
                <a:gd name="T16" fmla="*/ 1335171 w 418"/>
                <a:gd name="T17" fmla="*/ 1603271 h 608"/>
                <a:gd name="T18" fmla="*/ 1236997 w 418"/>
                <a:gd name="T19" fmla="*/ 1618989 h 608"/>
                <a:gd name="T20" fmla="*/ 1182019 w 418"/>
                <a:gd name="T21" fmla="*/ 1670074 h 608"/>
                <a:gd name="T22" fmla="*/ 1221289 w 418"/>
                <a:gd name="T23" fmla="*/ 1721158 h 608"/>
                <a:gd name="T24" fmla="*/ 1272339 w 418"/>
                <a:gd name="T25" fmla="*/ 1799750 h 608"/>
                <a:gd name="T26" fmla="*/ 1083845 w 418"/>
                <a:gd name="T27" fmla="*/ 1870483 h 608"/>
                <a:gd name="T28" fmla="*/ 930693 w 418"/>
                <a:gd name="T29" fmla="*/ 2039455 h 608"/>
                <a:gd name="T30" fmla="*/ 836445 w 418"/>
                <a:gd name="T31" fmla="*/ 2133765 h 608"/>
                <a:gd name="T32" fmla="*/ 816811 w 418"/>
                <a:gd name="T33" fmla="*/ 2279160 h 608"/>
                <a:gd name="T34" fmla="*/ 671513 w 418"/>
                <a:gd name="T35" fmla="*/ 2338103 h 608"/>
                <a:gd name="T36" fmla="*/ 585119 w 418"/>
                <a:gd name="T37" fmla="*/ 2184850 h 608"/>
                <a:gd name="T38" fmla="*/ 518361 w 418"/>
                <a:gd name="T39" fmla="*/ 1913708 h 608"/>
                <a:gd name="T40" fmla="*/ 604754 w 418"/>
                <a:gd name="T41" fmla="*/ 1815469 h 608"/>
                <a:gd name="T42" fmla="*/ 553703 w 418"/>
                <a:gd name="T43" fmla="*/ 1697581 h 608"/>
                <a:gd name="T44" fmla="*/ 569411 w 418"/>
                <a:gd name="T45" fmla="*/ 1607200 h 608"/>
                <a:gd name="T46" fmla="*/ 475164 w 418"/>
                <a:gd name="T47" fmla="*/ 1591482 h 608"/>
                <a:gd name="T48" fmla="*/ 479091 w 418"/>
                <a:gd name="T49" fmla="*/ 1493243 h 608"/>
                <a:gd name="T50" fmla="*/ 447675 w 418"/>
                <a:gd name="T51" fmla="*/ 1367496 h 608"/>
                <a:gd name="T52" fmla="*/ 302377 w 418"/>
                <a:gd name="T53" fmla="*/ 1174946 h 608"/>
                <a:gd name="T54" fmla="*/ 98174 w 418"/>
                <a:gd name="T55" fmla="*/ 1116002 h 608"/>
                <a:gd name="T56" fmla="*/ 149225 w 418"/>
                <a:gd name="T57" fmla="*/ 1021692 h 608"/>
                <a:gd name="T58" fmla="*/ 86393 w 418"/>
                <a:gd name="T59" fmla="*/ 864509 h 608"/>
                <a:gd name="T60" fmla="*/ 157079 w 418"/>
                <a:gd name="T61" fmla="*/ 632663 h 608"/>
                <a:gd name="T62" fmla="*/ 306304 w 418"/>
                <a:gd name="T63" fmla="*/ 471550 h 608"/>
                <a:gd name="T64" fmla="*/ 451602 w 418"/>
                <a:gd name="T65" fmla="*/ 298649 h 608"/>
                <a:gd name="T66" fmla="*/ 589046 w 418"/>
                <a:gd name="T67" fmla="*/ 353663 h 608"/>
                <a:gd name="T68" fmla="*/ 726490 w 418"/>
                <a:gd name="T69" fmla="*/ 239705 h 608"/>
                <a:gd name="T70" fmla="*/ 836445 w 418"/>
                <a:gd name="T71" fmla="*/ 204338 h 608"/>
                <a:gd name="T72" fmla="*/ 765760 w 418"/>
                <a:gd name="T73" fmla="*/ 98240 h 608"/>
                <a:gd name="T74" fmla="*/ 879642 w 418"/>
                <a:gd name="T75" fmla="*/ 86451 h 608"/>
                <a:gd name="T76" fmla="*/ 1162384 w 418"/>
                <a:gd name="T77" fmla="*/ 35366 h 608"/>
                <a:gd name="T78" fmla="*/ 1083845 w 418"/>
                <a:gd name="T79" fmla="*/ 145395 h 608"/>
                <a:gd name="T80" fmla="*/ 1343025 w 418"/>
                <a:gd name="T81" fmla="*/ 235775 h 608"/>
                <a:gd name="T82" fmla="*/ 1280193 w 418"/>
                <a:gd name="T83" fmla="*/ 361522 h 608"/>
                <a:gd name="T84" fmla="*/ 1315536 w 418"/>
                <a:gd name="T85" fmla="*/ 581579 h 608"/>
                <a:gd name="T86" fmla="*/ 1500104 w 418"/>
                <a:gd name="T87" fmla="*/ 420466 h 608"/>
                <a:gd name="T88" fmla="*/ 1288047 w 418"/>
                <a:gd name="T89" fmla="*/ 593367 h 608"/>
                <a:gd name="T90" fmla="*/ 1299828 w 418"/>
                <a:gd name="T91" fmla="*/ 1505031 h 608"/>
                <a:gd name="T92" fmla="*/ 863934 w 418"/>
                <a:gd name="T93" fmla="*/ 106099 h 608"/>
                <a:gd name="T94" fmla="*/ 1264486 w 418"/>
                <a:gd name="T95" fmla="*/ 1457876 h 608"/>
                <a:gd name="T96" fmla="*/ 1456907 w 418"/>
                <a:gd name="T97" fmla="*/ 1009903 h 608"/>
                <a:gd name="T98" fmla="*/ 1413711 w 418"/>
                <a:gd name="T99" fmla="*/ 860579 h 608"/>
                <a:gd name="T100" fmla="*/ 1288047 w 418"/>
                <a:gd name="T101" fmla="*/ 1505031 h 608"/>
                <a:gd name="T102" fmla="*/ 490872 w 418"/>
                <a:gd name="T103" fmla="*/ 1725088 h 608"/>
                <a:gd name="T104" fmla="*/ 534068 w 418"/>
                <a:gd name="T105" fmla="*/ 310437 h 608"/>
                <a:gd name="T106" fmla="*/ 447675 w 418"/>
                <a:gd name="T107" fmla="*/ 1414651 h 608"/>
                <a:gd name="T108" fmla="*/ 569411 w 418"/>
                <a:gd name="T109" fmla="*/ 1677933 h 608"/>
                <a:gd name="T110" fmla="*/ 1201654 w 418"/>
                <a:gd name="T111" fmla="*/ 1677933 h 608"/>
                <a:gd name="T112" fmla="*/ 1390149 w 418"/>
                <a:gd name="T113" fmla="*/ 1316411 h 608"/>
                <a:gd name="T114" fmla="*/ 640097 w 418"/>
                <a:gd name="T115" fmla="*/ 196479 h 608"/>
                <a:gd name="T116" fmla="*/ 1441199 w 418"/>
                <a:gd name="T117" fmla="*/ 1336059 h 608"/>
                <a:gd name="T118" fmla="*/ 459456 w 418"/>
                <a:gd name="T119" fmla="*/ 1469665 h 608"/>
                <a:gd name="T120" fmla="*/ 1405857 w 418"/>
                <a:gd name="T121" fmla="*/ 1112073 h 608"/>
                <a:gd name="T122" fmla="*/ 1366587 w 418"/>
                <a:gd name="T123" fmla="*/ 1143509 h 608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418" h="608">
                  <a:moveTo>
                    <a:pt x="121" y="395"/>
                  </a:moveTo>
                  <a:cubicBezTo>
                    <a:pt x="121" y="395"/>
                    <a:pt x="121" y="395"/>
                    <a:pt x="121" y="395"/>
                  </a:cubicBezTo>
                  <a:cubicBezTo>
                    <a:pt x="121" y="395"/>
                    <a:pt x="121" y="395"/>
                    <a:pt x="121" y="395"/>
                  </a:cubicBezTo>
                  <a:close/>
                  <a:moveTo>
                    <a:pt x="315" y="33"/>
                  </a:moveTo>
                  <a:cubicBezTo>
                    <a:pt x="315" y="33"/>
                    <a:pt x="315" y="33"/>
                    <a:pt x="315" y="33"/>
                  </a:cubicBezTo>
                  <a:cubicBezTo>
                    <a:pt x="315" y="33"/>
                    <a:pt x="315" y="33"/>
                    <a:pt x="315" y="33"/>
                  </a:cubicBezTo>
                  <a:close/>
                  <a:moveTo>
                    <a:pt x="203" y="567"/>
                  </a:moveTo>
                  <a:cubicBezTo>
                    <a:pt x="203" y="568"/>
                    <a:pt x="203" y="568"/>
                    <a:pt x="203" y="568"/>
                  </a:cubicBezTo>
                  <a:cubicBezTo>
                    <a:pt x="203" y="568"/>
                    <a:pt x="203" y="568"/>
                    <a:pt x="203" y="567"/>
                  </a:cubicBezTo>
                  <a:close/>
                  <a:moveTo>
                    <a:pt x="299" y="433"/>
                  </a:moveTo>
                  <a:cubicBezTo>
                    <a:pt x="299" y="433"/>
                    <a:pt x="300" y="433"/>
                    <a:pt x="300" y="433"/>
                  </a:cubicBezTo>
                  <a:cubicBezTo>
                    <a:pt x="299" y="433"/>
                    <a:pt x="299" y="433"/>
                    <a:pt x="299" y="433"/>
                  </a:cubicBezTo>
                  <a:close/>
                  <a:moveTo>
                    <a:pt x="65" y="129"/>
                  </a:moveTo>
                  <a:cubicBezTo>
                    <a:pt x="65" y="129"/>
                    <a:pt x="65" y="128"/>
                    <a:pt x="65" y="128"/>
                  </a:cubicBezTo>
                  <a:cubicBezTo>
                    <a:pt x="65" y="129"/>
                    <a:pt x="65" y="129"/>
                    <a:pt x="65" y="129"/>
                  </a:cubicBezTo>
                  <a:close/>
                  <a:moveTo>
                    <a:pt x="328" y="151"/>
                  </a:moveTo>
                  <a:cubicBezTo>
                    <a:pt x="328" y="151"/>
                    <a:pt x="328" y="151"/>
                    <a:pt x="328" y="151"/>
                  </a:cubicBezTo>
                  <a:cubicBezTo>
                    <a:pt x="328" y="151"/>
                    <a:pt x="328" y="151"/>
                    <a:pt x="328" y="151"/>
                  </a:cubicBezTo>
                  <a:close/>
                  <a:moveTo>
                    <a:pt x="303" y="426"/>
                  </a:moveTo>
                  <a:cubicBezTo>
                    <a:pt x="303" y="426"/>
                    <a:pt x="303" y="426"/>
                    <a:pt x="303" y="426"/>
                  </a:cubicBezTo>
                  <a:cubicBezTo>
                    <a:pt x="303" y="426"/>
                    <a:pt x="303" y="426"/>
                    <a:pt x="303" y="426"/>
                  </a:cubicBezTo>
                  <a:close/>
                  <a:moveTo>
                    <a:pt x="124" y="401"/>
                  </a:moveTo>
                  <a:cubicBezTo>
                    <a:pt x="124" y="401"/>
                    <a:pt x="124" y="401"/>
                    <a:pt x="124" y="401"/>
                  </a:cubicBezTo>
                  <a:cubicBezTo>
                    <a:pt x="124" y="401"/>
                    <a:pt x="124" y="401"/>
                    <a:pt x="124" y="401"/>
                  </a:cubicBezTo>
                  <a:close/>
                  <a:moveTo>
                    <a:pt x="374" y="146"/>
                  </a:moveTo>
                  <a:cubicBezTo>
                    <a:pt x="374" y="146"/>
                    <a:pt x="374" y="146"/>
                    <a:pt x="375" y="146"/>
                  </a:cubicBezTo>
                  <a:cubicBezTo>
                    <a:pt x="374" y="146"/>
                    <a:pt x="374" y="146"/>
                    <a:pt x="374" y="146"/>
                  </a:cubicBezTo>
                  <a:close/>
                  <a:moveTo>
                    <a:pt x="411" y="120"/>
                  </a:moveTo>
                  <a:cubicBezTo>
                    <a:pt x="410" y="122"/>
                    <a:pt x="409" y="122"/>
                    <a:pt x="408" y="124"/>
                  </a:cubicBezTo>
                  <a:cubicBezTo>
                    <a:pt x="407" y="125"/>
                    <a:pt x="407" y="127"/>
                    <a:pt x="405" y="127"/>
                  </a:cubicBezTo>
                  <a:cubicBezTo>
                    <a:pt x="405" y="129"/>
                    <a:pt x="402" y="131"/>
                    <a:pt x="402" y="133"/>
                  </a:cubicBezTo>
                  <a:cubicBezTo>
                    <a:pt x="400" y="135"/>
                    <a:pt x="398" y="132"/>
                    <a:pt x="396" y="134"/>
                  </a:cubicBezTo>
                  <a:cubicBezTo>
                    <a:pt x="395" y="134"/>
                    <a:pt x="394" y="135"/>
                    <a:pt x="394" y="136"/>
                  </a:cubicBezTo>
                  <a:cubicBezTo>
                    <a:pt x="395" y="137"/>
                    <a:pt x="396" y="136"/>
                    <a:pt x="396" y="136"/>
                  </a:cubicBezTo>
                  <a:cubicBezTo>
                    <a:pt x="397" y="136"/>
                    <a:pt x="401" y="135"/>
                    <a:pt x="401" y="137"/>
                  </a:cubicBezTo>
                  <a:cubicBezTo>
                    <a:pt x="401" y="138"/>
                    <a:pt x="397" y="141"/>
                    <a:pt x="396" y="142"/>
                  </a:cubicBezTo>
                  <a:cubicBezTo>
                    <a:pt x="396" y="142"/>
                    <a:pt x="396" y="143"/>
                    <a:pt x="395" y="143"/>
                  </a:cubicBezTo>
                  <a:cubicBezTo>
                    <a:pt x="394" y="146"/>
                    <a:pt x="392" y="146"/>
                    <a:pt x="389" y="146"/>
                  </a:cubicBezTo>
                  <a:cubicBezTo>
                    <a:pt x="388" y="149"/>
                    <a:pt x="388" y="150"/>
                    <a:pt x="384" y="150"/>
                  </a:cubicBezTo>
                  <a:cubicBezTo>
                    <a:pt x="383" y="150"/>
                    <a:pt x="382" y="149"/>
                    <a:pt x="381" y="149"/>
                  </a:cubicBezTo>
                  <a:cubicBezTo>
                    <a:pt x="379" y="149"/>
                    <a:pt x="377" y="149"/>
                    <a:pt x="376" y="146"/>
                  </a:cubicBezTo>
                  <a:cubicBezTo>
                    <a:pt x="376" y="146"/>
                    <a:pt x="375" y="146"/>
                    <a:pt x="375" y="146"/>
                  </a:cubicBezTo>
                  <a:cubicBezTo>
                    <a:pt x="376" y="149"/>
                    <a:pt x="374" y="150"/>
                    <a:pt x="372" y="151"/>
                  </a:cubicBezTo>
                  <a:cubicBezTo>
                    <a:pt x="371" y="152"/>
                    <a:pt x="370" y="153"/>
                    <a:pt x="368" y="152"/>
                  </a:cubicBezTo>
                  <a:cubicBezTo>
                    <a:pt x="367" y="152"/>
                    <a:pt x="367" y="151"/>
                    <a:pt x="366" y="152"/>
                  </a:cubicBezTo>
                  <a:cubicBezTo>
                    <a:pt x="367" y="155"/>
                    <a:pt x="370" y="156"/>
                    <a:pt x="373" y="156"/>
                  </a:cubicBezTo>
                  <a:cubicBezTo>
                    <a:pt x="375" y="156"/>
                    <a:pt x="377" y="152"/>
                    <a:pt x="379" y="154"/>
                  </a:cubicBezTo>
                  <a:cubicBezTo>
                    <a:pt x="381" y="155"/>
                    <a:pt x="381" y="156"/>
                    <a:pt x="383" y="157"/>
                  </a:cubicBezTo>
                  <a:cubicBezTo>
                    <a:pt x="385" y="157"/>
                    <a:pt x="386" y="157"/>
                    <a:pt x="386" y="159"/>
                  </a:cubicBezTo>
                  <a:cubicBezTo>
                    <a:pt x="386" y="160"/>
                    <a:pt x="383" y="164"/>
                    <a:pt x="382" y="162"/>
                  </a:cubicBezTo>
                  <a:cubicBezTo>
                    <a:pt x="382" y="162"/>
                    <a:pt x="382" y="163"/>
                    <a:pt x="382" y="163"/>
                  </a:cubicBezTo>
                  <a:cubicBezTo>
                    <a:pt x="383" y="169"/>
                    <a:pt x="377" y="168"/>
                    <a:pt x="373" y="168"/>
                  </a:cubicBezTo>
                  <a:cubicBezTo>
                    <a:pt x="372" y="167"/>
                    <a:pt x="371" y="169"/>
                    <a:pt x="370" y="168"/>
                  </a:cubicBezTo>
                  <a:cubicBezTo>
                    <a:pt x="369" y="168"/>
                    <a:pt x="368" y="168"/>
                    <a:pt x="368" y="167"/>
                  </a:cubicBezTo>
                  <a:cubicBezTo>
                    <a:pt x="366" y="167"/>
                    <a:pt x="365" y="165"/>
                    <a:pt x="363" y="165"/>
                  </a:cubicBezTo>
                  <a:cubicBezTo>
                    <a:pt x="362" y="165"/>
                    <a:pt x="362" y="165"/>
                    <a:pt x="361" y="164"/>
                  </a:cubicBezTo>
                  <a:cubicBezTo>
                    <a:pt x="360" y="167"/>
                    <a:pt x="359" y="171"/>
                    <a:pt x="356" y="171"/>
                  </a:cubicBezTo>
                  <a:cubicBezTo>
                    <a:pt x="356" y="171"/>
                    <a:pt x="358" y="171"/>
                    <a:pt x="358" y="172"/>
                  </a:cubicBezTo>
                  <a:cubicBezTo>
                    <a:pt x="358" y="173"/>
                    <a:pt x="357" y="173"/>
                    <a:pt x="357" y="174"/>
                  </a:cubicBezTo>
                  <a:cubicBezTo>
                    <a:pt x="356" y="174"/>
                    <a:pt x="357" y="176"/>
                    <a:pt x="356" y="176"/>
                  </a:cubicBezTo>
                  <a:cubicBezTo>
                    <a:pt x="356" y="177"/>
                    <a:pt x="355" y="180"/>
                    <a:pt x="355" y="181"/>
                  </a:cubicBezTo>
                  <a:cubicBezTo>
                    <a:pt x="356" y="182"/>
                    <a:pt x="357" y="181"/>
                    <a:pt x="357" y="182"/>
                  </a:cubicBezTo>
                  <a:cubicBezTo>
                    <a:pt x="357" y="183"/>
                    <a:pt x="357" y="183"/>
                    <a:pt x="357" y="184"/>
                  </a:cubicBezTo>
                  <a:cubicBezTo>
                    <a:pt x="358" y="184"/>
                    <a:pt x="358" y="183"/>
                    <a:pt x="358" y="182"/>
                  </a:cubicBezTo>
                  <a:cubicBezTo>
                    <a:pt x="358" y="180"/>
                    <a:pt x="359" y="178"/>
                    <a:pt x="360" y="176"/>
                  </a:cubicBezTo>
                  <a:cubicBezTo>
                    <a:pt x="361" y="175"/>
                    <a:pt x="364" y="172"/>
                    <a:pt x="366" y="173"/>
                  </a:cubicBezTo>
                  <a:cubicBezTo>
                    <a:pt x="368" y="174"/>
                    <a:pt x="369" y="172"/>
                    <a:pt x="370" y="172"/>
                  </a:cubicBezTo>
                  <a:cubicBezTo>
                    <a:pt x="370" y="172"/>
                    <a:pt x="371" y="172"/>
                    <a:pt x="371" y="172"/>
                  </a:cubicBezTo>
                  <a:cubicBezTo>
                    <a:pt x="374" y="171"/>
                    <a:pt x="379" y="174"/>
                    <a:pt x="375" y="176"/>
                  </a:cubicBezTo>
                  <a:cubicBezTo>
                    <a:pt x="375" y="178"/>
                    <a:pt x="375" y="179"/>
                    <a:pt x="374" y="180"/>
                  </a:cubicBezTo>
                  <a:cubicBezTo>
                    <a:pt x="374" y="182"/>
                    <a:pt x="372" y="189"/>
                    <a:pt x="368" y="186"/>
                  </a:cubicBezTo>
                  <a:cubicBezTo>
                    <a:pt x="365" y="185"/>
                    <a:pt x="363" y="185"/>
                    <a:pt x="362" y="188"/>
                  </a:cubicBezTo>
                  <a:cubicBezTo>
                    <a:pt x="362" y="190"/>
                    <a:pt x="362" y="192"/>
                    <a:pt x="361" y="194"/>
                  </a:cubicBezTo>
                  <a:cubicBezTo>
                    <a:pt x="361" y="195"/>
                    <a:pt x="360" y="196"/>
                    <a:pt x="361" y="198"/>
                  </a:cubicBezTo>
                  <a:cubicBezTo>
                    <a:pt x="362" y="199"/>
                    <a:pt x="361" y="201"/>
                    <a:pt x="361" y="202"/>
                  </a:cubicBezTo>
                  <a:cubicBezTo>
                    <a:pt x="362" y="202"/>
                    <a:pt x="364" y="201"/>
                    <a:pt x="365" y="202"/>
                  </a:cubicBezTo>
                  <a:cubicBezTo>
                    <a:pt x="365" y="204"/>
                    <a:pt x="364" y="203"/>
                    <a:pt x="364" y="204"/>
                  </a:cubicBezTo>
                  <a:cubicBezTo>
                    <a:pt x="364" y="204"/>
                    <a:pt x="365" y="205"/>
                    <a:pt x="365" y="205"/>
                  </a:cubicBezTo>
                  <a:cubicBezTo>
                    <a:pt x="365" y="206"/>
                    <a:pt x="364" y="208"/>
                    <a:pt x="363" y="207"/>
                  </a:cubicBezTo>
                  <a:cubicBezTo>
                    <a:pt x="362" y="207"/>
                    <a:pt x="363" y="206"/>
                    <a:pt x="362" y="206"/>
                  </a:cubicBezTo>
                  <a:cubicBezTo>
                    <a:pt x="362" y="207"/>
                    <a:pt x="362" y="209"/>
                    <a:pt x="360" y="208"/>
                  </a:cubicBezTo>
                  <a:cubicBezTo>
                    <a:pt x="360" y="208"/>
                    <a:pt x="359" y="208"/>
                    <a:pt x="359" y="208"/>
                  </a:cubicBezTo>
                  <a:cubicBezTo>
                    <a:pt x="357" y="211"/>
                    <a:pt x="361" y="216"/>
                    <a:pt x="358" y="217"/>
                  </a:cubicBezTo>
                  <a:cubicBezTo>
                    <a:pt x="355" y="219"/>
                    <a:pt x="353" y="216"/>
                    <a:pt x="354" y="220"/>
                  </a:cubicBezTo>
                  <a:cubicBezTo>
                    <a:pt x="350" y="218"/>
                    <a:pt x="351" y="220"/>
                    <a:pt x="351" y="223"/>
                  </a:cubicBezTo>
                  <a:cubicBezTo>
                    <a:pt x="352" y="223"/>
                    <a:pt x="353" y="224"/>
                    <a:pt x="351" y="224"/>
                  </a:cubicBezTo>
                  <a:cubicBezTo>
                    <a:pt x="351" y="224"/>
                    <a:pt x="349" y="224"/>
                    <a:pt x="349" y="225"/>
                  </a:cubicBezTo>
                  <a:cubicBezTo>
                    <a:pt x="348" y="226"/>
                    <a:pt x="350" y="225"/>
                    <a:pt x="350" y="225"/>
                  </a:cubicBezTo>
                  <a:cubicBezTo>
                    <a:pt x="351" y="226"/>
                    <a:pt x="352" y="225"/>
                    <a:pt x="352" y="226"/>
                  </a:cubicBezTo>
                  <a:cubicBezTo>
                    <a:pt x="353" y="227"/>
                    <a:pt x="351" y="228"/>
                    <a:pt x="350" y="228"/>
                  </a:cubicBezTo>
                  <a:cubicBezTo>
                    <a:pt x="350" y="229"/>
                    <a:pt x="351" y="229"/>
                    <a:pt x="350" y="230"/>
                  </a:cubicBezTo>
                  <a:cubicBezTo>
                    <a:pt x="351" y="233"/>
                    <a:pt x="349" y="235"/>
                    <a:pt x="349" y="238"/>
                  </a:cubicBezTo>
                  <a:cubicBezTo>
                    <a:pt x="350" y="239"/>
                    <a:pt x="349" y="240"/>
                    <a:pt x="349" y="241"/>
                  </a:cubicBezTo>
                  <a:cubicBezTo>
                    <a:pt x="348" y="243"/>
                    <a:pt x="347" y="245"/>
                    <a:pt x="346" y="248"/>
                  </a:cubicBezTo>
                  <a:cubicBezTo>
                    <a:pt x="346" y="250"/>
                    <a:pt x="346" y="253"/>
                    <a:pt x="344" y="255"/>
                  </a:cubicBezTo>
                  <a:cubicBezTo>
                    <a:pt x="344" y="255"/>
                    <a:pt x="344" y="255"/>
                    <a:pt x="344" y="255"/>
                  </a:cubicBezTo>
                  <a:cubicBezTo>
                    <a:pt x="344" y="255"/>
                    <a:pt x="344" y="256"/>
                    <a:pt x="344" y="256"/>
                  </a:cubicBezTo>
                  <a:cubicBezTo>
                    <a:pt x="346" y="256"/>
                    <a:pt x="347" y="256"/>
                    <a:pt x="348" y="256"/>
                  </a:cubicBezTo>
                  <a:cubicBezTo>
                    <a:pt x="348" y="253"/>
                    <a:pt x="349" y="250"/>
                    <a:pt x="351" y="248"/>
                  </a:cubicBezTo>
                  <a:cubicBezTo>
                    <a:pt x="353" y="245"/>
                    <a:pt x="354" y="248"/>
                    <a:pt x="355" y="250"/>
                  </a:cubicBezTo>
                  <a:cubicBezTo>
                    <a:pt x="356" y="251"/>
                    <a:pt x="357" y="252"/>
                    <a:pt x="358" y="252"/>
                  </a:cubicBezTo>
                  <a:cubicBezTo>
                    <a:pt x="357" y="250"/>
                    <a:pt x="356" y="249"/>
                    <a:pt x="355" y="248"/>
                  </a:cubicBezTo>
                  <a:cubicBezTo>
                    <a:pt x="357" y="247"/>
                    <a:pt x="357" y="248"/>
                    <a:pt x="359" y="249"/>
                  </a:cubicBezTo>
                  <a:cubicBezTo>
                    <a:pt x="359" y="249"/>
                    <a:pt x="362" y="250"/>
                    <a:pt x="362" y="250"/>
                  </a:cubicBezTo>
                  <a:cubicBezTo>
                    <a:pt x="363" y="251"/>
                    <a:pt x="363" y="252"/>
                    <a:pt x="362" y="253"/>
                  </a:cubicBezTo>
                  <a:cubicBezTo>
                    <a:pt x="361" y="253"/>
                    <a:pt x="360" y="252"/>
                    <a:pt x="360" y="252"/>
                  </a:cubicBezTo>
                  <a:cubicBezTo>
                    <a:pt x="359" y="252"/>
                    <a:pt x="360" y="253"/>
                    <a:pt x="360" y="253"/>
                  </a:cubicBezTo>
                  <a:cubicBezTo>
                    <a:pt x="362" y="254"/>
                    <a:pt x="363" y="254"/>
                    <a:pt x="363" y="256"/>
                  </a:cubicBezTo>
                  <a:cubicBezTo>
                    <a:pt x="365" y="258"/>
                    <a:pt x="363" y="261"/>
                    <a:pt x="361" y="259"/>
                  </a:cubicBezTo>
                  <a:cubicBezTo>
                    <a:pt x="360" y="259"/>
                    <a:pt x="359" y="257"/>
                    <a:pt x="358" y="256"/>
                  </a:cubicBezTo>
                  <a:cubicBezTo>
                    <a:pt x="356" y="255"/>
                    <a:pt x="355" y="256"/>
                    <a:pt x="353" y="256"/>
                  </a:cubicBezTo>
                  <a:cubicBezTo>
                    <a:pt x="353" y="256"/>
                    <a:pt x="352" y="256"/>
                    <a:pt x="352" y="257"/>
                  </a:cubicBezTo>
                  <a:cubicBezTo>
                    <a:pt x="352" y="258"/>
                    <a:pt x="353" y="258"/>
                    <a:pt x="353" y="259"/>
                  </a:cubicBezTo>
                  <a:cubicBezTo>
                    <a:pt x="354" y="259"/>
                    <a:pt x="356" y="259"/>
                    <a:pt x="355" y="261"/>
                  </a:cubicBezTo>
                  <a:cubicBezTo>
                    <a:pt x="354" y="263"/>
                    <a:pt x="353" y="260"/>
                    <a:pt x="352" y="262"/>
                  </a:cubicBezTo>
                  <a:cubicBezTo>
                    <a:pt x="352" y="263"/>
                    <a:pt x="353" y="263"/>
                    <a:pt x="354" y="263"/>
                  </a:cubicBezTo>
                  <a:cubicBezTo>
                    <a:pt x="355" y="263"/>
                    <a:pt x="356" y="264"/>
                    <a:pt x="357" y="264"/>
                  </a:cubicBezTo>
                  <a:cubicBezTo>
                    <a:pt x="356" y="265"/>
                    <a:pt x="355" y="264"/>
                    <a:pt x="355" y="265"/>
                  </a:cubicBezTo>
                  <a:cubicBezTo>
                    <a:pt x="354" y="266"/>
                    <a:pt x="357" y="266"/>
                    <a:pt x="357" y="266"/>
                  </a:cubicBezTo>
                  <a:cubicBezTo>
                    <a:pt x="360" y="265"/>
                    <a:pt x="360" y="267"/>
                    <a:pt x="361" y="269"/>
                  </a:cubicBezTo>
                  <a:cubicBezTo>
                    <a:pt x="362" y="270"/>
                    <a:pt x="362" y="270"/>
                    <a:pt x="363" y="269"/>
                  </a:cubicBezTo>
                  <a:cubicBezTo>
                    <a:pt x="365" y="269"/>
                    <a:pt x="364" y="266"/>
                    <a:pt x="367" y="267"/>
                  </a:cubicBezTo>
                  <a:cubicBezTo>
                    <a:pt x="369" y="268"/>
                    <a:pt x="370" y="271"/>
                    <a:pt x="369" y="273"/>
                  </a:cubicBezTo>
                  <a:cubicBezTo>
                    <a:pt x="369" y="275"/>
                    <a:pt x="370" y="280"/>
                    <a:pt x="368" y="282"/>
                  </a:cubicBezTo>
                  <a:cubicBezTo>
                    <a:pt x="367" y="284"/>
                    <a:pt x="367" y="283"/>
                    <a:pt x="365" y="283"/>
                  </a:cubicBezTo>
                  <a:cubicBezTo>
                    <a:pt x="364" y="282"/>
                    <a:pt x="362" y="282"/>
                    <a:pt x="362" y="281"/>
                  </a:cubicBezTo>
                  <a:cubicBezTo>
                    <a:pt x="359" y="279"/>
                    <a:pt x="356" y="279"/>
                    <a:pt x="353" y="277"/>
                  </a:cubicBezTo>
                  <a:cubicBezTo>
                    <a:pt x="352" y="278"/>
                    <a:pt x="351" y="277"/>
                    <a:pt x="351" y="278"/>
                  </a:cubicBezTo>
                  <a:cubicBezTo>
                    <a:pt x="351" y="279"/>
                    <a:pt x="354" y="278"/>
                    <a:pt x="353" y="280"/>
                  </a:cubicBezTo>
                  <a:cubicBezTo>
                    <a:pt x="352" y="281"/>
                    <a:pt x="350" y="280"/>
                    <a:pt x="349" y="280"/>
                  </a:cubicBezTo>
                  <a:cubicBezTo>
                    <a:pt x="348" y="280"/>
                    <a:pt x="347" y="280"/>
                    <a:pt x="346" y="280"/>
                  </a:cubicBezTo>
                  <a:cubicBezTo>
                    <a:pt x="348" y="281"/>
                    <a:pt x="349" y="281"/>
                    <a:pt x="351" y="281"/>
                  </a:cubicBezTo>
                  <a:cubicBezTo>
                    <a:pt x="351" y="283"/>
                    <a:pt x="346" y="287"/>
                    <a:pt x="345" y="285"/>
                  </a:cubicBezTo>
                  <a:cubicBezTo>
                    <a:pt x="345" y="284"/>
                    <a:pt x="344" y="282"/>
                    <a:pt x="343" y="281"/>
                  </a:cubicBezTo>
                  <a:cubicBezTo>
                    <a:pt x="342" y="281"/>
                    <a:pt x="342" y="282"/>
                    <a:pt x="342" y="283"/>
                  </a:cubicBezTo>
                  <a:cubicBezTo>
                    <a:pt x="338" y="285"/>
                    <a:pt x="341" y="287"/>
                    <a:pt x="341" y="289"/>
                  </a:cubicBezTo>
                  <a:cubicBezTo>
                    <a:pt x="342" y="286"/>
                    <a:pt x="347" y="288"/>
                    <a:pt x="344" y="292"/>
                  </a:cubicBezTo>
                  <a:cubicBezTo>
                    <a:pt x="347" y="293"/>
                    <a:pt x="347" y="294"/>
                    <a:pt x="346" y="298"/>
                  </a:cubicBezTo>
                  <a:cubicBezTo>
                    <a:pt x="347" y="298"/>
                    <a:pt x="348" y="299"/>
                    <a:pt x="348" y="299"/>
                  </a:cubicBezTo>
                  <a:cubicBezTo>
                    <a:pt x="351" y="299"/>
                    <a:pt x="350" y="295"/>
                    <a:pt x="353" y="298"/>
                  </a:cubicBezTo>
                  <a:cubicBezTo>
                    <a:pt x="355" y="300"/>
                    <a:pt x="356" y="297"/>
                    <a:pt x="358" y="298"/>
                  </a:cubicBezTo>
                  <a:cubicBezTo>
                    <a:pt x="358" y="298"/>
                    <a:pt x="360" y="301"/>
                    <a:pt x="359" y="302"/>
                  </a:cubicBezTo>
                  <a:cubicBezTo>
                    <a:pt x="359" y="303"/>
                    <a:pt x="355" y="305"/>
                    <a:pt x="354" y="305"/>
                  </a:cubicBezTo>
                  <a:cubicBezTo>
                    <a:pt x="353" y="305"/>
                    <a:pt x="352" y="305"/>
                    <a:pt x="350" y="305"/>
                  </a:cubicBezTo>
                  <a:cubicBezTo>
                    <a:pt x="349" y="305"/>
                    <a:pt x="347" y="305"/>
                    <a:pt x="345" y="306"/>
                  </a:cubicBezTo>
                  <a:cubicBezTo>
                    <a:pt x="349" y="306"/>
                    <a:pt x="352" y="305"/>
                    <a:pt x="355" y="307"/>
                  </a:cubicBezTo>
                  <a:cubicBezTo>
                    <a:pt x="356" y="307"/>
                    <a:pt x="357" y="306"/>
                    <a:pt x="358" y="307"/>
                  </a:cubicBezTo>
                  <a:cubicBezTo>
                    <a:pt x="359" y="307"/>
                    <a:pt x="359" y="309"/>
                    <a:pt x="360" y="310"/>
                  </a:cubicBezTo>
                  <a:cubicBezTo>
                    <a:pt x="360" y="310"/>
                    <a:pt x="360" y="310"/>
                    <a:pt x="360" y="311"/>
                  </a:cubicBezTo>
                  <a:cubicBezTo>
                    <a:pt x="361" y="312"/>
                    <a:pt x="360" y="313"/>
                    <a:pt x="360" y="314"/>
                  </a:cubicBezTo>
                  <a:cubicBezTo>
                    <a:pt x="360" y="315"/>
                    <a:pt x="361" y="316"/>
                    <a:pt x="361" y="317"/>
                  </a:cubicBezTo>
                  <a:cubicBezTo>
                    <a:pt x="362" y="319"/>
                    <a:pt x="362" y="322"/>
                    <a:pt x="361" y="324"/>
                  </a:cubicBezTo>
                  <a:cubicBezTo>
                    <a:pt x="362" y="327"/>
                    <a:pt x="361" y="327"/>
                    <a:pt x="359" y="328"/>
                  </a:cubicBezTo>
                  <a:cubicBezTo>
                    <a:pt x="357" y="327"/>
                    <a:pt x="358" y="324"/>
                    <a:pt x="356" y="323"/>
                  </a:cubicBezTo>
                  <a:cubicBezTo>
                    <a:pt x="354" y="322"/>
                    <a:pt x="354" y="325"/>
                    <a:pt x="351" y="322"/>
                  </a:cubicBezTo>
                  <a:cubicBezTo>
                    <a:pt x="350" y="321"/>
                    <a:pt x="349" y="319"/>
                    <a:pt x="347" y="317"/>
                  </a:cubicBezTo>
                  <a:cubicBezTo>
                    <a:pt x="347" y="317"/>
                    <a:pt x="346" y="316"/>
                    <a:pt x="346" y="316"/>
                  </a:cubicBezTo>
                  <a:cubicBezTo>
                    <a:pt x="345" y="315"/>
                    <a:pt x="344" y="315"/>
                    <a:pt x="343" y="314"/>
                  </a:cubicBezTo>
                  <a:cubicBezTo>
                    <a:pt x="342" y="314"/>
                    <a:pt x="344" y="315"/>
                    <a:pt x="343" y="315"/>
                  </a:cubicBezTo>
                  <a:cubicBezTo>
                    <a:pt x="344" y="315"/>
                    <a:pt x="345" y="316"/>
                    <a:pt x="345" y="317"/>
                  </a:cubicBezTo>
                  <a:cubicBezTo>
                    <a:pt x="347" y="318"/>
                    <a:pt x="348" y="318"/>
                    <a:pt x="346" y="320"/>
                  </a:cubicBezTo>
                  <a:cubicBezTo>
                    <a:pt x="346" y="320"/>
                    <a:pt x="346" y="320"/>
                    <a:pt x="346" y="320"/>
                  </a:cubicBezTo>
                  <a:cubicBezTo>
                    <a:pt x="348" y="320"/>
                    <a:pt x="348" y="322"/>
                    <a:pt x="348" y="323"/>
                  </a:cubicBezTo>
                  <a:cubicBezTo>
                    <a:pt x="350" y="323"/>
                    <a:pt x="351" y="324"/>
                    <a:pt x="351" y="325"/>
                  </a:cubicBezTo>
                  <a:cubicBezTo>
                    <a:pt x="352" y="325"/>
                    <a:pt x="354" y="326"/>
                    <a:pt x="354" y="327"/>
                  </a:cubicBezTo>
                  <a:cubicBezTo>
                    <a:pt x="354" y="329"/>
                    <a:pt x="352" y="328"/>
                    <a:pt x="351" y="328"/>
                  </a:cubicBezTo>
                  <a:cubicBezTo>
                    <a:pt x="349" y="329"/>
                    <a:pt x="347" y="331"/>
                    <a:pt x="346" y="333"/>
                  </a:cubicBezTo>
                  <a:cubicBezTo>
                    <a:pt x="348" y="333"/>
                    <a:pt x="349" y="329"/>
                    <a:pt x="351" y="331"/>
                  </a:cubicBezTo>
                  <a:cubicBezTo>
                    <a:pt x="352" y="330"/>
                    <a:pt x="353" y="331"/>
                    <a:pt x="353" y="331"/>
                  </a:cubicBezTo>
                  <a:cubicBezTo>
                    <a:pt x="353" y="333"/>
                    <a:pt x="353" y="334"/>
                    <a:pt x="352" y="335"/>
                  </a:cubicBezTo>
                  <a:cubicBezTo>
                    <a:pt x="353" y="336"/>
                    <a:pt x="353" y="338"/>
                    <a:pt x="353" y="339"/>
                  </a:cubicBezTo>
                  <a:cubicBezTo>
                    <a:pt x="353" y="340"/>
                    <a:pt x="353" y="340"/>
                    <a:pt x="353" y="340"/>
                  </a:cubicBezTo>
                  <a:cubicBezTo>
                    <a:pt x="354" y="340"/>
                    <a:pt x="355" y="340"/>
                    <a:pt x="356" y="340"/>
                  </a:cubicBezTo>
                  <a:cubicBezTo>
                    <a:pt x="357" y="341"/>
                    <a:pt x="358" y="341"/>
                    <a:pt x="359" y="342"/>
                  </a:cubicBezTo>
                  <a:cubicBezTo>
                    <a:pt x="362" y="341"/>
                    <a:pt x="362" y="340"/>
                    <a:pt x="362" y="343"/>
                  </a:cubicBezTo>
                  <a:cubicBezTo>
                    <a:pt x="364" y="346"/>
                    <a:pt x="364" y="346"/>
                    <a:pt x="362" y="349"/>
                  </a:cubicBezTo>
                  <a:cubicBezTo>
                    <a:pt x="361" y="350"/>
                    <a:pt x="360" y="352"/>
                    <a:pt x="358" y="350"/>
                  </a:cubicBezTo>
                  <a:cubicBezTo>
                    <a:pt x="356" y="350"/>
                    <a:pt x="356" y="349"/>
                    <a:pt x="356" y="347"/>
                  </a:cubicBezTo>
                  <a:cubicBezTo>
                    <a:pt x="355" y="346"/>
                    <a:pt x="351" y="344"/>
                    <a:pt x="351" y="346"/>
                  </a:cubicBezTo>
                  <a:cubicBezTo>
                    <a:pt x="353" y="346"/>
                    <a:pt x="354" y="347"/>
                    <a:pt x="354" y="348"/>
                  </a:cubicBezTo>
                  <a:cubicBezTo>
                    <a:pt x="355" y="349"/>
                    <a:pt x="356" y="351"/>
                    <a:pt x="356" y="351"/>
                  </a:cubicBezTo>
                  <a:cubicBezTo>
                    <a:pt x="356" y="354"/>
                    <a:pt x="351" y="354"/>
                    <a:pt x="349" y="354"/>
                  </a:cubicBezTo>
                  <a:cubicBezTo>
                    <a:pt x="348" y="354"/>
                    <a:pt x="347" y="354"/>
                    <a:pt x="347" y="353"/>
                  </a:cubicBezTo>
                  <a:cubicBezTo>
                    <a:pt x="346" y="352"/>
                    <a:pt x="342" y="352"/>
                    <a:pt x="345" y="349"/>
                  </a:cubicBezTo>
                  <a:cubicBezTo>
                    <a:pt x="345" y="349"/>
                    <a:pt x="345" y="349"/>
                    <a:pt x="344" y="349"/>
                  </a:cubicBezTo>
                  <a:cubicBezTo>
                    <a:pt x="344" y="349"/>
                    <a:pt x="343" y="349"/>
                    <a:pt x="343" y="349"/>
                  </a:cubicBezTo>
                  <a:cubicBezTo>
                    <a:pt x="342" y="349"/>
                    <a:pt x="343" y="349"/>
                    <a:pt x="343" y="350"/>
                  </a:cubicBezTo>
                  <a:cubicBezTo>
                    <a:pt x="344" y="351"/>
                    <a:pt x="342" y="354"/>
                    <a:pt x="342" y="355"/>
                  </a:cubicBezTo>
                  <a:cubicBezTo>
                    <a:pt x="342" y="356"/>
                    <a:pt x="343" y="357"/>
                    <a:pt x="344" y="359"/>
                  </a:cubicBezTo>
                  <a:cubicBezTo>
                    <a:pt x="344" y="357"/>
                    <a:pt x="345" y="356"/>
                    <a:pt x="346" y="356"/>
                  </a:cubicBezTo>
                  <a:cubicBezTo>
                    <a:pt x="348" y="356"/>
                    <a:pt x="348" y="357"/>
                    <a:pt x="349" y="358"/>
                  </a:cubicBezTo>
                  <a:cubicBezTo>
                    <a:pt x="350" y="358"/>
                    <a:pt x="352" y="359"/>
                    <a:pt x="352" y="360"/>
                  </a:cubicBezTo>
                  <a:cubicBezTo>
                    <a:pt x="354" y="360"/>
                    <a:pt x="356" y="359"/>
                    <a:pt x="356" y="361"/>
                  </a:cubicBezTo>
                  <a:cubicBezTo>
                    <a:pt x="356" y="361"/>
                    <a:pt x="354" y="362"/>
                    <a:pt x="354" y="363"/>
                  </a:cubicBezTo>
                  <a:cubicBezTo>
                    <a:pt x="354" y="363"/>
                    <a:pt x="354" y="364"/>
                    <a:pt x="354" y="365"/>
                  </a:cubicBezTo>
                  <a:cubicBezTo>
                    <a:pt x="354" y="365"/>
                    <a:pt x="354" y="365"/>
                    <a:pt x="354" y="366"/>
                  </a:cubicBezTo>
                  <a:cubicBezTo>
                    <a:pt x="354" y="365"/>
                    <a:pt x="354" y="365"/>
                    <a:pt x="354" y="365"/>
                  </a:cubicBezTo>
                  <a:cubicBezTo>
                    <a:pt x="354" y="366"/>
                    <a:pt x="356" y="369"/>
                    <a:pt x="354" y="369"/>
                  </a:cubicBezTo>
                  <a:cubicBezTo>
                    <a:pt x="352" y="371"/>
                    <a:pt x="350" y="369"/>
                    <a:pt x="348" y="370"/>
                  </a:cubicBezTo>
                  <a:cubicBezTo>
                    <a:pt x="347" y="370"/>
                    <a:pt x="347" y="371"/>
                    <a:pt x="346" y="371"/>
                  </a:cubicBezTo>
                  <a:cubicBezTo>
                    <a:pt x="345" y="372"/>
                    <a:pt x="344" y="373"/>
                    <a:pt x="343" y="373"/>
                  </a:cubicBezTo>
                  <a:cubicBezTo>
                    <a:pt x="343" y="373"/>
                    <a:pt x="343" y="373"/>
                    <a:pt x="343" y="373"/>
                  </a:cubicBezTo>
                  <a:cubicBezTo>
                    <a:pt x="343" y="374"/>
                    <a:pt x="342" y="374"/>
                    <a:pt x="341" y="374"/>
                  </a:cubicBezTo>
                  <a:cubicBezTo>
                    <a:pt x="338" y="373"/>
                    <a:pt x="335" y="371"/>
                    <a:pt x="332" y="368"/>
                  </a:cubicBezTo>
                  <a:cubicBezTo>
                    <a:pt x="332" y="368"/>
                    <a:pt x="330" y="366"/>
                    <a:pt x="330" y="364"/>
                  </a:cubicBezTo>
                  <a:cubicBezTo>
                    <a:pt x="331" y="363"/>
                    <a:pt x="333" y="364"/>
                    <a:pt x="334" y="364"/>
                  </a:cubicBezTo>
                  <a:cubicBezTo>
                    <a:pt x="334" y="364"/>
                    <a:pt x="334" y="363"/>
                    <a:pt x="334" y="363"/>
                  </a:cubicBezTo>
                  <a:cubicBezTo>
                    <a:pt x="333" y="363"/>
                    <a:pt x="331" y="364"/>
                    <a:pt x="330" y="361"/>
                  </a:cubicBezTo>
                  <a:cubicBezTo>
                    <a:pt x="330" y="362"/>
                    <a:pt x="329" y="362"/>
                    <a:pt x="328" y="362"/>
                  </a:cubicBezTo>
                  <a:cubicBezTo>
                    <a:pt x="327" y="365"/>
                    <a:pt x="328" y="368"/>
                    <a:pt x="324" y="366"/>
                  </a:cubicBezTo>
                  <a:cubicBezTo>
                    <a:pt x="325" y="368"/>
                    <a:pt x="326" y="368"/>
                    <a:pt x="324" y="370"/>
                  </a:cubicBezTo>
                  <a:cubicBezTo>
                    <a:pt x="322" y="370"/>
                    <a:pt x="321" y="369"/>
                    <a:pt x="321" y="372"/>
                  </a:cubicBezTo>
                  <a:cubicBezTo>
                    <a:pt x="320" y="372"/>
                    <a:pt x="320" y="373"/>
                    <a:pt x="320" y="373"/>
                  </a:cubicBezTo>
                  <a:cubicBezTo>
                    <a:pt x="319" y="375"/>
                    <a:pt x="318" y="376"/>
                    <a:pt x="316" y="375"/>
                  </a:cubicBezTo>
                  <a:cubicBezTo>
                    <a:pt x="316" y="374"/>
                    <a:pt x="315" y="374"/>
                    <a:pt x="315" y="374"/>
                  </a:cubicBezTo>
                  <a:cubicBezTo>
                    <a:pt x="315" y="374"/>
                    <a:pt x="315" y="374"/>
                    <a:pt x="315" y="374"/>
                  </a:cubicBezTo>
                  <a:cubicBezTo>
                    <a:pt x="313" y="377"/>
                    <a:pt x="312" y="377"/>
                    <a:pt x="310" y="376"/>
                  </a:cubicBezTo>
                  <a:cubicBezTo>
                    <a:pt x="309" y="376"/>
                    <a:pt x="308" y="376"/>
                    <a:pt x="308" y="377"/>
                  </a:cubicBezTo>
                  <a:cubicBezTo>
                    <a:pt x="308" y="377"/>
                    <a:pt x="307" y="377"/>
                    <a:pt x="307" y="378"/>
                  </a:cubicBezTo>
                  <a:cubicBezTo>
                    <a:pt x="308" y="378"/>
                    <a:pt x="308" y="378"/>
                    <a:pt x="308" y="379"/>
                  </a:cubicBezTo>
                  <a:cubicBezTo>
                    <a:pt x="309" y="375"/>
                    <a:pt x="312" y="379"/>
                    <a:pt x="314" y="377"/>
                  </a:cubicBezTo>
                  <a:cubicBezTo>
                    <a:pt x="316" y="375"/>
                    <a:pt x="318" y="377"/>
                    <a:pt x="320" y="378"/>
                  </a:cubicBezTo>
                  <a:cubicBezTo>
                    <a:pt x="321" y="378"/>
                    <a:pt x="324" y="379"/>
                    <a:pt x="323" y="381"/>
                  </a:cubicBezTo>
                  <a:cubicBezTo>
                    <a:pt x="323" y="383"/>
                    <a:pt x="320" y="383"/>
                    <a:pt x="319" y="383"/>
                  </a:cubicBezTo>
                  <a:cubicBezTo>
                    <a:pt x="317" y="385"/>
                    <a:pt x="317" y="386"/>
                    <a:pt x="314" y="385"/>
                  </a:cubicBezTo>
                  <a:cubicBezTo>
                    <a:pt x="314" y="385"/>
                    <a:pt x="314" y="386"/>
                    <a:pt x="313" y="386"/>
                  </a:cubicBezTo>
                  <a:cubicBezTo>
                    <a:pt x="315" y="387"/>
                    <a:pt x="315" y="387"/>
                    <a:pt x="315" y="389"/>
                  </a:cubicBezTo>
                  <a:cubicBezTo>
                    <a:pt x="315" y="388"/>
                    <a:pt x="316" y="388"/>
                    <a:pt x="316" y="387"/>
                  </a:cubicBezTo>
                  <a:cubicBezTo>
                    <a:pt x="316" y="386"/>
                    <a:pt x="317" y="387"/>
                    <a:pt x="317" y="387"/>
                  </a:cubicBezTo>
                  <a:cubicBezTo>
                    <a:pt x="319" y="386"/>
                    <a:pt x="320" y="383"/>
                    <a:pt x="322" y="385"/>
                  </a:cubicBezTo>
                  <a:cubicBezTo>
                    <a:pt x="322" y="386"/>
                    <a:pt x="323" y="386"/>
                    <a:pt x="323" y="386"/>
                  </a:cubicBezTo>
                  <a:cubicBezTo>
                    <a:pt x="327" y="387"/>
                    <a:pt x="326" y="392"/>
                    <a:pt x="323" y="393"/>
                  </a:cubicBezTo>
                  <a:cubicBezTo>
                    <a:pt x="323" y="393"/>
                    <a:pt x="323" y="394"/>
                    <a:pt x="323" y="394"/>
                  </a:cubicBezTo>
                  <a:cubicBezTo>
                    <a:pt x="323" y="394"/>
                    <a:pt x="323" y="394"/>
                    <a:pt x="323" y="394"/>
                  </a:cubicBezTo>
                  <a:cubicBezTo>
                    <a:pt x="325" y="393"/>
                    <a:pt x="327" y="394"/>
                    <a:pt x="329" y="396"/>
                  </a:cubicBezTo>
                  <a:cubicBezTo>
                    <a:pt x="330" y="396"/>
                    <a:pt x="334" y="398"/>
                    <a:pt x="332" y="399"/>
                  </a:cubicBezTo>
                  <a:cubicBezTo>
                    <a:pt x="333" y="399"/>
                    <a:pt x="334" y="400"/>
                    <a:pt x="334" y="400"/>
                  </a:cubicBezTo>
                  <a:cubicBezTo>
                    <a:pt x="336" y="401"/>
                    <a:pt x="338" y="403"/>
                    <a:pt x="339" y="404"/>
                  </a:cubicBezTo>
                  <a:cubicBezTo>
                    <a:pt x="340" y="404"/>
                    <a:pt x="340" y="404"/>
                    <a:pt x="340" y="405"/>
                  </a:cubicBezTo>
                  <a:cubicBezTo>
                    <a:pt x="339" y="405"/>
                    <a:pt x="340" y="407"/>
                    <a:pt x="338" y="407"/>
                  </a:cubicBezTo>
                  <a:cubicBezTo>
                    <a:pt x="338" y="408"/>
                    <a:pt x="338" y="408"/>
                    <a:pt x="337" y="408"/>
                  </a:cubicBezTo>
                  <a:cubicBezTo>
                    <a:pt x="337" y="409"/>
                    <a:pt x="336" y="410"/>
                    <a:pt x="336" y="410"/>
                  </a:cubicBezTo>
                  <a:cubicBezTo>
                    <a:pt x="339" y="411"/>
                    <a:pt x="339" y="408"/>
                    <a:pt x="340" y="408"/>
                  </a:cubicBezTo>
                  <a:cubicBezTo>
                    <a:pt x="341" y="409"/>
                    <a:pt x="339" y="410"/>
                    <a:pt x="341" y="411"/>
                  </a:cubicBezTo>
                  <a:cubicBezTo>
                    <a:pt x="342" y="410"/>
                    <a:pt x="343" y="407"/>
                    <a:pt x="344" y="409"/>
                  </a:cubicBezTo>
                  <a:cubicBezTo>
                    <a:pt x="344" y="410"/>
                    <a:pt x="342" y="411"/>
                    <a:pt x="341" y="412"/>
                  </a:cubicBezTo>
                  <a:cubicBezTo>
                    <a:pt x="340" y="414"/>
                    <a:pt x="340" y="416"/>
                    <a:pt x="341" y="418"/>
                  </a:cubicBezTo>
                  <a:cubicBezTo>
                    <a:pt x="342" y="417"/>
                    <a:pt x="342" y="414"/>
                    <a:pt x="344" y="414"/>
                  </a:cubicBezTo>
                  <a:cubicBezTo>
                    <a:pt x="345" y="413"/>
                    <a:pt x="346" y="415"/>
                    <a:pt x="346" y="416"/>
                  </a:cubicBezTo>
                  <a:cubicBezTo>
                    <a:pt x="346" y="417"/>
                    <a:pt x="346" y="417"/>
                    <a:pt x="346" y="418"/>
                  </a:cubicBezTo>
                  <a:cubicBezTo>
                    <a:pt x="346" y="419"/>
                    <a:pt x="347" y="420"/>
                    <a:pt x="346" y="421"/>
                  </a:cubicBezTo>
                  <a:cubicBezTo>
                    <a:pt x="346" y="423"/>
                    <a:pt x="345" y="426"/>
                    <a:pt x="347" y="429"/>
                  </a:cubicBezTo>
                  <a:cubicBezTo>
                    <a:pt x="347" y="430"/>
                    <a:pt x="346" y="431"/>
                    <a:pt x="346" y="432"/>
                  </a:cubicBezTo>
                  <a:cubicBezTo>
                    <a:pt x="346" y="433"/>
                    <a:pt x="347" y="433"/>
                    <a:pt x="347" y="434"/>
                  </a:cubicBezTo>
                  <a:cubicBezTo>
                    <a:pt x="347" y="436"/>
                    <a:pt x="345" y="435"/>
                    <a:pt x="344" y="434"/>
                  </a:cubicBezTo>
                  <a:cubicBezTo>
                    <a:pt x="344" y="434"/>
                    <a:pt x="342" y="435"/>
                    <a:pt x="341" y="434"/>
                  </a:cubicBezTo>
                  <a:cubicBezTo>
                    <a:pt x="341" y="433"/>
                    <a:pt x="341" y="432"/>
                    <a:pt x="341" y="431"/>
                  </a:cubicBezTo>
                  <a:cubicBezTo>
                    <a:pt x="341" y="430"/>
                    <a:pt x="341" y="428"/>
                    <a:pt x="341" y="427"/>
                  </a:cubicBezTo>
                  <a:cubicBezTo>
                    <a:pt x="341" y="427"/>
                    <a:pt x="341" y="427"/>
                    <a:pt x="340" y="427"/>
                  </a:cubicBezTo>
                  <a:cubicBezTo>
                    <a:pt x="339" y="429"/>
                    <a:pt x="340" y="431"/>
                    <a:pt x="340" y="433"/>
                  </a:cubicBezTo>
                  <a:cubicBezTo>
                    <a:pt x="340" y="434"/>
                    <a:pt x="341" y="436"/>
                    <a:pt x="338" y="436"/>
                  </a:cubicBezTo>
                  <a:cubicBezTo>
                    <a:pt x="337" y="436"/>
                    <a:pt x="336" y="436"/>
                    <a:pt x="334" y="435"/>
                  </a:cubicBezTo>
                  <a:cubicBezTo>
                    <a:pt x="332" y="433"/>
                    <a:pt x="331" y="432"/>
                    <a:pt x="331" y="430"/>
                  </a:cubicBezTo>
                  <a:cubicBezTo>
                    <a:pt x="329" y="428"/>
                    <a:pt x="329" y="425"/>
                    <a:pt x="329" y="423"/>
                  </a:cubicBezTo>
                  <a:cubicBezTo>
                    <a:pt x="329" y="421"/>
                    <a:pt x="327" y="420"/>
                    <a:pt x="326" y="418"/>
                  </a:cubicBezTo>
                  <a:cubicBezTo>
                    <a:pt x="326" y="418"/>
                    <a:pt x="326" y="417"/>
                    <a:pt x="326" y="416"/>
                  </a:cubicBezTo>
                  <a:cubicBezTo>
                    <a:pt x="324" y="419"/>
                    <a:pt x="323" y="417"/>
                    <a:pt x="321" y="415"/>
                  </a:cubicBezTo>
                  <a:cubicBezTo>
                    <a:pt x="321" y="414"/>
                    <a:pt x="320" y="413"/>
                    <a:pt x="320" y="413"/>
                  </a:cubicBezTo>
                  <a:cubicBezTo>
                    <a:pt x="318" y="412"/>
                    <a:pt x="318" y="413"/>
                    <a:pt x="317" y="412"/>
                  </a:cubicBezTo>
                  <a:cubicBezTo>
                    <a:pt x="316" y="412"/>
                    <a:pt x="316" y="412"/>
                    <a:pt x="315" y="412"/>
                  </a:cubicBezTo>
                  <a:cubicBezTo>
                    <a:pt x="314" y="412"/>
                    <a:pt x="314" y="412"/>
                    <a:pt x="313" y="412"/>
                  </a:cubicBezTo>
                  <a:cubicBezTo>
                    <a:pt x="312" y="412"/>
                    <a:pt x="312" y="412"/>
                    <a:pt x="311" y="411"/>
                  </a:cubicBezTo>
                  <a:cubicBezTo>
                    <a:pt x="310" y="411"/>
                    <a:pt x="310" y="410"/>
                    <a:pt x="309" y="409"/>
                  </a:cubicBezTo>
                  <a:cubicBezTo>
                    <a:pt x="309" y="409"/>
                    <a:pt x="309" y="408"/>
                    <a:pt x="309" y="408"/>
                  </a:cubicBezTo>
                  <a:cubicBezTo>
                    <a:pt x="308" y="407"/>
                    <a:pt x="307" y="407"/>
                    <a:pt x="306" y="405"/>
                  </a:cubicBezTo>
                  <a:cubicBezTo>
                    <a:pt x="306" y="404"/>
                    <a:pt x="305" y="404"/>
                    <a:pt x="304" y="403"/>
                  </a:cubicBezTo>
                  <a:cubicBezTo>
                    <a:pt x="303" y="403"/>
                    <a:pt x="303" y="403"/>
                    <a:pt x="302" y="403"/>
                  </a:cubicBezTo>
                  <a:cubicBezTo>
                    <a:pt x="301" y="402"/>
                    <a:pt x="300" y="401"/>
                    <a:pt x="300" y="401"/>
                  </a:cubicBezTo>
                  <a:cubicBezTo>
                    <a:pt x="299" y="402"/>
                    <a:pt x="301" y="402"/>
                    <a:pt x="300" y="403"/>
                  </a:cubicBezTo>
                  <a:cubicBezTo>
                    <a:pt x="300" y="403"/>
                    <a:pt x="300" y="403"/>
                    <a:pt x="300" y="403"/>
                  </a:cubicBezTo>
                  <a:cubicBezTo>
                    <a:pt x="301" y="405"/>
                    <a:pt x="304" y="404"/>
                    <a:pt x="303" y="405"/>
                  </a:cubicBezTo>
                  <a:cubicBezTo>
                    <a:pt x="305" y="405"/>
                    <a:pt x="305" y="406"/>
                    <a:pt x="306" y="407"/>
                  </a:cubicBezTo>
                  <a:cubicBezTo>
                    <a:pt x="306" y="407"/>
                    <a:pt x="306" y="408"/>
                    <a:pt x="306" y="408"/>
                  </a:cubicBezTo>
                  <a:cubicBezTo>
                    <a:pt x="309" y="410"/>
                    <a:pt x="307" y="409"/>
                    <a:pt x="305" y="411"/>
                  </a:cubicBezTo>
                  <a:cubicBezTo>
                    <a:pt x="305" y="411"/>
                    <a:pt x="306" y="411"/>
                    <a:pt x="306" y="411"/>
                  </a:cubicBezTo>
                  <a:cubicBezTo>
                    <a:pt x="307" y="411"/>
                    <a:pt x="309" y="411"/>
                    <a:pt x="309" y="413"/>
                  </a:cubicBezTo>
                  <a:cubicBezTo>
                    <a:pt x="309" y="413"/>
                    <a:pt x="309" y="414"/>
                    <a:pt x="309" y="414"/>
                  </a:cubicBezTo>
                  <a:cubicBezTo>
                    <a:pt x="309" y="414"/>
                    <a:pt x="310" y="414"/>
                    <a:pt x="310" y="414"/>
                  </a:cubicBezTo>
                  <a:cubicBezTo>
                    <a:pt x="311" y="412"/>
                    <a:pt x="312" y="414"/>
                    <a:pt x="313" y="414"/>
                  </a:cubicBezTo>
                  <a:cubicBezTo>
                    <a:pt x="314" y="414"/>
                    <a:pt x="314" y="413"/>
                    <a:pt x="315" y="414"/>
                  </a:cubicBezTo>
                  <a:cubicBezTo>
                    <a:pt x="318" y="413"/>
                    <a:pt x="323" y="418"/>
                    <a:pt x="320" y="419"/>
                  </a:cubicBezTo>
                  <a:cubicBezTo>
                    <a:pt x="319" y="421"/>
                    <a:pt x="318" y="423"/>
                    <a:pt x="315" y="423"/>
                  </a:cubicBezTo>
                  <a:cubicBezTo>
                    <a:pt x="314" y="425"/>
                    <a:pt x="309" y="426"/>
                    <a:pt x="307" y="424"/>
                  </a:cubicBezTo>
                  <a:cubicBezTo>
                    <a:pt x="307" y="424"/>
                    <a:pt x="306" y="424"/>
                    <a:pt x="306" y="424"/>
                  </a:cubicBezTo>
                  <a:cubicBezTo>
                    <a:pt x="305" y="425"/>
                    <a:pt x="304" y="425"/>
                    <a:pt x="303" y="424"/>
                  </a:cubicBezTo>
                  <a:cubicBezTo>
                    <a:pt x="303" y="424"/>
                    <a:pt x="302" y="424"/>
                    <a:pt x="302" y="424"/>
                  </a:cubicBezTo>
                  <a:cubicBezTo>
                    <a:pt x="301" y="424"/>
                    <a:pt x="301" y="425"/>
                    <a:pt x="301" y="425"/>
                  </a:cubicBezTo>
                  <a:cubicBezTo>
                    <a:pt x="302" y="425"/>
                    <a:pt x="302" y="425"/>
                    <a:pt x="303" y="426"/>
                  </a:cubicBezTo>
                  <a:cubicBezTo>
                    <a:pt x="305" y="427"/>
                    <a:pt x="304" y="430"/>
                    <a:pt x="302" y="432"/>
                  </a:cubicBezTo>
                  <a:cubicBezTo>
                    <a:pt x="302" y="434"/>
                    <a:pt x="300" y="433"/>
                    <a:pt x="299" y="433"/>
                  </a:cubicBezTo>
                  <a:cubicBezTo>
                    <a:pt x="299" y="433"/>
                    <a:pt x="300" y="433"/>
                    <a:pt x="300" y="433"/>
                  </a:cubicBezTo>
                  <a:cubicBezTo>
                    <a:pt x="299" y="433"/>
                    <a:pt x="299" y="433"/>
                    <a:pt x="299" y="433"/>
                  </a:cubicBezTo>
                  <a:cubicBezTo>
                    <a:pt x="299" y="434"/>
                    <a:pt x="298" y="434"/>
                    <a:pt x="298" y="434"/>
                  </a:cubicBezTo>
                  <a:cubicBezTo>
                    <a:pt x="298" y="435"/>
                    <a:pt x="295" y="434"/>
                    <a:pt x="296" y="436"/>
                  </a:cubicBezTo>
                  <a:cubicBezTo>
                    <a:pt x="297" y="436"/>
                    <a:pt x="299" y="435"/>
                    <a:pt x="300" y="435"/>
                  </a:cubicBezTo>
                  <a:cubicBezTo>
                    <a:pt x="302" y="433"/>
                    <a:pt x="302" y="436"/>
                    <a:pt x="303" y="437"/>
                  </a:cubicBezTo>
                  <a:cubicBezTo>
                    <a:pt x="304" y="436"/>
                    <a:pt x="305" y="436"/>
                    <a:pt x="305" y="436"/>
                  </a:cubicBezTo>
                  <a:cubicBezTo>
                    <a:pt x="304" y="435"/>
                    <a:pt x="303" y="436"/>
                    <a:pt x="304" y="434"/>
                  </a:cubicBezTo>
                  <a:cubicBezTo>
                    <a:pt x="303" y="432"/>
                    <a:pt x="304" y="431"/>
                    <a:pt x="306" y="432"/>
                  </a:cubicBezTo>
                  <a:cubicBezTo>
                    <a:pt x="307" y="430"/>
                    <a:pt x="308" y="428"/>
                    <a:pt x="309" y="427"/>
                  </a:cubicBezTo>
                  <a:cubicBezTo>
                    <a:pt x="311" y="426"/>
                    <a:pt x="314" y="425"/>
                    <a:pt x="316" y="425"/>
                  </a:cubicBezTo>
                  <a:cubicBezTo>
                    <a:pt x="317" y="424"/>
                    <a:pt x="318" y="423"/>
                    <a:pt x="319" y="422"/>
                  </a:cubicBezTo>
                  <a:cubicBezTo>
                    <a:pt x="319" y="423"/>
                    <a:pt x="319" y="423"/>
                    <a:pt x="319" y="424"/>
                  </a:cubicBezTo>
                  <a:cubicBezTo>
                    <a:pt x="319" y="424"/>
                    <a:pt x="319" y="424"/>
                    <a:pt x="320" y="424"/>
                  </a:cubicBezTo>
                  <a:cubicBezTo>
                    <a:pt x="321" y="425"/>
                    <a:pt x="321" y="426"/>
                    <a:pt x="322" y="427"/>
                  </a:cubicBezTo>
                  <a:cubicBezTo>
                    <a:pt x="322" y="428"/>
                    <a:pt x="323" y="431"/>
                    <a:pt x="321" y="431"/>
                  </a:cubicBezTo>
                  <a:cubicBezTo>
                    <a:pt x="319" y="432"/>
                    <a:pt x="318" y="432"/>
                    <a:pt x="317" y="433"/>
                  </a:cubicBezTo>
                  <a:cubicBezTo>
                    <a:pt x="316" y="434"/>
                    <a:pt x="316" y="435"/>
                    <a:pt x="315" y="435"/>
                  </a:cubicBezTo>
                  <a:cubicBezTo>
                    <a:pt x="315" y="435"/>
                    <a:pt x="315" y="433"/>
                    <a:pt x="314" y="433"/>
                  </a:cubicBezTo>
                  <a:cubicBezTo>
                    <a:pt x="314" y="433"/>
                    <a:pt x="313" y="433"/>
                    <a:pt x="312" y="433"/>
                  </a:cubicBezTo>
                  <a:cubicBezTo>
                    <a:pt x="312" y="433"/>
                    <a:pt x="312" y="433"/>
                    <a:pt x="312" y="434"/>
                  </a:cubicBezTo>
                  <a:cubicBezTo>
                    <a:pt x="313" y="434"/>
                    <a:pt x="313" y="434"/>
                    <a:pt x="313" y="435"/>
                  </a:cubicBezTo>
                  <a:cubicBezTo>
                    <a:pt x="314" y="436"/>
                    <a:pt x="316" y="437"/>
                    <a:pt x="313" y="438"/>
                  </a:cubicBezTo>
                  <a:cubicBezTo>
                    <a:pt x="313" y="438"/>
                    <a:pt x="312" y="438"/>
                    <a:pt x="311" y="438"/>
                  </a:cubicBezTo>
                  <a:cubicBezTo>
                    <a:pt x="310" y="438"/>
                    <a:pt x="309" y="439"/>
                    <a:pt x="308" y="440"/>
                  </a:cubicBezTo>
                  <a:cubicBezTo>
                    <a:pt x="307" y="441"/>
                    <a:pt x="306" y="441"/>
                    <a:pt x="305" y="441"/>
                  </a:cubicBezTo>
                  <a:cubicBezTo>
                    <a:pt x="304" y="443"/>
                    <a:pt x="302" y="441"/>
                    <a:pt x="301" y="442"/>
                  </a:cubicBezTo>
                  <a:cubicBezTo>
                    <a:pt x="300" y="443"/>
                    <a:pt x="303" y="443"/>
                    <a:pt x="304" y="443"/>
                  </a:cubicBezTo>
                  <a:cubicBezTo>
                    <a:pt x="305" y="443"/>
                    <a:pt x="306" y="443"/>
                    <a:pt x="307" y="444"/>
                  </a:cubicBezTo>
                  <a:cubicBezTo>
                    <a:pt x="307" y="444"/>
                    <a:pt x="308" y="445"/>
                    <a:pt x="309" y="444"/>
                  </a:cubicBezTo>
                  <a:cubicBezTo>
                    <a:pt x="309" y="442"/>
                    <a:pt x="309" y="441"/>
                    <a:pt x="311" y="440"/>
                  </a:cubicBezTo>
                  <a:cubicBezTo>
                    <a:pt x="312" y="438"/>
                    <a:pt x="314" y="440"/>
                    <a:pt x="316" y="440"/>
                  </a:cubicBezTo>
                  <a:cubicBezTo>
                    <a:pt x="316" y="439"/>
                    <a:pt x="317" y="438"/>
                    <a:pt x="319" y="438"/>
                  </a:cubicBezTo>
                  <a:cubicBezTo>
                    <a:pt x="319" y="437"/>
                    <a:pt x="320" y="437"/>
                    <a:pt x="321" y="437"/>
                  </a:cubicBezTo>
                  <a:cubicBezTo>
                    <a:pt x="322" y="437"/>
                    <a:pt x="322" y="437"/>
                    <a:pt x="322" y="438"/>
                  </a:cubicBezTo>
                  <a:cubicBezTo>
                    <a:pt x="323" y="438"/>
                    <a:pt x="323" y="436"/>
                    <a:pt x="325" y="438"/>
                  </a:cubicBezTo>
                  <a:cubicBezTo>
                    <a:pt x="326" y="438"/>
                    <a:pt x="327" y="439"/>
                    <a:pt x="329" y="440"/>
                  </a:cubicBezTo>
                  <a:cubicBezTo>
                    <a:pt x="330" y="441"/>
                    <a:pt x="332" y="442"/>
                    <a:pt x="334" y="442"/>
                  </a:cubicBezTo>
                  <a:cubicBezTo>
                    <a:pt x="336" y="442"/>
                    <a:pt x="338" y="442"/>
                    <a:pt x="339" y="442"/>
                  </a:cubicBezTo>
                  <a:cubicBezTo>
                    <a:pt x="340" y="442"/>
                    <a:pt x="342" y="441"/>
                    <a:pt x="343" y="441"/>
                  </a:cubicBezTo>
                  <a:cubicBezTo>
                    <a:pt x="344" y="443"/>
                    <a:pt x="340" y="445"/>
                    <a:pt x="338" y="445"/>
                  </a:cubicBezTo>
                  <a:cubicBezTo>
                    <a:pt x="338" y="445"/>
                    <a:pt x="337" y="445"/>
                    <a:pt x="337" y="445"/>
                  </a:cubicBezTo>
                  <a:cubicBezTo>
                    <a:pt x="337" y="447"/>
                    <a:pt x="338" y="448"/>
                    <a:pt x="336" y="448"/>
                  </a:cubicBezTo>
                  <a:cubicBezTo>
                    <a:pt x="336" y="448"/>
                    <a:pt x="335" y="448"/>
                    <a:pt x="335" y="448"/>
                  </a:cubicBezTo>
                  <a:cubicBezTo>
                    <a:pt x="335" y="449"/>
                    <a:pt x="336" y="450"/>
                    <a:pt x="335" y="450"/>
                  </a:cubicBezTo>
                  <a:cubicBezTo>
                    <a:pt x="335" y="451"/>
                    <a:pt x="334" y="449"/>
                    <a:pt x="333" y="450"/>
                  </a:cubicBezTo>
                  <a:cubicBezTo>
                    <a:pt x="333" y="450"/>
                    <a:pt x="334" y="451"/>
                    <a:pt x="333" y="451"/>
                  </a:cubicBezTo>
                  <a:cubicBezTo>
                    <a:pt x="333" y="454"/>
                    <a:pt x="332" y="453"/>
                    <a:pt x="331" y="452"/>
                  </a:cubicBezTo>
                  <a:cubicBezTo>
                    <a:pt x="330" y="453"/>
                    <a:pt x="331" y="455"/>
                    <a:pt x="329" y="455"/>
                  </a:cubicBezTo>
                  <a:cubicBezTo>
                    <a:pt x="327" y="456"/>
                    <a:pt x="326" y="456"/>
                    <a:pt x="326" y="457"/>
                  </a:cubicBezTo>
                  <a:cubicBezTo>
                    <a:pt x="326" y="459"/>
                    <a:pt x="325" y="459"/>
                    <a:pt x="324" y="458"/>
                  </a:cubicBezTo>
                  <a:cubicBezTo>
                    <a:pt x="324" y="458"/>
                    <a:pt x="323" y="457"/>
                    <a:pt x="323" y="457"/>
                  </a:cubicBezTo>
                  <a:cubicBezTo>
                    <a:pt x="323" y="457"/>
                    <a:pt x="323" y="457"/>
                    <a:pt x="323" y="457"/>
                  </a:cubicBezTo>
                  <a:cubicBezTo>
                    <a:pt x="322" y="459"/>
                    <a:pt x="323" y="459"/>
                    <a:pt x="324" y="460"/>
                  </a:cubicBezTo>
                  <a:cubicBezTo>
                    <a:pt x="323" y="461"/>
                    <a:pt x="321" y="462"/>
                    <a:pt x="320" y="464"/>
                  </a:cubicBezTo>
                  <a:cubicBezTo>
                    <a:pt x="320" y="465"/>
                    <a:pt x="320" y="466"/>
                    <a:pt x="319" y="466"/>
                  </a:cubicBezTo>
                  <a:cubicBezTo>
                    <a:pt x="318" y="468"/>
                    <a:pt x="315" y="466"/>
                    <a:pt x="315" y="469"/>
                  </a:cubicBezTo>
                  <a:cubicBezTo>
                    <a:pt x="314" y="470"/>
                    <a:pt x="311" y="469"/>
                    <a:pt x="310" y="471"/>
                  </a:cubicBezTo>
                  <a:cubicBezTo>
                    <a:pt x="310" y="471"/>
                    <a:pt x="310" y="471"/>
                    <a:pt x="310" y="471"/>
                  </a:cubicBezTo>
                  <a:cubicBezTo>
                    <a:pt x="309" y="471"/>
                    <a:pt x="309" y="471"/>
                    <a:pt x="308" y="472"/>
                  </a:cubicBezTo>
                  <a:cubicBezTo>
                    <a:pt x="307" y="471"/>
                    <a:pt x="307" y="471"/>
                    <a:pt x="306" y="472"/>
                  </a:cubicBezTo>
                  <a:cubicBezTo>
                    <a:pt x="306" y="472"/>
                    <a:pt x="306" y="472"/>
                    <a:pt x="306" y="472"/>
                  </a:cubicBezTo>
                  <a:cubicBezTo>
                    <a:pt x="305" y="473"/>
                    <a:pt x="304" y="472"/>
                    <a:pt x="304" y="472"/>
                  </a:cubicBezTo>
                  <a:cubicBezTo>
                    <a:pt x="303" y="472"/>
                    <a:pt x="303" y="473"/>
                    <a:pt x="302" y="473"/>
                  </a:cubicBezTo>
                  <a:cubicBezTo>
                    <a:pt x="301" y="473"/>
                    <a:pt x="298" y="477"/>
                    <a:pt x="297" y="475"/>
                  </a:cubicBezTo>
                  <a:cubicBezTo>
                    <a:pt x="294" y="477"/>
                    <a:pt x="294" y="477"/>
                    <a:pt x="291" y="474"/>
                  </a:cubicBezTo>
                  <a:cubicBezTo>
                    <a:pt x="291" y="474"/>
                    <a:pt x="290" y="475"/>
                    <a:pt x="290" y="475"/>
                  </a:cubicBezTo>
                  <a:cubicBezTo>
                    <a:pt x="290" y="476"/>
                    <a:pt x="290" y="476"/>
                    <a:pt x="290" y="476"/>
                  </a:cubicBezTo>
                  <a:cubicBezTo>
                    <a:pt x="290" y="477"/>
                    <a:pt x="289" y="478"/>
                    <a:pt x="290" y="479"/>
                  </a:cubicBezTo>
                  <a:cubicBezTo>
                    <a:pt x="288" y="482"/>
                    <a:pt x="289" y="477"/>
                    <a:pt x="286" y="477"/>
                  </a:cubicBezTo>
                  <a:cubicBezTo>
                    <a:pt x="288" y="480"/>
                    <a:pt x="286" y="480"/>
                    <a:pt x="283" y="480"/>
                  </a:cubicBezTo>
                  <a:cubicBezTo>
                    <a:pt x="282" y="480"/>
                    <a:pt x="277" y="479"/>
                    <a:pt x="278" y="478"/>
                  </a:cubicBezTo>
                  <a:cubicBezTo>
                    <a:pt x="278" y="477"/>
                    <a:pt x="280" y="478"/>
                    <a:pt x="280" y="477"/>
                  </a:cubicBezTo>
                  <a:cubicBezTo>
                    <a:pt x="279" y="477"/>
                    <a:pt x="277" y="477"/>
                    <a:pt x="277" y="475"/>
                  </a:cubicBezTo>
                  <a:cubicBezTo>
                    <a:pt x="275" y="474"/>
                    <a:pt x="275" y="472"/>
                    <a:pt x="274" y="470"/>
                  </a:cubicBezTo>
                  <a:cubicBezTo>
                    <a:pt x="273" y="470"/>
                    <a:pt x="275" y="472"/>
                    <a:pt x="273" y="473"/>
                  </a:cubicBezTo>
                  <a:cubicBezTo>
                    <a:pt x="274" y="473"/>
                    <a:pt x="274" y="474"/>
                    <a:pt x="274" y="474"/>
                  </a:cubicBezTo>
                  <a:cubicBezTo>
                    <a:pt x="274" y="475"/>
                    <a:pt x="276" y="475"/>
                    <a:pt x="276" y="476"/>
                  </a:cubicBezTo>
                  <a:cubicBezTo>
                    <a:pt x="276" y="477"/>
                    <a:pt x="275" y="477"/>
                    <a:pt x="275" y="478"/>
                  </a:cubicBezTo>
                  <a:cubicBezTo>
                    <a:pt x="275" y="479"/>
                    <a:pt x="277" y="479"/>
                    <a:pt x="277" y="479"/>
                  </a:cubicBezTo>
                  <a:cubicBezTo>
                    <a:pt x="277" y="480"/>
                    <a:pt x="276" y="483"/>
                    <a:pt x="276" y="483"/>
                  </a:cubicBezTo>
                  <a:cubicBezTo>
                    <a:pt x="274" y="483"/>
                    <a:pt x="274" y="484"/>
                    <a:pt x="273" y="485"/>
                  </a:cubicBezTo>
                  <a:cubicBezTo>
                    <a:pt x="272" y="486"/>
                    <a:pt x="271" y="486"/>
                    <a:pt x="270" y="487"/>
                  </a:cubicBezTo>
                  <a:cubicBezTo>
                    <a:pt x="269" y="488"/>
                    <a:pt x="268" y="489"/>
                    <a:pt x="268" y="491"/>
                  </a:cubicBezTo>
                  <a:cubicBezTo>
                    <a:pt x="268" y="492"/>
                    <a:pt x="269" y="493"/>
                    <a:pt x="267" y="493"/>
                  </a:cubicBezTo>
                  <a:cubicBezTo>
                    <a:pt x="267" y="493"/>
                    <a:pt x="267" y="494"/>
                    <a:pt x="267" y="494"/>
                  </a:cubicBezTo>
                  <a:cubicBezTo>
                    <a:pt x="267" y="496"/>
                    <a:pt x="267" y="498"/>
                    <a:pt x="264" y="499"/>
                  </a:cubicBezTo>
                  <a:cubicBezTo>
                    <a:pt x="264" y="500"/>
                    <a:pt x="263" y="501"/>
                    <a:pt x="264" y="502"/>
                  </a:cubicBezTo>
                  <a:cubicBezTo>
                    <a:pt x="263" y="503"/>
                    <a:pt x="263" y="504"/>
                    <a:pt x="262" y="505"/>
                  </a:cubicBezTo>
                  <a:cubicBezTo>
                    <a:pt x="262" y="505"/>
                    <a:pt x="262" y="505"/>
                    <a:pt x="262" y="505"/>
                  </a:cubicBezTo>
                  <a:cubicBezTo>
                    <a:pt x="261" y="506"/>
                    <a:pt x="261" y="506"/>
                    <a:pt x="261" y="506"/>
                  </a:cubicBezTo>
                  <a:cubicBezTo>
                    <a:pt x="261" y="507"/>
                    <a:pt x="260" y="508"/>
                    <a:pt x="259" y="508"/>
                  </a:cubicBezTo>
                  <a:cubicBezTo>
                    <a:pt x="258" y="511"/>
                    <a:pt x="256" y="512"/>
                    <a:pt x="253" y="510"/>
                  </a:cubicBezTo>
                  <a:cubicBezTo>
                    <a:pt x="253" y="511"/>
                    <a:pt x="253" y="511"/>
                    <a:pt x="253" y="512"/>
                  </a:cubicBezTo>
                  <a:cubicBezTo>
                    <a:pt x="252" y="513"/>
                    <a:pt x="251" y="516"/>
                    <a:pt x="249" y="517"/>
                  </a:cubicBezTo>
                  <a:cubicBezTo>
                    <a:pt x="247" y="517"/>
                    <a:pt x="248" y="515"/>
                    <a:pt x="247" y="515"/>
                  </a:cubicBezTo>
                  <a:cubicBezTo>
                    <a:pt x="246" y="515"/>
                    <a:pt x="248" y="520"/>
                    <a:pt x="244" y="517"/>
                  </a:cubicBezTo>
                  <a:cubicBezTo>
                    <a:pt x="244" y="517"/>
                    <a:pt x="245" y="518"/>
                    <a:pt x="245" y="518"/>
                  </a:cubicBezTo>
                  <a:cubicBezTo>
                    <a:pt x="245" y="519"/>
                    <a:pt x="245" y="520"/>
                    <a:pt x="244" y="521"/>
                  </a:cubicBezTo>
                  <a:cubicBezTo>
                    <a:pt x="243" y="520"/>
                    <a:pt x="244" y="519"/>
                    <a:pt x="244" y="518"/>
                  </a:cubicBezTo>
                  <a:cubicBezTo>
                    <a:pt x="243" y="518"/>
                    <a:pt x="244" y="517"/>
                    <a:pt x="243" y="516"/>
                  </a:cubicBezTo>
                  <a:cubicBezTo>
                    <a:pt x="242" y="517"/>
                    <a:pt x="244" y="519"/>
                    <a:pt x="241" y="519"/>
                  </a:cubicBezTo>
                  <a:cubicBezTo>
                    <a:pt x="241" y="520"/>
                    <a:pt x="241" y="521"/>
                    <a:pt x="241" y="521"/>
                  </a:cubicBezTo>
                  <a:cubicBezTo>
                    <a:pt x="240" y="522"/>
                    <a:pt x="239" y="523"/>
                    <a:pt x="238" y="522"/>
                  </a:cubicBezTo>
                  <a:cubicBezTo>
                    <a:pt x="236" y="522"/>
                    <a:pt x="236" y="520"/>
                    <a:pt x="237" y="519"/>
                  </a:cubicBezTo>
                  <a:cubicBezTo>
                    <a:pt x="238" y="518"/>
                    <a:pt x="238" y="517"/>
                    <a:pt x="239" y="515"/>
                  </a:cubicBezTo>
                  <a:cubicBezTo>
                    <a:pt x="239" y="513"/>
                    <a:pt x="241" y="512"/>
                    <a:pt x="242" y="511"/>
                  </a:cubicBezTo>
                  <a:cubicBezTo>
                    <a:pt x="240" y="510"/>
                    <a:pt x="238" y="510"/>
                    <a:pt x="235" y="509"/>
                  </a:cubicBezTo>
                  <a:cubicBezTo>
                    <a:pt x="235" y="510"/>
                    <a:pt x="236" y="510"/>
                    <a:pt x="237" y="510"/>
                  </a:cubicBezTo>
                  <a:cubicBezTo>
                    <a:pt x="237" y="511"/>
                    <a:pt x="237" y="511"/>
                    <a:pt x="237" y="511"/>
                  </a:cubicBezTo>
                  <a:cubicBezTo>
                    <a:pt x="237" y="511"/>
                    <a:pt x="237" y="511"/>
                    <a:pt x="237" y="510"/>
                  </a:cubicBezTo>
                  <a:cubicBezTo>
                    <a:pt x="238" y="511"/>
                    <a:pt x="237" y="513"/>
                    <a:pt x="237" y="514"/>
                  </a:cubicBezTo>
                  <a:cubicBezTo>
                    <a:pt x="237" y="516"/>
                    <a:pt x="237" y="518"/>
                    <a:pt x="235" y="517"/>
                  </a:cubicBezTo>
                  <a:cubicBezTo>
                    <a:pt x="235" y="519"/>
                    <a:pt x="236" y="521"/>
                    <a:pt x="235" y="522"/>
                  </a:cubicBezTo>
                  <a:cubicBezTo>
                    <a:pt x="234" y="522"/>
                    <a:pt x="233" y="521"/>
                    <a:pt x="233" y="521"/>
                  </a:cubicBezTo>
                  <a:cubicBezTo>
                    <a:pt x="232" y="521"/>
                    <a:pt x="232" y="522"/>
                    <a:pt x="231" y="522"/>
                  </a:cubicBezTo>
                  <a:cubicBezTo>
                    <a:pt x="229" y="523"/>
                    <a:pt x="230" y="521"/>
                    <a:pt x="229" y="521"/>
                  </a:cubicBezTo>
                  <a:cubicBezTo>
                    <a:pt x="228" y="525"/>
                    <a:pt x="227" y="522"/>
                    <a:pt x="225" y="522"/>
                  </a:cubicBezTo>
                  <a:cubicBezTo>
                    <a:pt x="225" y="522"/>
                    <a:pt x="225" y="523"/>
                    <a:pt x="225" y="524"/>
                  </a:cubicBezTo>
                  <a:cubicBezTo>
                    <a:pt x="224" y="524"/>
                    <a:pt x="223" y="523"/>
                    <a:pt x="223" y="523"/>
                  </a:cubicBezTo>
                  <a:cubicBezTo>
                    <a:pt x="222" y="526"/>
                    <a:pt x="225" y="527"/>
                    <a:pt x="223" y="529"/>
                  </a:cubicBezTo>
                  <a:cubicBezTo>
                    <a:pt x="222" y="532"/>
                    <a:pt x="221" y="531"/>
                    <a:pt x="219" y="530"/>
                  </a:cubicBezTo>
                  <a:cubicBezTo>
                    <a:pt x="219" y="530"/>
                    <a:pt x="219" y="530"/>
                    <a:pt x="219" y="530"/>
                  </a:cubicBezTo>
                  <a:cubicBezTo>
                    <a:pt x="219" y="530"/>
                    <a:pt x="219" y="530"/>
                    <a:pt x="219" y="530"/>
                  </a:cubicBezTo>
                  <a:cubicBezTo>
                    <a:pt x="218" y="531"/>
                    <a:pt x="217" y="530"/>
                    <a:pt x="217" y="531"/>
                  </a:cubicBezTo>
                  <a:cubicBezTo>
                    <a:pt x="216" y="532"/>
                    <a:pt x="216" y="533"/>
                    <a:pt x="216" y="534"/>
                  </a:cubicBezTo>
                  <a:cubicBezTo>
                    <a:pt x="217" y="534"/>
                    <a:pt x="217" y="535"/>
                    <a:pt x="217" y="535"/>
                  </a:cubicBezTo>
                  <a:cubicBezTo>
                    <a:pt x="218" y="535"/>
                    <a:pt x="218" y="534"/>
                    <a:pt x="218" y="534"/>
                  </a:cubicBezTo>
                  <a:cubicBezTo>
                    <a:pt x="220" y="534"/>
                    <a:pt x="221" y="538"/>
                    <a:pt x="220" y="539"/>
                  </a:cubicBezTo>
                  <a:cubicBezTo>
                    <a:pt x="221" y="539"/>
                    <a:pt x="221" y="539"/>
                    <a:pt x="222" y="540"/>
                  </a:cubicBezTo>
                  <a:cubicBezTo>
                    <a:pt x="219" y="540"/>
                    <a:pt x="219" y="543"/>
                    <a:pt x="218" y="544"/>
                  </a:cubicBezTo>
                  <a:cubicBezTo>
                    <a:pt x="217" y="545"/>
                    <a:pt x="216" y="541"/>
                    <a:pt x="213" y="543"/>
                  </a:cubicBezTo>
                  <a:cubicBezTo>
                    <a:pt x="213" y="545"/>
                    <a:pt x="215" y="545"/>
                    <a:pt x="217" y="545"/>
                  </a:cubicBezTo>
                  <a:cubicBezTo>
                    <a:pt x="219" y="545"/>
                    <a:pt x="219" y="546"/>
                    <a:pt x="219" y="548"/>
                  </a:cubicBezTo>
                  <a:cubicBezTo>
                    <a:pt x="219" y="550"/>
                    <a:pt x="220" y="552"/>
                    <a:pt x="218" y="554"/>
                  </a:cubicBezTo>
                  <a:cubicBezTo>
                    <a:pt x="218" y="555"/>
                    <a:pt x="216" y="555"/>
                    <a:pt x="216" y="555"/>
                  </a:cubicBezTo>
                  <a:cubicBezTo>
                    <a:pt x="215" y="556"/>
                    <a:pt x="216" y="556"/>
                    <a:pt x="216" y="557"/>
                  </a:cubicBezTo>
                  <a:cubicBezTo>
                    <a:pt x="215" y="557"/>
                    <a:pt x="215" y="556"/>
                    <a:pt x="214" y="556"/>
                  </a:cubicBezTo>
                  <a:cubicBezTo>
                    <a:pt x="214" y="556"/>
                    <a:pt x="213" y="556"/>
                    <a:pt x="213" y="556"/>
                  </a:cubicBezTo>
                  <a:cubicBezTo>
                    <a:pt x="213" y="556"/>
                    <a:pt x="215" y="558"/>
                    <a:pt x="215" y="558"/>
                  </a:cubicBezTo>
                  <a:cubicBezTo>
                    <a:pt x="215" y="560"/>
                    <a:pt x="214" y="559"/>
                    <a:pt x="213" y="558"/>
                  </a:cubicBezTo>
                  <a:cubicBezTo>
                    <a:pt x="213" y="561"/>
                    <a:pt x="215" y="562"/>
                    <a:pt x="212" y="564"/>
                  </a:cubicBezTo>
                  <a:cubicBezTo>
                    <a:pt x="211" y="565"/>
                    <a:pt x="211" y="565"/>
                    <a:pt x="210" y="566"/>
                  </a:cubicBezTo>
                  <a:cubicBezTo>
                    <a:pt x="209" y="567"/>
                    <a:pt x="208" y="567"/>
                    <a:pt x="207" y="566"/>
                  </a:cubicBezTo>
                  <a:cubicBezTo>
                    <a:pt x="207" y="566"/>
                    <a:pt x="208" y="566"/>
                    <a:pt x="208" y="565"/>
                  </a:cubicBezTo>
                  <a:cubicBezTo>
                    <a:pt x="208" y="565"/>
                    <a:pt x="208" y="565"/>
                    <a:pt x="208" y="565"/>
                  </a:cubicBezTo>
                  <a:cubicBezTo>
                    <a:pt x="207" y="565"/>
                    <a:pt x="207" y="565"/>
                    <a:pt x="207" y="564"/>
                  </a:cubicBezTo>
                  <a:cubicBezTo>
                    <a:pt x="207" y="564"/>
                    <a:pt x="206" y="564"/>
                    <a:pt x="206" y="564"/>
                  </a:cubicBezTo>
                  <a:cubicBezTo>
                    <a:pt x="206" y="566"/>
                    <a:pt x="205" y="568"/>
                    <a:pt x="203" y="566"/>
                  </a:cubicBezTo>
                  <a:cubicBezTo>
                    <a:pt x="203" y="567"/>
                    <a:pt x="203" y="567"/>
                    <a:pt x="203" y="567"/>
                  </a:cubicBezTo>
                  <a:cubicBezTo>
                    <a:pt x="203" y="568"/>
                    <a:pt x="203" y="568"/>
                    <a:pt x="203" y="568"/>
                  </a:cubicBezTo>
                  <a:cubicBezTo>
                    <a:pt x="203" y="568"/>
                    <a:pt x="203" y="568"/>
                    <a:pt x="203" y="567"/>
                  </a:cubicBezTo>
                  <a:cubicBezTo>
                    <a:pt x="203" y="567"/>
                    <a:pt x="204" y="567"/>
                    <a:pt x="205" y="568"/>
                  </a:cubicBezTo>
                  <a:cubicBezTo>
                    <a:pt x="205" y="568"/>
                    <a:pt x="205" y="568"/>
                    <a:pt x="205" y="568"/>
                  </a:cubicBezTo>
                  <a:cubicBezTo>
                    <a:pt x="207" y="568"/>
                    <a:pt x="209" y="569"/>
                    <a:pt x="208" y="570"/>
                  </a:cubicBezTo>
                  <a:cubicBezTo>
                    <a:pt x="207" y="573"/>
                    <a:pt x="206" y="570"/>
                    <a:pt x="205" y="571"/>
                  </a:cubicBezTo>
                  <a:cubicBezTo>
                    <a:pt x="207" y="572"/>
                    <a:pt x="208" y="574"/>
                    <a:pt x="207" y="576"/>
                  </a:cubicBezTo>
                  <a:cubicBezTo>
                    <a:pt x="208" y="577"/>
                    <a:pt x="208" y="578"/>
                    <a:pt x="208" y="579"/>
                  </a:cubicBezTo>
                  <a:cubicBezTo>
                    <a:pt x="208" y="580"/>
                    <a:pt x="209" y="579"/>
                    <a:pt x="208" y="580"/>
                  </a:cubicBezTo>
                  <a:cubicBezTo>
                    <a:pt x="208" y="581"/>
                    <a:pt x="207" y="581"/>
                    <a:pt x="206" y="581"/>
                  </a:cubicBezTo>
                  <a:cubicBezTo>
                    <a:pt x="207" y="584"/>
                    <a:pt x="207" y="583"/>
                    <a:pt x="205" y="584"/>
                  </a:cubicBezTo>
                  <a:cubicBezTo>
                    <a:pt x="205" y="584"/>
                    <a:pt x="208" y="585"/>
                    <a:pt x="206" y="586"/>
                  </a:cubicBezTo>
                  <a:cubicBezTo>
                    <a:pt x="205" y="587"/>
                    <a:pt x="204" y="586"/>
                    <a:pt x="203" y="587"/>
                  </a:cubicBezTo>
                  <a:cubicBezTo>
                    <a:pt x="205" y="588"/>
                    <a:pt x="205" y="588"/>
                    <a:pt x="202" y="590"/>
                  </a:cubicBezTo>
                  <a:cubicBezTo>
                    <a:pt x="203" y="590"/>
                    <a:pt x="204" y="590"/>
                    <a:pt x="205" y="591"/>
                  </a:cubicBezTo>
                  <a:cubicBezTo>
                    <a:pt x="206" y="592"/>
                    <a:pt x="205" y="593"/>
                    <a:pt x="204" y="593"/>
                  </a:cubicBezTo>
                  <a:cubicBezTo>
                    <a:pt x="204" y="594"/>
                    <a:pt x="204" y="594"/>
                    <a:pt x="204" y="595"/>
                  </a:cubicBezTo>
                  <a:cubicBezTo>
                    <a:pt x="204" y="596"/>
                    <a:pt x="204" y="597"/>
                    <a:pt x="203" y="598"/>
                  </a:cubicBezTo>
                  <a:cubicBezTo>
                    <a:pt x="203" y="598"/>
                    <a:pt x="202" y="597"/>
                    <a:pt x="201" y="598"/>
                  </a:cubicBezTo>
                  <a:cubicBezTo>
                    <a:pt x="201" y="598"/>
                    <a:pt x="201" y="599"/>
                    <a:pt x="200" y="600"/>
                  </a:cubicBezTo>
                  <a:cubicBezTo>
                    <a:pt x="202" y="601"/>
                    <a:pt x="203" y="599"/>
                    <a:pt x="203" y="603"/>
                  </a:cubicBezTo>
                  <a:cubicBezTo>
                    <a:pt x="202" y="604"/>
                    <a:pt x="202" y="605"/>
                    <a:pt x="201" y="606"/>
                  </a:cubicBezTo>
                  <a:cubicBezTo>
                    <a:pt x="200" y="606"/>
                    <a:pt x="200" y="605"/>
                    <a:pt x="199" y="605"/>
                  </a:cubicBezTo>
                  <a:cubicBezTo>
                    <a:pt x="197" y="608"/>
                    <a:pt x="196" y="607"/>
                    <a:pt x="194" y="606"/>
                  </a:cubicBezTo>
                  <a:cubicBezTo>
                    <a:pt x="193" y="604"/>
                    <a:pt x="190" y="605"/>
                    <a:pt x="190" y="603"/>
                  </a:cubicBezTo>
                  <a:cubicBezTo>
                    <a:pt x="188" y="602"/>
                    <a:pt x="190" y="602"/>
                    <a:pt x="189" y="601"/>
                  </a:cubicBezTo>
                  <a:cubicBezTo>
                    <a:pt x="189" y="599"/>
                    <a:pt x="188" y="602"/>
                    <a:pt x="188" y="603"/>
                  </a:cubicBezTo>
                  <a:cubicBezTo>
                    <a:pt x="187" y="600"/>
                    <a:pt x="190" y="600"/>
                    <a:pt x="190" y="598"/>
                  </a:cubicBezTo>
                  <a:cubicBezTo>
                    <a:pt x="186" y="597"/>
                    <a:pt x="184" y="595"/>
                    <a:pt x="182" y="591"/>
                  </a:cubicBezTo>
                  <a:cubicBezTo>
                    <a:pt x="182" y="593"/>
                    <a:pt x="181" y="594"/>
                    <a:pt x="179" y="594"/>
                  </a:cubicBezTo>
                  <a:cubicBezTo>
                    <a:pt x="179" y="593"/>
                    <a:pt x="182" y="592"/>
                    <a:pt x="181" y="591"/>
                  </a:cubicBezTo>
                  <a:cubicBezTo>
                    <a:pt x="181" y="590"/>
                    <a:pt x="179" y="590"/>
                    <a:pt x="180" y="591"/>
                  </a:cubicBezTo>
                  <a:cubicBezTo>
                    <a:pt x="179" y="592"/>
                    <a:pt x="178" y="593"/>
                    <a:pt x="177" y="594"/>
                  </a:cubicBezTo>
                  <a:cubicBezTo>
                    <a:pt x="175" y="594"/>
                    <a:pt x="177" y="593"/>
                    <a:pt x="176" y="592"/>
                  </a:cubicBezTo>
                  <a:cubicBezTo>
                    <a:pt x="175" y="593"/>
                    <a:pt x="174" y="593"/>
                    <a:pt x="173" y="593"/>
                  </a:cubicBezTo>
                  <a:cubicBezTo>
                    <a:pt x="173" y="594"/>
                    <a:pt x="172" y="595"/>
                    <a:pt x="171" y="595"/>
                  </a:cubicBezTo>
                  <a:cubicBezTo>
                    <a:pt x="169" y="596"/>
                    <a:pt x="167" y="592"/>
                    <a:pt x="170" y="592"/>
                  </a:cubicBezTo>
                  <a:cubicBezTo>
                    <a:pt x="170" y="591"/>
                    <a:pt x="168" y="591"/>
                    <a:pt x="167" y="591"/>
                  </a:cubicBezTo>
                  <a:cubicBezTo>
                    <a:pt x="167" y="590"/>
                    <a:pt x="167" y="590"/>
                    <a:pt x="166" y="589"/>
                  </a:cubicBezTo>
                  <a:cubicBezTo>
                    <a:pt x="166" y="589"/>
                    <a:pt x="166" y="589"/>
                    <a:pt x="166" y="588"/>
                  </a:cubicBezTo>
                  <a:cubicBezTo>
                    <a:pt x="166" y="588"/>
                    <a:pt x="166" y="588"/>
                    <a:pt x="166" y="587"/>
                  </a:cubicBezTo>
                  <a:cubicBezTo>
                    <a:pt x="166" y="587"/>
                    <a:pt x="165" y="587"/>
                    <a:pt x="164" y="587"/>
                  </a:cubicBezTo>
                  <a:cubicBezTo>
                    <a:pt x="164" y="587"/>
                    <a:pt x="164" y="586"/>
                    <a:pt x="163" y="586"/>
                  </a:cubicBezTo>
                  <a:cubicBezTo>
                    <a:pt x="163" y="585"/>
                    <a:pt x="164" y="585"/>
                    <a:pt x="164" y="585"/>
                  </a:cubicBezTo>
                  <a:cubicBezTo>
                    <a:pt x="163" y="584"/>
                    <a:pt x="162" y="584"/>
                    <a:pt x="161" y="583"/>
                  </a:cubicBezTo>
                  <a:cubicBezTo>
                    <a:pt x="163" y="582"/>
                    <a:pt x="162" y="579"/>
                    <a:pt x="164" y="578"/>
                  </a:cubicBezTo>
                  <a:cubicBezTo>
                    <a:pt x="162" y="578"/>
                    <a:pt x="162" y="580"/>
                    <a:pt x="161" y="581"/>
                  </a:cubicBezTo>
                  <a:cubicBezTo>
                    <a:pt x="161" y="579"/>
                    <a:pt x="161" y="579"/>
                    <a:pt x="164" y="576"/>
                  </a:cubicBezTo>
                  <a:cubicBezTo>
                    <a:pt x="162" y="575"/>
                    <a:pt x="162" y="577"/>
                    <a:pt x="160" y="576"/>
                  </a:cubicBezTo>
                  <a:cubicBezTo>
                    <a:pt x="160" y="577"/>
                    <a:pt x="159" y="577"/>
                    <a:pt x="159" y="577"/>
                  </a:cubicBezTo>
                  <a:cubicBezTo>
                    <a:pt x="159" y="576"/>
                    <a:pt x="160" y="576"/>
                    <a:pt x="160" y="576"/>
                  </a:cubicBezTo>
                  <a:cubicBezTo>
                    <a:pt x="160" y="575"/>
                    <a:pt x="162" y="574"/>
                    <a:pt x="160" y="573"/>
                  </a:cubicBezTo>
                  <a:cubicBezTo>
                    <a:pt x="159" y="573"/>
                    <a:pt x="159" y="573"/>
                    <a:pt x="159" y="573"/>
                  </a:cubicBezTo>
                  <a:cubicBezTo>
                    <a:pt x="159" y="574"/>
                    <a:pt x="159" y="574"/>
                    <a:pt x="159" y="574"/>
                  </a:cubicBezTo>
                  <a:cubicBezTo>
                    <a:pt x="160" y="574"/>
                    <a:pt x="159" y="575"/>
                    <a:pt x="159" y="575"/>
                  </a:cubicBezTo>
                  <a:cubicBezTo>
                    <a:pt x="158" y="574"/>
                    <a:pt x="158" y="574"/>
                    <a:pt x="158" y="573"/>
                  </a:cubicBezTo>
                  <a:cubicBezTo>
                    <a:pt x="157" y="573"/>
                    <a:pt x="157" y="573"/>
                    <a:pt x="157" y="573"/>
                  </a:cubicBezTo>
                  <a:cubicBezTo>
                    <a:pt x="155" y="572"/>
                    <a:pt x="155" y="570"/>
                    <a:pt x="154" y="568"/>
                  </a:cubicBezTo>
                  <a:cubicBezTo>
                    <a:pt x="154" y="567"/>
                    <a:pt x="155" y="566"/>
                    <a:pt x="154" y="565"/>
                  </a:cubicBezTo>
                  <a:cubicBezTo>
                    <a:pt x="154" y="564"/>
                    <a:pt x="153" y="563"/>
                    <a:pt x="152" y="562"/>
                  </a:cubicBezTo>
                  <a:cubicBezTo>
                    <a:pt x="152" y="562"/>
                    <a:pt x="152" y="561"/>
                    <a:pt x="152" y="561"/>
                  </a:cubicBezTo>
                  <a:cubicBezTo>
                    <a:pt x="152" y="560"/>
                    <a:pt x="151" y="561"/>
                    <a:pt x="150" y="560"/>
                  </a:cubicBezTo>
                  <a:cubicBezTo>
                    <a:pt x="149" y="560"/>
                    <a:pt x="149" y="557"/>
                    <a:pt x="149" y="556"/>
                  </a:cubicBezTo>
                  <a:cubicBezTo>
                    <a:pt x="147" y="555"/>
                    <a:pt x="145" y="552"/>
                    <a:pt x="148" y="551"/>
                  </a:cubicBezTo>
                  <a:cubicBezTo>
                    <a:pt x="148" y="550"/>
                    <a:pt x="147" y="550"/>
                    <a:pt x="147" y="550"/>
                  </a:cubicBezTo>
                  <a:cubicBezTo>
                    <a:pt x="146" y="548"/>
                    <a:pt x="146" y="546"/>
                    <a:pt x="145" y="544"/>
                  </a:cubicBezTo>
                  <a:cubicBezTo>
                    <a:pt x="142" y="545"/>
                    <a:pt x="142" y="542"/>
                    <a:pt x="142" y="540"/>
                  </a:cubicBezTo>
                  <a:cubicBezTo>
                    <a:pt x="142" y="537"/>
                    <a:pt x="142" y="535"/>
                    <a:pt x="146" y="534"/>
                  </a:cubicBezTo>
                  <a:cubicBezTo>
                    <a:pt x="146" y="534"/>
                    <a:pt x="146" y="534"/>
                    <a:pt x="146" y="533"/>
                  </a:cubicBezTo>
                  <a:cubicBezTo>
                    <a:pt x="143" y="531"/>
                    <a:pt x="144" y="536"/>
                    <a:pt x="142" y="535"/>
                  </a:cubicBezTo>
                  <a:cubicBezTo>
                    <a:pt x="141" y="534"/>
                    <a:pt x="142" y="530"/>
                    <a:pt x="141" y="528"/>
                  </a:cubicBezTo>
                  <a:cubicBezTo>
                    <a:pt x="139" y="527"/>
                    <a:pt x="140" y="526"/>
                    <a:pt x="141" y="525"/>
                  </a:cubicBezTo>
                  <a:cubicBezTo>
                    <a:pt x="137" y="526"/>
                    <a:pt x="139" y="520"/>
                    <a:pt x="135" y="521"/>
                  </a:cubicBezTo>
                  <a:cubicBezTo>
                    <a:pt x="136" y="519"/>
                    <a:pt x="135" y="519"/>
                    <a:pt x="135" y="517"/>
                  </a:cubicBezTo>
                  <a:cubicBezTo>
                    <a:pt x="134" y="516"/>
                    <a:pt x="134" y="517"/>
                    <a:pt x="134" y="516"/>
                  </a:cubicBezTo>
                  <a:cubicBezTo>
                    <a:pt x="134" y="515"/>
                    <a:pt x="134" y="514"/>
                    <a:pt x="134" y="514"/>
                  </a:cubicBezTo>
                  <a:cubicBezTo>
                    <a:pt x="131" y="514"/>
                    <a:pt x="131" y="507"/>
                    <a:pt x="134" y="507"/>
                  </a:cubicBezTo>
                  <a:cubicBezTo>
                    <a:pt x="134" y="506"/>
                    <a:pt x="133" y="506"/>
                    <a:pt x="134" y="505"/>
                  </a:cubicBezTo>
                  <a:cubicBezTo>
                    <a:pt x="134" y="504"/>
                    <a:pt x="136" y="504"/>
                    <a:pt x="137" y="504"/>
                  </a:cubicBezTo>
                  <a:cubicBezTo>
                    <a:pt x="137" y="503"/>
                    <a:pt x="136" y="504"/>
                    <a:pt x="136" y="504"/>
                  </a:cubicBezTo>
                  <a:cubicBezTo>
                    <a:pt x="137" y="503"/>
                    <a:pt x="139" y="503"/>
                    <a:pt x="137" y="502"/>
                  </a:cubicBezTo>
                  <a:cubicBezTo>
                    <a:pt x="136" y="502"/>
                    <a:pt x="135" y="504"/>
                    <a:pt x="135" y="501"/>
                  </a:cubicBezTo>
                  <a:cubicBezTo>
                    <a:pt x="136" y="501"/>
                    <a:pt x="137" y="502"/>
                    <a:pt x="138" y="501"/>
                  </a:cubicBezTo>
                  <a:cubicBezTo>
                    <a:pt x="137" y="501"/>
                    <a:pt x="133" y="501"/>
                    <a:pt x="132" y="500"/>
                  </a:cubicBezTo>
                  <a:cubicBezTo>
                    <a:pt x="130" y="499"/>
                    <a:pt x="133" y="498"/>
                    <a:pt x="133" y="497"/>
                  </a:cubicBezTo>
                  <a:cubicBezTo>
                    <a:pt x="132" y="497"/>
                    <a:pt x="130" y="498"/>
                    <a:pt x="131" y="496"/>
                  </a:cubicBezTo>
                  <a:cubicBezTo>
                    <a:pt x="131" y="495"/>
                    <a:pt x="133" y="496"/>
                    <a:pt x="134" y="495"/>
                  </a:cubicBezTo>
                  <a:cubicBezTo>
                    <a:pt x="132" y="494"/>
                    <a:pt x="130" y="496"/>
                    <a:pt x="130" y="493"/>
                  </a:cubicBezTo>
                  <a:cubicBezTo>
                    <a:pt x="130" y="493"/>
                    <a:pt x="131" y="492"/>
                    <a:pt x="131" y="491"/>
                  </a:cubicBezTo>
                  <a:cubicBezTo>
                    <a:pt x="132" y="490"/>
                    <a:pt x="132" y="488"/>
                    <a:pt x="132" y="487"/>
                  </a:cubicBezTo>
                  <a:cubicBezTo>
                    <a:pt x="132" y="487"/>
                    <a:pt x="132" y="486"/>
                    <a:pt x="132" y="485"/>
                  </a:cubicBezTo>
                  <a:cubicBezTo>
                    <a:pt x="132" y="485"/>
                    <a:pt x="133" y="485"/>
                    <a:pt x="133" y="485"/>
                  </a:cubicBezTo>
                  <a:cubicBezTo>
                    <a:pt x="134" y="484"/>
                    <a:pt x="135" y="480"/>
                    <a:pt x="136" y="479"/>
                  </a:cubicBezTo>
                  <a:cubicBezTo>
                    <a:pt x="135" y="479"/>
                    <a:pt x="135" y="479"/>
                    <a:pt x="135" y="478"/>
                  </a:cubicBezTo>
                  <a:cubicBezTo>
                    <a:pt x="134" y="477"/>
                    <a:pt x="136" y="478"/>
                    <a:pt x="136" y="478"/>
                  </a:cubicBezTo>
                  <a:cubicBezTo>
                    <a:pt x="136" y="478"/>
                    <a:pt x="137" y="478"/>
                    <a:pt x="137" y="479"/>
                  </a:cubicBezTo>
                  <a:cubicBezTo>
                    <a:pt x="138" y="479"/>
                    <a:pt x="139" y="478"/>
                    <a:pt x="140" y="478"/>
                  </a:cubicBezTo>
                  <a:cubicBezTo>
                    <a:pt x="139" y="477"/>
                    <a:pt x="138" y="478"/>
                    <a:pt x="137" y="477"/>
                  </a:cubicBezTo>
                  <a:cubicBezTo>
                    <a:pt x="136" y="476"/>
                    <a:pt x="137" y="476"/>
                    <a:pt x="136" y="476"/>
                  </a:cubicBezTo>
                  <a:cubicBezTo>
                    <a:pt x="136" y="475"/>
                    <a:pt x="135" y="475"/>
                    <a:pt x="135" y="474"/>
                  </a:cubicBezTo>
                  <a:cubicBezTo>
                    <a:pt x="135" y="472"/>
                    <a:pt x="137" y="472"/>
                    <a:pt x="137" y="474"/>
                  </a:cubicBezTo>
                  <a:cubicBezTo>
                    <a:pt x="138" y="473"/>
                    <a:pt x="138" y="473"/>
                    <a:pt x="139" y="473"/>
                  </a:cubicBezTo>
                  <a:cubicBezTo>
                    <a:pt x="138" y="471"/>
                    <a:pt x="140" y="471"/>
                    <a:pt x="140" y="470"/>
                  </a:cubicBezTo>
                  <a:cubicBezTo>
                    <a:pt x="138" y="469"/>
                    <a:pt x="137" y="471"/>
                    <a:pt x="135" y="470"/>
                  </a:cubicBezTo>
                  <a:cubicBezTo>
                    <a:pt x="136" y="469"/>
                    <a:pt x="138" y="470"/>
                    <a:pt x="138" y="469"/>
                  </a:cubicBezTo>
                  <a:cubicBezTo>
                    <a:pt x="139" y="468"/>
                    <a:pt x="140" y="468"/>
                    <a:pt x="141" y="469"/>
                  </a:cubicBezTo>
                  <a:cubicBezTo>
                    <a:pt x="141" y="469"/>
                    <a:pt x="141" y="469"/>
                    <a:pt x="141" y="470"/>
                  </a:cubicBezTo>
                  <a:cubicBezTo>
                    <a:pt x="141" y="470"/>
                    <a:pt x="142" y="470"/>
                    <a:pt x="142" y="470"/>
                  </a:cubicBezTo>
                  <a:cubicBezTo>
                    <a:pt x="144" y="470"/>
                    <a:pt x="143" y="472"/>
                    <a:pt x="145" y="472"/>
                  </a:cubicBezTo>
                  <a:cubicBezTo>
                    <a:pt x="146" y="472"/>
                    <a:pt x="147" y="471"/>
                    <a:pt x="148" y="471"/>
                  </a:cubicBezTo>
                  <a:cubicBezTo>
                    <a:pt x="149" y="471"/>
                    <a:pt x="150" y="471"/>
                    <a:pt x="150" y="470"/>
                  </a:cubicBezTo>
                  <a:cubicBezTo>
                    <a:pt x="147" y="470"/>
                    <a:pt x="150" y="469"/>
                    <a:pt x="149" y="468"/>
                  </a:cubicBezTo>
                  <a:cubicBezTo>
                    <a:pt x="147" y="468"/>
                    <a:pt x="148" y="467"/>
                    <a:pt x="149" y="466"/>
                  </a:cubicBezTo>
                  <a:cubicBezTo>
                    <a:pt x="149" y="465"/>
                    <a:pt x="149" y="462"/>
                    <a:pt x="149" y="462"/>
                  </a:cubicBezTo>
                  <a:cubicBezTo>
                    <a:pt x="151" y="460"/>
                    <a:pt x="152" y="463"/>
                    <a:pt x="154" y="465"/>
                  </a:cubicBezTo>
                  <a:cubicBezTo>
                    <a:pt x="154" y="465"/>
                    <a:pt x="154" y="464"/>
                    <a:pt x="154" y="464"/>
                  </a:cubicBezTo>
                  <a:cubicBezTo>
                    <a:pt x="154" y="463"/>
                    <a:pt x="153" y="463"/>
                    <a:pt x="154" y="462"/>
                  </a:cubicBezTo>
                  <a:cubicBezTo>
                    <a:pt x="154" y="461"/>
                    <a:pt x="153" y="462"/>
                    <a:pt x="153" y="461"/>
                  </a:cubicBezTo>
                  <a:cubicBezTo>
                    <a:pt x="154" y="461"/>
                    <a:pt x="155" y="460"/>
                    <a:pt x="156" y="461"/>
                  </a:cubicBezTo>
                  <a:cubicBezTo>
                    <a:pt x="157" y="461"/>
                    <a:pt x="157" y="461"/>
                    <a:pt x="157" y="460"/>
                  </a:cubicBezTo>
                  <a:cubicBezTo>
                    <a:pt x="157" y="459"/>
                    <a:pt x="156" y="459"/>
                    <a:pt x="156" y="458"/>
                  </a:cubicBezTo>
                  <a:cubicBezTo>
                    <a:pt x="155" y="459"/>
                    <a:pt x="150" y="460"/>
                    <a:pt x="150" y="459"/>
                  </a:cubicBezTo>
                  <a:cubicBezTo>
                    <a:pt x="149" y="459"/>
                    <a:pt x="150" y="456"/>
                    <a:pt x="150" y="455"/>
                  </a:cubicBezTo>
                  <a:cubicBezTo>
                    <a:pt x="150" y="456"/>
                    <a:pt x="151" y="454"/>
                    <a:pt x="151" y="454"/>
                  </a:cubicBezTo>
                  <a:cubicBezTo>
                    <a:pt x="151" y="454"/>
                    <a:pt x="151" y="453"/>
                    <a:pt x="151" y="452"/>
                  </a:cubicBezTo>
                  <a:cubicBezTo>
                    <a:pt x="151" y="451"/>
                    <a:pt x="151" y="451"/>
                    <a:pt x="153" y="451"/>
                  </a:cubicBezTo>
                  <a:cubicBezTo>
                    <a:pt x="153" y="450"/>
                    <a:pt x="151" y="451"/>
                    <a:pt x="151" y="450"/>
                  </a:cubicBezTo>
                  <a:cubicBezTo>
                    <a:pt x="151" y="448"/>
                    <a:pt x="153" y="448"/>
                    <a:pt x="155" y="448"/>
                  </a:cubicBezTo>
                  <a:cubicBezTo>
                    <a:pt x="155" y="448"/>
                    <a:pt x="155" y="448"/>
                    <a:pt x="155" y="448"/>
                  </a:cubicBezTo>
                  <a:cubicBezTo>
                    <a:pt x="154" y="447"/>
                    <a:pt x="153" y="446"/>
                    <a:pt x="153" y="445"/>
                  </a:cubicBezTo>
                  <a:cubicBezTo>
                    <a:pt x="153" y="445"/>
                    <a:pt x="153" y="444"/>
                    <a:pt x="154" y="444"/>
                  </a:cubicBezTo>
                  <a:cubicBezTo>
                    <a:pt x="153" y="444"/>
                    <a:pt x="152" y="444"/>
                    <a:pt x="152" y="444"/>
                  </a:cubicBezTo>
                  <a:cubicBezTo>
                    <a:pt x="151" y="444"/>
                    <a:pt x="146" y="446"/>
                    <a:pt x="146" y="443"/>
                  </a:cubicBezTo>
                  <a:cubicBezTo>
                    <a:pt x="146" y="443"/>
                    <a:pt x="146" y="443"/>
                    <a:pt x="146" y="443"/>
                  </a:cubicBezTo>
                  <a:cubicBezTo>
                    <a:pt x="143" y="445"/>
                    <a:pt x="140" y="443"/>
                    <a:pt x="139" y="440"/>
                  </a:cubicBezTo>
                  <a:cubicBezTo>
                    <a:pt x="138" y="439"/>
                    <a:pt x="137" y="438"/>
                    <a:pt x="135" y="437"/>
                  </a:cubicBezTo>
                  <a:cubicBezTo>
                    <a:pt x="135" y="437"/>
                    <a:pt x="135" y="437"/>
                    <a:pt x="134" y="437"/>
                  </a:cubicBezTo>
                  <a:cubicBezTo>
                    <a:pt x="133" y="437"/>
                    <a:pt x="132" y="437"/>
                    <a:pt x="131" y="437"/>
                  </a:cubicBezTo>
                  <a:cubicBezTo>
                    <a:pt x="129" y="436"/>
                    <a:pt x="129" y="435"/>
                    <a:pt x="128" y="434"/>
                  </a:cubicBezTo>
                  <a:cubicBezTo>
                    <a:pt x="128" y="433"/>
                    <a:pt x="125" y="431"/>
                    <a:pt x="126" y="430"/>
                  </a:cubicBezTo>
                  <a:cubicBezTo>
                    <a:pt x="126" y="429"/>
                    <a:pt x="128" y="427"/>
                    <a:pt x="129" y="427"/>
                  </a:cubicBezTo>
                  <a:cubicBezTo>
                    <a:pt x="130" y="427"/>
                    <a:pt x="131" y="429"/>
                    <a:pt x="133" y="429"/>
                  </a:cubicBezTo>
                  <a:cubicBezTo>
                    <a:pt x="135" y="429"/>
                    <a:pt x="136" y="428"/>
                    <a:pt x="138" y="429"/>
                  </a:cubicBezTo>
                  <a:cubicBezTo>
                    <a:pt x="139" y="429"/>
                    <a:pt x="140" y="431"/>
                    <a:pt x="141" y="432"/>
                  </a:cubicBezTo>
                  <a:cubicBezTo>
                    <a:pt x="143" y="433"/>
                    <a:pt x="144" y="434"/>
                    <a:pt x="146" y="435"/>
                  </a:cubicBezTo>
                  <a:cubicBezTo>
                    <a:pt x="148" y="436"/>
                    <a:pt x="150" y="436"/>
                    <a:pt x="151" y="437"/>
                  </a:cubicBezTo>
                  <a:cubicBezTo>
                    <a:pt x="153" y="437"/>
                    <a:pt x="151" y="435"/>
                    <a:pt x="152" y="434"/>
                  </a:cubicBezTo>
                  <a:cubicBezTo>
                    <a:pt x="151" y="436"/>
                    <a:pt x="150" y="436"/>
                    <a:pt x="149" y="434"/>
                  </a:cubicBezTo>
                  <a:cubicBezTo>
                    <a:pt x="149" y="434"/>
                    <a:pt x="148" y="434"/>
                    <a:pt x="148" y="433"/>
                  </a:cubicBezTo>
                  <a:cubicBezTo>
                    <a:pt x="148" y="432"/>
                    <a:pt x="149" y="433"/>
                    <a:pt x="149" y="434"/>
                  </a:cubicBezTo>
                  <a:cubicBezTo>
                    <a:pt x="151" y="433"/>
                    <a:pt x="150" y="433"/>
                    <a:pt x="150" y="432"/>
                  </a:cubicBezTo>
                  <a:cubicBezTo>
                    <a:pt x="150" y="432"/>
                    <a:pt x="151" y="431"/>
                    <a:pt x="151" y="431"/>
                  </a:cubicBezTo>
                  <a:cubicBezTo>
                    <a:pt x="151" y="431"/>
                    <a:pt x="151" y="430"/>
                    <a:pt x="151" y="430"/>
                  </a:cubicBezTo>
                  <a:cubicBezTo>
                    <a:pt x="150" y="430"/>
                    <a:pt x="149" y="431"/>
                    <a:pt x="149" y="429"/>
                  </a:cubicBezTo>
                  <a:cubicBezTo>
                    <a:pt x="150" y="429"/>
                    <a:pt x="151" y="429"/>
                    <a:pt x="152" y="430"/>
                  </a:cubicBezTo>
                  <a:cubicBezTo>
                    <a:pt x="151" y="428"/>
                    <a:pt x="151" y="427"/>
                    <a:pt x="150" y="426"/>
                  </a:cubicBezTo>
                  <a:cubicBezTo>
                    <a:pt x="148" y="427"/>
                    <a:pt x="144" y="425"/>
                    <a:pt x="143" y="423"/>
                  </a:cubicBezTo>
                  <a:cubicBezTo>
                    <a:pt x="145" y="422"/>
                    <a:pt x="146" y="424"/>
                    <a:pt x="148" y="424"/>
                  </a:cubicBezTo>
                  <a:cubicBezTo>
                    <a:pt x="147" y="423"/>
                    <a:pt x="147" y="422"/>
                    <a:pt x="147" y="422"/>
                  </a:cubicBezTo>
                  <a:cubicBezTo>
                    <a:pt x="146" y="421"/>
                    <a:pt x="145" y="421"/>
                    <a:pt x="144" y="421"/>
                  </a:cubicBezTo>
                  <a:cubicBezTo>
                    <a:pt x="142" y="421"/>
                    <a:pt x="141" y="422"/>
                    <a:pt x="142" y="420"/>
                  </a:cubicBezTo>
                  <a:cubicBezTo>
                    <a:pt x="142" y="420"/>
                    <a:pt x="142" y="420"/>
                    <a:pt x="142" y="420"/>
                  </a:cubicBezTo>
                  <a:cubicBezTo>
                    <a:pt x="141" y="420"/>
                    <a:pt x="140" y="420"/>
                    <a:pt x="140" y="421"/>
                  </a:cubicBezTo>
                  <a:cubicBezTo>
                    <a:pt x="139" y="421"/>
                    <a:pt x="139" y="420"/>
                    <a:pt x="139" y="420"/>
                  </a:cubicBezTo>
                  <a:cubicBezTo>
                    <a:pt x="138" y="420"/>
                    <a:pt x="138" y="420"/>
                    <a:pt x="137" y="420"/>
                  </a:cubicBezTo>
                  <a:cubicBezTo>
                    <a:pt x="135" y="420"/>
                    <a:pt x="135" y="416"/>
                    <a:pt x="137" y="416"/>
                  </a:cubicBezTo>
                  <a:cubicBezTo>
                    <a:pt x="137" y="416"/>
                    <a:pt x="137" y="416"/>
                    <a:pt x="137" y="416"/>
                  </a:cubicBezTo>
                  <a:cubicBezTo>
                    <a:pt x="136" y="415"/>
                    <a:pt x="136" y="415"/>
                    <a:pt x="137" y="414"/>
                  </a:cubicBezTo>
                  <a:cubicBezTo>
                    <a:pt x="138" y="413"/>
                    <a:pt x="139" y="413"/>
                    <a:pt x="140" y="412"/>
                  </a:cubicBezTo>
                  <a:cubicBezTo>
                    <a:pt x="140" y="412"/>
                    <a:pt x="141" y="412"/>
                    <a:pt x="141" y="412"/>
                  </a:cubicBezTo>
                  <a:cubicBezTo>
                    <a:pt x="143" y="412"/>
                    <a:pt x="145" y="411"/>
                    <a:pt x="145" y="409"/>
                  </a:cubicBezTo>
                  <a:cubicBezTo>
                    <a:pt x="145" y="408"/>
                    <a:pt x="145" y="408"/>
                    <a:pt x="144" y="408"/>
                  </a:cubicBezTo>
                  <a:cubicBezTo>
                    <a:pt x="144" y="410"/>
                    <a:pt x="143" y="411"/>
                    <a:pt x="141" y="411"/>
                  </a:cubicBezTo>
                  <a:cubicBezTo>
                    <a:pt x="140" y="411"/>
                    <a:pt x="139" y="409"/>
                    <a:pt x="138" y="409"/>
                  </a:cubicBezTo>
                  <a:cubicBezTo>
                    <a:pt x="137" y="409"/>
                    <a:pt x="137" y="409"/>
                    <a:pt x="136" y="409"/>
                  </a:cubicBezTo>
                  <a:cubicBezTo>
                    <a:pt x="137" y="409"/>
                    <a:pt x="137" y="409"/>
                    <a:pt x="137" y="410"/>
                  </a:cubicBezTo>
                  <a:cubicBezTo>
                    <a:pt x="137" y="410"/>
                    <a:pt x="137" y="411"/>
                    <a:pt x="137" y="411"/>
                  </a:cubicBezTo>
                  <a:cubicBezTo>
                    <a:pt x="136" y="412"/>
                    <a:pt x="134" y="413"/>
                    <a:pt x="134" y="411"/>
                  </a:cubicBezTo>
                  <a:cubicBezTo>
                    <a:pt x="133" y="408"/>
                    <a:pt x="134" y="410"/>
                    <a:pt x="135" y="410"/>
                  </a:cubicBezTo>
                  <a:cubicBezTo>
                    <a:pt x="135" y="409"/>
                    <a:pt x="135" y="409"/>
                    <a:pt x="135" y="409"/>
                  </a:cubicBezTo>
                  <a:cubicBezTo>
                    <a:pt x="134" y="408"/>
                    <a:pt x="137" y="406"/>
                    <a:pt x="137" y="404"/>
                  </a:cubicBezTo>
                  <a:cubicBezTo>
                    <a:pt x="135" y="404"/>
                    <a:pt x="136" y="407"/>
                    <a:pt x="134" y="407"/>
                  </a:cubicBezTo>
                  <a:cubicBezTo>
                    <a:pt x="134" y="407"/>
                    <a:pt x="134" y="406"/>
                    <a:pt x="133" y="406"/>
                  </a:cubicBezTo>
                  <a:cubicBezTo>
                    <a:pt x="133" y="407"/>
                    <a:pt x="133" y="407"/>
                    <a:pt x="132" y="407"/>
                  </a:cubicBezTo>
                  <a:cubicBezTo>
                    <a:pt x="132" y="408"/>
                    <a:pt x="131" y="408"/>
                    <a:pt x="131" y="408"/>
                  </a:cubicBezTo>
                  <a:cubicBezTo>
                    <a:pt x="131" y="408"/>
                    <a:pt x="131" y="409"/>
                    <a:pt x="131" y="409"/>
                  </a:cubicBezTo>
                  <a:cubicBezTo>
                    <a:pt x="130" y="410"/>
                    <a:pt x="131" y="410"/>
                    <a:pt x="129" y="410"/>
                  </a:cubicBezTo>
                  <a:cubicBezTo>
                    <a:pt x="131" y="413"/>
                    <a:pt x="131" y="413"/>
                    <a:pt x="128" y="415"/>
                  </a:cubicBezTo>
                  <a:cubicBezTo>
                    <a:pt x="128" y="415"/>
                    <a:pt x="128" y="415"/>
                    <a:pt x="128" y="415"/>
                  </a:cubicBezTo>
                  <a:cubicBezTo>
                    <a:pt x="128" y="415"/>
                    <a:pt x="128" y="415"/>
                    <a:pt x="127" y="415"/>
                  </a:cubicBezTo>
                  <a:cubicBezTo>
                    <a:pt x="128" y="416"/>
                    <a:pt x="127" y="416"/>
                    <a:pt x="126" y="416"/>
                  </a:cubicBezTo>
                  <a:cubicBezTo>
                    <a:pt x="125" y="416"/>
                    <a:pt x="124" y="416"/>
                    <a:pt x="123" y="415"/>
                  </a:cubicBezTo>
                  <a:cubicBezTo>
                    <a:pt x="123" y="415"/>
                    <a:pt x="123" y="415"/>
                    <a:pt x="122" y="415"/>
                  </a:cubicBezTo>
                  <a:cubicBezTo>
                    <a:pt x="121" y="415"/>
                    <a:pt x="121" y="416"/>
                    <a:pt x="120" y="415"/>
                  </a:cubicBezTo>
                  <a:cubicBezTo>
                    <a:pt x="119" y="415"/>
                    <a:pt x="119" y="413"/>
                    <a:pt x="119" y="412"/>
                  </a:cubicBezTo>
                  <a:cubicBezTo>
                    <a:pt x="119" y="411"/>
                    <a:pt x="117" y="409"/>
                    <a:pt x="117" y="409"/>
                  </a:cubicBezTo>
                  <a:cubicBezTo>
                    <a:pt x="117" y="408"/>
                    <a:pt x="120" y="407"/>
                    <a:pt x="120" y="407"/>
                  </a:cubicBezTo>
                  <a:cubicBezTo>
                    <a:pt x="120" y="406"/>
                    <a:pt x="120" y="406"/>
                    <a:pt x="121" y="405"/>
                  </a:cubicBezTo>
                  <a:cubicBezTo>
                    <a:pt x="122" y="404"/>
                    <a:pt x="123" y="405"/>
                    <a:pt x="124" y="404"/>
                  </a:cubicBezTo>
                  <a:cubicBezTo>
                    <a:pt x="124" y="404"/>
                    <a:pt x="124" y="404"/>
                    <a:pt x="124" y="404"/>
                  </a:cubicBezTo>
                  <a:cubicBezTo>
                    <a:pt x="124" y="404"/>
                    <a:pt x="124" y="403"/>
                    <a:pt x="124" y="403"/>
                  </a:cubicBezTo>
                  <a:cubicBezTo>
                    <a:pt x="120" y="405"/>
                    <a:pt x="117" y="401"/>
                    <a:pt x="121" y="400"/>
                  </a:cubicBezTo>
                  <a:cubicBezTo>
                    <a:pt x="122" y="399"/>
                    <a:pt x="123" y="398"/>
                    <a:pt x="123" y="397"/>
                  </a:cubicBezTo>
                  <a:cubicBezTo>
                    <a:pt x="123" y="395"/>
                    <a:pt x="122" y="396"/>
                    <a:pt x="122" y="397"/>
                  </a:cubicBezTo>
                  <a:cubicBezTo>
                    <a:pt x="121" y="398"/>
                    <a:pt x="119" y="400"/>
                    <a:pt x="119" y="398"/>
                  </a:cubicBezTo>
                  <a:cubicBezTo>
                    <a:pt x="118" y="396"/>
                    <a:pt x="121" y="396"/>
                    <a:pt x="121" y="395"/>
                  </a:cubicBezTo>
                  <a:cubicBezTo>
                    <a:pt x="121" y="395"/>
                    <a:pt x="121" y="394"/>
                    <a:pt x="121" y="394"/>
                  </a:cubicBezTo>
                  <a:cubicBezTo>
                    <a:pt x="118" y="394"/>
                    <a:pt x="118" y="391"/>
                    <a:pt x="121" y="390"/>
                  </a:cubicBezTo>
                  <a:cubicBezTo>
                    <a:pt x="121" y="390"/>
                    <a:pt x="121" y="392"/>
                    <a:pt x="122" y="391"/>
                  </a:cubicBezTo>
                  <a:cubicBezTo>
                    <a:pt x="122" y="391"/>
                    <a:pt x="122" y="391"/>
                    <a:pt x="122" y="391"/>
                  </a:cubicBezTo>
                  <a:cubicBezTo>
                    <a:pt x="123" y="391"/>
                    <a:pt x="123" y="391"/>
                    <a:pt x="123" y="391"/>
                  </a:cubicBezTo>
                  <a:cubicBezTo>
                    <a:pt x="123" y="390"/>
                    <a:pt x="123" y="389"/>
                    <a:pt x="124" y="389"/>
                  </a:cubicBezTo>
                  <a:cubicBezTo>
                    <a:pt x="124" y="389"/>
                    <a:pt x="124" y="389"/>
                    <a:pt x="124" y="389"/>
                  </a:cubicBezTo>
                  <a:cubicBezTo>
                    <a:pt x="124" y="389"/>
                    <a:pt x="124" y="389"/>
                    <a:pt x="124" y="388"/>
                  </a:cubicBezTo>
                  <a:cubicBezTo>
                    <a:pt x="123" y="388"/>
                    <a:pt x="123" y="388"/>
                    <a:pt x="123" y="388"/>
                  </a:cubicBezTo>
                  <a:cubicBezTo>
                    <a:pt x="122" y="389"/>
                    <a:pt x="122" y="389"/>
                    <a:pt x="122" y="387"/>
                  </a:cubicBezTo>
                  <a:cubicBezTo>
                    <a:pt x="120" y="386"/>
                    <a:pt x="121" y="388"/>
                    <a:pt x="120" y="389"/>
                  </a:cubicBezTo>
                  <a:cubicBezTo>
                    <a:pt x="118" y="390"/>
                    <a:pt x="118" y="388"/>
                    <a:pt x="117" y="388"/>
                  </a:cubicBezTo>
                  <a:cubicBezTo>
                    <a:pt x="117" y="388"/>
                    <a:pt x="117" y="387"/>
                    <a:pt x="117" y="387"/>
                  </a:cubicBezTo>
                  <a:cubicBezTo>
                    <a:pt x="116" y="387"/>
                    <a:pt x="116" y="389"/>
                    <a:pt x="115" y="388"/>
                  </a:cubicBezTo>
                  <a:cubicBezTo>
                    <a:pt x="115" y="387"/>
                    <a:pt x="116" y="385"/>
                    <a:pt x="117" y="384"/>
                  </a:cubicBezTo>
                  <a:cubicBezTo>
                    <a:pt x="118" y="386"/>
                    <a:pt x="119" y="387"/>
                    <a:pt x="120" y="385"/>
                  </a:cubicBezTo>
                  <a:cubicBezTo>
                    <a:pt x="121" y="383"/>
                    <a:pt x="121" y="383"/>
                    <a:pt x="123" y="385"/>
                  </a:cubicBezTo>
                  <a:cubicBezTo>
                    <a:pt x="124" y="385"/>
                    <a:pt x="124" y="385"/>
                    <a:pt x="125" y="384"/>
                  </a:cubicBezTo>
                  <a:cubicBezTo>
                    <a:pt x="125" y="383"/>
                    <a:pt x="125" y="379"/>
                    <a:pt x="122" y="380"/>
                  </a:cubicBezTo>
                  <a:cubicBezTo>
                    <a:pt x="122" y="381"/>
                    <a:pt x="122" y="383"/>
                    <a:pt x="120" y="381"/>
                  </a:cubicBezTo>
                  <a:cubicBezTo>
                    <a:pt x="118" y="383"/>
                    <a:pt x="118" y="377"/>
                    <a:pt x="120" y="380"/>
                  </a:cubicBezTo>
                  <a:cubicBezTo>
                    <a:pt x="121" y="379"/>
                    <a:pt x="119" y="379"/>
                    <a:pt x="119" y="379"/>
                  </a:cubicBezTo>
                  <a:cubicBezTo>
                    <a:pt x="117" y="379"/>
                    <a:pt x="119" y="378"/>
                    <a:pt x="120" y="377"/>
                  </a:cubicBezTo>
                  <a:cubicBezTo>
                    <a:pt x="120" y="376"/>
                    <a:pt x="121" y="376"/>
                    <a:pt x="122" y="376"/>
                  </a:cubicBezTo>
                  <a:cubicBezTo>
                    <a:pt x="122" y="376"/>
                    <a:pt x="122" y="375"/>
                    <a:pt x="121" y="375"/>
                  </a:cubicBezTo>
                  <a:cubicBezTo>
                    <a:pt x="119" y="374"/>
                    <a:pt x="120" y="373"/>
                    <a:pt x="121" y="372"/>
                  </a:cubicBezTo>
                  <a:cubicBezTo>
                    <a:pt x="122" y="369"/>
                    <a:pt x="120" y="370"/>
                    <a:pt x="119" y="370"/>
                  </a:cubicBezTo>
                  <a:cubicBezTo>
                    <a:pt x="119" y="370"/>
                    <a:pt x="119" y="371"/>
                    <a:pt x="119" y="371"/>
                  </a:cubicBezTo>
                  <a:cubicBezTo>
                    <a:pt x="119" y="371"/>
                    <a:pt x="119" y="372"/>
                    <a:pt x="119" y="372"/>
                  </a:cubicBezTo>
                  <a:cubicBezTo>
                    <a:pt x="119" y="372"/>
                    <a:pt x="119" y="372"/>
                    <a:pt x="120" y="372"/>
                  </a:cubicBezTo>
                  <a:cubicBezTo>
                    <a:pt x="120" y="371"/>
                    <a:pt x="118" y="376"/>
                    <a:pt x="117" y="373"/>
                  </a:cubicBezTo>
                  <a:cubicBezTo>
                    <a:pt x="117" y="373"/>
                    <a:pt x="117" y="373"/>
                    <a:pt x="116" y="373"/>
                  </a:cubicBezTo>
                  <a:cubicBezTo>
                    <a:pt x="114" y="373"/>
                    <a:pt x="115" y="371"/>
                    <a:pt x="116" y="371"/>
                  </a:cubicBezTo>
                  <a:cubicBezTo>
                    <a:pt x="117" y="372"/>
                    <a:pt x="117" y="371"/>
                    <a:pt x="118" y="371"/>
                  </a:cubicBezTo>
                  <a:cubicBezTo>
                    <a:pt x="118" y="370"/>
                    <a:pt x="117" y="369"/>
                    <a:pt x="117" y="368"/>
                  </a:cubicBezTo>
                  <a:cubicBezTo>
                    <a:pt x="118" y="368"/>
                    <a:pt x="118" y="369"/>
                    <a:pt x="119" y="369"/>
                  </a:cubicBezTo>
                  <a:cubicBezTo>
                    <a:pt x="120" y="368"/>
                    <a:pt x="118" y="367"/>
                    <a:pt x="118" y="366"/>
                  </a:cubicBezTo>
                  <a:cubicBezTo>
                    <a:pt x="117" y="365"/>
                    <a:pt x="116" y="365"/>
                    <a:pt x="116" y="364"/>
                  </a:cubicBezTo>
                  <a:cubicBezTo>
                    <a:pt x="116" y="363"/>
                    <a:pt x="117" y="362"/>
                    <a:pt x="117" y="361"/>
                  </a:cubicBezTo>
                  <a:cubicBezTo>
                    <a:pt x="120" y="360"/>
                    <a:pt x="116" y="357"/>
                    <a:pt x="115" y="356"/>
                  </a:cubicBezTo>
                  <a:cubicBezTo>
                    <a:pt x="114" y="354"/>
                    <a:pt x="114" y="354"/>
                    <a:pt x="115" y="352"/>
                  </a:cubicBezTo>
                  <a:cubicBezTo>
                    <a:pt x="115" y="351"/>
                    <a:pt x="116" y="351"/>
                    <a:pt x="114" y="350"/>
                  </a:cubicBezTo>
                  <a:cubicBezTo>
                    <a:pt x="113" y="353"/>
                    <a:pt x="111" y="354"/>
                    <a:pt x="108" y="354"/>
                  </a:cubicBezTo>
                  <a:cubicBezTo>
                    <a:pt x="109" y="353"/>
                    <a:pt x="111" y="352"/>
                    <a:pt x="111" y="352"/>
                  </a:cubicBezTo>
                  <a:cubicBezTo>
                    <a:pt x="113" y="351"/>
                    <a:pt x="114" y="350"/>
                    <a:pt x="112" y="348"/>
                  </a:cubicBezTo>
                  <a:cubicBezTo>
                    <a:pt x="113" y="348"/>
                    <a:pt x="114" y="348"/>
                    <a:pt x="114" y="348"/>
                  </a:cubicBezTo>
                  <a:cubicBezTo>
                    <a:pt x="115" y="348"/>
                    <a:pt x="115" y="347"/>
                    <a:pt x="114" y="346"/>
                  </a:cubicBezTo>
                  <a:cubicBezTo>
                    <a:pt x="114" y="346"/>
                    <a:pt x="112" y="347"/>
                    <a:pt x="112" y="346"/>
                  </a:cubicBezTo>
                  <a:cubicBezTo>
                    <a:pt x="112" y="345"/>
                    <a:pt x="113" y="346"/>
                    <a:pt x="113" y="345"/>
                  </a:cubicBezTo>
                  <a:cubicBezTo>
                    <a:pt x="112" y="345"/>
                    <a:pt x="111" y="345"/>
                    <a:pt x="110" y="344"/>
                  </a:cubicBezTo>
                  <a:cubicBezTo>
                    <a:pt x="109" y="345"/>
                    <a:pt x="108" y="345"/>
                    <a:pt x="106" y="344"/>
                  </a:cubicBezTo>
                  <a:cubicBezTo>
                    <a:pt x="108" y="344"/>
                    <a:pt x="110" y="343"/>
                    <a:pt x="111" y="343"/>
                  </a:cubicBezTo>
                  <a:cubicBezTo>
                    <a:pt x="112" y="343"/>
                    <a:pt x="113" y="344"/>
                    <a:pt x="114" y="344"/>
                  </a:cubicBezTo>
                  <a:cubicBezTo>
                    <a:pt x="115" y="344"/>
                    <a:pt x="115" y="344"/>
                    <a:pt x="115" y="344"/>
                  </a:cubicBezTo>
                  <a:cubicBezTo>
                    <a:pt x="114" y="343"/>
                    <a:pt x="112" y="343"/>
                    <a:pt x="113" y="341"/>
                  </a:cubicBezTo>
                  <a:cubicBezTo>
                    <a:pt x="112" y="341"/>
                    <a:pt x="109" y="339"/>
                    <a:pt x="109" y="339"/>
                  </a:cubicBezTo>
                  <a:cubicBezTo>
                    <a:pt x="108" y="337"/>
                    <a:pt x="110" y="337"/>
                    <a:pt x="110" y="335"/>
                  </a:cubicBezTo>
                  <a:cubicBezTo>
                    <a:pt x="109" y="334"/>
                    <a:pt x="108" y="334"/>
                    <a:pt x="107" y="333"/>
                  </a:cubicBezTo>
                  <a:cubicBezTo>
                    <a:pt x="105" y="332"/>
                    <a:pt x="103" y="331"/>
                    <a:pt x="102" y="329"/>
                  </a:cubicBezTo>
                  <a:cubicBezTo>
                    <a:pt x="104" y="327"/>
                    <a:pt x="103" y="328"/>
                    <a:pt x="101" y="326"/>
                  </a:cubicBezTo>
                  <a:cubicBezTo>
                    <a:pt x="100" y="325"/>
                    <a:pt x="100" y="324"/>
                    <a:pt x="100" y="322"/>
                  </a:cubicBezTo>
                  <a:cubicBezTo>
                    <a:pt x="97" y="322"/>
                    <a:pt x="99" y="321"/>
                    <a:pt x="101" y="320"/>
                  </a:cubicBezTo>
                  <a:cubicBezTo>
                    <a:pt x="101" y="320"/>
                    <a:pt x="101" y="320"/>
                    <a:pt x="101" y="320"/>
                  </a:cubicBezTo>
                  <a:cubicBezTo>
                    <a:pt x="101" y="319"/>
                    <a:pt x="101" y="318"/>
                    <a:pt x="102" y="318"/>
                  </a:cubicBezTo>
                  <a:cubicBezTo>
                    <a:pt x="101" y="317"/>
                    <a:pt x="99" y="317"/>
                    <a:pt x="100" y="315"/>
                  </a:cubicBezTo>
                  <a:cubicBezTo>
                    <a:pt x="99" y="315"/>
                    <a:pt x="100" y="313"/>
                    <a:pt x="99" y="312"/>
                  </a:cubicBezTo>
                  <a:cubicBezTo>
                    <a:pt x="98" y="312"/>
                    <a:pt x="97" y="313"/>
                    <a:pt x="96" y="313"/>
                  </a:cubicBezTo>
                  <a:cubicBezTo>
                    <a:pt x="94" y="312"/>
                    <a:pt x="95" y="310"/>
                    <a:pt x="95" y="309"/>
                  </a:cubicBezTo>
                  <a:cubicBezTo>
                    <a:pt x="94" y="308"/>
                    <a:pt x="94" y="309"/>
                    <a:pt x="93" y="309"/>
                  </a:cubicBezTo>
                  <a:cubicBezTo>
                    <a:pt x="92" y="309"/>
                    <a:pt x="92" y="309"/>
                    <a:pt x="91" y="308"/>
                  </a:cubicBezTo>
                  <a:cubicBezTo>
                    <a:pt x="89" y="307"/>
                    <a:pt x="88" y="304"/>
                    <a:pt x="86" y="303"/>
                  </a:cubicBezTo>
                  <a:cubicBezTo>
                    <a:pt x="84" y="302"/>
                    <a:pt x="82" y="300"/>
                    <a:pt x="80" y="300"/>
                  </a:cubicBezTo>
                  <a:cubicBezTo>
                    <a:pt x="79" y="300"/>
                    <a:pt x="78" y="300"/>
                    <a:pt x="77" y="299"/>
                  </a:cubicBezTo>
                  <a:cubicBezTo>
                    <a:pt x="76" y="299"/>
                    <a:pt x="76" y="298"/>
                    <a:pt x="75" y="298"/>
                  </a:cubicBezTo>
                  <a:cubicBezTo>
                    <a:pt x="74" y="297"/>
                    <a:pt x="75" y="297"/>
                    <a:pt x="73" y="297"/>
                  </a:cubicBezTo>
                  <a:cubicBezTo>
                    <a:pt x="73" y="297"/>
                    <a:pt x="71" y="298"/>
                    <a:pt x="70" y="298"/>
                  </a:cubicBezTo>
                  <a:cubicBezTo>
                    <a:pt x="71" y="295"/>
                    <a:pt x="68" y="296"/>
                    <a:pt x="67" y="295"/>
                  </a:cubicBezTo>
                  <a:cubicBezTo>
                    <a:pt x="65" y="297"/>
                    <a:pt x="65" y="300"/>
                    <a:pt x="62" y="302"/>
                  </a:cubicBezTo>
                  <a:cubicBezTo>
                    <a:pt x="62" y="300"/>
                    <a:pt x="61" y="298"/>
                    <a:pt x="61" y="297"/>
                  </a:cubicBezTo>
                  <a:cubicBezTo>
                    <a:pt x="61" y="296"/>
                    <a:pt x="61" y="295"/>
                    <a:pt x="60" y="296"/>
                  </a:cubicBezTo>
                  <a:cubicBezTo>
                    <a:pt x="61" y="295"/>
                    <a:pt x="59" y="298"/>
                    <a:pt x="59" y="298"/>
                  </a:cubicBezTo>
                  <a:cubicBezTo>
                    <a:pt x="59" y="299"/>
                    <a:pt x="58" y="299"/>
                    <a:pt x="58" y="300"/>
                  </a:cubicBezTo>
                  <a:cubicBezTo>
                    <a:pt x="57" y="300"/>
                    <a:pt x="56" y="300"/>
                    <a:pt x="55" y="301"/>
                  </a:cubicBezTo>
                  <a:cubicBezTo>
                    <a:pt x="54" y="301"/>
                    <a:pt x="54" y="301"/>
                    <a:pt x="54" y="302"/>
                  </a:cubicBezTo>
                  <a:cubicBezTo>
                    <a:pt x="53" y="304"/>
                    <a:pt x="52" y="306"/>
                    <a:pt x="51" y="303"/>
                  </a:cubicBezTo>
                  <a:cubicBezTo>
                    <a:pt x="50" y="301"/>
                    <a:pt x="52" y="300"/>
                    <a:pt x="52" y="298"/>
                  </a:cubicBezTo>
                  <a:cubicBezTo>
                    <a:pt x="51" y="296"/>
                    <a:pt x="48" y="297"/>
                    <a:pt x="47" y="299"/>
                  </a:cubicBezTo>
                  <a:cubicBezTo>
                    <a:pt x="47" y="299"/>
                    <a:pt x="47" y="302"/>
                    <a:pt x="47" y="302"/>
                  </a:cubicBezTo>
                  <a:cubicBezTo>
                    <a:pt x="46" y="303"/>
                    <a:pt x="45" y="302"/>
                    <a:pt x="45" y="301"/>
                  </a:cubicBezTo>
                  <a:cubicBezTo>
                    <a:pt x="44" y="300"/>
                    <a:pt x="45" y="298"/>
                    <a:pt x="43" y="298"/>
                  </a:cubicBezTo>
                  <a:cubicBezTo>
                    <a:pt x="42" y="298"/>
                    <a:pt x="41" y="299"/>
                    <a:pt x="41" y="300"/>
                  </a:cubicBezTo>
                  <a:cubicBezTo>
                    <a:pt x="41" y="301"/>
                    <a:pt x="44" y="304"/>
                    <a:pt x="45" y="304"/>
                  </a:cubicBezTo>
                  <a:cubicBezTo>
                    <a:pt x="39" y="305"/>
                    <a:pt x="33" y="303"/>
                    <a:pt x="29" y="298"/>
                  </a:cubicBezTo>
                  <a:cubicBezTo>
                    <a:pt x="27" y="296"/>
                    <a:pt x="23" y="294"/>
                    <a:pt x="27" y="292"/>
                  </a:cubicBezTo>
                  <a:cubicBezTo>
                    <a:pt x="27" y="292"/>
                    <a:pt x="28" y="292"/>
                    <a:pt x="28" y="292"/>
                  </a:cubicBezTo>
                  <a:cubicBezTo>
                    <a:pt x="29" y="289"/>
                    <a:pt x="31" y="288"/>
                    <a:pt x="34" y="288"/>
                  </a:cubicBezTo>
                  <a:cubicBezTo>
                    <a:pt x="35" y="288"/>
                    <a:pt x="36" y="288"/>
                    <a:pt x="35" y="286"/>
                  </a:cubicBezTo>
                  <a:cubicBezTo>
                    <a:pt x="35" y="286"/>
                    <a:pt x="36" y="286"/>
                    <a:pt x="36" y="285"/>
                  </a:cubicBezTo>
                  <a:cubicBezTo>
                    <a:pt x="35" y="284"/>
                    <a:pt x="32" y="286"/>
                    <a:pt x="32" y="286"/>
                  </a:cubicBezTo>
                  <a:cubicBezTo>
                    <a:pt x="29" y="286"/>
                    <a:pt x="27" y="286"/>
                    <a:pt x="25" y="284"/>
                  </a:cubicBezTo>
                  <a:cubicBezTo>
                    <a:pt x="25" y="284"/>
                    <a:pt x="25" y="284"/>
                    <a:pt x="25" y="284"/>
                  </a:cubicBezTo>
                  <a:cubicBezTo>
                    <a:pt x="20" y="283"/>
                    <a:pt x="24" y="281"/>
                    <a:pt x="23" y="278"/>
                  </a:cubicBezTo>
                  <a:cubicBezTo>
                    <a:pt x="21" y="279"/>
                    <a:pt x="21" y="282"/>
                    <a:pt x="19" y="282"/>
                  </a:cubicBezTo>
                  <a:cubicBezTo>
                    <a:pt x="18" y="282"/>
                    <a:pt x="18" y="282"/>
                    <a:pt x="18" y="281"/>
                  </a:cubicBezTo>
                  <a:cubicBezTo>
                    <a:pt x="17" y="281"/>
                    <a:pt x="17" y="281"/>
                    <a:pt x="17" y="280"/>
                  </a:cubicBezTo>
                  <a:cubicBezTo>
                    <a:pt x="15" y="280"/>
                    <a:pt x="17" y="279"/>
                    <a:pt x="17" y="279"/>
                  </a:cubicBezTo>
                  <a:cubicBezTo>
                    <a:pt x="17" y="278"/>
                    <a:pt x="16" y="278"/>
                    <a:pt x="16" y="278"/>
                  </a:cubicBezTo>
                  <a:cubicBezTo>
                    <a:pt x="16" y="277"/>
                    <a:pt x="16" y="277"/>
                    <a:pt x="15" y="277"/>
                  </a:cubicBezTo>
                  <a:cubicBezTo>
                    <a:pt x="13" y="277"/>
                    <a:pt x="14" y="271"/>
                    <a:pt x="16" y="272"/>
                  </a:cubicBezTo>
                  <a:cubicBezTo>
                    <a:pt x="16" y="272"/>
                    <a:pt x="17" y="272"/>
                    <a:pt x="17" y="272"/>
                  </a:cubicBezTo>
                  <a:cubicBezTo>
                    <a:pt x="16" y="270"/>
                    <a:pt x="17" y="270"/>
                    <a:pt x="18" y="270"/>
                  </a:cubicBezTo>
                  <a:cubicBezTo>
                    <a:pt x="20" y="269"/>
                    <a:pt x="22" y="269"/>
                    <a:pt x="24" y="269"/>
                  </a:cubicBezTo>
                  <a:cubicBezTo>
                    <a:pt x="26" y="269"/>
                    <a:pt x="28" y="270"/>
                    <a:pt x="30" y="271"/>
                  </a:cubicBezTo>
                  <a:cubicBezTo>
                    <a:pt x="31" y="271"/>
                    <a:pt x="33" y="271"/>
                    <a:pt x="34" y="271"/>
                  </a:cubicBezTo>
                  <a:cubicBezTo>
                    <a:pt x="34" y="271"/>
                    <a:pt x="34" y="271"/>
                    <a:pt x="35" y="271"/>
                  </a:cubicBezTo>
                  <a:cubicBezTo>
                    <a:pt x="35" y="271"/>
                    <a:pt x="35" y="271"/>
                    <a:pt x="35" y="271"/>
                  </a:cubicBezTo>
                  <a:cubicBezTo>
                    <a:pt x="35" y="269"/>
                    <a:pt x="29" y="270"/>
                    <a:pt x="28" y="268"/>
                  </a:cubicBezTo>
                  <a:cubicBezTo>
                    <a:pt x="29" y="268"/>
                    <a:pt x="29" y="268"/>
                    <a:pt x="29" y="268"/>
                  </a:cubicBezTo>
                  <a:cubicBezTo>
                    <a:pt x="30" y="267"/>
                    <a:pt x="31" y="265"/>
                    <a:pt x="33" y="265"/>
                  </a:cubicBezTo>
                  <a:cubicBezTo>
                    <a:pt x="34" y="264"/>
                    <a:pt x="36" y="265"/>
                    <a:pt x="38" y="265"/>
                  </a:cubicBezTo>
                  <a:cubicBezTo>
                    <a:pt x="40" y="263"/>
                    <a:pt x="42" y="265"/>
                    <a:pt x="44" y="266"/>
                  </a:cubicBezTo>
                  <a:cubicBezTo>
                    <a:pt x="45" y="266"/>
                    <a:pt x="45" y="268"/>
                    <a:pt x="47" y="268"/>
                  </a:cubicBezTo>
                  <a:cubicBezTo>
                    <a:pt x="47" y="265"/>
                    <a:pt x="43" y="265"/>
                    <a:pt x="46" y="263"/>
                  </a:cubicBezTo>
                  <a:cubicBezTo>
                    <a:pt x="47" y="263"/>
                    <a:pt x="48" y="263"/>
                    <a:pt x="49" y="262"/>
                  </a:cubicBezTo>
                  <a:cubicBezTo>
                    <a:pt x="49" y="262"/>
                    <a:pt x="48" y="261"/>
                    <a:pt x="48" y="260"/>
                  </a:cubicBezTo>
                  <a:cubicBezTo>
                    <a:pt x="48" y="258"/>
                    <a:pt x="41" y="252"/>
                    <a:pt x="42" y="257"/>
                  </a:cubicBezTo>
                  <a:cubicBezTo>
                    <a:pt x="41" y="258"/>
                    <a:pt x="40" y="260"/>
                    <a:pt x="38" y="260"/>
                  </a:cubicBezTo>
                  <a:cubicBezTo>
                    <a:pt x="36" y="261"/>
                    <a:pt x="35" y="261"/>
                    <a:pt x="33" y="260"/>
                  </a:cubicBezTo>
                  <a:cubicBezTo>
                    <a:pt x="33" y="259"/>
                    <a:pt x="32" y="258"/>
                    <a:pt x="32" y="257"/>
                  </a:cubicBezTo>
                  <a:cubicBezTo>
                    <a:pt x="32" y="256"/>
                    <a:pt x="31" y="256"/>
                    <a:pt x="30" y="256"/>
                  </a:cubicBezTo>
                  <a:cubicBezTo>
                    <a:pt x="31" y="257"/>
                    <a:pt x="32" y="258"/>
                    <a:pt x="32" y="260"/>
                  </a:cubicBezTo>
                  <a:cubicBezTo>
                    <a:pt x="30" y="262"/>
                    <a:pt x="28" y="263"/>
                    <a:pt x="25" y="261"/>
                  </a:cubicBezTo>
                  <a:cubicBezTo>
                    <a:pt x="24" y="260"/>
                    <a:pt x="22" y="260"/>
                    <a:pt x="21" y="259"/>
                  </a:cubicBezTo>
                  <a:cubicBezTo>
                    <a:pt x="20" y="258"/>
                    <a:pt x="23" y="257"/>
                    <a:pt x="24" y="257"/>
                  </a:cubicBezTo>
                  <a:cubicBezTo>
                    <a:pt x="24" y="256"/>
                    <a:pt x="25" y="256"/>
                    <a:pt x="26" y="255"/>
                  </a:cubicBezTo>
                  <a:cubicBezTo>
                    <a:pt x="26" y="255"/>
                    <a:pt x="26" y="254"/>
                    <a:pt x="26" y="254"/>
                  </a:cubicBezTo>
                  <a:cubicBezTo>
                    <a:pt x="24" y="254"/>
                    <a:pt x="18" y="258"/>
                    <a:pt x="19" y="254"/>
                  </a:cubicBezTo>
                  <a:cubicBezTo>
                    <a:pt x="20" y="252"/>
                    <a:pt x="21" y="251"/>
                    <a:pt x="23" y="250"/>
                  </a:cubicBezTo>
                  <a:cubicBezTo>
                    <a:pt x="23" y="250"/>
                    <a:pt x="23" y="249"/>
                    <a:pt x="22" y="249"/>
                  </a:cubicBezTo>
                  <a:cubicBezTo>
                    <a:pt x="20" y="249"/>
                    <a:pt x="19" y="251"/>
                    <a:pt x="18" y="252"/>
                  </a:cubicBezTo>
                  <a:cubicBezTo>
                    <a:pt x="17" y="252"/>
                    <a:pt x="15" y="253"/>
                    <a:pt x="14" y="253"/>
                  </a:cubicBezTo>
                  <a:cubicBezTo>
                    <a:pt x="13" y="252"/>
                    <a:pt x="13" y="251"/>
                    <a:pt x="14" y="250"/>
                  </a:cubicBezTo>
                  <a:cubicBezTo>
                    <a:pt x="14" y="250"/>
                    <a:pt x="14" y="249"/>
                    <a:pt x="14" y="249"/>
                  </a:cubicBezTo>
                  <a:cubicBezTo>
                    <a:pt x="14" y="249"/>
                    <a:pt x="14" y="249"/>
                    <a:pt x="13" y="249"/>
                  </a:cubicBezTo>
                  <a:cubicBezTo>
                    <a:pt x="12" y="250"/>
                    <a:pt x="11" y="249"/>
                    <a:pt x="11" y="248"/>
                  </a:cubicBezTo>
                  <a:cubicBezTo>
                    <a:pt x="8" y="248"/>
                    <a:pt x="7" y="247"/>
                    <a:pt x="7" y="244"/>
                  </a:cubicBezTo>
                  <a:cubicBezTo>
                    <a:pt x="7" y="242"/>
                    <a:pt x="5" y="244"/>
                    <a:pt x="4" y="242"/>
                  </a:cubicBezTo>
                  <a:cubicBezTo>
                    <a:pt x="0" y="243"/>
                    <a:pt x="2" y="235"/>
                    <a:pt x="3" y="233"/>
                  </a:cubicBezTo>
                  <a:cubicBezTo>
                    <a:pt x="3" y="231"/>
                    <a:pt x="4" y="230"/>
                    <a:pt x="4" y="228"/>
                  </a:cubicBezTo>
                  <a:cubicBezTo>
                    <a:pt x="6" y="227"/>
                    <a:pt x="8" y="227"/>
                    <a:pt x="9" y="227"/>
                  </a:cubicBezTo>
                  <a:cubicBezTo>
                    <a:pt x="11" y="226"/>
                    <a:pt x="13" y="224"/>
                    <a:pt x="15" y="224"/>
                  </a:cubicBezTo>
                  <a:cubicBezTo>
                    <a:pt x="15" y="224"/>
                    <a:pt x="16" y="224"/>
                    <a:pt x="17" y="224"/>
                  </a:cubicBezTo>
                  <a:cubicBezTo>
                    <a:pt x="17" y="224"/>
                    <a:pt x="18" y="222"/>
                    <a:pt x="18" y="222"/>
                  </a:cubicBezTo>
                  <a:cubicBezTo>
                    <a:pt x="19" y="221"/>
                    <a:pt x="21" y="221"/>
                    <a:pt x="22" y="220"/>
                  </a:cubicBezTo>
                  <a:cubicBezTo>
                    <a:pt x="23" y="219"/>
                    <a:pt x="23" y="218"/>
                    <a:pt x="24" y="218"/>
                  </a:cubicBezTo>
                  <a:cubicBezTo>
                    <a:pt x="25" y="218"/>
                    <a:pt x="26" y="218"/>
                    <a:pt x="26" y="218"/>
                  </a:cubicBezTo>
                  <a:cubicBezTo>
                    <a:pt x="27" y="218"/>
                    <a:pt x="29" y="217"/>
                    <a:pt x="29" y="216"/>
                  </a:cubicBezTo>
                  <a:cubicBezTo>
                    <a:pt x="30" y="216"/>
                    <a:pt x="29" y="216"/>
                    <a:pt x="29" y="215"/>
                  </a:cubicBezTo>
                  <a:cubicBezTo>
                    <a:pt x="29" y="215"/>
                    <a:pt x="28" y="214"/>
                    <a:pt x="28" y="214"/>
                  </a:cubicBezTo>
                  <a:cubicBezTo>
                    <a:pt x="28" y="213"/>
                    <a:pt x="30" y="212"/>
                    <a:pt x="30" y="212"/>
                  </a:cubicBezTo>
                  <a:cubicBezTo>
                    <a:pt x="31" y="210"/>
                    <a:pt x="33" y="209"/>
                    <a:pt x="35" y="209"/>
                  </a:cubicBezTo>
                  <a:cubicBezTo>
                    <a:pt x="36" y="209"/>
                    <a:pt x="38" y="208"/>
                    <a:pt x="39" y="208"/>
                  </a:cubicBezTo>
                  <a:cubicBezTo>
                    <a:pt x="41" y="206"/>
                    <a:pt x="44" y="205"/>
                    <a:pt x="46" y="207"/>
                  </a:cubicBezTo>
                  <a:cubicBezTo>
                    <a:pt x="47" y="207"/>
                    <a:pt x="47" y="208"/>
                    <a:pt x="48" y="208"/>
                  </a:cubicBezTo>
                  <a:cubicBezTo>
                    <a:pt x="50" y="207"/>
                    <a:pt x="51" y="203"/>
                    <a:pt x="52" y="201"/>
                  </a:cubicBezTo>
                  <a:cubicBezTo>
                    <a:pt x="54" y="198"/>
                    <a:pt x="56" y="195"/>
                    <a:pt x="57" y="192"/>
                  </a:cubicBezTo>
                  <a:cubicBezTo>
                    <a:pt x="57" y="190"/>
                    <a:pt x="56" y="186"/>
                    <a:pt x="56" y="184"/>
                  </a:cubicBezTo>
                  <a:cubicBezTo>
                    <a:pt x="56" y="181"/>
                    <a:pt x="56" y="177"/>
                    <a:pt x="56" y="175"/>
                  </a:cubicBezTo>
                  <a:cubicBezTo>
                    <a:pt x="56" y="174"/>
                    <a:pt x="59" y="174"/>
                    <a:pt x="60" y="173"/>
                  </a:cubicBezTo>
                  <a:cubicBezTo>
                    <a:pt x="62" y="172"/>
                    <a:pt x="62" y="170"/>
                    <a:pt x="64" y="170"/>
                  </a:cubicBezTo>
                  <a:cubicBezTo>
                    <a:pt x="63" y="169"/>
                    <a:pt x="62" y="169"/>
                    <a:pt x="62" y="167"/>
                  </a:cubicBezTo>
                  <a:cubicBezTo>
                    <a:pt x="62" y="167"/>
                    <a:pt x="62" y="167"/>
                    <a:pt x="62" y="167"/>
                  </a:cubicBezTo>
                  <a:cubicBezTo>
                    <a:pt x="62" y="167"/>
                    <a:pt x="62" y="167"/>
                    <a:pt x="62" y="167"/>
                  </a:cubicBezTo>
                  <a:cubicBezTo>
                    <a:pt x="62" y="167"/>
                    <a:pt x="62" y="167"/>
                    <a:pt x="61" y="167"/>
                  </a:cubicBezTo>
                  <a:cubicBezTo>
                    <a:pt x="63" y="171"/>
                    <a:pt x="59" y="173"/>
                    <a:pt x="56" y="172"/>
                  </a:cubicBezTo>
                  <a:cubicBezTo>
                    <a:pt x="54" y="172"/>
                    <a:pt x="55" y="172"/>
                    <a:pt x="53" y="173"/>
                  </a:cubicBezTo>
                  <a:cubicBezTo>
                    <a:pt x="51" y="174"/>
                    <a:pt x="50" y="175"/>
                    <a:pt x="49" y="174"/>
                  </a:cubicBezTo>
                  <a:cubicBezTo>
                    <a:pt x="48" y="173"/>
                    <a:pt x="48" y="171"/>
                    <a:pt x="47" y="171"/>
                  </a:cubicBezTo>
                  <a:cubicBezTo>
                    <a:pt x="45" y="172"/>
                    <a:pt x="41" y="173"/>
                    <a:pt x="42" y="170"/>
                  </a:cubicBezTo>
                  <a:cubicBezTo>
                    <a:pt x="42" y="168"/>
                    <a:pt x="40" y="167"/>
                    <a:pt x="39" y="165"/>
                  </a:cubicBezTo>
                  <a:cubicBezTo>
                    <a:pt x="39" y="164"/>
                    <a:pt x="39" y="162"/>
                    <a:pt x="40" y="161"/>
                  </a:cubicBezTo>
                  <a:cubicBezTo>
                    <a:pt x="42" y="158"/>
                    <a:pt x="45" y="157"/>
                    <a:pt x="44" y="153"/>
                  </a:cubicBezTo>
                  <a:cubicBezTo>
                    <a:pt x="45" y="152"/>
                    <a:pt x="47" y="151"/>
                    <a:pt x="48" y="149"/>
                  </a:cubicBezTo>
                  <a:cubicBezTo>
                    <a:pt x="50" y="148"/>
                    <a:pt x="50" y="148"/>
                    <a:pt x="52" y="149"/>
                  </a:cubicBezTo>
                  <a:cubicBezTo>
                    <a:pt x="50" y="146"/>
                    <a:pt x="50" y="146"/>
                    <a:pt x="53" y="145"/>
                  </a:cubicBezTo>
                  <a:cubicBezTo>
                    <a:pt x="54" y="145"/>
                    <a:pt x="54" y="144"/>
                    <a:pt x="54" y="144"/>
                  </a:cubicBezTo>
                  <a:cubicBezTo>
                    <a:pt x="55" y="142"/>
                    <a:pt x="55" y="141"/>
                    <a:pt x="55" y="139"/>
                  </a:cubicBezTo>
                  <a:cubicBezTo>
                    <a:pt x="55" y="138"/>
                    <a:pt x="57" y="138"/>
                    <a:pt x="56" y="137"/>
                  </a:cubicBezTo>
                  <a:cubicBezTo>
                    <a:pt x="56" y="135"/>
                    <a:pt x="57" y="134"/>
                    <a:pt x="58" y="134"/>
                  </a:cubicBezTo>
                  <a:cubicBezTo>
                    <a:pt x="59" y="134"/>
                    <a:pt x="59" y="134"/>
                    <a:pt x="59" y="134"/>
                  </a:cubicBezTo>
                  <a:cubicBezTo>
                    <a:pt x="60" y="133"/>
                    <a:pt x="61" y="132"/>
                    <a:pt x="61" y="131"/>
                  </a:cubicBezTo>
                  <a:cubicBezTo>
                    <a:pt x="62" y="127"/>
                    <a:pt x="64" y="131"/>
                    <a:pt x="64" y="133"/>
                  </a:cubicBezTo>
                  <a:cubicBezTo>
                    <a:pt x="64" y="134"/>
                    <a:pt x="64" y="138"/>
                    <a:pt x="66" y="139"/>
                  </a:cubicBezTo>
                  <a:cubicBezTo>
                    <a:pt x="67" y="139"/>
                    <a:pt x="67" y="139"/>
                    <a:pt x="67" y="139"/>
                  </a:cubicBezTo>
                  <a:cubicBezTo>
                    <a:pt x="66" y="138"/>
                    <a:pt x="66" y="137"/>
                    <a:pt x="66" y="136"/>
                  </a:cubicBezTo>
                  <a:cubicBezTo>
                    <a:pt x="65" y="135"/>
                    <a:pt x="65" y="133"/>
                    <a:pt x="64" y="131"/>
                  </a:cubicBezTo>
                  <a:cubicBezTo>
                    <a:pt x="63" y="129"/>
                    <a:pt x="64" y="127"/>
                    <a:pt x="65" y="126"/>
                  </a:cubicBezTo>
                  <a:cubicBezTo>
                    <a:pt x="67" y="125"/>
                    <a:pt x="67" y="125"/>
                    <a:pt x="68" y="127"/>
                  </a:cubicBezTo>
                  <a:cubicBezTo>
                    <a:pt x="69" y="127"/>
                    <a:pt x="69" y="127"/>
                    <a:pt x="69" y="127"/>
                  </a:cubicBezTo>
                  <a:cubicBezTo>
                    <a:pt x="69" y="127"/>
                    <a:pt x="70" y="127"/>
                    <a:pt x="70" y="127"/>
                  </a:cubicBezTo>
                  <a:cubicBezTo>
                    <a:pt x="72" y="127"/>
                    <a:pt x="73" y="128"/>
                    <a:pt x="73" y="130"/>
                  </a:cubicBezTo>
                  <a:cubicBezTo>
                    <a:pt x="73" y="130"/>
                    <a:pt x="73" y="130"/>
                    <a:pt x="73" y="130"/>
                  </a:cubicBezTo>
                  <a:cubicBezTo>
                    <a:pt x="76" y="130"/>
                    <a:pt x="78" y="137"/>
                    <a:pt x="78" y="139"/>
                  </a:cubicBezTo>
                  <a:cubicBezTo>
                    <a:pt x="81" y="139"/>
                    <a:pt x="86" y="138"/>
                    <a:pt x="84" y="135"/>
                  </a:cubicBezTo>
                  <a:cubicBezTo>
                    <a:pt x="84" y="134"/>
                    <a:pt x="84" y="134"/>
                    <a:pt x="83" y="133"/>
                  </a:cubicBezTo>
                  <a:cubicBezTo>
                    <a:pt x="82" y="131"/>
                    <a:pt x="81" y="130"/>
                    <a:pt x="80" y="128"/>
                  </a:cubicBezTo>
                  <a:cubicBezTo>
                    <a:pt x="80" y="127"/>
                    <a:pt x="79" y="126"/>
                    <a:pt x="79" y="125"/>
                  </a:cubicBezTo>
                  <a:cubicBezTo>
                    <a:pt x="78" y="123"/>
                    <a:pt x="78" y="122"/>
                    <a:pt x="78" y="120"/>
                  </a:cubicBezTo>
                  <a:cubicBezTo>
                    <a:pt x="76" y="119"/>
                    <a:pt x="77" y="118"/>
                    <a:pt x="78" y="117"/>
                  </a:cubicBezTo>
                  <a:cubicBezTo>
                    <a:pt x="79" y="115"/>
                    <a:pt x="80" y="114"/>
                    <a:pt x="81" y="111"/>
                  </a:cubicBezTo>
                  <a:cubicBezTo>
                    <a:pt x="78" y="111"/>
                    <a:pt x="78" y="106"/>
                    <a:pt x="77" y="104"/>
                  </a:cubicBezTo>
                  <a:cubicBezTo>
                    <a:pt x="76" y="101"/>
                    <a:pt x="78" y="97"/>
                    <a:pt x="81" y="95"/>
                  </a:cubicBezTo>
                  <a:cubicBezTo>
                    <a:pt x="83" y="92"/>
                    <a:pt x="91" y="94"/>
                    <a:pt x="92" y="97"/>
                  </a:cubicBezTo>
                  <a:cubicBezTo>
                    <a:pt x="93" y="99"/>
                    <a:pt x="93" y="102"/>
                    <a:pt x="93" y="104"/>
                  </a:cubicBezTo>
                  <a:cubicBezTo>
                    <a:pt x="94" y="106"/>
                    <a:pt x="96" y="107"/>
                    <a:pt x="98" y="108"/>
                  </a:cubicBezTo>
                  <a:cubicBezTo>
                    <a:pt x="98" y="108"/>
                    <a:pt x="99" y="108"/>
                    <a:pt x="99" y="108"/>
                  </a:cubicBezTo>
                  <a:cubicBezTo>
                    <a:pt x="101" y="109"/>
                    <a:pt x="101" y="112"/>
                    <a:pt x="103" y="113"/>
                  </a:cubicBezTo>
                  <a:cubicBezTo>
                    <a:pt x="103" y="115"/>
                    <a:pt x="103" y="117"/>
                    <a:pt x="105" y="117"/>
                  </a:cubicBezTo>
                  <a:cubicBezTo>
                    <a:pt x="106" y="117"/>
                    <a:pt x="106" y="119"/>
                    <a:pt x="108" y="119"/>
                  </a:cubicBezTo>
                  <a:cubicBezTo>
                    <a:pt x="108" y="119"/>
                    <a:pt x="107" y="118"/>
                    <a:pt x="107" y="118"/>
                  </a:cubicBezTo>
                  <a:cubicBezTo>
                    <a:pt x="105" y="116"/>
                    <a:pt x="103" y="115"/>
                    <a:pt x="103" y="111"/>
                  </a:cubicBezTo>
                  <a:cubicBezTo>
                    <a:pt x="102" y="111"/>
                    <a:pt x="102" y="109"/>
                    <a:pt x="101" y="108"/>
                  </a:cubicBezTo>
                  <a:cubicBezTo>
                    <a:pt x="100" y="107"/>
                    <a:pt x="100" y="106"/>
                    <a:pt x="99" y="106"/>
                  </a:cubicBezTo>
                  <a:cubicBezTo>
                    <a:pt x="98" y="105"/>
                    <a:pt x="97" y="106"/>
                    <a:pt x="97" y="104"/>
                  </a:cubicBezTo>
                  <a:cubicBezTo>
                    <a:pt x="95" y="101"/>
                    <a:pt x="96" y="97"/>
                    <a:pt x="94" y="94"/>
                  </a:cubicBezTo>
                  <a:cubicBezTo>
                    <a:pt x="92" y="92"/>
                    <a:pt x="89" y="92"/>
                    <a:pt x="88" y="90"/>
                  </a:cubicBezTo>
                  <a:cubicBezTo>
                    <a:pt x="86" y="87"/>
                    <a:pt x="99" y="81"/>
                    <a:pt x="101" y="81"/>
                  </a:cubicBezTo>
                  <a:cubicBezTo>
                    <a:pt x="102" y="81"/>
                    <a:pt x="109" y="77"/>
                    <a:pt x="108" y="80"/>
                  </a:cubicBezTo>
                  <a:cubicBezTo>
                    <a:pt x="108" y="81"/>
                    <a:pt x="108" y="82"/>
                    <a:pt x="109" y="82"/>
                  </a:cubicBezTo>
                  <a:cubicBezTo>
                    <a:pt x="109" y="80"/>
                    <a:pt x="110" y="79"/>
                    <a:pt x="110" y="78"/>
                  </a:cubicBezTo>
                  <a:cubicBezTo>
                    <a:pt x="111" y="76"/>
                    <a:pt x="112" y="77"/>
                    <a:pt x="114" y="78"/>
                  </a:cubicBezTo>
                  <a:cubicBezTo>
                    <a:pt x="116" y="79"/>
                    <a:pt x="115" y="78"/>
                    <a:pt x="115" y="81"/>
                  </a:cubicBezTo>
                  <a:cubicBezTo>
                    <a:pt x="116" y="81"/>
                    <a:pt x="116" y="81"/>
                    <a:pt x="117" y="81"/>
                  </a:cubicBezTo>
                  <a:cubicBezTo>
                    <a:pt x="117" y="81"/>
                    <a:pt x="117" y="80"/>
                    <a:pt x="117" y="80"/>
                  </a:cubicBezTo>
                  <a:cubicBezTo>
                    <a:pt x="116" y="80"/>
                    <a:pt x="116" y="77"/>
                    <a:pt x="115" y="76"/>
                  </a:cubicBezTo>
                  <a:cubicBezTo>
                    <a:pt x="120" y="71"/>
                    <a:pt x="122" y="71"/>
                    <a:pt x="124" y="77"/>
                  </a:cubicBezTo>
                  <a:cubicBezTo>
                    <a:pt x="124" y="77"/>
                    <a:pt x="125" y="78"/>
                    <a:pt x="125" y="79"/>
                  </a:cubicBezTo>
                  <a:cubicBezTo>
                    <a:pt x="126" y="82"/>
                    <a:pt x="127" y="85"/>
                    <a:pt x="126" y="89"/>
                  </a:cubicBezTo>
                  <a:cubicBezTo>
                    <a:pt x="126" y="90"/>
                    <a:pt x="128" y="97"/>
                    <a:pt x="126" y="99"/>
                  </a:cubicBezTo>
                  <a:cubicBezTo>
                    <a:pt x="125" y="101"/>
                    <a:pt x="125" y="103"/>
                    <a:pt x="124" y="105"/>
                  </a:cubicBezTo>
                  <a:cubicBezTo>
                    <a:pt x="124" y="105"/>
                    <a:pt x="125" y="106"/>
                    <a:pt x="125" y="106"/>
                  </a:cubicBezTo>
                  <a:cubicBezTo>
                    <a:pt x="126" y="107"/>
                    <a:pt x="128" y="103"/>
                    <a:pt x="129" y="101"/>
                  </a:cubicBezTo>
                  <a:cubicBezTo>
                    <a:pt x="131" y="98"/>
                    <a:pt x="131" y="95"/>
                    <a:pt x="131" y="92"/>
                  </a:cubicBezTo>
                  <a:cubicBezTo>
                    <a:pt x="131" y="87"/>
                    <a:pt x="136" y="93"/>
                    <a:pt x="137" y="95"/>
                  </a:cubicBezTo>
                  <a:cubicBezTo>
                    <a:pt x="137" y="95"/>
                    <a:pt x="138" y="95"/>
                    <a:pt x="138" y="96"/>
                  </a:cubicBezTo>
                  <a:cubicBezTo>
                    <a:pt x="141" y="96"/>
                    <a:pt x="142" y="99"/>
                    <a:pt x="143" y="100"/>
                  </a:cubicBezTo>
                  <a:cubicBezTo>
                    <a:pt x="145" y="103"/>
                    <a:pt x="146" y="105"/>
                    <a:pt x="148" y="107"/>
                  </a:cubicBezTo>
                  <a:cubicBezTo>
                    <a:pt x="148" y="108"/>
                    <a:pt x="148" y="109"/>
                    <a:pt x="148" y="110"/>
                  </a:cubicBezTo>
                  <a:cubicBezTo>
                    <a:pt x="148" y="111"/>
                    <a:pt x="149" y="111"/>
                    <a:pt x="150" y="112"/>
                  </a:cubicBezTo>
                  <a:cubicBezTo>
                    <a:pt x="150" y="112"/>
                    <a:pt x="151" y="112"/>
                    <a:pt x="151" y="112"/>
                  </a:cubicBezTo>
                  <a:cubicBezTo>
                    <a:pt x="151" y="112"/>
                    <a:pt x="152" y="111"/>
                    <a:pt x="151" y="110"/>
                  </a:cubicBezTo>
                  <a:cubicBezTo>
                    <a:pt x="149" y="109"/>
                    <a:pt x="150" y="107"/>
                    <a:pt x="150" y="105"/>
                  </a:cubicBezTo>
                  <a:cubicBezTo>
                    <a:pt x="147" y="104"/>
                    <a:pt x="147" y="103"/>
                    <a:pt x="146" y="101"/>
                  </a:cubicBezTo>
                  <a:cubicBezTo>
                    <a:pt x="145" y="100"/>
                    <a:pt x="145" y="100"/>
                    <a:pt x="145" y="99"/>
                  </a:cubicBezTo>
                  <a:cubicBezTo>
                    <a:pt x="144" y="98"/>
                    <a:pt x="144" y="98"/>
                    <a:pt x="144" y="97"/>
                  </a:cubicBezTo>
                  <a:cubicBezTo>
                    <a:pt x="143" y="96"/>
                    <a:pt x="143" y="96"/>
                    <a:pt x="143" y="95"/>
                  </a:cubicBezTo>
                  <a:cubicBezTo>
                    <a:pt x="144" y="95"/>
                    <a:pt x="145" y="96"/>
                    <a:pt x="146" y="97"/>
                  </a:cubicBezTo>
                  <a:cubicBezTo>
                    <a:pt x="148" y="96"/>
                    <a:pt x="149" y="98"/>
                    <a:pt x="150" y="98"/>
                  </a:cubicBezTo>
                  <a:cubicBezTo>
                    <a:pt x="151" y="98"/>
                    <a:pt x="153" y="97"/>
                    <a:pt x="153" y="96"/>
                  </a:cubicBezTo>
                  <a:cubicBezTo>
                    <a:pt x="153" y="95"/>
                    <a:pt x="153" y="95"/>
                    <a:pt x="153" y="95"/>
                  </a:cubicBezTo>
                  <a:cubicBezTo>
                    <a:pt x="153" y="95"/>
                    <a:pt x="153" y="95"/>
                    <a:pt x="153" y="94"/>
                  </a:cubicBezTo>
                  <a:cubicBezTo>
                    <a:pt x="151" y="93"/>
                    <a:pt x="150" y="92"/>
                    <a:pt x="150" y="90"/>
                  </a:cubicBezTo>
                  <a:cubicBezTo>
                    <a:pt x="149" y="89"/>
                    <a:pt x="148" y="88"/>
                    <a:pt x="148" y="86"/>
                  </a:cubicBezTo>
                  <a:cubicBezTo>
                    <a:pt x="146" y="82"/>
                    <a:pt x="145" y="78"/>
                    <a:pt x="145" y="74"/>
                  </a:cubicBezTo>
                  <a:cubicBezTo>
                    <a:pt x="144" y="72"/>
                    <a:pt x="142" y="66"/>
                    <a:pt x="146" y="66"/>
                  </a:cubicBezTo>
                  <a:cubicBezTo>
                    <a:pt x="148" y="64"/>
                    <a:pt x="154" y="66"/>
                    <a:pt x="156" y="68"/>
                  </a:cubicBezTo>
                  <a:cubicBezTo>
                    <a:pt x="156" y="68"/>
                    <a:pt x="157" y="69"/>
                    <a:pt x="157" y="70"/>
                  </a:cubicBezTo>
                  <a:cubicBezTo>
                    <a:pt x="159" y="72"/>
                    <a:pt x="159" y="75"/>
                    <a:pt x="160" y="77"/>
                  </a:cubicBezTo>
                  <a:cubicBezTo>
                    <a:pt x="160" y="77"/>
                    <a:pt x="160" y="77"/>
                    <a:pt x="161" y="77"/>
                  </a:cubicBezTo>
                  <a:cubicBezTo>
                    <a:pt x="161" y="77"/>
                    <a:pt x="161" y="78"/>
                    <a:pt x="162" y="78"/>
                  </a:cubicBezTo>
                  <a:cubicBezTo>
                    <a:pt x="165" y="78"/>
                    <a:pt x="167" y="84"/>
                    <a:pt x="169" y="86"/>
                  </a:cubicBezTo>
                  <a:cubicBezTo>
                    <a:pt x="175" y="89"/>
                    <a:pt x="177" y="93"/>
                    <a:pt x="178" y="99"/>
                  </a:cubicBezTo>
                  <a:cubicBezTo>
                    <a:pt x="179" y="100"/>
                    <a:pt x="180" y="101"/>
                    <a:pt x="180" y="102"/>
                  </a:cubicBezTo>
                  <a:cubicBezTo>
                    <a:pt x="181" y="102"/>
                    <a:pt x="181" y="102"/>
                    <a:pt x="181" y="102"/>
                  </a:cubicBezTo>
                  <a:cubicBezTo>
                    <a:pt x="186" y="101"/>
                    <a:pt x="186" y="101"/>
                    <a:pt x="185" y="96"/>
                  </a:cubicBezTo>
                  <a:cubicBezTo>
                    <a:pt x="184" y="94"/>
                    <a:pt x="184" y="93"/>
                    <a:pt x="186" y="93"/>
                  </a:cubicBezTo>
                  <a:cubicBezTo>
                    <a:pt x="188" y="90"/>
                    <a:pt x="187" y="88"/>
                    <a:pt x="186" y="86"/>
                  </a:cubicBezTo>
                  <a:cubicBezTo>
                    <a:pt x="186" y="84"/>
                    <a:pt x="186" y="82"/>
                    <a:pt x="188" y="80"/>
                  </a:cubicBezTo>
                  <a:cubicBezTo>
                    <a:pt x="190" y="78"/>
                    <a:pt x="191" y="79"/>
                    <a:pt x="193" y="80"/>
                  </a:cubicBezTo>
                  <a:cubicBezTo>
                    <a:pt x="194" y="80"/>
                    <a:pt x="195" y="81"/>
                    <a:pt x="196" y="82"/>
                  </a:cubicBezTo>
                  <a:cubicBezTo>
                    <a:pt x="197" y="82"/>
                    <a:pt x="198" y="82"/>
                    <a:pt x="199" y="83"/>
                  </a:cubicBezTo>
                  <a:cubicBezTo>
                    <a:pt x="200" y="82"/>
                    <a:pt x="201" y="84"/>
                    <a:pt x="201" y="85"/>
                  </a:cubicBezTo>
                  <a:cubicBezTo>
                    <a:pt x="201" y="85"/>
                    <a:pt x="201" y="85"/>
                    <a:pt x="202" y="85"/>
                  </a:cubicBezTo>
                  <a:cubicBezTo>
                    <a:pt x="203" y="84"/>
                    <a:pt x="204" y="84"/>
                    <a:pt x="205" y="83"/>
                  </a:cubicBezTo>
                  <a:cubicBezTo>
                    <a:pt x="202" y="83"/>
                    <a:pt x="200" y="81"/>
                    <a:pt x="197" y="80"/>
                  </a:cubicBezTo>
                  <a:cubicBezTo>
                    <a:pt x="196" y="80"/>
                    <a:pt x="191" y="76"/>
                    <a:pt x="194" y="75"/>
                  </a:cubicBezTo>
                  <a:cubicBezTo>
                    <a:pt x="194" y="75"/>
                    <a:pt x="195" y="74"/>
                    <a:pt x="195" y="74"/>
                  </a:cubicBezTo>
                  <a:cubicBezTo>
                    <a:pt x="191" y="72"/>
                    <a:pt x="188" y="69"/>
                    <a:pt x="188" y="64"/>
                  </a:cubicBezTo>
                  <a:cubicBezTo>
                    <a:pt x="186" y="64"/>
                    <a:pt x="186" y="63"/>
                    <a:pt x="185" y="61"/>
                  </a:cubicBezTo>
                  <a:cubicBezTo>
                    <a:pt x="184" y="61"/>
                    <a:pt x="185" y="59"/>
                    <a:pt x="184" y="58"/>
                  </a:cubicBezTo>
                  <a:cubicBezTo>
                    <a:pt x="183" y="58"/>
                    <a:pt x="182" y="58"/>
                    <a:pt x="181" y="57"/>
                  </a:cubicBezTo>
                  <a:cubicBezTo>
                    <a:pt x="180" y="54"/>
                    <a:pt x="180" y="52"/>
                    <a:pt x="184" y="52"/>
                  </a:cubicBezTo>
                  <a:cubicBezTo>
                    <a:pt x="188" y="52"/>
                    <a:pt x="192" y="52"/>
                    <a:pt x="196" y="52"/>
                  </a:cubicBezTo>
                  <a:cubicBezTo>
                    <a:pt x="200" y="52"/>
                    <a:pt x="205" y="51"/>
                    <a:pt x="205" y="56"/>
                  </a:cubicBezTo>
                  <a:cubicBezTo>
                    <a:pt x="205" y="57"/>
                    <a:pt x="206" y="58"/>
                    <a:pt x="206" y="58"/>
                  </a:cubicBezTo>
                  <a:cubicBezTo>
                    <a:pt x="207" y="60"/>
                    <a:pt x="207" y="61"/>
                    <a:pt x="207" y="62"/>
                  </a:cubicBezTo>
                  <a:cubicBezTo>
                    <a:pt x="206" y="64"/>
                    <a:pt x="207" y="66"/>
                    <a:pt x="208" y="68"/>
                  </a:cubicBezTo>
                  <a:cubicBezTo>
                    <a:pt x="208" y="69"/>
                    <a:pt x="209" y="73"/>
                    <a:pt x="210" y="70"/>
                  </a:cubicBezTo>
                  <a:cubicBezTo>
                    <a:pt x="210" y="69"/>
                    <a:pt x="210" y="69"/>
                    <a:pt x="210" y="69"/>
                  </a:cubicBezTo>
                  <a:cubicBezTo>
                    <a:pt x="209" y="68"/>
                    <a:pt x="208" y="66"/>
                    <a:pt x="209" y="65"/>
                  </a:cubicBezTo>
                  <a:cubicBezTo>
                    <a:pt x="209" y="63"/>
                    <a:pt x="209" y="62"/>
                    <a:pt x="208" y="60"/>
                  </a:cubicBezTo>
                  <a:cubicBezTo>
                    <a:pt x="208" y="59"/>
                    <a:pt x="207" y="58"/>
                    <a:pt x="207" y="57"/>
                  </a:cubicBezTo>
                  <a:cubicBezTo>
                    <a:pt x="206" y="52"/>
                    <a:pt x="210" y="55"/>
                    <a:pt x="211" y="57"/>
                  </a:cubicBezTo>
                  <a:cubicBezTo>
                    <a:pt x="213" y="59"/>
                    <a:pt x="215" y="61"/>
                    <a:pt x="217" y="63"/>
                  </a:cubicBezTo>
                  <a:cubicBezTo>
                    <a:pt x="217" y="64"/>
                    <a:pt x="220" y="64"/>
                    <a:pt x="219" y="66"/>
                  </a:cubicBezTo>
                  <a:cubicBezTo>
                    <a:pt x="221" y="68"/>
                    <a:pt x="220" y="72"/>
                    <a:pt x="221" y="74"/>
                  </a:cubicBezTo>
                  <a:cubicBezTo>
                    <a:pt x="222" y="75"/>
                    <a:pt x="222" y="75"/>
                    <a:pt x="222" y="75"/>
                  </a:cubicBezTo>
                  <a:cubicBezTo>
                    <a:pt x="223" y="75"/>
                    <a:pt x="222" y="74"/>
                    <a:pt x="223" y="74"/>
                  </a:cubicBezTo>
                  <a:cubicBezTo>
                    <a:pt x="223" y="73"/>
                    <a:pt x="223" y="73"/>
                    <a:pt x="223" y="72"/>
                  </a:cubicBezTo>
                  <a:cubicBezTo>
                    <a:pt x="222" y="72"/>
                    <a:pt x="222" y="71"/>
                    <a:pt x="222" y="70"/>
                  </a:cubicBezTo>
                  <a:cubicBezTo>
                    <a:pt x="222" y="69"/>
                    <a:pt x="223" y="68"/>
                    <a:pt x="223" y="68"/>
                  </a:cubicBezTo>
                  <a:cubicBezTo>
                    <a:pt x="222" y="67"/>
                    <a:pt x="221" y="67"/>
                    <a:pt x="221" y="65"/>
                  </a:cubicBezTo>
                  <a:cubicBezTo>
                    <a:pt x="221" y="65"/>
                    <a:pt x="221" y="65"/>
                    <a:pt x="221" y="64"/>
                  </a:cubicBezTo>
                  <a:cubicBezTo>
                    <a:pt x="218" y="63"/>
                    <a:pt x="222" y="55"/>
                    <a:pt x="218" y="54"/>
                  </a:cubicBezTo>
                  <a:cubicBezTo>
                    <a:pt x="216" y="55"/>
                    <a:pt x="215" y="56"/>
                    <a:pt x="214" y="53"/>
                  </a:cubicBezTo>
                  <a:cubicBezTo>
                    <a:pt x="214" y="53"/>
                    <a:pt x="213" y="52"/>
                    <a:pt x="213" y="52"/>
                  </a:cubicBezTo>
                  <a:cubicBezTo>
                    <a:pt x="213" y="52"/>
                    <a:pt x="212" y="52"/>
                    <a:pt x="212" y="51"/>
                  </a:cubicBezTo>
                  <a:cubicBezTo>
                    <a:pt x="211" y="51"/>
                    <a:pt x="210" y="52"/>
                    <a:pt x="210" y="51"/>
                  </a:cubicBezTo>
                  <a:cubicBezTo>
                    <a:pt x="208" y="51"/>
                    <a:pt x="207" y="50"/>
                    <a:pt x="206" y="48"/>
                  </a:cubicBezTo>
                  <a:cubicBezTo>
                    <a:pt x="204" y="48"/>
                    <a:pt x="202" y="48"/>
                    <a:pt x="200" y="48"/>
                  </a:cubicBezTo>
                  <a:cubicBezTo>
                    <a:pt x="197" y="49"/>
                    <a:pt x="193" y="50"/>
                    <a:pt x="190" y="49"/>
                  </a:cubicBezTo>
                  <a:cubicBezTo>
                    <a:pt x="189" y="49"/>
                    <a:pt x="188" y="49"/>
                    <a:pt x="188" y="48"/>
                  </a:cubicBezTo>
                  <a:cubicBezTo>
                    <a:pt x="185" y="48"/>
                    <a:pt x="182" y="48"/>
                    <a:pt x="179" y="48"/>
                  </a:cubicBezTo>
                  <a:cubicBezTo>
                    <a:pt x="177" y="50"/>
                    <a:pt x="171" y="50"/>
                    <a:pt x="171" y="47"/>
                  </a:cubicBezTo>
                  <a:cubicBezTo>
                    <a:pt x="169" y="45"/>
                    <a:pt x="171" y="45"/>
                    <a:pt x="172" y="43"/>
                  </a:cubicBezTo>
                  <a:cubicBezTo>
                    <a:pt x="172" y="42"/>
                    <a:pt x="172" y="41"/>
                    <a:pt x="173" y="41"/>
                  </a:cubicBezTo>
                  <a:cubicBezTo>
                    <a:pt x="174" y="38"/>
                    <a:pt x="180" y="33"/>
                    <a:pt x="180" y="38"/>
                  </a:cubicBezTo>
                  <a:cubicBezTo>
                    <a:pt x="181" y="38"/>
                    <a:pt x="181" y="38"/>
                    <a:pt x="181" y="38"/>
                  </a:cubicBezTo>
                  <a:cubicBezTo>
                    <a:pt x="182" y="39"/>
                    <a:pt x="183" y="39"/>
                    <a:pt x="183" y="37"/>
                  </a:cubicBezTo>
                  <a:cubicBezTo>
                    <a:pt x="183" y="35"/>
                    <a:pt x="181" y="35"/>
                    <a:pt x="181" y="33"/>
                  </a:cubicBezTo>
                  <a:cubicBezTo>
                    <a:pt x="182" y="31"/>
                    <a:pt x="182" y="31"/>
                    <a:pt x="184" y="32"/>
                  </a:cubicBezTo>
                  <a:cubicBezTo>
                    <a:pt x="184" y="32"/>
                    <a:pt x="184" y="32"/>
                    <a:pt x="184" y="33"/>
                  </a:cubicBezTo>
                  <a:cubicBezTo>
                    <a:pt x="185" y="33"/>
                    <a:pt x="186" y="34"/>
                    <a:pt x="187" y="34"/>
                  </a:cubicBezTo>
                  <a:cubicBezTo>
                    <a:pt x="188" y="32"/>
                    <a:pt x="185" y="30"/>
                    <a:pt x="189" y="31"/>
                  </a:cubicBezTo>
                  <a:cubicBezTo>
                    <a:pt x="191" y="31"/>
                    <a:pt x="193" y="33"/>
                    <a:pt x="195" y="31"/>
                  </a:cubicBezTo>
                  <a:cubicBezTo>
                    <a:pt x="194" y="30"/>
                    <a:pt x="193" y="31"/>
                    <a:pt x="193" y="30"/>
                  </a:cubicBezTo>
                  <a:cubicBezTo>
                    <a:pt x="192" y="29"/>
                    <a:pt x="192" y="29"/>
                    <a:pt x="191" y="29"/>
                  </a:cubicBezTo>
                  <a:cubicBezTo>
                    <a:pt x="191" y="28"/>
                    <a:pt x="191" y="28"/>
                    <a:pt x="191" y="28"/>
                  </a:cubicBezTo>
                  <a:cubicBezTo>
                    <a:pt x="191" y="27"/>
                    <a:pt x="193" y="28"/>
                    <a:pt x="194" y="28"/>
                  </a:cubicBezTo>
                  <a:cubicBezTo>
                    <a:pt x="194" y="28"/>
                    <a:pt x="194" y="28"/>
                    <a:pt x="195" y="28"/>
                  </a:cubicBezTo>
                  <a:cubicBezTo>
                    <a:pt x="195" y="28"/>
                    <a:pt x="196" y="28"/>
                    <a:pt x="197" y="28"/>
                  </a:cubicBezTo>
                  <a:cubicBezTo>
                    <a:pt x="197" y="28"/>
                    <a:pt x="197" y="27"/>
                    <a:pt x="196" y="27"/>
                  </a:cubicBezTo>
                  <a:cubicBezTo>
                    <a:pt x="195" y="26"/>
                    <a:pt x="193" y="26"/>
                    <a:pt x="195" y="25"/>
                  </a:cubicBezTo>
                  <a:cubicBezTo>
                    <a:pt x="196" y="24"/>
                    <a:pt x="198" y="24"/>
                    <a:pt x="199" y="24"/>
                  </a:cubicBezTo>
                  <a:cubicBezTo>
                    <a:pt x="202" y="24"/>
                    <a:pt x="203" y="23"/>
                    <a:pt x="204" y="25"/>
                  </a:cubicBezTo>
                  <a:cubicBezTo>
                    <a:pt x="205" y="27"/>
                    <a:pt x="206" y="30"/>
                    <a:pt x="206" y="32"/>
                  </a:cubicBezTo>
                  <a:cubicBezTo>
                    <a:pt x="206" y="32"/>
                    <a:pt x="206" y="32"/>
                    <a:pt x="207" y="32"/>
                  </a:cubicBezTo>
                  <a:cubicBezTo>
                    <a:pt x="210" y="33"/>
                    <a:pt x="212" y="36"/>
                    <a:pt x="213" y="39"/>
                  </a:cubicBezTo>
                  <a:cubicBezTo>
                    <a:pt x="214" y="41"/>
                    <a:pt x="216" y="40"/>
                    <a:pt x="218" y="41"/>
                  </a:cubicBezTo>
                  <a:cubicBezTo>
                    <a:pt x="220" y="41"/>
                    <a:pt x="223" y="40"/>
                    <a:pt x="224" y="44"/>
                  </a:cubicBezTo>
                  <a:cubicBezTo>
                    <a:pt x="226" y="46"/>
                    <a:pt x="228" y="49"/>
                    <a:pt x="230" y="51"/>
                  </a:cubicBezTo>
                  <a:cubicBezTo>
                    <a:pt x="230" y="49"/>
                    <a:pt x="232" y="50"/>
                    <a:pt x="233" y="49"/>
                  </a:cubicBezTo>
                  <a:cubicBezTo>
                    <a:pt x="233" y="48"/>
                    <a:pt x="232" y="47"/>
                    <a:pt x="230" y="47"/>
                  </a:cubicBezTo>
                  <a:cubicBezTo>
                    <a:pt x="228" y="48"/>
                    <a:pt x="228" y="46"/>
                    <a:pt x="228" y="45"/>
                  </a:cubicBezTo>
                  <a:cubicBezTo>
                    <a:pt x="228" y="45"/>
                    <a:pt x="228" y="45"/>
                    <a:pt x="228" y="45"/>
                  </a:cubicBezTo>
                  <a:cubicBezTo>
                    <a:pt x="228" y="44"/>
                    <a:pt x="228" y="44"/>
                    <a:pt x="227" y="43"/>
                  </a:cubicBezTo>
                  <a:cubicBezTo>
                    <a:pt x="227" y="42"/>
                    <a:pt x="225" y="41"/>
                    <a:pt x="225" y="40"/>
                  </a:cubicBezTo>
                  <a:cubicBezTo>
                    <a:pt x="225" y="37"/>
                    <a:pt x="228" y="37"/>
                    <a:pt x="229" y="37"/>
                  </a:cubicBezTo>
                  <a:cubicBezTo>
                    <a:pt x="230" y="37"/>
                    <a:pt x="231" y="37"/>
                    <a:pt x="232" y="37"/>
                  </a:cubicBezTo>
                  <a:cubicBezTo>
                    <a:pt x="233" y="37"/>
                    <a:pt x="234" y="37"/>
                    <a:pt x="235" y="37"/>
                  </a:cubicBezTo>
                  <a:cubicBezTo>
                    <a:pt x="234" y="35"/>
                    <a:pt x="233" y="37"/>
                    <a:pt x="232" y="36"/>
                  </a:cubicBezTo>
                  <a:cubicBezTo>
                    <a:pt x="230" y="36"/>
                    <a:pt x="227" y="36"/>
                    <a:pt x="227" y="34"/>
                  </a:cubicBezTo>
                  <a:cubicBezTo>
                    <a:pt x="228" y="33"/>
                    <a:pt x="230" y="32"/>
                    <a:pt x="231" y="32"/>
                  </a:cubicBezTo>
                  <a:cubicBezTo>
                    <a:pt x="233" y="30"/>
                    <a:pt x="235" y="31"/>
                    <a:pt x="238" y="31"/>
                  </a:cubicBezTo>
                  <a:cubicBezTo>
                    <a:pt x="238" y="31"/>
                    <a:pt x="238" y="30"/>
                    <a:pt x="238" y="30"/>
                  </a:cubicBezTo>
                  <a:cubicBezTo>
                    <a:pt x="238" y="30"/>
                    <a:pt x="237" y="29"/>
                    <a:pt x="237" y="29"/>
                  </a:cubicBezTo>
                  <a:cubicBezTo>
                    <a:pt x="236" y="29"/>
                    <a:pt x="235" y="29"/>
                    <a:pt x="234" y="28"/>
                  </a:cubicBezTo>
                  <a:cubicBezTo>
                    <a:pt x="234" y="28"/>
                    <a:pt x="233" y="27"/>
                    <a:pt x="233" y="26"/>
                  </a:cubicBezTo>
                  <a:cubicBezTo>
                    <a:pt x="230" y="26"/>
                    <a:pt x="228" y="27"/>
                    <a:pt x="226" y="24"/>
                  </a:cubicBezTo>
                  <a:cubicBezTo>
                    <a:pt x="225" y="23"/>
                    <a:pt x="225" y="22"/>
                    <a:pt x="224" y="22"/>
                  </a:cubicBezTo>
                  <a:cubicBezTo>
                    <a:pt x="221" y="20"/>
                    <a:pt x="219" y="18"/>
                    <a:pt x="221" y="15"/>
                  </a:cubicBezTo>
                  <a:cubicBezTo>
                    <a:pt x="224" y="12"/>
                    <a:pt x="228" y="11"/>
                    <a:pt x="231" y="15"/>
                  </a:cubicBezTo>
                  <a:cubicBezTo>
                    <a:pt x="231" y="12"/>
                    <a:pt x="230" y="10"/>
                    <a:pt x="231" y="8"/>
                  </a:cubicBezTo>
                  <a:cubicBezTo>
                    <a:pt x="231" y="7"/>
                    <a:pt x="231" y="6"/>
                    <a:pt x="232" y="6"/>
                  </a:cubicBezTo>
                  <a:cubicBezTo>
                    <a:pt x="234" y="7"/>
                    <a:pt x="235" y="9"/>
                    <a:pt x="237" y="7"/>
                  </a:cubicBezTo>
                  <a:cubicBezTo>
                    <a:pt x="238" y="6"/>
                    <a:pt x="239" y="6"/>
                    <a:pt x="240" y="5"/>
                  </a:cubicBezTo>
                  <a:cubicBezTo>
                    <a:pt x="241" y="5"/>
                    <a:pt x="241" y="4"/>
                    <a:pt x="242" y="4"/>
                  </a:cubicBezTo>
                  <a:cubicBezTo>
                    <a:pt x="243" y="3"/>
                    <a:pt x="243" y="3"/>
                    <a:pt x="244" y="3"/>
                  </a:cubicBezTo>
                  <a:cubicBezTo>
                    <a:pt x="245" y="3"/>
                    <a:pt x="247" y="2"/>
                    <a:pt x="248" y="2"/>
                  </a:cubicBezTo>
                  <a:cubicBezTo>
                    <a:pt x="249" y="2"/>
                    <a:pt x="250" y="3"/>
                    <a:pt x="250" y="4"/>
                  </a:cubicBezTo>
                  <a:cubicBezTo>
                    <a:pt x="250" y="4"/>
                    <a:pt x="250" y="4"/>
                    <a:pt x="250" y="4"/>
                  </a:cubicBezTo>
                  <a:cubicBezTo>
                    <a:pt x="251" y="4"/>
                    <a:pt x="251" y="4"/>
                    <a:pt x="251" y="3"/>
                  </a:cubicBezTo>
                  <a:cubicBezTo>
                    <a:pt x="252" y="1"/>
                    <a:pt x="256" y="0"/>
                    <a:pt x="257" y="3"/>
                  </a:cubicBezTo>
                  <a:cubicBezTo>
                    <a:pt x="258" y="3"/>
                    <a:pt x="259" y="2"/>
                    <a:pt x="260" y="1"/>
                  </a:cubicBezTo>
                  <a:cubicBezTo>
                    <a:pt x="261" y="0"/>
                    <a:pt x="265" y="0"/>
                    <a:pt x="267" y="1"/>
                  </a:cubicBezTo>
                  <a:cubicBezTo>
                    <a:pt x="267" y="2"/>
                    <a:pt x="267" y="2"/>
                    <a:pt x="268" y="2"/>
                  </a:cubicBezTo>
                  <a:cubicBezTo>
                    <a:pt x="268" y="2"/>
                    <a:pt x="268" y="2"/>
                    <a:pt x="269" y="2"/>
                  </a:cubicBezTo>
                  <a:cubicBezTo>
                    <a:pt x="269" y="1"/>
                    <a:pt x="270" y="1"/>
                    <a:pt x="271" y="2"/>
                  </a:cubicBezTo>
                  <a:cubicBezTo>
                    <a:pt x="272" y="3"/>
                    <a:pt x="273" y="3"/>
                    <a:pt x="275" y="3"/>
                  </a:cubicBezTo>
                  <a:cubicBezTo>
                    <a:pt x="278" y="1"/>
                    <a:pt x="280" y="2"/>
                    <a:pt x="285" y="5"/>
                  </a:cubicBezTo>
                  <a:cubicBezTo>
                    <a:pt x="286" y="5"/>
                    <a:pt x="286" y="5"/>
                    <a:pt x="286" y="5"/>
                  </a:cubicBezTo>
                  <a:cubicBezTo>
                    <a:pt x="287" y="6"/>
                    <a:pt x="287" y="7"/>
                    <a:pt x="287" y="8"/>
                  </a:cubicBezTo>
                  <a:cubicBezTo>
                    <a:pt x="288" y="8"/>
                    <a:pt x="288" y="7"/>
                    <a:pt x="289" y="7"/>
                  </a:cubicBezTo>
                  <a:cubicBezTo>
                    <a:pt x="290" y="6"/>
                    <a:pt x="290" y="6"/>
                    <a:pt x="291" y="7"/>
                  </a:cubicBezTo>
                  <a:cubicBezTo>
                    <a:pt x="292" y="7"/>
                    <a:pt x="292" y="7"/>
                    <a:pt x="292" y="7"/>
                  </a:cubicBezTo>
                  <a:cubicBezTo>
                    <a:pt x="293" y="7"/>
                    <a:pt x="293" y="7"/>
                    <a:pt x="293" y="8"/>
                  </a:cubicBezTo>
                  <a:cubicBezTo>
                    <a:pt x="294" y="8"/>
                    <a:pt x="295" y="8"/>
                    <a:pt x="296" y="9"/>
                  </a:cubicBezTo>
                  <a:cubicBezTo>
                    <a:pt x="301" y="8"/>
                    <a:pt x="307" y="13"/>
                    <a:pt x="310" y="16"/>
                  </a:cubicBezTo>
                  <a:cubicBezTo>
                    <a:pt x="312" y="17"/>
                    <a:pt x="314" y="20"/>
                    <a:pt x="312" y="22"/>
                  </a:cubicBezTo>
                  <a:cubicBezTo>
                    <a:pt x="311" y="26"/>
                    <a:pt x="307" y="25"/>
                    <a:pt x="304" y="25"/>
                  </a:cubicBezTo>
                  <a:cubicBezTo>
                    <a:pt x="304" y="25"/>
                    <a:pt x="304" y="25"/>
                    <a:pt x="304" y="25"/>
                  </a:cubicBezTo>
                  <a:cubicBezTo>
                    <a:pt x="301" y="25"/>
                    <a:pt x="298" y="24"/>
                    <a:pt x="296" y="24"/>
                  </a:cubicBezTo>
                  <a:cubicBezTo>
                    <a:pt x="291" y="24"/>
                    <a:pt x="287" y="24"/>
                    <a:pt x="282" y="26"/>
                  </a:cubicBezTo>
                  <a:cubicBezTo>
                    <a:pt x="282" y="27"/>
                    <a:pt x="282" y="28"/>
                    <a:pt x="281" y="29"/>
                  </a:cubicBezTo>
                  <a:cubicBezTo>
                    <a:pt x="279" y="30"/>
                    <a:pt x="278" y="32"/>
                    <a:pt x="276" y="32"/>
                  </a:cubicBezTo>
                  <a:cubicBezTo>
                    <a:pt x="274" y="33"/>
                    <a:pt x="273" y="32"/>
                    <a:pt x="272" y="31"/>
                  </a:cubicBezTo>
                  <a:cubicBezTo>
                    <a:pt x="269" y="30"/>
                    <a:pt x="265" y="26"/>
                    <a:pt x="262" y="27"/>
                  </a:cubicBezTo>
                  <a:cubicBezTo>
                    <a:pt x="263" y="29"/>
                    <a:pt x="265" y="28"/>
                    <a:pt x="266" y="29"/>
                  </a:cubicBezTo>
                  <a:cubicBezTo>
                    <a:pt x="268" y="30"/>
                    <a:pt x="272" y="32"/>
                    <a:pt x="269" y="35"/>
                  </a:cubicBezTo>
                  <a:cubicBezTo>
                    <a:pt x="267" y="36"/>
                    <a:pt x="265" y="36"/>
                    <a:pt x="263" y="37"/>
                  </a:cubicBezTo>
                  <a:cubicBezTo>
                    <a:pt x="261" y="38"/>
                    <a:pt x="261" y="39"/>
                    <a:pt x="260" y="40"/>
                  </a:cubicBezTo>
                  <a:cubicBezTo>
                    <a:pt x="258" y="40"/>
                    <a:pt x="256" y="40"/>
                    <a:pt x="254" y="41"/>
                  </a:cubicBezTo>
                  <a:cubicBezTo>
                    <a:pt x="253" y="41"/>
                    <a:pt x="253" y="41"/>
                    <a:pt x="253" y="41"/>
                  </a:cubicBezTo>
                  <a:cubicBezTo>
                    <a:pt x="252" y="42"/>
                    <a:pt x="251" y="42"/>
                    <a:pt x="250" y="43"/>
                  </a:cubicBezTo>
                  <a:cubicBezTo>
                    <a:pt x="251" y="43"/>
                    <a:pt x="250" y="45"/>
                    <a:pt x="252" y="46"/>
                  </a:cubicBezTo>
                  <a:cubicBezTo>
                    <a:pt x="253" y="46"/>
                    <a:pt x="254" y="44"/>
                    <a:pt x="254" y="43"/>
                  </a:cubicBezTo>
                  <a:cubicBezTo>
                    <a:pt x="256" y="42"/>
                    <a:pt x="258" y="41"/>
                    <a:pt x="260" y="42"/>
                  </a:cubicBezTo>
                  <a:cubicBezTo>
                    <a:pt x="260" y="42"/>
                    <a:pt x="261" y="42"/>
                    <a:pt x="262" y="43"/>
                  </a:cubicBezTo>
                  <a:cubicBezTo>
                    <a:pt x="262" y="43"/>
                    <a:pt x="262" y="44"/>
                    <a:pt x="263" y="44"/>
                  </a:cubicBezTo>
                  <a:cubicBezTo>
                    <a:pt x="264" y="43"/>
                    <a:pt x="262" y="42"/>
                    <a:pt x="263" y="41"/>
                  </a:cubicBezTo>
                  <a:cubicBezTo>
                    <a:pt x="263" y="40"/>
                    <a:pt x="266" y="39"/>
                    <a:pt x="267" y="39"/>
                  </a:cubicBezTo>
                  <a:cubicBezTo>
                    <a:pt x="267" y="38"/>
                    <a:pt x="267" y="38"/>
                    <a:pt x="268" y="38"/>
                  </a:cubicBezTo>
                  <a:cubicBezTo>
                    <a:pt x="270" y="38"/>
                    <a:pt x="272" y="37"/>
                    <a:pt x="275" y="37"/>
                  </a:cubicBezTo>
                  <a:cubicBezTo>
                    <a:pt x="275" y="37"/>
                    <a:pt x="275" y="37"/>
                    <a:pt x="276" y="37"/>
                  </a:cubicBezTo>
                  <a:cubicBezTo>
                    <a:pt x="277" y="38"/>
                    <a:pt x="278" y="36"/>
                    <a:pt x="279" y="35"/>
                  </a:cubicBezTo>
                  <a:cubicBezTo>
                    <a:pt x="280" y="34"/>
                    <a:pt x="281" y="32"/>
                    <a:pt x="283" y="31"/>
                  </a:cubicBezTo>
                  <a:cubicBezTo>
                    <a:pt x="284" y="30"/>
                    <a:pt x="285" y="30"/>
                    <a:pt x="286" y="30"/>
                  </a:cubicBezTo>
                  <a:cubicBezTo>
                    <a:pt x="286" y="29"/>
                    <a:pt x="287" y="29"/>
                    <a:pt x="287" y="29"/>
                  </a:cubicBezTo>
                  <a:cubicBezTo>
                    <a:pt x="288" y="28"/>
                    <a:pt x="289" y="28"/>
                    <a:pt x="291" y="28"/>
                  </a:cubicBezTo>
                  <a:cubicBezTo>
                    <a:pt x="293" y="26"/>
                    <a:pt x="301" y="29"/>
                    <a:pt x="302" y="31"/>
                  </a:cubicBezTo>
                  <a:cubicBezTo>
                    <a:pt x="303" y="29"/>
                    <a:pt x="305" y="30"/>
                    <a:pt x="307" y="30"/>
                  </a:cubicBezTo>
                  <a:cubicBezTo>
                    <a:pt x="309" y="30"/>
                    <a:pt x="312" y="30"/>
                    <a:pt x="314" y="30"/>
                  </a:cubicBezTo>
                  <a:cubicBezTo>
                    <a:pt x="314" y="29"/>
                    <a:pt x="316" y="27"/>
                    <a:pt x="317" y="27"/>
                  </a:cubicBezTo>
                  <a:cubicBezTo>
                    <a:pt x="319" y="28"/>
                    <a:pt x="318" y="29"/>
                    <a:pt x="318" y="30"/>
                  </a:cubicBezTo>
                  <a:cubicBezTo>
                    <a:pt x="319" y="30"/>
                    <a:pt x="319" y="31"/>
                    <a:pt x="319" y="31"/>
                  </a:cubicBezTo>
                  <a:cubicBezTo>
                    <a:pt x="318" y="32"/>
                    <a:pt x="318" y="32"/>
                    <a:pt x="318" y="33"/>
                  </a:cubicBezTo>
                  <a:cubicBezTo>
                    <a:pt x="318" y="34"/>
                    <a:pt x="319" y="34"/>
                    <a:pt x="319" y="35"/>
                  </a:cubicBezTo>
                  <a:cubicBezTo>
                    <a:pt x="320" y="36"/>
                    <a:pt x="320" y="36"/>
                    <a:pt x="321" y="37"/>
                  </a:cubicBezTo>
                  <a:cubicBezTo>
                    <a:pt x="323" y="39"/>
                    <a:pt x="325" y="40"/>
                    <a:pt x="326" y="42"/>
                  </a:cubicBezTo>
                  <a:cubicBezTo>
                    <a:pt x="328" y="43"/>
                    <a:pt x="326" y="44"/>
                    <a:pt x="326" y="45"/>
                  </a:cubicBezTo>
                  <a:cubicBezTo>
                    <a:pt x="327" y="45"/>
                    <a:pt x="329" y="43"/>
                    <a:pt x="330" y="45"/>
                  </a:cubicBezTo>
                  <a:cubicBezTo>
                    <a:pt x="330" y="45"/>
                    <a:pt x="331" y="45"/>
                    <a:pt x="331" y="45"/>
                  </a:cubicBezTo>
                  <a:cubicBezTo>
                    <a:pt x="331" y="45"/>
                    <a:pt x="331" y="46"/>
                    <a:pt x="332" y="46"/>
                  </a:cubicBezTo>
                  <a:cubicBezTo>
                    <a:pt x="332" y="45"/>
                    <a:pt x="333" y="46"/>
                    <a:pt x="333" y="46"/>
                  </a:cubicBezTo>
                  <a:cubicBezTo>
                    <a:pt x="334" y="46"/>
                    <a:pt x="335" y="46"/>
                    <a:pt x="335" y="47"/>
                  </a:cubicBezTo>
                  <a:cubicBezTo>
                    <a:pt x="337" y="49"/>
                    <a:pt x="337" y="49"/>
                    <a:pt x="335" y="51"/>
                  </a:cubicBezTo>
                  <a:cubicBezTo>
                    <a:pt x="335" y="52"/>
                    <a:pt x="335" y="52"/>
                    <a:pt x="335" y="53"/>
                  </a:cubicBezTo>
                  <a:cubicBezTo>
                    <a:pt x="336" y="53"/>
                    <a:pt x="337" y="54"/>
                    <a:pt x="337" y="55"/>
                  </a:cubicBezTo>
                  <a:cubicBezTo>
                    <a:pt x="338" y="56"/>
                    <a:pt x="339" y="57"/>
                    <a:pt x="339" y="58"/>
                  </a:cubicBezTo>
                  <a:cubicBezTo>
                    <a:pt x="340" y="58"/>
                    <a:pt x="341" y="59"/>
                    <a:pt x="341" y="60"/>
                  </a:cubicBezTo>
                  <a:cubicBezTo>
                    <a:pt x="342" y="60"/>
                    <a:pt x="342" y="60"/>
                    <a:pt x="342" y="60"/>
                  </a:cubicBezTo>
                  <a:cubicBezTo>
                    <a:pt x="344" y="63"/>
                    <a:pt x="340" y="66"/>
                    <a:pt x="338" y="67"/>
                  </a:cubicBezTo>
                  <a:cubicBezTo>
                    <a:pt x="338" y="72"/>
                    <a:pt x="337" y="74"/>
                    <a:pt x="332" y="75"/>
                  </a:cubicBezTo>
                  <a:cubicBezTo>
                    <a:pt x="331" y="76"/>
                    <a:pt x="330" y="77"/>
                    <a:pt x="329" y="77"/>
                  </a:cubicBezTo>
                  <a:cubicBezTo>
                    <a:pt x="329" y="78"/>
                    <a:pt x="328" y="78"/>
                    <a:pt x="328" y="78"/>
                  </a:cubicBezTo>
                  <a:cubicBezTo>
                    <a:pt x="327" y="80"/>
                    <a:pt x="321" y="79"/>
                    <a:pt x="320" y="80"/>
                  </a:cubicBezTo>
                  <a:cubicBezTo>
                    <a:pt x="317" y="82"/>
                    <a:pt x="312" y="80"/>
                    <a:pt x="310" y="79"/>
                  </a:cubicBezTo>
                  <a:cubicBezTo>
                    <a:pt x="306" y="79"/>
                    <a:pt x="303" y="79"/>
                    <a:pt x="299" y="80"/>
                  </a:cubicBezTo>
                  <a:cubicBezTo>
                    <a:pt x="298" y="81"/>
                    <a:pt x="297" y="82"/>
                    <a:pt x="295" y="82"/>
                  </a:cubicBezTo>
                  <a:cubicBezTo>
                    <a:pt x="293" y="82"/>
                    <a:pt x="293" y="81"/>
                    <a:pt x="291" y="82"/>
                  </a:cubicBezTo>
                  <a:cubicBezTo>
                    <a:pt x="291" y="80"/>
                    <a:pt x="289" y="80"/>
                    <a:pt x="288" y="80"/>
                  </a:cubicBezTo>
                  <a:cubicBezTo>
                    <a:pt x="288" y="81"/>
                    <a:pt x="289" y="81"/>
                    <a:pt x="289" y="82"/>
                  </a:cubicBezTo>
                  <a:cubicBezTo>
                    <a:pt x="293" y="85"/>
                    <a:pt x="284" y="88"/>
                    <a:pt x="282" y="90"/>
                  </a:cubicBezTo>
                  <a:cubicBezTo>
                    <a:pt x="279" y="93"/>
                    <a:pt x="274" y="94"/>
                    <a:pt x="272" y="98"/>
                  </a:cubicBezTo>
                  <a:cubicBezTo>
                    <a:pt x="272" y="98"/>
                    <a:pt x="271" y="99"/>
                    <a:pt x="272" y="100"/>
                  </a:cubicBezTo>
                  <a:cubicBezTo>
                    <a:pt x="274" y="101"/>
                    <a:pt x="272" y="103"/>
                    <a:pt x="273" y="105"/>
                  </a:cubicBezTo>
                  <a:cubicBezTo>
                    <a:pt x="278" y="106"/>
                    <a:pt x="276" y="101"/>
                    <a:pt x="279" y="100"/>
                  </a:cubicBezTo>
                  <a:cubicBezTo>
                    <a:pt x="281" y="97"/>
                    <a:pt x="284" y="96"/>
                    <a:pt x="287" y="95"/>
                  </a:cubicBezTo>
                  <a:cubicBezTo>
                    <a:pt x="288" y="94"/>
                    <a:pt x="288" y="94"/>
                    <a:pt x="288" y="94"/>
                  </a:cubicBezTo>
                  <a:cubicBezTo>
                    <a:pt x="289" y="93"/>
                    <a:pt x="292" y="91"/>
                    <a:pt x="293" y="92"/>
                  </a:cubicBezTo>
                  <a:cubicBezTo>
                    <a:pt x="294" y="92"/>
                    <a:pt x="293" y="94"/>
                    <a:pt x="293" y="95"/>
                  </a:cubicBezTo>
                  <a:cubicBezTo>
                    <a:pt x="294" y="95"/>
                    <a:pt x="294" y="94"/>
                    <a:pt x="295" y="94"/>
                  </a:cubicBezTo>
                  <a:cubicBezTo>
                    <a:pt x="296" y="93"/>
                    <a:pt x="296" y="91"/>
                    <a:pt x="297" y="90"/>
                  </a:cubicBezTo>
                  <a:cubicBezTo>
                    <a:pt x="298" y="89"/>
                    <a:pt x="299" y="89"/>
                    <a:pt x="301" y="89"/>
                  </a:cubicBezTo>
                  <a:cubicBezTo>
                    <a:pt x="303" y="87"/>
                    <a:pt x="307" y="87"/>
                    <a:pt x="310" y="87"/>
                  </a:cubicBezTo>
                  <a:cubicBezTo>
                    <a:pt x="313" y="87"/>
                    <a:pt x="316" y="88"/>
                    <a:pt x="319" y="89"/>
                  </a:cubicBezTo>
                  <a:cubicBezTo>
                    <a:pt x="321" y="89"/>
                    <a:pt x="326" y="88"/>
                    <a:pt x="327" y="89"/>
                  </a:cubicBezTo>
                  <a:cubicBezTo>
                    <a:pt x="327" y="90"/>
                    <a:pt x="326" y="91"/>
                    <a:pt x="326" y="92"/>
                  </a:cubicBezTo>
                  <a:cubicBezTo>
                    <a:pt x="326" y="93"/>
                    <a:pt x="327" y="94"/>
                    <a:pt x="327" y="96"/>
                  </a:cubicBezTo>
                  <a:cubicBezTo>
                    <a:pt x="327" y="99"/>
                    <a:pt x="326" y="102"/>
                    <a:pt x="323" y="103"/>
                  </a:cubicBezTo>
                  <a:cubicBezTo>
                    <a:pt x="322" y="105"/>
                    <a:pt x="320" y="105"/>
                    <a:pt x="318" y="106"/>
                  </a:cubicBezTo>
                  <a:cubicBezTo>
                    <a:pt x="317" y="108"/>
                    <a:pt x="314" y="109"/>
                    <a:pt x="313" y="110"/>
                  </a:cubicBezTo>
                  <a:cubicBezTo>
                    <a:pt x="313" y="112"/>
                    <a:pt x="312" y="115"/>
                    <a:pt x="315" y="115"/>
                  </a:cubicBezTo>
                  <a:cubicBezTo>
                    <a:pt x="317" y="115"/>
                    <a:pt x="317" y="112"/>
                    <a:pt x="319" y="111"/>
                  </a:cubicBezTo>
                  <a:cubicBezTo>
                    <a:pt x="319" y="111"/>
                    <a:pt x="320" y="111"/>
                    <a:pt x="320" y="111"/>
                  </a:cubicBezTo>
                  <a:cubicBezTo>
                    <a:pt x="323" y="109"/>
                    <a:pt x="327" y="107"/>
                    <a:pt x="329" y="104"/>
                  </a:cubicBezTo>
                  <a:cubicBezTo>
                    <a:pt x="330" y="103"/>
                    <a:pt x="331" y="103"/>
                    <a:pt x="332" y="103"/>
                  </a:cubicBezTo>
                  <a:cubicBezTo>
                    <a:pt x="333" y="102"/>
                    <a:pt x="334" y="103"/>
                    <a:pt x="335" y="102"/>
                  </a:cubicBezTo>
                  <a:cubicBezTo>
                    <a:pt x="335" y="101"/>
                    <a:pt x="335" y="100"/>
                    <a:pt x="336" y="99"/>
                  </a:cubicBezTo>
                  <a:cubicBezTo>
                    <a:pt x="335" y="96"/>
                    <a:pt x="334" y="91"/>
                    <a:pt x="336" y="89"/>
                  </a:cubicBezTo>
                  <a:cubicBezTo>
                    <a:pt x="338" y="87"/>
                    <a:pt x="342" y="86"/>
                    <a:pt x="345" y="85"/>
                  </a:cubicBezTo>
                  <a:cubicBezTo>
                    <a:pt x="349" y="84"/>
                    <a:pt x="350" y="85"/>
                    <a:pt x="350" y="89"/>
                  </a:cubicBezTo>
                  <a:cubicBezTo>
                    <a:pt x="350" y="91"/>
                    <a:pt x="351" y="92"/>
                    <a:pt x="351" y="95"/>
                  </a:cubicBezTo>
                  <a:cubicBezTo>
                    <a:pt x="351" y="96"/>
                    <a:pt x="351" y="97"/>
                    <a:pt x="350" y="98"/>
                  </a:cubicBezTo>
                  <a:cubicBezTo>
                    <a:pt x="350" y="98"/>
                    <a:pt x="350" y="99"/>
                    <a:pt x="350" y="99"/>
                  </a:cubicBezTo>
                  <a:cubicBezTo>
                    <a:pt x="351" y="101"/>
                    <a:pt x="351" y="110"/>
                    <a:pt x="349" y="111"/>
                  </a:cubicBezTo>
                  <a:cubicBezTo>
                    <a:pt x="348" y="114"/>
                    <a:pt x="348" y="116"/>
                    <a:pt x="347" y="118"/>
                  </a:cubicBezTo>
                  <a:cubicBezTo>
                    <a:pt x="347" y="120"/>
                    <a:pt x="345" y="121"/>
                    <a:pt x="344" y="122"/>
                  </a:cubicBezTo>
                  <a:cubicBezTo>
                    <a:pt x="344" y="124"/>
                    <a:pt x="343" y="125"/>
                    <a:pt x="343" y="126"/>
                  </a:cubicBezTo>
                  <a:cubicBezTo>
                    <a:pt x="342" y="129"/>
                    <a:pt x="340" y="133"/>
                    <a:pt x="337" y="135"/>
                  </a:cubicBezTo>
                  <a:cubicBezTo>
                    <a:pt x="337" y="136"/>
                    <a:pt x="336" y="137"/>
                    <a:pt x="335" y="138"/>
                  </a:cubicBezTo>
                  <a:cubicBezTo>
                    <a:pt x="336" y="140"/>
                    <a:pt x="336" y="142"/>
                    <a:pt x="335" y="143"/>
                  </a:cubicBezTo>
                  <a:cubicBezTo>
                    <a:pt x="335" y="144"/>
                    <a:pt x="333" y="145"/>
                    <a:pt x="333" y="146"/>
                  </a:cubicBezTo>
                  <a:cubicBezTo>
                    <a:pt x="335" y="148"/>
                    <a:pt x="332" y="148"/>
                    <a:pt x="331" y="149"/>
                  </a:cubicBezTo>
                  <a:cubicBezTo>
                    <a:pt x="331" y="153"/>
                    <a:pt x="335" y="148"/>
                    <a:pt x="335" y="148"/>
                  </a:cubicBezTo>
                  <a:cubicBezTo>
                    <a:pt x="337" y="145"/>
                    <a:pt x="337" y="143"/>
                    <a:pt x="338" y="140"/>
                  </a:cubicBezTo>
                  <a:cubicBezTo>
                    <a:pt x="339" y="139"/>
                    <a:pt x="338" y="139"/>
                    <a:pt x="340" y="138"/>
                  </a:cubicBezTo>
                  <a:cubicBezTo>
                    <a:pt x="341" y="138"/>
                    <a:pt x="341" y="137"/>
                    <a:pt x="342" y="136"/>
                  </a:cubicBezTo>
                  <a:cubicBezTo>
                    <a:pt x="344" y="135"/>
                    <a:pt x="344" y="132"/>
                    <a:pt x="346" y="130"/>
                  </a:cubicBezTo>
                  <a:cubicBezTo>
                    <a:pt x="346" y="130"/>
                    <a:pt x="347" y="129"/>
                    <a:pt x="347" y="129"/>
                  </a:cubicBezTo>
                  <a:cubicBezTo>
                    <a:pt x="347" y="127"/>
                    <a:pt x="349" y="126"/>
                    <a:pt x="350" y="125"/>
                  </a:cubicBezTo>
                  <a:cubicBezTo>
                    <a:pt x="351" y="125"/>
                    <a:pt x="351" y="124"/>
                    <a:pt x="352" y="124"/>
                  </a:cubicBezTo>
                  <a:cubicBezTo>
                    <a:pt x="350" y="122"/>
                    <a:pt x="353" y="122"/>
                    <a:pt x="353" y="121"/>
                  </a:cubicBezTo>
                  <a:cubicBezTo>
                    <a:pt x="353" y="118"/>
                    <a:pt x="355" y="116"/>
                    <a:pt x="356" y="114"/>
                  </a:cubicBezTo>
                  <a:cubicBezTo>
                    <a:pt x="357" y="113"/>
                    <a:pt x="360" y="110"/>
                    <a:pt x="360" y="109"/>
                  </a:cubicBezTo>
                  <a:cubicBezTo>
                    <a:pt x="359" y="109"/>
                    <a:pt x="359" y="109"/>
                    <a:pt x="359" y="108"/>
                  </a:cubicBezTo>
                  <a:cubicBezTo>
                    <a:pt x="358" y="108"/>
                    <a:pt x="358" y="108"/>
                    <a:pt x="358" y="107"/>
                  </a:cubicBezTo>
                  <a:cubicBezTo>
                    <a:pt x="358" y="107"/>
                    <a:pt x="358" y="105"/>
                    <a:pt x="358" y="105"/>
                  </a:cubicBezTo>
                  <a:cubicBezTo>
                    <a:pt x="359" y="103"/>
                    <a:pt x="360" y="106"/>
                    <a:pt x="360" y="106"/>
                  </a:cubicBezTo>
                  <a:cubicBezTo>
                    <a:pt x="361" y="107"/>
                    <a:pt x="361" y="108"/>
                    <a:pt x="362" y="107"/>
                  </a:cubicBezTo>
                  <a:cubicBezTo>
                    <a:pt x="363" y="108"/>
                    <a:pt x="362" y="108"/>
                    <a:pt x="362" y="109"/>
                  </a:cubicBezTo>
                  <a:cubicBezTo>
                    <a:pt x="363" y="109"/>
                    <a:pt x="363" y="107"/>
                    <a:pt x="365" y="108"/>
                  </a:cubicBezTo>
                  <a:cubicBezTo>
                    <a:pt x="362" y="110"/>
                    <a:pt x="363" y="114"/>
                    <a:pt x="361" y="118"/>
                  </a:cubicBezTo>
                  <a:cubicBezTo>
                    <a:pt x="364" y="118"/>
                    <a:pt x="364" y="115"/>
                    <a:pt x="366" y="113"/>
                  </a:cubicBezTo>
                  <a:cubicBezTo>
                    <a:pt x="369" y="112"/>
                    <a:pt x="370" y="114"/>
                    <a:pt x="372" y="116"/>
                  </a:cubicBezTo>
                  <a:cubicBezTo>
                    <a:pt x="373" y="116"/>
                    <a:pt x="372" y="114"/>
                    <a:pt x="373" y="115"/>
                  </a:cubicBezTo>
                  <a:cubicBezTo>
                    <a:pt x="374" y="116"/>
                    <a:pt x="373" y="118"/>
                    <a:pt x="375" y="118"/>
                  </a:cubicBezTo>
                  <a:cubicBezTo>
                    <a:pt x="377" y="118"/>
                    <a:pt x="377" y="116"/>
                    <a:pt x="377" y="115"/>
                  </a:cubicBezTo>
                  <a:cubicBezTo>
                    <a:pt x="378" y="114"/>
                    <a:pt x="379" y="112"/>
                    <a:pt x="380" y="111"/>
                  </a:cubicBezTo>
                  <a:cubicBezTo>
                    <a:pt x="379" y="111"/>
                    <a:pt x="379" y="110"/>
                    <a:pt x="379" y="110"/>
                  </a:cubicBezTo>
                  <a:cubicBezTo>
                    <a:pt x="377" y="108"/>
                    <a:pt x="380" y="103"/>
                    <a:pt x="381" y="107"/>
                  </a:cubicBezTo>
                  <a:cubicBezTo>
                    <a:pt x="381" y="107"/>
                    <a:pt x="381" y="107"/>
                    <a:pt x="382" y="107"/>
                  </a:cubicBezTo>
                  <a:cubicBezTo>
                    <a:pt x="381" y="107"/>
                    <a:pt x="381" y="101"/>
                    <a:pt x="381" y="101"/>
                  </a:cubicBezTo>
                  <a:cubicBezTo>
                    <a:pt x="382" y="100"/>
                    <a:pt x="383" y="100"/>
                    <a:pt x="383" y="99"/>
                  </a:cubicBezTo>
                  <a:cubicBezTo>
                    <a:pt x="386" y="101"/>
                    <a:pt x="386" y="95"/>
                    <a:pt x="388" y="98"/>
                  </a:cubicBezTo>
                  <a:cubicBezTo>
                    <a:pt x="389" y="97"/>
                    <a:pt x="391" y="98"/>
                    <a:pt x="392" y="98"/>
                  </a:cubicBezTo>
                  <a:cubicBezTo>
                    <a:pt x="394" y="98"/>
                    <a:pt x="395" y="98"/>
                    <a:pt x="396" y="98"/>
                  </a:cubicBezTo>
                  <a:cubicBezTo>
                    <a:pt x="400" y="97"/>
                    <a:pt x="400" y="99"/>
                    <a:pt x="403" y="101"/>
                  </a:cubicBezTo>
                  <a:cubicBezTo>
                    <a:pt x="405" y="103"/>
                    <a:pt x="408" y="104"/>
                    <a:pt x="411" y="107"/>
                  </a:cubicBezTo>
                  <a:cubicBezTo>
                    <a:pt x="412" y="108"/>
                    <a:pt x="413" y="112"/>
                    <a:pt x="415" y="113"/>
                  </a:cubicBezTo>
                  <a:cubicBezTo>
                    <a:pt x="418" y="113"/>
                    <a:pt x="412" y="120"/>
                    <a:pt x="411" y="120"/>
                  </a:cubicBezTo>
                  <a:close/>
                  <a:moveTo>
                    <a:pt x="315" y="33"/>
                  </a:moveTo>
                  <a:cubicBezTo>
                    <a:pt x="315" y="33"/>
                    <a:pt x="315" y="33"/>
                    <a:pt x="315" y="33"/>
                  </a:cubicBezTo>
                  <a:cubicBezTo>
                    <a:pt x="315" y="33"/>
                    <a:pt x="315" y="33"/>
                    <a:pt x="315" y="33"/>
                  </a:cubicBezTo>
                  <a:close/>
                  <a:moveTo>
                    <a:pt x="65" y="129"/>
                  </a:moveTo>
                  <a:cubicBezTo>
                    <a:pt x="65" y="129"/>
                    <a:pt x="65" y="128"/>
                    <a:pt x="65" y="128"/>
                  </a:cubicBezTo>
                  <a:cubicBezTo>
                    <a:pt x="65" y="129"/>
                    <a:pt x="65" y="129"/>
                    <a:pt x="65" y="129"/>
                  </a:cubicBezTo>
                  <a:close/>
                  <a:moveTo>
                    <a:pt x="121" y="395"/>
                  </a:moveTo>
                  <a:cubicBezTo>
                    <a:pt x="121" y="395"/>
                    <a:pt x="121" y="395"/>
                    <a:pt x="121" y="395"/>
                  </a:cubicBezTo>
                  <a:cubicBezTo>
                    <a:pt x="121" y="395"/>
                    <a:pt x="121" y="395"/>
                    <a:pt x="121" y="395"/>
                  </a:cubicBezTo>
                  <a:close/>
                  <a:moveTo>
                    <a:pt x="124" y="401"/>
                  </a:moveTo>
                  <a:cubicBezTo>
                    <a:pt x="124" y="401"/>
                    <a:pt x="124" y="401"/>
                    <a:pt x="124" y="401"/>
                  </a:cubicBezTo>
                  <a:cubicBezTo>
                    <a:pt x="124" y="401"/>
                    <a:pt x="124" y="401"/>
                    <a:pt x="124" y="401"/>
                  </a:cubicBezTo>
                  <a:close/>
                  <a:moveTo>
                    <a:pt x="303" y="426"/>
                  </a:moveTo>
                  <a:cubicBezTo>
                    <a:pt x="303" y="426"/>
                    <a:pt x="303" y="426"/>
                    <a:pt x="303" y="426"/>
                  </a:cubicBezTo>
                  <a:cubicBezTo>
                    <a:pt x="303" y="426"/>
                    <a:pt x="303" y="426"/>
                    <a:pt x="303" y="426"/>
                  </a:cubicBezTo>
                  <a:close/>
                  <a:moveTo>
                    <a:pt x="328" y="151"/>
                  </a:moveTo>
                  <a:cubicBezTo>
                    <a:pt x="328" y="151"/>
                    <a:pt x="328" y="151"/>
                    <a:pt x="328" y="151"/>
                  </a:cubicBezTo>
                  <a:cubicBezTo>
                    <a:pt x="328" y="151"/>
                    <a:pt x="328" y="151"/>
                    <a:pt x="328" y="151"/>
                  </a:cubicBezTo>
                  <a:close/>
                  <a:moveTo>
                    <a:pt x="375" y="146"/>
                  </a:moveTo>
                  <a:cubicBezTo>
                    <a:pt x="374" y="146"/>
                    <a:pt x="374" y="146"/>
                    <a:pt x="374" y="146"/>
                  </a:cubicBezTo>
                  <a:cubicBezTo>
                    <a:pt x="374" y="146"/>
                    <a:pt x="374" y="146"/>
                    <a:pt x="375" y="146"/>
                  </a:cubicBezTo>
                  <a:close/>
                  <a:moveTo>
                    <a:pt x="375" y="329"/>
                  </a:moveTo>
                  <a:cubicBezTo>
                    <a:pt x="374" y="328"/>
                    <a:pt x="374" y="329"/>
                    <a:pt x="374" y="329"/>
                  </a:cubicBezTo>
                  <a:cubicBezTo>
                    <a:pt x="373" y="330"/>
                    <a:pt x="373" y="330"/>
                    <a:pt x="372" y="329"/>
                  </a:cubicBezTo>
                  <a:cubicBezTo>
                    <a:pt x="371" y="328"/>
                    <a:pt x="371" y="327"/>
                    <a:pt x="370" y="325"/>
                  </a:cubicBezTo>
                  <a:cubicBezTo>
                    <a:pt x="370" y="325"/>
                    <a:pt x="371" y="325"/>
                    <a:pt x="371" y="324"/>
                  </a:cubicBezTo>
                  <a:cubicBezTo>
                    <a:pt x="372" y="324"/>
                    <a:pt x="372" y="323"/>
                    <a:pt x="372" y="323"/>
                  </a:cubicBezTo>
                  <a:cubicBezTo>
                    <a:pt x="371" y="322"/>
                    <a:pt x="371" y="321"/>
                    <a:pt x="371" y="321"/>
                  </a:cubicBezTo>
                  <a:cubicBezTo>
                    <a:pt x="370" y="321"/>
                    <a:pt x="370" y="322"/>
                    <a:pt x="370" y="322"/>
                  </a:cubicBezTo>
                  <a:cubicBezTo>
                    <a:pt x="369" y="323"/>
                    <a:pt x="369" y="324"/>
                    <a:pt x="368" y="323"/>
                  </a:cubicBezTo>
                  <a:cubicBezTo>
                    <a:pt x="367" y="322"/>
                    <a:pt x="365" y="323"/>
                    <a:pt x="365" y="324"/>
                  </a:cubicBezTo>
                  <a:cubicBezTo>
                    <a:pt x="365" y="326"/>
                    <a:pt x="365" y="327"/>
                    <a:pt x="365" y="328"/>
                  </a:cubicBezTo>
                  <a:cubicBezTo>
                    <a:pt x="365" y="330"/>
                    <a:pt x="364" y="331"/>
                    <a:pt x="365" y="332"/>
                  </a:cubicBezTo>
                  <a:cubicBezTo>
                    <a:pt x="366" y="332"/>
                    <a:pt x="368" y="333"/>
                    <a:pt x="369" y="332"/>
                  </a:cubicBezTo>
                  <a:cubicBezTo>
                    <a:pt x="370" y="331"/>
                    <a:pt x="372" y="331"/>
                    <a:pt x="373" y="332"/>
                  </a:cubicBezTo>
                  <a:cubicBezTo>
                    <a:pt x="374" y="332"/>
                    <a:pt x="375" y="332"/>
                    <a:pt x="375" y="330"/>
                  </a:cubicBezTo>
                  <a:cubicBezTo>
                    <a:pt x="375" y="329"/>
                    <a:pt x="375" y="329"/>
                    <a:pt x="375" y="329"/>
                  </a:cubicBezTo>
                  <a:close/>
                  <a:moveTo>
                    <a:pt x="342" y="393"/>
                  </a:moveTo>
                  <a:cubicBezTo>
                    <a:pt x="342" y="393"/>
                    <a:pt x="342" y="393"/>
                    <a:pt x="342" y="393"/>
                  </a:cubicBezTo>
                  <a:cubicBezTo>
                    <a:pt x="343" y="394"/>
                    <a:pt x="344" y="394"/>
                    <a:pt x="344" y="393"/>
                  </a:cubicBezTo>
                  <a:cubicBezTo>
                    <a:pt x="345" y="393"/>
                    <a:pt x="344" y="392"/>
                    <a:pt x="344" y="391"/>
                  </a:cubicBezTo>
                  <a:cubicBezTo>
                    <a:pt x="342" y="390"/>
                    <a:pt x="340" y="389"/>
                    <a:pt x="339" y="388"/>
                  </a:cubicBezTo>
                  <a:cubicBezTo>
                    <a:pt x="338" y="387"/>
                    <a:pt x="337" y="386"/>
                    <a:pt x="337" y="385"/>
                  </a:cubicBezTo>
                  <a:cubicBezTo>
                    <a:pt x="336" y="384"/>
                    <a:pt x="335" y="383"/>
                    <a:pt x="333" y="384"/>
                  </a:cubicBezTo>
                  <a:cubicBezTo>
                    <a:pt x="332" y="383"/>
                    <a:pt x="332" y="383"/>
                    <a:pt x="331" y="383"/>
                  </a:cubicBezTo>
                  <a:cubicBezTo>
                    <a:pt x="328" y="382"/>
                    <a:pt x="327" y="383"/>
                    <a:pt x="328" y="386"/>
                  </a:cubicBezTo>
                  <a:cubicBezTo>
                    <a:pt x="328" y="387"/>
                    <a:pt x="328" y="388"/>
                    <a:pt x="328" y="389"/>
                  </a:cubicBezTo>
                  <a:cubicBezTo>
                    <a:pt x="330" y="391"/>
                    <a:pt x="331" y="393"/>
                    <a:pt x="334" y="394"/>
                  </a:cubicBezTo>
                  <a:cubicBezTo>
                    <a:pt x="335" y="395"/>
                    <a:pt x="336" y="395"/>
                    <a:pt x="337" y="396"/>
                  </a:cubicBezTo>
                  <a:cubicBezTo>
                    <a:pt x="338" y="398"/>
                    <a:pt x="339" y="399"/>
                    <a:pt x="341" y="399"/>
                  </a:cubicBezTo>
                  <a:cubicBezTo>
                    <a:pt x="341" y="400"/>
                    <a:pt x="342" y="401"/>
                    <a:pt x="342" y="400"/>
                  </a:cubicBezTo>
                  <a:cubicBezTo>
                    <a:pt x="343" y="400"/>
                    <a:pt x="343" y="399"/>
                    <a:pt x="343" y="398"/>
                  </a:cubicBezTo>
                  <a:cubicBezTo>
                    <a:pt x="343" y="396"/>
                    <a:pt x="342" y="396"/>
                    <a:pt x="341" y="395"/>
                  </a:cubicBezTo>
                  <a:cubicBezTo>
                    <a:pt x="340" y="395"/>
                    <a:pt x="339" y="394"/>
                    <a:pt x="340" y="393"/>
                  </a:cubicBezTo>
                  <a:cubicBezTo>
                    <a:pt x="340" y="392"/>
                    <a:pt x="341" y="393"/>
                    <a:pt x="342" y="393"/>
                  </a:cubicBezTo>
                  <a:close/>
                  <a:moveTo>
                    <a:pt x="131" y="86"/>
                  </a:moveTo>
                  <a:cubicBezTo>
                    <a:pt x="131" y="87"/>
                    <a:pt x="132" y="87"/>
                    <a:pt x="133" y="88"/>
                  </a:cubicBezTo>
                  <a:cubicBezTo>
                    <a:pt x="133" y="88"/>
                    <a:pt x="133" y="88"/>
                    <a:pt x="133" y="88"/>
                  </a:cubicBezTo>
                  <a:cubicBezTo>
                    <a:pt x="134" y="89"/>
                    <a:pt x="134" y="89"/>
                    <a:pt x="135" y="90"/>
                  </a:cubicBezTo>
                  <a:cubicBezTo>
                    <a:pt x="136" y="91"/>
                    <a:pt x="137" y="92"/>
                    <a:pt x="139" y="93"/>
                  </a:cubicBezTo>
                  <a:cubicBezTo>
                    <a:pt x="140" y="93"/>
                    <a:pt x="141" y="93"/>
                    <a:pt x="141" y="92"/>
                  </a:cubicBezTo>
                  <a:cubicBezTo>
                    <a:pt x="142" y="92"/>
                    <a:pt x="141" y="91"/>
                    <a:pt x="141" y="90"/>
                  </a:cubicBezTo>
                  <a:cubicBezTo>
                    <a:pt x="140" y="90"/>
                    <a:pt x="140" y="89"/>
                    <a:pt x="139" y="88"/>
                  </a:cubicBezTo>
                  <a:cubicBezTo>
                    <a:pt x="139" y="86"/>
                    <a:pt x="138" y="83"/>
                    <a:pt x="135" y="83"/>
                  </a:cubicBezTo>
                  <a:cubicBezTo>
                    <a:pt x="134" y="82"/>
                    <a:pt x="134" y="80"/>
                    <a:pt x="133" y="79"/>
                  </a:cubicBezTo>
                  <a:cubicBezTo>
                    <a:pt x="134" y="78"/>
                    <a:pt x="134" y="78"/>
                    <a:pt x="133" y="77"/>
                  </a:cubicBezTo>
                  <a:cubicBezTo>
                    <a:pt x="133" y="76"/>
                    <a:pt x="132" y="75"/>
                    <a:pt x="131" y="75"/>
                  </a:cubicBezTo>
                  <a:cubicBezTo>
                    <a:pt x="131" y="74"/>
                    <a:pt x="130" y="74"/>
                    <a:pt x="129" y="75"/>
                  </a:cubicBezTo>
                  <a:cubicBezTo>
                    <a:pt x="128" y="78"/>
                    <a:pt x="128" y="82"/>
                    <a:pt x="129" y="85"/>
                  </a:cubicBezTo>
                  <a:cubicBezTo>
                    <a:pt x="130" y="86"/>
                    <a:pt x="130" y="86"/>
                    <a:pt x="131" y="86"/>
                  </a:cubicBezTo>
                  <a:close/>
                  <a:moveTo>
                    <a:pt x="218" y="27"/>
                  </a:moveTo>
                  <a:cubicBezTo>
                    <a:pt x="219" y="27"/>
                    <a:pt x="219" y="27"/>
                    <a:pt x="220" y="27"/>
                  </a:cubicBezTo>
                  <a:cubicBezTo>
                    <a:pt x="220" y="27"/>
                    <a:pt x="220" y="27"/>
                    <a:pt x="221" y="28"/>
                  </a:cubicBezTo>
                  <a:cubicBezTo>
                    <a:pt x="221" y="28"/>
                    <a:pt x="221" y="28"/>
                    <a:pt x="221" y="28"/>
                  </a:cubicBezTo>
                  <a:cubicBezTo>
                    <a:pt x="223" y="29"/>
                    <a:pt x="224" y="30"/>
                    <a:pt x="225" y="31"/>
                  </a:cubicBezTo>
                  <a:cubicBezTo>
                    <a:pt x="226" y="32"/>
                    <a:pt x="227" y="32"/>
                    <a:pt x="227" y="31"/>
                  </a:cubicBezTo>
                  <a:cubicBezTo>
                    <a:pt x="228" y="31"/>
                    <a:pt x="228" y="30"/>
                    <a:pt x="227" y="29"/>
                  </a:cubicBezTo>
                  <a:cubicBezTo>
                    <a:pt x="227" y="29"/>
                    <a:pt x="226" y="29"/>
                    <a:pt x="226" y="28"/>
                  </a:cubicBezTo>
                  <a:cubicBezTo>
                    <a:pt x="225" y="27"/>
                    <a:pt x="224" y="28"/>
                    <a:pt x="223" y="28"/>
                  </a:cubicBezTo>
                  <a:cubicBezTo>
                    <a:pt x="223" y="27"/>
                    <a:pt x="223" y="27"/>
                    <a:pt x="222" y="27"/>
                  </a:cubicBezTo>
                  <a:cubicBezTo>
                    <a:pt x="222" y="23"/>
                    <a:pt x="219" y="21"/>
                    <a:pt x="216" y="19"/>
                  </a:cubicBezTo>
                  <a:cubicBezTo>
                    <a:pt x="215" y="18"/>
                    <a:pt x="214" y="19"/>
                    <a:pt x="213" y="20"/>
                  </a:cubicBezTo>
                  <a:cubicBezTo>
                    <a:pt x="213" y="23"/>
                    <a:pt x="213" y="27"/>
                    <a:pt x="218" y="27"/>
                  </a:cubicBezTo>
                  <a:close/>
                  <a:moveTo>
                    <a:pt x="210" y="32"/>
                  </a:moveTo>
                  <a:cubicBezTo>
                    <a:pt x="211" y="34"/>
                    <a:pt x="213" y="36"/>
                    <a:pt x="214" y="38"/>
                  </a:cubicBezTo>
                  <a:cubicBezTo>
                    <a:pt x="214" y="38"/>
                    <a:pt x="215" y="39"/>
                    <a:pt x="215" y="39"/>
                  </a:cubicBezTo>
                  <a:cubicBezTo>
                    <a:pt x="216" y="40"/>
                    <a:pt x="218" y="41"/>
                    <a:pt x="219" y="40"/>
                  </a:cubicBezTo>
                  <a:cubicBezTo>
                    <a:pt x="220" y="39"/>
                    <a:pt x="218" y="38"/>
                    <a:pt x="218" y="37"/>
                  </a:cubicBezTo>
                  <a:cubicBezTo>
                    <a:pt x="216" y="35"/>
                    <a:pt x="214" y="32"/>
                    <a:pt x="212" y="29"/>
                  </a:cubicBezTo>
                  <a:cubicBezTo>
                    <a:pt x="211" y="28"/>
                    <a:pt x="211" y="29"/>
                    <a:pt x="210" y="29"/>
                  </a:cubicBezTo>
                  <a:cubicBezTo>
                    <a:pt x="208" y="30"/>
                    <a:pt x="209" y="31"/>
                    <a:pt x="210" y="32"/>
                  </a:cubicBezTo>
                  <a:close/>
                  <a:moveTo>
                    <a:pt x="338" y="377"/>
                  </a:moveTo>
                  <a:cubicBezTo>
                    <a:pt x="336" y="375"/>
                    <a:pt x="334" y="377"/>
                    <a:pt x="332" y="376"/>
                  </a:cubicBezTo>
                  <a:cubicBezTo>
                    <a:pt x="332" y="375"/>
                    <a:pt x="332" y="375"/>
                    <a:pt x="332" y="375"/>
                  </a:cubicBezTo>
                  <a:cubicBezTo>
                    <a:pt x="332" y="375"/>
                    <a:pt x="333" y="375"/>
                    <a:pt x="333" y="375"/>
                  </a:cubicBezTo>
                  <a:cubicBezTo>
                    <a:pt x="334" y="375"/>
                    <a:pt x="334" y="376"/>
                    <a:pt x="335" y="375"/>
                  </a:cubicBezTo>
                  <a:cubicBezTo>
                    <a:pt x="335" y="374"/>
                    <a:pt x="334" y="374"/>
                    <a:pt x="334" y="373"/>
                  </a:cubicBezTo>
                  <a:cubicBezTo>
                    <a:pt x="333" y="372"/>
                    <a:pt x="332" y="372"/>
                    <a:pt x="331" y="372"/>
                  </a:cubicBezTo>
                  <a:cubicBezTo>
                    <a:pt x="328" y="370"/>
                    <a:pt x="325" y="370"/>
                    <a:pt x="322" y="371"/>
                  </a:cubicBezTo>
                  <a:cubicBezTo>
                    <a:pt x="322" y="372"/>
                    <a:pt x="322" y="372"/>
                    <a:pt x="322" y="373"/>
                  </a:cubicBezTo>
                  <a:cubicBezTo>
                    <a:pt x="321" y="374"/>
                    <a:pt x="320" y="375"/>
                    <a:pt x="320" y="376"/>
                  </a:cubicBezTo>
                  <a:cubicBezTo>
                    <a:pt x="319" y="378"/>
                    <a:pt x="321" y="377"/>
                    <a:pt x="322" y="377"/>
                  </a:cubicBezTo>
                  <a:cubicBezTo>
                    <a:pt x="323" y="378"/>
                    <a:pt x="324" y="378"/>
                    <a:pt x="325" y="379"/>
                  </a:cubicBezTo>
                  <a:cubicBezTo>
                    <a:pt x="328" y="380"/>
                    <a:pt x="335" y="379"/>
                    <a:pt x="338" y="377"/>
                  </a:cubicBezTo>
                  <a:close/>
                  <a:moveTo>
                    <a:pt x="360" y="173"/>
                  </a:moveTo>
                  <a:cubicBezTo>
                    <a:pt x="360" y="174"/>
                    <a:pt x="361" y="173"/>
                    <a:pt x="362" y="173"/>
                  </a:cubicBezTo>
                  <a:cubicBezTo>
                    <a:pt x="363" y="172"/>
                    <a:pt x="364" y="171"/>
                    <a:pt x="366" y="170"/>
                  </a:cubicBezTo>
                  <a:cubicBezTo>
                    <a:pt x="366" y="170"/>
                    <a:pt x="366" y="170"/>
                    <a:pt x="366" y="169"/>
                  </a:cubicBezTo>
                  <a:cubicBezTo>
                    <a:pt x="365" y="168"/>
                    <a:pt x="364" y="167"/>
                    <a:pt x="363" y="167"/>
                  </a:cubicBezTo>
                  <a:cubicBezTo>
                    <a:pt x="361" y="166"/>
                    <a:pt x="361" y="168"/>
                    <a:pt x="361" y="168"/>
                  </a:cubicBezTo>
                  <a:cubicBezTo>
                    <a:pt x="360" y="169"/>
                    <a:pt x="361" y="171"/>
                    <a:pt x="360" y="172"/>
                  </a:cubicBezTo>
                  <a:cubicBezTo>
                    <a:pt x="360" y="172"/>
                    <a:pt x="359" y="173"/>
                    <a:pt x="360" y="173"/>
                  </a:cubicBezTo>
                  <a:close/>
                  <a:moveTo>
                    <a:pt x="373" y="108"/>
                  </a:moveTo>
                  <a:cubicBezTo>
                    <a:pt x="373" y="109"/>
                    <a:pt x="374" y="109"/>
                    <a:pt x="375" y="109"/>
                  </a:cubicBezTo>
                  <a:cubicBezTo>
                    <a:pt x="375" y="108"/>
                    <a:pt x="375" y="107"/>
                    <a:pt x="375" y="107"/>
                  </a:cubicBezTo>
                  <a:cubicBezTo>
                    <a:pt x="374" y="105"/>
                    <a:pt x="374" y="104"/>
                    <a:pt x="373" y="102"/>
                  </a:cubicBezTo>
                  <a:cubicBezTo>
                    <a:pt x="372" y="102"/>
                    <a:pt x="372" y="102"/>
                    <a:pt x="371" y="102"/>
                  </a:cubicBezTo>
                  <a:cubicBezTo>
                    <a:pt x="371" y="102"/>
                    <a:pt x="369" y="102"/>
                    <a:pt x="370" y="103"/>
                  </a:cubicBezTo>
                  <a:cubicBezTo>
                    <a:pt x="370" y="105"/>
                    <a:pt x="371" y="107"/>
                    <a:pt x="373" y="108"/>
                  </a:cubicBezTo>
                  <a:close/>
                  <a:moveTo>
                    <a:pt x="371" y="257"/>
                  </a:moveTo>
                  <a:cubicBezTo>
                    <a:pt x="371" y="257"/>
                    <a:pt x="372" y="257"/>
                    <a:pt x="372" y="256"/>
                  </a:cubicBezTo>
                  <a:cubicBezTo>
                    <a:pt x="373" y="255"/>
                    <a:pt x="373" y="253"/>
                    <a:pt x="373" y="252"/>
                  </a:cubicBezTo>
                  <a:cubicBezTo>
                    <a:pt x="374" y="251"/>
                    <a:pt x="373" y="250"/>
                    <a:pt x="372" y="249"/>
                  </a:cubicBezTo>
                  <a:cubicBezTo>
                    <a:pt x="372" y="249"/>
                    <a:pt x="371" y="249"/>
                    <a:pt x="371" y="250"/>
                  </a:cubicBezTo>
                  <a:cubicBezTo>
                    <a:pt x="372" y="252"/>
                    <a:pt x="370" y="253"/>
                    <a:pt x="370" y="256"/>
                  </a:cubicBezTo>
                  <a:cubicBezTo>
                    <a:pt x="370" y="256"/>
                    <a:pt x="370" y="257"/>
                    <a:pt x="371" y="257"/>
                  </a:cubicBezTo>
                  <a:close/>
                  <a:moveTo>
                    <a:pt x="363" y="292"/>
                  </a:moveTo>
                  <a:cubicBezTo>
                    <a:pt x="365" y="295"/>
                    <a:pt x="365" y="297"/>
                    <a:pt x="366" y="300"/>
                  </a:cubicBezTo>
                  <a:cubicBezTo>
                    <a:pt x="366" y="302"/>
                    <a:pt x="367" y="304"/>
                    <a:pt x="367" y="305"/>
                  </a:cubicBezTo>
                  <a:cubicBezTo>
                    <a:pt x="368" y="303"/>
                    <a:pt x="367" y="300"/>
                    <a:pt x="367" y="297"/>
                  </a:cubicBezTo>
                  <a:cubicBezTo>
                    <a:pt x="366" y="295"/>
                    <a:pt x="366" y="293"/>
                    <a:pt x="366" y="291"/>
                  </a:cubicBezTo>
                  <a:cubicBezTo>
                    <a:pt x="366" y="290"/>
                    <a:pt x="365" y="289"/>
                    <a:pt x="364" y="289"/>
                  </a:cubicBezTo>
                  <a:cubicBezTo>
                    <a:pt x="363" y="289"/>
                    <a:pt x="363" y="290"/>
                    <a:pt x="363" y="291"/>
                  </a:cubicBezTo>
                  <a:cubicBezTo>
                    <a:pt x="363" y="291"/>
                    <a:pt x="363" y="292"/>
                    <a:pt x="363" y="292"/>
                  </a:cubicBezTo>
                  <a:close/>
                  <a:moveTo>
                    <a:pt x="13" y="264"/>
                  </a:moveTo>
                  <a:cubicBezTo>
                    <a:pt x="11" y="264"/>
                    <a:pt x="10" y="263"/>
                    <a:pt x="8" y="263"/>
                  </a:cubicBezTo>
                  <a:cubicBezTo>
                    <a:pt x="7" y="263"/>
                    <a:pt x="6" y="264"/>
                    <a:pt x="6" y="264"/>
                  </a:cubicBezTo>
                  <a:cubicBezTo>
                    <a:pt x="7" y="265"/>
                    <a:pt x="8" y="267"/>
                    <a:pt x="9" y="267"/>
                  </a:cubicBezTo>
                  <a:cubicBezTo>
                    <a:pt x="11" y="267"/>
                    <a:pt x="12" y="266"/>
                    <a:pt x="13" y="266"/>
                  </a:cubicBezTo>
                  <a:cubicBezTo>
                    <a:pt x="13" y="265"/>
                    <a:pt x="13" y="265"/>
                    <a:pt x="13" y="264"/>
                  </a:cubicBezTo>
                  <a:close/>
                  <a:moveTo>
                    <a:pt x="221" y="32"/>
                  </a:moveTo>
                  <a:cubicBezTo>
                    <a:pt x="220" y="31"/>
                    <a:pt x="219" y="32"/>
                    <a:pt x="218" y="31"/>
                  </a:cubicBezTo>
                  <a:cubicBezTo>
                    <a:pt x="218" y="29"/>
                    <a:pt x="217" y="28"/>
                    <a:pt x="215" y="29"/>
                  </a:cubicBezTo>
                  <a:cubicBezTo>
                    <a:pt x="214" y="30"/>
                    <a:pt x="215" y="32"/>
                    <a:pt x="216" y="33"/>
                  </a:cubicBezTo>
                  <a:cubicBezTo>
                    <a:pt x="216" y="33"/>
                    <a:pt x="216" y="33"/>
                    <a:pt x="216" y="33"/>
                  </a:cubicBezTo>
                  <a:cubicBezTo>
                    <a:pt x="217" y="34"/>
                    <a:pt x="219" y="36"/>
                    <a:pt x="220" y="37"/>
                  </a:cubicBezTo>
                  <a:cubicBezTo>
                    <a:pt x="220" y="38"/>
                    <a:pt x="220" y="38"/>
                    <a:pt x="220" y="38"/>
                  </a:cubicBezTo>
                  <a:cubicBezTo>
                    <a:pt x="221" y="39"/>
                    <a:pt x="222" y="38"/>
                    <a:pt x="222" y="38"/>
                  </a:cubicBezTo>
                  <a:cubicBezTo>
                    <a:pt x="223" y="37"/>
                    <a:pt x="224" y="37"/>
                    <a:pt x="224" y="36"/>
                  </a:cubicBezTo>
                  <a:cubicBezTo>
                    <a:pt x="224" y="33"/>
                    <a:pt x="222" y="33"/>
                    <a:pt x="221" y="32"/>
                  </a:cubicBezTo>
                  <a:close/>
                  <a:moveTo>
                    <a:pt x="363" y="221"/>
                  </a:moveTo>
                  <a:cubicBezTo>
                    <a:pt x="363" y="219"/>
                    <a:pt x="364" y="217"/>
                    <a:pt x="363" y="215"/>
                  </a:cubicBezTo>
                  <a:cubicBezTo>
                    <a:pt x="362" y="216"/>
                    <a:pt x="361" y="218"/>
                    <a:pt x="360" y="219"/>
                  </a:cubicBezTo>
                  <a:cubicBezTo>
                    <a:pt x="359" y="221"/>
                    <a:pt x="361" y="222"/>
                    <a:pt x="362" y="222"/>
                  </a:cubicBezTo>
                  <a:cubicBezTo>
                    <a:pt x="363" y="223"/>
                    <a:pt x="363" y="222"/>
                    <a:pt x="363" y="221"/>
                  </a:cubicBezTo>
                  <a:close/>
                  <a:moveTo>
                    <a:pt x="372" y="212"/>
                  </a:moveTo>
                  <a:cubicBezTo>
                    <a:pt x="372" y="212"/>
                    <a:pt x="372" y="212"/>
                    <a:pt x="373" y="212"/>
                  </a:cubicBezTo>
                  <a:cubicBezTo>
                    <a:pt x="375" y="210"/>
                    <a:pt x="376" y="209"/>
                    <a:pt x="374" y="205"/>
                  </a:cubicBezTo>
                  <a:cubicBezTo>
                    <a:pt x="372" y="207"/>
                    <a:pt x="372" y="209"/>
                    <a:pt x="371" y="211"/>
                  </a:cubicBezTo>
                  <a:cubicBezTo>
                    <a:pt x="371" y="212"/>
                    <a:pt x="371" y="212"/>
                    <a:pt x="372" y="212"/>
                  </a:cubicBezTo>
                  <a:close/>
                  <a:moveTo>
                    <a:pt x="16" y="265"/>
                  </a:moveTo>
                  <a:cubicBezTo>
                    <a:pt x="18" y="265"/>
                    <a:pt x="19" y="264"/>
                    <a:pt x="21" y="264"/>
                  </a:cubicBezTo>
                  <a:cubicBezTo>
                    <a:pt x="19" y="263"/>
                    <a:pt x="18" y="261"/>
                    <a:pt x="16" y="262"/>
                  </a:cubicBezTo>
                  <a:cubicBezTo>
                    <a:pt x="15" y="262"/>
                    <a:pt x="14" y="262"/>
                    <a:pt x="14" y="263"/>
                  </a:cubicBezTo>
                  <a:cubicBezTo>
                    <a:pt x="14" y="264"/>
                    <a:pt x="15" y="265"/>
                    <a:pt x="16" y="265"/>
                  </a:cubicBezTo>
                  <a:close/>
                  <a:moveTo>
                    <a:pt x="133" y="423"/>
                  </a:moveTo>
                  <a:cubicBezTo>
                    <a:pt x="133" y="422"/>
                    <a:pt x="134" y="422"/>
                    <a:pt x="134" y="421"/>
                  </a:cubicBezTo>
                  <a:cubicBezTo>
                    <a:pt x="133" y="420"/>
                    <a:pt x="133" y="419"/>
                    <a:pt x="132" y="418"/>
                  </a:cubicBezTo>
                  <a:cubicBezTo>
                    <a:pt x="131" y="418"/>
                    <a:pt x="130" y="419"/>
                    <a:pt x="130" y="420"/>
                  </a:cubicBezTo>
                  <a:cubicBezTo>
                    <a:pt x="129" y="422"/>
                    <a:pt x="130" y="422"/>
                    <a:pt x="131" y="423"/>
                  </a:cubicBezTo>
                  <a:cubicBezTo>
                    <a:pt x="132" y="423"/>
                    <a:pt x="132" y="423"/>
                    <a:pt x="133" y="423"/>
                  </a:cubicBezTo>
                  <a:close/>
                  <a:moveTo>
                    <a:pt x="151" y="447"/>
                  </a:moveTo>
                  <a:cubicBezTo>
                    <a:pt x="150" y="446"/>
                    <a:pt x="149" y="445"/>
                    <a:pt x="148" y="446"/>
                  </a:cubicBezTo>
                  <a:cubicBezTo>
                    <a:pt x="147" y="446"/>
                    <a:pt x="147" y="447"/>
                    <a:pt x="148" y="447"/>
                  </a:cubicBezTo>
                  <a:cubicBezTo>
                    <a:pt x="148" y="447"/>
                    <a:pt x="148" y="448"/>
                    <a:pt x="148" y="448"/>
                  </a:cubicBezTo>
                  <a:cubicBezTo>
                    <a:pt x="147" y="450"/>
                    <a:pt x="148" y="451"/>
                    <a:pt x="148" y="453"/>
                  </a:cubicBezTo>
                  <a:cubicBezTo>
                    <a:pt x="150" y="453"/>
                    <a:pt x="150" y="452"/>
                    <a:pt x="150" y="451"/>
                  </a:cubicBezTo>
                  <a:cubicBezTo>
                    <a:pt x="150" y="450"/>
                    <a:pt x="150" y="449"/>
                    <a:pt x="150" y="448"/>
                  </a:cubicBezTo>
                  <a:cubicBezTo>
                    <a:pt x="151" y="448"/>
                    <a:pt x="152" y="448"/>
                    <a:pt x="151" y="447"/>
                  </a:cubicBezTo>
                  <a:close/>
                  <a:moveTo>
                    <a:pt x="328" y="383"/>
                  </a:moveTo>
                  <a:cubicBezTo>
                    <a:pt x="330" y="383"/>
                    <a:pt x="331" y="382"/>
                    <a:pt x="333" y="383"/>
                  </a:cubicBezTo>
                  <a:cubicBezTo>
                    <a:pt x="335" y="383"/>
                    <a:pt x="337" y="383"/>
                    <a:pt x="339" y="386"/>
                  </a:cubicBezTo>
                  <a:cubicBezTo>
                    <a:pt x="339" y="387"/>
                    <a:pt x="340" y="387"/>
                    <a:pt x="341" y="386"/>
                  </a:cubicBezTo>
                  <a:cubicBezTo>
                    <a:pt x="342" y="386"/>
                    <a:pt x="343" y="387"/>
                    <a:pt x="344" y="387"/>
                  </a:cubicBezTo>
                  <a:cubicBezTo>
                    <a:pt x="344" y="386"/>
                    <a:pt x="343" y="385"/>
                    <a:pt x="344" y="383"/>
                  </a:cubicBezTo>
                  <a:cubicBezTo>
                    <a:pt x="344" y="383"/>
                    <a:pt x="344" y="382"/>
                    <a:pt x="344" y="382"/>
                  </a:cubicBezTo>
                  <a:cubicBezTo>
                    <a:pt x="342" y="382"/>
                    <a:pt x="342" y="381"/>
                    <a:pt x="340" y="380"/>
                  </a:cubicBezTo>
                  <a:cubicBezTo>
                    <a:pt x="337" y="379"/>
                    <a:pt x="334" y="380"/>
                    <a:pt x="331" y="380"/>
                  </a:cubicBezTo>
                  <a:cubicBezTo>
                    <a:pt x="330" y="380"/>
                    <a:pt x="329" y="380"/>
                    <a:pt x="328" y="380"/>
                  </a:cubicBezTo>
                  <a:cubicBezTo>
                    <a:pt x="328" y="381"/>
                    <a:pt x="327" y="381"/>
                    <a:pt x="327" y="382"/>
                  </a:cubicBezTo>
                  <a:cubicBezTo>
                    <a:pt x="327" y="382"/>
                    <a:pt x="328" y="382"/>
                    <a:pt x="328" y="383"/>
                  </a:cubicBezTo>
                  <a:close/>
                  <a:moveTo>
                    <a:pt x="365" y="237"/>
                  </a:moveTo>
                  <a:cubicBezTo>
                    <a:pt x="364" y="236"/>
                    <a:pt x="364" y="235"/>
                    <a:pt x="363" y="234"/>
                  </a:cubicBezTo>
                  <a:cubicBezTo>
                    <a:pt x="362" y="235"/>
                    <a:pt x="363" y="236"/>
                    <a:pt x="363" y="238"/>
                  </a:cubicBezTo>
                  <a:cubicBezTo>
                    <a:pt x="363" y="238"/>
                    <a:pt x="363" y="239"/>
                    <a:pt x="364" y="239"/>
                  </a:cubicBezTo>
                  <a:cubicBezTo>
                    <a:pt x="365" y="239"/>
                    <a:pt x="365" y="238"/>
                    <a:pt x="365" y="237"/>
                  </a:cubicBezTo>
                  <a:close/>
                  <a:moveTo>
                    <a:pt x="133" y="458"/>
                  </a:moveTo>
                  <a:cubicBezTo>
                    <a:pt x="135" y="457"/>
                    <a:pt x="137" y="457"/>
                    <a:pt x="138" y="455"/>
                  </a:cubicBezTo>
                  <a:cubicBezTo>
                    <a:pt x="140" y="455"/>
                    <a:pt x="142" y="455"/>
                    <a:pt x="142" y="453"/>
                  </a:cubicBezTo>
                  <a:cubicBezTo>
                    <a:pt x="145" y="451"/>
                    <a:pt x="143" y="450"/>
                    <a:pt x="143" y="448"/>
                  </a:cubicBezTo>
                  <a:cubicBezTo>
                    <a:pt x="142" y="447"/>
                    <a:pt x="140" y="447"/>
                    <a:pt x="139" y="446"/>
                  </a:cubicBezTo>
                  <a:cubicBezTo>
                    <a:pt x="137" y="445"/>
                    <a:pt x="137" y="443"/>
                    <a:pt x="135" y="441"/>
                  </a:cubicBezTo>
                  <a:cubicBezTo>
                    <a:pt x="134" y="440"/>
                    <a:pt x="133" y="439"/>
                    <a:pt x="131" y="439"/>
                  </a:cubicBezTo>
                  <a:cubicBezTo>
                    <a:pt x="131" y="439"/>
                    <a:pt x="131" y="439"/>
                    <a:pt x="130" y="439"/>
                  </a:cubicBezTo>
                  <a:cubicBezTo>
                    <a:pt x="130" y="439"/>
                    <a:pt x="130" y="438"/>
                    <a:pt x="129" y="438"/>
                  </a:cubicBezTo>
                  <a:cubicBezTo>
                    <a:pt x="129" y="438"/>
                    <a:pt x="129" y="438"/>
                    <a:pt x="128" y="438"/>
                  </a:cubicBezTo>
                  <a:cubicBezTo>
                    <a:pt x="127" y="438"/>
                    <a:pt x="126" y="438"/>
                    <a:pt x="125" y="439"/>
                  </a:cubicBezTo>
                  <a:cubicBezTo>
                    <a:pt x="123" y="440"/>
                    <a:pt x="124" y="443"/>
                    <a:pt x="126" y="444"/>
                  </a:cubicBezTo>
                  <a:cubicBezTo>
                    <a:pt x="126" y="445"/>
                    <a:pt x="127" y="446"/>
                    <a:pt x="126" y="445"/>
                  </a:cubicBezTo>
                  <a:cubicBezTo>
                    <a:pt x="124" y="445"/>
                    <a:pt x="124" y="446"/>
                    <a:pt x="124" y="447"/>
                  </a:cubicBezTo>
                  <a:cubicBezTo>
                    <a:pt x="123" y="448"/>
                    <a:pt x="124" y="448"/>
                    <a:pt x="125" y="448"/>
                  </a:cubicBezTo>
                  <a:cubicBezTo>
                    <a:pt x="125" y="449"/>
                    <a:pt x="126" y="449"/>
                    <a:pt x="126" y="449"/>
                  </a:cubicBezTo>
                  <a:cubicBezTo>
                    <a:pt x="126" y="450"/>
                    <a:pt x="125" y="449"/>
                    <a:pt x="125" y="449"/>
                  </a:cubicBezTo>
                  <a:cubicBezTo>
                    <a:pt x="124" y="449"/>
                    <a:pt x="124" y="449"/>
                    <a:pt x="123" y="450"/>
                  </a:cubicBezTo>
                  <a:cubicBezTo>
                    <a:pt x="123" y="450"/>
                    <a:pt x="123" y="452"/>
                    <a:pt x="124" y="452"/>
                  </a:cubicBezTo>
                  <a:cubicBezTo>
                    <a:pt x="126" y="452"/>
                    <a:pt x="128" y="453"/>
                    <a:pt x="130" y="452"/>
                  </a:cubicBezTo>
                  <a:cubicBezTo>
                    <a:pt x="130" y="454"/>
                    <a:pt x="131" y="454"/>
                    <a:pt x="133" y="454"/>
                  </a:cubicBezTo>
                  <a:cubicBezTo>
                    <a:pt x="131" y="455"/>
                    <a:pt x="131" y="455"/>
                    <a:pt x="129" y="455"/>
                  </a:cubicBezTo>
                  <a:cubicBezTo>
                    <a:pt x="128" y="455"/>
                    <a:pt x="128" y="456"/>
                    <a:pt x="128" y="456"/>
                  </a:cubicBezTo>
                  <a:cubicBezTo>
                    <a:pt x="130" y="457"/>
                    <a:pt x="131" y="459"/>
                    <a:pt x="133" y="458"/>
                  </a:cubicBezTo>
                  <a:close/>
                  <a:moveTo>
                    <a:pt x="353" y="298"/>
                  </a:moveTo>
                  <a:cubicBezTo>
                    <a:pt x="355" y="298"/>
                    <a:pt x="355" y="295"/>
                    <a:pt x="356" y="294"/>
                  </a:cubicBezTo>
                  <a:cubicBezTo>
                    <a:pt x="356" y="294"/>
                    <a:pt x="356" y="294"/>
                    <a:pt x="356" y="293"/>
                  </a:cubicBezTo>
                  <a:cubicBezTo>
                    <a:pt x="355" y="293"/>
                    <a:pt x="355" y="293"/>
                    <a:pt x="355" y="294"/>
                  </a:cubicBezTo>
                  <a:cubicBezTo>
                    <a:pt x="354" y="295"/>
                    <a:pt x="352" y="296"/>
                    <a:pt x="353" y="298"/>
                  </a:cubicBezTo>
                  <a:close/>
                  <a:moveTo>
                    <a:pt x="209" y="25"/>
                  </a:moveTo>
                  <a:cubicBezTo>
                    <a:pt x="208" y="25"/>
                    <a:pt x="207" y="25"/>
                    <a:pt x="207" y="26"/>
                  </a:cubicBezTo>
                  <a:cubicBezTo>
                    <a:pt x="207" y="27"/>
                    <a:pt x="208" y="27"/>
                    <a:pt x="210" y="27"/>
                  </a:cubicBezTo>
                  <a:cubicBezTo>
                    <a:pt x="210" y="27"/>
                    <a:pt x="211" y="27"/>
                    <a:pt x="211" y="26"/>
                  </a:cubicBezTo>
                  <a:cubicBezTo>
                    <a:pt x="211" y="25"/>
                    <a:pt x="210" y="25"/>
                    <a:pt x="209" y="25"/>
                  </a:cubicBezTo>
                  <a:close/>
                  <a:moveTo>
                    <a:pt x="137" y="81"/>
                  </a:moveTo>
                  <a:cubicBezTo>
                    <a:pt x="138" y="81"/>
                    <a:pt x="139" y="81"/>
                    <a:pt x="138" y="80"/>
                  </a:cubicBezTo>
                  <a:cubicBezTo>
                    <a:pt x="138" y="79"/>
                    <a:pt x="138" y="78"/>
                    <a:pt x="137" y="77"/>
                  </a:cubicBezTo>
                  <a:cubicBezTo>
                    <a:pt x="136" y="77"/>
                    <a:pt x="136" y="78"/>
                    <a:pt x="136" y="79"/>
                  </a:cubicBezTo>
                  <a:cubicBezTo>
                    <a:pt x="136" y="80"/>
                    <a:pt x="136" y="81"/>
                    <a:pt x="137" y="81"/>
                  </a:cubicBezTo>
                  <a:close/>
                  <a:moveTo>
                    <a:pt x="178" y="60"/>
                  </a:moveTo>
                  <a:cubicBezTo>
                    <a:pt x="177" y="58"/>
                    <a:pt x="175" y="58"/>
                    <a:pt x="173" y="58"/>
                  </a:cubicBezTo>
                  <a:cubicBezTo>
                    <a:pt x="171" y="58"/>
                    <a:pt x="170" y="59"/>
                    <a:pt x="169" y="59"/>
                  </a:cubicBezTo>
                  <a:cubicBezTo>
                    <a:pt x="166" y="60"/>
                    <a:pt x="166" y="60"/>
                    <a:pt x="167" y="61"/>
                  </a:cubicBezTo>
                  <a:cubicBezTo>
                    <a:pt x="170" y="65"/>
                    <a:pt x="170" y="70"/>
                    <a:pt x="171" y="75"/>
                  </a:cubicBezTo>
                  <a:cubicBezTo>
                    <a:pt x="171" y="75"/>
                    <a:pt x="172" y="76"/>
                    <a:pt x="172" y="77"/>
                  </a:cubicBezTo>
                  <a:cubicBezTo>
                    <a:pt x="173" y="77"/>
                    <a:pt x="173" y="77"/>
                    <a:pt x="173" y="77"/>
                  </a:cubicBezTo>
                  <a:cubicBezTo>
                    <a:pt x="175" y="80"/>
                    <a:pt x="178" y="82"/>
                    <a:pt x="180" y="84"/>
                  </a:cubicBezTo>
                  <a:cubicBezTo>
                    <a:pt x="181" y="85"/>
                    <a:pt x="183" y="87"/>
                    <a:pt x="183" y="89"/>
                  </a:cubicBezTo>
                  <a:cubicBezTo>
                    <a:pt x="183" y="90"/>
                    <a:pt x="183" y="90"/>
                    <a:pt x="183" y="91"/>
                  </a:cubicBezTo>
                  <a:cubicBezTo>
                    <a:pt x="184" y="92"/>
                    <a:pt x="184" y="92"/>
                    <a:pt x="184" y="92"/>
                  </a:cubicBezTo>
                  <a:cubicBezTo>
                    <a:pt x="185" y="92"/>
                    <a:pt x="185" y="92"/>
                    <a:pt x="186" y="92"/>
                  </a:cubicBezTo>
                  <a:cubicBezTo>
                    <a:pt x="186" y="91"/>
                    <a:pt x="186" y="90"/>
                    <a:pt x="186" y="90"/>
                  </a:cubicBezTo>
                  <a:cubicBezTo>
                    <a:pt x="185" y="88"/>
                    <a:pt x="185" y="86"/>
                    <a:pt x="184" y="85"/>
                  </a:cubicBezTo>
                  <a:cubicBezTo>
                    <a:pt x="184" y="84"/>
                    <a:pt x="185" y="82"/>
                    <a:pt x="185" y="81"/>
                  </a:cubicBezTo>
                  <a:cubicBezTo>
                    <a:pt x="185" y="80"/>
                    <a:pt x="186" y="80"/>
                    <a:pt x="186" y="80"/>
                  </a:cubicBezTo>
                  <a:cubicBezTo>
                    <a:pt x="189" y="78"/>
                    <a:pt x="189" y="77"/>
                    <a:pt x="188" y="74"/>
                  </a:cubicBezTo>
                  <a:cubicBezTo>
                    <a:pt x="188" y="73"/>
                    <a:pt x="188" y="73"/>
                    <a:pt x="187" y="73"/>
                  </a:cubicBezTo>
                  <a:cubicBezTo>
                    <a:pt x="186" y="70"/>
                    <a:pt x="186" y="68"/>
                    <a:pt x="184" y="66"/>
                  </a:cubicBezTo>
                  <a:cubicBezTo>
                    <a:pt x="183" y="65"/>
                    <a:pt x="183" y="65"/>
                    <a:pt x="182" y="64"/>
                  </a:cubicBezTo>
                  <a:cubicBezTo>
                    <a:pt x="182" y="64"/>
                    <a:pt x="181" y="64"/>
                    <a:pt x="181" y="63"/>
                  </a:cubicBezTo>
                  <a:cubicBezTo>
                    <a:pt x="181" y="61"/>
                    <a:pt x="179" y="61"/>
                    <a:pt x="178" y="60"/>
                  </a:cubicBezTo>
                  <a:close/>
                  <a:moveTo>
                    <a:pt x="112" y="361"/>
                  </a:moveTo>
                  <a:cubicBezTo>
                    <a:pt x="113" y="361"/>
                    <a:pt x="113" y="361"/>
                    <a:pt x="114" y="361"/>
                  </a:cubicBezTo>
                  <a:cubicBezTo>
                    <a:pt x="115" y="361"/>
                    <a:pt x="115" y="362"/>
                    <a:pt x="116" y="361"/>
                  </a:cubicBezTo>
                  <a:cubicBezTo>
                    <a:pt x="116" y="360"/>
                    <a:pt x="115" y="360"/>
                    <a:pt x="114" y="360"/>
                  </a:cubicBezTo>
                  <a:cubicBezTo>
                    <a:pt x="114" y="360"/>
                    <a:pt x="113" y="359"/>
                    <a:pt x="113" y="359"/>
                  </a:cubicBezTo>
                  <a:cubicBezTo>
                    <a:pt x="113" y="359"/>
                    <a:pt x="112" y="358"/>
                    <a:pt x="112" y="359"/>
                  </a:cubicBezTo>
                  <a:cubicBezTo>
                    <a:pt x="111" y="360"/>
                    <a:pt x="112" y="361"/>
                    <a:pt x="112" y="361"/>
                  </a:cubicBezTo>
                  <a:close/>
                  <a:moveTo>
                    <a:pt x="366" y="289"/>
                  </a:moveTo>
                  <a:cubicBezTo>
                    <a:pt x="366" y="287"/>
                    <a:pt x="366" y="286"/>
                    <a:pt x="364" y="285"/>
                  </a:cubicBezTo>
                  <a:cubicBezTo>
                    <a:pt x="364" y="285"/>
                    <a:pt x="363" y="285"/>
                    <a:pt x="363" y="286"/>
                  </a:cubicBezTo>
                  <a:cubicBezTo>
                    <a:pt x="363" y="287"/>
                    <a:pt x="364" y="288"/>
                    <a:pt x="366" y="289"/>
                  </a:cubicBezTo>
                  <a:close/>
                  <a:moveTo>
                    <a:pt x="232" y="29"/>
                  </a:moveTo>
                  <a:cubicBezTo>
                    <a:pt x="231" y="27"/>
                    <a:pt x="231" y="27"/>
                    <a:pt x="228" y="28"/>
                  </a:cubicBezTo>
                  <a:cubicBezTo>
                    <a:pt x="228" y="31"/>
                    <a:pt x="230" y="31"/>
                    <a:pt x="232" y="29"/>
                  </a:cubicBezTo>
                  <a:close/>
                  <a:moveTo>
                    <a:pt x="352" y="291"/>
                  </a:moveTo>
                  <a:cubicBezTo>
                    <a:pt x="351" y="291"/>
                    <a:pt x="350" y="292"/>
                    <a:pt x="350" y="293"/>
                  </a:cubicBezTo>
                  <a:cubicBezTo>
                    <a:pt x="350" y="294"/>
                    <a:pt x="351" y="294"/>
                    <a:pt x="351" y="294"/>
                  </a:cubicBezTo>
                  <a:cubicBezTo>
                    <a:pt x="352" y="294"/>
                    <a:pt x="352" y="293"/>
                    <a:pt x="352" y="292"/>
                  </a:cubicBezTo>
                  <a:cubicBezTo>
                    <a:pt x="352" y="292"/>
                    <a:pt x="352" y="291"/>
                    <a:pt x="352" y="291"/>
                  </a:cubicBezTo>
                  <a:close/>
                  <a:moveTo>
                    <a:pt x="365" y="341"/>
                  </a:moveTo>
                  <a:cubicBezTo>
                    <a:pt x="364" y="341"/>
                    <a:pt x="363" y="341"/>
                    <a:pt x="363" y="342"/>
                  </a:cubicBezTo>
                  <a:cubicBezTo>
                    <a:pt x="363" y="343"/>
                    <a:pt x="364" y="343"/>
                    <a:pt x="365" y="343"/>
                  </a:cubicBezTo>
                  <a:cubicBezTo>
                    <a:pt x="365" y="343"/>
                    <a:pt x="366" y="343"/>
                    <a:pt x="366" y="342"/>
                  </a:cubicBezTo>
                  <a:cubicBezTo>
                    <a:pt x="365" y="342"/>
                    <a:pt x="366" y="341"/>
                    <a:pt x="365" y="341"/>
                  </a:cubicBezTo>
                  <a:close/>
                  <a:moveTo>
                    <a:pt x="322" y="384"/>
                  </a:moveTo>
                  <a:cubicBezTo>
                    <a:pt x="323" y="385"/>
                    <a:pt x="324" y="386"/>
                    <a:pt x="325" y="385"/>
                  </a:cubicBezTo>
                  <a:cubicBezTo>
                    <a:pt x="325" y="385"/>
                    <a:pt x="325" y="383"/>
                    <a:pt x="325" y="383"/>
                  </a:cubicBezTo>
                  <a:cubicBezTo>
                    <a:pt x="324" y="382"/>
                    <a:pt x="323" y="383"/>
                    <a:pt x="322" y="384"/>
                  </a:cubicBezTo>
                  <a:close/>
                  <a:moveTo>
                    <a:pt x="142" y="424"/>
                  </a:moveTo>
                  <a:cubicBezTo>
                    <a:pt x="141" y="425"/>
                    <a:pt x="142" y="426"/>
                    <a:pt x="143" y="427"/>
                  </a:cubicBezTo>
                  <a:cubicBezTo>
                    <a:pt x="144" y="427"/>
                    <a:pt x="144" y="427"/>
                    <a:pt x="145" y="427"/>
                  </a:cubicBezTo>
                  <a:cubicBezTo>
                    <a:pt x="145" y="426"/>
                    <a:pt x="144" y="426"/>
                    <a:pt x="144" y="425"/>
                  </a:cubicBezTo>
                  <a:cubicBezTo>
                    <a:pt x="143" y="425"/>
                    <a:pt x="143" y="424"/>
                    <a:pt x="142" y="424"/>
                  </a:cubicBezTo>
                  <a:close/>
                  <a:moveTo>
                    <a:pt x="208" y="22"/>
                  </a:moveTo>
                  <a:cubicBezTo>
                    <a:pt x="209" y="22"/>
                    <a:pt x="210" y="22"/>
                    <a:pt x="209" y="22"/>
                  </a:cubicBezTo>
                  <a:cubicBezTo>
                    <a:pt x="209" y="21"/>
                    <a:pt x="209" y="20"/>
                    <a:pt x="208" y="20"/>
                  </a:cubicBezTo>
                  <a:cubicBezTo>
                    <a:pt x="207" y="20"/>
                    <a:pt x="206" y="21"/>
                    <a:pt x="206" y="21"/>
                  </a:cubicBezTo>
                  <a:cubicBezTo>
                    <a:pt x="207" y="22"/>
                    <a:pt x="207" y="22"/>
                    <a:pt x="208" y="22"/>
                  </a:cubicBezTo>
                  <a:close/>
                  <a:moveTo>
                    <a:pt x="26" y="289"/>
                  </a:moveTo>
                  <a:cubicBezTo>
                    <a:pt x="25" y="288"/>
                    <a:pt x="25" y="288"/>
                    <a:pt x="24" y="288"/>
                  </a:cubicBezTo>
                  <a:cubicBezTo>
                    <a:pt x="23" y="288"/>
                    <a:pt x="22" y="288"/>
                    <a:pt x="22" y="289"/>
                  </a:cubicBezTo>
                  <a:cubicBezTo>
                    <a:pt x="23" y="290"/>
                    <a:pt x="24" y="290"/>
                    <a:pt x="24" y="290"/>
                  </a:cubicBezTo>
                  <a:cubicBezTo>
                    <a:pt x="25" y="290"/>
                    <a:pt x="26" y="289"/>
                    <a:pt x="26" y="289"/>
                  </a:cubicBezTo>
                  <a:close/>
                  <a:moveTo>
                    <a:pt x="161" y="68"/>
                  </a:moveTo>
                  <a:cubicBezTo>
                    <a:pt x="161" y="68"/>
                    <a:pt x="161" y="68"/>
                    <a:pt x="161" y="67"/>
                  </a:cubicBezTo>
                  <a:cubicBezTo>
                    <a:pt x="160" y="67"/>
                    <a:pt x="161" y="65"/>
                    <a:pt x="160" y="65"/>
                  </a:cubicBezTo>
                  <a:cubicBezTo>
                    <a:pt x="159" y="65"/>
                    <a:pt x="159" y="66"/>
                    <a:pt x="159" y="66"/>
                  </a:cubicBezTo>
                  <a:cubicBezTo>
                    <a:pt x="159" y="67"/>
                    <a:pt x="160" y="68"/>
                    <a:pt x="161" y="68"/>
                  </a:cubicBezTo>
                  <a:close/>
                  <a:moveTo>
                    <a:pt x="153" y="49"/>
                  </a:moveTo>
                  <a:cubicBezTo>
                    <a:pt x="153" y="49"/>
                    <a:pt x="152" y="47"/>
                    <a:pt x="151" y="48"/>
                  </a:cubicBezTo>
                  <a:cubicBezTo>
                    <a:pt x="151" y="48"/>
                    <a:pt x="150" y="49"/>
                    <a:pt x="151" y="50"/>
                  </a:cubicBezTo>
                  <a:cubicBezTo>
                    <a:pt x="152" y="51"/>
                    <a:pt x="152" y="49"/>
                    <a:pt x="153" y="49"/>
                  </a:cubicBezTo>
                  <a:close/>
                  <a:moveTo>
                    <a:pt x="350" y="289"/>
                  </a:moveTo>
                  <a:cubicBezTo>
                    <a:pt x="350" y="288"/>
                    <a:pt x="349" y="288"/>
                    <a:pt x="348" y="287"/>
                  </a:cubicBezTo>
                  <a:cubicBezTo>
                    <a:pt x="348" y="287"/>
                    <a:pt x="347" y="287"/>
                    <a:pt x="347" y="288"/>
                  </a:cubicBezTo>
                  <a:cubicBezTo>
                    <a:pt x="347" y="289"/>
                    <a:pt x="348" y="289"/>
                    <a:pt x="349" y="289"/>
                  </a:cubicBezTo>
                  <a:cubicBezTo>
                    <a:pt x="349" y="289"/>
                    <a:pt x="350" y="289"/>
                    <a:pt x="350" y="289"/>
                  </a:cubicBezTo>
                  <a:close/>
                  <a:moveTo>
                    <a:pt x="306" y="427"/>
                  </a:moveTo>
                  <a:cubicBezTo>
                    <a:pt x="306" y="427"/>
                    <a:pt x="306" y="428"/>
                    <a:pt x="306" y="428"/>
                  </a:cubicBezTo>
                  <a:cubicBezTo>
                    <a:pt x="307" y="428"/>
                    <a:pt x="308" y="427"/>
                    <a:pt x="308" y="426"/>
                  </a:cubicBezTo>
                  <a:cubicBezTo>
                    <a:pt x="307" y="426"/>
                    <a:pt x="306" y="425"/>
                    <a:pt x="306" y="427"/>
                  </a:cubicBezTo>
                  <a:close/>
                  <a:moveTo>
                    <a:pt x="368" y="225"/>
                  </a:moveTo>
                  <a:cubicBezTo>
                    <a:pt x="367" y="225"/>
                    <a:pt x="367" y="226"/>
                    <a:pt x="367" y="227"/>
                  </a:cubicBezTo>
                  <a:cubicBezTo>
                    <a:pt x="366" y="227"/>
                    <a:pt x="367" y="227"/>
                    <a:pt x="367" y="227"/>
                  </a:cubicBezTo>
                  <a:cubicBezTo>
                    <a:pt x="368" y="227"/>
                    <a:pt x="369" y="226"/>
                    <a:pt x="369" y="225"/>
                  </a:cubicBezTo>
                  <a:cubicBezTo>
                    <a:pt x="369" y="225"/>
                    <a:pt x="369" y="224"/>
                    <a:pt x="368" y="225"/>
                  </a:cubicBezTo>
                  <a:close/>
                  <a:moveTo>
                    <a:pt x="348" y="250"/>
                  </a:moveTo>
                  <a:cubicBezTo>
                    <a:pt x="350" y="249"/>
                    <a:pt x="350" y="248"/>
                    <a:pt x="350" y="246"/>
                  </a:cubicBezTo>
                  <a:cubicBezTo>
                    <a:pt x="348" y="247"/>
                    <a:pt x="348" y="249"/>
                    <a:pt x="348" y="250"/>
                  </a:cubicBezTo>
                  <a:close/>
                  <a:moveTo>
                    <a:pt x="44" y="151"/>
                  </a:moveTo>
                  <a:cubicBezTo>
                    <a:pt x="44" y="151"/>
                    <a:pt x="44" y="150"/>
                    <a:pt x="44" y="150"/>
                  </a:cubicBezTo>
                  <a:cubicBezTo>
                    <a:pt x="44" y="149"/>
                    <a:pt x="44" y="149"/>
                    <a:pt x="43" y="148"/>
                  </a:cubicBezTo>
                  <a:cubicBezTo>
                    <a:pt x="43" y="148"/>
                    <a:pt x="43" y="149"/>
                    <a:pt x="43" y="149"/>
                  </a:cubicBezTo>
                  <a:cubicBezTo>
                    <a:pt x="43" y="150"/>
                    <a:pt x="43" y="150"/>
                    <a:pt x="44" y="151"/>
                  </a:cubicBezTo>
                  <a:close/>
                  <a:moveTo>
                    <a:pt x="361" y="235"/>
                  </a:moveTo>
                  <a:cubicBezTo>
                    <a:pt x="360" y="234"/>
                    <a:pt x="360" y="235"/>
                    <a:pt x="360" y="235"/>
                  </a:cubicBezTo>
                  <a:cubicBezTo>
                    <a:pt x="360" y="237"/>
                    <a:pt x="360" y="237"/>
                    <a:pt x="361" y="237"/>
                  </a:cubicBezTo>
                  <a:cubicBezTo>
                    <a:pt x="362" y="236"/>
                    <a:pt x="362" y="235"/>
                    <a:pt x="361" y="235"/>
                  </a:cubicBezTo>
                  <a:close/>
                  <a:moveTo>
                    <a:pt x="355" y="338"/>
                  </a:moveTo>
                  <a:cubicBezTo>
                    <a:pt x="355" y="339"/>
                    <a:pt x="356" y="339"/>
                    <a:pt x="356" y="339"/>
                  </a:cubicBezTo>
                  <a:cubicBezTo>
                    <a:pt x="357" y="339"/>
                    <a:pt x="357" y="338"/>
                    <a:pt x="357" y="338"/>
                  </a:cubicBezTo>
                  <a:cubicBezTo>
                    <a:pt x="358" y="337"/>
                    <a:pt x="360" y="336"/>
                    <a:pt x="359" y="335"/>
                  </a:cubicBezTo>
                  <a:cubicBezTo>
                    <a:pt x="358" y="334"/>
                    <a:pt x="358" y="333"/>
                    <a:pt x="358" y="333"/>
                  </a:cubicBezTo>
                  <a:cubicBezTo>
                    <a:pt x="357" y="331"/>
                    <a:pt x="356" y="330"/>
                    <a:pt x="354" y="331"/>
                  </a:cubicBezTo>
                  <a:cubicBezTo>
                    <a:pt x="353" y="332"/>
                    <a:pt x="354" y="334"/>
                    <a:pt x="354" y="335"/>
                  </a:cubicBezTo>
                  <a:cubicBezTo>
                    <a:pt x="353" y="336"/>
                    <a:pt x="354" y="337"/>
                    <a:pt x="355" y="338"/>
                  </a:cubicBezTo>
                  <a:close/>
                  <a:moveTo>
                    <a:pt x="125" y="436"/>
                  </a:moveTo>
                  <a:cubicBezTo>
                    <a:pt x="124" y="435"/>
                    <a:pt x="124" y="435"/>
                    <a:pt x="123" y="435"/>
                  </a:cubicBezTo>
                  <a:cubicBezTo>
                    <a:pt x="123" y="435"/>
                    <a:pt x="122" y="435"/>
                    <a:pt x="123" y="435"/>
                  </a:cubicBezTo>
                  <a:cubicBezTo>
                    <a:pt x="123" y="436"/>
                    <a:pt x="123" y="437"/>
                    <a:pt x="124" y="437"/>
                  </a:cubicBezTo>
                  <a:cubicBezTo>
                    <a:pt x="124" y="436"/>
                    <a:pt x="125" y="436"/>
                    <a:pt x="125" y="436"/>
                  </a:cubicBezTo>
                  <a:close/>
                  <a:moveTo>
                    <a:pt x="370" y="219"/>
                  </a:moveTo>
                  <a:cubicBezTo>
                    <a:pt x="369" y="219"/>
                    <a:pt x="369" y="219"/>
                    <a:pt x="369" y="220"/>
                  </a:cubicBezTo>
                  <a:cubicBezTo>
                    <a:pt x="369" y="220"/>
                    <a:pt x="370" y="221"/>
                    <a:pt x="370" y="221"/>
                  </a:cubicBezTo>
                  <a:cubicBezTo>
                    <a:pt x="371" y="221"/>
                    <a:pt x="371" y="220"/>
                    <a:pt x="371" y="220"/>
                  </a:cubicBezTo>
                  <a:cubicBezTo>
                    <a:pt x="371" y="219"/>
                    <a:pt x="371" y="219"/>
                    <a:pt x="370" y="219"/>
                  </a:cubicBezTo>
                  <a:close/>
                  <a:moveTo>
                    <a:pt x="119" y="406"/>
                  </a:moveTo>
                  <a:cubicBezTo>
                    <a:pt x="119" y="406"/>
                    <a:pt x="119" y="405"/>
                    <a:pt x="120" y="405"/>
                  </a:cubicBezTo>
                  <a:cubicBezTo>
                    <a:pt x="120" y="404"/>
                    <a:pt x="119" y="404"/>
                    <a:pt x="119" y="404"/>
                  </a:cubicBezTo>
                  <a:cubicBezTo>
                    <a:pt x="118" y="405"/>
                    <a:pt x="118" y="405"/>
                    <a:pt x="118" y="405"/>
                  </a:cubicBezTo>
                  <a:cubicBezTo>
                    <a:pt x="118" y="406"/>
                    <a:pt x="118" y="406"/>
                    <a:pt x="119" y="406"/>
                  </a:cubicBezTo>
                  <a:close/>
                  <a:moveTo>
                    <a:pt x="114" y="364"/>
                  </a:moveTo>
                  <a:cubicBezTo>
                    <a:pt x="113" y="363"/>
                    <a:pt x="113" y="364"/>
                    <a:pt x="112" y="364"/>
                  </a:cubicBezTo>
                  <a:cubicBezTo>
                    <a:pt x="112" y="365"/>
                    <a:pt x="111" y="364"/>
                    <a:pt x="110" y="365"/>
                  </a:cubicBezTo>
                  <a:cubicBezTo>
                    <a:pt x="111" y="366"/>
                    <a:pt x="112" y="365"/>
                    <a:pt x="113" y="365"/>
                  </a:cubicBezTo>
                  <a:cubicBezTo>
                    <a:pt x="113" y="365"/>
                    <a:pt x="114" y="365"/>
                    <a:pt x="114" y="364"/>
                  </a:cubicBezTo>
                  <a:close/>
                  <a:moveTo>
                    <a:pt x="168" y="50"/>
                  </a:moveTo>
                  <a:cubicBezTo>
                    <a:pt x="168" y="50"/>
                    <a:pt x="169" y="50"/>
                    <a:pt x="169" y="50"/>
                  </a:cubicBezTo>
                  <a:cubicBezTo>
                    <a:pt x="169" y="49"/>
                    <a:pt x="169" y="49"/>
                    <a:pt x="168" y="49"/>
                  </a:cubicBezTo>
                  <a:cubicBezTo>
                    <a:pt x="168" y="48"/>
                    <a:pt x="167" y="48"/>
                    <a:pt x="166" y="48"/>
                  </a:cubicBezTo>
                  <a:cubicBezTo>
                    <a:pt x="166" y="47"/>
                    <a:pt x="164" y="46"/>
                    <a:pt x="163" y="46"/>
                  </a:cubicBezTo>
                  <a:cubicBezTo>
                    <a:pt x="162" y="47"/>
                    <a:pt x="162" y="49"/>
                    <a:pt x="163" y="50"/>
                  </a:cubicBezTo>
                  <a:cubicBezTo>
                    <a:pt x="165" y="51"/>
                    <a:pt x="166" y="49"/>
                    <a:pt x="168" y="50"/>
                  </a:cubicBezTo>
                  <a:close/>
                  <a:moveTo>
                    <a:pt x="218" y="58"/>
                  </a:moveTo>
                  <a:cubicBezTo>
                    <a:pt x="218" y="58"/>
                    <a:pt x="218" y="58"/>
                    <a:pt x="218" y="57"/>
                  </a:cubicBezTo>
                  <a:cubicBezTo>
                    <a:pt x="218" y="57"/>
                    <a:pt x="218" y="57"/>
                    <a:pt x="217" y="56"/>
                  </a:cubicBezTo>
                  <a:cubicBezTo>
                    <a:pt x="217" y="57"/>
                    <a:pt x="217" y="57"/>
                    <a:pt x="217" y="57"/>
                  </a:cubicBezTo>
                  <a:cubicBezTo>
                    <a:pt x="217" y="58"/>
                    <a:pt x="217" y="58"/>
                    <a:pt x="218" y="58"/>
                  </a:cubicBezTo>
                  <a:close/>
                  <a:moveTo>
                    <a:pt x="144" y="431"/>
                  </a:moveTo>
                  <a:cubicBezTo>
                    <a:pt x="145" y="431"/>
                    <a:pt x="146" y="431"/>
                    <a:pt x="146" y="430"/>
                  </a:cubicBezTo>
                  <a:cubicBezTo>
                    <a:pt x="145" y="430"/>
                    <a:pt x="144" y="429"/>
                    <a:pt x="144" y="429"/>
                  </a:cubicBezTo>
                  <a:cubicBezTo>
                    <a:pt x="143" y="430"/>
                    <a:pt x="143" y="430"/>
                    <a:pt x="144" y="431"/>
                  </a:cubicBezTo>
                  <a:close/>
                  <a:moveTo>
                    <a:pt x="56" y="303"/>
                  </a:moveTo>
                  <a:cubicBezTo>
                    <a:pt x="55" y="303"/>
                    <a:pt x="55" y="303"/>
                    <a:pt x="55" y="304"/>
                  </a:cubicBezTo>
                  <a:cubicBezTo>
                    <a:pt x="55" y="304"/>
                    <a:pt x="55" y="305"/>
                    <a:pt x="55" y="304"/>
                  </a:cubicBezTo>
                  <a:cubicBezTo>
                    <a:pt x="56" y="304"/>
                    <a:pt x="56" y="304"/>
                    <a:pt x="56" y="303"/>
                  </a:cubicBezTo>
                  <a:cubicBezTo>
                    <a:pt x="56" y="303"/>
                    <a:pt x="56" y="302"/>
                    <a:pt x="56" y="303"/>
                  </a:cubicBezTo>
                  <a:close/>
                  <a:moveTo>
                    <a:pt x="354" y="239"/>
                  </a:moveTo>
                  <a:cubicBezTo>
                    <a:pt x="354" y="239"/>
                    <a:pt x="353" y="240"/>
                    <a:pt x="353" y="240"/>
                  </a:cubicBezTo>
                  <a:cubicBezTo>
                    <a:pt x="353" y="241"/>
                    <a:pt x="354" y="241"/>
                    <a:pt x="354" y="241"/>
                  </a:cubicBezTo>
                  <a:cubicBezTo>
                    <a:pt x="354" y="241"/>
                    <a:pt x="355" y="240"/>
                    <a:pt x="355" y="240"/>
                  </a:cubicBezTo>
                  <a:cubicBezTo>
                    <a:pt x="355" y="240"/>
                    <a:pt x="355" y="239"/>
                    <a:pt x="354" y="239"/>
                  </a:cubicBezTo>
                  <a:close/>
                  <a:moveTo>
                    <a:pt x="136" y="522"/>
                  </a:moveTo>
                  <a:cubicBezTo>
                    <a:pt x="135" y="522"/>
                    <a:pt x="135" y="522"/>
                    <a:pt x="135" y="522"/>
                  </a:cubicBezTo>
                  <a:cubicBezTo>
                    <a:pt x="135" y="523"/>
                    <a:pt x="135" y="523"/>
                    <a:pt x="136" y="523"/>
                  </a:cubicBezTo>
                  <a:cubicBezTo>
                    <a:pt x="136" y="523"/>
                    <a:pt x="137" y="523"/>
                    <a:pt x="137" y="523"/>
                  </a:cubicBezTo>
                  <a:cubicBezTo>
                    <a:pt x="137" y="522"/>
                    <a:pt x="136" y="522"/>
                    <a:pt x="136" y="522"/>
                  </a:cubicBezTo>
                  <a:close/>
                  <a:moveTo>
                    <a:pt x="368" y="340"/>
                  </a:moveTo>
                  <a:cubicBezTo>
                    <a:pt x="367" y="339"/>
                    <a:pt x="367" y="340"/>
                    <a:pt x="367" y="340"/>
                  </a:cubicBezTo>
                  <a:cubicBezTo>
                    <a:pt x="367" y="341"/>
                    <a:pt x="367" y="341"/>
                    <a:pt x="368" y="341"/>
                  </a:cubicBezTo>
                  <a:cubicBezTo>
                    <a:pt x="368" y="341"/>
                    <a:pt x="368" y="341"/>
                    <a:pt x="368" y="341"/>
                  </a:cubicBezTo>
                  <a:cubicBezTo>
                    <a:pt x="369" y="340"/>
                    <a:pt x="368" y="340"/>
                    <a:pt x="368" y="340"/>
                  </a:cubicBezTo>
                  <a:close/>
                  <a:moveTo>
                    <a:pt x="147" y="429"/>
                  </a:moveTo>
                  <a:cubicBezTo>
                    <a:pt x="147" y="429"/>
                    <a:pt x="147" y="430"/>
                    <a:pt x="147" y="430"/>
                  </a:cubicBezTo>
                  <a:cubicBezTo>
                    <a:pt x="147" y="430"/>
                    <a:pt x="148" y="429"/>
                    <a:pt x="149" y="429"/>
                  </a:cubicBezTo>
                  <a:cubicBezTo>
                    <a:pt x="148" y="428"/>
                    <a:pt x="147" y="429"/>
                    <a:pt x="147" y="429"/>
                  </a:cubicBezTo>
                  <a:close/>
                  <a:moveTo>
                    <a:pt x="355" y="307"/>
                  </a:moveTo>
                  <a:cubicBezTo>
                    <a:pt x="356" y="307"/>
                    <a:pt x="357" y="306"/>
                    <a:pt x="357" y="305"/>
                  </a:cubicBezTo>
                  <a:cubicBezTo>
                    <a:pt x="356" y="305"/>
                    <a:pt x="355" y="306"/>
                    <a:pt x="355" y="307"/>
                  </a:cubicBezTo>
                  <a:close/>
                  <a:moveTo>
                    <a:pt x="218" y="62"/>
                  </a:moveTo>
                  <a:cubicBezTo>
                    <a:pt x="218" y="61"/>
                    <a:pt x="218" y="60"/>
                    <a:pt x="217" y="60"/>
                  </a:cubicBezTo>
                  <a:cubicBezTo>
                    <a:pt x="217" y="61"/>
                    <a:pt x="217" y="62"/>
                    <a:pt x="218" y="62"/>
                  </a:cubicBezTo>
                  <a:close/>
                  <a:moveTo>
                    <a:pt x="361" y="238"/>
                  </a:moveTo>
                  <a:cubicBezTo>
                    <a:pt x="361" y="239"/>
                    <a:pt x="362" y="238"/>
                    <a:pt x="362" y="238"/>
                  </a:cubicBezTo>
                  <a:cubicBezTo>
                    <a:pt x="362" y="237"/>
                    <a:pt x="362" y="237"/>
                    <a:pt x="361" y="237"/>
                  </a:cubicBezTo>
                  <a:cubicBezTo>
                    <a:pt x="361" y="237"/>
                    <a:pt x="360" y="238"/>
                    <a:pt x="361" y="238"/>
                  </a:cubicBezTo>
                  <a:close/>
                  <a:moveTo>
                    <a:pt x="134" y="476"/>
                  </a:moveTo>
                  <a:cubicBezTo>
                    <a:pt x="135" y="477"/>
                    <a:pt x="135" y="476"/>
                    <a:pt x="136" y="476"/>
                  </a:cubicBezTo>
                  <a:cubicBezTo>
                    <a:pt x="135" y="476"/>
                    <a:pt x="135" y="475"/>
                    <a:pt x="134" y="476"/>
                  </a:cubicBezTo>
                  <a:cubicBezTo>
                    <a:pt x="134" y="476"/>
                    <a:pt x="134" y="476"/>
                    <a:pt x="134" y="476"/>
                  </a:cubicBezTo>
                  <a:close/>
                  <a:moveTo>
                    <a:pt x="348" y="377"/>
                  </a:moveTo>
                  <a:cubicBezTo>
                    <a:pt x="348" y="377"/>
                    <a:pt x="348" y="377"/>
                    <a:pt x="348" y="377"/>
                  </a:cubicBezTo>
                  <a:cubicBezTo>
                    <a:pt x="348" y="378"/>
                    <a:pt x="348" y="378"/>
                    <a:pt x="348" y="378"/>
                  </a:cubicBezTo>
                  <a:cubicBezTo>
                    <a:pt x="349" y="378"/>
                    <a:pt x="349" y="378"/>
                    <a:pt x="349" y="378"/>
                  </a:cubicBezTo>
                  <a:cubicBezTo>
                    <a:pt x="349" y="377"/>
                    <a:pt x="349" y="377"/>
                    <a:pt x="348" y="377"/>
                  </a:cubicBezTo>
                  <a:close/>
                  <a:moveTo>
                    <a:pt x="117" y="374"/>
                  </a:moveTo>
                  <a:cubicBezTo>
                    <a:pt x="116" y="375"/>
                    <a:pt x="116" y="376"/>
                    <a:pt x="116" y="376"/>
                  </a:cubicBezTo>
                  <a:cubicBezTo>
                    <a:pt x="117" y="376"/>
                    <a:pt x="117" y="375"/>
                    <a:pt x="117" y="374"/>
                  </a:cubicBezTo>
                  <a:close/>
                  <a:moveTo>
                    <a:pt x="135" y="501"/>
                  </a:moveTo>
                  <a:cubicBezTo>
                    <a:pt x="135" y="501"/>
                    <a:pt x="134" y="501"/>
                    <a:pt x="134" y="502"/>
                  </a:cubicBezTo>
                  <a:cubicBezTo>
                    <a:pt x="134" y="502"/>
                    <a:pt x="135" y="502"/>
                    <a:pt x="135" y="501"/>
                  </a:cubicBezTo>
                  <a:close/>
                  <a:moveTo>
                    <a:pt x="113" y="366"/>
                  </a:moveTo>
                  <a:cubicBezTo>
                    <a:pt x="113" y="366"/>
                    <a:pt x="113" y="367"/>
                    <a:pt x="113" y="367"/>
                  </a:cubicBezTo>
                  <a:cubicBezTo>
                    <a:pt x="113" y="367"/>
                    <a:pt x="113" y="367"/>
                    <a:pt x="113" y="367"/>
                  </a:cubicBezTo>
                  <a:cubicBezTo>
                    <a:pt x="113" y="367"/>
                    <a:pt x="114" y="367"/>
                    <a:pt x="114" y="367"/>
                  </a:cubicBezTo>
                  <a:cubicBezTo>
                    <a:pt x="114" y="367"/>
                    <a:pt x="113" y="366"/>
                    <a:pt x="113" y="366"/>
                  </a:cubicBezTo>
                  <a:close/>
                  <a:moveTo>
                    <a:pt x="351" y="295"/>
                  </a:moveTo>
                  <a:cubicBezTo>
                    <a:pt x="351" y="295"/>
                    <a:pt x="351" y="296"/>
                    <a:pt x="352" y="296"/>
                  </a:cubicBezTo>
                  <a:cubicBezTo>
                    <a:pt x="352" y="296"/>
                    <a:pt x="352" y="296"/>
                    <a:pt x="352" y="295"/>
                  </a:cubicBezTo>
                  <a:cubicBezTo>
                    <a:pt x="352" y="295"/>
                    <a:pt x="352" y="295"/>
                    <a:pt x="351" y="295"/>
                  </a:cubicBezTo>
                  <a:cubicBezTo>
                    <a:pt x="351" y="295"/>
                    <a:pt x="351" y="295"/>
                    <a:pt x="351" y="295"/>
                  </a:cubicBezTo>
                  <a:close/>
                  <a:moveTo>
                    <a:pt x="354" y="245"/>
                  </a:moveTo>
                  <a:cubicBezTo>
                    <a:pt x="354" y="245"/>
                    <a:pt x="354" y="245"/>
                    <a:pt x="354" y="245"/>
                  </a:cubicBezTo>
                  <a:cubicBezTo>
                    <a:pt x="354" y="245"/>
                    <a:pt x="354" y="245"/>
                    <a:pt x="354" y="246"/>
                  </a:cubicBezTo>
                  <a:cubicBezTo>
                    <a:pt x="355" y="245"/>
                    <a:pt x="355" y="245"/>
                    <a:pt x="355" y="245"/>
                  </a:cubicBezTo>
                  <a:cubicBezTo>
                    <a:pt x="355" y="245"/>
                    <a:pt x="355" y="245"/>
                    <a:pt x="354" y="245"/>
                  </a:cubicBezTo>
                  <a:close/>
                  <a:moveTo>
                    <a:pt x="364" y="242"/>
                  </a:moveTo>
                  <a:cubicBezTo>
                    <a:pt x="364" y="242"/>
                    <a:pt x="364" y="243"/>
                    <a:pt x="364" y="243"/>
                  </a:cubicBezTo>
                  <a:cubicBezTo>
                    <a:pt x="363" y="243"/>
                    <a:pt x="364" y="243"/>
                    <a:pt x="364" y="243"/>
                  </a:cubicBezTo>
                  <a:cubicBezTo>
                    <a:pt x="364" y="243"/>
                    <a:pt x="364" y="243"/>
                    <a:pt x="365" y="243"/>
                  </a:cubicBezTo>
                  <a:cubicBezTo>
                    <a:pt x="365" y="243"/>
                    <a:pt x="364" y="242"/>
                    <a:pt x="364" y="242"/>
                  </a:cubicBezTo>
                  <a:close/>
                  <a:moveTo>
                    <a:pt x="359" y="282"/>
                  </a:moveTo>
                  <a:cubicBezTo>
                    <a:pt x="359" y="282"/>
                    <a:pt x="358" y="283"/>
                    <a:pt x="358" y="283"/>
                  </a:cubicBezTo>
                  <a:cubicBezTo>
                    <a:pt x="358" y="283"/>
                    <a:pt x="359" y="283"/>
                    <a:pt x="359" y="283"/>
                  </a:cubicBezTo>
                  <a:cubicBezTo>
                    <a:pt x="359" y="283"/>
                    <a:pt x="359" y="283"/>
                    <a:pt x="359" y="283"/>
                  </a:cubicBezTo>
                  <a:cubicBezTo>
                    <a:pt x="359" y="282"/>
                    <a:pt x="359" y="282"/>
                    <a:pt x="359" y="282"/>
                  </a:cubicBezTo>
                  <a:close/>
                  <a:moveTo>
                    <a:pt x="183" y="597"/>
                  </a:moveTo>
                  <a:cubicBezTo>
                    <a:pt x="183" y="597"/>
                    <a:pt x="184" y="597"/>
                    <a:pt x="184" y="598"/>
                  </a:cubicBezTo>
                  <a:cubicBezTo>
                    <a:pt x="184" y="597"/>
                    <a:pt x="184" y="597"/>
                    <a:pt x="184" y="597"/>
                  </a:cubicBezTo>
                  <a:cubicBezTo>
                    <a:pt x="184" y="597"/>
                    <a:pt x="184" y="597"/>
                    <a:pt x="184" y="596"/>
                  </a:cubicBezTo>
                  <a:cubicBezTo>
                    <a:pt x="184" y="597"/>
                    <a:pt x="184" y="597"/>
                    <a:pt x="183" y="597"/>
                  </a:cubicBezTo>
                  <a:close/>
                  <a:moveTo>
                    <a:pt x="182" y="594"/>
                  </a:moveTo>
                  <a:cubicBezTo>
                    <a:pt x="182" y="594"/>
                    <a:pt x="181" y="594"/>
                    <a:pt x="181" y="594"/>
                  </a:cubicBezTo>
                  <a:cubicBezTo>
                    <a:pt x="181" y="594"/>
                    <a:pt x="182" y="595"/>
                    <a:pt x="182" y="595"/>
                  </a:cubicBezTo>
                  <a:cubicBezTo>
                    <a:pt x="182" y="595"/>
                    <a:pt x="182" y="595"/>
                    <a:pt x="183" y="594"/>
                  </a:cubicBezTo>
                  <a:cubicBezTo>
                    <a:pt x="182" y="594"/>
                    <a:pt x="182" y="594"/>
                    <a:pt x="182" y="594"/>
                  </a:cubicBezTo>
                  <a:close/>
                  <a:moveTo>
                    <a:pt x="355" y="292"/>
                  </a:moveTo>
                  <a:cubicBezTo>
                    <a:pt x="355" y="292"/>
                    <a:pt x="355" y="291"/>
                    <a:pt x="355" y="291"/>
                  </a:cubicBezTo>
                  <a:cubicBezTo>
                    <a:pt x="354" y="292"/>
                    <a:pt x="354" y="292"/>
                    <a:pt x="354" y="292"/>
                  </a:cubicBezTo>
                  <a:cubicBezTo>
                    <a:pt x="354" y="292"/>
                    <a:pt x="354" y="292"/>
                    <a:pt x="355" y="292"/>
                  </a:cubicBezTo>
                  <a:cubicBezTo>
                    <a:pt x="355" y="292"/>
                    <a:pt x="355" y="292"/>
                    <a:pt x="355" y="292"/>
                  </a:cubicBezTo>
                  <a:close/>
                  <a:moveTo>
                    <a:pt x="358" y="261"/>
                  </a:moveTo>
                  <a:cubicBezTo>
                    <a:pt x="358" y="262"/>
                    <a:pt x="358" y="262"/>
                    <a:pt x="358" y="262"/>
                  </a:cubicBezTo>
                  <a:cubicBezTo>
                    <a:pt x="358" y="262"/>
                    <a:pt x="359" y="262"/>
                    <a:pt x="359" y="261"/>
                  </a:cubicBezTo>
                  <a:cubicBezTo>
                    <a:pt x="358" y="261"/>
                    <a:pt x="358" y="261"/>
                    <a:pt x="358" y="261"/>
                  </a:cubicBezTo>
                  <a:cubicBezTo>
                    <a:pt x="358" y="261"/>
                    <a:pt x="358" y="261"/>
                    <a:pt x="358" y="261"/>
                  </a:cubicBezTo>
                  <a:close/>
                  <a:moveTo>
                    <a:pt x="348" y="291"/>
                  </a:moveTo>
                  <a:cubicBezTo>
                    <a:pt x="348" y="292"/>
                    <a:pt x="348" y="292"/>
                    <a:pt x="348" y="292"/>
                  </a:cubicBezTo>
                  <a:cubicBezTo>
                    <a:pt x="348" y="292"/>
                    <a:pt x="349" y="292"/>
                    <a:pt x="348" y="291"/>
                  </a:cubicBezTo>
                  <a:cubicBezTo>
                    <a:pt x="348" y="291"/>
                    <a:pt x="348" y="291"/>
                    <a:pt x="348" y="291"/>
                  </a:cubicBezTo>
                  <a:cubicBezTo>
                    <a:pt x="348" y="291"/>
                    <a:pt x="347" y="291"/>
                    <a:pt x="348" y="291"/>
                  </a:cubicBezTo>
                  <a:close/>
                  <a:moveTo>
                    <a:pt x="290" y="479"/>
                  </a:moveTo>
                  <a:cubicBezTo>
                    <a:pt x="291" y="479"/>
                    <a:pt x="292" y="479"/>
                    <a:pt x="292" y="477"/>
                  </a:cubicBezTo>
                  <a:cubicBezTo>
                    <a:pt x="291" y="478"/>
                    <a:pt x="291" y="478"/>
                    <a:pt x="290" y="479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endParaRPr lang="ru-RU" sz="7198"/>
            </a:p>
          </p:txBody>
        </p:sp>
        <p:sp>
          <p:nvSpPr>
            <p:cNvPr id="121" name="Svalbard">
              <a:extLst>
                <a:ext uri="{FF2B5EF4-FFF2-40B4-BE49-F238E27FC236}">
                  <a16:creationId xmlns:a16="http://schemas.microsoft.com/office/drawing/2014/main" id="{50B6B700-0B9B-85CB-A70F-54311FC813E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2080904" y="1769802"/>
              <a:ext cx="1225231" cy="1171269"/>
            </a:xfrm>
            <a:custGeom>
              <a:avLst/>
              <a:gdLst>
                <a:gd name="T0" fmla="*/ 381020 w 156"/>
                <a:gd name="T1" fmla="*/ 66835 h 149"/>
                <a:gd name="T2" fmla="*/ 357452 w 156"/>
                <a:gd name="T3" fmla="*/ 74698 h 149"/>
                <a:gd name="T4" fmla="*/ 337812 w 156"/>
                <a:gd name="T5" fmla="*/ 58972 h 149"/>
                <a:gd name="T6" fmla="*/ 318172 w 156"/>
                <a:gd name="T7" fmla="*/ 114012 h 149"/>
                <a:gd name="T8" fmla="*/ 267107 w 156"/>
                <a:gd name="T9" fmla="*/ 74698 h 149"/>
                <a:gd name="T10" fmla="*/ 251395 w 156"/>
                <a:gd name="T11" fmla="*/ 62903 h 149"/>
                <a:gd name="T12" fmla="*/ 223899 w 156"/>
                <a:gd name="T13" fmla="*/ 90424 h 149"/>
                <a:gd name="T14" fmla="*/ 239611 w 156"/>
                <a:gd name="T15" fmla="*/ 161190 h 149"/>
                <a:gd name="T16" fmla="*/ 259251 w 156"/>
                <a:gd name="T17" fmla="*/ 176916 h 149"/>
                <a:gd name="T18" fmla="*/ 326028 w 156"/>
                <a:gd name="T19" fmla="*/ 220162 h 149"/>
                <a:gd name="T20" fmla="*/ 428157 w 156"/>
                <a:gd name="T21" fmla="*/ 153327 h 149"/>
                <a:gd name="T22" fmla="*/ 267107 w 156"/>
                <a:gd name="T23" fmla="*/ 306654 h 149"/>
                <a:gd name="T24" fmla="*/ 247467 w 156"/>
                <a:gd name="T25" fmla="*/ 247682 h 149"/>
                <a:gd name="T26" fmla="*/ 200330 w 156"/>
                <a:gd name="T27" fmla="*/ 192642 h 149"/>
                <a:gd name="T28" fmla="*/ 164978 w 156"/>
                <a:gd name="T29" fmla="*/ 133670 h 149"/>
                <a:gd name="T30" fmla="*/ 141410 w 156"/>
                <a:gd name="T31" fmla="*/ 184779 h 149"/>
                <a:gd name="T32" fmla="*/ 141410 w 156"/>
                <a:gd name="T33" fmla="*/ 243751 h 149"/>
                <a:gd name="T34" fmla="*/ 125697 w 156"/>
                <a:gd name="T35" fmla="*/ 192642 h 149"/>
                <a:gd name="T36" fmla="*/ 121769 w 156"/>
                <a:gd name="T37" fmla="*/ 165121 h 149"/>
                <a:gd name="T38" fmla="*/ 82489 w 156"/>
                <a:gd name="T39" fmla="*/ 196573 h 149"/>
                <a:gd name="T40" fmla="*/ 51065 w 156"/>
                <a:gd name="T41" fmla="*/ 180847 h 149"/>
                <a:gd name="T42" fmla="*/ 47137 w 156"/>
                <a:gd name="T43" fmla="*/ 141533 h 149"/>
                <a:gd name="T44" fmla="*/ 31424 w 156"/>
                <a:gd name="T45" fmla="*/ 145464 h 149"/>
                <a:gd name="T46" fmla="*/ 11784 w 156"/>
                <a:gd name="T47" fmla="*/ 200505 h 149"/>
                <a:gd name="T48" fmla="*/ 35352 w 156"/>
                <a:gd name="T49" fmla="*/ 228025 h 149"/>
                <a:gd name="T50" fmla="*/ 39280 w 156"/>
                <a:gd name="T51" fmla="*/ 267339 h 149"/>
                <a:gd name="T52" fmla="*/ 31424 w 156"/>
                <a:gd name="T53" fmla="*/ 294860 h 149"/>
                <a:gd name="T54" fmla="*/ 74633 w 156"/>
                <a:gd name="T55" fmla="*/ 326311 h 149"/>
                <a:gd name="T56" fmla="*/ 102129 w 156"/>
                <a:gd name="T57" fmla="*/ 357763 h 149"/>
                <a:gd name="T58" fmla="*/ 102129 w 156"/>
                <a:gd name="T59" fmla="*/ 302723 h 149"/>
                <a:gd name="T60" fmla="*/ 133554 w 156"/>
                <a:gd name="T61" fmla="*/ 314517 h 149"/>
                <a:gd name="T62" fmla="*/ 161050 w 156"/>
                <a:gd name="T63" fmla="*/ 342037 h 149"/>
                <a:gd name="T64" fmla="*/ 125697 w 156"/>
                <a:gd name="T65" fmla="*/ 373489 h 149"/>
                <a:gd name="T66" fmla="*/ 86417 w 156"/>
                <a:gd name="T67" fmla="*/ 428529 h 149"/>
                <a:gd name="T68" fmla="*/ 168906 w 156"/>
                <a:gd name="T69" fmla="*/ 416735 h 149"/>
                <a:gd name="T70" fmla="*/ 141410 w 156"/>
                <a:gd name="T71" fmla="*/ 459981 h 149"/>
                <a:gd name="T72" fmla="*/ 102129 w 156"/>
                <a:gd name="T73" fmla="*/ 487501 h 149"/>
                <a:gd name="T74" fmla="*/ 157122 w 156"/>
                <a:gd name="T75" fmla="*/ 515022 h 149"/>
                <a:gd name="T76" fmla="*/ 153194 w 156"/>
                <a:gd name="T77" fmla="*/ 573994 h 149"/>
                <a:gd name="T78" fmla="*/ 180690 w 156"/>
                <a:gd name="T79" fmla="*/ 515022 h 149"/>
                <a:gd name="T80" fmla="*/ 208186 w 156"/>
                <a:gd name="T81" fmla="*/ 444255 h 149"/>
                <a:gd name="T82" fmla="*/ 223899 w 156"/>
                <a:gd name="T83" fmla="*/ 393146 h 149"/>
                <a:gd name="T84" fmla="*/ 251395 w 156"/>
                <a:gd name="T85" fmla="*/ 318449 h 149"/>
                <a:gd name="T86" fmla="*/ 286747 w 156"/>
                <a:gd name="T87" fmla="*/ 377420 h 149"/>
                <a:gd name="T88" fmla="*/ 306388 w 156"/>
                <a:gd name="T89" fmla="*/ 459981 h 149"/>
                <a:gd name="T90" fmla="*/ 365308 w 156"/>
                <a:gd name="T91" fmla="*/ 436392 h 149"/>
                <a:gd name="T92" fmla="*/ 612775 w 156"/>
                <a:gd name="T93" fmla="*/ 86492 h 149"/>
                <a:gd name="T94" fmla="*/ 310316 w 156"/>
                <a:gd name="T95" fmla="*/ 338106 h 149"/>
                <a:gd name="T96" fmla="*/ 471365 w 156"/>
                <a:gd name="T97" fmla="*/ 286997 h 149"/>
                <a:gd name="T98" fmla="*/ 463509 w 156"/>
                <a:gd name="T99" fmla="*/ 86492 h 149"/>
                <a:gd name="T100" fmla="*/ 219971 w 156"/>
                <a:gd name="T101" fmla="*/ 70766 h 149"/>
                <a:gd name="T102" fmla="*/ 530286 w 156"/>
                <a:gd name="T103" fmla="*/ 263408 h 149"/>
                <a:gd name="T104" fmla="*/ 15712 w 156"/>
                <a:gd name="T105" fmla="*/ 169053 h 149"/>
                <a:gd name="T106" fmla="*/ 278891 w 156"/>
                <a:gd name="T107" fmla="*/ 3931 h 149"/>
                <a:gd name="T108" fmla="*/ 365308 w 156"/>
                <a:gd name="T109" fmla="*/ 55040 h 149"/>
                <a:gd name="T110" fmla="*/ 255323 w 156"/>
                <a:gd name="T111" fmla="*/ 224093 h 149"/>
                <a:gd name="T112" fmla="*/ 294603 w 156"/>
                <a:gd name="T113" fmla="*/ 62903 h 149"/>
                <a:gd name="T114" fmla="*/ 337812 w 156"/>
                <a:gd name="T115" fmla="*/ 487501 h 149"/>
                <a:gd name="T116" fmla="*/ 43208 w 156"/>
                <a:gd name="T117" fmla="*/ 365626 h 149"/>
                <a:gd name="T118" fmla="*/ 11784 w 156"/>
                <a:gd name="T119" fmla="*/ 290928 h 149"/>
                <a:gd name="T120" fmla="*/ 35352 w 156"/>
                <a:gd name="T121" fmla="*/ 342037 h 149"/>
                <a:gd name="T122" fmla="*/ 243539 w 156"/>
                <a:gd name="T123" fmla="*/ 200505 h 149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156" h="149">
                  <a:moveTo>
                    <a:pt x="111" y="24"/>
                  </a:moveTo>
                  <a:cubicBezTo>
                    <a:pt x="109" y="23"/>
                    <a:pt x="108" y="23"/>
                    <a:pt x="106" y="23"/>
                  </a:cubicBezTo>
                  <a:cubicBezTo>
                    <a:pt x="105" y="23"/>
                    <a:pt x="104" y="24"/>
                    <a:pt x="104" y="23"/>
                  </a:cubicBezTo>
                  <a:cubicBezTo>
                    <a:pt x="103" y="23"/>
                    <a:pt x="105" y="22"/>
                    <a:pt x="104" y="22"/>
                  </a:cubicBezTo>
                  <a:cubicBezTo>
                    <a:pt x="103" y="22"/>
                    <a:pt x="103" y="22"/>
                    <a:pt x="102" y="23"/>
                  </a:cubicBezTo>
                  <a:cubicBezTo>
                    <a:pt x="103" y="20"/>
                    <a:pt x="100" y="22"/>
                    <a:pt x="101" y="19"/>
                  </a:cubicBezTo>
                  <a:cubicBezTo>
                    <a:pt x="99" y="19"/>
                    <a:pt x="99" y="21"/>
                    <a:pt x="98" y="20"/>
                  </a:cubicBezTo>
                  <a:cubicBezTo>
                    <a:pt x="97" y="20"/>
                    <a:pt x="98" y="18"/>
                    <a:pt x="97" y="17"/>
                  </a:cubicBezTo>
                  <a:cubicBezTo>
                    <a:pt x="97" y="18"/>
                    <a:pt x="97" y="19"/>
                    <a:pt x="95" y="20"/>
                  </a:cubicBezTo>
                  <a:cubicBezTo>
                    <a:pt x="95" y="18"/>
                    <a:pt x="97" y="17"/>
                    <a:pt x="94" y="16"/>
                  </a:cubicBezTo>
                  <a:cubicBezTo>
                    <a:pt x="94" y="16"/>
                    <a:pt x="93" y="16"/>
                    <a:pt x="93" y="16"/>
                  </a:cubicBezTo>
                  <a:cubicBezTo>
                    <a:pt x="93" y="17"/>
                    <a:pt x="93" y="17"/>
                    <a:pt x="94" y="17"/>
                  </a:cubicBezTo>
                  <a:cubicBezTo>
                    <a:pt x="94" y="18"/>
                    <a:pt x="94" y="17"/>
                    <a:pt x="94" y="19"/>
                  </a:cubicBezTo>
                  <a:cubicBezTo>
                    <a:pt x="94" y="18"/>
                    <a:pt x="93" y="20"/>
                    <a:pt x="93" y="20"/>
                  </a:cubicBezTo>
                  <a:cubicBezTo>
                    <a:pt x="93" y="20"/>
                    <a:pt x="92" y="19"/>
                    <a:pt x="92" y="19"/>
                  </a:cubicBezTo>
                  <a:cubicBezTo>
                    <a:pt x="92" y="18"/>
                    <a:pt x="91" y="19"/>
                    <a:pt x="91" y="19"/>
                  </a:cubicBezTo>
                  <a:cubicBezTo>
                    <a:pt x="90" y="19"/>
                    <a:pt x="89" y="20"/>
                    <a:pt x="90" y="21"/>
                  </a:cubicBezTo>
                  <a:cubicBezTo>
                    <a:pt x="90" y="21"/>
                    <a:pt x="90" y="24"/>
                    <a:pt x="89" y="24"/>
                  </a:cubicBezTo>
                  <a:cubicBezTo>
                    <a:pt x="88" y="25"/>
                    <a:pt x="89" y="23"/>
                    <a:pt x="88" y="23"/>
                  </a:cubicBezTo>
                  <a:cubicBezTo>
                    <a:pt x="87" y="23"/>
                    <a:pt x="88" y="24"/>
                    <a:pt x="88" y="25"/>
                  </a:cubicBezTo>
                  <a:cubicBezTo>
                    <a:pt x="87" y="24"/>
                    <a:pt x="87" y="24"/>
                    <a:pt x="87" y="23"/>
                  </a:cubicBezTo>
                  <a:cubicBezTo>
                    <a:pt x="86" y="24"/>
                    <a:pt x="86" y="25"/>
                    <a:pt x="86" y="26"/>
                  </a:cubicBezTo>
                  <a:cubicBezTo>
                    <a:pt x="84" y="24"/>
                    <a:pt x="85" y="22"/>
                    <a:pt x="86" y="20"/>
                  </a:cubicBezTo>
                  <a:cubicBezTo>
                    <a:pt x="87" y="19"/>
                    <a:pt x="88" y="16"/>
                    <a:pt x="86" y="15"/>
                  </a:cubicBezTo>
                  <a:cubicBezTo>
                    <a:pt x="86" y="14"/>
                    <a:pt x="88" y="14"/>
                    <a:pt x="87" y="13"/>
                  </a:cubicBezTo>
                  <a:cubicBezTo>
                    <a:pt x="87" y="12"/>
                    <a:pt x="84" y="11"/>
                    <a:pt x="84" y="10"/>
                  </a:cubicBezTo>
                  <a:cubicBezTo>
                    <a:pt x="83" y="12"/>
                    <a:pt x="84" y="13"/>
                    <a:pt x="84" y="14"/>
                  </a:cubicBezTo>
                  <a:cubicBezTo>
                    <a:pt x="83" y="15"/>
                    <a:pt x="83" y="15"/>
                    <a:pt x="83" y="16"/>
                  </a:cubicBezTo>
                  <a:cubicBezTo>
                    <a:pt x="82" y="15"/>
                    <a:pt x="83" y="13"/>
                    <a:pt x="82" y="14"/>
                  </a:cubicBezTo>
                  <a:cubicBezTo>
                    <a:pt x="80" y="14"/>
                    <a:pt x="81" y="17"/>
                    <a:pt x="81" y="18"/>
                  </a:cubicBezTo>
                  <a:cubicBezTo>
                    <a:pt x="82" y="19"/>
                    <a:pt x="82" y="20"/>
                    <a:pt x="82" y="22"/>
                  </a:cubicBezTo>
                  <a:cubicBezTo>
                    <a:pt x="81" y="24"/>
                    <a:pt x="81" y="27"/>
                    <a:pt x="81" y="29"/>
                  </a:cubicBezTo>
                  <a:cubicBezTo>
                    <a:pt x="80" y="30"/>
                    <a:pt x="79" y="29"/>
                    <a:pt x="79" y="28"/>
                  </a:cubicBezTo>
                  <a:cubicBezTo>
                    <a:pt x="78" y="27"/>
                    <a:pt x="78" y="24"/>
                    <a:pt x="76" y="25"/>
                  </a:cubicBezTo>
                  <a:cubicBezTo>
                    <a:pt x="76" y="24"/>
                    <a:pt x="78" y="21"/>
                    <a:pt x="77" y="20"/>
                  </a:cubicBezTo>
                  <a:cubicBezTo>
                    <a:pt x="76" y="19"/>
                    <a:pt x="76" y="21"/>
                    <a:pt x="76" y="21"/>
                  </a:cubicBezTo>
                  <a:cubicBezTo>
                    <a:pt x="76" y="21"/>
                    <a:pt x="75" y="20"/>
                    <a:pt x="75" y="20"/>
                  </a:cubicBezTo>
                  <a:cubicBezTo>
                    <a:pt x="74" y="20"/>
                    <a:pt x="73" y="22"/>
                    <a:pt x="72" y="22"/>
                  </a:cubicBezTo>
                  <a:cubicBezTo>
                    <a:pt x="69" y="22"/>
                    <a:pt x="71" y="20"/>
                    <a:pt x="70" y="18"/>
                  </a:cubicBezTo>
                  <a:cubicBezTo>
                    <a:pt x="70" y="18"/>
                    <a:pt x="69" y="19"/>
                    <a:pt x="68" y="19"/>
                  </a:cubicBezTo>
                  <a:cubicBezTo>
                    <a:pt x="68" y="18"/>
                    <a:pt x="68" y="16"/>
                    <a:pt x="67" y="15"/>
                  </a:cubicBezTo>
                  <a:cubicBezTo>
                    <a:pt x="66" y="13"/>
                    <a:pt x="65" y="14"/>
                    <a:pt x="65" y="12"/>
                  </a:cubicBezTo>
                  <a:cubicBezTo>
                    <a:pt x="65" y="12"/>
                    <a:pt x="64" y="13"/>
                    <a:pt x="64" y="13"/>
                  </a:cubicBezTo>
                  <a:cubicBezTo>
                    <a:pt x="64" y="12"/>
                    <a:pt x="64" y="12"/>
                    <a:pt x="65" y="12"/>
                  </a:cubicBezTo>
                  <a:cubicBezTo>
                    <a:pt x="65" y="12"/>
                    <a:pt x="63" y="10"/>
                    <a:pt x="62" y="11"/>
                  </a:cubicBezTo>
                  <a:cubicBezTo>
                    <a:pt x="63" y="10"/>
                    <a:pt x="61" y="13"/>
                    <a:pt x="61" y="12"/>
                  </a:cubicBezTo>
                  <a:cubicBezTo>
                    <a:pt x="61" y="13"/>
                    <a:pt x="60" y="15"/>
                    <a:pt x="62" y="15"/>
                  </a:cubicBezTo>
                  <a:cubicBezTo>
                    <a:pt x="63" y="15"/>
                    <a:pt x="64" y="15"/>
                    <a:pt x="64" y="16"/>
                  </a:cubicBezTo>
                  <a:cubicBezTo>
                    <a:pt x="63" y="16"/>
                    <a:pt x="63" y="17"/>
                    <a:pt x="63" y="18"/>
                  </a:cubicBezTo>
                  <a:cubicBezTo>
                    <a:pt x="63" y="19"/>
                    <a:pt x="62" y="20"/>
                    <a:pt x="63" y="21"/>
                  </a:cubicBezTo>
                  <a:cubicBezTo>
                    <a:pt x="63" y="21"/>
                    <a:pt x="63" y="21"/>
                    <a:pt x="62" y="22"/>
                  </a:cubicBezTo>
                  <a:cubicBezTo>
                    <a:pt x="60" y="21"/>
                    <a:pt x="61" y="17"/>
                    <a:pt x="59" y="17"/>
                  </a:cubicBezTo>
                  <a:cubicBezTo>
                    <a:pt x="57" y="16"/>
                    <a:pt x="58" y="20"/>
                    <a:pt x="59" y="21"/>
                  </a:cubicBezTo>
                  <a:cubicBezTo>
                    <a:pt x="59" y="22"/>
                    <a:pt x="59" y="22"/>
                    <a:pt x="59" y="22"/>
                  </a:cubicBezTo>
                  <a:cubicBezTo>
                    <a:pt x="59" y="23"/>
                    <a:pt x="63" y="25"/>
                    <a:pt x="60" y="27"/>
                  </a:cubicBezTo>
                  <a:cubicBezTo>
                    <a:pt x="59" y="26"/>
                    <a:pt x="58" y="24"/>
                    <a:pt x="57" y="23"/>
                  </a:cubicBezTo>
                  <a:cubicBezTo>
                    <a:pt x="56" y="22"/>
                    <a:pt x="57" y="24"/>
                    <a:pt x="56" y="23"/>
                  </a:cubicBezTo>
                  <a:cubicBezTo>
                    <a:pt x="53" y="23"/>
                    <a:pt x="51" y="22"/>
                    <a:pt x="49" y="25"/>
                  </a:cubicBezTo>
                  <a:cubicBezTo>
                    <a:pt x="50" y="24"/>
                    <a:pt x="51" y="25"/>
                    <a:pt x="51" y="25"/>
                  </a:cubicBezTo>
                  <a:cubicBezTo>
                    <a:pt x="51" y="27"/>
                    <a:pt x="52" y="28"/>
                    <a:pt x="52" y="30"/>
                  </a:cubicBezTo>
                  <a:cubicBezTo>
                    <a:pt x="50" y="31"/>
                    <a:pt x="51" y="34"/>
                    <a:pt x="52" y="35"/>
                  </a:cubicBezTo>
                  <a:cubicBezTo>
                    <a:pt x="53" y="37"/>
                    <a:pt x="55" y="41"/>
                    <a:pt x="57" y="41"/>
                  </a:cubicBezTo>
                  <a:cubicBezTo>
                    <a:pt x="57" y="41"/>
                    <a:pt x="58" y="40"/>
                    <a:pt x="59" y="40"/>
                  </a:cubicBezTo>
                  <a:cubicBezTo>
                    <a:pt x="60" y="40"/>
                    <a:pt x="60" y="41"/>
                    <a:pt x="61" y="41"/>
                  </a:cubicBezTo>
                  <a:cubicBezTo>
                    <a:pt x="63" y="41"/>
                    <a:pt x="64" y="40"/>
                    <a:pt x="65" y="40"/>
                  </a:cubicBezTo>
                  <a:cubicBezTo>
                    <a:pt x="67" y="39"/>
                    <a:pt x="74" y="36"/>
                    <a:pt x="75" y="37"/>
                  </a:cubicBezTo>
                  <a:cubicBezTo>
                    <a:pt x="76" y="38"/>
                    <a:pt x="76" y="41"/>
                    <a:pt x="75" y="41"/>
                  </a:cubicBezTo>
                  <a:cubicBezTo>
                    <a:pt x="74" y="42"/>
                    <a:pt x="73" y="42"/>
                    <a:pt x="72" y="42"/>
                  </a:cubicBezTo>
                  <a:cubicBezTo>
                    <a:pt x="68" y="42"/>
                    <a:pt x="67" y="44"/>
                    <a:pt x="70" y="45"/>
                  </a:cubicBezTo>
                  <a:cubicBezTo>
                    <a:pt x="71" y="46"/>
                    <a:pt x="73" y="46"/>
                    <a:pt x="73" y="47"/>
                  </a:cubicBezTo>
                  <a:cubicBezTo>
                    <a:pt x="73" y="48"/>
                    <a:pt x="70" y="47"/>
                    <a:pt x="70" y="47"/>
                  </a:cubicBezTo>
                  <a:cubicBezTo>
                    <a:pt x="68" y="46"/>
                    <a:pt x="68" y="46"/>
                    <a:pt x="66" y="45"/>
                  </a:cubicBezTo>
                  <a:cubicBezTo>
                    <a:pt x="65" y="44"/>
                    <a:pt x="64" y="44"/>
                    <a:pt x="63" y="45"/>
                  </a:cubicBezTo>
                  <a:cubicBezTo>
                    <a:pt x="61" y="47"/>
                    <a:pt x="65" y="51"/>
                    <a:pt x="67" y="51"/>
                  </a:cubicBezTo>
                  <a:cubicBezTo>
                    <a:pt x="68" y="52"/>
                    <a:pt x="68" y="52"/>
                    <a:pt x="69" y="52"/>
                  </a:cubicBezTo>
                  <a:cubicBezTo>
                    <a:pt x="69" y="52"/>
                    <a:pt x="70" y="54"/>
                    <a:pt x="71" y="55"/>
                  </a:cubicBezTo>
                  <a:cubicBezTo>
                    <a:pt x="72" y="55"/>
                    <a:pt x="73" y="54"/>
                    <a:pt x="74" y="54"/>
                  </a:cubicBezTo>
                  <a:cubicBezTo>
                    <a:pt x="75" y="54"/>
                    <a:pt x="75" y="54"/>
                    <a:pt x="76" y="54"/>
                  </a:cubicBezTo>
                  <a:cubicBezTo>
                    <a:pt x="78" y="54"/>
                    <a:pt x="80" y="53"/>
                    <a:pt x="82" y="53"/>
                  </a:cubicBezTo>
                  <a:cubicBezTo>
                    <a:pt x="84" y="54"/>
                    <a:pt x="82" y="54"/>
                    <a:pt x="83" y="56"/>
                  </a:cubicBezTo>
                  <a:cubicBezTo>
                    <a:pt x="84" y="59"/>
                    <a:pt x="91" y="61"/>
                    <a:pt x="93" y="58"/>
                  </a:cubicBezTo>
                  <a:cubicBezTo>
                    <a:pt x="94" y="58"/>
                    <a:pt x="93" y="57"/>
                    <a:pt x="94" y="56"/>
                  </a:cubicBezTo>
                  <a:cubicBezTo>
                    <a:pt x="94" y="56"/>
                    <a:pt x="96" y="55"/>
                    <a:pt x="96" y="55"/>
                  </a:cubicBezTo>
                  <a:cubicBezTo>
                    <a:pt x="97" y="54"/>
                    <a:pt x="96" y="54"/>
                    <a:pt x="97" y="54"/>
                  </a:cubicBezTo>
                  <a:cubicBezTo>
                    <a:pt x="98" y="54"/>
                    <a:pt x="98" y="55"/>
                    <a:pt x="99" y="55"/>
                  </a:cubicBezTo>
                  <a:cubicBezTo>
                    <a:pt x="102" y="55"/>
                    <a:pt x="105" y="49"/>
                    <a:pt x="104" y="47"/>
                  </a:cubicBezTo>
                  <a:cubicBezTo>
                    <a:pt x="104" y="44"/>
                    <a:pt x="103" y="45"/>
                    <a:pt x="106" y="43"/>
                  </a:cubicBezTo>
                  <a:cubicBezTo>
                    <a:pt x="107" y="42"/>
                    <a:pt x="108" y="40"/>
                    <a:pt x="109" y="39"/>
                  </a:cubicBezTo>
                  <a:cubicBezTo>
                    <a:pt x="110" y="37"/>
                    <a:pt x="112" y="36"/>
                    <a:pt x="112" y="35"/>
                  </a:cubicBezTo>
                  <a:cubicBezTo>
                    <a:pt x="113" y="34"/>
                    <a:pt x="112" y="33"/>
                    <a:pt x="112" y="32"/>
                  </a:cubicBezTo>
                  <a:cubicBezTo>
                    <a:pt x="112" y="30"/>
                    <a:pt x="114" y="30"/>
                    <a:pt x="114" y="28"/>
                  </a:cubicBezTo>
                  <a:cubicBezTo>
                    <a:pt x="114" y="27"/>
                    <a:pt x="112" y="25"/>
                    <a:pt x="111" y="24"/>
                  </a:cubicBezTo>
                  <a:close/>
                  <a:moveTo>
                    <a:pt x="62" y="15"/>
                  </a:moveTo>
                  <a:cubicBezTo>
                    <a:pt x="62" y="14"/>
                    <a:pt x="62" y="14"/>
                    <a:pt x="63" y="14"/>
                  </a:cubicBezTo>
                  <a:cubicBezTo>
                    <a:pt x="62" y="14"/>
                    <a:pt x="62" y="14"/>
                    <a:pt x="62" y="15"/>
                  </a:cubicBezTo>
                  <a:close/>
                  <a:moveTo>
                    <a:pt x="68" y="78"/>
                  </a:moveTo>
                  <a:cubicBezTo>
                    <a:pt x="69" y="78"/>
                    <a:pt x="70" y="78"/>
                    <a:pt x="71" y="78"/>
                  </a:cubicBezTo>
                  <a:cubicBezTo>
                    <a:pt x="72" y="79"/>
                    <a:pt x="71" y="80"/>
                    <a:pt x="73" y="79"/>
                  </a:cubicBezTo>
                  <a:cubicBezTo>
                    <a:pt x="74" y="78"/>
                    <a:pt x="75" y="75"/>
                    <a:pt x="75" y="74"/>
                  </a:cubicBezTo>
                  <a:cubicBezTo>
                    <a:pt x="74" y="73"/>
                    <a:pt x="74" y="73"/>
                    <a:pt x="73" y="73"/>
                  </a:cubicBezTo>
                  <a:cubicBezTo>
                    <a:pt x="72" y="72"/>
                    <a:pt x="72" y="72"/>
                    <a:pt x="72" y="71"/>
                  </a:cubicBezTo>
                  <a:cubicBezTo>
                    <a:pt x="70" y="71"/>
                    <a:pt x="69" y="70"/>
                    <a:pt x="67" y="69"/>
                  </a:cubicBezTo>
                  <a:cubicBezTo>
                    <a:pt x="66" y="68"/>
                    <a:pt x="65" y="68"/>
                    <a:pt x="64" y="67"/>
                  </a:cubicBezTo>
                  <a:cubicBezTo>
                    <a:pt x="64" y="67"/>
                    <a:pt x="64" y="64"/>
                    <a:pt x="63" y="63"/>
                  </a:cubicBezTo>
                  <a:cubicBezTo>
                    <a:pt x="63" y="62"/>
                    <a:pt x="61" y="61"/>
                    <a:pt x="60" y="61"/>
                  </a:cubicBezTo>
                  <a:cubicBezTo>
                    <a:pt x="59" y="61"/>
                    <a:pt x="59" y="63"/>
                    <a:pt x="57" y="61"/>
                  </a:cubicBezTo>
                  <a:cubicBezTo>
                    <a:pt x="57" y="61"/>
                    <a:pt x="57" y="61"/>
                    <a:pt x="57" y="61"/>
                  </a:cubicBezTo>
                  <a:cubicBezTo>
                    <a:pt x="57" y="59"/>
                    <a:pt x="55" y="59"/>
                    <a:pt x="55" y="58"/>
                  </a:cubicBezTo>
                  <a:cubicBezTo>
                    <a:pt x="58" y="58"/>
                    <a:pt x="57" y="50"/>
                    <a:pt x="56" y="49"/>
                  </a:cubicBezTo>
                  <a:cubicBezTo>
                    <a:pt x="56" y="49"/>
                    <a:pt x="56" y="48"/>
                    <a:pt x="55" y="47"/>
                  </a:cubicBezTo>
                  <a:cubicBezTo>
                    <a:pt x="55" y="47"/>
                    <a:pt x="54" y="46"/>
                    <a:pt x="54" y="46"/>
                  </a:cubicBezTo>
                  <a:cubicBezTo>
                    <a:pt x="52" y="43"/>
                    <a:pt x="51" y="47"/>
                    <a:pt x="51" y="49"/>
                  </a:cubicBezTo>
                  <a:cubicBezTo>
                    <a:pt x="51" y="51"/>
                    <a:pt x="51" y="52"/>
                    <a:pt x="49" y="54"/>
                  </a:cubicBezTo>
                  <a:cubicBezTo>
                    <a:pt x="49" y="54"/>
                    <a:pt x="49" y="53"/>
                    <a:pt x="49" y="53"/>
                  </a:cubicBezTo>
                  <a:cubicBezTo>
                    <a:pt x="50" y="51"/>
                    <a:pt x="50" y="49"/>
                    <a:pt x="49" y="47"/>
                  </a:cubicBezTo>
                  <a:cubicBezTo>
                    <a:pt x="49" y="45"/>
                    <a:pt x="51" y="43"/>
                    <a:pt x="51" y="41"/>
                  </a:cubicBezTo>
                  <a:cubicBezTo>
                    <a:pt x="51" y="39"/>
                    <a:pt x="49" y="38"/>
                    <a:pt x="49" y="37"/>
                  </a:cubicBezTo>
                  <a:cubicBezTo>
                    <a:pt x="49" y="35"/>
                    <a:pt x="44" y="30"/>
                    <a:pt x="44" y="33"/>
                  </a:cubicBezTo>
                  <a:cubicBezTo>
                    <a:pt x="43" y="34"/>
                    <a:pt x="44" y="35"/>
                    <a:pt x="44" y="35"/>
                  </a:cubicBezTo>
                  <a:cubicBezTo>
                    <a:pt x="43" y="35"/>
                    <a:pt x="43" y="35"/>
                    <a:pt x="42" y="34"/>
                  </a:cubicBezTo>
                  <a:cubicBezTo>
                    <a:pt x="42" y="34"/>
                    <a:pt x="42" y="34"/>
                    <a:pt x="42" y="34"/>
                  </a:cubicBezTo>
                  <a:cubicBezTo>
                    <a:pt x="42" y="32"/>
                    <a:pt x="42" y="30"/>
                    <a:pt x="41" y="29"/>
                  </a:cubicBezTo>
                  <a:cubicBezTo>
                    <a:pt x="39" y="27"/>
                    <a:pt x="38" y="29"/>
                    <a:pt x="37" y="31"/>
                  </a:cubicBezTo>
                  <a:cubicBezTo>
                    <a:pt x="37" y="32"/>
                    <a:pt x="37" y="33"/>
                    <a:pt x="37" y="34"/>
                  </a:cubicBezTo>
                  <a:cubicBezTo>
                    <a:pt x="37" y="36"/>
                    <a:pt x="38" y="34"/>
                    <a:pt x="37" y="35"/>
                  </a:cubicBezTo>
                  <a:cubicBezTo>
                    <a:pt x="36" y="36"/>
                    <a:pt x="36" y="35"/>
                    <a:pt x="35" y="36"/>
                  </a:cubicBezTo>
                  <a:cubicBezTo>
                    <a:pt x="34" y="37"/>
                    <a:pt x="35" y="40"/>
                    <a:pt x="35" y="41"/>
                  </a:cubicBezTo>
                  <a:cubicBezTo>
                    <a:pt x="36" y="43"/>
                    <a:pt x="36" y="45"/>
                    <a:pt x="36" y="47"/>
                  </a:cubicBezTo>
                  <a:cubicBezTo>
                    <a:pt x="36" y="48"/>
                    <a:pt x="36" y="51"/>
                    <a:pt x="37" y="52"/>
                  </a:cubicBezTo>
                  <a:cubicBezTo>
                    <a:pt x="37" y="54"/>
                    <a:pt x="36" y="57"/>
                    <a:pt x="38" y="58"/>
                  </a:cubicBezTo>
                  <a:cubicBezTo>
                    <a:pt x="38" y="58"/>
                    <a:pt x="38" y="59"/>
                    <a:pt x="38" y="59"/>
                  </a:cubicBezTo>
                  <a:cubicBezTo>
                    <a:pt x="38" y="60"/>
                    <a:pt x="38" y="61"/>
                    <a:pt x="39" y="62"/>
                  </a:cubicBezTo>
                  <a:cubicBezTo>
                    <a:pt x="39" y="65"/>
                    <a:pt x="40" y="69"/>
                    <a:pt x="41" y="72"/>
                  </a:cubicBezTo>
                  <a:cubicBezTo>
                    <a:pt x="41" y="72"/>
                    <a:pt x="41" y="72"/>
                    <a:pt x="41" y="72"/>
                  </a:cubicBezTo>
                  <a:cubicBezTo>
                    <a:pt x="39" y="70"/>
                    <a:pt x="39" y="68"/>
                    <a:pt x="38" y="67"/>
                  </a:cubicBezTo>
                  <a:cubicBezTo>
                    <a:pt x="38" y="65"/>
                    <a:pt x="37" y="63"/>
                    <a:pt x="36" y="62"/>
                  </a:cubicBezTo>
                  <a:cubicBezTo>
                    <a:pt x="36" y="62"/>
                    <a:pt x="35" y="63"/>
                    <a:pt x="35" y="64"/>
                  </a:cubicBezTo>
                  <a:cubicBezTo>
                    <a:pt x="35" y="64"/>
                    <a:pt x="35" y="63"/>
                    <a:pt x="35" y="63"/>
                  </a:cubicBezTo>
                  <a:cubicBezTo>
                    <a:pt x="35" y="62"/>
                    <a:pt x="36" y="59"/>
                    <a:pt x="35" y="58"/>
                  </a:cubicBezTo>
                  <a:cubicBezTo>
                    <a:pt x="35" y="58"/>
                    <a:pt x="35" y="58"/>
                    <a:pt x="35" y="58"/>
                  </a:cubicBezTo>
                  <a:cubicBezTo>
                    <a:pt x="35" y="58"/>
                    <a:pt x="34" y="57"/>
                    <a:pt x="34" y="56"/>
                  </a:cubicBezTo>
                  <a:cubicBezTo>
                    <a:pt x="34" y="55"/>
                    <a:pt x="34" y="55"/>
                    <a:pt x="33" y="55"/>
                  </a:cubicBezTo>
                  <a:cubicBezTo>
                    <a:pt x="33" y="54"/>
                    <a:pt x="33" y="54"/>
                    <a:pt x="33" y="54"/>
                  </a:cubicBezTo>
                  <a:cubicBezTo>
                    <a:pt x="34" y="53"/>
                    <a:pt x="34" y="49"/>
                    <a:pt x="32" y="49"/>
                  </a:cubicBezTo>
                  <a:cubicBezTo>
                    <a:pt x="32" y="48"/>
                    <a:pt x="32" y="48"/>
                    <a:pt x="32" y="48"/>
                  </a:cubicBezTo>
                  <a:cubicBezTo>
                    <a:pt x="32" y="47"/>
                    <a:pt x="32" y="47"/>
                    <a:pt x="32" y="47"/>
                  </a:cubicBezTo>
                  <a:cubicBezTo>
                    <a:pt x="32" y="46"/>
                    <a:pt x="32" y="46"/>
                    <a:pt x="32" y="46"/>
                  </a:cubicBezTo>
                  <a:cubicBezTo>
                    <a:pt x="32" y="46"/>
                    <a:pt x="32" y="46"/>
                    <a:pt x="32" y="47"/>
                  </a:cubicBezTo>
                  <a:cubicBezTo>
                    <a:pt x="32" y="46"/>
                    <a:pt x="32" y="45"/>
                    <a:pt x="32" y="45"/>
                  </a:cubicBezTo>
                  <a:cubicBezTo>
                    <a:pt x="31" y="44"/>
                    <a:pt x="31" y="44"/>
                    <a:pt x="31" y="44"/>
                  </a:cubicBezTo>
                  <a:cubicBezTo>
                    <a:pt x="31" y="43"/>
                    <a:pt x="31" y="43"/>
                    <a:pt x="31" y="43"/>
                  </a:cubicBezTo>
                  <a:cubicBezTo>
                    <a:pt x="31" y="43"/>
                    <a:pt x="31" y="42"/>
                    <a:pt x="31" y="42"/>
                  </a:cubicBezTo>
                  <a:cubicBezTo>
                    <a:pt x="31" y="42"/>
                    <a:pt x="30" y="41"/>
                    <a:pt x="30" y="41"/>
                  </a:cubicBezTo>
                  <a:cubicBezTo>
                    <a:pt x="30" y="39"/>
                    <a:pt x="29" y="37"/>
                    <a:pt x="27" y="39"/>
                  </a:cubicBezTo>
                  <a:cubicBezTo>
                    <a:pt x="26" y="40"/>
                    <a:pt x="25" y="44"/>
                    <a:pt x="25" y="45"/>
                  </a:cubicBezTo>
                  <a:cubicBezTo>
                    <a:pt x="25" y="45"/>
                    <a:pt x="24" y="45"/>
                    <a:pt x="24" y="46"/>
                  </a:cubicBezTo>
                  <a:cubicBezTo>
                    <a:pt x="22" y="48"/>
                    <a:pt x="24" y="53"/>
                    <a:pt x="25" y="55"/>
                  </a:cubicBezTo>
                  <a:cubicBezTo>
                    <a:pt x="25" y="56"/>
                    <a:pt x="25" y="56"/>
                    <a:pt x="24" y="56"/>
                  </a:cubicBezTo>
                  <a:cubicBezTo>
                    <a:pt x="24" y="56"/>
                    <a:pt x="24" y="58"/>
                    <a:pt x="23" y="57"/>
                  </a:cubicBezTo>
                  <a:cubicBezTo>
                    <a:pt x="23" y="55"/>
                    <a:pt x="23" y="52"/>
                    <a:pt x="21" y="50"/>
                  </a:cubicBezTo>
                  <a:cubicBezTo>
                    <a:pt x="20" y="50"/>
                    <a:pt x="20" y="50"/>
                    <a:pt x="20" y="52"/>
                  </a:cubicBezTo>
                  <a:cubicBezTo>
                    <a:pt x="20" y="52"/>
                    <a:pt x="19" y="51"/>
                    <a:pt x="19" y="51"/>
                  </a:cubicBezTo>
                  <a:cubicBezTo>
                    <a:pt x="18" y="49"/>
                    <a:pt x="21" y="48"/>
                    <a:pt x="20" y="46"/>
                  </a:cubicBezTo>
                  <a:cubicBezTo>
                    <a:pt x="20" y="46"/>
                    <a:pt x="19" y="46"/>
                    <a:pt x="18" y="46"/>
                  </a:cubicBezTo>
                  <a:cubicBezTo>
                    <a:pt x="17" y="46"/>
                    <a:pt x="15" y="47"/>
                    <a:pt x="14" y="49"/>
                  </a:cubicBezTo>
                  <a:cubicBezTo>
                    <a:pt x="14" y="49"/>
                    <a:pt x="14" y="49"/>
                    <a:pt x="13" y="49"/>
                  </a:cubicBezTo>
                  <a:cubicBezTo>
                    <a:pt x="13" y="49"/>
                    <a:pt x="13" y="49"/>
                    <a:pt x="13" y="48"/>
                  </a:cubicBezTo>
                  <a:cubicBezTo>
                    <a:pt x="13" y="48"/>
                    <a:pt x="13" y="47"/>
                    <a:pt x="13" y="46"/>
                  </a:cubicBezTo>
                  <a:cubicBezTo>
                    <a:pt x="13" y="46"/>
                    <a:pt x="13" y="46"/>
                    <a:pt x="13" y="46"/>
                  </a:cubicBezTo>
                  <a:cubicBezTo>
                    <a:pt x="14" y="46"/>
                    <a:pt x="15" y="46"/>
                    <a:pt x="15" y="45"/>
                  </a:cubicBezTo>
                  <a:cubicBezTo>
                    <a:pt x="16" y="44"/>
                    <a:pt x="16" y="43"/>
                    <a:pt x="17" y="43"/>
                  </a:cubicBezTo>
                  <a:cubicBezTo>
                    <a:pt x="17" y="42"/>
                    <a:pt x="18" y="42"/>
                    <a:pt x="18" y="42"/>
                  </a:cubicBezTo>
                  <a:cubicBezTo>
                    <a:pt x="21" y="42"/>
                    <a:pt x="22" y="42"/>
                    <a:pt x="23" y="40"/>
                  </a:cubicBezTo>
                  <a:cubicBezTo>
                    <a:pt x="24" y="31"/>
                    <a:pt x="18" y="38"/>
                    <a:pt x="15" y="39"/>
                  </a:cubicBezTo>
                  <a:cubicBezTo>
                    <a:pt x="14" y="39"/>
                    <a:pt x="14" y="39"/>
                    <a:pt x="14" y="39"/>
                  </a:cubicBezTo>
                  <a:cubicBezTo>
                    <a:pt x="14" y="38"/>
                    <a:pt x="14" y="37"/>
                    <a:pt x="12" y="36"/>
                  </a:cubicBezTo>
                  <a:cubicBezTo>
                    <a:pt x="11" y="38"/>
                    <a:pt x="11" y="39"/>
                    <a:pt x="12" y="41"/>
                  </a:cubicBezTo>
                  <a:cubicBezTo>
                    <a:pt x="12" y="41"/>
                    <a:pt x="12" y="42"/>
                    <a:pt x="13" y="42"/>
                  </a:cubicBezTo>
                  <a:cubicBezTo>
                    <a:pt x="12" y="42"/>
                    <a:pt x="13" y="43"/>
                    <a:pt x="12" y="43"/>
                  </a:cubicBezTo>
                  <a:cubicBezTo>
                    <a:pt x="12" y="43"/>
                    <a:pt x="12" y="41"/>
                    <a:pt x="11" y="43"/>
                  </a:cubicBezTo>
                  <a:cubicBezTo>
                    <a:pt x="11" y="42"/>
                    <a:pt x="11" y="39"/>
                    <a:pt x="10" y="38"/>
                  </a:cubicBezTo>
                  <a:cubicBezTo>
                    <a:pt x="9" y="38"/>
                    <a:pt x="9" y="38"/>
                    <a:pt x="9" y="38"/>
                  </a:cubicBezTo>
                  <a:cubicBezTo>
                    <a:pt x="10" y="37"/>
                    <a:pt x="9" y="37"/>
                    <a:pt x="9" y="37"/>
                  </a:cubicBezTo>
                  <a:cubicBezTo>
                    <a:pt x="9" y="37"/>
                    <a:pt x="8" y="37"/>
                    <a:pt x="8" y="37"/>
                  </a:cubicBezTo>
                  <a:cubicBezTo>
                    <a:pt x="8" y="36"/>
                    <a:pt x="7" y="39"/>
                    <a:pt x="7" y="39"/>
                  </a:cubicBezTo>
                  <a:cubicBezTo>
                    <a:pt x="6" y="39"/>
                    <a:pt x="6" y="39"/>
                    <a:pt x="6" y="39"/>
                  </a:cubicBezTo>
                  <a:cubicBezTo>
                    <a:pt x="5" y="37"/>
                    <a:pt x="5" y="42"/>
                    <a:pt x="5" y="42"/>
                  </a:cubicBezTo>
                  <a:cubicBezTo>
                    <a:pt x="6" y="44"/>
                    <a:pt x="7" y="43"/>
                    <a:pt x="5" y="44"/>
                  </a:cubicBezTo>
                  <a:cubicBezTo>
                    <a:pt x="4" y="44"/>
                    <a:pt x="3" y="43"/>
                    <a:pt x="3" y="45"/>
                  </a:cubicBezTo>
                  <a:cubicBezTo>
                    <a:pt x="2" y="46"/>
                    <a:pt x="4" y="46"/>
                    <a:pt x="4" y="47"/>
                  </a:cubicBezTo>
                  <a:cubicBezTo>
                    <a:pt x="3" y="48"/>
                    <a:pt x="1" y="46"/>
                    <a:pt x="2" y="49"/>
                  </a:cubicBezTo>
                  <a:cubicBezTo>
                    <a:pt x="2" y="50"/>
                    <a:pt x="3" y="50"/>
                    <a:pt x="3" y="51"/>
                  </a:cubicBezTo>
                  <a:cubicBezTo>
                    <a:pt x="3" y="52"/>
                    <a:pt x="3" y="53"/>
                    <a:pt x="3" y="54"/>
                  </a:cubicBezTo>
                  <a:cubicBezTo>
                    <a:pt x="2" y="55"/>
                    <a:pt x="2" y="55"/>
                    <a:pt x="4" y="56"/>
                  </a:cubicBezTo>
                  <a:cubicBezTo>
                    <a:pt x="4" y="57"/>
                    <a:pt x="4" y="63"/>
                    <a:pt x="5" y="63"/>
                  </a:cubicBezTo>
                  <a:cubicBezTo>
                    <a:pt x="7" y="65"/>
                    <a:pt x="8" y="61"/>
                    <a:pt x="8" y="60"/>
                  </a:cubicBezTo>
                  <a:cubicBezTo>
                    <a:pt x="8" y="59"/>
                    <a:pt x="8" y="58"/>
                    <a:pt x="7" y="58"/>
                  </a:cubicBezTo>
                  <a:cubicBezTo>
                    <a:pt x="7" y="57"/>
                    <a:pt x="7" y="56"/>
                    <a:pt x="8" y="57"/>
                  </a:cubicBezTo>
                  <a:cubicBezTo>
                    <a:pt x="9" y="58"/>
                    <a:pt x="8" y="59"/>
                    <a:pt x="9" y="59"/>
                  </a:cubicBezTo>
                  <a:cubicBezTo>
                    <a:pt x="10" y="59"/>
                    <a:pt x="10" y="59"/>
                    <a:pt x="9" y="58"/>
                  </a:cubicBezTo>
                  <a:cubicBezTo>
                    <a:pt x="9" y="57"/>
                    <a:pt x="11" y="57"/>
                    <a:pt x="11" y="56"/>
                  </a:cubicBezTo>
                  <a:cubicBezTo>
                    <a:pt x="11" y="58"/>
                    <a:pt x="10" y="59"/>
                    <a:pt x="11" y="60"/>
                  </a:cubicBezTo>
                  <a:cubicBezTo>
                    <a:pt x="11" y="60"/>
                    <a:pt x="10" y="60"/>
                    <a:pt x="10" y="60"/>
                  </a:cubicBezTo>
                  <a:cubicBezTo>
                    <a:pt x="9" y="60"/>
                    <a:pt x="10" y="61"/>
                    <a:pt x="10" y="62"/>
                  </a:cubicBezTo>
                  <a:cubicBezTo>
                    <a:pt x="9" y="62"/>
                    <a:pt x="9" y="62"/>
                    <a:pt x="9" y="62"/>
                  </a:cubicBezTo>
                  <a:cubicBezTo>
                    <a:pt x="9" y="63"/>
                    <a:pt x="9" y="63"/>
                    <a:pt x="9" y="64"/>
                  </a:cubicBezTo>
                  <a:cubicBezTo>
                    <a:pt x="7" y="65"/>
                    <a:pt x="9" y="66"/>
                    <a:pt x="11" y="67"/>
                  </a:cubicBezTo>
                  <a:cubicBezTo>
                    <a:pt x="10" y="68"/>
                    <a:pt x="10" y="68"/>
                    <a:pt x="10" y="68"/>
                  </a:cubicBezTo>
                  <a:cubicBezTo>
                    <a:pt x="11" y="69"/>
                    <a:pt x="11" y="68"/>
                    <a:pt x="12" y="68"/>
                  </a:cubicBezTo>
                  <a:cubicBezTo>
                    <a:pt x="12" y="68"/>
                    <a:pt x="12" y="68"/>
                    <a:pt x="12" y="67"/>
                  </a:cubicBezTo>
                  <a:cubicBezTo>
                    <a:pt x="13" y="68"/>
                    <a:pt x="13" y="68"/>
                    <a:pt x="13" y="68"/>
                  </a:cubicBezTo>
                  <a:cubicBezTo>
                    <a:pt x="13" y="68"/>
                    <a:pt x="14" y="70"/>
                    <a:pt x="13" y="71"/>
                  </a:cubicBezTo>
                  <a:cubicBezTo>
                    <a:pt x="13" y="72"/>
                    <a:pt x="11" y="70"/>
                    <a:pt x="10" y="70"/>
                  </a:cubicBezTo>
                  <a:cubicBezTo>
                    <a:pt x="9" y="68"/>
                    <a:pt x="6" y="67"/>
                    <a:pt x="6" y="70"/>
                  </a:cubicBezTo>
                  <a:cubicBezTo>
                    <a:pt x="6" y="72"/>
                    <a:pt x="10" y="72"/>
                    <a:pt x="10" y="74"/>
                  </a:cubicBezTo>
                  <a:cubicBezTo>
                    <a:pt x="9" y="74"/>
                    <a:pt x="8" y="74"/>
                    <a:pt x="8" y="75"/>
                  </a:cubicBezTo>
                  <a:cubicBezTo>
                    <a:pt x="8" y="76"/>
                    <a:pt x="7" y="79"/>
                    <a:pt x="10" y="78"/>
                  </a:cubicBezTo>
                  <a:cubicBezTo>
                    <a:pt x="11" y="78"/>
                    <a:pt x="9" y="79"/>
                    <a:pt x="10" y="80"/>
                  </a:cubicBezTo>
                  <a:cubicBezTo>
                    <a:pt x="10" y="81"/>
                    <a:pt x="10" y="81"/>
                    <a:pt x="11" y="81"/>
                  </a:cubicBezTo>
                  <a:cubicBezTo>
                    <a:pt x="12" y="82"/>
                    <a:pt x="13" y="82"/>
                    <a:pt x="13" y="82"/>
                  </a:cubicBezTo>
                  <a:cubicBezTo>
                    <a:pt x="13" y="82"/>
                    <a:pt x="13" y="82"/>
                    <a:pt x="13" y="82"/>
                  </a:cubicBezTo>
                  <a:cubicBezTo>
                    <a:pt x="14" y="83"/>
                    <a:pt x="13" y="83"/>
                    <a:pt x="14" y="84"/>
                  </a:cubicBezTo>
                  <a:cubicBezTo>
                    <a:pt x="15" y="84"/>
                    <a:pt x="17" y="84"/>
                    <a:pt x="18" y="83"/>
                  </a:cubicBezTo>
                  <a:cubicBezTo>
                    <a:pt x="18" y="83"/>
                    <a:pt x="19" y="82"/>
                    <a:pt x="19" y="83"/>
                  </a:cubicBezTo>
                  <a:cubicBezTo>
                    <a:pt x="18" y="85"/>
                    <a:pt x="15" y="85"/>
                    <a:pt x="14" y="85"/>
                  </a:cubicBezTo>
                  <a:cubicBezTo>
                    <a:pt x="11" y="87"/>
                    <a:pt x="16" y="89"/>
                    <a:pt x="16" y="91"/>
                  </a:cubicBezTo>
                  <a:cubicBezTo>
                    <a:pt x="17" y="91"/>
                    <a:pt x="17" y="91"/>
                    <a:pt x="17" y="92"/>
                  </a:cubicBezTo>
                  <a:cubicBezTo>
                    <a:pt x="17" y="92"/>
                    <a:pt x="17" y="95"/>
                    <a:pt x="18" y="94"/>
                  </a:cubicBezTo>
                  <a:cubicBezTo>
                    <a:pt x="19" y="94"/>
                    <a:pt x="22" y="96"/>
                    <a:pt x="23" y="94"/>
                  </a:cubicBezTo>
                  <a:cubicBezTo>
                    <a:pt x="23" y="94"/>
                    <a:pt x="23" y="92"/>
                    <a:pt x="24" y="92"/>
                  </a:cubicBezTo>
                  <a:cubicBezTo>
                    <a:pt x="24" y="92"/>
                    <a:pt x="24" y="92"/>
                    <a:pt x="24" y="93"/>
                  </a:cubicBezTo>
                  <a:cubicBezTo>
                    <a:pt x="24" y="92"/>
                    <a:pt x="26" y="92"/>
                    <a:pt x="26" y="91"/>
                  </a:cubicBezTo>
                  <a:cubicBezTo>
                    <a:pt x="26" y="90"/>
                    <a:pt x="25" y="90"/>
                    <a:pt x="24" y="90"/>
                  </a:cubicBezTo>
                  <a:cubicBezTo>
                    <a:pt x="25" y="90"/>
                    <a:pt x="25" y="88"/>
                    <a:pt x="25" y="88"/>
                  </a:cubicBezTo>
                  <a:cubicBezTo>
                    <a:pt x="25" y="88"/>
                    <a:pt x="28" y="89"/>
                    <a:pt x="28" y="89"/>
                  </a:cubicBezTo>
                  <a:cubicBezTo>
                    <a:pt x="30" y="86"/>
                    <a:pt x="26" y="86"/>
                    <a:pt x="26" y="86"/>
                  </a:cubicBezTo>
                  <a:cubicBezTo>
                    <a:pt x="25" y="86"/>
                    <a:pt x="26" y="84"/>
                    <a:pt x="26" y="84"/>
                  </a:cubicBezTo>
                  <a:cubicBezTo>
                    <a:pt x="26" y="84"/>
                    <a:pt x="26" y="83"/>
                    <a:pt x="26" y="83"/>
                  </a:cubicBezTo>
                  <a:cubicBezTo>
                    <a:pt x="27" y="83"/>
                    <a:pt x="27" y="83"/>
                    <a:pt x="27" y="83"/>
                  </a:cubicBezTo>
                  <a:cubicBezTo>
                    <a:pt x="28" y="82"/>
                    <a:pt x="26" y="77"/>
                    <a:pt x="26" y="77"/>
                  </a:cubicBezTo>
                  <a:cubicBezTo>
                    <a:pt x="28" y="79"/>
                    <a:pt x="28" y="77"/>
                    <a:pt x="29" y="77"/>
                  </a:cubicBezTo>
                  <a:cubicBezTo>
                    <a:pt x="29" y="78"/>
                    <a:pt x="29" y="81"/>
                    <a:pt x="30" y="81"/>
                  </a:cubicBezTo>
                  <a:cubicBezTo>
                    <a:pt x="31" y="81"/>
                    <a:pt x="32" y="79"/>
                    <a:pt x="32" y="78"/>
                  </a:cubicBezTo>
                  <a:cubicBezTo>
                    <a:pt x="32" y="77"/>
                    <a:pt x="32" y="76"/>
                    <a:pt x="32" y="75"/>
                  </a:cubicBezTo>
                  <a:cubicBezTo>
                    <a:pt x="32" y="75"/>
                    <a:pt x="33" y="72"/>
                    <a:pt x="34" y="74"/>
                  </a:cubicBezTo>
                  <a:cubicBezTo>
                    <a:pt x="34" y="75"/>
                    <a:pt x="33" y="75"/>
                    <a:pt x="34" y="75"/>
                  </a:cubicBezTo>
                  <a:cubicBezTo>
                    <a:pt x="34" y="76"/>
                    <a:pt x="34" y="76"/>
                    <a:pt x="34" y="77"/>
                  </a:cubicBezTo>
                  <a:cubicBezTo>
                    <a:pt x="34" y="78"/>
                    <a:pt x="34" y="79"/>
                    <a:pt x="34" y="80"/>
                  </a:cubicBezTo>
                  <a:cubicBezTo>
                    <a:pt x="33" y="81"/>
                    <a:pt x="32" y="81"/>
                    <a:pt x="32" y="82"/>
                  </a:cubicBezTo>
                  <a:cubicBezTo>
                    <a:pt x="32" y="84"/>
                    <a:pt x="33" y="87"/>
                    <a:pt x="35" y="86"/>
                  </a:cubicBezTo>
                  <a:cubicBezTo>
                    <a:pt x="37" y="85"/>
                    <a:pt x="40" y="83"/>
                    <a:pt x="40" y="81"/>
                  </a:cubicBezTo>
                  <a:cubicBezTo>
                    <a:pt x="41" y="81"/>
                    <a:pt x="41" y="81"/>
                    <a:pt x="42" y="81"/>
                  </a:cubicBezTo>
                  <a:cubicBezTo>
                    <a:pt x="42" y="81"/>
                    <a:pt x="42" y="82"/>
                    <a:pt x="42" y="82"/>
                  </a:cubicBezTo>
                  <a:cubicBezTo>
                    <a:pt x="41" y="83"/>
                    <a:pt x="41" y="84"/>
                    <a:pt x="41" y="86"/>
                  </a:cubicBezTo>
                  <a:cubicBezTo>
                    <a:pt x="39" y="86"/>
                    <a:pt x="40" y="87"/>
                    <a:pt x="41" y="87"/>
                  </a:cubicBezTo>
                  <a:cubicBezTo>
                    <a:pt x="41" y="87"/>
                    <a:pt x="41" y="87"/>
                    <a:pt x="41" y="87"/>
                  </a:cubicBezTo>
                  <a:cubicBezTo>
                    <a:pt x="41" y="88"/>
                    <a:pt x="42" y="88"/>
                    <a:pt x="43" y="89"/>
                  </a:cubicBezTo>
                  <a:cubicBezTo>
                    <a:pt x="43" y="89"/>
                    <a:pt x="44" y="88"/>
                    <a:pt x="44" y="88"/>
                  </a:cubicBezTo>
                  <a:cubicBezTo>
                    <a:pt x="44" y="88"/>
                    <a:pt x="44" y="89"/>
                    <a:pt x="44" y="89"/>
                  </a:cubicBezTo>
                  <a:cubicBezTo>
                    <a:pt x="44" y="90"/>
                    <a:pt x="43" y="90"/>
                    <a:pt x="43" y="90"/>
                  </a:cubicBezTo>
                  <a:cubicBezTo>
                    <a:pt x="41" y="90"/>
                    <a:pt x="38" y="89"/>
                    <a:pt x="36" y="90"/>
                  </a:cubicBezTo>
                  <a:cubicBezTo>
                    <a:pt x="34" y="92"/>
                    <a:pt x="36" y="93"/>
                    <a:pt x="35" y="94"/>
                  </a:cubicBezTo>
                  <a:cubicBezTo>
                    <a:pt x="33" y="93"/>
                    <a:pt x="33" y="93"/>
                    <a:pt x="32" y="95"/>
                  </a:cubicBezTo>
                  <a:cubicBezTo>
                    <a:pt x="32" y="95"/>
                    <a:pt x="32" y="95"/>
                    <a:pt x="32" y="95"/>
                  </a:cubicBezTo>
                  <a:cubicBezTo>
                    <a:pt x="32" y="96"/>
                    <a:pt x="32" y="96"/>
                    <a:pt x="32" y="96"/>
                  </a:cubicBezTo>
                  <a:cubicBezTo>
                    <a:pt x="31" y="96"/>
                    <a:pt x="31" y="98"/>
                    <a:pt x="30" y="98"/>
                  </a:cubicBezTo>
                  <a:cubicBezTo>
                    <a:pt x="30" y="98"/>
                    <a:pt x="29" y="98"/>
                    <a:pt x="29" y="98"/>
                  </a:cubicBezTo>
                  <a:cubicBezTo>
                    <a:pt x="28" y="98"/>
                    <a:pt x="26" y="98"/>
                    <a:pt x="26" y="98"/>
                  </a:cubicBezTo>
                  <a:cubicBezTo>
                    <a:pt x="25" y="98"/>
                    <a:pt x="25" y="99"/>
                    <a:pt x="25" y="99"/>
                  </a:cubicBezTo>
                  <a:cubicBezTo>
                    <a:pt x="24" y="100"/>
                    <a:pt x="24" y="97"/>
                    <a:pt x="22" y="99"/>
                  </a:cubicBezTo>
                  <a:cubicBezTo>
                    <a:pt x="21" y="100"/>
                    <a:pt x="21" y="104"/>
                    <a:pt x="22" y="105"/>
                  </a:cubicBezTo>
                  <a:cubicBezTo>
                    <a:pt x="22" y="106"/>
                    <a:pt x="22" y="108"/>
                    <a:pt x="22" y="109"/>
                  </a:cubicBezTo>
                  <a:cubicBezTo>
                    <a:pt x="23" y="109"/>
                    <a:pt x="22" y="110"/>
                    <a:pt x="23" y="110"/>
                  </a:cubicBezTo>
                  <a:cubicBezTo>
                    <a:pt x="24" y="110"/>
                    <a:pt x="25" y="109"/>
                    <a:pt x="26" y="109"/>
                  </a:cubicBezTo>
                  <a:cubicBezTo>
                    <a:pt x="27" y="109"/>
                    <a:pt x="28" y="109"/>
                    <a:pt x="30" y="108"/>
                  </a:cubicBezTo>
                  <a:cubicBezTo>
                    <a:pt x="30" y="108"/>
                    <a:pt x="31" y="108"/>
                    <a:pt x="31" y="108"/>
                  </a:cubicBezTo>
                  <a:cubicBezTo>
                    <a:pt x="32" y="106"/>
                    <a:pt x="34" y="105"/>
                    <a:pt x="36" y="107"/>
                  </a:cubicBezTo>
                  <a:cubicBezTo>
                    <a:pt x="36" y="107"/>
                    <a:pt x="36" y="107"/>
                    <a:pt x="36" y="107"/>
                  </a:cubicBezTo>
                  <a:cubicBezTo>
                    <a:pt x="37" y="107"/>
                    <a:pt x="38" y="106"/>
                    <a:pt x="39" y="106"/>
                  </a:cubicBezTo>
                  <a:cubicBezTo>
                    <a:pt x="41" y="107"/>
                    <a:pt x="42" y="105"/>
                    <a:pt x="43" y="106"/>
                  </a:cubicBezTo>
                  <a:cubicBezTo>
                    <a:pt x="45" y="108"/>
                    <a:pt x="40" y="108"/>
                    <a:pt x="39" y="109"/>
                  </a:cubicBezTo>
                  <a:cubicBezTo>
                    <a:pt x="38" y="109"/>
                    <a:pt x="38" y="109"/>
                    <a:pt x="37" y="110"/>
                  </a:cubicBezTo>
                  <a:cubicBezTo>
                    <a:pt x="37" y="109"/>
                    <a:pt x="36" y="109"/>
                    <a:pt x="36" y="110"/>
                  </a:cubicBezTo>
                  <a:cubicBezTo>
                    <a:pt x="35" y="110"/>
                    <a:pt x="35" y="110"/>
                    <a:pt x="35" y="110"/>
                  </a:cubicBezTo>
                  <a:cubicBezTo>
                    <a:pt x="34" y="110"/>
                    <a:pt x="27" y="113"/>
                    <a:pt x="30" y="114"/>
                  </a:cubicBezTo>
                  <a:cubicBezTo>
                    <a:pt x="31" y="114"/>
                    <a:pt x="33" y="114"/>
                    <a:pt x="34" y="115"/>
                  </a:cubicBezTo>
                  <a:cubicBezTo>
                    <a:pt x="35" y="116"/>
                    <a:pt x="37" y="115"/>
                    <a:pt x="38" y="117"/>
                  </a:cubicBezTo>
                  <a:cubicBezTo>
                    <a:pt x="36" y="118"/>
                    <a:pt x="37" y="117"/>
                    <a:pt x="36" y="117"/>
                  </a:cubicBezTo>
                  <a:cubicBezTo>
                    <a:pt x="35" y="116"/>
                    <a:pt x="33" y="116"/>
                    <a:pt x="32" y="116"/>
                  </a:cubicBezTo>
                  <a:cubicBezTo>
                    <a:pt x="31" y="116"/>
                    <a:pt x="31" y="116"/>
                    <a:pt x="29" y="116"/>
                  </a:cubicBezTo>
                  <a:cubicBezTo>
                    <a:pt x="29" y="117"/>
                    <a:pt x="29" y="118"/>
                    <a:pt x="27" y="118"/>
                  </a:cubicBezTo>
                  <a:cubicBezTo>
                    <a:pt x="27" y="117"/>
                    <a:pt x="27" y="117"/>
                    <a:pt x="27" y="117"/>
                  </a:cubicBezTo>
                  <a:cubicBezTo>
                    <a:pt x="28" y="114"/>
                    <a:pt x="24" y="115"/>
                    <a:pt x="23" y="117"/>
                  </a:cubicBezTo>
                  <a:cubicBezTo>
                    <a:pt x="23" y="118"/>
                    <a:pt x="24" y="118"/>
                    <a:pt x="24" y="118"/>
                  </a:cubicBezTo>
                  <a:cubicBezTo>
                    <a:pt x="24" y="119"/>
                    <a:pt x="24" y="119"/>
                    <a:pt x="24" y="120"/>
                  </a:cubicBezTo>
                  <a:cubicBezTo>
                    <a:pt x="24" y="121"/>
                    <a:pt x="25" y="123"/>
                    <a:pt x="26" y="124"/>
                  </a:cubicBezTo>
                  <a:cubicBezTo>
                    <a:pt x="26" y="125"/>
                    <a:pt x="26" y="126"/>
                    <a:pt x="27" y="127"/>
                  </a:cubicBezTo>
                  <a:cubicBezTo>
                    <a:pt x="27" y="127"/>
                    <a:pt x="27" y="127"/>
                    <a:pt x="28" y="127"/>
                  </a:cubicBezTo>
                  <a:cubicBezTo>
                    <a:pt x="29" y="128"/>
                    <a:pt x="30" y="128"/>
                    <a:pt x="31" y="129"/>
                  </a:cubicBezTo>
                  <a:cubicBezTo>
                    <a:pt x="32" y="130"/>
                    <a:pt x="31" y="131"/>
                    <a:pt x="32" y="132"/>
                  </a:cubicBezTo>
                  <a:cubicBezTo>
                    <a:pt x="33" y="133"/>
                    <a:pt x="36" y="133"/>
                    <a:pt x="37" y="132"/>
                  </a:cubicBezTo>
                  <a:cubicBezTo>
                    <a:pt x="37" y="132"/>
                    <a:pt x="37" y="131"/>
                    <a:pt x="37" y="131"/>
                  </a:cubicBezTo>
                  <a:cubicBezTo>
                    <a:pt x="38" y="130"/>
                    <a:pt x="38" y="132"/>
                    <a:pt x="39" y="132"/>
                  </a:cubicBezTo>
                  <a:cubicBezTo>
                    <a:pt x="41" y="132"/>
                    <a:pt x="39" y="131"/>
                    <a:pt x="40" y="131"/>
                  </a:cubicBezTo>
                  <a:cubicBezTo>
                    <a:pt x="42" y="130"/>
                    <a:pt x="42" y="132"/>
                    <a:pt x="42" y="133"/>
                  </a:cubicBezTo>
                  <a:cubicBezTo>
                    <a:pt x="41" y="134"/>
                    <a:pt x="39" y="133"/>
                    <a:pt x="40" y="136"/>
                  </a:cubicBezTo>
                  <a:cubicBezTo>
                    <a:pt x="39" y="135"/>
                    <a:pt x="39" y="135"/>
                    <a:pt x="39" y="135"/>
                  </a:cubicBezTo>
                  <a:cubicBezTo>
                    <a:pt x="39" y="135"/>
                    <a:pt x="39" y="134"/>
                    <a:pt x="38" y="134"/>
                  </a:cubicBezTo>
                  <a:cubicBezTo>
                    <a:pt x="37" y="134"/>
                    <a:pt x="35" y="135"/>
                    <a:pt x="34" y="136"/>
                  </a:cubicBezTo>
                  <a:cubicBezTo>
                    <a:pt x="35" y="137"/>
                    <a:pt x="37" y="142"/>
                    <a:pt x="39" y="141"/>
                  </a:cubicBezTo>
                  <a:cubicBezTo>
                    <a:pt x="40" y="142"/>
                    <a:pt x="40" y="141"/>
                    <a:pt x="40" y="142"/>
                  </a:cubicBezTo>
                  <a:cubicBezTo>
                    <a:pt x="40" y="143"/>
                    <a:pt x="39" y="146"/>
                    <a:pt x="39" y="146"/>
                  </a:cubicBezTo>
                  <a:cubicBezTo>
                    <a:pt x="40" y="146"/>
                    <a:pt x="40" y="145"/>
                    <a:pt x="40" y="145"/>
                  </a:cubicBezTo>
                  <a:cubicBezTo>
                    <a:pt x="41" y="145"/>
                    <a:pt x="41" y="146"/>
                    <a:pt x="42" y="146"/>
                  </a:cubicBezTo>
                  <a:cubicBezTo>
                    <a:pt x="43" y="145"/>
                    <a:pt x="45" y="145"/>
                    <a:pt x="45" y="143"/>
                  </a:cubicBezTo>
                  <a:cubicBezTo>
                    <a:pt x="45" y="142"/>
                    <a:pt x="46" y="142"/>
                    <a:pt x="45" y="141"/>
                  </a:cubicBezTo>
                  <a:cubicBezTo>
                    <a:pt x="45" y="140"/>
                    <a:pt x="45" y="140"/>
                    <a:pt x="44" y="140"/>
                  </a:cubicBezTo>
                  <a:cubicBezTo>
                    <a:pt x="44" y="140"/>
                    <a:pt x="44" y="139"/>
                    <a:pt x="44" y="139"/>
                  </a:cubicBezTo>
                  <a:cubicBezTo>
                    <a:pt x="45" y="137"/>
                    <a:pt x="47" y="134"/>
                    <a:pt x="45" y="132"/>
                  </a:cubicBezTo>
                  <a:cubicBezTo>
                    <a:pt x="45" y="131"/>
                    <a:pt x="46" y="131"/>
                    <a:pt x="46" y="131"/>
                  </a:cubicBezTo>
                  <a:cubicBezTo>
                    <a:pt x="47" y="131"/>
                    <a:pt x="47" y="129"/>
                    <a:pt x="47" y="128"/>
                  </a:cubicBezTo>
                  <a:cubicBezTo>
                    <a:pt x="47" y="128"/>
                    <a:pt x="48" y="124"/>
                    <a:pt x="47" y="124"/>
                  </a:cubicBezTo>
                  <a:cubicBezTo>
                    <a:pt x="47" y="124"/>
                    <a:pt x="47" y="124"/>
                    <a:pt x="47" y="123"/>
                  </a:cubicBezTo>
                  <a:cubicBezTo>
                    <a:pt x="48" y="123"/>
                    <a:pt x="48" y="121"/>
                    <a:pt x="47" y="121"/>
                  </a:cubicBezTo>
                  <a:cubicBezTo>
                    <a:pt x="46" y="121"/>
                    <a:pt x="48" y="120"/>
                    <a:pt x="48" y="119"/>
                  </a:cubicBezTo>
                  <a:cubicBezTo>
                    <a:pt x="49" y="118"/>
                    <a:pt x="48" y="116"/>
                    <a:pt x="48" y="116"/>
                  </a:cubicBezTo>
                  <a:cubicBezTo>
                    <a:pt x="49" y="113"/>
                    <a:pt x="51" y="119"/>
                    <a:pt x="53" y="117"/>
                  </a:cubicBezTo>
                  <a:cubicBezTo>
                    <a:pt x="53" y="116"/>
                    <a:pt x="53" y="114"/>
                    <a:pt x="53" y="113"/>
                  </a:cubicBezTo>
                  <a:cubicBezTo>
                    <a:pt x="53" y="112"/>
                    <a:pt x="53" y="111"/>
                    <a:pt x="53" y="111"/>
                  </a:cubicBezTo>
                  <a:cubicBezTo>
                    <a:pt x="54" y="111"/>
                    <a:pt x="55" y="107"/>
                    <a:pt x="53" y="107"/>
                  </a:cubicBezTo>
                  <a:cubicBezTo>
                    <a:pt x="53" y="107"/>
                    <a:pt x="53" y="106"/>
                    <a:pt x="53" y="106"/>
                  </a:cubicBezTo>
                  <a:cubicBezTo>
                    <a:pt x="53" y="106"/>
                    <a:pt x="53" y="106"/>
                    <a:pt x="53" y="106"/>
                  </a:cubicBezTo>
                  <a:cubicBezTo>
                    <a:pt x="53" y="105"/>
                    <a:pt x="52" y="106"/>
                    <a:pt x="52" y="104"/>
                  </a:cubicBezTo>
                  <a:cubicBezTo>
                    <a:pt x="52" y="104"/>
                    <a:pt x="54" y="104"/>
                    <a:pt x="54" y="103"/>
                  </a:cubicBezTo>
                  <a:cubicBezTo>
                    <a:pt x="54" y="103"/>
                    <a:pt x="53" y="102"/>
                    <a:pt x="54" y="101"/>
                  </a:cubicBezTo>
                  <a:cubicBezTo>
                    <a:pt x="55" y="99"/>
                    <a:pt x="56" y="101"/>
                    <a:pt x="57" y="100"/>
                  </a:cubicBezTo>
                  <a:cubicBezTo>
                    <a:pt x="59" y="99"/>
                    <a:pt x="58" y="96"/>
                    <a:pt x="56" y="95"/>
                  </a:cubicBezTo>
                  <a:cubicBezTo>
                    <a:pt x="56" y="95"/>
                    <a:pt x="57" y="95"/>
                    <a:pt x="57" y="95"/>
                  </a:cubicBezTo>
                  <a:cubicBezTo>
                    <a:pt x="58" y="95"/>
                    <a:pt x="59" y="94"/>
                    <a:pt x="58" y="93"/>
                  </a:cubicBezTo>
                  <a:cubicBezTo>
                    <a:pt x="58" y="93"/>
                    <a:pt x="56" y="91"/>
                    <a:pt x="57" y="91"/>
                  </a:cubicBezTo>
                  <a:cubicBezTo>
                    <a:pt x="57" y="90"/>
                    <a:pt x="58" y="91"/>
                    <a:pt x="58" y="91"/>
                  </a:cubicBezTo>
                  <a:cubicBezTo>
                    <a:pt x="59" y="89"/>
                    <a:pt x="57" y="88"/>
                    <a:pt x="58" y="87"/>
                  </a:cubicBezTo>
                  <a:cubicBezTo>
                    <a:pt x="59" y="84"/>
                    <a:pt x="63" y="86"/>
                    <a:pt x="62" y="82"/>
                  </a:cubicBezTo>
                  <a:cubicBezTo>
                    <a:pt x="62" y="81"/>
                    <a:pt x="63" y="81"/>
                    <a:pt x="64" y="81"/>
                  </a:cubicBezTo>
                  <a:cubicBezTo>
                    <a:pt x="65" y="81"/>
                    <a:pt x="67" y="79"/>
                    <a:pt x="68" y="78"/>
                  </a:cubicBezTo>
                  <a:close/>
                  <a:moveTo>
                    <a:pt x="94" y="107"/>
                  </a:moveTo>
                  <a:cubicBezTo>
                    <a:pt x="94" y="106"/>
                    <a:pt x="92" y="106"/>
                    <a:pt x="91" y="106"/>
                  </a:cubicBezTo>
                  <a:cubicBezTo>
                    <a:pt x="90" y="106"/>
                    <a:pt x="90" y="107"/>
                    <a:pt x="89" y="105"/>
                  </a:cubicBezTo>
                  <a:cubicBezTo>
                    <a:pt x="88" y="103"/>
                    <a:pt x="87" y="102"/>
                    <a:pt x="86" y="100"/>
                  </a:cubicBezTo>
                  <a:cubicBezTo>
                    <a:pt x="86" y="99"/>
                    <a:pt x="87" y="97"/>
                    <a:pt x="86" y="96"/>
                  </a:cubicBezTo>
                  <a:cubicBezTo>
                    <a:pt x="86" y="93"/>
                    <a:pt x="83" y="93"/>
                    <a:pt x="81" y="94"/>
                  </a:cubicBezTo>
                  <a:cubicBezTo>
                    <a:pt x="79" y="96"/>
                    <a:pt x="76" y="95"/>
                    <a:pt x="73" y="96"/>
                  </a:cubicBezTo>
                  <a:cubicBezTo>
                    <a:pt x="70" y="97"/>
                    <a:pt x="70" y="99"/>
                    <a:pt x="73" y="102"/>
                  </a:cubicBezTo>
                  <a:cubicBezTo>
                    <a:pt x="75" y="104"/>
                    <a:pt x="75" y="104"/>
                    <a:pt x="74" y="108"/>
                  </a:cubicBezTo>
                  <a:cubicBezTo>
                    <a:pt x="73" y="109"/>
                    <a:pt x="73" y="110"/>
                    <a:pt x="73" y="112"/>
                  </a:cubicBezTo>
                  <a:cubicBezTo>
                    <a:pt x="73" y="113"/>
                    <a:pt x="73" y="113"/>
                    <a:pt x="73" y="114"/>
                  </a:cubicBezTo>
                  <a:cubicBezTo>
                    <a:pt x="72" y="114"/>
                    <a:pt x="71" y="114"/>
                    <a:pt x="71" y="115"/>
                  </a:cubicBezTo>
                  <a:cubicBezTo>
                    <a:pt x="71" y="115"/>
                    <a:pt x="70" y="118"/>
                    <a:pt x="71" y="119"/>
                  </a:cubicBezTo>
                  <a:cubicBezTo>
                    <a:pt x="72" y="120"/>
                    <a:pt x="73" y="118"/>
                    <a:pt x="74" y="118"/>
                  </a:cubicBezTo>
                  <a:cubicBezTo>
                    <a:pt x="76" y="117"/>
                    <a:pt x="77" y="118"/>
                    <a:pt x="78" y="117"/>
                  </a:cubicBezTo>
                  <a:cubicBezTo>
                    <a:pt x="79" y="116"/>
                    <a:pt x="80" y="114"/>
                    <a:pt x="82" y="114"/>
                  </a:cubicBezTo>
                  <a:cubicBezTo>
                    <a:pt x="83" y="115"/>
                    <a:pt x="83" y="117"/>
                    <a:pt x="83" y="118"/>
                  </a:cubicBezTo>
                  <a:cubicBezTo>
                    <a:pt x="84" y="119"/>
                    <a:pt x="83" y="119"/>
                    <a:pt x="83" y="120"/>
                  </a:cubicBezTo>
                  <a:cubicBezTo>
                    <a:pt x="83" y="121"/>
                    <a:pt x="82" y="125"/>
                    <a:pt x="83" y="125"/>
                  </a:cubicBezTo>
                  <a:cubicBezTo>
                    <a:pt x="84" y="125"/>
                    <a:pt x="86" y="122"/>
                    <a:pt x="86" y="121"/>
                  </a:cubicBezTo>
                  <a:cubicBezTo>
                    <a:pt x="88" y="120"/>
                    <a:pt x="90" y="116"/>
                    <a:pt x="92" y="115"/>
                  </a:cubicBezTo>
                  <a:cubicBezTo>
                    <a:pt x="93" y="115"/>
                    <a:pt x="93" y="115"/>
                    <a:pt x="92" y="113"/>
                  </a:cubicBezTo>
                  <a:cubicBezTo>
                    <a:pt x="94" y="113"/>
                    <a:pt x="93" y="112"/>
                    <a:pt x="93" y="111"/>
                  </a:cubicBezTo>
                  <a:cubicBezTo>
                    <a:pt x="93" y="110"/>
                    <a:pt x="93" y="110"/>
                    <a:pt x="93" y="109"/>
                  </a:cubicBezTo>
                  <a:cubicBezTo>
                    <a:pt x="93" y="108"/>
                    <a:pt x="94" y="107"/>
                    <a:pt x="94" y="107"/>
                  </a:cubicBezTo>
                  <a:close/>
                  <a:moveTo>
                    <a:pt x="156" y="22"/>
                  </a:moveTo>
                  <a:cubicBezTo>
                    <a:pt x="156" y="26"/>
                    <a:pt x="150" y="25"/>
                    <a:pt x="148" y="26"/>
                  </a:cubicBezTo>
                  <a:cubicBezTo>
                    <a:pt x="146" y="27"/>
                    <a:pt x="143" y="30"/>
                    <a:pt x="143" y="26"/>
                  </a:cubicBezTo>
                  <a:cubicBezTo>
                    <a:pt x="142" y="23"/>
                    <a:pt x="146" y="20"/>
                    <a:pt x="148" y="19"/>
                  </a:cubicBezTo>
                  <a:cubicBezTo>
                    <a:pt x="150" y="18"/>
                    <a:pt x="152" y="17"/>
                    <a:pt x="154" y="18"/>
                  </a:cubicBezTo>
                  <a:cubicBezTo>
                    <a:pt x="155" y="19"/>
                    <a:pt x="156" y="21"/>
                    <a:pt x="156" y="22"/>
                  </a:cubicBezTo>
                  <a:close/>
                  <a:moveTo>
                    <a:pt x="70" y="94"/>
                  </a:moveTo>
                  <a:cubicBezTo>
                    <a:pt x="70" y="93"/>
                    <a:pt x="69" y="89"/>
                    <a:pt x="69" y="89"/>
                  </a:cubicBezTo>
                  <a:cubicBezTo>
                    <a:pt x="69" y="87"/>
                    <a:pt x="66" y="86"/>
                    <a:pt x="66" y="85"/>
                  </a:cubicBezTo>
                  <a:cubicBezTo>
                    <a:pt x="67" y="83"/>
                    <a:pt x="71" y="83"/>
                    <a:pt x="72" y="83"/>
                  </a:cubicBezTo>
                  <a:cubicBezTo>
                    <a:pt x="72" y="82"/>
                    <a:pt x="72" y="80"/>
                    <a:pt x="73" y="80"/>
                  </a:cubicBezTo>
                  <a:cubicBezTo>
                    <a:pt x="74" y="80"/>
                    <a:pt x="74" y="81"/>
                    <a:pt x="74" y="82"/>
                  </a:cubicBezTo>
                  <a:cubicBezTo>
                    <a:pt x="76" y="80"/>
                    <a:pt x="78" y="82"/>
                    <a:pt x="78" y="84"/>
                  </a:cubicBezTo>
                  <a:cubicBezTo>
                    <a:pt x="79" y="85"/>
                    <a:pt x="79" y="85"/>
                    <a:pt x="79" y="86"/>
                  </a:cubicBezTo>
                  <a:cubicBezTo>
                    <a:pt x="79" y="88"/>
                    <a:pt x="81" y="93"/>
                    <a:pt x="77" y="93"/>
                  </a:cubicBezTo>
                  <a:cubicBezTo>
                    <a:pt x="77" y="94"/>
                    <a:pt x="76" y="93"/>
                    <a:pt x="76" y="93"/>
                  </a:cubicBezTo>
                  <a:cubicBezTo>
                    <a:pt x="75" y="93"/>
                    <a:pt x="73" y="94"/>
                    <a:pt x="72" y="94"/>
                  </a:cubicBezTo>
                  <a:cubicBezTo>
                    <a:pt x="71" y="94"/>
                    <a:pt x="71" y="93"/>
                    <a:pt x="70" y="94"/>
                  </a:cubicBezTo>
                  <a:close/>
                  <a:moveTo>
                    <a:pt x="130" y="71"/>
                  </a:moveTo>
                  <a:cubicBezTo>
                    <a:pt x="130" y="71"/>
                    <a:pt x="128" y="72"/>
                    <a:pt x="128" y="72"/>
                  </a:cubicBezTo>
                  <a:cubicBezTo>
                    <a:pt x="127" y="72"/>
                    <a:pt x="127" y="72"/>
                    <a:pt x="126" y="72"/>
                  </a:cubicBezTo>
                  <a:cubicBezTo>
                    <a:pt x="124" y="71"/>
                    <a:pt x="122" y="71"/>
                    <a:pt x="120" y="73"/>
                  </a:cubicBezTo>
                  <a:cubicBezTo>
                    <a:pt x="120" y="74"/>
                    <a:pt x="120" y="74"/>
                    <a:pt x="119" y="74"/>
                  </a:cubicBezTo>
                  <a:cubicBezTo>
                    <a:pt x="119" y="74"/>
                    <a:pt x="119" y="74"/>
                    <a:pt x="119" y="74"/>
                  </a:cubicBezTo>
                  <a:cubicBezTo>
                    <a:pt x="117" y="73"/>
                    <a:pt x="122" y="69"/>
                    <a:pt x="123" y="69"/>
                  </a:cubicBezTo>
                  <a:cubicBezTo>
                    <a:pt x="125" y="69"/>
                    <a:pt x="125" y="70"/>
                    <a:pt x="126" y="70"/>
                  </a:cubicBezTo>
                  <a:cubicBezTo>
                    <a:pt x="127" y="71"/>
                    <a:pt x="127" y="71"/>
                    <a:pt x="128" y="71"/>
                  </a:cubicBezTo>
                  <a:cubicBezTo>
                    <a:pt x="129" y="71"/>
                    <a:pt x="130" y="70"/>
                    <a:pt x="130" y="71"/>
                  </a:cubicBezTo>
                  <a:close/>
                  <a:moveTo>
                    <a:pt x="118" y="27"/>
                  </a:moveTo>
                  <a:cubicBezTo>
                    <a:pt x="117" y="25"/>
                    <a:pt x="116" y="23"/>
                    <a:pt x="118" y="22"/>
                  </a:cubicBezTo>
                  <a:cubicBezTo>
                    <a:pt x="119" y="21"/>
                    <a:pt x="121" y="25"/>
                    <a:pt x="121" y="25"/>
                  </a:cubicBezTo>
                  <a:cubicBezTo>
                    <a:pt x="122" y="26"/>
                    <a:pt x="122" y="26"/>
                    <a:pt x="121" y="27"/>
                  </a:cubicBezTo>
                  <a:cubicBezTo>
                    <a:pt x="120" y="28"/>
                    <a:pt x="118" y="29"/>
                    <a:pt x="118" y="27"/>
                  </a:cubicBezTo>
                  <a:close/>
                  <a:moveTo>
                    <a:pt x="65" y="65"/>
                  </a:moveTo>
                  <a:cubicBezTo>
                    <a:pt x="65" y="62"/>
                    <a:pt x="70" y="63"/>
                    <a:pt x="70" y="65"/>
                  </a:cubicBezTo>
                  <a:cubicBezTo>
                    <a:pt x="70" y="67"/>
                    <a:pt x="65" y="68"/>
                    <a:pt x="65" y="65"/>
                  </a:cubicBezTo>
                  <a:close/>
                  <a:moveTo>
                    <a:pt x="52" y="16"/>
                  </a:moveTo>
                  <a:cubicBezTo>
                    <a:pt x="54" y="13"/>
                    <a:pt x="54" y="18"/>
                    <a:pt x="56" y="18"/>
                  </a:cubicBezTo>
                  <a:cubicBezTo>
                    <a:pt x="55" y="19"/>
                    <a:pt x="55" y="20"/>
                    <a:pt x="54" y="20"/>
                  </a:cubicBezTo>
                  <a:cubicBezTo>
                    <a:pt x="52" y="19"/>
                    <a:pt x="51" y="17"/>
                    <a:pt x="52" y="16"/>
                  </a:cubicBezTo>
                  <a:close/>
                  <a:moveTo>
                    <a:pt x="112" y="79"/>
                  </a:moveTo>
                  <a:cubicBezTo>
                    <a:pt x="110" y="81"/>
                    <a:pt x="108" y="77"/>
                    <a:pt x="108" y="75"/>
                  </a:cubicBezTo>
                  <a:cubicBezTo>
                    <a:pt x="109" y="72"/>
                    <a:pt x="112" y="78"/>
                    <a:pt x="112" y="79"/>
                  </a:cubicBezTo>
                  <a:close/>
                  <a:moveTo>
                    <a:pt x="135" y="67"/>
                  </a:moveTo>
                  <a:cubicBezTo>
                    <a:pt x="135" y="68"/>
                    <a:pt x="134" y="69"/>
                    <a:pt x="133" y="69"/>
                  </a:cubicBezTo>
                  <a:cubicBezTo>
                    <a:pt x="129" y="67"/>
                    <a:pt x="135" y="65"/>
                    <a:pt x="135" y="67"/>
                  </a:cubicBezTo>
                  <a:close/>
                  <a:moveTo>
                    <a:pt x="65" y="55"/>
                  </a:moveTo>
                  <a:cubicBezTo>
                    <a:pt x="64" y="55"/>
                    <a:pt x="61" y="56"/>
                    <a:pt x="62" y="53"/>
                  </a:cubicBezTo>
                  <a:cubicBezTo>
                    <a:pt x="63" y="52"/>
                    <a:pt x="65" y="54"/>
                    <a:pt x="65" y="55"/>
                  </a:cubicBezTo>
                  <a:close/>
                  <a:moveTo>
                    <a:pt x="102" y="142"/>
                  </a:moveTo>
                  <a:cubicBezTo>
                    <a:pt x="102" y="142"/>
                    <a:pt x="102" y="142"/>
                    <a:pt x="102" y="142"/>
                  </a:cubicBezTo>
                  <a:cubicBezTo>
                    <a:pt x="101" y="145"/>
                    <a:pt x="100" y="147"/>
                    <a:pt x="98" y="149"/>
                  </a:cubicBezTo>
                  <a:cubicBezTo>
                    <a:pt x="99" y="146"/>
                    <a:pt x="101" y="144"/>
                    <a:pt x="102" y="142"/>
                  </a:cubicBezTo>
                  <a:close/>
                  <a:moveTo>
                    <a:pt x="4" y="43"/>
                  </a:moveTo>
                  <a:cubicBezTo>
                    <a:pt x="4" y="43"/>
                    <a:pt x="3" y="43"/>
                    <a:pt x="3" y="44"/>
                  </a:cubicBezTo>
                  <a:cubicBezTo>
                    <a:pt x="1" y="43"/>
                    <a:pt x="3" y="38"/>
                    <a:pt x="4" y="43"/>
                  </a:cubicBezTo>
                  <a:close/>
                  <a:moveTo>
                    <a:pt x="68" y="4"/>
                  </a:moveTo>
                  <a:cubicBezTo>
                    <a:pt x="68" y="2"/>
                    <a:pt x="70" y="3"/>
                    <a:pt x="70" y="4"/>
                  </a:cubicBezTo>
                  <a:cubicBezTo>
                    <a:pt x="70" y="5"/>
                    <a:pt x="69" y="6"/>
                    <a:pt x="68" y="4"/>
                  </a:cubicBezTo>
                  <a:close/>
                  <a:moveTo>
                    <a:pt x="70" y="3"/>
                  </a:moveTo>
                  <a:cubicBezTo>
                    <a:pt x="70" y="1"/>
                    <a:pt x="69" y="1"/>
                    <a:pt x="69" y="0"/>
                  </a:cubicBezTo>
                  <a:cubicBezTo>
                    <a:pt x="69" y="0"/>
                    <a:pt x="71" y="1"/>
                    <a:pt x="71" y="1"/>
                  </a:cubicBezTo>
                  <a:cubicBezTo>
                    <a:pt x="72" y="2"/>
                    <a:pt x="71" y="2"/>
                    <a:pt x="70" y="3"/>
                  </a:cubicBezTo>
                  <a:close/>
                  <a:moveTo>
                    <a:pt x="2" y="40"/>
                  </a:moveTo>
                  <a:cubicBezTo>
                    <a:pt x="1" y="38"/>
                    <a:pt x="5" y="40"/>
                    <a:pt x="3" y="40"/>
                  </a:cubicBezTo>
                  <a:cubicBezTo>
                    <a:pt x="2" y="40"/>
                    <a:pt x="2" y="40"/>
                    <a:pt x="2" y="40"/>
                  </a:cubicBezTo>
                  <a:close/>
                  <a:moveTo>
                    <a:pt x="72" y="3"/>
                  </a:moveTo>
                  <a:cubicBezTo>
                    <a:pt x="72" y="1"/>
                    <a:pt x="73" y="2"/>
                    <a:pt x="74" y="3"/>
                  </a:cubicBezTo>
                  <a:cubicBezTo>
                    <a:pt x="73" y="3"/>
                    <a:pt x="72" y="4"/>
                    <a:pt x="72" y="3"/>
                  </a:cubicBezTo>
                  <a:close/>
                  <a:moveTo>
                    <a:pt x="93" y="14"/>
                  </a:moveTo>
                  <a:cubicBezTo>
                    <a:pt x="93" y="14"/>
                    <a:pt x="92" y="13"/>
                    <a:pt x="93" y="13"/>
                  </a:cubicBezTo>
                  <a:cubicBezTo>
                    <a:pt x="96" y="14"/>
                    <a:pt x="92" y="16"/>
                    <a:pt x="93" y="14"/>
                  </a:cubicBezTo>
                  <a:close/>
                  <a:moveTo>
                    <a:pt x="64" y="11"/>
                  </a:moveTo>
                  <a:cubicBezTo>
                    <a:pt x="63" y="10"/>
                    <a:pt x="64" y="9"/>
                    <a:pt x="65" y="8"/>
                  </a:cubicBezTo>
                  <a:cubicBezTo>
                    <a:pt x="65" y="9"/>
                    <a:pt x="65" y="10"/>
                    <a:pt x="65" y="10"/>
                  </a:cubicBezTo>
                  <a:cubicBezTo>
                    <a:pt x="65" y="11"/>
                    <a:pt x="64" y="11"/>
                    <a:pt x="64" y="11"/>
                  </a:cubicBezTo>
                  <a:close/>
                  <a:moveTo>
                    <a:pt x="65" y="58"/>
                  </a:moveTo>
                  <a:cubicBezTo>
                    <a:pt x="65" y="57"/>
                    <a:pt x="64" y="57"/>
                    <a:pt x="65" y="57"/>
                  </a:cubicBezTo>
                  <a:cubicBezTo>
                    <a:pt x="66" y="58"/>
                    <a:pt x="64" y="59"/>
                    <a:pt x="64" y="59"/>
                  </a:cubicBezTo>
                  <a:cubicBezTo>
                    <a:pt x="64" y="58"/>
                    <a:pt x="64" y="58"/>
                    <a:pt x="65" y="58"/>
                  </a:cubicBezTo>
                  <a:close/>
                  <a:moveTo>
                    <a:pt x="27" y="29"/>
                  </a:moveTo>
                  <a:cubicBezTo>
                    <a:pt x="27" y="29"/>
                    <a:pt x="28" y="29"/>
                    <a:pt x="28" y="29"/>
                  </a:cubicBezTo>
                  <a:cubicBezTo>
                    <a:pt x="28" y="30"/>
                    <a:pt x="27" y="30"/>
                    <a:pt x="27" y="29"/>
                  </a:cubicBezTo>
                  <a:close/>
                  <a:moveTo>
                    <a:pt x="75" y="16"/>
                  </a:moveTo>
                  <a:cubicBezTo>
                    <a:pt x="75" y="16"/>
                    <a:pt x="74" y="17"/>
                    <a:pt x="74" y="17"/>
                  </a:cubicBezTo>
                  <a:cubicBezTo>
                    <a:pt x="74" y="16"/>
                    <a:pt x="74" y="16"/>
                    <a:pt x="75" y="16"/>
                  </a:cubicBezTo>
                  <a:close/>
                  <a:moveTo>
                    <a:pt x="42" y="148"/>
                  </a:moveTo>
                  <a:cubicBezTo>
                    <a:pt x="42" y="148"/>
                    <a:pt x="42" y="148"/>
                    <a:pt x="42" y="148"/>
                  </a:cubicBezTo>
                  <a:cubicBezTo>
                    <a:pt x="41" y="148"/>
                    <a:pt x="41" y="148"/>
                    <a:pt x="42" y="147"/>
                  </a:cubicBezTo>
                  <a:cubicBezTo>
                    <a:pt x="42" y="148"/>
                    <a:pt x="42" y="148"/>
                    <a:pt x="42" y="148"/>
                  </a:cubicBezTo>
                  <a:close/>
                  <a:moveTo>
                    <a:pt x="29" y="79"/>
                  </a:moveTo>
                  <a:cubicBezTo>
                    <a:pt x="28" y="79"/>
                    <a:pt x="29" y="78"/>
                    <a:pt x="29" y="79"/>
                  </a:cubicBezTo>
                  <a:cubicBezTo>
                    <a:pt x="29" y="79"/>
                    <a:pt x="29" y="79"/>
                    <a:pt x="29" y="79"/>
                  </a:cubicBezTo>
                  <a:close/>
                  <a:moveTo>
                    <a:pt x="86" y="124"/>
                  </a:moveTo>
                  <a:cubicBezTo>
                    <a:pt x="86" y="124"/>
                    <a:pt x="86" y="125"/>
                    <a:pt x="86" y="125"/>
                  </a:cubicBezTo>
                  <a:cubicBezTo>
                    <a:pt x="86" y="125"/>
                    <a:pt x="86" y="125"/>
                    <a:pt x="85" y="125"/>
                  </a:cubicBezTo>
                  <a:cubicBezTo>
                    <a:pt x="85" y="125"/>
                    <a:pt x="86" y="124"/>
                    <a:pt x="86" y="124"/>
                  </a:cubicBezTo>
                  <a:close/>
                  <a:moveTo>
                    <a:pt x="92" y="11"/>
                  </a:moveTo>
                  <a:cubicBezTo>
                    <a:pt x="92" y="11"/>
                    <a:pt x="92" y="11"/>
                    <a:pt x="92" y="11"/>
                  </a:cubicBezTo>
                  <a:cubicBezTo>
                    <a:pt x="92" y="10"/>
                    <a:pt x="92" y="10"/>
                    <a:pt x="93" y="11"/>
                  </a:cubicBezTo>
                  <a:cubicBezTo>
                    <a:pt x="93" y="11"/>
                    <a:pt x="92" y="11"/>
                    <a:pt x="92" y="11"/>
                  </a:cubicBezTo>
                  <a:close/>
                  <a:moveTo>
                    <a:pt x="11" y="93"/>
                  </a:moveTo>
                  <a:cubicBezTo>
                    <a:pt x="11" y="93"/>
                    <a:pt x="11" y="94"/>
                    <a:pt x="11" y="95"/>
                  </a:cubicBezTo>
                  <a:cubicBezTo>
                    <a:pt x="11" y="94"/>
                    <a:pt x="10" y="94"/>
                    <a:pt x="10" y="94"/>
                  </a:cubicBezTo>
                  <a:cubicBezTo>
                    <a:pt x="8" y="92"/>
                    <a:pt x="8" y="89"/>
                    <a:pt x="6" y="87"/>
                  </a:cubicBezTo>
                  <a:cubicBezTo>
                    <a:pt x="5" y="86"/>
                    <a:pt x="4" y="87"/>
                    <a:pt x="3" y="84"/>
                  </a:cubicBezTo>
                  <a:cubicBezTo>
                    <a:pt x="3" y="81"/>
                    <a:pt x="1" y="78"/>
                    <a:pt x="0" y="75"/>
                  </a:cubicBezTo>
                  <a:cubicBezTo>
                    <a:pt x="0" y="75"/>
                    <a:pt x="0" y="72"/>
                    <a:pt x="0" y="71"/>
                  </a:cubicBezTo>
                  <a:cubicBezTo>
                    <a:pt x="1" y="71"/>
                    <a:pt x="3" y="72"/>
                    <a:pt x="3" y="73"/>
                  </a:cubicBezTo>
                  <a:cubicBezTo>
                    <a:pt x="4" y="73"/>
                    <a:pt x="4" y="74"/>
                    <a:pt x="3" y="74"/>
                  </a:cubicBezTo>
                  <a:cubicBezTo>
                    <a:pt x="3" y="76"/>
                    <a:pt x="4" y="75"/>
                    <a:pt x="4" y="76"/>
                  </a:cubicBezTo>
                  <a:cubicBezTo>
                    <a:pt x="4" y="77"/>
                    <a:pt x="4" y="77"/>
                    <a:pt x="4" y="77"/>
                  </a:cubicBezTo>
                  <a:cubicBezTo>
                    <a:pt x="3" y="78"/>
                    <a:pt x="4" y="79"/>
                    <a:pt x="4" y="79"/>
                  </a:cubicBezTo>
                  <a:cubicBezTo>
                    <a:pt x="4" y="80"/>
                    <a:pt x="4" y="80"/>
                    <a:pt x="4" y="81"/>
                  </a:cubicBezTo>
                  <a:cubicBezTo>
                    <a:pt x="5" y="81"/>
                    <a:pt x="5" y="81"/>
                    <a:pt x="5" y="81"/>
                  </a:cubicBezTo>
                  <a:cubicBezTo>
                    <a:pt x="5" y="81"/>
                    <a:pt x="5" y="82"/>
                    <a:pt x="5" y="82"/>
                  </a:cubicBezTo>
                  <a:cubicBezTo>
                    <a:pt x="6" y="83"/>
                    <a:pt x="7" y="85"/>
                    <a:pt x="8" y="86"/>
                  </a:cubicBezTo>
                  <a:cubicBezTo>
                    <a:pt x="8" y="86"/>
                    <a:pt x="9" y="87"/>
                    <a:pt x="9" y="87"/>
                  </a:cubicBezTo>
                  <a:cubicBezTo>
                    <a:pt x="10" y="87"/>
                    <a:pt x="10" y="88"/>
                    <a:pt x="9" y="88"/>
                  </a:cubicBezTo>
                  <a:cubicBezTo>
                    <a:pt x="10" y="89"/>
                    <a:pt x="10" y="91"/>
                    <a:pt x="10" y="92"/>
                  </a:cubicBezTo>
                  <a:cubicBezTo>
                    <a:pt x="11" y="92"/>
                    <a:pt x="11" y="93"/>
                    <a:pt x="11" y="93"/>
                  </a:cubicBezTo>
                  <a:close/>
                  <a:moveTo>
                    <a:pt x="124" y="75"/>
                  </a:moveTo>
                  <a:cubicBezTo>
                    <a:pt x="124" y="75"/>
                    <a:pt x="124" y="75"/>
                    <a:pt x="123" y="75"/>
                  </a:cubicBezTo>
                  <a:cubicBezTo>
                    <a:pt x="124" y="75"/>
                    <a:pt x="124" y="75"/>
                    <a:pt x="124" y="75"/>
                  </a:cubicBezTo>
                  <a:close/>
                  <a:moveTo>
                    <a:pt x="62" y="52"/>
                  </a:moveTo>
                  <a:cubicBezTo>
                    <a:pt x="62" y="52"/>
                    <a:pt x="62" y="51"/>
                    <a:pt x="62" y="51"/>
                  </a:cubicBezTo>
                  <a:cubicBezTo>
                    <a:pt x="62" y="51"/>
                    <a:pt x="62" y="52"/>
                    <a:pt x="62" y="52"/>
                  </a:cubicBezTo>
                  <a:cubicBezTo>
                    <a:pt x="62" y="52"/>
                    <a:pt x="62" y="52"/>
                    <a:pt x="62" y="5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endParaRPr lang="ru-RU" sz="7198"/>
            </a:p>
          </p:txBody>
        </p:sp>
        <p:sp>
          <p:nvSpPr>
            <p:cNvPr id="122" name="South America">
              <a:extLst>
                <a:ext uri="{FF2B5EF4-FFF2-40B4-BE49-F238E27FC236}">
                  <a16:creationId xmlns:a16="http://schemas.microsoft.com/office/drawing/2014/main" id="{CBD50551-C3F5-69EB-6FB0-DD30DE061FC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586410" y="8699021"/>
              <a:ext cx="3145605" cy="4456539"/>
            </a:xfrm>
            <a:custGeom>
              <a:avLst/>
              <a:gdLst>
                <a:gd name="T0" fmla="*/ 870956 w 401"/>
                <a:gd name="T1" fmla="*/ 2012648 h 567"/>
                <a:gd name="T2" fmla="*/ 863109 w 401"/>
                <a:gd name="T3" fmla="*/ 2051957 h 567"/>
                <a:gd name="T4" fmla="*/ 863109 w 401"/>
                <a:gd name="T5" fmla="*/ 2024440 h 567"/>
                <a:gd name="T6" fmla="*/ 855263 w 401"/>
                <a:gd name="T7" fmla="*/ 2051957 h 567"/>
                <a:gd name="T8" fmla="*/ 933727 w 401"/>
                <a:gd name="T9" fmla="*/ 2024440 h 567"/>
                <a:gd name="T10" fmla="*/ 902342 w 401"/>
                <a:gd name="T11" fmla="*/ 2020510 h 567"/>
                <a:gd name="T12" fmla="*/ 894495 w 401"/>
                <a:gd name="T13" fmla="*/ 2048026 h 567"/>
                <a:gd name="T14" fmla="*/ 921958 w 401"/>
                <a:gd name="T15" fmla="*/ 2036233 h 567"/>
                <a:gd name="T16" fmla="*/ 882725 w 401"/>
                <a:gd name="T17" fmla="*/ 2059819 h 567"/>
                <a:gd name="T18" fmla="*/ 537482 w 401"/>
                <a:gd name="T19" fmla="*/ 2126645 h 567"/>
                <a:gd name="T20" fmla="*/ 663025 w 401"/>
                <a:gd name="T21" fmla="*/ 2209195 h 567"/>
                <a:gd name="T22" fmla="*/ 615946 w 401"/>
                <a:gd name="T23" fmla="*/ 2209195 h 567"/>
                <a:gd name="T24" fmla="*/ 474710 w 401"/>
                <a:gd name="T25" fmla="*/ 2032302 h 567"/>
                <a:gd name="T26" fmla="*/ 494326 w 401"/>
                <a:gd name="T27" fmla="*/ 2059819 h 567"/>
                <a:gd name="T28" fmla="*/ 462940 w 401"/>
                <a:gd name="T29" fmla="*/ 1992993 h 567"/>
                <a:gd name="T30" fmla="*/ 498250 w 401"/>
                <a:gd name="T31" fmla="*/ 1741412 h 567"/>
                <a:gd name="T32" fmla="*/ 470787 w 401"/>
                <a:gd name="T33" fmla="*/ 1694240 h 567"/>
                <a:gd name="T34" fmla="*/ 451171 w 401"/>
                <a:gd name="T35" fmla="*/ 1863271 h 567"/>
                <a:gd name="T36" fmla="*/ 474710 w 401"/>
                <a:gd name="T37" fmla="*/ 1729619 h 567"/>
                <a:gd name="T38" fmla="*/ 7846 w 401"/>
                <a:gd name="T39" fmla="*/ 365579 h 567"/>
                <a:gd name="T40" fmla="*/ 62772 w 401"/>
                <a:gd name="T41" fmla="*/ 373440 h 567"/>
                <a:gd name="T42" fmla="*/ 1161274 w 401"/>
                <a:gd name="T43" fmla="*/ 349855 h 567"/>
                <a:gd name="T44" fmla="*/ 1467286 w 401"/>
                <a:gd name="T45" fmla="*/ 715433 h 567"/>
                <a:gd name="T46" fmla="*/ 1373129 w 401"/>
                <a:gd name="T47" fmla="*/ 1002393 h 567"/>
                <a:gd name="T48" fmla="*/ 1192660 w 401"/>
                <a:gd name="T49" fmla="*/ 1136045 h 567"/>
                <a:gd name="T50" fmla="*/ 1137735 w 401"/>
                <a:gd name="T51" fmla="*/ 1238250 h 567"/>
                <a:gd name="T52" fmla="*/ 918035 w 401"/>
                <a:gd name="T53" fmla="*/ 1340455 h 567"/>
                <a:gd name="T54" fmla="*/ 808184 w 401"/>
                <a:gd name="T55" fmla="*/ 1588105 h 567"/>
                <a:gd name="T56" fmla="*/ 737566 w 401"/>
                <a:gd name="T57" fmla="*/ 1682448 h 567"/>
                <a:gd name="T58" fmla="*/ 698334 w 401"/>
                <a:gd name="T59" fmla="*/ 1886857 h 567"/>
                <a:gd name="T60" fmla="*/ 623793 w 401"/>
                <a:gd name="T61" fmla="*/ 2055888 h 567"/>
                <a:gd name="T62" fmla="*/ 568868 w 401"/>
                <a:gd name="T63" fmla="*/ 2083405 h 567"/>
                <a:gd name="T64" fmla="*/ 533559 w 401"/>
                <a:gd name="T65" fmla="*/ 2067681 h 567"/>
                <a:gd name="T66" fmla="*/ 498250 w 401"/>
                <a:gd name="T67" fmla="*/ 2055888 h 567"/>
                <a:gd name="T68" fmla="*/ 494326 w 401"/>
                <a:gd name="T69" fmla="*/ 2008717 h 567"/>
                <a:gd name="T70" fmla="*/ 478633 w 401"/>
                <a:gd name="T71" fmla="*/ 1969407 h 567"/>
                <a:gd name="T72" fmla="*/ 474710 w 401"/>
                <a:gd name="T73" fmla="*/ 1941890 h 567"/>
                <a:gd name="T74" fmla="*/ 443324 w 401"/>
                <a:gd name="T75" fmla="*/ 1902581 h 567"/>
                <a:gd name="T76" fmla="*/ 498250 w 401"/>
                <a:gd name="T77" fmla="*/ 1871133 h 567"/>
                <a:gd name="T78" fmla="*/ 486480 w 401"/>
                <a:gd name="T79" fmla="*/ 1831824 h 567"/>
                <a:gd name="T80" fmla="*/ 466864 w 401"/>
                <a:gd name="T81" fmla="*/ 1784652 h 567"/>
                <a:gd name="T82" fmla="*/ 502173 w 401"/>
                <a:gd name="T83" fmla="*/ 1780721 h 567"/>
                <a:gd name="T84" fmla="*/ 510019 w 401"/>
                <a:gd name="T85" fmla="*/ 1713895 h 567"/>
                <a:gd name="T86" fmla="*/ 533559 w 401"/>
                <a:gd name="T87" fmla="*/ 1651000 h 567"/>
                <a:gd name="T88" fmla="*/ 510019 w 401"/>
                <a:gd name="T89" fmla="*/ 1521279 h 567"/>
                <a:gd name="T90" fmla="*/ 564944 w 401"/>
                <a:gd name="T91" fmla="*/ 1171424 h 567"/>
                <a:gd name="T92" fmla="*/ 588484 w 401"/>
                <a:gd name="T93" fmla="*/ 872671 h 567"/>
                <a:gd name="T94" fmla="*/ 372706 w 401"/>
                <a:gd name="T95" fmla="*/ 621090 h 567"/>
                <a:gd name="T96" fmla="*/ 321704 w 401"/>
                <a:gd name="T97" fmla="*/ 420612 h 567"/>
                <a:gd name="T98" fmla="*/ 396246 w 401"/>
                <a:gd name="T99" fmla="*/ 255512 h 567"/>
                <a:gd name="T100" fmla="*/ 443324 w 401"/>
                <a:gd name="T101" fmla="*/ 74688 h 567"/>
                <a:gd name="T102" fmla="*/ 604177 w 401"/>
                <a:gd name="T103" fmla="*/ 23586 h 567"/>
                <a:gd name="T104" fmla="*/ 812107 w 401"/>
                <a:gd name="T105" fmla="*/ 70757 h 567"/>
                <a:gd name="T106" fmla="*/ 1110273 w 401"/>
                <a:gd name="T107" fmla="*/ 231926 h 567"/>
                <a:gd name="T108" fmla="*/ 1074963 w 401"/>
                <a:gd name="T109" fmla="*/ 393095 h 567"/>
                <a:gd name="T110" fmla="*/ 976883 w 401"/>
                <a:gd name="T111" fmla="*/ 416681 h 567"/>
                <a:gd name="T112" fmla="*/ 1098503 w 401"/>
                <a:gd name="T113" fmla="*/ 424543 h 567"/>
                <a:gd name="T114" fmla="*/ 1157351 w 401"/>
                <a:gd name="T115" fmla="*/ 404888 h 567"/>
                <a:gd name="T116" fmla="*/ 1224046 w 401"/>
                <a:gd name="T117" fmla="*/ 369510 h 567"/>
                <a:gd name="T118" fmla="*/ 1298587 w 401"/>
                <a:gd name="T119" fmla="*/ 444198 h 567"/>
                <a:gd name="T120" fmla="*/ 1526134 w 401"/>
                <a:gd name="T121" fmla="*/ 491369 h 567"/>
                <a:gd name="T122" fmla="*/ 580637 w 401"/>
                <a:gd name="T123" fmla="*/ 2146300 h 567"/>
                <a:gd name="T124" fmla="*/ 749336 w 401"/>
                <a:gd name="T125" fmla="*/ 2169886 h 567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401" h="567">
                  <a:moveTo>
                    <a:pt x="192" y="11"/>
                  </a:moveTo>
                  <a:cubicBezTo>
                    <a:pt x="192" y="10"/>
                    <a:pt x="194" y="11"/>
                    <a:pt x="195" y="11"/>
                  </a:cubicBezTo>
                  <a:cubicBezTo>
                    <a:pt x="195" y="11"/>
                    <a:pt x="195" y="9"/>
                    <a:pt x="196" y="10"/>
                  </a:cubicBezTo>
                  <a:cubicBezTo>
                    <a:pt x="197" y="11"/>
                    <a:pt x="196" y="11"/>
                    <a:pt x="196" y="12"/>
                  </a:cubicBezTo>
                  <a:cubicBezTo>
                    <a:pt x="196" y="12"/>
                    <a:pt x="194" y="12"/>
                    <a:pt x="194" y="12"/>
                  </a:cubicBezTo>
                  <a:cubicBezTo>
                    <a:pt x="194" y="12"/>
                    <a:pt x="194" y="11"/>
                    <a:pt x="194" y="11"/>
                  </a:cubicBezTo>
                  <a:cubicBezTo>
                    <a:pt x="193" y="12"/>
                    <a:pt x="192" y="11"/>
                    <a:pt x="192" y="11"/>
                  </a:cubicBezTo>
                  <a:close/>
                  <a:moveTo>
                    <a:pt x="383" y="537"/>
                  </a:moveTo>
                  <a:cubicBezTo>
                    <a:pt x="383" y="536"/>
                    <a:pt x="381" y="536"/>
                    <a:pt x="380" y="535"/>
                  </a:cubicBezTo>
                  <a:cubicBezTo>
                    <a:pt x="379" y="534"/>
                    <a:pt x="378" y="534"/>
                    <a:pt x="376" y="533"/>
                  </a:cubicBezTo>
                  <a:cubicBezTo>
                    <a:pt x="375" y="533"/>
                    <a:pt x="373" y="531"/>
                    <a:pt x="373" y="533"/>
                  </a:cubicBezTo>
                  <a:cubicBezTo>
                    <a:pt x="373" y="534"/>
                    <a:pt x="375" y="535"/>
                    <a:pt x="376" y="535"/>
                  </a:cubicBezTo>
                  <a:cubicBezTo>
                    <a:pt x="377" y="536"/>
                    <a:pt x="378" y="537"/>
                    <a:pt x="379" y="537"/>
                  </a:cubicBezTo>
                  <a:cubicBezTo>
                    <a:pt x="381" y="538"/>
                    <a:pt x="382" y="538"/>
                    <a:pt x="383" y="540"/>
                  </a:cubicBezTo>
                  <a:cubicBezTo>
                    <a:pt x="383" y="541"/>
                    <a:pt x="384" y="543"/>
                    <a:pt x="385" y="542"/>
                  </a:cubicBezTo>
                  <a:cubicBezTo>
                    <a:pt x="386" y="541"/>
                    <a:pt x="384" y="538"/>
                    <a:pt x="383" y="537"/>
                  </a:cubicBezTo>
                  <a:close/>
                  <a:moveTo>
                    <a:pt x="221" y="513"/>
                  </a:moveTo>
                  <a:cubicBezTo>
                    <a:pt x="221" y="513"/>
                    <a:pt x="221" y="513"/>
                    <a:pt x="221" y="513"/>
                  </a:cubicBezTo>
                  <a:cubicBezTo>
                    <a:pt x="221" y="513"/>
                    <a:pt x="221" y="513"/>
                    <a:pt x="221" y="513"/>
                  </a:cubicBezTo>
                  <a:close/>
                  <a:moveTo>
                    <a:pt x="220" y="512"/>
                  </a:moveTo>
                  <a:cubicBezTo>
                    <a:pt x="220" y="512"/>
                    <a:pt x="219" y="512"/>
                    <a:pt x="219" y="511"/>
                  </a:cubicBezTo>
                  <a:cubicBezTo>
                    <a:pt x="219" y="512"/>
                    <a:pt x="219" y="512"/>
                    <a:pt x="220" y="512"/>
                  </a:cubicBezTo>
                  <a:close/>
                  <a:moveTo>
                    <a:pt x="218" y="515"/>
                  </a:moveTo>
                  <a:cubicBezTo>
                    <a:pt x="218" y="515"/>
                    <a:pt x="218" y="515"/>
                    <a:pt x="218" y="515"/>
                  </a:cubicBezTo>
                  <a:cubicBezTo>
                    <a:pt x="218" y="515"/>
                    <a:pt x="218" y="515"/>
                    <a:pt x="218" y="515"/>
                  </a:cubicBezTo>
                  <a:close/>
                  <a:moveTo>
                    <a:pt x="218" y="512"/>
                  </a:moveTo>
                  <a:cubicBezTo>
                    <a:pt x="218" y="512"/>
                    <a:pt x="218" y="512"/>
                    <a:pt x="218" y="513"/>
                  </a:cubicBezTo>
                  <a:cubicBezTo>
                    <a:pt x="219" y="512"/>
                    <a:pt x="218" y="512"/>
                    <a:pt x="218" y="512"/>
                  </a:cubicBezTo>
                  <a:close/>
                  <a:moveTo>
                    <a:pt x="219" y="516"/>
                  </a:moveTo>
                  <a:cubicBezTo>
                    <a:pt x="219" y="516"/>
                    <a:pt x="219" y="515"/>
                    <a:pt x="218" y="515"/>
                  </a:cubicBezTo>
                  <a:cubicBezTo>
                    <a:pt x="219" y="516"/>
                    <a:pt x="219" y="516"/>
                    <a:pt x="219" y="516"/>
                  </a:cubicBezTo>
                  <a:cubicBezTo>
                    <a:pt x="219" y="516"/>
                    <a:pt x="219" y="516"/>
                    <a:pt x="219" y="516"/>
                  </a:cubicBezTo>
                  <a:close/>
                  <a:moveTo>
                    <a:pt x="225" y="513"/>
                  </a:moveTo>
                  <a:cubicBezTo>
                    <a:pt x="225" y="513"/>
                    <a:pt x="225" y="513"/>
                    <a:pt x="225" y="513"/>
                  </a:cubicBezTo>
                  <a:cubicBezTo>
                    <a:pt x="225" y="513"/>
                    <a:pt x="225" y="513"/>
                    <a:pt x="225" y="512"/>
                  </a:cubicBezTo>
                  <a:cubicBezTo>
                    <a:pt x="225" y="512"/>
                    <a:pt x="225" y="512"/>
                    <a:pt x="225" y="512"/>
                  </a:cubicBezTo>
                  <a:cubicBezTo>
                    <a:pt x="225" y="513"/>
                    <a:pt x="225" y="513"/>
                    <a:pt x="225" y="513"/>
                  </a:cubicBezTo>
                  <a:close/>
                  <a:moveTo>
                    <a:pt x="226" y="513"/>
                  </a:moveTo>
                  <a:cubicBezTo>
                    <a:pt x="225" y="513"/>
                    <a:pt x="225" y="512"/>
                    <a:pt x="225" y="512"/>
                  </a:cubicBezTo>
                  <a:cubicBezTo>
                    <a:pt x="225" y="513"/>
                    <a:pt x="226" y="513"/>
                    <a:pt x="226" y="513"/>
                  </a:cubicBezTo>
                  <a:close/>
                  <a:moveTo>
                    <a:pt x="226" y="512"/>
                  </a:moveTo>
                  <a:cubicBezTo>
                    <a:pt x="226" y="513"/>
                    <a:pt x="226" y="513"/>
                    <a:pt x="227" y="512"/>
                  </a:cubicBezTo>
                  <a:cubicBezTo>
                    <a:pt x="227" y="512"/>
                    <a:pt x="227" y="512"/>
                    <a:pt x="227" y="513"/>
                  </a:cubicBezTo>
                  <a:cubicBezTo>
                    <a:pt x="227" y="512"/>
                    <a:pt x="227" y="512"/>
                    <a:pt x="227" y="512"/>
                  </a:cubicBezTo>
                  <a:cubicBezTo>
                    <a:pt x="227" y="512"/>
                    <a:pt x="227" y="512"/>
                    <a:pt x="227" y="512"/>
                  </a:cubicBezTo>
                  <a:cubicBezTo>
                    <a:pt x="227" y="512"/>
                    <a:pt x="227" y="512"/>
                    <a:pt x="227" y="512"/>
                  </a:cubicBezTo>
                  <a:cubicBezTo>
                    <a:pt x="226" y="512"/>
                    <a:pt x="226" y="512"/>
                    <a:pt x="226" y="512"/>
                  </a:cubicBezTo>
                  <a:cubicBezTo>
                    <a:pt x="226" y="512"/>
                    <a:pt x="226" y="512"/>
                    <a:pt x="226" y="512"/>
                  </a:cubicBezTo>
                  <a:cubicBezTo>
                    <a:pt x="226" y="512"/>
                    <a:pt x="225" y="512"/>
                    <a:pt x="225" y="512"/>
                  </a:cubicBezTo>
                  <a:cubicBezTo>
                    <a:pt x="225" y="512"/>
                    <a:pt x="225" y="512"/>
                    <a:pt x="225" y="512"/>
                  </a:cubicBezTo>
                  <a:cubicBezTo>
                    <a:pt x="226" y="512"/>
                    <a:pt x="226" y="512"/>
                    <a:pt x="226" y="512"/>
                  </a:cubicBezTo>
                  <a:cubicBezTo>
                    <a:pt x="226" y="512"/>
                    <a:pt x="226" y="512"/>
                    <a:pt x="226" y="512"/>
                  </a:cubicBezTo>
                  <a:close/>
                  <a:moveTo>
                    <a:pt x="222" y="512"/>
                  </a:moveTo>
                  <a:cubicBezTo>
                    <a:pt x="222" y="513"/>
                    <a:pt x="221" y="513"/>
                    <a:pt x="221" y="513"/>
                  </a:cubicBezTo>
                  <a:cubicBezTo>
                    <a:pt x="221" y="513"/>
                    <a:pt x="222" y="513"/>
                    <a:pt x="222" y="513"/>
                  </a:cubicBezTo>
                  <a:cubicBezTo>
                    <a:pt x="222" y="513"/>
                    <a:pt x="222" y="513"/>
                    <a:pt x="222" y="513"/>
                  </a:cubicBezTo>
                  <a:cubicBezTo>
                    <a:pt x="223" y="513"/>
                    <a:pt x="223" y="513"/>
                    <a:pt x="223" y="512"/>
                  </a:cubicBezTo>
                  <a:cubicBezTo>
                    <a:pt x="223" y="512"/>
                    <a:pt x="223" y="512"/>
                    <a:pt x="223" y="512"/>
                  </a:cubicBezTo>
                  <a:cubicBezTo>
                    <a:pt x="223" y="512"/>
                    <a:pt x="222" y="512"/>
                    <a:pt x="222" y="512"/>
                  </a:cubicBezTo>
                  <a:cubicBezTo>
                    <a:pt x="222" y="512"/>
                    <a:pt x="222" y="512"/>
                    <a:pt x="221" y="512"/>
                  </a:cubicBezTo>
                  <a:cubicBezTo>
                    <a:pt x="221" y="512"/>
                    <a:pt x="221" y="512"/>
                    <a:pt x="221" y="512"/>
                  </a:cubicBezTo>
                  <a:cubicBezTo>
                    <a:pt x="221" y="512"/>
                    <a:pt x="221" y="512"/>
                    <a:pt x="222" y="512"/>
                  </a:cubicBezTo>
                  <a:cubicBezTo>
                    <a:pt x="222" y="512"/>
                    <a:pt x="222" y="513"/>
                    <a:pt x="222" y="513"/>
                  </a:cubicBezTo>
                  <a:cubicBezTo>
                    <a:pt x="222" y="513"/>
                    <a:pt x="222" y="513"/>
                    <a:pt x="222" y="513"/>
                  </a:cubicBezTo>
                  <a:cubicBezTo>
                    <a:pt x="222" y="513"/>
                    <a:pt x="222" y="513"/>
                    <a:pt x="222" y="512"/>
                  </a:cubicBezTo>
                  <a:close/>
                  <a:moveTo>
                    <a:pt x="224" y="512"/>
                  </a:moveTo>
                  <a:cubicBezTo>
                    <a:pt x="224" y="512"/>
                    <a:pt x="224" y="512"/>
                    <a:pt x="224" y="512"/>
                  </a:cubicBezTo>
                  <a:cubicBezTo>
                    <a:pt x="224" y="512"/>
                    <a:pt x="224" y="512"/>
                    <a:pt x="223" y="512"/>
                  </a:cubicBezTo>
                  <a:cubicBezTo>
                    <a:pt x="224" y="513"/>
                    <a:pt x="224" y="513"/>
                    <a:pt x="224" y="512"/>
                  </a:cubicBezTo>
                  <a:close/>
                  <a:moveTo>
                    <a:pt x="224" y="512"/>
                  </a:moveTo>
                  <a:cubicBezTo>
                    <a:pt x="224" y="511"/>
                    <a:pt x="224" y="511"/>
                    <a:pt x="224" y="511"/>
                  </a:cubicBezTo>
                  <a:cubicBezTo>
                    <a:pt x="224" y="511"/>
                    <a:pt x="224" y="512"/>
                    <a:pt x="224" y="512"/>
                  </a:cubicBezTo>
                  <a:close/>
                  <a:moveTo>
                    <a:pt x="217" y="520"/>
                  </a:moveTo>
                  <a:cubicBezTo>
                    <a:pt x="217" y="520"/>
                    <a:pt x="217" y="520"/>
                    <a:pt x="217" y="520"/>
                  </a:cubicBezTo>
                  <a:cubicBezTo>
                    <a:pt x="217" y="520"/>
                    <a:pt x="217" y="520"/>
                    <a:pt x="217" y="520"/>
                  </a:cubicBezTo>
                  <a:cubicBezTo>
                    <a:pt x="217" y="520"/>
                    <a:pt x="217" y="520"/>
                    <a:pt x="217" y="520"/>
                  </a:cubicBezTo>
                  <a:close/>
                  <a:moveTo>
                    <a:pt x="217" y="520"/>
                  </a:moveTo>
                  <a:cubicBezTo>
                    <a:pt x="217" y="519"/>
                    <a:pt x="217" y="519"/>
                    <a:pt x="217" y="519"/>
                  </a:cubicBezTo>
                  <a:cubicBezTo>
                    <a:pt x="217" y="519"/>
                    <a:pt x="217" y="519"/>
                    <a:pt x="217" y="519"/>
                  </a:cubicBezTo>
                  <a:cubicBezTo>
                    <a:pt x="217" y="518"/>
                    <a:pt x="217" y="518"/>
                    <a:pt x="217" y="518"/>
                  </a:cubicBezTo>
                  <a:cubicBezTo>
                    <a:pt x="216" y="518"/>
                    <a:pt x="216" y="518"/>
                    <a:pt x="216" y="519"/>
                  </a:cubicBezTo>
                  <a:cubicBezTo>
                    <a:pt x="216" y="518"/>
                    <a:pt x="216" y="518"/>
                    <a:pt x="217" y="518"/>
                  </a:cubicBezTo>
                  <a:cubicBezTo>
                    <a:pt x="217" y="518"/>
                    <a:pt x="217" y="517"/>
                    <a:pt x="216" y="517"/>
                  </a:cubicBezTo>
                  <a:cubicBezTo>
                    <a:pt x="216" y="518"/>
                    <a:pt x="216" y="518"/>
                    <a:pt x="216" y="518"/>
                  </a:cubicBezTo>
                  <a:cubicBezTo>
                    <a:pt x="216" y="518"/>
                    <a:pt x="216" y="518"/>
                    <a:pt x="216" y="518"/>
                  </a:cubicBezTo>
                  <a:cubicBezTo>
                    <a:pt x="216" y="518"/>
                    <a:pt x="215" y="518"/>
                    <a:pt x="215" y="518"/>
                  </a:cubicBezTo>
                  <a:cubicBezTo>
                    <a:pt x="216" y="519"/>
                    <a:pt x="216" y="519"/>
                    <a:pt x="216" y="519"/>
                  </a:cubicBezTo>
                  <a:cubicBezTo>
                    <a:pt x="216" y="519"/>
                    <a:pt x="216" y="519"/>
                    <a:pt x="216" y="519"/>
                  </a:cubicBezTo>
                  <a:cubicBezTo>
                    <a:pt x="216" y="519"/>
                    <a:pt x="216" y="519"/>
                    <a:pt x="216" y="519"/>
                  </a:cubicBezTo>
                  <a:cubicBezTo>
                    <a:pt x="216" y="520"/>
                    <a:pt x="216" y="520"/>
                    <a:pt x="217" y="520"/>
                  </a:cubicBezTo>
                  <a:close/>
                  <a:moveTo>
                    <a:pt x="215" y="516"/>
                  </a:moveTo>
                  <a:cubicBezTo>
                    <a:pt x="214" y="517"/>
                    <a:pt x="214" y="517"/>
                    <a:pt x="214" y="517"/>
                  </a:cubicBezTo>
                  <a:cubicBezTo>
                    <a:pt x="215" y="517"/>
                    <a:pt x="215" y="516"/>
                    <a:pt x="215" y="517"/>
                  </a:cubicBezTo>
                  <a:cubicBezTo>
                    <a:pt x="215" y="516"/>
                    <a:pt x="215" y="516"/>
                    <a:pt x="215" y="516"/>
                  </a:cubicBezTo>
                  <a:close/>
                  <a:moveTo>
                    <a:pt x="215" y="518"/>
                  </a:moveTo>
                  <a:cubicBezTo>
                    <a:pt x="214" y="518"/>
                    <a:pt x="214" y="518"/>
                    <a:pt x="214" y="518"/>
                  </a:cubicBezTo>
                  <a:cubicBezTo>
                    <a:pt x="214" y="518"/>
                    <a:pt x="214" y="518"/>
                    <a:pt x="214" y="518"/>
                  </a:cubicBezTo>
                  <a:cubicBezTo>
                    <a:pt x="214" y="518"/>
                    <a:pt x="215" y="518"/>
                    <a:pt x="215" y="518"/>
                  </a:cubicBezTo>
                  <a:cubicBezTo>
                    <a:pt x="215" y="518"/>
                    <a:pt x="215" y="518"/>
                    <a:pt x="215" y="518"/>
                  </a:cubicBezTo>
                  <a:cubicBezTo>
                    <a:pt x="214" y="518"/>
                    <a:pt x="215" y="518"/>
                    <a:pt x="215" y="518"/>
                  </a:cubicBezTo>
                  <a:close/>
                  <a:moveTo>
                    <a:pt x="215" y="509"/>
                  </a:moveTo>
                  <a:cubicBezTo>
                    <a:pt x="215" y="509"/>
                    <a:pt x="215" y="509"/>
                    <a:pt x="215" y="509"/>
                  </a:cubicBezTo>
                  <a:cubicBezTo>
                    <a:pt x="215" y="509"/>
                    <a:pt x="215" y="509"/>
                    <a:pt x="215" y="509"/>
                  </a:cubicBezTo>
                  <a:cubicBezTo>
                    <a:pt x="215" y="509"/>
                    <a:pt x="215" y="509"/>
                    <a:pt x="215" y="509"/>
                  </a:cubicBezTo>
                  <a:close/>
                  <a:moveTo>
                    <a:pt x="220" y="522"/>
                  </a:moveTo>
                  <a:cubicBezTo>
                    <a:pt x="220" y="522"/>
                    <a:pt x="220" y="522"/>
                    <a:pt x="220" y="522"/>
                  </a:cubicBezTo>
                  <a:cubicBezTo>
                    <a:pt x="220" y="522"/>
                    <a:pt x="220" y="522"/>
                    <a:pt x="220" y="522"/>
                  </a:cubicBezTo>
                  <a:close/>
                  <a:moveTo>
                    <a:pt x="225" y="518"/>
                  </a:moveTo>
                  <a:cubicBezTo>
                    <a:pt x="225" y="518"/>
                    <a:pt x="226" y="517"/>
                    <a:pt x="226" y="517"/>
                  </a:cubicBezTo>
                  <a:cubicBezTo>
                    <a:pt x="226" y="517"/>
                    <a:pt x="226" y="517"/>
                    <a:pt x="226" y="517"/>
                  </a:cubicBezTo>
                  <a:cubicBezTo>
                    <a:pt x="226" y="516"/>
                    <a:pt x="226" y="516"/>
                    <a:pt x="227" y="516"/>
                  </a:cubicBezTo>
                  <a:cubicBezTo>
                    <a:pt x="226" y="516"/>
                    <a:pt x="226" y="516"/>
                    <a:pt x="226" y="516"/>
                  </a:cubicBezTo>
                  <a:cubicBezTo>
                    <a:pt x="226" y="516"/>
                    <a:pt x="226" y="516"/>
                    <a:pt x="226" y="516"/>
                  </a:cubicBezTo>
                  <a:cubicBezTo>
                    <a:pt x="227" y="516"/>
                    <a:pt x="227" y="516"/>
                    <a:pt x="227" y="515"/>
                  </a:cubicBezTo>
                  <a:cubicBezTo>
                    <a:pt x="227" y="516"/>
                    <a:pt x="227" y="516"/>
                    <a:pt x="227" y="516"/>
                  </a:cubicBezTo>
                  <a:cubicBezTo>
                    <a:pt x="227" y="516"/>
                    <a:pt x="227" y="516"/>
                    <a:pt x="227" y="516"/>
                  </a:cubicBezTo>
                  <a:cubicBezTo>
                    <a:pt x="227" y="516"/>
                    <a:pt x="227" y="515"/>
                    <a:pt x="227" y="515"/>
                  </a:cubicBezTo>
                  <a:cubicBezTo>
                    <a:pt x="227" y="515"/>
                    <a:pt x="227" y="516"/>
                    <a:pt x="227" y="516"/>
                  </a:cubicBezTo>
                  <a:cubicBezTo>
                    <a:pt x="227" y="516"/>
                    <a:pt x="227" y="516"/>
                    <a:pt x="228" y="515"/>
                  </a:cubicBezTo>
                  <a:cubicBezTo>
                    <a:pt x="228" y="515"/>
                    <a:pt x="228" y="515"/>
                    <a:pt x="228" y="515"/>
                  </a:cubicBezTo>
                  <a:cubicBezTo>
                    <a:pt x="228" y="514"/>
                    <a:pt x="228" y="514"/>
                    <a:pt x="228" y="514"/>
                  </a:cubicBezTo>
                  <a:cubicBezTo>
                    <a:pt x="229" y="514"/>
                    <a:pt x="229" y="514"/>
                    <a:pt x="229" y="514"/>
                  </a:cubicBezTo>
                  <a:cubicBezTo>
                    <a:pt x="229" y="514"/>
                    <a:pt x="229" y="514"/>
                    <a:pt x="229" y="514"/>
                  </a:cubicBezTo>
                  <a:cubicBezTo>
                    <a:pt x="229" y="513"/>
                    <a:pt x="229" y="513"/>
                    <a:pt x="229" y="513"/>
                  </a:cubicBezTo>
                  <a:cubicBezTo>
                    <a:pt x="229" y="513"/>
                    <a:pt x="229" y="513"/>
                    <a:pt x="229" y="513"/>
                  </a:cubicBezTo>
                  <a:cubicBezTo>
                    <a:pt x="228" y="513"/>
                    <a:pt x="228" y="513"/>
                    <a:pt x="228" y="512"/>
                  </a:cubicBezTo>
                  <a:cubicBezTo>
                    <a:pt x="227" y="513"/>
                    <a:pt x="227" y="513"/>
                    <a:pt x="227" y="513"/>
                  </a:cubicBezTo>
                  <a:cubicBezTo>
                    <a:pt x="227" y="513"/>
                    <a:pt x="227" y="513"/>
                    <a:pt x="227" y="513"/>
                  </a:cubicBezTo>
                  <a:cubicBezTo>
                    <a:pt x="227" y="513"/>
                    <a:pt x="227" y="513"/>
                    <a:pt x="228" y="513"/>
                  </a:cubicBezTo>
                  <a:cubicBezTo>
                    <a:pt x="227" y="514"/>
                    <a:pt x="227" y="514"/>
                    <a:pt x="227" y="514"/>
                  </a:cubicBezTo>
                  <a:cubicBezTo>
                    <a:pt x="227" y="514"/>
                    <a:pt x="227" y="514"/>
                    <a:pt x="227" y="514"/>
                  </a:cubicBezTo>
                  <a:cubicBezTo>
                    <a:pt x="226" y="514"/>
                    <a:pt x="226" y="514"/>
                    <a:pt x="226" y="514"/>
                  </a:cubicBezTo>
                  <a:cubicBezTo>
                    <a:pt x="226" y="514"/>
                    <a:pt x="227" y="514"/>
                    <a:pt x="227" y="513"/>
                  </a:cubicBezTo>
                  <a:cubicBezTo>
                    <a:pt x="227" y="513"/>
                    <a:pt x="227" y="513"/>
                    <a:pt x="227" y="513"/>
                  </a:cubicBezTo>
                  <a:cubicBezTo>
                    <a:pt x="227" y="513"/>
                    <a:pt x="226" y="513"/>
                    <a:pt x="226" y="514"/>
                  </a:cubicBezTo>
                  <a:cubicBezTo>
                    <a:pt x="226" y="514"/>
                    <a:pt x="226" y="514"/>
                    <a:pt x="226" y="514"/>
                  </a:cubicBezTo>
                  <a:cubicBezTo>
                    <a:pt x="225" y="514"/>
                    <a:pt x="225" y="514"/>
                    <a:pt x="225" y="514"/>
                  </a:cubicBezTo>
                  <a:cubicBezTo>
                    <a:pt x="225" y="513"/>
                    <a:pt x="225" y="514"/>
                    <a:pt x="225" y="513"/>
                  </a:cubicBezTo>
                  <a:cubicBezTo>
                    <a:pt x="225" y="513"/>
                    <a:pt x="225" y="513"/>
                    <a:pt x="225" y="513"/>
                  </a:cubicBezTo>
                  <a:cubicBezTo>
                    <a:pt x="225" y="513"/>
                    <a:pt x="225" y="513"/>
                    <a:pt x="224" y="513"/>
                  </a:cubicBezTo>
                  <a:cubicBezTo>
                    <a:pt x="224" y="513"/>
                    <a:pt x="224" y="513"/>
                    <a:pt x="225" y="513"/>
                  </a:cubicBezTo>
                  <a:cubicBezTo>
                    <a:pt x="224" y="513"/>
                    <a:pt x="224" y="513"/>
                    <a:pt x="224" y="513"/>
                  </a:cubicBezTo>
                  <a:cubicBezTo>
                    <a:pt x="224" y="513"/>
                    <a:pt x="224" y="513"/>
                    <a:pt x="224" y="513"/>
                  </a:cubicBezTo>
                  <a:cubicBezTo>
                    <a:pt x="224" y="513"/>
                    <a:pt x="224" y="513"/>
                    <a:pt x="224" y="513"/>
                  </a:cubicBezTo>
                  <a:cubicBezTo>
                    <a:pt x="223" y="514"/>
                    <a:pt x="223" y="513"/>
                    <a:pt x="223" y="513"/>
                  </a:cubicBezTo>
                  <a:cubicBezTo>
                    <a:pt x="223" y="513"/>
                    <a:pt x="223" y="513"/>
                    <a:pt x="223" y="513"/>
                  </a:cubicBezTo>
                  <a:cubicBezTo>
                    <a:pt x="223" y="513"/>
                    <a:pt x="223" y="513"/>
                    <a:pt x="223" y="513"/>
                  </a:cubicBezTo>
                  <a:cubicBezTo>
                    <a:pt x="223" y="514"/>
                    <a:pt x="223" y="514"/>
                    <a:pt x="223" y="514"/>
                  </a:cubicBezTo>
                  <a:cubicBezTo>
                    <a:pt x="223" y="514"/>
                    <a:pt x="223" y="514"/>
                    <a:pt x="223" y="514"/>
                  </a:cubicBezTo>
                  <a:cubicBezTo>
                    <a:pt x="223" y="514"/>
                    <a:pt x="223" y="514"/>
                    <a:pt x="223" y="514"/>
                  </a:cubicBezTo>
                  <a:cubicBezTo>
                    <a:pt x="223" y="514"/>
                    <a:pt x="223" y="514"/>
                    <a:pt x="223" y="514"/>
                  </a:cubicBezTo>
                  <a:cubicBezTo>
                    <a:pt x="222" y="514"/>
                    <a:pt x="222" y="514"/>
                    <a:pt x="222" y="514"/>
                  </a:cubicBezTo>
                  <a:cubicBezTo>
                    <a:pt x="222" y="514"/>
                    <a:pt x="220" y="513"/>
                    <a:pt x="219" y="513"/>
                  </a:cubicBezTo>
                  <a:cubicBezTo>
                    <a:pt x="219" y="513"/>
                    <a:pt x="219" y="512"/>
                    <a:pt x="219" y="512"/>
                  </a:cubicBezTo>
                  <a:cubicBezTo>
                    <a:pt x="219" y="513"/>
                    <a:pt x="219" y="513"/>
                    <a:pt x="219" y="513"/>
                  </a:cubicBezTo>
                  <a:cubicBezTo>
                    <a:pt x="220" y="514"/>
                    <a:pt x="219" y="513"/>
                    <a:pt x="220" y="514"/>
                  </a:cubicBezTo>
                  <a:cubicBezTo>
                    <a:pt x="221" y="514"/>
                    <a:pt x="221" y="514"/>
                    <a:pt x="221" y="514"/>
                  </a:cubicBezTo>
                  <a:cubicBezTo>
                    <a:pt x="221" y="514"/>
                    <a:pt x="220" y="514"/>
                    <a:pt x="220" y="514"/>
                  </a:cubicBezTo>
                  <a:cubicBezTo>
                    <a:pt x="220" y="515"/>
                    <a:pt x="220" y="515"/>
                    <a:pt x="220" y="515"/>
                  </a:cubicBezTo>
                  <a:cubicBezTo>
                    <a:pt x="221" y="515"/>
                    <a:pt x="221" y="515"/>
                    <a:pt x="221" y="515"/>
                  </a:cubicBezTo>
                  <a:cubicBezTo>
                    <a:pt x="221" y="516"/>
                    <a:pt x="222" y="515"/>
                    <a:pt x="222" y="515"/>
                  </a:cubicBezTo>
                  <a:cubicBezTo>
                    <a:pt x="222" y="516"/>
                    <a:pt x="222" y="516"/>
                    <a:pt x="222" y="516"/>
                  </a:cubicBezTo>
                  <a:cubicBezTo>
                    <a:pt x="222" y="516"/>
                    <a:pt x="222" y="516"/>
                    <a:pt x="223" y="516"/>
                  </a:cubicBezTo>
                  <a:cubicBezTo>
                    <a:pt x="223" y="517"/>
                    <a:pt x="222" y="516"/>
                    <a:pt x="222" y="516"/>
                  </a:cubicBezTo>
                  <a:cubicBezTo>
                    <a:pt x="222" y="516"/>
                    <a:pt x="220" y="517"/>
                    <a:pt x="220" y="517"/>
                  </a:cubicBezTo>
                  <a:cubicBezTo>
                    <a:pt x="219" y="516"/>
                    <a:pt x="219" y="516"/>
                    <a:pt x="219" y="516"/>
                  </a:cubicBezTo>
                  <a:cubicBezTo>
                    <a:pt x="219" y="516"/>
                    <a:pt x="219" y="516"/>
                    <a:pt x="219" y="516"/>
                  </a:cubicBezTo>
                  <a:cubicBezTo>
                    <a:pt x="219" y="517"/>
                    <a:pt x="219" y="517"/>
                    <a:pt x="219" y="517"/>
                  </a:cubicBezTo>
                  <a:cubicBezTo>
                    <a:pt x="219" y="517"/>
                    <a:pt x="219" y="518"/>
                    <a:pt x="219" y="518"/>
                  </a:cubicBezTo>
                  <a:cubicBezTo>
                    <a:pt x="219" y="518"/>
                    <a:pt x="220" y="517"/>
                    <a:pt x="221" y="517"/>
                  </a:cubicBezTo>
                  <a:cubicBezTo>
                    <a:pt x="221" y="517"/>
                    <a:pt x="221" y="517"/>
                    <a:pt x="221" y="516"/>
                  </a:cubicBezTo>
                  <a:cubicBezTo>
                    <a:pt x="221" y="517"/>
                    <a:pt x="221" y="517"/>
                    <a:pt x="222" y="517"/>
                  </a:cubicBezTo>
                  <a:cubicBezTo>
                    <a:pt x="222" y="516"/>
                    <a:pt x="222" y="517"/>
                    <a:pt x="222" y="516"/>
                  </a:cubicBezTo>
                  <a:cubicBezTo>
                    <a:pt x="222" y="517"/>
                    <a:pt x="222" y="517"/>
                    <a:pt x="222" y="517"/>
                  </a:cubicBezTo>
                  <a:cubicBezTo>
                    <a:pt x="222" y="517"/>
                    <a:pt x="222" y="517"/>
                    <a:pt x="222" y="517"/>
                  </a:cubicBezTo>
                  <a:cubicBezTo>
                    <a:pt x="221" y="517"/>
                    <a:pt x="221" y="517"/>
                    <a:pt x="221" y="517"/>
                  </a:cubicBezTo>
                  <a:cubicBezTo>
                    <a:pt x="221" y="517"/>
                    <a:pt x="221" y="518"/>
                    <a:pt x="221" y="518"/>
                  </a:cubicBezTo>
                  <a:cubicBezTo>
                    <a:pt x="221" y="518"/>
                    <a:pt x="221" y="518"/>
                    <a:pt x="221" y="518"/>
                  </a:cubicBezTo>
                  <a:cubicBezTo>
                    <a:pt x="220" y="518"/>
                    <a:pt x="220" y="518"/>
                    <a:pt x="221" y="518"/>
                  </a:cubicBezTo>
                  <a:cubicBezTo>
                    <a:pt x="221" y="517"/>
                    <a:pt x="221" y="517"/>
                    <a:pt x="221" y="517"/>
                  </a:cubicBezTo>
                  <a:cubicBezTo>
                    <a:pt x="221" y="517"/>
                    <a:pt x="221" y="517"/>
                    <a:pt x="221" y="517"/>
                  </a:cubicBezTo>
                  <a:cubicBezTo>
                    <a:pt x="220" y="518"/>
                    <a:pt x="220" y="518"/>
                    <a:pt x="220" y="518"/>
                  </a:cubicBezTo>
                  <a:cubicBezTo>
                    <a:pt x="220" y="518"/>
                    <a:pt x="220" y="518"/>
                    <a:pt x="220" y="518"/>
                  </a:cubicBezTo>
                  <a:cubicBezTo>
                    <a:pt x="220" y="519"/>
                    <a:pt x="220" y="519"/>
                    <a:pt x="220" y="519"/>
                  </a:cubicBezTo>
                  <a:cubicBezTo>
                    <a:pt x="220" y="519"/>
                    <a:pt x="220" y="519"/>
                    <a:pt x="220" y="519"/>
                  </a:cubicBezTo>
                  <a:cubicBezTo>
                    <a:pt x="220" y="519"/>
                    <a:pt x="221" y="519"/>
                    <a:pt x="221" y="519"/>
                  </a:cubicBezTo>
                  <a:cubicBezTo>
                    <a:pt x="221" y="519"/>
                    <a:pt x="220" y="519"/>
                    <a:pt x="220" y="519"/>
                  </a:cubicBezTo>
                  <a:cubicBezTo>
                    <a:pt x="220" y="520"/>
                    <a:pt x="220" y="520"/>
                    <a:pt x="220" y="520"/>
                  </a:cubicBezTo>
                  <a:cubicBezTo>
                    <a:pt x="220" y="520"/>
                    <a:pt x="220" y="520"/>
                    <a:pt x="220" y="520"/>
                  </a:cubicBezTo>
                  <a:cubicBezTo>
                    <a:pt x="219" y="520"/>
                    <a:pt x="219" y="520"/>
                    <a:pt x="219" y="520"/>
                  </a:cubicBezTo>
                  <a:cubicBezTo>
                    <a:pt x="219" y="520"/>
                    <a:pt x="219" y="520"/>
                    <a:pt x="219" y="520"/>
                  </a:cubicBezTo>
                  <a:cubicBezTo>
                    <a:pt x="219" y="520"/>
                    <a:pt x="219" y="520"/>
                    <a:pt x="219" y="520"/>
                  </a:cubicBezTo>
                  <a:cubicBezTo>
                    <a:pt x="219" y="520"/>
                    <a:pt x="219" y="520"/>
                    <a:pt x="219" y="520"/>
                  </a:cubicBezTo>
                  <a:cubicBezTo>
                    <a:pt x="218" y="520"/>
                    <a:pt x="218" y="520"/>
                    <a:pt x="219" y="520"/>
                  </a:cubicBezTo>
                  <a:cubicBezTo>
                    <a:pt x="218" y="520"/>
                    <a:pt x="218" y="520"/>
                    <a:pt x="218" y="520"/>
                  </a:cubicBezTo>
                  <a:cubicBezTo>
                    <a:pt x="218" y="519"/>
                    <a:pt x="218" y="519"/>
                    <a:pt x="218" y="519"/>
                  </a:cubicBezTo>
                  <a:cubicBezTo>
                    <a:pt x="217" y="520"/>
                    <a:pt x="217" y="520"/>
                    <a:pt x="218" y="520"/>
                  </a:cubicBezTo>
                  <a:cubicBezTo>
                    <a:pt x="218" y="520"/>
                    <a:pt x="218" y="520"/>
                    <a:pt x="218" y="520"/>
                  </a:cubicBezTo>
                  <a:cubicBezTo>
                    <a:pt x="218" y="520"/>
                    <a:pt x="218" y="520"/>
                    <a:pt x="218" y="520"/>
                  </a:cubicBezTo>
                  <a:cubicBezTo>
                    <a:pt x="217" y="520"/>
                    <a:pt x="217" y="520"/>
                    <a:pt x="217" y="520"/>
                  </a:cubicBezTo>
                  <a:cubicBezTo>
                    <a:pt x="217" y="520"/>
                    <a:pt x="217" y="521"/>
                    <a:pt x="217" y="521"/>
                  </a:cubicBezTo>
                  <a:cubicBezTo>
                    <a:pt x="217" y="521"/>
                    <a:pt x="217" y="520"/>
                    <a:pt x="217" y="520"/>
                  </a:cubicBezTo>
                  <a:cubicBezTo>
                    <a:pt x="217" y="520"/>
                    <a:pt x="217" y="520"/>
                    <a:pt x="217" y="520"/>
                  </a:cubicBezTo>
                  <a:cubicBezTo>
                    <a:pt x="217" y="520"/>
                    <a:pt x="217" y="520"/>
                    <a:pt x="217" y="520"/>
                  </a:cubicBezTo>
                  <a:cubicBezTo>
                    <a:pt x="216" y="520"/>
                    <a:pt x="216" y="520"/>
                    <a:pt x="216" y="520"/>
                  </a:cubicBezTo>
                  <a:cubicBezTo>
                    <a:pt x="216" y="520"/>
                    <a:pt x="216" y="520"/>
                    <a:pt x="216" y="520"/>
                  </a:cubicBezTo>
                  <a:cubicBezTo>
                    <a:pt x="216" y="520"/>
                    <a:pt x="216" y="520"/>
                    <a:pt x="216" y="520"/>
                  </a:cubicBezTo>
                  <a:cubicBezTo>
                    <a:pt x="216" y="521"/>
                    <a:pt x="216" y="521"/>
                    <a:pt x="216" y="521"/>
                  </a:cubicBezTo>
                  <a:cubicBezTo>
                    <a:pt x="216" y="521"/>
                    <a:pt x="216" y="521"/>
                    <a:pt x="216" y="521"/>
                  </a:cubicBezTo>
                  <a:cubicBezTo>
                    <a:pt x="217" y="521"/>
                    <a:pt x="217" y="521"/>
                    <a:pt x="217" y="521"/>
                  </a:cubicBezTo>
                  <a:cubicBezTo>
                    <a:pt x="217" y="521"/>
                    <a:pt x="217" y="522"/>
                    <a:pt x="218" y="522"/>
                  </a:cubicBezTo>
                  <a:cubicBezTo>
                    <a:pt x="218" y="522"/>
                    <a:pt x="218" y="522"/>
                    <a:pt x="218" y="522"/>
                  </a:cubicBezTo>
                  <a:cubicBezTo>
                    <a:pt x="218" y="522"/>
                    <a:pt x="218" y="522"/>
                    <a:pt x="218" y="522"/>
                  </a:cubicBezTo>
                  <a:cubicBezTo>
                    <a:pt x="218" y="522"/>
                    <a:pt x="218" y="522"/>
                    <a:pt x="218" y="522"/>
                  </a:cubicBezTo>
                  <a:cubicBezTo>
                    <a:pt x="219" y="522"/>
                    <a:pt x="219" y="522"/>
                    <a:pt x="219" y="522"/>
                  </a:cubicBezTo>
                  <a:cubicBezTo>
                    <a:pt x="219" y="522"/>
                    <a:pt x="219" y="522"/>
                    <a:pt x="219" y="522"/>
                  </a:cubicBezTo>
                  <a:cubicBezTo>
                    <a:pt x="219" y="523"/>
                    <a:pt x="219" y="523"/>
                    <a:pt x="219" y="523"/>
                  </a:cubicBezTo>
                  <a:cubicBezTo>
                    <a:pt x="219" y="523"/>
                    <a:pt x="219" y="523"/>
                    <a:pt x="219" y="523"/>
                  </a:cubicBezTo>
                  <a:cubicBezTo>
                    <a:pt x="219" y="523"/>
                    <a:pt x="219" y="522"/>
                    <a:pt x="219" y="523"/>
                  </a:cubicBezTo>
                  <a:cubicBezTo>
                    <a:pt x="219" y="522"/>
                    <a:pt x="220" y="522"/>
                    <a:pt x="220" y="522"/>
                  </a:cubicBezTo>
                  <a:cubicBezTo>
                    <a:pt x="220" y="522"/>
                    <a:pt x="220" y="522"/>
                    <a:pt x="220" y="522"/>
                  </a:cubicBezTo>
                  <a:cubicBezTo>
                    <a:pt x="220" y="522"/>
                    <a:pt x="220" y="522"/>
                    <a:pt x="220" y="522"/>
                  </a:cubicBezTo>
                  <a:cubicBezTo>
                    <a:pt x="220" y="522"/>
                    <a:pt x="220" y="522"/>
                    <a:pt x="220" y="522"/>
                  </a:cubicBezTo>
                  <a:cubicBezTo>
                    <a:pt x="219" y="521"/>
                    <a:pt x="219" y="521"/>
                    <a:pt x="220" y="521"/>
                  </a:cubicBezTo>
                  <a:cubicBezTo>
                    <a:pt x="220" y="522"/>
                    <a:pt x="220" y="522"/>
                    <a:pt x="220" y="522"/>
                  </a:cubicBezTo>
                  <a:cubicBezTo>
                    <a:pt x="220" y="522"/>
                    <a:pt x="220" y="522"/>
                    <a:pt x="220" y="522"/>
                  </a:cubicBezTo>
                  <a:cubicBezTo>
                    <a:pt x="220" y="522"/>
                    <a:pt x="220" y="522"/>
                    <a:pt x="220" y="522"/>
                  </a:cubicBezTo>
                  <a:cubicBezTo>
                    <a:pt x="221" y="521"/>
                    <a:pt x="221" y="522"/>
                    <a:pt x="221" y="522"/>
                  </a:cubicBezTo>
                  <a:cubicBezTo>
                    <a:pt x="221" y="522"/>
                    <a:pt x="221" y="522"/>
                    <a:pt x="221" y="522"/>
                  </a:cubicBezTo>
                  <a:cubicBezTo>
                    <a:pt x="221" y="521"/>
                    <a:pt x="221" y="521"/>
                    <a:pt x="221" y="521"/>
                  </a:cubicBezTo>
                  <a:cubicBezTo>
                    <a:pt x="221" y="521"/>
                    <a:pt x="222" y="521"/>
                    <a:pt x="222" y="521"/>
                  </a:cubicBezTo>
                  <a:cubicBezTo>
                    <a:pt x="222" y="520"/>
                    <a:pt x="222" y="520"/>
                    <a:pt x="222" y="520"/>
                  </a:cubicBezTo>
                  <a:cubicBezTo>
                    <a:pt x="222" y="520"/>
                    <a:pt x="221" y="521"/>
                    <a:pt x="221" y="521"/>
                  </a:cubicBezTo>
                  <a:cubicBezTo>
                    <a:pt x="221" y="521"/>
                    <a:pt x="221" y="521"/>
                    <a:pt x="221" y="520"/>
                  </a:cubicBezTo>
                  <a:cubicBezTo>
                    <a:pt x="221" y="520"/>
                    <a:pt x="221" y="520"/>
                    <a:pt x="221" y="520"/>
                  </a:cubicBezTo>
                  <a:cubicBezTo>
                    <a:pt x="222" y="520"/>
                    <a:pt x="222" y="520"/>
                    <a:pt x="222" y="520"/>
                  </a:cubicBezTo>
                  <a:cubicBezTo>
                    <a:pt x="222" y="520"/>
                    <a:pt x="222" y="520"/>
                    <a:pt x="222" y="520"/>
                  </a:cubicBezTo>
                  <a:cubicBezTo>
                    <a:pt x="222" y="520"/>
                    <a:pt x="222" y="520"/>
                    <a:pt x="223" y="520"/>
                  </a:cubicBezTo>
                  <a:cubicBezTo>
                    <a:pt x="223" y="520"/>
                    <a:pt x="223" y="520"/>
                    <a:pt x="223" y="520"/>
                  </a:cubicBezTo>
                  <a:cubicBezTo>
                    <a:pt x="223" y="519"/>
                    <a:pt x="223" y="519"/>
                    <a:pt x="223" y="519"/>
                  </a:cubicBezTo>
                  <a:cubicBezTo>
                    <a:pt x="223" y="520"/>
                    <a:pt x="223" y="520"/>
                    <a:pt x="224" y="520"/>
                  </a:cubicBezTo>
                  <a:cubicBezTo>
                    <a:pt x="225" y="520"/>
                    <a:pt x="224" y="519"/>
                    <a:pt x="225" y="518"/>
                  </a:cubicBezTo>
                  <a:cubicBezTo>
                    <a:pt x="225" y="518"/>
                    <a:pt x="225" y="518"/>
                    <a:pt x="225" y="518"/>
                  </a:cubicBezTo>
                  <a:close/>
                  <a:moveTo>
                    <a:pt x="219" y="519"/>
                  </a:moveTo>
                  <a:cubicBezTo>
                    <a:pt x="219" y="519"/>
                    <a:pt x="219" y="519"/>
                    <a:pt x="219" y="519"/>
                  </a:cubicBezTo>
                  <a:cubicBezTo>
                    <a:pt x="220" y="519"/>
                    <a:pt x="220" y="519"/>
                    <a:pt x="220" y="519"/>
                  </a:cubicBezTo>
                  <a:cubicBezTo>
                    <a:pt x="219" y="519"/>
                    <a:pt x="219" y="519"/>
                    <a:pt x="219" y="519"/>
                  </a:cubicBezTo>
                  <a:close/>
                  <a:moveTo>
                    <a:pt x="217" y="510"/>
                  </a:moveTo>
                  <a:cubicBezTo>
                    <a:pt x="217" y="510"/>
                    <a:pt x="217" y="510"/>
                    <a:pt x="217" y="510"/>
                  </a:cubicBezTo>
                  <a:cubicBezTo>
                    <a:pt x="217" y="510"/>
                    <a:pt x="217" y="510"/>
                    <a:pt x="217" y="510"/>
                  </a:cubicBezTo>
                  <a:close/>
                  <a:moveTo>
                    <a:pt x="216" y="509"/>
                  </a:moveTo>
                  <a:cubicBezTo>
                    <a:pt x="216" y="509"/>
                    <a:pt x="216" y="509"/>
                    <a:pt x="216" y="509"/>
                  </a:cubicBezTo>
                  <a:cubicBezTo>
                    <a:pt x="216" y="509"/>
                    <a:pt x="216" y="509"/>
                    <a:pt x="215" y="509"/>
                  </a:cubicBezTo>
                  <a:cubicBezTo>
                    <a:pt x="216" y="510"/>
                    <a:pt x="216" y="509"/>
                    <a:pt x="216" y="510"/>
                  </a:cubicBezTo>
                  <a:cubicBezTo>
                    <a:pt x="216" y="509"/>
                    <a:pt x="216" y="509"/>
                    <a:pt x="216" y="509"/>
                  </a:cubicBezTo>
                  <a:close/>
                  <a:moveTo>
                    <a:pt x="234" y="519"/>
                  </a:moveTo>
                  <a:cubicBezTo>
                    <a:pt x="234" y="519"/>
                    <a:pt x="234" y="519"/>
                    <a:pt x="234" y="519"/>
                  </a:cubicBezTo>
                  <a:cubicBezTo>
                    <a:pt x="234" y="519"/>
                    <a:pt x="234" y="519"/>
                    <a:pt x="234" y="519"/>
                  </a:cubicBezTo>
                  <a:close/>
                  <a:moveTo>
                    <a:pt x="238" y="516"/>
                  </a:moveTo>
                  <a:cubicBezTo>
                    <a:pt x="238" y="516"/>
                    <a:pt x="238" y="516"/>
                    <a:pt x="238" y="516"/>
                  </a:cubicBezTo>
                  <a:cubicBezTo>
                    <a:pt x="238" y="516"/>
                    <a:pt x="238" y="516"/>
                    <a:pt x="238" y="516"/>
                  </a:cubicBezTo>
                  <a:cubicBezTo>
                    <a:pt x="238" y="516"/>
                    <a:pt x="238" y="516"/>
                    <a:pt x="238" y="516"/>
                  </a:cubicBezTo>
                  <a:cubicBezTo>
                    <a:pt x="238" y="516"/>
                    <a:pt x="238" y="516"/>
                    <a:pt x="238" y="516"/>
                  </a:cubicBezTo>
                  <a:cubicBezTo>
                    <a:pt x="238" y="516"/>
                    <a:pt x="239" y="516"/>
                    <a:pt x="239" y="516"/>
                  </a:cubicBezTo>
                  <a:cubicBezTo>
                    <a:pt x="239" y="515"/>
                    <a:pt x="239" y="515"/>
                    <a:pt x="238" y="515"/>
                  </a:cubicBezTo>
                  <a:cubicBezTo>
                    <a:pt x="238" y="515"/>
                    <a:pt x="238" y="515"/>
                    <a:pt x="237" y="515"/>
                  </a:cubicBezTo>
                  <a:cubicBezTo>
                    <a:pt x="237" y="515"/>
                    <a:pt x="237" y="515"/>
                    <a:pt x="237" y="515"/>
                  </a:cubicBezTo>
                  <a:cubicBezTo>
                    <a:pt x="236" y="515"/>
                    <a:pt x="236" y="515"/>
                    <a:pt x="236" y="515"/>
                  </a:cubicBezTo>
                  <a:cubicBezTo>
                    <a:pt x="237" y="515"/>
                    <a:pt x="237" y="515"/>
                    <a:pt x="237" y="515"/>
                  </a:cubicBezTo>
                  <a:cubicBezTo>
                    <a:pt x="237" y="514"/>
                    <a:pt x="237" y="514"/>
                    <a:pt x="237" y="514"/>
                  </a:cubicBezTo>
                  <a:cubicBezTo>
                    <a:pt x="237" y="515"/>
                    <a:pt x="238" y="515"/>
                    <a:pt x="238" y="515"/>
                  </a:cubicBezTo>
                  <a:cubicBezTo>
                    <a:pt x="238" y="515"/>
                    <a:pt x="238" y="515"/>
                    <a:pt x="238" y="515"/>
                  </a:cubicBezTo>
                  <a:cubicBezTo>
                    <a:pt x="238" y="515"/>
                    <a:pt x="238" y="515"/>
                    <a:pt x="238" y="515"/>
                  </a:cubicBezTo>
                  <a:cubicBezTo>
                    <a:pt x="239" y="514"/>
                    <a:pt x="238" y="514"/>
                    <a:pt x="238" y="514"/>
                  </a:cubicBezTo>
                  <a:cubicBezTo>
                    <a:pt x="238" y="514"/>
                    <a:pt x="238" y="514"/>
                    <a:pt x="238" y="514"/>
                  </a:cubicBezTo>
                  <a:cubicBezTo>
                    <a:pt x="238" y="515"/>
                    <a:pt x="239" y="514"/>
                    <a:pt x="239" y="514"/>
                  </a:cubicBezTo>
                  <a:cubicBezTo>
                    <a:pt x="239" y="514"/>
                    <a:pt x="238" y="514"/>
                    <a:pt x="238" y="514"/>
                  </a:cubicBezTo>
                  <a:cubicBezTo>
                    <a:pt x="238" y="514"/>
                    <a:pt x="238" y="513"/>
                    <a:pt x="238" y="513"/>
                  </a:cubicBezTo>
                  <a:cubicBezTo>
                    <a:pt x="238" y="513"/>
                    <a:pt x="238" y="513"/>
                    <a:pt x="238" y="513"/>
                  </a:cubicBezTo>
                  <a:cubicBezTo>
                    <a:pt x="236" y="513"/>
                    <a:pt x="236" y="513"/>
                    <a:pt x="236" y="513"/>
                  </a:cubicBezTo>
                  <a:cubicBezTo>
                    <a:pt x="236" y="513"/>
                    <a:pt x="236" y="513"/>
                    <a:pt x="235" y="513"/>
                  </a:cubicBezTo>
                  <a:cubicBezTo>
                    <a:pt x="235" y="513"/>
                    <a:pt x="235" y="514"/>
                    <a:pt x="235" y="514"/>
                  </a:cubicBezTo>
                  <a:cubicBezTo>
                    <a:pt x="235" y="514"/>
                    <a:pt x="235" y="514"/>
                    <a:pt x="235" y="514"/>
                  </a:cubicBezTo>
                  <a:cubicBezTo>
                    <a:pt x="235" y="515"/>
                    <a:pt x="236" y="515"/>
                    <a:pt x="236" y="515"/>
                  </a:cubicBezTo>
                  <a:cubicBezTo>
                    <a:pt x="236" y="515"/>
                    <a:pt x="236" y="515"/>
                    <a:pt x="236" y="515"/>
                  </a:cubicBezTo>
                  <a:cubicBezTo>
                    <a:pt x="236" y="515"/>
                    <a:pt x="236" y="515"/>
                    <a:pt x="236" y="515"/>
                  </a:cubicBezTo>
                  <a:cubicBezTo>
                    <a:pt x="236" y="515"/>
                    <a:pt x="236" y="516"/>
                    <a:pt x="236" y="516"/>
                  </a:cubicBezTo>
                  <a:cubicBezTo>
                    <a:pt x="235" y="515"/>
                    <a:pt x="235" y="515"/>
                    <a:pt x="235" y="515"/>
                  </a:cubicBezTo>
                  <a:cubicBezTo>
                    <a:pt x="234" y="515"/>
                    <a:pt x="234" y="515"/>
                    <a:pt x="234" y="515"/>
                  </a:cubicBezTo>
                  <a:cubicBezTo>
                    <a:pt x="234" y="514"/>
                    <a:pt x="234" y="514"/>
                    <a:pt x="234" y="514"/>
                  </a:cubicBezTo>
                  <a:cubicBezTo>
                    <a:pt x="234" y="514"/>
                    <a:pt x="234" y="514"/>
                    <a:pt x="234" y="514"/>
                  </a:cubicBezTo>
                  <a:cubicBezTo>
                    <a:pt x="233" y="513"/>
                    <a:pt x="234" y="513"/>
                    <a:pt x="234" y="513"/>
                  </a:cubicBezTo>
                  <a:cubicBezTo>
                    <a:pt x="234" y="513"/>
                    <a:pt x="234" y="513"/>
                    <a:pt x="234" y="513"/>
                  </a:cubicBezTo>
                  <a:cubicBezTo>
                    <a:pt x="234" y="513"/>
                    <a:pt x="234" y="513"/>
                    <a:pt x="234" y="513"/>
                  </a:cubicBezTo>
                  <a:cubicBezTo>
                    <a:pt x="234" y="513"/>
                    <a:pt x="234" y="513"/>
                    <a:pt x="234" y="513"/>
                  </a:cubicBezTo>
                  <a:cubicBezTo>
                    <a:pt x="234" y="514"/>
                    <a:pt x="234" y="514"/>
                    <a:pt x="235" y="514"/>
                  </a:cubicBezTo>
                  <a:cubicBezTo>
                    <a:pt x="235" y="514"/>
                    <a:pt x="235" y="514"/>
                    <a:pt x="235" y="514"/>
                  </a:cubicBezTo>
                  <a:cubicBezTo>
                    <a:pt x="235" y="513"/>
                    <a:pt x="235" y="513"/>
                    <a:pt x="235" y="512"/>
                  </a:cubicBezTo>
                  <a:cubicBezTo>
                    <a:pt x="234" y="512"/>
                    <a:pt x="234" y="512"/>
                    <a:pt x="234" y="512"/>
                  </a:cubicBezTo>
                  <a:cubicBezTo>
                    <a:pt x="234" y="512"/>
                    <a:pt x="234" y="512"/>
                    <a:pt x="234" y="512"/>
                  </a:cubicBezTo>
                  <a:cubicBezTo>
                    <a:pt x="234" y="512"/>
                    <a:pt x="233" y="512"/>
                    <a:pt x="233" y="512"/>
                  </a:cubicBezTo>
                  <a:cubicBezTo>
                    <a:pt x="233" y="512"/>
                    <a:pt x="233" y="512"/>
                    <a:pt x="233" y="512"/>
                  </a:cubicBezTo>
                  <a:cubicBezTo>
                    <a:pt x="233" y="513"/>
                    <a:pt x="233" y="512"/>
                    <a:pt x="233" y="512"/>
                  </a:cubicBezTo>
                  <a:cubicBezTo>
                    <a:pt x="233" y="512"/>
                    <a:pt x="233" y="513"/>
                    <a:pt x="233" y="513"/>
                  </a:cubicBezTo>
                  <a:cubicBezTo>
                    <a:pt x="233" y="513"/>
                    <a:pt x="233" y="513"/>
                    <a:pt x="233" y="513"/>
                  </a:cubicBezTo>
                  <a:cubicBezTo>
                    <a:pt x="233" y="512"/>
                    <a:pt x="233" y="512"/>
                    <a:pt x="233" y="512"/>
                  </a:cubicBezTo>
                  <a:cubicBezTo>
                    <a:pt x="232" y="512"/>
                    <a:pt x="232" y="512"/>
                    <a:pt x="232" y="512"/>
                  </a:cubicBezTo>
                  <a:cubicBezTo>
                    <a:pt x="231" y="512"/>
                    <a:pt x="231" y="512"/>
                    <a:pt x="231" y="512"/>
                  </a:cubicBezTo>
                  <a:cubicBezTo>
                    <a:pt x="231" y="511"/>
                    <a:pt x="231" y="511"/>
                    <a:pt x="231" y="511"/>
                  </a:cubicBezTo>
                  <a:cubicBezTo>
                    <a:pt x="231" y="512"/>
                    <a:pt x="231" y="512"/>
                    <a:pt x="231" y="512"/>
                  </a:cubicBezTo>
                  <a:cubicBezTo>
                    <a:pt x="231" y="512"/>
                    <a:pt x="231" y="512"/>
                    <a:pt x="231" y="513"/>
                  </a:cubicBezTo>
                  <a:cubicBezTo>
                    <a:pt x="231" y="513"/>
                    <a:pt x="231" y="513"/>
                    <a:pt x="231" y="513"/>
                  </a:cubicBezTo>
                  <a:cubicBezTo>
                    <a:pt x="231" y="513"/>
                    <a:pt x="230" y="513"/>
                    <a:pt x="230" y="513"/>
                  </a:cubicBezTo>
                  <a:cubicBezTo>
                    <a:pt x="231" y="513"/>
                    <a:pt x="231" y="513"/>
                    <a:pt x="231" y="514"/>
                  </a:cubicBezTo>
                  <a:cubicBezTo>
                    <a:pt x="230" y="513"/>
                    <a:pt x="230" y="513"/>
                    <a:pt x="230" y="513"/>
                  </a:cubicBezTo>
                  <a:cubicBezTo>
                    <a:pt x="230" y="513"/>
                    <a:pt x="229" y="514"/>
                    <a:pt x="229" y="514"/>
                  </a:cubicBezTo>
                  <a:cubicBezTo>
                    <a:pt x="230" y="514"/>
                    <a:pt x="230" y="514"/>
                    <a:pt x="231" y="514"/>
                  </a:cubicBezTo>
                  <a:cubicBezTo>
                    <a:pt x="231" y="514"/>
                    <a:pt x="230" y="514"/>
                    <a:pt x="230" y="514"/>
                  </a:cubicBezTo>
                  <a:cubicBezTo>
                    <a:pt x="230" y="514"/>
                    <a:pt x="230" y="514"/>
                    <a:pt x="230" y="515"/>
                  </a:cubicBezTo>
                  <a:cubicBezTo>
                    <a:pt x="230" y="515"/>
                    <a:pt x="230" y="515"/>
                    <a:pt x="230" y="515"/>
                  </a:cubicBezTo>
                  <a:cubicBezTo>
                    <a:pt x="230" y="515"/>
                    <a:pt x="230" y="514"/>
                    <a:pt x="230" y="514"/>
                  </a:cubicBezTo>
                  <a:cubicBezTo>
                    <a:pt x="229" y="515"/>
                    <a:pt x="229" y="515"/>
                    <a:pt x="229" y="515"/>
                  </a:cubicBezTo>
                  <a:cubicBezTo>
                    <a:pt x="229" y="515"/>
                    <a:pt x="230" y="516"/>
                    <a:pt x="230" y="516"/>
                  </a:cubicBezTo>
                  <a:cubicBezTo>
                    <a:pt x="230" y="516"/>
                    <a:pt x="230" y="516"/>
                    <a:pt x="230" y="516"/>
                  </a:cubicBezTo>
                  <a:cubicBezTo>
                    <a:pt x="230" y="516"/>
                    <a:pt x="230" y="516"/>
                    <a:pt x="230" y="516"/>
                  </a:cubicBezTo>
                  <a:cubicBezTo>
                    <a:pt x="230" y="516"/>
                    <a:pt x="230" y="516"/>
                    <a:pt x="230" y="516"/>
                  </a:cubicBezTo>
                  <a:cubicBezTo>
                    <a:pt x="230" y="517"/>
                    <a:pt x="230" y="517"/>
                    <a:pt x="230" y="517"/>
                  </a:cubicBezTo>
                  <a:cubicBezTo>
                    <a:pt x="230" y="517"/>
                    <a:pt x="230" y="517"/>
                    <a:pt x="231" y="517"/>
                  </a:cubicBezTo>
                  <a:cubicBezTo>
                    <a:pt x="231" y="517"/>
                    <a:pt x="231" y="517"/>
                    <a:pt x="231" y="517"/>
                  </a:cubicBezTo>
                  <a:cubicBezTo>
                    <a:pt x="230" y="518"/>
                    <a:pt x="230" y="518"/>
                    <a:pt x="230" y="518"/>
                  </a:cubicBezTo>
                  <a:cubicBezTo>
                    <a:pt x="230" y="517"/>
                    <a:pt x="230" y="517"/>
                    <a:pt x="230" y="517"/>
                  </a:cubicBezTo>
                  <a:cubicBezTo>
                    <a:pt x="230" y="517"/>
                    <a:pt x="230" y="517"/>
                    <a:pt x="230" y="517"/>
                  </a:cubicBezTo>
                  <a:cubicBezTo>
                    <a:pt x="230" y="517"/>
                    <a:pt x="230" y="517"/>
                    <a:pt x="230" y="516"/>
                  </a:cubicBezTo>
                  <a:cubicBezTo>
                    <a:pt x="229" y="517"/>
                    <a:pt x="229" y="517"/>
                    <a:pt x="229" y="517"/>
                  </a:cubicBezTo>
                  <a:cubicBezTo>
                    <a:pt x="229" y="517"/>
                    <a:pt x="229" y="517"/>
                    <a:pt x="229" y="517"/>
                  </a:cubicBezTo>
                  <a:cubicBezTo>
                    <a:pt x="229" y="517"/>
                    <a:pt x="229" y="517"/>
                    <a:pt x="229" y="517"/>
                  </a:cubicBezTo>
                  <a:cubicBezTo>
                    <a:pt x="228" y="518"/>
                    <a:pt x="228" y="518"/>
                    <a:pt x="228" y="518"/>
                  </a:cubicBezTo>
                  <a:cubicBezTo>
                    <a:pt x="228" y="518"/>
                    <a:pt x="228" y="518"/>
                    <a:pt x="228" y="518"/>
                  </a:cubicBezTo>
                  <a:cubicBezTo>
                    <a:pt x="227" y="518"/>
                    <a:pt x="227" y="518"/>
                    <a:pt x="227" y="518"/>
                  </a:cubicBezTo>
                  <a:cubicBezTo>
                    <a:pt x="227" y="518"/>
                    <a:pt x="227" y="518"/>
                    <a:pt x="227" y="518"/>
                  </a:cubicBezTo>
                  <a:cubicBezTo>
                    <a:pt x="227" y="519"/>
                    <a:pt x="227" y="519"/>
                    <a:pt x="227" y="519"/>
                  </a:cubicBezTo>
                  <a:cubicBezTo>
                    <a:pt x="227" y="519"/>
                    <a:pt x="227" y="519"/>
                    <a:pt x="227" y="519"/>
                  </a:cubicBezTo>
                  <a:cubicBezTo>
                    <a:pt x="227" y="519"/>
                    <a:pt x="227" y="519"/>
                    <a:pt x="227" y="519"/>
                  </a:cubicBezTo>
                  <a:cubicBezTo>
                    <a:pt x="227" y="519"/>
                    <a:pt x="227" y="519"/>
                    <a:pt x="227" y="519"/>
                  </a:cubicBezTo>
                  <a:cubicBezTo>
                    <a:pt x="227" y="519"/>
                    <a:pt x="226" y="519"/>
                    <a:pt x="226" y="519"/>
                  </a:cubicBezTo>
                  <a:cubicBezTo>
                    <a:pt x="226" y="519"/>
                    <a:pt x="226" y="519"/>
                    <a:pt x="226" y="519"/>
                  </a:cubicBezTo>
                  <a:cubicBezTo>
                    <a:pt x="226" y="519"/>
                    <a:pt x="226" y="519"/>
                    <a:pt x="226" y="519"/>
                  </a:cubicBezTo>
                  <a:cubicBezTo>
                    <a:pt x="227" y="520"/>
                    <a:pt x="227" y="520"/>
                    <a:pt x="226" y="520"/>
                  </a:cubicBezTo>
                  <a:cubicBezTo>
                    <a:pt x="226" y="520"/>
                    <a:pt x="226" y="520"/>
                    <a:pt x="226" y="520"/>
                  </a:cubicBezTo>
                  <a:cubicBezTo>
                    <a:pt x="226" y="520"/>
                    <a:pt x="226" y="520"/>
                    <a:pt x="227" y="520"/>
                  </a:cubicBezTo>
                  <a:cubicBezTo>
                    <a:pt x="226" y="520"/>
                    <a:pt x="226" y="520"/>
                    <a:pt x="226" y="520"/>
                  </a:cubicBezTo>
                  <a:cubicBezTo>
                    <a:pt x="226" y="520"/>
                    <a:pt x="226" y="520"/>
                    <a:pt x="226" y="520"/>
                  </a:cubicBezTo>
                  <a:cubicBezTo>
                    <a:pt x="226" y="520"/>
                    <a:pt x="226" y="520"/>
                    <a:pt x="226" y="520"/>
                  </a:cubicBezTo>
                  <a:cubicBezTo>
                    <a:pt x="226" y="521"/>
                    <a:pt x="226" y="521"/>
                    <a:pt x="226" y="522"/>
                  </a:cubicBezTo>
                  <a:cubicBezTo>
                    <a:pt x="226" y="522"/>
                    <a:pt x="226" y="522"/>
                    <a:pt x="226" y="522"/>
                  </a:cubicBezTo>
                  <a:cubicBezTo>
                    <a:pt x="226" y="522"/>
                    <a:pt x="226" y="522"/>
                    <a:pt x="226" y="522"/>
                  </a:cubicBezTo>
                  <a:cubicBezTo>
                    <a:pt x="226" y="522"/>
                    <a:pt x="226" y="522"/>
                    <a:pt x="226" y="522"/>
                  </a:cubicBezTo>
                  <a:cubicBezTo>
                    <a:pt x="227" y="523"/>
                    <a:pt x="227" y="523"/>
                    <a:pt x="227" y="523"/>
                  </a:cubicBezTo>
                  <a:cubicBezTo>
                    <a:pt x="228" y="524"/>
                    <a:pt x="228" y="524"/>
                    <a:pt x="228" y="524"/>
                  </a:cubicBezTo>
                  <a:cubicBezTo>
                    <a:pt x="228" y="524"/>
                    <a:pt x="228" y="524"/>
                    <a:pt x="228" y="524"/>
                  </a:cubicBezTo>
                  <a:cubicBezTo>
                    <a:pt x="228" y="524"/>
                    <a:pt x="228" y="524"/>
                    <a:pt x="228" y="523"/>
                  </a:cubicBezTo>
                  <a:cubicBezTo>
                    <a:pt x="228" y="523"/>
                    <a:pt x="228" y="523"/>
                    <a:pt x="228" y="523"/>
                  </a:cubicBezTo>
                  <a:cubicBezTo>
                    <a:pt x="228" y="523"/>
                    <a:pt x="228" y="523"/>
                    <a:pt x="228" y="523"/>
                  </a:cubicBezTo>
                  <a:cubicBezTo>
                    <a:pt x="228" y="522"/>
                    <a:pt x="228" y="522"/>
                    <a:pt x="228" y="522"/>
                  </a:cubicBezTo>
                  <a:cubicBezTo>
                    <a:pt x="228" y="522"/>
                    <a:pt x="227" y="522"/>
                    <a:pt x="227" y="523"/>
                  </a:cubicBezTo>
                  <a:cubicBezTo>
                    <a:pt x="227" y="522"/>
                    <a:pt x="227" y="522"/>
                    <a:pt x="227" y="522"/>
                  </a:cubicBezTo>
                  <a:cubicBezTo>
                    <a:pt x="227" y="522"/>
                    <a:pt x="227" y="522"/>
                    <a:pt x="227" y="522"/>
                  </a:cubicBezTo>
                  <a:cubicBezTo>
                    <a:pt x="227" y="522"/>
                    <a:pt x="227" y="522"/>
                    <a:pt x="227" y="522"/>
                  </a:cubicBezTo>
                  <a:cubicBezTo>
                    <a:pt x="227" y="522"/>
                    <a:pt x="227" y="522"/>
                    <a:pt x="227" y="522"/>
                  </a:cubicBezTo>
                  <a:cubicBezTo>
                    <a:pt x="227" y="521"/>
                    <a:pt x="227" y="521"/>
                    <a:pt x="227" y="521"/>
                  </a:cubicBezTo>
                  <a:cubicBezTo>
                    <a:pt x="228" y="522"/>
                    <a:pt x="228" y="521"/>
                    <a:pt x="228" y="521"/>
                  </a:cubicBezTo>
                  <a:cubicBezTo>
                    <a:pt x="228" y="522"/>
                    <a:pt x="228" y="522"/>
                    <a:pt x="228" y="522"/>
                  </a:cubicBezTo>
                  <a:cubicBezTo>
                    <a:pt x="228" y="522"/>
                    <a:pt x="228" y="522"/>
                    <a:pt x="228" y="522"/>
                  </a:cubicBezTo>
                  <a:cubicBezTo>
                    <a:pt x="229" y="522"/>
                    <a:pt x="229" y="522"/>
                    <a:pt x="229" y="522"/>
                  </a:cubicBezTo>
                  <a:cubicBezTo>
                    <a:pt x="229" y="522"/>
                    <a:pt x="229" y="522"/>
                    <a:pt x="229" y="522"/>
                  </a:cubicBezTo>
                  <a:cubicBezTo>
                    <a:pt x="229" y="522"/>
                    <a:pt x="230" y="522"/>
                    <a:pt x="230" y="523"/>
                  </a:cubicBezTo>
                  <a:cubicBezTo>
                    <a:pt x="230" y="523"/>
                    <a:pt x="230" y="523"/>
                    <a:pt x="230" y="523"/>
                  </a:cubicBezTo>
                  <a:cubicBezTo>
                    <a:pt x="230" y="523"/>
                    <a:pt x="230" y="523"/>
                    <a:pt x="230" y="522"/>
                  </a:cubicBezTo>
                  <a:cubicBezTo>
                    <a:pt x="230" y="522"/>
                    <a:pt x="230" y="522"/>
                    <a:pt x="230" y="522"/>
                  </a:cubicBezTo>
                  <a:cubicBezTo>
                    <a:pt x="230" y="522"/>
                    <a:pt x="230" y="521"/>
                    <a:pt x="230" y="521"/>
                  </a:cubicBezTo>
                  <a:cubicBezTo>
                    <a:pt x="230" y="522"/>
                    <a:pt x="230" y="522"/>
                    <a:pt x="230" y="522"/>
                  </a:cubicBezTo>
                  <a:cubicBezTo>
                    <a:pt x="229" y="522"/>
                    <a:pt x="229" y="522"/>
                    <a:pt x="229" y="522"/>
                  </a:cubicBezTo>
                  <a:cubicBezTo>
                    <a:pt x="229" y="521"/>
                    <a:pt x="229" y="521"/>
                    <a:pt x="229" y="521"/>
                  </a:cubicBezTo>
                  <a:cubicBezTo>
                    <a:pt x="230" y="521"/>
                    <a:pt x="230" y="521"/>
                    <a:pt x="230" y="521"/>
                  </a:cubicBezTo>
                  <a:cubicBezTo>
                    <a:pt x="229" y="521"/>
                    <a:pt x="229" y="521"/>
                    <a:pt x="229" y="521"/>
                  </a:cubicBezTo>
                  <a:cubicBezTo>
                    <a:pt x="229" y="521"/>
                    <a:pt x="229" y="521"/>
                    <a:pt x="229" y="521"/>
                  </a:cubicBezTo>
                  <a:cubicBezTo>
                    <a:pt x="229" y="520"/>
                    <a:pt x="229" y="521"/>
                    <a:pt x="229" y="521"/>
                  </a:cubicBezTo>
                  <a:cubicBezTo>
                    <a:pt x="229" y="520"/>
                    <a:pt x="229" y="520"/>
                    <a:pt x="229" y="520"/>
                  </a:cubicBezTo>
                  <a:cubicBezTo>
                    <a:pt x="229" y="520"/>
                    <a:pt x="229" y="520"/>
                    <a:pt x="229" y="520"/>
                  </a:cubicBezTo>
                  <a:cubicBezTo>
                    <a:pt x="229" y="520"/>
                    <a:pt x="229" y="520"/>
                    <a:pt x="230" y="520"/>
                  </a:cubicBezTo>
                  <a:cubicBezTo>
                    <a:pt x="230" y="520"/>
                    <a:pt x="230" y="520"/>
                    <a:pt x="230" y="520"/>
                  </a:cubicBezTo>
                  <a:cubicBezTo>
                    <a:pt x="230" y="520"/>
                    <a:pt x="230" y="520"/>
                    <a:pt x="230" y="520"/>
                  </a:cubicBezTo>
                  <a:cubicBezTo>
                    <a:pt x="230" y="521"/>
                    <a:pt x="230" y="521"/>
                    <a:pt x="230" y="521"/>
                  </a:cubicBezTo>
                  <a:cubicBezTo>
                    <a:pt x="231" y="521"/>
                    <a:pt x="231" y="521"/>
                    <a:pt x="231" y="521"/>
                  </a:cubicBezTo>
                  <a:cubicBezTo>
                    <a:pt x="231" y="521"/>
                    <a:pt x="231" y="521"/>
                    <a:pt x="231" y="521"/>
                  </a:cubicBezTo>
                  <a:cubicBezTo>
                    <a:pt x="231" y="520"/>
                    <a:pt x="231" y="520"/>
                    <a:pt x="231" y="520"/>
                  </a:cubicBezTo>
                  <a:cubicBezTo>
                    <a:pt x="232" y="520"/>
                    <a:pt x="232" y="520"/>
                    <a:pt x="232" y="520"/>
                  </a:cubicBezTo>
                  <a:cubicBezTo>
                    <a:pt x="232" y="520"/>
                    <a:pt x="232" y="521"/>
                    <a:pt x="232" y="521"/>
                  </a:cubicBezTo>
                  <a:cubicBezTo>
                    <a:pt x="233" y="521"/>
                    <a:pt x="233" y="521"/>
                    <a:pt x="233" y="521"/>
                  </a:cubicBezTo>
                  <a:cubicBezTo>
                    <a:pt x="233" y="521"/>
                    <a:pt x="233" y="521"/>
                    <a:pt x="233" y="521"/>
                  </a:cubicBezTo>
                  <a:cubicBezTo>
                    <a:pt x="233" y="520"/>
                    <a:pt x="233" y="520"/>
                    <a:pt x="233" y="520"/>
                  </a:cubicBezTo>
                  <a:cubicBezTo>
                    <a:pt x="233" y="520"/>
                    <a:pt x="233" y="520"/>
                    <a:pt x="233" y="520"/>
                  </a:cubicBezTo>
                  <a:cubicBezTo>
                    <a:pt x="233" y="520"/>
                    <a:pt x="233" y="520"/>
                    <a:pt x="233" y="520"/>
                  </a:cubicBezTo>
                  <a:cubicBezTo>
                    <a:pt x="232" y="519"/>
                    <a:pt x="232" y="519"/>
                    <a:pt x="232" y="519"/>
                  </a:cubicBezTo>
                  <a:cubicBezTo>
                    <a:pt x="232" y="519"/>
                    <a:pt x="232" y="519"/>
                    <a:pt x="231" y="519"/>
                  </a:cubicBezTo>
                  <a:cubicBezTo>
                    <a:pt x="232" y="519"/>
                    <a:pt x="232" y="519"/>
                    <a:pt x="232" y="519"/>
                  </a:cubicBezTo>
                  <a:cubicBezTo>
                    <a:pt x="232" y="519"/>
                    <a:pt x="231" y="518"/>
                    <a:pt x="231" y="518"/>
                  </a:cubicBezTo>
                  <a:cubicBezTo>
                    <a:pt x="230" y="517"/>
                    <a:pt x="231" y="518"/>
                    <a:pt x="231" y="518"/>
                  </a:cubicBezTo>
                  <a:cubicBezTo>
                    <a:pt x="231" y="518"/>
                    <a:pt x="231" y="518"/>
                    <a:pt x="231" y="518"/>
                  </a:cubicBezTo>
                  <a:cubicBezTo>
                    <a:pt x="232" y="518"/>
                    <a:pt x="232" y="518"/>
                    <a:pt x="232" y="518"/>
                  </a:cubicBezTo>
                  <a:cubicBezTo>
                    <a:pt x="232" y="519"/>
                    <a:pt x="232" y="519"/>
                    <a:pt x="232" y="519"/>
                  </a:cubicBezTo>
                  <a:cubicBezTo>
                    <a:pt x="232" y="519"/>
                    <a:pt x="232" y="519"/>
                    <a:pt x="233" y="519"/>
                  </a:cubicBezTo>
                  <a:cubicBezTo>
                    <a:pt x="233" y="519"/>
                    <a:pt x="233" y="519"/>
                    <a:pt x="233" y="519"/>
                  </a:cubicBezTo>
                  <a:cubicBezTo>
                    <a:pt x="233" y="519"/>
                    <a:pt x="233" y="519"/>
                    <a:pt x="233" y="519"/>
                  </a:cubicBezTo>
                  <a:cubicBezTo>
                    <a:pt x="233" y="519"/>
                    <a:pt x="233" y="519"/>
                    <a:pt x="233" y="519"/>
                  </a:cubicBezTo>
                  <a:cubicBezTo>
                    <a:pt x="234" y="519"/>
                    <a:pt x="234" y="519"/>
                    <a:pt x="234" y="519"/>
                  </a:cubicBezTo>
                  <a:cubicBezTo>
                    <a:pt x="234" y="519"/>
                    <a:pt x="234" y="519"/>
                    <a:pt x="234" y="519"/>
                  </a:cubicBezTo>
                  <a:cubicBezTo>
                    <a:pt x="235" y="519"/>
                    <a:pt x="235" y="519"/>
                    <a:pt x="235" y="519"/>
                  </a:cubicBezTo>
                  <a:cubicBezTo>
                    <a:pt x="235" y="519"/>
                    <a:pt x="235" y="519"/>
                    <a:pt x="235" y="519"/>
                  </a:cubicBezTo>
                  <a:cubicBezTo>
                    <a:pt x="235" y="518"/>
                    <a:pt x="235" y="518"/>
                    <a:pt x="235" y="518"/>
                  </a:cubicBezTo>
                  <a:cubicBezTo>
                    <a:pt x="236" y="518"/>
                    <a:pt x="236" y="518"/>
                    <a:pt x="236" y="518"/>
                  </a:cubicBezTo>
                  <a:cubicBezTo>
                    <a:pt x="236" y="518"/>
                    <a:pt x="236" y="518"/>
                    <a:pt x="236" y="518"/>
                  </a:cubicBezTo>
                  <a:cubicBezTo>
                    <a:pt x="236" y="518"/>
                    <a:pt x="236" y="518"/>
                    <a:pt x="236" y="518"/>
                  </a:cubicBezTo>
                  <a:cubicBezTo>
                    <a:pt x="236" y="518"/>
                    <a:pt x="236" y="518"/>
                    <a:pt x="235" y="518"/>
                  </a:cubicBezTo>
                  <a:cubicBezTo>
                    <a:pt x="236" y="517"/>
                    <a:pt x="236" y="518"/>
                    <a:pt x="236" y="518"/>
                  </a:cubicBezTo>
                  <a:cubicBezTo>
                    <a:pt x="236" y="517"/>
                    <a:pt x="236" y="517"/>
                    <a:pt x="236" y="517"/>
                  </a:cubicBezTo>
                  <a:cubicBezTo>
                    <a:pt x="235" y="517"/>
                    <a:pt x="235" y="517"/>
                    <a:pt x="235" y="517"/>
                  </a:cubicBezTo>
                  <a:cubicBezTo>
                    <a:pt x="235" y="517"/>
                    <a:pt x="236" y="517"/>
                    <a:pt x="236" y="517"/>
                  </a:cubicBezTo>
                  <a:cubicBezTo>
                    <a:pt x="236" y="517"/>
                    <a:pt x="237" y="517"/>
                    <a:pt x="237" y="517"/>
                  </a:cubicBezTo>
                  <a:cubicBezTo>
                    <a:pt x="237" y="517"/>
                    <a:pt x="237" y="517"/>
                    <a:pt x="237" y="517"/>
                  </a:cubicBezTo>
                  <a:cubicBezTo>
                    <a:pt x="238" y="517"/>
                    <a:pt x="238" y="517"/>
                    <a:pt x="238" y="517"/>
                  </a:cubicBezTo>
                  <a:cubicBezTo>
                    <a:pt x="238" y="517"/>
                    <a:pt x="238" y="517"/>
                    <a:pt x="238" y="517"/>
                  </a:cubicBezTo>
                  <a:cubicBezTo>
                    <a:pt x="238" y="517"/>
                    <a:pt x="238" y="517"/>
                    <a:pt x="238" y="517"/>
                  </a:cubicBezTo>
                  <a:cubicBezTo>
                    <a:pt x="238" y="517"/>
                    <a:pt x="238" y="517"/>
                    <a:pt x="239" y="517"/>
                  </a:cubicBezTo>
                  <a:cubicBezTo>
                    <a:pt x="239" y="517"/>
                    <a:pt x="239" y="516"/>
                    <a:pt x="239" y="516"/>
                  </a:cubicBezTo>
                  <a:cubicBezTo>
                    <a:pt x="239" y="516"/>
                    <a:pt x="239" y="516"/>
                    <a:pt x="239" y="516"/>
                  </a:cubicBezTo>
                  <a:cubicBezTo>
                    <a:pt x="239" y="516"/>
                    <a:pt x="239" y="516"/>
                    <a:pt x="239" y="516"/>
                  </a:cubicBezTo>
                  <a:cubicBezTo>
                    <a:pt x="239" y="516"/>
                    <a:pt x="238" y="516"/>
                    <a:pt x="238" y="516"/>
                  </a:cubicBezTo>
                  <a:close/>
                  <a:moveTo>
                    <a:pt x="234" y="520"/>
                  </a:moveTo>
                  <a:cubicBezTo>
                    <a:pt x="234" y="520"/>
                    <a:pt x="234" y="520"/>
                    <a:pt x="234" y="520"/>
                  </a:cubicBezTo>
                  <a:cubicBezTo>
                    <a:pt x="234" y="520"/>
                    <a:pt x="234" y="520"/>
                    <a:pt x="234" y="520"/>
                  </a:cubicBezTo>
                  <a:cubicBezTo>
                    <a:pt x="234" y="521"/>
                    <a:pt x="234" y="521"/>
                    <a:pt x="234" y="521"/>
                  </a:cubicBezTo>
                  <a:cubicBezTo>
                    <a:pt x="235" y="520"/>
                    <a:pt x="234" y="520"/>
                    <a:pt x="234" y="520"/>
                  </a:cubicBezTo>
                  <a:close/>
                  <a:moveTo>
                    <a:pt x="237" y="515"/>
                  </a:moveTo>
                  <a:cubicBezTo>
                    <a:pt x="237" y="515"/>
                    <a:pt x="237" y="515"/>
                    <a:pt x="237" y="515"/>
                  </a:cubicBezTo>
                  <a:cubicBezTo>
                    <a:pt x="237" y="515"/>
                    <a:pt x="237" y="515"/>
                    <a:pt x="237" y="515"/>
                  </a:cubicBezTo>
                  <a:close/>
                  <a:moveTo>
                    <a:pt x="226" y="518"/>
                  </a:moveTo>
                  <a:cubicBezTo>
                    <a:pt x="226" y="518"/>
                    <a:pt x="226" y="518"/>
                    <a:pt x="226" y="518"/>
                  </a:cubicBezTo>
                  <a:cubicBezTo>
                    <a:pt x="226" y="517"/>
                    <a:pt x="226" y="517"/>
                    <a:pt x="227" y="517"/>
                  </a:cubicBezTo>
                  <a:cubicBezTo>
                    <a:pt x="226" y="517"/>
                    <a:pt x="226" y="517"/>
                    <a:pt x="226" y="517"/>
                  </a:cubicBezTo>
                  <a:cubicBezTo>
                    <a:pt x="226" y="518"/>
                    <a:pt x="226" y="518"/>
                    <a:pt x="226" y="518"/>
                  </a:cubicBezTo>
                  <a:close/>
                  <a:moveTo>
                    <a:pt x="225" y="520"/>
                  </a:moveTo>
                  <a:cubicBezTo>
                    <a:pt x="225" y="519"/>
                    <a:pt x="225" y="520"/>
                    <a:pt x="225" y="520"/>
                  </a:cubicBezTo>
                  <a:cubicBezTo>
                    <a:pt x="225" y="519"/>
                    <a:pt x="225" y="520"/>
                    <a:pt x="225" y="520"/>
                  </a:cubicBezTo>
                  <a:close/>
                  <a:moveTo>
                    <a:pt x="226" y="523"/>
                  </a:moveTo>
                  <a:cubicBezTo>
                    <a:pt x="226" y="522"/>
                    <a:pt x="226" y="522"/>
                    <a:pt x="225" y="522"/>
                  </a:cubicBezTo>
                  <a:cubicBezTo>
                    <a:pt x="225" y="522"/>
                    <a:pt x="225" y="522"/>
                    <a:pt x="225" y="522"/>
                  </a:cubicBezTo>
                  <a:cubicBezTo>
                    <a:pt x="225" y="522"/>
                    <a:pt x="225" y="522"/>
                    <a:pt x="225" y="521"/>
                  </a:cubicBezTo>
                  <a:cubicBezTo>
                    <a:pt x="225" y="522"/>
                    <a:pt x="225" y="522"/>
                    <a:pt x="225" y="522"/>
                  </a:cubicBezTo>
                  <a:cubicBezTo>
                    <a:pt x="225" y="523"/>
                    <a:pt x="225" y="523"/>
                    <a:pt x="225" y="523"/>
                  </a:cubicBezTo>
                  <a:cubicBezTo>
                    <a:pt x="225" y="523"/>
                    <a:pt x="226" y="523"/>
                    <a:pt x="226" y="523"/>
                  </a:cubicBezTo>
                  <a:close/>
                  <a:moveTo>
                    <a:pt x="226" y="524"/>
                  </a:moveTo>
                  <a:cubicBezTo>
                    <a:pt x="226" y="524"/>
                    <a:pt x="226" y="524"/>
                    <a:pt x="226" y="524"/>
                  </a:cubicBezTo>
                  <a:cubicBezTo>
                    <a:pt x="225" y="524"/>
                    <a:pt x="226" y="524"/>
                    <a:pt x="226" y="524"/>
                  </a:cubicBezTo>
                  <a:close/>
                  <a:moveTo>
                    <a:pt x="231" y="522"/>
                  </a:moveTo>
                  <a:cubicBezTo>
                    <a:pt x="231" y="522"/>
                    <a:pt x="231" y="522"/>
                    <a:pt x="231" y="522"/>
                  </a:cubicBezTo>
                  <a:cubicBezTo>
                    <a:pt x="231" y="522"/>
                    <a:pt x="231" y="522"/>
                    <a:pt x="231" y="522"/>
                  </a:cubicBezTo>
                  <a:cubicBezTo>
                    <a:pt x="231" y="522"/>
                    <a:pt x="231" y="523"/>
                    <a:pt x="231" y="523"/>
                  </a:cubicBezTo>
                  <a:cubicBezTo>
                    <a:pt x="231" y="523"/>
                    <a:pt x="231" y="523"/>
                    <a:pt x="231" y="522"/>
                  </a:cubicBezTo>
                  <a:cubicBezTo>
                    <a:pt x="231" y="522"/>
                    <a:pt x="231" y="522"/>
                    <a:pt x="231" y="522"/>
                  </a:cubicBezTo>
                  <a:cubicBezTo>
                    <a:pt x="231" y="522"/>
                    <a:pt x="231" y="522"/>
                    <a:pt x="231" y="522"/>
                  </a:cubicBezTo>
                  <a:cubicBezTo>
                    <a:pt x="231" y="522"/>
                    <a:pt x="231" y="522"/>
                    <a:pt x="231" y="522"/>
                  </a:cubicBezTo>
                  <a:close/>
                  <a:moveTo>
                    <a:pt x="225" y="521"/>
                  </a:moveTo>
                  <a:cubicBezTo>
                    <a:pt x="225" y="521"/>
                    <a:pt x="225" y="521"/>
                    <a:pt x="225" y="521"/>
                  </a:cubicBezTo>
                  <a:cubicBezTo>
                    <a:pt x="225" y="521"/>
                    <a:pt x="225" y="521"/>
                    <a:pt x="225" y="521"/>
                  </a:cubicBezTo>
                  <a:close/>
                  <a:moveTo>
                    <a:pt x="225" y="524"/>
                  </a:moveTo>
                  <a:cubicBezTo>
                    <a:pt x="225" y="524"/>
                    <a:pt x="225" y="524"/>
                    <a:pt x="225" y="524"/>
                  </a:cubicBezTo>
                  <a:cubicBezTo>
                    <a:pt x="225" y="524"/>
                    <a:pt x="225" y="524"/>
                    <a:pt x="225" y="524"/>
                  </a:cubicBezTo>
                  <a:cubicBezTo>
                    <a:pt x="225" y="524"/>
                    <a:pt x="225" y="524"/>
                    <a:pt x="225" y="524"/>
                  </a:cubicBezTo>
                  <a:close/>
                  <a:moveTo>
                    <a:pt x="136" y="545"/>
                  </a:moveTo>
                  <a:cubicBezTo>
                    <a:pt x="136" y="545"/>
                    <a:pt x="135" y="546"/>
                    <a:pt x="135" y="546"/>
                  </a:cubicBezTo>
                  <a:cubicBezTo>
                    <a:pt x="136" y="547"/>
                    <a:pt x="138" y="545"/>
                    <a:pt x="136" y="545"/>
                  </a:cubicBezTo>
                  <a:close/>
                  <a:moveTo>
                    <a:pt x="139" y="551"/>
                  </a:moveTo>
                  <a:cubicBezTo>
                    <a:pt x="139" y="551"/>
                    <a:pt x="139" y="551"/>
                    <a:pt x="138" y="551"/>
                  </a:cubicBezTo>
                  <a:cubicBezTo>
                    <a:pt x="138" y="551"/>
                    <a:pt x="139" y="552"/>
                    <a:pt x="139" y="552"/>
                  </a:cubicBezTo>
                  <a:cubicBezTo>
                    <a:pt x="139" y="552"/>
                    <a:pt x="139" y="551"/>
                    <a:pt x="139" y="551"/>
                  </a:cubicBezTo>
                  <a:close/>
                  <a:moveTo>
                    <a:pt x="139" y="546"/>
                  </a:moveTo>
                  <a:cubicBezTo>
                    <a:pt x="139" y="546"/>
                    <a:pt x="139" y="546"/>
                    <a:pt x="139" y="546"/>
                  </a:cubicBezTo>
                  <a:cubicBezTo>
                    <a:pt x="139" y="546"/>
                    <a:pt x="139" y="547"/>
                    <a:pt x="139" y="547"/>
                  </a:cubicBezTo>
                  <a:cubicBezTo>
                    <a:pt x="139" y="547"/>
                    <a:pt x="139" y="547"/>
                    <a:pt x="139" y="547"/>
                  </a:cubicBezTo>
                  <a:cubicBezTo>
                    <a:pt x="139" y="547"/>
                    <a:pt x="140" y="547"/>
                    <a:pt x="140" y="547"/>
                  </a:cubicBezTo>
                  <a:cubicBezTo>
                    <a:pt x="140" y="547"/>
                    <a:pt x="140" y="546"/>
                    <a:pt x="140" y="546"/>
                  </a:cubicBezTo>
                  <a:cubicBezTo>
                    <a:pt x="140" y="545"/>
                    <a:pt x="138" y="544"/>
                    <a:pt x="140" y="545"/>
                  </a:cubicBezTo>
                  <a:cubicBezTo>
                    <a:pt x="141" y="545"/>
                    <a:pt x="141" y="546"/>
                    <a:pt x="142" y="547"/>
                  </a:cubicBezTo>
                  <a:cubicBezTo>
                    <a:pt x="143" y="547"/>
                    <a:pt x="143" y="546"/>
                    <a:pt x="144" y="546"/>
                  </a:cubicBezTo>
                  <a:cubicBezTo>
                    <a:pt x="144" y="547"/>
                    <a:pt x="144" y="547"/>
                    <a:pt x="143" y="547"/>
                  </a:cubicBezTo>
                  <a:cubicBezTo>
                    <a:pt x="144" y="549"/>
                    <a:pt x="146" y="547"/>
                    <a:pt x="146" y="546"/>
                  </a:cubicBezTo>
                  <a:cubicBezTo>
                    <a:pt x="145" y="545"/>
                    <a:pt x="145" y="545"/>
                    <a:pt x="145" y="544"/>
                  </a:cubicBezTo>
                  <a:cubicBezTo>
                    <a:pt x="145" y="546"/>
                    <a:pt x="143" y="543"/>
                    <a:pt x="144" y="544"/>
                  </a:cubicBezTo>
                  <a:cubicBezTo>
                    <a:pt x="144" y="544"/>
                    <a:pt x="143" y="543"/>
                    <a:pt x="143" y="543"/>
                  </a:cubicBezTo>
                  <a:cubicBezTo>
                    <a:pt x="143" y="543"/>
                    <a:pt x="142" y="543"/>
                    <a:pt x="143" y="543"/>
                  </a:cubicBezTo>
                  <a:cubicBezTo>
                    <a:pt x="142" y="543"/>
                    <a:pt x="142" y="543"/>
                    <a:pt x="141" y="543"/>
                  </a:cubicBezTo>
                  <a:cubicBezTo>
                    <a:pt x="141" y="544"/>
                    <a:pt x="142" y="544"/>
                    <a:pt x="141" y="544"/>
                  </a:cubicBezTo>
                  <a:cubicBezTo>
                    <a:pt x="141" y="545"/>
                    <a:pt x="141" y="542"/>
                    <a:pt x="141" y="542"/>
                  </a:cubicBezTo>
                  <a:cubicBezTo>
                    <a:pt x="141" y="542"/>
                    <a:pt x="141" y="542"/>
                    <a:pt x="140" y="542"/>
                  </a:cubicBezTo>
                  <a:cubicBezTo>
                    <a:pt x="140" y="542"/>
                    <a:pt x="140" y="543"/>
                    <a:pt x="140" y="543"/>
                  </a:cubicBezTo>
                  <a:cubicBezTo>
                    <a:pt x="140" y="542"/>
                    <a:pt x="140" y="542"/>
                    <a:pt x="140" y="542"/>
                  </a:cubicBezTo>
                  <a:cubicBezTo>
                    <a:pt x="139" y="542"/>
                    <a:pt x="139" y="542"/>
                    <a:pt x="139" y="542"/>
                  </a:cubicBezTo>
                  <a:cubicBezTo>
                    <a:pt x="138" y="542"/>
                    <a:pt x="138" y="543"/>
                    <a:pt x="138" y="542"/>
                  </a:cubicBezTo>
                  <a:cubicBezTo>
                    <a:pt x="138" y="542"/>
                    <a:pt x="138" y="541"/>
                    <a:pt x="137" y="542"/>
                  </a:cubicBezTo>
                  <a:cubicBezTo>
                    <a:pt x="137" y="542"/>
                    <a:pt x="137" y="542"/>
                    <a:pt x="138" y="542"/>
                  </a:cubicBezTo>
                  <a:cubicBezTo>
                    <a:pt x="137" y="542"/>
                    <a:pt x="137" y="542"/>
                    <a:pt x="137" y="543"/>
                  </a:cubicBezTo>
                  <a:cubicBezTo>
                    <a:pt x="137" y="543"/>
                    <a:pt x="137" y="544"/>
                    <a:pt x="137" y="544"/>
                  </a:cubicBezTo>
                  <a:cubicBezTo>
                    <a:pt x="137" y="544"/>
                    <a:pt x="138" y="544"/>
                    <a:pt x="138" y="544"/>
                  </a:cubicBezTo>
                  <a:cubicBezTo>
                    <a:pt x="138" y="544"/>
                    <a:pt x="138" y="544"/>
                    <a:pt x="138" y="545"/>
                  </a:cubicBezTo>
                  <a:cubicBezTo>
                    <a:pt x="137" y="545"/>
                    <a:pt x="138" y="546"/>
                    <a:pt x="139" y="546"/>
                  </a:cubicBezTo>
                  <a:close/>
                  <a:moveTo>
                    <a:pt x="145" y="554"/>
                  </a:moveTo>
                  <a:cubicBezTo>
                    <a:pt x="145" y="554"/>
                    <a:pt x="143" y="553"/>
                    <a:pt x="143" y="553"/>
                  </a:cubicBezTo>
                  <a:cubicBezTo>
                    <a:pt x="143" y="553"/>
                    <a:pt x="142" y="554"/>
                    <a:pt x="142" y="554"/>
                  </a:cubicBezTo>
                  <a:cubicBezTo>
                    <a:pt x="142" y="554"/>
                    <a:pt x="143" y="554"/>
                    <a:pt x="143" y="555"/>
                  </a:cubicBezTo>
                  <a:cubicBezTo>
                    <a:pt x="143" y="555"/>
                    <a:pt x="143" y="554"/>
                    <a:pt x="144" y="554"/>
                  </a:cubicBezTo>
                  <a:cubicBezTo>
                    <a:pt x="143" y="554"/>
                    <a:pt x="145" y="554"/>
                    <a:pt x="145" y="554"/>
                  </a:cubicBezTo>
                  <a:close/>
                  <a:moveTo>
                    <a:pt x="130" y="541"/>
                  </a:moveTo>
                  <a:cubicBezTo>
                    <a:pt x="130" y="541"/>
                    <a:pt x="130" y="542"/>
                    <a:pt x="130" y="542"/>
                  </a:cubicBezTo>
                  <a:cubicBezTo>
                    <a:pt x="130" y="542"/>
                    <a:pt x="131" y="542"/>
                    <a:pt x="131" y="542"/>
                  </a:cubicBezTo>
                  <a:cubicBezTo>
                    <a:pt x="131" y="542"/>
                    <a:pt x="131" y="541"/>
                    <a:pt x="131" y="541"/>
                  </a:cubicBezTo>
                  <a:cubicBezTo>
                    <a:pt x="130" y="541"/>
                    <a:pt x="130" y="541"/>
                    <a:pt x="130" y="541"/>
                  </a:cubicBezTo>
                  <a:close/>
                  <a:moveTo>
                    <a:pt x="135" y="544"/>
                  </a:moveTo>
                  <a:cubicBezTo>
                    <a:pt x="136" y="543"/>
                    <a:pt x="136" y="544"/>
                    <a:pt x="136" y="543"/>
                  </a:cubicBezTo>
                  <a:cubicBezTo>
                    <a:pt x="136" y="543"/>
                    <a:pt x="136" y="541"/>
                    <a:pt x="137" y="541"/>
                  </a:cubicBezTo>
                  <a:cubicBezTo>
                    <a:pt x="137" y="541"/>
                    <a:pt x="137" y="541"/>
                    <a:pt x="137" y="541"/>
                  </a:cubicBezTo>
                  <a:cubicBezTo>
                    <a:pt x="136" y="540"/>
                    <a:pt x="137" y="539"/>
                    <a:pt x="136" y="540"/>
                  </a:cubicBezTo>
                  <a:cubicBezTo>
                    <a:pt x="136" y="540"/>
                    <a:pt x="135" y="540"/>
                    <a:pt x="135" y="540"/>
                  </a:cubicBezTo>
                  <a:cubicBezTo>
                    <a:pt x="135" y="540"/>
                    <a:pt x="135" y="540"/>
                    <a:pt x="135" y="540"/>
                  </a:cubicBezTo>
                  <a:cubicBezTo>
                    <a:pt x="135" y="539"/>
                    <a:pt x="135" y="539"/>
                    <a:pt x="135" y="539"/>
                  </a:cubicBezTo>
                  <a:cubicBezTo>
                    <a:pt x="135" y="539"/>
                    <a:pt x="137" y="539"/>
                    <a:pt x="137" y="539"/>
                  </a:cubicBezTo>
                  <a:cubicBezTo>
                    <a:pt x="136" y="539"/>
                    <a:pt x="136" y="539"/>
                    <a:pt x="136" y="538"/>
                  </a:cubicBezTo>
                  <a:cubicBezTo>
                    <a:pt x="136" y="539"/>
                    <a:pt x="134" y="538"/>
                    <a:pt x="134" y="538"/>
                  </a:cubicBezTo>
                  <a:cubicBezTo>
                    <a:pt x="134" y="538"/>
                    <a:pt x="134" y="539"/>
                    <a:pt x="134" y="539"/>
                  </a:cubicBezTo>
                  <a:cubicBezTo>
                    <a:pt x="133" y="538"/>
                    <a:pt x="134" y="537"/>
                    <a:pt x="133" y="537"/>
                  </a:cubicBezTo>
                  <a:cubicBezTo>
                    <a:pt x="133" y="537"/>
                    <a:pt x="133" y="539"/>
                    <a:pt x="132" y="538"/>
                  </a:cubicBezTo>
                  <a:cubicBezTo>
                    <a:pt x="132" y="538"/>
                    <a:pt x="132" y="537"/>
                    <a:pt x="132" y="536"/>
                  </a:cubicBezTo>
                  <a:cubicBezTo>
                    <a:pt x="130" y="535"/>
                    <a:pt x="131" y="537"/>
                    <a:pt x="131" y="537"/>
                  </a:cubicBezTo>
                  <a:cubicBezTo>
                    <a:pt x="131" y="537"/>
                    <a:pt x="129" y="537"/>
                    <a:pt x="129" y="538"/>
                  </a:cubicBezTo>
                  <a:cubicBezTo>
                    <a:pt x="129" y="538"/>
                    <a:pt x="129" y="537"/>
                    <a:pt x="129" y="537"/>
                  </a:cubicBezTo>
                  <a:cubicBezTo>
                    <a:pt x="128" y="537"/>
                    <a:pt x="129" y="536"/>
                    <a:pt x="128" y="536"/>
                  </a:cubicBezTo>
                  <a:cubicBezTo>
                    <a:pt x="129" y="536"/>
                    <a:pt x="127" y="536"/>
                    <a:pt x="127" y="536"/>
                  </a:cubicBezTo>
                  <a:cubicBezTo>
                    <a:pt x="127" y="537"/>
                    <a:pt x="127" y="537"/>
                    <a:pt x="128" y="538"/>
                  </a:cubicBezTo>
                  <a:cubicBezTo>
                    <a:pt x="127" y="538"/>
                    <a:pt x="126" y="536"/>
                    <a:pt x="126" y="538"/>
                  </a:cubicBezTo>
                  <a:cubicBezTo>
                    <a:pt x="126" y="539"/>
                    <a:pt x="127" y="538"/>
                    <a:pt x="127" y="538"/>
                  </a:cubicBezTo>
                  <a:cubicBezTo>
                    <a:pt x="128" y="538"/>
                    <a:pt x="129" y="539"/>
                    <a:pt x="129" y="539"/>
                  </a:cubicBezTo>
                  <a:cubicBezTo>
                    <a:pt x="129" y="539"/>
                    <a:pt x="128" y="538"/>
                    <a:pt x="129" y="538"/>
                  </a:cubicBezTo>
                  <a:cubicBezTo>
                    <a:pt x="130" y="538"/>
                    <a:pt x="130" y="539"/>
                    <a:pt x="130" y="539"/>
                  </a:cubicBezTo>
                  <a:cubicBezTo>
                    <a:pt x="131" y="539"/>
                    <a:pt x="131" y="538"/>
                    <a:pt x="131" y="538"/>
                  </a:cubicBezTo>
                  <a:cubicBezTo>
                    <a:pt x="131" y="539"/>
                    <a:pt x="131" y="539"/>
                    <a:pt x="131" y="539"/>
                  </a:cubicBezTo>
                  <a:cubicBezTo>
                    <a:pt x="131" y="540"/>
                    <a:pt x="132" y="540"/>
                    <a:pt x="132" y="540"/>
                  </a:cubicBezTo>
                  <a:cubicBezTo>
                    <a:pt x="132" y="540"/>
                    <a:pt x="131" y="540"/>
                    <a:pt x="131" y="540"/>
                  </a:cubicBezTo>
                  <a:cubicBezTo>
                    <a:pt x="130" y="541"/>
                    <a:pt x="132" y="541"/>
                    <a:pt x="132" y="541"/>
                  </a:cubicBezTo>
                  <a:cubicBezTo>
                    <a:pt x="131" y="541"/>
                    <a:pt x="131" y="542"/>
                    <a:pt x="132" y="542"/>
                  </a:cubicBezTo>
                  <a:cubicBezTo>
                    <a:pt x="132" y="542"/>
                    <a:pt x="132" y="542"/>
                    <a:pt x="132" y="542"/>
                  </a:cubicBezTo>
                  <a:cubicBezTo>
                    <a:pt x="132" y="542"/>
                    <a:pt x="132" y="542"/>
                    <a:pt x="132" y="543"/>
                  </a:cubicBezTo>
                  <a:cubicBezTo>
                    <a:pt x="132" y="543"/>
                    <a:pt x="132" y="543"/>
                    <a:pt x="133" y="543"/>
                  </a:cubicBezTo>
                  <a:cubicBezTo>
                    <a:pt x="132" y="543"/>
                    <a:pt x="133" y="540"/>
                    <a:pt x="133" y="541"/>
                  </a:cubicBezTo>
                  <a:cubicBezTo>
                    <a:pt x="132" y="542"/>
                    <a:pt x="133" y="542"/>
                    <a:pt x="133" y="543"/>
                  </a:cubicBezTo>
                  <a:cubicBezTo>
                    <a:pt x="133" y="543"/>
                    <a:pt x="133" y="543"/>
                    <a:pt x="132" y="543"/>
                  </a:cubicBezTo>
                  <a:cubicBezTo>
                    <a:pt x="132" y="543"/>
                    <a:pt x="133" y="544"/>
                    <a:pt x="133" y="544"/>
                  </a:cubicBezTo>
                  <a:cubicBezTo>
                    <a:pt x="133" y="544"/>
                    <a:pt x="132" y="544"/>
                    <a:pt x="132" y="544"/>
                  </a:cubicBezTo>
                  <a:cubicBezTo>
                    <a:pt x="133" y="545"/>
                    <a:pt x="134" y="545"/>
                    <a:pt x="134" y="544"/>
                  </a:cubicBezTo>
                  <a:cubicBezTo>
                    <a:pt x="135" y="545"/>
                    <a:pt x="135" y="544"/>
                    <a:pt x="135" y="544"/>
                  </a:cubicBezTo>
                  <a:close/>
                  <a:moveTo>
                    <a:pt x="136" y="547"/>
                  </a:moveTo>
                  <a:cubicBezTo>
                    <a:pt x="136" y="547"/>
                    <a:pt x="135" y="548"/>
                    <a:pt x="135" y="548"/>
                  </a:cubicBezTo>
                  <a:cubicBezTo>
                    <a:pt x="135" y="548"/>
                    <a:pt x="135" y="548"/>
                    <a:pt x="136" y="548"/>
                  </a:cubicBezTo>
                  <a:cubicBezTo>
                    <a:pt x="136" y="548"/>
                    <a:pt x="137" y="548"/>
                    <a:pt x="137" y="547"/>
                  </a:cubicBezTo>
                  <a:cubicBezTo>
                    <a:pt x="136" y="547"/>
                    <a:pt x="136" y="547"/>
                    <a:pt x="136" y="547"/>
                  </a:cubicBezTo>
                  <a:close/>
                  <a:moveTo>
                    <a:pt x="168" y="566"/>
                  </a:moveTo>
                  <a:cubicBezTo>
                    <a:pt x="168" y="566"/>
                    <a:pt x="168" y="566"/>
                    <a:pt x="168" y="566"/>
                  </a:cubicBezTo>
                  <a:cubicBezTo>
                    <a:pt x="168" y="566"/>
                    <a:pt x="167" y="566"/>
                    <a:pt x="168" y="566"/>
                  </a:cubicBezTo>
                  <a:cubicBezTo>
                    <a:pt x="168" y="567"/>
                    <a:pt x="168" y="566"/>
                    <a:pt x="169" y="566"/>
                  </a:cubicBezTo>
                  <a:cubicBezTo>
                    <a:pt x="169" y="566"/>
                    <a:pt x="169" y="567"/>
                    <a:pt x="170" y="567"/>
                  </a:cubicBezTo>
                  <a:cubicBezTo>
                    <a:pt x="170" y="566"/>
                    <a:pt x="170" y="566"/>
                    <a:pt x="170" y="566"/>
                  </a:cubicBezTo>
                  <a:cubicBezTo>
                    <a:pt x="169" y="566"/>
                    <a:pt x="169" y="566"/>
                    <a:pt x="168" y="566"/>
                  </a:cubicBezTo>
                  <a:close/>
                  <a:moveTo>
                    <a:pt x="169" y="563"/>
                  </a:moveTo>
                  <a:cubicBezTo>
                    <a:pt x="170" y="563"/>
                    <a:pt x="170" y="562"/>
                    <a:pt x="169" y="562"/>
                  </a:cubicBezTo>
                  <a:cubicBezTo>
                    <a:pt x="169" y="562"/>
                    <a:pt x="169" y="563"/>
                    <a:pt x="169" y="563"/>
                  </a:cubicBezTo>
                  <a:cubicBezTo>
                    <a:pt x="169" y="563"/>
                    <a:pt x="169" y="563"/>
                    <a:pt x="169" y="563"/>
                  </a:cubicBezTo>
                  <a:close/>
                  <a:moveTo>
                    <a:pt x="172" y="565"/>
                  </a:moveTo>
                  <a:cubicBezTo>
                    <a:pt x="172" y="565"/>
                    <a:pt x="172" y="564"/>
                    <a:pt x="172" y="564"/>
                  </a:cubicBezTo>
                  <a:cubicBezTo>
                    <a:pt x="171" y="564"/>
                    <a:pt x="171" y="564"/>
                    <a:pt x="171" y="564"/>
                  </a:cubicBezTo>
                  <a:cubicBezTo>
                    <a:pt x="171" y="564"/>
                    <a:pt x="171" y="563"/>
                    <a:pt x="171" y="563"/>
                  </a:cubicBezTo>
                  <a:cubicBezTo>
                    <a:pt x="171" y="563"/>
                    <a:pt x="171" y="563"/>
                    <a:pt x="171" y="563"/>
                  </a:cubicBezTo>
                  <a:cubicBezTo>
                    <a:pt x="171" y="563"/>
                    <a:pt x="170" y="563"/>
                    <a:pt x="171" y="563"/>
                  </a:cubicBezTo>
                  <a:cubicBezTo>
                    <a:pt x="171" y="564"/>
                    <a:pt x="171" y="564"/>
                    <a:pt x="170" y="564"/>
                  </a:cubicBezTo>
                  <a:cubicBezTo>
                    <a:pt x="170" y="564"/>
                    <a:pt x="171" y="564"/>
                    <a:pt x="171" y="565"/>
                  </a:cubicBezTo>
                  <a:cubicBezTo>
                    <a:pt x="171" y="565"/>
                    <a:pt x="171" y="565"/>
                    <a:pt x="172" y="565"/>
                  </a:cubicBezTo>
                  <a:cubicBezTo>
                    <a:pt x="172" y="565"/>
                    <a:pt x="172" y="565"/>
                    <a:pt x="172" y="565"/>
                  </a:cubicBezTo>
                  <a:close/>
                  <a:moveTo>
                    <a:pt x="149" y="554"/>
                  </a:moveTo>
                  <a:cubicBezTo>
                    <a:pt x="149" y="554"/>
                    <a:pt x="149" y="555"/>
                    <a:pt x="148" y="555"/>
                  </a:cubicBezTo>
                  <a:cubicBezTo>
                    <a:pt x="148" y="555"/>
                    <a:pt x="148" y="555"/>
                    <a:pt x="148" y="555"/>
                  </a:cubicBezTo>
                  <a:cubicBezTo>
                    <a:pt x="147" y="555"/>
                    <a:pt x="145" y="555"/>
                    <a:pt x="146" y="556"/>
                  </a:cubicBezTo>
                  <a:cubicBezTo>
                    <a:pt x="146" y="557"/>
                    <a:pt x="149" y="556"/>
                    <a:pt x="148" y="556"/>
                  </a:cubicBezTo>
                  <a:cubicBezTo>
                    <a:pt x="148" y="556"/>
                    <a:pt x="149" y="556"/>
                    <a:pt x="149" y="556"/>
                  </a:cubicBezTo>
                  <a:cubicBezTo>
                    <a:pt x="149" y="555"/>
                    <a:pt x="149" y="555"/>
                    <a:pt x="150" y="555"/>
                  </a:cubicBezTo>
                  <a:cubicBezTo>
                    <a:pt x="150" y="556"/>
                    <a:pt x="150" y="556"/>
                    <a:pt x="150" y="556"/>
                  </a:cubicBezTo>
                  <a:cubicBezTo>
                    <a:pt x="150" y="555"/>
                    <a:pt x="150" y="555"/>
                    <a:pt x="150" y="555"/>
                  </a:cubicBezTo>
                  <a:cubicBezTo>
                    <a:pt x="150" y="555"/>
                    <a:pt x="150" y="555"/>
                    <a:pt x="150" y="555"/>
                  </a:cubicBezTo>
                  <a:cubicBezTo>
                    <a:pt x="150" y="554"/>
                    <a:pt x="149" y="554"/>
                    <a:pt x="149" y="554"/>
                  </a:cubicBezTo>
                  <a:close/>
                  <a:moveTo>
                    <a:pt x="150" y="556"/>
                  </a:moveTo>
                  <a:cubicBezTo>
                    <a:pt x="150" y="556"/>
                    <a:pt x="149" y="556"/>
                    <a:pt x="149" y="556"/>
                  </a:cubicBezTo>
                  <a:cubicBezTo>
                    <a:pt x="148" y="556"/>
                    <a:pt x="149" y="557"/>
                    <a:pt x="149" y="557"/>
                  </a:cubicBezTo>
                  <a:cubicBezTo>
                    <a:pt x="149" y="557"/>
                    <a:pt x="149" y="557"/>
                    <a:pt x="149" y="557"/>
                  </a:cubicBezTo>
                  <a:cubicBezTo>
                    <a:pt x="149" y="557"/>
                    <a:pt x="149" y="557"/>
                    <a:pt x="150" y="557"/>
                  </a:cubicBezTo>
                  <a:cubicBezTo>
                    <a:pt x="150" y="557"/>
                    <a:pt x="150" y="557"/>
                    <a:pt x="150" y="557"/>
                  </a:cubicBezTo>
                  <a:cubicBezTo>
                    <a:pt x="150" y="557"/>
                    <a:pt x="150" y="557"/>
                    <a:pt x="150" y="557"/>
                  </a:cubicBezTo>
                  <a:cubicBezTo>
                    <a:pt x="150" y="556"/>
                    <a:pt x="150" y="556"/>
                    <a:pt x="150" y="556"/>
                  </a:cubicBezTo>
                  <a:close/>
                  <a:moveTo>
                    <a:pt x="144" y="555"/>
                  </a:moveTo>
                  <a:cubicBezTo>
                    <a:pt x="144" y="555"/>
                    <a:pt x="144" y="555"/>
                    <a:pt x="144" y="556"/>
                  </a:cubicBezTo>
                  <a:cubicBezTo>
                    <a:pt x="144" y="556"/>
                    <a:pt x="146" y="555"/>
                    <a:pt x="145" y="554"/>
                  </a:cubicBezTo>
                  <a:cubicBezTo>
                    <a:pt x="145" y="555"/>
                    <a:pt x="145" y="555"/>
                    <a:pt x="144" y="555"/>
                  </a:cubicBezTo>
                  <a:close/>
                  <a:moveTo>
                    <a:pt x="167" y="562"/>
                  </a:moveTo>
                  <a:cubicBezTo>
                    <a:pt x="166" y="560"/>
                    <a:pt x="165" y="561"/>
                    <a:pt x="163" y="560"/>
                  </a:cubicBezTo>
                  <a:cubicBezTo>
                    <a:pt x="164" y="559"/>
                    <a:pt x="165" y="559"/>
                    <a:pt x="165" y="559"/>
                  </a:cubicBezTo>
                  <a:cubicBezTo>
                    <a:pt x="165" y="557"/>
                    <a:pt x="163" y="558"/>
                    <a:pt x="162" y="558"/>
                  </a:cubicBezTo>
                  <a:cubicBezTo>
                    <a:pt x="162" y="558"/>
                    <a:pt x="158" y="556"/>
                    <a:pt x="160" y="556"/>
                  </a:cubicBezTo>
                  <a:cubicBezTo>
                    <a:pt x="161" y="556"/>
                    <a:pt x="162" y="557"/>
                    <a:pt x="163" y="557"/>
                  </a:cubicBezTo>
                  <a:cubicBezTo>
                    <a:pt x="163" y="557"/>
                    <a:pt x="163" y="557"/>
                    <a:pt x="163" y="557"/>
                  </a:cubicBezTo>
                  <a:cubicBezTo>
                    <a:pt x="164" y="557"/>
                    <a:pt x="165" y="556"/>
                    <a:pt x="164" y="555"/>
                  </a:cubicBezTo>
                  <a:cubicBezTo>
                    <a:pt x="163" y="554"/>
                    <a:pt x="159" y="556"/>
                    <a:pt x="157" y="556"/>
                  </a:cubicBezTo>
                  <a:cubicBezTo>
                    <a:pt x="157" y="556"/>
                    <a:pt x="157" y="556"/>
                    <a:pt x="156" y="556"/>
                  </a:cubicBezTo>
                  <a:cubicBezTo>
                    <a:pt x="157" y="556"/>
                    <a:pt x="158" y="555"/>
                    <a:pt x="158" y="555"/>
                  </a:cubicBezTo>
                  <a:cubicBezTo>
                    <a:pt x="158" y="554"/>
                    <a:pt x="154" y="554"/>
                    <a:pt x="153" y="555"/>
                  </a:cubicBezTo>
                  <a:cubicBezTo>
                    <a:pt x="152" y="557"/>
                    <a:pt x="156" y="556"/>
                    <a:pt x="156" y="556"/>
                  </a:cubicBezTo>
                  <a:cubicBezTo>
                    <a:pt x="155" y="557"/>
                    <a:pt x="153" y="556"/>
                    <a:pt x="152" y="558"/>
                  </a:cubicBezTo>
                  <a:cubicBezTo>
                    <a:pt x="153" y="557"/>
                    <a:pt x="153" y="559"/>
                    <a:pt x="153" y="559"/>
                  </a:cubicBezTo>
                  <a:cubicBezTo>
                    <a:pt x="154" y="559"/>
                    <a:pt x="155" y="558"/>
                    <a:pt x="155" y="559"/>
                  </a:cubicBezTo>
                  <a:cubicBezTo>
                    <a:pt x="155" y="559"/>
                    <a:pt x="154" y="559"/>
                    <a:pt x="154" y="560"/>
                  </a:cubicBezTo>
                  <a:cubicBezTo>
                    <a:pt x="156" y="561"/>
                    <a:pt x="156" y="560"/>
                    <a:pt x="157" y="562"/>
                  </a:cubicBezTo>
                  <a:cubicBezTo>
                    <a:pt x="157" y="562"/>
                    <a:pt x="158" y="562"/>
                    <a:pt x="158" y="562"/>
                  </a:cubicBezTo>
                  <a:cubicBezTo>
                    <a:pt x="158" y="562"/>
                    <a:pt x="159" y="562"/>
                    <a:pt x="159" y="562"/>
                  </a:cubicBezTo>
                  <a:cubicBezTo>
                    <a:pt x="159" y="562"/>
                    <a:pt x="159" y="561"/>
                    <a:pt x="159" y="561"/>
                  </a:cubicBezTo>
                  <a:cubicBezTo>
                    <a:pt x="159" y="561"/>
                    <a:pt x="158" y="561"/>
                    <a:pt x="158" y="561"/>
                  </a:cubicBezTo>
                  <a:cubicBezTo>
                    <a:pt x="159" y="561"/>
                    <a:pt x="157" y="559"/>
                    <a:pt x="157" y="559"/>
                  </a:cubicBezTo>
                  <a:cubicBezTo>
                    <a:pt x="158" y="559"/>
                    <a:pt x="158" y="559"/>
                    <a:pt x="158" y="559"/>
                  </a:cubicBezTo>
                  <a:cubicBezTo>
                    <a:pt x="157" y="558"/>
                    <a:pt x="158" y="558"/>
                    <a:pt x="158" y="558"/>
                  </a:cubicBezTo>
                  <a:cubicBezTo>
                    <a:pt x="158" y="559"/>
                    <a:pt x="160" y="559"/>
                    <a:pt x="160" y="559"/>
                  </a:cubicBezTo>
                  <a:cubicBezTo>
                    <a:pt x="160" y="559"/>
                    <a:pt x="160" y="559"/>
                    <a:pt x="160" y="560"/>
                  </a:cubicBezTo>
                  <a:cubicBezTo>
                    <a:pt x="160" y="559"/>
                    <a:pt x="160" y="559"/>
                    <a:pt x="160" y="559"/>
                  </a:cubicBezTo>
                  <a:cubicBezTo>
                    <a:pt x="161" y="559"/>
                    <a:pt x="161" y="560"/>
                    <a:pt x="160" y="560"/>
                  </a:cubicBezTo>
                  <a:cubicBezTo>
                    <a:pt x="160" y="560"/>
                    <a:pt x="161" y="561"/>
                    <a:pt x="160" y="561"/>
                  </a:cubicBezTo>
                  <a:cubicBezTo>
                    <a:pt x="160" y="561"/>
                    <a:pt x="161" y="562"/>
                    <a:pt x="161" y="562"/>
                  </a:cubicBezTo>
                  <a:cubicBezTo>
                    <a:pt x="162" y="562"/>
                    <a:pt x="162" y="561"/>
                    <a:pt x="162" y="561"/>
                  </a:cubicBezTo>
                  <a:cubicBezTo>
                    <a:pt x="162" y="561"/>
                    <a:pt x="162" y="563"/>
                    <a:pt x="163" y="562"/>
                  </a:cubicBezTo>
                  <a:cubicBezTo>
                    <a:pt x="163" y="562"/>
                    <a:pt x="162" y="561"/>
                    <a:pt x="162" y="561"/>
                  </a:cubicBezTo>
                  <a:cubicBezTo>
                    <a:pt x="163" y="561"/>
                    <a:pt x="165" y="562"/>
                    <a:pt x="165" y="563"/>
                  </a:cubicBezTo>
                  <a:cubicBezTo>
                    <a:pt x="165" y="563"/>
                    <a:pt x="165" y="563"/>
                    <a:pt x="165" y="563"/>
                  </a:cubicBezTo>
                  <a:cubicBezTo>
                    <a:pt x="166" y="563"/>
                    <a:pt x="166" y="564"/>
                    <a:pt x="166" y="564"/>
                  </a:cubicBezTo>
                  <a:cubicBezTo>
                    <a:pt x="168" y="564"/>
                    <a:pt x="166" y="562"/>
                    <a:pt x="167" y="562"/>
                  </a:cubicBezTo>
                  <a:close/>
                  <a:moveTo>
                    <a:pt x="126" y="534"/>
                  </a:moveTo>
                  <a:cubicBezTo>
                    <a:pt x="125" y="533"/>
                    <a:pt x="128" y="535"/>
                    <a:pt x="127" y="535"/>
                  </a:cubicBezTo>
                  <a:cubicBezTo>
                    <a:pt x="128" y="535"/>
                    <a:pt x="130" y="536"/>
                    <a:pt x="131" y="536"/>
                  </a:cubicBezTo>
                  <a:cubicBezTo>
                    <a:pt x="131" y="535"/>
                    <a:pt x="128" y="534"/>
                    <a:pt x="128" y="533"/>
                  </a:cubicBezTo>
                  <a:cubicBezTo>
                    <a:pt x="128" y="533"/>
                    <a:pt x="128" y="534"/>
                    <a:pt x="128" y="534"/>
                  </a:cubicBezTo>
                  <a:cubicBezTo>
                    <a:pt x="128" y="534"/>
                    <a:pt x="128" y="533"/>
                    <a:pt x="128" y="533"/>
                  </a:cubicBezTo>
                  <a:cubicBezTo>
                    <a:pt x="127" y="532"/>
                    <a:pt x="125" y="532"/>
                    <a:pt x="124" y="531"/>
                  </a:cubicBezTo>
                  <a:cubicBezTo>
                    <a:pt x="123" y="531"/>
                    <a:pt x="123" y="531"/>
                    <a:pt x="122" y="531"/>
                  </a:cubicBezTo>
                  <a:cubicBezTo>
                    <a:pt x="122" y="531"/>
                    <a:pt x="120" y="528"/>
                    <a:pt x="120" y="529"/>
                  </a:cubicBezTo>
                  <a:cubicBezTo>
                    <a:pt x="120" y="529"/>
                    <a:pt x="120" y="530"/>
                    <a:pt x="120" y="530"/>
                  </a:cubicBezTo>
                  <a:cubicBezTo>
                    <a:pt x="121" y="530"/>
                    <a:pt x="121" y="532"/>
                    <a:pt x="122" y="533"/>
                  </a:cubicBezTo>
                  <a:cubicBezTo>
                    <a:pt x="123" y="533"/>
                    <a:pt x="124" y="533"/>
                    <a:pt x="124" y="534"/>
                  </a:cubicBezTo>
                  <a:cubicBezTo>
                    <a:pt x="124" y="533"/>
                    <a:pt x="124" y="533"/>
                    <a:pt x="124" y="533"/>
                  </a:cubicBezTo>
                  <a:cubicBezTo>
                    <a:pt x="125" y="533"/>
                    <a:pt x="126" y="534"/>
                    <a:pt x="126" y="534"/>
                  </a:cubicBezTo>
                  <a:cubicBezTo>
                    <a:pt x="126" y="534"/>
                    <a:pt x="126" y="534"/>
                    <a:pt x="126" y="534"/>
                  </a:cubicBezTo>
                  <a:close/>
                  <a:moveTo>
                    <a:pt x="130" y="544"/>
                  </a:moveTo>
                  <a:cubicBezTo>
                    <a:pt x="129" y="544"/>
                    <a:pt x="129" y="543"/>
                    <a:pt x="129" y="544"/>
                  </a:cubicBezTo>
                  <a:cubicBezTo>
                    <a:pt x="129" y="545"/>
                    <a:pt x="129" y="544"/>
                    <a:pt x="129" y="544"/>
                  </a:cubicBezTo>
                  <a:cubicBezTo>
                    <a:pt x="129" y="544"/>
                    <a:pt x="129" y="545"/>
                    <a:pt x="130" y="545"/>
                  </a:cubicBezTo>
                  <a:cubicBezTo>
                    <a:pt x="130" y="545"/>
                    <a:pt x="130" y="545"/>
                    <a:pt x="130" y="544"/>
                  </a:cubicBezTo>
                  <a:cubicBezTo>
                    <a:pt x="130" y="544"/>
                    <a:pt x="130" y="544"/>
                    <a:pt x="130" y="544"/>
                  </a:cubicBezTo>
                  <a:close/>
                  <a:moveTo>
                    <a:pt x="126" y="518"/>
                  </a:moveTo>
                  <a:cubicBezTo>
                    <a:pt x="125" y="518"/>
                    <a:pt x="125" y="518"/>
                    <a:pt x="125" y="518"/>
                  </a:cubicBezTo>
                  <a:cubicBezTo>
                    <a:pt x="125" y="517"/>
                    <a:pt x="125" y="517"/>
                    <a:pt x="124" y="517"/>
                  </a:cubicBezTo>
                  <a:cubicBezTo>
                    <a:pt x="125" y="516"/>
                    <a:pt x="125" y="516"/>
                    <a:pt x="125" y="516"/>
                  </a:cubicBezTo>
                  <a:cubicBezTo>
                    <a:pt x="124" y="515"/>
                    <a:pt x="124" y="515"/>
                    <a:pt x="124" y="515"/>
                  </a:cubicBezTo>
                  <a:cubicBezTo>
                    <a:pt x="124" y="515"/>
                    <a:pt x="124" y="515"/>
                    <a:pt x="124" y="515"/>
                  </a:cubicBezTo>
                  <a:cubicBezTo>
                    <a:pt x="124" y="516"/>
                    <a:pt x="123" y="516"/>
                    <a:pt x="123" y="517"/>
                  </a:cubicBezTo>
                  <a:cubicBezTo>
                    <a:pt x="123" y="518"/>
                    <a:pt x="125" y="518"/>
                    <a:pt x="126" y="519"/>
                  </a:cubicBezTo>
                  <a:cubicBezTo>
                    <a:pt x="126" y="519"/>
                    <a:pt x="126" y="520"/>
                    <a:pt x="126" y="520"/>
                  </a:cubicBezTo>
                  <a:cubicBezTo>
                    <a:pt x="127" y="519"/>
                    <a:pt x="126" y="518"/>
                    <a:pt x="126" y="518"/>
                  </a:cubicBezTo>
                  <a:close/>
                  <a:moveTo>
                    <a:pt x="122" y="517"/>
                  </a:moveTo>
                  <a:cubicBezTo>
                    <a:pt x="122" y="517"/>
                    <a:pt x="121" y="516"/>
                    <a:pt x="121" y="517"/>
                  </a:cubicBezTo>
                  <a:cubicBezTo>
                    <a:pt x="122" y="519"/>
                    <a:pt x="123" y="518"/>
                    <a:pt x="124" y="520"/>
                  </a:cubicBezTo>
                  <a:cubicBezTo>
                    <a:pt x="124" y="520"/>
                    <a:pt x="126" y="522"/>
                    <a:pt x="126" y="522"/>
                  </a:cubicBezTo>
                  <a:cubicBezTo>
                    <a:pt x="126" y="521"/>
                    <a:pt x="126" y="520"/>
                    <a:pt x="125" y="520"/>
                  </a:cubicBezTo>
                  <a:cubicBezTo>
                    <a:pt x="125" y="520"/>
                    <a:pt x="124" y="518"/>
                    <a:pt x="124" y="519"/>
                  </a:cubicBezTo>
                  <a:cubicBezTo>
                    <a:pt x="124" y="519"/>
                    <a:pt x="122" y="517"/>
                    <a:pt x="122" y="517"/>
                  </a:cubicBezTo>
                  <a:close/>
                  <a:moveTo>
                    <a:pt x="125" y="511"/>
                  </a:moveTo>
                  <a:cubicBezTo>
                    <a:pt x="124" y="511"/>
                    <a:pt x="124" y="511"/>
                    <a:pt x="124" y="511"/>
                  </a:cubicBezTo>
                  <a:cubicBezTo>
                    <a:pt x="123" y="512"/>
                    <a:pt x="124" y="512"/>
                    <a:pt x="123" y="512"/>
                  </a:cubicBezTo>
                  <a:cubicBezTo>
                    <a:pt x="123" y="512"/>
                    <a:pt x="123" y="513"/>
                    <a:pt x="123" y="513"/>
                  </a:cubicBezTo>
                  <a:cubicBezTo>
                    <a:pt x="123" y="513"/>
                    <a:pt x="125" y="513"/>
                    <a:pt x="124" y="513"/>
                  </a:cubicBezTo>
                  <a:cubicBezTo>
                    <a:pt x="123" y="512"/>
                    <a:pt x="126" y="512"/>
                    <a:pt x="125" y="512"/>
                  </a:cubicBezTo>
                  <a:cubicBezTo>
                    <a:pt x="125" y="511"/>
                    <a:pt x="125" y="511"/>
                    <a:pt x="125" y="511"/>
                  </a:cubicBezTo>
                  <a:close/>
                  <a:moveTo>
                    <a:pt x="172" y="566"/>
                  </a:moveTo>
                  <a:cubicBezTo>
                    <a:pt x="171" y="566"/>
                    <a:pt x="172" y="566"/>
                    <a:pt x="172" y="566"/>
                  </a:cubicBezTo>
                  <a:cubicBezTo>
                    <a:pt x="172" y="566"/>
                    <a:pt x="172" y="566"/>
                    <a:pt x="172" y="566"/>
                  </a:cubicBezTo>
                  <a:cubicBezTo>
                    <a:pt x="173" y="566"/>
                    <a:pt x="172" y="566"/>
                    <a:pt x="172" y="566"/>
                  </a:cubicBezTo>
                  <a:cubicBezTo>
                    <a:pt x="172" y="566"/>
                    <a:pt x="172" y="566"/>
                    <a:pt x="172" y="566"/>
                  </a:cubicBezTo>
                  <a:close/>
                  <a:moveTo>
                    <a:pt x="115" y="502"/>
                  </a:moveTo>
                  <a:cubicBezTo>
                    <a:pt x="115" y="502"/>
                    <a:pt x="115" y="501"/>
                    <a:pt x="116" y="501"/>
                  </a:cubicBezTo>
                  <a:cubicBezTo>
                    <a:pt x="116" y="501"/>
                    <a:pt x="115" y="502"/>
                    <a:pt x="115" y="502"/>
                  </a:cubicBezTo>
                  <a:cubicBezTo>
                    <a:pt x="116" y="504"/>
                    <a:pt x="120" y="500"/>
                    <a:pt x="118" y="499"/>
                  </a:cubicBezTo>
                  <a:cubicBezTo>
                    <a:pt x="118" y="498"/>
                    <a:pt x="118" y="498"/>
                    <a:pt x="118" y="498"/>
                  </a:cubicBezTo>
                  <a:cubicBezTo>
                    <a:pt x="117" y="498"/>
                    <a:pt x="117" y="499"/>
                    <a:pt x="117" y="498"/>
                  </a:cubicBezTo>
                  <a:cubicBezTo>
                    <a:pt x="116" y="498"/>
                    <a:pt x="116" y="498"/>
                    <a:pt x="116" y="498"/>
                  </a:cubicBezTo>
                  <a:cubicBezTo>
                    <a:pt x="116" y="498"/>
                    <a:pt x="116" y="498"/>
                    <a:pt x="116" y="497"/>
                  </a:cubicBezTo>
                  <a:cubicBezTo>
                    <a:pt x="114" y="497"/>
                    <a:pt x="115" y="499"/>
                    <a:pt x="116" y="499"/>
                  </a:cubicBezTo>
                  <a:cubicBezTo>
                    <a:pt x="116" y="499"/>
                    <a:pt x="116" y="499"/>
                    <a:pt x="116" y="499"/>
                  </a:cubicBezTo>
                  <a:cubicBezTo>
                    <a:pt x="117" y="500"/>
                    <a:pt x="115" y="500"/>
                    <a:pt x="115" y="500"/>
                  </a:cubicBezTo>
                  <a:cubicBezTo>
                    <a:pt x="115" y="500"/>
                    <a:pt x="115" y="499"/>
                    <a:pt x="114" y="500"/>
                  </a:cubicBezTo>
                  <a:cubicBezTo>
                    <a:pt x="114" y="501"/>
                    <a:pt x="114" y="502"/>
                    <a:pt x="115" y="502"/>
                  </a:cubicBezTo>
                  <a:close/>
                  <a:moveTo>
                    <a:pt x="115" y="495"/>
                  </a:moveTo>
                  <a:cubicBezTo>
                    <a:pt x="115" y="495"/>
                    <a:pt x="115" y="495"/>
                    <a:pt x="115" y="495"/>
                  </a:cubicBezTo>
                  <a:cubicBezTo>
                    <a:pt x="115" y="495"/>
                    <a:pt x="115" y="495"/>
                    <a:pt x="115" y="495"/>
                  </a:cubicBezTo>
                  <a:cubicBezTo>
                    <a:pt x="115" y="495"/>
                    <a:pt x="116" y="497"/>
                    <a:pt x="116" y="496"/>
                  </a:cubicBezTo>
                  <a:cubicBezTo>
                    <a:pt x="116" y="496"/>
                    <a:pt x="115" y="494"/>
                    <a:pt x="115" y="494"/>
                  </a:cubicBezTo>
                  <a:cubicBezTo>
                    <a:pt x="115" y="494"/>
                    <a:pt x="115" y="494"/>
                    <a:pt x="115" y="493"/>
                  </a:cubicBezTo>
                  <a:cubicBezTo>
                    <a:pt x="114" y="493"/>
                    <a:pt x="113" y="494"/>
                    <a:pt x="113" y="494"/>
                  </a:cubicBezTo>
                  <a:cubicBezTo>
                    <a:pt x="113" y="494"/>
                    <a:pt x="114" y="494"/>
                    <a:pt x="114" y="494"/>
                  </a:cubicBezTo>
                  <a:cubicBezTo>
                    <a:pt x="114" y="494"/>
                    <a:pt x="113" y="496"/>
                    <a:pt x="113" y="496"/>
                  </a:cubicBezTo>
                  <a:cubicBezTo>
                    <a:pt x="114" y="496"/>
                    <a:pt x="114" y="495"/>
                    <a:pt x="115" y="495"/>
                  </a:cubicBezTo>
                  <a:close/>
                  <a:moveTo>
                    <a:pt x="125" y="528"/>
                  </a:moveTo>
                  <a:cubicBezTo>
                    <a:pt x="128" y="528"/>
                    <a:pt x="125" y="522"/>
                    <a:pt x="125" y="522"/>
                  </a:cubicBezTo>
                  <a:cubicBezTo>
                    <a:pt x="125" y="522"/>
                    <a:pt x="123" y="521"/>
                    <a:pt x="122" y="521"/>
                  </a:cubicBezTo>
                  <a:cubicBezTo>
                    <a:pt x="122" y="522"/>
                    <a:pt x="121" y="522"/>
                    <a:pt x="121" y="522"/>
                  </a:cubicBezTo>
                  <a:cubicBezTo>
                    <a:pt x="122" y="522"/>
                    <a:pt x="122" y="522"/>
                    <a:pt x="122" y="523"/>
                  </a:cubicBezTo>
                  <a:cubicBezTo>
                    <a:pt x="122" y="522"/>
                    <a:pt x="123" y="522"/>
                    <a:pt x="123" y="522"/>
                  </a:cubicBezTo>
                  <a:cubicBezTo>
                    <a:pt x="124" y="522"/>
                    <a:pt x="123" y="523"/>
                    <a:pt x="123" y="523"/>
                  </a:cubicBezTo>
                  <a:cubicBezTo>
                    <a:pt x="123" y="524"/>
                    <a:pt x="123" y="524"/>
                    <a:pt x="123" y="525"/>
                  </a:cubicBezTo>
                  <a:cubicBezTo>
                    <a:pt x="124" y="525"/>
                    <a:pt x="124" y="525"/>
                    <a:pt x="124" y="525"/>
                  </a:cubicBezTo>
                  <a:cubicBezTo>
                    <a:pt x="124" y="525"/>
                    <a:pt x="124" y="524"/>
                    <a:pt x="124" y="524"/>
                  </a:cubicBezTo>
                  <a:cubicBezTo>
                    <a:pt x="125" y="524"/>
                    <a:pt x="125" y="524"/>
                    <a:pt x="125" y="523"/>
                  </a:cubicBezTo>
                  <a:cubicBezTo>
                    <a:pt x="124" y="523"/>
                    <a:pt x="126" y="523"/>
                    <a:pt x="125" y="524"/>
                  </a:cubicBezTo>
                  <a:cubicBezTo>
                    <a:pt x="126" y="524"/>
                    <a:pt x="126" y="524"/>
                    <a:pt x="126" y="524"/>
                  </a:cubicBezTo>
                  <a:cubicBezTo>
                    <a:pt x="126" y="525"/>
                    <a:pt x="125" y="525"/>
                    <a:pt x="125" y="525"/>
                  </a:cubicBezTo>
                  <a:cubicBezTo>
                    <a:pt x="125" y="525"/>
                    <a:pt x="125" y="525"/>
                    <a:pt x="125" y="526"/>
                  </a:cubicBezTo>
                  <a:cubicBezTo>
                    <a:pt x="124" y="527"/>
                    <a:pt x="124" y="527"/>
                    <a:pt x="125" y="527"/>
                  </a:cubicBezTo>
                  <a:cubicBezTo>
                    <a:pt x="125" y="527"/>
                    <a:pt x="126" y="528"/>
                    <a:pt x="125" y="528"/>
                  </a:cubicBezTo>
                  <a:close/>
                  <a:moveTo>
                    <a:pt x="117" y="513"/>
                  </a:moveTo>
                  <a:cubicBezTo>
                    <a:pt x="117" y="513"/>
                    <a:pt x="118" y="511"/>
                    <a:pt x="118" y="511"/>
                  </a:cubicBezTo>
                  <a:cubicBezTo>
                    <a:pt x="118" y="511"/>
                    <a:pt x="118" y="512"/>
                    <a:pt x="118" y="512"/>
                  </a:cubicBezTo>
                  <a:cubicBezTo>
                    <a:pt x="117" y="512"/>
                    <a:pt x="117" y="512"/>
                    <a:pt x="117" y="512"/>
                  </a:cubicBezTo>
                  <a:cubicBezTo>
                    <a:pt x="117" y="512"/>
                    <a:pt x="117" y="512"/>
                    <a:pt x="117" y="512"/>
                  </a:cubicBezTo>
                  <a:cubicBezTo>
                    <a:pt x="117" y="512"/>
                    <a:pt x="117" y="512"/>
                    <a:pt x="116" y="512"/>
                  </a:cubicBezTo>
                  <a:cubicBezTo>
                    <a:pt x="116" y="512"/>
                    <a:pt x="115" y="515"/>
                    <a:pt x="115" y="516"/>
                  </a:cubicBezTo>
                  <a:cubicBezTo>
                    <a:pt x="116" y="515"/>
                    <a:pt x="117" y="514"/>
                    <a:pt x="117" y="513"/>
                  </a:cubicBezTo>
                  <a:close/>
                  <a:moveTo>
                    <a:pt x="121" y="504"/>
                  </a:moveTo>
                  <a:cubicBezTo>
                    <a:pt x="121" y="505"/>
                    <a:pt x="122" y="506"/>
                    <a:pt x="122" y="506"/>
                  </a:cubicBezTo>
                  <a:cubicBezTo>
                    <a:pt x="122" y="506"/>
                    <a:pt x="123" y="506"/>
                    <a:pt x="123" y="506"/>
                  </a:cubicBezTo>
                  <a:cubicBezTo>
                    <a:pt x="123" y="506"/>
                    <a:pt x="123" y="507"/>
                    <a:pt x="123" y="507"/>
                  </a:cubicBezTo>
                  <a:cubicBezTo>
                    <a:pt x="123" y="506"/>
                    <a:pt x="123" y="504"/>
                    <a:pt x="122" y="504"/>
                  </a:cubicBezTo>
                  <a:cubicBezTo>
                    <a:pt x="122" y="503"/>
                    <a:pt x="122" y="503"/>
                    <a:pt x="122" y="503"/>
                  </a:cubicBezTo>
                  <a:cubicBezTo>
                    <a:pt x="122" y="503"/>
                    <a:pt x="121" y="502"/>
                    <a:pt x="121" y="502"/>
                  </a:cubicBezTo>
                  <a:cubicBezTo>
                    <a:pt x="121" y="502"/>
                    <a:pt x="120" y="501"/>
                    <a:pt x="119" y="502"/>
                  </a:cubicBezTo>
                  <a:cubicBezTo>
                    <a:pt x="119" y="503"/>
                    <a:pt x="120" y="503"/>
                    <a:pt x="120" y="503"/>
                  </a:cubicBezTo>
                  <a:cubicBezTo>
                    <a:pt x="120" y="503"/>
                    <a:pt x="119" y="504"/>
                    <a:pt x="120" y="504"/>
                  </a:cubicBezTo>
                  <a:cubicBezTo>
                    <a:pt x="120" y="503"/>
                    <a:pt x="120" y="503"/>
                    <a:pt x="121" y="503"/>
                  </a:cubicBezTo>
                  <a:cubicBezTo>
                    <a:pt x="122" y="503"/>
                    <a:pt x="121" y="504"/>
                    <a:pt x="121" y="504"/>
                  </a:cubicBezTo>
                  <a:close/>
                  <a:moveTo>
                    <a:pt x="120" y="523"/>
                  </a:moveTo>
                  <a:cubicBezTo>
                    <a:pt x="121" y="523"/>
                    <a:pt x="120" y="523"/>
                    <a:pt x="120" y="522"/>
                  </a:cubicBezTo>
                  <a:cubicBezTo>
                    <a:pt x="120" y="522"/>
                    <a:pt x="120" y="522"/>
                    <a:pt x="120" y="521"/>
                  </a:cubicBezTo>
                  <a:cubicBezTo>
                    <a:pt x="120" y="521"/>
                    <a:pt x="118" y="523"/>
                    <a:pt x="118" y="523"/>
                  </a:cubicBezTo>
                  <a:cubicBezTo>
                    <a:pt x="118" y="523"/>
                    <a:pt x="119" y="523"/>
                    <a:pt x="119" y="523"/>
                  </a:cubicBezTo>
                  <a:cubicBezTo>
                    <a:pt x="119" y="524"/>
                    <a:pt x="120" y="524"/>
                    <a:pt x="120" y="523"/>
                  </a:cubicBezTo>
                  <a:close/>
                  <a:moveTo>
                    <a:pt x="118" y="521"/>
                  </a:moveTo>
                  <a:cubicBezTo>
                    <a:pt x="118" y="521"/>
                    <a:pt x="119" y="521"/>
                    <a:pt x="119" y="521"/>
                  </a:cubicBezTo>
                  <a:cubicBezTo>
                    <a:pt x="119" y="521"/>
                    <a:pt x="119" y="521"/>
                    <a:pt x="119" y="521"/>
                  </a:cubicBezTo>
                  <a:cubicBezTo>
                    <a:pt x="119" y="521"/>
                    <a:pt x="121" y="521"/>
                    <a:pt x="121" y="520"/>
                  </a:cubicBezTo>
                  <a:cubicBezTo>
                    <a:pt x="122" y="519"/>
                    <a:pt x="120" y="520"/>
                    <a:pt x="120" y="520"/>
                  </a:cubicBezTo>
                  <a:cubicBezTo>
                    <a:pt x="120" y="519"/>
                    <a:pt x="120" y="519"/>
                    <a:pt x="121" y="519"/>
                  </a:cubicBezTo>
                  <a:cubicBezTo>
                    <a:pt x="121" y="519"/>
                    <a:pt x="120" y="517"/>
                    <a:pt x="120" y="517"/>
                  </a:cubicBezTo>
                  <a:cubicBezTo>
                    <a:pt x="120" y="517"/>
                    <a:pt x="120" y="517"/>
                    <a:pt x="120" y="516"/>
                  </a:cubicBezTo>
                  <a:cubicBezTo>
                    <a:pt x="119" y="516"/>
                    <a:pt x="119" y="518"/>
                    <a:pt x="119" y="518"/>
                  </a:cubicBezTo>
                  <a:cubicBezTo>
                    <a:pt x="119" y="518"/>
                    <a:pt x="119" y="516"/>
                    <a:pt x="119" y="516"/>
                  </a:cubicBezTo>
                  <a:cubicBezTo>
                    <a:pt x="119" y="516"/>
                    <a:pt x="119" y="516"/>
                    <a:pt x="118" y="516"/>
                  </a:cubicBezTo>
                  <a:cubicBezTo>
                    <a:pt x="118" y="516"/>
                    <a:pt x="118" y="517"/>
                    <a:pt x="119" y="517"/>
                  </a:cubicBezTo>
                  <a:cubicBezTo>
                    <a:pt x="118" y="517"/>
                    <a:pt x="119" y="518"/>
                    <a:pt x="119" y="518"/>
                  </a:cubicBezTo>
                  <a:cubicBezTo>
                    <a:pt x="118" y="519"/>
                    <a:pt x="118" y="518"/>
                    <a:pt x="118" y="517"/>
                  </a:cubicBezTo>
                  <a:cubicBezTo>
                    <a:pt x="117" y="516"/>
                    <a:pt x="116" y="518"/>
                    <a:pt x="117" y="519"/>
                  </a:cubicBezTo>
                  <a:cubicBezTo>
                    <a:pt x="117" y="519"/>
                    <a:pt x="117" y="519"/>
                    <a:pt x="117" y="518"/>
                  </a:cubicBezTo>
                  <a:cubicBezTo>
                    <a:pt x="118" y="519"/>
                    <a:pt x="118" y="519"/>
                    <a:pt x="117" y="519"/>
                  </a:cubicBezTo>
                  <a:cubicBezTo>
                    <a:pt x="117" y="520"/>
                    <a:pt x="117" y="520"/>
                    <a:pt x="117" y="521"/>
                  </a:cubicBezTo>
                  <a:cubicBezTo>
                    <a:pt x="118" y="522"/>
                    <a:pt x="118" y="521"/>
                    <a:pt x="118" y="521"/>
                  </a:cubicBezTo>
                  <a:close/>
                  <a:moveTo>
                    <a:pt x="119" y="505"/>
                  </a:moveTo>
                  <a:cubicBezTo>
                    <a:pt x="118" y="505"/>
                    <a:pt x="118" y="505"/>
                    <a:pt x="118" y="505"/>
                  </a:cubicBezTo>
                  <a:cubicBezTo>
                    <a:pt x="118" y="506"/>
                    <a:pt x="118" y="506"/>
                    <a:pt x="118" y="506"/>
                  </a:cubicBezTo>
                  <a:cubicBezTo>
                    <a:pt x="118" y="507"/>
                    <a:pt x="118" y="507"/>
                    <a:pt x="118" y="507"/>
                  </a:cubicBezTo>
                  <a:cubicBezTo>
                    <a:pt x="118" y="507"/>
                    <a:pt x="119" y="507"/>
                    <a:pt x="119" y="507"/>
                  </a:cubicBezTo>
                  <a:cubicBezTo>
                    <a:pt x="119" y="507"/>
                    <a:pt x="118" y="507"/>
                    <a:pt x="118" y="507"/>
                  </a:cubicBezTo>
                  <a:cubicBezTo>
                    <a:pt x="118" y="508"/>
                    <a:pt x="117" y="508"/>
                    <a:pt x="117" y="508"/>
                  </a:cubicBezTo>
                  <a:cubicBezTo>
                    <a:pt x="117" y="508"/>
                    <a:pt x="118" y="509"/>
                    <a:pt x="119" y="509"/>
                  </a:cubicBezTo>
                  <a:cubicBezTo>
                    <a:pt x="119" y="510"/>
                    <a:pt x="119" y="509"/>
                    <a:pt x="119" y="509"/>
                  </a:cubicBezTo>
                  <a:cubicBezTo>
                    <a:pt x="119" y="509"/>
                    <a:pt x="119" y="510"/>
                    <a:pt x="119" y="510"/>
                  </a:cubicBezTo>
                  <a:cubicBezTo>
                    <a:pt x="120" y="510"/>
                    <a:pt x="120" y="510"/>
                    <a:pt x="120" y="510"/>
                  </a:cubicBezTo>
                  <a:cubicBezTo>
                    <a:pt x="120" y="510"/>
                    <a:pt x="119" y="510"/>
                    <a:pt x="119" y="510"/>
                  </a:cubicBezTo>
                  <a:cubicBezTo>
                    <a:pt x="119" y="511"/>
                    <a:pt x="119" y="511"/>
                    <a:pt x="119" y="511"/>
                  </a:cubicBezTo>
                  <a:cubicBezTo>
                    <a:pt x="119" y="511"/>
                    <a:pt x="119" y="510"/>
                    <a:pt x="118" y="510"/>
                  </a:cubicBezTo>
                  <a:cubicBezTo>
                    <a:pt x="118" y="510"/>
                    <a:pt x="119" y="513"/>
                    <a:pt x="118" y="513"/>
                  </a:cubicBezTo>
                  <a:cubicBezTo>
                    <a:pt x="118" y="513"/>
                    <a:pt x="118" y="513"/>
                    <a:pt x="117" y="514"/>
                  </a:cubicBezTo>
                  <a:cubicBezTo>
                    <a:pt x="117" y="514"/>
                    <a:pt x="118" y="515"/>
                    <a:pt x="118" y="515"/>
                  </a:cubicBezTo>
                  <a:cubicBezTo>
                    <a:pt x="118" y="515"/>
                    <a:pt x="119" y="513"/>
                    <a:pt x="119" y="513"/>
                  </a:cubicBezTo>
                  <a:cubicBezTo>
                    <a:pt x="119" y="513"/>
                    <a:pt x="119" y="513"/>
                    <a:pt x="119" y="513"/>
                  </a:cubicBezTo>
                  <a:cubicBezTo>
                    <a:pt x="120" y="512"/>
                    <a:pt x="120" y="513"/>
                    <a:pt x="121" y="513"/>
                  </a:cubicBezTo>
                  <a:cubicBezTo>
                    <a:pt x="121" y="513"/>
                    <a:pt x="121" y="513"/>
                    <a:pt x="121" y="513"/>
                  </a:cubicBezTo>
                  <a:cubicBezTo>
                    <a:pt x="120" y="512"/>
                    <a:pt x="121" y="512"/>
                    <a:pt x="121" y="512"/>
                  </a:cubicBezTo>
                  <a:cubicBezTo>
                    <a:pt x="121" y="512"/>
                    <a:pt x="120" y="511"/>
                    <a:pt x="120" y="511"/>
                  </a:cubicBezTo>
                  <a:cubicBezTo>
                    <a:pt x="121" y="510"/>
                    <a:pt x="121" y="511"/>
                    <a:pt x="121" y="511"/>
                  </a:cubicBezTo>
                  <a:cubicBezTo>
                    <a:pt x="122" y="512"/>
                    <a:pt x="122" y="510"/>
                    <a:pt x="122" y="510"/>
                  </a:cubicBezTo>
                  <a:cubicBezTo>
                    <a:pt x="121" y="510"/>
                    <a:pt x="121" y="510"/>
                    <a:pt x="121" y="509"/>
                  </a:cubicBezTo>
                  <a:cubicBezTo>
                    <a:pt x="121" y="509"/>
                    <a:pt x="122" y="509"/>
                    <a:pt x="122" y="509"/>
                  </a:cubicBezTo>
                  <a:cubicBezTo>
                    <a:pt x="122" y="508"/>
                    <a:pt x="121" y="508"/>
                    <a:pt x="122" y="507"/>
                  </a:cubicBezTo>
                  <a:cubicBezTo>
                    <a:pt x="121" y="507"/>
                    <a:pt x="121" y="506"/>
                    <a:pt x="121" y="506"/>
                  </a:cubicBezTo>
                  <a:cubicBezTo>
                    <a:pt x="121" y="506"/>
                    <a:pt x="120" y="506"/>
                    <a:pt x="120" y="506"/>
                  </a:cubicBezTo>
                  <a:cubicBezTo>
                    <a:pt x="120" y="506"/>
                    <a:pt x="120" y="506"/>
                    <a:pt x="120" y="507"/>
                  </a:cubicBezTo>
                  <a:cubicBezTo>
                    <a:pt x="120" y="507"/>
                    <a:pt x="119" y="505"/>
                    <a:pt x="119" y="505"/>
                  </a:cubicBezTo>
                  <a:cubicBezTo>
                    <a:pt x="119" y="505"/>
                    <a:pt x="119" y="505"/>
                    <a:pt x="119" y="505"/>
                  </a:cubicBezTo>
                  <a:close/>
                  <a:moveTo>
                    <a:pt x="116" y="505"/>
                  </a:moveTo>
                  <a:cubicBezTo>
                    <a:pt x="116" y="505"/>
                    <a:pt x="116" y="505"/>
                    <a:pt x="115" y="505"/>
                  </a:cubicBezTo>
                  <a:cubicBezTo>
                    <a:pt x="116" y="504"/>
                    <a:pt x="117" y="504"/>
                    <a:pt x="117" y="503"/>
                  </a:cubicBezTo>
                  <a:cubicBezTo>
                    <a:pt x="116" y="503"/>
                    <a:pt x="115" y="503"/>
                    <a:pt x="115" y="503"/>
                  </a:cubicBezTo>
                  <a:cubicBezTo>
                    <a:pt x="114" y="503"/>
                    <a:pt x="114" y="503"/>
                    <a:pt x="114" y="503"/>
                  </a:cubicBezTo>
                  <a:cubicBezTo>
                    <a:pt x="114" y="503"/>
                    <a:pt x="115" y="505"/>
                    <a:pt x="115" y="505"/>
                  </a:cubicBezTo>
                  <a:cubicBezTo>
                    <a:pt x="115" y="505"/>
                    <a:pt x="115" y="506"/>
                    <a:pt x="115" y="506"/>
                  </a:cubicBezTo>
                  <a:cubicBezTo>
                    <a:pt x="115" y="506"/>
                    <a:pt x="115" y="506"/>
                    <a:pt x="116" y="506"/>
                  </a:cubicBezTo>
                  <a:cubicBezTo>
                    <a:pt x="116" y="506"/>
                    <a:pt x="116" y="505"/>
                    <a:pt x="116" y="505"/>
                  </a:cubicBezTo>
                  <a:close/>
                  <a:moveTo>
                    <a:pt x="121" y="443"/>
                  </a:moveTo>
                  <a:cubicBezTo>
                    <a:pt x="121" y="443"/>
                    <a:pt x="121" y="443"/>
                    <a:pt x="121" y="443"/>
                  </a:cubicBezTo>
                  <a:cubicBezTo>
                    <a:pt x="121" y="443"/>
                    <a:pt x="121" y="443"/>
                    <a:pt x="121" y="443"/>
                  </a:cubicBezTo>
                  <a:cubicBezTo>
                    <a:pt x="121" y="443"/>
                    <a:pt x="121" y="443"/>
                    <a:pt x="122" y="444"/>
                  </a:cubicBezTo>
                  <a:cubicBezTo>
                    <a:pt x="122" y="443"/>
                    <a:pt x="122" y="443"/>
                    <a:pt x="121" y="443"/>
                  </a:cubicBezTo>
                  <a:close/>
                  <a:moveTo>
                    <a:pt x="127" y="436"/>
                  </a:moveTo>
                  <a:cubicBezTo>
                    <a:pt x="127" y="436"/>
                    <a:pt x="127" y="436"/>
                    <a:pt x="127" y="436"/>
                  </a:cubicBezTo>
                  <a:cubicBezTo>
                    <a:pt x="127" y="436"/>
                    <a:pt x="127" y="436"/>
                    <a:pt x="127" y="436"/>
                  </a:cubicBezTo>
                  <a:cubicBezTo>
                    <a:pt x="127" y="436"/>
                    <a:pt x="127" y="435"/>
                    <a:pt x="127" y="435"/>
                  </a:cubicBezTo>
                  <a:cubicBezTo>
                    <a:pt x="127" y="435"/>
                    <a:pt x="127" y="435"/>
                    <a:pt x="127" y="435"/>
                  </a:cubicBezTo>
                  <a:cubicBezTo>
                    <a:pt x="126" y="435"/>
                    <a:pt x="127" y="436"/>
                    <a:pt x="127" y="436"/>
                  </a:cubicBezTo>
                  <a:cubicBezTo>
                    <a:pt x="127" y="436"/>
                    <a:pt x="127" y="436"/>
                    <a:pt x="127" y="436"/>
                  </a:cubicBezTo>
                  <a:close/>
                  <a:moveTo>
                    <a:pt x="126" y="441"/>
                  </a:moveTo>
                  <a:cubicBezTo>
                    <a:pt x="126" y="441"/>
                    <a:pt x="126" y="442"/>
                    <a:pt x="126" y="442"/>
                  </a:cubicBezTo>
                  <a:cubicBezTo>
                    <a:pt x="126" y="443"/>
                    <a:pt x="126" y="443"/>
                    <a:pt x="127" y="443"/>
                  </a:cubicBezTo>
                  <a:cubicBezTo>
                    <a:pt x="127" y="443"/>
                    <a:pt x="127" y="443"/>
                    <a:pt x="127" y="443"/>
                  </a:cubicBezTo>
                  <a:cubicBezTo>
                    <a:pt x="127" y="443"/>
                    <a:pt x="127" y="443"/>
                    <a:pt x="127" y="442"/>
                  </a:cubicBezTo>
                  <a:cubicBezTo>
                    <a:pt x="127" y="442"/>
                    <a:pt x="128" y="441"/>
                    <a:pt x="127" y="441"/>
                  </a:cubicBezTo>
                  <a:cubicBezTo>
                    <a:pt x="127" y="441"/>
                    <a:pt x="127" y="440"/>
                    <a:pt x="127" y="440"/>
                  </a:cubicBezTo>
                  <a:cubicBezTo>
                    <a:pt x="127" y="440"/>
                    <a:pt x="126" y="441"/>
                    <a:pt x="126" y="441"/>
                  </a:cubicBezTo>
                  <a:close/>
                  <a:moveTo>
                    <a:pt x="125" y="444"/>
                  </a:moveTo>
                  <a:cubicBezTo>
                    <a:pt x="125" y="445"/>
                    <a:pt x="127" y="444"/>
                    <a:pt x="126" y="444"/>
                  </a:cubicBezTo>
                  <a:cubicBezTo>
                    <a:pt x="125" y="444"/>
                    <a:pt x="126" y="443"/>
                    <a:pt x="126" y="443"/>
                  </a:cubicBezTo>
                  <a:cubicBezTo>
                    <a:pt x="125" y="443"/>
                    <a:pt x="126" y="444"/>
                    <a:pt x="125" y="444"/>
                  </a:cubicBezTo>
                  <a:cubicBezTo>
                    <a:pt x="125" y="444"/>
                    <a:pt x="125" y="444"/>
                    <a:pt x="125" y="444"/>
                  </a:cubicBezTo>
                  <a:close/>
                  <a:moveTo>
                    <a:pt x="126" y="433"/>
                  </a:moveTo>
                  <a:cubicBezTo>
                    <a:pt x="125" y="434"/>
                    <a:pt x="125" y="434"/>
                    <a:pt x="125" y="434"/>
                  </a:cubicBezTo>
                  <a:cubicBezTo>
                    <a:pt x="125" y="434"/>
                    <a:pt x="125" y="434"/>
                    <a:pt x="125" y="434"/>
                  </a:cubicBezTo>
                  <a:cubicBezTo>
                    <a:pt x="125" y="433"/>
                    <a:pt x="123" y="433"/>
                    <a:pt x="125" y="435"/>
                  </a:cubicBezTo>
                  <a:cubicBezTo>
                    <a:pt x="125" y="435"/>
                    <a:pt x="125" y="435"/>
                    <a:pt x="125" y="435"/>
                  </a:cubicBezTo>
                  <a:cubicBezTo>
                    <a:pt x="126" y="435"/>
                    <a:pt x="126" y="435"/>
                    <a:pt x="126" y="434"/>
                  </a:cubicBezTo>
                  <a:cubicBezTo>
                    <a:pt x="126" y="434"/>
                    <a:pt x="126" y="434"/>
                    <a:pt x="126" y="433"/>
                  </a:cubicBezTo>
                  <a:close/>
                  <a:moveTo>
                    <a:pt x="127" y="455"/>
                  </a:moveTo>
                  <a:cubicBezTo>
                    <a:pt x="127" y="455"/>
                    <a:pt x="127" y="454"/>
                    <a:pt x="127" y="454"/>
                  </a:cubicBezTo>
                  <a:cubicBezTo>
                    <a:pt x="127" y="453"/>
                    <a:pt x="125" y="455"/>
                    <a:pt x="125" y="455"/>
                  </a:cubicBezTo>
                  <a:cubicBezTo>
                    <a:pt x="125" y="456"/>
                    <a:pt x="126" y="457"/>
                    <a:pt x="127" y="457"/>
                  </a:cubicBezTo>
                  <a:cubicBezTo>
                    <a:pt x="127" y="456"/>
                    <a:pt x="127" y="456"/>
                    <a:pt x="126" y="456"/>
                  </a:cubicBezTo>
                  <a:cubicBezTo>
                    <a:pt x="126" y="455"/>
                    <a:pt x="127" y="456"/>
                    <a:pt x="127" y="455"/>
                  </a:cubicBezTo>
                  <a:close/>
                  <a:moveTo>
                    <a:pt x="172" y="555"/>
                  </a:moveTo>
                  <a:cubicBezTo>
                    <a:pt x="171" y="555"/>
                    <a:pt x="167" y="554"/>
                    <a:pt x="166" y="554"/>
                  </a:cubicBezTo>
                  <a:cubicBezTo>
                    <a:pt x="164" y="555"/>
                    <a:pt x="165" y="555"/>
                    <a:pt x="166" y="556"/>
                  </a:cubicBezTo>
                  <a:cubicBezTo>
                    <a:pt x="166" y="557"/>
                    <a:pt x="166" y="559"/>
                    <a:pt x="167" y="558"/>
                  </a:cubicBezTo>
                  <a:cubicBezTo>
                    <a:pt x="168" y="558"/>
                    <a:pt x="168" y="559"/>
                    <a:pt x="169" y="559"/>
                  </a:cubicBezTo>
                  <a:cubicBezTo>
                    <a:pt x="170" y="559"/>
                    <a:pt x="170" y="557"/>
                    <a:pt x="171" y="558"/>
                  </a:cubicBezTo>
                  <a:cubicBezTo>
                    <a:pt x="172" y="558"/>
                    <a:pt x="170" y="559"/>
                    <a:pt x="170" y="559"/>
                  </a:cubicBezTo>
                  <a:cubicBezTo>
                    <a:pt x="172" y="561"/>
                    <a:pt x="175" y="556"/>
                    <a:pt x="172" y="555"/>
                  </a:cubicBezTo>
                  <a:close/>
                  <a:moveTo>
                    <a:pt x="125" y="449"/>
                  </a:moveTo>
                  <a:cubicBezTo>
                    <a:pt x="125" y="449"/>
                    <a:pt x="126" y="449"/>
                    <a:pt x="126" y="449"/>
                  </a:cubicBezTo>
                  <a:cubicBezTo>
                    <a:pt x="126" y="449"/>
                    <a:pt x="126" y="448"/>
                    <a:pt x="126" y="448"/>
                  </a:cubicBezTo>
                  <a:cubicBezTo>
                    <a:pt x="127" y="448"/>
                    <a:pt x="127" y="446"/>
                    <a:pt x="127" y="446"/>
                  </a:cubicBezTo>
                  <a:cubicBezTo>
                    <a:pt x="126" y="445"/>
                    <a:pt x="125" y="445"/>
                    <a:pt x="124" y="444"/>
                  </a:cubicBezTo>
                  <a:cubicBezTo>
                    <a:pt x="124" y="444"/>
                    <a:pt x="124" y="444"/>
                    <a:pt x="124" y="444"/>
                  </a:cubicBezTo>
                  <a:cubicBezTo>
                    <a:pt x="123" y="444"/>
                    <a:pt x="123" y="444"/>
                    <a:pt x="123" y="444"/>
                  </a:cubicBezTo>
                  <a:cubicBezTo>
                    <a:pt x="123" y="445"/>
                    <a:pt x="122" y="445"/>
                    <a:pt x="122" y="445"/>
                  </a:cubicBezTo>
                  <a:cubicBezTo>
                    <a:pt x="122" y="446"/>
                    <a:pt x="124" y="446"/>
                    <a:pt x="124" y="445"/>
                  </a:cubicBezTo>
                  <a:cubicBezTo>
                    <a:pt x="124" y="445"/>
                    <a:pt x="125" y="445"/>
                    <a:pt x="125" y="445"/>
                  </a:cubicBezTo>
                  <a:cubicBezTo>
                    <a:pt x="124" y="446"/>
                    <a:pt x="124" y="446"/>
                    <a:pt x="123" y="446"/>
                  </a:cubicBezTo>
                  <a:cubicBezTo>
                    <a:pt x="123" y="447"/>
                    <a:pt x="124" y="446"/>
                    <a:pt x="125" y="447"/>
                  </a:cubicBezTo>
                  <a:cubicBezTo>
                    <a:pt x="125" y="448"/>
                    <a:pt x="123" y="447"/>
                    <a:pt x="124" y="447"/>
                  </a:cubicBezTo>
                  <a:cubicBezTo>
                    <a:pt x="123" y="448"/>
                    <a:pt x="124" y="449"/>
                    <a:pt x="124" y="449"/>
                  </a:cubicBezTo>
                  <a:cubicBezTo>
                    <a:pt x="124" y="450"/>
                    <a:pt x="124" y="450"/>
                    <a:pt x="124" y="451"/>
                  </a:cubicBezTo>
                  <a:cubicBezTo>
                    <a:pt x="124" y="451"/>
                    <a:pt x="124" y="451"/>
                    <a:pt x="124" y="452"/>
                  </a:cubicBezTo>
                  <a:cubicBezTo>
                    <a:pt x="124" y="453"/>
                    <a:pt x="125" y="452"/>
                    <a:pt x="125" y="451"/>
                  </a:cubicBezTo>
                  <a:cubicBezTo>
                    <a:pt x="125" y="451"/>
                    <a:pt x="126" y="450"/>
                    <a:pt x="126" y="450"/>
                  </a:cubicBezTo>
                  <a:cubicBezTo>
                    <a:pt x="125" y="450"/>
                    <a:pt x="125" y="450"/>
                    <a:pt x="125" y="450"/>
                  </a:cubicBezTo>
                  <a:cubicBezTo>
                    <a:pt x="125" y="450"/>
                    <a:pt x="125" y="449"/>
                    <a:pt x="125" y="449"/>
                  </a:cubicBezTo>
                  <a:close/>
                  <a:moveTo>
                    <a:pt x="120" y="431"/>
                  </a:moveTo>
                  <a:cubicBezTo>
                    <a:pt x="120" y="431"/>
                    <a:pt x="120" y="431"/>
                    <a:pt x="120" y="431"/>
                  </a:cubicBezTo>
                  <a:cubicBezTo>
                    <a:pt x="120" y="430"/>
                    <a:pt x="119" y="431"/>
                    <a:pt x="119" y="431"/>
                  </a:cubicBezTo>
                  <a:cubicBezTo>
                    <a:pt x="119" y="432"/>
                    <a:pt x="119" y="432"/>
                    <a:pt x="119" y="432"/>
                  </a:cubicBezTo>
                  <a:cubicBezTo>
                    <a:pt x="119" y="432"/>
                    <a:pt x="120" y="432"/>
                    <a:pt x="120" y="432"/>
                  </a:cubicBezTo>
                  <a:cubicBezTo>
                    <a:pt x="120" y="431"/>
                    <a:pt x="120" y="431"/>
                    <a:pt x="120" y="431"/>
                  </a:cubicBezTo>
                  <a:close/>
                  <a:moveTo>
                    <a:pt x="124" y="441"/>
                  </a:moveTo>
                  <a:cubicBezTo>
                    <a:pt x="124" y="441"/>
                    <a:pt x="124" y="441"/>
                    <a:pt x="124" y="441"/>
                  </a:cubicBezTo>
                  <a:cubicBezTo>
                    <a:pt x="125" y="441"/>
                    <a:pt x="125" y="440"/>
                    <a:pt x="125" y="440"/>
                  </a:cubicBezTo>
                  <a:cubicBezTo>
                    <a:pt x="125" y="440"/>
                    <a:pt x="124" y="440"/>
                    <a:pt x="124" y="440"/>
                  </a:cubicBezTo>
                  <a:cubicBezTo>
                    <a:pt x="124" y="440"/>
                    <a:pt x="124" y="440"/>
                    <a:pt x="124" y="441"/>
                  </a:cubicBezTo>
                  <a:close/>
                  <a:moveTo>
                    <a:pt x="127" y="451"/>
                  </a:moveTo>
                  <a:cubicBezTo>
                    <a:pt x="128" y="449"/>
                    <a:pt x="126" y="451"/>
                    <a:pt x="126" y="452"/>
                  </a:cubicBezTo>
                  <a:cubicBezTo>
                    <a:pt x="126" y="452"/>
                    <a:pt x="127" y="452"/>
                    <a:pt x="127" y="453"/>
                  </a:cubicBezTo>
                  <a:cubicBezTo>
                    <a:pt x="127" y="452"/>
                    <a:pt x="127" y="451"/>
                    <a:pt x="127" y="451"/>
                  </a:cubicBezTo>
                  <a:close/>
                  <a:moveTo>
                    <a:pt x="119" y="441"/>
                  </a:moveTo>
                  <a:cubicBezTo>
                    <a:pt x="119" y="441"/>
                    <a:pt x="119" y="442"/>
                    <a:pt x="119" y="442"/>
                  </a:cubicBezTo>
                  <a:cubicBezTo>
                    <a:pt x="119" y="442"/>
                    <a:pt x="119" y="441"/>
                    <a:pt x="119" y="441"/>
                  </a:cubicBezTo>
                  <a:cubicBezTo>
                    <a:pt x="119" y="441"/>
                    <a:pt x="119" y="441"/>
                    <a:pt x="119" y="441"/>
                  </a:cubicBezTo>
                  <a:close/>
                  <a:moveTo>
                    <a:pt x="122" y="449"/>
                  </a:moveTo>
                  <a:cubicBezTo>
                    <a:pt x="122" y="449"/>
                    <a:pt x="122" y="449"/>
                    <a:pt x="122" y="449"/>
                  </a:cubicBezTo>
                  <a:cubicBezTo>
                    <a:pt x="122" y="449"/>
                    <a:pt x="122" y="449"/>
                    <a:pt x="122" y="449"/>
                  </a:cubicBezTo>
                  <a:cubicBezTo>
                    <a:pt x="123" y="449"/>
                    <a:pt x="122" y="447"/>
                    <a:pt x="122" y="448"/>
                  </a:cubicBezTo>
                  <a:cubicBezTo>
                    <a:pt x="122" y="447"/>
                    <a:pt x="122" y="447"/>
                    <a:pt x="122" y="447"/>
                  </a:cubicBezTo>
                  <a:cubicBezTo>
                    <a:pt x="122" y="447"/>
                    <a:pt x="122" y="447"/>
                    <a:pt x="122" y="448"/>
                  </a:cubicBezTo>
                  <a:cubicBezTo>
                    <a:pt x="122" y="448"/>
                    <a:pt x="120" y="448"/>
                    <a:pt x="122" y="449"/>
                  </a:cubicBezTo>
                  <a:close/>
                  <a:moveTo>
                    <a:pt x="123" y="441"/>
                  </a:moveTo>
                  <a:cubicBezTo>
                    <a:pt x="123" y="441"/>
                    <a:pt x="122" y="441"/>
                    <a:pt x="122" y="441"/>
                  </a:cubicBezTo>
                  <a:cubicBezTo>
                    <a:pt x="122" y="442"/>
                    <a:pt x="122" y="442"/>
                    <a:pt x="122" y="442"/>
                  </a:cubicBezTo>
                  <a:cubicBezTo>
                    <a:pt x="122" y="442"/>
                    <a:pt x="122" y="442"/>
                    <a:pt x="122" y="443"/>
                  </a:cubicBezTo>
                  <a:cubicBezTo>
                    <a:pt x="122" y="443"/>
                    <a:pt x="126" y="443"/>
                    <a:pt x="125" y="441"/>
                  </a:cubicBezTo>
                  <a:cubicBezTo>
                    <a:pt x="125" y="441"/>
                    <a:pt x="123" y="441"/>
                    <a:pt x="123" y="441"/>
                  </a:cubicBezTo>
                  <a:close/>
                  <a:moveTo>
                    <a:pt x="124" y="443"/>
                  </a:moveTo>
                  <a:cubicBezTo>
                    <a:pt x="124" y="443"/>
                    <a:pt x="124" y="443"/>
                    <a:pt x="124" y="443"/>
                  </a:cubicBezTo>
                  <a:cubicBezTo>
                    <a:pt x="124" y="444"/>
                    <a:pt x="124" y="444"/>
                    <a:pt x="124" y="444"/>
                  </a:cubicBezTo>
                  <a:cubicBezTo>
                    <a:pt x="125" y="444"/>
                    <a:pt x="125" y="443"/>
                    <a:pt x="125" y="443"/>
                  </a:cubicBezTo>
                  <a:cubicBezTo>
                    <a:pt x="124" y="443"/>
                    <a:pt x="124" y="443"/>
                    <a:pt x="124" y="443"/>
                  </a:cubicBezTo>
                  <a:close/>
                  <a:moveTo>
                    <a:pt x="126" y="440"/>
                  </a:moveTo>
                  <a:cubicBezTo>
                    <a:pt x="126" y="440"/>
                    <a:pt x="126" y="439"/>
                    <a:pt x="126" y="439"/>
                  </a:cubicBezTo>
                  <a:cubicBezTo>
                    <a:pt x="125" y="439"/>
                    <a:pt x="125" y="439"/>
                    <a:pt x="125" y="439"/>
                  </a:cubicBezTo>
                  <a:cubicBezTo>
                    <a:pt x="125" y="438"/>
                    <a:pt x="126" y="439"/>
                    <a:pt x="126" y="439"/>
                  </a:cubicBezTo>
                  <a:cubicBezTo>
                    <a:pt x="126" y="438"/>
                    <a:pt x="126" y="438"/>
                    <a:pt x="126" y="438"/>
                  </a:cubicBezTo>
                  <a:cubicBezTo>
                    <a:pt x="126" y="438"/>
                    <a:pt x="125" y="438"/>
                    <a:pt x="125" y="438"/>
                  </a:cubicBezTo>
                  <a:cubicBezTo>
                    <a:pt x="126" y="437"/>
                    <a:pt x="125" y="437"/>
                    <a:pt x="125" y="436"/>
                  </a:cubicBezTo>
                  <a:cubicBezTo>
                    <a:pt x="125" y="436"/>
                    <a:pt x="125" y="437"/>
                    <a:pt x="125" y="437"/>
                  </a:cubicBezTo>
                  <a:cubicBezTo>
                    <a:pt x="125" y="437"/>
                    <a:pt x="125" y="437"/>
                    <a:pt x="125" y="437"/>
                  </a:cubicBezTo>
                  <a:cubicBezTo>
                    <a:pt x="124" y="437"/>
                    <a:pt x="124" y="437"/>
                    <a:pt x="124" y="437"/>
                  </a:cubicBezTo>
                  <a:cubicBezTo>
                    <a:pt x="124" y="437"/>
                    <a:pt x="124" y="438"/>
                    <a:pt x="124" y="438"/>
                  </a:cubicBezTo>
                  <a:cubicBezTo>
                    <a:pt x="124" y="438"/>
                    <a:pt x="124" y="438"/>
                    <a:pt x="124" y="438"/>
                  </a:cubicBezTo>
                  <a:cubicBezTo>
                    <a:pt x="124" y="439"/>
                    <a:pt x="124" y="439"/>
                    <a:pt x="124" y="439"/>
                  </a:cubicBezTo>
                  <a:cubicBezTo>
                    <a:pt x="124" y="439"/>
                    <a:pt x="124" y="439"/>
                    <a:pt x="124" y="439"/>
                  </a:cubicBezTo>
                  <a:cubicBezTo>
                    <a:pt x="125" y="439"/>
                    <a:pt x="125" y="440"/>
                    <a:pt x="126" y="440"/>
                  </a:cubicBezTo>
                  <a:close/>
                  <a:moveTo>
                    <a:pt x="118" y="473"/>
                  </a:moveTo>
                  <a:cubicBezTo>
                    <a:pt x="117" y="472"/>
                    <a:pt x="117" y="473"/>
                    <a:pt x="117" y="473"/>
                  </a:cubicBezTo>
                  <a:cubicBezTo>
                    <a:pt x="116" y="473"/>
                    <a:pt x="115" y="474"/>
                    <a:pt x="115" y="474"/>
                  </a:cubicBezTo>
                  <a:cubicBezTo>
                    <a:pt x="116" y="474"/>
                    <a:pt x="116" y="474"/>
                    <a:pt x="117" y="474"/>
                  </a:cubicBezTo>
                  <a:cubicBezTo>
                    <a:pt x="117" y="473"/>
                    <a:pt x="117" y="474"/>
                    <a:pt x="118" y="474"/>
                  </a:cubicBezTo>
                  <a:cubicBezTo>
                    <a:pt x="118" y="473"/>
                    <a:pt x="118" y="473"/>
                    <a:pt x="118" y="473"/>
                  </a:cubicBezTo>
                  <a:cubicBezTo>
                    <a:pt x="118" y="473"/>
                    <a:pt x="118" y="473"/>
                    <a:pt x="118" y="473"/>
                  </a:cubicBezTo>
                  <a:close/>
                  <a:moveTo>
                    <a:pt x="130" y="441"/>
                  </a:moveTo>
                  <a:cubicBezTo>
                    <a:pt x="130" y="441"/>
                    <a:pt x="130" y="441"/>
                    <a:pt x="130" y="441"/>
                  </a:cubicBezTo>
                  <a:cubicBezTo>
                    <a:pt x="129" y="442"/>
                    <a:pt x="128" y="442"/>
                    <a:pt x="129" y="443"/>
                  </a:cubicBezTo>
                  <a:cubicBezTo>
                    <a:pt x="130" y="445"/>
                    <a:pt x="131" y="444"/>
                    <a:pt x="133" y="443"/>
                  </a:cubicBezTo>
                  <a:cubicBezTo>
                    <a:pt x="133" y="442"/>
                    <a:pt x="133" y="442"/>
                    <a:pt x="133" y="442"/>
                  </a:cubicBezTo>
                  <a:cubicBezTo>
                    <a:pt x="132" y="442"/>
                    <a:pt x="132" y="442"/>
                    <a:pt x="132" y="442"/>
                  </a:cubicBezTo>
                  <a:cubicBezTo>
                    <a:pt x="132" y="441"/>
                    <a:pt x="133" y="442"/>
                    <a:pt x="133" y="441"/>
                  </a:cubicBezTo>
                  <a:cubicBezTo>
                    <a:pt x="133" y="441"/>
                    <a:pt x="133" y="440"/>
                    <a:pt x="132" y="439"/>
                  </a:cubicBezTo>
                  <a:cubicBezTo>
                    <a:pt x="131" y="439"/>
                    <a:pt x="131" y="439"/>
                    <a:pt x="131" y="439"/>
                  </a:cubicBezTo>
                  <a:cubicBezTo>
                    <a:pt x="129" y="440"/>
                    <a:pt x="131" y="440"/>
                    <a:pt x="130" y="441"/>
                  </a:cubicBezTo>
                  <a:cubicBezTo>
                    <a:pt x="130" y="441"/>
                    <a:pt x="130" y="441"/>
                    <a:pt x="130" y="441"/>
                  </a:cubicBezTo>
                  <a:close/>
                  <a:moveTo>
                    <a:pt x="119" y="474"/>
                  </a:moveTo>
                  <a:cubicBezTo>
                    <a:pt x="119" y="474"/>
                    <a:pt x="117" y="475"/>
                    <a:pt x="117" y="475"/>
                  </a:cubicBezTo>
                  <a:cubicBezTo>
                    <a:pt x="117" y="475"/>
                    <a:pt x="116" y="475"/>
                    <a:pt x="116" y="476"/>
                  </a:cubicBezTo>
                  <a:cubicBezTo>
                    <a:pt x="116" y="476"/>
                    <a:pt x="116" y="476"/>
                    <a:pt x="116" y="476"/>
                  </a:cubicBezTo>
                  <a:cubicBezTo>
                    <a:pt x="117" y="476"/>
                    <a:pt x="115" y="476"/>
                    <a:pt x="117" y="477"/>
                  </a:cubicBezTo>
                  <a:cubicBezTo>
                    <a:pt x="118" y="477"/>
                    <a:pt x="116" y="477"/>
                    <a:pt x="116" y="477"/>
                  </a:cubicBezTo>
                  <a:cubicBezTo>
                    <a:pt x="116" y="478"/>
                    <a:pt x="117" y="479"/>
                    <a:pt x="118" y="481"/>
                  </a:cubicBezTo>
                  <a:cubicBezTo>
                    <a:pt x="118" y="480"/>
                    <a:pt x="118" y="480"/>
                    <a:pt x="118" y="480"/>
                  </a:cubicBezTo>
                  <a:cubicBezTo>
                    <a:pt x="118" y="481"/>
                    <a:pt x="118" y="481"/>
                    <a:pt x="118" y="481"/>
                  </a:cubicBezTo>
                  <a:cubicBezTo>
                    <a:pt x="118" y="483"/>
                    <a:pt x="123" y="484"/>
                    <a:pt x="121" y="481"/>
                  </a:cubicBezTo>
                  <a:cubicBezTo>
                    <a:pt x="121" y="481"/>
                    <a:pt x="120" y="477"/>
                    <a:pt x="119" y="478"/>
                  </a:cubicBezTo>
                  <a:cubicBezTo>
                    <a:pt x="120" y="477"/>
                    <a:pt x="119" y="479"/>
                    <a:pt x="119" y="479"/>
                  </a:cubicBezTo>
                  <a:cubicBezTo>
                    <a:pt x="119" y="478"/>
                    <a:pt x="119" y="478"/>
                    <a:pt x="119" y="477"/>
                  </a:cubicBezTo>
                  <a:cubicBezTo>
                    <a:pt x="121" y="477"/>
                    <a:pt x="119" y="475"/>
                    <a:pt x="119" y="475"/>
                  </a:cubicBezTo>
                  <a:cubicBezTo>
                    <a:pt x="119" y="475"/>
                    <a:pt x="119" y="474"/>
                    <a:pt x="119" y="474"/>
                  </a:cubicBezTo>
                  <a:close/>
                  <a:moveTo>
                    <a:pt x="177" y="558"/>
                  </a:moveTo>
                  <a:cubicBezTo>
                    <a:pt x="176" y="558"/>
                    <a:pt x="176" y="558"/>
                    <a:pt x="176" y="559"/>
                  </a:cubicBezTo>
                  <a:cubicBezTo>
                    <a:pt x="177" y="559"/>
                    <a:pt x="178" y="559"/>
                    <a:pt x="178" y="558"/>
                  </a:cubicBezTo>
                  <a:cubicBezTo>
                    <a:pt x="178" y="558"/>
                    <a:pt x="177" y="558"/>
                    <a:pt x="177" y="558"/>
                  </a:cubicBezTo>
                  <a:close/>
                  <a:moveTo>
                    <a:pt x="175" y="558"/>
                  </a:moveTo>
                  <a:cubicBezTo>
                    <a:pt x="174" y="558"/>
                    <a:pt x="173" y="559"/>
                    <a:pt x="174" y="560"/>
                  </a:cubicBezTo>
                  <a:cubicBezTo>
                    <a:pt x="174" y="560"/>
                    <a:pt x="174" y="560"/>
                    <a:pt x="175" y="560"/>
                  </a:cubicBezTo>
                  <a:cubicBezTo>
                    <a:pt x="175" y="559"/>
                    <a:pt x="175" y="558"/>
                    <a:pt x="175" y="558"/>
                  </a:cubicBezTo>
                  <a:close/>
                  <a:moveTo>
                    <a:pt x="115" y="481"/>
                  </a:moveTo>
                  <a:cubicBezTo>
                    <a:pt x="112" y="479"/>
                    <a:pt x="114" y="483"/>
                    <a:pt x="114" y="483"/>
                  </a:cubicBezTo>
                  <a:cubicBezTo>
                    <a:pt x="113" y="483"/>
                    <a:pt x="113" y="484"/>
                    <a:pt x="114" y="484"/>
                  </a:cubicBezTo>
                  <a:cubicBezTo>
                    <a:pt x="115" y="484"/>
                    <a:pt x="116" y="483"/>
                    <a:pt x="117" y="483"/>
                  </a:cubicBezTo>
                  <a:cubicBezTo>
                    <a:pt x="117" y="482"/>
                    <a:pt x="117" y="478"/>
                    <a:pt x="116" y="477"/>
                  </a:cubicBezTo>
                  <a:cubicBezTo>
                    <a:pt x="115" y="477"/>
                    <a:pt x="115" y="476"/>
                    <a:pt x="115" y="476"/>
                  </a:cubicBezTo>
                  <a:cubicBezTo>
                    <a:pt x="115" y="477"/>
                    <a:pt x="115" y="476"/>
                    <a:pt x="115" y="476"/>
                  </a:cubicBezTo>
                  <a:cubicBezTo>
                    <a:pt x="114" y="477"/>
                    <a:pt x="114" y="478"/>
                    <a:pt x="114" y="479"/>
                  </a:cubicBezTo>
                  <a:cubicBezTo>
                    <a:pt x="115" y="479"/>
                    <a:pt x="114" y="480"/>
                    <a:pt x="114" y="480"/>
                  </a:cubicBezTo>
                  <a:cubicBezTo>
                    <a:pt x="115" y="480"/>
                    <a:pt x="116" y="479"/>
                    <a:pt x="116" y="480"/>
                  </a:cubicBezTo>
                  <a:cubicBezTo>
                    <a:pt x="116" y="480"/>
                    <a:pt x="116" y="481"/>
                    <a:pt x="116" y="481"/>
                  </a:cubicBezTo>
                  <a:cubicBezTo>
                    <a:pt x="116" y="481"/>
                    <a:pt x="116" y="481"/>
                    <a:pt x="115" y="481"/>
                  </a:cubicBezTo>
                  <a:close/>
                  <a:moveTo>
                    <a:pt x="122" y="440"/>
                  </a:moveTo>
                  <a:cubicBezTo>
                    <a:pt x="122" y="440"/>
                    <a:pt x="121" y="440"/>
                    <a:pt x="121" y="440"/>
                  </a:cubicBezTo>
                  <a:cubicBezTo>
                    <a:pt x="121" y="440"/>
                    <a:pt x="121" y="440"/>
                    <a:pt x="121" y="440"/>
                  </a:cubicBezTo>
                  <a:cubicBezTo>
                    <a:pt x="121" y="441"/>
                    <a:pt x="122" y="440"/>
                    <a:pt x="122" y="441"/>
                  </a:cubicBezTo>
                  <a:cubicBezTo>
                    <a:pt x="123" y="441"/>
                    <a:pt x="123" y="441"/>
                    <a:pt x="123" y="441"/>
                  </a:cubicBezTo>
                  <a:cubicBezTo>
                    <a:pt x="124" y="440"/>
                    <a:pt x="123" y="440"/>
                    <a:pt x="123" y="439"/>
                  </a:cubicBezTo>
                  <a:cubicBezTo>
                    <a:pt x="123" y="439"/>
                    <a:pt x="122" y="439"/>
                    <a:pt x="122" y="439"/>
                  </a:cubicBezTo>
                  <a:cubicBezTo>
                    <a:pt x="122" y="438"/>
                    <a:pt x="122" y="439"/>
                    <a:pt x="122" y="439"/>
                  </a:cubicBezTo>
                  <a:cubicBezTo>
                    <a:pt x="122" y="440"/>
                    <a:pt x="122" y="440"/>
                    <a:pt x="122" y="440"/>
                  </a:cubicBezTo>
                  <a:close/>
                  <a:moveTo>
                    <a:pt x="123" y="423"/>
                  </a:moveTo>
                  <a:cubicBezTo>
                    <a:pt x="123" y="424"/>
                    <a:pt x="122" y="426"/>
                    <a:pt x="122" y="427"/>
                  </a:cubicBezTo>
                  <a:cubicBezTo>
                    <a:pt x="122" y="428"/>
                    <a:pt x="122" y="430"/>
                    <a:pt x="124" y="430"/>
                  </a:cubicBezTo>
                  <a:cubicBezTo>
                    <a:pt x="124" y="429"/>
                    <a:pt x="126" y="430"/>
                    <a:pt x="127" y="430"/>
                  </a:cubicBezTo>
                  <a:cubicBezTo>
                    <a:pt x="128" y="429"/>
                    <a:pt x="126" y="428"/>
                    <a:pt x="126" y="427"/>
                  </a:cubicBezTo>
                  <a:cubicBezTo>
                    <a:pt x="126" y="427"/>
                    <a:pt x="128" y="427"/>
                    <a:pt x="128" y="427"/>
                  </a:cubicBezTo>
                  <a:cubicBezTo>
                    <a:pt x="128" y="426"/>
                    <a:pt x="127" y="425"/>
                    <a:pt x="127" y="425"/>
                  </a:cubicBezTo>
                  <a:cubicBezTo>
                    <a:pt x="127" y="424"/>
                    <a:pt x="128" y="425"/>
                    <a:pt x="128" y="424"/>
                  </a:cubicBezTo>
                  <a:cubicBezTo>
                    <a:pt x="128" y="424"/>
                    <a:pt x="126" y="423"/>
                    <a:pt x="126" y="422"/>
                  </a:cubicBezTo>
                  <a:cubicBezTo>
                    <a:pt x="126" y="421"/>
                    <a:pt x="127" y="422"/>
                    <a:pt x="127" y="421"/>
                  </a:cubicBezTo>
                  <a:cubicBezTo>
                    <a:pt x="127" y="421"/>
                    <a:pt x="127" y="420"/>
                    <a:pt x="127" y="420"/>
                  </a:cubicBezTo>
                  <a:cubicBezTo>
                    <a:pt x="127" y="419"/>
                    <a:pt x="128" y="421"/>
                    <a:pt x="128" y="421"/>
                  </a:cubicBezTo>
                  <a:cubicBezTo>
                    <a:pt x="129" y="421"/>
                    <a:pt x="128" y="419"/>
                    <a:pt x="128" y="419"/>
                  </a:cubicBezTo>
                  <a:cubicBezTo>
                    <a:pt x="129" y="419"/>
                    <a:pt x="129" y="420"/>
                    <a:pt x="129" y="418"/>
                  </a:cubicBezTo>
                  <a:cubicBezTo>
                    <a:pt x="129" y="418"/>
                    <a:pt x="128" y="418"/>
                    <a:pt x="128" y="418"/>
                  </a:cubicBezTo>
                  <a:cubicBezTo>
                    <a:pt x="129" y="418"/>
                    <a:pt x="128" y="415"/>
                    <a:pt x="128" y="415"/>
                  </a:cubicBezTo>
                  <a:cubicBezTo>
                    <a:pt x="128" y="415"/>
                    <a:pt x="128" y="415"/>
                    <a:pt x="128" y="415"/>
                  </a:cubicBezTo>
                  <a:cubicBezTo>
                    <a:pt x="127" y="415"/>
                    <a:pt x="126" y="415"/>
                    <a:pt x="126" y="415"/>
                  </a:cubicBezTo>
                  <a:cubicBezTo>
                    <a:pt x="126" y="415"/>
                    <a:pt x="125" y="414"/>
                    <a:pt x="124" y="414"/>
                  </a:cubicBezTo>
                  <a:cubicBezTo>
                    <a:pt x="124" y="414"/>
                    <a:pt x="124" y="417"/>
                    <a:pt x="124" y="417"/>
                  </a:cubicBezTo>
                  <a:cubicBezTo>
                    <a:pt x="124" y="417"/>
                    <a:pt x="123" y="418"/>
                    <a:pt x="123" y="418"/>
                  </a:cubicBezTo>
                  <a:cubicBezTo>
                    <a:pt x="123" y="419"/>
                    <a:pt x="123" y="420"/>
                    <a:pt x="123" y="421"/>
                  </a:cubicBezTo>
                  <a:cubicBezTo>
                    <a:pt x="123" y="422"/>
                    <a:pt x="124" y="422"/>
                    <a:pt x="123" y="423"/>
                  </a:cubicBezTo>
                  <a:close/>
                  <a:moveTo>
                    <a:pt x="117" y="444"/>
                  </a:moveTo>
                  <a:cubicBezTo>
                    <a:pt x="118" y="444"/>
                    <a:pt x="117" y="443"/>
                    <a:pt x="117" y="443"/>
                  </a:cubicBezTo>
                  <a:cubicBezTo>
                    <a:pt x="116" y="443"/>
                    <a:pt x="116" y="444"/>
                    <a:pt x="116" y="444"/>
                  </a:cubicBezTo>
                  <a:cubicBezTo>
                    <a:pt x="116" y="444"/>
                    <a:pt x="117" y="444"/>
                    <a:pt x="117" y="444"/>
                  </a:cubicBezTo>
                  <a:close/>
                  <a:moveTo>
                    <a:pt x="122" y="467"/>
                  </a:moveTo>
                  <a:cubicBezTo>
                    <a:pt x="122" y="467"/>
                    <a:pt x="122" y="466"/>
                    <a:pt x="123" y="466"/>
                  </a:cubicBezTo>
                  <a:cubicBezTo>
                    <a:pt x="123" y="466"/>
                    <a:pt x="123" y="466"/>
                    <a:pt x="122" y="466"/>
                  </a:cubicBezTo>
                  <a:cubicBezTo>
                    <a:pt x="122" y="466"/>
                    <a:pt x="121" y="466"/>
                    <a:pt x="121" y="467"/>
                  </a:cubicBezTo>
                  <a:cubicBezTo>
                    <a:pt x="121" y="467"/>
                    <a:pt x="122" y="467"/>
                    <a:pt x="122" y="467"/>
                  </a:cubicBezTo>
                  <a:cubicBezTo>
                    <a:pt x="122" y="467"/>
                    <a:pt x="122" y="467"/>
                    <a:pt x="122" y="467"/>
                  </a:cubicBezTo>
                  <a:close/>
                  <a:moveTo>
                    <a:pt x="120" y="453"/>
                  </a:moveTo>
                  <a:cubicBezTo>
                    <a:pt x="120" y="453"/>
                    <a:pt x="121" y="453"/>
                    <a:pt x="121" y="453"/>
                  </a:cubicBezTo>
                  <a:cubicBezTo>
                    <a:pt x="121" y="453"/>
                    <a:pt x="124" y="451"/>
                    <a:pt x="123" y="450"/>
                  </a:cubicBezTo>
                  <a:cubicBezTo>
                    <a:pt x="122" y="450"/>
                    <a:pt x="121" y="450"/>
                    <a:pt x="121" y="450"/>
                  </a:cubicBezTo>
                  <a:cubicBezTo>
                    <a:pt x="121" y="450"/>
                    <a:pt x="120" y="452"/>
                    <a:pt x="120" y="453"/>
                  </a:cubicBezTo>
                  <a:close/>
                  <a:moveTo>
                    <a:pt x="2" y="93"/>
                  </a:moveTo>
                  <a:cubicBezTo>
                    <a:pt x="2" y="92"/>
                    <a:pt x="2" y="92"/>
                    <a:pt x="2" y="92"/>
                  </a:cubicBezTo>
                  <a:cubicBezTo>
                    <a:pt x="2" y="91"/>
                    <a:pt x="2" y="91"/>
                    <a:pt x="2" y="91"/>
                  </a:cubicBezTo>
                  <a:cubicBezTo>
                    <a:pt x="1" y="91"/>
                    <a:pt x="1" y="91"/>
                    <a:pt x="1" y="91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1" y="93"/>
                    <a:pt x="1" y="93"/>
                    <a:pt x="1" y="93"/>
                  </a:cubicBezTo>
                  <a:cubicBezTo>
                    <a:pt x="1" y="93"/>
                    <a:pt x="1" y="93"/>
                    <a:pt x="1" y="93"/>
                  </a:cubicBezTo>
                  <a:cubicBezTo>
                    <a:pt x="2" y="93"/>
                    <a:pt x="2" y="93"/>
                    <a:pt x="2" y="93"/>
                  </a:cubicBezTo>
                  <a:close/>
                  <a:moveTo>
                    <a:pt x="5" y="93"/>
                  </a:moveTo>
                  <a:cubicBezTo>
                    <a:pt x="5" y="93"/>
                    <a:pt x="5" y="93"/>
                    <a:pt x="5" y="92"/>
                  </a:cubicBezTo>
                  <a:cubicBezTo>
                    <a:pt x="5" y="92"/>
                    <a:pt x="5" y="92"/>
                    <a:pt x="4" y="91"/>
                  </a:cubicBezTo>
                  <a:cubicBezTo>
                    <a:pt x="4" y="91"/>
                    <a:pt x="4" y="91"/>
                    <a:pt x="4" y="91"/>
                  </a:cubicBezTo>
                  <a:cubicBezTo>
                    <a:pt x="3" y="91"/>
                    <a:pt x="4" y="91"/>
                    <a:pt x="3" y="91"/>
                  </a:cubicBezTo>
                  <a:cubicBezTo>
                    <a:pt x="3" y="90"/>
                    <a:pt x="3" y="90"/>
                    <a:pt x="3" y="90"/>
                  </a:cubicBezTo>
                  <a:cubicBezTo>
                    <a:pt x="3" y="89"/>
                    <a:pt x="3" y="89"/>
                    <a:pt x="3" y="89"/>
                  </a:cubicBezTo>
                  <a:cubicBezTo>
                    <a:pt x="3" y="88"/>
                    <a:pt x="3" y="88"/>
                    <a:pt x="3" y="88"/>
                  </a:cubicBezTo>
                  <a:cubicBezTo>
                    <a:pt x="1" y="89"/>
                    <a:pt x="1" y="89"/>
                    <a:pt x="1" y="89"/>
                  </a:cubicBezTo>
                  <a:cubicBezTo>
                    <a:pt x="1" y="89"/>
                    <a:pt x="1" y="89"/>
                    <a:pt x="1" y="89"/>
                  </a:cubicBezTo>
                  <a:cubicBezTo>
                    <a:pt x="1" y="90"/>
                    <a:pt x="2" y="89"/>
                    <a:pt x="2" y="90"/>
                  </a:cubicBezTo>
                  <a:cubicBezTo>
                    <a:pt x="2" y="90"/>
                    <a:pt x="2" y="90"/>
                    <a:pt x="2" y="90"/>
                  </a:cubicBezTo>
                  <a:cubicBezTo>
                    <a:pt x="2" y="90"/>
                    <a:pt x="2" y="90"/>
                    <a:pt x="2" y="91"/>
                  </a:cubicBezTo>
                  <a:cubicBezTo>
                    <a:pt x="2" y="91"/>
                    <a:pt x="2" y="91"/>
                    <a:pt x="2" y="91"/>
                  </a:cubicBezTo>
                  <a:cubicBezTo>
                    <a:pt x="2" y="91"/>
                    <a:pt x="2" y="91"/>
                    <a:pt x="2" y="91"/>
                  </a:cubicBezTo>
                  <a:cubicBezTo>
                    <a:pt x="2" y="92"/>
                    <a:pt x="2" y="92"/>
                    <a:pt x="3" y="92"/>
                  </a:cubicBezTo>
                  <a:cubicBezTo>
                    <a:pt x="3" y="92"/>
                    <a:pt x="3" y="92"/>
                    <a:pt x="3" y="92"/>
                  </a:cubicBezTo>
                  <a:cubicBezTo>
                    <a:pt x="3" y="92"/>
                    <a:pt x="3" y="92"/>
                    <a:pt x="3" y="92"/>
                  </a:cubicBezTo>
                  <a:cubicBezTo>
                    <a:pt x="3" y="93"/>
                    <a:pt x="3" y="93"/>
                    <a:pt x="4" y="93"/>
                  </a:cubicBezTo>
                  <a:cubicBezTo>
                    <a:pt x="4" y="93"/>
                    <a:pt x="4" y="93"/>
                    <a:pt x="4" y="93"/>
                  </a:cubicBezTo>
                  <a:cubicBezTo>
                    <a:pt x="2" y="94"/>
                    <a:pt x="2" y="94"/>
                    <a:pt x="2" y="94"/>
                  </a:cubicBezTo>
                  <a:cubicBezTo>
                    <a:pt x="2" y="95"/>
                    <a:pt x="2" y="95"/>
                    <a:pt x="1" y="95"/>
                  </a:cubicBezTo>
                  <a:cubicBezTo>
                    <a:pt x="1" y="95"/>
                    <a:pt x="1" y="96"/>
                    <a:pt x="1" y="96"/>
                  </a:cubicBezTo>
                  <a:cubicBezTo>
                    <a:pt x="1" y="96"/>
                    <a:pt x="1" y="96"/>
                    <a:pt x="1" y="96"/>
                  </a:cubicBezTo>
                  <a:cubicBezTo>
                    <a:pt x="2" y="96"/>
                    <a:pt x="2" y="96"/>
                    <a:pt x="2" y="96"/>
                  </a:cubicBezTo>
                  <a:cubicBezTo>
                    <a:pt x="2" y="96"/>
                    <a:pt x="2" y="96"/>
                    <a:pt x="2" y="96"/>
                  </a:cubicBezTo>
                  <a:cubicBezTo>
                    <a:pt x="2" y="96"/>
                    <a:pt x="2" y="96"/>
                    <a:pt x="2" y="96"/>
                  </a:cubicBezTo>
                  <a:cubicBezTo>
                    <a:pt x="3" y="96"/>
                    <a:pt x="3" y="96"/>
                    <a:pt x="3" y="96"/>
                  </a:cubicBezTo>
                  <a:cubicBezTo>
                    <a:pt x="3" y="96"/>
                    <a:pt x="3" y="96"/>
                    <a:pt x="3" y="96"/>
                  </a:cubicBezTo>
                  <a:cubicBezTo>
                    <a:pt x="5" y="96"/>
                    <a:pt x="5" y="96"/>
                    <a:pt x="5" y="96"/>
                  </a:cubicBezTo>
                  <a:cubicBezTo>
                    <a:pt x="6" y="95"/>
                    <a:pt x="6" y="95"/>
                    <a:pt x="6" y="95"/>
                  </a:cubicBezTo>
                  <a:cubicBezTo>
                    <a:pt x="7" y="94"/>
                    <a:pt x="5" y="94"/>
                    <a:pt x="5" y="93"/>
                  </a:cubicBezTo>
                  <a:close/>
                  <a:moveTo>
                    <a:pt x="7" y="85"/>
                  </a:moveTo>
                  <a:cubicBezTo>
                    <a:pt x="7" y="85"/>
                    <a:pt x="7" y="85"/>
                    <a:pt x="7" y="85"/>
                  </a:cubicBezTo>
                  <a:cubicBezTo>
                    <a:pt x="6" y="85"/>
                    <a:pt x="6" y="85"/>
                    <a:pt x="6" y="85"/>
                  </a:cubicBezTo>
                  <a:cubicBezTo>
                    <a:pt x="6" y="85"/>
                    <a:pt x="7" y="86"/>
                    <a:pt x="7" y="85"/>
                  </a:cubicBezTo>
                  <a:close/>
                  <a:moveTo>
                    <a:pt x="9" y="87"/>
                  </a:moveTo>
                  <a:cubicBezTo>
                    <a:pt x="9" y="87"/>
                    <a:pt x="9" y="87"/>
                    <a:pt x="9" y="87"/>
                  </a:cubicBezTo>
                  <a:cubicBezTo>
                    <a:pt x="9" y="87"/>
                    <a:pt x="9" y="87"/>
                    <a:pt x="9" y="87"/>
                  </a:cubicBezTo>
                  <a:cubicBezTo>
                    <a:pt x="9" y="87"/>
                    <a:pt x="8" y="86"/>
                    <a:pt x="8" y="87"/>
                  </a:cubicBezTo>
                  <a:cubicBezTo>
                    <a:pt x="8" y="87"/>
                    <a:pt x="8" y="87"/>
                    <a:pt x="8" y="87"/>
                  </a:cubicBezTo>
                  <a:cubicBezTo>
                    <a:pt x="8" y="87"/>
                    <a:pt x="9" y="87"/>
                    <a:pt x="9" y="87"/>
                  </a:cubicBezTo>
                  <a:close/>
                  <a:moveTo>
                    <a:pt x="14" y="99"/>
                  </a:moveTo>
                  <a:cubicBezTo>
                    <a:pt x="14" y="99"/>
                    <a:pt x="14" y="99"/>
                    <a:pt x="14" y="99"/>
                  </a:cubicBezTo>
                  <a:cubicBezTo>
                    <a:pt x="14" y="99"/>
                    <a:pt x="14" y="99"/>
                    <a:pt x="14" y="99"/>
                  </a:cubicBezTo>
                  <a:cubicBezTo>
                    <a:pt x="14" y="99"/>
                    <a:pt x="14" y="99"/>
                    <a:pt x="14" y="99"/>
                  </a:cubicBezTo>
                  <a:cubicBezTo>
                    <a:pt x="14" y="99"/>
                    <a:pt x="14" y="99"/>
                    <a:pt x="14" y="99"/>
                  </a:cubicBezTo>
                  <a:close/>
                  <a:moveTo>
                    <a:pt x="16" y="94"/>
                  </a:moveTo>
                  <a:cubicBezTo>
                    <a:pt x="16" y="95"/>
                    <a:pt x="16" y="95"/>
                    <a:pt x="16" y="95"/>
                  </a:cubicBezTo>
                  <a:cubicBezTo>
                    <a:pt x="15" y="95"/>
                    <a:pt x="14" y="95"/>
                    <a:pt x="14" y="96"/>
                  </a:cubicBezTo>
                  <a:cubicBezTo>
                    <a:pt x="14" y="96"/>
                    <a:pt x="15" y="96"/>
                    <a:pt x="15" y="96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6" y="95"/>
                    <a:pt x="16" y="95"/>
                    <a:pt x="16" y="95"/>
                  </a:cubicBezTo>
                  <a:cubicBezTo>
                    <a:pt x="17" y="94"/>
                    <a:pt x="17" y="94"/>
                    <a:pt x="17" y="94"/>
                  </a:cubicBezTo>
                  <a:cubicBezTo>
                    <a:pt x="17" y="94"/>
                    <a:pt x="17" y="94"/>
                    <a:pt x="17" y="94"/>
                  </a:cubicBezTo>
                  <a:cubicBezTo>
                    <a:pt x="16" y="94"/>
                    <a:pt x="16" y="94"/>
                    <a:pt x="16" y="94"/>
                  </a:cubicBezTo>
                  <a:close/>
                  <a:moveTo>
                    <a:pt x="8" y="98"/>
                  </a:moveTo>
                  <a:cubicBezTo>
                    <a:pt x="9" y="99"/>
                    <a:pt x="9" y="99"/>
                    <a:pt x="9" y="99"/>
                  </a:cubicBezTo>
                  <a:cubicBezTo>
                    <a:pt x="9" y="98"/>
                    <a:pt x="9" y="98"/>
                    <a:pt x="9" y="98"/>
                  </a:cubicBezTo>
                  <a:cubicBezTo>
                    <a:pt x="8" y="98"/>
                    <a:pt x="8" y="98"/>
                    <a:pt x="8" y="98"/>
                  </a:cubicBezTo>
                  <a:close/>
                  <a:moveTo>
                    <a:pt x="8" y="91"/>
                  </a:moveTo>
                  <a:cubicBezTo>
                    <a:pt x="7" y="90"/>
                    <a:pt x="7" y="90"/>
                    <a:pt x="7" y="90"/>
                  </a:cubicBezTo>
                  <a:cubicBezTo>
                    <a:pt x="6" y="90"/>
                    <a:pt x="6" y="90"/>
                    <a:pt x="6" y="90"/>
                  </a:cubicBezTo>
                  <a:cubicBezTo>
                    <a:pt x="6" y="92"/>
                    <a:pt x="7" y="92"/>
                    <a:pt x="7" y="92"/>
                  </a:cubicBezTo>
                  <a:cubicBezTo>
                    <a:pt x="7" y="92"/>
                    <a:pt x="7" y="92"/>
                    <a:pt x="8" y="92"/>
                  </a:cubicBezTo>
                  <a:cubicBezTo>
                    <a:pt x="8" y="92"/>
                    <a:pt x="8" y="92"/>
                    <a:pt x="8" y="92"/>
                  </a:cubicBezTo>
                  <a:cubicBezTo>
                    <a:pt x="8" y="91"/>
                    <a:pt x="8" y="91"/>
                    <a:pt x="8" y="91"/>
                  </a:cubicBezTo>
                  <a:cubicBezTo>
                    <a:pt x="8" y="91"/>
                    <a:pt x="8" y="91"/>
                    <a:pt x="8" y="91"/>
                  </a:cubicBezTo>
                  <a:close/>
                  <a:moveTo>
                    <a:pt x="10" y="93"/>
                  </a:moveTo>
                  <a:cubicBezTo>
                    <a:pt x="10" y="93"/>
                    <a:pt x="10" y="93"/>
                    <a:pt x="10" y="93"/>
                  </a:cubicBezTo>
                  <a:cubicBezTo>
                    <a:pt x="9" y="93"/>
                    <a:pt x="9" y="93"/>
                    <a:pt x="9" y="93"/>
                  </a:cubicBezTo>
                  <a:cubicBezTo>
                    <a:pt x="10" y="95"/>
                    <a:pt x="10" y="94"/>
                    <a:pt x="10" y="95"/>
                  </a:cubicBezTo>
                  <a:cubicBezTo>
                    <a:pt x="10" y="94"/>
                    <a:pt x="10" y="94"/>
                    <a:pt x="10" y="93"/>
                  </a:cubicBezTo>
                  <a:close/>
                  <a:moveTo>
                    <a:pt x="289" y="90"/>
                  </a:moveTo>
                  <a:cubicBezTo>
                    <a:pt x="289" y="90"/>
                    <a:pt x="289" y="90"/>
                    <a:pt x="289" y="89"/>
                  </a:cubicBezTo>
                  <a:cubicBezTo>
                    <a:pt x="288" y="87"/>
                    <a:pt x="285" y="92"/>
                    <a:pt x="286" y="92"/>
                  </a:cubicBezTo>
                  <a:cubicBezTo>
                    <a:pt x="286" y="92"/>
                    <a:pt x="286" y="92"/>
                    <a:pt x="286" y="93"/>
                  </a:cubicBezTo>
                  <a:cubicBezTo>
                    <a:pt x="287" y="92"/>
                    <a:pt x="287" y="92"/>
                    <a:pt x="287" y="92"/>
                  </a:cubicBezTo>
                  <a:cubicBezTo>
                    <a:pt x="286" y="92"/>
                    <a:pt x="288" y="91"/>
                    <a:pt x="287" y="91"/>
                  </a:cubicBezTo>
                  <a:cubicBezTo>
                    <a:pt x="287" y="90"/>
                    <a:pt x="288" y="91"/>
                    <a:pt x="289" y="90"/>
                  </a:cubicBezTo>
                  <a:close/>
                  <a:moveTo>
                    <a:pt x="293" y="87"/>
                  </a:moveTo>
                  <a:cubicBezTo>
                    <a:pt x="292" y="87"/>
                    <a:pt x="291" y="88"/>
                    <a:pt x="291" y="89"/>
                  </a:cubicBezTo>
                  <a:cubicBezTo>
                    <a:pt x="291" y="89"/>
                    <a:pt x="293" y="89"/>
                    <a:pt x="294" y="89"/>
                  </a:cubicBezTo>
                  <a:cubicBezTo>
                    <a:pt x="294" y="89"/>
                    <a:pt x="294" y="89"/>
                    <a:pt x="294" y="89"/>
                  </a:cubicBezTo>
                  <a:cubicBezTo>
                    <a:pt x="295" y="89"/>
                    <a:pt x="296" y="89"/>
                    <a:pt x="296" y="88"/>
                  </a:cubicBezTo>
                  <a:cubicBezTo>
                    <a:pt x="296" y="88"/>
                    <a:pt x="297" y="87"/>
                    <a:pt x="297" y="87"/>
                  </a:cubicBezTo>
                  <a:cubicBezTo>
                    <a:pt x="297" y="86"/>
                    <a:pt x="293" y="87"/>
                    <a:pt x="293" y="87"/>
                  </a:cubicBezTo>
                  <a:close/>
                  <a:moveTo>
                    <a:pt x="290" y="74"/>
                  </a:moveTo>
                  <a:cubicBezTo>
                    <a:pt x="290" y="75"/>
                    <a:pt x="290" y="75"/>
                    <a:pt x="290" y="75"/>
                  </a:cubicBezTo>
                  <a:cubicBezTo>
                    <a:pt x="290" y="75"/>
                    <a:pt x="290" y="75"/>
                    <a:pt x="290" y="75"/>
                  </a:cubicBezTo>
                  <a:cubicBezTo>
                    <a:pt x="291" y="76"/>
                    <a:pt x="291" y="76"/>
                    <a:pt x="291" y="76"/>
                  </a:cubicBezTo>
                  <a:cubicBezTo>
                    <a:pt x="292" y="74"/>
                    <a:pt x="290" y="73"/>
                    <a:pt x="290" y="74"/>
                  </a:cubicBezTo>
                  <a:cubicBezTo>
                    <a:pt x="290" y="74"/>
                    <a:pt x="290" y="74"/>
                    <a:pt x="290" y="74"/>
                  </a:cubicBezTo>
                  <a:close/>
                  <a:moveTo>
                    <a:pt x="291" y="87"/>
                  </a:moveTo>
                  <a:cubicBezTo>
                    <a:pt x="292" y="87"/>
                    <a:pt x="294" y="86"/>
                    <a:pt x="294" y="85"/>
                  </a:cubicBezTo>
                  <a:cubicBezTo>
                    <a:pt x="294" y="85"/>
                    <a:pt x="292" y="85"/>
                    <a:pt x="292" y="85"/>
                  </a:cubicBezTo>
                  <a:cubicBezTo>
                    <a:pt x="291" y="85"/>
                    <a:pt x="291" y="87"/>
                    <a:pt x="290" y="87"/>
                  </a:cubicBezTo>
                  <a:cubicBezTo>
                    <a:pt x="290" y="87"/>
                    <a:pt x="290" y="88"/>
                    <a:pt x="290" y="88"/>
                  </a:cubicBezTo>
                  <a:cubicBezTo>
                    <a:pt x="290" y="88"/>
                    <a:pt x="289" y="88"/>
                    <a:pt x="289" y="88"/>
                  </a:cubicBezTo>
                  <a:cubicBezTo>
                    <a:pt x="289" y="89"/>
                    <a:pt x="290" y="89"/>
                    <a:pt x="291" y="89"/>
                  </a:cubicBezTo>
                  <a:cubicBezTo>
                    <a:pt x="290" y="89"/>
                    <a:pt x="291" y="87"/>
                    <a:pt x="291" y="87"/>
                  </a:cubicBezTo>
                  <a:close/>
                  <a:moveTo>
                    <a:pt x="296" y="89"/>
                  </a:moveTo>
                  <a:cubicBezTo>
                    <a:pt x="295" y="90"/>
                    <a:pt x="296" y="89"/>
                    <a:pt x="296" y="90"/>
                  </a:cubicBezTo>
                  <a:cubicBezTo>
                    <a:pt x="296" y="90"/>
                    <a:pt x="296" y="90"/>
                    <a:pt x="296" y="90"/>
                  </a:cubicBezTo>
                  <a:cubicBezTo>
                    <a:pt x="297" y="90"/>
                    <a:pt x="298" y="90"/>
                    <a:pt x="298" y="89"/>
                  </a:cubicBezTo>
                  <a:cubicBezTo>
                    <a:pt x="298" y="88"/>
                    <a:pt x="296" y="89"/>
                    <a:pt x="296" y="89"/>
                  </a:cubicBezTo>
                  <a:close/>
                  <a:moveTo>
                    <a:pt x="401" y="144"/>
                  </a:moveTo>
                  <a:cubicBezTo>
                    <a:pt x="401" y="144"/>
                    <a:pt x="401" y="144"/>
                    <a:pt x="401" y="144"/>
                  </a:cubicBezTo>
                  <a:cubicBezTo>
                    <a:pt x="401" y="144"/>
                    <a:pt x="401" y="145"/>
                    <a:pt x="401" y="145"/>
                  </a:cubicBezTo>
                  <a:cubicBezTo>
                    <a:pt x="401" y="145"/>
                    <a:pt x="401" y="146"/>
                    <a:pt x="401" y="146"/>
                  </a:cubicBezTo>
                  <a:cubicBezTo>
                    <a:pt x="400" y="146"/>
                    <a:pt x="400" y="146"/>
                    <a:pt x="400" y="146"/>
                  </a:cubicBezTo>
                  <a:cubicBezTo>
                    <a:pt x="400" y="147"/>
                    <a:pt x="400" y="147"/>
                    <a:pt x="400" y="147"/>
                  </a:cubicBezTo>
                  <a:cubicBezTo>
                    <a:pt x="400" y="148"/>
                    <a:pt x="400" y="148"/>
                    <a:pt x="400" y="148"/>
                  </a:cubicBezTo>
                  <a:cubicBezTo>
                    <a:pt x="400" y="148"/>
                    <a:pt x="400" y="149"/>
                    <a:pt x="400" y="149"/>
                  </a:cubicBezTo>
                  <a:cubicBezTo>
                    <a:pt x="399" y="149"/>
                    <a:pt x="399" y="150"/>
                    <a:pt x="399" y="150"/>
                  </a:cubicBezTo>
                  <a:cubicBezTo>
                    <a:pt x="399" y="150"/>
                    <a:pt x="399" y="151"/>
                    <a:pt x="399" y="151"/>
                  </a:cubicBezTo>
                  <a:cubicBezTo>
                    <a:pt x="399" y="151"/>
                    <a:pt x="399" y="152"/>
                    <a:pt x="398" y="152"/>
                  </a:cubicBezTo>
                  <a:cubicBezTo>
                    <a:pt x="398" y="152"/>
                    <a:pt x="398" y="154"/>
                    <a:pt x="397" y="154"/>
                  </a:cubicBezTo>
                  <a:cubicBezTo>
                    <a:pt x="397" y="154"/>
                    <a:pt x="397" y="155"/>
                    <a:pt x="397" y="155"/>
                  </a:cubicBezTo>
                  <a:cubicBezTo>
                    <a:pt x="397" y="155"/>
                    <a:pt x="396" y="155"/>
                    <a:pt x="396" y="155"/>
                  </a:cubicBezTo>
                  <a:cubicBezTo>
                    <a:pt x="396" y="155"/>
                    <a:pt x="396" y="156"/>
                    <a:pt x="396" y="156"/>
                  </a:cubicBezTo>
                  <a:cubicBezTo>
                    <a:pt x="396" y="156"/>
                    <a:pt x="395" y="156"/>
                    <a:pt x="395" y="157"/>
                  </a:cubicBezTo>
                  <a:cubicBezTo>
                    <a:pt x="395" y="157"/>
                    <a:pt x="395" y="158"/>
                    <a:pt x="395" y="158"/>
                  </a:cubicBezTo>
                  <a:cubicBezTo>
                    <a:pt x="394" y="158"/>
                    <a:pt x="393" y="159"/>
                    <a:pt x="393" y="160"/>
                  </a:cubicBezTo>
                  <a:cubicBezTo>
                    <a:pt x="392" y="161"/>
                    <a:pt x="391" y="162"/>
                    <a:pt x="390" y="163"/>
                  </a:cubicBezTo>
                  <a:cubicBezTo>
                    <a:pt x="390" y="163"/>
                    <a:pt x="390" y="163"/>
                    <a:pt x="390" y="164"/>
                  </a:cubicBezTo>
                  <a:cubicBezTo>
                    <a:pt x="389" y="164"/>
                    <a:pt x="389" y="164"/>
                    <a:pt x="389" y="164"/>
                  </a:cubicBezTo>
                  <a:cubicBezTo>
                    <a:pt x="389" y="164"/>
                    <a:pt x="388" y="164"/>
                    <a:pt x="388" y="164"/>
                  </a:cubicBezTo>
                  <a:cubicBezTo>
                    <a:pt x="388" y="164"/>
                    <a:pt x="387" y="165"/>
                    <a:pt x="387" y="165"/>
                  </a:cubicBezTo>
                  <a:cubicBezTo>
                    <a:pt x="387" y="165"/>
                    <a:pt x="386" y="166"/>
                    <a:pt x="386" y="166"/>
                  </a:cubicBezTo>
                  <a:cubicBezTo>
                    <a:pt x="386" y="166"/>
                    <a:pt x="385" y="166"/>
                    <a:pt x="385" y="166"/>
                  </a:cubicBezTo>
                  <a:cubicBezTo>
                    <a:pt x="385" y="166"/>
                    <a:pt x="385" y="167"/>
                    <a:pt x="385" y="167"/>
                  </a:cubicBezTo>
                  <a:cubicBezTo>
                    <a:pt x="385" y="168"/>
                    <a:pt x="384" y="168"/>
                    <a:pt x="384" y="168"/>
                  </a:cubicBezTo>
                  <a:cubicBezTo>
                    <a:pt x="384" y="168"/>
                    <a:pt x="384" y="169"/>
                    <a:pt x="384" y="169"/>
                  </a:cubicBezTo>
                  <a:cubicBezTo>
                    <a:pt x="384" y="169"/>
                    <a:pt x="383" y="170"/>
                    <a:pt x="383" y="170"/>
                  </a:cubicBezTo>
                  <a:cubicBezTo>
                    <a:pt x="383" y="170"/>
                    <a:pt x="383" y="170"/>
                    <a:pt x="383" y="170"/>
                  </a:cubicBezTo>
                  <a:cubicBezTo>
                    <a:pt x="383" y="170"/>
                    <a:pt x="383" y="170"/>
                    <a:pt x="383" y="170"/>
                  </a:cubicBezTo>
                  <a:cubicBezTo>
                    <a:pt x="383" y="170"/>
                    <a:pt x="382" y="172"/>
                    <a:pt x="382" y="172"/>
                  </a:cubicBezTo>
                  <a:cubicBezTo>
                    <a:pt x="382" y="172"/>
                    <a:pt x="382" y="173"/>
                    <a:pt x="382" y="173"/>
                  </a:cubicBezTo>
                  <a:cubicBezTo>
                    <a:pt x="381" y="173"/>
                    <a:pt x="380" y="175"/>
                    <a:pt x="380" y="175"/>
                  </a:cubicBezTo>
                  <a:cubicBezTo>
                    <a:pt x="380" y="176"/>
                    <a:pt x="379" y="177"/>
                    <a:pt x="379" y="177"/>
                  </a:cubicBezTo>
                  <a:cubicBezTo>
                    <a:pt x="379" y="178"/>
                    <a:pt x="378" y="179"/>
                    <a:pt x="378" y="179"/>
                  </a:cubicBezTo>
                  <a:cubicBezTo>
                    <a:pt x="378" y="179"/>
                    <a:pt x="377" y="180"/>
                    <a:pt x="377" y="180"/>
                  </a:cubicBezTo>
                  <a:cubicBezTo>
                    <a:pt x="377" y="180"/>
                    <a:pt x="376" y="181"/>
                    <a:pt x="375" y="182"/>
                  </a:cubicBezTo>
                  <a:cubicBezTo>
                    <a:pt x="375" y="182"/>
                    <a:pt x="375" y="182"/>
                    <a:pt x="375" y="182"/>
                  </a:cubicBezTo>
                  <a:cubicBezTo>
                    <a:pt x="375" y="181"/>
                    <a:pt x="375" y="181"/>
                    <a:pt x="375" y="181"/>
                  </a:cubicBezTo>
                  <a:cubicBezTo>
                    <a:pt x="374" y="181"/>
                    <a:pt x="375" y="181"/>
                    <a:pt x="375" y="181"/>
                  </a:cubicBezTo>
                  <a:cubicBezTo>
                    <a:pt x="375" y="181"/>
                    <a:pt x="375" y="180"/>
                    <a:pt x="375" y="180"/>
                  </a:cubicBezTo>
                  <a:cubicBezTo>
                    <a:pt x="375" y="180"/>
                    <a:pt x="375" y="180"/>
                    <a:pt x="375" y="179"/>
                  </a:cubicBezTo>
                  <a:cubicBezTo>
                    <a:pt x="375" y="179"/>
                    <a:pt x="375" y="180"/>
                    <a:pt x="375" y="180"/>
                  </a:cubicBezTo>
                  <a:cubicBezTo>
                    <a:pt x="374" y="180"/>
                    <a:pt x="374" y="180"/>
                    <a:pt x="374" y="180"/>
                  </a:cubicBezTo>
                  <a:cubicBezTo>
                    <a:pt x="374" y="180"/>
                    <a:pt x="374" y="179"/>
                    <a:pt x="374" y="179"/>
                  </a:cubicBezTo>
                  <a:cubicBezTo>
                    <a:pt x="374" y="179"/>
                    <a:pt x="374" y="179"/>
                    <a:pt x="374" y="179"/>
                  </a:cubicBezTo>
                  <a:cubicBezTo>
                    <a:pt x="373" y="179"/>
                    <a:pt x="373" y="179"/>
                    <a:pt x="373" y="179"/>
                  </a:cubicBezTo>
                  <a:cubicBezTo>
                    <a:pt x="373" y="179"/>
                    <a:pt x="373" y="180"/>
                    <a:pt x="373" y="180"/>
                  </a:cubicBezTo>
                  <a:cubicBezTo>
                    <a:pt x="373" y="180"/>
                    <a:pt x="373" y="180"/>
                    <a:pt x="373" y="180"/>
                  </a:cubicBezTo>
                  <a:cubicBezTo>
                    <a:pt x="373" y="181"/>
                    <a:pt x="373" y="181"/>
                    <a:pt x="374" y="181"/>
                  </a:cubicBezTo>
                  <a:cubicBezTo>
                    <a:pt x="374" y="181"/>
                    <a:pt x="374" y="181"/>
                    <a:pt x="374" y="181"/>
                  </a:cubicBezTo>
                  <a:cubicBezTo>
                    <a:pt x="374" y="181"/>
                    <a:pt x="374" y="182"/>
                    <a:pt x="374" y="182"/>
                  </a:cubicBezTo>
                  <a:cubicBezTo>
                    <a:pt x="373" y="182"/>
                    <a:pt x="372" y="183"/>
                    <a:pt x="372" y="183"/>
                  </a:cubicBezTo>
                  <a:cubicBezTo>
                    <a:pt x="371" y="184"/>
                    <a:pt x="372" y="184"/>
                    <a:pt x="372" y="185"/>
                  </a:cubicBezTo>
                  <a:cubicBezTo>
                    <a:pt x="372" y="185"/>
                    <a:pt x="372" y="185"/>
                    <a:pt x="372" y="186"/>
                  </a:cubicBezTo>
                  <a:cubicBezTo>
                    <a:pt x="372" y="186"/>
                    <a:pt x="372" y="186"/>
                    <a:pt x="371" y="186"/>
                  </a:cubicBezTo>
                  <a:cubicBezTo>
                    <a:pt x="371" y="187"/>
                    <a:pt x="371" y="188"/>
                    <a:pt x="371" y="188"/>
                  </a:cubicBezTo>
                  <a:cubicBezTo>
                    <a:pt x="371" y="189"/>
                    <a:pt x="371" y="188"/>
                    <a:pt x="371" y="188"/>
                  </a:cubicBezTo>
                  <a:cubicBezTo>
                    <a:pt x="372" y="187"/>
                    <a:pt x="372" y="189"/>
                    <a:pt x="372" y="189"/>
                  </a:cubicBezTo>
                  <a:cubicBezTo>
                    <a:pt x="371" y="189"/>
                    <a:pt x="371" y="189"/>
                    <a:pt x="371" y="189"/>
                  </a:cubicBezTo>
                  <a:cubicBezTo>
                    <a:pt x="371" y="190"/>
                    <a:pt x="371" y="191"/>
                    <a:pt x="371" y="191"/>
                  </a:cubicBezTo>
                  <a:cubicBezTo>
                    <a:pt x="371" y="192"/>
                    <a:pt x="371" y="192"/>
                    <a:pt x="371" y="192"/>
                  </a:cubicBezTo>
                  <a:cubicBezTo>
                    <a:pt x="371" y="192"/>
                    <a:pt x="371" y="193"/>
                    <a:pt x="371" y="193"/>
                  </a:cubicBezTo>
                  <a:cubicBezTo>
                    <a:pt x="371" y="193"/>
                    <a:pt x="371" y="194"/>
                    <a:pt x="371" y="194"/>
                  </a:cubicBezTo>
                  <a:cubicBezTo>
                    <a:pt x="371" y="194"/>
                    <a:pt x="371" y="194"/>
                    <a:pt x="371" y="195"/>
                  </a:cubicBezTo>
                  <a:cubicBezTo>
                    <a:pt x="371" y="195"/>
                    <a:pt x="371" y="196"/>
                    <a:pt x="371" y="197"/>
                  </a:cubicBezTo>
                  <a:cubicBezTo>
                    <a:pt x="371" y="198"/>
                    <a:pt x="371" y="198"/>
                    <a:pt x="371" y="198"/>
                  </a:cubicBezTo>
                  <a:cubicBezTo>
                    <a:pt x="371" y="199"/>
                    <a:pt x="372" y="201"/>
                    <a:pt x="372" y="202"/>
                  </a:cubicBezTo>
                  <a:cubicBezTo>
                    <a:pt x="372" y="202"/>
                    <a:pt x="372" y="203"/>
                    <a:pt x="372" y="203"/>
                  </a:cubicBezTo>
                  <a:cubicBezTo>
                    <a:pt x="372" y="204"/>
                    <a:pt x="372" y="204"/>
                    <a:pt x="371" y="205"/>
                  </a:cubicBezTo>
                  <a:cubicBezTo>
                    <a:pt x="371" y="205"/>
                    <a:pt x="371" y="205"/>
                    <a:pt x="371" y="205"/>
                  </a:cubicBezTo>
                  <a:cubicBezTo>
                    <a:pt x="371" y="206"/>
                    <a:pt x="371" y="206"/>
                    <a:pt x="371" y="206"/>
                  </a:cubicBezTo>
                  <a:cubicBezTo>
                    <a:pt x="371" y="206"/>
                    <a:pt x="371" y="207"/>
                    <a:pt x="371" y="207"/>
                  </a:cubicBezTo>
                  <a:cubicBezTo>
                    <a:pt x="371" y="208"/>
                    <a:pt x="371" y="208"/>
                    <a:pt x="370" y="209"/>
                  </a:cubicBezTo>
                  <a:cubicBezTo>
                    <a:pt x="370" y="209"/>
                    <a:pt x="370" y="210"/>
                    <a:pt x="370" y="210"/>
                  </a:cubicBezTo>
                  <a:cubicBezTo>
                    <a:pt x="370" y="210"/>
                    <a:pt x="370" y="211"/>
                    <a:pt x="370" y="211"/>
                  </a:cubicBezTo>
                  <a:cubicBezTo>
                    <a:pt x="370" y="211"/>
                    <a:pt x="370" y="212"/>
                    <a:pt x="370" y="212"/>
                  </a:cubicBezTo>
                  <a:cubicBezTo>
                    <a:pt x="370" y="212"/>
                    <a:pt x="370" y="214"/>
                    <a:pt x="370" y="214"/>
                  </a:cubicBezTo>
                  <a:cubicBezTo>
                    <a:pt x="370" y="214"/>
                    <a:pt x="370" y="215"/>
                    <a:pt x="370" y="215"/>
                  </a:cubicBezTo>
                  <a:cubicBezTo>
                    <a:pt x="370" y="215"/>
                    <a:pt x="370" y="216"/>
                    <a:pt x="370" y="216"/>
                  </a:cubicBezTo>
                  <a:cubicBezTo>
                    <a:pt x="370" y="216"/>
                    <a:pt x="370" y="216"/>
                    <a:pt x="369" y="216"/>
                  </a:cubicBezTo>
                  <a:cubicBezTo>
                    <a:pt x="370" y="216"/>
                    <a:pt x="369" y="217"/>
                    <a:pt x="369" y="218"/>
                  </a:cubicBezTo>
                  <a:cubicBezTo>
                    <a:pt x="368" y="218"/>
                    <a:pt x="368" y="218"/>
                    <a:pt x="368" y="218"/>
                  </a:cubicBezTo>
                  <a:cubicBezTo>
                    <a:pt x="367" y="219"/>
                    <a:pt x="367" y="219"/>
                    <a:pt x="367" y="220"/>
                  </a:cubicBezTo>
                  <a:cubicBezTo>
                    <a:pt x="367" y="220"/>
                    <a:pt x="367" y="220"/>
                    <a:pt x="367" y="221"/>
                  </a:cubicBezTo>
                  <a:cubicBezTo>
                    <a:pt x="367" y="221"/>
                    <a:pt x="366" y="221"/>
                    <a:pt x="366" y="221"/>
                  </a:cubicBezTo>
                  <a:cubicBezTo>
                    <a:pt x="366" y="221"/>
                    <a:pt x="366" y="222"/>
                    <a:pt x="366" y="222"/>
                  </a:cubicBezTo>
                  <a:cubicBezTo>
                    <a:pt x="366" y="223"/>
                    <a:pt x="366" y="224"/>
                    <a:pt x="366" y="225"/>
                  </a:cubicBezTo>
                  <a:cubicBezTo>
                    <a:pt x="366" y="226"/>
                    <a:pt x="366" y="226"/>
                    <a:pt x="366" y="226"/>
                  </a:cubicBezTo>
                  <a:cubicBezTo>
                    <a:pt x="366" y="227"/>
                    <a:pt x="367" y="229"/>
                    <a:pt x="366" y="229"/>
                  </a:cubicBezTo>
                  <a:cubicBezTo>
                    <a:pt x="366" y="229"/>
                    <a:pt x="366" y="230"/>
                    <a:pt x="366" y="230"/>
                  </a:cubicBezTo>
                  <a:cubicBezTo>
                    <a:pt x="366" y="230"/>
                    <a:pt x="365" y="231"/>
                    <a:pt x="365" y="231"/>
                  </a:cubicBezTo>
                  <a:cubicBezTo>
                    <a:pt x="365" y="231"/>
                    <a:pt x="365" y="231"/>
                    <a:pt x="364" y="231"/>
                  </a:cubicBezTo>
                  <a:cubicBezTo>
                    <a:pt x="364" y="232"/>
                    <a:pt x="364" y="232"/>
                    <a:pt x="363" y="232"/>
                  </a:cubicBezTo>
                  <a:cubicBezTo>
                    <a:pt x="363" y="232"/>
                    <a:pt x="363" y="233"/>
                    <a:pt x="363" y="233"/>
                  </a:cubicBezTo>
                  <a:cubicBezTo>
                    <a:pt x="363" y="235"/>
                    <a:pt x="361" y="238"/>
                    <a:pt x="359" y="240"/>
                  </a:cubicBezTo>
                  <a:cubicBezTo>
                    <a:pt x="359" y="240"/>
                    <a:pt x="358" y="241"/>
                    <a:pt x="358" y="241"/>
                  </a:cubicBezTo>
                  <a:cubicBezTo>
                    <a:pt x="358" y="241"/>
                    <a:pt x="358" y="242"/>
                    <a:pt x="358" y="242"/>
                  </a:cubicBezTo>
                  <a:cubicBezTo>
                    <a:pt x="357" y="243"/>
                    <a:pt x="357" y="243"/>
                    <a:pt x="357" y="243"/>
                  </a:cubicBezTo>
                  <a:cubicBezTo>
                    <a:pt x="357" y="243"/>
                    <a:pt x="357" y="244"/>
                    <a:pt x="357" y="244"/>
                  </a:cubicBezTo>
                  <a:cubicBezTo>
                    <a:pt x="356" y="246"/>
                    <a:pt x="358" y="247"/>
                    <a:pt x="357" y="249"/>
                  </a:cubicBezTo>
                  <a:cubicBezTo>
                    <a:pt x="356" y="250"/>
                    <a:pt x="353" y="250"/>
                    <a:pt x="352" y="251"/>
                  </a:cubicBezTo>
                  <a:cubicBezTo>
                    <a:pt x="351" y="251"/>
                    <a:pt x="351" y="252"/>
                    <a:pt x="351" y="252"/>
                  </a:cubicBezTo>
                  <a:cubicBezTo>
                    <a:pt x="350" y="252"/>
                    <a:pt x="350" y="255"/>
                    <a:pt x="350" y="256"/>
                  </a:cubicBezTo>
                  <a:cubicBezTo>
                    <a:pt x="350" y="255"/>
                    <a:pt x="350" y="255"/>
                    <a:pt x="350" y="255"/>
                  </a:cubicBezTo>
                  <a:cubicBezTo>
                    <a:pt x="349" y="254"/>
                    <a:pt x="348" y="255"/>
                    <a:pt x="348" y="255"/>
                  </a:cubicBezTo>
                  <a:cubicBezTo>
                    <a:pt x="348" y="256"/>
                    <a:pt x="346" y="255"/>
                    <a:pt x="346" y="255"/>
                  </a:cubicBezTo>
                  <a:cubicBezTo>
                    <a:pt x="346" y="255"/>
                    <a:pt x="345" y="255"/>
                    <a:pt x="344" y="256"/>
                  </a:cubicBezTo>
                  <a:cubicBezTo>
                    <a:pt x="342" y="256"/>
                    <a:pt x="343" y="255"/>
                    <a:pt x="343" y="254"/>
                  </a:cubicBezTo>
                  <a:cubicBezTo>
                    <a:pt x="343" y="253"/>
                    <a:pt x="342" y="254"/>
                    <a:pt x="342" y="254"/>
                  </a:cubicBezTo>
                  <a:cubicBezTo>
                    <a:pt x="341" y="254"/>
                    <a:pt x="342" y="255"/>
                    <a:pt x="342" y="256"/>
                  </a:cubicBezTo>
                  <a:cubicBezTo>
                    <a:pt x="342" y="256"/>
                    <a:pt x="341" y="256"/>
                    <a:pt x="340" y="256"/>
                  </a:cubicBezTo>
                  <a:cubicBezTo>
                    <a:pt x="339" y="256"/>
                    <a:pt x="339" y="256"/>
                    <a:pt x="338" y="256"/>
                  </a:cubicBezTo>
                  <a:cubicBezTo>
                    <a:pt x="336" y="255"/>
                    <a:pt x="335" y="257"/>
                    <a:pt x="333" y="256"/>
                  </a:cubicBezTo>
                  <a:cubicBezTo>
                    <a:pt x="333" y="255"/>
                    <a:pt x="333" y="256"/>
                    <a:pt x="333" y="256"/>
                  </a:cubicBezTo>
                  <a:cubicBezTo>
                    <a:pt x="332" y="256"/>
                    <a:pt x="331" y="256"/>
                    <a:pt x="331" y="257"/>
                  </a:cubicBezTo>
                  <a:cubicBezTo>
                    <a:pt x="331" y="257"/>
                    <a:pt x="331" y="258"/>
                    <a:pt x="332" y="258"/>
                  </a:cubicBezTo>
                  <a:cubicBezTo>
                    <a:pt x="333" y="258"/>
                    <a:pt x="332" y="258"/>
                    <a:pt x="332" y="259"/>
                  </a:cubicBezTo>
                  <a:cubicBezTo>
                    <a:pt x="332" y="259"/>
                    <a:pt x="331" y="259"/>
                    <a:pt x="331" y="259"/>
                  </a:cubicBezTo>
                  <a:cubicBezTo>
                    <a:pt x="331" y="259"/>
                    <a:pt x="330" y="259"/>
                    <a:pt x="330" y="259"/>
                  </a:cubicBezTo>
                  <a:cubicBezTo>
                    <a:pt x="329" y="259"/>
                    <a:pt x="329" y="259"/>
                    <a:pt x="329" y="259"/>
                  </a:cubicBezTo>
                  <a:cubicBezTo>
                    <a:pt x="328" y="259"/>
                    <a:pt x="326" y="260"/>
                    <a:pt x="326" y="261"/>
                  </a:cubicBezTo>
                  <a:cubicBezTo>
                    <a:pt x="326" y="261"/>
                    <a:pt x="326" y="262"/>
                    <a:pt x="326" y="262"/>
                  </a:cubicBezTo>
                  <a:cubicBezTo>
                    <a:pt x="325" y="262"/>
                    <a:pt x="325" y="262"/>
                    <a:pt x="325" y="262"/>
                  </a:cubicBezTo>
                  <a:cubicBezTo>
                    <a:pt x="324" y="262"/>
                    <a:pt x="324" y="262"/>
                    <a:pt x="323" y="262"/>
                  </a:cubicBezTo>
                  <a:cubicBezTo>
                    <a:pt x="323" y="262"/>
                    <a:pt x="323" y="262"/>
                    <a:pt x="322" y="262"/>
                  </a:cubicBezTo>
                  <a:cubicBezTo>
                    <a:pt x="322" y="262"/>
                    <a:pt x="321" y="262"/>
                    <a:pt x="321" y="263"/>
                  </a:cubicBezTo>
                  <a:cubicBezTo>
                    <a:pt x="321" y="263"/>
                    <a:pt x="320" y="263"/>
                    <a:pt x="320" y="263"/>
                  </a:cubicBezTo>
                  <a:cubicBezTo>
                    <a:pt x="320" y="263"/>
                    <a:pt x="319" y="264"/>
                    <a:pt x="318" y="264"/>
                  </a:cubicBezTo>
                  <a:cubicBezTo>
                    <a:pt x="318" y="264"/>
                    <a:pt x="317" y="264"/>
                    <a:pt x="317" y="265"/>
                  </a:cubicBezTo>
                  <a:cubicBezTo>
                    <a:pt x="316" y="265"/>
                    <a:pt x="315" y="267"/>
                    <a:pt x="314" y="267"/>
                  </a:cubicBezTo>
                  <a:cubicBezTo>
                    <a:pt x="314" y="267"/>
                    <a:pt x="313" y="268"/>
                    <a:pt x="313" y="268"/>
                  </a:cubicBezTo>
                  <a:cubicBezTo>
                    <a:pt x="312" y="269"/>
                    <a:pt x="311" y="269"/>
                    <a:pt x="311" y="269"/>
                  </a:cubicBezTo>
                  <a:cubicBezTo>
                    <a:pt x="311" y="270"/>
                    <a:pt x="310" y="270"/>
                    <a:pt x="310" y="271"/>
                  </a:cubicBezTo>
                  <a:cubicBezTo>
                    <a:pt x="309" y="271"/>
                    <a:pt x="309" y="271"/>
                    <a:pt x="309" y="271"/>
                  </a:cubicBezTo>
                  <a:cubicBezTo>
                    <a:pt x="309" y="271"/>
                    <a:pt x="309" y="271"/>
                    <a:pt x="309" y="271"/>
                  </a:cubicBezTo>
                  <a:cubicBezTo>
                    <a:pt x="308" y="271"/>
                    <a:pt x="308" y="271"/>
                    <a:pt x="308" y="272"/>
                  </a:cubicBezTo>
                  <a:cubicBezTo>
                    <a:pt x="309" y="272"/>
                    <a:pt x="309" y="272"/>
                    <a:pt x="309" y="272"/>
                  </a:cubicBezTo>
                  <a:cubicBezTo>
                    <a:pt x="309" y="272"/>
                    <a:pt x="308" y="273"/>
                    <a:pt x="308" y="273"/>
                  </a:cubicBezTo>
                  <a:cubicBezTo>
                    <a:pt x="308" y="273"/>
                    <a:pt x="307" y="273"/>
                    <a:pt x="307" y="273"/>
                  </a:cubicBezTo>
                  <a:cubicBezTo>
                    <a:pt x="307" y="273"/>
                    <a:pt x="307" y="274"/>
                    <a:pt x="307" y="274"/>
                  </a:cubicBezTo>
                  <a:cubicBezTo>
                    <a:pt x="306" y="275"/>
                    <a:pt x="306" y="274"/>
                    <a:pt x="306" y="274"/>
                  </a:cubicBezTo>
                  <a:cubicBezTo>
                    <a:pt x="305" y="273"/>
                    <a:pt x="305" y="274"/>
                    <a:pt x="305" y="274"/>
                  </a:cubicBezTo>
                  <a:cubicBezTo>
                    <a:pt x="305" y="274"/>
                    <a:pt x="304" y="275"/>
                    <a:pt x="304" y="275"/>
                  </a:cubicBezTo>
                  <a:cubicBezTo>
                    <a:pt x="303" y="275"/>
                    <a:pt x="304" y="275"/>
                    <a:pt x="304" y="275"/>
                  </a:cubicBezTo>
                  <a:cubicBezTo>
                    <a:pt x="304" y="276"/>
                    <a:pt x="305" y="276"/>
                    <a:pt x="305" y="276"/>
                  </a:cubicBezTo>
                  <a:cubicBezTo>
                    <a:pt x="305" y="276"/>
                    <a:pt x="305" y="276"/>
                    <a:pt x="305" y="277"/>
                  </a:cubicBezTo>
                  <a:cubicBezTo>
                    <a:pt x="305" y="277"/>
                    <a:pt x="304" y="278"/>
                    <a:pt x="304" y="279"/>
                  </a:cubicBezTo>
                  <a:cubicBezTo>
                    <a:pt x="304" y="279"/>
                    <a:pt x="304" y="280"/>
                    <a:pt x="304" y="280"/>
                  </a:cubicBezTo>
                  <a:cubicBezTo>
                    <a:pt x="303" y="280"/>
                    <a:pt x="303" y="281"/>
                    <a:pt x="303" y="281"/>
                  </a:cubicBezTo>
                  <a:cubicBezTo>
                    <a:pt x="302" y="281"/>
                    <a:pt x="302" y="282"/>
                    <a:pt x="303" y="282"/>
                  </a:cubicBezTo>
                  <a:cubicBezTo>
                    <a:pt x="303" y="282"/>
                    <a:pt x="303" y="281"/>
                    <a:pt x="303" y="281"/>
                  </a:cubicBezTo>
                  <a:cubicBezTo>
                    <a:pt x="304" y="281"/>
                    <a:pt x="304" y="281"/>
                    <a:pt x="304" y="281"/>
                  </a:cubicBezTo>
                  <a:cubicBezTo>
                    <a:pt x="304" y="281"/>
                    <a:pt x="304" y="281"/>
                    <a:pt x="304" y="282"/>
                  </a:cubicBezTo>
                  <a:cubicBezTo>
                    <a:pt x="304" y="282"/>
                    <a:pt x="304" y="283"/>
                    <a:pt x="304" y="283"/>
                  </a:cubicBezTo>
                  <a:cubicBezTo>
                    <a:pt x="303" y="284"/>
                    <a:pt x="303" y="284"/>
                    <a:pt x="303" y="285"/>
                  </a:cubicBezTo>
                  <a:cubicBezTo>
                    <a:pt x="303" y="285"/>
                    <a:pt x="304" y="287"/>
                    <a:pt x="304" y="287"/>
                  </a:cubicBezTo>
                  <a:cubicBezTo>
                    <a:pt x="304" y="287"/>
                    <a:pt x="304" y="288"/>
                    <a:pt x="304" y="289"/>
                  </a:cubicBezTo>
                  <a:cubicBezTo>
                    <a:pt x="303" y="289"/>
                    <a:pt x="304" y="289"/>
                    <a:pt x="304" y="289"/>
                  </a:cubicBezTo>
                  <a:cubicBezTo>
                    <a:pt x="304" y="289"/>
                    <a:pt x="304" y="289"/>
                    <a:pt x="304" y="290"/>
                  </a:cubicBezTo>
                  <a:cubicBezTo>
                    <a:pt x="304" y="290"/>
                    <a:pt x="304" y="290"/>
                    <a:pt x="304" y="291"/>
                  </a:cubicBezTo>
                  <a:cubicBezTo>
                    <a:pt x="304" y="291"/>
                    <a:pt x="304" y="291"/>
                    <a:pt x="304" y="291"/>
                  </a:cubicBezTo>
                  <a:cubicBezTo>
                    <a:pt x="304" y="291"/>
                    <a:pt x="304" y="291"/>
                    <a:pt x="304" y="291"/>
                  </a:cubicBezTo>
                  <a:cubicBezTo>
                    <a:pt x="304" y="291"/>
                    <a:pt x="304" y="291"/>
                    <a:pt x="304" y="291"/>
                  </a:cubicBezTo>
                  <a:cubicBezTo>
                    <a:pt x="304" y="291"/>
                    <a:pt x="304" y="290"/>
                    <a:pt x="305" y="290"/>
                  </a:cubicBezTo>
                  <a:cubicBezTo>
                    <a:pt x="305" y="290"/>
                    <a:pt x="305" y="290"/>
                    <a:pt x="305" y="290"/>
                  </a:cubicBezTo>
                  <a:cubicBezTo>
                    <a:pt x="306" y="291"/>
                    <a:pt x="305" y="292"/>
                    <a:pt x="305" y="292"/>
                  </a:cubicBezTo>
                  <a:cubicBezTo>
                    <a:pt x="304" y="292"/>
                    <a:pt x="304" y="293"/>
                    <a:pt x="304" y="293"/>
                  </a:cubicBezTo>
                  <a:cubicBezTo>
                    <a:pt x="304" y="293"/>
                    <a:pt x="304" y="293"/>
                    <a:pt x="304" y="293"/>
                  </a:cubicBezTo>
                  <a:cubicBezTo>
                    <a:pt x="304" y="293"/>
                    <a:pt x="304" y="292"/>
                    <a:pt x="304" y="291"/>
                  </a:cubicBezTo>
                  <a:cubicBezTo>
                    <a:pt x="304" y="291"/>
                    <a:pt x="303" y="292"/>
                    <a:pt x="304" y="292"/>
                  </a:cubicBezTo>
                  <a:cubicBezTo>
                    <a:pt x="304" y="292"/>
                    <a:pt x="303" y="293"/>
                    <a:pt x="304" y="294"/>
                  </a:cubicBezTo>
                  <a:cubicBezTo>
                    <a:pt x="304" y="294"/>
                    <a:pt x="303" y="296"/>
                    <a:pt x="303" y="297"/>
                  </a:cubicBezTo>
                  <a:cubicBezTo>
                    <a:pt x="303" y="297"/>
                    <a:pt x="302" y="297"/>
                    <a:pt x="302" y="297"/>
                  </a:cubicBezTo>
                  <a:cubicBezTo>
                    <a:pt x="302" y="298"/>
                    <a:pt x="302" y="298"/>
                    <a:pt x="302" y="298"/>
                  </a:cubicBezTo>
                  <a:cubicBezTo>
                    <a:pt x="303" y="299"/>
                    <a:pt x="302" y="299"/>
                    <a:pt x="302" y="300"/>
                  </a:cubicBezTo>
                  <a:cubicBezTo>
                    <a:pt x="301" y="301"/>
                    <a:pt x="299" y="302"/>
                    <a:pt x="298" y="303"/>
                  </a:cubicBezTo>
                  <a:cubicBezTo>
                    <a:pt x="297" y="303"/>
                    <a:pt x="297" y="304"/>
                    <a:pt x="296" y="305"/>
                  </a:cubicBezTo>
                  <a:cubicBezTo>
                    <a:pt x="296" y="305"/>
                    <a:pt x="296" y="305"/>
                    <a:pt x="296" y="306"/>
                  </a:cubicBezTo>
                  <a:cubicBezTo>
                    <a:pt x="296" y="306"/>
                    <a:pt x="295" y="306"/>
                    <a:pt x="295" y="306"/>
                  </a:cubicBezTo>
                  <a:cubicBezTo>
                    <a:pt x="295" y="307"/>
                    <a:pt x="295" y="307"/>
                    <a:pt x="295" y="307"/>
                  </a:cubicBezTo>
                  <a:cubicBezTo>
                    <a:pt x="294" y="308"/>
                    <a:pt x="294" y="309"/>
                    <a:pt x="294" y="309"/>
                  </a:cubicBezTo>
                  <a:cubicBezTo>
                    <a:pt x="293" y="310"/>
                    <a:pt x="293" y="311"/>
                    <a:pt x="293" y="311"/>
                  </a:cubicBezTo>
                  <a:cubicBezTo>
                    <a:pt x="293" y="311"/>
                    <a:pt x="292" y="313"/>
                    <a:pt x="292" y="313"/>
                  </a:cubicBezTo>
                  <a:cubicBezTo>
                    <a:pt x="292" y="313"/>
                    <a:pt x="292" y="314"/>
                    <a:pt x="291" y="315"/>
                  </a:cubicBezTo>
                  <a:cubicBezTo>
                    <a:pt x="291" y="315"/>
                    <a:pt x="291" y="316"/>
                    <a:pt x="291" y="317"/>
                  </a:cubicBezTo>
                  <a:cubicBezTo>
                    <a:pt x="290" y="318"/>
                    <a:pt x="289" y="319"/>
                    <a:pt x="289" y="320"/>
                  </a:cubicBezTo>
                  <a:cubicBezTo>
                    <a:pt x="289" y="320"/>
                    <a:pt x="288" y="321"/>
                    <a:pt x="288" y="321"/>
                  </a:cubicBezTo>
                  <a:cubicBezTo>
                    <a:pt x="287" y="321"/>
                    <a:pt x="287" y="322"/>
                    <a:pt x="286" y="323"/>
                  </a:cubicBezTo>
                  <a:cubicBezTo>
                    <a:pt x="286" y="324"/>
                    <a:pt x="285" y="324"/>
                    <a:pt x="284" y="325"/>
                  </a:cubicBezTo>
                  <a:cubicBezTo>
                    <a:pt x="283" y="325"/>
                    <a:pt x="283" y="326"/>
                    <a:pt x="282" y="326"/>
                  </a:cubicBezTo>
                  <a:cubicBezTo>
                    <a:pt x="282" y="326"/>
                    <a:pt x="281" y="327"/>
                    <a:pt x="281" y="327"/>
                  </a:cubicBezTo>
                  <a:cubicBezTo>
                    <a:pt x="281" y="327"/>
                    <a:pt x="280" y="328"/>
                    <a:pt x="280" y="328"/>
                  </a:cubicBezTo>
                  <a:cubicBezTo>
                    <a:pt x="280" y="328"/>
                    <a:pt x="279" y="328"/>
                    <a:pt x="279" y="328"/>
                  </a:cubicBezTo>
                  <a:cubicBezTo>
                    <a:pt x="279" y="328"/>
                    <a:pt x="279" y="328"/>
                    <a:pt x="279" y="327"/>
                  </a:cubicBezTo>
                  <a:cubicBezTo>
                    <a:pt x="279" y="327"/>
                    <a:pt x="280" y="327"/>
                    <a:pt x="279" y="327"/>
                  </a:cubicBezTo>
                  <a:cubicBezTo>
                    <a:pt x="279" y="327"/>
                    <a:pt x="279" y="326"/>
                    <a:pt x="279" y="326"/>
                  </a:cubicBezTo>
                  <a:cubicBezTo>
                    <a:pt x="280" y="326"/>
                    <a:pt x="281" y="327"/>
                    <a:pt x="281" y="326"/>
                  </a:cubicBezTo>
                  <a:cubicBezTo>
                    <a:pt x="282" y="326"/>
                    <a:pt x="282" y="325"/>
                    <a:pt x="283" y="325"/>
                  </a:cubicBezTo>
                  <a:cubicBezTo>
                    <a:pt x="283" y="324"/>
                    <a:pt x="283" y="324"/>
                    <a:pt x="283" y="324"/>
                  </a:cubicBezTo>
                  <a:cubicBezTo>
                    <a:pt x="284" y="323"/>
                    <a:pt x="285" y="323"/>
                    <a:pt x="285" y="322"/>
                  </a:cubicBezTo>
                  <a:cubicBezTo>
                    <a:pt x="285" y="322"/>
                    <a:pt x="285" y="320"/>
                    <a:pt x="285" y="320"/>
                  </a:cubicBezTo>
                  <a:cubicBezTo>
                    <a:pt x="285" y="320"/>
                    <a:pt x="286" y="320"/>
                    <a:pt x="286" y="320"/>
                  </a:cubicBezTo>
                  <a:cubicBezTo>
                    <a:pt x="286" y="320"/>
                    <a:pt x="286" y="320"/>
                    <a:pt x="286" y="320"/>
                  </a:cubicBezTo>
                  <a:cubicBezTo>
                    <a:pt x="287" y="320"/>
                    <a:pt x="287" y="319"/>
                    <a:pt x="287" y="319"/>
                  </a:cubicBezTo>
                  <a:cubicBezTo>
                    <a:pt x="287" y="319"/>
                    <a:pt x="287" y="319"/>
                    <a:pt x="287" y="319"/>
                  </a:cubicBezTo>
                  <a:cubicBezTo>
                    <a:pt x="288" y="319"/>
                    <a:pt x="288" y="318"/>
                    <a:pt x="288" y="318"/>
                  </a:cubicBezTo>
                  <a:cubicBezTo>
                    <a:pt x="288" y="318"/>
                    <a:pt x="288" y="318"/>
                    <a:pt x="288" y="318"/>
                  </a:cubicBezTo>
                  <a:cubicBezTo>
                    <a:pt x="289" y="318"/>
                    <a:pt x="289" y="317"/>
                    <a:pt x="289" y="317"/>
                  </a:cubicBezTo>
                  <a:cubicBezTo>
                    <a:pt x="289" y="317"/>
                    <a:pt x="289" y="314"/>
                    <a:pt x="289" y="315"/>
                  </a:cubicBezTo>
                  <a:cubicBezTo>
                    <a:pt x="289" y="315"/>
                    <a:pt x="290" y="315"/>
                    <a:pt x="290" y="315"/>
                  </a:cubicBezTo>
                  <a:cubicBezTo>
                    <a:pt x="290" y="314"/>
                    <a:pt x="290" y="313"/>
                    <a:pt x="290" y="313"/>
                  </a:cubicBezTo>
                  <a:cubicBezTo>
                    <a:pt x="290" y="313"/>
                    <a:pt x="289" y="313"/>
                    <a:pt x="289" y="313"/>
                  </a:cubicBezTo>
                  <a:cubicBezTo>
                    <a:pt x="289" y="313"/>
                    <a:pt x="289" y="313"/>
                    <a:pt x="289" y="313"/>
                  </a:cubicBezTo>
                  <a:cubicBezTo>
                    <a:pt x="289" y="314"/>
                    <a:pt x="287" y="314"/>
                    <a:pt x="287" y="314"/>
                  </a:cubicBezTo>
                  <a:cubicBezTo>
                    <a:pt x="287" y="314"/>
                    <a:pt x="287" y="314"/>
                    <a:pt x="286" y="314"/>
                  </a:cubicBezTo>
                  <a:cubicBezTo>
                    <a:pt x="286" y="314"/>
                    <a:pt x="286" y="313"/>
                    <a:pt x="286" y="313"/>
                  </a:cubicBezTo>
                  <a:cubicBezTo>
                    <a:pt x="286" y="313"/>
                    <a:pt x="286" y="313"/>
                    <a:pt x="285" y="313"/>
                  </a:cubicBezTo>
                  <a:cubicBezTo>
                    <a:pt x="285" y="313"/>
                    <a:pt x="285" y="312"/>
                    <a:pt x="285" y="312"/>
                  </a:cubicBezTo>
                  <a:cubicBezTo>
                    <a:pt x="285" y="312"/>
                    <a:pt x="285" y="311"/>
                    <a:pt x="285" y="311"/>
                  </a:cubicBezTo>
                  <a:cubicBezTo>
                    <a:pt x="285" y="311"/>
                    <a:pt x="284" y="312"/>
                    <a:pt x="285" y="313"/>
                  </a:cubicBezTo>
                  <a:cubicBezTo>
                    <a:pt x="285" y="313"/>
                    <a:pt x="285" y="314"/>
                    <a:pt x="285" y="314"/>
                  </a:cubicBezTo>
                  <a:cubicBezTo>
                    <a:pt x="285" y="314"/>
                    <a:pt x="285" y="314"/>
                    <a:pt x="285" y="315"/>
                  </a:cubicBezTo>
                  <a:cubicBezTo>
                    <a:pt x="285" y="316"/>
                    <a:pt x="284" y="316"/>
                    <a:pt x="284" y="318"/>
                  </a:cubicBezTo>
                  <a:cubicBezTo>
                    <a:pt x="284" y="318"/>
                    <a:pt x="283" y="319"/>
                    <a:pt x="283" y="319"/>
                  </a:cubicBezTo>
                  <a:cubicBezTo>
                    <a:pt x="283" y="319"/>
                    <a:pt x="283" y="320"/>
                    <a:pt x="283" y="320"/>
                  </a:cubicBezTo>
                  <a:cubicBezTo>
                    <a:pt x="283" y="320"/>
                    <a:pt x="283" y="320"/>
                    <a:pt x="283" y="320"/>
                  </a:cubicBezTo>
                  <a:cubicBezTo>
                    <a:pt x="282" y="321"/>
                    <a:pt x="282" y="321"/>
                    <a:pt x="282" y="321"/>
                  </a:cubicBezTo>
                  <a:cubicBezTo>
                    <a:pt x="282" y="322"/>
                    <a:pt x="281" y="322"/>
                    <a:pt x="280" y="322"/>
                  </a:cubicBezTo>
                  <a:cubicBezTo>
                    <a:pt x="279" y="323"/>
                    <a:pt x="280" y="324"/>
                    <a:pt x="278" y="325"/>
                  </a:cubicBezTo>
                  <a:cubicBezTo>
                    <a:pt x="278" y="326"/>
                    <a:pt x="278" y="326"/>
                    <a:pt x="278" y="326"/>
                  </a:cubicBezTo>
                  <a:cubicBezTo>
                    <a:pt x="278" y="326"/>
                    <a:pt x="278" y="327"/>
                    <a:pt x="278" y="327"/>
                  </a:cubicBezTo>
                  <a:cubicBezTo>
                    <a:pt x="278" y="327"/>
                    <a:pt x="278" y="327"/>
                    <a:pt x="278" y="328"/>
                  </a:cubicBezTo>
                  <a:cubicBezTo>
                    <a:pt x="278" y="328"/>
                    <a:pt x="278" y="328"/>
                    <a:pt x="278" y="328"/>
                  </a:cubicBezTo>
                  <a:cubicBezTo>
                    <a:pt x="278" y="328"/>
                    <a:pt x="278" y="328"/>
                    <a:pt x="279" y="328"/>
                  </a:cubicBezTo>
                  <a:cubicBezTo>
                    <a:pt x="279" y="328"/>
                    <a:pt x="279" y="329"/>
                    <a:pt x="279" y="329"/>
                  </a:cubicBezTo>
                  <a:cubicBezTo>
                    <a:pt x="278" y="329"/>
                    <a:pt x="278" y="330"/>
                    <a:pt x="277" y="331"/>
                  </a:cubicBezTo>
                  <a:cubicBezTo>
                    <a:pt x="277" y="332"/>
                    <a:pt x="277" y="333"/>
                    <a:pt x="276" y="334"/>
                  </a:cubicBezTo>
                  <a:cubicBezTo>
                    <a:pt x="276" y="336"/>
                    <a:pt x="275" y="338"/>
                    <a:pt x="273" y="339"/>
                  </a:cubicBezTo>
                  <a:cubicBezTo>
                    <a:pt x="273" y="340"/>
                    <a:pt x="272" y="340"/>
                    <a:pt x="272" y="340"/>
                  </a:cubicBezTo>
                  <a:cubicBezTo>
                    <a:pt x="272" y="340"/>
                    <a:pt x="271" y="341"/>
                    <a:pt x="271" y="341"/>
                  </a:cubicBezTo>
                  <a:cubicBezTo>
                    <a:pt x="271" y="342"/>
                    <a:pt x="270" y="342"/>
                    <a:pt x="270" y="342"/>
                  </a:cubicBezTo>
                  <a:cubicBezTo>
                    <a:pt x="270" y="342"/>
                    <a:pt x="270" y="342"/>
                    <a:pt x="270" y="342"/>
                  </a:cubicBezTo>
                  <a:cubicBezTo>
                    <a:pt x="269" y="344"/>
                    <a:pt x="267" y="346"/>
                    <a:pt x="267" y="347"/>
                  </a:cubicBezTo>
                  <a:cubicBezTo>
                    <a:pt x="267" y="347"/>
                    <a:pt x="267" y="347"/>
                    <a:pt x="267" y="347"/>
                  </a:cubicBezTo>
                  <a:cubicBezTo>
                    <a:pt x="267" y="348"/>
                    <a:pt x="267" y="348"/>
                    <a:pt x="267" y="348"/>
                  </a:cubicBezTo>
                  <a:cubicBezTo>
                    <a:pt x="266" y="348"/>
                    <a:pt x="265" y="349"/>
                    <a:pt x="264" y="350"/>
                  </a:cubicBezTo>
                  <a:cubicBezTo>
                    <a:pt x="264" y="350"/>
                    <a:pt x="264" y="350"/>
                    <a:pt x="264" y="350"/>
                  </a:cubicBezTo>
                  <a:cubicBezTo>
                    <a:pt x="264" y="350"/>
                    <a:pt x="264" y="350"/>
                    <a:pt x="264" y="350"/>
                  </a:cubicBezTo>
                  <a:cubicBezTo>
                    <a:pt x="263" y="349"/>
                    <a:pt x="263" y="350"/>
                    <a:pt x="263" y="350"/>
                  </a:cubicBezTo>
                  <a:cubicBezTo>
                    <a:pt x="263" y="350"/>
                    <a:pt x="263" y="350"/>
                    <a:pt x="264" y="350"/>
                  </a:cubicBezTo>
                  <a:cubicBezTo>
                    <a:pt x="262" y="351"/>
                    <a:pt x="261" y="352"/>
                    <a:pt x="259" y="352"/>
                  </a:cubicBezTo>
                  <a:cubicBezTo>
                    <a:pt x="259" y="352"/>
                    <a:pt x="259" y="352"/>
                    <a:pt x="258" y="352"/>
                  </a:cubicBezTo>
                  <a:cubicBezTo>
                    <a:pt x="258" y="351"/>
                    <a:pt x="257" y="352"/>
                    <a:pt x="257" y="352"/>
                  </a:cubicBezTo>
                  <a:cubicBezTo>
                    <a:pt x="257" y="352"/>
                    <a:pt x="256" y="352"/>
                    <a:pt x="256" y="352"/>
                  </a:cubicBezTo>
                  <a:cubicBezTo>
                    <a:pt x="254" y="350"/>
                    <a:pt x="253" y="352"/>
                    <a:pt x="251" y="352"/>
                  </a:cubicBezTo>
                  <a:cubicBezTo>
                    <a:pt x="250" y="352"/>
                    <a:pt x="250" y="352"/>
                    <a:pt x="250" y="352"/>
                  </a:cubicBezTo>
                  <a:cubicBezTo>
                    <a:pt x="249" y="352"/>
                    <a:pt x="249" y="352"/>
                    <a:pt x="248" y="351"/>
                  </a:cubicBezTo>
                  <a:cubicBezTo>
                    <a:pt x="247" y="350"/>
                    <a:pt x="245" y="350"/>
                    <a:pt x="244" y="349"/>
                  </a:cubicBezTo>
                  <a:cubicBezTo>
                    <a:pt x="244" y="348"/>
                    <a:pt x="243" y="348"/>
                    <a:pt x="242" y="348"/>
                  </a:cubicBezTo>
                  <a:cubicBezTo>
                    <a:pt x="241" y="348"/>
                    <a:pt x="240" y="348"/>
                    <a:pt x="239" y="348"/>
                  </a:cubicBezTo>
                  <a:cubicBezTo>
                    <a:pt x="239" y="348"/>
                    <a:pt x="239" y="348"/>
                    <a:pt x="238" y="348"/>
                  </a:cubicBezTo>
                  <a:cubicBezTo>
                    <a:pt x="238" y="348"/>
                    <a:pt x="237" y="346"/>
                    <a:pt x="236" y="346"/>
                  </a:cubicBezTo>
                  <a:cubicBezTo>
                    <a:pt x="235" y="345"/>
                    <a:pt x="234" y="343"/>
                    <a:pt x="234" y="341"/>
                  </a:cubicBezTo>
                  <a:cubicBezTo>
                    <a:pt x="234" y="340"/>
                    <a:pt x="235" y="339"/>
                    <a:pt x="235" y="338"/>
                  </a:cubicBezTo>
                  <a:cubicBezTo>
                    <a:pt x="235" y="337"/>
                    <a:pt x="235" y="337"/>
                    <a:pt x="236" y="337"/>
                  </a:cubicBezTo>
                  <a:cubicBezTo>
                    <a:pt x="236" y="336"/>
                    <a:pt x="236" y="336"/>
                    <a:pt x="236" y="336"/>
                  </a:cubicBezTo>
                  <a:cubicBezTo>
                    <a:pt x="236" y="337"/>
                    <a:pt x="235" y="337"/>
                    <a:pt x="234" y="337"/>
                  </a:cubicBezTo>
                  <a:cubicBezTo>
                    <a:pt x="234" y="337"/>
                    <a:pt x="234" y="338"/>
                    <a:pt x="234" y="338"/>
                  </a:cubicBezTo>
                  <a:cubicBezTo>
                    <a:pt x="234" y="339"/>
                    <a:pt x="234" y="340"/>
                    <a:pt x="234" y="340"/>
                  </a:cubicBezTo>
                  <a:cubicBezTo>
                    <a:pt x="234" y="340"/>
                    <a:pt x="234" y="341"/>
                    <a:pt x="234" y="341"/>
                  </a:cubicBezTo>
                  <a:cubicBezTo>
                    <a:pt x="234" y="342"/>
                    <a:pt x="234" y="342"/>
                    <a:pt x="234" y="342"/>
                  </a:cubicBezTo>
                  <a:cubicBezTo>
                    <a:pt x="234" y="343"/>
                    <a:pt x="235" y="344"/>
                    <a:pt x="235" y="344"/>
                  </a:cubicBezTo>
                  <a:cubicBezTo>
                    <a:pt x="235" y="345"/>
                    <a:pt x="235" y="346"/>
                    <a:pt x="235" y="346"/>
                  </a:cubicBezTo>
                  <a:cubicBezTo>
                    <a:pt x="235" y="346"/>
                    <a:pt x="234" y="347"/>
                    <a:pt x="234" y="347"/>
                  </a:cubicBezTo>
                  <a:cubicBezTo>
                    <a:pt x="234" y="347"/>
                    <a:pt x="234" y="348"/>
                    <a:pt x="234" y="348"/>
                  </a:cubicBezTo>
                  <a:cubicBezTo>
                    <a:pt x="234" y="349"/>
                    <a:pt x="235" y="350"/>
                    <a:pt x="235" y="350"/>
                  </a:cubicBezTo>
                  <a:cubicBezTo>
                    <a:pt x="235" y="350"/>
                    <a:pt x="237" y="351"/>
                    <a:pt x="237" y="351"/>
                  </a:cubicBezTo>
                  <a:cubicBezTo>
                    <a:pt x="237" y="352"/>
                    <a:pt x="239" y="352"/>
                    <a:pt x="239" y="353"/>
                  </a:cubicBezTo>
                  <a:cubicBezTo>
                    <a:pt x="240" y="353"/>
                    <a:pt x="241" y="353"/>
                    <a:pt x="242" y="354"/>
                  </a:cubicBezTo>
                  <a:cubicBezTo>
                    <a:pt x="242" y="354"/>
                    <a:pt x="243" y="355"/>
                    <a:pt x="243" y="355"/>
                  </a:cubicBezTo>
                  <a:cubicBezTo>
                    <a:pt x="243" y="356"/>
                    <a:pt x="243" y="357"/>
                    <a:pt x="243" y="357"/>
                  </a:cubicBezTo>
                  <a:cubicBezTo>
                    <a:pt x="243" y="357"/>
                    <a:pt x="243" y="358"/>
                    <a:pt x="243" y="358"/>
                  </a:cubicBezTo>
                  <a:cubicBezTo>
                    <a:pt x="242" y="359"/>
                    <a:pt x="242" y="359"/>
                    <a:pt x="242" y="360"/>
                  </a:cubicBezTo>
                  <a:cubicBezTo>
                    <a:pt x="242" y="361"/>
                    <a:pt x="242" y="362"/>
                    <a:pt x="242" y="362"/>
                  </a:cubicBezTo>
                  <a:cubicBezTo>
                    <a:pt x="242" y="362"/>
                    <a:pt x="243" y="363"/>
                    <a:pt x="243" y="363"/>
                  </a:cubicBezTo>
                  <a:cubicBezTo>
                    <a:pt x="244" y="365"/>
                    <a:pt x="245" y="365"/>
                    <a:pt x="247" y="365"/>
                  </a:cubicBezTo>
                  <a:cubicBezTo>
                    <a:pt x="247" y="369"/>
                    <a:pt x="247" y="369"/>
                    <a:pt x="247" y="369"/>
                  </a:cubicBezTo>
                  <a:cubicBezTo>
                    <a:pt x="246" y="371"/>
                    <a:pt x="245" y="372"/>
                    <a:pt x="244" y="373"/>
                  </a:cubicBezTo>
                  <a:cubicBezTo>
                    <a:pt x="244" y="374"/>
                    <a:pt x="243" y="375"/>
                    <a:pt x="243" y="376"/>
                  </a:cubicBezTo>
                  <a:cubicBezTo>
                    <a:pt x="242" y="376"/>
                    <a:pt x="242" y="377"/>
                    <a:pt x="241" y="377"/>
                  </a:cubicBezTo>
                  <a:cubicBezTo>
                    <a:pt x="241" y="378"/>
                    <a:pt x="241" y="378"/>
                    <a:pt x="241" y="378"/>
                  </a:cubicBezTo>
                  <a:cubicBezTo>
                    <a:pt x="241" y="379"/>
                    <a:pt x="240" y="380"/>
                    <a:pt x="240" y="380"/>
                  </a:cubicBezTo>
                  <a:cubicBezTo>
                    <a:pt x="240" y="383"/>
                    <a:pt x="232" y="385"/>
                    <a:pt x="230" y="385"/>
                  </a:cubicBezTo>
                  <a:cubicBezTo>
                    <a:pt x="226" y="387"/>
                    <a:pt x="219" y="388"/>
                    <a:pt x="215" y="388"/>
                  </a:cubicBezTo>
                  <a:cubicBezTo>
                    <a:pt x="214" y="388"/>
                    <a:pt x="211" y="388"/>
                    <a:pt x="210" y="388"/>
                  </a:cubicBezTo>
                  <a:cubicBezTo>
                    <a:pt x="209" y="388"/>
                    <a:pt x="208" y="386"/>
                    <a:pt x="206" y="386"/>
                  </a:cubicBezTo>
                  <a:cubicBezTo>
                    <a:pt x="206" y="385"/>
                    <a:pt x="205" y="386"/>
                    <a:pt x="205" y="386"/>
                  </a:cubicBezTo>
                  <a:cubicBezTo>
                    <a:pt x="205" y="386"/>
                    <a:pt x="205" y="387"/>
                    <a:pt x="205" y="387"/>
                  </a:cubicBezTo>
                  <a:cubicBezTo>
                    <a:pt x="206" y="387"/>
                    <a:pt x="206" y="387"/>
                    <a:pt x="207" y="387"/>
                  </a:cubicBezTo>
                  <a:cubicBezTo>
                    <a:pt x="207" y="387"/>
                    <a:pt x="207" y="387"/>
                    <a:pt x="207" y="387"/>
                  </a:cubicBezTo>
                  <a:cubicBezTo>
                    <a:pt x="207" y="387"/>
                    <a:pt x="207" y="388"/>
                    <a:pt x="207" y="388"/>
                  </a:cubicBezTo>
                  <a:cubicBezTo>
                    <a:pt x="207" y="388"/>
                    <a:pt x="208" y="387"/>
                    <a:pt x="208" y="387"/>
                  </a:cubicBezTo>
                  <a:cubicBezTo>
                    <a:pt x="208" y="388"/>
                    <a:pt x="208" y="388"/>
                    <a:pt x="208" y="388"/>
                  </a:cubicBezTo>
                  <a:cubicBezTo>
                    <a:pt x="208" y="388"/>
                    <a:pt x="207" y="389"/>
                    <a:pt x="207" y="389"/>
                  </a:cubicBezTo>
                  <a:cubicBezTo>
                    <a:pt x="207" y="389"/>
                    <a:pt x="207" y="390"/>
                    <a:pt x="207" y="390"/>
                  </a:cubicBezTo>
                  <a:cubicBezTo>
                    <a:pt x="207" y="391"/>
                    <a:pt x="207" y="391"/>
                    <a:pt x="208" y="391"/>
                  </a:cubicBezTo>
                  <a:cubicBezTo>
                    <a:pt x="209" y="392"/>
                    <a:pt x="209" y="393"/>
                    <a:pt x="208" y="394"/>
                  </a:cubicBezTo>
                  <a:cubicBezTo>
                    <a:pt x="208" y="394"/>
                    <a:pt x="208" y="396"/>
                    <a:pt x="208" y="396"/>
                  </a:cubicBezTo>
                  <a:cubicBezTo>
                    <a:pt x="208" y="396"/>
                    <a:pt x="207" y="396"/>
                    <a:pt x="207" y="396"/>
                  </a:cubicBezTo>
                  <a:cubicBezTo>
                    <a:pt x="207" y="397"/>
                    <a:pt x="207" y="397"/>
                    <a:pt x="207" y="397"/>
                  </a:cubicBezTo>
                  <a:cubicBezTo>
                    <a:pt x="206" y="398"/>
                    <a:pt x="207" y="400"/>
                    <a:pt x="206" y="400"/>
                  </a:cubicBezTo>
                  <a:cubicBezTo>
                    <a:pt x="206" y="400"/>
                    <a:pt x="206" y="401"/>
                    <a:pt x="206" y="401"/>
                  </a:cubicBezTo>
                  <a:cubicBezTo>
                    <a:pt x="206" y="402"/>
                    <a:pt x="207" y="402"/>
                    <a:pt x="208" y="402"/>
                  </a:cubicBezTo>
                  <a:cubicBezTo>
                    <a:pt x="208" y="403"/>
                    <a:pt x="208" y="403"/>
                    <a:pt x="208" y="403"/>
                  </a:cubicBezTo>
                  <a:cubicBezTo>
                    <a:pt x="208" y="403"/>
                    <a:pt x="206" y="403"/>
                    <a:pt x="206" y="403"/>
                  </a:cubicBezTo>
                  <a:cubicBezTo>
                    <a:pt x="206" y="404"/>
                    <a:pt x="206" y="404"/>
                    <a:pt x="206" y="404"/>
                  </a:cubicBezTo>
                  <a:cubicBezTo>
                    <a:pt x="207" y="404"/>
                    <a:pt x="207" y="404"/>
                    <a:pt x="207" y="404"/>
                  </a:cubicBezTo>
                  <a:cubicBezTo>
                    <a:pt x="207" y="404"/>
                    <a:pt x="207" y="405"/>
                    <a:pt x="207" y="406"/>
                  </a:cubicBezTo>
                  <a:cubicBezTo>
                    <a:pt x="207" y="406"/>
                    <a:pt x="205" y="406"/>
                    <a:pt x="205" y="406"/>
                  </a:cubicBezTo>
                  <a:cubicBezTo>
                    <a:pt x="204" y="407"/>
                    <a:pt x="203" y="407"/>
                    <a:pt x="203" y="407"/>
                  </a:cubicBezTo>
                  <a:cubicBezTo>
                    <a:pt x="201" y="408"/>
                    <a:pt x="198" y="409"/>
                    <a:pt x="197" y="408"/>
                  </a:cubicBezTo>
                  <a:cubicBezTo>
                    <a:pt x="194" y="408"/>
                    <a:pt x="192" y="405"/>
                    <a:pt x="190" y="405"/>
                  </a:cubicBezTo>
                  <a:cubicBezTo>
                    <a:pt x="189" y="405"/>
                    <a:pt x="189" y="405"/>
                    <a:pt x="189" y="405"/>
                  </a:cubicBezTo>
                  <a:cubicBezTo>
                    <a:pt x="189" y="405"/>
                    <a:pt x="189" y="404"/>
                    <a:pt x="189" y="404"/>
                  </a:cubicBezTo>
                  <a:cubicBezTo>
                    <a:pt x="189" y="404"/>
                    <a:pt x="188" y="404"/>
                    <a:pt x="188" y="405"/>
                  </a:cubicBezTo>
                  <a:cubicBezTo>
                    <a:pt x="186" y="405"/>
                    <a:pt x="187" y="409"/>
                    <a:pt x="188" y="411"/>
                  </a:cubicBezTo>
                  <a:cubicBezTo>
                    <a:pt x="188" y="411"/>
                    <a:pt x="188" y="411"/>
                    <a:pt x="188" y="412"/>
                  </a:cubicBezTo>
                  <a:cubicBezTo>
                    <a:pt x="188" y="413"/>
                    <a:pt x="187" y="415"/>
                    <a:pt x="188" y="416"/>
                  </a:cubicBezTo>
                  <a:cubicBezTo>
                    <a:pt x="188" y="417"/>
                    <a:pt x="188" y="418"/>
                    <a:pt x="189" y="418"/>
                  </a:cubicBezTo>
                  <a:cubicBezTo>
                    <a:pt x="190" y="418"/>
                    <a:pt x="190" y="418"/>
                    <a:pt x="191" y="418"/>
                  </a:cubicBezTo>
                  <a:cubicBezTo>
                    <a:pt x="191" y="418"/>
                    <a:pt x="192" y="418"/>
                    <a:pt x="192" y="418"/>
                  </a:cubicBezTo>
                  <a:cubicBezTo>
                    <a:pt x="192" y="418"/>
                    <a:pt x="191" y="420"/>
                    <a:pt x="191" y="420"/>
                  </a:cubicBezTo>
                  <a:cubicBezTo>
                    <a:pt x="192" y="420"/>
                    <a:pt x="193" y="420"/>
                    <a:pt x="193" y="420"/>
                  </a:cubicBezTo>
                  <a:cubicBezTo>
                    <a:pt x="193" y="420"/>
                    <a:pt x="193" y="420"/>
                    <a:pt x="193" y="420"/>
                  </a:cubicBezTo>
                  <a:cubicBezTo>
                    <a:pt x="194" y="420"/>
                    <a:pt x="194" y="420"/>
                    <a:pt x="194" y="420"/>
                  </a:cubicBezTo>
                  <a:cubicBezTo>
                    <a:pt x="194" y="420"/>
                    <a:pt x="194" y="420"/>
                    <a:pt x="194" y="420"/>
                  </a:cubicBezTo>
                  <a:cubicBezTo>
                    <a:pt x="195" y="420"/>
                    <a:pt x="195" y="419"/>
                    <a:pt x="195" y="419"/>
                  </a:cubicBezTo>
                  <a:cubicBezTo>
                    <a:pt x="194" y="418"/>
                    <a:pt x="194" y="419"/>
                    <a:pt x="193" y="418"/>
                  </a:cubicBezTo>
                  <a:cubicBezTo>
                    <a:pt x="193" y="418"/>
                    <a:pt x="193" y="418"/>
                    <a:pt x="193" y="418"/>
                  </a:cubicBezTo>
                  <a:cubicBezTo>
                    <a:pt x="193" y="418"/>
                    <a:pt x="194" y="418"/>
                    <a:pt x="194" y="418"/>
                  </a:cubicBezTo>
                  <a:cubicBezTo>
                    <a:pt x="195" y="418"/>
                    <a:pt x="195" y="417"/>
                    <a:pt x="195" y="417"/>
                  </a:cubicBezTo>
                  <a:cubicBezTo>
                    <a:pt x="196" y="417"/>
                    <a:pt x="196" y="417"/>
                    <a:pt x="197" y="417"/>
                  </a:cubicBezTo>
                  <a:cubicBezTo>
                    <a:pt x="197" y="417"/>
                    <a:pt x="197" y="418"/>
                    <a:pt x="197" y="418"/>
                  </a:cubicBezTo>
                  <a:cubicBezTo>
                    <a:pt x="197" y="418"/>
                    <a:pt x="197" y="418"/>
                    <a:pt x="198" y="419"/>
                  </a:cubicBezTo>
                  <a:cubicBezTo>
                    <a:pt x="198" y="419"/>
                    <a:pt x="198" y="419"/>
                    <a:pt x="198" y="419"/>
                  </a:cubicBezTo>
                  <a:cubicBezTo>
                    <a:pt x="198" y="419"/>
                    <a:pt x="197" y="419"/>
                    <a:pt x="197" y="420"/>
                  </a:cubicBezTo>
                  <a:cubicBezTo>
                    <a:pt x="198" y="420"/>
                    <a:pt x="198" y="420"/>
                    <a:pt x="198" y="420"/>
                  </a:cubicBezTo>
                  <a:cubicBezTo>
                    <a:pt x="198" y="421"/>
                    <a:pt x="198" y="422"/>
                    <a:pt x="198" y="422"/>
                  </a:cubicBezTo>
                  <a:cubicBezTo>
                    <a:pt x="198" y="423"/>
                    <a:pt x="197" y="423"/>
                    <a:pt x="197" y="423"/>
                  </a:cubicBezTo>
                  <a:cubicBezTo>
                    <a:pt x="197" y="424"/>
                    <a:pt x="197" y="424"/>
                    <a:pt x="197" y="424"/>
                  </a:cubicBezTo>
                  <a:cubicBezTo>
                    <a:pt x="197" y="424"/>
                    <a:pt x="197" y="424"/>
                    <a:pt x="197" y="424"/>
                  </a:cubicBezTo>
                  <a:cubicBezTo>
                    <a:pt x="197" y="424"/>
                    <a:pt x="196" y="424"/>
                    <a:pt x="196" y="424"/>
                  </a:cubicBezTo>
                  <a:cubicBezTo>
                    <a:pt x="196" y="424"/>
                    <a:pt x="195" y="424"/>
                    <a:pt x="195" y="424"/>
                  </a:cubicBezTo>
                  <a:cubicBezTo>
                    <a:pt x="194" y="424"/>
                    <a:pt x="194" y="424"/>
                    <a:pt x="194" y="424"/>
                  </a:cubicBezTo>
                  <a:cubicBezTo>
                    <a:pt x="194" y="424"/>
                    <a:pt x="193" y="424"/>
                    <a:pt x="193" y="424"/>
                  </a:cubicBezTo>
                  <a:cubicBezTo>
                    <a:pt x="193" y="424"/>
                    <a:pt x="194" y="424"/>
                    <a:pt x="193" y="423"/>
                  </a:cubicBezTo>
                  <a:cubicBezTo>
                    <a:pt x="193" y="423"/>
                    <a:pt x="193" y="423"/>
                    <a:pt x="193" y="423"/>
                  </a:cubicBezTo>
                  <a:cubicBezTo>
                    <a:pt x="193" y="423"/>
                    <a:pt x="194" y="423"/>
                    <a:pt x="194" y="422"/>
                  </a:cubicBezTo>
                  <a:cubicBezTo>
                    <a:pt x="193" y="422"/>
                    <a:pt x="193" y="422"/>
                    <a:pt x="193" y="421"/>
                  </a:cubicBezTo>
                  <a:cubicBezTo>
                    <a:pt x="193" y="421"/>
                    <a:pt x="192" y="421"/>
                    <a:pt x="192" y="421"/>
                  </a:cubicBezTo>
                  <a:cubicBezTo>
                    <a:pt x="191" y="420"/>
                    <a:pt x="190" y="422"/>
                    <a:pt x="189" y="422"/>
                  </a:cubicBezTo>
                  <a:cubicBezTo>
                    <a:pt x="189" y="422"/>
                    <a:pt x="188" y="422"/>
                    <a:pt x="188" y="422"/>
                  </a:cubicBezTo>
                  <a:cubicBezTo>
                    <a:pt x="188" y="423"/>
                    <a:pt x="188" y="423"/>
                    <a:pt x="188" y="423"/>
                  </a:cubicBezTo>
                  <a:cubicBezTo>
                    <a:pt x="188" y="423"/>
                    <a:pt x="188" y="423"/>
                    <a:pt x="188" y="423"/>
                  </a:cubicBezTo>
                  <a:cubicBezTo>
                    <a:pt x="188" y="424"/>
                    <a:pt x="188" y="424"/>
                    <a:pt x="189" y="424"/>
                  </a:cubicBezTo>
                  <a:cubicBezTo>
                    <a:pt x="190" y="424"/>
                    <a:pt x="191" y="425"/>
                    <a:pt x="192" y="425"/>
                  </a:cubicBezTo>
                  <a:cubicBezTo>
                    <a:pt x="192" y="425"/>
                    <a:pt x="193" y="425"/>
                    <a:pt x="193" y="425"/>
                  </a:cubicBezTo>
                  <a:cubicBezTo>
                    <a:pt x="193" y="425"/>
                    <a:pt x="192" y="426"/>
                    <a:pt x="192" y="426"/>
                  </a:cubicBezTo>
                  <a:cubicBezTo>
                    <a:pt x="192" y="427"/>
                    <a:pt x="189" y="427"/>
                    <a:pt x="188" y="428"/>
                  </a:cubicBezTo>
                  <a:cubicBezTo>
                    <a:pt x="188" y="429"/>
                    <a:pt x="188" y="429"/>
                    <a:pt x="187" y="430"/>
                  </a:cubicBezTo>
                  <a:cubicBezTo>
                    <a:pt x="187" y="430"/>
                    <a:pt x="187" y="431"/>
                    <a:pt x="187" y="431"/>
                  </a:cubicBezTo>
                  <a:cubicBezTo>
                    <a:pt x="186" y="431"/>
                    <a:pt x="186" y="432"/>
                    <a:pt x="186" y="432"/>
                  </a:cubicBezTo>
                  <a:cubicBezTo>
                    <a:pt x="185" y="433"/>
                    <a:pt x="185" y="433"/>
                    <a:pt x="186" y="434"/>
                  </a:cubicBezTo>
                  <a:cubicBezTo>
                    <a:pt x="186" y="434"/>
                    <a:pt x="186" y="434"/>
                    <a:pt x="186" y="435"/>
                  </a:cubicBezTo>
                  <a:cubicBezTo>
                    <a:pt x="186" y="435"/>
                    <a:pt x="186" y="435"/>
                    <a:pt x="186" y="435"/>
                  </a:cubicBezTo>
                  <a:cubicBezTo>
                    <a:pt x="186" y="435"/>
                    <a:pt x="186" y="436"/>
                    <a:pt x="186" y="436"/>
                  </a:cubicBezTo>
                  <a:cubicBezTo>
                    <a:pt x="186" y="436"/>
                    <a:pt x="186" y="437"/>
                    <a:pt x="186" y="437"/>
                  </a:cubicBezTo>
                  <a:cubicBezTo>
                    <a:pt x="186" y="437"/>
                    <a:pt x="186" y="437"/>
                    <a:pt x="186" y="438"/>
                  </a:cubicBezTo>
                  <a:cubicBezTo>
                    <a:pt x="186" y="438"/>
                    <a:pt x="186" y="438"/>
                    <a:pt x="186" y="439"/>
                  </a:cubicBezTo>
                  <a:cubicBezTo>
                    <a:pt x="186" y="439"/>
                    <a:pt x="186" y="440"/>
                    <a:pt x="186" y="440"/>
                  </a:cubicBezTo>
                  <a:cubicBezTo>
                    <a:pt x="185" y="440"/>
                    <a:pt x="185" y="441"/>
                    <a:pt x="185" y="441"/>
                  </a:cubicBezTo>
                  <a:cubicBezTo>
                    <a:pt x="185" y="442"/>
                    <a:pt x="183" y="441"/>
                    <a:pt x="183" y="443"/>
                  </a:cubicBezTo>
                  <a:cubicBezTo>
                    <a:pt x="183" y="443"/>
                    <a:pt x="183" y="444"/>
                    <a:pt x="184" y="444"/>
                  </a:cubicBezTo>
                  <a:cubicBezTo>
                    <a:pt x="184" y="444"/>
                    <a:pt x="184" y="444"/>
                    <a:pt x="184" y="444"/>
                  </a:cubicBezTo>
                  <a:cubicBezTo>
                    <a:pt x="184" y="445"/>
                    <a:pt x="184" y="445"/>
                    <a:pt x="184" y="445"/>
                  </a:cubicBezTo>
                  <a:cubicBezTo>
                    <a:pt x="183" y="446"/>
                    <a:pt x="183" y="445"/>
                    <a:pt x="182" y="445"/>
                  </a:cubicBezTo>
                  <a:cubicBezTo>
                    <a:pt x="182" y="445"/>
                    <a:pt x="182" y="446"/>
                    <a:pt x="182" y="446"/>
                  </a:cubicBezTo>
                  <a:cubicBezTo>
                    <a:pt x="182" y="446"/>
                    <a:pt x="181" y="445"/>
                    <a:pt x="181" y="445"/>
                  </a:cubicBezTo>
                  <a:cubicBezTo>
                    <a:pt x="180" y="445"/>
                    <a:pt x="180" y="445"/>
                    <a:pt x="180" y="445"/>
                  </a:cubicBezTo>
                  <a:cubicBezTo>
                    <a:pt x="179" y="445"/>
                    <a:pt x="179" y="446"/>
                    <a:pt x="179" y="446"/>
                  </a:cubicBezTo>
                  <a:cubicBezTo>
                    <a:pt x="179" y="446"/>
                    <a:pt x="178" y="446"/>
                    <a:pt x="178" y="446"/>
                  </a:cubicBezTo>
                  <a:cubicBezTo>
                    <a:pt x="178" y="446"/>
                    <a:pt x="178" y="446"/>
                    <a:pt x="178" y="446"/>
                  </a:cubicBezTo>
                  <a:cubicBezTo>
                    <a:pt x="177" y="447"/>
                    <a:pt x="177" y="447"/>
                    <a:pt x="177" y="448"/>
                  </a:cubicBezTo>
                  <a:cubicBezTo>
                    <a:pt x="177" y="448"/>
                    <a:pt x="175" y="447"/>
                    <a:pt x="175" y="448"/>
                  </a:cubicBezTo>
                  <a:cubicBezTo>
                    <a:pt x="175" y="448"/>
                    <a:pt x="174" y="449"/>
                    <a:pt x="173" y="449"/>
                  </a:cubicBezTo>
                  <a:cubicBezTo>
                    <a:pt x="173" y="449"/>
                    <a:pt x="173" y="449"/>
                    <a:pt x="173" y="450"/>
                  </a:cubicBezTo>
                  <a:cubicBezTo>
                    <a:pt x="173" y="450"/>
                    <a:pt x="172" y="451"/>
                    <a:pt x="172" y="451"/>
                  </a:cubicBezTo>
                  <a:cubicBezTo>
                    <a:pt x="172" y="452"/>
                    <a:pt x="172" y="452"/>
                    <a:pt x="171" y="453"/>
                  </a:cubicBezTo>
                  <a:cubicBezTo>
                    <a:pt x="171" y="454"/>
                    <a:pt x="170" y="454"/>
                    <a:pt x="170" y="455"/>
                  </a:cubicBezTo>
                  <a:cubicBezTo>
                    <a:pt x="170" y="455"/>
                    <a:pt x="169" y="456"/>
                    <a:pt x="169" y="456"/>
                  </a:cubicBezTo>
                  <a:cubicBezTo>
                    <a:pt x="169" y="457"/>
                    <a:pt x="169" y="458"/>
                    <a:pt x="170" y="458"/>
                  </a:cubicBezTo>
                  <a:cubicBezTo>
                    <a:pt x="170" y="459"/>
                    <a:pt x="170" y="459"/>
                    <a:pt x="170" y="460"/>
                  </a:cubicBezTo>
                  <a:cubicBezTo>
                    <a:pt x="171" y="460"/>
                    <a:pt x="170" y="461"/>
                    <a:pt x="171" y="461"/>
                  </a:cubicBezTo>
                  <a:cubicBezTo>
                    <a:pt x="171" y="461"/>
                    <a:pt x="172" y="462"/>
                    <a:pt x="172" y="462"/>
                  </a:cubicBezTo>
                  <a:cubicBezTo>
                    <a:pt x="173" y="462"/>
                    <a:pt x="173" y="463"/>
                    <a:pt x="173" y="463"/>
                  </a:cubicBezTo>
                  <a:cubicBezTo>
                    <a:pt x="173" y="464"/>
                    <a:pt x="174" y="464"/>
                    <a:pt x="174" y="465"/>
                  </a:cubicBezTo>
                  <a:cubicBezTo>
                    <a:pt x="175" y="465"/>
                    <a:pt x="175" y="466"/>
                    <a:pt x="176" y="466"/>
                  </a:cubicBezTo>
                  <a:cubicBezTo>
                    <a:pt x="176" y="466"/>
                    <a:pt x="177" y="466"/>
                    <a:pt x="178" y="466"/>
                  </a:cubicBezTo>
                  <a:cubicBezTo>
                    <a:pt x="179" y="467"/>
                    <a:pt x="181" y="466"/>
                    <a:pt x="182" y="467"/>
                  </a:cubicBezTo>
                  <a:cubicBezTo>
                    <a:pt x="183" y="468"/>
                    <a:pt x="183" y="471"/>
                    <a:pt x="182" y="473"/>
                  </a:cubicBezTo>
                  <a:cubicBezTo>
                    <a:pt x="182" y="473"/>
                    <a:pt x="181" y="473"/>
                    <a:pt x="182" y="474"/>
                  </a:cubicBezTo>
                  <a:cubicBezTo>
                    <a:pt x="182" y="475"/>
                    <a:pt x="182" y="475"/>
                    <a:pt x="182" y="475"/>
                  </a:cubicBezTo>
                  <a:cubicBezTo>
                    <a:pt x="182" y="475"/>
                    <a:pt x="182" y="475"/>
                    <a:pt x="182" y="475"/>
                  </a:cubicBezTo>
                  <a:cubicBezTo>
                    <a:pt x="182" y="475"/>
                    <a:pt x="182" y="475"/>
                    <a:pt x="181" y="475"/>
                  </a:cubicBezTo>
                  <a:cubicBezTo>
                    <a:pt x="181" y="475"/>
                    <a:pt x="181" y="477"/>
                    <a:pt x="181" y="477"/>
                  </a:cubicBezTo>
                  <a:cubicBezTo>
                    <a:pt x="181" y="477"/>
                    <a:pt x="181" y="477"/>
                    <a:pt x="181" y="477"/>
                  </a:cubicBezTo>
                  <a:cubicBezTo>
                    <a:pt x="179" y="478"/>
                    <a:pt x="180" y="478"/>
                    <a:pt x="180" y="478"/>
                  </a:cubicBezTo>
                  <a:cubicBezTo>
                    <a:pt x="180" y="478"/>
                    <a:pt x="179" y="478"/>
                    <a:pt x="179" y="478"/>
                  </a:cubicBezTo>
                  <a:cubicBezTo>
                    <a:pt x="179" y="478"/>
                    <a:pt x="179" y="478"/>
                    <a:pt x="179" y="479"/>
                  </a:cubicBezTo>
                  <a:cubicBezTo>
                    <a:pt x="179" y="479"/>
                    <a:pt x="179" y="479"/>
                    <a:pt x="179" y="479"/>
                  </a:cubicBezTo>
                  <a:cubicBezTo>
                    <a:pt x="178" y="479"/>
                    <a:pt x="178" y="480"/>
                    <a:pt x="178" y="480"/>
                  </a:cubicBezTo>
                  <a:cubicBezTo>
                    <a:pt x="178" y="480"/>
                    <a:pt x="178" y="480"/>
                    <a:pt x="178" y="480"/>
                  </a:cubicBezTo>
                  <a:cubicBezTo>
                    <a:pt x="177" y="481"/>
                    <a:pt x="177" y="480"/>
                    <a:pt x="176" y="481"/>
                  </a:cubicBezTo>
                  <a:cubicBezTo>
                    <a:pt x="176" y="481"/>
                    <a:pt x="176" y="481"/>
                    <a:pt x="176" y="481"/>
                  </a:cubicBezTo>
                  <a:cubicBezTo>
                    <a:pt x="175" y="482"/>
                    <a:pt x="175" y="482"/>
                    <a:pt x="174" y="482"/>
                  </a:cubicBezTo>
                  <a:cubicBezTo>
                    <a:pt x="174" y="483"/>
                    <a:pt x="173" y="483"/>
                    <a:pt x="173" y="483"/>
                  </a:cubicBezTo>
                  <a:cubicBezTo>
                    <a:pt x="173" y="484"/>
                    <a:pt x="173" y="484"/>
                    <a:pt x="173" y="484"/>
                  </a:cubicBezTo>
                  <a:cubicBezTo>
                    <a:pt x="172" y="484"/>
                    <a:pt x="172" y="485"/>
                    <a:pt x="172" y="485"/>
                  </a:cubicBezTo>
                  <a:cubicBezTo>
                    <a:pt x="172" y="485"/>
                    <a:pt x="172" y="485"/>
                    <a:pt x="172" y="485"/>
                  </a:cubicBezTo>
                  <a:cubicBezTo>
                    <a:pt x="171" y="486"/>
                    <a:pt x="171" y="486"/>
                    <a:pt x="170" y="487"/>
                  </a:cubicBezTo>
                  <a:cubicBezTo>
                    <a:pt x="170" y="487"/>
                    <a:pt x="170" y="487"/>
                    <a:pt x="170" y="487"/>
                  </a:cubicBezTo>
                  <a:cubicBezTo>
                    <a:pt x="170" y="487"/>
                    <a:pt x="170" y="488"/>
                    <a:pt x="169" y="488"/>
                  </a:cubicBezTo>
                  <a:cubicBezTo>
                    <a:pt x="169" y="488"/>
                    <a:pt x="169" y="489"/>
                    <a:pt x="169" y="489"/>
                  </a:cubicBezTo>
                  <a:cubicBezTo>
                    <a:pt x="169" y="489"/>
                    <a:pt x="169" y="490"/>
                    <a:pt x="169" y="490"/>
                  </a:cubicBezTo>
                  <a:cubicBezTo>
                    <a:pt x="169" y="490"/>
                    <a:pt x="168" y="491"/>
                    <a:pt x="168" y="491"/>
                  </a:cubicBezTo>
                  <a:cubicBezTo>
                    <a:pt x="168" y="491"/>
                    <a:pt x="169" y="491"/>
                    <a:pt x="169" y="491"/>
                  </a:cubicBezTo>
                  <a:cubicBezTo>
                    <a:pt x="169" y="490"/>
                    <a:pt x="169" y="490"/>
                    <a:pt x="169" y="490"/>
                  </a:cubicBezTo>
                  <a:cubicBezTo>
                    <a:pt x="169" y="490"/>
                    <a:pt x="169" y="490"/>
                    <a:pt x="169" y="490"/>
                  </a:cubicBezTo>
                  <a:cubicBezTo>
                    <a:pt x="170" y="490"/>
                    <a:pt x="170" y="490"/>
                    <a:pt x="170" y="490"/>
                  </a:cubicBezTo>
                  <a:cubicBezTo>
                    <a:pt x="170" y="490"/>
                    <a:pt x="169" y="491"/>
                    <a:pt x="169" y="491"/>
                  </a:cubicBezTo>
                  <a:cubicBezTo>
                    <a:pt x="169" y="492"/>
                    <a:pt x="169" y="492"/>
                    <a:pt x="169" y="493"/>
                  </a:cubicBezTo>
                  <a:cubicBezTo>
                    <a:pt x="169" y="494"/>
                    <a:pt x="169" y="495"/>
                    <a:pt x="168" y="496"/>
                  </a:cubicBezTo>
                  <a:cubicBezTo>
                    <a:pt x="168" y="497"/>
                    <a:pt x="166" y="500"/>
                    <a:pt x="165" y="498"/>
                  </a:cubicBezTo>
                  <a:cubicBezTo>
                    <a:pt x="164" y="498"/>
                    <a:pt x="164" y="498"/>
                    <a:pt x="164" y="498"/>
                  </a:cubicBezTo>
                  <a:cubicBezTo>
                    <a:pt x="164" y="497"/>
                    <a:pt x="163" y="496"/>
                    <a:pt x="163" y="496"/>
                  </a:cubicBezTo>
                  <a:cubicBezTo>
                    <a:pt x="163" y="496"/>
                    <a:pt x="163" y="496"/>
                    <a:pt x="163" y="496"/>
                  </a:cubicBezTo>
                  <a:cubicBezTo>
                    <a:pt x="163" y="497"/>
                    <a:pt x="163" y="497"/>
                    <a:pt x="162" y="497"/>
                  </a:cubicBezTo>
                  <a:cubicBezTo>
                    <a:pt x="163" y="497"/>
                    <a:pt x="161" y="497"/>
                    <a:pt x="162" y="497"/>
                  </a:cubicBezTo>
                  <a:cubicBezTo>
                    <a:pt x="162" y="498"/>
                    <a:pt x="162" y="497"/>
                    <a:pt x="163" y="498"/>
                  </a:cubicBezTo>
                  <a:cubicBezTo>
                    <a:pt x="163" y="498"/>
                    <a:pt x="163" y="498"/>
                    <a:pt x="163" y="498"/>
                  </a:cubicBezTo>
                  <a:cubicBezTo>
                    <a:pt x="164" y="499"/>
                    <a:pt x="164" y="499"/>
                    <a:pt x="164" y="500"/>
                  </a:cubicBezTo>
                  <a:cubicBezTo>
                    <a:pt x="164" y="500"/>
                    <a:pt x="162" y="500"/>
                    <a:pt x="161" y="501"/>
                  </a:cubicBezTo>
                  <a:cubicBezTo>
                    <a:pt x="160" y="502"/>
                    <a:pt x="159" y="504"/>
                    <a:pt x="159" y="506"/>
                  </a:cubicBezTo>
                  <a:cubicBezTo>
                    <a:pt x="159" y="506"/>
                    <a:pt x="158" y="508"/>
                    <a:pt x="158" y="508"/>
                  </a:cubicBezTo>
                  <a:cubicBezTo>
                    <a:pt x="158" y="507"/>
                    <a:pt x="156" y="510"/>
                    <a:pt x="157" y="510"/>
                  </a:cubicBezTo>
                  <a:cubicBezTo>
                    <a:pt x="157" y="509"/>
                    <a:pt x="158" y="509"/>
                    <a:pt x="158" y="509"/>
                  </a:cubicBezTo>
                  <a:cubicBezTo>
                    <a:pt x="158" y="508"/>
                    <a:pt x="159" y="508"/>
                    <a:pt x="159" y="509"/>
                  </a:cubicBezTo>
                  <a:cubicBezTo>
                    <a:pt x="159" y="510"/>
                    <a:pt x="159" y="511"/>
                    <a:pt x="159" y="512"/>
                  </a:cubicBezTo>
                  <a:cubicBezTo>
                    <a:pt x="160" y="514"/>
                    <a:pt x="160" y="515"/>
                    <a:pt x="159" y="515"/>
                  </a:cubicBezTo>
                  <a:cubicBezTo>
                    <a:pt x="158" y="515"/>
                    <a:pt x="158" y="515"/>
                    <a:pt x="158" y="515"/>
                  </a:cubicBezTo>
                  <a:cubicBezTo>
                    <a:pt x="158" y="515"/>
                    <a:pt x="157" y="515"/>
                    <a:pt x="156" y="515"/>
                  </a:cubicBezTo>
                  <a:cubicBezTo>
                    <a:pt x="156" y="515"/>
                    <a:pt x="156" y="515"/>
                    <a:pt x="156" y="515"/>
                  </a:cubicBezTo>
                  <a:cubicBezTo>
                    <a:pt x="156" y="516"/>
                    <a:pt x="157" y="516"/>
                    <a:pt x="158" y="516"/>
                  </a:cubicBezTo>
                  <a:cubicBezTo>
                    <a:pt x="158" y="516"/>
                    <a:pt x="158" y="516"/>
                    <a:pt x="159" y="516"/>
                  </a:cubicBezTo>
                  <a:cubicBezTo>
                    <a:pt x="159" y="516"/>
                    <a:pt x="160" y="516"/>
                    <a:pt x="160" y="516"/>
                  </a:cubicBezTo>
                  <a:cubicBezTo>
                    <a:pt x="160" y="516"/>
                    <a:pt x="160" y="516"/>
                    <a:pt x="160" y="516"/>
                  </a:cubicBezTo>
                  <a:cubicBezTo>
                    <a:pt x="160" y="516"/>
                    <a:pt x="160" y="516"/>
                    <a:pt x="160" y="517"/>
                  </a:cubicBezTo>
                  <a:cubicBezTo>
                    <a:pt x="161" y="519"/>
                    <a:pt x="163" y="521"/>
                    <a:pt x="164" y="523"/>
                  </a:cubicBezTo>
                  <a:cubicBezTo>
                    <a:pt x="164" y="523"/>
                    <a:pt x="164" y="524"/>
                    <a:pt x="164" y="524"/>
                  </a:cubicBezTo>
                  <a:cubicBezTo>
                    <a:pt x="164" y="524"/>
                    <a:pt x="164" y="524"/>
                    <a:pt x="164" y="524"/>
                  </a:cubicBezTo>
                  <a:cubicBezTo>
                    <a:pt x="163" y="524"/>
                    <a:pt x="163" y="523"/>
                    <a:pt x="162" y="523"/>
                  </a:cubicBezTo>
                  <a:cubicBezTo>
                    <a:pt x="161" y="523"/>
                    <a:pt x="161" y="523"/>
                    <a:pt x="161" y="523"/>
                  </a:cubicBezTo>
                  <a:cubicBezTo>
                    <a:pt x="161" y="523"/>
                    <a:pt x="160" y="523"/>
                    <a:pt x="160" y="523"/>
                  </a:cubicBezTo>
                  <a:cubicBezTo>
                    <a:pt x="160" y="523"/>
                    <a:pt x="160" y="523"/>
                    <a:pt x="160" y="523"/>
                  </a:cubicBezTo>
                  <a:cubicBezTo>
                    <a:pt x="160" y="523"/>
                    <a:pt x="160" y="523"/>
                    <a:pt x="159" y="523"/>
                  </a:cubicBezTo>
                  <a:cubicBezTo>
                    <a:pt x="159" y="523"/>
                    <a:pt x="159" y="523"/>
                    <a:pt x="159" y="523"/>
                  </a:cubicBezTo>
                  <a:cubicBezTo>
                    <a:pt x="159" y="522"/>
                    <a:pt x="159" y="522"/>
                    <a:pt x="159" y="522"/>
                  </a:cubicBezTo>
                  <a:cubicBezTo>
                    <a:pt x="158" y="522"/>
                    <a:pt x="158" y="522"/>
                    <a:pt x="158" y="522"/>
                  </a:cubicBezTo>
                  <a:cubicBezTo>
                    <a:pt x="158" y="522"/>
                    <a:pt x="157" y="523"/>
                    <a:pt x="157" y="523"/>
                  </a:cubicBezTo>
                  <a:cubicBezTo>
                    <a:pt x="157" y="523"/>
                    <a:pt x="157" y="523"/>
                    <a:pt x="157" y="523"/>
                  </a:cubicBezTo>
                  <a:cubicBezTo>
                    <a:pt x="156" y="524"/>
                    <a:pt x="156" y="525"/>
                    <a:pt x="155" y="526"/>
                  </a:cubicBezTo>
                  <a:cubicBezTo>
                    <a:pt x="155" y="526"/>
                    <a:pt x="155" y="526"/>
                    <a:pt x="155" y="526"/>
                  </a:cubicBezTo>
                  <a:cubicBezTo>
                    <a:pt x="155" y="526"/>
                    <a:pt x="155" y="526"/>
                    <a:pt x="155" y="526"/>
                  </a:cubicBezTo>
                  <a:cubicBezTo>
                    <a:pt x="154" y="526"/>
                    <a:pt x="154" y="526"/>
                    <a:pt x="154" y="526"/>
                  </a:cubicBezTo>
                  <a:cubicBezTo>
                    <a:pt x="153" y="526"/>
                    <a:pt x="152" y="526"/>
                    <a:pt x="152" y="527"/>
                  </a:cubicBezTo>
                  <a:cubicBezTo>
                    <a:pt x="151" y="527"/>
                    <a:pt x="151" y="527"/>
                    <a:pt x="151" y="527"/>
                  </a:cubicBezTo>
                  <a:cubicBezTo>
                    <a:pt x="151" y="527"/>
                    <a:pt x="151" y="527"/>
                    <a:pt x="150" y="528"/>
                  </a:cubicBezTo>
                  <a:cubicBezTo>
                    <a:pt x="150" y="528"/>
                    <a:pt x="150" y="528"/>
                    <a:pt x="150" y="528"/>
                  </a:cubicBezTo>
                  <a:cubicBezTo>
                    <a:pt x="150" y="528"/>
                    <a:pt x="149" y="528"/>
                    <a:pt x="149" y="528"/>
                  </a:cubicBezTo>
                  <a:cubicBezTo>
                    <a:pt x="149" y="528"/>
                    <a:pt x="149" y="528"/>
                    <a:pt x="149" y="528"/>
                  </a:cubicBezTo>
                  <a:cubicBezTo>
                    <a:pt x="149" y="528"/>
                    <a:pt x="149" y="528"/>
                    <a:pt x="148" y="528"/>
                  </a:cubicBezTo>
                  <a:cubicBezTo>
                    <a:pt x="148" y="528"/>
                    <a:pt x="148" y="528"/>
                    <a:pt x="148" y="528"/>
                  </a:cubicBezTo>
                  <a:cubicBezTo>
                    <a:pt x="148" y="528"/>
                    <a:pt x="148" y="528"/>
                    <a:pt x="147" y="529"/>
                  </a:cubicBezTo>
                  <a:cubicBezTo>
                    <a:pt x="147" y="529"/>
                    <a:pt x="147" y="529"/>
                    <a:pt x="147" y="529"/>
                  </a:cubicBezTo>
                  <a:cubicBezTo>
                    <a:pt x="147" y="529"/>
                    <a:pt x="147" y="529"/>
                    <a:pt x="147" y="529"/>
                  </a:cubicBezTo>
                  <a:cubicBezTo>
                    <a:pt x="147" y="530"/>
                    <a:pt x="147" y="530"/>
                    <a:pt x="147" y="530"/>
                  </a:cubicBezTo>
                  <a:cubicBezTo>
                    <a:pt x="147" y="530"/>
                    <a:pt x="147" y="530"/>
                    <a:pt x="147" y="530"/>
                  </a:cubicBezTo>
                  <a:cubicBezTo>
                    <a:pt x="147" y="531"/>
                    <a:pt x="147" y="531"/>
                    <a:pt x="147" y="531"/>
                  </a:cubicBezTo>
                  <a:cubicBezTo>
                    <a:pt x="147" y="531"/>
                    <a:pt x="146" y="534"/>
                    <a:pt x="146" y="535"/>
                  </a:cubicBezTo>
                  <a:cubicBezTo>
                    <a:pt x="146" y="536"/>
                    <a:pt x="146" y="537"/>
                    <a:pt x="146" y="538"/>
                  </a:cubicBezTo>
                  <a:cubicBezTo>
                    <a:pt x="146" y="539"/>
                    <a:pt x="146" y="539"/>
                    <a:pt x="146" y="539"/>
                  </a:cubicBezTo>
                  <a:cubicBezTo>
                    <a:pt x="146" y="540"/>
                    <a:pt x="146" y="540"/>
                    <a:pt x="146" y="540"/>
                  </a:cubicBezTo>
                  <a:cubicBezTo>
                    <a:pt x="146" y="540"/>
                    <a:pt x="145" y="541"/>
                    <a:pt x="145" y="541"/>
                  </a:cubicBezTo>
                  <a:cubicBezTo>
                    <a:pt x="144" y="542"/>
                    <a:pt x="144" y="542"/>
                    <a:pt x="143" y="542"/>
                  </a:cubicBezTo>
                  <a:cubicBezTo>
                    <a:pt x="142" y="542"/>
                    <a:pt x="142" y="541"/>
                    <a:pt x="142" y="541"/>
                  </a:cubicBezTo>
                  <a:cubicBezTo>
                    <a:pt x="141" y="541"/>
                    <a:pt x="140" y="541"/>
                    <a:pt x="139" y="540"/>
                  </a:cubicBezTo>
                  <a:cubicBezTo>
                    <a:pt x="139" y="540"/>
                    <a:pt x="139" y="540"/>
                    <a:pt x="139" y="540"/>
                  </a:cubicBezTo>
                  <a:cubicBezTo>
                    <a:pt x="139" y="540"/>
                    <a:pt x="138" y="540"/>
                    <a:pt x="138" y="540"/>
                  </a:cubicBezTo>
                  <a:cubicBezTo>
                    <a:pt x="137" y="539"/>
                    <a:pt x="138" y="539"/>
                    <a:pt x="137" y="539"/>
                  </a:cubicBezTo>
                  <a:cubicBezTo>
                    <a:pt x="137" y="538"/>
                    <a:pt x="137" y="538"/>
                    <a:pt x="136" y="538"/>
                  </a:cubicBezTo>
                  <a:cubicBezTo>
                    <a:pt x="136" y="538"/>
                    <a:pt x="136" y="538"/>
                    <a:pt x="136" y="538"/>
                  </a:cubicBezTo>
                  <a:cubicBezTo>
                    <a:pt x="136" y="537"/>
                    <a:pt x="135" y="536"/>
                    <a:pt x="136" y="535"/>
                  </a:cubicBezTo>
                  <a:cubicBezTo>
                    <a:pt x="137" y="535"/>
                    <a:pt x="137" y="535"/>
                    <a:pt x="138" y="535"/>
                  </a:cubicBezTo>
                  <a:cubicBezTo>
                    <a:pt x="138" y="535"/>
                    <a:pt x="138" y="535"/>
                    <a:pt x="138" y="535"/>
                  </a:cubicBezTo>
                  <a:cubicBezTo>
                    <a:pt x="138" y="536"/>
                    <a:pt x="138" y="536"/>
                    <a:pt x="138" y="536"/>
                  </a:cubicBezTo>
                  <a:cubicBezTo>
                    <a:pt x="137" y="536"/>
                    <a:pt x="137" y="536"/>
                    <a:pt x="137" y="537"/>
                  </a:cubicBezTo>
                  <a:cubicBezTo>
                    <a:pt x="138" y="536"/>
                    <a:pt x="138" y="536"/>
                    <a:pt x="138" y="535"/>
                  </a:cubicBezTo>
                  <a:cubicBezTo>
                    <a:pt x="138" y="535"/>
                    <a:pt x="138" y="535"/>
                    <a:pt x="138" y="534"/>
                  </a:cubicBezTo>
                  <a:cubicBezTo>
                    <a:pt x="139" y="534"/>
                    <a:pt x="139" y="534"/>
                    <a:pt x="139" y="534"/>
                  </a:cubicBezTo>
                  <a:cubicBezTo>
                    <a:pt x="139" y="534"/>
                    <a:pt x="139" y="534"/>
                    <a:pt x="140" y="535"/>
                  </a:cubicBezTo>
                  <a:cubicBezTo>
                    <a:pt x="140" y="535"/>
                    <a:pt x="140" y="536"/>
                    <a:pt x="140" y="536"/>
                  </a:cubicBezTo>
                  <a:cubicBezTo>
                    <a:pt x="140" y="536"/>
                    <a:pt x="140" y="534"/>
                    <a:pt x="141" y="534"/>
                  </a:cubicBezTo>
                  <a:cubicBezTo>
                    <a:pt x="141" y="534"/>
                    <a:pt x="141" y="534"/>
                    <a:pt x="141" y="534"/>
                  </a:cubicBezTo>
                  <a:cubicBezTo>
                    <a:pt x="141" y="534"/>
                    <a:pt x="142" y="534"/>
                    <a:pt x="142" y="533"/>
                  </a:cubicBezTo>
                  <a:cubicBezTo>
                    <a:pt x="142" y="533"/>
                    <a:pt x="142" y="533"/>
                    <a:pt x="142" y="533"/>
                  </a:cubicBezTo>
                  <a:cubicBezTo>
                    <a:pt x="143" y="533"/>
                    <a:pt x="143" y="533"/>
                    <a:pt x="143" y="533"/>
                  </a:cubicBezTo>
                  <a:cubicBezTo>
                    <a:pt x="144" y="533"/>
                    <a:pt x="144" y="531"/>
                    <a:pt x="144" y="531"/>
                  </a:cubicBezTo>
                  <a:cubicBezTo>
                    <a:pt x="144" y="531"/>
                    <a:pt x="145" y="531"/>
                    <a:pt x="145" y="530"/>
                  </a:cubicBezTo>
                  <a:cubicBezTo>
                    <a:pt x="145" y="530"/>
                    <a:pt x="145" y="530"/>
                    <a:pt x="144" y="530"/>
                  </a:cubicBezTo>
                  <a:cubicBezTo>
                    <a:pt x="144" y="529"/>
                    <a:pt x="144" y="529"/>
                    <a:pt x="144" y="529"/>
                  </a:cubicBezTo>
                  <a:cubicBezTo>
                    <a:pt x="142" y="530"/>
                    <a:pt x="142" y="530"/>
                    <a:pt x="140" y="531"/>
                  </a:cubicBezTo>
                  <a:cubicBezTo>
                    <a:pt x="140" y="531"/>
                    <a:pt x="139" y="532"/>
                    <a:pt x="139" y="532"/>
                  </a:cubicBezTo>
                  <a:cubicBezTo>
                    <a:pt x="139" y="533"/>
                    <a:pt x="138" y="533"/>
                    <a:pt x="138" y="533"/>
                  </a:cubicBezTo>
                  <a:cubicBezTo>
                    <a:pt x="138" y="533"/>
                    <a:pt x="138" y="533"/>
                    <a:pt x="137" y="533"/>
                  </a:cubicBezTo>
                  <a:cubicBezTo>
                    <a:pt x="137" y="532"/>
                    <a:pt x="136" y="532"/>
                    <a:pt x="136" y="532"/>
                  </a:cubicBezTo>
                  <a:cubicBezTo>
                    <a:pt x="136" y="532"/>
                    <a:pt x="136" y="532"/>
                    <a:pt x="136" y="532"/>
                  </a:cubicBezTo>
                  <a:cubicBezTo>
                    <a:pt x="136" y="533"/>
                    <a:pt x="136" y="533"/>
                    <a:pt x="136" y="533"/>
                  </a:cubicBezTo>
                  <a:cubicBezTo>
                    <a:pt x="137" y="533"/>
                    <a:pt x="137" y="533"/>
                    <a:pt x="137" y="534"/>
                  </a:cubicBezTo>
                  <a:cubicBezTo>
                    <a:pt x="137" y="534"/>
                    <a:pt x="136" y="534"/>
                    <a:pt x="136" y="534"/>
                  </a:cubicBezTo>
                  <a:cubicBezTo>
                    <a:pt x="136" y="534"/>
                    <a:pt x="136" y="534"/>
                    <a:pt x="136" y="534"/>
                  </a:cubicBezTo>
                  <a:cubicBezTo>
                    <a:pt x="136" y="534"/>
                    <a:pt x="136" y="534"/>
                    <a:pt x="136" y="534"/>
                  </a:cubicBezTo>
                  <a:cubicBezTo>
                    <a:pt x="136" y="534"/>
                    <a:pt x="135" y="534"/>
                    <a:pt x="135" y="534"/>
                  </a:cubicBezTo>
                  <a:cubicBezTo>
                    <a:pt x="135" y="535"/>
                    <a:pt x="135" y="535"/>
                    <a:pt x="135" y="536"/>
                  </a:cubicBezTo>
                  <a:cubicBezTo>
                    <a:pt x="135" y="536"/>
                    <a:pt x="134" y="536"/>
                    <a:pt x="135" y="536"/>
                  </a:cubicBezTo>
                  <a:cubicBezTo>
                    <a:pt x="135" y="536"/>
                    <a:pt x="135" y="537"/>
                    <a:pt x="135" y="537"/>
                  </a:cubicBezTo>
                  <a:cubicBezTo>
                    <a:pt x="136" y="537"/>
                    <a:pt x="136" y="538"/>
                    <a:pt x="135" y="538"/>
                  </a:cubicBezTo>
                  <a:cubicBezTo>
                    <a:pt x="135" y="538"/>
                    <a:pt x="135" y="538"/>
                    <a:pt x="135" y="538"/>
                  </a:cubicBezTo>
                  <a:cubicBezTo>
                    <a:pt x="135" y="538"/>
                    <a:pt x="135" y="538"/>
                    <a:pt x="134" y="537"/>
                  </a:cubicBezTo>
                  <a:cubicBezTo>
                    <a:pt x="134" y="537"/>
                    <a:pt x="134" y="537"/>
                    <a:pt x="134" y="537"/>
                  </a:cubicBezTo>
                  <a:cubicBezTo>
                    <a:pt x="133" y="537"/>
                    <a:pt x="132" y="536"/>
                    <a:pt x="132" y="535"/>
                  </a:cubicBezTo>
                  <a:cubicBezTo>
                    <a:pt x="131" y="535"/>
                    <a:pt x="131" y="535"/>
                    <a:pt x="131" y="534"/>
                  </a:cubicBezTo>
                  <a:cubicBezTo>
                    <a:pt x="130" y="534"/>
                    <a:pt x="130" y="534"/>
                    <a:pt x="130" y="534"/>
                  </a:cubicBezTo>
                  <a:cubicBezTo>
                    <a:pt x="130" y="534"/>
                    <a:pt x="130" y="534"/>
                    <a:pt x="130" y="534"/>
                  </a:cubicBezTo>
                  <a:cubicBezTo>
                    <a:pt x="131" y="534"/>
                    <a:pt x="131" y="534"/>
                    <a:pt x="132" y="534"/>
                  </a:cubicBezTo>
                  <a:cubicBezTo>
                    <a:pt x="132" y="534"/>
                    <a:pt x="133" y="534"/>
                    <a:pt x="133" y="534"/>
                  </a:cubicBezTo>
                  <a:cubicBezTo>
                    <a:pt x="133" y="534"/>
                    <a:pt x="133" y="535"/>
                    <a:pt x="134" y="535"/>
                  </a:cubicBezTo>
                  <a:cubicBezTo>
                    <a:pt x="134" y="535"/>
                    <a:pt x="134" y="534"/>
                    <a:pt x="134" y="534"/>
                  </a:cubicBezTo>
                  <a:cubicBezTo>
                    <a:pt x="134" y="534"/>
                    <a:pt x="133" y="534"/>
                    <a:pt x="133" y="534"/>
                  </a:cubicBezTo>
                  <a:cubicBezTo>
                    <a:pt x="133" y="534"/>
                    <a:pt x="133" y="534"/>
                    <a:pt x="133" y="534"/>
                  </a:cubicBezTo>
                  <a:cubicBezTo>
                    <a:pt x="133" y="533"/>
                    <a:pt x="133" y="533"/>
                    <a:pt x="133" y="533"/>
                  </a:cubicBezTo>
                  <a:cubicBezTo>
                    <a:pt x="133" y="533"/>
                    <a:pt x="133" y="533"/>
                    <a:pt x="133" y="533"/>
                  </a:cubicBezTo>
                  <a:cubicBezTo>
                    <a:pt x="132" y="533"/>
                    <a:pt x="132" y="533"/>
                    <a:pt x="132" y="533"/>
                  </a:cubicBezTo>
                  <a:cubicBezTo>
                    <a:pt x="132" y="533"/>
                    <a:pt x="132" y="533"/>
                    <a:pt x="132" y="532"/>
                  </a:cubicBezTo>
                  <a:cubicBezTo>
                    <a:pt x="132" y="532"/>
                    <a:pt x="132" y="532"/>
                    <a:pt x="132" y="531"/>
                  </a:cubicBezTo>
                  <a:cubicBezTo>
                    <a:pt x="132" y="531"/>
                    <a:pt x="132" y="530"/>
                    <a:pt x="132" y="530"/>
                  </a:cubicBezTo>
                  <a:cubicBezTo>
                    <a:pt x="132" y="530"/>
                    <a:pt x="132" y="530"/>
                    <a:pt x="133" y="529"/>
                  </a:cubicBezTo>
                  <a:cubicBezTo>
                    <a:pt x="133" y="529"/>
                    <a:pt x="133" y="529"/>
                    <a:pt x="134" y="528"/>
                  </a:cubicBezTo>
                  <a:cubicBezTo>
                    <a:pt x="134" y="529"/>
                    <a:pt x="135" y="529"/>
                    <a:pt x="135" y="530"/>
                  </a:cubicBezTo>
                  <a:cubicBezTo>
                    <a:pt x="135" y="530"/>
                    <a:pt x="135" y="530"/>
                    <a:pt x="135" y="530"/>
                  </a:cubicBezTo>
                  <a:cubicBezTo>
                    <a:pt x="135" y="530"/>
                    <a:pt x="135" y="530"/>
                    <a:pt x="136" y="529"/>
                  </a:cubicBezTo>
                  <a:cubicBezTo>
                    <a:pt x="136" y="529"/>
                    <a:pt x="137" y="529"/>
                    <a:pt x="137" y="528"/>
                  </a:cubicBezTo>
                  <a:cubicBezTo>
                    <a:pt x="137" y="528"/>
                    <a:pt x="137" y="528"/>
                    <a:pt x="137" y="528"/>
                  </a:cubicBezTo>
                  <a:cubicBezTo>
                    <a:pt x="137" y="528"/>
                    <a:pt x="137" y="528"/>
                    <a:pt x="137" y="528"/>
                  </a:cubicBezTo>
                  <a:cubicBezTo>
                    <a:pt x="137" y="528"/>
                    <a:pt x="138" y="527"/>
                    <a:pt x="138" y="528"/>
                  </a:cubicBezTo>
                  <a:cubicBezTo>
                    <a:pt x="139" y="527"/>
                    <a:pt x="139" y="527"/>
                    <a:pt x="139" y="528"/>
                  </a:cubicBezTo>
                  <a:cubicBezTo>
                    <a:pt x="140" y="528"/>
                    <a:pt x="141" y="528"/>
                    <a:pt x="142" y="528"/>
                  </a:cubicBezTo>
                  <a:cubicBezTo>
                    <a:pt x="142" y="528"/>
                    <a:pt x="142" y="528"/>
                    <a:pt x="142" y="527"/>
                  </a:cubicBezTo>
                  <a:cubicBezTo>
                    <a:pt x="142" y="527"/>
                    <a:pt x="141" y="527"/>
                    <a:pt x="141" y="527"/>
                  </a:cubicBezTo>
                  <a:cubicBezTo>
                    <a:pt x="141" y="526"/>
                    <a:pt x="140" y="526"/>
                    <a:pt x="140" y="526"/>
                  </a:cubicBezTo>
                  <a:cubicBezTo>
                    <a:pt x="139" y="526"/>
                    <a:pt x="139" y="526"/>
                    <a:pt x="139" y="526"/>
                  </a:cubicBezTo>
                  <a:cubicBezTo>
                    <a:pt x="138" y="526"/>
                    <a:pt x="137" y="526"/>
                    <a:pt x="136" y="526"/>
                  </a:cubicBezTo>
                  <a:cubicBezTo>
                    <a:pt x="136" y="526"/>
                    <a:pt x="136" y="526"/>
                    <a:pt x="136" y="527"/>
                  </a:cubicBezTo>
                  <a:cubicBezTo>
                    <a:pt x="136" y="527"/>
                    <a:pt x="136" y="527"/>
                    <a:pt x="136" y="527"/>
                  </a:cubicBezTo>
                  <a:cubicBezTo>
                    <a:pt x="135" y="527"/>
                    <a:pt x="134" y="527"/>
                    <a:pt x="134" y="526"/>
                  </a:cubicBezTo>
                  <a:cubicBezTo>
                    <a:pt x="134" y="526"/>
                    <a:pt x="134" y="526"/>
                    <a:pt x="134" y="527"/>
                  </a:cubicBezTo>
                  <a:cubicBezTo>
                    <a:pt x="133" y="527"/>
                    <a:pt x="133" y="526"/>
                    <a:pt x="133" y="526"/>
                  </a:cubicBezTo>
                  <a:cubicBezTo>
                    <a:pt x="133" y="526"/>
                    <a:pt x="133" y="526"/>
                    <a:pt x="133" y="527"/>
                  </a:cubicBezTo>
                  <a:cubicBezTo>
                    <a:pt x="133" y="527"/>
                    <a:pt x="132" y="527"/>
                    <a:pt x="133" y="527"/>
                  </a:cubicBezTo>
                  <a:cubicBezTo>
                    <a:pt x="133" y="527"/>
                    <a:pt x="134" y="527"/>
                    <a:pt x="134" y="527"/>
                  </a:cubicBezTo>
                  <a:cubicBezTo>
                    <a:pt x="134" y="528"/>
                    <a:pt x="134" y="528"/>
                    <a:pt x="134" y="528"/>
                  </a:cubicBezTo>
                  <a:cubicBezTo>
                    <a:pt x="134" y="528"/>
                    <a:pt x="134" y="528"/>
                    <a:pt x="134" y="528"/>
                  </a:cubicBezTo>
                  <a:cubicBezTo>
                    <a:pt x="134" y="528"/>
                    <a:pt x="132" y="529"/>
                    <a:pt x="132" y="530"/>
                  </a:cubicBezTo>
                  <a:cubicBezTo>
                    <a:pt x="132" y="530"/>
                    <a:pt x="132" y="530"/>
                    <a:pt x="132" y="530"/>
                  </a:cubicBezTo>
                  <a:cubicBezTo>
                    <a:pt x="132" y="531"/>
                    <a:pt x="132" y="532"/>
                    <a:pt x="132" y="532"/>
                  </a:cubicBezTo>
                  <a:cubicBezTo>
                    <a:pt x="132" y="532"/>
                    <a:pt x="132" y="532"/>
                    <a:pt x="132" y="532"/>
                  </a:cubicBezTo>
                  <a:cubicBezTo>
                    <a:pt x="132" y="532"/>
                    <a:pt x="132" y="532"/>
                    <a:pt x="131" y="532"/>
                  </a:cubicBezTo>
                  <a:cubicBezTo>
                    <a:pt x="131" y="532"/>
                    <a:pt x="131" y="532"/>
                    <a:pt x="131" y="532"/>
                  </a:cubicBezTo>
                  <a:cubicBezTo>
                    <a:pt x="131" y="532"/>
                    <a:pt x="130" y="532"/>
                    <a:pt x="130" y="532"/>
                  </a:cubicBezTo>
                  <a:cubicBezTo>
                    <a:pt x="130" y="532"/>
                    <a:pt x="130" y="533"/>
                    <a:pt x="130" y="533"/>
                  </a:cubicBezTo>
                  <a:cubicBezTo>
                    <a:pt x="130" y="533"/>
                    <a:pt x="130" y="533"/>
                    <a:pt x="130" y="533"/>
                  </a:cubicBezTo>
                  <a:cubicBezTo>
                    <a:pt x="130" y="533"/>
                    <a:pt x="130" y="533"/>
                    <a:pt x="129" y="533"/>
                  </a:cubicBezTo>
                  <a:cubicBezTo>
                    <a:pt x="129" y="533"/>
                    <a:pt x="129" y="532"/>
                    <a:pt x="129" y="532"/>
                  </a:cubicBezTo>
                  <a:cubicBezTo>
                    <a:pt x="129" y="532"/>
                    <a:pt x="128" y="532"/>
                    <a:pt x="128" y="532"/>
                  </a:cubicBezTo>
                  <a:cubicBezTo>
                    <a:pt x="129" y="531"/>
                    <a:pt x="129" y="531"/>
                    <a:pt x="128" y="531"/>
                  </a:cubicBezTo>
                  <a:cubicBezTo>
                    <a:pt x="128" y="531"/>
                    <a:pt x="128" y="531"/>
                    <a:pt x="128" y="531"/>
                  </a:cubicBezTo>
                  <a:cubicBezTo>
                    <a:pt x="128" y="531"/>
                    <a:pt x="128" y="530"/>
                    <a:pt x="128" y="530"/>
                  </a:cubicBezTo>
                  <a:cubicBezTo>
                    <a:pt x="128" y="530"/>
                    <a:pt x="127" y="530"/>
                    <a:pt x="127" y="530"/>
                  </a:cubicBezTo>
                  <a:cubicBezTo>
                    <a:pt x="127" y="530"/>
                    <a:pt x="127" y="530"/>
                    <a:pt x="127" y="530"/>
                  </a:cubicBezTo>
                  <a:cubicBezTo>
                    <a:pt x="127" y="530"/>
                    <a:pt x="127" y="530"/>
                    <a:pt x="127" y="530"/>
                  </a:cubicBezTo>
                  <a:cubicBezTo>
                    <a:pt x="126" y="530"/>
                    <a:pt x="127" y="530"/>
                    <a:pt x="127" y="530"/>
                  </a:cubicBezTo>
                  <a:cubicBezTo>
                    <a:pt x="127" y="530"/>
                    <a:pt x="127" y="530"/>
                    <a:pt x="128" y="530"/>
                  </a:cubicBezTo>
                  <a:cubicBezTo>
                    <a:pt x="128" y="530"/>
                    <a:pt x="128" y="530"/>
                    <a:pt x="128" y="530"/>
                  </a:cubicBezTo>
                  <a:cubicBezTo>
                    <a:pt x="128" y="530"/>
                    <a:pt x="128" y="529"/>
                    <a:pt x="128" y="529"/>
                  </a:cubicBezTo>
                  <a:cubicBezTo>
                    <a:pt x="128" y="529"/>
                    <a:pt x="128" y="529"/>
                    <a:pt x="128" y="529"/>
                  </a:cubicBezTo>
                  <a:cubicBezTo>
                    <a:pt x="129" y="529"/>
                    <a:pt x="129" y="529"/>
                    <a:pt x="129" y="529"/>
                  </a:cubicBezTo>
                  <a:cubicBezTo>
                    <a:pt x="129" y="529"/>
                    <a:pt x="129" y="529"/>
                    <a:pt x="130" y="529"/>
                  </a:cubicBezTo>
                  <a:cubicBezTo>
                    <a:pt x="130" y="529"/>
                    <a:pt x="129" y="529"/>
                    <a:pt x="129" y="528"/>
                  </a:cubicBezTo>
                  <a:cubicBezTo>
                    <a:pt x="129" y="528"/>
                    <a:pt x="129" y="528"/>
                    <a:pt x="129" y="528"/>
                  </a:cubicBezTo>
                  <a:cubicBezTo>
                    <a:pt x="129" y="528"/>
                    <a:pt x="129" y="528"/>
                    <a:pt x="129" y="528"/>
                  </a:cubicBezTo>
                  <a:cubicBezTo>
                    <a:pt x="129" y="528"/>
                    <a:pt x="129" y="528"/>
                    <a:pt x="129" y="528"/>
                  </a:cubicBezTo>
                  <a:cubicBezTo>
                    <a:pt x="129" y="528"/>
                    <a:pt x="129" y="527"/>
                    <a:pt x="129" y="527"/>
                  </a:cubicBezTo>
                  <a:cubicBezTo>
                    <a:pt x="129" y="528"/>
                    <a:pt x="128" y="528"/>
                    <a:pt x="128" y="528"/>
                  </a:cubicBezTo>
                  <a:cubicBezTo>
                    <a:pt x="128" y="528"/>
                    <a:pt x="128" y="528"/>
                    <a:pt x="128" y="528"/>
                  </a:cubicBezTo>
                  <a:cubicBezTo>
                    <a:pt x="128" y="528"/>
                    <a:pt x="128" y="528"/>
                    <a:pt x="128" y="528"/>
                  </a:cubicBezTo>
                  <a:cubicBezTo>
                    <a:pt x="128" y="528"/>
                    <a:pt x="127" y="528"/>
                    <a:pt x="127" y="529"/>
                  </a:cubicBezTo>
                  <a:cubicBezTo>
                    <a:pt x="127" y="529"/>
                    <a:pt x="127" y="529"/>
                    <a:pt x="127" y="528"/>
                  </a:cubicBezTo>
                  <a:cubicBezTo>
                    <a:pt x="127" y="528"/>
                    <a:pt x="127" y="528"/>
                    <a:pt x="127" y="528"/>
                  </a:cubicBezTo>
                  <a:cubicBezTo>
                    <a:pt x="127" y="528"/>
                    <a:pt x="127" y="527"/>
                    <a:pt x="127" y="527"/>
                  </a:cubicBezTo>
                  <a:cubicBezTo>
                    <a:pt x="127" y="527"/>
                    <a:pt x="127" y="527"/>
                    <a:pt x="127" y="527"/>
                  </a:cubicBezTo>
                  <a:cubicBezTo>
                    <a:pt x="128" y="526"/>
                    <a:pt x="128" y="526"/>
                    <a:pt x="127" y="526"/>
                  </a:cubicBezTo>
                  <a:cubicBezTo>
                    <a:pt x="127" y="526"/>
                    <a:pt x="128" y="526"/>
                    <a:pt x="128" y="525"/>
                  </a:cubicBezTo>
                  <a:cubicBezTo>
                    <a:pt x="128" y="525"/>
                    <a:pt x="127" y="525"/>
                    <a:pt x="127" y="525"/>
                  </a:cubicBezTo>
                  <a:cubicBezTo>
                    <a:pt x="127" y="525"/>
                    <a:pt x="127" y="524"/>
                    <a:pt x="127" y="524"/>
                  </a:cubicBezTo>
                  <a:cubicBezTo>
                    <a:pt x="127" y="524"/>
                    <a:pt x="127" y="523"/>
                    <a:pt x="127" y="523"/>
                  </a:cubicBezTo>
                  <a:cubicBezTo>
                    <a:pt x="128" y="522"/>
                    <a:pt x="127" y="522"/>
                    <a:pt x="127" y="521"/>
                  </a:cubicBezTo>
                  <a:cubicBezTo>
                    <a:pt x="127" y="521"/>
                    <a:pt x="127" y="521"/>
                    <a:pt x="126" y="521"/>
                  </a:cubicBezTo>
                  <a:cubicBezTo>
                    <a:pt x="126" y="520"/>
                    <a:pt x="127" y="521"/>
                    <a:pt x="127" y="521"/>
                  </a:cubicBezTo>
                  <a:cubicBezTo>
                    <a:pt x="127" y="521"/>
                    <a:pt x="127" y="521"/>
                    <a:pt x="128" y="522"/>
                  </a:cubicBezTo>
                  <a:cubicBezTo>
                    <a:pt x="128" y="522"/>
                    <a:pt x="129" y="522"/>
                    <a:pt x="129" y="522"/>
                  </a:cubicBezTo>
                  <a:cubicBezTo>
                    <a:pt x="129" y="522"/>
                    <a:pt x="129" y="522"/>
                    <a:pt x="129" y="522"/>
                  </a:cubicBezTo>
                  <a:cubicBezTo>
                    <a:pt x="129" y="522"/>
                    <a:pt x="130" y="522"/>
                    <a:pt x="130" y="522"/>
                  </a:cubicBezTo>
                  <a:cubicBezTo>
                    <a:pt x="130" y="522"/>
                    <a:pt x="130" y="521"/>
                    <a:pt x="130" y="521"/>
                  </a:cubicBezTo>
                  <a:cubicBezTo>
                    <a:pt x="131" y="521"/>
                    <a:pt x="131" y="520"/>
                    <a:pt x="131" y="519"/>
                  </a:cubicBezTo>
                  <a:cubicBezTo>
                    <a:pt x="131" y="519"/>
                    <a:pt x="131" y="519"/>
                    <a:pt x="131" y="519"/>
                  </a:cubicBezTo>
                  <a:cubicBezTo>
                    <a:pt x="131" y="519"/>
                    <a:pt x="131" y="519"/>
                    <a:pt x="131" y="519"/>
                  </a:cubicBezTo>
                  <a:cubicBezTo>
                    <a:pt x="131" y="519"/>
                    <a:pt x="131" y="518"/>
                    <a:pt x="131" y="518"/>
                  </a:cubicBezTo>
                  <a:cubicBezTo>
                    <a:pt x="131" y="518"/>
                    <a:pt x="130" y="518"/>
                    <a:pt x="130" y="518"/>
                  </a:cubicBezTo>
                  <a:cubicBezTo>
                    <a:pt x="130" y="519"/>
                    <a:pt x="130" y="519"/>
                    <a:pt x="131" y="519"/>
                  </a:cubicBezTo>
                  <a:cubicBezTo>
                    <a:pt x="131" y="519"/>
                    <a:pt x="130" y="519"/>
                    <a:pt x="130" y="519"/>
                  </a:cubicBezTo>
                  <a:cubicBezTo>
                    <a:pt x="130" y="520"/>
                    <a:pt x="131" y="520"/>
                    <a:pt x="131" y="520"/>
                  </a:cubicBezTo>
                  <a:cubicBezTo>
                    <a:pt x="131" y="520"/>
                    <a:pt x="131" y="520"/>
                    <a:pt x="130" y="521"/>
                  </a:cubicBezTo>
                  <a:cubicBezTo>
                    <a:pt x="130" y="521"/>
                    <a:pt x="130" y="521"/>
                    <a:pt x="130" y="521"/>
                  </a:cubicBezTo>
                  <a:cubicBezTo>
                    <a:pt x="130" y="521"/>
                    <a:pt x="130" y="521"/>
                    <a:pt x="130" y="521"/>
                  </a:cubicBezTo>
                  <a:cubicBezTo>
                    <a:pt x="130" y="521"/>
                    <a:pt x="130" y="521"/>
                    <a:pt x="130" y="521"/>
                  </a:cubicBezTo>
                  <a:cubicBezTo>
                    <a:pt x="129" y="521"/>
                    <a:pt x="129" y="522"/>
                    <a:pt x="129" y="521"/>
                  </a:cubicBezTo>
                  <a:cubicBezTo>
                    <a:pt x="129" y="521"/>
                    <a:pt x="129" y="521"/>
                    <a:pt x="129" y="521"/>
                  </a:cubicBezTo>
                  <a:cubicBezTo>
                    <a:pt x="129" y="521"/>
                    <a:pt x="128" y="521"/>
                    <a:pt x="128" y="520"/>
                  </a:cubicBezTo>
                  <a:cubicBezTo>
                    <a:pt x="128" y="520"/>
                    <a:pt x="128" y="520"/>
                    <a:pt x="127" y="520"/>
                  </a:cubicBezTo>
                  <a:cubicBezTo>
                    <a:pt x="127" y="520"/>
                    <a:pt x="127" y="519"/>
                    <a:pt x="127" y="518"/>
                  </a:cubicBezTo>
                  <a:cubicBezTo>
                    <a:pt x="127" y="518"/>
                    <a:pt x="127" y="518"/>
                    <a:pt x="127" y="518"/>
                  </a:cubicBezTo>
                  <a:cubicBezTo>
                    <a:pt x="128" y="518"/>
                    <a:pt x="128" y="519"/>
                    <a:pt x="128" y="519"/>
                  </a:cubicBezTo>
                  <a:cubicBezTo>
                    <a:pt x="128" y="519"/>
                    <a:pt x="128" y="519"/>
                    <a:pt x="128" y="519"/>
                  </a:cubicBezTo>
                  <a:cubicBezTo>
                    <a:pt x="128" y="519"/>
                    <a:pt x="128" y="519"/>
                    <a:pt x="128" y="519"/>
                  </a:cubicBezTo>
                  <a:cubicBezTo>
                    <a:pt x="128" y="518"/>
                    <a:pt x="128" y="517"/>
                    <a:pt x="127" y="517"/>
                  </a:cubicBezTo>
                  <a:cubicBezTo>
                    <a:pt x="127" y="517"/>
                    <a:pt x="127" y="517"/>
                    <a:pt x="127" y="517"/>
                  </a:cubicBezTo>
                  <a:cubicBezTo>
                    <a:pt x="127" y="517"/>
                    <a:pt x="127" y="517"/>
                    <a:pt x="127" y="517"/>
                  </a:cubicBezTo>
                  <a:cubicBezTo>
                    <a:pt x="126" y="517"/>
                    <a:pt x="126" y="517"/>
                    <a:pt x="126" y="518"/>
                  </a:cubicBezTo>
                  <a:cubicBezTo>
                    <a:pt x="126" y="518"/>
                    <a:pt x="126" y="518"/>
                    <a:pt x="126" y="518"/>
                  </a:cubicBezTo>
                  <a:cubicBezTo>
                    <a:pt x="125" y="517"/>
                    <a:pt x="125" y="517"/>
                    <a:pt x="125" y="517"/>
                  </a:cubicBezTo>
                  <a:cubicBezTo>
                    <a:pt x="125" y="517"/>
                    <a:pt x="125" y="517"/>
                    <a:pt x="125" y="516"/>
                  </a:cubicBezTo>
                  <a:cubicBezTo>
                    <a:pt x="126" y="517"/>
                    <a:pt x="125" y="517"/>
                    <a:pt x="126" y="517"/>
                  </a:cubicBezTo>
                  <a:cubicBezTo>
                    <a:pt x="126" y="517"/>
                    <a:pt x="126" y="517"/>
                    <a:pt x="126" y="517"/>
                  </a:cubicBezTo>
                  <a:cubicBezTo>
                    <a:pt x="126" y="517"/>
                    <a:pt x="126" y="517"/>
                    <a:pt x="126" y="517"/>
                  </a:cubicBezTo>
                  <a:cubicBezTo>
                    <a:pt x="126" y="517"/>
                    <a:pt x="126" y="517"/>
                    <a:pt x="126" y="516"/>
                  </a:cubicBezTo>
                  <a:cubicBezTo>
                    <a:pt x="126" y="516"/>
                    <a:pt x="126" y="516"/>
                    <a:pt x="126" y="516"/>
                  </a:cubicBezTo>
                  <a:cubicBezTo>
                    <a:pt x="126" y="516"/>
                    <a:pt x="126" y="516"/>
                    <a:pt x="126" y="516"/>
                  </a:cubicBezTo>
                  <a:cubicBezTo>
                    <a:pt x="126" y="516"/>
                    <a:pt x="126" y="516"/>
                    <a:pt x="126" y="516"/>
                  </a:cubicBezTo>
                  <a:cubicBezTo>
                    <a:pt x="126" y="516"/>
                    <a:pt x="125" y="516"/>
                    <a:pt x="125" y="515"/>
                  </a:cubicBezTo>
                  <a:cubicBezTo>
                    <a:pt x="125" y="515"/>
                    <a:pt x="125" y="514"/>
                    <a:pt x="125" y="513"/>
                  </a:cubicBezTo>
                  <a:cubicBezTo>
                    <a:pt x="126" y="513"/>
                    <a:pt x="126" y="513"/>
                    <a:pt x="126" y="513"/>
                  </a:cubicBezTo>
                  <a:cubicBezTo>
                    <a:pt x="126" y="513"/>
                    <a:pt x="126" y="513"/>
                    <a:pt x="126" y="514"/>
                  </a:cubicBezTo>
                  <a:cubicBezTo>
                    <a:pt x="127" y="514"/>
                    <a:pt x="127" y="514"/>
                    <a:pt x="127" y="514"/>
                  </a:cubicBezTo>
                  <a:cubicBezTo>
                    <a:pt x="127" y="514"/>
                    <a:pt x="127" y="514"/>
                    <a:pt x="127" y="514"/>
                  </a:cubicBezTo>
                  <a:cubicBezTo>
                    <a:pt x="127" y="514"/>
                    <a:pt x="127" y="513"/>
                    <a:pt x="127" y="513"/>
                  </a:cubicBezTo>
                  <a:cubicBezTo>
                    <a:pt x="127" y="512"/>
                    <a:pt x="127" y="512"/>
                    <a:pt x="127" y="512"/>
                  </a:cubicBezTo>
                  <a:cubicBezTo>
                    <a:pt x="127" y="511"/>
                    <a:pt x="127" y="511"/>
                    <a:pt x="127" y="511"/>
                  </a:cubicBezTo>
                  <a:cubicBezTo>
                    <a:pt x="127" y="511"/>
                    <a:pt x="126" y="511"/>
                    <a:pt x="126" y="511"/>
                  </a:cubicBezTo>
                  <a:cubicBezTo>
                    <a:pt x="126" y="511"/>
                    <a:pt x="126" y="511"/>
                    <a:pt x="126" y="512"/>
                  </a:cubicBezTo>
                  <a:cubicBezTo>
                    <a:pt x="126" y="512"/>
                    <a:pt x="126" y="512"/>
                    <a:pt x="127" y="512"/>
                  </a:cubicBezTo>
                  <a:cubicBezTo>
                    <a:pt x="127" y="512"/>
                    <a:pt x="127" y="513"/>
                    <a:pt x="126" y="513"/>
                  </a:cubicBezTo>
                  <a:cubicBezTo>
                    <a:pt x="126" y="512"/>
                    <a:pt x="126" y="512"/>
                    <a:pt x="126" y="512"/>
                  </a:cubicBezTo>
                  <a:cubicBezTo>
                    <a:pt x="126" y="512"/>
                    <a:pt x="126" y="512"/>
                    <a:pt x="125" y="511"/>
                  </a:cubicBezTo>
                  <a:cubicBezTo>
                    <a:pt x="125" y="511"/>
                    <a:pt x="125" y="511"/>
                    <a:pt x="125" y="510"/>
                  </a:cubicBezTo>
                  <a:cubicBezTo>
                    <a:pt x="125" y="511"/>
                    <a:pt x="125" y="511"/>
                    <a:pt x="124" y="511"/>
                  </a:cubicBezTo>
                  <a:cubicBezTo>
                    <a:pt x="124" y="511"/>
                    <a:pt x="124" y="510"/>
                    <a:pt x="124" y="510"/>
                  </a:cubicBezTo>
                  <a:cubicBezTo>
                    <a:pt x="124" y="510"/>
                    <a:pt x="124" y="510"/>
                    <a:pt x="124" y="510"/>
                  </a:cubicBezTo>
                  <a:cubicBezTo>
                    <a:pt x="123" y="508"/>
                    <a:pt x="123" y="510"/>
                    <a:pt x="123" y="510"/>
                  </a:cubicBezTo>
                  <a:cubicBezTo>
                    <a:pt x="123" y="511"/>
                    <a:pt x="124" y="511"/>
                    <a:pt x="123" y="511"/>
                  </a:cubicBezTo>
                  <a:cubicBezTo>
                    <a:pt x="123" y="511"/>
                    <a:pt x="123" y="511"/>
                    <a:pt x="123" y="511"/>
                  </a:cubicBezTo>
                  <a:cubicBezTo>
                    <a:pt x="123" y="511"/>
                    <a:pt x="123" y="511"/>
                    <a:pt x="123" y="511"/>
                  </a:cubicBezTo>
                  <a:cubicBezTo>
                    <a:pt x="123" y="511"/>
                    <a:pt x="123" y="511"/>
                    <a:pt x="123" y="511"/>
                  </a:cubicBezTo>
                  <a:cubicBezTo>
                    <a:pt x="123" y="511"/>
                    <a:pt x="123" y="510"/>
                    <a:pt x="123" y="510"/>
                  </a:cubicBezTo>
                  <a:cubicBezTo>
                    <a:pt x="122" y="510"/>
                    <a:pt x="123" y="509"/>
                    <a:pt x="122" y="508"/>
                  </a:cubicBezTo>
                  <a:cubicBezTo>
                    <a:pt x="122" y="508"/>
                    <a:pt x="122" y="508"/>
                    <a:pt x="122" y="508"/>
                  </a:cubicBezTo>
                  <a:cubicBezTo>
                    <a:pt x="122" y="508"/>
                    <a:pt x="122" y="508"/>
                    <a:pt x="122" y="508"/>
                  </a:cubicBezTo>
                  <a:cubicBezTo>
                    <a:pt x="122" y="508"/>
                    <a:pt x="123" y="508"/>
                    <a:pt x="123" y="508"/>
                  </a:cubicBezTo>
                  <a:cubicBezTo>
                    <a:pt x="123" y="508"/>
                    <a:pt x="123" y="508"/>
                    <a:pt x="123" y="508"/>
                  </a:cubicBezTo>
                  <a:cubicBezTo>
                    <a:pt x="123" y="508"/>
                    <a:pt x="123" y="508"/>
                    <a:pt x="123" y="508"/>
                  </a:cubicBezTo>
                  <a:cubicBezTo>
                    <a:pt x="123" y="507"/>
                    <a:pt x="124" y="507"/>
                    <a:pt x="125" y="507"/>
                  </a:cubicBezTo>
                  <a:cubicBezTo>
                    <a:pt x="125" y="507"/>
                    <a:pt x="125" y="507"/>
                    <a:pt x="125" y="507"/>
                  </a:cubicBezTo>
                  <a:cubicBezTo>
                    <a:pt x="125" y="507"/>
                    <a:pt x="125" y="507"/>
                    <a:pt x="126" y="507"/>
                  </a:cubicBezTo>
                  <a:cubicBezTo>
                    <a:pt x="125" y="507"/>
                    <a:pt x="125" y="508"/>
                    <a:pt x="126" y="508"/>
                  </a:cubicBezTo>
                  <a:cubicBezTo>
                    <a:pt x="126" y="508"/>
                    <a:pt x="126" y="508"/>
                    <a:pt x="126" y="508"/>
                  </a:cubicBezTo>
                  <a:cubicBezTo>
                    <a:pt x="126" y="508"/>
                    <a:pt x="126" y="507"/>
                    <a:pt x="126" y="507"/>
                  </a:cubicBezTo>
                  <a:cubicBezTo>
                    <a:pt x="126" y="507"/>
                    <a:pt x="125" y="507"/>
                    <a:pt x="126" y="506"/>
                  </a:cubicBezTo>
                  <a:cubicBezTo>
                    <a:pt x="126" y="506"/>
                    <a:pt x="126" y="506"/>
                    <a:pt x="126" y="506"/>
                  </a:cubicBezTo>
                  <a:cubicBezTo>
                    <a:pt x="126" y="506"/>
                    <a:pt x="126" y="505"/>
                    <a:pt x="126" y="505"/>
                  </a:cubicBezTo>
                  <a:cubicBezTo>
                    <a:pt x="127" y="505"/>
                    <a:pt x="127" y="505"/>
                    <a:pt x="128" y="505"/>
                  </a:cubicBezTo>
                  <a:cubicBezTo>
                    <a:pt x="128" y="505"/>
                    <a:pt x="128" y="505"/>
                    <a:pt x="128" y="505"/>
                  </a:cubicBezTo>
                  <a:cubicBezTo>
                    <a:pt x="127" y="504"/>
                    <a:pt x="127" y="504"/>
                    <a:pt x="127" y="504"/>
                  </a:cubicBezTo>
                  <a:cubicBezTo>
                    <a:pt x="127" y="503"/>
                    <a:pt x="126" y="503"/>
                    <a:pt x="126" y="503"/>
                  </a:cubicBezTo>
                  <a:cubicBezTo>
                    <a:pt x="126" y="504"/>
                    <a:pt x="126" y="504"/>
                    <a:pt x="126" y="504"/>
                  </a:cubicBezTo>
                  <a:cubicBezTo>
                    <a:pt x="126" y="504"/>
                    <a:pt x="126" y="504"/>
                    <a:pt x="126" y="504"/>
                  </a:cubicBezTo>
                  <a:cubicBezTo>
                    <a:pt x="126" y="505"/>
                    <a:pt x="126" y="506"/>
                    <a:pt x="126" y="506"/>
                  </a:cubicBezTo>
                  <a:cubicBezTo>
                    <a:pt x="126" y="506"/>
                    <a:pt x="125" y="506"/>
                    <a:pt x="125" y="506"/>
                  </a:cubicBezTo>
                  <a:cubicBezTo>
                    <a:pt x="125" y="506"/>
                    <a:pt x="125" y="506"/>
                    <a:pt x="125" y="507"/>
                  </a:cubicBezTo>
                  <a:cubicBezTo>
                    <a:pt x="125" y="507"/>
                    <a:pt x="125" y="507"/>
                    <a:pt x="125" y="506"/>
                  </a:cubicBezTo>
                  <a:cubicBezTo>
                    <a:pt x="124" y="506"/>
                    <a:pt x="123" y="507"/>
                    <a:pt x="124" y="506"/>
                  </a:cubicBezTo>
                  <a:cubicBezTo>
                    <a:pt x="124" y="506"/>
                    <a:pt x="124" y="506"/>
                    <a:pt x="124" y="506"/>
                  </a:cubicBezTo>
                  <a:cubicBezTo>
                    <a:pt x="124" y="505"/>
                    <a:pt x="124" y="505"/>
                    <a:pt x="124" y="505"/>
                  </a:cubicBezTo>
                  <a:cubicBezTo>
                    <a:pt x="124" y="505"/>
                    <a:pt x="124" y="505"/>
                    <a:pt x="124" y="505"/>
                  </a:cubicBezTo>
                  <a:cubicBezTo>
                    <a:pt x="124" y="505"/>
                    <a:pt x="123" y="504"/>
                    <a:pt x="123" y="504"/>
                  </a:cubicBezTo>
                  <a:cubicBezTo>
                    <a:pt x="123" y="504"/>
                    <a:pt x="123" y="504"/>
                    <a:pt x="123" y="504"/>
                  </a:cubicBezTo>
                  <a:cubicBezTo>
                    <a:pt x="123" y="504"/>
                    <a:pt x="123" y="504"/>
                    <a:pt x="123" y="503"/>
                  </a:cubicBezTo>
                  <a:cubicBezTo>
                    <a:pt x="123" y="503"/>
                    <a:pt x="123" y="503"/>
                    <a:pt x="123" y="503"/>
                  </a:cubicBezTo>
                  <a:cubicBezTo>
                    <a:pt x="123" y="503"/>
                    <a:pt x="123" y="503"/>
                    <a:pt x="123" y="503"/>
                  </a:cubicBezTo>
                  <a:cubicBezTo>
                    <a:pt x="123" y="503"/>
                    <a:pt x="123" y="503"/>
                    <a:pt x="124" y="503"/>
                  </a:cubicBezTo>
                  <a:cubicBezTo>
                    <a:pt x="124" y="503"/>
                    <a:pt x="123" y="502"/>
                    <a:pt x="123" y="502"/>
                  </a:cubicBezTo>
                  <a:cubicBezTo>
                    <a:pt x="123" y="502"/>
                    <a:pt x="123" y="502"/>
                    <a:pt x="123" y="502"/>
                  </a:cubicBezTo>
                  <a:cubicBezTo>
                    <a:pt x="122" y="502"/>
                    <a:pt x="122" y="501"/>
                    <a:pt x="122" y="501"/>
                  </a:cubicBezTo>
                  <a:cubicBezTo>
                    <a:pt x="122" y="501"/>
                    <a:pt x="122" y="502"/>
                    <a:pt x="122" y="502"/>
                  </a:cubicBezTo>
                  <a:cubicBezTo>
                    <a:pt x="121" y="502"/>
                    <a:pt x="121" y="501"/>
                    <a:pt x="121" y="501"/>
                  </a:cubicBezTo>
                  <a:cubicBezTo>
                    <a:pt x="121" y="501"/>
                    <a:pt x="121" y="501"/>
                    <a:pt x="121" y="501"/>
                  </a:cubicBezTo>
                  <a:cubicBezTo>
                    <a:pt x="121" y="501"/>
                    <a:pt x="120" y="501"/>
                    <a:pt x="120" y="500"/>
                  </a:cubicBezTo>
                  <a:cubicBezTo>
                    <a:pt x="120" y="500"/>
                    <a:pt x="120" y="500"/>
                    <a:pt x="120" y="500"/>
                  </a:cubicBezTo>
                  <a:cubicBezTo>
                    <a:pt x="120" y="500"/>
                    <a:pt x="120" y="500"/>
                    <a:pt x="120" y="500"/>
                  </a:cubicBezTo>
                  <a:cubicBezTo>
                    <a:pt x="119" y="500"/>
                    <a:pt x="120" y="500"/>
                    <a:pt x="120" y="499"/>
                  </a:cubicBezTo>
                  <a:cubicBezTo>
                    <a:pt x="120" y="499"/>
                    <a:pt x="120" y="499"/>
                    <a:pt x="120" y="499"/>
                  </a:cubicBezTo>
                  <a:cubicBezTo>
                    <a:pt x="120" y="499"/>
                    <a:pt x="120" y="499"/>
                    <a:pt x="120" y="499"/>
                  </a:cubicBezTo>
                  <a:cubicBezTo>
                    <a:pt x="120" y="498"/>
                    <a:pt x="121" y="498"/>
                    <a:pt x="121" y="498"/>
                  </a:cubicBezTo>
                  <a:cubicBezTo>
                    <a:pt x="122" y="498"/>
                    <a:pt x="122" y="498"/>
                    <a:pt x="122" y="499"/>
                  </a:cubicBezTo>
                  <a:cubicBezTo>
                    <a:pt x="122" y="499"/>
                    <a:pt x="123" y="499"/>
                    <a:pt x="123" y="499"/>
                  </a:cubicBezTo>
                  <a:cubicBezTo>
                    <a:pt x="123" y="499"/>
                    <a:pt x="123" y="501"/>
                    <a:pt x="123" y="500"/>
                  </a:cubicBezTo>
                  <a:cubicBezTo>
                    <a:pt x="123" y="500"/>
                    <a:pt x="123" y="499"/>
                    <a:pt x="123" y="499"/>
                  </a:cubicBezTo>
                  <a:cubicBezTo>
                    <a:pt x="123" y="498"/>
                    <a:pt x="122" y="498"/>
                    <a:pt x="122" y="498"/>
                  </a:cubicBezTo>
                  <a:cubicBezTo>
                    <a:pt x="122" y="498"/>
                    <a:pt x="122" y="498"/>
                    <a:pt x="122" y="497"/>
                  </a:cubicBezTo>
                  <a:cubicBezTo>
                    <a:pt x="122" y="497"/>
                    <a:pt x="122" y="497"/>
                    <a:pt x="122" y="497"/>
                  </a:cubicBezTo>
                  <a:cubicBezTo>
                    <a:pt x="122" y="497"/>
                    <a:pt x="122" y="497"/>
                    <a:pt x="123" y="497"/>
                  </a:cubicBezTo>
                  <a:cubicBezTo>
                    <a:pt x="123" y="497"/>
                    <a:pt x="124" y="497"/>
                    <a:pt x="124" y="498"/>
                  </a:cubicBezTo>
                  <a:cubicBezTo>
                    <a:pt x="125" y="498"/>
                    <a:pt x="125" y="498"/>
                    <a:pt x="125" y="498"/>
                  </a:cubicBezTo>
                  <a:cubicBezTo>
                    <a:pt x="125" y="498"/>
                    <a:pt x="125" y="498"/>
                    <a:pt x="125" y="498"/>
                  </a:cubicBezTo>
                  <a:cubicBezTo>
                    <a:pt x="126" y="498"/>
                    <a:pt x="125" y="497"/>
                    <a:pt x="125" y="497"/>
                  </a:cubicBezTo>
                  <a:cubicBezTo>
                    <a:pt x="125" y="497"/>
                    <a:pt x="125" y="497"/>
                    <a:pt x="125" y="497"/>
                  </a:cubicBezTo>
                  <a:cubicBezTo>
                    <a:pt x="125" y="497"/>
                    <a:pt x="125" y="496"/>
                    <a:pt x="125" y="496"/>
                  </a:cubicBezTo>
                  <a:cubicBezTo>
                    <a:pt x="125" y="496"/>
                    <a:pt x="126" y="496"/>
                    <a:pt x="126" y="496"/>
                  </a:cubicBezTo>
                  <a:cubicBezTo>
                    <a:pt x="126" y="496"/>
                    <a:pt x="126" y="496"/>
                    <a:pt x="126" y="496"/>
                  </a:cubicBezTo>
                  <a:cubicBezTo>
                    <a:pt x="125" y="496"/>
                    <a:pt x="125" y="496"/>
                    <a:pt x="125" y="496"/>
                  </a:cubicBezTo>
                  <a:cubicBezTo>
                    <a:pt x="125" y="495"/>
                    <a:pt x="124" y="495"/>
                    <a:pt x="124" y="496"/>
                  </a:cubicBezTo>
                  <a:cubicBezTo>
                    <a:pt x="124" y="496"/>
                    <a:pt x="124" y="497"/>
                    <a:pt x="124" y="497"/>
                  </a:cubicBezTo>
                  <a:cubicBezTo>
                    <a:pt x="124" y="497"/>
                    <a:pt x="124" y="497"/>
                    <a:pt x="124" y="497"/>
                  </a:cubicBezTo>
                  <a:cubicBezTo>
                    <a:pt x="124" y="497"/>
                    <a:pt x="124" y="497"/>
                    <a:pt x="124" y="496"/>
                  </a:cubicBezTo>
                  <a:cubicBezTo>
                    <a:pt x="124" y="496"/>
                    <a:pt x="123" y="496"/>
                    <a:pt x="123" y="496"/>
                  </a:cubicBezTo>
                  <a:cubicBezTo>
                    <a:pt x="123" y="497"/>
                    <a:pt x="123" y="496"/>
                    <a:pt x="122" y="496"/>
                  </a:cubicBezTo>
                  <a:cubicBezTo>
                    <a:pt x="122" y="496"/>
                    <a:pt x="122" y="496"/>
                    <a:pt x="123" y="495"/>
                  </a:cubicBezTo>
                  <a:cubicBezTo>
                    <a:pt x="123" y="495"/>
                    <a:pt x="123" y="495"/>
                    <a:pt x="123" y="495"/>
                  </a:cubicBezTo>
                  <a:cubicBezTo>
                    <a:pt x="123" y="494"/>
                    <a:pt x="122" y="494"/>
                    <a:pt x="122" y="494"/>
                  </a:cubicBezTo>
                  <a:cubicBezTo>
                    <a:pt x="123" y="493"/>
                    <a:pt x="123" y="493"/>
                    <a:pt x="124" y="493"/>
                  </a:cubicBezTo>
                  <a:cubicBezTo>
                    <a:pt x="125" y="493"/>
                    <a:pt x="125" y="493"/>
                    <a:pt x="126" y="494"/>
                  </a:cubicBezTo>
                  <a:cubicBezTo>
                    <a:pt x="126" y="493"/>
                    <a:pt x="126" y="493"/>
                    <a:pt x="126" y="492"/>
                  </a:cubicBezTo>
                  <a:cubicBezTo>
                    <a:pt x="125" y="492"/>
                    <a:pt x="125" y="492"/>
                    <a:pt x="125" y="492"/>
                  </a:cubicBezTo>
                  <a:cubicBezTo>
                    <a:pt x="125" y="492"/>
                    <a:pt x="125" y="492"/>
                    <a:pt x="124" y="492"/>
                  </a:cubicBezTo>
                  <a:cubicBezTo>
                    <a:pt x="124" y="492"/>
                    <a:pt x="124" y="492"/>
                    <a:pt x="124" y="491"/>
                  </a:cubicBezTo>
                  <a:cubicBezTo>
                    <a:pt x="124" y="491"/>
                    <a:pt x="124" y="490"/>
                    <a:pt x="124" y="490"/>
                  </a:cubicBezTo>
                  <a:cubicBezTo>
                    <a:pt x="124" y="490"/>
                    <a:pt x="124" y="489"/>
                    <a:pt x="124" y="489"/>
                  </a:cubicBezTo>
                  <a:cubicBezTo>
                    <a:pt x="125" y="489"/>
                    <a:pt x="125" y="489"/>
                    <a:pt x="125" y="489"/>
                  </a:cubicBezTo>
                  <a:cubicBezTo>
                    <a:pt x="125" y="489"/>
                    <a:pt x="125" y="489"/>
                    <a:pt x="125" y="489"/>
                  </a:cubicBezTo>
                  <a:cubicBezTo>
                    <a:pt x="125" y="489"/>
                    <a:pt x="125" y="489"/>
                    <a:pt x="124" y="489"/>
                  </a:cubicBezTo>
                  <a:cubicBezTo>
                    <a:pt x="124" y="489"/>
                    <a:pt x="124" y="490"/>
                    <a:pt x="124" y="490"/>
                  </a:cubicBezTo>
                  <a:cubicBezTo>
                    <a:pt x="124" y="491"/>
                    <a:pt x="124" y="492"/>
                    <a:pt x="123" y="492"/>
                  </a:cubicBezTo>
                  <a:cubicBezTo>
                    <a:pt x="123" y="492"/>
                    <a:pt x="123" y="492"/>
                    <a:pt x="122" y="493"/>
                  </a:cubicBezTo>
                  <a:cubicBezTo>
                    <a:pt x="122" y="493"/>
                    <a:pt x="122" y="493"/>
                    <a:pt x="122" y="493"/>
                  </a:cubicBezTo>
                  <a:cubicBezTo>
                    <a:pt x="121" y="493"/>
                    <a:pt x="121" y="493"/>
                    <a:pt x="121" y="493"/>
                  </a:cubicBezTo>
                  <a:cubicBezTo>
                    <a:pt x="121" y="493"/>
                    <a:pt x="121" y="494"/>
                    <a:pt x="121" y="494"/>
                  </a:cubicBezTo>
                  <a:cubicBezTo>
                    <a:pt x="121" y="494"/>
                    <a:pt x="122" y="494"/>
                    <a:pt x="122" y="494"/>
                  </a:cubicBezTo>
                  <a:cubicBezTo>
                    <a:pt x="122" y="494"/>
                    <a:pt x="121" y="495"/>
                    <a:pt x="121" y="495"/>
                  </a:cubicBezTo>
                  <a:cubicBezTo>
                    <a:pt x="121" y="496"/>
                    <a:pt x="122" y="496"/>
                    <a:pt x="121" y="497"/>
                  </a:cubicBezTo>
                  <a:cubicBezTo>
                    <a:pt x="121" y="497"/>
                    <a:pt x="121" y="497"/>
                    <a:pt x="121" y="497"/>
                  </a:cubicBezTo>
                  <a:cubicBezTo>
                    <a:pt x="121" y="497"/>
                    <a:pt x="119" y="499"/>
                    <a:pt x="118" y="498"/>
                  </a:cubicBezTo>
                  <a:cubicBezTo>
                    <a:pt x="118" y="498"/>
                    <a:pt x="118" y="497"/>
                    <a:pt x="118" y="497"/>
                  </a:cubicBezTo>
                  <a:cubicBezTo>
                    <a:pt x="118" y="497"/>
                    <a:pt x="118" y="497"/>
                    <a:pt x="118" y="497"/>
                  </a:cubicBezTo>
                  <a:cubicBezTo>
                    <a:pt x="118" y="497"/>
                    <a:pt x="118" y="496"/>
                    <a:pt x="118" y="496"/>
                  </a:cubicBezTo>
                  <a:cubicBezTo>
                    <a:pt x="118" y="496"/>
                    <a:pt x="118" y="496"/>
                    <a:pt x="118" y="496"/>
                  </a:cubicBezTo>
                  <a:cubicBezTo>
                    <a:pt x="119" y="496"/>
                    <a:pt x="119" y="496"/>
                    <a:pt x="119" y="496"/>
                  </a:cubicBezTo>
                  <a:cubicBezTo>
                    <a:pt x="118" y="495"/>
                    <a:pt x="118" y="494"/>
                    <a:pt x="118" y="494"/>
                  </a:cubicBezTo>
                  <a:cubicBezTo>
                    <a:pt x="118" y="493"/>
                    <a:pt x="119" y="493"/>
                    <a:pt x="119" y="492"/>
                  </a:cubicBezTo>
                  <a:cubicBezTo>
                    <a:pt x="118" y="492"/>
                    <a:pt x="118" y="493"/>
                    <a:pt x="118" y="493"/>
                  </a:cubicBezTo>
                  <a:cubicBezTo>
                    <a:pt x="118" y="493"/>
                    <a:pt x="118" y="494"/>
                    <a:pt x="118" y="494"/>
                  </a:cubicBezTo>
                  <a:cubicBezTo>
                    <a:pt x="118" y="495"/>
                    <a:pt x="118" y="496"/>
                    <a:pt x="117" y="496"/>
                  </a:cubicBezTo>
                  <a:cubicBezTo>
                    <a:pt x="117" y="496"/>
                    <a:pt x="117" y="496"/>
                    <a:pt x="116" y="495"/>
                  </a:cubicBezTo>
                  <a:cubicBezTo>
                    <a:pt x="117" y="496"/>
                    <a:pt x="116" y="494"/>
                    <a:pt x="116" y="493"/>
                  </a:cubicBezTo>
                  <a:cubicBezTo>
                    <a:pt x="116" y="493"/>
                    <a:pt x="115" y="493"/>
                    <a:pt x="115" y="493"/>
                  </a:cubicBezTo>
                  <a:cubicBezTo>
                    <a:pt x="116" y="493"/>
                    <a:pt x="116" y="493"/>
                    <a:pt x="116" y="492"/>
                  </a:cubicBezTo>
                  <a:cubicBezTo>
                    <a:pt x="116" y="492"/>
                    <a:pt x="116" y="492"/>
                    <a:pt x="116" y="492"/>
                  </a:cubicBezTo>
                  <a:cubicBezTo>
                    <a:pt x="115" y="492"/>
                    <a:pt x="115" y="492"/>
                    <a:pt x="115" y="492"/>
                  </a:cubicBezTo>
                  <a:cubicBezTo>
                    <a:pt x="115" y="492"/>
                    <a:pt x="115" y="491"/>
                    <a:pt x="115" y="491"/>
                  </a:cubicBezTo>
                  <a:cubicBezTo>
                    <a:pt x="115" y="491"/>
                    <a:pt x="115" y="491"/>
                    <a:pt x="115" y="491"/>
                  </a:cubicBezTo>
                  <a:cubicBezTo>
                    <a:pt x="114" y="490"/>
                    <a:pt x="114" y="490"/>
                    <a:pt x="114" y="490"/>
                  </a:cubicBezTo>
                  <a:cubicBezTo>
                    <a:pt x="114" y="489"/>
                    <a:pt x="115" y="489"/>
                    <a:pt x="115" y="489"/>
                  </a:cubicBezTo>
                  <a:cubicBezTo>
                    <a:pt x="115" y="489"/>
                    <a:pt x="115" y="489"/>
                    <a:pt x="115" y="489"/>
                  </a:cubicBezTo>
                  <a:cubicBezTo>
                    <a:pt x="116" y="489"/>
                    <a:pt x="116" y="489"/>
                    <a:pt x="116" y="488"/>
                  </a:cubicBezTo>
                  <a:cubicBezTo>
                    <a:pt x="116" y="488"/>
                    <a:pt x="117" y="488"/>
                    <a:pt x="117" y="488"/>
                  </a:cubicBezTo>
                  <a:cubicBezTo>
                    <a:pt x="117" y="488"/>
                    <a:pt x="116" y="488"/>
                    <a:pt x="116" y="488"/>
                  </a:cubicBezTo>
                  <a:cubicBezTo>
                    <a:pt x="116" y="487"/>
                    <a:pt x="117" y="487"/>
                    <a:pt x="117" y="487"/>
                  </a:cubicBezTo>
                  <a:cubicBezTo>
                    <a:pt x="118" y="487"/>
                    <a:pt x="118" y="487"/>
                    <a:pt x="118" y="487"/>
                  </a:cubicBezTo>
                  <a:cubicBezTo>
                    <a:pt x="118" y="486"/>
                    <a:pt x="118" y="486"/>
                    <a:pt x="118" y="486"/>
                  </a:cubicBezTo>
                  <a:cubicBezTo>
                    <a:pt x="118" y="486"/>
                    <a:pt x="118" y="486"/>
                    <a:pt x="118" y="486"/>
                  </a:cubicBezTo>
                  <a:cubicBezTo>
                    <a:pt x="118" y="486"/>
                    <a:pt x="118" y="486"/>
                    <a:pt x="118" y="486"/>
                  </a:cubicBezTo>
                  <a:cubicBezTo>
                    <a:pt x="117" y="485"/>
                    <a:pt x="117" y="485"/>
                    <a:pt x="118" y="485"/>
                  </a:cubicBezTo>
                  <a:cubicBezTo>
                    <a:pt x="118" y="484"/>
                    <a:pt x="118" y="484"/>
                    <a:pt x="118" y="484"/>
                  </a:cubicBezTo>
                  <a:cubicBezTo>
                    <a:pt x="117" y="484"/>
                    <a:pt x="117" y="485"/>
                    <a:pt x="117" y="486"/>
                  </a:cubicBezTo>
                  <a:cubicBezTo>
                    <a:pt x="117" y="486"/>
                    <a:pt x="117" y="486"/>
                    <a:pt x="117" y="486"/>
                  </a:cubicBezTo>
                  <a:cubicBezTo>
                    <a:pt x="117" y="486"/>
                    <a:pt x="117" y="486"/>
                    <a:pt x="117" y="486"/>
                  </a:cubicBezTo>
                  <a:cubicBezTo>
                    <a:pt x="117" y="486"/>
                    <a:pt x="117" y="486"/>
                    <a:pt x="116" y="486"/>
                  </a:cubicBezTo>
                  <a:cubicBezTo>
                    <a:pt x="116" y="487"/>
                    <a:pt x="116" y="487"/>
                    <a:pt x="116" y="488"/>
                  </a:cubicBezTo>
                  <a:cubicBezTo>
                    <a:pt x="115" y="488"/>
                    <a:pt x="115" y="488"/>
                    <a:pt x="114" y="489"/>
                  </a:cubicBezTo>
                  <a:cubicBezTo>
                    <a:pt x="114" y="489"/>
                    <a:pt x="114" y="489"/>
                    <a:pt x="113" y="489"/>
                  </a:cubicBezTo>
                  <a:cubicBezTo>
                    <a:pt x="113" y="489"/>
                    <a:pt x="113" y="489"/>
                    <a:pt x="113" y="489"/>
                  </a:cubicBezTo>
                  <a:cubicBezTo>
                    <a:pt x="113" y="489"/>
                    <a:pt x="113" y="489"/>
                    <a:pt x="113" y="489"/>
                  </a:cubicBezTo>
                  <a:cubicBezTo>
                    <a:pt x="113" y="488"/>
                    <a:pt x="114" y="487"/>
                    <a:pt x="114" y="487"/>
                  </a:cubicBezTo>
                  <a:cubicBezTo>
                    <a:pt x="114" y="487"/>
                    <a:pt x="114" y="486"/>
                    <a:pt x="114" y="487"/>
                  </a:cubicBezTo>
                  <a:cubicBezTo>
                    <a:pt x="114" y="487"/>
                    <a:pt x="114" y="487"/>
                    <a:pt x="114" y="487"/>
                  </a:cubicBezTo>
                  <a:cubicBezTo>
                    <a:pt x="114" y="487"/>
                    <a:pt x="113" y="487"/>
                    <a:pt x="113" y="487"/>
                  </a:cubicBezTo>
                  <a:cubicBezTo>
                    <a:pt x="113" y="487"/>
                    <a:pt x="112" y="487"/>
                    <a:pt x="112" y="486"/>
                  </a:cubicBezTo>
                  <a:cubicBezTo>
                    <a:pt x="113" y="487"/>
                    <a:pt x="113" y="487"/>
                    <a:pt x="114" y="487"/>
                  </a:cubicBezTo>
                  <a:cubicBezTo>
                    <a:pt x="113" y="486"/>
                    <a:pt x="113" y="485"/>
                    <a:pt x="113" y="485"/>
                  </a:cubicBezTo>
                  <a:cubicBezTo>
                    <a:pt x="113" y="485"/>
                    <a:pt x="113" y="485"/>
                    <a:pt x="113" y="484"/>
                  </a:cubicBezTo>
                  <a:cubicBezTo>
                    <a:pt x="114" y="484"/>
                    <a:pt x="114" y="485"/>
                    <a:pt x="114" y="485"/>
                  </a:cubicBezTo>
                  <a:cubicBezTo>
                    <a:pt x="114" y="484"/>
                    <a:pt x="114" y="484"/>
                    <a:pt x="114" y="484"/>
                  </a:cubicBezTo>
                  <a:cubicBezTo>
                    <a:pt x="115" y="484"/>
                    <a:pt x="115" y="484"/>
                    <a:pt x="115" y="485"/>
                  </a:cubicBezTo>
                  <a:cubicBezTo>
                    <a:pt x="115" y="485"/>
                    <a:pt x="115" y="485"/>
                    <a:pt x="116" y="485"/>
                  </a:cubicBezTo>
                  <a:cubicBezTo>
                    <a:pt x="116" y="485"/>
                    <a:pt x="116" y="485"/>
                    <a:pt x="116" y="484"/>
                  </a:cubicBezTo>
                  <a:cubicBezTo>
                    <a:pt x="116" y="484"/>
                    <a:pt x="117" y="483"/>
                    <a:pt x="117" y="483"/>
                  </a:cubicBezTo>
                  <a:cubicBezTo>
                    <a:pt x="117" y="483"/>
                    <a:pt x="118" y="483"/>
                    <a:pt x="118" y="483"/>
                  </a:cubicBezTo>
                  <a:cubicBezTo>
                    <a:pt x="118" y="483"/>
                    <a:pt x="118" y="483"/>
                    <a:pt x="119" y="483"/>
                  </a:cubicBezTo>
                  <a:cubicBezTo>
                    <a:pt x="119" y="483"/>
                    <a:pt x="119" y="483"/>
                    <a:pt x="119" y="483"/>
                  </a:cubicBezTo>
                  <a:cubicBezTo>
                    <a:pt x="119" y="483"/>
                    <a:pt x="119" y="483"/>
                    <a:pt x="120" y="483"/>
                  </a:cubicBezTo>
                  <a:cubicBezTo>
                    <a:pt x="120" y="483"/>
                    <a:pt x="120" y="483"/>
                    <a:pt x="120" y="483"/>
                  </a:cubicBezTo>
                  <a:cubicBezTo>
                    <a:pt x="120" y="484"/>
                    <a:pt x="120" y="484"/>
                    <a:pt x="120" y="484"/>
                  </a:cubicBezTo>
                  <a:cubicBezTo>
                    <a:pt x="120" y="484"/>
                    <a:pt x="121" y="484"/>
                    <a:pt x="121" y="484"/>
                  </a:cubicBezTo>
                  <a:cubicBezTo>
                    <a:pt x="121" y="484"/>
                    <a:pt x="121" y="484"/>
                    <a:pt x="121" y="484"/>
                  </a:cubicBezTo>
                  <a:cubicBezTo>
                    <a:pt x="121" y="484"/>
                    <a:pt x="121" y="485"/>
                    <a:pt x="121" y="485"/>
                  </a:cubicBezTo>
                  <a:cubicBezTo>
                    <a:pt x="121" y="485"/>
                    <a:pt x="121" y="486"/>
                    <a:pt x="122" y="486"/>
                  </a:cubicBezTo>
                  <a:cubicBezTo>
                    <a:pt x="122" y="486"/>
                    <a:pt x="122" y="485"/>
                    <a:pt x="122" y="485"/>
                  </a:cubicBezTo>
                  <a:cubicBezTo>
                    <a:pt x="122" y="485"/>
                    <a:pt x="122" y="485"/>
                    <a:pt x="122" y="484"/>
                  </a:cubicBezTo>
                  <a:cubicBezTo>
                    <a:pt x="122" y="484"/>
                    <a:pt x="122" y="484"/>
                    <a:pt x="122" y="484"/>
                  </a:cubicBezTo>
                  <a:cubicBezTo>
                    <a:pt x="122" y="484"/>
                    <a:pt x="123" y="484"/>
                    <a:pt x="123" y="484"/>
                  </a:cubicBezTo>
                  <a:cubicBezTo>
                    <a:pt x="123" y="484"/>
                    <a:pt x="123" y="483"/>
                    <a:pt x="122" y="483"/>
                  </a:cubicBezTo>
                  <a:cubicBezTo>
                    <a:pt x="122" y="483"/>
                    <a:pt x="122" y="483"/>
                    <a:pt x="122" y="483"/>
                  </a:cubicBezTo>
                  <a:cubicBezTo>
                    <a:pt x="122" y="482"/>
                    <a:pt x="123" y="482"/>
                    <a:pt x="123" y="481"/>
                  </a:cubicBezTo>
                  <a:cubicBezTo>
                    <a:pt x="123" y="481"/>
                    <a:pt x="124" y="482"/>
                    <a:pt x="125" y="482"/>
                  </a:cubicBezTo>
                  <a:cubicBezTo>
                    <a:pt x="124" y="480"/>
                    <a:pt x="123" y="481"/>
                    <a:pt x="122" y="482"/>
                  </a:cubicBezTo>
                  <a:cubicBezTo>
                    <a:pt x="122" y="482"/>
                    <a:pt x="122" y="482"/>
                    <a:pt x="122" y="481"/>
                  </a:cubicBezTo>
                  <a:cubicBezTo>
                    <a:pt x="122" y="481"/>
                    <a:pt x="121" y="481"/>
                    <a:pt x="122" y="481"/>
                  </a:cubicBezTo>
                  <a:cubicBezTo>
                    <a:pt x="122" y="480"/>
                    <a:pt x="122" y="480"/>
                    <a:pt x="122" y="480"/>
                  </a:cubicBezTo>
                  <a:cubicBezTo>
                    <a:pt x="122" y="480"/>
                    <a:pt x="122" y="481"/>
                    <a:pt x="122" y="481"/>
                  </a:cubicBezTo>
                  <a:cubicBezTo>
                    <a:pt x="122" y="480"/>
                    <a:pt x="121" y="479"/>
                    <a:pt x="121" y="479"/>
                  </a:cubicBezTo>
                  <a:cubicBezTo>
                    <a:pt x="121" y="479"/>
                    <a:pt x="121" y="479"/>
                    <a:pt x="121" y="479"/>
                  </a:cubicBezTo>
                  <a:cubicBezTo>
                    <a:pt x="121" y="479"/>
                    <a:pt x="121" y="478"/>
                    <a:pt x="121" y="478"/>
                  </a:cubicBezTo>
                  <a:cubicBezTo>
                    <a:pt x="121" y="478"/>
                    <a:pt x="121" y="478"/>
                    <a:pt x="121" y="477"/>
                  </a:cubicBezTo>
                  <a:cubicBezTo>
                    <a:pt x="121" y="477"/>
                    <a:pt x="120" y="477"/>
                    <a:pt x="120" y="476"/>
                  </a:cubicBezTo>
                  <a:cubicBezTo>
                    <a:pt x="120" y="476"/>
                    <a:pt x="120" y="476"/>
                    <a:pt x="121" y="475"/>
                  </a:cubicBezTo>
                  <a:cubicBezTo>
                    <a:pt x="121" y="475"/>
                    <a:pt x="121" y="475"/>
                    <a:pt x="121" y="475"/>
                  </a:cubicBezTo>
                  <a:cubicBezTo>
                    <a:pt x="121" y="475"/>
                    <a:pt x="122" y="476"/>
                    <a:pt x="123" y="476"/>
                  </a:cubicBezTo>
                  <a:cubicBezTo>
                    <a:pt x="123" y="476"/>
                    <a:pt x="123" y="476"/>
                    <a:pt x="123" y="476"/>
                  </a:cubicBezTo>
                  <a:cubicBezTo>
                    <a:pt x="123" y="476"/>
                    <a:pt x="124" y="476"/>
                    <a:pt x="124" y="476"/>
                  </a:cubicBezTo>
                  <a:cubicBezTo>
                    <a:pt x="125" y="476"/>
                    <a:pt x="125" y="476"/>
                    <a:pt x="125" y="476"/>
                  </a:cubicBezTo>
                  <a:cubicBezTo>
                    <a:pt x="125" y="476"/>
                    <a:pt x="125" y="476"/>
                    <a:pt x="126" y="476"/>
                  </a:cubicBezTo>
                  <a:cubicBezTo>
                    <a:pt x="126" y="476"/>
                    <a:pt x="126" y="476"/>
                    <a:pt x="126" y="477"/>
                  </a:cubicBezTo>
                  <a:cubicBezTo>
                    <a:pt x="127" y="477"/>
                    <a:pt x="127" y="477"/>
                    <a:pt x="127" y="477"/>
                  </a:cubicBezTo>
                  <a:cubicBezTo>
                    <a:pt x="127" y="477"/>
                    <a:pt x="128" y="477"/>
                    <a:pt x="128" y="478"/>
                  </a:cubicBezTo>
                  <a:cubicBezTo>
                    <a:pt x="128" y="478"/>
                    <a:pt x="128" y="478"/>
                    <a:pt x="128" y="478"/>
                  </a:cubicBezTo>
                  <a:cubicBezTo>
                    <a:pt x="128" y="478"/>
                    <a:pt x="128" y="478"/>
                    <a:pt x="128" y="478"/>
                  </a:cubicBezTo>
                  <a:cubicBezTo>
                    <a:pt x="128" y="478"/>
                    <a:pt x="128" y="478"/>
                    <a:pt x="128" y="478"/>
                  </a:cubicBezTo>
                  <a:cubicBezTo>
                    <a:pt x="129" y="478"/>
                    <a:pt x="129" y="478"/>
                    <a:pt x="129" y="478"/>
                  </a:cubicBezTo>
                  <a:cubicBezTo>
                    <a:pt x="129" y="478"/>
                    <a:pt x="129" y="478"/>
                    <a:pt x="129" y="478"/>
                  </a:cubicBezTo>
                  <a:cubicBezTo>
                    <a:pt x="129" y="478"/>
                    <a:pt x="129" y="477"/>
                    <a:pt x="129" y="477"/>
                  </a:cubicBezTo>
                  <a:cubicBezTo>
                    <a:pt x="128" y="477"/>
                    <a:pt x="128" y="477"/>
                    <a:pt x="128" y="477"/>
                  </a:cubicBezTo>
                  <a:cubicBezTo>
                    <a:pt x="128" y="476"/>
                    <a:pt x="128" y="476"/>
                    <a:pt x="127" y="476"/>
                  </a:cubicBezTo>
                  <a:cubicBezTo>
                    <a:pt x="127" y="476"/>
                    <a:pt x="127" y="476"/>
                    <a:pt x="127" y="476"/>
                  </a:cubicBezTo>
                  <a:cubicBezTo>
                    <a:pt x="127" y="476"/>
                    <a:pt x="126" y="476"/>
                    <a:pt x="126" y="475"/>
                  </a:cubicBezTo>
                  <a:cubicBezTo>
                    <a:pt x="127" y="475"/>
                    <a:pt x="127" y="475"/>
                    <a:pt x="128" y="475"/>
                  </a:cubicBezTo>
                  <a:cubicBezTo>
                    <a:pt x="128" y="475"/>
                    <a:pt x="128" y="475"/>
                    <a:pt x="128" y="475"/>
                  </a:cubicBezTo>
                  <a:cubicBezTo>
                    <a:pt x="128" y="474"/>
                    <a:pt x="128" y="474"/>
                    <a:pt x="128" y="474"/>
                  </a:cubicBezTo>
                  <a:cubicBezTo>
                    <a:pt x="127" y="474"/>
                    <a:pt x="127" y="474"/>
                    <a:pt x="127" y="474"/>
                  </a:cubicBezTo>
                  <a:cubicBezTo>
                    <a:pt x="127" y="473"/>
                    <a:pt x="127" y="473"/>
                    <a:pt x="127" y="472"/>
                  </a:cubicBezTo>
                  <a:cubicBezTo>
                    <a:pt x="127" y="472"/>
                    <a:pt x="127" y="472"/>
                    <a:pt x="127" y="472"/>
                  </a:cubicBezTo>
                  <a:cubicBezTo>
                    <a:pt x="127" y="472"/>
                    <a:pt x="127" y="472"/>
                    <a:pt x="127" y="472"/>
                  </a:cubicBezTo>
                  <a:cubicBezTo>
                    <a:pt x="127" y="472"/>
                    <a:pt x="127" y="472"/>
                    <a:pt x="127" y="472"/>
                  </a:cubicBezTo>
                  <a:cubicBezTo>
                    <a:pt x="126" y="473"/>
                    <a:pt x="126" y="473"/>
                    <a:pt x="126" y="474"/>
                  </a:cubicBezTo>
                  <a:cubicBezTo>
                    <a:pt x="126" y="474"/>
                    <a:pt x="126" y="474"/>
                    <a:pt x="125" y="474"/>
                  </a:cubicBezTo>
                  <a:cubicBezTo>
                    <a:pt x="125" y="474"/>
                    <a:pt x="125" y="474"/>
                    <a:pt x="124" y="474"/>
                  </a:cubicBezTo>
                  <a:cubicBezTo>
                    <a:pt x="124" y="474"/>
                    <a:pt x="125" y="475"/>
                    <a:pt x="126" y="475"/>
                  </a:cubicBezTo>
                  <a:cubicBezTo>
                    <a:pt x="126" y="475"/>
                    <a:pt x="126" y="475"/>
                    <a:pt x="126" y="475"/>
                  </a:cubicBezTo>
                  <a:cubicBezTo>
                    <a:pt x="126" y="475"/>
                    <a:pt x="126" y="475"/>
                    <a:pt x="125" y="475"/>
                  </a:cubicBezTo>
                  <a:cubicBezTo>
                    <a:pt x="125" y="475"/>
                    <a:pt x="125" y="475"/>
                    <a:pt x="125" y="475"/>
                  </a:cubicBezTo>
                  <a:cubicBezTo>
                    <a:pt x="125" y="475"/>
                    <a:pt x="125" y="475"/>
                    <a:pt x="125" y="475"/>
                  </a:cubicBezTo>
                  <a:cubicBezTo>
                    <a:pt x="125" y="475"/>
                    <a:pt x="125" y="475"/>
                    <a:pt x="124" y="475"/>
                  </a:cubicBezTo>
                  <a:cubicBezTo>
                    <a:pt x="124" y="475"/>
                    <a:pt x="124" y="475"/>
                    <a:pt x="124" y="474"/>
                  </a:cubicBezTo>
                  <a:cubicBezTo>
                    <a:pt x="124" y="474"/>
                    <a:pt x="124" y="475"/>
                    <a:pt x="124" y="475"/>
                  </a:cubicBezTo>
                  <a:cubicBezTo>
                    <a:pt x="124" y="475"/>
                    <a:pt x="124" y="475"/>
                    <a:pt x="124" y="475"/>
                  </a:cubicBezTo>
                  <a:cubicBezTo>
                    <a:pt x="123" y="475"/>
                    <a:pt x="123" y="475"/>
                    <a:pt x="123" y="475"/>
                  </a:cubicBezTo>
                  <a:cubicBezTo>
                    <a:pt x="123" y="475"/>
                    <a:pt x="123" y="475"/>
                    <a:pt x="123" y="475"/>
                  </a:cubicBezTo>
                  <a:cubicBezTo>
                    <a:pt x="122" y="475"/>
                    <a:pt x="122" y="475"/>
                    <a:pt x="122" y="475"/>
                  </a:cubicBezTo>
                  <a:cubicBezTo>
                    <a:pt x="121" y="475"/>
                    <a:pt x="121" y="474"/>
                    <a:pt x="121" y="474"/>
                  </a:cubicBezTo>
                  <a:cubicBezTo>
                    <a:pt x="122" y="474"/>
                    <a:pt x="122" y="474"/>
                    <a:pt x="122" y="474"/>
                  </a:cubicBezTo>
                  <a:cubicBezTo>
                    <a:pt x="122" y="474"/>
                    <a:pt x="122" y="473"/>
                    <a:pt x="122" y="473"/>
                  </a:cubicBezTo>
                  <a:cubicBezTo>
                    <a:pt x="122" y="473"/>
                    <a:pt x="122" y="473"/>
                    <a:pt x="121" y="473"/>
                  </a:cubicBezTo>
                  <a:cubicBezTo>
                    <a:pt x="121" y="474"/>
                    <a:pt x="121" y="474"/>
                    <a:pt x="121" y="474"/>
                  </a:cubicBezTo>
                  <a:cubicBezTo>
                    <a:pt x="120" y="474"/>
                    <a:pt x="120" y="473"/>
                    <a:pt x="120" y="473"/>
                  </a:cubicBezTo>
                  <a:cubicBezTo>
                    <a:pt x="120" y="473"/>
                    <a:pt x="120" y="473"/>
                    <a:pt x="120" y="473"/>
                  </a:cubicBezTo>
                  <a:cubicBezTo>
                    <a:pt x="120" y="472"/>
                    <a:pt x="120" y="472"/>
                    <a:pt x="120" y="472"/>
                  </a:cubicBezTo>
                  <a:cubicBezTo>
                    <a:pt x="120" y="472"/>
                    <a:pt x="120" y="472"/>
                    <a:pt x="120" y="472"/>
                  </a:cubicBezTo>
                  <a:cubicBezTo>
                    <a:pt x="120" y="471"/>
                    <a:pt x="121" y="471"/>
                    <a:pt x="121" y="471"/>
                  </a:cubicBezTo>
                  <a:cubicBezTo>
                    <a:pt x="121" y="471"/>
                    <a:pt x="121" y="471"/>
                    <a:pt x="122" y="472"/>
                  </a:cubicBezTo>
                  <a:cubicBezTo>
                    <a:pt x="122" y="472"/>
                    <a:pt x="122" y="472"/>
                    <a:pt x="122" y="472"/>
                  </a:cubicBezTo>
                  <a:cubicBezTo>
                    <a:pt x="122" y="472"/>
                    <a:pt x="122" y="472"/>
                    <a:pt x="122" y="472"/>
                  </a:cubicBezTo>
                  <a:cubicBezTo>
                    <a:pt x="122" y="472"/>
                    <a:pt x="122" y="472"/>
                    <a:pt x="122" y="472"/>
                  </a:cubicBezTo>
                  <a:cubicBezTo>
                    <a:pt x="122" y="472"/>
                    <a:pt x="122" y="472"/>
                    <a:pt x="123" y="472"/>
                  </a:cubicBezTo>
                  <a:cubicBezTo>
                    <a:pt x="123" y="472"/>
                    <a:pt x="123" y="472"/>
                    <a:pt x="123" y="472"/>
                  </a:cubicBezTo>
                  <a:cubicBezTo>
                    <a:pt x="123" y="472"/>
                    <a:pt x="124" y="472"/>
                    <a:pt x="124" y="472"/>
                  </a:cubicBezTo>
                  <a:cubicBezTo>
                    <a:pt x="124" y="472"/>
                    <a:pt x="124" y="472"/>
                    <a:pt x="124" y="472"/>
                  </a:cubicBezTo>
                  <a:cubicBezTo>
                    <a:pt x="123" y="471"/>
                    <a:pt x="123" y="471"/>
                    <a:pt x="123" y="471"/>
                  </a:cubicBezTo>
                  <a:cubicBezTo>
                    <a:pt x="122" y="471"/>
                    <a:pt x="122" y="471"/>
                    <a:pt x="122" y="471"/>
                  </a:cubicBezTo>
                  <a:cubicBezTo>
                    <a:pt x="121" y="471"/>
                    <a:pt x="121" y="470"/>
                    <a:pt x="121" y="470"/>
                  </a:cubicBezTo>
                  <a:cubicBezTo>
                    <a:pt x="121" y="470"/>
                    <a:pt x="121" y="470"/>
                    <a:pt x="121" y="470"/>
                  </a:cubicBezTo>
                  <a:cubicBezTo>
                    <a:pt x="122" y="469"/>
                    <a:pt x="122" y="468"/>
                    <a:pt x="123" y="468"/>
                  </a:cubicBezTo>
                  <a:cubicBezTo>
                    <a:pt x="123" y="468"/>
                    <a:pt x="123" y="468"/>
                    <a:pt x="123" y="468"/>
                  </a:cubicBezTo>
                  <a:cubicBezTo>
                    <a:pt x="123" y="467"/>
                    <a:pt x="123" y="467"/>
                    <a:pt x="123" y="467"/>
                  </a:cubicBezTo>
                  <a:cubicBezTo>
                    <a:pt x="123" y="467"/>
                    <a:pt x="123" y="466"/>
                    <a:pt x="123" y="466"/>
                  </a:cubicBezTo>
                  <a:cubicBezTo>
                    <a:pt x="123" y="466"/>
                    <a:pt x="123" y="466"/>
                    <a:pt x="123" y="466"/>
                  </a:cubicBezTo>
                  <a:cubicBezTo>
                    <a:pt x="123" y="466"/>
                    <a:pt x="124" y="466"/>
                    <a:pt x="124" y="466"/>
                  </a:cubicBezTo>
                  <a:cubicBezTo>
                    <a:pt x="124" y="466"/>
                    <a:pt x="124" y="466"/>
                    <a:pt x="124" y="466"/>
                  </a:cubicBezTo>
                  <a:cubicBezTo>
                    <a:pt x="124" y="466"/>
                    <a:pt x="124" y="465"/>
                    <a:pt x="124" y="465"/>
                  </a:cubicBezTo>
                  <a:cubicBezTo>
                    <a:pt x="124" y="465"/>
                    <a:pt x="124" y="465"/>
                    <a:pt x="124" y="465"/>
                  </a:cubicBezTo>
                  <a:cubicBezTo>
                    <a:pt x="124" y="465"/>
                    <a:pt x="123" y="465"/>
                    <a:pt x="123" y="465"/>
                  </a:cubicBezTo>
                  <a:cubicBezTo>
                    <a:pt x="123" y="464"/>
                    <a:pt x="123" y="464"/>
                    <a:pt x="123" y="464"/>
                  </a:cubicBezTo>
                  <a:cubicBezTo>
                    <a:pt x="123" y="464"/>
                    <a:pt x="123" y="464"/>
                    <a:pt x="123" y="463"/>
                  </a:cubicBezTo>
                  <a:cubicBezTo>
                    <a:pt x="123" y="463"/>
                    <a:pt x="123" y="463"/>
                    <a:pt x="123" y="463"/>
                  </a:cubicBezTo>
                  <a:cubicBezTo>
                    <a:pt x="122" y="463"/>
                    <a:pt x="121" y="463"/>
                    <a:pt x="120" y="463"/>
                  </a:cubicBezTo>
                  <a:cubicBezTo>
                    <a:pt x="120" y="463"/>
                    <a:pt x="120" y="464"/>
                    <a:pt x="120" y="464"/>
                  </a:cubicBezTo>
                  <a:cubicBezTo>
                    <a:pt x="121" y="464"/>
                    <a:pt x="121" y="463"/>
                    <a:pt x="122" y="464"/>
                  </a:cubicBezTo>
                  <a:cubicBezTo>
                    <a:pt x="121" y="464"/>
                    <a:pt x="121" y="464"/>
                    <a:pt x="121" y="464"/>
                  </a:cubicBezTo>
                  <a:cubicBezTo>
                    <a:pt x="121" y="464"/>
                    <a:pt x="120" y="464"/>
                    <a:pt x="120" y="464"/>
                  </a:cubicBezTo>
                  <a:cubicBezTo>
                    <a:pt x="120" y="464"/>
                    <a:pt x="120" y="464"/>
                    <a:pt x="120" y="464"/>
                  </a:cubicBezTo>
                  <a:cubicBezTo>
                    <a:pt x="120" y="464"/>
                    <a:pt x="120" y="464"/>
                    <a:pt x="120" y="464"/>
                  </a:cubicBezTo>
                  <a:cubicBezTo>
                    <a:pt x="120" y="464"/>
                    <a:pt x="119" y="464"/>
                    <a:pt x="119" y="463"/>
                  </a:cubicBezTo>
                  <a:cubicBezTo>
                    <a:pt x="118" y="463"/>
                    <a:pt x="117" y="463"/>
                    <a:pt x="117" y="462"/>
                  </a:cubicBezTo>
                  <a:cubicBezTo>
                    <a:pt x="117" y="462"/>
                    <a:pt x="117" y="461"/>
                    <a:pt x="118" y="461"/>
                  </a:cubicBezTo>
                  <a:cubicBezTo>
                    <a:pt x="118" y="461"/>
                    <a:pt x="118" y="460"/>
                    <a:pt x="118" y="460"/>
                  </a:cubicBezTo>
                  <a:cubicBezTo>
                    <a:pt x="118" y="460"/>
                    <a:pt x="118" y="460"/>
                    <a:pt x="117" y="461"/>
                  </a:cubicBezTo>
                  <a:cubicBezTo>
                    <a:pt x="117" y="461"/>
                    <a:pt x="116" y="462"/>
                    <a:pt x="116" y="462"/>
                  </a:cubicBezTo>
                  <a:cubicBezTo>
                    <a:pt x="115" y="462"/>
                    <a:pt x="115" y="462"/>
                    <a:pt x="115" y="462"/>
                  </a:cubicBezTo>
                  <a:cubicBezTo>
                    <a:pt x="114" y="462"/>
                    <a:pt x="114" y="462"/>
                    <a:pt x="114" y="462"/>
                  </a:cubicBezTo>
                  <a:cubicBezTo>
                    <a:pt x="114" y="463"/>
                    <a:pt x="115" y="463"/>
                    <a:pt x="116" y="464"/>
                  </a:cubicBezTo>
                  <a:cubicBezTo>
                    <a:pt x="116" y="464"/>
                    <a:pt x="116" y="464"/>
                    <a:pt x="116" y="464"/>
                  </a:cubicBezTo>
                  <a:cubicBezTo>
                    <a:pt x="115" y="465"/>
                    <a:pt x="115" y="465"/>
                    <a:pt x="115" y="465"/>
                  </a:cubicBezTo>
                  <a:cubicBezTo>
                    <a:pt x="114" y="466"/>
                    <a:pt x="113" y="464"/>
                    <a:pt x="113" y="463"/>
                  </a:cubicBezTo>
                  <a:cubicBezTo>
                    <a:pt x="113" y="462"/>
                    <a:pt x="114" y="462"/>
                    <a:pt x="114" y="461"/>
                  </a:cubicBezTo>
                  <a:cubicBezTo>
                    <a:pt x="114" y="461"/>
                    <a:pt x="114" y="461"/>
                    <a:pt x="114" y="461"/>
                  </a:cubicBezTo>
                  <a:cubicBezTo>
                    <a:pt x="115" y="461"/>
                    <a:pt x="115" y="461"/>
                    <a:pt x="115" y="461"/>
                  </a:cubicBezTo>
                  <a:cubicBezTo>
                    <a:pt x="115" y="461"/>
                    <a:pt x="115" y="461"/>
                    <a:pt x="115" y="461"/>
                  </a:cubicBezTo>
                  <a:cubicBezTo>
                    <a:pt x="115" y="461"/>
                    <a:pt x="115" y="461"/>
                    <a:pt x="115" y="460"/>
                  </a:cubicBezTo>
                  <a:cubicBezTo>
                    <a:pt x="115" y="460"/>
                    <a:pt x="115" y="460"/>
                    <a:pt x="115" y="460"/>
                  </a:cubicBezTo>
                  <a:cubicBezTo>
                    <a:pt x="115" y="460"/>
                    <a:pt x="115" y="460"/>
                    <a:pt x="115" y="460"/>
                  </a:cubicBezTo>
                  <a:cubicBezTo>
                    <a:pt x="116" y="459"/>
                    <a:pt x="116" y="459"/>
                    <a:pt x="116" y="459"/>
                  </a:cubicBezTo>
                  <a:cubicBezTo>
                    <a:pt x="116" y="459"/>
                    <a:pt x="116" y="458"/>
                    <a:pt x="117" y="458"/>
                  </a:cubicBezTo>
                  <a:cubicBezTo>
                    <a:pt x="117" y="458"/>
                    <a:pt x="117" y="458"/>
                    <a:pt x="117" y="458"/>
                  </a:cubicBezTo>
                  <a:cubicBezTo>
                    <a:pt x="117" y="457"/>
                    <a:pt x="118" y="458"/>
                    <a:pt x="118" y="458"/>
                  </a:cubicBezTo>
                  <a:cubicBezTo>
                    <a:pt x="118" y="458"/>
                    <a:pt x="118" y="456"/>
                    <a:pt x="119" y="457"/>
                  </a:cubicBezTo>
                  <a:cubicBezTo>
                    <a:pt x="119" y="457"/>
                    <a:pt x="119" y="457"/>
                    <a:pt x="119" y="457"/>
                  </a:cubicBezTo>
                  <a:cubicBezTo>
                    <a:pt x="119" y="457"/>
                    <a:pt x="119" y="457"/>
                    <a:pt x="119" y="457"/>
                  </a:cubicBezTo>
                  <a:cubicBezTo>
                    <a:pt x="119" y="457"/>
                    <a:pt x="119" y="457"/>
                    <a:pt x="119" y="457"/>
                  </a:cubicBezTo>
                  <a:cubicBezTo>
                    <a:pt x="119" y="457"/>
                    <a:pt x="119" y="457"/>
                    <a:pt x="119" y="456"/>
                  </a:cubicBezTo>
                  <a:cubicBezTo>
                    <a:pt x="119" y="456"/>
                    <a:pt x="119" y="456"/>
                    <a:pt x="119" y="456"/>
                  </a:cubicBezTo>
                  <a:cubicBezTo>
                    <a:pt x="120" y="456"/>
                    <a:pt x="120" y="455"/>
                    <a:pt x="120" y="455"/>
                  </a:cubicBezTo>
                  <a:cubicBezTo>
                    <a:pt x="119" y="455"/>
                    <a:pt x="119" y="455"/>
                    <a:pt x="119" y="456"/>
                  </a:cubicBezTo>
                  <a:cubicBezTo>
                    <a:pt x="119" y="456"/>
                    <a:pt x="118" y="456"/>
                    <a:pt x="118" y="457"/>
                  </a:cubicBezTo>
                  <a:cubicBezTo>
                    <a:pt x="118" y="457"/>
                    <a:pt x="117" y="456"/>
                    <a:pt x="117" y="456"/>
                  </a:cubicBezTo>
                  <a:cubicBezTo>
                    <a:pt x="117" y="456"/>
                    <a:pt x="117" y="456"/>
                    <a:pt x="118" y="456"/>
                  </a:cubicBezTo>
                  <a:cubicBezTo>
                    <a:pt x="118" y="456"/>
                    <a:pt x="117" y="455"/>
                    <a:pt x="117" y="455"/>
                  </a:cubicBezTo>
                  <a:cubicBezTo>
                    <a:pt x="117" y="455"/>
                    <a:pt x="117" y="455"/>
                    <a:pt x="117" y="455"/>
                  </a:cubicBezTo>
                  <a:cubicBezTo>
                    <a:pt x="117" y="455"/>
                    <a:pt x="117" y="455"/>
                    <a:pt x="117" y="454"/>
                  </a:cubicBezTo>
                  <a:cubicBezTo>
                    <a:pt x="117" y="454"/>
                    <a:pt x="117" y="454"/>
                    <a:pt x="117" y="454"/>
                  </a:cubicBezTo>
                  <a:cubicBezTo>
                    <a:pt x="118" y="454"/>
                    <a:pt x="118" y="454"/>
                    <a:pt x="118" y="454"/>
                  </a:cubicBezTo>
                  <a:cubicBezTo>
                    <a:pt x="118" y="454"/>
                    <a:pt x="119" y="454"/>
                    <a:pt x="119" y="454"/>
                  </a:cubicBezTo>
                  <a:cubicBezTo>
                    <a:pt x="119" y="454"/>
                    <a:pt x="121" y="453"/>
                    <a:pt x="121" y="454"/>
                  </a:cubicBezTo>
                  <a:cubicBezTo>
                    <a:pt x="121" y="455"/>
                    <a:pt x="121" y="455"/>
                    <a:pt x="122" y="455"/>
                  </a:cubicBezTo>
                  <a:cubicBezTo>
                    <a:pt x="121" y="454"/>
                    <a:pt x="121" y="454"/>
                    <a:pt x="121" y="454"/>
                  </a:cubicBezTo>
                  <a:cubicBezTo>
                    <a:pt x="121" y="454"/>
                    <a:pt x="122" y="453"/>
                    <a:pt x="122" y="453"/>
                  </a:cubicBezTo>
                  <a:cubicBezTo>
                    <a:pt x="122" y="453"/>
                    <a:pt x="122" y="453"/>
                    <a:pt x="122" y="453"/>
                  </a:cubicBezTo>
                  <a:cubicBezTo>
                    <a:pt x="122" y="453"/>
                    <a:pt x="122" y="453"/>
                    <a:pt x="123" y="453"/>
                  </a:cubicBezTo>
                  <a:cubicBezTo>
                    <a:pt x="123" y="452"/>
                    <a:pt x="123" y="453"/>
                    <a:pt x="123" y="453"/>
                  </a:cubicBezTo>
                  <a:cubicBezTo>
                    <a:pt x="123" y="453"/>
                    <a:pt x="124" y="453"/>
                    <a:pt x="124" y="453"/>
                  </a:cubicBezTo>
                  <a:cubicBezTo>
                    <a:pt x="124" y="453"/>
                    <a:pt x="124" y="453"/>
                    <a:pt x="124" y="453"/>
                  </a:cubicBezTo>
                  <a:cubicBezTo>
                    <a:pt x="124" y="453"/>
                    <a:pt x="124" y="453"/>
                    <a:pt x="124" y="453"/>
                  </a:cubicBezTo>
                  <a:cubicBezTo>
                    <a:pt x="124" y="453"/>
                    <a:pt x="125" y="453"/>
                    <a:pt x="125" y="453"/>
                  </a:cubicBezTo>
                  <a:cubicBezTo>
                    <a:pt x="125" y="453"/>
                    <a:pt x="125" y="453"/>
                    <a:pt x="125" y="453"/>
                  </a:cubicBezTo>
                  <a:cubicBezTo>
                    <a:pt x="125" y="453"/>
                    <a:pt x="125" y="453"/>
                    <a:pt x="126" y="453"/>
                  </a:cubicBezTo>
                  <a:cubicBezTo>
                    <a:pt x="126" y="453"/>
                    <a:pt x="126" y="453"/>
                    <a:pt x="126" y="453"/>
                  </a:cubicBezTo>
                  <a:cubicBezTo>
                    <a:pt x="126" y="453"/>
                    <a:pt x="126" y="453"/>
                    <a:pt x="126" y="453"/>
                  </a:cubicBezTo>
                  <a:cubicBezTo>
                    <a:pt x="126" y="454"/>
                    <a:pt x="125" y="454"/>
                    <a:pt x="125" y="454"/>
                  </a:cubicBezTo>
                  <a:cubicBezTo>
                    <a:pt x="125" y="453"/>
                    <a:pt x="125" y="454"/>
                    <a:pt x="125" y="454"/>
                  </a:cubicBezTo>
                  <a:cubicBezTo>
                    <a:pt x="125" y="454"/>
                    <a:pt x="124" y="455"/>
                    <a:pt x="124" y="455"/>
                  </a:cubicBezTo>
                  <a:cubicBezTo>
                    <a:pt x="124" y="455"/>
                    <a:pt x="124" y="456"/>
                    <a:pt x="124" y="456"/>
                  </a:cubicBezTo>
                  <a:cubicBezTo>
                    <a:pt x="124" y="456"/>
                    <a:pt x="124" y="455"/>
                    <a:pt x="125" y="456"/>
                  </a:cubicBezTo>
                  <a:cubicBezTo>
                    <a:pt x="125" y="456"/>
                    <a:pt x="125" y="456"/>
                    <a:pt x="125" y="456"/>
                  </a:cubicBezTo>
                  <a:cubicBezTo>
                    <a:pt x="125" y="456"/>
                    <a:pt x="125" y="456"/>
                    <a:pt x="125" y="456"/>
                  </a:cubicBezTo>
                  <a:cubicBezTo>
                    <a:pt x="125" y="457"/>
                    <a:pt x="125" y="457"/>
                    <a:pt x="124" y="457"/>
                  </a:cubicBezTo>
                  <a:cubicBezTo>
                    <a:pt x="124" y="457"/>
                    <a:pt x="124" y="457"/>
                    <a:pt x="124" y="457"/>
                  </a:cubicBezTo>
                  <a:cubicBezTo>
                    <a:pt x="124" y="457"/>
                    <a:pt x="124" y="457"/>
                    <a:pt x="124" y="457"/>
                  </a:cubicBezTo>
                  <a:cubicBezTo>
                    <a:pt x="125" y="458"/>
                    <a:pt x="125" y="457"/>
                    <a:pt x="125" y="457"/>
                  </a:cubicBezTo>
                  <a:cubicBezTo>
                    <a:pt x="125" y="457"/>
                    <a:pt x="125" y="456"/>
                    <a:pt x="125" y="456"/>
                  </a:cubicBezTo>
                  <a:cubicBezTo>
                    <a:pt x="125" y="457"/>
                    <a:pt x="125" y="457"/>
                    <a:pt x="125" y="457"/>
                  </a:cubicBezTo>
                  <a:cubicBezTo>
                    <a:pt x="125" y="457"/>
                    <a:pt x="126" y="457"/>
                    <a:pt x="126" y="457"/>
                  </a:cubicBezTo>
                  <a:cubicBezTo>
                    <a:pt x="126" y="457"/>
                    <a:pt x="126" y="458"/>
                    <a:pt x="126" y="458"/>
                  </a:cubicBezTo>
                  <a:cubicBezTo>
                    <a:pt x="126" y="458"/>
                    <a:pt x="126" y="458"/>
                    <a:pt x="126" y="458"/>
                  </a:cubicBezTo>
                  <a:cubicBezTo>
                    <a:pt x="126" y="459"/>
                    <a:pt x="126" y="459"/>
                    <a:pt x="126" y="459"/>
                  </a:cubicBezTo>
                  <a:cubicBezTo>
                    <a:pt x="126" y="459"/>
                    <a:pt x="126" y="460"/>
                    <a:pt x="126" y="460"/>
                  </a:cubicBezTo>
                  <a:cubicBezTo>
                    <a:pt x="125" y="460"/>
                    <a:pt x="125" y="460"/>
                    <a:pt x="125" y="461"/>
                  </a:cubicBezTo>
                  <a:cubicBezTo>
                    <a:pt x="125" y="461"/>
                    <a:pt x="125" y="461"/>
                    <a:pt x="125" y="461"/>
                  </a:cubicBezTo>
                  <a:cubicBezTo>
                    <a:pt x="126" y="461"/>
                    <a:pt x="126" y="461"/>
                    <a:pt x="126" y="461"/>
                  </a:cubicBezTo>
                  <a:cubicBezTo>
                    <a:pt x="126" y="461"/>
                    <a:pt x="126" y="460"/>
                    <a:pt x="126" y="460"/>
                  </a:cubicBezTo>
                  <a:cubicBezTo>
                    <a:pt x="127" y="460"/>
                    <a:pt x="127" y="458"/>
                    <a:pt x="128" y="458"/>
                  </a:cubicBezTo>
                  <a:cubicBezTo>
                    <a:pt x="128" y="457"/>
                    <a:pt x="129" y="457"/>
                    <a:pt x="129" y="456"/>
                  </a:cubicBezTo>
                  <a:cubicBezTo>
                    <a:pt x="128" y="456"/>
                    <a:pt x="128" y="456"/>
                    <a:pt x="128" y="456"/>
                  </a:cubicBezTo>
                  <a:cubicBezTo>
                    <a:pt x="128" y="457"/>
                    <a:pt x="127" y="457"/>
                    <a:pt x="127" y="458"/>
                  </a:cubicBezTo>
                  <a:cubicBezTo>
                    <a:pt x="127" y="458"/>
                    <a:pt x="127" y="458"/>
                    <a:pt x="127" y="458"/>
                  </a:cubicBezTo>
                  <a:cubicBezTo>
                    <a:pt x="127" y="458"/>
                    <a:pt x="127" y="458"/>
                    <a:pt x="127" y="458"/>
                  </a:cubicBezTo>
                  <a:cubicBezTo>
                    <a:pt x="127" y="458"/>
                    <a:pt x="127" y="458"/>
                    <a:pt x="127" y="458"/>
                  </a:cubicBezTo>
                  <a:cubicBezTo>
                    <a:pt x="127" y="457"/>
                    <a:pt x="127" y="455"/>
                    <a:pt x="127" y="455"/>
                  </a:cubicBezTo>
                  <a:cubicBezTo>
                    <a:pt x="127" y="454"/>
                    <a:pt x="128" y="454"/>
                    <a:pt x="128" y="454"/>
                  </a:cubicBezTo>
                  <a:cubicBezTo>
                    <a:pt x="129" y="454"/>
                    <a:pt x="128" y="454"/>
                    <a:pt x="128" y="453"/>
                  </a:cubicBezTo>
                  <a:cubicBezTo>
                    <a:pt x="128" y="453"/>
                    <a:pt x="128" y="453"/>
                    <a:pt x="129" y="452"/>
                  </a:cubicBezTo>
                  <a:cubicBezTo>
                    <a:pt x="129" y="452"/>
                    <a:pt x="129" y="452"/>
                    <a:pt x="129" y="452"/>
                  </a:cubicBezTo>
                  <a:cubicBezTo>
                    <a:pt x="129" y="452"/>
                    <a:pt x="129" y="452"/>
                    <a:pt x="129" y="452"/>
                  </a:cubicBezTo>
                  <a:cubicBezTo>
                    <a:pt x="129" y="452"/>
                    <a:pt x="130" y="452"/>
                    <a:pt x="130" y="452"/>
                  </a:cubicBezTo>
                  <a:cubicBezTo>
                    <a:pt x="130" y="452"/>
                    <a:pt x="130" y="452"/>
                    <a:pt x="129" y="452"/>
                  </a:cubicBezTo>
                  <a:cubicBezTo>
                    <a:pt x="129" y="452"/>
                    <a:pt x="128" y="452"/>
                    <a:pt x="128" y="453"/>
                  </a:cubicBezTo>
                  <a:cubicBezTo>
                    <a:pt x="127" y="453"/>
                    <a:pt x="128" y="452"/>
                    <a:pt x="128" y="452"/>
                  </a:cubicBezTo>
                  <a:cubicBezTo>
                    <a:pt x="128" y="451"/>
                    <a:pt x="128" y="451"/>
                    <a:pt x="128" y="451"/>
                  </a:cubicBezTo>
                  <a:cubicBezTo>
                    <a:pt x="128" y="450"/>
                    <a:pt x="128" y="450"/>
                    <a:pt x="128" y="450"/>
                  </a:cubicBezTo>
                  <a:cubicBezTo>
                    <a:pt x="128" y="450"/>
                    <a:pt x="128" y="450"/>
                    <a:pt x="128" y="450"/>
                  </a:cubicBezTo>
                  <a:cubicBezTo>
                    <a:pt x="128" y="450"/>
                    <a:pt x="128" y="450"/>
                    <a:pt x="129" y="450"/>
                  </a:cubicBezTo>
                  <a:cubicBezTo>
                    <a:pt x="129" y="450"/>
                    <a:pt x="129" y="450"/>
                    <a:pt x="129" y="449"/>
                  </a:cubicBezTo>
                  <a:cubicBezTo>
                    <a:pt x="129" y="449"/>
                    <a:pt x="129" y="449"/>
                    <a:pt x="129" y="449"/>
                  </a:cubicBezTo>
                  <a:cubicBezTo>
                    <a:pt x="129" y="449"/>
                    <a:pt x="129" y="449"/>
                    <a:pt x="129" y="449"/>
                  </a:cubicBezTo>
                  <a:cubicBezTo>
                    <a:pt x="129" y="448"/>
                    <a:pt x="130" y="448"/>
                    <a:pt x="130" y="448"/>
                  </a:cubicBezTo>
                  <a:cubicBezTo>
                    <a:pt x="130" y="448"/>
                    <a:pt x="130" y="448"/>
                    <a:pt x="130" y="449"/>
                  </a:cubicBezTo>
                  <a:cubicBezTo>
                    <a:pt x="130" y="449"/>
                    <a:pt x="131" y="449"/>
                    <a:pt x="131" y="449"/>
                  </a:cubicBezTo>
                  <a:cubicBezTo>
                    <a:pt x="131" y="449"/>
                    <a:pt x="131" y="450"/>
                    <a:pt x="132" y="450"/>
                  </a:cubicBezTo>
                  <a:cubicBezTo>
                    <a:pt x="132" y="450"/>
                    <a:pt x="132" y="450"/>
                    <a:pt x="132" y="450"/>
                  </a:cubicBezTo>
                  <a:cubicBezTo>
                    <a:pt x="132" y="450"/>
                    <a:pt x="132" y="450"/>
                    <a:pt x="132" y="450"/>
                  </a:cubicBezTo>
                  <a:cubicBezTo>
                    <a:pt x="133" y="450"/>
                    <a:pt x="133" y="450"/>
                    <a:pt x="133" y="449"/>
                  </a:cubicBezTo>
                  <a:cubicBezTo>
                    <a:pt x="134" y="449"/>
                    <a:pt x="132" y="449"/>
                    <a:pt x="132" y="449"/>
                  </a:cubicBezTo>
                  <a:cubicBezTo>
                    <a:pt x="132" y="449"/>
                    <a:pt x="132" y="449"/>
                    <a:pt x="132" y="449"/>
                  </a:cubicBezTo>
                  <a:cubicBezTo>
                    <a:pt x="132" y="449"/>
                    <a:pt x="131" y="449"/>
                    <a:pt x="131" y="449"/>
                  </a:cubicBezTo>
                  <a:cubicBezTo>
                    <a:pt x="131" y="448"/>
                    <a:pt x="131" y="448"/>
                    <a:pt x="130" y="448"/>
                  </a:cubicBezTo>
                  <a:cubicBezTo>
                    <a:pt x="130" y="448"/>
                    <a:pt x="130" y="448"/>
                    <a:pt x="129" y="448"/>
                  </a:cubicBezTo>
                  <a:cubicBezTo>
                    <a:pt x="129" y="448"/>
                    <a:pt x="129" y="449"/>
                    <a:pt x="129" y="448"/>
                  </a:cubicBezTo>
                  <a:cubicBezTo>
                    <a:pt x="129" y="448"/>
                    <a:pt x="129" y="448"/>
                    <a:pt x="129" y="448"/>
                  </a:cubicBezTo>
                  <a:cubicBezTo>
                    <a:pt x="129" y="447"/>
                    <a:pt x="129" y="447"/>
                    <a:pt x="129" y="447"/>
                  </a:cubicBezTo>
                  <a:cubicBezTo>
                    <a:pt x="129" y="447"/>
                    <a:pt x="129" y="447"/>
                    <a:pt x="129" y="447"/>
                  </a:cubicBezTo>
                  <a:cubicBezTo>
                    <a:pt x="129" y="447"/>
                    <a:pt x="129" y="446"/>
                    <a:pt x="129" y="446"/>
                  </a:cubicBezTo>
                  <a:cubicBezTo>
                    <a:pt x="129" y="446"/>
                    <a:pt x="129" y="446"/>
                    <a:pt x="129" y="446"/>
                  </a:cubicBezTo>
                  <a:cubicBezTo>
                    <a:pt x="129" y="446"/>
                    <a:pt x="129" y="446"/>
                    <a:pt x="129" y="446"/>
                  </a:cubicBezTo>
                  <a:cubicBezTo>
                    <a:pt x="129" y="445"/>
                    <a:pt x="129" y="445"/>
                    <a:pt x="129" y="445"/>
                  </a:cubicBezTo>
                  <a:cubicBezTo>
                    <a:pt x="129" y="445"/>
                    <a:pt x="129" y="445"/>
                    <a:pt x="129" y="445"/>
                  </a:cubicBezTo>
                  <a:cubicBezTo>
                    <a:pt x="130" y="445"/>
                    <a:pt x="130" y="445"/>
                    <a:pt x="130" y="445"/>
                  </a:cubicBezTo>
                  <a:cubicBezTo>
                    <a:pt x="131" y="445"/>
                    <a:pt x="131" y="445"/>
                    <a:pt x="131" y="445"/>
                  </a:cubicBezTo>
                  <a:cubicBezTo>
                    <a:pt x="131" y="444"/>
                    <a:pt x="132" y="444"/>
                    <a:pt x="132" y="444"/>
                  </a:cubicBezTo>
                  <a:cubicBezTo>
                    <a:pt x="132" y="444"/>
                    <a:pt x="133" y="443"/>
                    <a:pt x="133" y="443"/>
                  </a:cubicBezTo>
                  <a:cubicBezTo>
                    <a:pt x="133" y="443"/>
                    <a:pt x="133" y="443"/>
                    <a:pt x="134" y="443"/>
                  </a:cubicBezTo>
                  <a:cubicBezTo>
                    <a:pt x="134" y="442"/>
                    <a:pt x="134" y="441"/>
                    <a:pt x="134" y="441"/>
                  </a:cubicBezTo>
                  <a:cubicBezTo>
                    <a:pt x="134" y="441"/>
                    <a:pt x="134" y="441"/>
                    <a:pt x="134" y="441"/>
                  </a:cubicBezTo>
                  <a:cubicBezTo>
                    <a:pt x="134" y="441"/>
                    <a:pt x="135" y="440"/>
                    <a:pt x="135" y="440"/>
                  </a:cubicBezTo>
                  <a:cubicBezTo>
                    <a:pt x="135" y="440"/>
                    <a:pt x="135" y="440"/>
                    <a:pt x="134" y="440"/>
                  </a:cubicBezTo>
                  <a:cubicBezTo>
                    <a:pt x="134" y="440"/>
                    <a:pt x="134" y="439"/>
                    <a:pt x="134" y="439"/>
                  </a:cubicBezTo>
                  <a:cubicBezTo>
                    <a:pt x="134" y="439"/>
                    <a:pt x="134" y="440"/>
                    <a:pt x="134" y="440"/>
                  </a:cubicBezTo>
                  <a:cubicBezTo>
                    <a:pt x="134" y="440"/>
                    <a:pt x="134" y="440"/>
                    <a:pt x="134" y="440"/>
                  </a:cubicBezTo>
                  <a:cubicBezTo>
                    <a:pt x="133" y="440"/>
                    <a:pt x="133" y="440"/>
                    <a:pt x="132" y="439"/>
                  </a:cubicBezTo>
                  <a:cubicBezTo>
                    <a:pt x="132" y="438"/>
                    <a:pt x="132" y="438"/>
                    <a:pt x="132" y="438"/>
                  </a:cubicBezTo>
                  <a:cubicBezTo>
                    <a:pt x="132" y="438"/>
                    <a:pt x="132" y="438"/>
                    <a:pt x="131" y="438"/>
                  </a:cubicBezTo>
                  <a:cubicBezTo>
                    <a:pt x="131" y="438"/>
                    <a:pt x="131" y="438"/>
                    <a:pt x="131" y="438"/>
                  </a:cubicBezTo>
                  <a:cubicBezTo>
                    <a:pt x="131" y="438"/>
                    <a:pt x="130" y="438"/>
                    <a:pt x="130" y="438"/>
                  </a:cubicBezTo>
                  <a:cubicBezTo>
                    <a:pt x="130" y="438"/>
                    <a:pt x="130" y="438"/>
                    <a:pt x="130" y="437"/>
                  </a:cubicBezTo>
                  <a:cubicBezTo>
                    <a:pt x="130" y="437"/>
                    <a:pt x="130" y="437"/>
                    <a:pt x="130" y="437"/>
                  </a:cubicBezTo>
                  <a:cubicBezTo>
                    <a:pt x="130" y="437"/>
                    <a:pt x="129" y="437"/>
                    <a:pt x="130" y="437"/>
                  </a:cubicBezTo>
                  <a:cubicBezTo>
                    <a:pt x="130" y="437"/>
                    <a:pt x="130" y="437"/>
                    <a:pt x="130" y="436"/>
                  </a:cubicBezTo>
                  <a:cubicBezTo>
                    <a:pt x="130" y="436"/>
                    <a:pt x="130" y="436"/>
                    <a:pt x="130" y="436"/>
                  </a:cubicBezTo>
                  <a:cubicBezTo>
                    <a:pt x="130" y="436"/>
                    <a:pt x="130" y="436"/>
                    <a:pt x="130" y="436"/>
                  </a:cubicBezTo>
                  <a:cubicBezTo>
                    <a:pt x="130" y="436"/>
                    <a:pt x="130" y="436"/>
                    <a:pt x="130" y="436"/>
                  </a:cubicBezTo>
                  <a:cubicBezTo>
                    <a:pt x="130" y="436"/>
                    <a:pt x="130" y="436"/>
                    <a:pt x="130" y="435"/>
                  </a:cubicBezTo>
                  <a:cubicBezTo>
                    <a:pt x="130" y="435"/>
                    <a:pt x="130" y="435"/>
                    <a:pt x="130" y="435"/>
                  </a:cubicBezTo>
                  <a:cubicBezTo>
                    <a:pt x="130" y="435"/>
                    <a:pt x="130" y="435"/>
                    <a:pt x="130" y="434"/>
                  </a:cubicBezTo>
                  <a:cubicBezTo>
                    <a:pt x="130" y="434"/>
                    <a:pt x="130" y="434"/>
                    <a:pt x="131" y="434"/>
                  </a:cubicBezTo>
                  <a:cubicBezTo>
                    <a:pt x="131" y="434"/>
                    <a:pt x="131" y="435"/>
                    <a:pt x="131" y="435"/>
                  </a:cubicBezTo>
                  <a:cubicBezTo>
                    <a:pt x="131" y="435"/>
                    <a:pt x="131" y="435"/>
                    <a:pt x="131" y="435"/>
                  </a:cubicBezTo>
                  <a:cubicBezTo>
                    <a:pt x="131" y="435"/>
                    <a:pt x="131" y="435"/>
                    <a:pt x="131" y="435"/>
                  </a:cubicBezTo>
                  <a:cubicBezTo>
                    <a:pt x="131" y="435"/>
                    <a:pt x="131" y="435"/>
                    <a:pt x="131" y="435"/>
                  </a:cubicBezTo>
                  <a:cubicBezTo>
                    <a:pt x="131" y="435"/>
                    <a:pt x="131" y="434"/>
                    <a:pt x="131" y="434"/>
                  </a:cubicBezTo>
                  <a:cubicBezTo>
                    <a:pt x="131" y="434"/>
                    <a:pt x="131" y="434"/>
                    <a:pt x="131" y="434"/>
                  </a:cubicBezTo>
                  <a:cubicBezTo>
                    <a:pt x="131" y="434"/>
                    <a:pt x="132" y="434"/>
                    <a:pt x="132" y="434"/>
                  </a:cubicBezTo>
                  <a:cubicBezTo>
                    <a:pt x="132" y="434"/>
                    <a:pt x="132" y="433"/>
                    <a:pt x="132" y="433"/>
                  </a:cubicBezTo>
                  <a:cubicBezTo>
                    <a:pt x="132" y="433"/>
                    <a:pt x="132" y="433"/>
                    <a:pt x="132" y="433"/>
                  </a:cubicBezTo>
                  <a:cubicBezTo>
                    <a:pt x="132" y="433"/>
                    <a:pt x="132" y="433"/>
                    <a:pt x="131" y="433"/>
                  </a:cubicBezTo>
                  <a:cubicBezTo>
                    <a:pt x="131" y="433"/>
                    <a:pt x="131" y="433"/>
                    <a:pt x="131" y="433"/>
                  </a:cubicBezTo>
                  <a:cubicBezTo>
                    <a:pt x="131" y="433"/>
                    <a:pt x="131" y="433"/>
                    <a:pt x="131" y="433"/>
                  </a:cubicBezTo>
                  <a:cubicBezTo>
                    <a:pt x="131" y="433"/>
                    <a:pt x="131" y="433"/>
                    <a:pt x="131" y="432"/>
                  </a:cubicBezTo>
                  <a:cubicBezTo>
                    <a:pt x="132" y="432"/>
                    <a:pt x="132" y="432"/>
                    <a:pt x="132" y="432"/>
                  </a:cubicBezTo>
                  <a:cubicBezTo>
                    <a:pt x="132" y="432"/>
                    <a:pt x="132" y="432"/>
                    <a:pt x="132" y="432"/>
                  </a:cubicBezTo>
                  <a:cubicBezTo>
                    <a:pt x="132" y="432"/>
                    <a:pt x="132" y="432"/>
                    <a:pt x="132" y="432"/>
                  </a:cubicBezTo>
                  <a:cubicBezTo>
                    <a:pt x="132" y="432"/>
                    <a:pt x="132" y="432"/>
                    <a:pt x="132" y="431"/>
                  </a:cubicBezTo>
                  <a:cubicBezTo>
                    <a:pt x="132" y="431"/>
                    <a:pt x="132" y="431"/>
                    <a:pt x="132" y="431"/>
                  </a:cubicBezTo>
                  <a:cubicBezTo>
                    <a:pt x="132" y="431"/>
                    <a:pt x="131" y="431"/>
                    <a:pt x="131" y="431"/>
                  </a:cubicBezTo>
                  <a:cubicBezTo>
                    <a:pt x="131" y="431"/>
                    <a:pt x="131" y="430"/>
                    <a:pt x="131" y="430"/>
                  </a:cubicBezTo>
                  <a:cubicBezTo>
                    <a:pt x="131" y="430"/>
                    <a:pt x="131" y="430"/>
                    <a:pt x="131" y="430"/>
                  </a:cubicBezTo>
                  <a:cubicBezTo>
                    <a:pt x="131" y="430"/>
                    <a:pt x="131" y="429"/>
                    <a:pt x="131" y="429"/>
                  </a:cubicBezTo>
                  <a:cubicBezTo>
                    <a:pt x="131" y="429"/>
                    <a:pt x="131" y="429"/>
                    <a:pt x="131" y="429"/>
                  </a:cubicBezTo>
                  <a:cubicBezTo>
                    <a:pt x="132" y="429"/>
                    <a:pt x="132" y="428"/>
                    <a:pt x="132" y="428"/>
                  </a:cubicBezTo>
                  <a:cubicBezTo>
                    <a:pt x="132" y="428"/>
                    <a:pt x="132" y="428"/>
                    <a:pt x="132" y="428"/>
                  </a:cubicBezTo>
                  <a:cubicBezTo>
                    <a:pt x="132" y="428"/>
                    <a:pt x="132" y="427"/>
                    <a:pt x="132" y="427"/>
                  </a:cubicBezTo>
                  <a:cubicBezTo>
                    <a:pt x="132" y="427"/>
                    <a:pt x="132" y="427"/>
                    <a:pt x="132" y="427"/>
                  </a:cubicBezTo>
                  <a:cubicBezTo>
                    <a:pt x="132" y="427"/>
                    <a:pt x="132" y="427"/>
                    <a:pt x="132" y="426"/>
                  </a:cubicBezTo>
                  <a:cubicBezTo>
                    <a:pt x="132" y="426"/>
                    <a:pt x="132" y="426"/>
                    <a:pt x="133" y="426"/>
                  </a:cubicBezTo>
                  <a:cubicBezTo>
                    <a:pt x="133" y="426"/>
                    <a:pt x="133" y="426"/>
                    <a:pt x="133" y="426"/>
                  </a:cubicBezTo>
                  <a:cubicBezTo>
                    <a:pt x="133" y="426"/>
                    <a:pt x="133" y="425"/>
                    <a:pt x="133" y="425"/>
                  </a:cubicBezTo>
                  <a:cubicBezTo>
                    <a:pt x="133" y="425"/>
                    <a:pt x="133" y="425"/>
                    <a:pt x="133" y="424"/>
                  </a:cubicBezTo>
                  <a:cubicBezTo>
                    <a:pt x="133" y="424"/>
                    <a:pt x="133" y="424"/>
                    <a:pt x="133" y="424"/>
                  </a:cubicBezTo>
                  <a:cubicBezTo>
                    <a:pt x="133" y="424"/>
                    <a:pt x="133" y="424"/>
                    <a:pt x="133" y="424"/>
                  </a:cubicBezTo>
                  <a:cubicBezTo>
                    <a:pt x="133" y="423"/>
                    <a:pt x="133" y="423"/>
                    <a:pt x="133" y="423"/>
                  </a:cubicBezTo>
                  <a:cubicBezTo>
                    <a:pt x="133" y="423"/>
                    <a:pt x="132" y="423"/>
                    <a:pt x="133" y="422"/>
                  </a:cubicBezTo>
                  <a:cubicBezTo>
                    <a:pt x="133" y="422"/>
                    <a:pt x="133" y="421"/>
                    <a:pt x="133" y="421"/>
                  </a:cubicBezTo>
                  <a:cubicBezTo>
                    <a:pt x="133" y="421"/>
                    <a:pt x="133" y="421"/>
                    <a:pt x="133" y="421"/>
                  </a:cubicBezTo>
                  <a:cubicBezTo>
                    <a:pt x="133" y="421"/>
                    <a:pt x="133" y="421"/>
                    <a:pt x="134" y="421"/>
                  </a:cubicBezTo>
                  <a:cubicBezTo>
                    <a:pt x="134" y="421"/>
                    <a:pt x="134" y="421"/>
                    <a:pt x="134" y="422"/>
                  </a:cubicBezTo>
                  <a:cubicBezTo>
                    <a:pt x="134" y="421"/>
                    <a:pt x="134" y="421"/>
                    <a:pt x="134" y="421"/>
                  </a:cubicBezTo>
                  <a:cubicBezTo>
                    <a:pt x="134" y="421"/>
                    <a:pt x="134" y="420"/>
                    <a:pt x="134" y="420"/>
                  </a:cubicBezTo>
                  <a:cubicBezTo>
                    <a:pt x="133" y="419"/>
                    <a:pt x="133" y="419"/>
                    <a:pt x="133" y="419"/>
                  </a:cubicBezTo>
                  <a:cubicBezTo>
                    <a:pt x="133" y="419"/>
                    <a:pt x="133" y="419"/>
                    <a:pt x="133" y="418"/>
                  </a:cubicBezTo>
                  <a:cubicBezTo>
                    <a:pt x="133" y="418"/>
                    <a:pt x="133" y="418"/>
                    <a:pt x="134" y="418"/>
                  </a:cubicBezTo>
                  <a:cubicBezTo>
                    <a:pt x="134" y="418"/>
                    <a:pt x="134" y="418"/>
                    <a:pt x="135" y="418"/>
                  </a:cubicBezTo>
                  <a:cubicBezTo>
                    <a:pt x="135" y="418"/>
                    <a:pt x="135" y="418"/>
                    <a:pt x="135" y="418"/>
                  </a:cubicBezTo>
                  <a:cubicBezTo>
                    <a:pt x="135" y="419"/>
                    <a:pt x="135" y="419"/>
                    <a:pt x="135" y="419"/>
                  </a:cubicBezTo>
                  <a:cubicBezTo>
                    <a:pt x="135" y="419"/>
                    <a:pt x="135" y="420"/>
                    <a:pt x="136" y="420"/>
                  </a:cubicBezTo>
                  <a:cubicBezTo>
                    <a:pt x="136" y="420"/>
                    <a:pt x="136" y="420"/>
                    <a:pt x="136" y="420"/>
                  </a:cubicBezTo>
                  <a:cubicBezTo>
                    <a:pt x="136" y="420"/>
                    <a:pt x="135" y="419"/>
                    <a:pt x="135" y="419"/>
                  </a:cubicBezTo>
                  <a:cubicBezTo>
                    <a:pt x="135" y="419"/>
                    <a:pt x="135" y="419"/>
                    <a:pt x="135" y="419"/>
                  </a:cubicBezTo>
                  <a:cubicBezTo>
                    <a:pt x="135" y="419"/>
                    <a:pt x="135" y="419"/>
                    <a:pt x="135" y="419"/>
                  </a:cubicBezTo>
                  <a:cubicBezTo>
                    <a:pt x="135" y="418"/>
                    <a:pt x="135" y="418"/>
                    <a:pt x="135" y="418"/>
                  </a:cubicBezTo>
                  <a:cubicBezTo>
                    <a:pt x="135" y="417"/>
                    <a:pt x="135" y="417"/>
                    <a:pt x="136" y="416"/>
                  </a:cubicBezTo>
                  <a:cubicBezTo>
                    <a:pt x="136" y="416"/>
                    <a:pt x="136" y="416"/>
                    <a:pt x="135" y="416"/>
                  </a:cubicBezTo>
                  <a:cubicBezTo>
                    <a:pt x="135" y="416"/>
                    <a:pt x="135" y="416"/>
                    <a:pt x="135" y="416"/>
                  </a:cubicBezTo>
                  <a:cubicBezTo>
                    <a:pt x="135" y="416"/>
                    <a:pt x="135" y="416"/>
                    <a:pt x="134" y="416"/>
                  </a:cubicBezTo>
                  <a:cubicBezTo>
                    <a:pt x="134" y="416"/>
                    <a:pt x="134" y="416"/>
                    <a:pt x="134" y="416"/>
                  </a:cubicBezTo>
                  <a:cubicBezTo>
                    <a:pt x="133" y="416"/>
                    <a:pt x="133" y="416"/>
                    <a:pt x="133" y="415"/>
                  </a:cubicBezTo>
                  <a:cubicBezTo>
                    <a:pt x="133" y="415"/>
                    <a:pt x="133" y="415"/>
                    <a:pt x="133" y="415"/>
                  </a:cubicBezTo>
                  <a:cubicBezTo>
                    <a:pt x="133" y="415"/>
                    <a:pt x="133" y="415"/>
                    <a:pt x="133" y="415"/>
                  </a:cubicBezTo>
                  <a:cubicBezTo>
                    <a:pt x="133" y="414"/>
                    <a:pt x="134" y="414"/>
                    <a:pt x="134" y="414"/>
                  </a:cubicBezTo>
                  <a:cubicBezTo>
                    <a:pt x="134" y="413"/>
                    <a:pt x="134" y="413"/>
                    <a:pt x="134" y="413"/>
                  </a:cubicBezTo>
                  <a:cubicBezTo>
                    <a:pt x="134" y="413"/>
                    <a:pt x="134" y="412"/>
                    <a:pt x="133" y="412"/>
                  </a:cubicBezTo>
                  <a:cubicBezTo>
                    <a:pt x="133" y="412"/>
                    <a:pt x="133" y="412"/>
                    <a:pt x="133" y="412"/>
                  </a:cubicBezTo>
                  <a:cubicBezTo>
                    <a:pt x="133" y="412"/>
                    <a:pt x="133" y="411"/>
                    <a:pt x="132" y="411"/>
                  </a:cubicBezTo>
                  <a:cubicBezTo>
                    <a:pt x="132" y="411"/>
                    <a:pt x="132" y="412"/>
                    <a:pt x="131" y="412"/>
                  </a:cubicBezTo>
                  <a:cubicBezTo>
                    <a:pt x="131" y="412"/>
                    <a:pt x="131" y="412"/>
                    <a:pt x="131" y="413"/>
                  </a:cubicBezTo>
                  <a:cubicBezTo>
                    <a:pt x="131" y="413"/>
                    <a:pt x="131" y="413"/>
                    <a:pt x="131" y="413"/>
                  </a:cubicBezTo>
                  <a:cubicBezTo>
                    <a:pt x="131" y="413"/>
                    <a:pt x="131" y="414"/>
                    <a:pt x="131" y="414"/>
                  </a:cubicBezTo>
                  <a:cubicBezTo>
                    <a:pt x="130" y="414"/>
                    <a:pt x="130" y="414"/>
                    <a:pt x="130" y="414"/>
                  </a:cubicBezTo>
                  <a:cubicBezTo>
                    <a:pt x="130" y="414"/>
                    <a:pt x="128" y="414"/>
                    <a:pt x="128" y="414"/>
                  </a:cubicBezTo>
                  <a:cubicBezTo>
                    <a:pt x="128" y="414"/>
                    <a:pt x="128" y="414"/>
                    <a:pt x="128" y="414"/>
                  </a:cubicBezTo>
                  <a:cubicBezTo>
                    <a:pt x="128" y="414"/>
                    <a:pt x="128" y="414"/>
                    <a:pt x="128" y="414"/>
                  </a:cubicBezTo>
                  <a:cubicBezTo>
                    <a:pt x="128" y="414"/>
                    <a:pt x="127" y="414"/>
                    <a:pt x="127" y="414"/>
                  </a:cubicBezTo>
                  <a:cubicBezTo>
                    <a:pt x="127" y="414"/>
                    <a:pt x="126" y="414"/>
                    <a:pt x="127" y="413"/>
                  </a:cubicBezTo>
                  <a:cubicBezTo>
                    <a:pt x="127" y="413"/>
                    <a:pt x="127" y="413"/>
                    <a:pt x="127" y="412"/>
                  </a:cubicBezTo>
                  <a:cubicBezTo>
                    <a:pt x="127" y="412"/>
                    <a:pt x="126" y="412"/>
                    <a:pt x="126" y="412"/>
                  </a:cubicBezTo>
                  <a:cubicBezTo>
                    <a:pt x="125" y="411"/>
                    <a:pt x="126" y="410"/>
                    <a:pt x="125" y="409"/>
                  </a:cubicBezTo>
                  <a:cubicBezTo>
                    <a:pt x="125" y="409"/>
                    <a:pt x="124" y="407"/>
                    <a:pt x="125" y="406"/>
                  </a:cubicBezTo>
                  <a:cubicBezTo>
                    <a:pt x="125" y="406"/>
                    <a:pt x="125" y="406"/>
                    <a:pt x="125" y="406"/>
                  </a:cubicBezTo>
                  <a:cubicBezTo>
                    <a:pt x="126" y="406"/>
                    <a:pt x="125" y="406"/>
                    <a:pt x="125" y="405"/>
                  </a:cubicBezTo>
                  <a:cubicBezTo>
                    <a:pt x="125" y="405"/>
                    <a:pt x="126" y="405"/>
                    <a:pt x="126" y="405"/>
                  </a:cubicBezTo>
                  <a:cubicBezTo>
                    <a:pt x="126" y="405"/>
                    <a:pt x="125" y="404"/>
                    <a:pt x="125" y="404"/>
                  </a:cubicBezTo>
                  <a:cubicBezTo>
                    <a:pt x="126" y="403"/>
                    <a:pt x="126" y="403"/>
                    <a:pt x="126" y="402"/>
                  </a:cubicBezTo>
                  <a:cubicBezTo>
                    <a:pt x="126" y="400"/>
                    <a:pt x="126" y="400"/>
                    <a:pt x="127" y="399"/>
                  </a:cubicBezTo>
                  <a:cubicBezTo>
                    <a:pt x="127" y="399"/>
                    <a:pt x="127" y="399"/>
                    <a:pt x="127" y="398"/>
                  </a:cubicBezTo>
                  <a:cubicBezTo>
                    <a:pt x="127" y="397"/>
                    <a:pt x="126" y="398"/>
                    <a:pt x="128" y="397"/>
                  </a:cubicBezTo>
                  <a:cubicBezTo>
                    <a:pt x="128" y="397"/>
                    <a:pt x="128" y="396"/>
                    <a:pt x="128" y="396"/>
                  </a:cubicBezTo>
                  <a:cubicBezTo>
                    <a:pt x="128" y="396"/>
                    <a:pt x="129" y="397"/>
                    <a:pt x="129" y="396"/>
                  </a:cubicBezTo>
                  <a:cubicBezTo>
                    <a:pt x="129" y="396"/>
                    <a:pt x="129" y="396"/>
                    <a:pt x="129" y="396"/>
                  </a:cubicBezTo>
                  <a:cubicBezTo>
                    <a:pt x="129" y="395"/>
                    <a:pt x="129" y="395"/>
                    <a:pt x="129" y="395"/>
                  </a:cubicBezTo>
                  <a:cubicBezTo>
                    <a:pt x="129" y="394"/>
                    <a:pt x="130" y="393"/>
                    <a:pt x="130" y="393"/>
                  </a:cubicBezTo>
                  <a:cubicBezTo>
                    <a:pt x="130" y="392"/>
                    <a:pt x="130" y="391"/>
                    <a:pt x="130" y="391"/>
                  </a:cubicBezTo>
                  <a:cubicBezTo>
                    <a:pt x="130" y="390"/>
                    <a:pt x="130" y="390"/>
                    <a:pt x="130" y="390"/>
                  </a:cubicBezTo>
                  <a:cubicBezTo>
                    <a:pt x="130" y="389"/>
                    <a:pt x="130" y="389"/>
                    <a:pt x="130" y="389"/>
                  </a:cubicBezTo>
                  <a:cubicBezTo>
                    <a:pt x="129" y="389"/>
                    <a:pt x="129" y="388"/>
                    <a:pt x="129" y="388"/>
                  </a:cubicBezTo>
                  <a:cubicBezTo>
                    <a:pt x="129" y="388"/>
                    <a:pt x="129" y="388"/>
                    <a:pt x="129" y="387"/>
                  </a:cubicBezTo>
                  <a:cubicBezTo>
                    <a:pt x="129" y="387"/>
                    <a:pt x="129" y="388"/>
                    <a:pt x="130" y="388"/>
                  </a:cubicBezTo>
                  <a:cubicBezTo>
                    <a:pt x="130" y="388"/>
                    <a:pt x="130" y="387"/>
                    <a:pt x="130" y="387"/>
                  </a:cubicBezTo>
                  <a:cubicBezTo>
                    <a:pt x="130" y="387"/>
                    <a:pt x="130" y="387"/>
                    <a:pt x="130" y="387"/>
                  </a:cubicBezTo>
                  <a:cubicBezTo>
                    <a:pt x="130" y="387"/>
                    <a:pt x="129" y="387"/>
                    <a:pt x="129" y="387"/>
                  </a:cubicBezTo>
                  <a:cubicBezTo>
                    <a:pt x="129" y="387"/>
                    <a:pt x="129" y="387"/>
                    <a:pt x="129" y="386"/>
                  </a:cubicBezTo>
                  <a:cubicBezTo>
                    <a:pt x="129" y="386"/>
                    <a:pt x="130" y="386"/>
                    <a:pt x="130" y="386"/>
                  </a:cubicBezTo>
                  <a:cubicBezTo>
                    <a:pt x="130" y="385"/>
                    <a:pt x="129" y="386"/>
                    <a:pt x="128" y="386"/>
                  </a:cubicBezTo>
                  <a:cubicBezTo>
                    <a:pt x="127" y="386"/>
                    <a:pt x="128" y="381"/>
                    <a:pt x="128" y="381"/>
                  </a:cubicBezTo>
                  <a:cubicBezTo>
                    <a:pt x="129" y="380"/>
                    <a:pt x="128" y="378"/>
                    <a:pt x="127" y="377"/>
                  </a:cubicBezTo>
                  <a:cubicBezTo>
                    <a:pt x="127" y="376"/>
                    <a:pt x="128" y="375"/>
                    <a:pt x="127" y="374"/>
                  </a:cubicBezTo>
                  <a:cubicBezTo>
                    <a:pt x="126" y="373"/>
                    <a:pt x="127" y="372"/>
                    <a:pt x="128" y="372"/>
                  </a:cubicBezTo>
                  <a:cubicBezTo>
                    <a:pt x="130" y="373"/>
                    <a:pt x="130" y="372"/>
                    <a:pt x="130" y="370"/>
                  </a:cubicBezTo>
                  <a:cubicBezTo>
                    <a:pt x="131" y="370"/>
                    <a:pt x="130" y="370"/>
                    <a:pt x="131" y="369"/>
                  </a:cubicBezTo>
                  <a:cubicBezTo>
                    <a:pt x="131" y="369"/>
                    <a:pt x="131" y="369"/>
                    <a:pt x="131" y="369"/>
                  </a:cubicBezTo>
                  <a:cubicBezTo>
                    <a:pt x="130" y="368"/>
                    <a:pt x="132" y="367"/>
                    <a:pt x="132" y="367"/>
                  </a:cubicBezTo>
                  <a:cubicBezTo>
                    <a:pt x="132" y="367"/>
                    <a:pt x="132" y="366"/>
                    <a:pt x="132" y="366"/>
                  </a:cubicBezTo>
                  <a:cubicBezTo>
                    <a:pt x="132" y="366"/>
                    <a:pt x="132" y="365"/>
                    <a:pt x="133" y="365"/>
                  </a:cubicBezTo>
                  <a:cubicBezTo>
                    <a:pt x="133" y="364"/>
                    <a:pt x="133" y="364"/>
                    <a:pt x="133" y="363"/>
                  </a:cubicBezTo>
                  <a:cubicBezTo>
                    <a:pt x="133" y="363"/>
                    <a:pt x="133" y="361"/>
                    <a:pt x="133" y="361"/>
                  </a:cubicBezTo>
                  <a:cubicBezTo>
                    <a:pt x="134" y="361"/>
                    <a:pt x="134" y="360"/>
                    <a:pt x="134" y="360"/>
                  </a:cubicBezTo>
                  <a:cubicBezTo>
                    <a:pt x="135" y="360"/>
                    <a:pt x="135" y="359"/>
                    <a:pt x="134" y="359"/>
                  </a:cubicBezTo>
                  <a:cubicBezTo>
                    <a:pt x="134" y="359"/>
                    <a:pt x="134" y="359"/>
                    <a:pt x="134" y="358"/>
                  </a:cubicBezTo>
                  <a:cubicBezTo>
                    <a:pt x="134" y="358"/>
                    <a:pt x="134" y="358"/>
                    <a:pt x="135" y="357"/>
                  </a:cubicBezTo>
                  <a:cubicBezTo>
                    <a:pt x="135" y="357"/>
                    <a:pt x="135" y="357"/>
                    <a:pt x="135" y="356"/>
                  </a:cubicBezTo>
                  <a:cubicBezTo>
                    <a:pt x="136" y="354"/>
                    <a:pt x="137" y="355"/>
                    <a:pt x="137" y="352"/>
                  </a:cubicBezTo>
                  <a:cubicBezTo>
                    <a:pt x="137" y="352"/>
                    <a:pt x="138" y="352"/>
                    <a:pt x="138" y="351"/>
                  </a:cubicBezTo>
                  <a:cubicBezTo>
                    <a:pt x="139" y="349"/>
                    <a:pt x="138" y="347"/>
                    <a:pt x="139" y="345"/>
                  </a:cubicBezTo>
                  <a:cubicBezTo>
                    <a:pt x="139" y="344"/>
                    <a:pt x="140" y="343"/>
                    <a:pt x="140" y="342"/>
                  </a:cubicBezTo>
                  <a:cubicBezTo>
                    <a:pt x="140" y="342"/>
                    <a:pt x="141" y="342"/>
                    <a:pt x="141" y="342"/>
                  </a:cubicBezTo>
                  <a:cubicBezTo>
                    <a:pt x="141" y="341"/>
                    <a:pt x="141" y="341"/>
                    <a:pt x="141" y="341"/>
                  </a:cubicBezTo>
                  <a:cubicBezTo>
                    <a:pt x="141" y="341"/>
                    <a:pt x="141" y="340"/>
                    <a:pt x="141" y="340"/>
                  </a:cubicBezTo>
                  <a:cubicBezTo>
                    <a:pt x="141" y="340"/>
                    <a:pt x="141" y="340"/>
                    <a:pt x="141" y="340"/>
                  </a:cubicBezTo>
                  <a:cubicBezTo>
                    <a:pt x="141" y="340"/>
                    <a:pt x="141" y="339"/>
                    <a:pt x="141" y="339"/>
                  </a:cubicBezTo>
                  <a:cubicBezTo>
                    <a:pt x="141" y="339"/>
                    <a:pt x="141" y="338"/>
                    <a:pt x="141" y="338"/>
                  </a:cubicBezTo>
                  <a:cubicBezTo>
                    <a:pt x="141" y="338"/>
                    <a:pt x="141" y="338"/>
                    <a:pt x="141" y="338"/>
                  </a:cubicBezTo>
                  <a:cubicBezTo>
                    <a:pt x="140" y="337"/>
                    <a:pt x="140" y="336"/>
                    <a:pt x="141" y="336"/>
                  </a:cubicBezTo>
                  <a:cubicBezTo>
                    <a:pt x="142" y="336"/>
                    <a:pt x="142" y="335"/>
                    <a:pt x="142" y="334"/>
                  </a:cubicBezTo>
                  <a:cubicBezTo>
                    <a:pt x="143" y="332"/>
                    <a:pt x="142" y="331"/>
                    <a:pt x="142" y="330"/>
                  </a:cubicBezTo>
                  <a:cubicBezTo>
                    <a:pt x="142" y="329"/>
                    <a:pt x="142" y="328"/>
                    <a:pt x="142" y="327"/>
                  </a:cubicBezTo>
                  <a:cubicBezTo>
                    <a:pt x="142" y="324"/>
                    <a:pt x="141" y="320"/>
                    <a:pt x="141" y="318"/>
                  </a:cubicBezTo>
                  <a:cubicBezTo>
                    <a:pt x="141" y="314"/>
                    <a:pt x="141" y="314"/>
                    <a:pt x="141" y="314"/>
                  </a:cubicBezTo>
                  <a:cubicBezTo>
                    <a:pt x="143" y="314"/>
                    <a:pt x="142" y="312"/>
                    <a:pt x="143" y="311"/>
                  </a:cubicBezTo>
                  <a:cubicBezTo>
                    <a:pt x="143" y="311"/>
                    <a:pt x="144" y="310"/>
                    <a:pt x="144" y="310"/>
                  </a:cubicBezTo>
                  <a:cubicBezTo>
                    <a:pt x="143" y="309"/>
                    <a:pt x="143" y="309"/>
                    <a:pt x="143" y="308"/>
                  </a:cubicBezTo>
                  <a:cubicBezTo>
                    <a:pt x="143" y="308"/>
                    <a:pt x="143" y="308"/>
                    <a:pt x="143" y="308"/>
                  </a:cubicBezTo>
                  <a:cubicBezTo>
                    <a:pt x="143" y="308"/>
                    <a:pt x="143" y="307"/>
                    <a:pt x="143" y="307"/>
                  </a:cubicBezTo>
                  <a:cubicBezTo>
                    <a:pt x="143" y="307"/>
                    <a:pt x="143" y="307"/>
                    <a:pt x="144" y="307"/>
                  </a:cubicBezTo>
                  <a:cubicBezTo>
                    <a:pt x="144" y="307"/>
                    <a:pt x="144" y="306"/>
                    <a:pt x="144" y="306"/>
                  </a:cubicBezTo>
                  <a:cubicBezTo>
                    <a:pt x="144" y="306"/>
                    <a:pt x="143" y="305"/>
                    <a:pt x="143" y="305"/>
                  </a:cubicBezTo>
                  <a:cubicBezTo>
                    <a:pt x="143" y="305"/>
                    <a:pt x="142" y="305"/>
                    <a:pt x="142" y="305"/>
                  </a:cubicBezTo>
                  <a:cubicBezTo>
                    <a:pt x="142" y="305"/>
                    <a:pt x="142" y="304"/>
                    <a:pt x="142" y="304"/>
                  </a:cubicBezTo>
                  <a:cubicBezTo>
                    <a:pt x="142" y="303"/>
                    <a:pt x="142" y="303"/>
                    <a:pt x="142" y="303"/>
                  </a:cubicBezTo>
                  <a:cubicBezTo>
                    <a:pt x="142" y="303"/>
                    <a:pt x="142" y="302"/>
                    <a:pt x="142" y="302"/>
                  </a:cubicBezTo>
                  <a:cubicBezTo>
                    <a:pt x="142" y="302"/>
                    <a:pt x="143" y="302"/>
                    <a:pt x="143" y="301"/>
                  </a:cubicBezTo>
                  <a:cubicBezTo>
                    <a:pt x="144" y="301"/>
                    <a:pt x="143" y="300"/>
                    <a:pt x="144" y="299"/>
                  </a:cubicBezTo>
                  <a:cubicBezTo>
                    <a:pt x="144" y="299"/>
                    <a:pt x="144" y="298"/>
                    <a:pt x="144" y="298"/>
                  </a:cubicBezTo>
                  <a:cubicBezTo>
                    <a:pt x="144" y="297"/>
                    <a:pt x="145" y="295"/>
                    <a:pt x="145" y="294"/>
                  </a:cubicBezTo>
                  <a:cubicBezTo>
                    <a:pt x="145" y="294"/>
                    <a:pt x="145" y="293"/>
                    <a:pt x="145" y="293"/>
                  </a:cubicBezTo>
                  <a:cubicBezTo>
                    <a:pt x="146" y="292"/>
                    <a:pt x="147" y="292"/>
                    <a:pt x="146" y="291"/>
                  </a:cubicBezTo>
                  <a:cubicBezTo>
                    <a:pt x="146" y="291"/>
                    <a:pt x="146" y="290"/>
                    <a:pt x="146" y="290"/>
                  </a:cubicBezTo>
                  <a:cubicBezTo>
                    <a:pt x="146" y="289"/>
                    <a:pt x="146" y="290"/>
                    <a:pt x="146" y="289"/>
                  </a:cubicBezTo>
                  <a:cubicBezTo>
                    <a:pt x="146" y="288"/>
                    <a:pt x="146" y="288"/>
                    <a:pt x="147" y="287"/>
                  </a:cubicBezTo>
                  <a:cubicBezTo>
                    <a:pt x="147" y="287"/>
                    <a:pt x="147" y="287"/>
                    <a:pt x="147" y="287"/>
                  </a:cubicBezTo>
                  <a:cubicBezTo>
                    <a:pt x="147" y="285"/>
                    <a:pt x="148" y="285"/>
                    <a:pt x="148" y="283"/>
                  </a:cubicBezTo>
                  <a:cubicBezTo>
                    <a:pt x="148" y="283"/>
                    <a:pt x="148" y="283"/>
                    <a:pt x="148" y="282"/>
                  </a:cubicBezTo>
                  <a:cubicBezTo>
                    <a:pt x="148" y="282"/>
                    <a:pt x="148" y="281"/>
                    <a:pt x="148" y="281"/>
                  </a:cubicBezTo>
                  <a:cubicBezTo>
                    <a:pt x="148" y="281"/>
                    <a:pt x="148" y="281"/>
                    <a:pt x="148" y="281"/>
                  </a:cubicBezTo>
                  <a:cubicBezTo>
                    <a:pt x="148" y="280"/>
                    <a:pt x="148" y="279"/>
                    <a:pt x="148" y="278"/>
                  </a:cubicBezTo>
                  <a:cubicBezTo>
                    <a:pt x="148" y="278"/>
                    <a:pt x="148" y="278"/>
                    <a:pt x="148" y="278"/>
                  </a:cubicBezTo>
                  <a:cubicBezTo>
                    <a:pt x="147" y="278"/>
                    <a:pt x="148" y="277"/>
                    <a:pt x="148" y="277"/>
                  </a:cubicBezTo>
                  <a:cubicBezTo>
                    <a:pt x="148" y="277"/>
                    <a:pt x="148" y="276"/>
                    <a:pt x="148" y="275"/>
                  </a:cubicBezTo>
                  <a:cubicBezTo>
                    <a:pt x="148" y="275"/>
                    <a:pt x="149" y="275"/>
                    <a:pt x="149" y="275"/>
                  </a:cubicBezTo>
                  <a:cubicBezTo>
                    <a:pt x="149" y="275"/>
                    <a:pt x="150" y="274"/>
                    <a:pt x="150" y="274"/>
                  </a:cubicBezTo>
                  <a:cubicBezTo>
                    <a:pt x="151" y="272"/>
                    <a:pt x="150" y="273"/>
                    <a:pt x="150" y="273"/>
                  </a:cubicBezTo>
                  <a:cubicBezTo>
                    <a:pt x="150" y="273"/>
                    <a:pt x="149" y="272"/>
                    <a:pt x="149" y="272"/>
                  </a:cubicBezTo>
                  <a:cubicBezTo>
                    <a:pt x="149" y="272"/>
                    <a:pt x="149" y="272"/>
                    <a:pt x="150" y="272"/>
                  </a:cubicBezTo>
                  <a:cubicBezTo>
                    <a:pt x="150" y="271"/>
                    <a:pt x="149" y="270"/>
                    <a:pt x="149" y="270"/>
                  </a:cubicBezTo>
                  <a:cubicBezTo>
                    <a:pt x="149" y="269"/>
                    <a:pt x="149" y="269"/>
                    <a:pt x="149" y="269"/>
                  </a:cubicBezTo>
                  <a:cubicBezTo>
                    <a:pt x="149" y="266"/>
                    <a:pt x="149" y="266"/>
                    <a:pt x="149" y="266"/>
                  </a:cubicBezTo>
                  <a:cubicBezTo>
                    <a:pt x="149" y="266"/>
                    <a:pt x="149" y="266"/>
                    <a:pt x="149" y="265"/>
                  </a:cubicBezTo>
                  <a:cubicBezTo>
                    <a:pt x="149" y="264"/>
                    <a:pt x="149" y="263"/>
                    <a:pt x="149" y="262"/>
                  </a:cubicBezTo>
                  <a:cubicBezTo>
                    <a:pt x="149" y="261"/>
                    <a:pt x="150" y="261"/>
                    <a:pt x="150" y="260"/>
                  </a:cubicBezTo>
                  <a:cubicBezTo>
                    <a:pt x="150" y="260"/>
                    <a:pt x="150" y="260"/>
                    <a:pt x="150" y="260"/>
                  </a:cubicBezTo>
                  <a:cubicBezTo>
                    <a:pt x="149" y="259"/>
                    <a:pt x="149" y="260"/>
                    <a:pt x="149" y="260"/>
                  </a:cubicBezTo>
                  <a:cubicBezTo>
                    <a:pt x="149" y="260"/>
                    <a:pt x="149" y="260"/>
                    <a:pt x="149" y="260"/>
                  </a:cubicBezTo>
                  <a:cubicBezTo>
                    <a:pt x="149" y="260"/>
                    <a:pt x="149" y="260"/>
                    <a:pt x="149" y="259"/>
                  </a:cubicBezTo>
                  <a:cubicBezTo>
                    <a:pt x="149" y="258"/>
                    <a:pt x="149" y="258"/>
                    <a:pt x="149" y="257"/>
                  </a:cubicBezTo>
                  <a:cubicBezTo>
                    <a:pt x="149" y="256"/>
                    <a:pt x="149" y="256"/>
                    <a:pt x="149" y="256"/>
                  </a:cubicBezTo>
                  <a:cubicBezTo>
                    <a:pt x="149" y="257"/>
                    <a:pt x="150" y="257"/>
                    <a:pt x="150" y="256"/>
                  </a:cubicBezTo>
                  <a:cubicBezTo>
                    <a:pt x="150" y="256"/>
                    <a:pt x="151" y="256"/>
                    <a:pt x="151" y="256"/>
                  </a:cubicBezTo>
                  <a:cubicBezTo>
                    <a:pt x="151" y="255"/>
                    <a:pt x="151" y="255"/>
                    <a:pt x="151" y="255"/>
                  </a:cubicBezTo>
                  <a:cubicBezTo>
                    <a:pt x="150" y="254"/>
                    <a:pt x="151" y="252"/>
                    <a:pt x="151" y="251"/>
                  </a:cubicBezTo>
                  <a:cubicBezTo>
                    <a:pt x="151" y="251"/>
                    <a:pt x="151" y="250"/>
                    <a:pt x="151" y="250"/>
                  </a:cubicBezTo>
                  <a:cubicBezTo>
                    <a:pt x="151" y="249"/>
                    <a:pt x="151" y="249"/>
                    <a:pt x="152" y="248"/>
                  </a:cubicBezTo>
                  <a:cubicBezTo>
                    <a:pt x="152" y="247"/>
                    <a:pt x="151" y="246"/>
                    <a:pt x="152" y="245"/>
                  </a:cubicBezTo>
                  <a:cubicBezTo>
                    <a:pt x="152" y="245"/>
                    <a:pt x="152" y="244"/>
                    <a:pt x="152" y="243"/>
                  </a:cubicBezTo>
                  <a:cubicBezTo>
                    <a:pt x="152" y="243"/>
                    <a:pt x="152" y="242"/>
                    <a:pt x="152" y="241"/>
                  </a:cubicBezTo>
                  <a:cubicBezTo>
                    <a:pt x="152" y="240"/>
                    <a:pt x="152" y="240"/>
                    <a:pt x="152" y="239"/>
                  </a:cubicBezTo>
                  <a:cubicBezTo>
                    <a:pt x="151" y="239"/>
                    <a:pt x="151" y="238"/>
                    <a:pt x="152" y="237"/>
                  </a:cubicBezTo>
                  <a:cubicBezTo>
                    <a:pt x="152" y="236"/>
                    <a:pt x="152" y="235"/>
                    <a:pt x="152" y="235"/>
                  </a:cubicBezTo>
                  <a:cubicBezTo>
                    <a:pt x="152" y="235"/>
                    <a:pt x="152" y="234"/>
                    <a:pt x="152" y="234"/>
                  </a:cubicBezTo>
                  <a:cubicBezTo>
                    <a:pt x="152" y="233"/>
                    <a:pt x="152" y="233"/>
                    <a:pt x="152" y="233"/>
                  </a:cubicBezTo>
                  <a:cubicBezTo>
                    <a:pt x="152" y="233"/>
                    <a:pt x="152" y="231"/>
                    <a:pt x="151" y="231"/>
                  </a:cubicBezTo>
                  <a:cubicBezTo>
                    <a:pt x="151" y="231"/>
                    <a:pt x="151" y="230"/>
                    <a:pt x="151" y="229"/>
                  </a:cubicBezTo>
                  <a:cubicBezTo>
                    <a:pt x="151" y="229"/>
                    <a:pt x="151" y="229"/>
                    <a:pt x="151" y="229"/>
                  </a:cubicBezTo>
                  <a:cubicBezTo>
                    <a:pt x="151" y="228"/>
                    <a:pt x="151" y="228"/>
                    <a:pt x="151" y="228"/>
                  </a:cubicBezTo>
                  <a:cubicBezTo>
                    <a:pt x="151" y="227"/>
                    <a:pt x="151" y="227"/>
                    <a:pt x="151" y="227"/>
                  </a:cubicBezTo>
                  <a:cubicBezTo>
                    <a:pt x="151" y="227"/>
                    <a:pt x="151" y="226"/>
                    <a:pt x="150" y="226"/>
                  </a:cubicBezTo>
                  <a:cubicBezTo>
                    <a:pt x="150" y="225"/>
                    <a:pt x="150" y="223"/>
                    <a:pt x="150" y="222"/>
                  </a:cubicBezTo>
                  <a:cubicBezTo>
                    <a:pt x="151" y="222"/>
                    <a:pt x="151" y="222"/>
                    <a:pt x="150" y="221"/>
                  </a:cubicBezTo>
                  <a:cubicBezTo>
                    <a:pt x="150" y="221"/>
                    <a:pt x="150" y="221"/>
                    <a:pt x="150" y="221"/>
                  </a:cubicBezTo>
                  <a:cubicBezTo>
                    <a:pt x="150" y="220"/>
                    <a:pt x="150" y="220"/>
                    <a:pt x="150" y="220"/>
                  </a:cubicBezTo>
                  <a:cubicBezTo>
                    <a:pt x="149" y="220"/>
                    <a:pt x="149" y="220"/>
                    <a:pt x="149" y="220"/>
                  </a:cubicBezTo>
                  <a:cubicBezTo>
                    <a:pt x="148" y="220"/>
                    <a:pt x="147" y="219"/>
                    <a:pt x="147" y="219"/>
                  </a:cubicBezTo>
                  <a:cubicBezTo>
                    <a:pt x="147" y="218"/>
                    <a:pt x="146" y="218"/>
                    <a:pt x="146" y="218"/>
                  </a:cubicBezTo>
                  <a:cubicBezTo>
                    <a:pt x="144" y="216"/>
                    <a:pt x="143" y="217"/>
                    <a:pt x="143" y="214"/>
                  </a:cubicBezTo>
                  <a:cubicBezTo>
                    <a:pt x="143" y="213"/>
                    <a:pt x="142" y="213"/>
                    <a:pt x="141" y="213"/>
                  </a:cubicBezTo>
                  <a:cubicBezTo>
                    <a:pt x="138" y="212"/>
                    <a:pt x="137" y="209"/>
                    <a:pt x="135" y="208"/>
                  </a:cubicBezTo>
                  <a:cubicBezTo>
                    <a:pt x="134" y="208"/>
                    <a:pt x="134" y="208"/>
                    <a:pt x="133" y="208"/>
                  </a:cubicBezTo>
                  <a:cubicBezTo>
                    <a:pt x="132" y="208"/>
                    <a:pt x="130" y="206"/>
                    <a:pt x="128" y="206"/>
                  </a:cubicBezTo>
                  <a:cubicBezTo>
                    <a:pt x="127" y="205"/>
                    <a:pt x="125" y="205"/>
                    <a:pt x="124" y="203"/>
                  </a:cubicBezTo>
                  <a:cubicBezTo>
                    <a:pt x="123" y="203"/>
                    <a:pt x="122" y="203"/>
                    <a:pt x="122" y="202"/>
                  </a:cubicBezTo>
                  <a:cubicBezTo>
                    <a:pt x="121" y="202"/>
                    <a:pt x="121" y="201"/>
                    <a:pt x="121" y="201"/>
                  </a:cubicBezTo>
                  <a:cubicBezTo>
                    <a:pt x="121" y="201"/>
                    <a:pt x="120" y="201"/>
                    <a:pt x="119" y="201"/>
                  </a:cubicBezTo>
                  <a:cubicBezTo>
                    <a:pt x="119" y="200"/>
                    <a:pt x="117" y="199"/>
                    <a:pt x="117" y="199"/>
                  </a:cubicBezTo>
                  <a:cubicBezTo>
                    <a:pt x="116" y="199"/>
                    <a:pt x="116" y="198"/>
                    <a:pt x="116" y="198"/>
                  </a:cubicBezTo>
                  <a:cubicBezTo>
                    <a:pt x="116" y="198"/>
                    <a:pt x="115" y="197"/>
                    <a:pt x="115" y="197"/>
                  </a:cubicBezTo>
                  <a:cubicBezTo>
                    <a:pt x="115" y="197"/>
                    <a:pt x="114" y="197"/>
                    <a:pt x="114" y="196"/>
                  </a:cubicBezTo>
                  <a:cubicBezTo>
                    <a:pt x="114" y="196"/>
                    <a:pt x="114" y="196"/>
                    <a:pt x="114" y="195"/>
                  </a:cubicBezTo>
                  <a:cubicBezTo>
                    <a:pt x="113" y="195"/>
                    <a:pt x="112" y="194"/>
                    <a:pt x="112" y="194"/>
                  </a:cubicBezTo>
                  <a:cubicBezTo>
                    <a:pt x="112" y="194"/>
                    <a:pt x="111" y="194"/>
                    <a:pt x="111" y="194"/>
                  </a:cubicBezTo>
                  <a:cubicBezTo>
                    <a:pt x="111" y="193"/>
                    <a:pt x="111" y="193"/>
                    <a:pt x="111" y="193"/>
                  </a:cubicBezTo>
                  <a:cubicBezTo>
                    <a:pt x="111" y="192"/>
                    <a:pt x="110" y="192"/>
                    <a:pt x="110" y="192"/>
                  </a:cubicBezTo>
                  <a:cubicBezTo>
                    <a:pt x="110" y="191"/>
                    <a:pt x="110" y="191"/>
                    <a:pt x="109" y="191"/>
                  </a:cubicBezTo>
                  <a:cubicBezTo>
                    <a:pt x="109" y="191"/>
                    <a:pt x="109" y="190"/>
                    <a:pt x="109" y="190"/>
                  </a:cubicBezTo>
                  <a:cubicBezTo>
                    <a:pt x="109" y="190"/>
                    <a:pt x="109" y="190"/>
                    <a:pt x="109" y="190"/>
                  </a:cubicBezTo>
                  <a:cubicBezTo>
                    <a:pt x="109" y="190"/>
                    <a:pt x="109" y="189"/>
                    <a:pt x="109" y="189"/>
                  </a:cubicBezTo>
                  <a:cubicBezTo>
                    <a:pt x="109" y="189"/>
                    <a:pt x="108" y="189"/>
                    <a:pt x="108" y="189"/>
                  </a:cubicBezTo>
                  <a:cubicBezTo>
                    <a:pt x="108" y="189"/>
                    <a:pt x="108" y="188"/>
                    <a:pt x="108" y="188"/>
                  </a:cubicBezTo>
                  <a:cubicBezTo>
                    <a:pt x="108" y="188"/>
                    <a:pt x="108" y="187"/>
                    <a:pt x="108" y="187"/>
                  </a:cubicBezTo>
                  <a:cubicBezTo>
                    <a:pt x="108" y="187"/>
                    <a:pt x="108" y="187"/>
                    <a:pt x="109" y="187"/>
                  </a:cubicBezTo>
                  <a:cubicBezTo>
                    <a:pt x="109" y="187"/>
                    <a:pt x="109" y="187"/>
                    <a:pt x="109" y="187"/>
                  </a:cubicBezTo>
                  <a:cubicBezTo>
                    <a:pt x="109" y="186"/>
                    <a:pt x="109" y="186"/>
                    <a:pt x="109" y="186"/>
                  </a:cubicBezTo>
                  <a:cubicBezTo>
                    <a:pt x="109" y="186"/>
                    <a:pt x="109" y="185"/>
                    <a:pt x="109" y="185"/>
                  </a:cubicBezTo>
                  <a:cubicBezTo>
                    <a:pt x="109" y="185"/>
                    <a:pt x="109" y="185"/>
                    <a:pt x="109" y="184"/>
                  </a:cubicBezTo>
                  <a:cubicBezTo>
                    <a:pt x="109" y="184"/>
                    <a:pt x="109" y="184"/>
                    <a:pt x="108" y="184"/>
                  </a:cubicBezTo>
                  <a:cubicBezTo>
                    <a:pt x="108" y="183"/>
                    <a:pt x="108" y="183"/>
                    <a:pt x="108" y="183"/>
                  </a:cubicBezTo>
                  <a:cubicBezTo>
                    <a:pt x="107" y="182"/>
                    <a:pt x="107" y="182"/>
                    <a:pt x="107" y="181"/>
                  </a:cubicBezTo>
                  <a:cubicBezTo>
                    <a:pt x="107" y="181"/>
                    <a:pt x="107" y="180"/>
                    <a:pt x="107" y="180"/>
                  </a:cubicBezTo>
                  <a:cubicBezTo>
                    <a:pt x="106" y="180"/>
                    <a:pt x="106" y="180"/>
                    <a:pt x="106" y="180"/>
                  </a:cubicBezTo>
                  <a:cubicBezTo>
                    <a:pt x="106" y="180"/>
                    <a:pt x="106" y="179"/>
                    <a:pt x="106" y="179"/>
                  </a:cubicBezTo>
                  <a:cubicBezTo>
                    <a:pt x="106" y="179"/>
                    <a:pt x="105" y="179"/>
                    <a:pt x="105" y="178"/>
                  </a:cubicBezTo>
                  <a:cubicBezTo>
                    <a:pt x="105" y="178"/>
                    <a:pt x="105" y="177"/>
                    <a:pt x="105" y="177"/>
                  </a:cubicBezTo>
                  <a:cubicBezTo>
                    <a:pt x="103" y="175"/>
                    <a:pt x="102" y="175"/>
                    <a:pt x="102" y="173"/>
                  </a:cubicBezTo>
                  <a:cubicBezTo>
                    <a:pt x="102" y="172"/>
                    <a:pt x="102" y="171"/>
                    <a:pt x="101" y="171"/>
                  </a:cubicBezTo>
                  <a:cubicBezTo>
                    <a:pt x="100" y="170"/>
                    <a:pt x="99" y="170"/>
                    <a:pt x="99" y="169"/>
                  </a:cubicBezTo>
                  <a:cubicBezTo>
                    <a:pt x="99" y="169"/>
                    <a:pt x="99" y="168"/>
                    <a:pt x="99" y="167"/>
                  </a:cubicBezTo>
                  <a:cubicBezTo>
                    <a:pt x="99" y="166"/>
                    <a:pt x="97" y="165"/>
                    <a:pt x="97" y="163"/>
                  </a:cubicBezTo>
                  <a:cubicBezTo>
                    <a:pt x="96" y="163"/>
                    <a:pt x="96" y="163"/>
                    <a:pt x="96" y="163"/>
                  </a:cubicBezTo>
                  <a:cubicBezTo>
                    <a:pt x="96" y="162"/>
                    <a:pt x="96" y="162"/>
                    <a:pt x="95" y="161"/>
                  </a:cubicBezTo>
                  <a:cubicBezTo>
                    <a:pt x="95" y="161"/>
                    <a:pt x="95" y="161"/>
                    <a:pt x="95" y="160"/>
                  </a:cubicBezTo>
                  <a:cubicBezTo>
                    <a:pt x="95" y="160"/>
                    <a:pt x="95" y="159"/>
                    <a:pt x="95" y="158"/>
                  </a:cubicBezTo>
                  <a:cubicBezTo>
                    <a:pt x="95" y="158"/>
                    <a:pt x="94" y="158"/>
                    <a:pt x="94" y="158"/>
                  </a:cubicBezTo>
                  <a:cubicBezTo>
                    <a:pt x="94" y="158"/>
                    <a:pt x="94" y="157"/>
                    <a:pt x="94" y="157"/>
                  </a:cubicBezTo>
                  <a:cubicBezTo>
                    <a:pt x="94" y="157"/>
                    <a:pt x="93" y="157"/>
                    <a:pt x="93" y="156"/>
                  </a:cubicBezTo>
                  <a:cubicBezTo>
                    <a:pt x="93" y="156"/>
                    <a:pt x="93" y="156"/>
                    <a:pt x="93" y="155"/>
                  </a:cubicBezTo>
                  <a:cubicBezTo>
                    <a:pt x="93" y="155"/>
                    <a:pt x="93" y="154"/>
                    <a:pt x="92" y="154"/>
                  </a:cubicBezTo>
                  <a:cubicBezTo>
                    <a:pt x="92" y="153"/>
                    <a:pt x="92" y="153"/>
                    <a:pt x="92" y="152"/>
                  </a:cubicBezTo>
                  <a:cubicBezTo>
                    <a:pt x="92" y="152"/>
                    <a:pt x="91" y="152"/>
                    <a:pt x="91" y="151"/>
                  </a:cubicBezTo>
                  <a:cubicBezTo>
                    <a:pt x="91" y="151"/>
                    <a:pt x="91" y="151"/>
                    <a:pt x="91" y="151"/>
                  </a:cubicBezTo>
                  <a:cubicBezTo>
                    <a:pt x="91" y="151"/>
                    <a:pt x="91" y="150"/>
                    <a:pt x="91" y="150"/>
                  </a:cubicBezTo>
                  <a:cubicBezTo>
                    <a:pt x="91" y="150"/>
                    <a:pt x="90" y="149"/>
                    <a:pt x="90" y="149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9" y="147"/>
                    <a:pt x="88" y="146"/>
                    <a:pt x="87" y="145"/>
                  </a:cubicBezTo>
                  <a:cubicBezTo>
                    <a:pt x="86" y="145"/>
                    <a:pt x="87" y="144"/>
                    <a:pt x="86" y="143"/>
                  </a:cubicBezTo>
                  <a:cubicBezTo>
                    <a:pt x="86" y="143"/>
                    <a:pt x="85" y="141"/>
                    <a:pt x="85" y="141"/>
                  </a:cubicBezTo>
                  <a:cubicBezTo>
                    <a:pt x="84" y="140"/>
                    <a:pt x="84" y="139"/>
                    <a:pt x="84" y="139"/>
                  </a:cubicBezTo>
                  <a:cubicBezTo>
                    <a:pt x="84" y="138"/>
                    <a:pt x="82" y="137"/>
                    <a:pt x="82" y="137"/>
                  </a:cubicBezTo>
                  <a:cubicBezTo>
                    <a:pt x="82" y="137"/>
                    <a:pt x="81" y="136"/>
                    <a:pt x="81" y="136"/>
                  </a:cubicBezTo>
                  <a:cubicBezTo>
                    <a:pt x="80" y="135"/>
                    <a:pt x="79" y="134"/>
                    <a:pt x="78" y="134"/>
                  </a:cubicBezTo>
                  <a:cubicBezTo>
                    <a:pt x="77" y="134"/>
                    <a:pt x="75" y="132"/>
                    <a:pt x="74" y="131"/>
                  </a:cubicBezTo>
                  <a:cubicBezTo>
                    <a:pt x="74" y="130"/>
                    <a:pt x="75" y="130"/>
                    <a:pt x="76" y="130"/>
                  </a:cubicBezTo>
                  <a:cubicBezTo>
                    <a:pt x="76" y="129"/>
                    <a:pt x="76" y="128"/>
                    <a:pt x="76" y="128"/>
                  </a:cubicBezTo>
                  <a:cubicBezTo>
                    <a:pt x="76" y="128"/>
                    <a:pt x="75" y="128"/>
                    <a:pt x="75" y="127"/>
                  </a:cubicBezTo>
                  <a:cubicBezTo>
                    <a:pt x="75" y="127"/>
                    <a:pt x="73" y="126"/>
                    <a:pt x="74" y="125"/>
                  </a:cubicBezTo>
                  <a:cubicBezTo>
                    <a:pt x="74" y="124"/>
                    <a:pt x="75" y="125"/>
                    <a:pt x="75" y="124"/>
                  </a:cubicBezTo>
                  <a:cubicBezTo>
                    <a:pt x="74" y="124"/>
                    <a:pt x="74" y="123"/>
                    <a:pt x="74" y="123"/>
                  </a:cubicBezTo>
                  <a:cubicBezTo>
                    <a:pt x="73" y="122"/>
                    <a:pt x="73" y="122"/>
                    <a:pt x="73" y="121"/>
                  </a:cubicBezTo>
                  <a:cubicBezTo>
                    <a:pt x="73" y="121"/>
                    <a:pt x="73" y="120"/>
                    <a:pt x="73" y="120"/>
                  </a:cubicBezTo>
                  <a:cubicBezTo>
                    <a:pt x="74" y="119"/>
                    <a:pt x="73" y="119"/>
                    <a:pt x="74" y="119"/>
                  </a:cubicBezTo>
                  <a:cubicBezTo>
                    <a:pt x="75" y="119"/>
                    <a:pt x="75" y="118"/>
                    <a:pt x="75" y="118"/>
                  </a:cubicBezTo>
                  <a:cubicBezTo>
                    <a:pt x="75" y="118"/>
                    <a:pt x="76" y="117"/>
                    <a:pt x="76" y="117"/>
                  </a:cubicBezTo>
                  <a:cubicBezTo>
                    <a:pt x="77" y="115"/>
                    <a:pt x="78" y="114"/>
                    <a:pt x="80" y="113"/>
                  </a:cubicBezTo>
                  <a:cubicBezTo>
                    <a:pt x="81" y="113"/>
                    <a:pt x="81" y="113"/>
                    <a:pt x="81" y="113"/>
                  </a:cubicBezTo>
                  <a:cubicBezTo>
                    <a:pt x="81" y="113"/>
                    <a:pt x="81" y="113"/>
                    <a:pt x="81" y="113"/>
                  </a:cubicBezTo>
                  <a:cubicBezTo>
                    <a:pt x="81" y="113"/>
                    <a:pt x="81" y="113"/>
                    <a:pt x="81" y="113"/>
                  </a:cubicBezTo>
                  <a:cubicBezTo>
                    <a:pt x="81" y="113"/>
                    <a:pt x="81" y="113"/>
                    <a:pt x="80" y="113"/>
                  </a:cubicBezTo>
                  <a:cubicBezTo>
                    <a:pt x="80" y="113"/>
                    <a:pt x="82" y="112"/>
                    <a:pt x="82" y="112"/>
                  </a:cubicBezTo>
                  <a:cubicBezTo>
                    <a:pt x="82" y="112"/>
                    <a:pt x="83" y="111"/>
                    <a:pt x="83" y="111"/>
                  </a:cubicBezTo>
                  <a:cubicBezTo>
                    <a:pt x="83" y="111"/>
                    <a:pt x="83" y="110"/>
                    <a:pt x="83" y="110"/>
                  </a:cubicBezTo>
                  <a:cubicBezTo>
                    <a:pt x="83" y="110"/>
                    <a:pt x="84" y="109"/>
                    <a:pt x="84" y="109"/>
                  </a:cubicBezTo>
                  <a:cubicBezTo>
                    <a:pt x="84" y="109"/>
                    <a:pt x="84" y="109"/>
                    <a:pt x="84" y="108"/>
                  </a:cubicBezTo>
                  <a:cubicBezTo>
                    <a:pt x="84" y="108"/>
                    <a:pt x="84" y="107"/>
                    <a:pt x="84" y="107"/>
                  </a:cubicBezTo>
                  <a:cubicBezTo>
                    <a:pt x="84" y="107"/>
                    <a:pt x="84" y="106"/>
                    <a:pt x="84" y="106"/>
                  </a:cubicBezTo>
                  <a:cubicBezTo>
                    <a:pt x="83" y="106"/>
                    <a:pt x="84" y="105"/>
                    <a:pt x="84" y="104"/>
                  </a:cubicBezTo>
                  <a:cubicBezTo>
                    <a:pt x="84" y="104"/>
                    <a:pt x="85" y="103"/>
                    <a:pt x="85" y="103"/>
                  </a:cubicBezTo>
                  <a:cubicBezTo>
                    <a:pt x="85" y="103"/>
                    <a:pt x="85" y="102"/>
                    <a:pt x="85" y="102"/>
                  </a:cubicBezTo>
                  <a:cubicBezTo>
                    <a:pt x="85" y="102"/>
                    <a:pt x="85" y="102"/>
                    <a:pt x="85" y="102"/>
                  </a:cubicBezTo>
                  <a:cubicBezTo>
                    <a:pt x="85" y="102"/>
                    <a:pt x="84" y="103"/>
                    <a:pt x="84" y="103"/>
                  </a:cubicBezTo>
                  <a:cubicBezTo>
                    <a:pt x="84" y="103"/>
                    <a:pt x="83" y="104"/>
                    <a:pt x="83" y="104"/>
                  </a:cubicBezTo>
                  <a:cubicBezTo>
                    <a:pt x="83" y="105"/>
                    <a:pt x="83" y="105"/>
                    <a:pt x="83" y="105"/>
                  </a:cubicBezTo>
                  <a:cubicBezTo>
                    <a:pt x="83" y="105"/>
                    <a:pt x="83" y="106"/>
                    <a:pt x="83" y="106"/>
                  </a:cubicBezTo>
                  <a:cubicBezTo>
                    <a:pt x="83" y="106"/>
                    <a:pt x="83" y="107"/>
                    <a:pt x="83" y="108"/>
                  </a:cubicBezTo>
                  <a:cubicBezTo>
                    <a:pt x="83" y="108"/>
                    <a:pt x="82" y="108"/>
                    <a:pt x="82" y="107"/>
                  </a:cubicBezTo>
                  <a:cubicBezTo>
                    <a:pt x="82" y="107"/>
                    <a:pt x="82" y="107"/>
                    <a:pt x="82" y="107"/>
                  </a:cubicBezTo>
                  <a:cubicBezTo>
                    <a:pt x="82" y="106"/>
                    <a:pt x="82" y="106"/>
                    <a:pt x="82" y="106"/>
                  </a:cubicBezTo>
                  <a:cubicBezTo>
                    <a:pt x="82" y="106"/>
                    <a:pt x="83" y="105"/>
                    <a:pt x="83" y="105"/>
                  </a:cubicBezTo>
                  <a:cubicBezTo>
                    <a:pt x="82" y="105"/>
                    <a:pt x="82" y="105"/>
                    <a:pt x="82" y="106"/>
                  </a:cubicBezTo>
                  <a:cubicBezTo>
                    <a:pt x="82" y="106"/>
                    <a:pt x="81" y="109"/>
                    <a:pt x="80" y="108"/>
                  </a:cubicBezTo>
                  <a:cubicBezTo>
                    <a:pt x="80" y="108"/>
                    <a:pt x="79" y="108"/>
                    <a:pt x="79" y="108"/>
                  </a:cubicBezTo>
                  <a:cubicBezTo>
                    <a:pt x="79" y="108"/>
                    <a:pt x="79" y="107"/>
                    <a:pt x="78" y="107"/>
                  </a:cubicBezTo>
                  <a:cubicBezTo>
                    <a:pt x="78" y="107"/>
                    <a:pt x="78" y="106"/>
                    <a:pt x="77" y="106"/>
                  </a:cubicBezTo>
                  <a:cubicBezTo>
                    <a:pt x="77" y="106"/>
                    <a:pt x="76" y="106"/>
                    <a:pt x="76" y="106"/>
                  </a:cubicBezTo>
                  <a:cubicBezTo>
                    <a:pt x="76" y="106"/>
                    <a:pt x="76" y="105"/>
                    <a:pt x="76" y="105"/>
                  </a:cubicBezTo>
                  <a:cubicBezTo>
                    <a:pt x="75" y="105"/>
                    <a:pt x="75" y="105"/>
                    <a:pt x="75" y="104"/>
                  </a:cubicBezTo>
                  <a:cubicBezTo>
                    <a:pt x="75" y="105"/>
                    <a:pt x="76" y="104"/>
                    <a:pt x="76" y="104"/>
                  </a:cubicBezTo>
                  <a:cubicBezTo>
                    <a:pt x="76" y="104"/>
                    <a:pt x="77" y="104"/>
                    <a:pt x="77" y="103"/>
                  </a:cubicBezTo>
                  <a:cubicBezTo>
                    <a:pt x="77" y="102"/>
                    <a:pt x="76" y="101"/>
                    <a:pt x="76" y="99"/>
                  </a:cubicBezTo>
                  <a:cubicBezTo>
                    <a:pt x="77" y="98"/>
                    <a:pt x="75" y="97"/>
                    <a:pt x="76" y="96"/>
                  </a:cubicBezTo>
                  <a:cubicBezTo>
                    <a:pt x="76" y="96"/>
                    <a:pt x="76" y="96"/>
                    <a:pt x="76" y="96"/>
                  </a:cubicBezTo>
                  <a:cubicBezTo>
                    <a:pt x="76" y="96"/>
                    <a:pt x="78" y="96"/>
                    <a:pt x="78" y="96"/>
                  </a:cubicBezTo>
                  <a:cubicBezTo>
                    <a:pt x="78" y="95"/>
                    <a:pt x="79" y="94"/>
                    <a:pt x="79" y="94"/>
                  </a:cubicBezTo>
                  <a:cubicBezTo>
                    <a:pt x="79" y="93"/>
                    <a:pt x="78" y="92"/>
                    <a:pt x="79" y="91"/>
                  </a:cubicBezTo>
                  <a:cubicBezTo>
                    <a:pt x="80" y="91"/>
                    <a:pt x="81" y="90"/>
                    <a:pt x="82" y="89"/>
                  </a:cubicBezTo>
                  <a:cubicBezTo>
                    <a:pt x="82" y="89"/>
                    <a:pt x="82" y="88"/>
                    <a:pt x="82" y="87"/>
                  </a:cubicBezTo>
                  <a:cubicBezTo>
                    <a:pt x="82" y="87"/>
                    <a:pt x="82" y="87"/>
                    <a:pt x="82" y="87"/>
                  </a:cubicBezTo>
                  <a:cubicBezTo>
                    <a:pt x="82" y="87"/>
                    <a:pt x="82" y="86"/>
                    <a:pt x="82" y="85"/>
                  </a:cubicBezTo>
                  <a:cubicBezTo>
                    <a:pt x="82" y="85"/>
                    <a:pt x="82" y="85"/>
                    <a:pt x="82" y="85"/>
                  </a:cubicBezTo>
                  <a:cubicBezTo>
                    <a:pt x="82" y="85"/>
                    <a:pt x="82" y="84"/>
                    <a:pt x="82" y="84"/>
                  </a:cubicBezTo>
                  <a:cubicBezTo>
                    <a:pt x="81" y="84"/>
                    <a:pt x="82" y="83"/>
                    <a:pt x="82" y="83"/>
                  </a:cubicBezTo>
                  <a:cubicBezTo>
                    <a:pt x="82" y="83"/>
                    <a:pt x="83" y="83"/>
                    <a:pt x="83" y="83"/>
                  </a:cubicBezTo>
                  <a:cubicBezTo>
                    <a:pt x="83" y="83"/>
                    <a:pt x="83" y="83"/>
                    <a:pt x="83" y="83"/>
                  </a:cubicBezTo>
                  <a:cubicBezTo>
                    <a:pt x="83" y="83"/>
                    <a:pt x="84" y="82"/>
                    <a:pt x="84" y="82"/>
                  </a:cubicBezTo>
                  <a:cubicBezTo>
                    <a:pt x="84" y="82"/>
                    <a:pt x="85" y="82"/>
                    <a:pt x="85" y="82"/>
                  </a:cubicBezTo>
                  <a:cubicBezTo>
                    <a:pt x="86" y="81"/>
                    <a:pt x="87" y="82"/>
                    <a:pt x="88" y="81"/>
                  </a:cubicBezTo>
                  <a:cubicBezTo>
                    <a:pt x="88" y="81"/>
                    <a:pt x="88" y="81"/>
                    <a:pt x="88" y="81"/>
                  </a:cubicBezTo>
                  <a:cubicBezTo>
                    <a:pt x="89" y="81"/>
                    <a:pt x="89" y="81"/>
                    <a:pt x="89" y="81"/>
                  </a:cubicBezTo>
                  <a:cubicBezTo>
                    <a:pt x="89" y="81"/>
                    <a:pt x="90" y="80"/>
                    <a:pt x="90" y="80"/>
                  </a:cubicBezTo>
                  <a:cubicBezTo>
                    <a:pt x="90" y="80"/>
                    <a:pt x="90" y="79"/>
                    <a:pt x="90" y="79"/>
                  </a:cubicBezTo>
                  <a:cubicBezTo>
                    <a:pt x="91" y="79"/>
                    <a:pt x="91" y="79"/>
                    <a:pt x="91" y="79"/>
                  </a:cubicBezTo>
                  <a:cubicBezTo>
                    <a:pt x="91" y="79"/>
                    <a:pt x="91" y="79"/>
                    <a:pt x="91" y="79"/>
                  </a:cubicBezTo>
                  <a:cubicBezTo>
                    <a:pt x="91" y="79"/>
                    <a:pt x="90" y="78"/>
                    <a:pt x="89" y="78"/>
                  </a:cubicBezTo>
                  <a:cubicBezTo>
                    <a:pt x="89" y="77"/>
                    <a:pt x="90" y="77"/>
                    <a:pt x="90" y="76"/>
                  </a:cubicBezTo>
                  <a:cubicBezTo>
                    <a:pt x="91" y="76"/>
                    <a:pt x="91" y="76"/>
                    <a:pt x="91" y="77"/>
                  </a:cubicBezTo>
                  <a:cubicBezTo>
                    <a:pt x="91" y="77"/>
                    <a:pt x="91" y="77"/>
                    <a:pt x="92" y="77"/>
                  </a:cubicBezTo>
                  <a:cubicBezTo>
                    <a:pt x="92" y="77"/>
                    <a:pt x="92" y="77"/>
                    <a:pt x="93" y="77"/>
                  </a:cubicBezTo>
                  <a:cubicBezTo>
                    <a:pt x="93" y="76"/>
                    <a:pt x="93" y="76"/>
                    <a:pt x="92" y="75"/>
                  </a:cubicBezTo>
                  <a:cubicBezTo>
                    <a:pt x="92" y="75"/>
                    <a:pt x="92" y="75"/>
                    <a:pt x="92" y="75"/>
                  </a:cubicBezTo>
                  <a:cubicBezTo>
                    <a:pt x="92" y="75"/>
                    <a:pt x="91" y="75"/>
                    <a:pt x="91" y="74"/>
                  </a:cubicBezTo>
                  <a:cubicBezTo>
                    <a:pt x="91" y="74"/>
                    <a:pt x="91" y="74"/>
                    <a:pt x="92" y="73"/>
                  </a:cubicBezTo>
                  <a:cubicBezTo>
                    <a:pt x="92" y="73"/>
                    <a:pt x="92" y="72"/>
                    <a:pt x="92" y="72"/>
                  </a:cubicBezTo>
                  <a:cubicBezTo>
                    <a:pt x="92" y="72"/>
                    <a:pt x="93" y="71"/>
                    <a:pt x="93" y="71"/>
                  </a:cubicBezTo>
                  <a:cubicBezTo>
                    <a:pt x="94" y="70"/>
                    <a:pt x="97" y="71"/>
                    <a:pt x="97" y="70"/>
                  </a:cubicBezTo>
                  <a:cubicBezTo>
                    <a:pt x="98" y="70"/>
                    <a:pt x="98" y="69"/>
                    <a:pt x="98" y="69"/>
                  </a:cubicBezTo>
                  <a:cubicBezTo>
                    <a:pt x="99" y="68"/>
                    <a:pt x="99" y="68"/>
                    <a:pt x="99" y="67"/>
                  </a:cubicBezTo>
                  <a:cubicBezTo>
                    <a:pt x="99" y="67"/>
                    <a:pt x="99" y="66"/>
                    <a:pt x="100" y="66"/>
                  </a:cubicBezTo>
                  <a:cubicBezTo>
                    <a:pt x="100" y="66"/>
                    <a:pt x="100" y="66"/>
                    <a:pt x="100" y="66"/>
                  </a:cubicBezTo>
                  <a:cubicBezTo>
                    <a:pt x="100" y="65"/>
                    <a:pt x="101" y="65"/>
                    <a:pt x="101" y="65"/>
                  </a:cubicBezTo>
                  <a:cubicBezTo>
                    <a:pt x="101" y="64"/>
                    <a:pt x="101" y="64"/>
                    <a:pt x="101" y="64"/>
                  </a:cubicBezTo>
                  <a:cubicBezTo>
                    <a:pt x="101" y="64"/>
                    <a:pt x="102" y="63"/>
                    <a:pt x="102" y="63"/>
                  </a:cubicBezTo>
                  <a:cubicBezTo>
                    <a:pt x="102" y="63"/>
                    <a:pt x="103" y="62"/>
                    <a:pt x="103" y="62"/>
                  </a:cubicBezTo>
                  <a:cubicBezTo>
                    <a:pt x="103" y="62"/>
                    <a:pt x="103" y="62"/>
                    <a:pt x="103" y="62"/>
                  </a:cubicBezTo>
                  <a:cubicBezTo>
                    <a:pt x="102" y="61"/>
                    <a:pt x="102" y="62"/>
                    <a:pt x="101" y="62"/>
                  </a:cubicBezTo>
                  <a:cubicBezTo>
                    <a:pt x="101" y="61"/>
                    <a:pt x="101" y="61"/>
                    <a:pt x="100" y="61"/>
                  </a:cubicBezTo>
                  <a:cubicBezTo>
                    <a:pt x="100" y="61"/>
                    <a:pt x="100" y="60"/>
                    <a:pt x="100" y="60"/>
                  </a:cubicBezTo>
                  <a:cubicBezTo>
                    <a:pt x="99" y="59"/>
                    <a:pt x="100" y="59"/>
                    <a:pt x="101" y="59"/>
                  </a:cubicBezTo>
                  <a:cubicBezTo>
                    <a:pt x="102" y="58"/>
                    <a:pt x="101" y="55"/>
                    <a:pt x="101" y="53"/>
                  </a:cubicBezTo>
                  <a:cubicBezTo>
                    <a:pt x="100" y="53"/>
                    <a:pt x="101" y="52"/>
                    <a:pt x="100" y="51"/>
                  </a:cubicBezTo>
                  <a:cubicBezTo>
                    <a:pt x="100" y="49"/>
                    <a:pt x="100" y="50"/>
                    <a:pt x="101" y="49"/>
                  </a:cubicBezTo>
                  <a:cubicBezTo>
                    <a:pt x="102" y="49"/>
                    <a:pt x="102" y="48"/>
                    <a:pt x="101" y="48"/>
                  </a:cubicBezTo>
                  <a:cubicBezTo>
                    <a:pt x="101" y="48"/>
                    <a:pt x="101" y="47"/>
                    <a:pt x="101" y="47"/>
                  </a:cubicBezTo>
                  <a:cubicBezTo>
                    <a:pt x="101" y="46"/>
                    <a:pt x="100" y="46"/>
                    <a:pt x="100" y="46"/>
                  </a:cubicBezTo>
                  <a:cubicBezTo>
                    <a:pt x="100" y="46"/>
                    <a:pt x="100" y="45"/>
                    <a:pt x="101" y="45"/>
                  </a:cubicBezTo>
                  <a:cubicBezTo>
                    <a:pt x="101" y="45"/>
                    <a:pt x="101" y="44"/>
                    <a:pt x="101" y="44"/>
                  </a:cubicBezTo>
                  <a:cubicBezTo>
                    <a:pt x="101" y="42"/>
                    <a:pt x="100" y="43"/>
                    <a:pt x="100" y="42"/>
                  </a:cubicBezTo>
                  <a:cubicBezTo>
                    <a:pt x="99" y="42"/>
                    <a:pt x="99" y="41"/>
                    <a:pt x="99" y="41"/>
                  </a:cubicBezTo>
                  <a:cubicBezTo>
                    <a:pt x="99" y="40"/>
                    <a:pt x="99" y="40"/>
                    <a:pt x="98" y="39"/>
                  </a:cubicBezTo>
                  <a:cubicBezTo>
                    <a:pt x="98" y="39"/>
                    <a:pt x="98" y="39"/>
                    <a:pt x="98" y="39"/>
                  </a:cubicBezTo>
                  <a:cubicBezTo>
                    <a:pt x="98" y="38"/>
                    <a:pt x="97" y="38"/>
                    <a:pt x="97" y="38"/>
                  </a:cubicBezTo>
                  <a:cubicBezTo>
                    <a:pt x="97" y="38"/>
                    <a:pt x="97" y="38"/>
                    <a:pt x="97" y="38"/>
                  </a:cubicBezTo>
                  <a:cubicBezTo>
                    <a:pt x="97" y="38"/>
                    <a:pt x="97" y="37"/>
                    <a:pt x="97" y="37"/>
                  </a:cubicBezTo>
                  <a:cubicBezTo>
                    <a:pt x="97" y="37"/>
                    <a:pt x="97" y="36"/>
                    <a:pt x="98" y="37"/>
                  </a:cubicBezTo>
                  <a:cubicBezTo>
                    <a:pt x="98" y="36"/>
                    <a:pt x="98" y="35"/>
                    <a:pt x="98" y="35"/>
                  </a:cubicBezTo>
                  <a:cubicBezTo>
                    <a:pt x="98" y="35"/>
                    <a:pt x="99" y="35"/>
                    <a:pt x="99" y="36"/>
                  </a:cubicBezTo>
                  <a:cubicBezTo>
                    <a:pt x="99" y="35"/>
                    <a:pt x="100" y="35"/>
                    <a:pt x="100" y="34"/>
                  </a:cubicBezTo>
                  <a:cubicBezTo>
                    <a:pt x="100" y="33"/>
                    <a:pt x="101" y="33"/>
                    <a:pt x="102" y="33"/>
                  </a:cubicBezTo>
                  <a:cubicBezTo>
                    <a:pt x="101" y="32"/>
                    <a:pt x="101" y="30"/>
                    <a:pt x="100" y="28"/>
                  </a:cubicBezTo>
                  <a:cubicBezTo>
                    <a:pt x="100" y="28"/>
                    <a:pt x="100" y="28"/>
                    <a:pt x="100" y="28"/>
                  </a:cubicBezTo>
                  <a:cubicBezTo>
                    <a:pt x="101" y="28"/>
                    <a:pt x="101" y="28"/>
                    <a:pt x="101" y="28"/>
                  </a:cubicBezTo>
                  <a:cubicBezTo>
                    <a:pt x="101" y="28"/>
                    <a:pt x="101" y="29"/>
                    <a:pt x="101" y="29"/>
                  </a:cubicBezTo>
                  <a:cubicBezTo>
                    <a:pt x="102" y="29"/>
                    <a:pt x="102" y="29"/>
                    <a:pt x="102" y="30"/>
                  </a:cubicBezTo>
                  <a:cubicBezTo>
                    <a:pt x="103" y="30"/>
                    <a:pt x="103" y="31"/>
                    <a:pt x="103" y="31"/>
                  </a:cubicBezTo>
                  <a:cubicBezTo>
                    <a:pt x="103" y="31"/>
                    <a:pt x="104" y="32"/>
                    <a:pt x="104" y="32"/>
                  </a:cubicBezTo>
                  <a:cubicBezTo>
                    <a:pt x="105" y="32"/>
                    <a:pt x="105" y="32"/>
                    <a:pt x="104" y="32"/>
                  </a:cubicBezTo>
                  <a:cubicBezTo>
                    <a:pt x="104" y="32"/>
                    <a:pt x="104" y="33"/>
                    <a:pt x="104" y="33"/>
                  </a:cubicBezTo>
                  <a:cubicBezTo>
                    <a:pt x="104" y="34"/>
                    <a:pt x="105" y="33"/>
                    <a:pt x="105" y="33"/>
                  </a:cubicBezTo>
                  <a:cubicBezTo>
                    <a:pt x="105" y="32"/>
                    <a:pt x="105" y="31"/>
                    <a:pt x="105" y="31"/>
                  </a:cubicBezTo>
                  <a:cubicBezTo>
                    <a:pt x="105" y="31"/>
                    <a:pt x="105" y="30"/>
                    <a:pt x="105" y="30"/>
                  </a:cubicBezTo>
                  <a:cubicBezTo>
                    <a:pt x="105" y="30"/>
                    <a:pt x="105" y="29"/>
                    <a:pt x="105" y="29"/>
                  </a:cubicBezTo>
                  <a:cubicBezTo>
                    <a:pt x="104" y="29"/>
                    <a:pt x="104" y="28"/>
                    <a:pt x="105" y="28"/>
                  </a:cubicBezTo>
                  <a:cubicBezTo>
                    <a:pt x="105" y="28"/>
                    <a:pt x="105" y="28"/>
                    <a:pt x="105" y="28"/>
                  </a:cubicBezTo>
                  <a:cubicBezTo>
                    <a:pt x="106" y="28"/>
                    <a:pt x="106" y="27"/>
                    <a:pt x="107" y="27"/>
                  </a:cubicBezTo>
                  <a:cubicBezTo>
                    <a:pt x="107" y="27"/>
                    <a:pt x="108" y="26"/>
                    <a:pt x="108" y="26"/>
                  </a:cubicBezTo>
                  <a:cubicBezTo>
                    <a:pt x="109" y="25"/>
                    <a:pt x="109" y="25"/>
                    <a:pt x="109" y="24"/>
                  </a:cubicBezTo>
                  <a:cubicBezTo>
                    <a:pt x="109" y="24"/>
                    <a:pt x="109" y="23"/>
                    <a:pt x="110" y="23"/>
                  </a:cubicBezTo>
                  <a:cubicBezTo>
                    <a:pt x="110" y="23"/>
                    <a:pt x="110" y="23"/>
                    <a:pt x="110" y="23"/>
                  </a:cubicBezTo>
                  <a:cubicBezTo>
                    <a:pt x="110" y="23"/>
                    <a:pt x="111" y="22"/>
                    <a:pt x="111" y="22"/>
                  </a:cubicBezTo>
                  <a:cubicBezTo>
                    <a:pt x="112" y="22"/>
                    <a:pt x="113" y="23"/>
                    <a:pt x="113" y="21"/>
                  </a:cubicBezTo>
                  <a:cubicBezTo>
                    <a:pt x="113" y="21"/>
                    <a:pt x="113" y="21"/>
                    <a:pt x="113" y="20"/>
                  </a:cubicBezTo>
                  <a:cubicBezTo>
                    <a:pt x="113" y="20"/>
                    <a:pt x="113" y="20"/>
                    <a:pt x="113" y="20"/>
                  </a:cubicBezTo>
                  <a:cubicBezTo>
                    <a:pt x="113" y="19"/>
                    <a:pt x="113" y="19"/>
                    <a:pt x="113" y="19"/>
                  </a:cubicBezTo>
                  <a:cubicBezTo>
                    <a:pt x="114" y="18"/>
                    <a:pt x="114" y="18"/>
                    <a:pt x="114" y="18"/>
                  </a:cubicBezTo>
                  <a:cubicBezTo>
                    <a:pt x="114" y="17"/>
                    <a:pt x="113" y="17"/>
                    <a:pt x="113" y="17"/>
                  </a:cubicBezTo>
                  <a:cubicBezTo>
                    <a:pt x="113" y="17"/>
                    <a:pt x="113" y="16"/>
                    <a:pt x="114" y="16"/>
                  </a:cubicBezTo>
                  <a:cubicBezTo>
                    <a:pt x="114" y="16"/>
                    <a:pt x="114" y="16"/>
                    <a:pt x="114" y="15"/>
                  </a:cubicBezTo>
                  <a:cubicBezTo>
                    <a:pt x="113" y="14"/>
                    <a:pt x="115" y="13"/>
                    <a:pt x="116" y="12"/>
                  </a:cubicBezTo>
                  <a:cubicBezTo>
                    <a:pt x="116" y="12"/>
                    <a:pt x="117" y="11"/>
                    <a:pt x="117" y="11"/>
                  </a:cubicBezTo>
                  <a:cubicBezTo>
                    <a:pt x="118" y="11"/>
                    <a:pt x="119" y="10"/>
                    <a:pt x="119" y="10"/>
                  </a:cubicBezTo>
                  <a:cubicBezTo>
                    <a:pt x="119" y="10"/>
                    <a:pt x="120" y="11"/>
                    <a:pt x="120" y="11"/>
                  </a:cubicBezTo>
                  <a:cubicBezTo>
                    <a:pt x="121" y="11"/>
                    <a:pt x="121" y="12"/>
                    <a:pt x="121" y="13"/>
                  </a:cubicBezTo>
                  <a:cubicBezTo>
                    <a:pt x="121" y="13"/>
                    <a:pt x="122" y="13"/>
                    <a:pt x="122" y="12"/>
                  </a:cubicBezTo>
                  <a:cubicBezTo>
                    <a:pt x="123" y="12"/>
                    <a:pt x="123" y="11"/>
                    <a:pt x="123" y="11"/>
                  </a:cubicBezTo>
                  <a:cubicBezTo>
                    <a:pt x="123" y="11"/>
                    <a:pt x="123" y="10"/>
                    <a:pt x="123" y="9"/>
                  </a:cubicBezTo>
                  <a:cubicBezTo>
                    <a:pt x="124" y="9"/>
                    <a:pt x="124" y="9"/>
                    <a:pt x="125" y="9"/>
                  </a:cubicBezTo>
                  <a:cubicBezTo>
                    <a:pt x="125" y="9"/>
                    <a:pt x="126" y="9"/>
                    <a:pt x="126" y="9"/>
                  </a:cubicBezTo>
                  <a:cubicBezTo>
                    <a:pt x="129" y="9"/>
                    <a:pt x="130" y="9"/>
                    <a:pt x="132" y="7"/>
                  </a:cubicBezTo>
                  <a:cubicBezTo>
                    <a:pt x="134" y="5"/>
                    <a:pt x="138" y="6"/>
                    <a:pt x="138" y="2"/>
                  </a:cubicBezTo>
                  <a:cubicBezTo>
                    <a:pt x="138" y="2"/>
                    <a:pt x="138" y="2"/>
                    <a:pt x="139" y="2"/>
                  </a:cubicBezTo>
                  <a:cubicBezTo>
                    <a:pt x="139" y="2"/>
                    <a:pt x="139" y="3"/>
                    <a:pt x="139" y="3"/>
                  </a:cubicBezTo>
                  <a:cubicBezTo>
                    <a:pt x="139" y="2"/>
                    <a:pt x="140" y="1"/>
                    <a:pt x="141" y="1"/>
                  </a:cubicBezTo>
                  <a:cubicBezTo>
                    <a:pt x="142" y="0"/>
                    <a:pt x="146" y="2"/>
                    <a:pt x="145" y="4"/>
                  </a:cubicBezTo>
                  <a:cubicBezTo>
                    <a:pt x="145" y="4"/>
                    <a:pt x="144" y="4"/>
                    <a:pt x="144" y="4"/>
                  </a:cubicBezTo>
                  <a:cubicBezTo>
                    <a:pt x="144" y="5"/>
                    <a:pt x="143" y="5"/>
                    <a:pt x="143" y="5"/>
                  </a:cubicBezTo>
                  <a:cubicBezTo>
                    <a:pt x="143" y="5"/>
                    <a:pt x="143" y="6"/>
                    <a:pt x="143" y="6"/>
                  </a:cubicBezTo>
                  <a:cubicBezTo>
                    <a:pt x="142" y="6"/>
                    <a:pt x="140" y="6"/>
                    <a:pt x="140" y="7"/>
                  </a:cubicBezTo>
                  <a:cubicBezTo>
                    <a:pt x="137" y="7"/>
                    <a:pt x="140" y="11"/>
                    <a:pt x="141" y="12"/>
                  </a:cubicBezTo>
                  <a:cubicBezTo>
                    <a:pt x="141" y="13"/>
                    <a:pt x="142" y="14"/>
                    <a:pt x="141" y="15"/>
                  </a:cubicBezTo>
                  <a:cubicBezTo>
                    <a:pt x="140" y="17"/>
                    <a:pt x="139" y="18"/>
                    <a:pt x="138" y="19"/>
                  </a:cubicBezTo>
                  <a:cubicBezTo>
                    <a:pt x="137" y="20"/>
                    <a:pt x="138" y="20"/>
                    <a:pt x="138" y="20"/>
                  </a:cubicBezTo>
                  <a:cubicBezTo>
                    <a:pt x="139" y="21"/>
                    <a:pt x="140" y="22"/>
                    <a:pt x="140" y="23"/>
                  </a:cubicBezTo>
                  <a:cubicBezTo>
                    <a:pt x="140" y="24"/>
                    <a:pt x="140" y="25"/>
                    <a:pt x="141" y="25"/>
                  </a:cubicBezTo>
                  <a:cubicBezTo>
                    <a:pt x="141" y="25"/>
                    <a:pt x="142" y="25"/>
                    <a:pt x="142" y="25"/>
                  </a:cubicBezTo>
                  <a:cubicBezTo>
                    <a:pt x="143" y="25"/>
                    <a:pt x="144" y="24"/>
                    <a:pt x="145" y="23"/>
                  </a:cubicBezTo>
                  <a:cubicBezTo>
                    <a:pt x="145" y="23"/>
                    <a:pt x="145" y="22"/>
                    <a:pt x="145" y="21"/>
                  </a:cubicBezTo>
                  <a:cubicBezTo>
                    <a:pt x="145" y="21"/>
                    <a:pt x="145" y="20"/>
                    <a:pt x="145" y="20"/>
                  </a:cubicBezTo>
                  <a:cubicBezTo>
                    <a:pt x="145" y="20"/>
                    <a:pt x="145" y="20"/>
                    <a:pt x="145" y="19"/>
                  </a:cubicBezTo>
                  <a:cubicBezTo>
                    <a:pt x="145" y="19"/>
                    <a:pt x="144" y="18"/>
                    <a:pt x="144" y="18"/>
                  </a:cubicBezTo>
                  <a:cubicBezTo>
                    <a:pt x="144" y="18"/>
                    <a:pt x="144" y="18"/>
                    <a:pt x="144" y="17"/>
                  </a:cubicBezTo>
                  <a:cubicBezTo>
                    <a:pt x="144" y="17"/>
                    <a:pt x="143" y="17"/>
                    <a:pt x="143" y="17"/>
                  </a:cubicBezTo>
                  <a:cubicBezTo>
                    <a:pt x="143" y="16"/>
                    <a:pt x="142" y="15"/>
                    <a:pt x="142" y="15"/>
                  </a:cubicBezTo>
                  <a:cubicBezTo>
                    <a:pt x="142" y="14"/>
                    <a:pt x="142" y="13"/>
                    <a:pt x="142" y="13"/>
                  </a:cubicBezTo>
                  <a:cubicBezTo>
                    <a:pt x="142" y="13"/>
                    <a:pt x="142" y="12"/>
                    <a:pt x="142" y="12"/>
                  </a:cubicBezTo>
                  <a:cubicBezTo>
                    <a:pt x="142" y="12"/>
                    <a:pt x="142" y="12"/>
                    <a:pt x="143" y="12"/>
                  </a:cubicBezTo>
                  <a:cubicBezTo>
                    <a:pt x="143" y="12"/>
                    <a:pt x="144" y="11"/>
                    <a:pt x="144" y="11"/>
                  </a:cubicBezTo>
                  <a:cubicBezTo>
                    <a:pt x="144" y="11"/>
                    <a:pt x="145" y="11"/>
                    <a:pt x="146" y="10"/>
                  </a:cubicBezTo>
                  <a:cubicBezTo>
                    <a:pt x="146" y="10"/>
                    <a:pt x="148" y="9"/>
                    <a:pt x="148" y="9"/>
                  </a:cubicBezTo>
                  <a:cubicBezTo>
                    <a:pt x="148" y="9"/>
                    <a:pt x="149" y="9"/>
                    <a:pt x="149" y="9"/>
                  </a:cubicBezTo>
                  <a:cubicBezTo>
                    <a:pt x="149" y="9"/>
                    <a:pt x="150" y="9"/>
                    <a:pt x="151" y="9"/>
                  </a:cubicBezTo>
                  <a:cubicBezTo>
                    <a:pt x="151" y="9"/>
                    <a:pt x="151" y="8"/>
                    <a:pt x="152" y="8"/>
                  </a:cubicBezTo>
                  <a:cubicBezTo>
                    <a:pt x="152" y="8"/>
                    <a:pt x="152" y="8"/>
                    <a:pt x="152" y="8"/>
                  </a:cubicBezTo>
                  <a:cubicBezTo>
                    <a:pt x="153" y="8"/>
                    <a:pt x="153" y="8"/>
                    <a:pt x="154" y="8"/>
                  </a:cubicBezTo>
                  <a:cubicBezTo>
                    <a:pt x="154" y="8"/>
                    <a:pt x="154" y="8"/>
                    <a:pt x="154" y="7"/>
                  </a:cubicBezTo>
                  <a:cubicBezTo>
                    <a:pt x="155" y="7"/>
                    <a:pt x="154" y="7"/>
                    <a:pt x="154" y="7"/>
                  </a:cubicBezTo>
                  <a:cubicBezTo>
                    <a:pt x="154" y="7"/>
                    <a:pt x="154" y="6"/>
                    <a:pt x="154" y="6"/>
                  </a:cubicBezTo>
                  <a:cubicBezTo>
                    <a:pt x="153" y="6"/>
                    <a:pt x="153" y="6"/>
                    <a:pt x="153" y="6"/>
                  </a:cubicBezTo>
                  <a:cubicBezTo>
                    <a:pt x="153" y="6"/>
                    <a:pt x="151" y="7"/>
                    <a:pt x="151" y="7"/>
                  </a:cubicBezTo>
                  <a:cubicBezTo>
                    <a:pt x="151" y="7"/>
                    <a:pt x="151" y="6"/>
                    <a:pt x="151" y="6"/>
                  </a:cubicBezTo>
                  <a:cubicBezTo>
                    <a:pt x="151" y="6"/>
                    <a:pt x="151" y="5"/>
                    <a:pt x="151" y="5"/>
                  </a:cubicBezTo>
                  <a:cubicBezTo>
                    <a:pt x="150" y="3"/>
                    <a:pt x="153" y="1"/>
                    <a:pt x="154" y="4"/>
                  </a:cubicBezTo>
                  <a:cubicBezTo>
                    <a:pt x="154" y="4"/>
                    <a:pt x="154" y="5"/>
                    <a:pt x="154" y="5"/>
                  </a:cubicBezTo>
                  <a:cubicBezTo>
                    <a:pt x="154" y="5"/>
                    <a:pt x="154" y="7"/>
                    <a:pt x="155" y="7"/>
                  </a:cubicBezTo>
                  <a:cubicBezTo>
                    <a:pt x="156" y="7"/>
                    <a:pt x="158" y="7"/>
                    <a:pt x="159" y="8"/>
                  </a:cubicBezTo>
                  <a:cubicBezTo>
                    <a:pt x="159" y="8"/>
                    <a:pt x="161" y="8"/>
                    <a:pt x="161" y="8"/>
                  </a:cubicBezTo>
                  <a:cubicBezTo>
                    <a:pt x="161" y="8"/>
                    <a:pt x="162" y="9"/>
                    <a:pt x="162" y="9"/>
                  </a:cubicBezTo>
                  <a:cubicBezTo>
                    <a:pt x="163" y="9"/>
                    <a:pt x="164" y="10"/>
                    <a:pt x="164" y="10"/>
                  </a:cubicBezTo>
                  <a:cubicBezTo>
                    <a:pt x="164" y="10"/>
                    <a:pt x="164" y="11"/>
                    <a:pt x="165" y="11"/>
                  </a:cubicBezTo>
                  <a:cubicBezTo>
                    <a:pt x="165" y="11"/>
                    <a:pt x="165" y="12"/>
                    <a:pt x="165" y="12"/>
                  </a:cubicBezTo>
                  <a:cubicBezTo>
                    <a:pt x="165" y="12"/>
                    <a:pt x="165" y="13"/>
                    <a:pt x="165" y="13"/>
                  </a:cubicBezTo>
                  <a:cubicBezTo>
                    <a:pt x="165" y="13"/>
                    <a:pt x="165" y="14"/>
                    <a:pt x="165" y="14"/>
                  </a:cubicBezTo>
                  <a:cubicBezTo>
                    <a:pt x="166" y="15"/>
                    <a:pt x="168" y="15"/>
                    <a:pt x="168" y="15"/>
                  </a:cubicBezTo>
                  <a:cubicBezTo>
                    <a:pt x="170" y="15"/>
                    <a:pt x="172" y="14"/>
                    <a:pt x="173" y="14"/>
                  </a:cubicBezTo>
                  <a:cubicBezTo>
                    <a:pt x="173" y="14"/>
                    <a:pt x="174" y="14"/>
                    <a:pt x="174" y="14"/>
                  </a:cubicBezTo>
                  <a:cubicBezTo>
                    <a:pt x="174" y="14"/>
                    <a:pt x="175" y="14"/>
                    <a:pt x="175" y="14"/>
                  </a:cubicBezTo>
                  <a:cubicBezTo>
                    <a:pt x="177" y="14"/>
                    <a:pt x="179" y="13"/>
                    <a:pt x="180" y="14"/>
                  </a:cubicBezTo>
                  <a:cubicBezTo>
                    <a:pt x="180" y="14"/>
                    <a:pt x="180" y="14"/>
                    <a:pt x="180" y="15"/>
                  </a:cubicBezTo>
                  <a:cubicBezTo>
                    <a:pt x="180" y="15"/>
                    <a:pt x="180" y="15"/>
                    <a:pt x="180" y="15"/>
                  </a:cubicBezTo>
                  <a:cubicBezTo>
                    <a:pt x="181" y="15"/>
                    <a:pt x="182" y="16"/>
                    <a:pt x="182" y="16"/>
                  </a:cubicBezTo>
                  <a:cubicBezTo>
                    <a:pt x="183" y="17"/>
                    <a:pt x="184" y="17"/>
                    <a:pt x="184" y="17"/>
                  </a:cubicBezTo>
                  <a:cubicBezTo>
                    <a:pt x="185" y="17"/>
                    <a:pt x="186" y="17"/>
                    <a:pt x="187" y="18"/>
                  </a:cubicBezTo>
                  <a:cubicBezTo>
                    <a:pt x="187" y="18"/>
                    <a:pt x="188" y="18"/>
                    <a:pt x="189" y="18"/>
                  </a:cubicBezTo>
                  <a:cubicBezTo>
                    <a:pt x="189" y="18"/>
                    <a:pt x="190" y="17"/>
                    <a:pt x="190" y="17"/>
                  </a:cubicBezTo>
                  <a:cubicBezTo>
                    <a:pt x="190" y="17"/>
                    <a:pt x="191" y="16"/>
                    <a:pt x="191" y="16"/>
                  </a:cubicBezTo>
                  <a:cubicBezTo>
                    <a:pt x="191" y="16"/>
                    <a:pt x="192" y="16"/>
                    <a:pt x="192" y="16"/>
                  </a:cubicBezTo>
                  <a:cubicBezTo>
                    <a:pt x="193" y="15"/>
                    <a:pt x="193" y="15"/>
                    <a:pt x="193" y="15"/>
                  </a:cubicBezTo>
                  <a:cubicBezTo>
                    <a:pt x="194" y="14"/>
                    <a:pt x="194" y="15"/>
                    <a:pt x="195" y="15"/>
                  </a:cubicBezTo>
                  <a:cubicBezTo>
                    <a:pt x="196" y="15"/>
                    <a:pt x="196" y="15"/>
                    <a:pt x="196" y="14"/>
                  </a:cubicBezTo>
                  <a:cubicBezTo>
                    <a:pt x="196" y="14"/>
                    <a:pt x="193" y="14"/>
                    <a:pt x="193" y="14"/>
                  </a:cubicBezTo>
                  <a:cubicBezTo>
                    <a:pt x="193" y="14"/>
                    <a:pt x="193" y="14"/>
                    <a:pt x="194" y="14"/>
                  </a:cubicBezTo>
                  <a:cubicBezTo>
                    <a:pt x="194" y="13"/>
                    <a:pt x="195" y="14"/>
                    <a:pt x="196" y="14"/>
                  </a:cubicBezTo>
                  <a:cubicBezTo>
                    <a:pt x="196" y="13"/>
                    <a:pt x="196" y="13"/>
                    <a:pt x="197" y="13"/>
                  </a:cubicBezTo>
                  <a:cubicBezTo>
                    <a:pt x="199" y="14"/>
                    <a:pt x="202" y="13"/>
                    <a:pt x="204" y="13"/>
                  </a:cubicBezTo>
                  <a:cubicBezTo>
                    <a:pt x="204" y="13"/>
                    <a:pt x="205" y="13"/>
                    <a:pt x="205" y="13"/>
                  </a:cubicBezTo>
                  <a:cubicBezTo>
                    <a:pt x="205" y="13"/>
                    <a:pt x="206" y="13"/>
                    <a:pt x="206" y="13"/>
                  </a:cubicBezTo>
                  <a:cubicBezTo>
                    <a:pt x="206" y="14"/>
                    <a:pt x="207" y="13"/>
                    <a:pt x="208" y="13"/>
                  </a:cubicBezTo>
                  <a:cubicBezTo>
                    <a:pt x="208" y="13"/>
                    <a:pt x="209" y="13"/>
                    <a:pt x="210" y="13"/>
                  </a:cubicBezTo>
                  <a:cubicBezTo>
                    <a:pt x="210" y="13"/>
                    <a:pt x="210" y="14"/>
                    <a:pt x="210" y="14"/>
                  </a:cubicBezTo>
                  <a:cubicBezTo>
                    <a:pt x="209" y="14"/>
                    <a:pt x="207" y="14"/>
                    <a:pt x="206" y="14"/>
                  </a:cubicBezTo>
                  <a:cubicBezTo>
                    <a:pt x="206" y="14"/>
                    <a:pt x="205" y="14"/>
                    <a:pt x="205" y="14"/>
                  </a:cubicBezTo>
                  <a:cubicBezTo>
                    <a:pt x="204" y="14"/>
                    <a:pt x="204" y="14"/>
                    <a:pt x="204" y="14"/>
                  </a:cubicBezTo>
                  <a:cubicBezTo>
                    <a:pt x="204" y="14"/>
                    <a:pt x="203" y="14"/>
                    <a:pt x="203" y="15"/>
                  </a:cubicBezTo>
                  <a:cubicBezTo>
                    <a:pt x="203" y="15"/>
                    <a:pt x="204" y="15"/>
                    <a:pt x="204" y="15"/>
                  </a:cubicBezTo>
                  <a:cubicBezTo>
                    <a:pt x="205" y="15"/>
                    <a:pt x="204" y="17"/>
                    <a:pt x="204" y="17"/>
                  </a:cubicBezTo>
                  <a:cubicBezTo>
                    <a:pt x="204" y="17"/>
                    <a:pt x="205" y="17"/>
                    <a:pt x="206" y="17"/>
                  </a:cubicBezTo>
                  <a:cubicBezTo>
                    <a:pt x="206" y="17"/>
                    <a:pt x="206" y="18"/>
                    <a:pt x="206" y="18"/>
                  </a:cubicBezTo>
                  <a:cubicBezTo>
                    <a:pt x="206" y="18"/>
                    <a:pt x="206" y="19"/>
                    <a:pt x="206" y="19"/>
                  </a:cubicBezTo>
                  <a:cubicBezTo>
                    <a:pt x="206" y="19"/>
                    <a:pt x="207" y="19"/>
                    <a:pt x="207" y="19"/>
                  </a:cubicBezTo>
                  <a:cubicBezTo>
                    <a:pt x="207" y="18"/>
                    <a:pt x="207" y="18"/>
                    <a:pt x="207" y="18"/>
                  </a:cubicBezTo>
                  <a:cubicBezTo>
                    <a:pt x="208" y="18"/>
                    <a:pt x="209" y="19"/>
                    <a:pt x="209" y="19"/>
                  </a:cubicBezTo>
                  <a:cubicBezTo>
                    <a:pt x="210" y="19"/>
                    <a:pt x="210" y="20"/>
                    <a:pt x="210" y="20"/>
                  </a:cubicBezTo>
                  <a:cubicBezTo>
                    <a:pt x="211" y="20"/>
                    <a:pt x="212" y="20"/>
                    <a:pt x="212" y="20"/>
                  </a:cubicBezTo>
                  <a:cubicBezTo>
                    <a:pt x="213" y="20"/>
                    <a:pt x="213" y="20"/>
                    <a:pt x="214" y="20"/>
                  </a:cubicBezTo>
                  <a:cubicBezTo>
                    <a:pt x="214" y="20"/>
                    <a:pt x="215" y="22"/>
                    <a:pt x="215" y="22"/>
                  </a:cubicBezTo>
                  <a:cubicBezTo>
                    <a:pt x="216" y="22"/>
                    <a:pt x="217" y="22"/>
                    <a:pt x="218" y="23"/>
                  </a:cubicBezTo>
                  <a:cubicBezTo>
                    <a:pt x="218" y="24"/>
                    <a:pt x="216" y="23"/>
                    <a:pt x="216" y="24"/>
                  </a:cubicBezTo>
                  <a:cubicBezTo>
                    <a:pt x="216" y="24"/>
                    <a:pt x="218" y="24"/>
                    <a:pt x="218" y="24"/>
                  </a:cubicBezTo>
                  <a:cubicBezTo>
                    <a:pt x="218" y="24"/>
                    <a:pt x="218" y="24"/>
                    <a:pt x="217" y="25"/>
                  </a:cubicBezTo>
                  <a:cubicBezTo>
                    <a:pt x="217" y="25"/>
                    <a:pt x="218" y="26"/>
                    <a:pt x="218" y="26"/>
                  </a:cubicBezTo>
                  <a:cubicBezTo>
                    <a:pt x="218" y="26"/>
                    <a:pt x="217" y="26"/>
                    <a:pt x="217" y="26"/>
                  </a:cubicBezTo>
                  <a:cubicBezTo>
                    <a:pt x="218" y="27"/>
                    <a:pt x="218" y="27"/>
                    <a:pt x="219" y="28"/>
                  </a:cubicBezTo>
                  <a:cubicBezTo>
                    <a:pt x="218" y="28"/>
                    <a:pt x="217" y="28"/>
                    <a:pt x="217" y="28"/>
                  </a:cubicBezTo>
                  <a:cubicBezTo>
                    <a:pt x="217" y="28"/>
                    <a:pt x="219" y="29"/>
                    <a:pt x="220" y="28"/>
                  </a:cubicBezTo>
                  <a:cubicBezTo>
                    <a:pt x="220" y="28"/>
                    <a:pt x="221" y="28"/>
                    <a:pt x="221" y="28"/>
                  </a:cubicBezTo>
                  <a:cubicBezTo>
                    <a:pt x="221" y="28"/>
                    <a:pt x="222" y="28"/>
                    <a:pt x="223" y="28"/>
                  </a:cubicBezTo>
                  <a:cubicBezTo>
                    <a:pt x="223" y="28"/>
                    <a:pt x="223" y="29"/>
                    <a:pt x="223" y="29"/>
                  </a:cubicBezTo>
                  <a:cubicBezTo>
                    <a:pt x="224" y="29"/>
                    <a:pt x="224" y="30"/>
                    <a:pt x="224" y="30"/>
                  </a:cubicBezTo>
                  <a:cubicBezTo>
                    <a:pt x="224" y="30"/>
                    <a:pt x="225" y="30"/>
                    <a:pt x="225" y="30"/>
                  </a:cubicBezTo>
                  <a:cubicBezTo>
                    <a:pt x="225" y="29"/>
                    <a:pt x="227" y="31"/>
                    <a:pt x="227" y="31"/>
                  </a:cubicBezTo>
                  <a:cubicBezTo>
                    <a:pt x="229" y="33"/>
                    <a:pt x="231" y="34"/>
                    <a:pt x="233" y="36"/>
                  </a:cubicBezTo>
                  <a:cubicBezTo>
                    <a:pt x="234" y="37"/>
                    <a:pt x="234" y="41"/>
                    <a:pt x="236" y="41"/>
                  </a:cubicBezTo>
                  <a:cubicBezTo>
                    <a:pt x="236" y="41"/>
                    <a:pt x="237" y="41"/>
                    <a:pt x="237" y="41"/>
                  </a:cubicBezTo>
                  <a:cubicBezTo>
                    <a:pt x="238" y="41"/>
                    <a:pt x="238" y="42"/>
                    <a:pt x="239" y="42"/>
                  </a:cubicBezTo>
                  <a:cubicBezTo>
                    <a:pt x="239" y="43"/>
                    <a:pt x="240" y="44"/>
                    <a:pt x="240" y="44"/>
                  </a:cubicBezTo>
                  <a:cubicBezTo>
                    <a:pt x="241" y="45"/>
                    <a:pt x="242" y="45"/>
                    <a:pt x="243" y="45"/>
                  </a:cubicBezTo>
                  <a:cubicBezTo>
                    <a:pt x="243" y="46"/>
                    <a:pt x="243" y="46"/>
                    <a:pt x="243" y="47"/>
                  </a:cubicBezTo>
                  <a:cubicBezTo>
                    <a:pt x="243" y="47"/>
                    <a:pt x="243" y="48"/>
                    <a:pt x="243" y="48"/>
                  </a:cubicBezTo>
                  <a:cubicBezTo>
                    <a:pt x="243" y="48"/>
                    <a:pt x="244" y="48"/>
                    <a:pt x="244" y="48"/>
                  </a:cubicBezTo>
                  <a:cubicBezTo>
                    <a:pt x="244" y="48"/>
                    <a:pt x="244" y="47"/>
                    <a:pt x="244" y="47"/>
                  </a:cubicBezTo>
                  <a:cubicBezTo>
                    <a:pt x="245" y="46"/>
                    <a:pt x="247" y="47"/>
                    <a:pt x="248" y="47"/>
                  </a:cubicBezTo>
                  <a:cubicBezTo>
                    <a:pt x="249" y="47"/>
                    <a:pt x="250" y="48"/>
                    <a:pt x="252" y="48"/>
                  </a:cubicBezTo>
                  <a:cubicBezTo>
                    <a:pt x="252" y="48"/>
                    <a:pt x="252" y="47"/>
                    <a:pt x="252" y="47"/>
                  </a:cubicBezTo>
                  <a:cubicBezTo>
                    <a:pt x="253" y="46"/>
                    <a:pt x="255" y="47"/>
                    <a:pt x="256" y="47"/>
                  </a:cubicBezTo>
                  <a:cubicBezTo>
                    <a:pt x="256" y="47"/>
                    <a:pt x="256" y="47"/>
                    <a:pt x="257" y="47"/>
                  </a:cubicBezTo>
                  <a:cubicBezTo>
                    <a:pt x="257" y="48"/>
                    <a:pt x="257" y="47"/>
                    <a:pt x="258" y="47"/>
                  </a:cubicBezTo>
                  <a:cubicBezTo>
                    <a:pt x="259" y="46"/>
                    <a:pt x="262" y="47"/>
                    <a:pt x="264" y="48"/>
                  </a:cubicBezTo>
                  <a:cubicBezTo>
                    <a:pt x="265" y="48"/>
                    <a:pt x="265" y="48"/>
                    <a:pt x="266" y="48"/>
                  </a:cubicBezTo>
                  <a:cubicBezTo>
                    <a:pt x="266" y="48"/>
                    <a:pt x="266" y="49"/>
                    <a:pt x="266" y="49"/>
                  </a:cubicBezTo>
                  <a:cubicBezTo>
                    <a:pt x="267" y="49"/>
                    <a:pt x="270" y="49"/>
                    <a:pt x="271" y="50"/>
                  </a:cubicBezTo>
                  <a:cubicBezTo>
                    <a:pt x="272" y="50"/>
                    <a:pt x="273" y="51"/>
                    <a:pt x="273" y="51"/>
                  </a:cubicBezTo>
                  <a:cubicBezTo>
                    <a:pt x="274" y="51"/>
                    <a:pt x="276" y="53"/>
                    <a:pt x="276" y="54"/>
                  </a:cubicBezTo>
                  <a:cubicBezTo>
                    <a:pt x="277" y="54"/>
                    <a:pt x="278" y="55"/>
                    <a:pt x="278" y="55"/>
                  </a:cubicBezTo>
                  <a:cubicBezTo>
                    <a:pt x="279" y="55"/>
                    <a:pt x="279" y="56"/>
                    <a:pt x="280" y="56"/>
                  </a:cubicBezTo>
                  <a:cubicBezTo>
                    <a:pt x="280" y="56"/>
                    <a:pt x="280" y="57"/>
                    <a:pt x="280" y="57"/>
                  </a:cubicBezTo>
                  <a:cubicBezTo>
                    <a:pt x="280" y="57"/>
                    <a:pt x="280" y="57"/>
                    <a:pt x="280" y="58"/>
                  </a:cubicBezTo>
                  <a:cubicBezTo>
                    <a:pt x="280" y="58"/>
                    <a:pt x="280" y="57"/>
                    <a:pt x="280" y="57"/>
                  </a:cubicBezTo>
                  <a:cubicBezTo>
                    <a:pt x="280" y="57"/>
                    <a:pt x="280" y="56"/>
                    <a:pt x="281" y="56"/>
                  </a:cubicBezTo>
                  <a:cubicBezTo>
                    <a:pt x="281" y="56"/>
                    <a:pt x="281" y="57"/>
                    <a:pt x="281" y="57"/>
                  </a:cubicBezTo>
                  <a:cubicBezTo>
                    <a:pt x="281" y="57"/>
                    <a:pt x="281" y="57"/>
                    <a:pt x="281" y="58"/>
                  </a:cubicBezTo>
                  <a:cubicBezTo>
                    <a:pt x="281" y="58"/>
                    <a:pt x="281" y="58"/>
                    <a:pt x="281" y="58"/>
                  </a:cubicBezTo>
                  <a:cubicBezTo>
                    <a:pt x="282" y="59"/>
                    <a:pt x="282" y="59"/>
                    <a:pt x="282" y="60"/>
                  </a:cubicBezTo>
                  <a:cubicBezTo>
                    <a:pt x="282" y="60"/>
                    <a:pt x="283" y="60"/>
                    <a:pt x="283" y="59"/>
                  </a:cubicBezTo>
                  <a:cubicBezTo>
                    <a:pt x="283" y="59"/>
                    <a:pt x="283" y="59"/>
                    <a:pt x="283" y="59"/>
                  </a:cubicBezTo>
                  <a:cubicBezTo>
                    <a:pt x="283" y="59"/>
                    <a:pt x="283" y="58"/>
                    <a:pt x="283" y="58"/>
                  </a:cubicBezTo>
                  <a:cubicBezTo>
                    <a:pt x="283" y="58"/>
                    <a:pt x="284" y="58"/>
                    <a:pt x="284" y="59"/>
                  </a:cubicBezTo>
                  <a:cubicBezTo>
                    <a:pt x="285" y="59"/>
                    <a:pt x="285" y="60"/>
                    <a:pt x="285" y="60"/>
                  </a:cubicBezTo>
                  <a:cubicBezTo>
                    <a:pt x="285" y="61"/>
                    <a:pt x="285" y="62"/>
                    <a:pt x="286" y="63"/>
                  </a:cubicBezTo>
                  <a:cubicBezTo>
                    <a:pt x="286" y="62"/>
                    <a:pt x="286" y="62"/>
                    <a:pt x="286" y="62"/>
                  </a:cubicBezTo>
                  <a:cubicBezTo>
                    <a:pt x="286" y="65"/>
                    <a:pt x="287" y="68"/>
                    <a:pt x="288" y="71"/>
                  </a:cubicBezTo>
                  <a:cubicBezTo>
                    <a:pt x="288" y="72"/>
                    <a:pt x="289" y="75"/>
                    <a:pt x="290" y="76"/>
                  </a:cubicBezTo>
                  <a:cubicBezTo>
                    <a:pt x="291" y="76"/>
                    <a:pt x="293" y="76"/>
                    <a:pt x="294" y="77"/>
                  </a:cubicBezTo>
                  <a:cubicBezTo>
                    <a:pt x="294" y="77"/>
                    <a:pt x="294" y="77"/>
                    <a:pt x="294" y="77"/>
                  </a:cubicBezTo>
                  <a:cubicBezTo>
                    <a:pt x="294" y="77"/>
                    <a:pt x="294" y="78"/>
                    <a:pt x="294" y="78"/>
                  </a:cubicBezTo>
                  <a:cubicBezTo>
                    <a:pt x="295" y="78"/>
                    <a:pt x="295" y="79"/>
                    <a:pt x="294" y="80"/>
                  </a:cubicBezTo>
                  <a:cubicBezTo>
                    <a:pt x="294" y="80"/>
                    <a:pt x="294" y="80"/>
                    <a:pt x="294" y="80"/>
                  </a:cubicBezTo>
                  <a:cubicBezTo>
                    <a:pt x="294" y="80"/>
                    <a:pt x="294" y="80"/>
                    <a:pt x="293" y="80"/>
                  </a:cubicBezTo>
                  <a:cubicBezTo>
                    <a:pt x="294" y="81"/>
                    <a:pt x="294" y="81"/>
                    <a:pt x="294" y="81"/>
                  </a:cubicBezTo>
                  <a:cubicBezTo>
                    <a:pt x="294" y="81"/>
                    <a:pt x="294" y="81"/>
                    <a:pt x="294" y="81"/>
                  </a:cubicBezTo>
                  <a:cubicBezTo>
                    <a:pt x="294" y="81"/>
                    <a:pt x="294" y="82"/>
                    <a:pt x="294" y="82"/>
                  </a:cubicBezTo>
                  <a:cubicBezTo>
                    <a:pt x="294" y="82"/>
                    <a:pt x="294" y="82"/>
                    <a:pt x="294" y="82"/>
                  </a:cubicBezTo>
                  <a:cubicBezTo>
                    <a:pt x="294" y="82"/>
                    <a:pt x="294" y="82"/>
                    <a:pt x="293" y="82"/>
                  </a:cubicBezTo>
                  <a:cubicBezTo>
                    <a:pt x="293" y="82"/>
                    <a:pt x="293" y="82"/>
                    <a:pt x="292" y="82"/>
                  </a:cubicBezTo>
                  <a:cubicBezTo>
                    <a:pt x="292" y="82"/>
                    <a:pt x="292" y="83"/>
                    <a:pt x="292" y="83"/>
                  </a:cubicBezTo>
                  <a:cubicBezTo>
                    <a:pt x="292" y="83"/>
                    <a:pt x="292" y="83"/>
                    <a:pt x="292" y="83"/>
                  </a:cubicBezTo>
                  <a:cubicBezTo>
                    <a:pt x="292" y="83"/>
                    <a:pt x="291" y="84"/>
                    <a:pt x="291" y="84"/>
                  </a:cubicBezTo>
                  <a:cubicBezTo>
                    <a:pt x="291" y="84"/>
                    <a:pt x="290" y="85"/>
                    <a:pt x="290" y="85"/>
                  </a:cubicBezTo>
                  <a:cubicBezTo>
                    <a:pt x="290" y="87"/>
                    <a:pt x="289" y="87"/>
                    <a:pt x="288" y="88"/>
                  </a:cubicBezTo>
                  <a:cubicBezTo>
                    <a:pt x="287" y="88"/>
                    <a:pt x="285" y="89"/>
                    <a:pt x="285" y="90"/>
                  </a:cubicBezTo>
                  <a:cubicBezTo>
                    <a:pt x="284" y="91"/>
                    <a:pt x="284" y="91"/>
                    <a:pt x="284" y="91"/>
                  </a:cubicBezTo>
                  <a:cubicBezTo>
                    <a:pt x="285" y="91"/>
                    <a:pt x="285" y="91"/>
                    <a:pt x="285" y="91"/>
                  </a:cubicBezTo>
                  <a:cubicBezTo>
                    <a:pt x="285" y="91"/>
                    <a:pt x="285" y="91"/>
                    <a:pt x="285" y="90"/>
                  </a:cubicBezTo>
                  <a:cubicBezTo>
                    <a:pt x="285" y="90"/>
                    <a:pt x="286" y="90"/>
                    <a:pt x="286" y="90"/>
                  </a:cubicBezTo>
                  <a:cubicBezTo>
                    <a:pt x="286" y="91"/>
                    <a:pt x="286" y="91"/>
                    <a:pt x="285" y="91"/>
                  </a:cubicBezTo>
                  <a:cubicBezTo>
                    <a:pt x="285" y="92"/>
                    <a:pt x="285" y="92"/>
                    <a:pt x="284" y="92"/>
                  </a:cubicBezTo>
                  <a:cubicBezTo>
                    <a:pt x="284" y="92"/>
                    <a:pt x="284" y="92"/>
                    <a:pt x="284" y="92"/>
                  </a:cubicBezTo>
                  <a:cubicBezTo>
                    <a:pt x="284" y="93"/>
                    <a:pt x="283" y="93"/>
                    <a:pt x="283" y="93"/>
                  </a:cubicBezTo>
                  <a:cubicBezTo>
                    <a:pt x="283" y="93"/>
                    <a:pt x="283" y="93"/>
                    <a:pt x="282" y="93"/>
                  </a:cubicBezTo>
                  <a:cubicBezTo>
                    <a:pt x="282" y="94"/>
                    <a:pt x="282" y="94"/>
                    <a:pt x="282" y="94"/>
                  </a:cubicBezTo>
                  <a:cubicBezTo>
                    <a:pt x="282" y="95"/>
                    <a:pt x="282" y="95"/>
                    <a:pt x="282" y="96"/>
                  </a:cubicBezTo>
                  <a:cubicBezTo>
                    <a:pt x="282" y="96"/>
                    <a:pt x="282" y="96"/>
                    <a:pt x="282" y="95"/>
                  </a:cubicBezTo>
                  <a:cubicBezTo>
                    <a:pt x="282" y="95"/>
                    <a:pt x="283" y="94"/>
                    <a:pt x="283" y="94"/>
                  </a:cubicBezTo>
                  <a:cubicBezTo>
                    <a:pt x="283" y="93"/>
                    <a:pt x="283" y="93"/>
                    <a:pt x="283" y="93"/>
                  </a:cubicBezTo>
                  <a:cubicBezTo>
                    <a:pt x="284" y="93"/>
                    <a:pt x="284" y="93"/>
                    <a:pt x="285" y="93"/>
                  </a:cubicBezTo>
                  <a:cubicBezTo>
                    <a:pt x="285" y="93"/>
                    <a:pt x="285" y="93"/>
                    <a:pt x="285" y="93"/>
                  </a:cubicBezTo>
                  <a:cubicBezTo>
                    <a:pt x="285" y="93"/>
                    <a:pt x="285" y="93"/>
                    <a:pt x="285" y="93"/>
                  </a:cubicBezTo>
                  <a:cubicBezTo>
                    <a:pt x="285" y="94"/>
                    <a:pt x="285" y="94"/>
                    <a:pt x="285" y="95"/>
                  </a:cubicBezTo>
                  <a:cubicBezTo>
                    <a:pt x="285" y="95"/>
                    <a:pt x="285" y="96"/>
                    <a:pt x="284" y="96"/>
                  </a:cubicBezTo>
                  <a:cubicBezTo>
                    <a:pt x="284" y="96"/>
                    <a:pt x="284" y="97"/>
                    <a:pt x="284" y="97"/>
                  </a:cubicBezTo>
                  <a:cubicBezTo>
                    <a:pt x="284" y="97"/>
                    <a:pt x="284" y="97"/>
                    <a:pt x="283" y="98"/>
                  </a:cubicBezTo>
                  <a:cubicBezTo>
                    <a:pt x="283" y="98"/>
                    <a:pt x="282" y="98"/>
                    <a:pt x="282" y="99"/>
                  </a:cubicBezTo>
                  <a:cubicBezTo>
                    <a:pt x="282" y="99"/>
                    <a:pt x="281" y="99"/>
                    <a:pt x="281" y="99"/>
                  </a:cubicBezTo>
                  <a:cubicBezTo>
                    <a:pt x="280" y="99"/>
                    <a:pt x="280" y="99"/>
                    <a:pt x="279" y="99"/>
                  </a:cubicBezTo>
                  <a:cubicBezTo>
                    <a:pt x="278" y="99"/>
                    <a:pt x="277" y="100"/>
                    <a:pt x="276" y="100"/>
                  </a:cubicBezTo>
                  <a:cubicBezTo>
                    <a:pt x="276" y="100"/>
                    <a:pt x="276" y="100"/>
                    <a:pt x="276" y="100"/>
                  </a:cubicBezTo>
                  <a:cubicBezTo>
                    <a:pt x="276" y="100"/>
                    <a:pt x="274" y="100"/>
                    <a:pt x="274" y="100"/>
                  </a:cubicBezTo>
                  <a:cubicBezTo>
                    <a:pt x="273" y="100"/>
                    <a:pt x="273" y="101"/>
                    <a:pt x="272" y="101"/>
                  </a:cubicBezTo>
                  <a:cubicBezTo>
                    <a:pt x="271" y="101"/>
                    <a:pt x="271" y="101"/>
                    <a:pt x="271" y="101"/>
                  </a:cubicBezTo>
                  <a:cubicBezTo>
                    <a:pt x="270" y="102"/>
                    <a:pt x="267" y="102"/>
                    <a:pt x="266" y="103"/>
                  </a:cubicBezTo>
                  <a:cubicBezTo>
                    <a:pt x="266" y="103"/>
                    <a:pt x="266" y="103"/>
                    <a:pt x="265" y="104"/>
                  </a:cubicBezTo>
                  <a:cubicBezTo>
                    <a:pt x="265" y="104"/>
                    <a:pt x="265" y="104"/>
                    <a:pt x="264" y="104"/>
                  </a:cubicBezTo>
                  <a:cubicBezTo>
                    <a:pt x="264" y="104"/>
                    <a:pt x="265" y="104"/>
                    <a:pt x="265" y="104"/>
                  </a:cubicBezTo>
                  <a:cubicBezTo>
                    <a:pt x="264" y="104"/>
                    <a:pt x="263" y="104"/>
                    <a:pt x="263" y="105"/>
                  </a:cubicBezTo>
                  <a:cubicBezTo>
                    <a:pt x="263" y="105"/>
                    <a:pt x="263" y="105"/>
                    <a:pt x="263" y="105"/>
                  </a:cubicBezTo>
                  <a:cubicBezTo>
                    <a:pt x="263" y="105"/>
                    <a:pt x="263" y="106"/>
                    <a:pt x="262" y="106"/>
                  </a:cubicBezTo>
                  <a:cubicBezTo>
                    <a:pt x="262" y="106"/>
                    <a:pt x="262" y="106"/>
                    <a:pt x="261" y="106"/>
                  </a:cubicBezTo>
                  <a:cubicBezTo>
                    <a:pt x="261" y="106"/>
                    <a:pt x="260" y="105"/>
                    <a:pt x="261" y="105"/>
                  </a:cubicBezTo>
                  <a:cubicBezTo>
                    <a:pt x="261" y="105"/>
                    <a:pt x="261" y="105"/>
                    <a:pt x="262" y="104"/>
                  </a:cubicBezTo>
                  <a:cubicBezTo>
                    <a:pt x="261" y="104"/>
                    <a:pt x="260" y="103"/>
                    <a:pt x="259" y="104"/>
                  </a:cubicBezTo>
                  <a:cubicBezTo>
                    <a:pt x="260" y="103"/>
                    <a:pt x="259" y="103"/>
                    <a:pt x="259" y="103"/>
                  </a:cubicBezTo>
                  <a:cubicBezTo>
                    <a:pt x="258" y="103"/>
                    <a:pt x="258" y="103"/>
                    <a:pt x="257" y="103"/>
                  </a:cubicBezTo>
                  <a:cubicBezTo>
                    <a:pt x="257" y="104"/>
                    <a:pt x="259" y="104"/>
                    <a:pt x="260" y="104"/>
                  </a:cubicBezTo>
                  <a:cubicBezTo>
                    <a:pt x="260" y="105"/>
                    <a:pt x="257" y="105"/>
                    <a:pt x="258" y="104"/>
                  </a:cubicBezTo>
                  <a:cubicBezTo>
                    <a:pt x="257" y="104"/>
                    <a:pt x="256" y="104"/>
                    <a:pt x="256" y="104"/>
                  </a:cubicBezTo>
                  <a:cubicBezTo>
                    <a:pt x="255" y="104"/>
                    <a:pt x="255" y="104"/>
                    <a:pt x="255" y="104"/>
                  </a:cubicBezTo>
                  <a:cubicBezTo>
                    <a:pt x="255" y="104"/>
                    <a:pt x="255" y="104"/>
                    <a:pt x="255" y="104"/>
                  </a:cubicBezTo>
                  <a:cubicBezTo>
                    <a:pt x="255" y="104"/>
                    <a:pt x="254" y="104"/>
                    <a:pt x="254" y="104"/>
                  </a:cubicBezTo>
                  <a:cubicBezTo>
                    <a:pt x="254" y="104"/>
                    <a:pt x="254" y="103"/>
                    <a:pt x="254" y="103"/>
                  </a:cubicBezTo>
                  <a:cubicBezTo>
                    <a:pt x="254" y="102"/>
                    <a:pt x="253" y="102"/>
                    <a:pt x="252" y="102"/>
                  </a:cubicBezTo>
                  <a:cubicBezTo>
                    <a:pt x="252" y="102"/>
                    <a:pt x="252" y="102"/>
                    <a:pt x="252" y="102"/>
                  </a:cubicBezTo>
                  <a:cubicBezTo>
                    <a:pt x="252" y="102"/>
                    <a:pt x="252" y="102"/>
                    <a:pt x="252" y="102"/>
                  </a:cubicBezTo>
                  <a:cubicBezTo>
                    <a:pt x="252" y="103"/>
                    <a:pt x="251" y="103"/>
                    <a:pt x="251" y="102"/>
                  </a:cubicBezTo>
                  <a:cubicBezTo>
                    <a:pt x="251" y="102"/>
                    <a:pt x="251" y="102"/>
                    <a:pt x="251" y="102"/>
                  </a:cubicBezTo>
                  <a:cubicBezTo>
                    <a:pt x="251" y="102"/>
                    <a:pt x="249" y="102"/>
                    <a:pt x="249" y="103"/>
                  </a:cubicBezTo>
                  <a:cubicBezTo>
                    <a:pt x="250" y="103"/>
                    <a:pt x="250" y="103"/>
                    <a:pt x="250" y="104"/>
                  </a:cubicBezTo>
                  <a:cubicBezTo>
                    <a:pt x="250" y="104"/>
                    <a:pt x="249" y="104"/>
                    <a:pt x="249" y="105"/>
                  </a:cubicBezTo>
                  <a:cubicBezTo>
                    <a:pt x="249" y="105"/>
                    <a:pt x="248" y="106"/>
                    <a:pt x="248" y="106"/>
                  </a:cubicBezTo>
                  <a:cubicBezTo>
                    <a:pt x="248" y="105"/>
                    <a:pt x="249" y="105"/>
                    <a:pt x="249" y="104"/>
                  </a:cubicBezTo>
                  <a:cubicBezTo>
                    <a:pt x="249" y="104"/>
                    <a:pt x="248" y="104"/>
                    <a:pt x="248" y="104"/>
                  </a:cubicBezTo>
                  <a:cubicBezTo>
                    <a:pt x="247" y="104"/>
                    <a:pt x="247" y="105"/>
                    <a:pt x="247" y="105"/>
                  </a:cubicBezTo>
                  <a:cubicBezTo>
                    <a:pt x="246" y="105"/>
                    <a:pt x="246" y="106"/>
                    <a:pt x="247" y="107"/>
                  </a:cubicBezTo>
                  <a:cubicBezTo>
                    <a:pt x="246" y="107"/>
                    <a:pt x="243" y="107"/>
                    <a:pt x="242" y="106"/>
                  </a:cubicBezTo>
                  <a:cubicBezTo>
                    <a:pt x="241" y="106"/>
                    <a:pt x="241" y="106"/>
                    <a:pt x="241" y="106"/>
                  </a:cubicBezTo>
                  <a:cubicBezTo>
                    <a:pt x="240" y="106"/>
                    <a:pt x="240" y="107"/>
                    <a:pt x="240" y="107"/>
                  </a:cubicBezTo>
                  <a:cubicBezTo>
                    <a:pt x="239" y="108"/>
                    <a:pt x="238" y="109"/>
                    <a:pt x="236" y="110"/>
                  </a:cubicBezTo>
                  <a:cubicBezTo>
                    <a:pt x="238" y="109"/>
                    <a:pt x="240" y="109"/>
                    <a:pt x="240" y="107"/>
                  </a:cubicBezTo>
                  <a:cubicBezTo>
                    <a:pt x="240" y="107"/>
                    <a:pt x="241" y="107"/>
                    <a:pt x="241" y="107"/>
                  </a:cubicBezTo>
                  <a:cubicBezTo>
                    <a:pt x="241" y="107"/>
                    <a:pt x="242" y="107"/>
                    <a:pt x="242" y="107"/>
                  </a:cubicBezTo>
                  <a:cubicBezTo>
                    <a:pt x="242" y="107"/>
                    <a:pt x="242" y="107"/>
                    <a:pt x="242" y="108"/>
                  </a:cubicBezTo>
                  <a:cubicBezTo>
                    <a:pt x="242" y="108"/>
                    <a:pt x="243" y="108"/>
                    <a:pt x="244" y="108"/>
                  </a:cubicBezTo>
                  <a:cubicBezTo>
                    <a:pt x="244" y="108"/>
                    <a:pt x="244" y="108"/>
                    <a:pt x="244" y="108"/>
                  </a:cubicBezTo>
                  <a:cubicBezTo>
                    <a:pt x="244" y="108"/>
                    <a:pt x="245" y="108"/>
                    <a:pt x="245" y="108"/>
                  </a:cubicBezTo>
                  <a:cubicBezTo>
                    <a:pt x="245" y="108"/>
                    <a:pt x="245" y="108"/>
                    <a:pt x="245" y="108"/>
                  </a:cubicBezTo>
                  <a:cubicBezTo>
                    <a:pt x="245" y="108"/>
                    <a:pt x="246" y="108"/>
                    <a:pt x="246" y="108"/>
                  </a:cubicBezTo>
                  <a:cubicBezTo>
                    <a:pt x="246" y="108"/>
                    <a:pt x="246" y="108"/>
                    <a:pt x="246" y="108"/>
                  </a:cubicBezTo>
                  <a:cubicBezTo>
                    <a:pt x="246" y="108"/>
                    <a:pt x="247" y="108"/>
                    <a:pt x="247" y="108"/>
                  </a:cubicBezTo>
                  <a:cubicBezTo>
                    <a:pt x="247" y="108"/>
                    <a:pt x="247" y="108"/>
                    <a:pt x="247" y="108"/>
                  </a:cubicBezTo>
                  <a:cubicBezTo>
                    <a:pt x="247" y="107"/>
                    <a:pt x="248" y="106"/>
                    <a:pt x="248" y="106"/>
                  </a:cubicBezTo>
                  <a:cubicBezTo>
                    <a:pt x="249" y="106"/>
                    <a:pt x="249" y="106"/>
                    <a:pt x="249" y="106"/>
                  </a:cubicBezTo>
                  <a:cubicBezTo>
                    <a:pt x="249" y="106"/>
                    <a:pt x="249" y="106"/>
                    <a:pt x="249" y="106"/>
                  </a:cubicBezTo>
                  <a:cubicBezTo>
                    <a:pt x="250" y="106"/>
                    <a:pt x="250" y="106"/>
                    <a:pt x="250" y="106"/>
                  </a:cubicBezTo>
                  <a:cubicBezTo>
                    <a:pt x="250" y="106"/>
                    <a:pt x="250" y="106"/>
                    <a:pt x="250" y="106"/>
                  </a:cubicBezTo>
                  <a:cubicBezTo>
                    <a:pt x="250" y="106"/>
                    <a:pt x="250" y="106"/>
                    <a:pt x="250" y="106"/>
                  </a:cubicBezTo>
                  <a:cubicBezTo>
                    <a:pt x="249" y="106"/>
                    <a:pt x="250" y="106"/>
                    <a:pt x="250" y="105"/>
                  </a:cubicBezTo>
                  <a:cubicBezTo>
                    <a:pt x="250" y="105"/>
                    <a:pt x="250" y="105"/>
                    <a:pt x="250" y="105"/>
                  </a:cubicBezTo>
                  <a:cubicBezTo>
                    <a:pt x="251" y="104"/>
                    <a:pt x="251" y="104"/>
                    <a:pt x="252" y="104"/>
                  </a:cubicBezTo>
                  <a:cubicBezTo>
                    <a:pt x="252" y="103"/>
                    <a:pt x="253" y="103"/>
                    <a:pt x="253" y="103"/>
                  </a:cubicBezTo>
                  <a:cubicBezTo>
                    <a:pt x="254" y="103"/>
                    <a:pt x="254" y="103"/>
                    <a:pt x="254" y="104"/>
                  </a:cubicBezTo>
                  <a:cubicBezTo>
                    <a:pt x="254" y="104"/>
                    <a:pt x="254" y="104"/>
                    <a:pt x="254" y="105"/>
                  </a:cubicBezTo>
                  <a:cubicBezTo>
                    <a:pt x="254" y="104"/>
                    <a:pt x="254" y="105"/>
                    <a:pt x="255" y="105"/>
                  </a:cubicBezTo>
                  <a:cubicBezTo>
                    <a:pt x="255" y="105"/>
                    <a:pt x="255" y="105"/>
                    <a:pt x="256" y="105"/>
                  </a:cubicBezTo>
                  <a:cubicBezTo>
                    <a:pt x="256" y="105"/>
                    <a:pt x="257" y="105"/>
                    <a:pt x="257" y="105"/>
                  </a:cubicBezTo>
                  <a:cubicBezTo>
                    <a:pt x="257" y="105"/>
                    <a:pt x="258" y="105"/>
                    <a:pt x="258" y="105"/>
                  </a:cubicBezTo>
                  <a:cubicBezTo>
                    <a:pt x="258" y="105"/>
                    <a:pt x="258" y="105"/>
                    <a:pt x="258" y="105"/>
                  </a:cubicBezTo>
                  <a:cubicBezTo>
                    <a:pt x="258" y="106"/>
                    <a:pt x="258" y="106"/>
                    <a:pt x="258" y="106"/>
                  </a:cubicBezTo>
                  <a:cubicBezTo>
                    <a:pt x="258" y="107"/>
                    <a:pt x="258" y="107"/>
                    <a:pt x="258" y="108"/>
                  </a:cubicBezTo>
                  <a:cubicBezTo>
                    <a:pt x="257" y="108"/>
                    <a:pt x="257" y="109"/>
                    <a:pt x="257" y="109"/>
                  </a:cubicBezTo>
                  <a:cubicBezTo>
                    <a:pt x="256" y="112"/>
                    <a:pt x="256" y="115"/>
                    <a:pt x="254" y="117"/>
                  </a:cubicBezTo>
                  <a:cubicBezTo>
                    <a:pt x="254" y="117"/>
                    <a:pt x="254" y="117"/>
                    <a:pt x="254" y="118"/>
                  </a:cubicBezTo>
                  <a:cubicBezTo>
                    <a:pt x="256" y="115"/>
                    <a:pt x="258" y="111"/>
                    <a:pt x="259" y="107"/>
                  </a:cubicBezTo>
                  <a:cubicBezTo>
                    <a:pt x="259" y="107"/>
                    <a:pt x="260" y="107"/>
                    <a:pt x="260" y="107"/>
                  </a:cubicBezTo>
                  <a:cubicBezTo>
                    <a:pt x="261" y="106"/>
                    <a:pt x="262" y="106"/>
                    <a:pt x="263" y="106"/>
                  </a:cubicBezTo>
                  <a:cubicBezTo>
                    <a:pt x="263" y="107"/>
                    <a:pt x="263" y="107"/>
                    <a:pt x="263" y="107"/>
                  </a:cubicBezTo>
                  <a:cubicBezTo>
                    <a:pt x="263" y="107"/>
                    <a:pt x="264" y="106"/>
                    <a:pt x="265" y="106"/>
                  </a:cubicBezTo>
                  <a:cubicBezTo>
                    <a:pt x="265" y="107"/>
                    <a:pt x="265" y="107"/>
                    <a:pt x="265" y="107"/>
                  </a:cubicBezTo>
                  <a:cubicBezTo>
                    <a:pt x="265" y="107"/>
                    <a:pt x="265" y="107"/>
                    <a:pt x="265" y="107"/>
                  </a:cubicBezTo>
                  <a:cubicBezTo>
                    <a:pt x="265" y="107"/>
                    <a:pt x="265" y="107"/>
                    <a:pt x="265" y="107"/>
                  </a:cubicBezTo>
                  <a:cubicBezTo>
                    <a:pt x="265" y="107"/>
                    <a:pt x="265" y="106"/>
                    <a:pt x="265" y="106"/>
                  </a:cubicBezTo>
                  <a:cubicBezTo>
                    <a:pt x="265" y="106"/>
                    <a:pt x="265" y="106"/>
                    <a:pt x="266" y="105"/>
                  </a:cubicBezTo>
                  <a:cubicBezTo>
                    <a:pt x="266" y="105"/>
                    <a:pt x="267" y="105"/>
                    <a:pt x="267" y="105"/>
                  </a:cubicBezTo>
                  <a:cubicBezTo>
                    <a:pt x="267" y="105"/>
                    <a:pt x="267" y="104"/>
                    <a:pt x="268" y="104"/>
                  </a:cubicBezTo>
                  <a:cubicBezTo>
                    <a:pt x="268" y="104"/>
                    <a:pt x="268" y="104"/>
                    <a:pt x="268" y="104"/>
                  </a:cubicBezTo>
                  <a:cubicBezTo>
                    <a:pt x="267" y="104"/>
                    <a:pt x="267" y="104"/>
                    <a:pt x="266" y="104"/>
                  </a:cubicBezTo>
                  <a:cubicBezTo>
                    <a:pt x="267" y="102"/>
                    <a:pt x="270" y="102"/>
                    <a:pt x="272" y="102"/>
                  </a:cubicBezTo>
                  <a:cubicBezTo>
                    <a:pt x="272" y="102"/>
                    <a:pt x="272" y="102"/>
                    <a:pt x="273" y="102"/>
                  </a:cubicBezTo>
                  <a:cubicBezTo>
                    <a:pt x="274" y="101"/>
                    <a:pt x="275" y="101"/>
                    <a:pt x="276" y="100"/>
                  </a:cubicBezTo>
                  <a:cubicBezTo>
                    <a:pt x="276" y="100"/>
                    <a:pt x="276" y="100"/>
                    <a:pt x="277" y="100"/>
                  </a:cubicBezTo>
                  <a:cubicBezTo>
                    <a:pt x="277" y="100"/>
                    <a:pt x="277" y="100"/>
                    <a:pt x="278" y="100"/>
                  </a:cubicBezTo>
                  <a:cubicBezTo>
                    <a:pt x="278" y="100"/>
                    <a:pt x="278" y="101"/>
                    <a:pt x="278" y="101"/>
                  </a:cubicBezTo>
                  <a:cubicBezTo>
                    <a:pt x="278" y="101"/>
                    <a:pt x="278" y="101"/>
                    <a:pt x="278" y="101"/>
                  </a:cubicBezTo>
                  <a:cubicBezTo>
                    <a:pt x="278" y="102"/>
                    <a:pt x="278" y="102"/>
                    <a:pt x="278" y="102"/>
                  </a:cubicBezTo>
                  <a:cubicBezTo>
                    <a:pt x="278" y="102"/>
                    <a:pt x="278" y="103"/>
                    <a:pt x="278" y="103"/>
                  </a:cubicBezTo>
                  <a:cubicBezTo>
                    <a:pt x="278" y="103"/>
                    <a:pt x="278" y="103"/>
                    <a:pt x="278" y="103"/>
                  </a:cubicBezTo>
                  <a:cubicBezTo>
                    <a:pt x="278" y="104"/>
                    <a:pt x="278" y="104"/>
                    <a:pt x="278" y="104"/>
                  </a:cubicBezTo>
                  <a:cubicBezTo>
                    <a:pt x="278" y="105"/>
                    <a:pt x="278" y="105"/>
                    <a:pt x="279" y="106"/>
                  </a:cubicBezTo>
                  <a:cubicBezTo>
                    <a:pt x="279" y="106"/>
                    <a:pt x="279" y="106"/>
                    <a:pt x="279" y="107"/>
                  </a:cubicBezTo>
                  <a:cubicBezTo>
                    <a:pt x="280" y="107"/>
                    <a:pt x="279" y="108"/>
                    <a:pt x="279" y="109"/>
                  </a:cubicBezTo>
                  <a:cubicBezTo>
                    <a:pt x="279" y="109"/>
                    <a:pt x="279" y="109"/>
                    <a:pt x="280" y="109"/>
                  </a:cubicBezTo>
                  <a:cubicBezTo>
                    <a:pt x="280" y="109"/>
                    <a:pt x="280" y="110"/>
                    <a:pt x="281" y="110"/>
                  </a:cubicBezTo>
                  <a:cubicBezTo>
                    <a:pt x="281" y="110"/>
                    <a:pt x="280" y="109"/>
                    <a:pt x="280" y="109"/>
                  </a:cubicBezTo>
                  <a:cubicBezTo>
                    <a:pt x="280" y="109"/>
                    <a:pt x="280" y="109"/>
                    <a:pt x="280" y="109"/>
                  </a:cubicBezTo>
                  <a:cubicBezTo>
                    <a:pt x="280" y="108"/>
                    <a:pt x="280" y="108"/>
                    <a:pt x="280" y="108"/>
                  </a:cubicBezTo>
                  <a:cubicBezTo>
                    <a:pt x="280" y="108"/>
                    <a:pt x="280" y="108"/>
                    <a:pt x="280" y="108"/>
                  </a:cubicBezTo>
                  <a:cubicBezTo>
                    <a:pt x="280" y="107"/>
                    <a:pt x="280" y="106"/>
                    <a:pt x="279" y="106"/>
                  </a:cubicBezTo>
                  <a:cubicBezTo>
                    <a:pt x="279" y="106"/>
                    <a:pt x="279" y="106"/>
                    <a:pt x="279" y="106"/>
                  </a:cubicBezTo>
                  <a:cubicBezTo>
                    <a:pt x="279" y="105"/>
                    <a:pt x="279" y="105"/>
                    <a:pt x="279" y="105"/>
                  </a:cubicBezTo>
                  <a:cubicBezTo>
                    <a:pt x="279" y="105"/>
                    <a:pt x="279" y="105"/>
                    <a:pt x="279" y="105"/>
                  </a:cubicBezTo>
                  <a:cubicBezTo>
                    <a:pt x="278" y="103"/>
                    <a:pt x="278" y="101"/>
                    <a:pt x="279" y="100"/>
                  </a:cubicBezTo>
                  <a:cubicBezTo>
                    <a:pt x="279" y="100"/>
                    <a:pt x="280" y="100"/>
                    <a:pt x="280" y="100"/>
                  </a:cubicBezTo>
                  <a:cubicBezTo>
                    <a:pt x="281" y="100"/>
                    <a:pt x="283" y="99"/>
                    <a:pt x="283" y="99"/>
                  </a:cubicBezTo>
                  <a:cubicBezTo>
                    <a:pt x="283" y="98"/>
                    <a:pt x="284" y="98"/>
                    <a:pt x="284" y="98"/>
                  </a:cubicBezTo>
                  <a:cubicBezTo>
                    <a:pt x="284" y="98"/>
                    <a:pt x="284" y="98"/>
                    <a:pt x="285" y="98"/>
                  </a:cubicBezTo>
                  <a:cubicBezTo>
                    <a:pt x="285" y="97"/>
                    <a:pt x="285" y="97"/>
                    <a:pt x="284" y="97"/>
                  </a:cubicBezTo>
                  <a:cubicBezTo>
                    <a:pt x="284" y="97"/>
                    <a:pt x="285" y="96"/>
                    <a:pt x="285" y="96"/>
                  </a:cubicBezTo>
                  <a:cubicBezTo>
                    <a:pt x="285" y="97"/>
                    <a:pt x="286" y="97"/>
                    <a:pt x="286" y="97"/>
                  </a:cubicBezTo>
                  <a:cubicBezTo>
                    <a:pt x="286" y="96"/>
                    <a:pt x="286" y="96"/>
                    <a:pt x="286" y="96"/>
                  </a:cubicBezTo>
                  <a:cubicBezTo>
                    <a:pt x="286" y="96"/>
                    <a:pt x="286" y="96"/>
                    <a:pt x="286" y="97"/>
                  </a:cubicBezTo>
                  <a:cubicBezTo>
                    <a:pt x="285" y="96"/>
                    <a:pt x="285" y="96"/>
                    <a:pt x="286" y="96"/>
                  </a:cubicBezTo>
                  <a:cubicBezTo>
                    <a:pt x="286" y="96"/>
                    <a:pt x="286" y="95"/>
                    <a:pt x="287" y="95"/>
                  </a:cubicBezTo>
                  <a:cubicBezTo>
                    <a:pt x="287" y="95"/>
                    <a:pt x="287" y="95"/>
                    <a:pt x="287" y="95"/>
                  </a:cubicBezTo>
                  <a:cubicBezTo>
                    <a:pt x="287" y="95"/>
                    <a:pt x="287" y="95"/>
                    <a:pt x="287" y="95"/>
                  </a:cubicBezTo>
                  <a:cubicBezTo>
                    <a:pt x="287" y="94"/>
                    <a:pt x="286" y="95"/>
                    <a:pt x="286" y="94"/>
                  </a:cubicBezTo>
                  <a:cubicBezTo>
                    <a:pt x="286" y="94"/>
                    <a:pt x="286" y="94"/>
                    <a:pt x="286" y="94"/>
                  </a:cubicBezTo>
                  <a:cubicBezTo>
                    <a:pt x="287" y="93"/>
                    <a:pt x="287" y="93"/>
                    <a:pt x="287" y="92"/>
                  </a:cubicBezTo>
                  <a:cubicBezTo>
                    <a:pt x="288" y="91"/>
                    <a:pt x="288" y="93"/>
                    <a:pt x="288" y="93"/>
                  </a:cubicBezTo>
                  <a:cubicBezTo>
                    <a:pt x="287" y="93"/>
                    <a:pt x="287" y="93"/>
                    <a:pt x="288" y="93"/>
                  </a:cubicBezTo>
                  <a:cubicBezTo>
                    <a:pt x="288" y="94"/>
                    <a:pt x="288" y="95"/>
                    <a:pt x="288" y="96"/>
                  </a:cubicBezTo>
                  <a:cubicBezTo>
                    <a:pt x="288" y="94"/>
                    <a:pt x="289" y="93"/>
                    <a:pt x="289" y="92"/>
                  </a:cubicBezTo>
                  <a:cubicBezTo>
                    <a:pt x="289" y="92"/>
                    <a:pt x="289" y="91"/>
                    <a:pt x="289" y="91"/>
                  </a:cubicBezTo>
                  <a:cubicBezTo>
                    <a:pt x="289" y="91"/>
                    <a:pt x="290" y="91"/>
                    <a:pt x="290" y="91"/>
                  </a:cubicBezTo>
                  <a:cubicBezTo>
                    <a:pt x="290" y="91"/>
                    <a:pt x="290" y="90"/>
                    <a:pt x="290" y="90"/>
                  </a:cubicBezTo>
                  <a:cubicBezTo>
                    <a:pt x="291" y="90"/>
                    <a:pt x="291" y="90"/>
                    <a:pt x="292" y="90"/>
                  </a:cubicBezTo>
                  <a:cubicBezTo>
                    <a:pt x="293" y="90"/>
                    <a:pt x="294" y="90"/>
                    <a:pt x="296" y="91"/>
                  </a:cubicBezTo>
                  <a:cubicBezTo>
                    <a:pt x="296" y="91"/>
                    <a:pt x="296" y="91"/>
                    <a:pt x="297" y="91"/>
                  </a:cubicBezTo>
                  <a:cubicBezTo>
                    <a:pt x="298" y="90"/>
                    <a:pt x="299" y="90"/>
                    <a:pt x="300" y="90"/>
                  </a:cubicBezTo>
                  <a:cubicBezTo>
                    <a:pt x="301" y="90"/>
                    <a:pt x="301" y="90"/>
                    <a:pt x="301" y="91"/>
                  </a:cubicBezTo>
                  <a:cubicBezTo>
                    <a:pt x="302" y="91"/>
                    <a:pt x="304" y="91"/>
                    <a:pt x="305" y="91"/>
                  </a:cubicBezTo>
                  <a:cubicBezTo>
                    <a:pt x="305" y="92"/>
                    <a:pt x="304" y="94"/>
                    <a:pt x="304" y="95"/>
                  </a:cubicBezTo>
                  <a:cubicBezTo>
                    <a:pt x="304" y="96"/>
                    <a:pt x="302" y="99"/>
                    <a:pt x="301" y="100"/>
                  </a:cubicBezTo>
                  <a:cubicBezTo>
                    <a:pt x="300" y="100"/>
                    <a:pt x="298" y="101"/>
                    <a:pt x="298" y="101"/>
                  </a:cubicBezTo>
                  <a:cubicBezTo>
                    <a:pt x="298" y="100"/>
                    <a:pt x="298" y="100"/>
                    <a:pt x="297" y="100"/>
                  </a:cubicBezTo>
                  <a:cubicBezTo>
                    <a:pt x="297" y="100"/>
                    <a:pt x="297" y="100"/>
                    <a:pt x="297" y="101"/>
                  </a:cubicBezTo>
                  <a:cubicBezTo>
                    <a:pt x="298" y="101"/>
                    <a:pt x="298" y="101"/>
                    <a:pt x="297" y="101"/>
                  </a:cubicBezTo>
                  <a:cubicBezTo>
                    <a:pt x="297" y="101"/>
                    <a:pt x="297" y="101"/>
                    <a:pt x="296" y="101"/>
                  </a:cubicBezTo>
                  <a:cubicBezTo>
                    <a:pt x="296" y="101"/>
                    <a:pt x="296" y="102"/>
                    <a:pt x="296" y="102"/>
                  </a:cubicBezTo>
                  <a:cubicBezTo>
                    <a:pt x="295" y="102"/>
                    <a:pt x="293" y="101"/>
                    <a:pt x="292" y="102"/>
                  </a:cubicBezTo>
                  <a:cubicBezTo>
                    <a:pt x="292" y="102"/>
                    <a:pt x="291" y="102"/>
                    <a:pt x="290" y="102"/>
                  </a:cubicBezTo>
                  <a:cubicBezTo>
                    <a:pt x="290" y="102"/>
                    <a:pt x="289" y="102"/>
                    <a:pt x="289" y="102"/>
                  </a:cubicBezTo>
                  <a:cubicBezTo>
                    <a:pt x="289" y="102"/>
                    <a:pt x="289" y="102"/>
                    <a:pt x="289" y="102"/>
                  </a:cubicBezTo>
                  <a:cubicBezTo>
                    <a:pt x="288" y="102"/>
                    <a:pt x="288" y="102"/>
                    <a:pt x="287" y="103"/>
                  </a:cubicBezTo>
                  <a:cubicBezTo>
                    <a:pt x="288" y="103"/>
                    <a:pt x="289" y="102"/>
                    <a:pt x="289" y="102"/>
                  </a:cubicBezTo>
                  <a:cubicBezTo>
                    <a:pt x="290" y="102"/>
                    <a:pt x="290" y="103"/>
                    <a:pt x="290" y="103"/>
                  </a:cubicBezTo>
                  <a:cubicBezTo>
                    <a:pt x="291" y="103"/>
                    <a:pt x="292" y="102"/>
                    <a:pt x="293" y="102"/>
                  </a:cubicBezTo>
                  <a:cubicBezTo>
                    <a:pt x="293" y="102"/>
                    <a:pt x="294" y="102"/>
                    <a:pt x="294" y="102"/>
                  </a:cubicBezTo>
                  <a:cubicBezTo>
                    <a:pt x="294" y="102"/>
                    <a:pt x="295" y="102"/>
                    <a:pt x="295" y="103"/>
                  </a:cubicBezTo>
                  <a:cubicBezTo>
                    <a:pt x="295" y="103"/>
                    <a:pt x="296" y="103"/>
                    <a:pt x="296" y="102"/>
                  </a:cubicBezTo>
                  <a:cubicBezTo>
                    <a:pt x="296" y="102"/>
                    <a:pt x="296" y="102"/>
                    <a:pt x="297" y="102"/>
                  </a:cubicBezTo>
                  <a:cubicBezTo>
                    <a:pt x="297" y="102"/>
                    <a:pt x="297" y="102"/>
                    <a:pt x="297" y="102"/>
                  </a:cubicBezTo>
                  <a:cubicBezTo>
                    <a:pt x="297" y="102"/>
                    <a:pt x="298" y="102"/>
                    <a:pt x="298" y="102"/>
                  </a:cubicBezTo>
                  <a:cubicBezTo>
                    <a:pt x="298" y="101"/>
                    <a:pt x="298" y="101"/>
                    <a:pt x="299" y="102"/>
                  </a:cubicBezTo>
                  <a:cubicBezTo>
                    <a:pt x="298" y="103"/>
                    <a:pt x="298" y="105"/>
                    <a:pt x="297" y="106"/>
                  </a:cubicBezTo>
                  <a:cubicBezTo>
                    <a:pt x="297" y="107"/>
                    <a:pt x="296" y="107"/>
                    <a:pt x="296" y="108"/>
                  </a:cubicBezTo>
                  <a:cubicBezTo>
                    <a:pt x="296" y="108"/>
                    <a:pt x="295" y="109"/>
                    <a:pt x="296" y="109"/>
                  </a:cubicBezTo>
                  <a:cubicBezTo>
                    <a:pt x="296" y="109"/>
                    <a:pt x="296" y="110"/>
                    <a:pt x="296" y="110"/>
                  </a:cubicBezTo>
                  <a:cubicBezTo>
                    <a:pt x="296" y="110"/>
                    <a:pt x="296" y="112"/>
                    <a:pt x="296" y="112"/>
                  </a:cubicBezTo>
                  <a:cubicBezTo>
                    <a:pt x="296" y="111"/>
                    <a:pt x="296" y="111"/>
                    <a:pt x="296" y="110"/>
                  </a:cubicBezTo>
                  <a:cubicBezTo>
                    <a:pt x="296" y="109"/>
                    <a:pt x="296" y="108"/>
                    <a:pt x="296" y="108"/>
                  </a:cubicBezTo>
                  <a:cubicBezTo>
                    <a:pt x="296" y="108"/>
                    <a:pt x="297" y="108"/>
                    <a:pt x="297" y="107"/>
                  </a:cubicBezTo>
                  <a:cubicBezTo>
                    <a:pt x="297" y="107"/>
                    <a:pt x="298" y="107"/>
                    <a:pt x="298" y="107"/>
                  </a:cubicBezTo>
                  <a:cubicBezTo>
                    <a:pt x="298" y="107"/>
                    <a:pt x="298" y="106"/>
                    <a:pt x="298" y="106"/>
                  </a:cubicBezTo>
                  <a:cubicBezTo>
                    <a:pt x="298" y="104"/>
                    <a:pt x="300" y="102"/>
                    <a:pt x="301" y="101"/>
                  </a:cubicBezTo>
                  <a:cubicBezTo>
                    <a:pt x="301" y="101"/>
                    <a:pt x="301" y="100"/>
                    <a:pt x="301" y="100"/>
                  </a:cubicBezTo>
                  <a:cubicBezTo>
                    <a:pt x="301" y="100"/>
                    <a:pt x="301" y="100"/>
                    <a:pt x="301" y="101"/>
                  </a:cubicBezTo>
                  <a:cubicBezTo>
                    <a:pt x="301" y="101"/>
                    <a:pt x="301" y="101"/>
                    <a:pt x="301" y="102"/>
                  </a:cubicBezTo>
                  <a:cubicBezTo>
                    <a:pt x="301" y="102"/>
                    <a:pt x="300" y="102"/>
                    <a:pt x="300" y="102"/>
                  </a:cubicBezTo>
                  <a:cubicBezTo>
                    <a:pt x="300" y="102"/>
                    <a:pt x="300" y="102"/>
                    <a:pt x="300" y="102"/>
                  </a:cubicBezTo>
                  <a:cubicBezTo>
                    <a:pt x="301" y="102"/>
                    <a:pt x="302" y="101"/>
                    <a:pt x="303" y="100"/>
                  </a:cubicBezTo>
                  <a:cubicBezTo>
                    <a:pt x="303" y="100"/>
                    <a:pt x="303" y="100"/>
                    <a:pt x="303" y="100"/>
                  </a:cubicBezTo>
                  <a:cubicBezTo>
                    <a:pt x="303" y="100"/>
                    <a:pt x="303" y="100"/>
                    <a:pt x="303" y="99"/>
                  </a:cubicBezTo>
                  <a:cubicBezTo>
                    <a:pt x="303" y="99"/>
                    <a:pt x="303" y="99"/>
                    <a:pt x="303" y="99"/>
                  </a:cubicBezTo>
                  <a:cubicBezTo>
                    <a:pt x="304" y="99"/>
                    <a:pt x="304" y="99"/>
                    <a:pt x="304" y="99"/>
                  </a:cubicBezTo>
                  <a:cubicBezTo>
                    <a:pt x="304" y="99"/>
                    <a:pt x="304" y="99"/>
                    <a:pt x="304" y="99"/>
                  </a:cubicBezTo>
                  <a:cubicBezTo>
                    <a:pt x="304" y="99"/>
                    <a:pt x="304" y="99"/>
                    <a:pt x="304" y="99"/>
                  </a:cubicBezTo>
                  <a:cubicBezTo>
                    <a:pt x="304" y="100"/>
                    <a:pt x="304" y="100"/>
                    <a:pt x="305" y="100"/>
                  </a:cubicBezTo>
                  <a:cubicBezTo>
                    <a:pt x="305" y="99"/>
                    <a:pt x="305" y="99"/>
                    <a:pt x="304" y="99"/>
                  </a:cubicBezTo>
                  <a:cubicBezTo>
                    <a:pt x="304" y="99"/>
                    <a:pt x="304" y="99"/>
                    <a:pt x="305" y="98"/>
                  </a:cubicBezTo>
                  <a:cubicBezTo>
                    <a:pt x="305" y="98"/>
                    <a:pt x="305" y="97"/>
                    <a:pt x="305" y="97"/>
                  </a:cubicBezTo>
                  <a:cubicBezTo>
                    <a:pt x="305" y="97"/>
                    <a:pt x="305" y="97"/>
                    <a:pt x="306" y="96"/>
                  </a:cubicBezTo>
                  <a:cubicBezTo>
                    <a:pt x="306" y="96"/>
                    <a:pt x="306" y="96"/>
                    <a:pt x="306" y="96"/>
                  </a:cubicBezTo>
                  <a:cubicBezTo>
                    <a:pt x="306" y="96"/>
                    <a:pt x="306" y="95"/>
                    <a:pt x="306" y="95"/>
                  </a:cubicBezTo>
                  <a:cubicBezTo>
                    <a:pt x="306" y="95"/>
                    <a:pt x="306" y="95"/>
                    <a:pt x="306" y="95"/>
                  </a:cubicBezTo>
                  <a:cubicBezTo>
                    <a:pt x="306" y="95"/>
                    <a:pt x="306" y="95"/>
                    <a:pt x="306" y="95"/>
                  </a:cubicBezTo>
                  <a:cubicBezTo>
                    <a:pt x="306" y="95"/>
                    <a:pt x="306" y="95"/>
                    <a:pt x="306" y="96"/>
                  </a:cubicBezTo>
                  <a:cubicBezTo>
                    <a:pt x="306" y="96"/>
                    <a:pt x="307" y="96"/>
                    <a:pt x="307" y="96"/>
                  </a:cubicBezTo>
                  <a:cubicBezTo>
                    <a:pt x="307" y="95"/>
                    <a:pt x="307" y="95"/>
                    <a:pt x="307" y="94"/>
                  </a:cubicBezTo>
                  <a:cubicBezTo>
                    <a:pt x="307" y="94"/>
                    <a:pt x="307" y="94"/>
                    <a:pt x="307" y="94"/>
                  </a:cubicBezTo>
                  <a:cubicBezTo>
                    <a:pt x="307" y="94"/>
                    <a:pt x="307" y="94"/>
                    <a:pt x="308" y="94"/>
                  </a:cubicBezTo>
                  <a:cubicBezTo>
                    <a:pt x="308" y="94"/>
                    <a:pt x="308" y="94"/>
                    <a:pt x="308" y="94"/>
                  </a:cubicBezTo>
                  <a:cubicBezTo>
                    <a:pt x="308" y="93"/>
                    <a:pt x="309" y="93"/>
                    <a:pt x="309" y="93"/>
                  </a:cubicBezTo>
                  <a:cubicBezTo>
                    <a:pt x="309" y="94"/>
                    <a:pt x="309" y="94"/>
                    <a:pt x="309" y="94"/>
                  </a:cubicBezTo>
                  <a:cubicBezTo>
                    <a:pt x="309" y="94"/>
                    <a:pt x="309" y="94"/>
                    <a:pt x="309" y="94"/>
                  </a:cubicBezTo>
                  <a:cubicBezTo>
                    <a:pt x="309" y="94"/>
                    <a:pt x="309" y="93"/>
                    <a:pt x="309" y="93"/>
                  </a:cubicBezTo>
                  <a:cubicBezTo>
                    <a:pt x="309" y="93"/>
                    <a:pt x="309" y="93"/>
                    <a:pt x="310" y="94"/>
                  </a:cubicBezTo>
                  <a:cubicBezTo>
                    <a:pt x="310" y="94"/>
                    <a:pt x="310" y="93"/>
                    <a:pt x="310" y="93"/>
                  </a:cubicBezTo>
                  <a:cubicBezTo>
                    <a:pt x="310" y="93"/>
                    <a:pt x="310" y="93"/>
                    <a:pt x="310" y="93"/>
                  </a:cubicBezTo>
                  <a:cubicBezTo>
                    <a:pt x="310" y="94"/>
                    <a:pt x="310" y="94"/>
                    <a:pt x="311" y="94"/>
                  </a:cubicBezTo>
                  <a:cubicBezTo>
                    <a:pt x="311" y="94"/>
                    <a:pt x="311" y="94"/>
                    <a:pt x="311" y="94"/>
                  </a:cubicBezTo>
                  <a:cubicBezTo>
                    <a:pt x="311" y="94"/>
                    <a:pt x="311" y="94"/>
                    <a:pt x="312" y="94"/>
                  </a:cubicBezTo>
                  <a:cubicBezTo>
                    <a:pt x="312" y="94"/>
                    <a:pt x="312" y="94"/>
                    <a:pt x="312" y="94"/>
                  </a:cubicBezTo>
                  <a:cubicBezTo>
                    <a:pt x="312" y="94"/>
                    <a:pt x="312" y="94"/>
                    <a:pt x="312" y="94"/>
                  </a:cubicBezTo>
                  <a:cubicBezTo>
                    <a:pt x="312" y="94"/>
                    <a:pt x="312" y="94"/>
                    <a:pt x="312" y="94"/>
                  </a:cubicBezTo>
                  <a:cubicBezTo>
                    <a:pt x="312" y="93"/>
                    <a:pt x="312" y="93"/>
                    <a:pt x="313" y="93"/>
                  </a:cubicBezTo>
                  <a:cubicBezTo>
                    <a:pt x="313" y="93"/>
                    <a:pt x="313" y="93"/>
                    <a:pt x="313" y="94"/>
                  </a:cubicBezTo>
                  <a:cubicBezTo>
                    <a:pt x="313" y="94"/>
                    <a:pt x="313" y="94"/>
                    <a:pt x="313" y="94"/>
                  </a:cubicBezTo>
                  <a:cubicBezTo>
                    <a:pt x="314" y="94"/>
                    <a:pt x="314" y="94"/>
                    <a:pt x="314" y="94"/>
                  </a:cubicBezTo>
                  <a:cubicBezTo>
                    <a:pt x="314" y="94"/>
                    <a:pt x="314" y="95"/>
                    <a:pt x="314" y="95"/>
                  </a:cubicBezTo>
                  <a:cubicBezTo>
                    <a:pt x="314" y="95"/>
                    <a:pt x="315" y="95"/>
                    <a:pt x="315" y="95"/>
                  </a:cubicBezTo>
                  <a:cubicBezTo>
                    <a:pt x="316" y="95"/>
                    <a:pt x="316" y="95"/>
                    <a:pt x="316" y="95"/>
                  </a:cubicBezTo>
                  <a:cubicBezTo>
                    <a:pt x="316" y="95"/>
                    <a:pt x="316" y="95"/>
                    <a:pt x="316" y="95"/>
                  </a:cubicBezTo>
                  <a:cubicBezTo>
                    <a:pt x="316" y="95"/>
                    <a:pt x="316" y="95"/>
                    <a:pt x="316" y="95"/>
                  </a:cubicBezTo>
                  <a:cubicBezTo>
                    <a:pt x="317" y="95"/>
                    <a:pt x="317" y="95"/>
                    <a:pt x="318" y="95"/>
                  </a:cubicBezTo>
                  <a:cubicBezTo>
                    <a:pt x="318" y="95"/>
                    <a:pt x="317" y="96"/>
                    <a:pt x="317" y="96"/>
                  </a:cubicBezTo>
                  <a:cubicBezTo>
                    <a:pt x="317" y="95"/>
                    <a:pt x="319" y="96"/>
                    <a:pt x="319" y="96"/>
                  </a:cubicBezTo>
                  <a:cubicBezTo>
                    <a:pt x="320" y="96"/>
                    <a:pt x="320" y="96"/>
                    <a:pt x="320" y="96"/>
                  </a:cubicBezTo>
                  <a:cubicBezTo>
                    <a:pt x="320" y="96"/>
                    <a:pt x="320" y="96"/>
                    <a:pt x="320" y="96"/>
                  </a:cubicBezTo>
                  <a:cubicBezTo>
                    <a:pt x="321" y="96"/>
                    <a:pt x="321" y="96"/>
                    <a:pt x="321" y="97"/>
                  </a:cubicBezTo>
                  <a:cubicBezTo>
                    <a:pt x="321" y="97"/>
                    <a:pt x="322" y="97"/>
                    <a:pt x="322" y="97"/>
                  </a:cubicBezTo>
                  <a:cubicBezTo>
                    <a:pt x="322" y="97"/>
                    <a:pt x="322" y="97"/>
                    <a:pt x="323" y="97"/>
                  </a:cubicBezTo>
                  <a:cubicBezTo>
                    <a:pt x="323" y="97"/>
                    <a:pt x="323" y="97"/>
                    <a:pt x="323" y="97"/>
                  </a:cubicBezTo>
                  <a:cubicBezTo>
                    <a:pt x="323" y="97"/>
                    <a:pt x="324" y="98"/>
                    <a:pt x="324" y="98"/>
                  </a:cubicBezTo>
                  <a:cubicBezTo>
                    <a:pt x="325" y="98"/>
                    <a:pt x="325" y="98"/>
                    <a:pt x="325" y="99"/>
                  </a:cubicBezTo>
                  <a:cubicBezTo>
                    <a:pt x="325" y="99"/>
                    <a:pt x="326" y="98"/>
                    <a:pt x="326" y="98"/>
                  </a:cubicBezTo>
                  <a:cubicBezTo>
                    <a:pt x="326" y="98"/>
                    <a:pt x="326" y="99"/>
                    <a:pt x="326" y="99"/>
                  </a:cubicBezTo>
                  <a:cubicBezTo>
                    <a:pt x="326" y="99"/>
                    <a:pt x="326" y="99"/>
                    <a:pt x="326" y="99"/>
                  </a:cubicBezTo>
                  <a:cubicBezTo>
                    <a:pt x="327" y="99"/>
                    <a:pt x="327" y="99"/>
                    <a:pt x="327" y="99"/>
                  </a:cubicBezTo>
                  <a:cubicBezTo>
                    <a:pt x="327" y="99"/>
                    <a:pt x="327" y="99"/>
                    <a:pt x="327" y="99"/>
                  </a:cubicBezTo>
                  <a:cubicBezTo>
                    <a:pt x="327" y="99"/>
                    <a:pt x="327" y="100"/>
                    <a:pt x="327" y="100"/>
                  </a:cubicBezTo>
                  <a:cubicBezTo>
                    <a:pt x="327" y="100"/>
                    <a:pt x="328" y="100"/>
                    <a:pt x="328" y="100"/>
                  </a:cubicBezTo>
                  <a:cubicBezTo>
                    <a:pt x="328" y="99"/>
                    <a:pt x="329" y="100"/>
                    <a:pt x="329" y="100"/>
                  </a:cubicBezTo>
                  <a:cubicBezTo>
                    <a:pt x="329" y="100"/>
                    <a:pt x="330" y="99"/>
                    <a:pt x="330" y="99"/>
                  </a:cubicBezTo>
                  <a:cubicBezTo>
                    <a:pt x="330" y="99"/>
                    <a:pt x="330" y="99"/>
                    <a:pt x="330" y="99"/>
                  </a:cubicBezTo>
                  <a:cubicBezTo>
                    <a:pt x="331" y="100"/>
                    <a:pt x="331" y="100"/>
                    <a:pt x="331" y="101"/>
                  </a:cubicBezTo>
                  <a:cubicBezTo>
                    <a:pt x="331" y="101"/>
                    <a:pt x="331" y="101"/>
                    <a:pt x="331" y="101"/>
                  </a:cubicBezTo>
                  <a:cubicBezTo>
                    <a:pt x="331" y="101"/>
                    <a:pt x="331" y="101"/>
                    <a:pt x="331" y="101"/>
                  </a:cubicBezTo>
                  <a:cubicBezTo>
                    <a:pt x="331" y="102"/>
                    <a:pt x="331" y="102"/>
                    <a:pt x="332" y="102"/>
                  </a:cubicBezTo>
                  <a:cubicBezTo>
                    <a:pt x="332" y="102"/>
                    <a:pt x="332" y="102"/>
                    <a:pt x="332" y="102"/>
                  </a:cubicBezTo>
                  <a:cubicBezTo>
                    <a:pt x="333" y="103"/>
                    <a:pt x="332" y="104"/>
                    <a:pt x="331" y="105"/>
                  </a:cubicBezTo>
                  <a:cubicBezTo>
                    <a:pt x="331" y="105"/>
                    <a:pt x="331" y="105"/>
                    <a:pt x="331" y="105"/>
                  </a:cubicBezTo>
                  <a:cubicBezTo>
                    <a:pt x="331" y="105"/>
                    <a:pt x="331" y="106"/>
                    <a:pt x="331" y="106"/>
                  </a:cubicBezTo>
                  <a:cubicBezTo>
                    <a:pt x="331" y="106"/>
                    <a:pt x="331" y="106"/>
                    <a:pt x="331" y="106"/>
                  </a:cubicBezTo>
                  <a:cubicBezTo>
                    <a:pt x="331" y="106"/>
                    <a:pt x="331" y="106"/>
                    <a:pt x="331" y="106"/>
                  </a:cubicBezTo>
                  <a:cubicBezTo>
                    <a:pt x="332" y="105"/>
                    <a:pt x="332" y="105"/>
                    <a:pt x="332" y="104"/>
                  </a:cubicBezTo>
                  <a:cubicBezTo>
                    <a:pt x="332" y="104"/>
                    <a:pt x="333" y="104"/>
                    <a:pt x="333" y="104"/>
                  </a:cubicBezTo>
                  <a:cubicBezTo>
                    <a:pt x="333" y="105"/>
                    <a:pt x="334" y="106"/>
                    <a:pt x="333" y="106"/>
                  </a:cubicBezTo>
                  <a:cubicBezTo>
                    <a:pt x="333" y="106"/>
                    <a:pt x="333" y="106"/>
                    <a:pt x="333" y="106"/>
                  </a:cubicBezTo>
                  <a:cubicBezTo>
                    <a:pt x="332" y="107"/>
                    <a:pt x="332" y="108"/>
                    <a:pt x="332" y="108"/>
                  </a:cubicBezTo>
                  <a:cubicBezTo>
                    <a:pt x="331" y="109"/>
                    <a:pt x="331" y="109"/>
                    <a:pt x="331" y="109"/>
                  </a:cubicBezTo>
                  <a:cubicBezTo>
                    <a:pt x="331" y="109"/>
                    <a:pt x="331" y="110"/>
                    <a:pt x="331" y="111"/>
                  </a:cubicBezTo>
                  <a:cubicBezTo>
                    <a:pt x="331" y="111"/>
                    <a:pt x="331" y="111"/>
                    <a:pt x="331" y="111"/>
                  </a:cubicBezTo>
                  <a:cubicBezTo>
                    <a:pt x="331" y="111"/>
                    <a:pt x="331" y="111"/>
                    <a:pt x="330" y="112"/>
                  </a:cubicBezTo>
                  <a:cubicBezTo>
                    <a:pt x="330" y="112"/>
                    <a:pt x="330" y="113"/>
                    <a:pt x="331" y="113"/>
                  </a:cubicBezTo>
                  <a:cubicBezTo>
                    <a:pt x="331" y="112"/>
                    <a:pt x="331" y="112"/>
                    <a:pt x="331" y="112"/>
                  </a:cubicBezTo>
                  <a:cubicBezTo>
                    <a:pt x="331" y="112"/>
                    <a:pt x="332" y="111"/>
                    <a:pt x="332" y="111"/>
                  </a:cubicBezTo>
                  <a:cubicBezTo>
                    <a:pt x="333" y="110"/>
                    <a:pt x="333" y="110"/>
                    <a:pt x="333" y="109"/>
                  </a:cubicBezTo>
                  <a:cubicBezTo>
                    <a:pt x="333" y="108"/>
                    <a:pt x="333" y="108"/>
                    <a:pt x="333" y="108"/>
                  </a:cubicBezTo>
                  <a:cubicBezTo>
                    <a:pt x="334" y="107"/>
                    <a:pt x="334" y="107"/>
                    <a:pt x="335" y="106"/>
                  </a:cubicBezTo>
                  <a:cubicBezTo>
                    <a:pt x="335" y="106"/>
                    <a:pt x="336" y="106"/>
                    <a:pt x="335" y="107"/>
                  </a:cubicBezTo>
                  <a:cubicBezTo>
                    <a:pt x="335" y="107"/>
                    <a:pt x="335" y="107"/>
                    <a:pt x="335" y="107"/>
                  </a:cubicBezTo>
                  <a:cubicBezTo>
                    <a:pt x="335" y="107"/>
                    <a:pt x="335" y="108"/>
                    <a:pt x="335" y="108"/>
                  </a:cubicBezTo>
                  <a:cubicBezTo>
                    <a:pt x="334" y="108"/>
                    <a:pt x="334" y="108"/>
                    <a:pt x="334" y="108"/>
                  </a:cubicBezTo>
                  <a:cubicBezTo>
                    <a:pt x="333" y="109"/>
                    <a:pt x="333" y="109"/>
                    <a:pt x="333" y="109"/>
                  </a:cubicBezTo>
                  <a:cubicBezTo>
                    <a:pt x="333" y="109"/>
                    <a:pt x="335" y="109"/>
                    <a:pt x="335" y="109"/>
                  </a:cubicBezTo>
                  <a:cubicBezTo>
                    <a:pt x="336" y="109"/>
                    <a:pt x="336" y="108"/>
                    <a:pt x="336" y="107"/>
                  </a:cubicBezTo>
                  <a:cubicBezTo>
                    <a:pt x="337" y="107"/>
                    <a:pt x="337" y="107"/>
                    <a:pt x="337" y="106"/>
                  </a:cubicBezTo>
                  <a:cubicBezTo>
                    <a:pt x="337" y="106"/>
                    <a:pt x="338" y="106"/>
                    <a:pt x="338" y="106"/>
                  </a:cubicBezTo>
                  <a:cubicBezTo>
                    <a:pt x="338" y="106"/>
                    <a:pt x="338" y="106"/>
                    <a:pt x="338" y="106"/>
                  </a:cubicBezTo>
                  <a:cubicBezTo>
                    <a:pt x="338" y="106"/>
                    <a:pt x="338" y="106"/>
                    <a:pt x="338" y="106"/>
                  </a:cubicBezTo>
                  <a:cubicBezTo>
                    <a:pt x="338" y="106"/>
                    <a:pt x="338" y="106"/>
                    <a:pt x="338" y="107"/>
                  </a:cubicBezTo>
                  <a:cubicBezTo>
                    <a:pt x="338" y="107"/>
                    <a:pt x="340" y="107"/>
                    <a:pt x="340" y="107"/>
                  </a:cubicBezTo>
                  <a:cubicBezTo>
                    <a:pt x="340" y="107"/>
                    <a:pt x="339" y="106"/>
                    <a:pt x="341" y="106"/>
                  </a:cubicBezTo>
                  <a:cubicBezTo>
                    <a:pt x="341" y="106"/>
                    <a:pt x="341" y="106"/>
                    <a:pt x="342" y="106"/>
                  </a:cubicBezTo>
                  <a:cubicBezTo>
                    <a:pt x="342" y="106"/>
                    <a:pt x="342" y="106"/>
                    <a:pt x="343" y="107"/>
                  </a:cubicBezTo>
                  <a:cubicBezTo>
                    <a:pt x="343" y="107"/>
                    <a:pt x="343" y="107"/>
                    <a:pt x="344" y="107"/>
                  </a:cubicBezTo>
                  <a:cubicBezTo>
                    <a:pt x="344" y="107"/>
                    <a:pt x="345" y="107"/>
                    <a:pt x="345" y="107"/>
                  </a:cubicBezTo>
                  <a:cubicBezTo>
                    <a:pt x="345" y="107"/>
                    <a:pt x="346" y="108"/>
                    <a:pt x="346" y="108"/>
                  </a:cubicBezTo>
                  <a:cubicBezTo>
                    <a:pt x="346" y="108"/>
                    <a:pt x="348" y="108"/>
                    <a:pt x="348" y="108"/>
                  </a:cubicBezTo>
                  <a:cubicBezTo>
                    <a:pt x="348" y="108"/>
                    <a:pt x="349" y="108"/>
                    <a:pt x="349" y="108"/>
                  </a:cubicBezTo>
                  <a:cubicBezTo>
                    <a:pt x="349" y="108"/>
                    <a:pt x="350" y="108"/>
                    <a:pt x="350" y="108"/>
                  </a:cubicBezTo>
                  <a:cubicBezTo>
                    <a:pt x="350" y="108"/>
                    <a:pt x="351" y="108"/>
                    <a:pt x="351" y="108"/>
                  </a:cubicBezTo>
                  <a:cubicBezTo>
                    <a:pt x="351" y="108"/>
                    <a:pt x="352" y="108"/>
                    <a:pt x="352" y="109"/>
                  </a:cubicBezTo>
                  <a:cubicBezTo>
                    <a:pt x="352" y="109"/>
                    <a:pt x="352" y="109"/>
                    <a:pt x="352" y="109"/>
                  </a:cubicBezTo>
                  <a:cubicBezTo>
                    <a:pt x="353" y="109"/>
                    <a:pt x="353" y="110"/>
                    <a:pt x="353" y="110"/>
                  </a:cubicBezTo>
                  <a:cubicBezTo>
                    <a:pt x="354" y="110"/>
                    <a:pt x="354" y="110"/>
                    <a:pt x="355" y="110"/>
                  </a:cubicBezTo>
                  <a:cubicBezTo>
                    <a:pt x="355" y="110"/>
                    <a:pt x="355" y="109"/>
                    <a:pt x="355" y="109"/>
                  </a:cubicBezTo>
                  <a:cubicBezTo>
                    <a:pt x="355" y="109"/>
                    <a:pt x="358" y="110"/>
                    <a:pt x="358" y="110"/>
                  </a:cubicBezTo>
                  <a:cubicBezTo>
                    <a:pt x="359" y="109"/>
                    <a:pt x="359" y="109"/>
                    <a:pt x="359" y="109"/>
                  </a:cubicBezTo>
                  <a:cubicBezTo>
                    <a:pt x="361" y="109"/>
                    <a:pt x="363" y="109"/>
                    <a:pt x="365" y="109"/>
                  </a:cubicBezTo>
                  <a:cubicBezTo>
                    <a:pt x="365" y="109"/>
                    <a:pt x="365" y="109"/>
                    <a:pt x="365" y="110"/>
                  </a:cubicBezTo>
                  <a:cubicBezTo>
                    <a:pt x="365" y="110"/>
                    <a:pt x="366" y="110"/>
                    <a:pt x="366" y="110"/>
                  </a:cubicBezTo>
                  <a:cubicBezTo>
                    <a:pt x="366" y="110"/>
                    <a:pt x="367" y="110"/>
                    <a:pt x="367" y="110"/>
                  </a:cubicBezTo>
                  <a:cubicBezTo>
                    <a:pt x="367" y="110"/>
                    <a:pt x="367" y="111"/>
                    <a:pt x="367" y="111"/>
                  </a:cubicBezTo>
                  <a:cubicBezTo>
                    <a:pt x="368" y="112"/>
                    <a:pt x="369" y="111"/>
                    <a:pt x="370" y="112"/>
                  </a:cubicBezTo>
                  <a:cubicBezTo>
                    <a:pt x="370" y="113"/>
                    <a:pt x="370" y="113"/>
                    <a:pt x="371" y="113"/>
                  </a:cubicBezTo>
                  <a:cubicBezTo>
                    <a:pt x="372" y="113"/>
                    <a:pt x="372" y="114"/>
                    <a:pt x="373" y="115"/>
                  </a:cubicBezTo>
                  <a:cubicBezTo>
                    <a:pt x="374" y="115"/>
                    <a:pt x="374" y="115"/>
                    <a:pt x="375" y="115"/>
                  </a:cubicBezTo>
                  <a:cubicBezTo>
                    <a:pt x="375" y="115"/>
                    <a:pt x="375" y="116"/>
                    <a:pt x="376" y="116"/>
                  </a:cubicBezTo>
                  <a:cubicBezTo>
                    <a:pt x="377" y="118"/>
                    <a:pt x="380" y="121"/>
                    <a:pt x="382" y="122"/>
                  </a:cubicBezTo>
                  <a:cubicBezTo>
                    <a:pt x="382" y="122"/>
                    <a:pt x="383" y="122"/>
                    <a:pt x="383" y="123"/>
                  </a:cubicBezTo>
                  <a:cubicBezTo>
                    <a:pt x="383" y="123"/>
                    <a:pt x="384" y="124"/>
                    <a:pt x="384" y="124"/>
                  </a:cubicBezTo>
                  <a:cubicBezTo>
                    <a:pt x="385" y="124"/>
                    <a:pt x="386" y="124"/>
                    <a:pt x="386" y="124"/>
                  </a:cubicBezTo>
                  <a:cubicBezTo>
                    <a:pt x="387" y="124"/>
                    <a:pt x="387" y="125"/>
                    <a:pt x="387" y="125"/>
                  </a:cubicBezTo>
                  <a:cubicBezTo>
                    <a:pt x="388" y="125"/>
                    <a:pt x="388" y="125"/>
                    <a:pt x="388" y="125"/>
                  </a:cubicBezTo>
                  <a:cubicBezTo>
                    <a:pt x="388" y="125"/>
                    <a:pt x="388" y="125"/>
                    <a:pt x="388" y="125"/>
                  </a:cubicBezTo>
                  <a:cubicBezTo>
                    <a:pt x="388" y="125"/>
                    <a:pt x="388" y="125"/>
                    <a:pt x="389" y="125"/>
                  </a:cubicBezTo>
                  <a:cubicBezTo>
                    <a:pt x="389" y="125"/>
                    <a:pt x="390" y="125"/>
                    <a:pt x="390" y="125"/>
                  </a:cubicBezTo>
                  <a:cubicBezTo>
                    <a:pt x="390" y="125"/>
                    <a:pt x="391" y="125"/>
                    <a:pt x="391" y="125"/>
                  </a:cubicBezTo>
                  <a:cubicBezTo>
                    <a:pt x="391" y="125"/>
                    <a:pt x="392" y="125"/>
                    <a:pt x="392" y="125"/>
                  </a:cubicBezTo>
                  <a:cubicBezTo>
                    <a:pt x="392" y="125"/>
                    <a:pt x="393" y="125"/>
                    <a:pt x="394" y="125"/>
                  </a:cubicBezTo>
                  <a:cubicBezTo>
                    <a:pt x="397" y="125"/>
                    <a:pt x="399" y="131"/>
                    <a:pt x="399" y="133"/>
                  </a:cubicBezTo>
                  <a:cubicBezTo>
                    <a:pt x="399" y="134"/>
                    <a:pt x="400" y="134"/>
                    <a:pt x="400" y="135"/>
                  </a:cubicBezTo>
                  <a:cubicBezTo>
                    <a:pt x="400" y="135"/>
                    <a:pt x="400" y="137"/>
                    <a:pt x="400" y="138"/>
                  </a:cubicBezTo>
                  <a:cubicBezTo>
                    <a:pt x="400" y="138"/>
                    <a:pt x="401" y="139"/>
                    <a:pt x="401" y="139"/>
                  </a:cubicBezTo>
                  <a:cubicBezTo>
                    <a:pt x="401" y="139"/>
                    <a:pt x="401" y="139"/>
                    <a:pt x="401" y="140"/>
                  </a:cubicBezTo>
                  <a:cubicBezTo>
                    <a:pt x="401" y="140"/>
                    <a:pt x="401" y="141"/>
                    <a:pt x="401" y="141"/>
                  </a:cubicBezTo>
                  <a:cubicBezTo>
                    <a:pt x="401" y="142"/>
                    <a:pt x="401" y="142"/>
                    <a:pt x="401" y="142"/>
                  </a:cubicBezTo>
                  <a:cubicBezTo>
                    <a:pt x="401" y="142"/>
                    <a:pt x="401" y="142"/>
                    <a:pt x="401" y="142"/>
                  </a:cubicBezTo>
                  <a:lnTo>
                    <a:pt x="401" y="144"/>
                  </a:lnTo>
                  <a:close/>
                  <a:moveTo>
                    <a:pt x="135" y="10"/>
                  </a:moveTo>
                  <a:cubicBezTo>
                    <a:pt x="135" y="10"/>
                    <a:pt x="135" y="10"/>
                    <a:pt x="135" y="10"/>
                  </a:cubicBezTo>
                  <a:cubicBezTo>
                    <a:pt x="135" y="10"/>
                    <a:pt x="135" y="10"/>
                    <a:pt x="135" y="10"/>
                  </a:cubicBezTo>
                  <a:close/>
                  <a:moveTo>
                    <a:pt x="270" y="336"/>
                  </a:moveTo>
                  <a:cubicBezTo>
                    <a:pt x="269" y="337"/>
                    <a:pt x="269" y="337"/>
                    <a:pt x="269" y="337"/>
                  </a:cubicBezTo>
                  <a:cubicBezTo>
                    <a:pt x="269" y="342"/>
                    <a:pt x="269" y="342"/>
                    <a:pt x="269" y="342"/>
                  </a:cubicBezTo>
                  <a:cubicBezTo>
                    <a:pt x="269" y="337"/>
                    <a:pt x="269" y="337"/>
                    <a:pt x="269" y="337"/>
                  </a:cubicBezTo>
                  <a:lnTo>
                    <a:pt x="270" y="336"/>
                  </a:lnTo>
                  <a:close/>
                  <a:moveTo>
                    <a:pt x="186" y="551"/>
                  </a:moveTo>
                  <a:cubicBezTo>
                    <a:pt x="184" y="551"/>
                    <a:pt x="183" y="551"/>
                    <a:pt x="181" y="551"/>
                  </a:cubicBezTo>
                  <a:cubicBezTo>
                    <a:pt x="179" y="550"/>
                    <a:pt x="178" y="549"/>
                    <a:pt x="177" y="548"/>
                  </a:cubicBezTo>
                  <a:cubicBezTo>
                    <a:pt x="175" y="546"/>
                    <a:pt x="172" y="544"/>
                    <a:pt x="170" y="542"/>
                  </a:cubicBezTo>
                  <a:cubicBezTo>
                    <a:pt x="170" y="541"/>
                    <a:pt x="170" y="541"/>
                    <a:pt x="170" y="541"/>
                  </a:cubicBezTo>
                  <a:cubicBezTo>
                    <a:pt x="169" y="541"/>
                    <a:pt x="168" y="540"/>
                    <a:pt x="167" y="539"/>
                  </a:cubicBezTo>
                  <a:cubicBezTo>
                    <a:pt x="167" y="538"/>
                    <a:pt x="167" y="536"/>
                    <a:pt x="166" y="535"/>
                  </a:cubicBezTo>
                  <a:cubicBezTo>
                    <a:pt x="165" y="535"/>
                    <a:pt x="163" y="536"/>
                    <a:pt x="163" y="534"/>
                  </a:cubicBezTo>
                  <a:cubicBezTo>
                    <a:pt x="163" y="533"/>
                    <a:pt x="164" y="532"/>
                    <a:pt x="165" y="531"/>
                  </a:cubicBezTo>
                  <a:cubicBezTo>
                    <a:pt x="164" y="530"/>
                    <a:pt x="163" y="528"/>
                    <a:pt x="162" y="527"/>
                  </a:cubicBezTo>
                  <a:cubicBezTo>
                    <a:pt x="161" y="526"/>
                    <a:pt x="160" y="528"/>
                    <a:pt x="158" y="528"/>
                  </a:cubicBezTo>
                  <a:cubicBezTo>
                    <a:pt x="157" y="527"/>
                    <a:pt x="157" y="525"/>
                    <a:pt x="156" y="526"/>
                  </a:cubicBezTo>
                  <a:cubicBezTo>
                    <a:pt x="155" y="526"/>
                    <a:pt x="156" y="527"/>
                    <a:pt x="155" y="527"/>
                  </a:cubicBezTo>
                  <a:cubicBezTo>
                    <a:pt x="155" y="528"/>
                    <a:pt x="154" y="529"/>
                    <a:pt x="154" y="529"/>
                  </a:cubicBezTo>
                  <a:cubicBezTo>
                    <a:pt x="153" y="530"/>
                    <a:pt x="150" y="527"/>
                    <a:pt x="150" y="529"/>
                  </a:cubicBezTo>
                  <a:cubicBezTo>
                    <a:pt x="150" y="529"/>
                    <a:pt x="150" y="529"/>
                    <a:pt x="150" y="529"/>
                  </a:cubicBezTo>
                  <a:cubicBezTo>
                    <a:pt x="151" y="529"/>
                    <a:pt x="152" y="530"/>
                    <a:pt x="152" y="530"/>
                  </a:cubicBezTo>
                  <a:cubicBezTo>
                    <a:pt x="152" y="531"/>
                    <a:pt x="150" y="533"/>
                    <a:pt x="150" y="531"/>
                  </a:cubicBezTo>
                  <a:cubicBezTo>
                    <a:pt x="150" y="531"/>
                    <a:pt x="150" y="534"/>
                    <a:pt x="150" y="534"/>
                  </a:cubicBezTo>
                  <a:cubicBezTo>
                    <a:pt x="150" y="536"/>
                    <a:pt x="149" y="536"/>
                    <a:pt x="151" y="537"/>
                  </a:cubicBezTo>
                  <a:cubicBezTo>
                    <a:pt x="152" y="537"/>
                    <a:pt x="152" y="536"/>
                    <a:pt x="154" y="536"/>
                  </a:cubicBezTo>
                  <a:cubicBezTo>
                    <a:pt x="155" y="536"/>
                    <a:pt x="157" y="535"/>
                    <a:pt x="157" y="537"/>
                  </a:cubicBezTo>
                  <a:cubicBezTo>
                    <a:pt x="158" y="539"/>
                    <a:pt x="152" y="539"/>
                    <a:pt x="151" y="541"/>
                  </a:cubicBezTo>
                  <a:cubicBezTo>
                    <a:pt x="150" y="545"/>
                    <a:pt x="158" y="547"/>
                    <a:pt x="160" y="549"/>
                  </a:cubicBezTo>
                  <a:cubicBezTo>
                    <a:pt x="159" y="549"/>
                    <a:pt x="157" y="551"/>
                    <a:pt x="157" y="551"/>
                  </a:cubicBezTo>
                  <a:cubicBezTo>
                    <a:pt x="157" y="550"/>
                    <a:pt x="158" y="550"/>
                    <a:pt x="158" y="548"/>
                  </a:cubicBezTo>
                  <a:cubicBezTo>
                    <a:pt x="157" y="547"/>
                    <a:pt x="156" y="549"/>
                    <a:pt x="155" y="549"/>
                  </a:cubicBezTo>
                  <a:cubicBezTo>
                    <a:pt x="155" y="548"/>
                    <a:pt x="155" y="546"/>
                    <a:pt x="154" y="547"/>
                  </a:cubicBezTo>
                  <a:cubicBezTo>
                    <a:pt x="153" y="547"/>
                    <a:pt x="155" y="549"/>
                    <a:pt x="155" y="549"/>
                  </a:cubicBezTo>
                  <a:cubicBezTo>
                    <a:pt x="153" y="550"/>
                    <a:pt x="153" y="546"/>
                    <a:pt x="152" y="546"/>
                  </a:cubicBezTo>
                  <a:cubicBezTo>
                    <a:pt x="151" y="547"/>
                    <a:pt x="152" y="548"/>
                    <a:pt x="152" y="549"/>
                  </a:cubicBezTo>
                  <a:cubicBezTo>
                    <a:pt x="151" y="547"/>
                    <a:pt x="149" y="547"/>
                    <a:pt x="148" y="546"/>
                  </a:cubicBezTo>
                  <a:cubicBezTo>
                    <a:pt x="149" y="545"/>
                    <a:pt x="150" y="547"/>
                    <a:pt x="151" y="547"/>
                  </a:cubicBezTo>
                  <a:cubicBezTo>
                    <a:pt x="152" y="546"/>
                    <a:pt x="149" y="545"/>
                    <a:pt x="150" y="545"/>
                  </a:cubicBezTo>
                  <a:cubicBezTo>
                    <a:pt x="150" y="545"/>
                    <a:pt x="151" y="545"/>
                    <a:pt x="150" y="544"/>
                  </a:cubicBezTo>
                  <a:cubicBezTo>
                    <a:pt x="150" y="544"/>
                    <a:pt x="150" y="544"/>
                    <a:pt x="149" y="544"/>
                  </a:cubicBezTo>
                  <a:cubicBezTo>
                    <a:pt x="149" y="545"/>
                    <a:pt x="148" y="543"/>
                    <a:pt x="148" y="543"/>
                  </a:cubicBezTo>
                  <a:cubicBezTo>
                    <a:pt x="148" y="542"/>
                    <a:pt x="150" y="544"/>
                    <a:pt x="150" y="544"/>
                  </a:cubicBezTo>
                  <a:cubicBezTo>
                    <a:pt x="150" y="544"/>
                    <a:pt x="149" y="538"/>
                    <a:pt x="149" y="538"/>
                  </a:cubicBezTo>
                  <a:cubicBezTo>
                    <a:pt x="149" y="539"/>
                    <a:pt x="148" y="539"/>
                    <a:pt x="148" y="540"/>
                  </a:cubicBezTo>
                  <a:cubicBezTo>
                    <a:pt x="148" y="540"/>
                    <a:pt x="148" y="541"/>
                    <a:pt x="148" y="541"/>
                  </a:cubicBezTo>
                  <a:cubicBezTo>
                    <a:pt x="148" y="542"/>
                    <a:pt x="147" y="541"/>
                    <a:pt x="147" y="541"/>
                  </a:cubicBezTo>
                  <a:cubicBezTo>
                    <a:pt x="146" y="543"/>
                    <a:pt x="147" y="544"/>
                    <a:pt x="147" y="545"/>
                  </a:cubicBezTo>
                  <a:cubicBezTo>
                    <a:pt x="147" y="545"/>
                    <a:pt x="147" y="545"/>
                    <a:pt x="146" y="545"/>
                  </a:cubicBezTo>
                  <a:cubicBezTo>
                    <a:pt x="145" y="547"/>
                    <a:pt x="148" y="547"/>
                    <a:pt x="149" y="547"/>
                  </a:cubicBezTo>
                  <a:cubicBezTo>
                    <a:pt x="149" y="547"/>
                    <a:pt x="151" y="550"/>
                    <a:pt x="151" y="550"/>
                  </a:cubicBezTo>
                  <a:cubicBezTo>
                    <a:pt x="151" y="550"/>
                    <a:pt x="151" y="550"/>
                    <a:pt x="151" y="550"/>
                  </a:cubicBezTo>
                  <a:cubicBezTo>
                    <a:pt x="151" y="550"/>
                    <a:pt x="151" y="550"/>
                    <a:pt x="151" y="550"/>
                  </a:cubicBezTo>
                  <a:cubicBezTo>
                    <a:pt x="150" y="549"/>
                    <a:pt x="148" y="548"/>
                    <a:pt x="148" y="548"/>
                  </a:cubicBezTo>
                  <a:cubicBezTo>
                    <a:pt x="148" y="548"/>
                    <a:pt x="149" y="548"/>
                    <a:pt x="149" y="548"/>
                  </a:cubicBezTo>
                  <a:cubicBezTo>
                    <a:pt x="148" y="546"/>
                    <a:pt x="147" y="548"/>
                    <a:pt x="146" y="548"/>
                  </a:cubicBezTo>
                  <a:cubicBezTo>
                    <a:pt x="146" y="548"/>
                    <a:pt x="146" y="549"/>
                    <a:pt x="146" y="549"/>
                  </a:cubicBezTo>
                  <a:cubicBezTo>
                    <a:pt x="146" y="549"/>
                    <a:pt x="145" y="549"/>
                    <a:pt x="145" y="549"/>
                  </a:cubicBezTo>
                  <a:cubicBezTo>
                    <a:pt x="145" y="549"/>
                    <a:pt x="144" y="548"/>
                    <a:pt x="144" y="548"/>
                  </a:cubicBezTo>
                  <a:cubicBezTo>
                    <a:pt x="143" y="548"/>
                    <a:pt x="143" y="548"/>
                    <a:pt x="142" y="548"/>
                  </a:cubicBezTo>
                  <a:cubicBezTo>
                    <a:pt x="142" y="548"/>
                    <a:pt x="140" y="548"/>
                    <a:pt x="140" y="548"/>
                  </a:cubicBezTo>
                  <a:cubicBezTo>
                    <a:pt x="140" y="549"/>
                    <a:pt x="140" y="549"/>
                    <a:pt x="141" y="549"/>
                  </a:cubicBezTo>
                  <a:cubicBezTo>
                    <a:pt x="141" y="550"/>
                    <a:pt x="139" y="549"/>
                    <a:pt x="138" y="549"/>
                  </a:cubicBezTo>
                  <a:cubicBezTo>
                    <a:pt x="140" y="550"/>
                    <a:pt x="138" y="550"/>
                    <a:pt x="139" y="551"/>
                  </a:cubicBezTo>
                  <a:cubicBezTo>
                    <a:pt x="140" y="551"/>
                    <a:pt x="140" y="551"/>
                    <a:pt x="141" y="550"/>
                  </a:cubicBezTo>
                  <a:cubicBezTo>
                    <a:pt x="141" y="550"/>
                    <a:pt x="141" y="551"/>
                    <a:pt x="141" y="551"/>
                  </a:cubicBezTo>
                  <a:cubicBezTo>
                    <a:pt x="141" y="551"/>
                    <a:pt x="141" y="551"/>
                    <a:pt x="141" y="551"/>
                  </a:cubicBezTo>
                  <a:cubicBezTo>
                    <a:pt x="141" y="551"/>
                    <a:pt x="142" y="551"/>
                    <a:pt x="142" y="551"/>
                  </a:cubicBezTo>
                  <a:cubicBezTo>
                    <a:pt x="142" y="551"/>
                    <a:pt x="142" y="551"/>
                    <a:pt x="142" y="551"/>
                  </a:cubicBezTo>
                  <a:cubicBezTo>
                    <a:pt x="143" y="552"/>
                    <a:pt x="143" y="550"/>
                    <a:pt x="144" y="550"/>
                  </a:cubicBezTo>
                  <a:cubicBezTo>
                    <a:pt x="144" y="550"/>
                    <a:pt x="144" y="551"/>
                    <a:pt x="144" y="551"/>
                  </a:cubicBezTo>
                  <a:cubicBezTo>
                    <a:pt x="144" y="552"/>
                    <a:pt x="145" y="551"/>
                    <a:pt x="146" y="551"/>
                  </a:cubicBezTo>
                  <a:cubicBezTo>
                    <a:pt x="146" y="551"/>
                    <a:pt x="145" y="552"/>
                    <a:pt x="145" y="552"/>
                  </a:cubicBezTo>
                  <a:cubicBezTo>
                    <a:pt x="145" y="553"/>
                    <a:pt x="146" y="552"/>
                    <a:pt x="146" y="552"/>
                  </a:cubicBezTo>
                  <a:cubicBezTo>
                    <a:pt x="146" y="552"/>
                    <a:pt x="147" y="554"/>
                    <a:pt x="148" y="554"/>
                  </a:cubicBezTo>
                  <a:cubicBezTo>
                    <a:pt x="149" y="554"/>
                    <a:pt x="152" y="554"/>
                    <a:pt x="152" y="553"/>
                  </a:cubicBezTo>
                  <a:cubicBezTo>
                    <a:pt x="152" y="553"/>
                    <a:pt x="153" y="552"/>
                    <a:pt x="153" y="552"/>
                  </a:cubicBezTo>
                  <a:cubicBezTo>
                    <a:pt x="153" y="553"/>
                    <a:pt x="153" y="553"/>
                    <a:pt x="154" y="553"/>
                  </a:cubicBezTo>
                  <a:cubicBezTo>
                    <a:pt x="155" y="553"/>
                    <a:pt x="155" y="553"/>
                    <a:pt x="155" y="553"/>
                  </a:cubicBezTo>
                  <a:cubicBezTo>
                    <a:pt x="156" y="555"/>
                    <a:pt x="162" y="556"/>
                    <a:pt x="162" y="554"/>
                  </a:cubicBezTo>
                  <a:cubicBezTo>
                    <a:pt x="162" y="554"/>
                    <a:pt x="162" y="554"/>
                    <a:pt x="162" y="554"/>
                  </a:cubicBezTo>
                  <a:cubicBezTo>
                    <a:pt x="165" y="553"/>
                    <a:pt x="166" y="554"/>
                    <a:pt x="169" y="554"/>
                  </a:cubicBezTo>
                  <a:cubicBezTo>
                    <a:pt x="170" y="554"/>
                    <a:pt x="172" y="554"/>
                    <a:pt x="173" y="554"/>
                  </a:cubicBezTo>
                  <a:cubicBezTo>
                    <a:pt x="174" y="554"/>
                    <a:pt x="175" y="556"/>
                    <a:pt x="176" y="556"/>
                  </a:cubicBezTo>
                  <a:cubicBezTo>
                    <a:pt x="178" y="556"/>
                    <a:pt x="181" y="555"/>
                    <a:pt x="183" y="555"/>
                  </a:cubicBezTo>
                  <a:cubicBezTo>
                    <a:pt x="184" y="555"/>
                    <a:pt x="185" y="555"/>
                    <a:pt x="186" y="554"/>
                  </a:cubicBezTo>
                  <a:cubicBezTo>
                    <a:pt x="186" y="554"/>
                    <a:pt x="188" y="551"/>
                    <a:pt x="186" y="551"/>
                  </a:cubicBezTo>
                  <a:close/>
                  <a:moveTo>
                    <a:pt x="196" y="552"/>
                  </a:moveTo>
                  <a:cubicBezTo>
                    <a:pt x="194" y="552"/>
                    <a:pt x="193" y="552"/>
                    <a:pt x="192" y="553"/>
                  </a:cubicBezTo>
                  <a:cubicBezTo>
                    <a:pt x="192" y="553"/>
                    <a:pt x="192" y="552"/>
                    <a:pt x="191" y="552"/>
                  </a:cubicBezTo>
                  <a:cubicBezTo>
                    <a:pt x="192" y="553"/>
                    <a:pt x="190" y="553"/>
                    <a:pt x="190" y="553"/>
                  </a:cubicBezTo>
                  <a:cubicBezTo>
                    <a:pt x="190" y="553"/>
                    <a:pt x="190" y="553"/>
                    <a:pt x="190" y="554"/>
                  </a:cubicBezTo>
                  <a:cubicBezTo>
                    <a:pt x="190" y="554"/>
                    <a:pt x="190" y="554"/>
                    <a:pt x="190" y="554"/>
                  </a:cubicBezTo>
                  <a:cubicBezTo>
                    <a:pt x="191" y="554"/>
                    <a:pt x="191" y="554"/>
                    <a:pt x="191" y="554"/>
                  </a:cubicBezTo>
                  <a:cubicBezTo>
                    <a:pt x="191" y="554"/>
                    <a:pt x="191" y="554"/>
                    <a:pt x="191" y="554"/>
                  </a:cubicBezTo>
                  <a:cubicBezTo>
                    <a:pt x="191" y="554"/>
                    <a:pt x="192" y="554"/>
                    <a:pt x="193" y="554"/>
                  </a:cubicBezTo>
                  <a:cubicBezTo>
                    <a:pt x="193" y="553"/>
                    <a:pt x="193" y="553"/>
                    <a:pt x="193" y="553"/>
                  </a:cubicBezTo>
                  <a:cubicBezTo>
                    <a:pt x="194" y="554"/>
                    <a:pt x="194" y="552"/>
                    <a:pt x="195" y="553"/>
                  </a:cubicBezTo>
                  <a:cubicBezTo>
                    <a:pt x="195" y="553"/>
                    <a:pt x="196" y="553"/>
                    <a:pt x="196" y="553"/>
                  </a:cubicBezTo>
                  <a:cubicBezTo>
                    <a:pt x="196" y="552"/>
                    <a:pt x="196" y="552"/>
                    <a:pt x="196" y="55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endParaRPr lang="ru-RU" sz="7198"/>
            </a:p>
          </p:txBody>
        </p:sp>
        <p:sp>
          <p:nvSpPr>
            <p:cNvPr id="123" name="North America">
              <a:extLst>
                <a:ext uri="{FF2B5EF4-FFF2-40B4-BE49-F238E27FC236}">
                  <a16:creationId xmlns:a16="http://schemas.microsoft.com/office/drawing/2014/main" id="{E6AC23FF-FB1E-9681-C322-8BD312288A1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587086" y="922297"/>
              <a:ext cx="7087930" cy="8084620"/>
            </a:xfrm>
            <a:custGeom>
              <a:avLst/>
              <a:gdLst>
                <a:gd name="T0" fmla="*/ 3325050 w 903"/>
                <a:gd name="T1" fmla="*/ 3960845 h 1029"/>
                <a:gd name="T2" fmla="*/ 867575 w 903"/>
                <a:gd name="T3" fmla="*/ 2416587 h 1029"/>
                <a:gd name="T4" fmla="*/ 1358285 w 903"/>
                <a:gd name="T5" fmla="*/ 2365505 h 1029"/>
                <a:gd name="T6" fmla="*/ 879352 w 903"/>
                <a:gd name="T7" fmla="*/ 2369434 h 1029"/>
                <a:gd name="T8" fmla="*/ 302277 w 903"/>
                <a:gd name="T9" fmla="*/ 2628775 h 1029"/>
                <a:gd name="T10" fmla="*/ 541744 w 903"/>
                <a:gd name="T11" fmla="*/ 2550187 h 1029"/>
                <a:gd name="T12" fmla="*/ 455379 w 903"/>
                <a:gd name="T13" fmla="*/ 2589481 h 1029"/>
                <a:gd name="T14" fmla="*/ 1405393 w 903"/>
                <a:gd name="T15" fmla="*/ 2424446 h 1029"/>
                <a:gd name="T16" fmla="*/ 1440724 w 903"/>
                <a:gd name="T17" fmla="*/ 2499105 h 1029"/>
                <a:gd name="T18" fmla="*/ 3018847 w 903"/>
                <a:gd name="T19" fmla="*/ 3717222 h 1029"/>
                <a:gd name="T20" fmla="*/ 2775455 w 903"/>
                <a:gd name="T21" fmla="*/ 3646493 h 1029"/>
                <a:gd name="T22" fmla="*/ 3289719 w 903"/>
                <a:gd name="T23" fmla="*/ 1874329 h 1029"/>
                <a:gd name="T24" fmla="*/ 3183726 w 903"/>
                <a:gd name="T25" fmla="*/ 2070799 h 1029"/>
                <a:gd name="T26" fmla="*/ 2661610 w 903"/>
                <a:gd name="T27" fmla="*/ 1607129 h 1029"/>
                <a:gd name="T28" fmla="*/ 2826489 w 903"/>
                <a:gd name="T29" fmla="*/ 1410658 h 1029"/>
                <a:gd name="T30" fmla="*/ 3093435 w 903"/>
                <a:gd name="T31" fmla="*/ 1626776 h 1029"/>
                <a:gd name="T32" fmla="*/ 3022773 w 903"/>
                <a:gd name="T33" fmla="*/ 1850752 h 1029"/>
                <a:gd name="T34" fmla="*/ 2873597 w 903"/>
                <a:gd name="T35" fmla="*/ 1634635 h 1029"/>
                <a:gd name="T36" fmla="*/ 2834340 w 903"/>
                <a:gd name="T37" fmla="*/ 1414588 h 1029"/>
                <a:gd name="T38" fmla="*/ 2363259 w 903"/>
                <a:gd name="T39" fmla="*/ 1359576 h 1029"/>
                <a:gd name="T40" fmla="*/ 2206232 w 903"/>
                <a:gd name="T41" fmla="*/ 1556046 h 1029"/>
                <a:gd name="T42" fmla="*/ 2253340 w 903"/>
                <a:gd name="T43" fmla="*/ 1681788 h 1029"/>
                <a:gd name="T44" fmla="*/ 2057056 w 903"/>
                <a:gd name="T45" fmla="*/ 1379223 h 1029"/>
                <a:gd name="T46" fmla="*/ 2516360 w 903"/>
                <a:gd name="T47" fmla="*/ 656211 h 1029"/>
                <a:gd name="T48" fmla="*/ 2406441 w 903"/>
                <a:gd name="T49" fmla="*/ 479388 h 1029"/>
                <a:gd name="T50" fmla="*/ 2406441 w 903"/>
                <a:gd name="T51" fmla="*/ 1135600 h 1029"/>
                <a:gd name="T52" fmla="*/ 2877523 w 903"/>
                <a:gd name="T53" fmla="*/ 58941 h 1029"/>
                <a:gd name="T54" fmla="*/ 3187651 w 903"/>
                <a:gd name="T55" fmla="*/ 290776 h 1029"/>
                <a:gd name="T56" fmla="*/ 2869671 w 903"/>
                <a:gd name="T57" fmla="*/ 683717 h 1029"/>
                <a:gd name="T58" fmla="*/ 2657685 w 903"/>
                <a:gd name="T59" fmla="*/ 1009858 h 1029"/>
                <a:gd name="T60" fmla="*/ 2720495 w 903"/>
                <a:gd name="T61" fmla="*/ 695506 h 1029"/>
                <a:gd name="T62" fmla="*/ 2630205 w 903"/>
                <a:gd name="T63" fmla="*/ 389012 h 1029"/>
                <a:gd name="T64" fmla="*/ 2308299 w 903"/>
                <a:gd name="T65" fmla="*/ 1112023 h 1029"/>
                <a:gd name="T66" fmla="*/ 2174826 w 903"/>
                <a:gd name="T67" fmla="*/ 1163105 h 1029"/>
                <a:gd name="T68" fmla="*/ 2053130 w 903"/>
                <a:gd name="T69" fmla="*/ 1182752 h 1029"/>
                <a:gd name="T70" fmla="*/ 2496732 w 903"/>
                <a:gd name="T71" fmla="*/ 1151317 h 1029"/>
                <a:gd name="T72" fmla="*/ 2653759 w 903"/>
                <a:gd name="T73" fmla="*/ 1225976 h 1029"/>
                <a:gd name="T74" fmla="*/ 2194454 w 903"/>
                <a:gd name="T75" fmla="*/ 939129 h 1029"/>
                <a:gd name="T76" fmla="*/ 2720495 w 903"/>
                <a:gd name="T77" fmla="*/ 1021647 h 1029"/>
                <a:gd name="T78" fmla="*/ 2394664 w 903"/>
                <a:gd name="T79" fmla="*/ 1005929 h 1029"/>
                <a:gd name="T80" fmla="*/ 3470300 w 903"/>
                <a:gd name="T81" fmla="*/ 2730940 h 1029"/>
                <a:gd name="T82" fmla="*/ 3242611 w 903"/>
                <a:gd name="T83" fmla="*/ 2840964 h 1029"/>
                <a:gd name="T84" fmla="*/ 2563468 w 903"/>
                <a:gd name="T85" fmla="*/ 1701435 h 1029"/>
                <a:gd name="T86" fmla="*/ 1448575 w 903"/>
                <a:gd name="T87" fmla="*/ 2573764 h 1029"/>
                <a:gd name="T88" fmla="*/ 1676265 w 903"/>
                <a:gd name="T89" fmla="*/ 2738799 h 1029"/>
                <a:gd name="T90" fmla="*/ 3238685 w 903"/>
                <a:gd name="T91" fmla="*/ 2919552 h 1029"/>
                <a:gd name="T92" fmla="*/ 2920705 w 903"/>
                <a:gd name="T93" fmla="*/ 3210328 h 1029"/>
                <a:gd name="T94" fmla="*/ 2559543 w 903"/>
                <a:gd name="T95" fmla="*/ 3662210 h 1029"/>
                <a:gd name="T96" fmla="*/ 2135569 w 903"/>
                <a:gd name="T97" fmla="*/ 3607198 h 1029"/>
                <a:gd name="T98" fmla="*/ 1711596 w 903"/>
                <a:gd name="T99" fmla="*/ 2813458 h 1029"/>
                <a:gd name="T100" fmla="*/ 1483907 w 903"/>
                <a:gd name="T101" fmla="*/ 2440164 h 1029"/>
                <a:gd name="T102" fmla="*/ 1083487 w 903"/>
                <a:gd name="T103" fmla="*/ 2208328 h 1029"/>
                <a:gd name="T104" fmla="*/ 738028 w 903"/>
                <a:gd name="T105" fmla="*/ 2451952 h 1029"/>
                <a:gd name="T106" fmla="*/ 624183 w 903"/>
                <a:gd name="T107" fmla="*/ 2074729 h 1029"/>
                <a:gd name="T108" fmla="*/ 718399 w 903"/>
                <a:gd name="T109" fmla="*/ 1587482 h 1029"/>
                <a:gd name="T110" fmla="*/ 1511386 w 903"/>
                <a:gd name="T111" fmla="*/ 1607129 h 1029"/>
                <a:gd name="T112" fmla="*/ 2112015 w 903"/>
                <a:gd name="T113" fmla="*/ 1835035 h 1029"/>
                <a:gd name="T114" fmla="*/ 2402515 w 903"/>
                <a:gd name="T115" fmla="*/ 1618917 h 1029"/>
                <a:gd name="T116" fmla="*/ 2693016 w 903"/>
                <a:gd name="T117" fmla="*/ 1697505 h 1029"/>
                <a:gd name="T118" fmla="*/ 2539914 w 903"/>
                <a:gd name="T119" fmla="*/ 2051152 h 1029"/>
                <a:gd name="T120" fmla="*/ 3034550 w 903"/>
                <a:gd name="T121" fmla="*/ 2149387 h 1029"/>
                <a:gd name="T122" fmla="*/ 3309347 w 903"/>
                <a:gd name="T123" fmla="*/ 2432305 h 1029"/>
                <a:gd name="T124" fmla="*/ 3003144 w 903"/>
                <a:gd name="T125" fmla="*/ 3658281 h 1029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903" h="1029">
                  <a:moveTo>
                    <a:pt x="712" y="945"/>
                  </a:moveTo>
                  <a:cubicBezTo>
                    <a:pt x="712" y="945"/>
                    <a:pt x="711" y="945"/>
                    <a:pt x="711" y="945"/>
                  </a:cubicBezTo>
                  <a:cubicBezTo>
                    <a:pt x="711" y="945"/>
                    <a:pt x="711" y="945"/>
                    <a:pt x="711" y="944"/>
                  </a:cubicBezTo>
                  <a:cubicBezTo>
                    <a:pt x="711" y="944"/>
                    <a:pt x="712" y="945"/>
                    <a:pt x="712" y="945"/>
                  </a:cubicBezTo>
                  <a:close/>
                  <a:moveTo>
                    <a:pt x="721" y="942"/>
                  </a:moveTo>
                  <a:cubicBezTo>
                    <a:pt x="721" y="942"/>
                    <a:pt x="721" y="942"/>
                    <a:pt x="721" y="942"/>
                  </a:cubicBezTo>
                  <a:cubicBezTo>
                    <a:pt x="721" y="942"/>
                    <a:pt x="721" y="942"/>
                    <a:pt x="722" y="942"/>
                  </a:cubicBezTo>
                  <a:cubicBezTo>
                    <a:pt x="721" y="941"/>
                    <a:pt x="721" y="942"/>
                    <a:pt x="721" y="942"/>
                  </a:cubicBezTo>
                  <a:close/>
                  <a:moveTo>
                    <a:pt x="854" y="980"/>
                  </a:moveTo>
                  <a:cubicBezTo>
                    <a:pt x="854" y="979"/>
                    <a:pt x="851" y="982"/>
                    <a:pt x="853" y="981"/>
                  </a:cubicBezTo>
                  <a:cubicBezTo>
                    <a:pt x="854" y="981"/>
                    <a:pt x="854" y="980"/>
                    <a:pt x="854" y="980"/>
                  </a:cubicBezTo>
                  <a:close/>
                  <a:moveTo>
                    <a:pt x="854" y="975"/>
                  </a:moveTo>
                  <a:cubicBezTo>
                    <a:pt x="853" y="975"/>
                    <a:pt x="853" y="974"/>
                    <a:pt x="852" y="974"/>
                  </a:cubicBezTo>
                  <a:cubicBezTo>
                    <a:pt x="851" y="974"/>
                    <a:pt x="853" y="975"/>
                    <a:pt x="853" y="976"/>
                  </a:cubicBezTo>
                  <a:cubicBezTo>
                    <a:pt x="853" y="976"/>
                    <a:pt x="852" y="977"/>
                    <a:pt x="854" y="977"/>
                  </a:cubicBezTo>
                  <a:cubicBezTo>
                    <a:pt x="854" y="977"/>
                    <a:pt x="855" y="976"/>
                    <a:pt x="854" y="975"/>
                  </a:cubicBezTo>
                  <a:close/>
                  <a:moveTo>
                    <a:pt x="850" y="969"/>
                  </a:moveTo>
                  <a:cubicBezTo>
                    <a:pt x="850" y="970"/>
                    <a:pt x="850" y="970"/>
                    <a:pt x="850" y="970"/>
                  </a:cubicBezTo>
                  <a:cubicBezTo>
                    <a:pt x="850" y="970"/>
                    <a:pt x="850" y="971"/>
                    <a:pt x="851" y="971"/>
                  </a:cubicBezTo>
                  <a:cubicBezTo>
                    <a:pt x="851" y="971"/>
                    <a:pt x="853" y="968"/>
                    <a:pt x="850" y="969"/>
                  </a:cubicBezTo>
                  <a:cubicBezTo>
                    <a:pt x="850" y="969"/>
                    <a:pt x="850" y="969"/>
                    <a:pt x="850" y="969"/>
                  </a:cubicBezTo>
                  <a:close/>
                  <a:moveTo>
                    <a:pt x="827" y="953"/>
                  </a:moveTo>
                  <a:cubicBezTo>
                    <a:pt x="827" y="954"/>
                    <a:pt x="827" y="954"/>
                    <a:pt x="827" y="954"/>
                  </a:cubicBezTo>
                  <a:cubicBezTo>
                    <a:pt x="828" y="954"/>
                    <a:pt x="829" y="954"/>
                    <a:pt x="829" y="953"/>
                  </a:cubicBezTo>
                  <a:cubicBezTo>
                    <a:pt x="829" y="953"/>
                    <a:pt x="827" y="953"/>
                    <a:pt x="827" y="953"/>
                  </a:cubicBezTo>
                  <a:close/>
                  <a:moveTo>
                    <a:pt x="847" y="958"/>
                  </a:moveTo>
                  <a:cubicBezTo>
                    <a:pt x="847" y="960"/>
                    <a:pt x="850" y="957"/>
                    <a:pt x="847" y="958"/>
                  </a:cubicBezTo>
                  <a:cubicBezTo>
                    <a:pt x="847" y="958"/>
                    <a:pt x="847" y="959"/>
                    <a:pt x="847" y="959"/>
                  </a:cubicBezTo>
                  <a:cubicBezTo>
                    <a:pt x="847" y="959"/>
                    <a:pt x="847" y="958"/>
                    <a:pt x="847" y="958"/>
                  </a:cubicBezTo>
                  <a:close/>
                  <a:moveTo>
                    <a:pt x="848" y="955"/>
                  </a:moveTo>
                  <a:cubicBezTo>
                    <a:pt x="848" y="955"/>
                    <a:pt x="848" y="954"/>
                    <a:pt x="848" y="954"/>
                  </a:cubicBezTo>
                  <a:cubicBezTo>
                    <a:pt x="847" y="954"/>
                    <a:pt x="848" y="955"/>
                    <a:pt x="848" y="955"/>
                  </a:cubicBezTo>
                  <a:close/>
                  <a:moveTo>
                    <a:pt x="845" y="961"/>
                  </a:moveTo>
                  <a:cubicBezTo>
                    <a:pt x="845" y="961"/>
                    <a:pt x="845" y="961"/>
                    <a:pt x="845" y="961"/>
                  </a:cubicBezTo>
                  <a:cubicBezTo>
                    <a:pt x="846" y="961"/>
                    <a:pt x="846" y="961"/>
                    <a:pt x="845" y="960"/>
                  </a:cubicBezTo>
                  <a:cubicBezTo>
                    <a:pt x="845" y="960"/>
                    <a:pt x="845" y="960"/>
                    <a:pt x="845" y="961"/>
                  </a:cubicBezTo>
                  <a:close/>
                  <a:moveTo>
                    <a:pt x="863" y="985"/>
                  </a:moveTo>
                  <a:cubicBezTo>
                    <a:pt x="863" y="985"/>
                    <a:pt x="862" y="986"/>
                    <a:pt x="863" y="986"/>
                  </a:cubicBezTo>
                  <a:cubicBezTo>
                    <a:pt x="864" y="986"/>
                    <a:pt x="863" y="984"/>
                    <a:pt x="863" y="985"/>
                  </a:cubicBezTo>
                  <a:close/>
                  <a:moveTo>
                    <a:pt x="849" y="964"/>
                  </a:moveTo>
                  <a:cubicBezTo>
                    <a:pt x="849" y="964"/>
                    <a:pt x="849" y="964"/>
                    <a:pt x="848" y="963"/>
                  </a:cubicBezTo>
                  <a:cubicBezTo>
                    <a:pt x="848" y="963"/>
                    <a:pt x="848" y="963"/>
                    <a:pt x="848" y="963"/>
                  </a:cubicBezTo>
                  <a:cubicBezTo>
                    <a:pt x="847" y="963"/>
                    <a:pt x="848" y="966"/>
                    <a:pt x="848" y="966"/>
                  </a:cubicBezTo>
                  <a:cubicBezTo>
                    <a:pt x="849" y="966"/>
                    <a:pt x="849" y="966"/>
                    <a:pt x="849" y="966"/>
                  </a:cubicBezTo>
                  <a:cubicBezTo>
                    <a:pt x="849" y="966"/>
                    <a:pt x="849" y="966"/>
                    <a:pt x="849" y="965"/>
                  </a:cubicBezTo>
                  <a:cubicBezTo>
                    <a:pt x="850" y="965"/>
                    <a:pt x="850" y="965"/>
                    <a:pt x="849" y="965"/>
                  </a:cubicBezTo>
                  <a:cubicBezTo>
                    <a:pt x="849" y="965"/>
                    <a:pt x="849" y="965"/>
                    <a:pt x="849" y="965"/>
                  </a:cubicBezTo>
                  <a:cubicBezTo>
                    <a:pt x="849" y="964"/>
                    <a:pt x="850" y="964"/>
                    <a:pt x="850" y="964"/>
                  </a:cubicBezTo>
                  <a:cubicBezTo>
                    <a:pt x="850" y="964"/>
                    <a:pt x="850" y="964"/>
                    <a:pt x="850" y="964"/>
                  </a:cubicBezTo>
                  <a:cubicBezTo>
                    <a:pt x="851" y="964"/>
                    <a:pt x="851" y="964"/>
                    <a:pt x="851" y="964"/>
                  </a:cubicBezTo>
                  <a:cubicBezTo>
                    <a:pt x="851" y="964"/>
                    <a:pt x="850" y="962"/>
                    <a:pt x="850" y="962"/>
                  </a:cubicBezTo>
                  <a:cubicBezTo>
                    <a:pt x="850" y="963"/>
                    <a:pt x="850" y="963"/>
                    <a:pt x="850" y="963"/>
                  </a:cubicBezTo>
                  <a:cubicBezTo>
                    <a:pt x="849" y="963"/>
                    <a:pt x="850" y="963"/>
                    <a:pt x="850" y="963"/>
                  </a:cubicBezTo>
                  <a:cubicBezTo>
                    <a:pt x="850" y="963"/>
                    <a:pt x="850" y="963"/>
                    <a:pt x="850" y="964"/>
                  </a:cubicBezTo>
                  <a:cubicBezTo>
                    <a:pt x="850" y="964"/>
                    <a:pt x="850" y="964"/>
                    <a:pt x="849" y="964"/>
                  </a:cubicBezTo>
                  <a:close/>
                  <a:moveTo>
                    <a:pt x="852" y="966"/>
                  </a:moveTo>
                  <a:cubicBezTo>
                    <a:pt x="852" y="966"/>
                    <a:pt x="851" y="966"/>
                    <a:pt x="851" y="966"/>
                  </a:cubicBezTo>
                  <a:cubicBezTo>
                    <a:pt x="851" y="966"/>
                    <a:pt x="851" y="966"/>
                    <a:pt x="851" y="967"/>
                  </a:cubicBezTo>
                  <a:cubicBezTo>
                    <a:pt x="851" y="967"/>
                    <a:pt x="851" y="967"/>
                    <a:pt x="852" y="967"/>
                  </a:cubicBezTo>
                  <a:cubicBezTo>
                    <a:pt x="852" y="966"/>
                    <a:pt x="852" y="966"/>
                    <a:pt x="852" y="966"/>
                  </a:cubicBezTo>
                  <a:close/>
                  <a:moveTo>
                    <a:pt x="840" y="951"/>
                  </a:moveTo>
                  <a:cubicBezTo>
                    <a:pt x="839" y="951"/>
                    <a:pt x="839" y="951"/>
                    <a:pt x="839" y="951"/>
                  </a:cubicBezTo>
                  <a:cubicBezTo>
                    <a:pt x="839" y="952"/>
                    <a:pt x="840" y="951"/>
                    <a:pt x="840" y="951"/>
                  </a:cubicBezTo>
                  <a:close/>
                  <a:moveTo>
                    <a:pt x="840" y="950"/>
                  </a:moveTo>
                  <a:cubicBezTo>
                    <a:pt x="839" y="950"/>
                    <a:pt x="839" y="950"/>
                    <a:pt x="839" y="950"/>
                  </a:cubicBezTo>
                  <a:cubicBezTo>
                    <a:pt x="839" y="950"/>
                    <a:pt x="839" y="950"/>
                    <a:pt x="839" y="951"/>
                  </a:cubicBezTo>
                  <a:cubicBezTo>
                    <a:pt x="839" y="951"/>
                    <a:pt x="839" y="950"/>
                    <a:pt x="839" y="950"/>
                  </a:cubicBezTo>
                  <a:cubicBezTo>
                    <a:pt x="839" y="951"/>
                    <a:pt x="839" y="950"/>
                    <a:pt x="840" y="950"/>
                  </a:cubicBezTo>
                  <a:cubicBezTo>
                    <a:pt x="840" y="950"/>
                    <a:pt x="840" y="950"/>
                    <a:pt x="840" y="950"/>
                  </a:cubicBezTo>
                  <a:cubicBezTo>
                    <a:pt x="840" y="950"/>
                    <a:pt x="840" y="950"/>
                    <a:pt x="840" y="950"/>
                  </a:cubicBezTo>
                  <a:close/>
                  <a:moveTo>
                    <a:pt x="841" y="956"/>
                  </a:moveTo>
                  <a:cubicBezTo>
                    <a:pt x="840" y="956"/>
                    <a:pt x="842" y="957"/>
                    <a:pt x="842" y="957"/>
                  </a:cubicBezTo>
                  <a:cubicBezTo>
                    <a:pt x="842" y="956"/>
                    <a:pt x="841" y="956"/>
                    <a:pt x="841" y="956"/>
                  </a:cubicBezTo>
                  <a:close/>
                  <a:moveTo>
                    <a:pt x="843" y="958"/>
                  </a:moveTo>
                  <a:cubicBezTo>
                    <a:pt x="843" y="958"/>
                    <a:pt x="843" y="958"/>
                    <a:pt x="842" y="958"/>
                  </a:cubicBezTo>
                  <a:cubicBezTo>
                    <a:pt x="842" y="958"/>
                    <a:pt x="843" y="958"/>
                    <a:pt x="843" y="958"/>
                  </a:cubicBezTo>
                  <a:close/>
                  <a:moveTo>
                    <a:pt x="829" y="949"/>
                  </a:moveTo>
                  <a:cubicBezTo>
                    <a:pt x="828" y="949"/>
                    <a:pt x="828" y="949"/>
                    <a:pt x="828" y="949"/>
                  </a:cubicBezTo>
                  <a:cubicBezTo>
                    <a:pt x="828" y="949"/>
                    <a:pt x="828" y="949"/>
                    <a:pt x="828" y="949"/>
                  </a:cubicBezTo>
                  <a:cubicBezTo>
                    <a:pt x="828" y="949"/>
                    <a:pt x="827" y="949"/>
                    <a:pt x="827" y="949"/>
                  </a:cubicBezTo>
                  <a:cubicBezTo>
                    <a:pt x="827" y="949"/>
                    <a:pt x="828" y="949"/>
                    <a:pt x="828" y="949"/>
                  </a:cubicBezTo>
                  <a:cubicBezTo>
                    <a:pt x="828" y="949"/>
                    <a:pt x="828" y="949"/>
                    <a:pt x="828" y="949"/>
                  </a:cubicBezTo>
                  <a:cubicBezTo>
                    <a:pt x="828" y="949"/>
                    <a:pt x="828" y="950"/>
                    <a:pt x="828" y="950"/>
                  </a:cubicBezTo>
                  <a:cubicBezTo>
                    <a:pt x="828" y="950"/>
                    <a:pt x="828" y="949"/>
                    <a:pt x="828" y="949"/>
                  </a:cubicBezTo>
                  <a:cubicBezTo>
                    <a:pt x="828" y="949"/>
                    <a:pt x="828" y="949"/>
                    <a:pt x="829" y="949"/>
                  </a:cubicBezTo>
                  <a:cubicBezTo>
                    <a:pt x="829" y="949"/>
                    <a:pt x="829" y="950"/>
                    <a:pt x="829" y="950"/>
                  </a:cubicBezTo>
                  <a:cubicBezTo>
                    <a:pt x="829" y="949"/>
                    <a:pt x="829" y="949"/>
                    <a:pt x="829" y="949"/>
                  </a:cubicBezTo>
                  <a:cubicBezTo>
                    <a:pt x="829" y="949"/>
                    <a:pt x="829" y="949"/>
                    <a:pt x="829" y="949"/>
                  </a:cubicBezTo>
                  <a:cubicBezTo>
                    <a:pt x="829" y="949"/>
                    <a:pt x="829" y="949"/>
                    <a:pt x="829" y="949"/>
                  </a:cubicBezTo>
                  <a:cubicBezTo>
                    <a:pt x="829" y="949"/>
                    <a:pt x="829" y="949"/>
                    <a:pt x="829" y="949"/>
                  </a:cubicBezTo>
                  <a:close/>
                  <a:moveTo>
                    <a:pt x="826" y="949"/>
                  </a:moveTo>
                  <a:cubicBezTo>
                    <a:pt x="827" y="949"/>
                    <a:pt x="827" y="949"/>
                    <a:pt x="827" y="949"/>
                  </a:cubicBezTo>
                  <a:cubicBezTo>
                    <a:pt x="827" y="949"/>
                    <a:pt x="827" y="949"/>
                    <a:pt x="826" y="949"/>
                  </a:cubicBezTo>
                  <a:close/>
                  <a:moveTo>
                    <a:pt x="852" y="986"/>
                  </a:moveTo>
                  <a:cubicBezTo>
                    <a:pt x="852" y="986"/>
                    <a:pt x="852" y="986"/>
                    <a:pt x="852" y="986"/>
                  </a:cubicBezTo>
                  <a:cubicBezTo>
                    <a:pt x="852" y="985"/>
                    <a:pt x="853" y="985"/>
                    <a:pt x="852" y="984"/>
                  </a:cubicBezTo>
                  <a:cubicBezTo>
                    <a:pt x="852" y="985"/>
                    <a:pt x="851" y="985"/>
                    <a:pt x="852" y="986"/>
                  </a:cubicBezTo>
                  <a:close/>
                  <a:moveTo>
                    <a:pt x="855" y="999"/>
                  </a:moveTo>
                  <a:cubicBezTo>
                    <a:pt x="855" y="999"/>
                    <a:pt x="855" y="999"/>
                    <a:pt x="854" y="999"/>
                  </a:cubicBezTo>
                  <a:cubicBezTo>
                    <a:pt x="855" y="999"/>
                    <a:pt x="856" y="999"/>
                    <a:pt x="856" y="998"/>
                  </a:cubicBezTo>
                  <a:cubicBezTo>
                    <a:pt x="856" y="999"/>
                    <a:pt x="855" y="999"/>
                    <a:pt x="855" y="999"/>
                  </a:cubicBezTo>
                  <a:close/>
                  <a:moveTo>
                    <a:pt x="853" y="1002"/>
                  </a:moveTo>
                  <a:cubicBezTo>
                    <a:pt x="852" y="1003"/>
                    <a:pt x="852" y="1003"/>
                    <a:pt x="851" y="1003"/>
                  </a:cubicBezTo>
                  <a:cubicBezTo>
                    <a:pt x="851" y="1003"/>
                    <a:pt x="849" y="1003"/>
                    <a:pt x="849" y="1003"/>
                  </a:cubicBezTo>
                  <a:cubicBezTo>
                    <a:pt x="853" y="1004"/>
                    <a:pt x="847" y="1007"/>
                    <a:pt x="847" y="1008"/>
                  </a:cubicBezTo>
                  <a:cubicBezTo>
                    <a:pt x="848" y="1007"/>
                    <a:pt x="851" y="1008"/>
                    <a:pt x="852" y="1008"/>
                  </a:cubicBezTo>
                  <a:cubicBezTo>
                    <a:pt x="854" y="1006"/>
                    <a:pt x="852" y="1005"/>
                    <a:pt x="853" y="1003"/>
                  </a:cubicBezTo>
                  <a:cubicBezTo>
                    <a:pt x="854" y="1003"/>
                    <a:pt x="854" y="1003"/>
                    <a:pt x="854" y="1002"/>
                  </a:cubicBezTo>
                  <a:cubicBezTo>
                    <a:pt x="853" y="1002"/>
                    <a:pt x="853" y="1002"/>
                    <a:pt x="853" y="1002"/>
                  </a:cubicBezTo>
                  <a:close/>
                  <a:moveTo>
                    <a:pt x="848" y="993"/>
                  </a:moveTo>
                  <a:cubicBezTo>
                    <a:pt x="848" y="993"/>
                    <a:pt x="848" y="993"/>
                    <a:pt x="848" y="993"/>
                  </a:cubicBezTo>
                  <a:cubicBezTo>
                    <a:pt x="849" y="994"/>
                    <a:pt x="850" y="992"/>
                    <a:pt x="849" y="992"/>
                  </a:cubicBezTo>
                  <a:cubicBezTo>
                    <a:pt x="849" y="992"/>
                    <a:pt x="848" y="993"/>
                    <a:pt x="848" y="993"/>
                  </a:cubicBezTo>
                  <a:close/>
                  <a:moveTo>
                    <a:pt x="817" y="953"/>
                  </a:moveTo>
                  <a:cubicBezTo>
                    <a:pt x="818" y="954"/>
                    <a:pt x="818" y="953"/>
                    <a:pt x="819" y="953"/>
                  </a:cubicBezTo>
                  <a:cubicBezTo>
                    <a:pt x="818" y="953"/>
                    <a:pt x="818" y="953"/>
                    <a:pt x="817" y="953"/>
                  </a:cubicBezTo>
                  <a:close/>
                  <a:moveTo>
                    <a:pt x="816" y="951"/>
                  </a:moveTo>
                  <a:cubicBezTo>
                    <a:pt x="816" y="951"/>
                    <a:pt x="816" y="951"/>
                    <a:pt x="816" y="951"/>
                  </a:cubicBezTo>
                  <a:cubicBezTo>
                    <a:pt x="814" y="951"/>
                    <a:pt x="812" y="950"/>
                    <a:pt x="809" y="950"/>
                  </a:cubicBezTo>
                  <a:cubicBezTo>
                    <a:pt x="807" y="950"/>
                    <a:pt x="804" y="952"/>
                    <a:pt x="807" y="954"/>
                  </a:cubicBezTo>
                  <a:cubicBezTo>
                    <a:pt x="809" y="955"/>
                    <a:pt x="813" y="955"/>
                    <a:pt x="815" y="954"/>
                  </a:cubicBezTo>
                  <a:cubicBezTo>
                    <a:pt x="815" y="954"/>
                    <a:pt x="817" y="951"/>
                    <a:pt x="816" y="951"/>
                  </a:cubicBezTo>
                  <a:close/>
                  <a:moveTo>
                    <a:pt x="801" y="954"/>
                  </a:moveTo>
                  <a:cubicBezTo>
                    <a:pt x="802" y="954"/>
                    <a:pt x="802" y="954"/>
                    <a:pt x="802" y="953"/>
                  </a:cubicBezTo>
                  <a:cubicBezTo>
                    <a:pt x="802" y="953"/>
                    <a:pt x="802" y="953"/>
                    <a:pt x="801" y="954"/>
                  </a:cubicBezTo>
                  <a:close/>
                  <a:moveTo>
                    <a:pt x="222" y="615"/>
                  </a:moveTo>
                  <a:cubicBezTo>
                    <a:pt x="222" y="617"/>
                    <a:pt x="225" y="615"/>
                    <a:pt x="223" y="614"/>
                  </a:cubicBezTo>
                  <a:cubicBezTo>
                    <a:pt x="222" y="614"/>
                    <a:pt x="222" y="616"/>
                    <a:pt x="222" y="615"/>
                  </a:cubicBezTo>
                  <a:close/>
                  <a:moveTo>
                    <a:pt x="365" y="620"/>
                  </a:moveTo>
                  <a:cubicBezTo>
                    <a:pt x="365" y="621"/>
                    <a:pt x="366" y="621"/>
                    <a:pt x="366" y="620"/>
                  </a:cubicBezTo>
                  <a:cubicBezTo>
                    <a:pt x="366" y="620"/>
                    <a:pt x="365" y="620"/>
                    <a:pt x="365" y="620"/>
                  </a:cubicBezTo>
                  <a:close/>
                  <a:moveTo>
                    <a:pt x="368" y="615"/>
                  </a:moveTo>
                  <a:cubicBezTo>
                    <a:pt x="368" y="615"/>
                    <a:pt x="368" y="615"/>
                    <a:pt x="368" y="615"/>
                  </a:cubicBezTo>
                  <a:cubicBezTo>
                    <a:pt x="368" y="615"/>
                    <a:pt x="368" y="615"/>
                    <a:pt x="368" y="615"/>
                  </a:cubicBezTo>
                  <a:close/>
                  <a:moveTo>
                    <a:pt x="365" y="619"/>
                  </a:moveTo>
                  <a:cubicBezTo>
                    <a:pt x="365" y="619"/>
                    <a:pt x="365" y="619"/>
                    <a:pt x="365" y="619"/>
                  </a:cubicBezTo>
                  <a:cubicBezTo>
                    <a:pt x="365" y="619"/>
                    <a:pt x="365" y="619"/>
                    <a:pt x="365" y="619"/>
                  </a:cubicBezTo>
                  <a:close/>
                  <a:moveTo>
                    <a:pt x="362" y="610"/>
                  </a:moveTo>
                  <a:cubicBezTo>
                    <a:pt x="359" y="607"/>
                    <a:pt x="357" y="611"/>
                    <a:pt x="360" y="611"/>
                  </a:cubicBezTo>
                  <a:cubicBezTo>
                    <a:pt x="360" y="611"/>
                    <a:pt x="359" y="611"/>
                    <a:pt x="359" y="611"/>
                  </a:cubicBezTo>
                  <a:cubicBezTo>
                    <a:pt x="359" y="612"/>
                    <a:pt x="360" y="613"/>
                    <a:pt x="360" y="614"/>
                  </a:cubicBezTo>
                  <a:cubicBezTo>
                    <a:pt x="361" y="615"/>
                    <a:pt x="360" y="616"/>
                    <a:pt x="362" y="616"/>
                  </a:cubicBezTo>
                  <a:cubicBezTo>
                    <a:pt x="366" y="616"/>
                    <a:pt x="362" y="613"/>
                    <a:pt x="363" y="612"/>
                  </a:cubicBezTo>
                  <a:cubicBezTo>
                    <a:pt x="364" y="614"/>
                    <a:pt x="365" y="615"/>
                    <a:pt x="365" y="613"/>
                  </a:cubicBezTo>
                  <a:cubicBezTo>
                    <a:pt x="366" y="614"/>
                    <a:pt x="364" y="615"/>
                    <a:pt x="365" y="616"/>
                  </a:cubicBezTo>
                  <a:cubicBezTo>
                    <a:pt x="365" y="615"/>
                    <a:pt x="365" y="615"/>
                    <a:pt x="365" y="615"/>
                  </a:cubicBezTo>
                  <a:cubicBezTo>
                    <a:pt x="366" y="616"/>
                    <a:pt x="367" y="616"/>
                    <a:pt x="367" y="614"/>
                  </a:cubicBezTo>
                  <a:cubicBezTo>
                    <a:pt x="367" y="614"/>
                    <a:pt x="365" y="611"/>
                    <a:pt x="365" y="613"/>
                  </a:cubicBezTo>
                  <a:cubicBezTo>
                    <a:pt x="364" y="612"/>
                    <a:pt x="365" y="611"/>
                    <a:pt x="364" y="610"/>
                  </a:cubicBezTo>
                  <a:cubicBezTo>
                    <a:pt x="363" y="609"/>
                    <a:pt x="363" y="610"/>
                    <a:pt x="363" y="611"/>
                  </a:cubicBezTo>
                  <a:cubicBezTo>
                    <a:pt x="363" y="610"/>
                    <a:pt x="362" y="610"/>
                    <a:pt x="362" y="610"/>
                  </a:cubicBezTo>
                  <a:cubicBezTo>
                    <a:pt x="362" y="610"/>
                    <a:pt x="362" y="609"/>
                    <a:pt x="362" y="609"/>
                  </a:cubicBezTo>
                  <a:cubicBezTo>
                    <a:pt x="362" y="609"/>
                    <a:pt x="362" y="610"/>
                    <a:pt x="362" y="610"/>
                  </a:cubicBezTo>
                  <a:close/>
                  <a:moveTo>
                    <a:pt x="224" y="613"/>
                  </a:moveTo>
                  <a:cubicBezTo>
                    <a:pt x="224" y="613"/>
                    <a:pt x="224" y="613"/>
                    <a:pt x="224" y="613"/>
                  </a:cubicBezTo>
                  <a:cubicBezTo>
                    <a:pt x="224" y="613"/>
                    <a:pt x="224" y="613"/>
                    <a:pt x="224" y="613"/>
                  </a:cubicBezTo>
                  <a:close/>
                  <a:moveTo>
                    <a:pt x="356" y="608"/>
                  </a:moveTo>
                  <a:cubicBezTo>
                    <a:pt x="356" y="608"/>
                    <a:pt x="356" y="607"/>
                    <a:pt x="356" y="607"/>
                  </a:cubicBezTo>
                  <a:cubicBezTo>
                    <a:pt x="356" y="607"/>
                    <a:pt x="357" y="607"/>
                    <a:pt x="357" y="607"/>
                  </a:cubicBezTo>
                  <a:cubicBezTo>
                    <a:pt x="357" y="607"/>
                    <a:pt x="358" y="605"/>
                    <a:pt x="357" y="605"/>
                  </a:cubicBezTo>
                  <a:cubicBezTo>
                    <a:pt x="357" y="605"/>
                    <a:pt x="359" y="606"/>
                    <a:pt x="359" y="606"/>
                  </a:cubicBezTo>
                  <a:cubicBezTo>
                    <a:pt x="359" y="604"/>
                    <a:pt x="358" y="605"/>
                    <a:pt x="358" y="604"/>
                  </a:cubicBezTo>
                  <a:cubicBezTo>
                    <a:pt x="358" y="604"/>
                    <a:pt x="359" y="604"/>
                    <a:pt x="359" y="604"/>
                  </a:cubicBezTo>
                  <a:cubicBezTo>
                    <a:pt x="359" y="602"/>
                    <a:pt x="357" y="599"/>
                    <a:pt x="356" y="598"/>
                  </a:cubicBezTo>
                  <a:cubicBezTo>
                    <a:pt x="356" y="598"/>
                    <a:pt x="356" y="598"/>
                    <a:pt x="356" y="598"/>
                  </a:cubicBezTo>
                  <a:cubicBezTo>
                    <a:pt x="356" y="598"/>
                    <a:pt x="356" y="598"/>
                    <a:pt x="357" y="598"/>
                  </a:cubicBezTo>
                  <a:cubicBezTo>
                    <a:pt x="356" y="597"/>
                    <a:pt x="356" y="597"/>
                    <a:pt x="356" y="596"/>
                  </a:cubicBezTo>
                  <a:cubicBezTo>
                    <a:pt x="358" y="597"/>
                    <a:pt x="359" y="601"/>
                    <a:pt x="359" y="602"/>
                  </a:cubicBezTo>
                  <a:cubicBezTo>
                    <a:pt x="360" y="601"/>
                    <a:pt x="358" y="598"/>
                    <a:pt x="357" y="597"/>
                  </a:cubicBezTo>
                  <a:cubicBezTo>
                    <a:pt x="356" y="595"/>
                    <a:pt x="353" y="595"/>
                    <a:pt x="352" y="593"/>
                  </a:cubicBezTo>
                  <a:cubicBezTo>
                    <a:pt x="352" y="593"/>
                    <a:pt x="353" y="596"/>
                    <a:pt x="353" y="596"/>
                  </a:cubicBezTo>
                  <a:cubicBezTo>
                    <a:pt x="354" y="598"/>
                    <a:pt x="353" y="604"/>
                    <a:pt x="356" y="605"/>
                  </a:cubicBezTo>
                  <a:cubicBezTo>
                    <a:pt x="356" y="605"/>
                    <a:pt x="354" y="604"/>
                    <a:pt x="354" y="605"/>
                  </a:cubicBezTo>
                  <a:cubicBezTo>
                    <a:pt x="354" y="605"/>
                    <a:pt x="355" y="605"/>
                    <a:pt x="355" y="606"/>
                  </a:cubicBezTo>
                  <a:cubicBezTo>
                    <a:pt x="354" y="607"/>
                    <a:pt x="354" y="608"/>
                    <a:pt x="354" y="609"/>
                  </a:cubicBezTo>
                  <a:cubicBezTo>
                    <a:pt x="354" y="609"/>
                    <a:pt x="356" y="609"/>
                    <a:pt x="356" y="608"/>
                  </a:cubicBezTo>
                  <a:close/>
                  <a:moveTo>
                    <a:pt x="345" y="594"/>
                  </a:moveTo>
                  <a:cubicBezTo>
                    <a:pt x="344" y="593"/>
                    <a:pt x="344" y="594"/>
                    <a:pt x="344" y="594"/>
                  </a:cubicBezTo>
                  <a:cubicBezTo>
                    <a:pt x="344" y="595"/>
                    <a:pt x="344" y="593"/>
                    <a:pt x="345" y="594"/>
                  </a:cubicBezTo>
                  <a:close/>
                  <a:moveTo>
                    <a:pt x="222" y="611"/>
                  </a:moveTo>
                  <a:cubicBezTo>
                    <a:pt x="222" y="611"/>
                    <a:pt x="223" y="611"/>
                    <a:pt x="223" y="611"/>
                  </a:cubicBezTo>
                  <a:cubicBezTo>
                    <a:pt x="223" y="611"/>
                    <a:pt x="222" y="611"/>
                    <a:pt x="222" y="611"/>
                  </a:cubicBezTo>
                  <a:close/>
                  <a:moveTo>
                    <a:pt x="347" y="601"/>
                  </a:moveTo>
                  <a:cubicBezTo>
                    <a:pt x="347" y="601"/>
                    <a:pt x="347" y="602"/>
                    <a:pt x="347" y="602"/>
                  </a:cubicBezTo>
                  <a:cubicBezTo>
                    <a:pt x="347" y="600"/>
                    <a:pt x="347" y="601"/>
                    <a:pt x="347" y="601"/>
                  </a:cubicBezTo>
                  <a:close/>
                  <a:moveTo>
                    <a:pt x="187" y="633"/>
                  </a:moveTo>
                  <a:cubicBezTo>
                    <a:pt x="187" y="633"/>
                    <a:pt x="187" y="631"/>
                    <a:pt x="187" y="631"/>
                  </a:cubicBezTo>
                  <a:cubicBezTo>
                    <a:pt x="187" y="631"/>
                    <a:pt x="187" y="633"/>
                    <a:pt x="187" y="633"/>
                  </a:cubicBezTo>
                  <a:cubicBezTo>
                    <a:pt x="187" y="633"/>
                    <a:pt x="187" y="633"/>
                    <a:pt x="187" y="633"/>
                  </a:cubicBezTo>
                  <a:close/>
                  <a:moveTo>
                    <a:pt x="183" y="633"/>
                  </a:moveTo>
                  <a:cubicBezTo>
                    <a:pt x="184" y="637"/>
                    <a:pt x="184" y="631"/>
                    <a:pt x="185" y="630"/>
                  </a:cubicBezTo>
                  <a:cubicBezTo>
                    <a:pt x="184" y="631"/>
                    <a:pt x="183" y="632"/>
                    <a:pt x="183" y="633"/>
                  </a:cubicBezTo>
                  <a:cubicBezTo>
                    <a:pt x="183" y="633"/>
                    <a:pt x="183" y="635"/>
                    <a:pt x="184" y="635"/>
                  </a:cubicBezTo>
                  <a:cubicBezTo>
                    <a:pt x="184" y="635"/>
                    <a:pt x="183" y="633"/>
                    <a:pt x="183" y="633"/>
                  </a:cubicBezTo>
                  <a:close/>
                  <a:moveTo>
                    <a:pt x="265" y="568"/>
                  </a:moveTo>
                  <a:cubicBezTo>
                    <a:pt x="265" y="568"/>
                    <a:pt x="266" y="568"/>
                    <a:pt x="266" y="569"/>
                  </a:cubicBezTo>
                  <a:cubicBezTo>
                    <a:pt x="267" y="569"/>
                    <a:pt x="266" y="565"/>
                    <a:pt x="267" y="565"/>
                  </a:cubicBezTo>
                  <a:cubicBezTo>
                    <a:pt x="265" y="565"/>
                    <a:pt x="265" y="567"/>
                    <a:pt x="265" y="568"/>
                  </a:cubicBezTo>
                  <a:close/>
                  <a:moveTo>
                    <a:pt x="188" y="634"/>
                  </a:moveTo>
                  <a:cubicBezTo>
                    <a:pt x="189" y="634"/>
                    <a:pt x="188" y="633"/>
                    <a:pt x="188" y="633"/>
                  </a:cubicBezTo>
                  <a:cubicBezTo>
                    <a:pt x="188" y="634"/>
                    <a:pt x="188" y="634"/>
                    <a:pt x="188" y="634"/>
                  </a:cubicBezTo>
                  <a:close/>
                  <a:moveTo>
                    <a:pt x="181" y="630"/>
                  </a:moveTo>
                  <a:cubicBezTo>
                    <a:pt x="181" y="630"/>
                    <a:pt x="179" y="629"/>
                    <a:pt x="178" y="630"/>
                  </a:cubicBezTo>
                  <a:cubicBezTo>
                    <a:pt x="178" y="632"/>
                    <a:pt x="181" y="632"/>
                    <a:pt x="181" y="631"/>
                  </a:cubicBezTo>
                  <a:cubicBezTo>
                    <a:pt x="180" y="631"/>
                    <a:pt x="181" y="630"/>
                    <a:pt x="182" y="630"/>
                  </a:cubicBezTo>
                  <a:cubicBezTo>
                    <a:pt x="182" y="630"/>
                    <a:pt x="182" y="630"/>
                    <a:pt x="181" y="630"/>
                  </a:cubicBezTo>
                  <a:close/>
                  <a:moveTo>
                    <a:pt x="183" y="629"/>
                  </a:moveTo>
                  <a:cubicBezTo>
                    <a:pt x="183" y="628"/>
                    <a:pt x="182" y="628"/>
                    <a:pt x="182" y="629"/>
                  </a:cubicBezTo>
                  <a:cubicBezTo>
                    <a:pt x="182" y="629"/>
                    <a:pt x="183" y="628"/>
                    <a:pt x="183" y="629"/>
                  </a:cubicBezTo>
                  <a:close/>
                  <a:moveTo>
                    <a:pt x="221" y="615"/>
                  </a:moveTo>
                  <a:cubicBezTo>
                    <a:pt x="221" y="615"/>
                    <a:pt x="221" y="615"/>
                    <a:pt x="221" y="615"/>
                  </a:cubicBezTo>
                  <a:cubicBezTo>
                    <a:pt x="221" y="615"/>
                    <a:pt x="221" y="614"/>
                    <a:pt x="221" y="615"/>
                  </a:cubicBezTo>
                  <a:close/>
                  <a:moveTo>
                    <a:pt x="222" y="615"/>
                  </a:moveTo>
                  <a:cubicBezTo>
                    <a:pt x="221" y="615"/>
                    <a:pt x="221" y="615"/>
                    <a:pt x="221" y="615"/>
                  </a:cubicBezTo>
                  <a:cubicBezTo>
                    <a:pt x="222" y="615"/>
                    <a:pt x="222" y="615"/>
                    <a:pt x="222" y="615"/>
                  </a:cubicBezTo>
                  <a:close/>
                  <a:moveTo>
                    <a:pt x="219" y="616"/>
                  </a:moveTo>
                  <a:cubicBezTo>
                    <a:pt x="219" y="616"/>
                    <a:pt x="219" y="616"/>
                    <a:pt x="219" y="617"/>
                  </a:cubicBezTo>
                  <a:cubicBezTo>
                    <a:pt x="220" y="617"/>
                    <a:pt x="221" y="615"/>
                    <a:pt x="221" y="615"/>
                  </a:cubicBezTo>
                  <a:cubicBezTo>
                    <a:pt x="220" y="615"/>
                    <a:pt x="219" y="616"/>
                    <a:pt x="219" y="616"/>
                  </a:cubicBezTo>
                  <a:close/>
                  <a:moveTo>
                    <a:pt x="214" y="624"/>
                  </a:moveTo>
                  <a:cubicBezTo>
                    <a:pt x="214" y="624"/>
                    <a:pt x="214" y="623"/>
                    <a:pt x="213" y="623"/>
                  </a:cubicBezTo>
                  <a:cubicBezTo>
                    <a:pt x="213" y="623"/>
                    <a:pt x="213" y="624"/>
                    <a:pt x="213" y="624"/>
                  </a:cubicBezTo>
                  <a:cubicBezTo>
                    <a:pt x="213" y="624"/>
                    <a:pt x="214" y="625"/>
                    <a:pt x="214" y="624"/>
                  </a:cubicBezTo>
                  <a:cubicBezTo>
                    <a:pt x="214" y="624"/>
                    <a:pt x="214" y="624"/>
                    <a:pt x="214" y="624"/>
                  </a:cubicBezTo>
                  <a:cubicBezTo>
                    <a:pt x="214" y="624"/>
                    <a:pt x="214" y="624"/>
                    <a:pt x="214" y="624"/>
                  </a:cubicBezTo>
                  <a:cubicBezTo>
                    <a:pt x="214" y="624"/>
                    <a:pt x="214" y="624"/>
                    <a:pt x="214" y="624"/>
                  </a:cubicBezTo>
                  <a:close/>
                  <a:moveTo>
                    <a:pt x="364" y="621"/>
                  </a:moveTo>
                  <a:cubicBezTo>
                    <a:pt x="364" y="621"/>
                    <a:pt x="364" y="621"/>
                    <a:pt x="365" y="621"/>
                  </a:cubicBezTo>
                  <a:cubicBezTo>
                    <a:pt x="365" y="621"/>
                    <a:pt x="364" y="620"/>
                    <a:pt x="364" y="621"/>
                  </a:cubicBezTo>
                  <a:close/>
                  <a:moveTo>
                    <a:pt x="365" y="619"/>
                  </a:moveTo>
                  <a:cubicBezTo>
                    <a:pt x="365" y="618"/>
                    <a:pt x="365" y="619"/>
                    <a:pt x="365" y="619"/>
                  </a:cubicBezTo>
                  <a:cubicBezTo>
                    <a:pt x="365" y="619"/>
                    <a:pt x="365" y="619"/>
                    <a:pt x="365" y="619"/>
                  </a:cubicBezTo>
                  <a:close/>
                  <a:moveTo>
                    <a:pt x="225" y="615"/>
                  </a:moveTo>
                  <a:cubicBezTo>
                    <a:pt x="224" y="615"/>
                    <a:pt x="224" y="615"/>
                    <a:pt x="224" y="616"/>
                  </a:cubicBezTo>
                  <a:cubicBezTo>
                    <a:pt x="224" y="615"/>
                    <a:pt x="225" y="615"/>
                    <a:pt x="225" y="615"/>
                  </a:cubicBezTo>
                  <a:close/>
                  <a:moveTo>
                    <a:pt x="234" y="590"/>
                  </a:moveTo>
                  <a:cubicBezTo>
                    <a:pt x="235" y="592"/>
                    <a:pt x="235" y="589"/>
                    <a:pt x="235" y="589"/>
                  </a:cubicBezTo>
                  <a:cubicBezTo>
                    <a:pt x="235" y="589"/>
                    <a:pt x="234" y="590"/>
                    <a:pt x="234" y="590"/>
                  </a:cubicBezTo>
                  <a:cubicBezTo>
                    <a:pt x="234" y="590"/>
                    <a:pt x="234" y="591"/>
                    <a:pt x="234" y="591"/>
                  </a:cubicBezTo>
                  <a:cubicBezTo>
                    <a:pt x="234" y="591"/>
                    <a:pt x="234" y="590"/>
                    <a:pt x="234" y="590"/>
                  </a:cubicBezTo>
                  <a:close/>
                  <a:moveTo>
                    <a:pt x="239" y="594"/>
                  </a:moveTo>
                  <a:cubicBezTo>
                    <a:pt x="238" y="594"/>
                    <a:pt x="238" y="595"/>
                    <a:pt x="239" y="595"/>
                  </a:cubicBezTo>
                  <a:cubicBezTo>
                    <a:pt x="239" y="595"/>
                    <a:pt x="238" y="593"/>
                    <a:pt x="239" y="594"/>
                  </a:cubicBezTo>
                  <a:close/>
                  <a:moveTo>
                    <a:pt x="237" y="593"/>
                  </a:moveTo>
                  <a:cubicBezTo>
                    <a:pt x="237" y="593"/>
                    <a:pt x="237" y="594"/>
                    <a:pt x="237" y="594"/>
                  </a:cubicBezTo>
                  <a:cubicBezTo>
                    <a:pt x="237" y="594"/>
                    <a:pt x="237" y="593"/>
                    <a:pt x="237" y="593"/>
                  </a:cubicBezTo>
                  <a:cubicBezTo>
                    <a:pt x="237" y="594"/>
                    <a:pt x="237" y="594"/>
                    <a:pt x="237" y="594"/>
                  </a:cubicBezTo>
                  <a:cubicBezTo>
                    <a:pt x="237" y="594"/>
                    <a:pt x="237" y="594"/>
                    <a:pt x="237" y="594"/>
                  </a:cubicBezTo>
                  <a:cubicBezTo>
                    <a:pt x="237" y="594"/>
                    <a:pt x="237" y="593"/>
                    <a:pt x="237" y="593"/>
                  </a:cubicBezTo>
                  <a:cubicBezTo>
                    <a:pt x="237" y="593"/>
                    <a:pt x="237" y="593"/>
                    <a:pt x="237" y="592"/>
                  </a:cubicBezTo>
                  <a:cubicBezTo>
                    <a:pt x="237" y="593"/>
                    <a:pt x="235" y="592"/>
                    <a:pt x="236" y="592"/>
                  </a:cubicBezTo>
                  <a:cubicBezTo>
                    <a:pt x="236" y="592"/>
                    <a:pt x="235" y="593"/>
                    <a:pt x="235" y="593"/>
                  </a:cubicBezTo>
                  <a:cubicBezTo>
                    <a:pt x="235" y="593"/>
                    <a:pt x="234" y="592"/>
                    <a:pt x="234" y="591"/>
                  </a:cubicBezTo>
                  <a:cubicBezTo>
                    <a:pt x="234" y="591"/>
                    <a:pt x="233" y="592"/>
                    <a:pt x="232" y="592"/>
                  </a:cubicBezTo>
                  <a:cubicBezTo>
                    <a:pt x="232" y="593"/>
                    <a:pt x="232" y="593"/>
                    <a:pt x="233" y="594"/>
                  </a:cubicBezTo>
                  <a:cubicBezTo>
                    <a:pt x="233" y="593"/>
                    <a:pt x="230" y="593"/>
                    <a:pt x="230" y="594"/>
                  </a:cubicBezTo>
                  <a:cubicBezTo>
                    <a:pt x="230" y="594"/>
                    <a:pt x="231" y="595"/>
                    <a:pt x="231" y="595"/>
                  </a:cubicBezTo>
                  <a:cubicBezTo>
                    <a:pt x="231" y="595"/>
                    <a:pt x="229" y="595"/>
                    <a:pt x="229" y="595"/>
                  </a:cubicBezTo>
                  <a:cubicBezTo>
                    <a:pt x="230" y="595"/>
                    <a:pt x="231" y="597"/>
                    <a:pt x="231" y="597"/>
                  </a:cubicBezTo>
                  <a:cubicBezTo>
                    <a:pt x="232" y="597"/>
                    <a:pt x="233" y="596"/>
                    <a:pt x="233" y="596"/>
                  </a:cubicBezTo>
                  <a:cubicBezTo>
                    <a:pt x="233" y="597"/>
                    <a:pt x="234" y="595"/>
                    <a:pt x="234" y="595"/>
                  </a:cubicBezTo>
                  <a:cubicBezTo>
                    <a:pt x="234" y="595"/>
                    <a:pt x="234" y="596"/>
                    <a:pt x="234" y="596"/>
                  </a:cubicBezTo>
                  <a:cubicBezTo>
                    <a:pt x="234" y="595"/>
                    <a:pt x="235" y="596"/>
                    <a:pt x="236" y="595"/>
                  </a:cubicBezTo>
                  <a:cubicBezTo>
                    <a:pt x="236" y="595"/>
                    <a:pt x="235" y="594"/>
                    <a:pt x="236" y="594"/>
                  </a:cubicBezTo>
                  <a:cubicBezTo>
                    <a:pt x="236" y="594"/>
                    <a:pt x="236" y="595"/>
                    <a:pt x="237" y="595"/>
                  </a:cubicBezTo>
                  <a:cubicBezTo>
                    <a:pt x="237" y="594"/>
                    <a:pt x="238" y="594"/>
                    <a:pt x="238" y="593"/>
                  </a:cubicBezTo>
                  <a:cubicBezTo>
                    <a:pt x="235" y="597"/>
                    <a:pt x="238" y="593"/>
                    <a:pt x="237" y="593"/>
                  </a:cubicBezTo>
                  <a:close/>
                  <a:moveTo>
                    <a:pt x="232" y="593"/>
                  </a:moveTo>
                  <a:cubicBezTo>
                    <a:pt x="232" y="593"/>
                    <a:pt x="232" y="593"/>
                    <a:pt x="232" y="593"/>
                  </a:cubicBezTo>
                  <a:cubicBezTo>
                    <a:pt x="232" y="593"/>
                    <a:pt x="232" y="593"/>
                    <a:pt x="231" y="593"/>
                  </a:cubicBezTo>
                  <a:cubicBezTo>
                    <a:pt x="232" y="593"/>
                    <a:pt x="232" y="593"/>
                    <a:pt x="232" y="593"/>
                  </a:cubicBezTo>
                  <a:close/>
                  <a:moveTo>
                    <a:pt x="265" y="570"/>
                  </a:moveTo>
                  <a:cubicBezTo>
                    <a:pt x="265" y="570"/>
                    <a:pt x="264" y="572"/>
                    <a:pt x="264" y="572"/>
                  </a:cubicBezTo>
                  <a:cubicBezTo>
                    <a:pt x="265" y="572"/>
                    <a:pt x="266" y="570"/>
                    <a:pt x="265" y="570"/>
                  </a:cubicBezTo>
                  <a:close/>
                  <a:moveTo>
                    <a:pt x="277" y="566"/>
                  </a:moveTo>
                  <a:cubicBezTo>
                    <a:pt x="277" y="566"/>
                    <a:pt x="275" y="565"/>
                    <a:pt x="275" y="565"/>
                  </a:cubicBezTo>
                  <a:cubicBezTo>
                    <a:pt x="274" y="565"/>
                    <a:pt x="272" y="565"/>
                    <a:pt x="273" y="566"/>
                  </a:cubicBezTo>
                  <a:cubicBezTo>
                    <a:pt x="274" y="567"/>
                    <a:pt x="274" y="566"/>
                    <a:pt x="274" y="566"/>
                  </a:cubicBezTo>
                  <a:cubicBezTo>
                    <a:pt x="274" y="567"/>
                    <a:pt x="273" y="568"/>
                    <a:pt x="275" y="568"/>
                  </a:cubicBezTo>
                  <a:cubicBezTo>
                    <a:pt x="275" y="567"/>
                    <a:pt x="277" y="566"/>
                    <a:pt x="277" y="566"/>
                  </a:cubicBezTo>
                  <a:cubicBezTo>
                    <a:pt x="277" y="566"/>
                    <a:pt x="277" y="566"/>
                    <a:pt x="277" y="566"/>
                  </a:cubicBezTo>
                  <a:cubicBezTo>
                    <a:pt x="277" y="566"/>
                    <a:pt x="277" y="565"/>
                    <a:pt x="277" y="566"/>
                  </a:cubicBezTo>
                  <a:cubicBezTo>
                    <a:pt x="278" y="566"/>
                    <a:pt x="278" y="566"/>
                    <a:pt x="277" y="566"/>
                  </a:cubicBezTo>
                  <a:close/>
                  <a:moveTo>
                    <a:pt x="271" y="567"/>
                  </a:moveTo>
                  <a:cubicBezTo>
                    <a:pt x="271" y="567"/>
                    <a:pt x="271" y="567"/>
                    <a:pt x="271" y="567"/>
                  </a:cubicBezTo>
                  <a:cubicBezTo>
                    <a:pt x="271" y="567"/>
                    <a:pt x="270" y="566"/>
                    <a:pt x="270" y="566"/>
                  </a:cubicBezTo>
                  <a:cubicBezTo>
                    <a:pt x="270" y="567"/>
                    <a:pt x="269" y="569"/>
                    <a:pt x="268" y="570"/>
                  </a:cubicBezTo>
                  <a:cubicBezTo>
                    <a:pt x="267" y="571"/>
                    <a:pt x="265" y="573"/>
                    <a:pt x="265" y="574"/>
                  </a:cubicBezTo>
                  <a:cubicBezTo>
                    <a:pt x="267" y="574"/>
                    <a:pt x="268" y="572"/>
                    <a:pt x="269" y="570"/>
                  </a:cubicBezTo>
                  <a:cubicBezTo>
                    <a:pt x="270" y="570"/>
                    <a:pt x="271" y="567"/>
                    <a:pt x="271" y="567"/>
                  </a:cubicBezTo>
                  <a:cubicBezTo>
                    <a:pt x="273" y="567"/>
                    <a:pt x="271" y="567"/>
                    <a:pt x="271" y="567"/>
                  </a:cubicBezTo>
                  <a:close/>
                  <a:moveTo>
                    <a:pt x="279" y="563"/>
                  </a:moveTo>
                  <a:cubicBezTo>
                    <a:pt x="278" y="563"/>
                    <a:pt x="276" y="564"/>
                    <a:pt x="276" y="565"/>
                  </a:cubicBezTo>
                  <a:cubicBezTo>
                    <a:pt x="277" y="565"/>
                    <a:pt x="278" y="564"/>
                    <a:pt x="279" y="563"/>
                  </a:cubicBezTo>
                  <a:close/>
                  <a:moveTo>
                    <a:pt x="172" y="632"/>
                  </a:moveTo>
                  <a:cubicBezTo>
                    <a:pt x="172" y="632"/>
                    <a:pt x="172" y="632"/>
                    <a:pt x="172" y="632"/>
                  </a:cubicBezTo>
                  <a:cubicBezTo>
                    <a:pt x="171" y="632"/>
                    <a:pt x="172" y="633"/>
                    <a:pt x="173" y="633"/>
                  </a:cubicBezTo>
                  <a:cubicBezTo>
                    <a:pt x="173" y="632"/>
                    <a:pt x="173" y="632"/>
                    <a:pt x="172" y="632"/>
                  </a:cubicBezTo>
                  <a:close/>
                  <a:moveTo>
                    <a:pt x="228" y="598"/>
                  </a:moveTo>
                  <a:cubicBezTo>
                    <a:pt x="227" y="598"/>
                    <a:pt x="227" y="598"/>
                    <a:pt x="228" y="598"/>
                  </a:cubicBezTo>
                  <a:cubicBezTo>
                    <a:pt x="228" y="599"/>
                    <a:pt x="228" y="599"/>
                    <a:pt x="228" y="599"/>
                  </a:cubicBezTo>
                  <a:cubicBezTo>
                    <a:pt x="228" y="599"/>
                    <a:pt x="228" y="599"/>
                    <a:pt x="229" y="599"/>
                  </a:cubicBezTo>
                  <a:cubicBezTo>
                    <a:pt x="229" y="599"/>
                    <a:pt x="229" y="599"/>
                    <a:pt x="229" y="600"/>
                  </a:cubicBezTo>
                  <a:cubicBezTo>
                    <a:pt x="229" y="599"/>
                    <a:pt x="228" y="598"/>
                    <a:pt x="228" y="598"/>
                  </a:cubicBezTo>
                  <a:close/>
                  <a:moveTo>
                    <a:pt x="354" y="613"/>
                  </a:moveTo>
                  <a:cubicBezTo>
                    <a:pt x="354" y="613"/>
                    <a:pt x="354" y="613"/>
                    <a:pt x="354" y="613"/>
                  </a:cubicBezTo>
                  <a:cubicBezTo>
                    <a:pt x="354" y="613"/>
                    <a:pt x="354" y="613"/>
                    <a:pt x="354" y="613"/>
                  </a:cubicBezTo>
                  <a:cubicBezTo>
                    <a:pt x="354" y="610"/>
                    <a:pt x="351" y="608"/>
                    <a:pt x="351" y="606"/>
                  </a:cubicBezTo>
                  <a:cubicBezTo>
                    <a:pt x="352" y="606"/>
                    <a:pt x="352" y="606"/>
                    <a:pt x="353" y="606"/>
                  </a:cubicBezTo>
                  <a:cubicBezTo>
                    <a:pt x="353" y="604"/>
                    <a:pt x="349" y="603"/>
                    <a:pt x="349" y="604"/>
                  </a:cubicBezTo>
                  <a:cubicBezTo>
                    <a:pt x="349" y="604"/>
                    <a:pt x="350" y="603"/>
                    <a:pt x="349" y="603"/>
                  </a:cubicBezTo>
                  <a:cubicBezTo>
                    <a:pt x="349" y="603"/>
                    <a:pt x="348" y="604"/>
                    <a:pt x="348" y="604"/>
                  </a:cubicBezTo>
                  <a:cubicBezTo>
                    <a:pt x="348" y="603"/>
                    <a:pt x="348" y="603"/>
                    <a:pt x="347" y="603"/>
                  </a:cubicBezTo>
                  <a:cubicBezTo>
                    <a:pt x="347" y="603"/>
                    <a:pt x="347" y="603"/>
                    <a:pt x="348" y="602"/>
                  </a:cubicBezTo>
                  <a:cubicBezTo>
                    <a:pt x="348" y="602"/>
                    <a:pt x="347" y="602"/>
                    <a:pt x="346" y="602"/>
                  </a:cubicBezTo>
                  <a:cubicBezTo>
                    <a:pt x="347" y="601"/>
                    <a:pt x="346" y="601"/>
                    <a:pt x="346" y="601"/>
                  </a:cubicBezTo>
                  <a:cubicBezTo>
                    <a:pt x="347" y="601"/>
                    <a:pt x="347" y="601"/>
                    <a:pt x="348" y="601"/>
                  </a:cubicBezTo>
                  <a:cubicBezTo>
                    <a:pt x="348" y="601"/>
                    <a:pt x="348" y="601"/>
                    <a:pt x="348" y="602"/>
                  </a:cubicBezTo>
                  <a:cubicBezTo>
                    <a:pt x="348" y="602"/>
                    <a:pt x="349" y="602"/>
                    <a:pt x="349" y="603"/>
                  </a:cubicBezTo>
                  <a:cubicBezTo>
                    <a:pt x="349" y="603"/>
                    <a:pt x="350" y="603"/>
                    <a:pt x="350" y="603"/>
                  </a:cubicBezTo>
                  <a:cubicBezTo>
                    <a:pt x="350" y="603"/>
                    <a:pt x="350" y="603"/>
                    <a:pt x="350" y="603"/>
                  </a:cubicBezTo>
                  <a:cubicBezTo>
                    <a:pt x="351" y="603"/>
                    <a:pt x="351" y="604"/>
                    <a:pt x="351" y="604"/>
                  </a:cubicBezTo>
                  <a:cubicBezTo>
                    <a:pt x="351" y="604"/>
                    <a:pt x="352" y="604"/>
                    <a:pt x="352" y="604"/>
                  </a:cubicBezTo>
                  <a:cubicBezTo>
                    <a:pt x="352" y="604"/>
                    <a:pt x="352" y="603"/>
                    <a:pt x="352" y="603"/>
                  </a:cubicBezTo>
                  <a:cubicBezTo>
                    <a:pt x="352" y="603"/>
                    <a:pt x="352" y="604"/>
                    <a:pt x="353" y="604"/>
                  </a:cubicBezTo>
                  <a:cubicBezTo>
                    <a:pt x="352" y="604"/>
                    <a:pt x="352" y="603"/>
                    <a:pt x="352" y="603"/>
                  </a:cubicBezTo>
                  <a:cubicBezTo>
                    <a:pt x="353" y="600"/>
                    <a:pt x="351" y="601"/>
                    <a:pt x="349" y="601"/>
                  </a:cubicBezTo>
                  <a:cubicBezTo>
                    <a:pt x="349" y="600"/>
                    <a:pt x="349" y="600"/>
                    <a:pt x="349" y="600"/>
                  </a:cubicBezTo>
                  <a:cubicBezTo>
                    <a:pt x="350" y="600"/>
                    <a:pt x="348" y="599"/>
                    <a:pt x="348" y="600"/>
                  </a:cubicBezTo>
                  <a:cubicBezTo>
                    <a:pt x="348" y="599"/>
                    <a:pt x="348" y="599"/>
                    <a:pt x="348" y="599"/>
                  </a:cubicBezTo>
                  <a:cubicBezTo>
                    <a:pt x="348" y="599"/>
                    <a:pt x="348" y="599"/>
                    <a:pt x="348" y="599"/>
                  </a:cubicBezTo>
                  <a:cubicBezTo>
                    <a:pt x="347" y="599"/>
                    <a:pt x="347" y="599"/>
                    <a:pt x="347" y="599"/>
                  </a:cubicBezTo>
                  <a:cubicBezTo>
                    <a:pt x="347" y="598"/>
                    <a:pt x="346" y="598"/>
                    <a:pt x="346" y="598"/>
                  </a:cubicBezTo>
                  <a:cubicBezTo>
                    <a:pt x="347" y="598"/>
                    <a:pt x="349" y="599"/>
                    <a:pt x="350" y="600"/>
                  </a:cubicBezTo>
                  <a:cubicBezTo>
                    <a:pt x="350" y="600"/>
                    <a:pt x="351" y="601"/>
                    <a:pt x="352" y="600"/>
                  </a:cubicBezTo>
                  <a:cubicBezTo>
                    <a:pt x="352" y="599"/>
                    <a:pt x="350" y="599"/>
                    <a:pt x="350" y="598"/>
                  </a:cubicBezTo>
                  <a:cubicBezTo>
                    <a:pt x="353" y="600"/>
                    <a:pt x="352" y="597"/>
                    <a:pt x="351" y="596"/>
                  </a:cubicBezTo>
                  <a:cubicBezTo>
                    <a:pt x="348" y="595"/>
                    <a:pt x="348" y="598"/>
                    <a:pt x="346" y="598"/>
                  </a:cubicBezTo>
                  <a:cubicBezTo>
                    <a:pt x="347" y="597"/>
                    <a:pt x="347" y="597"/>
                    <a:pt x="347" y="597"/>
                  </a:cubicBezTo>
                  <a:cubicBezTo>
                    <a:pt x="347" y="597"/>
                    <a:pt x="346" y="597"/>
                    <a:pt x="346" y="597"/>
                  </a:cubicBezTo>
                  <a:cubicBezTo>
                    <a:pt x="348" y="597"/>
                    <a:pt x="348" y="595"/>
                    <a:pt x="346" y="595"/>
                  </a:cubicBezTo>
                  <a:cubicBezTo>
                    <a:pt x="345" y="594"/>
                    <a:pt x="342" y="596"/>
                    <a:pt x="344" y="596"/>
                  </a:cubicBezTo>
                  <a:cubicBezTo>
                    <a:pt x="343" y="596"/>
                    <a:pt x="343" y="595"/>
                    <a:pt x="343" y="595"/>
                  </a:cubicBezTo>
                  <a:cubicBezTo>
                    <a:pt x="342" y="595"/>
                    <a:pt x="343" y="595"/>
                    <a:pt x="343" y="596"/>
                  </a:cubicBezTo>
                  <a:cubicBezTo>
                    <a:pt x="343" y="596"/>
                    <a:pt x="342" y="596"/>
                    <a:pt x="342" y="595"/>
                  </a:cubicBezTo>
                  <a:cubicBezTo>
                    <a:pt x="342" y="596"/>
                    <a:pt x="344" y="599"/>
                    <a:pt x="344" y="599"/>
                  </a:cubicBezTo>
                  <a:cubicBezTo>
                    <a:pt x="344" y="598"/>
                    <a:pt x="342" y="596"/>
                    <a:pt x="341" y="597"/>
                  </a:cubicBezTo>
                  <a:cubicBezTo>
                    <a:pt x="340" y="598"/>
                    <a:pt x="343" y="600"/>
                    <a:pt x="344" y="601"/>
                  </a:cubicBezTo>
                  <a:cubicBezTo>
                    <a:pt x="343" y="601"/>
                    <a:pt x="343" y="601"/>
                    <a:pt x="343" y="602"/>
                  </a:cubicBezTo>
                  <a:cubicBezTo>
                    <a:pt x="344" y="601"/>
                    <a:pt x="344" y="602"/>
                    <a:pt x="344" y="602"/>
                  </a:cubicBezTo>
                  <a:cubicBezTo>
                    <a:pt x="344" y="602"/>
                    <a:pt x="344" y="602"/>
                    <a:pt x="344" y="602"/>
                  </a:cubicBezTo>
                  <a:cubicBezTo>
                    <a:pt x="343" y="602"/>
                    <a:pt x="344" y="602"/>
                    <a:pt x="345" y="602"/>
                  </a:cubicBezTo>
                  <a:cubicBezTo>
                    <a:pt x="344" y="602"/>
                    <a:pt x="344" y="603"/>
                    <a:pt x="345" y="603"/>
                  </a:cubicBezTo>
                  <a:cubicBezTo>
                    <a:pt x="345" y="603"/>
                    <a:pt x="346" y="604"/>
                    <a:pt x="346" y="604"/>
                  </a:cubicBezTo>
                  <a:cubicBezTo>
                    <a:pt x="346" y="604"/>
                    <a:pt x="345" y="604"/>
                    <a:pt x="345" y="603"/>
                  </a:cubicBezTo>
                  <a:cubicBezTo>
                    <a:pt x="345" y="605"/>
                    <a:pt x="347" y="605"/>
                    <a:pt x="348" y="604"/>
                  </a:cubicBezTo>
                  <a:cubicBezTo>
                    <a:pt x="348" y="605"/>
                    <a:pt x="347" y="605"/>
                    <a:pt x="348" y="605"/>
                  </a:cubicBezTo>
                  <a:cubicBezTo>
                    <a:pt x="348" y="605"/>
                    <a:pt x="347" y="605"/>
                    <a:pt x="347" y="605"/>
                  </a:cubicBezTo>
                  <a:cubicBezTo>
                    <a:pt x="347" y="606"/>
                    <a:pt x="347" y="606"/>
                    <a:pt x="347" y="606"/>
                  </a:cubicBezTo>
                  <a:cubicBezTo>
                    <a:pt x="346" y="605"/>
                    <a:pt x="348" y="606"/>
                    <a:pt x="347" y="606"/>
                  </a:cubicBezTo>
                  <a:cubicBezTo>
                    <a:pt x="346" y="605"/>
                    <a:pt x="345" y="608"/>
                    <a:pt x="346" y="609"/>
                  </a:cubicBezTo>
                  <a:cubicBezTo>
                    <a:pt x="347" y="611"/>
                    <a:pt x="348" y="608"/>
                    <a:pt x="347" y="607"/>
                  </a:cubicBezTo>
                  <a:cubicBezTo>
                    <a:pt x="348" y="607"/>
                    <a:pt x="348" y="607"/>
                    <a:pt x="349" y="607"/>
                  </a:cubicBezTo>
                  <a:cubicBezTo>
                    <a:pt x="349" y="607"/>
                    <a:pt x="349" y="607"/>
                    <a:pt x="349" y="608"/>
                  </a:cubicBezTo>
                  <a:cubicBezTo>
                    <a:pt x="349" y="608"/>
                    <a:pt x="349" y="608"/>
                    <a:pt x="349" y="608"/>
                  </a:cubicBezTo>
                  <a:cubicBezTo>
                    <a:pt x="349" y="608"/>
                    <a:pt x="348" y="610"/>
                    <a:pt x="350" y="609"/>
                  </a:cubicBezTo>
                  <a:cubicBezTo>
                    <a:pt x="350" y="610"/>
                    <a:pt x="348" y="613"/>
                    <a:pt x="350" y="612"/>
                  </a:cubicBezTo>
                  <a:cubicBezTo>
                    <a:pt x="350" y="613"/>
                    <a:pt x="350" y="613"/>
                    <a:pt x="350" y="613"/>
                  </a:cubicBezTo>
                  <a:cubicBezTo>
                    <a:pt x="350" y="613"/>
                    <a:pt x="350" y="613"/>
                    <a:pt x="350" y="612"/>
                  </a:cubicBezTo>
                  <a:cubicBezTo>
                    <a:pt x="350" y="613"/>
                    <a:pt x="350" y="613"/>
                    <a:pt x="350" y="613"/>
                  </a:cubicBezTo>
                  <a:cubicBezTo>
                    <a:pt x="351" y="613"/>
                    <a:pt x="351" y="613"/>
                    <a:pt x="351" y="613"/>
                  </a:cubicBezTo>
                  <a:cubicBezTo>
                    <a:pt x="351" y="613"/>
                    <a:pt x="350" y="614"/>
                    <a:pt x="351" y="615"/>
                  </a:cubicBezTo>
                  <a:cubicBezTo>
                    <a:pt x="351" y="614"/>
                    <a:pt x="351" y="614"/>
                    <a:pt x="351" y="614"/>
                  </a:cubicBezTo>
                  <a:cubicBezTo>
                    <a:pt x="351" y="614"/>
                    <a:pt x="352" y="616"/>
                    <a:pt x="352" y="616"/>
                  </a:cubicBezTo>
                  <a:cubicBezTo>
                    <a:pt x="352" y="617"/>
                    <a:pt x="353" y="620"/>
                    <a:pt x="354" y="620"/>
                  </a:cubicBezTo>
                  <a:cubicBezTo>
                    <a:pt x="353" y="618"/>
                    <a:pt x="354" y="615"/>
                    <a:pt x="354" y="613"/>
                  </a:cubicBezTo>
                  <a:close/>
                  <a:moveTo>
                    <a:pt x="237" y="602"/>
                  </a:moveTo>
                  <a:cubicBezTo>
                    <a:pt x="237" y="604"/>
                    <a:pt x="235" y="604"/>
                    <a:pt x="233" y="604"/>
                  </a:cubicBezTo>
                  <a:cubicBezTo>
                    <a:pt x="233" y="604"/>
                    <a:pt x="230" y="604"/>
                    <a:pt x="231" y="604"/>
                  </a:cubicBezTo>
                  <a:cubicBezTo>
                    <a:pt x="231" y="604"/>
                    <a:pt x="232" y="604"/>
                    <a:pt x="232" y="604"/>
                  </a:cubicBezTo>
                  <a:cubicBezTo>
                    <a:pt x="233" y="604"/>
                    <a:pt x="234" y="605"/>
                    <a:pt x="233" y="606"/>
                  </a:cubicBezTo>
                  <a:cubicBezTo>
                    <a:pt x="232" y="606"/>
                    <a:pt x="231" y="605"/>
                    <a:pt x="231" y="606"/>
                  </a:cubicBezTo>
                  <a:cubicBezTo>
                    <a:pt x="231" y="606"/>
                    <a:pt x="230" y="606"/>
                    <a:pt x="230" y="606"/>
                  </a:cubicBezTo>
                  <a:cubicBezTo>
                    <a:pt x="230" y="606"/>
                    <a:pt x="231" y="606"/>
                    <a:pt x="231" y="606"/>
                  </a:cubicBezTo>
                  <a:cubicBezTo>
                    <a:pt x="231" y="607"/>
                    <a:pt x="230" y="607"/>
                    <a:pt x="230" y="607"/>
                  </a:cubicBezTo>
                  <a:cubicBezTo>
                    <a:pt x="229" y="607"/>
                    <a:pt x="229" y="607"/>
                    <a:pt x="229" y="607"/>
                  </a:cubicBezTo>
                  <a:cubicBezTo>
                    <a:pt x="229" y="607"/>
                    <a:pt x="229" y="607"/>
                    <a:pt x="229" y="607"/>
                  </a:cubicBezTo>
                  <a:cubicBezTo>
                    <a:pt x="229" y="607"/>
                    <a:pt x="229" y="607"/>
                    <a:pt x="229" y="607"/>
                  </a:cubicBezTo>
                  <a:cubicBezTo>
                    <a:pt x="230" y="607"/>
                    <a:pt x="229" y="607"/>
                    <a:pt x="230" y="607"/>
                  </a:cubicBezTo>
                  <a:cubicBezTo>
                    <a:pt x="230" y="607"/>
                    <a:pt x="230" y="608"/>
                    <a:pt x="230" y="608"/>
                  </a:cubicBezTo>
                  <a:cubicBezTo>
                    <a:pt x="230" y="608"/>
                    <a:pt x="230" y="607"/>
                    <a:pt x="230" y="607"/>
                  </a:cubicBezTo>
                  <a:cubicBezTo>
                    <a:pt x="230" y="607"/>
                    <a:pt x="230" y="608"/>
                    <a:pt x="230" y="608"/>
                  </a:cubicBezTo>
                  <a:cubicBezTo>
                    <a:pt x="230" y="608"/>
                    <a:pt x="231" y="607"/>
                    <a:pt x="231" y="607"/>
                  </a:cubicBezTo>
                  <a:cubicBezTo>
                    <a:pt x="231" y="607"/>
                    <a:pt x="232" y="608"/>
                    <a:pt x="232" y="608"/>
                  </a:cubicBezTo>
                  <a:cubicBezTo>
                    <a:pt x="232" y="608"/>
                    <a:pt x="228" y="610"/>
                    <a:pt x="229" y="610"/>
                  </a:cubicBezTo>
                  <a:cubicBezTo>
                    <a:pt x="228" y="610"/>
                    <a:pt x="229" y="609"/>
                    <a:pt x="229" y="608"/>
                  </a:cubicBezTo>
                  <a:cubicBezTo>
                    <a:pt x="229" y="608"/>
                    <a:pt x="229" y="609"/>
                    <a:pt x="228" y="609"/>
                  </a:cubicBezTo>
                  <a:cubicBezTo>
                    <a:pt x="229" y="609"/>
                    <a:pt x="229" y="607"/>
                    <a:pt x="229" y="607"/>
                  </a:cubicBezTo>
                  <a:cubicBezTo>
                    <a:pt x="229" y="607"/>
                    <a:pt x="228" y="608"/>
                    <a:pt x="228" y="608"/>
                  </a:cubicBezTo>
                  <a:cubicBezTo>
                    <a:pt x="228" y="608"/>
                    <a:pt x="228" y="608"/>
                    <a:pt x="228" y="607"/>
                  </a:cubicBezTo>
                  <a:cubicBezTo>
                    <a:pt x="227" y="608"/>
                    <a:pt x="228" y="608"/>
                    <a:pt x="228" y="609"/>
                  </a:cubicBezTo>
                  <a:cubicBezTo>
                    <a:pt x="227" y="609"/>
                    <a:pt x="227" y="609"/>
                    <a:pt x="227" y="609"/>
                  </a:cubicBezTo>
                  <a:cubicBezTo>
                    <a:pt x="226" y="609"/>
                    <a:pt x="227" y="610"/>
                    <a:pt x="227" y="610"/>
                  </a:cubicBezTo>
                  <a:cubicBezTo>
                    <a:pt x="227" y="610"/>
                    <a:pt x="227" y="610"/>
                    <a:pt x="227" y="610"/>
                  </a:cubicBezTo>
                  <a:cubicBezTo>
                    <a:pt x="227" y="611"/>
                    <a:pt x="226" y="610"/>
                    <a:pt x="226" y="611"/>
                  </a:cubicBezTo>
                  <a:cubicBezTo>
                    <a:pt x="226" y="611"/>
                    <a:pt x="226" y="611"/>
                    <a:pt x="226" y="611"/>
                  </a:cubicBezTo>
                  <a:cubicBezTo>
                    <a:pt x="227" y="612"/>
                    <a:pt x="224" y="613"/>
                    <a:pt x="223" y="613"/>
                  </a:cubicBezTo>
                  <a:cubicBezTo>
                    <a:pt x="223" y="612"/>
                    <a:pt x="226" y="610"/>
                    <a:pt x="226" y="610"/>
                  </a:cubicBezTo>
                  <a:cubicBezTo>
                    <a:pt x="226" y="610"/>
                    <a:pt x="225" y="610"/>
                    <a:pt x="225" y="610"/>
                  </a:cubicBezTo>
                  <a:cubicBezTo>
                    <a:pt x="225" y="610"/>
                    <a:pt x="225" y="610"/>
                    <a:pt x="225" y="609"/>
                  </a:cubicBezTo>
                  <a:cubicBezTo>
                    <a:pt x="225" y="609"/>
                    <a:pt x="225" y="610"/>
                    <a:pt x="225" y="610"/>
                  </a:cubicBezTo>
                  <a:cubicBezTo>
                    <a:pt x="225" y="610"/>
                    <a:pt x="225" y="608"/>
                    <a:pt x="226" y="608"/>
                  </a:cubicBezTo>
                  <a:cubicBezTo>
                    <a:pt x="225" y="608"/>
                    <a:pt x="224" y="609"/>
                    <a:pt x="224" y="610"/>
                  </a:cubicBezTo>
                  <a:cubicBezTo>
                    <a:pt x="224" y="609"/>
                    <a:pt x="224" y="608"/>
                    <a:pt x="225" y="608"/>
                  </a:cubicBezTo>
                  <a:cubicBezTo>
                    <a:pt x="224" y="608"/>
                    <a:pt x="222" y="607"/>
                    <a:pt x="221" y="608"/>
                  </a:cubicBezTo>
                  <a:cubicBezTo>
                    <a:pt x="221" y="608"/>
                    <a:pt x="223" y="608"/>
                    <a:pt x="223" y="609"/>
                  </a:cubicBezTo>
                  <a:cubicBezTo>
                    <a:pt x="224" y="609"/>
                    <a:pt x="223" y="611"/>
                    <a:pt x="222" y="611"/>
                  </a:cubicBezTo>
                  <a:cubicBezTo>
                    <a:pt x="222" y="611"/>
                    <a:pt x="222" y="610"/>
                    <a:pt x="222" y="610"/>
                  </a:cubicBezTo>
                  <a:cubicBezTo>
                    <a:pt x="220" y="608"/>
                    <a:pt x="219" y="606"/>
                    <a:pt x="220" y="604"/>
                  </a:cubicBezTo>
                  <a:cubicBezTo>
                    <a:pt x="221" y="602"/>
                    <a:pt x="224" y="600"/>
                    <a:pt x="224" y="603"/>
                  </a:cubicBezTo>
                  <a:cubicBezTo>
                    <a:pt x="225" y="603"/>
                    <a:pt x="225" y="605"/>
                    <a:pt x="226" y="605"/>
                  </a:cubicBezTo>
                  <a:cubicBezTo>
                    <a:pt x="226" y="606"/>
                    <a:pt x="226" y="606"/>
                    <a:pt x="227" y="606"/>
                  </a:cubicBezTo>
                  <a:cubicBezTo>
                    <a:pt x="226" y="606"/>
                    <a:pt x="224" y="603"/>
                    <a:pt x="225" y="603"/>
                  </a:cubicBezTo>
                  <a:cubicBezTo>
                    <a:pt x="226" y="603"/>
                    <a:pt x="226" y="603"/>
                    <a:pt x="226" y="603"/>
                  </a:cubicBezTo>
                  <a:cubicBezTo>
                    <a:pt x="226" y="603"/>
                    <a:pt x="225" y="602"/>
                    <a:pt x="225" y="602"/>
                  </a:cubicBezTo>
                  <a:cubicBezTo>
                    <a:pt x="225" y="602"/>
                    <a:pt x="226" y="602"/>
                    <a:pt x="227" y="602"/>
                  </a:cubicBezTo>
                  <a:cubicBezTo>
                    <a:pt x="226" y="601"/>
                    <a:pt x="225" y="601"/>
                    <a:pt x="225" y="600"/>
                  </a:cubicBezTo>
                  <a:cubicBezTo>
                    <a:pt x="225" y="600"/>
                    <a:pt x="226" y="598"/>
                    <a:pt x="227" y="599"/>
                  </a:cubicBezTo>
                  <a:cubicBezTo>
                    <a:pt x="227" y="599"/>
                    <a:pt x="227" y="599"/>
                    <a:pt x="227" y="600"/>
                  </a:cubicBezTo>
                  <a:cubicBezTo>
                    <a:pt x="227" y="600"/>
                    <a:pt x="227" y="600"/>
                    <a:pt x="227" y="601"/>
                  </a:cubicBezTo>
                  <a:cubicBezTo>
                    <a:pt x="227" y="601"/>
                    <a:pt x="227" y="601"/>
                    <a:pt x="227" y="601"/>
                  </a:cubicBezTo>
                  <a:cubicBezTo>
                    <a:pt x="227" y="601"/>
                    <a:pt x="227" y="602"/>
                    <a:pt x="228" y="602"/>
                  </a:cubicBezTo>
                  <a:cubicBezTo>
                    <a:pt x="228" y="601"/>
                    <a:pt x="227" y="601"/>
                    <a:pt x="228" y="601"/>
                  </a:cubicBezTo>
                  <a:cubicBezTo>
                    <a:pt x="228" y="601"/>
                    <a:pt x="228" y="600"/>
                    <a:pt x="228" y="600"/>
                  </a:cubicBezTo>
                  <a:cubicBezTo>
                    <a:pt x="228" y="600"/>
                    <a:pt x="229" y="601"/>
                    <a:pt x="229" y="601"/>
                  </a:cubicBezTo>
                  <a:cubicBezTo>
                    <a:pt x="229" y="600"/>
                    <a:pt x="228" y="599"/>
                    <a:pt x="228" y="599"/>
                  </a:cubicBezTo>
                  <a:cubicBezTo>
                    <a:pt x="228" y="600"/>
                    <a:pt x="229" y="600"/>
                    <a:pt x="230" y="601"/>
                  </a:cubicBezTo>
                  <a:cubicBezTo>
                    <a:pt x="230" y="601"/>
                    <a:pt x="229" y="599"/>
                    <a:pt x="229" y="599"/>
                  </a:cubicBezTo>
                  <a:cubicBezTo>
                    <a:pt x="230" y="598"/>
                    <a:pt x="230" y="599"/>
                    <a:pt x="230" y="599"/>
                  </a:cubicBezTo>
                  <a:cubicBezTo>
                    <a:pt x="230" y="599"/>
                    <a:pt x="229" y="598"/>
                    <a:pt x="229" y="597"/>
                  </a:cubicBezTo>
                  <a:cubicBezTo>
                    <a:pt x="229" y="597"/>
                    <a:pt x="232" y="599"/>
                    <a:pt x="232" y="599"/>
                  </a:cubicBezTo>
                  <a:cubicBezTo>
                    <a:pt x="232" y="599"/>
                    <a:pt x="231" y="601"/>
                    <a:pt x="232" y="601"/>
                  </a:cubicBezTo>
                  <a:cubicBezTo>
                    <a:pt x="232" y="601"/>
                    <a:pt x="232" y="599"/>
                    <a:pt x="232" y="599"/>
                  </a:cubicBezTo>
                  <a:cubicBezTo>
                    <a:pt x="233" y="600"/>
                    <a:pt x="234" y="598"/>
                    <a:pt x="235" y="599"/>
                  </a:cubicBezTo>
                  <a:cubicBezTo>
                    <a:pt x="235" y="599"/>
                    <a:pt x="235" y="601"/>
                    <a:pt x="234" y="601"/>
                  </a:cubicBezTo>
                  <a:cubicBezTo>
                    <a:pt x="235" y="600"/>
                    <a:pt x="234" y="602"/>
                    <a:pt x="234" y="602"/>
                  </a:cubicBezTo>
                  <a:cubicBezTo>
                    <a:pt x="235" y="602"/>
                    <a:pt x="235" y="601"/>
                    <a:pt x="235" y="601"/>
                  </a:cubicBezTo>
                  <a:cubicBezTo>
                    <a:pt x="235" y="602"/>
                    <a:pt x="235" y="602"/>
                    <a:pt x="234" y="602"/>
                  </a:cubicBezTo>
                  <a:cubicBezTo>
                    <a:pt x="235" y="602"/>
                    <a:pt x="237" y="602"/>
                    <a:pt x="237" y="602"/>
                  </a:cubicBezTo>
                  <a:cubicBezTo>
                    <a:pt x="237" y="605"/>
                    <a:pt x="237" y="602"/>
                    <a:pt x="237" y="602"/>
                  </a:cubicBezTo>
                  <a:close/>
                  <a:moveTo>
                    <a:pt x="226" y="601"/>
                  </a:moveTo>
                  <a:cubicBezTo>
                    <a:pt x="226" y="601"/>
                    <a:pt x="226" y="601"/>
                    <a:pt x="226" y="601"/>
                  </a:cubicBezTo>
                  <a:cubicBezTo>
                    <a:pt x="226" y="601"/>
                    <a:pt x="226" y="601"/>
                    <a:pt x="226" y="601"/>
                  </a:cubicBezTo>
                  <a:close/>
                  <a:moveTo>
                    <a:pt x="234" y="601"/>
                  </a:moveTo>
                  <a:cubicBezTo>
                    <a:pt x="234" y="601"/>
                    <a:pt x="234" y="601"/>
                    <a:pt x="234" y="601"/>
                  </a:cubicBezTo>
                  <a:cubicBezTo>
                    <a:pt x="234" y="601"/>
                    <a:pt x="234" y="601"/>
                    <a:pt x="234" y="601"/>
                  </a:cubicBezTo>
                  <a:cubicBezTo>
                    <a:pt x="234" y="601"/>
                    <a:pt x="234" y="601"/>
                    <a:pt x="234" y="601"/>
                  </a:cubicBezTo>
                  <a:close/>
                  <a:moveTo>
                    <a:pt x="225" y="603"/>
                  </a:moveTo>
                  <a:cubicBezTo>
                    <a:pt x="225" y="603"/>
                    <a:pt x="225" y="604"/>
                    <a:pt x="225" y="604"/>
                  </a:cubicBezTo>
                  <a:cubicBezTo>
                    <a:pt x="226" y="604"/>
                    <a:pt x="225" y="603"/>
                    <a:pt x="225" y="603"/>
                  </a:cubicBezTo>
                  <a:close/>
                  <a:moveTo>
                    <a:pt x="343" y="594"/>
                  </a:moveTo>
                  <a:cubicBezTo>
                    <a:pt x="343" y="594"/>
                    <a:pt x="343" y="594"/>
                    <a:pt x="343" y="594"/>
                  </a:cubicBezTo>
                  <a:cubicBezTo>
                    <a:pt x="342" y="594"/>
                    <a:pt x="343" y="594"/>
                    <a:pt x="343" y="594"/>
                  </a:cubicBezTo>
                  <a:close/>
                  <a:moveTo>
                    <a:pt x="227" y="611"/>
                  </a:moveTo>
                  <a:cubicBezTo>
                    <a:pt x="227" y="611"/>
                    <a:pt x="227" y="611"/>
                    <a:pt x="227" y="611"/>
                  </a:cubicBezTo>
                  <a:cubicBezTo>
                    <a:pt x="227" y="611"/>
                    <a:pt x="227" y="611"/>
                    <a:pt x="227" y="611"/>
                  </a:cubicBezTo>
                  <a:close/>
                  <a:moveTo>
                    <a:pt x="233" y="598"/>
                  </a:moveTo>
                  <a:cubicBezTo>
                    <a:pt x="233" y="597"/>
                    <a:pt x="233" y="597"/>
                    <a:pt x="233" y="597"/>
                  </a:cubicBezTo>
                  <a:cubicBezTo>
                    <a:pt x="232" y="597"/>
                    <a:pt x="232" y="598"/>
                    <a:pt x="232" y="598"/>
                  </a:cubicBezTo>
                  <a:cubicBezTo>
                    <a:pt x="233" y="598"/>
                    <a:pt x="233" y="598"/>
                    <a:pt x="233" y="598"/>
                  </a:cubicBezTo>
                  <a:close/>
                  <a:moveTo>
                    <a:pt x="235" y="598"/>
                  </a:moveTo>
                  <a:cubicBezTo>
                    <a:pt x="235" y="598"/>
                    <a:pt x="234" y="598"/>
                    <a:pt x="234" y="598"/>
                  </a:cubicBezTo>
                  <a:cubicBezTo>
                    <a:pt x="234" y="598"/>
                    <a:pt x="235" y="599"/>
                    <a:pt x="235" y="598"/>
                  </a:cubicBezTo>
                  <a:cubicBezTo>
                    <a:pt x="235" y="598"/>
                    <a:pt x="235" y="598"/>
                    <a:pt x="235" y="598"/>
                  </a:cubicBezTo>
                  <a:close/>
                  <a:moveTo>
                    <a:pt x="229" y="596"/>
                  </a:moveTo>
                  <a:cubicBezTo>
                    <a:pt x="230" y="597"/>
                    <a:pt x="231" y="598"/>
                    <a:pt x="232" y="597"/>
                  </a:cubicBezTo>
                  <a:cubicBezTo>
                    <a:pt x="231" y="597"/>
                    <a:pt x="230" y="596"/>
                    <a:pt x="230" y="596"/>
                  </a:cubicBezTo>
                  <a:cubicBezTo>
                    <a:pt x="229" y="595"/>
                    <a:pt x="228" y="596"/>
                    <a:pt x="228" y="596"/>
                  </a:cubicBezTo>
                  <a:cubicBezTo>
                    <a:pt x="229" y="597"/>
                    <a:pt x="230" y="597"/>
                    <a:pt x="229" y="596"/>
                  </a:cubicBezTo>
                  <a:close/>
                  <a:moveTo>
                    <a:pt x="349" y="607"/>
                  </a:moveTo>
                  <a:cubicBezTo>
                    <a:pt x="348" y="607"/>
                    <a:pt x="348" y="607"/>
                    <a:pt x="348" y="608"/>
                  </a:cubicBezTo>
                  <a:cubicBezTo>
                    <a:pt x="348" y="608"/>
                    <a:pt x="349" y="607"/>
                    <a:pt x="349" y="607"/>
                  </a:cubicBezTo>
                  <a:close/>
                  <a:moveTo>
                    <a:pt x="367" y="617"/>
                  </a:moveTo>
                  <a:cubicBezTo>
                    <a:pt x="367" y="616"/>
                    <a:pt x="366" y="616"/>
                    <a:pt x="366" y="616"/>
                  </a:cubicBezTo>
                  <a:cubicBezTo>
                    <a:pt x="362" y="616"/>
                    <a:pt x="368" y="622"/>
                    <a:pt x="367" y="617"/>
                  </a:cubicBezTo>
                  <a:close/>
                  <a:moveTo>
                    <a:pt x="46" y="674"/>
                  </a:moveTo>
                  <a:cubicBezTo>
                    <a:pt x="46" y="674"/>
                    <a:pt x="45" y="674"/>
                    <a:pt x="45" y="674"/>
                  </a:cubicBezTo>
                  <a:cubicBezTo>
                    <a:pt x="45" y="674"/>
                    <a:pt x="45" y="674"/>
                    <a:pt x="45" y="674"/>
                  </a:cubicBezTo>
                  <a:cubicBezTo>
                    <a:pt x="45" y="673"/>
                    <a:pt x="45" y="673"/>
                    <a:pt x="45" y="673"/>
                  </a:cubicBezTo>
                  <a:cubicBezTo>
                    <a:pt x="44" y="673"/>
                    <a:pt x="44" y="673"/>
                    <a:pt x="44" y="673"/>
                  </a:cubicBezTo>
                  <a:cubicBezTo>
                    <a:pt x="44" y="673"/>
                    <a:pt x="44" y="673"/>
                    <a:pt x="44" y="673"/>
                  </a:cubicBezTo>
                  <a:cubicBezTo>
                    <a:pt x="44" y="672"/>
                    <a:pt x="44" y="672"/>
                    <a:pt x="43" y="672"/>
                  </a:cubicBezTo>
                  <a:cubicBezTo>
                    <a:pt x="43" y="672"/>
                    <a:pt x="43" y="672"/>
                    <a:pt x="43" y="672"/>
                  </a:cubicBezTo>
                  <a:cubicBezTo>
                    <a:pt x="43" y="671"/>
                    <a:pt x="42" y="671"/>
                    <a:pt x="41" y="671"/>
                  </a:cubicBezTo>
                  <a:cubicBezTo>
                    <a:pt x="41" y="672"/>
                    <a:pt x="43" y="673"/>
                    <a:pt x="43" y="672"/>
                  </a:cubicBezTo>
                  <a:cubicBezTo>
                    <a:pt x="44" y="673"/>
                    <a:pt x="46" y="675"/>
                    <a:pt x="47" y="674"/>
                  </a:cubicBezTo>
                  <a:cubicBezTo>
                    <a:pt x="46" y="674"/>
                    <a:pt x="46" y="674"/>
                    <a:pt x="46" y="674"/>
                  </a:cubicBezTo>
                  <a:close/>
                  <a:moveTo>
                    <a:pt x="57" y="674"/>
                  </a:moveTo>
                  <a:cubicBezTo>
                    <a:pt x="57" y="674"/>
                    <a:pt x="57" y="675"/>
                    <a:pt x="57" y="675"/>
                  </a:cubicBezTo>
                  <a:cubicBezTo>
                    <a:pt x="57" y="675"/>
                    <a:pt x="57" y="674"/>
                    <a:pt x="58" y="675"/>
                  </a:cubicBezTo>
                  <a:cubicBezTo>
                    <a:pt x="58" y="674"/>
                    <a:pt x="57" y="674"/>
                    <a:pt x="57" y="674"/>
                  </a:cubicBezTo>
                  <a:close/>
                  <a:moveTo>
                    <a:pt x="59" y="669"/>
                  </a:moveTo>
                  <a:cubicBezTo>
                    <a:pt x="59" y="670"/>
                    <a:pt x="59" y="670"/>
                    <a:pt x="59" y="670"/>
                  </a:cubicBezTo>
                  <a:cubicBezTo>
                    <a:pt x="59" y="670"/>
                    <a:pt x="59" y="670"/>
                    <a:pt x="59" y="670"/>
                  </a:cubicBezTo>
                  <a:cubicBezTo>
                    <a:pt x="59" y="670"/>
                    <a:pt x="59" y="670"/>
                    <a:pt x="59" y="670"/>
                  </a:cubicBezTo>
                  <a:cubicBezTo>
                    <a:pt x="58" y="670"/>
                    <a:pt x="58" y="670"/>
                    <a:pt x="58" y="670"/>
                  </a:cubicBezTo>
                  <a:cubicBezTo>
                    <a:pt x="58" y="670"/>
                    <a:pt x="58" y="670"/>
                    <a:pt x="58" y="669"/>
                  </a:cubicBezTo>
                  <a:cubicBezTo>
                    <a:pt x="58" y="669"/>
                    <a:pt x="59" y="669"/>
                    <a:pt x="59" y="669"/>
                  </a:cubicBezTo>
                  <a:cubicBezTo>
                    <a:pt x="59" y="670"/>
                    <a:pt x="59" y="669"/>
                    <a:pt x="59" y="669"/>
                  </a:cubicBezTo>
                  <a:close/>
                  <a:moveTo>
                    <a:pt x="59" y="670"/>
                  </a:moveTo>
                  <a:cubicBezTo>
                    <a:pt x="59" y="670"/>
                    <a:pt x="59" y="670"/>
                    <a:pt x="59" y="670"/>
                  </a:cubicBezTo>
                  <a:cubicBezTo>
                    <a:pt x="59" y="670"/>
                    <a:pt x="59" y="670"/>
                    <a:pt x="59" y="670"/>
                  </a:cubicBezTo>
                  <a:close/>
                  <a:moveTo>
                    <a:pt x="56" y="676"/>
                  </a:moveTo>
                  <a:cubicBezTo>
                    <a:pt x="56" y="676"/>
                    <a:pt x="57" y="675"/>
                    <a:pt x="56" y="675"/>
                  </a:cubicBezTo>
                  <a:cubicBezTo>
                    <a:pt x="56" y="675"/>
                    <a:pt x="56" y="675"/>
                    <a:pt x="56" y="676"/>
                  </a:cubicBezTo>
                  <a:close/>
                  <a:moveTo>
                    <a:pt x="48" y="667"/>
                  </a:moveTo>
                  <a:cubicBezTo>
                    <a:pt x="46" y="669"/>
                    <a:pt x="48" y="669"/>
                    <a:pt x="49" y="668"/>
                  </a:cubicBezTo>
                  <a:cubicBezTo>
                    <a:pt x="48" y="668"/>
                    <a:pt x="48" y="667"/>
                    <a:pt x="48" y="667"/>
                  </a:cubicBezTo>
                  <a:close/>
                  <a:moveTo>
                    <a:pt x="59" y="672"/>
                  </a:moveTo>
                  <a:cubicBezTo>
                    <a:pt x="58" y="672"/>
                    <a:pt x="58" y="672"/>
                    <a:pt x="58" y="672"/>
                  </a:cubicBezTo>
                  <a:cubicBezTo>
                    <a:pt x="58" y="672"/>
                    <a:pt x="58" y="672"/>
                    <a:pt x="59" y="672"/>
                  </a:cubicBezTo>
                  <a:close/>
                  <a:moveTo>
                    <a:pt x="77" y="669"/>
                  </a:moveTo>
                  <a:cubicBezTo>
                    <a:pt x="76" y="669"/>
                    <a:pt x="76" y="669"/>
                    <a:pt x="76" y="669"/>
                  </a:cubicBezTo>
                  <a:cubicBezTo>
                    <a:pt x="76" y="669"/>
                    <a:pt x="76" y="670"/>
                    <a:pt x="76" y="670"/>
                  </a:cubicBezTo>
                  <a:cubicBezTo>
                    <a:pt x="76" y="670"/>
                    <a:pt x="77" y="669"/>
                    <a:pt x="77" y="669"/>
                  </a:cubicBezTo>
                  <a:close/>
                  <a:moveTo>
                    <a:pt x="77" y="669"/>
                  </a:moveTo>
                  <a:cubicBezTo>
                    <a:pt x="77" y="669"/>
                    <a:pt x="77" y="669"/>
                    <a:pt x="76" y="669"/>
                  </a:cubicBezTo>
                  <a:cubicBezTo>
                    <a:pt x="77" y="669"/>
                    <a:pt x="77" y="669"/>
                    <a:pt x="77" y="669"/>
                  </a:cubicBezTo>
                  <a:cubicBezTo>
                    <a:pt x="77" y="669"/>
                    <a:pt x="77" y="669"/>
                    <a:pt x="77" y="669"/>
                  </a:cubicBezTo>
                  <a:close/>
                  <a:moveTo>
                    <a:pt x="66" y="669"/>
                  </a:moveTo>
                  <a:cubicBezTo>
                    <a:pt x="66" y="669"/>
                    <a:pt x="66" y="669"/>
                    <a:pt x="66" y="669"/>
                  </a:cubicBezTo>
                  <a:cubicBezTo>
                    <a:pt x="66" y="669"/>
                    <a:pt x="62" y="668"/>
                    <a:pt x="62" y="669"/>
                  </a:cubicBezTo>
                  <a:cubicBezTo>
                    <a:pt x="62" y="670"/>
                    <a:pt x="64" y="670"/>
                    <a:pt x="64" y="670"/>
                  </a:cubicBezTo>
                  <a:cubicBezTo>
                    <a:pt x="64" y="670"/>
                    <a:pt x="63" y="671"/>
                    <a:pt x="63" y="671"/>
                  </a:cubicBezTo>
                  <a:cubicBezTo>
                    <a:pt x="63" y="671"/>
                    <a:pt x="64" y="671"/>
                    <a:pt x="64" y="672"/>
                  </a:cubicBezTo>
                  <a:cubicBezTo>
                    <a:pt x="65" y="671"/>
                    <a:pt x="65" y="669"/>
                    <a:pt x="66" y="669"/>
                  </a:cubicBezTo>
                  <a:close/>
                  <a:moveTo>
                    <a:pt x="78" y="668"/>
                  </a:moveTo>
                  <a:cubicBezTo>
                    <a:pt x="77" y="668"/>
                    <a:pt x="78" y="668"/>
                    <a:pt x="78" y="668"/>
                  </a:cubicBezTo>
                  <a:cubicBezTo>
                    <a:pt x="78" y="668"/>
                    <a:pt x="78" y="668"/>
                    <a:pt x="78" y="668"/>
                  </a:cubicBezTo>
                  <a:close/>
                  <a:moveTo>
                    <a:pt x="69" y="668"/>
                  </a:moveTo>
                  <a:cubicBezTo>
                    <a:pt x="70" y="668"/>
                    <a:pt x="66" y="672"/>
                    <a:pt x="66" y="671"/>
                  </a:cubicBezTo>
                  <a:cubicBezTo>
                    <a:pt x="66" y="671"/>
                    <a:pt x="68" y="671"/>
                    <a:pt x="69" y="671"/>
                  </a:cubicBezTo>
                  <a:cubicBezTo>
                    <a:pt x="69" y="670"/>
                    <a:pt x="71" y="668"/>
                    <a:pt x="69" y="668"/>
                  </a:cubicBezTo>
                  <a:close/>
                  <a:moveTo>
                    <a:pt x="75" y="669"/>
                  </a:moveTo>
                  <a:cubicBezTo>
                    <a:pt x="75" y="669"/>
                    <a:pt x="75" y="669"/>
                    <a:pt x="75" y="669"/>
                  </a:cubicBezTo>
                  <a:cubicBezTo>
                    <a:pt x="75" y="669"/>
                    <a:pt x="74" y="669"/>
                    <a:pt x="73" y="669"/>
                  </a:cubicBezTo>
                  <a:cubicBezTo>
                    <a:pt x="73" y="669"/>
                    <a:pt x="74" y="668"/>
                    <a:pt x="73" y="668"/>
                  </a:cubicBezTo>
                  <a:cubicBezTo>
                    <a:pt x="73" y="667"/>
                    <a:pt x="73" y="668"/>
                    <a:pt x="73" y="668"/>
                  </a:cubicBezTo>
                  <a:cubicBezTo>
                    <a:pt x="73" y="668"/>
                    <a:pt x="73" y="668"/>
                    <a:pt x="72" y="668"/>
                  </a:cubicBezTo>
                  <a:cubicBezTo>
                    <a:pt x="72" y="668"/>
                    <a:pt x="72" y="670"/>
                    <a:pt x="72" y="670"/>
                  </a:cubicBezTo>
                  <a:cubicBezTo>
                    <a:pt x="72" y="670"/>
                    <a:pt x="71" y="669"/>
                    <a:pt x="71" y="670"/>
                  </a:cubicBezTo>
                  <a:cubicBezTo>
                    <a:pt x="71" y="670"/>
                    <a:pt x="71" y="670"/>
                    <a:pt x="71" y="670"/>
                  </a:cubicBezTo>
                  <a:cubicBezTo>
                    <a:pt x="71" y="670"/>
                    <a:pt x="70" y="672"/>
                    <a:pt x="71" y="672"/>
                  </a:cubicBezTo>
                  <a:cubicBezTo>
                    <a:pt x="71" y="672"/>
                    <a:pt x="71" y="671"/>
                    <a:pt x="71" y="671"/>
                  </a:cubicBezTo>
                  <a:cubicBezTo>
                    <a:pt x="71" y="673"/>
                    <a:pt x="74" y="670"/>
                    <a:pt x="74" y="670"/>
                  </a:cubicBezTo>
                  <a:cubicBezTo>
                    <a:pt x="74" y="671"/>
                    <a:pt x="76" y="670"/>
                    <a:pt x="75" y="669"/>
                  </a:cubicBezTo>
                  <a:close/>
                  <a:moveTo>
                    <a:pt x="40" y="668"/>
                  </a:moveTo>
                  <a:cubicBezTo>
                    <a:pt x="40" y="668"/>
                    <a:pt x="40" y="668"/>
                    <a:pt x="40" y="668"/>
                  </a:cubicBezTo>
                  <a:cubicBezTo>
                    <a:pt x="40" y="668"/>
                    <a:pt x="40" y="668"/>
                    <a:pt x="40" y="669"/>
                  </a:cubicBezTo>
                  <a:cubicBezTo>
                    <a:pt x="41" y="669"/>
                    <a:pt x="41" y="668"/>
                    <a:pt x="40" y="668"/>
                  </a:cubicBezTo>
                  <a:close/>
                  <a:moveTo>
                    <a:pt x="8" y="662"/>
                  </a:moveTo>
                  <a:cubicBezTo>
                    <a:pt x="8" y="662"/>
                    <a:pt x="6" y="663"/>
                    <a:pt x="6" y="663"/>
                  </a:cubicBezTo>
                  <a:cubicBezTo>
                    <a:pt x="6" y="663"/>
                    <a:pt x="8" y="664"/>
                    <a:pt x="8" y="664"/>
                  </a:cubicBezTo>
                  <a:cubicBezTo>
                    <a:pt x="8" y="664"/>
                    <a:pt x="9" y="662"/>
                    <a:pt x="9" y="662"/>
                  </a:cubicBezTo>
                  <a:cubicBezTo>
                    <a:pt x="9" y="662"/>
                    <a:pt x="8" y="662"/>
                    <a:pt x="8" y="662"/>
                  </a:cubicBezTo>
                  <a:close/>
                  <a:moveTo>
                    <a:pt x="11" y="660"/>
                  </a:moveTo>
                  <a:cubicBezTo>
                    <a:pt x="11" y="660"/>
                    <a:pt x="11" y="660"/>
                    <a:pt x="11" y="660"/>
                  </a:cubicBezTo>
                  <a:cubicBezTo>
                    <a:pt x="11" y="659"/>
                    <a:pt x="11" y="659"/>
                    <a:pt x="11" y="660"/>
                  </a:cubicBezTo>
                  <a:close/>
                  <a:moveTo>
                    <a:pt x="6" y="658"/>
                  </a:moveTo>
                  <a:cubicBezTo>
                    <a:pt x="6" y="657"/>
                    <a:pt x="2" y="656"/>
                    <a:pt x="2" y="657"/>
                  </a:cubicBezTo>
                  <a:cubicBezTo>
                    <a:pt x="1" y="657"/>
                    <a:pt x="0" y="657"/>
                    <a:pt x="0" y="657"/>
                  </a:cubicBezTo>
                  <a:cubicBezTo>
                    <a:pt x="1" y="657"/>
                    <a:pt x="1" y="657"/>
                    <a:pt x="1" y="658"/>
                  </a:cubicBezTo>
                  <a:cubicBezTo>
                    <a:pt x="1" y="658"/>
                    <a:pt x="2" y="659"/>
                    <a:pt x="3" y="659"/>
                  </a:cubicBezTo>
                  <a:cubicBezTo>
                    <a:pt x="3" y="659"/>
                    <a:pt x="6" y="657"/>
                    <a:pt x="6" y="658"/>
                  </a:cubicBezTo>
                  <a:cubicBezTo>
                    <a:pt x="6" y="658"/>
                    <a:pt x="6" y="658"/>
                    <a:pt x="6" y="658"/>
                  </a:cubicBezTo>
                  <a:cubicBezTo>
                    <a:pt x="6" y="658"/>
                    <a:pt x="6" y="658"/>
                    <a:pt x="6" y="658"/>
                  </a:cubicBezTo>
                  <a:close/>
                  <a:moveTo>
                    <a:pt x="10" y="660"/>
                  </a:moveTo>
                  <a:cubicBezTo>
                    <a:pt x="10" y="659"/>
                    <a:pt x="10" y="659"/>
                    <a:pt x="10" y="659"/>
                  </a:cubicBezTo>
                  <a:cubicBezTo>
                    <a:pt x="10" y="660"/>
                    <a:pt x="10" y="660"/>
                    <a:pt x="10" y="660"/>
                  </a:cubicBezTo>
                  <a:close/>
                  <a:moveTo>
                    <a:pt x="76" y="668"/>
                  </a:moveTo>
                  <a:cubicBezTo>
                    <a:pt x="77" y="668"/>
                    <a:pt x="77" y="664"/>
                    <a:pt x="76" y="667"/>
                  </a:cubicBezTo>
                  <a:cubicBezTo>
                    <a:pt x="76" y="667"/>
                    <a:pt x="77" y="667"/>
                    <a:pt x="77" y="668"/>
                  </a:cubicBezTo>
                  <a:cubicBezTo>
                    <a:pt x="77" y="668"/>
                    <a:pt x="76" y="668"/>
                    <a:pt x="76" y="668"/>
                  </a:cubicBezTo>
                  <a:close/>
                  <a:moveTo>
                    <a:pt x="78" y="668"/>
                  </a:moveTo>
                  <a:cubicBezTo>
                    <a:pt x="78" y="668"/>
                    <a:pt x="78" y="668"/>
                    <a:pt x="79" y="668"/>
                  </a:cubicBezTo>
                  <a:cubicBezTo>
                    <a:pt x="79" y="668"/>
                    <a:pt x="79" y="668"/>
                    <a:pt x="78" y="668"/>
                  </a:cubicBezTo>
                  <a:close/>
                  <a:moveTo>
                    <a:pt x="38" y="667"/>
                  </a:moveTo>
                  <a:cubicBezTo>
                    <a:pt x="37" y="667"/>
                    <a:pt x="38" y="668"/>
                    <a:pt x="38" y="668"/>
                  </a:cubicBezTo>
                  <a:cubicBezTo>
                    <a:pt x="38" y="667"/>
                    <a:pt x="38" y="667"/>
                    <a:pt x="38" y="667"/>
                  </a:cubicBezTo>
                  <a:close/>
                  <a:moveTo>
                    <a:pt x="23" y="663"/>
                  </a:moveTo>
                  <a:cubicBezTo>
                    <a:pt x="23" y="664"/>
                    <a:pt x="23" y="664"/>
                    <a:pt x="23" y="664"/>
                  </a:cubicBezTo>
                  <a:cubicBezTo>
                    <a:pt x="23" y="664"/>
                    <a:pt x="23" y="664"/>
                    <a:pt x="23" y="663"/>
                  </a:cubicBezTo>
                  <a:close/>
                  <a:moveTo>
                    <a:pt x="39" y="669"/>
                  </a:moveTo>
                  <a:cubicBezTo>
                    <a:pt x="39" y="670"/>
                    <a:pt x="39" y="670"/>
                    <a:pt x="39" y="670"/>
                  </a:cubicBezTo>
                  <a:cubicBezTo>
                    <a:pt x="39" y="670"/>
                    <a:pt x="39" y="669"/>
                    <a:pt x="39" y="669"/>
                  </a:cubicBezTo>
                  <a:close/>
                  <a:moveTo>
                    <a:pt x="34" y="668"/>
                  </a:moveTo>
                  <a:cubicBezTo>
                    <a:pt x="35" y="667"/>
                    <a:pt x="35" y="667"/>
                    <a:pt x="35" y="666"/>
                  </a:cubicBezTo>
                  <a:cubicBezTo>
                    <a:pt x="34" y="666"/>
                    <a:pt x="32" y="668"/>
                    <a:pt x="32" y="669"/>
                  </a:cubicBezTo>
                  <a:cubicBezTo>
                    <a:pt x="33" y="669"/>
                    <a:pt x="33" y="669"/>
                    <a:pt x="32" y="669"/>
                  </a:cubicBezTo>
                  <a:cubicBezTo>
                    <a:pt x="33" y="669"/>
                    <a:pt x="34" y="669"/>
                    <a:pt x="34" y="668"/>
                  </a:cubicBezTo>
                  <a:cubicBezTo>
                    <a:pt x="34" y="668"/>
                    <a:pt x="34" y="667"/>
                    <a:pt x="34" y="668"/>
                  </a:cubicBezTo>
                  <a:close/>
                  <a:moveTo>
                    <a:pt x="35" y="668"/>
                  </a:moveTo>
                  <a:cubicBezTo>
                    <a:pt x="35" y="668"/>
                    <a:pt x="35" y="668"/>
                    <a:pt x="35" y="668"/>
                  </a:cubicBezTo>
                  <a:cubicBezTo>
                    <a:pt x="35" y="668"/>
                    <a:pt x="35" y="668"/>
                    <a:pt x="35" y="668"/>
                  </a:cubicBezTo>
                  <a:close/>
                  <a:moveTo>
                    <a:pt x="143" y="646"/>
                  </a:moveTo>
                  <a:cubicBezTo>
                    <a:pt x="142" y="646"/>
                    <a:pt x="143" y="646"/>
                    <a:pt x="143" y="646"/>
                  </a:cubicBezTo>
                  <a:cubicBezTo>
                    <a:pt x="143" y="645"/>
                    <a:pt x="143" y="645"/>
                    <a:pt x="143" y="646"/>
                  </a:cubicBezTo>
                  <a:close/>
                  <a:moveTo>
                    <a:pt x="142" y="648"/>
                  </a:moveTo>
                  <a:cubicBezTo>
                    <a:pt x="141" y="647"/>
                    <a:pt x="143" y="649"/>
                    <a:pt x="143" y="648"/>
                  </a:cubicBezTo>
                  <a:cubicBezTo>
                    <a:pt x="143" y="648"/>
                    <a:pt x="143" y="647"/>
                    <a:pt x="143" y="647"/>
                  </a:cubicBezTo>
                  <a:cubicBezTo>
                    <a:pt x="142" y="647"/>
                    <a:pt x="143" y="648"/>
                    <a:pt x="142" y="647"/>
                  </a:cubicBezTo>
                  <a:cubicBezTo>
                    <a:pt x="142" y="647"/>
                    <a:pt x="142" y="647"/>
                    <a:pt x="142" y="648"/>
                  </a:cubicBezTo>
                  <a:close/>
                  <a:moveTo>
                    <a:pt x="169" y="634"/>
                  </a:moveTo>
                  <a:cubicBezTo>
                    <a:pt x="167" y="633"/>
                    <a:pt x="169" y="638"/>
                    <a:pt x="169" y="634"/>
                  </a:cubicBezTo>
                  <a:cubicBezTo>
                    <a:pt x="169" y="634"/>
                    <a:pt x="169" y="635"/>
                    <a:pt x="169" y="634"/>
                  </a:cubicBezTo>
                  <a:close/>
                  <a:moveTo>
                    <a:pt x="142" y="648"/>
                  </a:moveTo>
                  <a:cubicBezTo>
                    <a:pt x="142" y="648"/>
                    <a:pt x="142" y="648"/>
                    <a:pt x="142" y="648"/>
                  </a:cubicBezTo>
                  <a:cubicBezTo>
                    <a:pt x="141" y="648"/>
                    <a:pt x="141" y="648"/>
                    <a:pt x="140" y="649"/>
                  </a:cubicBezTo>
                  <a:cubicBezTo>
                    <a:pt x="140" y="649"/>
                    <a:pt x="140" y="648"/>
                    <a:pt x="140" y="648"/>
                  </a:cubicBezTo>
                  <a:cubicBezTo>
                    <a:pt x="140" y="648"/>
                    <a:pt x="140" y="648"/>
                    <a:pt x="140" y="648"/>
                  </a:cubicBezTo>
                  <a:cubicBezTo>
                    <a:pt x="140" y="648"/>
                    <a:pt x="141" y="648"/>
                    <a:pt x="141" y="648"/>
                  </a:cubicBezTo>
                  <a:cubicBezTo>
                    <a:pt x="141" y="648"/>
                    <a:pt x="141" y="648"/>
                    <a:pt x="141" y="647"/>
                  </a:cubicBezTo>
                  <a:cubicBezTo>
                    <a:pt x="141" y="647"/>
                    <a:pt x="142" y="646"/>
                    <a:pt x="142" y="646"/>
                  </a:cubicBezTo>
                  <a:cubicBezTo>
                    <a:pt x="142" y="646"/>
                    <a:pt x="142" y="646"/>
                    <a:pt x="141" y="646"/>
                  </a:cubicBezTo>
                  <a:cubicBezTo>
                    <a:pt x="141" y="646"/>
                    <a:pt x="141" y="645"/>
                    <a:pt x="141" y="645"/>
                  </a:cubicBezTo>
                  <a:cubicBezTo>
                    <a:pt x="141" y="645"/>
                    <a:pt x="140" y="647"/>
                    <a:pt x="140" y="647"/>
                  </a:cubicBezTo>
                  <a:cubicBezTo>
                    <a:pt x="140" y="646"/>
                    <a:pt x="138" y="645"/>
                    <a:pt x="137" y="646"/>
                  </a:cubicBezTo>
                  <a:cubicBezTo>
                    <a:pt x="137" y="648"/>
                    <a:pt x="138" y="648"/>
                    <a:pt x="139" y="648"/>
                  </a:cubicBezTo>
                  <a:cubicBezTo>
                    <a:pt x="139" y="648"/>
                    <a:pt x="139" y="648"/>
                    <a:pt x="139" y="648"/>
                  </a:cubicBezTo>
                  <a:cubicBezTo>
                    <a:pt x="139" y="648"/>
                    <a:pt x="138" y="649"/>
                    <a:pt x="138" y="649"/>
                  </a:cubicBezTo>
                  <a:cubicBezTo>
                    <a:pt x="138" y="649"/>
                    <a:pt x="138" y="649"/>
                    <a:pt x="138" y="649"/>
                  </a:cubicBezTo>
                  <a:cubicBezTo>
                    <a:pt x="138" y="649"/>
                    <a:pt x="138" y="649"/>
                    <a:pt x="138" y="648"/>
                  </a:cubicBezTo>
                  <a:cubicBezTo>
                    <a:pt x="137" y="648"/>
                    <a:pt x="137" y="650"/>
                    <a:pt x="137" y="650"/>
                  </a:cubicBezTo>
                  <a:cubicBezTo>
                    <a:pt x="135" y="649"/>
                    <a:pt x="137" y="650"/>
                    <a:pt x="137" y="651"/>
                  </a:cubicBezTo>
                  <a:cubicBezTo>
                    <a:pt x="137" y="651"/>
                    <a:pt x="135" y="651"/>
                    <a:pt x="137" y="651"/>
                  </a:cubicBezTo>
                  <a:cubicBezTo>
                    <a:pt x="136" y="651"/>
                    <a:pt x="132" y="653"/>
                    <a:pt x="132" y="654"/>
                  </a:cubicBezTo>
                  <a:cubicBezTo>
                    <a:pt x="132" y="654"/>
                    <a:pt x="139" y="651"/>
                    <a:pt x="139" y="650"/>
                  </a:cubicBezTo>
                  <a:cubicBezTo>
                    <a:pt x="139" y="651"/>
                    <a:pt x="139" y="651"/>
                    <a:pt x="139" y="651"/>
                  </a:cubicBezTo>
                  <a:cubicBezTo>
                    <a:pt x="139" y="651"/>
                    <a:pt x="139" y="651"/>
                    <a:pt x="139" y="650"/>
                  </a:cubicBezTo>
                  <a:cubicBezTo>
                    <a:pt x="140" y="651"/>
                    <a:pt x="140" y="650"/>
                    <a:pt x="139" y="650"/>
                  </a:cubicBezTo>
                  <a:cubicBezTo>
                    <a:pt x="139" y="650"/>
                    <a:pt x="143" y="649"/>
                    <a:pt x="142" y="648"/>
                  </a:cubicBezTo>
                  <a:close/>
                  <a:moveTo>
                    <a:pt x="146" y="644"/>
                  </a:moveTo>
                  <a:cubicBezTo>
                    <a:pt x="146" y="644"/>
                    <a:pt x="145" y="644"/>
                    <a:pt x="145" y="644"/>
                  </a:cubicBezTo>
                  <a:cubicBezTo>
                    <a:pt x="145" y="644"/>
                    <a:pt x="146" y="644"/>
                    <a:pt x="145" y="643"/>
                  </a:cubicBezTo>
                  <a:cubicBezTo>
                    <a:pt x="144" y="642"/>
                    <a:pt x="143" y="645"/>
                    <a:pt x="146" y="644"/>
                  </a:cubicBezTo>
                  <a:close/>
                  <a:moveTo>
                    <a:pt x="140" y="646"/>
                  </a:moveTo>
                  <a:cubicBezTo>
                    <a:pt x="140" y="646"/>
                    <a:pt x="140" y="646"/>
                    <a:pt x="140" y="647"/>
                  </a:cubicBezTo>
                  <a:cubicBezTo>
                    <a:pt x="140" y="647"/>
                    <a:pt x="140" y="646"/>
                    <a:pt x="140" y="646"/>
                  </a:cubicBezTo>
                  <a:close/>
                  <a:moveTo>
                    <a:pt x="138" y="568"/>
                  </a:moveTo>
                  <a:cubicBezTo>
                    <a:pt x="135" y="568"/>
                    <a:pt x="135" y="570"/>
                    <a:pt x="136" y="571"/>
                  </a:cubicBezTo>
                  <a:cubicBezTo>
                    <a:pt x="138" y="573"/>
                    <a:pt x="141" y="575"/>
                    <a:pt x="143" y="574"/>
                  </a:cubicBezTo>
                  <a:cubicBezTo>
                    <a:pt x="143" y="574"/>
                    <a:pt x="142" y="573"/>
                    <a:pt x="142" y="573"/>
                  </a:cubicBezTo>
                  <a:cubicBezTo>
                    <a:pt x="146" y="573"/>
                    <a:pt x="149" y="570"/>
                    <a:pt x="145" y="567"/>
                  </a:cubicBezTo>
                  <a:cubicBezTo>
                    <a:pt x="142" y="564"/>
                    <a:pt x="139" y="569"/>
                    <a:pt x="136" y="568"/>
                  </a:cubicBezTo>
                  <a:cubicBezTo>
                    <a:pt x="137" y="568"/>
                    <a:pt x="137" y="568"/>
                    <a:pt x="138" y="568"/>
                  </a:cubicBezTo>
                  <a:cubicBezTo>
                    <a:pt x="137" y="568"/>
                    <a:pt x="137" y="568"/>
                    <a:pt x="137" y="568"/>
                  </a:cubicBezTo>
                  <a:cubicBezTo>
                    <a:pt x="137" y="568"/>
                    <a:pt x="138" y="568"/>
                    <a:pt x="138" y="568"/>
                  </a:cubicBezTo>
                  <a:close/>
                  <a:moveTo>
                    <a:pt x="147" y="645"/>
                  </a:moveTo>
                  <a:cubicBezTo>
                    <a:pt x="147" y="645"/>
                    <a:pt x="147" y="644"/>
                    <a:pt x="147" y="645"/>
                  </a:cubicBezTo>
                  <a:cubicBezTo>
                    <a:pt x="147" y="645"/>
                    <a:pt x="147" y="645"/>
                    <a:pt x="147" y="645"/>
                  </a:cubicBezTo>
                  <a:close/>
                  <a:moveTo>
                    <a:pt x="152" y="643"/>
                  </a:moveTo>
                  <a:cubicBezTo>
                    <a:pt x="152" y="643"/>
                    <a:pt x="152" y="643"/>
                    <a:pt x="151" y="643"/>
                  </a:cubicBezTo>
                  <a:cubicBezTo>
                    <a:pt x="152" y="643"/>
                    <a:pt x="152" y="643"/>
                    <a:pt x="152" y="643"/>
                  </a:cubicBezTo>
                  <a:close/>
                  <a:moveTo>
                    <a:pt x="163" y="636"/>
                  </a:moveTo>
                  <a:cubicBezTo>
                    <a:pt x="160" y="636"/>
                    <a:pt x="161" y="632"/>
                    <a:pt x="157" y="633"/>
                  </a:cubicBezTo>
                  <a:cubicBezTo>
                    <a:pt x="155" y="634"/>
                    <a:pt x="153" y="636"/>
                    <a:pt x="152" y="638"/>
                  </a:cubicBezTo>
                  <a:cubicBezTo>
                    <a:pt x="151" y="641"/>
                    <a:pt x="153" y="641"/>
                    <a:pt x="155" y="640"/>
                  </a:cubicBezTo>
                  <a:cubicBezTo>
                    <a:pt x="156" y="639"/>
                    <a:pt x="157" y="638"/>
                    <a:pt x="158" y="638"/>
                  </a:cubicBezTo>
                  <a:cubicBezTo>
                    <a:pt x="160" y="637"/>
                    <a:pt x="162" y="638"/>
                    <a:pt x="164" y="637"/>
                  </a:cubicBezTo>
                  <a:cubicBezTo>
                    <a:pt x="164" y="636"/>
                    <a:pt x="162" y="636"/>
                    <a:pt x="162" y="636"/>
                  </a:cubicBezTo>
                  <a:cubicBezTo>
                    <a:pt x="162" y="636"/>
                    <a:pt x="163" y="636"/>
                    <a:pt x="163" y="636"/>
                  </a:cubicBezTo>
                  <a:close/>
                  <a:moveTo>
                    <a:pt x="167" y="640"/>
                  </a:moveTo>
                  <a:cubicBezTo>
                    <a:pt x="166" y="639"/>
                    <a:pt x="166" y="639"/>
                    <a:pt x="165" y="640"/>
                  </a:cubicBezTo>
                  <a:cubicBezTo>
                    <a:pt x="166" y="641"/>
                    <a:pt x="167" y="640"/>
                    <a:pt x="167" y="640"/>
                  </a:cubicBezTo>
                  <a:close/>
                  <a:moveTo>
                    <a:pt x="149" y="644"/>
                  </a:moveTo>
                  <a:cubicBezTo>
                    <a:pt x="148" y="644"/>
                    <a:pt x="148" y="644"/>
                    <a:pt x="148" y="644"/>
                  </a:cubicBezTo>
                  <a:cubicBezTo>
                    <a:pt x="148" y="645"/>
                    <a:pt x="149" y="644"/>
                    <a:pt x="149" y="644"/>
                  </a:cubicBezTo>
                  <a:close/>
                  <a:moveTo>
                    <a:pt x="148" y="643"/>
                  </a:moveTo>
                  <a:cubicBezTo>
                    <a:pt x="147" y="643"/>
                    <a:pt x="147" y="643"/>
                    <a:pt x="147" y="643"/>
                  </a:cubicBezTo>
                  <a:cubicBezTo>
                    <a:pt x="147" y="642"/>
                    <a:pt x="147" y="642"/>
                    <a:pt x="147" y="642"/>
                  </a:cubicBezTo>
                  <a:cubicBezTo>
                    <a:pt x="147" y="642"/>
                    <a:pt x="146" y="642"/>
                    <a:pt x="146" y="643"/>
                  </a:cubicBezTo>
                  <a:cubicBezTo>
                    <a:pt x="146" y="642"/>
                    <a:pt x="147" y="644"/>
                    <a:pt x="147" y="644"/>
                  </a:cubicBezTo>
                  <a:cubicBezTo>
                    <a:pt x="147" y="644"/>
                    <a:pt x="148" y="643"/>
                    <a:pt x="148" y="643"/>
                  </a:cubicBezTo>
                  <a:cubicBezTo>
                    <a:pt x="148" y="643"/>
                    <a:pt x="147" y="643"/>
                    <a:pt x="147" y="643"/>
                  </a:cubicBezTo>
                  <a:cubicBezTo>
                    <a:pt x="147" y="643"/>
                    <a:pt x="148" y="643"/>
                    <a:pt x="148" y="643"/>
                  </a:cubicBezTo>
                  <a:close/>
                  <a:moveTo>
                    <a:pt x="151" y="644"/>
                  </a:moveTo>
                  <a:cubicBezTo>
                    <a:pt x="150" y="644"/>
                    <a:pt x="150" y="644"/>
                    <a:pt x="149" y="644"/>
                  </a:cubicBezTo>
                  <a:cubicBezTo>
                    <a:pt x="149" y="645"/>
                    <a:pt x="151" y="644"/>
                    <a:pt x="151" y="644"/>
                  </a:cubicBezTo>
                  <a:cubicBezTo>
                    <a:pt x="151" y="644"/>
                    <a:pt x="151" y="644"/>
                    <a:pt x="151" y="644"/>
                  </a:cubicBezTo>
                  <a:close/>
                  <a:moveTo>
                    <a:pt x="117" y="658"/>
                  </a:moveTo>
                  <a:cubicBezTo>
                    <a:pt x="116" y="657"/>
                    <a:pt x="117" y="659"/>
                    <a:pt x="117" y="658"/>
                  </a:cubicBezTo>
                  <a:cubicBezTo>
                    <a:pt x="117" y="657"/>
                    <a:pt x="116" y="658"/>
                    <a:pt x="117" y="658"/>
                  </a:cubicBezTo>
                  <a:close/>
                  <a:moveTo>
                    <a:pt x="109" y="662"/>
                  </a:moveTo>
                  <a:cubicBezTo>
                    <a:pt x="109" y="662"/>
                    <a:pt x="108" y="662"/>
                    <a:pt x="108" y="662"/>
                  </a:cubicBezTo>
                  <a:cubicBezTo>
                    <a:pt x="108" y="663"/>
                    <a:pt x="110" y="662"/>
                    <a:pt x="109" y="662"/>
                  </a:cubicBezTo>
                  <a:close/>
                  <a:moveTo>
                    <a:pt x="113" y="660"/>
                  </a:moveTo>
                  <a:cubicBezTo>
                    <a:pt x="112" y="660"/>
                    <a:pt x="112" y="661"/>
                    <a:pt x="112" y="661"/>
                  </a:cubicBezTo>
                  <a:cubicBezTo>
                    <a:pt x="112" y="663"/>
                    <a:pt x="115" y="659"/>
                    <a:pt x="113" y="660"/>
                  </a:cubicBezTo>
                  <a:close/>
                  <a:moveTo>
                    <a:pt x="101" y="663"/>
                  </a:moveTo>
                  <a:cubicBezTo>
                    <a:pt x="101" y="663"/>
                    <a:pt x="99" y="664"/>
                    <a:pt x="100" y="665"/>
                  </a:cubicBezTo>
                  <a:cubicBezTo>
                    <a:pt x="100" y="665"/>
                    <a:pt x="102" y="665"/>
                    <a:pt x="102" y="664"/>
                  </a:cubicBezTo>
                  <a:cubicBezTo>
                    <a:pt x="102" y="664"/>
                    <a:pt x="101" y="664"/>
                    <a:pt x="101" y="663"/>
                  </a:cubicBezTo>
                  <a:cubicBezTo>
                    <a:pt x="102" y="664"/>
                    <a:pt x="101" y="663"/>
                    <a:pt x="101" y="663"/>
                  </a:cubicBezTo>
                  <a:cubicBezTo>
                    <a:pt x="101" y="663"/>
                    <a:pt x="102" y="664"/>
                    <a:pt x="101" y="663"/>
                  </a:cubicBezTo>
                  <a:close/>
                  <a:moveTo>
                    <a:pt x="96" y="666"/>
                  </a:moveTo>
                  <a:cubicBezTo>
                    <a:pt x="94" y="666"/>
                    <a:pt x="92" y="666"/>
                    <a:pt x="90" y="666"/>
                  </a:cubicBezTo>
                  <a:cubicBezTo>
                    <a:pt x="91" y="668"/>
                    <a:pt x="96" y="668"/>
                    <a:pt x="97" y="666"/>
                  </a:cubicBezTo>
                  <a:cubicBezTo>
                    <a:pt x="97" y="666"/>
                    <a:pt x="96" y="666"/>
                    <a:pt x="95" y="666"/>
                  </a:cubicBezTo>
                  <a:cubicBezTo>
                    <a:pt x="95" y="666"/>
                    <a:pt x="96" y="666"/>
                    <a:pt x="96" y="666"/>
                  </a:cubicBezTo>
                  <a:close/>
                  <a:moveTo>
                    <a:pt x="90" y="665"/>
                  </a:moveTo>
                  <a:cubicBezTo>
                    <a:pt x="91" y="665"/>
                    <a:pt x="90" y="663"/>
                    <a:pt x="89" y="663"/>
                  </a:cubicBezTo>
                  <a:cubicBezTo>
                    <a:pt x="89" y="663"/>
                    <a:pt x="87" y="664"/>
                    <a:pt x="88" y="665"/>
                  </a:cubicBezTo>
                  <a:cubicBezTo>
                    <a:pt x="88" y="665"/>
                    <a:pt x="88" y="664"/>
                    <a:pt x="88" y="664"/>
                  </a:cubicBezTo>
                  <a:cubicBezTo>
                    <a:pt x="90" y="665"/>
                    <a:pt x="88" y="665"/>
                    <a:pt x="88" y="665"/>
                  </a:cubicBezTo>
                  <a:cubicBezTo>
                    <a:pt x="87" y="665"/>
                    <a:pt x="87" y="666"/>
                    <a:pt x="87" y="666"/>
                  </a:cubicBezTo>
                  <a:cubicBezTo>
                    <a:pt x="87" y="667"/>
                    <a:pt x="83" y="666"/>
                    <a:pt x="82" y="667"/>
                  </a:cubicBezTo>
                  <a:cubicBezTo>
                    <a:pt x="83" y="668"/>
                    <a:pt x="89" y="666"/>
                    <a:pt x="90" y="666"/>
                  </a:cubicBezTo>
                  <a:cubicBezTo>
                    <a:pt x="90" y="666"/>
                    <a:pt x="89" y="665"/>
                    <a:pt x="89" y="665"/>
                  </a:cubicBezTo>
                  <a:cubicBezTo>
                    <a:pt x="89" y="665"/>
                    <a:pt x="91" y="664"/>
                    <a:pt x="90" y="665"/>
                  </a:cubicBezTo>
                  <a:close/>
                  <a:moveTo>
                    <a:pt x="119" y="656"/>
                  </a:moveTo>
                  <a:cubicBezTo>
                    <a:pt x="119" y="656"/>
                    <a:pt x="119" y="657"/>
                    <a:pt x="119" y="657"/>
                  </a:cubicBezTo>
                  <a:cubicBezTo>
                    <a:pt x="119" y="657"/>
                    <a:pt x="120" y="656"/>
                    <a:pt x="119" y="656"/>
                  </a:cubicBezTo>
                  <a:close/>
                  <a:moveTo>
                    <a:pt x="124" y="527"/>
                  </a:moveTo>
                  <a:cubicBezTo>
                    <a:pt x="126" y="527"/>
                    <a:pt x="126" y="525"/>
                    <a:pt x="125" y="524"/>
                  </a:cubicBezTo>
                  <a:cubicBezTo>
                    <a:pt x="125" y="524"/>
                    <a:pt x="123" y="524"/>
                    <a:pt x="122" y="524"/>
                  </a:cubicBezTo>
                  <a:cubicBezTo>
                    <a:pt x="119" y="523"/>
                    <a:pt x="118" y="520"/>
                    <a:pt x="115" y="519"/>
                  </a:cubicBezTo>
                  <a:cubicBezTo>
                    <a:pt x="113" y="519"/>
                    <a:pt x="112" y="520"/>
                    <a:pt x="110" y="520"/>
                  </a:cubicBezTo>
                  <a:cubicBezTo>
                    <a:pt x="109" y="520"/>
                    <a:pt x="109" y="519"/>
                    <a:pt x="107" y="519"/>
                  </a:cubicBezTo>
                  <a:cubicBezTo>
                    <a:pt x="105" y="518"/>
                    <a:pt x="104" y="519"/>
                    <a:pt x="105" y="522"/>
                  </a:cubicBezTo>
                  <a:cubicBezTo>
                    <a:pt x="106" y="524"/>
                    <a:pt x="108" y="523"/>
                    <a:pt x="110" y="523"/>
                  </a:cubicBezTo>
                  <a:cubicBezTo>
                    <a:pt x="113" y="523"/>
                    <a:pt x="115" y="525"/>
                    <a:pt x="117" y="528"/>
                  </a:cubicBezTo>
                  <a:cubicBezTo>
                    <a:pt x="119" y="529"/>
                    <a:pt x="119" y="530"/>
                    <a:pt x="121" y="528"/>
                  </a:cubicBezTo>
                  <a:cubicBezTo>
                    <a:pt x="122" y="527"/>
                    <a:pt x="121" y="527"/>
                    <a:pt x="123" y="527"/>
                  </a:cubicBezTo>
                  <a:cubicBezTo>
                    <a:pt x="123" y="527"/>
                    <a:pt x="125" y="527"/>
                    <a:pt x="124" y="527"/>
                  </a:cubicBezTo>
                  <a:close/>
                  <a:moveTo>
                    <a:pt x="116" y="659"/>
                  </a:moveTo>
                  <a:cubicBezTo>
                    <a:pt x="115" y="660"/>
                    <a:pt x="117" y="660"/>
                    <a:pt x="117" y="659"/>
                  </a:cubicBezTo>
                  <a:cubicBezTo>
                    <a:pt x="116" y="659"/>
                    <a:pt x="116" y="659"/>
                    <a:pt x="116" y="659"/>
                  </a:cubicBezTo>
                  <a:close/>
                  <a:moveTo>
                    <a:pt x="119" y="656"/>
                  </a:moveTo>
                  <a:cubicBezTo>
                    <a:pt x="119" y="656"/>
                    <a:pt x="119" y="656"/>
                    <a:pt x="119" y="656"/>
                  </a:cubicBezTo>
                  <a:cubicBezTo>
                    <a:pt x="119" y="656"/>
                    <a:pt x="119" y="656"/>
                    <a:pt x="119" y="656"/>
                  </a:cubicBezTo>
                  <a:close/>
                  <a:moveTo>
                    <a:pt x="132" y="651"/>
                  </a:moveTo>
                  <a:cubicBezTo>
                    <a:pt x="132" y="651"/>
                    <a:pt x="131" y="650"/>
                    <a:pt x="130" y="650"/>
                  </a:cubicBezTo>
                  <a:cubicBezTo>
                    <a:pt x="129" y="650"/>
                    <a:pt x="129" y="651"/>
                    <a:pt x="128" y="652"/>
                  </a:cubicBezTo>
                  <a:cubicBezTo>
                    <a:pt x="128" y="652"/>
                    <a:pt x="128" y="653"/>
                    <a:pt x="128" y="654"/>
                  </a:cubicBezTo>
                  <a:cubicBezTo>
                    <a:pt x="127" y="654"/>
                    <a:pt x="126" y="654"/>
                    <a:pt x="125" y="655"/>
                  </a:cubicBezTo>
                  <a:cubicBezTo>
                    <a:pt x="125" y="655"/>
                    <a:pt x="123" y="658"/>
                    <a:pt x="124" y="658"/>
                  </a:cubicBezTo>
                  <a:cubicBezTo>
                    <a:pt x="127" y="657"/>
                    <a:pt x="129" y="653"/>
                    <a:pt x="132" y="651"/>
                  </a:cubicBezTo>
                  <a:cubicBezTo>
                    <a:pt x="131" y="652"/>
                    <a:pt x="132" y="651"/>
                    <a:pt x="132" y="651"/>
                  </a:cubicBezTo>
                  <a:close/>
                  <a:moveTo>
                    <a:pt x="79" y="668"/>
                  </a:moveTo>
                  <a:cubicBezTo>
                    <a:pt x="79" y="668"/>
                    <a:pt x="79" y="668"/>
                    <a:pt x="79" y="668"/>
                  </a:cubicBezTo>
                  <a:cubicBezTo>
                    <a:pt x="79" y="668"/>
                    <a:pt x="79" y="668"/>
                    <a:pt x="79" y="668"/>
                  </a:cubicBezTo>
                  <a:close/>
                  <a:moveTo>
                    <a:pt x="118" y="658"/>
                  </a:moveTo>
                  <a:cubicBezTo>
                    <a:pt x="118" y="658"/>
                    <a:pt x="117" y="658"/>
                    <a:pt x="117" y="659"/>
                  </a:cubicBezTo>
                  <a:cubicBezTo>
                    <a:pt x="117" y="659"/>
                    <a:pt x="119" y="659"/>
                    <a:pt x="119" y="659"/>
                  </a:cubicBezTo>
                  <a:cubicBezTo>
                    <a:pt x="120" y="658"/>
                    <a:pt x="119" y="657"/>
                    <a:pt x="118" y="658"/>
                  </a:cubicBezTo>
                  <a:close/>
                  <a:moveTo>
                    <a:pt x="361" y="628"/>
                  </a:moveTo>
                  <a:cubicBezTo>
                    <a:pt x="361" y="628"/>
                    <a:pt x="360" y="626"/>
                    <a:pt x="360" y="628"/>
                  </a:cubicBezTo>
                  <a:cubicBezTo>
                    <a:pt x="360" y="628"/>
                    <a:pt x="360" y="628"/>
                    <a:pt x="361" y="628"/>
                  </a:cubicBezTo>
                  <a:close/>
                  <a:moveTo>
                    <a:pt x="364" y="634"/>
                  </a:moveTo>
                  <a:cubicBezTo>
                    <a:pt x="364" y="635"/>
                    <a:pt x="364" y="634"/>
                    <a:pt x="364" y="634"/>
                  </a:cubicBezTo>
                  <a:cubicBezTo>
                    <a:pt x="364" y="635"/>
                    <a:pt x="366" y="637"/>
                    <a:pt x="367" y="637"/>
                  </a:cubicBezTo>
                  <a:cubicBezTo>
                    <a:pt x="366" y="635"/>
                    <a:pt x="365" y="634"/>
                    <a:pt x="364" y="632"/>
                  </a:cubicBezTo>
                  <a:cubicBezTo>
                    <a:pt x="364" y="632"/>
                    <a:pt x="365" y="632"/>
                    <a:pt x="365" y="632"/>
                  </a:cubicBezTo>
                  <a:cubicBezTo>
                    <a:pt x="365" y="632"/>
                    <a:pt x="364" y="631"/>
                    <a:pt x="364" y="631"/>
                  </a:cubicBezTo>
                  <a:cubicBezTo>
                    <a:pt x="364" y="631"/>
                    <a:pt x="364" y="631"/>
                    <a:pt x="363" y="631"/>
                  </a:cubicBezTo>
                  <a:cubicBezTo>
                    <a:pt x="363" y="631"/>
                    <a:pt x="363" y="632"/>
                    <a:pt x="364" y="632"/>
                  </a:cubicBezTo>
                  <a:cubicBezTo>
                    <a:pt x="364" y="632"/>
                    <a:pt x="363" y="632"/>
                    <a:pt x="363" y="632"/>
                  </a:cubicBezTo>
                  <a:cubicBezTo>
                    <a:pt x="364" y="633"/>
                    <a:pt x="364" y="634"/>
                    <a:pt x="364" y="634"/>
                  </a:cubicBezTo>
                  <a:close/>
                  <a:moveTo>
                    <a:pt x="363" y="628"/>
                  </a:moveTo>
                  <a:cubicBezTo>
                    <a:pt x="363" y="628"/>
                    <a:pt x="363" y="629"/>
                    <a:pt x="363" y="629"/>
                  </a:cubicBezTo>
                  <a:cubicBezTo>
                    <a:pt x="363" y="629"/>
                    <a:pt x="363" y="629"/>
                    <a:pt x="363" y="628"/>
                  </a:cubicBezTo>
                  <a:close/>
                  <a:moveTo>
                    <a:pt x="363" y="630"/>
                  </a:moveTo>
                  <a:cubicBezTo>
                    <a:pt x="363" y="630"/>
                    <a:pt x="363" y="630"/>
                    <a:pt x="363" y="630"/>
                  </a:cubicBezTo>
                  <a:cubicBezTo>
                    <a:pt x="362" y="629"/>
                    <a:pt x="362" y="630"/>
                    <a:pt x="363" y="631"/>
                  </a:cubicBezTo>
                  <a:cubicBezTo>
                    <a:pt x="363" y="631"/>
                    <a:pt x="363" y="630"/>
                    <a:pt x="363" y="630"/>
                  </a:cubicBezTo>
                  <a:cubicBezTo>
                    <a:pt x="363" y="630"/>
                    <a:pt x="362" y="630"/>
                    <a:pt x="363" y="630"/>
                  </a:cubicBezTo>
                  <a:close/>
                  <a:moveTo>
                    <a:pt x="361" y="629"/>
                  </a:moveTo>
                  <a:cubicBezTo>
                    <a:pt x="361" y="629"/>
                    <a:pt x="360" y="630"/>
                    <a:pt x="361" y="631"/>
                  </a:cubicBezTo>
                  <a:cubicBezTo>
                    <a:pt x="361" y="630"/>
                    <a:pt x="362" y="629"/>
                    <a:pt x="362" y="629"/>
                  </a:cubicBezTo>
                  <a:cubicBezTo>
                    <a:pt x="361" y="628"/>
                    <a:pt x="361" y="629"/>
                    <a:pt x="361" y="629"/>
                  </a:cubicBezTo>
                  <a:close/>
                  <a:moveTo>
                    <a:pt x="362" y="624"/>
                  </a:moveTo>
                  <a:cubicBezTo>
                    <a:pt x="362" y="624"/>
                    <a:pt x="361" y="624"/>
                    <a:pt x="360" y="624"/>
                  </a:cubicBezTo>
                  <a:cubicBezTo>
                    <a:pt x="360" y="625"/>
                    <a:pt x="361" y="626"/>
                    <a:pt x="361" y="625"/>
                  </a:cubicBezTo>
                  <a:cubicBezTo>
                    <a:pt x="361" y="625"/>
                    <a:pt x="361" y="625"/>
                    <a:pt x="361" y="625"/>
                  </a:cubicBezTo>
                  <a:cubicBezTo>
                    <a:pt x="363" y="625"/>
                    <a:pt x="361" y="624"/>
                    <a:pt x="362" y="624"/>
                  </a:cubicBezTo>
                  <a:close/>
                  <a:moveTo>
                    <a:pt x="361" y="626"/>
                  </a:moveTo>
                  <a:cubicBezTo>
                    <a:pt x="361" y="626"/>
                    <a:pt x="361" y="626"/>
                    <a:pt x="361" y="626"/>
                  </a:cubicBezTo>
                  <a:cubicBezTo>
                    <a:pt x="361" y="626"/>
                    <a:pt x="361" y="626"/>
                    <a:pt x="361" y="626"/>
                  </a:cubicBezTo>
                  <a:close/>
                  <a:moveTo>
                    <a:pt x="361" y="628"/>
                  </a:moveTo>
                  <a:cubicBezTo>
                    <a:pt x="361" y="629"/>
                    <a:pt x="363" y="628"/>
                    <a:pt x="361" y="627"/>
                  </a:cubicBezTo>
                  <a:cubicBezTo>
                    <a:pt x="361" y="627"/>
                    <a:pt x="361" y="628"/>
                    <a:pt x="361" y="628"/>
                  </a:cubicBezTo>
                  <a:close/>
                  <a:moveTo>
                    <a:pt x="368" y="616"/>
                  </a:moveTo>
                  <a:cubicBezTo>
                    <a:pt x="368" y="616"/>
                    <a:pt x="367" y="616"/>
                    <a:pt x="367" y="616"/>
                  </a:cubicBezTo>
                  <a:cubicBezTo>
                    <a:pt x="367" y="616"/>
                    <a:pt x="367" y="616"/>
                    <a:pt x="368" y="616"/>
                  </a:cubicBezTo>
                  <a:close/>
                  <a:moveTo>
                    <a:pt x="433" y="703"/>
                  </a:moveTo>
                  <a:cubicBezTo>
                    <a:pt x="432" y="702"/>
                    <a:pt x="432" y="703"/>
                    <a:pt x="432" y="703"/>
                  </a:cubicBezTo>
                  <a:cubicBezTo>
                    <a:pt x="432" y="703"/>
                    <a:pt x="433" y="703"/>
                    <a:pt x="433" y="703"/>
                  </a:cubicBezTo>
                  <a:cubicBezTo>
                    <a:pt x="433" y="702"/>
                    <a:pt x="433" y="702"/>
                    <a:pt x="433" y="702"/>
                  </a:cubicBezTo>
                  <a:cubicBezTo>
                    <a:pt x="433" y="702"/>
                    <a:pt x="433" y="703"/>
                    <a:pt x="433" y="703"/>
                  </a:cubicBezTo>
                  <a:close/>
                  <a:moveTo>
                    <a:pt x="431" y="704"/>
                  </a:moveTo>
                  <a:cubicBezTo>
                    <a:pt x="431" y="704"/>
                    <a:pt x="431" y="704"/>
                    <a:pt x="432" y="704"/>
                  </a:cubicBezTo>
                  <a:cubicBezTo>
                    <a:pt x="432" y="704"/>
                    <a:pt x="431" y="703"/>
                    <a:pt x="431" y="703"/>
                  </a:cubicBezTo>
                  <a:cubicBezTo>
                    <a:pt x="431" y="704"/>
                    <a:pt x="431" y="704"/>
                    <a:pt x="431" y="704"/>
                  </a:cubicBezTo>
                  <a:close/>
                  <a:moveTo>
                    <a:pt x="363" y="623"/>
                  </a:moveTo>
                  <a:cubicBezTo>
                    <a:pt x="363" y="623"/>
                    <a:pt x="363" y="623"/>
                    <a:pt x="363" y="622"/>
                  </a:cubicBezTo>
                  <a:cubicBezTo>
                    <a:pt x="363" y="623"/>
                    <a:pt x="362" y="623"/>
                    <a:pt x="363" y="623"/>
                  </a:cubicBezTo>
                  <a:close/>
                  <a:moveTo>
                    <a:pt x="374" y="633"/>
                  </a:moveTo>
                  <a:cubicBezTo>
                    <a:pt x="374" y="633"/>
                    <a:pt x="374" y="633"/>
                    <a:pt x="374" y="634"/>
                  </a:cubicBezTo>
                  <a:cubicBezTo>
                    <a:pt x="376" y="633"/>
                    <a:pt x="376" y="633"/>
                    <a:pt x="376" y="631"/>
                  </a:cubicBezTo>
                  <a:cubicBezTo>
                    <a:pt x="375" y="632"/>
                    <a:pt x="374" y="632"/>
                    <a:pt x="374" y="633"/>
                  </a:cubicBezTo>
                  <a:cubicBezTo>
                    <a:pt x="374" y="633"/>
                    <a:pt x="374" y="632"/>
                    <a:pt x="374" y="632"/>
                  </a:cubicBezTo>
                  <a:cubicBezTo>
                    <a:pt x="374" y="632"/>
                    <a:pt x="374" y="633"/>
                    <a:pt x="374" y="633"/>
                  </a:cubicBezTo>
                  <a:cubicBezTo>
                    <a:pt x="374" y="633"/>
                    <a:pt x="374" y="632"/>
                    <a:pt x="374" y="632"/>
                  </a:cubicBezTo>
                  <a:cubicBezTo>
                    <a:pt x="374" y="632"/>
                    <a:pt x="374" y="633"/>
                    <a:pt x="374" y="633"/>
                  </a:cubicBezTo>
                  <a:close/>
                  <a:moveTo>
                    <a:pt x="368" y="615"/>
                  </a:moveTo>
                  <a:cubicBezTo>
                    <a:pt x="368" y="615"/>
                    <a:pt x="368" y="615"/>
                    <a:pt x="368" y="616"/>
                  </a:cubicBezTo>
                  <a:cubicBezTo>
                    <a:pt x="368" y="616"/>
                    <a:pt x="368" y="615"/>
                    <a:pt x="368" y="615"/>
                  </a:cubicBezTo>
                  <a:close/>
                  <a:moveTo>
                    <a:pt x="376" y="634"/>
                  </a:moveTo>
                  <a:cubicBezTo>
                    <a:pt x="375" y="633"/>
                    <a:pt x="376" y="637"/>
                    <a:pt x="376" y="634"/>
                  </a:cubicBezTo>
                  <a:cubicBezTo>
                    <a:pt x="376" y="634"/>
                    <a:pt x="376" y="635"/>
                    <a:pt x="376" y="634"/>
                  </a:cubicBezTo>
                  <a:close/>
                  <a:moveTo>
                    <a:pt x="433" y="704"/>
                  </a:moveTo>
                  <a:cubicBezTo>
                    <a:pt x="432" y="704"/>
                    <a:pt x="432" y="705"/>
                    <a:pt x="433" y="705"/>
                  </a:cubicBezTo>
                  <a:cubicBezTo>
                    <a:pt x="433" y="704"/>
                    <a:pt x="433" y="704"/>
                    <a:pt x="433" y="704"/>
                  </a:cubicBezTo>
                  <a:close/>
                  <a:moveTo>
                    <a:pt x="363" y="624"/>
                  </a:moveTo>
                  <a:cubicBezTo>
                    <a:pt x="364" y="625"/>
                    <a:pt x="363" y="623"/>
                    <a:pt x="363" y="623"/>
                  </a:cubicBezTo>
                  <a:cubicBezTo>
                    <a:pt x="362" y="623"/>
                    <a:pt x="362" y="623"/>
                    <a:pt x="363" y="624"/>
                  </a:cubicBezTo>
                  <a:close/>
                  <a:moveTo>
                    <a:pt x="360" y="615"/>
                  </a:moveTo>
                  <a:cubicBezTo>
                    <a:pt x="360" y="615"/>
                    <a:pt x="360" y="612"/>
                    <a:pt x="359" y="612"/>
                  </a:cubicBezTo>
                  <a:cubicBezTo>
                    <a:pt x="358" y="612"/>
                    <a:pt x="359" y="614"/>
                    <a:pt x="358" y="614"/>
                  </a:cubicBezTo>
                  <a:cubicBezTo>
                    <a:pt x="360" y="613"/>
                    <a:pt x="358" y="611"/>
                    <a:pt x="357" y="611"/>
                  </a:cubicBezTo>
                  <a:cubicBezTo>
                    <a:pt x="357" y="611"/>
                    <a:pt x="357" y="611"/>
                    <a:pt x="357" y="612"/>
                  </a:cubicBezTo>
                  <a:cubicBezTo>
                    <a:pt x="357" y="612"/>
                    <a:pt x="356" y="611"/>
                    <a:pt x="356" y="611"/>
                  </a:cubicBezTo>
                  <a:cubicBezTo>
                    <a:pt x="355" y="612"/>
                    <a:pt x="356" y="612"/>
                    <a:pt x="356" y="612"/>
                  </a:cubicBezTo>
                  <a:cubicBezTo>
                    <a:pt x="356" y="612"/>
                    <a:pt x="356" y="612"/>
                    <a:pt x="355" y="611"/>
                  </a:cubicBezTo>
                  <a:cubicBezTo>
                    <a:pt x="355" y="612"/>
                    <a:pt x="355" y="615"/>
                    <a:pt x="357" y="614"/>
                  </a:cubicBezTo>
                  <a:cubicBezTo>
                    <a:pt x="356" y="614"/>
                    <a:pt x="356" y="614"/>
                    <a:pt x="356" y="614"/>
                  </a:cubicBezTo>
                  <a:cubicBezTo>
                    <a:pt x="356" y="614"/>
                    <a:pt x="357" y="614"/>
                    <a:pt x="357" y="614"/>
                  </a:cubicBezTo>
                  <a:cubicBezTo>
                    <a:pt x="357" y="615"/>
                    <a:pt x="356" y="615"/>
                    <a:pt x="356" y="615"/>
                  </a:cubicBezTo>
                  <a:cubicBezTo>
                    <a:pt x="356" y="615"/>
                    <a:pt x="358" y="616"/>
                    <a:pt x="358" y="615"/>
                  </a:cubicBezTo>
                  <a:cubicBezTo>
                    <a:pt x="358" y="616"/>
                    <a:pt x="358" y="617"/>
                    <a:pt x="358" y="617"/>
                  </a:cubicBezTo>
                  <a:cubicBezTo>
                    <a:pt x="357" y="616"/>
                    <a:pt x="357" y="616"/>
                    <a:pt x="356" y="617"/>
                  </a:cubicBezTo>
                  <a:cubicBezTo>
                    <a:pt x="356" y="617"/>
                    <a:pt x="356" y="618"/>
                    <a:pt x="356" y="618"/>
                  </a:cubicBezTo>
                  <a:cubicBezTo>
                    <a:pt x="357" y="618"/>
                    <a:pt x="357" y="618"/>
                    <a:pt x="357" y="618"/>
                  </a:cubicBezTo>
                  <a:cubicBezTo>
                    <a:pt x="357" y="619"/>
                    <a:pt x="356" y="621"/>
                    <a:pt x="357" y="622"/>
                  </a:cubicBezTo>
                  <a:cubicBezTo>
                    <a:pt x="357" y="621"/>
                    <a:pt x="357" y="618"/>
                    <a:pt x="358" y="618"/>
                  </a:cubicBezTo>
                  <a:cubicBezTo>
                    <a:pt x="358" y="618"/>
                    <a:pt x="358" y="621"/>
                    <a:pt x="358" y="621"/>
                  </a:cubicBezTo>
                  <a:cubicBezTo>
                    <a:pt x="359" y="621"/>
                    <a:pt x="358" y="618"/>
                    <a:pt x="358" y="618"/>
                  </a:cubicBezTo>
                  <a:cubicBezTo>
                    <a:pt x="359" y="618"/>
                    <a:pt x="359" y="618"/>
                    <a:pt x="359" y="618"/>
                  </a:cubicBezTo>
                  <a:cubicBezTo>
                    <a:pt x="359" y="618"/>
                    <a:pt x="359" y="617"/>
                    <a:pt x="358" y="617"/>
                  </a:cubicBezTo>
                  <a:cubicBezTo>
                    <a:pt x="359" y="617"/>
                    <a:pt x="359" y="616"/>
                    <a:pt x="359" y="616"/>
                  </a:cubicBezTo>
                  <a:cubicBezTo>
                    <a:pt x="358" y="615"/>
                    <a:pt x="360" y="615"/>
                    <a:pt x="359" y="614"/>
                  </a:cubicBezTo>
                  <a:cubicBezTo>
                    <a:pt x="359" y="614"/>
                    <a:pt x="359" y="615"/>
                    <a:pt x="360" y="615"/>
                  </a:cubicBezTo>
                  <a:cubicBezTo>
                    <a:pt x="359" y="615"/>
                    <a:pt x="360" y="615"/>
                    <a:pt x="360" y="615"/>
                  </a:cubicBezTo>
                  <a:cubicBezTo>
                    <a:pt x="360" y="615"/>
                    <a:pt x="360" y="615"/>
                    <a:pt x="360" y="615"/>
                  </a:cubicBezTo>
                  <a:close/>
                  <a:moveTo>
                    <a:pt x="359" y="623"/>
                  </a:moveTo>
                  <a:cubicBezTo>
                    <a:pt x="359" y="623"/>
                    <a:pt x="359" y="623"/>
                    <a:pt x="359" y="623"/>
                  </a:cubicBezTo>
                  <a:cubicBezTo>
                    <a:pt x="359" y="623"/>
                    <a:pt x="359" y="623"/>
                    <a:pt x="359" y="624"/>
                  </a:cubicBezTo>
                  <a:cubicBezTo>
                    <a:pt x="359" y="624"/>
                    <a:pt x="359" y="622"/>
                    <a:pt x="359" y="623"/>
                  </a:cubicBezTo>
                  <a:close/>
                  <a:moveTo>
                    <a:pt x="357" y="623"/>
                  </a:moveTo>
                  <a:cubicBezTo>
                    <a:pt x="357" y="623"/>
                    <a:pt x="356" y="623"/>
                    <a:pt x="356" y="623"/>
                  </a:cubicBezTo>
                  <a:cubicBezTo>
                    <a:pt x="356" y="623"/>
                    <a:pt x="356" y="623"/>
                    <a:pt x="356" y="624"/>
                  </a:cubicBezTo>
                  <a:cubicBezTo>
                    <a:pt x="356" y="624"/>
                    <a:pt x="357" y="623"/>
                    <a:pt x="357" y="623"/>
                  </a:cubicBezTo>
                  <a:cubicBezTo>
                    <a:pt x="357" y="623"/>
                    <a:pt x="357" y="623"/>
                    <a:pt x="357" y="623"/>
                  </a:cubicBezTo>
                  <a:close/>
                  <a:moveTo>
                    <a:pt x="359" y="616"/>
                  </a:moveTo>
                  <a:cubicBezTo>
                    <a:pt x="359" y="616"/>
                    <a:pt x="359" y="616"/>
                    <a:pt x="359" y="616"/>
                  </a:cubicBezTo>
                  <a:cubicBezTo>
                    <a:pt x="360" y="616"/>
                    <a:pt x="359" y="616"/>
                    <a:pt x="359" y="616"/>
                  </a:cubicBezTo>
                  <a:close/>
                  <a:moveTo>
                    <a:pt x="357" y="599"/>
                  </a:moveTo>
                  <a:cubicBezTo>
                    <a:pt x="357" y="599"/>
                    <a:pt x="357" y="599"/>
                    <a:pt x="357" y="599"/>
                  </a:cubicBezTo>
                  <a:cubicBezTo>
                    <a:pt x="357" y="599"/>
                    <a:pt x="357" y="599"/>
                    <a:pt x="357" y="599"/>
                  </a:cubicBezTo>
                  <a:close/>
                  <a:moveTo>
                    <a:pt x="356" y="598"/>
                  </a:moveTo>
                  <a:cubicBezTo>
                    <a:pt x="356" y="598"/>
                    <a:pt x="357" y="598"/>
                    <a:pt x="357" y="598"/>
                  </a:cubicBezTo>
                  <a:cubicBezTo>
                    <a:pt x="357" y="598"/>
                    <a:pt x="356" y="598"/>
                    <a:pt x="356" y="598"/>
                  </a:cubicBezTo>
                  <a:close/>
                  <a:moveTo>
                    <a:pt x="357" y="600"/>
                  </a:moveTo>
                  <a:cubicBezTo>
                    <a:pt x="358" y="600"/>
                    <a:pt x="357" y="599"/>
                    <a:pt x="357" y="599"/>
                  </a:cubicBezTo>
                  <a:cubicBezTo>
                    <a:pt x="357" y="599"/>
                    <a:pt x="357" y="600"/>
                    <a:pt x="357" y="600"/>
                  </a:cubicBezTo>
                  <a:close/>
                  <a:moveTo>
                    <a:pt x="362" y="628"/>
                  </a:moveTo>
                  <a:cubicBezTo>
                    <a:pt x="363" y="628"/>
                    <a:pt x="363" y="627"/>
                    <a:pt x="362" y="627"/>
                  </a:cubicBezTo>
                  <a:cubicBezTo>
                    <a:pt x="361" y="627"/>
                    <a:pt x="362" y="628"/>
                    <a:pt x="362" y="628"/>
                  </a:cubicBezTo>
                  <a:close/>
                  <a:moveTo>
                    <a:pt x="362" y="629"/>
                  </a:moveTo>
                  <a:cubicBezTo>
                    <a:pt x="362" y="629"/>
                    <a:pt x="362" y="629"/>
                    <a:pt x="362" y="629"/>
                  </a:cubicBezTo>
                  <a:cubicBezTo>
                    <a:pt x="362" y="629"/>
                    <a:pt x="362" y="629"/>
                    <a:pt x="362" y="629"/>
                  </a:cubicBezTo>
                  <a:close/>
                  <a:moveTo>
                    <a:pt x="360" y="623"/>
                  </a:moveTo>
                  <a:cubicBezTo>
                    <a:pt x="360" y="623"/>
                    <a:pt x="360" y="623"/>
                    <a:pt x="360" y="623"/>
                  </a:cubicBezTo>
                  <a:cubicBezTo>
                    <a:pt x="360" y="622"/>
                    <a:pt x="362" y="622"/>
                    <a:pt x="362" y="621"/>
                  </a:cubicBezTo>
                  <a:cubicBezTo>
                    <a:pt x="361" y="621"/>
                    <a:pt x="362" y="623"/>
                    <a:pt x="362" y="623"/>
                  </a:cubicBezTo>
                  <a:cubicBezTo>
                    <a:pt x="363" y="622"/>
                    <a:pt x="363" y="620"/>
                    <a:pt x="362" y="620"/>
                  </a:cubicBezTo>
                  <a:cubicBezTo>
                    <a:pt x="364" y="620"/>
                    <a:pt x="364" y="623"/>
                    <a:pt x="363" y="624"/>
                  </a:cubicBezTo>
                  <a:cubicBezTo>
                    <a:pt x="363" y="626"/>
                    <a:pt x="361" y="627"/>
                    <a:pt x="364" y="626"/>
                  </a:cubicBezTo>
                  <a:cubicBezTo>
                    <a:pt x="364" y="627"/>
                    <a:pt x="364" y="628"/>
                    <a:pt x="365" y="628"/>
                  </a:cubicBezTo>
                  <a:cubicBezTo>
                    <a:pt x="365" y="628"/>
                    <a:pt x="364" y="628"/>
                    <a:pt x="364" y="629"/>
                  </a:cubicBezTo>
                  <a:cubicBezTo>
                    <a:pt x="365" y="629"/>
                    <a:pt x="365" y="629"/>
                    <a:pt x="365" y="629"/>
                  </a:cubicBezTo>
                  <a:cubicBezTo>
                    <a:pt x="365" y="629"/>
                    <a:pt x="363" y="629"/>
                    <a:pt x="363" y="630"/>
                  </a:cubicBezTo>
                  <a:cubicBezTo>
                    <a:pt x="363" y="631"/>
                    <a:pt x="365" y="630"/>
                    <a:pt x="365" y="630"/>
                  </a:cubicBezTo>
                  <a:cubicBezTo>
                    <a:pt x="365" y="631"/>
                    <a:pt x="365" y="631"/>
                    <a:pt x="365" y="631"/>
                  </a:cubicBezTo>
                  <a:cubicBezTo>
                    <a:pt x="365" y="632"/>
                    <a:pt x="366" y="631"/>
                    <a:pt x="366" y="630"/>
                  </a:cubicBezTo>
                  <a:cubicBezTo>
                    <a:pt x="366" y="630"/>
                    <a:pt x="367" y="632"/>
                    <a:pt x="367" y="632"/>
                  </a:cubicBezTo>
                  <a:cubicBezTo>
                    <a:pt x="367" y="631"/>
                    <a:pt x="367" y="631"/>
                    <a:pt x="367" y="630"/>
                  </a:cubicBezTo>
                  <a:cubicBezTo>
                    <a:pt x="367" y="631"/>
                    <a:pt x="367" y="632"/>
                    <a:pt x="367" y="633"/>
                  </a:cubicBezTo>
                  <a:cubicBezTo>
                    <a:pt x="367" y="632"/>
                    <a:pt x="368" y="632"/>
                    <a:pt x="368" y="632"/>
                  </a:cubicBezTo>
                  <a:cubicBezTo>
                    <a:pt x="368" y="633"/>
                    <a:pt x="368" y="633"/>
                    <a:pt x="367" y="633"/>
                  </a:cubicBezTo>
                  <a:cubicBezTo>
                    <a:pt x="368" y="633"/>
                    <a:pt x="368" y="634"/>
                    <a:pt x="368" y="634"/>
                  </a:cubicBezTo>
                  <a:cubicBezTo>
                    <a:pt x="368" y="634"/>
                    <a:pt x="368" y="634"/>
                    <a:pt x="368" y="634"/>
                  </a:cubicBezTo>
                  <a:cubicBezTo>
                    <a:pt x="369" y="634"/>
                    <a:pt x="368" y="634"/>
                    <a:pt x="368" y="635"/>
                  </a:cubicBezTo>
                  <a:cubicBezTo>
                    <a:pt x="368" y="635"/>
                    <a:pt x="369" y="633"/>
                    <a:pt x="369" y="633"/>
                  </a:cubicBezTo>
                  <a:cubicBezTo>
                    <a:pt x="369" y="634"/>
                    <a:pt x="369" y="635"/>
                    <a:pt x="369" y="636"/>
                  </a:cubicBezTo>
                  <a:cubicBezTo>
                    <a:pt x="371" y="638"/>
                    <a:pt x="371" y="636"/>
                    <a:pt x="371" y="636"/>
                  </a:cubicBezTo>
                  <a:cubicBezTo>
                    <a:pt x="372" y="636"/>
                    <a:pt x="371" y="635"/>
                    <a:pt x="371" y="635"/>
                  </a:cubicBezTo>
                  <a:cubicBezTo>
                    <a:pt x="371" y="635"/>
                    <a:pt x="371" y="635"/>
                    <a:pt x="371" y="635"/>
                  </a:cubicBezTo>
                  <a:cubicBezTo>
                    <a:pt x="371" y="634"/>
                    <a:pt x="371" y="634"/>
                    <a:pt x="371" y="634"/>
                  </a:cubicBezTo>
                  <a:cubicBezTo>
                    <a:pt x="371" y="634"/>
                    <a:pt x="371" y="634"/>
                    <a:pt x="371" y="633"/>
                  </a:cubicBezTo>
                  <a:cubicBezTo>
                    <a:pt x="371" y="633"/>
                    <a:pt x="370" y="634"/>
                    <a:pt x="370" y="634"/>
                  </a:cubicBezTo>
                  <a:cubicBezTo>
                    <a:pt x="370" y="634"/>
                    <a:pt x="370" y="634"/>
                    <a:pt x="370" y="633"/>
                  </a:cubicBezTo>
                  <a:cubicBezTo>
                    <a:pt x="371" y="634"/>
                    <a:pt x="371" y="633"/>
                    <a:pt x="371" y="632"/>
                  </a:cubicBezTo>
                  <a:cubicBezTo>
                    <a:pt x="371" y="632"/>
                    <a:pt x="371" y="632"/>
                    <a:pt x="371" y="632"/>
                  </a:cubicBezTo>
                  <a:cubicBezTo>
                    <a:pt x="371" y="632"/>
                    <a:pt x="372" y="630"/>
                    <a:pt x="371" y="630"/>
                  </a:cubicBezTo>
                  <a:cubicBezTo>
                    <a:pt x="371" y="630"/>
                    <a:pt x="371" y="631"/>
                    <a:pt x="370" y="631"/>
                  </a:cubicBezTo>
                  <a:cubicBezTo>
                    <a:pt x="370" y="630"/>
                    <a:pt x="369" y="632"/>
                    <a:pt x="369" y="632"/>
                  </a:cubicBezTo>
                  <a:cubicBezTo>
                    <a:pt x="369" y="630"/>
                    <a:pt x="371" y="631"/>
                    <a:pt x="371" y="630"/>
                  </a:cubicBezTo>
                  <a:cubicBezTo>
                    <a:pt x="371" y="629"/>
                    <a:pt x="370" y="629"/>
                    <a:pt x="369" y="630"/>
                  </a:cubicBezTo>
                  <a:cubicBezTo>
                    <a:pt x="369" y="628"/>
                    <a:pt x="369" y="630"/>
                    <a:pt x="368" y="629"/>
                  </a:cubicBezTo>
                  <a:cubicBezTo>
                    <a:pt x="369" y="629"/>
                    <a:pt x="369" y="628"/>
                    <a:pt x="369" y="628"/>
                  </a:cubicBezTo>
                  <a:cubicBezTo>
                    <a:pt x="369" y="628"/>
                    <a:pt x="368" y="627"/>
                    <a:pt x="367" y="629"/>
                  </a:cubicBezTo>
                  <a:cubicBezTo>
                    <a:pt x="366" y="625"/>
                    <a:pt x="370" y="628"/>
                    <a:pt x="370" y="628"/>
                  </a:cubicBezTo>
                  <a:cubicBezTo>
                    <a:pt x="370" y="628"/>
                    <a:pt x="369" y="626"/>
                    <a:pt x="369" y="626"/>
                  </a:cubicBezTo>
                  <a:cubicBezTo>
                    <a:pt x="369" y="626"/>
                    <a:pt x="368" y="626"/>
                    <a:pt x="368" y="626"/>
                  </a:cubicBezTo>
                  <a:cubicBezTo>
                    <a:pt x="369" y="626"/>
                    <a:pt x="368" y="626"/>
                    <a:pt x="368" y="626"/>
                  </a:cubicBezTo>
                  <a:cubicBezTo>
                    <a:pt x="371" y="624"/>
                    <a:pt x="364" y="622"/>
                    <a:pt x="364" y="620"/>
                  </a:cubicBezTo>
                  <a:cubicBezTo>
                    <a:pt x="364" y="620"/>
                    <a:pt x="365" y="618"/>
                    <a:pt x="362" y="618"/>
                  </a:cubicBezTo>
                  <a:cubicBezTo>
                    <a:pt x="360" y="618"/>
                    <a:pt x="361" y="618"/>
                    <a:pt x="362" y="620"/>
                  </a:cubicBezTo>
                  <a:cubicBezTo>
                    <a:pt x="362" y="620"/>
                    <a:pt x="361" y="621"/>
                    <a:pt x="361" y="620"/>
                  </a:cubicBezTo>
                  <a:cubicBezTo>
                    <a:pt x="360" y="621"/>
                    <a:pt x="361" y="620"/>
                    <a:pt x="361" y="621"/>
                  </a:cubicBezTo>
                  <a:cubicBezTo>
                    <a:pt x="361" y="621"/>
                    <a:pt x="358" y="622"/>
                    <a:pt x="360" y="623"/>
                  </a:cubicBezTo>
                  <a:cubicBezTo>
                    <a:pt x="360" y="623"/>
                    <a:pt x="359" y="623"/>
                    <a:pt x="359" y="623"/>
                  </a:cubicBezTo>
                  <a:cubicBezTo>
                    <a:pt x="359" y="623"/>
                    <a:pt x="360" y="623"/>
                    <a:pt x="360" y="623"/>
                  </a:cubicBezTo>
                  <a:cubicBezTo>
                    <a:pt x="360" y="623"/>
                    <a:pt x="359" y="623"/>
                    <a:pt x="359" y="623"/>
                  </a:cubicBezTo>
                  <a:cubicBezTo>
                    <a:pt x="359" y="623"/>
                    <a:pt x="360" y="623"/>
                    <a:pt x="360" y="623"/>
                  </a:cubicBezTo>
                  <a:close/>
                  <a:moveTo>
                    <a:pt x="361" y="620"/>
                  </a:moveTo>
                  <a:cubicBezTo>
                    <a:pt x="361" y="620"/>
                    <a:pt x="361" y="620"/>
                    <a:pt x="361" y="620"/>
                  </a:cubicBezTo>
                  <a:cubicBezTo>
                    <a:pt x="361" y="620"/>
                    <a:pt x="361" y="620"/>
                    <a:pt x="361" y="620"/>
                  </a:cubicBezTo>
                  <a:close/>
                  <a:moveTo>
                    <a:pt x="366" y="633"/>
                  </a:moveTo>
                  <a:cubicBezTo>
                    <a:pt x="366" y="633"/>
                    <a:pt x="366" y="633"/>
                    <a:pt x="366" y="634"/>
                  </a:cubicBezTo>
                  <a:cubicBezTo>
                    <a:pt x="368" y="631"/>
                    <a:pt x="364" y="632"/>
                    <a:pt x="366" y="633"/>
                  </a:cubicBezTo>
                  <a:close/>
                  <a:moveTo>
                    <a:pt x="367" y="636"/>
                  </a:moveTo>
                  <a:cubicBezTo>
                    <a:pt x="367" y="636"/>
                    <a:pt x="367" y="634"/>
                    <a:pt x="366" y="634"/>
                  </a:cubicBezTo>
                  <a:cubicBezTo>
                    <a:pt x="365" y="634"/>
                    <a:pt x="367" y="636"/>
                    <a:pt x="367" y="636"/>
                  </a:cubicBezTo>
                  <a:close/>
                  <a:moveTo>
                    <a:pt x="221" y="948"/>
                  </a:moveTo>
                  <a:cubicBezTo>
                    <a:pt x="220" y="949"/>
                    <a:pt x="218" y="948"/>
                    <a:pt x="217" y="947"/>
                  </a:cubicBezTo>
                  <a:cubicBezTo>
                    <a:pt x="215" y="947"/>
                    <a:pt x="215" y="947"/>
                    <a:pt x="214" y="949"/>
                  </a:cubicBezTo>
                  <a:cubicBezTo>
                    <a:pt x="215" y="949"/>
                    <a:pt x="221" y="950"/>
                    <a:pt x="221" y="948"/>
                  </a:cubicBezTo>
                  <a:close/>
                  <a:moveTo>
                    <a:pt x="219" y="951"/>
                  </a:moveTo>
                  <a:cubicBezTo>
                    <a:pt x="218" y="951"/>
                    <a:pt x="218" y="951"/>
                    <a:pt x="218" y="951"/>
                  </a:cubicBezTo>
                  <a:cubicBezTo>
                    <a:pt x="217" y="951"/>
                    <a:pt x="217" y="954"/>
                    <a:pt x="219" y="954"/>
                  </a:cubicBezTo>
                  <a:cubicBezTo>
                    <a:pt x="220" y="953"/>
                    <a:pt x="220" y="951"/>
                    <a:pt x="219" y="951"/>
                  </a:cubicBezTo>
                  <a:close/>
                  <a:moveTo>
                    <a:pt x="223" y="956"/>
                  </a:moveTo>
                  <a:cubicBezTo>
                    <a:pt x="223" y="956"/>
                    <a:pt x="223" y="956"/>
                    <a:pt x="223" y="956"/>
                  </a:cubicBezTo>
                  <a:cubicBezTo>
                    <a:pt x="223" y="955"/>
                    <a:pt x="222" y="956"/>
                    <a:pt x="221" y="956"/>
                  </a:cubicBezTo>
                  <a:cubicBezTo>
                    <a:pt x="221" y="957"/>
                    <a:pt x="224" y="957"/>
                    <a:pt x="223" y="956"/>
                  </a:cubicBezTo>
                  <a:close/>
                  <a:moveTo>
                    <a:pt x="179" y="937"/>
                  </a:moveTo>
                  <a:cubicBezTo>
                    <a:pt x="179" y="936"/>
                    <a:pt x="176" y="939"/>
                    <a:pt x="177" y="940"/>
                  </a:cubicBezTo>
                  <a:cubicBezTo>
                    <a:pt x="178" y="939"/>
                    <a:pt x="180" y="937"/>
                    <a:pt x="179" y="937"/>
                  </a:cubicBezTo>
                  <a:close/>
                  <a:moveTo>
                    <a:pt x="189" y="935"/>
                  </a:moveTo>
                  <a:cubicBezTo>
                    <a:pt x="188" y="932"/>
                    <a:pt x="183" y="934"/>
                    <a:pt x="183" y="936"/>
                  </a:cubicBezTo>
                  <a:cubicBezTo>
                    <a:pt x="182" y="939"/>
                    <a:pt x="189" y="939"/>
                    <a:pt x="189" y="934"/>
                  </a:cubicBezTo>
                  <a:cubicBezTo>
                    <a:pt x="189" y="934"/>
                    <a:pt x="189" y="935"/>
                    <a:pt x="189" y="935"/>
                  </a:cubicBezTo>
                  <a:close/>
                  <a:moveTo>
                    <a:pt x="209" y="946"/>
                  </a:moveTo>
                  <a:cubicBezTo>
                    <a:pt x="209" y="945"/>
                    <a:pt x="209" y="945"/>
                    <a:pt x="209" y="945"/>
                  </a:cubicBezTo>
                  <a:cubicBezTo>
                    <a:pt x="209" y="945"/>
                    <a:pt x="209" y="945"/>
                    <a:pt x="208" y="945"/>
                  </a:cubicBezTo>
                  <a:cubicBezTo>
                    <a:pt x="208" y="945"/>
                    <a:pt x="208" y="945"/>
                    <a:pt x="208" y="945"/>
                  </a:cubicBezTo>
                  <a:cubicBezTo>
                    <a:pt x="208" y="944"/>
                    <a:pt x="208" y="944"/>
                    <a:pt x="208" y="944"/>
                  </a:cubicBezTo>
                  <a:cubicBezTo>
                    <a:pt x="208" y="944"/>
                    <a:pt x="208" y="944"/>
                    <a:pt x="208" y="944"/>
                  </a:cubicBezTo>
                  <a:cubicBezTo>
                    <a:pt x="208" y="945"/>
                    <a:pt x="207" y="944"/>
                    <a:pt x="207" y="944"/>
                  </a:cubicBezTo>
                  <a:cubicBezTo>
                    <a:pt x="207" y="944"/>
                    <a:pt x="205" y="938"/>
                    <a:pt x="204" y="942"/>
                  </a:cubicBezTo>
                  <a:cubicBezTo>
                    <a:pt x="204" y="942"/>
                    <a:pt x="201" y="942"/>
                    <a:pt x="202" y="943"/>
                  </a:cubicBezTo>
                  <a:cubicBezTo>
                    <a:pt x="203" y="943"/>
                    <a:pt x="203" y="945"/>
                    <a:pt x="204" y="946"/>
                  </a:cubicBezTo>
                  <a:cubicBezTo>
                    <a:pt x="204" y="946"/>
                    <a:pt x="206" y="947"/>
                    <a:pt x="205" y="946"/>
                  </a:cubicBezTo>
                  <a:cubicBezTo>
                    <a:pt x="205" y="946"/>
                    <a:pt x="205" y="946"/>
                    <a:pt x="205" y="945"/>
                  </a:cubicBezTo>
                  <a:cubicBezTo>
                    <a:pt x="205" y="945"/>
                    <a:pt x="205" y="945"/>
                    <a:pt x="205" y="945"/>
                  </a:cubicBezTo>
                  <a:cubicBezTo>
                    <a:pt x="205" y="945"/>
                    <a:pt x="205" y="945"/>
                    <a:pt x="205" y="945"/>
                  </a:cubicBezTo>
                  <a:cubicBezTo>
                    <a:pt x="206" y="945"/>
                    <a:pt x="206" y="946"/>
                    <a:pt x="207" y="946"/>
                  </a:cubicBezTo>
                  <a:cubicBezTo>
                    <a:pt x="208" y="947"/>
                    <a:pt x="208" y="947"/>
                    <a:pt x="209" y="946"/>
                  </a:cubicBezTo>
                  <a:cubicBezTo>
                    <a:pt x="209" y="946"/>
                    <a:pt x="209" y="946"/>
                    <a:pt x="209" y="946"/>
                  </a:cubicBezTo>
                  <a:close/>
                  <a:moveTo>
                    <a:pt x="498" y="872"/>
                  </a:moveTo>
                  <a:cubicBezTo>
                    <a:pt x="498" y="871"/>
                    <a:pt x="495" y="869"/>
                    <a:pt x="495" y="871"/>
                  </a:cubicBezTo>
                  <a:cubicBezTo>
                    <a:pt x="495" y="871"/>
                    <a:pt x="497" y="874"/>
                    <a:pt x="498" y="873"/>
                  </a:cubicBezTo>
                  <a:cubicBezTo>
                    <a:pt x="498" y="874"/>
                    <a:pt x="498" y="871"/>
                    <a:pt x="498" y="872"/>
                  </a:cubicBezTo>
                  <a:close/>
                  <a:moveTo>
                    <a:pt x="503" y="872"/>
                  </a:moveTo>
                  <a:cubicBezTo>
                    <a:pt x="503" y="872"/>
                    <a:pt x="501" y="874"/>
                    <a:pt x="502" y="875"/>
                  </a:cubicBezTo>
                  <a:cubicBezTo>
                    <a:pt x="504" y="876"/>
                    <a:pt x="504" y="873"/>
                    <a:pt x="503" y="872"/>
                  </a:cubicBezTo>
                  <a:close/>
                  <a:moveTo>
                    <a:pt x="745" y="954"/>
                  </a:moveTo>
                  <a:cubicBezTo>
                    <a:pt x="745" y="954"/>
                    <a:pt x="745" y="953"/>
                    <a:pt x="744" y="953"/>
                  </a:cubicBezTo>
                  <a:cubicBezTo>
                    <a:pt x="744" y="953"/>
                    <a:pt x="744" y="953"/>
                    <a:pt x="743" y="953"/>
                  </a:cubicBezTo>
                  <a:cubicBezTo>
                    <a:pt x="743" y="953"/>
                    <a:pt x="743" y="952"/>
                    <a:pt x="742" y="952"/>
                  </a:cubicBezTo>
                  <a:cubicBezTo>
                    <a:pt x="742" y="952"/>
                    <a:pt x="742" y="952"/>
                    <a:pt x="742" y="952"/>
                  </a:cubicBezTo>
                  <a:cubicBezTo>
                    <a:pt x="740" y="951"/>
                    <a:pt x="738" y="951"/>
                    <a:pt x="735" y="950"/>
                  </a:cubicBezTo>
                  <a:cubicBezTo>
                    <a:pt x="735" y="950"/>
                    <a:pt x="735" y="950"/>
                    <a:pt x="735" y="950"/>
                  </a:cubicBezTo>
                  <a:cubicBezTo>
                    <a:pt x="735" y="950"/>
                    <a:pt x="735" y="950"/>
                    <a:pt x="734" y="950"/>
                  </a:cubicBezTo>
                  <a:cubicBezTo>
                    <a:pt x="734" y="950"/>
                    <a:pt x="734" y="950"/>
                    <a:pt x="734" y="951"/>
                  </a:cubicBezTo>
                  <a:cubicBezTo>
                    <a:pt x="734" y="951"/>
                    <a:pt x="734" y="951"/>
                    <a:pt x="734" y="951"/>
                  </a:cubicBezTo>
                  <a:cubicBezTo>
                    <a:pt x="730" y="951"/>
                    <a:pt x="733" y="953"/>
                    <a:pt x="734" y="954"/>
                  </a:cubicBezTo>
                  <a:cubicBezTo>
                    <a:pt x="735" y="955"/>
                    <a:pt x="738" y="957"/>
                    <a:pt x="739" y="956"/>
                  </a:cubicBezTo>
                  <a:cubicBezTo>
                    <a:pt x="739" y="954"/>
                    <a:pt x="746" y="955"/>
                    <a:pt x="745" y="954"/>
                  </a:cubicBezTo>
                  <a:close/>
                  <a:moveTo>
                    <a:pt x="768" y="949"/>
                  </a:moveTo>
                  <a:cubicBezTo>
                    <a:pt x="769" y="949"/>
                    <a:pt x="766" y="948"/>
                    <a:pt x="766" y="947"/>
                  </a:cubicBezTo>
                  <a:cubicBezTo>
                    <a:pt x="767" y="948"/>
                    <a:pt x="767" y="949"/>
                    <a:pt x="768" y="949"/>
                  </a:cubicBezTo>
                  <a:cubicBezTo>
                    <a:pt x="767" y="949"/>
                    <a:pt x="768" y="949"/>
                    <a:pt x="769" y="949"/>
                  </a:cubicBezTo>
                  <a:cubicBezTo>
                    <a:pt x="768" y="949"/>
                    <a:pt x="768" y="949"/>
                    <a:pt x="768" y="949"/>
                  </a:cubicBezTo>
                  <a:cubicBezTo>
                    <a:pt x="768" y="949"/>
                    <a:pt x="768" y="949"/>
                    <a:pt x="768" y="949"/>
                  </a:cubicBezTo>
                  <a:cubicBezTo>
                    <a:pt x="768" y="949"/>
                    <a:pt x="767" y="949"/>
                    <a:pt x="768" y="949"/>
                  </a:cubicBezTo>
                  <a:close/>
                  <a:moveTo>
                    <a:pt x="768" y="939"/>
                  </a:moveTo>
                  <a:cubicBezTo>
                    <a:pt x="767" y="940"/>
                    <a:pt x="770" y="940"/>
                    <a:pt x="769" y="940"/>
                  </a:cubicBezTo>
                  <a:cubicBezTo>
                    <a:pt x="769" y="939"/>
                    <a:pt x="768" y="939"/>
                    <a:pt x="768" y="939"/>
                  </a:cubicBezTo>
                  <a:close/>
                  <a:moveTo>
                    <a:pt x="797" y="953"/>
                  </a:moveTo>
                  <a:cubicBezTo>
                    <a:pt x="796" y="953"/>
                    <a:pt x="796" y="953"/>
                    <a:pt x="796" y="953"/>
                  </a:cubicBezTo>
                  <a:cubicBezTo>
                    <a:pt x="796" y="953"/>
                    <a:pt x="796" y="953"/>
                    <a:pt x="797" y="953"/>
                  </a:cubicBezTo>
                  <a:close/>
                  <a:moveTo>
                    <a:pt x="799" y="950"/>
                  </a:moveTo>
                  <a:cubicBezTo>
                    <a:pt x="800" y="952"/>
                    <a:pt x="795" y="952"/>
                    <a:pt x="794" y="952"/>
                  </a:cubicBezTo>
                  <a:cubicBezTo>
                    <a:pt x="792" y="951"/>
                    <a:pt x="790" y="951"/>
                    <a:pt x="788" y="951"/>
                  </a:cubicBezTo>
                  <a:cubicBezTo>
                    <a:pt x="787" y="952"/>
                    <a:pt x="786" y="953"/>
                    <a:pt x="785" y="953"/>
                  </a:cubicBezTo>
                  <a:cubicBezTo>
                    <a:pt x="784" y="953"/>
                    <a:pt x="785" y="952"/>
                    <a:pt x="784" y="952"/>
                  </a:cubicBezTo>
                  <a:cubicBezTo>
                    <a:pt x="783" y="951"/>
                    <a:pt x="782" y="951"/>
                    <a:pt x="781" y="952"/>
                  </a:cubicBezTo>
                  <a:cubicBezTo>
                    <a:pt x="780" y="953"/>
                    <a:pt x="780" y="956"/>
                    <a:pt x="779" y="956"/>
                  </a:cubicBezTo>
                  <a:cubicBezTo>
                    <a:pt x="777" y="957"/>
                    <a:pt x="777" y="955"/>
                    <a:pt x="776" y="954"/>
                  </a:cubicBezTo>
                  <a:cubicBezTo>
                    <a:pt x="776" y="954"/>
                    <a:pt x="776" y="954"/>
                    <a:pt x="776" y="954"/>
                  </a:cubicBezTo>
                  <a:cubicBezTo>
                    <a:pt x="776" y="954"/>
                    <a:pt x="776" y="954"/>
                    <a:pt x="776" y="954"/>
                  </a:cubicBezTo>
                  <a:cubicBezTo>
                    <a:pt x="775" y="954"/>
                    <a:pt x="774" y="952"/>
                    <a:pt x="773" y="952"/>
                  </a:cubicBezTo>
                  <a:cubicBezTo>
                    <a:pt x="773" y="953"/>
                    <a:pt x="768" y="953"/>
                    <a:pt x="768" y="953"/>
                  </a:cubicBezTo>
                  <a:cubicBezTo>
                    <a:pt x="767" y="953"/>
                    <a:pt x="766" y="952"/>
                    <a:pt x="764" y="952"/>
                  </a:cubicBezTo>
                  <a:cubicBezTo>
                    <a:pt x="763" y="952"/>
                    <a:pt x="762" y="953"/>
                    <a:pt x="761" y="953"/>
                  </a:cubicBezTo>
                  <a:cubicBezTo>
                    <a:pt x="761" y="953"/>
                    <a:pt x="758" y="952"/>
                    <a:pt x="758" y="952"/>
                  </a:cubicBezTo>
                  <a:cubicBezTo>
                    <a:pt x="757" y="951"/>
                    <a:pt x="757" y="950"/>
                    <a:pt x="758" y="950"/>
                  </a:cubicBezTo>
                  <a:cubicBezTo>
                    <a:pt x="759" y="949"/>
                    <a:pt x="759" y="949"/>
                    <a:pt x="760" y="950"/>
                  </a:cubicBezTo>
                  <a:cubicBezTo>
                    <a:pt x="760" y="950"/>
                    <a:pt x="760" y="950"/>
                    <a:pt x="760" y="950"/>
                  </a:cubicBezTo>
                  <a:cubicBezTo>
                    <a:pt x="760" y="950"/>
                    <a:pt x="760" y="950"/>
                    <a:pt x="761" y="950"/>
                  </a:cubicBezTo>
                  <a:cubicBezTo>
                    <a:pt x="761" y="950"/>
                    <a:pt x="761" y="950"/>
                    <a:pt x="761" y="950"/>
                  </a:cubicBezTo>
                  <a:cubicBezTo>
                    <a:pt x="761" y="950"/>
                    <a:pt x="761" y="950"/>
                    <a:pt x="761" y="950"/>
                  </a:cubicBezTo>
                  <a:cubicBezTo>
                    <a:pt x="761" y="951"/>
                    <a:pt x="763" y="950"/>
                    <a:pt x="763" y="950"/>
                  </a:cubicBezTo>
                  <a:cubicBezTo>
                    <a:pt x="763" y="950"/>
                    <a:pt x="763" y="950"/>
                    <a:pt x="763" y="950"/>
                  </a:cubicBezTo>
                  <a:cubicBezTo>
                    <a:pt x="763" y="950"/>
                    <a:pt x="763" y="951"/>
                    <a:pt x="764" y="950"/>
                  </a:cubicBezTo>
                  <a:cubicBezTo>
                    <a:pt x="764" y="950"/>
                    <a:pt x="764" y="950"/>
                    <a:pt x="764" y="950"/>
                  </a:cubicBezTo>
                  <a:cubicBezTo>
                    <a:pt x="764" y="950"/>
                    <a:pt x="764" y="950"/>
                    <a:pt x="764" y="950"/>
                  </a:cubicBezTo>
                  <a:cubicBezTo>
                    <a:pt x="764" y="950"/>
                    <a:pt x="764" y="950"/>
                    <a:pt x="764" y="950"/>
                  </a:cubicBezTo>
                  <a:cubicBezTo>
                    <a:pt x="765" y="950"/>
                    <a:pt x="765" y="951"/>
                    <a:pt x="765" y="951"/>
                  </a:cubicBezTo>
                  <a:cubicBezTo>
                    <a:pt x="765" y="951"/>
                    <a:pt x="766" y="951"/>
                    <a:pt x="766" y="951"/>
                  </a:cubicBezTo>
                  <a:cubicBezTo>
                    <a:pt x="766" y="951"/>
                    <a:pt x="766" y="950"/>
                    <a:pt x="766" y="951"/>
                  </a:cubicBezTo>
                  <a:cubicBezTo>
                    <a:pt x="766" y="951"/>
                    <a:pt x="766" y="951"/>
                    <a:pt x="767" y="951"/>
                  </a:cubicBezTo>
                  <a:cubicBezTo>
                    <a:pt x="767" y="951"/>
                    <a:pt x="767" y="951"/>
                    <a:pt x="768" y="951"/>
                  </a:cubicBezTo>
                  <a:cubicBezTo>
                    <a:pt x="768" y="951"/>
                    <a:pt x="768" y="951"/>
                    <a:pt x="769" y="951"/>
                  </a:cubicBezTo>
                  <a:cubicBezTo>
                    <a:pt x="769" y="950"/>
                    <a:pt x="771" y="950"/>
                    <a:pt x="772" y="950"/>
                  </a:cubicBezTo>
                  <a:cubicBezTo>
                    <a:pt x="771" y="949"/>
                    <a:pt x="771" y="949"/>
                    <a:pt x="771" y="949"/>
                  </a:cubicBezTo>
                  <a:cubicBezTo>
                    <a:pt x="770" y="947"/>
                    <a:pt x="769" y="948"/>
                    <a:pt x="769" y="946"/>
                  </a:cubicBezTo>
                  <a:cubicBezTo>
                    <a:pt x="768" y="944"/>
                    <a:pt x="769" y="944"/>
                    <a:pt x="767" y="943"/>
                  </a:cubicBezTo>
                  <a:cubicBezTo>
                    <a:pt x="767" y="943"/>
                    <a:pt x="767" y="943"/>
                    <a:pt x="766" y="943"/>
                  </a:cubicBezTo>
                  <a:cubicBezTo>
                    <a:pt x="766" y="943"/>
                    <a:pt x="765" y="942"/>
                    <a:pt x="765" y="942"/>
                  </a:cubicBezTo>
                  <a:cubicBezTo>
                    <a:pt x="764" y="941"/>
                    <a:pt x="765" y="940"/>
                    <a:pt x="766" y="940"/>
                  </a:cubicBezTo>
                  <a:cubicBezTo>
                    <a:pt x="767" y="940"/>
                    <a:pt x="770" y="939"/>
                    <a:pt x="770" y="941"/>
                  </a:cubicBezTo>
                  <a:cubicBezTo>
                    <a:pt x="771" y="941"/>
                    <a:pt x="771" y="941"/>
                    <a:pt x="771" y="941"/>
                  </a:cubicBezTo>
                  <a:cubicBezTo>
                    <a:pt x="772" y="942"/>
                    <a:pt x="773" y="942"/>
                    <a:pt x="774" y="942"/>
                  </a:cubicBezTo>
                  <a:cubicBezTo>
                    <a:pt x="775" y="942"/>
                    <a:pt x="776" y="941"/>
                    <a:pt x="776" y="941"/>
                  </a:cubicBezTo>
                  <a:cubicBezTo>
                    <a:pt x="778" y="939"/>
                    <a:pt x="781" y="941"/>
                    <a:pt x="783" y="942"/>
                  </a:cubicBezTo>
                  <a:cubicBezTo>
                    <a:pt x="784" y="942"/>
                    <a:pt x="786" y="942"/>
                    <a:pt x="787" y="942"/>
                  </a:cubicBezTo>
                  <a:cubicBezTo>
                    <a:pt x="788" y="943"/>
                    <a:pt x="787" y="942"/>
                    <a:pt x="788" y="943"/>
                  </a:cubicBezTo>
                  <a:cubicBezTo>
                    <a:pt x="789" y="944"/>
                    <a:pt x="788" y="944"/>
                    <a:pt x="789" y="945"/>
                  </a:cubicBezTo>
                  <a:cubicBezTo>
                    <a:pt x="790" y="945"/>
                    <a:pt x="791" y="944"/>
                    <a:pt x="792" y="945"/>
                  </a:cubicBezTo>
                  <a:cubicBezTo>
                    <a:pt x="794" y="945"/>
                    <a:pt x="792" y="945"/>
                    <a:pt x="792" y="945"/>
                  </a:cubicBezTo>
                  <a:cubicBezTo>
                    <a:pt x="791" y="946"/>
                    <a:pt x="789" y="945"/>
                    <a:pt x="790" y="946"/>
                  </a:cubicBezTo>
                  <a:cubicBezTo>
                    <a:pt x="792" y="948"/>
                    <a:pt x="794" y="946"/>
                    <a:pt x="796" y="947"/>
                  </a:cubicBezTo>
                  <a:cubicBezTo>
                    <a:pt x="796" y="947"/>
                    <a:pt x="796" y="947"/>
                    <a:pt x="796" y="947"/>
                  </a:cubicBezTo>
                  <a:cubicBezTo>
                    <a:pt x="796" y="948"/>
                    <a:pt x="797" y="948"/>
                    <a:pt x="797" y="949"/>
                  </a:cubicBezTo>
                  <a:cubicBezTo>
                    <a:pt x="797" y="949"/>
                    <a:pt x="797" y="949"/>
                    <a:pt x="797" y="949"/>
                  </a:cubicBezTo>
                  <a:cubicBezTo>
                    <a:pt x="798" y="949"/>
                    <a:pt x="798" y="949"/>
                    <a:pt x="798" y="949"/>
                  </a:cubicBezTo>
                  <a:cubicBezTo>
                    <a:pt x="798" y="949"/>
                    <a:pt x="798" y="949"/>
                    <a:pt x="799" y="950"/>
                  </a:cubicBezTo>
                  <a:close/>
                  <a:moveTo>
                    <a:pt x="784" y="951"/>
                  </a:moveTo>
                  <a:cubicBezTo>
                    <a:pt x="784" y="951"/>
                    <a:pt x="784" y="951"/>
                    <a:pt x="784" y="951"/>
                  </a:cubicBezTo>
                  <a:cubicBezTo>
                    <a:pt x="784" y="951"/>
                    <a:pt x="784" y="951"/>
                    <a:pt x="784" y="951"/>
                  </a:cubicBezTo>
                  <a:cubicBezTo>
                    <a:pt x="784" y="951"/>
                    <a:pt x="784" y="951"/>
                    <a:pt x="784" y="951"/>
                  </a:cubicBezTo>
                  <a:close/>
                  <a:moveTo>
                    <a:pt x="699" y="928"/>
                  </a:moveTo>
                  <a:cubicBezTo>
                    <a:pt x="699" y="929"/>
                    <a:pt x="699" y="929"/>
                    <a:pt x="699" y="929"/>
                  </a:cubicBezTo>
                  <a:cubicBezTo>
                    <a:pt x="700" y="929"/>
                    <a:pt x="700" y="929"/>
                    <a:pt x="700" y="929"/>
                  </a:cubicBezTo>
                  <a:cubicBezTo>
                    <a:pt x="700" y="930"/>
                    <a:pt x="701" y="930"/>
                    <a:pt x="701" y="929"/>
                  </a:cubicBezTo>
                  <a:cubicBezTo>
                    <a:pt x="703" y="930"/>
                    <a:pt x="703" y="927"/>
                    <a:pt x="702" y="926"/>
                  </a:cubicBezTo>
                  <a:cubicBezTo>
                    <a:pt x="700" y="926"/>
                    <a:pt x="700" y="930"/>
                    <a:pt x="699" y="928"/>
                  </a:cubicBezTo>
                  <a:close/>
                  <a:moveTo>
                    <a:pt x="717" y="917"/>
                  </a:moveTo>
                  <a:cubicBezTo>
                    <a:pt x="716" y="917"/>
                    <a:pt x="716" y="916"/>
                    <a:pt x="715" y="917"/>
                  </a:cubicBezTo>
                  <a:cubicBezTo>
                    <a:pt x="716" y="917"/>
                    <a:pt x="716" y="917"/>
                    <a:pt x="717" y="917"/>
                  </a:cubicBezTo>
                  <a:close/>
                  <a:moveTo>
                    <a:pt x="724" y="920"/>
                  </a:moveTo>
                  <a:cubicBezTo>
                    <a:pt x="724" y="920"/>
                    <a:pt x="724" y="920"/>
                    <a:pt x="723" y="920"/>
                  </a:cubicBezTo>
                  <a:cubicBezTo>
                    <a:pt x="723" y="920"/>
                    <a:pt x="724" y="920"/>
                    <a:pt x="724" y="920"/>
                  </a:cubicBezTo>
                  <a:close/>
                  <a:moveTo>
                    <a:pt x="731" y="936"/>
                  </a:moveTo>
                  <a:cubicBezTo>
                    <a:pt x="731" y="936"/>
                    <a:pt x="731" y="936"/>
                    <a:pt x="731" y="935"/>
                  </a:cubicBezTo>
                  <a:cubicBezTo>
                    <a:pt x="731" y="935"/>
                    <a:pt x="731" y="936"/>
                    <a:pt x="731" y="936"/>
                  </a:cubicBezTo>
                  <a:close/>
                  <a:moveTo>
                    <a:pt x="759" y="939"/>
                  </a:moveTo>
                  <a:cubicBezTo>
                    <a:pt x="761" y="939"/>
                    <a:pt x="756" y="936"/>
                    <a:pt x="756" y="936"/>
                  </a:cubicBezTo>
                  <a:cubicBezTo>
                    <a:pt x="756" y="936"/>
                    <a:pt x="756" y="936"/>
                    <a:pt x="755" y="936"/>
                  </a:cubicBezTo>
                  <a:cubicBezTo>
                    <a:pt x="755" y="935"/>
                    <a:pt x="755" y="936"/>
                    <a:pt x="755" y="935"/>
                  </a:cubicBezTo>
                  <a:cubicBezTo>
                    <a:pt x="755" y="935"/>
                    <a:pt x="754" y="935"/>
                    <a:pt x="754" y="935"/>
                  </a:cubicBezTo>
                  <a:cubicBezTo>
                    <a:pt x="754" y="935"/>
                    <a:pt x="754" y="935"/>
                    <a:pt x="754" y="935"/>
                  </a:cubicBezTo>
                  <a:cubicBezTo>
                    <a:pt x="754" y="935"/>
                    <a:pt x="750" y="934"/>
                    <a:pt x="750" y="934"/>
                  </a:cubicBezTo>
                  <a:cubicBezTo>
                    <a:pt x="750" y="935"/>
                    <a:pt x="750" y="935"/>
                    <a:pt x="750" y="935"/>
                  </a:cubicBezTo>
                  <a:cubicBezTo>
                    <a:pt x="750" y="935"/>
                    <a:pt x="749" y="934"/>
                    <a:pt x="749" y="934"/>
                  </a:cubicBezTo>
                  <a:cubicBezTo>
                    <a:pt x="749" y="934"/>
                    <a:pt x="750" y="934"/>
                    <a:pt x="749" y="932"/>
                  </a:cubicBezTo>
                  <a:cubicBezTo>
                    <a:pt x="749" y="932"/>
                    <a:pt x="748" y="932"/>
                    <a:pt x="747" y="932"/>
                  </a:cubicBezTo>
                  <a:cubicBezTo>
                    <a:pt x="745" y="932"/>
                    <a:pt x="740" y="928"/>
                    <a:pt x="738" y="927"/>
                  </a:cubicBezTo>
                  <a:cubicBezTo>
                    <a:pt x="738" y="928"/>
                    <a:pt x="739" y="928"/>
                    <a:pt x="740" y="929"/>
                  </a:cubicBezTo>
                  <a:cubicBezTo>
                    <a:pt x="739" y="930"/>
                    <a:pt x="734" y="926"/>
                    <a:pt x="734" y="925"/>
                  </a:cubicBezTo>
                  <a:cubicBezTo>
                    <a:pt x="735" y="926"/>
                    <a:pt x="737" y="926"/>
                    <a:pt x="737" y="927"/>
                  </a:cubicBezTo>
                  <a:cubicBezTo>
                    <a:pt x="738" y="925"/>
                    <a:pt x="730" y="920"/>
                    <a:pt x="729" y="922"/>
                  </a:cubicBezTo>
                  <a:cubicBezTo>
                    <a:pt x="729" y="922"/>
                    <a:pt x="730" y="922"/>
                    <a:pt x="731" y="922"/>
                  </a:cubicBezTo>
                  <a:cubicBezTo>
                    <a:pt x="730" y="923"/>
                    <a:pt x="730" y="923"/>
                    <a:pt x="730" y="923"/>
                  </a:cubicBezTo>
                  <a:cubicBezTo>
                    <a:pt x="729" y="923"/>
                    <a:pt x="725" y="923"/>
                    <a:pt x="724" y="922"/>
                  </a:cubicBezTo>
                  <a:cubicBezTo>
                    <a:pt x="725" y="922"/>
                    <a:pt x="725" y="921"/>
                    <a:pt x="726" y="921"/>
                  </a:cubicBezTo>
                  <a:cubicBezTo>
                    <a:pt x="723" y="921"/>
                    <a:pt x="724" y="922"/>
                    <a:pt x="722" y="920"/>
                  </a:cubicBezTo>
                  <a:cubicBezTo>
                    <a:pt x="720" y="919"/>
                    <a:pt x="718" y="918"/>
                    <a:pt x="716" y="918"/>
                  </a:cubicBezTo>
                  <a:cubicBezTo>
                    <a:pt x="711" y="917"/>
                    <a:pt x="706" y="917"/>
                    <a:pt x="701" y="918"/>
                  </a:cubicBezTo>
                  <a:cubicBezTo>
                    <a:pt x="698" y="918"/>
                    <a:pt x="694" y="919"/>
                    <a:pt x="692" y="921"/>
                  </a:cubicBezTo>
                  <a:cubicBezTo>
                    <a:pt x="691" y="922"/>
                    <a:pt x="691" y="924"/>
                    <a:pt x="690" y="925"/>
                  </a:cubicBezTo>
                  <a:cubicBezTo>
                    <a:pt x="690" y="926"/>
                    <a:pt x="687" y="925"/>
                    <a:pt x="687" y="926"/>
                  </a:cubicBezTo>
                  <a:cubicBezTo>
                    <a:pt x="688" y="928"/>
                    <a:pt x="689" y="926"/>
                    <a:pt x="690" y="926"/>
                  </a:cubicBezTo>
                  <a:cubicBezTo>
                    <a:pt x="690" y="926"/>
                    <a:pt x="690" y="927"/>
                    <a:pt x="690" y="927"/>
                  </a:cubicBezTo>
                  <a:cubicBezTo>
                    <a:pt x="690" y="927"/>
                    <a:pt x="691" y="927"/>
                    <a:pt x="691" y="927"/>
                  </a:cubicBezTo>
                  <a:cubicBezTo>
                    <a:pt x="691" y="927"/>
                    <a:pt x="691" y="926"/>
                    <a:pt x="691" y="926"/>
                  </a:cubicBezTo>
                  <a:cubicBezTo>
                    <a:pt x="691" y="926"/>
                    <a:pt x="692" y="926"/>
                    <a:pt x="692" y="926"/>
                  </a:cubicBezTo>
                  <a:cubicBezTo>
                    <a:pt x="693" y="926"/>
                    <a:pt x="694" y="925"/>
                    <a:pt x="695" y="924"/>
                  </a:cubicBezTo>
                  <a:cubicBezTo>
                    <a:pt x="697" y="924"/>
                    <a:pt x="698" y="924"/>
                    <a:pt x="699" y="923"/>
                  </a:cubicBezTo>
                  <a:cubicBezTo>
                    <a:pt x="701" y="921"/>
                    <a:pt x="702" y="921"/>
                    <a:pt x="705" y="921"/>
                  </a:cubicBezTo>
                  <a:cubicBezTo>
                    <a:pt x="705" y="920"/>
                    <a:pt x="708" y="920"/>
                    <a:pt x="709" y="922"/>
                  </a:cubicBezTo>
                  <a:cubicBezTo>
                    <a:pt x="709" y="922"/>
                    <a:pt x="706" y="923"/>
                    <a:pt x="706" y="923"/>
                  </a:cubicBezTo>
                  <a:cubicBezTo>
                    <a:pt x="706" y="923"/>
                    <a:pt x="707" y="923"/>
                    <a:pt x="707" y="924"/>
                  </a:cubicBezTo>
                  <a:cubicBezTo>
                    <a:pt x="708" y="924"/>
                    <a:pt x="708" y="924"/>
                    <a:pt x="708" y="924"/>
                  </a:cubicBezTo>
                  <a:cubicBezTo>
                    <a:pt x="710" y="924"/>
                    <a:pt x="712" y="925"/>
                    <a:pt x="712" y="924"/>
                  </a:cubicBezTo>
                  <a:cubicBezTo>
                    <a:pt x="712" y="924"/>
                    <a:pt x="712" y="924"/>
                    <a:pt x="713" y="925"/>
                  </a:cubicBezTo>
                  <a:cubicBezTo>
                    <a:pt x="713" y="925"/>
                    <a:pt x="713" y="925"/>
                    <a:pt x="713" y="925"/>
                  </a:cubicBezTo>
                  <a:cubicBezTo>
                    <a:pt x="714" y="926"/>
                    <a:pt x="716" y="926"/>
                    <a:pt x="716" y="926"/>
                  </a:cubicBezTo>
                  <a:cubicBezTo>
                    <a:pt x="718" y="926"/>
                    <a:pt x="719" y="927"/>
                    <a:pt x="720" y="927"/>
                  </a:cubicBezTo>
                  <a:cubicBezTo>
                    <a:pt x="724" y="929"/>
                    <a:pt x="727" y="927"/>
                    <a:pt x="730" y="930"/>
                  </a:cubicBezTo>
                  <a:cubicBezTo>
                    <a:pt x="731" y="932"/>
                    <a:pt x="731" y="933"/>
                    <a:pt x="733" y="934"/>
                  </a:cubicBezTo>
                  <a:cubicBezTo>
                    <a:pt x="734" y="935"/>
                    <a:pt x="736" y="935"/>
                    <a:pt x="738" y="935"/>
                  </a:cubicBezTo>
                  <a:cubicBezTo>
                    <a:pt x="741" y="936"/>
                    <a:pt x="738" y="939"/>
                    <a:pt x="736" y="940"/>
                  </a:cubicBezTo>
                  <a:cubicBezTo>
                    <a:pt x="736" y="941"/>
                    <a:pt x="735" y="941"/>
                    <a:pt x="737" y="941"/>
                  </a:cubicBezTo>
                  <a:cubicBezTo>
                    <a:pt x="739" y="941"/>
                    <a:pt x="742" y="941"/>
                    <a:pt x="743" y="940"/>
                  </a:cubicBezTo>
                  <a:cubicBezTo>
                    <a:pt x="743" y="940"/>
                    <a:pt x="743" y="940"/>
                    <a:pt x="744" y="940"/>
                  </a:cubicBezTo>
                  <a:cubicBezTo>
                    <a:pt x="746" y="940"/>
                    <a:pt x="747" y="941"/>
                    <a:pt x="749" y="940"/>
                  </a:cubicBezTo>
                  <a:cubicBezTo>
                    <a:pt x="749" y="941"/>
                    <a:pt x="750" y="941"/>
                    <a:pt x="750" y="941"/>
                  </a:cubicBezTo>
                  <a:cubicBezTo>
                    <a:pt x="750" y="941"/>
                    <a:pt x="750" y="941"/>
                    <a:pt x="750" y="941"/>
                  </a:cubicBezTo>
                  <a:cubicBezTo>
                    <a:pt x="751" y="941"/>
                    <a:pt x="751" y="941"/>
                    <a:pt x="752" y="941"/>
                  </a:cubicBezTo>
                  <a:cubicBezTo>
                    <a:pt x="753" y="941"/>
                    <a:pt x="752" y="940"/>
                    <a:pt x="753" y="940"/>
                  </a:cubicBezTo>
                  <a:cubicBezTo>
                    <a:pt x="753" y="940"/>
                    <a:pt x="753" y="940"/>
                    <a:pt x="753" y="941"/>
                  </a:cubicBezTo>
                  <a:cubicBezTo>
                    <a:pt x="754" y="941"/>
                    <a:pt x="756" y="940"/>
                    <a:pt x="757" y="940"/>
                  </a:cubicBezTo>
                  <a:cubicBezTo>
                    <a:pt x="758" y="939"/>
                    <a:pt x="759" y="939"/>
                    <a:pt x="759" y="939"/>
                  </a:cubicBezTo>
                  <a:close/>
                  <a:moveTo>
                    <a:pt x="726" y="921"/>
                  </a:moveTo>
                  <a:cubicBezTo>
                    <a:pt x="726" y="921"/>
                    <a:pt x="726" y="921"/>
                    <a:pt x="727" y="921"/>
                  </a:cubicBezTo>
                  <a:cubicBezTo>
                    <a:pt x="726" y="921"/>
                    <a:pt x="726" y="921"/>
                    <a:pt x="726" y="921"/>
                  </a:cubicBezTo>
                  <a:close/>
                  <a:moveTo>
                    <a:pt x="735" y="924"/>
                  </a:moveTo>
                  <a:cubicBezTo>
                    <a:pt x="735" y="923"/>
                    <a:pt x="735" y="923"/>
                    <a:pt x="734" y="923"/>
                  </a:cubicBezTo>
                  <a:cubicBezTo>
                    <a:pt x="734" y="923"/>
                    <a:pt x="734" y="923"/>
                    <a:pt x="735" y="924"/>
                  </a:cubicBezTo>
                  <a:close/>
                  <a:moveTo>
                    <a:pt x="707" y="928"/>
                  </a:moveTo>
                  <a:cubicBezTo>
                    <a:pt x="706" y="928"/>
                    <a:pt x="706" y="928"/>
                    <a:pt x="706" y="928"/>
                  </a:cubicBezTo>
                  <a:cubicBezTo>
                    <a:pt x="707" y="929"/>
                    <a:pt x="707" y="928"/>
                    <a:pt x="707" y="928"/>
                  </a:cubicBezTo>
                  <a:close/>
                  <a:moveTo>
                    <a:pt x="707" y="928"/>
                  </a:moveTo>
                  <a:cubicBezTo>
                    <a:pt x="707" y="928"/>
                    <a:pt x="707" y="928"/>
                    <a:pt x="707" y="928"/>
                  </a:cubicBezTo>
                  <a:cubicBezTo>
                    <a:pt x="707" y="928"/>
                    <a:pt x="707" y="928"/>
                    <a:pt x="707" y="928"/>
                  </a:cubicBezTo>
                  <a:close/>
                  <a:moveTo>
                    <a:pt x="713" y="523"/>
                  </a:moveTo>
                  <a:cubicBezTo>
                    <a:pt x="713" y="524"/>
                    <a:pt x="709" y="521"/>
                    <a:pt x="709" y="521"/>
                  </a:cubicBezTo>
                  <a:cubicBezTo>
                    <a:pt x="708" y="520"/>
                    <a:pt x="706" y="520"/>
                    <a:pt x="705" y="520"/>
                  </a:cubicBezTo>
                  <a:cubicBezTo>
                    <a:pt x="704" y="519"/>
                    <a:pt x="704" y="518"/>
                    <a:pt x="703" y="517"/>
                  </a:cubicBezTo>
                  <a:cubicBezTo>
                    <a:pt x="703" y="516"/>
                    <a:pt x="703" y="516"/>
                    <a:pt x="702" y="515"/>
                  </a:cubicBezTo>
                  <a:cubicBezTo>
                    <a:pt x="701" y="515"/>
                    <a:pt x="700" y="516"/>
                    <a:pt x="699" y="515"/>
                  </a:cubicBezTo>
                  <a:cubicBezTo>
                    <a:pt x="699" y="514"/>
                    <a:pt x="700" y="513"/>
                    <a:pt x="700" y="512"/>
                  </a:cubicBezTo>
                  <a:cubicBezTo>
                    <a:pt x="699" y="512"/>
                    <a:pt x="698" y="512"/>
                    <a:pt x="697" y="513"/>
                  </a:cubicBezTo>
                  <a:cubicBezTo>
                    <a:pt x="696" y="514"/>
                    <a:pt x="696" y="517"/>
                    <a:pt x="695" y="518"/>
                  </a:cubicBezTo>
                  <a:cubicBezTo>
                    <a:pt x="694" y="520"/>
                    <a:pt x="693" y="520"/>
                    <a:pt x="692" y="521"/>
                  </a:cubicBezTo>
                  <a:cubicBezTo>
                    <a:pt x="690" y="522"/>
                    <a:pt x="690" y="523"/>
                    <a:pt x="689" y="524"/>
                  </a:cubicBezTo>
                  <a:cubicBezTo>
                    <a:pt x="688" y="526"/>
                    <a:pt x="685" y="529"/>
                    <a:pt x="683" y="527"/>
                  </a:cubicBezTo>
                  <a:cubicBezTo>
                    <a:pt x="681" y="526"/>
                    <a:pt x="682" y="519"/>
                    <a:pt x="682" y="517"/>
                  </a:cubicBezTo>
                  <a:cubicBezTo>
                    <a:pt x="681" y="519"/>
                    <a:pt x="679" y="519"/>
                    <a:pt x="677" y="519"/>
                  </a:cubicBezTo>
                  <a:cubicBezTo>
                    <a:pt x="676" y="520"/>
                    <a:pt x="673" y="522"/>
                    <a:pt x="672" y="521"/>
                  </a:cubicBezTo>
                  <a:cubicBezTo>
                    <a:pt x="669" y="520"/>
                    <a:pt x="675" y="515"/>
                    <a:pt x="676" y="514"/>
                  </a:cubicBezTo>
                  <a:cubicBezTo>
                    <a:pt x="677" y="514"/>
                    <a:pt x="678" y="513"/>
                    <a:pt x="678" y="511"/>
                  </a:cubicBezTo>
                  <a:cubicBezTo>
                    <a:pt x="678" y="510"/>
                    <a:pt x="677" y="508"/>
                    <a:pt x="677" y="507"/>
                  </a:cubicBezTo>
                  <a:cubicBezTo>
                    <a:pt x="677" y="506"/>
                    <a:pt x="677" y="504"/>
                    <a:pt x="678" y="503"/>
                  </a:cubicBezTo>
                  <a:cubicBezTo>
                    <a:pt x="679" y="499"/>
                    <a:pt x="678" y="495"/>
                    <a:pt x="679" y="490"/>
                  </a:cubicBezTo>
                  <a:cubicBezTo>
                    <a:pt x="680" y="489"/>
                    <a:pt x="680" y="484"/>
                    <a:pt x="683" y="485"/>
                  </a:cubicBezTo>
                  <a:cubicBezTo>
                    <a:pt x="687" y="485"/>
                    <a:pt x="685" y="491"/>
                    <a:pt x="686" y="493"/>
                  </a:cubicBezTo>
                  <a:cubicBezTo>
                    <a:pt x="688" y="497"/>
                    <a:pt x="688" y="493"/>
                    <a:pt x="689" y="492"/>
                  </a:cubicBezTo>
                  <a:cubicBezTo>
                    <a:pt x="691" y="492"/>
                    <a:pt x="692" y="494"/>
                    <a:pt x="692" y="494"/>
                  </a:cubicBezTo>
                  <a:cubicBezTo>
                    <a:pt x="694" y="496"/>
                    <a:pt x="696" y="497"/>
                    <a:pt x="698" y="498"/>
                  </a:cubicBezTo>
                  <a:cubicBezTo>
                    <a:pt x="700" y="500"/>
                    <a:pt x="701" y="502"/>
                    <a:pt x="704" y="503"/>
                  </a:cubicBezTo>
                  <a:cubicBezTo>
                    <a:pt x="707" y="505"/>
                    <a:pt x="708" y="506"/>
                    <a:pt x="709" y="509"/>
                  </a:cubicBezTo>
                  <a:cubicBezTo>
                    <a:pt x="709" y="511"/>
                    <a:pt x="709" y="512"/>
                    <a:pt x="709" y="513"/>
                  </a:cubicBezTo>
                  <a:cubicBezTo>
                    <a:pt x="708" y="513"/>
                    <a:pt x="707" y="513"/>
                    <a:pt x="707" y="514"/>
                  </a:cubicBezTo>
                  <a:cubicBezTo>
                    <a:pt x="707" y="515"/>
                    <a:pt x="709" y="514"/>
                    <a:pt x="710" y="514"/>
                  </a:cubicBezTo>
                  <a:cubicBezTo>
                    <a:pt x="711" y="514"/>
                    <a:pt x="712" y="514"/>
                    <a:pt x="714" y="515"/>
                  </a:cubicBezTo>
                  <a:cubicBezTo>
                    <a:pt x="714" y="514"/>
                    <a:pt x="713" y="513"/>
                    <a:pt x="715" y="513"/>
                  </a:cubicBezTo>
                  <a:cubicBezTo>
                    <a:pt x="716" y="514"/>
                    <a:pt x="716" y="516"/>
                    <a:pt x="716" y="516"/>
                  </a:cubicBezTo>
                  <a:cubicBezTo>
                    <a:pt x="721" y="519"/>
                    <a:pt x="715" y="520"/>
                    <a:pt x="713" y="523"/>
                  </a:cubicBezTo>
                  <a:cubicBezTo>
                    <a:pt x="714" y="523"/>
                    <a:pt x="714" y="522"/>
                    <a:pt x="714" y="522"/>
                  </a:cubicBezTo>
                  <a:cubicBezTo>
                    <a:pt x="714" y="522"/>
                    <a:pt x="713" y="523"/>
                    <a:pt x="713" y="523"/>
                  </a:cubicBezTo>
                  <a:cubicBezTo>
                    <a:pt x="713" y="523"/>
                    <a:pt x="714" y="523"/>
                    <a:pt x="714" y="522"/>
                  </a:cubicBezTo>
                  <a:cubicBezTo>
                    <a:pt x="714" y="523"/>
                    <a:pt x="713" y="523"/>
                    <a:pt x="713" y="523"/>
                  </a:cubicBezTo>
                  <a:cubicBezTo>
                    <a:pt x="713" y="523"/>
                    <a:pt x="713" y="523"/>
                    <a:pt x="714" y="522"/>
                  </a:cubicBezTo>
                  <a:cubicBezTo>
                    <a:pt x="714" y="522"/>
                    <a:pt x="714" y="522"/>
                    <a:pt x="713" y="523"/>
                  </a:cubicBezTo>
                  <a:cubicBezTo>
                    <a:pt x="713" y="524"/>
                    <a:pt x="714" y="521"/>
                    <a:pt x="713" y="523"/>
                  </a:cubicBezTo>
                  <a:close/>
                  <a:moveTo>
                    <a:pt x="682" y="516"/>
                  </a:moveTo>
                  <a:cubicBezTo>
                    <a:pt x="682" y="516"/>
                    <a:pt x="682" y="516"/>
                    <a:pt x="682" y="516"/>
                  </a:cubicBezTo>
                  <a:cubicBezTo>
                    <a:pt x="682" y="516"/>
                    <a:pt x="682" y="516"/>
                    <a:pt x="682" y="516"/>
                  </a:cubicBezTo>
                  <a:cubicBezTo>
                    <a:pt x="682" y="516"/>
                    <a:pt x="682" y="516"/>
                    <a:pt x="682" y="516"/>
                  </a:cubicBezTo>
                  <a:close/>
                  <a:moveTo>
                    <a:pt x="682" y="516"/>
                  </a:moveTo>
                  <a:cubicBezTo>
                    <a:pt x="682" y="516"/>
                    <a:pt x="682" y="516"/>
                    <a:pt x="682" y="516"/>
                  </a:cubicBezTo>
                  <a:cubicBezTo>
                    <a:pt x="682" y="516"/>
                    <a:pt x="682" y="516"/>
                    <a:pt x="682" y="516"/>
                  </a:cubicBezTo>
                  <a:cubicBezTo>
                    <a:pt x="682" y="516"/>
                    <a:pt x="682" y="516"/>
                    <a:pt x="682" y="516"/>
                  </a:cubicBezTo>
                  <a:close/>
                  <a:moveTo>
                    <a:pt x="707" y="531"/>
                  </a:moveTo>
                  <a:cubicBezTo>
                    <a:pt x="704" y="530"/>
                    <a:pt x="702" y="531"/>
                    <a:pt x="699" y="531"/>
                  </a:cubicBezTo>
                  <a:cubicBezTo>
                    <a:pt x="697" y="531"/>
                    <a:pt x="697" y="531"/>
                    <a:pt x="696" y="533"/>
                  </a:cubicBezTo>
                  <a:cubicBezTo>
                    <a:pt x="695" y="534"/>
                    <a:pt x="694" y="537"/>
                    <a:pt x="694" y="539"/>
                  </a:cubicBezTo>
                  <a:cubicBezTo>
                    <a:pt x="694" y="539"/>
                    <a:pt x="694" y="541"/>
                    <a:pt x="695" y="541"/>
                  </a:cubicBezTo>
                  <a:cubicBezTo>
                    <a:pt x="695" y="541"/>
                    <a:pt x="695" y="541"/>
                    <a:pt x="696" y="541"/>
                  </a:cubicBezTo>
                  <a:cubicBezTo>
                    <a:pt x="700" y="542"/>
                    <a:pt x="702" y="539"/>
                    <a:pt x="704" y="537"/>
                  </a:cubicBezTo>
                  <a:cubicBezTo>
                    <a:pt x="705" y="536"/>
                    <a:pt x="709" y="531"/>
                    <a:pt x="706" y="530"/>
                  </a:cubicBezTo>
                  <a:cubicBezTo>
                    <a:pt x="707" y="531"/>
                    <a:pt x="706" y="530"/>
                    <a:pt x="706" y="530"/>
                  </a:cubicBezTo>
                  <a:cubicBezTo>
                    <a:pt x="706" y="530"/>
                    <a:pt x="707" y="530"/>
                    <a:pt x="707" y="531"/>
                  </a:cubicBezTo>
                  <a:cubicBezTo>
                    <a:pt x="706" y="530"/>
                    <a:pt x="706" y="530"/>
                    <a:pt x="706" y="530"/>
                  </a:cubicBezTo>
                  <a:cubicBezTo>
                    <a:pt x="706" y="530"/>
                    <a:pt x="707" y="531"/>
                    <a:pt x="707" y="531"/>
                  </a:cubicBezTo>
                  <a:close/>
                  <a:moveTo>
                    <a:pt x="747" y="442"/>
                  </a:moveTo>
                  <a:cubicBezTo>
                    <a:pt x="746" y="443"/>
                    <a:pt x="744" y="443"/>
                    <a:pt x="744" y="443"/>
                  </a:cubicBezTo>
                  <a:cubicBezTo>
                    <a:pt x="742" y="444"/>
                    <a:pt x="741" y="445"/>
                    <a:pt x="740" y="447"/>
                  </a:cubicBezTo>
                  <a:cubicBezTo>
                    <a:pt x="738" y="451"/>
                    <a:pt x="739" y="453"/>
                    <a:pt x="739" y="458"/>
                  </a:cubicBezTo>
                  <a:cubicBezTo>
                    <a:pt x="740" y="465"/>
                    <a:pt x="750" y="461"/>
                    <a:pt x="753" y="458"/>
                  </a:cubicBezTo>
                  <a:cubicBezTo>
                    <a:pt x="754" y="456"/>
                    <a:pt x="754" y="455"/>
                    <a:pt x="754" y="453"/>
                  </a:cubicBezTo>
                  <a:cubicBezTo>
                    <a:pt x="754" y="452"/>
                    <a:pt x="753" y="451"/>
                    <a:pt x="753" y="450"/>
                  </a:cubicBezTo>
                  <a:cubicBezTo>
                    <a:pt x="753" y="449"/>
                    <a:pt x="753" y="448"/>
                    <a:pt x="753" y="447"/>
                  </a:cubicBezTo>
                  <a:cubicBezTo>
                    <a:pt x="753" y="444"/>
                    <a:pt x="749" y="440"/>
                    <a:pt x="747" y="443"/>
                  </a:cubicBezTo>
                  <a:cubicBezTo>
                    <a:pt x="747" y="442"/>
                    <a:pt x="747" y="442"/>
                    <a:pt x="747" y="442"/>
                  </a:cubicBezTo>
                  <a:cubicBezTo>
                    <a:pt x="747" y="442"/>
                    <a:pt x="747" y="442"/>
                    <a:pt x="747" y="443"/>
                  </a:cubicBezTo>
                  <a:cubicBezTo>
                    <a:pt x="747" y="443"/>
                    <a:pt x="747" y="442"/>
                    <a:pt x="747" y="442"/>
                  </a:cubicBezTo>
                  <a:cubicBezTo>
                    <a:pt x="747" y="442"/>
                    <a:pt x="747" y="442"/>
                    <a:pt x="747" y="442"/>
                  </a:cubicBezTo>
                  <a:close/>
                  <a:moveTo>
                    <a:pt x="719" y="547"/>
                  </a:moveTo>
                  <a:cubicBezTo>
                    <a:pt x="720" y="548"/>
                    <a:pt x="720" y="550"/>
                    <a:pt x="721" y="550"/>
                  </a:cubicBezTo>
                  <a:cubicBezTo>
                    <a:pt x="723" y="550"/>
                    <a:pt x="723" y="548"/>
                    <a:pt x="723" y="547"/>
                  </a:cubicBezTo>
                  <a:cubicBezTo>
                    <a:pt x="724" y="545"/>
                    <a:pt x="726" y="540"/>
                    <a:pt x="723" y="539"/>
                  </a:cubicBezTo>
                  <a:cubicBezTo>
                    <a:pt x="720" y="537"/>
                    <a:pt x="716" y="545"/>
                    <a:pt x="719" y="547"/>
                  </a:cubicBezTo>
                  <a:cubicBezTo>
                    <a:pt x="719" y="547"/>
                    <a:pt x="718" y="547"/>
                    <a:pt x="718" y="546"/>
                  </a:cubicBezTo>
                  <a:cubicBezTo>
                    <a:pt x="718" y="547"/>
                    <a:pt x="718" y="547"/>
                    <a:pt x="719" y="547"/>
                  </a:cubicBezTo>
                  <a:cubicBezTo>
                    <a:pt x="718" y="547"/>
                    <a:pt x="718" y="546"/>
                    <a:pt x="718" y="546"/>
                  </a:cubicBezTo>
                  <a:cubicBezTo>
                    <a:pt x="718" y="546"/>
                    <a:pt x="718" y="547"/>
                    <a:pt x="719" y="547"/>
                  </a:cubicBezTo>
                  <a:close/>
                  <a:moveTo>
                    <a:pt x="756" y="447"/>
                  </a:moveTo>
                  <a:cubicBezTo>
                    <a:pt x="754" y="447"/>
                    <a:pt x="756" y="450"/>
                    <a:pt x="756" y="450"/>
                  </a:cubicBezTo>
                  <a:cubicBezTo>
                    <a:pt x="757" y="452"/>
                    <a:pt x="760" y="453"/>
                    <a:pt x="762" y="453"/>
                  </a:cubicBezTo>
                  <a:cubicBezTo>
                    <a:pt x="764" y="452"/>
                    <a:pt x="766" y="450"/>
                    <a:pt x="764" y="449"/>
                  </a:cubicBezTo>
                  <a:cubicBezTo>
                    <a:pt x="763" y="448"/>
                    <a:pt x="762" y="448"/>
                    <a:pt x="761" y="448"/>
                  </a:cubicBezTo>
                  <a:cubicBezTo>
                    <a:pt x="760" y="447"/>
                    <a:pt x="759" y="446"/>
                    <a:pt x="758" y="445"/>
                  </a:cubicBezTo>
                  <a:cubicBezTo>
                    <a:pt x="758" y="447"/>
                    <a:pt x="757" y="447"/>
                    <a:pt x="755" y="447"/>
                  </a:cubicBezTo>
                  <a:cubicBezTo>
                    <a:pt x="756" y="447"/>
                    <a:pt x="756" y="447"/>
                    <a:pt x="756" y="447"/>
                  </a:cubicBezTo>
                  <a:cubicBezTo>
                    <a:pt x="756" y="447"/>
                    <a:pt x="756" y="447"/>
                    <a:pt x="755" y="447"/>
                  </a:cubicBezTo>
                  <a:cubicBezTo>
                    <a:pt x="756" y="447"/>
                    <a:pt x="757" y="447"/>
                    <a:pt x="756" y="447"/>
                  </a:cubicBezTo>
                  <a:close/>
                  <a:moveTo>
                    <a:pt x="844" y="469"/>
                  </a:moveTo>
                  <a:cubicBezTo>
                    <a:pt x="845" y="470"/>
                    <a:pt x="846" y="471"/>
                    <a:pt x="846" y="472"/>
                  </a:cubicBezTo>
                  <a:cubicBezTo>
                    <a:pt x="845" y="474"/>
                    <a:pt x="844" y="473"/>
                    <a:pt x="844" y="474"/>
                  </a:cubicBezTo>
                  <a:cubicBezTo>
                    <a:pt x="844" y="475"/>
                    <a:pt x="843" y="475"/>
                    <a:pt x="843" y="476"/>
                  </a:cubicBezTo>
                  <a:cubicBezTo>
                    <a:pt x="843" y="476"/>
                    <a:pt x="846" y="477"/>
                    <a:pt x="843" y="478"/>
                  </a:cubicBezTo>
                  <a:cubicBezTo>
                    <a:pt x="842" y="478"/>
                    <a:pt x="841" y="477"/>
                    <a:pt x="840" y="476"/>
                  </a:cubicBezTo>
                  <a:cubicBezTo>
                    <a:pt x="838" y="476"/>
                    <a:pt x="839" y="476"/>
                    <a:pt x="838" y="477"/>
                  </a:cubicBezTo>
                  <a:cubicBezTo>
                    <a:pt x="838" y="477"/>
                    <a:pt x="837" y="481"/>
                    <a:pt x="836" y="478"/>
                  </a:cubicBezTo>
                  <a:cubicBezTo>
                    <a:pt x="836" y="480"/>
                    <a:pt x="840" y="479"/>
                    <a:pt x="840" y="481"/>
                  </a:cubicBezTo>
                  <a:cubicBezTo>
                    <a:pt x="841" y="482"/>
                    <a:pt x="839" y="484"/>
                    <a:pt x="839" y="484"/>
                  </a:cubicBezTo>
                  <a:cubicBezTo>
                    <a:pt x="838" y="485"/>
                    <a:pt x="839" y="485"/>
                    <a:pt x="838" y="486"/>
                  </a:cubicBezTo>
                  <a:cubicBezTo>
                    <a:pt x="837" y="486"/>
                    <a:pt x="836" y="485"/>
                    <a:pt x="836" y="485"/>
                  </a:cubicBezTo>
                  <a:cubicBezTo>
                    <a:pt x="835" y="487"/>
                    <a:pt x="839" y="488"/>
                    <a:pt x="837" y="489"/>
                  </a:cubicBezTo>
                  <a:cubicBezTo>
                    <a:pt x="835" y="490"/>
                    <a:pt x="833" y="488"/>
                    <a:pt x="832" y="487"/>
                  </a:cubicBezTo>
                  <a:cubicBezTo>
                    <a:pt x="832" y="487"/>
                    <a:pt x="832" y="488"/>
                    <a:pt x="832" y="488"/>
                  </a:cubicBezTo>
                  <a:cubicBezTo>
                    <a:pt x="832" y="488"/>
                    <a:pt x="832" y="488"/>
                    <a:pt x="831" y="488"/>
                  </a:cubicBezTo>
                  <a:cubicBezTo>
                    <a:pt x="831" y="488"/>
                    <a:pt x="831" y="488"/>
                    <a:pt x="831" y="489"/>
                  </a:cubicBezTo>
                  <a:cubicBezTo>
                    <a:pt x="832" y="489"/>
                    <a:pt x="832" y="490"/>
                    <a:pt x="831" y="490"/>
                  </a:cubicBezTo>
                  <a:cubicBezTo>
                    <a:pt x="830" y="491"/>
                    <a:pt x="832" y="491"/>
                    <a:pt x="832" y="492"/>
                  </a:cubicBezTo>
                  <a:cubicBezTo>
                    <a:pt x="831" y="492"/>
                    <a:pt x="831" y="491"/>
                    <a:pt x="830" y="492"/>
                  </a:cubicBezTo>
                  <a:cubicBezTo>
                    <a:pt x="831" y="492"/>
                    <a:pt x="831" y="493"/>
                    <a:pt x="832" y="493"/>
                  </a:cubicBezTo>
                  <a:cubicBezTo>
                    <a:pt x="832" y="493"/>
                    <a:pt x="833" y="494"/>
                    <a:pt x="833" y="495"/>
                  </a:cubicBezTo>
                  <a:cubicBezTo>
                    <a:pt x="832" y="495"/>
                    <a:pt x="832" y="494"/>
                    <a:pt x="832" y="494"/>
                  </a:cubicBezTo>
                  <a:cubicBezTo>
                    <a:pt x="832" y="496"/>
                    <a:pt x="830" y="498"/>
                    <a:pt x="831" y="500"/>
                  </a:cubicBezTo>
                  <a:cubicBezTo>
                    <a:pt x="830" y="500"/>
                    <a:pt x="830" y="499"/>
                    <a:pt x="829" y="499"/>
                  </a:cubicBezTo>
                  <a:cubicBezTo>
                    <a:pt x="829" y="498"/>
                    <a:pt x="828" y="498"/>
                    <a:pt x="829" y="497"/>
                  </a:cubicBezTo>
                  <a:cubicBezTo>
                    <a:pt x="828" y="497"/>
                    <a:pt x="827" y="497"/>
                    <a:pt x="827" y="498"/>
                  </a:cubicBezTo>
                  <a:cubicBezTo>
                    <a:pt x="827" y="497"/>
                    <a:pt x="826" y="494"/>
                    <a:pt x="825" y="494"/>
                  </a:cubicBezTo>
                  <a:cubicBezTo>
                    <a:pt x="824" y="495"/>
                    <a:pt x="825" y="496"/>
                    <a:pt x="824" y="497"/>
                  </a:cubicBezTo>
                  <a:cubicBezTo>
                    <a:pt x="823" y="496"/>
                    <a:pt x="822" y="493"/>
                    <a:pt x="821" y="493"/>
                  </a:cubicBezTo>
                  <a:cubicBezTo>
                    <a:pt x="819" y="491"/>
                    <a:pt x="822" y="491"/>
                    <a:pt x="822" y="489"/>
                  </a:cubicBezTo>
                  <a:cubicBezTo>
                    <a:pt x="822" y="489"/>
                    <a:pt x="820" y="491"/>
                    <a:pt x="819" y="490"/>
                  </a:cubicBezTo>
                  <a:cubicBezTo>
                    <a:pt x="818" y="489"/>
                    <a:pt x="820" y="489"/>
                    <a:pt x="821" y="488"/>
                  </a:cubicBezTo>
                  <a:cubicBezTo>
                    <a:pt x="816" y="489"/>
                    <a:pt x="819" y="484"/>
                    <a:pt x="821" y="483"/>
                  </a:cubicBezTo>
                  <a:cubicBezTo>
                    <a:pt x="821" y="483"/>
                    <a:pt x="822" y="483"/>
                    <a:pt x="822" y="483"/>
                  </a:cubicBezTo>
                  <a:cubicBezTo>
                    <a:pt x="822" y="482"/>
                    <a:pt x="822" y="482"/>
                    <a:pt x="822" y="481"/>
                  </a:cubicBezTo>
                  <a:cubicBezTo>
                    <a:pt x="821" y="482"/>
                    <a:pt x="812" y="485"/>
                    <a:pt x="815" y="481"/>
                  </a:cubicBezTo>
                  <a:cubicBezTo>
                    <a:pt x="815" y="481"/>
                    <a:pt x="815" y="481"/>
                    <a:pt x="815" y="481"/>
                  </a:cubicBezTo>
                  <a:cubicBezTo>
                    <a:pt x="815" y="481"/>
                    <a:pt x="815" y="481"/>
                    <a:pt x="815" y="481"/>
                  </a:cubicBezTo>
                  <a:cubicBezTo>
                    <a:pt x="814" y="481"/>
                    <a:pt x="814" y="481"/>
                    <a:pt x="814" y="481"/>
                  </a:cubicBezTo>
                  <a:cubicBezTo>
                    <a:pt x="813" y="481"/>
                    <a:pt x="814" y="480"/>
                    <a:pt x="813" y="480"/>
                  </a:cubicBezTo>
                  <a:cubicBezTo>
                    <a:pt x="813" y="480"/>
                    <a:pt x="812" y="479"/>
                    <a:pt x="812" y="479"/>
                  </a:cubicBezTo>
                  <a:cubicBezTo>
                    <a:pt x="811" y="478"/>
                    <a:pt x="811" y="478"/>
                    <a:pt x="811" y="477"/>
                  </a:cubicBezTo>
                  <a:cubicBezTo>
                    <a:pt x="811" y="477"/>
                    <a:pt x="812" y="476"/>
                    <a:pt x="811" y="476"/>
                  </a:cubicBezTo>
                  <a:cubicBezTo>
                    <a:pt x="810" y="476"/>
                    <a:pt x="808" y="479"/>
                    <a:pt x="807" y="476"/>
                  </a:cubicBezTo>
                  <a:cubicBezTo>
                    <a:pt x="808" y="476"/>
                    <a:pt x="808" y="477"/>
                    <a:pt x="808" y="477"/>
                  </a:cubicBezTo>
                  <a:cubicBezTo>
                    <a:pt x="808" y="476"/>
                    <a:pt x="808" y="476"/>
                    <a:pt x="808" y="476"/>
                  </a:cubicBezTo>
                  <a:cubicBezTo>
                    <a:pt x="808" y="475"/>
                    <a:pt x="810" y="478"/>
                    <a:pt x="809" y="475"/>
                  </a:cubicBezTo>
                  <a:cubicBezTo>
                    <a:pt x="809" y="475"/>
                    <a:pt x="809" y="475"/>
                    <a:pt x="809" y="475"/>
                  </a:cubicBezTo>
                  <a:cubicBezTo>
                    <a:pt x="809" y="475"/>
                    <a:pt x="809" y="475"/>
                    <a:pt x="809" y="475"/>
                  </a:cubicBezTo>
                  <a:cubicBezTo>
                    <a:pt x="809" y="475"/>
                    <a:pt x="809" y="475"/>
                    <a:pt x="809" y="475"/>
                  </a:cubicBezTo>
                  <a:cubicBezTo>
                    <a:pt x="808" y="475"/>
                    <a:pt x="807" y="475"/>
                    <a:pt x="806" y="475"/>
                  </a:cubicBezTo>
                  <a:cubicBezTo>
                    <a:pt x="807" y="476"/>
                    <a:pt x="807" y="477"/>
                    <a:pt x="806" y="476"/>
                  </a:cubicBezTo>
                  <a:cubicBezTo>
                    <a:pt x="807" y="480"/>
                    <a:pt x="802" y="475"/>
                    <a:pt x="801" y="474"/>
                  </a:cubicBezTo>
                  <a:cubicBezTo>
                    <a:pt x="802" y="476"/>
                    <a:pt x="803" y="481"/>
                    <a:pt x="806" y="481"/>
                  </a:cubicBezTo>
                  <a:cubicBezTo>
                    <a:pt x="806" y="481"/>
                    <a:pt x="806" y="481"/>
                    <a:pt x="806" y="481"/>
                  </a:cubicBezTo>
                  <a:cubicBezTo>
                    <a:pt x="806" y="481"/>
                    <a:pt x="806" y="482"/>
                    <a:pt x="806" y="482"/>
                  </a:cubicBezTo>
                  <a:cubicBezTo>
                    <a:pt x="806" y="483"/>
                    <a:pt x="806" y="484"/>
                    <a:pt x="805" y="484"/>
                  </a:cubicBezTo>
                  <a:cubicBezTo>
                    <a:pt x="804" y="484"/>
                    <a:pt x="802" y="483"/>
                    <a:pt x="802" y="484"/>
                  </a:cubicBezTo>
                  <a:cubicBezTo>
                    <a:pt x="802" y="484"/>
                    <a:pt x="802" y="484"/>
                    <a:pt x="802" y="484"/>
                  </a:cubicBezTo>
                  <a:cubicBezTo>
                    <a:pt x="802" y="485"/>
                    <a:pt x="801" y="484"/>
                    <a:pt x="801" y="485"/>
                  </a:cubicBezTo>
                  <a:cubicBezTo>
                    <a:pt x="801" y="485"/>
                    <a:pt x="801" y="485"/>
                    <a:pt x="801" y="485"/>
                  </a:cubicBezTo>
                  <a:cubicBezTo>
                    <a:pt x="801" y="485"/>
                    <a:pt x="803" y="486"/>
                    <a:pt x="801" y="487"/>
                  </a:cubicBezTo>
                  <a:cubicBezTo>
                    <a:pt x="801" y="487"/>
                    <a:pt x="801" y="487"/>
                    <a:pt x="801" y="487"/>
                  </a:cubicBezTo>
                  <a:cubicBezTo>
                    <a:pt x="801" y="487"/>
                    <a:pt x="801" y="490"/>
                    <a:pt x="801" y="490"/>
                  </a:cubicBezTo>
                  <a:cubicBezTo>
                    <a:pt x="802" y="490"/>
                    <a:pt x="802" y="489"/>
                    <a:pt x="803" y="489"/>
                  </a:cubicBezTo>
                  <a:cubicBezTo>
                    <a:pt x="803" y="489"/>
                    <a:pt x="803" y="489"/>
                    <a:pt x="803" y="489"/>
                  </a:cubicBezTo>
                  <a:cubicBezTo>
                    <a:pt x="803" y="488"/>
                    <a:pt x="804" y="488"/>
                    <a:pt x="805" y="488"/>
                  </a:cubicBezTo>
                  <a:cubicBezTo>
                    <a:pt x="805" y="488"/>
                    <a:pt x="805" y="489"/>
                    <a:pt x="806" y="489"/>
                  </a:cubicBezTo>
                  <a:cubicBezTo>
                    <a:pt x="806" y="489"/>
                    <a:pt x="806" y="489"/>
                    <a:pt x="806" y="489"/>
                  </a:cubicBezTo>
                  <a:cubicBezTo>
                    <a:pt x="806" y="489"/>
                    <a:pt x="807" y="490"/>
                    <a:pt x="805" y="490"/>
                  </a:cubicBezTo>
                  <a:cubicBezTo>
                    <a:pt x="805" y="490"/>
                    <a:pt x="805" y="490"/>
                    <a:pt x="805" y="490"/>
                  </a:cubicBezTo>
                  <a:cubicBezTo>
                    <a:pt x="805" y="490"/>
                    <a:pt x="805" y="491"/>
                    <a:pt x="805" y="491"/>
                  </a:cubicBezTo>
                  <a:cubicBezTo>
                    <a:pt x="805" y="491"/>
                    <a:pt x="805" y="491"/>
                    <a:pt x="805" y="491"/>
                  </a:cubicBezTo>
                  <a:cubicBezTo>
                    <a:pt x="806" y="491"/>
                    <a:pt x="807" y="491"/>
                    <a:pt x="808" y="492"/>
                  </a:cubicBezTo>
                  <a:cubicBezTo>
                    <a:pt x="807" y="492"/>
                    <a:pt x="807" y="492"/>
                    <a:pt x="807" y="493"/>
                  </a:cubicBezTo>
                  <a:cubicBezTo>
                    <a:pt x="807" y="493"/>
                    <a:pt x="807" y="493"/>
                    <a:pt x="807" y="493"/>
                  </a:cubicBezTo>
                  <a:cubicBezTo>
                    <a:pt x="807" y="494"/>
                    <a:pt x="806" y="494"/>
                    <a:pt x="807" y="495"/>
                  </a:cubicBezTo>
                  <a:cubicBezTo>
                    <a:pt x="807" y="495"/>
                    <a:pt x="808" y="496"/>
                    <a:pt x="808" y="496"/>
                  </a:cubicBezTo>
                  <a:cubicBezTo>
                    <a:pt x="808" y="496"/>
                    <a:pt x="808" y="497"/>
                    <a:pt x="808" y="497"/>
                  </a:cubicBezTo>
                  <a:cubicBezTo>
                    <a:pt x="808" y="499"/>
                    <a:pt x="809" y="500"/>
                    <a:pt x="810" y="501"/>
                  </a:cubicBezTo>
                  <a:cubicBezTo>
                    <a:pt x="810" y="501"/>
                    <a:pt x="810" y="500"/>
                    <a:pt x="810" y="499"/>
                  </a:cubicBezTo>
                  <a:cubicBezTo>
                    <a:pt x="810" y="499"/>
                    <a:pt x="813" y="501"/>
                    <a:pt x="813" y="501"/>
                  </a:cubicBezTo>
                  <a:cubicBezTo>
                    <a:pt x="813" y="501"/>
                    <a:pt x="812" y="504"/>
                    <a:pt x="814" y="503"/>
                  </a:cubicBezTo>
                  <a:cubicBezTo>
                    <a:pt x="814" y="503"/>
                    <a:pt x="814" y="502"/>
                    <a:pt x="814" y="501"/>
                  </a:cubicBezTo>
                  <a:cubicBezTo>
                    <a:pt x="814" y="502"/>
                    <a:pt x="814" y="502"/>
                    <a:pt x="814" y="503"/>
                  </a:cubicBezTo>
                  <a:cubicBezTo>
                    <a:pt x="814" y="503"/>
                    <a:pt x="815" y="501"/>
                    <a:pt x="815" y="501"/>
                  </a:cubicBezTo>
                  <a:cubicBezTo>
                    <a:pt x="816" y="501"/>
                    <a:pt x="816" y="502"/>
                    <a:pt x="816" y="503"/>
                  </a:cubicBezTo>
                  <a:cubicBezTo>
                    <a:pt x="819" y="504"/>
                    <a:pt x="816" y="505"/>
                    <a:pt x="817" y="506"/>
                  </a:cubicBezTo>
                  <a:cubicBezTo>
                    <a:pt x="818" y="507"/>
                    <a:pt x="820" y="506"/>
                    <a:pt x="820" y="508"/>
                  </a:cubicBezTo>
                  <a:cubicBezTo>
                    <a:pt x="820" y="508"/>
                    <a:pt x="819" y="510"/>
                    <a:pt x="820" y="509"/>
                  </a:cubicBezTo>
                  <a:cubicBezTo>
                    <a:pt x="819" y="510"/>
                    <a:pt x="818" y="509"/>
                    <a:pt x="817" y="510"/>
                  </a:cubicBezTo>
                  <a:cubicBezTo>
                    <a:pt x="818" y="511"/>
                    <a:pt x="819" y="512"/>
                    <a:pt x="820" y="513"/>
                  </a:cubicBezTo>
                  <a:cubicBezTo>
                    <a:pt x="821" y="514"/>
                    <a:pt x="822" y="514"/>
                    <a:pt x="822" y="515"/>
                  </a:cubicBezTo>
                  <a:cubicBezTo>
                    <a:pt x="823" y="515"/>
                    <a:pt x="823" y="515"/>
                    <a:pt x="823" y="515"/>
                  </a:cubicBezTo>
                  <a:cubicBezTo>
                    <a:pt x="823" y="515"/>
                    <a:pt x="822" y="516"/>
                    <a:pt x="822" y="516"/>
                  </a:cubicBezTo>
                  <a:cubicBezTo>
                    <a:pt x="822" y="515"/>
                    <a:pt x="824" y="517"/>
                    <a:pt x="824" y="517"/>
                  </a:cubicBezTo>
                  <a:cubicBezTo>
                    <a:pt x="824" y="517"/>
                    <a:pt x="826" y="518"/>
                    <a:pt x="826" y="517"/>
                  </a:cubicBezTo>
                  <a:cubicBezTo>
                    <a:pt x="826" y="518"/>
                    <a:pt x="826" y="519"/>
                    <a:pt x="826" y="520"/>
                  </a:cubicBezTo>
                  <a:cubicBezTo>
                    <a:pt x="825" y="522"/>
                    <a:pt x="826" y="524"/>
                    <a:pt x="827" y="525"/>
                  </a:cubicBezTo>
                  <a:cubicBezTo>
                    <a:pt x="826" y="524"/>
                    <a:pt x="826" y="523"/>
                    <a:pt x="825" y="521"/>
                  </a:cubicBezTo>
                  <a:cubicBezTo>
                    <a:pt x="824" y="522"/>
                    <a:pt x="825" y="524"/>
                    <a:pt x="824" y="525"/>
                  </a:cubicBezTo>
                  <a:cubicBezTo>
                    <a:pt x="823" y="526"/>
                    <a:pt x="824" y="525"/>
                    <a:pt x="823" y="525"/>
                  </a:cubicBezTo>
                  <a:cubicBezTo>
                    <a:pt x="823" y="525"/>
                    <a:pt x="821" y="522"/>
                    <a:pt x="822" y="525"/>
                  </a:cubicBezTo>
                  <a:cubicBezTo>
                    <a:pt x="822" y="526"/>
                    <a:pt x="821" y="526"/>
                    <a:pt x="821" y="527"/>
                  </a:cubicBezTo>
                  <a:cubicBezTo>
                    <a:pt x="823" y="529"/>
                    <a:pt x="824" y="533"/>
                    <a:pt x="820" y="530"/>
                  </a:cubicBezTo>
                  <a:cubicBezTo>
                    <a:pt x="820" y="531"/>
                    <a:pt x="823" y="538"/>
                    <a:pt x="820" y="536"/>
                  </a:cubicBezTo>
                  <a:cubicBezTo>
                    <a:pt x="819" y="536"/>
                    <a:pt x="819" y="534"/>
                    <a:pt x="819" y="533"/>
                  </a:cubicBezTo>
                  <a:cubicBezTo>
                    <a:pt x="818" y="532"/>
                    <a:pt x="817" y="532"/>
                    <a:pt x="816" y="530"/>
                  </a:cubicBezTo>
                  <a:cubicBezTo>
                    <a:pt x="816" y="531"/>
                    <a:pt x="814" y="530"/>
                    <a:pt x="813" y="529"/>
                  </a:cubicBezTo>
                  <a:cubicBezTo>
                    <a:pt x="813" y="529"/>
                    <a:pt x="814" y="530"/>
                    <a:pt x="812" y="530"/>
                  </a:cubicBezTo>
                  <a:cubicBezTo>
                    <a:pt x="812" y="530"/>
                    <a:pt x="811" y="528"/>
                    <a:pt x="811" y="527"/>
                  </a:cubicBezTo>
                  <a:cubicBezTo>
                    <a:pt x="811" y="528"/>
                    <a:pt x="810" y="529"/>
                    <a:pt x="810" y="529"/>
                  </a:cubicBezTo>
                  <a:cubicBezTo>
                    <a:pt x="809" y="529"/>
                    <a:pt x="809" y="526"/>
                    <a:pt x="809" y="526"/>
                  </a:cubicBezTo>
                  <a:cubicBezTo>
                    <a:pt x="809" y="526"/>
                    <a:pt x="809" y="527"/>
                    <a:pt x="808" y="527"/>
                  </a:cubicBezTo>
                  <a:cubicBezTo>
                    <a:pt x="808" y="525"/>
                    <a:pt x="806" y="525"/>
                    <a:pt x="805" y="524"/>
                  </a:cubicBezTo>
                  <a:cubicBezTo>
                    <a:pt x="804" y="523"/>
                    <a:pt x="803" y="521"/>
                    <a:pt x="802" y="519"/>
                  </a:cubicBezTo>
                  <a:cubicBezTo>
                    <a:pt x="802" y="520"/>
                    <a:pt x="803" y="522"/>
                    <a:pt x="803" y="524"/>
                  </a:cubicBezTo>
                  <a:cubicBezTo>
                    <a:pt x="800" y="521"/>
                    <a:pt x="798" y="519"/>
                    <a:pt x="794" y="518"/>
                  </a:cubicBezTo>
                  <a:cubicBezTo>
                    <a:pt x="795" y="519"/>
                    <a:pt x="796" y="520"/>
                    <a:pt x="796" y="521"/>
                  </a:cubicBezTo>
                  <a:cubicBezTo>
                    <a:pt x="796" y="521"/>
                    <a:pt x="796" y="521"/>
                    <a:pt x="796" y="521"/>
                  </a:cubicBezTo>
                  <a:cubicBezTo>
                    <a:pt x="798" y="523"/>
                    <a:pt x="798" y="525"/>
                    <a:pt x="800" y="527"/>
                  </a:cubicBezTo>
                  <a:cubicBezTo>
                    <a:pt x="801" y="527"/>
                    <a:pt x="802" y="527"/>
                    <a:pt x="802" y="528"/>
                  </a:cubicBezTo>
                  <a:cubicBezTo>
                    <a:pt x="803" y="529"/>
                    <a:pt x="802" y="529"/>
                    <a:pt x="802" y="530"/>
                  </a:cubicBezTo>
                  <a:cubicBezTo>
                    <a:pt x="803" y="530"/>
                    <a:pt x="803" y="530"/>
                    <a:pt x="804" y="529"/>
                  </a:cubicBezTo>
                  <a:cubicBezTo>
                    <a:pt x="804" y="530"/>
                    <a:pt x="814" y="539"/>
                    <a:pt x="812" y="540"/>
                  </a:cubicBezTo>
                  <a:cubicBezTo>
                    <a:pt x="814" y="538"/>
                    <a:pt x="816" y="545"/>
                    <a:pt x="813" y="546"/>
                  </a:cubicBezTo>
                  <a:cubicBezTo>
                    <a:pt x="810" y="546"/>
                    <a:pt x="807" y="543"/>
                    <a:pt x="804" y="542"/>
                  </a:cubicBezTo>
                  <a:cubicBezTo>
                    <a:pt x="801" y="541"/>
                    <a:pt x="789" y="539"/>
                    <a:pt x="791" y="533"/>
                  </a:cubicBezTo>
                  <a:cubicBezTo>
                    <a:pt x="790" y="533"/>
                    <a:pt x="789" y="533"/>
                    <a:pt x="787" y="533"/>
                  </a:cubicBezTo>
                  <a:cubicBezTo>
                    <a:pt x="787" y="533"/>
                    <a:pt x="786" y="533"/>
                    <a:pt x="786" y="533"/>
                  </a:cubicBezTo>
                  <a:cubicBezTo>
                    <a:pt x="785" y="533"/>
                    <a:pt x="785" y="533"/>
                    <a:pt x="784" y="532"/>
                  </a:cubicBezTo>
                  <a:cubicBezTo>
                    <a:pt x="783" y="532"/>
                    <a:pt x="779" y="530"/>
                    <a:pt x="779" y="529"/>
                  </a:cubicBezTo>
                  <a:cubicBezTo>
                    <a:pt x="777" y="528"/>
                    <a:pt x="776" y="523"/>
                    <a:pt x="773" y="523"/>
                  </a:cubicBezTo>
                  <a:cubicBezTo>
                    <a:pt x="774" y="522"/>
                    <a:pt x="777" y="524"/>
                    <a:pt x="778" y="523"/>
                  </a:cubicBezTo>
                  <a:cubicBezTo>
                    <a:pt x="780" y="521"/>
                    <a:pt x="776" y="519"/>
                    <a:pt x="775" y="518"/>
                  </a:cubicBezTo>
                  <a:cubicBezTo>
                    <a:pt x="775" y="519"/>
                    <a:pt x="775" y="520"/>
                    <a:pt x="774" y="519"/>
                  </a:cubicBezTo>
                  <a:cubicBezTo>
                    <a:pt x="773" y="519"/>
                    <a:pt x="773" y="519"/>
                    <a:pt x="772" y="519"/>
                  </a:cubicBezTo>
                  <a:cubicBezTo>
                    <a:pt x="772" y="518"/>
                    <a:pt x="773" y="517"/>
                    <a:pt x="772" y="517"/>
                  </a:cubicBezTo>
                  <a:cubicBezTo>
                    <a:pt x="772" y="516"/>
                    <a:pt x="771" y="518"/>
                    <a:pt x="770" y="517"/>
                  </a:cubicBezTo>
                  <a:cubicBezTo>
                    <a:pt x="770" y="517"/>
                    <a:pt x="769" y="514"/>
                    <a:pt x="768" y="513"/>
                  </a:cubicBezTo>
                  <a:cubicBezTo>
                    <a:pt x="767" y="512"/>
                    <a:pt x="764" y="509"/>
                    <a:pt x="765" y="506"/>
                  </a:cubicBezTo>
                  <a:cubicBezTo>
                    <a:pt x="764" y="507"/>
                    <a:pt x="763" y="509"/>
                    <a:pt x="762" y="510"/>
                  </a:cubicBezTo>
                  <a:cubicBezTo>
                    <a:pt x="762" y="510"/>
                    <a:pt x="761" y="508"/>
                    <a:pt x="763" y="509"/>
                  </a:cubicBezTo>
                  <a:cubicBezTo>
                    <a:pt x="762" y="505"/>
                    <a:pt x="761" y="509"/>
                    <a:pt x="760" y="509"/>
                  </a:cubicBezTo>
                  <a:cubicBezTo>
                    <a:pt x="760" y="509"/>
                    <a:pt x="760" y="508"/>
                    <a:pt x="760" y="508"/>
                  </a:cubicBezTo>
                  <a:cubicBezTo>
                    <a:pt x="758" y="508"/>
                    <a:pt x="758" y="505"/>
                    <a:pt x="757" y="506"/>
                  </a:cubicBezTo>
                  <a:cubicBezTo>
                    <a:pt x="756" y="507"/>
                    <a:pt x="757" y="509"/>
                    <a:pt x="754" y="508"/>
                  </a:cubicBezTo>
                  <a:cubicBezTo>
                    <a:pt x="754" y="508"/>
                    <a:pt x="747" y="505"/>
                    <a:pt x="749" y="507"/>
                  </a:cubicBezTo>
                  <a:cubicBezTo>
                    <a:pt x="748" y="507"/>
                    <a:pt x="748" y="508"/>
                    <a:pt x="749" y="509"/>
                  </a:cubicBezTo>
                  <a:cubicBezTo>
                    <a:pt x="747" y="508"/>
                    <a:pt x="746" y="509"/>
                    <a:pt x="744" y="510"/>
                  </a:cubicBezTo>
                  <a:cubicBezTo>
                    <a:pt x="744" y="510"/>
                    <a:pt x="743" y="509"/>
                    <a:pt x="742" y="510"/>
                  </a:cubicBezTo>
                  <a:cubicBezTo>
                    <a:pt x="743" y="510"/>
                    <a:pt x="743" y="511"/>
                    <a:pt x="743" y="511"/>
                  </a:cubicBezTo>
                  <a:cubicBezTo>
                    <a:pt x="740" y="513"/>
                    <a:pt x="733" y="507"/>
                    <a:pt x="733" y="504"/>
                  </a:cubicBezTo>
                  <a:cubicBezTo>
                    <a:pt x="732" y="502"/>
                    <a:pt x="732" y="499"/>
                    <a:pt x="734" y="498"/>
                  </a:cubicBezTo>
                  <a:cubicBezTo>
                    <a:pt x="735" y="497"/>
                    <a:pt x="737" y="497"/>
                    <a:pt x="737" y="496"/>
                  </a:cubicBezTo>
                  <a:cubicBezTo>
                    <a:pt x="737" y="494"/>
                    <a:pt x="737" y="493"/>
                    <a:pt x="737" y="492"/>
                  </a:cubicBezTo>
                  <a:cubicBezTo>
                    <a:pt x="739" y="490"/>
                    <a:pt x="742" y="492"/>
                    <a:pt x="743" y="493"/>
                  </a:cubicBezTo>
                  <a:cubicBezTo>
                    <a:pt x="746" y="494"/>
                    <a:pt x="749" y="495"/>
                    <a:pt x="751" y="495"/>
                  </a:cubicBezTo>
                  <a:cubicBezTo>
                    <a:pt x="753" y="494"/>
                    <a:pt x="753" y="493"/>
                    <a:pt x="755" y="493"/>
                  </a:cubicBezTo>
                  <a:cubicBezTo>
                    <a:pt x="756" y="493"/>
                    <a:pt x="756" y="493"/>
                    <a:pt x="757" y="493"/>
                  </a:cubicBezTo>
                  <a:cubicBezTo>
                    <a:pt x="759" y="493"/>
                    <a:pt x="759" y="491"/>
                    <a:pt x="760" y="491"/>
                  </a:cubicBezTo>
                  <a:cubicBezTo>
                    <a:pt x="761" y="490"/>
                    <a:pt x="762" y="491"/>
                    <a:pt x="764" y="492"/>
                  </a:cubicBezTo>
                  <a:cubicBezTo>
                    <a:pt x="763" y="489"/>
                    <a:pt x="762" y="487"/>
                    <a:pt x="760" y="485"/>
                  </a:cubicBezTo>
                  <a:cubicBezTo>
                    <a:pt x="759" y="483"/>
                    <a:pt x="757" y="482"/>
                    <a:pt x="758" y="479"/>
                  </a:cubicBezTo>
                  <a:cubicBezTo>
                    <a:pt x="759" y="477"/>
                    <a:pt x="762" y="476"/>
                    <a:pt x="763" y="474"/>
                  </a:cubicBezTo>
                  <a:cubicBezTo>
                    <a:pt x="763" y="474"/>
                    <a:pt x="767" y="470"/>
                    <a:pt x="767" y="470"/>
                  </a:cubicBezTo>
                  <a:cubicBezTo>
                    <a:pt x="766" y="469"/>
                    <a:pt x="768" y="467"/>
                    <a:pt x="769" y="466"/>
                  </a:cubicBezTo>
                  <a:cubicBezTo>
                    <a:pt x="771" y="464"/>
                    <a:pt x="772" y="463"/>
                    <a:pt x="772" y="460"/>
                  </a:cubicBezTo>
                  <a:cubicBezTo>
                    <a:pt x="772" y="457"/>
                    <a:pt x="770" y="454"/>
                    <a:pt x="769" y="451"/>
                  </a:cubicBezTo>
                  <a:cubicBezTo>
                    <a:pt x="768" y="448"/>
                    <a:pt x="768" y="445"/>
                    <a:pt x="766" y="444"/>
                  </a:cubicBezTo>
                  <a:cubicBezTo>
                    <a:pt x="764" y="442"/>
                    <a:pt x="761" y="443"/>
                    <a:pt x="761" y="440"/>
                  </a:cubicBezTo>
                  <a:cubicBezTo>
                    <a:pt x="761" y="438"/>
                    <a:pt x="763" y="436"/>
                    <a:pt x="761" y="435"/>
                  </a:cubicBezTo>
                  <a:cubicBezTo>
                    <a:pt x="758" y="434"/>
                    <a:pt x="761" y="438"/>
                    <a:pt x="761" y="438"/>
                  </a:cubicBezTo>
                  <a:cubicBezTo>
                    <a:pt x="759" y="440"/>
                    <a:pt x="756" y="436"/>
                    <a:pt x="755" y="435"/>
                  </a:cubicBezTo>
                  <a:cubicBezTo>
                    <a:pt x="755" y="434"/>
                    <a:pt x="756" y="432"/>
                    <a:pt x="756" y="432"/>
                  </a:cubicBezTo>
                  <a:cubicBezTo>
                    <a:pt x="755" y="430"/>
                    <a:pt x="754" y="432"/>
                    <a:pt x="753" y="431"/>
                  </a:cubicBezTo>
                  <a:cubicBezTo>
                    <a:pt x="751" y="431"/>
                    <a:pt x="751" y="429"/>
                    <a:pt x="749" y="431"/>
                  </a:cubicBezTo>
                  <a:cubicBezTo>
                    <a:pt x="748" y="433"/>
                    <a:pt x="747" y="435"/>
                    <a:pt x="745" y="435"/>
                  </a:cubicBezTo>
                  <a:cubicBezTo>
                    <a:pt x="742" y="436"/>
                    <a:pt x="743" y="434"/>
                    <a:pt x="743" y="432"/>
                  </a:cubicBezTo>
                  <a:cubicBezTo>
                    <a:pt x="743" y="429"/>
                    <a:pt x="743" y="429"/>
                    <a:pt x="746" y="429"/>
                  </a:cubicBezTo>
                  <a:cubicBezTo>
                    <a:pt x="748" y="429"/>
                    <a:pt x="750" y="429"/>
                    <a:pt x="750" y="426"/>
                  </a:cubicBezTo>
                  <a:cubicBezTo>
                    <a:pt x="750" y="422"/>
                    <a:pt x="743" y="422"/>
                    <a:pt x="742" y="419"/>
                  </a:cubicBezTo>
                  <a:cubicBezTo>
                    <a:pt x="741" y="418"/>
                    <a:pt x="740" y="418"/>
                    <a:pt x="740" y="417"/>
                  </a:cubicBezTo>
                  <a:cubicBezTo>
                    <a:pt x="739" y="416"/>
                    <a:pt x="741" y="417"/>
                    <a:pt x="742" y="416"/>
                  </a:cubicBezTo>
                  <a:cubicBezTo>
                    <a:pt x="741" y="415"/>
                    <a:pt x="741" y="415"/>
                    <a:pt x="742" y="414"/>
                  </a:cubicBezTo>
                  <a:cubicBezTo>
                    <a:pt x="740" y="415"/>
                    <a:pt x="739" y="413"/>
                    <a:pt x="738" y="413"/>
                  </a:cubicBezTo>
                  <a:cubicBezTo>
                    <a:pt x="738" y="413"/>
                    <a:pt x="737" y="415"/>
                    <a:pt x="737" y="415"/>
                  </a:cubicBezTo>
                  <a:cubicBezTo>
                    <a:pt x="733" y="413"/>
                    <a:pt x="738" y="408"/>
                    <a:pt x="734" y="406"/>
                  </a:cubicBezTo>
                  <a:cubicBezTo>
                    <a:pt x="731" y="405"/>
                    <a:pt x="730" y="405"/>
                    <a:pt x="728" y="402"/>
                  </a:cubicBezTo>
                  <a:cubicBezTo>
                    <a:pt x="726" y="400"/>
                    <a:pt x="728" y="400"/>
                    <a:pt x="728" y="398"/>
                  </a:cubicBezTo>
                  <a:cubicBezTo>
                    <a:pt x="727" y="398"/>
                    <a:pt x="727" y="398"/>
                    <a:pt x="727" y="398"/>
                  </a:cubicBezTo>
                  <a:cubicBezTo>
                    <a:pt x="727" y="398"/>
                    <a:pt x="727" y="397"/>
                    <a:pt x="726" y="397"/>
                  </a:cubicBezTo>
                  <a:cubicBezTo>
                    <a:pt x="726" y="397"/>
                    <a:pt x="726" y="397"/>
                    <a:pt x="726" y="397"/>
                  </a:cubicBezTo>
                  <a:cubicBezTo>
                    <a:pt x="726" y="397"/>
                    <a:pt x="726" y="398"/>
                    <a:pt x="726" y="398"/>
                  </a:cubicBezTo>
                  <a:cubicBezTo>
                    <a:pt x="728" y="399"/>
                    <a:pt x="725" y="402"/>
                    <a:pt x="724" y="402"/>
                  </a:cubicBezTo>
                  <a:cubicBezTo>
                    <a:pt x="724" y="402"/>
                    <a:pt x="724" y="402"/>
                    <a:pt x="724" y="402"/>
                  </a:cubicBezTo>
                  <a:cubicBezTo>
                    <a:pt x="724" y="402"/>
                    <a:pt x="724" y="402"/>
                    <a:pt x="724" y="402"/>
                  </a:cubicBezTo>
                  <a:cubicBezTo>
                    <a:pt x="722" y="402"/>
                    <a:pt x="727" y="404"/>
                    <a:pt x="727" y="405"/>
                  </a:cubicBezTo>
                  <a:cubicBezTo>
                    <a:pt x="730" y="407"/>
                    <a:pt x="730" y="411"/>
                    <a:pt x="727" y="412"/>
                  </a:cubicBezTo>
                  <a:cubicBezTo>
                    <a:pt x="723" y="414"/>
                    <a:pt x="719" y="411"/>
                    <a:pt x="716" y="410"/>
                  </a:cubicBezTo>
                  <a:cubicBezTo>
                    <a:pt x="715" y="410"/>
                    <a:pt x="709" y="409"/>
                    <a:pt x="708" y="408"/>
                  </a:cubicBezTo>
                  <a:cubicBezTo>
                    <a:pt x="709" y="410"/>
                    <a:pt x="712" y="410"/>
                    <a:pt x="712" y="411"/>
                  </a:cubicBezTo>
                  <a:cubicBezTo>
                    <a:pt x="713" y="412"/>
                    <a:pt x="714" y="413"/>
                    <a:pt x="714" y="414"/>
                  </a:cubicBezTo>
                  <a:cubicBezTo>
                    <a:pt x="715" y="415"/>
                    <a:pt x="716" y="415"/>
                    <a:pt x="717" y="416"/>
                  </a:cubicBezTo>
                  <a:cubicBezTo>
                    <a:pt x="717" y="414"/>
                    <a:pt x="721" y="414"/>
                    <a:pt x="722" y="415"/>
                  </a:cubicBezTo>
                  <a:cubicBezTo>
                    <a:pt x="724" y="415"/>
                    <a:pt x="725" y="415"/>
                    <a:pt x="724" y="417"/>
                  </a:cubicBezTo>
                  <a:cubicBezTo>
                    <a:pt x="724" y="418"/>
                    <a:pt x="721" y="418"/>
                    <a:pt x="720" y="418"/>
                  </a:cubicBezTo>
                  <a:cubicBezTo>
                    <a:pt x="720" y="418"/>
                    <a:pt x="720" y="420"/>
                    <a:pt x="720" y="420"/>
                  </a:cubicBezTo>
                  <a:cubicBezTo>
                    <a:pt x="719" y="420"/>
                    <a:pt x="718" y="418"/>
                    <a:pt x="717" y="417"/>
                  </a:cubicBezTo>
                  <a:cubicBezTo>
                    <a:pt x="716" y="416"/>
                    <a:pt x="715" y="416"/>
                    <a:pt x="714" y="415"/>
                  </a:cubicBezTo>
                  <a:cubicBezTo>
                    <a:pt x="712" y="414"/>
                    <a:pt x="710" y="411"/>
                    <a:pt x="708" y="411"/>
                  </a:cubicBezTo>
                  <a:cubicBezTo>
                    <a:pt x="709" y="417"/>
                    <a:pt x="699" y="411"/>
                    <a:pt x="697" y="411"/>
                  </a:cubicBezTo>
                  <a:cubicBezTo>
                    <a:pt x="696" y="411"/>
                    <a:pt x="687" y="412"/>
                    <a:pt x="688" y="409"/>
                  </a:cubicBezTo>
                  <a:cubicBezTo>
                    <a:pt x="685" y="410"/>
                    <a:pt x="683" y="408"/>
                    <a:pt x="681" y="409"/>
                  </a:cubicBezTo>
                  <a:cubicBezTo>
                    <a:pt x="682" y="409"/>
                    <a:pt x="684" y="409"/>
                    <a:pt x="684" y="411"/>
                  </a:cubicBezTo>
                  <a:cubicBezTo>
                    <a:pt x="682" y="410"/>
                    <a:pt x="680" y="410"/>
                    <a:pt x="678" y="409"/>
                  </a:cubicBezTo>
                  <a:cubicBezTo>
                    <a:pt x="676" y="407"/>
                    <a:pt x="675" y="404"/>
                    <a:pt x="677" y="401"/>
                  </a:cubicBezTo>
                  <a:cubicBezTo>
                    <a:pt x="677" y="401"/>
                    <a:pt x="674" y="405"/>
                    <a:pt x="674" y="404"/>
                  </a:cubicBezTo>
                  <a:cubicBezTo>
                    <a:pt x="674" y="403"/>
                    <a:pt x="674" y="403"/>
                    <a:pt x="674" y="403"/>
                  </a:cubicBezTo>
                  <a:cubicBezTo>
                    <a:pt x="672" y="402"/>
                    <a:pt x="672" y="402"/>
                    <a:pt x="670" y="403"/>
                  </a:cubicBezTo>
                  <a:cubicBezTo>
                    <a:pt x="670" y="404"/>
                    <a:pt x="668" y="405"/>
                    <a:pt x="668" y="405"/>
                  </a:cubicBezTo>
                  <a:cubicBezTo>
                    <a:pt x="667" y="405"/>
                    <a:pt x="665" y="405"/>
                    <a:pt x="665" y="404"/>
                  </a:cubicBezTo>
                  <a:cubicBezTo>
                    <a:pt x="666" y="404"/>
                    <a:pt x="666" y="405"/>
                    <a:pt x="667" y="404"/>
                  </a:cubicBezTo>
                  <a:cubicBezTo>
                    <a:pt x="667" y="404"/>
                    <a:pt x="667" y="404"/>
                    <a:pt x="667" y="404"/>
                  </a:cubicBezTo>
                  <a:cubicBezTo>
                    <a:pt x="664" y="402"/>
                    <a:pt x="661" y="401"/>
                    <a:pt x="659" y="397"/>
                  </a:cubicBezTo>
                  <a:cubicBezTo>
                    <a:pt x="658" y="396"/>
                    <a:pt x="655" y="392"/>
                    <a:pt x="658" y="392"/>
                  </a:cubicBezTo>
                  <a:cubicBezTo>
                    <a:pt x="658" y="391"/>
                    <a:pt x="656" y="390"/>
                    <a:pt x="657" y="389"/>
                  </a:cubicBezTo>
                  <a:cubicBezTo>
                    <a:pt x="657" y="388"/>
                    <a:pt x="659" y="389"/>
                    <a:pt x="660" y="389"/>
                  </a:cubicBezTo>
                  <a:cubicBezTo>
                    <a:pt x="662" y="390"/>
                    <a:pt x="663" y="390"/>
                    <a:pt x="665" y="391"/>
                  </a:cubicBezTo>
                  <a:cubicBezTo>
                    <a:pt x="667" y="392"/>
                    <a:pt x="669" y="391"/>
                    <a:pt x="671" y="390"/>
                  </a:cubicBezTo>
                  <a:cubicBezTo>
                    <a:pt x="671" y="389"/>
                    <a:pt x="669" y="389"/>
                    <a:pt x="668" y="388"/>
                  </a:cubicBezTo>
                  <a:cubicBezTo>
                    <a:pt x="668" y="387"/>
                    <a:pt x="668" y="386"/>
                    <a:pt x="667" y="385"/>
                  </a:cubicBezTo>
                  <a:cubicBezTo>
                    <a:pt x="667" y="385"/>
                    <a:pt x="665" y="386"/>
                    <a:pt x="665" y="386"/>
                  </a:cubicBezTo>
                  <a:cubicBezTo>
                    <a:pt x="663" y="385"/>
                    <a:pt x="662" y="385"/>
                    <a:pt x="661" y="385"/>
                  </a:cubicBezTo>
                  <a:cubicBezTo>
                    <a:pt x="659" y="385"/>
                    <a:pt x="656" y="385"/>
                    <a:pt x="654" y="383"/>
                  </a:cubicBezTo>
                  <a:cubicBezTo>
                    <a:pt x="652" y="381"/>
                    <a:pt x="654" y="378"/>
                    <a:pt x="654" y="375"/>
                  </a:cubicBezTo>
                  <a:cubicBezTo>
                    <a:pt x="654" y="373"/>
                    <a:pt x="652" y="370"/>
                    <a:pt x="653" y="368"/>
                  </a:cubicBezTo>
                  <a:cubicBezTo>
                    <a:pt x="654" y="367"/>
                    <a:pt x="655" y="367"/>
                    <a:pt x="655" y="366"/>
                  </a:cubicBezTo>
                  <a:cubicBezTo>
                    <a:pt x="656" y="365"/>
                    <a:pt x="655" y="366"/>
                    <a:pt x="655" y="365"/>
                  </a:cubicBezTo>
                  <a:cubicBezTo>
                    <a:pt x="654" y="363"/>
                    <a:pt x="653" y="361"/>
                    <a:pt x="654" y="358"/>
                  </a:cubicBezTo>
                  <a:cubicBezTo>
                    <a:pt x="654" y="356"/>
                    <a:pt x="656" y="352"/>
                    <a:pt x="658" y="352"/>
                  </a:cubicBezTo>
                  <a:cubicBezTo>
                    <a:pt x="657" y="352"/>
                    <a:pt x="657" y="351"/>
                    <a:pt x="657" y="351"/>
                  </a:cubicBezTo>
                  <a:cubicBezTo>
                    <a:pt x="658" y="347"/>
                    <a:pt x="658" y="344"/>
                    <a:pt x="660" y="341"/>
                  </a:cubicBezTo>
                  <a:cubicBezTo>
                    <a:pt x="661" y="338"/>
                    <a:pt x="663" y="335"/>
                    <a:pt x="665" y="332"/>
                  </a:cubicBezTo>
                  <a:cubicBezTo>
                    <a:pt x="668" y="330"/>
                    <a:pt x="670" y="329"/>
                    <a:pt x="673" y="328"/>
                  </a:cubicBezTo>
                  <a:cubicBezTo>
                    <a:pt x="676" y="327"/>
                    <a:pt x="679" y="327"/>
                    <a:pt x="683" y="327"/>
                  </a:cubicBezTo>
                  <a:cubicBezTo>
                    <a:pt x="684" y="327"/>
                    <a:pt x="686" y="327"/>
                    <a:pt x="687" y="329"/>
                  </a:cubicBezTo>
                  <a:cubicBezTo>
                    <a:pt x="687" y="329"/>
                    <a:pt x="687" y="329"/>
                    <a:pt x="687" y="329"/>
                  </a:cubicBezTo>
                  <a:cubicBezTo>
                    <a:pt x="688" y="329"/>
                    <a:pt x="688" y="330"/>
                    <a:pt x="687" y="331"/>
                  </a:cubicBezTo>
                  <a:cubicBezTo>
                    <a:pt x="687" y="331"/>
                    <a:pt x="686" y="332"/>
                    <a:pt x="686" y="332"/>
                  </a:cubicBezTo>
                  <a:cubicBezTo>
                    <a:pt x="686" y="332"/>
                    <a:pt x="686" y="332"/>
                    <a:pt x="686" y="332"/>
                  </a:cubicBezTo>
                  <a:cubicBezTo>
                    <a:pt x="684" y="334"/>
                    <a:pt x="682" y="336"/>
                    <a:pt x="681" y="337"/>
                  </a:cubicBezTo>
                  <a:cubicBezTo>
                    <a:pt x="680" y="338"/>
                    <a:pt x="680" y="338"/>
                    <a:pt x="680" y="338"/>
                  </a:cubicBezTo>
                  <a:cubicBezTo>
                    <a:pt x="680" y="338"/>
                    <a:pt x="680" y="338"/>
                    <a:pt x="680" y="338"/>
                  </a:cubicBezTo>
                  <a:cubicBezTo>
                    <a:pt x="679" y="340"/>
                    <a:pt x="679" y="343"/>
                    <a:pt x="678" y="345"/>
                  </a:cubicBezTo>
                  <a:cubicBezTo>
                    <a:pt x="677" y="347"/>
                    <a:pt x="675" y="349"/>
                    <a:pt x="675" y="351"/>
                  </a:cubicBezTo>
                  <a:cubicBezTo>
                    <a:pt x="674" y="354"/>
                    <a:pt x="678" y="357"/>
                    <a:pt x="678" y="361"/>
                  </a:cubicBezTo>
                  <a:cubicBezTo>
                    <a:pt x="678" y="363"/>
                    <a:pt x="677" y="365"/>
                    <a:pt x="677" y="368"/>
                  </a:cubicBezTo>
                  <a:cubicBezTo>
                    <a:pt x="677" y="370"/>
                    <a:pt x="678" y="372"/>
                    <a:pt x="679" y="374"/>
                  </a:cubicBezTo>
                  <a:cubicBezTo>
                    <a:pt x="680" y="376"/>
                    <a:pt x="682" y="378"/>
                    <a:pt x="683" y="379"/>
                  </a:cubicBezTo>
                  <a:cubicBezTo>
                    <a:pt x="684" y="380"/>
                    <a:pt x="686" y="382"/>
                    <a:pt x="687" y="383"/>
                  </a:cubicBezTo>
                  <a:cubicBezTo>
                    <a:pt x="688" y="383"/>
                    <a:pt x="688" y="383"/>
                    <a:pt x="689" y="381"/>
                  </a:cubicBezTo>
                  <a:cubicBezTo>
                    <a:pt x="689" y="380"/>
                    <a:pt x="690" y="379"/>
                    <a:pt x="689" y="377"/>
                  </a:cubicBezTo>
                  <a:cubicBezTo>
                    <a:pt x="688" y="375"/>
                    <a:pt x="687" y="377"/>
                    <a:pt x="685" y="376"/>
                  </a:cubicBezTo>
                  <a:cubicBezTo>
                    <a:pt x="683" y="376"/>
                    <a:pt x="683" y="374"/>
                    <a:pt x="683" y="372"/>
                  </a:cubicBezTo>
                  <a:cubicBezTo>
                    <a:pt x="682" y="371"/>
                    <a:pt x="680" y="370"/>
                    <a:pt x="681" y="369"/>
                  </a:cubicBezTo>
                  <a:cubicBezTo>
                    <a:pt x="681" y="367"/>
                    <a:pt x="683" y="367"/>
                    <a:pt x="683" y="366"/>
                  </a:cubicBezTo>
                  <a:cubicBezTo>
                    <a:pt x="684" y="364"/>
                    <a:pt x="684" y="363"/>
                    <a:pt x="686" y="364"/>
                  </a:cubicBezTo>
                  <a:cubicBezTo>
                    <a:pt x="687" y="364"/>
                    <a:pt x="688" y="366"/>
                    <a:pt x="689" y="366"/>
                  </a:cubicBezTo>
                  <a:cubicBezTo>
                    <a:pt x="690" y="366"/>
                    <a:pt x="688" y="363"/>
                    <a:pt x="687" y="362"/>
                  </a:cubicBezTo>
                  <a:cubicBezTo>
                    <a:pt x="687" y="362"/>
                    <a:pt x="687" y="362"/>
                    <a:pt x="687" y="362"/>
                  </a:cubicBezTo>
                  <a:cubicBezTo>
                    <a:pt x="687" y="362"/>
                    <a:pt x="686" y="362"/>
                    <a:pt x="686" y="361"/>
                  </a:cubicBezTo>
                  <a:cubicBezTo>
                    <a:pt x="686" y="361"/>
                    <a:pt x="686" y="361"/>
                    <a:pt x="686" y="361"/>
                  </a:cubicBezTo>
                  <a:cubicBezTo>
                    <a:pt x="686" y="361"/>
                    <a:pt x="686" y="361"/>
                    <a:pt x="686" y="361"/>
                  </a:cubicBezTo>
                  <a:cubicBezTo>
                    <a:pt x="684" y="360"/>
                    <a:pt x="684" y="359"/>
                    <a:pt x="683" y="357"/>
                  </a:cubicBezTo>
                  <a:cubicBezTo>
                    <a:pt x="683" y="357"/>
                    <a:pt x="683" y="357"/>
                    <a:pt x="683" y="357"/>
                  </a:cubicBezTo>
                  <a:cubicBezTo>
                    <a:pt x="683" y="356"/>
                    <a:pt x="683" y="356"/>
                    <a:pt x="682" y="356"/>
                  </a:cubicBezTo>
                  <a:cubicBezTo>
                    <a:pt x="682" y="355"/>
                    <a:pt x="682" y="355"/>
                    <a:pt x="682" y="354"/>
                  </a:cubicBezTo>
                  <a:cubicBezTo>
                    <a:pt x="682" y="354"/>
                    <a:pt x="682" y="354"/>
                    <a:pt x="682" y="354"/>
                  </a:cubicBezTo>
                  <a:cubicBezTo>
                    <a:pt x="682" y="354"/>
                    <a:pt x="682" y="353"/>
                    <a:pt x="682" y="353"/>
                  </a:cubicBezTo>
                  <a:cubicBezTo>
                    <a:pt x="682" y="351"/>
                    <a:pt x="681" y="348"/>
                    <a:pt x="684" y="347"/>
                  </a:cubicBezTo>
                  <a:cubicBezTo>
                    <a:pt x="685" y="347"/>
                    <a:pt x="688" y="351"/>
                    <a:pt x="689" y="349"/>
                  </a:cubicBezTo>
                  <a:cubicBezTo>
                    <a:pt x="688" y="348"/>
                    <a:pt x="686" y="348"/>
                    <a:pt x="686" y="346"/>
                  </a:cubicBezTo>
                  <a:cubicBezTo>
                    <a:pt x="685" y="347"/>
                    <a:pt x="683" y="346"/>
                    <a:pt x="683" y="345"/>
                  </a:cubicBezTo>
                  <a:cubicBezTo>
                    <a:pt x="683" y="343"/>
                    <a:pt x="685" y="346"/>
                    <a:pt x="685" y="345"/>
                  </a:cubicBezTo>
                  <a:cubicBezTo>
                    <a:pt x="685" y="342"/>
                    <a:pt x="692" y="346"/>
                    <a:pt x="692" y="345"/>
                  </a:cubicBezTo>
                  <a:cubicBezTo>
                    <a:pt x="691" y="343"/>
                    <a:pt x="685" y="344"/>
                    <a:pt x="686" y="340"/>
                  </a:cubicBezTo>
                  <a:cubicBezTo>
                    <a:pt x="686" y="334"/>
                    <a:pt x="690" y="342"/>
                    <a:pt x="691" y="341"/>
                  </a:cubicBezTo>
                  <a:cubicBezTo>
                    <a:pt x="691" y="341"/>
                    <a:pt x="691" y="341"/>
                    <a:pt x="691" y="341"/>
                  </a:cubicBezTo>
                  <a:cubicBezTo>
                    <a:pt x="690" y="340"/>
                    <a:pt x="689" y="339"/>
                    <a:pt x="689" y="337"/>
                  </a:cubicBezTo>
                  <a:cubicBezTo>
                    <a:pt x="689" y="337"/>
                    <a:pt x="689" y="337"/>
                    <a:pt x="689" y="337"/>
                  </a:cubicBezTo>
                  <a:cubicBezTo>
                    <a:pt x="689" y="337"/>
                    <a:pt x="689" y="337"/>
                    <a:pt x="689" y="337"/>
                  </a:cubicBezTo>
                  <a:cubicBezTo>
                    <a:pt x="690" y="337"/>
                    <a:pt x="691" y="337"/>
                    <a:pt x="691" y="336"/>
                  </a:cubicBezTo>
                  <a:cubicBezTo>
                    <a:pt x="691" y="336"/>
                    <a:pt x="691" y="336"/>
                    <a:pt x="691" y="336"/>
                  </a:cubicBezTo>
                  <a:cubicBezTo>
                    <a:pt x="695" y="335"/>
                    <a:pt x="694" y="338"/>
                    <a:pt x="695" y="339"/>
                  </a:cubicBezTo>
                  <a:cubicBezTo>
                    <a:pt x="696" y="340"/>
                    <a:pt x="695" y="337"/>
                    <a:pt x="695" y="337"/>
                  </a:cubicBezTo>
                  <a:cubicBezTo>
                    <a:pt x="695" y="336"/>
                    <a:pt x="693" y="336"/>
                    <a:pt x="694" y="334"/>
                  </a:cubicBezTo>
                  <a:cubicBezTo>
                    <a:pt x="694" y="332"/>
                    <a:pt x="698" y="332"/>
                    <a:pt x="699" y="331"/>
                  </a:cubicBezTo>
                  <a:cubicBezTo>
                    <a:pt x="702" y="330"/>
                    <a:pt x="703" y="329"/>
                    <a:pt x="707" y="329"/>
                  </a:cubicBezTo>
                  <a:cubicBezTo>
                    <a:pt x="709" y="330"/>
                    <a:pt x="712" y="333"/>
                    <a:pt x="712" y="335"/>
                  </a:cubicBezTo>
                  <a:cubicBezTo>
                    <a:pt x="712" y="336"/>
                    <a:pt x="713" y="339"/>
                    <a:pt x="711" y="340"/>
                  </a:cubicBezTo>
                  <a:cubicBezTo>
                    <a:pt x="713" y="342"/>
                    <a:pt x="719" y="343"/>
                    <a:pt x="716" y="347"/>
                  </a:cubicBezTo>
                  <a:cubicBezTo>
                    <a:pt x="716" y="347"/>
                    <a:pt x="715" y="347"/>
                    <a:pt x="715" y="348"/>
                  </a:cubicBezTo>
                  <a:cubicBezTo>
                    <a:pt x="716" y="348"/>
                    <a:pt x="716" y="349"/>
                    <a:pt x="716" y="349"/>
                  </a:cubicBezTo>
                  <a:cubicBezTo>
                    <a:pt x="716" y="349"/>
                    <a:pt x="716" y="349"/>
                    <a:pt x="716" y="349"/>
                  </a:cubicBezTo>
                  <a:cubicBezTo>
                    <a:pt x="717" y="350"/>
                    <a:pt x="718" y="351"/>
                    <a:pt x="718" y="352"/>
                  </a:cubicBezTo>
                  <a:cubicBezTo>
                    <a:pt x="718" y="354"/>
                    <a:pt x="717" y="355"/>
                    <a:pt x="716" y="357"/>
                  </a:cubicBezTo>
                  <a:cubicBezTo>
                    <a:pt x="715" y="359"/>
                    <a:pt x="713" y="362"/>
                    <a:pt x="711" y="363"/>
                  </a:cubicBezTo>
                  <a:cubicBezTo>
                    <a:pt x="712" y="364"/>
                    <a:pt x="715" y="358"/>
                    <a:pt x="716" y="358"/>
                  </a:cubicBezTo>
                  <a:cubicBezTo>
                    <a:pt x="718" y="359"/>
                    <a:pt x="716" y="361"/>
                    <a:pt x="716" y="362"/>
                  </a:cubicBezTo>
                  <a:cubicBezTo>
                    <a:pt x="715" y="363"/>
                    <a:pt x="715" y="363"/>
                    <a:pt x="715" y="364"/>
                  </a:cubicBezTo>
                  <a:cubicBezTo>
                    <a:pt x="715" y="366"/>
                    <a:pt x="716" y="366"/>
                    <a:pt x="716" y="368"/>
                  </a:cubicBezTo>
                  <a:cubicBezTo>
                    <a:pt x="715" y="367"/>
                    <a:pt x="714" y="367"/>
                    <a:pt x="713" y="368"/>
                  </a:cubicBezTo>
                  <a:cubicBezTo>
                    <a:pt x="715" y="368"/>
                    <a:pt x="715" y="370"/>
                    <a:pt x="714" y="371"/>
                  </a:cubicBezTo>
                  <a:cubicBezTo>
                    <a:pt x="715" y="371"/>
                    <a:pt x="715" y="370"/>
                    <a:pt x="716" y="369"/>
                  </a:cubicBezTo>
                  <a:cubicBezTo>
                    <a:pt x="716" y="369"/>
                    <a:pt x="717" y="368"/>
                    <a:pt x="718" y="368"/>
                  </a:cubicBezTo>
                  <a:cubicBezTo>
                    <a:pt x="718" y="367"/>
                    <a:pt x="717" y="366"/>
                    <a:pt x="717" y="365"/>
                  </a:cubicBezTo>
                  <a:cubicBezTo>
                    <a:pt x="718" y="365"/>
                    <a:pt x="718" y="365"/>
                    <a:pt x="718" y="365"/>
                  </a:cubicBezTo>
                  <a:cubicBezTo>
                    <a:pt x="718" y="364"/>
                    <a:pt x="718" y="363"/>
                    <a:pt x="719" y="363"/>
                  </a:cubicBezTo>
                  <a:cubicBezTo>
                    <a:pt x="720" y="364"/>
                    <a:pt x="720" y="366"/>
                    <a:pt x="722" y="366"/>
                  </a:cubicBezTo>
                  <a:cubicBezTo>
                    <a:pt x="720" y="365"/>
                    <a:pt x="718" y="361"/>
                    <a:pt x="720" y="359"/>
                  </a:cubicBezTo>
                  <a:cubicBezTo>
                    <a:pt x="721" y="359"/>
                    <a:pt x="720" y="360"/>
                    <a:pt x="721" y="360"/>
                  </a:cubicBezTo>
                  <a:cubicBezTo>
                    <a:pt x="721" y="359"/>
                    <a:pt x="721" y="359"/>
                    <a:pt x="722" y="358"/>
                  </a:cubicBezTo>
                  <a:cubicBezTo>
                    <a:pt x="722" y="359"/>
                    <a:pt x="722" y="360"/>
                    <a:pt x="722" y="361"/>
                  </a:cubicBezTo>
                  <a:cubicBezTo>
                    <a:pt x="722" y="361"/>
                    <a:pt x="722" y="361"/>
                    <a:pt x="722" y="361"/>
                  </a:cubicBezTo>
                  <a:cubicBezTo>
                    <a:pt x="722" y="361"/>
                    <a:pt x="722" y="361"/>
                    <a:pt x="722" y="361"/>
                  </a:cubicBezTo>
                  <a:cubicBezTo>
                    <a:pt x="722" y="361"/>
                    <a:pt x="722" y="361"/>
                    <a:pt x="722" y="361"/>
                  </a:cubicBezTo>
                  <a:cubicBezTo>
                    <a:pt x="723" y="362"/>
                    <a:pt x="723" y="363"/>
                    <a:pt x="722" y="363"/>
                  </a:cubicBezTo>
                  <a:cubicBezTo>
                    <a:pt x="722" y="363"/>
                    <a:pt x="722" y="363"/>
                    <a:pt x="722" y="363"/>
                  </a:cubicBezTo>
                  <a:cubicBezTo>
                    <a:pt x="722" y="363"/>
                    <a:pt x="722" y="364"/>
                    <a:pt x="722" y="364"/>
                  </a:cubicBezTo>
                  <a:cubicBezTo>
                    <a:pt x="723" y="363"/>
                    <a:pt x="724" y="363"/>
                    <a:pt x="724" y="362"/>
                  </a:cubicBezTo>
                  <a:cubicBezTo>
                    <a:pt x="725" y="361"/>
                    <a:pt x="726" y="362"/>
                    <a:pt x="727" y="363"/>
                  </a:cubicBezTo>
                  <a:cubicBezTo>
                    <a:pt x="728" y="364"/>
                    <a:pt x="727" y="365"/>
                    <a:pt x="726" y="367"/>
                  </a:cubicBezTo>
                  <a:cubicBezTo>
                    <a:pt x="726" y="370"/>
                    <a:pt x="729" y="369"/>
                    <a:pt x="729" y="372"/>
                  </a:cubicBezTo>
                  <a:cubicBezTo>
                    <a:pt x="731" y="370"/>
                    <a:pt x="725" y="367"/>
                    <a:pt x="728" y="365"/>
                  </a:cubicBezTo>
                  <a:cubicBezTo>
                    <a:pt x="728" y="363"/>
                    <a:pt x="729" y="362"/>
                    <a:pt x="730" y="361"/>
                  </a:cubicBezTo>
                  <a:cubicBezTo>
                    <a:pt x="730" y="361"/>
                    <a:pt x="730" y="361"/>
                    <a:pt x="730" y="361"/>
                  </a:cubicBezTo>
                  <a:cubicBezTo>
                    <a:pt x="730" y="361"/>
                    <a:pt x="730" y="361"/>
                    <a:pt x="730" y="361"/>
                  </a:cubicBezTo>
                  <a:cubicBezTo>
                    <a:pt x="730" y="362"/>
                    <a:pt x="731" y="362"/>
                    <a:pt x="731" y="362"/>
                  </a:cubicBezTo>
                  <a:cubicBezTo>
                    <a:pt x="732" y="363"/>
                    <a:pt x="732" y="363"/>
                    <a:pt x="733" y="363"/>
                  </a:cubicBezTo>
                  <a:cubicBezTo>
                    <a:pt x="735" y="363"/>
                    <a:pt x="736" y="366"/>
                    <a:pt x="738" y="365"/>
                  </a:cubicBezTo>
                  <a:cubicBezTo>
                    <a:pt x="735" y="364"/>
                    <a:pt x="727" y="360"/>
                    <a:pt x="731" y="356"/>
                  </a:cubicBezTo>
                  <a:cubicBezTo>
                    <a:pt x="733" y="353"/>
                    <a:pt x="739" y="351"/>
                    <a:pt x="742" y="353"/>
                  </a:cubicBezTo>
                  <a:cubicBezTo>
                    <a:pt x="743" y="355"/>
                    <a:pt x="745" y="355"/>
                    <a:pt x="746" y="356"/>
                  </a:cubicBezTo>
                  <a:cubicBezTo>
                    <a:pt x="747" y="358"/>
                    <a:pt x="745" y="359"/>
                    <a:pt x="744" y="360"/>
                  </a:cubicBezTo>
                  <a:cubicBezTo>
                    <a:pt x="746" y="360"/>
                    <a:pt x="745" y="359"/>
                    <a:pt x="746" y="360"/>
                  </a:cubicBezTo>
                  <a:cubicBezTo>
                    <a:pt x="746" y="360"/>
                    <a:pt x="747" y="357"/>
                    <a:pt x="748" y="357"/>
                  </a:cubicBezTo>
                  <a:cubicBezTo>
                    <a:pt x="750" y="356"/>
                    <a:pt x="751" y="358"/>
                    <a:pt x="752" y="359"/>
                  </a:cubicBezTo>
                  <a:cubicBezTo>
                    <a:pt x="753" y="360"/>
                    <a:pt x="754" y="362"/>
                    <a:pt x="754" y="363"/>
                  </a:cubicBezTo>
                  <a:cubicBezTo>
                    <a:pt x="754" y="364"/>
                    <a:pt x="753" y="365"/>
                    <a:pt x="752" y="366"/>
                  </a:cubicBezTo>
                  <a:cubicBezTo>
                    <a:pt x="752" y="366"/>
                    <a:pt x="752" y="366"/>
                    <a:pt x="752" y="366"/>
                  </a:cubicBezTo>
                  <a:cubicBezTo>
                    <a:pt x="752" y="367"/>
                    <a:pt x="752" y="367"/>
                    <a:pt x="751" y="367"/>
                  </a:cubicBezTo>
                  <a:cubicBezTo>
                    <a:pt x="752" y="367"/>
                    <a:pt x="752" y="367"/>
                    <a:pt x="752" y="367"/>
                  </a:cubicBezTo>
                  <a:cubicBezTo>
                    <a:pt x="752" y="367"/>
                    <a:pt x="752" y="367"/>
                    <a:pt x="752" y="367"/>
                  </a:cubicBezTo>
                  <a:cubicBezTo>
                    <a:pt x="752" y="367"/>
                    <a:pt x="752" y="368"/>
                    <a:pt x="753" y="368"/>
                  </a:cubicBezTo>
                  <a:cubicBezTo>
                    <a:pt x="753" y="368"/>
                    <a:pt x="753" y="368"/>
                    <a:pt x="753" y="368"/>
                  </a:cubicBezTo>
                  <a:cubicBezTo>
                    <a:pt x="754" y="365"/>
                    <a:pt x="760" y="368"/>
                    <a:pt x="760" y="371"/>
                  </a:cubicBezTo>
                  <a:cubicBezTo>
                    <a:pt x="759" y="374"/>
                    <a:pt x="754" y="375"/>
                    <a:pt x="752" y="376"/>
                  </a:cubicBezTo>
                  <a:cubicBezTo>
                    <a:pt x="752" y="376"/>
                    <a:pt x="753" y="376"/>
                    <a:pt x="754" y="376"/>
                  </a:cubicBezTo>
                  <a:cubicBezTo>
                    <a:pt x="755" y="377"/>
                    <a:pt x="751" y="378"/>
                    <a:pt x="751" y="379"/>
                  </a:cubicBezTo>
                  <a:cubicBezTo>
                    <a:pt x="752" y="379"/>
                    <a:pt x="752" y="379"/>
                    <a:pt x="752" y="379"/>
                  </a:cubicBezTo>
                  <a:cubicBezTo>
                    <a:pt x="753" y="378"/>
                    <a:pt x="755" y="375"/>
                    <a:pt x="756" y="376"/>
                  </a:cubicBezTo>
                  <a:cubicBezTo>
                    <a:pt x="757" y="377"/>
                    <a:pt x="754" y="379"/>
                    <a:pt x="754" y="379"/>
                  </a:cubicBezTo>
                  <a:cubicBezTo>
                    <a:pt x="756" y="379"/>
                    <a:pt x="754" y="381"/>
                    <a:pt x="755" y="381"/>
                  </a:cubicBezTo>
                  <a:cubicBezTo>
                    <a:pt x="757" y="382"/>
                    <a:pt x="753" y="386"/>
                    <a:pt x="754" y="386"/>
                  </a:cubicBezTo>
                  <a:cubicBezTo>
                    <a:pt x="755" y="385"/>
                    <a:pt x="756" y="383"/>
                    <a:pt x="756" y="382"/>
                  </a:cubicBezTo>
                  <a:cubicBezTo>
                    <a:pt x="754" y="379"/>
                    <a:pt x="759" y="373"/>
                    <a:pt x="760" y="376"/>
                  </a:cubicBezTo>
                  <a:cubicBezTo>
                    <a:pt x="760" y="374"/>
                    <a:pt x="762" y="374"/>
                    <a:pt x="763" y="375"/>
                  </a:cubicBezTo>
                  <a:cubicBezTo>
                    <a:pt x="762" y="376"/>
                    <a:pt x="759" y="379"/>
                    <a:pt x="761" y="381"/>
                  </a:cubicBezTo>
                  <a:cubicBezTo>
                    <a:pt x="762" y="380"/>
                    <a:pt x="762" y="377"/>
                    <a:pt x="763" y="380"/>
                  </a:cubicBezTo>
                  <a:cubicBezTo>
                    <a:pt x="764" y="382"/>
                    <a:pt x="763" y="386"/>
                    <a:pt x="762" y="389"/>
                  </a:cubicBezTo>
                  <a:cubicBezTo>
                    <a:pt x="763" y="389"/>
                    <a:pt x="763" y="388"/>
                    <a:pt x="763" y="387"/>
                  </a:cubicBezTo>
                  <a:cubicBezTo>
                    <a:pt x="763" y="386"/>
                    <a:pt x="763" y="385"/>
                    <a:pt x="764" y="384"/>
                  </a:cubicBezTo>
                  <a:cubicBezTo>
                    <a:pt x="764" y="383"/>
                    <a:pt x="765" y="383"/>
                    <a:pt x="765" y="382"/>
                  </a:cubicBezTo>
                  <a:cubicBezTo>
                    <a:pt x="765" y="382"/>
                    <a:pt x="765" y="382"/>
                    <a:pt x="765" y="381"/>
                  </a:cubicBezTo>
                  <a:cubicBezTo>
                    <a:pt x="764" y="379"/>
                    <a:pt x="767" y="378"/>
                    <a:pt x="766" y="381"/>
                  </a:cubicBezTo>
                  <a:cubicBezTo>
                    <a:pt x="767" y="381"/>
                    <a:pt x="767" y="380"/>
                    <a:pt x="768" y="380"/>
                  </a:cubicBezTo>
                  <a:cubicBezTo>
                    <a:pt x="770" y="379"/>
                    <a:pt x="769" y="377"/>
                    <a:pt x="771" y="377"/>
                  </a:cubicBezTo>
                  <a:cubicBezTo>
                    <a:pt x="772" y="376"/>
                    <a:pt x="775" y="379"/>
                    <a:pt x="776" y="379"/>
                  </a:cubicBezTo>
                  <a:cubicBezTo>
                    <a:pt x="777" y="381"/>
                    <a:pt x="779" y="382"/>
                    <a:pt x="779" y="385"/>
                  </a:cubicBezTo>
                  <a:cubicBezTo>
                    <a:pt x="779" y="386"/>
                    <a:pt x="778" y="389"/>
                    <a:pt x="776" y="388"/>
                  </a:cubicBezTo>
                  <a:cubicBezTo>
                    <a:pt x="773" y="388"/>
                    <a:pt x="772" y="391"/>
                    <a:pt x="772" y="393"/>
                  </a:cubicBezTo>
                  <a:cubicBezTo>
                    <a:pt x="772" y="393"/>
                    <a:pt x="774" y="388"/>
                    <a:pt x="777" y="390"/>
                  </a:cubicBezTo>
                  <a:cubicBezTo>
                    <a:pt x="780" y="391"/>
                    <a:pt x="776" y="393"/>
                    <a:pt x="775" y="394"/>
                  </a:cubicBezTo>
                  <a:cubicBezTo>
                    <a:pt x="776" y="394"/>
                    <a:pt x="777" y="393"/>
                    <a:pt x="778" y="393"/>
                  </a:cubicBezTo>
                  <a:cubicBezTo>
                    <a:pt x="778" y="393"/>
                    <a:pt x="779" y="394"/>
                    <a:pt x="780" y="393"/>
                  </a:cubicBezTo>
                  <a:cubicBezTo>
                    <a:pt x="777" y="390"/>
                    <a:pt x="783" y="386"/>
                    <a:pt x="784" y="391"/>
                  </a:cubicBezTo>
                  <a:cubicBezTo>
                    <a:pt x="784" y="395"/>
                    <a:pt x="780" y="399"/>
                    <a:pt x="777" y="398"/>
                  </a:cubicBezTo>
                  <a:cubicBezTo>
                    <a:pt x="777" y="399"/>
                    <a:pt x="777" y="399"/>
                    <a:pt x="777" y="400"/>
                  </a:cubicBezTo>
                  <a:cubicBezTo>
                    <a:pt x="777" y="400"/>
                    <a:pt x="777" y="400"/>
                    <a:pt x="777" y="400"/>
                  </a:cubicBezTo>
                  <a:cubicBezTo>
                    <a:pt x="777" y="400"/>
                    <a:pt x="777" y="400"/>
                    <a:pt x="777" y="400"/>
                  </a:cubicBezTo>
                  <a:cubicBezTo>
                    <a:pt x="777" y="400"/>
                    <a:pt x="777" y="400"/>
                    <a:pt x="777" y="400"/>
                  </a:cubicBezTo>
                  <a:cubicBezTo>
                    <a:pt x="777" y="400"/>
                    <a:pt x="777" y="400"/>
                    <a:pt x="777" y="400"/>
                  </a:cubicBezTo>
                  <a:cubicBezTo>
                    <a:pt x="777" y="400"/>
                    <a:pt x="777" y="400"/>
                    <a:pt x="777" y="400"/>
                  </a:cubicBezTo>
                  <a:cubicBezTo>
                    <a:pt x="777" y="400"/>
                    <a:pt x="777" y="399"/>
                    <a:pt x="778" y="399"/>
                  </a:cubicBezTo>
                  <a:cubicBezTo>
                    <a:pt x="778" y="399"/>
                    <a:pt x="778" y="399"/>
                    <a:pt x="778" y="399"/>
                  </a:cubicBezTo>
                  <a:cubicBezTo>
                    <a:pt x="781" y="400"/>
                    <a:pt x="778" y="403"/>
                    <a:pt x="779" y="405"/>
                  </a:cubicBezTo>
                  <a:cubicBezTo>
                    <a:pt x="779" y="405"/>
                    <a:pt x="779" y="405"/>
                    <a:pt x="779" y="404"/>
                  </a:cubicBezTo>
                  <a:cubicBezTo>
                    <a:pt x="779" y="404"/>
                    <a:pt x="779" y="404"/>
                    <a:pt x="779" y="404"/>
                  </a:cubicBezTo>
                  <a:cubicBezTo>
                    <a:pt x="779" y="404"/>
                    <a:pt x="779" y="404"/>
                    <a:pt x="779" y="404"/>
                  </a:cubicBezTo>
                  <a:cubicBezTo>
                    <a:pt x="779" y="404"/>
                    <a:pt x="779" y="404"/>
                    <a:pt x="780" y="404"/>
                  </a:cubicBezTo>
                  <a:cubicBezTo>
                    <a:pt x="779" y="400"/>
                    <a:pt x="783" y="395"/>
                    <a:pt x="787" y="394"/>
                  </a:cubicBezTo>
                  <a:cubicBezTo>
                    <a:pt x="789" y="393"/>
                    <a:pt x="789" y="395"/>
                    <a:pt x="787" y="396"/>
                  </a:cubicBezTo>
                  <a:cubicBezTo>
                    <a:pt x="787" y="397"/>
                    <a:pt x="786" y="397"/>
                    <a:pt x="785" y="398"/>
                  </a:cubicBezTo>
                  <a:cubicBezTo>
                    <a:pt x="784" y="399"/>
                    <a:pt x="785" y="400"/>
                    <a:pt x="784" y="401"/>
                  </a:cubicBezTo>
                  <a:cubicBezTo>
                    <a:pt x="785" y="401"/>
                    <a:pt x="785" y="401"/>
                    <a:pt x="785" y="400"/>
                  </a:cubicBezTo>
                  <a:cubicBezTo>
                    <a:pt x="785" y="400"/>
                    <a:pt x="785" y="400"/>
                    <a:pt x="785" y="400"/>
                  </a:cubicBezTo>
                  <a:cubicBezTo>
                    <a:pt x="785" y="399"/>
                    <a:pt x="784" y="399"/>
                    <a:pt x="785" y="398"/>
                  </a:cubicBezTo>
                  <a:cubicBezTo>
                    <a:pt x="785" y="398"/>
                    <a:pt x="785" y="398"/>
                    <a:pt x="785" y="398"/>
                  </a:cubicBezTo>
                  <a:cubicBezTo>
                    <a:pt x="785" y="398"/>
                    <a:pt x="785" y="398"/>
                    <a:pt x="785" y="398"/>
                  </a:cubicBezTo>
                  <a:cubicBezTo>
                    <a:pt x="786" y="398"/>
                    <a:pt x="786" y="398"/>
                    <a:pt x="787" y="398"/>
                  </a:cubicBezTo>
                  <a:cubicBezTo>
                    <a:pt x="787" y="398"/>
                    <a:pt x="787" y="398"/>
                    <a:pt x="787" y="398"/>
                  </a:cubicBezTo>
                  <a:cubicBezTo>
                    <a:pt x="787" y="398"/>
                    <a:pt x="787" y="398"/>
                    <a:pt x="787" y="398"/>
                  </a:cubicBezTo>
                  <a:cubicBezTo>
                    <a:pt x="790" y="395"/>
                    <a:pt x="793" y="395"/>
                    <a:pt x="796" y="398"/>
                  </a:cubicBezTo>
                  <a:cubicBezTo>
                    <a:pt x="797" y="398"/>
                    <a:pt x="799" y="399"/>
                    <a:pt x="799" y="401"/>
                  </a:cubicBezTo>
                  <a:cubicBezTo>
                    <a:pt x="798" y="402"/>
                    <a:pt x="797" y="404"/>
                    <a:pt x="797" y="402"/>
                  </a:cubicBezTo>
                  <a:cubicBezTo>
                    <a:pt x="797" y="405"/>
                    <a:pt x="793" y="405"/>
                    <a:pt x="791" y="406"/>
                  </a:cubicBezTo>
                  <a:cubicBezTo>
                    <a:pt x="790" y="406"/>
                    <a:pt x="788" y="408"/>
                    <a:pt x="787" y="409"/>
                  </a:cubicBezTo>
                  <a:cubicBezTo>
                    <a:pt x="789" y="409"/>
                    <a:pt x="785" y="413"/>
                    <a:pt x="785" y="414"/>
                  </a:cubicBezTo>
                  <a:cubicBezTo>
                    <a:pt x="785" y="413"/>
                    <a:pt x="786" y="413"/>
                    <a:pt x="786" y="413"/>
                  </a:cubicBezTo>
                  <a:cubicBezTo>
                    <a:pt x="786" y="412"/>
                    <a:pt x="787" y="412"/>
                    <a:pt x="788" y="412"/>
                  </a:cubicBezTo>
                  <a:cubicBezTo>
                    <a:pt x="788" y="411"/>
                    <a:pt x="788" y="411"/>
                    <a:pt x="789" y="410"/>
                  </a:cubicBezTo>
                  <a:cubicBezTo>
                    <a:pt x="789" y="409"/>
                    <a:pt x="790" y="408"/>
                    <a:pt x="791" y="407"/>
                  </a:cubicBezTo>
                  <a:cubicBezTo>
                    <a:pt x="792" y="407"/>
                    <a:pt x="796" y="406"/>
                    <a:pt x="796" y="408"/>
                  </a:cubicBezTo>
                  <a:cubicBezTo>
                    <a:pt x="796" y="409"/>
                    <a:pt x="793" y="412"/>
                    <a:pt x="792" y="413"/>
                  </a:cubicBezTo>
                  <a:cubicBezTo>
                    <a:pt x="791" y="414"/>
                    <a:pt x="789" y="413"/>
                    <a:pt x="788" y="414"/>
                  </a:cubicBezTo>
                  <a:cubicBezTo>
                    <a:pt x="788" y="415"/>
                    <a:pt x="787" y="417"/>
                    <a:pt x="787" y="418"/>
                  </a:cubicBezTo>
                  <a:cubicBezTo>
                    <a:pt x="788" y="417"/>
                    <a:pt x="788" y="416"/>
                    <a:pt x="789" y="415"/>
                  </a:cubicBezTo>
                  <a:cubicBezTo>
                    <a:pt x="789" y="414"/>
                    <a:pt x="790" y="414"/>
                    <a:pt x="791" y="414"/>
                  </a:cubicBezTo>
                  <a:cubicBezTo>
                    <a:pt x="792" y="414"/>
                    <a:pt x="792" y="414"/>
                    <a:pt x="793" y="413"/>
                  </a:cubicBezTo>
                  <a:cubicBezTo>
                    <a:pt x="794" y="412"/>
                    <a:pt x="795" y="412"/>
                    <a:pt x="797" y="411"/>
                  </a:cubicBezTo>
                  <a:cubicBezTo>
                    <a:pt x="798" y="410"/>
                    <a:pt x="799" y="409"/>
                    <a:pt x="799" y="407"/>
                  </a:cubicBezTo>
                  <a:cubicBezTo>
                    <a:pt x="799" y="406"/>
                    <a:pt x="799" y="404"/>
                    <a:pt x="801" y="405"/>
                  </a:cubicBezTo>
                  <a:cubicBezTo>
                    <a:pt x="804" y="405"/>
                    <a:pt x="806" y="410"/>
                    <a:pt x="807" y="413"/>
                  </a:cubicBezTo>
                  <a:cubicBezTo>
                    <a:pt x="807" y="417"/>
                    <a:pt x="802" y="414"/>
                    <a:pt x="800" y="416"/>
                  </a:cubicBezTo>
                  <a:cubicBezTo>
                    <a:pt x="799" y="416"/>
                    <a:pt x="799" y="417"/>
                    <a:pt x="798" y="417"/>
                  </a:cubicBezTo>
                  <a:cubicBezTo>
                    <a:pt x="798" y="417"/>
                    <a:pt x="797" y="418"/>
                    <a:pt x="797" y="417"/>
                  </a:cubicBezTo>
                  <a:cubicBezTo>
                    <a:pt x="796" y="418"/>
                    <a:pt x="791" y="419"/>
                    <a:pt x="790" y="420"/>
                  </a:cubicBezTo>
                  <a:cubicBezTo>
                    <a:pt x="790" y="420"/>
                    <a:pt x="790" y="420"/>
                    <a:pt x="790" y="420"/>
                  </a:cubicBezTo>
                  <a:cubicBezTo>
                    <a:pt x="792" y="420"/>
                    <a:pt x="793" y="419"/>
                    <a:pt x="795" y="419"/>
                  </a:cubicBezTo>
                  <a:cubicBezTo>
                    <a:pt x="796" y="419"/>
                    <a:pt x="798" y="419"/>
                    <a:pt x="799" y="420"/>
                  </a:cubicBezTo>
                  <a:cubicBezTo>
                    <a:pt x="802" y="421"/>
                    <a:pt x="806" y="420"/>
                    <a:pt x="808" y="422"/>
                  </a:cubicBezTo>
                  <a:cubicBezTo>
                    <a:pt x="810" y="424"/>
                    <a:pt x="810" y="427"/>
                    <a:pt x="807" y="427"/>
                  </a:cubicBezTo>
                  <a:cubicBezTo>
                    <a:pt x="806" y="427"/>
                    <a:pt x="801" y="424"/>
                    <a:pt x="800" y="425"/>
                  </a:cubicBezTo>
                  <a:cubicBezTo>
                    <a:pt x="800" y="426"/>
                    <a:pt x="799" y="425"/>
                    <a:pt x="798" y="426"/>
                  </a:cubicBezTo>
                  <a:cubicBezTo>
                    <a:pt x="798" y="426"/>
                    <a:pt x="797" y="426"/>
                    <a:pt x="797" y="426"/>
                  </a:cubicBezTo>
                  <a:cubicBezTo>
                    <a:pt x="797" y="426"/>
                    <a:pt x="797" y="426"/>
                    <a:pt x="797" y="426"/>
                  </a:cubicBezTo>
                  <a:cubicBezTo>
                    <a:pt x="797" y="426"/>
                    <a:pt x="797" y="426"/>
                    <a:pt x="797" y="426"/>
                  </a:cubicBezTo>
                  <a:cubicBezTo>
                    <a:pt x="797" y="426"/>
                    <a:pt x="797" y="426"/>
                    <a:pt x="797" y="426"/>
                  </a:cubicBezTo>
                  <a:cubicBezTo>
                    <a:pt x="797" y="426"/>
                    <a:pt x="797" y="426"/>
                    <a:pt x="798" y="426"/>
                  </a:cubicBezTo>
                  <a:cubicBezTo>
                    <a:pt x="798" y="427"/>
                    <a:pt x="798" y="427"/>
                    <a:pt x="799" y="427"/>
                  </a:cubicBezTo>
                  <a:cubicBezTo>
                    <a:pt x="800" y="427"/>
                    <a:pt x="801" y="428"/>
                    <a:pt x="802" y="429"/>
                  </a:cubicBezTo>
                  <a:cubicBezTo>
                    <a:pt x="802" y="430"/>
                    <a:pt x="801" y="430"/>
                    <a:pt x="801" y="430"/>
                  </a:cubicBezTo>
                  <a:cubicBezTo>
                    <a:pt x="801" y="430"/>
                    <a:pt x="800" y="430"/>
                    <a:pt x="800" y="431"/>
                  </a:cubicBezTo>
                  <a:cubicBezTo>
                    <a:pt x="801" y="431"/>
                    <a:pt x="801" y="432"/>
                    <a:pt x="800" y="432"/>
                  </a:cubicBezTo>
                  <a:cubicBezTo>
                    <a:pt x="799" y="432"/>
                    <a:pt x="799" y="431"/>
                    <a:pt x="798" y="432"/>
                  </a:cubicBezTo>
                  <a:cubicBezTo>
                    <a:pt x="798" y="432"/>
                    <a:pt x="802" y="433"/>
                    <a:pt x="801" y="434"/>
                  </a:cubicBezTo>
                  <a:cubicBezTo>
                    <a:pt x="800" y="433"/>
                    <a:pt x="798" y="433"/>
                    <a:pt x="797" y="433"/>
                  </a:cubicBezTo>
                  <a:cubicBezTo>
                    <a:pt x="797" y="433"/>
                    <a:pt x="797" y="434"/>
                    <a:pt x="796" y="434"/>
                  </a:cubicBezTo>
                  <a:cubicBezTo>
                    <a:pt x="796" y="434"/>
                    <a:pt x="795" y="433"/>
                    <a:pt x="795" y="434"/>
                  </a:cubicBezTo>
                  <a:cubicBezTo>
                    <a:pt x="795" y="434"/>
                    <a:pt x="796" y="434"/>
                    <a:pt x="796" y="434"/>
                  </a:cubicBezTo>
                  <a:cubicBezTo>
                    <a:pt x="796" y="434"/>
                    <a:pt x="796" y="434"/>
                    <a:pt x="796" y="434"/>
                  </a:cubicBezTo>
                  <a:cubicBezTo>
                    <a:pt x="796" y="434"/>
                    <a:pt x="796" y="434"/>
                    <a:pt x="796" y="435"/>
                  </a:cubicBezTo>
                  <a:cubicBezTo>
                    <a:pt x="796" y="435"/>
                    <a:pt x="796" y="435"/>
                    <a:pt x="796" y="435"/>
                  </a:cubicBezTo>
                  <a:cubicBezTo>
                    <a:pt x="797" y="435"/>
                    <a:pt x="799" y="434"/>
                    <a:pt x="800" y="436"/>
                  </a:cubicBezTo>
                  <a:cubicBezTo>
                    <a:pt x="800" y="436"/>
                    <a:pt x="795" y="436"/>
                    <a:pt x="796" y="437"/>
                  </a:cubicBezTo>
                  <a:cubicBezTo>
                    <a:pt x="796" y="437"/>
                    <a:pt x="796" y="437"/>
                    <a:pt x="797" y="437"/>
                  </a:cubicBezTo>
                  <a:cubicBezTo>
                    <a:pt x="797" y="437"/>
                    <a:pt x="796" y="437"/>
                    <a:pt x="796" y="437"/>
                  </a:cubicBezTo>
                  <a:cubicBezTo>
                    <a:pt x="797" y="438"/>
                    <a:pt x="799" y="437"/>
                    <a:pt x="800" y="438"/>
                  </a:cubicBezTo>
                  <a:cubicBezTo>
                    <a:pt x="800" y="438"/>
                    <a:pt x="800" y="438"/>
                    <a:pt x="800" y="438"/>
                  </a:cubicBezTo>
                  <a:cubicBezTo>
                    <a:pt x="800" y="438"/>
                    <a:pt x="801" y="438"/>
                    <a:pt x="801" y="438"/>
                  </a:cubicBezTo>
                  <a:cubicBezTo>
                    <a:pt x="802" y="439"/>
                    <a:pt x="805" y="437"/>
                    <a:pt x="803" y="440"/>
                  </a:cubicBezTo>
                  <a:cubicBezTo>
                    <a:pt x="805" y="439"/>
                    <a:pt x="807" y="441"/>
                    <a:pt x="809" y="440"/>
                  </a:cubicBezTo>
                  <a:cubicBezTo>
                    <a:pt x="809" y="443"/>
                    <a:pt x="801" y="440"/>
                    <a:pt x="802" y="443"/>
                  </a:cubicBezTo>
                  <a:cubicBezTo>
                    <a:pt x="802" y="443"/>
                    <a:pt x="803" y="442"/>
                    <a:pt x="804" y="443"/>
                  </a:cubicBezTo>
                  <a:cubicBezTo>
                    <a:pt x="804" y="443"/>
                    <a:pt x="804" y="443"/>
                    <a:pt x="804" y="442"/>
                  </a:cubicBezTo>
                  <a:cubicBezTo>
                    <a:pt x="805" y="442"/>
                    <a:pt x="805" y="441"/>
                    <a:pt x="806" y="442"/>
                  </a:cubicBezTo>
                  <a:cubicBezTo>
                    <a:pt x="806" y="442"/>
                    <a:pt x="806" y="442"/>
                    <a:pt x="806" y="442"/>
                  </a:cubicBezTo>
                  <a:cubicBezTo>
                    <a:pt x="806" y="442"/>
                    <a:pt x="807" y="442"/>
                    <a:pt x="807" y="442"/>
                  </a:cubicBezTo>
                  <a:cubicBezTo>
                    <a:pt x="807" y="443"/>
                    <a:pt x="804" y="444"/>
                    <a:pt x="806" y="445"/>
                  </a:cubicBezTo>
                  <a:cubicBezTo>
                    <a:pt x="807" y="442"/>
                    <a:pt x="809" y="444"/>
                    <a:pt x="808" y="446"/>
                  </a:cubicBezTo>
                  <a:cubicBezTo>
                    <a:pt x="809" y="446"/>
                    <a:pt x="809" y="446"/>
                    <a:pt x="809" y="446"/>
                  </a:cubicBezTo>
                  <a:cubicBezTo>
                    <a:pt x="810" y="446"/>
                    <a:pt x="810" y="445"/>
                    <a:pt x="811" y="445"/>
                  </a:cubicBezTo>
                  <a:cubicBezTo>
                    <a:pt x="812" y="446"/>
                    <a:pt x="812" y="446"/>
                    <a:pt x="812" y="447"/>
                  </a:cubicBezTo>
                  <a:cubicBezTo>
                    <a:pt x="813" y="448"/>
                    <a:pt x="812" y="448"/>
                    <a:pt x="812" y="449"/>
                  </a:cubicBezTo>
                  <a:cubicBezTo>
                    <a:pt x="812" y="449"/>
                    <a:pt x="812" y="450"/>
                    <a:pt x="812" y="450"/>
                  </a:cubicBezTo>
                  <a:cubicBezTo>
                    <a:pt x="812" y="449"/>
                    <a:pt x="813" y="449"/>
                    <a:pt x="814" y="448"/>
                  </a:cubicBezTo>
                  <a:cubicBezTo>
                    <a:pt x="815" y="449"/>
                    <a:pt x="815" y="451"/>
                    <a:pt x="814" y="452"/>
                  </a:cubicBezTo>
                  <a:cubicBezTo>
                    <a:pt x="814" y="452"/>
                    <a:pt x="815" y="452"/>
                    <a:pt x="815" y="452"/>
                  </a:cubicBezTo>
                  <a:cubicBezTo>
                    <a:pt x="815" y="451"/>
                    <a:pt x="815" y="451"/>
                    <a:pt x="816" y="450"/>
                  </a:cubicBezTo>
                  <a:cubicBezTo>
                    <a:pt x="816" y="450"/>
                    <a:pt x="816" y="450"/>
                    <a:pt x="816" y="449"/>
                  </a:cubicBezTo>
                  <a:cubicBezTo>
                    <a:pt x="816" y="447"/>
                    <a:pt x="818" y="449"/>
                    <a:pt x="818" y="450"/>
                  </a:cubicBezTo>
                  <a:cubicBezTo>
                    <a:pt x="818" y="450"/>
                    <a:pt x="819" y="450"/>
                    <a:pt x="819" y="449"/>
                  </a:cubicBezTo>
                  <a:cubicBezTo>
                    <a:pt x="819" y="449"/>
                    <a:pt x="819" y="449"/>
                    <a:pt x="819" y="449"/>
                  </a:cubicBezTo>
                  <a:cubicBezTo>
                    <a:pt x="819" y="449"/>
                    <a:pt x="819" y="449"/>
                    <a:pt x="819" y="449"/>
                  </a:cubicBezTo>
                  <a:cubicBezTo>
                    <a:pt x="821" y="447"/>
                    <a:pt x="822" y="447"/>
                    <a:pt x="822" y="449"/>
                  </a:cubicBezTo>
                  <a:cubicBezTo>
                    <a:pt x="822" y="450"/>
                    <a:pt x="820" y="453"/>
                    <a:pt x="820" y="453"/>
                  </a:cubicBezTo>
                  <a:cubicBezTo>
                    <a:pt x="820" y="453"/>
                    <a:pt x="823" y="452"/>
                    <a:pt x="823" y="452"/>
                  </a:cubicBezTo>
                  <a:cubicBezTo>
                    <a:pt x="824" y="452"/>
                    <a:pt x="827" y="453"/>
                    <a:pt x="826" y="455"/>
                  </a:cubicBezTo>
                  <a:cubicBezTo>
                    <a:pt x="827" y="455"/>
                    <a:pt x="828" y="458"/>
                    <a:pt x="828" y="458"/>
                  </a:cubicBezTo>
                  <a:cubicBezTo>
                    <a:pt x="828" y="459"/>
                    <a:pt x="828" y="460"/>
                    <a:pt x="828" y="460"/>
                  </a:cubicBezTo>
                  <a:cubicBezTo>
                    <a:pt x="827" y="460"/>
                    <a:pt x="826" y="460"/>
                    <a:pt x="826" y="461"/>
                  </a:cubicBezTo>
                  <a:cubicBezTo>
                    <a:pt x="827" y="461"/>
                    <a:pt x="828" y="461"/>
                    <a:pt x="828" y="461"/>
                  </a:cubicBezTo>
                  <a:cubicBezTo>
                    <a:pt x="828" y="461"/>
                    <a:pt x="828" y="462"/>
                    <a:pt x="828" y="462"/>
                  </a:cubicBezTo>
                  <a:cubicBezTo>
                    <a:pt x="828" y="462"/>
                    <a:pt x="829" y="462"/>
                    <a:pt x="829" y="462"/>
                  </a:cubicBezTo>
                  <a:cubicBezTo>
                    <a:pt x="831" y="462"/>
                    <a:pt x="831" y="462"/>
                    <a:pt x="831" y="464"/>
                  </a:cubicBezTo>
                  <a:cubicBezTo>
                    <a:pt x="832" y="463"/>
                    <a:pt x="831" y="462"/>
                    <a:pt x="832" y="461"/>
                  </a:cubicBezTo>
                  <a:cubicBezTo>
                    <a:pt x="834" y="460"/>
                    <a:pt x="834" y="461"/>
                    <a:pt x="834" y="462"/>
                  </a:cubicBezTo>
                  <a:cubicBezTo>
                    <a:pt x="834" y="465"/>
                    <a:pt x="830" y="466"/>
                    <a:pt x="831" y="469"/>
                  </a:cubicBezTo>
                  <a:cubicBezTo>
                    <a:pt x="831" y="469"/>
                    <a:pt x="831" y="468"/>
                    <a:pt x="832" y="468"/>
                  </a:cubicBezTo>
                  <a:cubicBezTo>
                    <a:pt x="832" y="469"/>
                    <a:pt x="831" y="470"/>
                    <a:pt x="832" y="471"/>
                  </a:cubicBezTo>
                  <a:cubicBezTo>
                    <a:pt x="832" y="470"/>
                    <a:pt x="832" y="469"/>
                    <a:pt x="833" y="468"/>
                  </a:cubicBezTo>
                  <a:cubicBezTo>
                    <a:pt x="833" y="467"/>
                    <a:pt x="835" y="467"/>
                    <a:pt x="835" y="466"/>
                  </a:cubicBezTo>
                  <a:cubicBezTo>
                    <a:pt x="837" y="467"/>
                    <a:pt x="835" y="470"/>
                    <a:pt x="835" y="471"/>
                  </a:cubicBezTo>
                  <a:cubicBezTo>
                    <a:pt x="836" y="470"/>
                    <a:pt x="836" y="465"/>
                    <a:pt x="838" y="468"/>
                  </a:cubicBezTo>
                  <a:cubicBezTo>
                    <a:pt x="838" y="468"/>
                    <a:pt x="839" y="465"/>
                    <a:pt x="841" y="465"/>
                  </a:cubicBezTo>
                  <a:cubicBezTo>
                    <a:pt x="841" y="465"/>
                    <a:pt x="841" y="466"/>
                    <a:pt x="841" y="466"/>
                  </a:cubicBezTo>
                  <a:cubicBezTo>
                    <a:pt x="843" y="465"/>
                    <a:pt x="843" y="469"/>
                    <a:pt x="844" y="469"/>
                  </a:cubicBezTo>
                  <a:cubicBezTo>
                    <a:pt x="844" y="469"/>
                    <a:pt x="844" y="469"/>
                    <a:pt x="844" y="469"/>
                  </a:cubicBezTo>
                  <a:cubicBezTo>
                    <a:pt x="845" y="470"/>
                    <a:pt x="844" y="469"/>
                    <a:pt x="844" y="469"/>
                  </a:cubicBezTo>
                  <a:cubicBezTo>
                    <a:pt x="846" y="471"/>
                    <a:pt x="844" y="469"/>
                    <a:pt x="844" y="469"/>
                  </a:cubicBezTo>
                  <a:cubicBezTo>
                    <a:pt x="845" y="471"/>
                    <a:pt x="844" y="469"/>
                    <a:pt x="844" y="469"/>
                  </a:cubicBezTo>
                  <a:cubicBezTo>
                    <a:pt x="845" y="471"/>
                    <a:pt x="844" y="469"/>
                    <a:pt x="844" y="469"/>
                  </a:cubicBezTo>
                  <a:close/>
                  <a:moveTo>
                    <a:pt x="712" y="335"/>
                  </a:moveTo>
                  <a:cubicBezTo>
                    <a:pt x="712" y="335"/>
                    <a:pt x="712" y="335"/>
                    <a:pt x="712" y="335"/>
                  </a:cubicBezTo>
                  <a:cubicBezTo>
                    <a:pt x="712" y="335"/>
                    <a:pt x="712" y="335"/>
                    <a:pt x="712" y="335"/>
                  </a:cubicBezTo>
                  <a:cubicBezTo>
                    <a:pt x="712" y="335"/>
                    <a:pt x="712" y="335"/>
                    <a:pt x="712" y="335"/>
                  </a:cubicBezTo>
                  <a:close/>
                  <a:moveTo>
                    <a:pt x="770" y="471"/>
                  </a:moveTo>
                  <a:cubicBezTo>
                    <a:pt x="769" y="471"/>
                    <a:pt x="769" y="471"/>
                    <a:pt x="769" y="471"/>
                  </a:cubicBezTo>
                  <a:cubicBezTo>
                    <a:pt x="769" y="471"/>
                    <a:pt x="769" y="471"/>
                    <a:pt x="769" y="471"/>
                  </a:cubicBezTo>
                  <a:cubicBezTo>
                    <a:pt x="769" y="471"/>
                    <a:pt x="769" y="471"/>
                    <a:pt x="770" y="471"/>
                  </a:cubicBezTo>
                  <a:close/>
                  <a:moveTo>
                    <a:pt x="777" y="398"/>
                  </a:moveTo>
                  <a:cubicBezTo>
                    <a:pt x="777" y="398"/>
                    <a:pt x="777" y="398"/>
                    <a:pt x="777" y="398"/>
                  </a:cubicBezTo>
                  <a:cubicBezTo>
                    <a:pt x="777" y="398"/>
                    <a:pt x="777" y="398"/>
                    <a:pt x="777" y="398"/>
                  </a:cubicBezTo>
                  <a:close/>
                  <a:moveTo>
                    <a:pt x="788" y="419"/>
                  </a:moveTo>
                  <a:cubicBezTo>
                    <a:pt x="788" y="419"/>
                    <a:pt x="788" y="419"/>
                    <a:pt x="788" y="419"/>
                  </a:cubicBezTo>
                  <a:cubicBezTo>
                    <a:pt x="788" y="419"/>
                    <a:pt x="788" y="419"/>
                    <a:pt x="788" y="419"/>
                  </a:cubicBezTo>
                  <a:close/>
                  <a:moveTo>
                    <a:pt x="826" y="455"/>
                  </a:moveTo>
                  <a:cubicBezTo>
                    <a:pt x="826" y="455"/>
                    <a:pt x="826" y="455"/>
                    <a:pt x="826" y="455"/>
                  </a:cubicBezTo>
                  <a:cubicBezTo>
                    <a:pt x="826" y="455"/>
                    <a:pt x="826" y="455"/>
                    <a:pt x="826" y="455"/>
                  </a:cubicBezTo>
                  <a:close/>
                  <a:moveTo>
                    <a:pt x="727" y="427"/>
                  </a:moveTo>
                  <a:cubicBezTo>
                    <a:pt x="725" y="428"/>
                    <a:pt x="723" y="432"/>
                    <a:pt x="725" y="432"/>
                  </a:cubicBezTo>
                  <a:cubicBezTo>
                    <a:pt x="728" y="433"/>
                    <a:pt x="729" y="429"/>
                    <a:pt x="730" y="427"/>
                  </a:cubicBezTo>
                  <a:cubicBezTo>
                    <a:pt x="731" y="427"/>
                    <a:pt x="733" y="422"/>
                    <a:pt x="730" y="423"/>
                  </a:cubicBezTo>
                  <a:cubicBezTo>
                    <a:pt x="728" y="423"/>
                    <a:pt x="728" y="427"/>
                    <a:pt x="726" y="428"/>
                  </a:cubicBezTo>
                  <a:cubicBezTo>
                    <a:pt x="726" y="428"/>
                    <a:pt x="727" y="428"/>
                    <a:pt x="727" y="427"/>
                  </a:cubicBezTo>
                  <a:cubicBezTo>
                    <a:pt x="727" y="428"/>
                    <a:pt x="726" y="428"/>
                    <a:pt x="726" y="428"/>
                  </a:cubicBezTo>
                  <a:cubicBezTo>
                    <a:pt x="726" y="428"/>
                    <a:pt x="727" y="428"/>
                    <a:pt x="727" y="427"/>
                  </a:cubicBezTo>
                  <a:close/>
                  <a:moveTo>
                    <a:pt x="732" y="331"/>
                  </a:moveTo>
                  <a:cubicBezTo>
                    <a:pt x="729" y="332"/>
                    <a:pt x="726" y="332"/>
                    <a:pt x="723" y="331"/>
                  </a:cubicBezTo>
                  <a:cubicBezTo>
                    <a:pt x="722" y="331"/>
                    <a:pt x="720" y="329"/>
                    <a:pt x="718" y="329"/>
                  </a:cubicBezTo>
                  <a:cubicBezTo>
                    <a:pt x="716" y="329"/>
                    <a:pt x="715" y="329"/>
                    <a:pt x="714" y="331"/>
                  </a:cubicBezTo>
                  <a:cubicBezTo>
                    <a:pt x="714" y="333"/>
                    <a:pt x="715" y="334"/>
                    <a:pt x="715" y="335"/>
                  </a:cubicBezTo>
                  <a:cubicBezTo>
                    <a:pt x="712" y="335"/>
                    <a:pt x="715" y="340"/>
                    <a:pt x="716" y="341"/>
                  </a:cubicBezTo>
                  <a:cubicBezTo>
                    <a:pt x="718" y="341"/>
                    <a:pt x="719" y="341"/>
                    <a:pt x="719" y="343"/>
                  </a:cubicBezTo>
                  <a:cubicBezTo>
                    <a:pt x="719" y="345"/>
                    <a:pt x="719" y="346"/>
                    <a:pt x="720" y="348"/>
                  </a:cubicBezTo>
                  <a:cubicBezTo>
                    <a:pt x="722" y="353"/>
                    <a:pt x="725" y="352"/>
                    <a:pt x="728" y="351"/>
                  </a:cubicBezTo>
                  <a:cubicBezTo>
                    <a:pt x="733" y="349"/>
                    <a:pt x="735" y="349"/>
                    <a:pt x="740" y="350"/>
                  </a:cubicBezTo>
                  <a:cubicBezTo>
                    <a:pt x="742" y="350"/>
                    <a:pt x="747" y="352"/>
                    <a:pt x="746" y="348"/>
                  </a:cubicBezTo>
                  <a:cubicBezTo>
                    <a:pt x="746" y="347"/>
                    <a:pt x="745" y="346"/>
                    <a:pt x="744" y="345"/>
                  </a:cubicBezTo>
                  <a:cubicBezTo>
                    <a:pt x="744" y="344"/>
                    <a:pt x="743" y="344"/>
                    <a:pt x="743" y="344"/>
                  </a:cubicBezTo>
                  <a:cubicBezTo>
                    <a:pt x="742" y="343"/>
                    <a:pt x="743" y="342"/>
                    <a:pt x="743" y="341"/>
                  </a:cubicBezTo>
                  <a:cubicBezTo>
                    <a:pt x="742" y="341"/>
                    <a:pt x="742" y="341"/>
                    <a:pt x="742" y="340"/>
                  </a:cubicBezTo>
                  <a:cubicBezTo>
                    <a:pt x="742" y="339"/>
                    <a:pt x="740" y="339"/>
                    <a:pt x="739" y="339"/>
                  </a:cubicBezTo>
                  <a:cubicBezTo>
                    <a:pt x="740" y="337"/>
                    <a:pt x="739" y="335"/>
                    <a:pt x="738" y="335"/>
                  </a:cubicBezTo>
                  <a:cubicBezTo>
                    <a:pt x="737" y="334"/>
                    <a:pt x="737" y="334"/>
                    <a:pt x="736" y="334"/>
                  </a:cubicBezTo>
                  <a:cubicBezTo>
                    <a:pt x="734" y="332"/>
                    <a:pt x="733" y="331"/>
                    <a:pt x="730" y="332"/>
                  </a:cubicBezTo>
                  <a:cubicBezTo>
                    <a:pt x="730" y="331"/>
                    <a:pt x="732" y="331"/>
                    <a:pt x="732" y="331"/>
                  </a:cubicBezTo>
                  <a:close/>
                  <a:moveTo>
                    <a:pt x="732" y="527"/>
                  </a:moveTo>
                  <a:cubicBezTo>
                    <a:pt x="734" y="530"/>
                    <a:pt x="738" y="526"/>
                    <a:pt x="735" y="523"/>
                  </a:cubicBezTo>
                  <a:cubicBezTo>
                    <a:pt x="734" y="523"/>
                    <a:pt x="731" y="522"/>
                    <a:pt x="731" y="523"/>
                  </a:cubicBezTo>
                  <a:cubicBezTo>
                    <a:pt x="730" y="525"/>
                    <a:pt x="732" y="526"/>
                    <a:pt x="733" y="527"/>
                  </a:cubicBezTo>
                  <a:cubicBezTo>
                    <a:pt x="733" y="527"/>
                    <a:pt x="732" y="527"/>
                    <a:pt x="732" y="527"/>
                  </a:cubicBezTo>
                  <a:cubicBezTo>
                    <a:pt x="732" y="527"/>
                    <a:pt x="732" y="527"/>
                    <a:pt x="733" y="527"/>
                  </a:cubicBezTo>
                  <a:cubicBezTo>
                    <a:pt x="732" y="527"/>
                    <a:pt x="732" y="527"/>
                    <a:pt x="732" y="527"/>
                  </a:cubicBezTo>
                  <a:cubicBezTo>
                    <a:pt x="733" y="527"/>
                    <a:pt x="733" y="527"/>
                    <a:pt x="733" y="528"/>
                  </a:cubicBezTo>
                  <a:cubicBezTo>
                    <a:pt x="733" y="528"/>
                    <a:pt x="732" y="527"/>
                    <a:pt x="732" y="527"/>
                  </a:cubicBezTo>
                  <a:close/>
                  <a:moveTo>
                    <a:pt x="695" y="484"/>
                  </a:moveTo>
                  <a:cubicBezTo>
                    <a:pt x="694" y="482"/>
                    <a:pt x="692" y="481"/>
                    <a:pt x="690" y="481"/>
                  </a:cubicBezTo>
                  <a:cubicBezTo>
                    <a:pt x="690" y="482"/>
                    <a:pt x="691" y="483"/>
                    <a:pt x="692" y="484"/>
                  </a:cubicBezTo>
                  <a:cubicBezTo>
                    <a:pt x="692" y="486"/>
                    <a:pt x="692" y="487"/>
                    <a:pt x="694" y="486"/>
                  </a:cubicBezTo>
                  <a:cubicBezTo>
                    <a:pt x="695" y="487"/>
                    <a:pt x="695" y="488"/>
                    <a:pt x="696" y="488"/>
                  </a:cubicBezTo>
                  <a:cubicBezTo>
                    <a:pt x="697" y="489"/>
                    <a:pt x="698" y="489"/>
                    <a:pt x="698" y="488"/>
                  </a:cubicBezTo>
                  <a:cubicBezTo>
                    <a:pt x="698" y="487"/>
                    <a:pt x="697" y="487"/>
                    <a:pt x="696" y="487"/>
                  </a:cubicBezTo>
                  <a:cubicBezTo>
                    <a:pt x="695" y="486"/>
                    <a:pt x="696" y="484"/>
                    <a:pt x="695" y="483"/>
                  </a:cubicBezTo>
                  <a:cubicBezTo>
                    <a:pt x="695" y="483"/>
                    <a:pt x="695" y="484"/>
                    <a:pt x="695" y="484"/>
                  </a:cubicBezTo>
                  <a:cubicBezTo>
                    <a:pt x="695" y="484"/>
                    <a:pt x="695" y="483"/>
                    <a:pt x="695" y="483"/>
                  </a:cubicBezTo>
                  <a:cubicBezTo>
                    <a:pt x="695" y="483"/>
                    <a:pt x="695" y="484"/>
                    <a:pt x="695" y="484"/>
                  </a:cubicBezTo>
                  <a:cubicBezTo>
                    <a:pt x="695" y="484"/>
                    <a:pt x="695" y="483"/>
                    <a:pt x="695" y="483"/>
                  </a:cubicBezTo>
                  <a:cubicBezTo>
                    <a:pt x="695" y="483"/>
                    <a:pt x="695" y="484"/>
                    <a:pt x="695" y="484"/>
                  </a:cubicBezTo>
                  <a:close/>
                  <a:moveTo>
                    <a:pt x="740" y="427"/>
                  </a:moveTo>
                  <a:cubicBezTo>
                    <a:pt x="740" y="427"/>
                    <a:pt x="740" y="427"/>
                    <a:pt x="741" y="427"/>
                  </a:cubicBezTo>
                  <a:cubicBezTo>
                    <a:pt x="740" y="427"/>
                    <a:pt x="742" y="424"/>
                    <a:pt x="742" y="424"/>
                  </a:cubicBezTo>
                  <a:cubicBezTo>
                    <a:pt x="743" y="422"/>
                    <a:pt x="740" y="421"/>
                    <a:pt x="738" y="422"/>
                  </a:cubicBezTo>
                  <a:cubicBezTo>
                    <a:pt x="737" y="424"/>
                    <a:pt x="738" y="427"/>
                    <a:pt x="740" y="427"/>
                  </a:cubicBezTo>
                  <a:cubicBezTo>
                    <a:pt x="739" y="427"/>
                    <a:pt x="739" y="427"/>
                    <a:pt x="739" y="427"/>
                  </a:cubicBezTo>
                  <a:cubicBezTo>
                    <a:pt x="739" y="427"/>
                    <a:pt x="740" y="427"/>
                    <a:pt x="740" y="427"/>
                  </a:cubicBezTo>
                  <a:cubicBezTo>
                    <a:pt x="739" y="427"/>
                    <a:pt x="739" y="427"/>
                    <a:pt x="739" y="427"/>
                  </a:cubicBezTo>
                  <a:cubicBezTo>
                    <a:pt x="739" y="427"/>
                    <a:pt x="740" y="427"/>
                    <a:pt x="740" y="427"/>
                  </a:cubicBezTo>
                  <a:close/>
                  <a:moveTo>
                    <a:pt x="818" y="550"/>
                  </a:moveTo>
                  <a:cubicBezTo>
                    <a:pt x="819" y="551"/>
                    <a:pt x="820" y="553"/>
                    <a:pt x="822" y="553"/>
                  </a:cubicBezTo>
                  <a:cubicBezTo>
                    <a:pt x="823" y="553"/>
                    <a:pt x="824" y="551"/>
                    <a:pt x="823" y="550"/>
                  </a:cubicBezTo>
                  <a:cubicBezTo>
                    <a:pt x="822" y="547"/>
                    <a:pt x="818" y="550"/>
                    <a:pt x="819" y="551"/>
                  </a:cubicBezTo>
                  <a:cubicBezTo>
                    <a:pt x="819" y="551"/>
                    <a:pt x="818" y="550"/>
                    <a:pt x="818" y="550"/>
                  </a:cubicBezTo>
                  <a:close/>
                  <a:moveTo>
                    <a:pt x="752" y="435"/>
                  </a:moveTo>
                  <a:cubicBezTo>
                    <a:pt x="749" y="436"/>
                    <a:pt x="752" y="443"/>
                    <a:pt x="754" y="442"/>
                  </a:cubicBezTo>
                  <a:cubicBezTo>
                    <a:pt x="758" y="440"/>
                    <a:pt x="751" y="434"/>
                    <a:pt x="751" y="436"/>
                  </a:cubicBezTo>
                  <a:cubicBezTo>
                    <a:pt x="751" y="436"/>
                    <a:pt x="752" y="436"/>
                    <a:pt x="752" y="435"/>
                  </a:cubicBezTo>
                  <a:cubicBezTo>
                    <a:pt x="752" y="435"/>
                    <a:pt x="751" y="436"/>
                    <a:pt x="751" y="436"/>
                  </a:cubicBezTo>
                  <a:cubicBezTo>
                    <a:pt x="751" y="436"/>
                    <a:pt x="752" y="436"/>
                    <a:pt x="752" y="435"/>
                  </a:cubicBezTo>
                  <a:close/>
                  <a:moveTo>
                    <a:pt x="687" y="488"/>
                  </a:moveTo>
                  <a:cubicBezTo>
                    <a:pt x="689" y="489"/>
                    <a:pt x="689" y="491"/>
                    <a:pt x="689" y="488"/>
                  </a:cubicBezTo>
                  <a:cubicBezTo>
                    <a:pt x="689" y="487"/>
                    <a:pt x="689" y="485"/>
                    <a:pt x="688" y="484"/>
                  </a:cubicBezTo>
                  <a:cubicBezTo>
                    <a:pt x="685" y="480"/>
                    <a:pt x="685" y="487"/>
                    <a:pt x="687" y="488"/>
                  </a:cubicBezTo>
                  <a:cubicBezTo>
                    <a:pt x="687" y="488"/>
                    <a:pt x="687" y="488"/>
                    <a:pt x="686" y="488"/>
                  </a:cubicBezTo>
                  <a:cubicBezTo>
                    <a:pt x="687" y="488"/>
                    <a:pt x="687" y="488"/>
                    <a:pt x="687" y="488"/>
                  </a:cubicBezTo>
                  <a:cubicBezTo>
                    <a:pt x="687" y="488"/>
                    <a:pt x="687" y="488"/>
                    <a:pt x="686" y="488"/>
                  </a:cubicBezTo>
                  <a:cubicBezTo>
                    <a:pt x="687" y="488"/>
                    <a:pt x="687" y="488"/>
                    <a:pt x="687" y="488"/>
                  </a:cubicBezTo>
                  <a:cubicBezTo>
                    <a:pt x="687" y="488"/>
                    <a:pt x="687" y="488"/>
                    <a:pt x="686" y="488"/>
                  </a:cubicBezTo>
                  <a:cubicBezTo>
                    <a:pt x="687" y="488"/>
                    <a:pt x="687" y="488"/>
                    <a:pt x="687" y="488"/>
                  </a:cubicBezTo>
                  <a:close/>
                  <a:moveTo>
                    <a:pt x="739" y="519"/>
                  </a:moveTo>
                  <a:cubicBezTo>
                    <a:pt x="736" y="519"/>
                    <a:pt x="740" y="524"/>
                    <a:pt x="741" y="524"/>
                  </a:cubicBezTo>
                  <a:cubicBezTo>
                    <a:pt x="745" y="524"/>
                    <a:pt x="741" y="520"/>
                    <a:pt x="739" y="519"/>
                  </a:cubicBezTo>
                  <a:close/>
                  <a:moveTo>
                    <a:pt x="783" y="532"/>
                  </a:moveTo>
                  <a:cubicBezTo>
                    <a:pt x="782" y="532"/>
                    <a:pt x="781" y="531"/>
                    <a:pt x="779" y="531"/>
                  </a:cubicBezTo>
                  <a:cubicBezTo>
                    <a:pt x="781" y="533"/>
                    <a:pt x="782" y="537"/>
                    <a:pt x="784" y="537"/>
                  </a:cubicBezTo>
                  <a:cubicBezTo>
                    <a:pt x="787" y="536"/>
                    <a:pt x="784" y="533"/>
                    <a:pt x="783" y="532"/>
                  </a:cubicBezTo>
                  <a:cubicBezTo>
                    <a:pt x="783" y="532"/>
                    <a:pt x="783" y="533"/>
                    <a:pt x="784" y="533"/>
                  </a:cubicBezTo>
                  <a:cubicBezTo>
                    <a:pt x="783" y="533"/>
                    <a:pt x="783" y="532"/>
                    <a:pt x="783" y="532"/>
                  </a:cubicBezTo>
                  <a:cubicBezTo>
                    <a:pt x="783" y="532"/>
                    <a:pt x="783" y="533"/>
                    <a:pt x="784" y="533"/>
                  </a:cubicBezTo>
                  <a:cubicBezTo>
                    <a:pt x="784" y="533"/>
                    <a:pt x="783" y="533"/>
                    <a:pt x="783" y="532"/>
                  </a:cubicBezTo>
                  <a:close/>
                  <a:moveTo>
                    <a:pt x="732" y="417"/>
                  </a:moveTo>
                  <a:cubicBezTo>
                    <a:pt x="732" y="418"/>
                    <a:pt x="726" y="420"/>
                    <a:pt x="729" y="421"/>
                  </a:cubicBezTo>
                  <a:cubicBezTo>
                    <a:pt x="730" y="421"/>
                    <a:pt x="733" y="420"/>
                    <a:pt x="733" y="419"/>
                  </a:cubicBezTo>
                  <a:cubicBezTo>
                    <a:pt x="734" y="417"/>
                    <a:pt x="732" y="415"/>
                    <a:pt x="732" y="417"/>
                  </a:cubicBezTo>
                  <a:cubicBezTo>
                    <a:pt x="732" y="416"/>
                    <a:pt x="732" y="416"/>
                    <a:pt x="732" y="416"/>
                  </a:cubicBezTo>
                  <a:cubicBezTo>
                    <a:pt x="732" y="416"/>
                    <a:pt x="732" y="416"/>
                    <a:pt x="732" y="417"/>
                  </a:cubicBezTo>
                  <a:cubicBezTo>
                    <a:pt x="732" y="416"/>
                    <a:pt x="732" y="416"/>
                    <a:pt x="732" y="416"/>
                  </a:cubicBezTo>
                  <a:cubicBezTo>
                    <a:pt x="732" y="416"/>
                    <a:pt x="732" y="416"/>
                    <a:pt x="732" y="417"/>
                  </a:cubicBezTo>
                  <a:close/>
                  <a:moveTo>
                    <a:pt x="676" y="409"/>
                  </a:moveTo>
                  <a:cubicBezTo>
                    <a:pt x="675" y="407"/>
                    <a:pt x="670" y="407"/>
                    <a:pt x="671" y="410"/>
                  </a:cubicBezTo>
                  <a:cubicBezTo>
                    <a:pt x="672" y="411"/>
                    <a:pt x="677" y="411"/>
                    <a:pt x="676" y="409"/>
                  </a:cubicBezTo>
                  <a:cubicBezTo>
                    <a:pt x="676" y="409"/>
                    <a:pt x="676" y="409"/>
                    <a:pt x="676" y="410"/>
                  </a:cubicBezTo>
                  <a:cubicBezTo>
                    <a:pt x="676" y="409"/>
                    <a:pt x="676" y="409"/>
                    <a:pt x="676" y="409"/>
                  </a:cubicBezTo>
                  <a:cubicBezTo>
                    <a:pt x="676" y="409"/>
                    <a:pt x="676" y="409"/>
                    <a:pt x="676" y="410"/>
                  </a:cubicBezTo>
                  <a:cubicBezTo>
                    <a:pt x="676" y="409"/>
                    <a:pt x="676" y="409"/>
                    <a:pt x="676" y="409"/>
                  </a:cubicBezTo>
                  <a:cubicBezTo>
                    <a:pt x="676" y="409"/>
                    <a:pt x="677" y="410"/>
                    <a:pt x="676" y="409"/>
                  </a:cubicBezTo>
                  <a:close/>
                  <a:moveTo>
                    <a:pt x="825" y="537"/>
                  </a:moveTo>
                  <a:cubicBezTo>
                    <a:pt x="824" y="535"/>
                    <a:pt x="821" y="537"/>
                    <a:pt x="822" y="539"/>
                  </a:cubicBezTo>
                  <a:cubicBezTo>
                    <a:pt x="823" y="540"/>
                    <a:pt x="825" y="537"/>
                    <a:pt x="825" y="536"/>
                  </a:cubicBezTo>
                  <a:cubicBezTo>
                    <a:pt x="825" y="537"/>
                    <a:pt x="825" y="537"/>
                    <a:pt x="825" y="537"/>
                  </a:cubicBezTo>
                  <a:cubicBezTo>
                    <a:pt x="824" y="536"/>
                    <a:pt x="825" y="537"/>
                    <a:pt x="825" y="537"/>
                  </a:cubicBezTo>
                  <a:close/>
                  <a:moveTo>
                    <a:pt x="799" y="418"/>
                  </a:moveTo>
                  <a:cubicBezTo>
                    <a:pt x="800" y="420"/>
                    <a:pt x="802" y="420"/>
                    <a:pt x="802" y="418"/>
                  </a:cubicBezTo>
                  <a:cubicBezTo>
                    <a:pt x="802" y="415"/>
                    <a:pt x="799" y="418"/>
                    <a:pt x="799" y="418"/>
                  </a:cubicBezTo>
                  <a:close/>
                  <a:moveTo>
                    <a:pt x="727" y="442"/>
                  </a:moveTo>
                  <a:cubicBezTo>
                    <a:pt x="725" y="442"/>
                    <a:pt x="726" y="443"/>
                    <a:pt x="726" y="443"/>
                  </a:cubicBezTo>
                  <a:cubicBezTo>
                    <a:pt x="726" y="447"/>
                    <a:pt x="729" y="442"/>
                    <a:pt x="726" y="442"/>
                  </a:cubicBezTo>
                  <a:cubicBezTo>
                    <a:pt x="726" y="442"/>
                    <a:pt x="727" y="442"/>
                    <a:pt x="727" y="442"/>
                  </a:cubicBezTo>
                  <a:cubicBezTo>
                    <a:pt x="727" y="442"/>
                    <a:pt x="726" y="442"/>
                    <a:pt x="726" y="442"/>
                  </a:cubicBezTo>
                  <a:cubicBezTo>
                    <a:pt x="726" y="442"/>
                    <a:pt x="727" y="442"/>
                    <a:pt x="727" y="442"/>
                  </a:cubicBezTo>
                  <a:cubicBezTo>
                    <a:pt x="727" y="442"/>
                    <a:pt x="726" y="442"/>
                    <a:pt x="726" y="442"/>
                  </a:cubicBezTo>
                  <a:cubicBezTo>
                    <a:pt x="726" y="442"/>
                    <a:pt x="727" y="442"/>
                    <a:pt x="727" y="442"/>
                  </a:cubicBezTo>
                  <a:close/>
                  <a:moveTo>
                    <a:pt x="768" y="379"/>
                  </a:moveTo>
                  <a:cubicBezTo>
                    <a:pt x="769" y="379"/>
                    <a:pt x="769" y="378"/>
                    <a:pt x="769" y="378"/>
                  </a:cubicBezTo>
                  <a:cubicBezTo>
                    <a:pt x="769" y="374"/>
                    <a:pt x="765" y="379"/>
                    <a:pt x="768" y="379"/>
                  </a:cubicBezTo>
                  <a:close/>
                  <a:moveTo>
                    <a:pt x="838" y="463"/>
                  </a:moveTo>
                  <a:cubicBezTo>
                    <a:pt x="838" y="463"/>
                    <a:pt x="836" y="462"/>
                    <a:pt x="836" y="464"/>
                  </a:cubicBezTo>
                  <a:cubicBezTo>
                    <a:pt x="835" y="467"/>
                    <a:pt x="838" y="464"/>
                    <a:pt x="838" y="463"/>
                  </a:cubicBezTo>
                  <a:cubicBezTo>
                    <a:pt x="838" y="464"/>
                    <a:pt x="839" y="463"/>
                    <a:pt x="839" y="463"/>
                  </a:cubicBezTo>
                  <a:cubicBezTo>
                    <a:pt x="839" y="463"/>
                    <a:pt x="838" y="463"/>
                    <a:pt x="838" y="463"/>
                  </a:cubicBezTo>
                  <a:cubicBezTo>
                    <a:pt x="838" y="463"/>
                    <a:pt x="839" y="463"/>
                    <a:pt x="839" y="463"/>
                  </a:cubicBezTo>
                  <a:cubicBezTo>
                    <a:pt x="839" y="463"/>
                    <a:pt x="838" y="464"/>
                    <a:pt x="838" y="463"/>
                  </a:cubicBezTo>
                  <a:close/>
                  <a:moveTo>
                    <a:pt x="760" y="443"/>
                  </a:moveTo>
                  <a:cubicBezTo>
                    <a:pt x="760" y="441"/>
                    <a:pt x="759" y="441"/>
                    <a:pt x="758" y="439"/>
                  </a:cubicBezTo>
                  <a:cubicBezTo>
                    <a:pt x="758" y="440"/>
                    <a:pt x="759" y="444"/>
                    <a:pt x="760" y="442"/>
                  </a:cubicBezTo>
                  <a:cubicBezTo>
                    <a:pt x="760" y="442"/>
                    <a:pt x="760" y="443"/>
                    <a:pt x="760" y="443"/>
                  </a:cubicBezTo>
                  <a:cubicBezTo>
                    <a:pt x="760" y="441"/>
                    <a:pt x="759" y="444"/>
                    <a:pt x="760" y="442"/>
                  </a:cubicBezTo>
                  <a:cubicBezTo>
                    <a:pt x="760" y="442"/>
                    <a:pt x="759" y="443"/>
                    <a:pt x="760" y="443"/>
                  </a:cubicBezTo>
                  <a:close/>
                  <a:moveTo>
                    <a:pt x="822" y="548"/>
                  </a:moveTo>
                  <a:cubicBezTo>
                    <a:pt x="822" y="547"/>
                    <a:pt x="820" y="545"/>
                    <a:pt x="820" y="545"/>
                  </a:cubicBezTo>
                  <a:cubicBezTo>
                    <a:pt x="819" y="546"/>
                    <a:pt x="821" y="549"/>
                    <a:pt x="822" y="548"/>
                  </a:cubicBezTo>
                  <a:close/>
                  <a:moveTo>
                    <a:pt x="735" y="514"/>
                  </a:moveTo>
                  <a:cubicBezTo>
                    <a:pt x="735" y="514"/>
                    <a:pt x="734" y="516"/>
                    <a:pt x="734" y="516"/>
                  </a:cubicBezTo>
                  <a:cubicBezTo>
                    <a:pt x="735" y="516"/>
                    <a:pt x="736" y="515"/>
                    <a:pt x="736" y="514"/>
                  </a:cubicBezTo>
                  <a:cubicBezTo>
                    <a:pt x="736" y="514"/>
                    <a:pt x="736" y="514"/>
                    <a:pt x="735" y="514"/>
                  </a:cubicBezTo>
                  <a:close/>
                  <a:moveTo>
                    <a:pt x="730" y="437"/>
                  </a:moveTo>
                  <a:cubicBezTo>
                    <a:pt x="730" y="437"/>
                    <a:pt x="729" y="435"/>
                    <a:pt x="728" y="436"/>
                  </a:cubicBezTo>
                  <a:cubicBezTo>
                    <a:pt x="727" y="437"/>
                    <a:pt x="729" y="437"/>
                    <a:pt x="729" y="438"/>
                  </a:cubicBezTo>
                  <a:cubicBezTo>
                    <a:pt x="729" y="438"/>
                    <a:pt x="730" y="438"/>
                    <a:pt x="730" y="437"/>
                  </a:cubicBezTo>
                  <a:close/>
                  <a:moveTo>
                    <a:pt x="803" y="488"/>
                  </a:moveTo>
                  <a:cubicBezTo>
                    <a:pt x="804" y="488"/>
                    <a:pt x="806" y="487"/>
                    <a:pt x="805" y="486"/>
                  </a:cubicBezTo>
                  <a:cubicBezTo>
                    <a:pt x="805" y="486"/>
                    <a:pt x="804" y="487"/>
                    <a:pt x="803" y="486"/>
                  </a:cubicBezTo>
                  <a:cubicBezTo>
                    <a:pt x="803" y="487"/>
                    <a:pt x="802" y="487"/>
                    <a:pt x="804" y="488"/>
                  </a:cubicBezTo>
                  <a:cubicBezTo>
                    <a:pt x="803" y="488"/>
                    <a:pt x="803" y="488"/>
                    <a:pt x="803" y="488"/>
                  </a:cubicBezTo>
                  <a:cubicBezTo>
                    <a:pt x="803" y="488"/>
                    <a:pt x="803" y="488"/>
                    <a:pt x="804" y="488"/>
                  </a:cubicBezTo>
                  <a:cubicBezTo>
                    <a:pt x="803" y="488"/>
                    <a:pt x="803" y="488"/>
                    <a:pt x="803" y="488"/>
                  </a:cubicBezTo>
                  <a:cubicBezTo>
                    <a:pt x="803" y="488"/>
                    <a:pt x="803" y="488"/>
                    <a:pt x="803" y="488"/>
                  </a:cubicBezTo>
                  <a:cubicBezTo>
                    <a:pt x="803" y="488"/>
                    <a:pt x="803" y="487"/>
                    <a:pt x="803" y="488"/>
                  </a:cubicBezTo>
                  <a:close/>
                  <a:moveTo>
                    <a:pt x="813" y="444"/>
                  </a:moveTo>
                  <a:cubicBezTo>
                    <a:pt x="811" y="444"/>
                    <a:pt x="811" y="444"/>
                    <a:pt x="810" y="445"/>
                  </a:cubicBezTo>
                  <a:cubicBezTo>
                    <a:pt x="810" y="445"/>
                    <a:pt x="811" y="445"/>
                    <a:pt x="811" y="445"/>
                  </a:cubicBezTo>
                  <a:cubicBezTo>
                    <a:pt x="813" y="446"/>
                    <a:pt x="812" y="444"/>
                    <a:pt x="813" y="444"/>
                  </a:cubicBezTo>
                  <a:close/>
                  <a:moveTo>
                    <a:pt x="728" y="438"/>
                  </a:moveTo>
                  <a:cubicBezTo>
                    <a:pt x="727" y="439"/>
                    <a:pt x="728" y="441"/>
                    <a:pt x="729" y="440"/>
                  </a:cubicBezTo>
                  <a:cubicBezTo>
                    <a:pt x="729" y="439"/>
                    <a:pt x="729" y="437"/>
                    <a:pt x="728" y="438"/>
                  </a:cubicBezTo>
                  <a:close/>
                  <a:moveTo>
                    <a:pt x="726" y="360"/>
                  </a:moveTo>
                  <a:cubicBezTo>
                    <a:pt x="726" y="362"/>
                    <a:pt x="728" y="362"/>
                    <a:pt x="728" y="360"/>
                  </a:cubicBezTo>
                  <a:cubicBezTo>
                    <a:pt x="728" y="359"/>
                    <a:pt x="727" y="361"/>
                    <a:pt x="726" y="361"/>
                  </a:cubicBezTo>
                  <a:cubicBezTo>
                    <a:pt x="726" y="361"/>
                    <a:pt x="726" y="361"/>
                    <a:pt x="726" y="361"/>
                  </a:cubicBezTo>
                  <a:cubicBezTo>
                    <a:pt x="726" y="361"/>
                    <a:pt x="726" y="361"/>
                    <a:pt x="726" y="360"/>
                  </a:cubicBezTo>
                  <a:close/>
                  <a:moveTo>
                    <a:pt x="673" y="405"/>
                  </a:moveTo>
                  <a:cubicBezTo>
                    <a:pt x="674" y="405"/>
                    <a:pt x="672" y="403"/>
                    <a:pt x="671" y="403"/>
                  </a:cubicBezTo>
                  <a:cubicBezTo>
                    <a:pt x="671" y="404"/>
                    <a:pt x="672" y="405"/>
                    <a:pt x="673" y="405"/>
                  </a:cubicBezTo>
                  <a:cubicBezTo>
                    <a:pt x="672" y="405"/>
                    <a:pt x="672" y="405"/>
                    <a:pt x="672" y="405"/>
                  </a:cubicBezTo>
                  <a:cubicBezTo>
                    <a:pt x="672" y="405"/>
                    <a:pt x="673" y="405"/>
                    <a:pt x="673" y="405"/>
                  </a:cubicBezTo>
                  <a:cubicBezTo>
                    <a:pt x="673" y="405"/>
                    <a:pt x="672" y="405"/>
                    <a:pt x="672" y="405"/>
                  </a:cubicBezTo>
                  <a:cubicBezTo>
                    <a:pt x="672" y="405"/>
                    <a:pt x="673" y="405"/>
                    <a:pt x="673" y="405"/>
                  </a:cubicBezTo>
                  <a:cubicBezTo>
                    <a:pt x="673" y="405"/>
                    <a:pt x="672" y="405"/>
                    <a:pt x="673" y="405"/>
                  </a:cubicBezTo>
                  <a:close/>
                  <a:moveTo>
                    <a:pt x="755" y="436"/>
                  </a:moveTo>
                  <a:cubicBezTo>
                    <a:pt x="754" y="436"/>
                    <a:pt x="755" y="437"/>
                    <a:pt x="755" y="437"/>
                  </a:cubicBezTo>
                  <a:cubicBezTo>
                    <a:pt x="755" y="438"/>
                    <a:pt x="756" y="438"/>
                    <a:pt x="757" y="438"/>
                  </a:cubicBezTo>
                  <a:cubicBezTo>
                    <a:pt x="756" y="437"/>
                    <a:pt x="756" y="436"/>
                    <a:pt x="755" y="436"/>
                  </a:cubicBezTo>
                  <a:cubicBezTo>
                    <a:pt x="755" y="436"/>
                    <a:pt x="755" y="436"/>
                    <a:pt x="755" y="436"/>
                  </a:cubicBezTo>
                  <a:cubicBezTo>
                    <a:pt x="755" y="436"/>
                    <a:pt x="755" y="436"/>
                    <a:pt x="755" y="436"/>
                  </a:cubicBezTo>
                  <a:close/>
                  <a:moveTo>
                    <a:pt x="839" y="489"/>
                  </a:moveTo>
                  <a:cubicBezTo>
                    <a:pt x="840" y="489"/>
                    <a:pt x="840" y="489"/>
                    <a:pt x="840" y="488"/>
                  </a:cubicBezTo>
                  <a:cubicBezTo>
                    <a:pt x="840" y="486"/>
                    <a:pt x="836" y="488"/>
                    <a:pt x="839" y="489"/>
                  </a:cubicBezTo>
                  <a:close/>
                  <a:moveTo>
                    <a:pt x="701" y="415"/>
                  </a:moveTo>
                  <a:cubicBezTo>
                    <a:pt x="701" y="415"/>
                    <a:pt x="704" y="416"/>
                    <a:pt x="704" y="415"/>
                  </a:cubicBezTo>
                  <a:cubicBezTo>
                    <a:pt x="704" y="414"/>
                    <a:pt x="702" y="415"/>
                    <a:pt x="701" y="415"/>
                  </a:cubicBezTo>
                  <a:close/>
                  <a:moveTo>
                    <a:pt x="831" y="461"/>
                  </a:moveTo>
                  <a:cubicBezTo>
                    <a:pt x="831" y="461"/>
                    <a:pt x="832" y="461"/>
                    <a:pt x="832" y="461"/>
                  </a:cubicBezTo>
                  <a:cubicBezTo>
                    <a:pt x="831" y="459"/>
                    <a:pt x="828" y="460"/>
                    <a:pt x="831" y="461"/>
                  </a:cubicBezTo>
                  <a:close/>
                  <a:moveTo>
                    <a:pt x="765" y="378"/>
                  </a:moveTo>
                  <a:cubicBezTo>
                    <a:pt x="765" y="378"/>
                    <a:pt x="766" y="376"/>
                    <a:pt x="766" y="376"/>
                  </a:cubicBezTo>
                  <a:cubicBezTo>
                    <a:pt x="765" y="376"/>
                    <a:pt x="764" y="379"/>
                    <a:pt x="765" y="378"/>
                  </a:cubicBezTo>
                  <a:close/>
                  <a:moveTo>
                    <a:pt x="798" y="434"/>
                  </a:moveTo>
                  <a:cubicBezTo>
                    <a:pt x="800" y="434"/>
                    <a:pt x="801" y="435"/>
                    <a:pt x="802" y="435"/>
                  </a:cubicBezTo>
                  <a:cubicBezTo>
                    <a:pt x="801" y="435"/>
                    <a:pt x="800" y="433"/>
                    <a:pt x="798" y="434"/>
                  </a:cubicBezTo>
                  <a:close/>
                  <a:moveTo>
                    <a:pt x="722" y="360"/>
                  </a:moveTo>
                  <a:cubicBezTo>
                    <a:pt x="723" y="361"/>
                    <a:pt x="723" y="361"/>
                    <a:pt x="723" y="361"/>
                  </a:cubicBezTo>
                  <a:cubicBezTo>
                    <a:pt x="725" y="361"/>
                    <a:pt x="722" y="359"/>
                    <a:pt x="722" y="360"/>
                  </a:cubicBezTo>
                  <a:close/>
                  <a:moveTo>
                    <a:pt x="680" y="363"/>
                  </a:moveTo>
                  <a:cubicBezTo>
                    <a:pt x="679" y="363"/>
                    <a:pt x="680" y="364"/>
                    <a:pt x="681" y="363"/>
                  </a:cubicBezTo>
                  <a:cubicBezTo>
                    <a:pt x="681" y="363"/>
                    <a:pt x="680" y="362"/>
                    <a:pt x="679" y="363"/>
                  </a:cubicBezTo>
                  <a:cubicBezTo>
                    <a:pt x="679" y="363"/>
                    <a:pt x="680" y="363"/>
                    <a:pt x="680" y="363"/>
                  </a:cubicBezTo>
                  <a:close/>
                  <a:moveTo>
                    <a:pt x="803" y="420"/>
                  </a:moveTo>
                  <a:cubicBezTo>
                    <a:pt x="803" y="420"/>
                    <a:pt x="803" y="420"/>
                    <a:pt x="803" y="420"/>
                  </a:cubicBezTo>
                  <a:cubicBezTo>
                    <a:pt x="804" y="420"/>
                    <a:pt x="804" y="419"/>
                    <a:pt x="805" y="419"/>
                  </a:cubicBezTo>
                  <a:cubicBezTo>
                    <a:pt x="804" y="420"/>
                    <a:pt x="803" y="419"/>
                    <a:pt x="803" y="420"/>
                  </a:cubicBezTo>
                  <a:close/>
                  <a:moveTo>
                    <a:pt x="834" y="465"/>
                  </a:moveTo>
                  <a:cubicBezTo>
                    <a:pt x="833" y="465"/>
                    <a:pt x="834" y="467"/>
                    <a:pt x="835" y="466"/>
                  </a:cubicBezTo>
                  <a:cubicBezTo>
                    <a:pt x="835" y="466"/>
                    <a:pt x="835" y="465"/>
                    <a:pt x="834" y="465"/>
                  </a:cubicBezTo>
                  <a:close/>
                  <a:moveTo>
                    <a:pt x="698" y="485"/>
                  </a:moveTo>
                  <a:cubicBezTo>
                    <a:pt x="698" y="484"/>
                    <a:pt x="696" y="485"/>
                    <a:pt x="696" y="485"/>
                  </a:cubicBezTo>
                  <a:cubicBezTo>
                    <a:pt x="697" y="485"/>
                    <a:pt x="698" y="486"/>
                    <a:pt x="698" y="485"/>
                  </a:cubicBezTo>
                  <a:cubicBezTo>
                    <a:pt x="698" y="485"/>
                    <a:pt x="698" y="486"/>
                    <a:pt x="698" y="485"/>
                  </a:cubicBezTo>
                  <a:close/>
                  <a:moveTo>
                    <a:pt x="754" y="365"/>
                  </a:moveTo>
                  <a:cubicBezTo>
                    <a:pt x="754" y="366"/>
                    <a:pt x="755" y="365"/>
                    <a:pt x="756" y="365"/>
                  </a:cubicBezTo>
                  <a:cubicBezTo>
                    <a:pt x="756" y="364"/>
                    <a:pt x="754" y="365"/>
                    <a:pt x="754" y="365"/>
                  </a:cubicBezTo>
                  <a:close/>
                  <a:moveTo>
                    <a:pt x="802" y="437"/>
                  </a:moveTo>
                  <a:cubicBezTo>
                    <a:pt x="803" y="437"/>
                    <a:pt x="801" y="437"/>
                    <a:pt x="801" y="437"/>
                  </a:cubicBezTo>
                  <a:cubicBezTo>
                    <a:pt x="801" y="437"/>
                    <a:pt x="802" y="438"/>
                    <a:pt x="802" y="437"/>
                  </a:cubicBezTo>
                  <a:close/>
                  <a:moveTo>
                    <a:pt x="769" y="518"/>
                  </a:moveTo>
                  <a:cubicBezTo>
                    <a:pt x="768" y="519"/>
                    <a:pt x="770" y="520"/>
                    <a:pt x="770" y="520"/>
                  </a:cubicBezTo>
                  <a:cubicBezTo>
                    <a:pt x="770" y="519"/>
                    <a:pt x="770" y="519"/>
                    <a:pt x="769" y="518"/>
                  </a:cubicBezTo>
                  <a:cubicBezTo>
                    <a:pt x="770" y="518"/>
                    <a:pt x="769" y="519"/>
                    <a:pt x="769" y="519"/>
                  </a:cubicBezTo>
                  <a:cubicBezTo>
                    <a:pt x="769" y="519"/>
                    <a:pt x="769" y="519"/>
                    <a:pt x="769" y="518"/>
                  </a:cubicBezTo>
                  <a:cubicBezTo>
                    <a:pt x="769" y="518"/>
                    <a:pt x="769" y="518"/>
                    <a:pt x="769" y="519"/>
                  </a:cubicBezTo>
                  <a:cubicBezTo>
                    <a:pt x="769" y="519"/>
                    <a:pt x="770" y="518"/>
                    <a:pt x="769" y="518"/>
                  </a:cubicBezTo>
                  <a:close/>
                  <a:moveTo>
                    <a:pt x="780" y="387"/>
                  </a:moveTo>
                  <a:cubicBezTo>
                    <a:pt x="779" y="388"/>
                    <a:pt x="779" y="388"/>
                    <a:pt x="779" y="389"/>
                  </a:cubicBezTo>
                  <a:cubicBezTo>
                    <a:pt x="780" y="389"/>
                    <a:pt x="780" y="388"/>
                    <a:pt x="780" y="387"/>
                  </a:cubicBezTo>
                  <a:close/>
                  <a:moveTo>
                    <a:pt x="808" y="498"/>
                  </a:moveTo>
                  <a:cubicBezTo>
                    <a:pt x="809" y="497"/>
                    <a:pt x="809" y="497"/>
                    <a:pt x="809" y="496"/>
                  </a:cubicBezTo>
                  <a:cubicBezTo>
                    <a:pt x="808" y="497"/>
                    <a:pt x="808" y="497"/>
                    <a:pt x="808" y="498"/>
                  </a:cubicBezTo>
                  <a:close/>
                  <a:moveTo>
                    <a:pt x="840" y="484"/>
                  </a:moveTo>
                  <a:cubicBezTo>
                    <a:pt x="839" y="484"/>
                    <a:pt x="840" y="485"/>
                    <a:pt x="840" y="485"/>
                  </a:cubicBezTo>
                  <a:cubicBezTo>
                    <a:pt x="841" y="485"/>
                    <a:pt x="840" y="484"/>
                    <a:pt x="840" y="484"/>
                  </a:cubicBezTo>
                  <a:close/>
                  <a:moveTo>
                    <a:pt x="838" y="479"/>
                  </a:moveTo>
                  <a:cubicBezTo>
                    <a:pt x="840" y="480"/>
                    <a:pt x="839" y="477"/>
                    <a:pt x="838" y="479"/>
                  </a:cubicBezTo>
                  <a:cubicBezTo>
                    <a:pt x="839" y="479"/>
                    <a:pt x="839" y="478"/>
                    <a:pt x="838" y="479"/>
                  </a:cubicBezTo>
                  <a:close/>
                  <a:moveTo>
                    <a:pt x="828" y="455"/>
                  </a:moveTo>
                  <a:cubicBezTo>
                    <a:pt x="828" y="456"/>
                    <a:pt x="828" y="456"/>
                    <a:pt x="828" y="457"/>
                  </a:cubicBezTo>
                  <a:cubicBezTo>
                    <a:pt x="828" y="457"/>
                    <a:pt x="829" y="457"/>
                    <a:pt x="828" y="455"/>
                  </a:cubicBezTo>
                  <a:cubicBezTo>
                    <a:pt x="828" y="455"/>
                    <a:pt x="828" y="455"/>
                    <a:pt x="828" y="455"/>
                  </a:cubicBezTo>
                  <a:close/>
                  <a:moveTo>
                    <a:pt x="765" y="512"/>
                  </a:moveTo>
                  <a:cubicBezTo>
                    <a:pt x="764" y="512"/>
                    <a:pt x="765" y="512"/>
                    <a:pt x="766" y="512"/>
                  </a:cubicBezTo>
                  <a:cubicBezTo>
                    <a:pt x="765" y="511"/>
                    <a:pt x="765" y="512"/>
                    <a:pt x="765" y="512"/>
                  </a:cubicBezTo>
                  <a:close/>
                  <a:moveTo>
                    <a:pt x="815" y="446"/>
                  </a:moveTo>
                  <a:cubicBezTo>
                    <a:pt x="814" y="447"/>
                    <a:pt x="814" y="447"/>
                    <a:pt x="815" y="447"/>
                  </a:cubicBezTo>
                  <a:cubicBezTo>
                    <a:pt x="815" y="447"/>
                    <a:pt x="815" y="447"/>
                    <a:pt x="815" y="446"/>
                  </a:cubicBezTo>
                  <a:close/>
                  <a:moveTo>
                    <a:pt x="729" y="444"/>
                  </a:moveTo>
                  <a:cubicBezTo>
                    <a:pt x="729" y="445"/>
                    <a:pt x="731" y="444"/>
                    <a:pt x="729" y="443"/>
                  </a:cubicBezTo>
                  <a:cubicBezTo>
                    <a:pt x="729" y="443"/>
                    <a:pt x="729" y="443"/>
                    <a:pt x="729" y="444"/>
                  </a:cubicBezTo>
                  <a:close/>
                  <a:moveTo>
                    <a:pt x="817" y="446"/>
                  </a:moveTo>
                  <a:cubicBezTo>
                    <a:pt x="817" y="445"/>
                    <a:pt x="816" y="446"/>
                    <a:pt x="817" y="446"/>
                  </a:cubicBezTo>
                  <a:cubicBezTo>
                    <a:pt x="817" y="446"/>
                    <a:pt x="817" y="446"/>
                    <a:pt x="817" y="446"/>
                  </a:cubicBezTo>
                  <a:close/>
                  <a:moveTo>
                    <a:pt x="733" y="412"/>
                  </a:moveTo>
                  <a:cubicBezTo>
                    <a:pt x="732" y="413"/>
                    <a:pt x="732" y="413"/>
                    <a:pt x="733" y="414"/>
                  </a:cubicBezTo>
                  <a:cubicBezTo>
                    <a:pt x="733" y="413"/>
                    <a:pt x="733" y="413"/>
                    <a:pt x="733" y="412"/>
                  </a:cubicBezTo>
                  <a:close/>
                  <a:moveTo>
                    <a:pt x="809" y="442"/>
                  </a:moveTo>
                  <a:cubicBezTo>
                    <a:pt x="809" y="442"/>
                    <a:pt x="809" y="441"/>
                    <a:pt x="808" y="441"/>
                  </a:cubicBezTo>
                  <a:cubicBezTo>
                    <a:pt x="808" y="442"/>
                    <a:pt x="808" y="442"/>
                    <a:pt x="809" y="442"/>
                  </a:cubicBezTo>
                  <a:close/>
                  <a:moveTo>
                    <a:pt x="817" y="485"/>
                  </a:moveTo>
                  <a:cubicBezTo>
                    <a:pt x="816" y="486"/>
                    <a:pt x="817" y="485"/>
                    <a:pt x="817" y="485"/>
                  </a:cubicBezTo>
                  <a:cubicBezTo>
                    <a:pt x="818" y="484"/>
                    <a:pt x="817" y="485"/>
                    <a:pt x="817" y="485"/>
                  </a:cubicBezTo>
                  <a:close/>
                  <a:moveTo>
                    <a:pt x="808" y="494"/>
                  </a:moveTo>
                  <a:cubicBezTo>
                    <a:pt x="809" y="494"/>
                    <a:pt x="808" y="493"/>
                    <a:pt x="808" y="493"/>
                  </a:cubicBezTo>
                  <a:cubicBezTo>
                    <a:pt x="807" y="494"/>
                    <a:pt x="807" y="494"/>
                    <a:pt x="808" y="494"/>
                  </a:cubicBezTo>
                  <a:close/>
                  <a:moveTo>
                    <a:pt x="818" y="447"/>
                  </a:moveTo>
                  <a:cubicBezTo>
                    <a:pt x="818" y="447"/>
                    <a:pt x="818" y="447"/>
                    <a:pt x="818" y="447"/>
                  </a:cubicBezTo>
                  <a:cubicBezTo>
                    <a:pt x="817" y="447"/>
                    <a:pt x="817" y="447"/>
                    <a:pt x="818" y="448"/>
                  </a:cubicBezTo>
                  <a:cubicBezTo>
                    <a:pt x="818" y="447"/>
                    <a:pt x="818" y="447"/>
                    <a:pt x="818" y="447"/>
                  </a:cubicBezTo>
                  <a:close/>
                  <a:moveTo>
                    <a:pt x="682" y="364"/>
                  </a:moveTo>
                  <a:cubicBezTo>
                    <a:pt x="682" y="364"/>
                    <a:pt x="681" y="365"/>
                    <a:pt x="682" y="365"/>
                  </a:cubicBezTo>
                  <a:cubicBezTo>
                    <a:pt x="682" y="365"/>
                    <a:pt x="682" y="365"/>
                    <a:pt x="682" y="364"/>
                  </a:cubicBezTo>
                  <a:close/>
                  <a:moveTo>
                    <a:pt x="819" y="449"/>
                  </a:moveTo>
                  <a:cubicBezTo>
                    <a:pt x="819" y="448"/>
                    <a:pt x="818" y="449"/>
                    <a:pt x="819" y="449"/>
                  </a:cubicBezTo>
                  <a:cubicBezTo>
                    <a:pt x="819" y="449"/>
                    <a:pt x="819" y="449"/>
                    <a:pt x="819" y="449"/>
                  </a:cubicBezTo>
                  <a:close/>
                  <a:moveTo>
                    <a:pt x="815" y="548"/>
                  </a:moveTo>
                  <a:cubicBezTo>
                    <a:pt x="816" y="548"/>
                    <a:pt x="815" y="547"/>
                    <a:pt x="815" y="547"/>
                  </a:cubicBezTo>
                  <a:cubicBezTo>
                    <a:pt x="815" y="547"/>
                    <a:pt x="815" y="547"/>
                    <a:pt x="815" y="548"/>
                  </a:cubicBezTo>
                  <a:close/>
                  <a:moveTo>
                    <a:pt x="815" y="542"/>
                  </a:moveTo>
                  <a:cubicBezTo>
                    <a:pt x="814" y="542"/>
                    <a:pt x="815" y="543"/>
                    <a:pt x="815" y="543"/>
                  </a:cubicBezTo>
                  <a:cubicBezTo>
                    <a:pt x="815" y="542"/>
                    <a:pt x="815" y="542"/>
                    <a:pt x="815" y="542"/>
                  </a:cubicBezTo>
                  <a:close/>
                  <a:moveTo>
                    <a:pt x="763" y="510"/>
                  </a:moveTo>
                  <a:cubicBezTo>
                    <a:pt x="764" y="511"/>
                    <a:pt x="764" y="511"/>
                    <a:pt x="764" y="510"/>
                  </a:cubicBezTo>
                  <a:cubicBezTo>
                    <a:pt x="764" y="510"/>
                    <a:pt x="764" y="510"/>
                    <a:pt x="763" y="510"/>
                  </a:cubicBezTo>
                  <a:close/>
                  <a:moveTo>
                    <a:pt x="828" y="521"/>
                  </a:moveTo>
                  <a:cubicBezTo>
                    <a:pt x="828" y="521"/>
                    <a:pt x="828" y="520"/>
                    <a:pt x="828" y="520"/>
                  </a:cubicBezTo>
                  <a:cubicBezTo>
                    <a:pt x="828" y="520"/>
                    <a:pt x="827" y="520"/>
                    <a:pt x="827" y="520"/>
                  </a:cubicBezTo>
                  <a:cubicBezTo>
                    <a:pt x="827" y="521"/>
                    <a:pt x="828" y="521"/>
                    <a:pt x="828" y="521"/>
                  </a:cubicBezTo>
                  <a:close/>
                  <a:moveTo>
                    <a:pt x="838" y="489"/>
                  </a:moveTo>
                  <a:cubicBezTo>
                    <a:pt x="838" y="489"/>
                    <a:pt x="838" y="490"/>
                    <a:pt x="838" y="490"/>
                  </a:cubicBezTo>
                  <a:cubicBezTo>
                    <a:pt x="839" y="490"/>
                    <a:pt x="838" y="489"/>
                    <a:pt x="838" y="489"/>
                  </a:cubicBezTo>
                  <a:close/>
                  <a:moveTo>
                    <a:pt x="829" y="458"/>
                  </a:moveTo>
                  <a:cubicBezTo>
                    <a:pt x="829" y="458"/>
                    <a:pt x="829" y="458"/>
                    <a:pt x="829" y="458"/>
                  </a:cubicBezTo>
                  <a:cubicBezTo>
                    <a:pt x="830" y="458"/>
                    <a:pt x="829" y="457"/>
                    <a:pt x="829" y="458"/>
                  </a:cubicBezTo>
                  <a:close/>
                  <a:moveTo>
                    <a:pt x="611" y="358"/>
                  </a:moveTo>
                  <a:cubicBezTo>
                    <a:pt x="610" y="357"/>
                    <a:pt x="610" y="355"/>
                    <a:pt x="609" y="353"/>
                  </a:cubicBezTo>
                  <a:cubicBezTo>
                    <a:pt x="609" y="353"/>
                    <a:pt x="605" y="356"/>
                    <a:pt x="605" y="356"/>
                  </a:cubicBezTo>
                  <a:cubicBezTo>
                    <a:pt x="604" y="355"/>
                    <a:pt x="606" y="354"/>
                    <a:pt x="606" y="353"/>
                  </a:cubicBezTo>
                  <a:cubicBezTo>
                    <a:pt x="606" y="352"/>
                    <a:pt x="605" y="350"/>
                    <a:pt x="603" y="350"/>
                  </a:cubicBezTo>
                  <a:cubicBezTo>
                    <a:pt x="606" y="349"/>
                    <a:pt x="603" y="347"/>
                    <a:pt x="602" y="346"/>
                  </a:cubicBezTo>
                  <a:cubicBezTo>
                    <a:pt x="600" y="346"/>
                    <a:pt x="598" y="348"/>
                    <a:pt x="597" y="350"/>
                  </a:cubicBezTo>
                  <a:cubicBezTo>
                    <a:pt x="597" y="347"/>
                    <a:pt x="598" y="344"/>
                    <a:pt x="600" y="342"/>
                  </a:cubicBezTo>
                  <a:cubicBezTo>
                    <a:pt x="601" y="341"/>
                    <a:pt x="604" y="340"/>
                    <a:pt x="605" y="338"/>
                  </a:cubicBezTo>
                  <a:cubicBezTo>
                    <a:pt x="605" y="336"/>
                    <a:pt x="603" y="337"/>
                    <a:pt x="602" y="335"/>
                  </a:cubicBezTo>
                  <a:cubicBezTo>
                    <a:pt x="601" y="334"/>
                    <a:pt x="602" y="335"/>
                    <a:pt x="603" y="334"/>
                  </a:cubicBezTo>
                  <a:cubicBezTo>
                    <a:pt x="605" y="333"/>
                    <a:pt x="607" y="332"/>
                    <a:pt x="606" y="330"/>
                  </a:cubicBezTo>
                  <a:cubicBezTo>
                    <a:pt x="606" y="328"/>
                    <a:pt x="604" y="326"/>
                    <a:pt x="602" y="326"/>
                  </a:cubicBezTo>
                  <a:cubicBezTo>
                    <a:pt x="600" y="326"/>
                    <a:pt x="598" y="328"/>
                    <a:pt x="596" y="328"/>
                  </a:cubicBezTo>
                  <a:cubicBezTo>
                    <a:pt x="594" y="329"/>
                    <a:pt x="592" y="329"/>
                    <a:pt x="592" y="331"/>
                  </a:cubicBezTo>
                  <a:cubicBezTo>
                    <a:pt x="591" y="329"/>
                    <a:pt x="589" y="326"/>
                    <a:pt x="587" y="325"/>
                  </a:cubicBezTo>
                  <a:cubicBezTo>
                    <a:pt x="584" y="324"/>
                    <a:pt x="584" y="328"/>
                    <a:pt x="587" y="326"/>
                  </a:cubicBezTo>
                  <a:cubicBezTo>
                    <a:pt x="587" y="330"/>
                    <a:pt x="582" y="327"/>
                    <a:pt x="581" y="327"/>
                  </a:cubicBezTo>
                  <a:cubicBezTo>
                    <a:pt x="579" y="328"/>
                    <a:pt x="579" y="330"/>
                    <a:pt x="580" y="331"/>
                  </a:cubicBezTo>
                  <a:cubicBezTo>
                    <a:pt x="580" y="332"/>
                    <a:pt x="581" y="332"/>
                    <a:pt x="582" y="333"/>
                  </a:cubicBezTo>
                  <a:cubicBezTo>
                    <a:pt x="582" y="334"/>
                    <a:pt x="582" y="335"/>
                    <a:pt x="582" y="336"/>
                  </a:cubicBezTo>
                  <a:cubicBezTo>
                    <a:pt x="582" y="337"/>
                    <a:pt x="580" y="333"/>
                    <a:pt x="578" y="333"/>
                  </a:cubicBezTo>
                  <a:cubicBezTo>
                    <a:pt x="576" y="333"/>
                    <a:pt x="576" y="336"/>
                    <a:pt x="577" y="338"/>
                  </a:cubicBezTo>
                  <a:cubicBezTo>
                    <a:pt x="579" y="340"/>
                    <a:pt x="580" y="339"/>
                    <a:pt x="583" y="339"/>
                  </a:cubicBezTo>
                  <a:cubicBezTo>
                    <a:pt x="584" y="339"/>
                    <a:pt x="584" y="339"/>
                    <a:pt x="585" y="340"/>
                  </a:cubicBezTo>
                  <a:cubicBezTo>
                    <a:pt x="586" y="340"/>
                    <a:pt x="586" y="342"/>
                    <a:pt x="587" y="342"/>
                  </a:cubicBezTo>
                  <a:cubicBezTo>
                    <a:pt x="586" y="343"/>
                    <a:pt x="586" y="341"/>
                    <a:pt x="585" y="341"/>
                  </a:cubicBezTo>
                  <a:cubicBezTo>
                    <a:pt x="583" y="340"/>
                    <a:pt x="582" y="342"/>
                    <a:pt x="582" y="344"/>
                  </a:cubicBezTo>
                  <a:cubicBezTo>
                    <a:pt x="583" y="345"/>
                    <a:pt x="585" y="345"/>
                    <a:pt x="585" y="346"/>
                  </a:cubicBezTo>
                  <a:cubicBezTo>
                    <a:pt x="586" y="348"/>
                    <a:pt x="586" y="349"/>
                    <a:pt x="584" y="350"/>
                  </a:cubicBezTo>
                  <a:cubicBezTo>
                    <a:pt x="584" y="349"/>
                    <a:pt x="584" y="346"/>
                    <a:pt x="584" y="346"/>
                  </a:cubicBezTo>
                  <a:cubicBezTo>
                    <a:pt x="582" y="346"/>
                    <a:pt x="584" y="351"/>
                    <a:pt x="583" y="352"/>
                  </a:cubicBezTo>
                  <a:cubicBezTo>
                    <a:pt x="581" y="355"/>
                    <a:pt x="577" y="353"/>
                    <a:pt x="576" y="351"/>
                  </a:cubicBezTo>
                  <a:cubicBezTo>
                    <a:pt x="575" y="349"/>
                    <a:pt x="574" y="345"/>
                    <a:pt x="572" y="345"/>
                  </a:cubicBezTo>
                  <a:cubicBezTo>
                    <a:pt x="569" y="345"/>
                    <a:pt x="568" y="351"/>
                    <a:pt x="569" y="353"/>
                  </a:cubicBezTo>
                  <a:cubicBezTo>
                    <a:pt x="569" y="355"/>
                    <a:pt x="570" y="356"/>
                    <a:pt x="571" y="357"/>
                  </a:cubicBezTo>
                  <a:cubicBezTo>
                    <a:pt x="572" y="358"/>
                    <a:pt x="573" y="360"/>
                    <a:pt x="574" y="362"/>
                  </a:cubicBezTo>
                  <a:cubicBezTo>
                    <a:pt x="576" y="363"/>
                    <a:pt x="577" y="362"/>
                    <a:pt x="578" y="363"/>
                  </a:cubicBezTo>
                  <a:cubicBezTo>
                    <a:pt x="579" y="363"/>
                    <a:pt x="580" y="364"/>
                    <a:pt x="581" y="364"/>
                  </a:cubicBezTo>
                  <a:cubicBezTo>
                    <a:pt x="583" y="367"/>
                    <a:pt x="585" y="370"/>
                    <a:pt x="587" y="373"/>
                  </a:cubicBezTo>
                  <a:cubicBezTo>
                    <a:pt x="588" y="375"/>
                    <a:pt x="589" y="377"/>
                    <a:pt x="590" y="379"/>
                  </a:cubicBezTo>
                  <a:cubicBezTo>
                    <a:pt x="591" y="381"/>
                    <a:pt x="592" y="381"/>
                    <a:pt x="593" y="383"/>
                  </a:cubicBezTo>
                  <a:cubicBezTo>
                    <a:pt x="593" y="383"/>
                    <a:pt x="593" y="384"/>
                    <a:pt x="593" y="384"/>
                  </a:cubicBezTo>
                  <a:cubicBezTo>
                    <a:pt x="593" y="384"/>
                    <a:pt x="596" y="384"/>
                    <a:pt x="596" y="383"/>
                  </a:cubicBezTo>
                  <a:cubicBezTo>
                    <a:pt x="598" y="383"/>
                    <a:pt x="599" y="381"/>
                    <a:pt x="598" y="380"/>
                  </a:cubicBezTo>
                  <a:cubicBezTo>
                    <a:pt x="598" y="377"/>
                    <a:pt x="595" y="374"/>
                    <a:pt x="598" y="372"/>
                  </a:cubicBezTo>
                  <a:cubicBezTo>
                    <a:pt x="596" y="377"/>
                    <a:pt x="603" y="378"/>
                    <a:pt x="606" y="376"/>
                  </a:cubicBezTo>
                  <a:cubicBezTo>
                    <a:pt x="607" y="375"/>
                    <a:pt x="607" y="373"/>
                    <a:pt x="608" y="373"/>
                  </a:cubicBezTo>
                  <a:cubicBezTo>
                    <a:pt x="608" y="373"/>
                    <a:pt x="609" y="374"/>
                    <a:pt x="610" y="373"/>
                  </a:cubicBezTo>
                  <a:cubicBezTo>
                    <a:pt x="610" y="372"/>
                    <a:pt x="609" y="372"/>
                    <a:pt x="608" y="371"/>
                  </a:cubicBezTo>
                  <a:cubicBezTo>
                    <a:pt x="608" y="370"/>
                    <a:pt x="610" y="370"/>
                    <a:pt x="610" y="369"/>
                  </a:cubicBezTo>
                  <a:cubicBezTo>
                    <a:pt x="610" y="368"/>
                    <a:pt x="608" y="369"/>
                    <a:pt x="607" y="368"/>
                  </a:cubicBezTo>
                  <a:cubicBezTo>
                    <a:pt x="610" y="367"/>
                    <a:pt x="610" y="364"/>
                    <a:pt x="608" y="362"/>
                  </a:cubicBezTo>
                  <a:cubicBezTo>
                    <a:pt x="609" y="362"/>
                    <a:pt x="611" y="360"/>
                    <a:pt x="611" y="358"/>
                  </a:cubicBezTo>
                  <a:close/>
                  <a:moveTo>
                    <a:pt x="415" y="370"/>
                  </a:moveTo>
                  <a:cubicBezTo>
                    <a:pt x="415" y="370"/>
                    <a:pt x="416" y="370"/>
                    <a:pt x="416" y="370"/>
                  </a:cubicBezTo>
                  <a:cubicBezTo>
                    <a:pt x="418" y="369"/>
                    <a:pt x="418" y="369"/>
                    <a:pt x="418" y="371"/>
                  </a:cubicBezTo>
                  <a:cubicBezTo>
                    <a:pt x="419" y="373"/>
                    <a:pt x="422" y="373"/>
                    <a:pt x="424" y="375"/>
                  </a:cubicBezTo>
                  <a:cubicBezTo>
                    <a:pt x="427" y="377"/>
                    <a:pt x="428" y="380"/>
                    <a:pt x="429" y="383"/>
                  </a:cubicBezTo>
                  <a:cubicBezTo>
                    <a:pt x="430" y="384"/>
                    <a:pt x="430" y="388"/>
                    <a:pt x="432" y="388"/>
                  </a:cubicBezTo>
                  <a:cubicBezTo>
                    <a:pt x="434" y="389"/>
                    <a:pt x="437" y="386"/>
                    <a:pt x="438" y="385"/>
                  </a:cubicBezTo>
                  <a:cubicBezTo>
                    <a:pt x="439" y="384"/>
                    <a:pt x="440" y="380"/>
                    <a:pt x="441" y="380"/>
                  </a:cubicBezTo>
                  <a:cubicBezTo>
                    <a:pt x="442" y="380"/>
                    <a:pt x="443" y="382"/>
                    <a:pt x="444" y="382"/>
                  </a:cubicBezTo>
                  <a:cubicBezTo>
                    <a:pt x="445" y="382"/>
                    <a:pt x="446" y="381"/>
                    <a:pt x="447" y="381"/>
                  </a:cubicBezTo>
                  <a:cubicBezTo>
                    <a:pt x="452" y="377"/>
                    <a:pt x="450" y="369"/>
                    <a:pt x="451" y="364"/>
                  </a:cubicBezTo>
                  <a:cubicBezTo>
                    <a:pt x="451" y="365"/>
                    <a:pt x="455" y="363"/>
                    <a:pt x="455" y="363"/>
                  </a:cubicBezTo>
                  <a:cubicBezTo>
                    <a:pt x="457" y="362"/>
                    <a:pt x="457" y="360"/>
                    <a:pt x="458" y="358"/>
                  </a:cubicBezTo>
                  <a:cubicBezTo>
                    <a:pt x="460" y="353"/>
                    <a:pt x="464" y="350"/>
                    <a:pt x="468" y="347"/>
                  </a:cubicBezTo>
                  <a:cubicBezTo>
                    <a:pt x="470" y="346"/>
                    <a:pt x="472" y="344"/>
                    <a:pt x="474" y="343"/>
                  </a:cubicBezTo>
                  <a:cubicBezTo>
                    <a:pt x="477" y="341"/>
                    <a:pt x="479" y="340"/>
                    <a:pt x="482" y="338"/>
                  </a:cubicBezTo>
                  <a:cubicBezTo>
                    <a:pt x="486" y="335"/>
                    <a:pt x="482" y="331"/>
                    <a:pt x="479" y="328"/>
                  </a:cubicBezTo>
                  <a:cubicBezTo>
                    <a:pt x="476" y="325"/>
                    <a:pt x="474" y="320"/>
                    <a:pt x="470" y="318"/>
                  </a:cubicBezTo>
                  <a:cubicBezTo>
                    <a:pt x="466" y="316"/>
                    <a:pt x="462" y="316"/>
                    <a:pt x="461" y="320"/>
                  </a:cubicBezTo>
                  <a:cubicBezTo>
                    <a:pt x="460" y="321"/>
                    <a:pt x="460" y="324"/>
                    <a:pt x="459" y="323"/>
                  </a:cubicBezTo>
                  <a:cubicBezTo>
                    <a:pt x="457" y="323"/>
                    <a:pt x="459" y="321"/>
                    <a:pt x="459" y="320"/>
                  </a:cubicBezTo>
                  <a:cubicBezTo>
                    <a:pt x="458" y="316"/>
                    <a:pt x="453" y="320"/>
                    <a:pt x="455" y="323"/>
                  </a:cubicBezTo>
                  <a:cubicBezTo>
                    <a:pt x="454" y="322"/>
                    <a:pt x="454" y="320"/>
                    <a:pt x="454" y="319"/>
                  </a:cubicBezTo>
                  <a:cubicBezTo>
                    <a:pt x="454" y="318"/>
                    <a:pt x="453" y="318"/>
                    <a:pt x="452" y="317"/>
                  </a:cubicBezTo>
                  <a:cubicBezTo>
                    <a:pt x="450" y="315"/>
                    <a:pt x="447" y="312"/>
                    <a:pt x="445" y="311"/>
                  </a:cubicBezTo>
                  <a:cubicBezTo>
                    <a:pt x="442" y="309"/>
                    <a:pt x="431" y="311"/>
                    <a:pt x="432" y="316"/>
                  </a:cubicBezTo>
                  <a:cubicBezTo>
                    <a:pt x="431" y="314"/>
                    <a:pt x="430" y="313"/>
                    <a:pt x="428" y="313"/>
                  </a:cubicBezTo>
                  <a:cubicBezTo>
                    <a:pt x="426" y="313"/>
                    <a:pt x="423" y="313"/>
                    <a:pt x="423" y="315"/>
                  </a:cubicBezTo>
                  <a:cubicBezTo>
                    <a:pt x="422" y="316"/>
                    <a:pt x="423" y="322"/>
                    <a:pt x="425" y="321"/>
                  </a:cubicBezTo>
                  <a:cubicBezTo>
                    <a:pt x="425" y="321"/>
                    <a:pt x="424" y="322"/>
                    <a:pt x="424" y="322"/>
                  </a:cubicBezTo>
                  <a:cubicBezTo>
                    <a:pt x="424" y="322"/>
                    <a:pt x="425" y="323"/>
                    <a:pt x="425" y="323"/>
                  </a:cubicBezTo>
                  <a:cubicBezTo>
                    <a:pt x="424" y="324"/>
                    <a:pt x="424" y="323"/>
                    <a:pt x="425" y="325"/>
                  </a:cubicBezTo>
                  <a:cubicBezTo>
                    <a:pt x="425" y="327"/>
                    <a:pt x="427" y="327"/>
                    <a:pt x="427" y="329"/>
                  </a:cubicBezTo>
                  <a:cubicBezTo>
                    <a:pt x="427" y="331"/>
                    <a:pt x="426" y="331"/>
                    <a:pt x="426" y="333"/>
                  </a:cubicBezTo>
                  <a:cubicBezTo>
                    <a:pt x="427" y="334"/>
                    <a:pt x="429" y="334"/>
                    <a:pt x="430" y="335"/>
                  </a:cubicBezTo>
                  <a:cubicBezTo>
                    <a:pt x="428" y="336"/>
                    <a:pt x="426" y="334"/>
                    <a:pt x="424" y="336"/>
                  </a:cubicBezTo>
                  <a:cubicBezTo>
                    <a:pt x="422" y="338"/>
                    <a:pt x="422" y="341"/>
                    <a:pt x="422" y="342"/>
                  </a:cubicBezTo>
                  <a:cubicBezTo>
                    <a:pt x="421" y="344"/>
                    <a:pt x="422" y="345"/>
                    <a:pt x="422" y="347"/>
                  </a:cubicBezTo>
                  <a:cubicBezTo>
                    <a:pt x="423" y="350"/>
                    <a:pt x="421" y="349"/>
                    <a:pt x="419" y="350"/>
                  </a:cubicBezTo>
                  <a:cubicBezTo>
                    <a:pt x="420" y="353"/>
                    <a:pt x="419" y="354"/>
                    <a:pt x="419" y="357"/>
                  </a:cubicBezTo>
                  <a:cubicBezTo>
                    <a:pt x="419" y="359"/>
                    <a:pt x="419" y="358"/>
                    <a:pt x="418" y="360"/>
                  </a:cubicBezTo>
                  <a:cubicBezTo>
                    <a:pt x="417" y="361"/>
                    <a:pt x="417" y="361"/>
                    <a:pt x="416" y="362"/>
                  </a:cubicBezTo>
                  <a:cubicBezTo>
                    <a:pt x="416" y="363"/>
                    <a:pt x="414" y="370"/>
                    <a:pt x="415" y="370"/>
                  </a:cubicBezTo>
                  <a:cubicBezTo>
                    <a:pt x="415" y="370"/>
                    <a:pt x="415" y="370"/>
                    <a:pt x="414" y="370"/>
                  </a:cubicBezTo>
                  <a:cubicBezTo>
                    <a:pt x="415" y="370"/>
                    <a:pt x="415" y="370"/>
                    <a:pt x="415" y="370"/>
                  </a:cubicBezTo>
                  <a:cubicBezTo>
                    <a:pt x="415" y="370"/>
                    <a:pt x="415" y="370"/>
                    <a:pt x="414" y="370"/>
                  </a:cubicBezTo>
                  <a:cubicBezTo>
                    <a:pt x="415" y="370"/>
                    <a:pt x="415" y="370"/>
                    <a:pt x="415" y="370"/>
                  </a:cubicBezTo>
                  <a:close/>
                  <a:moveTo>
                    <a:pt x="580" y="409"/>
                  </a:moveTo>
                  <a:cubicBezTo>
                    <a:pt x="580" y="409"/>
                    <a:pt x="580" y="407"/>
                    <a:pt x="580" y="407"/>
                  </a:cubicBezTo>
                  <a:cubicBezTo>
                    <a:pt x="579" y="406"/>
                    <a:pt x="579" y="407"/>
                    <a:pt x="578" y="407"/>
                  </a:cubicBezTo>
                  <a:cubicBezTo>
                    <a:pt x="575" y="407"/>
                    <a:pt x="577" y="407"/>
                    <a:pt x="576" y="406"/>
                  </a:cubicBezTo>
                  <a:cubicBezTo>
                    <a:pt x="574" y="405"/>
                    <a:pt x="573" y="404"/>
                    <a:pt x="571" y="403"/>
                  </a:cubicBezTo>
                  <a:cubicBezTo>
                    <a:pt x="569" y="401"/>
                    <a:pt x="567" y="399"/>
                    <a:pt x="566" y="396"/>
                  </a:cubicBezTo>
                  <a:cubicBezTo>
                    <a:pt x="565" y="398"/>
                    <a:pt x="566" y="399"/>
                    <a:pt x="567" y="400"/>
                  </a:cubicBezTo>
                  <a:cubicBezTo>
                    <a:pt x="565" y="400"/>
                    <a:pt x="563" y="398"/>
                    <a:pt x="562" y="397"/>
                  </a:cubicBezTo>
                  <a:cubicBezTo>
                    <a:pt x="562" y="397"/>
                    <a:pt x="563" y="396"/>
                    <a:pt x="563" y="396"/>
                  </a:cubicBezTo>
                  <a:cubicBezTo>
                    <a:pt x="562" y="396"/>
                    <a:pt x="562" y="396"/>
                    <a:pt x="562" y="396"/>
                  </a:cubicBezTo>
                  <a:cubicBezTo>
                    <a:pt x="560" y="395"/>
                    <a:pt x="560" y="393"/>
                    <a:pt x="558" y="392"/>
                  </a:cubicBezTo>
                  <a:cubicBezTo>
                    <a:pt x="557" y="390"/>
                    <a:pt x="556" y="390"/>
                    <a:pt x="556" y="388"/>
                  </a:cubicBezTo>
                  <a:cubicBezTo>
                    <a:pt x="556" y="386"/>
                    <a:pt x="556" y="384"/>
                    <a:pt x="557" y="383"/>
                  </a:cubicBezTo>
                  <a:cubicBezTo>
                    <a:pt x="558" y="381"/>
                    <a:pt x="557" y="379"/>
                    <a:pt x="557" y="377"/>
                  </a:cubicBezTo>
                  <a:cubicBezTo>
                    <a:pt x="556" y="373"/>
                    <a:pt x="554" y="369"/>
                    <a:pt x="553" y="365"/>
                  </a:cubicBezTo>
                  <a:cubicBezTo>
                    <a:pt x="552" y="361"/>
                    <a:pt x="551" y="357"/>
                    <a:pt x="550" y="353"/>
                  </a:cubicBezTo>
                  <a:cubicBezTo>
                    <a:pt x="552" y="350"/>
                    <a:pt x="544" y="344"/>
                    <a:pt x="543" y="343"/>
                  </a:cubicBezTo>
                  <a:cubicBezTo>
                    <a:pt x="542" y="342"/>
                    <a:pt x="541" y="340"/>
                    <a:pt x="540" y="340"/>
                  </a:cubicBezTo>
                  <a:cubicBezTo>
                    <a:pt x="539" y="341"/>
                    <a:pt x="539" y="342"/>
                    <a:pt x="539" y="342"/>
                  </a:cubicBezTo>
                  <a:cubicBezTo>
                    <a:pt x="537" y="343"/>
                    <a:pt x="530" y="335"/>
                    <a:pt x="534" y="342"/>
                  </a:cubicBezTo>
                  <a:cubicBezTo>
                    <a:pt x="531" y="342"/>
                    <a:pt x="532" y="345"/>
                    <a:pt x="532" y="347"/>
                  </a:cubicBezTo>
                  <a:cubicBezTo>
                    <a:pt x="533" y="350"/>
                    <a:pt x="533" y="354"/>
                    <a:pt x="534" y="357"/>
                  </a:cubicBezTo>
                  <a:cubicBezTo>
                    <a:pt x="534" y="356"/>
                    <a:pt x="533" y="358"/>
                    <a:pt x="533" y="358"/>
                  </a:cubicBezTo>
                  <a:cubicBezTo>
                    <a:pt x="533" y="359"/>
                    <a:pt x="534" y="360"/>
                    <a:pt x="534" y="362"/>
                  </a:cubicBezTo>
                  <a:cubicBezTo>
                    <a:pt x="535" y="364"/>
                    <a:pt x="535" y="368"/>
                    <a:pt x="537" y="370"/>
                  </a:cubicBezTo>
                  <a:cubicBezTo>
                    <a:pt x="537" y="371"/>
                    <a:pt x="537" y="371"/>
                    <a:pt x="537" y="372"/>
                  </a:cubicBezTo>
                  <a:cubicBezTo>
                    <a:pt x="537" y="370"/>
                    <a:pt x="537" y="374"/>
                    <a:pt x="537" y="373"/>
                  </a:cubicBezTo>
                  <a:cubicBezTo>
                    <a:pt x="536" y="375"/>
                    <a:pt x="534" y="374"/>
                    <a:pt x="534" y="377"/>
                  </a:cubicBezTo>
                  <a:cubicBezTo>
                    <a:pt x="531" y="378"/>
                    <a:pt x="529" y="362"/>
                    <a:pt x="529" y="361"/>
                  </a:cubicBezTo>
                  <a:cubicBezTo>
                    <a:pt x="529" y="359"/>
                    <a:pt x="529" y="358"/>
                    <a:pt x="528" y="357"/>
                  </a:cubicBezTo>
                  <a:cubicBezTo>
                    <a:pt x="528" y="356"/>
                    <a:pt x="527" y="356"/>
                    <a:pt x="526" y="355"/>
                  </a:cubicBezTo>
                  <a:cubicBezTo>
                    <a:pt x="526" y="354"/>
                    <a:pt x="525" y="353"/>
                    <a:pt x="525" y="352"/>
                  </a:cubicBezTo>
                  <a:cubicBezTo>
                    <a:pt x="524" y="352"/>
                    <a:pt x="522" y="351"/>
                    <a:pt x="522" y="350"/>
                  </a:cubicBezTo>
                  <a:cubicBezTo>
                    <a:pt x="521" y="350"/>
                    <a:pt x="522" y="349"/>
                    <a:pt x="522" y="349"/>
                  </a:cubicBezTo>
                  <a:cubicBezTo>
                    <a:pt x="521" y="348"/>
                    <a:pt x="520" y="348"/>
                    <a:pt x="520" y="348"/>
                  </a:cubicBezTo>
                  <a:cubicBezTo>
                    <a:pt x="519" y="347"/>
                    <a:pt x="516" y="346"/>
                    <a:pt x="515" y="347"/>
                  </a:cubicBezTo>
                  <a:cubicBezTo>
                    <a:pt x="512" y="349"/>
                    <a:pt x="522" y="352"/>
                    <a:pt x="520" y="355"/>
                  </a:cubicBezTo>
                  <a:cubicBezTo>
                    <a:pt x="519" y="354"/>
                    <a:pt x="517" y="353"/>
                    <a:pt x="519" y="355"/>
                  </a:cubicBezTo>
                  <a:cubicBezTo>
                    <a:pt x="520" y="357"/>
                    <a:pt x="522" y="358"/>
                    <a:pt x="519" y="359"/>
                  </a:cubicBezTo>
                  <a:cubicBezTo>
                    <a:pt x="517" y="359"/>
                    <a:pt x="516" y="356"/>
                    <a:pt x="514" y="358"/>
                  </a:cubicBezTo>
                  <a:cubicBezTo>
                    <a:pt x="513" y="358"/>
                    <a:pt x="513" y="362"/>
                    <a:pt x="512" y="361"/>
                  </a:cubicBezTo>
                  <a:cubicBezTo>
                    <a:pt x="511" y="361"/>
                    <a:pt x="511" y="360"/>
                    <a:pt x="511" y="359"/>
                  </a:cubicBezTo>
                  <a:cubicBezTo>
                    <a:pt x="510" y="359"/>
                    <a:pt x="507" y="364"/>
                    <a:pt x="506" y="362"/>
                  </a:cubicBezTo>
                  <a:cubicBezTo>
                    <a:pt x="506" y="362"/>
                    <a:pt x="510" y="358"/>
                    <a:pt x="510" y="358"/>
                  </a:cubicBezTo>
                  <a:cubicBezTo>
                    <a:pt x="513" y="354"/>
                    <a:pt x="509" y="351"/>
                    <a:pt x="506" y="350"/>
                  </a:cubicBezTo>
                  <a:cubicBezTo>
                    <a:pt x="504" y="348"/>
                    <a:pt x="499" y="345"/>
                    <a:pt x="497" y="348"/>
                  </a:cubicBezTo>
                  <a:cubicBezTo>
                    <a:pt x="496" y="350"/>
                    <a:pt x="498" y="354"/>
                    <a:pt x="495" y="355"/>
                  </a:cubicBezTo>
                  <a:cubicBezTo>
                    <a:pt x="495" y="355"/>
                    <a:pt x="495" y="355"/>
                    <a:pt x="495" y="354"/>
                  </a:cubicBezTo>
                  <a:cubicBezTo>
                    <a:pt x="495" y="355"/>
                    <a:pt x="493" y="355"/>
                    <a:pt x="492" y="355"/>
                  </a:cubicBezTo>
                  <a:cubicBezTo>
                    <a:pt x="491" y="356"/>
                    <a:pt x="491" y="357"/>
                    <a:pt x="489" y="357"/>
                  </a:cubicBezTo>
                  <a:cubicBezTo>
                    <a:pt x="489" y="357"/>
                    <a:pt x="489" y="358"/>
                    <a:pt x="488" y="357"/>
                  </a:cubicBezTo>
                  <a:cubicBezTo>
                    <a:pt x="487" y="356"/>
                    <a:pt x="490" y="355"/>
                    <a:pt x="491" y="354"/>
                  </a:cubicBezTo>
                  <a:cubicBezTo>
                    <a:pt x="491" y="354"/>
                    <a:pt x="492" y="352"/>
                    <a:pt x="492" y="351"/>
                  </a:cubicBezTo>
                  <a:cubicBezTo>
                    <a:pt x="493" y="348"/>
                    <a:pt x="494" y="342"/>
                    <a:pt x="491" y="340"/>
                  </a:cubicBezTo>
                  <a:cubicBezTo>
                    <a:pt x="488" y="337"/>
                    <a:pt x="483" y="342"/>
                    <a:pt x="480" y="343"/>
                  </a:cubicBezTo>
                  <a:cubicBezTo>
                    <a:pt x="475" y="346"/>
                    <a:pt x="471" y="349"/>
                    <a:pt x="467" y="353"/>
                  </a:cubicBezTo>
                  <a:cubicBezTo>
                    <a:pt x="466" y="354"/>
                    <a:pt x="464" y="356"/>
                    <a:pt x="463" y="358"/>
                  </a:cubicBezTo>
                  <a:cubicBezTo>
                    <a:pt x="462" y="361"/>
                    <a:pt x="463" y="360"/>
                    <a:pt x="464" y="362"/>
                  </a:cubicBezTo>
                  <a:cubicBezTo>
                    <a:pt x="466" y="363"/>
                    <a:pt x="465" y="364"/>
                    <a:pt x="464" y="365"/>
                  </a:cubicBezTo>
                  <a:cubicBezTo>
                    <a:pt x="462" y="367"/>
                    <a:pt x="461" y="367"/>
                    <a:pt x="460" y="370"/>
                  </a:cubicBezTo>
                  <a:cubicBezTo>
                    <a:pt x="459" y="371"/>
                    <a:pt x="457" y="376"/>
                    <a:pt x="459" y="377"/>
                  </a:cubicBezTo>
                  <a:cubicBezTo>
                    <a:pt x="460" y="378"/>
                    <a:pt x="460" y="377"/>
                    <a:pt x="461" y="377"/>
                  </a:cubicBezTo>
                  <a:cubicBezTo>
                    <a:pt x="461" y="377"/>
                    <a:pt x="462" y="377"/>
                    <a:pt x="463" y="377"/>
                  </a:cubicBezTo>
                  <a:cubicBezTo>
                    <a:pt x="464" y="377"/>
                    <a:pt x="466" y="376"/>
                    <a:pt x="467" y="376"/>
                  </a:cubicBezTo>
                  <a:cubicBezTo>
                    <a:pt x="466" y="378"/>
                    <a:pt x="468" y="378"/>
                    <a:pt x="467" y="379"/>
                  </a:cubicBezTo>
                  <a:cubicBezTo>
                    <a:pt x="466" y="380"/>
                    <a:pt x="465" y="378"/>
                    <a:pt x="464" y="381"/>
                  </a:cubicBezTo>
                  <a:cubicBezTo>
                    <a:pt x="464" y="382"/>
                    <a:pt x="465" y="382"/>
                    <a:pt x="467" y="382"/>
                  </a:cubicBezTo>
                  <a:cubicBezTo>
                    <a:pt x="467" y="383"/>
                    <a:pt x="469" y="383"/>
                    <a:pt x="469" y="382"/>
                  </a:cubicBezTo>
                  <a:cubicBezTo>
                    <a:pt x="470" y="382"/>
                    <a:pt x="469" y="381"/>
                    <a:pt x="470" y="381"/>
                  </a:cubicBezTo>
                  <a:cubicBezTo>
                    <a:pt x="470" y="383"/>
                    <a:pt x="475" y="381"/>
                    <a:pt x="475" y="381"/>
                  </a:cubicBezTo>
                  <a:cubicBezTo>
                    <a:pt x="477" y="380"/>
                    <a:pt x="478" y="379"/>
                    <a:pt x="480" y="379"/>
                  </a:cubicBezTo>
                  <a:cubicBezTo>
                    <a:pt x="482" y="379"/>
                    <a:pt x="483" y="380"/>
                    <a:pt x="485" y="380"/>
                  </a:cubicBezTo>
                  <a:cubicBezTo>
                    <a:pt x="484" y="381"/>
                    <a:pt x="482" y="379"/>
                    <a:pt x="481" y="380"/>
                  </a:cubicBezTo>
                  <a:cubicBezTo>
                    <a:pt x="478" y="381"/>
                    <a:pt x="481" y="381"/>
                    <a:pt x="481" y="382"/>
                  </a:cubicBezTo>
                  <a:cubicBezTo>
                    <a:pt x="480" y="382"/>
                    <a:pt x="481" y="382"/>
                    <a:pt x="481" y="383"/>
                  </a:cubicBezTo>
                  <a:cubicBezTo>
                    <a:pt x="480" y="383"/>
                    <a:pt x="479" y="383"/>
                    <a:pt x="479" y="383"/>
                  </a:cubicBezTo>
                  <a:cubicBezTo>
                    <a:pt x="478" y="384"/>
                    <a:pt x="476" y="384"/>
                    <a:pt x="475" y="384"/>
                  </a:cubicBezTo>
                  <a:cubicBezTo>
                    <a:pt x="472" y="385"/>
                    <a:pt x="467" y="386"/>
                    <a:pt x="465" y="389"/>
                  </a:cubicBezTo>
                  <a:cubicBezTo>
                    <a:pt x="462" y="392"/>
                    <a:pt x="466" y="394"/>
                    <a:pt x="468" y="396"/>
                  </a:cubicBezTo>
                  <a:cubicBezTo>
                    <a:pt x="469" y="398"/>
                    <a:pt x="469" y="398"/>
                    <a:pt x="471" y="398"/>
                  </a:cubicBezTo>
                  <a:cubicBezTo>
                    <a:pt x="473" y="399"/>
                    <a:pt x="474" y="398"/>
                    <a:pt x="476" y="398"/>
                  </a:cubicBezTo>
                  <a:cubicBezTo>
                    <a:pt x="478" y="398"/>
                    <a:pt x="480" y="399"/>
                    <a:pt x="482" y="399"/>
                  </a:cubicBezTo>
                  <a:cubicBezTo>
                    <a:pt x="484" y="399"/>
                    <a:pt x="486" y="398"/>
                    <a:pt x="488" y="397"/>
                  </a:cubicBezTo>
                  <a:cubicBezTo>
                    <a:pt x="493" y="396"/>
                    <a:pt x="496" y="397"/>
                    <a:pt x="500" y="399"/>
                  </a:cubicBezTo>
                  <a:cubicBezTo>
                    <a:pt x="502" y="399"/>
                    <a:pt x="503" y="400"/>
                    <a:pt x="505" y="401"/>
                  </a:cubicBezTo>
                  <a:cubicBezTo>
                    <a:pt x="507" y="402"/>
                    <a:pt x="507" y="403"/>
                    <a:pt x="509" y="403"/>
                  </a:cubicBezTo>
                  <a:cubicBezTo>
                    <a:pt x="510" y="404"/>
                    <a:pt x="509" y="404"/>
                    <a:pt x="509" y="404"/>
                  </a:cubicBezTo>
                  <a:cubicBezTo>
                    <a:pt x="509" y="404"/>
                    <a:pt x="509" y="404"/>
                    <a:pt x="509" y="404"/>
                  </a:cubicBezTo>
                  <a:cubicBezTo>
                    <a:pt x="508" y="406"/>
                    <a:pt x="505" y="404"/>
                    <a:pt x="504" y="406"/>
                  </a:cubicBezTo>
                  <a:cubicBezTo>
                    <a:pt x="504" y="406"/>
                    <a:pt x="504" y="406"/>
                    <a:pt x="503" y="406"/>
                  </a:cubicBezTo>
                  <a:cubicBezTo>
                    <a:pt x="499" y="407"/>
                    <a:pt x="495" y="404"/>
                    <a:pt x="491" y="404"/>
                  </a:cubicBezTo>
                  <a:cubicBezTo>
                    <a:pt x="486" y="404"/>
                    <a:pt x="482" y="405"/>
                    <a:pt x="478" y="406"/>
                  </a:cubicBezTo>
                  <a:cubicBezTo>
                    <a:pt x="476" y="407"/>
                    <a:pt x="472" y="407"/>
                    <a:pt x="471" y="410"/>
                  </a:cubicBezTo>
                  <a:cubicBezTo>
                    <a:pt x="469" y="414"/>
                    <a:pt x="473" y="415"/>
                    <a:pt x="474" y="419"/>
                  </a:cubicBezTo>
                  <a:cubicBezTo>
                    <a:pt x="474" y="419"/>
                    <a:pt x="475" y="419"/>
                    <a:pt x="475" y="419"/>
                  </a:cubicBezTo>
                  <a:cubicBezTo>
                    <a:pt x="477" y="422"/>
                    <a:pt x="478" y="423"/>
                    <a:pt x="482" y="424"/>
                  </a:cubicBezTo>
                  <a:cubicBezTo>
                    <a:pt x="485" y="424"/>
                    <a:pt x="490" y="423"/>
                    <a:pt x="493" y="425"/>
                  </a:cubicBezTo>
                  <a:cubicBezTo>
                    <a:pt x="496" y="427"/>
                    <a:pt x="495" y="430"/>
                    <a:pt x="496" y="433"/>
                  </a:cubicBezTo>
                  <a:cubicBezTo>
                    <a:pt x="496" y="434"/>
                    <a:pt x="497" y="435"/>
                    <a:pt x="498" y="437"/>
                  </a:cubicBezTo>
                  <a:cubicBezTo>
                    <a:pt x="500" y="439"/>
                    <a:pt x="498" y="437"/>
                    <a:pt x="498" y="439"/>
                  </a:cubicBezTo>
                  <a:cubicBezTo>
                    <a:pt x="499" y="440"/>
                    <a:pt x="501" y="439"/>
                    <a:pt x="502" y="438"/>
                  </a:cubicBezTo>
                  <a:cubicBezTo>
                    <a:pt x="505" y="438"/>
                    <a:pt x="509" y="437"/>
                    <a:pt x="511" y="438"/>
                  </a:cubicBezTo>
                  <a:cubicBezTo>
                    <a:pt x="511" y="437"/>
                    <a:pt x="510" y="437"/>
                    <a:pt x="510" y="437"/>
                  </a:cubicBezTo>
                  <a:cubicBezTo>
                    <a:pt x="511" y="436"/>
                    <a:pt x="512" y="436"/>
                    <a:pt x="513" y="437"/>
                  </a:cubicBezTo>
                  <a:cubicBezTo>
                    <a:pt x="511" y="440"/>
                    <a:pt x="518" y="436"/>
                    <a:pt x="519" y="436"/>
                  </a:cubicBezTo>
                  <a:cubicBezTo>
                    <a:pt x="524" y="436"/>
                    <a:pt x="526" y="433"/>
                    <a:pt x="530" y="431"/>
                  </a:cubicBezTo>
                  <a:cubicBezTo>
                    <a:pt x="533" y="429"/>
                    <a:pt x="536" y="430"/>
                    <a:pt x="538" y="427"/>
                  </a:cubicBezTo>
                  <a:cubicBezTo>
                    <a:pt x="539" y="425"/>
                    <a:pt x="540" y="422"/>
                    <a:pt x="542" y="421"/>
                  </a:cubicBezTo>
                  <a:cubicBezTo>
                    <a:pt x="544" y="419"/>
                    <a:pt x="544" y="422"/>
                    <a:pt x="544" y="424"/>
                  </a:cubicBezTo>
                  <a:cubicBezTo>
                    <a:pt x="545" y="427"/>
                    <a:pt x="547" y="426"/>
                    <a:pt x="549" y="427"/>
                  </a:cubicBezTo>
                  <a:cubicBezTo>
                    <a:pt x="550" y="427"/>
                    <a:pt x="553" y="427"/>
                    <a:pt x="553" y="428"/>
                  </a:cubicBezTo>
                  <a:cubicBezTo>
                    <a:pt x="554" y="429"/>
                    <a:pt x="552" y="429"/>
                    <a:pt x="552" y="430"/>
                  </a:cubicBezTo>
                  <a:cubicBezTo>
                    <a:pt x="552" y="433"/>
                    <a:pt x="556" y="432"/>
                    <a:pt x="558" y="430"/>
                  </a:cubicBezTo>
                  <a:cubicBezTo>
                    <a:pt x="558" y="434"/>
                    <a:pt x="568" y="432"/>
                    <a:pt x="570" y="431"/>
                  </a:cubicBezTo>
                  <a:cubicBezTo>
                    <a:pt x="571" y="430"/>
                    <a:pt x="574" y="430"/>
                    <a:pt x="574" y="428"/>
                  </a:cubicBezTo>
                  <a:cubicBezTo>
                    <a:pt x="575" y="426"/>
                    <a:pt x="573" y="424"/>
                    <a:pt x="572" y="422"/>
                  </a:cubicBezTo>
                  <a:cubicBezTo>
                    <a:pt x="572" y="422"/>
                    <a:pt x="573" y="421"/>
                    <a:pt x="573" y="421"/>
                  </a:cubicBezTo>
                  <a:cubicBezTo>
                    <a:pt x="572" y="419"/>
                    <a:pt x="570" y="420"/>
                    <a:pt x="570" y="421"/>
                  </a:cubicBezTo>
                  <a:cubicBezTo>
                    <a:pt x="567" y="422"/>
                    <a:pt x="567" y="425"/>
                    <a:pt x="565" y="426"/>
                  </a:cubicBezTo>
                  <a:cubicBezTo>
                    <a:pt x="564" y="424"/>
                    <a:pt x="567" y="423"/>
                    <a:pt x="565" y="420"/>
                  </a:cubicBezTo>
                  <a:cubicBezTo>
                    <a:pt x="565" y="419"/>
                    <a:pt x="562" y="416"/>
                    <a:pt x="564" y="416"/>
                  </a:cubicBezTo>
                  <a:cubicBezTo>
                    <a:pt x="566" y="417"/>
                    <a:pt x="567" y="420"/>
                    <a:pt x="569" y="419"/>
                  </a:cubicBezTo>
                  <a:cubicBezTo>
                    <a:pt x="570" y="418"/>
                    <a:pt x="568" y="415"/>
                    <a:pt x="570" y="414"/>
                  </a:cubicBezTo>
                  <a:cubicBezTo>
                    <a:pt x="571" y="414"/>
                    <a:pt x="570" y="415"/>
                    <a:pt x="571" y="415"/>
                  </a:cubicBezTo>
                  <a:cubicBezTo>
                    <a:pt x="572" y="414"/>
                    <a:pt x="571" y="413"/>
                    <a:pt x="572" y="412"/>
                  </a:cubicBezTo>
                  <a:cubicBezTo>
                    <a:pt x="572" y="413"/>
                    <a:pt x="574" y="416"/>
                    <a:pt x="575" y="417"/>
                  </a:cubicBezTo>
                  <a:cubicBezTo>
                    <a:pt x="576" y="417"/>
                    <a:pt x="576" y="413"/>
                    <a:pt x="577" y="412"/>
                  </a:cubicBezTo>
                  <a:cubicBezTo>
                    <a:pt x="576" y="414"/>
                    <a:pt x="577" y="418"/>
                    <a:pt x="580" y="416"/>
                  </a:cubicBezTo>
                  <a:cubicBezTo>
                    <a:pt x="582" y="415"/>
                    <a:pt x="581" y="411"/>
                    <a:pt x="580" y="409"/>
                  </a:cubicBezTo>
                  <a:close/>
                  <a:moveTo>
                    <a:pt x="549" y="329"/>
                  </a:moveTo>
                  <a:cubicBezTo>
                    <a:pt x="547" y="331"/>
                    <a:pt x="543" y="330"/>
                    <a:pt x="541" y="332"/>
                  </a:cubicBezTo>
                  <a:cubicBezTo>
                    <a:pt x="539" y="335"/>
                    <a:pt x="542" y="337"/>
                    <a:pt x="543" y="339"/>
                  </a:cubicBezTo>
                  <a:cubicBezTo>
                    <a:pt x="545" y="341"/>
                    <a:pt x="549" y="351"/>
                    <a:pt x="551" y="349"/>
                  </a:cubicBezTo>
                  <a:cubicBezTo>
                    <a:pt x="551" y="350"/>
                    <a:pt x="552" y="347"/>
                    <a:pt x="552" y="348"/>
                  </a:cubicBezTo>
                  <a:cubicBezTo>
                    <a:pt x="554" y="344"/>
                    <a:pt x="557" y="339"/>
                    <a:pt x="556" y="335"/>
                  </a:cubicBezTo>
                  <a:cubicBezTo>
                    <a:pt x="556" y="332"/>
                    <a:pt x="552" y="328"/>
                    <a:pt x="549" y="330"/>
                  </a:cubicBezTo>
                  <a:cubicBezTo>
                    <a:pt x="549" y="329"/>
                    <a:pt x="549" y="329"/>
                    <a:pt x="550" y="329"/>
                  </a:cubicBezTo>
                  <a:cubicBezTo>
                    <a:pt x="549" y="329"/>
                    <a:pt x="549" y="330"/>
                    <a:pt x="548" y="330"/>
                  </a:cubicBezTo>
                  <a:cubicBezTo>
                    <a:pt x="549" y="330"/>
                    <a:pt x="549" y="329"/>
                    <a:pt x="550" y="329"/>
                  </a:cubicBezTo>
                  <a:cubicBezTo>
                    <a:pt x="549" y="329"/>
                    <a:pt x="549" y="329"/>
                    <a:pt x="549" y="329"/>
                  </a:cubicBezTo>
                  <a:close/>
                  <a:moveTo>
                    <a:pt x="590" y="326"/>
                  </a:moveTo>
                  <a:cubicBezTo>
                    <a:pt x="590" y="330"/>
                    <a:pt x="603" y="326"/>
                    <a:pt x="602" y="322"/>
                  </a:cubicBezTo>
                  <a:cubicBezTo>
                    <a:pt x="601" y="318"/>
                    <a:pt x="590" y="322"/>
                    <a:pt x="590" y="326"/>
                  </a:cubicBezTo>
                  <a:cubicBezTo>
                    <a:pt x="590" y="326"/>
                    <a:pt x="590" y="326"/>
                    <a:pt x="590" y="325"/>
                  </a:cubicBezTo>
                  <a:cubicBezTo>
                    <a:pt x="590" y="326"/>
                    <a:pt x="590" y="327"/>
                    <a:pt x="590" y="327"/>
                  </a:cubicBezTo>
                  <a:cubicBezTo>
                    <a:pt x="590" y="327"/>
                    <a:pt x="590" y="325"/>
                    <a:pt x="590" y="326"/>
                  </a:cubicBezTo>
                  <a:close/>
                  <a:moveTo>
                    <a:pt x="609" y="344"/>
                  </a:moveTo>
                  <a:cubicBezTo>
                    <a:pt x="607" y="341"/>
                    <a:pt x="605" y="346"/>
                    <a:pt x="606" y="347"/>
                  </a:cubicBezTo>
                  <a:cubicBezTo>
                    <a:pt x="608" y="350"/>
                    <a:pt x="610" y="346"/>
                    <a:pt x="609" y="344"/>
                  </a:cubicBezTo>
                  <a:cubicBezTo>
                    <a:pt x="609" y="344"/>
                    <a:pt x="609" y="344"/>
                    <a:pt x="609" y="345"/>
                  </a:cubicBezTo>
                  <a:cubicBezTo>
                    <a:pt x="609" y="344"/>
                    <a:pt x="608" y="344"/>
                    <a:pt x="608" y="343"/>
                  </a:cubicBezTo>
                  <a:cubicBezTo>
                    <a:pt x="608" y="344"/>
                    <a:pt x="609" y="344"/>
                    <a:pt x="609" y="344"/>
                  </a:cubicBezTo>
                  <a:cubicBezTo>
                    <a:pt x="609" y="344"/>
                    <a:pt x="608" y="343"/>
                    <a:pt x="608" y="343"/>
                  </a:cubicBezTo>
                  <a:cubicBezTo>
                    <a:pt x="608" y="343"/>
                    <a:pt x="608" y="344"/>
                    <a:pt x="609" y="344"/>
                  </a:cubicBezTo>
                  <a:cubicBezTo>
                    <a:pt x="609" y="344"/>
                    <a:pt x="609" y="344"/>
                    <a:pt x="609" y="344"/>
                  </a:cubicBezTo>
                  <a:close/>
                  <a:moveTo>
                    <a:pt x="585" y="399"/>
                  </a:moveTo>
                  <a:cubicBezTo>
                    <a:pt x="582" y="395"/>
                    <a:pt x="581" y="400"/>
                    <a:pt x="584" y="401"/>
                  </a:cubicBezTo>
                  <a:cubicBezTo>
                    <a:pt x="584" y="400"/>
                    <a:pt x="584" y="399"/>
                    <a:pt x="585" y="399"/>
                  </a:cubicBezTo>
                  <a:cubicBezTo>
                    <a:pt x="585" y="398"/>
                    <a:pt x="585" y="398"/>
                    <a:pt x="584" y="399"/>
                  </a:cubicBezTo>
                  <a:cubicBezTo>
                    <a:pt x="585" y="399"/>
                    <a:pt x="585" y="399"/>
                    <a:pt x="585" y="399"/>
                  </a:cubicBezTo>
                  <a:cubicBezTo>
                    <a:pt x="585" y="399"/>
                    <a:pt x="583" y="397"/>
                    <a:pt x="583" y="397"/>
                  </a:cubicBezTo>
                  <a:cubicBezTo>
                    <a:pt x="583" y="398"/>
                    <a:pt x="584" y="399"/>
                    <a:pt x="585" y="399"/>
                  </a:cubicBezTo>
                  <a:close/>
                  <a:moveTo>
                    <a:pt x="578" y="422"/>
                  </a:moveTo>
                  <a:cubicBezTo>
                    <a:pt x="580" y="422"/>
                    <a:pt x="580" y="418"/>
                    <a:pt x="578" y="418"/>
                  </a:cubicBezTo>
                  <a:cubicBezTo>
                    <a:pt x="577" y="419"/>
                    <a:pt x="577" y="422"/>
                    <a:pt x="578" y="422"/>
                  </a:cubicBezTo>
                  <a:close/>
                  <a:moveTo>
                    <a:pt x="608" y="349"/>
                  </a:moveTo>
                  <a:cubicBezTo>
                    <a:pt x="605" y="349"/>
                    <a:pt x="608" y="356"/>
                    <a:pt x="609" y="352"/>
                  </a:cubicBezTo>
                  <a:cubicBezTo>
                    <a:pt x="609" y="351"/>
                    <a:pt x="608" y="349"/>
                    <a:pt x="608" y="349"/>
                  </a:cubicBezTo>
                  <a:close/>
                  <a:moveTo>
                    <a:pt x="534" y="334"/>
                  </a:moveTo>
                  <a:cubicBezTo>
                    <a:pt x="535" y="334"/>
                    <a:pt x="537" y="333"/>
                    <a:pt x="534" y="333"/>
                  </a:cubicBezTo>
                  <a:cubicBezTo>
                    <a:pt x="532" y="332"/>
                    <a:pt x="533" y="335"/>
                    <a:pt x="534" y="334"/>
                  </a:cubicBezTo>
                  <a:close/>
                  <a:moveTo>
                    <a:pt x="478" y="400"/>
                  </a:moveTo>
                  <a:cubicBezTo>
                    <a:pt x="477" y="400"/>
                    <a:pt x="476" y="399"/>
                    <a:pt x="474" y="400"/>
                  </a:cubicBezTo>
                  <a:cubicBezTo>
                    <a:pt x="476" y="399"/>
                    <a:pt x="477" y="401"/>
                    <a:pt x="478" y="400"/>
                  </a:cubicBezTo>
                  <a:close/>
                  <a:moveTo>
                    <a:pt x="576" y="427"/>
                  </a:moveTo>
                  <a:cubicBezTo>
                    <a:pt x="576" y="427"/>
                    <a:pt x="576" y="425"/>
                    <a:pt x="575" y="426"/>
                  </a:cubicBezTo>
                  <a:cubicBezTo>
                    <a:pt x="575" y="426"/>
                    <a:pt x="575" y="427"/>
                    <a:pt x="575" y="428"/>
                  </a:cubicBezTo>
                  <a:cubicBezTo>
                    <a:pt x="575" y="427"/>
                    <a:pt x="576" y="427"/>
                    <a:pt x="576" y="427"/>
                  </a:cubicBezTo>
                  <a:cubicBezTo>
                    <a:pt x="575" y="427"/>
                    <a:pt x="576" y="427"/>
                    <a:pt x="576" y="427"/>
                  </a:cubicBezTo>
                  <a:close/>
                  <a:moveTo>
                    <a:pt x="508" y="444"/>
                  </a:moveTo>
                  <a:cubicBezTo>
                    <a:pt x="509" y="443"/>
                    <a:pt x="509" y="442"/>
                    <a:pt x="509" y="442"/>
                  </a:cubicBezTo>
                  <a:cubicBezTo>
                    <a:pt x="508" y="442"/>
                    <a:pt x="508" y="443"/>
                    <a:pt x="508" y="444"/>
                  </a:cubicBezTo>
                  <a:close/>
                  <a:moveTo>
                    <a:pt x="571" y="416"/>
                  </a:moveTo>
                  <a:cubicBezTo>
                    <a:pt x="571" y="418"/>
                    <a:pt x="573" y="416"/>
                    <a:pt x="571" y="415"/>
                  </a:cubicBezTo>
                  <a:cubicBezTo>
                    <a:pt x="571" y="415"/>
                    <a:pt x="571" y="416"/>
                    <a:pt x="571" y="416"/>
                  </a:cubicBezTo>
                  <a:close/>
                  <a:moveTo>
                    <a:pt x="424" y="334"/>
                  </a:moveTo>
                  <a:cubicBezTo>
                    <a:pt x="425" y="334"/>
                    <a:pt x="425" y="334"/>
                    <a:pt x="425" y="333"/>
                  </a:cubicBezTo>
                  <a:cubicBezTo>
                    <a:pt x="425" y="333"/>
                    <a:pt x="424" y="333"/>
                    <a:pt x="424" y="333"/>
                  </a:cubicBezTo>
                  <a:cubicBezTo>
                    <a:pt x="424" y="333"/>
                    <a:pt x="424" y="334"/>
                    <a:pt x="424" y="334"/>
                  </a:cubicBezTo>
                  <a:close/>
                  <a:moveTo>
                    <a:pt x="581" y="404"/>
                  </a:moveTo>
                  <a:cubicBezTo>
                    <a:pt x="581" y="403"/>
                    <a:pt x="579" y="405"/>
                    <a:pt x="581" y="405"/>
                  </a:cubicBezTo>
                  <a:cubicBezTo>
                    <a:pt x="581" y="405"/>
                    <a:pt x="581" y="405"/>
                    <a:pt x="581" y="404"/>
                  </a:cubicBezTo>
                  <a:close/>
                  <a:moveTo>
                    <a:pt x="529" y="355"/>
                  </a:moveTo>
                  <a:cubicBezTo>
                    <a:pt x="529" y="356"/>
                    <a:pt x="529" y="356"/>
                    <a:pt x="530" y="357"/>
                  </a:cubicBezTo>
                  <a:cubicBezTo>
                    <a:pt x="530" y="356"/>
                    <a:pt x="530" y="355"/>
                    <a:pt x="529" y="355"/>
                  </a:cubicBezTo>
                  <a:close/>
                  <a:moveTo>
                    <a:pt x="607" y="341"/>
                  </a:moveTo>
                  <a:cubicBezTo>
                    <a:pt x="607" y="340"/>
                    <a:pt x="605" y="341"/>
                    <a:pt x="606" y="342"/>
                  </a:cubicBezTo>
                  <a:cubicBezTo>
                    <a:pt x="606" y="342"/>
                    <a:pt x="607" y="342"/>
                    <a:pt x="607" y="341"/>
                  </a:cubicBezTo>
                  <a:close/>
                  <a:moveTo>
                    <a:pt x="519" y="358"/>
                  </a:moveTo>
                  <a:cubicBezTo>
                    <a:pt x="519" y="357"/>
                    <a:pt x="519" y="357"/>
                    <a:pt x="518" y="357"/>
                  </a:cubicBezTo>
                  <a:cubicBezTo>
                    <a:pt x="518" y="357"/>
                    <a:pt x="520" y="358"/>
                    <a:pt x="519" y="358"/>
                  </a:cubicBezTo>
                  <a:close/>
                  <a:moveTo>
                    <a:pt x="532" y="369"/>
                  </a:moveTo>
                  <a:cubicBezTo>
                    <a:pt x="533" y="368"/>
                    <a:pt x="532" y="368"/>
                    <a:pt x="532" y="368"/>
                  </a:cubicBezTo>
                  <a:cubicBezTo>
                    <a:pt x="532" y="368"/>
                    <a:pt x="532" y="369"/>
                    <a:pt x="532" y="369"/>
                  </a:cubicBezTo>
                  <a:close/>
                  <a:moveTo>
                    <a:pt x="499" y="404"/>
                  </a:moveTo>
                  <a:cubicBezTo>
                    <a:pt x="499" y="404"/>
                    <a:pt x="499" y="404"/>
                    <a:pt x="499" y="404"/>
                  </a:cubicBezTo>
                  <a:cubicBezTo>
                    <a:pt x="499" y="404"/>
                    <a:pt x="498" y="404"/>
                    <a:pt x="498" y="404"/>
                  </a:cubicBezTo>
                  <a:cubicBezTo>
                    <a:pt x="498" y="404"/>
                    <a:pt x="499" y="405"/>
                    <a:pt x="499" y="404"/>
                  </a:cubicBezTo>
                  <a:close/>
                  <a:moveTo>
                    <a:pt x="563" y="397"/>
                  </a:moveTo>
                  <a:cubicBezTo>
                    <a:pt x="563" y="398"/>
                    <a:pt x="563" y="398"/>
                    <a:pt x="563" y="397"/>
                  </a:cubicBezTo>
                  <a:cubicBezTo>
                    <a:pt x="563" y="397"/>
                    <a:pt x="562" y="397"/>
                    <a:pt x="563" y="397"/>
                  </a:cubicBezTo>
                  <a:close/>
                  <a:moveTo>
                    <a:pt x="493" y="437"/>
                  </a:moveTo>
                  <a:cubicBezTo>
                    <a:pt x="493" y="437"/>
                    <a:pt x="494" y="437"/>
                    <a:pt x="494" y="437"/>
                  </a:cubicBezTo>
                  <a:cubicBezTo>
                    <a:pt x="494" y="437"/>
                    <a:pt x="493" y="436"/>
                    <a:pt x="493" y="437"/>
                  </a:cubicBezTo>
                  <a:close/>
                  <a:moveTo>
                    <a:pt x="422" y="331"/>
                  </a:moveTo>
                  <a:cubicBezTo>
                    <a:pt x="422" y="331"/>
                    <a:pt x="422" y="331"/>
                    <a:pt x="422" y="331"/>
                  </a:cubicBezTo>
                  <a:cubicBezTo>
                    <a:pt x="421" y="331"/>
                    <a:pt x="422" y="332"/>
                    <a:pt x="422" y="331"/>
                  </a:cubicBezTo>
                  <a:close/>
                  <a:moveTo>
                    <a:pt x="524" y="351"/>
                  </a:moveTo>
                  <a:cubicBezTo>
                    <a:pt x="524" y="351"/>
                    <a:pt x="524" y="351"/>
                    <a:pt x="524" y="351"/>
                  </a:cubicBezTo>
                  <a:cubicBezTo>
                    <a:pt x="524" y="351"/>
                    <a:pt x="524" y="351"/>
                    <a:pt x="524" y="351"/>
                  </a:cubicBezTo>
                  <a:cubicBezTo>
                    <a:pt x="524" y="351"/>
                    <a:pt x="524" y="351"/>
                    <a:pt x="524" y="351"/>
                  </a:cubicBezTo>
                  <a:close/>
                  <a:moveTo>
                    <a:pt x="564" y="396"/>
                  </a:moveTo>
                  <a:cubicBezTo>
                    <a:pt x="564" y="396"/>
                    <a:pt x="564" y="396"/>
                    <a:pt x="563" y="396"/>
                  </a:cubicBezTo>
                  <a:cubicBezTo>
                    <a:pt x="563" y="396"/>
                    <a:pt x="564" y="396"/>
                    <a:pt x="564" y="396"/>
                  </a:cubicBezTo>
                  <a:close/>
                  <a:moveTo>
                    <a:pt x="612" y="428"/>
                  </a:moveTo>
                  <a:cubicBezTo>
                    <a:pt x="612" y="427"/>
                    <a:pt x="612" y="425"/>
                    <a:pt x="611" y="423"/>
                  </a:cubicBezTo>
                  <a:cubicBezTo>
                    <a:pt x="610" y="422"/>
                    <a:pt x="609" y="421"/>
                    <a:pt x="608" y="420"/>
                  </a:cubicBezTo>
                  <a:cubicBezTo>
                    <a:pt x="606" y="419"/>
                    <a:pt x="606" y="416"/>
                    <a:pt x="604" y="418"/>
                  </a:cubicBezTo>
                  <a:cubicBezTo>
                    <a:pt x="603" y="416"/>
                    <a:pt x="603" y="412"/>
                    <a:pt x="600" y="413"/>
                  </a:cubicBezTo>
                  <a:cubicBezTo>
                    <a:pt x="596" y="413"/>
                    <a:pt x="599" y="419"/>
                    <a:pt x="599" y="421"/>
                  </a:cubicBezTo>
                  <a:cubicBezTo>
                    <a:pt x="598" y="421"/>
                    <a:pt x="596" y="417"/>
                    <a:pt x="596" y="421"/>
                  </a:cubicBezTo>
                  <a:cubicBezTo>
                    <a:pt x="596" y="423"/>
                    <a:pt x="597" y="425"/>
                    <a:pt x="594" y="426"/>
                  </a:cubicBezTo>
                  <a:cubicBezTo>
                    <a:pt x="593" y="427"/>
                    <a:pt x="590" y="427"/>
                    <a:pt x="589" y="428"/>
                  </a:cubicBezTo>
                  <a:cubicBezTo>
                    <a:pt x="588" y="429"/>
                    <a:pt x="590" y="432"/>
                    <a:pt x="591" y="432"/>
                  </a:cubicBezTo>
                  <a:cubicBezTo>
                    <a:pt x="593" y="432"/>
                    <a:pt x="593" y="429"/>
                    <a:pt x="594" y="432"/>
                  </a:cubicBezTo>
                  <a:cubicBezTo>
                    <a:pt x="595" y="432"/>
                    <a:pt x="595" y="433"/>
                    <a:pt x="596" y="434"/>
                  </a:cubicBezTo>
                  <a:cubicBezTo>
                    <a:pt x="597" y="434"/>
                    <a:pt x="596" y="432"/>
                    <a:pt x="597" y="432"/>
                  </a:cubicBezTo>
                  <a:cubicBezTo>
                    <a:pt x="596" y="432"/>
                    <a:pt x="606" y="441"/>
                    <a:pt x="606" y="437"/>
                  </a:cubicBezTo>
                  <a:cubicBezTo>
                    <a:pt x="607" y="440"/>
                    <a:pt x="610" y="439"/>
                    <a:pt x="612" y="437"/>
                  </a:cubicBezTo>
                  <a:cubicBezTo>
                    <a:pt x="613" y="437"/>
                    <a:pt x="614" y="436"/>
                    <a:pt x="615" y="435"/>
                  </a:cubicBezTo>
                  <a:cubicBezTo>
                    <a:pt x="615" y="434"/>
                    <a:pt x="617" y="434"/>
                    <a:pt x="618" y="433"/>
                  </a:cubicBezTo>
                  <a:cubicBezTo>
                    <a:pt x="619" y="431"/>
                    <a:pt x="617" y="432"/>
                    <a:pt x="615" y="432"/>
                  </a:cubicBezTo>
                  <a:cubicBezTo>
                    <a:pt x="613" y="431"/>
                    <a:pt x="613" y="427"/>
                    <a:pt x="613" y="426"/>
                  </a:cubicBezTo>
                  <a:cubicBezTo>
                    <a:pt x="612" y="426"/>
                    <a:pt x="613" y="428"/>
                    <a:pt x="612" y="428"/>
                  </a:cubicBezTo>
                  <a:cubicBezTo>
                    <a:pt x="612" y="428"/>
                    <a:pt x="612" y="428"/>
                    <a:pt x="612" y="428"/>
                  </a:cubicBezTo>
                  <a:cubicBezTo>
                    <a:pt x="612" y="428"/>
                    <a:pt x="612" y="428"/>
                    <a:pt x="612" y="428"/>
                  </a:cubicBezTo>
                  <a:cubicBezTo>
                    <a:pt x="612" y="428"/>
                    <a:pt x="612" y="428"/>
                    <a:pt x="612" y="427"/>
                  </a:cubicBezTo>
                  <a:cubicBezTo>
                    <a:pt x="612" y="428"/>
                    <a:pt x="612" y="428"/>
                    <a:pt x="612" y="428"/>
                  </a:cubicBezTo>
                  <a:close/>
                  <a:moveTo>
                    <a:pt x="587" y="427"/>
                  </a:moveTo>
                  <a:cubicBezTo>
                    <a:pt x="583" y="425"/>
                    <a:pt x="579" y="435"/>
                    <a:pt x="583" y="436"/>
                  </a:cubicBezTo>
                  <a:cubicBezTo>
                    <a:pt x="585" y="436"/>
                    <a:pt x="589" y="428"/>
                    <a:pt x="587" y="427"/>
                  </a:cubicBezTo>
                  <a:cubicBezTo>
                    <a:pt x="587" y="427"/>
                    <a:pt x="587" y="427"/>
                    <a:pt x="587" y="427"/>
                  </a:cubicBezTo>
                  <a:cubicBezTo>
                    <a:pt x="587" y="427"/>
                    <a:pt x="586" y="426"/>
                    <a:pt x="585" y="426"/>
                  </a:cubicBezTo>
                  <a:cubicBezTo>
                    <a:pt x="586" y="426"/>
                    <a:pt x="587" y="427"/>
                    <a:pt x="587" y="427"/>
                  </a:cubicBezTo>
                  <a:close/>
                  <a:moveTo>
                    <a:pt x="615" y="423"/>
                  </a:moveTo>
                  <a:cubicBezTo>
                    <a:pt x="617" y="424"/>
                    <a:pt x="617" y="419"/>
                    <a:pt x="616" y="418"/>
                  </a:cubicBezTo>
                  <a:cubicBezTo>
                    <a:pt x="614" y="416"/>
                    <a:pt x="612" y="421"/>
                    <a:pt x="614" y="421"/>
                  </a:cubicBezTo>
                  <a:cubicBezTo>
                    <a:pt x="614" y="422"/>
                    <a:pt x="614" y="418"/>
                    <a:pt x="614" y="418"/>
                  </a:cubicBezTo>
                  <a:cubicBezTo>
                    <a:pt x="616" y="420"/>
                    <a:pt x="614" y="423"/>
                    <a:pt x="617" y="424"/>
                  </a:cubicBezTo>
                  <a:cubicBezTo>
                    <a:pt x="616" y="424"/>
                    <a:pt x="616" y="423"/>
                    <a:pt x="615" y="423"/>
                  </a:cubicBezTo>
                  <a:cubicBezTo>
                    <a:pt x="616" y="423"/>
                    <a:pt x="616" y="423"/>
                    <a:pt x="616" y="424"/>
                  </a:cubicBezTo>
                  <a:cubicBezTo>
                    <a:pt x="616" y="423"/>
                    <a:pt x="616" y="423"/>
                    <a:pt x="615" y="423"/>
                  </a:cubicBezTo>
                  <a:close/>
                  <a:moveTo>
                    <a:pt x="574" y="433"/>
                  </a:moveTo>
                  <a:cubicBezTo>
                    <a:pt x="572" y="432"/>
                    <a:pt x="570" y="436"/>
                    <a:pt x="572" y="437"/>
                  </a:cubicBezTo>
                  <a:cubicBezTo>
                    <a:pt x="575" y="437"/>
                    <a:pt x="575" y="434"/>
                    <a:pt x="573" y="433"/>
                  </a:cubicBezTo>
                  <a:cubicBezTo>
                    <a:pt x="574" y="433"/>
                    <a:pt x="574" y="433"/>
                    <a:pt x="574" y="433"/>
                  </a:cubicBezTo>
                  <a:cubicBezTo>
                    <a:pt x="574" y="433"/>
                    <a:pt x="574" y="433"/>
                    <a:pt x="574" y="433"/>
                  </a:cubicBezTo>
                  <a:cubicBezTo>
                    <a:pt x="574" y="433"/>
                    <a:pt x="574" y="433"/>
                    <a:pt x="574" y="433"/>
                  </a:cubicBezTo>
                  <a:cubicBezTo>
                    <a:pt x="574" y="433"/>
                    <a:pt x="574" y="433"/>
                    <a:pt x="573" y="433"/>
                  </a:cubicBezTo>
                  <a:cubicBezTo>
                    <a:pt x="573" y="433"/>
                    <a:pt x="574" y="433"/>
                    <a:pt x="574" y="433"/>
                  </a:cubicBezTo>
                  <a:close/>
                  <a:moveTo>
                    <a:pt x="612" y="419"/>
                  </a:moveTo>
                  <a:cubicBezTo>
                    <a:pt x="611" y="420"/>
                    <a:pt x="610" y="418"/>
                    <a:pt x="608" y="419"/>
                  </a:cubicBezTo>
                  <a:cubicBezTo>
                    <a:pt x="609" y="420"/>
                    <a:pt x="611" y="423"/>
                    <a:pt x="612" y="423"/>
                  </a:cubicBezTo>
                  <a:cubicBezTo>
                    <a:pt x="613" y="422"/>
                    <a:pt x="612" y="418"/>
                    <a:pt x="611" y="419"/>
                  </a:cubicBezTo>
                  <a:cubicBezTo>
                    <a:pt x="611" y="419"/>
                    <a:pt x="612" y="419"/>
                    <a:pt x="612" y="419"/>
                  </a:cubicBezTo>
                  <a:cubicBezTo>
                    <a:pt x="612" y="419"/>
                    <a:pt x="611" y="419"/>
                    <a:pt x="611" y="419"/>
                  </a:cubicBezTo>
                  <a:cubicBezTo>
                    <a:pt x="611" y="419"/>
                    <a:pt x="612" y="419"/>
                    <a:pt x="612" y="419"/>
                  </a:cubicBezTo>
                  <a:close/>
                  <a:moveTo>
                    <a:pt x="586" y="441"/>
                  </a:moveTo>
                  <a:cubicBezTo>
                    <a:pt x="584" y="441"/>
                    <a:pt x="584" y="443"/>
                    <a:pt x="586" y="443"/>
                  </a:cubicBezTo>
                  <a:cubicBezTo>
                    <a:pt x="587" y="443"/>
                    <a:pt x="587" y="441"/>
                    <a:pt x="586" y="441"/>
                  </a:cubicBezTo>
                  <a:close/>
                  <a:moveTo>
                    <a:pt x="581" y="441"/>
                  </a:moveTo>
                  <a:cubicBezTo>
                    <a:pt x="582" y="441"/>
                    <a:pt x="581" y="439"/>
                    <a:pt x="581" y="439"/>
                  </a:cubicBezTo>
                  <a:cubicBezTo>
                    <a:pt x="580" y="439"/>
                    <a:pt x="580" y="441"/>
                    <a:pt x="581" y="441"/>
                  </a:cubicBezTo>
                  <a:close/>
                  <a:moveTo>
                    <a:pt x="604" y="412"/>
                  </a:moveTo>
                  <a:cubicBezTo>
                    <a:pt x="604" y="412"/>
                    <a:pt x="604" y="411"/>
                    <a:pt x="604" y="411"/>
                  </a:cubicBezTo>
                  <a:cubicBezTo>
                    <a:pt x="603" y="411"/>
                    <a:pt x="603" y="412"/>
                    <a:pt x="604" y="412"/>
                  </a:cubicBezTo>
                  <a:close/>
                  <a:moveTo>
                    <a:pt x="580" y="436"/>
                  </a:moveTo>
                  <a:cubicBezTo>
                    <a:pt x="580" y="437"/>
                    <a:pt x="581" y="437"/>
                    <a:pt x="581" y="437"/>
                  </a:cubicBezTo>
                  <a:cubicBezTo>
                    <a:pt x="581" y="436"/>
                    <a:pt x="581" y="436"/>
                    <a:pt x="580" y="436"/>
                  </a:cubicBezTo>
                  <a:close/>
                  <a:moveTo>
                    <a:pt x="608" y="129"/>
                  </a:moveTo>
                  <a:cubicBezTo>
                    <a:pt x="608" y="129"/>
                    <a:pt x="610" y="133"/>
                    <a:pt x="611" y="133"/>
                  </a:cubicBezTo>
                  <a:cubicBezTo>
                    <a:pt x="613" y="134"/>
                    <a:pt x="615" y="134"/>
                    <a:pt x="617" y="133"/>
                  </a:cubicBezTo>
                  <a:cubicBezTo>
                    <a:pt x="617" y="135"/>
                    <a:pt x="613" y="134"/>
                    <a:pt x="614" y="137"/>
                  </a:cubicBezTo>
                  <a:cubicBezTo>
                    <a:pt x="616" y="141"/>
                    <a:pt x="621" y="134"/>
                    <a:pt x="622" y="133"/>
                  </a:cubicBezTo>
                  <a:cubicBezTo>
                    <a:pt x="622" y="133"/>
                    <a:pt x="622" y="133"/>
                    <a:pt x="622" y="134"/>
                  </a:cubicBezTo>
                  <a:cubicBezTo>
                    <a:pt x="622" y="134"/>
                    <a:pt x="622" y="135"/>
                    <a:pt x="623" y="135"/>
                  </a:cubicBezTo>
                  <a:cubicBezTo>
                    <a:pt x="624" y="135"/>
                    <a:pt x="624" y="135"/>
                    <a:pt x="625" y="136"/>
                  </a:cubicBezTo>
                  <a:cubicBezTo>
                    <a:pt x="624" y="137"/>
                    <a:pt x="621" y="136"/>
                    <a:pt x="621" y="138"/>
                  </a:cubicBezTo>
                  <a:cubicBezTo>
                    <a:pt x="620" y="140"/>
                    <a:pt x="622" y="141"/>
                    <a:pt x="623" y="142"/>
                  </a:cubicBezTo>
                  <a:cubicBezTo>
                    <a:pt x="623" y="142"/>
                    <a:pt x="617" y="141"/>
                    <a:pt x="617" y="141"/>
                  </a:cubicBezTo>
                  <a:cubicBezTo>
                    <a:pt x="615" y="141"/>
                    <a:pt x="614" y="140"/>
                    <a:pt x="613" y="139"/>
                  </a:cubicBezTo>
                  <a:cubicBezTo>
                    <a:pt x="612" y="139"/>
                    <a:pt x="610" y="137"/>
                    <a:pt x="609" y="137"/>
                  </a:cubicBezTo>
                  <a:cubicBezTo>
                    <a:pt x="605" y="138"/>
                    <a:pt x="610" y="141"/>
                    <a:pt x="610" y="141"/>
                  </a:cubicBezTo>
                  <a:cubicBezTo>
                    <a:pt x="610" y="142"/>
                    <a:pt x="608" y="142"/>
                    <a:pt x="609" y="143"/>
                  </a:cubicBezTo>
                  <a:cubicBezTo>
                    <a:pt x="609" y="144"/>
                    <a:pt x="610" y="145"/>
                    <a:pt x="611" y="146"/>
                  </a:cubicBezTo>
                  <a:cubicBezTo>
                    <a:pt x="611" y="146"/>
                    <a:pt x="609" y="146"/>
                    <a:pt x="609" y="146"/>
                  </a:cubicBezTo>
                  <a:cubicBezTo>
                    <a:pt x="608" y="148"/>
                    <a:pt x="611" y="152"/>
                    <a:pt x="612" y="153"/>
                  </a:cubicBezTo>
                  <a:cubicBezTo>
                    <a:pt x="613" y="155"/>
                    <a:pt x="614" y="157"/>
                    <a:pt x="616" y="156"/>
                  </a:cubicBezTo>
                  <a:cubicBezTo>
                    <a:pt x="617" y="156"/>
                    <a:pt x="618" y="156"/>
                    <a:pt x="619" y="155"/>
                  </a:cubicBezTo>
                  <a:cubicBezTo>
                    <a:pt x="619" y="155"/>
                    <a:pt x="619" y="155"/>
                    <a:pt x="619" y="155"/>
                  </a:cubicBezTo>
                  <a:cubicBezTo>
                    <a:pt x="622" y="155"/>
                    <a:pt x="622" y="152"/>
                    <a:pt x="624" y="152"/>
                  </a:cubicBezTo>
                  <a:cubicBezTo>
                    <a:pt x="626" y="158"/>
                    <a:pt x="614" y="157"/>
                    <a:pt x="614" y="162"/>
                  </a:cubicBezTo>
                  <a:cubicBezTo>
                    <a:pt x="614" y="165"/>
                    <a:pt x="616" y="164"/>
                    <a:pt x="618" y="166"/>
                  </a:cubicBezTo>
                  <a:cubicBezTo>
                    <a:pt x="618" y="167"/>
                    <a:pt x="617" y="169"/>
                    <a:pt x="619" y="169"/>
                  </a:cubicBezTo>
                  <a:cubicBezTo>
                    <a:pt x="620" y="169"/>
                    <a:pt x="622" y="165"/>
                    <a:pt x="623" y="166"/>
                  </a:cubicBezTo>
                  <a:cubicBezTo>
                    <a:pt x="621" y="164"/>
                    <a:pt x="626" y="165"/>
                    <a:pt x="627" y="165"/>
                  </a:cubicBezTo>
                  <a:cubicBezTo>
                    <a:pt x="626" y="166"/>
                    <a:pt x="624" y="167"/>
                    <a:pt x="625" y="168"/>
                  </a:cubicBezTo>
                  <a:cubicBezTo>
                    <a:pt x="625" y="170"/>
                    <a:pt x="627" y="169"/>
                    <a:pt x="628" y="169"/>
                  </a:cubicBezTo>
                  <a:cubicBezTo>
                    <a:pt x="628" y="168"/>
                    <a:pt x="630" y="163"/>
                    <a:pt x="631" y="163"/>
                  </a:cubicBezTo>
                  <a:cubicBezTo>
                    <a:pt x="632" y="164"/>
                    <a:pt x="630" y="166"/>
                    <a:pt x="630" y="167"/>
                  </a:cubicBezTo>
                  <a:cubicBezTo>
                    <a:pt x="634" y="168"/>
                    <a:pt x="631" y="163"/>
                    <a:pt x="632" y="162"/>
                  </a:cubicBezTo>
                  <a:cubicBezTo>
                    <a:pt x="632" y="162"/>
                    <a:pt x="633" y="163"/>
                    <a:pt x="633" y="163"/>
                  </a:cubicBezTo>
                  <a:cubicBezTo>
                    <a:pt x="634" y="164"/>
                    <a:pt x="635" y="163"/>
                    <a:pt x="636" y="163"/>
                  </a:cubicBezTo>
                  <a:cubicBezTo>
                    <a:pt x="639" y="163"/>
                    <a:pt x="637" y="165"/>
                    <a:pt x="635" y="166"/>
                  </a:cubicBezTo>
                  <a:cubicBezTo>
                    <a:pt x="638" y="166"/>
                    <a:pt x="639" y="167"/>
                    <a:pt x="641" y="167"/>
                  </a:cubicBezTo>
                  <a:cubicBezTo>
                    <a:pt x="642" y="166"/>
                    <a:pt x="645" y="165"/>
                    <a:pt x="645" y="165"/>
                  </a:cubicBezTo>
                  <a:cubicBezTo>
                    <a:pt x="645" y="165"/>
                    <a:pt x="640" y="168"/>
                    <a:pt x="640" y="168"/>
                  </a:cubicBezTo>
                  <a:cubicBezTo>
                    <a:pt x="639" y="168"/>
                    <a:pt x="637" y="168"/>
                    <a:pt x="636" y="168"/>
                  </a:cubicBezTo>
                  <a:cubicBezTo>
                    <a:pt x="635" y="169"/>
                    <a:pt x="635" y="170"/>
                    <a:pt x="637" y="171"/>
                  </a:cubicBezTo>
                  <a:cubicBezTo>
                    <a:pt x="639" y="173"/>
                    <a:pt x="643" y="170"/>
                    <a:pt x="645" y="170"/>
                  </a:cubicBezTo>
                  <a:cubicBezTo>
                    <a:pt x="647" y="170"/>
                    <a:pt x="652" y="170"/>
                    <a:pt x="648" y="172"/>
                  </a:cubicBezTo>
                  <a:cubicBezTo>
                    <a:pt x="647" y="172"/>
                    <a:pt x="646" y="172"/>
                    <a:pt x="645" y="172"/>
                  </a:cubicBezTo>
                  <a:cubicBezTo>
                    <a:pt x="643" y="173"/>
                    <a:pt x="641" y="174"/>
                    <a:pt x="639" y="174"/>
                  </a:cubicBezTo>
                  <a:cubicBezTo>
                    <a:pt x="635" y="174"/>
                    <a:pt x="632" y="173"/>
                    <a:pt x="629" y="176"/>
                  </a:cubicBezTo>
                  <a:cubicBezTo>
                    <a:pt x="626" y="178"/>
                    <a:pt x="623" y="181"/>
                    <a:pt x="627" y="184"/>
                  </a:cubicBezTo>
                  <a:cubicBezTo>
                    <a:pt x="628" y="185"/>
                    <a:pt x="633" y="186"/>
                    <a:pt x="632" y="188"/>
                  </a:cubicBezTo>
                  <a:cubicBezTo>
                    <a:pt x="631" y="189"/>
                    <a:pt x="627" y="185"/>
                    <a:pt x="627" y="189"/>
                  </a:cubicBezTo>
                  <a:cubicBezTo>
                    <a:pt x="628" y="191"/>
                    <a:pt x="631" y="193"/>
                    <a:pt x="633" y="194"/>
                  </a:cubicBezTo>
                  <a:cubicBezTo>
                    <a:pt x="634" y="194"/>
                    <a:pt x="642" y="193"/>
                    <a:pt x="641" y="195"/>
                  </a:cubicBezTo>
                  <a:cubicBezTo>
                    <a:pt x="641" y="197"/>
                    <a:pt x="637" y="194"/>
                    <a:pt x="635" y="197"/>
                  </a:cubicBezTo>
                  <a:cubicBezTo>
                    <a:pt x="635" y="197"/>
                    <a:pt x="635" y="197"/>
                    <a:pt x="634" y="197"/>
                  </a:cubicBezTo>
                  <a:cubicBezTo>
                    <a:pt x="631" y="198"/>
                    <a:pt x="635" y="204"/>
                    <a:pt x="638" y="203"/>
                  </a:cubicBezTo>
                  <a:cubicBezTo>
                    <a:pt x="637" y="206"/>
                    <a:pt x="642" y="207"/>
                    <a:pt x="645" y="208"/>
                  </a:cubicBezTo>
                  <a:cubicBezTo>
                    <a:pt x="646" y="208"/>
                    <a:pt x="649" y="209"/>
                    <a:pt x="650" y="208"/>
                  </a:cubicBezTo>
                  <a:cubicBezTo>
                    <a:pt x="651" y="207"/>
                    <a:pt x="650" y="205"/>
                    <a:pt x="650" y="204"/>
                  </a:cubicBezTo>
                  <a:cubicBezTo>
                    <a:pt x="649" y="204"/>
                    <a:pt x="649" y="203"/>
                    <a:pt x="648" y="202"/>
                  </a:cubicBezTo>
                  <a:cubicBezTo>
                    <a:pt x="649" y="202"/>
                    <a:pt x="651" y="202"/>
                    <a:pt x="652" y="202"/>
                  </a:cubicBezTo>
                  <a:cubicBezTo>
                    <a:pt x="653" y="203"/>
                    <a:pt x="653" y="204"/>
                    <a:pt x="653" y="205"/>
                  </a:cubicBezTo>
                  <a:cubicBezTo>
                    <a:pt x="653" y="205"/>
                    <a:pt x="656" y="208"/>
                    <a:pt x="656" y="208"/>
                  </a:cubicBezTo>
                  <a:cubicBezTo>
                    <a:pt x="657" y="206"/>
                    <a:pt x="655" y="202"/>
                    <a:pt x="654" y="201"/>
                  </a:cubicBezTo>
                  <a:cubicBezTo>
                    <a:pt x="653" y="199"/>
                    <a:pt x="651" y="195"/>
                    <a:pt x="652" y="193"/>
                  </a:cubicBezTo>
                  <a:cubicBezTo>
                    <a:pt x="653" y="193"/>
                    <a:pt x="656" y="201"/>
                    <a:pt x="657" y="202"/>
                  </a:cubicBezTo>
                  <a:cubicBezTo>
                    <a:pt x="657" y="203"/>
                    <a:pt x="658" y="205"/>
                    <a:pt x="658" y="206"/>
                  </a:cubicBezTo>
                  <a:cubicBezTo>
                    <a:pt x="660" y="209"/>
                    <a:pt x="662" y="206"/>
                    <a:pt x="662" y="204"/>
                  </a:cubicBezTo>
                  <a:cubicBezTo>
                    <a:pt x="662" y="201"/>
                    <a:pt x="661" y="198"/>
                    <a:pt x="661" y="196"/>
                  </a:cubicBezTo>
                  <a:cubicBezTo>
                    <a:pt x="661" y="195"/>
                    <a:pt x="660" y="193"/>
                    <a:pt x="661" y="193"/>
                  </a:cubicBezTo>
                  <a:cubicBezTo>
                    <a:pt x="662" y="193"/>
                    <a:pt x="662" y="194"/>
                    <a:pt x="663" y="195"/>
                  </a:cubicBezTo>
                  <a:cubicBezTo>
                    <a:pt x="664" y="197"/>
                    <a:pt x="666" y="198"/>
                    <a:pt x="666" y="195"/>
                  </a:cubicBezTo>
                  <a:cubicBezTo>
                    <a:pt x="667" y="192"/>
                    <a:pt x="664" y="189"/>
                    <a:pt x="664" y="186"/>
                  </a:cubicBezTo>
                  <a:cubicBezTo>
                    <a:pt x="664" y="184"/>
                    <a:pt x="664" y="182"/>
                    <a:pt x="665" y="180"/>
                  </a:cubicBezTo>
                  <a:cubicBezTo>
                    <a:pt x="666" y="178"/>
                    <a:pt x="667" y="179"/>
                    <a:pt x="667" y="177"/>
                  </a:cubicBezTo>
                  <a:cubicBezTo>
                    <a:pt x="667" y="176"/>
                    <a:pt x="667" y="176"/>
                    <a:pt x="668" y="176"/>
                  </a:cubicBezTo>
                  <a:cubicBezTo>
                    <a:pt x="668" y="176"/>
                    <a:pt x="663" y="190"/>
                    <a:pt x="668" y="191"/>
                  </a:cubicBezTo>
                  <a:cubicBezTo>
                    <a:pt x="671" y="192"/>
                    <a:pt x="673" y="180"/>
                    <a:pt x="673" y="178"/>
                  </a:cubicBezTo>
                  <a:cubicBezTo>
                    <a:pt x="674" y="178"/>
                    <a:pt x="673" y="180"/>
                    <a:pt x="674" y="180"/>
                  </a:cubicBezTo>
                  <a:cubicBezTo>
                    <a:pt x="676" y="181"/>
                    <a:pt x="676" y="177"/>
                    <a:pt x="677" y="177"/>
                  </a:cubicBezTo>
                  <a:cubicBezTo>
                    <a:pt x="679" y="174"/>
                    <a:pt x="685" y="173"/>
                    <a:pt x="686" y="169"/>
                  </a:cubicBezTo>
                  <a:cubicBezTo>
                    <a:pt x="687" y="167"/>
                    <a:pt x="685" y="165"/>
                    <a:pt x="684" y="163"/>
                  </a:cubicBezTo>
                  <a:cubicBezTo>
                    <a:pt x="683" y="162"/>
                    <a:pt x="683" y="158"/>
                    <a:pt x="682" y="157"/>
                  </a:cubicBezTo>
                  <a:cubicBezTo>
                    <a:pt x="680" y="157"/>
                    <a:pt x="681" y="161"/>
                    <a:pt x="679" y="162"/>
                  </a:cubicBezTo>
                  <a:cubicBezTo>
                    <a:pt x="678" y="160"/>
                    <a:pt x="679" y="158"/>
                    <a:pt x="678" y="156"/>
                  </a:cubicBezTo>
                  <a:cubicBezTo>
                    <a:pt x="677" y="155"/>
                    <a:pt x="675" y="155"/>
                    <a:pt x="675" y="156"/>
                  </a:cubicBezTo>
                  <a:cubicBezTo>
                    <a:pt x="675" y="157"/>
                    <a:pt x="675" y="158"/>
                    <a:pt x="675" y="158"/>
                  </a:cubicBezTo>
                  <a:cubicBezTo>
                    <a:pt x="674" y="159"/>
                    <a:pt x="674" y="158"/>
                    <a:pt x="674" y="158"/>
                  </a:cubicBezTo>
                  <a:cubicBezTo>
                    <a:pt x="673" y="158"/>
                    <a:pt x="672" y="158"/>
                    <a:pt x="672" y="159"/>
                  </a:cubicBezTo>
                  <a:cubicBezTo>
                    <a:pt x="671" y="159"/>
                    <a:pt x="670" y="161"/>
                    <a:pt x="670" y="161"/>
                  </a:cubicBezTo>
                  <a:cubicBezTo>
                    <a:pt x="668" y="160"/>
                    <a:pt x="671" y="156"/>
                    <a:pt x="671" y="156"/>
                  </a:cubicBezTo>
                  <a:cubicBezTo>
                    <a:pt x="672" y="155"/>
                    <a:pt x="672" y="155"/>
                    <a:pt x="672" y="155"/>
                  </a:cubicBezTo>
                  <a:cubicBezTo>
                    <a:pt x="672" y="154"/>
                    <a:pt x="672" y="154"/>
                    <a:pt x="672" y="154"/>
                  </a:cubicBezTo>
                  <a:cubicBezTo>
                    <a:pt x="672" y="154"/>
                    <a:pt x="672" y="153"/>
                    <a:pt x="672" y="153"/>
                  </a:cubicBezTo>
                  <a:cubicBezTo>
                    <a:pt x="672" y="153"/>
                    <a:pt x="672" y="153"/>
                    <a:pt x="672" y="153"/>
                  </a:cubicBezTo>
                  <a:cubicBezTo>
                    <a:pt x="673" y="152"/>
                    <a:pt x="673" y="152"/>
                    <a:pt x="672" y="152"/>
                  </a:cubicBezTo>
                  <a:cubicBezTo>
                    <a:pt x="672" y="151"/>
                    <a:pt x="672" y="151"/>
                    <a:pt x="672" y="150"/>
                  </a:cubicBezTo>
                  <a:cubicBezTo>
                    <a:pt x="672" y="150"/>
                    <a:pt x="674" y="146"/>
                    <a:pt x="673" y="146"/>
                  </a:cubicBezTo>
                  <a:cubicBezTo>
                    <a:pt x="672" y="146"/>
                    <a:pt x="670" y="148"/>
                    <a:pt x="670" y="149"/>
                  </a:cubicBezTo>
                  <a:cubicBezTo>
                    <a:pt x="670" y="148"/>
                    <a:pt x="671" y="146"/>
                    <a:pt x="672" y="145"/>
                  </a:cubicBezTo>
                  <a:cubicBezTo>
                    <a:pt x="672" y="144"/>
                    <a:pt x="673" y="141"/>
                    <a:pt x="671" y="140"/>
                  </a:cubicBezTo>
                  <a:cubicBezTo>
                    <a:pt x="669" y="139"/>
                    <a:pt x="667" y="141"/>
                    <a:pt x="666" y="139"/>
                  </a:cubicBezTo>
                  <a:cubicBezTo>
                    <a:pt x="664" y="137"/>
                    <a:pt x="667" y="137"/>
                    <a:pt x="668" y="136"/>
                  </a:cubicBezTo>
                  <a:cubicBezTo>
                    <a:pt x="671" y="134"/>
                    <a:pt x="670" y="127"/>
                    <a:pt x="666" y="126"/>
                  </a:cubicBezTo>
                  <a:cubicBezTo>
                    <a:pt x="662" y="125"/>
                    <a:pt x="662" y="129"/>
                    <a:pt x="661" y="132"/>
                  </a:cubicBezTo>
                  <a:cubicBezTo>
                    <a:pt x="661" y="134"/>
                    <a:pt x="663" y="136"/>
                    <a:pt x="664" y="137"/>
                  </a:cubicBezTo>
                  <a:cubicBezTo>
                    <a:pt x="664" y="140"/>
                    <a:pt x="664" y="140"/>
                    <a:pt x="662" y="138"/>
                  </a:cubicBezTo>
                  <a:cubicBezTo>
                    <a:pt x="663" y="138"/>
                    <a:pt x="663" y="139"/>
                    <a:pt x="663" y="139"/>
                  </a:cubicBezTo>
                  <a:cubicBezTo>
                    <a:pt x="660" y="138"/>
                    <a:pt x="659" y="137"/>
                    <a:pt x="658" y="134"/>
                  </a:cubicBezTo>
                  <a:cubicBezTo>
                    <a:pt x="658" y="132"/>
                    <a:pt x="659" y="128"/>
                    <a:pt x="658" y="127"/>
                  </a:cubicBezTo>
                  <a:cubicBezTo>
                    <a:pt x="658" y="126"/>
                    <a:pt x="659" y="124"/>
                    <a:pt x="658" y="122"/>
                  </a:cubicBezTo>
                  <a:cubicBezTo>
                    <a:pt x="655" y="120"/>
                    <a:pt x="655" y="123"/>
                    <a:pt x="654" y="124"/>
                  </a:cubicBezTo>
                  <a:cubicBezTo>
                    <a:pt x="653" y="121"/>
                    <a:pt x="650" y="122"/>
                    <a:pt x="647" y="120"/>
                  </a:cubicBezTo>
                  <a:cubicBezTo>
                    <a:pt x="647" y="121"/>
                    <a:pt x="648" y="117"/>
                    <a:pt x="648" y="117"/>
                  </a:cubicBezTo>
                  <a:cubicBezTo>
                    <a:pt x="648" y="115"/>
                    <a:pt x="646" y="114"/>
                    <a:pt x="645" y="112"/>
                  </a:cubicBezTo>
                  <a:cubicBezTo>
                    <a:pt x="643" y="107"/>
                    <a:pt x="642" y="102"/>
                    <a:pt x="640" y="97"/>
                  </a:cubicBezTo>
                  <a:cubicBezTo>
                    <a:pt x="639" y="93"/>
                    <a:pt x="636" y="90"/>
                    <a:pt x="633" y="88"/>
                  </a:cubicBezTo>
                  <a:cubicBezTo>
                    <a:pt x="632" y="87"/>
                    <a:pt x="631" y="86"/>
                    <a:pt x="630" y="86"/>
                  </a:cubicBezTo>
                  <a:cubicBezTo>
                    <a:pt x="630" y="86"/>
                    <a:pt x="630" y="87"/>
                    <a:pt x="629" y="87"/>
                  </a:cubicBezTo>
                  <a:cubicBezTo>
                    <a:pt x="629" y="88"/>
                    <a:pt x="629" y="88"/>
                    <a:pt x="629" y="88"/>
                  </a:cubicBezTo>
                  <a:cubicBezTo>
                    <a:pt x="628" y="88"/>
                    <a:pt x="627" y="87"/>
                    <a:pt x="626" y="87"/>
                  </a:cubicBezTo>
                  <a:cubicBezTo>
                    <a:pt x="624" y="87"/>
                    <a:pt x="624" y="88"/>
                    <a:pt x="624" y="90"/>
                  </a:cubicBezTo>
                  <a:cubicBezTo>
                    <a:pt x="624" y="92"/>
                    <a:pt x="625" y="93"/>
                    <a:pt x="627" y="93"/>
                  </a:cubicBezTo>
                  <a:cubicBezTo>
                    <a:pt x="629" y="93"/>
                    <a:pt x="631" y="93"/>
                    <a:pt x="632" y="94"/>
                  </a:cubicBezTo>
                  <a:cubicBezTo>
                    <a:pt x="633" y="95"/>
                    <a:pt x="632" y="98"/>
                    <a:pt x="631" y="98"/>
                  </a:cubicBezTo>
                  <a:cubicBezTo>
                    <a:pt x="629" y="99"/>
                    <a:pt x="623" y="97"/>
                    <a:pt x="624" y="99"/>
                  </a:cubicBezTo>
                  <a:cubicBezTo>
                    <a:pt x="624" y="100"/>
                    <a:pt x="626" y="99"/>
                    <a:pt x="626" y="100"/>
                  </a:cubicBezTo>
                  <a:cubicBezTo>
                    <a:pt x="626" y="101"/>
                    <a:pt x="625" y="102"/>
                    <a:pt x="624" y="103"/>
                  </a:cubicBezTo>
                  <a:cubicBezTo>
                    <a:pt x="624" y="102"/>
                    <a:pt x="623" y="103"/>
                    <a:pt x="624" y="103"/>
                  </a:cubicBezTo>
                  <a:cubicBezTo>
                    <a:pt x="622" y="102"/>
                    <a:pt x="622" y="100"/>
                    <a:pt x="620" y="100"/>
                  </a:cubicBezTo>
                  <a:cubicBezTo>
                    <a:pt x="618" y="100"/>
                    <a:pt x="616" y="104"/>
                    <a:pt x="617" y="106"/>
                  </a:cubicBezTo>
                  <a:cubicBezTo>
                    <a:pt x="618" y="107"/>
                    <a:pt x="619" y="106"/>
                    <a:pt x="618" y="108"/>
                  </a:cubicBezTo>
                  <a:cubicBezTo>
                    <a:pt x="618" y="108"/>
                    <a:pt x="616" y="108"/>
                    <a:pt x="616" y="109"/>
                  </a:cubicBezTo>
                  <a:cubicBezTo>
                    <a:pt x="615" y="112"/>
                    <a:pt x="620" y="109"/>
                    <a:pt x="620" y="110"/>
                  </a:cubicBezTo>
                  <a:cubicBezTo>
                    <a:pt x="619" y="111"/>
                    <a:pt x="619" y="112"/>
                    <a:pt x="620" y="113"/>
                  </a:cubicBezTo>
                  <a:cubicBezTo>
                    <a:pt x="621" y="113"/>
                    <a:pt x="621" y="113"/>
                    <a:pt x="621" y="113"/>
                  </a:cubicBezTo>
                  <a:cubicBezTo>
                    <a:pt x="622" y="113"/>
                    <a:pt x="623" y="114"/>
                    <a:pt x="623" y="113"/>
                  </a:cubicBezTo>
                  <a:cubicBezTo>
                    <a:pt x="624" y="113"/>
                    <a:pt x="624" y="113"/>
                    <a:pt x="624" y="113"/>
                  </a:cubicBezTo>
                  <a:cubicBezTo>
                    <a:pt x="624" y="114"/>
                    <a:pt x="625" y="114"/>
                    <a:pt x="625" y="114"/>
                  </a:cubicBezTo>
                  <a:cubicBezTo>
                    <a:pt x="625" y="116"/>
                    <a:pt x="619" y="115"/>
                    <a:pt x="623" y="118"/>
                  </a:cubicBezTo>
                  <a:cubicBezTo>
                    <a:pt x="623" y="119"/>
                    <a:pt x="625" y="119"/>
                    <a:pt x="626" y="119"/>
                  </a:cubicBezTo>
                  <a:cubicBezTo>
                    <a:pt x="626" y="120"/>
                    <a:pt x="628" y="122"/>
                    <a:pt x="626" y="122"/>
                  </a:cubicBezTo>
                  <a:cubicBezTo>
                    <a:pt x="627" y="119"/>
                    <a:pt x="614" y="120"/>
                    <a:pt x="612" y="119"/>
                  </a:cubicBezTo>
                  <a:cubicBezTo>
                    <a:pt x="613" y="120"/>
                    <a:pt x="613" y="121"/>
                    <a:pt x="613" y="122"/>
                  </a:cubicBezTo>
                  <a:cubicBezTo>
                    <a:pt x="612" y="122"/>
                    <a:pt x="612" y="122"/>
                    <a:pt x="612" y="123"/>
                  </a:cubicBezTo>
                  <a:cubicBezTo>
                    <a:pt x="613" y="124"/>
                    <a:pt x="613" y="125"/>
                    <a:pt x="614" y="126"/>
                  </a:cubicBezTo>
                  <a:cubicBezTo>
                    <a:pt x="615" y="127"/>
                    <a:pt x="616" y="127"/>
                    <a:pt x="616" y="128"/>
                  </a:cubicBezTo>
                  <a:cubicBezTo>
                    <a:pt x="616" y="129"/>
                    <a:pt x="614" y="128"/>
                    <a:pt x="614" y="128"/>
                  </a:cubicBezTo>
                  <a:cubicBezTo>
                    <a:pt x="612" y="127"/>
                    <a:pt x="611" y="128"/>
                    <a:pt x="610" y="129"/>
                  </a:cubicBezTo>
                  <a:cubicBezTo>
                    <a:pt x="610" y="128"/>
                    <a:pt x="606" y="128"/>
                    <a:pt x="608" y="129"/>
                  </a:cubicBezTo>
                  <a:cubicBezTo>
                    <a:pt x="608" y="129"/>
                    <a:pt x="608" y="129"/>
                    <a:pt x="609" y="129"/>
                  </a:cubicBezTo>
                  <a:cubicBezTo>
                    <a:pt x="608" y="129"/>
                    <a:pt x="608" y="129"/>
                    <a:pt x="608" y="129"/>
                  </a:cubicBezTo>
                  <a:cubicBezTo>
                    <a:pt x="608" y="129"/>
                    <a:pt x="608" y="129"/>
                    <a:pt x="608" y="129"/>
                  </a:cubicBezTo>
                  <a:cubicBezTo>
                    <a:pt x="608" y="129"/>
                    <a:pt x="608" y="129"/>
                    <a:pt x="608" y="129"/>
                  </a:cubicBezTo>
                  <a:cubicBezTo>
                    <a:pt x="608" y="129"/>
                    <a:pt x="608" y="129"/>
                    <a:pt x="608" y="129"/>
                  </a:cubicBezTo>
                  <a:close/>
                  <a:moveTo>
                    <a:pt x="434" y="267"/>
                  </a:moveTo>
                  <a:cubicBezTo>
                    <a:pt x="436" y="267"/>
                    <a:pt x="435" y="269"/>
                    <a:pt x="435" y="269"/>
                  </a:cubicBezTo>
                  <a:cubicBezTo>
                    <a:pt x="435" y="269"/>
                    <a:pt x="435" y="269"/>
                    <a:pt x="436" y="269"/>
                  </a:cubicBezTo>
                  <a:cubicBezTo>
                    <a:pt x="436" y="270"/>
                    <a:pt x="435" y="271"/>
                    <a:pt x="435" y="271"/>
                  </a:cubicBezTo>
                  <a:cubicBezTo>
                    <a:pt x="435" y="272"/>
                    <a:pt x="434" y="274"/>
                    <a:pt x="436" y="274"/>
                  </a:cubicBezTo>
                  <a:cubicBezTo>
                    <a:pt x="437" y="274"/>
                    <a:pt x="437" y="272"/>
                    <a:pt x="438" y="272"/>
                  </a:cubicBezTo>
                  <a:cubicBezTo>
                    <a:pt x="440" y="269"/>
                    <a:pt x="442" y="272"/>
                    <a:pt x="444" y="274"/>
                  </a:cubicBezTo>
                  <a:cubicBezTo>
                    <a:pt x="444" y="274"/>
                    <a:pt x="444" y="272"/>
                    <a:pt x="445" y="272"/>
                  </a:cubicBezTo>
                  <a:cubicBezTo>
                    <a:pt x="445" y="272"/>
                    <a:pt x="445" y="273"/>
                    <a:pt x="446" y="273"/>
                  </a:cubicBezTo>
                  <a:cubicBezTo>
                    <a:pt x="446" y="273"/>
                    <a:pt x="445" y="267"/>
                    <a:pt x="447" y="267"/>
                  </a:cubicBezTo>
                  <a:cubicBezTo>
                    <a:pt x="447" y="267"/>
                    <a:pt x="449" y="272"/>
                    <a:pt x="449" y="273"/>
                  </a:cubicBezTo>
                  <a:cubicBezTo>
                    <a:pt x="449" y="275"/>
                    <a:pt x="449" y="278"/>
                    <a:pt x="451" y="275"/>
                  </a:cubicBezTo>
                  <a:cubicBezTo>
                    <a:pt x="453" y="278"/>
                    <a:pt x="458" y="270"/>
                    <a:pt x="453" y="269"/>
                  </a:cubicBezTo>
                  <a:cubicBezTo>
                    <a:pt x="454" y="268"/>
                    <a:pt x="454" y="269"/>
                    <a:pt x="455" y="269"/>
                  </a:cubicBezTo>
                  <a:cubicBezTo>
                    <a:pt x="454" y="268"/>
                    <a:pt x="455" y="264"/>
                    <a:pt x="454" y="262"/>
                  </a:cubicBezTo>
                  <a:cubicBezTo>
                    <a:pt x="455" y="262"/>
                    <a:pt x="454" y="263"/>
                    <a:pt x="455" y="263"/>
                  </a:cubicBezTo>
                  <a:cubicBezTo>
                    <a:pt x="455" y="263"/>
                    <a:pt x="455" y="262"/>
                    <a:pt x="456" y="262"/>
                  </a:cubicBezTo>
                  <a:cubicBezTo>
                    <a:pt x="455" y="264"/>
                    <a:pt x="455" y="268"/>
                    <a:pt x="457" y="269"/>
                  </a:cubicBezTo>
                  <a:cubicBezTo>
                    <a:pt x="459" y="270"/>
                    <a:pt x="459" y="268"/>
                    <a:pt x="459" y="267"/>
                  </a:cubicBezTo>
                  <a:cubicBezTo>
                    <a:pt x="460" y="265"/>
                    <a:pt x="461" y="264"/>
                    <a:pt x="461" y="263"/>
                  </a:cubicBezTo>
                  <a:cubicBezTo>
                    <a:pt x="462" y="262"/>
                    <a:pt x="462" y="261"/>
                    <a:pt x="461" y="261"/>
                  </a:cubicBezTo>
                  <a:cubicBezTo>
                    <a:pt x="461" y="260"/>
                    <a:pt x="460" y="259"/>
                    <a:pt x="460" y="259"/>
                  </a:cubicBezTo>
                  <a:cubicBezTo>
                    <a:pt x="459" y="257"/>
                    <a:pt x="460" y="258"/>
                    <a:pt x="461" y="257"/>
                  </a:cubicBezTo>
                  <a:cubicBezTo>
                    <a:pt x="463" y="257"/>
                    <a:pt x="463" y="257"/>
                    <a:pt x="463" y="255"/>
                  </a:cubicBezTo>
                  <a:cubicBezTo>
                    <a:pt x="463" y="254"/>
                    <a:pt x="461" y="250"/>
                    <a:pt x="464" y="252"/>
                  </a:cubicBezTo>
                  <a:cubicBezTo>
                    <a:pt x="463" y="250"/>
                    <a:pt x="464" y="251"/>
                    <a:pt x="465" y="251"/>
                  </a:cubicBezTo>
                  <a:cubicBezTo>
                    <a:pt x="466" y="251"/>
                    <a:pt x="466" y="250"/>
                    <a:pt x="466" y="250"/>
                  </a:cubicBezTo>
                  <a:cubicBezTo>
                    <a:pt x="466" y="250"/>
                    <a:pt x="466" y="249"/>
                    <a:pt x="466" y="249"/>
                  </a:cubicBezTo>
                  <a:cubicBezTo>
                    <a:pt x="466" y="248"/>
                    <a:pt x="467" y="250"/>
                    <a:pt x="467" y="250"/>
                  </a:cubicBezTo>
                  <a:cubicBezTo>
                    <a:pt x="467" y="251"/>
                    <a:pt x="467" y="252"/>
                    <a:pt x="466" y="253"/>
                  </a:cubicBezTo>
                  <a:cubicBezTo>
                    <a:pt x="466" y="255"/>
                    <a:pt x="465" y="258"/>
                    <a:pt x="466" y="261"/>
                  </a:cubicBezTo>
                  <a:cubicBezTo>
                    <a:pt x="467" y="263"/>
                    <a:pt x="470" y="266"/>
                    <a:pt x="472" y="263"/>
                  </a:cubicBezTo>
                  <a:cubicBezTo>
                    <a:pt x="473" y="261"/>
                    <a:pt x="471" y="259"/>
                    <a:pt x="472" y="257"/>
                  </a:cubicBezTo>
                  <a:cubicBezTo>
                    <a:pt x="473" y="255"/>
                    <a:pt x="476" y="256"/>
                    <a:pt x="478" y="254"/>
                  </a:cubicBezTo>
                  <a:cubicBezTo>
                    <a:pt x="480" y="252"/>
                    <a:pt x="479" y="250"/>
                    <a:pt x="478" y="248"/>
                  </a:cubicBezTo>
                  <a:cubicBezTo>
                    <a:pt x="477" y="246"/>
                    <a:pt x="476" y="246"/>
                    <a:pt x="478" y="246"/>
                  </a:cubicBezTo>
                  <a:cubicBezTo>
                    <a:pt x="480" y="246"/>
                    <a:pt x="481" y="247"/>
                    <a:pt x="480" y="244"/>
                  </a:cubicBezTo>
                  <a:cubicBezTo>
                    <a:pt x="479" y="242"/>
                    <a:pt x="476" y="242"/>
                    <a:pt x="477" y="239"/>
                  </a:cubicBezTo>
                  <a:cubicBezTo>
                    <a:pt x="477" y="237"/>
                    <a:pt x="482" y="236"/>
                    <a:pt x="482" y="234"/>
                  </a:cubicBezTo>
                  <a:cubicBezTo>
                    <a:pt x="482" y="232"/>
                    <a:pt x="479" y="230"/>
                    <a:pt x="478" y="229"/>
                  </a:cubicBezTo>
                  <a:cubicBezTo>
                    <a:pt x="477" y="228"/>
                    <a:pt x="476" y="227"/>
                    <a:pt x="474" y="228"/>
                  </a:cubicBezTo>
                  <a:cubicBezTo>
                    <a:pt x="473" y="228"/>
                    <a:pt x="472" y="229"/>
                    <a:pt x="472" y="230"/>
                  </a:cubicBezTo>
                  <a:cubicBezTo>
                    <a:pt x="472" y="231"/>
                    <a:pt x="473" y="231"/>
                    <a:pt x="474" y="232"/>
                  </a:cubicBezTo>
                  <a:cubicBezTo>
                    <a:pt x="475" y="234"/>
                    <a:pt x="473" y="233"/>
                    <a:pt x="471" y="233"/>
                  </a:cubicBezTo>
                  <a:cubicBezTo>
                    <a:pt x="471" y="234"/>
                    <a:pt x="472" y="235"/>
                    <a:pt x="470" y="235"/>
                  </a:cubicBezTo>
                  <a:cubicBezTo>
                    <a:pt x="469" y="235"/>
                    <a:pt x="467" y="234"/>
                    <a:pt x="466" y="233"/>
                  </a:cubicBezTo>
                  <a:cubicBezTo>
                    <a:pt x="464" y="233"/>
                    <a:pt x="462" y="232"/>
                    <a:pt x="461" y="233"/>
                  </a:cubicBezTo>
                  <a:cubicBezTo>
                    <a:pt x="460" y="233"/>
                    <a:pt x="460" y="234"/>
                    <a:pt x="460" y="234"/>
                  </a:cubicBezTo>
                  <a:cubicBezTo>
                    <a:pt x="460" y="234"/>
                    <a:pt x="458" y="234"/>
                    <a:pt x="459" y="234"/>
                  </a:cubicBezTo>
                  <a:cubicBezTo>
                    <a:pt x="457" y="235"/>
                    <a:pt x="457" y="235"/>
                    <a:pt x="457" y="237"/>
                  </a:cubicBezTo>
                  <a:cubicBezTo>
                    <a:pt x="456" y="239"/>
                    <a:pt x="454" y="241"/>
                    <a:pt x="452" y="243"/>
                  </a:cubicBezTo>
                  <a:cubicBezTo>
                    <a:pt x="451" y="244"/>
                    <a:pt x="451" y="246"/>
                    <a:pt x="450" y="248"/>
                  </a:cubicBezTo>
                  <a:cubicBezTo>
                    <a:pt x="449" y="249"/>
                    <a:pt x="447" y="251"/>
                    <a:pt x="448" y="253"/>
                  </a:cubicBezTo>
                  <a:cubicBezTo>
                    <a:pt x="446" y="252"/>
                    <a:pt x="445" y="253"/>
                    <a:pt x="445" y="254"/>
                  </a:cubicBezTo>
                  <a:cubicBezTo>
                    <a:pt x="445" y="254"/>
                    <a:pt x="445" y="253"/>
                    <a:pt x="444" y="253"/>
                  </a:cubicBezTo>
                  <a:cubicBezTo>
                    <a:pt x="444" y="253"/>
                    <a:pt x="444" y="257"/>
                    <a:pt x="443" y="257"/>
                  </a:cubicBezTo>
                  <a:cubicBezTo>
                    <a:pt x="443" y="259"/>
                    <a:pt x="441" y="260"/>
                    <a:pt x="439" y="261"/>
                  </a:cubicBezTo>
                  <a:cubicBezTo>
                    <a:pt x="437" y="261"/>
                    <a:pt x="436" y="261"/>
                    <a:pt x="435" y="263"/>
                  </a:cubicBezTo>
                  <a:cubicBezTo>
                    <a:pt x="434" y="265"/>
                    <a:pt x="433" y="268"/>
                    <a:pt x="432" y="269"/>
                  </a:cubicBezTo>
                  <a:cubicBezTo>
                    <a:pt x="433" y="269"/>
                    <a:pt x="433" y="268"/>
                    <a:pt x="434" y="267"/>
                  </a:cubicBezTo>
                  <a:cubicBezTo>
                    <a:pt x="434" y="268"/>
                    <a:pt x="435" y="267"/>
                    <a:pt x="435" y="267"/>
                  </a:cubicBezTo>
                  <a:cubicBezTo>
                    <a:pt x="435" y="267"/>
                    <a:pt x="434" y="267"/>
                    <a:pt x="434" y="267"/>
                  </a:cubicBezTo>
                  <a:cubicBezTo>
                    <a:pt x="434" y="267"/>
                    <a:pt x="435" y="267"/>
                    <a:pt x="435" y="267"/>
                  </a:cubicBezTo>
                  <a:cubicBezTo>
                    <a:pt x="435" y="267"/>
                    <a:pt x="434" y="268"/>
                    <a:pt x="434" y="267"/>
                  </a:cubicBezTo>
                  <a:close/>
                  <a:moveTo>
                    <a:pt x="598" y="199"/>
                  </a:moveTo>
                  <a:cubicBezTo>
                    <a:pt x="599" y="200"/>
                    <a:pt x="598" y="201"/>
                    <a:pt x="599" y="201"/>
                  </a:cubicBezTo>
                  <a:cubicBezTo>
                    <a:pt x="600" y="204"/>
                    <a:pt x="600" y="205"/>
                    <a:pt x="603" y="207"/>
                  </a:cubicBezTo>
                  <a:cubicBezTo>
                    <a:pt x="604" y="207"/>
                    <a:pt x="607" y="208"/>
                    <a:pt x="606" y="210"/>
                  </a:cubicBezTo>
                  <a:cubicBezTo>
                    <a:pt x="605" y="212"/>
                    <a:pt x="603" y="209"/>
                    <a:pt x="601" y="210"/>
                  </a:cubicBezTo>
                  <a:cubicBezTo>
                    <a:pt x="600" y="212"/>
                    <a:pt x="604" y="214"/>
                    <a:pt x="605" y="215"/>
                  </a:cubicBezTo>
                  <a:cubicBezTo>
                    <a:pt x="606" y="217"/>
                    <a:pt x="605" y="221"/>
                    <a:pt x="608" y="218"/>
                  </a:cubicBezTo>
                  <a:cubicBezTo>
                    <a:pt x="609" y="217"/>
                    <a:pt x="609" y="217"/>
                    <a:pt x="609" y="216"/>
                  </a:cubicBezTo>
                  <a:cubicBezTo>
                    <a:pt x="610" y="216"/>
                    <a:pt x="612" y="216"/>
                    <a:pt x="613" y="216"/>
                  </a:cubicBezTo>
                  <a:cubicBezTo>
                    <a:pt x="615" y="216"/>
                    <a:pt x="619" y="214"/>
                    <a:pt x="619" y="212"/>
                  </a:cubicBezTo>
                  <a:cubicBezTo>
                    <a:pt x="620" y="211"/>
                    <a:pt x="620" y="209"/>
                    <a:pt x="619" y="207"/>
                  </a:cubicBezTo>
                  <a:cubicBezTo>
                    <a:pt x="619" y="207"/>
                    <a:pt x="617" y="206"/>
                    <a:pt x="617" y="206"/>
                  </a:cubicBezTo>
                  <a:cubicBezTo>
                    <a:pt x="616" y="204"/>
                    <a:pt x="620" y="203"/>
                    <a:pt x="620" y="201"/>
                  </a:cubicBezTo>
                  <a:cubicBezTo>
                    <a:pt x="620" y="198"/>
                    <a:pt x="617" y="197"/>
                    <a:pt x="615" y="196"/>
                  </a:cubicBezTo>
                  <a:cubicBezTo>
                    <a:pt x="613" y="196"/>
                    <a:pt x="612" y="196"/>
                    <a:pt x="611" y="194"/>
                  </a:cubicBezTo>
                  <a:cubicBezTo>
                    <a:pt x="610" y="193"/>
                    <a:pt x="611" y="192"/>
                    <a:pt x="609" y="191"/>
                  </a:cubicBezTo>
                  <a:cubicBezTo>
                    <a:pt x="609" y="190"/>
                    <a:pt x="608" y="190"/>
                    <a:pt x="607" y="189"/>
                  </a:cubicBezTo>
                  <a:cubicBezTo>
                    <a:pt x="605" y="188"/>
                    <a:pt x="597" y="182"/>
                    <a:pt x="597" y="189"/>
                  </a:cubicBezTo>
                  <a:cubicBezTo>
                    <a:pt x="597" y="191"/>
                    <a:pt x="599" y="193"/>
                    <a:pt x="599" y="195"/>
                  </a:cubicBezTo>
                  <a:cubicBezTo>
                    <a:pt x="598" y="195"/>
                    <a:pt x="597" y="195"/>
                    <a:pt x="597" y="196"/>
                  </a:cubicBezTo>
                  <a:cubicBezTo>
                    <a:pt x="596" y="197"/>
                    <a:pt x="597" y="198"/>
                    <a:pt x="598" y="199"/>
                  </a:cubicBezTo>
                  <a:cubicBezTo>
                    <a:pt x="598" y="199"/>
                    <a:pt x="598" y="199"/>
                    <a:pt x="597" y="199"/>
                  </a:cubicBezTo>
                  <a:cubicBezTo>
                    <a:pt x="598" y="199"/>
                    <a:pt x="598" y="199"/>
                    <a:pt x="598" y="199"/>
                  </a:cubicBezTo>
                  <a:cubicBezTo>
                    <a:pt x="598" y="199"/>
                    <a:pt x="597" y="198"/>
                    <a:pt x="598" y="199"/>
                  </a:cubicBezTo>
                  <a:close/>
                  <a:moveTo>
                    <a:pt x="629" y="298"/>
                  </a:moveTo>
                  <a:cubicBezTo>
                    <a:pt x="628" y="297"/>
                    <a:pt x="629" y="295"/>
                    <a:pt x="629" y="293"/>
                  </a:cubicBezTo>
                  <a:cubicBezTo>
                    <a:pt x="629" y="292"/>
                    <a:pt x="628" y="290"/>
                    <a:pt x="628" y="289"/>
                  </a:cubicBezTo>
                  <a:cubicBezTo>
                    <a:pt x="626" y="287"/>
                    <a:pt x="625" y="284"/>
                    <a:pt x="622" y="283"/>
                  </a:cubicBezTo>
                  <a:cubicBezTo>
                    <a:pt x="620" y="282"/>
                    <a:pt x="616" y="283"/>
                    <a:pt x="615" y="285"/>
                  </a:cubicBezTo>
                  <a:cubicBezTo>
                    <a:pt x="614" y="286"/>
                    <a:pt x="614" y="288"/>
                    <a:pt x="613" y="289"/>
                  </a:cubicBezTo>
                  <a:cubicBezTo>
                    <a:pt x="612" y="291"/>
                    <a:pt x="611" y="290"/>
                    <a:pt x="612" y="292"/>
                  </a:cubicBezTo>
                  <a:cubicBezTo>
                    <a:pt x="610" y="294"/>
                    <a:pt x="607" y="296"/>
                    <a:pt x="609" y="299"/>
                  </a:cubicBezTo>
                  <a:cubicBezTo>
                    <a:pt x="608" y="298"/>
                    <a:pt x="610" y="300"/>
                    <a:pt x="610" y="300"/>
                  </a:cubicBezTo>
                  <a:cubicBezTo>
                    <a:pt x="610" y="300"/>
                    <a:pt x="611" y="301"/>
                    <a:pt x="611" y="301"/>
                  </a:cubicBezTo>
                  <a:cubicBezTo>
                    <a:pt x="614" y="303"/>
                    <a:pt x="617" y="304"/>
                    <a:pt x="619" y="307"/>
                  </a:cubicBezTo>
                  <a:cubicBezTo>
                    <a:pt x="621" y="309"/>
                    <a:pt x="625" y="310"/>
                    <a:pt x="628" y="308"/>
                  </a:cubicBezTo>
                  <a:cubicBezTo>
                    <a:pt x="631" y="306"/>
                    <a:pt x="630" y="301"/>
                    <a:pt x="629" y="298"/>
                  </a:cubicBezTo>
                  <a:close/>
                  <a:moveTo>
                    <a:pt x="640" y="74"/>
                  </a:moveTo>
                  <a:cubicBezTo>
                    <a:pt x="641" y="73"/>
                    <a:pt x="641" y="71"/>
                    <a:pt x="641" y="70"/>
                  </a:cubicBezTo>
                  <a:cubicBezTo>
                    <a:pt x="642" y="69"/>
                    <a:pt x="643" y="69"/>
                    <a:pt x="644" y="68"/>
                  </a:cubicBezTo>
                  <a:cubicBezTo>
                    <a:pt x="646" y="67"/>
                    <a:pt x="646" y="65"/>
                    <a:pt x="648" y="63"/>
                  </a:cubicBezTo>
                  <a:cubicBezTo>
                    <a:pt x="649" y="62"/>
                    <a:pt x="652" y="60"/>
                    <a:pt x="654" y="61"/>
                  </a:cubicBezTo>
                  <a:cubicBezTo>
                    <a:pt x="656" y="62"/>
                    <a:pt x="655" y="66"/>
                    <a:pt x="657" y="66"/>
                  </a:cubicBezTo>
                  <a:cubicBezTo>
                    <a:pt x="657" y="65"/>
                    <a:pt x="657" y="62"/>
                    <a:pt x="657" y="61"/>
                  </a:cubicBezTo>
                  <a:cubicBezTo>
                    <a:pt x="657" y="61"/>
                    <a:pt x="657" y="59"/>
                    <a:pt x="658" y="60"/>
                  </a:cubicBezTo>
                  <a:cubicBezTo>
                    <a:pt x="659" y="61"/>
                    <a:pt x="659" y="65"/>
                    <a:pt x="660" y="65"/>
                  </a:cubicBezTo>
                  <a:cubicBezTo>
                    <a:pt x="661" y="64"/>
                    <a:pt x="659" y="59"/>
                    <a:pt x="659" y="58"/>
                  </a:cubicBezTo>
                  <a:cubicBezTo>
                    <a:pt x="660" y="55"/>
                    <a:pt x="662" y="52"/>
                    <a:pt x="665" y="52"/>
                  </a:cubicBezTo>
                  <a:cubicBezTo>
                    <a:pt x="667" y="52"/>
                    <a:pt x="670" y="53"/>
                    <a:pt x="671" y="55"/>
                  </a:cubicBezTo>
                  <a:cubicBezTo>
                    <a:pt x="672" y="56"/>
                    <a:pt x="671" y="58"/>
                    <a:pt x="672" y="59"/>
                  </a:cubicBezTo>
                  <a:cubicBezTo>
                    <a:pt x="672" y="60"/>
                    <a:pt x="673" y="61"/>
                    <a:pt x="674" y="62"/>
                  </a:cubicBezTo>
                  <a:cubicBezTo>
                    <a:pt x="675" y="62"/>
                    <a:pt x="675" y="61"/>
                    <a:pt x="674" y="61"/>
                  </a:cubicBezTo>
                  <a:cubicBezTo>
                    <a:pt x="674" y="60"/>
                    <a:pt x="672" y="60"/>
                    <a:pt x="672" y="58"/>
                  </a:cubicBezTo>
                  <a:cubicBezTo>
                    <a:pt x="672" y="58"/>
                    <a:pt x="673" y="57"/>
                    <a:pt x="673" y="57"/>
                  </a:cubicBezTo>
                  <a:cubicBezTo>
                    <a:pt x="673" y="55"/>
                    <a:pt x="673" y="54"/>
                    <a:pt x="675" y="55"/>
                  </a:cubicBezTo>
                  <a:cubicBezTo>
                    <a:pt x="676" y="55"/>
                    <a:pt x="676" y="55"/>
                    <a:pt x="676" y="55"/>
                  </a:cubicBezTo>
                  <a:cubicBezTo>
                    <a:pt x="677" y="55"/>
                    <a:pt x="678" y="55"/>
                    <a:pt x="678" y="55"/>
                  </a:cubicBezTo>
                  <a:cubicBezTo>
                    <a:pt x="681" y="56"/>
                    <a:pt x="682" y="61"/>
                    <a:pt x="684" y="63"/>
                  </a:cubicBezTo>
                  <a:cubicBezTo>
                    <a:pt x="684" y="62"/>
                    <a:pt x="682" y="60"/>
                    <a:pt x="682" y="59"/>
                  </a:cubicBezTo>
                  <a:cubicBezTo>
                    <a:pt x="682" y="59"/>
                    <a:pt x="681" y="57"/>
                    <a:pt x="681" y="57"/>
                  </a:cubicBezTo>
                  <a:cubicBezTo>
                    <a:pt x="684" y="55"/>
                    <a:pt x="687" y="62"/>
                    <a:pt x="687" y="62"/>
                  </a:cubicBezTo>
                  <a:cubicBezTo>
                    <a:pt x="687" y="61"/>
                    <a:pt x="685" y="57"/>
                    <a:pt x="686" y="57"/>
                  </a:cubicBezTo>
                  <a:cubicBezTo>
                    <a:pt x="688" y="57"/>
                    <a:pt x="688" y="61"/>
                    <a:pt x="688" y="62"/>
                  </a:cubicBezTo>
                  <a:cubicBezTo>
                    <a:pt x="689" y="62"/>
                    <a:pt x="688" y="58"/>
                    <a:pt x="688" y="57"/>
                  </a:cubicBezTo>
                  <a:cubicBezTo>
                    <a:pt x="688" y="57"/>
                    <a:pt x="688" y="57"/>
                    <a:pt x="688" y="57"/>
                  </a:cubicBezTo>
                  <a:cubicBezTo>
                    <a:pt x="687" y="56"/>
                    <a:pt x="687" y="57"/>
                    <a:pt x="687" y="56"/>
                  </a:cubicBezTo>
                  <a:cubicBezTo>
                    <a:pt x="685" y="56"/>
                    <a:pt x="683" y="56"/>
                    <a:pt x="682" y="55"/>
                  </a:cubicBezTo>
                  <a:cubicBezTo>
                    <a:pt x="681" y="54"/>
                    <a:pt x="681" y="54"/>
                    <a:pt x="681" y="54"/>
                  </a:cubicBezTo>
                  <a:cubicBezTo>
                    <a:pt x="681" y="54"/>
                    <a:pt x="681" y="54"/>
                    <a:pt x="680" y="54"/>
                  </a:cubicBezTo>
                  <a:cubicBezTo>
                    <a:pt x="678" y="53"/>
                    <a:pt x="673" y="51"/>
                    <a:pt x="674" y="48"/>
                  </a:cubicBezTo>
                  <a:cubicBezTo>
                    <a:pt x="675" y="44"/>
                    <a:pt x="682" y="48"/>
                    <a:pt x="683" y="44"/>
                  </a:cubicBezTo>
                  <a:cubicBezTo>
                    <a:pt x="684" y="41"/>
                    <a:pt x="679" y="36"/>
                    <a:pt x="682" y="34"/>
                  </a:cubicBezTo>
                  <a:cubicBezTo>
                    <a:pt x="683" y="34"/>
                    <a:pt x="686" y="33"/>
                    <a:pt x="687" y="34"/>
                  </a:cubicBezTo>
                  <a:cubicBezTo>
                    <a:pt x="688" y="35"/>
                    <a:pt x="688" y="37"/>
                    <a:pt x="686" y="36"/>
                  </a:cubicBezTo>
                  <a:cubicBezTo>
                    <a:pt x="688" y="38"/>
                    <a:pt x="689" y="39"/>
                    <a:pt x="691" y="40"/>
                  </a:cubicBezTo>
                  <a:cubicBezTo>
                    <a:pt x="693" y="40"/>
                    <a:pt x="695" y="40"/>
                    <a:pt x="696" y="42"/>
                  </a:cubicBezTo>
                  <a:cubicBezTo>
                    <a:pt x="698" y="43"/>
                    <a:pt x="698" y="46"/>
                    <a:pt x="699" y="48"/>
                  </a:cubicBezTo>
                  <a:cubicBezTo>
                    <a:pt x="700" y="51"/>
                    <a:pt x="699" y="52"/>
                    <a:pt x="699" y="54"/>
                  </a:cubicBezTo>
                  <a:cubicBezTo>
                    <a:pt x="700" y="55"/>
                    <a:pt x="702" y="54"/>
                    <a:pt x="703" y="54"/>
                  </a:cubicBezTo>
                  <a:cubicBezTo>
                    <a:pt x="705" y="54"/>
                    <a:pt x="705" y="55"/>
                    <a:pt x="706" y="55"/>
                  </a:cubicBezTo>
                  <a:cubicBezTo>
                    <a:pt x="707" y="55"/>
                    <a:pt x="707" y="55"/>
                    <a:pt x="707" y="55"/>
                  </a:cubicBezTo>
                  <a:cubicBezTo>
                    <a:pt x="706" y="53"/>
                    <a:pt x="703" y="54"/>
                    <a:pt x="702" y="52"/>
                  </a:cubicBezTo>
                  <a:cubicBezTo>
                    <a:pt x="701" y="51"/>
                    <a:pt x="699" y="47"/>
                    <a:pt x="700" y="45"/>
                  </a:cubicBezTo>
                  <a:cubicBezTo>
                    <a:pt x="700" y="44"/>
                    <a:pt x="700" y="44"/>
                    <a:pt x="701" y="44"/>
                  </a:cubicBezTo>
                  <a:cubicBezTo>
                    <a:pt x="702" y="44"/>
                    <a:pt x="702" y="44"/>
                    <a:pt x="703" y="44"/>
                  </a:cubicBezTo>
                  <a:cubicBezTo>
                    <a:pt x="703" y="45"/>
                    <a:pt x="703" y="45"/>
                    <a:pt x="703" y="45"/>
                  </a:cubicBezTo>
                  <a:cubicBezTo>
                    <a:pt x="704" y="45"/>
                    <a:pt x="704" y="46"/>
                    <a:pt x="704" y="47"/>
                  </a:cubicBezTo>
                  <a:cubicBezTo>
                    <a:pt x="704" y="47"/>
                    <a:pt x="704" y="47"/>
                    <a:pt x="704" y="47"/>
                  </a:cubicBezTo>
                  <a:cubicBezTo>
                    <a:pt x="705" y="48"/>
                    <a:pt x="705" y="48"/>
                    <a:pt x="706" y="49"/>
                  </a:cubicBezTo>
                  <a:cubicBezTo>
                    <a:pt x="706" y="49"/>
                    <a:pt x="706" y="49"/>
                    <a:pt x="706" y="49"/>
                  </a:cubicBezTo>
                  <a:cubicBezTo>
                    <a:pt x="706" y="49"/>
                    <a:pt x="706" y="49"/>
                    <a:pt x="706" y="49"/>
                  </a:cubicBezTo>
                  <a:cubicBezTo>
                    <a:pt x="706" y="49"/>
                    <a:pt x="706" y="49"/>
                    <a:pt x="706" y="49"/>
                  </a:cubicBezTo>
                  <a:cubicBezTo>
                    <a:pt x="707" y="50"/>
                    <a:pt x="708" y="51"/>
                    <a:pt x="708" y="52"/>
                  </a:cubicBezTo>
                  <a:cubicBezTo>
                    <a:pt x="709" y="52"/>
                    <a:pt x="709" y="52"/>
                    <a:pt x="709" y="52"/>
                  </a:cubicBezTo>
                  <a:cubicBezTo>
                    <a:pt x="710" y="52"/>
                    <a:pt x="711" y="53"/>
                    <a:pt x="711" y="54"/>
                  </a:cubicBezTo>
                  <a:cubicBezTo>
                    <a:pt x="712" y="54"/>
                    <a:pt x="712" y="54"/>
                    <a:pt x="712" y="55"/>
                  </a:cubicBezTo>
                  <a:cubicBezTo>
                    <a:pt x="712" y="55"/>
                    <a:pt x="712" y="55"/>
                    <a:pt x="712" y="55"/>
                  </a:cubicBezTo>
                  <a:cubicBezTo>
                    <a:pt x="713" y="55"/>
                    <a:pt x="714" y="56"/>
                    <a:pt x="714" y="56"/>
                  </a:cubicBezTo>
                  <a:cubicBezTo>
                    <a:pt x="717" y="54"/>
                    <a:pt x="711" y="53"/>
                    <a:pt x="714" y="50"/>
                  </a:cubicBezTo>
                  <a:cubicBezTo>
                    <a:pt x="711" y="50"/>
                    <a:pt x="709" y="48"/>
                    <a:pt x="707" y="46"/>
                  </a:cubicBezTo>
                  <a:cubicBezTo>
                    <a:pt x="706" y="44"/>
                    <a:pt x="705" y="44"/>
                    <a:pt x="704" y="43"/>
                  </a:cubicBezTo>
                  <a:cubicBezTo>
                    <a:pt x="703" y="42"/>
                    <a:pt x="702" y="41"/>
                    <a:pt x="702" y="39"/>
                  </a:cubicBezTo>
                  <a:cubicBezTo>
                    <a:pt x="702" y="39"/>
                    <a:pt x="702" y="39"/>
                    <a:pt x="702" y="39"/>
                  </a:cubicBezTo>
                  <a:cubicBezTo>
                    <a:pt x="701" y="37"/>
                    <a:pt x="702" y="35"/>
                    <a:pt x="703" y="34"/>
                  </a:cubicBezTo>
                  <a:cubicBezTo>
                    <a:pt x="705" y="32"/>
                    <a:pt x="706" y="33"/>
                    <a:pt x="708" y="34"/>
                  </a:cubicBezTo>
                  <a:cubicBezTo>
                    <a:pt x="708" y="34"/>
                    <a:pt x="709" y="34"/>
                    <a:pt x="709" y="34"/>
                  </a:cubicBezTo>
                  <a:cubicBezTo>
                    <a:pt x="709" y="33"/>
                    <a:pt x="709" y="33"/>
                    <a:pt x="709" y="33"/>
                  </a:cubicBezTo>
                  <a:cubicBezTo>
                    <a:pt x="707" y="32"/>
                    <a:pt x="701" y="27"/>
                    <a:pt x="705" y="25"/>
                  </a:cubicBezTo>
                  <a:cubicBezTo>
                    <a:pt x="707" y="24"/>
                    <a:pt x="711" y="27"/>
                    <a:pt x="712" y="28"/>
                  </a:cubicBezTo>
                  <a:cubicBezTo>
                    <a:pt x="712" y="28"/>
                    <a:pt x="712" y="29"/>
                    <a:pt x="712" y="29"/>
                  </a:cubicBezTo>
                  <a:cubicBezTo>
                    <a:pt x="713" y="30"/>
                    <a:pt x="713" y="31"/>
                    <a:pt x="714" y="32"/>
                  </a:cubicBezTo>
                  <a:cubicBezTo>
                    <a:pt x="714" y="31"/>
                    <a:pt x="715" y="31"/>
                    <a:pt x="716" y="31"/>
                  </a:cubicBezTo>
                  <a:cubicBezTo>
                    <a:pt x="716" y="30"/>
                    <a:pt x="715" y="29"/>
                    <a:pt x="715" y="28"/>
                  </a:cubicBezTo>
                  <a:cubicBezTo>
                    <a:pt x="715" y="28"/>
                    <a:pt x="715" y="28"/>
                    <a:pt x="714" y="27"/>
                  </a:cubicBezTo>
                  <a:cubicBezTo>
                    <a:pt x="714" y="25"/>
                    <a:pt x="705" y="16"/>
                    <a:pt x="713" y="16"/>
                  </a:cubicBezTo>
                  <a:cubicBezTo>
                    <a:pt x="715" y="16"/>
                    <a:pt x="717" y="19"/>
                    <a:pt x="718" y="21"/>
                  </a:cubicBezTo>
                  <a:cubicBezTo>
                    <a:pt x="719" y="22"/>
                    <a:pt x="718" y="26"/>
                    <a:pt x="720" y="26"/>
                  </a:cubicBezTo>
                  <a:cubicBezTo>
                    <a:pt x="720" y="24"/>
                    <a:pt x="719" y="22"/>
                    <a:pt x="722" y="23"/>
                  </a:cubicBezTo>
                  <a:cubicBezTo>
                    <a:pt x="724" y="23"/>
                    <a:pt x="725" y="25"/>
                    <a:pt x="728" y="25"/>
                  </a:cubicBezTo>
                  <a:cubicBezTo>
                    <a:pt x="728" y="25"/>
                    <a:pt x="728" y="25"/>
                    <a:pt x="729" y="25"/>
                  </a:cubicBezTo>
                  <a:cubicBezTo>
                    <a:pt x="729" y="24"/>
                    <a:pt x="729" y="25"/>
                    <a:pt x="730" y="24"/>
                  </a:cubicBezTo>
                  <a:cubicBezTo>
                    <a:pt x="730" y="24"/>
                    <a:pt x="729" y="24"/>
                    <a:pt x="729" y="24"/>
                  </a:cubicBezTo>
                  <a:cubicBezTo>
                    <a:pt x="729" y="24"/>
                    <a:pt x="729" y="24"/>
                    <a:pt x="728" y="24"/>
                  </a:cubicBezTo>
                  <a:cubicBezTo>
                    <a:pt x="728" y="25"/>
                    <a:pt x="727" y="24"/>
                    <a:pt x="727" y="24"/>
                  </a:cubicBezTo>
                  <a:cubicBezTo>
                    <a:pt x="725" y="24"/>
                    <a:pt x="721" y="22"/>
                    <a:pt x="720" y="20"/>
                  </a:cubicBezTo>
                  <a:cubicBezTo>
                    <a:pt x="719" y="17"/>
                    <a:pt x="721" y="19"/>
                    <a:pt x="721" y="17"/>
                  </a:cubicBezTo>
                  <a:cubicBezTo>
                    <a:pt x="721" y="16"/>
                    <a:pt x="721" y="16"/>
                    <a:pt x="721" y="16"/>
                  </a:cubicBezTo>
                  <a:cubicBezTo>
                    <a:pt x="721" y="16"/>
                    <a:pt x="721" y="16"/>
                    <a:pt x="720" y="16"/>
                  </a:cubicBezTo>
                  <a:cubicBezTo>
                    <a:pt x="720" y="16"/>
                    <a:pt x="720" y="16"/>
                    <a:pt x="719" y="16"/>
                  </a:cubicBezTo>
                  <a:cubicBezTo>
                    <a:pt x="712" y="13"/>
                    <a:pt x="729" y="5"/>
                    <a:pt x="726" y="15"/>
                  </a:cubicBezTo>
                  <a:cubicBezTo>
                    <a:pt x="727" y="14"/>
                    <a:pt x="728" y="11"/>
                    <a:pt x="728" y="11"/>
                  </a:cubicBezTo>
                  <a:cubicBezTo>
                    <a:pt x="729" y="11"/>
                    <a:pt x="729" y="16"/>
                    <a:pt x="730" y="16"/>
                  </a:cubicBezTo>
                  <a:cubicBezTo>
                    <a:pt x="730" y="16"/>
                    <a:pt x="730" y="15"/>
                    <a:pt x="730" y="14"/>
                  </a:cubicBezTo>
                  <a:cubicBezTo>
                    <a:pt x="731" y="15"/>
                    <a:pt x="731" y="17"/>
                    <a:pt x="733" y="17"/>
                  </a:cubicBezTo>
                  <a:cubicBezTo>
                    <a:pt x="733" y="17"/>
                    <a:pt x="730" y="13"/>
                    <a:pt x="733" y="15"/>
                  </a:cubicBezTo>
                  <a:cubicBezTo>
                    <a:pt x="733" y="13"/>
                    <a:pt x="733" y="11"/>
                    <a:pt x="735" y="13"/>
                  </a:cubicBezTo>
                  <a:cubicBezTo>
                    <a:pt x="738" y="14"/>
                    <a:pt x="739" y="17"/>
                    <a:pt x="740" y="19"/>
                  </a:cubicBezTo>
                  <a:cubicBezTo>
                    <a:pt x="741" y="22"/>
                    <a:pt x="741" y="25"/>
                    <a:pt x="744" y="26"/>
                  </a:cubicBezTo>
                  <a:cubicBezTo>
                    <a:pt x="744" y="27"/>
                    <a:pt x="744" y="27"/>
                    <a:pt x="745" y="27"/>
                  </a:cubicBezTo>
                  <a:cubicBezTo>
                    <a:pt x="745" y="27"/>
                    <a:pt x="745" y="27"/>
                    <a:pt x="745" y="27"/>
                  </a:cubicBezTo>
                  <a:cubicBezTo>
                    <a:pt x="747" y="28"/>
                    <a:pt x="746" y="29"/>
                    <a:pt x="746" y="30"/>
                  </a:cubicBezTo>
                  <a:cubicBezTo>
                    <a:pt x="746" y="30"/>
                    <a:pt x="746" y="31"/>
                    <a:pt x="746" y="31"/>
                  </a:cubicBezTo>
                  <a:cubicBezTo>
                    <a:pt x="746" y="31"/>
                    <a:pt x="746" y="31"/>
                    <a:pt x="746" y="31"/>
                  </a:cubicBezTo>
                  <a:cubicBezTo>
                    <a:pt x="746" y="32"/>
                    <a:pt x="746" y="31"/>
                    <a:pt x="746" y="31"/>
                  </a:cubicBezTo>
                  <a:cubicBezTo>
                    <a:pt x="747" y="31"/>
                    <a:pt x="747" y="30"/>
                    <a:pt x="748" y="30"/>
                  </a:cubicBezTo>
                  <a:cubicBezTo>
                    <a:pt x="748" y="30"/>
                    <a:pt x="748" y="30"/>
                    <a:pt x="748" y="30"/>
                  </a:cubicBezTo>
                  <a:cubicBezTo>
                    <a:pt x="748" y="30"/>
                    <a:pt x="748" y="29"/>
                    <a:pt x="748" y="29"/>
                  </a:cubicBezTo>
                  <a:cubicBezTo>
                    <a:pt x="749" y="29"/>
                    <a:pt x="749" y="29"/>
                    <a:pt x="750" y="28"/>
                  </a:cubicBezTo>
                  <a:cubicBezTo>
                    <a:pt x="750" y="28"/>
                    <a:pt x="750" y="28"/>
                    <a:pt x="750" y="28"/>
                  </a:cubicBezTo>
                  <a:cubicBezTo>
                    <a:pt x="750" y="28"/>
                    <a:pt x="750" y="28"/>
                    <a:pt x="750" y="28"/>
                  </a:cubicBezTo>
                  <a:cubicBezTo>
                    <a:pt x="750" y="28"/>
                    <a:pt x="750" y="28"/>
                    <a:pt x="750" y="28"/>
                  </a:cubicBezTo>
                  <a:cubicBezTo>
                    <a:pt x="750" y="28"/>
                    <a:pt x="749" y="27"/>
                    <a:pt x="749" y="27"/>
                  </a:cubicBezTo>
                  <a:cubicBezTo>
                    <a:pt x="747" y="26"/>
                    <a:pt x="745" y="24"/>
                    <a:pt x="745" y="23"/>
                  </a:cubicBezTo>
                  <a:cubicBezTo>
                    <a:pt x="744" y="22"/>
                    <a:pt x="744" y="22"/>
                    <a:pt x="744" y="21"/>
                  </a:cubicBezTo>
                  <a:cubicBezTo>
                    <a:pt x="744" y="20"/>
                    <a:pt x="746" y="20"/>
                    <a:pt x="746" y="19"/>
                  </a:cubicBezTo>
                  <a:cubicBezTo>
                    <a:pt x="746" y="19"/>
                    <a:pt x="745" y="19"/>
                    <a:pt x="745" y="19"/>
                  </a:cubicBezTo>
                  <a:cubicBezTo>
                    <a:pt x="745" y="19"/>
                    <a:pt x="744" y="19"/>
                    <a:pt x="744" y="19"/>
                  </a:cubicBezTo>
                  <a:cubicBezTo>
                    <a:pt x="742" y="19"/>
                    <a:pt x="742" y="16"/>
                    <a:pt x="741" y="14"/>
                  </a:cubicBezTo>
                  <a:cubicBezTo>
                    <a:pt x="739" y="11"/>
                    <a:pt x="737" y="11"/>
                    <a:pt x="737" y="7"/>
                  </a:cubicBezTo>
                  <a:cubicBezTo>
                    <a:pt x="737" y="6"/>
                    <a:pt x="736" y="4"/>
                    <a:pt x="738" y="3"/>
                  </a:cubicBezTo>
                  <a:cubicBezTo>
                    <a:pt x="740" y="2"/>
                    <a:pt x="743" y="3"/>
                    <a:pt x="745" y="3"/>
                  </a:cubicBezTo>
                  <a:cubicBezTo>
                    <a:pt x="747" y="3"/>
                    <a:pt x="749" y="6"/>
                    <a:pt x="752" y="6"/>
                  </a:cubicBezTo>
                  <a:cubicBezTo>
                    <a:pt x="754" y="5"/>
                    <a:pt x="756" y="5"/>
                    <a:pt x="758" y="8"/>
                  </a:cubicBezTo>
                  <a:cubicBezTo>
                    <a:pt x="760" y="10"/>
                    <a:pt x="760" y="12"/>
                    <a:pt x="761" y="14"/>
                  </a:cubicBezTo>
                  <a:cubicBezTo>
                    <a:pt x="761" y="16"/>
                    <a:pt x="763" y="17"/>
                    <a:pt x="764" y="19"/>
                  </a:cubicBezTo>
                  <a:cubicBezTo>
                    <a:pt x="765" y="20"/>
                    <a:pt x="765" y="20"/>
                    <a:pt x="765" y="20"/>
                  </a:cubicBezTo>
                  <a:cubicBezTo>
                    <a:pt x="766" y="21"/>
                    <a:pt x="767" y="22"/>
                    <a:pt x="768" y="23"/>
                  </a:cubicBezTo>
                  <a:cubicBezTo>
                    <a:pt x="768" y="23"/>
                    <a:pt x="768" y="23"/>
                    <a:pt x="769" y="24"/>
                  </a:cubicBezTo>
                  <a:cubicBezTo>
                    <a:pt x="770" y="20"/>
                    <a:pt x="765" y="18"/>
                    <a:pt x="764" y="16"/>
                  </a:cubicBezTo>
                  <a:cubicBezTo>
                    <a:pt x="763" y="14"/>
                    <a:pt x="762" y="12"/>
                    <a:pt x="762" y="11"/>
                  </a:cubicBezTo>
                  <a:cubicBezTo>
                    <a:pt x="763" y="9"/>
                    <a:pt x="765" y="6"/>
                    <a:pt x="766" y="5"/>
                  </a:cubicBezTo>
                  <a:cubicBezTo>
                    <a:pt x="766" y="5"/>
                    <a:pt x="766" y="4"/>
                    <a:pt x="767" y="4"/>
                  </a:cubicBezTo>
                  <a:cubicBezTo>
                    <a:pt x="767" y="3"/>
                    <a:pt x="768" y="3"/>
                    <a:pt x="768" y="3"/>
                  </a:cubicBezTo>
                  <a:cubicBezTo>
                    <a:pt x="770" y="1"/>
                    <a:pt x="774" y="1"/>
                    <a:pt x="775" y="3"/>
                  </a:cubicBezTo>
                  <a:cubicBezTo>
                    <a:pt x="775" y="4"/>
                    <a:pt x="775" y="5"/>
                    <a:pt x="775" y="6"/>
                  </a:cubicBezTo>
                  <a:cubicBezTo>
                    <a:pt x="774" y="7"/>
                    <a:pt x="774" y="7"/>
                    <a:pt x="775" y="8"/>
                  </a:cubicBezTo>
                  <a:cubicBezTo>
                    <a:pt x="775" y="9"/>
                    <a:pt x="776" y="9"/>
                    <a:pt x="776" y="10"/>
                  </a:cubicBezTo>
                  <a:cubicBezTo>
                    <a:pt x="776" y="11"/>
                    <a:pt x="777" y="11"/>
                    <a:pt x="777" y="12"/>
                  </a:cubicBezTo>
                  <a:cubicBezTo>
                    <a:pt x="777" y="12"/>
                    <a:pt x="778" y="12"/>
                    <a:pt x="778" y="12"/>
                  </a:cubicBezTo>
                  <a:cubicBezTo>
                    <a:pt x="778" y="12"/>
                    <a:pt x="779" y="13"/>
                    <a:pt x="779" y="13"/>
                  </a:cubicBezTo>
                  <a:cubicBezTo>
                    <a:pt x="780" y="13"/>
                    <a:pt x="780" y="13"/>
                    <a:pt x="780" y="13"/>
                  </a:cubicBezTo>
                  <a:cubicBezTo>
                    <a:pt x="780" y="10"/>
                    <a:pt x="776" y="9"/>
                    <a:pt x="777" y="6"/>
                  </a:cubicBezTo>
                  <a:cubicBezTo>
                    <a:pt x="777" y="2"/>
                    <a:pt x="779" y="3"/>
                    <a:pt x="782" y="2"/>
                  </a:cubicBezTo>
                  <a:cubicBezTo>
                    <a:pt x="783" y="2"/>
                    <a:pt x="787" y="0"/>
                    <a:pt x="788" y="2"/>
                  </a:cubicBezTo>
                  <a:cubicBezTo>
                    <a:pt x="789" y="2"/>
                    <a:pt x="788" y="2"/>
                    <a:pt x="788" y="3"/>
                  </a:cubicBezTo>
                  <a:cubicBezTo>
                    <a:pt x="788" y="4"/>
                    <a:pt x="789" y="4"/>
                    <a:pt x="789" y="5"/>
                  </a:cubicBezTo>
                  <a:cubicBezTo>
                    <a:pt x="789" y="5"/>
                    <a:pt x="789" y="5"/>
                    <a:pt x="789" y="6"/>
                  </a:cubicBezTo>
                  <a:cubicBezTo>
                    <a:pt x="789" y="7"/>
                    <a:pt x="788" y="7"/>
                    <a:pt x="788" y="8"/>
                  </a:cubicBezTo>
                  <a:cubicBezTo>
                    <a:pt x="789" y="9"/>
                    <a:pt x="792" y="6"/>
                    <a:pt x="793" y="6"/>
                  </a:cubicBezTo>
                  <a:cubicBezTo>
                    <a:pt x="792" y="7"/>
                    <a:pt x="793" y="11"/>
                    <a:pt x="794" y="11"/>
                  </a:cubicBezTo>
                  <a:cubicBezTo>
                    <a:pt x="794" y="10"/>
                    <a:pt x="794" y="10"/>
                    <a:pt x="794" y="10"/>
                  </a:cubicBezTo>
                  <a:cubicBezTo>
                    <a:pt x="794" y="10"/>
                    <a:pt x="794" y="9"/>
                    <a:pt x="794" y="8"/>
                  </a:cubicBezTo>
                  <a:cubicBezTo>
                    <a:pt x="795" y="9"/>
                    <a:pt x="795" y="7"/>
                    <a:pt x="797" y="7"/>
                  </a:cubicBezTo>
                  <a:cubicBezTo>
                    <a:pt x="798" y="8"/>
                    <a:pt x="798" y="10"/>
                    <a:pt x="798" y="10"/>
                  </a:cubicBezTo>
                  <a:cubicBezTo>
                    <a:pt x="799" y="9"/>
                    <a:pt x="800" y="9"/>
                    <a:pt x="801" y="10"/>
                  </a:cubicBezTo>
                  <a:cubicBezTo>
                    <a:pt x="802" y="10"/>
                    <a:pt x="802" y="10"/>
                    <a:pt x="802" y="10"/>
                  </a:cubicBezTo>
                  <a:cubicBezTo>
                    <a:pt x="802" y="10"/>
                    <a:pt x="803" y="10"/>
                    <a:pt x="803" y="10"/>
                  </a:cubicBezTo>
                  <a:cubicBezTo>
                    <a:pt x="803" y="10"/>
                    <a:pt x="804" y="10"/>
                    <a:pt x="804" y="11"/>
                  </a:cubicBezTo>
                  <a:cubicBezTo>
                    <a:pt x="805" y="11"/>
                    <a:pt x="807" y="9"/>
                    <a:pt x="807" y="11"/>
                  </a:cubicBezTo>
                  <a:cubicBezTo>
                    <a:pt x="807" y="10"/>
                    <a:pt x="809" y="11"/>
                    <a:pt x="810" y="11"/>
                  </a:cubicBezTo>
                  <a:cubicBezTo>
                    <a:pt x="810" y="12"/>
                    <a:pt x="810" y="12"/>
                    <a:pt x="810" y="12"/>
                  </a:cubicBezTo>
                  <a:cubicBezTo>
                    <a:pt x="813" y="15"/>
                    <a:pt x="803" y="20"/>
                    <a:pt x="801" y="21"/>
                  </a:cubicBezTo>
                  <a:cubicBezTo>
                    <a:pt x="800" y="22"/>
                    <a:pt x="795" y="24"/>
                    <a:pt x="796" y="26"/>
                  </a:cubicBezTo>
                  <a:cubicBezTo>
                    <a:pt x="796" y="27"/>
                    <a:pt x="802" y="26"/>
                    <a:pt x="803" y="26"/>
                  </a:cubicBezTo>
                  <a:cubicBezTo>
                    <a:pt x="803" y="25"/>
                    <a:pt x="803" y="25"/>
                    <a:pt x="804" y="24"/>
                  </a:cubicBezTo>
                  <a:cubicBezTo>
                    <a:pt x="804" y="24"/>
                    <a:pt x="804" y="24"/>
                    <a:pt x="804" y="24"/>
                  </a:cubicBezTo>
                  <a:cubicBezTo>
                    <a:pt x="805" y="23"/>
                    <a:pt x="806" y="22"/>
                    <a:pt x="808" y="22"/>
                  </a:cubicBezTo>
                  <a:cubicBezTo>
                    <a:pt x="808" y="20"/>
                    <a:pt x="811" y="16"/>
                    <a:pt x="813" y="16"/>
                  </a:cubicBezTo>
                  <a:cubicBezTo>
                    <a:pt x="815" y="15"/>
                    <a:pt x="817" y="20"/>
                    <a:pt x="818" y="20"/>
                  </a:cubicBezTo>
                  <a:cubicBezTo>
                    <a:pt x="818" y="18"/>
                    <a:pt x="816" y="19"/>
                    <a:pt x="817" y="17"/>
                  </a:cubicBezTo>
                  <a:cubicBezTo>
                    <a:pt x="817" y="16"/>
                    <a:pt x="818" y="15"/>
                    <a:pt x="819" y="15"/>
                  </a:cubicBezTo>
                  <a:cubicBezTo>
                    <a:pt x="819" y="15"/>
                    <a:pt x="819" y="15"/>
                    <a:pt x="819" y="15"/>
                  </a:cubicBezTo>
                  <a:cubicBezTo>
                    <a:pt x="818" y="15"/>
                    <a:pt x="818" y="14"/>
                    <a:pt x="818" y="13"/>
                  </a:cubicBezTo>
                  <a:cubicBezTo>
                    <a:pt x="818" y="12"/>
                    <a:pt x="820" y="12"/>
                    <a:pt x="820" y="13"/>
                  </a:cubicBezTo>
                  <a:cubicBezTo>
                    <a:pt x="821" y="13"/>
                    <a:pt x="820" y="14"/>
                    <a:pt x="820" y="15"/>
                  </a:cubicBezTo>
                  <a:cubicBezTo>
                    <a:pt x="820" y="15"/>
                    <a:pt x="821" y="16"/>
                    <a:pt x="821" y="16"/>
                  </a:cubicBezTo>
                  <a:cubicBezTo>
                    <a:pt x="822" y="17"/>
                    <a:pt x="822" y="19"/>
                    <a:pt x="823" y="19"/>
                  </a:cubicBezTo>
                  <a:cubicBezTo>
                    <a:pt x="825" y="19"/>
                    <a:pt x="825" y="16"/>
                    <a:pt x="827" y="16"/>
                  </a:cubicBezTo>
                  <a:cubicBezTo>
                    <a:pt x="829" y="16"/>
                    <a:pt x="830" y="18"/>
                    <a:pt x="830" y="20"/>
                  </a:cubicBezTo>
                  <a:cubicBezTo>
                    <a:pt x="829" y="21"/>
                    <a:pt x="826" y="21"/>
                    <a:pt x="828" y="24"/>
                  </a:cubicBezTo>
                  <a:cubicBezTo>
                    <a:pt x="829" y="24"/>
                    <a:pt x="830" y="25"/>
                    <a:pt x="831" y="25"/>
                  </a:cubicBezTo>
                  <a:cubicBezTo>
                    <a:pt x="831" y="26"/>
                    <a:pt x="831" y="27"/>
                    <a:pt x="831" y="28"/>
                  </a:cubicBezTo>
                  <a:cubicBezTo>
                    <a:pt x="832" y="29"/>
                    <a:pt x="832" y="29"/>
                    <a:pt x="833" y="30"/>
                  </a:cubicBezTo>
                  <a:cubicBezTo>
                    <a:pt x="833" y="31"/>
                    <a:pt x="832" y="34"/>
                    <a:pt x="831" y="35"/>
                  </a:cubicBezTo>
                  <a:cubicBezTo>
                    <a:pt x="831" y="35"/>
                    <a:pt x="831" y="36"/>
                    <a:pt x="831" y="36"/>
                  </a:cubicBezTo>
                  <a:cubicBezTo>
                    <a:pt x="833" y="37"/>
                    <a:pt x="833" y="32"/>
                    <a:pt x="834" y="32"/>
                  </a:cubicBezTo>
                  <a:cubicBezTo>
                    <a:pt x="834" y="32"/>
                    <a:pt x="834" y="32"/>
                    <a:pt x="834" y="32"/>
                  </a:cubicBezTo>
                  <a:cubicBezTo>
                    <a:pt x="836" y="29"/>
                    <a:pt x="839" y="31"/>
                    <a:pt x="840" y="32"/>
                  </a:cubicBezTo>
                  <a:cubicBezTo>
                    <a:pt x="843" y="34"/>
                    <a:pt x="844" y="36"/>
                    <a:pt x="845" y="39"/>
                  </a:cubicBezTo>
                  <a:cubicBezTo>
                    <a:pt x="846" y="44"/>
                    <a:pt x="844" y="50"/>
                    <a:pt x="839" y="51"/>
                  </a:cubicBezTo>
                  <a:cubicBezTo>
                    <a:pt x="841" y="53"/>
                    <a:pt x="839" y="55"/>
                    <a:pt x="837" y="56"/>
                  </a:cubicBezTo>
                  <a:cubicBezTo>
                    <a:pt x="836" y="57"/>
                    <a:pt x="835" y="59"/>
                    <a:pt x="834" y="61"/>
                  </a:cubicBezTo>
                  <a:cubicBezTo>
                    <a:pt x="832" y="63"/>
                    <a:pt x="830" y="63"/>
                    <a:pt x="828" y="65"/>
                  </a:cubicBezTo>
                  <a:cubicBezTo>
                    <a:pt x="828" y="66"/>
                    <a:pt x="827" y="67"/>
                    <a:pt x="826" y="67"/>
                  </a:cubicBezTo>
                  <a:cubicBezTo>
                    <a:pt x="825" y="67"/>
                    <a:pt x="825" y="66"/>
                    <a:pt x="824" y="66"/>
                  </a:cubicBezTo>
                  <a:cubicBezTo>
                    <a:pt x="824" y="69"/>
                    <a:pt x="824" y="71"/>
                    <a:pt x="821" y="70"/>
                  </a:cubicBezTo>
                  <a:cubicBezTo>
                    <a:pt x="819" y="70"/>
                    <a:pt x="819" y="69"/>
                    <a:pt x="817" y="70"/>
                  </a:cubicBezTo>
                  <a:cubicBezTo>
                    <a:pt x="815" y="71"/>
                    <a:pt x="813" y="71"/>
                    <a:pt x="812" y="72"/>
                  </a:cubicBezTo>
                  <a:cubicBezTo>
                    <a:pt x="813" y="72"/>
                    <a:pt x="817" y="72"/>
                    <a:pt x="817" y="72"/>
                  </a:cubicBezTo>
                  <a:cubicBezTo>
                    <a:pt x="816" y="73"/>
                    <a:pt x="813" y="74"/>
                    <a:pt x="812" y="74"/>
                  </a:cubicBezTo>
                  <a:cubicBezTo>
                    <a:pt x="810" y="75"/>
                    <a:pt x="807" y="76"/>
                    <a:pt x="804" y="76"/>
                  </a:cubicBezTo>
                  <a:cubicBezTo>
                    <a:pt x="802" y="77"/>
                    <a:pt x="799" y="78"/>
                    <a:pt x="796" y="77"/>
                  </a:cubicBezTo>
                  <a:cubicBezTo>
                    <a:pt x="794" y="76"/>
                    <a:pt x="794" y="73"/>
                    <a:pt x="791" y="71"/>
                  </a:cubicBezTo>
                  <a:cubicBezTo>
                    <a:pt x="792" y="72"/>
                    <a:pt x="793" y="73"/>
                    <a:pt x="793" y="75"/>
                  </a:cubicBezTo>
                  <a:cubicBezTo>
                    <a:pt x="795" y="75"/>
                    <a:pt x="795" y="77"/>
                    <a:pt x="796" y="78"/>
                  </a:cubicBezTo>
                  <a:cubicBezTo>
                    <a:pt x="796" y="78"/>
                    <a:pt x="796" y="78"/>
                    <a:pt x="796" y="79"/>
                  </a:cubicBezTo>
                  <a:cubicBezTo>
                    <a:pt x="796" y="79"/>
                    <a:pt x="795" y="79"/>
                    <a:pt x="795" y="79"/>
                  </a:cubicBezTo>
                  <a:cubicBezTo>
                    <a:pt x="795" y="79"/>
                    <a:pt x="795" y="79"/>
                    <a:pt x="795" y="79"/>
                  </a:cubicBezTo>
                  <a:cubicBezTo>
                    <a:pt x="795" y="80"/>
                    <a:pt x="795" y="80"/>
                    <a:pt x="795" y="80"/>
                  </a:cubicBezTo>
                  <a:cubicBezTo>
                    <a:pt x="795" y="80"/>
                    <a:pt x="796" y="80"/>
                    <a:pt x="796" y="80"/>
                  </a:cubicBezTo>
                  <a:cubicBezTo>
                    <a:pt x="796" y="80"/>
                    <a:pt x="796" y="80"/>
                    <a:pt x="796" y="80"/>
                  </a:cubicBezTo>
                  <a:cubicBezTo>
                    <a:pt x="797" y="80"/>
                    <a:pt x="797" y="79"/>
                    <a:pt x="798" y="79"/>
                  </a:cubicBezTo>
                  <a:cubicBezTo>
                    <a:pt x="800" y="79"/>
                    <a:pt x="806" y="76"/>
                    <a:pt x="807" y="79"/>
                  </a:cubicBezTo>
                  <a:cubicBezTo>
                    <a:pt x="807" y="79"/>
                    <a:pt x="808" y="80"/>
                    <a:pt x="808" y="80"/>
                  </a:cubicBezTo>
                  <a:cubicBezTo>
                    <a:pt x="808" y="80"/>
                    <a:pt x="797" y="88"/>
                    <a:pt x="797" y="88"/>
                  </a:cubicBezTo>
                  <a:cubicBezTo>
                    <a:pt x="796" y="89"/>
                    <a:pt x="795" y="89"/>
                    <a:pt x="795" y="90"/>
                  </a:cubicBezTo>
                  <a:cubicBezTo>
                    <a:pt x="794" y="90"/>
                    <a:pt x="794" y="90"/>
                    <a:pt x="793" y="90"/>
                  </a:cubicBezTo>
                  <a:cubicBezTo>
                    <a:pt x="793" y="90"/>
                    <a:pt x="793" y="90"/>
                    <a:pt x="793" y="91"/>
                  </a:cubicBezTo>
                  <a:cubicBezTo>
                    <a:pt x="792" y="91"/>
                    <a:pt x="791" y="91"/>
                    <a:pt x="790" y="91"/>
                  </a:cubicBezTo>
                  <a:cubicBezTo>
                    <a:pt x="789" y="92"/>
                    <a:pt x="789" y="93"/>
                    <a:pt x="788" y="93"/>
                  </a:cubicBezTo>
                  <a:cubicBezTo>
                    <a:pt x="787" y="94"/>
                    <a:pt x="786" y="94"/>
                    <a:pt x="784" y="95"/>
                  </a:cubicBezTo>
                  <a:cubicBezTo>
                    <a:pt x="785" y="95"/>
                    <a:pt x="786" y="95"/>
                    <a:pt x="787" y="95"/>
                  </a:cubicBezTo>
                  <a:cubicBezTo>
                    <a:pt x="787" y="95"/>
                    <a:pt x="787" y="95"/>
                    <a:pt x="788" y="95"/>
                  </a:cubicBezTo>
                  <a:cubicBezTo>
                    <a:pt x="788" y="95"/>
                    <a:pt x="786" y="98"/>
                    <a:pt x="786" y="98"/>
                  </a:cubicBezTo>
                  <a:cubicBezTo>
                    <a:pt x="788" y="96"/>
                    <a:pt x="790" y="94"/>
                    <a:pt x="793" y="92"/>
                  </a:cubicBezTo>
                  <a:cubicBezTo>
                    <a:pt x="795" y="91"/>
                    <a:pt x="798" y="90"/>
                    <a:pt x="800" y="89"/>
                  </a:cubicBezTo>
                  <a:cubicBezTo>
                    <a:pt x="801" y="88"/>
                    <a:pt x="801" y="88"/>
                    <a:pt x="802" y="88"/>
                  </a:cubicBezTo>
                  <a:cubicBezTo>
                    <a:pt x="802" y="87"/>
                    <a:pt x="803" y="87"/>
                    <a:pt x="804" y="87"/>
                  </a:cubicBezTo>
                  <a:cubicBezTo>
                    <a:pt x="804" y="87"/>
                    <a:pt x="805" y="87"/>
                    <a:pt x="805" y="87"/>
                  </a:cubicBezTo>
                  <a:cubicBezTo>
                    <a:pt x="805" y="87"/>
                    <a:pt x="805" y="86"/>
                    <a:pt x="806" y="86"/>
                  </a:cubicBezTo>
                  <a:cubicBezTo>
                    <a:pt x="806" y="86"/>
                    <a:pt x="807" y="86"/>
                    <a:pt x="807" y="85"/>
                  </a:cubicBezTo>
                  <a:cubicBezTo>
                    <a:pt x="811" y="83"/>
                    <a:pt x="815" y="81"/>
                    <a:pt x="819" y="79"/>
                  </a:cubicBezTo>
                  <a:cubicBezTo>
                    <a:pt x="820" y="79"/>
                    <a:pt x="821" y="79"/>
                    <a:pt x="822" y="79"/>
                  </a:cubicBezTo>
                  <a:cubicBezTo>
                    <a:pt x="823" y="79"/>
                    <a:pt x="822" y="80"/>
                    <a:pt x="823" y="80"/>
                  </a:cubicBezTo>
                  <a:cubicBezTo>
                    <a:pt x="823" y="80"/>
                    <a:pt x="823" y="80"/>
                    <a:pt x="823" y="80"/>
                  </a:cubicBezTo>
                  <a:cubicBezTo>
                    <a:pt x="824" y="83"/>
                    <a:pt x="820" y="88"/>
                    <a:pt x="818" y="90"/>
                  </a:cubicBezTo>
                  <a:cubicBezTo>
                    <a:pt x="817" y="91"/>
                    <a:pt x="816" y="92"/>
                    <a:pt x="815" y="93"/>
                  </a:cubicBezTo>
                  <a:cubicBezTo>
                    <a:pt x="814" y="93"/>
                    <a:pt x="813" y="92"/>
                    <a:pt x="813" y="92"/>
                  </a:cubicBezTo>
                  <a:cubicBezTo>
                    <a:pt x="812" y="93"/>
                    <a:pt x="811" y="94"/>
                    <a:pt x="811" y="96"/>
                  </a:cubicBezTo>
                  <a:cubicBezTo>
                    <a:pt x="811" y="96"/>
                    <a:pt x="810" y="97"/>
                    <a:pt x="810" y="97"/>
                  </a:cubicBezTo>
                  <a:cubicBezTo>
                    <a:pt x="808" y="103"/>
                    <a:pt x="803" y="104"/>
                    <a:pt x="800" y="109"/>
                  </a:cubicBezTo>
                  <a:cubicBezTo>
                    <a:pt x="798" y="112"/>
                    <a:pt x="797" y="118"/>
                    <a:pt x="793" y="118"/>
                  </a:cubicBezTo>
                  <a:cubicBezTo>
                    <a:pt x="795" y="121"/>
                    <a:pt x="789" y="129"/>
                    <a:pt x="787" y="129"/>
                  </a:cubicBezTo>
                  <a:cubicBezTo>
                    <a:pt x="783" y="130"/>
                    <a:pt x="784" y="128"/>
                    <a:pt x="784" y="126"/>
                  </a:cubicBezTo>
                  <a:cubicBezTo>
                    <a:pt x="784" y="125"/>
                    <a:pt x="781" y="120"/>
                    <a:pt x="781" y="121"/>
                  </a:cubicBezTo>
                  <a:cubicBezTo>
                    <a:pt x="780" y="122"/>
                    <a:pt x="782" y="125"/>
                    <a:pt x="783" y="126"/>
                  </a:cubicBezTo>
                  <a:cubicBezTo>
                    <a:pt x="783" y="128"/>
                    <a:pt x="783" y="129"/>
                    <a:pt x="784" y="130"/>
                  </a:cubicBezTo>
                  <a:cubicBezTo>
                    <a:pt x="784" y="131"/>
                    <a:pt x="785" y="131"/>
                    <a:pt x="785" y="132"/>
                  </a:cubicBezTo>
                  <a:cubicBezTo>
                    <a:pt x="786" y="134"/>
                    <a:pt x="785" y="135"/>
                    <a:pt x="783" y="135"/>
                  </a:cubicBezTo>
                  <a:cubicBezTo>
                    <a:pt x="782" y="135"/>
                    <a:pt x="781" y="135"/>
                    <a:pt x="780" y="135"/>
                  </a:cubicBezTo>
                  <a:cubicBezTo>
                    <a:pt x="780" y="135"/>
                    <a:pt x="779" y="136"/>
                    <a:pt x="778" y="136"/>
                  </a:cubicBezTo>
                  <a:cubicBezTo>
                    <a:pt x="778" y="136"/>
                    <a:pt x="778" y="136"/>
                    <a:pt x="777" y="137"/>
                  </a:cubicBezTo>
                  <a:cubicBezTo>
                    <a:pt x="775" y="138"/>
                    <a:pt x="775" y="138"/>
                    <a:pt x="773" y="136"/>
                  </a:cubicBezTo>
                  <a:cubicBezTo>
                    <a:pt x="772" y="136"/>
                    <a:pt x="770" y="133"/>
                    <a:pt x="770" y="135"/>
                  </a:cubicBezTo>
                  <a:cubicBezTo>
                    <a:pt x="771" y="135"/>
                    <a:pt x="773" y="137"/>
                    <a:pt x="772" y="138"/>
                  </a:cubicBezTo>
                  <a:cubicBezTo>
                    <a:pt x="772" y="139"/>
                    <a:pt x="771" y="139"/>
                    <a:pt x="771" y="139"/>
                  </a:cubicBezTo>
                  <a:cubicBezTo>
                    <a:pt x="770" y="141"/>
                    <a:pt x="775" y="140"/>
                    <a:pt x="776" y="140"/>
                  </a:cubicBezTo>
                  <a:cubicBezTo>
                    <a:pt x="777" y="139"/>
                    <a:pt x="781" y="136"/>
                    <a:pt x="782" y="139"/>
                  </a:cubicBezTo>
                  <a:cubicBezTo>
                    <a:pt x="783" y="141"/>
                    <a:pt x="780" y="143"/>
                    <a:pt x="779" y="144"/>
                  </a:cubicBezTo>
                  <a:cubicBezTo>
                    <a:pt x="778" y="144"/>
                    <a:pt x="777" y="145"/>
                    <a:pt x="777" y="146"/>
                  </a:cubicBezTo>
                  <a:cubicBezTo>
                    <a:pt x="777" y="146"/>
                    <a:pt x="778" y="146"/>
                    <a:pt x="778" y="146"/>
                  </a:cubicBezTo>
                  <a:cubicBezTo>
                    <a:pt x="779" y="146"/>
                    <a:pt x="779" y="146"/>
                    <a:pt x="780" y="146"/>
                  </a:cubicBezTo>
                  <a:cubicBezTo>
                    <a:pt x="781" y="147"/>
                    <a:pt x="780" y="149"/>
                    <a:pt x="779" y="149"/>
                  </a:cubicBezTo>
                  <a:cubicBezTo>
                    <a:pt x="778" y="152"/>
                    <a:pt x="774" y="155"/>
                    <a:pt x="771" y="155"/>
                  </a:cubicBezTo>
                  <a:cubicBezTo>
                    <a:pt x="769" y="155"/>
                    <a:pt x="767" y="154"/>
                    <a:pt x="766" y="153"/>
                  </a:cubicBezTo>
                  <a:cubicBezTo>
                    <a:pt x="766" y="152"/>
                    <a:pt x="765" y="150"/>
                    <a:pt x="766" y="150"/>
                  </a:cubicBezTo>
                  <a:cubicBezTo>
                    <a:pt x="764" y="149"/>
                    <a:pt x="762" y="150"/>
                    <a:pt x="761" y="149"/>
                  </a:cubicBezTo>
                  <a:cubicBezTo>
                    <a:pt x="760" y="148"/>
                    <a:pt x="759" y="146"/>
                    <a:pt x="757" y="147"/>
                  </a:cubicBezTo>
                  <a:cubicBezTo>
                    <a:pt x="756" y="148"/>
                    <a:pt x="755" y="148"/>
                    <a:pt x="754" y="148"/>
                  </a:cubicBezTo>
                  <a:cubicBezTo>
                    <a:pt x="756" y="153"/>
                    <a:pt x="762" y="148"/>
                    <a:pt x="764" y="153"/>
                  </a:cubicBezTo>
                  <a:cubicBezTo>
                    <a:pt x="765" y="155"/>
                    <a:pt x="766" y="159"/>
                    <a:pt x="764" y="161"/>
                  </a:cubicBezTo>
                  <a:cubicBezTo>
                    <a:pt x="761" y="163"/>
                    <a:pt x="762" y="159"/>
                    <a:pt x="760" y="159"/>
                  </a:cubicBezTo>
                  <a:cubicBezTo>
                    <a:pt x="760" y="161"/>
                    <a:pt x="760" y="164"/>
                    <a:pt x="757" y="164"/>
                  </a:cubicBezTo>
                  <a:cubicBezTo>
                    <a:pt x="755" y="163"/>
                    <a:pt x="754" y="160"/>
                    <a:pt x="753" y="162"/>
                  </a:cubicBezTo>
                  <a:cubicBezTo>
                    <a:pt x="752" y="164"/>
                    <a:pt x="755" y="165"/>
                    <a:pt x="752" y="166"/>
                  </a:cubicBezTo>
                  <a:cubicBezTo>
                    <a:pt x="751" y="166"/>
                    <a:pt x="748" y="164"/>
                    <a:pt x="748" y="163"/>
                  </a:cubicBezTo>
                  <a:cubicBezTo>
                    <a:pt x="746" y="164"/>
                    <a:pt x="746" y="163"/>
                    <a:pt x="745" y="161"/>
                  </a:cubicBezTo>
                  <a:cubicBezTo>
                    <a:pt x="745" y="161"/>
                    <a:pt x="745" y="161"/>
                    <a:pt x="744" y="161"/>
                  </a:cubicBezTo>
                  <a:cubicBezTo>
                    <a:pt x="744" y="161"/>
                    <a:pt x="744" y="161"/>
                    <a:pt x="744" y="161"/>
                  </a:cubicBezTo>
                  <a:cubicBezTo>
                    <a:pt x="743" y="161"/>
                    <a:pt x="742" y="161"/>
                    <a:pt x="742" y="160"/>
                  </a:cubicBezTo>
                  <a:cubicBezTo>
                    <a:pt x="741" y="160"/>
                    <a:pt x="740" y="161"/>
                    <a:pt x="740" y="161"/>
                  </a:cubicBezTo>
                  <a:cubicBezTo>
                    <a:pt x="740" y="161"/>
                    <a:pt x="740" y="161"/>
                    <a:pt x="740" y="160"/>
                  </a:cubicBezTo>
                  <a:cubicBezTo>
                    <a:pt x="739" y="160"/>
                    <a:pt x="739" y="160"/>
                    <a:pt x="739" y="159"/>
                  </a:cubicBezTo>
                  <a:cubicBezTo>
                    <a:pt x="739" y="159"/>
                    <a:pt x="738" y="160"/>
                    <a:pt x="738" y="160"/>
                  </a:cubicBezTo>
                  <a:cubicBezTo>
                    <a:pt x="738" y="160"/>
                    <a:pt x="738" y="161"/>
                    <a:pt x="738" y="161"/>
                  </a:cubicBezTo>
                  <a:cubicBezTo>
                    <a:pt x="740" y="162"/>
                    <a:pt x="742" y="161"/>
                    <a:pt x="744" y="162"/>
                  </a:cubicBezTo>
                  <a:cubicBezTo>
                    <a:pt x="745" y="163"/>
                    <a:pt x="746" y="165"/>
                    <a:pt x="747" y="166"/>
                  </a:cubicBezTo>
                  <a:cubicBezTo>
                    <a:pt x="743" y="169"/>
                    <a:pt x="740" y="166"/>
                    <a:pt x="738" y="162"/>
                  </a:cubicBezTo>
                  <a:cubicBezTo>
                    <a:pt x="738" y="163"/>
                    <a:pt x="737" y="163"/>
                    <a:pt x="737" y="163"/>
                  </a:cubicBezTo>
                  <a:cubicBezTo>
                    <a:pt x="737" y="164"/>
                    <a:pt x="739" y="167"/>
                    <a:pt x="736" y="167"/>
                  </a:cubicBezTo>
                  <a:cubicBezTo>
                    <a:pt x="736" y="167"/>
                    <a:pt x="733" y="165"/>
                    <a:pt x="733" y="167"/>
                  </a:cubicBezTo>
                  <a:cubicBezTo>
                    <a:pt x="733" y="167"/>
                    <a:pt x="736" y="168"/>
                    <a:pt x="736" y="169"/>
                  </a:cubicBezTo>
                  <a:cubicBezTo>
                    <a:pt x="737" y="169"/>
                    <a:pt x="737" y="169"/>
                    <a:pt x="737" y="169"/>
                  </a:cubicBezTo>
                  <a:cubicBezTo>
                    <a:pt x="737" y="169"/>
                    <a:pt x="737" y="169"/>
                    <a:pt x="737" y="169"/>
                  </a:cubicBezTo>
                  <a:cubicBezTo>
                    <a:pt x="737" y="170"/>
                    <a:pt x="736" y="170"/>
                    <a:pt x="736" y="170"/>
                  </a:cubicBezTo>
                  <a:cubicBezTo>
                    <a:pt x="737" y="171"/>
                    <a:pt x="741" y="169"/>
                    <a:pt x="743" y="169"/>
                  </a:cubicBezTo>
                  <a:cubicBezTo>
                    <a:pt x="745" y="169"/>
                    <a:pt x="747" y="170"/>
                    <a:pt x="749" y="170"/>
                  </a:cubicBezTo>
                  <a:cubicBezTo>
                    <a:pt x="751" y="170"/>
                    <a:pt x="754" y="170"/>
                    <a:pt x="755" y="171"/>
                  </a:cubicBezTo>
                  <a:cubicBezTo>
                    <a:pt x="757" y="172"/>
                    <a:pt x="754" y="172"/>
                    <a:pt x="754" y="173"/>
                  </a:cubicBezTo>
                  <a:cubicBezTo>
                    <a:pt x="754" y="173"/>
                    <a:pt x="755" y="175"/>
                    <a:pt x="755" y="175"/>
                  </a:cubicBezTo>
                  <a:cubicBezTo>
                    <a:pt x="759" y="180"/>
                    <a:pt x="750" y="178"/>
                    <a:pt x="748" y="176"/>
                  </a:cubicBezTo>
                  <a:cubicBezTo>
                    <a:pt x="747" y="175"/>
                    <a:pt x="747" y="174"/>
                    <a:pt x="746" y="173"/>
                  </a:cubicBezTo>
                  <a:cubicBezTo>
                    <a:pt x="745" y="172"/>
                    <a:pt x="744" y="173"/>
                    <a:pt x="743" y="173"/>
                  </a:cubicBezTo>
                  <a:cubicBezTo>
                    <a:pt x="740" y="173"/>
                    <a:pt x="733" y="171"/>
                    <a:pt x="732" y="172"/>
                  </a:cubicBezTo>
                  <a:cubicBezTo>
                    <a:pt x="732" y="173"/>
                    <a:pt x="731" y="173"/>
                    <a:pt x="731" y="174"/>
                  </a:cubicBezTo>
                  <a:cubicBezTo>
                    <a:pt x="733" y="173"/>
                    <a:pt x="734" y="173"/>
                    <a:pt x="736" y="173"/>
                  </a:cubicBezTo>
                  <a:cubicBezTo>
                    <a:pt x="737" y="173"/>
                    <a:pt x="738" y="174"/>
                    <a:pt x="739" y="174"/>
                  </a:cubicBezTo>
                  <a:cubicBezTo>
                    <a:pt x="739" y="174"/>
                    <a:pt x="739" y="174"/>
                    <a:pt x="739" y="174"/>
                  </a:cubicBezTo>
                  <a:cubicBezTo>
                    <a:pt x="740" y="174"/>
                    <a:pt x="741" y="174"/>
                    <a:pt x="742" y="174"/>
                  </a:cubicBezTo>
                  <a:cubicBezTo>
                    <a:pt x="743" y="174"/>
                    <a:pt x="743" y="175"/>
                    <a:pt x="744" y="175"/>
                  </a:cubicBezTo>
                  <a:cubicBezTo>
                    <a:pt x="744" y="175"/>
                    <a:pt x="745" y="175"/>
                    <a:pt x="745" y="176"/>
                  </a:cubicBezTo>
                  <a:cubicBezTo>
                    <a:pt x="745" y="177"/>
                    <a:pt x="742" y="176"/>
                    <a:pt x="742" y="176"/>
                  </a:cubicBezTo>
                  <a:cubicBezTo>
                    <a:pt x="741" y="176"/>
                    <a:pt x="734" y="179"/>
                    <a:pt x="734" y="177"/>
                  </a:cubicBezTo>
                  <a:cubicBezTo>
                    <a:pt x="734" y="179"/>
                    <a:pt x="735" y="180"/>
                    <a:pt x="733" y="182"/>
                  </a:cubicBezTo>
                  <a:cubicBezTo>
                    <a:pt x="732" y="184"/>
                    <a:pt x="731" y="185"/>
                    <a:pt x="731" y="187"/>
                  </a:cubicBezTo>
                  <a:cubicBezTo>
                    <a:pt x="731" y="187"/>
                    <a:pt x="731" y="187"/>
                    <a:pt x="731" y="187"/>
                  </a:cubicBezTo>
                  <a:cubicBezTo>
                    <a:pt x="732" y="187"/>
                    <a:pt x="732" y="186"/>
                    <a:pt x="732" y="186"/>
                  </a:cubicBezTo>
                  <a:cubicBezTo>
                    <a:pt x="732" y="186"/>
                    <a:pt x="732" y="185"/>
                    <a:pt x="732" y="185"/>
                  </a:cubicBezTo>
                  <a:cubicBezTo>
                    <a:pt x="733" y="183"/>
                    <a:pt x="733" y="181"/>
                    <a:pt x="735" y="180"/>
                  </a:cubicBezTo>
                  <a:cubicBezTo>
                    <a:pt x="736" y="179"/>
                    <a:pt x="738" y="180"/>
                    <a:pt x="740" y="179"/>
                  </a:cubicBezTo>
                  <a:cubicBezTo>
                    <a:pt x="741" y="178"/>
                    <a:pt x="746" y="178"/>
                    <a:pt x="747" y="179"/>
                  </a:cubicBezTo>
                  <a:cubicBezTo>
                    <a:pt x="749" y="182"/>
                    <a:pt x="744" y="182"/>
                    <a:pt x="743" y="184"/>
                  </a:cubicBezTo>
                  <a:cubicBezTo>
                    <a:pt x="744" y="184"/>
                    <a:pt x="744" y="184"/>
                    <a:pt x="745" y="183"/>
                  </a:cubicBezTo>
                  <a:cubicBezTo>
                    <a:pt x="746" y="183"/>
                    <a:pt x="747" y="183"/>
                    <a:pt x="748" y="183"/>
                  </a:cubicBezTo>
                  <a:cubicBezTo>
                    <a:pt x="750" y="182"/>
                    <a:pt x="751" y="183"/>
                    <a:pt x="753" y="184"/>
                  </a:cubicBezTo>
                  <a:cubicBezTo>
                    <a:pt x="755" y="185"/>
                    <a:pt x="755" y="193"/>
                    <a:pt x="754" y="194"/>
                  </a:cubicBezTo>
                  <a:cubicBezTo>
                    <a:pt x="753" y="195"/>
                    <a:pt x="750" y="196"/>
                    <a:pt x="748" y="196"/>
                  </a:cubicBezTo>
                  <a:cubicBezTo>
                    <a:pt x="746" y="196"/>
                    <a:pt x="744" y="194"/>
                    <a:pt x="742" y="195"/>
                  </a:cubicBezTo>
                  <a:cubicBezTo>
                    <a:pt x="742" y="197"/>
                    <a:pt x="747" y="197"/>
                    <a:pt x="748" y="198"/>
                  </a:cubicBezTo>
                  <a:cubicBezTo>
                    <a:pt x="749" y="198"/>
                    <a:pt x="750" y="199"/>
                    <a:pt x="751" y="199"/>
                  </a:cubicBezTo>
                  <a:cubicBezTo>
                    <a:pt x="752" y="201"/>
                    <a:pt x="751" y="204"/>
                    <a:pt x="749" y="205"/>
                  </a:cubicBezTo>
                  <a:cubicBezTo>
                    <a:pt x="748" y="206"/>
                    <a:pt x="749" y="206"/>
                    <a:pt x="748" y="206"/>
                  </a:cubicBezTo>
                  <a:cubicBezTo>
                    <a:pt x="747" y="206"/>
                    <a:pt x="745" y="205"/>
                    <a:pt x="745" y="205"/>
                  </a:cubicBezTo>
                  <a:cubicBezTo>
                    <a:pt x="744" y="205"/>
                    <a:pt x="743" y="205"/>
                    <a:pt x="743" y="205"/>
                  </a:cubicBezTo>
                  <a:cubicBezTo>
                    <a:pt x="742" y="205"/>
                    <a:pt x="742" y="205"/>
                    <a:pt x="742" y="205"/>
                  </a:cubicBezTo>
                  <a:cubicBezTo>
                    <a:pt x="738" y="206"/>
                    <a:pt x="748" y="209"/>
                    <a:pt x="748" y="210"/>
                  </a:cubicBezTo>
                  <a:cubicBezTo>
                    <a:pt x="750" y="211"/>
                    <a:pt x="747" y="213"/>
                    <a:pt x="746" y="213"/>
                  </a:cubicBezTo>
                  <a:cubicBezTo>
                    <a:pt x="744" y="213"/>
                    <a:pt x="744" y="213"/>
                    <a:pt x="742" y="214"/>
                  </a:cubicBezTo>
                  <a:cubicBezTo>
                    <a:pt x="741" y="215"/>
                    <a:pt x="740" y="217"/>
                    <a:pt x="738" y="215"/>
                  </a:cubicBezTo>
                  <a:cubicBezTo>
                    <a:pt x="736" y="215"/>
                    <a:pt x="731" y="213"/>
                    <a:pt x="731" y="216"/>
                  </a:cubicBezTo>
                  <a:cubicBezTo>
                    <a:pt x="731" y="218"/>
                    <a:pt x="735" y="220"/>
                    <a:pt x="732" y="223"/>
                  </a:cubicBezTo>
                  <a:cubicBezTo>
                    <a:pt x="733" y="222"/>
                    <a:pt x="733" y="227"/>
                    <a:pt x="733" y="228"/>
                  </a:cubicBezTo>
                  <a:cubicBezTo>
                    <a:pt x="733" y="230"/>
                    <a:pt x="730" y="234"/>
                    <a:pt x="728" y="234"/>
                  </a:cubicBezTo>
                  <a:cubicBezTo>
                    <a:pt x="728" y="234"/>
                    <a:pt x="728" y="232"/>
                    <a:pt x="728" y="232"/>
                  </a:cubicBezTo>
                  <a:cubicBezTo>
                    <a:pt x="726" y="233"/>
                    <a:pt x="726" y="234"/>
                    <a:pt x="724" y="235"/>
                  </a:cubicBezTo>
                  <a:cubicBezTo>
                    <a:pt x="723" y="235"/>
                    <a:pt x="722" y="234"/>
                    <a:pt x="721" y="235"/>
                  </a:cubicBezTo>
                  <a:cubicBezTo>
                    <a:pt x="720" y="235"/>
                    <a:pt x="719" y="236"/>
                    <a:pt x="718" y="235"/>
                  </a:cubicBezTo>
                  <a:cubicBezTo>
                    <a:pt x="717" y="235"/>
                    <a:pt x="716" y="235"/>
                    <a:pt x="715" y="234"/>
                  </a:cubicBezTo>
                  <a:cubicBezTo>
                    <a:pt x="715" y="234"/>
                    <a:pt x="715" y="234"/>
                    <a:pt x="714" y="234"/>
                  </a:cubicBezTo>
                  <a:cubicBezTo>
                    <a:pt x="714" y="234"/>
                    <a:pt x="711" y="231"/>
                    <a:pt x="710" y="230"/>
                  </a:cubicBezTo>
                  <a:cubicBezTo>
                    <a:pt x="709" y="229"/>
                    <a:pt x="709" y="226"/>
                    <a:pt x="707" y="224"/>
                  </a:cubicBezTo>
                  <a:cubicBezTo>
                    <a:pt x="707" y="225"/>
                    <a:pt x="707" y="225"/>
                    <a:pt x="707" y="225"/>
                  </a:cubicBezTo>
                  <a:cubicBezTo>
                    <a:pt x="707" y="225"/>
                    <a:pt x="707" y="225"/>
                    <a:pt x="707" y="225"/>
                  </a:cubicBezTo>
                  <a:cubicBezTo>
                    <a:pt x="708" y="227"/>
                    <a:pt x="707" y="228"/>
                    <a:pt x="708" y="230"/>
                  </a:cubicBezTo>
                  <a:cubicBezTo>
                    <a:pt x="708" y="232"/>
                    <a:pt x="710" y="231"/>
                    <a:pt x="711" y="233"/>
                  </a:cubicBezTo>
                  <a:cubicBezTo>
                    <a:pt x="713" y="236"/>
                    <a:pt x="706" y="234"/>
                    <a:pt x="705" y="234"/>
                  </a:cubicBezTo>
                  <a:cubicBezTo>
                    <a:pt x="704" y="236"/>
                    <a:pt x="707" y="238"/>
                    <a:pt x="708" y="238"/>
                  </a:cubicBezTo>
                  <a:cubicBezTo>
                    <a:pt x="710" y="238"/>
                    <a:pt x="710" y="236"/>
                    <a:pt x="711" y="235"/>
                  </a:cubicBezTo>
                  <a:cubicBezTo>
                    <a:pt x="712" y="235"/>
                    <a:pt x="715" y="235"/>
                    <a:pt x="715" y="237"/>
                  </a:cubicBezTo>
                  <a:cubicBezTo>
                    <a:pt x="716" y="237"/>
                    <a:pt x="716" y="237"/>
                    <a:pt x="716" y="237"/>
                  </a:cubicBezTo>
                  <a:cubicBezTo>
                    <a:pt x="717" y="237"/>
                    <a:pt x="718" y="237"/>
                    <a:pt x="719" y="238"/>
                  </a:cubicBezTo>
                  <a:cubicBezTo>
                    <a:pt x="718" y="239"/>
                    <a:pt x="718" y="240"/>
                    <a:pt x="717" y="241"/>
                  </a:cubicBezTo>
                  <a:cubicBezTo>
                    <a:pt x="718" y="242"/>
                    <a:pt x="721" y="232"/>
                    <a:pt x="725" y="238"/>
                  </a:cubicBezTo>
                  <a:cubicBezTo>
                    <a:pt x="727" y="241"/>
                    <a:pt x="723" y="243"/>
                    <a:pt x="724" y="245"/>
                  </a:cubicBezTo>
                  <a:cubicBezTo>
                    <a:pt x="725" y="247"/>
                    <a:pt x="727" y="245"/>
                    <a:pt x="726" y="248"/>
                  </a:cubicBezTo>
                  <a:cubicBezTo>
                    <a:pt x="727" y="248"/>
                    <a:pt x="727" y="249"/>
                    <a:pt x="728" y="249"/>
                  </a:cubicBezTo>
                  <a:cubicBezTo>
                    <a:pt x="728" y="248"/>
                    <a:pt x="728" y="248"/>
                    <a:pt x="728" y="247"/>
                  </a:cubicBezTo>
                  <a:cubicBezTo>
                    <a:pt x="729" y="246"/>
                    <a:pt x="729" y="244"/>
                    <a:pt x="731" y="244"/>
                  </a:cubicBezTo>
                  <a:cubicBezTo>
                    <a:pt x="731" y="244"/>
                    <a:pt x="734" y="245"/>
                    <a:pt x="733" y="245"/>
                  </a:cubicBezTo>
                  <a:cubicBezTo>
                    <a:pt x="736" y="247"/>
                    <a:pt x="734" y="255"/>
                    <a:pt x="731" y="257"/>
                  </a:cubicBezTo>
                  <a:cubicBezTo>
                    <a:pt x="729" y="260"/>
                    <a:pt x="730" y="258"/>
                    <a:pt x="728" y="257"/>
                  </a:cubicBezTo>
                  <a:cubicBezTo>
                    <a:pt x="727" y="256"/>
                    <a:pt x="727" y="259"/>
                    <a:pt x="727" y="260"/>
                  </a:cubicBezTo>
                  <a:cubicBezTo>
                    <a:pt x="726" y="260"/>
                    <a:pt x="726" y="261"/>
                    <a:pt x="725" y="261"/>
                  </a:cubicBezTo>
                  <a:cubicBezTo>
                    <a:pt x="725" y="261"/>
                    <a:pt x="725" y="262"/>
                    <a:pt x="724" y="262"/>
                  </a:cubicBezTo>
                  <a:cubicBezTo>
                    <a:pt x="725" y="264"/>
                    <a:pt x="725" y="264"/>
                    <a:pt x="722" y="264"/>
                  </a:cubicBezTo>
                  <a:cubicBezTo>
                    <a:pt x="722" y="264"/>
                    <a:pt x="722" y="264"/>
                    <a:pt x="721" y="264"/>
                  </a:cubicBezTo>
                  <a:cubicBezTo>
                    <a:pt x="720" y="265"/>
                    <a:pt x="720" y="267"/>
                    <a:pt x="718" y="266"/>
                  </a:cubicBezTo>
                  <a:cubicBezTo>
                    <a:pt x="717" y="266"/>
                    <a:pt x="716" y="267"/>
                    <a:pt x="715" y="267"/>
                  </a:cubicBezTo>
                  <a:cubicBezTo>
                    <a:pt x="715" y="268"/>
                    <a:pt x="714" y="268"/>
                    <a:pt x="713" y="268"/>
                  </a:cubicBezTo>
                  <a:cubicBezTo>
                    <a:pt x="713" y="268"/>
                    <a:pt x="713" y="269"/>
                    <a:pt x="712" y="268"/>
                  </a:cubicBezTo>
                  <a:cubicBezTo>
                    <a:pt x="710" y="266"/>
                    <a:pt x="718" y="260"/>
                    <a:pt x="712" y="258"/>
                  </a:cubicBezTo>
                  <a:cubicBezTo>
                    <a:pt x="711" y="258"/>
                    <a:pt x="711" y="258"/>
                    <a:pt x="711" y="258"/>
                  </a:cubicBezTo>
                  <a:cubicBezTo>
                    <a:pt x="711" y="258"/>
                    <a:pt x="712" y="257"/>
                    <a:pt x="711" y="257"/>
                  </a:cubicBezTo>
                  <a:cubicBezTo>
                    <a:pt x="711" y="257"/>
                    <a:pt x="711" y="257"/>
                    <a:pt x="711" y="257"/>
                  </a:cubicBezTo>
                  <a:cubicBezTo>
                    <a:pt x="711" y="258"/>
                    <a:pt x="710" y="258"/>
                    <a:pt x="710" y="258"/>
                  </a:cubicBezTo>
                  <a:cubicBezTo>
                    <a:pt x="709" y="260"/>
                    <a:pt x="708" y="260"/>
                    <a:pt x="707" y="258"/>
                  </a:cubicBezTo>
                  <a:cubicBezTo>
                    <a:pt x="706" y="257"/>
                    <a:pt x="706" y="257"/>
                    <a:pt x="706" y="256"/>
                  </a:cubicBezTo>
                  <a:cubicBezTo>
                    <a:pt x="705" y="256"/>
                    <a:pt x="705" y="255"/>
                    <a:pt x="704" y="255"/>
                  </a:cubicBezTo>
                  <a:cubicBezTo>
                    <a:pt x="704" y="254"/>
                    <a:pt x="704" y="254"/>
                    <a:pt x="704" y="254"/>
                  </a:cubicBezTo>
                  <a:cubicBezTo>
                    <a:pt x="704" y="253"/>
                    <a:pt x="704" y="253"/>
                    <a:pt x="703" y="253"/>
                  </a:cubicBezTo>
                  <a:cubicBezTo>
                    <a:pt x="703" y="253"/>
                    <a:pt x="703" y="252"/>
                    <a:pt x="703" y="251"/>
                  </a:cubicBezTo>
                  <a:cubicBezTo>
                    <a:pt x="702" y="250"/>
                    <a:pt x="702" y="250"/>
                    <a:pt x="701" y="249"/>
                  </a:cubicBezTo>
                  <a:cubicBezTo>
                    <a:pt x="701" y="250"/>
                    <a:pt x="701" y="250"/>
                    <a:pt x="701" y="251"/>
                  </a:cubicBezTo>
                  <a:cubicBezTo>
                    <a:pt x="702" y="252"/>
                    <a:pt x="702" y="253"/>
                    <a:pt x="703" y="254"/>
                  </a:cubicBezTo>
                  <a:cubicBezTo>
                    <a:pt x="703" y="255"/>
                    <a:pt x="704" y="255"/>
                    <a:pt x="705" y="256"/>
                  </a:cubicBezTo>
                  <a:cubicBezTo>
                    <a:pt x="707" y="257"/>
                    <a:pt x="704" y="261"/>
                    <a:pt x="702" y="262"/>
                  </a:cubicBezTo>
                  <a:cubicBezTo>
                    <a:pt x="701" y="262"/>
                    <a:pt x="700" y="261"/>
                    <a:pt x="699" y="259"/>
                  </a:cubicBezTo>
                  <a:cubicBezTo>
                    <a:pt x="699" y="259"/>
                    <a:pt x="699" y="258"/>
                    <a:pt x="699" y="257"/>
                  </a:cubicBezTo>
                  <a:cubicBezTo>
                    <a:pt x="699" y="257"/>
                    <a:pt x="698" y="256"/>
                    <a:pt x="698" y="255"/>
                  </a:cubicBezTo>
                  <a:cubicBezTo>
                    <a:pt x="698" y="253"/>
                    <a:pt x="696" y="253"/>
                    <a:pt x="697" y="251"/>
                  </a:cubicBezTo>
                  <a:cubicBezTo>
                    <a:pt x="695" y="253"/>
                    <a:pt x="700" y="260"/>
                    <a:pt x="697" y="261"/>
                  </a:cubicBezTo>
                  <a:cubicBezTo>
                    <a:pt x="695" y="262"/>
                    <a:pt x="693" y="257"/>
                    <a:pt x="692" y="255"/>
                  </a:cubicBezTo>
                  <a:cubicBezTo>
                    <a:pt x="691" y="254"/>
                    <a:pt x="690" y="254"/>
                    <a:pt x="690" y="256"/>
                  </a:cubicBezTo>
                  <a:cubicBezTo>
                    <a:pt x="691" y="257"/>
                    <a:pt x="692" y="259"/>
                    <a:pt x="690" y="260"/>
                  </a:cubicBezTo>
                  <a:cubicBezTo>
                    <a:pt x="689" y="261"/>
                    <a:pt x="685" y="257"/>
                    <a:pt x="686" y="256"/>
                  </a:cubicBezTo>
                  <a:cubicBezTo>
                    <a:pt x="685" y="258"/>
                    <a:pt x="686" y="259"/>
                    <a:pt x="686" y="261"/>
                  </a:cubicBezTo>
                  <a:cubicBezTo>
                    <a:pt x="687" y="261"/>
                    <a:pt x="690" y="262"/>
                    <a:pt x="690" y="264"/>
                  </a:cubicBezTo>
                  <a:cubicBezTo>
                    <a:pt x="689" y="266"/>
                    <a:pt x="686" y="265"/>
                    <a:pt x="685" y="264"/>
                  </a:cubicBezTo>
                  <a:cubicBezTo>
                    <a:pt x="683" y="264"/>
                    <a:pt x="680" y="264"/>
                    <a:pt x="678" y="262"/>
                  </a:cubicBezTo>
                  <a:cubicBezTo>
                    <a:pt x="676" y="261"/>
                    <a:pt x="679" y="258"/>
                    <a:pt x="677" y="257"/>
                  </a:cubicBezTo>
                  <a:cubicBezTo>
                    <a:pt x="677" y="258"/>
                    <a:pt x="676" y="259"/>
                    <a:pt x="675" y="259"/>
                  </a:cubicBezTo>
                  <a:cubicBezTo>
                    <a:pt x="677" y="262"/>
                    <a:pt x="673" y="263"/>
                    <a:pt x="671" y="261"/>
                  </a:cubicBezTo>
                  <a:cubicBezTo>
                    <a:pt x="670" y="260"/>
                    <a:pt x="671" y="257"/>
                    <a:pt x="669" y="255"/>
                  </a:cubicBezTo>
                  <a:cubicBezTo>
                    <a:pt x="669" y="257"/>
                    <a:pt x="670" y="259"/>
                    <a:pt x="670" y="261"/>
                  </a:cubicBezTo>
                  <a:cubicBezTo>
                    <a:pt x="669" y="263"/>
                    <a:pt x="668" y="263"/>
                    <a:pt x="667" y="261"/>
                  </a:cubicBezTo>
                  <a:cubicBezTo>
                    <a:pt x="667" y="262"/>
                    <a:pt x="665" y="262"/>
                    <a:pt x="664" y="262"/>
                  </a:cubicBezTo>
                  <a:cubicBezTo>
                    <a:pt x="663" y="261"/>
                    <a:pt x="664" y="260"/>
                    <a:pt x="664" y="259"/>
                  </a:cubicBezTo>
                  <a:cubicBezTo>
                    <a:pt x="664" y="257"/>
                    <a:pt x="663" y="256"/>
                    <a:pt x="663" y="255"/>
                  </a:cubicBezTo>
                  <a:cubicBezTo>
                    <a:pt x="662" y="253"/>
                    <a:pt x="663" y="251"/>
                    <a:pt x="663" y="249"/>
                  </a:cubicBezTo>
                  <a:cubicBezTo>
                    <a:pt x="662" y="252"/>
                    <a:pt x="663" y="254"/>
                    <a:pt x="662" y="257"/>
                  </a:cubicBezTo>
                  <a:cubicBezTo>
                    <a:pt x="662" y="258"/>
                    <a:pt x="661" y="261"/>
                    <a:pt x="661" y="261"/>
                  </a:cubicBezTo>
                  <a:cubicBezTo>
                    <a:pt x="661" y="261"/>
                    <a:pt x="663" y="254"/>
                    <a:pt x="661" y="256"/>
                  </a:cubicBezTo>
                  <a:cubicBezTo>
                    <a:pt x="660" y="258"/>
                    <a:pt x="661" y="263"/>
                    <a:pt x="658" y="259"/>
                  </a:cubicBezTo>
                  <a:cubicBezTo>
                    <a:pt x="655" y="256"/>
                    <a:pt x="655" y="254"/>
                    <a:pt x="656" y="251"/>
                  </a:cubicBezTo>
                  <a:cubicBezTo>
                    <a:pt x="657" y="249"/>
                    <a:pt x="657" y="248"/>
                    <a:pt x="658" y="246"/>
                  </a:cubicBezTo>
                  <a:cubicBezTo>
                    <a:pt x="659" y="245"/>
                    <a:pt x="661" y="244"/>
                    <a:pt x="662" y="242"/>
                  </a:cubicBezTo>
                  <a:cubicBezTo>
                    <a:pt x="662" y="242"/>
                    <a:pt x="663" y="242"/>
                    <a:pt x="663" y="242"/>
                  </a:cubicBezTo>
                  <a:cubicBezTo>
                    <a:pt x="663" y="241"/>
                    <a:pt x="663" y="241"/>
                    <a:pt x="663" y="241"/>
                  </a:cubicBezTo>
                  <a:cubicBezTo>
                    <a:pt x="665" y="238"/>
                    <a:pt x="668" y="242"/>
                    <a:pt x="670" y="240"/>
                  </a:cubicBezTo>
                  <a:cubicBezTo>
                    <a:pt x="671" y="240"/>
                    <a:pt x="670" y="239"/>
                    <a:pt x="671" y="239"/>
                  </a:cubicBezTo>
                  <a:cubicBezTo>
                    <a:pt x="672" y="239"/>
                    <a:pt x="673" y="240"/>
                    <a:pt x="674" y="240"/>
                  </a:cubicBezTo>
                  <a:cubicBezTo>
                    <a:pt x="674" y="240"/>
                    <a:pt x="674" y="239"/>
                    <a:pt x="674" y="239"/>
                  </a:cubicBezTo>
                  <a:cubicBezTo>
                    <a:pt x="674" y="239"/>
                    <a:pt x="674" y="239"/>
                    <a:pt x="674" y="238"/>
                  </a:cubicBezTo>
                  <a:cubicBezTo>
                    <a:pt x="673" y="238"/>
                    <a:pt x="672" y="238"/>
                    <a:pt x="671" y="238"/>
                  </a:cubicBezTo>
                  <a:cubicBezTo>
                    <a:pt x="671" y="237"/>
                    <a:pt x="672" y="236"/>
                    <a:pt x="673" y="236"/>
                  </a:cubicBezTo>
                  <a:cubicBezTo>
                    <a:pt x="672" y="235"/>
                    <a:pt x="672" y="236"/>
                    <a:pt x="671" y="235"/>
                  </a:cubicBezTo>
                  <a:cubicBezTo>
                    <a:pt x="671" y="234"/>
                    <a:pt x="672" y="233"/>
                    <a:pt x="673" y="233"/>
                  </a:cubicBezTo>
                  <a:cubicBezTo>
                    <a:pt x="673" y="233"/>
                    <a:pt x="673" y="233"/>
                    <a:pt x="673" y="233"/>
                  </a:cubicBezTo>
                  <a:cubicBezTo>
                    <a:pt x="673" y="232"/>
                    <a:pt x="673" y="232"/>
                    <a:pt x="673" y="232"/>
                  </a:cubicBezTo>
                  <a:cubicBezTo>
                    <a:pt x="672" y="232"/>
                    <a:pt x="671" y="234"/>
                    <a:pt x="669" y="233"/>
                  </a:cubicBezTo>
                  <a:cubicBezTo>
                    <a:pt x="667" y="233"/>
                    <a:pt x="668" y="231"/>
                    <a:pt x="668" y="230"/>
                  </a:cubicBezTo>
                  <a:cubicBezTo>
                    <a:pt x="667" y="228"/>
                    <a:pt x="667" y="227"/>
                    <a:pt x="666" y="225"/>
                  </a:cubicBezTo>
                  <a:cubicBezTo>
                    <a:pt x="665" y="224"/>
                    <a:pt x="666" y="222"/>
                    <a:pt x="665" y="220"/>
                  </a:cubicBezTo>
                  <a:cubicBezTo>
                    <a:pt x="665" y="219"/>
                    <a:pt x="666" y="219"/>
                    <a:pt x="665" y="218"/>
                  </a:cubicBezTo>
                  <a:cubicBezTo>
                    <a:pt x="666" y="219"/>
                    <a:pt x="668" y="217"/>
                    <a:pt x="669" y="216"/>
                  </a:cubicBezTo>
                  <a:cubicBezTo>
                    <a:pt x="672" y="215"/>
                    <a:pt x="675" y="217"/>
                    <a:pt x="676" y="218"/>
                  </a:cubicBezTo>
                  <a:cubicBezTo>
                    <a:pt x="680" y="221"/>
                    <a:pt x="681" y="226"/>
                    <a:pt x="681" y="231"/>
                  </a:cubicBezTo>
                  <a:cubicBezTo>
                    <a:pt x="681" y="231"/>
                    <a:pt x="681" y="230"/>
                    <a:pt x="681" y="230"/>
                  </a:cubicBezTo>
                  <a:cubicBezTo>
                    <a:pt x="682" y="230"/>
                    <a:pt x="682" y="230"/>
                    <a:pt x="682" y="231"/>
                  </a:cubicBezTo>
                  <a:cubicBezTo>
                    <a:pt x="685" y="231"/>
                    <a:pt x="687" y="234"/>
                    <a:pt x="689" y="235"/>
                  </a:cubicBezTo>
                  <a:cubicBezTo>
                    <a:pt x="686" y="230"/>
                    <a:pt x="695" y="234"/>
                    <a:pt x="696" y="233"/>
                  </a:cubicBezTo>
                  <a:cubicBezTo>
                    <a:pt x="696" y="233"/>
                    <a:pt x="694" y="231"/>
                    <a:pt x="694" y="230"/>
                  </a:cubicBezTo>
                  <a:cubicBezTo>
                    <a:pt x="694" y="229"/>
                    <a:pt x="696" y="229"/>
                    <a:pt x="696" y="228"/>
                  </a:cubicBezTo>
                  <a:cubicBezTo>
                    <a:pt x="699" y="226"/>
                    <a:pt x="700" y="222"/>
                    <a:pt x="701" y="218"/>
                  </a:cubicBezTo>
                  <a:cubicBezTo>
                    <a:pt x="702" y="216"/>
                    <a:pt x="702" y="214"/>
                    <a:pt x="703" y="211"/>
                  </a:cubicBezTo>
                  <a:cubicBezTo>
                    <a:pt x="703" y="211"/>
                    <a:pt x="705" y="210"/>
                    <a:pt x="703" y="210"/>
                  </a:cubicBezTo>
                  <a:cubicBezTo>
                    <a:pt x="702" y="210"/>
                    <a:pt x="701" y="212"/>
                    <a:pt x="701" y="213"/>
                  </a:cubicBezTo>
                  <a:cubicBezTo>
                    <a:pt x="699" y="218"/>
                    <a:pt x="699" y="229"/>
                    <a:pt x="691" y="228"/>
                  </a:cubicBezTo>
                  <a:cubicBezTo>
                    <a:pt x="682" y="228"/>
                    <a:pt x="692" y="224"/>
                    <a:pt x="690" y="221"/>
                  </a:cubicBezTo>
                  <a:cubicBezTo>
                    <a:pt x="688" y="221"/>
                    <a:pt x="688" y="226"/>
                    <a:pt x="686" y="225"/>
                  </a:cubicBezTo>
                  <a:cubicBezTo>
                    <a:pt x="683" y="224"/>
                    <a:pt x="686" y="218"/>
                    <a:pt x="686" y="218"/>
                  </a:cubicBezTo>
                  <a:cubicBezTo>
                    <a:pt x="685" y="218"/>
                    <a:pt x="684" y="219"/>
                    <a:pt x="684" y="219"/>
                  </a:cubicBezTo>
                  <a:cubicBezTo>
                    <a:pt x="682" y="215"/>
                    <a:pt x="690" y="218"/>
                    <a:pt x="690" y="216"/>
                  </a:cubicBezTo>
                  <a:cubicBezTo>
                    <a:pt x="690" y="216"/>
                    <a:pt x="689" y="215"/>
                    <a:pt x="689" y="215"/>
                  </a:cubicBezTo>
                  <a:cubicBezTo>
                    <a:pt x="688" y="215"/>
                    <a:pt x="688" y="215"/>
                    <a:pt x="688" y="215"/>
                  </a:cubicBezTo>
                  <a:cubicBezTo>
                    <a:pt x="688" y="215"/>
                    <a:pt x="687" y="215"/>
                    <a:pt x="687" y="215"/>
                  </a:cubicBezTo>
                  <a:cubicBezTo>
                    <a:pt x="686" y="216"/>
                    <a:pt x="681" y="217"/>
                    <a:pt x="682" y="214"/>
                  </a:cubicBezTo>
                  <a:cubicBezTo>
                    <a:pt x="682" y="213"/>
                    <a:pt x="684" y="212"/>
                    <a:pt x="685" y="211"/>
                  </a:cubicBezTo>
                  <a:cubicBezTo>
                    <a:pt x="686" y="211"/>
                    <a:pt x="687" y="212"/>
                    <a:pt x="688" y="211"/>
                  </a:cubicBezTo>
                  <a:cubicBezTo>
                    <a:pt x="689" y="211"/>
                    <a:pt x="689" y="210"/>
                    <a:pt x="690" y="210"/>
                  </a:cubicBezTo>
                  <a:cubicBezTo>
                    <a:pt x="690" y="209"/>
                    <a:pt x="687" y="211"/>
                    <a:pt x="686" y="211"/>
                  </a:cubicBezTo>
                  <a:cubicBezTo>
                    <a:pt x="686" y="210"/>
                    <a:pt x="686" y="208"/>
                    <a:pt x="686" y="207"/>
                  </a:cubicBezTo>
                  <a:cubicBezTo>
                    <a:pt x="686" y="208"/>
                    <a:pt x="689" y="206"/>
                    <a:pt x="688" y="206"/>
                  </a:cubicBezTo>
                  <a:cubicBezTo>
                    <a:pt x="689" y="206"/>
                    <a:pt x="693" y="208"/>
                    <a:pt x="692" y="207"/>
                  </a:cubicBezTo>
                  <a:cubicBezTo>
                    <a:pt x="692" y="207"/>
                    <a:pt x="691" y="207"/>
                    <a:pt x="691" y="206"/>
                  </a:cubicBezTo>
                  <a:cubicBezTo>
                    <a:pt x="691" y="206"/>
                    <a:pt x="691" y="206"/>
                    <a:pt x="691" y="206"/>
                  </a:cubicBezTo>
                  <a:cubicBezTo>
                    <a:pt x="690" y="206"/>
                    <a:pt x="690" y="206"/>
                    <a:pt x="690" y="206"/>
                  </a:cubicBezTo>
                  <a:cubicBezTo>
                    <a:pt x="690" y="206"/>
                    <a:pt x="689" y="206"/>
                    <a:pt x="688" y="206"/>
                  </a:cubicBezTo>
                  <a:cubicBezTo>
                    <a:pt x="688" y="206"/>
                    <a:pt x="687" y="206"/>
                    <a:pt x="687" y="206"/>
                  </a:cubicBezTo>
                  <a:cubicBezTo>
                    <a:pt x="685" y="206"/>
                    <a:pt x="687" y="202"/>
                    <a:pt x="688" y="202"/>
                  </a:cubicBezTo>
                  <a:cubicBezTo>
                    <a:pt x="685" y="202"/>
                    <a:pt x="689" y="195"/>
                    <a:pt x="688" y="194"/>
                  </a:cubicBezTo>
                  <a:cubicBezTo>
                    <a:pt x="688" y="195"/>
                    <a:pt x="687" y="196"/>
                    <a:pt x="687" y="197"/>
                  </a:cubicBezTo>
                  <a:cubicBezTo>
                    <a:pt x="686" y="198"/>
                    <a:pt x="686" y="199"/>
                    <a:pt x="686" y="201"/>
                  </a:cubicBezTo>
                  <a:cubicBezTo>
                    <a:pt x="686" y="203"/>
                    <a:pt x="685" y="206"/>
                    <a:pt x="683" y="208"/>
                  </a:cubicBezTo>
                  <a:cubicBezTo>
                    <a:pt x="682" y="210"/>
                    <a:pt x="678" y="212"/>
                    <a:pt x="677" y="209"/>
                  </a:cubicBezTo>
                  <a:cubicBezTo>
                    <a:pt x="677" y="208"/>
                    <a:pt x="678" y="208"/>
                    <a:pt x="679" y="207"/>
                  </a:cubicBezTo>
                  <a:cubicBezTo>
                    <a:pt x="679" y="206"/>
                    <a:pt x="679" y="204"/>
                    <a:pt x="680" y="203"/>
                  </a:cubicBezTo>
                  <a:cubicBezTo>
                    <a:pt x="680" y="203"/>
                    <a:pt x="680" y="201"/>
                    <a:pt x="680" y="201"/>
                  </a:cubicBezTo>
                  <a:cubicBezTo>
                    <a:pt x="678" y="200"/>
                    <a:pt x="679" y="208"/>
                    <a:pt x="676" y="206"/>
                  </a:cubicBezTo>
                  <a:cubicBezTo>
                    <a:pt x="676" y="208"/>
                    <a:pt x="672" y="211"/>
                    <a:pt x="670" y="209"/>
                  </a:cubicBezTo>
                  <a:cubicBezTo>
                    <a:pt x="669" y="208"/>
                    <a:pt x="671" y="207"/>
                    <a:pt x="671" y="205"/>
                  </a:cubicBezTo>
                  <a:cubicBezTo>
                    <a:pt x="671" y="205"/>
                    <a:pt x="670" y="204"/>
                    <a:pt x="669" y="203"/>
                  </a:cubicBezTo>
                  <a:cubicBezTo>
                    <a:pt x="669" y="202"/>
                    <a:pt x="669" y="200"/>
                    <a:pt x="669" y="199"/>
                  </a:cubicBezTo>
                  <a:cubicBezTo>
                    <a:pt x="670" y="197"/>
                    <a:pt x="670" y="196"/>
                    <a:pt x="672" y="195"/>
                  </a:cubicBezTo>
                  <a:cubicBezTo>
                    <a:pt x="672" y="195"/>
                    <a:pt x="674" y="195"/>
                    <a:pt x="674" y="194"/>
                  </a:cubicBezTo>
                  <a:cubicBezTo>
                    <a:pt x="674" y="194"/>
                    <a:pt x="672" y="194"/>
                    <a:pt x="672" y="194"/>
                  </a:cubicBezTo>
                  <a:cubicBezTo>
                    <a:pt x="672" y="193"/>
                    <a:pt x="672" y="192"/>
                    <a:pt x="672" y="192"/>
                  </a:cubicBezTo>
                  <a:cubicBezTo>
                    <a:pt x="673" y="190"/>
                    <a:pt x="673" y="188"/>
                    <a:pt x="674" y="187"/>
                  </a:cubicBezTo>
                  <a:cubicBezTo>
                    <a:pt x="676" y="186"/>
                    <a:pt x="678" y="186"/>
                    <a:pt x="679" y="185"/>
                  </a:cubicBezTo>
                  <a:cubicBezTo>
                    <a:pt x="681" y="184"/>
                    <a:pt x="683" y="183"/>
                    <a:pt x="685" y="183"/>
                  </a:cubicBezTo>
                  <a:cubicBezTo>
                    <a:pt x="688" y="182"/>
                    <a:pt x="693" y="184"/>
                    <a:pt x="696" y="186"/>
                  </a:cubicBezTo>
                  <a:cubicBezTo>
                    <a:pt x="697" y="187"/>
                    <a:pt x="698" y="188"/>
                    <a:pt x="700" y="190"/>
                  </a:cubicBezTo>
                  <a:cubicBezTo>
                    <a:pt x="701" y="191"/>
                    <a:pt x="702" y="194"/>
                    <a:pt x="704" y="194"/>
                  </a:cubicBezTo>
                  <a:cubicBezTo>
                    <a:pt x="704" y="194"/>
                    <a:pt x="703" y="190"/>
                    <a:pt x="703" y="190"/>
                  </a:cubicBezTo>
                  <a:cubicBezTo>
                    <a:pt x="703" y="189"/>
                    <a:pt x="704" y="190"/>
                    <a:pt x="704" y="189"/>
                  </a:cubicBezTo>
                  <a:cubicBezTo>
                    <a:pt x="704" y="189"/>
                    <a:pt x="697" y="187"/>
                    <a:pt x="698" y="185"/>
                  </a:cubicBezTo>
                  <a:cubicBezTo>
                    <a:pt x="699" y="183"/>
                    <a:pt x="705" y="185"/>
                    <a:pt x="707" y="184"/>
                  </a:cubicBezTo>
                  <a:cubicBezTo>
                    <a:pt x="708" y="184"/>
                    <a:pt x="708" y="183"/>
                    <a:pt x="708" y="182"/>
                  </a:cubicBezTo>
                  <a:cubicBezTo>
                    <a:pt x="709" y="180"/>
                    <a:pt x="709" y="179"/>
                    <a:pt x="709" y="177"/>
                  </a:cubicBezTo>
                  <a:cubicBezTo>
                    <a:pt x="707" y="178"/>
                    <a:pt x="707" y="181"/>
                    <a:pt x="705" y="182"/>
                  </a:cubicBezTo>
                  <a:cubicBezTo>
                    <a:pt x="703" y="183"/>
                    <a:pt x="702" y="182"/>
                    <a:pt x="700" y="182"/>
                  </a:cubicBezTo>
                  <a:cubicBezTo>
                    <a:pt x="698" y="181"/>
                    <a:pt x="696" y="182"/>
                    <a:pt x="694" y="181"/>
                  </a:cubicBezTo>
                  <a:cubicBezTo>
                    <a:pt x="692" y="181"/>
                    <a:pt x="689" y="179"/>
                    <a:pt x="688" y="178"/>
                  </a:cubicBezTo>
                  <a:cubicBezTo>
                    <a:pt x="687" y="177"/>
                    <a:pt x="688" y="175"/>
                    <a:pt x="690" y="174"/>
                  </a:cubicBezTo>
                  <a:cubicBezTo>
                    <a:pt x="692" y="174"/>
                    <a:pt x="692" y="176"/>
                    <a:pt x="693" y="177"/>
                  </a:cubicBezTo>
                  <a:cubicBezTo>
                    <a:pt x="694" y="178"/>
                    <a:pt x="696" y="179"/>
                    <a:pt x="697" y="177"/>
                  </a:cubicBezTo>
                  <a:cubicBezTo>
                    <a:pt x="696" y="177"/>
                    <a:pt x="696" y="178"/>
                    <a:pt x="695" y="177"/>
                  </a:cubicBezTo>
                  <a:cubicBezTo>
                    <a:pt x="695" y="176"/>
                    <a:pt x="694" y="176"/>
                    <a:pt x="693" y="175"/>
                  </a:cubicBezTo>
                  <a:cubicBezTo>
                    <a:pt x="693" y="174"/>
                    <a:pt x="693" y="172"/>
                    <a:pt x="693" y="171"/>
                  </a:cubicBezTo>
                  <a:cubicBezTo>
                    <a:pt x="689" y="175"/>
                    <a:pt x="690" y="167"/>
                    <a:pt x="690" y="165"/>
                  </a:cubicBezTo>
                  <a:cubicBezTo>
                    <a:pt x="689" y="163"/>
                    <a:pt x="688" y="162"/>
                    <a:pt x="686" y="160"/>
                  </a:cubicBezTo>
                  <a:cubicBezTo>
                    <a:pt x="685" y="158"/>
                    <a:pt x="685" y="156"/>
                    <a:pt x="683" y="155"/>
                  </a:cubicBezTo>
                  <a:cubicBezTo>
                    <a:pt x="680" y="152"/>
                    <a:pt x="676" y="153"/>
                    <a:pt x="676" y="148"/>
                  </a:cubicBezTo>
                  <a:cubicBezTo>
                    <a:pt x="676" y="146"/>
                    <a:pt x="676" y="145"/>
                    <a:pt x="677" y="144"/>
                  </a:cubicBezTo>
                  <a:cubicBezTo>
                    <a:pt x="679" y="143"/>
                    <a:pt x="681" y="145"/>
                    <a:pt x="683" y="146"/>
                  </a:cubicBezTo>
                  <a:cubicBezTo>
                    <a:pt x="685" y="146"/>
                    <a:pt x="684" y="145"/>
                    <a:pt x="682" y="144"/>
                  </a:cubicBezTo>
                  <a:cubicBezTo>
                    <a:pt x="680" y="143"/>
                    <a:pt x="678" y="143"/>
                    <a:pt x="676" y="141"/>
                  </a:cubicBezTo>
                  <a:cubicBezTo>
                    <a:pt x="674" y="139"/>
                    <a:pt x="674" y="134"/>
                    <a:pt x="676" y="131"/>
                  </a:cubicBezTo>
                  <a:cubicBezTo>
                    <a:pt x="677" y="130"/>
                    <a:pt x="679" y="129"/>
                    <a:pt x="680" y="130"/>
                  </a:cubicBezTo>
                  <a:cubicBezTo>
                    <a:pt x="683" y="130"/>
                    <a:pt x="685" y="132"/>
                    <a:pt x="688" y="132"/>
                  </a:cubicBezTo>
                  <a:cubicBezTo>
                    <a:pt x="694" y="131"/>
                    <a:pt x="695" y="135"/>
                    <a:pt x="699" y="140"/>
                  </a:cubicBezTo>
                  <a:cubicBezTo>
                    <a:pt x="700" y="142"/>
                    <a:pt x="703" y="145"/>
                    <a:pt x="704" y="147"/>
                  </a:cubicBezTo>
                  <a:cubicBezTo>
                    <a:pt x="705" y="150"/>
                    <a:pt x="707" y="153"/>
                    <a:pt x="708" y="155"/>
                  </a:cubicBezTo>
                  <a:cubicBezTo>
                    <a:pt x="708" y="155"/>
                    <a:pt x="707" y="156"/>
                    <a:pt x="707" y="157"/>
                  </a:cubicBezTo>
                  <a:cubicBezTo>
                    <a:pt x="708" y="158"/>
                    <a:pt x="708" y="157"/>
                    <a:pt x="709" y="157"/>
                  </a:cubicBezTo>
                  <a:cubicBezTo>
                    <a:pt x="710" y="157"/>
                    <a:pt x="710" y="156"/>
                    <a:pt x="711" y="156"/>
                  </a:cubicBezTo>
                  <a:cubicBezTo>
                    <a:pt x="713" y="157"/>
                    <a:pt x="714" y="158"/>
                    <a:pt x="715" y="159"/>
                  </a:cubicBezTo>
                  <a:cubicBezTo>
                    <a:pt x="715" y="157"/>
                    <a:pt x="717" y="156"/>
                    <a:pt x="719" y="155"/>
                  </a:cubicBezTo>
                  <a:cubicBezTo>
                    <a:pt x="720" y="155"/>
                    <a:pt x="721" y="153"/>
                    <a:pt x="719" y="154"/>
                  </a:cubicBezTo>
                  <a:cubicBezTo>
                    <a:pt x="717" y="154"/>
                    <a:pt x="716" y="155"/>
                    <a:pt x="715" y="155"/>
                  </a:cubicBezTo>
                  <a:cubicBezTo>
                    <a:pt x="714" y="156"/>
                    <a:pt x="711" y="155"/>
                    <a:pt x="712" y="154"/>
                  </a:cubicBezTo>
                  <a:cubicBezTo>
                    <a:pt x="712" y="154"/>
                    <a:pt x="712" y="154"/>
                    <a:pt x="712" y="154"/>
                  </a:cubicBezTo>
                  <a:cubicBezTo>
                    <a:pt x="710" y="153"/>
                    <a:pt x="709" y="152"/>
                    <a:pt x="709" y="150"/>
                  </a:cubicBezTo>
                  <a:cubicBezTo>
                    <a:pt x="708" y="149"/>
                    <a:pt x="708" y="148"/>
                    <a:pt x="708" y="147"/>
                  </a:cubicBezTo>
                  <a:cubicBezTo>
                    <a:pt x="708" y="145"/>
                    <a:pt x="709" y="145"/>
                    <a:pt x="710" y="144"/>
                  </a:cubicBezTo>
                  <a:cubicBezTo>
                    <a:pt x="709" y="143"/>
                    <a:pt x="707" y="143"/>
                    <a:pt x="706" y="143"/>
                  </a:cubicBezTo>
                  <a:cubicBezTo>
                    <a:pt x="705" y="142"/>
                    <a:pt x="704" y="141"/>
                    <a:pt x="703" y="139"/>
                  </a:cubicBezTo>
                  <a:cubicBezTo>
                    <a:pt x="702" y="137"/>
                    <a:pt x="699" y="133"/>
                    <a:pt x="698" y="131"/>
                  </a:cubicBezTo>
                  <a:cubicBezTo>
                    <a:pt x="698" y="127"/>
                    <a:pt x="703" y="127"/>
                    <a:pt x="706" y="127"/>
                  </a:cubicBezTo>
                  <a:cubicBezTo>
                    <a:pt x="709" y="126"/>
                    <a:pt x="712" y="126"/>
                    <a:pt x="714" y="124"/>
                  </a:cubicBezTo>
                  <a:cubicBezTo>
                    <a:pt x="716" y="123"/>
                    <a:pt x="718" y="121"/>
                    <a:pt x="720" y="120"/>
                  </a:cubicBezTo>
                  <a:cubicBezTo>
                    <a:pt x="723" y="120"/>
                    <a:pt x="730" y="123"/>
                    <a:pt x="732" y="119"/>
                  </a:cubicBezTo>
                  <a:cubicBezTo>
                    <a:pt x="731" y="119"/>
                    <a:pt x="729" y="118"/>
                    <a:pt x="728" y="118"/>
                  </a:cubicBezTo>
                  <a:cubicBezTo>
                    <a:pt x="726" y="118"/>
                    <a:pt x="724" y="118"/>
                    <a:pt x="722" y="118"/>
                  </a:cubicBezTo>
                  <a:cubicBezTo>
                    <a:pt x="721" y="119"/>
                    <a:pt x="721" y="118"/>
                    <a:pt x="720" y="118"/>
                  </a:cubicBezTo>
                  <a:cubicBezTo>
                    <a:pt x="720" y="118"/>
                    <a:pt x="719" y="118"/>
                    <a:pt x="719" y="118"/>
                  </a:cubicBezTo>
                  <a:cubicBezTo>
                    <a:pt x="725" y="113"/>
                    <a:pt x="731" y="108"/>
                    <a:pt x="739" y="109"/>
                  </a:cubicBezTo>
                  <a:cubicBezTo>
                    <a:pt x="740" y="108"/>
                    <a:pt x="741" y="109"/>
                    <a:pt x="742" y="108"/>
                  </a:cubicBezTo>
                  <a:cubicBezTo>
                    <a:pt x="743" y="108"/>
                    <a:pt x="742" y="107"/>
                    <a:pt x="742" y="106"/>
                  </a:cubicBezTo>
                  <a:cubicBezTo>
                    <a:pt x="741" y="107"/>
                    <a:pt x="739" y="107"/>
                    <a:pt x="738" y="106"/>
                  </a:cubicBezTo>
                  <a:cubicBezTo>
                    <a:pt x="734" y="106"/>
                    <a:pt x="732" y="107"/>
                    <a:pt x="729" y="107"/>
                  </a:cubicBezTo>
                  <a:cubicBezTo>
                    <a:pt x="726" y="108"/>
                    <a:pt x="726" y="107"/>
                    <a:pt x="726" y="105"/>
                  </a:cubicBezTo>
                  <a:cubicBezTo>
                    <a:pt x="727" y="100"/>
                    <a:pt x="731" y="95"/>
                    <a:pt x="733" y="91"/>
                  </a:cubicBezTo>
                  <a:cubicBezTo>
                    <a:pt x="734" y="90"/>
                    <a:pt x="742" y="84"/>
                    <a:pt x="740" y="83"/>
                  </a:cubicBezTo>
                  <a:cubicBezTo>
                    <a:pt x="738" y="83"/>
                    <a:pt x="735" y="86"/>
                    <a:pt x="734" y="87"/>
                  </a:cubicBezTo>
                  <a:cubicBezTo>
                    <a:pt x="731" y="89"/>
                    <a:pt x="730" y="91"/>
                    <a:pt x="729" y="93"/>
                  </a:cubicBezTo>
                  <a:cubicBezTo>
                    <a:pt x="728" y="95"/>
                    <a:pt x="729" y="98"/>
                    <a:pt x="726" y="97"/>
                  </a:cubicBezTo>
                  <a:cubicBezTo>
                    <a:pt x="725" y="97"/>
                    <a:pt x="723" y="93"/>
                    <a:pt x="723" y="94"/>
                  </a:cubicBezTo>
                  <a:cubicBezTo>
                    <a:pt x="723" y="95"/>
                    <a:pt x="724" y="96"/>
                    <a:pt x="724" y="96"/>
                  </a:cubicBezTo>
                  <a:cubicBezTo>
                    <a:pt x="725" y="97"/>
                    <a:pt x="725" y="98"/>
                    <a:pt x="725" y="98"/>
                  </a:cubicBezTo>
                  <a:cubicBezTo>
                    <a:pt x="725" y="99"/>
                    <a:pt x="723" y="101"/>
                    <a:pt x="723" y="102"/>
                  </a:cubicBezTo>
                  <a:cubicBezTo>
                    <a:pt x="726" y="102"/>
                    <a:pt x="721" y="110"/>
                    <a:pt x="720" y="111"/>
                  </a:cubicBezTo>
                  <a:cubicBezTo>
                    <a:pt x="716" y="115"/>
                    <a:pt x="709" y="118"/>
                    <a:pt x="704" y="120"/>
                  </a:cubicBezTo>
                  <a:cubicBezTo>
                    <a:pt x="703" y="120"/>
                    <a:pt x="702" y="120"/>
                    <a:pt x="702" y="120"/>
                  </a:cubicBezTo>
                  <a:cubicBezTo>
                    <a:pt x="702" y="120"/>
                    <a:pt x="702" y="120"/>
                    <a:pt x="702" y="120"/>
                  </a:cubicBezTo>
                  <a:cubicBezTo>
                    <a:pt x="699" y="121"/>
                    <a:pt x="697" y="119"/>
                    <a:pt x="699" y="116"/>
                  </a:cubicBezTo>
                  <a:cubicBezTo>
                    <a:pt x="700" y="114"/>
                    <a:pt x="703" y="114"/>
                    <a:pt x="705" y="113"/>
                  </a:cubicBezTo>
                  <a:cubicBezTo>
                    <a:pt x="706" y="112"/>
                    <a:pt x="708" y="109"/>
                    <a:pt x="706" y="109"/>
                  </a:cubicBezTo>
                  <a:cubicBezTo>
                    <a:pt x="704" y="109"/>
                    <a:pt x="703" y="112"/>
                    <a:pt x="701" y="113"/>
                  </a:cubicBezTo>
                  <a:cubicBezTo>
                    <a:pt x="700" y="113"/>
                    <a:pt x="695" y="116"/>
                    <a:pt x="696" y="113"/>
                  </a:cubicBezTo>
                  <a:cubicBezTo>
                    <a:pt x="696" y="112"/>
                    <a:pt x="700" y="109"/>
                    <a:pt x="697" y="108"/>
                  </a:cubicBezTo>
                  <a:cubicBezTo>
                    <a:pt x="697" y="110"/>
                    <a:pt x="694" y="111"/>
                    <a:pt x="694" y="114"/>
                  </a:cubicBezTo>
                  <a:cubicBezTo>
                    <a:pt x="694" y="115"/>
                    <a:pt x="694" y="115"/>
                    <a:pt x="694" y="116"/>
                  </a:cubicBezTo>
                  <a:cubicBezTo>
                    <a:pt x="695" y="117"/>
                    <a:pt x="694" y="118"/>
                    <a:pt x="694" y="119"/>
                  </a:cubicBezTo>
                  <a:cubicBezTo>
                    <a:pt x="692" y="122"/>
                    <a:pt x="688" y="122"/>
                    <a:pt x="685" y="122"/>
                  </a:cubicBezTo>
                  <a:cubicBezTo>
                    <a:pt x="684" y="122"/>
                    <a:pt x="682" y="122"/>
                    <a:pt x="681" y="121"/>
                  </a:cubicBezTo>
                  <a:cubicBezTo>
                    <a:pt x="680" y="120"/>
                    <a:pt x="681" y="119"/>
                    <a:pt x="682" y="117"/>
                  </a:cubicBezTo>
                  <a:cubicBezTo>
                    <a:pt x="681" y="118"/>
                    <a:pt x="680" y="118"/>
                    <a:pt x="680" y="119"/>
                  </a:cubicBezTo>
                  <a:cubicBezTo>
                    <a:pt x="680" y="121"/>
                    <a:pt x="678" y="121"/>
                    <a:pt x="676" y="120"/>
                  </a:cubicBezTo>
                  <a:cubicBezTo>
                    <a:pt x="675" y="119"/>
                    <a:pt x="675" y="117"/>
                    <a:pt x="675" y="115"/>
                  </a:cubicBezTo>
                  <a:cubicBezTo>
                    <a:pt x="676" y="111"/>
                    <a:pt x="678" y="106"/>
                    <a:pt x="682" y="103"/>
                  </a:cubicBezTo>
                  <a:cubicBezTo>
                    <a:pt x="685" y="100"/>
                    <a:pt x="690" y="99"/>
                    <a:pt x="694" y="98"/>
                  </a:cubicBezTo>
                  <a:cubicBezTo>
                    <a:pt x="696" y="98"/>
                    <a:pt x="699" y="97"/>
                    <a:pt x="701" y="96"/>
                  </a:cubicBezTo>
                  <a:cubicBezTo>
                    <a:pt x="701" y="96"/>
                    <a:pt x="704" y="95"/>
                    <a:pt x="703" y="94"/>
                  </a:cubicBezTo>
                  <a:cubicBezTo>
                    <a:pt x="703" y="94"/>
                    <a:pt x="702" y="94"/>
                    <a:pt x="702" y="94"/>
                  </a:cubicBezTo>
                  <a:cubicBezTo>
                    <a:pt x="700" y="94"/>
                    <a:pt x="699" y="95"/>
                    <a:pt x="698" y="96"/>
                  </a:cubicBezTo>
                  <a:cubicBezTo>
                    <a:pt x="698" y="96"/>
                    <a:pt x="697" y="96"/>
                    <a:pt x="696" y="96"/>
                  </a:cubicBezTo>
                  <a:cubicBezTo>
                    <a:pt x="694" y="98"/>
                    <a:pt x="690" y="97"/>
                    <a:pt x="687" y="98"/>
                  </a:cubicBezTo>
                  <a:cubicBezTo>
                    <a:pt x="686" y="99"/>
                    <a:pt x="685" y="99"/>
                    <a:pt x="683" y="99"/>
                  </a:cubicBezTo>
                  <a:cubicBezTo>
                    <a:pt x="682" y="100"/>
                    <a:pt x="682" y="99"/>
                    <a:pt x="681" y="100"/>
                  </a:cubicBezTo>
                  <a:cubicBezTo>
                    <a:pt x="679" y="101"/>
                    <a:pt x="678" y="104"/>
                    <a:pt x="676" y="106"/>
                  </a:cubicBezTo>
                  <a:cubicBezTo>
                    <a:pt x="676" y="106"/>
                    <a:pt x="676" y="106"/>
                    <a:pt x="676" y="106"/>
                  </a:cubicBezTo>
                  <a:cubicBezTo>
                    <a:pt x="676" y="107"/>
                    <a:pt x="676" y="107"/>
                    <a:pt x="675" y="108"/>
                  </a:cubicBezTo>
                  <a:cubicBezTo>
                    <a:pt x="675" y="109"/>
                    <a:pt x="675" y="109"/>
                    <a:pt x="674" y="109"/>
                  </a:cubicBezTo>
                  <a:cubicBezTo>
                    <a:pt x="674" y="110"/>
                    <a:pt x="674" y="111"/>
                    <a:pt x="673" y="111"/>
                  </a:cubicBezTo>
                  <a:cubicBezTo>
                    <a:pt x="673" y="112"/>
                    <a:pt x="672" y="112"/>
                    <a:pt x="672" y="113"/>
                  </a:cubicBezTo>
                  <a:cubicBezTo>
                    <a:pt x="672" y="114"/>
                    <a:pt x="672" y="116"/>
                    <a:pt x="671" y="117"/>
                  </a:cubicBezTo>
                  <a:cubicBezTo>
                    <a:pt x="667" y="119"/>
                    <a:pt x="659" y="111"/>
                    <a:pt x="658" y="108"/>
                  </a:cubicBezTo>
                  <a:cubicBezTo>
                    <a:pt x="656" y="105"/>
                    <a:pt x="658" y="103"/>
                    <a:pt x="661" y="102"/>
                  </a:cubicBezTo>
                  <a:cubicBezTo>
                    <a:pt x="662" y="101"/>
                    <a:pt x="664" y="101"/>
                    <a:pt x="665" y="101"/>
                  </a:cubicBezTo>
                  <a:cubicBezTo>
                    <a:pt x="668" y="101"/>
                    <a:pt x="669" y="103"/>
                    <a:pt x="672" y="102"/>
                  </a:cubicBezTo>
                  <a:cubicBezTo>
                    <a:pt x="672" y="101"/>
                    <a:pt x="673" y="101"/>
                    <a:pt x="674" y="101"/>
                  </a:cubicBezTo>
                  <a:cubicBezTo>
                    <a:pt x="675" y="100"/>
                    <a:pt x="678" y="98"/>
                    <a:pt x="680" y="98"/>
                  </a:cubicBezTo>
                  <a:cubicBezTo>
                    <a:pt x="678" y="95"/>
                    <a:pt x="686" y="91"/>
                    <a:pt x="688" y="89"/>
                  </a:cubicBezTo>
                  <a:cubicBezTo>
                    <a:pt x="687" y="89"/>
                    <a:pt x="686" y="89"/>
                    <a:pt x="687" y="88"/>
                  </a:cubicBezTo>
                  <a:cubicBezTo>
                    <a:pt x="684" y="89"/>
                    <a:pt x="681" y="91"/>
                    <a:pt x="679" y="92"/>
                  </a:cubicBezTo>
                  <a:cubicBezTo>
                    <a:pt x="679" y="93"/>
                    <a:pt x="678" y="94"/>
                    <a:pt x="678" y="95"/>
                  </a:cubicBezTo>
                  <a:cubicBezTo>
                    <a:pt x="677" y="95"/>
                    <a:pt x="677" y="96"/>
                    <a:pt x="675" y="96"/>
                  </a:cubicBezTo>
                  <a:cubicBezTo>
                    <a:pt x="675" y="97"/>
                    <a:pt x="674" y="97"/>
                    <a:pt x="673" y="97"/>
                  </a:cubicBezTo>
                  <a:cubicBezTo>
                    <a:pt x="672" y="98"/>
                    <a:pt x="671" y="98"/>
                    <a:pt x="670" y="99"/>
                  </a:cubicBezTo>
                  <a:cubicBezTo>
                    <a:pt x="669" y="99"/>
                    <a:pt x="669" y="99"/>
                    <a:pt x="668" y="99"/>
                  </a:cubicBezTo>
                  <a:cubicBezTo>
                    <a:pt x="668" y="99"/>
                    <a:pt x="668" y="99"/>
                    <a:pt x="668" y="99"/>
                  </a:cubicBezTo>
                  <a:cubicBezTo>
                    <a:pt x="668" y="99"/>
                    <a:pt x="668" y="99"/>
                    <a:pt x="668" y="99"/>
                  </a:cubicBezTo>
                  <a:cubicBezTo>
                    <a:pt x="668" y="99"/>
                    <a:pt x="667" y="99"/>
                    <a:pt x="667" y="99"/>
                  </a:cubicBezTo>
                  <a:cubicBezTo>
                    <a:pt x="667" y="99"/>
                    <a:pt x="667" y="99"/>
                    <a:pt x="667" y="99"/>
                  </a:cubicBezTo>
                  <a:cubicBezTo>
                    <a:pt x="665" y="98"/>
                    <a:pt x="662" y="99"/>
                    <a:pt x="661" y="99"/>
                  </a:cubicBezTo>
                  <a:cubicBezTo>
                    <a:pt x="660" y="100"/>
                    <a:pt x="659" y="100"/>
                    <a:pt x="658" y="101"/>
                  </a:cubicBezTo>
                  <a:cubicBezTo>
                    <a:pt x="657" y="101"/>
                    <a:pt x="656" y="101"/>
                    <a:pt x="655" y="101"/>
                  </a:cubicBezTo>
                  <a:cubicBezTo>
                    <a:pt x="655" y="101"/>
                    <a:pt x="654" y="101"/>
                    <a:pt x="653" y="101"/>
                  </a:cubicBezTo>
                  <a:cubicBezTo>
                    <a:pt x="652" y="101"/>
                    <a:pt x="651" y="99"/>
                    <a:pt x="651" y="97"/>
                  </a:cubicBezTo>
                  <a:cubicBezTo>
                    <a:pt x="650" y="97"/>
                    <a:pt x="651" y="96"/>
                    <a:pt x="651" y="96"/>
                  </a:cubicBezTo>
                  <a:cubicBezTo>
                    <a:pt x="648" y="88"/>
                    <a:pt x="659" y="94"/>
                    <a:pt x="659" y="91"/>
                  </a:cubicBezTo>
                  <a:cubicBezTo>
                    <a:pt x="657" y="91"/>
                    <a:pt x="653" y="90"/>
                    <a:pt x="654" y="87"/>
                  </a:cubicBezTo>
                  <a:cubicBezTo>
                    <a:pt x="654" y="85"/>
                    <a:pt x="658" y="82"/>
                    <a:pt x="660" y="82"/>
                  </a:cubicBezTo>
                  <a:cubicBezTo>
                    <a:pt x="661" y="81"/>
                    <a:pt x="660" y="80"/>
                    <a:pt x="661" y="79"/>
                  </a:cubicBezTo>
                  <a:cubicBezTo>
                    <a:pt x="662" y="79"/>
                    <a:pt x="664" y="78"/>
                    <a:pt x="665" y="79"/>
                  </a:cubicBezTo>
                  <a:cubicBezTo>
                    <a:pt x="666" y="79"/>
                    <a:pt x="670" y="81"/>
                    <a:pt x="671" y="80"/>
                  </a:cubicBezTo>
                  <a:cubicBezTo>
                    <a:pt x="670" y="79"/>
                    <a:pt x="666" y="77"/>
                    <a:pt x="665" y="77"/>
                  </a:cubicBezTo>
                  <a:cubicBezTo>
                    <a:pt x="663" y="76"/>
                    <a:pt x="662" y="77"/>
                    <a:pt x="660" y="78"/>
                  </a:cubicBezTo>
                  <a:cubicBezTo>
                    <a:pt x="657" y="79"/>
                    <a:pt x="653" y="86"/>
                    <a:pt x="650" y="85"/>
                  </a:cubicBezTo>
                  <a:cubicBezTo>
                    <a:pt x="650" y="85"/>
                    <a:pt x="648" y="83"/>
                    <a:pt x="647" y="83"/>
                  </a:cubicBezTo>
                  <a:cubicBezTo>
                    <a:pt x="646" y="79"/>
                    <a:pt x="654" y="76"/>
                    <a:pt x="655" y="74"/>
                  </a:cubicBezTo>
                  <a:cubicBezTo>
                    <a:pt x="653" y="74"/>
                    <a:pt x="652" y="74"/>
                    <a:pt x="651" y="71"/>
                  </a:cubicBezTo>
                  <a:cubicBezTo>
                    <a:pt x="650" y="71"/>
                    <a:pt x="650" y="72"/>
                    <a:pt x="650" y="72"/>
                  </a:cubicBezTo>
                  <a:cubicBezTo>
                    <a:pt x="649" y="73"/>
                    <a:pt x="648" y="73"/>
                    <a:pt x="648" y="73"/>
                  </a:cubicBezTo>
                  <a:cubicBezTo>
                    <a:pt x="647" y="74"/>
                    <a:pt x="647" y="74"/>
                    <a:pt x="646" y="76"/>
                  </a:cubicBezTo>
                  <a:cubicBezTo>
                    <a:pt x="645" y="78"/>
                    <a:pt x="643" y="80"/>
                    <a:pt x="643" y="76"/>
                  </a:cubicBezTo>
                  <a:cubicBezTo>
                    <a:pt x="643" y="76"/>
                    <a:pt x="643" y="76"/>
                    <a:pt x="643" y="76"/>
                  </a:cubicBezTo>
                  <a:cubicBezTo>
                    <a:pt x="643" y="76"/>
                    <a:pt x="643" y="76"/>
                    <a:pt x="643" y="76"/>
                  </a:cubicBezTo>
                  <a:cubicBezTo>
                    <a:pt x="642" y="76"/>
                    <a:pt x="640" y="75"/>
                    <a:pt x="640" y="74"/>
                  </a:cubicBezTo>
                  <a:cubicBezTo>
                    <a:pt x="640" y="74"/>
                    <a:pt x="640" y="74"/>
                    <a:pt x="640" y="74"/>
                  </a:cubicBezTo>
                  <a:cubicBezTo>
                    <a:pt x="640" y="74"/>
                    <a:pt x="640" y="74"/>
                    <a:pt x="640" y="74"/>
                  </a:cubicBezTo>
                  <a:cubicBezTo>
                    <a:pt x="641" y="72"/>
                    <a:pt x="640" y="75"/>
                    <a:pt x="640" y="74"/>
                  </a:cubicBezTo>
                  <a:cubicBezTo>
                    <a:pt x="641" y="72"/>
                    <a:pt x="640" y="75"/>
                    <a:pt x="640" y="74"/>
                  </a:cubicBezTo>
                  <a:cubicBezTo>
                    <a:pt x="641" y="72"/>
                    <a:pt x="640" y="75"/>
                    <a:pt x="640" y="74"/>
                  </a:cubicBezTo>
                  <a:close/>
                  <a:moveTo>
                    <a:pt x="672" y="248"/>
                  </a:moveTo>
                  <a:cubicBezTo>
                    <a:pt x="672" y="248"/>
                    <a:pt x="672" y="248"/>
                    <a:pt x="672" y="248"/>
                  </a:cubicBezTo>
                  <a:cubicBezTo>
                    <a:pt x="672" y="248"/>
                    <a:pt x="672" y="248"/>
                    <a:pt x="672" y="248"/>
                  </a:cubicBezTo>
                  <a:cubicBezTo>
                    <a:pt x="672" y="248"/>
                    <a:pt x="672" y="248"/>
                    <a:pt x="672" y="248"/>
                  </a:cubicBezTo>
                  <a:cubicBezTo>
                    <a:pt x="672" y="248"/>
                    <a:pt x="672" y="248"/>
                    <a:pt x="672" y="248"/>
                  </a:cubicBezTo>
                  <a:cubicBezTo>
                    <a:pt x="672" y="248"/>
                    <a:pt x="672" y="248"/>
                    <a:pt x="672" y="248"/>
                  </a:cubicBezTo>
                  <a:cubicBezTo>
                    <a:pt x="672" y="248"/>
                    <a:pt x="672" y="248"/>
                    <a:pt x="672" y="248"/>
                  </a:cubicBezTo>
                  <a:cubicBezTo>
                    <a:pt x="672" y="248"/>
                    <a:pt x="672" y="248"/>
                    <a:pt x="672" y="248"/>
                  </a:cubicBezTo>
                  <a:close/>
                  <a:moveTo>
                    <a:pt x="677" y="257"/>
                  </a:moveTo>
                  <a:cubicBezTo>
                    <a:pt x="677" y="257"/>
                    <a:pt x="677" y="256"/>
                    <a:pt x="676" y="256"/>
                  </a:cubicBezTo>
                  <a:cubicBezTo>
                    <a:pt x="676" y="256"/>
                    <a:pt x="677" y="257"/>
                    <a:pt x="677" y="257"/>
                  </a:cubicBezTo>
                  <a:cubicBezTo>
                    <a:pt x="677" y="257"/>
                    <a:pt x="677" y="257"/>
                    <a:pt x="677" y="257"/>
                  </a:cubicBezTo>
                  <a:cubicBezTo>
                    <a:pt x="677" y="257"/>
                    <a:pt x="677" y="257"/>
                    <a:pt x="677" y="257"/>
                  </a:cubicBezTo>
                  <a:cubicBezTo>
                    <a:pt x="677" y="257"/>
                    <a:pt x="677" y="257"/>
                    <a:pt x="677" y="257"/>
                  </a:cubicBezTo>
                  <a:close/>
                  <a:moveTo>
                    <a:pt x="724" y="243"/>
                  </a:moveTo>
                  <a:cubicBezTo>
                    <a:pt x="724" y="243"/>
                    <a:pt x="724" y="243"/>
                    <a:pt x="724" y="243"/>
                  </a:cubicBezTo>
                  <a:cubicBezTo>
                    <a:pt x="724" y="243"/>
                    <a:pt x="724" y="243"/>
                    <a:pt x="724" y="243"/>
                  </a:cubicBezTo>
                  <a:cubicBezTo>
                    <a:pt x="724" y="243"/>
                    <a:pt x="724" y="243"/>
                    <a:pt x="724" y="243"/>
                  </a:cubicBezTo>
                  <a:close/>
                  <a:moveTo>
                    <a:pt x="734" y="186"/>
                  </a:moveTo>
                  <a:cubicBezTo>
                    <a:pt x="734" y="186"/>
                    <a:pt x="734" y="186"/>
                    <a:pt x="734" y="186"/>
                  </a:cubicBezTo>
                  <a:cubicBezTo>
                    <a:pt x="734" y="186"/>
                    <a:pt x="734" y="186"/>
                    <a:pt x="734" y="186"/>
                  </a:cubicBezTo>
                  <a:cubicBezTo>
                    <a:pt x="734" y="186"/>
                    <a:pt x="734" y="186"/>
                    <a:pt x="734" y="186"/>
                  </a:cubicBezTo>
                  <a:close/>
                  <a:moveTo>
                    <a:pt x="771" y="142"/>
                  </a:moveTo>
                  <a:cubicBezTo>
                    <a:pt x="771" y="142"/>
                    <a:pt x="771" y="142"/>
                    <a:pt x="771" y="142"/>
                  </a:cubicBezTo>
                  <a:cubicBezTo>
                    <a:pt x="771" y="142"/>
                    <a:pt x="771" y="142"/>
                    <a:pt x="771" y="142"/>
                  </a:cubicBezTo>
                  <a:cubicBezTo>
                    <a:pt x="771" y="142"/>
                    <a:pt x="771" y="142"/>
                    <a:pt x="771" y="142"/>
                  </a:cubicBezTo>
                  <a:close/>
                  <a:moveTo>
                    <a:pt x="812" y="89"/>
                  </a:moveTo>
                  <a:cubicBezTo>
                    <a:pt x="812" y="89"/>
                    <a:pt x="812" y="89"/>
                    <a:pt x="812" y="89"/>
                  </a:cubicBezTo>
                  <a:cubicBezTo>
                    <a:pt x="812" y="89"/>
                    <a:pt x="812" y="89"/>
                    <a:pt x="812" y="89"/>
                  </a:cubicBezTo>
                  <a:cubicBezTo>
                    <a:pt x="812" y="89"/>
                    <a:pt x="812" y="89"/>
                    <a:pt x="812" y="89"/>
                  </a:cubicBezTo>
                  <a:close/>
                  <a:moveTo>
                    <a:pt x="704" y="95"/>
                  </a:moveTo>
                  <a:cubicBezTo>
                    <a:pt x="704" y="95"/>
                    <a:pt x="704" y="95"/>
                    <a:pt x="704" y="95"/>
                  </a:cubicBezTo>
                  <a:cubicBezTo>
                    <a:pt x="704" y="95"/>
                    <a:pt x="704" y="95"/>
                    <a:pt x="704" y="95"/>
                  </a:cubicBezTo>
                  <a:cubicBezTo>
                    <a:pt x="704" y="95"/>
                    <a:pt x="704" y="95"/>
                    <a:pt x="704" y="95"/>
                  </a:cubicBezTo>
                  <a:close/>
                  <a:moveTo>
                    <a:pt x="594" y="254"/>
                  </a:moveTo>
                  <a:cubicBezTo>
                    <a:pt x="594" y="255"/>
                    <a:pt x="595" y="254"/>
                    <a:pt x="596" y="254"/>
                  </a:cubicBezTo>
                  <a:cubicBezTo>
                    <a:pt x="596" y="254"/>
                    <a:pt x="592" y="256"/>
                    <a:pt x="592" y="257"/>
                  </a:cubicBezTo>
                  <a:cubicBezTo>
                    <a:pt x="592" y="258"/>
                    <a:pt x="595" y="261"/>
                    <a:pt x="592" y="260"/>
                  </a:cubicBezTo>
                  <a:cubicBezTo>
                    <a:pt x="590" y="260"/>
                    <a:pt x="591" y="255"/>
                    <a:pt x="588" y="256"/>
                  </a:cubicBezTo>
                  <a:cubicBezTo>
                    <a:pt x="588" y="255"/>
                    <a:pt x="588" y="255"/>
                    <a:pt x="588" y="255"/>
                  </a:cubicBezTo>
                  <a:cubicBezTo>
                    <a:pt x="588" y="255"/>
                    <a:pt x="584" y="255"/>
                    <a:pt x="584" y="255"/>
                  </a:cubicBezTo>
                  <a:cubicBezTo>
                    <a:pt x="583" y="255"/>
                    <a:pt x="581" y="256"/>
                    <a:pt x="580" y="257"/>
                  </a:cubicBezTo>
                  <a:cubicBezTo>
                    <a:pt x="578" y="261"/>
                    <a:pt x="582" y="262"/>
                    <a:pt x="585" y="262"/>
                  </a:cubicBezTo>
                  <a:cubicBezTo>
                    <a:pt x="584" y="263"/>
                    <a:pt x="586" y="264"/>
                    <a:pt x="586" y="265"/>
                  </a:cubicBezTo>
                  <a:cubicBezTo>
                    <a:pt x="585" y="265"/>
                    <a:pt x="582" y="265"/>
                    <a:pt x="583" y="266"/>
                  </a:cubicBezTo>
                  <a:cubicBezTo>
                    <a:pt x="583" y="268"/>
                    <a:pt x="589" y="268"/>
                    <a:pt x="590" y="268"/>
                  </a:cubicBezTo>
                  <a:cubicBezTo>
                    <a:pt x="589" y="268"/>
                    <a:pt x="589" y="269"/>
                    <a:pt x="588" y="269"/>
                  </a:cubicBezTo>
                  <a:cubicBezTo>
                    <a:pt x="587" y="269"/>
                    <a:pt x="587" y="268"/>
                    <a:pt x="586" y="268"/>
                  </a:cubicBezTo>
                  <a:cubicBezTo>
                    <a:pt x="585" y="269"/>
                    <a:pt x="585" y="268"/>
                    <a:pt x="585" y="270"/>
                  </a:cubicBezTo>
                  <a:cubicBezTo>
                    <a:pt x="583" y="274"/>
                    <a:pt x="588" y="272"/>
                    <a:pt x="589" y="273"/>
                  </a:cubicBezTo>
                  <a:cubicBezTo>
                    <a:pt x="588" y="274"/>
                    <a:pt x="587" y="275"/>
                    <a:pt x="586" y="275"/>
                  </a:cubicBezTo>
                  <a:cubicBezTo>
                    <a:pt x="585" y="272"/>
                    <a:pt x="582" y="270"/>
                    <a:pt x="580" y="267"/>
                  </a:cubicBezTo>
                  <a:cubicBezTo>
                    <a:pt x="578" y="265"/>
                    <a:pt x="578" y="262"/>
                    <a:pt x="576" y="260"/>
                  </a:cubicBezTo>
                  <a:cubicBezTo>
                    <a:pt x="574" y="259"/>
                    <a:pt x="571" y="262"/>
                    <a:pt x="571" y="264"/>
                  </a:cubicBezTo>
                  <a:cubicBezTo>
                    <a:pt x="571" y="269"/>
                    <a:pt x="575" y="266"/>
                    <a:pt x="577" y="266"/>
                  </a:cubicBezTo>
                  <a:cubicBezTo>
                    <a:pt x="576" y="268"/>
                    <a:pt x="573" y="268"/>
                    <a:pt x="573" y="270"/>
                  </a:cubicBezTo>
                  <a:cubicBezTo>
                    <a:pt x="573" y="273"/>
                    <a:pt x="575" y="273"/>
                    <a:pt x="577" y="272"/>
                  </a:cubicBezTo>
                  <a:cubicBezTo>
                    <a:pt x="577" y="273"/>
                    <a:pt x="576" y="273"/>
                    <a:pt x="575" y="274"/>
                  </a:cubicBezTo>
                  <a:cubicBezTo>
                    <a:pt x="575" y="275"/>
                    <a:pt x="576" y="275"/>
                    <a:pt x="576" y="276"/>
                  </a:cubicBezTo>
                  <a:cubicBezTo>
                    <a:pt x="577" y="278"/>
                    <a:pt x="577" y="278"/>
                    <a:pt x="579" y="277"/>
                  </a:cubicBezTo>
                  <a:cubicBezTo>
                    <a:pt x="579" y="279"/>
                    <a:pt x="577" y="279"/>
                    <a:pt x="576" y="279"/>
                  </a:cubicBezTo>
                  <a:cubicBezTo>
                    <a:pt x="575" y="278"/>
                    <a:pt x="575" y="276"/>
                    <a:pt x="573" y="276"/>
                  </a:cubicBezTo>
                  <a:cubicBezTo>
                    <a:pt x="573" y="275"/>
                    <a:pt x="570" y="276"/>
                    <a:pt x="570" y="278"/>
                  </a:cubicBezTo>
                  <a:cubicBezTo>
                    <a:pt x="570" y="279"/>
                    <a:pt x="571" y="278"/>
                    <a:pt x="572" y="278"/>
                  </a:cubicBezTo>
                  <a:cubicBezTo>
                    <a:pt x="571" y="279"/>
                    <a:pt x="573" y="280"/>
                    <a:pt x="572" y="281"/>
                  </a:cubicBezTo>
                  <a:cubicBezTo>
                    <a:pt x="569" y="278"/>
                    <a:pt x="568" y="283"/>
                    <a:pt x="567" y="283"/>
                  </a:cubicBezTo>
                  <a:cubicBezTo>
                    <a:pt x="568" y="283"/>
                    <a:pt x="567" y="285"/>
                    <a:pt x="569" y="285"/>
                  </a:cubicBezTo>
                  <a:cubicBezTo>
                    <a:pt x="570" y="286"/>
                    <a:pt x="573" y="284"/>
                    <a:pt x="574" y="284"/>
                  </a:cubicBezTo>
                  <a:cubicBezTo>
                    <a:pt x="579" y="283"/>
                    <a:pt x="583" y="282"/>
                    <a:pt x="588" y="281"/>
                  </a:cubicBezTo>
                  <a:cubicBezTo>
                    <a:pt x="587" y="281"/>
                    <a:pt x="588" y="282"/>
                    <a:pt x="588" y="283"/>
                  </a:cubicBezTo>
                  <a:cubicBezTo>
                    <a:pt x="587" y="284"/>
                    <a:pt x="585" y="284"/>
                    <a:pt x="586" y="285"/>
                  </a:cubicBezTo>
                  <a:cubicBezTo>
                    <a:pt x="586" y="285"/>
                    <a:pt x="586" y="285"/>
                    <a:pt x="586" y="285"/>
                  </a:cubicBezTo>
                  <a:cubicBezTo>
                    <a:pt x="586" y="285"/>
                    <a:pt x="585" y="285"/>
                    <a:pt x="584" y="285"/>
                  </a:cubicBezTo>
                  <a:cubicBezTo>
                    <a:pt x="584" y="285"/>
                    <a:pt x="588" y="285"/>
                    <a:pt x="588" y="285"/>
                  </a:cubicBezTo>
                  <a:cubicBezTo>
                    <a:pt x="588" y="286"/>
                    <a:pt x="584" y="286"/>
                    <a:pt x="584" y="286"/>
                  </a:cubicBezTo>
                  <a:cubicBezTo>
                    <a:pt x="584" y="287"/>
                    <a:pt x="585" y="286"/>
                    <a:pt x="586" y="287"/>
                  </a:cubicBezTo>
                  <a:cubicBezTo>
                    <a:pt x="584" y="287"/>
                    <a:pt x="583" y="287"/>
                    <a:pt x="581" y="288"/>
                  </a:cubicBezTo>
                  <a:cubicBezTo>
                    <a:pt x="582" y="288"/>
                    <a:pt x="583" y="289"/>
                    <a:pt x="582" y="289"/>
                  </a:cubicBezTo>
                  <a:cubicBezTo>
                    <a:pt x="582" y="289"/>
                    <a:pt x="582" y="290"/>
                    <a:pt x="581" y="290"/>
                  </a:cubicBezTo>
                  <a:cubicBezTo>
                    <a:pt x="582" y="290"/>
                    <a:pt x="582" y="290"/>
                    <a:pt x="582" y="291"/>
                  </a:cubicBezTo>
                  <a:cubicBezTo>
                    <a:pt x="582" y="292"/>
                    <a:pt x="583" y="290"/>
                    <a:pt x="584" y="291"/>
                  </a:cubicBezTo>
                  <a:cubicBezTo>
                    <a:pt x="585" y="291"/>
                    <a:pt x="583" y="292"/>
                    <a:pt x="584" y="292"/>
                  </a:cubicBezTo>
                  <a:cubicBezTo>
                    <a:pt x="584" y="292"/>
                    <a:pt x="585" y="292"/>
                    <a:pt x="586" y="293"/>
                  </a:cubicBezTo>
                  <a:cubicBezTo>
                    <a:pt x="579" y="293"/>
                    <a:pt x="586" y="306"/>
                    <a:pt x="590" y="296"/>
                  </a:cubicBezTo>
                  <a:cubicBezTo>
                    <a:pt x="591" y="297"/>
                    <a:pt x="589" y="299"/>
                    <a:pt x="592" y="299"/>
                  </a:cubicBezTo>
                  <a:cubicBezTo>
                    <a:pt x="594" y="297"/>
                    <a:pt x="595" y="299"/>
                    <a:pt x="597" y="299"/>
                  </a:cubicBezTo>
                  <a:cubicBezTo>
                    <a:pt x="602" y="298"/>
                    <a:pt x="597" y="295"/>
                    <a:pt x="599" y="293"/>
                  </a:cubicBezTo>
                  <a:cubicBezTo>
                    <a:pt x="598" y="295"/>
                    <a:pt x="601" y="297"/>
                    <a:pt x="602" y="295"/>
                  </a:cubicBezTo>
                  <a:cubicBezTo>
                    <a:pt x="602" y="293"/>
                    <a:pt x="600" y="290"/>
                    <a:pt x="599" y="291"/>
                  </a:cubicBezTo>
                  <a:cubicBezTo>
                    <a:pt x="598" y="291"/>
                    <a:pt x="598" y="290"/>
                    <a:pt x="598" y="289"/>
                  </a:cubicBezTo>
                  <a:cubicBezTo>
                    <a:pt x="599" y="290"/>
                    <a:pt x="599" y="290"/>
                    <a:pt x="600" y="289"/>
                  </a:cubicBezTo>
                  <a:cubicBezTo>
                    <a:pt x="600" y="289"/>
                    <a:pt x="599" y="289"/>
                    <a:pt x="599" y="288"/>
                  </a:cubicBezTo>
                  <a:cubicBezTo>
                    <a:pt x="599" y="288"/>
                    <a:pt x="600" y="288"/>
                    <a:pt x="600" y="288"/>
                  </a:cubicBezTo>
                  <a:cubicBezTo>
                    <a:pt x="600" y="287"/>
                    <a:pt x="599" y="287"/>
                    <a:pt x="599" y="286"/>
                  </a:cubicBezTo>
                  <a:cubicBezTo>
                    <a:pt x="600" y="285"/>
                    <a:pt x="600" y="286"/>
                    <a:pt x="601" y="287"/>
                  </a:cubicBezTo>
                  <a:cubicBezTo>
                    <a:pt x="601" y="286"/>
                    <a:pt x="600" y="284"/>
                    <a:pt x="600" y="284"/>
                  </a:cubicBezTo>
                  <a:cubicBezTo>
                    <a:pt x="601" y="284"/>
                    <a:pt x="603" y="288"/>
                    <a:pt x="604" y="288"/>
                  </a:cubicBezTo>
                  <a:cubicBezTo>
                    <a:pt x="603" y="285"/>
                    <a:pt x="605" y="279"/>
                    <a:pt x="599" y="279"/>
                  </a:cubicBezTo>
                  <a:cubicBezTo>
                    <a:pt x="603" y="277"/>
                    <a:pt x="601" y="276"/>
                    <a:pt x="601" y="273"/>
                  </a:cubicBezTo>
                  <a:cubicBezTo>
                    <a:pt x="601" y="270"/>
                    <a:pt x="602" y="268"/>
                    <a:pt x="602" y="266"/>
                  </a:cubicBezTo>
                  <a:cubicBezTo>
                    <a:pt x="601" y="264"/>
                    <a:pt x="602" y="261"/>
                    <a:pt x="601" y="259"/>
                  </a:cubicBezTo>
                  <a:cubicBezTo>
                    <a:pt x="600" y="257"/>
                    <a:pt x="598" y="257"/>
                    <a:pt x="597" y="256"/>
                  </a:cubicBezTo>
                  <a:cubicBezTo>
                    <a:pt x="598" y="257"/>
                    <a:pt x="597" y="254"/>
                    <a:pt x="596" y="254"/>
                  </a:cubicBezTo>
                  <a:cubicBezTo>
                    <a:pt x="596" y="253"/>
                    <a:pt x="593" y="252"/>
                    <a:pt x="594" y="254"/>
                  </a:cubicBezTo>
                  <a:cubicBezTo>
                    <a:pt x="594" y="254"/>
                    <a:pt x="594" y="253"/>
                    <a:pt x="594" y="253"/>
                  </a:cubicBezTo>
                  <a:cubicBezTo>
                    <a:pt x="594" y="253"/>
                    <a:pt x="594" y="254"/>
                    <a:pt x="594" y="254"/>
                  </a:cubicBezTo>
                  <a:cubicBezTo>
                    <a:pt x="594" y="254"/>
                    <a:pt x="594" y="253"/>
                    <a:pt x="594" y="253"/>
                  </a:cubicBezTo>
                  <a:cubicBezTo>
                    <a:pt x="594" y="253"/>
                    <a:pt x="594" y="254"/>
                    <a:pt x="594" y="254"/>
                  </a:cubicBezTo>
                  <a:close/>
                  <a:moveTo>
                    <a:pt x="616" y="219"/>
                  </a:moveTo>
                  <a:cubicBezTo>
                    <a:pt x="611" y="221"/>
                    <a:pt x="608" y="229"/>
                    <a:pt x="615" y="230"/>
                  </a:cubicBezTo>
                  <a:cubicBezTo>
                    <a:pt x="618" y="230"/>
                    <a:pt x="620" y="229"/>
                    <a:pt x="623" y="230"/>
                  </a:cubicBezTo>
                  <a:cubicBezTo>
                    <a:pt x="625" y="230"/>
                    <a:pt x="628" y="231"/>
                    <a:pt x="629" y="229"/>
                  </a:cubicBezTo>
                  <a:cubicBezTo>
                    <a:pt x="630" y="228"/>
                    <a:pt x="630" y="226"/>
                    <a:pt x="630" y="225"/>
                  </a:cubicBezTo>
                  <a:cubicBezTo>
                    <a:pt x="630" y="226"/>
                    <a:pt x="632" y="223"/>
                    <a:pt x="631" y="224"/>
                  </a:cubicBezTo>
                  <a:cubicBezTo>
                    <a:pt x="632" y="222"/>
                    <a:pt x="630" y="221"/>
                    <a:pt x="627" y="220"/>
                  </a:cubicBezTo>
                  <a:cubicBezTo>
                    <a:pt x="625" y="220"/>
                    <a:pt x="622" y="220"/>
                    <a:pt x="620" y="220"/>
                  </a:cubicBezTo>
                  <a:cubicBezTo>
                    <a:pt x="619" y="220"/>
                    <a:pt x="618" y="221"/>
                    <a:pt x="617" y="221"/>
                  </a:cubicBezTo>
                  <a:cubicBezTo>
                    <a:pt x="616" y="220"/>
                    <a:pt x="617" y="219"/>
                    <a:pt x="616" y="219"/>
                  </a:cubicBezTo>
                  <a:cubicBezTo>
                    <a:pt x="617" y="219"/>
                    <a:pt x="614" y="220"/>
                    <a:pt x="614" y="220"/>
                  </a:cubicBezTo>
                  <a:cubicBezTo>
                    <a:pt x="614" y="220"/>
                    <a:pt x="616" y="219"/>
                    <a:pt x="616" y="219"/>
                  </a:cubicBezTo>
                  <a:close/>
                  <a:moveTo>
                    <a:pt x="653" y="227"/>
                  </a:moveTo>
                  <a:cubicBezTo>
                    <a:pt x="651" y="224"/>
                    <a:pt x="645" y="222"/>
                    <a:pt x="644" y="227"/>
                  </a:cubicBezTo>
                  <a:cubicBezTo>
                    <a:pt x="643" y="230"/>
                    <a:pt x="646" y="235"/>
                    <a:pt x="648" y="236"/>
                  </a:cubicBezTo>
                  <a:cubicBezTo>
                    <a:pt x="655" y="241"/>
                    <a:pt x="656" y="230"/>
                    <a:pt x="653" y="227"/>
                  </a:cubicBezTo>
                  <a:cubicBezTo>
                    <a:pt x="653" y="227"/>
                    <a:pt x="653" y="227"/>
                    <a:pt x="653" y="227"/>
                  </a:cubicBezTo>
                  <a:cubicBezTo>
                    <a:pt x="653" y="227"/>
                    <a:pt x="653" y="227"/>
                    <a:pt x="652" y="227"/>
                  </a:cubicBezTo>
                  <a:cubicBezTo>
                    <a:pt x="653" y="227"/>
                    <a:pt x="653" y="227"/>
                    <a:pt x="653" y="227"/>
                  </a:cubicBezTo>
                  <a:cubicBezTo>
                    <a:pt x="653" y="227"/>
                    <a:pt x="652" y="227"/>
                    <a:pt x="652" y="226"/>
                  </a:cubicBezTo>
                  <a:cubicBezTo>
                    <a:pt x="652" y="226"/>
                    <a:pt x="653" y="228"/>
                    <a:pt x="653" y="227"/>
                  </a:cubicBezTo>
                  <a:close/>
                  <a:moveTo>
                    <a:pt x="587" y="147"/>
                  </a:moveTo>
                  <a:cubicBezTo>
                    <a:pt x="587" y="147"/>
                    <a:pt x="588" y="147"/>
                    <a:pt x="589" y="147"/>
                  </a:cubicBezTo>
                  <a:cubicBezTo>
                    <a:pt x="589" y="147"/>
                    <a:pt x="590" y="148"/>
                    <a:pt x="591" y="149"/>
                  </a:cubicBezTo>
                  <a:cubicBezTo>
                    <a:pt x="590" y="152"/>
                    <a:pt x="592" y="152"/>
                    <a:pt x="593" y="155"/>
                  </a:cubicBezTo>
                  <a:cubicBezTo>
                    <a:pt x="593" y="154"/>
                    <a:pt x="594" y="152"/>
                    <a:pt x="595" y="151"/>
                  </a:cubicBezTo>
                  <a:cubicBezTo>
                    <a:pt x="595" y="148"/>
                    <a:pt x="594" y="145"/>
                    <a:pt x="594" y="143"/>
                  </a:cubicBezTo>
                  <a:cubicBezTo>
                    <a:pt x="594" y="141"/>
                    <a:pt x="594" y="139"/>
                    <a:pt x="592" y="139"/>
                  </a:cubicBezTo>
                  <a:cubicBezTo>
                    <a:pt x="591" y="138"/>
                    <a:pt x="590" y="139"/>
                    <a:pt x="590" y="138"/>
                  </a:cubicBezTo>
                  <a:cubicBezTo>
                    <a:pt x="589" y="138"/>
                    <a:pt x="589" y="138"/>
                    <a:pt x="588" y="138"/>
                  </a:cubicBezTo>
                  <a:cubicBezTo>
                    <a:pt x="583" y="137"/>
                    <a:pt x="584" y="148"/>
                    <a:pt x="587" y="147"/>
                  </a:cubicBezTo>
                  <a:cubicBezTo>
                    <a:pt x="587" y="147"/>
                    <a:pt x="587" y="147"/>
                    <a:pt x="586" y="147"/>
                  </a:cubicBezTo>
                  <a:cubicBezTo>
                    <a:pt x="587" y="147"/>
                    <a:pt x="587" y="147"/>
                    <a:pt x="587" y="147"/>
                  </a:cubicBezTo>
                  <a:cubicBezTo>
                    <a:pt x="587" y="147"/>
                    <a:pt x="587" y="147"/>
                    <a:pt x="586" y="147"/>
                  </a:cubicBezTo>
                  <a:cubicBezTo>
                    <a:pt x="587" y="147"/>
                    <a:pt x="587" y="147"/>
                    <a:pt x="587" y="147"/>
                  </a:cubicBezTo>
                  <a:cubicBezTo>
                    <a:pt x="587" y="147"/>
                    <a:pt x="587" y="147"/>
                    <a:pt x="586" y="147"/>
                  </a:cubicBezTo>
                  <a:cubicBezTo>
                    <a:pt x="587" y="147"/>
                    <a:pt x="587" y="147"/>
                    <a:pt x="587" y="147"/>
                  </a:cubicBezTo>
                  <a:close/>
                  <a:moveTo>
                    <a:pt x="468" y="269"/>
                  </a:moveTo>
                  <a:cubicBezTo>
                    <a:pt x="467" y="268"/>
                    <a:pt x="466" y="271"/>
                    <a:pt x="465" y="272"/>
                  </a:cubicBezTo>
                  <a:cubicBezTo>
                    <a:pt x="463" y="273"/>
                    <a:pt x="462" y="274"/>
                    <a:pt x="461" y="275"/>
                  </a:cubicBezTo>
                  <a:cubicBezTo>
                    <a:pt x="459" y="278"/>
                    <a:pt x="454" y="282"/>
                    <a:pt x="458" y="284"/>
                  </a:cubicBezTo>
                  <a:cubicBezTo>
                    <a:pt x="462" y="287"/>
                    <a:pt x="464" y="282"/>
                    <a:pt x="466" y="279"/>
                  </a:cubicBezTo>
                  <a:cubicBezTo>
                    <a:pt x="467" y="277"/>
                    <a:pt x="471" y="271"/>
                    <a:pt x="468" y="269"/>
                  </a:cubicBezTo>
                  <a:cubicBezTo>
                    <a:pt x="468" y="269"/>
                    <a:pt x="468" y="269"/>
                    <a:pt x="469" y="269"/>
                  </a:cubicBezTo>
                  <a:cubicBezTo>
                    <a:pt x="468" y="269"/>
                    <a:pt x="468" y="269"/>
                    <a:pt x="468" y="269"/>
                  </a:cubicBezTo>
                  <a:cubicBezTo>
                    <a:pt x="468" y="269"/>
                    <a:pt x="469" y="270"/>
                    <a:pt x="468" y="269"/>
                  </a:cubicBezTo>
                  <a:close/>
                  <a:moveTo>
                    <a:pt x="566" y="264"/>
                  </a:moveTo>
                  <a:cubicBezTo>
                    <a:pt x="563" y="265"/>
                    <a:pt x="559" y="264"/>
                    <a:pt x="557" y="267"/>
                  </a:cubicBezTo>
                  <a:cubicBezTo>
                    <a:pt x="555" y="270"/>
                    <a:pt x="560" y="272"/>
                    <a:pt x="562" y="272"/>
                  </a:cubicBezTo>
                  <a:cubicBezTo>
                    <a:pt x="565" y="272"/>
                    <a:pt x="568" y="271"/>
                    <a:pt x="569" y="268"/>
                  </a:cubicBezTo>
                  <a:cubicBezTo>
                    <a:pt x="569" y="265"/>
                    <a:pt x="568" y="263"/>
                    <a:pt x="565" y="264"/>
                  </a:cubicBezTo>
                  <a:cubicBezTo>
                    <a:pt x="566" y="264"/>
                    <a:pt x="566" y="264"/>
                    <a:pt x="566" y="264"/>
                  </a:cubicBezTo>
                  <a:cubicBezTo>
                    <a:pt x="566" y="264"/>
                    <a:pt x="565" y="264"/>
                    <a:pt x="565" y="264"/>
                  </a:cubicBezTo>
                  <a:cubicBezTo>
                    <a:pt x="565" y="264"/>
                    <a:pt x="566" y="264"/>
                    <a:pt x="566" y="264"/>
                  </a:cubicBezTo>
                  <a:cubicBezTo>
                    <a:pt x="566" y="264"/>
                    <a:pt x="565" y="264"/>
                    <a:pt x="565" y="264"/>
                  </a:cubicBezTo>
                  <a:cubicBezTo>
                    <a:pt x="565" y="264"/>
                    <a:pt x="567" y="263"/>
                    <a:pt x="566" y="264"/>
                  </a:cubicBezTo>
                  <a:close/>
                  <a:moveTo>
                    <a:pt x="555" y="256"/>
                  </a:moveTo>
                  <a:cubicBezTo>
                    <a:pt x="554" y="257"/>
                    <a:pt x="556" y="258"/>
                    <a:pt x="557" y="259"/>
                  </a:cubicBezTo>
                  <a:cubicBezTo>
                    <a:pt x="557" y="260"/>
                    <a:pt x="557" y="262"/>
                    <a:pt x="559" y="263"/>
                  </a:cubicBezTo>
                  <a:cubicBezTo>
                    <a:pt x="558" y="263"/>
                    <a:pt x="558" y="263"/>
                    <a:pt x="557" y="263"/>
                  </a:cubicBezTo>
                  <a:cubicBezTo>
                    <a:pt x="559" y="263"/>
                    <a:pt x="562" y="264"/>
                    <a:pt x="564" y="263"/>
                  </a:cubicBezTo>
                  <a:cubicBezTo>
                    <a:pt x="565" y="262"/>
                    <a:pt x="566" y="260"/>
                    <a:pt x="564" y="259"/>
                  </a:cubicBezTo>
                  <a:cubicBezTo>
                    <a:pt x="564" y="258"/>
                    <a:pt x="563" y="259"/>
                    <a:pt x="563" y="258"/>
                  </a:cubicBezTo>
                  <a:cubicBezTo>
                    <a:pt x="563" y="258"/>
                    <a:pt x="562" y="257"/>
                    <a:pt x="562" y="257"/>
                  </a:cubicBezTo>
                  <a:cubicBezTo>
                    <a:pt x="560" y="256"/>
                    <a:pt x="561" y="256"/>
                    <a:pt x="559" y="256"/>
                  </a:cubicBezTo>
                  <a:cubicBezTo>
                    <a:pt x="561" y="253"/>
                    <a:pt x="556" y="254"/>
                    <a:pt x="555" y="256"/>
                  </a:cubicBezTo>
                  <a:close/>
                  <a:moveTo>
                    <a:pt x="554" y="296"/>
                  </a:moveTo>
                  <a:cubicBezTo>
                    <a:pt x="556" y="297"/>
                    <a:pt x="558" y="299"/>
                    <a:pt x="561" y="297"/>
                  </a:cubicBezTo>
                  <a:cubicBezTo>
                    <a:pt x="563" y="295"/>
                    <a:pt x="562" y="292"/>
                    <a:pt x="561" y="290"/>
                  </a:cubicBezTo>
                  <a:cubicBezTo>
                    <a:pt x="557" y="284"/>
                    <a:pt x="551" y="294"/>
                    <a:pt x="554" y="296"/>
                  </a:cubicBezTo>
                  <a:cubicBezTo>
                    <a:pt x="554" y="296"/>
                    <a:pt x="554" y="296"/>
                    <a:pt x="554" y="296"/>
                  </a:cubicBezTo>
                  <a:cubicBezTo>
                    <a:pt x="554" y="296"/>
                    <a:pt x="554" y="296"/>
                    <a:pt x="554" y="296"/>
                  </a:cubicBezTo>
                  <a:cubicBezTo>
                    <a:pt x="554" y="296"/>
                    <a:pt x="554" y="296"/>
                    <a:pt x="554" y="296"/>
                  </a:cubicBezTo>
                  <a:close/>
                  <a:moveTo>
                    <a:pt x="488" y="219"/>
                  </a:moveTo>
                  <a:cubicBezTo>
                    <a:pt x="489" y="220"/>
                    <a:pt x="489" y="222"/>
                    <a:pt x="491" y="222"/>
                  </a:cubicBezTo>
                  <a:cubicBezTo>
                    <a:pt x="492" y="222"/>
                    <a:pt x="494" y="221"/>
                    <a:pt x="494" y="219"/>
                  </a:cubicBezTo>
                  <a:cubicBezTo>
                    <a:pt x="495" y="217"/>
                    <a:pt x="491" y="215"/>
                    <a:pt x="492" y="213"/>
                  </a:cubicBezTo>
                  <a:cubicBezTo>
                    <a:pt x="491" y="213"/>
                    <a:pt x="491" y="213"/>
                    <a:pt x="490" y="213"/>
                  </a:cubicBezTo>
                  <a:cubicBezTo>
                    <a:pt x="490" y="213"/>
                    <a:pt x="490" y="212"/>
                    <a:pt x="490" y="211"/>
                  </a:cubicBezTo>
                  <a:cubicBezTo>
                    <a:pt x="489" y="210"/>
                    <a:pt x="489" y="211"/>
                    <a:pt x="487" y="212"/>
                  </a:cubicBezTo>
                  <a:cubicBezTo>
                    <a:pt x="487" y="212"/>
                    <a:pt x="485" y="214"/>
                    <a:pt x="485" y="214"/>
                  </a:cubicBezTo>
                  <a:cubicBezTo>
                    <a:pt x="485" y="216"/>
                    <a:pt x="487" y="218"/>
                    <a:pt x="488" y="219"/>
                  </a:cubicBezTo>
                  <a:cubicBezTo>
                    <a:pt x="488" y="219"/>
                    <a:pt x="488" y="219"/>
                    <a:pt x="487" y="219"/>
                  </a:cubicBezTo>
                  <a:cubicBezTo>
                    <a:pt x="488" y="219"/>
                    <a:pt x="488" y="219"/>
                    <a:pt x="488" y="219"/>
                  </a:cubicBezTo>
                  <a:cubicBezTo>
                    <a:pt x="488" y="219"/>
                    <a:pt x="488" y="219"/>
                    <a:pt x="488" y="219"/>
                  </a:cubicBezTo>
                  <a:cubicBezTo>
                    <a:pt x="488" y="219"/>
                    <a:pt x="488" y="219"/>
                    <a:pt x="488" y="219"/>
                  </a:cubicBezTo>
                  <a:cubicBezTo>
                    <a:pt x="488" y="219"/>
                    <a:pt x="488" y="219"/>
                    <a:pt x="488" y="219"/>
                  </a:cubicBezTo>
                  <a:cubicBezTo>
                    <a:pt x="488" y="219"/>
                    <a:pt x="488" y="219"/>
                    <a:pt x="488" y="219"/>
                  </a:cubicBezTo>
                  <a:close/>
                  <a:moveTo>
                    <a:pt x="570" y="220"/>
                  </a:moveTo>
                  <a:cubicBezTo>
                    <a:pt x="571" y="221"/>
                    <a:pt x="571" y="222"/>
                    <a:pt x="572" y="223"/>
                  </a:cubicBezTo>
                  <a:cubicBezTo>
                    <a:pt x="574" y="223"/>
                    <a:pt x="575" y="222"/>
                    <a:pt x="576" y="222"/>
                  </a:cubicBezTo>
                  <a:cubicBezTo>
                    <a:pt x="579" y="221"/>
                    <a:pt x="580" y="221"/>
                    <a:pt x="578" y="218"/>
                  </a:cubicBezTo>
                  <a:cubicBezTo>
                    <a:pt x="577" y="216"/>
                    <a:pt x="574" y="215"/>
                    <a:pt x="572" y="216"/>
                  </a:cubicBezTo>
                  <a:cubicBezTo>
                    <a:pt x="570" y="216"/>
                    <a:pt x="567" y="219"/>
                    <a:pt x="570" y="220"/>
                  </a:cubicBezTo>
                  <a:cubicBezTo>
                    <a:pt x="570" y="220"/>
                    <a:pt x="569" y="220"/>
                    <a:pt x="569" y="220"/>
                  </a:cubicBezTo>
                  <a:cubicBezTo>
                    <a:pt x="569" y="220"/>
                    <a:pt x="570" y="220"/>
                    <a:pt x="570" y="220"/>
                  </a:cubicBezTo>
                  <a:cubicBezTo>
                    <a:pt x="570" y="220"/>
                    <a:pt x="569" y="220"/>
                    <a:pt x="569" y="220"/>
                  </a:cubicBezTo>
                  <a:cubicBezTo>
                    <a:pt x="569" y="220"/>
                    <a:pt x="570" y="220"/>
                    <a:pt x="570" y="220"/>
                  </a:cubicBezTo>
                  <a:cubicBezTo>
                    <a:pt x="570" y="220"/>
                    <a:pt x="569" y="220"/>
                    <a:pt x="569" y="220"/>
                  </a:cubicBezTo>
                  <a:cubicBezTo>
                    <a:pt x="569" y="220"/>
                    <a:pt x="570" y="220"/>
                    <a:pt x="570" y="220"/>
                  </a:cubicBezTo>
                  <a:close/>
                  <a:moveTo>
                    <a:pt x="514" y="217"/>
                  </a:moveTo>
                  <a:cubicBezTo>
                    <a:pt x="517" y="217"/>
                    <a:pt x="522" y="215"/>
                    <a:pt x="522" y="212"/>
                  </a:cubicBezTo>
                  <a:cubicBezTo>
                    <a:pt x="522" y="209"/>
                    <a:pt x="519" y="209"/>
                    <a:pt x="516" y="209"/>
                  </a:cubicBezTo>
                  <a:cubicBezTo>
                    <a:pt x="512" y="210"/>
                    <a:pt x="509" y="211"/>
                    <a:pt x="505" y="212"/>
                  </a:cubicBezTo>
                  <a:cubicBezTo>
                    <a:pt x="503" y="213"/>
                    <a:pt x="502" y="214"/>
                    <a:pt x="500" y="215"/>
                  </a:cubicBezTo>
                  <a:cubicBezTo>
                    <a:pt x="499" y="216"/>
                    <a:pt x="498" y="215"/>
                    <a:pt x="497" y="217"/>
                  </a:cubicBezTo>
                  <a:cubicBezTo>
                    <a:pt x="496" y="219"/>
                    <a:pt x="497" y="226"/>
                    <a:pt x="499" y="228"/>
                  </a:cubicBezTo>
                  <a:cubicBezTo>
                    <a:pt x="501" y="231"/>
                    <a:pt x="504" y="234"/>
                    <a:pt x="508" y="232"/>
                  </a:cubicBezTo>
                  <a:cubicBezTo>
                    <a:pt x="512" y="231"/>
                    <a:pt x="516" y="230"/>
                    <a:pt x="518" y="226"/>
                  </a:cubicBezTo>
                  <a:cubicBezTo>
                    <a:pt x="519" y="225"/>
                    <a:pt x="520" y="222"/>
                    <a:pt x="518" y="221"/>
                  </a:cubicBezTo>
                  <a:cubicBezTo>
                    <a:pt x="517" y="220"/>
                    <a:pt x="516" y="220"/>
                    <a:pt x="515" y="220"/>
                  </a:cubicBezTo>
                  <a:cubicBezTo>
                    <a:pt x="514" y="219"/>
                    <a:pt x="514" y="218"/>
                    <a:pt x="513" y="218"/>
                  </a:cubicBezTo>
                  <a:cubicBezTo>
                    <a:pt x="513" y="218"/>
                    <a:pt x="513" y="217"/>
                    <a:pt x="514" y="217"/>
                  </a:cubicBezTo>
                  <a:cubicBezTo>
                    <a:pt x="513" y="217"/>
                    <a:pt x="514" y="217"/>
                    <a:pt x="514" y="217"/>
                  </a:cubicBezTo>
                  <a:cubicBezTo>
                    <a:pt x="514" y="217"/>
                    <a:pt x="513" y="217"/>
                    <a:pt x="514" y="217"/>
                  </a:cubicBezTo>
                  <a:close/>
                  <a:moveTo>
                    <a:pt x="493" y="247"/>
                  </a:moveTo>
                  <a:cubicBezTo>
                    <a:pt x="491" y="247"/>
                    <a:pt x="487" y="247"/>
                    <a:pt x="487" y="249"/>
                  </a:cubicBezTo>
                  <a:cubicBezTo>
                    <a:pt x="486" y="251"/>
                    <a:pt x="489" y="252"/>
                    <a:pt x="491" y="252"/>
                  </a:cubicBezTo>
                  <a:cubicBezTo>
                    <a:pt x="496" y="253"/>
                    <a:pt x="498" y="249"/>
                    <a:pt x="492" y="247"/>
                  </a:cubicBezTo>
                  <a:cubicBezTo>
                    <a:pt x="493" y="247"/>
                    <a:pt x="493" y="246"/>
                    <a:pt x="492" y="247"/>
                  </a:cubicBezTo>
                  <a:cubicBezTo>
                    <a:pt x="492" y="247"/>
                    <a:pt x="492" y="247"/>
                    <a:pt x="493" y="247"/>
                  </a:cubicBezTo>
                  <a:cubicBezTo>
                    <a:pt x="492" y="247"/>
                    <a:pt x="492" y="247"/>
                    <a:pt x="492" y="247"/>
                  </a:cubicBezTo>
                  <a:cubicBezTo>
                    <a:pt x="492" y="247"/>
                    <a:pt x="493" y="247"/>
                    <a:pt x="493" y="247"/>
                  </a:cubicBezTo>
                  <a:close/>
                  <a:moveTo>
                    <a:pt x="480" y="263"/>
                  </a:moveTo>
                  <a:cubicBezTo>
                    <a:pt x="479" y="266"/>
                    <a:pt x="486" y="266"/>
                    <a:pt x="488" y="268"/>
                  </a:cubicBezTo>
                  <a:cubicBezTo>
                    <a:pt x="484" y="269"/>
                    <a:pt x="481" y="265"/>
                    <a:pt x="477" y="267"/>
                  </a:cubicBezTo>
                  <a:cubicBezTo>
                    <a:pt x="475" y="268"/>
                    <a:pt x="475" y="269"/>
                    <a:pt x="475" y="271"/>
                  </a:cubicBezTo>
                  <a:cubicBezTo>
                    <a:pt x="475" y="272"/>
                    <a:pt x="474" y="274"/>
                    <a:pt x="475" y="275"/>
                  </a:cubicBezTo>
                  <a:cubicBezTo>
                    <a:pt x="476" y="277"/>
                    <a:pt x="480" y="275"/>
                    <a:pt x="482" y="275"/>
                  </a:cubicBezTo>
                  <a:cubicBezTo>
                    <a:pt x="483" y="275"/>
                    <a:pt x="488" y="274"/>
                    <a:pt x="485" y="276"/>
                  </a:cubicBezTo>
                  <a:cubicBezTo>
                    <a:pt x="482" y="278"/>
                    <a:pt x="479" y="277"/>
                    <a:pt x="476" y="277"/>
                  </a:cubicBezTo>
                  <a:cubicBezTo>
                    <a:pt x="474" y="278"/>
                    <a:pt x="470" y="280"/>
                    <a:pt x="471" y="282"/>
                  </a:cubicBezTo>
                  <a:cubicBezTo>
                    <a:pt x="472" y="286"/>
                    <a:pt x="477" y="283"/>
                    <a:pt x="479" y="283"/>
                  </a:cubicBezTo>
                  <a:cubicBezTo>
                    <a:pt x="480" y="282"/>
                    <a:pt x="485" y="281"/>
                    <a:pt x="485" y="281"/>
                  </a:cubicBezTo>
                  <a:cubicBezTo>
                    <a:pt x="483" y="283"/>
                    <a:pt x="481" y="286"/>
                    <a:pt x="477" y="286"/>
                  </a:cubicBezTo>
                  <a:cubicBezTo>
                    <a:pt x="474" y="287"/>
                    <a:pt x="467" y="286"/>
                    <a:pt x="468" y="292"/>
                  </a:cubicBezTo>
                  <a:cubicBezTo>
                    <a:pt x="469" y="294"/>
                    <a:pt x="473" y="296"/>
                    <a:pt x="475" y="295"/>
                  </a:cubicBezTo>
                  <a:cubicBezTo>
                    <a:pt x="476" y="295"/>
                    <a:pt x="476" y="293"/>
                    <a:pt x="477" y="294"/>
                  </a:cubicBezTo>
                  <a:cubicBezTo>
                    <a:pt x="478" y="295"/>
                    <a:pt x="476" y="297"/>
                    <a:pt x="478" y="296"/>
                  </a:cubicBezTo>
                  <a:cubicBezTo>
                    <a:pt x="479" y="297"/>
                    <a:pt x="478" y="300"/>
                    <a:pt x="481" y="299"/>
                  </a:cubicBezTo>
                  <a:cubicBezTo>
                    <a:pt x="483" y="299"/>
                    <a:pt x="480" y="296"/>
                    <a:pt x="482" y="295"/>
                  </a:cubicBezTo>
                  <a:cubicBezTo>
                    <a:pt x="482" y="296"/>
                    <a:pt x="483" y="296"/>
                    <a:pt x="483" y="296"/>
                  </a:cubicBezTo>
                  <a:cubicBezTo>
                    <a:pt x="483" y="296"/>
                    <a:pt x="483" y="296"/>
                    <a:pt x="483" y="296"/>
                  </a:cubicBezTo>
                  <a:cubicBezTo>
                    <a:pt x="484" y="295"/>
                    <a:pt x="484" y="295"/>
                    <a:pt x="484" y="295"/>
                  </a:cubicBezTo>
                  <a:cubicBezTo>
                    <a:pt x="485" y="296"/>
                    <a:pt x="482" y="301"/>
                    <a:pt x="487" y="299"/>
                  </a:cubicBezTo>
                  <a:cubicBezTo>
                    <a:pt x="491" y="297"/>
                    <a:pt x="488" y="294"/>
                    <a:pt x="489" y="291"/>
                  </a:cubicBezTo>
                  <a:cubicBezTo>
                    <a:pt x="489" y="291"/>
                    <a:pt x="491" y="293"/>
                    <a:pt x="490" y="293"/>
                  </a:cubicBezTo>
                  <a:cubicBezTo>
                    <a:pt x="491" y="293"/>
                    <a:pt x="492" y="291"/>
                    <a:pt x="492" y="290"/>
                  </a:cubicBezTo>
                  <a:cubicBezTo>
                    <a:pt x="492" y="288"/>
                    <a:pt x="491" y="288"/>
                    <a:pt x="491" y="286"/>
                  </a:cubicBezTo>
                  <a:cubicBezTo>
                    <a:pt x="491" y="286"/>
                    <a:pt x="492" y="286"/>
                    <a:pt x="492" y="287"/>
                  </a:cubicBezTo>
                  <a:cubicBezTo>
                    <a:pt x="493" y="287"/>
                    <a:pt x="492" y="288"/>
                    <a:pt x="493" y="289"/>
                  </a:cubicBezTo>
                  <a:cubicBezTo>
                    <a:pt x="494" y="289"/>
                    <a:pt x="496" y="288"/>
                    <a:pt x="497" y="288"/>
                  </a:cubicBezTo>
                  <a:cubicBezTo>
                    <a:pt x="496" y="289"/>
                    <a:pt x="491" y="295"/>
                    <a:pt x="495" y="294"/>
                  </a:cubicBezTo>
                  <a:cubicBezTo>
                    <a:pt x="490" y="298"/>
                    <a:pt x="496" y="299"/>
                    <a:pt x="498" y="296"/>
                  </a:cubicBezTo>
                  <a:cubicBezTo>
                    <a:pt x="500" y="299"/>
                    <a:pt x="501" y="293"/>
                    <a:pt x="501" y="292"/>
                  </a:cubicBezTo>
                  <a:cubicBezTo>
                    <a:pt x="502" y="292"/>
                    <a:pt x="501" y="294"/>
                    <a:pt x="502" y="294"/>
                  </a:cubicBezTo>
                  <a:cubicBezTo>
                    <a:pt x="502" y="294"/>
                    <a:pt x="503" y="293"/>
                    <a:pt x="503" y="293"/>
                  </a:cubicBezTo>
                  <a:cubicBezTo>
                    <a:pt x="504" y="293"/>
                    <a:pt x="503" y="295"/>
                    <a:pt x="504" y="296"/>
                  </a:cubicBezTo>
                  <a:cubicBezTo>
                    <a:pt x="505" y="296"/>
                    <a:pt x="508" y="295"/>
                    <a:pt x="509" y="294"/>
                  </a:cubicBezTo>
                  <a:cubicBezTo>
                    <a:pt x="509" y="294"/>
                    <a:pt x="513" y="290"/>
                    <a:pt x="513" y="293"/>
                  </a:cubicBezTo>
                  <a:cubicBezTo>
                    <a:pt x="512" y="293"/>
                    <a:pt x="512" y="294"/>
                    <a:pt x="511" y="295"/>
                  </a:cubicBezTo>
                  <a:cubicBezTo>
                    <a:pt x="511" y="295"/>
                    <a:pt x="510" y="296"/>
                    <a:pt x="510" y="297"/>
                  </a:cubicBezTo>
                  <a:cubicBezTo>
                    <a:pt x="510" y="297"/>
                    <a:pt x="509" y="297"/>
                    <a:pt x="509" y="297"/>
                  </a:cubicBezTo>
                  <a:cubicBezTo>
                    <a:pt x="509" y="298"/>
                    <a:pt x="509" y="299"/>
                    <a:pt x="508" y="299"/>
                  </a:cubicBezTo>
                  <a:cubicBezTo>
                    <a:pt x="506" y="299"/>
                    <a:pt x="503" y="298"/>
                    <a:pt x="501" y="299"/>
                  </a:cubicBezTo>
                  <a:cubicBezTo>
                    <a:pt x="498" y="300"/>
                    <a:pt x="498" y="303"/>
                    <a:pt x="495" y="303"/>
                  </a:cubicBezTo>
                  <a:cubicBezTo>
                    <a:pt x="493" y="304"/>
                    <a:pt x="491" y="304"/>
                    <a:pt x="490" y="307"/>
                  </a:cubicBezTo>
                  <a:cubicBezTo>
                    <a:pt x="489" y="309"/>
                    <a:pt x="493" y="312"/>
                    <a:pt x="495" y="312"/>
                  </a:cubicBezTo>
                  <a:cubicBezTo>
                    <a:pt x="499" y="315"/>
                    <a:pt x="504" y="313"/>
                    <a:pt x="509" y="311"/>
                  </a:cubicBezTo>
                  <a:cubicBezTo>
                    <a:pt x="511" y="310"/>
                    <a:pt x="513" y="308"/>
                    <a:pt x="514" y="307"/>
                  </a:cubicBezTo>
                  <a:cubicBezTo>
                    <a:pt x="515" y="305"/>
                    <a:pt x="516" y="302"/>
                    <a:pt x="518" y="303"/>
                  </a:cubicBezTo>
                  <a:cubicBezTo>
                    <a:pt x="519" y="303"/>
                    <a:pt x="522" y="302"/>
                    <a:pt x="523" y="301"/>
                  </a:cubicBezTo>
                  <a:cubicBezTo>
                    <a:pt x="524" y="300"/>
                    <a:pt x="526" y="297"/>
                    <a:pt x="528" y="298"/>
                  </a:cubicBezTo>
                  <a:cubicBezTo>
                    <a:pt x="529" y="298"/>
                    <a:pt x="529" y="301"/>
                    <a:pt x="530" y="301"/>
                  </a:cubicBezTo>
                  <a:cubicBezTo>
                    <a:pt x="532" y="302"/>
                    <a:pt x="533" y="299"/>
                    <a:pt x="535" y="299"/>
                  </a:cubicBezTo>
                  <a:cubicBezTo>
                    <a:pt x="534" y="302"/>
                    <a:pt x="540" y="301"/>
                    <a:pt x="541" y="299"/>
                  </a:cubicBezTo>
                  <a:cubicBezTo>
                    <a:pt x="541" y="299"/>
                    <a:pt x="542" y="299"/>
                    <a:pt x="543" y="299"/>
                  </a:cubicBezTo>
                  <a:cubicBezTo>
                    <a:pt x="545" y="298"/>
                    <a:pt x="546" y="297"/>
                    <a:pt x="546" y="294"/>
                  </a:cubicBezTo>
                  <a:cubicBezTo>
                    <a:pt x="546" y="294"/>
                    <a:pt x="546" y="293"/>
                    <a:pt x="546" y="293"/>
                  </a:cubicBezTo>
                  <a:cubicBezTo>
                    <a:pt x="547" y="292"/>
                    <a:pt x="547" y="291"/>
                    <a:pt x="547" y="291"/>
                  </a:cubicBezTo>
                  <a:cubicBezTo>
                    <a:pt x="548" y="288"/>
                    <a:pt x="552" y="276"/>
                    <a:pt x="548" y="274"/>
                  </a:cubicBezTo>
                  <a:cubicBezTo>
                    <a:pt x="547" y="272"/>
                    <a:pt x="543" y="270"/>
                    <a:pt x="541" y="272"/>
                  </a:cubicBezTo>
                  <a:cubicBezTo>
                    <a:pt x="539" y="274"/>
                    <a:pt x="539" y="277"/>
                    <a:pt x="541" y="278"/>
                  </a:cubicBezTo>
                  <a:cubicBezTo>
                    <a:pt x="540" y="278"/>
                    <a:pt x="539" y="281"/>
                    <a:pt x="539" y="281"/>
                  </a:cubicBezTo>
                  <a:cubicBezTo>
                    <a:pt x="539" y="279"/>
                    <a:pt x="540" y="275"/>
                    <a:pt x="537" y="274"/>
                  </a:cubicBezTo>
                  <a:cubicBezTo>
                    <a:pt x="534" y="274"/>
                    <a:pt x="534" y="278"/>
                    <a:pt x="532" y="279"/>
                  </a:cubicBezTo>
                  <a:cubicBezTo>
                    <a:pt x="532" y="277"/>
                    <a:pt x="536" y="274"/>
                    <a:pt x="534" y="272"/>
                  </a:cubicBezTo>
                  <a:cubicBezTo>
                    <a:pt x="533" y="270"/>
                    <a:pt x="531" y="271"/>
                    <a:pt x="529" y="271"/>
                  </a:cubicBezTo>
                  <a:cubicBezTo>
                    <a:pt x="529" y="270"/>
                    <a:pt x="532" y="266"/>
                    <a:pt x="531" y="266"/>
                  </a:cubicBezTo>
                  <a:cubicBezTo>
                    <a:pt x="532" y="264"/>
                    <a:pt x="531" y="263"/>
                    <a:pt x="530" y="261"/>
                  </a:cubicBezTo>
                  <a:cubicBezTo>
                    <a:pt x="529" y="260"/>
                    <a:pt x="528" y="258"/>
                    <a:pt x="528" y="256"/>
                  </a:cubicBezTo>
                  <a:cubicBezTo>
                    <a:pt x="528" y="254"/>
                    <a:pt x="529" y="254"/>
                    <a:pt x="529" y="253"/>
                  </a:cubicBezTo>
                  <a:cubicBezTo>
                    <a:pt x="529" y="252"/>
                    <a:pt x="529" y="251"/>
                    <a:pt x="528" y="251"/>
                  </a:cubicBezTo>
                  <a:cubicBezTo>
                    <a:pt x="528" y="250"/>
                    <a:pt x="528" y="249"/>
                    <a:pt x="527" y="249"/>
                  </a:cubicBezTo>
                  <a:cubicBezTo>
                    <a:pt x="527" y="249"/>
                    <a:pt x="525" y="249"/>
                    <a:pt x="524" y="249"/>
                  </a:cubicBezTo>
                  <a:cubicBezTo>
                    <a:pt x="523" y="250"/>
                    <a:pt x="522" y="253"/>
                    <a:pt x="521" y="255"/>
                  </a:cubicBezTo>
                  <a:cubicBezTo>
                    <a:pt x="521" y="258"/>
                    <a:pt x="520" y="258"/>
                    <a:pt x="518" y="260"/>
                  </a:cubicBezTo>
                  <a:cubicBezTo>
                    <a:pt x="515" y="262"/>
                    <a:pt x="517" y="265"/>
                    <a:pt x="520" y="266"/>
                  </a:cubicBezTo>
                  <a:cubicBezTo>
                    <a:pt x="520" y="264"/>
                    <a:pt x="523" y="268"/>
                    <a:pt x="523" y="269"/>
                  </a:cubicBezTo>
                  <a:cubicBezTo>
                    <a:pt x="524" y="270"/>
                    <a:pt x="523" y="271"/>
                    <a:pt x="523" y="272"/>
                  </a:cubicBezTo>
                  <a:cubicBezTo>
                    <a:pt x="522" y="273"/>
                    <a:pt x="519" y="274"/>
                    <a:pt x="520" y="275"/>
                  </a:cubicBezTo>
                  <a:cubicBezTo>
                    <a:pt x="520" y="276"/>
                    <a:pt x="520" y="275"/>
                    <a:pt x="520" y="276"/>
                  </a:cubicBezTo>
                  <a:cubicBezTo>
                    <a:pt x="521" y="276"/>
                    <a:pt x="522" y="277"/>
                    <a:pt x="522" y="278"/>
                  </a:cubicBezTo>
                  <a:cubicBezTo>
                    <a:pt x="524" y="280"/>
                    <a:pt x="527" y="280"/>
                    <a:pt x="527" y="283"/>
                  </a:cubicBezTo>
                  <a:cubicBezTo>
                    <a:pt x="526" y="286"/>
                    <a:pt x="526" y="287"/>
                    <a:pt x="523" y="286"/>
                  </a:cubicBezTo>
                  <a:cubicBezTo>
                    <a:pt x="520" y="286"/>
                    <a:pt x="517" y="284"/>
                    <a:pt x="514" y="284"/>
                  </a:cubicBezTo>
                  <a:cubicBezTo>
                    <a:pt x="510" y="285"/>
                    <a:pt x="510" y="285"/>
                    <a:pt x="510" y="281"/>
                  </a:cubicBezTo>
                  <a:cubicBezTo>
                    <a:pt x="510" y="281"/>
                    <a:pt x="509" y="277"/>
                    <a:pt x="509" y="277"/>
                  </a:cubicBezTo>
                  <a:cubicBezTo>
                    <a:pt x="507" y="277"/>
                    <a:pt x="506" y="278"/>
                    <a:pt x="504" y="277"/>
                  </a:cubicBezTo>
                  <a:cubicBezTo>
                    <a:pt x="504" y="275"/>
                    <a:pt x="507" y="276"/>
                    <a:pt x="507" y="274"/>
                  </a:cubicBezTo>
                  <a:cubicBezTo>
                    <a:pt x="507" y="272"/>
                    <a:pt x="504" y="272"/>
                    <a:pt x="503" y="271"/>
                  </a:cubicBezTo>
                  <a:cubicBezTo>
                    <a:pt x="502" y="269"/>
                    <a:pt x="503" y="268"/>
                    <a:pt x="502" y="267"/>
                  </a:cubicBezTo>
                  <a:cubicBezTo>
                    <a:pt x="502" y="267"/>
                    <a:pt x="499" y="265"/>
                    <a:pt x="499" y="265"/>
                  </a:cubicBezTo>
                  <a:cubicBezTo>
                    <a:pt x="497" y="265"/>
                    <a:pt x="495" y="267"/>
                    <a:pt x="493" y="266"/>
                  </a:cubicBezTo>
                  <a:cubicBezTo>
                    <a:pt x="490" y="265"/>
                    <a:pt x="493" y="260"/>
                    <a:pt x="490" y="258"/>
                  </a:cubicBezTo>
                  <a:cubicBezTo>
                    <a:pt x="486" y="256"/>
                    <a:pt x="481" y="261"/>
                    <a:pt x="480" y="264"/>
                  </a:cubicBezTo>
                  <a:cubicBezTo>
                    <a:pt x="480" y="264"/>
                    <a:pt x="480" y="263"/>
                    <a:pt x="480" y="262"/>
                  </a:cubicBezTo>
                  <a:cubicBezTo>
                    <a:pt x="480" y="263"/>
                    <a:pt x="480" y="263"/>
                    <a:pt x="480" y="263"/>
                  </a:cubicBezTo>
                  <a:close/>
                  <a:moveTo>
                    <a:pt x="655" y="251"/>
                  </a:moveTo>
                  <a:cubicBezTo>
                    <a:pt x="654" y="247"/>
                    <a:pt x="649" y="248"/>
                    <a:pt x="649" y="252"/>
                  </a:cubicBezTo>
                  <a:cubicBezTo>
                    <a:pt x="649" y="253"/>
                    <a:pt x="651" y="260"/>
                    <a:pt x="653" y="258"/>
                  </a:cubicBezTo>
                  <a:cubicBezTo>
                    <a:pt x="653" y="258"/>
                    <a:pt x="654" y="258"/>
                    <a:pt x="654" y="258"/>
                  </a:cubicBezTo>
                  <a:cubicBezTo>
                    <a:pt x="655" y="257"/>
                    <a:pt x="653" y="256"/>
                    <a:pt x="653" y="255"/>
                  </a:cubicBezTo>
                  <a:cubicBezTo>
                    <a:pt x="654" y="253"/>
                    <a:pt x="655" y="252"/>
                    <a:pt x="655" y="251"/>
                  </a:cubicBezTo>
                  <a:cubicBezTo>
                    <a:pt x="655" y="251"/>
                    <a:pt x="655" y="251"/>
                    <a:pt x="655" y="252"/>
                  </a:cubicBezTo>
                  <a:cubicBezTo>
                    <a:pt x="655" y="251"/>
                    <a:pt x="655" y="250"/>
                    <a:pt x="654" y="250"/>
                  </a:cubicBezTo>
                  <a:cubicBezTo>
                    <a:pt x="655" y="250"/>
                    <a:pt x="655" y="251"/>
                    <a:pt x="655" y="251"/>
                  </a:cubicBezTo>
                  <a:cubicBezTo>
                    <a:pt x="655" y="251"/>
                    <a:pt x="655" y="250"/>
                    <a:pt x="654" y="250"/>
                  </a:cubicBezTo>
                  <a:cubicBezTo>
                    <a:pt x="655" y="250"/>
                    <a:pt x="655" y="251"/>
                    <a:pt x="655" y="251"/>
                  </a:cubicBezTo>
                  <a:close/>
                  <a:moveTo>
                    <a:pt x="499" y="203"/>
                  </a:moveTo>
                  <a:cubicBezTo>
                    <a:pt x="500" y="202"/>
                    <a:pt x="502" y="201"/>
                    <a:pt x="504" y="201"/>
                  </a:cubicBezTo>
                  <a:cubicBezTo>
                    <a:pt x="506" y="201"/>
                    <a:pt x="505" y="202"/>
                    <a:pt x="507" y="203"/>
                  </a:cubicBezTo>
                  <a:cubicBezTo>
                    <a:pt x="510" y="206"/>
                    <a:pt x="509" y="200"/>
                    <a:pt x="511" y="200"/>
                  </a:cubicBezTo>
                  <a:cubicBezTo>
                    <a:pt x="512" y="200"/>
                    <a:pt x="514" y="202"/>
                    <a:pt x="515" y="203"/>
                  </a:cubicBezTo>
                  <a:cubicBezTo>
                    <a:pt x="516" y="204"/>
                    <a:pt x="517" y="203"/>
                    <a:pt x="519" y="202"/>
                  </a:cubicBezTo>
                  <a:cubicBezTo>
                    <a:pt x="520" y="202"/>
                    <a:pt x="522" y="203"/>
                    <a:pt x="523" y="202"/>
                  </a:cubicBezTo>
                  <a:cubicBezTo>
                    <a:pt x="524" y="201"/>
                    <a:pt x="524" y="200"/>
                    <a:pt x="524" y="199"/>
                  </a:cubicBezTo>
                  <a:cubicBezTo>
                    <a:pt x="523" y="198"/>
                    <a:pt x="524" y="198"/>
                    <a:pt x="524" y="198"/>
                  </a:cubicBezTo>
                  <a:cubicBezTo>
                    <a:pt x="524" y="197"/>
                    <a:pt x="524" y="197"/>
                    <a:pt x="524" y="196"/>
                  </a:cubicBezTo>
                  <a:cubicBezTo>
                    <a:pt x="523" y="195"/>
                    <a:pt x="524" y="195"/>
                    <a:pt x="523" y="194"/>
                  </a:cubicBezTo>
                  <a:cubicBezTo>
                    <a:pt x="521" y="192"/>
                    <a:pt x="518" y="187"/>
                    <a:pt x="514" y="188"/>
                  </a:cubicBezTo>
                  <a:cubicBezTo>
                    <a:pt x="511" y="189"/>
                    <a:pt x="510" y="192"/>
                    <a:pt x="507" y="194"/>
                  </a:cubicBezTo>
                  <a:cubicBezTo>
                    <a:pt x="504" y="196"/>
                    <a:pt x="500" y="196"/>
                    <a:pt x="498" y="199"/>
                  </a:cubicBezTo>
                  <a:cubicBezTo>
                    <a:pt x="497" y="201"/>
                    <a:pt x="497" y="205"/>
                    <a:pt x="500" y="203"/>
                  </a:cubicBezTo>
                  <a:cubicBezTo>
                    <a:pt x="500" y="203"/>
                    <a:pt x="499" y="203"/>
                    <a:pt x="499" y="203"/>
                  </a:cubicBezTo>
                  <a:cubicBezTo>
                    <a:pt x="500" y="203"/>
                    <a:pt x="500" y="203"/>
                    <a:pt x="500" y="202"/>
                  </a:cubicBezTo>
                  <a:cubicBezTo>
                    <a:pt x="500" y="203"/>
                    <a:pt x="500" y="203"/>
                    <a:pt x="499" y="203"/>
                  </a:cubicBezTo>
                  <a:close/>
                  <a:moveTo>
                    <a:pt x="568" y="279"/>
                  </a:moveTo>
                  <a:cubicBezTo>
                    <a:pt x="570" y="278"/>
                    <a:pt x="574" y="273"/>
                    <a:pt x="570" y="273"/>
                  </a:cubicBezTo>
                  <a:cubicBezTo>
                    <a:pt x="569" y="273"/>
                    <a:pt x="564" y="275"/>
                    <a:pt x="564" y="277"/>
                  </a:cubicBezTo>
                  <a:cubicBezTo>
                    <a:pt x="563" y="280"/>
                    <a:pt x="566" y="279"/>
                    <a:pt x="568" y="279"/>
                  </a:cubicBezTo>
                  <a:close/>
                  <a:moveTo>
                    <a:pt x="607" y="289"/>
                  </a:moveTo>
                  <a:cubicBezTo>
                    <a:pt x="609" y="291"/>
                    <a:pt x="609" y="285"/>
                    <a:pt x="610" y="285"/>
                  </a:cubicBezTo>
                  <a:cubicBezTo>
                    <a:pt x="609" y="286"/>
                    <a:pt x="611" y="287"/>
                    <a:pt x="613" y="286"/>
                  </a:cubicBezTo>
                  <a:cubicBezTo>
                    <a:pt x="614" y="285"/>
                    <a:pt x="612" y="282"/>
                    <a:pt x="611" y="282"/>
                  </a:cubicBezTo>
                  <a:cubicBezTo>
                    <a:pt x="609" y="282"/>
                    <a:pt x="608" y="284"/>
                    <a:pt x="607" y="285"/>
                  </a:cubicBezTo>
                  <a:cubicBezTo>
                    <a:pt x="606" y="287"/>
                    <a:pt x="605" y="288"/>
                    <a:pt x="607" y="289"/>
                  </a:cubicBezTo>
                  <a:cubicBezTo>
                    <a:pt x="607" y="289"/>
                    <a:pt x="606" y="289"/>
                    <a:pt x="606" y="288"/>
                  </a:cubicBezTo>
                  <a:cubicBezTo>
                    <a:pt x="606" y="289"/>
                    <a:pt x="607" y="289"/>
                    <a:pt x="607" y="289"/>
                  </a:cubicBezTo>
                  <a:cubicBezTo>
                    <a:pt x="607" y="289"/>
                    <a:pt x="606" y="289"/>
                    <a:pt x="606" y="288"/>
                  </a:cubicBezTo>
                  <a:cubicBezTo>
                    <a:pt x="606" y="288"/>
                    <a:pt x="606" y="289"/>
                    <a:pt x="607" y="289"/>
                  </a:cubicBezTo>
                  <a:close/>
                  <a:moveTo>
                    <a:pt x="562" y="275"/>
                  </a:moveTo>
                  <a:cubicBezTo>
                    <a:pt x="564" y="275"/>
                    <a:pt x="571" y="273"/>
                    <a:pt x="570" y="271"/>
                  </a:cubicBezTo>
                  <a:cubicBezTo>
                    <a:pt x="569" y="267"/>
                    <a:pt x="557" y="275"/>
                    <a:pt x="563" y="275"/>
                  </a:cubicBezTo>
                  <a:cubicBezTo>
                    <a:pt x="563" y="275"/>
                    <a:pt x="562" y="275"/>
                    <a:pt x="562" y="275"/>
                  </a:cubicBezTo>
                  <a:close/>
                  <a:moveTo>
                    <a:pt x="654" y="310"/>
                  </a:moveTo>
                  <a:cubicBezTo>
                    <a:pt x="653" y="310"/>
                    <a:pt x="653" y="310"/>
                    <a:pt x="652" y="310"/>
                  </a:cubicBezTo>
                  <a:cubicBezTo>
                    <a:pt x="650" y="311"/>
                    <a:pt x="648" y="307"/>
                    <a:pt x="647" y="306"/>
                  </a:cubicBezTo>
                  <a:cubicBezTo>
                    <a:pt x="646" y="305"/>
                    <a:pt x="646" y="307"/>
                    <a:pt x="646" y="305"/>
                  </a:cubicBezTo>
                  <a:cubicBezTo>
                    <a:pt x="646" y="305"/>
                    <a:pt x="648" y="303"/>
                    <a:pt x="647" y="302"/>
                  </a:cubicBezTo>
                  <a:cubicBezTo>
                    <a:pt x="647" y="304"/>
                    <a:pt x="643" y="306"/>
                    <a:pt x="644" y="308"/>
                  </a:cubicBezTo>
                  <a:cubicBezTo>
                    <a:pt x="644" y="308"/>
                    <a:pt x="644" y="307"/>
                    <a:pt x="644" y="306"/>
                  </a:cubicBezTo>
                  <a:cubicBezTo>
                    <a:pt x="643" y="310"/>
                    <a:pt x="641" y="306"/>
                    <a:pt x="640" y="305"/>
                  </a:cubicBezTo>
                  <a:cubicBezTo>
                    <a:pt x="639" y="304"/>
                    <a:pt x="638" y="302"/>
                    <a:pt x="638" y="300"/>
                  </a:cubicBezTo>
                  <a:cubicBezTo>
                    <a:pt x="638" y="300"/>
                    <a:pt x="638" y="299"/>
                    <a:pt x="638" y="298"/>
                  </a:cubicBezTo>
                  <a:cubicBezTo>
                    <a:pt x="638" y="298"/>
                    <a:pt x="639" y="297"/>
                    <a:pt x="639" y="297"/>
                  </a:cubicBezTo>
                  <a:cubicBezTo>
                    <a:pt x="639" y="295"/>
                    <a:pt x="637" y="295"/>
                    <a:pt x="636" y="293"/>
                  </a:cubicBezTo>
                  <a:cubicBezTo>
                    <a:pt x="635" y="291"/>
                    <a:pt x="636" y="290"/>
                    <a:pt x="637" y="288"/>
                  </a:cubicBezTo>
                  <a:cubicBezTo>
                    <a:pt x="638" y="284"/>
                    <a:pt x="640" y="281"/>
                    <a:pt x="638" y="276"/>
                  </a:cubicBezTo>
                  <a:cubicBezTo>
                    <a:pt x="637" y="274"/>
                    <a:pt x="636" y="272"/>
                    <a:pt x="635" y="270"/>
                  </a:cubicBezTo>
                  <a:cubicBezTo>
                    <a:pt x="634" y="268"/>
                    <a:pt x="634" y="266"/>
                    <a:pt x="633" y="265"/>
                  </a:cubicBezTo>
                  <a:cubicBezTo>
                    <a:pt x="633" y="263"/>
                    <a:pt x="632" y="262"/>
                    <a:pt x="630" y="263"/>
                  </a:cubicBezTo>
                  <a:cubicBezTo>
                    <a:pt x="630" y="263"/>
                    <a:pt x="628" y="265"/>
                    <a:pt x="628" y="263"/>
                  </a:cubicBezTo>
                  <a:cubicBezTo>
                    <a:pt x="627" y="265"/>
                    <a:pt x="622" y="266"/>
                    <a:pt x="621" y="264"/>
                  </a:cubicBezTo>
                  <a:cubicBezTo>
                    <a:pt x="621" y="265"/>
                    <a:pt x="618" y="267"/>
                    <a:pt x="617" y="266"/>
                  </a:cubicBezTo>
                  <a:cubicBezTo>
                    <a:pt x="615" y="265"/>
                    <a:pt x="619" y="263"/>
                    <a:pt x="620" y="264"/>
                  </a:cubicBezTo>
                  <a:cubicBezTo>
                    <a:pt x="620" y="262"/>
                    <a:pt x="615" y="263"/>
                    <a:pt x="616" y="261"/>
                  </a:cubicBezTo>
                  <a:cubicBezTo>
                    <a:pt x="615" y="263"/>
                    <a:pt x="611" y="260"/>
                    <a:pt x="612" y="258"/>
                  </a:cubicBezTo>
                  <a:cubicBezTo>
                    <a:pt x="612" y="258"/>
                    <a:pt x="613" y="258"/>
                    <a:pt x="614" y="257"/>
                  </a:cubicBezTo>
                  <a:cubicBezTo>
                    <a:pt x="614" y="257"/>
                    <a:pt x="615" y="255"/>
                    <a:pt x="615" y="255"/>
                  </a:cubicBezTo>
                  <a:cubicBezTo>
                    <a:pt x="614" y="256"/>
                    <a:pt x="614" y="256"/>
                    <a:pt x="614" y="257"/>
                  </a:cubicBezTo>
                  <a:cubicBezTo>
                    <a:pt x="613" y="256"/>
                    <a:pt x="612" y="256"/>
                    <a:pt x="611" y="256"/>
                  </a:cubicBezTo>
                  <a:cubicBezTo>
                    <a:pt x="610" y="255"/>
                    <a:pt x="609" y="254"/>
                    <a:pt x="608" y="253"/>
                  </a:cubicBezTo>
                  <a:cubicBezTo>
                    <a:pt x="608" y="252"/>
                    <a:pt x="605" y="251"/>
                    <a:pt x="606" y="250"/>
                  </a:cubicBezTo>
                  <a:cubicBezTo>
                    <a:pt x="607" y="249"/>
                    <a:pt x="608" y="251"/>
                    <a:pt x="609" y="251"/>
                  </a:cubicBezTo>
                  <a:cubicBezTo>
                    <a:pt x="609" y="251"/>
                    <a:pt x="609" y="250"/>
                    <a:pt x="609" y="250"/>
                  </a:cubicBezTo>
                  <a:cubicBezTo>
                    <a:pt x="609" y="250"/>
                    <a:pt x="610" y="250"/>
                    <a:pt x="610" y="250"/>
                  </a:cubicBezTo>
                  <a:cubicBezTo>
                    <a:pt x="610" y="248"/>
                    <a:pt x="604" y="248"/>
                    <a:pt x="608" y="245"/>
                  </a:cubicBezTo>
                  <a:cubicBezTo>
                    <a:pt x="608" y="245"/>
                    <a:pt x="607" y="245"/>
                    <a:pt x="607" y="245"/>
                  </a:cubicBezTo>
                  <a:cubicBezTo>
                    <a:pt x="608" y="244"/>
                    <a:pt x="609" y="245"/>
                    <a:pt x="610" y="244"/>
                  </a:cubicBezTo>
                  <a:cubicBezTo>
                    <a:pt x="610" y="244"/>
                    <a:pt x="609" y="243"/>
                    <a:pt x="610" y="243"/>
                  </a:cubicBezTo>
                  <a:cubicBezTo>
                    <a:pt x="610" y="242"/>
                    <a:pt x="612" y="242"/>
                    <a:pt x="613" y="242"/>
                  </a:cubicBezTo>
                  <a:cubicBezTo>
                    <a:pt x="614" y="242"/>
                    <a:pt x="623" y="244"/>
                    <a:pt x="622" y="246"/>
                  </a:cubicBezTo>
                  <a:cubicBezTo>
                    <a:pt x="625" y="247"/>
                    <a:pt x="625" y="246"/>
                    <a:pt x="627" y="246"/>
                  </a:cubicBezTo>
                  <a:cubicBezTo>
                    <a:pt x="629" y="246"/>
                    <a:pt x="630" y="249"/>
                    <a:pt x="630" y="250"/>
                  </a:cubicBezTo>
                  <a:cubicBezTo>
                    <a:pt x="631" y="253"/>
                    <a:pt x="631" y="255"/>
                    <a:pt x="630" y="257"/>
                  </a:cubicBezTo>
                  <a:cubicBezTo>
                    <a:pt x="629" y="258"/>
                    <a:pt x="627" y="260"/>
                    <a:pt x="629" y="262"/>
                  </a:cubicBezTo>
                  <a:cubicBezTo>
                    <a:pt x="630" y="260"/>
                    <a:pt x="630" y="258"/>
                    <a:pt x="631" y="256"/>
                  </a:cubicBezTo>
                  <a:cubicBezTo>
                    <a:pt x="633" y="255"/>
                    <a:pt x="633" y="255"/>
                    <a:pt x="635" y="256"/>
                  </a:cubicBezTo>
                  <a:cubicBezTo>
                    <a:pt x="639" y="256"/>
                    <a:pt x="641" y="252"/>
                    <a:pt x="645" y="254"/>
                  </a:cubicBezTo>
                  <a:cubicBezTo>
                    <a:pt x="646" y="254"/>
                    <a:pt x="651" y="258"/>
                    <a:pt x="649" y="260"/>
                  </a:cubicBezTo>
                  <a:cubicBezTo>
                    <a:pt x="647" y="261"/>
                    <a:pt x="644" y="257"/>
                    <a:pt x="642" y="258"/>
                  </a:cubicBezTo>
                  <a:cubicBezTo>
                    <a:pt x="643" y="260"/>
                    <a:pt x="647" y="261"/>
                    <a:pt x="649" y="261"/>
                  </a:cubicBezTo>
                  <a:cubicBezTo>
                    <a:pt x="651" y="262"/>
                    <a:pt x="655" y="263"/>
                    <a:pt x="657" y="264"/>
                  </a:cubicBezTo>
                  <a:cubicBezTo>
                    <a:pt x="659" y="267"/>
                    <a:pt x="656" y="268"/>
                    <a:pt x="654" y="268"/>
                  </a:cubicBezTo>
                  <a:cubicBezTo>
                    <a:pt x="652" y="268"/>
                    <a:pt x="650" y="268"/>
                    <a:pt x="648" y="268"/>
                  </a:cubicBezTo>
                  <a:cubicBezTo>
                    <a:pt x="646" y="267"/>
                    <a:pt x="644" y="265"/>
                    <a:pt x="642" y="265"/>
                  </a:cubicBezTo>
                  <a:cubicBezTo>
                    <a:pt x="643" y="266"/>
                    <a:pt x="644" y="267"/>
                    <a:pt x="643" y="268"/>
                  </a:cubicBezTo>
                  <a:cubicBezTo>
                    <a:pt x="645" y="267"/>
                    <a:pt x="646" y="268"/>
                    <a:pt x="648" y="269"/>
                  </a:cubicBezTo>
                  <a:cubicBezTo>
                    <a:pt x="648" y="270"/>
                    <a:pt x="647" y="270"/>
                    <a:pt x="647" y="270"/>
                  </a:cubicBezTo>
                  <a:cubicBezTo>
                    <a:pt x="648" y="271"/>
                    <a:pt x="650" y="270"/>
                    <a:pt x="651" y="271"/>
                  </a:cubicBezTo>
                  <a:cubicBezTo>
                    <a:pt x="651" y="271"/>
                    <a:pt x="647" y="272"/>
                    <a:pt x="646" y="272"/>
                  </a:cubicBezTo>
                  <a:cubicBezTo>
                    <a:pt x="645" y="273"/>
                    <a:pt x="645" y="276"/>
                    <a:pt x="644" y="277"/>
                  </a:cubicBezTo>
                  <a:cubicBezTo>
                    <a:pt x="646" y="277"/>
                    <a:pt x="645" y="273"/>
                    <a:pt x="647" y="273"/>
                  </a:cubicBezTo>
                  <a:cubicBezTo>
                    <a:pt x="647" y="273"/>
                    <a:pt x="649" y="273"/>
                    <a:pt x="649" y="273"/>
                  </a:cubicBezTo>
                  <a:cubicBezTo>
                    <a:pt x="650" y="273"/>
                    <a:pt x="648" y="274"/>
                    <a:pt x="649" y="274"/>
                  </a:cubicBezTo>
                  <a:cubicBezTo>
                    <a:pt x="650" y="274"/>
                    <a:pt x="651" y="272"/>
                    <a:pt x="651" y="274"/>
                  </a:cubicBezTo>
                  <a:cubicBezTo>
                    <a:pt x="654" y="271"/>
                    <a:pt x="654" y="276"/>
                    <a:pt x="654" y="278"/>
                  </a:cubicBezTo>
                  <a:cubicBezTo>
                    <a:pt x="655" y="278"/>
                    <a:pt x="655" y="276"/>
                    <a:pt x="656" y="277"/>
                  </a:cubicBezTo>
                  <a:cubicBezTo>
                    <a:pt x="656" y="277"/>
                    <a:pt x="656" y="277"/>
                    <a:pt x="656" y="277"/>
                  </a:cubicBezTo>
                  <a:cubicBezTo>
                    <a:pt x="656" y="277"/>
                    <a:pt x="656" y="277"/>
                    <a:pt x="656" y="277"/>
                  </a:cubicBezTo>
                  <a:cubicBezTo>
                    <a:pt x="657" y="278"/>
                    <a:pt x="658" y="278"/>
                    <a:pt x="658" y="279"/>
                  </a:cubicBezTo>
                  <a:cubicBezTo>
                    <a:pt x="658" y="280"/>
                    <a:pt x="658" y="281"/>
                    <a:pt x="657" y="282"/>
                  </a:cubicBezTo>
                  <a:cubicBezTo>
                    <a:pt x="656" y="283"/>
                    <a:pt x="655" y="282"/>
                    <a:pt x="654" y="284"/>
                  </a:cubicBezTo>
                  <a:cubicBezTo>
                    <a:pt x="656" y="284"/>
                    <a:pt x="657" y="283"/>
                    <a:pt x="658" y="284"/>
                  </a:cubicBezTo>
                  <a:cubicBezTo>
                    <a:pt x="659" y="285"/>
                    <a:pt x="658" y="287"/>
                    <a:pt x="659" y="287"/>
                  </a:cubicBezTo>
                  <a:cubicBezTo>
                    <a:pt x="661" y="288"/>
                    <a:pt x="660" y="285"/>
                    <a:pt x="660" y="284"/>
                  </a:cubicBezTo>
                  <a:cubicBezTo>
                    <a:pt x="660" y="283"/>
                    <a:pt x="659" y="280"/>
                    <a:pt x="662" y="281"/>
                  </a:cubicBezTo>
                  <a:cubicBezTo>
                    <a:pt x="663" y="282"/>
                    <a:pt x="664" y="285"/>
                    <a:pt x="664" y="286"/>
                  </a:cubicBezTo>
                  <a:cubicBezTo>
                    <a:pt x="665" y="286"/>
                    <a:pt x="666" y="284"/>
                    <a:pt x="667" y="284"/>
                  </a:cubicBezTo>
                  <a:cubicBezTo>
                    <a:pt x="668" y="284"/>
                    <a:pt x="670" y="286"/>
                    <a:pt x="669" y="287"/>
                  </a:cubicBezTo>
                  <a:cubicBezTo>
                    <a:pt x="671" y="286"/>
                    <a:pt x="668" y="282"/>
                    <a:pt x="671" y="283"/>
                  </a:cubicBezTo>
                  <a:cubicBezTo>
                    <a:pt x="672" y="284"/>
                    <a:pt x="672" y="284"/>
                    <a:pt x="672" y="285"/>
                  </a:cubicBezTo>
                  <a:cubicBezTo>
                    <a:pt x="673" y="286"/>
                    <a:pt x="674" y="286"/>
                    <a:pt x="674" y="286"/>
                  </a:cubicBezTo>
                  <a:cubicBezTo>
                    <a:pt x="677" y="288"/>
                    <a:pt x="676" y="287"/>
                    <a:pt x="675" y="289"/>
                  </a:cubicBezTo>
                  <a:cubicBezTo>
                    <a:pt x="676" y="290"/>
                    <a:pt x="678" y="287"/>
                    <a:pt x="679" y="288"/>
                  </a:cubicBezTo>
                  <a:cubicBezTo>
                    <a:pt x="679" y="288"/>
                    <a:pt x="680" y="288"/>
                    <a:pt x="680" y="288"/>
                  </a:cubicBezTo>
                  <a:cubicBezTo>
                    <a:pt x="680" y="288"/>
                    <a:pt x="681" y="288"/>
                    <a:pt x="681" y="288"/>
                  </a:cubicBezTo>
                  <a:cubicBezTo>
                    <a:pt x="680" y="288"/>
                    <a:pt x="679" y="287"/>
                    <a:pt x="679" y="286"/>
                  </a:cubicBezTo>
                  <a:cubicBezTo>
                    <a:pt x="679" y="283"/>
                    <a:pt x="682" y="285"/>
                    <a:pt x="683" y="284"/>
                  </a:cubicBezTo>
                  <a:cubicBezTo>
                    <a:pt x="685" y="283"/>
                    <a:pt x="685" y="281"/>
                    <a:pt x="688" y="282"/>
                  </a:cubicBezTo>
                  <a:cubicBezTo>
                    <a:pt x="688" y="280"/>
                    <a:pt x="692" y="277"/>
                    <a:pt x="694" y="278"/>
                  </a:cubicBezTo>
                  <a:cubicBezTo>
                    <a:pt x="695" y="278"/>
                    <a:pt x="696" y="279"/>
                    <a:pt x="698" y="279"/>
                  </a:cubicBezTo>
                  <a:cubicBezTo>
                    <a:pt x="699" y="279"/>
                    <a:pt x="701" y="278"/>
                    <a:pt x="702" y="277"/>
                  </a:cubicBezTo>
                  <a:cubicBezTo>
                    <a:pt x="704" y="277"/>
                    <a:pt x="708" y="276"/>
                    <a:pt x="710" y="277"/>
                  </a:cubicBezTo>
                  <a:cubicBezTo>
                    <a:pt x="712" y="279"/>
                    <a:pt x="710" y="282"/>
                    <a:pt x="714" y="282"/>
                  </a:cubicBezTo>
                  <a:cubicBezTo>
                    <a:pt x="717" y="281"/>
                    <a:pt x="718" y="282"/>
                    <a:pt x="719" y="285"/>
                  </a:cubicBezTo>
                  <a:cubicBezTo>
                    <a:pt x="719" y="286"/>
                    <a:pt x="718" y="286"/>
                    <a:pt x="717" y="286"/>
                  </a:cubicBezTo>
                  <a:cubicBezTo>
                    <a:pt x="718" y="288"/>
                    <a:pt x="721" y="286"/>
                    <a:pt x="722" y="287"/>
                  </a:cubicBezTo>
                  <a:cubicBezTo>
                    <a:pt x="721" y="286"/>
                    <a:pt x="722" y="288"/>
                    <a:pt x="722" y="288"/>
                  </a:cubicBezTo>
                  <a:cubicBezTo>
                    <a:pt x="723" y="293"/>
                    <a:pt x="721" y="294"/>
                    <a:pt x="718" y="297"/>
                  </a:cubicBezTo>
                  <a:cubicBezTo>
                    <a:pt x="718" y="298"/>
                    <a:pt x="716" y="299"/>
                    <a:pt x="718" y="300"/>
                  </a:cubicBezTo>
                  <a:cubicBezTo>
                    <a:pt x="718" y="300"/>
                    <a:pt x="719" y="299"/>
                    <a:pt x="720" y="299"/>
                  </a:cubicBezTo>
                  <a:cubicBezTo>
                    <a:pt x="722" y="299"/>
                    <a:pt x="725" y="301"/>
                    <a:pt x="722" y="303"/>
                  </a:cubicBezTo>
                  <a:cubicBezTo>
                    <a:pt x="720" y="304"/>
                    <a:pt x="717" y="302"/>
                    <a:pt x="717" y="301"/>
                  </a:cubicBezTo>
                  <a:cubicBezTo>
                    <a:pt x="716" y="302"/>
                    <a:pt x="718" y="302"/>
                    <a:pt x="718" y="303"/>
                  </a:cubicBezTo>
                  <a:cubicBezTo>
                    <a:pt x="718" y="304"/>
                    <a:pt x="718" y="305"/>
                    <a:pt x="718" y="306"/>
                  </a:cubicBezTo>
                  <a:cubicBezTo>
                    <a:pt x="717" y="308"/>
                    <a:pt x="717" y="310"/>
                    <a:pt x="715" y="310"/>
                  </a:cubicBezTo>
                  <a:cubicBezTo>
                    <a:pt x="714" y="310"/>
                    <a:pt x="712" y="309"/>
                    <a:pt x="711" y="310"/>
                  </a:cubicBezTo>
                  <a:cubicBezTo>
                    <a:pt x="710" y="310"/>
                    <a:pt x="709" y="311"/>
                    <a:pt x="708" y="312"/>
                  </a:cubicBezTo>
                  <a:cubicBezTo>
                    <a:pt x="706" y="312"/>
                    <a:pt x="703" y="312"/>
                    <a:pt x="703" y="309"/>
                  </a:cubicBezTo>
                  <a:cubicBezTo>
                    <a:pt x="702" y="311"/>
                    <a:pt x="701" y="311"/>
                    <a:pt x="700" y="310"/>
                  </a:cubicBezTo>
                  <a:cubicBezTo>
                    <a:pt x="698" y="308"/>
                    <a:pt x="699" y="307"/>
                    <a:pt x="699" y="305"/>
                  </a:cubicBezTo>
                  <a:cubicBezTo>
                    <a:pt x="698" y="303"/>
                    <a:pt x="694" y="300"/>
                    <a:pt x="696" y="304"/>
                  </a:cubicBezTo>
                  <a:cubicBezTo>
                    <a:pt x="698" y="304"/>
                    <a:pt x="697" y="307"/>
                    <a:pt x="697" y="308"/>
                  </a:cubicBezTo>
                  <a:cubicBezTo>
                    <a:pt x="696" y="310"/>
                    <a:pt x="694" y="310"/>
                    <a:pt x="692" y="311"/>
                  </a:cubicBezTo>
                  <a:cubicBezTo>
                    <a:pt x="691" y="311"/>
                    <a:pt x="688" y="313"/>
                    <a:pt x="686" y="311"/>
                  </a:cubicBezTo>
                  <a:cubicBezTo>
                    <a:pt x="686" y="310"/>
                    <a:pt x="687" y="308"/>
                    <a:pt x="686" y="307"/>
                  </a:cubicBezTo>
                  <a:cubicBezTo>
                    <a:pt x="686" y="307"/>
                    <a:pt x="686" y="311"/>
                    <a:pt x="685" y="311"/>
                  </a:cubicBezTo>
                  <a:cubicBezTo>
                    <a:pt x="683" y="313"/>
                    <a:pt x="683" y="309"/>
                    <a:pt x="683" y="308"/>
                  </a:cubicBezTo>
                  <a:cubicBezTo>
                    <a:pt x="682" y="308"/>
                    <a:pt x="679" y="317"/>
                    <a:pt x="678" y="309"/>
                  </a:cubicBezTo>
                  <a:cubicBezTo>
                    <a:pt x="677" y="310"/>
                    <a:pt x="678" y="313"/>
                    <a:pt x="676" y="312"/>
                  </a:cubicBezTo>
                  <a:cubicBezTo>
                    <a:pt x="675" y="311"/>
                    <a:pt x="675" y="309"/>
                    <a:pt x="674" y="309"/>
                  </a:cubicBezTo>
                  <a:cubicBezTo>
                    <a:pt x="674" y="310"/>
                    <a:pt x="675" y="312"/>
                    <a:pt x="674" y="312"/>
                  </a:cubicBezTo>
                  <a:cubicBezTo>
                    <a:pt x="673" y="313"/>
                    <a:pt x="670" y="312"/>
                    <a:pt x="670" y="311"/>
                  </a:cubicBezTo>
                  <a:cubicBezTo>
                    <a:pt x="669" y="312"/>
                    <a:pt x="668" y="313"/>
                    <a:pt x="667" y="311"/>
                  </a:cubicBezTo>
                  <a:cubicBezTo>
                    <a:pt x="667" y="312"/>
                    <a:pt x="665" y="313"/>
                    <a:pt x="665" y="311"/>
                  </a:cubicBezTo>
                  <a:cubicBezTo>
                    <a:pt x="662" y="311"/>
                    <a:pt x="662" y="310"/>
                    <a:pt x="662" y="307"/>
                  </a:cubicBezTo>
                  <a:cubicBezTo>
                    <a:pt x="663" y="306"/>
                    <a:pt x="664" y="302"/>
                    <a:pt x="662" y="302"/>
                  </a:cubicBezTo>
                  <a:cubicBezTo>
                    <a:pt x="662" y="302"/>
                    <a:pt x="662" y="303"/>
                    <a:pt x="662" y="303"/>
                  </a:cubicBezTo>
                  <a:cubicBezTo>
                    <a:pt x="662" y="304"/>
                    <a:pt x="661" y="303"/>
                    <a:pt x="661" y="304"/>
                  </a:cubicBezTo>
                  <a:cubicBezTo>
                    <a:pt x="661" y="304"/>
                    <a:pt x="661" y="307"/>
                    <a:pt x="660" y="307"/>
                  </a:cubicBezTo>
                  <a:cubicBezTo>
                    <a:pt x="660" y="307"/>
                    <a:pt x="659" y="304"/>
                    <a:pt x="659" y="303"/>
                  </a:cubicBezTo>
                  <a:cubicBezTo>
                    <a:pt x="658" y="304"/>
                    <a:pt x="660" y="306"/>
                    <a:pt x="658" y="305"/>
                  </a:cubicBezTo>
                  <a:cubicBezTo>
                    <a:pt x="658" y="307"/>
                    <a:pt x="659" y="308"/>
                    <a:pt x="657" y="309"/>
                  </a:cubicBezTo>
                  <a:cubicBezTo>
                    <a:pt x="656" y="310"/>
                    <a:pt x="655" y="311"/>
                    <a:pt x="654" y="310"/>
                  </a:cubicBezTo>
                  <a:cubicBezTo>
                    <a:pt x="654" y="310"/>
                    <a:pt x="654" y="310"/>
                    <a:pt x="654" y="311"/>
                  </a:cubicBezTo>
                  <a:cubicBezTo>
                    <a:pt x="654" y="310"/>
                    <a:pt x="654" y="310"/>
                    <a:pt x="654" y="310"/>
                  </a:cubicBezTo>
                  <a:cubicBezTo>
                    <a:pt x="654" y="310"/>
                    <a:pt x="654" y="310"/>
                    <a:pt x="654" y="311"/>
                  </a:cubicBezTo>
                  <a:cubicBezTo>
                    <a:pt x="654" y="310"/>
                    <a:pt x="654" y="310"/>
                    <a:pt x="654" y="310"/>
                  </a:cubicBezTo>
                  <a:cubicBezTo>
                    <a:pt x="654" y="310"/>
                    <a:pt x="654" y="310"/>
                    <a:pt x="654" y="310"/>
                  </a:cubicBezTo>
                  <a:cubicBezTo>
                    <a:pt x="654" y="311"/>
                    <a:pt x="654" y="311"/>
                    <a:pt x="654" y="310"/>
                  </a:cubicBezTo>
                  <a:cubicBezTo>
                    <a:pt x="653" y="310"/>
                    <a:pt x="655" y="311"/>
                    <a:pt x="654" y="310"/>
                  </a:cubicBezTo>
                  <a:close/>
                  <a:moveTo>
                    <a:pt x="680" y="307"/>
                  </a:moveTo>
                  <a:cubicBezTo>
                    <a:pt x="680" y="307"/>
                    <a:pt x="680" y="307"/>
                    <a:pt x="680" y="307"/>
                  </a:cubicBezTo>
                  <a:cubicBezTo>
                    <a:pt x="680" y="307"/>
                    <a:pt x="680" y="307"/>
                    <a:pt x="680" y="307"/>
                  </a:cubicBezTo>
                  <a:cubicBezTo>
                    <a:pt x="680" y="307"/>
                    <a:pt x="680" y="307"/>
                    <a:pt x="680" y="307"/>
                  </a:cubicBezTo>
                  <a:cubicBezTo>
                    <a:pt x="680" y="307"/>
                    <a:pt x="680" y="307"/>
                    <a:pt x="680" y="307"/>
                  </a:cubicBezTo>
                  <a:cubicBezTo>
                    <a:pt x="680" y="307"/>
                    <a:pt x="680" y="307"/>
                    <a:pt x="680" y="307"/>
                  </a:cubicBezTo>
                  <a:cubicBezTo>
                    <a:pt x="680" y="307"/>
                    <a:pt x="680" y="307"/>
                    <a:pt x="680" y="307"/>
                  </a:cubicBezTo>
                  <a:cubicBezTo>
                    <a:pt x="680" y="307"/>
                    <a:pt x="680" y="307"/>
                    <a:pt x="680" y="307"/>
                  </a:cubicBezTo>
                  <a:close/>
                  <a:moveTo>
                    <a:pt x="676" y="309"/>
                  </a:moveTo>
                  <a:cubicBezTo>
                    <a:pt x="676" y="309"/>
                    <a:pt x="676" y="309"/>
                    <a:pt x="676" y="309"/>
                  </a:cubicBezTo>
                  <a:cubicBezTo>
                    <a:pt x="676" y="309"/>
                    <a:pt x="676" y="309"/>
                    <a:pt x="676" y="309"/>
                  </a:cubicBezTo>
                  <a:cubicBezTo>
                    <a:pt x="676" y="309"/>
                    <a:pt x="676" y="309"/>
                    <a:pt x="676" y="309"/>
                  </a:cubicBezTo>
                  <a:close/>
                  <a:moveTo>
                    <a:pt x="676" y="309"/>
                  </a:moveTo>
                  <a:cubicBezTo>
                    <a:pt x="676" y="309"/>
                    <a:pt x="676" y="309"/>
                    <a:pt x="676" y="309"/>
                  </a:cubicBezTo>
                  <a:cubicBezTo>
                    <a:pt x="676" y="309"/>
                    <a:pt x="676" y="309"/>
                    <a:pt x="676" y="309"/>
                  </a:cubicBezTo>
                  <a:cubicBezTo>
                    <a:pt x="676" y="309"/>
                    <a:pt x="676" y="309"/>
                    <a:pt x="676" y="309"/>
                  </a:cubicBezTo>
                  <a:close/>
                  <a:moveTo>
                    <a:pt x="624" y="249"/>
                  </a:moveTo>
                  <a:cubicBezTo>
                    <a:pt x="624" y="249"/>
                    <a:pt x="624" y="249"/>
                    <a:pt x="624" y="249"/>
                  </a:cubicBezTo>
                  <a:cubicBezTo>
                    <a:pt x="624" y="249"/>
                    <a:pt x="624" y="249"/>
                    <a:pt x="624" y="249"/>
                  </a:cubicBezTo>
                  <a:cubicBezTo>
                    <a:pt x="624" y="249"/>
                    <a:pt x="624" y="249"/>
                    <a:pt x="624" y="249"/>
                  </a:cubicBezTo>
                  <a:close/>
                  <a:moveTo>
                    <a:pt x="725" y="269"/>
                  </a:moveTo>
                  <a:cubicBezTo>
                    <a:pt x="725" y="269"/>
                    <a:pt x="725" y="269"/>
                    <a:pt x="725" y="269"/>
                  </a:cubicBezTo>
                  <a:cubicBezTo>
                    <a:pt x="725" y="271"/>
                    <a:pt x="724" y="272"/>
                    <a:pt x="723" y="273"/>
                  </a:cubicBezTo>
                  <a:cubicBezTo>
                    <a:pt x="723" y="274"/>
                    <a:pt x="722" y="275"/>
                    <a:pt x="721" y="276"/>
                  </a:cubicBezTo>
                  <a:cubicBezTo>
                    <a:pt x="721" y="276"/>
                    <a:pt x="723" y="277"/>
                    <a:pt x="723" y="278"/>
                  </a:cubicBezTo>
                  <a:cubicBezTo>
                    <a:pt x="723" y="276"/>
                    <a:pt x="726" y="275"/>
                    <a:pt x="727" y="277"/>
                  </a:cubicBezTo>
                  <a:cubicBezTo>
                    <a:pt x="726" y="276"/>
                    <a:pt x="725" y="275"/>
                    <a:pt x="725" y="274"/>
                  </a:cubicBezTo>
                  <a:cubicBezTo>
                    <a:pt x="725" y="273"/>
                    <a:pt x="726" y="272"/>
                    <a:pt x="727" y="271"/>
                  </a:cubicBezTo>
                  <a:cubicBezTo>
                    <a:pt x="727" y="270"/>
                    <a:pt x="726" y="269"/>
                    <a:pt x="725" y="269"/>
                  </a:cubicBezTo>
                  <a:close/>
                  <a:moveTo>
                    <a:pt x="577" y="254"/>
                  </a:moveTo>
                  <a:cubicBezTo>
                    <a:pt x="577" y="254"/>
                    <a:pt x="576" y="254"/>
                    <a:pt x="576" y="255"/>
                  </a:cubicBezTo>
                  <a:cubicBezTo>
                    <a:pt x="575" y="255"/>
                    <a:pt x="575" y="255"/>
                    <a:pt x="575" y="256"/>
                  </a:cubicBezTo>
                  <a:cubicBezTo>
                    <a:pt x="576" y="258"/>
                    <a:pt x="583" y="255"/>
                    <a:pt x="583" y="252"/>
                  </a:cubicBezTo>
                  <a:cubicBezTo>
                    <a:pt x="583" y="248"/>
                    <a:pt x="578" y="254"/>
                    <a:pt x="577" y="254"/>
                  </a:cubicBezTo>
                  <a:cubicBezTo>
                    <a:pt x="578" y="254"/>
                    <a:pt x="578" y="254"/>
                    <a:pt x="577" y="254"/>
                  </a:cubicBezTo>
                  <a:close/>
                  <a:moveTo>
                    <a:pt x="613" y="116"/>
                  </a:moveTo>
                  <a:cubicBezTo>
                    <a:pt x="614" y="116"/>
                    <a:pt x="615" y="117"/>
                    <a:pt x="617" y="117"/>
                  </a:cubicBezTo>
                  <a:cubicBezTo>
                    <a:pt x="619" y="119"/>
                    <a:pt x="620" y="115"/>
                    <a:pt x="617" y="114"/>
                  </a:cubicBezTo>
                  <a:cubicBezTo>
                    <a:pt x="616" y="114"/>
                    <a:pt x="611" y="116"/>
                    <a:pt x="613" y="116"/>
                  </a:cubicBezTo>
                  <a:cubicBezTo>
                    <a:pt x="613" y="116"/>
                    <a:pt x="613" y="116"/>
                    <a:pt x="613" y="116"/>
                  </a:cubicBezTo>
                  <a:cubicBezTo>
                    <a:pt x="613" y="116"/>
                    <a:pt x="613" y="116"/>
                    <a:pt x="613" y="116"/>
                  </a:cubicBezTo>
                  <a:cubicBezTo>
                    <a:pt x="613" y="116"/>
                    <a:pt x="613" y="116"/>
                    <a:pt x="613" y="116"/>
                  </a:cubicBezTo>
                  <a:close/>
                  <a:moveTo>
                    <a:pt x="620" y="275"/>
                  </a:moveTo>
                  <a:cubicBezTo>
                    <a:pt x="620" y="275"/>
                    <a:pt x="620" y="276"/>
                    <a:pt x="620" y="277"/>
                  </a:cubicBezTo>
                  <a:cubicBezTo>
                    <a:pt x="620" y="277"/>
                    <a:pt x="620" y="278"/>
                    <a:pt x="621" y="279"/>
                  </a:cubicBezTo>
                  <a:cubicBezTo>
                    <a:pt x="621" y="280"/>
                    <a:pt x="623" y="279"/>
                    <a:pt x="623" y="279"/>
                  </a:cubicBezTo>
                  <a:cubicBezTo>
                    <a:pt x="624" y="278"/>
                    <a:pt x="624" y="276"/>
                    <a:pt x="623" y="275"/>
                  </a:cubicBezTo>
                  <a:cubicBezTo>
                    <a:pt x="623" y="274"/>
                    <a:pt x="623" y="273"/>
                    <a:pt x="622" y="273"/>
                  </a:cubicBezTo>
                  <a:cubicBezTo>
                    <a:pt x="621" y="273"/>
                    <a:pt x="620" y="274"/>
                    <a:pt x="620" y="275"/>
                  </a:cubicBezTo>
                  <a:close/>
                  <a:moveTo>
                    <a:pt x="566" y="204"/>
                  </a:moveTo>
                  <a:cubicBezTo>
                    <a:pt x="565" y="205"/>
                    <a:pt x="563" y="209"/>
                    <a:pt x="565" y="209"/>
                  </a:cubicBezTo>
                  <a:cubicBezTo>
                    <a:pt x="569" y="209"/>
                    <a:pt x="567" y="202"/>
                    <a:pt x="566" y="205"/>
                  </a:cubicBezTo>
                  <a:cubicBezTo>
                    <a:pt x="566" y="204"/>
                    <a:pt x="566" y="204"/>
                    <a:pt x="566" y="204"/>
                  </a:cubicBezTo>
                  <a:cubicBezTo>
                    <a:pt x="566" y="204"/>
                    <a:pt x="566" y="204"/>
                    <a:pt x="566" y="204"/>
                  </a:cubicBezTo>
                  <a:close/>
                  <a:moveTo>
                    <a:pt x="644" y="237"/>
                  </a:moveTo>
                  <a:cubicBezTo>
                    <a:pt x="643" y="239"/>
                    <a:pt x="646" y="240"/>
                    <a:pt x="648" y="239"/>
                  </a:cubicBezTo>
                  <a:cubicBezTo>
                    <a:pt x="649" y="237"/>
                    <a:pt x="645" y="235"/>
                    <a:pt x="644" y="237"/>
                  </a:cubicBezTo>
                  <a:close/>
                  <a:moveTo>
                    <a:pt x="685" y="229"/>
                  </a:moveTo>
                  <a:cubicBezTo>
                    <a:pt x="685" y="230"/>
                    <a:pt x="687" y="229"/>
                    <a:pt x="687" y="228"/>
                  </a:cubicBezTo>
                  <a:cubicBezTo>
                    <a:pt x="687" y="226"/>
                    <a:pt x="683" y="226"/>
                    <a:pt x="682" y="227"/>
                  </a:cubicBezTo>
                  <a:cubicBezTo>
                    <a:pt x="684" y="227"/>
                    <a:pt x="685" y="228"/>
                    <a:pt x="685" y="230"/>
                  </a:cubicBezTo>
                  <a:cubicBezTo>
                    <a:pt x="685" y="230"/>
                    <a:pt x="685" y="229"/>
                    <a:pt x="685" y="229"/>
                  </a:cubicBezTo>
                  <a:cubicBezTo>
                    <a:pt x="685" y="229"/>
                    <a:pt x="685" y="230"/>
                    <a:pt x="685" y="230"/>
                  </a:cubicBezTo>
                  <a:cubicBezTo>
                    <a:pt x="685" y="230"/>
                    <a:pt x="685" y="229"/>
                    <a:pt x="685" y="229"/>
                  </a:cubicBezTo>
                  <a:cubicBezTo>
                    <a:pt x="685" y="229"/>
                    <a:pt x="685" y="229"/>
                    <a:pt x="685" y="229"/>
                  </a:cubicBezTo>
                  <a:close/>
                  <a:moveTo>
                    <a:pt x="614" y="309"/>
                  </a:moveTo>
                  <a:cubicBezTo>
                    <a:pt x="612" y="310"/>
                    <a:pt x="617" y="313"/>
                    <a:pt x="617" y="311"/>
                  </a:cubicBezTo>
                  <a:cubicBezTo>
                    <a:pt x="617" y="309"/>
                    <a:pt x="616" y="307"/>
                    <a:pt x="614" y="309"/>
                  </a:cubicBezTo>
                  <a:close/>
                  <a:moveTo>
                    <a:pt x="757" y="190"/>
                  </a:moveTo>
                  <a:cubicBezTo>
                    <a:pt x="760" y="190"/>
                    <a:pt x="758" y="187"/>
                    <a:pt x="757" y="187"/>
                  </a:cubicBezTo>
                  <a:cubicBezTo>
                    <a:pt x="754" y="187"/>
                    <a:pt x="755" y="190"/>
                    <a:pt x="757" y="190"/>
                  </a:cubicBezTo>
                  <a:close/>
                  <a:moveTo>
                    <a:pt x="603" y="309"/>
                  </a:moveTo>
                  <a:cubicBezTo>
                    <a:pt x="602" y="310"/>
                    <a:pt x="602" y="310"/>
                    <a:pt x="601" y="311"/>
                  </a:cubicBezTo>
                  <a:cubicBezTo>
                    <a:pt x="600" y="312"/>
                    <a:pt x="602" y="313"/>
                    <a:pt x="603" y="311"/>
                  </a:cubicBezTo>
                  <a:cubicBezTo>
                    <a:pt x="604" y="310"/>
                    <a:pt x="603" y="309"/>
                    <a:pt x="603" y="309"/>
                  </a:cubicBezTo>
                  <a:close/>
                  <a:moveTo>
                    <a:pt x="444" y="278"/>
                  </a:moveTo>
                  <a:cubicBezTo>
                    <a:pt x="444" y="278"/>
                    <a:pt x="445" y="278"/>
                    <a:pt x="446" y="277"/>
                  </a:cubicBezTo>
                  <a:cubicBezTo>
                    <a:pt x="446" y="276"/>
                    <a:pt x="447" y="275"/>
                    <a:pt x="446" y="274"/>
                  </a:cubicBezTo>
                  <a:cubicBezTo>
                    <a:pt x="446" y="274"/>
                    <a:pt x="444" y="278"/>
                    <a:pt x="444" y="278"/>
                  </a:cubicBezTo>
                  <a:cubicBezTo>
                    <a:pt x="444" y="278"/>
                    <a:pt x="444" y="278"/>
                    <a:pt x="444" y="278"/>
                  </a:cubicBezTo>
                  <a:cubicBezTo>
                    <a:pt x="444" y="278"/>
                    <a:pt x="444" y="278"/>
                    <a:pt x="444" y="278"/>
                  </a:cubicBezTo>
                  <a:cubicBezTo>
                    <a:pt x="444" y="278"/>
                    <a:pt x="444" y="278"/>
                    <a:pt x="445" y="278"/>
                  </a:cubicBezTo>
                  <a:cubicBezTo>
                    <a:pt x="444" y="278"/>
                    <a:pt x="444" y="278"/>
                    <a:pt x="444" y="278"/>
                  </a:cubicBezTo>
                  <a:close/>
                  <a:moveTo>
                    <a:pt x="559" y="239"/>
                  </a:moveTo>
                  <a:cubicBezTo>
                    <a:pt x="559" y="238"/>
                    <a:pt x="556" y="239"/>
                    <a:pt x="557" y="241"/>
                  </a:cubicBezTo>
                  <a:cubicBezTo>
                    <a:pt x="557" y="243"/>
                    <a:pt x="559" y="240"/>
                    <a:pt x="559" y="239"/>
                  </a:cubicBezTo>
                  <a:cubicBezTo>
                    <a:pt x="559" y="239"/>
                    <a:pt x="559" y="239"/>
                    <a:pt x="559" y="239"/>
                  </a:cubicBezTo>
                  <a:cubicBezTo>
                    <a:pt x="559" y="239"/>
                    <a:pt x="559" y="239"/>
                    <a:pt x="559" y="238"/>
                  </a:cubicBezTo>
                  <a:cubicBezTo>
                    <a:pt x="559" y="239"/>
                    <a:pt x="559" y="239"/>
                    <a:pt x="559" y="239"/>
                  </a:cubicBezTo>
                  <a:close/>
                  <a:moveTo>
                    <a:pt x="547" y="226"/>
                  </a:moveTo>
                  <a:cubicBezTo>
                    <a:pt x="547" y="226"/>
                    <a:pt x="547" y="227"/>
                    <a:pt x="547" y="227"/>
                  </a:cubicBezTo>
                  <a:cubicBezTo>
                    <a:pt x="547" y="228"/>
                    <a:pt x="548" y="231"/>
                    <a:pt x="549" y="233"/>
                  </a:cubicBezTo>
                  <a:cubicBezTo>
                    <a:pt x="549" y="235"/>
                    <a:pt x="550" y="237"/>
                    <a:pt x="551" y="238"/>
                  </a:cubicBezTo>
                  <a:cubicBezTo>
                    <a:pt x="556" y="242"/>
                    <a:pt x="559" y="237"/>
                    <a:pt x="555" y="233"/>
                  </a:cubicBezTo>
                  <a:cubicBezTo>
                    <a:pt x="554" y="231"/>
                    <a:pt x="553" y="231"/>
                    <a:pt x="552" y="229"/>
                  </a:cubicBezTo>
                  <a:cubicBezTo>
                    <a:pt x="551" y="227"/>
                    <a:pt x="552" y="225"/>
                    <a:pt x="550" y="223"/>
                  </a:cubicBezTo>
                  <a:cubicBezTo>
                    <a:pt x="550" y="222"/>
                    <a:pt x="548" y="220"/>
                    <a:pt x="546" y="221"/>
                  </a:cubicBezTo>
                  <a:cubicBezTo>
                    <a:pt x="544" y="222"/>
                    <a:pt x="547" y="224"/>
                    <a:pt x="547" y="226"/>
                  </a:cubicBezTo>
                  <a:cubicBezTo>
                    <a:pt x="547" y="226"/>
                    <a:pt x="547" y="226"/>
                    <a:pt x="547" y="225"/>
                  </a:cubicBezTo>
                  <a:cubicBezTo>
                    <a:pt x="547" y="226"/>
                    <a:pt x="547" y="226"/>
                    <a:pt x="547" y="226"/>
                  </a:cubicBezTo>
                  <a:cubicBezTo>
                    <a:pt x="547" y="226"/>
                    <a:pt x="547" y="226"/>
                    <a:pt x="547" y="225"/>
                  </a:cubicBezTo>
                  <a:cubicBezTo>
                    <a:pt x="547" y="226"/>
                    <a:pt x="547" y="226"/>
                    <a:pt x="547" y="226"/>
                  </a:cubicBezTo>
                  <a:cubicBezTo>
                    <a:pt x="547" y="226"/>
                    <a:pt x="547" y="226"/>
                    <a:pt x="547" y="225"/>
                  </a:cubicBezTo>
                  <a:cubicBezTo>
                    <a:pt x="547" y="226"/>
                    <a:pt x="547" y="226"/>
                    <a:pt x="547" y="226"/>
                  </a:cubicBezTo>
                  <a:close/>
                  <a:moveTo>
                    <a:pt x="623" y="207"/>
                  </a:moveTo>
                  <a:cubicBezTo>
                    <a:pt x="624" y="207"/>
                    <a:pt x="624" y="207"/>
                    <a:pt x="624" y="206"/>
                  </a:cubicBezTo>
                  <a:cubicBezTo>
                    <a:pt x="619" y="201"/>
                    <a:pt x="623" y="208"/>
                    <a:pt x="623" y="207"/>
                  </a:cubicBezTo>
                  <a:close/>
                  <a:moveTo>
                    <a:pt x="641" y="78"/>
                  </a:moveTo>
                  <a:cubicBezTo>
                    <a:pt x="643" y="77"/>
                    <a:pt x="642" y="75"/>
                    <a:pt x="641" y="75"/>
                  </a:cubicBezTo>
                  <a:cubicBezTo>
                    <a:pt x="639" y="75"/>
                    <a:pt x="640" y="78"/>
                    <a:pt x="642" y="78"/>
                  </a:cubicBezTo>
                  <a:cubicBezTo>
                    <a:pt x="642" y="78"/>
                    <a:pt x="641" y="78"/>
                    <a:pt x="641" y="78"/>
                  </a:cubicBezTo>
                  <a:cubicBezTo>
                    <a:pt x="641" y="78"/>
                    <a:pt x="642" y="78"/>
                    <a:pt x="642" y="78"/>
                  </a:cubicBezTo>
                  <a:cubicBezTo>
                    <a:pt x="642" y="78"/>
                    <a:pt x="641" y="78"/>
                    <a:pt x="641" y="78"/>
                  </a:cubicBezTo>
                  <a:close/>
                  <a:moveTo>
                    <a:pt x="588" y="253"/>
                  </a:moveTo>
                  <a:cubicBezTo>
                    <a:pt x="588" y="253"/>
                    <a:pt x="590" y="251"/>
                    <a:pt x="588" y="251"/>
                  </a:cubicBezTo>
                  <a:cubicBezTo>
                    <a:pt x="586" y="251"/>
                    <a:pt x="587" y="253"/>
                    <a:pt x="589" y="253"/>
                  </a:cubicBezTo>
                  <a:cubicBezTo>
                    <a:pt x="589" y="253"/>
                    <a:pt x="589" y="254"/>
                    <a:pt x="588" y="253"/>
                  </a:cubicBezTo>
                  <a:close/>
                  <a:moveTo>
                    <a:pt x="734" y="217"/>
                  </a:moveTo>
                  <a:cubicBezTo>
                    <a:pt x="732" y="218"/>
                    <a:pt x="734" y="221"/>
                    <a:pt x="735" y="219"/>
                  </a:cubicBezTo>
                  <a:cubicBezTo>
                    <a:pt x="736" y="218"/>
                    <a:pt x="734" y="217"/>
                    <a:pt x="734" y="217"/>
                  </a:cubicBezTo>
                  <a:cubicBezTo>
                    <a:pt x="734" y="217"/>
                    <a:pt x="734" y="217"/>
                    <a:pt x="735" y="217"/>
                  </a:cubicBezTo>
                  <a:cubicBezTo>
                    <a:pt x="734" y="217"/>
                    <a:pt x="734" y="217"/>
                    <a:pt x="734" y="218"/>
                  </a:cubicBezTo>
                  <a:cubicBezTo>
                    <a:pt x="734" y="218"/>
                    <a:pt x="735" y="217"/>
                    <a:pt x="734" y="217"/>
                  </a:cubicBezTo>
                  <a:close/>
                  <a:moveTo>
                    <a:pt x="616" y="237"/>
                  </a:moveTo>
                  <a:cubicBezTo>
                    <a:pt x="615" y="237"/>
                    <a:pt x="616" y="239"/>
                    <a:pt x="617" y="239"/>
                  </a:cubicBezTo>
                  <a:cubicBezTo>
                    <a:pt x="618" y="238"/>
                    <a:pt x="617" y="237"/>
                    <a:pt x="616" y="237"/>
                  </a:cubicBezTo>
                  <a:cubicBezTo>
                    <a:pt x="617" y="237"/>
                    <a:pt x="616" y="237"/>
                    <a:pt x="616" y="237"/>
                  </a:cubicBezTo>
                  <a:cubicBezTo>
                    <a:pt x="616" y="237"/>
                    <a:pt x="616" y="237"/>
                    <a:pt x="616" y="237"/>
                  </a:cubicBezTo>
                  <a:cubicBezTo>
                    <a:pt x="616" y="237"/>
                    <a:pt x="616" y="237"/>
                    <a:pt x="616" y="237"/>
                  </a:cubicBezTo>
                  <a:cubicBezTo>
                    <a:pt x="616" y="237"/>
                    <a:pt x="617" y="237"/>
                    <a:pt x="616" y="237"/>
                  </a:cubicBezTo>
                  <a:close/>
                  <a:moveTo>
                    <a:pt x="731" y="13"/>
                  </a:moveTo>
                  <a:cubicBezTo>
                    <a:pt x="734" y="10"/>
                    <a:pt x="729" y="8"/>
                    <a:pt x="731" y="13"/>
                  </a:cubicBezTo>
                  <a:cubicBezTo>
                    <a:pt x="731" y="13"/>
                    <a:pt x="730" y="12"/>
                    <a:pt x="731" y="13"/>
                  </a:cubicBezTo>
                  <a:close/>
                  <a:moveTo>
                    <a:pt x="807" y="77"/>
                  </a:moveTo>
                  <a:cubicBezTo>
                    <a:pt x="808" y="78"/>
                    <a:pt x="809" y="78"/>
                    <a:pt x="811" y="77"/>
                  </a:cubicBezTo>
                  <a:cubicBezTo>
                    <a:pt x="809" y="77"/>
                    <a:pt x="808" y="77"/>
                    <a:pt x="807" y="77"/>
                  </a:cubicBezTo>
                  <a:close/>
                  <a:moveTo>
                    <a:pt x="677" y="183"/>
                  </a:moveTo>
                  <a:cubicBezTo>
                    <a:pt x="678" y="182"/>
                    <a:pt x="679" y="182"/>
                    <a:pt x="680" y="182"/>
                  </a:cubicBezTo>
                  <a:cubicBezTo>
                    <a:pt x="681" y="181"/>
                    <a:pt x="684" y="181"/>
                    <a:pt x="684" y="179"/>
                  </a:cubicBezTo>
                  <a:cubicBezTo>
                    <a:pt x="685" y="177"/>
                    <a:pt x="683" y="177"/>
                    <a:pt x="682" y="177"/>
                  </a:cubicBezTo>
                  <a:cubicBezTo>
                    <a:pt x="680" y="177"/>
                    <a:pt x="678" y="178"/>
                    <a:pt x="677" y="180"/>
                  </a:cubicBezTo>
                  <a:cubicBezTo>
                    <a:pt x="677" y="181"/>
                    <a:pt x="676" y="184"/>
                    <a:pt x="678" y="183"/>
                  </a:cubicBezTo>
                  <a:cubicBezTo>
                    <a:pt x="677" y="183"/>
                    <a:pt x="677" y="183"/>
                    <a:pt x="677" y="183"/>
                  </a:cubicBezTo>
                  <a:cubicBezTo>
                    <a:pt x="677" y="183"/>
                    <a:pt x="677" y="183"/>
                    <a:pt x="678" y="183"/>
                  </a:cubicBezTo>
                  <a:cubicBezTo>
                    <a:pt x="677" y="183"/>
                    <a:pt x="677" y="183"/>
                    <a:pt x="677" y="183"/>
                  </a:cubicBezTo>
                  <a:cubicBezTo>
                    <a:pt x="677" y="183"/>
                    <a:pt x="677" y="183"/>
                    <a:pt x="677" y="183"/>
                  </a:cubicBezTo>
                  <a:close/>
                  <a:moveTo>
                    <a:pt x="561" y="277"/>
                  </a:moveTo>
                  <a:cubicBezTo>
                    <a:pt x="561" y="277"/>
                    <a:pt x="561" y="277"/>
                    <a:pt x="562" y="277"/>
                  </a:cubicBezTo>
                  <a:cubicBezTo>
                    <a:pt x="563" y="277"/>
                    <a:pt x="564" y="276"/>
                    <a:pt x="562" y="275"/>
                  </a:cubicBezTo>
                  <a:cubicBezTo>
                    <a:pt x="562" y="275"/>
                    <a:pt x="560" y="276"/>
                    <a:pt x="561" y="277"/>
                  </a:cubicBezTo>
                  <a:cubicBezTo>
                    <a:pt x="561" y="276"/>
                    <a:pt x="561" y="276"/>
                    <a:pt x="560" y="276"/>
                  </a:cubicBezTo>
                  <a:cubicBezTo>
                    <a:pt x="561" y="276"/>
                    <a:pt x="561" y="276"/>
                    <a:pt x="561" y="277"/>
                  </a:cubicBezTo>
                  <a:cubicBezTo>
                    <a:pt x="561" y="276"/>
                    <a:pt x="561" y="276"/>
                    <a:pt x="560" y="276"/>
                  </a:cubicBezTo>
                  <a:cubicBezTo>
                    <a:pt x="561" y="276"/>
                    <a:pt x="561" y="276"/>
                    <a:pt x="561" y="277"/>
                  </a:cubicBezTo>
                  <a:close/>
                  <a:moveTo>
                    <a:pt x="575" y="207"/>
                  </a:moveTo>
                  <a:cubicBezTo>
                    <a:pt x="575" y="205"/>
                    <a:pt x="574" y="205"/>
                    <a:pt x="574" y="207"/>
                  </a:cubicBezTo>
                  <a:cubicBezTo>
                    <a:pt x="573" y="208"/>
                    <a:pt x="575" y="207"/>
                    <a:pt x="575" y="206"/>
                  </a:cubicBezTo>
                  <a:cubicBezTo>
                    <a:pt x="575" y="206"/>
                    <a:pt x="575" y="207"/>
                    <a:pt x="575" y="207"/>
                  </a:cubicBezTo>
                  <a:cubicBezTo>
                    <a:pt x="575" y="207"/>
                    <a:pt x="575" y="206"/>
                    <a:pt x="575" y="206"/>
                  </a:cubicBezTo>
                  <a:cubicBezTo>
                    <a:pt x="575" y="206"/>
                    <a:pt x="575" y="207"/>
                    <a:pt x="575" y="207"/>
                  </a:cubicBezTo>
                  <a:close/>
                  <a:moveTo>
                    <a:pt x="757" y="1"/>
                  </a:moveTo>
                  <a:cubicBezTo>
                    <a:pt x="760" y="2"/>
                    <a:pt x="761" y="1"/>
                    <a:pt x="757" y="0"/>
                  </a:cubicBezTo>
                  <a:cubicBezTo>
                    <a:pt x="757" y="0"/>
                    <a:pt x="757" y="1"/>
                    <a:pt x="757" y="1"/>
                  </a:cubicBezTo>
                  <a:close/>
                  <a:moveTo>
                    <a:pt x="818" y="72"/>
                  </a:moveTo>
                  <a:cubicBezTo>
                    <a:pt x="818" y="72"/>
                    <a:pt x="818" y="72"/>
                    <a:pt x="819" y="72"/>
                  </a:cubicBezTo>
                  <a:cubicBezTo>
                    <a:pt x="819" y="72"/>
                    <a:pt x="820" y="72"/>
                    <a:pt x="820" y="71"/>
                  </a:cubicBezTo>
                  <a:cubicBezTo>
                    <a:pt x="819" y="71"/>
                    <a:pt x="818" y="71"/>
                    <a:pt x="818" y="72"/>
                  </a:cubicBezTo>
                  <a:close/>
                  <a:moveTo>
                    <a:pt x="605" y="243"/>
                  </a:moveTo>
                  <a:cubicBezTo>
                    <a:pt x="605" y="243"/>
                    <a:pt x="604" y="243"/>
                    <a:pt x="604" y="243"/>
                  </a:cubicBezTo>
                  <a:cubicBezTo>
                    <a:pt x="603" y="243"/>
                    <a:pt x="603" y="244"/>
                    <a:pt x="603" y="245"/>
                  </a:cubicBezTo>
                  <a:cubicBezTo>
                    <a:pt x="604" y="245"/>
                    <a:pt x="605" y="244"/>
                    <a:pt x="605" y="243"/>
                  </a:cubicBezTo>
                  <a:cubicBezTo>
                    <a:pt x="605" y="244"/>
                    <a:pt x="605" y="243"/>
                    <a:pt x="605" y="243"/>
                  </a:cubicBezTo>
                  <a:cubicBezTo>
                    <a:pt x="605" y="243"/>
                    <a:pt x="605" y="243"/>
                    <a:pt x="605" y="244"/>
                  </a:cubicBezTo>
                  <a:cubicBezTo>
                    <a:pt x="605" y="243"/>
                    <a:pt x="605" y="243"/>
                    <a:pt x="605" y="243"/>
                  </a:cubicBezTo>
                  <a:cubicBezTo>
                    <a:pt x="605" y="243"/>
                    <a:pt x="605" y="244"/>
                    <a:pt x="605" y="243"/>
                  </a:cubicBezTo>
                  <a:close/>
                  <a:moveTo>
                    <a:pt x="620" y="269"/>
                  </a:moveTo>
                  <a:cubicBezTo>
                    <a:pt x="619" y="269"/>
                    <a:pt x="619" y="269"/>
                    <a:pt x="618" y="269"/>
                  </a:cubicBezTo>
                  <a:cubicBezTo>
                    <a:pt x="619" y="272"/>
                    <a:pt x="620" y="269"/>
                    <a:pt x="620" y="269"/>
                  </a:cubicBezTo>
                  <a:close/>
                  <a:moveTo>
                    <a:pt x="580" y="284"/>
                  </a:moveTo>
                  <a:cubicBezTo>
                    <a:pt x="580" y="284"/>
                    <a:pt x="579" y="284"/>
                    <a:pt x="579" y="284"/>
                  </a:cubicBezTo>
                  <a:cubicBezTo>
                    <a:pt x="579" y="286"/>
                    <a:pt x="582" y="283"/>
                    <a:pt x="583" y="283"/>
                  </a:cubicBezTo>
                  <a:cubicBezTo>
                    <a:pt x="582" y="283"/>
                    <a:pt x="581" y="284"/>
                    <a:pt x="580" y="284"/>
                  </a:cubicBezTo>
                  <a:cubicBezTo>
                    <a:pt x="580" y="284"/>
                    <a:pt x="580" y="284"/>
                    <a:pt x="580" y="284"/>
                  </a:cubicBezTo>
                  <a:cubicBezTo>
                    <a:pt x="580" y="284"/>
                    <a:pt x="580" y="284"/>
                    <a:pt x="579" y="284"/>
                  </a:cubicBezTo>
                  <a:cubicBezTo>
                    <a:pt x="580" y="284"/>
                    <a:pt x="581" y="284"/>
                    <a:pt x="580" y="284"/>
                  </a:cubicBezTo>
                  <a:close/>
                  <a:moveTo>
                    <a:pt x="693" y="261"/>
                  </a:moveTo>
                  <a:cubicBezTo>
                    <a:pt x="693" y="260"/>
                    <a:pt x="693" y="258"/>
                    <a:pt x="692" y="258"/>
                  </a:cubicBezTo>
                  <a:cubicBezTo>
                    <a:pt x="691" y="258"/>
                    <a:pt x="693" y="261"/>
                    <a:pt x="693" y="261"/>
                  </a:cubicBezTo>
                  <a:cubicBezTo>
                    <a:pt x="693" y="261"/>
                    <a:pt x="693" y="260"/>
                    <a:pt x="693" y="260"/>
                  </a:cubicBezTo>
                  <a:cubicBezTo>
                    <a:pt x="693" y="260"/>
                    <a:pt x="693" y="261"/>
                    <a:pt x="693" y="261"/>
                  </a:cubicBezTo>
                  <a:close/>
                  <a:moveTo>
                    <a:pt x="584" y="284"/>
                  </a:moveTo>
                  <a:cubicBezTo>
                    <a:pt x="585" y="283"/>
                    <a:pt x="584" y="281"/>
                    <a:pt x="583" y="283"/>
                  </a:cubicBezTo>
                  <a:cubicBezTo>
                    <a:pt x="584" y="283"/>
                    <a:pt x="584" y="284"/>
                    <a:pt x="584" y="284"/>
                  </a:cubicBezTo>
                  <a:close/>
                  <a:moveTo>
                    <a:pt x="495" y="240"/>
                  </a:moveTo>
                  <a:cubicBezTo>
                    <a:pt x="495" y="237"/>
                    <a:pt x="492" y="240"/>
                    <a:pt x="493" y="240"/>
                  </a:cubicBezTo>
                  <a:cubicBezTo>
                    <a:pt x="494" y="240"/>
                    <a:pt x="494" y="240"/>
                    <a:pt x="495" y="240"/>
                  </a:cubicBezTo>
                  <a:close/>
                  <a:moveTo>
                    <a:pt x="609" y="277"/>
                  </a:moveTo>
                  <a:cubicBezTo>
                    <a:pt x="608" y="277"/>
                    <a:pt x="608" y="278"/>
                    <a:pt x="608" y="279"/>
                  </a:cubicBezTo>
                  <a:cubicBezTo>
                    <a:pt x="609" y="279"/>
                    <a:pt x="610" y="278"/>
                    <a:pt x="609" y="277"/>
                  </a:cubicBezTo>
                  <a:close/>
                  <a:moveTo>
                    <a:pt x="434" y="275"/>
                  </a:moveTo>
                  <a:cubicBezTo>
                    <a:pt x="434" y="275"/>
                    <a:pt x="436" y="275"/>
                    <a:pt x="437" y="275"/>
                  </a:cubicBezTo>
                  <a:cubicBezTo>
                    <a:pt x="437" y="274"/>
                    <a:pt x="434" y="274"/>
                    <a:pt x="434" y="275"/>
                  </a:cubicBezTo>
                  <a:cubicBezTo>
                    <a:pt x="434" y="275"/>
                    <a:pt x="435" y="275"/>
                    <a:pt x="435" y="274"/>
                  </a:cubicBezTo>
                  <a:cubicBezTo>
                    <a:pt x="434" y="274"/>
                    <a:pt x="434" y="275"/>
                    <a:pt x="434" y="275"/>
                  </a:cubicBezTo>
                  <a:cubicBezTo>
                    <a:pt x="435" y="275"/>
                    <a:pt x="435" y="274"/>
                    <a:pt x="435" y="274"/>
                  </a:cubicBezTo>
                  <a:cubicBezTo>
                    <a:pt x="435" y="274"/>
                    <a:pt x="435" y="274"/>
                    <a:pt x="434" y="275"/>
                  </a:cubicBezTo>
                  <a:close/>
                  <a:moveTo>
                    <a:pt x="548" y="177"/>
                  </a:moveTo>
                  <a:cubicBezTo>
                    <a:pt x="547" y="180"/>
                    <a:pt x="553" y="178"/>
                    <a:pt x="555" y="178"/>
                  </a:cubicBezTo>
                  <a:cubicBezTo>
                    <a:pt x="554" y="179"/>
                    <a:pt x="552" y="185"/>
                    <a:pt x="553" y="186"/>
                  </a:cubicBezTo>
                  <a:cubicBezTo>
                    <a:pt x="555" y="187"/>
                    <a:pt x="557" y="181"/>
                    <a:pt x="558" y="180"/>
                  </a:cubicBezTo>
                  <a:cubicBezTo>
                    <a:pt x="559" y="180"/>
                    <a:pt x="560" y="181"/>
                    <a:pt x="560" y="182"/>
                  </a:cubicBezTo>
                  <a:cubicBezTo>
                    <a:pt x="560" y="184"/>
                    <a:pt x="558" y="185"/>
                    <a:pt x="558" y="186"/>
                  </a:cubicBezTo>
                  <a:cubicBezTo>
                    <a:pt x="558" y="188"/>
                    <a:pt x="559" y="187"/>
                    <a:pt x="560" y="187"/>
                  </a:cubicBezTo>
                  <a:cubicBezTo>
                    <a:pt x="560" y="187"/>
                    <a:pt x="560" y="186"/>
                    <a:pt x="561" y="186"/>
                  </a:cubicBezTo>
                  <a:cubicBezTo>
                    <a:pt x="561" y="187"/>
                    <a:pt x="561" y="187"/>
                    <a:pt x="561" y="188"/>
                  </a:cubicBezTo>
                  <a:cubicBezTo>
                    <a:pt x="561" y="187"/>
                    <a:pt x="563" y="188"/>
                    <a:pt x="563" y="187"/>
                  </a:cubicBezTo>
                  <a:cubicBezTo>
                    <a:pt x="566" y="190"/>
                    <a:pt x="560" y="189"/>
                    <a:pt x="560" y="191"/>
                  </a:cubicBezTo>
                  <a:cubicBezTo>
                    <a:pt x="560" y="193"/>
                    <a:pt x="566" y="192"/>
                    <a:pt x="563" y="195"/>
                  </a:cubicBezTo>
                  <a:cubicBezTo>
                    <a:pt x="560" y="198"/>
                    <a:pt x="554" y="190"/>
                    <a:pt x="553" y="196"/>
                  </a:cubicBezTo>
                  <a:cubicBezTo>
                    <a:pt x="552" y="199"/>
                    <a:pt x="556" y="205"/>
                    <a:pt x="559" y="204"/>
                  </a:cubicBezTo>
                  <a:cubicBezTo>
                    <a:pt x="562" y="204"/>
                    <a:pt x="564" y="200"/>
                    <a:pt x="567" y="200"/>
                  </a:cubicBezTo>
                  <a:cubicBezTo>
                    <a:pt x="570" y="201"/>
                    <a:pt x="565" y="205"/>
                    <a:pt x="569" y="205"/>
                  </a:cubicBezTo>
                  <a:cubicBezTo>
                    <a:pt x="570" y="205"/>
                    <a:pt x="571" y="203"/>
                    <a:pt x="573" y="204"/>
                  </a:cubicBezTo>
                  <a:cubicBezTo>
                    <a:pt x="574" y="204"/>
                    <a:pt x="575" y="205"/>
                    <a:pt x="576" y="206"/>
                  </a:cubicBezTo>
                  <a:cubicBezTo>
                    <a:pt x="576" y="206"/>
                    <a:pt x="576" y="207"/>
                    <a:pt x="577" y="207"/>
                  </a:cubicBezTo>
                  <a:cubicBezTo>
                    <a:pt x="577" y="207"/>
                    <a:pt x="578" y="207"/>
                    <a:pt x="578" y="207"/>
                  </a:cubicBezTo>
                  <a:cubicBezTo>
                    <a:pt x="580" y="208"/>
                    <a:pt x="580" y="209"/>
                    <a:pt x="580" y="211"/>
                  </a:cubicBezTo>
                  <a:cubicBezTo>
                    <a:pt x="581" y="214"/>
                    <a:pt x="581" y="217"/>
                    <a:pt x="584" y="218"/>
                  </a:cubicBezTo>
                  <a:cubicBezTo>
                    <a:pt x="586" y="219"/>
                    <a:pt x="589" y="220"/>
                    <a:pt x="591" y="218"/>
                  </a:cubicBezTo>
                  <a:cubicBezTo>
                    <a:pt x="592" y="217"/>
                    <a:pt x="593" y="214"/>
                    <a:pt x="593" y="212"/>
                  </a:cubicBezTo>
                  <a:cubicBezTo>
                    <a:pt x="593" y="209"/>
                    <a:pt x="591" y="207"/>
                    <a:pt x="589" y="204"/>
                  </a:cubicBezTo>
                  <a:cubicBezTo>
                    <a:pt x="587" y="201"/>
                    <a:pt x="587" y="200"/>
                    <a:pt x="588" y="197"/>
                  </a:cubicBezTo>
                  <a:cubicBezTo>
                    <a:pt x="588" y="196"/>
                    <a:pt x="589" y="194"/>
                    <a:pt x="589" y="193"/>
                  </a:cubicBezTo>
                  <a:cubicBezTo>
                    <a:pt x="588" y="192"/>
                    <a:pt x="587" y="193"/>
                    <a:pt x="586" y="192"/>
                  </a:cubicBezTo>
                  <a:cubicBezTo>
                    <a:pt x="584" y="190"/>
                    <a:pt x="586" y="186"/>
                    <a:pt x="582" y="186"/>
                  </a:cubicBezTo>
                  <a:cubicBezTo>
                    <a:pt x="581" y="186"/>
                    <a:pt x="581" y="187"/>
                    <a:pt x="579" y="187"/>
                  </a:cubicBezTo>
                  <a:cubicBezTo>
                    <a:pt x="578" y="186"/>
                    <a:pt x="578" y="185"/>
                    <a:pt x="578" y="184"/>
                  </a:cubicBezTo>
                  <a:cubicBezTo>
                    <a:pt x="578" y="181"/>
                    <a:pt x="579" y="180"/>
                    <a:pt x="576" y="178"/>
                  </a:cubicBezTo>
                  <a:cubicBezTo>
                    <a:pt x="574" y="176"/>
                    <a:pt x="572" y="176"/>
                    <a:pt x="571" y="179"/>
                  </a:cubicBezTo>
                  <a:cubicBezTo>
                    <a:pt x="570" y="179"/>
                    <a:pt x="570" y="184"/>
                    <a:pt x="569" y="183"/>
                  </a:cubicBezTo>
                  <a:cubicBezTo>
                    <a:pt x="568" y="183"/>
                    <a:pt x="570" y="180"/>
                    <a:pt x="568" y="181"/>
                  </a:cubicBezTo>
                  <a:cubicBezTo>
                    <a:pt x="569" y="176"/>
                    <a:pt x="567" y="170"/>
                    <a:pt x="562" y="168"/>
                  </a:cubicBezTo>
                  <a:cubicBezTo>
                    <a:pt x="560" y="166"/>
                    <a:pt x="558" y="167"/>
                    <a:pt x="555" y="168"/>
                  </a:cubicBezTo>
                  <a:cubicBezTo>
                    <a:pt x="554" y="168"/>
                    <a:pt x="549" y="168"/>
                    <a:pt x="549" y="168"/>
                  </a:cubicBezTo>
                  <a:cubicBezTo>
                    <a:pt x="550" y="170"/>
                    <a:pt x="548" y="170"/>
                    <a:pt x="548" y="172"/>
                  </a:cubicBezTo>
                  <a:cubicBezTo>
                    <a:pt x="548" y="173"/>
                    <a:pt x="549" y="175"/>
                    <a:pt x="548" y="177"/>
                  </a:cubicBezTo>
                  <a:close/>
                  <a:moveTo>
                    <a:pt x="606" y="249"/>
                  </a:moveTo>
                  <a:cubicBezTo>
                    <a:pt x="605" y="249"/>
                    <a:pt x="605" y="248"/>
                    <a:pt x="604" y="248"/>
                  </a:cubicBezTo>
                  <a:cubicBezTo>
                    <a:pt x="604" y="248"/>
                    <a:pt x="605" y="250"/>
                    <a:pt x="606" y="249"/>
                  </a:cubicBezTo>
                  <a:close/>
                  <a:moveTo>
                    <a:pt x="611" y="289"/>
                  </a:moveTo>
                  <a:cubicBezTo>
                    <a:pt x="611" y="290"/>
                    <a:pt x="613" y="288"/>
                    <a:pt x="613" y="288"/>
                  </a:cubicBezTo>
                  <a:cubicBezTo>
                    <a:pt x="612" y="287"/>
                    <a:pt x="611" y="288"/>
                    <a:pt x="611" y="289"/>
                  </a:cubicBezTo>
                  <a:close/>
                  <a:moveTo>
                    <a:pt x="592" y="136"/>
                  </a:moveTo>
                  <a:cubicBezTo>
                    <a:pt x="591" y="135"/>
                    <a:pt x="590" y="136"/>
                    <a:pt x="590" y="137"/>
                  </a:cubicBezTo>
                  <a:cubicBezTo>
                    <a:pt x="590" y="136"/>
                    <a:pt x="592" y="135"/>
                    <a:pt x="591" y="136"/>
                  </a:cubicBezTo>
                  <a:cubicBezTo>
                    <a:pt x="591" y="136"/>
                    <a:pt x="591" y="136"/>
                    <a:pt x="592" y="136"/>
                  </a:cubicBezTo>
                  <a:close/>
                  <a:moveTo>
                    <a:pt x="598" y="257"/>
                  </a:moveTo>
                  <a:cubicBezTo>
                    <a:pt x="599" y="257"/>
                    <a:pt x="600" y="257"/>
                    <a:pt x="601" y="257"/>
                  </a:cubicBezTo>
                  <a:cubicBezTo>
                    <a:pt x="599" y="256"/>
                    <a:pt x="599" y="256"/>
                    <a:pt x="598" y="257"/>
                  </a:cubicBezTo>
                  <a:close/>
                  <a:moveTo>
                    <a:pt x="496" y="241"/>
                  </a:moveTo>
                  <a:cubicBezTo>
                    <a:pt x="497" y="241"/>
                    <a:pt x="497" y="241"/>
                    <a:pt x="497" y="240"/>
                  </a:cubicBezTo>
                  <a:cubicBezTo>
                    <a:pt x="497" y="239"/>
                    <a:pt x="495" y="241"/>
                    <a:pt x="496" y="241"/>
                  </a:cubicBezTo>
                  <a:close/>
                  <a:moveTo>
                    <a:pt x="663" y="204"/>
                  </a:moveTo>
                  <a:cubicBezTo>
                    <a:pt x="663" y="204"/>
                    <a:pt x="663" y="204"/>
                    <a:pt x="663" y="205"/>
                  </a:cubicBezTo>
                  <a:cubicBezTo>
                    <a:pt x="665" y="205"/>
                    <a:pt x="666" y="199"/>
                    <a:pt x="665" y="198"/>
                  </a:cubicBezTo>
                  <a:cubicBezTo>
                    <a:pt x="666" y="198"/>
                    <a:pt x="663" y="204"/>
                    <a:pt x="663" y="204"/>
                  </a:cubicBezTo>
                  <a:cubicBezTo>
                    <a:pt x="663" y="204"/>
                    <a:pt x="664" y="203"/>
                    <a:pt x="663" y="204"/>
                  </a:cubicBezTo>
                  <a:cubicBezTo>
                    <a:pt x="663" y="204"/>
                    <a:pt x="663" y="204"/>
                    <a:pt x="663" y="204"/>
                  </a:cubicBezTo>
                  <a:cubicBezTo>
                    <a:pt x="663" y="204"/>
                    <a:pt x="663" y="204"/>
                    <a:pt x="663" y="204"/>
                  </a:cubicBezTo>
                  <a:close/>
                  <a:moveTo>
                    <a:pt x="614" y="273"/>
                  </a:moveTo>
                  <a:cubicBezTo>
                    <a:pt x="614" y="273"/>
                    <a:pt x="613" y="274"/>
                    <a:pt x="614" y="275"/>
                  </a:cubicBezTo>
                  <a:cubicBezTo>
                    <a:pt x="614" y="274"/>
                    <a:pt x="614" y="274"/>
                    <a:pt x="614" y="273"/>
                  </a:cubicBezTo>
                  <a:close/>
                  <a:moveTo>
                    <a:pt x="606" y="283"/>
                  </a:moveTo>
                  <a:cubicBezTo>
                    <a:pt x="607" y="283"/>
                    <a:pt x="607" y="282"/>
                    <a:pt x="608" y="282"/>
                  </a:cubicBezTo>
                  <a:cubicBezTo>
                    <a:pt x="606" y="282"/>
                    <a:pt x="606" y="282"/>
                    <a:pt x="606" y="283"/>
                  </a:cubicBezTo>
                  <a:close/>
                  <a:moveTo>
                    <a:pt x="711" y="267"/>
                  </a:moveTo>
                  <a:cubicBezTo>
                    <a:pt x="711" y="266"/>
                    <a:pt x="709" y="270"/>
                    <a:pt x="711" y="267"/>
                  </a:cubicBezTo>
                  <a:cubicBezTo>
                    <a:pt x="711" y="267"/>
                    <a:pt x="711" y="268"/>
                    <a:pt x="711" y="267"/>
                  </a:cubicBezTo>
                  <a:close/>
                  <a:moveTo>
                    <a:pt x="596" y="316"/>
                  </a:moveTo>
                  <a:cubicBezTo>
                    <a:pt x="595" y="315"/>
                    <a:pt x="594" y="316"/>
                    <a:pt x="594" y="316"/>
                  </a:cubicBezTo>
                  <a:cubicBezTo>
                    <a:pt x="595" y="316"/>
                    <a:pt x="596" y="316"/>
                    <a:pt x="595" y="316"/>
                  </a:cubicBezTo>
                  <a:cubicBezTo>
                    <a:pt x="596" y="316"/>
                    <a:pt x="596" y="316"/>
                    <a:pt x="595" y="316"/>
                  </a:cubicBezTo>
                  <a:cubicBezTo>
                    <a:pt x="595" y="316"/>
                    <a:pt x="595" y="316"/>
                    <a:pt x="596" y="316"/>
                  </a:cubicBezTo>
                  <a:close/>
                  <a:moveTo>
                    <a:pt x="577" y="285"/>
                  </a:moveTo>
                  <a:cubicBezTo>
                    <a:pt x="577" y="284"/>
                    <a:pt x="576" y="284"/>
                    <a:pt x="576" y="285"/>
                  </a:cubicBezTo>
                  <a:cubicBezTo>
                    <a:pt x="576" y="285"/>
                    <a:pt x="577" y="285"/>
                    <a:pt x="577" y="285"/>
                  </a:cubicBezTo>
                  <a:close/>
                  <a:moveTo>
                    <a:pt x="605" y="292"/>
                  </a:moveTo>
                  <a:cubicBezTo>
                    <a:pt x="605" y="292"/>
                    <a:pt x="605" y="291"/>
                    <a:pt x="605" y="290"/>
                  </a:cubicBezTo>
                  <a:cubicBezTo>
                    <a:pt x="604" y="291"/>
                    <a:pt x="604" y="292"/>
                    <a:pt x="605" y="292"/>
                  </a:cubicBezTo>
                  <a:close/>
                  <a:moveTo>
                    <a:pt x="508" y="276"/>
                  </a:moveTo>
                  <a:cubicBezTo>
                    <a:pt x="509" y="275"/>
                    <a:pt x="506" y="276"/>
                    <a:pt x="506" y="276"/>
                  </a:cubicBezTo>
                  <a:cubicBezTo>
                    <a:pt x="507" y="276"/>
                    <a:pt x="507" y="276"/>
                    <a:pt x="508" y="276"/>
                  </a:cubicBezTo>
                  <a:close/>
                  <a:moveTo>
                    <a:pt x="610" y="255"/>
                  </a:moveTo>
                  <a:cubicBezTo>
                    <a:pt x="610" y="256"/>
                    <a:pt x="610" y="256"/>
                    <a:pt x="610" y="256"/>
                  </a:cubicBezTo>
                  <a:cubicBezTo>
                    <a:pt x="610" y="256"/>
                    <a:pt x="610" y="256"/>
                    <a:pt x="610" y="255"/>
                  </a:cubicBezTo>
                  <a:close/>
                  <a:moveTo>
                    <a:pt x="650" y="268"/>
                  </a:moveTo>
                  <a:cubicBezTo>
                    <a:pt x="650" y="269"/>
                    <a:pt x="651" y="269"/>
                    <a:pt x="651" y="269"/>
                  </a:cubicBezTo>
                  <a:cubicBezTo>
                    <a:pt x="651" y="268"/>
                    <a:pt x="651" y="268"/>
                    <a:pt x="650" y="268"/>
                  </a:cubicBezTo>
                  <a:close/>
                  <a:moveTo>
                    <a:pt x="446" y="251"/>
                  </a:moveTo>
                  <a:cubicBezTo>
                    <a:pt x="446" y="251"/>
                    <a:pt x="446" y="251"/>
                    <a:pt x="446" y="251"/>
                  </a:cubicBezTo>
                  <a:cubicBezTo>
                    <a:pt x="446" y="251"/>
                    <a:pt x="445" y="252"/>
                    <a:pt x="446" y="251"/>
                  </a:cubicBezTo>
                  <a:close/>
                  <a:moveTo>
                    <a:pt x="432" y="271"/>
                  </a:moveTo>
                  <a:cubicBezTo>
                    <a:pt x="433" y="271"/>
                    <a:pt x="433" y="271"/>
                    <a:pt x="434" y="271"/>
                  </a:cubicBezTo>
                  <a:cubicBezTo>
                    <a:pt x="433" y="271"/>
                    <a:pt x="433" y="271"/>
                    <a:pt x="432" y="271"/>
                  </a:cubicBezTo>
                  <a:close/>
                  <a:moveTo>
                    <a:pt x="616" y="305"/>
                  </a:moveTo>
                  <a:cubicBezTo>
                    <a:pt x="616" y="305"/>
                    <a:pt x="616" y="305"/>
                    <a:pt x="616" y="304"/>
                  </a:cubicBezTo>
                  <a:cubicBezTo>
                    <a:pt x="615" y="305"/>
                    <a:pt x="616" y="305"/>
                    <a:pt x="616" y="305"/>
                  </a:cubicBezTo>
                  <a:close/>
                  <a:moveTo>
                    <a:pt x="605" y="258"/>
                  </a:moveTo>
                  <a:cubicBezTo>
                    <a:pt x="604" y="258"/>
                    <a:pt x="604" y="259"/>
                    <a:pt x="605" y="259"/>
                  </a:cubicBezTo>
                  <a:cubicBezTo>
                    <a:pt x="605" y="259"/>
                    <a:pt x="605" y="258"/>
                    <a:pt x="605" y="258"/>
                  </a:cubicBezTo>
                  <a:close/>
                  <a:moveTo>
                    <a:pt x="598" y="305"/>
                  </a:moveTo>
                  <a:cubicBezTo>
                    <a:pt x="598" y="305"/>
                    <a:pt x="596" y="306"/>
                    <a:pt x="597" y="306"/>
                  </a:cubicBezTo>
                  <a:cubicBezTo>
                    <a:pt x="597" y="306"/>
                    <a:pt x="598" y="305"/>
                    <a:pt x="598" y="305"/>
                  </a:cubicBezTo>
                  <a:close/>
                  <a:moveTo>
                    <a:pt x="611" y="306"/>
                  </a:moveTo>
                  <a:cubicBezTo>
                    <a:pt x="611" y="306"/>
                    <a:pt x="611" y="306"/>
                    <a:pt x="611" y="306"/>
                  </a:cubicBezTo>
                  <a:cubicBezTo>
                    <a:pt x="611" y="307"/>
                    <a:pt x="612" y="305"/>
                    <a:pt x="611" y="306"/>
                  </a:cubicBezTo>
                  <a:cubicBezTo>
                    <a:pt x="612" y="305"/>
                    <a:pt x="610" y="307"/>
                    <a:pt x="611" y="307"/>
                  </a:cubicBezTo>
                  <a:cubicBezTo>
                    <a:pt x="611" y="306"/>
                    <a:pt x="611" y="306"/>
                    <a:pt x="611" y="306"/>
                  </a:cubicBezTo>
                  <a:close/>
                  <a:moveTo>
                    <a:pt x="581" y="290"/>
                  </a:moveTo>
                  <a:cubicBezTo>
                    <a:pt x="581" y="289"/>
                    <a:pt x="581" y="289"/>
                    <a:pt x="580" y="290"/>
                  </a:cubicBezTo>
                  <a:cubicBezTo>
                    <a:pt x="581" y="290"/>
                    <a:pt x="581" y="290"/>
                    <a:pt x="581" y="290"/>
                  </a:cubicBezTo>
                  <a:close/>
                  <a:moveTo>
                    <a:pt x="606" y="245"/>
                  </a:moveTo>
                  <a:cubicBezTo>
                    <a:pt x="606" y="244"/>
                    <a:pt x="606" y="245"/>
                    <a:pt x="606" y="245"/>
                  </a:cubicBezTo>
                  <a:cubicBezTo>
                    <a:pt x="606" y="245"/>
                    <a:pt x="606" y="245"/>
                    <a:pt x="606" y="245"/>
                  </a:cubicBezTo>
                  <a:close/>
                  <a:moveTo>
                    <a:pt x="621" y="271"/>
                  </a:moveTo>
                  <a:cubicBezTo>
                    <a:pt x="621" y="270"/>
                    <a:pt x="621" y="270"/>
                    <a:pt x="621" y="270"/>
                  </a:cubicBezTo>
                  <a:cubicBezTo>
                    <a:pt x="620" y="270"/>
                    <a:pt x="620" y="271"/>
                    <a:pt x="620" y="271"/>
                  </a:cubicBezTo>
                  <a:cubicBezTo>
                    <a:pt x="621" y="271"/>
                    <a:pt x="621" y="271"/>
                    <a:pt x="621" y="271"/>
                  </a:cubicBezTo>
                  <a:close/>
                  <a:moveTo>
                    <a:pt x="432" y="271"/>
                  </a:moveTo>
                  <a:cubicBezTo>
                    <a:pt x="432" y="271"/>
                    <a:pt x="432" y="272"/>
                    <a:pt x="432" y="272"/>
                  </a:cubicBezTo>
                  <a:cubicBezTo>
                    <a:pt x="432" y="272"/>
                    <a:pt x="432" y="271"/>
                    <a:pt x="432" y="271"/>
                  </a:cubicBezTo>
                  <a:close/>
                  <a:moveTo>
                    <a:pt x="585" y="264"/>
                  </a:moveTo>
                  <a:cubicBezTo>
                    <a:pt x="585" y="264"/>
                    <a:pt x="585" y="264"/>
                    <a:pt x="585" y="264"/>
                  </a:cubicBezTo>
                  <a:cubicBezTo>
                    <a:pt x="585" y="264"/>
                    <a:pt x="585" y="264"/>
                    <a:pt x="585" y="264"/>
                  </a:cubicBezTo>
                  <a:close/>
                  <a:moveTo>
                    <a:pt x="859" y="704"/>
                  </a:moveTo>
                  <a:cubicBezTo>
                    <a:pt x="858" y="705"/>
                    <a:pt x="862" y="703"/>
                    <a:pt x="862" y="703"/>
                  </a:cubicBezTo>
                  <a:cubicBezTo>
                    <a:pt x="861" y="703"/>
                    <a:pt x="860" y="703"/>
                    <a:pt x="861" y="702"/>
                  </a:cubicBezTo>
                  <a:cubicBezTo>
                    <a:pt x="860" y="702"/>
                    <a:pt x="859" y="703"/>
                    <a:pt x="859" y="704"/>
                  </a:cubicBezTo>
                  <a:cubicBezTo>
                    <a:pt x="859" y="703"/>
                    <a:pt x="859" y="704"/>
                    <a:pt x="859" y="704"/>
                  </a:cubicBezTo>
                  <a:cubicBezTo>
                    <a:pt x="859" y="704"/>
                    <a:pt x="859" y="704"/>
                    <a:pt x="859" y="703"/>
                  </a:cubicBezTo>
                  <a:cubicBezTo>
                    <a:pt x="859" y="704"/>
                    <a:pt x="859" y="704"/>
                    <a:pt x="859" y="704"/>
                  </a:cubicBezTo>
                  <a:cubicBezTo>
                    <a:pt x="859" y="704"/>
                    <a:pt x="859" y="703"/>
                    <a:pt x="859" y="704"/>
                  </a:cubicBezTo>
                  <a:close/>
                  <a:moveTo>
                    <a:pt x="893" y="692"/>
                  </a:moveTo>
                  <a:cubicBezTo>
                    <a:pt x="894" y="692"/>
                    <a:pt x="894" y="692"/>
                    <a:pt x="894" y="692"/>
                  </a:cubicBezTo>
                  <a:cubicBezTo>
                    <a:pt x="893" y="690"/>
                    <a:pt x="892" y="692"/>
                    <a:pt x="892" y="693"/>
                  </a:cubicBezTo>
                  <a:cubicBezTo>
                    <a:pt x="893" y="693"/>
                    <a:pt x="893" y="692"/>
                    <a:pt x="893" y="692"/>
                  </a:cubicBezTo>
                  <a:close/>
                  <a:moveTo>
                    <a:pt x="889" y="694"/>
                  </a:moveTo>
                  <a:cubicBezTo>
                    <a:pt x="889" y="694"/>
                    <a:pt x="890" y="693"/>
                    <a:pt x="890" y="692"/>
                  </a:cubicBezTo>
                  <a:cubicBezTo>
                    <a:pt x="890" y="693"/>
                    <a:pt x="889" y="693"/>
                    <a:pt x="888" y="693"/>
                  </a:cubicBezTo>
                  <a:cubicBezTo>
                    <a:pt x="888" y="693"/>
                    <a:pt x="889" y="694"/>
                    <a:pt x="889" y="694"/>
                  </a:cubicBezTo>
                  <a:close/>
                  <a:moveTo>
                    <a:pt x="903" y="712"/>
                  </a:moveTo>
                  <a:cubicBezTo>
                    <a:pt x="903" y="712"/>
                    <a:pt x="903" y="712"/>
                    <a:pt x="903" y="712"/>
                  </a:cubicBezTo>
                  <a:cubicBezTo>
                    <a:pt x="903" y="710"/>
                    <a:pt x="901" y="713"/>
                    <a:pt x="901" y="714"/>
                  </a:cubicBezTo>
                  <a:cubicBezTo>
                    <a:pt x="900" y="714"/>
                    <a:pt x="900" y="715"/>
                    <a:pt x="900" y="715"/>
                  </a:cubicBezTo>
                  <a:cubicBezTo>
                    <a:pt x="900" y="715"/>
                    <a:pt x="900" y="713"/>
                    <a:pt x="899" y="713"/>
                  </a:cubicBezTo>
                  <a:cubicBezTo>
                    <a:pt x="900" y="712"/>
                    <a:pt x="901" y="710"/>
                    <a:pt x="902" y="708"/>
                  </a:cubicBezTo>
                  <a:cubicBezTo>
                    <a:pt x="902" y="708"/>
                    <a:pt x="900" y="708"/>
                    <a:pt x="900" y="709"/>
                  </a:cubicBezTo>
                  <a:cubicBezTo>
                    <a:pt x="899" y="709"/>
                    <a:pt x="899" y="710"/>
                    <a:pt x="898" y="711"/>
                  </a:cubicBezTo>
                  <a:cubicBezTo>
                    <a:pt x="897" y="712"/>
                    <a:pt x="897" y="713"/>
                    <a:pt x="896" y="713"/>
                  </a:cubicBezTo>
                  <a:cubicBezTo>
                    <a:pt x="895" y="712"/>
                    <a:pt x="895" y="711"/>
                    <a:pt x="895" y="710"/>
                  </a:cubicBezTo>
                  <a:cubicBezTo>
                    <a:pt x="895" y="711"/>
                    <a:pt x="895" y="711"/>
                    <a:pt x="895" y="711"/>
                  </a:cubicBezTo>
                  <a:cubicBezTo>
                    <a:pt x="896" y="711"/>
                    <a:pt x="897" y="709"/>
                    <a:pt x="897" y="709"/>
                  </a:cubicBezTo>
                  <a:cubicBezTo>
                    <a:pt x="896" y="708"/>
                    <a:pt x="895" y="709"/>
                    <a:pt x="895" y="709"/>
                  </a:cubicBezTo>
                  <a:cubicBezTo>
                    <a:pt x="896" y="709"/>
                    <a:pt x="896" y="708"/>
                    <a:pt x="896" y="708"/>
                  </a:cubicBezTo>
                  <a:cubicBezTo>
                    <a:pt x="895" y="708"/>
                    <a:pt x="894" y="709"/>
                    <a:pt x="894" y="707"/>
                  </a:cubicBezTo>
                  <a:cubicBezTo>
                    <a:pt x="895" y="707"/>
                    <a:pt x="895" y="707"/>
                    <a:pt x="895" y="707"/>
                  </a:cubicBezTo>
                  <a:cubicBezTo>
                    <a:pt x="895" y="707"/>
                    <a:pt x="895" y="707"/>
                    <a:pt x="895" y="707"/>
                  </a:cubicBezTo>
                  <a:cubicBezTo>
                    <a:pt x="895" y="710"/>
                    <a:pt x="896" y="707"/>
                    <a:pt x="897" y="707"/>
                  </a:cubicBezTo>
                  <a:cubicBezTo>
                    <a:pt x="897" y="707"/>
                    <a:pt x="897" y="707"/>
                    <a:pt x="896" y="707"/>
                  </a:cubicBezTo>
                  <a:cubicBezTo>
                    <a:pt x="898" y="707"/>
                    <a:pt x="901" y="705"/>
                    <a:pt x="901" y="702"/>
                  </a:cubicBezTo>
                  <a:cubicBezTo>
                    <a:pt x="901" y="702"/>
                    <a:pt x="900" y="702"/>
                    <a:pt x="900" y="702"/>
                  </a:cubicBezTo>
                  <a:cubicBezTo>
                    <a:pt x="900" y="703"/>
                    <a:pt x="900" y="703"/>
                    <a:pt x="899" y="703"/>
                  </a:cubicBezTo>
                  <a:cubicBezTo>
                    <a:pt x="899" y="703"/>
                    <a:pt x="898" y="703"/>
                    <a:pt x="898" y="703"/>
                  </a:cubicBezTo>
                  <a:cubicBezTo>
                    <a:pt x="897" y="703"/>
                    <a:pt x="897" y="704"/>
                    <a:pt x="897" y="704"/>
                  </a:cubicBezTo>
                  <a:cubicBezTo>
                    <a:pt x="897" y="704"/>
                    <a:pt x="897" y="704"/>
                    <a:pt x="897" y="704"/>
                  </a:cubicBezTo>
                  <a:cubicBezTo>
                    <a:pt x="897" y="704"/>
                    <a:pt x="897" y="704"/>
                    <a:pt x="896" y="704"/>
                  </a:cubicBezTo>
                  <a:cubicBezTo>
                    <a:pt x="896" y="704"/>
                    <a:pt x="896" y="704"/>
                    <a:pt x="896" y="704"/>
                  </a:cubicBezTo>
                  <a:cubicBezTo>
                    <a:pt x="896" y="703"/>
                    <a:pt x="895" y="705"/>
                    <a:pt x="895" y="705"/>
                  </a:cubicBezTo>
                  <a:cubicBezTo>
                    <a:pt x="895" y="704"/>
                    <a:pt x="895" y="704"/>
                    <a:pt x="895" y="704"/>
                  </a:cubicBezTo>
                  <a:cubicBezTo>
                    <a:pt x="895" y="704"/>
                    <a:pt x="896" y="703"/>
                    <a:pt x="896" y="703"/>
                  </a:cubicBezTo>
                  <a:cubicBezTo>
                    <a:pt x="896" y="703"/>
                    <a:pt x="896" y="703"/>
                    <a:pt x="895" y="703"/>
                  </a:cubicBezTo>
                  <a:cubicBezTo>
                    <a:pt x="896" y="703"/>
                    <a:pt x="896" y="702"/>
                    <a:pt x="897" y="702"/>
                  </a:cubicBezTo>
                  <a:cubicBezTo>
                    <a:pt x="896" y="702"/>
                    <a:pt x="895" y="702"/>
                    <a:pt x="894" y="702"/>
                  </a:cubicBezTo>
                  <a:cubicBezTo>
                    <a:pt x="894" y="701"/>
                    <a:pt x="895" y="701"/>
                    <a:pt x="895" y="701"/>
                  </a:cubicBezTo>
                  <a:cubicBezTo>
                    <a:pt x="895" y="700"/>
                    <a:pt x="893" y="702"/>
                    <a:pt x="893" y="701"/>
                  </a:cubicBezTo>
                  <a:cubicBezTo>
                    <a:pt x="893" y="701"/>
                    <a:pt x="897" y="697"/>
                    <a:pt x="897" y="696"/>
                  </a:cubicBezTo>
                  <a:cubicBezTo>
                    <a:pt x="897" y="693"/>
                    <a:pt x="892" y="694"/>
                    <a:pt x="891" y="696"/>
                  </a:cubicBezTo>
                  <a:cubicBezTo>
                    <a:pt x="891" y="695"/>
                    <a:pt x="891" y="694"/>
                    <a:pt x="891" y="693"/>
                  </a:cubicBezTo>
                  <a:cubicBezTo>
                    <a:pt x="890" y="693"/>
                    <a:pt x="890" y="694"/>
                    <a:pt x="889" y="694"/>
                  </a:cubicBezTo>
                  <a:cubicBezTo>
                    <a:pt x="889" y="694"/>
                    <a:pt x="889" y="694"/>
                    <a:pt x="889" y="694"/>
                  </a:cubicBezTo>
                  <a:cubicBezTo>
                    <a:pt x="889" y="694"/>
                    <a:pt x="889" y="696"/>
                    <a:pt x="889" y="696"/>
                  </a:cubicBezTo>
                  <a:cubicBezTo>
                    <a:pt x="888" y="695"/>
                    <a:pt x="888" y="695"/>
                    <a:pt x="888" y="694"/>
                  </a:cubicBezTo>
                  <a:cubicBezTo>
                    <a:pt x="888" y="695"/>
                    <a:pt x="888" y="695"/>
                    <a:pt x="888" y="696"/>
                  </a:cubicBezTo>
                  <a:cubicBezTo>
                    <a:pt x="888" y="696"/>
                    <a:pt x="887" y="696"/>
                    <a:pt x="887" y="696"/>
                  </a:cubicBezTo>
                  <a:cubicBezTo>
                    <a:pt x="886" y="696"/>
                    <a:pt x="886" y="698"/>
                    <a:pt x="885" y="698"/>
                  </a:cubicBezTo>
                  <a:cubicBezTo>
                    <a:pt x="885" y="698"/>
                    <a:pt x="887" y="694"/>
                    <a:pt x="885" y="693"/>
                  </a:cubicBezTo>
                  <a:cubicBezTo>
                    <a:pt x="886" y="694"/>
                    <a:pt x="886" y="695"/>
                    <a:pt x="885" y="695"/>
                  </a:cubicBezTo>
                  <a:cubicBezTo>
                    <a:pt x="884" y="694"/>
                    <a:pt x="885" y="695"/>
                    <a:pt x="885" y="694"/>
                  </a:cubicBezTo>
                  <a:cubicBezTo>
                    <a:pt x="884" y="693"/>
                    <a:pt x="884" y="694"/>
                    <a:pt x="884" y="695"/>
                  </a:cubicBezTo>
                  <a:cubicBezTo>
                    <a:pt x="884" y="694"/>
                    <a:pt x="884" y="694"/>
                    <a:pt x="883" y="694"/>
                  </a:cubicBezTo>
                  <a:cubicBezTo>
                    <a:pt x="883" y="694"/>
                    <a:pt x="883" y="694"/>
                    <a:pt x="883" y="695"/>
                  </a:cubicBezTo>
                  <a:cubicBezTo>
                    <a:pt x="883" y="694"/>
                    <a:pt x="883" y="694"/>
                    <a:pt x="882" y="694"/>
                  </a:cubicBezTo>
                  <a:cubicBezTo>
                    <a:pt x="881" y="693"/>
                    <a:pt x="881" y="695"/>
                    <a:pt x="880" y="694"/>
                  </a:cubicBezTo>
                  <a:cubicBezTo>
                    <a:pt x="880" y="693"/>
                    <a:pt x="881" y="693"/>
                    <a:pt x="882" y="692"/>
                  </a:cubicBezTo>
                  <a:cubicBezTo>
                    <a:pt x="881" y="693"/>
                    <a:pt x="880" y="692"/>
                    <a:pt x="880" y="691"/>
                  </a:cubicBezTo>
                  <a:cubicBezTo>
                    <a:pt x="881" y="691"/>
                    <a:pt x="884" y="690"/>
                    <a:pt x="884" y="689"/>
                  </a:cubicBezTo>
                  <a:cubicBezTo>
                    <a:pt x="883" y="688"/>
                    <a:pt x="880" y="688"/>
                    <a:pt x="880" y="689"/>
                  </a:cubicBezTo>
                  <a:cubicBezTo>
                    <a:pt x="880" y="688"/>
                    <a:pt x="880" y="688"/>
                    <a:pt x="880" y="687"/>
                  </a:cubicBezTo>
                  <a:cubicBezTo>
                    <a:pt x="880" y="687"/>
                    <a:pt x="876" y="692"/>
                    <a:pt x="875" y="693"/>
                  </a:cubicBezTo>
                  <a:cubicBezTo>
                    <a:pt x="875" y="692"/>
                    <a:pt x="875" y="691"/>
                    <a:pt x="875" y="691"/>
                  </a:cubicBezTo>
                  <a:cubicBezTo>
                    <a:pt x="876" y="690"/>
                    <a:pt x="876" y="689"/>
                    <a:pt x="876" y="687"/>
                  </a:cubicBezTo>
                  <a:cubicBezTo>
                    <a:pt x="876" y="686"/>
                    <a:pt x="877" y="686"/>
                    <a:pt x="878" y="685"/>
                  </a:cubicBezTo>
                  <a:cubicBezTo>
                    <a:pt x="878" y="684"/>
                    <a:pt x="879" y="683"/>
                    <a:pt x="879" y="682"/>
                  </a:cubicBezTo>
                  <a:cubicBezTo>
                    <a:pt x="879" y="682"/>
                    <a:pt x="879" y="680"/>
                    <a:pt x="880" y="680"/>
                  </a:cubicBezTo>
                  <a:cubicBezTo>
                    <a:pt x="879" y="681"/>
                    <a:pt x="881" y="679"/>
                    <a:pt x="881" y="679"/>
                  </a:cubicBezTo>
                  <a:cubicBezTo>
                    <a:pt x="882" y="678"/>
                    <a:pt x="882" y="677"/>
                    <a:pt x="882" y="676"/>
                  </a:cubicBezTo>
                  <a:cubicBezTo>
                    <a:pt x="882" y="676"/>
                    <a:pt x="881" y="675"/>
                    <a:pt x="880" y="675"/>
                  </a:cubicBezTo>
                  <a:cubicBezTo>
                    <a:pt x="880" y="674"/>
                    <a:pt x="882" y="674"/>
                    <a:pt x="882" y="674"/>
                  </a:cubicBezTo>
                  <a:cubicBezTo>
                    <a:pt x="883" y="674"/>
                    <a:pt x="885" y="673"/>
                    <a:pt x="884" y="672"/>
                  </a:cubicBezTo>
                  <a:cubicBezTo>
                    <a:pt x="884" y="671"/>
                    <a:pt x="884" y="672"/>
                    <a:pt x="883" y="672"/>
                  </a:cubicBezTo>
                  <a:cubicBezTo>
                    <a:pt x="883" y="672"/>
                    <a:pt x="881" y="672"/>
                    <a:pt x="882" y="672"/>
                  </a:cubicBezTo>
                  <a:cubicBezTo>
                    <a:pt x="879" y="672"/>
                    <a:pt x="877" y="673"/>
                    <a:pt x="875" y="675"/>
                  </a:cubicBezTo>
                  <a:cubicBezTo>
                    <a:pt x="875" y="676"/>
                    <a:pt x="875" y="678"/>
                    <a:pt x="874" y="679"/>
                  </a:cubicBezTo>
                  <a:cubicBezTo>
                    <a:pt x="873" y="680"/>
                    <a:pt x="872" y="680"/>
                    <a:pt x="871" y="682"/>
                  </a:cubicBezTo>
                  <a:cubicBezTo>
                    <a:pt x="871" y="683"/>
                    <a:pt x="870" y="685"/>
                    <a:pt x="869" y="686"/>
                  </a:cubicBezTo>
                  <a:cubicBezTo>
                    <a:pt x="869" y="686"/>
                    <a:pt x="868" y="690"/>
                    <a:pt x="868" y="690"/>
                  </a:cubicBezTo>
                  <a:cubicBezTo>
                    <a:pt x="866" y="690"/>
                    <a:pt x="869" y="694"/>
                    <a:pt x="869" y="694"/>
                  </a:cubicBezTo>
                  <a:cubicBezTo>
                    <a:pt x="865" y="691"/>
                    <a:pt x="864" y="698"/>
                    <a:pt x="868" y="697"/>
                  </a:cubicBezTo>
                  <a:cubicBezTo>
                    <a:pt x="867" y="698"/>
                    <a:pt x="866" y="697"/>
                    <a:pt x="866" y="698"/>
                  </a:cubicBezTo>
                  <a:cubicBezTo>
                    <a:pt x="866" y="698"/>
                    <a:pt x="865" y="698"/>
                    <a:pt x="865" y="697"/>
                  </a:cubicBezTo>
                  <a:cubicBezTo>
                    <a:pt x="864" y="697"/>
                    <a:pt x="862" y="703"/>
                    <a:pt x="862" y="703"/>
                  </a:cubicBezTo>
                  <a:cubicBezTo>
                    <a:pt x="866" y="703"/>
                    <a:pt x="859" y="708"/>
                    <a:pt x="858" y="710"/>
                  </a:cubicBezTo>
                  <a:cubicBezTo>
                    <a:pt x="858" y="711"/>
                    <a:pt x="858" y="712"/>
                    <a:pt x="859" y="713"/>
                  </a:cubicBezTo>
                  <a:cubicBezTo>
                    <a:pt x="860" y="713"/>
                    <a:pt x="864" y="712"/>
                    <a:pt x="865" y="711"/>
                  </a:cubicBezTo>
                  <a:cubicBezTo>
                    <a:pt x="865" y="712"/>
                    <a:pt x="868" y="713"/>
                    <a:pt x="868" y="712"/>
                  </a:cubicBezTo>
                  <a:cubicBezTo>
                    <a:pt x="868" y="713"/>
                    <a:pt x="871" y="713"/>
                    <a:pt x="872" y="712"/>
                  </a:cubicBezTo>
                  <a:cubicBezTo>
                    <a:pt x="872" y="714"/>
                    <a:pt x="873" y="713"/>
                    <a:pt x="875" y="713"/>
                  </a:cubicBezTo>
                  <a:cubicBezTo>
                    <a:pt x="876" y="713"/>
                    <a:pt x="882" y="711"/>
                    <a:pt x="882" y="711"/>
                  </a:cubicBezTo>
                  <a:cubicBezTo>
                    <a:pt x="882" y="712"/>
                    <a:pt x="880" y="713"/>
                    <a:pt x="880" y="712"/>
                  </a:cubicBezTo>
                  <a:cubicBezTo>
                    <a:pt x="880" y="713"/>
                    <a:pt x="882" y="713"/>
                    <a:pt x="882" y="713"/>
                  </a:cubicBezTo>
                  <a:cubicBezTo>
                    <a:pt x="882" y="713"/>
                    <a:pt x="880" y="714"/>
                    <a:pt x="880" y="714"/>
                  </a:cubicBezTo>
                  <a:cubicBezTo>
                    <a:pt x="880" y="715"/>
                    <a:pt x="882" y="713"/>
                    <a:pt x="882" y="713"/>
                  </a:cubicBezTo>
                  <a:cubicBezTo>
                    <a:pt x="882" y="714"/>
                    <a:pt x="882" y="714"/>
                    <a:pt x="881" y="714"/>
                  </a:cubicBezTo>
                  <a:cubicBezTo>
                    <a:pt x="882" y="714"/>
                    <a:pt x="883" y="714"/>
                    <a:pt x="883" y="714"/>
                  </a:cubicBezTo>
                  <a:cubicBezTo>
                    <a:pt x="883" y="717"/>
                    <a:pt x="885" y="712"/>
                    <a:pt x="885" y="712"/>
                  </a:cubicBezTo>
                  <a:cubicBezTo>
                    <a:pt x="884" y="713"/>
                    <a:pt x="888" y="713"/>
                    <a:pt x="889" y="712"/>
                  </a:cubicBezTo>
                  <a:cubicBezTo>
                    <a:pt x="888" y="714"/>
                    <a:pt x="886" y="715"/>
                    <a:pt x="884" y="717"/>
                  </a:cubicBezTo>
                  <a:cubicBezTo>
                    <a:pt x="883" y="718"/>
                    <a:pt x="880" y="719"/>
                    <a:pt x="882" y="720"/>
                  </a:cubicBezTo>
                  <a:cubicBezTo>
                    <a:pt x="885" y="721"/>
                    <a:pt x="889" y="716"/>
                    <a:pt x="891" y="714"/>
                  </a:cubicBezTo>
                  <a:cubicBezTo>
                    <a:pt x="890" y="715"/>
                    <a:pt x="890" y="715"/>
                    <a:pt x="890" y="715"/>
                  </a:cubicBezTo>
                  <a:cubicBezTo>
                    <a:pt x="891" y="714"/>
                    <a:pt x="893" y="712"/>
                    <a:pt x="893" y="710"/>
                  </a:cubicBezTo>
                  <a:cubicBezTo>
                    <a:pt x="894" y="709"/>
                    <a:pt x="894" y="715"/>
                    <a:pt x="894" y="716"/>
                  </a:cubicBezTo>
                  <a:cubicBezTo>
                    <a:pt x="894" y="717"/>
                    <a:pt x="892" y="720"/>
                    <a:pt x="894" y="721"/>
                  </a:cubicBezTo>
                  <a:cubicBezTo>
                    <a:pt x="896" y="721"/>
                    <a:pt x="895" y="717"/>
                    <a:pt x="897" y="717"/>
                  </a:cubicBezTo>
                  <a:cubicBezTo>
                    <a:pt x="898" y="717"/>
                    <a:pt x="896" y="719"/>
                    <a:pt x="897" y="720"/>
                  </a:cubicBezTo>
                  <a:cubicBezTo>
                    <a:pt x="895" y="721"/>
                    <a:pt x="899" y="723"/>
                    <a:pt x="901" y="722"/>
                  </a:cubicBezTo>
                  <a:cubicBezTo>
                    <a:pt x="902" y="721"/>
                    <a:pt x="902" y="719"/>
                    <a:pt x="902" y="718"/>
                  </a:cubicBezTo>
                  <a:cubicBezTo>
                    <a:pt x="902" y="716"/>
                    <a:pt x="903" y="714"/>
                    <a:pt x="903" y="712"/>
                  </a:cubicBezTo>
                  <a:close/>
                  <a:moveTo>
                    <a:pt x="883" y="680"/>
                  </a:moveTo>
                  <a:cubicBezTo>
                    <a:pt x="883" y="681"/>
                    <a:pt x="883" y="681"/>
                    <a:pt x="883" y="681"/>
                  </a:cubicBezTo>
                  <a:cubicBezTo>
                    <a:pt x="884" y="681"/>
                    <a:pt x="884" y="681"/>
                    <a:pt x="884" y="680"/>
                  </a:cubicBezTo>
                  <a:cubicBezTo>
                    <a:pt x="884" y="680"/>
                    <a:pt x="883" y="681"/>
                    <a:pt x="883" y="680"/>
                  </a:cubicBezTo>
                  <a:close/>
                  <a:moveTo>
                    <a:pt x="893" y="713"/>
                  </a:moveTo>
                  <a:cubicBezTo>
                    <a:pt x="893" y="713"/>
                    <a:pt x="892" y="715"/>
                    <a:pt x="892" y="715"/>
                  </a:cubicBezTo>
                  <a:cubicBezTo>
                    <a:pt x="892" y="715"/>
                    <a:pt x="894" y="714"/>
                    <a:pt x="893" y="713"/>
                  </a:cubicBezTo>
                  <a:close/>
                  <a:moveTo>
                    <a:pt x="884" y="678"/>
                  </a:moveTo>
                  <a:cubicBezTo>
                    <a:pt x="883" y="678"/>
                    <a:pt x="883" y="679"/>
                    <a:pt x="883" y="679"/>
                  </a:cubicBezTo>
                  <a:cubicBezTo>
                    <a:pt x="883" y="679"/>
                    <a:pt x="884" y="678"/>
                    <a:pt x="884" y="678"/>
                  </a:cubicBezTo>
                  <a:close/>
                  <a:moveTo>
                    <a:pt x="882" y="693"/>
                  </a:moveTo>
                  <a:cubicBezTo>
                    <a:pt x="882" y="693"/>
                    <a:pt x="882" y="693"/>
                    <a:pt x="882" y="694"/>
                  </a:cubicBezTo>
                  <a:cubicBezTo>
                    <a:pt x="883" y="694"/>
                    <a:pt x="883" y="693"/>
                    <a:pt x="883" y="693"/>
                  </a:cubicBezTo>
                  <a:cubicBezTo>
                    <a:pt x="883" y="693"/>
                    <a:pt x="882" y="693"/>
                    <a:pt x="882" y="693"/>
                  </a:cubicBezTo>
                  <a:close/>
                  <a:moveTo>
                    <a:pt x="883" y="692"/>
                  </a:moveTo>
                  <a:cubicBezTo>
                    <a:pt x="883" y="692"/>
                    <a:pt x="882" y="693"/>
                    <a:pt x="883" y="693"/>
                  </a:cubicBezTo>
                  <a:cubicBezTo>
                    <a:pt x="883" y="693"/>
                    <a:pt x="883" y="693"/>
                    <a:pt x="883" y="693"/>
                  </a:cubicBezTo>
                  <a:cubicBezTo>
                    <a:pt x="883" y="692"/>
                    <a:pt x="883" y="692"/>
                    <a:pt x="883" y="692"/>
                  </a:cubicBezTo>
                  <a:cubicBezTo>
                    <a:pt x="883" y="692"/>
                    <a:pt x="883" y="692"/>
                    <a:pt x="883" y="692"/>
                  </a:cubicBezTo>
                  <a:close/>
                  <a:moveTo>
                    <a:pt x="881" y="711"/>
                  </a:moveTo>
                  <a:cubicBezTo>
                    <a:pt x="881" y="711"/>
                    <a:pt x="881" y="711"/>
                    <a:pt x="881" y="711"/>
                  </a:cubicBezTo>
                  <a:cubicBezTo>
                    <a:pt x="881" y="711"/>
                    <a:pt x="881" y="712"/>
                    <a:pt x="881" y="712"/>
                  </a:cubicBezTo>
                  <a:cubicBezTo>
                    <a:pt x="881" y="712"/>
                    <a:pt x="881" y="712"/>
                    <a:pt x="881" y="711"/>
                  </a:cubicBezTo>
                  <a:close/>
                  <a:moveTo>
                    <a:pt x="894" y="713"/>
                  </a:moveTo>
                  <a:cubicBezTo>
                    <a:pt x="894" y="713"/>
                    <a:pt x="894" y="713"/>
                    <a:pt x="894" y="713"/>
                  </a:cubicBezTo>
                  <a:cubicBezTo>
                    <a:pt x="894" y="713"/>
                    <a:pt x="894" y="713"/>
                    <a:pt x="894" y="713"/>
                  </a:cubicBezTo>
                  <a:close/>
                  <a:moveTo>
                    <a:pt x="882" y="686"/>
                  </a:moveTo>
                  <a:cubicBezTo>
                    <a:pt x="882" y="686"/>
                    <a:pt x="882" y="686"/>
                    <a:pt x="882" y="686"/>
                  </a:cubicBezTo>
                  <a:cubicBezTo>
                    <a:pt x="882" y="686"/>
                    <a:pt x="882" y="686"/>
                    <a:pt x="882" y="686"/>
                  </a:cubicBezTo>
                  <a:close/>
                  <a:moveTo>
                    <a:pt x="842" y="698"/>
                  </a:moveTo>
                  <a:cubicBezTo>
                    <a:pt x="843" y="698"/>
                    <a:pt x="838" y="693"/>
                    <a:pt x="837" y="693"/>
                  </a:cubicBezTo>
                  <a:cubicBezTo>
                    <a:pt x="834" y="691"/>
                    <a:pt x="830" y="689"/>
                    <a:pt x="827" y="689"/>
                  </a:cubicBezTo>
                  <a:cubicBezTo>
                    <a:pt x="822" y="689"/>
                    <a:pt x="827" y="693"/>
                    <a:pt x="829" y="694"/>
                  </a:cubicBezTo>
                  <a:cubicBezTo>
                    <a:pt x="833" y="696"/>
                    <a:pt x="838" y="700"/>
                    <a:pt x="843" y="698"/>
                  </a:cubicBezTo>
                  <a:cubicBezTo>
                    <a:pt x="842" y="698"/>
                    <a:pt x="842" y="698"/>
                    <a:pt x="841" y="698"/>
                  </a:cubicBezTo>
                  <a:cubicBezTo>
                    <a:pt x="842" y="698"/>
                    <a:pt x="842" y="698"/>
                    <a:pt x="842" y="698"/>
                  </a:cubicBezTo>
                  <a:cubicBezTo>
                    <a:pt x="842" y="698"/>
                    <a:pt x="842" y="698"/>
                    <a:pt x="841" y="698"/>
                  </a:cubicBezTo>
                  <a:cubicBezTo>
                    <a:pt x="842" y="698"/>
                    <a:pt x="842" y="698"/>
                    <a:pt x="842" y="698"/>
                  </a:cubicBezTo>
                  <a:close/>
                  <a:moveTo>
                    <a:pt x="838" y="726"/>
                  </a:moveTo>
                  <a:cubicBezTo>
                    <a:pt x="838" y="725"/>
                    <a:pt x="841" y="725"/>
                    <a:pt x="840" y="724"/>
                  </a:cubicBezTo>
                  <a:cubicBezTo>
                    <a:pt x="838" y="723"/>
                    <a:pt x="836" y="724"/>
                    <a:pt x="834" y="724"/>
                  </a:cubicBezTo>
                  <a:cubicBezTo>
                    <a:pt x="833" y="724"/>
                    <a:pt x="832" y="724"/>
                    <a:pt x="831" y="724"/>
                  </a:cubicBezTo>
                  <a:cubicBezTo>
                    <a:pt x="830" y="724"/>
                    <a:pt x="829" y="724"/>
                    <a:pt x="829" y="724"/>
                  </a:cubicBezTo>
                  <a:cubicBezTo>
                    <a:pt x="826" y="723"/>
                    <a:pt x="828" y="720"/>
                    <a:pt x="827" y="719"/>
                  </a:cubicBezTo>
                  <a:cubicBezTo>
                    <a:pt x="827" y="719"/>
                    <a:pt x="825" y="721"/>
                    <a:pt x="825" y="722"/>
                  </a:cubicBezTo>
                  <a:cubicBezTo>
                    <a:pt x="825" y="722"/>
                    <a:pt x="825" y="722"/>
                    <a:pt x="826" y="723"/>
                  </a:cubicBezTo>
                  <a:cubicBezTo>
                    <a:pt x="826" y="723"/>
                    <a:pt x="826" y="724"/>
                    <a:pt x="826" y="724"/>
                  </a:cubicBezTo>
                  <a:cubicBezTo>
                    <a:pt x="827" y="725"/>
                    <a:pt x="828" y="725"/>
                    <a:pt x="829" y="726"/>
                  </a:cubicBezTo>
                  <a:cubicBezTo>
                    <a:pt x="830" y="726"/>
                    <a:pt x="831" y="728"/>
                    <a:pt x="833" y="727"/>
                  </a:cubicBezTo>
                  <a:cubicBezTo>
                    <a:pt x="832" y="727"/>
                    <a:pt x="832" y="727"/>
                    <a:pt x="832" y="727"/>
                  </a:cubicBezTo>
                  <a:cubicBezTo>
                    <a:pt x="833" y="727"/>
                    <a:pt x="834" y="728"/>
                    <a:pt x="834" y="728"/>
                  </a:cubicBezTo>
                  <a:cubicBezTo>
                    <a:pt x="834" y="728"/>
                    <a:pt x="834" y="728"/>
                    <a:pt x="833" y="728"/>
                  </a:cubicBezTo>
                  <a:cubicBezTo>
                    <a:pt x="834" y="728"/>
                    <a:pt x="834" y="728"/>
                    <a:pt x="834" y="728"/>
                  </a:cubicBezTo>
                  <a:cubicBezTo>
                    <a:pt x="835" y="729"/>
                    <a:pt x="836" y="730"/>
                    <a:pt x="837" y="729"/>
                  </a:cubicBezTo>
                  <a:cubicBezTo>
                    <a:pt x="837" y="729"/>
                    <a:pt x="837" y="729"/>
                    <a:pt x="837" y="729"/>
                  </a:cubicBezTo>
                  <a:cubicBezTo>
                    <a:pt x="837" y="728"/>
                    <a:pt x="837" y="728"/>
                    <a:pt x="837" y="727"/>
                  </a:cubicBezTo>
                  <a:cubicBezTo>
                    <a:pt x="837" y="726"/>
                    <a:pt x="838" y="727"/>
                    <a:pt x="838" y="726"/>
                  </a:cubicBezTo>
                  <a:close/>
                  <a:moveTo>
                    <a:pt x="801" y="565"/>
                  </a:moveTo>
                  <a:cubicBezTo>
                    <a:pt x="802" y="564"/>
                    <a:pt x="798" y="561"/>
                    <a:pt x="797" y="566"/>
                  </a:cubicBezTo>
                  <a:cubicBezTo>
                    <a:pt x="797" y="570"/>
                    <a:pt x="800" y="567"/>
                    <a:pt x="801" y="565"/>
                  </a:cubicBezTo>
                  <a:cubicBezTo>
                    <a:pt x="801" y="566"/>
                    <a:pt x="801" y="566"/>
                    <a:pt x="801" y="566"/>
                  </a:cubicBezTo>
                  <a:cubicBezTo>
                    <a:pt x="801" y="566"/>
                    <a:pt x="801" y="565"/>
                    <a:pt x="801" y="565"/>
                  </a:cubicBezTo>
                  <a:cubicBezTo>
                    <a:pt x="801" y="565"/>
                    <a:pt x="801" y="566"/>
                    <a:pt x="801" y="566"/>
                  </a:cubicBezTo>
                  <a:cubicBezTo>
                    <a:pt x="801" y="566"/>
                    <a:pt x="801" y="566"/>
                    <a:pt x="801" y="565"/>
                  </a:cubicBezTo>
                  <a:close/>
                  <a:moveTo>
                    <a:pt x="821" y="566"/>
                  </a:moveTo>
                  <a:cubicBezTo>
                    <a:pt x="822" y="566"/>
                    <a:pt x="825" y="568"/>
                    <a:pt x="823" y="566"/>
                  </a:cubicBezTo>
                  <a:cubicBezTo>
                    <a:pt x="823" y="565"/>
                    <a:pt x="820" y="564"/>
                    <a:pt x="821" y="566"/>
                  </a:cubicBezTo>
                  <a:close/>
                  <a:moveTo>
                    <a:pt x="707" y="657"/>
                  </a:moveTo>
                  <a:cubicBezTo>
                    <a:pt x="709" y="658"/>
                    <a:pt x="713" y="660"/>
                    <a:pt x="715" y="660"/>
                  </a:cubicBezTo>
                  <a:cubicBezTo>
                    <a:pt x="716" y="657"/>
                    <a:pt x="713" y="654"/>
                    <a:pt x="710" y="654"/>
                  </a:cubicBezTo>
                  <a:cubicBezTo>
                    <a:pt x="709" y="654"/>
                    <a:pt x="705" y="656"/>
                    <a:pt x="708" y="657"/>
                  </a:cubicBezTo>
                  <a:cubicBezTo>
                    <a:pt x="708" y="657"/>
                    <a:pt x="707" y="657"/>
                    <a:pt x="707" y="657"/>
                  </a:cubicBezTo>
                  <a:cubicBezTo>
                    <a:pt x="707" y="657"/>
                    <a:pt x="708" y="657"/>
                    <a:pt x="708" y="657"/>
                  </a:cubicBezTo>
                  <a:cubicBezTo>
                    <a:pt x="708" y="657"/>
                    <a:pt x="707" y="657"/>
                    <a:pt x="707" y="657"/>
                  </a:cubicBezTo>
                  <a:close/>
                  <a:moveTo>
                    <a:pt x="722" y="668"/>
                  </a:moveTo>
                  <a:cubicBezTo>
                    <a:pt x="723" y="668"/>
                    <a:pt x="726" y="667"/>
                    <a:pt x="724" y="667"/>
                  </a:cubicBezTo>
                  <a:cubicBezTo>
                    <a:pt x="723" y="666"/>
                    <a:pt x="722" y="668"/>
                    <a:pt x="723" y="668"/>
                  </a:cubicBezTo>
                  <a:cubicBezTo>
                    <a:pt x="722" y="668"/>
                    <a:pt x="722" y="668"/>
                    <a:pt x="722" y="668"/>
                  </a:cubicBezTo>
                  <a:close/>
                  <a:moveTo>
                    <a:pt x="552" y="439"/>
                  </a:moveTo>
                  <a:cubicBezTo>
                    <a:pt x="553" y="440"/>
                    <a:pt x="556" y="441"/>
                    <a:pt x="557" y="440"/>
                  </a:cubicBezTo>
                  <a:cubicBezTo>
                    <a:pt x="558" y="437"/>
                    <a:pt x="552" y="438"/>
                    <a:pt x="552" y="438"/>
                  </a:cubicBezTo>
                  <a:cubicBezTo>
                    <a:pt x="552" y="439"/>
                    <a:pt x="552" y="439"/>
                    <a:pt x="552" y="439"/>
                  </a:cubicBezTo>
                  <a:cubicBezTo>
                    <a:pt x="552" y="439"/>
                    <a:pt x="552" y="439"/>
                    <a:pt x="552" y="439"/>
                  </a:cubicBezTo>
                  <a:close/>
                  <a:moveTo>
                    <a:pt x="535" y="466"/>
                  </a:moveTo>
                  <a:cubicBezTo>
                    <a:pt x="534" y="466"/>
                    <a:pt x="534" y="465"/>
                    <a:pt x="534" y="465"/>
                  </a:cubicBezTo>
                  <a:cubicBezTo>
                    <a:pt x="533" y="465"/>
                    <a:pt x="533" y="467"/>
                    <a:pt x="533" y="467"/>
                  </a:cubicBezTo>
                  <a:cubicBezTo>
                    <a:pt x="533" y="467"/>
                    <a:pt x="535" y="466"/>
                    <a:pt x="534" y="467"/>
                  </a:cubicBezTo>
                  <a:cubicBezTo>
                    <a:pt x="535" y="466"/>
                    <a:pt x="535" y="464"/>
                    <a:pt x="535" y="464"/>
                  </a:cubicBezTo>
                  <a:cubicBezTo>
                    <a:pt x="535" y="464"/>
                    <a:pt x="535" y="466"/>
                    <a:pt x="535" y="466"/>
                  </a:cubicBezTo>
                  <a:close/>
                  <a:moveTo>
                    <a:pt x="533" y="459"/>
                  </a:moveTo>
                  <a:cubicBezTo>
                    <a:pt x="533" y="458"/>
                    <a:pt x="533" y="458"/>
                    <a:pt x="533" y="457"/>
                  </a:cubicBezTo>
                  <a:cubicBezTo>
                    <a:pt x="532" y="457"/>
                    <a:pt x="532" y="460"/>
                    <a:pt x="533" y="460"/>
                  </a:cubicBezTo>
                  <a:cubicBezTo>
                    <a:pt x="533" y="460"/>
                    <a:pt x="533" y="458"/>
                    <a:pt x="533" y="459"/>
                  </a:cubicBezTo>
                  <a:close/>
                  <a:moveTo>
                    <a:pt x="531" y="457"/>
                  </a:moveTo>
                  <a:cubicBezTo>
                    <a:pt x="533" y="458"/>
                    <a:pt x="532" y="454"/>
                    <a:pt x="532" y="454"/>
                  </a:cubicBezTo>
                  <a:cubicBezTo>
                    <a:pt x="532" y="454"/>
                    <a:pt x="531" y="457"/>
                    <a:pt x="531" y="458"/>
                  </a:cubicBezTo>
                  <a:cubicBezTo>
                    <a:pt x="531" y="458"/>
                    <a:pt x="531" y="457"/>
                    <a:pt x="531" y="457"/>
                  </a:cubicBezTo>
                  <a:cubicBezTo>
                    <a:pt x="531" y="458"/>
                    <a:pt x="531" y="458"/>
                    <a:pt x="532" y="458"/>
                  </a:cubicBezTo>
                  <a:cubicBezTo>
                    <a:pt x="532" y="458"/>
                    <a:pt x="531" y="458"/>
                    <a:pt x="531" y="457"/>
                  </a:cubicBezTo>
                  <a:close/>
                  <a:moveTo>
                    <a:pt x="530" y="456"/>
                  </a:moveTo>
                  <a:cubicBezTo>
                    <a:pt x="529" y="455"/>
                    <a:pt x="530" y="457"/>
                    <a:pt x="530" y="457"/>
                  </a:cubicBezTo>
                  <a:cubicBezTo>
                    <a:pt x="530" y="457"/>
                    <a:pt x="531" y="456"/>
                    <a:pt x="530" y="456"/>
                  </a:cubicBezTo>
                  <a:cubicBezTo>
                    <a:pt x="530" y="456"/>
                    <a:pt x="530" y="456"/>
                    <a:pt x="530" y="456"/>
                  </a:cubicBezTo>
                  <a:close/>
                  <a:moveTo>
                    <a:pt x="531" y="450"/>
                  </a:moveTo>
                  <a:cubicBezTo>
                    <a:pt x="532" y="450"/>
                    <a:pt x="532" y="449"/>
                    <a:pt x="532" y="448"/>
                  </a:cubicBezTo>
                  <a:cubicBezTo>
                    <a:pt x="531" y="449"/>
                    <a:pt x="531" y="451"/>
                    <a:pt x="531" y="450"/>
                  </a:cubicBezTo>
                  <a:close/>
                  <a:moveTo>
                    <a:pt x="521" y="444"/>
                  </a:moveTo>
                  <a:cubicBezTo>
                    <a:pt x="521" y="444"/>
                    <a:pt x="520" y="445"/>
                    <a:pt x="519" y="446"/>
                  </a:cubicBezTo>
                  <a:cubicBezTo>
                    <a:pt x="520" y="446"/>
                    <a:pt x="522" y="444"/>
                    <a:pt x="522" y="444"/>
                  </a:cubicBezTo>
                  <a:cubicBezTo>
                    <a:pt x="521" y="443"/>
                    <a:pt x="521" y="444"/>
                    <a:pt x="521" y="444"/>
                  </a:cubicBezTo>
                  <a:close/>
                  <a:moveTo>
                    <a:pt x="524" y="447"/>
                  </a:moveTo>
                  <a:cubicBezTo>
                    <a:pt x="523" y="447"/>
                    <a:pt x="523" y="447"/>
                    <a:pt x="523" y="447"/>
                  </a:cubicBezTo>
                  <a:cubicBezTo>
                    <a:pt x="523" y="447"/>
                    <a:pt x="523" y="448"/>
                    <a:pt x="523" y="448"/>
                  </a:cubicBezTo>
                  <a:cubicBezTo>
                    <a:pt x="524" y="448"/>
                    <a:pt x="524" y="447"/>
                    <a:pt x="523" y="447"/>
                  </a:cubicBezTo>
                  <a:cubicBezTo>
                    <a:pt x="523" y="447"/>
                    <a:pt x="524" y="447"/>
                    <a:pt x="524" y="447"/>
                  </a:cubicBezTo>
                  <a:close/>
                  <a:moveTo>
                    <a:pt x="526" y="449"/>
                  </a:moveTo>
                  <a:cubicBezTo>
                    <a:pt x="526" y="449"/>
                    <a:pt x="525" y="449"/>
                    <a:pt x="525" y="449"/>
                  </a:cubicBezTo>
                  <a:cubicBezTo>
                    <a:pt x="525" y="449"/>
                    <a:pt x="526" y="450"/>
                    <a:pt x="526" y="450"/>
                  </a:cubicBezTo>
                  <a:cubicBezTo>
                    <a:pt x="527" y="450"/>
                    <a:pt x="527" y="449"/>
                    <a:pt x="526" y="449"/>
                  </a:cubicBezTo>
                  <a:close/>
                  <a:moveTo>
                    <a:pt x="677" y="444"/>
                  </a:moveTo>
                  <a:cubicBezTo>
                    <a:pt x="676" y="441"/>
                    <a:pt x="674" y="444"/>
                    <a:pt x="673" y="446"/>
                  </a:cubicBezTo>
                  <a:cubicBezTo>
                    <a:pt x="673" y="447"/>
                    <a:pt x="674" y="448"/>
                    <a:pt x="674" y="449"/>
                  </a:cubicBezTo>
                  <a:cubicBezTo>
                    <a:pt x="674" y="450"/>
                    <a:pt x="673" y="451"/>
                    <a:pt x="674" y="452"/>
                  </a:cubicBezTo>
                  <a:cubicBezTo>
                    <a:pt x="679" y="455"/>
                    <a:pt x="677" y="444"/>
                    <a:pt x="676" y="442"/>
                  </a:cubicBezTo>
                  <a:cubicBezTo>
                    <a:pt x="677" y="443"/>
                    <a:pt x="677" y="443"/>
                    <a:pt x="677" y="444"/>
                  </a:cubicBezTo>
                  <a:cubicBezTo>
                    <a:pt x="677" y="444"/>
                    <a:pt x="677" y="443"/>
                    <a:pt x="677" y="443"/>
                  </a:cubicBezTo>
                  <a:cubicBezTo>
                    <a:pt x="677" y="443"/>
                    <a:pt x="677" y="444"/>
                    <a:pt x="677" y="444"/>
                  </a:cubicBezTo>
                  <a:close/>
                  <a:moveTo>
                    <a:pt x="710" y="421"/>
                  </a:moveTo>
                  <a:cubicBezTo>
                    <a:pt x="710" y="421"/>
                    <a:pt x="709" y="420"/>
                    <a:pt x="709" y="420"/>
                  </a:cubicBezTo>
                  <a:cubicBezTo>
                    <a:pt x="709" y="420"/>
                    <a:pt x="709" y="422"/>
                    <a:pt x="709" y="422"/>
                  </a:cubicBezTo>
                  <a:cubicBezTo>
                    <a:pt x="709" y="423"/>
                    <a:pt x="708" y="421"/>
                    <a:pt x="708" y="423"/>
                  </a:cubicBezTo>
                  <a:cubicBezTo>
                    <a:pt x="709" y="423"/>
                    <a:pt x="709" y="423"/>
                    <a:pt x="710" y="423"/>
                  </a:cubicBezTo>
                  <a:cubicBezTo>
                    <a:pt x="710" y="423"/>
                    <a:pt x="710" y="421"/>
                    <a:pt x="710" y="421"/>
                  </a:cubicBezTo>
                  <a:close/>
                  <a:moveTo>
                    <a:pt x="652" y="421"/>
                  </a:moveTo>
                  <a:cubicBezTo>
                    <a:pt x="649" y="421"/>
                    <a:pt x="651" y="424"/>
                    <a:pt x="651" y="425"/>
                  </a:cubicBezTo>
                  <a:cubicBezTo>
                    <a:pt x="651" y="424"/>
                    <a:pt x="653" y="422"/>
                    <a:pt x="652" y="421"/>
                  </a:cubicBezTo>
                  <a:cubicBezTo>
                    <a:pt x="652" y="421"/>
                    <a:pt x="652" y="421"/>
                    <a:pt x="652" y="421"/>
                  </a:cubicBezTo>
                  <a:cubicBezTo>
                    <a:pt x="652" y="421"/>
                    <a:pt x="651" y="421"/>
                    <a:pt x="651" y="421"/>
                  </a:cubicBezTo>
                  <a:cubicBezTo>
                    <a:pt x="651" y="421"/>
                    <a:pt x="652" y="422"/>
                    <a:pt x="652" y="421"/>
                  </a:cubicBezTo>
                  <a:close/>
                  <a:moveTo>
                    <a:pt x="642" y="413"/>
                  </a:moveTo>
                  <a:cubicBezTo>
                    <a:pt x="642" y="413"/>
                    <a:pt x="641" y="413"/>
                    <a:pt x="641" y="414"/>
                  </a:cubicBezTo>
                  <a:cubicBezTo>
                    <a:pt x="642" y="414"/>
                    <a:pt x="642" y="413"/>
                    <a:pt x="642" y="413"/>
                  </a:cubicBezTo>
                  <a:cubicBezTo>
                    <a:pt x="642" y="413"/>
                    <a:pt x="642" y="413"/>
                    <a:pt x="642" y="413"/>
                  </a:cubicBezTo>
                  <a:close/>
                  <a:moveTo>
                    <a:pt x="642" y="416"/>
                  </a:moveTo>
                  <a:cubicBezTo>
                    <a:pt x="643" y="416"/>
                    <a:pt x="644" y="414"/>
                    <a:pt x="644" y="414"/>
                  </a:cubicBezTo>
                  <a:cubicBezTo>
                    <a:pt x="643" y="414"/>
                    <a:pt x="642" y="414"/>
                    <a:pt x="642" y="415"/>
                  </a:cubicBezTo>
                  <a:cubicBezTo>
                    <a:pt x="642" y="415"/>
                    <a:pt x="642" y="415"/>
                    <a:pt x="643" y="415"/>
                  </a:cubicBezTo>
                  <a:cubicBezTo>
                    <a:pt x="643" y="415"/>
                    <a:pt x="642" y="416"/>
                    <a:pt x="642" y="416"/>
                  </a:cubicBezTo>
                  <a:close/>
                  <a:moveTo>
                    <a:pt x="653" y="433"/>
                  </a:moveTo>
                  <a:cubicBezTo>
                    <a:pt x="652" y="433"/>
                    <a:pt x="653" y="435"/>
                    <a:pt x="653" y="435"/>
                  </a:cubicBezTo>
                  <a:cubicBezTo>
                    <a:pt x="654" y="436"/>
                    <a:pt x="655" y="433"/>
                    <a:pt x="653" y="433"/>
                  </a:cubicBezTo>
                  <a:close/>
                  <a:moveTo>
                    <a:pt x="729" y="618"/>
                  </a:moveTo>
                  <a:cubicBezTo>
                    <a:pt x="729" y="617"/>
                    <a:pt x="729" y="617"/>
                    <a:pt x="729" y="617"/>
                  </a:cubicBezTo>
                  <a:cubicBezTo>
                    <a:pt x="727" y="617"/>
                    <a:pt x="728" y="621"/>
                    <a:pt x="727" y="621"/>
                  </a:cubicBezTo>
                  <a:cubicBezTo>
                    <a:pt x="729" y="620"/>
                    <a:pt x="729" y="618"/>
                    <a:pt x="729" y="618"/>
                  </a:cubicBezTo>
                  <a:close/>
                  <a:moveTo>
                    <a:pt x="721" y="610"/>
                  </a:moveTo>
                  <a:cubicBezTo>
                    <a:pt x="721" y="611"/>
                    <a:pt x="721" y="611"/>
                    <a:pt x="721" y="611"/>
                  </a:cubicBezTo>
                  <a:cubicBezTo>
                    <a:pt x="721" y="611"/>
                    <a:pt x="721" y="611"/>
                    <a:pt x="721" y="610"/>
                  </a:cubicBezTo>
                  <a:cubicBezTo>
                    <a:pt x="721" y="611"/>
                    <a:pt x="720" y="612"/>
                    <a:pt x="721" y="613"/>
                  </a:cubicBezTo>
                  <a:cubicBezTo>
                    <a:pt x="721" y="612"/>
                    <a:pt x="722" y="611"/>
                    <a:pt x="721" y="610"/>
                  </a:cubicBezTo>
                  <a:close/>
                  <a:moveTo>
                    <a:pt x="728" y="621"/>
                  </a:moveTo>
                  <a:cubicBezTo>
                    <a:pt x="727" y="620"/>
                    <a:pt x="726" y="624"/>
                    <a:pt x="726" y="624"/>
                  </a:cubicBezTo>
                  <a:cubicBezTo>
                    <a:pt x="726" y="624"/>
                    <a:pt x="728" y="620"/>
                    <a:pt x="727" y="620"/>
                  </a:cubicBezTo>
                  <a:cubicBezTo>
                    <a:pt x="727" y="621"/>
                    <a:pt x="728" y="621"/>
                    <a:pt x="728" y="621"/>
                  </a:cubicBezTo>
                  <a:close/>
                  <a:moveTo>
                    <a:pt x="723" y="614"/>
                  </a:moveTo>
                  <a:cubicBezTo>
                    <a:pt x="723" y="614"/>
                    <a:pt x="724" y="613"/>
                    <a:pt x="723" y="612"/>
                  </a:cubicBezTo>
                  <a:cubicBezTo>
                    <a:pt x="723" y="613"/>
                    <a:pt x="723" y="614"/>
                    <a:pt x="723" y="614"/>
                  </a:cubicBezTo>
                  <a:close/>
                  <a:moveTo>
                    <a:pt x="723" y="618"/>
                  </a:moveTo>
                  <a:cubicBezTo>
                    <a:pt x="722" y="619"/>
                    <a:pt x="723" y="617"/>
                    <a:pt x="723" y="617"/>
                  </a:cubicBezTo>
                  <a:cubicBezTo>
                    <a:pt x="723" y="617"/>
                    <a:pt x="723" y="616"/>
                    <a:pt x="723" y="618"/>
                  </a:cubicBezTo>
                  <a:close/>
                  <a:moveTo>
                    <a:pt x="726" y="619"/>
                  </a:moveTo>
                  <a:cubicBezTo>
                    <a:pt x="726" y="620"/>
                    <a:pt x="726" y="620"/>
                    <a:pt x="726" y="620"/>
                  </a:cubicBezTo>
                  <a:cubicBezTo>
                    <a:pt x="726" y="619"/>
                    <a:pt x="726" y="617"/>
                    <a:pt x="727" y="617"/>
                  </a:cubicBezTo>
                  <a:cubicBezTo>
                    <a:pt x="727" y="618"/>
                    <a:pt x="727" y="618"/>
                    <a:pt x="727" y="619"/>
                  </a:cubicBezTo>
                  <a:cubicBezTo>
                    <a:pt x="726" y="617"/>
                    <a:pt x="725" y="616"/>
                    <a:pt x="725" y="614"/>
                  </a:cubicBezTo>
                  <a:cubicBezTo>
                    <a:pt x="725" y="614"/>
                    <a:pt x="725" y="614"/>
                    <a:pt x="726" y="614"/>
                  </a:cubicBezTo>
                  <a:cubicBezTo>
                    <a:pt x="726" y="614"/>
                    <a:pt x="725" y="614"/>
                    <a:pt x="725" y="614"/>
                  </a:cubicBezTo>
                  <a:cubicBezTo>
                    <a:pt x="726" y="614"/>
                    <a:pt x="723" y="620"/>
                    <a:pt x="723" y="621"/>
                  </a:cubicBezTo>
                  <a:cubicBezTo>
                    <a:pt x="722" y="619"/>
                    <a:pt x="723" y="617"/>
                    <a:pt x="724" y="615"/>
                  </a:cubicBezTo>
                  <a:cubicBezTo>
                    <a:pt x="722" y="617"/>
                    <a:pt x="721" y="620"/>
                    <a:pt x="721" y="621"/>
                  </a:cubicBezTo>
                  <a:cubicBezTo>
                    <a:pt x="720" y="622"/>
                    <a:pt x="720" y="622"/>
                    <a:pt x="720" y="623"/>
                  </a:cubicBezTo>
                  <a:cubicBezTo>
                    <a:pt x="720" y="624"/>
                    <a:pt x="721" y="623"/>
                    <a:pt x="720" y="624"/>
                  </a:cubicBezTo>
                  <a:cubicBezTo>
                    <a:pt x="721" y="624"/>
                    <a:pt x="723" y="620"/>
                    <a:pt x="723" y="620"/>
                  </a:cubicBezTo>
                  <a:cubicBezTo>
                    <a:pt x="724" y="621"/>
                    <a:pt x="721" y="623"/>
                    <a:pt x="722" y="624"/>
                  </a:cubicBezTo>
                  <a:cubicBezTo>
                    <a:pt x="723" y="623"/>
                    <a:pt x="725" y="623"/>
                    <a:pt x="725" y="620"/>
                  </a:cubicBezTo>
                  <a:cubicBezTo>
                    <a:pt x="725" y="621"/>
                    <a:pt x="724" y="623"/>
                    <a:pt x="723" y="623"/>
                  </a:cubicBezTo>
                  <a:cubicBezTo>
                    <a:pt x="723" y="621"/>
                    <a:pt x="724" y="620"/>
                    <a:pt x="724" y="619"/>
                  </a:cubicBezTo>
                  <a:cubicBezTo>
                    <a:pt x="724" y="620"/>
                    <a:pt x="724" y="621"/>
                    <a:pt x="724" y="622"/>
                  </a:cubicBezTo>
                  <a:cubicBezTo>
                    <a:pt x="724" y="621"/>
                    <a:pt x="725" y="618"/>
                    <a:pt x="726" y="617"/>
                  </a:cubicBezTo>
                  <a:cubicBezTo>
                    <a:pt x="726" y="618"/>
                    <a:pt x="725" y="619"/>
                    <a:pt x="725" y="620"/>
                  </a:cubicBezTo>
                  <a:cubicBezTo>
                    <a:pt x="725" y="620"/>
                    <a:pt x="726" y="619"/>
                    <a:pt x="726" y="619"/>
                  </a:cubicBezTo>
                  <a:close/>
                  <a:moveTo>
                    <a:pt x="720" y="620"/>
                  </a:moveTo>
                  <a:cubicBezTo>
                    <a:pt x="722" y="619"/>
                    <a:pt x="722" y="617"/>
                    <a:pt x="723" y="616"/>
                  </a:cubicBezTo>
                  <a:cubicBezTo>
                    <a:pt x="722" y="616"/>
                    <a:pt x="718" y="620"/>
                    <a:pt x="720" y="620"/>
                  </a:cubicBezTo>
                  <a:cubicBezTo>
                    <a:pt x="721" y="620"/>
                    <a:pt x="719" y="620"/>
                    <a:pt x="720" y="620"/>
                  </a:cubicBezTo>
                  <a:close/>
                  <a:moveTo>
                    <a:pt x="727" y="618"/>
                  </a:moveTo>
                  <a:cubicBezTo>
                    <a:pt x="726" y="618"/>
                    <a:pt x="726" y="618"/>
                    <a:pt x="726" y="619"/>
                  </a:cubicBezTo>
                  <a:cubicBezTo>
                    <a:pt x="726" y="619"/>
                    <a:pt x="727" y="618"/>
                    <a:pt x="727" y="618"/>
                  </a:cubicBezTo>
                  <a:close/>
                  <a:moveTo>
                    <a:pt x="724" y="626"/>
                  </a:moveTo>
                  <a:cubicBezTo>
                    <a:pt x="725" y="625"/>
                    <a:pt x="725" y="625"/>
                    <a:pt x="724" y="625"/>
                  </a:cubicBezTo>
                  <a:cubicBezTo>
                    <a:pt x="724" y="625"/>
                    <a:pt x="724" y="626"/>
                    <a:pt x="724" y="626"/>
                  </a:cubicBezTo>
                  <a:close/>
                  <a:moveTo>
                    <a:pt x="726" y="621"/>
                  </a:moveTo>
                  <a:cubicBezTo>
                    <a:pt x="726" y="621"/>
                    <a:pt x="726" y="622"/>
                    <a:pt x="726" y="622"/>
                  </a:cubicBezTo>
                  <a:cubicBezTo>
                    <a:pt x="726" y="621"/>
                    <a:pt x="726" y="621"/>
                    <a:pt x="726" y="621"/>
                  </a:cubicBezTo>
                  <a:close/>
                  <a:moveTo>
                    <a:pt x="725" y="625"/>
                  </a:moveTo>
                  <a:cubicBezTo>
                    <a:pt x="725" y="625"/>
                    <a:pt x="726" y="625"/>
                    <a:pt x="725" y="625"/>
                  </a:cubicBezTo>
                  <a:cubicBezTo>
                    <a:pt x="725" y="625"/>
                    <a:pt x="725" y="625"/>
                    <a:pt x="725" y="625"/>
                  </a:cubicBezTo>
                  <a:close/>
                  <a:moveTo>
                    <a:pt x="726" y="615"/>
                  </a:moveTo>
                  <a:cubicBezTo>
                    <a:pt x="726" y="615"/>
                    <a:pt x="726" y="615"/>
                    <a:pt x="726" y="615"/>
                  </a:cubicBezTo>
                  <a:cubicBezTo>
                    <a:pt x="726" y="615"/>
                    <a:pt x="726" y="615"/>
                    <a:pt x="726" y="615"/>
                  </a:cubicBezTo>
                  <a:close/>
                  <a:moveTo>
                    <a:pt x="726" y="621"/>
                  </a:moveTo>
                  <a:cubicBezTo>
                    <a:pt x="726" y="621"/>
                    <a:pt x="726" y="620"/>
                    <a:pt x="726" y="620"/>
                  </a:cubicBezTo>
                  <a:cubicBezTo>
                    <a:pt x="726" y="620"/>
                    <a:pt x="726" y="621"/>
                    <a:pt x="726" y="621"/>
                  </a:cubicBezTo>
                  <a:close/>
                  <a:moveTo>
                    <a:pt x="723" y="612"/>
                  </a:moveTo>
                  <a:cubicBezTo>
                    <a:pt x="723" y="612"/>
                    <a:pt x="723" y="612"/>
                    <a:pt x="723" y="612"/>
                  </a:cubicBezTo>
                  <a:cubicBezTo>
                    <a:pt x="723" y="612"/>
                    <a:pt x="723" y="612"/>
                    <a:pt x="723" y="612"/>
                  </a:cubicBezTo>
                  <a:close/>
                  <a:moveTo>
                    <a:pt x="725" y="623"/>
                  </a:moveTo>
                  <a:cubicBezTo>
                    <a:pt x="726" y="623"/>
                    <a:pt x="726" y="623"/>
                    <a:pt x="726" y="623"/>
                  </a:cubicBezTo>
                  <a:cubicBezTo>
                    <a:pt x="725" y="623"/>
                    <a:pt x="725" y="623"/>
                    <a:pt x="725" y="623"/>
                  </a:cubicBezTo>
                  <a:close/>
                  <a:moveTo>
                    <a:pt x="725" y="621"/>
                  </a:moveTo>
                  <a:cubicBezTo>
                    <a:pt x="725" y="622"/>
                    <a:pt x="725" y="622"/>
                    <a:pt x="725" y="622"/>
                  </a:cubicBezTo>
                  <a:cubicBezTo>
                    <a:pt x="725" y="622"/>
                    <a:pt x="725" y="623"/>
                    <a:pt x="725" y="623"/>
                  </a:cubicBezTo>
                  <a:cubicBezTo>
                    <a:pt x="725" y="623"/>
                    <a:pt x="725" y="622"/>
                    <a:pt x="725" y="622"/>
                  </a:cubicBezTo>
                  <a:cubicBezTo>
                    <a:pt x="725" y="622"/>
                    <a:pt x="726" y="622"/>
                    <a:pt x="725" y="621"/>
                  </a:cubicBezTo>
                  <a:close/>
                  <a:moveTo>
                    <a:pt x="378" y="666"/>
                  </a:moveTo>
                  <a:cubicBezTo>
                    <a:pt x="378" y="666"/>
                    <a:pt x="378" y="666"/>
                    <a:pt x="378" y="666"/>
                  </a:cubicBezTo>
                  <a:cubicBezTo>
                    <a:pt x="379" y="666"/>
                    <a:pt x="379" y="665"/>
                    <a:pt x="378" y="665"/>
                  </a:cubicBezTo>
                  <a:cubicBezTo>
                    <a:pt x="378" y="665"/>
                    <a:pt x="378" y="665"/>
                    <a:pt x="378" y="665"/>
                  </a:cubicBezTo>
                  <a:cubicBezTo>
                    <a:pt x="379" y="665"/>
                    <a:pt x="376" y="664"/>
                    <a:pt x="377" y="665"/>
                  </a:cubicBezTo>
                  <a:cubicBezTo>
                    <a:pt x="376" y="665"/>
                    <a:pt x="376" y="664"/>
                    <a:pt x="376" y="663"/>
                  </a:cubicBezTo>
                  <a:cubicBezTo>
                    <a:pt x="375" y="662"/>
                    <a:pt x="371" y="660"/>
                    <a:pt x="374" y="659"/>
                  </a:cubicBezTo>
                  <a:cubicBezTo>
                    <a:pt x="373" y="659"/>
                    <a:pt x="372" y="658"/>
                    <a:pt x="372" y="657"/>
                  </a:cubicBezTo>
                  <a:cubicBezTo>
                    <a:pt x="373" y="658"/>
                    <a:pt x="375" y="658"/>
                    <a:pt x="374" y="657"/>
                  </a:cubicBezTo>
                  <a:cubicBezTo>
                    <a:pt x="374" y="656"/>
                    <a:pt x="372" y="656"/>
                    <a:pt x="372" y="656"/>
                  </a:cubicBezTo>
                  <a:cubicBezTo>
                    <a:pt x="372" y="655"/>
                    <a:pt x="374" y="657"/>
                    <a:pt x="374" y="656"/>
                  </a:cubicBezTo>
                  <a:cubicBezTo>
                    <a:pt x="375" y="653"/>
                    <a:pt x="371" y="655"/>
                    <a:pt x="370" y="655"/>
                  </a:cubicBezTo>
                  <a:cubicBezTo>
                    <a:pt x="371" y="655"/>
                    <a:pt x="371" y="655"/>
                    <a:pt x="371" y="655"/>
                  </a:cubicBezTo>
                  <a:cubicBezTo>
                    <a:pt x="371" y="654"/>
                    <a:pt x="370" y="655"/>
                    <a:pt x="370" y="654"/>
                  </a:cubicBezTo>
                  <a:cubicBezTo>
                    <a:pt x="372" y="653"/>
                    <a:pt x="372" y="652"/>
                    <a:pt x="373" y="650"/>
                  </a:cubicBezTo>
                  <a:cubicBezTo>
                    <a:pt x="373" y="648"/>
                    <a:pt x="374" y="646"/>
                    <a:pt x="374" y="644"/>
                  </a:cubicBezTo>
                  <a:cubicBezTo>
                    <a:pt x="373" y="644"/>
                    <a:pt x="372" y="646"/>
                    <a:pt x="371" y="645"/>
                  </a:cubicBezTo>
                  <a:cubicBezTo>
                    <a:pt x="371" y="645"/>
                    <a:pt x="371" y="645"/>
                    <a:pt x="371" y="645"/>
                  </a:cubicBezTo>
                  <a:cubicBezTo>
                    <a:pt x="370" y="645"/>
                    <a:pt x="370" y="644"/>
                    <a:pt x="368" y="645"/>
                  </a:cubicBezTo>
                  <a:cubicBezTo>
                    <a:pt x="367" y="640"/>
                    <a:pt x="361" y="648"/>
                    <a:pt x="365" y="649"/>
                  </a:cubicBezTo>
                  <a:cubicBezTo>
                    <a:pt x="365" y="649"/>
                    <a:pt x="365" y="649"/>
                    <a:pt x="365" y="649"/>
                  </a:cubicBezTo>
                  <a:cubicBezTo>
                    <a:pt x="364" y="649"/>
                    <a:pt x="366" y="650"/>
                    <a:pt x="366" y="650"/>
                  </a:cubicBezTo>
                  <a:cubicBezTo>
                    <a:pt x="366" y="650"/>
                    <a:pt x="365" y="650"/>
                    <a:pt x="365" y="650"/>
                  </a:cubicBezTo>
                  <a:cubicBezTo>
                    <a:pt x="365" y="651"/>
                    <a:pt x="366" y="651"/>
                    <a:pt x="366" y="651"/>
                  </a:cubicBezTo>
                  <a:cubicBezTo>
                    <a:pt x="366" y="651"/>
                    <a:pt x="366" y="651"/>
                    <a:pt x="366" y="651"/>
                  </a:cubicBezTo>
                  <a:cubicBezTo>
                    <a:pt x="367" y="651"/>
                    <a:pt x="368" y="652"/>
                    <a:pt x="369" y="653"/>
                  </a:cubicBezTo>
                  <a:cubicBezTo>
                    <a:pt x="369" y="653"/>
                    <a:pt x="366" y="652"/>
                    <a:pt x="367" y="653"/>
                  </a:cubicBezTo>
                  <a:cubicBezTo>
                    <a:pt x="367" y="653"/>
                    <a:pt x="367" y="653"/>
                    <a:pt x="368" y="653"/>
                  </a:cubicBezTo>
                  <a:cubicBezTo>
                    <a:pt x="368" y="653"/>
                    <a:pt x="367" y="653"/>
                    <a:pt x="367" y="654"/>
                  </a:cubicBezTo>
                  <a:cubicBezTo>
                    <a:pt x="367" y="653"/>
                    <a:pt x="368" y="655"/>
                    <a:pt x="369" y="655"/>
                  </a:cubicBezTo>
                  <a:cubicBezTo>
                    <a:pt x="369" y="655"/>
                    <a:pt x="369" y="655"/>
                    <a:pt x="369" y="655"/>
                  </a:cubicBezTo>
                  <a:cubicBezTo>
                    <a:pt x="369" y="655"/>
                    <a:pt x="369" y="655"/>
                    <a:pt x="369" y="655"/>
                  </a:cubicBezTo>
                  <a:cubicBezTo>
                    <a:pt x="369" y="655"/>
                    <a:pt x="369" y="655"/>
                    <a:pt x="369" y="655"/>
                  </a:cubicBezTo>
                  <a:cubicBezTo>
                    <a:pt x="369" y="655"/>
                    <a:pt x="368" y="655"/>
                    <a:pt x="368" y="655"/>
                  </a:cubicBezTo>
                  <a:cubicBezTo>
                    <a:pt x="368" y="656"/>
                    <a:pt x="370" y="656"/>
                    <a:pt x="370" y="657"/>
                  </a:cubicBezTo>
                  <a:cubicBezTo>
                    <a:pt x="370" y="656"/>
                    <a:pt x="370" y="656"/>
                    <a:pt x="369" y="657"/>
                  </a:cubicBezTo>
                  <a:cubicBezTo>
                    <a:pt x="370" y="657"/>
                    <a:pt x="370" y="657"/>
                    <a:pt x="370" y="657"/>
                  </a:cubicBezTo>
                  <a:cubicBezTo>
                    <a:pt x="369" y="657"/>
                    <a:pt x="371" y="659"/>
                    <a:pt x="371" y="659"/>
                  </a:cubicBezTo>
                  <a:cubicBezTo>
                    <a:pt x="371" y="659"/>
                    <a:pt x="371" y="659"/>
                    <a:pt x="371" y="658"/>
                  </a:cubicBezTo>
                  <a:cubicBezTo>
                    <a:pt x="372" y="659"/>
                    <a:pt x="372" y="659"/>
                    <a:pt x="372" y="660"/>
                  </a:cubicBezTo>
                  <a:cubicBezTo>
                    <a:pt x="372" y="659"/>
                    <a:pt x="372" y="659"/>
                    <a:pt x="372" y="659"/>
                  </a:cubicBezTo>
                  <a:cubicBezTo>
                    <a:pt x="372" y="659"/>
                    <a:pt x="372" y="660"/>
                    <a:pt x="372" y="660"/>
                  </a:cubicBezTo>
                  <a:cubicBezTo>
                    <a:pt x="372" y="660"/>
                    <a:pt x="371" y="660"/>
                    <a:pt x="371" y="660"/>
                  </a:cubicBezTo>
                  <a:cubicBezTo>
                    <a:pt x="372" y="659"/>
                    <a:pt x="374" y="662"/>
                    <a:pt x="374" y="663"/>
                  </a:cubicBezTo>
                  <a:cubicBezTo>
                    <a:pt x="375" y="663"/>
                    <a:pt x="377" y="666"/>
                    <a:pt x="377" y="666"/>
                  </a:cubicBezTo>
                  <a:cubicBezTo>
                    <a:pt x="377" y="667"/>
                    <a:pt x="378" y="666"/>
                    <a:pt x="378" y="666"/>
                  </a:cubicBezTo>
                  <a:close/>
                  <a:moveTo>
                    <a:pt x="375" y="661"/>
                  </a:moveTo>
                  <a:cubicBezTo>
                    <a:pt x="375" y="661"/>
                    <a:pt x="375" y="661"/>
                    <a:pt x="375" y="661"/>
                  </a:cubicBezTo>
                  <a:cubicBezTo>
                    <a:pt x="376" y="661"/>
                    <a:pt x="375" y="660"/>
                    <a:pt x="376" y="660"/>
                  </a:cubicBezTo>
                  <a:cubicBezTo>
                    <a:pt x="376" y="660"/>
                    <a:pt x="374" y="660"/>
                    <a:pt x="374" y="660"/>
                  </a:cubicBezTo>
                  <a:cubicBezTo>
                    <a:pt x="374" y="660"/>
                    <a:pt x="375" y="662"/>
                    <a:pt x="375" y="661"/>
                  </a:cubicBezTo>
                  <a:cubicBezTo>
                    <a:pt x="375" y="661"/>
                    <a:pt x="374" y="660"/>
                    <a:pt x="375" y="661"/>
                  </a:cubicBezTo>
                  <a:close/>
                  <a:moveTo>
                    <a:pt x="379" y="667"/>
                  </a:moveTo>
                  <a:cubicBezTo>
                    <a:pt x="379" y="667"/>
                    <a:pt x="378" y="667"/>
                    <a:pt x="378" y="666"/>
                  </a:cubicBezTo>
                  <a:cubicBezTo>
                    <a:pt x="378" y="666"/>
                    <a:pt x="378" y="666"/>
                    <a:pt x="378" y="666"/>
                  </a:cubicBezTo>
                  <a:cubicBezTo>
                    <a:pt x="378" y="666"/>
                    <a:pt x="378" y="666"/>
                    <a:pt x="378" y="667"/>
                  </a:cubicBezTo>
                  <a:cubicBezTo>
                    <a:pt x="378" y="667"/>
                    <a:pt x="378" y="667"/>
                    <a:pt x="378" y="667"/>
                  </a:cubicBezTo>
                  <a:cubicBezTo>
                    <a:pt x="378" y="667"/>
                    <a:pt x="378" y="668"/>
                    <a:pt x="378" y="668"/>
                  </a:cubicBezTo>
                  <a:cubicBezTo>
                    <a:pt x="379" y="668"/>
                    <a:pt x="378" y="668"/>
                    <a:pt x="379" y="668"/>
                  </a:cubicBezTo>
                  <a:cubicBezTo>
                    <a:pt x="379" y="667"/>
                    <a:pt x="378" y="667"/>
                    <a:pt x="378" y="667"/>
                  </a:cubicBezTo>
                  <a:cubicBezTo>
                    <a:pt x="379" y="667"/>
                    <a:pt x="379" y="666"/>
                    <a:pt x="379" y="667"/>
                  </a:cubicBezTo>
                  <a:close/>
                  <a:moveTo>
                    <a:pt x="377" y="663"/>
                  </a:moveTo>
                  <a:cubicBezTo>
                    <a:pt x="377" y="663"/>
                    <a:pt x="376" y="664"/>
                    <a:pt x="376" y="664"/>
                  </a:cubicBezTo>
                  <a:cubicBezTo>
                    <a:pt x="377" y="663"/>
                    <a:pt x="377" y="663"/>
                    <a:pt x="377" y="663"/>
                  </a:cubicBezTo>
                  <a:close/>
                  <a:moveTo>
                    <a:pt x="373" y="658"/>
                  </a:moveTo>
                  <a:cubicBezTo>
                    <a:pt x="373" y="659"/>
                    <a:pt x="374" y="659"/>
                    <a:pt x="374" y="659"/>
                  </a:cubicBezTo>
                  <a:cubicBezTo>
                    <a:pt x="374" y="658"/>
                    <a:pt x="373" y="658"/>
                    <a:pt x="373" y="658"/>
                  </a:cubicBezTo>
                  <a:close/>
                  <a:moveTo>
                    <a:pt x="365" y="642"/>
                  </a:moveTo>
                  <a:cubicBezTo>
                    <a:pt x="364" y="642"/>
                    <a:pt x="365" y="643"/>
                    <a:pt x="365" y="643"/>
                  </a:cubicBezTo>
                  <a:cubicBezTo>
                    <a:pt x="366" y="643"/>
                    <a:pt x="364" y="642"/>
                    <a:pt x="365" y="642"/>
                  </a:cubicBezTo>
                  <a:close/>
                  <a:moveTo>
                    <a:pt x="374" y="660"/>
                  </a:moveTo>
                  <a:cubicBezTo>
                    <a:pt x="375" y="660"/>
                    <a:pt x="374" y="659"/>
                    <a:pt x="374" y="659"/>
                  </a:cubicBezTo>
                  <a:cubicBezTo>
                    <a:pt x="374" y="659"/>
                    <a:pt x="374" y="659"/>
                    <a:pt x="374" y="659"/>
                  </a:cubicBezTo>
                  <a:cubicBezTo>
                    <a:pt x="374" y="660"/>
                    <a:pt x="374" y="660"/>
                    <a:pt x="374" y="660"/>
                  </a:cubicBezTo>
                  <a:close/>
                  <a:moveTo>
                    <a:pt x="376" y="661"/>
                  </a:moveTo>
                  <a:cubicBezTo>
                    <a:pt x="376" y="661"/>
                    <a:pt x="376" y="661"/>
                    <a:pt x="376" y="662"/>
                  </a:cubicBezTo>
                  <a:cubicBezTo>
                    <a:pt x="376" y="662"/>
                    <a:pt x="376" y="661"/>
                    <a:pt x="376" y="661"/>
                  </a:cubicBezTo>
                  <a:close/>
                  <a:moveTo>
                    <a:pt x="371" y="654"/>
                  </a:moveTo>
                  <a:cubicBezTo>
                    <a:pt x="371" y="654"/>
                    <a:pt x="372" y="654"/>
                    <a:pt x="372" y="654"/>
                  </a:cubicBezTo>
                  <a:cubicBezTo>
                    <a:pt x="371" y="654"/>
                    <a:pt x="371" y="654"/>
                    <a:pt x="371" y="654"/>
                  </a:cubicBezTo>
                  <a:close/>
                  <a:moveTo>
                    <a:pt x="373" y="660"/>
                  </a:moveTo>
                  <a:cubicBezTo>
                    <a:pt x="373" y="660"/>
                    <a:pt x="373" y="660"/>
                    <a:pt x="374" y="660"/>
                  </a:cubicBezTo>
                  <a:cubicBezTo>
                    <a:pt x="374" y="660"/>
                    <a:pt x="374" y="660"/>
                    <a:pt x="373" y="660"/>
                  </a:cubicBezTo>
                  <a:close/>
                  <a:moveTo>
                    <a:pt x="382" y="636"/>
                  </a:moveTo>
                  <a:cubicBezTo>
                    <a:pt x="382" y="636"/>
                    <a:pt x="384" y="634"/>
                    <a:pt x="384" y="634"/>
                  </a:cubicBezTo>
                  <a:cubicBezTo>
                    <a:pt x="383" y="634"/>
                    <a:pt x="381" y="636"/>
                    <a:pt x="381" y="637"/>
                  </a:cubicBezTo>
                  <a:cubicBezTo>
                    <a:pt x="382" y="637"/>
                    <a:pt x="382" y="636"/>
                    <a:pt x="382" y="636"/>
                  </a:cubicBezTo>
                  <a:close/>
                  <a:moveTo>
                    <a:pt x="379" y="638"/>
                  </a:moveTo>
                  <a:cubicBezTo>
                    <a:pt x="379" y="638"/>
                    <a:pt x="378" y="640"/>
                    <a:pt x="379" y="640"/>
                  </a:cubicBezTo>
                  <a:cubicBezTo>
                    <a:pt x="379" y="639"/>
                    <a:pt x="379" y="639"/>
                    <a:pt x="379" y="638"/>
                  </a:cubicBezTo>
                  <a:cubicBezTo>
                    <a:pt x="379" y="638"/>
                    <a:pt x="379" y="638"/>
                    <a:pt x="379" y="638"/>
                  </a:cubicBezTo>
                  <a:close/>
                  <a:moveTo>
                    <a:pt x="380" y="641"/>
                  </a:moveTo>
                  <a:cubicBezTo>
                    <a:pt x="380" y="641"/>
                    <a:pt x="380" y="640"/>
                    <a:pt x="379" y="640"/>
                  </a:cubicBezTo>
                  <a:cubicBezTo>
                    <a:pt x="380" y="641"/>
                    <a:pt x="380" y="640"/>
                    <a:pt x="380" y="641"/>
                  </a:cubicBezTo>
                  <a:close/>
                  <a:moveTo>
                    <a:pt x="380" y="643"/>
                  </a:moveTo>
                  <a:cubicBezTo>
                    <a:pt x="379" y="643"/>
                    <a:pt x="380" y="644"/>
                    <a:pt x="380" y="644"/>
                  </a:cubicBezTo>
                  <a:cubicBezTo>
                    <a:pt x="381" y="644"/>
                    <a:pt x="380" y="642"/>
                    <a:pt x="379" y="643"/>
                  </a:cubicBezTo>
                  <a:cubicBezTo>
                    <a:pt x="380" y="643"/>
                    <a:pt x="380" y="643"/>
                    <a:pt x="380" y="643"/>
                  </a:cubicBezTo>
                  <a:close/>
                  <a:moveTo>
                    <a:pt x="382" y="647"/>
                  </a:moveTo>
                  <a:cubicBezTo>
                    <a:pt x="382" y="647"/>
                    <a:pt x="382" y="647"/>
                    <a:pt x="383" y="647"/>
                  </a:cubicBezTo>
                  <a:cubicBezTo>
                    <a:pt x="382" y="647"/>
                    <a:pt x="383" y="642"/>
                    <a:pt x="381" y="644"/>
                  </a:cubicBezTo>
                  <a:cubicBezTo>
                    <a:pt x="381" y="645"/>
                    <a:pt x="382" y="646"/>
                    <a:pt x="382" y="647"/>
                  </a:cubicBezTo>
                  <a:close/>
                  <a:moveTo>
                    <a:pt x="385" y="652"/>
                  </a:moveTo>
                  <a:cubicBezTo>
                    <a:pt x="385" y="651"/>
                    <a:pt x="382" y="649"/>
                    <a:pt x="382" y="651"/>
                  </a:cubicBezTo>
                  <a:cubicBezTo>
                    <a:pt x="383" y="654"/>
                    <a:pt x="388" y="655"/>
                    <a:pt x="385" y="651"/>
                  </a:cubicBezTo>
                  <a:cubicBezTo>
                    <a:pt x="385" y="652"/>
                    <a:pt x="385" y="652"/>
                    <a:pt x="385" y="652"/>
                  </a:cubicBezTo>
                  <a:close/>
                  <a:moveTo>
                    <a:pt x="392" y="650"/>
                  </a:moveTo>
                  <a:cubicBezTo>
                    <a:pt x="393" y="649"/>
                    <a:pt x="392" y="648"/>
                    <a:pt x="392" y="648"/>
                  </a:cubicBezTo>
                  <a:cubicBezTo>
                    <a:pt x="391" y="649"/>
                    <a:pt x="391" y="650"/>
                    <a:pt x="391" y="651"/>
                  </a:cubicBezTo>
                  <a:cubicBezTo>
                    <a:pt x="391" y="651"/>
                    <a:pt x="391" y="653"/>
                    <a:pt x="391" y="653"/>
                  </a:cubicBezTo>
                  <a:cubicBezTo>
                    <a:pt x="391" y="653"/>
                    <a:pt x="392" y="650"/>
                    <a:pt x="392" y="650"/>
                  </a:cubicBezTo>
                  <a:cubicBezTo>
                    <a:pt x="392" y="650"/>
                    <a:pt x="392" y="650"/>
                    <a:pt x="391" y="650"/>
                  </a:cubicBezTo>
                  <a:cubicBezTo>
                    <a:pt x="392" y="650"/>
                    <a:pt x="392" y="650"/>
                    <a:pt x="392" y="650"/>
                  </a:cubicBezTo>
                  <a:cubicBezTo>
                    <a:pt x="392" y="650"/>
                    <a:pt x="392" y="650"/>
                    <a:pt x="391" y="650"/>
                  </a:cubicBezTo>
                  <a:cubicBezTo>
                    <a:pt x="392" y="650"/>
                    <a:pt x="392" y="650"/>
                    <a:pt x="392" y="650"/>
                  </a:cubicBezTo>
                  <a:close/>
                  <a:moveTo>
                    <a:pt x="390" y="655"/>
                  </a:moveTo>
                  <a:cubicBezTo>
                    <a:pt x="390" y="655"/>
                    <a:pt x="390" y="655"/>
                    <a:pt x="390" y="655"/>
                  </a:cubicBezTo>
                  <a:cubicBezTo>
                    <a:pt x="391" y="655"/>
                    <a:pt x="390" y="653"/>
                    <a:pt x="390" y="653"/>
                  </a:cubicBezTo>
                  <a:cubicBezTo>
                    <a:pt x="390" y="653"/>
                    <a:pt x="389" y="655"/>
                    <a:pt x="390" y="655"/>
                  </a:cubicBezTo>
                  <a:close/>
                  <a:moveTo>
                    <a:pt x="390" y="656"/>
                  </a:moveTo>
                  <a:cubicBezTo>
                    <a:pt x="387" y="652"/>
                    <a:pt x="388" y="657"/>
                    <a:pt x="389" y="657"/>
                  </a:cubicBezTo>
                  <a:cubicBezTo>
                    <a:pt x="390" y="656"/>
                    <a:pt x="390" y="656"/>
                    <a:pt x="390" y="656"/>
                  </a:cubicBezTo>
                  <a:close/>
                  <a:moveTo>
                    <a:pt x="387" y="655"/>
                  </a:moveTo>
                  <a:cubicBezTo>
                    <a:pt x="387" y="655"/>
                    <a:pt x="387" y="655"/>
                    <a:pt x="387" y="655"/>
                  </a:cubicBezTo>
                  <a:cubicBezTo>
                    <a:pt x="387" y="655"/>
                    <a:pt x="387" y="657"/>
                    <a:pt x="388" y="657"/>
                  </a:cubicBezTo>
                  <a:cubicBezTo>
                    <a:pt x="388" y="656"/>
                    <a:pt x="388" y="656"/>
                    <a:pt x="387" y="655"/>
                  </a:cubicBezTo>
                  <a:close/>
                  <a:moveTo>
                    <a:pt x="392" y="660"/>
                  </a:moveTo>
                  <a:cubicBezTo>
                    <a:pt x="388" y="656"/>
                    <a:pt x="391" y="662"/>
                    <a:pt x="392" y="662"/>
                  </a:cubicBezTo>
                  <a:cubicBezTo>
                    <a:pt x="392" y="662"/>
                    <a:pt x="392" y="661"/>
                    <a:pt x="392" y="660"/>
                  </a:cubicBezTo>
                  <a:close/>
                  <a:moveTo>
                    <a:pt x="398" y="671"/>
                  </a:moveTo>
                  <a:cubicBezTo>
                    <a:pt x="397" y="671"/>
                    <a:pt x="397" y="674"/>
                    <a:pt x="399" y="674"/>
                  </a:cubicBezTo>
                  <a:cubicBezTo>
                    <a:pt x="399" y="673"/>
                    <a:pt x="398" y="671"/>
                    <a:pt x="398" y="671"/>
                  </a:cubicBezTo>
                  <a:close/>
                  <a:moveTo>
                    <a:pt x="427" y="706"/>
                  </a:moveTo>
                  <a:cubicBezTo>
                    <a:pt x="429" y="706"/>
                    <a:pt x="430" y="704"/>
                    <a:pt x="429" y="702"/>
                  </a:cubicBezTo>
                  <a:cubicBezTo>
                    <a:pt x="429" y="703"/>
                    <a:pt x="429" y="703"/>
                    <a:pt x="428" y="704"/>
                  </a:cubicBezTo>
                  <a:cubicBezTo>
                    <a:pt x="428" y="702"/>
                    <a:pt x="427" y="701"/>
                    <a:pt x="427" y="700"/>
                  </a:cubicBezTo>
                  <a:cubicBezTo>
                    <a:pt x="427" y="699"/>
                    <a:pt x="427" y="698"/>
                    <a:pt x="427" y="697"/>
                  </a:cubicBezTo>
                  <a:cubicBezTo>
                    <a:pt x="426" y="696"/>
                    <a:pt x="423" y="696"/>
                    <a:pt x="421" y="694"/>
                  </a:cubicBezTo>
                  <a:cubicBezTo>
                    <a:pt x="419" y="693"/>
                    <a:pt x="418" y="690"/>
                    <a:pt x="417" y="688"/>
                  </a:cubicBezTo>
                  <a:cubicBezTo>
                    <a:pt x="415" y="685"/>
                    <a:pt x="413" y="684"/>
                    <a:pt x="410" y="684"/>
                  </a:cubicBezTo>
                  <a:cubicBezTo>
                    <a:pt x="407" y="683"/>
                    <a:pt x="404" y="682"/>
                    <a:pt x="402" y="681"/>
                  </a:cubicBezTo>
                  <a:cubicBezTo>
                    <a:pt x="401" y="680"/>
                    <a:pt x="396" y="678"/>
                    <a:pt x="396" y="680"/>
                  </a:cubicBezTo>
                  <a:cubicBezTo>
                    <a:pt x="395" y="682"/>
                    <a:pt x="397" y="682"/>
                    <a:pt x="398" y="683"/>
                  </a:cubicBezTo>
                  <a:cubicBezTo>
                    <a:pt x="400" y="684"/>
                    <a:pt x="399" y="683"/>
                    <a:pt x="399" y="686"/>
                  </a:cubicBezTo>
                  <a:cubicBezTo>
                    <a:pt x="399" y="685"/>
                    <a:pt x="399" y="688"/>
                    <a:pt x="399" y="687"/>
                  </a:cubicBezTo>
                  <a:cubicBezTo>
                    <a:pt x="399" y="687"/>
                    <a:pt x="403" y="688"/>
                    <a:pt x="403" y="688"/>
                  </a:cubicBezTo>
                  <a:cubicBezTo>
                    <a:pt x="403" y="688"/>
                    <a:pt x="403" y="688"/>
                    <a:pt x="403" y="687"/>
                  </a:cubicBezTo>
                  <a:cubicBezTo>
                    <a:pt x="405" y="688"/>
                    <a:pt x="403" y="690"/>
                    <a:pt x="404" y="690"/>
                  </a:cubicBezTo>
                  <a:cubicBezTo>
                    <a:pt x="405" y="691"/>
                    <a:pt x="405" y="689"/>
                    <a:pt x="406" y="690"/>
                  </a:cubicBezTo>
                  <a:cubicBezTo>
                    <a:pt x="405" y="691"/>
                    <a:pt x="406" y="693"/>
                    <a:pt x="407" y="693"/>
                  </a:cubicBezTo>
                  <a:cubicBezTo>
                    <a:pt x="407" y="692"/>
                    <a:pt x="407" y="692"/>
                    <a:pt x="408" y="691"/>
                  </a:cubicBezTo>
                  <a:cubicBezTo>
                    <a:pt x="408" y="691"/>
                    <a:pt x="409" y="692"/>
                    <a:pt x="409" y="693"/>
                  </a:cubicBezTo>
                  <a:cubicBezTo>
                    <a:pt x="409" y="693"/>
                    <a:pt x="408" y="693"/>
                    <a:pt x="408" y="693"/>
                  </a:cubicBezTo>
                  <a:cubicBezTo>
                    <a:pt x="408" y="693"/>
                    <a:pt x="408" y="695"/>
                    <a:pt x="408" y="695"/>
                  </a:cubicBezTo>
                  <a:cubicBezTo>
                    <a:pt x="408" y="695"/>
                    <a:pt x="408" y="694"/>
                    <a:pt x="408" y="694"/>
                  </a:cubicBezTo>
                  <a:cubicBezTo>
                    <a:pt x="410" y="695"/>
                    <a:pt x="409" y="695"/>
                    <a:pt x="410" y="695"/>
                  </a:cubicBezTo>
                  <a:cubicBezTo>
                    <a:pt x="410" y="695"/>
                    <a:pt x="410" y="696"/>
                    <a:pt x="410" y="696"/>
                  </a:cubicBezTo>
                  <a:cubicBezTo>
                    <a:pt x="411" y="696"/>
                    <a:pt x="411" y="696"/>
                    <a:pt x="411" y="696"/>
                  </a:cubicBezTo>
                  <a:cubicBezTo>
                    <a:pt x="411" y="696"/>
                    <a:pt x="412" y="695"/>
                    <a:pt x="412" y="695"/>
                  </a:cubicBezTo>
                  <a:cubicBezTo>
                    <a:pt x="412" y="695"/>
                    <a:pt x="412" y="696"/>
                    <a:pt x="412" y="696"/>
                  </a:cubicBezTo>
                  <a:cubicBezTo>
                    <a:pt x="413" y="697"/>
                    <a:pt x="412" y="696"/>
                    <a:pt x="413" y="696"/>
                  </a:cubicBezTo>
                  <a:cubicBezTo>
                    <a:pt x="413" y="697"/>
                    <a:pt x="413" y="698"/>
                    <a:pt x="414" y="699"/>
                  </a:cubicBezTo>
                  <a:cubicBezTo>
                    <a:pt x="415" y="700"/>
                    <a:pt x="417" y="699"/>
                    <a:pt x="418" y="700"/>
                  </a:cubicBezTo>
                  <a:cubicBezTo>
                    <a:pt x="419" y="701"/>
                    <a:pt x="417" y="701"/>
                    <a:pt x="418" y="702"/>
                  </a:cubicBezTo>
                  <a:cubicBezTo>
                    <a:pt x="418" y="702"/>
                    <a:pt x="419" y="702"/>
                    <a:pt x="419" y="703"/>
                  </a:cubicBezTo>
                  <a:cubicBezTo>
                    <a:pt x="422" y="704"/>
                    <a:pt x="425" y="705"/>
                    <a:pt x="427" y="706"/>
                  </a:cubicBezTo>
                  <a:cubicBezTo>
                    <a:pt x="427" y="706"/>
                    <a:pt x="426" y="705"/>
                    <a:pt x="426" y="705"/>
                  </a:cubicBezTo>
                  <a:cubicBezTo>
                    <a:pt x="426" y="705"/>
                    <a:pt x="427" y="706"/>
                    <a:pt x="427" y="706"/>
                  </a:cubicBezTo>
                  <a:cubicBezTo>
                    <a:pt x="427" y="706"/>
                    <a:pt x="426" y="705"/>
                    <a:pt x="426" y="705"/>
                  </a:cubicBezTo>
                  <a:cubicBezTo>
                    <a:pt x="426" y="705"/>
                    <a:pt x="426" y="705"/>
                    <a:pt x="427" y="706"/>
                  </a:cubicBezTo>
                  <a:close/>
                  <a:moveTo>
                    <a:pt x="408" y="682"/>
                  </a:moveTo>
                  <a:cubicBezTo>
                    <a:pt x="409" y="682"/>
                    <a:pt x="411" y="681"/>
                    <a:pt x="410" y="680"/>
                  </a:cubicBezTo>
                  <a:cubicBezTo>
                    <a:pt x="409" y="680"/>
                    <a:pt x="407" y="682"/>
                    <a:pt x="408" y="682"/>
                  </a:cubicBezTo>
                  <a:close/>
                  <a:moveTo>
                    <a:pt x="407" y="683"/>
                  </a:moveTo>
                  <a:cubicBezTo>
                    <a:pt x="408" y="684"/>
                    <a:pt x="411" y="683"/>
                    <a:pt x="411" y="682"/>
                  </a:cubicBezTo>
                  <a:cubicBezTo>
                    <a:pt x="411" y="682"/>
                    <a:pt x="408" y="683"/>
                    <a:pt x="407" y="683"/>
                  </a:cubicBezTo>
                  <a:cubicBezTo>
                    <a:pt x="408" y="683"/>
                    <a:pt x="408" y="683"/>
                    <a:pt x="408" y="683"/>
                  </a:cubicBezTo>
                  <a:cubicBezTo>
                    <a:pt x="408" y="683"/>
                    <a:pt x="407" y="683"/>
                    <a:pt x="407" y="683"/>
                  </a:cubicBezTo>
                  <a:close/>
                  <a:moveTo>
                    <a:pt x="407" y="680"/>
                  </a:moveTo>
                  <a:cubicBezTo>
                    <a:pt x="404" y="679"/>
                    <a:pt x="408" y="681"/>
                    <a:pt x="407" y="680"/>
                  </a:cubicBezTo>
                  <a:cubicBezTo>
                    <a:pt x="407" y="680"/>
                    <a:pt x="408" y="680"/>
                    <a:pt x="407" y="680"/>
                  </a:cubicBezTo>
                  <a:close/>
                  <a:moveTo>
                    <a:pt x="422" y="693"/>
                  </a:moveTo>
                  <a:cubicBezTo>
                    <a:pt x="422" y="693"/>
                    <a:pt x="424" y="694"/>
                    <a:pt x="424" y="694"/>
                  </a:cubicBezTo>
                  <a:cubicBezTo>
                    <a:pt x="424" y="693"/>
                    <a:pt x="422" y="691"/>
                    <a:pt x="421" y="691"/>
                  </a:cubicBezTo>
                  <a:cubicBezTo>
                    <a:pt x="421" y="692"/>
                    <a:pt x="422" y="692"/>
                    <a:pt x="422" y="693"/>
                  </a:cubicBezTo>
                  <a:close/>
                  <a:moveTo>
                    <a:pt x="430" y="701"/>
                  </a:moveTo>
                  <a:cubicBezTo>
                    <a:pt x="430" y="701"/>
                    <a:pt x="430" y="701"/>
                    <a:pt x="430" y="700"/>
                  </a:cubicBezTo>
                  <a:cubicBezTo>
                    <a:pt x="428" y="700"/>
                    <a:pt x="428" y="700"/>
                    <a:pt x="429" y="702"/>
                  </a:cubicBezTo>
                  <a:cubicBezTo>
                    <a:pt x="429" y="701"/>
                    <a:pt x="429" y="700"/>
                    <a:pt x="430" y="701"/>
                  </a:cubicBezTo>
                  <a:close/>
                  <a:moveTo>
                    <a:pt x="858" y="683"/>
                  </a:moveTo>
                  <a:cubicBezTo>
                    <a:pt x="856" y="683"/>
                    <a:pt x="856" y="684"/>
                    <a:pt x="854" y="685"/>
                  </a:cubicBezTo>
                  <a:cubicBezTo>
                    <a:pt x="855" y="685"/>
                    <a:pt x="855" y="685"/>
                    <a:pt x="855" y="685"/>
                  </a:cubicBezTo>
                  <a:cubicBezTo>
                    <a:pt x="853" y="687"/>
                    <a:pt x="847" y="687"/>
                    <a:pt x="845" y="687"/>
                  </a:cubicBezTo>
                  <a:cubicBezTo>
                    <a:pt x="841" y="688"/>
                    <a:pt x="838" y="686"/>
                    <a:pt x="834" y="686"/>
                  </a:cubicBezTo>
                  <a:cubicBezTo>
                    <a:pt x="831" y="687"/>
                    <a:pt x="828" y="686"/>
                    <a:pt x="824" y="686"/>
                  </a:cubicBezTo>
                  <a:cubicBezTo>
                    <a:pt x="820" y="686"/>
                    <a:pt x="816" y="685"/>
                    <a:pt x="812" y="687"/>
                  </a:cubicBezTo>
                  <a:cubicBezTo>
                    <a:pt x="808" y="688"/>
                    <a:pt x="807" y="690"/>
                    <a:pt x="806" y="694"/>
                  </a:cubicBezTo>
                  <a:cubicBezTo>
                    <a:pt x="804" y="697"/>
                    <a:pt x="800" y="697"/>
                    <a:pt x="797" y="699"/>
                  </a:cubicBezTo>
                  <a:cubicBezTo>
                    <a:pt x="790" y="704"/>
                    <a:pt x="785" y="713"/>
                    <a:pt x="781" y="720"/>
                  </a:cubicBezTo>
                  <a:cubicBezTo>
                    <a:pt x="785" y="717"/>
                    <a:pt x="787" y="714"/>
                    <a:pt x="790" y="710"/>
                  </a:cubicBezTo>
                  <a:cubicBezTo>
                    <a:pt x="793" y="706"/>
                    <a:pt x="797" y="704"/>
                    <a:pt x="802" y="701"/>
                  </a:cubicBezTo>
                  <a:cubicBezTo>
                    <a:pt x="806" y="699"/>
                    <a:pt x="811" y="697"/>
                    <a:pt x="815" y="697"/>
                  </a:cubicBezTo>
                  <a:cubicBezTo>
                    <a:pt x="816" y="697"/>
                    <a:pt x="827" y="699"/>
                    <a:pt x="825" y="701"/>
                  </a:cubicBezTo>
                  <a:cubicBezTo>
                    <a:pt x="825" y="701"/>
                    <a:pt x="824" y="700"/>
                    <a:pt x="823" y="700"/>
                  </a:cubicBezTo>
                  <a:cubicBezTo>
                    <a:pt x="823" y="701"/>
                    <a:pt x="825" y="702"/>
                    <a:pt x="826" y="703"/>
                  </a:cubicBezTo>
                  <a:cubicBezTo>
                    <a:pt x="825" y="703"/>
                    <a:pt x="825" y="703"/>
                    <a:pt x="825" y="703"/>
                  </a:cubicBezTo>
                  <a:cubicBezTo>
                    <a:pt x="826" y="704"/>
                    <a:pt x="822" y="707"/>
                    <a:pt x="822" y="707"/>
                  </a:cubicBezTo>
                  <a:cubicBezTo>
                    <a:pt x="820" y="708"/>
                    <a:pt x="819" y="709"/>
                    <a:pt x="818" y="709"/>
                  </a:cubicBezTo>
                  <a:cubicBezTo>
                    <a:pt x="817" y="709"/>
                    <a:pt x="814" y="707"/>
                    <a:pt x="814" y="707"/>
                  </a:cubicBezTo>
                  <a:cubicBezTo>
                    <a:pt x="813" y="707"/>
                    <a:pt x="813" y="708"/>
                    <a:pt x="813" y="708"/>
                  </a:cubicBezTo>
                  <a:cubicBezTo>
                    <a:pt x="812" y="708"/>
                    <a:pt x="810" y="708"/>
                    <a:pt x="810" y="708"/>
                  </a:cubicBezTo>
                  <a:cubicBezTo>
                    <a:pt x="811" y="710"/>
                    <a:pt x="815" y="709"/>
                    <a:pt x="816" y="711"/>
                  </a:cubicBezTo>
                  <a:cubicBezTo>
                    <a:pt x="817" y="712"/>
                    <a:pt x="817" y="712"/>
                    <a:pt x="818" y="712"/>
                  </a:cubicBezTo>
                  <a:cubicBezTo>
                    <a:pt x="819" y="712"/>
                    <a:pt x="819" y="710"/>
                    <a:pt x="820" y="711"/>
                  </a:cubicBezTo>
                  <a:cubicBezTo>
                    <a:pt x="820" y="712"/>
                    <a:pt x="822" y="712"/>
                    <a:pt x="823" y="711"/>
                  </a:cubicBezTo>
                  <a:cubicBezTo>
                    <a:pt x="822" y="712"/>
                    <a:pt x="821" y="713"/>
                    <a:pt x="821" y="715"/>
                  </a:cubicBezTo>
                  <a:cubicBezTo>
                    <a:pt x="820" y="716"/>
                    <a:pt x="818" y="717"/>
                    <a:pt x="818" y="719"/>
                  </a:cubicBezTo>
                  <a:cubicBezTo>
                    <a:pt x="822" y="718"/>
                    <a:pt x="821" y="721"/>
                    <a:pt x="823" y="724"/>
                  </a:cubicBezTo>
                  <a:cubicBezTo>
                    <a:pt x="823" y="725"/>
                    <a:pt x="824" y="726"/>
                    <a:pt x="825" y="726"/>
                  </a:cubicBezTo>
                  <a:cubicBezTo>
                    <a:pt x="826" y="727"/>
                    <a:pt x="828" y="727"/>
                    <a:pt x="828" y="728"/>
                  </a:cubicBezTo>
                  <a:cubicBezTo>
                    <a:pt x="828" y="728"/>
                    <a:pt x="827" y="728"/>
                    <a:pt x="827" y="729"/>
                  </a:cubicBezTo>
                  <a:cubicBezTo>
                    <a:pt x="828" y="729"/>
                    <a:pt x="832" y="730"/>
                    <a:pt x="831" y="732"/>
                  </a:cubicBezTo>
                  <a:cubicBezTo>
                    <a:pt x="832" y="732"/>
                    <a:pt x="833" y="731"/>
                    <a:pt x="833" y="731"/>
                  </a:cubicBezTo>
                  <a:cubicBezTo>
                    <a:pt x="834" y="731"/>
                    <a:pt x="835" y="732"/>
                    <a:pt x="836" y="732"/>
                  </a:cubicBezTo>
                  <a:cubicBezTo>
                    <a:pt x="838" y="732"/>
                    <a:pt x="839" y="731"/>
                    <a:pt x="841" y="730"/>
                  </a:cubicBezTo>
                  <a:cubicBezTo>
                    <a:pt x="840" y="733"/>
                    <a:pt x="843" y="732"/>
                    <a:pt x="844" y="731"/>
                  </a:cubicBezTo>
                  <a:cubicBezTo>
                    <a:pt x="845" y="728"/>
                    <a:pt x="845" y="726"/>
                    <a:pt x="846" y="724"/>
                  </a:cubicBezTo>
                  <a:cubicBezTo>
                    <a:pt x="847" y="723"/>
                    <a:pt x="848" y="720"/>
                    <a:pt x="850" y="720"/>
                  </a:cubicBezTo>
                  <a:cubicBezTo>
                    <a:pt x="852" y="719"/>
                    <a:pt x="851" y="721"/>
                    <a:pt x="852" y="720"/>
                  </a:cubicBezTo>
                  <a:cubicBezTo>
                    <a:pt x="852" y="721"/>
                    <a:pt x="850" y="726"/>
                    <a:pt x="850" y="726"/>
                  </a:cubicBezTo>
                  <a:cubicBezTo>
                    <a:pt x="851" y="727"/>
                    <a:pt x="852" y="726"/>
                    <a:pt x="853" y="727"/>
                  </a:cubicBezTo>
                  <a:cubicBezTo>
                    <a:pt x="854" y="727"/>
                    <a:pt x="856" y="728"/>
                    <a:pt x="854" y="729"/>
                  </a:cubicBezTo>
                  <a:cubicBezTo>
                    <a:pt x="854" y="729"/>
                    <a:pt x="855" y="729"/>
                    <a:pt x="855" y="729"/>
                  </a:cubicBezTo>
                  <a:cubicBezTo>
                    <a:pt x="855" y="730"/>
                    <a:pt x="850" y="733"/>
                    <a:pt x="850" y="733"/>
                  </a:cubicBezTo>
                  <a:cubicBezTo>
                    <a:pt x="848" y="733"/>
                    <a:pt x="845" y="732"/>
                    <a:pt x="844" y="735"/>
                  </a:cubicBezTo>
                  <a:cubicBezTo>
                    <a:pt x="844" y="735"/>
                    <a:pt x="847" y="735"/>
                    <a:pt x="847" y="735"/>
                  </a:cubicBezTo>
                  <a:cubicBezTo>
                    <a:pt x="847" y="735"/>
                    <a:pt x="835" y="741"/>
                    <a:pt x="833" y="741"/>
                  </a:cubicBezTo>
                  <a:cubicBezTo>
                    <a:pt x="832" y="741"/>
                    <a:pt x="832" y="741"/>
                    <a:pt x="831" y="741"/>
                  </a:cubicBezTo>
                  <a:cubicBezTo>
                    <a:pt x="831" y="741"/>
                    <a:pt x="832" y="742"/>
                    <a:pt x="832" y="742"/>
                  </a:cubicBezTo>
                  <a:cubicBezTo>
                    <a:pt x="830" y="742"/>
                    <a:pt x="828" y="745"/>
                    <a:pt x="828" y="742"/>
                  </a:cubicBezTo>
                  <a:cubicBezTo>
                    <a:pt x="827" y="742"/>
                    <a:pt x="826" y="743"/>
                    <a:pt x="826" y="743"/>
                  </a:cubicBezTo>
                  <a:cubicBezTo>
                    <a:pt x="826" y="743"/>
                    <a:pt x="826" y="743"/>
                    <a:pt x="825" y="743"/>
                  </a:cubicBezTo>
                  <a:cubicBezTo>
                    <a:pt x="825" y="743"/>
                    <a:pt x="825" y="744"/>
                    <a:pt x="825" y="744"/>
                  </a:cubicBezTo>
                  <a:cubicBezTo>
                    <a:pt x="824" y="745"/>
                    <a:pt x="824" y="746"/>
                    <a:pt x="822" y="748"/>
                  </a:cubicBezTo>
                  <a:cubicBezTo>
                    <a:pt x="822" y="748"/>
                    <a:pt x="819" y="751"/>
                    <a:pt x="819" y="750"/>
                  </a:cubicBezTo>
                  <a:cubicBezTo>
                    <a:pt x="820" y="750"/>
                    <a:pt x="816" y="752"/>
                    <a:pt x="816" y="752"/>
                  </a:cubicBezTo>
                  <a:cubicBezTo>
                    <a:pt x="816" y="752"/>
                    <a:pt x="816" y="753"/>
                    <a:pt x="816" y="753"/>
                  </a:cubicBezTo>
                  <a:cubicBezTo>
                    <a:pt x="816" y="753"/>
                    <a:pt x="814" y="750"/>
                    <a:pt x="814" y="750"/>
                  </a:cubicBezTo>
                  <a:cubicBezTo>
                    <a:pt x="814" y="751"/>
                    <a:pt x="813" y="748"/>
                    <a:pt x="812" y="748"/>
                  </a:cubicBezTo>
                  <a:cubicBezTo>
                    <a:pt x="812" y="746"/>
                    <a:pt x="813" y="743"/>
                    <a:pt x="814" y="743"/>
                  </a:cubicBezTo>
                  <a:cubicBezTo>
                    <a:pt x="814" y="742"/>
                    <a:pt x="814" y="742"/>
                    <a:pt x="814" y="742"/>
                  </a:cubicBezTo>
                  <a:cubicBezTo>
                    <a:pt x="814" y="742"/>
                    <a:pt x="817" y="742"/>
                    <a:pt x="817" y="741"/>
                  </a:cubicBezTo>
                  <a:cubicBezTo>
                    <a:pt x="816" y="741"/>
                    <a:pt x="816" y="741"/>
                    <a:pt x="816" y="741"/>
                  </a:cubicBezTo>
                  <a:cubicBezTo>
                    <a:pt x="815" y="741"/>
                    <a:pt x="823" y="736"/>
                    <a:pt x="824" y="736"/>
                  </a:cubicBezTo>
                  <a:cubicBezTo>
                    <a:pt x="824" y="737"/>
                    <a:pt x="825" y="738"/>
                    <a:pt x="826" y="738"/>
                  </a:cubicBezTo>
                  <a:cubicBezTo>
                    <a:pt x="824" y="735"/>
                    <a:pt x="830" y="736"/>
                    <a:pt x="831" y="735"/>
                  </a:cubicBezTo>
                  <a:cubicBezTo>
                    <a:pt x="830" y="734"/>
                    <a:pt x="823" y="734"/>
                    <a:pt x="822" y="735"/>
                  </a:cubicBezTo>
                  <a:cubicBezTo>
                    <a:pt x="818" y="735"/>
                    <a:pt x="826" y="731"/>
                    <a:pt x="825" y="730"/>
                  </a:cubicBezTo>
                  <a:cubicBezTo>
                    <a:pt x="824" y="730"/>
                    <a:pt x="824" y="730"/>
                    <a:pt x="823" y="730"/>
                  </a:cubicBezTo>
                  <a:cubicBezTo>
                    <a:pt x="823" y="730"/>
                    <a:pt x="823" y="729"/>
                    <a:pt x="822" y="729"/>
                  </a:cubicBezTo>
                  <a:cubicBezTo>
                    <a:pt x="821" y="733"/>
                    <a:pt x="820" y="733"/>
                    <a:pt x="817" y="735"/>
                  </a:cubicBezTo>
                  <a:cubicBezTo>
                    <a:pt x="816" y="736"/>
                    <a:pt x="813" y="737"/>
                    <a:pt x="814" y="734"/>
                  </a:cubicBezTo>
                  <a:cubicBezTo>
                    <a:pt x="813" y="734"/>
                    <a:pt x="812" y="735"/>
                    <a:pt x="812" y="735"/>
                  </a:cubicBezTo>
                  <a:cubicBezTo>
                    <a:pt x="812" y="736"/>
                    <a:pt x="813" y="737"/>
                    <a:pt x="811" y="738"/>
                  </a:cubicBezTo>
                  <a:cubicBezTo>
                    <a:pt x="811" y="738"/>
                    <a:pt x="809" y="738"/>
                    <a:pt x="809" y="738"/>
                  </a:cubicBezTo>
                  <a:cubicBezTo>
                    <a:pt x="809" y="738"/>
                    <a:pt x="807" y="737"/>
                    <a:pt x="807" y="737"/>
                  </a:cubicBezTo>
                  <a:cubicBezTo>
                    <a:pt x="804" y="738"/>
                    <a:pt x="807" y="740"/>
                    <a:pt x="807" y="739"/>
                  </a:cubicBezTo>
                  <a:cubicBezTo>
                    <a:pt x="807" y="741"/>
                    <a:pt x="806" y="741"/>
                    <a:pt x="805" y="742"/>
                  </a:cubicBezTo>
                  <a:cubicBezTo>
                    <a:pt x="805" y="741"/>
                    <a:pt x="804" y="740"/>
                    <a:pt x="803" y="741"/>
                  </a:cubicBezTo>
                  <a:cubicBezTo>
                    <a:pt x="803" y="741"/>
                    <a:pt x="804" y="741"/>
                    <a:pt x="804" y="742"/>
                  </a:cubicBezTo>
                  <a:cubicBezTo>
                    <a:pt x="803" y="743"/>
                    <a:pt x="802" y="744"/>
                    <a:pt x="801" y="744"/>
                  </a:cubicBezTo>
                  <a:cubicBezTo>
                    <a:pt x="800" y="744"/>
                    <a:pt x="800" y="744"/>
                    <a:pt x="799" y="744"/>
                  </a:cubicBezTo>
                  <a:cubicBezTo>
                    <a:pt x="799" y="744"/>
                    <a:pt x="798" y="742"/>
                    <a:pt x="798" y="743"/>
                  </a:cubicBezTo>
                  <a:cubicBezTo>
                    <a:pt x="797" y="744"/>
                    <a:pt x="800" y="744"/>
                    <a:pt x="798" y="745"/>
                  </a:cubicBezTo>
                  <a:cubicBezTo>
                    <a:pt x="798" y="746"/>
                    <a:pt x="797" y="744"/>
                    <a:pt x="796" y="744"/>
                  </a:cubicBezTo>
                  <a:cubicBezTo>
                    <a:pt x="796" y="744"/>
                    <a:pt x="797" y="745"/>
                    <a:pt x="796" y="745"/>
                  </a:cubicBezTo>
                  <a:cubicBezTo>
                    <a:pt x="795" y="747"/>
                    <a:pt x="795" y="739"/>
                    <a:pt x="793" y="746"/>
                  </a:cubicBezTo>
                  <a:cubicBezTo>
                    <a:pt x="793" y="747"/>
                    <a:pt x="792" y="748"/>
                    <a:pt x="791" y="748"/>
                  </a:cubicBezTo>
                  <a:cubicBezTo>
                    <a:pt x="790" y="749"/>
                    <a:pt x="788" y="749"/>
                    <a:pt x="788" y="750"/>
                  </a:cubicBezTo>
                  <a:cubicBezTo>
                    <a:pt x="788" y="750"/>
                    <a:pt x="787" y="750"/>
                    <a:pt x="786" y="750"/>
                  </a:cubicBezTo>
                  <a:cubicBezTo>
                    <a:pt x="786" y="750"/>
                    <a:pt x="786" y="750"/>
                    <a:pt x="786" y="750"/>
                  </a:cubicBezTo>
                  <a:cubicBezTo>
                    <a:pt x="785" y="750"/>
                    <a:pt x="785" y="752"/>
                    <a:pt x="785" y="753"/>
                  </a:cubicBezTo>
                  <a:cubicBezTo>
                    <a:pt x="784" y="753"/>
                    <a:pt x="783" y="754"/>
                    <a:pt x="783" y="755"/>
                  </a:cubicBezTo>
                  <a:cubicBezTo>
                    <a:pt x="782" y="755"/>
                    <a:pt x="780" y="760"/>
                    <a:pt x="783" y="760"/>
                  </a:cubicBezTo>
                  <a:cubicBezTo>
                    <a:pt x="783" y="761"/>
                    <a:pt x="781" y="762"/>
                    <a:pt x="780" y="763"/>
                  </a:cubicBezTo>
                  <a:cubicBezTo>
                    <a:pt x="780" y="764"/>
                    <a:pt x="782" y="766"/>
                    <a:pt x="783" y="767"/>
                  </a:cubicBezTo>
                  <a:cubicBezTo>
                    <a:pt x="783" y="767"/>
                    <a:pt x="785" y="769"/>
                    <a:pt x="786" y="769"/>
                  </a:cubicBezTo>
                  <a:cubicBezTo>
                    <a:pt x="788" y="767"/>
                    <a:pt x="785" y="766"/>
                    <a:pt x="785" y="765"/>
                  </a:cubicBezTo>
                  <a:cubicBezTo>
                    <a:pt x="785" y="767"/>
                    <a:pt x="788" y="768"/>
                    <a:pt x="786" y="770"/>
                  </a:cubicBezTo>
                  <a:cubicBezTo>
                    <a:pt x="785" y="770"/>
                    <a:pt x="784" y="771"/>
                    <a:pt x="783" y="770"/>
                  </a:cubicBezTo>
                  <a:cubicBezTo>
                    <a:pt x="782" y="770"/>
                    <a:pt x="783" y="770"/>
                    <a:pt x="783" y="768"/>
                  </a:cubicBezTo>
                  <a:cubicBezTo>
                    <a:pt x="781" y="769"/>
                    <a:pt x="781" y="771"/>
                    <a:pt x="780" y="771"/>
                  </a:cubicBezTo>
                  <a:cubicBezTo>
                    <a:pt x="778" y="771"/>
                    <a:pt x="779" y="769"/>
                    <a:pt x="778" y="768"/>
                  </a:cubicBezTo>
                  <a:cubicBezTo>
                    <a:pt x="777" y="772"/>
                    <a:pt x="774" y="772"/>
                    <a:pt x="771" y="773"/>
                  </a:cubicBezTo>
                  <a:cubicBezTo>
                    <a:pt x="770" y="773"/>
                    <a:pt x="762" y="773"/>
                    <a:pt x="762" y="776"/>
                  </a:cubicBezTo>
                  <a:cubicBezTo>
                    <a:pt x="762" y="778"/>
                    <a:pt x="771" y="774"/>
                    <a:pt x="771" y="774"/>
                  </a:cubicBezTo>
                  <a:cubicBezTo>
                    <a:pt x="772" y="775"/>
                    <a:pt x="770" y="775"/>
                    <a:pt x="769" y="776"/>
                  </a:cubicBezTo>
                  <a:cubicBezTo>
                    <a:pt x="770" y="776"/>
                    <a:pt x="774" y="774"/>
                    <a:pt x="772" y="776"/>
                  </a:cubicBezTo>
                  <a:cubicBezTo>
                    <a:pt x="770" y="777"/>
                    <a:pt x="767" y="777"/>
                    <a:pt x="766" y="777"/>
                  </a:cubicBezTo>
                  <a:cubicBezTo>
                    <a:pt x="764" y="778"/>
                    <a:pt x="762" y="778"/>
                    <a:pt x="760" y="779"/>
                  </a:cubicBezTo>
                  <a:cubicBezTo>
                    <a:pt x="758" y="780"/>
                    <a:pt x="759" y="779"/>
                    <a:pt x="759" y="780"/>
                  </a:cubicBezTo>
                  <a:cubicBezTo>
                    <a:pt x="759" y="781"/>
                    <a:pt x="760" y="782"/>
                    <a:pt x="760" y="784"/>
                  </a:cubicBezTo>
                  <a:cubicBezTo>
                    <a:pt x="759" y="785"/>
                    <a:pt x="758" y="786"/>
                    <a:pt x="758" y="788"/>
                  </a:cubicBezTo>
                  <a:cubicBezTo>
                    <a:pt x="757" y="788"/>
                    <a:pt x="757" y="788"/>
                    <a:pt x="757" y="787"/>
                  </a:cubicBezTo>
                  <a:cubicBezTo>
                    <a:pt x="757" y="788"/>
                    <a:pt x="758" y="788"/>
                    <a:pt x="758" y="789"/>
                  </a:cubicBezTo>
                  <a:cubicBezTo>
                    <a:pt x="758" y="790"/>
                    <a:pt x="756" y="791"/>
                    <a:pt x="756" y="791"/>
                  </a:cubicBezTo>
                  <a:cubicBezTo>
                    <a:pt x="755" y="793"/>
                    <a:pt x="752" y="794"/>
                    <a:pt x="754" y="791"/>
                  </a:cubicBezTo>
                  <a:cubicBezTo>
                    <a:pt x="753" y="791"/>
                    <a:pt x="752" y="791"/>
                    <a:pt x="751" y="789"/>
                  </a:cubicBezTo>
                  <a:cubicBezTo>
                    <a:pt x="750" y="788"/>
                    <a:pt x="750" y="787"/>
                    <a:pt x="750" y="785"/>
                  </a:cubicBezTo>
                  <a:cubicBezTo>
                    <a:pt x="748" y="789"/>
                    <a:pt x="752" y="792"/>
                    <a:pt x="753" y="795"/>
                  </a:cubicBezTo>
                  <a:cubicBezTo>
                    <a:pt x="754" y="797"/>
                    <a:pt x="750" y="801"/>
                    <a:pt x="751" y="802"/>
                  </a:cubicBezTo>
                  <a:cubicBezTo>
                    <a:pt x="751" y="801"/>
                    <a:pt x="749" y="805"/>
                    <a:pt x="749" y="805"/>
                  </a:cubicBezTo>
                  <a:cubicBezTo>
                    <a:pt x="749" y="805"/>
                    <a:pt x="748" y="806"/>
                    <a:pt x="748" y="806"/>
                  </a:cubicBezTo>
                  <a:cubicBezTo>
                    <a:pt x="748" y="806"/>
                    <a:pt x="748" y="809"/>
                    <a:pt x="747" y="808"/>
                  </a:cubicBezTo>
                  <a:cubicBezTo>
                    <a:pt x="746" y="808"/>
                    <a:pt x="747" y="806"/>
                    <a:pt x="747" y="805"/>
                  </a:cubicBezTo>
                  <a:cubicBezTo>
                    <a:pt x="748" y="803"/>
                    <a:pt x="747" y="801"/>
                    <a:pt x="748" y="799"/>
                  </a:cubicBezTo>
                  <a:cubicBezTo>
                    <a:pt x="747" y="799"/>
                    <a:pt x="747" y="799"/>
                    <a:pt x="747" y="799"/>
                  </a:cubicBezTo>
                  <a:cubicBezTo>
                    <a:pt x="747" y="799"/>
                    <a:pt x="747" y="798"/>
                    <a:pt x="746" y="798"/>
                  </a:cubicBezTo>
                  <a:cubicBezTo>
                    <a:pt x="746" y="798"/>
                    <a:pt x="746" y="799"/>
                    <a:pt x="746" y="799"/>
                  </a:cubicBezTo>
                  <a:cubicBezTo>
                    <a:pt x="746" y="798"/>
                    <a:pt x="744" y="796"/>
                    <a:pt x="745" y="796"/>
                  </a:cubicBezTo>
                  <a:cubicBezTo>
                    <a:pt x="746" y="796"/>
                    <a:pt x="746" y="796"/>
                    <a:pt x="746" y="795"/>
                  </a:cubicBezTo>
                  <a:cubicBezTo>
                    <a:pt x="746" y="795"/>
                    <a:pt x="744" y="796"/>
                    <a:pt x="744" y="795"/>
                  </a:cubicBezTo>
                  <a:cubicBezTo>
                    <a:pt x="744" y="794"/>
                    <a:pt x="746" y="794"/>
                    <a:pt x="746" y="794"/>
                  </a:cubicBezTo>
                  <a:cubicBezTo>
                    <a:pt x="746" y="794"/>
                    <a:pt x="744" y="793"/>
                    <a:pt x="744" y="793"/>
                  </a:cubicBezTo>
                  <a:cubicBezTo>
                    <a:pt x="745" y="793"/>
                    <a:pt x="745" y="792"/>
                    <a:pt x="746" y="792"/>
                  </a:cubicBezTo>
                  <a:cubicBezTo>
                    <a:pt x="743" y="792"/>
                    <a:pt x="747" y="790"/>
                    <a:pt x="748" y="789"/>
                  </a:cubicBezTo>
                  <a:cubicBezTo>
                    <a:pt x="747" y="789"/>
                    <a:pt x="747" y="789"/>
                    <a:pt x="747" y="789"/>
                  </a:cubicBezTo>
                  <a:cubicBezTo>
                    <a:pt x="747" y="789"/>
                    <a:pt x="747" y="789"/>
                    <a:pt x="747" y="788"/>
                  </a:cubicBezTo>
                  <a:cubicBezTo>
                    <a:pt x="746" y="787"/>
                    <a:pt x="744" y="790"/>
                    <a:pt x="744" y="790"/>
                  </a:cubicBezTo>
                  <a:cubicBezTo>
                    <a:pt x="743" y="793"/>
                    <a:pt x="744" y="795"/>
                    <a:pt x="744" y="798"/>
                  </a:cubicBezTo>
                  <a:cubicBezTo>
                    <a:pt x="743" y="797"/>
                    <a:pt x="743" y="797"/>
                    <a:pt x="742" y="796"/>
                  </a:cubicBezTo>
                  <a:cubicBezTo>
                    <a:pt x="742" y="797"/>
                    <a:pt x="745" y="800"/>
                    <a:pt x="744" y="800"/>
                  </a:cubicBezTo>
                  <a:cubicBezTo>
                    <a:pt x="744" y="801"/>
                    <a:pt x="742" y="799"/>
                    <a:pt x="741" y="799"/>
                  </a:cubicBezTo>
                  <a:cubicBezTo>
                    <a:pt x="741" y="798"/>
                    <a:pt x="740" y="798"/>
                    <a:pt x="739" y="798"/>
                  </a:cubicBezTo>
                  <a:cubicBezTo>
                    <a:pt x="739" y="797"/>
                    <a:pt x="739" y="796"/>
                    <a:pt x="739" y="795"/>
                  </a:cubicBezTo>
                  <a:cubicBezTo>
                    <a:pt x="736" y="798"/>
                    <a:pt x="742" y="800"/>
                    <a:pt x="743" y="801"/>
                  </a:cubicBezTo>
                  <a:cubicBezTo>
                    <a:pt x="744" y="802"/>
                    <a:pt x="746" y="804"/>
                    <a:pt x="744" y="804"/>
                  </a:cubicBezTo>
                  <a:cubicBezTo>
                    <a:pt x="743" y="804"/>
                    <a:pt x="742" y="802"/>
                    <a:pt x="741" y="801"/>
                  </a:cubicBezTo>
                  <a:cubicBezTo>
                    <a:pt x="739" y="803"/>
                    <a:pt x="747" y="805"/>
                    <a:pt x="745" y="807"/>
                  </a:cubicBezTo>
                  <a:cubicBezTo>
                    <a:pt x="744" y="807"/>
                    <a:pt x="744" y="807"/>
                    <a:pt x="744" y="807"/>
                  </a:cubicBezTo>
                  <a:cubicBezTo>
                    <a:pt x="743" y="808"/>
                    <a:pt x="745" y="809"/>
                    <a:pt x="746" y="810"/>
                  </a:cubicBezTo>
                  <a:cubicBezTo>
                    <a:pt x="746" y="810"/>
                    <a:pt x="747" y="813"/>
                    <a:pt x="747" y="813"/>
                  </a:cubicBezTo>
                  <a:cubicBezTo>
                    <a:pt x="747" y="813"/>
                    <a:pt x="747" y="813"/>
                    <a:pt x="747" y="813"/>
                  </a:cubicBezTo>
                  <a:cubicBezTo>
                    <a:pt x="748" y="813"/>
                    <a:pt x="748" y="814"/>
                    <a:pt x="747" y="814"/>
                  </a:cubicBezTo>
                  <a:cubicBezTo>
                    <a:pt x="747" y="814"/>
                    <a:pt x="747" y="814"/>
                    <a:pt x="747" y="814"/>
                  </a:cubicBezTo>
                  <a:cubicBezTo>
                    <a:pt x="747" y="816"/>
                    <a:pt x="748" y="815"/>
                    <a:pt x="746" y="816"/>
                  </a:cubicBezTo>
                  <a:cubicBezTo>
                    <a:pt x="746" y="816"/>
                    <a:pt x="743" y="817"/>
                    <a:pt x="744" y="817"/>
                  </a:cubicBezTo>
                  <a:cubicBezTo>
                    <a:pt x="745" y="818"/>
                    <a:pt x="742" y="817"/>
                    <a:pt x="742" y="818"/>
                  </a:cubicBezTo>
                  <a:cubicBezTo>
                    <a:pt x="742" y="820"/>
                    <a:pt x="745" y="817"/>
                    <a:pt x="746" y="818"/>
                  </a:cubicBezTo>
                  <a:cubicBezTo>
                    <a:pt x="748" y="819"/>
                    <a:pt x="745" y="820"/>
                    <a:pt x="745" y="821"/>
                  </a:cubicBezTo>
                  <a:cubicBezTo>
                    <a:pt x="746" y="821"/>
                    <a:pt x="747" y="819"/>
                    <a:pt x="748" y="819"/>
                  </a:cubicBezTo>
                  <a:cubicBezTo>
                    <a:pt x="749" y="819"/>
                    <a:pt x="748" y="821"/>
                    <a:pt x="747" y="822"/>
                  </a:cubicBezTo>
                  <a:cubicBezTo>
                    <a:pt x="746" y="824"/>
                    <a:pt x="745" y="823"/>
                    <a:pt x="743" y="823"/>
                  </a:cubicBezTo>
                  <a:cubicBezTo>
                    <a:pt x="743" y="822"/>
                    <a:pt x="744" y="821"/>
                    <a:pt x="743" y="821"/>
                  </a:cubicBezTo>
                  <a:cubicBezTo>
                    <a:pt x="743" y="822"/>
                    <a:pt x="742" y="823"/>
                    <a:pt x="742" y="823"/>
                  </a:cubicBezTo>
                  <a:cubicBezTo>
                    <a:pt x="741" y="822"/>
                    <a:pt x="741" y="822"/>
                    <a:pt x="740" y="822"/>
                  </a:cubicBezTo>
                  <a:cubicBezTo>
                    <a:pt x="741" y="823"/>
                    <a:pt x="743" y="823"/>
                    <a:pt x="742" y="825"/>
                  </a:cubicBezTo>
                  <a:cubicBezTo>
                    <a:pt x="742" y="825"/>
                    <a:pt x="740" y="826"/>
                    <a:pt x="740" y="826"/>
                  </a:cubicBezTo>
                  <a:cubicBezTo>
                    <a:pt x="741" y="827"/>
                    <a:pt x="742" y="826"/>
                    <a:pt x="743" y="826"/>
                  </a:cubicBezTo>
                  <a:cubicBezTo>
                    <a:pt x="746" y="827"/>
                    <a:pt x="743" y="828"/>
                    <a:pt x="742" y="829"/>
                  </a:cubicBezTo>
                  <a:cubicBezTo>
                    <a:pt x="740" y="829"/>
                    <a:pt x="738" y="829"/>
                    <a:pt x="736" y="831"/>
                  </a:cubicBezTo>
                  <a:cubicBezTo>
                    <a:pt x="736" y="832"/>
                    <a:pt x="735" y="833"/>
                    <a:pt x="734" y="834"/>
                  </a:cubicBezTo>
                  <a:cubicBezTo>
                    <a:pt x="731" y="836"/>
                    <a:pt x="727" y="836"/>
                    <a:pt x="725" y="839"/>
                  </a:cubicBezTo>
                  <a:cubicBezTo>
                    <a:pt x="724" y="842"/>
                    <a:pt x="723" y="843"/>
                    <a:pt x="721" y="844"/>
                  </a:cubicBezTo>
                  <a:cubicBezTo>
                    <a:pt x="718" y="846"/>
                    <a:pt x="718" y="845"/>
                    <a:pt x="715" y="845"/>
                  </a:cubicBezTo>
                  <a:cubicBezTo>
                    <a:pt x="715" y="846"/>
                    <a:pt x="717" y="846"/>
                    <a:pt x="717" y="847"/>
                  </a:cubicBezTo>
                  <a:cubicBezTo>
                    <a:pt x="716" y="849"/>
                    <a:pt x="715" y="847"/>
                    <a:pt x="714" y="847"/>
                  </a:cubicBezTo>
                  <a:cubicBezTo>
                    <a:pt x="715" y="849"/>
                    <a:pt x="713" y="850"/>
                    <a:pt x="712" y="851"/>
                  </a:cubicBezTo>
                  <a:cubicBezTo>
                    <a:pt x="712" y="852"/>
                    <a:pt x="710" y="855"/>
                    <a:pt x="711" y="854"/>
                  </a:cubicBezTo>
                  <a:cubicBezTo>
                    <a:pt x="711" y="854"/>
                    <a:pt x="710" y="859"/>
                    <a:pt x="710" y="860"/>
                  </a:cubicBezTo>
                  <a:cubicBezTo>
                    <a:pt x="710" y="863"/>
                    <a:pt x="711" y="867"/>
                    <a:pt x="712" y="870"/>
                  </a:cubicBezTo>
                  <a:cubicBezTo>
                    <a:pt x="714" y="877"/>
                    <a:pt x="719" y="884"/>
                    <a:pt x="720" y="891"/>
                  </a:cubicBezTo>
                  <a:cubicBezTo>
                    <a:pt x="720" y="894"/>
                    <a:pt x="719" y="904"/>
                    <a:pt x="714" y="903"/>
                  </a:cubicBezTo>
                  <a:cubicBezTo>
                    <a:pt x="712" y="902"/>
                    <a:pt x="711" y="899"/>
                    <a:pt x="710" y="898"/>
                  </a:cubicBezTo>
                  <a:cubicBezTo>
                    <a:pt x="709" y="897"/>
                    <a:pt x="705" y="892"/>
                    <a:pt x="706" y="891"/>
                  </a:cubicBezTo>
                  <a:cubicBezTo>
                    <a:pt x="706" y="890"/>
                    <a:pt x="707" y="889"/>
                    <a:pt x="706" y="889"/>
                  </a:cubicBezTo>
                  <a:cubicBezTo>
                    <a:pt x="705" y="889"/>
                    <a:pt x="705" y="890"/>
                    <a:pt x="705" y="890"/>
                  </a:cubicBezTo>
                  <a:cubicBezTo>
                    <a:pt x="704" y="890"/>
                    <a:pt x="704" y="889"/>
                    <a:pt x="703" y="888"/>
                  </a:cubicBezTo>
                  <a:cubicBezTo>
                    <a:pt x="702" y="886"/>
                    <a:pt x="704" y="881"/>
                    <a:pt x="701" y="883"/>
                  </a:cubicBezTo>
                  <a:cubicBezTo>
                    <a:pt x="702" y="882"/>
                    <a:pt x="702" y="876"/>
                    <a:pt x="702" y="875"/>
                  </a:cubicBezTo>
                  <a:cubicBezTo>
                    <a:pt x="701" y="873"/>
                    <a:pt x="699" y="871"/>
                    <a:pt x="697" y="869"/>
                  </a:cubicBezTo>
                  <a:cubicBezTo>
                    <a:pt x="696" y="868"/>
                    <a:pt x="693" y="864"/>
                    <a:pt x="692" y="864"/>
                  </a:cubicBezTo>
                  <a:cubicBezTo>
                    <a:pt x="691" y="864"/>
                    <a:pt x="689" y="868"/>
                    <a:pt x="688" y="866"/>
                  </a:cubicBezTo>
                  <a:cubicBezTo>
                    <a:pt x="687" y="867"/>
                    <a:pt x="687" y="868"/>
                    <a:pt x="686" y="868"/>
                  </a:cubicBezTo>
                  <a:cubicBezTo>
                    <a:pt x="684" y="868"/>
                    <a:pt x="683" y="867"/>
                    <a:pt x="682" y="865"/>
                  </a:cubicBezTo>
                  <a:cubicBezTo>
                    <a:pt x="683" y="865"/>
                    <a:pt x="683" y="865"/>
                    <a:pt x="683" y="865"/>
                  </a:cubicBezTo>
                  <a:cubicBezTo>
                    <a:pt x="681" y="864"/>
                    <a:pt x="679" y="864"/>
                    <a:pt x="678" y="863"/>
                  </a:cubicBezTo>
                  <a:cubicBezTo>
                    <a:pt x="678" y="863"/>
                    <a:pt x="678" y="863"/>
                    <a:pt x="679" y="863"/>
                  </a:cubicBezTo>
                  <a:cubicBezTo>
                    <a:pt x="677" y="861"/>
                    <a:pt x="675" y="863"/>
                    <a:pt x="673" y="863"/>
                  </a:cubicBezTo>
                  <a:cubicBezTo>
                    <a:pt x="673" y="863"/>
                    <a:pt x="673" y="862"/>
                    <a:pt x="673" y="862"/>
                  </a:cubicBezTo>
                  <a:cubicBezTo>
                    <a:pt x="671" y="862"/>
                    <a:pt x="670" y="863"/>
                    <a:pt x="668" y="864"/>
                  </a:cubicBezTo>
                  <a:cubicBezTo>
                    <a:pt x="667" y="863"/>
                    <a:pt x="667" y="861"/>
                    <a:pt x="666" y="861"/>
                  </a:cubicBezTo>
                  <a:cubicBezTo>
                    <a:pt x="666" y="861"/>
                    <a:pt x="665" y="862"/>
                    <a:pt x="664" y="862"/>
                  </a:cubicBezTo>
                  <a:cubicBezTo>
                    <a:pt x="663" y="863"/>
                    <a:pt x="662" y="863"/>
                    <a:pt x="660" y="863"/>
                  </a:cubicBezTo>
                  <a:cubicBezTo>
                    <a:pt x="659" y="863"/>
                    <a:pt x="656" y="864"/>
                    <a:pt x="655" y="865"/>
                  </a:cubicBezTo>
                  <a:cubicBezTo>
                    <a:pt x="655" y="865"/>
                    <a:pt x="654" y="866"/>
                    <a:pt x="654" y="866"/>
                  </a:cubicBezTo>
                  <a:cubicBezTo>
                    <a:pt x="655" y="867"/>
                    <a:pt x="655" y="866"/>
                    <a:pt x="656" y="866"/>
                  </a:cubicBezTo>
                  <a:cubicBezTo>
                    <a:pt x="659" y="866"/>
                    <a:pt x="655" y="869"/>
                    <a:pt x="655" y="868"/>
                  </a:cubicBezTo>
                  <a:cubicBezTo>
                    <a:pt x="655" y="868"/>
                    <a:pt x="655" y="869"/>
                    <a:pt x="655" y="870"/>
                  </a:cubicBezTo>
                  <a:cubicBezTo>
                    <a:pt x="656" y="871"/>
                    <a:pt x="657" y="871"/>
                    <a:pt x="657" y="872"/>
                  </a:cubicBezTo>
                  <a:cubicBezTo>
                    <a:pt x="657" y="873"/>
                    <a:pt x="652" y="869"/>
                    <a:pt x="652" y="869"/>
                  </a:cubicBezTo>
                  <a:cubicBezTo>
                    <a:pt x="653" y="870"/>
                    <a:pt x="652" y="872"/>
                    <a:pt x="651" y="872"/>
                  </a:cubicBezTo>
                  <a:cubicBezTo>
                    <a:pt x="651" y="872"/>
                    <a:pt x="650" y="871"/>
                    <a:pt x="649" y="871"/>
                  </a:cubicBezTo>
                  <a:cubicBezTo>
                    <a:pt x="648" y="871"/>
                    <a:pt x="647" y="872"/>
                    <a:pt x="646" y="871"/>
                  </a:cubicBezTo>
                  <a:cubicBezTo>
                    <a:pt x="645" y="871"/>
                    <a:pt x="645" y="870"/>
                    <a:pt x="645" y="870"/>
                  </a:cubicBezTo>
                  <a:cubicBezTo>
                    <a:pt x="645" y="870"/>
                    <a:pt x="644" y="870"/>
                    <a:pt x="644" y="870"/>
                  </a:cubicBezTo>
                  <a:cubicBezTo>
                    <a:pt x="644" y="869"/>
                    <a:pt x="639" y="866"/>
                    <a:pt x="639" y="867"/>
                  </a:cubicBezTo>
                  <a:cubicBezTo>
                    <a:pt x="639" y="867"/>
                    <a:pt x="639" y="867"/>
                    <a:pt x="639" y="868"/>
                  </a:cubicBezTo>
                  <a:cubicBezTo>
                    <a:pt x="639" y="867"/>
                    <a:pt x="639" y="867"/>
                    <a:pt x="638" y="867"/>
                  </a:cubicBezTo>
                  <a:cubicBezTo>
                    <a:pt x="638" y="867"/>
                    <a:pt x="638" y="869"/>
                    <a:pt x="637" y="869"/>
                  </a:cubicBezTo>
                  <a:cubicBezTo>
                    <a:pt x="636" y="870"/>
                    <a:pt x="634" y="868"/>
                    <a:pt x="633" y="868"/>
                  </a:cubicBezTo>
                  <a:cubicBezTo>
                    <a:pt x="629" y="867"/>
                    <a:pt x="627" y="870"/>
                    <a:pt x="623" y="870"/>
                  </a:cubicBezTo>
                  <a:cubicBezTo>
                    <a:pt x="622" y="869"/>
                    <a:pt x="622" y="869"/>
                    <a:pt x="621" y="869"/>
                  </a:cubicBezTo>
                  <a:cubicBezTo>
                    <a:pt x="621" y="869"/>
                    <a:pt x="621" y="868"/>
                    <a:pt x="621" y="868"/>
                  </a:cubicBezTo>
                  <a:cubicBezTo>
                    <a:pt x="619" y="868"/>
                    <a:pt x="620" y="870"/>
                    <a:pt x="620" y="871"/>
                  </a:cubicBezTo>
                  <a:cubicBezTo>
                    <a:pt x="620" y="871"/>
                    <a:pt x="621" y="871"/>
                    <a:pt x="620" y="871"/>
                  </a:cubicBezTo>
                  <a:cubicBezTo>
                    <a:pt x="620" y="872"/>
                    <a:pt x="620" y="872"/>
                    <a:pt x="619" y="872"/>
                  </a:cubicBezTo>
                  <a:cubicBezTo>
                    <a:pt x="618" y="873"/>
                    <a:pt x="615" y="875"/>
                    <a:pt x="613" y="876"/>
                  </a:cubicBezTo>
                  <a:cubicBezTo>
                    <a:pt x="614" y="876"/>
                    <a:pt x="614" y="876"/>
                    <a:pt x="614" y="876"/>
                  </a:cubicBezTo>
                  <a:cubicBezTo>
                    <a:pt x="613" y="876"/>
                    <a:pt x="611" y="877"/>
                    <a:pt x="611" y="876"/>
                  </a:cubicBezTo>
                  <a:cubicBezTo>
                    <a:pt x="610" y="876"/>
                    <a:pt x="609" y="876"/>
                    <a:pt x="608" y="876"/>
                  </a:cubicBezTo>
                  <a:cubicBezTo>
                    <a:pt x="609" y="876"/>
                    <a:pt x="610" y="877"/>
                    <a:pt x="610" y="878"/>
                  </a:cubicBezTo>
                  <a:cubicBezTo>
                    <a:pt x="610" y="878"/>
                    <a:pt x="608" y="879"/>
                    <a:pt x="608" y="878"/>
                  </a:cubicBezTo>
                  <a:cubicBezTo>
                    <a:pt x="607" y="879"/>
                    <a:pt x="608" y="880"/>
                    <a:pt x="607" y="880"/>
                  </a:cubicBezTo>
                  <a:cubicBezTo>
                    <a:pt x="607" y="880"/>
                    <a:pt x="606" y="879"/>
                    <a:pt x="606" y="879"/>
                  </a:cubicBezTo>
                  <a:cubicBezTo>
                    <a:pt x="606" y="879"/>
                    <a:pt x="605" y="880"/>
                    <a:pt x="605" y="880"/>
                  </a:cubicBezTo>
                  <a:cubicBezTo>
                    <a:pt x="605" y="882"/>
                    <a:pt x="604" y="882"/>
                    <a:pt x="603" y="883"/>
                  </a:cubicBezTo>
                  <a:cubicBezTo>
                    <a:pt x="603" y="884"/>
                    <a:pt x="604" y="885"/>
                    <a:pt x="603" y="885"/>
                  </a:cubicBezTo>
                  <a:cubicBezTo>
                    <a:pt x="603" y="886"/>
                    <a:pt x="602" y="886"/>
                    <a:pt x="601" y="886"/>
                  </a:cubicBezTo>
                  <a:cubicBezTo>
                    <a:pt x="601" y="887"/>
                    <a:pt x="603" y="887"/>
                    <a:pt x="603" y="887"/>
                  </a:cubicBezTo>
                  <a:cubicBezTo>
                    <a:pt x="603" y="887"/>
                    <a:pt x="603" y="888"/>
                    <a:pt x="603" y="889"/>
                  </a:cubicBezTo>
                  <a:cubicBezTo>
                    <a:pt x="603" y="890"/>
                    <a:pt x="604" y="893"/>
                    <a:pt x="603" y="894"/>
                  </a:cubicBezTo>
                  <a:cubicBezTo>
                    <a:pt x="604" y="894"/>
                    <a:pt x="605" y="896"/>
                    <a:pt x="605" y="897"/>
                  </a:cubicBezTo>
                  <a:cubicBezTo>
                    <a:pt x="605" y="898"/>
                    <a:pt x="604" y="900"/>
                    <a:pt x="603" y="901"/>
                  </a:cubicBezTo>
                  <a:cubicBezTo>
                    <a:pt x="603" y="901"/>
                    <a:pt x="603" y="900"/>
                    <a:pt x="602" y="901"/>
                  </a:cubicBezTo>
                  <a:cubicBezTo>
                    <a:pt x="603" y="901"/>
                    <a:pt x="603" y="901"/>
                    <a:pt x="603" y="901"/>
                  </a:cubicBezTo>
                  <a:cubicBezTo>
                    <a:pt x="603" y="901"/>
                    <a:pt x="601" y="901"/>
                    <a:pt x="601" y="902"/>
                  </a:cubicBezTo>
                  <a:cubicBezTo>
                    <a:pt x="601" y="903"/>
                    <a:pt x="600" y="906"/>
                    <a:pt x="600" y="907"/>
                  </a:cubicBezTo>
                  <a:cubicBezTo>
                    <a:pt x="600" y="908"/>
                    <a:pt x="601" y="909"/>
                    <a:pt x="601" y="910"/>
                  </a:cubicBezTo>
                  <a:cubicBezTo>
                    <a:pt x="601" y="911"/>
                    <a:pt x="601" y="912"/>
                    <a:pt x="601" y="914"/>
                  </a:cubicBezTo>
                  <a:cubicBezTo>
                    <a:pt x="601" y="915"/>
                    <a:pt x="599" y="930"/>
                    <a:pt x="603" y="929"/>
                  </a:cubicBezTo>
                  <a:cubicBezTo>
                    <a:pt x="603" y="929"/>
                    <a:pt x="602" y="927"/>
                    <a:pt x="602" y="927"/>
                  </a:cubicBezTo>
                  <a:cubicBezTo>
                    <a:pt x="604" y="929"/>
                    <a:pt x="604" y="932"/>
                    <a:pt x="604" y="934"/>
                  </a:cubicBezTo>
                  <a:cubicBezTo>
                    <a:pt x="605" y="936"/>
                    <a:pt x="608" y="938"/>
                    <a:pt x="609" y="941"/>
                  </a:cubicBezTo>
                  <a:cubicBezTo>
                    <a:pt x="611" y="943"/>
                    <a:pt x="611" y="946"/>
                    <a:pt x="613" y="948"/>
                  </a:cubicBezTo>
                  <a:cubicBezTo>
                    <a:pt x="615" y="949"/>
                    <a:pt x="618" y="950"/>
                    <a:pt x="620" y="951"/>
                  </a:cubicBezTo>
                  <a:cubicBezTo>
                    <a:pt x="625" y="954"/>
                    <a:pt x="631" y="951"/>
                    <a:pt x="636" y="950"/>
                  </a:cubicBezTo>
                  <a:cubicBezTo>
                    <a:pt x="638" y="949"/>
                    <a:pt x="640" y="951"/>
                    <a:pt x="643" y="950"/>
                  </a:cubicBezTo>
                  <a:cubicBezTo>
                    <a:pt x="644" y="950"/>
                    <a:pt x="644" y="949"/>
                    <a:pt x="644" y="948"/>
                  </a:cubicBezTo>
                  <a:cubicBezTo>
                    <a:pt x="645" y="947"/>
                    <a:pt x="645" y="947"/>
                    <a:pt x="646" y="946"/>
                  </a:cubicBezTo>
                  <a:cubicBezTo>
                    <a:pt x="648" y="943"/>
                    <a:pt x="649" y="941"/>
                    <a:pt x="650" y="938"/>
                  </a:cubicBezTo>
                  <a:cubicBezTo>
                    <a:pt x="650" y="936"/>
                    <a:pt x="650" y="934"/>
                    <a:pt x="652" y="932"/>
                  </a:cubicBezTo>
                  <a:cubicBezTo>
                    <a:pt x="654" y="930"/>
                    <a:pt x="658" y="930"/>
                    <a:pt x="660" y="930"/>
                  </a:cubicBezTo>
                  <a:cubicBezTo>
                    <a:pt x="664" y="929"/>
                    <a:pt x="667" y="929"/>
                    <a:pt x="671" y="929"/>
                  </a:cubicBezTo>
                  <a:cubicBezTo>
                    <a:pt x="676" y="930"/>
                    <a:pt x="674" y="933"/>
                    <a:pt x="672" y="936"/>
                  </a:cubicBezTo>
                  <a:cubicBezTo>
                    <a:pt x="671" y="938"/>
                    <a:pt x="670" y="939"/>
                    <a:pt x="669" y="940"/>
                  </a:cubicBezTo>
                  <a:cubicBezTo>
                    <a:pt x="669" y="942"/>
                    <a:pt x="668" y="942"/>
                    <a:pt x="669" y="943"/>
                  </a:cubicBezTo>
                  <a:cubicBezTo>
                    <a:pt x="669" y="943"/>
                    <a:pt x="670" y="943"/>
                    <a:pt x="670" y="943"/>
                  </a:cubicBezTo>
                  <a:cubicBezTo>
                    <a:pt x="671" y="944"/>
                    <a:pt x="668" y="944"/>
                    <a:pt x="668" y="945"/>
                  </a:cubicBezTo>
                  <a:cubicBezTo>
                    <a:pt x="668" y="945"/>
                    <a:pt x="670" y="945"/>
                    <a:pt x="670" y="945"/>
                  </a:cubicBezTo>
                  <a:cubicBezTo>
                    <a:pt x="670" y="946"/>
                    <a:pt x="670" y="947"/>
                    <a:pt x="669" y="948"/>
                  </a:cubicBezTo>
                  <a:cubicBezTo>
                    <a:pt x="669" y="950"/>
                    <a:pt x="668" y="952"/>
                    <a:pt x="667" y="953"/>
                  </a:cubicBezTo>
                  <a:cubicBezTo>
                    <a:pt x="668" y="952"/>
                    <a:pt x="665" y="946"/>
                    <a:pt x="664" y="950"/>
                  </a:cubicBezTo>
                  <a:cubicBezTo>
                    <a:pt x="664" y="951"/>
                    <a:pt x="665" y="952"/>
                    <a:pt x="666" y="953"/>
                  </a:cubicBezTo>
                  <a:cubicBezTo>
                    <a:pt x="666" y="955"/>
                    <a:pt x="665" y="958"/>
                    <a:pt x="664" y="959"/>
                  </a:cubicBezTo>
                  <a:cubicBezTo>
                    <a:pt x="664" y="958"/>
                    <a:pt x="664" y="958"/>
                    <a:pt x="664" y="958"/>
                  </a:cubicBezTo>
                  <a:cubicBezTo>
                    <a:pt x="664" y="958"/>
                    <a:pt x="665" y="961"/>
                    <a:pt x="665" y="962"/>
                  </a:cubicBezTo>
                  <a:cubicBezTo>
                    <a:pt x="665" y="964"/>
                    <a:pt x="663" y="964"/>
                    <a:pt x="661" y="966"/>
                  </a:cubicBezTo>
                  <a:cubicBezTo>
                    <a:pt x="659" y="970"/>
                    <a:pt x="664" y="970"/>
                    <a:pt x="666" y="969"/>
                  </a:cubicBezTo>
                  <a:cubicBezTo>
                    <a:pt x="670" y="969"/>
                    <a:pt x="675" y="970"/>
                    <a:pt x="679" y="969"/>
                  </a:cubicBezTo>
                  <a:cubicBezTo>
                    <a:pt x="682" y="968"/>
                    <a:pt x="685" y="969"/>
                    <a:pt x="688" y="969"/>
                  </a:cubicBezTo>
                  <a:cubicBezTo>
                    <a:pt x="688" y="969"/>
                    <a:pt x="691" y="969"/>
                    <a:pt x="692" y="969"/>
                  </a:cubicBezTo>
                  <a:cubicBezTo>
                    <a:pt x="693" y="971"/>
                    <a:pt x="691" y="971"/>
                    <a:pt x="692" y="973"/>
                  </a:cubicBezTo>
                  <a:cubicBezTo>
                    <a:pt x="692" y="973"/>
                    <a:pt x="695" y="973"/>
                    <a:pt x="695" y="973"/>
                  </a:cubicBezTo>
                  <a:cubicBezTo>
                    <a:pt x="695" y="973"/>
                    <a:pt x="695" y="972"/>
                    <a:pt x="696" y="972"/>
                  </a:cubicBezTo>
                  <a:cubicBezTo>
                    <a:pt x="697" y="972"/>
                    <a:pt x="697" y="974"/>
                    <a:pt x="698" y="974"/>
                  </a:cubicBezTo>
                  <a:cubicBezTo>
                    <a:pt x="698" y="975"/>
                    <a:pt x="698" y="975"/>
                    <a:pt x="698" y="976"/>
                  </a:cubicBezTo>
                  <a:cubicBezTo>
                    <a:pt x="698" y="976"/>
                    <a:pt x="698" y="976"/>
                    <a:pt x="697" y="976"/>
                  </a:cubicBezTo>
                  <a:cubicBezTo>
                    <a:pt x="698" y="978"/>
                    <a:pt x="698" y="979"/>
                    <a:pt x="698" y="981"/>
                  </a:cubicBezTo>
                  <a:cubicBezTo>
                    <a:pt x="697" y="982"/>
                    <a:pt x="696" y="984"/>
                    <a:pt x="696" y="985"/>
                  </a:cubicBezTo>
                  <a:cubicBezTo>
                    <a:pt x="696" y="987"/>
                    <a:pt x="698" y="992"/>
                    <a:pt x="696" y="993"/>
                  </a:cubicBezTo>
                  <a:cubicBezTo>
                    <a:pt x="696" y="993"/>
                    <a:pt x="695" y="991"/>
                    <a:pt x="695" y="992"/>
                  </a:cubicBezTo>
                  <a:cubicBezTo>
                    <a:pt x="693" y="993"/>
                    <a:pt x="695" y="997"/>
                    <a:pt x="695" y="999"/>
                  </a:cubicBezTo>
                  <a:cubicBezTo>
                    <a:pt x="695" y="1000"/>
                    <a:pt x="694" y="1001"/>
                    <a:pt x="695" y="1003"/>
                  </a:cubicBezTo>
                  <a:cubicBezTo>
                    <a:pt x="695" y="1004"/>
                    <a:pt x="696" y="1005"/>
                    <a:pt x="697" y="1006"/>
                  </a:cubicBezTo>
                  <a:cubicBezTo>
                    <a:pt x="698" y="1008"/>
                    <a:pt x="699" y="1010"/>
                    <a:pt x="701" y="1011"/>
                  </a:cubicBezTo>
                  <a:cubicBezTo>
                    <a:pt x="701" y="1011"/>
                    <a:pt x="702" y="1012"/>
                    <a:pt x="702" y="1012"/>
                  </a:cubicBezTo>
                  <a:cubicBezTo>
                    <a:pt x="703" y="1013"/>
                    <a:pt x="703" y="1014"/>
                    <a:pt x="704" y="1015"/>
                  </a:cubicBezTo>
                  <a:cubicBezTo>
                    <a:pt x="704" y="1015"/>
                    <a:pt x="705" y="1015"/>
                    <a:pt x="705" y="1015"/>
                  </a:cubicBezTo>
                  <a:cubicBezTo>
                    <a:pt x="705" y="1017"/>
                    <a:pt x="707" y="1016"/>
                    <a:pt x="708" y="1016"/>
                  </a:cubicBezTo>
                  <a:cubicBezTo>
                    <a:pt x="707" y="1016"/>
                    <a:pt x="707" y="1016"/>
                    <a:pt x="707" y="1015"/>
                  </a:cubicBezTo>
                  <a:cubicBezTo>
                    <a:pt x="706" y="1016"/>
                    <a:pt x="712" y="1018"/>
                    <a:pt x="713" y="1018"/>
                  </a:cubicBezTo>
                  <a:cubicBezTo>
                    <a:pt x="714" y="1017"/>
                    <a:pt x="714" y="1017"/>
                    <a:pt x="715" y="1016"/>
                  </a:cubicBezTo>
                  <a:cubicBezTo>
                    <a:pt x="716" y="1016"/>
                    <a:pt x="716" y="1015"/>
                    <a:pt x="717" y="1015"/>
                  </a:cubicBezTo>
                  <a:cubicBezTo>
                    <a:pt x="718" y="1015"/>
                    <a:pt x="718" y="1015"/>
                    <a:pt x="719" y="1015"/>
                  </a:cubicBezTo>
                  <a:cubicBezTo>
                    <a:pt x="719" y="1015"/>
                    <a:pt x="719" y="1014"/>
                    <a:pt x="720" y="1014"/>
                  </a:cubicBezTo>
                  <a:cubicBezTo>
                    <a:pt x="724" y="1011"/>
                    <a:pt x="728" y="1013"/>
                    <a:pt x="732" y="1014"/>
                  </a:cubicBezTo>
                  <a:cubicBezTo>
                    <a:pt x="733" y="1014"/>
                    <a:pt x="733" y="1014"/>
                    <a:pt x="733" y="1014"/>
                  </a:cubicBezTo>
                  <a:cubicBezTo>
                    <a:pt x="733" y="1015"/>
                    <a:pt x="737" y="1019"/>
                    <a:pt x="737" y="1018"/>
                  </a:cubicBezTo>
                  <a:cubicBezTo>
                    <a:pt x="738" y="1020"/>
                    <a:pt x="738" y="1022"/>
                    <a:pt x="739" y="1023"/>
                  </a:cubicBezTo>
                  <a:cubicBezTo>
                    <a:pt x="737" y="1023"/>
                    <a:pt x="737" y="1024"/>
                    <a:pt x="736" y="1026"/>
                  </a:cubicBezTo>
                  <a:cubicBezTo>
                    <a:pt x="736" y="1025"/>
                    <a:pt x="735" y="1025"/>
                    <a:pt x="735" y="1025"/>
                  </a:cubicBezTo>
                  <a:cubicBezTo>
                    <a:pt x="736" y="1027"/>
                    <a:pt x="734" y="1026"/>
                    <a:pt x="734" y="1028"/>
                  </a:cubicBezTo>
                  <a:cubicBezTo>
                    <a:pt x="733" y="1027"/>
                    <a:pt x="730" y="1025"/>
                    <a:pt x="730" y="1023"/>
                  </a:cubicBezTo>
                  <a:cubicBezTo>
                    <a:pt x="730" y="1023"/>
                    <a:pt x="733" y="1020"/>
                    <a:pt x="732" y="1020"/>
                  </a:cubicBezTo>
                  <a:cubicBezTo>
                    <a:pt x="732" y="1020"/>
                    <a:pt x="731" y="1019"/>
                    <a:pt x="731" y="1020"/>
                  </a:cubicBezTo>
                  <a:cubicBezTo>
                    <a:pt x="731" y="1020"/>
                    <a:pt x="731" y="1020"/>
                    <a:pt x="730" y="1020"/>
                  </a:cubicBezTo>
                  <a:cubicBezTo>
                    <a:pt x="730" y="1020"/>
                    <a:pt x="730" y="1019"/>
                    <a:pt x="729" y="1018"/>
                  </a:cubicBezTo>
                  <a:cubicBezTo>
                    <a:pt x="729" y="1018"/>
                    <a:pt x="728" y="1017"/>
                    <a:pt x="727" y="1017"/>
                  </a:cubicBezTo>
                  <a:cubicBezTo>
                    <a:pt x="725" y="1016"/>
                    <a:pt x="724" y="1015"/>
                    <a:pt x="722" y="1017"/>
                  </a:cubicBezTo>
                  <a:cubicBezTo>
                    <a:pt x="721" y="1018"/>
                    <a:pt x="721" y="1019"/>
                    <a:pt x="720" y="1020"/>
                  </a:cubicBezTo>
                  <a:cubicBezTo>
                    <a:pt x="719" y="1020"/>
                    <a:pt x="717" y="1020"/>
                    <a:pt x="717" y="1021"/>
                  </a:cubicBezTo>
                  <a:cubicBezTo>
                    <a:pt x="716" y="1024"/>
                    <a:pt x="722" y="1025"/>
                    <a:pt x="718" y="1027"/>
                  </a:cubicBezTo>
                  <a:cubicBezTo>
                    <a:pt x="717" y="1028"/>
                    <a:pt x="715" y="1029"/>
                    <a:pt x="714" y="1028"/>
                  </a:cubicBezTo>
                  <a:cubicBezTo>
                    <a:pt x="713" y="1027"/>
                    <a:pt x="714" y="1025"/>
                    <a:pt x="712" y="1024"/>
                  </a:cubicBezTo>
                  <a:cubicBezTo>
                    <a:pt x="712" y="1025"/>
                    <a:pt x="711" y="1025"/>
                    <a:pt x="711" y="1025"/>
                  </a:cubicBezTo>
                  <a:cubicBezTo>
                    <a:pt x="710" y="1025"/>
                    <a:pt x="710" y="1025"/>
                    <a:pt x="709" y="1024"/>
                  </a:cubicBezTo>
                  <a:cubicBezTo>
                    <a:pt x="708" y="1023"/>
                    <a:pt x="706" y="1020"/>
                    <a:pt x="704" y="1020"/>
                  </a:cubicBezTo>
                  <a:cubicBezTo>
                    <a:pt x="703" y="1020"/>
                    <a:pt x="700" y="1022"/>
                    <a:pt x="701" y="1022"/>
                  </a:cubicBezTo>
                  <a:cubicBezTo>
                    <a:pt x="699" y="1022"/>
                    <a:pt x="699" y="1020"/>
                    <a:pt x="700" y="1020"/>
                  </a:cubicBezTo>
                  <a:cubicBezTo>
                    <a:pt x="700" y="1020"/>
                    <a:pt x="700" y="1020"/>
                    <a:pt x="699" y="1021"/>
                  </a:cubicBezTo>
                  <a:cubicBezTo>
                    <a:pt x="698" y="1020"/>
                    <a:pt x="699" y="1018"/>
                    <a:pt x="696" y="1018"/>
                  </a:cubicBezTo>
                  <a:cubicBezTo>
                    <a:pt x="697" y="1018"/>
                    <a:pt x="698" y="1021"/>
                    <a:pt x="696" y="1020"/>
                  </a:cubicBezTo>
                  <a:cubicBezTo>
                    <a:pt x="695" y="1020"/>
                    <a:pt x="695" y="1017"/>
                    <a:pt x="695" y="1016"/>
                  </a:cubicBezTo>
                  <a:cubicBezTo>
                    <a:pt x="694" y="1014"/>
                    <a:pt x="691" y="1014"/>
                    <a:pt x="690" y="1012"/>
                  </a:cubicBezTo>
                  <a:cubicBezTo>
                    <a:pt x="688" y="1011"/>
                    <a:pt x="687" y="1007"/>
                    <a:pt x="685" y="1008"/>
                  </a:cubicBezTo>
                  <a:cubicBezTo>
                    <a:pt x="685" y="1008"/>
                    <a:pt x="689" y="1013"/>
                    <a:pt x="684" y="1011"/>
                  </a:cubicBezTo>
                  <a:cubicBezTo>
                    <a:pt x="682" y="1010"/>
                    <a:pt x="681" y="1009"/>
                    <a:pt x="681" y="1007"/>
                  </a:cubicBezTo>
                  <a:cubicBezTo>
                    <a:pt x="681" y="1006"/>
                    <a:pt x="682" y="1006"/>
                    <a:pt x="682" y="1005"/>
                  </a:cubicBezTo>
                  <a:cubicBezTo>
                    <a:pt x="681" y="1004"/>
                    <a:pt x="681" y="1004"/>
                    <a:pt x="681" y="1003"/>
                  </a:cubicBezTo>
                  <a:cubicBezTo>
                    <a:pt x="680" y="1002"/>
                    <a:pt x="681" y="1002"/>
                    <a:pt x="681" y="1000"/>
                  </a:cubicBezTo>
                  <a:cubicBezTo>
                    <a:pt x="680" y="999"/>
                    <a:pt x="679" y="999"/>
                    <a:pt x="678" y="998"/>
                  </a:cubicBezTo>
                  <a:cubicBezTo>
                    <a:pt x="677" y="997"/>
                    <a:pt x="676" y="996"/>
                    <a:pt x="675" y="996"/>
                  </a:cubicBezTo>
                  <a:cubicBezTo>
                    <a:pt x="674" y="995"/>
                    <a:pt x="667" y="990"/>
                    <a:pt x="669" y="989"/>
                  </a:cubicBezTo>
                  <a:cubicBezTo>
                    <a:pt x="669" y="988"/>
                    <a:pt x="670" y="990"/>
                    <a:pt x="671" y="988"/>
                  </a:cubicBezTo>
                  <a:cubicBezTo>
                    <a:pt x="671" y="986"/>
                    <a:pt x="668" y="987"/>
                    <a:pt x="667" y="987"/>
                  </a:cubicBezTo>
                  <a:cubicBezTo>
                    <a:pt x="661" y="989"/>
                    <a:pt x="656" y="985"/>
                    <a:pt x="651" y="983"/>
                  </a:cubicBezTo>
                  <a:cubicBezTo>
                    <a:pt x="649" y="983"/>
                    <a:pt x="646" y="983"/>
                    <a:pt x="644" y="982"/>
                  </a:cubicBezTo>
                  <a:cubicBezTo>
                    <a:pt x="641" y="981"/>
                    <a:pt x="638" y="979"/>
                    <a:pt x="636" y="976"/>
                  </a:cubicBezTo>
                  <a:cubicBezTo>
                    <a:pt x="633" y="973"/>
                    <a:pt x="627" y="966"/>
                    <a:pt x="622" y="966"/>
                  </a:cubicBezTo>
                  <a:cubicBezTo>
                    <a:pt x="622" y="966"/>
                    <a:pt x="622" y="966"/>
                    <a:pt x="621" y="966"/>
                  </a:cubicBezTo>
                  <a:cubicBezTo>
                    <a:pt x="618" y="965"/>
                    <a:pt x="620" y="967"/>
                    <a:pt x="621" y="967"/>
                  </a:cubicBezTo>
                  <a:cubicBezTo>
                    <a:pt x="617" y="968"/>
                    <a:pt x="612" y="970"/>
                    <a:pt x="608" y="970"/>
                  </a:cubicBezTo>
                  <a:cubicBezTo>
                    <a:pt x="604" y="969"/>
                    <a:pt x="600" y="968"/>
                    <a:pt x="597" y="966"/>
                  </a:cubicBezTo>
                  <a:cubicBezTo>
                    <a:pt x="593" y="965"/>
                    <a:pt x="589" y="963"/>
                    <a:pt x="585" y="962"/>
                  </a:cubicBezTo>
                  <a:cubicBezTo>
                    <a:pt x="581" y="960"/>
                    <a:pt x="578" y="957"/>
                    <a:pt x="574" y="956"/>
                  </a:cubicBezTo>
                  <a:cubicBezTo>
                    <a:pt x="571" y="954"/>
                    <a:pt x="567" y="954"/>
                    <a:pt x="564" y="952"/>
                  </a:cubicBezTo>
                  <a:cubicBezTo>
                    <a:pt x="562" y="950"/>
                    <a:pt x="560" y="948"/>
                    <a:pt x="557" y="947"/>
                  </a:cubicBezTo>
                  <a:cubicBezTo>
                    <a:pt x="555" y="946"/>
                    <a:pt x="552" y="944"/>
                    <a:pt x="550" y="942"/>
                  </a:cubicBezTo>
                  <a:cubicBezTo>
                    <a:pt x="549" y="941"/>
                    <a:pt x="549" y="940"/>
                    <a:pt x="548" y="939"/>
                  </a:cubicBezTo>
                  <a:cubicBezTo>
                    <a:pt x="548" y="939"/>
                    <a:pt x="548" y="938"/>
                    <a:pt x="549" y="938"/>
                  </a:cubicBezTo>
                  <a:cubicBezTo>
                    <a:pt x="549" y="936"/>
                    <a:pt x="549" y="937"/>
                    <a:pt x="550" y="936"/>
                  </a:cubicBezTo>
                  <a:cubicBezTo>
                    <a:pt x="551" y="936"/>
                    <a:pt x="551" y="935"/>
                    <a:pt x="550" y="935"/>
                  </a:cubicBezTo>
                  <a:cubicBezTo>
                    <a:pt x="550" y="934"/>
                    <a:pt x="549" y="935"/>
                    <a:pt x="549" y="934"/>
                  </a:cubicBezTo>
                  <a:cubicBezTo>
                    <a:pt x="549" y="933"/>
                    <a:pt x="550" y="933"/>
                    <a:pt x="550" y="933"/>
                  </a:cubicBezTo>
                  <a:cubicBezTo>
                    <a:pt x="551" y="930"/>
                    <a:pt x="550" y="929"/>
                    <a:pt x="549" y="927"/>
                  </a:cubicBezTo>
                  <a:cubicBezTo>
                    <a:pt x="547" y="923"/>
                    <a:pt x="546" y="920"/>
                    <a:pt x="544" y="918"/>
                  </a:cubicBezTo>
                  <a:cubicBezTo>
                    <a:pt x="543" y="917"/>
                    <a:pt x="535" y="908"/>
                    <a:pt x="535" y="908"/>
                  </a:cubicBezTo>
                  <a:cubicBezTo>
                    <a:pt x="535" y="908"/>
                    <a:pt x="535" y="907"/>
                    <a:pt x="535" y="907"/>
                  </a:cubicBezTo>
                  <a:cubicBezTo>
                    <a:pt x="535" y="908"/>
                    <a:pt x="532" y="905"/>
                    <a:pt x="531" y="904"/>
                  </a:cubicBezTo>
                  <a:cubicBezTo>
                    <a:pt x="531" y="904"/>
                    <a:pt x="532" y="903"/>
                    <a:pt x="532" y="903"/>
                  </a:cubicBezTo>
                  <a:cubicBezTo>
                    <a:pt x="531" y="903"/>
                    <a:pt x="527" y="899"/>
                    <a:pt x="527" y="899"/>
                  </a:cubicBezTo>
                  <a:cubicBezTo>
                    <a:pt x="526" y="900"/>
                    <a:pt x="526" y="900"/>
                    <a:pt x="525" y="900"/>
                  </a:cubicBezTo>
                  <a:cubicBezTo>
                    <a:pt x="525" y="900"/>
                    <a:pt x="526" y="898"/>
                    <a:pt x="526" y="898"/>
                  </a:cubicBezTo>
                  <a:cubicBezTo>
                    <a:pt x="525" y="897"/>
                    <a:pt x="524" y="900"/>
                    <a:pt x="523" y="897"/>
                  </a:cubicBezTo>
                  <a:cubicBezTo>
                    <a:pt x="522" y="896"/>
                    <a:pt x="523" y="893"/>
                    <a:pt x="525" y="895"/>
                  </a:cubicBezTo>
                  <a:cubicBezTo>
                    <a:pt x="524" y="894"/>
                    <a:pt x="524" y="892"/>
                    <a:pt x="523" y="891"/>
                  </a:cubicBezTo>
                  <a:cubicBezTo>
                    <a:pt x="522" y="891"/>
                    <a:pt x="521" y="891"/>
                    <a:pt x="520" y="890"/>
                  </a:cubicBezTo>
                  <a:cubicBezTo>
                    <a:pt x="520" y="890"/>
                    <a:pt x="520" y="889"/>
                    <a:pt x="519" y="888"/>
                  </a:cubicBezTo>
                  <a:cubicBezTo>
                    <a:pt x="519" y="888"/>
                    <a:pt x="518" y="888"/>
                    <a:pt x="517" y="887"/>
                  </a:cubicBezTo>
                  <a:cubicBezTo>
                    <a:pt x="516" y="887"/>
                    <a:pt x="516" y="886"/>
                    <a:pt x="515" y="885"/>
                  </a:cubicBezTo>
                  <a:cubicBezTo>
                    <a:pt x="514" y="882"/>
                    <a:pt x="512" y="881"/>
                    <a:pt x="510" y="880"/>
                  </a:cubicBezTo>
                  <a:cubicBezTo>
                    <a:pt x="509" y="879"/>
                    <a:pt x="505" y="876"/>
                    <a:pt x="506" y="875"/>
                  </a:cubicBezTo>
                  <a:cubicBezTo>
                    <a:pt x="506" y="876"/>
                    <a:pt x="504" y="873"/>
                    <a:pt x="504" y="872"/>
                  </a:cubicBezTo>
                  <a:cubicBezTo>
                    <a:pt x="504" y="872"/>
                    <a:pt x="503" y="870"/>
                    <a:pt x="503" y="871"/>
                  </a:cubicBezTo>
                  <a:cubicBezTo>
                    <a:pt x="503" y="868"/>
                    <a:pt x="501" y="865"/>
                    <a:pt x="499" y="862"/>
                  </a:cubicBezTo>
                  <a:cubicBezTo>
                    <a:pt x="498" y="860"/>
                    <a:pt x="499" y="857"/>
                    <a:pt x="497" y="856"/>
                  </a:cubicBezTo>
                  <a:cubicBezTo>
                    <a:pt x="496" y="855"/>
                    <a:pt x="494" y="854"/>
                    <a:pt x="494" y="854"/>
                  </a:cubicBezTo>
                  <a:cubicBezTo>
                    <a:pt x="494" y="854"/>
                    <a:pt x="493" y="853"/>
                    <a:pt x="493" y="853"/>
                  </a:cubicBezTo>
                  <a:cubicBezTo>
                    <a:pt x="493" y="854"/>
                    <a:pt x="492" y="854"/>
                    <a:pt x="492" y="854"/>
                  </a:cubicBezTo>
                  <a:cubicBezTo>
                    <a:pt x="491" y="854"/>
                    <a:pt x="487" y="853"/>
                    <a:pt x="488" y="852"/>
                  </a:cubicBezTo>
                  <a:cubicBezTo>
                    <a:pt x="486" y="856"/>
                    <a:pt x="486" y="860"/>
                    <a:pt x="488" y="864"/>
                  </a:cubicBezTo>
                  <a:cubicBezTo>
                    <a:pt x="489" y="868"/>
                    <a:pt x="494" y="870"/>
                    <a:pt x="496" y="873"/>
                  </a:cubicBezTo>
                  <a:cubicBezTo>
                    <a:pt x="497" y="875"/>
                    <a:pt x="499" y="877"/>
                    <a:pt x="500" y="879"/>
                  </a:cubicBezTo>
                  <a:cubicBezTo>
                    <a:pt x="501" y="881"/>
                    <a:pt x="501" y="883"/>
                    <a:pt x="503" y="885"/>
                  </a:cubicBezTo>
                  <a:cubicBezTo>
                    <a:pt x="504" y="886"/>
                    <a:pt x="508" y="891"/>
                    <a:pt x="507" y="892"/>
                  </a:cubicBezTo>
                  <a:cubicBezTo>
                    <a:pt x="508" y="891"/>
                    <a:pt x="507" y="890"/>
                    <a:pt x="507" y="890"/>
                  </a:cubicBezTo>
                  <a:cubicBezTo>
                    <a:pt x="507" y="891"/>
                    <a:pt x="508" y="892"/>
                    <a:pt x="509" y="893"/>
                  </a:cubicBezTo>
                  <a:cubicBezTo>
                    <a:pt x="510" y="894"/>
                    <a:pt x="510" y="895"/>
                    <a:pt x="510" y="897"/>
                  </a:cubicBezTo>
                  <a:cubicBezTo>
                    <a:pt x="511" y="899"/>
                    <a:pt x="513" y="901"/>
                    <a:pt x="514" y="904"/>
                  </a:cubicBezTo>
                  <a:cubicBezTo>
                    <a:pt x="515" y="906"/>
                    <a:pt x="514" y="909"/>
                    <a:pt x="516" y="909"/>
                  </a:cubicBezTo>
                  <a:cubicBezTo>
                    <a:pt x="517" y="910"/>
                    <a:pt x="517" y="908"/>
                    <a:pt x="518" y="909"/>
                  </a:cubicBezTo>
                  <a:cubicBezTo>
                    <a:pt x="519" y="909"/>
                    <a:pt x="520" y="911"/>
                    <a:pt x="520" y="912"/>
                  </a:cubicBezTo>
                  <a:cubicBezTo>
                    <a:pt x="522" y="913"/>
                    <a:pt x="524" y="917"/>
                    <a:pt x="521" y="918"/>
                  </a:cubicBezTo>
                  <a:cubicBezTo>
                    <a:pt x="519" y="920"/>
                    <a:pt x="518" y="916"/>
                    <a:pt x="517" y="914"/>
                  </a:cubicBezTo>
                  <a:cubicBezTo>
                    <a:pt x="515" y="912"/>
                    <a:pt x="512" y="910"/>
                    <a:pt x="509" y="908"/>
                  </a:cubicBezTo>
                  <a:cubicBezTo>
                    <a:pt x="508" y="907"/>
                    <a:pt x="506" y="906"/>
                    <a:pt x="505" y="905"/>
                  </a:cubicBezTo>
                  <a:cubicBezTo>
                    <a:pt x="505" y="905"/>
                    <a:pt x="505" y="905"/>
                    <a:pt x="504" y="905"/>
                  </a:cubicBezTo>
                  <a:cubicBezTo>
                    <a:pt x="504" y="905"/>
                    <a:pt x="504" y="905"/>
                    <a:pt x="504" y="905"/>
                  </a:cubicBezTo>
                  <a:cubicBezTo>
                    <a:pt x="504" y="905"/>
                    <a:pt x="504" y="902"/>
                    <a:pt x="504" y="901"/>
                  </a:cubicBezTo>
                  <a:cubicBezTo>
                    <a:pt x="505" y="899"/>
                    <a:pt x="505" y="897"/>
                    <a:pt x="503" y="895"/>
                  </a:cubicBezTo>
                  <a:cubicBezTo>
                    <a:pt x="501" y="893"/>
                    <a:pt x="496" y="892"/>
                    <a:pt x="497" y="888"/>
                  </a:cubicBezTo>
                  <a:cubicBezTo>
                    <a:pt x="497" y="889"/>
                    <a:pt x="497" y="890"/>
                    <a:pt x="496" y="890"/>
                  </a:cubicBezTo>
                  <a:cubicBezTo>
                    <a:pt x="495" y="891"/>
                    <a:pt x="493" y="889"/>
                    <a:pt x="492" y="889"/>
                  </a:cubicBezTo>
                  <a:cubicBezTo>
                    <a:pt x="491" y="888"/>
                    <a:pt x="490" y="888"/>
                    <a:pt x="490" y="887"/>
                  </a:cubicBezTo>
                  <a:cubicBezTo>
                    <a:pt x="489" y="887"/>
                    <a:pt x="489" y="885"/>
                    <a:pt x="488" y="885"/>
                  </a:cubicBezTo>
                  <a:cubicBezTo>
                    <a:pt x="486" y="884"/>
                    <a:pt x="484" y="882"/>
                    <a:pt x="487" y="882"/>
                  </a:cubicBezTo>
                  <a:cubicBezTo>
                    <a:pt x="488" y="882"/>
                    <a:pt x="489" y="883"/>
                    <a:pt x="490" y="883"/>
                  </a:cubicBezTo>
                  <a:cubicBezTo>
                    <a:pt x="491" y="883"/>
                    <a:pt x="491" y="884"/>
                    <a:pt x="492" y="884"/>
                  </a:cubicBezTo>
                  <a:cubicBezTo>
                    <a:pt x="492" y="884"/>
                    <a:pt x="492" y="883"/>
                    <a:pt x="493" y="883"/>
                  </a:cubicBezTo>
                  <a:cubicBezTo>
                    <a:pt x="492" y="883"/>
                    <a:pt x="490" y="882"/>
                    <a:pt x="490" y="882"/>
                  </a:cubicBezTo>
                  <a:cubicBezTo>
                    <a:pt x="489" y="880"/>
                    <a:pt x="492" y="878"/>
                    <a:pt x="491" y="876"/>
                  </a:cubicBezTo>
                  <a:cubicBezTo>
                    <a:pt x="490" y="874"/>
                    <a:pt x="488" y="872"/>
                    <a:pt x="486" y="871"/>
                  </a:cubicBezTo>
                  <a:cubicBezTo>
                    <a:pt x="484" y="870"/>
                    <a:pt x="482" y="869"/>
                    <a:pt x="481" y="867"/>
                  </a:cubicBezTo>
                  <a:cubicBezTo>
                    <a:pt x="480" y="867"/>
                    <a:pt x="480" y="866"/>
                    <a:pt x="480" y="865"/>
                  </a:cubicBezTo>
                  <a:cubicBezTo>
                    <a:pt x="480" y="864"/>
                    <a:pt x="479" y="863"/>
                    <a:pt x="478" y="862"/>
                  </a:cubicBezTo>
                  <a:cubicBezTo>
                    <a:pt x="478" y="862"/>
                    <a:pt x="478" y="861"/>
                    <a:pt x="478" y="860"/>
                  </a:cubicBezTo>
                  <a:cubicBezTo>
                    <a:pt x="477" y="858"/>
                    <a:pt x="476" y="857"/>
                    <a:pt x="475" y="855"/>
                  </a:cubicBezTo>
                  <a:cubicBezTo>
                    <a:pt x="474" y="853"/>
                    <a:pt x="474" y="851"/>
                    <a:pt x="472" y="849"/>
                  </a:cubicBezTo>
                  <a:cubicBezTo>
                    <a:pt x="470" y="845"/>
                    <a:pt x="470" y="841"/>
                    <a:pt x="467" y="838"/>
                  </a:cubicBezTo>
                  <a:cubicBezTo>
                    <a:pt x="465" y="837"/>
                    <a:pt x="464" y="837"/>
                    <a:pt x="462" y="835"/>
                  </a:cubicBezTo>
                  <a:cubicBezTo>
                    <a:pt x="461" y="834"/>
                    <a:pt x="460" y="834"/>
                    <a:pt x="458" y="833"/>
                  </a:cubicBezTo>
                  <a:cubicBezTo>
                    <a:pt x="456" y="833"/>
                    <a:pt x="455" y="832"/>
                    <a:pt x="453" y="831"/>
                  </a:cubicBezTo>
                  <a:cubicBezTo>
                    <a:pt x="451" y="831"/>
                    <a:pt x="449" y="831"/>
                    <a:pt x="448" y="830"/>
                  </a:cubicBezTo>
                  <a:cubicBezTo>
                    <a:pt x="448" y="829"/>
                    <a:pt x="448" y="827"/>
                    <a:pt x="447" y="826"/>
                  </a:cubicBezTo>
                  <a:cubicBezTo>
                    <a:pt x="447" y="825"/>
                    <a:pt x="446" y="823"/>
                    <a:pt x="445" y="822"/>
                  </a:cubicBezTo>
                  <a:cubicBezTo>
                    <a:pt x="443" y="820"/>
                    <a:pt x="440" y="817"/>
                    <a:pt x="439" y="814"/>
                  </a:cubicBezTo>
                  <a:cubicBezTo>
                    <a:pt x="439" y="812"/>
                    <a:pt x="439" y="811"/>
                    <a:pt x="438" y="810"/>
                  </a:cubicBezTo>
                  <a:cubicBezTo>
                    <a:pt x="437" y="808"/>
                    <a:pt x="435" y="808"/>
                    <a:pt x="435" y="806"/>
                  </a:cubicBezTo>
                  <a:cubicBezTo>
                    <a:pt x="435" y="805"/>
                    <a:pt x="436" y="800"/>
                    <a:pt x="436" y="800"/>
                  </a:cubicBezTo>
                  <a:cubicBezTo>
                    <a:pt x="435" y="800"/>
                    <a:pt x="435" y="802"/>
                    <a:pt x="434" y="802"/>
                  </a:cubicBezTo>
                  <a:cubicBezTo>
                    <a:pt x="434" y="802"/>
                    <a:pt x="432" y="801"/>
                    <a:pt x="432" y="800"/>
                  </a:cubicBezTo>
                  <a:cubicBezTo>
                    <a:pt x="430" y="798"/>
                    <a:pt x="429" y="796"/>
                    <a:pt x="428" y="793"/>
                  </a:cubicBezTo>
                  <a:cubicBezTo>
                    <a:pt x="426" y="790"/>
                    <a:pt x="426" y="786"/>
                    <a:pt x="424" y="783"/>
                  </a:cubicBezTo>
                  <a:cubicBezTo>
                    <a:pt x="422" y="779"/>
                    <a:pt x="424" y="777"/>
                    <a:pt x="424" y="773"/>
                  </a:cubicBezTo>
                  <a:cubicBezTo>
                    <a:pt x="425" y="769"/>
                    <a:pt x="423" y="765"/>
                    <a:pt x="422" y="760"/>
                  </a:cubicBezTo>
                  <a:cubicBezTo>
                    <a:pt x="421" y="755"/>
                    <a:pt x="423" y="751"/>
                    <a:pt x="424" y="747"/>
                  </a:cubicBezTo>
                  <a:cubicBezTo>
                    <a:pt x="425" y="742"/>
                    <a:pt x="425" y="736"/>
                    <a:pt x="425" y="731"/>
                  </a:cubicBezTo>
                  <a:cubicBezTo>
                    <a:pt x="425" y="730"/>
                    <a:pt x="425" y="728"/>
                    <a:pt x="426" y="727"/>
                  </a:cubicBezTo>
                  <a:cubicBezTo>
                    <a:pt x="427" y="727"/>
                    <a:pt x="430" y="727"/>
                    <a:pt x="430" y="727"/>
                  </a:cubicBezTo>
                  <a:cubicBezTo>
                    <a:pt x="429" y="726"/>
                    <a:pt x="427" y="727"/>
                    <a:pt x="426" y="726"/>
                  </a:cubicBezTo>
                  <a:cubicBezTo>
                    <a:pt x="425" y="725"/>
                    <a:pt x="426" y="724"/>
                    <a:pt x="425" y="723"/>
                  </a:cubicBezTo>
                  <a:cubicBezTo>
                    <a:pt x="425" y="723"/>
                    <a:pt x="425" y="725"/>
                    <a:pt x="425" y="725"/>
                  </a:cubicBezTo>
                  <a:cubicBezTo>
                    <a:pt x="427" y="725"/>
                    <a:pt x="426" y="722"/>
                    <a:pt x="426" y="721"/>
                  </a:cubicBezTo>
                  <a:cubicBezTo>
                    <a:pt x="425" y="721"/>
                    <a:pt x="425" y="723"/>
                    <a:pt x="424" y="721"/>
                  </a:cubicBezTo>
                  <a:cubicBezTo>
                    <a:pt x="424" y="721"/>
                    <a:pt x="425" y="719"/>
                    <a:pt x="426" y="719"/>
                  </a:cubicBezTo>
                  <a:cubicBezTo>
                    <a:pt x="426" y="719"/>
                    <a:pt x="425" y="718"/>
                    <a:pt x="425" y="718"/>
                  </a:cubicBezTo>
                  <a:cubicBezTo>
                    <a:pt x="423" y="720"/>
                    <a:pt x="423" y="716"/>
                    <a:pt x="423" y="715"/>
                  </a:cubicBezTo>
                  <a:cubicBezTo>
                    <a:pt x="422" y="713"/>
                    <a:pt x="419" y="708"/>
                    <a:pt x="420" y="706"/>
                  </a:cubicBezTo>
                  <a:cubicBezTo>
                    <a:pt x="422" y="705"/>
                    <a:pt x="426" y="708"/>
                    <a:pt x="428" y="708"/>
                  </a:cubicBezTo>
                  <a:cubicBezTo>
                    <a:pt x="428" y="708"/>
                    <a:pt x="433" y="708"/>
                    <a:pt x="433" y="708"/>
                  </a:cubicBezTo>
                  <a:cubicBezTo>
                    <a:pt x="434" y="709"/>
                    <a:pt x="434" y="710"/>
                    <a:pt x="433" y="712"/>
                  </a:cubicBezTo>
                  <a:cubicBezTo>
                    <a:pt x="433" y="712"/>
                    <a:pt x="431" y="713"/>
                    <a:pt x="432" y="714"/>
                  </a:cubicBezTo>
                  <a:cubicBezTo>
                    <a:pt x="433" y="714"/>
                    <a:pt x="434" y="710"/>
                    <a:pt x="435" y="711"/>
                  </a:cubicBezTo>
                  <a:cubicBezTo>
                    <a:pt x="436" y="711"/>
                    <a:pt x="435" y="713"/>
                    <a:pt x="435" y="714"/>
                  </a:cubicBezTo>
                  <a:cubicBezTo>
                    <a:pt x="435" y="714"/>
                    <a:pt x="435" y="716"/>
                    <a:pt x="435" y="715"/>
                  </a:cubicBezTo>
                  <a:cubicBezTo>
                    <a:pt x="435" y="715"/>
                    <a:pt x="435" y="716"/>
                    <a:pt x="434" y="716"/>
                  </a:cubicBezTo>
                  <a:cubicBezTo>
                    <a:pt x="434" y="716"/>
                    <a:pt x="434" y="716"/>
                    <a:pt x="434" y="716"/>
                  </a:cubicBezTo>
                  <a:cubicBezTo>
                    <a:pt x="433" y="716"/>
                    <a:pt x="434" y="716"/>
                    <a:pt x="434" y="717"/>
                  </a:cubicBezTo>
                  <a:cubicBezTo>
                    <a:pt x="434" y="717"/>
                    <a:pt x="433" y="715"/>
                    <a:pt x="432" y="715"/>
                  </a:cubicBezTo>
                  <a:cubicBezTo>
                    <a:pt x="432" y="715"/>
                    <a:pt x="432" y="718"/>
                    <a:pt x="432" y="718"/>
                  </a:cubicBezTo>
                  <a:cubicBezTo>
                    <a:pt x="434" y="719"/>
                    <a:pt x="436" y="717"/>
                    <a:pt x="436" y="716"/>
                  </a:cubicBezTo>
                  <a:cubicBezTo>
                    <a:pt x="437" y="714"/>
                    <a:pt x="436" y="712"/>
                    <a:pt x="436" y="710"/>
                  </a:cubicBezTo>
                  <a:cubicBezTo>
                    <a:pt x="436" y="709"/>
                    <a:pt x="436" y="708"/>
                    <a:pt x="436" y="707"/>
                  </a:cubicBezTo>
                  <a:cubicBezTo>
                    <a:pt x="436" y="707"/>
                    <a:pt x="435" y="706"/>
                    <a:pt x="435" y="705"/>
                  </a:cubicBezTo>
                  <a:cubicBezTo>
                    <a:pt x="435" y="706"/>
                    <a:pt x="434" y="709"/>
                    <a:pt x="433" y="707"/>
                  </a:cubicBezTo>
                  <a:cubicBezTo>
                    <a:pt x="433" y="706"/>
                    <a:pt x="435" y="704"/>
                    <a:pt x="435" y="703"/>
                  </a:cubicBezTo>
                  <a:cubicBezTo>
                    <a:pt x="435" y="702"/>
                    <a:pt x="435" y="702"/>
                    <a:pt x="435" y="701"/>
                  </a:cubicBezTo>
                  <a:cubicBezTo>
                    <a:pt x="434" y="699"/>
                    <a:pt x="433" y="700"/>
                    <a:pt x="432" y="699"/>
                  </a:cubicBezTo>
                  <a:cubicBezTo>
                    <a:pt x="432" y="699"/>
                    <a:pt x="431" y="699"/>
                    <a:pt x="431" y="699"/>
                  </a:cubicBezTo>
                  <a:cubicBezTo>
                    <a:pt x="430" y="698"/>
                    <a:pt x="431" y="697"/>
                    <a:pt x="431" y="697"/>
                  </a:cubicBezTo>
                  <a:cubicBezTo>
                    <a:pt x="431" y="696"/>
                    <a:pt x="429" y="696"/>
                    <a:pt x="429" y="695"/>
                  </a:cubicBezTo>
                  <a:cubicBezTo>
                    <a:pt x="429" y="694"/>
                    <a:pt x="431" y="692"/>
                    <a:pt x="430" y="692"/>
                  </a:cubicBezTo>
                  <a:cubicBezTo>
                    <a:pt x="429" y="692"/>
                    <a:pt x="429" y="694"/>
                    <a:pt x="429" y="694"/>
                  </a:cubicBezTo>
                  <a:cubicBezTo>
                    <a:pt x="428" y="695"/>
                    <a:pt x="426" y="694"/>
                    <a:pt x="425" y="693"/>
                  </a:cubicBezTo>
                  <a:cubicBezTo>
                    <a:pt x="424" y="692"/>
                    <a:pt x="425" y="692"/>
                    <a:pt x="426" y="691"/>
                  </a:cubicBezTo>
                  <a:cubicBezTo>
                    <a:pt x="426" y="690"/>
                    <a:pt x="426" y="690"/>
                    <a:pt x="426" y="690"/>
                  </a:cubicBezTo>
                  <a:cubicBezTo>
                    <a:pt x="426" y="690"/>
                    <a:pt x="427" y="688"/>
                    <a:pt x="427" y="688"/>
                  </a:cubicBezTo>
                  <a:cubicBezTo>
                    <a:pt x="427" y="688"/>
                    <a:pt x="426" y="686"/>
                    <a:pt x="426" y="687"/>
                  </a:cubicBezTo>
                  <a:cubicBezTo>
                    <a:pt x="426" y="688"/>
                    <a:pt x="425" y="691"/>
                    <a:pt x="423" y="691"/>
                  </a:cubicBezTo>
                  <a:cubicBezTo>
                    <a:pt x="422" y="691"/>
                    <a:pt x="420" y="688"/>
                    <a:pt x="419" y="688"/>
                  </a:cubicBezTo>
                  <a:cubicBezTo>
                    <a:pt x="421" y="688"/>
                    <a:pt x="421" y="684"/>
                    <a:pt x="421" y="684"/>
                  </a:cubicBezTo>
                  <a:cubicBezTo>
                    <a:pt x="420" y="684"/>
                    <a:pt x="418" y="686"/>
                    <a:pt x="418" y="683"/>
                  </a:cubicBezTo>
                  <a:cubicBezTo>
                    <a:pt x="418" y="683"/>
                    <a:pt x="420" y="679"/>
                    <a:pt x="419" y="679"/>
                  </a:cubicBezTo>
                  <a:cubicBezTo>
                    <a:pt x="417" y="680"/>
                    <a:pt x="418" y="688"/>
                    <a:pt x="419" y="688"/>
                  </a:cubicBezTo>
                  <a:cubicBezTo>
                    <a:pt x="419" y="688"/>
                    <a:pt x="418" y="687"/>
                    <a:pt x="418" y="687"/>
                  </a:cubicBezTo>
                  <a:cubicBezTo>
                    <a:pt x="417" y="686"/>
                    <a:pt x="417" y="687"/>
                    <a:pt x="417" y="687"/>
                  </a:cubicBezTo>
                  <a:cubicBezTo>
                    <a:pt x="416" y="687"/>
                    <a:pt x="417" y="684"/>
                    <a:pt x="416" y="684"/>
                  </a:cubicBezTo>
                  <a:cubicBezTo>
                    <a:pt x="417" y="684"/>
                    <a:pt x="415" y="685"/>
                    <a:pt x="414" y="685"/>
                  </a:cubicBezTo>
                  <a:cubicBezTo>
                    <a:pt x="413" y="684"/>
                    <a:pt x="416" y="684"/>
                    <a:pt x="415" y="683"/>
                  </a:cubicBezTo>
                  <a:cubicBezTo>
                    <a:pt x="415" y="683"/>
                    <a:pt x="413" y="685"/>
                    <a:pt x="412" y="684"/>
                  </a:cubicBezTo>
                  <a:cubicBezTo>
                    <a:pt x="413" y="684"/>
                    <a:pt x="413" y="684"/>
                    <a:pt x="413" y="683"/>
                  </a:cubicBezTo>
                  <a:cubicBezTo>
                    <a:pt x="412" y="683"/>
                    <a:pt x="412" y="684"/>
                    <a:pt x="411" y="683"/>
                  </a:cubicBezTo>
                  <a:cubicBezTo>
                    <a:pt x="411" y="682"/>
                    <a:pt x="413" y="682"/>
                    <a:pt x="414" y="681"/>
                  </a:cubicBezTo>
                  <a:cubicBezTo>
                    <a:pt x="415" y="681"/>
                    <a:pt x="416" y="678"/>
                    <a:pt x="415" y="678"/>
                  </a:cubicBezTo>
                  <a:cubicBezTo>
                    <a:pt x="414" y="678"/>
                    <a:pt x="414" y="679"/>
                    <a:pt x="414" y="680"/>
                  </a:cubicBezTo>
                  <a:cubicBezTo>
                    <a:pt x="413" y="681"/>
                    <a:pt x="412" y="681"/>
                    <a:pt x="411" y="682"/>
                  </a:cubicBezTo>
                  <a:cubicBezTo>
                    <a:pt x="410" y="681"/>
                    <a:pt x="411" y="681"/>
                    <a:pt x="410" y="680"/>
                  </a:cubicBezTo>
                  <a:cubicBezTo>
                    <a:pt x="410" y="679"/>
                    <a:pt x="409" y="680"/>
                    <a:pt x="408" y="680"/>
                  </a:cubicBezTo>
                  <a:cubicBezTo>
                    <a:pt x="408" y="680"/>
                    <a:pt x="410" y="679"/>
                    <a:pt x="410" y="679"/>
                  </a:cubicBezTo>
                  <a:cubicBezTo>
                    <a:pt x="407" y="679"/>
                    <a:pt x="404" y="680"/>
                    <a:pt x="402" y="678"/>
                  </a:cubicBezTo>
                  <a:cubicBezTo>
                    <a:pt x="401" y="678"/>
                    <a:pt x="400" y="677"/>
                    <a:pt x="400" y="676"/>
                  </a:cubicBezTo>
                  <a:cubicBezTo>
                    <a:pt x="400" y="676"/>
                    <a:pt x="401" y="675"/>
                    <a:pt x="401" y="675"/>
                  </a:cubicBezTo>
                  <a:cubicBezTo>
                    <a:pt x="401" y="674"/>
                    <a:pt x="400" y="675"/>
                    <a:pt x="400" y="674"/>
                  </a:cubicBezTo>
                  <a:cubicBezTo>
                    <a:pt x="400" y="674"/>
                    <a:pt x="404" y="671"/>
                    <a:pt x="403" y="670"/>
                  </a:cubicBezTo>
                  <a:cubicBezTo>
                    <a:pt x="402" y="669"/>
                    <a:pt x="401" y="674"/>
                    <a:pt x="400" y="673"/>
                  </a:cubicBezTo>
                  <a:cubicBezTo>
                    <a:pt x="399" y="672"/>
                    <a:pt x="401" y="668"/>
                    <a:pt x="400" y="668"/>
                  </a:cubicBezTo>
                  <a:cubicBezTo>
                    <a:pt x="399" y="667"/>
                    <a:pt x="399" y="667"/>
                    <a:pt x="400" y="666"/>
                  </a:cubicBezTo>
                  <a:cubicBezTo>
                    <a:pt x="400" y="665"/>
                    <a:pt x="401" y="663"/>
                    <a:pt x="402" y="663"/>
                  </a:cubicBezTo>
                  <a:cubicBezTo>
                    <a:pt x="405" y="663"/>
                    <a:pt x="400" y="666"/>
                    <a:pt x="400" y="667"/>
                  </a:cubicBezTo>
                  <a:cubicBezTo>
                    <a:pt x="401" y="668"/>
                    <a:pt x="405" y="662"/>
                    <a:pt x="406" y="666"/>
                  </a:cubicBezTo>
                  <a:cubicBezTo>
                    <a:pt x="406" y="666"/>
                    <a:pt x="406" y="664"/>
                    <a:pt x="406" y="663"/>
                  </a:cubicBezTo>
                  <a:cubicBezTo>
                    <a:pt x="405" y="663"/>
                    <a:pt x="404" y="663"/>
                    <a:pt x="404" y="662"/>
                  </a:cubicBezTo>
                  <a:cubicBezTo>
                    <a:pt x="403" y="662"/>
                    <a:pt x="406" y="658"/>
                    <a:pt x="405" y="658"/>
                  </a:cubicBezTo>
                  <a:cubicBezTo>
                    <a:pt x="405" y="658"/>
                    <a:pt x="402" y="664"/>
                    <a:pt x="402" y="662"/>
                  </a:cubicBezTo>
                  <a:cubicBezTo>
                    <a:pt x="401" y="662"/>
                    <a:pt x="399" y="665"/>
                    <a:pt x="399" y="665"/>
                  </a:cubicBezTo>
                  <a:cubicBezTo>
                    <a:pt x="398" y="666"/>
                    <a:pt x="398" y="669"/>
                    <a:pt x="398" y="669"/>
                  </a:cubicBezTo>
                  <a:cubicBezTo>
                    <a:pt x="397" y="669"/>
                    <a:pt x="398" y="667"/>
                    <a:pt x="397" y="666"/>
                  </a:cubicBezTo>
                  <a:cubicBezTo>
                    <a:pt x="397" y="667"/>
                    <a:pt x="394" y="666"/>
                    <a:pt x="396" y="665"/>
                  </a:cubicBezTo>
                  <a:cubicBezTo>
                    <a:pt x="396" y="665"/>
                    <a:pt x="401" y="665"/>
                    <a:pt x="398" y="664"/>
                  </a:cubicBezTo>
                  <a:cubicBezTo>
                    <a:pt x="398" y="664"/>
                    <a:pt x="398" y="665"/>
                    <a:pt x="397" y="665"/>
                  </a:cubicBezTo>
                  <a:cubicBezTo>
                    <a:pt x="397" y="665"/>
                    <a:pt x="397" y="660"/>
                    <a:pt x="399" y="662"/>
                  </a:cubicBezTo>
                  <a:cubicBezTo>
                    <a:pt x="398" y="662"/>
                    <a:pt x="399" y="662"/>
                    <a:pt x="398" y="662"/>
                  </a:cubicBezTo>
                  <a:cubicBezTo>
                    <a:pt x="397" y="663"/>
                    <a:pt x="397" y="664"/>
                    <a:pt x="396" y="664"/>
                  </a:cubicBezTo>
                  <a:cubicBezTo>
                    <a:pt x="395" y="664"/>
                    <a:pt x="398" y="660"/>
                    <a:pt x="398" y="659"/>
                  </a:cubicBezTo>
                  <a:cubicBezTo>
                    <a:pt x="398" y="659"/>
                    <a:pt x="398" y="659"/>
                    <a:pt x="398" y="658"/>
                  </a:cubicBezTo>
                  <a:cubicBezTo>
                    <a:pt x="398" y="658"/>
                    <a:pt x="396" y="663"/>
                    <a:pt x="395" y="664"/>
                  </a:cubicBezTo>
                  <a:cubicBezTo>
                    <a:pt x="396" y="663"/>
                    <a:pt x="395" y="660"/>
                    <a:pt x="396" y="658"/>
                  </a:cubicBezTo>
                  <a:cubicBezTo>
                    <a:pt x="395" y="658"/>
                    <a:pt x="396" y="657"/>
                    <a:pt x="395" y="657"/>
                  </a:cubicBezTo>
                  <a:cubicBezTo>
                    <a:pt x="393" y="658"/>
                    <a:pt x="395" y="661"/>
                    <a:pt x="395" y="663"/>
                  </a:cubicBezTo>
                  <a:cubicBezTo>
                    <a:pt x="395" y="662"/>
                    <a:pt x="393" y="664"/>
                    <a:pt x="394" y="664"/>
                  </a:cubicBezTo>
                  <a:cubicBezTo>
                    <a:pt x="391" y="664"/>
                    <a:pt x="395" y="658"/>
                    <a:pt x="394" y="657"/>
                  </a:cubicBezTo>
                  <a:cubicBezTo>
                    <a:pt x="393" y="659"/>
                    <a:pt x="393" y="661"/>
                    <a:pt x="391" y="659"/>
                  </a:cubicBezTo>
                  <a:cubicBezTo>
                    <a:pt x="390" y="658"/>
                    <a:pt x="391" y="655"/>
                    <a:pt x="391" y="653"/>
                  </a:cubicBezTo>
                  <a:cubicBezTo>
                    <a:pt x="393" y="654"/>
                    <a:pt x="392" y="651"/>
                    <a:pt x="393" y="651"/>
                  </a:cubicBezTo>
                  <a:cubicBezTo>
                    <a:pt x="394" y="651"/>
                    <a:pt x="394" y="652"/>
                    <a:pt x="396" y="652"/>
                  </a:cubicBezTo>
                  <a:cubicBezTo>
                    <a:pt x="397" y="652"/>
                    <a:pt x="398" y="653"/>
                    <a:pt x="399" y="652"/>
                  </a:cubicBezTo>
                  <a:cubicBezTo>
                    <a:pt x="397" y="651"/>
                    <a:pt x="395" y="652"/>
                    <a:pt x="393" y="649"/>
                  </a:cubicBezTo>
                  <a:cubicBezTo>
                    <a:pt x="392" y="648"/>
                    <a:pt x="394" y="647"/>
                    <a:pt x="394" y="646"/>
                  </a:cubicBezTo>
                  <a:cubicBezTo>
                    <a:pt x="394" y="646"/>
                    <a:pt x="391" y="648"/>
                    <a:pt x="391" y="649"/>
                  </a:cubicBezTo>
                  <a:cubicBezTo>
                    <a:pt x="390" y="650"/>
                    <a:pt x="390" y="650"/>
                    <a:pt x="390" y="651"/>
                  </a:cubicBezTo>
                  <a:cubicBezTo>
                    <a:pt x="389" y="652"/>
                    <a:pt x="388" y="653"/>
                    <a:pt x="388" y="654"/>
                  </a:cubicBezTo>
                  <a:cubicBezTo>
                    <a:pt x="386" y="654"/>
                    <a:pt x="385" y="648"/>
                    <a:pt x="384" y="649"/>
                  </a:cubicBezTo>
                  <a:cubicBezTo>
                    <a:pt x="384" y="649"/>
                    <a:pt x="384" y="650"/>
                    <a:pt x="384" y="650"/>
                  </a:cubicBezTo>
                  <a:cubicBezTo>
                    <a:pt x="384" y="651"/>
                    <a:pt x="383" y="649"/>
                    <a:pt x="383" y="648"/>
                  </a:cubicBezTo>
                  <a:cubicBezTo>
                    <a:pt x="383" y="647"/>
                    <a:pt x="384" y="648"/>
                    <a:pt x="383" y="647"/>
                  </a:cubicBezTo>
                  <a:cubicBezTo>
                    <a:pt x="383" y="647"/>
                    <a:pt x="387" y="648"/>
                    <a:pt x="387" y="649"/>
                  </a:cubicBezTo>
                  <a:cubicBezTo>
                    <a:pt x="387" y="648"/>
                    <a:pt x="386" y="648"/>
                    <a:pt x="385" y="647"/>
                  </a:cubicBezTo>
                  <a:cubicBezTo>
                    <a:pt x="385" y="646"/>
                    <a:pt x="385" y="646"/>
                    <a:pt x="385" y="645"/>
                  </a:cubicBezTo>
                  <a:cubicBezTo>
                    <a:pt x="385" y="643"/>
                    <a:pt x="385" y="643"/>
                    <a:pt x="384" y="644"/>
                  </a:cubicBezTo>
                  <a:cubicBezTo>
                    <a:pt x="383" y="644"/>
                    <a:pt x="383" y="641"/>
                    <a:pt x="383" y="641"/>
                  </a:cubicBezTo>
                  <a:cubicBezTo>
                    <a:pt x="383" y="641"/>
                    <a:pt x="382" y="642"/>
                    <a:pt x="382" y="641"/>
                  </a:cubicBezTo>
                  <a:cubicBezTo>
                    <a:pt x="382" y="640"/>
                    <a:pt x="382" y="639"/>
                    <a:pt x="383" y="639"/>
                  </a:cubicBezTo>
                  <a:cubicBezTo>
                    <a:pt x="383" y="639"/>
                    <a:pt x="383" y="641"/>
                    <a:pt x="384" y="640"/>
                  </a:cubicBezTo>
                  <a:cubicBezTo>
                    <a:pt x="385" y="640"/>
                    <a:pt x="383" y="639"/>
                    <a:pt x="383" y="639"/>
                  </a:cubicBezTo>
                  <a:cubicBezTo>
                    <a:pt x="382" y="638"/>
                    <a:pt x="382" y="637"/>
                    <a:pt x="383" y="636"/>
                  </a:cubicBezTo>
                  <a:cubicBezTo>
                    <a:pt x="383" y="636"/>
                    <a:pt x="386" y="633"/>
                    <a:pt x="387" y="633"/>
                  </a:cubicBezTo>
                  <a:cubicBezTo>
                    <a:pt x="386" y="633"/>
                    <a:pt x="386" y="634"/>
                    <a:pt x="385" y="634"/>
                  </a:cubicBezTo>
                  <a:cubicBezTo>
                    <a:pt x="385" y="633"/>
                    <a:pt x="389" y="628"/>
                    <a:pt x="386" y="627"/>
                  </a:cubicBezTo>
                  <a:cubicBezTo>
                    <a:pt x="386" y="629"/>
                    <a:pt x="386" y="632"/>
                    <a:pt x="384" y="634"/>
                  </a:cubicBezTo>
                  <a:cubicBezTo>
                    <a:pt x="384" y="633"/>
                    <a:pt x="385" y="628"/>
                    <a:pt x="385" y="627"/>
                  </a:cubicBezTo>
                  <a:cubicBezTo>
                    <a:pt x="385" y="623"/>
                    <a:pt x="384" y="623"/>
                    <a:pt x="384" y="627"/>
                  </a:cubicBezTo>
                  <a:cubicBezTo>
                    <a:pt x="384" y="629"/>
                    <a:pt x="385" y="635"/>
                    <a:pt x="381" y="635"/>
                  </a:cubicBezTo>
                  <a:cubicBezTo>
                    <a:pt x="379" y="636"/>
                    <a:pt x="378" y="634"/>
                    <a:pt x="378" y="632"/>
                  </a:cubicBezTo>
                  <a:cubicBezTo>
                    <a:pt x="378" y="631"/>
                    <a:pt x="381" y="630"/>
                    <a:pt x="380" y="630"/>
                  </a:cubicBezTo>
                  <a:cubicBezTo>
                    <a:pt x="378" y="631"/>
                    <a:pt x="379" y="626"/>
                    <a:pt x="379" y="625"/>
                  </a:cubicBezTo>
                  <a:cubicBezTo>
                    <a:pt x="379" y="625"/>
                    <a:pt x="377" y="621"/>
                    <a:pt x="378" y="621"/>
                  </a:cubicBezTo>
                  <a:cubicBezTo>
                    <a:pt x="377" y="621"/>
                    <a:pt x="375" y="622"/>
                    <a:pt x="375" y="623"/>
                  </a:cubicBezTo>
                  <a:cubicBezTo>
                    <a:pt x="375" y="622"/>
                    <a:pt x="377" y="624"/>
                    <a:pt x="377" y="624"/>
                  </a:cubicBezTo>
                  <a:cubicBezTo>
                    <a:pt x="378" y="625"/>
                    <a:pt x="378" y="626"/>
                    <a:pt x="378" y="627"/>
                  </a:cubicBezTo>
                  <a:cubicBezTo>
                    <a:pt x="378" y="628"/>
                    <a:pt x="378" y="630"/>
                    <a:pt x="378" y="630"/>
                  </a:cubicBezTo>
                  <a:cubicBezTo>
                    <a:pt x="376" y="632"/>
                    <a:pt x="377" y="630"/>
                    <a:pt x="377" y="629"/>
                  </a:cubicBezTo>
                  <a:cubicBezTo>
                    <a:pt x="376" y="629"/>
                    <a:pt x="376" y="630"/>
                    <a:pt x="376" y="630"/>
                  </a:cubicBezTo>
                  <a:cubicBezTo>
                    <a:pt x="376" y="630"/>
                    <a:pt x="375" y="629"/>
                    <a:pt x="375" y="629"/>
                  </a:cubicBezTo>
                  <a:cubicBezTo>
                    <a:pt x="375" y="629"/>
                    <a:pt x="375" y="628"/>
                    <a:pt x="374" y="629"/>
                  </a:cubicBezTo>
                  <a:cubicBezTo>
                    <a:pt x="374" y="629"/>
                    <a:pt x="374" y="630"/>
                    <a:pt x="374" y="631"/>
                  </a:cubicBezTo>
                  <a:cubicBezTo>
                    <a:pt x="372" y="633"/>
                    <a:pt x="372" y="628"/>
                    <a:pt x="374" y="627"/>
                  </a:cubicBezTo>
                  <a:cubicBezTo>
                    <a:pt x="372" y="626"/>
                    <a:pt x="375" y="625"/>
                    <a:pt x="374" y="624"/>
                  </a:cubicBezTo>
                  <a:cubicBezTo>
                    <a:pt x="374" y="624"/>
                    <a:pt x="374" y="624"/>
                    <a:pt x="373" y="624"/>
                  </a:cubicBezTo>
                  <a:cubicBezTo>
                    <a:pt x="373" y="624"/>
                    <a:pt x="375" y="623"/>
                    <a:pt x="374" y="623"/>
                  </a:cubicBezTo>
                  <a:cubicBezTo>
                    <a:pt x="374" y="623"/>
                    <a:pt x="374" y="622"/>
                    <a:pt x="374" y="622"/>
                  </a:cubicBezTo>
                  <a:cubicBezTo>
                    <a:pt x="373" y="623"/>
                    <a:pt x="373" y="624"/>
                    <a:pt x="373" y="625"/>
                  </a:cubicBezTo>
                  <a:cubicBezTo>
                    <a:pt x="372" y="625"/>
                    <a:pt x="373" y="626"/>
                    <a:pt x="372" y="626"/>
                  </a:cubicBezTo>
                  <a:cubicBezTo>
                    <a:pt x="370" y="628"/>
                    <a:pt x="371" y="625"/>
                    <a:pt x="371" y="624"/>
                  </a:cubicBezTo>
                  <a:cubicBezTo>
                    <a:pt x="371" y="623"/>
                    <a:pt x="371" y="622"/>
                    <a:pt x="372" y="621"/>
                  </a:cubicBezTo>
                  <a:cubicBezTo>
                    <a:pt x="372" y="621"/>
                    <a:pt x="375" y="619"/>
                    <a:pt x="375" y="619"/>
                  </a:cubicBezTo>
                  <a:cubicBezTo>
                    <a:pt x="374" y="618"/>
                    <a:pt x="371" y="619"/>
                    <a:pt x="371" y="619"/>
                  </a:cubicBezTo>
                  <a:cubicBezTo>
                    <a:pt x="370" y="620"/>
                    <a:pt x="370" y="623"/>
                    <a:pt x="369" y="623"/>
                  </a:cubicBezTo>
                  <a:cubicBezTo>
                    <a:pt x="369" y="623"/>
                    <a:pt x="367" y="621"/>
                    <a:pt x="367" y="621"/>
                  </a:cubicBezTo>
                  <a:cubicBezTo>
                    <a:pt x="367" y="620"/>
                    <a:pt x="367" y="616"/>
                    <a:pt x="368" y="617"/>
                  </a:cubicBezTo>
                  <a:cubicBezTo>
                    <a:pt x="370" y="618"/>
                    <a:pt x="368" y="619"/>
                    <a:pt x="368" y="620"/>
                  </a:cubicBezTo>
                  <a:cubicBezTo>
                    <a:pt x="368" y="620"/>
                    <a:pt x="369" y="619"/>
                    <a:pt x="369" y="619"/>
                  </a:cubicBezTo>
                  <a:cubicBezTo>
                    <a:pt x="370" y="618"/>
                    <a:pt x="369" y="617"/>
                    <a:pt x="369" y="616"/>
                  </a:cubicBezTo>
                  <a:cubicBezTo>
                    <a:pt x="369" y="616"/>
                    <a:pt x="371" y="617"/>
                    <a:pt x="371" y="618"/>
                  </a:cubicBezTo>
                  <a:cubicBezTo>
                    <a:pt x="371" y="616"/>
                    <a:pt x="369" y="615"/>
                    <a:pt x="368" y="614"/>
                  </a:cubicBezTo>
                  <a:cubicBezTo>
                    <a:pt x="367" y="613"/>
                    <a:pt x="366" y="612"/>
                    <a:pt x="366" y="611"/>
                  </a:cubicBezTo>
                  <a:cubicBezTo>
                    <a:pt x="366" y="611"/>
                    <a:pt x="367" y="609"/>
                    <a:pt x="366" y="608"/>
                  </a:cubicBezTo>
                  <a:cubicBezTo>
                    <a:pt x="366" y="609"/>
                    <a:pt x="363" y="608"/>
                    <a:pt x="364" y="609"/>
                  </a:cubicBezTo>
                  <a:cubicBezTo>
                    <a:pt x="364" y="608"/>
                    <a:pt x="364" y="608"/>
                    <a:pt x="364" y="608"/>
                  </a:cubicBezTo>
                  <a:cubicBezTo>
                    <a:pt x="364" y="608"/>
                    <a:pt x="361" y="609"/>
                    <a:pt x="362" y="607"/>
                  </a:cubicBezTo>
                  <a:cubicBezTo>
                    <a:pt x="362" y="606"/>
                    <a:pt x="364" y="606"/>
                    <a:pt x="364" y="606"/>
                  </a:cubicBezTo>
                  <a:cubicBezTo>
                    <a:pt x="364" y="605"/>
                    <a:pt x="361" y="606"/>
                    <a:pt x="363" y="604"/>
                  </a:cubicBezTo>
                  <a:cubicBezTo>
                    <a:pt x="362" y="604"/>
                    <a:pt x="362" y="604"/>
                    <a:pt x="361" y="604"/>
                  </a:cubicBezTo>
                  <a:cubicBezTo>
                    <a:pt x="361" y="603"/>
                    <a:pt x="361" y="603"/>
                    <a:pt x="361" y="603"/>
                  </a:cubicBezTo>
                  <a:cubicBezTo>
                    <a:pt x="361" y="602"/>
                    <a:pt x="360" y="601"/>
                    <a:pt x="362" y="601"/>
                  </a:cubicBezTo>
                  <a:cubicBezTo>
                    <a:pt x="363" y="601"/>
                    <a:pt x="364" y="603"/>
                    <a:pt x="365" y="603"/>
                  </a:cubicBezTo>
                  <a:cubicBezTo>
                    <a:pt x="364" y="603"/>
                    <a:pt x="362" y="601"/>
                    <a:pt x="361" y="600"/>
                  </a:cubicBezTo>
                  <a:cubicBezTo>
                    <a:pt x="361" y="599"/>
                    <a:pt x="363" y="597"/>
                    <a:pt x="364" y="599"/>
                  </a:cubicBezTo>
                  <a:cubicBezTo>
                    <a:pt x="363" y="595"/>
                    <a:pt x="360" y="600"/>
                    <a:pt x="360" y="600"/>
                  </a:cubicBezTo>
                  <a:cubicBezTo>
                    <a:pt x="360" y="600"/>
                    <a:pt x="360" y="596"/>
                    <a:pt x="360" y="596"/>
                  </a:cubicBezTo>
                  <a:cubicBezTo>
                    <a:pt x="359" y="596"/>
                    <a:pt x="360" y="598"/>
                    <a:pt x="358" y="597"/>
                  </a:cubicBezTo>
                  <a:cubicBezTo>
                    <a:pt x="358" y="597"/>
                    <a:pt x="358" y="596"/>
                    <a:pt x="358" y="595"/>
                  </a:cubicBezTo>
                  <a:cubicBezTo>
                    <a:pt x="358" y="595"/>
                    <a:pt x="358" y="591"/>
                    <a:pt x="359" y="591"/>
                  </a:cubicBezTo>
                  <a:cubicBezTo>
                    <a:pt x="358" y="592"/>
                    <a:pt x="358" y="594"/>
                    <a:pt x="357" y="594"/>
                  </a:cubicBezTo>
                  <a:cubicBezTo>
                    <a:pt x="357" y="594"/>
                    <a:pt x="356" y="593"/>
                    <a:pt x="356" y="593"/>
                  </a:cubicBezTo>
                  <a:cubicBezTo>
                    <a:pt x="356" y="594"/>
                    <a:pt x="356" y="594"/>
                    <a:pt x="356" y="594"/>
                  </a:cubicBezTo>
                  <a:cubicBezTo>
                    <a:pt x="356" y="594"/>
                    <a:pt x="355" y="594"/>
                    <a:pt x="355" y="594"/>
                  </a:cubicBezTo>
                  <a:cubicBezTo>
                    <a:pt x="354" y="594"/>
                    <a:pt x="354" y="593"/>
                    <a:pt x="353" y="592"/>
                  </a:cubicBezTo>
                  <a:cubicBezTo>
                    <a:pt x="352" y="590"/>
                    <a:pt x="352" y="589"/>
                    <a:pt x="352" y="587"/>
                  </a:cubicBezTo>
                  <a:cubicBezTo>
                    <a:pt x="351" y="588"/>
                    <a:pt x="348" y="581"/>
                    <a:pt x="349" y="580"/>
                  </a:cubicBezTo>
                  <a:cubicBezTo>
                    <a:pt x="348" y="580"/>
                    <a:pt x="349" y="582"/>
                    <a:pt x="349" y="582"/>
                  </a:cubicBezTo>
                  <a:cubicBezTo>
                    <a:pt x="349" y="582"/>
                    <a:pt x="348" y="581"/>
                    <a:pt x="347" y="580"/>
                  </a:cubicBezTo>
                  <a:cubicBezTo>
                    <a:pt x="346" y="581"/>
                    <a:pt x="348" y="582"/>
                    <a:pt x="349" y="583"/>
                  </a:cubicBezTo>
                  <a:cubicBezTo>
                    <a:pt x="349" y="583"/>
                    <a:pt x="348" y="585"/>
                    <a:pt x="349" y="585"/>
                  </a:cubicBezTo>
                  <a:cubicBezTo>
                    <a:pt x="350" y="586"/>
                    <a:pt x="350" y="588"/>
                    <a:pt x="351" y="589"/>
                  </a:cubicBezTo>
                  <a:cubicBezTo>
                    <a:pt x="350" y="589"/>
                    <a:pt x="352" y="594"/>
                    <a:pt x="351" y="594"/>
                  </a:cubicBezTo>
                  <a:cubicBezTo>
                    <a:pt x="349" y="595"/>
                    <a:pt x="349" y="591"/>
                    <a:pt x="348" y="591"/>
                  </a:cubicBezTo>
                  <a:cubicBezTo>
                    <a:pt x="348" y="592"/>
                    <a:pt x="348" y="592"/>
                    <a:pt x="348" y="592"/>
                  </a:cubicBezTo>
                  <a:cubicBezTo>
                    <a:pt x="347" y="592"/>
                    <a:pt x="347" y="592"/>
                    <a:pt x="347" y="593"/>
                  </a:cubicBezTo>
                  <a:cubicBezTo>
                    <a:pt x="347" y="592"/>
                    <a:pt x="346" y="592"/>
                    <a:pt x="345" y="591"/>
                  </a:cubicBezTo>
                  <a:cubicBezTo>
                    <a:pt x="346" y="591"/>
                    <a:pt x="344" y="585"/>
                    <a:pt x="344" y="584"/>
                  </a:cubicBezTo>
                  <a:cubicBezTo>
                    <a:pt x="343" y="586"/>
                    <a:pt x="344" y="588"/>
                    <a:pt x="342" y="586"/>
                  </a:cubicBezTo>
                  <a:cubicBezTo>
                    <a:pt x="342" y="586"/>
                    <a:pt x="342" y="585"/>
                    <a:pt x="342" y="585"/>
                  </a:cubicBezTo>
                  <a:cubicBezTo>
                    <a:pt x="341" y="585"/>
                    <a:pt x="341" y="585"/>
                    <a:pt x="341" y="585"/>
                  </a:cubicBezTo>
                  <a:cubicBezTo>
                    <a:pt x="340" y="585"/>
                    <a:pt x="338" y="584"/>
                    <a:pt x="338" y="584"/>
                  </a:cubicBezTo>
                  <a:cubicBezTo>
                    <a:pt x="337" y="585"/>
                    <a:pt x="338" y="585"/>
                    <a:pt x="337" y="586"/>
                  </a:cubicBezTo>
                  <a:cubicBezTo>
                    <a:pt x="338" y="586"/>
                    <a:pt x="340" y="586"/>
                    <a:pt x="341" y="587"/>
                  </a:cubicBezTo>
                  <a:cubicBezTo>
                    <a:pt x="342" y="588"/>
                    <a:pt x="341" y="588"/>
                    <a:pt x="341" y="590"/>
                  </a:cubicBezTo>
                  <a:cubicBezTo>
                    <a:pt x="345" y="588"/>
                    <a:pt x="344" y="591"/>
                    <a:pt x="343" y="593"/>
                  </a:cubicBezTo>
                  <a:cubicBezTo>
                    <a:pt x="343" y="593"/>
                    <a:pt x="342" y="593"/>
                    <a:pt x="342" y="592"/>
                  </a:cubicBezTo>
                  <a:cubicBezTo>
                    <a:pt x="341" y="592"/>
                    <a:pt x="342" y="593"/>
                    <a:pt x="342" y="593"/>
                  </a:cubicBezTo>
                  <a:cubicBezTo>
                    <a:pt x="341" y="594"/>
                    <a:pt x="341" y="593"/>
                    <a:pt x="341" y="594"/>
                  </a:cubicBezTo>
                  <a:cubicBezTo>
                    <a:pt x="341" y="594"/>
                    <a:pt x="334" y="589"/>
                    <a:pt x="333" y="588"/>
                  </a:cubicBezTo>
                  <a:cubicBezTo>
                    <a:pt x="332" y="587"/>
                    <a:pt x="331" y="586"/>
                    <a:pt x="330" y="584"/>
                  </a:cubicBezTo>
                  <a:cubicBezTo>
                    <a:pt x="329" y="584"/>
                    <a:pt x="327" y="582"/>
                    <a:pt x="329" y="582"/>
                  </a:cubicBezTo>
                  <a:cubicBezTo>
                    <a:pt x="327" y="581"/>
                    <a:pt x="324" y="583"/>
                    <a:pt x="324" y="580"/>
                  </a:cubicBezTo>
                  <a:cubicBezTo>
                    <a:pt x="323" y="579"/>
                    <a:pt x="325" y="580"/>
                    <a:pt x="325" y="578"/>
                  </a:cubicBezTo>
                  <a:cubicBezTo>
                    <a:pt x="325" y="578"/>
                    <a:pt x="323" y="579"/>
                    <a:pt x="323" y="579"/>
                  </a:cubicBezTo>
                  <a:cubicBezTo>
                    <a:pt x="321" y="579"/>
                    <a:pt x="320" y="578"/>
                    <a:pt x="319" y="577"/>
                  </a:cubicBezTo>
                  <a:cubicBezTo>
                    <a:pt x="323" y="577"/>
                    <a:pt x="319" y="573"/>
                    <a:pt x="321" y="572"/>
                  </a:cubicBezTo>
                  <a:cubicBezTo>
                    <a:pt x="322" y="572"/>
                    <a:pt x="323" y="576"/>
                    <a:pt x="323" y="577"/>
                  </a:cubicBezTo>
                  <a:cubicBezTo>
                    <a:pt x="323" y="576"/>
                    <a:pt x="322" y="574"/>
                    <a:pt x="324" y="573"/>
                  </a:cubicBezTo>
                  <a:cubicBezTo>
                    <a:pt x="324" y="573"/>
                    <a:pt x="322" y="571"/>
                    <a:pt x="321" y="571"/>
                  </a:cubicBezTo>
                  <a:cubicBezTo>
                    <a:pt x="320" y="571"/>
                    <a:pt x="319" y="573"/>
                    <a:pt x="318" y="574"/>
                  </a:cubicBezTo>
                  <a:cubicBezTo>
                    <a:pt x="316" y="576"/>
                    <a:pt x="310" y="576"/>
                    <a:pt x="309" y="573"/>
                  </a:cubicBezTo>
                  <a:cubicBezTo>
                    <a:pt x="309" y="573"/>
                    <a:pt x="310" y="571"/>
                    <a:pt x="309" y="571"/>
                  </a:cubicBezTo>
                  <a:cubicBezTo>
                    <a:pt x="309" y="571"/>
                    <a:pt x="309" y="570"/>
                    <a:pt x="310" y="570"/>
                  </a:cubicBezTo>
                  <a:cubicBezTo>
                    <a:pt x="310" y="570"/>
                    <a:pt x="310" y="570"/>
                    <a:pt x="311" y="569"/>
                  </a:cubicBezTo>
                  <a:cubicBezTo>
                    <a:pt x="310" y="569"/>
                    <a:pt x="310" y="570"/>
                    <a:pt x="309" y="570"/>
                  </a:cubicBezTo>
                  <a:cubicBezTo>
                    <a:pt x="309" y="568"/>
                    <a:pt x="308" y="571"/>
                    <a:pt x="307" y="572"/>
                  </a:cubicBezTo>
                  <a:cubicBezTo>
                    <a:pt x="305" y="572"/>
                    <a:pt x="303" y="571"/>
                    <a:pt x="302" y="571"/>
                  </a:cubicBezTo>
                  <a:cubicBezTo>
                    <a:pt x="298" y="570"/>
                    <a:pt x="291" y="573"/>
                    <a:pt x="290" y="569"/>
                  </a:cubicBezTo>
                  <a:cubicBezTo>
                    <a:pt x="289" y="569"/>
                    <a:pt x="289" y="569"/>
                    <a:pt x="288" y="569"/>
                  </a:cubicBezTo>
                  <a:cubicBezTo>
                    <a:pt x="287" y="568"/>
                    <a:pt x="286" y="568"/>
                    <a:pt x="286" y="566"/>
                  </a:cubicBezTo>
                  <a:cubicBezTo>
                    <a:pt x="285" y="565"/>
                    <a:pt x="287" y="564"/>
                    <a:pt x="285" y="563"/>
                  </a:cubicBezTo>
                  <a:cubicBezTo>
                    <a:pt x="284" y="563"/>
                    <a:pt x="284" y="566"/>
                    <a:pt x="283" y="566"/>
                  </a:cubicBezTo>
                  <a:cubicBezTo>
                    <a:pt x="282" y="567"/>
                    <a:pt x="283" y="566"/>
                    <a:pt x="281" y="566"/>
                  </a:cubicBezTo>
                  <a:cubicBezTo>
                    <a:pt x="281" y="566"/>
                    <a:pt x="282" y="566"/>
                    <a:pt x="282" y="566"/>
                  </a:cubicBezTo>
                  <a:cubicBezTo>
                    <a:pt x="282" y="566"/>
                    <a:pt x="279" y="566"/>
                    <a:pt x="279" y="565"/>
                  </a:cubicBezTo>
                  <a:cubicBezTo>
                    <a:pt x="279" y="565"/>
                    <a:pt x="281" y="561"/>
                    <a:pt x="281" y="561"/>
                  </a:cubicBezTo>
                  <a:cubicBezTo>
                    <a:pt x="280" y="561"/>
                    <a:pt x="279" y="563"/>
                    <a:pt x="278" y="563"/>
                  </a:cubicBezTo>
                  <a:cubicBezTo>
                    <a:pt x="278" y="563"/>
                    <a:pt x="277" y="563"/>
                    <a:pt x="276" y="562"/>
                  </a:cubicBezTo>
                  <a:cubicBezTo>
                    <a:pt x="276" y="562"/>
                    <a:pt x="277" y="561"/>
                    <a:pt x="278" y="561"/>
                  </a:cubicBezTo>
                  <a:cubicBezTo>
                    <a:pt x="276" y="561"/>
                    <a:pt x="275" y="562"/>
                    <a:pt x="274" y="562"/>
                  </a:cubicBezTo>
                  <a:cubicBezTo>
                    <a:pt x="273" y="562"/>
                    <a:pt x="276" y="560"/>
                    <a:pt x="276" y="559"/>
                  </a:cubicBezTo>
                  <a:cubicBezTo>
                    <a:pt x="275" y="559"/>
                    <a:pt x="273" y="560"/>
                    <a:pt x="274" y="558"/>
                  </a:cubicBezTo>
                  <a:cubicBezTo>
                    <a:pt x="274" y="555"/>
                    <a:pt x="277" y="558"/>
                    <a:pt x="278" y="557"/>
                  </a:cubicBezTo>
                  <a:cubicBezTo>
                    <a:pt x="277" y="556"/>
                    <a:pt x="275" y="556"/>
                    <a:pt x="274" y="556"/>
                  </a:cubicBezTo>
                  <a:cubicBezTo>
                    <a:pt x="273" y="557"/>
                    <a:pt x="272" y="559"/>
                    <a:pt x="271" y="558"/>
                  </a:cubicBezTo>
                  <a:cubicBezTo>
                    <a:pt x="271" y="558"/>
                    <a:pt x="272" y="557"/>
                    <a:pt x="271" y="557"/>
                  </a:cubicBezTo>
                  <a:cubicBezTo>
                    <a:pt x="270" y="557"/>
                    <a:pt x="270" y="558"/>
                    <a:pt x="269" y="559"/>
                  </a:cubicBezTo>
                  <a:cubicBezTo>
                    <a:pt x="270" y="558"/>
                    <a:pt x="266" y="559"/>
                    <a:pt x="267" y="560"/>
                  </a:cubicBezTo>
                  <a:cubicBezTo>
                    <a:pt x="266" y="560"/>
                    <a:pt x="266" y="559"/>
                    <a:pt x="266" y="559"/>
                  </a:cubicBezTo>
                  <a:cubicBezTo>
                    <a:pt x="266" y="558"/>
                    <a:pt x="264" y="562"/>
                    <a:pt x="264" y="559"/>
                  </a:cubicBezTo>
                  <a:cubicBezTo>
                    <a:pt x="264" y="558"/>
                    <a:pt x="266" y="555"/>
                    <a:pt x="267" y="555"/>
                  </a:cubicBezTo>
                  <a:cubicBezTo>
                    <a:pt x="265" y="554"/>
                    <a:pt x="266" y="557"/>
                    <a:pt x="264" y="557"/>
                  </a:cubicBezTo>
                  <a:cubicBezTo>
                    <a:pt x="264" y="556"/>
                    <a:pt x="262" y="557"/>
                    <a:pt x="262" y="557"/>
                  </a:cubicBezTo>
                  <a:cubicBezTo>
                    <a:pt x="263" y="558"/>
                    <a:pt x="264" y="557"/>
                    <a:pt x="262" y="559"/>
                  </a:cubicBezTo>
                  <a:cubicBezTo>
                    <a:pt x="262" y="559"/>
                    <a:pt x="260" y="562"/>
                    <a:pt x="260" y="562"/>
                  </a:cubicBezTo>
                  <a:cubicBezTo>
                    <a:pt x="261" y="562"/>
                    <a:pt x="261" y="561"/>
                    <a:pt x="261" y="561"/>
                  </a:cubicBezTo>
                  <a:cubicBezTo>
                    <a:pt x="262" y="561"/>
                    <a:pt x="261" y="562"/>
                    <a:pt x="262" y="563"/>
                  </a:cubicBezTo>
                  <a:cubicBezTo>
                    <a:pt x="262" y="563"/>
                    <a:pt x="263" y="561"/>
                    <a:pt x="264" y="561"/>
                  </a:cubicBezTo>
                  <a:cubicBezTo>
                    <a:pt x="264" y="562"/>
                    <a:pt x="264" y="562"/>
                    <a:pt x="264" y="562"/>
                  </a:cubicBezTo>
                  <a:cubicBezTo>
                    <a:pt x="264" y="563"/>
                    <a:pt x="263" y="562"/>
                    <a:pt x="263" y="562"/>
                  </a:cubicBezTo>
                  <a:cubicBezTo>
                    <a:pt x="263" y="562"/>
                    <a:pt x="262" y="563"/>
                    <a:pt x="262" y="563"/>
                  </a:cubicBezTo>
                  <a:cubicBezTo>
                    <a:pt x="261" y="564"/>
                    <a:pt x="260" y="564"/>
                    <a:pt x="259" y="565"/>
                  </a:cubicBezTo>
                  <a:cubicBezTo>
                    <a:pt x="260" y="565"/>
                    <a:pt x="260" y="565"/>
                    <a:pt x="260" y="565"/>
                  </a:cubicBezTo>
                  <a:cubicBezTo>
                    <a:pt x="262" y="563"/>
                    <a:pt x="263" y="565"/>
                    <a:pt x="264" y="563"/>
                  </a:cubicBezTo>
                  <a:cubicBezTo>
                    <a:pt x="266" y="564"/>
                    <a:pt x="263" y="569"/>
                    <a:pt x="262" y="567"/>
                  </a:cubicBezTo>
                  <a:cubicBezTo>
                    <a:pt x="262" y="567"/>
                    <a:pt x="262" y="569"/>
                    <a:pt x="262" y="568"/>
                  </a:cubicBezTo>
                  <a:cubicBezTo>
                    <a:pt x="262" y="569"/>
                    <a:pt x="263" y="568"/>
                    <a:pt x="263" y="568"/>
                  </a:cubicBezTo>
                  <a:cubicBezTo>
                    <a:pt x="264" y="568"/>
                    <a:pt x="263" y="569"/>
                    <a:pt x="264" y="570"/>
                  </a:cubicBezTo>
                  <a:cubicBezTo>
                    <a:pt x="264" y="570"/>
                    <a:pt x="264" y="570"/>
                    <a:pt x="265" y="569"/>
                  </a:cubicBezTo>
                  <a:cubicBezTo>
                    <a:pt x="265" y="570"/>
                    <a:pt x="265" y="570"/>
                    <a:pt x="265" y="570"/>
                  </a:cubicBezTo>
                  <a:cubicBezTo>
                    <a:pt x="264" y="570"/>
                    <a:pt x="263" y="571"/>
                    <a:pt x="263" y="571"/>
                  </a:cubicBezTo>
                  <a:cubicBezTo>
                    <a:pt x="262" y="570"/>
                    <a:pt x="263" y="569"/>
                    <a:pt x="262" y="569"/>
                  </a:cubicBezTo>
                  <a:cubicBezTo>
                    <a:pt x="262" y="569"/>
                    <a:pt x="261" y="572"/>
                    <a:pt x="261" y="572"/>
                  </a:cubicBezTo>
                  <a:cubicBezTo>
                    <a:pt x="261" y="571"/>
                    <a:pt x="261" y="571"/>
                    <a:pt x="261" y="571"/>
                  </a:cubicBezTo>
                  <a:cubicBezTo>
                    <a:pt x="260" y="571"/>
                    <a:pt x="258" y="574"/>
                    <a:pt x="257" y="571"/>
                  </a:cubicBezTo>
                  <a:cubicBezTo>
                    <a:pt x="257" y="571"/>
                    <a:pt x="257" y="571"/>
                    <a:pt x="257" y="571"/>
                  </a:cubicBezTo>
                  <a:cubicBezTo>
                    <a:pt x="256" y="571"/>
                    <a:pt x="256" y="572"/>
                    <a:pt x="256" y="573"/>
                  </a:cubicBezTo>
                  <a:cubicBezTo>
                    <a:pt x="255" y="573"/>
                    <a:pt x="256" y="570"/>
                    <a:pt x="255" y="570"/>
                  </a:cubicBezTo>
                  <a:cubicBezTo>
                    <a:pt x="255" y="570"/>
                    <a:pt x="254" y="574"/>
                    <a:pt x="254" y="574"/>
                  </a:cubicBezTo>
                  <a:cubicBezTo>
                    <a:pt x="253" y="575"/>
                    <a:pt x="254" y="572"/>
                    <a:pt x="253" y="572"/>
                  </a:cubicBezTo>
                  <a:cubicBezTo>
                    <a:pt x="252" y="572"/>
                    <a:pt x="253" y="575"/>
                    <a:pt x="252" y="575"/>
                  </a:cubicBezTo>
                  <a:cubicBezTo>
                    <a:pt x="252" y="575"/>
                    <a:pt x="252" y="574"/>
                    <a:pt x="251" y="574"/>
                  </a:cubicBezTo>
                  <a:cubicBezTo>
                    <a:pt x="252" y="574"/>
                    <a:pt x="250" y="578"/>
                    <a:pt x="249" y="578"/>
                  </a:cubicBezTo>
                  <a:cubicBezTo>
                    <a:pt x="247" y="580"/>
                    <a:pt x="249" y="576"/>
                    <a:pt x="250" y="575"/>
                  </a:cubicBezTo>
                  <a:cubicBezTo>
                    <a:pt x="249" y="575"/>
                    <a:pt x="248" y="578"/>
                    <a:pt x="248" y="578"/>
                  </a:cubicBezTo>
                  <a:cubicBezTo>
                    <a:pt x="248" y="578"/>
                    <a:pt x="248" y="577"/>
                    <a:pt x="248" y="577"/>
                  </a:cubicBezTo>
                  <a:cubicBezTo>
                    <a:pt x="247" y="577"/>
                    <a:pt x="245" y="581"/>
                    <a:pt x="245" y="581"/>
                  </a:cubicBezTo>
                  <a:cubicBezTo>
                    <a:pt x="244" y="582"/>
                    <a:pt x="243" y="580"/>
                    <a:pt x="242" y="580"/>
                  </a:cubicBezTo>
                  <a:cubicBezTo>
                    <a:pt x="242" y="580"/>
                    <a:pt x="244" y="581"/>
                    <a:pt x="243" y="582"/>
                  </a:cubicBezTo>
                  <a:cubicBezTo>
                    <a:pt x="242" y="582"/>
                    <a:pt x="240" y="582"/>
                    <a:pt x="239" y="582"/>
                  </a:cubicBezTo>
                  <a:cubicBezTo>
                    <a:pt x="235" y="580"/>
                    <a:pt x="242" y="578"/>
                    <a:pt x="241" y="577"/>
                  </a:cubicBezTo>
                  <a:cubicBezTo>
                    <a:pt x="241" y="577"/>
                    <a:pt x="243" y="577"/>
                    <a:pt x="243" y="577"/>
                  </a:cubicBezTo>
                  <a:cubicBezTo>
                    <a:pt x="243" y="577"/>
                    <a:pt x="244" y="575"/>
                    <a:pt x="244" y="574"/>
                  </a:cubicBezTo>
                  <a:cubicBezTo>
                    <a:pt x="244" y="575"/>
                    <a:pt x="240" y="576"/>
                    <a:pt x="239" y="575"/>
                  </a:cubicBezTo>
                  <a:cubicBezTo>
                    <a:pt x="238" y="572"/>
                    <a:pt x="241" y="569"/>
                    <a:pt x="242" y="567"/>
                  </a:cubicBezTo>
                  <a:cubicBezTo>
                    <a:pt x="243" y="564"/>
                    <a:pt x="243" y="561"/>
                    <a:pt x="245" y="559"/>
                  </a:cubicBezTo>
                  <a:cubicBezTo>
                    <a:pt x="248" y="556"/>
                    <a:pt x="254" y="559"/>
                    <a:pt x="258" y="560"/>
                  </a:cubicBezTo>
                  <a:cubicBezTo>
                    <a:pt x="257" y="557"/>
                    <a:pt x="251" y="558"/>
                    <a:pt x="251" y="555"/>
                  </a:cubicBezTo>
                  <a:cubicBezTo>
                    <a:pt x="251" y="553"/>
                    <a:pt x="255" y="551"/>
                    <a:pt x="257" y="550"/>
                  </a:cubicBezTo>
                  <a:cubicBezTo>
                    <a:pt x="255" y="550"/>
                    <a:pt x="254" y="551"/>
                    <a:pt x="253" y="552"/>
                  </a:cubicBezTo>
                  <a:cubicBezTo>
                    <a:pt x="252" y="553"/>
                    <a:pt x="251" y="555"/>
                    <a:pt x="249" y="555"/>
                  </a:cubicBezTo>
                  <a:cubicBezTo>
                    <a:pt x="248" y="554"/>
                    <a:pt x="249" y="551"/>
                    <a:pt x="247" y="550"/>
                  </a:cubicBezTo>
                  <a:cubicBezTo>
                    <a:pt x="246" y="551"/>
                    <a:pt x="247" y="553"/>
                    <a:pt x="246" y="554"/>
                  </a:cubicBezTo>
                  <a:cubicBezTo>
                    <a:pt x="246" y="555"/>
                    <a:pt x="244" y="556"/>
                    <a:pt x="243" y="556"/>
                  </a:cubicBezTo>
                  <a:cubicBezTo>
                    <a:pt x="242" y="557"/>
                    <a:pt x="241" y="557"/>
                    <a:pt x="240" y="558"/>
                  </a:cubicBezTo>
                  <a:cubicBezTo>
                    <a:pt x="239" y="559"/>
                    <a:pt x="240" y="561"/>
                    <a:pt x="239" y="562"/>
                  </a:cubicBezTo>
                  <a:cubicBezTo>
                    <a:pt x="239" y="561"/>
                    <a:pt x="239" y="561"/>
                    <a:pt x="238" y="561"/>
                  </a:cubicBezTo>
                  <a:cubicBezTo>
                    <a:pt x="238" y="561"/>
                    <a:pt x="238" y="562"/>
                    <a:pt x="238" y="562"/>
                  </a:cubicBezTo>
                  <a:cubicBezTo>
                    <a:pt x="236" y="563"/>
                    <a:pt x="236" y="565"/>
                    <a:pt x="235" y="566"/>
                  </a:cubicBezTo>
                  <a:cubicBezTo>
                    <a:pt x="235" y="567"/>
                    <a:pt x="231" y="569"/>
                    <a:pt x="232" y="568"/>
                  </a:cubicBezTo>
                  <a:cubicBezTo>
                    <a:pt x="231" y="569"/>
                    <a:pt x="234" y="570"/>
                    <a:pt x="233" y="572"/>
                  </a:cubicBezTo>
                  <a:cubicBezTo>
                    <a:pt x="233" y="573"/>
                    <a:pt x="231" y="573"/>
                    <a:pt x="230" y="573"/>
                  </a:cubicBezTo>
                  <a:cubicBezTo>
                    <a:pt x="229" y="573"/>
                    <a:pt x="233" y="575"/>
                    <a:pt x="230" y="576"/>
                  </a:cubicBezTo>
                  <a:cubicBezTo>
                    <a:pt x="228" y="576"/>
                    <a:pt x="229" y="574"/>
                    <a:pt x="228" y="574"/>
                  </a:cubicBezTo>
                  <a:cubicBezTo>
                    <a:pt x="227" y="574"/>
                    <a:pt x="228" y="576"/>
                    <a:pt x="228" y="576"/>
                  </a:cubicBezTo>
                  <a:cubicBezTo>
                    <a:pt x="228" y="576"/>
                    <a:pt x="227" y="576"/>
                    <a:pt x="227" y="576"/>
                  </a:cubicBezTo>
                  <a:cubicBezTo>
                    <a:pt x="228" y="577"/>
                    <a:pt x="225" y="579"/>
                    <a:pt x="224" y="580"/>
                  </a:cubicBezTo>
                  <a:cubicBezTo>
                    <a:pt x="222" y="583"/>
                    <a:pt x="223" y="583"/>
                    <a:pt x="226" y="584"/>
                  </a:cubicBezTo>
                  <a:cubicBezTo>
                    <a:pt x="230" y="585"/>
                    <a:pt x="228" y="587"/>
                    <a:pt x="226" y="589"/>
                  </a:cubicBezTo>
                  <a:cubicBezTo>
                    <a:pt x="225" y="590"/>
                    <a:pt x="225" y="590"/>
                    <a:pt x="225" y="590"/>
                  </a:cubicBezTo>
                  <a:cubicBezTo>
                    <a:pt x="224" y="591"/>
                    <a:pt x="225" y="592"/>
                    <a:pt x="224" y="592"/>
                  </a:cubicBezTo>
                  <a:cubicBezTo>
                    <a:pt x="224" y="593"/>
                    <a:pt x="222" y="593"/>
                    <a:pt x="222" y="594"/>
                  </a:cubicBezTo>
                  <a:cubicBezTo>
                    <a:pt x="222" y="594"/>
                    <a:pt x="223" y="593"/>
                    <a:pt x="223" y="593"/>
                  </a:cubicBezTo>
                  <a:cubicBezTo>
                    <a:pt x="224" y="595"/>
                    <a:pt x="222" y="595"/>
                    <a:pt x="222" y="596"/>
                  </a:cubicBezTo>
                  <a:cubicBezTo>
                    <a:pt x="222" y="596"/>
                    <a:pt x="218" y="597"/>
                    <a:pt x="218" y="597"/>
                  </a:cubicBezTo>
                  <a:cubicBezTo>
                    <a:pt x="218" y="597"/>
                    <a:pt x="218" y="596"/>
                    <a:pt x="218" y="596"/>
                  </a:cubicBezTo>
                  <a:cubicBezTo>
                    <a:pt x="218" y="596"/>
                    <a:pt x="218" y="595"/>
                    <a:pt x="217" y="595"/>
                  </a:cubicBezTo>
                  <a:cubicBezTo>
                    <a:pt x="217" y="595"/>
                    <a:pt x="217" y="597"/>
                    <a:pt x="217" y="598"/>
                  </a:cubicBezTo>
                  <a:cubicBezTo>
                    <a:pt x="217" y="598"/>
                    <a:pt x="216" y="600"/>
                    <a:pt x="216" y="600"/>
                  </a:cubicBezTo>
                  <a:cubicBezTo>
                    <a:pt x="215" y="601"/>
                    <a:pt x="214" y="600"/>
                    <a:pt x="214" y="600"/>
                  </a:cubicBezTo>
                  <a:cubicBezTo>
                    <a:pt x="213" y="601"/>
                    <a:pt x="213" y="603"/>
                    <a:pt x="211" y="604"/>
                  </a:cubicBezTo>
                  <a:cubicBezTo>
                    <a:pt x="210" y="604"/>
                    <a:pt x="208" y="604"/>
                    <a:pt x="208" y="606"/>
                  </a:cubicBezTo>
                  <a:cubicBezTo>
                    <a:pt x="208" y="606"/>
                    <a:pt x="209" y="607"/>
                    <a:pt x="208" y="608"/>
                  </a:cubicBezTo>
                  <a:cubicBezTo>
                    <a:pt x="207" y="610"/>
                    <a:pt x="207" y="609"/>
                    <a:pt x="206" y="609"/>
                  </a:cubicBezTo>
                  <a:cubicBezTo>
                    <a:pt x="205" y="611"/>
                    <a:pt x="205" y="611"/>
                    <a:pt x="203" y="612"/>
                  </a:cubicBezTo>
                  <a:cubicBezTo>
                    <a:pt x="201" y="612"/>
                    <a:pt x="201" y="612"/>
                    <a:pt x="200" y="614"/>
                  </a:cubicBezTo>
                  <a:cubicBezTo>
                    <a:pt x="200" y="614"/>
                    <a:pt x="201" y="614"/>
                    <a:pt x="201" y="614"/>
                  </a:cubicBezTo>
                  <a:cubicBezTo>
                    <a:pt x="201" y="614"/>
                    <a:pt x="192" y="616"/>
                    <a:pt x="193" y="619"/>
                  </a:cubicBezTo>
                  <a:cubicBezTo>
                    <a:pt x="193" y="618"/>
                    <a:pt x="196" y="618"/>
                    <a:pt x="196" y="619"/>
                  </a:cubicBezTo>
                  <a:cubicBezTo>
                    <a:pt x="196" y="619"/>
                    <a:pt x="194" y="622"/>
                    <a:pt x="194" y="622"/>
                  </a:cubicBezTo>
                  <a:cubicBezTo>
                    <a:pt x="194" y="621"/>
                    <a:pt x="194" y="620"/>
                    <a:pt x="194" y="620"/>
                  </a:cubicBezTo>
                  <a:cubicBezTo>
                    <a:pt x="194" y="619"/>
                    <a:pt x="193" y="622"/>
                    <a:pt x="193" y="622"/>
                  </a:cubicBezTo>
                  <a:cubicBezTo>
                    <a:pt x="192" y="621"/>
                    <a:pt x="189" y="623"/>
                    <a:pt x="188" y="624"/>
                  </a:cubicBezTo>
                  <a:cubicBezTo>
                    <a:pt x="188" y="624"/>
                    <a:pt x="188" y="624"/>
                    <a:pt x="187" y="624"/>
                  </a:cubicBezTo>
                  <a:cubicBezTo>
                    <a:pt x="187" y="624"/>
                    <a:pt x="187" y="625"/>
                    <a:pt x="187" y="625"/>
                  </a:cubicBezTo>
                  <a:cubicBezTo>
                    <a:pt x="187" y="625"/>
                    <a:pt x="187" y="627"/>
                    <a:pt x="186" y="627"/>
                  </a:cubicBezTo>
                  <a:cubicBezTo>
                    <a:pt x="186" y="627"/>
                    <a:pt x="187" y="623"/>
                    <a:pt x="184" y="624"/>
                  </a:cubicBezTo>
                  <a:cubicBezTo>
                    <a:pt x="184" y="624"/>
                    <a:pt x="181" y="628"/>
                    <a:pt x="181" y="628"/>
                  </a:cubicBezTo>
                  <a:cubicBezTo>
                    <a:pt x="181" y="627"/>
                    <a:pt x="180" y="627"/>
                    <a:pt x="180" y="627"/>
                  </a:cubicBezTo>
                  <a:cubicBezTo>
                    <a:pt x="179" y="627"/>
                    <a:pt x="179" y="628"/>
                    <a:pt x="180" y="628"/>
                  </a:cubicBezTo>
                  <a:cubicBezTo>
                    <a:pt x="179" y="628"/>
                    <a:pt x="178" y="628"/>
                    <a:pt x="177" y="628"/>
                  </a:cubicBezTo>
                  <a:cubicBezTo>
                    <a:pt x="176" y="628"/>
                    <a:pt x="176" y="629"/>
                    <a:pt x="175" y="629"/>
                  </a:cubicBezTo>
                  <a:cubicBezTo>
                    <a:pt x="173" y="629"/>
                    <a:pt x="176" y="628"/>
                    <a:pt x="176" y="627"/>
                  </a:cubicBezTo>
                  <a:cubicBezTo>
                    <a:pt x="174" y="626"/>
                    <a:pt x="172" y="629"/>
                    <a:pt x="171" y="631"/>
                  </a:cubicBezTo>
                  <a:cubicBezTo>
                    <a:pt x="172" y="630"/>
                    <a:pt x="170" y="632"/>
                    <a:pt x="171" y="632"/>
                  </a:cubicBezTo>
                  <a:cubicBezTo>
                    <a:pt x="170" y="632"/>
                    <a:pt x="171" y="633"/>
                    <a:pt x="170" y="633"/>
                  </a:cubicBezTo>
                  <a:cubicBezTo>
                    <a:pt x="170" y="632"/>
                    <a:pt x="170" y="632"/>
                    <a:pt x="170" y="632"/>
                  </a:cubicBezTo>
                  <a:cubicBezTo>
                    <a:pt x="169" y="631"/>
                    <a:pt x="169" y="633"/>
                    <a:pt x="168" y="633"/>
                  </a:cubicBezTo>
                  <a:cubicBezTo>
                    <a:pt x="167" y="632"/>
                    <a:pt x="167" y="631"/>
                    <a:pt x="167" y="630"/>
                  </a:cubicBezTo>
                  <a:cubicBezTo>
                    <a:pt x="167" y="630"/>
                    <a:pt x="166" y="634"/>
                    <a:pt x="166" y="634"/>
                  </a:cubicBezTo>
                  <a:cubicBezTo>
                    <a:pt x="165" y="634"/>
                    <a:pt x="163" y="632"/>
                    <a:pt x="163" y="633"/>
                  </a:cubicBezTo>
                  <a:cubicBezTo>
                    <a:pt x="165" y="634"/>
                    <a:pt x="162" y="635"/>
                    <a:pt x="162" y="636"/>
                  </a:cubicBezTo>
                  <a:cubicBezTo>
                    <a:pt x="160" y="633"/>
                    <a:pt x="166" y="629"/>
                    <a:pt x="168" y="627"/>
                  </a:cubicBezTo>
                  <a:cubicBezTo>
                    <a:pt x="170" y="626"/>
                    <a:pt x="172" y="623"/>
                    <a:pt x="174" y="623"/>
                  </a:cubicBezTo>
                  <a:cubicBezTo>
                    <a:pt x="177" y="622"/>
                    <a:pt x="178" y="625"/>
                    <a:pt x="179" y="625"/>
                  </a:cubicBezTo>
                  <a:cubicBezTo>
                    <a:pt x="179" y="625"/>
                    <a:pt x="179" y="623"/>
                    <a:pt x="179" y="623"/>
                  </a:cubicBezTo>
                  <a:cubicBezTo>
                    <a:pt x="179" y="623"/>
                    <a:pt x="182" y="625"/>
                    <a:pt x="182" y="624"/>
                  </a:cubicBezTo>
                  <a:cubicBezTo>
                    <a:pt x="182" y="623"/>
                    <a:pt x="180" y="622"/>
                    <a:pt x="181" y="620"/>
                  </a:cubicBezTo>
                  <a:cubicBezTo>
                    <a:pt x="181" y="619"/>
                    <a:pt x="183" y="620"/>
                    <a:pt x="183" y="619"/>
                  </a:cubicBezTo>
                  <a:cubicBezTo>
                    <a:pt x="183" y="619"/>
                    <a:pt x="182" y="618"/>
                    <a:pt x="182" y="618"/>
                  </a:cubicBezTo>
                  <a:cubicBezTo>
                    <a:pt x="184" y="617"/>
                    <a:pt x="186" y="616"/>
                    <a:pt x="188" y="614"/>
                  </a:cubicBezTo>
                  <a:cubicBezTo>
                    <a:pt x="189" y="614"/>
                    <a:pt x="189" y="613"/>
                    <a:pt x="190" y="612"/>
                  </a:cubicBezTo>
                  <a:cubicBezTo>
                    <a:pt x="191" y="612"/>
                    <a:pt x="192" y="612"/>
                    <a:pt x="193" y="612"/>
                  </a:cubicBezTo>
                  <a:cubicBezTo>
                    <a:pt x="194" y="611"/>
                    <a:pt x="194" y="608"/>
                    <a:pt x="195" y="607"/>
                  </a:cubicBezTo>
                  <a:cubicBezTo>
                    <a:pt x="196" y="606"/>
                    <a:pt x="197" y="606"/>
                    <a:pt x="197" y="605"/>
                  </a:cubicBezTo>
                  <a:cubicBezTo>
                    <a:pt x="198" y="605"/>
                    <a:pt x="198" y="603"/>
                    <a:pt x="199" y="603"/>
                  </a:cubicBezTo>
                  <a:cubicBezTo>
                    <a:pt x="199" y="604"/>
                    <a:pt x="201" y="603"/>
                    <a:pt x="201" y="602"/>
                  </a:cubicBezTo>
                  <a:cubicBezTo>
                    <a:pt x="201" y="601"/>
                    <a:pt x="200" y="602"/>
                    <a:pt x="200" y="602"/>
                  </a:cubicBezTo>
                  <a:cubicBezTo>
                    <a:pt x="199" y="599"/>
                    <a:pt x="200" y="596"/>
                    <a:pt x="202" y="594"/>
                  </a:cubicBezTo>
                  <a:cubicBezTo>
                    <a:pt x="202" y="594"/>
                    <a:pt x="202" y="594"/>
                    <a:pt x="201" y="594"/>
                  </a:cubicBezTo>
                  <a:cubicBezTo>
                    <a:pt x="200" y="592"/>
                    <a:pt x="201" y="589"/>
                    <a:pt x="204" y="588"/>
                  </a:cubicBezTo>
                  <a:cubicBezTo>
                    <a:pt x="203" y="588"/>
                    <a:pt x="205" y="586"/>
                    <a:pt x="202" y="586"/>
                  </a:cubicBezTo>
                  <a:cubicBezTo>
                    <a:pt x="200" y="587"/>
                    <a:pt x="199" y="589"/>
                    <a:pt x="197" y="589"/>
                  </a:cubicBezTo>
                  <a:cubicBezTo>
                    <a:pt x="196" y="589"/>
                    <a:pt x="194" y="588"/>
                    <a:pt x="194" y="586"/>
                  </a:cubicBezTo>
                  <a:cubicBezTo>
                    <a:pt x="194" y="582"/>
                    <a:pt x="196" y="586"/>
                    <a:pt x="197" y="586"/>
                  </a:cubicBezTo>
                  <a:cubicBezTo>
                    <a:pt x="197" y="586"/>
                    <a:pt x="198" y="585"/>
                    <a:pt x="198" y="585"/>
                  </a:cubicBezTo>
                  <a:cubicBezTo>
                    <a:pt x="197" y="585"/>
                    <a:pt x="196" y="584"/>
                    <a:pt x="195" y="584"/>
                  </a:cubicBezTo>
                  <a:cubicBezTo>
                    <a:pt x="194" y="584"/>
                    <a:pt x="193" y="585"/>
                    <a:pt x="192" y="586"/>
                  </a:cubicBezTo>
                  <a:cubicBezTo>
                    <a:pt x="192" y="588"/>
                    <a:pt x="193" y="591"/>
                    <a:pt x="192" y="592"/>
                  </a:cubicBezTo>
                  <a:cubicBezTo>
                    <a:pt x="189" y="594"/>
                    <a:pt x="189" y="586"/>
                    <a:pt x="187" y="585"/>
                  </a:cubicBezTo>
                  <a:cubicBezTo>
                    <a:pt x="186" y="585"/>
                    <a:pt x="186" y="587"/>
                    <a:pt x="185" y="587"/>
                  </a:cubicBezTo>
                  <a:cubicBezTo>
                    <a:pt x="184" y="587"/>
                    <a:pt x="184" y="586"/>
                    <a:pt x="184" y="586"/>
                  </a:cubicBezTo>
                  <a:cubicBezTo>
                    <a:pt x="183" y="587"/>
                    <a:pt x="182" y="585"/>
                    <a:pt x="182" y="584"/>
                  </a:cubicBezTo>
                  <a:cubicBezTo>
                    <a:pt x="180" y="585"/>
                    <a:pt x="173" y="592"/>
                    <a:pt x="170" y="589"/>
                  </a:cubicBezTo>
                  <a:cubicBezTo>
                    <a:pt x="170" y="588"/>
                    <a:pt x="174" y="588"/>
                    <a:pt x="173" y="586"/>
                  </a:cubicBezTo>
                  <a:cubicBezTo>
                    <a:pt x="173" y="587"/>
                    <a:pt x="172" y="586"/>
                    <a:pt x="172" y="585"/>
                  </a:cubicBezTo>
                  <a:cubicBezTo>
                    <a:pt x="172" y="584"/>
                    <a:pt x="173" y="584"/>
                    <a:pt x="174" y="583"/>
                  </a:cubicBezTo>
                  <a:cubicBezTo>
                    <a:pt x="173" y="583"/>
                    <a:pt x="172" y="584"/>
                    <a:pt x="171" y="583"/>
                  </a:cubicBezTo>
                  <a:cubicBezTo>
                    <a:pt x="171" y="581"/>
                    <a:pt x="173" y="579"/>
                    <a:pt x="172" y="577"/>
                  </a:cubicBezTo>
                  <a:cubicBezTo>
                    <a:pt x="172" y="575"/>
                    <a:pt x="171" y="574"/>
                    <a:pt x="170" y="572"/>
                  </a:cubicBezTo>
                  <a:cubicBezTo>
                    <a:pt x="169" y="570"/>
                    <a:pt x="168" y="568"/>
                    <a:pt x="168" y="567"/>
                  </a:cubicBezTo>
                  <a:cubicBezTo>
                    <a:pt x="169" y="565"/>
                    <a:pt x="170" y="563"/>
                    <a:pt x="171" y="562"/>
                  </a:cubicBezTo>
                  <a:cubicBezTo>
                    <a:pt x="170" y="561"/>
                    <a:pt x="168" y="563"/>
                    <a:pt x="168" y="564"/>
                  </a:cubicBezTo>
                  <a:cubicBezTo>
                    <a:pt x="167" y="565"/>
                    <a:pt x="167" y="566"/>
                    <a:pt x="167" y="567"/>
                  </a:cubicBezTo>
                  <a:cubicBezTo>
                    <a:pt x="167" y="568"/>
                    <a:pt x="168" y="569"/>
                    <a:pt x="168" y="569"/>
                  </a:cubicBezTo>
                  <a:cubicBezTo>
                    <a:pt x="167" y="571"/>
                    <a:pt x="165" y="572"/>
                    <a:pt x="164" y="573"/>
                  </a:cubicBezTo>
                  <a:cubicBezTo>
                    <a:pt x="162" y="574"/>
                    <a:pt x="160" y="574"/>
                    <a:pt x="158" y="574"/>
                  </a:cubicBezTo>
                  <a:cubicBezTo>
                    <a:pt x="156" y="573"/>
                    <a:pt x="155" y="570"/>
                    <a:pt x="154" y="568"/>
                  </a:cubicBezTo>
                  <a:cubicBezTo>
                    <a:pt x="153" y="568"/>
                    <a:pt x="151" y="567"/>
                    <a:pt x="150" y="566"/>
                  </a:cubicBezTo>
                  <a:cubicBezTo>
                    <a:pt x="150" y="566"/>
                    <a:pt x="151" y="565"/>
                    <a:pt x="151" y="564"/>
                  </a:cubicBezTo>
                  <a:cubicBezTo>
                    <a:pt x="150" y="563"/>
                    <a:pt x="148" y="566"/>
                    <a:pt x="149" y="563"/>
                  </a:cubicBezTo>
                  <a:cubicBezTo>
                    <a:pt x="149" y="562"/>
                    <a:pt x="152" y="561"/>
                    <a:pt x="152" y="560"/>
                  </a:cubicBezTo>
                  <a:cubicBezTo>
                    <a:pt x="151" y="560"/>
                    <a:pt x="151" y="560"/>
                    <a:pt x="151" y="560"/>
                  </a:cubicBezTo>
                  <a:cubicBezTo>
                    <a:pt x="151" y="559"/>
                    <a:pt x="152" y="559"/>
                    <a:pt x="153" y="559"/>
                  </a:cubicBezTo>
                  <a:cubicBezTo>
                    <a:pt x="153" y="561"/>
                    <a:pt x="154" y="560"/>
                    <a:pt x="155" y="560"/>
                  </a:cubicBezTo>
                  <a:cubicBezTo>
                    <a:pt x="156" y="562"/>
                    <a:pt x="155" y="562"/>
                    <a:pt x="155" y="563"/>
                  </a:cubicBezTo>
                  <a:cubicBezTo>
                    <a:pt x="156" y="563"/>
                    <a:pt x="156" y="562"/>
                    <a:pt x="157" y="561"/>
                  </a:cubicBezTo>
                  <a:cubicBezTo>
                    <a:pt x="159" y="561"/>
                    <a:pt x="158" y="562"/>
                    <a:pt x="159" y="562"/>
                  </a:cubicBezTo>
                  <a:cubicBezTo>
                    <a:pt x="160" y="563"/>
                    <a:pt x="160" y="563"/>
                    <a:pt x="160" y="563"/>
                  </a:cubicBezTo>
                  <a:cubicBezTo>
                    <a:pt x="161" y="562"/>
                    <a:pt x="161" y="560"/>
                    <a:pt x="162" y="560"/>
                  </a:cubicBezTo>
                  <a:cubicBezTo>
                    <a:pt x="161" y="559"/>
                    <a:pt x="159" y="560"/>
                    <a:pt x="158" y="559"/>
                  </a:cubicBezTo>
                  <a:cubicBezTo>
                    <a:pt x="158" y="559"/>
                    <a:pt x="160" y="558"/>
                    <a:pt x="159" y="558"/>
                  </a:cubicBezTo>
                  <a:cubicBezTo>
                    <a:pt x="159" y="558"/>
                    <a:pt x="158" y="559"/>
                    <a:pt x="157" y="560"/>
                  </a:cubicBezTo>
                  <a:cubicBezTo>
                    <a:pt x="158" y="559"/>
                    <a:pt x="158" y="557"/>
                    <a:pt x="157" y="557"/>
                  </a:cubicBezTo>
                  <a:cubicBezTo>
                    <a:pt x="157" y="557"/>
                    <a:pt x="156" y="559"/>
                    <a:pt x="156" y="559"/>
                  </a:cubicBezTo>
                  <a:cubicBezTo>
                    <a:pt x="155" y="560"/>
                    <a:pt x="155" y="559"/>
                    <a:pt x="154" y="559"/>
                  </a:cubicBezTo>
                  <a:cubicBezTo>
                    <a:pt x="153" y="559"/>
                    <a:pt x="150" y="557"/>
                    <a:pt x="149" y="558"/>
                  </a:cubicBezTo>
                  <a:cubicBezTo>
                    <a:pt x="150" y="557"/>
                    <a:pt x="152" y="558"/>
                    <a:pt x="153" y="557"/>
                  </a:cubicBezTo>
                  <a:cubicBezTo>
                    <a:pt x="152" y="556"/>
                    <a:pt x="149" y="557"/>
                    <a:pt x="150" y="555"/>
                  </a:cubicBezTo>
                  <a:cubicBezTo>
                    <a:pt x="149" y="555"/>
                    <a:pt x="148" y="555"/>
                    <a:pt x="149" y="554"/>
                  </a:cubicBezTo>
                  <a:cubicBezTo>
                    <a:pt x="147" y="553"/>
                    <a:pt x="149" y="557"/>
                    <a:pt x="147" y="556"/>
                  </a:cubicBezTo>
                  <a:cubicBezTo>
                    <a:pt x="145" y="556"/>
                    <a:pt x="145" y="553"/>
                    <a:pt x="145" y="552"/>
                  </a:cubicBezTo>
                  <a:cubicBezTo>
                    <a:pt x="145" y="551"/>
                    <a:pt x="144" y="551"/>
                    <a:pt x="144" y="550"/>
                  </a:cubicBezTo>
                  <a:cubicBezTo>
                    <a:pt x="143" y="550"/>
                    <a:pt x="142" y="550"/>
                    <a:pt x="143" y="549"/>
                  </a:cubicBezTo>
                  <a:cubicBezTo>
                    <a:pt x="144" y="548"/>
                    <a:pt x="145" y="549"/>
                    <a:pt x="145" y="548"/>
                  </a:cubicBezTo>
                  <a:cubicBezTo>
                    <a:pt x="145" y="547"/>
                    <a:pt x="143" y="547"/>
                    <a:pt x="143" y="546"/>
                  </a:cubicBezTo>
                  <a:cubicBezTo>
                    <a:pt x="144" y="546"/>
                    <a:pt x="146" y="546"/>
                    <a:pt x="146" y="546"/>
                  </a:cubicBezTo>
                  <a:cubicBezTo>
                    <a:pt x="144" y="544"/>
                    <a:pt x="148" y="535"/>
                    <a:pt x="151" y="536"/>
                  </a:cubicBezTo>
                  <a:cubicBezTo>
                    <a:pt x="151" y="536"/>
                    <a:pt x="152" y="537"/>
                    <a:pt x="152" y="537"/>
                  </a:cubicBezTo>
                  <a:cubicBezTo>
                    <a:pt x="152" y="537"/>
                    <a:pt x="154" y="534"/>
                    <a:pt x="154" y="533"/>
                  </a:cubicBezTo>
                  <a:cubicBezTo>
                    <a:pt x="153" y="534"/>
                    <a:pt x="152" y="535"/>
                    <a:pt x="151" y="535"/>
                  </a:cubicBezTo>
                  <a:cubicBezTo>
                    <a:pt x="151" y="534"/>
                    <a:pt x="152" y="530"/>
                    <a:pt x="153" y="530"/>
                  </a:cubicBezTo>
                  <a:cubicBezTo>
                    <a:pt x="155" y="528"/>
                    <a:pt x="155" y="531"/>
                    <a:pt x="157" y="532"/>
                  </a:cubicBezTo>
                  <a:cubicBezTo>
                    <a:pt x="157" y="531"/>
                    <a:pt x="158" y="531"/>
                    <a:pt x="159" y="530"/>
                  </a:cubicBezTo>
                  <a:cubicBezTo>
                    <a:pt x="157" y="530"/>
                    <a:pt x="156" y="529"/>
                    <a:pt x="155" y="529"/>
                  </a:cubicBezTo>
                  <a:cubicBezTo>
                    <a:pt x="155" y="528"/>
                    <a:pt x="154" y="527"/>
                    <a:pt x="154" y="527"/>
                  </a:cubicBezTo>
                  <a:cubicBezTo>
                    <a:pt x="155" y="526"/>
                    <a:pt x="156" y="525"/>
                    <a:pt x="158" y="526"/>
                  </a:cubicBezTo>
                  <a:cubicBezTo>
                    <a:pt x="158" y="526"/>
                    <a:pt x="159" y="528"/>
                    <a:pt x="159" y="528"/>
                  </a:cubicBezTo>
                  <a:cubicBezTo>
                    <a:pt x="160" y="528"/>
                    <a:pt x="159" y="527"/>
                    <a:pt x="159" y="526"/>
                  </a:cubicBezTo>
                  <a:cubicBezTo>
                    <a:pt x="159" y="527"/>
                    <a:pt x="160" y="527"/>
                    <a:pt x="160" y="527"/>
                  </a:cubicBezTo>
                  <a:cubicBezTo>
                    <a:pt x="160" y="528"/>
                    <a:pt x="160" y="528"/>
                    <a:pt x="159" y="528"/>
                  </a:cubicBezTo>
                  <a:cubicBezTo>
                    <a:pt x="161" y="527"/>
                    <a:pt x="162" y="528"/>
                    <a:pt x="164" y="528"/>
                  </a:cubicBezTo>
                  <a:cubicBezTo>
                    <a:pt x="165" y="527"/>
                    <a:pt x="166" y="526"/>
                    <a:pt x="167" y="525"/>
                  </a:cubicBezTo>
                  <a:cubicBezTo>
                    <a:pt x="168" y="524"/>
                    <a:pt x="168" y="523"/>
                    <a:pt x="168" y="522"/>
                  </a:cubicBezTo>
                  <a:cubicBezTo>
                    <a:pt x="169" y="522"/>
                    <a:pt x="170" y="522"/>
                    <a:pt x="171" y="522"/>
                  </a:cubicBezTo>
                  <a:cubicBezTo>
                    <a:pt x="171" y="522"/>
                    <a:pt x="170" y="522"/>
                    <a:pt x="170" y="522"/>
                  </a:cubicBezTo>
                  <a:cubicBezTo>
                    <a:pt x="175" y="524"/>
                    <a:pt x="180" y="520"/>
                    <a:pt x="179" y="515"/>
                  </a:cubicBezTo>
                  <a:cubicBezTo>
                    <a:pt x="179" y="513"/>
                    <a:pt x="178" y="511"/>
                    <a:pt x="177" y="509"/>
                  </a:cubicBezTo>
                  <a:cubicBezTo>
                    <a:pt x="177" y="509"/>
                    <a:pt x="176" y="507"/>
                    <a:pt x="175" y="507"/>
                  </a:cubicBezTo>
                  <a:cubicBezTo>
                    <a:pt x="175" y="507"/>
                    <a:pt x="174" y="508"/>
                    <a:pt x="174" y="508"/>
                  </a:cubicBezTo>
                  <a:cubicBezTo>
                    <a:pt x="173" y="506"/>
                    <a:pt x="177" y="506"/>
                    <a:pt x="178" y="505"/>
                  </a:cubicBezTo>
                  <a:cubicBezTo>
                    <a:pt x="180" y="503"/>
                    <a:pt x="177" y="501"/>
                    <a:pt x="176" y="499"/>
                  </a:cubicBezTo>
                  <a:cubicBezTo>
                    <a:pt x="176" y="500"/>
                    <a:pt x="174" y="503"/>
                    <a:pt x="172" y="502"/>
                  </a:cubicBezTo>
                  <a:cubicBezTo>
                    <a:pt x="172" y="502"/>
                    <a:pt x="171" y="503"/>
                    <a:pt x="171" y="503"/>
                  </a:cubicBezTo>
                  <a:cubicBezTo>
                    <a:pt x="171" y="503"/>
                    <a:pt x="170" y="502"/>
                    <a:pt x="170" y="502"/>
                  </a:cubicBezTo>
                  <a:cubicBezTo>
                    <a:pt x="170" y="503"/>
                    <a:pt x="170" y="503"/>
                    <a:pt x="170" y="503"/>
                  </a:cubicBezTo>
                  <a:cubicBezTo>
                    <a:pt x="168" y="504"/>
                    <a:pt x="167" y="509"/>
                    <a:pt x="166" y="509"/>
                  </a:cubicBezTo>
                  <a:cubicBezTo>
                    <a:pt x="165" y="508"/>
                    <a:pt x="163" y="503"/>
                    <a:pt x="162" y="504"/>
                  </a:cubicBezTo>
                  <a:cubicBezTo>
                    <a:pt x="162" y="504"/>
                    <a:pt x="164" y="507"/>
                    <a:pt x="164" y="507"/>
                  </a:cubicBezTo>
                  <a:cubicBezTo>
                    <a:pt x="163" y="508"/>
                    <a:pt x="161" y="506"/>
                    <a:pt x="160" y="506"/>
                  </a:cubicBezTo>
                  <a:cubicBezTo>
                    <a:pt x="159" y="505"/>
                    <a:pt x="158" y="505"/>
                    <a:pt x="157" y="505"/>
                  </a:cubicBezTo>
                  <a:cubicBezTo>
                    <a:pt x="156" y="505"/>
                    <a:pt x="154" y="507"/>
                    <a:pt x="152" y="506"/>
                  </a:cubicBezTo>
                  <a:cubicBezTo>
                    <a:pt x="150" y="507"/>
                    <a:pt x="147" y="507"/>
                    <a:pt x="145" y="506"/>
                  </a:cubicBezTo>
                  <a:cubicBezTo>
                    <a:pt x="144" y="505"/>
                    <a:pt x="142" y="505"/>
                    <a:pt x="141" y="504"/>
                  </a:cubicBezTo>
                  <a:cubicBezTo>
                    <a:pt x="140" y="503"/>
                    <a:pt x="141" y="502"/>
                    <a:pt x="141" y="502"/>
                  </a:cubicBezTo>
                  <a:cubicBezTo>
                    <a:pt x="141" y="500"/>
                    <a:pt x="139" y="500"/>
                    <a:pt x="139" y="498"/>
                  </a:cubicBezTo>
                  <a:cubicBezTo>
                    <a:pt x="138" y="496"/>
                    <a:pt x="138" y="498"/>
                    <a:pt x="139" y="497"/>
                  </a:cubicBezTo>
                  <a:cubicBezTo>
                    <a:pt x="140" y="495"/>
                    <a:pt x="142" y="494"/>
                    <a:pt x="143" y="495"/>
                  </a:cubicBezTo>
                  <a:cubicBezTo>
                    <a:pt x="144" y="495"/>
                    <a:pt x="148" y="500"/>
                    <a:pt x="148" y="496"/>
                  </a:cubicBezTo>
                  <a:cubicBezTo>
                    <a:pt x="148" y="497"/>
                    <a:pt x="144" y="494"/>
                    <a:pt x="145" y="494"/>
                  </a:cubicBezTo>
                  <a:cubicBezTo>
                    <a:pt x="144" y="494"/>
                    <a:pt x="147" y="496"/>
                    <a:pt x="144" y="495"/>
                  </a:cubicBezTo>
                  <a:cubicBezTo>
                    <a:pt x="143" y="495"/>
                    <a:pt x="142" y="494"/>
                    <a:pt x="141" y="493"/>
                  </a:cubicBezTo>
                  <a:cubicBezTo>
                    <a:pt x="140" y="493"/>
                    <a:pt x="139" y="493"/>
                    <a:pt x="137" y="492"/>
                  </a:cubicBezTo>
                  <a:cubicBezTo>
                    <a:pt x="135" y="492"/>
                    <a:pt x="132" y="492"/>
                    <a:pt x="131" y="490"/>
                  </a:cubicBezTo>
                  <a:cubicBezTo>
                    <a:pt x="130" y="488"/>
                    <a:pt x="130" y="485"/>
                    <a:pt x="132" y="486"/>
                  </a:cubicBezTo>
                  <a:cubicBezTo>
                    <a:pt x="132" y="486"/>
                    <a:pt x="130" y="487"/>
                    <a:pt x="130" y="488"/>
                  </a:cubicBezTo>
                  <a:cubicBezTo>
                    <a:pt x="131" y="489"/>
                    <a:pt x="136" y="485"/>
                    <a:pt x="136" y="484"/>
                  </a:cubicBezTo>
                  <a:cubicBezTo>
                    <a:pt x="136" y="484"/>
                    <a:pt x="137" y="484"/>
                    <a:pt x="137" y="484"/>
                  </a:cubicBezTo>
                  <a:cubicBezTo>
                    <a:pt x="137" y="484"/>
                    <a:pt x="137" y="483"/>
                    <a:pt x="137" y="483"/>
                  </a:cubicBezTo>
                  <a:cubicBezTo>
                    <a:pt x="138" y="482"/>
                    <a:pt x="141" y="480"/>
                    <a:pt x="141" y="480"/>
                  </a:cubicBezTo>
                  <a:cubicBezTo>
                    <a:pt x="143" y="480"/>
                    <a:pt x="143" y="481"/>
                    <a:pt x="145" y="481"/>
                  </a:cubicBezTo>
                  <a:cubicBezTo>
                    <a:pt x="147" y="481"/>
                    <a:pt x="146" y="480"/>
                    <a:pt x="146" y="479"/>
                  </a:cubicBezTo>
                  <a:cubicBezTo>
                    <a:pt x="146" y="478"/>
                    <a:pt x="145" y="478"/>
                    <a:pt x="146" y="476"/>
                  </a:cubicBezTo>
                  <a:cubicBezTo>
                    <a:pt x="146" y="476"/>
                    <a:pt x="149" y="474"/>
                    <a:pt x="150" y="475"/>
                  </a:cubicBezTo>
                  <a:cubicBezTo>
                    <a:pt x="150" y="475"/>
                    <a:pt x="149" y="475"/>
                    <a:pt x="149" y="475"/>
                  </a:cubicBezTo>
                  <a:cubicBezTo>
                    <a:pt x="150" y="475"/>
                    <a:pt x="150" y="475"/>
                    <a:pt x="150" y="476"/>
                  </a:cubicBezTo>
                  <a:cubicBezTo>
                    <a:pt x="151" y="476"/>
                    <a:pt x="152" y="474"/>
                    <a:pt x="152" y="474"/>
                  </a:cubicBezTo>
                  <a:cubicBezTo>
                    <a:pt x="154" y="472"/>
                    <a:pt x="157" y="472"/>
                    <a:pt x="159" y="473"/>
                  </a:cubicBezTo>
                  <a:cubicBezTo>
                    <a:pt x="159" y="473"/>
                    <a:pt x="158" y="473"/>
                    <a:pt x="158" y="473"/>
                  </a:cubicBezTo>
                  <a:cubicBezTo>
                    <a:pt x="161" y="473"/>
                    <a:pt x="158" y="478"/>
                    <a:pt x="157" y="479"/>
                  </a:cubicBezTo>
                  <a:cubicBezTo>
                    <a:pt x="157" y="479"/>
                    <a:pt x="158" y="480"/>
                    <a:pt x="158" y="480"/>
                  </a:cubicBezTo>
                  <a:cubicBezTo>
                    <a:pt x="159" y="480"/>
                    <a:pt x="159" y="481"/>
                    <a:pt x="159" y="482"/>
                  </a:cubicBezTo>
                  <a:cubicBezTo>
                    <a:pt x="162" y="480"/>
                    <a:pt x="168" y="481"/>
                    <a:pt x="172" y="482"/>
                  </a:cubicBezTo>
                  <a:cubicBezTo>
                    <a:pt x="171" y="482"/>
                    <a:pt x="171" y="482"/>
                    <a:pt x="171" y="482"/>
                  </a:cubicBezTo>
                  <a:cubicBezTo>
                    <a:pt x="173" y="483"/>
                    <a:pt x="173" y="479"/>
                    <a:pt x="175" y="479"/>
                  </a:cubicBezTo>
                  <a:cubicBezTo>
                    <a:pt x="177" y="478"/>
                    <a:pt x="176" y="480"/>
                    <a:pt x="177" y="480"/>
                  </a:cubicBezTo>
                  <a:cubicBezTo>
                    <a:pt x="178" y="479"/>
                    <a:pt x="177" y="478"/>
                    <a:pt x="176" y="477"/>
                  </a:cubicBezTo>
                  <a:cubicBezTo>
                    <a:pt x="175" y="476"/>
                    <a:pt x="174" y="477"/>
                    <a:pt x="173" y="476"/>
                  </a:cubicBezTo>
                  <a:cubicBezTo>
                    <a:pt x="171" y="476"/>
                    <a:pt x="171" y="474"/>
                    <a:pt x="170" y="472"/>
                  </a:cubicBezTo>
                  <a:cubicBezTo>
                    <a:pt x="169" y="471"/>
                    <a:pt x="166" y="469"/>
                    <a:pt x="167" y="468"/>
                  </a:cubicBezTo>
                  <a:cubicBezTo>
                    <a:pt x="167" y="465"/>
                    <a:pt x="170" y="468"/>
                    <a:pt x="170" y="469"/>
                  </a:cubicBezTo>
                  <a:cubicBezTo>
                    <a:pt x="171" y="470"/>
                    <a:pt x="170" y="472"/>
                    <a:pt x="172" y="473"/>
                  </a:cubicBezTo>
                  <a:cubicBezTo>
                    <a:pt x="173" y="475"/>
                    <a:pt x="176" y="474"/>
                    <a:pt x="178" y="475"/>
                  </a:cubicBezTo>
                  <a:cubicBezTo>
                    <a:pt x="182" y="477"/>
                    <a:pt x="181" y="476"/>
                    <a:pt x="183" y="474"/>
                  </a:cubicBezTo>
                  <a:cubicBezTo>
                    <a:pt x="183" y="473"/>
                    <a:pt x="183" y="473"/>
                    <a:pt x="184" y="472"/>
                  </a:cubicBezTo>
                  <a:cubicBezTo>
                    <a:pt x="184" y="472"/>
                    <a:pt x="187" y="472"/>
                    <a:pt x="186" y="471"/>
                  </a:cubicBezTo>
                  <a:cubicBezTo>
                    <a:pt x="186" y="471"/>
                    <a:pt x="185" y="472"/>
                    <a:pt x="185" y="472"/>
                  </a:cubicBezTo>
                  <a:cubicBezTo>
                    <a:pt x="184" y="471"/>
                    <a:pt x="179" y="471"/>
                    <a:pt x="178" y="471"/>
                  </a:cubicBezTo>
                  <a:cubicBezTo>
                    <a:pt x="177" y="472"/>
                    <a:pt x="177" y="473"/>
                    <a:pt x="176" y="473"/>
                  </a:cubicBezTo>
                  <a:cubicBezTo>
                    <a:pt x="175" y="473"/>
                    <a:pt x="173" y="473"/>
                    <a:pt x="174" y="472"/>
                  </a:cubicBezTo>
                  <a:cubicBezTo>
                    <a:pt x="171" y="472"/>
                    <a:pt x="171" y="468"/>
                    <a:pt x="173" y="467"/>
                  </a:cubicBezTo>
                  <a:cubicBezTo>
                    <a:pt x="173" y="467"/>
                    <a:pt x="173" y="467"/>
                    <a:pt x="173" y="467"/>
                  </a:cubicBezTo>
                  <a:cubicBezTo>
                    <a:pt x="176" y="465"/>
                    <a:pt x="169" y="465"/>
                    <a:pt x="169" y="465"/>
                  </a:cubicBezTo>
                  <a:cubicBezTo>
                    <a:pt x="169" y="466"/>
                    <a:pt x="168" y="466"/>
                    <a:pt x="168" y="466"/>
                  </a:cubicBezTo>
                  <a:cubicBezTo>
                    <a:pt x="167" y="465"/>
                    <a:pt x="169" y="464"/>
                    <a:pt x="168" y="463"/>
                  </a:cubicBezTo>
                  <a:cubicBezTo>
                    <a:pt x="167" y="463"/>
                    <a:pt x="167" y="463"/>
                    <a:pt x="167" y="463"/>
                  </a:cubicBezTo>
                  <a:cubicBezTo>
                    <a:pt x="167" y="463"/>
                    <a:pt x="167" y="462"/>
                    <a:pt x="167" y="462"/>
                  </a:cubicBezTo>
                  <a:cubicBezTo>
                    <a:pt x="167" y="461"/>
                    <a:pt x="167" y="463"/>
                    <a:pt x="166" y="462"/>
                  </a:cubicBezTo>
                  <a:cubicBezTo>
                    <a:pt x="167" y="463"/>
                    <a:pt x="167" y="463"/>
                    <a:pt x="167" y="463"/>
                  </a:cubicBezTo>
                  <a:cubicBezTo>
                    <a:pt x="167" y="466"/>
                    <a:pt x="160" y="465"/>
                    <a:pt x="159" y="463"/>
                  </a:cubicBezTo>
                  <a:cubicBezTo>
                    <a:pt x="160" y="464"/>
                    <a:pt x="160" y="463"/>
                    <a:pt x="161" y="463"/>
                  </a:cubicBezTo>
                  <a:cubicBezTo>
                    <a:pt x="161" y="463"/>
                    <a:pt x="159" y="462"/>
                    <a:pt x="159" y="461"/>
                  </a:cubicBezTo>
                  <a:cubicBezTo>
                    <a:pt x="159" y="461"/>
                    <a:pt x="158" y="460"/>
                    <a:pt x="158" y="459"/>
                  </a:cubicBezTo>
                  <a:cubicBezTo>
                    <a:pt x="157" y="455"/>
                    <a:pt x="155" y="453"/>
                    <a:pt x="152" y="451"/>
                  </a:cubicBezTo>
                  <a:cubicBezTo>
                    <a:pt x="150" y="449"/>
                    <a:pt x="147" y="448"/>
                    <a:pt x="145" y="445"/>
                  </a:cubicBezTo>
                  <a:cubicBezTo>
                    <a:pt x="143" y="444"/>
                    <a:pt x="142" y="442"/>
                    <a:pt x="139" y="442"/>
                  </a:cubicBezTo>
                  <a:cubicBezTo>
                    <a:pt x="141" y="441"/>
                    <a:pt x="142" y="439"/>
                    <a:pt x="142" y="437"/>
                  </a:cubicBezTo>
                  <a:cubicBezTo>
                    <a:pt x="143" y="436"/>
                    <a:pt x="142" y="433"/>
                    <a:pt x="142" y="432"/>
                  </a:cubicBezTo>
                  <a:cubicBezTo>
                    <a:pt x="143" y="431"/>
                    <a:pt x="145" y="432"/>
                    <a:pt x="146" y="432"/>
                  </a:cubicBezTo>
                  <a:cubicBezTo>
                    <a:pt x="149" y="432"/>
                    <a:pt x="151" y="431"/>
                    <a:pt x="154" y="432"/>
                  </a:cubicBezTo>
                  <a:cubicBezTo>
                    <a:pt x="154" y="432"/>
                    <a:pt x="154" y="432"/>
                    <a:pt x="153" y="431"/>
                  </a:cubicBezTo>
                  <a:cubicBezTo>
                    <a:pt x="160" y="431"/>
                    <a:pt x="162" y="425"/>
                    <a:pt x="164" y="420"/>
                  </a:cubicBezTo>
                  <a:cubicBezTo>
                    <a:pt x="164" y="417"/>
                    <a:pt x="165" y="414"/>
                    <a:pt x="167" y="412"/>
                  </a:cubicBezTo>
                  <a:cubicBezTo>
                    <a:pt x="169" y="410"/>
                    <a:pt x="169" y="411"/>
                    <a:pt x="171" y="412"/>
                  </a:cubicBezTo>
                  <a:cubicBezTo>
                    <a:pt x="171" y="412"/>
                    <a:pt x="168" y="409"/>
                    <a:pt x="168" y="410"/>
                  </a:cubicBezTo>
                  <a:cubicBezTo>
                    <a:pt x="168" y="408"/>
                    <a:pt x="171" y="406"/>
                    <a:pt x="171" y="405"/>
                  </a:cubicBezTo>
                  <a:cubicBezTo>
                    <a:pt x="172" y="405"/>
                    <a:pt x="172" y="406"/>
                    <a:pt x="173" y="405"/>
                  </a:cubicBezTo>
                  <a:cubicBezTo>
                    <a:pt x="173" y="406"/>
                    <a:pt x="172" y="406"/>
                    <a:pt x="172" y="406"/>
                  </a:cubicBezTo>
                  <a:cubicBezTo>
                    <a:pt x="172" y="408"/>
                    <a:pt x="177" y="404"/>
                    <a:pt x="178" y="404"/>
                  </a:cubicBezTo>
                  <a:cubicBezTo>
                    <a:pt x="179" y="403"/>
                    <a:pt x="180" y="401"/>
                    <a:pt x="182" y="400"/>
                  </a:cubicBezTo>
                  <a:cubicBezTo>
                    <a:pt x="184" y="399"/>
                    <a:pt x="185" y="401"/>
                    <a:pt x="183" y="401"/>
                  </a:cubicBezTo>
                  <a:cubicBezTo>
                    <a:pt x="184" y="401"/>
                    <a:pt x="184" y="401"/>
                    <a:pt x="185" y="401"/>
                  </a:cubicBezTo>
                  <a:cubicBezTo>
                    <a:pt x="185" y="402"/>
                    <a:pt x="184" y="403"/>
                    <a:pt x="183" y="404"/>
                  </a:cubicBezTo>
                  <a:cubicBezTo>
                    <a:pt x="184" y="404"/>
                    <a:pt x="184" y="404"/>
                    <a:pt x="185" y="403"/>
                  </a:cubicBezTo>
                  <a:cubicBezTo>
                    <a:pt x="184" y="404"/>
                    <a:pt x="184" y="405"/>
                    <a:pt x="185" y="406"/>
                  </a:cubicBezTo>
                  <a:cubicBezTo>
                    <a:pt x="186" y="404"/>
                    <a:pt x="185" y="403"/>
                    <a:pt x="186" y="402"/>
                  </a:cubicBezTo>
                  <a:cubicBezTo>
                    <a:pt x="186" y="401"/>
                    <a:pt x="188" y="402"/>
                    <a:pt x="189" y="401"/>
                  </a:cubicBezTo>
                  <a:cubicBezTo>
                    <a:pt x="188" y="400"/>
                    <a:pt x="186" y="400"/>
                    <a:pt x="185" y="400"/>
                  </a:cubicBezTo>
                  <a:cubicBezTo>
                    <a:pt x="185" y="399"/>
                    <a:pt x="185" y="398"/>
                    <a:pt x="184" y="398"/>
                  </a:cubicBezTo>
                  <a:cubicBezTo>
                    <a:pt x="186" y="397"/>
                    <a:pt x="187" y="394"/>
                    <a:pt x="190" y="394"/>
                  </a:cubicBezTo>
                  <a:cubicBezTo>
                    <a:pt x="189" y="394"/>
                    <a:pt x="189" y="394"/>
                    <a:pt x="188" y="395"/>
                  </a:cubicBezTo>
                  <a:cubicBezTo>
                    <a:pt x="189" y="395"/>
                    <a:pt x="189" y="397"/>
                    <a:pt x="190" y="397"/>
                  </a:cubicBezTo>
                  <a:cubicBezTo>
                    <a:pt x="190" y="397"/>
                    <a:pt x="189" y="396"/>
                    <a:pt x="189" y="396"/>
                  </a:cubicBezTo>
                  <a:cubicBezTo>
                    <a:pt x="189" y="395"/>
                    <a:pt x="191" y="395"/>
                    <a:pt x="191" y="395"/>
                  </a:cubicBezTo>
                  <a:cubicBezTo>
                    <a:pt x="194" y="394"/>
                    <a:pt x="196" y="394"/>
                    <a:pt x="198" y="393"/>
                  </a:cubicBezTo>
                  <a:cubicBezTo>
                    <a:pt x="202" y="391"/>
                    <a:pt x="204" y="387"/>
                    <a:pt x="207" y="384"/>
                  </a:cubicBezTo>
                  <a:cubicBezTo>
                    <a:pt x="206" y="384"/>
                    <a:pt x="209" y="385"/>
                    <a:pt x="209" y="385"/>
                  </a:cubicBezTo>
                  <a:cubicBezTo>
                    <a:pt x="210" y="385"/>
                    <a:pt x="210" y="385"/>
                    <a:pt x="210" y="387"/>
                  </a:cubicBezTo>
                  <a:cubicBezTo>
                    <a:pt x="211" y="387"/>
                    <a:pt x="211" y="387"/>
                    <a:pt x="212" y="386"/>
                  </a:cubicBezTo>
                  <a:cubicBezTo>
                    <a:pt x="213" y="387"/>
                    <a:pt x="215" y="388"/>
                    <a:pt x="213" y="390"/>
                  </a:cubicBezTo>
                  <a:cubicBezTo>
                    <a:pt x="213" y="390"/>
                    <a:pt x="210" y="392"/>
                    <a:pt x="210" y="392"/>
                  </a:cubicBezTo>
                  <a:cubicBezTo>
                    <a:pt x="210" y="392"/>
                    <a:pt x="211" y="393"/>
                    <a:pt x="211" y="393"/>
                  </a:cubicBezTo>
                  <a:cubicBezTo>
                    <a:pt x="211" y="393"/>
                    <a:pt x="210" y="393"/>
                    <a:pt x="210" y="393"/>
                  </a:cubicBezTo>
                  <a:cubicBezTo>
                    <a:pt x="210" y="394"/>
                    <a:pt x="211" y="394"/>
                    <a:pt x="211" y="394"/>
                  </a:cubicBezTo>
                  <a:cubicBezTo>
                    <a:pt x="211" y="394"/>
                    <a:pt x="211" y="394"/>
                    <a:pt x="211" y="394"/>
                  </a:cubicBezTo>
                  <a:cubicBezTo>
                    <a:pt x="213" y="397"/>
                    <a:pt x="215" y="391"/>
                    <a:pt x="216" y="390"/>
                  </a:cubicBezTo>
                  <a:cubicBezTo>
                    <a:pt x="216" y="391"/>
                    <a:pt x="216" y="391"/>
                    <a:pt x="216" y="391"/>
                  </a:cubicBezTo>
                  <a:cubicBezTo>
                    <a:pt x="216" y="391"/>
                    <a:pt x="216" y="388"/>
                    <a:pt x="216" y="388"/>
                  </a:cubicBezTo>
                  <a:cubicBezTo>
                    <a:pt x="217" y="388"/>
                    <a:pt x="217" y="390"/>
                    <a:pt x="217" y="389"/>
                  </a:cubicBezTo>
                  <a:cubicBezTo>
                    <a:pt x="218" y="389"/>
                    <a:pt x="217" y="388"/>
                    <a:pt x="217" y="388"/>
                  </a:cubicBezTo>
                  <a:cubicBezTo>
                    <a:pt x="217" y="390"/>
                    <a:pt x="220" y="390"/>
                    <a:pt x="220" y="392"/>
                  </a:cubicBezTo>
                  <a:cubicBezTo>
                    <a:pt x="220" y="394"/>
                    <a:pt x="219" y="396"/>
                    <a:pt x="221" y="396"/>
                  </a:cubicBezTo>
                  <a:cubicBezTo>
                    <a:pt x="223" y="396"/>
                    <a:pt x="224" y="393"/>
                    <a:pt x="226" y="393"/>
                  </a:cubicBezTo>
                  <a:cubicBezTo>
                    <a:pt x="228" y="392"/>
                    <a:pt x="231" y="393"/>
                    <a:pt x="233" y="394"/>
                  </a:cubicBezTo>
                  <a:cubicBezTo>
                    <a:pt x="233" y="394"/>
                    <a:pt x="233" y="393"/>
                    <a:pt x="233" y="393"/>
                  </a:cubicBezTo>
                  <a:cubicBezTo>
                    <a:pt x="238" y="393"/>
                    <a:pt x="233" y="398"/>
                    <a:pt x="237" y="399"/>
                  </a:cubicBezTo>
                  <a:cubicBezTo>
                    <a:pt x="237" y="400"/>
                    <a:pt x="234" y="399"/>
                    <a:pt x="234" y="400"/>
                  </a:cubicBezTo>
                  <a:cubicBezTo>
                    <a:pt x="235" y="400"/>
                    <a:pt x="237" y="399"/>
                    <a:pt x="238" y="400"/>
                  </a:cubicBezTo>
                  <a:cubicBezTo>
                    <a:pt x="240" y="401"/>
                    <a:pt x="238" y="401"/>
                    <a:pt x="238" y="402"/>
                  </a:cubicBezTo>
                  <a:cubicBezTo>
                    <a:pt x="238" y="402"/>
                    <a:pt x="243" y="403"/>
                    <a:pt x="243" y="403"/>
                  </a:cubicBezTo>
                  <a:cubicBezTo>
                    <a:pt x="245" y="403"/>
                    <a:pt x="246" y="400"/>
                    <a:pt x="247" y="401"/>
                  </a:cubicBezTo>
                  <a:cubicBezTo>
                    <a:pt x="247" y="401"/>
                    <a:pt x="247" y="402"/>
                    <a:pt x="246" y="402"/>
                  </a:cubicBezTo>
                  <a:cubicBezTo>
                    <a:pt x="248" y="402"/>
                    <a:pt x="245" y="405"/>
                    <a:pt x="246" y="405"/>
                  </a:cubicBezTo>
                  <a:cubicBezTo>
                    <a:pt x="246" y="405"/>
                    <a:pt x="250" y="402"/>
                    <a:pt x="251" y="401"/>
                  </a:cubicBezTo>
                  <a:cubicBezTo>
                    <a:pt x="253" y="401"/>
                    <a:pt x="256" y="400"/>
                    <a:pt x="257" y="402"/>
                  </a:cubicBezTo>
                  <a:cubicBezTo>
                    <a:pt x="259" y="404"/>
                    <a:pt x="256" y="408"/>
                    <a:pt x="255" y="410"/>
                  </a:cubicBezTo>
                  <a:cubicBezTo>
                    <a:pt x="258" y="411"/>
                    <a:pt x="257" y="407"/>
                    <a:pt x="258" y="405"/>
                  </a:cubicBezTo>
                  <a:cubicBezTo>
                    <a:pt x="259" y="404"/>
                    <a:pt x="262" y="403"/>
                    <a:pt x="261" y="405"/>
                  </a:cubicBezTo>
                  <a:cubicBezTo>
                    <a:pt x="261" y="405"/>
                    <a:pt x="263" y="405"/>
                    <a:pt x="263" y="404"/>
                  </a:cubicBezTo>
                  <a:cubicBezTo>
                    <a:pt x="264" y="405"/>
                    <a:pt x="260" y="410"/>
                    <a:pt x="260" y="410"/>
                  </a:cubicBezTo>
                  <a:cubicBezTo>
                    <a:pt x="259" y="414"/>
                    <a:pt x="260" y="419"/>
                    <a:pt x="262" y="422"/>
                  </a:cubicBezTo>
                  <a:cubicBezTo>
                    <a:pt x="259" y="419"/>
                    <a:pt x="259" y="414"/>
                    <a:pt x="261" y="410"/>
                  </a:cubicBezTo>
                  <a:cubicBezTo>
                    <a:pt x="262" y="409"/>
                    <a:pt x="264" y="406"/>
                    <a:pt x="266" y="406"/>
                  </a:cubicBezTo>
                  <a:cubicBezTo>
                    <a:pt x="268" y="406"/>
                    <a:pt x="268" y="408"/>
                    <a:pt x="269" y="409"/>
                  </a:cubicBezTo>
                  <a:cubicBezTo>
                    <a:pt x="269" y="408"/>
                    <a:pt x="269" y="408"/>
                    <a:pt x="269" y="407"/>
                  </a:cubicBezTo>
                  <a:cubicBezTo>
                    <a:pt x="270" y="408"/>
                    <a:pt x="279" y="408"/>
                    <a:pt x="278" y="409"/>
                  </a:cubicBezTo>
                  <a:cubicBezTo>
                    <a:pt x="278" y="409"/>
                    <a:pt x="281" y="408"/>
                    <a:pt x="281" y="410"/>
                  </a:cubicBezTo>
                  <a:cubicBezTo>
                    <a:pt x="282" y="409"/>
                    <a:pt x="283" y="411"/>
                    <a:pt x="285" y="411"/>
                  </a:cubicBezTo>
                  <a:cubicBezTo>
                    <a:pt x="286" y="411"/>
                    <a:pt x="288" y="411"/>
                    <a:pt x="289" y="410"/>
                  </a:cubicBezTo>
                  <a:cubicBezTo>
                    <a:pt x="290" y="410"/>
                    <a:pt x="294" y="409"/>
                    <a:pt x="294" y="408"/>
                  </a:cubicBezTo>
                  <a:cubicBezTo>
                    <a:pt x="293" y="409"/>
                    <a:pt x="297" y="409"/>
                    <a:pt x="298" y="409"/>
                  </a:cubicBezTo>
                  <a:cubicBezTo>
                    <a:pt x="299" y="409"/>
                    <a:pt x="300" y="409"/>
                    <a:pt x="300" y="410"/>
                  </a:cubicBezTo>
                  <a:cubicBezTo>
                    <a:pt x="301" y="410"/>
                    <a:pt x="300" y="412"/>
                    <a:pt x="302" y="412"/>
                  </a:cubicBezTo>
                  <a:cubicBezTo>
                    <a:pt x="303" y="413"/>
                    <a:pt x="305" y="415"/>
                    <a:pt x="307" y="415"/>
                  </a:cubicBezTo>
                  <a:cubicBezTo>
                    <a:pt x="306" y="415"/>
                    <a:pt x="306" y="416"/>
                    <a:pt x="306" y="416"/>
                  </a:cubicBezTo>
                  <a:cubicBezTo>
                    <a:pt x="307" y="415"/>
                    <a:pt x="309" y="417"/>
                    <a:pt x="310" y="417"/>
                  </a:cubicBezTo>
                  <a:cubicBezTo>
                    <a:pt x="312" y="418"/>
                    <a:pt x="314" y="418"/>
                    <a:pt x="316" y="418"/>
                  </a:cubicBezTo>
                  <a:cubicBezTo>
                    <a:pt x="318" y="419"/>
                    <a:pt x="320" y="419"/>
                    <a:pt x="322" y="419"/>
                  </a:cubicBezTo>
                  <a:cubicBezTo>
                    <a:pt x="324" y="420"/>
                    <a:pt x="325" y="422"/>
                    <a:pt x="327" y="424"/>
                  </a:cubicBezTo>
                  <a:cubicBezTo>
                    <a:pt x="330" y="426"/>
                    <a:pt x="334" y="430"/>
                    <a:pt x="338" y="431"/>
                  </a:cubicBezTo>
                  <a:cubicBezTo>
                    <a:pt x="340" y="432"/>
                    <a:pt x="343" y="432"/>
                    <a:pt x="345" y="433"/>
                  </a:cubicBezTo>
                  <a:cubicBezTo>
                    <a:pt x="347" y="434"/>
                    <a:pt x="349" y="436"/>
                    <a:pt x="351" y="437"/>
                  </a:cubicBezTo>
                  <a:cubicBezTo>
                    <a:pt x="349" y="435"/>
                    <a:pt x="348" y="435"/>
                    <a:pt x="348" y="432"/>
                  </a:cubicBezTo>
                  <a:cubicBezTo>
                    <a:pt x="348" y="431"/>
                    <a:pt x="349" y="431"/>
                    <a:pt x="348" y="430"/>
                  </a:cubicBezTo>
                  <a:cubicBezTo>
                    <a:pt x="348" y="430"/>
                    <a:pt x="347" y="429"/>
                    <a:pt x="347" y="429"/>
                  </a:cubicBezTo>
                  <a:cubicBezTo>
                    <a:pt x="346" y="428"/>
                    <a:pt x="345" y="427"/>
                    <a:pt x="345" y="427"/>
                  </a:cubicBezTo>
                  <a:cubicBezTo>
                    <a:pt x="344" y="427"/>
                    <a:pt x="344" y="428"/>
                    <a:pt x="344" y="428"/>
                  </a:cubicBezTo>
                  <a:cubicBezTo>
                    <a:pt x="343" y="428"/>
                    <a:pt x="343" y="427"/>
                    <a:pt x="343" y="426"/>
                  </a:cubicBezTo>
                  <a:cubicBezTo>
                    <a:pt x="344" y="425"/>
                    <a:pt x="346" y="426"/>
                    <a:pt x="347" y="426"/>
                  </a:cubicBezTo>
                  <a:cubicBezTo>
                    <a:pt x="347" y="425"/>
                    <a:pt x="345" y="425"/>
                    <a:pt x="347" y="424"/>
                  </a:cubicBezTo>
                  <a:cubicBezTo>
                    <a:pt x="348" y="423"/>
                    <a:pt x="349" y="424"/>
                    <a:pt x="350" y="425"/>
                  </a:cubicBezTo>
                  <a:cubicBezTo>
                    <a:pt x="351" y="424"/>
                    <a:pt x="348" y="423"/>
                    <a:pt x="348" y="422"/>
                  </a:cubicBezTo>
                  <a:cubicBezTo>
                    <a:pt x="349" y="422"/>
                    <a:pt x="350" y="423"/>
                    <a:pt x="350" y="423"/>
                  </a:cubicBezTo>
                  <a:cubicBezTo>
                    <a:pt x="350" y="421"/>
                    <a:pt x="354" y="422"/>
                    <a:pt x="355" y="420"/>
                  </a:cubicBezTo>
                  <a:cubicBezTo>
                    <a:pt x="355" y="421"/>
                    <a:pt x="355" y="418"/>
                    <a:pt x="355" y="418"/>
                  </a:cubicBezTo>
                  <a:cubicBezTo>
                    <a:pt x="355" y="417"/>
                    <a:pt x="355" y="417"/>
                    <a:pt x="355" y="417"/>
                  </a:cubicBezTo>
                  <a:cubicBezTo>
                    <a:pt x="356" y="416"/>
                    <a:pt x="356" y="417"/>
                    <a:pt x="357" y="417"/>
                  </a:cubicBezTo>
                  <a:cubicBezTo>
                    <a:pt x="357" y="418"/>
                    <a:pt x="356" y="419"/>
                    <a:pt x="357" y="419"/>
                  </a:cubicBezTo>
                  <a:cubicBezTo>
                    <a:pt x="358" y="420"/>
                    <a:pt x="359" y="419"/>
                    <a:pt x="359" y="418"/>
                  </a:cubicBezTo>
                  <a:cubicBezTo>
                    <a:pt x="359" y="418"/>
                    <a:pt x="358" y="420"/>
                    <a:pt x="359" y="420"/>
                  </a:cubicBezTo>
                  <a:cubicBezTo>
                    <a:pt x="359" y="420"/>
                    <a:pt x="359" y="420"/>
                    <a:pt x="360" y="420"/>
                  </a:cubicBezTo>
                  <a:cubicBezTo>
                    <a:pt x="359" y="421"/>
                    <a:pt x="359" y="423"/>
                    <a:pt x="358" y="424"/>
                  </a:cubicBezTo>
                  <a:cubicBezTo>
                    <a:pt x="357" y="425"/>
                    <a:pt x="355" y="425"/>
                    <a:pt x="356" y="426"/>
                  </a:cubicBezTo>
                  <a:cubicBezTo>
                    <a:pt x="357" y="426"/>
                    <a:pt x="358" y="425"/>
                    <a:pt x="358" y="424"/>
                  </a:cubicBezTo>
                  <a:cubicBezTo>
                    <a:pt x="360" y="424"/>
                    <a:pt x="359" y="424"/>
                    <a:pt x="360" y="424"/>
                  </a:cubicBezTo>
                  <a:cubicBezTo>
                    <a:pt x="361" y="424"/>
                    <a:pt x="361" y="423"/>
                    <a:pt x="360" y="423"/>
                  </a:cubicBezTo>
                  <a:cubicBezTo>
                    <a:pt x="361" y="423"/>
                    <a:pt x="361" y="423"/>
                    <a:pt x="362" y="422"/>
                  </a:cubicBezTo>
                  <a:cubicBezTo>
                    <a:pt x="363" y="422"/>
                    <a:pt x="364" y="422"/>
                    <a:pt x="365" y="422"/>
                  </a:cubicBezTo>
                  <a:cubicBezTo>
                    <a:pt x="366" y="421"/>
                    <a:pt x="365" y="420"/>
                    <a:pt x="365" y="419"/>
                  </a:cubicBezTo>
                  <a:cubicBezTo>
                    <a:pt x="365" y="418"/>
                    <a:pt x="369" y="416"/>
                    <a:pt x="368" y="416"/>
                  </a:cubicBezTo>
                  <a:cubicBezTo>
                    <a:pt x="369" y="417"/>
                    <a:pt x="368" y="418"/>
                    <a:pt x="368" y="418"/>
                  </a:cubicBezTo>
                  <a:cubicBezTo>
                    <a:pt x="368" y="419"/>
                    <a:pt x="369" y="416"/>
                    <a:pt x="369" y="416"/>
                  </a:cubicBezTo>
                  <a:cubicBezTo>
                    <a:pt x="370" y="415"/>
                    <a:pt x="371" y="416"/>
                    <a:pt x="372" y="415"/>
                  </a:cubicBezTo>
                  <a:cubicBezTo>
                    <a:pt x="373" y="414"/>
                    <a:pt x="374" y="413"/>
                    <a:pt x="375" y="412"/>
                  </a:cubicBezTo>
                  <a:cubicBezTo>
                    <a:pt x="376" y="412"/>
                    <a:pt x="376" y="413"/>
                    <a:pt x="377" y="413"/>
                  </a:cubicBezTo>
                  <a:cubicBezTo>
                    <a:pt x="378" y="413"/>
                    <a:pt x="378" y="413"/>
                    <a:pt x="378" y="412"/>
                  </a:cubicBezTo>
                  <a:cubicBezTo>
                    <a:pt x="379" y="410"/>
                    <a:pt x="378" y="409"/>
                    <a:pt x="380" y="409"/>
                  </a:cubicBezTo>
                  <a:cubicBezTo>
                    <a:pt x="382" y="408"/>
                    <a:pt x="383" y="409"/>
                    <a:pt x="385" y="409"/>
                  </a:cubicBezTo>
                  <a:cubicBezTo>
                    <a:pt x="386" y="409"/>
                    <a:pt x="387" y="407"/>
                    <a:pt x="387" y="405"/>
                  </a:cubicBezTo>
                  <a:cubicBezTo>
                    <a:pt x="390" y="407"/>
                    <a:pt x="388" y="410"/>
                    <a:pt x="387" y="412"/>
                  </a:cubicBezTo>
                  <a:cubicBezTo>
                    <a:pt x="385" y="413"/>
                    <a:pt x="384" y="414"/>
                    <a:pt x="383" y="415"/>
                  </a:cubicBezTo>
                  <a:cubicBezTo>
                    <a:pt x="381" y="416"/>
                    <a:pt x="380" y="417"/>
                    <a:pt x="379" y="418"/>
                  </a:cubicBezTo>
                  <a:cubicBezTo>
                    <a:pt x="377" y="420"/>
                    <a:pt x="379" y="418"/>
                    <a:pt x="377" y="418"/>
                  </a:cubicBezTo>
                  <a:cubicBezTo>
                    <a:pt x="376" y="418"/>
                    <a:pt x="374" y="419"/>
                    <a:pt x="373" y="419"/>
                  </a:cubicBezTo>
                  <a:cubicBezTo>
                    <a:pt x="371" y="420"/>
                    <a:pt x="369" y="424"/>
                    <a:pt x="368" y="426"/>
                  </a:cubicBezTo>
                  <a:cubicBezTo>
                    <a:pt x="368" y="425"/>
                    <a:pt x="368" y="425"/>
                    <a:pt x="368" y="424"/>
                  </a:cubicBezTo>
                  <a:cubicBezTo>
                    <a:pt x="366" y="426"/>
                    <a:pt x="365" y="429"/>
                    <a:pt x="368" y="428"/>
                  </a:cubicBezTo>
                  <a:cubicBezTo>
                    <a:pt x="369" y="428"/>
                    <a:pt x="370" y="426"/>
                    <a:pt x="371" y="425"/>
                  </a:cubicBezTo>
                  <a:cubicBezTo>
                    <a:pt x="372" y="425"/>
                    <a:pt x="372" y="424"/>
                    <a:pt x="373" y="424"/>
                  </a:cubicBezTo>
                  <a:cubicBezTo>
                    <a:pt x="373" y="423"/>
                    <a:pt x="372" y="423"/>
                    <a:pt x="373" y="423"/>
                  </a:cubicBezTo>
                  <a:cubicBezTo>
                    <a:pt x="374" y="420"/>
                    <a:pt x="374" y="423"/>
                    <a:pt x="375" y="423"/>
                  </a:cubicBezTo>
                  <a:cubicBezTo>
                    <a:pt x="377" y="423"/>
                    <a:pt x="377" y="420"/>
                    <a:pt x="377" y="419"/>
                  </a:cubicBezTo>
                  <a:cubicBezTo>
                    <a:pt x="378" y="420"/>
                    <a:pt x="377" y="423"/>
                    <a:pt x="376" y="424"/>
                  </a:cubicBezTo>
                  <a:cubicBezTo>
                    <a:pt x="376" y="424"/>
                    <a:pt x="378" y="423"/>
                    <a:pt x="378" y="424"/>
                  </a:cubicBezTo>
                  <a:cubicBezTo>
                    <a:pt x="379" y="423"/>
                    <a:pt x="377" y="421"/>
                    <a:pt x="379" y="421"/>
                  </a:cubicBezTo>
                  <a:cubicBezTo>
                    <a:pt x="379" y="421"/>
                    <a:pt x="378" y="426"/>
                    <a:pt x="378" y="426"/>
                  </a:cubicBezTo>
                  <a:cubicBezTo>
                    <a:pt x="380" y="425"/>
                    <a:pt x="380" y="422"/>
                    <a:pt x="381" y="421"/>
                  </a:cubicBezTo>
                  <a:cubicBezTo>
                    <a:pt x="382" y="419"/>
                    <a:pt x="384" y="417"/>
                    <a:pt x="385" y="416"/>
                  </a:cubicBezTo>
                  <a:cubicBezTo>
                    <a:pt x="386" y="415"/>
                    <a:pt x="388" y="414"/>
                    <a:pt x="389" y="414"/>
                  </a:cubicBezTo>
                  <a:cubicBezTo>
                    <a:pt x="392" y="414"/>
                    <a:pt x="390" y="416"/>
                    <a:pt x="391" y="416"/>
                  </a:cubicBezTo>
                  <a:cubicBezTo>
                    <a:pt x="392" y="417"/>
                    <a:pt x="396" y="413"/>
                    <a:pt x="397" y="412"/>
                  </a:cubicBezTo>
                  <a:cubicBezTo>
                    <a:pt x="397" y="410"/>
                    <a:pt x="396" y="409"/>
                    <a:pt x="398" y="407"/>
                  </a:cubicBezTo>
                  <a:cubicBezTo>
                    <a:pt x="399" y="407"/>
                    <a:pt x="401" y="408"/>
                    <a:pt x="402" y="406"/>
                  </a:cubicBezTo>
                  <a:cubicBezTo>
                    <a:pt x="401" y="406"/>
                    <a:pt x="399" y="406"/>
                    <a:pt x="399" y="405"/>
                  </a:cubicBezTo>
                  <a:cubicBezTo>
                    <a:pt x="398" y="405"/>
                    <a:pt x="399" y="403"/>
                    <a:pt x="399" y="403"/>
                  </a:cubicBezTo>
                  <a:cubicBezTo>
                    <a:pt x="398" y="403"/>
                    <a:pt x="397" y="402"/>
                    <a:pt x="397" y="401"/>
                  </a:cubicBezTo>
                  <a:cubicBezTo>
                    <a:pt x="398" y="399"/>
                    <a:pt x="399" y="400"/>
                    <a:pt x="401" y="401"/>
                  </a:cubicBezTo>
                  <a:cubicBezTo>
                    <a:pt x="403" y="402"/>
                    <a:pt x="404" y="407"/>
                    <a:pt x="405" y="410"/>
                  </a:cubicBezTo>
                  <a:cubicBezTo>
                    <a:pt x="407" y="413"/>
                    <a:pt x="407" y="417"/>
                    <a:pt x="410" y="420"/>
                  </a:cubicBezTo>
                  <a:cubicBezTo>
                    <a:pt x="411" y="421"/>
                    <a:pt x="412" y="422"/>
                    <a:pt x="414" y="423"/>
                  </a:cubicBezTo>
                  <a:cubicBezTo>
                    <a:pt x="414" y="423"/>
                    <a:pt x="415" y="424"/>
                    <a:pt x="415" y="424"/>
                  </a:cubicBezTo>
                  <a:cubicBezTo>
                    <a:pt x="416" y="424"/>
                    <a:pt x="416" y="423"/>
                    <a:pt x="416" y="423"/>
                  </a:cubicBezTo>
                  <a:cubicBezTo>
                    <a:pt x="416" y="422"/>
                    <a:pt x="418" y="423"/>
                    <a:pt x="418" y="421"/>
                  </a:cubicBezTo>
                  <a:cubicBezTo>
                    <a:pt x="417" y="421"/>
                    <a:pt x="414" y="422"/>
                    <a:pt x="414" y="421"/>
                  </a:cubicBezTo>
                  <a:cubicBezTo>
                    <a:pt x="414" y="420"/>
                    <a:pt x="417" y="420"/>
                    <a:pt x="418" y="420"/>
                  </a:cubicBezTo>
                  <a:cubicBezTo>
                    <a:pt x="417" y="420"/>
                    <a:pt x="417" y="420"/>
                    <a:pt x="417" y="420"/>
                  </a:cubicBezTo>
                  <a:cubicBezTo>
                    <a:pt x="417" y="419"/>
                    <a:pt x="417" y="419"/>
                    <a:pt x="417" y="419"/>
                  </a:cubicBezTo>
                  <a:cubicBezTo>
                    <a:pt x="416" y="419"/>
                    <a:pt x="416" y="418"/>
                    <a:pt x="416" y="418"/>
                  </a:cubicBezTo>
                  <a:cubicBezTo>
                    <a:pt x="416" y="418"/>
                    <a:pt x="416" y="417"/>
                    <a:pt x="416" y="417"/>
                  </a:cubicBezTo>
                  <a:cubicBezTo>
                    <a:pt x="420" y="417"/>
                    <a:pt x="415" y="414"/>
                    <a:pt x="417" y="413"/>
                  </a:cubicBezTo>
                  <a:cubicBezTo>
                    <a:pt x="419" y="416"/>
                    <a:pt x="419" y="411"/>
                    <a:pt x="419" y="411"/>
                  </a:cubicBezTo>
                  <a:cubicBezTo>
                    <a:pt x="418" y="410"/>
                    <a:pt x="418" y="412"/>
                    <a:pt x="417" y="412"/>
                  </a:cubicBezTo>
                  <a:cubicBezTo>
                    <a:pt x="418" y="411"/>
                    <a:pt x="418" y="410"/>
                    <a:pt x="418" y="410"/>
                  </a:cubicBezTo>
                  <a:cubicBezTo>
                    <a:pt x="419" y="409"/>
                    <a:pt x="420" y="409"/>
                    <a:pt x="421" y="409"/>
                  </a:cubicBezTo>
                  <a:cubicBezTo>
                    <a:pt x="420" y="409"/>
                    <a:pt x="420" y="408"/>
                    <a:pt x="420" y="408"/>
                  </a:cubicBezTo>
                  <a:cubicBezTo>
                    <a:pt x="421" y="408"/>
                    <a:pt x="420" y="407"/>
                    <a:pt x="421" y="407"/>
                  </a:cubicBezTo>
                  <a:cubicBezTo>
                    <a:pt x="421" y="407"/>
                    <a:pt x="422" y="407"/>
                    <a:pt x="422" y="407"/>
                  </a:cubicBezTo>
                  <a:cubicBezTo>
                    <a:pt x="422" y="407"/>
                    <a:pt x="422" y="407"/>
                    <a:pt x="421" y="407"/>
                  </a:cubicBezTo>
                  <a:cubicBezTo>
                    <a:pt x="422" y="408"/>
                    <a:pt x="423" y="408"/>
                    <a:pt x="423" y="410"/>
                  </a:cubicBezTo>
                  <a:cubicBezTo>
                    <a:pt x="423" y="410"/>
                    <a:pt x="422" y="411"/>
                    <a:pt x="422" y="412"/>
                  </a:cubicBezTo>
                  <a:cubicBezTo>
                    <a:pt x="422" y="412"/>
                    <a:pt x="422" y="413"/>
                    <a:pt x="422" y="414"/>
                  </a:cubicBezTo>
                  <a:cubicBezTo>
                    <a:pt x="422" y="415"/>
                    <a:pt x="421" y="415"/>
                    <a:pt x="422" y="416"/>
                  </a:cubicBezTo>
                  <a:cubicBezTo>
                    <a:pt x="422" y="416"/>
                    <a:pt x="423" y="416"/>
                    <a:pt x="423" y="416"/>
                  </a:cubicBezTo>
                  <a:cubicBezTo>
                    <a:pt x="425" y="418"/>
                    <a:pt x="424" y="418"/>
                    <a:pt x="423" y="420"/>
                  </a:cubicBezTo>
                  <a:cubicBezTo>
                    <a:pt x="422" y="421"/>
                    <a:pt x="422" y="422"/>
                    <a:pt x="423" y="423"/>
                  </a:cubicBezTo>
                  <a:cubicBezTo>
                    <a:pt x="424" y="424"/>
                    <a:pt x="424" y="422"/>
                    <a:pt x="426" y="422"/>
                  </a:cubicBezTo>
                  <a:cubicBezTo>
                    <a:pt x="427" y="422"/>
                    <a:pt x="427" y="423"/>
                    <a:pt x="429" y="423"/>
                  </a:cubicBezTo>
                  <a:cubicBezTo>
                    <a:pt x="430" y="422"/>
                    <a:pt x="430" y="420"/>
                    <a:pt x="431" y="419"/>
                  </a:cubicBezTo>
                  <a:cubicBezTo>
                    <a:pt x="430" y="419"/>
                    <a:pt x="431" y="415"/>
                    <a:pt x="432" y="415"/>
                  </a:cubicBezTo>
                  <a:cubicBezTo>
                    <a:pt x="434" y="413"/>
                    <a:pt x="437" y="414"/>
                    <a:pt x="438" y="414"/>
                  </a:cubicBezTo>
                  <a:cubicBezTo>
                    <a:pt x="444" y="415"/>
                    <a:pt x="448" y="420"/>
                    <a:pt x="453" y="423"/>
                  </a:cubicBezTo>
                  <a:cubicBezTo>
                    <a:pt x="455" y="424"/>
                    <a:pt x="458" y="425"/>
                    <a:pt x="461" y="426"/>
                  </a:cubicBezTo>
                  <a:cubicBezTo>
                    <a:pt x="464" y="428"/>
                    <a:pt x="466" y="430"/>
                    <a:pt x="469" y="431"/>
                  </a:cubicBezTo>
                  <a:cubicBezTo>
                    <a:pt x="471" y="431"/>
                    <a:pt x="479" y="431"/>
                    <a:pt x="479" y="433"/>
                  </a:cubicBezTo>
                  <a:cubicBezTo>
                    <a:pt x="479" y="432"/>
                    <a:pt x="478" y="432"/>
                    <a:pt x="478" y="431"/>
                  </a:cubicBezTo>
                  <a:cubicBezTo>
                    <a:pt x="479" y="431"/>
                    <a:pt x="479" y="431"/>
                    <a:pt x="480" y="431"/>
                  </a:cubicBezTo>
                  <a:cubicBezTo>
                    <a:pt x="479" y="431"/>
                    <a:pt x="477" y="431"/>
                    <a:pt x="477" y="430"/>
                  </a:cubicBezTo>
                  <a:cubicBezTo>
                    <a:pt x="477" y="430"/>
                    <a:pt x="480" y="430"/>
                    <a:pt x="481" y="430"/>
                  </a:cubicBezTo>
                  <a:cubicBezTo>
                    <a:pt x="483" y="431"/>
                    <a:pt x="485" y="432"/>
                    <a:pt x="487" y="433"/>
                  </a:cubicBezTo>
                  <a:cubicBezTo>
                    <a:pt x="489" y="435"/>
                    <a:pt x="490" y="437"/>
                    <a:pt x="492" y="439"/>
                  </a:cubicBezTo>
                  <a:cubicBezTo>
                    <a:pt x="492" y="439"/>
                    <a:pt x="493" y="442"/>
                    <a:pt x="493" y="441"/>
                  </a:cubicBezTo>
                  <a:cubicBezTo>
                    <a:pt x="492" y="442"/>
                    <a:pt x="492" y="443"/>
                    <a:pt x="490" y="443"/>
                  </a:cubicBezTo>
                  <a:cubicBezTo>
                    <a:pt x="489" y="444"/>
                    <a:pt x="486" y="442"/>
                    <a:pt x="486" y="443"/>
                  </a:cubicBezTo>
                  <a:cubicBezTo>
                    <a:pt x="486" y="443"/>
                    <a:pt x="487" y="444"/>
                    <a:pt x="487" y="444"/>
                  </a:cubicBezTo>
                  <a:cubicBezTo>
                    <a:pt x="485" y="445"/>
                    <a:pt x="485" y="445"/>
                    <a:pt x="484" y="447"/>
                  </a:cubicBezTo>
                  <a:cubicBezTo>
                    <a:pt x="484" y="447"/>
                    <a:pt x="484" y="448"/>
                    <a:pt x="484" y="449"/>
                  </a:cubicBezTo>
                  <a:cubicBezTo>
                    <a:pt x="483" y="449"/>
                    <a:pt x="482" y="449"/>
                    <a:pt x="482" y="449"/>
                  </a:cubicBezTo>
                  <a:cubicBezTo>
                    <a:pt x="481" y="451"/>
                    <a:pt x="487" y="452"/>
                    <a:pt x="488" y="452"/>
                  </a:cubicBezTo>
                  <a:cubicBezTo>
                    <a:pt x="492" y="453"/>
                    <a:pt x="496" y="454"/>
                    <a:pt x="500" y="454"/>
                  </a:cubicBezTo>
                  <a:cubicBezTo>
                    <a:pt x="502" y="453"/>
                    <a:pt x="505" y="453"/>
                    <a:pt x="507" y="452"/>
                  </a:cubicBezTo>
                  <a:cubicBezTo>
                    <a:pt x="508" y="452"/>
                    <a:pt x="511" y="451"/>
                    <a:pt x="511" y="451"/>
                  </a:cubicBezTo>
                  <a:cubicBezTo>
                    <a:pt x="511" y="452"/>
                    <a:pt x="517" y="448"/>
                    <a:pt x="518" y="448"/>
                  </a:cubicBezTo>
                  <a:cubicBezTo>
                    <a:pt x="521" y="448"/>
                    <a:pt x="520" y="452"/>
                    <a:pt x="521" y="453"/>
                  </a:cubicBezTo>
                  <a:cubicBezTo>
                    <a:pt x="522" y="453"/>
                    <a:pt x="523" y="453"/>
                    <a:pt x="523" y="453"/>
                  </a:cubicBezTo>
                  <a:cubicBezTo>
                    <a:pt x="524" y="453"/>
                    <a:pt x="525" y="453"/>
                    <a:pt x="526" y="454"/>
                  </a:cubicBezTo>
                  <a:cubicBezTo>
                    <a:pt x="526" y="455"/>
                    <a:pt x="526" y="459"/>
                    <a:pt x="527" y="459"/>
                  </a:cubicBezTo>
                  <a:cubicBezTo>
                    <a:pt x="528" y="459"/>
                    <a:pt x="527" y="455"/>
                    <a:pt x="528" y="455"/>
                  </a:cubicBezTo>
                  <a:cubicBezTo>
                    <a:pt x="529" y="456"/>
                    <a:pt x="530" y="458"/>
                    <a:pt x="529" y="459"/>
                  </a:cubicBezTo>
                  <a:cubicBezTo>
                    <a:pt x="530" y="459"/>
                    <a:pt x="530" y="458"/>
                    <a:pt x="530" y="458"/>
                  </a:cubicBezTo>
                  <a:cubicBezTo>
                    <a:pt x="531" y="459"/>
                    <a:pt x="534" y="461"/>
                    <a:pt x="534" y="463"/>
                  </a:cubicBezTo>
                  <a:cubicBezTo>
                    <a:pt x="533" y="466"/>
                    <a:pt x="530" y="465"/>
                    <a:pt x="529" y="463"/>
                  </a:cubicBezTo>
                  <a:cubicBezTo>
                    <a:pt x="527" y="465"/>
                    <a:pt x="532" y="465"/>
                    <a:pt x="532" y="466"/>
                  </a:cubicBezTo>
                  <a:cubicBezTo>
                    <a:pt x="532" y="466"/>
                    <a:pt x="532" y="466"/>
                    <a:pt x="532" y="466"/>
                  </a:cubicBezTo>
                  <a:cubicBezTo>
                    <a:pt x="533" y="467"/>
                    <a:pt x="531" y="468"/>
                    <a:pt x="532" y="468"/>
                  </a:cubicBezTo>
                  <a:cubicBezTo>
                    <a:pt x="532" y="468"/>
                    <a:pt x="533" y="470"/>
                    <a:pt x="533" y="470"/>
                  </a:cubicBezTo>
                  <a:cubicBezTo>
                    <a:pt x="533" y="471"/>
                    <a:pt x="533" y="471"/>
                    <a:pt x="534" y="470"/>
                  </a:cubicBezTo>
                  <a:cubicBezTo>
                    <a:pt x="535" y="472"/>
                    <a:pt x="536" y="475"/>
                    <a:pt x="538" y="476"/>
                  </a:cubicBezTo>
                  <a:cubicBezTo>
                    <a:pt x="538" y="476"/>
                    <a:pt x="536" y="471"/>
                    <a:pt x="536" y="471"/>
                  </a:cubicBezTo>
                  <a:cubicBezTo>
                    <a:pt x="536" y="471"/>
                    <a:pt x="536" y="471"/>
                    <a:pt x="535" y="471"/>
                  </a:cubicBezTo>
                  <a:cubicBezTo>
                    <a:pt x="535" y="471"/>
                    <a:pt x="534" y="467"/>
                    <a:pt x="535" y="467"/>
                  </a:cubicBezTo>
                  <a:cubicBezTo>
                    <a:pt x="535" y="468"/>
                    <a:pt x="535" y="468"/>
                    <a:pt x="535" y="468"/>
                  </a:cubicBezTo>
                  <a:cubicBezTo>
                    <a:pt x="536" y="468"/>
                    <a:pt x="536" y="466"/>
                    <a:pt x="536" y="466"/>
                  </a:cubicBezTo>
                  <a:cubicBezTo>
                    <a:pt x="537" y="466"/>
                    <a:pt x="537" y="467"/>
                    <a:pt x="538" y="467"/>
                  </a:cubicBezTo>
                  <a:cubicBezTo>
                    <a:pt x="538" y="467"/>
                    <a:pt x="536" y="463"/>
                    <a:pt x="536" y="462"/>
                  </a:cubicBezTo>
                  <a:cubicBezTo>
                    <a:pt x="535" y="460"/>
                    <a:pt x="535" y="458"/>
                    <a:pt x="534" y="456"/>
                  </a:cubicBezTo>
                  <a:cubicBezTo>
                    <a:pt x="534" y="454"/>
                    <a:pt x="533" y="453"/>
                    <a:pt x="533" y="452"/>
                  </a:cubicBezTo>
                  <a:cubicBezTo>
                    <a:pt x="533" y="450"/>
                    <a:pt x="534" y="450"/>
                    <a:pt x="534" y="448"/>
                  </a:cubicBezTo>
                  <a:cubicBezTo>
                    <a:pt x="535" y="447"/>
                    <a:pt x="533" y="447"/>
                    <a:pt x="535" y="446"/>
                  </a:cubicBezTo>
                  <a:cubicBezTo>
                    <a:pt x="537" y="446"/>
                    <a:pt x="541" y="447"/>
                    <a:pt x="542" y="444"/>
                  </a:cubicBezTo>
                  <a:cubicBezTo>
                    <a:pt x="542" y="444"/>
                    <a:pt x="543" y="445"/>
                    <a:pt x="544" y="445"/>
                  </a:cubicBezTo>
                  <a:cubicBezTo>
                    <a:pt x="543" y="445"/>
                    <a:pt x="543" y="443"/>
                    <a:pt x="543" y="443"/>
                  </a:cubicBezTo>
                  <a:cubicBezTo>
                    <a:pt x="543" y="442"/>
                    <a:pt x="544" y="442"/>
                    <a:pt x="545" y="441"/>
                  </a:cubicBezTo>
                  <a:cubicBezTo>
                    <a:pt x="546" y="440"/>
                    <a:pt x="550" y="439"/>
                    <a:pt x="548" y="437"/>
                  </a:cubicBezTo>
                  <a:cubicBezTo>
                    <a:pt x="547" y="438"/>
                    <a:pt x="544" y="437"/>
                    <a:pt x="543" y="438"/>
                  </a:cubicBezTo>
                  <a:cubicBezTo>
                    <a:pt x="542" y="439"/>
                    <a:pt x="543" y="441"/>
                    <a:pt x="542" y="442"/>
                  </a:cubicBezTo>
                  <a:cubicBezTo>
                    <a:pt x="542" y="442"/>
                    <a:pt x="541" y="441"/>
                    <a:pt x="541" y="441"/>
                  </a:cubicBezTo>
                  <a:cubicBezTo>
                    <a:pt x="540" y="441"/>
                    <a:pt x="540" y="442"/>
                    <a:pt x="540" y="443"/>
                  </a:cubicBezTo>
                  <a:cubicBezTo>
                    <a:pt x="539" y="443"/>
                    <a:pt x="539" y="443"/>
                    <a:pt x="539" y="443"/>
                  </a:cubicBezTo>
                  <a:cubicBezTo>
                    <a:pt x="539" y="443"/>
                    <a:pt x="539" y="442"/>
                    <a:pt x="539" y="442"/>
                  </a:cubicBezTo>
                  <a:cubicBezTo>
                    <a:pt x="539" y="441"/>
                    <a:pt x="538" y="443"/>
                    <a:pt x="537" y="443"/>
                  </a:cubicBezTo>
                  <a:cubicBezTo>
                    <a:pt x="537" y="443"/>
                    <a:pt x="537" y="442"/>
                    <a:pt x="537" y="442"/>
                  </a:cubicBezTo>
                  <a:cubicBezTo>
                    <a:pt x="535" y="442"/>
                    <a:pt x="534" y="442"/>
                    <a:pt x="534" y="441"/>
                  </a:cubicBezTo>
                  <a:cubicBezTo>
                    <a:pt x="534" y="441"/>
                    <a:pt x="533" y="442"/>
                    <a:pt x="534" y="442"/>
                  </a:cubicBezTo>
                  <a:cubicBezTo>
                    <a:pt x="534" y="444"/>
                    <a:pt x="535" y="444"/>
                    <a:pt x="535" y="445"/>
                  </a:cubicBezTo>
                  <a:cubicBezTo>
                    <a:pt x="535" y="445"/>
                    <a:pt x="530" y="445"/>
                    <a:pt x="530" y="445"/>
                  </a:cubicBezTo>
                  <a:cubicBezTo>
                    <a:pt x="530" y="445"/>
                    <a:pt x="530" y="444"/>
                    <a:pt x="530" y="444"/>
                  </a:cubicBezTo>
                  <a:cubicBezTo>
                    <a:pt x="529" y="444"/>
                    <a:pt x="530" y="443"/>
                    <a:pt x="530" y="443"/>
                  </a:cubicBezTo>
                  <a:cubicBezTo>
                    <a:pt x="526" y="444"/>
                    <a:pt x="529" y="439"/>
                    <a:pt x="530" y="438"/>
                  </a:cubicBezTo>
                  <a:cubicBezTo>
                    <a:pt x="533" y="436"/>
                    <a:pt x="537" y="436"/>
                    <a:pt x="540" y="433"/>
                  </a:cubicBezTo>
                  <a:cubicBezTo>
                    <a:pt x="543" y="431"/>
                    <a:pt x="547" y="429"/>
                    <a:pt x="549" y="434"/>
                  </a:cubicBezTo>
                  <a:cubicBezTo>
                    <a:pt x="549" y="435"/>
                    <a:pt x="549" y="436"/>
                    <a:pt x="550" y="437"/>
                  </a:cubicBezTo>
                  <a:cubicBezTo>
                    <a:pt x="550" y="437"/>
                    <a:pt x="551" y="438"/>
                    <a:pt x="551" y="439"/>
                  </a:cubicBezTo>
                  <a:cubicBezTo>
                    <a:pt x="550" y="441"/>
                    <a:pt x="551" y="438"/>
                    <a:pt x="550" y="440"/>
                  </a:cubicBezTo>
                  <a:cubicBezTo>
                    <a:pt x="550" y="440"/>
                    <a:pt x="549" y="440"/>
                    <a:pt x="549" y="440"/>
                  </a:cubicBezTo>
                  <a:cubicBezTo>
                    <a:pt x="549" y="440"/>
                    <a:pt x="552" y="441"/>
                    <a:pt x="551" y="441"/>
                  </a:cubicBezTo>
                  <a:cubicBezTo>
                    <a:pt x="552" y="441"/>
                    <a:pt x="553" y="442"/>
                    <a:pt x="554" y="442"/>
                  </a:cubicBezTo>
                  <a:cubicBezTo>
                    <a:pt x="554" y="443"/>
                    <a:pt x="553" y="443"/>
                    <a:pt x="553" y="443"/>
                  </a:cubicBezTo>
                  <a:cubicBezTo>
                    <a:pt x="554" y="444"/>
                    <a:pt x="556" y="443"/>
                    <a:pt x="555" y="445"/>
                  </a:cubicBezTo>
                  <a:cubicBezTo>
                    <a:pt x="556" y="445"/>
                    <a:pt x="556" y="444"/>
                    <a:pt x="557" y="445"/>
                  </a:cubicBezTo>
                  <a:cubicBezTo>
                    <a:pt x="556" y="447"/>
                    <a:pt x="557" y="448"/>
                    <a:pt x="560" y="447"/>
                  </a:cubicBezTo>
                  <a:cubicBezTo>
                    <a:pt x="560" y="447"/>
                    <a:pt x="564" y="446"/>
                    <a:pt x="563" y="445"/>
                  </a:cubicBezTo>
                  <a:cubicBezTo>
                    <a:pt x="563" y="448"/>
                    <a:pt x="566" y="449"/>
                    <a:pt x="568" y="451"/>
                  </a:cubicBezTo>
                  <a:cubicBezTo>
                    <a:pt x="569" y="451"/>
                    <a:pt x="569" y="452"/>
                    <a:pt x="570" y="452"/>
                  </a:cubicBezTo>
                  <a:cubicBezTo>
                    <a:pt x="572" y="453"/>
                    <a:pt x="573" y="452"/>
                    <a:pt x="574" y="452"/>
                  </a:cubicBezTo>
                  <a:cubicBezTo>
                    <a:pt x="574" y="453"/>
                    <a:pt x="575" y="453"/>
                    <a:pt x="575" y="453"/>
                  </a:cubicBezTo>
                  <a:cubicBezTo>
                    <a:pt x="578" y="453"/>
                    <a:pt x="580" y="451"/>
                    <a:pt x="582" y="451"/>
                  </a:cubicBezTo>
                  <a:cubicBezTo>
                    <a:pt x="583" y="452"/>
                    <a:pt x="584" y="451"/>
                    <a:pt x="585" y="450"/>
                  </a:cubicBezTo>
                  <a:cubicBezTo>
                    <a:pt x="585" y="452"/>
                    <a:pt x="595" y="453"/>
                    <a:pt x="596" y="452"/>
                  </a:cubicBezTo>
                  <a:cubicBezTo>
                    <a:pt x="598" y="450"/>
                    <a:pt x="594" y="449"/>
                    <a:pt x="594" y="448"/>
                  </a:cubicBezTo>
                  <a:cubicBezTo>
                    <a:pt x="595" y="444"/>
                    <a:pt x="597" y="449"/>
                    <a:pt x="598" y="449"/>
                  </a:cubicBezTo>
                  <a:cubicBezTo>
                    <a:pt x="598" y="448"/>
                    <a:pt x="595" y="445"/>
                    <a:pt x="596" y="445"/>
                  </a:cubicBezTo>
                  <a:cubicBezTo>
                    <a:pt x="596" y="445"/>
                    <a:pt x="597" y="446"/>
                    <a:pt x="597" y="446"/>
                  </a:cubicBezTo>
                  <a:cubicBezTo>
                    <a:pt x="598" y="446"/>
                    <a:pt x="596" y="443"/>
                    <a:pt x="596" y="443"/>
                  </a:cubicBezTo>
                  <a:cubicBezTo>
                    <a:pt x="595" y="441"/>
                    <a:pt x="596" y="442"/>
                    <a:pt x="596" y="441"/>
                  </a:cubicBezTo>
                  <a:cubicBezTo>
                    <a:pt x="597" y="441"/>
                    <a:pt x="597" y="442"/>
                    <a:pt x="597" y="442"/>
                  </a:cubicBezTo>
                  <a:cubicBezTo>
                    <a:pt x="598" y="442"/>
                    <a:pt x="598" y="441"/>
                    <a:pt x="599" y="441"/>
                  </a:cubicBezTo>
                  <a:cubicBezTo>
                    <a:pt x="599" y="441"/>
                    <a:pt x="601" y="441"/>
                    <a:pt x="601" y="441"/>
                  </a:cubicBezTo>
                  <a:cubicBezTo>
                    <a:pt x="601" y="440"/>
                    <a:pt x="599" y="440"/>
                    <a:pt x="600" y="439"/>
                  </a:cubicBezTo>
                  <a:cubicBezTo>
                    <a:pt x="600" y="437"/>
                    <a:pt x="602" y="438"/>
                    <a:pt x="603" y="439"/>
                  </a:cubicBezTo>
                  <a:cubicBezTo>
                    <a:pt x="604" y="439"/>
                    <a:pt x="608" y="442"/>
                    <a:pt x="606" y="442"/>
                  </a:cubicBezTo>
                  <a:cubicBezTo>
                    <a:pt x="607" y="444"/>
                    <a:pt x="610" y="442"/>
                    <a:pt x="610" y="443"/>
                  </a:cubicBezTo>
                  <a:cubicBezTo>
                    <a:pt x="610" y="443"/>
                    <a:pt x="610" y="443"/>
                    <a:pt x="610" y="444"/>
                  </a:cubicBezTo>
                  <a:cubicBezTo>
                    <a:pt x="610" y="444"/>
                    <a:pt x="610" y="444"/>
                    <a:pt x="611" y="443"/>
                  </a:cubicBezTo>
                  <a:cubicBezTo>
                    <a:pt x="611" y="444"/>
                    <a:pt x="607" y="447"/>
                    <a:pt x="608" y="447"/>
                  </a:cubicBezTo>
                  <a:cubicBezTo>
                    <a:pt x="609" y="447"/>
                    <a:pt x="609" y="447"/>
                    <a:pt x="609" y="447"/>
                  </a:cubicBezTo>
                  <a:cubicBezTo>
                    <a:pt x="609" y="447"/>
                    <a:pt x="609" y="447"/>
                    <a:pt x="609" y="447"/>
                  </a:cubicBezTo>
                  <a:cubicBezTo>
                    <a:pt x="610" y="447"/>
                    <a:pt x="610" y="446"/>
                    <a:pt x="610" y="445"/>
                  </a:cubicBezTo>
                  <a:cubicBezTo>
                    <a:pt x="611" y="444"/>
                    <a:pt x="612" y="444"/>
                    <a:pt x="613" y="443"/>
                  </a:cubicBezTo>
                  <a:cubicBezTo>
                    <a:pt x="613" y="444"/>
                    <a:pt x="613" y="446"/>
                    <a:pt x="613" y="446"/>
                  </a:cubicBezTo>
                  <a:cubicBezTo>
                    <a:pt x="612" y="448"/>
                    <a:pt x="613" y="450"/>
                    <a:pt x="611" y="451"/>
                  </a:cubicBezTo>
                  <a:cubicBezTo>
                    <a:pt x="612" y="451"/>
                    <a:pt x="612" y="451"/>
                    <a:pt x="613" y="451"/>
                  </a:cubicBezTo>
                  <a:cubicBezTo>
                    <a:pt x="613" y="451"/>
                    <a:pt x="612" y="451"/>
                    <a:pt x="612" y="452"/>
                  </a:cubicBezTo>
                  <a:cubicBezTo>
                    <a:pt x="611" y="453"/>
                    <a:pt x="612" y="454"/>
                    <a:pt x="612" y="455"/>
                  </a:cubicBezTo>
                  <a:cubicBezTo>
                    <a:pt x="611" y="455"/>
                    <a:pt x="611" y="454"/>
                    <a:pt x="611" y="454"/>
                  </a:cubicBezTo>
                  <a:cubicBezTo>
                    <a:pt x="611" y="454"/>
                    <a:pt x="609" y="457"/>
                    <a:pt x="610" y="457"/>
                  </a:cubicBezTo>
                  <a:cubicBezTo>
                    <a:pt x="610" y="457"/>
                    <a:pt x="613" y="458"/>
                    <a:pt x="613" y="458"/>
                  </a:cubicBezTo>
                  <a:cubicBezTo>
                    <a:pt x="612" y="459"/>
                    <a:pt x="612" y="460"/>
                    <a:pt x="611" y="460"/>
                  </a:cubicBezTo>
                  <a:cubicBezTo>
                    <a:pt x="613" y="461"/>
                    <a:pt x="615" y="461"/>
                    <a:pt x="614" y="459"/>
                  </a:cubicBezTo>
                  <a:cubicBezTo>
                    <a:pt x="615" y="460"/>
                    <a:pt x="615" y="459"/>
                    <a:pt x="616" y="459"/>
                  </a:cubicBezTo>
                  <a:cubicBezTo>
                    <a:pt x="617" y="460"/>
                    <a:pt x="615" y="462"/>
                    <a:pt x="614" y="462"/>
                  </a:cubicBezTo>
                  <a:cubicBezTo>
                    <a:pt x="615" y="462"/>
                    <a:pt x="616" y="462"/>
                    <a:pt x="617" y="461"/>
                  </a:cubicBezTo>
                  <a:cubicBezTo>
                    <a:pt x="618" y="462"/>
                    <a:pt x="615" y="463"/>
                    <a:pt x="617" y="464"/>
                  </a:cubicBezTo>
                  <a:cubicBezTo>
                    <a:pt x="618" y="465"/>
                    <a:pt x="620" y="462"/>
                    <a:pt x="620" y="462"/>
                  </a:cubicBezTo>
                  <a:cubicBezTo>
                    <a:pt x="619" y="462"/>
                    <a:pt x="619" y="463"/>
                    <a:pt x="618" y="463"/>
                  </a:cubicBezTo>
                  <a:cubicBezTo>
                    <a:pt x="617" y="462"/>
                    <a:pt x="618" y="461"/>
                    <a:pt x="618" y="460"/>
                  </a:cubicBezTo>
                  <a:cubicBezTo>
                    <a:pt x="617" y="459"/>
                    <a:pt x="616" y="458"/>
                    <a:pt x="617" y="457"/>
                  </a:cubicBezTo>
                  <a:cubicBezTo>
                    <a:pt x="617" y="454"/>
                    <a:pt x="615" y="453"/>
                    <a:pt x="616" y="451"/>
                  </a:cubicBezTo>
                  <a:cubicBezTo>
                    <a:pt x="616" y="449"/>
                    <a:pt x="616" y="447"/>
                    <a:pt x="618" y="447"/>
                  </a:cubicBezTo>
                  <a:cubicBezTo>
                    <a:pt x="619" y="446"/>
                    <a:pt x="620" y="447"/>
                    <a:pt x="622" y="446"/>
                  </a:cubicBezTo>
                  <a:cubicBezTo>
                    <a:pt x="623" y="446"/>
                    <a:pt x="623" y="445"/>
                    <a:pt x="624" y="444"/>
                  </a:cubicBezTo>
                  <a:cubicBezTo>
                    <a:pt x="625" y="442"/>
                    <a:pt x="627" y="440"/>
                    <a:pt x="628" y="438"/>
                  </a:cubicBezTo>
                  <a:cubicBezTo>
                    <a:pt x="629" y="436"/>
                    <a:pt x="629" y="427"/>
                    <a:pt x="626" y="432"/>
                  </a:cubicBezTo>
                  <a:cubicBezTo>
                    <a:pt x="626" y="433"/>
                    <a:pt x="625" y="435"/>
                    <a:pt x="624" y="435"/>
                  </a:cubicBezTo>
                  <a:cubicBezTo>
                    <a:pt x="621" y="435"/>
                    <a:pt x="623" y="431"/>
                    <a:pt x="622" y="430"/>
                  </a:cubicBezTo>
                  <a:cubicBezTo>
                    <a:pt x="623" y="430"/>
                    <a:pt x="623" y="430"/>
                    <a:pt x="623" y="430"/>
                  </a:cubicBezTo>
                  <a:cubicBezTo>
                    <a:pt x="624" y="430"/>
                    <a:pt x="624" y="430"/>
                    <a:pt x="624" y="429"/>
                  </a:cubicBezTo>
                  <a:cubicBezTo>
                    <a:pt x="625" y="429"/>
                    <a:pt x="626" y="428"/>
                    <a:pt x="626" y="427"/>
                  </a:cubicBezTo>
                  <a:cubicBezTo>
                    <a:pt x="625" y="428"/>
                    <a:pt x="624" y="425"/>
                    <a:pt x="625" y="424"/>
                  </a:cubicBezTo>
                  <a:cubicBezTo>
                    <a:pt x="625" y="422"/>
                    <a:pt x="628" y="423"/>
                    <a:pt x="629" y="422"/>
                  </a:cubicBezTo>
                  <a:cubicBezTo>
                    <a:pt x="629" y="423"/>
                    <a:pt x="628" y="425"/>
                    <a:pt x="627" y="426"/>
                  </a:cubicBezTo>
                  <a:cubicBezTo>
                    <a:pt x="628" y="427"/>
                    <a:pt x="630" y="423"/>
                    <a:pt x="630" y="423"/>
                  </a:cubicBezTo>
                  <a:cubicBezTo>
                    <a:pt x="629" y="424"/>
                    <a:pt x="630" y="422"/>
                    <a:pt x="630" y="421"/>
                  </a:cubicBezTo>
                  <a:cubicBezTo>
                    <a:pt x="628" y="420"/>
                    <a:pt x="628" y="421"/>
                    <a:pt x="626" y="421"/>
                  </a:cubicBezTo>
                  <a:cubicBezTo>
                    <a:pt x="623" y="421"/>
                    <a:pt x="624" y="418"/>
                    <a:pt x="621" y="417"/>
                  </a:cubicBezTo>
                  <a:cubicBezTo>
                    <a:pt x="622" y="418"/>
                    <a:pt x="621" y="419"/>
                    <a:pt x="620" y="419"/>
                  </a:cubicBezTo>
                  <a:cubicBezTo>
                    <a:pt x="619" y="419"/>
                    <a:pt x="618" y="417"/>
                    <a:pt x="617" y="417"/>
                  </a:cubicBezTo>
                  <a:cubicBezTo>
                    <a:pt x="616" y="416"/>
                    <a:pt x="615" y="416"/>
                    <a:pt x="614" y="415"/>
                  </a:cubicBezTo>
                  <a:cubicBezTo>
                    <a:pt x="612" y="414"/>
                    <a:pt x="613" y="414"/>
                    <a:pt x="612" y="412"/>
                  </a:cubicBezTo>
                  <a:cubicBezTo>
                    <a:pt x="611" y="410"/>
                    <a:pt x="609" y="409"/>
                    <a:pt x="609" y="406"/>
                  </a:cubicBezTo>
                  <a:cubicBezTo>
                    <a:pt x="609" y="402"/>
                    <a:pt x="612" y="399"/>
                    <a:pt x="614" y="396"/>
                  </a:cubicBezTo>
                  <a:cubicBezTo>
                    <a:pt x="613" y="396"/>
                    <a:pt x="613" y="398"/>
                    <a:pt x="611" y="398"/>
                  </a:cubicBezTo>
                  <a:cubicBezTo>
                    <a:pt x="610" y="398"/>
                    <a:pt x="610" y="396"/>
                    <a:pt x="610" y="395"/>
                  </a:cubicBezTo>
                  <a:cubicBezTo>
                    <a:pt x="609" y="394"/>
                    <a:pt x="609" y="393"/>
                    <a:pt x="610" y="392"/>
                  </a:cubicBezTo>
                  <a:cubicBezTo>
                    <a:pt x="610" y="391"/>
                    <a:pt x="611" y="389"/>
                    <a:pt x="611" y="389"/>
                  </a:cubicBezTo>
                  <a:cubicBezTo>
                    <a:pt x="609" y="390"/>
                    <a:pt x="610" y="388"/>
                    <a:pt x="610" y="387"/>
                  </a:cubicBezTo>
                  <a:cubicBezTo>
                    <a:pt x="610" y="387"/>
                    <a:pt x="610" y="385"/>
                    <a:pt x="610" y="385"/>
                  </a:cubicBezTo>
                  <a:cubicBezTo>
                    <a:pt x="610" y="385"/>
                    <a:pt x="612" y="383"/>
                    <a:pt x="612" y="383"/>
                  </a:cubicBezTo>
                  <a:cubicBezTo>
                    <a:pt x="613" y="382"/>
                    <a:pt x="613" y="382"/>
                    <a:pt x="614" y="383"/>
                  </a:cubicBezTo>
                  <a:cubicBezTo>
                    <a:pt x="617" y="386"/>
                    <a:pt x="616" y="383"/>
                    <a:pt x="617" y="380"/>
                  </a:cubicBezTo>
                  <a:cubicBezTo>
                    <a:pt x="616" y="381"/>
                    <a:pt x="613" y="379"/>
                    <a:pt x="615" y="377"/>
                  </a:cubicBezTo>
                  <a:cubicBezTo>
                    <a:pt x="615" y="376"/>
                    <a:pt x="617" y="373"/>
                    <a:pt x="618" y="373"/>
                  </a:cubicBezTo>
                  <a:cubicBezTo>
                    <a:pt x="617" y="372"/>
                    <a:pt x="619" y="370"/>
                    <a:pt x="620" y="370"/>
                  </a:cubicBezTo>
                  <a:cubicBezTo>
                    <a:pt x="619" y="370"/>
                    <a:pt x="617" y="368"/>
                    <a:pt x="619" y="368"/>
                  </a:cubicBezTo>
                  <a:cubicBezTo>
                    <a:pt x="619" y="367"/>
                    <a:pt x="618" y="367"/>
                    <a:pt x="618" y="367"/>
                  </a:cubicBezTo>
                  <a:cubicBezTo>
                    <a:pt x="619" y="367"/>
                    <a:pt x="621" y="366"/>
                    <a:pt x="621" y="366"/>
                  </a:cubicBezTo>
                  <a:cubicBezTo>
                    <a:pt x="621" y="365"/>
                    <a:pt x="619" y="366"/>
                    <a:pt x="618" y="367"/>
                  </a:cubicBezTo>
                  <a:cubicBezTo>
                    <a:pt x="617" y="364"/>
                    <a:pt x="619" y="361"/>
                    <a:pt x="618" y="358"/>
                  </a:cubicBezTo>
                  <a:cubicBezTo>
                    <a:pt x="617" y="356"/>
                    <a:pt x="616" y="355"/>
                    <a:pt x="615" y="353"/>
                  </a:cubicBezTo>
                  <a:cubicBezTo>
                    <a:pt x="615" y="351"/>
                    <a:pt x="614" y="345"/>
                    <a:pt x="616" y="344"/>
                  </a:cubicBezTo>
                  <a:cubicBezTo>
                    <a:pt x="614" y="342"/>
                    <a:pt x="615" y="339"/>
                    <a:pt x="615" y="336"/>
                  </a:cubicBezTo>
                  <a:cubicBezTo>
                    <a:pt x="615" y="335"/>
                    <a:pt x="614" y="333"/>
                    <a:pt x="615" y="332"/>
                  </a:cubicBezTo>
                  <a:cubicBezTo>
                    <a:pt x="616" y="327"/>
                    <a:pt x="620" y="334"/>
                    <a:pt x="622" y="332"/>
                  </a:cubicBezTo>
                  <a:cubicBezTo>
                    <a:pt x="622" y="331"/>
                    <a:pt x="617" y="329"/>
                    <a:pt x="619" y="328"/>
                  </a:cubicBezTo>
                  <a:cubicBezTo>
                    <a:pt x="618" y="327"/>
                    <a:pt x="617" y="327"/>
                    <a:pt x="617" y="326"/>
                  </a:cubicBezTo>
                  <a:cubicBezTo>
                    <a:pt x="617" y="324"/>
                    <a:pt x="619" y="323"/>
                    <a:pt x="620" y="323"/>
                  </a:cubicBezTo>
                  <a:cubicBezTo>
                    <a:pt x="621" y="322"/>
                    <a:pt x="623" y="321"/>
                    <a:pt x="624" y="321"/>
                  </a:cubicBezTo>
                  <a:cubicBezTo>
                    <a:pt x="625" y="321"/>
                    <a:pt x="626" y="321"/>
                    <a:pt x="627" y="321"/>
                  </a:cubicBezTo>
                  <a:cubicBezTo>
                    <a:pt x="627" y="321"/>
                    <a:pt x="627" y="322"/>
                    <a:pt x="628" y="322"/>
                  </a:cubicBezTo>
                  <a:cubicBezTo>
                    <a:pt x="628" y="321"/>
                    <a:pt x="629" y="320"/>
                    <a:pt x="630" y="320"/>
                  </a:cubicBezTo>
                  <a:cubicBezTo>
                    <a:pt x="631" y="320"/>
                    <a:pt x="632" y="320"/>
                    <a:pt x="633" y="321"/>
                  </a:cubicBezTo>
                  <a:cubicBezTo>
                    <a:pt x="635" y="321"/>
                    <a:pt x="638" y="323"/>
                    <a:pt x="637" y="325"/>
                  </a:cubicBezTo>
                  <a:cubicBezTo>
                    <a:pt x="638" y="326"/>
                    <a:pt x="640" y="324"/>
                    <a:pt x="641" y="324"/>
                  </a:cubicBezTo>
                  <a:cubicBezTo>
                    <a:pt x="642" y="323"/>
                    <a:pt x="644" y="324"/>
                    <a:pt x="646" y="324"/>
                  </a:cubicBezTo>
                  <a:cubicBezTo>
                    <a:pt x="647" y="324"/>
                    <a:pt x="652" y="325"/>
                    <a:pt x="652" y="327"/>
                  </a:cubicBezTo>
                  <a:cubicBezTo>
                    <a:pt x="650" y="327"/>
                    <a:pt x="650" y="328"/>
                    <a:pt x="650" y="329"/>
                  </a:cubicBezTo>
                  <a:cubicBezTo>
                    <a:pt x="650" y="331"/>
                    <a:pt x="649" y="335"/>
                    <a:pt x="646" y="335"/>
                  </a:cubicBezTo>
                  <a:cubicBezTo>
                    <a:pt x="648" y="336"/>
                    <a:pt x="645" y="342"/>
                    <a:pt x="643" y="342"/>
                  </a:cubicBezTo>
                  <a:cubicBezTo>
                    <a:pt x="646" y="343"/>
                    <a:pt x="640" y="352"/>
                    <a:pt x="639" y="353"/>
                  </a:cubicBezTo>
                  <a:cubicBezTo>
                    <a:pt x="636" y="355"/>
                    <a:pt x="633" y="352"/>
                    <a:pt x="630" y="352"/>
                  </a:cubicBezTo>
                  <a:cubicBezTo>
                    <a:pt x="629" y="352"/>
                    <a:pt x="625" y="354"/>
                    <a:pt x="624" y="354"/>
                  </a:cubicBezTo>
                  <a:cubicBezTo>
                    <a:pt x="625" y="353"/>
                    <a:pt x="626" y="354"/>
                    <a:pt x="627" y="354"/>
                  </a:cubicBezTo>
                  <a:cubicBezTo>
                    <a:pt x="627" y="354"/>
                    <a:pt x="627" y="355"/>
                    <a:pt x="627" y="355"/>
                  </a:cubicBezTo>
                  <a:cubicBezTo>
                    <a:pt x="632" y="356"/>
                    <a:pt x="629" y="360"/>
                    <a:pt x="627" y="363"/>
                  </a:cubicBezTo>
                  <a:cubicBezTo>
                    <a:pt x="627" y="365"/>
                    <a:pt x="626" y="367"/>
                    <a:pt x="625" y="368"/>
                  </a:cubicBezTo>
                  <a:cubicBezTo>
                    <a:pt x="624" y="369"/>
                    <a:pt x="621" y="369"/>
                    <a:pt x="621" y="370"/>
                  </a:cubicBezTo>
                  <a:cubicBezTo>
                    <a:pt x="622" y="370"/>
                    <a:pt x="624" y="371"/>
                    <a:pt x="623" y="373"/>
                  </a:cubicBezTo>
                  <a:cubicBezTo>
                    <a:pt x="622" y="373"/>
                    <a:pt x="620" y="372"/>
                    <a:pt x="620" y="373"/>
                  </a:cubicBezTo>
                  <a:cubicBezTo>
                    <a:pt x="620" y="372"/>
                    <a:pt x="622" y="375"/>
                    <a:pt x="622" y="375"/>
                  </a:cubicBezTo>
                  <a:cubicBezTo>
                    <a:pt x="623" y="375"/>
                    <a:pt x="623" y="374"/>
                    <a:pt x="624" y="374"/>
                  </a:cubicBezTo>
                  <a:cubicBezTo>
                    <a:pt x="624" y="374"/>
                    <a:pt x="623" y="376"/>
                    <a:pt x="624" y="376"/>
                  </a:cubicBezTo>
                  <a:cubicBezTo>
                    <a:pt x="624" y="376"/>
                    <a:pt x="626" y="375"/>
                    <a:pt x="626" y="375"/>
                  </a:cubicBezTo>
                  <a:cubicBezTo>
                    <a:pt x="627" y="374"/>
                    <a:pt x="628" y="376"/>
                    <a:pt x="628" y="375"/>
                  </a:cubicBezTo>
                  <a:cubicBezTo>
                    <a:pt x="629" y="375"/>
                    <a:pt x="628" y="378"/>
                    <a:pt x="629" y="379"/>
                  </a:cubicBezTo>
                  <a:cubicBezTo>
                    <a:pt x="630" y="381"/>
                    <a:pt x="632" y="382"/>
                    <a:pt x="633" y="385"/>
                  </a:cubicBezTo>
                  <a:cubicBezTo>
                    <a:pt x="634" y="387"/>
                    <a:pt x="634" y="389"/>
                    <a:pt x="634" y="391"/>
                  </a:cubicBezTo>
                  <a:cubicBezTo>
                    <a:pt x="634" y="392"/>
                    <a:pt x="634" y="393"/>
                    <a:pt x="634" y="394"/>
                  </a:cubicBezTo>
                  <a:cubicBezTo>
                    <a:pt x="634" y="394"/>
                    <a:pt x="633" y="393"/>
                    <a:pt x="633" y="394"/>
                  </a:cubicBezTo>
                  <a:cubicBezTo>
                    <a:pt x="632" y="394"/>
                    <a:pt x="636" y="397"/>
                    <a:pt x="637" y="398"/>
                  </a:cubicBezTo>
                  <a:cubicBezTo>
                    <a:pt x="639" y="400"/>
                    <a:pt x="638" y="404"/>
                    <a:pt x="640" y="405"/>
                  </a:cubicBezTo>
                  <a:cubicBezTo>
                    <a:pt x="640" y="405"/>
                    <a:pt x="641" y="404"/>
                    <a:pt x="641" y="404"/>
                  </a:cubicBezTo>
                  <a:cubicBezTo>
                    <a:pt x="642" y="405"/>
                    <a:pt x="643" y="407"/>
                    <a:pt x="643" y="407"/>
                  </a:cubicBezTo>
                  <a:cubicBezTo>
                    <a:pt x="642" y="410"/>
                    <a:pt x="639" y="406"/>
                    <a:pt x="637" y="407"/>
                  </a:cubicBezTo>
                  <a:cubicBezTo>
                    <a:pt x="636" y="408"/>
                    <a:pt x="636" y="409"/>
                    <a:pt x="637" y="410"/>
                  </a:cubicBezTo>
                  <a:cubicBezTo>
                    <a:pt x="637" y="410"/>
                    <a:pt x="639" y="409"/>
                    <a:pt x="639" y="410"/>
                  </a:cubicBezTo>
                  <a:cubicBezTo>
                    <a:pt x="641" y="411"/>
                    <a:pt x="636" y="414"/>
                    <a:pt x="635" y="415"/>
                  </a:cubicBezTo>
                  <a:cubicBezTo>
                    <a:pt x="634" y="417"/>
                    <a:pt x="636" y="416"/>
                    <a:pt x="637" y="417"/>
                  </a:cubicBezTo>
                  <a:cubicBezTo>
                    <a:pt x="638" y="418"/>
                    <a:pt x="639" y="420"/>
                    <a:pt x="641" y="420"/>
                  </a:cubicBezTo>
                  <a:cubicBezTo>
                    <a:pt x="642" y="420"/>
                    <a:pt x="645" y="415"/>
                    <a:pt x="646" y="418"/>
                  </a:cubicBezTo>
                  <a:cubicBezTo>
                    <a:pt x="645" y="419"/>
                    <a:pt x="643" y="419"/>
                    <a:pt x="643" y="420"/>
                  </a:cubicBezTo>
                  <a:cubicBezTo>
                    <a:pt x="645" y="420"/>
                    <a:pt x="649" y="419"/>
                    <a:pt x="650" y="421"/>
                  </a:cubicBezTo>
                  <a:cubicBezTo>
                    <a:pt x="651" y="422"/>
                    <a:pt x="647" y="422"/>
                    <a:pt x="647" y="424"/>
                  </a:cubicBezTo>
                  <a:cubicBezTo>
                    <a:pt x="650" y="422"/>
                    <a:pt x="650" y="426"/>
                    <a:pt x="649" y="426"/>
                  </a:cubicBezTo>
                  <a:cubicBezTo>
                    <a:pt x="649" y="425"/>
                    <a:pt x="647" y="425"/>
                    <a:pt x="646" y="425"/>
                  </a:cubicBezTo>
                  <a:cubicBezTo>
                    <a:pt x="646" y="424"/>
                    <a:pt x="646" y="424"/>
                    <a:pt x="647" y="424"/>
                  </a:cubicBezTo>
                  <a:cubicBezTo>
                    <a:pt x="646" y="423"/>
                    <a:pt x="645" y="424"/>
                    <a:pt x="645" y="425"/>
                  </a:cubicBezTo>
                  <a:cubicBezTo>
                    <a:pt x="645" y="426"/>
                    <a:pt x="646" y="426"/>
                    <a:pt x="647" y="427"/>
                  </a:cubicBezTo>
                  <a:cubicBezTo>
                    <a:pt x="648" y="429"/>
                    <a:pt x="649" y="431"/>
                    <a:pt x="650" y="433"/>
                  </a:cubicBezTo>
                  <a:cubicBezTo>
                    <a:pt x="650" y="433"/>
                    <a:pt x="649" y="433"/>
                    <a:pt x="649" y="433"/>
                  </a:cubicBezTo>
                  <a:cubicBezTo>
                    <a:pt x="649" y="434"/>
                    <a:pt x="650" y="434"/>
                    <a:pt x="650" y="435"/>
                  </a:cubicBezTo>
                  <a:cubicBezTo>
                    <a:pt x="650" y="436"/>
                    <a:pt x="649" y="437"/>
                    <a:pt x="649" y="438"/>
                  </a:cubicBezTo>
                  <a:cubicBezTo>
                    <a:pt x="649" y="439"/>
                    <a:pt x="649" y="440"/>
                    <a:pt x="649" y="441"/>
                  </a:cubicBezTo>
                  <a:cubicBezTo>
                    <a:pt x="649" y="441"/>
                    <a:pt x="651" y="441"/>
                    <a:pt x="650" y="442"/>
                  </a:cubicBezTo>
                  <a:cubicBezTo>
                    <a:pt x="651" y="442"/>
                    <a:pt x="651" y="444"/>
                    <a:pt x="652" y="443"/>
                  </a:cubicBezTo>
                  <a:cubicBezTo>
                    <a:pt x="653" y="443"/>
                    <a:pt x="653" y="441"/>
                    <a:pt x="653" y="440"/>
                  </a:cubicBezTo>
                  <a:cubicBezTo>
                    <a:pt x="654" y="440"/>
                    <a:pt x="654" y="440"/>
                    <a:pt x="654" y="440"/>
                  </a:cubicBezTo>
                  <a:cubicBezTo>
                    <a:pt x="654" y="439"/>
                    <a:pt x="654" y="439"/>
                    <a:pt x="653" y="439"/>
                  </a:cubicBezTo>
                  <a:cubicBezTo>
                    <a:pt x="653" y="438"/>
                    <a:pt x="653" y="438"/>
                    <a:pt x="653" y="437"/>
                  </a:cubicBezTo>
                  <a:cubicBezTo>
                    <a:pt x="656" y="434"/>
                    <a:pt x="655" y="430"/>
                    <a:pt x="657" y="426"/>
                  </a:cubicBezTo>
                  <a:cubicBezTo>
                    <a:pt x="659" y="423"/>
                    <a:pt x="661" y="428"/>
                    <a:pt x="663" y="430"/>
                  </a:cubicBezTo>
                  <a:cubicBezTo>
                    <a:pt x="665" y="433"/>
                    <a:pt x="667" y="436"/>
                    <a:pt x="667" y="439"/>
                  </a:cubicBezTo>
                  <a:cubicBezTo>
                    <a:pt x="668" y="440"/>
                    <a:pt x="668" y="443"/>
                    <a:pt x="667" y="443"/>
                  </a:cubicBezTo>
                  <a:cubicBezTo>
                    <a:pt x="666" y="445"/>
                    <a:pt x="665" y="443"/>
                    <a:pt x="665" y="442"/>
                  </a:cubicBezTo>
                  <a:cubicBezTo>
                    <a:pt x="663" y="444"/>
                    <a:pt x="664" y="449"/>
                    <a:pt x="665" y="452"/>
                  </a:cubicBezTo>
                  <a:cubicBezTo>
                    <a:pt x="666" y="456"/>
                    <a:pt x="669" y="460"/>
                    <a:pt x="671" y="464"/>
                  </a:cubicBezTo>
                  <a:cubicBezTo>
                    <a:pt x="672" y="463"/>
                    <a:pt x="675" y="456"/>
                    <a:pt x="676" y="460"/>
                  </a:cubicBezTo>
                  <a:cubicBezTo>
                    <a:pt x="678" y="457"/>
                    <a:pt x="676" y="454"/>
                    <a:pt x="678" y="451"/>
                  </a:cubicBezTo>
                  <a:cubicBezTo>
                    <a:pt x="678" y="450"/>
                    <a:pt x="681" y="446"/>
                    <a:pt x="681" y="446"/>
                  </a:cubicBezTo>
                  <a:cubicBezTo>
                    <a:pt x="681" y="447"/>
                    <a:pt x="680" y="447"/>
                    <a:pt x="680" y="447"/>
                  </a:cubicBezTo>
                  <a:cubicBezTo>
                    <a:pt x="680" y="445"/>
                    <a:pt x="681" y="442"/>
                    <a:pt x="682" y="440"/>
                  </a:cubicBezTo>
                  <a:cubicBezTo>
                    <a:pt x="682" y="438"/>
                    <a:pt x="681" y="436"/>
                    <a:pt x="682" y="435"/>
                  </a:cubicBezTo>
                  <a:cubicBezTo>
                    <a:pt x="683" y="435"/>
                    <a:pt x="688" y="434"/>
                    <a:pt x="688" y="434"/>
                  </a:cubicBezTo>
                  <a:cubicBezTo>
                    <a:pt x="688" y="434"/>
                    <a:pt x="687" y="434"/>
                    <a:pt x="687" y="434"/>
                  </a:cubicBezTo>
                  <a:cubicBezTo>
                    <a:pt x="687" y="434"/>
                    <a:pt x="686" y="433"/>
                    <a:pt x="686" y="432"/>
                  </a:cubicBezTo>
                  <a:cubicBezTo>
                    <a:pt x="686" y="433"/>
                    <a:pt x="686" y="433"/>
                    <a:pt x="687" y="432"/>
                  </a:cubicBezTo>
                  <a:cubicBezTo>
                    <a:pt x="684" y="429"/>
                    <a:pt x="687" y="432"/>
                    <a:pt x="688" y="431"/>
                  </a:cubicBezTo>
                  <a:cubicBezTo>
                    <a:pt x="688" y="431"/>
                    <a:pt x="687" y="431"/>
                    <a:pt x="687" y="430"/>
                  </a:cubicBezTo>
                  <a:cubicBezTo>
                    <a:pt x="687" y="430"/>
                    <a:pt x="690" y="430"/>
                    <a:pt x="690" y="430"/>
                  </a:cubicBezTo>
                  <a:cubicBezTo>
                    <a:pt x="690" y="429"/>
                    <a:pt x="687" y="429"/>
                    <a:pt x="686" y="429"/>
                  </a:cubicBezTo>
                  <a:cubicBezTo>
                    <a:pt x="686" y="428"/>
                    <a:pt x="686" y="428"/>
                    <a:pt x="686" y="428"/>
                  </a:cubicBezTo>
                  <a:cubicBezTo>
                    <a:pt x="686" y="427"/>
                    <a:pt x="685" y="428"/>
                    <a:pt x="685" y="427"/>
                  </a:cubicBezTo>
                  <a:cubicBezTo>
                    <a:pt x="685" y="427"/>
                    <a:pt x="685" y="427"/>
                    <a:pt x="684" y="428"/>
                  </a:cubicBezTo>
                  <a:cubicBezTo>
                    <a:pt x="684" y="426"/>
                    <a:pt x="683" y="424"/>
                    <a:pt x="683" y="422"/>
                  </a:cubicBezTo>
                  <a:cubicBezTo>
                    <a:pt x="683" y="422"/>
                    <a:pt x="684" y="422"/>
                    <a:pt x="684" y="422"/>
                  </a:cubicBezTo>
                  <a:cubicBezTo>
                    <a:pt x="684" y="423"/>
                    <a:pt x="683" y="419"/>
                    <a:pt x="683" y="421"/>
                  </a:cubicBezTo>
                  <a:cubicBezTo>
                    <a:pt x="683" y="420"/>
                    <a:pt x="683" y="416"/>
                    <a:pt x="683" y="416"/>
                  </a:cubicBezTo>
                  <a:cubicBezTo>
                    <a:pt x="684" y="416"/>
                    <a:pt x="684" y="416"/>
                    <a:pt x="684" y="416"/>
                  </a:cubicBezTo>
                  <a:cubicBezTo>
                    <a:pt x="685" y="415"/>
                    <a:pt x="683" y="415"/>
                    <a:pt x="683" y="414"/>
                  </a:cubicBezTo>
                  <a:cubicBezTo>
                    <a:pt x="683" y="413"/>
                    <a:pt x="685" y="415"/>
                    <a:pt x="685" y="415"/>
                  </a:cubicBezTo>
                  <a:cubicBezTo>
                    <a:pt x="686" y="415"/>
                    <a:pt x="688" y="414"/>
                    <a:pt x="687" y="414"/>
                  </a:cubicBezTo>
                  <a:cubicBezTo>
                    <a:pt x="688" y="413"/>
                    <a:pt x="690" y="414"/>
                    <a:pt x="690" y="414"/>
                  </a:cubicBezTo>
                  <a:cubicBezTo>
                    <a:pt x="693" y="415"/>
                    <a:pt x="694" y="416"/>
                    <a:pt x="697" y="417"/>
                  </a:cubicBezTo>
                  <a:cubicBezTo>
                    <a:pt x="698" y="417"/>
                    <a:pt x="702" y="416"/>
                    <a:pt x="702" y="417"/>
                  </a:cubicBezTo>
                  <a:cubicBezTo>
                    <a:pt x="703" y="418"/>
                    <a:pt x="702" y="419"/>
                    <a:pt x="702" y="419"/>
                  </a:cubicBezTo>
                  <a:cubicBezTo>
                    <a:pt x="702" y="420"/>
                    <a:pt x="707" y="420"/>
                    <a:pt x="707" y="422"/>
                  </a:cubicBezTo>
                  <a:cubicBezTo>
                    <a:pt x="704" y="423"/>
                    <a:pt x="702" y="420"/>
                    <a:pt x="699" y="420"/>
                  </a:cubicBezTo>
                  <a:cubicBezTo>
                    <a:pt x="699" y="420"/>
                    <a:pt x="705" y="423"/>
                    <a:pt x="704" y="423"/>
                  </a:cubicBezTo>
                  <a:cubicBezTo>
                    <a:pt x="703" y="423"/>
                    <a:pt x="703" y="423"/>
                    <a:pt x="703" y="422"/>
                  </a:cubicBezTo>
                  <a:cubicBezTo>
                    <a:pt x="702" y="423"/>
                    <a:pt x="704" y="424"/>
                    <a:pt x="704" y="424"/>
                  </a:cubicBezTo>
                  <a:cubicBezTo>
                    <a:pt x="704" y="423"/>
                    <a:pt x="706" y="424"/>
                    <a:pt x="705" y="425"/>
                  </a:cubicBezTo>
                  <a:cubicBezTo>
                    <a:pt x="706" y="424"/>
                    <a:pt x="710" y="425"/>
                    <a:pt x="711" y="426"/>
                  </a:cubicBezTo>
                  <a:cubicBezTo>
                    <a:pt x="712" y="429"/>
                    <a:pt x="708" y="430"/>
                    <a:pt x="708" y="432"/>
                  </a:cubicBezTo>
                  <a:cubicBezTo>
                    <a:pt x="707" y="433"/>
                    <a:pt x="711" y="433"/>
                    <a:pt x="711" y="433"/>
                  </a:cubicBezTo>
                  <a:cubicBezTo>
                    <a:pt x="711" y="433"/>
                    <a:pt x="712" y="435"/>
                    <a:pt x="712" y="435"/>
                  </a:cubicBezTo>
                  <a:cubicBezTo>
                    <a:pt x="711" y="436"/>
                    <a:pt x="710" y="435"/>
                    <a:pt x="710" y="435"/>
                  </a:cubicBezTo>
                  <a:cubicBezTo>
                    <a:pt x="709" y="436"/>
                    <a:pt x="711" y="437"/>
                    <a:pt x="710" y="438"/>
                  </a:cubicBezTo>
                  <a:cubicBezTo>
                    <a:pt x="710" y="439"/>
                    <a:pt x="708" y="439"/>
                    <a:pt x="708" y="439"/>
                  </a:cubicBezTo>
                  <a:cubicBezTo>
                    <a:pt x="708" y="440"/>
                    <a:pt x="708" y="440"/>
                    <a:pt x="707" y="441"/>
                  </a:cubicBezTo>
                  <a:cubicBezTo>
                    <a:pt x="707" y="441"/>
                    <a:pt x="703" y="438"/>
                    <a:pt x="703" y="439"/>
                  </a:cubicBezTo>
                  <a:cubicBezTo>
                    <a:pt x="703" y="440"/>
                    <a:pt x="703" y="440"/>
                    <a:pt x="703" y="440"/>
                  </a:cubicBezTo>
                  <a:cubicBezTo>
                    <a:pt x="703" y="441"/>
                    <a:pt x="702" y="441"/>
                    <a:pt x="702" y="441"/>
                  </a:cubicBezTo>
                  <a:cubicBezTo>
                    <a:pt x="702" y="441"/>
                    <a:pt x="704" y="442"/>
                    <a:pt x="704" y="442"/>
                  </a:cubicBezTo>
                  <a:cubicBezTo>
                    <a:pt x="704" y="443"/>
                    <a:pt x="704" y="446"/>
                    <a:pt x="705" y="446"/>
                  </a:cubicBezTo>
                  <a:cubicBezTo>
                    <a:pt x="706" y="446"/>
                    <a:pt x="706" y="444"/>
                    <a:pt x="707" y="445"/>
                  </a:cubicBezTo>
                  <a:cubicBezTo>
                    <a:pt x="707" y="447"/>
                    <a:pt x="705" y="448"/>
                    <a:pt x="706" y="451"/>
                  </a:cubicBezTo>
                  <a:cubicBezTo>
                    <a:pt x="707" y="453"/>
                    <a:pt x="710" y="454"/>
                    <a:pt x="711" y="456"/>
                  </a:cubicBezTo>
                  <a:cubicBezTo>
                    <a:pt x="712" y="458"/>
                    <a:pt x="712" y="461"/>
                    <a:pt x="711" y="463"/>
                  </a:cubicBezTo>
                  <a:cubicBezTo>
                    <a:pt x="710" y="465"/>
                    <a:pt x="709" y="465"/>
                    <a:pt x="707" y="467"/>
                  </a:cubicBezTo>
                  <a:cubicBezTo>
                    <a:pt x="706" y="468"/>
                    <a:pt x="705" y="470"/>
                    <a:pt x="703" y="472"/>
                  </a:cubicBezTo>
                  <a:cubicBezTo>
                    <a:pt x="702" y="473"/>
                    <a:pt x="699" y="476"/>
                    <a:pt x="697" y="476"/>
                  </a:cubicBezTo>
                  <a:cubicBezTo>
                    <a:pt x="695" y="476"/>
                    <a:pt x="694" y="473"/>
                    <a:pt x="694" y="471"/>
                  </a:cubicBezTo>
                  <a:cubicBezTo>
                    <a:pt x="694" y="470"/>
                    <a:pt x="694" y="468"/>
                    <a:pt x="694" y="467"/>
                  </a:cubicBezTo>
                  <a:cubicBezTo>
                    <a:pt x="693" y="468"/>
                    <a:pt x="694" y="471"/>
                    <a:pt x="691" y="470"/>
                  </a:cubicBezTo>
                  <a:cubicBezTo>
                    <a:pt x="690" y="469"/>
                    <a:pt x="691" y="467"/>
                    <a:pt x="689" y="466"/>
                  </a:cubicBezTo>
                  <a:cubicBezTo>
                    <a:pt x="688" y="466"/>
                    <a:pt x="684" y="466"/>
                    <a:pt x="685" y="468"/>
                  </a:cubicBezTo>
                  <a:cubicBezTo>
                    <a:pt x="686" y="469"/>
                    <a:pt x="687" y="467"/>
                    <a:pt x="687" y="467"/>
                  </a:cubicBezTo>
                  <a:cubicBezTo>
                    <a:pt x="687" y="466"/>
                    <a:pt x="689" y="466"/>
                    <a:pt x="689" y="467"/>
                  </a:cubicBezTo>
                  <a:cubicBezTo>
                    <a:pt x="689" y="467"/>
                    <a:pt x="689" y="467"/>
                    <a:pt x="689" y="467"/>
                  </a:cubicBezTo>
                  <a:cubicBezTo>
                    <a:pt x="691" y="469"/>
                    <a:pt x="692" y="472"/>
                    <a:pt x="693" y="474"/>
                  </a:cubicBezTo>
                  <a:cubicBezTo>
                    <a:pt x="694" y="476"/>
                    <a:pt x="695" y="477"/>
                    <a:pt x="695" y="478"/>
                  </a:cubicBezTo>
                  <a:cubicBezTo>
                    <a:pt x="695" y="481"/>
                    <a:pt x="695" y="480"/>
                    <a:pt x="693" y="478"/>
                  </a:cubicBezTo>
                  <a:cubicBezTo>
                    <a:pt x="693" y="478"/>
                    <a:pt x="693" y="478"/>
                    <a:pt x="693" y="477"/>
                  </a:cubicBezTo>
                  <a:cubicBezTo>
                    <a:pt x="692" y="477"/>
                    <a:pt x="692" y="477"/>
                    <a:pt x="691" y="478"/>
                  </a:cubicBezTo>
                  <a:cubicBezTo>
                    <a:pt x="691" y="477"/>
                    <a:pt x="690" y="476"/>
                    <a:pt x="690" y="476"/>
                  </a:cubicBezTo>
                  <a:cubicBezTo>
                    <a:pt x="689" y="478"/>
                    <a:pt x="693" y="480"/>
                    <a:pt x="689" y="479"/>
                  </a:cubicBezTo>
                  <a:cubicBezTo>
                    <a:pt x="686" y="478"/>
                    <a:pt x="685" y="477"/>
                    <a:pt x="684" y="475"/>
                  </a:cubicBezTo>
                  <a:cubicBezTo>
                    <a:pt x="683" y="474"/>
                    <a:pt x="683" y="473"/>
                    <a:pt x="682" y="473"/>
                  </a:cubicBezTo>
                  <a:cubicBezTo>
                    <a:pt x="681" y="473"/>
                    <a:pt x="680" y="474"/>
                    <a:pt x="680" y="474"/>
                  </a:cubicBezTo>
                  <a:cubicBezTo>
                    <a:pt x="679" y="474"/>
                    <a:pt x="678" y="473"/>
                    <a:pt x="677" y="474"/>
                  </a:cubicBezTo>
                  <a:cubicBezTo>
                    <a:pt x="672" y="474"/>
                    <a:pt x="677" y="477"/>
                    <a:pt x="678" y="478"/>
                  </a:cubicBezTo>
                  <a:cubicBezTo>
                    <a:pt x="681" y="480"/>
                    <a:pt x="680" y="482"/>
                    <a:pt x="678" y="484"/>
                  </a:cubicBezTo>
                  <a:cubicBezTo>
                    <a:pt x="676" y="487"/>
                    <a:pt x="675" y="489"/>
                    <a:pt x="672" y="492"/>
                  </a:cubicBezTo>
                  <a:cubicBezTo>
                    <a:pt x="670" y="494"/>
                    <a:pt x="668" y="494"/>
                    <a:pt x="666" y="492"/>
                  </a:cubicBezTo>
                  <a:cubicBezTo>
                    <a:pt x="665" y="491"/>
                    <a:pt x="663" y="488"/>
                    <a:pt x="661" y="488"/>
                  </a:cubicBezTo>
                  <a:cubicBezTo>
                    <a:pt x="662" y="488"/>
                    <a:pt x="662" y="488"/>
                    <a:pt x="662" y="488"/>
                  </a:cubicBezTo>
                  <a:cubicBezTo>
                    <a:pt x="662" y="488"/>
                    <a:pt x="655" y="483"/>
                    <a:pt x="654" y="483"/>
                  </a:cubicBezTo>
                  <a:cubicBezTo>
                    <a:pt x="654" y="483"/>
                    <a:pt x="654" y="484"/>
                    <a:pt x="653" y="483"/>
                  </a:cubicBezTo>
                  <a:cubicBezTo>
                    <a:pt x="653" y="483"/>
                    <a:pt x="655" y="484"/>
                    <a:pt x="655" y="485"/>
                  </a:cubicBezTo>
                  <a:cubicBezTo>
                    <a:pt x="655" y="485"/>
                    <a:pt x="652" y="484"/>
                    <a:pt x="651" y="484"/>
                  </a:cubicBezTo>
                  <a:cubicBezTo>
                    <a:pt x="652" y="486"/>
                    <a:pt x="653" y="486"/>
                    <a:pt x="654" y="486"/>
                  </a:cubicBezTo>
                  <a:cubicBezTo>
                    <a:pt x="655" y="487"/>
                    <a:pt x="656" y="488"/>
                    <a:pt x="656" y="489"/>
                  </a:cubicBezTo>
                  <a:cubicBezTo>
                    <a:pt x="658" y="491"/>
                    <a:pt x="659" y="493"/>
                    <a:pt x="662" y="493"/>
                  </a:cubicBezTo>
                  <a:cubicBezTo>
                    <a:pt x="665" y="494"/>
                    <a:pt x="674" y="492"/>
                    <a:pt x="673" y="498"/>
                  </a:cubicBezTo>
                  <a:cubicBezTo>
                    <a:pt x="672" y="502"/>
                    <a:pt x="668" y="506"/>
                    <a:pt x="666" y="510"/>
                  </a:cubicBezTo>
                  <a:cubicBezTo>
                    <a:pt x="665" y="512"/>
                    <a:pt x="664" y="514"/>
                    <a:pt x="661" y="514"/>
                  </a:cubicBezTo>
                  <a:cubicBezTo>
                    <a:pt x="661" y="514"/>
                    <a:pt x="658" y="513"/>
                    <a:pt x="659" y="514"/>
                  </a:cubicBezTo>
                  <a:cubicBezTo>
                    <a:pt x="659" y="514"/>
                    <a:pt x="659" y="514"/>
                    <a:pt x="659" y="515"/>
                  </a:cubicBezTo>
                  <a:cubicBezTo>
                    <a:pt x="659" y="515"/>
                    <a:pt x="657" y="513"/>
                    <a:pt x="656" y="513"/>
                  </a:cubicBezTo>
                  <a:cubicBezTo>
                    <a:pt x="656" y="514"/>
                    <a:pt x="656" y="514"/>
                    <a:pt x="656" y="514"/>
                  </a:cubicBezTo>
                  <a:cubicBezTo>
                    <a:pt x="656" y="514"/>
                    <a:pt x="655" y="513"/>
                    <a:pt x="655" y="514"/>
                  </a:cubicBezTo>
                  <a:cubicBezTo>
                    <a:pt x="654" y="512"/>
                    <a:pt x="655" y="511"/>
                    <a:pt x="653" y="512"/>
                  </a:cubicBezTo>
                  <a:cubicBezTo>
                    <a:pt x="653" y="511"/>
                    <a:pt x="654" y="514"/>
                    <a:pt x="654" y="515"/>
                  </a:cubicBezTo>
                  <a:cubicBezTo>
                    <a:pt x="654" y="515"/>
                    <a:pt x="652" y="515"/>
                    <a:pt x="652" y="515"/>
                  </a:cubicBezTo>
                  <a:cubicBezTo>
                    <a:pt x="652" y="516"/>
                    <a:pt x="653" y="516"/>
                    <a:pt x="653" y="516"/>
                  </a:cubicBezTo>
                  <a:cubicBezTo>
                    <a:pt x="653" y="523"/>
                    <a:pt x="646" y="520"/>
                    <a:pt x="642" y="519"/>
                  </a:cubicBezTo>
                  <a:cubicBezTo>
                    <a:pt x="638" y="517"/>
                    <a:pt x="635" y="516"/>
                    <a:pt x="631" y="514"/>
                  </a:cubicBezTo>
                  <a:cubicBezTo>
                    <a:pt x="631" y="514"/>
                    <a:pt x="629" y="512"/>
                    <a:pt x="628" y="512"/>
                  </a:cubicBezTo>
                  <a:cubicBezTo>
                    <a:pt x="628" y="513"/>
                    <a:pt x="629" y="514"/>
                    <a:pt x="627" y="515"/>
                  </a:cubicBezTo>
                  <a:cubicBezTo>
                    <a:pt x="627" y="515"/>
                    <a:pt x="631" y="516"/>
                    <a:pt x="630" y="516"/>
                  </a:cubicBezTo>
                  <a:cubicBezTo>
                    <a:pt x="631" y="515"/>
                    <a:pt x="630" y="515"/>
                    <a:pt x="630" y="515"/>
                  </a:cubicBezTo>
                  <a:cubicBezTo>
                    <a:pt x="631" y="515"/>
                    <a:pt x="633" y="515"/>
                    <a:pt x="633" y="516"/>
                  </a:cubicBezTo>
                  <a:cubicBezTo>
                    <a:pt x="635" y="517"/>
                    <a:pt x="637" y="518"/>
                    <a:pt x="639" y="519"/>
                  </a:cubicBezTo>
                  <a:cubicBezTo>
                    <a:pt x="639" y="519"/>
                    <a:pt x="637" y="521"/>
                    <a:pt x="637" y="521"/>
                  </a:cubicBezTo>
                  <a:cubicBezTo>
                    <a:pt x="638" y="521"/>
                    <a:pt x="639" y="519"/>
                    <a:pt x="640" y="519"/>
                  </a:cubicBezTo>
                  <a:cubicBezTo>
                    <a:pt x="641" y="519"/>
                    <a:pt x="643" y="519"/>
                    <a:pt x="642" y="520"/>
                  </a:cubicBezTo>
                  <a:cubicBezTo>
                    <a:pt x="642" y="521"/>
                    <a:pt x="644" y="519"/>
                    <a:pt x="644" y="520"/>
                  </a:cubicBezTo>
                  <a:cubicBezTo>
                    <a:pt x="644" y="521"/>
                    <a:pt x="643" y="521"/>
                    <a:pt x="643" y="521"/>
                  </a:cubicBezTo>
                  <a:cubicBezTo>
                    <a:pt x="644" y="522"/>
                    <a:pt x="645" y="522"/>
                    <a:pt x="646" y="522"/>
                  </a:cubicBezTo>
                  <a:cubicBezTo>
                    <a:pt x="646" y="522"/>
                    <a:pt x="646" y="522"/>
                    <a:pt x="647" y="522"/>
                  </a:cubicBezTo>
                  <a:cubicBezTo>
                    <a:pt x="647" y="523"/>
                    <a:pt x="647" y="523"/>
                    <a:pt x="648" y="523"/>
                  </a:cubicBezTo>
                  <a:cubicBezTo>
                    <a:pt x="648" y="523"/>
                    <a:pt x="648" y="523"/>
                    <a:pt x="647" y="524"/>
                  </a:cubicBezTo>
                  <a:cubicBezTo>
                    <a:pt x="648" y="524"/>
                    <a:pt x="648" y="524"/>
                    <a:pt x="648" y="524"/>
                  </a:cubicBezTo>
                  <a:cubicBezTo>
                    <a:pt x="648" y="524"/>
                    <a:pt x="648" y="524"/>
                    <a:pt x="648" y="524"/>
                  </a:cubicBezTo>
                  <a:cubicBezTo>
                    <a:pt x="649" y="525"/>
                    <a:pt x="648" y="526"/>
                    <a:pt x="648" y="527"/>
                  </a:cubicBezTo>
                  <a:cubicBezTo>
                    <a:pt x="648" y="528"/>
                    <a:pt x="649" y="528"/>
                    <a:pt x="649" y="528"/>
                  </a:cubicBezTo>
                  <a:cubicBezTo>
                    <a:pt x="648" y="529"/>
                    <a:pt x="648" y="529"/>
                    <a:pt x="648" y="530"/>
                  </a:cubicBezTo>
                  <a:cubicBezTo>
                    <a:pt x="647" y="529"/>
                    <a:pt x="646" y="531"/>
                    <a:pt x="645" y="531"/>
                  </a:cubicBezTo>
                  <a:cubicBezTo>
                    <a:pt x="644" y="531"/>
                    <a:pt x="642" y="531"/>
                    <a:pt x="641" y="531"/>
                  </a:cubicBezTo>
                  <a:cubicBezTo>
                    <a:pt x="641" y="531"/>
                    <a:pt x="637" y="531"/>
                    <a:pt x="637" y="532"/>
                  </a:cubicBezTo>
                  <a:cubicBezTo>
                    <a:pt x="636" y="533"/>
                    <a:pt x="639" y="534"/>
                    <a:pt x="640" y="535"/>
                  </a:cubicBezTo>
                  <a:cubicBezTo>
                    <a:pt x="641" y="537"/>
                    <a:pt x="638" y="535"/>
                    <a:pt x="637" y="536"/>
                  </a:cubicBezTo>
                  <a:cubicBezTo>
                    <a:pt x="634" y="537"/>
                    <a:pt x="637" y="540"/>
                    <a:pt x="636" y="540"/>
                  </a:cubicBezTo>
                  <a:cubicBezTo>
                    <a:pt x="635" y="541"/>
                    <a:pt x="633" y="537"/>
                    <a:pt x="632" y="539"/>
                  </a:cubicBezTo>
                  <a:cubicBezTo>
                    <a:pt x="632" y="539"/>
                    <a:pt x="634" y="540"/>
                    <a:pt x="634" y="540"/>
                  </a:cubicBezTo>
                  <a:cubicBezTo>
                    <a:pt x="634" y="541"/>
                    <a:pt x="633" y="541"/>
                    <a:pt x="632" y="542"/>
                  </a:cubicBezTo>
                  <a:cubicBezTo>
                    <a:pt x="632" y="542"/>
                    <a:pt x="633" y="542"/>
                    <a:pt x="633" y="542"/>
                  </a:cubicBezTo>
                  <a:cubicBezTo>
                    <a:pt x="633" y="544"/>
                    <a:pt x="631" y="543"/>
                    <a:pt x="631" y="543"/>
                  </a:cubicBezTo>
                  <a:cubicBezTo>
                    <a:pt x="629" y="544"/>
                    <a:pt x="632" y="546"/>
                    <a:pt x="633" y="546"/>
                  </a:cubicBezTo>
                  <a:cubicBezTo>
                    <a:pt x="632" y="546"/>
                    <a:pt x="629" y="544"/>
                    <a:pt x="628" y="545"/>
                  </a:cubicBezTo>
                  <a:cubicBezTo>
                    <a:pt x="628" y="547"/>
                    <a:pt x="632" y="546"/>
                    <a:pt x="631" y="548"/>
                  </a:cubicBezTo>
                  <a:cubicBezTo>
                    <a:pt x="631" y="547"/>
                    <a:pt x="630" y="547"/>
                    <a:pt x="630" y="547"/>
                  </a:cubicBezTo>
                  <a:cubicBezTo>
                    <a:pt x="628" y="548"/>
                    <a:pt x="628" y="551"/>
                    <a:pt x="626" y="552"/>
                  </a:cubicBezTo>
                  <a:cubicBezTo>
                    <a:pt x="626" y="552"/>
                    <a:pt x="627" y="552"/>
                    <a:pt x="627" y="553"/>
                  </a:cubicBezTo>
                  <a:cubicBezTo>
                    <a:pt x="626" y="553"/>
                    <a:pt x="626" y="553"/>
                    <a:pt x="626" y="554"/>
                  </a:cubicBezTo>
                  <a:cubicBezTo>
                    <a:pt x="625" y="557"/>
                    <a:pt x="624" y="559"/>
                    <a:pt x="623" y="560"/>
                  </a:cubicBezTo>
                  <a:cubicBezTo>
                    <a:pt x="623" y="561"/>
                    <a:pt x="623" y="562"/>
                    <a:pt x="623" y="563"/>
                  </a:cubicBezTo>
                  <a:cubicBezTo>
                    <a:pt x="622" y="564"/>
                    <a:pt x="621" y="564"/>
                    <a:pt x="620" y="564"/>
                  </a:cubicBezTo>
                  <a:cubicBezTo>
                    <a:pt x="620" y="565"/>
                    <a:pt x="622" y="565"/>
                    <a:pt x="622" y="565"/>
                  </a:cubicBezTo>
                  <a:cubicBezTo>
                    <a:pt x="622" y="566"/>
                    <a:pt x="622" y="567"/>
                    <a:pt x="622" y="568"/>
                  </a:cubicBezTo>
                  <a:cubicBezTo>
                    <a:pt x="622" y="570"/>
                    <a:pt x="621" y="573"/>
                    <a:pt x="621" y="575"/>
                  </a:cubicBezTo>
                  <a:cubicBezTo>
                    <a:pt x="621" y="577"/>
                    <a:pt x="621" y="579"/>
                    <a:pt x="621" y="581"/>
                  </a:cubicBezTo>
                  <a:cubicBezTo>
                    <a:pt x="621" y="582"/>
                    <a:pt x="618" y="584"/>
                    <a:pt x="618" y="585"/>
                  </a:cubicBezTo>
                  <a:cubicBezTo>
                    <a:pt x="621" y="584"/>
                    <a:pt x="621" y="586"/>
                    <a:pt x="623" y="587"/>
                  </a:cubicBezTo>
                  <a:cubicBezTo>
                    <a:pt x="624" y="588"/>
                    <a:pt x="626" y="587"/>
                    <a:pt x="625" y="589"/>
                  </a:cubicBezTo>
                  <a:cubicBezTo>
                    <a:pt x="626" y="589"/>
                    <a:pt x="627" y="587"/>
                    <a:pt x="628" y="587"/>
                  </a:cubicBezTo>
                  <a:cubicBezTo>
                    <a:pt x="629" y="587"/>
                    <a:pt x="631" y="588"/>
                    <a:pt x="632" y="589"/>
                  </a:cubicBezTo>
                  <a:cubicBezTo>
                    <a:pt x="633" y="591"/>
                    <a:pt x="633" y="595"/>
                    <a:pt x="634" y="597"/>
                  </a:cubicBezTo>
                  <a:cubicBezTo>
                    <a:pt x="635" y="600"/>
                    <a:pt x="637" y="603"/>
                    <a:pt x="636" y="607"/>
                  </a:cubicBezTo>
                  <a:cubicBezTo>
                    <a:pt x="636" y="608"/>
                    <a:pt x="635" y="609"/>
                    <a:pt x="634" y="610"/>
                  </a:cubicBezTo>
                  <a:cubicBezTo>
                    <a:pt x="634" y="610"/>
                    <a:pt x="632" y="610"/>
                    <a:pt x="632" y="611"/>
                  </a:cubicBezTo>
                  <a:cubicBezTo>
                    <a:pt x="634" y="611"/>
                    <a:pt x="636" y="609"/>
                    <a:pt x="638" y="609"/>
                  </a:cubicBezTo>
                  <a:cubicBezTo>
                    <a:pt x="638" y="610"/>
                    <a:pt x="637" y="609"/>
                    <a:pt x="637" y="610"/>
                  </a:cubicBezTo>
                  <a:cubicBezTo>
                    <a:pt x="639" y="609"/>
                    <a:pt x="642" y="608"/>
                    <a:pt x="644" y="607"/>
                  </a:cubicBezTo>
                  <a:cubicBezTo>
                    <a:pt x="648" y="606"/>
                    <a:pt x="650" y="608"/>
                    <a:pt x="653" y="609"/>
                  </a:cubicBezTo>
                  <a:cubicBezTo>
                    <a:pt x="658" y="612"/>
                    <a:pt x="663" y="613"/>
                    <a:pt x="667" y="618"/>
                  </a:cubicBezTo>
                  <a:cubicBezTo>
                    <a:pt x="668" y="620"/>
                    <a:pt x="670" y="622"/>
                    <a:pt x="672" y="623"/>
                  </a:cubicBezTo>
                  <a:cubicBezTo>
                    <a:pt x="675" y="624"/>
                    <a:pt x="677" y="625"/>
                    <a:pt x="679" y="626"/>
                  </a:cubicBezTo>
                  <a:cubicBezTo>
                    <a:pt x="682" y="627"/>
                    <a:pt x="684" y="629"/>
                    <a:pt x="686" y="630"/>
                  </a:cubicBezTo>
                  <a:cubicBezTo>
                    <a:pt x="689" y="631"/>
                    <a:pt x="691" y="631"/>
                    <a:pt x="694" y="631"/>
                  </a:cubicBezTo>
                  <a:cubicBezTo>
                    <a:pt x="699" y="631"/>
                    <a:pt x="705" y="631"/>
                    <a:pt x="705" y="637"/>
                  </a:cubicBezTo>
                  <a:cubicBezTo>
                    <a:pt x="705" y="639"/>
                    <a:pt x="704" y="641"/>
                    <a:pt x="704" y="643"/>
                  </a:cubicBezTo>
                  <a:cubicBezTo>
                    <a:pt x="705" y="646"/>
                    <a:pt x="706" y="649"/>
                    <a:pt x="705" y="652"/>
                  </a:cubicBezTo>
                  <a:cubicBezTo>
                    <a:pt x="705" y="655"/>
                    <a:pt x="705" y="657"/>
                    <a:pt x="706" y="659"/>
                  </a:cubicBezTo>
                  <a:cubicBezTo>
                    <a:pt x="708" y="661"/>
                    <a:pt x="709" y="664"/>
                    <a:pt x="710" y="665"/>
                  </a:cubicBezTo>
                  <a:cubicBezTo>
                    <a:pt x="712" y="667"/>
                    <a:pt x="713" y="668"/>
                    <a:pt x="714" y="669"/>
                  </a:cubicBezTo>
                  <a:cubicBezTo>
                    <a:pt x="716" y="671"/>
                    <a:pt x="716" y="673"/>
                    <a:pt x="718" y="674"/>
                  </a:cubicBezTo>
                  <a:cubicBezTo>
                    <a:pt x="719" y="676"/>
                    <a:pt x="720" y="676"/>
                    <a:pt x="721" y="675"/>
                  </a:cubicBezTo>
                  <a:cubicBezTo>
                    <a:pt x="723" y="674"/>
                    <a:pt x="722" y="672"/>
                    <a:pt x="724" y="671"/>
                  </a:cubicBezTo>
                  <a:cubicBezTo>
                    <a:pt x="726" y="671"/>
                    <a:pt x="726" y="676"/>
                    <a:pt x="727" y="675"/>
                  </a:cubicBezTo>
                  <a:cubicBezTo>
                    <a:pt x="729" y="674"/>
                    <a:pt x="726" y="670"/>
                    <a:pt x="726" y="670"/>
                  </a:cubicBezTo>
                  <a:cubicBezTo>
                    <a:pt x="734" y="669"/>
                    <a:pt x="725" y="653"/>
                    <a:pt x="727" y="650"/>
                  </a:cubicBezTo>
                  <a:cubicBezTo>
                    <a:pt x="726" y="650"/>
                    <a:pt x="726" y="649"/>
                    <a:pt x="726" y="648"/>
                  </a:cubicBezTo>
                  <a:cubicBezTo>
                    <a:pt x="726" y="647"/>
                    <a:pt x="726" y="646"/>
                    <a:pt x="726" y="644"/>
                  </a:cubicBezTo>
                  <a:cubicBezTo>
                    <a:pt x="725" y="643"/>
                    <a:pt x="724" y="642"/>
                    <a:pt x="723" y="640"/>
                  </a:cubicBezTo>
                  <a:cubicBezTo>
                    <a:pt x="722" y="638"/>
                    <a:pt x="723" y="637"/>
                    <a:pt x="725" y="636"/>
                  </a:cubicBezTo>
                  <a:cubicBezTo>
                    <a:pt x="731" y="633"/>
                    <a:pt x="738" y="629"/>
                    <a:pt x="741" y="624"/>
                  </a:cubicBezTo>
                  <a:cubicBezTo>
                    <a:pt x="745" y="618"/>
                    <a:pt x="744" y="609"/>
                    <a:pt x="741" y="602"/>
                  </a:cubicBezTo>
                  <a:cubicBezTo>
                    <a:pt x="740" y="599"/>
                    <a:pt x="738" y="596"/>
                    <a:pt x="736" y="594"/>
                  </a:cubicBezTo>
                  <a:cubicBezTo>
                    <a:pt x="734" y="593"/>
                    <a:pt x="733" y="593"/>
                    <a:pt x="732" y="591"/>
                  </a:cubicBezTo>
                  <a:cubicBezTo>
                    <a:pt x="732" y="591"/>
                    <a:pt x="732" y="589"/>
                    <a:pt x="732" y="589"/>
                  </a:cubicBezTo>
                  <a:cubicBezTo>
                    <a:pt x="731" y="590"/>
                    <a:pt x="729" y="590"/>
                    <a:pt x="729" y="589"/>
                  </a:cubicBezTo>
                  <a:cubicBezTo>
                    <a:pt x="729" y="589"/>
                    <a:pt x="730" y="587"/>
                    <a:pt x="730" y="587"/>
                  </a:cubicBezTo>
                  <a:cubicBezTo>
                    <a:pt x="730" y="585"/>
                    <a:pt x="731" y="584"/>
                    <a:pt x="732" y="583"/>
                  </a:cubicBezTo>
                  <a:cubicBezTo>
                    <a:pt x="732" y="583"/>
                    <a:pt x="734" y="579"/>
                    <a:pt x="735" y="579"/>
                  </a:cubicBezTo>
                  <a:cubicBezTo>
                    <a:pt x="734" y="579"/>
                    <a:pt x="734" y="579"/>
                    <a:pt x="734" y="579"/>
                  </a:cubicBezTo>
                  <a:cubicBezTo>
                    <a:pt x="734" y="579"/>
                    <a:pt x="735" y="576"/>
                    <a:pt x="735" y="576"/>
                  </a:cubicBezTo>
                  <a:cubicBezTo>
                    <a:pt x="736" y="575"/>
                    <a:pt x="737" y="577"/>
                    <a:pt x="737" y="577"/>
                  </a:cubicBezTo>
                  <a:cubicBezTo>
                    <a:pt x="738" y="576"/>
                    <a:pt x="736" y="576"/>
                    <a:pt x="736" y="575"/>
                  </a:cubicBezTo>
                  <a:cubicBezTo>
                    <a:pt x="737" y="575"/>
                    <a:pt x="737" y="575"/>
                    <a:pt x="737" y="574"/>
                  </a:cubicBezTo>
                  <a:cubicBezTo>
                    <a:pt x="738" y="573"/>
                    <a:pt x="736" y="573"/>
                    <a:pt x="738" y="572"/>
                  </a:cubicBezTo>
                  <a:cubicBezTo>
                    <a:pt x="738" y="572"/>
                    <a:pt x="738" y="571"/>
                    <a:pt x="738" y="571"/>
                  </a:cubicBezTo>
                  <a:cubicBezTo>
                    <a:pt x="738" y="571"/>
                    <a:pt x="737" y="571"/>
                    <a:pt x="737" y="571"/>
                  </a:cubicBezTo>
                  <a:cubicBezTo>
                    <a:pt x="737" y="569"/>
                    <a:pt x="736" y="568"/>
                    <a:pt x="736" y="567"/>
                  </a:cubicBezTo>
                  <a:cubicBezTo>
                    <a:pt x="735" y="565"/>
                    <a:pt x="736" y="565"/>
                    <a:pt x="736" y="563"/>
                  </a:cubicBezTo>
                  <a:cubicBezTo>
                    <a:pt x="735" y="563"/>
                    <a:pt x="735" y="563"/>
                    <a:pt x="735" y="563"/>
                  </a:cubicBezTo>
                  <a:cubicBezTo>
                    <a:pt x="735" y="562"/>
                    <a:pt x="735" y="562"/>
                    <a:pt x="735" y="562"/>
                  </a:cubicBezTo>
                  <a:cubicBezTo>
                    <a:pt x="733" y="558"/>
                    <a:pt x="731" y="563"/>
                    <a:pt x="729" y="561"/>
                  </a:cubicBezTo>
                  <a:cubicBezTo>
                    <a:pt x="729" y="560"/>
                    <a:pt x="733" y="558"/>
                    <a:pt x="734" y="557"/>
                  </a:cubicBezTo>
                  <a:cubicBezTo>
                    <a:pt x="735" y="556"/>
                    <a:pt x="734" y="555"/>
                    <a:pt x="735" y="553"/>
                  </a:cubicBezTo>
                  <a:cubicBezTo>
                    <a:pt x="735" y="553"/>
                    <a:pt x="736" y="550"/>
                    <a:pt x="736" y="551"/>
                  </a:cubicBezTo>
                  <a:cubicBezTo>
                    <a:pt x="736" y="551"/>
                    <a:pt x="736" y="550"/>
                    <a:pt x="735" y="550"/>
                  </a:cubicBezTo>
                  <a:cubicBezTo>
                    <a:pt x="736" y="550"/>
                    <a:pt x="736" y="550"/>
                    <a:pt x="736" y="549"/>
                  </a:cubicBezTo>
                  <a:cubicBezTo>
                    <a:pt x="733" y="546"/>
                    <a:pt x="730" y="540"/>
                    <a:pt x="735" y="537"/>
                  </a:cubicBezTo>
                  <a:cubicBezTo>
                    <a:pt x="739" y="534"/>
                    <a:pt x="746" y="537"/>
                    <a:pt x="749" y="540"/>
                  </a:cubicBezTo>
                  <a:cubicBezTo>
                    <a:pt x="749" y="540"/>
                    <a:pt x="748" y="541"/>
                    <a:pt x="747" y="541"/>
                  </a:cubicBezTo>
                  <a:cubicBezTo>
                    <a:pt x="749" y="542"/>
                    <a:pt x="750" y="539"/>
                    <a:pt x="752" y="539"/>
                  </a:cubicBezTo>
                  <a:cubicBezTo>
                    <a:pt x="753" y="539"/>
                    <a:pt x="755" y="542"/>
                    <a:pt x="756" y="542"/>
                  </a:cubicBezTo>
                  <a:cubicBezTo>
                    <a:pt x="755" y="540"/>
                    <a:pt x="758" y="540"/>
                    <a:pt x="759" y="539"/>
                  </a:cubicBezTo>
                  <a:cubicBezTo>
                    <a:pt x="762" y="537"/>
                    <a:pt x="763" y="538"/>
                    <a:pt x="766" y="540"/>
                  </a:cubicBezTo>
                  <a:cubicBezTo>
                    <a:pt x="767" y="541"/>
                    <a:pt x="768" y="541"/>
                    <a:pt x="769" y="542"/>
                  </a:cubicBezTo>
                  <a:cubicBezTo>
                    <a:pt x="769" y="543"/>
                    <a:pt x="768" y="544"/>
                    <a:pt x="769" y="545"/>
                  </a:cubicBezTo>
                  <a:cubicBezTo>
                    <a:pt x="768" y="545"/>
                    <a:pt x="770" y="545"/>
                    <a:pt x="770" y="545"/>
                  </a:cubicBezTo>
                  <a:cubicBezTo>
                    <a:pt x="771" y="545"/>
                    <a:pt x="771" y="545"/>
                    <a:pt x="772" y="546"/>
                  </a:cubicBezTo>
                  <a:cubicBezTo>
                    <a:pt x="772" y="546"/>
                    <a:pt x="773" y="547"/>
                    <a:pt x="773" y="547"/>
                  </a:cubicBezTo>
                  <a:cubicBezTo>
                    <a:pt x="773" y="548"/>
                    <a:pt x="774" y="548"/>
                    <a:pt x="773" y="549"/>
                  </a:cubicBezTo>
                  <a:cubicBezTo>
                    <a:pt x="774" y="549"/>
                    <a:pt x="775" y="548"/>
                    <a:pt x="776" y="548"/>
                  </a:cubicBezTo>
                  <a:cubicBezTo>
                    <a:pt x="778" y="549"/>
                    <a:pt x="776" y="549"/>
                    <a:pt x="776" y="550"/>
                  </a:cubicBezTo>
                  <a:cubicBezTo>
                    <a:pt x="776" y="551"/>
                    <a:pt x="776" y="551"/>
                    <a:pt x="776" y="552"/>
                  </a:cubicBezTo>
                  <a:cubicBezTo>
                    <a:pt x="776" y="552"/>
                    <a:pt x="777" y="554"/>
                    <a:pt x="777" y="555"/>
                  </a:cubicBezTo>
                  <a:cubicBezTo>
                    <a:pt x="780" y="557"/>
                    <a:pt x="782" y="556"/>
                    <a:pt x="785" y="557"/>
                  </a:cubicBezTo>
                  <a:cubicBezTo>
                    <a:pt x="786" y="557"/>
                    <a:pt x="786" y="559"/>
                    <a:pt x="787" y="560"/>
                  </a:cubicBezTo>
                  <a:cubicBezTo>
                    <a:pt x="789" y="560"/>
                    <a:pt x="789" y="556"/>
                    <a:pt x="791" y="558"/>
                  </a:cubicBezTo>
                  <a:cubicBezTo>
                    <a:pt x="791" y="558"/>
                    <a:pt x="791" y="560"/>
                    <a:pt x="791" y="560"/>
                  </a:cubicBezTo>
                  <a:cubicBezTo>
                    <a:pt x="790" y="561"/>
                    <a:pt x="790" y="561"/>
                    <a:pt x="789" y="561"/>
                  </a:cubicBezTo>
                  <a:cubicBezTo>
                    <a:pt x="789" y="562"/>
                    <a:pt x="789" y="562"/>
                    <a:pt x="789" y="563"/>
                  </a:cubicBezTo>
                  <a:cubicBezTo>
                    <a:pt x="789" y="564"/>
                    <a:pt x="788" y="564"/>
                    <a:pt x="789" y="565"/>
                  </a:cubicBezTo>
                  <a:cubicBezTo>
                    <a:pt x="789" y="566"/>
                    <a:pt x="790" y="568"/>
                    <a:pt x="789" y="569"/>
                  </a:cubicBezTo>
                  <a:cubicBezTo>
                    <a:pt x="789" y="572"/>
                    <a:pt x="786" y="569"/>
                    <a:pt x="784" y="571"/>
                  </a:cubicBezTo>
                  <a:cubicBezTo>
                    <a:pt x="785" y="573"/>
                    <a:pt x="789" y="571"/>
                    <a:pt x="790" y="574"/>
                  </a:cubicBezTo>
                  <a:cubicBezTo>
                    <a:pt x="790" y="575"/>
                    <a:pt x="789" y="576"/>
                    <a:pt x="789" y="577"/>
                  </a:cubicBezTo>
                  <a:cubicBezTo>
                    <a:pt x="789" y="578"/>
                    <a:pt x="790" y="580"/>
                    <a:pt x="788" y="580"/>
                  </a:cubicBezTo>
                  <a:cubicBezTo>
                    <a:pt x="789" y="581"/>
                    <a:pt x="791" y="580"/>
                    <a:pt x="791" y="580"/>
                  </a:cubicBezTo>
                  <a:cubicBezTo>
                    <a:pt x="793" y="581"/>
                    <a:pt x="791" y="581"/>
                    <a:pt x="791" y="582"/>
                  </a:cubicBezTo>
                  <a:cubicBezTo>
                    <a:pt x="791" y="582"/>
                    <a:pt x="791" y="586"/>
                    <a:pt x="790" y="586"/>
                  </a:cubicBezTo>
                  <a:cubicBezTo>
                    <a:pt x="788" y="587"/>
                    <a:pt x="789" y="584"/>
                    <a:pt x="788" y="584"/>
                  </a:cubicBezTo>
                  <a:cubicBezTo>
                    <a:pt x="787" y="585"/>
                    <a:pt x="788" y="586"/>
                    <a:pt x="788" y="587"/>
                  </a:cubicBezTo>
                  <a:cubicBezTo>
                    <a:pt x="788" y="587"/>
                    <a:pt x="786" y="586"/>
                    <a:pt x="786" y="588"/>
                  </a:cubicBezTo>
                  <a:cubicBezTo>
                    <a:pt x="786" y="587"/>
                    <a:pt x="788" y="589"/>
                    <a:pt x="788" y="590"/>
                  </a:cubicBezTo>
                  <a:cubicBezTo>
                    <a:pt x="787" y="589"/>
                    <a:pt x="793" y="586"/>
                    <a:pt x="794" y="586"/>
                  </a:cubicBezTo>
                  <a:cubicBezTo>
                    <a:pt x="796" y="586"/>
                    <a:pt x="797" y="587"/>
                    <a:pt x="798" y="588"/>
                  </a:cubicBezTo>
                  <a:cubicBezTo>
                    <a:pt x="799" y="589"/>
                    <a:pt x="801" y="591"/>
                    <a:pt x="801" y="592"/>
                  </a:cubicBezTo>
                  <a:cubicBezTo>
                    <a:pt x="801" y="592"/>
                    <a:pt x="801" y="593"/>
                    <a:pt x="801" y="593"/>
                  </a:cubicBezTo>
                  <a:cubicBezTo>
                    <a:pt x="801" y="594"/>
                    <a:pt x="799" y="595"/>
                    <a:pt x="800" y="596"/>
                  </a:cubicBezTo>
                  <a:cubicBezTo>
                    <a:pt x="800" y="596"/>
                    <a:pt x="803" y="592"/>
                    <a:pt x="802" y="591"/>
                  </a:cubicBezTo>
                  <a:cubicBezTo>
                    <a:pt x="803" y="592"/>
                    <a:pt x="803" y="597"/>
                    <a:pt x="802" y="597"/>
                  </a:cubicBezTo>
                  <a:cubicBezTo>
                    <a:pt x="803" y="596"/>
                    <a:pt x="803" y="595"/>
                    <a:pt x="804" y="594"/>
                  </a:cubicBezTo>
                  <a:cubicBezTo>
                    <a:pt x="805" y="593"/>
                    <a:pt x="805" y="593"/>
                    <a:pt x="806" y="592"/>
                  </a:cubicBezTo>
                  <a:cubicBezTo>
                    <a:pt x="806" y="592"/>
                    <a:pt x="808" y="592"/>
                    <a:pt x="808" y="592"/>
                  </a:cubicBezTo>
                  <a:cubicBezTo>
                    <a:pt x="809" y="591"/>
                    <a:pt x="809" y="592"/>
                    <a:pt x="809" y="591"/>
                  </a:cubicBezTo>
                  <a:cubicBezTo>
                    <a:pt x="810" y="589"/>
                    <a:pt x="810" y="587"/>
                    <a:pt x="812" y="587"/>
                  </a:cubicBezTo>
                  <a:cubicBezTo>
                    <a:pt x="814" y="587"/>
                    <a:pt x="814" y="591"/>
                    <a:pt x="813" y="592"/>
                  </a:cubicBezTo>
                  <a:cubicBezTo>
                    <a:pt x="814" y="593"/>
                    <a:pt x="814" y="588"/>
                    <a:pt x="814" y="587"/>
                  </a:cubicBezTo>
                  <a:cubicBezTo>
                    <a:pt x="814" y="587"/>
                    <a:pt x="815" y="587"/>
                    <a:pt x="815" y="586"/>
                  </a:cubicBezTo>
                  <a:cubicBezTo>
                    <a:pt x="815" y="586"/>
                    <a:pt x="815" y="586"/>
                    <a:pt x="814" y="586"/>
                  </a:cubicBezTo>
                  <a:cubicBezTo>
                    <a:pt x="815" y="586"/>
                    <a:pt x="815" y="585"/>
                    <a:pt x="815" y="585"/>
                  </a:cubicBezTo>
                  <a:cubicBezTo>
                    <a:pt x="815" y="585"/>
                    <a:pt x="815" y="586"/>
                    <a:pt x="816" y="586"/>
                  </a:cubicBezTo>
                  <a:cubicBezTo>
                    <a:pt x="816" y="586"/>
                    <a:pt x="816" y="584"/>
                    <a:pt x="815" y="584"/>
                  </a:cubicBezTo>
                  <a:cubicBezTo>
                    <a:pt x="816" y="584"/>
                    <a:pt x="817" y="585"/>
                    <a:pt x="817" y="585"/>
                  </a:cubicBezTo>
                  <a:cubicBezTo>
                    <a:pt x="817" y="584"/>
                    <a:pt x="817" y="584"/>
                    <a:pt x="817" y="584"/>
                  </a:cubicBezTo>
                  <a:cubicBezTo>
                    <a:pt x="817" y="584"/>
                    <a:pt x="817" y="584"/>
                    <a:pt x="818" y="584"/>
                  </a:cubicBezTo>
                  <a:cubicBezTo>
                    <a:pt x="817" y="584"/>
                    <a:pt x="816" y="582"/>
                    <a:pt x="816" y="582"/>
                  </a:cubicBezTo>
                  <a:cubicBezTo>
                    <a:pt x="816" y="581"/>
                    <a:pt x="817" y="582"/>
                    <a:pt x="817" y="582"/>
                  </a:cubicBezTo>
                  <a:cubicBezTo>
                    <a:pt x="817" y="582"/>
                    <a:pt x="817" y="580"/>
                    <a:pt x="817" y="580"/>
                  </a:cubicBezTo>
                  <a:cubicBezTo>
                    <a:pt x="817" y="580"/>
                    <a:pt x="817" y="580"/>
                    <a:pt x="818" y="580"/>
                  </a:cubicBezTo>
                  <a:cubicBezTo>
                    <a:pt x="818" y="580"/>
                    <a:pt x="817" y="578"/>
                    <a:pt x="817" y="579"/>
                  </a:cubicBezTo>
                  <a:cubicBezTo>
                    <a:pt x="818" y="578"/>
                    <a:pt x="820" y="578"/>
                    <a:pt x="820" y="579"/>
                  </a:cubicBezTo>
                  <a:cubicBezTo>
                    <a:pt x="820" y="578"/>
                    <a:pt x="817" y="577"/>
                    <a:pt x="817" y="575"/>
                  </a:cubicBezTo>
                  <a:cubicBezTo>
                    <a:pt x="818" y="574"/>
                    <a:pt x="819" y="575"/>
                    <a:pt x="819" y="574"/>
                  </a:cubicBezTo>
                  <a:cubicBezTo>
                    <a:pt x="819" y="573"/>
                    <a:pt x="819" y="573"/>
                    <a:pt x="819" y="572"/>
                  </a:cubicBezTo>
                  <a:cubicBezTo>
                    <a:pt x="819" y="572"/>
                    <a:pt x="820" y="572"/>
                    <a:pt x="820" y="572"/>
                  </a:cubicBezTo>
                  <a:cubicBezTo>
                    <a:pt x="821" y="572"/>
                    <a:pt x="820" y="569"/>
                    <a:pt x="821" y="568"/>
                  </a:cubicBezTo>
                  <a:cubicBezTo>
                    <a:pt x="822" y="568"/>
                    <a:pt x="825" y="567"/>
                    <a:pt x="824" y="569"/>
                  </a:cubicBezTo>
                  <a:cubicBezTo>
                    <a:pt x="825" y="569"/>
                    <a:pt x="823" y="570"/>
                    <a:pt x="823" y="570"/>
                  </a:cubicBezTo>
                  <a:cubicBezTo>
                    <a:pt x="824" y="570"/>
                    <a:pt x="824" y="570"/>
                    <a:pt x="824" y="571"/>
                  </a:cubicBezTo>
                  <a:cubicBezTo>
                    <a:pt x="824" y="571"/>
                    <a:pt x="824" y="571"/>
                    <a:pt x="824" y="571"/>
                  </a:cubicBezTo>
                  <a:cubicBezTo>
                    <a:pt x="823" y="571"/>
                    <a:pt x="825" y="572"/>
                    <a:pt x="824" y="572"/>
                  </a:cubicBezTo>
                  <a:cubicBezTo>
                    <a:pt x="825" y="573"/>
                    <a:pt x="825" y="571"/>
                    <a:pt x="825" y="571"/>
                  </a:cubicBezTo>
                  <a:cubicBezTo>
                    <a:pt x="826" y="571"/>
                    <a:pt x="826" y="574"/>
                    <a:pt x="826" y="574"/>
                  </a:cubicBezTo>
                  <a:cubicBezTo>
                    <a:pt x="826" y="575"/>
                    <a:pt x="826" y="575"/>
                    <a:pt x="827" y="576"/>
                  </a:cubicBezTo>
                  <a:cubicBezTo>
                    <a:pt x="828" y="578"/>
                    <a:pt x="829" y="579"/>
                    <a:pt x="827" y="579"/>
                  </a:cubicBezTo>
                  <a:cubicBezTo>
                    <a:pt x="828" y="579"/>
                    <a:pt x="828" y="581"/>
                    <a:pt x="829" y="581"/>
                  </a:cubicBezTo>
                  <a:cubicBezTo>
                    <a:pt x="829" y="581"/>
                    <a:pt x="831" y="580"/>
                    <a:pt x="831" y="582"/>
                  </a:cubicBezTo>
                  <a:cubicBezTo>
                    <a:pt x="831" y="583"/>
                    <a:pt x="827" y="585"/>
                    <a:pt x="828" y="585"/>
                  </a:cubicBezTo>
                  <a:cubicBezTo>
                    <a:pt x="828" y="585"/>
                    <a:pt x="830" y="584"/>
                    <a:pt x="831" y="584"/>
                  </a:cubicBezTo>
                  <a:cubicBezTo>
                    <a:pt x="834" y="583"/>
                    <a:pt x="831" y="584"/>
                    <a:pt x="832" y="585"/>
                  </a:cubicBezTo>
                  <a:cubicBezTo>
                    <a:pt x="833" y="585"/>
                    <a:pt x="832" y="585"/>
                    <a:pt x="832" y="586"/>
                  </a:cubicBezTo>
                  <a:cubicBezTo>
                    <a:pt x="832" y="586"/>
                    <a:pt x="833" y="586"/>
                    <a:pt x="833" y="586"/>
                  </a:cubicBezTo>
                  <a:cubicBezTo>
                    <a:pt x="833" y="587"/>
                    <a:pt x="834" y="587"/>
                    <a:pt x="834" y="587"/>
                  </a:cubicBezTo>
                  <a:cubicBezTo>
                    <a:pt x="834" y="587"/>
                    <a:pt x="833" y="588"/>
                    <a:pt x="833" y="588"/>
                  </a:cubicBezTo>
                  <a:cubicBezTo>
                    <a:pt x="833" y="589"/>
                    <a:pt x="835" y="589"/>
                    <a:pt x="834" y="590"/>
                  </a:cubicBezTo>
                  <a:cubicBezTo>
                    <a:pt x="834" y="591"/>
                    <a:pt x="831" y="591"/>
                    <a:pt x="831" y="591"/>
                  </a:cubicBezTo>
                  <a:cubicBezTo>
                    <a:pt x="831" y="591"/>
                    <a:pt x="831" y="591"/>
                    <a:pt x="831" y="592"/>
                  </a:cubicBezTo>
                  <a:cubicBezTo>
                    <a:pt x="831" y="592"/>
                    <a:pt x="830" y="592"/>
                    <a:pt x="830" y="593"/>
                  </a:cubicBezTo>
                  <a:cubicBezTo>
                    <a:pt x="830" y="593"/>
                    <a:pt x="833" y="591"/>
                    <a:pt x="833" y="591"/>
                  </a:cubicBezTo>
                  <a:cubicBezTo>
                    <a:pt x="833" y="592"/>
                    <a:pt x="833" y="592"/>
                    <a:pt x="833" y="592"/>
                  </a:cubicBezTo>
                  <a:cubicBezTo>
                    <a:pt x="834" y="594"/>
                    <a:pt x="836" y="589"/>
                    <a:pt x="836" y="593"/>
                  </a:cubicBezTo>
                  <a:cubicBezTo>
                    <a:pt x="836" y="595"/>
                    <a:pt x="831" y="597"/>
                    <a:pt x="831" y="598"/>
                  </a:cubicBezTo>
                  <a:cubicBezTo>
                    <a:pt x="831" y="598"/>
                    <a:pt x="835" y="595"/>
                    <a:pt x="836" y="595"/>
                  </a:cubicBezTo>
                  <a:cubicBezTo>
                    <a:pt x="837" y="595"/>
                    <a:pt x="837" y="595"/>
                    <a:pt x="838" y="596"/>
                  </a:cubicBezTo>
                  <a:cubicBezTo>
                    <a:pt x="838" y="598"/>
                    <a:pt x="837" y="597"/>
                    <a:pt x="836" y="598"/>
                  </a:cubicBezTo>
                  <a:cubicBezTo>
                    <a:pt x="838" y="598"/>
                    <a:pt x="840" y="598"/>
                    <a:pt x="841" y="599"/>
                  </a:cubicBezTo>
                  <a:cubicBezTo>
                    <a:pt x="843" y="601"/>
                    <a:pt x="841" y="601"/>
                    <a:pt x="840" y="600"/>
                  </a:cubicBezTo>
                  <a:cubicBezTo>
                    <a:pt x="841" y="599"/>
                    <a:pt x="841" y="602"/>
                    <a:pt x="840" y="602"/>
                  </a:cubicBezTo>
                  <a:cubicBezTo>
                    <a:pt x="840" y="603"/>
                    <a:pt x="838" y="603"/>
                    <a:pt x="837" y="604"/>
                  </a:cubicBezTo>
                  <a:cubicBezTo>
                    <a:pt x="839" y="602"/>
                    <a:pt x="841" y="607"/>
                    <a:pt x="841" y="608"/>
                  </a:cubicBezTo>
                  <a:cubicBezTo>
                    <a:pt x="843" y="608"/>
                    <a:pt x="844" y="607"/>
                    <a:pt x="844" y="609"/>
                  </a:cubicBezTo>
                  <a:cubicBezTo>
                    <a:pt x="845" y="609"/>
                    <a:pt x="844" y="611"/>
                    <a:pt x="843" y="611"/>
                  </a:cubicBezTo>
                  <a:cubicBezTo>
                    <a:pt x="844" y="611"/>
                    <a:pt x="845" y="612"/>
                    <a:pt x="845" y="613"/>
                  </a:cubicBezTo>
                  <a:cubicBezTo>
                    <a:pt x="844" y="616"/>
                    <a:pt x="843" y="612"/>
                    <a:pt x="843" y="612"/>
                  </a:cubicBezTo>
                  <a:cubicBezTo>
                    <a:pt x="843" y="612"/>
                    <a:pt x="840" y="612"/>
                    <a:pt x="841" y="613"/>
                  </a:cubicBezTo>
                  <a:cubicBezTo>
                    <a:pt x="841" y="614"/>
                    <a:pt x="843" y="613"/>
                    <a:pt x="842" y="614"/>
                  </a:cubicBezTo>
                  <a:cubicBezTo>
                    <a:pt x="842" y="615"/>
                    <a:pt x="840" y="614"/>
                    <a:pt x="839" y="613"/>
                  </a:cubicBezTo>
                  <a:cubicBezTo>
                    <a:pt x="839" y="614"/>
                    <a:pt x="840" y="614"/>
                    <a:pt x="840" y="614"/>
                  </a:cubicBezTo>
                  <a:cubicBezTo>
                    <a:pt x="840" y="615"/>
                    <a:pt x="840" y="615"/>
                    <a:pt x="840" y="615"/>
                  </a:cubicBezTo>
                  <a:cubicBezTo>
                    <a:pt x="840" y="615"/>
                    <a:pt x="843" y="616"/>
                    <a:pt x="843" y="616"/>
                  </a:cubicBezTo>
                  <a:cubicBezTo>
                    <a:pt x="842" y="617"/>
                    <a:pt x="840" y="615"/>
                    <a:pt x="840" y="616"/>
                  </a:cubicBezTo>
                  <a:cubicBezTo>
                    <a:pt x="840" y="616"/>
                    <a:pt x="840" y="616"/>
                    <a:pt x="840" y="616"/>
                  </a:cubicBezTo>
                  <a:cubicBezTo>
                    <a:pt x="840" y="616"/>
                    <a:pt x="840" y="617"/>
                    <a:pt x="840" y="617"/>
                  </a:cubicBezTo>
                  <a:cubicBezTo>
                    <a:pt x="840" y="616"/>
                    <a:pt x="843" y="618"/>
                    <a:pt x="843" y="619"/>
                  </a:cubicBezTo>
                  <a:cubicBezTo>
                    <a:pt x="843" y="619"/>
                    <a:pt x="840" y="619"/>
                    <a:pt x="840" y="619"/>
                  </a:cubicBezTo>
                  <a:cubicBezTo>
                    <a:pt x="841" y="620"/>
                    <a:pt x="842" y="619"/>
                    <a:pt x="843" y="619"/>
                  </a:cubicBezTo>
                  <a:cubicBezTo>
                    <a:pt x="844" y="620"/>
                    <a:pt x="844" y="621"/>
                    <a:pt x="845" y="621"/>
                  </a:cubicBezTo>
                  <a:cubicBezTo>
                    <a:pt x="845" y="621"/>
                    <a:pt x="843" y="621"/>
                    <a:pt x="843" y="622"/>
                  </a:cubicBezTo>
                  <a:cubicBezTo>
                    <a:pt x="844" y="622"/>
                    <a:pt x="846" y="622"/>
                    <a:pt x="847" y="623"/>
                  </a:cubicBezTo>
                  <a:cubicBezTo>
                    <a:pt x="846" y="623"/>
                    <a:pt x="846" y="623"/>
                    <a:pt x="846" y="623"/>
                  </a:cubicBezTo>
                  <a:cubicBezTo>
                    <a:pt x="846" y="622"/>
                    <a:pt x="850" y="625"/>
                    <a:pt x="849" y="625"/>
                  </a:cubicBezTo>
                  <a:cubicBezTo>
                    <a:pt x="849" y="625"/>
                    <a:pt x="849" y="624"/>
                    <a:pt x="849" y="624"/>
                  </a:cubicBezTo>
                  <a:cubicBezTo>
                    <a:pt x="849" y="624"/>
                    <a:pt x="849" y="626"/>
                    <a:pt x="850" y="626"/>
                  </a:cubicBezTo>
                  <a:cubicBezTo>
                    <a:pt x="850" y="626"/>
                    <a:pt x="850" y="625"/>
                    <a:pt x="850" y="624"/>
                  </a:cubicBezTo>
                  <a:cubicBezTo>
                    <a:pt x="851" y="625"/>
                    <a:pt x="852" y="624"/>
                    <a:pt x="852" y="625"/>
                  </a:cubicBezTo>
                  <a:cubicBezTo>
                    <a:pt x="852" y="625"/>
                    <a:pt x="851" y="626"/>
                    <a:pt x="851" y="626"/>
                  </a:cubicBezTo>
                  <a:cubicBezTo>
                    <a:pt x="853" y="628"/>
                    <a:pt x="852" y="630"/>
                    <a:pt x="850" y="631"/>
                  </a:cubicBezTo>
                  <a:cubicBezTo>
                    <a:pt x="851" y="632"/>
                    <a:pt x="852" y="631"/>
                    <a:pt x="853" y="630"/>
                  </a:cubicBezTo>
                  <a:cubicBezTo>
                    <a:pt x="854" y="630"/>
                    <a:pt x="857" y="631"/>
                    <a:pt x="855" y="632"/>
                  </a:cubicBezTo>
                  <a:cubicBezTo>
                    <a:pt x="856" y="632"/>
                    <a:pt x="856" y="631"/>
                    <a:pt x="857" y="632"/>
                  </a:cubicBezTo>
                  <a:cubicBezTo>
                    <a:pt x="857" y="634"/>
                    <a:pt x="855" y="634"/>
                    <a:pt x="855" y="635"/>
                  </a:cubicBezTo>
                  <a:cubicBezTo>
                    <a:pt x="858" y="636"/>
                    <a:pt x="857" y="631"/>
                    <a:pt x="859" y="631"/>
                  </a:cubicBezTo>
                  <a:cubicBezTo>
                    <a:pt x="859" y="631"/>
                    <a:pt x="858" y="634"/>
                    <a:pt x="858" y="634"/>
                  </a:cubicBezTo>
                  <a:cubicBezTo>
                    <a:pt x="859" y="634"/>
                    <a:pt x="859" y="632"/>
                    <a:pt x="860" y="632"/>
                  </a:cubicBezTo>
                  <a:cubicBezTo>
                    <a:pt x="861" y="632"/>
                    <a:pt x="861" y="635"/>
                    <a:pt x="861" y="635"/>
                  </a:cubicBezTo>
                  <a:cubicBezTo>
                    <a:pt x="863" y="638"/>
                    <a:pt x="865" y="634"/>
                    <a:pt x="868" y="635"/>
                  </a:cubicBezTo>
                  <a:cubicBezTo>
                    <a:pt x="868" y="636"/>
                    <a:pt x="867" y="636"/>
                    <a:pt x="866" y="637"/>
                  </a:cubicBezTo>
                  <a:cubicBezTo>
                    <a:pt x="867" y="637"/>
                    <a:pt x="868" y="637"/>
                    <a:pt x="870" y="638"/>
                  </a:cubicBezTo>
                  <a:cubicBezTo>
                    <a:pt x="870" y="638"/>
                    <a:pt x="871" y="638"/>
                    <a:pt x="871" y="638"/>
                  </a:cubicBezTo>
                  <a:cubicBezTo>
                    <a:pt x="871" y="639"/>
                    <a:pt x="872" y="639"/>
                    <a:pt x="872" y="640"/>
                  </a:cubicBezTo>
                  <a:cubicBezTo>
                    <a:pt x="871" y="641"/>
                    <a:pt x="870" y="641"/>
                    <a:pt x="869" y="641"/>
                  </a:cubicBezTo>
                  <a:cubicBezTo>
                    <a:pt x="867" y="641"/>
                    <a:pt x="864" y="641"/>
                    <a:pt x="863" y="643"/>
                  </a:cubicBezTo>
                  <a:cubicBezTo>
                    <a:pt x="864" y="643"/>
                    <a:pt x="864" y="644"/>
                    <a:pt x="864" y="644"/>
                  </a:cubicBezTo>
                  <a:cubicBezTo>
                    <a:pt x="864" y="644"/>
                    <a:pt x="864" y="644"/>
                    <a:pt x="864" y="644"/>
                  </a:cubicBezTo>
                  <a:cubicBezTo>
                    <a:pt x="864" y="645"/>
                    <a:pt x="860" y="645"/>
                    <a:pt x="861" y="644"/>
                  </a:cubicBezTo>
                  <a:cubicBezTo>
                    <a:pt x="860" y="644"/>
                    <a:pt x="858" y="645"/>
                    <a:pt x="857" y="645"/>
                  </a:cubicBezTo>
                  <a:cubicBezTo>
                    <a:pt x="858" y="646"/>
                    <a:pt x="861" y="644"/>
                    <a:pt x="860" y="646"/>
                  </a:cubicBezTo>
                  <a:cubicBezTo>
                    <a:pt x="860" y="647"/>
                    <a:pt x="858" y="647"/>
                    <a:pt x="857" y="647"/>
                  </a:cubicBezTo>
                  <a:cubicBezTo>
                    <a:pt x="855" y="648"/>
                    <a:pt x="854" y="648"/>
                    <a:pt x="853" y="649"/>
                  </a:cubicBezTo>
                  <a:cubicBezTo>
                    <a:pt x="853" y="650"/>
                    <a:pt x="853" y="651"/>
                    <a:pt x="853" y="651"/>
                  </a:cubicBezTo>
                  <a:cubicBezTo>
                    <a:pt x="853" y="652"/>
                    <a:pt x="851" y="652"/>
                    <a:pt x="851" y="652"/>
                  </a:cubicBezTo>
                  <a:cubicBezTo>
                    <a:pt x="851" y="652"/>
                    <a:pt x="857" y="650"/>
                    <a:pt x="858" y="650"/>
                  </a:cubicBezTo>
                  <a:cubicBezTo>
                    <a:pt x="860" y="649"/>
                    <a:pt x="860" y="647"/>
                    <a:pt x="862" y="646"/>
                  </a:cubicBezTo>
                  <a:cubicBezTo>
                    <a:pt x="864" y="645"/>
                    <a:pt x="866" y="646"/>
                    <a:pt x="868" y="644"/>
                  </a:cubicBezTo>
                  <a:cubicBezTo>
                    <a:pt x="868" y="644"/>
                    <a:pt x="864" y="645"/>
                    <a:pt x="864" y="643"/>
                  </a:cubicBezTo>
                  <a:cubicBezTo>
                    <a:pt x="865" y="642"/>
                    <a:pt x="867" y="643"/>
                    <a:pt x="868" y="643"/>
                  </a:cubicBezTo>
                  <a:cubicBezTo>
                    <a:pt x="870" y="643"/>
                    <a:pt x="876" y="648"/>
                    <a:pt x="871" y="650"/>
                  </a:cubicBezTo>
                  <a:cubicBezTo>
                    <a:pt x="872" y="650"/>
                    <a:pt x="871" y="651"/>
                    <a:pt x="873" y="650"/>
                  </a:cubicBezTo>
                  <a:cubicBezTo>
                    <a:pt x="874" y="649"/>
                    <a:pt x="874" y="648"/>
                    <a:pt x="876" y="648"/>
                  </a:cubicBezTo>
                  <a:cubicBezTo>
                    <a:pt x="879" y="648"/>
                    <a:pt x="877" y="649"/>
                    <a:pt x="878" y="649"/>
                  </a:cubicBezTo>
                  <a:cubicBezTo>
                    <a:pt x="878" y="650"/>
                    <a:pt x="881" y="650"/>
                    <a:pt x="880" y="651"/>
                  </a:cubicBezTo>
                  <a:cubicBezTo>
                    <a:pt x="880" y="652"/>
                    <a:pt x="879" y="650"/>
                    <a:pt x="880" y="652"/>
                  </a:cubicBezTo>
                  <a:cubicBezTo>
                    <a:pt x="881" y="654"/>
                    <a:pt x="882" y="653"/>
                    <a:pt x="882" y="655"/>
                  </a:cubicBezTo>
                  <a:cubicBezTo>
                    <a:pt x="882" y="656"/>
                    <a:pt x="881" y="656"/>
                    <a:pt x="881" y="656"/>
                  </a:cubicBezTo>
                  <a:cubicBezTo>
                    <a:pt x="881" y="657"/>
                    <a:pt x="881" y="657"/>
                    <a:pt x="881" y="657"/>
                  </a:cubicBezTo>
                  <a:cubicBezTo>
                    <a:pt x="881" y="658"/>
                    <a:pt x="881" y="658"/>
                    <a:pt x="881" y="659"/>
                  </a:cubicBezTo>
                  <a:cubicBezTo>
                    <a:pt x="881" y="659"/>
                    <a:pt x="880" y="658"/>
                    <a:pt x="880" y="659"/>
                  </a:cubicBezTo>
                  <a:cubicBezTo>
                    <a:pt x="881" y="660"/>
                    <a:pt x="882" y="660"/>
                    <a:pt x="882" y="662"/>
                  </a:cubicBezTo>
                  <a:cubicBezTo>
                    <a:pt x="882" y="662"/>
                    <a:pt x="880" y="661"/>
                    <a:pt x="880" y="661"/>
                  </a:cubicBezTo>
                  <a:cubicBezTo>
                    <a:pt x="880" y="662"/>
                    <a:pt x="882" y="662"/>
                    <a:pt x="883" y="662"/>
                  </a:cubicBezTo>
                  <a:cubicBezTo>
                    <a:pt x="884" y="664"/>
                    <a:pt x="881" y="663"/>
                    <a:pt x="881" y="664"/>
                  </a:cubicBezTo>
                  <a:cubicBezTo>
                    <a:pt x="881" y="663"/>
                    <a:pt x="882" y="665"/>
                    <a:pt x="883" y="665"/>
                  </a:cubicBezTo>
                  <a:cubicBezTo>
                    <a:pt x="883" y="667"/>
                    <a:pt x="882" y="667"/>
                    <a:pt x="881" y="668"/>
                  </a:cubicBezTo>
                  <a:cubicBezTo>
                    <a:pt x="879" y="670"/>
                    <a:pt x="877" y="672"/>
                    <a:pt x="874" y="673"/>
                  </a:cubicBezTo>
                  <a:cubicBezTo>
                    <a:pt x="871" y="674"/>
                    <a:pt x="869" y="674"/>
                    <a:pt x="866" y="675"/>
                  </a:cubicBezTo>
                  <a:cubicBezTo>
                    <a:pt x="866" y="675"/>
                    <a:pt x="863" y="677"/>
                    <a:pt x="863" y="676"/>
                  </a:cubicBezTo>
                  <a:cubicBezTo>
                    <a:pt x="864" y="676"/>
                    <a:pt x="861" y="678"/>
                    <a:pt x="861" y="679"/>
                  </a:cubicBezTo>
                  <a:cubicBezTo>
                    <a:pt x="860" y="679"/>
                    <a:pt x="860" y="680"/>
                    <a:pt x="860" y="681"/>
                  </a:cubicBezTo>
                  <a:cubicBezTo>
                    <a:pt x="859" y="682"/>
                    <a:pt x="858" y="681"/>
                    <a:pt x="858" y="683"/>
                  </a:cubicBezTo>
                  <a:cubicBezTo>
                    <a:pt x="858" y="682"/>
                    <a:pt x="857" y="683"/>
                    <a:pt x="857" y="683"/>
                  </a:cubicBezTo>
                  <a:cubicBezTo>
                    <a:pt x="857" y="683"/>
                    <a:pt x="857" y="683"/>
                    <a:pt x="858" y="683"/>
                  </a:cubicBezTo>
                  <a:cubicBezTo>
                    <a:pt x="857" y="683"/>
                    <a:pt x="857" y="683"/>
                    <a:pt x="858" y="683"/>
                  </a:cubicBezTo>
                  <a:cubicBezTo>
                    <a:pt x="856" y="683"/>
                    <a:pt x="858" y="682"/>
                    <a:pt x="858" y="683"/>
                  </a:cubicBezTo>
                  <a:close/>
                  <a:moveTo>
                    <a:pt x="701" y="1018"/>
                  </a:moveTo>
                  <a:cubicBezTo>
                    <a:pt x="701" y="1018"/>
                    <a:pt x="701" y="1018"/>
                    <a:pt x="700" y="1018"/>
                  </a:cubicBezTo>
                  <a:cubicBezTo>
                    <a:pt x="701" y="1018"/>
                    <a:pt x="701" y="1018"/>
                    <a:pt x="701" y="1018"/>
                  </a:cubicBezTo>
                  <a:close/>
                  <a:moveTo>
                    <a:pt x="701" y="1016"/>
                  </a:moveTo>
                  <a:cubicBezTo>
                    <a:pt x="701" y="1016"/>
                    <a:pt x="701" y="1018"/>
                    <a:pt x="700" y="1018"/>
                  </a:cubicBezTo>
                  <a:cubicBezTo>
                    <a:pt x="701" y="1017"/>
                    <a:pt x="701" y="1017"/>
                    <a:pt x="701" y="1016"/>
                  </a:cubicBezTo>
                  <a:cubicBezTo>
                    <a:pt x="701" y="1016"/>
                    <a:pt x="701" y="1017"/>
                    <a:pt x="701" y="1016"/>
                  </a:cubicBezTo>
                  <a:cubicBezTo>
                    <a:pt x="701" y="1016"/>
                    <a:pt x="701" y="1017"/>
                    <a:pt x="701" y="1016"/>
                  </a:cubicBezTo>
                  <a:cubicBezTo>
                    <a:pt x="701" y="1016"/>
                    <a:pt x="701" y="1017"/>
                    <a:pt x="701" y="1016"/>
                  </a:cubicBezTo>
                  <a:close/>
                  <a:moveTo>
                    <a:pt x="702" y="1013"/>
                  </a:moveTo>
                  <a:cubicBezTo>
                    <a:pt x="702" y="1013"/>
                    <a:pt x="702" y="1013"/>
                    <a:pt x="702" y="1013"/>
                  </a:cubicBezTo>
                  <a:close/>
                  <a:moveTo>
                    <a:pt x="701" y="1012"/>
                  </a:moveTo>
                  <a:cubicBezTo>
                    <a:pt x="701" y="1012"/>
                    <a:pt x="701" y="1012"/>
                    <a:pt x="701" y="1012"/>
                  </a:cubicBezTo>
                  <a:cubicBezTo>
                    <a:pt x="701" y="1012"/>
                    <a:pt x="702" y="1012"/>
                    <a:pt x="702" y="1013"/>
                  </a:cubicBezTo>
                  <a:cubicBezTo>
                    <a:pt x="702" y="1012"/>
                    <a:pt x="701" y="1012"/>
                    <a:pt x="701" y="1012"/>
                  </a:cubicBezTo>
                  <a:close/>
                  <a:moveTo>
                    <a:pt x="700" y="1013"/>
                  </a:moveTo>
                  <a:cubicBezTo>
                    <a:pt x="700" y="1013"/>
                    <a:pt x="700" y="1013"/>
                    <a:pt x="700" y="1013"/>
                  </a:cubicBezTo>
                  <a:cubicBezTo>
                    <a:pt x="700" y="1013"/>
                    <a:pt x="700" y="1013"/>
                    <a:pt x="700" y="1013"/>
                  </a:cubicBezTo>
                  <a:close/>
                  <a:moveTo>
                    <a:pt x="732" y="905"/>
                  </a:moveTo>
                  <a:cubicBezTo>
                    <a:pt x="729" y="908"/>
                    <a:pt x="734" y="909"/>
                    <a:pt x="735" y="907"/>
                  </a:cubicBezTo>
                  <a:cubicBezTo>
                    <a:pt x="736" y="906"/>
                    <a:pt x="734" y="903"/>
                    <a:pt x="733" y="903"/>
                  </a:cubicBezTo>
                  <a:cubicBezTo>
                    <a:pt x="732" y="902"/>
                    <a:pt x="732" y="904"/>
                    <a:pt x="731" y="905"/>
                  </a:cubicBezTo>
                  <a:cubicBezTo>
                    <a:pt x="732" y="905"/>
                    <a:pt x="732" y="905"/>
                    <a:pt x="732" y="905"/>
                  </a:cubicBezTo>
                  <a:close/>
                  <a:moveTo>
                    <a:pt x="735" y="912"/>
                  </a:moveTo>
                  <a:cubicBezTo>
                    <a:pt x="735" y="914"/>
                    <a:pt x="736" y="913"/>
                    <a:pt x="737" y="912"/>
                  </a:cubicBezTo>
                  <a:cubicBezTo>
                    <a:pt x="737" y="910"/>
                    <a:pt x="736" y="909"/>
                    <a:pt x="735" y="908"/>
                  </a:cubicBezTo>
                  <a:cubicBezTo>
                    <a:pt x="735" y="908"/>
                    <a:pt x="735" y="908"/>
                    <a:pt x="735" y="909"/>
                  </a:cubicBezTo>
                  <a:cubicBezTo>
                    <a:pt x="735" y="909"/>
                    <a:pt x="735" y="909"/>
                    <a:pt x="735" y="909"/>
                  </a:cubicBezTo>
                  <a:cubicBezTo>
                    <a:pt x="735" y="909"/>
                    <a:pt x="734" y="909"/>
                    <a:pt x="734" y="909"/>
                  </a:cubicBezTo>
                  <a:cubicBezTo>
                    <a:pt x="734" y="909"/>
                    <a:pt x="734" y="909"/>
                    <a:pt x="734" y="909"/>
                  </a:cubicBezTo>
                  <a:cubicBezTo>
                    <a:pt x="735" y="910"/>
                    <a:pt x="735" y="912"/>
                    <a:pt x="735" y="913"/>
                  </a:cubicBezTo>
                  <a:cubicBezTo>
                    <a:pt x="735" y="913"/>
                    <a:pt x="735" y="912"/>
                    <a:pt x="735" y="912"/>
                  </a:cubicBezTo>
                  <a:close/>
                  <a:moveTo>
                    <a:pt x="765" y="931"/>
                  </a:moveTo>
                  <a:cubicBezTo>
                    <a:pt x="764" y="930"/>
                    <a:pt x="762" y="933"/>
                    <a:pt x="764" y="933"/>
                  </a:cubicBezTo>
                  <a:cubicBezTo>
                    <a:pt x="766" y="934"/>
                    <a:pt x="767" y="932"/>
                    <a:pt x="767" y="930"/>
                  </a:cubicBezTo>
                  <a:cubicBezTo>
                    <a:pt x="766" y="931"/>
                    <a:pt x="766" y="932"/>
                    <a:pt x="765" y="931"/>
                  </a:cubicBezTo>
                  <a:cubicBezTo>
                    <a:pt x="765" y="931"/>
                    <a:pt x="765" y="931"/>
                    <a:pt x="765" y="932"/>
                  </a:cubicBezTo>
                  <a:cubicBezTo>
                    <a:pt x="765" y="931"/>
                    <a:pt x="765" y="931"/>
                    <a:pt x="765" y="931"/>
                  </a:cubicBezTo>
                  <a:close/>
                  <a:moveTo>
                    <a:pt x="776" y="927"/>
                  </a:moveTo>
                  <a:cubicBezTo>
                    <a:pt x="775" y="927"/>
                    <a:pt x="774" y="926"/>
                    <a:pt x="774" y="926"/>
                  </a:cubicBezTo>
                  <a:cubicBezTo>
                    <a:pt x="773" y="927"/>
                    <a:pt x="776" y="928"/>
                    <a:pt x="776" y="927"/>
                  </a:cubicBezTo>
                  <a:cubicBezTo>
                    <a:pt x="776" y="927"/>
                    <a:pt x="775" y="927"/>
                    <a:pt x="776" y="927"/>
                  </a:cubicBezTo>
                  <a:close/>
                  <a:moveTo>
                    <a:pt x="768" y="923"/>
                  </a:moveTo>
                  <a:cubicBezTo>
                    <a:pt x="768" y="923"/>
                    <a:pt x="766" y="922"/>
                    <a:pt x="766" y="922"/>
                  </a:cubicBezTo>
                  <a:cubicBezTo>
                    <a:pt x="766" y="923"/>
                    <a:pt x="769" y="923"/>
                    <a:pt x="769" y="923"/>
                  </a:cubicBezTo>
                  <a:cubicBezTo>
                    <a:pt x="769" y="923"/>
                    <a:pt x="769" y="923"/>
                    <a:pt x="768" y="923"/>
                  </a:cubicBezTo>
                  <a:close/>
                  <a:moveTo>
                    <a:pt x="777" y="928"/>
                  </a:moveTo>
                  <a:cubicBezTo>
                    <a:pt x="778" y="928"/>
                    <a:pt x="777" y="927"/>
                    <a:pt x="776" y="927"/>
                  </a:cubicBezTo>
                  <a:cubicBezTo>
                    <a:pt x="776" y="928"/>
                    <a:pt x="777" y="929"/>
                    <a:pt x="777" y="928"/>
                  </a:cubicBezTo>
                  <a:close/>
                  <a:moveTo>
                    <a:pt x="738" y="903"/>
                  </a:moveTo>
                  <a:cubicBezTo>
                    <a:pt x="738" y="903"/>
                    <a:pt x="737" y="903"/>
                    <a:pt x="737" y="903"/>
                  </a:cubicBezTo>
                  <a:cubicBezTo>
                    <a:pt x="737" y="904"/>
                    <a:pt x="739" y="903"/>
                    <a:pt x="738" y="903"/>
                  </a:cubicBezTo>
                  <a:close/>
                  <a:moveTo>
                    <a:pt x="753" y="917"/>
                  </a:moveTo>
                  <a:cubicBezTo>
                    <a:pt x="753" y="917"/>
                    <a:pt x="751" y="914"/>
                    <a:pt x="752" y="913"/>
                  </a:cubicBezTo>
                  <a:cubicBezTo>
                    <a:pt x="751" y="914"/>
                    <a:pt x="753" y="919"/>
                    <a:pt x="755" y="919"/>
                  </a:cubicBezTo>
                  <a:cubicBezTo>
                    <a:pt x="755" y="919"/>
                    <a:pt x="753" y="917"/>
                    <a:pt x="753" y="917"/>
                  </a:cubicBezTo>
                  <a:cubicBezTo>
                    <a:pt x="754" y="917"/>
                    <a:pt x="754" y="917"/>
                    <a:pt x="753" y="917"/>
                  </a:cubicBezTo>
                  <a:close/>
                  <a:moveTo>
                    <a:pt x="734" y="891"/>
                  </a:moveTo>
                  <a:cubicBezTo>
                    <a:pt x="732" y="891"/>
                    <a:pt x="731" y="891"/>
                    <a:pt x="730" y="890"/>
                  </a:cubicBezTo>
                  <a:cubicBezTo>
                    <a:pt x="730" y="892"/>
                    <a:pt x="728" y="891"/>
                    <a:pt x="727" y="891"/>
                  </a:cubicBezTo>
                  <a:cubicBezTo>
                    <a:pt x="728" y="892"/>
                    <a:pt x="729" y="892"/>
                    <a:pt x="731" y="892"/>
                  </a:cubicBezTo>
                  <a:cubicBezTo>
                    <a:pt x="733" y="891"/>
                    <a:pt x="733" y="892"/>
                    <a:pt x="735" y="892"/>
                  </a:cubicBezTo>
                  <a:cubicBezTo>
                    <a:pt x="734" y="891"/>
                    <a:pt x="734" y="890"/>
                    <a:pt x="733" y="891"/>
                  </a:cubicBezTo>
                  <a:cubicBezTo>
                    <a:pt x="733" y="891"/>
                    <a:pt x="734" y="890"/>
                    <a:pt x="734" y="891"/>
                  </a:cubicBezTo>
                  <a:close/>
                  <a:moveTo>
                    <a:pt x="747" y="914"/>
                  </a:moveTo>
                  <a:cubicBezTo>
                    <a:pt x="747" y="914"/>
                    <a:pt x="748" y="914"/>
                    <a:pt x="748" y="914"/>
                  </a:cubicBezTo>
                  <a:cubicBezTo>
                    <a:pt x="748" y="914"/>
                    <a:pt x="749" y="915"/>
                    <a:pt x="749" y="915"/>
                  </a:cubicBezTo>
                  <a:cubicBezTo>
                    <a:pt x="748" y="914"/>
                    <a:pt x="748" y="914"/>
                    <a:pt x="748" y="914"/>
                  </a:cubicBezTo>
                  <a:cubicBezTo>
                    <a:pt x="747" y="913"/>
                    <a:pt x="747" y="913"/>
                    <a:pt x="747" y="913"/>
                  </a:cubicBezTo>
                  <a:cubicBezTo>
                    <a:pt x="747" y="913"/>
                    <a:pt x="747" y="914"/>
                    <a:pt x="747" y="914"/>
                  </a:cubicBezTo>
                  <a:close/>
                  <a:moveTo>
                    <a:pt x="757" y="910"/>
                  </a:moveTo>
                  <a:cubicBezTo>
                    <a:pt x="757" y="909"/>
                    <a:pt x="757" y="911"/>
                    <a:pt x="757" y="911"/>
                  </a:cubicBezTo>
                  <a:cubicBezTo>
                    <a:pt x="757" y="911"/>
                    <a:pt x="758" y="911"/>
                    <a:pt x="757" y="910"/>
                  </a:cubicBezTo>
                  <a:close/>
                  <a:moveTo>
                    <a:pt x="746" y="905"/>
                  </a:moveTo>
                  <a:cubicBezTo>
                    <a:pt x="748" y="902"/>
                    <a:pt x="744" y="901"/>
                    <a:pt x="742" y="899"/>
                  </a:cubicBezTo>
                  <a:cubicBezTo>
                    <a:pt x="742" y="900"/>
                    <a:pt x="742" y="900"/>
                    <a:pt x="742" y="900"/>
                  </a:cubicBezTo>
                  <a:cubicBezTo>
                    <a:pt x="744" y="899"/>
                    <a:pt x="748" y="905"/>
                    <a:pt x="745" y="905"/>
                  </a:cubicBezTo>
                  <a:cubicBezTo>
                    <a:pt x="745" y="905"/>
                    <a:pt x="745" y="906"/>
                    <a:pt x="746" y="906"/>
                  </a:cubicBezTo>
                  <a:cubicBezTo>
                    <a:pt x="746" y="906"/>
                    <a:pt x="746" y="905"/>
                    <a:pt x="746" y="905"/>
                  </a:cubicBezTo>
                  <a:close/>
                  <a:moveTo>
                    <a:pt x="767" y="929"/>
                  </a:moveTo>
                  <a:cubicBezTo>
                    <a:pt x="767" y="929"/>
                    <a:pt x="767" y="929"/>
                    <a:pt x="767" y="929"/>
                  </a:cubicBezTo>
                  <a:cubicBezTo>
                    <a:pt x="767" y="931"/>
                    <a:pt x="768" y="928"/>
                    <a:pt x="767" y="929"/>
                  </a:cubicBezTo>
                  <a:close/>
                  <a:moveTo>
                    <a:pt x="773" y="927"/>
                  </a:moveTo>
                  <a:cubicBezTo>
                    <a:pt x="772" y="927"/>
                    <a:pt x="772" y="927"/>
                    <a:pt x="772" y="927"/>
                  </a:cubicBezTo>
                  <a:cubicBezTo>
                    <a:pt x="772" y="927"/>
                    <a:pt x="772" y="927"/>
                    <a:pt x="773" y="927"/>
                  </a:cubicBezTo>
                  <a:close/>
                  <a:moveTo>
                    <a:pt x="740" y="892"/>
                  </a:moveTo>
                  <a:cubicBezTo>
                    <a:pt x="740" y="892"/>
                    <a:pt x="739" y="892"/>
                    <a:pt x="739" y="892"/>
                  </a:cubicBezTo>
                  <a:cubicBezTo>
                    <a:pt x="739" y="891"/>
                    <a:pt x="739" y="891"/>
                    <a:pt x="738" y="891"/>
                  </a:cubicBezTo>
                  <a:cubicBezTo>
                    <a:pt x="738" y="891"/>
                    <a:pt x="738" y="891"/>
                    <a:pt x="738" y="891"/>
                  </a:cubicBezTo>
                  <a:cubicBezTo>
                    <a:pt x="737" y="890"/>
                    <a:pt x="737" y="890"/>
                    <a:pt x="737" y="889"/>
                  </a:cubicBezTo>
                  <a:cubicBezTo>
                    <a:pt x="736" y="889"/>
                    <a:pt x="735" y="889"/>
                    <a:pt x="735" y="889"/>
                  </a:cubicBezTo>
                  <a:cubicBezTo>
                    <a:pt x="736" y="889"/>
                    <a:pt x="736" y="890"/>
                    <a:pt x="737" y="890"/>
                  </a:cubicBezTo>
                  <a:cubicBezTo>
                    <a:pt x="738" y="891"/>
                    <a:pt x="738" y="892"/>
                    <a:pt x="739" y="892"/>
                  </a:cubicBezTo>
                  <a:cubicBezTo>
                    <a:pt x="739" y="892"/>
                    <a:pt x="739" y="892"/>
                    <a:pt x="739" y="892"/>
                  </a:cubicBezTo>
                  <a:cubicBezTo>
                    <a:pt x="739" y="893"/>
                    <a:pt x="739" y="896"/>
                    <a:pt x="737" y="896"/>
                  </a:cubicBezTo>
                  <a:cubicBezTo>
                    <a:pt x="737" y="896"/>
                    <a:pt x="738" y="897"/>
                    <a:pt x="739" y="897"/>
                  </a:cubicBezTo>
                  <a:cubicBezTo>
                    <a:pt x="739" y="897"/>
                    <a:pt x="739" y="896"/>
                    <a:pt x="740" y="896"/>
                  </a:cubicBezTo>
                  <a:cubicBezTo>
                    <a:pt x="740" y="895"/>
                    <a:pt x="740" y="892"/>
                    <a:pt x="740" y="892"/>
                  </a:cubicBezTo>
                  <a:close/>
                  <a:moveTo>
                    <a:pt x="755" y="913"/>
                  </a:moveTo>
                  <a:cubicBezTo>
                    <a:pt x="755" y="913"/>
                    <a:pt x="755" y="913"/>
                    <a:pt x="754" y="913"/>
                  </a:cubicBezTo>
                  <a:cubicBezTo>
                    <a:pt x="754" y="913"/>
                    <a:pt x="755" y="913"/>
                    <a:pt x="755" y="913"/>
                  </a:cubicBezTo>
                  <a:close/>
                  <a:moveTo>
                    <a:pt x="749" y="915"/>
                  </a:moveTo>
                  <a:cubicBezTo>
                    <a:pt x="749" y="915"/>
                    <a:pt x="750" y="915"/>
                    <a:pt x="750" y="915"/>
                  </a:cubicBezTo>
                  <a:cubicBezTo>
                    <a:pt x="750" y="915"/>
                    <a:pt x="749" y="915"/>
                    <a:pt x="749" y="915"/>
                  </a:cubicBezTo>
                  <a:close/>
                  <a:moveTo>
                    <a:pt x="750" y="908"/>
                  </a:moveTo>
                  <a:cubicBezTo>
                    <a:pt x="750" y="908"/>
                    <a:pt x="750" y="908"/>
                    <a:pt x="750" y="908"/>
                  </a:cubicBezTo>
                  <a:cubicBezTo>
                    <a:pt x="750" y="907"/>
                    <a:pt x="750" y="907"/>
                    <a:pt x="750" y="907"/>
                  </a:cubicBezTo>
                  <a:cubicBezTo>
                    <a:pt x="750" y="907"/>
                    <a:pt x="749" y="906"/>
                    <a:pt x="749" y="906"/>
                  </a:cubicBezTo>
                  <a:cubicBezTo>
                    <a:pt x="749" y="907"/>
                    <a:pt x="750" y="907"/>
                    <a:pt x="750" y="908"/>
                  </a:cubicBezTo>
                  <a:cubicBezTo>
                    <a:pt x="750" y="908"/>
                    <a:pt x="750" y="908"/>
                    <a:pt x="750" y="908"/>
                  </a:cubicBezTo>
                  <a:cubicBezTo>
                    <a:pt x="751" y="908"/>
                    <a:pt x="751" y="908"/>
                    <a:pt x="751" y="909"/>
                  </a:cubicBezTo>
                  <a:cubicBezTo>
                    <a:pt x="751" y="909"/>
                    <a:pt x="751" y="909"/>
                    <a:pt x="751" y="909"/>
                  </a:cubicBezTo>
                  <a:cubicBezTo>
                    <a:pt x="751" y="909"/>
                    <a:pt x="750" y="909"/>
                    <a:pt x="750" y="909"/>
                  </a:cubicBezTo>
                  <a:cubicBezTo>
                    <a:pt x="750" y="910"/>
                    <a:pt x="752" y="910"/>
                    <a:pt x="752" y="910"/>
                  </a:cubicBezTo>
                  <a:cubicBezTo>
                    <a:pt x="752" y="909"/>
                    <a:pt x="751" y="908"/>
                    <a:pt x="750" y="908"/>
                  </a:cubicBezTo>
                  <a:close/>
                  <a:moveTo>
                    <a:pt x="760" y="920"/>
                  </a:moveTo>
                  <a:cubicBezTo>
                    <a:pt x="759" y="920"/>
                    <a:pt x="759" y="920"/>
                    <a:pt x="759" y="920"/>
                  </a:cubicBezTo>
                  <a:cubicBezTo>
                    <a:pt x="759" y="920"/>
                    <a:pt x="759" y="920"/>
                    <a:pt x="759" y="920"/>
                  </a:cubicBezTo>
                  <a:cubicBezTo>
                    <a:pt x="759" y="920"/>
                    <a:pt x="759" y="920"/>
                    <a:pt x="759" y="920"/>
                  </a:cubicBezTo>
                  <a:cubicBezTo>
                    <a:pt x="759" y="920"/>
                    <a:pt x="758" y="920"/>
                    <a:pt x="758" y="920"/>
                  </a:cubicBezTo>
                  <a:cubicBezTo>
                    <a:pt x="759" y="920"/>
                    <a:pt x="759" y="920"/>
                    <a:pt x="760" y="920"/>
                  </a:cubicBezTo>
                  <a:cubicBezTo>
                    <a:pt x="760" y="920"/>
                    <a:pt x="760" y="920"/>
                    <a:pt x="760" y="920"/>
                  </a:cubicBezTo>
                  <a:close/>
                  <a:moveTo>
                    <a:pt x="761" y="922"/>
                  </a:moveTo>
                  <a:cubicBezTo>
                    <a:pt x="762" y="922"/>
                    <a:pt x="761" y="920"/>
                    <a:pt x="760" y="920"/>
                  </a:cubicBezTo>
                  <a:cubicBezTo>
                    <a:pt x="761" y="920"/>
                    <a:pt x="761" y="920"/>
                    <a:pt x="761" y="921"/>
                  </a:cubicBezTo>
                  <a:cubicBezTo>
                    <a:pt x="761" y="921"/>
                    <a:pt x="761" y="921"/>
                    <a:pt x="760" y="921"/>
                  </a:cubicBezTo>
                  <a:cubicBezTo>
                    <a:pt x="760" y="922"/>
                    <a:pt x="761" y="921"/>
                    <a:pt x="761" y="921"/>
                  </a:cubicBezTo>
                  <a:cubicBezTo>
                    <a:pt x="761" y="922"/>
                    <a:pt x="760" y="922"/>
                    <a:pt x="760" y="922"/>
                  </a:cubicBezTo>
                  <a:cubicBezTo>
                    <a:pt x="760" y="922"/>
                    <a:pt x="760" y="923"/>
                    <a:pt x="760" y="923"/>
                  </a:cubicBezTo>
                  <a:cubicBezTo>
                    <a:pt x="760" y="923"/>
                    <a:pt x="760" y="923"/>
                    <a:pt x="760" y="923"/>
                  </a:cubicBezTo>
                  <a:cubicBezTo>
                    <a:pt x="759" y="923"/>
                    <a:pt x="759" y="924"/>
                    <a:pt x="758" y="924"/>
                  </a:cubicBezTo>
                  <a:cubicBezTo>
                    <a:pt x="759" y="924"/>
                    <a:pt x="759" y="924"/>
                    <a:pt x="760" y="923"/>
                  </a:cubicBezTo>
                  <a:cubicBezTo>
                    <a:pt x="761" y="923"/>
                    <a:pt x="761" y="922"/>
                    <a:pt x="761" y="92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endParaRPr lang="ru-RU" sz="7198"/>
            </a:p>
          </p:txBody>
        </p:sp>
        <p:sp>
          <p:nvSpPr>
            <p:cNvPr id="124" name="Europe">
              <a:extLst>
                <a:ext uri="{FF2B5EF4-FFF2-40B4-BE49-F238E27FC236}">
                  <a16:creationId xmlns:a16="http://schemas.microsoft.com/office/drawing/2014/main" id="{24E07C5F-1BE2-4635-DB8A-3EABDB16394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236710" y="3969504"/>
              <a:ext cx="3428107" cy="3488417"/>
            </a:xfrm>
            <a:custGeom>
              <a:avLst/>
              <a:gdLst>
                <a:gd name="T0" fmla="*/ 1471253 w 437"/>
                <a:gd name="T1" fmla="*/ 958779 h 444"/>
                <a:gd name="T2" fmla="*/ 1267239 w 437"/>
                <a:gd name="T3" fmla="*/ 880190 h 444"/>
                <a:gd name="T4" fmla="*/ 906292 w 437"/>
                <a:gd name="T5" fmla="*/ 986285 h 444"/>
                <a:gd name="T6" fmla="*/ 894522 w 437"/>
                <a:gd name="T7" fmla="*/ 1029508 h 444"/>
                <a:gd name="T8" fmla="*/ 568884 w 437"/>
                <a:gd name="T9" fmla="*/ 1241697 h 444"/>
                <a:gd name="T10" fmla="*/ 580654 w 437"/>
                <a:gd name="T11" fmla="*/ 1449956 h 444"/>
                <a:gd name="T12" fmla="*/ 737588 w 437"/>
                <a:gd name="T13" fmla="*/ 1497109 h 444"/>
                <a:gd name="T14" fmla="*/ 1086765 w 437"/>
                <a:gd name="T15" fmla="*/ 1579627 h 444"/>
                <a:gd name="T16" fmla="*/ 1188772 w 437"/>
                <a:gd name="T17" fmla="*/ 1591416 h 444"/>
                <a:gd name="T18" fmla="*/ 1286856 w 437"/>
                <a:gd name="T19" fmla="*/ 1559980 h 444"/>
                <a:gd name="T20" fmla="*/ 1588953 w 437"/>
                <a:gd name="T21" fmla="*/ 1391015 h 444"/>
                <a:gd name="T22" fmla="*/ 1055379 w 437"/>
                <a:gd name="T23" fmla="*/ 247554 h 444"/>
                <a:gd name="T24" fmla="*/ 1208389 w 437"/>
                <a:gd name="T25" fmla="*/ 94306 h 444"/>
                <a:gd name="T26" fmla="*/ 1196619 w 437"/>
                <a:gd name="T27" fmla="*/ 106094 h 444"/>
                <a:gd name="T28" fmla="*/ 1157386 w 437"/>
                <a:gd name="T29" fmla="*/ 110024 h 444"/>
                <a:gd name="T30" fmla="*/ 808208 w 437"/>
                <a:gd name="T31" fmla="*/ 730872 h 444"/>
                <a:gd name="T32" fmla="*/ 1027915 w 437"/>
                <a:gd name="T33" fmla="*/ 943061 h 444"/>
                <a:gd name="T34" fmla="*/ 1122076 w 437"/>
                <a:gd name="T35" fmla="*/ 565837 h 444"/>
                <a:gd name="T36" fmla="*/ 1286856 w 437"/>
                <a:gd name="T37" fmla="*/ 483319 h 444"/>
                <a:gd name="T38" fmla="*/ 1435943 w 437"/>
                <a:gd name="T39" fmla="*/ 447954 h 444"/>
                <a:gd name="T40" fmla="*/ 1369246 w 437"/>
                <a:gd name="T41" fmla="*/ 23577 h 444"/>
                <a:gd name="T42" fmla="*/ 1212312 w 437"/>
                <a:gd name="T43" fmla="*/ 110024 h 444"/>
                <a:gd name="T44" fmla="*/ 1043609 w 437"/>
                <a:gd name="T45" fmla="*/ 267201 h 444"/>
                <a:gd name="T46" fmla="*/ 965142 w 437"/>
                <a:gd name="T47" fmla="*/ 451883 h 444"/>
                <a:gd name="T48" fmla="*/ 843518 w 437"/>
                <a:gd name="T49" fmla="*/ 573695 h 444"/>
                <a:gd name="T50" fmla="*/ 294251 w 437"/>
                <a:gd name="T51" fmla="*/ 412589 h 444"/>
                <a:gd name="T52" fmla="*/ 211860 w 437"/>
                <a:gd name="T53" fmla="*/ 345789 h 444"/>
                <a:gd name="T54" fmla="*/ 113777 w 437"/>
                <a:gd name="T55" fmla="*/ 400801 h 444"/>
                <a:gd name="T56" fmla="*/ 39233 w 437"/>
                <a:gd name="T57" fmla="*/ 357577 h 444"/>
                <a:gd name="T58" fmla="*/ 23540 w 437"/>
                <a:gd name="T59" fmla="*/ 416519 h 444"/>
                <a:gd name="T60" fmla="*/ 11770 w 437"/>
                <a:gd name="T61" fmla="*/ 447954 h 444"/>
                <a:gd name="T62" fmla="*/ 47080 w 437"/>
                <a:gd name="T63" fmla="*/ 514754 h 444"/>
                <a:gd name="T64" fmla="*/ 215784 w 437"/>
                <a:gd name="T65" fmla="*/ 510825 h 444"/>
                <a:gd name="T66" fmla="*/ 1153462 w 437"/>
                <a:gd name="T67" fmla="*/ 844826 h 444"/>
                <a:gd name="T68" fmla="*/ 906292 w 437"/>
                <a:gd name="T69" fmla="*/ 1536404 h 444"/>
                <a:gd name="T70" fmla="*/ 494341 w 437"/>
                <a:gd name="T71" fmla="*/ 974496 h 444"/>
                <a:gd name="T72" fmla="*/ 478648 w 437"/>
                <a:gd name="T73" fmla="*/ 943061 h 444"/>
                <a:gd name="T74" fmla="*/ 502188 w 437"/>
                <a:gd name="T75" fmla="*/ 864473 h 444"/>
                <a:gd name="T76" fmla="*/ 498264 w 437"/>
                <a:gd name="T77" fmla="*/ 939132 h 444"/>
                <a:gd name="T78" fmla="*/ 517881 w 437"/>
                <a:gd name="T79" fmla="*/ 978426 h 444"/>
                <a:gd name="T80" fmla="*/ 537498 w 437"/>
                <a:gd name="T81" fmla="*/ 1049155 h 444"/>
                <a:gd name="T82" fmla="*/ 537498 w 437"/>
                <a:gd name="T83" fmla="*/ 1127744 h 444"/>
                <a:gd name="T84" fmla="*/ 553191 w 437"/>
                <a:gd name="T85" fmla="*/ 1182756 h 444"/>
                <a:gd name="T86" fmla="*/ 686585 w 437"/>
                <a:gd name="T87" fmla="*/ 1115956 h 444"/>
                <a:gd name="T88" fmla="*/ 564961 w 437"/>
                <a:gd name="T89" fmla="*/ 923414 h 444"/>
                <a:gd name="T90" fmla="*/ 561038 w 437"/>
                <a:gd name="T91" fmla="*/ 805531 h 444"/>
                <a:gd name="T92" fmla="*/ 494341 w 437"/>
                <a:gd name="T93" fmla="*/ 852684 h 444"/>
                <a:gd name="T94" fmla="*/ 462954 w 437"/>
                <a:gd name="T95" fmla="*/ 903767 h 444"/>
                <a:gd name="T96" fmla="*/ 466878 w 437"/>
                <a:gd name="T97" fmla="*/ 844826 h 444"/>
                <a:gd name="T98" fmla="*/ 474724 w 437"/>
                <a:gd name="T99" fmla="*/ 852684 h 444"/>
                <a:gd name="T100" fmla="*/ 561038 w 437"/>
                <a:gd name="T101" fmla="*/ 789814 h 444"/>
                <a:gd name="T102" fmla="*/ 608118 w 437"/>
                <a:gd name="T103" fmla="*/ 723013 h 444"/>
                <a:gd name="T104" fmla="*/ 1318243 w 437"/>
                <a:gd name="T105" fmla="*/ 1725016 h 444"/>
                <a:gd name="T106" fmla="*/ 1326089 w 437"/>
                <a:gd name="T107" fmla="*/ 1552121 h 444"/>
                <a:gd name="T108" fmla="*/ 1310396 w 437"/>
                <a:gd name="T109" fmla="*/ 1725016 h 444"/>
                <a:gd name="T110" fmla="*/ 1290779 w 437"/>
                <a:gd name="T111" fmla="*/ 1626780 h 444"/>
                <a:gd name="T112" fmla="*/ 1381016 w 437"/>
                <a:gd name="T113" fmla="*/ 1697510 h 444"/>
                <a:gd name="T114" fmla="*/ 1337859 w 437"/>
                <a:gd name="T115" fmla="*/ 1622851 h 444"/>
                <a:gd name="T116" fmla="*/ 1310396 w 437"/>
                <a:gd name="T117" fmla="*/ 1662145 h 444"/>
                <a:gd name="T118" fmla="*/ 1365323 w 437"/>
                <a:gd name="T119" fmla="*/ 1681792 h 444"/>
                <a:gd name="T120" fmla="*/ 1177002 w 437"/>
                <a:gd name="T121" fmla="*/ 715155 h 444"/>
                <a:gd name="T122" fmla="*/ 1247622 w 437"/>
                <a:gd name="T123" fmla="*/ 797672 h 444"/>
                <a:gd name="T124" fmla="*/ 918062 w 437"/>
                <a:gd name="T125" fmla="*/ 970567 h 444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437" h="444">
                  <a:moveTo>
                    <a:pt x="290" y="377"/>
                  </a:moveTo>
                  <a:cubicBezTo>
                    <a:pt x="290" y="377"/>
                    <a:pt x="290" y="377"/>
                    <a:pt x="290" y="378"/>
                  </a:cubicBezTo>
                  <a:moveTo>
                    <a:pt x="221" y="236"/>
                  </a:moveTo>
                  <a:cubicBezTo>
                    <a:pt x="221" y="236"/>
                    <a:pt x="221" y="236"/>
                    <a:pt x="221" y="236"/>
                  </a:cubicBezTo>
                  <a:moveTo>
                    <a:pt x="258" y="342"/>
                  </a:moveTo>
                  <a:cubicBezTo>
                    <a:pt x="257" y="342"/>
                    <a:pt x="257" y="342"/>
                    <a:pt x="257" y="342"/>
                  </a:cubicBezTo>
                  <a:cubicBezTo>
                    <a:pt x="258" y="343"/>
                    <a:pt x="258" y="343"/>
                    <a:pt x="258" y="342"/>
                  </a:cubicBezTo>
                  <a:close/>
                  <a:moveTo>
                    <a:pt x="258" y="342"/>
                  </a:moveTo>
                  <a:cubicBezTo>
                    <a:pt x="257" y="342"/>
                    <a:pt x="257" y="342"/>
                    <a:pt x="257" y="342"/>
                  </a:cubicBezTo>
                  <a:cubicBezTo>
                    <a:pt x="258" y="343"/>
                    <a:pt x="258" y="343"/>
                    <a:pt x="258" y="342"/>
                  </a:cubicBezTo>
                  <a:close/>
                  <a:moveTo>
                    <a:pt x="437" y="312"/>
                  </a:moveTo>
                  <a:cubicBezTo>
                    <a:pt x="437" y="311"/>
                    <a:pt x="437" y="309"/>
                    <a:pt x="436" y="308"/>
                  </a:cubicBezTo>
                  <a:cubicBezTo>
                    <a:pt x="435" y="308"/>
                    <a:pt x="435" y="309"/>
                    <a:pt x="434" y="309"/>
                  </a:cubicBezTo>
                  <a:cubicBezTo>
                    <a:pt x="434" y="309"/>
                    <a:pt x="434" y="308"/>
                    <a:pt x="433" y="308"/>
                  </a:cubicBezTo>
                  <a:cubicBezTo>
                    <a:pt x="433" y="308"/>
                    <a:pt x="433" y="307"/>
                    <a:pt x="433" y="307"/>
                  </a:cubicBezTo>
                  <a:cubicBezTo>
                    <a:pt x="432" y="307"/>
                    <a:pt x="431" y="307"/>
                    <a:pt x="431" y="307"/>
                  </a:cubicBezTo>
                  <a:cubicBezTo>
                    <a:pt x="431" y="306"/>
                    <a:pt x="431" y="306"/>
                    <a:pt x="430" y="306"/>
                  </a:cubicBezTo>
                  <a:cubicBezTo>
                    <a:pt x="429" y="306"/>
                    <a:pt x="429" y="306"/>
                    <a:pt x="429" y="306"/>
                  </a:cubicBezTo>
                  <a:cubicBezTo>
                    <a:pt x="428" y="306"/>
                    <a:pt x="427" y="305"/>
                    <a:pt x="426" y="305"/>
                  </a:cubicBezTo>
                  <a:cubicBezTo>
                    <a:pt x="425" y="305"/>
                    <a:pt x="425" y="303"/>
                    <a:pt x="424" y="303"/>
                  </a:cubicBezTo>
                  <a:cubicBezTo>
                    <a:pt x="423" y="303"/>
                    <a:pt x="423" y="305"/>
                    <a:pt x="423" y="305"/>
                  </a:cubicBezTo>
                  <a:cubicBezTo>
                    <a:pt x="422" y="305"/>
                    <a:pt x="422" y="305"/>
                    <a:pt x="422" y="305"/>
                  </a:cubicBezTo>
                  <a:cubicBezTo>
                    <a:pt x="421" y="303"/>
                    <a:pt x="420" y="302"/>
                    <a:pt x="419" y="300"/>
                  </a:cubicBezTo>
                  <a:cubicBezTo>
                    <a:pt x="418" y="299"/>
                    <a:pt x="417" y="300"/>
                    <a:pt x="416" y="301"/>
                  </a:cubicBezTo>
                  <a:cubicBezTo>
                    <a:pt x="415" y="300"/>
                    <a:pt x="415" y="301"/>
                    <a:pt x="414" y="301"/>
                  </a:cubicBezTo>
                  <a:cubicBezTo>
                    <a:pt x="414" y="301"/>
                    <a:pt x="413" y="302"/>
                    <a:pt x="413" y="302"/>
                  </a:cubicBezTo>
                  <a:cubicBezTo>
                    <a:pt x="413" y="301"/>
                    <a:pt x="411" y="301"/>
                    <a:pt x="410" y="301"/>
                  </a:cubicBezTo>
                  <a:cubicBezTo>
                    <a:pt x="410" y="300"/>
                    <a:pt x="409" y="300"/>
                    <a:pt x="408" y="300"/>
                  </a:cubicBezTo>
                  <a:cubicBezTo>
                    <a:pt x="408" y="300"/>
                    <a:pt x="407" y="300"/>
                    <a:pt x="406" y="300"/>
                  </a:cubicBezTo>
                  <a:cubicBezTo>
                    <a:pt x="406" y="300"/>
                    <a:pt x="406" y="300"/>
                    <a:pt x="406" y="300"/>
                  </a:cubicBezTo>
                  <a:cubicBezTo>
                    <a:pt x="406" y="300"/>
                    <a:pt x="406" y="300"/>
                    <a:pt x="406" y="299"/>
                  </a:cubicBezTo>
                  <a:cubicBezTo>
                    <a:pt x="404" y="298"/>
                    <a:pt x="405" y="298"/>
                    <a:pt x="405" y="297"/>
                  </a:cubicBezTo>
                  <a:cubicBezTo>
                    <a:pt x="405" y="296"/>
                    <a:pt x="405" y="296"/>
                    <a:pt x="405" y="296"/>
                  </a:cubicBezTo>
                  <a:cubicBezTo>
                    <a:pt x="404" y="295"/>
                    <a:pt x="404" y="294"/>
                    <a:pt x="404" y="294"/>
                  </a:cubicBezTo>
                  <a:cubicBezTo>
                    <a:pt x="404" y="294"/>
                    <a:pt x="404" y="293"/>
                    <a:pt x="404" y="293"/>
                  </a:cubicBezTo>
                  <a:cubicBezTo>
                    <a:pt x="403" y="293"/>
                    <a:pt x="403" y="292"/>
                    <a:pt x="402" y="291"/>
                  </a:cubicBezTo>
                  <a:cubicBezTo>
                    <a:pt x="401" y="291"/>
                    <a:pt x="401" y="292"/>
                    <a:pt x="400" y="292"/>
                  </a:cubicBezTo>
                  <a:cubicBezTo>
                    <a:pt x="400" y="292"/>
                    <a:pt x="400" y="291"/>
                    <a:pt x="399" y="291"/>
                  </a:cubicBezTo>
                  <a:cubicBezTo>
                    <a:pt x="398" y="291"/>
                    <a:pt x="397" y="291"/>
                    <a:pt x="396" y="291"/>
                  </a:cubicBezTo>
                  <a:cubicBezTo>
                    <a:pt x="397" y="290"/>
                    <a:pt x="397" y="290"/>
                    <a:pt x="397" y="289"/>
                  </a:cubicBezTo>
                  <a:cubicBezTo>
                    <a:pt x="397" y="289"/>
                    <a:pt x="397" y="288"/>
                    <a:pt x="397" y="288"/>
                  </a:cubicBezTo>
                  <a:cubicBezTo>
                    <a:pt x="397" y="287"/>
                    <a:pt x="395" y="287"/>
                    <a:pt x="397" y="286"/>
                  </a:cubicBezTo>
                  <a:cubicBezTo>
                    <a:pt x="397" y="286"/>
                    <a:pt x="398" y="286"/>
                    <a:pt x="398" y="285"/>
                  </a:cubicBezTo>
                  <a:cubicBezTo>
                    <a:pt x="398" y="285"/>
                    <a:pt x="398" y="284"/>
                    <a:pt x="397" y="284"/>
                  </a:cubicBezTo>
                  <a:cubicBezTo>
                    <a:pt x="397" y="284"/>
                    <a:pt x="397" y="284"/>
                    <a:pt x="396" y="284"/>
                  </a:cubicBezTo>
                  <a:cubicBezTo>
                    <a:pt x="396" y="283"/>
                    <a:pt x="396" y="283"/>
                    <a:pt x="396" y="283"/>
                  </a:cubicBezTo>
                  <a:cubicBezTo>
                    <a:pt x="396" y="282"/>
                    <a:pt x="395" y="279"/>
                    <a:pt x="393" y="279"/>
                  </a:cubicBezTo>
                  <a:cubicBezTo>
                    <a:pt x="393" y="279"/>
                    <a:pt x="393" y="279"/>
                    <a:pt x="392" y="279"/>
                  </a:cubicBezTo>
                  <a:cubicBezTo>
                    <a:pt x="392" y="277"/>
                    <a:pt x="388" y="280"/>
                    <a:pt x="387" y="280"/>
                  </a:cubicBezTo>
                  <a:cubicBezTo>
                    <a:pt x="386" y="280"/>
                    <a:pt x="385" y="279"/>
                    <a:pt x="385" y="279"/>
                  </a:cubicBezTo>
                  <a:cubicBezTo>
                    <a:pt x="384" y="280"/>
                    <a:pt x="384" y="281"/>
                    <a:pt x="384" y="281"/>
                  </a:cubicBezTo>
                  <a:cubicBezTo>
                    <a:pt x="383" y="283"/>
                    <a:pt x="381" y="282"/>
                    <a:pt x="380" y="282"/>
                  </a:cubicBezTo>
                  <a:cubicBezTo>
                    <a:pt x="380" y="281"/>
                    <a:pt x="379" y="280"/>
                    <a:pt x="379" y="279"/>
                  </a:cubicBezTo>
                  <a:cubicBezTo>
                    <a:pt x="379" y="278"/>
                    <a:pt x="379" y="278"/>
                    <a:pt x="379" y="277"/>
                  </a:cubicBezTo>
                  <a:cubicBezTo>
                    <a:pt x="379" y="277"/>
                    <a:pt x="379" y="277"/>
                    <a:pt x="379" y="276"/>
                  </a:cubicBezTo>
                  <a:cubicBezTo>
                    <a:pt x="379" y="275"/>
                    <a:pt x="379" y="274"/>
                    <a:pt x="378" y="273"/>
                  </a:cubicBezTo>
                  <a:cubicBezTo>
                    <a:pt x="377" y="273"/>
                    <a:pt x="377" y="272"/>
                    <a:pt x="377" y="271"/>
                  </a:cubicBezTo>
                  <a:cubicBezTo>
                    <a:pt x="377" y="271"/>
                    <a:pt x="377" y="271"/>
                    <a:pt x="377" y="270"/>
                  </a:cubicBezTo>
                  <a:cubicBezTo>
                    <a:pt x="378" y="270"/>
                    <a:pt x="378" y="270"/>
                    <a:pt x="378" y="269"/>
                  </a:cubicBezTo>
                  <a:cubicBezTo>
                    <a:pt x="379" y="268"/>
                    <a:pt x="381" y="271"/>
                    <a:pt x="382" y="271"/>
                  </a:cubicBezTo>
                  <a:cubicBezTo>
                    <a:pt x="383" y="271"/>
                    <a:pt x="384" y="270"/>
                    <a:pt x="385" y="269"/>
                  </a:cubicBezTo>
                  <a:cubicBezTo>
                    <a:pt x="385" y="269"/>
                    <a:pt x="385" y="269"/>
                    <a:pt x="385" y="268"/>
                  </a:cubicBezTo>
                  <a:cubicBezTo>
                    <a:pt x="386" y="268"/>
                    <a:pt x="386" y="268"/>
                    <a:pt x="386" y="268"/>
                  </a:cubicBezTo>
                  <a:cubicBezTo>
                    <a:pt x="387" y="267"/>
                    <a:pt x="386" y="266"/>
                    <a:pt x="385" y="266"/>
                  </a:cubicBezTo>
                  <a:cubicBezTo>
                    <a:pt x="385" y="266"/>
                    <a:pt x="385" y="265"/>
                    <a:pt x="384" y="265"/>
                  </a:cubicBezTo>
                  <a:cubicBezTo>
                    <a:pt x="385" y="265"/>
                    <a:pt x="385" y="264"/>
                    <a:pt x="385" y="264"/>
                  </a:cubicBezTo>
                  <a:cubicBezTo>
                    <a:pt x="385" y="264"/>
                    <a:pt x="385" y="264"/>
                    <a:pt x="384" y="264"/>
                  </a:cubicBezTo>
                  <a:cubicBezTo>
                    <a:pt x="384" y="263"/>
                    <a:pt x="383" y="263"/>
                    <a:pt x="383" y="263"/>
                  </a:cubicBezTo>
                  <a:cubicBezTo>
                    <a:pt x="382" y="263"/>
                    <a:pt x="382" y="263"/>
                    <a:pt x="381" y="263"/>
                  </a:cubicBezTo>
                  <a:cubicBezTo>
                    <a:pt x="380" y="263"/>
                    <a:pt x="381" y="261"/>
                    <a:pt x="381" y="261"/>
                  </a:cubicBezTo>
                  <a:cubicBezTo>
                    <a:pt x="381" y="260"/>
                    <a:pt x="380" y="259"/>
                    <a:pt x="380" y="259"/>
                  </a:cubicBezTo>
                  <a:cubicBezTo>
                    <a:pt x="379" y="259"/>
                    <a:pt x="378" y="258"/>
                    <a:pt x="378" y="258"/>
                  </a:cubicBezTo>
                  <a:cubicBezTo>
                    <a:pt x="377" y="257"/>
                    <a:pt x="377" y="256"/>
                    <a:pt x="376" y="255"/>
                  </a:cubicBezTo>
                  <a:cubicBezTo>
                    <a:pt x="376" y="255"/>
                    <a:pt x="376" y="255"/>
                    <a:pt x="376" y="255"/>
                  </a:cubicBezTo>
                  <a:cubicBezTo>
                    <a:pt x="376" y="254"/>
                    <a:pt x="376" y="254"/>
                    <a:pt x="376" y="254"/>
                  </a:cubicBezTo>
                  <a:cubicBezTo>
                    <a:pt x="376" y="253"/>
                    <a:pt x="376" y="253"/>
                    <a:pt x="375" y="253"/>
                  </a:cubicBezTo>
                  <a:cubicBezTo>
                    <a:pt x="375" y="253"/>
                    <a:pt x="375" y="252"/>
                    <a:pt x="375" y="252"/>
                  </a:cubicBezTo>
                  <a:cubicBezTo>
                    <a:pt x="375" y="252"/>
                    <a:pt x="372" y="249"/>
                    <a:pt x="374" y="250"/>
                  </a:cubicBezTo>
                  <a:cubicBezTo>
                    <a:pt x="374" y="249"/>
                    <a:pt x="375" y="249"/>
                    <a:pt x="375" y="248"/>
                  </a:cubicBezTo>
                  <a:cubicBezTo>
                    <a:pt x="375" y="248"/>
                    <a:pt x="375" y="248"/>
                    <a:pt x="375" y="247"/>
                  </a:cubicBezTo>
                  <a:cubicBezTo>
                    <a:pt x="375" y="247"/>
                    <a:pt x="375" y="246"/>
                    <a:pt x="374" y="246"/>
                  </a:cubicBezTo>
                  <a:cubicBezTo>
                    <a:pt x="374" y="246"/>
                    <a:pt x="374" y="246"/>
                    <a:pt x="374" y="245"/>
                  </a:cubicBezTo>
                  <a:cubicBezTo>
                    <a:pt x="374" y="245"/>
                    <a:pt x="374" y="245"/>
                    <a:pt x="375" y="244"/>
                  </a:cubicBezTo>
                  <a:cubicBezTo>
                    <a:pt x="375" y="244"/>
                    <a:pt x="374" y="244"/>
                    <a:pt x="374" y="243"/>
                  </a:cubicBezTo>
                  <a:cubicBezTo>
                    <a:pt x="374" y="242"/>
                    <a:pt x="375" y="242"/>
                    <a:pt x="374" y="242"/>
                  </a:cubicBezTo>
                  <a:cubicBezTo>
                    <a:pt x="373" y="242"/>
                    <a:pt x="373" y="241"/>
                    <a:pt x="373" y="241"/>
                  </a:cubicBezTo>
                  <a:cubicBezTo>
                    <a:pt x="373" y="241"/>
                    <a:pt x="373" y="241"/>
                    <a:pt x="372" y="241"/>
                  </a:cubicBezTo>
                  <a:cubicBezTo>
                    <a:pt x="372" y="241"/>
                    <a:pt x="372" y="241"/>
                    <a:pt x="372" y="241"/>
                  </a:cubicBezTo>
                  <a:cubicBezTo>
                    <a:pt x="372" y="240"/>
                    <a:pt x="372" y="239"/>
                    <a:pt x="371" y="239"/>
                  </a:cubicBezTo>
                  <a:cubicBezTo>
                    <a:pt x="370" y="239"/>
                    <a:pt x="367" y="238"/>
                    <a:pt x="367" y="240"/>
                  </a:cubicBezTo>
                  <a:cubicBezTo>
                    <a:pt x="365" y="239"/>
                    <a:pt x="365" y="240"/>
                    <a:pt x="364" y="241"/>
                  </a:cubicBezTo>
                  <a:cubicBezTo>
                    <a:pt x="364" y="240"/>
                    <a:pt x="364" y="239"/>
                    <a:pt x="364" y="239"/>
                  </a:cubicBezTo>
                  <a:cubicBezTo>
                    <a:pt x="364" y="238"/>
                    <a:pt x="365" y="238"/>
                    <a:pt x="365" y="237"/>
                  </a:cubicBezTo>
                  <a:cubicBezTo>
                    <a:pt x="364" y="237"/>
                    <a:pt x="363" y="237"/>
                    <a:pt x="363" y="237"/>
                  </a:cubicBezTo>
                  <a:cubicBezTo>
                    <a:pt x="361" y="236"/>
                    <a:pt x="361" y="237"/>
                    <a:pt x="360" y="238"/>
                  </a:cubicBezTo>
                  <a:cubicBezTo>
                    <a:pt x="359" y="238"/>
                    <a:pt x="360" y="235"/>
                    <a:pt x="357" y="236"/>
                  </a:cubicBezTo>
                  <a:cubicBezTo>
                    <a:pt x="356" y="237"/>
                    <a:pt x="356" y="236"/>
                    <a:pt x="356" y="235"/>
                  </a:cubicBezTo>
                  <a:cubicBezTo>
                    <a:pt x="355" y="236"/>
                    <a:pt x="354" y="236"/>
                    <a:pt x="354" y="236"/>
                  </a:cubicBezTo>
                  <a:cubicBezTo>
                    <a:pt x="355" y="235"/>
                    <a:pt x="357" y="235"/>
                    <a:pt x="356" y="232"/>
                  </a:cubicBezTo>
                  <a:cubicBezTo>
                    <a:pt x="356" y="231"/>
                    <a:pt x="356" y="231"/>
                    <a:pt x="355" y="230"/>
                  </a:cubicBezTo>
                  <a:cubicBezTo>
                    <a:pt x="355" y="230"/>
                    <a:pt x="355" y="230"/>
                    <a:pt x="355" y="230"/>
                  </a:cubicBezTo>
                  <a:cubicBezTo>
                    <a:pt x="355" y="229"/>
                    <a:pt x="355" y="229"/>
                    <a:pt x="355" y="228"/>
                  </a:cubicBezTo>
                  <a:cubicBezTo>
                    <a:pt x="354" y="228"/>
                    <a:pt x="354" y="227"/>
                    <a:pt x="354" y="227"/>
                  </a:cubicBezTo>
                  <a:cubicBezTo>
                    <a:pt x="353" y="226"/>
                    <a:pt x="353" y="227"/>
                    <a:pt x="352" y="227"/>
                  </a:cubicBezTo>
                  <a:cubicBezTo>
                    <a:pt x="353" y="225"/>
                    <a:pt x="353" y="224"/>
                    <a:pt x="353" y="223"/>
                  </a:cubicBezTo>
                  <a:cubicBezTo>
                    <a:pt x="353" y="222"/>
                    <a:pt x="354" y="223"/>
                    <a:pt x="354" y="221"/>
                  </a:cubicBezTo>
                  <a:cubicBezTo>
                    <a:pt x="353" y="220"/>
                    <a:pt x="352" y="220"/>
                    <a:pt x="352" y="219"/>
                  </a:cubicBezTo>
                  <a:cubicBezTo>
                    <a:pt x="352" y="218"/>
                    <a:pt x="352" y="218"/>
                    <a:pt x="351" y="218"/>
                  </a:cubicBezTo>
                  <a:cubicBezTo>
                    <a:pt x="351" y="218"/>
                    <a:pt x="350" y="218"/>
                    <a:pt x="350" y="218"/>
                  </a:cubicBezTo>
                  <a:cubicBezTo>
                    <a:pt x="350" y="217"/>
                    <a:pt x="354" y="214"/>
                    <a:pt x="353" y="213"/>
                  </a:cubicBezTo>
                  <a:cubicBezTo>
                    <a:pt x="353" y="213"/>
                    <a:pt x="353" y="213"/>
                    <a:pt x="353" y="213"/>
                  </a:cubicBezTo>
                  <a:cubicBezTo>
                    <a:pt x="353" y="213"/>
                    <a:pt x="353" y="212"/>
                    <a:pt x="353" y="212"/>
                  </a:cubicBezTo>
                  <a:cubicBezTo>
                    <a:pt x="352" y="211"/>
                    <a:pt x="352" y="210"/>
                    <a:pt x="352" y="210"/>
                  </a:cubicBezTo>
                  <a:cubicBezTo>
                    <a:pt x="351" y="208"/>
                    <a:pt x="352" y="206"/>
                    <a:pt x="351" y="204"/>
                  </a:cubicBezTo>
                  <a:cubicBezTo>
                    <a:pt x="351" y="202"/>
                    <a:pt x="351" y="202"/>
                    <a:pt x="352" y="200"/>
                  </a:cubicBezTo>
                  <a:cubicBezTo>
                    <a:pt x="353" y="199"/>
                    <a:pt x="353" y="197"/>
                    <a:pt x="354" y="196"/>
                  </a:cubicBezTo>
                  <a:cubicBezTo>
                    <a:pt x="354" y="195"/>
                    <a:pt x="355" y="195"/>
                    <a:pt x="356" y="195"/>
                  </a:cubicBezTo>
                  <a:cubicBezTo>
                    <a:pt x="356" y="194"/>
                    <a:pt x="355" y="193"/>
                    <a:pt x="355" y="193"/>
                  </a:cubicBezTo>
                  <a:cubicBezTo>
                    <a:pt x="353" y="196"/>
                    <a:pt x="345" y="192"/>
                    <a:pt x="343" y="191"/>
                  </a:cubicBezTo>
                  <a:cubicBezTo>
                    <a:pt x="343" y="191"/>
                    <a:pt x="342" y="192"/>
                    <a:pt x="342" y="191"/>
                  </a:cubicBezTo>
                  <a:cubicBezTo>
                    <a:pt x="342" y="191"/>
                    <a:pt x="342" y="191"/>
                    <a:pt x="342" y="191"/>
                  </a:cubicBezTo>
                  <a:cubicBezTo>
                    <a:pt x="341" y="191"/>
                    <a:pt x="341" y="191"/>
                    <a:pt x="341" y="191"/>
                  </a:cubicBezTo>
                  <a:cubicBezTo>
                    <a:pt x="341" y="191"/>
                    <a:pt x="341" y="192"/>
                    <a:pt x="340" y="192"/>
                  </a:cubicBezTo>
                  <a:cubicBezTo>
                    <a:pt x="340" y="192"/>
                    <a:pt x="340" y="191"/>
                    <a:pt x="340" y="191"/>
                  </a:cubicBezTo>
                  <a:cubicBezTo>
                    <a:pt x="340" y="191"/>
                    <a:pt x="340" y="190"/>
                    <a:pt x="339" y="191"/>
                  </a:cubicBezTo>
                  <a:cubicBezTo>
                    <a:pt x="339" y="191"/>
                    <a:pt x="339" y="191"/>
                    <a:pt x="339" y="192"/>
                  </a:cubicBezTo>
                  <a:cubicBezTo>
                    <a:pt x="339" y="192"/>
                    <a:pt x="338" y="191"/>
                    <a:pt x="338" y="191"/>
                  </a:cubicBezTo>
                  <a:cubicBezTo>
                    <a:pt x="338" y="191"/>
                    <a:pt x="338" y="192"/>
                    <a:pt x="338" y="192"/>
                  </a:cubicBezTo>
                  <a:cubicBezTo>
                    <a:pt x="338" y="192"/>
                    <a:pt x="337" y="192"/>
                    <a:pt x="337" y="193"/>
                  </a:cubicBezTo>
                  <a:cubicBezTo>
                    <a:pt x="337" y="193"/>
                    <a:pt x="336" y="192"/>
                    <a:pt x="336" y="192"/>
                  </a:cubicBezTo>
                  <a:cubicBezTo>
                    <a:pt x="336" y="192"/>
                    <a:pt x="336" y="192"/>
                    <a:pt x="336" y="192"/>
                  </a:cubicBezTo>
                  <a:cubicBezTo>
                    <a:pt x="336" y="192"/>
                    <a:pt x="336" y="192"/>
                    <a:pt x="336" y="192"/>
                  </a:cubicBezTo>
                  <a:cubicBezTo>
                    <a:pt x="336" y="192"/>
                    <a:pt x="335" y="192"/>
                    <a:pt x="335" y="192"/>
                  </a:cubicBezTo>
                  <a:cubicBezTo>
                    <a:pt x="335" y="192"/>
                    <a:pt x="335" y="192"/>
                    <a:pt x="335" y="192"/>
                  </a:cubicBezTo>
                  <a:cubicBezTo>
                    <a:pt x="334" y="193"/>
                    <a:pt x="334" y="192"/>
                    <a:pt x="333" y="192"/>
                  </a:cubicBezTo>
                  <a:cubicBezTo>
                    <a:pt x="333" y="192"/>
                    <a:pt x="333" y="193"/>
                    <a:pt x="333" y="193"/>
                  </a:cubicBezTo>
                  <a:cubicBezTo>
                    <a:pt x="333" y="193"/>
                    <a:pt x="333" y="193"/>
                    <a:pt x="333" y="193"/>
                  </a:cubicBezTo>
                  <a:cubicBezTo>
                    <a:pt x="332" y="194"/>
                    <a:pt x="332" y="192"/>
                    <a:pt x="331" y="191"/>
                  </a:cubicBezTo>
                  <a:cubicBezTo>
                    <a:pt x="332" y="191"/>
                    <a:pt x="331" y="195"/>
                    <a:pt x="331" y="193"/>
                  </a:cubicBezTo>
                  <a:cubicBezTo>
                    <a:pt x="331" y="193"/>
                    <a:pt x="328" y="195"/>
                    <a:pt x="328" y="194"/>
                  </a:cubicBezTo>
                  <a:cubicBezTo>
                    <a:pt x="328" y="195"/>
                    <a:pt x="329" y="195"/>
                    <a:pt x="329" y="196"/>
                  </a:cubicBezTo>
                  <a:cubicBezTo>
                    <a:pt x="328" y="196"/>
                    <a:pt x="328" y="195"/>
                    <a:pt x="328" y="195"/>
                  </a:cubicBezTo>
                  <a:cubicBezTo>
                    <a:pt x="327" y="196"/>
                    <a:pt x="327" y="195"/>
                    <a:pt x="326" y="195"/>
                  </a:cubicBezTo>
                  <a:cubicBezTo>
                    <a:pt x="326" y="197"/>
                    <a:pt x="326" y="196"/>
                    <a:pt x="325" y="196"/>
                  </a:cubicBezTo>
                  <a:cubicBezTo>
                    <a:pt x="325" y="196"/>
                    <a:pt x="325" y="196"/>
                    <a:pt x="325" y="196"/>
                  </a:cubicBezTo>
                  <a:cubicBezTo>
                    <a:pt x="324" y="197"/>
                    <a:pt x="325" y="198"/>
                    <a:pt x="325" y="198"/>
                  </a:cubicBezTo>
                  <a:cubicBezTo>
                    <a:pt x="325" y="198"/>
                    <a:pt x="325" y="198"/>
                    <a:pt x="325" y="198"/>
                  </a:cubicBezTo>
                  <a:cubicBezTo>
                    <a:pt x="325" y="199"/>
                    <a:pt x="326" y="199"/>
                    <a:pt x="325" y="200"/>
                  </a:cubicBezTo>
                  <a:cubicBezTo>
                    <a:pt x="324" y="201"/>
                    <a:pt x="324" y="199"/>
                    <a:pt x="325" y="202"/>
                  </a:cubicBezTo>
                  <a:cubicBezTo>
                    <a:pt x="325" y="202"/>
                    <a:pt x="324" y="202"/>
                    <a:pt x="325" y="202"/>
                  </a:cubicBezTo>
                  <a:cubicBezTo>
                    <a:pt x="325" y="202"/>
                    <a:pt x="326" y="201"/>
                    <a:pt x="327" y="202"/>
                  </a:cubicBezTo>
                  <a:cubicBezTo>
                    <a:pt x="327" y="202"/>
                    <a:pt x="327" y="203"/>
                    <a:pt x="326" y="203"/>
                  </a:cubicBezTo>
                  <a:cubicBezTo>
                    <a:pt x="326" y="203"/>
                    <a:pt x="326" y="203"/>
                    <a:pt x="326" y="203"/>
                  </a:cubicBezTo>
                  <a:cubicBezTo>
                    <a:pt x="325" y="203"/>
                    <a:pt x="325" y="203"/>
                    <a:pt x="325" y="203"/>
                  </a:cubicBezTo>
                  <a:cubicBezTo>
                    <a:pt x="324" y="204"/>
                    <a:pt x="325" y="205"/>
                    <a:pt x="326" y="205"/>
                  </a:cubicBezTo>
                  <a:cubicBezTo>
                    <a:pt x="326" y="206"/>
                    <a:pt x="326" y="206"/>
                    <a:pt x="326" y="207"/>
                  </a:cubicBezTo>
                  <a:cubicBezTo>
                    <a:pt x="326" y="207"/>
                    <a:pt x="328" y="209"/>
                    <a:pt x="329" y="209"/>
                  </a:cubicBezTo>
                  <a:cubicBezTo>
                    <a:pt x="329" y="209"/>
                    <a:pt x="330" y="209"/>
                    <a:pt x="330" y="208"/>
                  </a:cubicBezTo>
                  <a:cubicBezTo>
                    <a:pt x="330" y="208"/>
                    <a:pt x="330" y="208"/>
                    <a:pt x="330" y="207"/>
                  </a:cubicBezTo>
                  <a:cubicBezTo>
                    <a:pt x="331" y="207"/>
                    <a:pt x="331" y="207"/>
                    <a:pt x="331" y="208"/>
                  </a:cubicBezTo>
                  <a:cubicBezTo>
                    <a:pt x="332" y="208"/>
                    <a:pt x="331" y="211"/>
                    <a:pt x="331" y="211"/>
                  </a:cubicBezTo>
                  <a:cubicBezTo>
                    <a:pt x="331" y="213"/>
                    <a:pt x="330" y="214"/>
                    <a:pt x="330" y="215"/>
                  </a:cubicBezTo>
                  <a:cubicBezTo>
                    <a:pt x="330" y="216"/>
                    <a:pt x="330" y="217"/>
                    <a:pt x="330" y="218"/>
                  </a:cubicBezTo>
                  <a:cubicBezTo>
                    <a:pt x="331" y="220"/>
                    <a:pt x="331" y="221"/>
                    <a:pt x="330" y="223"/>
                  </a:cubicBezTo>
                  <a:cubicBezTo>
                    <a:pt x="329" y="224"/>
                    <a:pt x="326" y="226"/>
                    <a:pt x="325" y="225"/>
                  </a:cubicBezTo>
                  <a:cubicBezTo>
                    <a:pt x="325" y="224"/>
                    <a:pt x="324" y="224"/>
                    <a:pt x="323" y="224"/>
                  </a:cubicBezTo>
                  <a:cubicBezTo>
                    <a:pt x="322" y="223"/>
                    <a:pt x="323" y="221"/>
                    <a:pt x="321" y="220"/>
                  </a:cubicBezTo>
                  <a:cubicBezTo>
                    <a:pt x="321" y="219"/>
                    <a:pt x="320" y="218"/>
                    <a:pt x="319" y="218"/>
                  </a:cubicBezTo>
                  <a:cubicBezTo>
                    <a:pt x="318" y="217"/>
                    <a:pt x="319" y="216"/>
                    <a:pt x="318" y="216"/>
                  </a:cubicBezTo>
                  <a:cubicBezTo>
                    <a:pt x="318" y="215"/>
                    <a:pt x="317" y="216"/>
                    <a:pt x="317" y="216"/>
                  </a:cubicBezTo>
                  <a:cubicBezTo>
                    <a:pt x="316" y="217"/>
                    <a:pt x="313" y="217"/>
                    <a:pt x="312" y="218"/>
                  </a:cubicBezTo>
                  <a:cubicBezTo>
                    <a:pt x="312" y="219"/>
                    <a:pt x="310" y="221"/>
                    <a:pt x="310" y="222"/>
                  </a:cubicBezTo>
                  <a:cubicBezTo>
                    <a:pt x="310" y="223"/>
                    <a:pt x="311" y="224"/>
                    <a:pt x="310" y="225"/>
                  </a:cubicBezTo>
                  <a:cubicBezTo>
                    <a:pt x="310" y="226"/>
                    <a:pt x="309" y="226"/>
                    <a:pt x="308" y="227"/>
                  </a:cubicBezTo>
                  <a:cubicBezTo>
                    <a:pt x="308" y="227"/>
                    <a:pt x="308" y="229"/>
                    <a:pt x="308" y="230"/>
                  </a:cubicBezTo>
                  <a:cubicBezTo>
                    <a:pt x="308" y="231"/>
                    <a:pt x="309" y="232"/>
                    <a:pt x="308" y="232"/>
                  </a:cubicBezTo>
                  <a:cubicBezTo>
                    <a:pt x="308" y="233"/>
                    <a:pt x="308" y="235"/>
                    <a:pt x="308" y="236"/>
                  </a:cubicBezTo>
                  <a:cubicBezTo>
                    <a:pt x="308" y="237"/>
                    <a:pt x="308" y="238"/>
                    <a:pt x="308" y="240"/>
                  </a:cubicBezTo>
                  <a:cubicBezTo>
                    <a:pt x="308" y="240"/>
                    <a:pt x="308" y="243"/>
                    <a:pt x="308" y="243"/>
                  </a:cubicBezTo>
                  <a:cubicBezTo>
                    <a:pt x="309" y="243"/>
                    <a:pt x="308" y="241"/>
                    <a:pt x="309" y="241"/>
                  </a:cubicBezTo>
                  <a:cubicBezTo>
                    <a:pt x="309" y="242"/>
                    <a:pt x="309" y="242"/>
                    <a:pt x="309" y="243"/>
                  </a:cubicBezTo>
                  <a:cubicBezTo>
                    <a:pt x="309" y="244"/>
                    <a:pt x="309" y="244"/>
                    <a:pt x="309" y="245"/>
                  </a:cubicBezTo>
                  <a:cubicBezTo>
                    <a:pt x="310" y="245"/>
                    <a:pt x="310" y="252"/>
                    <a:pt x="307" y="250"/>
                  </a:cubicBezTo>
                  <a:cubicBezTo>
                    <a:pt x="306" y="249"/>
                    <a:pt x="306" y="249"/>
                    <a:pt x="306" y="249"/>
                  </a:cubicBezTo>
                  <a:cubicBezTo>
                    <a:pt x="305" y="249"/>
                    <a:pt x="305" y="249"/>
                    <a:pt x="305" y="249"/>
                  </a:cubicBezTo>
                  <a:cubicBezTo>
                    <a:pt x="305" y="249"/>
                    <a:pt x="309" y="245"/>
                    <a:pt x="308" y="243"/>
                  </a:cubicBezTo>
                  <a:cubicBezTo>
                    <a:pt x="307" y="244"/>
                    <a:pt x="307" y="246"/>
                    <a:pt x="306" y="247"/>
                  </a:cubicBezTo>
                  <a:cubicBezTo>
                    <a:pt x="305" y="248"/>
                    <a:pt x="304" y="249"/>
                    <a:pt x="302" y="249"/>
                  </a:cubicBezTo>
                  <a:cubicBezTo>
                    <a:pt x="302" y="249"/>
                    <a:pt x="301" y="249"/>
                    <a:pt x="301" y="249"/>
                  </a:cubicBezTo>
                  <a:cubicBezTo>
                    <a:pt x="300" y="250"/>
                    <a:pt x="301" y="251"/>
                    <a:pt x="301" y="251"/>
                  </a:cubicBezTo>
                  <a:cubicBezTo>
                    <a:pt x="301" y="253"/>
                    <a:pt x="300" y="254"/>
                    <a:pt x="299" y="255"/>
                  </a:cubicBezTo>
                  <a:cubicBezTo>
                    <a:pt x="297" y="256"/>
                    <a:pt x="294" y="257"/>
                    <a:pt x="292" y="256"/>
                  </a:cubicBezTo>
                  <a:cubicBezTo>
                    <a:pt x="292" y="256"/>
                    <a:pt x="290" y="253"/>
                    <a:pt x="290" y="252"/>
                  </a:cubicBezTo>
                  <a:cubicBezTo>
                    <a:pt x="291" y="250"/>
                    <a:pt x="292" y="253"/>
                    <a:pt x="293" y="253"/>
                  </a:cubicBezTo>
                  <a:cubicBezTo>
                    <a:pt x="293" y="252"/>
                    <a:pt x="290" y="250"/>
                    <a:pt x="289" y="251"/>
                  </a:cubicBezTo>
                  <a:cubicBezTo>
                    <a:pt x="287" y="251"/>
                    <a:pt x="285" y="251"/>
                    <a:pt x="283" y="252"/>
                  </a:cubicBezTo>
                  <a:cubicBezTo>
                    <a:pt x="281" y="253"/>
                    <a:pt x="279" y="253"/>
                    <a:pt x="278" y="254"/>
                  </a:cubicBezTo>
                  <a:cubicBezTo>
                    <a:pt x="277" y="255"/>
                    <a:pt x="277" y="256"/>
                    <a:pt x="276" y="257"/>
                  </a:cubicBezTo>
                  <a:cubicBezTo>
                    <a:pt x="275" y="258"/>
                    <a:pt x="273" y="257"/>
                    <a:pt x="272" y="258"/>
                  </a:cubicBezTo>
                  <a:cubicBezTo>
                    <a:pt x="270" y="259"/>
                    <a:pt x="268" y="259"/>
                    <a:pt x="266" y="260"/>
                  </a:cubicBezTo>
                  <a:cubicBezTo>
                    <a:pt x="266" y="260"/>
                    <a:pt x="264" y="261"/>
                    <a:pt x="264" y="261"/>
                  </a:cubicBezTo>
                  <a:cubicBezTo>
                    <a:pt x="263" y="262"/>
                    <a:pt x="264" y="261"/>
                    <a:pt x="265" y="262"/>
                  </a:cubicBezTo>
                  <a:cubicBezTo>
                    <a:pt x="265" y="263"/>
                    <a:pt x="265" y="265"/>
                    <a:pt x="265" y="265"/>
                  </a:cubicBezTo>
                  <a:cubicBezTo>
                    <a:pt x="264" y="265"/>
                    <a:pt x="264" y="264"/>
                    <a:pt x="264" y="264"/>
                  </a:cubicBezTo>
                  <a:cubicBezTo>
                    <a:pt x="264" y="264"/>
                    <a:pt x="263" y="263"/>
                    <a:pt x="262" y="263"/>
                  </a:cubicBezTo>
                  <a:cubicBezTo>
                    <a:pt x="262" y="264"/>
                    <a:pt x="259" y="263"/>
                    <a:pt x="259" y="262"/>
                  </a:cubicBezTo>
                  <a:cubicBezTo>
                    <a:pt x="259" y="262"/>
                    <a:pt x="260" y="261"/>
                    <a:pt x="260" y="261"/>
                  </a:cubicBezTo>
                  <a:cubicBezTo>
                    <a:pt x="260" y="261"/>
                    <a:pt x="260" y="261"/>
                    <a:pt x="259" y="261"/>
                  </a:cubicBezTo>
                  <a:cubicBezTo>
                    <a:pt x="259" y="260"/>
                    <a:pt x="259" y="259"/>
                    <a:pt x="259" y="259"/>
                  </a:cubicBezTo>
                  <a:cubicBezTo>
                    <a:pt x="259" y="259"/>
                    <a:pt x="258" y="259"/>
                    <a:pt x="258" y="259"/>
                  </a:cubicBezTo>
                  <a:cubicBezTo>
                    <a:pt x="258" y="259"/>
                    <a:pt x="257" y="259"/>
                    <a:pt x="257" y="259"/>
                  </a:cubicBezTo>
                  <a:cubicBezTo>
                    <a:pt x="256" y="259"/>
                    <a:pt x="256" y="258"/>
                    <a:pt x="255" y="258"/>
                  </a:cubicBezTo>
                  <a:cubicBezTo>
                    <a:pt x="255" y="257"/>
                    <a:pt x="255" y="257"/>
                    <a:pt x="255" y="257"/>
                  </a:cubicBezTo>
                  <a:cubicBezTo>
                    <a:pt x="255" y="257"/>
                    <a:pt x="255" y="257"/>
                    <a:pt x="255" y="257"/>
                  </a:cubicBezTo>
                  <a:cubicBezTo>
                    <a:pt x="254" y="256"/>
                    <a:pt x="254" y="256"/>
                    <a:pt x="254" y="256"/>
                  </a:cubicBezTo>
                  <a:cubicBezTo>
                    <a:pt x="254" y="256"/>
                    <a:pt x="253" y="256"/>
                    <a:pt x="252" y="256"/>
                  </a:cubicBezTo>
                  <a:cubicBezTo>
                    <a:pt x="252" y="256"/>
                    <a:pt x="251" y="256"/>
                    <a:pt x="251" y="256"/>
                  </a:cubicBezTo>
                  <a:cubicBezTo>
                    <a:pt x="251" y="257"/>
                    <a:pt x="250" y="257"/>
                    <a:pt x="250" y="257"/>
                  </a:cubicBezTo>
                  <a:cubicBezTo>
                    <a:pt x="250" y="257"/>
                    <a:pt x="250" y="257"/>
                    <a:pt x="250" y="257"/>
                  </a:cubicBezTo>
                  <a:cubicBezTo>
                    <a:pt x="250" y="257"/>
                    <a:pt x="249" y="257"/>
                    <a:pt x="249" y="257"/>
                  </a:cubicBezTo>
                  <a:cubicBezTo>
                    <a:pt x="248" y="258"/>
                    <a:pt x="248" y="259"/>
                    <a:pt x="248" y="259"/>
                  </a:cubicBezTo>
                  <a:cubicBezTo>
                    <a:pt x="248" y="259"/>
                    <a:pt x="248" y="259"/>
                    <a:pt x="247" y="258"/>
                  </a:cubicBezTo>
                  <a:cubicBezTo>
                    <a:pt x="246" y="259"/>
                    <a:pt x="245" y="258"/>
                    <a:pt x="244" y="260"/>
                  </a:cubicBezTo>
                  <a:cubicBezTo>
                    <a:pt x="244" y="260"/>
                    <a:pt x="244" y="260"/>
                    <a:pt x="244" y="260"/>
                  </a:cubicBezTo>
                  <a:cubicBezTo>
                    <a:pt x="244" y="260"/>
                    <a:pt x="244" y="261"/>
                    <a:pt x="243" y="261"/>
                  </a:cubicBezTo>
                  <a:cubicBezTo>
                    <a:pt x="243" y="261"/>
                    <a:pt x="242" y="261"/>
                    <a:pt x="242" y="261"/>
                  </a:cubicBezTo>
                  <a:cubicBezTo>
                    <a:pt x="242" y="261"/>
                    <a:pt x="242" y="261"/>
                    <a:pt x="242" y="261"/>
                  </a:cubicBezTo>
                  <a:cubicBezTo>
                    <a:pt x="242" y="261"/>
                    <a:pt x="242" y="261"/>
                    <a:pt x="242" y="261"/>
                  </a:cubicBezTo>
                  <a:cubicBezTo>
                    <a:pt x="242" y="261"/>
                    <a:pt x="242" y="260"/>
                    <a:pt x="242" y="260"/>
                  </a:cubicBezTo>
                  <a:cubicBezTo>
                    <a:pt x="242" y="260"/>
                    <a:pt x="241" y="260"/>
                    <a:pt x="241" y="260"/>
                  </a:cubicBezTo>
                  <a:cubicBezTo>
                    <a:pt x="241" y="260"/>
                    <a:pt x="240" y="261"/>
                    <a:pt x="240" y="261"/>
                  </a:cubicBezTo>
                  <a:cubicBezTo>
                    <a:pt x="240" y="261"/>
                    <a:pt x="239" y="260"/>
                    <a:pt x="239" y="260"/>
                  </a:cubicBezTo>
                  <a:cubicBezTo>
                    <a:pt x="238" y="259"/>
                    <a:pt x="240" y="259"/>
                    <a:pt x="241" y="258"/>
                  </a:cubicBezTo>
                  <a:cubicBezTo>
                    <a:pt x="241" y="258"/>
                    <a:pt x="241" y="256"/>
                    <a:pt x="241" y="256"/>
                  </a:cubicBezTo>
                  <a:cubicBezTo>
                    <a:pt x="241" y="256"/>
                    <a:pt x="242" y="256"/>
                    <a:pt x="242" y="255"/>
                  </a:cubicBezTo>
                  <a:cubicBezTo>
                    <a:pt x="242" y="255"/>
                    <a:pt x="241" y="254"/>
                    <a:pt x="241" y="254"/>
                  </a:cubicBezTo>
                  <a:cubicBezTo>
                    <a:pt x="241" y="254"/>
                    <a:pt x="240" y="255"/>
                    <a:pt x="240" y="255"/>
                  </a:cubicBezTo>
                  <a:cubicBezTo>
                    <a:pt x="240" y="255"/>
                    <a:pt x="242" y="256"/>
                    <a:pt x="241" y="256"/>
                  </a:cubicBezTo>
                  <a:cubicBezTo>
                    <a:pt x="240" y="256"/>
                    <a:pt x="240" y="256"/>
                    <a:pt x="240" y="256"/>
                  </a:cubicBezTo>
                  <a:cubicBezTo>
                    <a:pt x="239" y="256"/>
                    <a:pt x="239" y="256"/>
                    <a:pt x="239" y="256"/>
                  </a:cubicBezTo>
                  <a:cubicBezTo>
                    <a:pt x="239" y="257"/>
                    <a:pt x="239" y="257"/>
                    <a:pt x="239" y="257"/>
                  </a:cubicBezTo>
                  <a:cubicBezTo>
                    <a:pt x="238" y="257"/>
                    <a:pt x="237" y="255"/>
                    <a:pt x="236" y="256"/>
                  </a:cubicBezTo>
                  <a:cubicBezTo>
                    <a:pt x="236" y="256"/>
                    <a:pt x="235" y="257"/>
                    <a:pt x="235" y="257"/>
                  </a:cubicBezTo>
                  <a:cubicBezTo>
                    <a:pt x="234" y="256"/>
                    <a:pt x="235" y="255"/>
                    <a:pt x="235" y="255"/>
                  </a:cubicBezTo>
                  <a:cubicBezTo>
                    <a:pt x="234" y="255"/>
                    <a:pt x="232" y="255"/>
                    <a:pt x="233" y="255"/>
                  </a:cubicBezTo>
                  <a:cubicBezTo>
                    <a:pt x="234" y="254"/>
                    <a:pt x="234" y="254"/>
                    <a:pt x="234" y="253"/>
                  </a:cubicBezTo>
                  <a:cubicBezTo>
                    <a:pt x="233" y="253"/>
                    <a:pt x="233" y="253"/>
                    <a:pt x="233" y="252"/>
                  </a:cubicBezTo>
                  <a:cubicBezTo>
                    <a:pt x="233" y="251"/>
                    <a:pt x="233" y="252"/>
                    <a:pt x="232" y="251"/>
                  </a:cubicBezTo>
                  <a:cubicBezTo>
                    <a:pt x="232" y="251"/>
                    <a:pt x="232" y="251"/>
                    <a:pt x="231" y="251"/>
                  </a:cubicBezTo>
                  <a:cubicBezTo>
                    <a:pt x="231" y="251"/>
                    <a:pt x="231" y="251"/>
                    <a:pt x="230" y="251"/>
                  </a:cubicBezTo>
                  <a:cubicBezTo>
                    <a:pt x="230" y="251"/>
                    <a:pt x="231" y="250"/>
                    <a:pt x="231" y="250"/>
                  </a:cubicBezTo>
                  <a:cubicBezTo>
                    <a:pt x="231" y="250"/>
                    <a:pt x="231" y="250"/>
                    <a:pt x="232" y="250"/>
                  </a:cubicBezTo>
                  <a:cubicBezTo>
                    <a:pt x="232" y="250"/>
                    <a:pt x="232" y="249"/>
                    <a:pt x="232" y="249"/>
                  </a:cubicBezTo>
                  <a:cubicBezTo>
                    <a:pt x="232" y="248"/>
                    <a:pt x="231" y="248"/>
                    <a:pt x="230" y="248"/>
                  </a:cubicBezTo>
                  <a:cubicBezTo>
                    <a:pt x="230" y="248"/>
                    <a:pt x="231" y="247"/>
                    <a:pt x="230" y="247"/>
                  </a:cubicBezTo>
                  <a:cubicBezTo>
                    <a:pt x="230" y="246"/>
                    <a:pt x="231" y="247"/>
                    <a:pt x="232" y="246"/>
                  </a:cubicBezTo>
                  <a:cubicBezTo>
                    <a:pt x="232" y="246"/>
                    <a:pt x="231" y="245"/>
                    <a:pt x="231" y="245"/>
                  </a:cubicBezTo>
                  <a:cubicBezTo>
                    <a:pt x="231" y="244"/>
                    <a:pt x="232" y="243"/>
                    <a:pt x="231" y="243"/>
                  </a:cubicBezTo>
                  <a:cubicBezTo>
                    <a:pt x="230" y="243"/>
                    <a:pt x="230" y="243"/>
                    <a:pt x="230" y="243"/>
                  </a:cubicBezTo>
                  <a:cubicBezTo>
                    <a:pt x="231" y="243"/>
                    <a:pt x="232" y="242"/>
                    <a:pt x="233" y="242"/>
                  </a:cubicBezTo>
                  <a:cubicBezTo>
                    <a:pt x="233" y="241"/>
                    <a:pt x="231" y="241"/>
                    <a:pt x="231" y="241"/>
                  </a:cubicBezTo>
                  <a:cubicBezTo>
                    <a:pt x="231" y="240"/>
                    <a:pt x="232" y="241"/>
                    <a:pt x="232" y="241"/>
                  </a:cubicBezTo>
                  <a:cubicBezTo>
                    <a:pt x="232" y="241"/>
                    <a:pt x="233" y="241"/>
                    <a:pt x="233" y="240"/>
                  </a:cubicBezTo>
                  <a:cubicBezTo>
                    <a:pt x="233" y="240"/>
                    <a:pt x="234" y="240"/>
                    <a:pt x="234" y="240"/>
                  </a:cubicBezTo>
                  <a:cubicBezTo>
                    <a:pt x="234" y="240"/>
                    <a:pt x="234" y="239"/>
                    <a:pt x="234" y="239"/>
                  </a:cubicBezTo>
                  <a:cubicBezTo>
                    <a:pt x="234" y="239"/>
                    <a:pt x="233" y="239"/>
                    <a:pt x="233" y="239"/>
                  </a:cubicBezTo>
                  <a:cubicBezTo>
                    <a:pt x="234" y="239"/>
                    <a:pt x="234" y="238"/>
                    <a:pt x="235" y="239"/>
                  </a:cubicBezTo>
                  <a:cubicBezTo>
                    <a:pt x="235" y="239"/>
                    <a:pt x="235" y="237"/>
                    <a:pt x="235" y="237"/>
                  </a:cubicBezTo>
                  <a:cubicBezTo>
                    <a:pt x="235" y="236"/>
                    <a:pt x="235" y="234"/>
                    <a:pt x="236" y="233"/>
                  </a:cubicBezTo>
                  <a:cubicBezTo>
                    <a:pt x="238" y="233"/>
                    <a:pt x="236" y="235"/>
                    <a:pt x="236" y="235"/>
                  </a:cubicBezTo>
                  <a:cubicBezTo>
                    <a:pt x="237" y="235"/>
                    <a:pt x="237" y="235"/>
                    <a:pt x="237" y="235"/>
                  </a:cubicBezTo>
                  <a:cubicBezTo>
                    <a:pt x="237" y="237"/>
                    <a:pt x="237" y="234"/>
                    <a:pt x="238" y="234"/>
                  </a:cubicBezTo>
                  <a:cubicBezTo>
                    <a:pt x="238" y="234"/>
                    <a:pt x="238" y="234"/>
                    <a:pt x="238" y="235"/>
                  </a:cubicBezTo>
                  <a:cubicBezTo>
                    <a:pt x="238" y="235"/>
                    <a:pt x="238" y="235"/>
                    <a:pt x="239" y="235"/>
                  </a:cubicBezTo>
                  <a:cubicBezTo>
                    <a:pt x="240" y="235"/>
                    <a:pt x="241" y="230"/>
                    <a:pt x="238" y="231"/>
                  </a:cubicBezTo>
                  <a:cubicBezTo>
                    <a:pt x="238" y="231"/>
                    <a:pt x="237" y="231"/>
                    <a:pt x="237" y="231"/>
                  </a:cubicBezTo>
                  <a:cubicBezTo>
                    <a:pt x="237" y="231"/>
                    <a:pt x="237" y="231"/>
                    <a:pt x="236" y="230"/>
                  </a:cubicBezTo>
                  <a:cubicBezTo>
                    <a:pt x="236" y="229"/>
                    <a:pt x="235" y="230"/>
                    <a:pt x="235" y="231"/>
                  </a:cubicBezTo>
                  <a:cubicBezTo>
                    <a:pt x="235" y="230"/>
                    <a:pt x="237" y="229"/>
                    <a:pt x="236" y="228"/>
                  </a:cubicBezTo>
                  <a:cubicBezTo>
                    <a:pt x="235" y="228"/>
                    <a:pt x="235" y="228"/>
                    <a:pt x="234" y="229"/>
                  </a:cubicBezTo>
                  <a:cubicBezTo>
                    <a:pt x="234" y="229"/>
                    <a:pt x="233" y="229"/>
                    <a:pt x="233" y="229"/>
                  </a:cubicBezTo>
                  <a:cubicBezTo>
                    <a:pt x="233" y="229"/>
                    <a:pt x="234" y="229"/>
                    <a:pt x="234" y="228"/>
                  </a:cubicBezTo>
                  <a:cubicBezTo>
                    <a:pt x="235" y="228"/>
                    <a:pt x="235" y="228"/>
                    <a:pt x="236" y="228"/>
                  </a:cubicBezTo>
                  <a:cubicBezTo>
                    <a:pt x="236" y="227"/>
                    <a:pt x="236" y="226"/>
                    <a:pt x="236" y="225"/>
                  </a:cubicBezTo>
                  <a:cubicBezTo>
                    <a:pt x="235" y="225"/>
                    <a:pt x="235" y="224"/>
                    <a:pt x="234" y="224"/>
                  </a:cubicBezTo>
                  <a:cubicBezTo>
                    <a:pt x="233" y="224"/>
                    <a:pt x="232" y="224"/>
                    <a:pt x="231" y="225"/>
                  </a:cubicBezTo>
                  <a:cubicBezTo>
                    <a:pt x="231" y="225"/>
                    <a:pt x="231" y="225"/>
                    <a:pt x="231" y="225"/>
                  </a:cubicBezTo>
                  <a:cubicBezTo>
                    <a:pt x="228" y="224"/>
                    <a:pt x="228" y="227"/>
                    <a:pt x="229" y="229"/>
                  </a:cubicBezTo>
                  <a:cubicBezTo>
                    <a:pt x="229" y="229"/>
                    <a:pt x="229" y="231"/>
                    <a:pt x="229" y="230"/>
                  </a:cubicBezTo>
                  <a:cubicBezTo>
                    <a:pt x="228" y="230"/>
                    <a:pt x="229" y="229"/>
                    <a:pt x="228" y="229"/>
                  </a:cubicBezTo>
                  <a:cubicBezTo>
                    <a:pt x="228" y="229"/>
                    <a:pt x="227" y="231"/>
                    <a:pt x="227" y="230"/>
                  </a:cubicBezTo>
                  <a:cubicBezTo>
                    <a:pt x="227" y="229"/>
                    <a:pt x="229" y="226"/>
                    <a:pt x="227" y="227"/>
                  </a:cubicBezTo>
                  <a:cubicBezTo>
                    <a:pt x="226" y="228"/>
                    <a:pt x="225" y="229"/>
                    <a:pt x="225" y="230"/>
                  </a:cubicBezTo>
                  <a:cubicBezTo>
                    <a:pt x="225" y="230"/>
                    <a:pt x="225" y="230"/>
                    <a:pt x="226" y="231"/>
                  </a:cubicBezTo>
                  <a:cubicBezTo>
                    <a:pt x="226" y="233"/>
                    <a:pt x="224" y="229"/>
                    <a:pt x="224" y="229"/>
                  </a:cubicBezTo>
                  <a:cubicBezTo>
                    <a:pt x="223" y="229"/>
                    <a:pt x="224" y="229"/>
                    <a:pt x="224" y="230"/>
                  </a:cubicBezTo>
                  <a:cubicBezTo>
                    <a:pt x="224" y="230"/>
                    <a:pt x="222" y="230"/>
                    <a:pt x="222" y="230"/>
                  </a:cubicBezTo>
                  <a:cubicBezTo>
                    <a:pt x="222" y="230"/>
                    <a:pt x="222" y="229"/>
                    <a:pt x="222" y="229"/>
                  </a:cubicBezTo>
                  <a:cubicBezTo>
                    <a:pt x="221" y="229"/>
                    <a:pt x="221" y="230"/>
                    <a:pt x="221" y="230"/>
                  </a:cubicBezTo>
                  <a:cubicBezTo>
                    <a:pt x="221" y="231"/>
                    <a:pt x="221" y="232"/>
                    <a:pt x="221" y="233"/>
                  </a:cubicBezTo>
                  <a:cubicBezTo>
                    <a:pt x="221" y="234"/>
                    <a:pt x="221" y="235"/>
                    <a:pt x="221" y="236"/>
                  </a:cubicBezTo>
                  <a:cubicBezTo>
                    <a:pt x="222" y="236"/>
                    <a:pt x="222" y="236"/>
                    <a:pt x="222" y="236"/>
                  </a:cubicBezTo>
                  <a:cubicBezTo>
                    <a:pt x="222" y="237"/>
                    <a:pt x="222" y="237"/>
                    <a:pt x="222" y="237"/>
                  </a:cubicBezTo>
                  <a:cubicBezTo>
                    <a:pt x="223" y="238"/>
                    <a:pt x="223" y="238"/>
                    <a:pt x="222" y="239"/>
                  </a:cubicBezTo>
                  <a:cubicBezTo>
                    <a:pt x="222" y="239"/>
                    <a:pt x="222" y="239"/>
                    <a:pt x="222" y="239"/>
                  </a:cubicBezTo>
                  <a:cubicBezTo>
                    <a:pt x="221" y="238"/>
                    <a:pt x="221" y="236"/>
                    <a:pt x="221" y="236"/>
                  </a:cubicBezTo>
                  <a:cubicBezTo>
                    <a:pt x="221" y="236"/>
                    <a:pt x="221" y="237"/>
                    <a:pt x="221" y="237"/>
                  </a:cubicBezTo>
                  <a:cubicBezTo>
                    <a:pt x="221" y="238"/>
                    <a:pt x="221" y="239"/>
                    <a:pt x="221" y="240"/>
                  </a:cubicBezTo>
                  <a:cubicBezTo>
                    <a:pt x="221" y="241"/>
                    <a:pt x="221" y="242"/>
                    <a:pt x="221" y="243"/>
                  </a:cubicBezTo>
                  <a:cubicBezTo>
                    <a:pt x="221" y="243"/>
                    <a:pt x="222" y="243"/>
                    <a:pt x="222" y="243"/>
                  </a:cubicBezTo>
                  <a:cubicBezTo>
                    <a:pt x="222" y="243"/>
                    <a:pt x="222" y="242"/>
                    <a:pt x="222" y="242"/>
                  </a:cubicBezTo>
                  <a:cubicBezTo>
                    <a:pt x="222" y="242"/>
                    <a:pt x="222" y="242"/>
                    <a:pt x="223" y="242"/>
                  </a:cubicBezTo>
                  <a:cubicBezTo>
                    <a:pt x="223" y="243"/>
                    <a:pt x="223" y="244"/>
                    <a:pt x="223" y="245"/>
                  </a:cubicBezTo>
                  <a:cubicBezTo>
                    <a:pt x="223" y="243"/>
                    <a:pt x="225" y="244"/>
                    <a:pt x="225" y="245"/>
                  </a:cubicBezTo>
                  <a:cubicBezTo>
                    <a:pt x="225" y="248"/>
                    <a:pt x="224" y="251"/>
                    <a:pt x="226" y="253"/>
                  </a:cubicBezTo>
                  <a:cubicBezTo>
                    <a:pt x="226" y="253"/>
                    <a:pt x="226" y="253"/>
                    <a:pt x="226" y="253"/>
                  </a:cubicBezTo>
                  <a:cubicBezTo>
                    <a:pt x="226" y="254"/>
                    <a:pt x="226" y="254"/>
                    <a:pt x="226" y="254"/>
                  </a:cubicBezTo>
                  <a:cubicBezTo>
                    <a:pt x="228" y="255"/>
                    <a:pt x="226" y="255"/>
                    <a:pt x="225" y="256"/>
                  </a:cubicBezTo>
                  <a:cubicBezTo>
                    <a:pt x="225" y="256"/>
                    <a:pt x="225" y="256"/>
                    <a:pt x="225" y="256"/>
                  </a:cubicBezTo>
                  <a:cubicBezTo>
                    <a:pt x="225" y="256"/>
                    <a:pt x="224" y="256"/>
                    <a:pt x="224" y="256"/>
                  </a:cubicBezTo>
                  <a:cubicBezTo>
                    <a:pt x="224" y="258"/>
                    <a:pt x="226" y="257"/>
                    <a:pt x="227" y="257"/>
                  </a:cubicBezTo>
                  <a:cubicBezTo>
                    <a:pt x="226" y="259"/>
                    <a:pt x="225" y="258"/>
                    <a:pt x="227" y="259"/>
                  </a:cubicBezTo>
                  <a:cubicBezTo>
                    <a:pt x="227" y="259"/>
                    <a:pt x="227" y="260"/>
                    <a:pt x="227" y="260"/>
                  </a:cubicBezTo>
                  <a:cubicBezTo>
                    <a:pt x="227" y="260"/>
                    <a:pt x="226" y="260"/>
                    <a:pt x="226" y="260"/>
                  </a:cubicBezTo>
                  <a:cubicBezTo>
                    <a:pt x="226" y="260"/>
                    <a:pt x="226" y="260"/>
                    <a:pt x="226" y="261"/>
                  </a:cubicBezTo>
                  <a:cubicBezTo>
                    <a:pt x="227" y="262"/>
                    <a:pt x="228" y="261"/>
                    <a:pt x="229" y="262"/>
                  </a:cubicBezTo>
                  <a:cubicBezTo>
                    <a:pt x="230" y="262"/>
                    <a:pt x="230" y="263"/>
                    <a:pt x="231" y="264"/>
                  </a:cubicBezTo>
                  <a:cubicBezTo>
                    <a:pt x="231" y="264"/>
                    <a:pt x="231" y="264"/>
                    <a:pt x="231" y="265"/>
                  </a:cubicBezTo>
                  <a:cubicBezTo>
                    <a:pt x="231" y="265"/>
                    <a:pt x="232" y="265"/>
                    <a:pt x="232" y="265"/>
                  </a:cubicBezTo>
                  <a:cubicBezTo>
                    <a:pt x="232" y="265"/>
                    <a:pt x="232" y="265"/>
                    <a:pt x="233" y="266"/>
                  </a:cubicBezTo>
                  <a:cubicBezTo>
                    <a:pt x="233" y="266"/>
                    <a:pt x="230" y="264"/>
                    <a:pt x="230" y="264"/>
                  </a:cubicBezTo>
                  <a:cubicBezTo>
                    <a:pt x="229" y="263"/>
                    <a:pt x="229" y="262"/>
                    <a:pt x="228" y="262"/>
                  </a:cubicBezTo>
                  <a:cubicBezTo>
                    <a:pt x="227" y="262"/>
                    <a:pt x="224" y="262"/>
                    <a:pt x="224" y="262"/>
                  </a:cubicBezTo>
                  <a:cubicBezTo>
                    <a:pt x="224" y="262"/>
                    <a:pt x="224" y="262"/>
                    <a:pt x="224" y="263"/>
                  </a:cubicBezTo>
                  <a:cubicBezTo>
                    <a:pt x="224" y="263"/>
                    <a:pt x="224" y="266"/>
                    <a:pt x="224" y="266"/>
                  </a:cubicBezTo>
                  <a:cubicBezTo>
                    <a:pt x="223" y="265"/>
                    <a:pt x="224" y="266"/>
                    <a:pt x="223" y="265"/>
                  </a:cubicBezTo>
                  <a:cubicBezTo>
                    <a:pt x="222" y="265"/>
                    <a:pt x="222" y="264"/>
                    <a:pt x="222" y="265"/>
                  </a:cubicBezTo>
                  <a:cubicBezTo>
                    <a:pt x="222" y="265"/>
                    <a:pt x="223" y="267"/>
                    <a:pt x="222" y="267"/>
                  </a:cubicBezTo>
                  <a:cubicBezTo>
                    <a:pt x="222" y="267"/>
                    <a:pt x="221" y="266"/>
                    <a:pt x="221" y="266"/>
                  </a:cubicBezTo>
                  <a:cubicBezTo>
                    <a:pt x="221" y="266"/>
                    <a:pt x="221" y="266"/>
                    <a:pt x="221" y="265"/>
                  </a:cubicBezTo>
                  <a:cubicBezTo>
                    <a:pt x="221" y="265"/>
                    <a:pt x="221" y="265"/>
                    <a:pt x="220" y="264"/>
                  </a:cubicBezTo>
                  <a:cubicBezTo>
                    <a:pt x="220" y="264"/>
                    <a:pt x="220" y="264"/>
                    <a:pt x="220" y="264"/>
                  </a:cubicBezTo>
                  <a:cubicBezTo>
                    <a:pt x="220" y="263"/>
                    <a:pt x="218" y="264"/>
                    <a:pt x="217" y="264"/>
                  </a:cubicBezTo>
                  <a:cubicBezTo>
                    <a:pt x="215" y="264"/>
                    <a:pt x="214" y="264"/>
                    <a:pt x="214" y="266"/>
                  </a:cubicBezTo>
                  <a:cubicBezTo>
                    <a:pt x="214" y="266"/>
                    <a:pt x="214" y="266"/>
                    <a:pt x="214" y="266"/>
                  </a:cubicBezTo>
                  <a:cubicBezTo>
                    <a:pt x="213" y="268"/>
                    <a:pt x="216" y="267"/>
                    <a:pt x="215" y="268"/>
                  </a:cubicBezTo>
                  <a:cubicBezTo>
                    <a:pt x="215" y="268"/>
                    <a:pt x="215" y="269"/>
                    <a:pt x="215" y="269"/>
                  </a:cubicBezTo>
                  <a:cubicBezTo>
                    <a:pt x="215" y="269"/>
                    <a:pt x="214" y="269"/>
                    <a:pt x="214" y="269"/>
                  </a:cubicBezTo>
                  <a:cubicBezTo>
                    <a:pt x="214" y="268"/>
                    <a:pt x="214" y="268"/>
                    <a:pt x="213" y="268"/>
                  </a:cubicBezTo>
                  <a:cubicBezTo>
                    <a:pt x="212" y="267"/>
                    <a:pt x="212" y="266"/>
                    <a:pt x="210" y="267"/>
                  </a:cubicBezTo>
                  <a:cubicBezTo>
                    <a:pt x="208" y="267"/>
                    <a:pt x="205" y="267"/>
                    <a:pt x="203" y="269"/>
                  </a:cubicBezTo>
                  <a:cubicBezTo>
                    <a:pt x="203" y="270"/>
                    <a:pt x="203" y="270"/>
                    <a:pt x="203" y="271"/>
                  </a:cubicBezTo>
                  <a:cubicBezTo>
                    <a:pt x="202" y="271"/>
                    <a:pt x="201" y="272"/>
                    <a:pt x="201" y="272"/>
                  </a:cubicBezTo>
                  <a:cubicBezTo>
                    <a:pt x="200" y="272"/>
                    <a:pt x="199" y="273"/>
                    <a:pt x="199" y="273"/>
                  </a:cubicBezTo>
                  <a:cubicBezTo>
                    <a:pt x="198" y="272"/>
                    <a:pt x="198" y="273"/>
                    <a:pt x="198" y="275"/>
                  </a:cubicBezTo>
                  <a:cubicBezTo>
                    <a:pt x="197" y="277"/>
                    <a:pt x="197" y="279"/>
                    <a:pt x="195" y="281"/>
                  </a:cubicBezTo>
                  <a:cubicBezTo>
                    <a:pt x="195" y="282"/>
                    <a:pt x="195" y="282"/>
                    <a:pt x="194" y="282"/>
                  </a:cubicBezTo>
                  <a:cubicBezTo>
                    <a:pt x="194" y="283"/>
                    <a:pt x="194" y="284"/>
                    <a:pt x="193" y="284"/>
                  </a:cubicBezTo>
                  <a:cubicBezTo>
                    <a:pt x="193" y="285"/>
                    <a:pt x="192" y="284"/>
                    <a:pt x="192" y="285"/>
                  </a:cubicBezTo>
                  <a:cubicBezTo>
                    <a:pt x="193" y="285"/>
                    <a:pt x="193" y="285"/>
                    <a:pt x="193" y="285"/>
                  </a:cubicBezTo>
                  <a:cubicBezTo>
                    <a:pt x="194" y="285"/>
                    <a:pt x="194" y="286"/>
                    <a:pt x="194" y="286"/>
                  </a:cubicBezTo>
                  <a:cubicBezTo>
                    <a:pt x="194" y="286"/>
                    <a:pt x="194" y="286"/>
                    <a:pt x="194" y="287"/>
                  </a:cubicBezTo>
                  <a:cubicBezTo>
                    <a:pt x="194" y="286"/>
                    <a:pt x="192" y="285"/>
                    <a:pt x="192" y="286"/>
                  </a:cubicBezTo>
                  <a:cubicBezTo>
                    <a:pt x="191" y="286"/>
                    <a:pt x="191" y="286"/>
                    <a:pt x="191" y="286"/>
                  </a:cubicBezTo>
                  <a:cubicBezTo>
                    <a:pt x="191" y="287"/>
                    <a:pt x="192" y="286"/>
                    <a:pt x="192" y="286"/>
                  </a:cubicBezTo>
                  <a:cubicBezTo>
                    <a:pt x="193" y="286"/>
                    <a:pt x="193" y="287"/>
                    <a:pt x="194" y="287"/>
                  </a:cubicBezTo>
                  <a:cubicBezTo>
                    <a:pt x="194" y="288"/>
                    <a:pt x="196" y="289"/>
                    <a:pt x="194" y="290"/>
                  </a:cubicBezTo>
                  <a:cubicBezTo>
                    <a:pt x="194" y="290"/>
                    <a:pt x="194" y="289"/>
                    <a:pt x="193" y="290"/>
                  </a:cubicBezTo>
                  <a:cubicBezTo>
                    <a:pt x="192" y="290"/>
                    <a:pt x="191" y="289"/>
                    <a:pt x="190" y="289"/>
                  </a:cubicBezTo>
                  <a:cubicBezTo>
                    <a:pt x="190" y="289"/>
                    <a:pt x="189" y="290"/>
                    <a:pt x="189" y="290"/>
                  </a:cubicBezTo>
                  <a:cubicBezTo>
                    <a:pt x="188" y="289"/>
                    <a:pt x="187" y="291"/>
                    <a:pt x="186" y="291"/>
                  </a:cubicBezTo>
                  <a:cubicBezTo>
                    <a:pt x="186" y="291"/>
                    <a:pt x="185" y="291"/>
                    <a:pt x="185" y="292"/>
                  </a:cubicBezTo>
                  <a:cubicBezTo>
                    <a:pt x="184" y="292"/>
                    <a:pt x="184" y="292"/>
                    <a:pt x="183" y="293"/>
                  </a:cubicBezTo>
                  <a:cubicBezTo>
                    <a:pt x="181" y="293"/>
                    <a:pt x="179" y="294"/>
                    <a:pt x="178" y="295"/>
                  </a:cubicBezTo>
                  <a:cubicBezTo>
                    <a:pt x="177" y="295"/>
                    <a:pt x="177" y="295"/>
                    <a:pt x="177" y="296"/>
                  </a:cubicBezTo>
                  <a:cubicBezTo>
                    <a:pt x="177" y="297"/>
                    <a:pt x="176" y="299"/>
                    <a:pt x="177" y="300"/>
                  </a:cubicBezTo>
                  <a:cubicBezTo>
                    <a:pt x="177" y="300"/>
                    <a:pt x="177" y="300"/>
                    <a:pt x="177" y="300"/>
                  </a:cubicBezTo>
                  <a:cubicBezTo>
                    <a:pt x="177" y="301"/>
                    <a:pt x="177" y="300"/>
                    <a:pt x="177" y="300"/>
                  </a:cubicBezTo>
                  <a:cubicBezTo>
                    <a:pt x="177" y="301"/>
                    <a:pt x="177" y="301"/>
                    <a:pt x="177" y="301"/>
                  </a:cubicBezTo>
                  <a:cubicBezTo>
                    <a:pt x="177" y="301"/>
                    <a:pt x="177" y="302"/>
                    <a:pt x="178" y="302"/>
                  </a:cubicBezTo>
                  <a:cubicBezTo>
                    <a:pt x="178" y="302"/>
                    <a:pt x="178" y="302"/>
                    <a:pt x="178" y="302"/>
                  </a:cubicBezTo>
                  <a:cubicBezTo>
                    <a:pt x="177" y="302"/>
                    <a:pt x="177" y="301"/>
                    <a:pt x="176" y="302"/>
                  </a:cubicBezTo>
                  <a:cubicBezTo>
                    <a:pt x="174" y="305"/>
                    <a:pt x="171" y="305"/>
                    <a:pt x="168" y="307"/>
                  </a:cubicBezTo>
                  <a:cubicBezTo>
                    <a:pt x="167" y="308"/>
                    <a:pt x="167" y="308"/>
                    <a:pt x="167" y="308"/>
                  </a:cubicBezTo>
                  <a:cubicBezTo>
                    <a:pt x="167" y="308"/>
                    <a:pt x="167" y="309"/>
                    <a:pt x="167" y="309"/>
                  </a:cubicBezTo>
                  <a:cubicBezTo>
                    <a:pt x="167" y="309"/>
                    <a:pt x="167" y="309"/>
                    <a:pt x="167" y="309"/>
                  </a:cubicBezTo>
                  <a:cubicBezTo>
                    <a:pt x="167" y="310"/>
                    <a:pt x="168" y="310"/>
                    <a:pt x="168" y="310"/>
                  </a:cubicBezTo>
                  <a:cubicBezTo>
                    <a:pt x="168" y="310"/>
                    <a:pt x="169" y="310"/>
                    <a:pt x="169" y="310"/>
                  </a:cubicBezTo>
                  <a:cubicBezTo>
                    <a:pt x="169" y="310"/>
                    <a:pt x="170" y="309"/>
                    <a:pt x="170" y="309"/>
                  </a:cubicBezTo>
                  <a:cubicBezTo>
                    <a:pt x="170" y="311"/>
                    <a:pt x="165" y="311"/>
                    <a:pt x="164" y="311"/>
                  </a:cubicBezTo>
                  <a:cubicBezTo>
                    <a:pt x="163" y="311"/>
                    <a:pt x="160" y="310"/>
                    <a:pt x="159" y="311"/>
                  </a:cubicBezTo>
                  <a:cubicBezTo>
                    <a:pt x="158" y="311"/>
                    <a:pt x="158" y="310"/>
                    <a:pt x="158" y="309"/>
                  </a:cubicBezTo>
                  <a:cubicBezTo>
                    <a:pt x="158" y="308"/>
                    <a:pt x="158" y="308"/>
                    <a:pt x="158" y="307"/>
                  </a:cubicBezTo>
                  <a:cubicBezTo>
                    <a:pt x="157" y="307"/>
                    <a:pt x="157" y="307"/>
                    <a:pt x="156" y="307"/>
                  </a:cubicBezTo>
                  <a:cubicBezTo>
                    <a:pt x="156" y="308"/>
                    <a:pt x="156" y="308"/>
                    <a:pt x="155" y="308"/>
                  </a:cubicBezTo>
                  <a:cubicBezTo>
                    <a:pt x="155" y="308"/>
                    <a:pt x="155" y="307"/>
                    <a:pt x="155" y="307"/>
                  </a:cubicBezTo>
                  <a:cubicBezTo>
                    <a:pt x="154" y="307"/>
                    <a:pt x="153" y="307"/>
                    <a:pt x="153" y="307"/>
                  </a:cubicBezTo>
                  <a:cubicBezTo>
                    <a:pt x="153" y="308"/>
                    <a:pt x="154" y="308"/>
                    <a:pt x="154" y="308"/>
                  </a:cubicBezTo>
                  <a:cubicBezTo>
                    <a:pt x="154" y="309"/>
                    <a:pt x="154" y="309"/>
                    <a:pt x="154" y="310"/>
                  </a:cubicBezTo>
                  <a:cubicBezTo>
                    <a:pt x="154" y="310"/>
                    <a:pt x="154" y="310"/>
                    <a:pt x="154" y="310"/>
                  </a:cubicBezTo>
                  <a:cubicBezTo>
                    <a:pt x="154" y="311"/>
                    <a:pt x="155" y="311"/>
                    <a:pt x="155" y="311"/>
                  </a:cubicBezTo>
                  <a:cubicBezTo>
                    <a:pt x="155" y="311"/>
                    <a:pt x="155" y="312"/>
                    <a:pt x="156" y="312"/>
                  </a:cubicBezTo>
                  <a:cubicBezTo>
                    <a:pt x="156" y="312"/>
                    <a:pt x="156" y="313"/>
                    <a:pt x="156" y="313"/>
                  </a:cubicBezTo>
                  <a:cubicBezTo>
                    <a:pt x="155" y="314"/>
                    <a:pt x="156" y="314"/>
                    <a:pt x="156" y="315"/>
                  </a:cubicBezTo>
                  <a:cubicBezTo>
                    <a:pt x="156" y="316"/>
                    <a:pt x="155" y="317"/>
                    <a:pt x="156" y="317"/>
                  </a:cubicBezTo>
                  <a:cubicBezTo>
                    <a:pt x="156" y="318"/>
                    <a:pt x="156" y="318"/>
                    <a:pt x="156" y="318"/>
                  </a:cubicBezTo>
                  <a:cubicBezTo>
                    <a:pt x="157" y="318"/>
                    <a:pt x="157" y="318"/>
                    <a:pt x="157" y="318"/>
                  </a:cubicBezTo>
                  <a:cubicBezTo>
                    <a:pt x="156" y="318"/>
                    <a:pt x="155" y="319"/>
                    <a:pt x="154" y="318"/>
                  </a:cubicBezTo>
                  <a:cubicBezTo>
                    <a:pt x="154" y="318"/>
                    <a:pt x="154" y="317"/>
                    <a:pt x="153" y="317"/>
                  </a:cubicBezTo>
                  <a:cubicBezTo>
                    <a:pt x="153" y="317"/>
                    <a:pt x="152" y="318"/>
                    <a:pt x="152" y="318"/>
                  </a:cubicBezTo>
                  <a:cubicBezTo>
                    <a:pt x="152" y="318"/>
                    <a:pt x="152" y="319"/>
                    <a:pt x="151" y="319"/>
                  </a:cubicBezTo>
                  <a:cubicBezTo>
                    <a:pt x="151" y="318"/>
                    <a:pt x="151" y="317"/>
                    <a:pt x="150" y="318"/>
                  </a:cubicBezTo>
                  <a:cubicBezTo>
                    <a:pt x="149" y="319"/>
                    <a:pt x="147" y="320"/>
                    <a:pt x="147" y="317"/>
                  </a:cubicBezTo>
                  <a:cubicBezTo>
                    <a:pt x="146" y="317"/>
                    <a:pt x="146" y="316"/>
                    <a:pt x="146" y="316"/>
                  </a:cubicBezTo>
                  <a:cubicBezTo>
                    <a:pt x="145" y="316"/>
                    <a:pt x="145" y="316"/>
                    <a:pt x="145" y="316"/>
                  </a:cubicBezTo>
                  <a:cubicBezTo>
                    <a:pt x="145" y="316"/>
                    <a:pt x="145" y="316"/>
                    <a:pt x="145" y="316"/>
                  </a:cubicBezTo>
                  <a:cubicBezTo>
                    <a:pt x="144" y="316"/>
                    <a:pt x="143" y="316"/>
                    <a:pt x="142" y="316"/>
                  </a:cubicBezTo>
                  <a:cubicBezTo>
                    <a:pt x="142" y="316"/>
                    <a:pt x="142" y="318"/>
                    <a:pt x="142" y="318"/>
                  </a:cubicBezTo>
                  <a:cubicBezTo>
                    <a:pt x="142" y="318"/>
                    <a:pt x="142" y="317"/>
                    <a:pt x="141" y="317"/>
                  </a:cubicBezTo>
                  <a:cubicBezTo>
                    <a:pt x="140" y="317"/>
                    <a:pt x="140" y="318"/>
                    <a:pt x="139" y="317"/>
                  </a:cubicBezTo>
                  <a:cubicBezTo>
                    <a:pt x="139" y="317"/>
                    <a:pt x="139" y="318"/>
                    <a:pt x="139" y="318"/>
                  </a:cubicBezTo>
                  <a:cubicBezTo>
                    <a:pt x="139" y="318"/>
                    <a:pt x="139" y="318"/>
                    <a:pt x="138" y="318"/>
                  </a:cubicBezTo>
                  <a:cubicBezTo>
                    <a:pt x="138" y="318"/>
                    <a:pt x="137" y="318"/>
                    <a:pt x="137" y="318"/>
                  </a:cubicBezTo>
                  <a:cubicBezTo>
                    <a:pt x="137" y="318"/>
                    <a:pt x="135" y="319"/>
                    <a:pt x="135" y="319"/>
                  </a:cubicBezTo>
                  <a:cubicBezTo>
                    <a:pt x="135" y="319"/>
                    <a:pt x="135" y="319"/>
                    <a:pt x="134" y="319"/>
                  </a:cubicBezTo>
                  <a:cubicBezTo>
                    <a:pt x="134" y="319"/>
                    <a:pt x="134" y="320"/>
                    <a:pt x="134" y="320"/>
                  </a:cubicBezTo>
                  <a:cubicBezTo>
                    <a:pt x="134" y="321"/>
                    <a:pt x="134" y="321"/>
                    <a:pt x="135" y="321"/>
                  </a:cubicBezTo>
                  <a:cubicBezTo>
                    <a:pt x="135" y="321"/>
                    <a:pt x="136" y="321"/>
                    <a:pt x="136" y="321"/>
                  </a:cubicBezTo>
                  <a:cubicBezTo>
                    <a:pt x="136" y="321"/>
                    <a:pt x="137" y="320"/>
                    <a:pt x="137" y="320"/>
                  </a:cubicBezTo>
                  <a:cubicBezTo>
                    <a:pt x="137" y="320"/>
                    <a:pt x="136" y="321"/>
                    <a:pt x="136" y="321"/>
                  </a:cubicBezTo>
                  <a:cubicBezTo>
                    <a:pt x="137" y="321"/>
                    <a:pt x="137" y="321"/>
                    <a:pt x="137" y="322"/>
                  </a:cubicBezTo>
                  <a:cubicBezTo>
                    <a:pt x="136" y="322"/>
                    <a:pt x="136" y="321"/>
                    <a:pt x="135" y="322"/>
                  </a:cubicBezTo>
                  <a:cubicBezTo>
                    <a:pt x="135" y="322"/>
                    <a:pt x="135" y="322"/>
                    <a:pt x="135" y="322"/>
                  </a:cubicBezTo>
                  <a:cubicBezTo>
                    <a:pt x="136" y="323"/>
                    <a:pt x="135" y="323"/>
                    <a:pt x="136" y="323"/>
                  </a:cubicBezTo>
                  <a:cubicBezTo>
                    <a:pt x="136" y="323"/>
                    <a:pt x="136" y="322"/>
                    <a:pt x="136" y="322"/>
                  </a:cubicBezTo>
                  <a:cubicBezTo>
                    <a:pt x="136" y="322"/>
                    <a:pt x="137" y="323"/>
                    <a:pt x="137" y="323"/>
                  </a:cubicBezTo>
                  <a:cubicBezTo>
                    <a:pt x="139" y="324"/>
                    <a:pt x="134" y="324"/>
                    <a:pt x="134" y="324"/>
                  </a:cubicBezTo>
                  <a:cubicBezTo>
                    <a:pt x="134" y="324"/>
                    <a:pt x="136" y="325"/>
                    <a:pt x="136" y="325"/>
                  </a:cubicBezTo>
                  <a:cubicBezTo>
                    <a:pt x="137" y="325"/>
                    <a:pt x="137" y="327"/>
                    <a:pt x="138" y="327"/>
                  </a:cubicBezTo>
                  <a:cubicBezTo>
                    <a:pt x="138" y="327"/>
                    <a:pt x="138" y="327"/>
                    <a:pt x="138" y="327"/>
                  </a:cubicBezTo>
                  <a:cubicBezTo>
                    <a:pt x="138" y="327"/>
                    <a:pt x="138" y="326"/>
                    <a:pt x="138" y="326"/>
                  </a:cubicBezTo>
                  <a:cubicBezTo>
                    <a:pt x="139" y="326"/>
                    <a:pt x="139" y="326"/>
                    <a:pt x="139" y="326"/>
                  </a:cubicBezTo>
                  <a:cubicBezTo>
                    <a:pt x="139" y="326"/>
                    <a:pt x="139" y="326"/>
                    <a:pt x="140" y="326"/>
                  </a:cubicBezTo>
                  <a:cubicBezTo>
                    <a:pt x="140" y="326"/>
                    <a:pt x="140" y="326"/>
                    <a:pt x="140" y="326"/>
                  </a:cubicBezTo>
                  <a:cubicBezTo>
                    <a:pt x="140" y="327"/>
                    <a:pt x="140" y="327"/>
                    <a:pt x="141" y="327"/>
                  </a:cubicBezTo>
                  <a:cubicBezTo>
                    <a:pt x="141" y="327"/>
                    <a:pt x="142" y="327"/>
                    <a:pt x="142" y="327"/>
                  </a:cubicBezTo>
                  <a:cubicBezTo>
                    <a:pt x="143" y="327"/>
                    <a:pt x="143" y="327"/>
                    <a:pt x="143" y="327"/>
                  </a:cubicBezTo>
                  <a:cubicBezTo>
                    <a:pt x="143" y="327"/>
                    <a:pt x="143" y="328"/>
                    <a:pt x="143" y="328"/>
                  </a:cubicBezTo>
                  <a:cubicBezTo>
                    <a:pt x="144" y="328"/>
                    <a:pt x="144" y="328"/>
                    <a:pt x="145" y="328"/>
                  </a:cubicBezTo>
                  <a:cubicBezTo>
                    <a:pt x="145" y="328"/>
                    <a:pt x="145" y="331"/>
                    <a:pt x="145" y="330"/>
                  </a:cubicBezTo>
                  <a:cubicBezTo>
                    <a:pt x="146" y="329"/>
                    <a:pt x="146" y="329"/>
                    <a:pt x="147" y="330"/>
                  </a:cubicBezTo>
                  <a:cubicBezTo>
                    <a:pt x="147" y="330"/>
                    <a:pt x="148" y="330"/>
                    <a:pt x="148" y="330"/>
                  </a:cubicBezTo>
                  <a:cubicBezTo>
                    <a:pt x="149" y="330"/>
                    <a:pt x="149" y="329"/>
                    <a:pt x="150" y="330"/>
                  </a:cubicBezTo>
                  <a:cubicBezTo>
                    <a:pt x="150" y="331"/>
                    <a:pt x="149" y="331"/>
                    <a:pt x="149" y="331"/>
                  </a:cubicBezTo>
                  <a:cubicBezTo>
                    <a:pt x="149" y="331"/>
                    <a:pt x="149" y="331"/>
                    <a:pt x="149" y="331"/>
                  </a:cubicBezTo>
                  <a:cubicBezTo>
                    <a:pt x="149" y="332"/>
                    <a:pt x="149" y="331"/>
                    <a:pt x="149" y="332"/>
                  </a:cubicBezTo>
                  <a:cubicBezTo>
                    <a:pt x="149" y="332"/>
                    <a:pt x="149" y="332"/>
                    <a:pt x="150" y="332"/>
                  </a:cubicBezTo>
                  <a:cubicBezTo>
                    <a:pt x="150" y="332"/>
                    <a:pt x="150" y="332"/>
                    <a:pt x="150" y="332"/>
                  </a:cubicBezTo>
                  <a:cubicBezTo>
                    <a:pt x="151" y="332"/>
                    <a:pt x="151" y="332"/>
                    <a:pt x="151" y="332"/>
                  </a:cubicBezTo>
                  <a:cubicBezTo>
                    <a:pt x="151" y="332"/>
                    <a:pt x="152" y="332"/>
                    <a:pt x="152" y="332"/>
                  </a:cubicBezTo>
                  <a:cubicBezTo>
                    <a:pt x="152" y="331"/>
                    <a:pt x="153" y="332"/>
                    <a:pt x="153" y="332"/>
                  </a:cubicBezTo>
                  <a:cubicBezTo>
                    <a:pt x="153" y="332"/>
                    <a:pt x="152" y="332"/>
                    <a:pt x="152" y="332"/>
                  </a:cubicBezTo>
                  <a:cubicBezTo>
                    <a:pt x="151" y="332"/>
                    <a:pt x="152" y="332"/>
                    <a:pt x="151" y="333"/>
                  </a:cubicBezTo>
                  <a:cubicBezTo>
                    <a:pt x="151" y="333"/>
                    <a:pt x="151" y="333"/>
                    <a:pt x="151" y="333"/>
                  </a:cubicBezTo>
                  <a:cubicBezTo>
                    <a:pt x="151" y="334"/>
                    <a:pt x="152" y="333"/>
                    <a:pt x="152" y="334"/>
                  </a:cubicBezTo>
                  <a:cubicBezTo>
                    <a:pt x="153" y="334"/>
                    <a:pt x="153" y="335"/>
                    <a:pt x="152" y="335"/>
                  </a:cubicBezTo>
                  <a:cubicBezTo>
                    <a:pt x="152" y="336"/>
                    <a:pt x="154" y="339"/>
                    <a:pt x="154" y="339"/>
                  </a:cubicBezTo>
                  <a:cubicBezTo>
                    <a:pt x="154" y="340"/>
                    <a:pt x="155" y="340"/>
                    <a:pt x="155" y="340"/>
                  </a:cubicBezTo>
                  <a:cubicBezTo>
                    <a:pt x="155" y="340"/>
                    <a:pt x="156" y="340"/>
                    <a:pt x="156" y="340"/>
                  </a:cubicBezTo>
                  <a:cubicBezTo>
                    <a:pt x="156" y="341"/>
                    <a:pt x="156" y="341"/>
                    <a:pt x="156" y="341"/>
                  </a:cubicBezTo>
                  <a:cubicBezTo>
                    <a:pt x="157" y="341"/>
                    <a:pt x="157" y="341"/>
                    <a:pt x="157" y="341"/>
                  </a:cubicBezTo>
                  <a:cubicBezTo>
                    <a:pt x="158" y="342"/>
                    <a:pt x="158" y="341"/>
                    <a:pt x="158" y="341"/>
                  </a:cubicBezTo>
                  <a:cubicBezTo>
                    <a:pt x="158" y="341"/>
                    <a:pt x="159" y="341"/>
                    <a:pt x="159" y="341"/>
                  </a:cubicBezTo>
                  <a:cubicBezTo>
                    <a:pt x="159" y="342"/>
                    <a:pt x="158" y="342"/>
                    <a:pt x="158" y="342"/>
                  </a:cubicBezTo>
                  <a:cubicBezTo>
                    <a:pt x="158" y="343"/>
                    <a:pt x="159" y="344"/>
                    <a:pt x="159" y="344"/>
                  </a:cubicBezTo>
                  <a:cubicBezTo>
                    <a:pt x="159" y="345"/>
                    <a:pt x="159" y="345"/>
                    <a:pt x="159" y="345"/>
                  </a:cubicBezTo>
                  <a:cubicBezTo>
                    <a:pt x="159" y="346"/>
                    <a:pt x="160" y="346"/>
                    <a:pt x="160" y="347"/>
                  </a:cubicBezTo>
                  <a:cubicBezTo>
                    <a:pt x="159" y="347"/>
                    <a:pt x="158" y="346"/>
                    <a:pt x="158" y="345"/>
                  </a:cubicBezTo>
                  <a:cubicBezTo>
                    <a:pt x="158" y="345"/>
                    <a:pt x="157" y="344"/>
                    <a:pt x="157" y="344"/>
                  </a:cubicBezTo>
                  <a:cubicBezTo>
                    <a:pt x="156" y="344"/>
                    <a:pt x="158" y="345"/>
                    <a:pt x="158" y="345"/>
                  </a:cubicBezTo>
                  <a:cubicBezTo>
                    <a:pt x="158" y="346"/>
                    <a:pt x="158" y="347"/>
                    <a:pt x="158" y="348"/>
                  </a:cubicBezTo>
                  <a:cubicBezTo>
                    <a:pt x="160" y="349"/>
                    <a:pt x="161" y="350"/>
                    <a:pt x="162" y="351"/>
                  </a:cubicBezTo>
                  <a:cubicBezTo>
                    <a:pt x="162" y="352"/>
                    <a:pt x="163" y="355"/>
                    <a:pt x="163" y="355"/>
                  </a:cubicBezTo>
                  <a:cubicBezTo>
                    <a:pt x="163" y="355"/>
                    <a:pt x="163" y="355"/>
                    <a:pt x="163" y="354"/>
                  </a:cubicBezTo>
                  <a:cubicBezTo>
                    <a:pt x="162" y="354"/>
                    <a:pt x="162" y="354"/>
                    <a:pt x="162" y="354"/>
                  </a:cubicBezTo>
                  <a:cubicBezTo>
                    <a:pt x="161" y="353"/>
                    <a:pt x="159" y="346"/>
                    <a:pt x="158" y="350"/>
                  </a:cubicBezTo>
                  <a:cubicBezTo>
                    <a:pt x="158" y="351"/>
                    <a:pt x="157" y="356"/>
                    <a:pt x="158" y="357"/>
                  </a:cubicBezTo>
                  <a:cubicBezTo>
                    <a:pt x="158" y="357"/>
                    <a:pt x="159" y="356"/>
                    <a:pt x="159" y="357"/>
                  </a:cubicBezTo>
                  <a:cubicBezTo>
                    <a:pt x="159" y="358"/>
                    <a:pt x="159" y="357"/>
                    <a:pt x="158" y="358"/>
                  </a:cubicBezTo>
                  <a:cubicBezTo>
                    <a:pt x="158" y="358"/>
                    <a:pt x="158" y="359"/>
                    <a:pt x="158" y="360"/>
                  </a:cubicBezTo>
                  <a:cubicBezTo>
                    <a:pt x="158" y="362"/>
                    <a:pt x="157" y="367"/>
                    <a:pt x="155" y="369"/>
                  </a:cubicBezTo>
                  <a:cubicBezTo>
                    <a:pt x="155" y="369"/>
                    <a:pt x="155" y="369"/>
                    <a:pt x="155" y="369"/>
                  </a:cubicBezTo>
                  <a:cubicBezTo>
                    <a:pt x="155" y="369"/>
                    <a:pt x="154" y="369"/>
                    <a:pt x="154" y="369"/>
                  </a:cubicBezTo>
                  <a:cubicBezTo>
                    <a:pt x="153" y="370"/>
                    <a:pt x="152" y="370"/>
                    <a:pt x="152" y="370"/>
                  </a:cubicBezTo>
                  <a:cubicBezTo>
                    <a:pt x="151" y="370"/>
                    <a:pt x="150" y="370"/>
                    <a:pt x="150" y="369"/>
                  </a:cubicBezTo>
                  <a:cubicBezTo>
                    <a:pt x="149" y="369"/>
                    <a:pt x="149" y="369"/>
                    <a:pt x="149" y="369"/>
                  </a:cubicBezTo>
                  <a:cubicBezTo>
                    <a:pt x="148" y="369"/>
                    <a:pt x="148" y="369"/>
                    <a:pt x="148" y="369"/>
                  </a:cubicBezTo>
                  <a:cubicBezTo>
                    <a:pt x="148" y="369"/>
                    <a:pt x="148" y="369"/>
                    <a:pt x="148" y="369"/>
                  </a:cubicBezTo>
                  <a:cubicBezTo>
                    <a:pt x="148" y="368"/>
                    <a:pt x="147" y="368"/>
                    <a:pt x="146" y="369"/>
                  </a:cubicBezTo>
                  <a:cubicBezTo>
                    <a:pt x="146" y="369"/>
                    <a:pt x="146" y="370"/>
                    <a:pt x="145" y="369"/>
                  </a:cubicBezTo>
                  <a:cubicBezTo>
                    <a:pt x="145" y="369"/>
                    <a:pt x="144" y="369"/>
                    <a:pt x="144" y="369"/>
                  </a:cubicBezTo>
                  <a:cubicBezTo>
                    <a:pt x="144" y="369"/>
                    <a:pt x="144" y="369"/>
                    <a:pt x="143" y="369"/>
                  </a:cubicBezTo>
                  <a:cubicBezTo>
                    <a:pt x="143" y="369"/>
                    <a:pt x="143" y="368"/>
                    <a:pt x="142" y="368"/>
                  </a:cubicBezTo>
                  <a:cubicBezTo>
                    <a:pt x="142" y="368"/>
                    <a:pt x="141" y="369"/>
                    <a:pt x="141" y="368"/>
                  </a:cubicBezTo>
                  <a:cubicBezTo>
                    <a:pt x="137" y="369"/>
                    <a:pt x="135" y="369"/>
                    <a:pt x="132" y="368"/>
                  </a:cubicBezTo>
                  <a:cubicBezTo>
                    <a:pt x="131" y="368"/>
                    <a:pt x="131" y="368"/>
                    <a:pt x="130" y="368"/>
                  </a:cubicBezTo>
                  <a:cubicBezTo>
                    <a:pt x="129" y="367"/>
                    <a:pt x="128" y="368"/>
                    <a:pt x="128" y="367"/>
                  </a:cubicBezTo>
                  <a:cubicBezTo>
                    <a:pt x="127" y="367"/>
                    <a:pt x="127" y="367"/>
                    <a:pt x="127" y="367"/>
                  </a:cubicBezTo>
                  <a:cubicBezTo>
                    <a:pt x="126" y="367"/>
                    <a:pt x="126" y="367"/>
                    <a:pt x="126" y="367"/>
                  </a:cubicBezTo>
                  <a:cubicBezTo>
                    <a:pt x="124" y="368"/>
                    <a:pt x="123" y="367"/>
                    <a:pt x="121" y="367"/>
                  </a:cubicBezTo>
                  <a:cubicBezTo>
                    <a:pt x="121" y="368"/>
                    <a:pt x="120" y="367"/>
                    <a:pt x="119" y="368"/>
                  </a:cubicBezTo>
                  <a:cubicBezTo>
                    <a:pt x="119" y="368"/>
                    <a:pt x="119" y="368"/>
                    <a:pt x="119" y="368"/>
                  </a:cubicBezTo>
                  <a:cubicBezTo>
                    <a:pt x="119" y="368"/>
                    <a:pt x="119" y="367"/>
                    <a:pt x="119" y="368"/>
                  </a:cubicBezTo>
                  <a:cubicBezTo>
                    <a:pt x="118" y="367"/>
                    <a:pt x="118" y="367"/>
                    <a:pt x="117" y="367"/>
                  </a:cubicBezTo>
                  <a:cubicBezTo>
                    <a:pt x="116" y="366"/>
                    <a:pt x="116" y="366"/>
                    <a:pt x="115" y="366"/>
                  </a:cubicBezTo>
                  <a:cubicBezTo>
                    <a:pt x="115" y="366"/>
                    <a:pt x="115" y="365"/>
                    <a:pt x="114" y="366"/>
                  </a:cubicBezTo>
                  <a:cubicBezTo>
                    <a:pt x="114" y="366"/>
                    <a:pt x="113" y="367"/>
                    <a:pt x="113" y="366"/>
                  </a:cubicBezTo>
                  <a:cubicBezTo>
                    <a:pt x="113" y="366"/>
                    <a:pt x="113" y="366"/>
                    <a:pt x="113" y="366"/>
                  </a:cubicBezTo>
                  <a:cubicBezTo>
                    <a:pt x="112" y="366"/>
                    <a:pt x="110" y="368"/>
                    <a:pt x="110" y="369"/>
                  </a:cubicBezTo>
                  <a:cubicBezTo>
                    <a:pt x="111" y="369"/>
                    <a:pt x="111" y="369"/>
                    <a:pt x="111" y="369"/>
                  </a:cubicBezTo>
                  <a:cubicBezTo>
                    <a:pt x="111" y="369"/>
                    <a:pt x="107" y="370"/>
                    <a:pt x="107" y="370"/>
                  </a:cubicBezTo>
                  <a:cubicBezTo>
                    <a:pt x="107" y="370"/>
                    <a:pt x="106" y="370"/>
                    <a:pt x="106" y="370"/>
                  </a:cubicBezTo>
                  <a:cubicBezTo>
                    <a:pt x="106" y="370"/>
                    <a:pt x="106" y="370"/>
                    <a:pt x="105" y="371"/>
                  </a:cubicBezTo>
                  <a:cubicBezTo>
                    <a:pt x="105" y="371"/>
                    <a:pt x="105" y="371"/>
                    <a:pt x="105" y="371"/>
                  </a:cubicBezTo>
                  <a:cubicBezTo>
                    <a:pt x="105" y="371"/>
                    <a:pt x="105" y="371"/>
                    <a:pt x="105" y="372"/>
                  </a:cubicBezTo>
                  <a:cubicBezTo>
                    <a:pt x="104" y="372"/>
                    <a:pt x="104" y="372"/>
                    <a:pt x="104" y="372"/>
                  </a:cubicBezTo>
                  <a:cubicBezTo>
                    <a:pt x="103" y="373"/>
                    <a:pt x="104" y="373"/>
                    <a:pt x="105" y="374"/>
                  </a:cubicBezTo>
                  <a:cubicBezTo>
                    <a:pt x="105" y="374"/>
                    <a:pt x="105" y="374"/>
                    <a:pt x="105" y="375"/>
                  </a:cubicBezTo>
                  <a:cubicBezTo>
                    <a:pt x="105" y="375"/>
                    <a:pt x="106" y="375"/>
                    <a:pt x="106" y="375"/>
                  </a:cubicBezTo>
                  <a:cubicBezTo>
                    <a:pt x="106" y="375"/>
                    <a:pt x="106" y="375"/>
                    <a:pt x="105" y="376"/>
                  </a:cubicBezTo>
                  <a:cubicBezTo>
                    <a:pt x="105" y="376"/>
                    <a:pt x="105" y="377"/>
                    <a:pt x="106" y="377"/>
                  </a:cubicBezTo>
                  <a:cubicBezTo>
                    <a:pt x="106" y="377"/>
                    <a:pt x="106" y="376"/>
                    <a:pt x="107" y="376"/>
                  </a:cubicBezTo>
                  <a:cubicBezTo>
                    <a:pt x="108" y="376"/>
                    <a:pt x="106" y="378"/>
                    <a:pt x="107" y="378"/>
                  </a:cubicBezTo>
                  <a:cubicBezTo>
                    <a:pt x="107" y="378"/>
                    <a:pt x="108" y="378"/>
                    <a:pt x="108" y="378"/>
                  </a:cubicBezTo>
                  <a:cubicBezTo>
                    <a:pt x="108" y="379"/>
                    <a:pt x="106" y="379"/>
                    <a:pt x="107" y="380"/>
                  </a:cubicBezTo>
                  <a:cubicBezTo>
                    <a:pt x="107" y="380"/>
                    <a:pt x="108" y="379"/>
                    <a:pt x="108" y="379"/>
                  </a:cubicBezTo>
                  <a:cubicBezTo>
                    <a:pt x="108" y="381"/>
                    <a:pt x="106" y="381"/>
                    <a:pt x="106" y="383"/>
                  </a:cubicBezTo>
                  <a:cubicBezTo>
                    <a:pt x="106" y="385"/>
                    <a:pt x="107" y="387"/>
                    <a:pt x="107" y="388"/>
                  </a:cubicBezTo>
                  <a:cubicBezTo>
                    <a:pt x="108" y="390"/>
                    <a:pt x="108" y="392"/>
                    <a:pt x="108" y="394"/>
                  </a:cubicBezTo>
                  <a:cubicBezTo>
                    <a:pt x="107" y="397"/>
                    <a:pt x="106" y="400"/>
                    <a:pt x="105" y="403"/>
                  </a:cubicBezTo>
                  <a:cubicBezTo>
                    <a:pt x="105" y="405"/>
                    <a:pt x="103" y="405"/>
                    <a:pt x="103" y="406"/>
                  </a:cubicBezTo>
                  <a:cubicBezTo>
                    <a:pt x="103" y="407"/>
                    <a:pt x="103" y="408"/>
                    <a:pt x="103" y="409"/>
                  </a:cubicBezTo>
                  <a:cubicBezTo>
                    <a:pt x="102" y="411"/>
                    <a:pt x="103" y="410"/>
                    <a:pt x="103" y="411"/>
                  </a:cubicBezTo>
                  <a:cubicBezTo>
                    <a:pt x="104" y="412"/>
                    <a:pt x="104" y="412"/>
                    <a:pt x="104" y="414"/>
                  </a:cubicBezTo>
                  <a:cubicBezTo>
                    <a:pt x="105" y="414"/>
                    <a:pt x="106" y="413"/>
                    <a:pt x="107" y="414"/>
                  </a:cubicBezTo>
                  <a:cubicBezTo>
                    <a:pt x="107" y="415"/>
                    <a:pt x="107" y="417"/>
                    <a:pt x="107" y="419"/>
                  </a:cubicBezTo>
                  <a:cubicBezTo>
                    <a:pt x="107" y="420"/>
                    <a:pt x="107" y="423"/>
                    <a:pt x="106" y="424"/>
                  </a:cubicBezTo>
                  <a:cubicBezTo>
                    <a:pt x="106" y="425"/>
                    <a:pt x="105" y="425"/>
                    <a:pt x="106" y="426"/>
                  </a:cubicBezTo>
                  <a:cubicBezTo>
                    <a:pt x="108" y="425"/>
                    <a:pt x="108" y="424"/>
                    <a:pt x="110" y="425"/>
                  </a:cubicBezTo>
                  <a:cubicBezTo>
                    <a:pt x="112" y="425"/>
                    <a:pt x="113" y="426"/>
                    <a:pt x="114" y="425"/>
                  </a:cubicBezTo>
                  <a:cubicBezTo>
                    <a:pt x="116" y="424"/>
                    <a:pt x="116" y="424"/>
                    <a:pt x="118" y="424"/>
                  </a:cubicBezTo>
                  <a:cubicBezTo>
                    <a:pt x="119" y="424"/>
                    <a:pt x="120" y="424"/>
                    <a:pt x="120" y="425"/>
                  </a:cubicBezTo>
                  <a:cubicBezTo>
                    <a:pt x="121" y="425"/>
                    <a:pt x="123" y="426"/>
                    <a:pt x="123" y="427"/>
                  </a:cubicBezTo>
                  <a:cubicBezTo>
                    <a:pt x="123" y="427"/>
                    <a:pt x="123" y="427"/>
                    <a:pt x="123" y="428"/>
                  </a:cubicBezTo>
                  <a:cubicBezTo>
                    <a:pt x="123" y="429"/>
                    <a:pt x="125" y="429"/>
                    <a:pt x="124" y="430"/>
                  </a:cubicBezTo>
                  <a:cubicBezTo>
                    <a:pt x="124" y="430"/>
                    <a:pt x="124" y="430"/>
                    <a:pt x="124" y="430"/>
                  </a:cubicBezTo>
                  <a:cubicBezTo>
                    <a:pt x="124" y="432"/>
                    <a:pt x="126" y="432"/>
                    <a:pt x="127" y="433"/>
                  </a:cubicBezTo>
                  <a:cubicBezTo>
                    <a:pt x="128" y="435"/>
                    <a:pt x="129" y="434"/>
                    <a:pt x="130" y="433"/>
                  </a:cubicBezTo>
                  <a:cubicBezTo>
                    <a:pt x="131" y="433"/>
                    <a:pt x="130" y="431"/>
                    <a:pt x="130" y="431"/>
                  </a:cubicBezTo>
                  <a:cubicBezTo>
                    <a:pt x="132" y="430"/>
                    <a:pt x="133" y="430"/>
                    <a:pt x="134" y="430"/>
                  </a:cubicBezTo>
                  <a:cubicBezTo>
                    <a:pt x="135" y="429"/>
                    <a:pt x="135" y="429"/>
                    <a:pt x="136" y="428"/>
                  </a:cubicBezTo>
                  <a:cubicBezTo>
                    <a:pt x="137" y="428"/>
                    <a:pt x="138" y="428"/>
                    <a:pt x="138" y="428"/>
                  </a:cubicBezTo>
                  <a:cubicBezTo>
                    <a:pt x="139" y="428"/>
                    <a:pt x="140" y="428"/>
                    <a:pt x="141" y="428"/>
                  </a:cubicBezTo>
                  <a:cubicBezTo>
                    <a:pt x="143" y="428"/>
                    <a:pt x="148" y="429"/>
                    <a:pt x="149" y="428"/>
                  </a:cubicBezTo>
                  <a:cubicBezTo>
                    <a:pt x="149" y="427"/>
                    <a:pt x="149" y="427"/>
                    <a:pt x="150" y="427"/>
                  </a:cubicBezTo>
                  <a:cubicBezTo>
                    <a:pt x="150" y="427"/>
                    <a:pt x="151" y="428"/>
                    <a:pt x="152" y="428"/>
                  </a:cubicBezTo>
                  <a:cubicBezTo>
                    <a:pt x="152" y="428"/>
                    <a:pt x="152" y="427"/>
                    <a:pt x="153" y="427"/>
                  </a:cubicBezTo>
                  <a:cubicBezTo>
                    <a:pt x="154" y="425"/>
                    <a:pt x="154" y="424"/>
                    <a:pt x="155" y="422"/>
                  </a:cubicBezTo>
                  <a:cubicBezTo>
                    <a:pt x="157" y="420"/>
                    <a:pt x="158" y="422"/>
                    <a:pt x="160" y="421"/>
                  </a:cubicBezTo>
                  <a:cubicBezTo>
                    <a:pt x="162" y="421"/>
                    <a:pt x="161" y="420"/>
                    <a:pt x="161" y="419"/>
                  </a:cubicBezTo>
                  <a:cubicBezTo>
                    <a:pt x="161" y="418"/>
                    <a:pt x="162" y="415"/>
                    <a:pt x="163" y="415"/>
                  </a:cubicBezTo>
                  <a:cubicBezTo>
                    <a:pt x="163" y="414"/>
                    <a:pt x="165" y="412"/>
                    <a:pt x="167" y="412"/>
                  </a:cubicBezTo>
                  <a:cubicBezTo>
                    <a:pt x="167" y="411"/>
                    <a:pt x="168" y="411"/>
                    <a:pt x="167" y="410"/>
                  </a:cubicBezTo>
                  <a:cubicBezTo>
                    <a:pt x="167" y="409"/>
                    <a:pt x="166" y="409"/>
                    <a:pt x="165" y="409"/>
                  </a:cubicBezTo>
                  <a:cubicBezTo>
                    <a:pt x="164" y="407"/>
                    <a:pt x="164" y="405"/>
                    <a:pt x="164" y="403"/>
                  </a:cubicBezTo>
                  <a:cubicBezTo>
                    <a:pt x="165" y="401"/>
                    <a:pt x="167" y="398"/>
                    <a:pt x="169" y="397"/>
                  </a:cubicBezTo>
                  <a:cubicBezTo>
                    <a:pt x="170" y="396"/>
                    <a:pt x="173" y="394"/>
                    <a:pt x="171" y="393"/>
                  </a:cubicBezTo>
                  <a:cubicBezTo>
                    <a:pt x="172" y="390"/>
                    <a:pt x="175" y="390"/>
                    <a:pt x="177" y="390"/>
                  </a:cubicBezTo>
                  <a:cubicBezTo>
                    <a:pt x="179" y="389"/>
                    <a:pt x="180" y="387"/>
                    <a:pt x="183" y="386"/>
                  </a:cubicBezTo>
                  <a:cubicBezTo>
                    <a:pt x="184" y="385"/>
                    <a:pt x="185" y="385"/>
                    <a:pt x="186" y="385"/>
                  </a:cubicBezTo>
                  <a:cubicBezTo>
                    <a:pt x="187" y="384"/>
                    <a:pt x="189" y="382"/>
                    <a:pt x="188" y="381"/>
                  </a:cubicBezTo>
                  <a:cubicBezTo>
                    <a:pt x="188" y="381"/>
                    <a:pt x="188" y="381"/>
                    <a:pt x="187" y="380"/>
                  </a:cubicBezTo>
                  <a:cubicBezTo>
                    <a:pt x="187" y="380"/>
                    <a:pt x="189" y="379"/>
                    <a:pt x="189" y="379"/>
                  </a:cubicBezTo>
                  <a:cubicBezTo>
                    <a:pt x="189" y="379"/>
                    <a:pt x="189" y="379"/>
                    <a:pt x="188" y="379"/>
                  </a:cubicBezTo>
                  <a:cubicBezTo>
                    <a:pt x="188" y="379"/>
                    <a:pt x="188" y="378"/>
                    <a:pt x="188" y="378"/>
                  </a:cubicBezTo>
                  <a:cubicBezTo>
                    <a:pt x="188" y="378"/>
                    <a:pt x="187" y="378"/>
                    <a:pt x="186" y="378"/>
                  </a:cubicBezTo>
                  <a:cubicBezTo>
                    <a:pt x="187" y="378"/>
                    <a:pt x="187" y="378"/>
                    <a:pt x="188" y="378"/>
                  </a:cubicBezTo>
                  <a:cubicBezTo>
                    <a:pt x="188" y="377"/>
                    <a:pt x="187" y="377"/>
                    <a:pt x="187" y="377"/>
                  </a:cubicBezTo>
                  <a:cubicBezTo>
                    <a:pt x="187" y="376"/>
                    <a:pt x="187" y="376"/>
                    <a:pt x="187" y="376"/>
                  </a:cubicBezTo>
                  <a:cubicBezTo>
                    <a:pt x="187" y="375"/>
                    <a:pt x="187" y="375"/>
                    <a:pt x="187" y="375"/>
                  </a:cubicBezTo>
                  <a:cubicBezTo>
                    <a:pt x="187" y="374"/>
                    <a:pt x="187" y="375"/>
                    <a:pt x="187" y="374"/>
                  </a:cubicBezTo>
                  <a:cubicBezTo>
                    <a:pt x="187" y="374"/>
                    <a:pt x="187" y="373"/>
                    <a:pt x="187" y="373"/>
                  </a:cubicBezTo>
                  <a:cubicBezTo>
                    <a:pt x="187" y="373"/>
                    <a:pt x="187" y="372"/>
                    <a:pt x="188" y="372"/>
                  </a:cubicBezTo>
                  <a:cubicBezTo>
                    <a:pt x="188" y="370"/>
                    <a:pt x="189" y="371"/>
                    <a:pt x="190" y="370"/>
                  </a:cubicBezTo>
                  <a:cubicBezTo>
                    <a:pt x="191" y="369"/>
                    <a:pt x="191" y="369"/>
                    <a:pt x="191" y="369"/>
                  </a:cubicBezTo>
                  <a:cubicBezTo>
                    <a:pt x="192" y="369"/>
                    <a:pt x="193" y="367"/>
                    <a:pt x="193" y="367"/>
                  </a:cubicBezTo>
                  <a:cubicBezTo>
                    <a:pt x="194" y="367"/>
                    <a:pt x="194" y="368"/>
                    <a:pt x="194" y="368"/>
                  </a:cubicBezTo>
                  <a:cubicBezTo>
                    <a:pt x="195" y="369"/>
                    <a:pt x="197" y="368"/>
                    <a:pt x="197" y="369"/>
                  </a:cubicBezTo>
                  <a:cubicBezTo>
                    <a:pt x="197" y="369"/>
                    <a:pt x="197" y="370"/>
                    <a:pt x="198" y="369"/>
                  </a:cubicBezTo>
                  <a:cubicBezTo>
                    <a:pt x="199" y="370"/>
                    <a:pt x="199" y="369"/>
                    <a:pt x="199" y="369"/>
                  </a:cubicBezTo>
                  <a:cubicBezTo>
                    <a:pt x="200" y="369"/>
                    <a:pt x="200" y="369"/>
                    <a:pt x="200" y="369"/>
                  </a:cubicBezTo>
                  <a:cubicBezTo>
                    <a:pt x="200" y="368"/>
                    <a:pt x="200" y="368"/>
                    <a:pt x="200" y="368"/>
                  </a:cubicBezTo>
                  <a:cubicBezTo>
                    <a:pt x="200" y="367"/>
                    <a:pt x="201" y="368"/>
                    <a:pt x="201" y="368"/>
                  </a:cubicBezTo>
                  <a:cubicBezTo>
                    <a:pt x="201" y="369"/>
                    <a:pt x="201" y="369"/>
                    <a:pt x="200" y="369"/>
                  </a:cubicBezTo>
                  <a:cubicBezTo>
                    <a:pt x="200" y="370"/>
                    <a:pt x="201" y="369"/>
                    <a:pt x="202" y="369"/>
                  </a:cubicBezTo>
                  <a:cubicBezTo>
                    <a:pt x="202" y="369"/>
                    <a:pt x="202" y="370"/>
                    <a:pt x="202" y="371"/>
                  </a:cubicBezTo>
                  <a:cubicBezTo>
                    <a:pt x="203" y="371"/>
                    <a:pt x="204" y="371"/>
                    <a:pt x="204" y="371"/>
                  </a:cubicBezTo>
                  <a:cubicBezTo>
                    <a:pt x="205" y="371"/>
                    <a:pt x="205" y="371"/>
                    <a:pt x="205" y="372"/>
                  </a:cubicBezTo>
                  <a:cubicBezTo>
                    <a:pt x="205" y="372"/>
                    <a:pt x="205" y="372"/>
                    <a:pt x="205" y="372"/>
                  </a:cubicBezTo>
                  <a:cubicBezTo>
                    <a:pt x="206" y="373"/>
                    <a:pt x="206" y="372"/>
                    <a:pt x="207" y="372"/>
                  </a:cubicBezTo>
                  <a:cubicBezTo>
                    <a:pt x="207" y="372"/>
                    <a:pt x="208" y="373"/>
                    <a:pt x="208" y="373"/>
                  </a:cubicBezTo>
                  <a:cubicBezTo>
                    <a:pt x="209" y="373"/>
                    <a:pt x="208" y="372"/>
                    <a:pt x="208" y="372"/>
                  </a:cubicBezTo>
                  <a:cubicBezTo>
                    <a:pt x="208" y="371"/>
                    <a:pt x="208" y="372"/>
                    <a:pt x="208" y="372"/>
                  </a:cubicBezTo>
                  <a:cubicBezTo>
                    <a:pt x="209" y="372"/>
                    <a:pt x="209" y="372"/>
                    <a:pt x="209" y="372"/>
                  </a:cubicBezTo>
                  <a:cubicBezTo>
                    <a:pt x="209" y="371"/>
                    <a:pt x="210" y="371"/>
                    <a:pt x="210" y="371"/>
                  </a:cubicBezTo>
                  <a:cubicBezTo>
                    <a:pt x="210" y="371"/>
                    <a:pt x="211" y="371"/>
                    <a:pt x="211" y="371"/>
                  </a:cubicBezTo>
                  <a:cubicBezTo>
                    <a:pt x="211" y="370"/>
                    <a:pt x="211" y="370"/>
                    <a:pt x="211" y="370"/>
                  </a:cubicBezTo>
                  <a:cubicBezTo>
                    <a:pt x="211" y="370"/>
                    <a:pt x="211" y="370"/>
                    <a:pt x="211" y="370"/>
                  </a:cubicBezTo>
                  <a:cubicBezTo>
                    <a:pt x="212" y="369"/>
                    <a:pt x="213" y="368"/>
                    <a:pt x="214" y="368"/>
                  </a:cubicBezTo>
                  <a:cubicBezTo>
                    <a:pt x="214" y="368"/>
                    <a:pt x="215" y="367"/>
                    <a:pt x="215" y="366"/>
                  </a:cubicBezTo>
                  <a:cubicBezTo>
                    <a:pt x="216" y="366"/>
                    <a:pt x="216" y="366"/>
                    <a:pt x="217" y="365"/>
                  </a:cubicBezTo>
                  <a:cubicBezTo>
                    <a:pt x="217" y="365"/>
                    <a:pt x="217" y="365"/>
                    <a:pt x="217" y="365"/>
                  </a:cubicBezTo>
                  <a:cubicBezTo>
                    <a:pt x="219" y="365"/>
                    <a:pt x="221" y="365"/>
                    <a:pt x="221" y="362"/>
                  </a:cubicBezTo>
                  <a:cubicBezTo>
                    <a:pt x="222" y="362"/>
                    <a:pt x="222" y="362"/>
                    <a:pt x="223" y="362"/>
                  </a:cubicBezTo>
                  <a:cubicBezTo>
                    <a:pt x="223" y="362"/>
                    <a:pt x="223" y="361"/>
                    <a:pt x="224" y="361"/>
                  </a:cubicBezTo>
                  <a:cubicBezTo>
                    <a:pt x="225" y="360"/>
                    <a:pt x="225" y="359"/>
                    <a:pt x="227" y="360"/>
                  </a:cubicBezTo>
                  <a:cubicBezTo>
                    <a:pt x="229" y="360"/>
                    <a:pt x="230" y="362"/>
                    <a:pt x="232" y="363"/>
                  </a:cubicBezTo>
                  <a:cubicBezTo>
                    <a:pt x="234" y="364"/>
                    <a:pt x="235" y="364"/>
                    <a:pt x="235" y="366"/>
                  </a:cubicBezTo>
                  <a:cubicBezTo>
                    <a:pt x="236" y="367"/>
                    <a:pt x="236" y="368"/>
                    <a:pt x="237" y="370"/>
                  </a:cubicBezTo>
                  <a:cubicBezTo>
                    <a:pt x="237" y="370"/>
                    <a:pt x="237" y="371"/>
                    <a:pt x="237" y="372"/>
                  </a:cubicBezTo>
                  <a:cubicBezTo>
                    <a:pt x="237" y="373"/>
                    <a:pt x="238" y="373"/>
                    <a:pt x="238" y="373"/>
                  </a:cubicBezTo>
                  <a:cubicBezTo>
                    <a:pt x="239" y="374"/>
                    <a:pt x="238" y="374"/>
                    <a:pt x="239" y="375"/>
                  </a:cubicBezTo>
                  <a:cubicBezTo>
                    <a:pt x="239" y="375"/>
                    <a:pt x="241" y="376"/>
                    <a:pt x="241" y="376"/>
                  </a:cubicBezTo>
                  <a:cubicBezTo>
                    <a:pt x="242" y="377"/>
                    <a:pt x="241" y="378"/>
                    <a:pt x="242" y="378"/>
                  </a:cubicBezTo>
                  <a:cubicBezTo>
                    <a:pt x="242" y="379"/>
                    <a:pt x="243" y="379"/>
                    <a:pt x="244" y="379"/>
                  </a:cubicBezTo>
                  <a:cubicBezTo>
                    <a:pt x="245" y="380"/>
                    <a:pt x="245" y="381"/>
                    <a:pt x="246" y="381"/>
                  </a:cubicBezTo>
                  <a:cubicBezTo>
                    <a:pt x="247" y="382"/>
                    <a:pt x="248" y="382"/>
                    <a:pt x="248" y="383"/>
                  </a:cubicBezTo>
                  <a:cubicBezTo>
                    <a:pt x="249" y="384"/>
                    <a:pt x="250" y="385"/>
                    <a:pt x="251" y="386"/>
                  </a:cubicBezTo>
                  <a:cubicBezTo>
                    <a:pt x="251" y="386"/>
                    <a:pt x="251" y="387"/>
                    <a:pt x="252" y="387"/>
                  </a:cubicBezTo>
                  <a:cubicBezTo>
                    <a:pt x="252" y="387"/>
                    <a:pt x="252" y="387"/>
                    <a:pt x="253" y="387"/>
                  </a:cubicBezTo>
                  <a:cubicBezTo>
                    <a:pt x="254" y="388"/>
                    <a:pt x="254" y="389"/>
                    <a:pt x="254" y="389"/>
                  </a:cubicBezTo>
                  <a:cubicBezTo>
                    <a:pt x="255" y="389"/>
                    <a:pt x="256" y="388"/>
                    <a:pt x="256" y="389"/>
                  </a:cubicBezTo>
                  <a:cubicBezTo>
                    <a:pt x="257" y="389"/>
                    <a:pt x="257" y="389"/>
                    <a:pt x="257" y="389"/>
                  </a:cubicBezTo>
                  <a:cubicBezTo>
                    <a:pt x="257" y="389"/>
                    <a:pt x="258" y="389"/>
                    <a:pt x="258" y="389"/>
                  </a:cubicBezTo>
                  <a:cubicBezTo>
                    <a:pt x="260" y="389"/>
                    <a:pt x="260" y="391"/>
                    <a:pt x="260" y="392"/>
                  </a:cubicBezTo>
                  <a:cubicBezTo>
                    <a:pt x="261" y="393"/>
                    <a:pt x="263" y="392"/>
                    <a:pt x="263" y="393"/>
                  </a:cubicBezTo>
                  <a:cubicBezTo>
                    <a:pt x="264" y="394"/>
                    <a:pt x="263" y="394"/>
                    <a:pt x="263" y="394"/>
                  </a:cubicBezTo>
                  <a:cubicBezTo>
                    <a:pt x="266" y="394"/>
                    <a:pt x="266" y="394"/>
                    <a:pt x="267" y="397"/>
                  </a:cubicBezTo>
                  <a:cubicBezTo>
                    <a:pt x="268" y="398"/>
                    <a:pt x="267" y="397"/>
                    <a:pt x="268" y="399"/>
                  </a:cubicBezTo>
                  <a:cubicBezTo>
                    <a:pt x="269" y="399"/>
                    <a:pt x="270" y="400"/>
                    <a:pt x="271" y="399"/>
                  </a:cubicBezTo>
                  <a:cubicBezTo>
                    <a:pt x="272" y="399"/>
                    <a:pt x="273" y="402"/>
                    <a:pt x="273" y="404"/>
                  </a:cubicBezTo>
                  <a:cubicBezTo>
                    <a:pt x="274" y="405"/>
                    <a:pt x="274" y="406"/>
                    <a:pt x="274" y="408"/>
                  </a:cubicBezTo>
                  <a:cubicBezTo>
                    <a:pt x="275" y="408"/>
                    <a:pt x="276" y="410"/>
                    <a:pt x="275" y="411"/>
                  </a:cubicBezTo>
                  <a:cubicBezTo>
                    <a:pt x="275" y="411"/>
                    <a:pt x="274" y="411"/>
                    <a:pt x="274" y="411"/>
                  </a:cubicBezTo>
                  <a:cubicBezTo>
                    <a:pt x="273" y="411"/>
                    <a:pt x="273" y="411"/>
                    <a:pt x="273" y="412"/>
                  </a:cubicBezTo>
                  <a:cubicBezTo>
                    <a:pt x="273" y="412"/>
                    <a:pt x="273" y="412"/>
                    <a:pt x="273" y="412"/>
                  </a:cubicBezTo>
                  <a:cubicBezTo>
                    <a:pt x="274" y="414"/>
                    <a:pt x="273" y="414"/>
                    <a:pt x="272" y="415"/>
                  </a:cubicBezTo>
                  <a:cubicBezTo>
                    <a:pt x="272" y="417"/>
                    <a:pt x="272" y="418"/>
                    <a:pt x="274" y="418"/>
                  </a:cubicBezTo>
                  <a:cubicBezTo>
                    <a:pt x="275" y="418"/>
                    <a:pt x="275" y="416"/>
                    <a:pt x="276" y="416"/>
                  </a:cubicBezTo>
                  <a:cubicBezTo>
                    <a:pt x="277" y="414"/>
                    <a:pt x="277" y="414"/>
                    <a:pt x="278" y="412"/>
                  </a:cubicBezTo>
                  <a:cubicBezTo>
                    <a:pt x="278" y="410"/>
                    <a:pt x="279" y="410"/>
                    <a:pt x="281" y="409"/>
                  </a:cubicBezTo>
                  <a:cubicBezTo>
                    <a:pt x="281" y="409"/>
                    <a:pt x="282" y="410"/>
                    <a:pt x="282" y="409"/>
                  </a:cubicBezTo>
                  <a:cubicBezTo>
                    <a:pt x="282" y="409"/>
                    <a:pt x="282" y="407"/>
                    <a:pt x="282" y="406"/>
                  </a:cubicBezTo>
                  <a:cubicBezTo>
                    <a:pt x="282" y="403"/>
                    <a:pt x="277" y="404"/>
                    <a:pt x="277" y="402"/>
                  </a:cubicBezTo>
                  <a:cubicBezTo>
                    <a:pt x="277" y="401"/>
                    <a:pt x="278" y="401"/>
                    <a:pt x="278" y="401"/>
                  </a:cubicBezTo>
                  <a:cubicBezTo>
                    <a:pt x="278" y="400"/>
                    <a:pt x="278" y="400"/>
                    <a:pt x="278" y="400"/>
                  </a:cubicBezTo>
                  <a:cubicBezTo>
                    <a:pt x="278" y="399"/>
                    <a:pt x="278" y="399"/>
                    <a:pt x="279" y="399"/>
                  </a:cubicBezTo>
                  <a:cubicBezTo>
                    <a:pt x="279" y="398"/>
                    <a:pt x="279" y="398"/>
                    <a:pt x="279" y="397"/>
                  </a:cubicBezTo>
                  <a:cubicBezTo>
                    <a:pt x="279" y="397"/>
                    <a:pt x="280" y="396"/>
                    <a:pt x="281" y="395"/>
                  </a:cubicBezTo>
                  <a:cubicBezTo>
                    <a:pt x="281" y="395"/>
                    <a:pt x="282" y="395"/>
                    <a:pt x="283" y="395"/>
                  </a:cubicBezTo>
                  <a:cubicBezTo>
                    <a:pt x="282" y="396"/>
                    <a:pt x="282" y="396"/>
                    <a:pt x="282" y="396"/>
                  </a:cubicBezTo>
                  <a:cubicBezTo>
                    <a:pt x="282" y="396"/>
                    <a:pt x="283" y="397"/>
                    <a:pt x="283" y="397"/>
                  </a:cubicBezTo>
                  <a:cubicBezTo>
                    <a:pt x="284" y="397"/>
                    <a:pt x="285" y="397"/>
                    <a:pt x="286" y="397"/>
                  </a:cubicBezTo>
                  <a:cubicBezTo>
                    <a:pt x="287" y="397"/>
                    <a:pt x="287" y="397"/>
                    <a:pt x="287" y="399"/>
                  </a:cubicBezTo>
                  <a:cubicBezTo>
                    <a:pt x="288" y="399"/>
                    <a:pt x="288" y="400"/>
                    <a:pt x="288" y="401"/>
                  </a:cubicBezTo>
                  <a:cubicBezTo>
                    <a:pt x="289" y="401"/>
                    <a:pt x="290" y="402"/>
                    <a:pt x="290" y="401"/>
                  </a:cubicBezTo>
                  <a:cubicBezTo>
                    <a:pt x="290" y="401"/>
                    <a:pt x="290" y="400"/>
                    <a:pt x="291" y="400"/>
                  </a:cubicBezTo>
                  <a:cubicBezTo>
                    <a:pt x="292" y="398"/>
                    <a:pt x="289" y="397"/>
                    <a:pt x="288" y="395"/>
                  </a:cubicBezTo>
                  <a:cubicBezTo>
                    <a:pt x="287" y="394"/>
                    <a:pt x="285" y="393"/>
                    <a:pt x="284" y="393"/>
                  </a:cubicBezTo>
                  <a:cubicBezTo>
                    <a:pt x="282" y="391"/>
                    <a:pt x="281" y="390"/>
                    <a:pt x="279" y="390"/>
                  </a:cubicBezTo>
                  <a:cubicBezTo>
                    <a:pt x="278" y="389"/>
                    <a:pt x="276" y="388"/>
                    <a:pt x="275" y="387"/>
                  </a:cubicBezTo>
                  <a:cubicBezTo>
                    <a:pt x="272" y="385"/>
                    <a:pt x="274" y="386"/>
                    <a:pt x="275" y="384"/>
                  </a:cubicBezTo>
                  <a:cubicBezTo>
                    <a:pt x="277" y="383"/>
                    <a:pt x="273" y="383"/>
                    <a:pt x="273" y="383"/>
                  </a:cubicBezTo>
                  <a:cubicBezTo>
                    <a:pt x="272" y="383"/>
                    <a:pt x="271" y="383"/>
                    <a:pt x="270" y="383"/>
                  </a:cubicBezTo>
                  <a:cubicBezTo>
                    <a:pt x="269" y="383"/>
                    <a:pt x="267" y="382"/>
                    <a:pt x="266" y="381"/>
                  </a:cubicBezTo>
                  <a:cubicBezTo>
                    <a:pt x="264" y="379"/>
                    <a:pt x="262" y="378"/>
                    <a:pt x="261" y="377"/>
                  </a:cubicBezTo>
                  <a:cubicBezTo>
                    <a:pt x="260" y="375"/>
                    <a:pt x="260" y="373"/>
                    <a:pt x="259" y="371"/>
                  </a:cubicBezTo>
                  <a:cubicBezTo>
                    <a:pt x="258" y="366"/>
                    <a:pt x="254" y="366"/>
                    <a:pt x="251" y="363"/>
                  </a:cubicBezTo>
                  <a:cubicBezTo>
                    <a:pt x="249" y="361"/>
                    <a:pt x="249" y="360"/>
                    <a:pt x="249" y="357"/>
                  </a:cubicBezTo>
                  <a:cubicBezTo>
                    <a:pt x="249" y="357"/>
                    <a:pt x="249" y="356"/>
                    <a:pt x="249" y="356"/>
                  </a:cubicBezTo>
                  <a:cubicBezTo>
                    <a:pt x="249" y="356"/>
                    <a:pt x="250" y="355"/>
                    <a:pt x="250" y="355"/>
                  </a:cubicBezTo>
                  <a:cubicBezTo>
                    <a:pt x="250" y="355"/>
                    <a:pt x="250" y="356"/>
                    <a:pt x="250" y="356"/>
                  </a:cubicBezTo>
                  <a:cubicBezTo>
                    <a:pt x="252" y="355"/>
                    <a:pt x="250" y="354"/>
                    <a:pt x="249" y="353"/>
                  </a:cubicBezTo>
                  <a:cubicBezTo>
                    <a:pt x="249" y="353"/>
                    <a:pt x="249" y="352"/>
                    <a:pt x="249" y="352"/>
                  </a:cubicBezTo>
                  <a:cubicBezTo>
                    <a:pt x="249" y="352"/>
                    <a:pt x="248" y="353"/>
                    <a:pt x="248" y="352"/>
                  </a:cubicBezTo>
                  <a:cubicBezTo>
                    <a:pt x="248" y="352"/>
                    <a:pt x="248" y="351"/>
                    <a:pt x="248" y="351"/>
                  </a:cubicBezTo>
                  <a:cubicBezTo>
                    <a:pt x="249" y="350"/>
                    <a:pt x="249" y="349"/>
                    <a:pt x="250" y="349"/>
                  </a:cubicBezTo>
                  <a:cubicBezTo>
                    <a:pt x="250" y="349"/>
                    <a:pt x="250" y="349"/>
                    <a:pt x="250" y="350"/>
                  </a:cubicBezTo>
                  <a:cubicBezTo>
                    <a:pt x="251" y="350"/>
                    <a:pt x="252" y="349"/>
                    <a:pt x="252" y="349"/>
                  </a:cubicBezTo>
                  <a:cubicBezTo>
                    <a:pt x="252" y="349"/>
                    <a:pt x="254" y="348"/>
                    <a:pt x="254" y="348"/>
                  </a:cubicBezTo>
                  <a:cubicBezTo>
                    <a:pt x="255" y="347"/>
                    <a:pt x="254" y="347"/>
                    <a:pt x="255" y="347"/>
                  </a:cubicBezTo>
                  <a:cubicBezTo>
                    <a:pt x="256" y="347"/>
                    <a:pt x="257" y="347"/>
                    <a:pt x="256" y="348"/>
                  </a:cubicBezTo>
                  <a:cubicBezTo>
                    <a:pt x="257" y="348"/>
                    <a:pt x="257" y="347"/>
                    <a:pt x="258" y="347"/>
                  </a:cubicBezTo>
                  <a:cubicBezTo>
                    <a:pt x="260" y="346"/>
                    <a:pt x="259" y="348"/>
                    <a:pt x="259" y="349"/>
                  </a:cubicBezTo>
                  <a:cubicBezTo>
                    <a:pt x="258" y="349"/>
                    <a:pt x="258" y="349"/>
                    <a:pt x="258" y="349"/>
                  </a:cubicBezTo>
                  <a:cubicBezTo>
                    <a:pt x="258" y="349"/>
                    <a:pt x="258" y="349"/>
                    <a:pt x="257" y="349"/>
                  </a:cubicBezTo>
                  <a:cubicBezTo>
                    <a:pt x="257" y="350"/>
                    <a:pt x="258" y="351"/>
                    <a:pt x="258" y="351"/>
                  </a:cubicBezTo>
                  <a:cubicBezTo>
                    <a:pt x="258" y="352"/>
                    <a:pt x="258" y="352"/>
                    <a:pt x="258" y="352"/>
                  </a:cubicBezTo>
                  <a:cubicBezTo>
                    <a:pt x="258" y="353"/>
                    <a:pt x="258" y="353"/>
                    <a:pt x="259" y="353"/>
                  </a:cubicBezTo>
                  <a:cubicBezTo>
                    <a:pt x="259" y="354"/>
                    <a:pt x="258" y="354"/>
                    <a:pt x="259" y="355"/>
                  </a:cubicBezTo>
                  <a:cubicBezTo>
                    <a:pt x="260" y="357"/>
                    <a:pt x="260" y="355"/>
                    <a:pt x="261" y="354"/>
                  </a:cubicBezTo>
                  <a:cubicBezTo>
                    <a:pt x="261" y="354"/>
                    <a:pt x="261" y="354"/>
                    <a:pt x="261" y="354"/>
                  </a:cubicBezTo>
                  <a:cubicBezTo>
                    <a:pt x="262" y="353"/>
                    <a:pt x="262" y="352"/>
                    <a:pt x="262" y="351"/>
                  </a:cubicBezTo>
                  <a:cubicBezTo>
                    <a:pt x="263" y="349"/>
                    <a:pt x="267" y="353"/>
                    <a:pt x="267" y="355"/>
                  </a:cubicBezTo>
                  <a:cubicBezTo>
                    <a:pt x="267" y="356"/>
                    <a:pt x="266" y="357"/>
                    <a:pt x="265" y="356"/>
                  </a:cubicBezTo>
                  <a:cubicBezTo>
                    <a:pt x="265" y="356"/>
                    <a:pt x="266" y="357"/>
                    <a:pt x="266" y="357"/>
                  </a:cubicBezTo>
                  <a:cubicBezTo>
                    <a:pt x="267" y="357"/>
                    <a:pt x="267" y="357"/>
                    <a:pt x="267" y="358"/>
                  </a:cubicBezTo>
                  <a:cubicBezTo>
                    <a:pt x="268" y="359"/>
                    <a:pt x="268" y="359"/>
                    <a:pt x="269" y="360"/>
                  </a:cubicBezTo>
                  <a:cubicBezTo>
                    <a:pt x="269" y="360"/>
                    <a:pt x="270" y="360"/>
                    <a:pt x="270" y="361"/>
                  </a:cubicBezTo>
                  <a:cubicBezTo>
                    <a:pt x="270" y="361"/>
                    <a:pt x="269" y="361"/>
                    <a:pt x="269" y="361"/>
                  </a:cubicBezTo>
                  <a:cubicBezTo>
                    <a:pt x="269" y="361"/>
                    <a:pt x="269" y="361"/>
                    <a:pt x="269" y="361"/>
                  </a:cubicBezTo>
                  <a:cubicBezTo>
                    <a:pt x="267" y="362"/>
                    <a:pt x="272" y="366"/>
                    <a:pt x="273" y="366"/>
                  </a:cubicBezTo>
                  <a:cubicBezTo>
                    <a:pt x="273" y="367"/>
                    <a:pt x="273" y="367"/>
                    <a:pt x="274" y="368"/>
                  </a:cubicBezTo>
                  <a:cubicBezTo>
                    <a:pt x="275" y="369"/>
                    <a:pt x="278" y="368"/>
                    <a:pt x="279" y="369"/>
                  </a:cubicBezTo>
                  <a:cubicBezTo>
                    <a:pt x="281" y="370"/>
                    <a:pt x="283" y="372"/>
                    <a:pt x="285" y="373"/>
                  </a:cubicBezTo>
                  <a:cubicBezTo>
                    <a:pt x="286" y="374"/>
                    <a:pt x="287" y="375"/>
                    <a:pt x="288" y="376"/>
                  </a:cubicBezTo>
                  <a:cubicBezTo>
                    <a:pt x="289" y="376"/>
                    <a:pt x="290" y="377"/>
                    <a:pt x="290" y="378"/>
                  </a:cubicBezTo>
                  <a:cubicBezTo>
                    <a:pt x="291" y="378"/>
                    <a:pt x="292" y="378"/>
                    <a:pt x="292" y="378"/>
                  </a:cubicBezTo>
                  <a:cubicBezTo>
                    <a:pt x="292" y="378"/>
                    <a:pt x="292" y="379"/>
                    <a:pt x="292" y="379"/>
                  </a:cubicBezTo>
                  <a:cubicBezTo>
                    <a:pt x="293" y="379"/>
                    <a:pt x="293" y="380"/>
                    <a:pt x="293" y="380"/>
                  </a:cubicBezTo>
                  <a:cubicBezTo>
                    <a:pt x="294" y="380"/>
                    <a:pt x="294" y="381"/>
                    <a:pt x="295" y="381"/>
                  </a:cubicBezTo>
                  <a:cubicBezTo>
                    <a:pt x="296" y="382"/>
                    <a:pt x="300" y="384"/>
                    <a:pt x="298" y="386"/>
                  </a:cubicBezTo>
                  <a:cubicBezTo>
                    <a:pt x="298" y="386"/>
                    <a:pt x="298" y="386"/>
                    <a:pt x="297" y="386"/>
                  </a:cubicBezTo>
                  <a:cubicBezTo>
                    <a:pt x="297" y="386"/>
                    <a:pt x="298" y="387"/>
                    <a:pt x="298" y="387"/>
                  </a:cubicBezTo>
                  <a:cubicBezTo>
                    <a:pt x="297" y="388"/>
                    <a:pt x="297" y="387"/>
                    <a:pt x="298" y="388"/>
                  </a:cubicBezTo>
                  <a:cubicBezTo>
                    <a:pt x="298" y="389"/>
                    <a:pt x="297" y="390"/>
                    <a:pt x="297" y="390"/>
                  </a:cubicBezTo>
                  <a:cubicBezTo>
                    <a:pt x="297" y="391"/>
                    <a:pt x="298" y="391"/>
                    <a:pt x="297" y="392"/>
                  </a:cubicBezTo>
                  <a:cubicBezTo>
                    <a:pt x="296" y="393"/>
                    <a:pt x="297" y="394"/>
                    <a:pt x="297" y="396"/>
                  </a:cubicBezTo>
                  <a:cubicBezTo>
                    <a:pt x="297" y="396"/>
                    <a:pt x="298" y="397"/>
                    <a:pt x="297" y="397"/>
                  </a:cubicBezTo>
                  <a:cubicBezTo>
                    <a:pt x="297" y="397"/>
                    <a:pt x="297" y="396"/>
                    <a:pt x="297" y="396"/>
                  </a:cubicBezTo>
                  <a:cubicBezTo>
                    <a:pt x="296" y="397"/>
                    <a:pt x="298" y="398"/>
                    <a:pt x="299" y="399"/>
                  </a:cubicBezTo>
                  <a:cubicBezTo>
                    <a:pt x="299" y="399"/>
                    <a:pt x="300" y="399"/>
                    <a:pt x="300" y="400"/>
                  </a:cubicBezTo>
                  <a:cubicBezTo>
                    <a:pt x="301" y="401"/>
                    <a:pt x="301" y="402"/>
                    <a:pt x="302" y="403"/>
                  </a:cubicBezTo>
                  <a:cubicBezTo>
                    <a:pt x="302" y="403"/>
                    <a:pt x="302" y="403"/>
                    <a:pt x="302" y="403"/>
                  </a:cubicBezTo>
                  <a:cubicBezTo>
                    <a:pt x="302" y="403"/>
                    <a:pt x="302" y="403"/>
                    <a:pt x="302" y="403"/>
                  </a:cubicBezTo>
                  <a:cubicBezTo>
                    <a:pt x="302" y="403"/>
                    <a:pt x="302" y="403"/>
                    <a:pt x="302" y="404"/>
                  </a:cubicBezTo>
                  <a:cubicBezTo>
                    <a:pt x="303" y="404"/>
                    <a:pt x="303" y="404"/>
                    <a:pt x="303" y="405"/>
                  </a:cubicBezTo>
                  <a:cubicBezTo>
                    <a:pt x="303" y="406"/>
                    <a:pt x="305" y="407"/>
                    <a:pt x="305" y="408"/>
                  </a:cubicBezTo>
                  <a:cubicBezTo>
                    <a:pt x="306" y="408"/>
                    <a:pt x="306" y="408"/>
                    <a:pt x="306" y="408"/>
                  </a:cubicBezTo>
                  <a:cubicBezTo>
                    <a:pt x="307" y="408"/>
                    <a:pt x="307" y="408"/>
                    <a:pt x="307" y="408"/>
                  </a:cubicBezTo>
                  <a:cubicBezTo>
                    <a:pt x="307" y="408"/>
                    <a:pt x="310" y="409"/>
                    <a:pt x="309" y="409"/>
                  </a:cubicBezTo>
                  <a:cubicBezTo>
                    <a:pt x="308" y="410"/>
                    <a:pt x="308" y="409"/>
                    <a:pt x="307" y="409"/>
                  </a:cubicBezTo>
                  <a:cubicBezTo>
                    <a:pt x="307" y="409"/>
                    <a:pt x="307" y="409"/>
                    <a:pt x="307" y="409"/>
                  </a:cubicBezTo>
                  <a:cubicBezTo>
                    <a:pt x="306" y="410"/>
                    <a:pt x="306" y="410"/>
                    <a:pt x="307" y="410"/>
                  </a:cubicBezTo>
                  <a:cubicBezTo>
                    <a:pt x="307" y="410"/>
                    <a:pt x="307" y="410"/>
                    <a:pt x="307" y="411"/>
                  </a:cubicBezTo>
                  <a:cubicBezTo>
                    <a:pt x="307" y="411"/>
                    <a:pt x="307" y="411"/>
                    <a:pt x="307" y="411"/>
                  </a:cubicBezTo>
                  <a:cubicBezTo>
                    <a:pt x="307" y="411"/>
                    <a:pt x="307" y="411"/>
                    <a:pt x="307" y="412"/>
                  </a:cubicBezTo>
                  <a:cubicBezTo>
                    <a:pt x="308" y="412"/>
                    <a:pt x="308" y="412"/>
                    <a:pt x="308" y="412"/>
                  </a:cubicBezTo>
                  <a:cubicBezTo>
                    <a:pt x="308" y="413"/>
                    <a:pt x="309" y="414"/>
                    <a:pt x="309" y="414"/>
                  </a:cubicBezTo>
                  <a:cubicBezTo>
                    <a:pt x="310" y="414"/>
                    <a:pt x="309" y="414"/>
                    <a:pt x="310" y="413"/>
                  </a:cubicBezTo>
                  <a:cubicBezTo>
                    <a:pt x="311" y="413"/>
                    <a:pt x="310" y="414"/>
                    <a:pt x="312" y="414"/>
                  </a:cubicBezTo>
                  <a:cubicBezTo>
                    <a:pt x="312" y="414"/>
                    <a:pt x="313" y="414"/>
                    <a:pt x="313" y="414"/>
                  </a:cubicBezTo>
                  <a:cubicBezTo>
                    <a:pt x="313" y="414"/>
                    <a:pt x="313" y="414"/>
                    <a:pt x="313" y="414"/>
                  </a:cubicBezTo>
                  <a:cubicBezTo>
                    <a:pt x="313" y="414"/>
                    <a:pt x="313" y="414"/>
                    <a:pt x="314" y="414"/>
                  </a:cubicBezTo>
                  <a:cubicBezTo>
                    <a:pt x="315" y="414"/>
                    <a:pt x="315" y="414"/>
                    <a:pt x="316" y="414"/>
                  </a:cubicBezTo>
                  <a:cubicBezTo>
                    <a:pt x="316" y="414"/>
                    <a:pt x="317" y="413"/>
                    <a:pt x="317" y="414"/>
                  </a:cubicBezTo>
                  <a:cubicBezTo>
                    <a:pt x="318" y="414"/>
                    <a:pt x="318" y="414"/>
                    <a:pt x="318" y="415"/>
                  </a:cubicBezTo>
                  <a:cubicBezTo>
                    <a:pt x="319" y="414"/>
                    <a:pt x="319" y="414"/>
                    <a:pt x="320" y="415"/>
                  </a:cubicBezTo>
                  <a:cubicBezTo>
                    <a:pt x="320" y="415"/>
                    <a:pt x="322" y="415"/>
                    <a:pt x="322" y="416"/>
                  </a:cubicBezTo>
                  <a:cubicBezTo>
                    <a:pt x="323" y="417"/>
                    <a:pt x="321" y="416"/>
                    <a:pt x="321" y="416"/>
                  </a:cubicBezTo>
                  <a:cubicBezTo>
                    <a:pt x="320" y="416"/>
                    <a:pt x="321" y="417"/>
                    <a:pt x="320" y="418"/>
                  </a:cubicBezTo>
                  <a:cubicBezTo>
                    <a:pt x="320" y="418"/>
                    <a:pt x="318" y="416"/>
                    <a:pt x="318" y="416"/>
                  </a:cubicBezTo>
                  <a:cubicBezTo>
                    <a:pt x="317" y="416"/>
                    <a:pt x="317" y="416"/>
                    <a:pt x="316" y="415"/>
                  </a:cubicBezTo>
                  <a:cubicBezTo>
                    <a:pt x="315" y="415"/>
                    <a:pt x="314" y="414"/>
                    <a:pt x="313" y="415"/>
                  </a:cubicBezTo>
                  <a:cubicBezTo>
                    <a:pt x="312" y="416"/>
                    <a:pt x="312" y="415"/>
                    <a:pt x="311" y="415"/>
                  </a:cubicBezTo>
                  <a:cubicBezTo>
                    <a:pt x="310" y="415"/>
                    <a:pt x="309" y="418"/>
                    <a:pt x="309" y="419"/>
                  </a:cubicBezTo>
                  <a:cubicBezTo>
                    <a:pt x="309" y="419"/>
                    <a:pt x="311" y="421"/>
                    <a:pt x="311" y="421"/>
                  </a:cubicBezTo>
                  <a:cubicBezTo>
                    <a:pt x="312" y="422"/>
                    <a:pt x="313" y="422"/>
                    <a:pt x="312" y="423"/>
                  </a:cubicBezTo>
                  <a:cubicBezTo>
                    <a:pt x="311" y="425"/>
                    <a:pt x="312" y="425"/>
                    <a:pt x="312" y="426"/>
                  </a:cubicBezTo>
                  <a:cubicBezTo>
                    <a:pt x="313" y="427"/>
                    <a:pt x="312" y="427"/>
                    <a:pt x="313" y="427"/>
                  </a:cubicBezTo>
                  <a:cubicBezTo>
                    <a:pt x="313" y="427"/>
                    <a:pt x="313" y="428"/>
                    <a:pt x="313" y="428"/>
                  </a:cubicBezTo>
                  <a:cubicBezTo>
                    <a:pt x="315" y="429"/>
                    <a:pt x="314" y="426"/>
                    <a:pt x="314" y="425"/>
                  </a:cubicBezTo>
                  <a:cubicBezTo>
                    <a:pt x="315" y="425"/>
                    <a:pt x="317" y="428"/>
                    <a:pt x="317" y="428"/>
                  </a:cubicBezTo>
                  <a:cubicBezTo>
                    <a:pt x="317" y="429"/>
                    <a:pt x="317" y="430"/>
                    <a:pt x="318" y="430"/>
                  </a:cubicBezTo>
                  <a:cubicBezTo>
                    <a:pt x="318" y="430"/>
                    <a:pt x="318" y="429"/>
                    <a:pt x="318" y="429"/>
                  </a:cubicBezTo>
                  <a:cubicBezTo>
                    <a:pt x="318" y="428"/>
                    <a:pt x="319" y="427"/>
                    <a:pt x="319" y="427"/>
                  </a:cubicBezTo>
                  <a:cubicBezTo>
                    <a:pt x="320" y="427"/>
                    <a:pt x="320" y="427"/>
                    <a:pt x="320" y="428"/>
                  </a:cubicBezTo>
                  <a:cubicBezTo>
                    <a:pt x="320" y="428"/>
                    <a:pt x="320" y="428"/>
                    <a:pt x="320" y="429"/>
                  </a:cubicBezTo>
                  <a:cubicBezTo>
                    <a:pt x="320" y="429"/>
                    <a:pt x="321" y="429"/>
                    <a:pt x="321" y="429"/>
                  </a:cubicBezTo>
                  <a:cubicBezTo>
                    <a:pt x="321" y="430"/>
                    <a:pt x="322" y="431"/>
                    <a:pt x="322" y="431"/>
                  </a:cubicBezTo>
                  <a:cubicBezTo>
                    <a:pt x="322" y="430"/>
                    <a:pt x="322" y="430"/>
                    <a:pt x="322" y="429"/>
                  </a:cubicBezTo>
                  <a:cubicBezTo>
                    <a:pt x="321" y="428"/>
                    <a:pt x="322" y="426"/>
                    <a:pt x="321" y="425"/>
                  </a:cubicBezTo>
                  <a:cubicBezTo>
                    <a:pt x="320" y="425"/>
                    <a:pt x="319" y="422"/>
                    <a:pt x="320" y="421"/>
                  </a:cubicBezTo>
                  <a:cubicBezTo>
                    <a:pt x="320" y="421"/>
                    <a:pt x="321" y="421"/>
                    <a:pt x="322" y="422"/>
                  </a:cubicBezTo>
                  <a:cubicBezTo>
                    <a:pt x="323" y="423"/>
                    <a:pt x="321" y="424"/>
                    <a:pt x="323" y="422"/>
                  </a:cubicBezTo>
                  <a:cubicBezTo>
                    <a:pt x="323" y="422"/>
                    <a:pt x="324" y="422"/>
                    <a:pt x="324" y="422"/>
                  </a:cubicBezTo>
                  <a:cubicBezTo>
                    <a:pt x="324" y="421"/>
                    <a:pt x="323" y="421"/>
                    <a:pt x="323" y="421"/>
                  </a:cubicBezTo>
                  <a:cubicBezTo>
                    <a:pt x="322" y="421"/>
                    <a:pt x="322" y="420"/>
                    <a:pt x="322" y="419"/>
                  </a:cubicBezTo>
                  <a:cubicBezTo>
                    <a:pt x="322" y="418"/>
                    <a:pt x="320" y="418"/>
                    <a:pt x="322" y="417"/>
                  </a:cubicBezTo>
                  <a:cubicBezTo>
                    <a:pt x="323" y="417"/>
                    <a:pt x="324" y="417"/>
                    <a:pt x="325" y="417"/>
                  </a:cubicBezTo>
                  <a:cubicBezTo>
                    <a:pt x="325" y="417"/>
                    <a:pt x="325" y="417"/>
                    <a:pt x="326" y="418"/>
                  </a:cubicBezTo>
                  <a:cubicBezTo>
                    <a:pt x="326" y="418"/>
                    <a:pt x="327" y="418"/>
                    <a:pt x="327" y="419"/>
                  </a:cubicBezTo>
                  <a:cubicBezTo>
                    <a:pt x="327" y="419"/>
                    <a:pt x="328" y="420"/>
                    <a:pt x="328" y="420"/>
                  </a:cubicBezTo>
                  <a:cubicBezTo>
                    <a:pt x="329" y="419"/>
                    <a:pt x="328" y="418"/>
                    <a:pt x="328" y="418"/>
                  </a:cubicBezTo>
                  <a:cubicBezTo>
                    <a:pt x="328" y="417"/>
                    <a:pt x="328" y="417"/>
                    <a:pt x="328" y="416"/>
                  </a:cubicBezTo>
                  <a:cubicBezTo>
                    <a:pt x="328" y="414"/>
                    <a:pt x="326" y="415"/>
                    <a:pt x="325" y="414"/>
                  </a:cubicBezTo>
                  <a:cubicBezTo>
                    <a:pt x="325" y="413"/>
                    <a:pt x="325" y="413"/>
                    <a:pt x="325" y="413"/>
                  </a:cubicBezTo>
                  <a:cubicBezTo>
                    <a:pt x="324" y="412"/>
                    <a:pt x="322" y="412"/>
                    <a:pt x="322" y="411"/>
                  </a:cubicBezTo>
                  <a:cubicBezTo>
                    <a:pt x="321" y="411"/>
                    <a:pt x="320" y="410"/>
                    <a:pt x="320" y="410"/>
                  </a:cubicBezTo>
                  <a:cubicBezTo>
                    <a:pt x="319" y="410"/>
                    <a:pt x="319" y="410"/>
                    <a:pt x="319" y="410"/>
                  </a:cubicBezTo>
                  <a:cubicBezTo>
                    <a:pt x="318" y="410"/>
                    <a:pt x="318" y="410"/>
                    <a:pt x="318" y="409"/>
                  </a:cubicBezTo>
                  <a:cubicBezTo>
                    <a:pt x="321" y="409"/>
                    <a:pt x="321" y="409"/>
                    <a:pt x="320" y="407"/>
                  </a:cubicBezTo>
                  <a:cubicBezTo>
                    <a:pt x="320" y="405"/>
                    <a:pt x="322" y="405"/>
                    <a:pt x="322" y="407"/>
                  </a:cubicBezTo>
                  <a:cubicBezTo>
                    <a:pt x="322" y="407"/>
                    <a:pt x="322" y="407"/>
                    <a:pt x="322" y="407"/>
                  </a:cubicBezTo>
                  <a:cubicBezTo>
                    <a:pt x="322" y="408"/>
                    <a:pt x="324" y="406"/>
                    <a:pt x="323" y="405"/>
                  </a:cubicBezTo>
                  <a:cubicBezTo>
                    <a:pt x="322" y="404"/>
                    <a:pt x="321" y="404"/>
                    <a:pt x="321" y="403"/>
                  </a:cubicBezTo>
                  <a:cubicBezTo>
                    <a:pt x="320" y="403"/>
                    <a:pt x="320" y="402"/>
                    <a:pt x="320" y="401"/>
                  </a:cubicBezTo>
                  <a:cubicBezTo>
                    <a:pt x="319" y="401"/>
                    <a:pt x="319" y="400"/>
                    <a:pt x="319" y="400"/>
                  </a:cubicBezTo>
                  <a:cubicBezTo>
                    <a:pt x="318" y="398"/>
                    <a:pt x="319" y="398"/>
                    <a:pt x="319" y="397"/>
                  </a:cubicBezTo>
                  <a:cubicBezTo>
                    <a:pt x="319" y="396"/>
                    <a:pt x="319" y="396"/>
                    <a:pt x="318" y="396"/>
                  </a:cubicBezTo>
                  <a:cubicBezTo>
                    <a:pt x="318" y="396"/>
                    <a:pt x="320" y="394"/>
                    <a:pt x="320" y="394"/>
                  </a:cubicBezTo>
                  <a:cubicBezTo>
                    <a:pt x="322" y="394"/>
                    <a:pt x="320" y="395"/>
                    <a:pt x="320" y="396"/>
                  </a:cubicBezTo>
                  <a:cubicBezTo>
                    <a:pt x="320" y="396"/>
                    <a:pt x="320" y="396"/>
                    <a:pt x="321" y="396"/>
                  </a:cubicBezTo>
                  <a:cubicBezTo>
                    <a:pt x="321" y="397"/>
                    <a:pt x="322" y="397"/>
                    <a:pt x="322" y="397"/>
                  </a:cubicBezTo>
                  <a:cubicBezTo>
                    <a:pt x="323" y="398"/>
                    <a:pt x="323" y="399"/>
                    <a:pt x="324" y="400"/>
                  </a:cubicBezTo>
                  <a:cubicBezTo>
                    <a:pt x="324" y="400"/>
                    <a:pt x="325" y="401"/>
                    <a:pt x="326" y="401"/>
                  </a:cubicBezTo>
                  <a:cubicBezTo>
                    <a:pt x="325" y="400"/>
                    <a:pt x="323" y="399"/>
                    <a:pt x="324" y="398"/>
                  </a:cubicBezTo>
                  <a:cubicBezTo>
                    <a:pt x="324" y="397"/>
                    <a:pt x="326" y="399"/>
                    <a:pt x="326" y="399"/>
                  </a:cubicBezTo>
                  <a:cubicBezTo>
                    <a:pt x="330" y="401"/>
                    <a:pt x="326" y="398"/>
                    <a:pt x="326" y="397"/>
                  </a:cubicBezTo>
                  <a:cubicBezTo>
                    <a:pt x="326" y="396"/>
                    <a:pt x="327" y="397"/>
                    <a:pt x="328" y="397"/>
                  </a:cubicBezTo>
                  <a:cubicBezTo>
                    <a:pt x="328" y="397"/>
                    <a:pt x="330" y="398"/>
                    <a:pt x="330" y="399"/>
                  </a:cubicBezTo>
                  <a:cubicBezTo>
                    <a:pt x="331" y="399"/>
                    <a:pt x="330" y="398"/>
                    <a:pt x="330" y="398"/>
                  </a:cubicBezTo>
                  <a:cubicBezTo>
                    <a:pt x="330" y="397"/>
                    <a:pt x="328" y="396"/>
                    <a:pt x="328" y="396"/>
                  </a:cubicBezTo>
                  <a:cubicBezTo>
                    <a:pt x="328" y="396"/>
                    <a:pt x="328" y="397"/>
                    <a:pt x="327" y="396"/>
                  </a:cubicBezTo>
                  <a:cubicBezTo>
                    <a:pt x="326" y="396"/>
                    <a:pt x="328" y="395"/>
                    <a:pt x="327" y="395"/>
                  </a:cubicBezTo>
                  <a:cubicBezTo>
                    <a:pt x="326" y="394"/>
                    <a:pt x="326" y="395"/>
                    <a:pt x="326" y="393"/>
                  </a:cubicBezTo>
                  <a:cubicBezTo>
                    <a:pt x="326" y="392"/>
                    <a:pt x="327" y="393"/>
                    <a:pt x="328" y="393"/>
                  </a:cubicBezTo>
                  <a:cubicBezTo>
                    <a:pt x="329" y="393"/>
                    <a:pt x="329" y="393"/>
                    <a:pt x="330" y="393"/>
                  </a:cubicBezTo>
                  <a:cubicBezTo>
                    <a:pt x="331" y="392"/>
                    <a:pt x="330" y="391"/>
                    <a:pt x="331" y="391"/>
                  </a:cubicBezTo>
                  <a:cubicBezTo>
                    <a:pt x="332" y="391"/>
                    <a:pt x="332" y="392"/>
                    <a:pt x="333" y="392"/>
                  </a:cubicBezTo>
                  <a:cubicBezTo>
                    <a:pt x="333" y="392"/>
                    <a:pt x="334" y="392"/>
                    <a:pt x="334" y="392"/>
                  </a:cubicBezTo>
                  <a:cubicBezTo>
                    <a:pt x="334" y="391"/>
                    <a:pt x="334" y="391"/>
                    <a:pt x="335" y="391"/>
                  </a:cubicBezTo>
                  <a:cubicBezTo>
                    <a:pt x="335" y="391"/>
                    <a:pt x="339" y="392"/>
                    <a:pt x="340" y="392"/>
                  </a:cubicBezTo>
                  <a:cubicBezTo>
                    <a:pt x="340" y="392"/>
                    <a:pt x="342" y="392"/>
                    <a:pt x="342" y="393"/>
                  </a:cubicBezTo>
                  <a:cubicBezTo>
                    <a:pt x="342" y="393"/>
                    <a:pt x="342" y="393"/>
                    <a:pt x="342" y="393"/>
                  </a:cubicBezTo>
                  <a:cubicBezTo>
                    <a:pt x="343" y="393"/>
                    <a:pt x="343" y="392"/>
                    <a:pt x="343" y="392"/>
                  </a:cubicBezTo>
                  <a:cubicBezTo>
                    <a:pt x="345" y="391"/>
                    <a:pt x="342" y="389"/>
                    <a:pt x="345" y="388"/>
                  </a:cubicBezTo>
                  <a:cubicBezTo>
                    <a:pt x="346" y="388"/>
                    <a:pt x="346" y="387"/>
                    <a:pt x="345" y="386"/>
                  </a:cubicBezTo>
                  <a:cubicBezTo>
                    <a:pt x="345" y="385"/>
                    <a:pt x="344" y="385"/>
                    <a:pt x="343" y="384"/>
                  </a:cubicBezTo>
                  <a:cubicBezTo>
                    <a:pt x="343" y="384"/>
                    <a:pt x="344" y="384"/>
                    <a:pt x="345" y="384"/>
                  </a:cubicBezTo>
                  <a:cubicBezTo>
                    <a:pt x="345" y="383"/>
                    <a:pt x="345" y="383"/>
                    <a:pt x="345" y="383"/>
                  </a:cubicBezTo>
                  <a:cubicBezTo>
                    <a:pt x="346" y="382"/>
                    <a:pt x="348" y="383"/>
                    <a:pt x="349" y="381"/>
                  </a:cubicBezTo>
                  <a:cubicBezTo>
                    <a:pt x="349" y="381"/>
                    <a:pt x="350" y="381"/>
                    <a:pt x="350" y="381"/>
                  </a:cubicBezTo>
                  <a:cubicBezTo>
                    <a:pt x="351" y="381"/>
                    <a:pt x="351" y="382"/>
                    <a:pt x="351" y="382"/>
                  </a:cubicBezTo>
                  <a:cubicBezTo>
                    <a:pt x="352" y="383"/>
                    <a:pt x="352" y="383"/>
                    <a:pt x="352" y="383"/>
                  </a:cubicBezTo>
                  <a:cubicBezTo>
                    <a:pt x="352" y="383"/>
                    <a:pt x="352" y="382"/>
                    <a:pt x="353" y="382"/>
                  </a:cubicBezTo>
                  <a:cubicBezTo>
                    <a:pt x="353" y="382"/>
                    <a:pt x="353" y="382"/>
                    <a:pt x="353" y="382"/>
                  </a:cubicBezTo>
                  <a:cubicBezTo>
                    <a:pt x="354" y="382"/>
                    <a:pt x="354" y="382"/>
                    <a:pt x="355" y="382"/>
                  </a:cubicBezTo>
                  <a:cubicBezTo>
                    <a:pt x="355" y="381"/>
                    <a:pt x="354" y="381"/>
                    <a:pt x="354" y="380"/>
                  </a:cubicBezTo>
                  <a:cubicBezTo>
                    <a:pt x="353" y="379"/>
                    <a:pt x="352" y="379"/>
                    <a:pt x="351" y="378"/>
                  </a:cubicBezTo>
                  <a:cubicBezTo>
                    <a:pt x="351" y="378"/>
                    <a:pt x="351" y="377"/>
                    <a:pt x="352" y="377"/>
                  </a:cubicBezTo>
                  <a:cubicBezTo>
                    <a:pt x="352" y="377"/>
                    <a:pt x="353" y="376"/>
                    <a:pt x="353" y="376"/>
                  </a:cubicBezTo>
                  <a:cubicBezTo>
                    <a:pt x="353" y="376"/>
                    <a:pt x="354" y="375"/>
                    <a:pt x="354" y="375"/>
                  </a:cubicBezTo>
                  <a:cubicBezTo>
                    <a:pt x="355" y="372"/>
                    <a:pt x="354" y="369"/>
                    <a:pt x="358" y="369"/>
                  </a:cubicBezTo>
                  <a:cubicBezTo>
                    <a:pt x="360" y="369"/>
                    <a:pt x="359" y="367"/>
                    <a:pt x="359" y="366"/>
                  </a:cubicBezTo>
                  <a:cubicBezTo>
                    <a:pt x="359" y="366"/>
                    <a:pt x="359" y="365"/>
                    <a:pt x="359" y="365"/>
                  </a:cubicBezTo>
                  <a:cubicBezTo>
                    <a:pt x="359" y="364"/>
                    <a:pt x="359" y="364"/>
                    <a:pt x="359" y="363"/>
                  </a:cubicBezTo>
                  <a:cubicBezTo>
                    <a:pt x="359" y="362"/>
                    <a:pt x="359" y="361"/>
                    <a:pt x="360" y="360"/>
                  </a:cubicBezTo>
                  <a:cubicBezTo>
                    <a:pt x="360" y="359"/>
                    <a:pt x="361" y="359"/>
                    <a:pt x="361" y="358"/>
                  </a:cubicBezTo>
                  <a:cubicBezTo>
                    <a:pt x="360" y="358"/>
                    <a:pt x="360" y="359"/>
                    <a:pt x="360" y="358"/>
                  </a:cubicBezTo>
                  <a:cubicBezTo>
                    <a:pt x="360" y="358"/>
                    <a:pt x="361" y="356"/>
                    <a:pt x="361" y="356"/>
                  </a:cubicBezTo>
                  <a:cubicBezTo>
                    <a:pt x="361" y="355"/>
                    <a:pt x="361" y="353"/>
                    <a:pt x="362" y="354"/>
                  </a:cubicBezTo>
                  <a:cubicBezTo>
                    <a:pt x="363" y="355"/>
                    <a:pt x="363" y="357"/>
                    <a:pt x="365" y="356"/>
                  </a:cubicBezTo>
                  <a:cubicBezTo>
                    <a:pt x="366" y="355"/>
                    <a:pt x="367" y="351"/>
                    <a:pt x="367" y="350"/>
                  </a:cubicBezTo>
                  <a:cubicBezTo>
                    <a:pt x="366" y="350"/>
                    <a:pt x="366" y="350"/>
                    <a:pt x="366" y="350"/>
                  </a:cubicBezTo>
                  <a:cubicBezTo>
                    <a:pt x="365" y="349"/>
                    <a:pt x="365" y="345"/>
                    <a:pt x="367" y="348"/>
                  </a:cubicBezTo>
                  <a:cubicBezTo>
                    <a:pt x="367" y="347"/>
                    <a:pt x="368" y="346"/>
                    <a:pt x="368" y="346"/>
                  </a:cubicBezTo>
                  <a:cubicBezTo>
                    <a:pt x="371" y="345"/>
                    <a:pt x="373" y="342"/>
                    <a:pt x="373" y="339"/>
                  </a:cubicBezTo>
                  <a:cubicBezTo>
                    <a:pt x="374" y="339"/>
                    <a:pt x="375" y="339"/>
                    <a:pt x="375" y="339"/>
                  </a:cubicBezTo>
                  <a:cubicBezTo>
                    <a:pt x="376" y="338"/>
                    <a:pt x="379" y="339"/>
                    <a:pt x="380" y="338"/>
                  </a:cubicBezTo>
                  <a:cubicBezTo>
                    <a:pt x="381" y="337"/>
                    <a:pt x="380" y="335"/>
                    <a:pt x="380" y="334"/>
                  </a:cubicBezTo>
                  <a:cubicBezTo>
                    <a:pt x="382" y="335"/>
                    <a:pt x="380" y="337"/>
                    <a:pt x="381" y="338"/>
                  </a:cubicBezTo>
                  <a:cubicBezTo>
                    <a:pt x="382" y="340"/>
                    <a:pt x="384" y="338"/>
                    <a:pt x="386" y="339"/>
                  </a:cubicBezTo>
                  <a:cubicBezTo>
                    <a:pt x="384" y="340"/>
                    <a:pt x="384" y="340"/>
                    <a:pt x="382" y="339"/>
                  </a:cubicBezTo>
                  <a:cubicBezTo>
                    <a:pt x="381" y="339"/>
                    <a:pt x="379" y="338"/>
                    <a:pt x="378" y="339"/>
                  </a:cubicBezTo>
                  <a:cubicBezTo>
                    <a:pt x="377" y="340"/>
                    <a:pt x="380" y="340"/>
                    <a:pt x="381" y="340"/>
                  </a:cubicBezTo>
                  <a:cubicBezTo>
                    <a:pt x="382" y="341"/>
                    <a:pt x="381" y="340"/>
                    <a:pt x="380" y="341"/>
                  </a:cubicBezTo>
                  <a:cubicBezTo>
                    <a:pt x="380" y="342"/>
                    <a:pt x="382" y="342"/>
                    <a:pt x="382" y="342"/>
                  </a:cubicBezTo>
                  <a:cubicBezTo>
                    <a:pt x="382" y="342"/>
                    <a:pt x="383" y="342"/>
                    <a:pt x="383" y="343"/>
                  </a:cubicBezTo>
                  <a:cubicBezTo>
                    <a:pt x="383" y="343"/>
                    <a:pt x="383" y="343"/>
                    <a:pt x="384" y="343"/>
                  </a:cubicBezTo>
                  <a:cubicBezTo>
                    <a:pt x="384" y="344"/>
                    <a:pt x="385" y="344"/>
                    <a:pt x="386" y="344"/>
                  </a:cubicBezTo>
                  <a:cubicBezTo>
                    <a:pt x="387" y="343"/>
                    <a:pt x="388" y="343"/>
                    <a:pt x="389" y="343"/>
                  </a:cubicBezTo>
                  <a:cubicBezTo>
                    <a:pt x="389" y="343"/>
                    <a:pt x="389" y="343"/>
                    <a:pt x="390" y="343"/>
                  </a:cubicBezTo>
                  <a:cubicBezTo>
                    <a:pt x="390" y="343"/>
                    <a:pt x="390" y="343"/>
                    <a:pt x="390" y="343"/>
                  </a:cubicBezTo>
                  <a:cubicBezTo>
                    <a:pt x="391" y="343"/>
                    <a:pt x="391" y="344"/>
                    <a:pt x="391" y="344"/>
                  </a:cubicBezTo>
                  <a:cubicBezTo>
                    <a:pt x="392" y="344"/>
                    <a:pt x="392" y="343"/>
                    <a:pt x="393" y="343"/>
                  </a:cubicBezTo>
                  <a:cubicBezTo>
                    <a:pt x="394" y="344"/>
                    <a:pt x="393" y="345"/>
                    <a:pt x="393" y="346"/>
                  </a:cubicBezTo>
                  <a:cubicBezTo>
                    <a:pt x="392" y="346"/>
                    <a:pt x="391" y="346"/>
                    <a:pt x="391" y="347"/>
                  </a:cubicBezTo>
                  <a:cubicBezTo>
                    <a:pt x="390" y="347"/>
                    <a:pt x="388" y="347"/>
                    <a:pt x="388" y="348"/>
                  </a:cubicBezTo>
                  <a:cubicBezTo>
                    <a:pt x="387" y="349"/>
                    <a:pt x="387" y="349"/>
                    <a:pt x="386" y="349"/>
                  </a:cubicBezTo>
                  <a:cubicBezTo>
                    <a:pt x="384" y="350"/>
                    <a:pt x="385" y="351"/>
                    <a:pt x="387" y="351"/>
                  </a:cubicBezTo>
                  <a:cubicBezTo>
                    <a:pt x="388" y="351"/>
                    <a:pt x="388" y="351"/>
                    <a:pt x="389" y="351"/>
                  </a:cubicBezTo>
                  <a:cubicBezTo>
                    <a:pt x="389" y="352"/>
                    <a:pt x="390" y="352"/>
                    <a:pt x="390" y="352"/>
                  </a:cubicBezTo>
                  <a:cubicBezTo>
                    <a:pt x="390" y="353"/>
                    <a:pt x="391" y="353"/>
                    <a:pt x="391" y="353"/>
                  </a:cubicBezTo>
                  <a:cubicBezTo>
                    <a:pt x="392" y="353"/>
                    <a:pt x="393" y="354"/>
                    <a:pt x="393" y="355"/>
                  </a:cubicBezTo>
                  <a:cubicBezTo>
                    <a:pt x="393" y="356"/>
                    <a:pt x="392" y="356"/>
                    <a:pt x="392" y="357"/>
                  </a:cubicBezTo>
                  <a:cubicBezTo>
                    <a:pt x="392" y="357"/>
                    <a:pt x="392" y="357"/>
                    <a:pt x="392" y="358"/>
                  </a:cubicBezTo>
                  <a:cubicBezTo>
                    <a:pt x="392" y="358"/>
                    <a:pt x="390" y="358"/>
                    <a:pt x="392" y="359"/>
                  </a:cubicBezTo>
                  <a:cubicBezTo>
                    <a:pt x="392" y="359"/>
                    <a:pt x="393" y="359"/>
                    <a:pt x="393" y="360"/>
                  </a:cubicBezTo>
                  <a:cubicBezTo>
                    <a:pt x="396" y="361"/>
                    <a:pt x="397" y="357"/>
                    <a:pt x="399" y="356"/>
                  </a:cubicBezTo>
                  <a:cubicBezTo>
                    <a:pt x="400" y="356"/>
                    <a:pt x="402" y="356"/>
                    <a:pt x="403" y="356"/>
                  </a:cubicBezTo>
                  <a:cubicBezTo>
                    <a:pt x="403" y="356"/>
                    <a:pt x="403" y="355"/>
                    <a:pt x="403" y="355"/>
                  </a:cubicBezTo>
                  <a:cubicBezTo>
                    <a:pt x="404" y="355"/>
                    <a:pt x="404" y="355"/>
                    <a:pt x="405" y="354"/>
                  </a:cubicBezTo>
                  <a:cubicBezTo>
                    <a:pt x="406" y="352"/>
                    <a:pt x="407" y="354"/>
                    <a:pt x="409" y="354"/>
                  </a:cubicBezTo>
                  <a:cubicBezTo>
                    <a:pt x="410" y="354"/>
                    <a:pt x="410" y="354"/>
                    <a:pt x="410" y="354"/>
                  </a:cubicBezTo>
                  <a:cubicBezTo>
                    <a:pt x="411" y="353"/>
                    <a:pt x="411" y="354"/>
                    <a:pt x="412" y="354"/>
                  </a:cubicBezTo>
                  <a:cubicBezTo>
                    <a:pt x="412" y="353"/>
                    <a:pt x="411" y="352"/>
                    <a:pt x="412" y="352"/>
                  </a:cubicBezTo>
                  <a:cubicBezTo>
                    <a:pt x="412" y="351"/>
                    <a:pt x="413" y="351"/>
                    <a:pt x="413" y="351"/>
                  </a:cubicBezTo>
                  <a:cubicBezTo>
                    <a:pt x="413" y="350"/>
                    <a:pt x="412" y="350"/>
                    <a:pt x="411" y="350"/>
                  </a:cubicBezTo>
                  <a:cubicBezTo>
                    <a:pt x="410" y="350"/>
                    <a:pt x="410" y="350"/>
                    <a:pt x="409" y="350"/>
                  </a:cubicBezTo>
                  <a:cubicBezTo>
                    <a:pt x="409" y="350"/>
                    <a:pt x="409" y="350"/>
                    <a:pt x="408" y="351"/>
                  </a:cubicBezTo>
                  <a:cubicBezTo>
                    <a:pt x="408" y="350"/>
                    <a:pt x="408" y="350"/>
                    <a:pt x="407" y="349"/>
                  </a:cubicBezTo>
                  <a:cubicBezTo>
                    <a:pt x="407" y="349"/>
                    <a:pt x="406" y="350"/>
                    <a:pt x="406" y="351"/>
                  </a:cubicBezTo>
                  <a:cubicBezTo>
                    <a:pt x="404" y="352"/>
                    <a:pt x="403" y="348"/>
                    <a:pt x="402" y="347"/>
                  </a:cubicBezTo>
                  <a:cubicBezTo>
                    <a:pt x="400" y="343"/>
                    <a:pt x="401" y="343"/>
                    <a:pt x="404" y="341"/>
                  </a:cubicBezTo>
                  <a:cubicBezTo>
                    <a:pt x="404" y="341"/>
                    <a:pt x="403" y="342"/>
                    <a:pt x="403" y="342"/>
                  </a:cubicBezTo>
                  <a:cubicBezTo>
                    <a:pt x="403" y="343"/>
                    <a:pt x="402" y="343"/>
                    <a:pt x="403" y="344"/>
                  </a:cubicBezTo>
                  <a:cubicBezTo>
                    <a:pt x="403" y="344"/>
                    <a:pt x="404" y="342"/>
                    <a:pt x="404" y="341"/>
                  </a:cubicBezTo>
                  <a:cubicBezTo>
                    <a:pt x="406" y="340"/>
                    <a:pt x="409" y="337"/>
                    <a:pt x="411" y="339"/>
                  </a:cubicBezTo>
                  <a:cubicBezTo>
                    <a:pt x="411" y="338"/>
                    <a:pt x="413" y="337"/>
                    <a:pt x="414" y="337"/>
                  </a:cubicBezTo>
                  <a:cubicBezTo>
                    <a:pt x="414" y="337"/>
                    <a:pt x="414" y="338"/>
                    <a:pt x="414" y="338"/>
                  </a:cubicBezTo>
                  <a:cubicBezTo>
                    <a:pt x="414" y="336"/>
                    <a:pt x="417" y="336"/>
                    <a:pt x="418" y="336"/>
                  </a:cubicBezTo>
                  <a:cubicBezTo>
                    <a:pt x="419" y="334"/>
                    <a:pt x="421" y="334"/>
                    <a:pt x="423" y="334"/>
                  </a:cubicBezTo>
                  <a:cubicBezTo>
                    <a:pt x="423" y="334"/>
                    <a:pt x="423" y="334"/>
                    <a:pt x="423" y="334"/>
                  </a:cubicBezTo>
                  <a:cubicBezTo>
                    <a:pt x="423" y="334"/>
                    <a:pt x="423" y="334"/>
                    <a:pt x="424" y="334"/>
                  </a:cubicBezTo>
                  <a:cubicBezTo>
                    <a:pt x="423" y="334"/>
                    <a:pt x="423" y="334"/>
                    <a:pt x="423" y="333"/>
                  </a:cubicBezTo>
                  <a:cubicBezTo>
                    <a:pt x="424" y="333"/>
                    <a:pt x="424" y="332"/>
                    <a:pt x="424" y="332"/>
                  </a:cubicBezTo>
                  <a:cubicBezTo>
                    <a:pt x="424" y="332"/>
                    <a:pt x="424" y="332"/>
                    <a:pt x="424" y="332"/>
                  </a:cubicBezTo>
                  <a:cubicBezTo>
                    <a:pt x="423" y="331"/>
                    <a:pt x="424" y="329"/>
                    <a:pt x="425" y="329"/>
                  </a:cubicBezTo>
                  <a:cubicBezTo>
                    <a:pt x="426" y="328"/>
                    <a:pt x="426" y="329"/>
                    <a:pt x="427" y="328"/>
                  </a:cubicBezTo>
                  <a:cubicBezTo>
                    <a:pt x="428" y="328"/>
                    <a:pt x="427" y="328"/>
                    <a:pt x="428" y="327"/>
                  </a:cubicBezTo>
                  <a:cubicBezTo>
                    <a:pt x="428" y="326"/>
                    <a:pt x="428" y="326"/>
                    <a:pt x="429" y="326"/>
                  </a:cubicBezTo>
                  <a:cubicBezTo>
                    <a:pt x="430" y="326"/>
                    <a:pt x="433" y="327"/>
                    <a:pt x="434" y="326"/>
                  </a:cubicBezTo>
                  <a:cubicBezTo>
                    <a:pt x="434" y="326"/>
                    <a:pt x="434" y="326"/>
                    <a:pt x="434" y="325"/>
                  </a:cubicBezTo>
                  <a:cubicBezTo>
                    <a:pt x="434" y="325"/>
                    <a:pt x="435" y="323"/>
                    <a:pt x="435" y="323"/>
                  </a:cubicBezTo>
                  <a:cubicBezTo>
                    <a:pt x="436" y="322"/>
                    <a:pt x="436" y="322"/>
                    <a:pt x="435" y="322"/>
                  </a:cubicBezTo>
                  <a:cubicBezTo>
                    <a:pt x="435" y="321"/>
                    <a:pt x="435" y="321"/>
                    <a:pt x="435" y="319"/>
                  </a:cubicBezTo>
                  <a:cubicBezTo>
                    <a:pt x="434" y="319"/>
                    <a:pt x="434" y="318"/>
                    <a:pt x="434" y="318"/>
                  </a:cubicBezTo>
                  <a:cubicBezTo>
                    <a:pt x="434" y="317"/>
                    <a:pt x="436" y="317"/>
                    <a:pt x="436" y="316"/>
                  </a:cubicBezTo>
                  <a:cubicBezTo>
                    <a:pt x="436" y="316"/>
                    <a:pt x="435" y="316"/>
                    <a:pt x="435" y="316"/>
                  </a:cubicBezTo>
                  <a:cubicBezTo>
                    <a:pt x="434" y="316"/>
                    <a:pt x="434" y="316"/>
                    <a:pt x="434" y="315"/>
                  </a:cubicBezTo>
                  <a:cubicBezTo>
                    <a:pt x="433" y="314"/>
                    <a:pt x="434" y="314"/>
                    <a:pt x="435" y="314"/>
                  </a:cubicBezTo>
                  <a:cubicBezTo>
                    <a:pt x="435" y="313"/>
                    <a:pt x="436" y="312"/>
                    <a:pt x="437" y="312"/>
                  </a:cubicBezTo>
                  <a:cubicBezTo>
                    <a:pt x="437" y="311"/>
                    <a:pt x="436" y="312"/>
                    <a:pt x="437" y="312"/>
                  </a:cubicBezTo>
                  <a:close/>
                  <a:moveTo>
                    <a:pt x="257" y="342"/>
                  </a:moveTo>
                  <a:cubicBezTo>
                    <a:pt x="258" y="342"/>
                    <a:pt x="258" y="342"/>
                    <a:pt x="258" y="342"/>
                  </a:cubicBezTo>
                  <a:cubicBezTo>
                    <a:pt x="258" y="343"/>
                    <a:pt x="258" y="343"/>
                    <a:pt x="257" y="342"/>
                  </a:cubicBezTo>
                  <a:close/>
                  <a:moveTo>
                    <a:pt x="290" y="376"/>
                  </a:moveTo>
                  <a:cubicBezTo>
                    <a:pt x="290" y="376"/>
                    <a:pt x="290" y="377"/>
                    <a:pt x="290" y="377"/>
                  </a:cubicBezTo>
                  <a:cubicBezTo>
                    <a:pt x="290" y="377"/>
                    <a:pt x="290" y="377"/>
                    <a:pt x="290" y="377"/>
                  </a:cubicBezTo>
                  <a:cubicBezTo>
                    <a:pt x="290" y="377"/>
                    <a:pt x="290" y="377"/>
                    <a:pt x="290" y="376"/>
                  </a:cubicBezTo>
                  <a:cubicBezTo>
                    <a:pt x="290" y="376"/>
                    <a:pt x="290" y="377"/>
                    <a:pt x="290" y="376"/>
                  </a:cubicBezTo>
                  <a:close/>
                  <a:moveTo>
                    <a:pt x="263" y="58"/>
                  </a:moveTo>
                  <a:cubicBezTo>
                    <a:pt x="263" y="58"/>
                    <a:pt x="263" y="58"/>
                    <a:pt x="263" y="58"/>
                  </a:cubicBezTo>
                  <a:close/>
                  <a:moveTo>
                    <a:pt x="263" y="59"/>
                  </a:moveTo>
                  <a:cubicBezTo>
                    <a:pt x="264" y="58"/>
                    <a:pt x="267" y="54"/>
                    <a:pt x="266" y="54"/>
                  </a:cubicBezTo>
                  <a:cubicBezTo>
                    <a:pt x="265" y="54"/>
                    <a:pt x="265" y="55"/>
                    <a:pt x="265" y="55"/>
                  </a:cubicBezTo>
                  <a:cubicBezTo>
                    <a:pt x="265" y="53"/>
                    <a:pt x="264" y="55"/>
                    <a:pt x="264" y="56"/>
                  </a:cubicBezTo>
                  <a:cubicBezTo>
                    <a:pt x="264" y="55"/>
                    <a:pt x="264" y="55"/>
                    <a:pt x="263" y="55"/>
                  </a:cubicBezTo>
                  <a:cubicBezTo>
                    <a:pt x="263" y="55"/>
                    <a:pt x="264" y="56"/>
                    <a:pt x="263" y="57"/>
                  </a:cubicBezTo>
                  <a:cubicBezTo>
                    <a:pt x="263" y="57"/>
                    <a:pt x="262" y="56"/>
                    <a:pt x="263" y="58"/>
                  </a:cubicBezTo>
                  <a:cubicBezTo>
                    <a:pt x="262" y="58"/>
                    <a:pt x="262" y="58"/>
                    <a:pt x="262" y="59"/>
                  </a:cubicBezTo>
                  <a:cubicBezTo>
                    <a:pt x="262" y="59"/>
                    <a:pt x="263" y="59"/>
                    <a:pt x="263" y="59"/>
                  </a:cubicBezTo>
                  <a:close/>
                  <a:moveTo>
                    <a:pt x="258" y="61"/>
                  </a:moveTo>
                  <a:cubicBezTo>
                    <a:pt x="258" y="61"/>
                    <a:pt x="258" y="61"/>
                    <a:pt x="259" y="61"/>
                  </a:cubicBezTo>
                  <a:cubicBezTo>
                    <a:pt x="259" y="61"/>
                    <a:pt x="259" y="60"/>
                    <a:pt x="259" y="60"/>
                  </a:cubicBezTo>
                  <a:cubicBezTo>
                    <a:pt x="259" y="60"/>
                    <a:pt x="262" y="58"/>
                    <a:pt x="261" y="57"/>
                  </a:cubicBezTo>
                  <a:cubicBezTo>
                    <a:pt x="261" y="57"/>
                    <a:pt x="259" y="57"/>
                    <a:pt x="259" y="57"/>
                  </a:cubicBezTo>
                  <a:cubicBezTo>
                    <a:pt x="259" y="57"/>
                    <a:pt x="257" y="58"/>
                    <a:pt x="258" y="58"/>
                  </a:cubicBezTo>
                  <a:cubicBezTo>
                    <a:pt x="258" y="59"/>
                    <a:pt x="257" y="59"/>
                    <a:pt x="258" y="61"/>
                  </a:cubicBezTo>
                  <a:cubicBezTo>
                    <a:pt x="257" y="60"/>
                    <a:pt x="258" y="61"/>
                    <a:pt x="258" y="61"/>
                  </a:cubicBezTo>
                  <a:close/>
                  <a:moveTo>
                    <a:pt x="256" y="62"/>
                  </a:moveTo>
                  <a:cubicBezTo>
                    <a:pt x="256" y="61"/>
                    <a:pt x="257" y="61"/>
                    <a:pt x="257" y="60"/>
                  </a:cubicBezTo>
                  <a:cubicBezTo>
                    <a:pt x="257" y="60"/>
                    <a:pt x="256" y="59"/>
                    <a:pt x="256" y="59"/>
                  </a:cubicBezTo>
                  <a:cubicBezTo>
                    <a:pt x="256" y="60"/>
                    <a:pt x="256" y="61"/>
                    <a:pt x="255" y="61"/>
                  </a:cubicBezTo>
                  <a:cubicBezTo>
                    <a:pt x="255" y="62"/>
                    <a:pt x="255" y="62"/>
                    <a:pt x="256" y="62"/>
                  </a:cubicBezTo>
                  <a:close/>
                  <a:moveTo>
                    <a:pt x="254" y="61"/>
                  </a:moveTo>
                  <a:cubicBezTo>
                    <a:pt x="255" y="62"/>
                    <a:pt x="254" y="61"/>
                    <a:pt x="254" y="61"/>
                  </a:cubicBezTo>
                  <a:close/>
                  <a:moveTo>
                    <a:pt x="273" y="61"/>
                  </a:moveTo>
                  <a:cubicBezTo>
                    <a:pt x="273" y="61"/>
                    <a:pt x="273" y="61"/>
                    <a:pt x="273" y="61"/>
                  </a:cubicBezTo>
                  <a:cubicBezTo>
                    <a:pt x="274" y="64"/>
                    <a:pt x="275" y="57"/>
                    <a:pt x="274" y="58"/>
                  </a:cubicBezTo>
                  <a:cubicBezTo>
                    <a:pt x="274" y="58"/>
                    <a:pt x="273" y="60"/>
                    <a:pt x="273" y="60"/>
                  </a:cubicBezTo>
                  <a:cubicBezTo>
                    <a:pt x="272" y="61"/>
                    <a:pt x="271" y="62"/>
                    <a:pt x="272" y="62"/>
                  </a:cubicBezTo>
                  <a:cubicBezTo>
                    <a:pt x="272" y="62"/>
                    <a:pt x="273" y="62"/>
                    <a:pt x="273" y="61"/>
                  </a:cubicBezTo>
                  <a:close/>
                  <a:moveTo>
                    <a:pt x="268" y="63"/>
                  </a:moveTo>
                  <a:cubicBezTo>
                    <a:pt x="265" y="63"/>
                    <a:pt x="269" y="64"/>
                    <a:pt x="269" y="63"/>
                  </a:cubicBezTo>
                  <a:cubicBezTo>
                    <a:pt x="269" y="63"/>
                    <a:pt x="268" y="63"/>
                    <a:pt x="268" y="63"/>
                  </a:cubicBezTo>
                  <a:close/>
                  <a:moveTo>
                    <a:pt x="267" y="54"/>
                  </a:moveTo>
                  <a:cubicBezTo>
                    <a:pt x="267" y="54"/>
                    <a:pt x="265" y="57"/>
                    <a:pt x="266" y="57"/>
                  </a:cubicBezTo>
                  <a:cubicBezTo>
                    <a:pt x="266" y="57"/>
                    <a:pt x="266" y="57"/>
                    <a:pt x="266" y="57"/>
                  </a:cubicBezTo>
                  <a:cubicBezTo>
                    <a:pt x="266" y="56"/>
                    <a:pt x="268" y="54"/>
                    <a:pt x="268" y="54"/>
                  </a:cubicBezTo>
                  <a:cubicBezTo>
                    <a:pt x="268" y="54"/>
                    <a:pt x="268" y="54"/>
                    <a:pt x="267" y="54"/>
                  </a:cubicBezTo>
                  <a:close/>
                  <a:moveTo>
                    <a:pt x="271" y="45"/>
                  </a:moveTo>
                  <a:cubicBezTo>
                    <a:pt x="271" y="45"/>
                    <a:pt x="271" y="44"/>
                    <a:pt x="271" y="44"/>
                  </a:cubicBezTo>
                  <a:cubicBezTo>
                    <a:pt x="273" y="44"/>
                    <a:pt x="276" y="40"/>
                    <a:pt x="275" y="38"/>
                  </a:cubicBezTo>
                  <a:cubicBezTo>
                    <a:pt x="274" y="38"/>
                    <a:pt x="269" y="44"/>
                    <a:pt x="270" y="45"/>
                  </a:cubicBezTo>
                  <a:cubicBezTo>
                    <a:pt x="270" y="45"/>
                    <a:pt x="271" y="45"/>
                    <a:pt x="271" y="45"/>
                  </a:cubicBezTo>
                  <a:close/>
                  <a:moveTo>
                    <a:pt x="264" y="50"/>
                  </a:moveTo>
                  <a:cubicBezTo>
                    <a:pt x="264" y="52"/>
                    <a:pt x="265" y="50"/>
                    <a:pt x="265" y="49"/>
                  </a:cubicBezTo>
                  <a:cubicBezTo>
                    <a:pt x="266" y="49"/>
                    <a:pt x="266" y="49"/>
                    <a:pt x="267" y="49"/>
                  </a:cubicBezTo>
                  <a:cubicBezTo>
                    <a:pt x="268" y="49"/>
                    <a:pt x="268" y="47"/>
                    <a:pt x="269" y="49"/>
                  </a:cubicBezTo>
                  <a:cubicBezTo>
                    <a:pt x="264" y="50"/>
                    <a:pt x="269" y="53"/>
                    <a:pt x="270" y="49"/>
                  </a:cubicBezTo>
                  <a:cubicBezTo>
                    <a:pt x="270" y="49"/>
                    <a:pt x="270" y="47"/>
                    <a:pt x="269" y="46"/>
                  </a:cubicBezTo>
                  <a:cubicBezTo>
                    <a:pt x="268" y="46"/>
                    <a:pt x="269" y="43"/>
                    <a:pt x="268" y="44"/>
                  </a:cubicBezTo>
                  <a:cubicBezTo>
                    <a:pt x="267" y="44"/>
                    <a:pt x="268" y="47"/>
                    <a:pt x="268" y="47"/>
                  </a:cubicBezTo>
                  <a:cubicBezTo>
                    <a:pt x="268" y="47"/>
                    <a:pt x="268" y="47"/>
                    <a:pt x="268" y="47"/>
                  </a:cubicBezTo>
                  <a:cubicBezTo>
                    <a:pt x="267" y="47"/>
                    <a:pt x="267" y="45"/>
                    <a:pt x="267" y="45"/>
                  </a:cubicBezTo>
                  <a:cubicBezTo>
                    <a:pt x="266" y="45"/>
                    <a:pt x="267" y="46"/>
                    <a:pt x="267" y="46"/>
                  </a:cubicBezTo>
                  <a:cubicBezTo>
                    <a:pt x="267" y="46"/>
                    <a:pt x="267" y="46"/>
                    <a:pt x="267" y="46"/>
                  </a:cubicBezTo>
                  <a:cubicBezTo>
                    <a:pt x="267" y="47"/>
                    <a:pt x="267" y="47"/>
                    <a:pt x="267" y="47"/>
                  </a:cubicBezTo>
                  <a:cubicBezTo>
                    <a:pt x="267" y="47"/>
                    <a:pt x="267" y="49"/>
                    <a:pt x="267" y="48"/>
                  </a:cubicBezTo>
                  <a:cubicBezTo>
                    <a:pt x="266" y="48"/>
                    <a:pt x="266" y="48"/>
                    <a:pt x="266" y="47"/>
                  </a:cubicBezTo>
                  <a:cubicBezTo>
                    <a:pt x="265" y="49"/>
                    <a:pt x="266" y="47"/>
                    <a:pt x="265" y="47"/>
                  </a:cubicBezTo>
                  <a:cubicBezTo>
                    <a:pt x="265" y="47"/>
                    <a:pt x="265" y="48"/>
                    <a:pt x="265" y="48"/>
                  </a:cubicBezTo>
                  <a:cubicBezTo>
                    <a:pt x="264" y="48"/>
                    <a:pt x="265" y="47"/>
                    <a:pt x="264" y="47"/>
                  </a:cubicBezTo>
                  <a:cubicBezTo>
                    <a:pt x="264" y="47"/>
                    <a:pt x="263" y="50"/>
                    <a:pt x="264" y="50"/>
                  </a:cubicBezTo>
                  <a:close/>
                  <a:moveTo>
                    <a:pt x="219" y="138"/>
                  </a:moveTo>
                  <a:cubicBezTo>
                    <a:pt x="221" y="140"/>
                    <a:pt x="221" y="138"/>
                    <a:pt x="221" y="137"/>
                  </a:cubicBezTo>
                  <a:cubicBezTo>
                    <a:pt x="220" y="137"/>
                    <a:pt x="218" y="137"/>
                    <a:pt x="219" y="138"/>
                  </a:cubicBezTo>
                  <a:close/>
                  <a:moveTo>
                    <a:pt x="217" y="144"/>
                  </a:moveTo>
                  <a:cubicBezTo>
                    <a:pt x="218" y="145"/>
                    <a:pt x="218" y="143"/>
                    <a:pt x="218" y="142"/>
                  </a:cubicBezTo>
                  <a:cubicBezTo>
                    <a:pt x="217" y="142"/>
                    <a:pt x="217" y="143"/>
                    <a:pt x="217" y="143"/>
                  </a:cubicBezTo>
                  <a:cubicBezTo>
                    <a:pt x="217" y="143"/>
                    <a:pt x="217" y="143"/>
                    <a:pt x="216" y="143"/>
                  </a:cubicBezTo>
                  <a:cubicBezTo>
                    <a:pt x="216" y="143"/>
                    <a:pt x="216" y="144"/>
                    <a:pt x="217" y="144"/>
                  </a:cubicBezTo>
                  <a:close/>
                  <a:moveTo>
                    <a:pt x="220" y="141"/>
                  </a:moveTo>
                  <a:cubicBezTo>
                    <a:pt x="221" y="141"/>
                    <a:pt x="221" y="141"/>
                    <a:pt x="221" y="140"/>
                  </a:cubicBezTo>
                  <a:cubicBezTo>
                    <a:pt x="221" y="140"/>
                    <a:pt x="219" y="141"/>
                    <a:pt x="220" y="141"/>
                  </a:cubicBezTo>
                  <a:close/>
                  <a:moveTo>
                    <a:pt x="207" y="154"/>
                  </a:moveTo>
                  <a:cubicBezTo>
                    <a:pt x="207" y="153"/>
                    <a:pt x="206" y="151"/>
                    <a:pt x="206" y="153"/>
                  </a:cubicBezTo>
                  <a:cubicBezTo>
                    <a:pt x="205" y="153"/>
                    <a:pt x="206" y="155"/>
                    <a:pt x="207" y="154"/>
                  </a:cubicBezTo>
                  <a:close/>
                  <a:moveTo>
                    <a:pt x="254" y="63"/>
                  </a:moveTo>
                  <a:cubicBezTo>
                    <a:pt x="255" y="63"/>
                    <a:pt x="255" y="62"/>
                    <a:pt x="254" y="61"/>
                  </a:cubicBezTo>
                  <a:cubicBezTo>
                    <a:pt x="255" y="61"/>
                    <a:pt x="255" y="61"/>
                    <a:pt x="255" y="60"/>
                  </a:cubicBezTo>
                  <a:cubicBezTo>
                    <a:pt x="254" y="60"/>
                    <a:pt x="253" y="63"/>
                    <a:pt x="254" y="63"/>
                  </a:cubicBezTo>
                  <a:close/>
                  <a:moveTo>
                    <a:pt x="205" y="155"/>
                  </a:moveTo>
                  <a:cubicBezTo>
                    <a:pt x="206" y="155"/>
                    <a:pt x="204" y="154"/>
                    <a:pt x="204" y="154"/>
                  </a:cubicBezTo>
                  <a:cubicBezTo>
                    <a:pt x="204" y="155"/>
                    <a:pt x="204" y="156"/>
                    <a:pt x="205" y="155"/>
                  </a:cubicBezTo>
                  <a:close/>
                  <a:moveTo>
                    <a:pt x="253" y="64"/>
                  </a:moveTo>
                  <a:cubicBezTo>
                    <a:pt x="253" y="64"/>
                    <a:pt x="253" y="64"/>
                    <a:pt x="253" y="64"/>
                  </a:cubicBezTo>
                  <a:close/>
                  <a:moveTo>
                    <a:pt x="254" y="65"/>
                  </a:moveTo>
                  <a:cubicBezTo>
                    <a:pt x="255" y="64"/>
                    <a:pt x="254" y="64"/>
                    <a:pt x="253" y="63"/>
                  </a:cubicBezTo>
                  <a:cubicBezTo>
                    <a:pt x="253" y="63"/>
                    <a:pt x="253" y="64"/>
                    <a:pt x="253" y="64"/>
                  </a:cubicBezTo>
                  <a:cubicBezTo>
                    <a:pt x="252" y="65"/>
                    <a:pt x="253" y="65"/>
                    <a:pt x="254" y="65"/>
                  </a:cubicBezTo>
                  <a:close/>
                  <a:moveTo>
                    <a:pt x="222" y="137"/>
                  </a:moveTo>
                  <a:cubicBezTo>
                    <a:pt x="223" y="138"/>
                    <a:pt x="228" y="135"/>
                    <a:pt x="228" y="135"/>
                  </a:cubicBezTo>
                  <a:cubicBezTo>
                    <a:pt x="227" y="135"/>
                    <a:pt x="227" y="135"/>
                    <a:pt x="227" y="135"/>
                  </a:cubicBezTo>
                  <a:cubicBezTo>
                    <a:pt x="227" y="133"/>
                    <a:pt x="225" y="134"/>
                    <a:pt x="224" y="134"/>
                  </a:cubicBezTo>
                  <a:cubicBezTo>
                    <a:pt x="224" y="135"/>
                    <a:pt x="224" y="135"/>
                    <a:pt x="223" y="135"/>
                  </a:cubicBezTo>
                  <a:cubicBezTo>
                    <a:pt x="223" y="136"/>
                    <a:pt x="221" y="137"/>
                    <a:pt x="222" y="137"/>
                  </a:cubicBezTo>
                  <a:close/>
                  <a:moveTo>
                    <a:pt x="222" y="133"/>
                  </a:moveTo>
                  <a:cubicBezTo>
                    <a:pt x="225" y="133"/>
                    <a:pt x="225" y="134"/>
                    <a:pt x="226" y="131"/>
                  </a:cubicBezTo>
                  <a:cubicBezTo>
                    <a:pt x="225" y="132"/>
                    <a:pt x="222" y="133"/>
                    <a:pt x="222" y="133"/>
                  </a:cubicBezTo>
                  <a:cubicBezTo>
                    <a:pt x="222" y="133"/>
                    <a:pt x="222" y="133"/>
                    <a:pt x="222" y="133"/>
                  </a:cubicBezTo>
                  <a:close/>
                  <a:moveTo>
                    <a:pt x="317" y="17"/>
                  </a:moveTo>
                  <a:cubicBezTo>
                    <a:pt x="316" y="19"/>
                    <a:pt x="321" y="19"/>
                    <a:pt x="321" y="19"/>
                  </a:cubicBezTo>
                  <a:cubicBezTo>
                    <a:pt x="321" y="19"/>
                    <a:pt x="320" y="17"/>
                    <a:pt x="320" y="17"/>
                  </a:cubicBezTo>
                  <a:cubicBezTo>
                    <a:pt x="319" y="17"/>
                    <a:pt x="319" y="18"/>
                    <a:pt x="319" y="17"/>
                  </a:cubicBezTo>
                  <a:cubicBezTo>
                    <a:pt x="319" y="17"/>
                    <a:pt x="318" y="17"/>
                    <a:pt x="318" y="17"/>
                  </a:cubicBezTo>
                  <a:cubicBezTo>
                    <a:pt x="318" y="17"/>
                    <a:pt x="318" y="18"/>
                    <a:pt x="318" y="18"/>
                  </a:cubicBezTo>
                  <a:cubicBezTo>
                    <a:pt x="318" y="18"/>
                    <a:pt x="318" y="17"/>
                    <a:pt x="317" y="17"/>
                  </a:cubicBezTo>
                  <a:close/>
                  <a:moveTo>
                    <a:pt x="298" y="23"/>
                  </a:moveTo>
                  <a:cubicBezTo>
                    <a:pt x="299" y="22"/>
                    <a:pt x="297" y="21"/>
                    <a:pt x="297" y="22"/>
                  </a:cubicBezTo>
                  <a:cubicBezTo>
                    <a:pt x="297" y="22"/>
                    <a:pt x="297" y="23"/>
                    <a:pt x="298" y="23"/>
                  </a:cubicBezTo>
                  <a:close/>
                  <a:moveTo>
                    <a:pt x="271" y="59"/>
                  </a:moveTo>
                  <a:cubicBezTo>
                    <a:pt x="271" y="61"/>
                    <a:pt x="269" y="59"/>
                    <a:pt x="270" y="61"/>
                  </a:cubicBezTo>
                  <a:cubicBezTo>
                    <a:pt x="269" y="61"/>
                    <a:pt x="269" y="62"/>
                    <a:pt x="269" y="62"/>
                  </a:cubicBezTo>
                  <a:cubicBezTo>
                    <a:pt x="270" y="62"/>
                    <a:pt x="273" y="59"/>
                    <a:pt x="271" y="59"/>
                  </a:cubicBezTo>
                  <a:close/>
                  <a:moveTo>
                    <a:pt x="307" y="26"/>
                  </a:moveTo>
                  <a:cubicBezTo>
                    <a:pt x="307" y="26"/>
                    <a:pt x="308" y="25"/>
                    <a:pt x="308" y="24"/>
                  </a:cubicBezTo>
                  <a:cubicBezTo>
                    <a:pt x="308" y="24"/>
                    <a:pt x="307" y="24"/>
                    <a:pt x="306" y="24"/>
                  </a:cubicBezTo>
                  <a:cubicBezTo>
                    <a:pt x="306" y="25"/>
                    <a:pt x="306" y="26"/>
                    <a:pt x="307" y="26"/>
                  </a:cubicBezTo>
                  <a:close/>
                  <a:moveTo>
                    <a:pt x="315" y="12"/>
                  </a:moveTo>
                  <a:cubicBezTo>
                    <a:pt x="315" y="12"/>
                    <a:pt x="317" y="12"/>
                    <a:pt x="317" y="12"/>
                  </a:cubicBezTo>
                  <a:cubicBezTo>
                    <a:pt x="317" y="12"/>
                    <a:pt x="315" y="15"/>
                    <a:pt x="316" y="15"/>
                  </a:cubicBezTo>
                  <a:cubicBezTo>
                    <a:pt x="316" y="15"/>
                    <a:pt x="316" y="14"/>
                    <a:pt x="316" y="14"/>
                  </a:cubicBezTo>
                  <a:cubicBezTo>
                    <a:pt x="317" y="15"/>
                    <a:pt x="317" y="14"/>
                    <a:pt x="318" y="14"/>
                  </a:cubicBezTo>
                  <a:cubicBezTo>
                    <a:pt x="318" y="14"/>
                    <a:pt x="320" y="14"/>
                    <a:pt x="319" y="13"/>
                  </a:cubicBezTo>
                  <a:cubicBezTo>
                    <a:pt x="320" y="14"/>
                    <a:pt x="319" y="14"/>
                    <a:pt x="320" y="14"/>
                  </a:cubicBezTo>
                  <a:cubicBezTo>
                    <a:pt x="321" y="14"/>
                    <a:pt x="322" y="13"/>
                    <a:pt x="322" y="12"/>
                  </a:cubicBezTo>
                  <a:cubicBezTo>
                    <a:pt x="322" y="12"/>
                    <a:pt x="322" y="12"/>
                    <a:pt x="322" y="12"/>
                  </a:cubicBezTo>
                  <a:cubicBezTo>
                    <a:pt x="322" y="11"/>
                    <a:pt x="322" y="11"/>
                    <a:pt x="322" y="11"/>
                  </a:cubicBezTo>
                  <a:cubicBezTo>
                    <a:pt x="322" y="11"/>
                    <a:pt x="323" y="11"/>
                    <a:pt x="323" y="10"/>
                  </a:cubicBezTo>
                  <a:cubicBezTo>
                    <a:pt x="323" y="10"/>
                    <a:pt x="323" y="10"/>
                    <a:pt x="324" y="10"/>
                  </a:cubicBezTo>
                  <a:cubicBezTo>
                    <a:pt x="324" y="10"/>
                    <a:pt x="324" y="10"/>
                    <a:pt x="324" y="10"/>
                  </a:cubicBezTo>
                  <a:cubicBezTo>
                    <a:pt x="325" y="8"/>
                    <a:pt x="324" y="8"/>
                    <a:pt x="323" y="8"/>
                  </a:cubicBezTo>
                  <a:cubicBezTo>
                    <a:pt x="324" y="8"/>
                    <a:pt x="322" y="9"/>
                    <a:pt x="323" y="8"/>
                  </a:cubicBezTo>
                  <a:cubicBezTo>
                    <a:pt x="323" y="8"/>
                    <a:pt x="322" y="8"/>
                    <a:pt x="322" y="9"/>
                  </a:cubicBezTo>
                  <a:cubicBezTo>
                    <a:pt x="321" y="9"/>
                    <a:pt x="322" y="9"/>
                    <a:pt x="322" y="10"/>
                  </a:cubicBezTo>
                  <a:cubicBezTo>
                    <a:pt x="320" y="12"/>
                    <a:pt x="321" y="9"/>
                    <a:pt x="320" y="9"/>
                  </a:cubicBezTo>
                  <a:cubicBezTo>
                    <a:pt x="320" y="9"/>
                    <a:pt x="320" y="13"/>
                    <a:pt x="319" y="12"/>
                  </a:cubicBezTo>
                  <a:cubicBezTo>
                    <a:pt x="318" y="11"/>
                    <a:pt x="319" y="10"/>
                    <a:pt x="318" y="11"/>
                  </a:cubicBezTo>
                  <a:cubicBezTo>
                    <a:pt x="318" y="11"/>
                    <a:pt x="317" y="11"/>
                    <a:pt x="317" y="11"/>
                  </a:cubicBezTo>
                  <a:cubicBezTo>
                    <a:pt x="317" y="11"/>
                    <a:pt x="317" y="12"/>
                    <a:pt x="317" y="12"/>
                  </a:cubicBezTo>
                  <a:cubicBezTo>
                    <a:pt x="317" y="12"/>
                    <a:pt x="317" y="11"/>
                    <a:pt x="316" y="11"/>
                  </a:cubicBezTo>
                  <a:cubicBezTo>
                    <a:pt x="316" y="11"/>
                    <a:pt x="314" y="12"/>
                    <a:pt x="314" y="12"/>
                  </a:cubicBezTo>
                  <a:cubicBezTo>
                    <a:pt x="314" y="12"/>
                    <a:pt x="315" y="12"/>
                    <a:pt x="315" y="12"/>
                  </a:cubicBezTo>
                  <a:close/>
                  <a:moveTo>
                    <a:pt x="299" y="21"/>
                  </a:moveTo>
                  <a:cubicBezTo>
                    <a:pt x="299" y="22"/>
                    <a:pt x="299" y="23"/>
                    <a:pt x="300" y="23"/>
                  </a:cubicBezTo>
                  <a:cubicBezTo>
                    <a:pt x="302" y="23"/>
                    <a:pt x="302" y="21"/>
                    <a:pt x="300" y="20"/>
                  </a:cubicBezTo>
                  <a:cubicBezTo>
                    <a:pt x="300" y="20"/>
                    <a:pt x="300" y="21"/>
                    <a:pt x="300" y="21"/>
                  </a:cubicBezTo>
                  <a:cubicBezTo>
                    <a:pt x="300" y="21"/>
                    <a:pt x="299" y="19"/>
                    <a:pt x="299" y="19"/>
                  </a:cubicBezTo>
                  <a:cubicBezTo>
                    <a:pt x="297" y="19"/>
                    <a:pt x="299" y="21"/>
                    <a:pt x="299" y="21"/>
                  </a:cubicBezTo>
                  <a:close/>
                  <a:moveTo>
                    <a:pt x="299" y="25"/>
                  </a:moveTo>
                  <a:cubicBezTo>
                    <a:pt x="299" y="26"/>
                    <a:pt x="298" y="26"/>
                    <a:pt x="298" y="27"/>
                  </a:cubicBezTo>
                  <a:cubicBezTo>
                    <a:pt x="298" y="28"/>
                    <a:pt x="299" y="27"/>
                    <a:pt x="299" y="27"/>
                  </a:cubicBezTo>
                  <a:cubicBezTo>
                    <a:pt x="299" y="26"/>
                    <a:pt x="300" y="24"/>
                    <a:pt x="299" y="25"/>
                  </a:cubicBezTo>
                  <a:cubicBezTo>
                    <a:pt x="299" y="25"/>
                    <a:pt x="299" y="25"/>
                    <a:pt x="299" y="25"/>
                  </a:cubicBezTo>
                  <a:close/>
                  <a:moveTo>
                    <a:pt x="304" y="23"/>
                  </a:moveTo>
                  <a:cubicBezTo>
                    <a:pt x="304" y="23"/>
                    <a:pt x="305" y="22"/>
                    <a:pt x="305" y="22"/>
                  </a:cubicBezTo>
                  <a:cubicBezTo>
                    <a:pt x="305" y="23"/>
                    <a:pt x="305" y="23"/>
                    <a:pt x="305" y="23"/>
                  </a:cubicBezTo>
                  <a:cubicBezTo>
                    <a:pt x="305" y="23"/>
                    <a:pt x="306" y="23"/>
                    <a:pt x="306" y="23"/>
                  </a:cubicBezTo>
                  <a:cubicBezTo>
                    <a:pt x="307" y="23"/>
                    <a:pt x="306" y="20"/>
                    <a:pt x="306" y="20"/>
                  </a:cubicBezTo>
                  <a:cubicBezTo>
                    <a:pt x="304" y="19"/>
                    <a:pt x="304" y="22"/>
                    <a:pt x="304" y="23"/>
                  </a:cubicBezTo>
                  <a:cubicBezTo>
                    <a:pt x="304" y="23"/>
                    <a:pt x="304" y="23"/>
                    <a:pt x="304" y="23"/>
                  </a:cubicBezTo>
                  <a:close/>
                  <a:moveTo>
                    <a:pt x="333" y="4"/>
                  </a:moveTo>
                  <a:cubicBezTo>
                    <a:pt x="332" y="3"/>
                    <a:pt x="333" y="4"/>
                    <a:pt x="333" y="4"/>
                  </a:cubicBezTo>
                  <a:close/>
                  <a:moveTo>
                    <a:pt x="338" y="4"/>
                  </a:moveTo>
                  <a:cubicBezTo>
                    <a:pt x="339" y="4"/>
                    <a:pt x="337" y="5"/>
                    <a:pt x="339" y="6"/>
                  </a:cubicBezTo>
                  <a:cubicBezTo>
                    <a:pt x="338" y="5"/>
                    <a:pt x="342" y="4"/>
                    <a:pt x="342" y="5"/>
                  </a:cubicBezTo>
                  <a:cubicBezTo>
                    <a:pt x="344" y="4"/>
                    <a:pt x="342" y="4"/>
                    <a:pt x="342" y="4"/>
                  </a:cubicBezTo>
                  <a:cubicBezTo>
                    <a:pt x="342" y="4"/>
                    <a:pt x="341" y="4"/>
                    <a:pt x="341" y="4"/>
                  </a:cubicBezTo>
                  <a:cubicBezTo>
                    <a:pt x="341" y="4"/>
                    <a:pt x="341" y="4"/>
                    <a:pt x="341" y="3"/>
                  </a:cubicBezTo>
                  <a:cubicBezTo>
                    <a:pt x="341" y="3"/>
                    <a:pt x="342" y="3"/>
                    <a:pt x="342" y="2"/>
                  </a:cubicBezTo>
                  <a:cubicBezTo>
                    <a:pt x="341" y="2"/>
                    <a:pt x="341" y="2"/>
                    <a:pt x="340" y="2"/>
                  </a:cubicBezTo>
                  <a:cubicBezTo>
                    <a:pt x="340" y="2"/>
                    <a:pt x="340" y="0"/>
                    <a:pt x="339" y="1"/>
                  </a:cubicBezTo>
                  <a:cubicBezTo>
                    <a:pt x="338" y="2"/>
                    <a:pt x="340" y="3"/>
                    <a:pt x="340" y="4"/>
                  </a:cubicBezTo>
                  <a:cubicBezTo>
                    <a:pt x="339" y="3"/>
                    <a:pt x="339" y="2"/>
                    <a:pt x="337" y="3"/>
                  </a:cubicBezTo>
                  <a:cubicBezTo>
                    <a:pt x="336" y="3"/>
                    <a:pt x="337" y="4"/>
                    <a:pt x="338" y="4"/>
                  </a:cubicBezTo>
                  <a:close/>
                  <a:moveTo>
                    <a:pt x="333" y="4"/>
                  </a:moveTo>
                  <a:cubicBezTo>
                    <a:pt x="333" y="4"/>
                    <a:pt x="333" y="4"/>
                    <a:pt x="333" y="4"/>
                  </a:cubicBezTo>
                  <a:cubicBezTo>
                    <a:pt x="334" y="3"/>
                    <a:pt x="333" y="3"/>
                    <a:pt x="333" y="2"/>
                  </a:cubicBezTo>
                  <a:cubicBezTo>
                    <a:pt x="332" y="2"/>
                    <a:pt x="332" y="3"/>
                    <a:pt x="333" y="4"/>
                  </a:cubicBezTo>
                  <a:close/>
                  <a:moveTo>
                    <a:pt x="323" y="15"/>
                  </a:moveTo>
                  <a:cubicBezTo>
                    <a:pt x="323" y="15"/>
                    <a:pt x="323" y="15"/>
                    <a:pt x="323" y="14"/>
                  </a:cubicBezTo>
                  <a:cubicBezTo>
                    <a:pt x="322" y="14"/>
                    <a:pt x="321" y="15"/>
                    <a:pt x="321" y="16"/>
                  </a:cubicBezTo>
                  <a:cubicBezTo>
                    <a:pt x="320" y="17"/>
                    <a:pt x="322" y="18"/>
                    <a:pt x="322" y="16"/>
                  </a:cubicBezTo>
                  <a:cubicBezTo>
                    <a:pt x="323" y="17"/>
                    <a:pt x="321" y="18"/>
                    <a:pt x="322" y="19"/>
                  </a:cubicBezTo>
                  <a:cubicBezTo>
                    <a:pt x="323" y="19"/>
                    <a:pt x="324" y="18"/>
                    <a:pt x="324" y="18"/>
                  </a:cubicBezTo>
                  <a:cubicBezTo>
                    <a:pt x="323" y="18"/>
                    <a:pt x="323" y="18"/>
                    <a:pt x="323" y="18"/>
                  </a:cubicBezTo>
                  <a:cubicBezTo>
                    <a:pt x="323" y="18"/>
                    <a:pt x="325" y="16"/>
                    <a:pt x="325" y="15"/>
                  </a:cubicBezTo>
                  <a:cubicBezTo>
                    <a:pt x="326" y="14"/>
                    <a:pt x="324" y="13"/>
                    <a:pt x="323" y="15"/>
                  </a:cubicBezTo>
                  <a:close/>
                  <a:moveTo>
                    <a:pt x="327" y="5"/>
                  </a:moveTo>
                  <a:cubicBezTo>
                    <a:pt x="327" y="7"/>
                    <a:pt x="330" y="6"/>
                    <a:pt x="329" y="5"/>
                  </a:cubicBezTo>
                  <a:cubicBezTo>
                    <a:pt x="329" y="4"/>
                    <a:pt x="329" y="4"/>
                    <a:pt x="329" y="4"/>
                  </a:cubicBezTo>
                  <a:cubicBezTo>
                    <a:pt x="329" y="4"/>
                    <a:pt x="327" y="3"/>
                    <a:pt x="327" y="5"/>
                  </a:cubicBezTo>
                  <a:close/>
                  <a:moveTo>
                    <a:pt x="326" y="13"/>
                  </a:moveTo>
                  <a:cubicBezTo>
                    <a:pt x="327" y="16"/>
                    <a:pt x="330" y="12"/>
                    <a:pt x="328" y="10"/>
                  </a:cubicBezTo>
                  <a:cubicBezTo>
                    <a:pt x="326" y="9"/>
                    <a:pt x="326" y="11"/>
                    <a:pt x="326" y="12"/>
                  </a:cubicBezTo>
                  <a:cubicBezTo>
                    <a:pt x="326" y="13"/>
                    <a:pt x="326" y="13"/>
                    <a:pt x="326" y="13"/>
                  </a:cubicBezTo>
                  <a:close/>
                  <a:moveTo>
                    <a:pt x="305" y="27"/>
                  </a:moveTo>
                  <a:cubicBezTo>
                    <a:pt x="305" y="27"/>
                    <a:pt x="304" y="29"/>
                    <a:pt x="306" y="28"/>
                  </a:cubicBezTo>
                  <a:cubicBezTo>
                    <a:pt x="306" y="27"/>
                    <a:pt x="305" y="25"/>
                    <a:pt x="305" y="27"/>
                  </a:cubicBezTo>
                  <a:close/>
                  <a:moveTo>
                    <a:pt x="282" y="46"/>
                  </a:moveTo>
                  <a:cubicBezTo>
                    <a:pt x="281" y="47"/>
                    <a:pt x="283" y="48"/>
                    <a:pt x="283" y="46"/>
                  </a:cubicBezTo>
                  <a:cubicBezTo>
                    <a:pt x="284" y="46"/>
                    <a:pt x="283" y="45"/>
                    <a:pt x="283" y="45"/>
                  </a:cubicBezTo>
                  <a:cubicBezTo>
                    <a:pt x="282" y="45"/>
                    <a:pt x="283" y="46"/>
                    <a:pt x="282" y="46"/>
                  </a:cubicBezTo>
                  <a:close/>
                  <a:moveTo>
                    <a:pt x="295" y="22"/>
                  </a:moveTo>
                  <a:cubicBezTo>
                    <a:pt x="296" y="22"/>
                    <a:pt x="296" y="20"/>
                    <a:pt x="296" y="19"/>
                  </a:cubicBezTo>
                  <a:cubicBezTo>
                    <a:pt x="295" y="20"/>
                    <a:pt x="295" y="21"/>
                    <a:pt x="295" y="21"/>
                  </a:cubicBezTo>
                  <a:cubicBezTo>
                    <a:pt x="294" y="21"/>
                    <a:pt x="294" y="22"/>
                    <a:pt x="295" y="22"/>
                  </a:cubicBezTo>
                  <a:close/>
                  <a:moveTo>
                    <a:pt x="285" y="42"/>
                  </a:moveTo>
                  <a:cubicBezTo>
                    <a:pt x="283" y="41"/>
                    <a:pt x="283" y="46"/>
                    <a:pt x="285" y="42"/>
                  </a:cubicBezTo>
                  <a:cubicBezTo>
                    <a:pt x="284" y="42"/>
                    <a:pt x="284" y="42"/>
                    <a:pt x="285" y="42"/>
                  </a:cubicBezTo>
                  <a:close/>
                  <a:moveTo>
                    <a:pt x="275" y="55"/>
                  </a:moveTo>
                  <a:cubicBezTo>
                    <a:pt x="277" y="56"/>
                    <a:pt x="277" y="50"/>
                    <a:pt x="275" y="55"/>
                  </a:cubicBezTo>
                  <a:cubicBezTo>
                    <a:pt x="275" y="55"/>
                    <a:pt x="275" y="54"/>
                    <a:pt x="275" y="55"/>
                  </a:cubicBezTo>
                  <a:close/>
                  <a:moveTo>
                    <a:pt x="277" y="51"/>
                  </a:moveTo>
                  <a:cubicBezTo>
                    <a:pt x="278" y="49"/>
                    <a:pt x="278" y="47"/>
                    <a:pt x="276" y="46"/>
                  </a:cubicBezTo>
                  <a:cubicBezTo>
                    <a:pt x="276" y="46"/>
                    <a:pt x="275" y="47"/>
                    <a:pt x="275" y="47"/>
                  </a:cubicBezTo>
                  <a:cubicBezTo>
                    <a:pt x="275" y="48"/>
                    <a:pt x="276" y="48"/>
                    <a:pt x="275" y="48"/>
                  </a:cubicBezTo>
                  <a:cubicBezTo>
                    <a:pt x="275" y="49"/>
                    <a:pt x="275" y="48"/>
                    <a:pt x="275" y="49"/>
                  </a:cubicBezTo>
                  <a:cubicBezTo>
                    <a:pt x="275" y="49"/>
                    <a:pt x="275" y="50"/>
                    <a:pt x="275" y="50"/>
                  </a:cubicBezTo>
                  <a:cubicBezTo>
                    <a:pt x="273" y="49"/>
                    <a:pt x="274" y="52"/>
                    <a:pt x="273" y="52"/>
                  </a:cubicBezTo>
                  <a:cubicBezTo>
                    <a:pt x="272" y="51"/>
                    <a:pt x="274" y="49"/>
                    <a:pt x="274" y="48"/>
                  </a:cubicBezTo>
                  <a:cubicBezTo>
                    <a:pt x="273" y="48"/>
                    <a:pt x="273" y="49"/>
                    <a:pt x="272" y="48"/>
                  </a:cubicBezTo>
                  <a:cubicBezTo>
                    <a:pt x="272" y="48"/>
                    <a:pt x="273" y="47"/>
                    <a:pt x="273" y="46"/>
                  </a:cubicBezTo>
                  <a:cubicBezTo>
                    <a:pt x="273" y="45"/>
                    <a:pt x="273" y="43"/>
                    <a:pt x="271" y="45"/>
                  </a:cubicBezTo>
                  <a:cubicBezTo>
                    <a:pt x="271" y="45"/>
                    <a:pt x="271" y="48"/>
                    <a:pt x="271" y="47"/>
                  </a:cubicBezTo>
                  <a:cubicBezTo>
                    <a:pt x="271" y="48"/>
                    <a:pt x="271" y="49"/>
                    <a:pt x="271" y="49"/>
                  </a:cubicBezTo>
                  <a:cubicBezTo>
                    <a:pt x="271" y="49"/>
                    <a:pt x="271" y="49"/>
                    <a:pt x="270" y="50"/>
                  </a:cubicBezTo>
                  <a:cubicBezTo>
                    <a:pt x="270" y="50"/>
                    <a:pt x="272" y="51"/>
                    <a:pt x="271" y="51"/>
                  </a:cubicBezTo>
                  <a:cubicBezTo>
                    <a:pt x="271" y="51"/>
                    <a:pt x="271" y="51"/>
                    <a:pt x="270" y="52"/>
                  </a:cubicBezTo>
                  <a:cubicBezTo>
                    <a:pt x="268" y="52"/>
                    <a:pt x="270" y="53"/>
                    <a:pt x="269" y="54"/>
                  </a:cubicBezTo>
                  <a:cubicBezTo>
                    <a:pt x="269" y="54"/>
                    <a:pt x="267" y="57"/>
                    <a:pt x="268" y="57"/>
                  </a:cubicBezTo>
                  <a:cubicBezTo>
                    <a:pt x="268" y="57"/>
                    <a:pt x="271" y="54"/>
                    <a:pt x="271" y="53"/>
                  </a:cubicBezTo>
                  <a:cubicBezTo>
                    <a:pt x="271" y="55"/>
                    <a:pt x="269" y="56"/>
                    <a:pt x="272" y="57"/>
                  </a:cubicBezTo>
                  <a:cubicBezTo>
                    <a:pt x="272" y="57"/>
                    <a:pt x="272" y="55"/>
                    <a:pt x="272" y="54"/>
                  </a:cubicBezTo>
                  <a:cubicBezTo>
                    <a:pt x="273" y="55"/>
                    <a:pt x="273" y="55"/>
                    <a:pt x="273" y="55"/>
                  </a:cubicBezTo>
                  <a:cubicBezTo>
                    <a:pt x="273" y="54"/>
                    <a:pt x="273" y="54"/>
                    <a:pt x="273" y="53"/>
                  </a:cubicBezTo>
                  <a:cubicBezTo>
                    <a:pt x="274" y="54"/>
                    <a:pt x="273" y="55"/>
                    <a:pt x="273" y="55"/>
                  </a:cubicBezTo>
                  <a:cubicBezTo>
                    <a:pt x="274" y="55"/>
                    <a:pt x="274" y="53"/>
                    <a:pt x="275" y="53"/>
                  </a:cubicBezTo>
                  <a:cubicBezTo>
                    <a:pt x="276" y="52"/>
                    <a:pt x="277" y="52"/>
                    <a:pt x="277" y="51"/>
                  </a:cubicBezTo>
                  <a:close/>
                  <a:moveTo>
                    <a:pt x="281" y="42"/>
                  </a:moveTo>
                  <a:cubicBezTo>
                    <a:pt x="282" y="45"/>
                    <a:pt x="282" y="43"/>
                    <a:pt x="282" y="42"/>
                  </a:cubicBezTo>
                  <a:cubicBezTo>
                    <a:pt x="283" y="41"/>
                    <a:pt x="284" y="40"/>
                    <a:pt x="284" y="40"/>
                  </a:cubicBezTo>
                  <a:cubicBezTo>
                    <a:pt x="285" y="40"/>
                    <a:pt x="284" y="41"/>
                    <a:pt x="285" y="41"/>
                  </a:cubicBezTo>
                  <a:cubicBezTo>
                    <a:pt x="285" y="41"/>
                    <a:pt x="286" y="41"/>
                    <a:pt x="286" y="40"/>
                  </a:cubicBezTo>
                  <a:cubicBezTo>
                    <a:pt x="287" y="40"/>
                    <a:pt x="286" y="40"/>
                    <a:pt x="287" y="39"/>
                  </a:cubicBezTo>
                  <a:cubicBezTo>
                    <a:pt x="287" y="39"/>
                    <a:pt x="288" y="36"/>
                    <a:pt x="288" y="35"/>
                  </a:cubicBezTo>
                  <a:cubicBezTo>
                    <a:pt x="288" y="35"/>
                    <a:pt x="287" y="36"/>
                    <a:pt x="287" y="36"/>
                  </a:cubicBezTo>
                  <a:cubicBezTo>
                    <a:pt x="287" y="36"/>
                    <a:pt x="288" y="33"/>
                    <a:pt x="287" y="34"/>
                  </a:cubicBezTo>
                  <a:cubicBezTo>
                    <a:pt x="287" y="34"/>
                    <a:pt x="287" y="35"/>
                    <a:pt x="287" y="35"/>
                  </a:cubicBezTo>
                  <a:cubicBezTo>
                    <a:pt x="286" y="36"/>
                    <a:pt x="287" y="33"/>
                    <a:pt x="287" y="33"/>
                  </a:cubicBezTo>
                  <a:cubicBezTo>
                    <a:pt x="286" y="32"/>
                    <a:pt x="286" y="33"/>
                    <a:pt x="285" y="33"/>
                  </a:cubicBezTo>
                  <a:cubicBezTo>
                    <a:pt x="285" y="33"/>
                    <a:pt x="286" y="34"/>
                    <a:pt x="285" y="34"/>
                  </a:cubicBezTo>
                  <a:cubicBezTo>
                    <a:pt x="285" y="34"/>
                    <a:pt x="285" y="32"/>
                    <a:pt x="284" y="33"/>
                  </a:cubicBezTo>
                  <a:cubicBezTo>
                    <a:pt x="284" y="33"/>
                    <a:pt x="285" y="35"/>
                    <a:pt x="285" y="35"/>
                  </a:cubicBezTo>
                  <a:cubicBezTo>
                    <a:pt x="284" y="35"/>
                    <a:pt x="284" y="33"/>
                    <a:pt x="283" y="34"/>
                  </a:cubicBezTo>
                  <a:cubicBezTo>
                    <a:pt x="283" y="34"/>
                    <a:pt x="283" y="34"/>
                    <a:pt x="283" y="34"/>
                  </a:cubicBezTo>
                  <a:cubicBezTo>
                    <a:pt x="284" y="35"/>
                    <a:pt x="282" y="34"/>
                    <a:pt x="282" y="34"/>
                  </a:cubicBezTo>
                  <a:cubicBezTo>
                    <a:pt x="282" y="35"/>
                    <a:pt x="284" y="35"/>
                    <a:pt x="284" y="36"/>
                  </a:cubicBezTo>
                  <a:cubicBezTo>
                    <a:pt x="284" y="36"/>
                    <a:pt x="283" y="36"/>
                    <a:pt x="283" y="36"/>
                  </a:cubicBezTo>
                  <a:cubicBezTo>
                    <a:pt x="283" y="36"/>
                    <a:pt x="283" y="36"/>
                    <a:pt x="283" y="37"/>
                  </a:cubicBezTo>
                  <a:cubicBezTo>
                    <a:pt x="283" y="37"/>
                    <a:pt x="280" y="36"/>
                    <a:pt x="280" y="37"/>
                  </a:cubicBezTo>
                  <a:cubicBezTo>
                    <a:pt x="280" y="37"/>
                    <a:pt x="282" y="37"/>
                    <a:pt x="282" y="38"/>
                  </a:cubicBezTo>
                  <a:cubicBezTo>
                    <a:pt x="281" y="38"/>
                    <a:pt x="281" y="38"/>
                    <a:pt x="280" y="38"/>
                  </a:cubicBezTo>
                  <a:cubicBezTo>
                    <a:pt x="280" y="38"/>
                    <a:pt x="282" y="39"/>
                    <a:pt x="282" y="39"/>
                  </a:cubicBezTo>
                  <a:cubicBezTo>
                    <a:pt x="282" y="39"/>
                    <a:pt x="280" y="40"/>
                    <a:pt x="280" y="40"/>
                  </a:cubicBezTo>
                  <a:cubicBezTo>
                    <a:pt x="280" y="41"/>
                    <a:pt x="282" y="40"/>
                    <a:pt x="282" y="40"/>
                  </a:cubicBezTo>
                  <a:cubicBezTo>
                    <a:pt x="281" y="41"/>
                    <a:pt x="280" y="41"/>
                    <a:pt x="279" y="42"/>
                  </a:cubicBezTo>
                  <a:cubicBezTo>
                    <a:pt x="279" y="43"/>
                    <a:pt x="281" y="42"/>
                    <a:pt x="281" y="42"/>
                  </a:cubicBezTo>
                  <a:close/>
                  <a:moveTo>
                    <a:pt x="276" y="45"/>
                  </a:moveTo>
                  <a:cubicBezTo>
                    <a:pt x="277" y="45"/>
                    <a:pt x="279" y="47"/>
                    <a:pt x="278" y="45"/>
                  </a:cubicBezTo>
                  <a:cubicBezTo>
                    <a:pt x="278" y="44"/>
                    <a:pt x="277" y="44"/>
                    <a:pt x="276" y="44"/>
                  </a:cubicBezTo>
                  <a:cubicBezTo>
                    <a:pt x="275" y="44"/>
                    <a:pt x="275" y="45"/>
                    <a:pt x="276" y="45"/>
                  </a:cubicBezTo>
                  <a:close/>
                  <a:moveTo>
                    <a:pt x="290" y="33"/>
                  </a:moveTo>
                  <a:cubicBezTo>
                    <a:pt x="292" y="32"/>
                    <a:pt x="293" y="33"/>
                    <a:pt x="293" y="31"/>
                  </a:cubicBezTo>
                  <a:cubicBezTo>
                    <a:pt x="292" y="31"/>
                    <a:pt x="289" y="30"/>
                    <a:pt x="289" y="30"/>
                  </a:cubicBezTo>
                  <a:cubicBezTo>
                    <a:pt x="289" y="31"/>
                    <a:pt x="291" y="31"/>
                    <a:pt x="290" y="32"/>
                  </a:cubicBezTo>
                  <a:cubicBezTo>
                    <a:pt x="290" y="33"/>
                    <a:pt x="289" y="32"/>
                    <a:pt x="289" y="32"/>
                  </a:cubicBezTo>
                  <a:cubicBezTo>
                    <a:pt x="289" y="32"/>
                    <a:pt x="288" y="31"/>
                    <a:pt x="288" y="32"/>
                  </a:cubicBezTo>
                  <a:cubicBezTo>
                    <a:pt x="287" y="33"/>
                    <a:pt x="289" y="34"/>
                    <a:pt x="290" y="33"/>
                  </a:cubicBezTo>
                  <a:close/>
                  <a:moveTo>
                    <a:pt x="293" y="25"/>
                  </a:moveTo>
                  <a:cubicBezTo>
                    <a:pt x="294" y="26"/>
                    <a:pt x="293" y="25"/>
                    <a:pt x="293" y="25"/>
                  </a:cubicBezTo>
                  <a:cubicBezTo>
                    <a:pt x="292" y="26"/>
                    <a:pt x="295" y="28"/>
                    <a:pt x="295" y="28"/>
                  </a:cubicBezTo>
                  <a:cubicBezTo>
                    <a:pt x="296" y="30"/>
                    <a:pt x="299" y="25"/>
                    <a:pt x="299" y="24"/>
                  </a:cubicBezTo>
                  <a:cubicBezTo>
                    <a:pt x="299" y="24"/>
                    <a:pt x="298" y="24"/>
                    <a:pt x="298" y="25"/>
                  </a:cubicBezTo>
                  <a:cubicBezTo>
                    <a:pt x="298" y="25"/>
                    <a:pt x="298" y="23"/>
                    <a:pt x="298" y="23"/>
                  </a:cubicBezTo>
                  <a:cubicBezTo>
                    <a:pt x="297" y="24"/>
                    <a:pt x="297" y="25"/>
                    <a:pt x="297" y="25"/>
                  </a:cubicBezTo>
                  <a:cubicBezTo>
                    <a:pt x="296" y="25"/>
                    <a:pt x="296" y="23"/>
                    <a:pt x="296" y="23"/>
                  </a:cubicBezTo>
                  <a:cubicBezTo>
                    <a:pt x="295" y="23"/>
                    <a:pt x="295" y="24"/>
                    <a:pt x="295" y="24"/>
                  </a:cubicBezTo>
                  <a:cubicBezTo>
                    <a:pt x="295" y="24"/>
                    <a:pt x="293" y="23"/>
                    <a:pt x="293" y="25"/>
                  </a:cubicBezTo>
                  <a:close/>
                  <a:moveTo>
                    <a:pt x="293" y="24"/>
                  </a:moveTo>
                  <a:cubicBezTo>
                    <a:pt x="293" y="24"/>
                    <a:pt x="294" y="24"/>
                    <a:pt x="294" y="23"/>
                  </a:cubicBezTo>
                  <a:cubicBezTo>
                    <a:pt x="294" y="22"/>
                    <a:pt x="293" y="23"/>
                    <a:pt x="293" y="23"/>
                  </a:cubicBezTo>
                  <a:cubicBezTo>
                    <a:pt x="293" y="23"/>
                    <a:pt x="293" y="23"/>
                    <a:pt x="293" y="22"/>
                  </a:cubicBezTo>
                  <a:cubicBezTo>
                    <a:pt x="292" y="22"/>
                    <a:pt x="292" y="24"/>
                    <a:pt x="292" y="25"/>
                  </a:cubicBezTo>
                  <a:cubicBezTo>
                    <a:pt x="293" y="25"/>
                    <a:pt x="293" y="24"/>
                    <a:pt x="293" y="24"/>
                  </a:cubicBezTo>
                  <a:close/>
                  <a:moveTo>
                    <a:pt x="293" y="29"/>
                  </a:moveTo>
                  <a:cubicBezTo>
                    <a:pt x="292" y="31"/>
                    <a:pt x="294" y="30"/>
                    <a:pt x="294" y="30"/>
                  </a:cubicBezTo>
                  <a:cubicBezTo>
                    <a:pt x="295" y="28"/>
                    <a:pt x="293" y="28"/>
                    <a:pt x="293" y="27"/>
                  </a:cubicBezTo>
                  <a:cubicBezTo>
                    <a:pt x="293" y="27"/>
                    <a:pt x="293" y="27"/>
                    <a:pt x="293" y="27"/>
                  </a:cubicBezTo>
                  <a:cubicBezTo>
                    <a:pt x="293" y="27"/>
                    <a:pt x="292" y="27"/>
                    <a:pt x="292" y="28"/>
                  </a:cubicBezTo>
                  <a:cubicBezTo>
                    <a:pt x="293" y="28"/>
                    <a:pt x="293" y="29"/>
                    <a:pt x="293" y="29"/>
                  </a:cubicBezTo>
                  <a:close/>
                  <a:moveTo>
                    <a:pt x="292" y="30"/>
                  </a:moveTo>
                  <a:cubicBezTo>
                    <a:pt x="292" y="30"/>
                    <a:pt x="292" y="28"/>
                    <a:pt x="292" y="28"/>
                  </a:cubicBezTo>
                  <a:cubicBezTo>
                    <a:pt x="291" y="29"/>
                    <a:pt x="291" y="29"/>
                    <a:pt x="291" y="29"/>
                  </a:cubicBezTo>
                  <a:cubicBezTo>
                    <a:pt x="291" y="29"/>
                    <a:pt x="291" y="29"/>
                    <a:pt x="290" y="28"/>
                  </a:cubicBezTo>
                  <a:cubicBezTo>
                    <a:pt x="290" y="28"/>
                    <a:pt x="290" y="29"/>
                    <a:pt x="290" y="29"/>
                  </a:cubicBezTo>
                  <a:cubicBezTo>
                    <a:pt x="289" y="30"/>
                    <a:pt x="291" y="31"/>
                    <a:pt x="292" y="30"/>
                  </a:cubicBezTo>
                  <a:close/>
                  <a:moveTo>
                    <a:pt x="281" y="47"/>
                  </a:moveTo>
                  <a:cubicBezTo>
                    <a:pt x="280" y="46"/>
                    <a:pt x="281" y="47"/>
                    <a:pt x="280" y="47"/>
                  </a:cubicBezTo>
                  <a:cubicBezTo>
                    <a:pt x="279" y="50"/>
                    <a:pt x="283" y="48"/>
                    <a:pt x="281" y="47"/>
                  </a:cubicBezTo>
                  <a:close/>
                  <a:moveTo>
                    <a:pt x="203" y="189"/>
                  </a:moveTo>
                  <a:cubicBezTo>
                    <a:pt x="204" y="188"/>
                    <a:pt x="203" y="186"/>
                    <a:pt x="202" y="188"/>
                  </a:cubicBezTo>
                  <a:cubicBezTo>
                    <a:pt x="202" y="188"/>
                    <a:pt x="203" y="189"/>
                    <a:pt x="203" y="189"/>
                  </a:cubicBezTo>
                  <a:close/>
                  <a:moveTo>
                    <a:pt x="201" y="164"/>
                  </a:moveTo>
                  <a:cubicBezTo>
                    <a:pt x="203" y="164"/>
                    <a:pt x="201" y="165"/>
                    <a:pt x="201" y="165"/>
                  </a:cubicBezTo>
                  <a:cubicBezTo>
                    <a:pt x="203" y="166"/>
                    <a:pt x="203" y="165"/>
                    <a:pt x="205" y="166"/>
                  </a:cubicBezTo>
                  <a:cubicBezTo>
                    <a:pt x="205" y="166"/>
                    <a:pt x="199" y="166"/>
                    <a:pt x="200" y="167"/>
                  </a:cubicBezTo>
                  <a:cubicBezTo>
                    <a:pt x="200" y="168"/>
                    <a:pt x="203" y="167"/>
                    <a:pt x="204" y="167"/>
                  </a:cubicBezTo>
                  <a:cubicBezTo>
                    <a:pt x="202" y="168"/>
                    <a:pt x="203" y="168"/>
                    <a:pt x="202" y="169"/>
                  </a:cubicBezTo>
                  <a:cubicBezTo>
                    <a:pt x="201" y="169"/>
                    <a:pt x="202" y="168"/>
                    <a:pt x="202" y="168"/>
                  </a:cubicBezTo>
                  <a:cubicBezTo>
                    <a:pt x="200" y="168"/>
                    <a:pt x="200" y="168"/>
                    <a:pt x="200" y="169"/>
                  </a:cubicBezTo>
                  <a:cubicBezTo>
                    <a:pt x="200" y="168"/>
                    <a:pt x="201" y="171"/>
                    <a:pt x="201" y="170"/>
                  </a:cubicBezTo>
                  <a:cubicBezTo>
                    <a:pt x="203" y="172"/>
                    <a:pt x="204" y="169"/>
                    <a:pt x="205" y="170"/>
                  </a:cubicBezTo>
                  <a:cubicBezTo>
                    <a:pt x="205" y="169"/>
                    <a:pt x="208" y="170"/>
                    <a:pt x="209" y="170"/>
                  </a:cubicBezTo>
                  <a:cubicBezTo>
                    <a:pt x="210" y="170"/>
                    <a:pt x="209" y="171"/>
                    <a:pt x="210" y="169"/>
                  </a:cubicBezTo>
                  <a:cubicBezTo>
                    <a:pt x="210" y="169"/>
                    <a:pt x="211" y="167"/>
                    <a:pt x="211" y="167"/>
                  </a:cubicBezTo>
                  <a:cubicBezTo>
                    <a:pt x="212" y="168"/>
                    <a:pt x="210" y="168"/>
                    <a:pt x="212" y="169"/>
                  </a:cubicBezTo>
                  <a:cubicBezTo>
                    <a:pt x="212" y="170"/>
                    <a:pt x="215" y="170"/>
                    <a:pt x="215" y="170"/>
                  </a:cubicBezTo>
                  <a:cubicBezTo>
                    <a:pt x="215" y="169"/>
                    <a:pt x="215" y="168"/>
                    <a:pt x="215" y="167"/>
                  </a:cubicBezTo>
                  <a:cubicBezTo>
                    <a:pt x="216" y="167"/>
                    <a:pt x="217" y="165"/>
                    <a:pt x="217" y="166"/>
                  </a:cubicBezTo>
                  <a:cubicBezTo>
                    <a:pt x="217" y="167"/>
                    <a:pt x="216" y="167"/>
                    <a:pt x="216" y="169"/>
                  </a:cubicBezTo>
                  <a:cubicBezTo>
                    <a:pt x="216" y="169"/>
                    <a:pt x="218" y="169"/>
                    <a:pt x="218" y="170"/>
                  </a:cubicBezTo>
                  <a:cubicBezTo>
                    <a:pt x="218" y="170"/>
                    <a:pt x="215" y="171"/>
                    <a:pt x="215" y="171"/>
                  </a:cubicBezTo>
                  <a:cubicBezTo>
                    <a:pt x="214" y="172"/>
                    <a:pt x="214" y="171"/>
                    <a:pt x="214" y="172"/>
                  </a:cubicBezTo>
                  <a:cubicBezTo>
                    <a:pt x="214" y="173"/>
                    <a:pt x="215" y="173"/>
                    <a:pt x="214" y="174"/>
                  </a:cubicBezTo>
                  <a:cubicBezTo>
                    <a:pt x="213" y="173"/>
                    <a:pt x="214" y="173"/>
                    <a:pt x="212" y="173"/>
                  </a:cubicBezTo>
                  <a:cubicBezTo>
                    <a:pt x="212" y="172"/>
                    <a:pt x="214" y="172"/>
                    <a:pt x="213" y="171"/>
                  </a:cubicBezTo>
                  <a:cubicBezTo>
                    <a:pt x="211" y="169"/>
                    <a:pt x="210" y="172"/>
                    <a:pt x="209" y="172"/>
                  </a:cubicBezTo>
                  <a:cubicBezTo>
                    <a:pt x="209" y="172"/>
                    <a:pt x="209" y="172"/>
                    <a:pt x="209" y="172"/>
                  </a:cubicBezTo>
                  <a:cubicBezTo>
                    <a:pt x="209" y="172"/>
                    <a:pt x="209" y="172"/>
                    <a:pt x="208" y="172"/>
                  </a:cubicBezTo>
                  <a:cubicBezTo>
                    <a:pt x="208" y="172"/>
                    <a:pt x="205" y="170"/>
                    <a:pt x="205" y="171"/>
                  </a:cubicBezTo>
                  <a:cubicBezTo>
                    <a:pt x="204" y="171"/>
                    <a:pt x="203" y="172"/>
                    <a:pt x="203" y="172"/>
                  </a:cubicBezTo>
                  <a:cubicBezTo>
                    <a:pt x="202" y="172"/>
                    <a:pt x="202" y="172"/>
                    <a:pt x="202" y="172"/>
                  </a:cubicBezTo>
                  <a:cubicBezTo>
                    <a:pt x="201" y="172"/>
                    <a:pt x="200" y="171"/>
                    <a:pt x="200" y="173"/>
                  </a:cubicBezTo>
                  <a:cubicBezTo>
                    <a:pt x="199" y="173"/>
                    <a:pt x="201" y="175"/>
                    <a:pt x="201" y="175"/>
                  </a:cubicBezTo>
                  <a:cubicBezTo>
                    <a:pt x="201" y="175"/>
                    <a:pt x="203" y="174"/>
                    <a:pt x="203" y="174"/>
                  </a:cubicBezTo>
                  <a:cubicBezTo>
                    <a:pt x="203" y="175"/>
                    <a:pt x="202" y="175"/>
                    <a:pt x="202" y="175"/>
                  </a:cubicBezTo>
                  <a:cubicBezTo>
                    <a:pt x="203" y="175"/>
                    <a:pt x="202" y="177"/>
                    <a:pt x="203" y="177"/>
                  </a:cubicBezTo>
                  <a:cubicBezTo>
                    <a:pt x="203" y="177"/>
                    <a:pt x="204" y="177"/>
                    <a:pt x="203" y="177"/>
                  </a:cubicBezTo>
                  <a:cubicBezTo>
                    <a:pt x="204" y="178"/>
                    <a:pt x="205" y="175"/>
                    <a:pt x="205" y="178"/>
                  </a:cubicBezTo>
                  <a:cubicBezTo>
                    <a:pt x="205" y="180"/>
                    <a:pt x="204" y="180"/>
                    <a:pt x="203" y="180"/>
                  </a:cubicBezTo>
                  <a:cubicBezTo>
                    <a:pt x="203" y="180"/>
                    <a:pt x="201" y="178"/>
                    <a:pt x="202" y="181"/>
                  </a:cubicBezTo>
                  <a:cubicBezTo>
                    <a:pt x="200" y="181"/>
                    <a:pt x="202" y="182"/>
                    <a:pt x="202" y="183"/>
                  </a:cubicBezTo>
                  <a:cubicBezTo>
                    <a:pt x="203" y="183"/>
                    <a:pt x="202" y="184"/>
                    <a:pt x="203" y="183"/>
                  </a:cubicBezTo>
                  <a:cubicBezTo>
                    <a:pt x="204" y="183"/>
                    <a:pt x="204" y="181"/>
                    <a:pt x="205" y="181"/>
                  </a:cubicBezTo>
                  <a:cubicBezTo>
                    <a:pt x="205" y="182"/>
                    <a:pt x="204" y="183"/>
                    <a:pt x="204" y="184"/>
                  </a:cubicBezTo>
                  <a:cubicBezTo>
                    <a:pt x="204" y="184"/>
                    <a:pt x="204" y="183"/>
                    <a:pt x="205" y="183"/>
                  </a:cubicBezTo>
                  <a:cubicBezTo>
                    <a:pt x="205" y="184"/>
                    <a:pt x="204" y="185"/>
                    <a:pt x="205" y="186"/>
                  </a:cubicBezTo>
                  <a:cubicBezTo>
                    <a:pt x="205" y="187"/>
                    <a:pt x="207" y="182"/>
                    <a:pt x="207" y="182"/>
                  </a:cubicBezTo>
                  <a:cubicBezTo>
                    <a:pt x="208" y="182"/>
                    <a:pt x="207" y="181"/>
                    <a:pt x="208" y="180"/>
                  </a:cubicBezTo>
                  <a:cubicBezTo>
                    <a:pt x="208" y="180"/>
                    <a:pt x="208" y="180"/>
                    <a:pt x="209" y="180"/>
                  </a:cubicBezTo>
                  <a:cubicBezTo>
                    <a:pt x="209" y="180"/>
                    <a:pt x="211" y="179"/>
                    <a:pt x="211" y="180"/>
                  </a:cubicBezTo>
                  <a:cubicBezTo>
                    <a:pt x="211" y="181"/>
                    <a:pt x="206" y="182"/>
                    <a:pt x="208" y="184"/>
                  </a:cubicBezTo>
                  <a:cubicBezTo>
                    <a:pt x="208" y="184"/>
                    <a:pt x="208" y="184"/>
                    <a:pt x="208" y="184"/>
                  </a:cubicBezTo>
                  <a:cubicBezTo>
                    <a:pt x="207" y="185"/>
                    <a:pt x="207" y="186"/>
                    <a:pt x="206" y="186"/>
                  </a:cubicBezTo>
                  <a:cubicBezTo>
                    <a:pt x="205" y="188"/>
                    <a:pt x="205" y="187"/>
                    <a:pt x="205" y="189"/>
                  </a:cubicBezTo>
                  <a:cubicBezTo>
                    <a:pt x="206" y="189"/>
                    <a:pt x="206" y="188"/>
                    <a:pt x="206" y="188"/>
                  </a:cubicBezTo>
                  <a:cubicBezTo>
                    <a:pt x="206" y="189"/>
                    <a:pt x="206" y="189"/>
                    <a:pt x="206" y="189"/>
                  </a:cubicBezTo>
                  <a:cubicBezTo>
                    <a:pt x="206" y="189"/>
                    <a:pt x="208" y="188"/>
                    <a:pt x="208" y="188"/>
                  </a:cubicBezTo>
                  <a:cubicBezTo>
                    <a:pt x="208" y="189"/>
                    <a:pt x="206" y="189"/>
                    <a:pt x="206" y="190"/>
                  </a:cubicBezTo>
                  <a:cubicBezTo>
                    <a:pt x="205" y="190"/>
                    <a:pt x="206" y="191"/>
                    <a:pt x="206" y="191"/>
                  </a:cubicBezTo>
                  <a:cubicBezTo>
                    <a:pt x="206" y="190"/>
                    <a:pt x="204" y="191"/>
                    <a:pt x="205" y="191"/>
                  </a:cubicBezTo>
                  <a:cubicBezTo>
                    <a:pt x="205" y="191"/>
                    <a:pt x="204" y="190"/>
                    <a:pt x="204" y="191"/>
                  </a:cubicBezTo>
                  <a:cubicBezTo>
                    <a:pt x="204" y="191"/>
                    <a:pt x="204" y="192"/>
                    <a:pt x="204" y="192"/>
                  </a:cubicBezTo>
                  <a:cubicBezTo>
                    <a:pt x="203" y="192"/>
                    <a:pt x="204" y="192"/>
                    <a:pt x="203" y="192"/>
                  </a:cubicBezTo>
                  <a:cubicBezTo>
                    <a:pt x="203" y="192"/>
                    <a:pt x="203" y="191"/>
                    <a:pt x="202" y="191"/>
                  </a:cubicBezTo>
                  <a:cubicBezTo>
                    <a:pt x="202" y="191"/>
                    <a:pt x="202" y="193"/>
                    <a:pt x="202" y="193"/>
                  </a:cubicBezTo>
                  <a:cubicBezTo>
                    <a:pt x="202" y="194"/>
                    <a:pt x="202" y="194"/>
                    <a:pt x="203" y="194"/>
                  </a:cubicBezTo>
                  <a:cubicBezTo>
                    <a:pt x="203" y="194"/>
                    <a:pt x="202" y="195"/>
                    <a:pt x="203" y="195"/>
                  </a:cubicBezTo>
                  <a:cubicBezTo>
                    <a:pt x="204" y="195"/>
                    <a:pt x="204" y="193"/>
                    <a:pt x="205" y="193"/>
                  </a:cubicBezTo>
                  <a:cubicBezTo>
                    <a:pt x="205" y="193"/>
                    <a:pt x="206" y="193"/>
                    <a:pt x="206" y="193"/>
                  </a:cubicBezTo>
                  <a:cubicBezTo>
                    <a:pt x="207" y="193"/>
                    <a:pt x="207" y="193"/>
                    <a:pt x="208" y="193"/>
                  </a:cubicBezTo>
                  <a:cubicBezTo>
                    <a:pt x="208" y="192"/>
                    <a:pt x="208" y="191"/>
                    <a:pt x="209" y="191"/>
                  </a:cubicBezTo>
                  <a:cubicBezTo>
                    <a:pt x="209" y="192"/>
                    <a:pt x="209" y="192"/>
                    <a:pt x="210" y="192"/>
                  </a:cubicBezTo>
                  <a:cubicBezTo>
                    <a:pt x="208" y="193"/>
                    <a:pt x="206" y="195"/>
                    <a:pt x="209" y="195"/>
                  </a:cubicBezTo>
                  <a:cubicBezTo>
                    <a:pt x="208" y="196"/>
                    <a:pt x="207" y="197"/>
                    <a:pt x="207" y="198"/>
                  </a:cubicBezTo>
                  <a:cubicBezTo>
                    <a:pt x="205" y="198"/>
                    <a:pt x="207" y="199"/>
                    <a:pt x="207" y="199"/>
                  </a:cubicBezTo>
                  <a:cubicBezTo>
                    <a:pt x="207" y="199"/>
                    <a:pt x="206" y="199"/>
                    <a:pt x="207" y="200"/>
                  </a:cubicBezTo>
                  <a:cubicBezTo>
                    <a:pt x="208" y="199"/>
                    <a:pt x="208" y="199"/>
                    <a:pt x="210" y="199"/>
                  </a:cubicBezTo>
                  <a:cubicBezTo>
                    <a:pt x="209" y="200"/>
                    <a:pt x="208" y="199"/>
                    <a:pt x="207" y="200"/>
                  </a:cubicBezTo>
                  <a:cubicBezTo>
                    <a:pt x="207" y="201"/>
                    <a:pt x="208" y="201"/>
                    <a:pt x="208" y="201"/>
                  </a:cubicBezTo>
                  <a:cubicBezTo>
                    <a:pt x="208" y="202"/>
                    <a:pt x="206" y="200"/>
                    <a:pt x="206" y="200"/>
                  </a:cubicBezTo>
                  <a:cubicBezTo>
                    <a:pt x="205" y="200"/>
                    <a:pt x="206" y="200"/>
                    <a:pt x="205" y="201"/>
                  </a:cubicBezTo>
                  <a:cubicBezTo>
                    <a:pt x="204" y="200"/>
                    <a:pt x="205" y="200"/>
                    <a:pt x="205" y="199"/>
                  </a:cubicBezTo>
                  <a:cubicBezTo>
                    <a:pt x="203" y="199"/>
                    <a:pt x="204" y="201"/>
                    <a:pt x="204" y="202"/>
                  </a:cubicBezTo>
                  <a:cubicBezTo>
                    <a:pt x="204" y="203"/>
                    <a:pt x="203" y="204"/>
                    <a:pt x="205" y="205"/>
                  </a:cubicBezTo>
                  <a:cubicBezTo>
                    <a:pt x="205" y="206"/>
                    <a:pt x="206" y="206"/>
                    <a:pt x="206" y="206"/>
                  </a:cubicBezTo>
                  <a:cubicBezTo>
                    <a:pt x="207" y="207"/>
                    <a:pt x="207" y="207"/>
                    <a:pt x="208" y="208"/>
                  </a:cubicBezTo>
                  <a:cubicBezTo>
                    <a:pt x="209" y="209"/>
                    <a:pt x="210" y="209"/>
                    <a:pt x="212" y="209"/>
                  </a:cubicBezTo>
                  <a:cubicBezTo>
                    <a:pt x="212" y="209"/>
                    <a:pt x="211" y="209"/>
                    <a:pt x="211" y="209"/>
                  </a:cubicBezTo>
                  <a:cubicBezTo>
                    <a:pt x="212" y="210"/>
                    <a:pt x="213" y="211"/>
                    <a:pt x="214" y="211"/>
                  </a:cubicBezTo>
                  <a:cubicBezTo>
                    <a:pt x="217" y="212"/>
                    <a:pt x="219" y="212"/>
                    <a:pt x="221" y="209"/>
                  </a:cubicBezTo>
                  <a:cubicBezTo>
                    <a:pt x="221" y="210"/>
                    <a:pt x="220" y="210"/>
                    <a:pt x="222" y="210"/>
                  </a:cubicBezTo>
                  <a:cubicBezTo>
                    <a:pt x="223" y="210"/>
                    <a:pt x="223" y="208"/>
                    <a:pt x="224" y="208"/>
                  </a:cubicBezTo>
                  <a:cubicBezTo>
                    <a:pt x="225" y="207"/>
                    <a:pt x="225" y="207"/>
                    <a:pt x="225" y="206"/>
                  </a:cubicBezTo>
                  <a:cubicBezTo>
                    <a:pt x="226" y="205"/>
                    <a:pt x="228" y="205"/>
                    <a:pt x="228" y="204"/>
                  </a:cubicBezTo>
                  <a:cubicBezTo>
                    <a:pt x="228" y="204"/>
                    <a:pt x="228" y="204"/>
                    <a:pt x="227" y="204"/>
                  </a:cubicBezTo>
                  <a:cubicBezTo>
                    <a:pt x="228" y="203"/>
                    <a:pt x="227" y="203"/>
                    <a:pt x="227" y="203"/>
                  </a:cubicBezTo>
                  <a:cubicBezTo>
                    <a:pt x="228" y="202"/>
                    <a:pt x="228" y="203"/>
                    <a:pt x="228" y="203"/>
                  </a:cubicBezTo>
                  <a:cubicBezTo>
                    <a:pt x="229" y="202"/>
                    <a:pt x="231" y="202"/>
                    <a:pt x="229" y="202"/>
                  </a:cubicBezTo>
                  <a:cubicBezTo>
                    <a:pt x="228" y="200"/>
                    <a:pt x="231" y="201"/>
                    <a:pt x="231" y="200"/>
                  </a:cubicBezTo>
                  <a:cubicBezTo>
                    <a:pt x="232" y="199"/>
                    <a:pt x="230" y="199"/>
                    <a:pt x="231" y="198"/>
                  </a:cubicBezTo>
                  <a:cubicBezTo>
                    <a:pt x="232" y="198"/>
                    <a:pt x="232" y="200"/>
                    <a:pt x="233" y="200"/>
                  </a:cubicBezTo>
                  <a:cubicBezTo>
                    <a:pt x="234" y="200"/>
                    <a:pt x="233" y="199"/>
                    <a:pt x="234" y="199"/>
                  </a:cubicBezTo>
                  <a:cubicBezTo>
                    <a:pt x="234" y="199"/>
                    <a:pt x="234" y="199"/>
                    <a:pt x="235" y="199"/>
                  </a:cubicBezTo>
                  <a:cubicBezTo>
                    <a:pt x="235" y="199"/>
                    <a:pt x="235" y="199"/>
                    <a:pt x="235" y="199"/>
                  </a:cubicBezTo>
                  <a:cubicBezTo>
                    <a:pt x="235" y="199"/>
                    <a:pt x="235" y="199"/>
                    <a:pt x="235" y="199"/>
                  </a:cubicBezTo>
                  <a:cubicBezTo>
                    <a:pt x="236" y="199"/>
                    <a:pt x="236" y="197"/>
                    <a:pt x="236" y="197"/>
                  </a:cubicBezTo>
                  <a:cubicBezTo>
                    <a:pt x="236" y="196"/>
                    <a:pt x="237" y="196"/>
                    <a:pt x="237" y="195"/>
                  </a:cubicBezTo>
                  <a:cubicBezTo>
                    <a:pt x="237" y="194"/>
                    <a:pt x="235" y="192"/>
                    <a:pt x="235" y="192"/>
                  </a:cubicBezTo>
                  <a:cubicBezTo>
                    <a:pt x="236" y="192"/>
                    <a:pt x="235" y="190"/>
                    <a:pt x="236" y="190"/>
                  </a:cubicBezTo>
                  <a:cubicBezTo>
                    <a:pt x="237" y="190"/>
                    <a:pt x="236" y="192"/>
                    <a:pt x="237" y="192"/>
                  </a:cubicBezTo>
                  <a:cubicBezTo>
                    <a:pt x="238" y="192"/>
                    <a:pt x="237" y="190"/>
                    <a:pt x="238" y="190"/>
                  </a:cubicBezTo>
                  <a:cubicBezTo>
                    <a:pt x="238" y="190"/>
                    <a:pt x="238" y="199"/>
                    <a:pt x="240" y="197"/>
                  </a:cubicBezTo>
                  <a:cubicBezTo>
                    <a:pt x="240" y="197"/>
                    <a:pt x="240" y="197"/>
                    <a:pt x="240" y="197"/>
                  </a:cubicBezTo>
                  <a:cubicBezTo>
                    <a:pt x="241" y="197"/>
                    <a:pt x="241" y="197"/>
                    <a:pt x="242" y="197"/>
                  </a:cubicBezTo>
                  <a:cubicBezTo>
                    <a:pt x="242" y="197"/>
                    <a:pt x="242" y="198"/>
                    <a:pt x="242" y="198"/>
                  </a:cubicBezTo>
                  <a:cubicBezTo>
                    <a:pt x="241" y="199"/>
                    <a:pt x="242" y="202"/>
                    <a:pt x="242" y="203"/>
                  </a:cubicBezTo>
                  <a:cubicBezTo>
                    <a:pt x="242" y="204"/>
                    <a:pt x="241" y="208"/>
                    <a:pt x="243" y="207"/>
                  </a:cubicBezTo>
                  <a:cubicBezTo>
                    <a:pt x="243" y="208"/>
                    <a:pt x="243" y="208"/>
                    <a:pt x="243" y="208"/>
                  </a:cubicBezTo>
                  <a:cubicBezTo>
                    <a:pt x="243" y="208"/>
                    <a:pt x="244" y="207"/>
                    <a:pt x="244" y="208"/>
                  </a:cubicBezTo>
                  <a:cubicBezTo>
                    <a:pt x="244" y="208"/>
                    <a:pt x="244" y="209"/>
                    <a:pt x="244" y="209"/>
                  </a:cubicBezTo>
                  <a:cubicBezTo>
                    <a:pt x="245" y="209"/>
                    <a:pt x="245" y="206"/>
                    <a:pt x="246" y="209"/>
                  </a:cubicBezTo>
                  <a:cubicBezTo>
                    <a:pt x="247" y="210"/>
                    <a:pt x="246" y="212"/>
                    <a:pt x="245" y="214"/>
                  </a:cubicBezTo>
                  <a:cubicBezTo>
                    <a:pt x="245" y="214"/>
                    <a:pt x="247" y="220"/>
                    <a:pt x="247" y="220"/>
                  </a:cubicBezTo>
                  <a:cubicBezTo>
                    <a:pt x="247" y="220"/>
                    <a:pt x="247" y="219"/>
                    <a:pt x="247" y="219"/>
                  </a:cubicBezTo>
                  <a:cubicBezTo>
                    <a:pt x="247" y="219"/>
                    <a:pt x="249" y="224"/>
                    <a:pt x="249" y="224"/>
                  </a:cubicBezTo>
                  <a:cubicBezTo>
                    <a:pt x="250" y="226"/>
                    <a:pt x="251" y="227"/>
                    <a:pt x="252" y="229"/>
                  </a:cubicBezTo>
                  <a:cubicBezTo>
                    <a:pt x="252" y="229"/>
                    <a:pt x="255" y="230"/>
                    <a:pt x="253" y="231"/>
                  </a:cubicBezTo>
                  <a:cubicBezTo>
                    <a:pt x="253" y="232"/>
                    <a:pt x="252" y="231"/>
                    <a:pt x="252" y="231"/>
                  </a:cubicBezTo>
                  <a:cubicBezTo>
                    <a:pt x="251" y="232"/>
                    <a:pt x="252" y="232"/>
                    <a:pt x="252" y="233"/>
                  </a:cubicBezTo>
                  <a:cubicBezTo>
                    <a:pt x="253" y="233"/>
                    <a:pt x="253" y="234"/>
                    <a:pt x="252" y="234"/>
                  </a:cubicBezTo>
                  <a:cubicBezTo>
                    <a:pt x="252" y="234"/>
                    <a:pt x="251" y="233"/>
                    <a:pt x="250" y="233"/>
                  </a:cubicBezTo>
                  <a:cubicBezTo>
                    <a:pt x="251" y="236"/>
                    <a:pt x="253" y="238"/>
                    <a:pt x="254" y="240"/>
                  </a:cubicBezTo>
                  <a:cubicBezTo>
                    <a:pt x="254" y="242"/>
                    <a:pt x="253" y="244"/>
                    <a:pt x="256" y="244"/>
                  </a:cubicBezTo>
                  <a:cubicBezTo>
                    <a:pt x="257" y="245"/>
                    <a:pt x="259" y="244"/>
                    <a:pt x="260" y="244"/>
                  </a:cubicBezTo>
                  <a:cubicBezTo>
                    <a:pt x="261" y="244"/>
                    <a:pt x="262" y="245"/>
                    <a:pt x="263" y="243"/>
                  </a:cubicBezTo>
                  <a:cubicBezTo>
                    <a:pt x="264" y="242"/>
                    <a:pt x="262" y="241"/>
                    <a:pt x="262" y="240"/>
                  </a:cubicBezTo>
                  <a:cubicBezTo>
                    <a:pt x="262" y="239"/>
                    <a:pt x="263" y="238"/>
                    <a:pt x="264" y="237"/>
                  </a:cubicBezTo>
                  <a:cubicBezTo>
                    <a:pt x="264" y="237"/>
                    <a:pt x="264" y="236"/>
                    <a:pt x="264" y="236"/>
                  </a:cubicBezTo>
                  <a:cubicBezTo>
                    <a:pt x="264" y="236"/>
                    <a:pt x="265" y="237"/>
                    <a:pt x="265" y="237"/>
                  </a:cubicBezTo>
                  <a:cubicBezTo>
                    <a:pt x="266" y="236"/>
                    <a:pt x="265" y="235"/>
                    <a:pt x="265" y="235"/>
                  </a:cubicBezTo>
                  <a:cubicBezTo>
                    <a:pt x="267" y="235"/>
                    <a:pt x="269" y="235"/>
                    <a:pt x="271" y="235"/>
                  </a:cubicBezTo>
                  <a:cubicBezTo>
                    <a:pt x="271" y="234"/>
                    <a:pt x="272" y="235"/>
                    <a:pt x="273" y="235"/>
                  </a:cubicBezTo>
                  <a:cubicBezTo>
                    <a:pt x="273" y="235"/>
                    <a:pt x="273" y="236"/>
                    <a:pt x="273" y="236"/>
                  </a:cubicBezTo>
                  <a:cubicBezTo>
                    <a:pt x="274" y="236"/>
                    <a:pt x="275" y="231"/>
                    <a:pt x="275" y="230"/>
                  </a:cubicBezTo>
                  <a:cubicBezTo>
                    <a:pt x="276" y="230"/>
                    <a:pt x="276" y="229"/>
                    <a:pt x="277" y="228"/>
                  </a:cubicBezTo>
                  <a:cubicBezTo>
                    <a:pt x="277" y="228"/>
                    <a:pt x="277" y="228"/>
                    <a:pt x="277" y="228"/>
                  </a:cubicBezTo>
                  <a:cubicBezTo>
                    <a:pt x="277" y="228"/>
                    <a:pt x="277" y="228"/>
                    <a:pt x="277" y="227"/>
                  </a:cubicBezTo>
                  <a:cubicBezTo>
                    <a:pt x="277" y="226"/>
                    <a:pt x="277" y="225"/>
                    <a:pt x="277" y="224"/>
                  </a:cubicBezTo>
                  <a:cubicBezTo>
                    <a:pt x="278" y="224"/>
                    <a:pt x="278" y="224"/>
                    <a:pt x="278" y="224"/>
                  </a:cubicBezTo>
                  <a:cubicBezTo>
                    <a:pt x="278" y="223"/>
                    <a:pt x="277" y="223"/>
                    <a:pt x="277" y="223"/>
                  </a:cubicBezTo>
                  <a:cubicBezTo>
                    <a:pt x="277" y="221"/>
                    <a:pt x="278" y="221"/>
                    <a:pt x="278" y="220"/>
                  </a:cubicBezTo>
                  <a:cubicBezTo>
                    <a:pt x="278" y="219"/>
                    <a:pt x="279" y="219"/>
                    <a:pt x="279" y="218"/>
                  </a:cubicBezTo>
                  <a:cubicBezTo>
                    <a:pt x="278" y="218"/>
                    <a:pt x="277" y="218"/>
                    <a:pt x="277" y="217"/>
                  </a:cubicBezTo>
                  <a:cubicBezTo>
                    <a:pt x="277" y="217"/>
                    <a:pt x="279" y="216"/>
                    <a:pt x="279" y="216"/>
                  </a:cubicBezTo>
                  <a:cubicBezTo>
                    <a:pt x="279" y="215"/>
                    <a:pt x="277" y="214"/>
                    <a:pt x="277" y="213"/>
                  </a:cubicBezTo>
                  <a:cubicBezTo>
                    <a:pt x="277" y="213"/>
                    <a:pt x="278" y="213"/>
                    <a:pt x="278" y="213"/>
                  </a:cubicBezTo>
                  <a:cubicBezTo>
                    <a:pt x="278" y="213"/>
                    <a:pt x="277" y="213"/>
                    <a:pt x="278" y="212"/>
                  </a:cubicBezTo>
                  <a:cubicBezTo>
                    <a:pt x="278" y="213"/>
                    <a:pt x="278" y="213"/>
                    <a:pt x="279" y="214"/>
                  </a:cubicBezTo>
                  <a:cubicBezTo>
                    <a:pt x="279" y="214"/>
                    <a:pt x="278" y="210"/>
                    <a:pt x="278" y="209"/>
                  </a:cubicBezTo>
                  <a:cubicBezTo>
                    <a:pt x="278" y="209"/>
                    <a:pt x="279" y="210"/>
                    <a:pt x="279" y="210"/>
                  </a:cubicBezTo>
                  <a:cubicBezTo>
                    <a:pt x="280" y="209"/>
                    <a:pt x="279" y="209"/>
                    <a:pt x="279" y="208"/>
                  </a:cubicBezTo>
                  <a:cubicBezTo>
                    <a:pt x="281" y="208"/>
                    <a:pt x="280" y="207"/>
                    <a:pt x="279" y="207"/>
                  </a:cubicBezTo>
                  <a:cubicBezTo>
                    <a:pt x="279" y="207"/>
                    <a:pt x="277" y="206"/>
                    <a:pt x="277" y="206"/>
                  </a:cubicBezTo>
                  <a:cubicBezTo>
                    <a:pt x="278" y="206"/>
                    <a:pt x="280" y="207"/>
                    <a:pt x="280" y="206"/>
                  </a:cubicBezTo>
                  <a:cubicBezTo>
                    <a:pt x="280" y="205"/>
                    <a:pt x="276" y="204"/>
                    <a:pt x="276" y="204"/>
                  </a:cubicBezTo>
                  <a:cubicBezTo>
                    <a:pt x="276" y="203"/>
                    <a:pt x="279" y="204"/>
                    <a:pt x="280" y="204"/>
                  </a:cubicBezTo>
                  <a:cubicBezTo>
                    <a:pt x="281" y="204"/>
                    <a:pt x="281" y="203"/>
                    <a:pt x="282" y="202"/>
                  </a:cubicBezTo>
                  <a:cubicBezTo>
                    <a:pt x="284" y="205"/>
                    <a:pt x="285" y="198"/>
                    <a:pt x="286" y="197"/>
                  </a:cubicBezTo>
                  <a:cubicBezTo>
                    <a:pt x="286" y="198"/>
                    <a:pt x="285" y="200"/>
                    <a:pt x="286" y="200"/>
                  </a:cubicBezTo>
                  <a:cubicBezTo>
                    <a:pt x="287" y="201"/>
                    <a:pt x="287" y="199"/>
                    <a:pt x="288" y="199"/>
                  </a:cubicBezTo>
                  <a:cubicBezTo>
                    <a:pt x="289" y="198"/>
                    <a:pt x="291" y="197"/>
                    <a:pt x="289" y="195"/>
                  </a:cubicBezTo>
                  <a:cubicBezTo>
                    <a:pt x="288" y="194"/>
                    <a:pt x="287" y="195"/>
                    <a:pt x="286" y="196"/>
                  </a:cubicBezTo>
                  <a:cubicBezTo>
                    <a:pt x="285" y="196"/>
                    <a:pt x="284" y="195"/>
                    <a:pt x="283" y="196"/>
                  </a:cubicBezTo>
                  <a:cubicBezTo>
                    <a:pt x="282" y="195"/>
                    <a:pt x="280" y="192"/>
                    <a:pt x="279" y="193"/>
                  </a:cubicBezTo>
                  <a:cubicBezTo>
                    <a:pt x="279" y="193"/>
                    <a:pt x="280" y="193"/>
                    <a:pt x="280" y="194"/>
                  </a:cubicBezTo>
                  <a:cubicBezTo>
                    <a:pt x="280" y="193"/>
                    <a:pt x="274" y="193"/>
                    <a:pt x="274" y="193"/>
                  </a:cubicBezTo>
                  <a:cubicBezTo>
                    <a:pt x="274" y="192"/>
                    <a:pt x="276" y="193"/>
                    <a:pt x="276" y="193"/>
                  </a:cubicBezTo>
                  <a:cubicBezTo>
                    <a:pt x="277" y="192"/>
                    <a:pt x="278" y="191"/>
                    <a:pt x="277" y="191"/>
                  </a:cubicBezTo>
                  <a:cubicBezTo>
                    <a:pt x="278" y="191"/>
                    <a:pt x="280" y="192"/>
                    <a:pt x="280" y="192"/>
                  </a:cubicBezTo>
                  <a:cubicBezTo>
                    <a:pt x="281" y="191"/>
                    <a:pt x="282" y="192"/>
                    <a:pt x="282" y="192"/>
                  </a:cubicBezTo>
                  <a:cubicBezTo>
                    <a:pt x="283" y="193"/>
                    <a:pt x="284" y="192"/>
                    <a:pt x="284" y="192"/>
                  </a:cubicBezTo>
                  <a:cubicBezTo>
                    <a:pt x="286" y="193"/>
                    <a:pt x="286" y="194"/>
                    <a:pt x="287" y="194"/>
                  </a:cubicBezTo>
                  <a:cubicBezTo>
                    <a:pt x="289" y="195"/>
                    <a:pt x="289" y="193"/>
                    <a:pt x="290" y="193"/>
                  </a:cubicBezTo>
                  <a:cubicBezTo>
                    <a:pt x="291" y="193"/>
                    <a:pt x="294" y="189"/>
                    <a:pt x="295" y="189"/>
                  </a:cubicBezTo>
                  <a:cubicBezTo>
                    <a:pt x="294" y="189"/>
                    <a:pt x="293" y="190"/>
                    <a:pt x="293" y="189"/>
                  </a:cubicBezTo>
                  <a:cubicBezTo>
                    <a:pt x="293" y="188"/>
                    <a:pt x="294" y="189"/>
                    <a:pt x="295" y="188"/>
                  </a:cubicBezTo>
                  <a:cubicBezTo>
                    <a:pt x="295" y="187"/>
                    <a:pt x="294" y="188"/>
                    <a:pt x="294" y="187"/>
                  </a:cubicBezTo>
                  <a:cubicBezTo>
                    <a:pt x="294" y="186"/>
                    <a:pt x="293" y="184"/>
                    <a:pt x="292" y="184"/>
                  </a:cubicBezTo>
                  <a:cubicBezTo>
                    <a:pt x="292" y="184"/>
                    <a:pt x="292" y="185"/>
                    <a:pt x="292" y="185"/>
                  </a:cubicBezTo>
                  <a:cubicBezTo>
                    <a:pt x="292" y="185"/>
                    <a:pt x="291" y="183"/>
                    <a:pt x="291" y="183"/>
                  </a:cubicBezTo>
                  <a:cubicBezTo>
                    <a:pt x="291" y="183"/>
                    <a:pt x="291" y="183"/>
                    <a:pt x="291" y="183"/>
                  </a:cubicBezTo>
                  <a:cubicBezTo>
                    <a:pt x="292" y="182"/>
                    <a:pt x="290" y="182"/>
                    <a:pt x="291" y="182"/>
                  </a:cubicBezTo>
                  <a:cubicBezTo>
                    <a:pt x="291" y="182"/>
                    <a:pt x="291" y="182"/>
                    <a:pt x="291" y="182"/>
                  </a:cubicBezTo>
                  <a:cubicBezTo>
                    <a:pt x="292" y="181"/>
                    <a:pt x="290" y="179"/>
                    <a:pt x="290" y="179"/>
                  </a:cubicBezTo>
                  <a:cubicBezTo>
                    <a:pt x="290" y="180"/>
                    <a:pt x="291" y="182"/>
                    <a:pt x="289" y="181"/>
                  </a:cubicBezTo>
                  <a:cubicBezTo>
                    <a:pt x="289" y="181"/>
                    <a:pt x="289" y="181"/>
                    <a:pt x="289" y="181"/>
                  </a:cubicBezTo>
                  <a:cubicBezTo>
                    <a:pt x="289" y="181"/>
                    <a:pt x="289" y="181"/>
                    <a:pt x="289" y="181"/>
                  </a:cubicBezTo>
                  <a:cubicBezTo>
                    <a:pt x="289" y="180"/>
                    <a:pt x="288" y="179"/>
                    <a:pt x="287" y="179"/>
                  </a:cubicBezTo>
                  <a:cubicBezTo>
                    <a:pt x="287" y="178"/>
                    <a:pt x="287" y="178"/>
                    <a:pt x="286" y="178"/>
                  </a:cubicBezTo>
                  <a:cubicBezTo>
                    <a:pt x="286" y="178"/>
                    <a:pt x="286" y="179"/>
                    <a:pt x="286" y="179"/>
                  </a:cubicBezTo>
                  <a:cubicBezTo>
                    <a:pt x="285" y="179"/>
                    <a:pt x="285" y="178"/>
                    <a:pt x="285" y="178"/>
                  </a:cubicBezTo>
                  <a:cubicBezTo>
                    <a:pt x="285" y="178"/>
                    <a:pt x="285" y="178"/>
                    <a:pt x="285" y="178"/>
                  </a:cubicBezTo>
                  <a:cubicBezTo>
                    <a:pt x="285" y="177"/>
                    <a:pt x="285" y="177"/>
                    <a:pt x="284" y="177"/>
                  </a:cubicBezTo>
                  <a:cubicBezTo>
                    <a:pt x="284" y="177"/>
                    <a:pt x="283" y="178"/>
                    <a:pt x="283" y="177"/>
                  </a:cubicBezTo>
                  <a:cubicBezTo>
                    <a:pt x="282" y="177"/>
                    <a:pt x="283" y="177"/>
                    <a:pt x="283" y="176"/>
                  </a:cubicBezTo>
                  <a:cubicBezTo>
                    <a:pt x="282" y="174"/>
                    <a:pt x="282" y="171"/>
                    <a:pt x="282" y="169"/>
                  </a:cubicBezTo>
                  <a:cubicBezTo>
                    <a:pt x="282" y="168"/>
                    <a:pt x="281" y="164"/>
                    <a:pt x="282" y="164"/>
                  </a:cubicBezTo>
                  <a:cubicBezTo>
                    <a:pt x="283" y="164"/>
                    <a:pt x="282" y="163"/>
                    <a:pt x="283" y="163"/>
                  </a:cubicBezTo>
                  <a:cubicBezTo>
                    <a:pt x="282" y="163"/>
                    <a:pt x="282" y="163"/>
                    <a:pt x="282" y="162"/>
                  </a:cubicBezTo>
                  <a:cubicBezTo>
                    <a:pt x="283" y="162"/>
                    <a:pt x="284" y="164"/>
                    <a:pt x="284" y="163"/>
                  </a:cubicBezTo>
                  <a:cubicBezTo>
                    <a:pt x="285" y="162"/>
                    <a:pt x="284" y="162"/>
                    <a:pt x="284" y="162"/>
                  </a:cubicBezTo>
                  <a:cubicBezTo>
                    <a:pt x="283" y="161"/>
                    <a:pt x="283" y="160"/>
                    <a:pt x="283" y="159"/>
                  </a:cubicBezTo>
                  <a:cubicBezTo>
                    <a:pt x="283" y="157"/>
                    <a:pt x="285" y="156"/>
                    <a:pt x="285" y="154"/>
                  </a:cubicBezTo>
                  <a:cubicBezTo>
                    <a:pt x="284" y="154"/>
                    <a:pt x="282" y="152"/>
                    <a:pt x="283" y="151"/>
                  </a:cubicBezTo>
                  <a:cubicBezTo>
                    <a:pt x="283" y="150"/>
                    <a:pt x="285" y="152"/>
                    <a:pt x="285" y="152"/>
                  </a:cubicBezTo>
                  <a:cubicBezTo>
                    <a:pt x="285" y="152"/>
                    <a:pt x="286" y="151"/>
                    <a:pt x="287" y="151"/>
                  </a:cubicBezTo>
                  <a:cubicBezTo>
                    <a:pt x="287" y="150"/>
                    <a:pt x="287" y="149"/>
                    <a:pt x="287" y="148"/>
                  </a:cubicBezTo>
                  <a:cubicBezTo>
                    <a:pt x="287" y="148"/>
                    <a:pt x="287" y="148"/>
                    <a:pt x="287" y="147"/>
                  </a:cubicBezTo>
                  <a:cubicBezTo>
                    <a:pt x="287" y="146"/>
                    <a:pt x="285" y="145"/>
                    <a:pt x="286" y="144"/>
                  </a:cubicBezTo>
                  <a:cubicBezTo>
                    <a:pt x="287" y="144"/>
                    <a:pt x="287" y="147"/>
                    <a:pt x="288" y="146"/>
                  </a:cubicBezTo>
                  <a:cubicBezTo>
                    <a:pt x="289" y="148"/>
                    <a:pt x="289" y="146"/>
                    <a:pt x="289" y="146"/>
                  </a:cubicBezTo>
                  <a:cubicBezTo>
                    <a:pt x="290" y="145"/>
                    <a:pt x="290" y="147"/>
                    <a:pt x="291" y="146"/>
                  </a:cubicBezTo>
                  <a:cubicBezTo>
                    <a:pt x="292" y="145"/>
                    <a:pt x="290" y="145"/>
                    <a:pt x="290" y="144"/>
                  </a:cubicBezTo>
                  <a:cubicBezTo>
                    <a:pt x="290" y="144"/>
                    <a:pt x="291" y="144"/>
                    <a:pt x="291" y="144"/>
                  </a:cubicBezTo>
                  <a:cubicBezTo>
                    <a:pt x="291" y="144"/>
                    <a:pt x="290" y="144"/>
                    <a:pt x="289" y="144"/>
                  </a:cubicBezTo>
                  <a:cubicBezTo>
                    <a:pt x="290" y="143"/>
                    <a:pt x="293" y="140"/>
                    <a:pt x="294" y="141"/>
                  </a:cubicBezTo>
                  <a:cubicBezTo>
                    <a:pt x="293" y="140"/>
                    <a:pt x="292" y="140"/>
                    <a:pt x="293" y="140"/>
                  </a:cubicBezTo>
                  <a:cubicBezTo>
                    <a:pt x="294" y="139"/>
                    <a:pt x="294" y="141"/>
                    <a:pt x="294" y="141"/>
                  </a:cubicBezTo>
                  <a:cubicBezTo>
                    <a:pt x="295" y="141"/>
                    <a:pt x="294" y="140"/>
                    <a:pt x="295" y="140"/>
                  </a:cubicBezTo>
                  <a:cubicBezTo>
                    <a:pt x="295" y="140"/>
                    <a:pt x="297" y="136"/>
                    <a:pt x="296" y="137"/>
                  </a:cubicBezTo>
                  <a:cubicBezTo>
                    <a:pt x="296" y="137"/>
                    <a:pt x="296" y="137"/>
                    <a:pt x="297" y="137"/>
                  </a:cubicBezTo>
                  <a:cubicBezTo>
                    <a:pt x="297" y="137"/>
                    <a:pt x="297" y="137"/>
                    <a:pt x="298" y="137"/>
                  </a:cubicBezTo>
                  <a:cubicBezTo>
                    <a:pt x="298" y="137"/>
                    <a:pt x="297" y="135"/>
                    <a:pt x="297" y="135"/>
                  </a:cubicBezTo>
                  <a:cubicBezTo>
                    <a:pt x="298" y="135"/>
                    <a:pt x="298" y="137"/>
                    <a:pt x="299" y="137"/>
                  </a:cubicBezTo>
                  <a:cubicBezTo>
                    <a:pt x="299" y="137"/>
                    <a:pt x="300" y="133"/>
                    <a:pt x="301" y="134"/>
                  </a:cubicBezTo>
                  <a:cubicBezTo>
                    <a:pt x="300" y="133"/>
                    <a:pt x="302" y="134"/>
                    <a:pt x="302" y="134"/>
                  </a:cubicBezTo>
                  <a:cubicBezTo>
                    <a:pt x="303" y="134"/>
                    <a:pt x="303" y="133"/>
                    <a:pt x="303" y="133"/>
                  </a:cubicBezTo>
                  <a:cubicBezTo>
                    <a:pt x="303" y="132"/>
                    <a:pt x="304" y="133"/>
                    <a:pt x="304" y="133"/>
                  </a:cubicBezTo>
                  <a:cubicBezTo>
                    <a:pt x="304" y="133"/>
                    <a:pt x="304" y="132"/>
                    <a:pt x="304" y="132"/>
                  </a:cubicBezTo>
                  <a:cubicBezTo>
                    <a:pt x="304" y="132"/>
                    <a:pt x="305" y="132"/>
                    <a:pt x="305" y="132"/>
                  </a:cubicBezTo>
                  <a:cubicBezTo>
                    <a:pt x="305" y="131"/>
                    <a:pt x="305" y="131"/>
                    <a:pt x="306" y="131"/>
                  </a:cubicBezTo>
                  <a:cubicBezTo>
                    <a:pt x="307" y="130"/>
                    <a:pt x="307" y="128"/>
                    <a:pt x="307" y="127"/>
                  </a:cubicBezTo>
                  <a:cubicBezTo>
                    <a:pt x="308" y="125"/>
                    <a:pt x="309" y="124"/>
                    <a:pt x="310" y="123"/>
                  </a:cubicBezTo>
                  <a:cubicBezTo>
                    <a:pt x="310" y="124"/>
                    <a:pt x="311" y="123"/>
                    <a:pt x="311" y="122"/>
                  </a:cubicBezTo>
                  <a:cubicBezTo>
                    <a:pt x="311" y="122"/>
                    <a:pt x="312" y="121"/>
                    <a:pt x="312" y="121"/>
                  </a:cubicBezTo>
                  <a:cubicBezTo>
                    <a:pt x="312" y="121"/>
                    <a:pt x="311" y="121"/>
                    <a:pt x="311" y="121"/>
                  </a:cubicBezTo>
                  <a:cubicBezTo>
                    <a:pt x="311" y="122"/>
                    <a:pt x="311" y="120"/>
                    <a:pt x="311" y="120"/>
                  </a:cubicBezTo>
                  <a:cubicBezTo>
                    <a:pt x="311" y="120"/>
                    <a:pt x="311" y="119"/>
                    <a:pt x="310" y="120"/>
                  </a:cubicBezTo>
                  <a:cubicBezTo>
                    <a:pt x="310" y="119"/>
                    <a:pt x="308" y="118"/>
                    <a:pt x="309" y="117"/>
                  </a:cubicBezTo>
                  <a:cubicBezTo>
                    <a:pt x="309" y="117"/>
                    <a:pt x="309" y="118"/>
                    <a:pt x="310" y="118"/>
                  </a:cubicBezTo>
                  <a:cubicBezTo>
                    <a:pt x="310" y="117"/>
                    <a:pt x="310" y="116"/>
                    <a:pt x="309" y="116"/>
                  </a:cubicBezTo>
                  <a:cubicBezTo>
                    <a:pt x="309" y="116"/>
                    <a:pt x="308" y="116"/>
                    <a:pt x="308" y="116"/>
                  </a:cubicBezTo>
                  <a:cubicBezTo>
                    <a:pt x="308" y="115"/>
                    <a:pt x="308" y="115"/>
                    <a:pt x="309" y="116"/>
                  </a:cubicBezTo>
                  <a:cubicBezTo>
                    <a:pt x="309" y="115"/>
                    <a:pt x="309" y="114"/>
                    <a:pt x="310" y="114"/>
                  </a:cubicBezTo>
                  <a:cubicBezTo>
                    <a:pt x="310" y="113"/>
                    <a:pt x="310" y="113"/>
                    <a:pt x="311" y="113"/>
                  </a:cubicBezTo>
                  <a:cubicBezTo>
                    <a:pt x="311" y="112"/>
                    <a:pt x="311" y="112"/>
                    <a:pt x="311" y="112"/>
                  </a:cubicBezTo>
                  <a:cubicBezTo>
                    <a:pt x="312" y="112"/>
                    <a:pt x="312" y="110"/>
                    <a:pt x="312" y="110"/>
                  </a:cubicBezTo>
                  <a:cubicBezTo>
                    <a:pt x="312" y="109"/>
                    <a:pt x="309" y="107"/>
                    <a:pt x="310" y="107"/>
                  </a:cubicBezTo>
                  <a:cubicBezTo>
                    <a:pt x="311" y="107"/>
                    <a:pt x="310" y="107"/>
                    <a:pt x="311" y="107"/>
                  </a:cubicBezTo>
                  <a:cubicBezTo>
                    <a:pt x="312" y="107"/>
                    <a:pt x="313" y="106"/>
                    <a:pt x="314" y="106"/>
                  </a:cubicBezTo>
                  <a:cubicBezTo>
                    <a:pt x="314" y="106"/>
                    <a:pt x="315" y="106"/>
                    <a:pt x="315" y="106"/>
                  </a:cubicBezTo>
                  <a:cubicBezTo>
                    <a:pt x="315" y="105"/>
                    <a:pt x="314" y="105"/>
                    <a:pt x="314" y="104"/>
                  </a:cubicBezTo>
                  <a:cubicBezTo>
                    <a:pt x="315" y="104"/>
                    <a:pt x="314" y="105"/>
                    <a:pt x="315" y="104"/>
                  </a:cubicBezTo>
                  <a:cubicBezTo>
                    <a:pt x="315" y="103"/>
                    <a:pt x="313" y="102"/>
                    <a:pt x="313" y="101"/>
                  </a:cubicBezTo>
                  <a:cubicBezTo>
                    <a:pt x="314" y="101"/>
                    <a:pt x="315" y="104"/>
                    <a:pt x="317" y="104"/>
                  </a:cubicBezTo>
                  <a:cubicBezTo>
                    <a:pt x="317" y="103"/>
                    <a:pt x="316" y="103"/>
                    <a:pt x="316" y="103"/>
                  </a:cubicBezTo>
                  <a:cubicBezTo>
                    <a:pt x="317" y="103"/>
                    <a:pt x="317" y="101"/>
                    <a:pt x="316" y="101"/>
                  </a:cubicBezTo>
                  <a:cubicBezTo>
                    <a:pt x="317" y="100"/>
                    <a:pt x="317" y="99"/>
                    <a:pt x="318" y="99"/>
                  </a:cubicBezTo>
                  <a:cubicBezTo>
                    <a:pt x="318" y="99"/>
                    <a:pt x="319" y="100"/>
                    <a:pt x="319" y="100"/>
                  </a:cubicBezTo>
                  <a:cubicBezTo>
                    <a:pt x="319" y="100"/>
                    <a:pt x="319" y="99"/>
                    <a:pt x="319" y="98"/>
                  </a:cubicBezTo>
                  <a:cubicBezTo>
                    <a:pt x="320" y="98"/>
                    <a:pt x="322" y="101"/>
                    <a:pt x="322" y="102"/>
                  </a:cubicBezTo>
                  <a:cubicBezTo>
                    <a:pt x="323" y="101"/>
                    <a:pt x="322" y="100"/>
                    <a:pt x="323" y="99"/>
                  </a:cubicBezTo>
                  <a:cubicBezTo>
                    <a:pt x="323" y="99"/>
                    <a:pt x="323" y="100"/>
                    <a:pt x="323" y="100"/>
                  </a:cubicBezTo>
                  <a:cubicBezTo>
                    <a:pt x="323" y="100"/>
                    <a:pt x="323" y="100"/>
                    <a:pt x="323" y="100"/>
                  </a:cubicBezTo>
                  <a:cubicBezTo>
                    <a:pt x="323" y="100"/>
                    <a:pt x="324" y="100"/>
                    <a:pt x="324" y="100"/>
                  </a:cubicBezTo>
                  <a:cubicBezTo>
                    <a:pt x="324" y="100"/>
                    <a:pt x="324" y="100"/>
                    <a:pt x="324" y="99"/>
                  </a:cubicBezTo>
                  <a:cubicBezTo>
                    <a:pt x="324" y="99"/>
                    <a:pt x="325" y="99"/>
                    <a:pt x="325" y="100"/>
                  </a:cubicBezTo>
                  <a:cubicBezTo>
                    <a:pt x="325" y="100"/>
                    <a:pt x="325" y="100"/>
                    <a:pt x="325" y="100"/>
                  </a:cubicBezTo>
                  <a:cubicBezTo>
                    <a:pt x="326" y="100"/>
                    <a:pt x="326" y="99"/>
                    <a:pt x="326" y="100"/>
                  </a:cubicBezTo>
                  <a:cubicBezTo>
                    <a:pt x="326" y="100"/>
                    <a:pt x="327" y="101"/>
                    <a:pt x="327" y="101"/>
                  </a:cubicBezTo>
                  <a:cubicBezTo>
                    <a:pt x="328" y="100"/>
                    <a:pt x="328" y="100"/>
                    <a:pt x="330" y="100"/>
                  </a:cubicBezTo>
                  <a:cubicBezTo>
                    <a:pt x="330" y="100"/>
                    <a:pt x="331" y="100"/>
                    <a:pt x="331" y="101"/>
                  </a:cubicBezTo>
                  <a:cubicBezTo>
                    <a:pt x="331" y="100"/>
                    <a:pt x="331" y="100"/>
                    <a:pt x="331" y="100"/>
                  </a:cubicBezTo>
                  <a:cubicBezTo>
                    <a:pt x="331" y="100"/>
                    <a:pt x="331" y="100"/>
                    <a:pt x="331" y="100"/>
                  </a:cubicBezTo>
                  <a:cubicBezTo>
                    <a:pt x="332" y="100"/>
                    <a:pt x="332" y="98"/>
                    <a:pt x="333" y="98"/>
                  </a:cubicBezTo>
                  <a:cubicBezTo>
                    <a:pt x="332" y="99"/>
                    <a:pt x="332" y="99"/>
                    <a:pt x="332" y="101"/>
                  </a:cubicBezTo>
                  <a:cubicBezTo>
                    <a:pt x="332" y="101"/>
                    <a:pt x="333" y="102"/>
                    <a:pt x="333" y="103"/>
                  </a:cubicBezTo>
                  <a:cubicBezTo>
                    <a:pt x="334" y="102"/>
                    <a:pt x="337" y="104"/>
                    <a:pt x="337" y="106"/>
                  </a:cubicBezTo>
                  <a:cubicBezTo>
                    <a:pt x="337" y="106"/>
                    <a:pt x="337" y="107"/>
                    <a:pt x="337" y="107"/>
                  </a:cubicBezTo>
                  <a:cubicBezTo>
                    <a:pt x="337" y="108"/>
                    <a:pt x="337" y="109"/>
                    <a:pt x="337" y="109"/>
                  </a:cubicBezTo>
                  <a:cubicBezTo>
                    <a:pt x="337" y="110"/>
                    <a:pt x="336" y="110"/>
                    <a:pt x="336" y="111"/>
                  </a:cubicBezTo>
                  <a:cubicBezTo>
                    <a:pt x="336" y="111"/>
                    <a:pt x="337" y="112"/>
                    <a:pt x="337" y="113"/>
                  </a:cubicBezTo>
                  <a:cubicBezTo>
                    <a:pt x="338" y="113"/>
                    <a:pt x="338" y="113"/>
                    <a:pt x="337" y="113"/>
                  </a:cubicBezTo>
                  <a:cubicBezTo>
                    <a:pt x="334" y="113"/>
                    <a:pt x="338" y="114"/>
                    <a:pt x="337" y="115"/>
                  </a:cubicBezTo>
                  <a:cubicBezTo>
                    <a:pt x="336" y="116"/>
                    <a:pt x="336" y="115"/>
                    <a:pt x="335" y="115"/>
                  </a:cubicBezTo>
                  <a:cubicBezTo>
                    <a:pt x="335" y="115"/>
                    <a:pt x="333" y="115"/>
                    <a:pt x="333" y="115"/>
                  </a:cubicBezTo>
                  <a:cubicBezTo>
                    <a:pt x="333" y="115"/>
                    <a:pt x="333" y="116"/>
                    <a:pt x="332" y="116"/>
                  </a:cubicBezTo>
                  <a:cubicBezTo>
                    <a:pt x="332" y="115"/>
                    <a:pt x="331" y="118"/>
                    <a:pt x="332" y="117"/>
                  </a:cubicBezTo>
                  <a:cubicBezTo>
                    <a:pt x="331" y="118"/>
                    <a:pt x="331" y="119"/>
                    <a:pt x="330" y="120"/>
                  </a:cubicBezTo>
                  <a:cubicBezTo>
                    <a:pt x="330" y="120"/>
                    <a:pt x="330" y="120"/>
                    <a:pt x="330" y="121"/>
                  </a:cubicBezTo>
                  <a:cubicBezTo>
                    <a:pt x="330" y="121"/>
                    <a:pt x="330" y="121"/>
                    <a:pt x="330" y="121"/>
                  </a:cubicBezTo>
                  <a:cubicBezTo>
                    <a:pt x="329" y="122"/>
                    <a:pt x="328" y="123"/>
                    <a:pt x="328" y="123"/>
                  </a:cubicBezTo>
                  <a:cubicBezTo>
                    <a:pt x="327" y="124"/>
                    <a:pt x="327" y="124"/>
                    <a:pt x="327" y="125"/>
                  </a:cubicBezTo>
                  <a:cubicBezTo>
                    <a:pt x="327" y="125"/>
                    <a:pt x="326" y="126"/>
                    <a:pt x="325" y="127"/>
                  </a:cubicBezTo>
                  <a:cubicBezTo>
                    <a:pt x="325" y="127"/>
                    <a:pt x="325" y="128"/>
                    <a:pt x="325" y="128"/>
                  </a:cubicBezTo>
                  <a:cubicBezTo>
                    <a:pt x="324" y="128"/>
                    <a:pt x="324" y="128"/>
                    <a:pt x="324" y="128"/>
                  </a:cubicBezTo>
                  <a:cubicBezTo>
                    <a:pt x="324" y="128"/>
                    <a:pt x="324" y="129"/>
                    <a:pt x="324" y="129"/>
                  </a:cubicBezTo>
                  <a:cubicBezTo>
                    <a:pt x="323" y="130"/>
                    <a:pt x="323" y="130"/>
                    <a:pt x="323" y="130"/>
                  </a:cubicBezTo>
                  <a:cubicBezTo>
                    <a:pt x="322" y="131"/>
                    <a:pt x="321" y="132"/>
                    <a:pt x="320" y="132"/>
                  </a:cubicBezTo>
                  <a:cubicBezTo>
                    <a:pt x="320" y="133"/>
                    <a:pt x="320" y="135"/>
                    <a:pt x="319" y="133"/>
                  </a:cubicBezTo>
                  <a:cubicBezTo>
                    <a:pt x="319" y="133"/>
                    <a:pt x="319" y="133"/>
                    <a:pt x="319" y="133"/>
                  </a:cubicBezTo>
                  <a:cubicBezTo>
                    <a:pt x="318" y="134"/>
                    <a:pt x="318" y="134"/>
                    <a:pt x="318" y="135"/>
                  </a:cubicBezTo>
                  <a:cubicBezTo>
                    <a:pt x="318" y="135"/>
                    <a:pt x="317" y="137"/>
                    <a:pt x="317" y="137"/>
                  </a:cubicBezTo>
                  <a:cubicBezTo>
                    <a:pt x="314" y="137"/>
                    <a:pt x="317" y="137"/>
                    <a:pt x="317" y="139"/>
                  </a:cubicBezTo>
                  <a:cubicBezTo>
                    <a:pt x="317" y="139"/>
                    <a:pt x="314" y="142"/>
                    <a:pt x="314" y="142"/>
                  </a:cubicBezTo>
                  <a:cubicBezTo>
                    <a:pt x="314" y="142"/>
                    <a:pt x="314" y="140"/>
                    <a:pt x="314" y="140"/>
                  </a:cubicBezTo>
                  <a:cubicBezTo>
                    <a:pt x="313" y="140"/>
                    <a:pt x="311" y="141"/>
                    <a:pt x="311" y="140"/>
                  </a:cubicBezTo>
                  <a:cubicBezTo>
                    <a:pt x="311" y="141"/>
                    <a:pt x="312" y="143"/>
                    <a:pt x="312" y="143"/>
                  </a:cubicBezTo>
                  <a:cubicBezTo>
                    <a:pt x="312" y="143"/>
                    <a:pt x="311" y="143"/>
                    <a:pt x="311" y="143"/>
                  </a:cubicBezTo>
                  <a:cubicBezTo>
                    <a:pt x="310" y="144"/>
                    <a:pt x="311" y="146"/>
                    <a:pt x="309" y="146"/>
                  </a:cubicBezTo>
                  <a:cubicBezTo>
                    <a:pt x="309" y="146"/>
                    <a:pt x="309" y="147"/>
                    <a:pt x="308" y="147"/>
                  </a:cubicBezTo>
                  <a:cubicBezTo>
                    <a:pt x="308" y="147"/>
                    <a:pt x="309" y="148"/>
                    <a:pt x="309" y="148"/>
                  </a:cubicBezTo>
                  <a:cubicBezTo>
                    <a:pt x="308" y="149"/>
                    <a:pt x="308" y="149"/>
                    <a:pt x="308" y="150"/>
                  </a:cubicBezTo>
                  <a:cubicBezTo>
                    <a:pt x="309" y="150"/>
                    <a:pt x="308" y="150"/>
                    <a:pt x="309" y="151"/>
                  </a:cubicBezTo>
                  <a:cubicBezTo>
                    <a:pt x="309" y="151"/>
                    <a:pt x="308" y="154"/>
                    <a:pt x="309" y="153"/>
                  </a:cubicBezTo>
                  <a:cubicBezTo>
                    <a:pt x="310" y="154"/>
                    <a:pt x="310" y="153"/>
                    <a:pt x="310" y="155"/>
                  </a:cubicBezTo>
                  <a:cubicBezTo>
                    <a:pt x="310" y="155"/>
                    <a:pt x="310" y="154"/>
                    <a:pt x="310" y="154"/>
                  </a:cubicBezTo>
                  <a:cubicBezTo>
                    <a:pt x="310" y="155"/>
                    <a:pt x="310" y="157"/>
                    <a:pt x="309" y="158"/>
                  </a:cubicBezTo>
                  <a:cubicBezTo>
                    <a:pt x="309" y="158"/>
                    <a:pt x="312" y="162"/>
                    <a:pt x="311" y="163"/>
                  </a:cubicBezTo>
                  <a:cubicBezTo>
                    <a:pt x="311" y="164"/>
                    <a:pt x="311" y="164"/>
                    <a:pt x="311" y="164"/>
                  </a:cubicBezTo>
                  <a:cubicBezTo>
                    <a:pt x="311" y="164"/>
                    <a:pt x="312" y="164"/>
                    <a:pt x="312" y="164"/>
                  </a:cubicBezTo>
                  <a:cubicBezTo>
                    <a:pt x="311" y="163"/>
                    <a:pt x="311" y="166"/>
                    <a:pt x="311" y="165"/>
                  </a:cubicBezTo>
                  <a:cubicBezTo>
                    <a:pt x="311" y="166"/>
                    <a:pt x="311" y="165"/>
                    <a:pt x="311" y="166"/>
                  </a:cubicBezTo>
                  <a:cubicBezTo>
                    <a:pt x="311" y="166"/>
                    <a:pt x="311" y="166"/>
                    <a:pt x="311" y="166"/>
                  </a:cubicBezTo>
                  <a:cubicBezTo>
                    <a:pt x="311" y="166"/>
                    <a:pt x="311" y="169"/>
                    <a:pt x="311" y="169"/>
                  </a:cubicBezTo>
                  <a:cubicBezTo>
                    <a:pt x="311" y="170"/>
                    <a:pt x="310" y="170"/>
                    <a:pt x="310" y="169"/>
                  </a:cubicBezTo>
                  <a:cubicBezTo>
                    <a:pt x="310" y="170"/>
                    <a:pt x="311" y="171"/>
                    <a:pt x="311" y="171"/>
                  </a:cubicBezTo>
                  <a:cubicBezTo>
                    <a:pt x="311" y="172"/>
                    <a:pt x="310" y="171"/>
                    <a:pt x="310" y="172"/>
                  </a:cubicBezTo>
                  <a:cubicBezTo>
                    <a:pt x="310" y="173"/>
                    <a:pt x="310" y="174"/>
                    <a:pt x="310" y="175"/>
                  </a:cubicBezTo>
                  <a:cubicBezTo>
                    <a:pt x="310" y="175"/>
                    <a:pt x="311" y="176"/>
                    <a:pt x="311" y="176"/>
                  </a:cubicBezTo>
                  <a:cubicBezTo>
                    <a:pt x="310" y="177"/>
                    <a:pt x="310" y="177"/>
                    <a:pt x="310" y="177"/>
                  </a:cubicBezTo>
                  <a:cubicBezTo>
                    <a:pt x="310" y="177"/>
                    <a:pt x="310" y="177"/>
                    <a:pt x="310" y="177"/>
                  </a:cubicBezTo>
                  <a:cubicBezTo>
                    <a:pt x="310" y="177"/>
                    <a:pt x="311" y="179"/>
                    <a:pt x="311" y="179"/>
                  </a:cubicBezTo>
                  <a:cubicBezTo>
                    <a:pt x="312" y="179"/>
                    <a:pt x="313" y="176"/>
                    <a:pt x="313" y="179"/>
                  </a:cubicBezTo>
                  <a:cubicBezTo>
                    <a:pt x="313" y="179"/>
                    <a:pt x="314" y="179"/>
                    <a:pt x="314" y="180"/>
                  </a:cubicBezTo>
                  <a:cubicBezTo>
                    <a:pt x="315" y="180"/>
                    <a:pt x="316" y="180"/>
                    <a:pt x="316" y="181"/>
                  </a:cubicBezTo>
                  <a:cubicBezTo>
                    <a:pt x="316" y="181"/>
                    <a:pt x="318" y="181"/>
                    <a:pt x="318" y="181"/>
                  </a:cubicBezTo>
                  <a:cubicBezTo>
                    <a:pt x="318" y="181"/>
                    <a:pt x="317" y="182"/>
                    <a:pt x="318" y="182"/>
                  </a:cubicBezTo>
                  <a:cubicBezTo>
                    <a:pt x="318" y="183"/>
                    <a:pt x="319" y="182"/>
                    <a:pt x="319" y="182"/>
                  </a:cubicBezTo>
                  <a:cubicBezTo>
                    <a:pt x="319" y="182"/>
                    <a:pt x="319" y="182"/>
                    <a:pt x="318" y="183"/>
                  </a:cubicBezTo>
                  <a:cubicBezTo>
                    <a:pt x="318" y="183"/>
                    <a:pt x="321" y="182"/>
                    <a:pt x="321" y="181"/>
                  </a:cubicBezTo>
                  <a:cubicBezTo>
                    <a:pt x="322" y="182"/>
                    <a:pt x="320" y="183"/>
                    <a:pt x="321" y="185"/>
                  </a:cubicBezTo>
                  <a:cubicBezTo>
                    <a:pt x="321" y="185"/>
                    <a:pt x="323" y="185"/>
                    <a:pt x="323" y="186"/>
                  </a:cubicBezTo>
                  <a:cubicBezTo>
                    <a:pt x="323" y="186"/>
                    <a:pt x="321" y="189"/>
                    <a:pt x="321" y="188"/>
                  </a:cubicBezTo>
                  <a:cubicBezTo>
                    <a:pt x="322" y="190"/>
                    <a:pt x="324" y="185"/>
                    <a:pt x="325" y="185"/>
                  </a:cubicBezTo>
                  <a:cubicBezTo>
                    <a:pt x="324" y="187"/>
                    <a:pt x="328" y="186"/>
                    <a:pt x="329" y="185"/>
                  </a:cubicBezTo>
                  <a:cubicBezTo>
                    <a:pt x="329" y="186"/>
                    <a:pt x="329" y="185"/>
                    <a:pt x="330" y="185"/>
                  </a:cubicBezTo>
                  <a:cubicBezTo>
                    <a:pt x="330" y="185"/>
                    <a:pt x="330" y="186"/>
                    <a:pt x="330" y="186"/>
                  </a:cubicBezTo>
                  <a:cubicBezTo>
                    <a:pt x="331" y="186"/>
                    <a:pt x="331" y="186"/>
                    <a:pt x="331" y="185"/>
                  </a:cubicBezTo>
                  <a:cubicBezTo>
                    <a:pt x="331" y="187"/>
                    <a:pt x="332" y="184"/>
                    <a:pt x="332" y="184"/>
                  </a:cubicBezTo>
                  <a:cubicBezTo>
                    <a:pt x="332" y="185"/>
                    <a:pt x="333" y="184"/>
                    <a:pt x="333" y="183"/>
                  </a:cubicBezTo>
                  <a:cubicBezTo>
                    <a:pt x="333" y="184"/>
                    <a:pt x="334" y="184"/>
                    <a:pt x="335" y="184"/>
                  </a:cubicBezTo>
                  <a:cubicBezTo>
                    <a:pt x="335" y="184"/>
                    <a:pt x="335" y="183"/>
                    <a:pt x="335" y="183"/>
                  </a:cubicBezTo>
                  <a:cubicBezTo>
                    <a:pt x="336" y="184"/>
                    <a:pt x="339" y="182"/>
                    <a:pt x="340" y="182"/>
                  </a:cubicBezTo>
                  <a:cubicBezTo>
                    <a:pt x="340" y="182"/>
                    <a:pt x="340" y="182"/>
                    <a:pt x="341" y="182"/>
                  </a:cubicBezTo>
                  <a:cubicBezTo>
                    <a:pt x="341" y="182"/>
                    <a:pt x="340" y="181"/>
                    <a:pt x="340" y="181"/>
                  </a:cubicBezTo>
                  <a:cubicBezTo>
                    <a:pt x="341" y="181"/>
                    <a:pt x="341" y="181"/>
                    <a:pt x="342" y="182"/>
                  </a:cubicBezTo>
                  <a:cubicBezTo>
                    <a:pt x="342" y="181"/>
                    <a:pt x="341" y="180"/>
                    <a:pt x="341" y="180"/>
                  </a:cubicBezTo>
                  <a:cubicBezTo>
                    <a:pt x="342" y="180"/>
                    <a:pt x="342" y="181"/>
                    <a:pt x="343" y="180"/>
                  </a:cubicBezTo>
                  <a:cubicBezTo>
                    <a:pt x="343" y="180"/>
                    <a:pt x="344" y="181"/>
                    <a:pt x="344" y="181"/>
                  </a:cubicBezTo>
                  <a:cubicBezTo>
                    <a:pt x="345" y="180"/>
                    <a:pt x="344" y="180"/>
                    <a:pt x="345" y="181"/>
                  </a:cubicBezTo>
                  <a:cubicBezTo>
                    <a:pt x="345" y="181"/>
                    <a:pt x="347" y="180"/>
                    <a:pt x="347" y="180"/>
                  </a:cubicBezTo>
                  <a:cubicBezTo>
                    <a:pt x="347" y="180"/>
                    <a:pt x="348" y="180"/>
                    <a:pt x="348" y="180"/>
                  </a:cubicBezTo>
                  <a:cubicBezTo>
                    <a:pt x="348" y="177"/>
                    <a:pt x="351" y="180"/>
                    <a:pt x="353" y="179"/>
                  </a:cubicBezTo>
                  <a:cubicBezTo>
                    <a:pt x="353" y="179"/>
                    <a:pt x="353" y="178"/>
                    <a:pt x="354" y="179"/>
                  </a:cubicBezTo>
                  <a:cubicBezTo>
                    <a:pt x="356" y="174"/>
                    <a:pt x="361" y="171"/>
                    <a:pt x="364" y="167"/>
                  </a:cubicBezTo>
                  <a:cubicBezTo>
                    <a:pt x="367" y="164"/>
                    <a:pt x="369" y="159"/>
                    <a:pt x="373" y="156"/>
                  </a:cubicBezTo>
                  <a:cubicBezTo>
                    <a:pt x="375" y="153"/>
                    <a:pt x="380" y="148"/>
                    <a:pt x="378" y="144"/>
                  </a:cubicBezTo>
                  <a:cubicBezTo>
                    <a:pt x="376" y="140"/>
                    <a:pt x="373" y="138"/>
                    <a:pt x="370" y="135"/>
                  </a:cubicBezTo>
                  <a:cubicBezTo>
                    <a:pt x="370" y="135"/>
                    <a:pt x="369" y="134"/>
                    <a:pt x="369" y="133"/>
                  </a:cubicBezTo>
                  <a:cubicBezTo>
                    <a:pt x="368" y="132"/>
                    <a:pt x="369" y="132"/>
                    <a:pt x="369" y="132"/>
                  </a:cubicBezTo>
                  <a:cubicBezTo>
                    <a:pt x="370" y="130"/>
                    <a:pt x="372" y="129"/>
                    <a:pt x="372" y="127"/>
                  </a:cubicBezTo>
                  <a:cubicBezTo>
                    <a:pt x="372" y="124"/>
                    <a:pt x="368" y="124"/>
                    <a:pt x="368" y="121"/>
                  </a:cubicBezTo>
                  <a:cubicBezTo>
                    <a:pt x="368" y="119"/>
                    <a:pt x="370" y="119"/>
                    <a:pt x="370" y="118"/>
                  </a:cubicBezTo>
                  <a:cubicBezTo>
                    <a:pt x="369" y="116"/>
                    <a:pt x="367" y="116"/>
                    <a:pt x="366" y="114"/>
                  </a:cubicBezTo>
                  <a:cubicBezTo>
                    <a:pt x="365" y="113"/>
                    <a:pt x="366" y="113"/>
                    <a:pt x="366" y="112"/>
                  </a:cubicBezTo>
                  <a:cubicBezTo>
                    <a:pt x="366" y="111"/>
                    <a:pt x="367" y="112"/>
                    <a:pt x="367" y="111"/>
                  </a:cubicBezTo>
                  <a:cubicBezTo>
                    <a:pt x="368" y="109"/>
                    <a:pt x="365" y="109"/>
                    <a:pt x="366" y="108"/>
                  </a:cubicBezTo>
                  <a:cubicBezTo>
                    <a:pt x="367" y="107"/>
                    <a:pt x="367" y="105"/>
                    <a:pt x="367" y="104"/>
                  </a:cubicBezTo>
                  <a:cubicBezTo>
                    <a:pt x="367" y="102"/>
                    <a:pt x="366" y="103"/>
                    <a:pt x="368" y="102"/>
                  </a:cubicBezTo>
                  <a:cubicBezTo>
                    <a:pt x="369" y="101"/>
                    <a:pt x="370" y="103"/>
                    <a:pt x="369" y="100"/>
                  </a:cubicBezTo>
                  <a:cubicBezTo>
                    <a:pt x="369" y="98"/>
                    <a:pt x="368" y="96"/>
                    <a:pt x="368" y="94"/>
                  </a:cubicBezTo>
                  <a:cubicBezTo>
                    <a:pt x="367" y="92"/>
                    <a:pt x="366" y="91"/>
                    <a:pt x="365" y="90"/>
                  </a:cubicBezTo>
                  <a:cubicBezTo>
                    <a:pt x="365" y="88"/>
                    <a:pt x="364" y="86"/>
                    <a:pt x="363" y="85"/>
                  </a:cubicBezTo>
                  <a:cubicBezTo>
                    <a:pt x="362" y="82"/>
                    <a:pt x="362" y="81"/>
                    <a:pt x="363" y="79"/>
                  </a:cubicBezTo>
                  <a:cubicBezTo>
                    <a:pt x="363" y="77"/>
                    <a:pt x="365" y="75"/>
                    <a:pt x="366" y="73"/>
                  </a:cubicBezTo>
                  <a:cubicBezTo>
                    <a:pt x="367" y="72"/>
                    <a:pt x="368" y="71"/>
                    <a:pt x="368" y="69"/>
                  </a:cubicBezTo>
                  <a:cubicBezTo>
                    <a:pt x="368" y="67"/>
                    <a:pt x="367" y="66"/>
                    <a:pt x="366" y="65"/>
                  </a:cubicBezTo>
                  <a:cubicBezTo>
                    <a:pt x="365" y="63"/>
                    <a:pt x="365" y="61"/>
                    <a:pt x="363" y="60"/>
                  </a:cubicBezTo>
                  <a:cubicBezTo>
                    <a:pt x="361" y="59"/>
                    <a:pt x="360" y="59"/>
                    <a:pt x="359" y="58"/>
                  </a:cubicBezTo>
                  <a:cubicBezTo>
                    <a:pt x="358" y="56"/>
                    <a:pt x="358" y="54"/>
                    <a:pt x="358" y="52"/>
                  </a:cubicBezTo>
                  <a:cubicBezTo>
                    <a:pt x="358" y="51"/>
                    <a:pt x="361" y="49"/>
                    <a:pt x="360" y="47"/>
                  </a:cubicBezTo>
                  <a:cubicBezTo>
                    <a:pt x="360" y="46"/>
                    <a:pt x="359" y="47"/>
                    <a:pt x="358" y="46"/>
                  </a:cubicBezTo>
                  <a:cubicBezTo>
                    <a:pt x="358" y="45"/>
                    <a:pt x="360" y="44"/>
                    <a:pt x="361" y="43"/>
                  </a:cubicBezTo>
                  <a:cubicBezTo>
                    <a:pt x="363" y="44"/>
                    <a:pt x="363" y="39"/>
                    <a:pt x="364" y="38"/>
                  </a:cubicBezTo>
                  <a:cubicBezTo>
                    <a:pt x="365" y="38"/>
                    <a:pt x="367" y="38"/>
                    <a:pt x="368" y="37"/>
                  </a:cubicBezTo>
                  <a:cubicBezTo>
                    <a:pt x="370" y="37"/>
                    <a:pt x="370" y="33"/>
                    <a:pt x="369" y="32"/>
                  </a:cubicBezTo>
                  <a:cubicBezTo>
                    <a:pt x="369" y="31"/>
                    <a:pt x="373" y="34"/>
                    <a:pt x="373" y="34"/>
                  </a:cubicBezTo>
                  <a:cubicBezTo>
                    <a:pt x="376" y="34"/>
                    <a:pt x="374" y="30"/>
                    <a:pt x="374" y="28"/>
                  </a:cubicBezTo>
                  <a:cubicBezTo>
                    <a:pt x="374" y="28"/>
                    <a:pt x="373" y="29"/>
                    <a:pt x="373" y="29"/>
                  </a:cubicBezTo>
                  <a:cubicBezTo>
                    <a:pt x="373" y="28"/>
                    <a:pt x="373" y="28"/>
                    <a:pt x="372" y="28"/>
                  </a:cubicBezTo>
                  <a:cubicBezTo>
                    <a:pt x="372" y="28"/>
                    <a:pt x="372" y="31"/>
                    <a:pt x="371" y="31"/>
                  </a:cubicBezTo>
                  <a:cubicBezTo>
                    <a:pt x="371" y="31"/>
                    <a:pt x="371" y="27"/>
                    <a:pt x="370" y="27"/>
                  </a:cubicBezTo>
                  <a:cubicBezTo>
                    <a:pt x="369" y="28"/>
                    <a:pt x="370" y="30"/>
                    <a:pt x="370" y="30"/>
                  </a:cubicBezTo>
                  <a:cubicBezTo>
                    <a:pt x="370" y="30"/>
                    <a:pt x="368" y="30"/>
                    <a:pt x="368" y="30"/>
                  </a:cubicBezTo>
                  <a:cubicBezTo>
                    <a:pt x="368" y="30"/>
                    <a:pt x="368" y="30"/>
                    <a:pt x="368" y="29"/>
                  </a:cubicBezTo>
                  <a:cubicBezTo>
                    <a:pt x="368" y="29"/>
                    <a:pt x="366" y="31"/>
                    <a:pt x="365" y="31"/>
                  </a:cubicBezTo>
                  <a:cubicBezTo>
                    <a:pt x="365" y="29"/>
                    <a:pt x="367" y="28"/>
                    <a:pt x="366" y="26"/>
                  </a:cubicBezTo>
                  <a:cubicBezTo>
                    <a:pt x="366" y="26"/>
                    <a:pt x="366" y="27"/>
                    <a:pt x="366" y="26"/>
                  </a:cubicBezTo>
                  <a:cubicBezTo>
                    <a:pt x="365" y="27"/>
                    <a:pt x="365" y="27"/>
                    <a:pt x="364" y="27"/>
                  </a:cubicBezTo>
                  <a:cubicBezTo>
                    <a:pt x="364" y="27"/>
                    <a:pt x="366" y="25"/>
                    <a:pt x="366" y="25"/>
                  </a:cubicBezTo>
                  <a:cubicBezTo>
                    <a:pt x="366" y="24"/>
                    <a:pt x="363" y="24"/>
                    <a:pt x="363" y="24"/>
                  </a:cubicBezTo>
                  <a:cubicBezTo>
                    <a:pt x="363" y="23"/>
                    <a:pt x="359" y="23"/>
                    <a:pt x="359" y="22"/>
                  </a:cubicBezTo>
                  <a:cubicBezTo>
                    <a:pt x="359" y="22"/>
                    <a:pt x="359" y="22"/>
                    <a:pt x="359" y="21"/>
                  </a:cubicBezTo>
                  <a:cubicBezTo>
                    <a:pt x="359" y="21"/>
                    <a:pt x="363" y="22"/>
                    <a:pt x="363" y="22"/>
                  </a:cubicBezTo>
                  <a:cubicBezTo>
                    <a:pt x="365" y="23"/>
                    <a:pt x="368" y="24"/>
                    <a:pt x="370" y="23"/>
                  </a:cubicBezTo>
                  <a:cubicBezTo>
                    <a:pt x="372" y="21"/>
                    <a:pt x="371" y="19"/>
                    <a:pt x="374" y="19"/>
                  </a:cubicBezTo>
                  <a:cubicBezTo>
                    <a:pt x="376" y="19"/>
                    <a:pt x="376" y="18"/>
                    <a:pt x="375" y="17"/>
                  </a:cubicBezTo>
                  <a:cubicBezTo>
                    <a:pt x="374" y="15"/>
                    <a:pt x="374" y="16"/>
                    <a:pt x="374" y="16"/>
                  </a:cubicBezTo>
                  <a:cubicBezTo>
                    <a:pt x="373" y="16"/>
                    <a:pt x="373" y="14"/>
                    <a:pt x="372" y="14"/>
                  </a:cubicBezTo>
                  <a:cubicBezTo>
                    <a:pt x="371" y="13"/>
                    <a:pt x="370" y="14"/>
                    <a:pt x="369" y="14"/>
                  </a:cubicBezTo>
                  <a:cubicBezTo>
                    <a:pt x="369" y="13"/>
                    <a:pt x="370" y="14"/>
                    <a:pt x="371" y="12"/>
                  </a:cubicBezTo>
                  <a:cubicBezTo>
                    <a:pt x="371" y="12"/>
                    <a:pt x="370" y="12"/>
                    <a:pt x="369" y="12"/>
                  </a:cubicBezTo>
                  <a:cubicBezTo>
                    <a:pt x="369" y="11"/>
                    <a:pt x="371" y="10"/>
                    <a:pt x="369" y="10"/>
                  </a:cubicBezTo>
                  <a:cubicBezTo>
                    <a:pt x="367" y="10"/>
                    <a:pt x="368" y="12"/>
                    <a:pt x="366" y="12"/>
                  </a:cubicBezTo>
                  <a:cubicBezTo>
                    <a:pt x="366" y="11"/>
                    <a:pt x="367" y="10"/>
                    <a:pt x="366" y="10"/>
                  </a:cubicBezTo>
                  <a:cubicBezTo>
                    <a:pt x="366" y="9"/>
                    <a:pt x="364" y="12"/>
                    <a:pt x="364" y="11"/>
                  </a:cubicBezTo>
                  <a:cubicBezTo>
                    <a:pt x="363" y="11"/>
                    <a:pt x="364" y="10"/>
                    <a:pt x="364" y="10"/>
                  </a:cubicBezTo>
                  <a:cubicBezTo>
                    <a:pt x="364" y="10"/>
                    <a:pt x="364" y="8"/>
                    <a:pt x="363" y="7"/>
                  </a:cubicBezTo>
                  <a:cubicBezTo>
                    <a:pt x="362" y="7"/>
                    <a:pt x="361" y="7"/>
                    <a:pt x="360" y="7"/>
                  </a:cubicBezTo>
                  <a:cubicBezTo>
                    <a:pt x="359" y="8"/>
                    <a:pt x="359" y="10"/>
                    <a:pt x="358" y="11"/>
                  </a:cubicBezTo>
                  <a:cubicBezTo>
                    <a:pt x="358" y="12"/>
                    <a:pt x="358" y="13"/>
                    <a:pt x="358" y="14"/>
                  </a:cubicBezTo>
                  <a:cubicBezTo>
                    <a:pt x="358" y="14"/>
                    <a:pt x="359" y="15"/>
                    <a:pt x="358" y="16"/>
                  </a:cubicBezTo>
                  <a:cubicBezTo>
                    <a:pt x="358" y="15"/>
                    <a:pt x="358" y="15"/>
                    <a:pt x="358" y="15"/>
                  </a:cubicBezTo>
                  <a:cubicBezTo>
                    <a:pt x="356" y="16"/>
                    <a:pt x="357" y="23"/>
                    <a:pt x="356" y="23"/>
                  </a:cubicBezTo>
                  <a:cubicBezTo>
                    <a:pt x="355" y="22"/>
                    <a:pt x="356" y="16"/>
                    <a:pt x="357" y="15"/>
                  </a:cubicBezTo>
                  <a:cubicBezTo>
                    <a:pt x="357" y="15"/>
                    <a:pt x="357" y="15"/>
                    <a:pt x="357" y="14"/>
                  </a:cubicBezTo>
                  <a:cubicBezTo>
                    <a:pt x="356" y="15"/>
                    <a:pt x="356" y="16"/>
                    <a:pt x="355" y="15"/>
                  </a:cubicBezTo>
                  <a:cubicBezTo>
                    <a:pt x="355" y="14"/>
                    <a:pt x="354" y="15"/>
                    <a:pt x="354" y="15"/>
                  </a:cubicBezTo>
                  <a:cubicBezTo>
                    <a:pt x="354" y="13"/>
                    <a:pt x="358" y="13"/>
                    <a:pt x="357" y="10"/>
                  </a:cubicBezTo>
                  <a:cubicBezTo>
                    <a:pt x="356" y="10"/>
                    <a:pt x="353" y="13"/>
                    <a:pt x="352" y="12"/>
                  </a:cubicBezTo>
                  <a:cubicBezTo>
                    <a:pt x="353" y="12"/>
                    <a:pt x="357" y="10"/>
                    <a:pt x="355" y="10"/>
                  </a:cubicBezTo>
                  <a:cubicBezTo>
                    <a:pt x="355" y="9"/>
                    <a:pt x="355" y="9"/>
                    <a:pt x="355" y="9"/>
                  </a:cubicBezTo>
                  <a:cubicBezTo>
                    <a:pt x="355" y="9"/>
                    <a:pt x="354" y="10"/>
                    <a:pt x="354" y="9"/>
                  </a:cubicBezTo>
                  <a:cubicBezTo>
                    <a:pt x="354" y="9"/>
                    <a:pt x="353" y="9"/>
                    <a:pt x="353" y="9"/>
                  </a:cubicBezTo>
                  <a:cubicBezTo>
                    <a:pt x="354" y="8"/>
                    <a:pt x="356" y="9"/>
                    <a:pt x="357" y="9"/>
                  </a:cubicBezTo>
                  <a:cubicBezTo>
                    <a:pt x="356" y="9"/>
                    <a:pt x="358" y="7"/>
                    <a:pt x="358" y="7"/>
                  </a:cubicBezTo>
                  <a:cubicBezTo>
                    <a:pt x="358" y="7"/>
                    <a:pt x="358" y="7"/>
                    <a:pt x="357" y="7"/>
                  </a:cubicBezTo>
                  <a:cubicBezTo>
                    <a:pt x="358" y="6"/>
                    <a:pt x="359" y="5"/>
                    <a:pt x="358" y="4"/>
                  </a:cubicBezTo>
                  <a:cubicBezTo>
                    <a:pt x="358" y="4"/>
                    <a:pt x="357" y="5"/>
                    <a:pt x="356" y="4"/>
                  </a:cubicBezTo>
                  <a:cubicBezTo>
                    <a:pt x="356" y="4"/>
                    <a:pt x="357" y="3"/>
                    <a:pt x="356" y="2"/>
                  </a:cubicBezTo>
                  <a:cubicBezTo>
                    <a:pt x="356" y="3"/>
                    <a:pt x="355" y="3"/>
                    <a:pt x="355" y="3"/>
                  </a:cubicBezTo>
                  <a:cubicBezTo>
                    <a:pt x="355" y="5"/>
                    <a:pt x="353" y="2"/>
                    <a:pt x="353" y="2"/>
                  </a:cubicBezTo>
                  <a:cubicBezTo>
                    <a:pt x="353" y="2"/>
                    <a:pt x="352" y="3"/>
                    <a:pt x="352" y="3"/>
                  </a:cubicBezTo>
                  <a:cubicBezTo>
                    <a:pt x="351" y="4"/>
                    <a:pt x="353" y="4"/>
                    <a:pt x="351" y="5"/>
                  </a:cubicBezTo>
                  <a:cubicBezTo>
                    <a:pt x="352" y="5"/>
                    <a:pt x="351" y="4"/>
                    <a:pt x="351" y="4"/>
                  </a:cubicBezTo>
                  <a:cubicBezTo>
                    <a:pt x="349" y="4"/>
                    <a:pt x="351" y="5"/>
                    <a:pt x="350" y="5"/>
                  </a:cubicBezTo>
                  <a:cubicBezTo>
                    <a:pt x="350" y="5"/>
                    <a:pt x="348" y="5"/>
                    <a:pt x="349" y="6"/>
                  </a:cubicBezTo>
                  <a:cubicBezTo>
                    <a:pt x="349" y="7"/>
                    <a:pt x="350" y="6"/>
                    <a:pt x="351" y="6"/>
                  </a:cubicBezTo>
                  <a:cubicBezTo>
                    <a:pt x="352" y="7"/>
                    <a:pt x="352" y="8"/>
                    <a:pt x="352" y="8"/>
                  </a:cubicBezTo>
                  <a:cubicBezTo>
                    <a:pt x="351" y="9"/>
                    <a:pt x="351" y="7"/>
                    <a:pt x="350" y="9"/>
                  </a:cubicBezTo>
                  <a:cubicBezTo>
                    <a:pt x="350" y="10"/>
                    <a:pt x="348" y="9"/>
                    <a:pt x="349" y="10"/>
                  </a:cubicBezTo>
                  <a:cubicBezTo>
                    <a:pt x="349" y="10"/>
                    <a:pt x="349" y="11"/>
                    <a:pt x="349" y="11"/>
                  </a:cubicBezTo>
                  <a:cubicBezTo>
                    <a:pt x="349" y="11"/>
                    <a:pt x="349" y="11"/>
                    <a:pt x="349" y="11"/>
                  </a:cubicBezTo>
                  <a:cubicBezTo>
                    <a:pt x="349" y="11"/>
                    <a:pt x="350" y="13"/>
                    <a:pt x="350" y="13"/>
                  </a:cubicBezTo>
                  <a:cubicBezTo>
                    <a:pt x="350" y="13"/>
                    <a:pt x="349" y="12"/>
                    <a:pt x="348" y="13"/>
                  </a:cubicBezTo>
                  <a:cubicBezTo>
                    <a:pt x="348" y="13"/>
                    <a:pt x="348" y="15"/>
                    <a:pt x="349" y="15"/>
                  </a:cubicBezTo>
                  <a:cubicBezTo>
                    <a:pt x="348" y="16"/>
                    <a:pt x="347" y="14"/>
                    <a:pt x="347" y="15"/>
                  </a:cubicBezTo>
                  <a:cubicBezTo>
                    <a:pt x="347" y="16"/>
                    <a:pt x="347" y="16"/>
                    <a:pt x="347" y="16"/>
                  </a:cubicBezTo>
                  <a:cubicBezTo>
                    <a:pt x="346" y="16"/>
                    <a:pt x="346" y="16"/>
                    <a:pt x="346" y="16"/>
                  </a:cubicBezTo>
                  <a:cubicBezTo>
                    <a:pt x="346" y="16"/>
                    <a:pt x="346" y="17"/>
                    <a:pt x="345" y="18"/>
                  </a:cubicBezTo>
                  <a:cubicBezTo>
                    <a:pt x="345" y="18"/>
                    <a:pt x="346" y="13"/>
                    <a:pt x="346" y="13"/>
                  </a:cubicBezTo>
                  <a:cubicBezTo>
                    <a:pt x="346" y="10"/>
                    <a:pt x="345" y="13"/>
                    <a:pt x="344" y="12"/>
                  </a:cubicBezTo>
                  <a:cubicBezTo>
                    <a:pt x="344" y="12"/>
                    <a:pt x="346" y="10"/>
                    <a:pt x="346" y="10"/>
                  </a:cubicBezTo>
                  <a:cubicBezTo>
                    <a:pt x="346" y="10"/>
                    <a:pt x="346" y="6"/>
                    <a:pt x="346" y="6"/>
                  </a:cubicBezTo>
                  <a:cubicBezTo>
                    <a:pt x="345" y="4"/>
                    <a:pt x="342" y="10"/>
                    <a:pt x="342" y="11"/>
                  </a:cubicBezTo>
                  <a:cubicBezTo>
                    <a:pt x="341" y="13"/>
                    <a:pt x="340" y="14"/>
                    <a:pt x="339" y="16"/>
                  </a:cubicBezTo>
                  <a:cubicBezTo>
                    <a:pt x="338" y="17"/>
                    <a:pt x="338" y="17"/>
                    <a:pt x="338" y="18"/>
                  </a:cubicBezTo>
                  <a:cubicBezTo>
                    <a:pt x="338" y="19"/>
                    <a:pt x="337" y="20"/>
                    <a:pt x="337" y="21"/>
                  </a:cubicBezTo>
                  <a:cubicBezTo>
                    <a:pt x="336" y="22"/>
                    <a:pt x="336" y="23"/>
                    <a:pt x="335" y="22"/>
                  </a:cubicBezTo>
                  <a:cubicBezTo>
                    <a:pt x="334" y="22"/>
                    <a:pt x="335" y="23"/>
                    <a:pt x="335" y="23"/>
                  </a:cubicBezTo>
                  <a:cubicBezTo>
                    <a:pt x="333" y="23"/>
                    <a:pt x="335" y="20"/>
                    <a:pt x="335" y="19"/>
                  </a:cubicBezTo>
                  <a:cubicBezTo>
                    <a:pt x="335" y="19"/>
                    <a:pt x="336" y="17"/>
                    <a:pt x="337" y="17"/>
                  </a:cubicBezTo>
                  <a:cubicBezTo>
                    <a:pt x="337" y="15"/>
                    <a:pt x="336" y="14"/>
                    <a:pt x="335" y="14"/>
                  </a:cubicBezTo>
                  <a:cubicBezTo>
                    <a:pt x="337" y="12"/>
                    <a:pt x="338" y="11"/>
                    <a:pt x="339" y="9"/>
                  </a:cubicBezTo>
                  <a:cubicBezTo>
                    <a:pt x="340" y="9"/>
                    <a:pt x="341" y="8"/>
                    <a:pt x="341" y="8"/>
                  </a:cubicBezTo>
                  <a:cubicBezTo>
                    <a:pt x="341" y="6"/>
                    <a:pt x="340" y="7"/>
                    <a:pt x="340" y="7"/>
                  </a:cubicBezTo>
                  <a:cubicBezTo>
                    <a:pt x="339" y="6"/>
                    <a:pt x="339" y="7"/>
                    <a:pt x="338" y="7"/>
                  </a:cubicBezTo>
                  <a:cubicBezTo>
                    <a:pt x="338" y="7"/>
                    <a:pt x="338" y="5"/>
                    <a:pt x="337" y="5"/>
                  </a:cubicBezTo>
                  <a:cubicBezTo>
                    <a:pt x="337" y="5"/>
                    <a:pt x="337" y="9"/>
                    <a:pt x="337" y="9"/>
                  </a:cubicBezTo>
                  <a:cubicBezTo>
                    <a:pt x="336" y="8"/>
                    <a:pt x="337" y="7"/>
                    <a:pt x="336" y="7"/>
                  </a:cubicBezTo>
                  <a:cubicBezTo>
                    <a:pt x="335" y="6"/>
                    <a:pt x="336" y="7"/>
                    <a:pt x="335" y="7"/>
                  </a:cubicBezTo>
                  <a:cubicBezTo>
                    <a:pt x="334" y="7"/>
                    <a:pt x="335" y="6"/>
                    <a:pt x="335" y="5"/>
                  </a:cubicBezTo>
                  <a:cubicBezTo>
                    <a:pt x="334" y="5"/>
                    <a:pt x="335" y="7"/>
                    <a:pt x="333" y="6"/>
                  </a:cubicBezTo>
                  <a:cubicBezTo>
                    <a:pt x="334" y="5"/>
                    <a:pt x="332" y="4"/>
                    <a:pt x="332" y="5"/>
                  </a:cubicBezTo>
                  <a:cubicBezTo>
                    <a:pt x="331" y="6"/>
                    <a:pt x="333" y="6"/>
                    <a:pt x="333" y="7"/>
                  </a:cubicBezTo>
                  <a:cubicBezTo>
                    <a:pt x="332" y="7"/>
                    <a:pt x="333" y="8"/>
                    <a:pt x="332" y="9"/>
                  </a:cubicBezTo>
                  <a:cubicBezTo>
                    <a:pt x="332" y="9"/>
                    <a:pt x="331" y="7"/>
                    <a:pt x="331" y="7"/>
                  </a:cubicBezTo>
                  <a:cubicBezTo>
                    <a:pt x="329" y="7"/>
                    <a:pt x="330" y="8"/>
                    <a:pt x="331" y="9"/>
                  </a:cubicBezTo>
                  <a:cubicBezTo>
                    <a:pt x="331" y="10"/>
                    <a:pt x="333" y="10"/>
                    <a:pt x="333" y="11"/>
                  </a:cubicBezTo>
                  <a:cubicBezTo>
                    <a:pt x="333" y="13"/>
                    <a:pt x="332" y="11"/>
                    <a:pt x="332" y="11"/>
                  </a:cubicBezTo>
                  <a:cubicBezTo>
                    <a:pt x="331" y="11"/>
                    <a:pt x="332" y="10"/>
                    <a:pt x="330" y="11"/>
                  </a:cubicBezTo>
                  <a:cubicBezTo>
                    <a:pt x="330" y="11"/>
                    <a:pt x="329" y="13"/>
                    <a:pt x="329" y="13"/>
                  </a:cubicBezTo>
                  <a:cubicBezTo>
                    <a:pt x="329" y="14"/>
                    <a:pt x="329" y="13"/>
                    <a:pt x="329" y="14"/>
                  </a:cubicBezTo>
                  <a:cubicBezTo>
                    <a:pt x="329" y="14"/>
                    <a:pt x="331" y="15"/>
                    <a:pt x="330" y="15"/>
                  </a:cubicBezTo>
                  <a:cubicBezTo>
                    <a:pt x="330" y="15"/>
                    <a:pt x="328" y="15"/>
                    <a:pt x="328" y="15"/>
                  </a:cubicBezTo>
                  <a:cubicBezTo>
                    <a:pt x="327" y="15"/>
                    <a:pt x="326" y="15"/>
                    <a:pt x="326" y="16"/>
                  </a:cubicBezTo>
                  <a:cubicBezTo>
                    <a:pt x="326" y="16"/>
                    <a:pt x="325" y="18"/>
                    <a:pt x="325" y="18"/>
                  </a:cubicBezTo>
                  <a:cubicBezTo>
                    <a:pt x="325" y="19"/>
                    <a:pt x="323" y="19"/>
                    <a:pt x="323" y="19"/>
                  </a:cubicBezTo>
                  <a:cubicBezTo>
                    <a:pt x="323" y="19"/>
                    <a:pt x="325" y="19"/>
                    <a:pt x="325" y="20"/>
                  </a:cubicBezTo>
                  <a:cubicBezTo>
                    <a:pt x="325" y="20"/>
                    <a:pt x="323" y="20"/>
                    <a:pt x="323" y="20"/>
                  </a:cubicBezTo>
                  <a:cubicBezTo>
                    <a:pt x="323" y="20"/>
                    <a:pt x="324" y="20"/>
                    <a:pt x="324" y="21"/>
                  </a:cubicBezTo>
                  <a:cubicBezTo>
                    <a:pt x="323" y="21"/>
                    <a:pt x="324" y="21"/>
                    <a:pt x="324" y="22"/>
                  </a:cubicBezTo>
                  <a:cubicBezTo>
                    <a:pt x="323" y="23"/>
                    <a:pt x="322" y="22"/>
                    <a:pt x="323" y="23"/>
                  </a:cubicBezTo>
                  <a:cubicBezTo>
                    <a:pt x="323" y="24"/>
                    <a:pt x="324" y="24"/>
                    <a:pt x="325" y="24"/>
                  </a:cubicBezTo>
                  <a:cubicBezTo>
                    <a:pt x="325" y="25"/>
                    <a:pt x="323" y="25"/>
                    <a:pt x="322" y="25"/>
                  </a:cubicBezTo>
                  <a:cubicBezTo>
                    <a:pt x="322" y="25"/>
                    <a:pt x="321" y="22"/>
                    <a:pt x="321" y="22"/>
                  </a:cubicBezTo>
                  <a:cubicBezTo>
                    <a:pt x="320" y="23"/>
                    <a:pt x="318" y="23"/>
                    <a:pt x="317" y="24"/>
                  </a:cubicBezTo>
                  <a:cubicBezTo>
                    <a:pt x="316" y="22"/>
                    <a:pt x="322" y="23"/>
                    <a:pt x="320" y="20"/>
                  </a:cubicBezTo>
                  <a:cubicBezTo>
                    <a:pt x="320" y="21"/>
                    <a:pt x="317" y="20"/>
                    <a:pt x="318" y="20"/>
                  </a:cubicBezTo>
                  <a:cubicBezTo>
                    <a:pt x="316" y="20"/>
                    <a:pt x="318" y="22"/>
                    <a:pt x="318" y="22"/>
                  </a:cubicBezTo>
                  <a:cubicBezTo>
                    <a:pt x="315" y="22"/>
                    <a:pt x="317" y="21"/>
                    <a:pt x="316" y="19"/>
                  </a:cubicBezTo>
                  <a:cubicBezTo>
                    <a:pt x="316" y="18"/>
                    <a:pt x="316" y="20"/>
                    <a:pt x="315" y="20"/>
                  </a:cubicBezTo>
                  <a:cubicBezTo>
                    <a:pt x="315" y="20"/>
                    <a:pt x="315" y="19"/>
                    <a:pt x="315" y="18"/>
                  </a:cubicBezTo>
                  <a:cubicBezTo>
                    <a:pt x="315" y="19"/>
                    <a:pt x="315" y="19"/>
                    <a:pt x="314" y="19"/>
                  </a:cubicBezTo>
                  <a:cubicBezTo>
                    <a:pt x="312" y="18"/>
                    <a:pt x="315" y="21"/>
                    <a:pt x="314" y="22"/>
                  </a:cubicBezTo>
                  <a:cubicBezTo>
                    <a:pt x="313" y="21"/>
                    <a:pt x="313" y="17"/>
                    <a:pt x="312" y="17"/>
                  </a:cubicBezTo>
                  <a:cubicBezTo>
                    <a:pt x="312" y="18"/>
                    <a:pt x="313" y="19"/>
                    <a:pt x="312" y="19"/>
                  </a:cubicBezTo>
                  <a:cubicBezTo>
                    <a:pt x="312" y="19"/>
                    <a:pt x="312" y="18"/>
                    <a:pt x="311" y="18"/>
                  </a:cubicBezTo>
                  <a:cubicBezTo>
                    <a:pt x="311" y="19"/>
                    <a:pt x="312" y="20"/>
                    <a:pt x="311" y="20"/>
                  </a:cubicBezTo>
                  <a:cubicBezTo>
                    <a:pt x="311" y="19"/>
                    <a:pt x="309" y="20"/>
                    <a:pt x="309" y="20"/>
                  </a:cubicBezTo>
                  <a:cubicBezTo>
                    <a:pt x="310" y="21"/>
                    <a:pt x="310" y="21"/>
                    <a:pt x="311" y="21"/>
                  </a:cubicBezTo>
                  <a:cubicBezTo>
                    <a:pt x="312" y="22"/>
                    <a:pt x="311" y="22"/>
                    <a:pt x="312" y="23"/>
                  </a:cubicBezTo>
                  <a:cubicBezTo>
                    <a:pt x="313" y="23"/>
                    <a:pt x="312" y="23"/>
                    <a:pt x="313" y="23"/>
                  </a:cubicBezTo>
                  <a:cubicBezTo>
                    <a:pt x="314" y="23"/>
                    <a:pt x="314" y="22"/>
                    <a:pt x="315" y="22"/>
                  </a:cubicBezTo>
                  <a:cubicBezTo>
                    <a:pt x="315" y="22"/>
                    <a:pt x="313" y="24"/>
                    <a:pt x="313" y="24"/>
                  </a:cubicBezTo>
                  <a:cubicBezTo>
                    <a:pt x="313" y="23"/>
                    <a:pt x="317" y="25"/>
                    <a:pt x="315" y="26"/>
                  </a:cubicBezTo>
                  <a:cubicBezTo>
                    <a:pt x="315" y="25"/>
                    <a:pt x="315" y="25"/>
                    <a:pt x="314" y="25"/>
                  </a:cubicBezTo>
                  <a:cubicBezTo>
                    <a:pt x="313" y="26"/>
                    <a:pt x="316" y="30"/>
                    <a:pt x="315" y="30"/>
                  </a:cubicBezTo>
                  <a:cubicBezTo>
                    <a:pt x="315" y="30"/>
                    <a:pt x="312" y="25"/>
                    <a:pt x="311" y="24"/>
                  </a:cubicBezTo>
                  <a:cubicBezTo>
                    <a:pt x="309" y="23"/>
                    <a:pt x="309" y="27"/>
                    <a:pt x="309" y="28"/>
                  </a:cubicBezTo>
                  <a:cubicBezTo>
                    <a:pt x="309" y="28"/>
                    <a:pt x="309" y="27"/>
                    <a:pt x="309" y="27"/>
                  </a:cubicBezTo>
                  <a:cubicBezTo>
                    <a:pt x="308" y="27"/>
                    <a:pt x="308" y="29"/>
                    <a:pt x="307" y="28"/>
                  </a:cubicBezTo>
                  <a:cubicBezTo>
                    <a:pt x="307" y="27"/>
                    <a:pt x="308" y="27"/>
                    <a:pt x="308" y="26"/>
                  </a:cubicBezTo>
                  <a:cubicBezTo>
                    <a:pt x="307" y="27"/>
                    <a:pt x="307" y="28"/>
                    <a:pt x="306" y="28"/>
                  </a:cubicBezTo>
                  <a:cubicBezTo>
                    <a:pt x="305" y="29"/>
                    <a:pt x="305" y="29"/>
                    <a:pt x="304" y="30"/>
                  </a:cubicBezTo>
                  <a:cubicBezTo>
                    <a:pt x="304" y="31"/>
                    <a:pt x="307" y="34"/>
                    <a:pt x="307" y="34"/>
                  </a:cubicBezTo>
                  <a:cubicBezTo>
                    <a:pt x="307" y="34"/>
                    <a:pt x="304" y="33"/>
                    <a:pt x="304" y="33"/>
                  </a:cubicBezTo>
                  <a:cubicBezTo>
                    <a:pt x="303" y="33"/>
                    <a:pt x="303" y="38"/>
                    <a:pt x="301" y="39"/>
                  </a:cubicBezTo>
                  <a:cubicBezTo>
                    <a:pt x="300" y="39"/>
                    <a:pt x="302" y="36"/>
                    <a:pt x="302" y="36"/>
                  </a:cubicBezTo>
                  <a:cubicBezTo>
                    <a:pt x="303" y="35"/>
                    <a:pt x="303" y="34"/>
                    <a:pt x="303" y="33"/>
                  </a:cubicBezTo>
                  <a:cubicBezTo>
                    <a:pt x="304" y="31"/>
                    <a:pt x="304" y="27"/>
                    <a:pt x="303" y="25"/>
                  </a:cubicBezTo>
                  <a:cubicBezTo>
                    <a:pt x="301" y="26"/>
                    <a:pt x="302" y="28"/>
                    <a:pt x="301" y="29"/>
                  </a:cubicBezTo>
                  <a:cubicBezTo>
                    <a:pt x="301" y="29"/>
                    <a:pt x="301" y="28"/>
                    <a:pt x="301" y="28"/>
                  </a:cubicBezTo>
                  <a:cubicBezTo>
                    <a:pt x="300" y="28"/>
                    <a:pt x="300" y="31"/>
                    <a:pt x="300" y="31"/>
                  </a:cubicBezTo>
                  <a:cubicBezTo>
                    <a:pt x="300" y="32"/>
                    <a:pt x="302" y="32"/>
                    <a:pt x="302" y="33"/>
                  </a:cubicBezTo>
                  <a:cubicBezTo>
                    <a:pt x="301" y="34"/>
                    <a:pt x="300" y="31"/>
                    <a:pt x="299" y="33"/>
                  </a:cubicBezTo>
                  <a:cubicBezTo>
                    <a:pt x="299" y="34"/>
                    <a:pt x="300" y="36"/>
                    <a:pt x="298" y="36"/>
                  </a:cubicBezTo>
                  <a:cubicBezTo>
                    <a:pt x="298" y="34"/>
                    <a:pt x="301" y="29"/>
                    <a:pt x="298" y="28"/>
                  </a:cubicBezTo>
                  <a:cubicBezTo>
                    <a:pt x="297" y="28"/>
                    <a:pt x="296" y="29"/>
                    <a:pt x="295" y="30"/>
                  </a:cubicBezTo>
                  <a:cubicBezTo>
                    <a:pt x="293" y="32"/>
                    <a:pt x="294" y="33"/>
                    <a:pt x="296" y="33"/>
                  </a:cubicBezTo>
                  <a:cubicBezTo>
                    <a:pt x="295" y="35"/>
                    <a:pt x="294" y="35"/>
                    <a:pt x="295" y="36"/>
                  </a:cubicBezTo>
                  <a:cubicBezTo>
                    <a:pt x="296" y="36"/>
                    <a:pt x="299" y="37"/>
                    <a:pt x="298" y="39"/>
                  </a:cubicBezTo>
                  <a:cubicBezTo>
                    <a:pt x="297" y="39"/>
                    <a:pt x="296" y="40"/>
                    <a:pt x="296" y="39"/>
                  </a:cubicBezTo>
                  <a:cubicBezTo>
                    <a:pt x="295" y="38"/>
                    <a:pt x="298" y="39"/>
                    <a:pt x="296" y="37"/>
                  </a:cubicBezTo>
                  <a:cubicBezTo>
                    <a:pt x="296" y="37"/>
                    <a:pt x="295" y="37"/>
                    <a:pt x="294" y="36"/>
                  </a:cubicBezTo>
                  <a:cubicBezTo>
                    <a:pt x="294" y="36"/>
                    <a:pt x="294" y="34"/>
                    <a:pt x="293" y="34"/>
                  </a:cubicBezTo>
                  <a:cubicBezTo>
                    <a:pt x="293" y="33"/>
                    <a:pt x="291" y="33"/>
                    <a:pt x="291" y="35"/>
                  </a:cubicBezTo>
                  <a:cubicBezTo>
                    <a:pt x="291" y="36"/>
                    <a:pt x="295" y="38"/>
                    <a:pt x="294" y="38"/>
                  </a:cubicBezTo>
                  <a:cubicBezTo>
                    <a:pt x="293" y="38"/>
                    <a:pt x="293" y="37"/>
                    <a:pt x="292" y="39"/>
                  </a:cubicBezTo>
                  <a:cubicBezTo>
                    <a:pt x="292" y="39"/>
                    <a:pt x="291" y="38"/>
                    <a:pt x="291" y="38"/>
                  </a:cubicBezTo>
                  <a:cubicBezTo>
                    <a:pt x="291" y="38"/>
                    <a:pt x="291" y="39"/>
                    <a:pt x="291" y="39"/>
                  </a:cubicBezTo>
                  <a:cubicBezTo>
                    <a:pt x="291" y="40"/>
                    <a:pt x="291" y="37"/>
                    <a:pt x="291" y="36"/>
                  </a:cubicBezTo>
                  <a:cubicBezTo>
                    <a:pt x="290" y="36"/>
                    <a:pt x="290" y="35"/>
                    <a:pt x="290" y="35"/>
                  </a:cubicBezTo>
                  <a:cubicBezTo>
                    <a:pt x="289" y="36"/>
                    <a:pt x="289" y="36"/>
                    <a:pt x="288" y="37"/>
                  </a:cubicBezTo>
                  <a:cubicBezTo>
                    <a:pt x="288" y="38"/>
                    <a:pt x="288" y="38"/>
                    <a:pt x="288" y="39"/>
                  </a:cubicBezTo>
                  <a:cubicBezTo>
                    <a:pt x="288" y="39"/>
                    <a:pt x="288" y="40"/>
                    <a:pt x="288" y="41"/>
                  </a:cubicBezTo>
                  <a:cubicBezTo>
                    <a:pt x="289" y="41"/>
                    <a:pt x="286" y="41"/>
                    <a:pt x="286" y="41"/>
                  </a:cubicBezTo>
                  <a:cubicBezTo>
                    <a:pt x="285" y="42"/>
                    <a:pt x="285" y="43"/>
                    <a:pt x="285" y="43"/>
                  </a:cubicBezTo>
                  <a:cubicBezTo>
                    <a:pt x="284" y="45"/>
                    <a:pt x="284" y="44"/>
                    <a:pt x="285" y="45"/>
                  </a:cubicBezTo>
                  <a:cubicBezTo>
                    <a:pt x="284" y="45"/>
                    <a:pt x="287" y="46"/>
                    <a:pt x="286" y="46"/>
                  </a:cubicBezTo>
                  <a:cubicBezTo>
                    <a:pt x="286" y="47"/>
                    <a:pt x="285" y="46"/>
                    <a:pt x="285" y="47"/>
                  </a:cubicBezTo>
                  <a:cubicBezTo>
                    <a:pt x="284" y="47"/>
                    <a:pt x="286" y="48"/>
                    <a:pt x="286" y="48"/>
                  </a:cubicBezTo>
                  <a:cubicBezTo>
                    <a:pt x="285" y="49"/>
                    <a:pt x="282" y="46"/>
                    <a:pt x="283" y="49"/>
                  </a:cubicBezTo>
                  <a:cubicBezTo>
                    <a:pt x="283" y="49"/>
                    <a:pt x="285" y="49"/>
                    <a:pt x="285" y="50"/>
                  </a:cubicBezTo>
                  <a:cubicBezTo>
                    <a:pt x="284" y="50"/>
                    <a:pt x="283" y="49"/>
                    <a:pt x="282" y="49"/>
                  </a:cubicBezTo>
                  <a:cubicBezTo>
                    <a:pt x="281" y="50"/>
                    <a:pt x="282" y="50"/>
                    <a:pt x="282" y="50"/>
                  </a:cubicBezTo>
                  <a:cubicBezTo>
                    <a:pt x="282" y="51"/>
                    <a:pt x="281" y="50"/>
                    <a:pt x="281" y="50"/>
                  </a:cubicBezTo>
                  <a:cubicBezTo>
                    <a:pt x="281" y="50"/>
                    <a:pt x="280" y="50"/>
                    <a:pt x="280" y="50"/>
                  </a:cubicBezTo>
                  <a:cubicBezTo>
                    <a:pt x="278" y="51"/>
                    <a:pt x="279" y="51"/>
                    <a:pt x="278" y="52"/>
                  </a:cubicBezTo>
                  <a:cubicBezTo>
                    <a:pt x="278" y="53"/>
                    <a:pt x="277" y="52"/>
                    <a:pt x="278" y="54"/>
                  </a:cubicBezTo>
                  <a:cubicBezTo>
                    <a:pt x="279" y="55"/>
                    <a:pt x="279" y="53"/>
                    <a:pt x="280" y="53"/>
                  </a:cubicBezTo>
                  <a:cubicBezTo>
                    <a:pt x="281" y="53"/>
                    <a:pt x="281" y="53"/>
                    <a:pt x="281" y="53"/>
                  </a:cubicBezTo>
                  <a:cubicBezTo>
                    <a:pt x="281" y="53"/>
                    <a:pt x="281" y="54"/>
                    <a:pt x="282" y="54"/>
                  </a:cubicBezTo>
                  <a:cubicBezTo>
                    <a:pt x="282" y="54"/>
                    <a:pt x="284" y="52"/>
                    <a:pt x="284" y="52"/>
                  </a:cubicBezTo>
                  <a:cubicBezTo>
                    <a:pt x="285" y="53"/>
                    <a:pt x="284" y="54"/>
                    <a:pt x="285" y="54"/>
                  </a:cubicBezTo>
                  <a:cubicBezTo>
                    <a:pt x="285" y="54"/>
                    <a:pt x="287" y="54"/>
                    <a:pt x="286" y="55"/>
                  </a:cubicBezTo>
                  <a:cubicBezTo>
                    <a:pt x="285" y="55"/>
                    <a:pt x="284" y="53"/>
                    <a:pt x="284" y="55"/>
                  </a:cubicBezTo>
                  <a:cubicBezTo>
                    <a:pt x="284" y="56"/>
                    <a:pt x="283" y="54"/>
                    <a:pt x="283" y="55"/>
                  </a:cubicBezTo>
                  <a:cubicBezTo>
                    <a:pt x="280" y="55"/>
                    <a:pt x="285" y="58"/>
                    <a:pt x="283" y="59"/>
                  </a:cubicBezTo>
                  <a:cubicBezTo>
                    <a:pt x="283" y="59"/>
                    <a:pt x="282" y="56"/>
                    <a:pt x="282" y="56"/>
                  </a:cubicBezTo>
                  <a:cubicBezTo>
                    <a:pt x="281" y="55"/>
                    <a:pt x="280" y="56"/>
                    <a:pt x="280" y="56"/>
                  </a:cubicBezTo>
                  <a:cubicBezTo>
                    <a:pt x="280" y="54"/>
                    <a:pt x="276" y="55"/>
                    <a:pt x="276" y="56"/>
                  </a:cubicBezTo>
                  <a:cubicBezTo>
                    <a:pt x="276" y="56"/>
                    <a:pt x="277" y="56"/>
                    <a:pt x="277" y="57"/>
                  </a:cubicBezTo>
                  <a:cubicBezTo>
                    <a:pt x="277" y="57"/>
                    <a:pt x="279" y="59"/>
                    <a:pt x="279" y="60"/>
                  </a:cubicBezTo>
                  <a:cubicBezTo>
                    <a:pt x="279" y="60"/>
                    <a:pt x="276" y="59"/>
                    <a:pt x="276" y="60"/>
                  </a:cubicBezTo>
                  <a:cubicBezTo>
                    <a:pt x="276" y="60"/>
                    <a:pt x="278" y="60"/>
                    <a:pt x="279" y="61"/>
                  </a:cubicBezTo>
                  <a:cubicBezTo>
                    <a:pt x="278" y="61"/>
                    <a:pt x="277" y="60"/>
                    <a:pt x="277" y="62"/>
                  </a:cubicBezTo>
                  <a:cubicBezTo>
                    <a:pt x="277" y="62"/>
                    <a:pt x="278" y="63"/>
                    <a:pt x="277" y="64"/>
                  </a:cubicBezTo>
                  <a:cubicBezTo>
                    <a:pt x="277" y="63"/>
                    <a:pt x="277" y="63"/>
                    <a:pt x="276" y="63"/>
                  </a:cubicBezTo>
                  <a:cubicBezTo>
                    <a:pt x="276" y="64"/>
                    <a:pt x="277" y="64"/>
                    <a:pt x="277" y="66"/>
                  </a:cubicBezTo>
                  <a:cubicBezTo>
                    <a:pt x="276" y="65"/>
                    <a:pt x="275" y="63"/>
                    <a:pt x="275" y="62"/>
                  </a:cubicBezTo>
                  <a:cubicBezTo>
                    <a:pt x="274" y="62"/>
                    <a:pt x="273" y="64"/>
                    <a:pt x="273" y="64"/>
                  </a:cubicBezTo>
                  <a:cubicBezTo>
                    <a:pt x="272" y="63"/>
                    <a:pt x="273" y="63"/>
                    <a:pt x="272" y="63"/>
                  </a:cubicBezTo>
                  <a:cubicBezTo>
                    <a:pt x="271" y="63"/>
                    <a:pt x="271" y="65"/>
                    <a:pt x="271" y="65"/>
                  </a:cubicBezTo>
                  <a:cubicBezTo>
                    <a:pt x="270" y="64"/>
                    <a:pt x="271" y="64"/>
                    <a:pt x="271" y="64"/>
                  </a:cubicBezTo>
                  <a:cubicBezTo>
                    <a:pt x="270" y="64"/>
                    <a:pt x="269" y="65"/>
                    <a:pt x="269" y="65"/>
                  </a:cubicBezTo>
                  <a:cubicBezTo>
                    <a:pt x="268" y="65"/>
                    <a:pt x="268" y="65"/>
                    <a:pt x="268" y="64"/>
                  </a:cubicBezTo>
                  <a:cubicBezTo>
                    <a:pt x="268" y="64"/>
                    <a:pt x="266" y="66"/>
                    <a:pt x="266" y="66"/>
                  </a:cubicBezTo>
                  <a:cubicBezTo>
                    <a:pt x="266" y="66"/>
                    <a:pt x="267" y="66"/>
                    <a:pt x="268" y="66"/>
                  </a:cubicBezTo>
                  <a:cubicBezTo>
                    <a:pt x="267" y="66"/>
                    <a:pt x="268" y="66"/>
                    <a:pt x="268" y="67"/>
                  </a:cubicBezTo>
                  <a:cubicBezTo>
                    <a:pt x="267" y="67"/>
                    <a:pt x="266" y="66"/>
                    <a:pt x="266" y="67"/>
                  </a:cubicBezTo>
                  <a:cubicBezTo>
                    <a:pt x="266" y="67"/>
                    <a:pt x="266" y="67"/>
                    <a:pt x="266" y="68"/>
                  </a:cubicBezTo>
                  <a:cubicBezTo>
                    <a:pt x="266" y="68"/>
                    <a:pt x="266" y="68"/>
                    <a:pt x="266" y="68"/>
                  </a:cubicBezTo>
                  <a:cubicBezTo>
                    <a:pt x="266" y="69"/>
                    <a:pt x="269" y="66"/>
                    <a:pt x="269" y="66"/>
                  </a:cubicBezTo>
                  <a:cubicBezTo>
                    <a:pt x="270" y="66"/>
                    <a:pt x="273" y="66"/>
                    <a:pt x="273" y="68"/>
                  </a:cubicBezTo>
                  <a:cubicBezTo>
                    <a:pt x="273" y="68"/>
                    <a:pt x="271" y="66"/>
                    <a:pt x="271" y="67"/>
                  </a:cubicBezTo>
                  <a:cubicBezTo>
                    <a:pt x="270" y="67"/>
                    <a:pt x="271" y="68"/>
                    <a:pt x="271" y="67"/>
                  </a:cubicBezTo>
                  <a:cubicBezTo>
                    <a:pt x="272" y="68"/>
                    <a:pt x="269" y="67"/>
                    <a:pt x="269" y="67"/>
                  </a:cubicBezTo>
                  <a:cubicBezTo>
                    <a:pt x="269" y="68"/>
                    <a:pt x="268" y="68"/>
                    <a:pt x="268" y="69"/>
                  </a:cubicBezTo>
                  <a:cubicBezTo>
                    <a:pt x="269" y="69"/>
                    <a:pt x="271" y="69"/>
                    <a:pt x="270" y="70"/>
                  </a:cubicBezTo>
                  <a:cubicBezTo>
                    <a:pt x="270" y="70"/>
                    <a:pt x="269" y="69"/>
                    <a:pt x="269" y="69"/>
                  </a:cubicBezTo>
                  <a:cubicBezTo>
                    <a:pt x="268" y="70"/>
                    <a:pt x="273" y="70"/>
                    <a:pt x="273" y="70"/>
                  </a:cubicBezTo>
                  <a:cubicBezTo>
                    <a:pt x="273" y="70"/>
                    <a:pt x="271" y="71"/>
                    <a:pt x="271" y="72"/>
                  </a:cubicBezTo>
                  <a:cubicBezTo>
                    <a:pt x="271" y="72"/>
                    <a:pt x="272" y="75"/>
                    <a:pt x="272" y="75"/>
                  </a:cubicBezTo>
                  <a:cubicBezTo>
                    <a:pt x="271" y="75"/>
                    <a:pt x="271" y="73"/>
                    <a:pt x="271" y="72"/>
                  </a:cubicBezTo>
                  <a:cubicBezTo>
                    <a:pt x="270" y="72"/>
                    <a:pt x="270" y="72"/>
                    <a:pt x="270" y="71"/>
                  </a:cubicBezTo>
                  <a:cubicBezTo>
                    <a:pt x="269" y="71"/>
                    <a:pt x="269" y="72"/>
                    <a:pt x="268" y="72"/>
                  </a:cubicBezTo>
                  <a:cubicBezTo>
                    <a:pt x="268" y="72"/>
                    <a:pt x="268" y="72"/>
                    <a:pt x="268" y="71"/>
                  </a:cubicBezTo>
                  <a:cubicBezTo>
                    <a:pt x="268" y="71"/>
                    <a:pt x="267" y="72"/>
                    <a:pt x="268" y="72"/>
                  </a:cubicBezTo>
                  <a:cubicBezTo>
                    <a:pt x="267" y="73"/>
                    <a:pt x="267" y="73"/>
                    <a:pt x="266" y="73"/>
                  </a:cubicBezTo>
                  <a:cubicBezTo>
                    <a:pt x="266" y="73"/>
                    <a:pt x="265" y="72"/>
                    <a:pt x="266" y="72"/>
                  </a:cubicBezTo>
                  <a:cubicBezTo>
                    <a:pt x="265" y="73"/>
                    <a:pt x="264" y="74"/>
                    <a:pt x="263" y="75"/>
                  </a:cubicBezTo>
                  <a:cubicBezTo>
                    <a:pt x="264" y="76"/>
                    <a:pt x="265" y="75"/>
                    <a:pt x="265" y="75"/>
                  </a:cubicBezTo>
                  <a:cubicBezTo>
                    <a:pt x="265" y="75"/>
                    <a:pt x="265" y="76"/>
                    <a:pt x="265" y="76"/>
                  </a:cubicBezTo>
                  <a:cubicBezTo>
                    <a:pt x="266" y="76"/>
                    <a:pt x="267" y="74"/>
                    <a:pt x="269" y="74"/>
                  </a:cubicBezTo>
                  <a:cubicBezTo>
                    <a:pt x="268" y="75"/>
                    <a:pt x="268" y="75"/>
                    <a:pt x="268" y="75"/>
                  </a:cubicBezTo>
                  <a:cubicBezTo>
                    <a:pt x="269" y="75"/>
                    <a:pt x="272" y="76"/>
                    <a:pt x="272" y="77"/>
                  </a:cubicBezTo>
                  <a:cubicBezTo>
                    <a:pt x="272" y="77"/>
                    <a:pt x="270" y="76"/>
                    <a:pt x="270" y="76"/>
                  </a:cubicBezTo>
                  <a:cubicBezTo>
                    <a:pt x="270" y="76"/>
                    <a:pt x="271" y="79"/>
                    <a:pt x="270" y="78"/>
                  </a:cubicBezTo>
                  <a:cubicBezTo>
                    <a:pt x="269" y="78"/>
                    <a:pt x="270" y="77"/>
                    <a:pt x="270" y="77"/>
                  </a:cubicBezTo>
                  <a:cubicBezTo>
                    <a:pt x="270" y="77"/>
                    <a:pt x="269" y="77"/>
                    <a:pt x="269" y="76"/>
                  </a:cubicBezTo>
                  <a:cubicBezTo>
                    <a:pt x="267" y="76"/>
                    <a:pt x="267" y="78"/>
                    <a:pt x="267" y="78"/>
                  </a:cubicBezTo>
                  <a:cubicBezTo>
                    <a:pt x="266" y="78"/>
                    <a:pt x="267" y="76"/>
                    <a:pt x="266" y="76"/>
                  </a:cubicBezTo>
                  <a:cubicBezTo>
                    <a:pt x="265" y="77"/>
                    <a:pt x="265" y="77"/>
                    <a:pt x="265" y="77"/>
                  </a:cubicBezTo>
                  <a:cubicBezTo>
                    <a:pt x="266" y="77"/>
                    <a:pt x="263" y="77"/>
                    <a:pt x="264" y="77"/>
                  </a:cubicBezTo>
                  <a:cubicBezTo>
                    <a:pt x="264" y="77"/>
                    <a:pt x="264" y="77"/>
                    <a:pt x="264" y="77"/>
                  </a:cubicBezTo>
                  <a:cubicBezTo>
                    <a:pt x="261" y="77"/>
                    <a:pt x="264" y="79"/>
                    <a:pt x="264" y="79"/>
                  </a:cubicBezTo>
                  <a:cubicBezTo>
                    <a:pt x="264" y="79"/>
                    <a:pt x="263" y="79"/>
                    <a:pt x="262" y="79"/>
                  </a:cubicBezTo>
                  <a:cubicBezTo>
                    <a:pt x="262" y="79"/>
                    <a:pt x="262" y="80"/>
                    <a:pt x="261" y="80"/>
                  </a:cubicBezTo>
                  <a:cubicBezTo>
                    <a:pt x="261" y="80"/>
                    <a:pt x="261" y="79"/>
                    <a:pt x="261" y="79"/>
                  </a:cubicBezTo>
                  <a:cubicBezTo>
                    <a:pt x="261" y="79"/>
                    <a:pt x="260" y="81"/>
                    <a:pt x="260" y="80"/>
                  </a:cubicBezTo>
                  <a:cubicBezTo>
                    <a:pt x="260" y="80"/>
                    <a:pt x="260" y="80"/>
                    <a:pt x="260" y="80"/>
                  </a:cubicBezTo>
                  <a:cubicBezTo>
                    <a:pt x="260" y="80"/>
                    <a:pt x="260" y="80"/>
                    <a:pt x="260" y="80"/>
                  </a:cubicBezTo>
                  <a:cubicBezTo>
                    <a:pt x="260" y="80"/>
                    <a:pt x="259" y="80"/>
                    <a:pt x="259" y="80"/>
                  </a:cubicBezTo>
                  <a:cubicBezTo>
                    <a:pt x="259" y="81"/>
                    <a:pt x="258" y="80"/>
                    <a:pt x="257" y="81"/>
                  </a:cubicBezTo>
                  <a:cubicBezTo>
                    <a:pt x="258" y="81"/>
                    <a:pt x="259" y="83"/>
                    <a:pt x="259" y="83"/>
                  </a:cubicBezTo>
                  <a:cubicBezTo>
                    <a:pt x="259" y="83"/>
                    <a:pt x="258" y="82"/>
                    <a:pt x="257" y="83"/>
                  </a:cubicBezTo>
                  <a:cubicBezTo>
                    <a:pt x="258" y="83"/>
                    <a:pt x="258" y="83"/>
                    <a:pt x="259" y="83"/>
                  </a:cubicBezTo>
                  <a:cubicBezTo>
                    <a:pt x="258" y="84"/>
                    <a:pt x="260" y="84"/>
                    <a:pt x="260" y="84"/>
                  </a:cubicBezTo>
                  <a:cubicBezTo>
                    <a:pt x="259" y="85"/>
                    <a:pt x="258" y="85"/>
                    <a:pt x="257" y="85"/>
                  </a:cubicBezTo>
                  <a:cubicBezTo>
                    <a:pt x="257" y="85"/>
                    <a:pt x="256" y="84"/>
                    <a:pt x="256" y="85"/>
                  </a:cubicBezTo>
                  <a:cubicBezTo>
                    <a:pt x="259" y="85"/>
                    <a:pt x="255" y="86"/>
                    <a:pt x="255" y="87"/>
                  </a:cubicBezTo>
                  <a:cubicBezTo>
                    <a:pt x="256" y="87"/>
                    <a:pt x="258" y="86"/>
                    <a:pt x="259" y="87"/>
                  </a:cubicBezTo>
                  <a:cubicBezTo>
                    <a:pt x="258" y="87"/>
                    <a:pt x="258" y="87"/>
                    <a:pt x="257" y="87"/>
                  </a:cubicBezTo>
                  <a:cubicBezTo>
                    <a:pt x="258" y="87"/>
                    <a:pt x="258" y="88"/>
                    <a:pt x="258" y="88"/>
                  </a:cubicBezTo>
                  <a:cubicBezTo>
                    <a:pt x="256" y="87"/>
                    <a:pt x="256" y="87"/>
                    <a:pt x="256" y="89"/>
                  </a:cubicBezTo>
                  <a:cubicBezTo>
                    <a:pt x="255" y="89"/>
                    <a:pt x="255" y="86"/>
                    <a:pt x="254" y="88"/>
                  </a:cubicBezTo>
                  <a:cubicBezTo>
                    <a:pt x="256" y="90"/>
                    <a:pt x="254" y="89"/>
                    <a:pt x="254" y="91"/>
                  </a:cubicBezTo>
                  <a:cubicBezTo>
                    <a:pt x="254" y="92"/>
                    <a:pt x="255" y="91"/>
                    <a:pt x="255" y="92"/>
                  </a:cubicBezTo>
                  <a:cubicBezTo>
                    <a:pt x="256" y="92"/>
                    <a:pt x="256" y="89"/>
                    <a:pt x="258" y="92"/>
                  </a:cubicBezTo>
                  <a:cubicBezTo>
                    <a:pt x="258" y="92"/>
                    <a:pt x="259" y="91"/>
                    <a:pt x="259" y="92"/>
                  </a:cubicBezTo>
                  <a:cubicBezTo>
                    <a:pt x="260" y="92"/>
                    <a:pt x="261" y="91"/>
                    <a:pt x="262" y="91"/>
                  </a:cubicBezTo>
                  <a:cubicBezTo>
                    <a:pt x="262" y="92"/>
                    <a:pt x="260" y="93"/>
                    <a:pt x="259" y="93"/>
                  </a:cubicBezTo>
                  <a:cubicBezTo>
                    <a:pt x="258" y="93"/>
                    <a:pt x="259" y="92"/>
                    <a:pt x="259" y="94"/>
                  </a:cubicBezTo>
                  <a:cubicBezTo>
                    <a:pt x="258" y="94"/>
                    <a:pt x="258" y="95"/>
                    <a:pt x="257" y="95"/>
                  </a:cubicBezTo>
                  <a:cubicBezTo>
                    <a:pt x="257" y="95"/>
                    <a:pt x="257" y="93"/>
                    <a:pt x="257" y="93"/>
                  </a:cubicBezTo>
                  <a:cubicBezTo>
                    <a:pt x="256" y="93"/>
                    <a:pt x="257" y="93"/>
                    <a:pt x="256" y="94"/>
                  </a:cubicBezTo>
                  <a:cubicBezTo>
                    <a:pt x="255" y="94"/>
                    <a:pt x="253" y="94"/>
                    <a:pt x="252" y="95"/>
                  </a:cubicBezTo>
                  <a:cubicBezTo>
                    <a:pt x="251" y="96"/>
                    <a:pt x="253" y="95"/>
                    <a:pt x="254" y="96"/>
                  </a:cubicBezTo>
                  <a:cubicBezTo>
                    <a:pt x="253" y="97"/>
                    <a:pt x="255" y="98"/>
                    <a:pt x="255" y="99"/>
                  </a:cubicBezTo>
                  <a:cubicBezTo>
                    <a:pt x="255" y="99"/>
                    <a:pt x="254" y="99"/>
                    <a:pt x="254" y="98"/>
                  </a:cubicBezTo>
                  <a:cubicBezTo>
                    <a:pt x="253" y="98"/>
                    <a:pt x="252" y="97"/>
                    <a:pt x="251" y="99"/>
                  </a:cubicBezTo>
                  <a:cubicBezTo>
                    <a:pt x="252" y="100"/>
                    <a:pt x="251" y="100"/>
                    <a:pt x="251" y="101"/>
                  </a:cubicBezTo>
                  <a:cubicBezTo>
                    <a:pt x="251" y="101"/>
                    <a:pt x="253" y="102"/>
                    <a:pt x="252" y="103"/>
                  </a:cubicBezTo>
                  <a:cubicBezTo>
                    <a:pt x="251" y="103"/>
                    <a:pt x="251" y="101"/>
                    <a:pt x="251" y="101"/>
                  </a:cubicBezTo>
                  <a:cubicBezTo>
                    <a:pt x="249" y="101"/>
                    <a:pt x="250" y="104"/>
                    <a:pt x="250" y="104"/>
                  </a:cubicBezTo>
                  <a:cubicBezTo>
                    <a:pt x="251" y="103"/>
                    <a:pt x="251" y="105"/>
                    <a:pt x="251" y="106"/>
                  </a:cubicBezTo>
                  <a:cubicBezTo>
                    <a:pt x="251" y="106"/>
                    <a:pt x="249" y="108"/>
                    <a:pt x="249" y="109"/>
                  </a:cubicBezTo>
                  <a:cubicBezTo>
                    <a:pt x="249" y="109"/>
                    <a:pt x="250" y="109"/>
                    <a:pt x="250" y="110"/>
                  </a:cubicBezTo>
                  <a:cubicBezTo>
                    <a:pt x="250" y="110"/>
                    <a:pt x="250" y="110"/>
                    <a:pt x="249" y="110"/>
                  </a:cubicBezTo>
                  <a:cubicBezTo>
                    <a:pt x="251" y="111"/>
                    <a:pt x="252" y="107"/>
                    <a:pt x="253" y="108"/>
                  </a:cubicBezTo>
                  <a:cubicBezTo>
                    <a:pt x="253" y="109"/>
                    <a:pt x="252" y="110"/>
                    <a:pt x="251" y="111"/>
                  </a:cubicBezTo>
                  <a:cubicBezTo>
                    <a:pt x="251" y="111"/>
                    <a:pt x="249" y="111"/>
                    <a:pt x="249" y="112"/>
                  </a:cubicBezTo>
                  <a:cubicBezTo>
                    <a:pt x="248" y="112"/>
                    <a:pt x="247" y="112"/>
                    <a:pt x="247" y="112"/>
                  </a:cubicBezTo>
                  <a:cubicBezTo>
                    <a:pt x="247" y="112"/>
                    <a:pt x="244" y="114"/>
                    <a:pt x="244" y="114"/>
                  </a:cubicBezTo>
                  <a:cubicBezTo>
                    <a:pt x="245" y="114"/>
                    <a:pt x="245" y="115"/>
                    <a:pt x="246" y="115"/>
                  </a:cubicBezTo>
                  <a:cubicBezTo>
                    <a:pt x="245" y="116"/>
                    <a:pt x="247" y="115"/>
                    <a:pt x="246" y="116"/>
                  </a:cubicBezTo>
                  <a:cubicBezTo>
                    <a:pt x="246" y="116"/>
                    <a:pt x="245" y="116"/>
                    <a:pt x="244" y="116"/>
                  </a:cubicBezTo>
                  <a:cubicBezTo>
                    <a:pt x="244" y="116"/>
                    <a:pt x="245" y="117"/>
                    <a:pt x="245" y="117"/>
                  </a:cubicBezTo>
                  <a:cubicBezTo>
                    <a:pt x="243" y="117"/>
                    <a:pt x="243" y="118"/>
                    <a:pt x="243" y="119"/>
                  </a:cubicBezTo>
                  <a:cubicBezTo>
                    <a:pt x="243" y="119"/>
                    <a:pt x="244" y="119"/>
                    <a:pt x="244" y="119"/>
                  </a:cubicBezTo>
                  <a:cubicBezTo>
                    <a:pt x="244" y="119"/>
                    <a:pt x="244" y="119"/>
                    <a:pt x="244" y="119"/>
                  </a:cubicBezTo>
                  <a:cubicBezTo>
                    <a:pt x="244" y="119"/>
                    <a:pt x="244" y="119"/>
                    <a:pt x="244" y="119"/>
                  </a:cubicBezTo>
                  <a:cubicBezTo>
                    <a:pt x="244" y="119"/>
                    <a:pt x="245" y="119"/>
                    <a:pt x="245" y="119"/>
                  </a:cubicBezTo>
                  <a:cubicBezTo>
                    <a:pt x="246" y="120"/>
                    <a:pt x="244" y="120"/>
                    <a:pt x="244" y="121"/>
                  </a:cubicBezTo>
                  <a:cubicBezTo>
                    <a:pt x="244" y="121"/>
                    <a:pt x="244" y="121"/>
                    <a:pt x="244" y="121"/>
                  </a:cubicBezTo>
                  <a:cubicBezTo>
                    <a:pt x="244" y="121"/>
                    <a:pt x="242" y="123"/>
                    <a:pt x="243" y="123"/>
                  </a:cubicBezTo>
                  <a:cubicBezTo>
                    <a:pt x="242" y="124"/>
                    <a:pt x="243" y="122"/>
                    <a:pt x="243" y="122"/>
                  </a:cubicBezTo>
                  <a:cubicBezTo>
                    <a:pt x="242" y="121"/>
                    <a:pt x="242" y="121"/>
                    <a:pt x="241" y="121"/>
                  </a:cubicBezTo>
                  <a:cubicBezTo>
                    <a:pt x="241" y="120"/>
                    <a:pt x="241" y="119"/>
                    <a:pt x="240" y="119"/>
                  </a:cubicBezTo>
                  <a:cubicBezTo>
                    <a:pt x="240" y="120"/>
                    <a:pt x="240" y="120"/>
                    <a:pt x="240" y="120"/>
                  </a:cubicBezTo>
                  <a:cubicBezTo>
                    <a:pt x="240" y="121"/>
                    <a:pt x="240" y="121"/>
                    <a:pt x="239" y="121"/>
                  </a:cubicBezTo>
                  <a:cubicBezTo>
                    <a:pt x="239" y="121"/>
                    <a:pt x="238" y="121"/>
                    <a:pt x="238" y="122"/>
                  </a:cubicBezTo>
                  <a:cubicBezTo>
                    <a:pt x="239" y="122"/>
                    <a:pt x="240" y="122"/>
                    <a:pt x="239" y="122"/>
                  </a:cubicBezTo>
                  <a:cubicBezTo>
                    <a:pt x="239" y="123"/>
                    <a:pt x="239" y="122"/>
                    <a:pt x="239" y="122"/>
                  </a:cubicBezTo>
                  <a:cubicBezTo>
                    <a:pt x="238" y="122"/>
                    <a:pt x="237" y="122"/>
                    <a:pt x="237" y="122"/>
                  </a:cubicBezTo>
                  <a:cubicBezTo>
                    <a:pt x="237" y="122"/>
                    <a:pt x="237" y="122"/>
                    <a:pt x="238" y="122"/>
                  </a:cubicBezTo>
                  <a:cubicBezTo>
                    <a:pt x="238" y="123"/>
                    <a:pt x="238" y="123"/>
                    <a:pt x="238" y="123"/>
                  </a:cubicBezTo>
                  <a:cubicBezTo>
                    <a:pt x="237" y="123"/>
                    <a:pt x="237" y="124"/>
                    <a:pt x="236" y="124"/>
                  </a:cubicBezTo>
                  <a:cubicBezTo>
                    <a:pt x="236" y="124"/>
                    <a:pt x="235" y="125"/>
                    <a:pt x="235" y="125"/>
                  </a:cubicBezTo>
                  <a:cubicBezTo>
                    <a:pt x="235" y="126"/>
                    <a:pt x="234" y="127"/>
                    <a:pt x="234" y="127"/>
                  </a:cubicBezTo>
                  <a:cubicBezTo>
                    <a:pt x="234" y="127"/>
                    <a:pt x="234" y="127"/>
                    <a:pt x="234" y="128"/>
                  </a:cubicBezTo>
                  <a:cubicBezTo>
                    <a:pt x="234" y="129"/>
                    <a:pt x="234" y="129"/>
                    <a:pt x="235" y="129"/>
                  </a:cubicBezTo>
                  <a:cubicBezTo>
                    <a:pt x="234" y="131"/>
                    <a:pt x="231" y="131"/>
                    <a:pt x="230" y="132"/>
                  </a:cubicBezTo>
                  <a:cubicBezTo>
                    <a:pt x="231" y="132"/>
                    <a:pt x="231" y="132"/>
                    <a:pt x="232" y="132"/>
                  </a:cubicBezTo>
                  <a:cubicBezTo>
                    <a:pt x="232" y="132"/>
                    <a:pt x="230" y="133"/>
                    <a:pt x="231" y="133"/>
                  </a:cubicBezTo>
                  <a:cubicBezTo>
                    <a:pt x="231" y="134"/>
                    <a:pt x="235" y="131"/>
                    <a:pt x="234" y="133"/>
                  </a:cubicBezTo>
                  <a:cubicBezTo>
                    <a:pt x="234" y="134"/>
                    <a:pt x="231" y="133"/>
                    <a:pt x="233" y="135"/>
                  </a:cubicBezTo>
                  <a:cubicBezTo>
                    <a:pt x="235" y="137"/>
                    <a:pt x="237" y="135"/>
                    <a:pt x="238" y="134"/>
                  </a:cubicBezTo>
                  <a:cubicBezTo>
                    <a:pt x="239" y="133"/>
                    <a:pt x="241" y="132"/>
                    <a:pt x="240" y="131"/>
                  </a:cubicBezTo>
                  <a:cubicBezTo>
                    <a:pt x="240" y="129"/>
                    <a:pt x="238" y="131"/>
                    <a:pt x="237" y="131"/>
                  </a:cubicBezTo>
                  <a:cubicBezTo>
                    <a:pt x="238" y="130"/>
                    <a:pt x="239" y="130"/>
                    <a:pt x="240" y="129"/>
                  </a:cubicBezTo>
                  <a:cubicBezTo>
                    <a:pt x="241" y="129"/>
                    <a:pt x="242" y="128"/>
                    <a:pt x="242" y="127"/>
                  </a:cubicBezTo>
                  <a:cubicBezTo>
                    <a:pt x="242" y="127"/>
                    <a:pt x="243" y="129"/>
                    <a:pt x="243" y="129"/>
                  </a:cubicBezTo>
                  <a:cubicBezTo>
                    <a:pt x="243" y="129"/>
                    <a:pt x="241" y="130"/>
                    <a:pt x="241" y="131"/>
                  </a:cubicBezTo>
                  <a:cubicBezTo>
                    <a:pt x="241" y="131"/>
                    <a:pt x="243" y="131"/>
                    <a:pt x="244" y="131"/>
                  </a:cubicBezTo>
                  <a:cubicBezTo>
                    <a:pt x="243" y="132"/>
                    <a:pt x="242" y="132"/>
                    <a:pt x="242" y="132"/>
                  </a:cubicBezTo>
                  <a:cubicBezTo>
                    <a:pt x="242" y="132"/>
                    <a:pt x="240" y="133"/>
                    <a:pt x="241" y="133"/>
                  </a:cubicBezTo>
                  <a:cubicBezTo>
                    <a:pt x="240" y="133"/>
                    <a:pt x="238" y="135"/>
                    <a:pt x="239" y="135"/>
                  </a:cubicBezTo>
                  <a:cubicBezTo>
                    <a:pt x="239" y="135"/>
                    <a:pt x="239" y="135"/>
                    <a:pt x="239" y="135"/>
                  </a:cubicBezTo>
                  <a:cubicBezTo>
                    <a:pt x="239" y="135"/>
                    <a:pt x="239" y="136"/>
                    <a:pt x="239" y="136"/>
                  </a:cubicBezTo>
                  <a:cubicBezTo>
                    <a:pt x="240" y="136"/>
                    <a:pt x="240" y="136"/>
                    <a:pt x="240" y="137"/>
                  </a:cubicBezTo>
                  <a:cubicBezTo>
                    <a:pt x="240" y="137"/>
                    <a:pt x="239" y="137"/>
                    <a:pt x="239" y="137"/>
                  </a:cubicBezTo>
                  <a:cubicBezTo>
                    <a:pt x="239" y="137"/>
                    <a:pt x="239" y="137"/>
                    <a:pt x="239" y="137"/>
                  </a:cubicBezTo>
                  <a:cubicBezTo>
                    <a:pt x="238" y="137"/>
                    <a:pt x="238" y="137"/>
                    <a:pt x="237" y="137"/>
                  </a:cubicBezTo>
                  <a:cubicBezTo>
                    <a:pt x="237" y="137"/>
                    <a:pt x="236" y="137"/>
                    <a:pt x="236" y="137"/>
                  </a:cubicBezTo>
                  <a:cubicBezTo>
                    <a:pt x="235" y="137"/>
                    <a:pt x="235" y="137"/>
                    <a:pt x="234" y="138"/>
                  </a:cubicBezTo>
                  <a:cubicBezTo>
                    <a:pt x="234" y="138"/>
                    <a:pt x="236" y="140"/>
                    <a:pt x="235" y="140"/>
                  </a:cubicBezTo>
                  <a:cubicBezTo>
                    <a:pt x="235" y="140"/>
                    <a:pt x="234" y="139"/>
                    <a:pt x="234" y="138"/>
                  </a:cubicBezTo>
                  <a:cubicBezTo>
                    <a:pt x="233" y="138"/>
                    <a:pt x="233" y="139"/>
                    <a:pt x="233" y="139"/>
                  </a:cubicBezTo>
                  <a:cubicBezTo>
                    <a:pt x="235" y="139"/>
                    <a:pt x="231" y="132"/>
                    <a:pt x="231" y="135"/>
                  </a:cubicBezTo>
                  <a:cubicBezTo>
                    <a:pt x="231" y="135"/>
                    <a:pt x="231" y="136"/>
                    <a:pt x="230" y="135"/>
                  </a:cubicBezTo>
                  <a:cubicBezTo>
                    <a:pt x="230" y="135"/>
                    <a:pt x="230" y="136"/>
                    <a:pt x="230" y="136"/>
                  </a:cubicBezTo>
                  <a:cubicBezTo>
                    <a:pt x="230" y="136"/>
                    <a:pt x="228" y="136"/>
                    <a:pt x="230" y="136"/>
                  </a:cubicBezTo>
                  <a:cubicBezTo>
                    <a:pt x="230" y="137"/>
                    <a:pt x="230" y="137"/>
                    <a:pt x="230" y="137"/>
                  </a:cubicBezTo>
                  <a:cubicBezTo>
                    <a:pt x="228" y="138"/>
                    <a:pt x="228" y="137"/>
                    <a:pt x="230" y="138"/>
                  </a:cubicBezTo>
                  <a:cubicBezTo>
                    <a:pt x="230" y="138"/>
                    <a:pt x="228" y="139"/>
                    <a:pt x="228" y="139"/>
                  </a:cubicBezTo>
                  <a:cubicBezTo>
                    <a:pt x="228" y="139"/>
                    <a:pt x="227" y="137"/>
                    <a:pt x="227" y="137"/>
                  </a:cubicBezTo>
                  <a:cubicBezTo>
                    <a:pt x="227" y="137"/>
                    <a:pt x="227" y="137"/>
                    <a:pt x="226" y="138"/>
                  </a:cubicBezTo>
                  <a:cubicBezTo>
                    <a:pt x="226" y="138"/>
                    <a:pt x="226" y="137"/>
                    <a:pt x="226" y="137"/>
                  </a:cubicBezTo>
                  <a:cubicBezTo>
                    <a:pt x="225" y="138"/>
                    <a:pt x="224" y="138"/>
                    <a:pt x="225" y="139"/>
                  </a:cubicBezTo>
                  <a:cubicBezTo>
                    <a:pt x="222" y="140"/>
                    <a:pt x="225" y="140"/>
                    <a:pt x="226" y="141"/>
                  </a:cubicBezTo>
                  <a:cubicBezTo>
                    <a:pt x="225" y="141"/>
                    <a:pt x="225" y="141"/>
                    <a:pt x="224" y="141"/>
                  </a:cubicBezTo>
                  <a:cubicBezTo>
                    <a:pt x="224" y="141"/>
                    <a:pt x="225" y="142"/>
                    <a:pt x="224" y="142"/>
                  </a:cubicBezTo>
                  <a:cubicBezTo>
                    <a:pt x="224" y="142"/>
                    <a:pt x="222" y="142"/>
                    <a:pt x="222" y="142"/>
                  </a:cubicBezTo>
                  <a:cubicBezTo>
                    <a:pt x="222" y="142"/>
                    <a:pt x="222" y="142"/>
                    <a:pt x="222" y="142"/>
                  </a:cubicBezTo>
                  <a:cubicBezTo>
                    <a:pt x="221" y="142"/>
                    <a:pt x="224" y="144"/>
                    <a:pt x="224" y="144"/>
                  </a:cubicBezTo>
                  <a:cubicBezTo>
                    <a:pt x="222" y="145"/>
                    <a:pt x="225" y="144"/>
                    <a:pt x="225" y="146"/>
                  </a:cubicBezTo>
                  <a:cubicBezTo>
                    <a:pt x="223" y="147"/>
                    <a:pt x="222" y="142"/>
                    <a:pt x="221" y="142"/>
                  </a:cubicBezTo>
                  <a:cubicBezTo>
                    <a:pt x="219" y="142"/>
                    <a:pt x="224" y="149"/>
                    <a:pt x="224" y="149"/>
                  </a:cubicBezTo>
                  <a:cubicBezTo>
                    <a:pt x="223" y="148"/>
                    <a:pt x="222" y="146"/>
                    <a:pt x="221" y="145"/>
                  </a:cubicBezTo>
                  <a:cubicBezTo>
                    <a:pt x="221" y="145"/>
                    <a:pt x="221" y="144"/>
                    <a:pt x="221" y="144"/>
                  </a:cubicBezTo>
                  <a:cubicBezTo>
                    <a:pt x="220" y="144"/>
                    <a:pt x="219" y="145"/>
                    <a:pt x="218" y="145"/>
                  </a:cubicBezTo>
                  <a:cubicBezTo>
                    <a:pt x="218" y="144"/>
                    <a:pt x="219" y="144"/>
                    <a:pt x="218" y="144"/>
                  </a:cubicBezTo>
                  <a:cubicBezTo>
                    <a:pt x="218" y="144"/>
                    <a:pt x="217" y="145"/>
                    <a:pt x="217" y="145"/>
                  </a:cubicBezTo>
                  <a:cubicBezTo>
                    <a:pt x="217" y="145"/>
                    <a:pt x="216" y="144"/>
                    <a:pt x="216" y="144"/>
                  </a:cubicBezTo>
                  <a:cubicBezTo>
                    <a:pt x="216" y="144"/>
                    <a:pt x="216" y="144"/>
                    <a:pt x="215" y="143"/>
                  </a:cubicBezTo>
                  <a:cubicBezTo>
                    <a:pt x="214" y="143"/>
                    <a:pt x="214" y="144"/>
                    <a:pt x="213" y="145"/>
                  </a:cubicBezTo>
                  <a:cubicBezTo>
                    <a:pt x="212" y="146"/>
                    <a:pt x="215" y="146"/>
                    <a:pt x="215" y="146"/>
                  </a:cubicBezTo>
                  <a:cubicBezTo>
                    <a:pt x="215" y="147"/>
                    <a:pt x="213" y="146"/>
                    <a:pt x="213" y="147"/>
                  </a:cubicBezTo>
                  <a:cubicBezTo>
                    <a:pt x="214" y="148"/>
                    <a:pt x="216" y="147"/>
                    <a:pt x="216" y="147"/>
                  </a:cubicBezTo>
                  <a:cubicBezTo>
                    <a:pt x="217" y="147"/>
                    <a:pt x="216" y="148"/>
                    <a:pt x="216" y="148"/>
                  </a:cubicBezTo>
                  <a:cubicBezTo>
                    <a:pt x="217" y="148"/>
                    <a:pt x="221" y="146"/>
                    <a:pt x="221" y="148"/>
                  </a:cubicBezTo>
                  <a:cubicBezTo>
                    <a:pt x="221" y="148"/>
                    <a:pt x="217" y="149"/>
                    <a:pt x="217" y="149"/>
                  </a:cubicBezTo>
                  <a:cubicBezTo>
                    <a:pt x="217" y="150"/>
                    <a:pt x="218" y="150"/>
                    <a:pt x="218" y="150"/>
                  </a:cubicBezTo>
                  <a:cubicBezTo>
                    <a:pt x="218" y="150"/>
                    <a:pt x="217" y="150"/>
                    <a:pt x="217" y="151"/>
                  </a:cubicBezTo>
                  <a:cubicBezTo>
                    <a:pt x="217" y="150"/>
                    <a:pt x="216" y="149"/>
                    <a:pt x="215" y="149"/>
                  </a:cubicBezTo>
                  <a:cubicBezTo>
                    <a:pt x="214" y="149"/>
                    <a:pt x="215" y="149"/>
                    <a:pt x="214" y="150"/>
                  </a:cubicBezTo>
                  <a:cubicBezTo>
                    <a:pt x="214" y="150"/>
                    <a:pt x="214" y="149"/>
                    <a:pt x="214" y="149"/>
                  </a:cubicBezTo>
                  <a:cubicBezTo>
                    <a:pt x="213" y="149"/>
                    <a:pt x="213" y="149"/>
                    <a:pt x="213" y="150"/>
                  </a:cubicBezTo>
                  <a:cubicBezTo>
                    <a:pt x="212" y="150"/>
                    <a:pt x="212" y="149"/>
                    <a:pt x="212" y="149"/>
                  </a:cubicBezTo>
                  <a:cubicBezTo>
                    <a:pt x="212" y="149"/>
                    <a:pt x="211" y="150"/>
                    <a:pt x="211" y="150"/>
                  </a:cubicBezTo>
                  <a:cubicBezTo>
                    <a:pt x="210" y="150"/>
                    <a:pt x="210" y="149"/>
                    <a:pt x="209" y="149"/>
                  </a:cubicBezTo>
                  <a:cubicBezTo>
                    <a:pt x="207" y="150"/>
                    <a:pt x="211" y="151"/>
                    <a:pt x="211" y="151"/>
                  </a:cubicBezTo>
                  <a:cubicBezTo>
                    <a:pt x="212" y="151"/>
                    <a:pt x="212" y="152"/>
                    <a:pt x="213" y="153"/>
                  </a:cubicBezTo>
                  <a:cubicBezTo>
                    <a:pt x="214" y="153"/>
                    <a:pt x="216" y="154"/>
                    <a:pt x="216" y="155"/>
                  </a:cubicBezTo>
                  <a:cubicBezTo>
                    <a:pt x="216" y="155"/>
                    <a:pt x="214" y="154"/>
                    <a:pt x="214" y="154"/>
                  </a:cubicBezTo>
                  <a:cubicBezTo>
                    <a:pt x="214" y="155"/>
                    <a:pt x="214" y="156"/>
                    <a:pt x="214" y="156"/>
                  </a:cubicBezTo>
                  <a:cubicBezTo>
                    <a:pt x="214" y="156"/>
                    <a:pt x="215" y="156"/>
                    <a:pt x="215" y="157"/>
                  </a:cubicBezTo>
                  <a:cubicBezTo>
                    <a:pt x="215" y="157"/>
                    <a:pt x="213" y="157"/>
                    <a:pt x="213" y="157"/>
                  </a:cubicBezTo>
                  <a:cubicBezTo>
                    <a:pt x="213" y="156"/>
                    <a:pt x="213" y="155"/>
                    <a:pt x="213" y="154"/>
                  </a:cubicBezTo>
                  <a:cubicBezTo>
                    <a:pt x="212" y="153"/>
                    <a:pt x="212" y="152"/>
                    <a:pt x="211" y="152"/>
                  </a:cubicBezTo>
                  <a:cubicBezTo>
                    <a:pt x="211" y="152"/>
                    <a:pt x="211" y="153"/>
                    <a:pt x="210" y="153"/>
                  </a:cubicBezTo>
                  <a:cubicBezTo>
                    <a:pt x="210" y="153"/>
                    <a:pt x="210" y="152"/>
                    <a:pt x="210" y="153"/>
                  </a:cubicBezTo>
                  <a:cubicBezTo>
                    <a:pt x="209" y="153"/>
                    <a:pt x="212" y="156"/>
                    <a:pt x="210" y="157"/>
                  </a:cubicBezTo>
                  <a:cubicBezTo>
                    <a:pt x="210" y="155"/>
                    <a:pt x="208" y="151"/>
                    <a:pt x="207" y="154"/>
                  </a:cubicBezTo>
                  <a:cubicBezTo>
                    <a:pt x="206" y="156"/>
                    <a:pt x="209" y="157"/>
                    <a:pt x="209" y="157"/>
                  </a:cubicBezTo>
                  <a:cubicBezTo>
                    <a:pt x="208" y="158"/>
                    <a:pt x="207" y="157"/>
                    <a:pt x="207" y="157"/>
                  </a:cubicBezTo>
                  <a:cubicBezTo>
                    <a:pt x="206" y="157"/>
                    <a:pt x="207" y="157"/>
                    <a:pt x="205" y="158"/>
                  </a:cubicBezTo>
                  <a:cubicBezTo>
                    <a:pt x="206" y="157"/>
                    <a:pt x="206" y="157"/>
                    <a:pt x="206" y="156"/>
                  </a:cubicBezTo>
                  <a:cubicBezTo>
                    <a:pt x="206" y="156"/>
                    <a:pt x="205" y="156"/>
                    <a:pt x="205" y="156"/>
                  </a:cubicBezTo>
                  <a:cubicBezTo>
                    <a:pt x="205" y="156"/>
                    <a:pt x="205" y="157"/>
                    <a:pt x="205" y="157"/>
                  </a:cubicBezTo>
                  <a:cubicBezTo>
                    <a:pt x="204" y="157"/>
                    <a:pt x="204" y="155"/>
                    <a:pt x="203" y="156"/>
                  </a:cubicBezTo>
                  <a:cubicBezTo>
                    <a:pt x="203" y="156"/>
                    <a:pt x="203" y="157"/>
                    <a:pt x="203" y="157"/>
                  </a:cubicBezTo>
                  <a:cubicBezTo>
                    <a:pt x="203" y="158"/>
                    <a:pt x="204" y="158"/>
                    <a:pt x="202" y="157"/>
                  </a:cubicBezTo>
                  <a:cubicBezTo>
                    <a:pt x="202" y="157"/>
                    <a:pt x="202" y="156"/>
                    <a:pt x="202" y="156"/>
                  </a:cubicBezTo>
                  <a:cubicBezTo>
                    <a:pt x="199" y="154"/>
                    <a:pt x="202" y="157"/>
                    <a:pt x="202" y="157"/>
                  </a:cubicBezTo>
                  <a:cubicBezTo>
                    <a:pt x="202" y="160"/>
                    <a:pt x="200" y="158"/>
                    <a:pt x="200" y="158"/>
                  </a:cubicBezTo>
                  <a:cubicBezTo>
                    <a:pt x="200" y="160"/>
                    <a:pt x="205" y="159"/>
                    <a:pt x="206" y="160"/>
                  </a:cubicBezTo>
                  <a:cubicBezTo>
                    <a:pt x="207" y="160"/>
                    <a:pt x="208" y="160"/>
                    <a:pt x="209" y="160"/>
                  </a:cubicBezTo>
                  <a:cubicBezTo>
                    <a:pt x="210" y="160"/>
                    <a:pt x="211" y="160"/>
                    <a:pt x="212" y="160"/>
                  </a:cubicBezTo>
                  <a:cubicBezTo>
                    <a:pt x="212" y="160"/>
                    <a:pt x="208" y="161"/>
                    <a:pt x="208" y="161"/>
                  </a:cubicBezTo>
                  <a:cubicBezTo>
                    <a:pt x="207" y="161"/>
                    <a:pt x="207" y="161"/>
                    <a:pt x="207" y="161"/>
                  </a:cubicBezTo>
                  <a:cubicBezTo>
                    <a:pt x="207" y="161"/>
                    <a:pt x="206" y="161"/>
                    <a:pt x="206" y="162"/>
                  </a:cubicBezTo>
                  <a:cubicBezTo>
                    <a:pt x="206" y="160"/>
                    <a:pt x="206" y="160"/>
                    <a:pt x="204" y="161"/>
                  </a:cubicBezTo>
                  <a:cubicBezTo>
                    <a:pt x="204" y="160"/>
                    <a:pt x="205" y="160"/>
                    <a:pt x="205" y="160"/>
                  </a:cubicBezTo>
                  <a:cubicBezTo>
                    <a:pt x="205" y="159"/>
                    <a:pt x="203" y="160"/>
                    <a:pt x="203" y="160"/>
                  </a:cubicBezTo>
                  <a:cubicBezTo>
                    <a:pt x="202" y="159"/>
                    <a:pt x="200" y="162"/>
                    <a:pt x="200" y="162"/>
                  </a:cubicBezTo>
                  <a:cubicBezTo>
                    <a:pt x="198" y="163"/>
                    <a:pt x="200" y="163"/>
                    <a:pt x="201" y="164"/>
                  </a:cubicBezTo>
                  <a:cubicBezTo>
                    <a:pt x="202" y="164"/>
                    <a:pt x="201" y="164"/>
                    <a:pt x="201" y="164"/>
                  </a:cubicBezTo>
                  <a:close/>
                  <a:moveTo>
                    <a:pt x="202" y="178"/>
                  </a:moveTo>
                  <a:cubicBezTo>
                    <a:pt x="203" y="177"/>
                    <a:pt x="201" y="175"/>
                    <a:pt x="200" y="175"/>
                  </a:cubicBezTo>
                  <a:cubicBezTo>
                    <a:pt x="200" y="175"/>
                    <a:pt x="200" y="175"/>
                    <a:pt x="200" y="175"/>
                  </a:cubicBezTo>
                  <a:cubicBezTo>
                    <a:pt x="200" y="176"/>
                    <a:pt x="201" y="179"/>
                    <a:pt x="202" y="178"/>
                  </a:cubicBezTo>
                  <a:close/>
                  <a:moveTo>
                    <a:pt x="368" y="27"/>
                  </a:moveTo>
                  <a:cubicBezTo>
                    <a:pt x="368" y="27"/>
                    <a:pt x="366" y="29"/>
                    <a:pt x="367" y="29"/>
                  </a:cubicBezTo>
                  <a:cubicBezTo>
                    <a:pt x="367" y="29"/>
                    <a:pt x="369" y="28"/>
                    <a:pt x="369" y="28"/>
                  </a:cubicBezTo>
                  <a:cubicBezTo>
                    <a:pt x="369" y="28"/>
                    <a:pt x="368" y="28"/>
                    <a:pt x="368" y="27"/>
                  </a:cubicBezTo>
                  <a:cubicBezTo>
                    <a:pt x="368" y="27"/>
                    <a:pt x="368" y="27"/>
                    <a:pt x="368" y="27"/>
                  </a:cubicBezTo>
                  <a:close/>
                  <a:moveTo>
                    <a:pt x="30" y="138"/>
                  </a:moveTo>
                  <a:cubicBezTo>
                    <a:pt x="30" y="138"/>
                    <a:pt x="30" y="138"/>
                    <a:pt x="30" y="138"/>
                  </a:cubicBezTo>
                  <a:cubicBezTo>
                    <a:pt x="31" y="138"/>
                    <a:pt x="30" y="137"/>
                    <a:pt x="30" y="137"/>
                  </a:cubicBezTo>
                  <a:lnTo>
                    <a:pt x="30" y="138"/>
                  </a:lnTo>
                  <a:close/>
                  <a:moveTo>
                    <a:pt x="48" y="133"/>
                  </a:moveTo>
                  <a:cubicBezTo>
                    <a:pt x="48" y="133"/>
                    <a:pt x="48" y="133"/>
                    <a:pt x="48" y="133"/>
                  </a:cubicBezTo>
                  <a:cubicBezTo>
                    <a:pt x="49" y="133"/>
                    <a:pt x="49" y="133"/>
                    <a:pt x="49" y="133"/>
                  </a:cubicBezTo>
                  <a:cubicBezTo>
                    <a:pt x="48" y="133"/>
                    <a:pt x="48" y="133"/>
                    <a:pt x="48" y="133"/>
                  </a:cubicBezTo>
                  <a:close/>
                  <a:moveTo>
                    <a:pt x="77" y="107"/>
                  </a:moveTo>
                  <a:cubicBezTo>
                    <a:pt x="77" y="107"/>
                    <a:pt x="76" y="108"/>
                    <a:pt x="76" y="108"/>
                  </a:cubicBezTo>
                  <a:cubicBezTo>
                    <a:pt x="76" y="108"/>
                    <a:pt x="76" y="108"/>
                    <a:pt x="76" y="108"/>
                  </a:cubicBezTo>
                  <a:cubicBezTo>
                    <a:pt x="76" y="108"/>
                    <a:pt x="76" y="108"/>
                    <a:pt x="76" y="108"/>
                  </a:cubicBezTo>
                  <a:cubicBezTo>
                    <a:pt x="75" y="108"/>
                    <a:pt x="75" y="108"/>
                    <a:pt x="75" y="108"/>
                  </a:cubicBezTo>
                  <a:cubicBezTo>
                    <a:pt x="76" y="107"/>
                    <a:pt x="76" y="107"/>
                    <a:pt x="76" y="107"/>
                  </a:cubicBezTo>
                  <a:cubicBezTo>
                    <a:pt x="76" y="107"/>
                    <a:pt x="76" y="107"/>
                    <a:pt x="76" y="107"/>
                  </a:cubicBezTo>
                  <a:cubicBezTo>
                    <a:pt x="75" y="107"/>
                    <a:pt x="74" y="107"/>
                    <a:pt x="74" y="107"/>
                  </a:cubicBezTo>
                  <a:cubicBezTo>
                    <a:pt x="73" y="107"/>
                    <a:pt x="73" y="107"/>
                    <a:pt x="73" y="107"/>
                  </a:cubicBezTo>
                  <a:cubicBezTo>
                    <a:pt x="74" y="107"/>
                    <a:pt x="76" y="107"/>
                    <a:pt x="76" y="106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75" y="105"/>
                    <a:pt x="74" y="105"/>
                    <a:pt x="73" y="106"/>
                  </a:cubicBezTo>
                  <a:cubicBezTo>
                    <a:pt x="74" y="105"/>
                    <a:pt x="74" y="105"/>
                    <a:pt x="75" y="105"/>
                  </a:cubicBezTo>
                  <a:cubicBezTo>
                    <a:pt x="75" y="105"/>
                    <a:pt x="75" y="105"/>
                    <a:pt x="75" y="105"/>
                  </a:cubicBezTo>
                  <a:cubicBezTo>
                    <a:pt x="75" y="105"/>
                    <a:pt x="75" y="105"/>
                    <a:pt x="75" y="105"/>
                  </a:cubicBezTo>
                  <a:cubicBezTo>
                    <a:pt x="74" y="104"/>
                    <a:pt x="74" y="104"/>
                    <a:pt x="74" y="104"/>
                  </a:cubicBezTo>
                  <a:cubicBezTo>
                    <a:pt x="75" y="104"/>
                    <a:pt x="75" y="104"/>
                    <a:pt x="75" y="104"/>
                  </a:cubicBezTo>
                  <a:cubicBezTo>
                    <a:pt x="75" y="104"/>
                    <a:pt x="75" y="104"/>
                    <a:pt x="75" y="104"/>
                  </a:cubicBezTo>
                  <a:cubicBezTo>
                    <a:pt x="75" y="104"/>
                    <a:pt x="75" y="104"/>
                    <a:pt x="75" y="104"/>
                  </a:cubicBezTo>
                  <a:cubicBezTo>
                    <a:pt x="75" y="103"/>
                    <a:pt x="75" y="103"/>
                    <a:pt x="75" y="103"/>
                  </a:cubicBezTo>
                  <a:cubicBezTo>
                    <a:pt x="76" y="103"/>
                    <a:pt x="76" y="103"/>
                    <a:pt x="76" y="103"/>
                  </a:cubicBezTo>
                  <a:cubicBezTo>
                    <a:pt x="75" y="103"/>
                    <a:pt x="76" y="102"/>
                    <a:pt x="76" y="102"/>
                  </a:cubicBezTo>
                  <a:cubicBezTo>
                    <a:pt x="75" y="101"/>
                    <a:pt x="75" y="101"/>
                    <a:pt x="75" y="101"/>
                  </a:cubicBezTo>
                  <a:cubicBezTo>
                    <a:pt x="75" y="101"/>
                    <a:pt x="75" y="101"/>
                    <a:pt x="75" y="101"/>
                  </a:cubicBezTo>
                  <a:cubicBezTo>
                    <a:pt x="75" y="101"/>
                    <a:pt x="74" y="102"/>
                    <a:pt x="74" y="102"/>
                  </a:cubicBezTo>
                  <a:cubicBezTo>
                    <a:pt x="74" y="102"/>
                    <a:pt x="74" y="101"/>
                    <a:pt x="74" y="10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4" y="100"/>
                    <a:pt x="74" y="100"/>
                    <a:pt x="74" y="100"/>
                  </a:cubicBezTo>
                  <a:cubicBezTo>
                    <a:pt x="73" y="100"/>
                    <a:pt x="73" y="100"/>
                    <a:pt x="73" y="100"/>
                  </a:cubicBezTo>
                  <a:cubicBezTo>
                    <a:pt x="73" y="100"/>
                    <a:pt x="73" y="100"/>
                    <a:pt x="73" y="100"/>
                  </a:cubicBezTo>
                  <a:cubicBezTo>
                    <a:pt x="71" y="100"/>
                    <a:pt x="71" y="100"/>
                    <a:pt x="71" y="100"/>
                  </a:cubicBezTo>
                  <a:cubicBezTo>
                    <a:pt x="71" y="100"/>
                    <a:pt x="71" y="100"/>
                    <a:pt x="71" y="100"/>
                  </a:cubicBezTo>
                  <a:cubicBezTo>
                    <a:pt x="71" y="100"/>
                    <a:pt x="71" y="100"/>
                    <a:pt x="71" y="100"/>
                  </a:cubicBezTo>
                  <a:cubicBezTo>
                    <a:pt x="70" y="100"/>
                    <a:pt x="70" y="100"/>
                    <a:pt x="70" y="100"/>
                  </a:cubicBezTo>
                  <a:cubicBezTo>
                    <a:pt x="70" y="101"/>
                    <a:pt x="70" y="102"/>
                    <a:pt x="69" y="102"/>
                  </a:cubicBezTo>
                  <a:cubicBezTo>
                    <a:pt x="69" y="102"/>
                    <a:pt x="69" y="102"/>
                    <a:pt x="69" y="102"/>
                  </a:cubicBezTo>
                  <a:cubicBezTo>
                    <a:pt x="70" y="101"/>
                    <a:pt x="70" y="101"/>
                    <a:pt x="70" y="100"/>
                  </a:cubicBezTo>
                  <a:cubicBezTo>
                    <a:pt x="71" y="100"/>
                    <a:pt x="71" y="100"/>
                    <a:pt x="71" y="100"/>
                  </a:cubicBezTo>
                  <a:cubicBezTo>
                    <a:pt x="70" y="99"/>
                    <a:pt x="70" y="99"/>
                    <a:pt x="70" y="99"/>
                  </a:cubicBezTo>
                  <a:cubicBezTo>
                    <a:pt x="70" y="98"/>
                    <a:pt x="70" y="98"/>
                    <a:pt x="70" y="98"/>
                  </a:cubicBezTo>
                  <a:cubicBezTo>
                    <a:pt x="70" y="98"/>
                    <a:pt x="70" y="98"/>
                    <a:pt x="70" y="98"/>
                  </a:cubicBezTo>
                  <a:cubicBezTo>
                    <a:pt x="69" y="98"/>
                    <a:pt x="68" y="99"/>
                    <a:pt x="67" y="99"/>
                  </a:cubicBezTo>
                  <a:cubicBezTo>
                    <a:pt x="67" y="99"/>
                    <a:pt x="67" y="99"/>
                    <a:pt x="67" y="99"/>
                  </a:cubicBezTo>
                  <a:cubicBezTo>
                    <a:pt x="67" y="98"/>
                    <a:pt x="67" y="98"/>
                    <a:pt x="67" y="98"/>
                  </a:cubicBezTo>
                  <a:cubicBezTo>
                    <a:pt x="67" y="98"/>
                    <a:pt x="67" y="99"/>
                    <a:pt x="66" y="99"/>
                  </a:cubicBezTo>
                  <a:cubicBezTo>
                    <a:pt x="67" y="98"/>
                    <a:pt x="67" y="98"/>
                    <a:pt x="67" y="98"/>
                  </a:cubicBezTo>
                  <a:cubicBezTo>
                    <a:pt x="67" y="98"/>
                    <a:pt x="67" y="98"/>
                    <a:pt x="67" y="98"/>
                  </a:cubicBezTo>
                  <a:cubicBezTo>
                    <a:pt x="67" y="97"/>
                    <a:pt x="68" y="96"/>
                    <a:pt x="68" y="95"/>
                  </a:cubicBezTo>
                  <a:cubicBezTo>
                    <a:pt x="68" y="95"/>
                    <a:pt x="67" y="94"/>
                    <a:pt x="67" y="94"/>
                  </a:cubicBezTo>
                  <a:cubicBezTo>
                    <a:pt x="67" y="94"/>
                    <a:pt x="67" y="94"/>
                    <a:pt x="67" y="94"/>
                  </a:cubicBezTo>
                  <a:cubicBezTo>
                    <a:pt x="67" y="94"/>
                    <a:pt x="67" y="94"/>
                    <a:pt x="67" y="94"/>
                  </a:cubicBezTo>
                  <a:cubicBezTo>
                    <a:pt x="66" y="94"/>
                    <a:pt x="66" y="94"/>
                    <a:pt x="66" y="94"/>
                  </a:cubicBezTo>
                  <a:cubicBezTo>
                    <a:pt x="66" y="94"/>
                    <a:pt x="65" y="94"/>
                    <a:pt x="65" y="94"/>
                  </a:cubicBezTo>
                  <a:cubicBezTo>
                    <a:pt x="65" y="94"/>
                    <a:pt x="65" y="94"/>
                    <a:pt x="65" y="94"/>
                  </a:cubicBezTo>
                  <a:cubicBezTo>
                    <a:pt x="65" y="93"/>
                    <a:pt x="65" y="93"/>
                    <a:pt x="65" y="93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5" y="93"/>
                    <a:pt x="65" y="93"/>
                    <a:pt x="65" y="93"/>
                  </a:cubicBezTo>
                  <a:cubicBezTo>
                    <a:pt x="65" y="92"/>
                    <a:pt x="65" y="92"/>
                    <a:pt x="65" y="91"/>
                  </a:cubicBezTo>
                  <a:cubicBezTo>
                    <a:pt x="65" y="91"/>
                    <a:pt x="65" y="91"/>
                    <a:pt x="65" y="91"/>
                  </a:cubicBezTo>
                  <a:cubicBezTo>
                    <a:pt x="65" y="91"/>
                    <a:pt x="65" y="91"/>
                    <a:pt x="65" y="91"/>
                  </a:cubicBezTo>
                  <a:cubicBezTo>
                    <a:pt x="65" y="90"/>
                    <a:pt x="65" y="90"/>
                    <a:pt x="65" y="90"/>
                  </a:cubicBezTo>
                  <a:cubicBezTo>
                    <a:pt x="66" y="90"/>
                    <a:pt x="67" y="89"/>
                    <a:pt x="68" y="88"/>
                  </a:cubicBezTo>
                  <a:cubicBezTo>
                    <a:pt x="66" y="89"/>
                    <a:pt x="66" y="89"/>
                    <a:pt x="66" y="89"/>
                  </a:cubicBezTo>
                  <a:cubicBezTo>
                    <a:pt x="66" y="89"/>
                    <a:pt x="66" y="89"/>
                    <a:pt x="66" y="89"/>
                  </a:cubicBezTo>
                  <a:cubicBezTo>
                    <a:pt x="65" y="89"/>
                    <a:pt x="65" y="89"/>
                    <a:pt x="65" y="90"/>
                  </a:cubicBezTo>
                  <a:cubicBezTo>
                    <a:pt x="64" y="90"/>
                    <a:pt x="64" y="90"/>
                    <a:pt x="64" y="90"/>
                  </a:cubicBezTo>
                  <a:cubicBezTo>
                    <a:pt x="64" y="91"/>
                    <a:pt x="64" y="91"/>
                    <a:pt x="64" y="91"/>
                  </a:cubicBezTo>
                  <a:cubicBezTo>
                    <a:pt x="64" y="91"/>
                    <a:pt x="63" y="91"/>
                    <a:pt x="63" y="91"/>
                  </a:cubicBezTo>
                  <a:cubicBezTo>
                    <a:pt x="63" y="91"/>
                    <a:pt x="63" y="91"/>
                    <a:pt x="63" y="91"/>
                  </a:cubicBezTo>
                  <a:cubicBezTo>
                    <a:pt x="63" y="92"/>
                    <a:pt x="63" y="92"/>
                    <a:pt x="62" y="93"/>
                  </a:cubicBezTo>
                  <a:cubicBezTo>
                    <a:pt x="62" y="92"/>
                    <a:pt x="62" y="92"/>
                    <a:pt x="61" y="92"/>
                  </a:cubicBezTo>
                  <a:cubicBezTo>
                    <a:pt x="61" y="92"/>
                    <a:pt x="61" y="92"/>
                    <a:pt x="61" y="92"/>
                  </a:cubicBezTo>
                  <a:cubicBezTo>
                    <a:pt x="60" y="92"/>
                    <a:pt x="60" y="92"/>
                    <a:pt x="60" y="92"/>
                  </a:cubicBezTo>
                  <a:cubicBezTo>
                    <a:pt x="60" y="91"/>
                    <a:pt x="60" y="91"/>
                    <a:pt x="60" y="91"/>
                  </a:cubicBezTo>
                  <a:cubicBezTo>
                    <a:pt x="60" y="91"/>
                    <a:pt x="60" y="91"/>
                    <a:pt x="60" y="91"/>
                  </a:cubicBezTo>
                  <a:cubicBezTo>
                    <a:pt x="60" y="90"/>
                    <a:pt x="60" y="90"/>
                    <a:pt x="60" y="90"/>
                  </a:cubicBezTo>
                  <a:cubicBezTo>
                    <a:pt x="60" y="89"/>
                    <a:pt x="60" y="89"/>
                    <a:pt x="60" y="89"/>
                  </a:cubicBezTo>
                  <a:cubicBezTo>
                    <a:pt x="60" y="89"/>
                    <a:pt x="60" y="89"/>
                    <a:pt x="60" y="89"/>
                  </a:cubicBezTo>
                  <a:cubicBezTo>
                    <a:pt x="59" y="89"/>
                    <a:pt x="59" y="89"/>
                    <a:pt x="59" y="89"/>
                  </a:cubicBezTo>
                  <a:cubicBezTo>
                    <a:pt x="59" y="89"/>
                    <a:pt x="59" y="89"/>
                    <a:pt x="59" y="89"/>
                  </a:cubicBezTo>
                  <a:cubicBezTo>
                    <a:pt x="58" y="89"/>
                    <a:pt x="58" y="89"/>
                    <a:pt x="58" y="89"/>
                  </a:cubicBezTo>
                  <a:cubicBezTo>
                    <a:pt x="58" y="88"/>
                    <a:pt x="58" y="88"/>
                    <a:pt x="58" y="88"/>
                  </a:cubicBezTo>
                  <a:cubicBezTo>
                    <a:pt x="58" y="88"/>
                    <a:pt x="58" y="88"/>
                    <a:pt x="59" y="87"/>
                  </a:cubicBezTo>
                  <a:cubicBezTo>
                    <a:pt x="58" y="87"/>
                    <a:pt x="58" y="87"/>
                    <a:pt x="58" y="87"/>
                  </a:cubicBezTo>
                  <a:cubicBezTo>
                    <a:pt x="57" y="87"/>
                    <a:pt x="57" y="87"/>
                    <a:pt x="57" y="87"/>
                  </a:cubicBezTo>
                  <a:cubicBezTo>
                    <a:pt x="57" y="87"/>
                    <a:pt x="57" y="87"/>
                    <a:pt x="57" y="87"/>
                  </a:cubicBezTo>
                  <a:cubicBezTo>
                    <a:pt x="56" y="87"/>
                    <a:pt x="56" y="87"/>
                    <a:pt x="56" y="87"/>
                  </a:cubicBezTo>
                  <a:cubicBezTo>
                    <a:pt x="56" y="87"/>
                    <a:pt x="56" y="87"/>
                    <a:pt x="56" y="87"/>
                  </a:cubicBezTo>
                  <a:cubicBezTo>
                    <a:pt x="56" y="87"/>
                    <a:pt x="56" y="87"/>
                    <a:pt x="56" y="87"/>
                  </a:cubicBezTo>
                  <a:cubicBezTo>
                    <a:pt x="56" y="88"/>
                    <a:pt x="56" y="88"/>
                    <a:pt x="56" y="88"/>
                  </a:cubicBezTo>
                  <a:cubicBezTo>
                    <a:pt x="56" y="88"/>
                    <a:pt x="56" y="88"/>
                    <a:pt x="56" y="88"/>
                  </a:cubicBezTo>
                  <a:cubicBezTo>
                    <a:pt x="55" y="87"/>
                    <a:pt x="55" y="87"/>
                    <a:pt x="55" y="87"/>
                  </a:cubicBezTo>
                  <a:cubicBezTo>
                    <a:pt x="55" y="88"/>
                    <a:pt x="55" y="88"/>
                    <a:pt x="55" y="88"/>
                  </a:cubicBezTo>
                  <a:cubicBezTo>
                    <a:pt x="55" y="87"/>
                    <a:pt x="55" y="87"/>
                    <a:pt x="55" y="87"/>
                  </a:cubicBezTo>
                  <a:cubicBezTo>
                    <a:pt x="55" y="88"/>
                    <a:pt x="55" y="88"/>
                    <a:pt x="55" y="88"/>
                  </a:cubicBezTo>
                  <a:cubicBezTo>
                    <a:pt x="54" y="88"/>
                    <a:pt x="54" y="88"/>
                    <a:pt x="54" y="88"/>
                  </a:cubicBezTo>
                  <a:cubicBezTo>
                    <a:pt x="54" y="88"/>
                    <a:pt x="54" y="88"/>
                    <a:pt x="54" y="88"/>
                  </a:cubicBezTo>
                  <a:cubicBezTo>
                    <a:pt x="54" y="88"/>
                    <a:pt x="54" y="89"/>
                    <a:pt x="55" y="90"/>
                  </a:cubicBezTo>
                  <a:cubicBezTo>
                    <a:pt x="55" y="91"/>
                    <a:pt x="55" y="91"/>
                    <a:pt x="55" y="93"/>
                  </a:cubicBezTo>
                  <a:cubicBezTo>
                    <a:pt x="55" y="93"/>
                    <a:pt x="55" y="93"/>
                    <a:pt x="55" y="93"/>
                  </a:cubicBezTo>
                  <a:cubicBezTo>
                    <a:pt x="55" y="93"/>
                    <a:pt x="55" y="93"/>
                    <a:pt x="55" y="93"/>
                  </a:cubicBezTo>
                  <a:cubicBezTo>
                    <a:pt x="54" y="93"/>
                    <a:pt x="54" y="93"/>
                    <a:pt x="54" y="93"/>
                  </a:cubicBezTo>
                  <a:cubicBezTo>
                    <a:pt x="54" y="93"/>
                    <a:pt x="55" y="93"/>
                    <a:pt x="55" y="93"/>
                  </a:cubicBezTo>
                  <a:cubicBezTo>
                    <a:pt x="54" y="93"/>
                    <a:pt x="53" y="93"/>
                    <a:pt x="54" y="94"/>
                  </a:cubicBezTo>
                  <a:cubicBezTo>
                    <a:pt x="54" y="94"/>
                    <a:pt x="54" y="94"/>
                    <a:pt x="54" y="94"/>
                  </a:cubicBezTo>
                  <a:cubicBezTo>
                    <a:pt x="54" y="94"/>
                    <a:pt x="54" y="94"/>
                    <a:pt x="54" y="94"/>
                  </a:cubicBezTo>
                  <a:cubicBezTo>
                    <a:pt x="53" y="94"/>
                    <a:pt x="53" y="94"/>
                    <a:pt x="53" y="94"/>
                  </a:cubicBezTo>
                  <a:cubicBezTo>
                    <a:pt x="53" y="94"/>
                    <a:pt x="53" y="94"/>
                    <a:pt x="53" y="94"/>
                  </a:cubicBezTo>
                  <a:cubicBezTo>
                    <a:pt x="53" y="94"/>
                    <a:pt x="53" y="94"/>
                    <a:pt x="53" y="93"/>
                  </a:cubicBezTo>
                  <a:cubicBezTo>
                    <a:pt x="53" y="94"/>
                    <a:pt x="52" y="94"/>
                    <a:pt x="52" y="94"/>
                  </a:cubicBezTo>
                  <a:cubicBezTo>
                    <a:pt x="52" y="94"/>
                    <a:pt x="52" y="94"/>
                    <a:pt x="52" y="94"/>
                  </a:cubicBezTo>
                  <a:cubicBezTo>
                    <a:pt x="52" y="92"/>
                    <a:pt x="50" y="92"/>
                    <a:pt x="50" y="93"/>
                  </a:cubicBezTo>
                  <a:cubicBezTo>
                    <a:pt x="50" y="94"/>
                    <a:pt x="49" y="95"/>
                    <a:pt x="49" y="97"/>
                  </a:cubicBezTo>
                  <a:cubicBezTo>
                    <a:pt x="49" y="96"/>
                    <a:pt x="49" y="96"/>
                    <a:pt x="49" y="96"/>
                  </a:cubicBezTo>
                  <a:cubicBezTo>
                    <a:pt x="47" y="96"/>
                    <a:pt x="47" y="96"/>
                    <a:pt x="47" y="96"/>
                  </a:cubicBezTo>
                  <a:cubicBezTo>
                    <a:pt x="48" y="96"/>
                    <a:pt x="48" y="96"/>
                    <a:pt x="48" y="96"/>
                  </a:cubicBezTo>
                  <a:cubicBezTo>
                    <a:pt x="48" y="96"/>
                    <a:pt x="48" y="96"/>
                    <a:pt x="48" y="96"/>
                  </a:cubicBezTo>
                  <a:cubicBezTo>
                    <a:pt x="47" y="96"/>
                    <a:pt x="48" y="97"/>
                    <a:pt x="48" y="98"/>
                  </a:cubicBezTo>
                  <a:cubicBezTo>
                    <a:pt x="47" y="96"/>
                    <a:pt x="47" y="95"/>
                    <a:pt x="46" y="94"/>
                  </a:cubicBezTo>
                  <a:cubicBezTo>
                    <a:pt x="46" y="94"/>
                    <a:pt x="46" y="94"/>
                    <a:pt x="46" y="94"/>
                  </a:cubicBezTo>
                  <a:cubicBezTo>
                    <a:pt x="45" y="94"/>
                    <a:pt x="45" y="94"/>
                    <a:pt x="45" y="94"/>
                  </a:cubicBezTo>
                  <a:cubicBezTo>
                    <a:pt x="45" y="94"/>
                    <a:pt x="45" y="94"/>
                    <a:pt x="45" y="94"/>
                  </a:cubicBezTo>
                  <a:cubicBezTo>
                    <a:pt x="44" y="94"/>
                    <a:pt x="44" y="94"/>
                    <a:pt x="44" y="94"/>
                  </a:cubicBezTo>
                  <a:cubicBezTo>
                    <a:pt x="44" y="94"/>
                    <a:pt x="44" y="94"/>
                    <a:pt x="44" y="94"/>
                  </a:cubicBezTo>
                  <a:cubicBezTo>
                    <a:pt x="44" y="94"/>
                    <a:pt x="43" y="93"/>
                    <a:pt x="43" y="94"/>
                  </a:cubicBezTo>
                  <a:cubicBezTo>
                    <a:pt x="42" y="95"/>
                    <a:pt x="43" y="96"/>
                    <a:pt x="43" y="97"/>
                  </a:cubicBezTo>
                  <a:cubicBezTo>
                    <a:pt x="44" y="98"/>
                    <a:pt x="44" y="98"/>
                    <a:pt x="44" y="98"/>
                  </a:cubicBezTo>
                  <a:cubicBezTo>
                    <a:pt x="44" y="98"/>
                    <a:pt x="44" y="98"/>
                    <a:pt x="44" y="98"/>
                  </a:cubicBezTo>
                  <a:cubicBezTo>
                    <a:pt x="44" y="98"/>
                    <a:pt x="45" y="99"/>
                    <a:pt x="45" y="100"/>
                  </a:cubicBezTo>
                  <a:cubicBezTo>
                    <a:pt x="44" y="100"/>
                    <a:pt x="44" y="100"/>
                    <a:pt x="44" y="100"/>
                  </a:cubicBezTo>
                  <a:cubicBezTo>
                    <a:pt x="44" y="101"/>
                    <a:pt x="44" y="101"/>
                    <a:pt x="44" y="101"/>
                  </a:cubicBezTo>
                  <a:cubicBezTo>
                    <a:pt x="45" y="101"/>
                    <a:pt x="45" y="101"/>
                    <a:pt x="45" y="102"/>
                  </a:cubicBezTo>
                  <a:cubicBezTo>
                    <a:pt x="45" y="102"/>
                    <a:pt x="45" y="102"/>
                    <a:pt x="45" y="102"/>
                  </a:cubicBezTo>
                  <a:cubicBezTo>
                    <a:pt x="44" y="101"/>
                    <a:pt x="44" y="101"/>
                    <a:pt x="44" y="101"/>
                  </a:cubicBezTo>
                  <a:cubicBezTo>
                    <a:pt x="44" y="100"/>
                    <a:pt x="44" y="99"/>
                    <a:pt x="44" y="99"/>
                  </a:cubicBezTo>
                  <a:cubicBezTo>
                    <a:pt x="43" y="98"/>
                    <a:pt x="43" y="98"/>
                    <a:pt x="43" y="98"/>
                  </a:cubicBezTo>
                  <a:cubicBezTo>
                    <a:pt x="43" y="98"/>
                    <a:pt x="43" y="98"/>
                    <a:pt x="43" y="97"/>
                  </a:cubicBezTo>
                  <a:cubicBezTo>
                    <a:pt x="42" y="97"/>
                    <a:pt x="42" y="97"/>
                    <a:pt x="41" y="97"/>
                  </a:cubicBezTo>
                  <a:cubicBezTo>
                    <a:pt x="41" y="96"/>
                    <a:pt x="41" y="95"/>
                    <a:pt x="41" y="95"/>
                  </a:cubicBezTo>
                  <a:cubicBezTo>
                    <a:pt x="40" y="95"/>
                    <a:pt x="40" y="95"/>
                    <a:pt x="40" y="95"/>
                  </a:cubicBezTo>
                  <a:cubicBezTo>
                    <a:pt x="41" y="94"/>
                    <a:pt x="41" y="94"/>
                    <a:pt x="41" y="94"/>
                  </a:cubicBezTo>
                  <a:cubicBezTo>
                    <a:pt x="40" y="94"/>
                    <a:pt x="40" y="94"/>
                    <a:pt x="40" y="94"/>
                  </a:cubicBezTo>
                  <a:cubicBezTo>
                    <a:pt x="40" y="94"/>
                    <a:pt x="40" y="94"/>
                    <a:pt x="40" y="94"/>
                  </a:cubicBezTo>
                  <a:cubicBezTo>
                    <a:pt x="39" y="94"/>
                    <a:pt x="39" y="94"/>
                    <a:pt x="39" y="94"/>
                  </a:cubicBezTo>
                  <a:cubicBezTo>
                    <a:pt x="39" y="94"/>
                    <a:pt x="39" y="94"/>
                    <a:pt x="39" y="93"/>
                  </a:cubicBezTo>
                  <a:cubicBezTo>
                    <a:pt x="39" y="93"/>
                    <a:pt x="39" y="93"/>
                    <a:pt x="39" y="93"/>
                  </a:cubicBezTo>
                  <a:cubicBezTo>
                    <a:pt x="39" y="94"/>
                    <a:pt x="39" y="94"/>
                    <a:pt x="39" y="94"/>
                  </a:cubicBezTo>
                  <a:cubicBezTo>
                    <a:pt x="39" y="94"/>
                    <a:pt x="39" y="94"/>
                    <a:pt x="39" y="94"/>
                  </a:cubicBezTo>
                  <a:cubicBezTo>
                    <a:pt x="38" y="94"/>
                    <a:pt x="38" y="94"/>
                    <a:pt x="38" y="94"/>
                  </a:cubicBezTo>
                  <a:cubicBezTo>
                    <a:pt x="38" y="94"/>
                    <a:pt x="38" y="94"/>
                    <a:pt x="37" y="94"/>
                  </a:cubicBezTo>
                  <a:cubicBezTo>
                    <a:pt x="37" y="95"/>
                    <a:pt x="37" y="95"/>
                    <a:pt x="37" y="95"/>
                  </a:cubicBezTo>
                  <a:cubicBezTo>
                    <a:pt x="37" y="95"/>
                    <a:pt x="37" y="95"/>
                    <a:pt x="37" y="95"/>
                  </a:cubicBezTo>
                  <a:cubicBezTo>
                    <a:pt x="37" y="95"/>
                    <a:pt x="37" y="95"/>
                    <a:pt x="37" y="95"/>
                  </a:cubicBezTo>
                  <a:cubicBezTo>
                    <a:pt x="36" y="95"/>
                    <a:pt x="36" y="95"/>
                    <a:pt x="36" y="95"/>
                  </a:cubicBezTo>
                  <a:cubicBezTo>
                    <a:pt x="36" y="95"/>
                    <a:pt x="35" y="95"/>
                    <a:pt x="35" y="96"/>
                  </a:cubicBezTo>
                  <a:cubicBezTo>
                    <a:pt x="35" y="97"/>
                    <a:pt x="35" y="97"/>
                    <a:pt x="35" y="97"/>
                  </a:cubicBezTo>
                  <a:cubicBezTo>
                    <a:pt x="35" y="97"/>
                    <a:pt x="35" y="97"/>
                    <a:pt x="35" y="97"/>
                  </a:cubicBezTo>
                  <a:cubicBezTo>
                    <a:pt x="35" y="97"/>
                    <a:pt x="35" y="97"/>
                    <a:pt x="35" y="97"/>
                  </a:cubicBezTo>
                  <a:cubicBezTo>
                    <a:pt x="35" y="98"/>
                    <a:pt x="36" y="100"/>
                    <a:pt x="35" y="101"/>
                  </a:cubicBezTo>
                  <a:cubicBezTo>
                    <a:pt x="35" y="101"/>
                    <a:pt x="35" y="101"/>
                    <a:pt x="34" y="100"/>
                  </a:cubicBezTo>
                  <a:cubicBezTo>
                    <a:pt x="34" y="101"/>
                    <a:pt x="34" y="101"/>
                    <a:pt x="34" y="101"/>
                  </a:cubicBezTo>
                  <a:cubicBezTo>
                    <a:pt x="34" y="100"/>
                    <a:pt x="34" y="100"/>
                    <a:pt x="34" y="100"/>
                  </a:cubicBezTo>
                  <a:cubicBezTo>
                    <a:pt x="34" y="100"/>
                    <a:pt x="33" y="99"/>
                    <a:pt x="33" y="99"/>
                  </a:cubicBezTo>
                  <a:cubicBezTo>
                    <a:pt x="33" y="99"/>
                    <a:pt x="32" y="98"/>
                    <a:pt x="32" y="98"/>
                  </a:cubicBezTo>
                  <a:cubicBezTo>
                    <a:pt x="32" y="98"/>
                    <a:pt x="32" y="98"/>
                    <a:pt x="32" y="98"/>
                  </a:cubicBezTo>
                  <a:cubicBezTo>
                    <a:pt x="32" y="97"/>
                    <a:pt x="32" y="97"/>
                    <a:pt x="32" y="97"/>
                  </a:cubicBezTo>
                  <a:cubicBezTo>
                    <a:pt x="32" y="97"/>
                    <a:pt x="32" y="97"/>
                    <a:pt x="32" y="97"/>
                  </a:cubicBezTo>
                  <a:cubicBezTo>
                    <a:pt x="31" y="97"/>
                    <a:pt x="31" y="96"/>
                    <a:pt x="31" y="95"/>
                  </a:cubicBezTo>
                  <a:cubicBezTo>
                    <a:pt x="31" y="95"/>
                    <a:pt x="31" y="95"/>
                    <a:pt x="31" y="95"/>
                  </a:cubicBezTo>
                  <a:cubicBezTo>
                    <a:pt x="31" y="95"/>
                    <a:pt x="31" y="95"/>
                    <a:pt x="31" y="95"/>
                  </a:cubicBezTo>
                  <a:cubicBezTo>
                    <a:pt x="30" y="95"/>
                    <a:pt x="30" y="95"/>
                    <a:pt x="30" y="95"/>
                  </a:cubicBezTo>
                  <a:cubicBezTo>
                    <a:pt x="29" y="95"/>
                    <a:pt x="29" y="95"/>
                    <a:pt x="29" y="95"/>
                  </a:cubicBezTo>
                  <a:cubicBezTo>
                    <a:pt x="29" y="95"/>
                    <a:pt x="29" y="95"/>
                    <a:pt x="29" y="95"/>
                  </a:cubicBezTo>
                  <a:cubicBezTo>
                    <a:pt x="29" y="95"/>
                    <a:pt x="29" y="95"/>
                    <a:pt x="28" y="95"/>
                  </a:cubicBezTo>
                  <a:cubicBezTo>
                    <a:pt x="28" y="96"/>
                    <a:pt x="28" y="96"/>
                    <a:pt x="28" y="96"/>
                  </a:cubicBezTo>
                  <a:cubicBezTo>
                    <a:pt x="28" y="96"/>
                    <a:pt x="28" y="96"/>
                    <a:pt x="28" y="96"/>
                  </a:cubicBezTo>
                  <a:cubicBezTo>
                    <a:pt x="29" y="97"/>
                    <a:pt x="29" y="99"/>
                    <a:pt x="29" y="99"/>
                  </a:cubicBezTo>
                  <a:cubicBezTo>
                    <a:pt x="29" y="100"/>
                    <a:pt x="29" y="100"/>
                    <a:pt x="29" y="100"/>
                  </a:cubicBezTo>
                  <a:cubicBezTo>
                    <a:pt x="29" y="100"/>
                    <a:pt x="30" y="101"/>
                    <a:pt x="29" y="102"/>
                  </a:cubicBezTo>
                  <a:cubicBezTo>
                    <a:pt x="29" y="102"/>
                    <a:pt x="29" y="102"/>
                    <a:pt x="29" y="102"/>
                  </a:cubicBezTo>
                  <a:cubicBezTo>
                    <a:pt x="29" y="102"/>
                    <a:pt x="29" y="102"/>
                    <a:pt x="29" y="102"/>
                  </a:cubicBezTo>
                  <a:cubicBezTo>
                    <a:pt x="29" y="103"/>
                    <a:pt x="29" y="103"/>
                    <a:pt x="29" y="103"/>
                  </a:cubicBezTo>
                  <a:cubicBezTo>
                    <a:pt x="29" y="104"/>
                    <a:pt x="29" y="104"/>
                    <a:pt x="29" y="104"/>
                  </a:cubicBezTo>
                  <a:cubicBezTo>
                    <a:pt x="29" y="104"/>
                    <a:pt x="29" y="104"/>
                    <a:pt x="29" y="104"/>
                  </a:cubicBezTo>
                  <a:cubicBezTo>
                    <a:pt x="29" y="103"/>
                    <a:pt x="29" y="103"/>
                    <a:pt x="29" y="103"/>
                  </a:cubicBezTo>
                  <a:cubicBezTo>
                    <a:pt x="28" y="104"/>
                    <a:pt x="28" y="104"/>
                    <a:pt x="28" y="104"/>
                  </a:cubicBezTo>
                  <a:cubicBezTo>
                    <a:pt x="28" y="104"/>
                    <a:pt x="28" y="104"/>
                    <a:pt x="28" y="104"/>
                  </a:cubicBezTo>
                  <a:cubicBezTo>
                    <a:pt x="28" y="104"/>
                    <a:pt x="28" y="104"/>
                    <a:pt x="28" y="104"/>
                  </a:cubicBezTo>
                  <a:cubicBezTo>
                    <a:pt x="28" y="105"/>
                    <a:pt x="28" y="105"/>
                    <a:pt x="28" y="105"/>
                  </a:cubicBezTo>
                  <a:cubicBezTo>
                    <a:pt x="28" y="105"/>
                    <a:pt x="28" y="105"/>
                    <a:pt x="28" y="105"/>
                  </a:cubicBezTo>
                  <a:cubicBezTo>
                    <a:pt x="27" y="104"/>
                    <a:pt x="27" y="104"/>
                    <a:pt x="27" y="104"/>
                  </a:cubicBezTo>
                  <a:cubicBezTo>
                    <a:pt x="27" y="104"/>
                    <a:pt x="27" y="104"/>
                    <a:pt x="27" y="104"/>
                  </a:cubicBezTo>
                  <a:cubicBezTo>
                    <a:pt x="27" y="103"/>
                    <a:pt x="27" y="103"/>
                    <a:pt x="27" y="103"/>
                  </a:cubicBezTo>
                  <a:cubicBezTo>
                    <a:pt x="27" y="104"/>
                    <a:pt x="27" y="104"/>
                    <a:pt x="27" y="104"/>
                  </a:cubicBezTo>
                  <a:cubicBezTo>
                    <a:pt x="27" y="103"/>
                    <a:pt x="27" y="103"/>
                    <a:pt x="27" y="102"/>
                  </a:cubicBezTo>
                  <a:cubicBezTo>
                    <a:pt x="27" y="102"/>
                    <a:pt x="27" y="102"/>
                    <a:pt x="27" y="102"/>
                  </a:cubicBezTo>
                  <a:cubicBezTo>
                    <a:pt x="25" y="103"/>
                    <a:pt x="24" y="105"/>
                    <a:pt x="25" y="107"/>
                  </a:cubicBezTo>
                  <a:cubicBezTo>
                    <a:pt x="25" y="107"/>
                    <a:pt x="25" y="107"/>
                    <a:pt x="25" y="107"/>
                  </a:cubicBezTo>
                  <a:cubicBezTo>
                    <a:pt x="24" y="106"/>
                    <a:pt x="24" y="106"/>
                    <a:pt x="24" y="106"/>
                  </a:cubicBezTo>
                  <a:cubicBezTo>
                    <a:pt x="24" y="106"/>
                    <a:pt x="24" y="106"/>
                    <a:pt x="24" y="106"/>
                  </a:cubicBezTo>
                  <a:cubicBezTo>
                    <a:pt x="24" y="107"/>
                    <a:pt x="24" y="108"/>
                    <a:pt x="24" y="109"/>
                  </a:cubicBezTo>
                  <a:cubicBezTo>
                    <a:pt x="24" y="109"/>
                    <a:pt x="24" y="109"/>
                    <a:pt x="24" y="110"/>
                  </a:cubicBezTo>
                  <a:cubicBezTo>
                    <a:pt x="24" y="110"/>
                    <a:pt x="24" y="110"/>
                    <a:pt x="24" y="110"/>
                  </a:cubicBezTo>
                  <a:cubicBezTo>
                    <a:pt x="24" y="109"/>
                    <a:pt x="23" y="106"/>
                    <a:pt x="22" y="105"/>
                  </a:cubicBezTo>
                  <a:cubicBezTo>
                    <a:pt x="22" y="105"/>
                    <a:pt x="21" y="106"/>
                    <a:pt x="21" y="106"/>
                  </a:cubicBezTo>
                  <a:cubicBezTo>
                    <a:pt x="22" y="105"/>
                    <a:pt x="22" y="104"/>
                    <a:pt x="22" y="103"/>
                  </a:cubicBezTo>
                  <a:cubicBezTo>
                    <a:pt x="22" y="103"/>
                    <a:pt x="21" y="104"/>
                    <a:pt x="21" y="104"/>
                  </a:cubicBezTo>
                  <a:cubicBezTo>
                    <a:pt x="22" y="102"/>
                    <a:pt x="20" y="103"/>
                    <a:pt x="20" y="102"/>
                  </a:cubicBezTo>
                  <a:cubicBezTo>
                    <a:pt x="20" y="101"/>
                    <a:pt x="20" y="101"/>
                    <a:pt x="19" y="100"/>
                  </a:cubicBezTo>
                  <a:cubicBezTo>
                    <a:pt x="20" y="100"/>
                    <a:pt x="20" y="101"/>
                    <a:pt x="20" y="102"/>
                  </a:cubicBezTo>
                  <a:cubicBezTo>
                    <a:pt x="21" y="102"/>
                    <a:pt x="21" y="102"/>
                    <a:pt x="21" y="102"/>
                  </a:cubicBezTo>
                  <a:cubicBezTo>
                    <a:pt x="22" y="101"/>
                    <a:pt x="22" y="101"/>
                    <a:pt x="22" y="101"/>
                  </a:cubicBezTo>
                  <a:cubicBezTo>
                    <a:pt x="22" y="101"/>
                    <a:pt x="21" y="101"/>
                    <a:pt x="21" y="100"/>
                  </a:cubicBezTo>
                  <a:cubicBezTo>
                    <a:pt x="22" y="100"/>
                    <a:pt x="22" y="100"/>
                    <a:pt x="23" y="99"/>
                  </a:cubicBezTo>
                  <a:cubicBezTo>
                    <a:pt x="22" y="99"/>
                    <a:pt x="22" y="99"/>
                    <a:pt x="22" y="99"/>
                  </a:cubicBezTo>
                  <a:cubicBezTo>
                    <a:pt x="22" y="98"/>
                    <a:pt x="22" y="98"/>
                    <a:pt x="22" y="98"/>
                  </a:cubicBezTo>
                  <a:cubicBezTo>
                    <a:pt x="22" y="98"/>
                    <a:pt x="22" y="98"/>
                    <a:pt x="22" y="98"/>
                  </a:cubicBezTo>
                  <a:cubicBezTo>
                    <a:pt x="22" y="98"/>
                    <a:pt x="22" y="98"/>
                    <a:pt x="22" y="98"/>
                  </a:cubicBezTo>
                  <a:cubicBezTo>
                    <a:pt x="21" y="98"/>
                    <a:pt x="21" y="98"/>
                    <a:pt x="21" y="98"/>
                  </a:cubicBezTo>
                  <a:cubicBezTo>
                    <a:pt x="22" y="97"/>
                    <a:pt x="22" y="97"/>
                    <a:pt x="22" y="97"/>
                  </a:cubicBezTo>
                  <a:cubicBezTo>
                    <a:pt x="21" y="97"/>
                    <a:pt x="21" y="97"/>
                    <a:pt x="20" y="98"/>
                  </a:cubicBezTo>
                  <a:cubicBezTo>
                    <a:pt x="20" y="98"/>
                    <a:pt x="20" y="97"/>
                    <a:pt x="20" y="97"/>
                  </a:cubicBezTo>
                  <a:cubicBezTo>
                    <a:pt x="21" y="97"/>
                    <a:pt x="22" y="97"/>
                    <a:pt x="22" y="97"/>
                  </a:cubicBezTo>
                  <a:cubicBezTo>
                    <a:pt x="22" y="96"/>
                    <a:pt x="22" y="96"/>
                    <a:pt x="22" y="96"/>
                  </a:cubicBezTo>
                  <a:cubicBezTo>
                    <a:pt x="22" y="96"/>
                    <a:pt x="22" y="96"/>
                    <a:pt x="22" y="96"/>
                  </a:cubicBezTo>
                  <a:cubicBezTo>
                    <a:pt x="21" y="97"/>
                    <a:pt x="21" y="97"/>
                    <a:pt x="21" y="97"/>
                  </a:cubicBezTo>
                  <a:cubicBezTo>
                    <a:pt x="21" y="96"/>
                    <a:pt x="21" y="96"/>
                    <a:pt x="21" y="96"/>
                  </a:cubicBezTo>
                  <a:cubicBezTo>
                    <a:pt x="21" y="96"/>
                    <a:pt x="21" y="96"/>
                    <a:pt x="21" y="96"/>
                  </a:cubicBezTo>
                  <a:cubicBezTo>
                    <a:pt x="21" y="95"/>
                    <a:pt x="21" y="95"/>
                    <a:pt x="21" y="95"/>
                  </a:cubicBezTo>
                  <a:cubicBezTo>
                    <a:pt x="20" y="96"/>
                    <a:pt x="20" y="95"/>
                    <a:pt x="20" y="96"/>
                  </a:cubicBezTo>
                  <a:cubicBezTo>
                    <a:pt x="20" y="96"/>
                    <a:pt x="20" y="96"/>
                    <a:pt x="20" y="96"/>
                  </a:cubicBezTo>
                  <a:cubicBezTo>
                    <a:pt x="20" y="96"/>
                    <a:pt x="20" y="96"/>
                    <a:pt x="20" y="96"/>
                  </a:cubicBezTo>
                  <a:cubicBezTo>
                    <a:pt x="20" y="96"/>
                    <a:pt x="20" y="96"/>
                    <a:pt x="20" y="96"/>
                  </a:cubicBezTo>
                  <a:cubicBezTo>
                    <a:pt x="19" y="96"/>
                    <a:pt x="19" y="94"/>
                    <a:pt x="19" y="94"/>
                  </a:cubicBezTo>
                  <a:cubicBezTo>
                    <a:pt x="19" y="94"/>
                    <a:pt x="19" y="94"/>
                    <a:pt x="19" y="94"/>
                  </a:cubicBezTo>
                  <a:cubicBezTo>
                    <a:pt x="19" y="94"/>
                    <a:pt x="19" y="94"/>
                    <a:pt x="19" y="94"/>
                  </a:cubicBezTo>
                  <a:cubicBezTo>
                    <a:pt x="18" y="93"/>
                    <a:pt x="18" y="93"/>
                    <a:pt x="18" y="93"/>
                  </a:cubicBezTo>
                  <a:cubicBezTo>
                    <a:pt x="18" y="93"/>
                    <a:pt x="18" y="93"/>
                    <a:pt x="18" y="93"/>
                  </a:cubicBezTo>
                  <a:cubicBezTo>
                    <a:pt x="18" y="93"/>
                    <a:pt x="18" y="93"/>
                    <a:pt x="18" y="93"/>
                  </a:cubicBezTo>
                  <a:cubicBezTo>
                    <a:pt x="18" y="92"/>
                    <a:pt x="18" y="92"/>
                    <a:pt x="18" y="92"/>
                  </a:cubicBezTo>
                  <a:cubicBezTo>
                    <a:pt x="17" y="92"/>
                    <a:pt x="17" y="92"/>
                    <a:pt x="17" y="92"/>
                  </a:cubicBezTo>
                  <a:cubicBezTo>
                    <a:pt x="17" y="92"/>
                    <a:pt x="17" y="92"/>
                    <a:pt x="17" y="92"/>
                  </a:cubicBezTo>
                  <a:cubicBezTo>
                    <a:pt x="17" y="92"/>
                    <a:pt x="17" y="92"/>
                    <a:pt x="17" y="92"/>
                  </a:cubicBezTo>
                  <a:cubicBezTo>
                    <a:pt x="17" y="92"/>
                    <a:pt x="17" y="92"/>
                    <a:pt x="17" y="92"/>
                  </a:cubicBezTo>
                  <a:cubicBezTo>
                    <a:pt x="16" y="92"/>
                    <a:pt x="16" y="92"/>
                    <a:pt x="16" y="92"/>
                  </a:cubicBezTo>
                  <a:cubicBezTo>
                    <a:pt x="16" y="91"/>
                    <a:pt x="16" y="91"/>
                    <a:pt x="16" y="91"/>
                  </a:cubicBezTo>
                  <a:cubicBezTo>
                    <a:pt x="16" y="91"/>
                    <a:pt x="16" y="91"/>
                    <a:pt x="16" y="91"/>
                  </a:cubicBezTo>
                  <a:cubicBezTo>
                    <a:pt x="16" y="91"/>
                    <a:pt x="16" y="91"/>
                    <a:pt x="16" y="91"/>
                  </a:cubicBezTo>
                  <a:cubicBezTo>
                    <a:pt x="16" y="91"/>
                    <a:pt x="16" y="91"/>
                    <a:pt x="16" y="91"/>
                  </a:cubicBezTo>
                  <a:cubicBezTo>
                    <a:pt x="15" y="90"/>
                    <a:pt x="15" y="90"/>
                    <a:pt x="15" y="89"/>
                  </a:cubicBezTo>
                  <a:cubicBezTo>
                    <a:pt x="15" y="89"/>
                    <a:pt x="15" y="90"/>
                    <a:pt x="15" y="90"/>
                  </a:cubicBezTo>
                  <a:cubicBezTo>
                    <a:pt x="14" y="90"/>
                    <a:pt x="14" y="89"/>
                    <a:pt x="14" y="89"/>
                  </a:cubicBezTo>
                  <a:cubicBezTo>
                    <a:pt x="13" y="90"/>
                    <a:pt x="12" y="89"/>
                    <a:pt x="11" y="89"/>
                  </a:cubicBezTo>
                  <a:cubicBezTo>
                    <a:pt x="12" y="90"/>
                    <a:pt x="12" y="90"/>
                    <a:pt x="12" y="90"/>
                  </a:cubicBezTo>
                  <a:cubicBezTo>
                    <a:pt x="12" y="90"/>
                    <a:pt x="12" y="90"/>
                    <a:pt x="12" y="90"/>
                  </a:cubicBezTo>
                  <a:cubicBezTo>
                    <a:pt x="12" y="89"/>
                    <a:pt x="12" y="89"/>
                    <a:pt x="12" y="89"/>
                  </a:cubicBezTo>
                  <a:cubicBezTo>
                    <a:pt x="11" y="89"/>
                    <a:pt x="11" y="89"/>
                    <a:pt x="11" y="89"/>
                  </a:cubicBezTo>
                  <a:cubicBezTo>
                    <a:pt x="11" y="90"/>
                    <a:pt x="11" y="90"/>
                    <a:pt x="11" y="90"/>
                  </a:cubicBezTo>
                  <a:cubicBezTo>
                    <a:pt x="10" y="89"/>
                    <a:pt x="10" y="89"/>
                    <a:pt x="10" y="89"/>
                  </a:cubicBezTo>
                  <a:cubicBezTo>
                    <a:pt x="10" y="90"/>
                    <a:pt x="11" y="90"/>
                    <a:pt x="11" y="90"/>
                  </a:cubicBezTo>
                  <a:cubicBezTo>
                    <a:pt x="11" y="91"/>
                    <a:pt x="11" y="91"/>
                    <a:pt x="11" y="91"/>
                  </a:cubicBezTo>
                  <a:cubicBezTo>
                    <a:pt x="10" y="91"/>
                    <a:pt x="10" y="91"/>
                    <a:pt x="10" y="91"/>
                  </a:cubicBezTo>
                  <a:cubicBezTo>
                    <a:pt x="10" y="91"/>
                    <a:pt x="10" y="91"/>
                    <a:pt x="10" y="91"/>
                  </a:cubicBezTo>
                  <a:cubicBezTo>
                    <a:pt x="11" y="93"/>
                    <a:pt x="11" y="91"/>
                    <a:pt x="12" y="91"/>
                  </a:cubicBezTo>
                  <a:cubicBezTo>
                    <a:pt x="12" y="91"/>
                    <a:pt x="12" y="91"/>
                    <a:pt x="12" y="92"/>
                  </a:cubicBezTo>
                  <a:cubicBezTo>
                    <a:pt x="13" y="92"/>
                    <a:pt x="13" y="91"/>
                    <a:pt x="13" y="91"/>
                  </a:cubicBezTo>
                  <a:cubicBezTo>
                    <a:pt x="13" y="91"/>
                    <a:pt x="13" y="92"/>
                    <a:pt x="13" y="92"/>
                  </a:cubicBezTo>
                  <a:cubicBezTo>
                    <a:pt x="14" y="92"/>
                    <a:pt x="14" y="92"/>
                    <a:pt x="14" y="92"/>
                  </a:cubicBezTo>
                  <a:cubicBezTo>
                    <a:pt x="14" y="92"/>
                    <a:pt x="14" y="92"/>
                    <a:pt x="14" y="92"/>
                  </a:cubicBezTo>
                  <a:cubicBezTo>
                    <a:pt x="15" y="92"/>
                    <a:pt x="15" y="92"/>
                    <a:pt x="15" y="92"/>
                  </a:cubicBezTo>
                  <a:cubicBezTo>
                    <a:pt x="14" y="92"/>
                    <a:pt x="14" y="92"/>
                    <a:pt x="14" y="92"/>
                  </a:cubicBezTo>
                  <a:cubicBezTo>
                    <a:pt x="14" y="92"/>
                    <a:pt x="14" y="92"/>
                    <a:pt x="14" y="92"/>
                  </a:cubicBezTo>
                  <a:cubicBezTo>
                    <a:pt x="15" y="92"/>
                    <a:pt x="15" y="92"/>
                    <a:pt x="15" y="92"/>
                  </a:cubicBezTo>
                  <a:cubicBezTo>
                    <a:pt x="15" y="92"/>
                    <a:pt x="14" y="93"/>
                    <a:pt x="14" y="93"/>
                  </a:cubicBezTo>
                  <a:cubicBezTo>
                    <a:pt x="14" y="93"/>
                    <a:pt x="14" y="93"/>
                    <a:pt x="14" y="93"/>
                  </a:cubicBezTo>
                  <a:cubicBezTo>
                    <a:pt x="14" y="93"/>
                    <a:pt x="14" y="93"/>
                    <a:pt x="14" y="93"/>
                  </a:cubicBezTo>
                  <a:cubicBezTo>
                    <a:pt x="14" y="92"/>
                    <a:pt x="12" y="92"/>
                    <a:pt x="11" y="93"/>
                  </a:cubicBezTo>
                  <a:cubicBezTo>
                    <a:pt x="11" y="94"/>
                    <a:pt x="14" y="95"/>
                    <a:pt x="14" y="95"/>
                  </a:cubicBezTo>
                  <a:cubicBezTo>
                    <a:pt x="15" y="95"/>
                    <a:pt x="15" y="95"/>
                    <a:pt x="15" y="95"/>
                  </a:cubicBezTo>
                  <a:cubicBezTo>
                    <a:pt x="15" y="95"/>
                    <a:pt x="15" y="95"/>
                    <a:pt x="15" y="95"/>
                  </a:cubicBezTo>
                  <a:cubicBezTo>
                    <a:pt x="15" y="95"/>
                    <a:pt x="15" y="95"/>
                    <a:pt x="15" y="95"/>
                  </a:cubicBezTo>
                  <a:cubicBezTo>
                    <a:pt x="14" y="96"/>
                    <a:pt x="15" y="97"/>
                    <a:pt x="15" y="98"/>
                  </a:cubicBezTo>
                  <a:cubicBezTo>
                    <a:pt x="15" y="98"/>
                    <a:pt x="15" y="98"/>
                    <a:pt x="15" y="98"/>
                  </a:cubicBezTo>
                  <a:cubicBezTo>
                    <a:pt x="15" y="99"/>
                    <a:pt x="15" y="99"/>
                    <a:pt x="15" y="99"/>
                  </a:cubicBezTo>
                  <a:cubicBezTo>
                    <a:pt x="15" y="99"/>
                    <a:pt x="14" y="99"/>
                    <a:pt x="14" y="99"/>
                  </a:cubicBezTo>
                  <a:cubicBezTo>
                    <a:pt x="15" y="99"/>
                    <a:pt x="15" y="98"/>
                    <a:pt x="15" y="98"/>
                  </a:cubicBezTo>
                  <a:cubicBezTo>
                    <a:pt x="15" y="98"/>
                    <a:pt x="15" y="98"/>
                    <a:pt x="15" y="98"/>
                  </a:cubicBezTo>
                  <a:cubicBezTo>
                    <a:pt x="15" y="98"/>
                    <a:pt x="15" y="98"/>
                    <a:pt x="15" y="98"/>
                  </a:cubicBezTo>
                  <a:cubicBezTo>
                    <a:pt x="14" y="98"/>
                    <a:pt x="14" y="98"/>
                    <a:pt x="14" y="98"/>
                  </a:cubicBezTo>
                  <a:cubicBezTo>
                    <a:pt x="14" y="97"/>
                    <a:pt x="14" y="97"/>
                    <a:pt x="14" y="97"/>
                  </a:cubicBezTo>
                  <a:cubicBezTo>
                    <a:pt x="14" y="98"/>
                    <a:pt x="13" y="99"/>
                    <a:pt x="13" y="99"/>
                  </a:cubicBezTo>
                  <a:cubicBezTo>
                    <a:pt x="13" y="100"/>
                    <a:pt x="13" y="96"/>
                    <a:pt x="13" y="96"/>
                  </a:cubicBezTo>
                  <a:cubicBezTo>
                    <a:pt x="12" y="95"/>
                    <a:pt x="12" y="97"/>
                    <a:pt x="12" y="98"/>
                  </a:cubicBezTo>
                  <a:cubicBezTo>
                    <a:pt x="12" y="98"/>
                    <a:pt x="12" y="97"/>
                    <a:pt x="12" y="97"/>
                  </a:cubicBezTo>
                  <a:cubicBezTo>
                    <a:pt x="12" y="97"/>
                    <a:pt x="12" y="97"/>
                    <a:pt x="11" y="97"/>
                  </a:cubicBezTo>
                  <a:cubicBezTo>
                    <a:pt x="12" y="96"/>
                    <a:pt x="12" y="96"/>
                    <a:pt x="12" y="96"/>
                  </a:cubicBezTo>
                  <a:cubicBezTo>
                    <a:pt x="12" y="96"/>
                    <a:pt x="12" y="96"/>
                    <a:pt x="12" y="96"/>
                  </a:cubicBezTo>
                  <a:cubicBezTo>
                    <a:pt x="11" y="96"/>
                    <a:pt x="11" y="96"/>
                    <a:pt x="11" y="96"/>
                  </a:cubicBezTo>
                  <a:cubicBezTo>
                    <a:pt x="11" y="96"/>
                    <a:pt x="11" y="96"/>
                    <a:pt x="11" y="96"/>
                  </a:cubicBezTo>
                  <a:cubicBezTo>
                    <a:pt x="11" y="96"/>
                    <a:pt x="11" y="97"/>
                    <a:pt x="10" y="97"/>
                  </a:cubicBezTo>
                  <a:cubicBezTo>
                    <a:pt x="11" y="96"/>
                    <a:pt x="11" y="96"/>
                    <a:pt x="11" y="95"/>
                  </a:cubicBezTo>
                  <a:cubicBezTo>
                    <a:pt x="10" y="95"/>
                    <a:pt x="10" y="95"/>
                    <a:pt x="10" y="95"/>
                  </a:cubicBezTo>
                  <a:cubicBezTo>
                    <a:pt x="10" y="95"/>
                    <a:pt x="10" y="95"/>
                    <a:pt x="10" y="95"/>
                  </a:cubicBezTo>
                  <a:cubicBezTo>
                    <a:pt x="10" y="94"/>
                    <a:pt x="9" y="93"/>
                    <a:pt x="8" y="93"/>
                  </a:cubicBezTo>
                  <a:cubicBezTo>
                    <a:pt x="7" y="94"/>
                    <a:pt x="7" y="94"/>
                    <a:pt x="7" y="94"/>
                  </a:cubicBezTo>
                  <a:cubicBezTo>
                    <a:pt x="7" y="94"/>
                    <a:pt x="7" y="94"/>
                    <a:pt x="7" y="94"/>
                  </a:cubicBezTo>
                  <a:cubicBezTo>
                    <a:pt x="7" y="94"/>
                    <a:pt x="7" y="94"/>
                    <a:pt x="7" y="94"/>
                  </a:cubicBezTo>
                  <a:cubicBezTo>
                    <a:pt x="7" y="94"/>
                    <a:pt x="7" y="94"/>
                    <a:pt x="7" y="94"/>
                  </a:cubicBezTo>
                  <a:cubicBezTo>
                    <a:pt x="8" y="94"/>
                    <a:pt x="8" y="94"/>
                    <a:pt x="8" y="94"/>
                  </a:cubicBezTo>
                  <a:cubicBezTo>
                    <a:pt x="8" y="94"/>
                    <a:pt x="8" y="95"/>
                    <a:pt x="8" y="95"/>
                  </a:cubicBezTo>
                  <a:cubicBezTo>
                    <a:pt x="8" y="94"/>
                    <a:pt x="7" y="94"/>
                    <a:pt x="6" y="95"/>
                  </a:cubicBezTo>
                  <a:cubicBezTo>
                    <a:pt x="7" y="95"/>
                    <a:pt x="7" y="96"/>
                    <a:pt x="8" y="96"/>
                  </a:cubicBezTo>
                  <a:cubicBezTo>
                    <a:pt x="8" y="97"/>
                    <a:pt x="8" y="97"/>
                    <a:pt x="8" y="97"/>
                  </a:cubicBezTo>
                  <a:cubicBezTo>
                    <a:pt x="8" y="97"/>
                    <a:pt x="8" y="96"/>
                    <a:pt x="8" y="96"/>
                  </a:cubicBezTo>
                  <a:cubicBezTo>
                    <a:pt x="7" y="97"/>
                    <a:pt x="5" y="94"/>
                    <a:pt x="5" y="96"/>
                  </a:cubicBezTo>
                  <a:cubicBezTo>
                    <a:pt x="5" y="97"/>
                    <a:pt x="8" y="99"/>
                    <a:pt x="9" y="99"/>
                  </a:cubicBezTo>
                  <a:cubicBezTo>
                    <a:pt x="9" y="99"/>
                    <a:pt x="9" y="99"/>
                    <a:pt x="9" y="99"/>
                  </a:cubicBezTo>
                  <a:cubicBezTo>
                    <a:pt x="9" y="99"/>
                    <a:pt x="9" y="99"/>
                    <a:pt x="9" y="99"/>
                  </a:cubicBezTo>
                  <a:cubicBezTo>
                    <a:pt x="9" y="99"/>
                    <a:pt x="8" y="98"/>
                    <a:pt x="7" y="98"/>
                  </a:cubicBezTo>
                  <a:cubicBezTo>
                    <a:pt x="7" y="99"/>
                    <a:pt x="6" y="98"/>
                    <a:pt x="5" y="98"/>
                  </a:cubicBezTo>
                  <a:cubicBezTo>
                    <a:pt x="4" y="98"/>
                    <a:pt x="5" y="99"/>
                    <a:pt x="6" y="100"/>
                  </a:cubicBezTo>
                  <a:cubicBezTo>
                    <a:pt x="6" y="100"/>
                    <a:pt x="9" y="100"/>
                    <a:pt x="9" y="100"/>
                  </a:cubicBezTo>
                  <a:cubicBezTo>
                    <a:pt x="9" y="100"/>
                    <a:pt x="9" y="100"/>
                    <a:pt x="9" y="100"/>
                  </a:cubicBezTo>
                  <a:cubicBezTo>
                    <a:pt x="9" y="101"/>
                    <a:pt x="9" y="101"/>
                    <a:pt x="9" y="101"/>
                  </a:cubicBezTo>
                  <a:cubicBezTo>
                    <a:pt x="9" y="100"/>
                    <a:pt x="8" y="101"/>
                    <a:pt x="8" y="101"/>
                  </a:cubicBezTo>
                  <a:cubicBezTo>
                    <a:pt x="7" y="101"/>
                    <a:pt x="7" y="101"/>
                    <a:pt x="7" y="101"/>
                  </a:cubicBezTo>
                  <a:cubicBezTo>
                    <a:pt x="7" y="101"/>
                    <a:pt x="7" y="101"/>
                    <a:pt x="7" y="101"/>
                  </a:cubicBezTo>
                  <a:cubicBezTo>
                    <a:pt x="7" y="102"/>
                    <a:pt x="8" y="102"/>
                    <a:pt x="9" y="102"/>
                  </a:cubicBezTo>
                  <a:cubicBezTo>
                    <a:pt x="8" y="102"/>
                    <a:pt x="8" y="102"/>
                    <a:pt x="8" y="102"/>
                  </a:cubicBezTo>
                  <a:cubicBezTo>
                    <a:pt x="8" y="102"/>
                    <a:pt x="8" y="102"/>
                    <a:pt x="8" y="102"/>
                  </a:cubicBezTo>
                  <a:cubicBezTo>
                    <a:pt x="7" y="102"/>
                    <a:pt x="7" y="102"/>
                    <a:pt x="7" y="102"/>
                  </a:cubicBezTo>
                  <a:cubicBezTo>
                    <a:pt x="7" y="103"/>
                    <a:pt x="7" y="103"/>
                    <a:pt x="7" y="103"/>
                  </a:cubicBezTo>
                  <a:cubicBezTo>
                    <a:pt x="7" y="103"/>
                    <a:pt x="7" y="103"/>
                    <a:pt x="7" y="103"/>
                  </a:cubicBezTo>
                  <a:cubicBezTo>
                    <a:pt x="7" y="101"/>
                    <a:pt x="4" y="99"/>
                    <a:pt x="3" y="99"/>
                  </a:cubicBezTo>
                  <a:cubicBezTo>
                    <a:pt x="2" y="100"/>
                    <a:pt x="5" y="102"/>
                    <a:pt x="5" y="103"/>
                  </a:cubicBezTo>
                  <a:cubicBezTo>
                    <a:pt x="4" y="102"/>
                    <a:pt x="4" y="102"/>
                    <a:pt x="3" y="102"/>
                  </a:cubicBezTo>
                  <a:cubicBezTo>
                    <a:pt x="3" y="103"/>
                    <a:pt x="4" y="103"/>
                    <a:pt x="4" y="104"/>
                  </a:cubicBezTo>
                  <a:cubicBezTo>
                    <a:pt x="5" y="104"/>
                    <a:pt x="5" y="104"/>
                    <a:pt x="5" y="104"/>
                  </a:cubicBezTo>
                  <a:cubicBezTo>
                    <a:pt x="5" y="104"/>
                    <a:pt x="5" y="104"/>
                    <a:pt x="5" y="104"/>
                  </a:cubicBezTo>
                  <a:cubicBezTo>
                    <a:pt x="3" y="104"/>
                    <a:pt x="3" y="102"/>
                    <a:pt x="2" y="102"/>
                  </a:cubicBezTo>
                  <a:cubicBezTo>
                    <a:pt x="1" y="102"/>
                    <a:pt x="1" y="102"/>
                    <a:pt x="1" y="102"/>
                  </a:cubicBezTo>
                  <a:cubicBezTo>
                    <a:pt x="1" y="103"/>
                    <a:pt x="1" y="104"/>
                    <a:pt x="0" y="104"/>
                  </a:cubicBezTo>
                  <a:cubicBezTo>
                    <a:pt x="0" y="105"/>
                    <a:pt x="3" y="105"/>
                    <a:pt x="4" y="105"/>
                  </a:cubicBezTo>
                  <a:cubicBezTo>
                    <a:pt x="4" y="106"/>
                    <a:pt x="4" y="106"/>
                    <a:pt x="4" y="106"/>
                  </a:cubicBezTo>
                  <a:cubicBezTo>
                    <a:pt x="4" y="106"/>
                    <a:pt x="4" y="106"/>
                    <a:pt x="4" y="106"/>
                  </a:cubicBezTo>
                  <a:cubicBezTo>
                    <a:pt x="6" y="106"/>
                    <a:pt x="6" y="106"/>
                    <a:pt x="6" y="106"/>
                  </a:cubicBezTo>
                  <a:cubicBezTo>
                    <a:pt x="6" y="105"/>
                    <a:pt x="7" y="105"/>
                    <a:pt x="8" y="105"/>
                  </a:cubicBezTo>
                  <a:cubicBezTo>
                    <a:pt x="9" y="105"/>
                    <a:pt x="9" y="105"/>
                    <a:pt x="9" y="105"/>
                  </a:cubicBezTo>
                  <a:cubicBezTo>
                    <a:pt x="9" y="104"/>
                    <a:pt x="9" y="104"/>
                    <a:pt x="9" y="103"/>
                  </a:cubicBezTo>
                  <a:cubicBezTo>
                    <a:pt x="10" y="104"/>
                    <a:pt x="10" y="104"/>
                    <a:pt x="11" y="104"/>
                  </a:cubicBezTo>
                  <a:cubicBezTo>
                    <a:pt x="11" y="103"/>
                    <a:pt x="11" y="103"/>
                    <a:pt x="11" y="103"/>
                  </a:cubicBezTo>
                  <a:cubicBezTo>
                    <a:pt x="11" y="103"/>
                    <a:pt x="11" y="103"/>
                    <a:pt x="11" y="104"/>
                  </a:cubicBezTo>
                  <a:cubicBezTo>
                    <a:pt x="11" y="103"/>
                    <a:pt x="12" y="103"/>
                    <a:pt x="12" y="103"/>
                  </a:cubicBezTo>
                  <a:cubicBezTo>
                    <a:pt x="12" y="103"/>
                    <a:pt x="12" y="103"/>
                    <a:pt x="12" y="103"/>
                  </a:cubicBezTo>
                  <a:cubicBezTo>
                    <a:pt x="11" y="104"/>
                    <a:pt x="11" y="104"/>
                    <a:pt x="11" y="104"/>
                  </a:cubicBezTo>
                  <a:cubicBezTo>
                    <a:pt x="12" y="104"/>
                    <a:pt x="12" y="104"/>
                    <a:pt x="12" y="104"/>
                  </a:cubicBezTo>
                  <a:cubicBezTo>
                    <a:pt x="12" y="104"/>
                    <a:pt x="12" y="104"/>
                    <a:pt x="12" y="104"/>
                  </a:cubicBezTo>
                  <a:cubicBezTo>
                    <a:pt x="12" y="105"/>
                    <a:pt x="12" y="105"/>
                    <a:pt x="12" y="105"/>
                  </a:cubicBezTo>
                  <a:cubicBezTo>
                    <a:pt x="12" y="105"/>
                    <a:pt x="12" y="105"/>
                    <a:pt x="12" y="105"/>
                  </a:cubicBezTo>
                  <a:cubicBezTo>
                    <a:pt x="12" y="103"/>
                    <a:pt x="12" y="103"/>
                    <a:pt x="12" y="103"/>
                  </a:cubicBezTo>
                  <a:cubicBezTo>
                    <a:pt x="12" y="103"/>
                    <a:pt x="13" y="103"/>
                    <a:pt x="13" y="103"/>
                  </a:cubicBezTo>
                  <a:cubicBezTo>
                    <a:pt x="12" y="103"/>
                    <a:pt x="13" y="104"/>
                    <a:pt x="13" y="104"/>
                  </a:cubicBezTo>
                  <a:cubicBezTo>
                    <a:pt x="13" y="104"/>
                    <a:pt x="13" y="104"/>
                    <a:pt x="13" y="104"/>
                  </a:cubicBezTo>
                  <a:cubicBezTo>
                    <a:pt x="13" y="104"/>
                    <a:pt x="13" y="104"/>
                    <a:pt x="13" y="104"/>
                  </a:cubicBezTo>
                  <a:cubicBezTo>
                    <a:pt x="14" y="104"/>
                    <a:pt x="14" y="103"/>
                    <a:pt x="14" y="103"/>
                  </a:cubicBezTo>
                  <a:cubicBezTo>
                    <a:pt x="14" y="103"/>
                    <a:pt x="14" y="104"/>
                    <a:pt x="14" y="105"/>
                  </a:cubicBezTo>
                  <a:cubicBezTo>
                    <a:pt x="15" y="104"/>
                    <a:pt x="15" y="104"/>
                    <a:pt x="15" y="104"/>
                  </a:cubicBezTo>
                  <a:cubicBezTo>
                    <a:pt x="15" y="104"/>
                    <a:pt x="15" y="104"/>
                    <a:pt x="15" y="104"/>
                  </a:cubicBezTo>
                  <a:cubicBezTo>
                    <a:pt x="15" y="104"/>
                    <a:pt x="15" y="104"/>
                    <a:pt x="15" y="104"/>
                  </a:cubicBezTo>
                  <a:cubicBezTo>
                    <a:pt x="15" y="104"/>
                    <a:pt x="15" y="104"/>
                    <a:pt x="15" y="104"/>
                  </a:cubicBezTo>
                  <a:cubicBezTo>
                    <a:pt x="15" y="104"/>
                    <a:pt x="15" y="104"/>
                    <a:pt x="15" y="104"/>
                  </a:cubicBezTo>
                  <a:cubicBezTo>
                    <a:pt x="15" y="104"/>
                    <a:pt x="15" y="104"/>
                    <a:pt x="15" y="104"/>
                  </a:cubicBezTo>
                  <a:cubicBezTo>
                    <a:pt x="16" y="104"/>
                    <a:pt x="16" y="104"/>
                    <a:pt x="17" y="103"/>
                  </a:cubicBezTo>
                  <a:cubicBezTo>
                    <a:pt x="16" y="104"/>
                    <a:pt x="16" y="104"/>
                    <a:pt x="15" y="104"/>
                  </a:cubicBezTo>
                  <a:cubicBezTo>
                    <a:pt x="14" y="105"/>
                    <a:pt x="15" y="105"/>
                    <a:pt x="16" y="106"/>
                  </a:cubicBezTo>
                  <a:cubicBezTo>
                    <a:pt x="16" y="106"/>
                    <a:pt x="17" y="105"/>
                    <a:pt x="17" y="104"/>
                  </a:cubicBezTo>
                  <a:cubicBezTo>
                    <a:pt x="17" y="105"/>
                    <a:pt x="17" y="105"/>
                    <a:pt x="17" y="105"/>
                  </a:cubicBezTo>
                  <a:cubicBezTo>
                    <a:pt x="17" y="105"/>
                    <a:pt x="17" y="105"/>
                    <a:pt x="18" y="105"/>
                  </a:cubicBezTo>
                  <a:cubicBezTo>
                    <a:pt x="18" y="105"/>
                    <a:pt x="18" y="105"/>
                    <a:pt x="18" y="105"/>
                  </a:cubicBezTo>
                  <a:cubicBezTo>
                    <a:pt x="18" y="105"/>
                    <a:pt x="18" y="106"/>
                    <a:pt x="18" y="106"/>
                  </a:cubicBezTo>
                  <a:cubicBezTo>
                    <a:pt x="18" y="106"/>
                    <a:pt x="19" y="106"/>
                    <a:pt x="19" y="106"/>
                  </a:cubicBezTo>
                  <a:cubicBezTo>
                    <a:pt x="19" y="106"/>
                    <a:pt x="18" y="106"/>
                    <a:pt x="18" y="106"/>
                  </a:cubicBezTo>
                  <a:cubicBezTo>
                    <a:pt x="18" y="107"/>
                    <a:pt x="18" y="107"/>
                    <a:pt x="18" y="107"/>
                  </a:cubicBezTo>
                  <a:cubicBezTo>
                    <a:pt x="18" y="106"/>
                    <a:pt x="16" y="108"/>
                    <a:pt x="15" y="108"/>
                  </a:cubicBezTo>
                  <a:cubicBezTo>
                    <a:pt x="15" y="108"/>
                    <a:pt x="15" y="108"/>
                    <a:pt x="15" y="108"/>
                  </a:cubicBezTo>
                  <a:cubicBezTo>
                    <a:pt x="14" y="108"/>
                    <a:pt x="14" y="108"/>
                    <a:pt x="14" y="108"/>
                  </a:cubicBezTo>
                  <a:cubicBezTo>
                    <a:pt x="14" y="109"/>
                    <a:pt x="14" y="109"/>
                    <a:pt x="14" y="110"/>
                  </a:cubicBezTo>
                  <a:cubicBezTo>
                    <a:pt x="14" y="110"/>
                    <a:pt x="14" y="110"/>
                    <a:pt x="14" y="110"/>
                  </a:cubicBezTo>
                  <a:cubicBezTo>
                    <a:pt x="13" y="110"/>
                    <a:pt x="13" y="110"/>
                    <a:pt x="13" y="110"/>
                  </a:cubicBezTo>
                  <a:cubicBezTo>
                    <a:pt x="14" y="110"/>
                    <a:pt x="14" y="110"/>
                    <a:pt x="14" y="110"/>
                  </a:cubicBezTo>
                  <a:cubicBezTo>
                    <a:pt x="16" y="110"/>
                    <a:pt x="17" y="112"/>
                    <a:pt x="19" y="110"/>
                  </a:cubicBezTo>
                  <a:cubicBezTo>
                    <a:pt x="19" y="110"/>
                    <a:pt x="19" y="110"/>
                    <a:pt x="19" y="110"/>
                  </a:cubicBezTo>
                  <a:cubicBezTo>
                    <a:pt x="19" y="109"/>
                    <a:pt x="19" y="109"/>
                    <a:pt x="19" y="109"/>
                  </a:cubicBezTo>
                  <a:cubicBezTo>
                    <a:pt x="20" y="110"/>
                    <a:pt x="19" y="111"/>
                    <a:pt x="19" y="111"/>
                  </a:cubicBezTo>
                  <a:cubicBezTo>
                    <a:pt x="19" y="113"/>
                    <a:pt x="17" y="112"/>
                    <a:pt x="16" y="112"/>
                  </a:cubicBezTo>
                  <a:cubicBezTo>
                    <a:pt x="16" y="113"/>
                    <a:pt x="15" y="112"/>
                    <a:pt x="14" y="112"/>
                  </a:cubicBezTo>
                  <a:cubicBezTo>
                    <a:pt x="14" y="112"/>
                    <a:pt x="14" y="112"/>
                    <a:pt x="13" y="112"/>
                  </a:cubicBezTo>
                  <a:cubicBezTo>
                    <a:pt x="13" y="113"/>
                    <a:pt x="13" y="113"/>
                    <a:pt x="13" y="113"/>
                  </a:cubicBezTo>
                  <a:cubicBezTo>
                    <a:pt x="13" y="113"/>
                    <a:pt x="13" y="113"/>
                    <a:pt x="13" y="113"/>
                  </a:cubicBezTo>
                  <a:cubicBezTo>
                    <a:pt x="12" y="112"/>
                    <a:pt x="12" y="112"/>
                    <a:pt x="12" y="112"/>
                  </a:cubicBezTo>
                  <a:cubicBezTo>
                    <a:pt x="12" y="112"/>
                    <a:pt x="12" y="112"/>
                    <a:pt x="12" y="112"/>
                  </a:cubicBezTo>
                  <a:cubicBezTo>
                    <a:pt x="12" y="112"/>
                    <a:pt x="12" y="112"/>
                    <a:pt x="12" y="112"/>
                  </a:cubicBezTo>
                  <a:cubicBezTo>
                    <a:pt x="12" y="112"/>
                    <a:pt x="12" y="112"/>
                    <a:pt x="12" y="112"/>
                  </a:cubicBezTo>
                  <a:cubicBezTo>
                    <a:pt x="12" y="112"/>
                    <a:pt x="12" y="112"/>
                    <a:pt x="12" y="112"/>
                  </a:cubicBezTo>
                  <a:cubicBezTo>
                    <a:pt x="11" y="112"/>
                    <a:pt x="11" y="112"/>
                    <a:pt x="11" y="112"/>
                  </a:cubicBezTo>
                  <a:cubicBezTo>
                    <a:pt x="11" y="112"/>
                    <a:pt x="12" y="112"/>
                    <a:pt x="12" y="112"/>
                  </a:cubicBezTo>
                  <a:cubicBezTo>
                    <a:pt x="11" y="113"/>
                    <a:pt x="11" y="112"/>
                    <a:pt x="11" y="113"/>
                  </a:cubicBezTo>
                  <a:cubicBezTo>
                    <a:pt x="10" y="112"/>
                    <a:pt x="10" y="112"/>
                    <a:pt x="10" y="112"/>
                  </a:cubicBezTo>
                  <a:cubicBezTo>
                    <a:pt x="10" y="113"/>
                    <a:pt x="10" y="113"/>
                    <a:pt x="10" y="113"/>
                  </a:cubicBezTo>
                  <a:cubicBezTo>
                    <a:pt x="9" y="114"/>
                    <a:pt x="9" y="114"/>
                    <a:pt x="9" y="114"/>
                  </a:cubicBezTo>
                  <a:cubicBezTo>
                    <a:pt x="9" y="113"/>
                    <a:pt x="9" y="113"/>
                    <a:pt x="9" y="113"/>
                  </a:cubicBezTo>
                  <a:cubicBezTo>
                    <a:pt x="9" y="113"/>
                    <a:pt x="9" y="113"/>
                    <a:pt x="9" y="113"/>
                  </a:cubicBezTo>
                  <a:cubicBezTo>
                    <a:pt x="9" y="113"/>
                    <a:pt x="9" y="113"/>
                    <a:pt x="9" y="113"/>
                  </a:cubicBezTo>
                  <a:cubicBezTo>
                    <a:pt x="10" y="112"/>
                    <a:pt x="10" y="112"/>
                    <a:pt x="10" y="112"/>
                  </a:cubicBezTo>
                  <a:cubicBezTo>
                    <a:pt x="9" y="112"/>
                    <a:pt x="9" y="112"/>
                    <a:pt x="9" y="112"/>
                  </a:cubicBezTo>
                  <a:cubicBezTo>
                    <a:pt x="9" y="113"/>
                    <a:pt x="9" y="113"/>
                    <a:pt x="9" y="113"/>
                  </a:cubicBezTo>
                  <a:cubicBezTo>
                    <a:pt x="9" y="113"/>
                    <a:pt x="9" y="113"/>
                    <a:pt x="9" y="113"/>
                  </a:cubicBezTo>
                  <a:cubicBezTo>
                    <a:pt x="8" y="114"/>
                    <a:pt x="8" y="114"/>
                    <a:pt x="8" y="114"/>
                  </a:cubicBezTo>
                  <a:cubicBezTo>
                    <a:pt x="8" y="114"/>
                    <a:pt x="8" y="114"/>
                    <a:pt x="8" y="114"/>
                  </a:cubicBezTo>
                  <a:cubicBezTo>
                    <a:pt x="8" y="113"/>
                    <a:pt x="8" y="113"/>
                    <a:pt x="8" y="113"/>
                  </a:cubicBezTo>
                  <a:cubicBezTo>
                    <a:pt x="8" y="114"/>
                    <a:pt x="8" y="114"/>
                    <a:pt x="8" y="114"/>
                  </a:cubicBezTo>
                  <a:cubicBezTo>
                    <a:pt x="8" y="113"/>
                    <a:pt x="8" y="113"/>
                    <a:pt x="8" y="113"/>
                  </a:cubicBezTo>
                  <a:cubicBezTo>
                    <a:pt x="7" y="113"/>
                    <a:pt x="7" y="113"/>
                    <a:pt x="7" y="113"/>
                  </a:cubicBezTo>
                  <a:cubicBezTo>
                    <a:pt x="7" y="113"/>
                    <a:pt x="8" y="113"/>
                    <a:pt x="8" y="113"/>
                  </a:cubicBezTo>
                  <a:cubicBezTo>
                    <a:pt x="7" y="113"/>
                    <a:pt x="7" y="113"/>
                    <a:pt x="7" y="113"/>
                  </a:cubicBezTo>
                  <a:cubicBezTo>
                    <a:pt x="6" y="114"/>
                    <a:pt x="6" y="114"/>
                    <a:pt x="6" y="114"/>
                  </a:cubicBezTo>
                  <a:cubicBezTo>
                    <a:pt x="6" y="114"/>
                    <a:pt x="6" y="114"/>
                    <a:pt x="6" y="114"/>
                  </a:cubicBezTo>
                  <a:cubicBezTo>
                    <a:pt x="6" y="115"/>
                    <a:pt x="4" y="113"/>
                    <a:pt x="3" y="114"/>
                  </a:cubicBezTo>
                  <a:cubicBezTo>
                    <a:pt x="3" y="114"/>
                    <a:pt x="3" y="114"/>
                    <a:pt x="3" y="114"/>
                  </a:cubicBezTo>
                  <a:cubicBezTo>
                    <a:pt x="3" y="115"/>
                    <a:pt x="3" y="115"/>
                    <a:pt x="3" y="116"/>
                  </a:cubicBezTo>
                  <a:cubicBezTo>
                    <a:pt x="4" y="117"/>
                    <a:pt x="4" y="116"/>
                    <a:pt x="5" y="117"/>
                  </a:cubicBezTo>
                  <a:cubicBezTo>
                    <a:pt x="6" y="116"/>
                    <a:pt x="6" y="116"/>
                    <a:pt x="6" y="116"/>
                  </a:cubicBezTo>
                  <a:cubicBezTo>
                    <a:pt x="7" y="116"/>
                    <a:pt x="7" y="116"/>
                    <a:pt x="7" y="116"/>
                  </a:cubicBezTo>
                  <a:cubicBezTo>
                    <a:pt x="7" y="115"/>
                    <a:pt x="8" y="115"/>
                    <a:pt x="8" y="115"/>
                  </a:cubicBezTo>
                  <a:cubicBezTo>
                    <a:pt x="9" y="116"/>
                    <a:pt x="11" y="116"/>
                    <a:pt x="12" y="116"/>
                  </a:cubicBezTo>
                  <a:cubicBezTo>
                    <a:pt x="12" y="116"/>
                    <a:pt x="12" y="116"/>
                    <a:pt x="12" y="116"/>
                  </a:cubicBezTo>
                  <a:cubicBezTo>
                    <a:pt x="12" y="116"/>
                    <a:pt x="12" y="116"/>
                    <a:pt x="12" y="116"/>
                  </a:cubicBezTo>
                  <a:cubicBezTo>
                    <a:pt x="12" y="116"/>
                    <a:pt x="12" y="116"/>
                    <a:pt x="12" y="116"/>
                  </a:cubicBezTo>
                  <a:cubicBezTo>
                    <a:pt x="12" y="116"/>
                    <a:pt x="12" y="116"/>
                    <a:pt x="12" y="116"/>
                  </a:cubicBezTo>
                  <a:cubicBezTo>
                    <a:pt x="13" y="116"/>
                    <a:pt x="13" y="116"/>
                    <a:pt x="13" y="116"/>
                  </a:cubicBezTo>
                  <a:cubicBezTo>
                    <a:pt x="13" y="116"/>
                    <a:pt x="13" y="116"/>
                    <a:pt x="13" y="116"/>
                  </a:cubicBezTo>
                  <a:cubicBezTo>
                    <a:pt x="13" y="116"/>
                    <a:pt x="13" y="116"/>
                    <a:pt x="13" y="116"/>
                  </a:cubicBezTo>
                  <a:cubicBezTo>
                    <a:pt x="13" y="116"/>
                    <a:pt x="13" y="116"/>
                    <a:pt x="13" y="116"/>
                  </a:cubicBezTo>
                  <a:cubicBezTo>
                    <a:pt x="13" y="116"/>
                    <a:pt x="13" y="116"/>
                    <a:pt x="13" y="116"/>
                  </a:cubicBezTo>
                  <a:cubicBezTo>
                    <a:pt x="14" y="116"/>
                    <a:pt x="14" y="116"/>
                    <a:pt x="14" y="116"/>
                  </a:cubicBezTo>
                  <a:cubicBezTo>
                    <a:pt x="14" y="116"/>
                    <a:pt x="14" y="116"/>
                    <a:pt x="14" y="116"/>
                  </a:cubicBezTo>
                  <a:cubicBezTo>
                    <a:pt x="14" y="116"/>
                    <a:pt x="14" y="116"/>
                    <a:pt x="14" y="116"/>
                  </a:cubicBezTo>
                  <a:cubicBezTo>
                    <a:pt x="15" y="116"/>
                    <a:pt x="15" y="116"/>
                    <a:pt x="15" y="116"/>
                  </a:cubicBezTo>
                  <a:cubicBezTo>
                    <a:pt x="15" y="117"/>
                    <a:pt x="15" y="117"/>
                    <a:pt x="14" y="118"/>
                  </a:cubicBezTo>
                  <a:cubicBezTo>
                    <a:pt x="14" y="118"/>
                    <a:pt x="16" y="117"/>
                    <a:pt x="16" y="117"/>
                  </a:cubicBezTo>
                  <a:cubicBezTo>
                    <a:pt x="16" y="117"/>
                    <a:pt x="16" y="117"/>
                    <a:pt x="16" y="117"/>
                  </a:cubicBezTo>
                  <a:cubicBezTo>
                    <a:pt x="15" y="118"/>
                    <a:pt x="15" y="118"/>
                    <a:pt x="15" y="118"/>
                  </a:cubicBezTo>
                  <a:cubicBezTo>
                    <a:pt x="15" y="119"/>
                    <a:pt x="15" y="119"/>
                    <a:pt x="15" y="119"/>
                  </a:cubicBezTo>
                  <a:cubicBezTo>
                    <a:pt x="14" y="118"/>
                    <a:pt x="14" y="118"/>
                    <a:pt x="14" y="118"/>
                  </a:cubicBezTo>
                  <a:cubicBezTo>
                    <a:pt x="15" y="119"/>
                    <a:pt x="15" y="119"/>
                    <a:pt x="15" y="120"/>
                  </a:cubicBezTo>
                  <a:cubicBezTo>
                    <a:pt x="15" y="120"/>
                    <a:pt x="15" y="120"/>
                    <a:pt x="15" y="120"/>
                  </a:cubicBezTo>
                  <a:cubicBezTo>
                    <a:pt x="15" y="120"/>
                    <a:pt x="15" y="120"/>
                    <a:pt x="15" y="120"/>
                  </a:cubicBezTo>
                  <a:cubicBezTo>
                    <a:pt x="16" y="121"/>
                    <a:pt x="16" y="121"/>
                    <a:pt x="16" y="121"/>
                  </a:cubicBezTo>
                  <a:cubicBezTo>
                    <a:pt x="15" y="121"/>
                    <a:pt x="15" y="121"/>
                    <a:pt x="15" y="121"/>
                  </a:cubicBezTo>
                  <a:cubicBezTo>
                    <a:pt x="15" y="121"/>
                    <a:pt x="16" y="121"/>
                    <a:pt x="16" y="121"/>
                  </a:cubicBezTo>
                  <a:cubicBezTo>
                    <a:pt x="16" y="121"/>
                    <a:pt x="16" y="121"/>
                    <a:pt x="16" y="121"/>
                  </a:cubicBezTo>
                  <a:cubicBezTo>
                    <a:pt x="17" y="121"/>
                    <a:pt x="17" y="121"/>
                    <a:pt x="17" y="120"/>
                  </a:cubicBezTo>
                  <a:cubicBezTo>
                    <a:pt x="17" y="120"/>
                    <a:pt x="17" y="120"/>
                    <a:pt x="17" y="120"/>
                  </a:cubicBezTo>
                  <a:cubicBezTo>
                    <a:pt x="18" y="120"/>
                    <a:pt x="18" y="120"/>
                    <a:pt x="18" y="120"/>
                  </a:cubicBezTo>
                  <a:cubicBezTo>
                    <a:pt x="18" y="120"/>
                    <a:pt x="18" y="120"/>
                    <a:pt x="18" y="120"/>
                  </a:cubicBezTo>
                  <a:cubicBezTo>
                    <a:pt x="18" y="120"/>
                    <a:pt x="19" y="119"/>
                    <a:pt x="19" y="119"/>
                  </a:cubicBezTo>
                  <a:cubicBezTo>
                    <a:pt x="19" y="119"/>
                    <a:pt x="19" y="119"/>
                    <a:pt x="19" y="119"/>
                  </a:cubicBezTo>
                  <a:cubicBezTo>
                    <a:pt x="20" y="119"/>
                    <a:pt x="20" y="119"/>
                    <a:pt x="20" y="119"/>
                  </a:cubicBezTo>
                  <a:cubicBezTo>
                    <a:pt x="20" y="118"/>
                    <a:pt x="20" y="118"/>
                    <a:pt x="20" y="118"/>
                  </a:cubicBezTo>
                  <a:cubicBezTo>
                    <a:pt x="21" y="118"/>
                    <a:pt x="21" y="118"/>
                    <a:pt x="21" y="118"/>
                  </a:cubicBezTo>
                  <a:cubicBezTo>
                    <a:pt x="21" y="119"/>
                    <a:pt x="20" y="118"/>
                    <a:pt x="20" y="118"/>
                  </a:cubicBezTo>
                  <a:cubicBezTo>
                    <a:pt x="20" y="119"/>
                    <a:pt x="20" y="119"/>
                    <a:pt x="20" y="119"/>
                  </a:cubicBezTo>
                  <a:cubicBezTo>
                    <a:pt x="20" y="119"/>
                    <a:pt x="20" y="119"/>
                    <a:pt x="20" y="119"/>
                  </a:cubicBezTo>
                  <a:cubicBezTo>
                    <a:pt x="20" y="119"/>
                    <a:pt x="20" y="119"/>
                    <a:pt x="20" y="119"/>
                  </a:cubicBezTo>
                  <a:cubicBezTo>
                    <a:pt x="20" y="119"/>
                    <a:pt x="20" y="119"/>
                    <a:pt x="20" y="119"/>
                  </a:cubicBezTo>
                  <a:cubicBezTo>
                    <a:pt x="19" y="119"/>
                    <a:pt x="19" y="120"/>
                    <a:pt x="19" y="120"/>
                  </a:cubicBezTo>
                  <a:cubicBezTo>
                    <a:pt x="19" y="120"/>
                    <a:pt x="19" y="120"/>
                    <a:pt x="19" y="120"/>
                  </a:cubicBezTo>
                  <a:cubicBezTo>
                    <a:pt x="18" y="120"/>
                    <a:pt x="18" y="121"/>
                    <a:pt x="17" y="121"/>
                  </a:cubicBezTo>
                  <a:cubicBezTo>
                    <a:pt x="17" y="122"/>
                    <a:pt x="17" y="122"/>
                    <a:pt x="17" y="122"/>
                  </a:cubicBezTo>
                  <a:cubicBezTo>
                    <a:pt x="17" y="122"/>
                    <a:pt x="17" y="122"/>
                    <a:pt x="17" y="122"/>
                  </a:cubicBezTo>
                  <a:cubicBezTo>
                    <a:pt x="17" y="123"/>
                    <a:pt x="18" y="122"/>
                    <a:pt x="18" y="123"/>
                  </a:cubicBezTo>
                  <a:cubicBezTo>
                    <a:pt x="17" y="123"/>
                    <a:pt x="17" y="123"/>
                    <a:pt x="16" y="124"/>
                  </a:cubicBezTo>
                  <a:cubicBezTo>
                    <a:pt x="18" y="124"/>
                    <a:pt x="19" y="122"/>
                    <a:pt x="21" y="123"/>
                  </a:cubicBezTo>
                  <a:cubicBezTo>
                    <a:pt x="21" y="123"/>
                    <a:pt x="21" y="123"/>
                    <a:pt x="21" y="123"/>
                  </a:cubicBezTo>
                  <a:cubicBezTo>
                    <a:pt x="21" y="123"/>
                    <a:pt x="21" y="123"/>
                    <a:pt x="21" y="123"/>
                  </a:cubicBezTo>
                  <a:cubicBezTo>
                    <a:pt x="20" y="123"/>
                    <a:pt x="19" y="123"/>
                    <a:pt x="18" y="124"/>
                  </a:cubicBezTo>
                  <a:cubicBezTo>
                    <a:pt x="18" y="125"/>
                    <a:pt x="18" y="125"/>
                    <a:pt x="18" y="125"/>
                  </a:cubicBezTo>
                  <a:cubicBezTo>
                    <a:pt x="18" y="125"/>
                    <a:pt x="18" y="125"/>
                    <a:pt x="18" y="125"/>
                  </a:cubicBezTo>
                  <a:cubicBezTo>
                    <a:pt x="18" y="125"/>
                    <a:pt x="18" y="125"/>
                    <a:pt x="18" y="125"/>
                  </a:cubicBezTo>
                  <a:cubicBezTo>
                    <a:pt x="19" y="125"/>
                    <a:pt x="19" y="125"/>
                    <a:pt x="19" y="125"/>
                  </a:cubicBezTo>
                  <a:cubicBezTo>
                    <a:pt x="19" y="126"/>
                    <a:pt x="19" y="126"/>
                    <a:pt x="19" y="126"/>
                  </a:cubicBezTo>
                  <a:cubicBezTo>
                    <a:pt x="19" y="126"/>
                    <a:pt x="19" y="126"/>
                    <a:pt x="19" y="126"/>
                  </a:cubicBezTo>
                  <a:cubicBezTo>
                    <a:pt x="19" y="126"/>
                    <a:pt x="19" y="126"/>
                    <a:pt x="19" y="126"/>
                  </a:cubicBezTo>
                  <a:cubicBezTo>
                    <a:pt x="19" y="126"/>
                    <a:pt x="19" y="126"/>
                    <a:pt x="19" y="126"/>
                  </a:cubicBezTo>
                  <a:cubicBezTo>
                    <a:pt x="18" y="126"/>
                    <a:pt x="18" y="126"/>
                    <a:pt x="18" y="126"/>
                  </a:cubicBezTo>
                  <a:cubicBezTo>
                    <a:pt x="17" y="126"/>
                    <a:pt x="17" y="126"/>
                    <a:pt x="17" y="126"/>
                  </a:cubicBezTo>
                  <a:cubicBezTo>
                    <a:pt x="17" y="126"/>
                    <a:pt x="17" y="126"/>
                    <a:pt x="17" y="126"/>
                  </a:cubicBezTo>
                  <a:cubicBezTo>
                    <a:pt x="17" y="126"/>
                    <a:pt x="18" y="127"/>
                    <a:pt x="18" y="127"/>
                  </a:cubicBezTo>
                  <a:cubicBezTo>
                    <a:pt x="18" y="127"/>
                    <a:pt x="18" y="127"/>
                    <a:pt x="18" y="127"/>
                  </a:cubicBezTo>
                  <a:cubicBezTo>
                    <a:pt x="17" y="127"/>
                    <a:pt x="17" y="127"/>
                    <a:pt x="17" y="127"/>
                  </a:cubicBezTo>
                  <a:cubicBezTo>
                    <a:pt x="17" y="127"/>
                    <a:pt x="17" y="127"/>
                    <a:pt x="17" y="127"/>
                  </a:cubicBezTo>
                  <a:cubicBezTo>
                    <a:pt x="17" y="127"/>
                    <a:pt x="17" y="127"/>
                    <a:pt x="17" y="127"/>
                  </a:cubicBezTo>
                  <a:cubicBezTo>
                    <a:pt x="17" y="127"/>
                    <a:pt x="17" y="127"/>
                    <a:pt x="17" y="127"/>
                  </a:cubicBezTo>
                  <a:cubicBezTo>
                    <a:pt x="17" y="127"/>
                    <a:pt x="17" y="127"/>
                    <a:pt x="17" y="128"/>
                  </a:cubicBezTo>
                  <a:cubicBezTo>
                    <a:pt x="17" y="128"/>
                    <a:pt x="17" y="128"/>
                    <a:pt x="16" y="128"/>
                  </a:cubicBezTo>
                  <a:cubicBezTo>
                    <a:pt x="16" y="129"/>
                    <a:pt x="16" y="129"/>
                    <a:pt x="16" y="129"/>
                  </a:cubicBezTo>
                  <a:cubicBezTo>
                    <a:pt x="15" y="128"/>
                    <a:pt x="15" y="128"/>
                    <a:pt x="14" y="129"/>
                  </a:cubicBezTo>
                  <a:cubicBezTo>
                    <a:pt x="15" y="130"/>
                    <a:pt x="12" y="127"/>
                    <a:pt x="12" y="127"/>
                  </a:cubicBezTo>
                  <a:cubicBezTo>
                    <a:pt x="12" y="128"/>
                    <a:pt x="12" y="129"/>
                    <a:pt x="12" y="129"/>
                  </a:cubicBezTo>
                  <a:cubicBezTo>
                    <a:pt x="12" y="130"/>
                    <a:pt x="12" y="130"/>
                    <a:pt x="12" y="130"/>
                  </a:cubicBezTo>
                  <a:cubicBezTo>
                    <a:pt x="12" y="130"/>
                    <a:pt x="12" y="130"/>
                    <a:pt x="12" y="130"/>
                  </a:cubicBezTo>
                  <a:cubicBezTo>
                    <a:pt x="12" y="131"/>
                    <a:pt x="12" y="131"/>
                    <a:pt x="12" y="131"/>
                  </a:cubicBezTo>
                  <a:cubicBezTo>
                    <a:pt x="12" y="131"/>
                    <a:pt x="12" y="131"/>
                    <a:pt x="12" y="131"/>
                  </a:cubicBezTo>
                  <a:cubicBezTo>
                    <a:pt x="12" y="132"/>
                    <a:pt x="12" y="132"/>
                    <a:pt x="12" y="132"/>
                  </a:cubicBezTo>
                  <a:cubicBezTo>
                    <a:pt x="12" y="132"/>
                    <a:pt x="12" y="132"/>
                    <a:pt x="12" y="132"/>
                  </a:cubicBezTo>
                  <a:cubicBezTo>
                    <a:pt x="12" y="132"/>
                    <a:pt x="12" y="132"/>
                    <a:pt x="12" y="132"/>
                  </a:cubicBezTo>
                  <a:cubicBezTo>
                    <a:pt x="13" y="132"/>
                    <a:pt x="13" y="132"/>
                    <a:pt x="13" y="132"/>
                  </a:cubicBezTo>
                  <a:cubicBezTo>
                    <a:pt x="14" y="131"/>
                    <a:pt x="14" y="131"/>
                    <a:pt x="14" y="131"/>
                  </a:cubicBezTo>
                  <a:cubicBezTo>
                    <a:pt x="14" y="131"/>
                    <a:pt x="14" y="131"/>
                    <a:pt x="14" y="131"/>
                  </a:cubicBezTo>
                  <a:cubicBezTo>
                    <a:pt x="15" y="131"/>
                    <a:pt x="15" y="131"/>
                    <a:pt x="15" y="131"/>
                  </a:cubicBezTo>
                  <a:cubicBezTo>
                    <a:pt x="16" y="131"/>
                    <a:pt x="16" y="132"/>
                    <a:pt x="18" y="131"/>
                  </a:cubicBezTo>
                  <a:cubicBezTo>
                    <a:pt x="19" y="131"/>
                    <a:pt x="19" y="131"/>
                    <a:pt x="20" y="132"/>
                  </a:cubicBezTo>
                  <a:cubicBezTo>
                    <a:pt x="22" y="131"/>
                    <a:pt x="22" y="131"/>
                    <a:pt x="22" y="131"/>
                  </a:cubicBezTo>
                  <a:cubicBezTo>
                    <a:pt x="22" y="131"/>
                    <a:pt x="22" y="131"/>
                    <a:pt x="23" y="131"/>
                  </a:cubicBezTo>
                  <a:cubicBezTo>
                    <a:pt x="23" y="131"/>
                    <a:pt x="23" y="131"/>
                    <a:pt x="23" y="131"/>
                  </a:cubicBezTo>
                  <a:cubicBezTo>
                    <a:pt x="22" y="130"/>
                    <a:pt x="22" y="130"/>
                    <a:pt x="22" y="130"/>
                  </a:cubicBezTo>
                  <a:cubicBezTo>
                    <a:pt x="23" y="130"/>
                    <a:pt x="23" y="130"/>
                    <a:pt x="23" y="130"/>
                  </a:cubicBezTo>
                  <a:cubicBezTo>
                    <a:pt x="23" y="130"/>
                    <a:pt x="24" y="130"/>
                    <a:pt x="24" y="130"/>
                  </a:cubicBezTo>
                  <a:cubicBezTo>
                    <a:pt x="24" y="130"/>
                    <a:pt x="23" y="130"/>
                    <a:pt x="23" y="130"/>
                  </a:cubicBezTo>
                  <a:cubicBezTo>
                    <a:pt x="23" y="131"/>
                    <a:pt x="24" y="132"/>
                    <a:pt x="25" y="132"/>
                  </a:cubicBezTo>
                  <a:cubicBezTo>
                    <a:pt x="26" y="132"/>
                    <a:pt x="26" y="132"/>
                    <a:pt x="27" y="131"/>
                  </a:cubicBezTo>
                  <a:cubicBezTo>
                    <a:pt x="27" y="132"/>
                    <a:pt x="27" y="132"/>
                    <a:pt x="27" y="132"/>
                  </a:cubicBezTo>
                  <a:cubicBezTo>
                    <a:pt x="27" y="132"/>
                    <a:pt x="27" y="132"/>
                    <a:pt x="27" y="132"/>
                  </a:cubicBezTo>
                  <a:cubicBezTo>
                    <a:pt x="27" y="132"/>
                    <a:pt x="27" y="132"/>
                    <a:pt x="27" y="132"/>
                  </a:cubicBezTo>
                  <a:cubicBezTo>
                    <a:pt x="27" y="133"/>
                    <a:pt x="27" y="133"/>
                    <a:pt x="27" y="133"/>
                  </a:cubicBezTo>
                  <a:cubicBezTo>
                    <a:pt x="27" y="133"/>
                    <a:pt x="27" y="133"/>
                    <a:pt x="27" y="133"/>
                  </a:cubicBezTo>
                  <a:cubicBezTo>
                    <a:pt x="27" y="133"/>
                    <a:pt x="27" y="133"/>
                    <a:pt x="27" y="133"/>
                  </a:cubicBezTo>
                  <a:cubicBezTo>
                    <a:pt x="26" y="133"/>
                    <a:pt x="26" y="133"/>
                    <a:pt x="26" y="133"/>
                  </a:cubicBezTo>
                  <a:cubicBezTo>
                    <a:pt x="28" y="134"/>
                    <a:pt x="28" y="134"/>
                    <a:pt x="28" y="134"/>
                  </a:cubicBezTo>
                  <a:cubicBezTo>
                    <a:pt x="27" y="133"/>
                    <a:pt x="28" y="132"/>
                    <a:pt x="29" y="132"/>
                  </a:cubicBezTo>
                  <a:cubicBezTo>
                    <a:pt x="29" y="133"/>
                    <a:pt x="29" y="132"/>
                    <a:pt x="30" y="133"/>
                  </a:cubicBezTo>
                  <a:cubicBezTo>
                    <a:pt x="29" y="133"/>
                    <a:pt x="29" y="133"/>
                    <a:pt x="29" y="133"/>
                  </a:cubicBezTo>
                  <a:cubicBezTo>
                    <a:pt x="28" y="132"/>
                    <a:pt x="27" y="133"/>
                    <a:pt x="29" y="135"/>
                  </a:cubicBezTo>
                  <a:cubicBezTo>
                    <a:pt x="28" y="134"/>
                    <a:pt x="28" y="134"/>
                    <a:pt x="28" y="134"/>
                  </a:cubicBezTo>
                  <a:cubicBezTo>
                    <a:pt x="28" y="134"/>
                    <a:pt x="29" y="134"/>
                    <a:pt x="29" y="135"/>
                  </a:cubicBezTo>
                  <a:cubicBezTo>
                    <a:pt x="30" y="135"/>
                    <a:pt x="30" y="135"/>
                    <a:pt x="30" y="135"/>
                  </a:cubicBezTo>
                  <a:cubicBezTo>
                    <a:pt x="29" y="135"/>
                    <a:pt x="29" y="135"/>
                    <a:pt x="29" y="135"/>
                  </a:cubicBezTo>
                  <a:cubicBezTo>
                    <a:pt x="31" y="136"/>
                    <a:pt x="32" y="136"/>
                    <a:pt x="34" y="136"/>
                  </a:cubicBezTo>
                  <a:cubicBezTo>
                    <a:pt x="33" y="136"/>
                    <a:pt x="33" y="136"/>
                    <a:pt x="33" y="136"/>
                  </a:cubicBezTo>
                  <a:cubicBezTo>
                    <a:pt x="34" y="136"/>
                    <a:pt x="34" y="136"/>
                    <a:pt x="34" y="136"/>
                  </a:cubicBezTo>
                  <a:cubicBezTo>
                    <a:pt x="34" y="137"/>
                    <a:pt x="37" y="138"/>
                    <a:pt x="38" y="138"/>
                  </a:cubicBezTo>
                  <a:cubicBezTo>
                    <a:pt x="38" y="138"/>
                    <a:pt x="38" y="138"/>
                    <a:pt x="38" y="138"/>
                  </a:cubicBezTo>
                  <a:cubicBezTo>
                    <a:pt x="40" y="139"/>
                    <a:pt x="44" y="137"/>
                    <a:pt x="45" y="137"/>
                  </a:cubicBezTo>
                  <a:cubicBezTo>
                    <a:pt x="45" y="137"/>
                    <a:pt x="45" y="136"/>
                    <a:pt x="44" y="136"/>
                  </a:cubicBezTo>
                  <a:cubicBezTo>
                    <a:pt x="45" y="136"/>
                    <a:pt x="45" y="136"/>
                    <a:pt x="45" y="136"/>
                  </a:cubicBezTo>
                  <a:cubicBezTo>
                    <a:pt x="45" y="136"/>
                    <a:pt x="45" y="136"/>
                    <a:pt x="45" y="136"/>
                  </a:cubicBezTo>
                  <a:cubicBezTo>
                    <a:pt x="45" y="136"/>
                    <a:pt x="46" y="136"/>
                    <a:pt x="46" y="136"/>
                  </a:cubicBezTo>
                  <a:cubicBezTo>
                    <a:pt x="46" y="136"/>
                    <a:pt x="45" y="136"/>
                    <a:pt x="45" y="137"/>
                  </a:cubicBezTo>
                  <a:cubicBezTo>
                    <a:pt x="46" y="138"/>
                    <a:pt x="48" y="136"/>
                    <a:pt x="48" y="135"/>
                  </a:cubicBezTo>
                  <a:cubicBezTo>
                    <a:pt x="47" y="135"/>
                    <a:pt x="47" y="135"/>
                    <a:pt x="47" y="135"/>
                  </a:cubicBezTo>
                  <a:cubicBezTo>
                    <a:pt x="47" y="134"/>
                    <a:pt x="47" y="134"/>
                    <a:pt x="47" y="134"/>
                  </a:cubicBezTo>
                  <a:cubicBezTo>
                    <a:pt x="48" y="134"/>
                    <a:pt x="48" y="134"/>
                    <a:pt x="48" y="134"/>
                  </a:cubicBezTo>
                  <a:cubicBezTo>
                    <a:pt x="48" y="134"/>
                    <a:pt x="48" y="134"/>
                    <a:pt x="48" y="134"/>
                  </a:cubicBezTo>
                  <a:cubicBezTo>
                    <a:pt x="48" y="134"/>
                    <a:pt x="48" y="134"/>
                    <a:pt x="48" y="134"/>
                  </a:cubicBezTo>
                  <a:cubicBezTo>
                    <a:pt x="47" y="134"/>
                    <a:pt x="47" y="134"/>
                    <a:pt x="47" y="134"/>
                  </a:cubicBezTo>
                  <a:cubicBezTo>
                    <a:pt x="47" y="134"/>
                    <a:pt x="47" y="134"/>
                    <a:pt x="47" y="134"/>
                  </a:cubicBezTo>
                  <a:cubicBezTo>
                    <a:pt x="47" y="134"/>
                    <a:pt x="47" y="134"/>
                    <a:pt x="47" y="134"/>
                  </a:cubicBezTo>
                  <a:cubicBezTo>
                    <a:pt x="47" y="133"/>
                    <a:pt x="47" y="133"/>
                    <a:pt x="48" y="133"/>
                  </a:cubicBezTo>
                  <a:cubicBezTo>
                    <a:pt x="48" y="133"/>
                    <a:pt x="48" y="133"/>
                    <a:pt x="48" y="133"/>
                  </a:cubicBezTo>
                  <a:cubicBezTo>
                    <a:pt x="48" y="132"/>
                    <a:pt x="48" y="132"/>
                    <a:pt x="48" y="132"/>
                  </a:cubicBezTo>
                  <a:cubicBezTo>
                    <a:pt x="49" y="132"/>
                    <a:pt x="49" y="132"/>
                    <a:pt x="49" y="132"/>
                  </a:cubicBezTo>
                  <a:cubicBezTo>
                    <a:pt x="49" y="132"/>
                    <a:pt x="49" y="132"/>
                    <a:pt x="49" y="132"/>
                  </a:cubicBezTo>
                  <a:cubicBezTo>
                    <a:pt x="49" y="132"/>
                    <a:pt x="49" y="132"/>
                    <a:pt x="49" y="132"/>
                  </a:cubicBezTo>
                  <a:cubicBezTo>
                    <a:pt x="49" y="132"/>
                    <a:pt x="49" y="132"/>
                    <a:pt x="49" y="132"/>
                  </a:cubicBezTo>
                  <a:cubicBezTo>
                    <a:pt x="49" y="133"/>
                    <a:pt x="49" y="133"/>
                    <a:pt x="49" y="133"/>
                  </a:cubicBezTo>
                  <a:cubicBezTo>
                    <a:pt x="49" y="133"/>
                    <a:pt x="49" y="133"/>
                    <a:pt x="49" y="133"/>
                  </a:cubicBezTo>
                  <a:cubicBezTo>
                    <a:pt x="50" y="132"/>
                    <a:pt x="50" y="132"/>
                    <a:pt x="50" y="132"/>
                  </a:cubicBezTo>
                  <a:cubicBezTo>
                    <a:pt x="50" y="132"/>
                    <a:pt x="50" y="132"/>
                    <a:pt x="50" y="132"/>
                  </a:cubicBezTo>
                  <a:cubicBezTo>
                    <a:pt x="50" y="132"/>
                    <a:pt x="50" y="132"/>
                    <a:pt x="50" y="132"/>
                  </a:cubicBezTo>
                  <a:cubicBezTo>
                    <a:pt x="51" y="132"/>
                    <a:pt x="51" y="132"/>
                    <a:pt x="51" y="132"/>
                  </a:cubicBezTo>
                  <a:cubicBezTo>
                    <a:pt x="52" y="132"/>
                    <a:pt x="52" y="131"/>
                    <a:pt x="52" y="131"/>
                  </a:cubicBezTo>
                  <a:cubicBezTo>
                    <a:pt x="52" y="131"/>
                    <a:pt x="52" y="131"/>
                    <a:pt x="52" y="131"/>
                  </a:cubicBezTo>
                  <a:cubicBezTo>
                    <a:pt x="53" y="131"/>
                    <a:pt x="53" y="131"/>
                    <a:pt x="53" y="131"/>
                  </a:cubicBezTo>
                  <a:cubicBezTo>
                    <a:pt x="53" y="131"/>
                    <a:pt x="53" y="131"/>
                    <a:pt x="53" y="131"/>
                  </a:cubicBezTo>
                  <a:cubicBezTo>
                    <a:pt x="54" y="131"/>
                    <a:pt x="54" y="131"/>
                    <a:pt x="54" y="131"/>
                  </a:cubicBezTo>
                  <a:cubicBezTo>
                    <a:pt x="54" y="130"/>
                    <a:pt x="54" y="130"/>
                    <a:pt x="54" y="130"/>
                  </a:cubicBezTo>
                  <a:cubicBezTo>
                    <a:pt x="54" y="130"/>
                    <a:pt x="54" y="130"/>
                    <a:pt x="54" y="130"/>
                  </a:cubicBezTo>
                  <a:cubicBezTo>
                    <a:pt x="54" y="129"/>
                    <a:pt x="54" y="129"/>
                    <a:pt x="54" y="129"/>
                  </a:cubicBezTo>
                  <a:cubicBezTo>
                    <a:pt x="54" y="130"/>
                    <a:pt x="54" y="130"/>
                    <a:pt x="54" y="130"/>
                  </a:cubicBezTo>
                  <a:cubicBezTo>
                    <a:pt x="54" y="131"/>
                    <a:pt x="54" y="131"/>
                    <a:pt x="54" y="131"/>
                  </a:cubicBezTo>
                  <a:cubicBezTo>
                    <a:pt x="54" y="131"/>
                    <a:pt x="54" y="131"/>
                    <a:pt x="54" y="131"/>
                  </a:cubicBezTo>
                  <a:cubicBezTo>
                    <a:pt x="54" y="131"/>
                    <a:pt x="54" y="131"/>
                    <a:pt x="54" y="130"/>
                  </a:cubicBezTo>
                  <a:cubicBezTo>
                    <a:pt x="55" y="131"/>
                    <a:pt x="55" y="131"/>
                    <a:pt x="55" y="131"/>
                  </a:cubicBezTo>
                  <a:cubicBezTo>
                    <a:pt x="55" y="131"/>
                    <a:pt x="55" y="130"/>
                    <a:pt x="55" y="130"/>
                  </a:cubicBezTo>
                  <a:cubicBezTo>
                    <a:pt x="55" y="130"/>
                    <a:pt x="55" y="130"/>
                    <a:pt x="55" y="130"/>
                  </a:cubicBezTo>
                  <a:cubicBezTo>
                    <a:pt x="56" y="131"/>
                    <a:pt x="56" y="131"/>
                    <a:pt x="56" y="131"/>
                  </a:cubicBezTo>
                  <a:cubicBezTo>
                    <a:pt x="55" y="130"/>
                    <a:pt x="58" y="129"/>
                    <a:pt x="59" y="128"/>
                  </a:cubicBezTo>
                  <a:cubicBezTo>
                    <a:pt x="59" y="128"/>
                    <a:pt x="59" y="128"/>
                    <a:pt x="59" y="128"/>
                  </a:cubicBezTo>
                  <a:cubicBezTo>
                    <a:pt x="59" y="128"/>
                    <a:pt x="59" y="127"/>
                    <a:pt x="59" y="127"/>
                  </a:cubicBezTo>
                  <a:cubicBezTo>
                    <a:pt x="59" y="127"/>
                    <a:pt x="59" y="127"/>
                    <a:pt x="59" y="127"/>
                  </a:cubicBezTo>
                  <a:cubicBezTo>
                    <a:pt x="60" y="127"/>
                    <a:pt x="60" y="127"/>
                    <a:pt x="60" y="127"/>
                  </a:cubicBezTo>
                  <a:cubicBezTo>
                    <a:pt x="60" y="127"/>
                    <a:pt x="61" y="126"/>
                    <a:pt x="61" y="126"/>
                  </a:cubicBezTo>
                  <a:cubicBezTo>
                    <a:pt x="61" y="126"/>
                    <a:pt x="61" y="125"/>
                    <a:pt x="61" y="125"/>
                  </a:cubicBezTo>
                  <a:cubicBezTo>
                    <a:pt x="61" y="125"/>
                    <a:pt x="62" y="125"/>
                    <a:pt x="63" y="125"/>
                  </a:cubicBezTo>
                  <a:cubicBezTo>
                    <a:pt x="63" y="124"/>
                    <a:pt x="63" y="124"/>
                    <a:pt x="63" y="124"/>
                  </a:cubicBezTo>
                  <a:cubicBezTo>
                    <a:pt x="63" y="124"/>
                    <a:pt x="62" y="124"/>
                    <a:pt x="62" y="124"/>
                  </a:cubicBezTo>
                  <a:cubicBezTo>
                    <a:pt x="63" y="124"/>
                    <a:pt x="64" y="124"/>
                    <a:pt x="65" y="123"/>
                  </a:cubicBezTo>
                  <a:cubicBezTo>
                    <a:pt x="64" y="123"/>
                    <a:pt x="64" y="123"/>
                    <a:pt x="64" y="123"/>
                  </a:cubicBezTo>
                  <a:cubicBezTo>
                    <a:pt x="65" y="123"/>
                    <a:pt x="65" y="123"/>
                    <a:pt x="65" y="123"/>
                  </a:cubicBezTo>
                  <a:cubicBezTo>
                    <a:pt x="65" y="122"/>
                    <a:pt x="65" y="122"/>
                    <a:pt x="65" y="122"/>
                  </a:cubicBezTo>
                  <a:cubicBezTo>
                    <a:pt x="65" y="122"/>
                    <a:pt x="65" y="122"/>
                    <a:pt x="65" y="122"/>
                  </a:cubicBezTo>
                  <a:cubicBezTo>
                    <a:pt x="65" y="122"/>
                    <a:pt x="65" y="122"/>
                    <a:pt x="65" y="122"/>
                  </a:cubicBezTo>
                  <a:cubicBezTo>
                    <a:pt x="65" y="122"/>
                    <a:pt x="65" y="121"/>
                    <a:pt x="65" y="121"/>
                  </a:cubicBezTo>
                  <a:cubicBezTo>
                    <a:pt x="65" y="121"/>
                    <a:pt x="65" y="122"/>
                    <a:pt x="66" y="122"/>
                  </a:cubicBezTo>
                  <a:cubicBezTo>
                    <a:pt x="65" y="122"/>
                    <a:pt x="65" y="122"/>
                    <a:pt x="65" y="122"/>
                  </a:cubicBezTo>
                  <a:cubicBezTo>
                    <a:pt x="66" y="122"/>
                    <a:pt x="66" y="122"/>
                    <a:pt x="66" y="122"/>
                  </a:cubicBezTo>
                  <a:cubicBezTo>
                    <a:pt x="66" y="122"/>
                    <a:pt x="66" y="122"/>
                    <a:pt x="66" y="122"/>
                  </a:cubicBezTo>
                  <a:cubicBezTo>
                    <a:pt x="66" y="122"/>
                    <a:pt x="66" y="122"/>
                    <a:pt x="66" y="122"/>
                  </a:cubicBezTo>
                  <a:cubicBezTo>
                    <a:pt x="66" y="122"/>
                    <a:pt x="66" y="122"/>
                    <a:pt x="66" y="122"/>
                  </a:cubicBezTo>
                  <a:cubicBezTo>
                    <a:pt x="66" y="122"/>
                    <a:pt x="66" y="123"/>
                    <a:pt x="66" y="123"/>
                  </a:cubicBezTo>
                  <a:cubicBezTo>
                    <a:pt x="67" y="123"/>
                    <a:pt x="67" y="123"/>
                    <a:pt x="68" y="123"/>
                  </a:cubicBezTo>
                  <a:cubicBezTo>
                    <a:pt x="69" y="122"/>
                    <a:pt x="69" y="122"/>
                    <a:pt x="69" y="122"/>
                  </a:cubicBezTo>
                  <a:cubicBezTo>
                    <a:pt x="69" y="122"/>
                    <a:pt x="69" y="122"/>
                    <a:pt x="69" y="122"/>
                  </a:cubicBezTo>
                  <a:cubicBezTo>
                    <a:pt x="68" y="122"/>
                    <a:pt x="68" y="122"/>
                    <a:pt x="68" y="122"/>
                  </a:cubicBezTo>
                  <a:cubicBezTo>
                    <a:pt x="68" y="122"/>
                    <a:pt x="68" y="122"/>
                    <a:pt x="68" y="122"/>
                  </a:cubicBezTo>
                  <a:cubicBezTo>
                    <a:pt x="69" y="121"/>
                    <a:pt x="69" y="121"/>
                    <a:pt x="69" y="121"/>
                  </a:cubicBezTo>
                  <a:cubicBezTo>
                    <a:pt x="69" y="121"/>
                    <a:pt x="69" y="121"/>
                    <a:pt x="69" y="122"/>
                  </a:cubicBezTo>
                  <a:cubicBezTo>
                    <a:pt x="69" y="121"/>
                    <a:pt x="70" y="121"/>
                    <a:pt x="70" y="120"/>
                  </a:cubicBezTo>
                  <a:cubicBezTo>
                    <a:pt x="70" y="120"/>
                    <a:pt x="71" y="120"/>
                    <a:pt x="71" y="120"/>
                  </a:cubicBezTo>
                  <a:cubicBezTo>
                    <a:pt x="72" y="119"/>
                    <a:pt x="71" y="118"/>
                    <a:pt x="72" y="117"/>
                  </a:cubicBezTo>
                  <a:cubicBezTo>
                    <a:pt x="72" y="117"/>
                    <a:pt x="72" y="118"/>
                    <a:pt x="71" y="118"/>
                  </a:cubicBezTo>
                  <a:cubicBezTo>
                    <a:pt x="71" y="117"/>
                    <a:pt x="71" y="117"/>
                    <a:pt x="71" y="117"/>
                  </a:cubicBezTo>
                  <a:cubicBezTo>
                    <a:pt x="71" y="117"/>
                    <a:pt x="71" y="117"/>
                    <a:pt x="71" y="117"/>
                  </a:cubicBezTo>
                  <a:cubicBezTo>
                    <a:pt x="71" y="117"/>
                    <a:pt x="71" y="117"/>
                    <a:pt x="71" y="117"/>
                  </a:cubicBezTo>
                  <a:cubicBezTo>
                    <a:pt x="72" y="117"/>
                    <a:pt x="72" y="117"/>
                    <a:pt x="72" y="117"/>
                  </a:cubicBezTo>
                  <a:cubicBezTo>
                    <a:pt x="72" y="116"/>
                    <a:pt x="72" y="116"/>
                    <a:pt x="72" y="116"/>
                  </a:cubicBezTo>
                  <a:cubicBezTo>
                    <a:pt x="71" y="116"/>
                    <a:pt x="71" y="116"/>
                    <a:pt x="71" y="116"/>
                  </a:cubicBezTo>
                  <a:cubicBezTo>
                    <a:pt x="71" y="116"/>
                    <a:pt x="71" y="116"/>
                    <a:pt x="71" y="116"/>
                  </a:cubicBezTo>
                  <a:cubicBezTo>
                    <a:pt x="73" y="116"/>
                    <a:pt x="73" y="116"/>
                    <a:pt x="73" y="116"/>
                  </a:cubicBezTo>
                  <a:cubicBezTo>
                    <a:pt x="72" y="115"/>
                    <a:pt x="72" y="115"/>
                    <a:pt x="72" y="115"/>
                  </a:cubicBezTo>
                  <a:cubicBezTo>
                    <a:pt x="71" y="114"/>
                    <a:pt x="71" y="114"/>
                    <a:pt x="71" y="114"/>
                  </a:cubicBezTo>
                  <a:cubicBezTo>
                    <a:pt x="71" y="114"/>
                    <a:pt x="71" y="114"/>
                    <a:pt x="71" y="114"/>
                  </a:cubicBezTo>
                  <a:cubicBezTo>
                    <a:pt x="72" y="114"/>
                    <a:pt x="72" y="115"/>
                    <a:pt x="72" y="115"/>
                  </a:cubicBezTo>
                  <a:cubicBezTo>
                    <a:pt x="73" y="115"/>
                    <a:pt x="74" y="115"/>
                    <a:pt x="74" y="114"/>
                  </a:cubicBezTo>
                  <a:cubicBezTo>
                    <a:pt x="74" y="114"/>
                    <a:pt x="74" y="114"/>
                    <a:pt x="74" y="114"/>
                  </a:cubicBezTo>
                  <a:cubicBezTo>
                    <a:pt x="74" y="113"/>
                    <a:pt x="75" y="113"/>
                    <a:pt x="75" y="113"/>
                  </a:cubicBezTo>
                  <a:cubicBezTo>
                    <a:pt x="75" y="113"/>
                    <a:pt x="75" y="113"/>
                    <a:pt x="75" y="113"/>
                  </a:cubicBezTo>
                  <a:cubicBezTo>
                    <a:pt x="74" y="113"/>
                    <a:pt x="74" y="113"/>
                    <a:pt x="74" y="113"/>
                  </a:cubicBezTo>
                  <a:cubicBezTo>
                    <a:pt x="75" y="113"/>
                    <a:pt x="75" y="113"/>
                    <a:pt x="75" y="113"/>
                  </a:cubicBezTo>
                  <a:cubicBezTo>
                    <a:pt x="75" y="113"/>
                    <a:pt x="75" y="113"/>
                    <a:pt x="75" y="113"/>
                  </a:cubicBezTo>
                  <a:cubicBezTo>
                    <a:pt x="77" y="112"/>
                    <a:pt x="74" y="112"/>
                    <a:pt x="74" y="111"/>
                  </a:cubicBezTo>
                  <a:cubicBezTo>
                    <a:pt x="74" y="111"/>
                    <a:pt x="75" y="111"/>
                    <a:pt x="76" y="111"/>
                  </a:cubicBezTo>
                  <a:cubicBezTo>
                    <a:pt x="76" y="111"/>
                    <a:pt x="76" y="111"/>
                    <a:pt x="76" y="111"/>
                  </a:cubicBezTo>
                  <a:cubicBezTo>
                    <a:pt x="76" y="111"/>
                    <a:pt x="75" y="111"/>
                    <a:pt x="74" y="110"/>
                  </a:cubicBezTo>
                  <a:cubicBezTo>
                    <a:pt x="72" y="110"/>
                    <a:pt x="72" y="110"/>
                    <a:pt x="72" y="110"/>
                  </a:cubicBezTo>
                  <a:cubicBezTo>
                    <a:pt x="72" y="110"/>
                    <a:pt x="74" y="110"/>
                    <a:pt x="74" y="110"/>
                  </a:cubicBezTo>
                  <a:cubicBezTo>
                    <a:pt x="74" y="109"/>
                    <a:pt x="74" y="109"/>
                    <a:pt x="74" y="109"/>
                  </a:cubicBezTo>
                  <a:cubicBezTo>
                    <a:pt x="74" y="109"/>
                    <a:pt x="74" y="109"/>
                    <a:pt x="73" y="109"/>
                  </a:cubicBezTo>
                  <a:cubicBezTo>
                    <a:pt x="74" y="109"/>
                    <a:pt x="74" y="109"/>
                    <a:pt x="75" y="110"/>
                  </a:cubicBezTo>
                  <a:cubicBezTo>
                    <a:pt x="75" y="110"/>
                    <a:pt x="75" y="110"/>
                    <a:pt x="75" y="110"/>
                  </a:cubicBezTo>
                  <a:cubicBezTo>
                    <a:pt x="76" y="110"/>
                    <a:pt x="76" y="110"/>
                    <a:pt x="76" y="110"/>
                  </a:cubicBezTo>
                  <a:cubicBezTo>
                    <a:pt x="77" y="110"/>
                    <a:pt x="77" y="110"/>
                    <a:pt x="77" y="110"/>
                  </a:cubicBezTo>
                  <a:cubicBezTo>
                    <a:pt x="77" y="109"/>
                    <a:pt x="77" y="109"/>
                    <a:pt x="77" y="109"/>
                  </a:cubicBezTo>
                  <a:cubicBezTo>
                    <a:pt x="77" y="109"/>
                    <a:pt x="77" y="109"/>
                    <a:pt x="77" y="109"/>
                  </a:cubicBezTo>
                  <a:cubicBezTo>
                    <a:pt x="77" y="109"/>
                    <a:pt x="77" y="109"/>
                    <a:pt x="77" y="109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7" y="108"/>
                    <a:pt x="77" y="108"/>
                    <a:pt x="77" y="107"/>
                  </a:cubicBezTo>
                  <a:close/>
                  <a:moveTo>
                    <a:pt x="71" y="120"/>
                  </a:moveTo>
                  <a:cubicBezTo>
                    <a:pt x="70" y="120"/>
                    <a:pt x="70" y="120"/>
                    <a:pt x="70" y="121"/>
                  </a:cubicBezTo>
                  <a:cubicBezTo>
                    <a:pt x="70" y="120"/>
                    <a:pt x="70" y="120"/>
                    <a:pt x="71" y="120"/>
                  </a:cubicBezTo>
                  <a:close/>
                  <a:moveTo>
                    <a:pt x="280" y="222"/>
                  </a:moveTo>
                  <a:cubicBezTo>
                    <a:pt x="280" y="225"/>
                    <a:pt x="277" y="228"/>
                    <a:pt x="277" y="231"/>
                  </a:cubicBezTo>
                  <a:cubicBezTo>
                    <a:pt x="277" y="232"/>
                    <a:pt x="276" y="234"/>
                    <a:pt x="277" y="234"/>
                  </a:cubicBezTo>
                  <a:cubicBezTo>
                    <a:pt x="278" y="234"/>
                    <a:pt x="278" y="232"/>
                    <a:pt x="278" y="231"/>
                  </a:cubicBezTo>
                  <a:cubicBezTo>
                    <a:pt x="279" y="229"/>
                    <a:pt x="279" y="227"/>
                    <a:pt x="280" y="225"/>
                  </a:cubicBezTo>
                  <a:cubicBezTo>
                    <a:pt x="280" y="224"/>
                    <a:pt x="282" y="222"/>
                    <a:pt x="281" y="220"/>
                  </a:cubicBezTo>
                  <a:cubicBezTo>
                    <a:pt x="280" y="221"/>
                    <a:pt x="280" y="221"/>
                    <a:pt x="280" y="222"/>
                  </a:cubicBezTo>
                  <a:close/>
                  <a:moveTo>
                    <a:pt x="294" y="215"/>
                  </a:moveTo>
                  <a:cubicBezTo>
                    <a:pt x="294" y="215"/>
                    <a:pt x="296" y="213"/>
                    <a:pt x="296" y="213"/>
                  </a:cubicBezTo>
                  <a:cubicBezTo>
                    <a:pt x="296" y="211"/>
                    <a:pt x="294" y="214"/>
                    <a:pt x="293" y="213"/>
                  </a:cubicBezTo>
                  <a:cubicBezTo>
                    <a:pt x="293" y="214"/>
                    <a:pt x="293" y="214"/>
                    <a:pt x="293" y="214"/>
                  </a:cubicBezTo>
                  <a:cubicBezTo>
                    <a:pt x="293" y="214"/>
                    <a:pt x="292" y="214"/>
                    <a:pt x="292" y="213"/>
                  </a:cubicBezTo>
                  <a:cubicBezTo>
                    <a:pt x="292" y="213"/>
                    <a:pt x="291" y="215"/>
                    <a:pt x="290" y="215"/>
                  </a:cubicBezTo>
                  <a:cubicBezTo>
                    <a:pt x="289" y="217"/>
                    <a:pt x="288" y="218"/>
                    <a:pt x="289" y="220"/>
                  </a:cubicBezTo>
                  <a:cubicBezTo>
                    <a:pt x="289" y="221"/>
                    <a:pt x="289" y="222"/>
                    <a:pt x="289" y="222"/>
                  </a:cubicBezTo>
                  <a:cubicBezTo>
                    <a:pt x="289" y="222"/>
                    <a:pt x="289" y="225"/>
                    <a:pt x="289" y="225"/>
                  </a:cubicBezTo>
                  <a:cubicBezTo>
                    <a:pt x="289" y="226"/>
                    <a:pt x="290" y="225"/>
                    <a:pt x="290" y="224"/>
                  </a:cubicBezTo>
                  <a:cubicBezTo>
                    <a:pt x="290" y="223"/>
                    <a:pt x="292" y="222"/>
                    <a:pt x="292" y="221"/>
                  </a:cubicBezTo>
                  <a:cubicBezTo>
                    <a:pt x="292" y="221"/>
                    <a:pt x="294" y="220"/>
                    <a:pt x="294" y="220"/>
                  </a:cubicBezTo>
                  <a:cubicBezTo>
                    <a:pt x="294" y="220"/>
                    <a:pt x="293" y="218"/>
                    <a:pt x="293" y="218"/>
                  </a:cubicBezTo>
                  <a:cubicBezTo>
                    <a:pt x="293" y="216"/>
                    <a:pt x="293" y="216"/>
                    <a:pt x="294" y="215"/>
                  </a:cubicBezTo>
                  <a:close/>
                  <a:moveTo>
                    <a:pt x="177" y="407"/>
                  </a:moveTo>
                  <a:cubicBezTo>
                    <a:pt x="176" y="407"/>
                    <a:pt x="175" y="409"/>
                    <a:pt x="175" y="409"/>
                  </a:cubicBezTo>
                  <a:cubicBezTo>
                    <a:pt x="174" y="409"/>
                    <a:pt x="174" y="409"/>
                    <a:pt x="175" y="409"/>
                  </a:cubicBezTo>
                  <a:cubicBezTo>
                    <a:pt x="175" y="410"/>
                    <a:pt x="176" y="410"/>
                    <a:pt x="176" y="410"/>
                  </a:cubicBezTo>
                  <a:cubicBezTo>
                    <a:pt x="176" y="409"/>
                    <a:pt x="178" y="408"/>
                    <a:pt x="177" y="407"/>
                  </a:cubicBezTo>
                  <a:close/>
                  <a:moveTo>
                    <a:pt x="188" y="381"/>
                  </a:moveTo>
                  <a:cubicBezTo>
                    <a:pt x="188" y="381"/>
                    <a:pt x="188" y="381"/>
                    <a:pt x="188" y="381"/>
                  </a:cubicBezTo>
                  <a:close/>
                  <a:moveTo>
                    <a:pt x="187" y="402"/>
                  </a:moveTo>
                  <a:cubicBezTo>
                    <a:pt x="187" y="401"/>
                    <a:pt x="188" y="401"/>
                    <a:pt x="188" y="400"/>
                  </a:cubicBezTo>
                  <a:cubicBezTo>
                    <a:pt x="187" y="400"/>
                    <a:pt x="182" y="402"/>
                    <a:pt x="182" y="404"/>
                  </a:cubicBezTo>
                  <a:cubicBezTo>
                    <a:pt x="183" y="405"/>
                    <a:pt x="183" y="404"/>
                    <a:pt x="184" y="404"/>
                  </a:cubicBezTo>
                  <a:cubicBezTo>
                    <a:pt x="185" y="404"/>
                    <a:pt x="186" y="406"/>
                    <a:pt x="187" y="406"/>
                  </a:cubicBezTo>
                  <a:cubicBezTo>
                    <a:pt x="188" y="406"/>
                    <a:pt x="189" y="404"/>
                    <a:pt x="189" y="403"/>
                  </a:cubicBezTo>
                  <a:cubicBezTo>
                    <a:pt x="190" y="400"/>
                    <a:pt x="188" y="403"/>
                    <a:pt x="187" y="402"/>
                  </a:cubicBezTo>
                  <a:close/>
                  <a:moveTo>
                    <a:pt x="192" y="399"/>
                  </a:moveTo>
                  <a:cubicBezTo>
                    <a:pt x="192" y="400"/>
                    <a:pt x="195" y="402"/>
                    <a:pt x="195" y="401"/>
                  </a:cubicBezTo>
                  <a:cubicBezTo>
                    <a:pt x="197" y="400"/>
                    <a:pt x="193" y="399"/>
                    <a:pt x="192" y="399"/>
                  </a:cubicBezTo>
                  <a:close/>
                  <a:moveTo>
                    <a:pt x="262" y="432"/>
                  </a:moveTo>
                  <a:cubicBezTo>
                    <a:pt x="263" y="432"/>
                    <a:pt x="263" y="432"/>
                    <a:pt x="263" y="432"/>
                  </a:cubicBezTo>
                  <a:cubicBezTo>
                    <a:pt x="263" y="431"/>
                    <a:pt x="263" y="431"/>
                    <a:pt x="263" y="431"/>
                  </a:cubicBezTo>
                  <a:cubicBezTo>
                    <a:pt x="262" y="432"/>
                    <a:pt x="262" y="432"/>
                    <a:pt x="262" y="432"/>
                  </a:cubicBezTo>
                  <a:close/>
                  <a:moveTo>
                    <a:pt x="210" y="266"/>
                  </a:moveTo>
                  <a:cubicBezTo>
                    <a:pt x="210" y="266"/>
                    <a:pt x="210" y="265"/>
                    <a:pt x="210" y="265"/>
                  </a:cubicBezTo>
                  <a:cubicBezTo>
                    <a:pt x="209" y="266"/>
                    <a:pt x="210" y="266"/>
                    <a:pt x="210" y="266"/>
                  </a:cubicBezTo>
                  <a:close/>
                  <a:moveTo>
                    <a:pt x="212" y="265"/>
                  </a:moveTo>
                  <a:cubicBezTo>
                    <a:pt x="211" y="265"/>
                    <a:pt x="211" y="265"/>
                    <a:pt x="211" y="265"/>
                  </a:cubicBezTo>
                  <a:cubicBezTo>
                    <a:pt x="211" y="265"/>
                    <a:pt x="212" y="265"/>
                    <a:pt x="212" y="265"/>
                  </a:cubicBezTo>
                  <a:cubicBezTo>
                    <a:pt x="212" y="265"/>
                    <a:pt x="212" y="265"/>
                    <a:pt x="212" y="265"/>
                  </a:cubicBezTo>
                  <a:close/>
                  <a:moveTo>
                    <a:pt x="198" y="271"/>
                  </a:moveTo>
                  <a:cubicBezTo>
                    <a:pt x="199" y="271"/>
                    <a:pt x="199" y="271"/>
                    <a:pt x="199" y="271"/>
                  </a:cubicBezTo>
                  <a:cubicBezTo>
                    <a:pt x="199" y="271"/>
                    <a:pt x="199" y="271"/>
                    <a:pt x="199" y="271"/>
                  </a:cubicBezTo>
                  <a:cubicBezTo>
                    <a:pt x="199" y="271"/>
                    <a:pt x="200" y="270"/>
                    <a:pt x="200" y="270"/>
                  </a:cubicBezTo>
                  <a:cubicBezTo>
                    <a:pt x="200" y="270"/>
                    <a:pt x="200" y="270"/>
                    <a:pt x="200" y="270"/>
                  </a:cubicBezTo>
                  <a:cubicBezTo>
                    <a:pt x="200" y="269"/>
                    <a:pt x="200" y="269"/>
                    <a:pt x="200" y="269"/>
                  </a:cubicBezTo>
                  <a:cubicBezTo>
                    <a:pt x="200" y="269"/>
                    <a:pt x="200" y="269"/>
                    <a:pt x="200" y="269"/>
                  </a:cubicBezTo>
                  <a:cubicBezTo>
                    <a:pt x="200" y="268"/>
                    <a:pt x="200" y="268"/>
                    <a:pt x="200" y="268"/>
                  </a:cubicBezTo>
                  <a:cubicBezTo>
                    <a:pt x="199" y="268"/>
                    <a:pt x="199" y="269"/>
                    <a:pt x="199" y="269"/>
                  </a:cubicBezTo>
                  <a:cubicBezTo>
                    <a:pt x="198" y="269"/>
                    <a:pt x="198" y="270"/>
                    <a:pt x="198" y="271"/>
                  </a:cubicBezTo>
                  <a:cubicBezTo>
                    <a:pt x="198" y="271"/>
                    <a:pt x="198" y="271"/>
                    <a:pt x="198" y="271"/>
                  </a:cubicBezTo>
                  <a:close/>
                  <a:moveTo>
                    <a:pt x="191" y="289"/>
                  </a:moveTo>
                  <a:cubicBezTo>
                    <a:pt x="192" y="289"/>
                    <a:pt x="192" y="290"/>
                    <a:pt x="193" y="289"/>
                  </a:cubicBezTo>
                  <a:cubicBezTo>
                    <a:pt x="193" y="289"/>
                    <a:pt x="193" y="289"/>
                    <a:pt x="194" y="289"/>
                  </a:cubicBezTo>
                  <a:cubicBezTo>
                    <a:pt x="194" y="288"/>
                    <a:pt x="194" y="288"/>
                    <a:pt x="193" y="288"/>
                  </a:cubicBezTo>
                  <a:cubicBezTo>
                    <a:pt x="193" y="288"/>
                    <a:pt x="192" y="287"/>
                    <a:pt x="192" y="287"/>
                  </a:cubicBezTo>
                  <a:cubicBezTo>
                    <a:pt x="192" y="287"/>
                    <a:pt x="191" y="287"/>
                    <a:pt x="190" y="287"/>
                  </a:cubicBezTo>
                  <a:cubicBezTo>
                    <a:pt x="188" y="288"/>
                    <a:pt x="191" y="289"/>
                    <a:pt x="191" y="289"/>
                  </a:cubicBezTo>
                  <a:close/>
                  <a:moveTo>
                    <a:pt x="202" y="267"/>
                  </a:moveTo>
                  <a:cubicBezTo>
                    <a:pt x="203" y="267"/>
                    <a:pt x="206" y="267"/>
                    <a:pt x="206" y="267"/>
                  </a:cubicBezTo>
                  <a:cubicBezTo>
                    <a:pt x="206" y="267"/>
                    <a:pt x="201" y="266"/>
                    <a:pt x="201" y="268"/>
                  </a:cubicBezTo>
                  <a:cubicBezTo>
                    <a:pt x="202" y="268"/>
                    <a:pt x="202" y="268"/>
                    <a:pt x="202" y="267"/>
                  </a:cubicBezTo>
                  <a:close/>
                  <a:moveTo>
                    <a:pt x="209" y="266"/>
                  </a:moveTo>
                  <a:cubicBezTo>
                    <a:pt x="209" y="266"/>
                    <a:pt x="208" y="266"/>
                    <a:pt x="208" y="266"/>
                  </a:cubicBezTo>
                  <a:cubicBezTo>
                    <a:pt x="207" y="267"/>
                    <a:pt x="209" y="266"/>
                    <a:pt x="209" y="266"/>
                  </a:cubicBezTo>
                  <a:close/>
                  <a:moveTo>
                    <a:pt x="270" y="415"/>
                  </a:moveTo>
                  <a:cubicBezTo>
                    <a:pt x="267" y="416"/>
                    <a:pt x="263" y="417"/>
                    <a:pt x="260" y="417"/>
                  </a:cubicBezTo>
                  <a:cubicBezTo>
                    <a:pt x="259" y="417"/>
                    <a:pt x="259" y="417"/>
                    <a:pt x="258" y="416"/>
                  </a:cubicBezTo>
                  <a:cubicBezTo>
                    <a:pt x="258" y="416"/>
                    <a:pt x="256" y="415"/>
                    <a:pt x="256" y="415"/>
                  </a:cubicBezTo>
                  <a:cubicBezTo>
                    <a:pt x="253" y="415"/>
                    <a:pt x="254" y="418"/>
                    <a:pt x="252" y="416"/>
                  </a:cubicBezTo>
                  <a:cubicBezTo>
                    <a:pt x="250" y="417"/>
                    <a:pt x="249" y="419"/>
                    <a:pt x="252" y="421"/>
                  </a:cubicBezTo>
                  <a:cubicBezTo>
                    <a:pt x="253" y="421"/>
                    <a:pt x="255" y="422"/>
                    <a:pt x="256" y="423"/>
                  </a:cubicBezTo>
                  <a:cubicBezTo>
                    <a:pt x="258" y="423"/>
                    <a:pt x="259" y="424"/>
                    <a:pt x="260" y="425"/>
                  </a:cubicBezTo>
                  <a:cubicBezTo>
                    <a:pt x="262" y="426"/>
                    <a:pt x="264" y="427"/>
                    <a:pt x="266" y="428"/>
                  </a:cubicBezTo>
                  <a:cubicBezTo>
                    <a:pt x="269" y="429"/>
                    <a:pt x="268" y="427"/>
                    <a:pt x="270" y="425"/>
                  </a:cubicBezTo>
                  <a:cubicBezTo>
                    <a:pt x="269" y="424"/>
                    <a:pt x="269" y="423"/>
                    <a:pt x="268" y="423"/>
                  </a:cubicBezTo>
                  <a:cubicBezTo>
                    <a:pt x="268" y="420"/>
                    <a:pt x="270" y="419"/>
                    <a:pt x="270" y="417"/>
                  </a:cubicBezTo>
                  <a:cubicBezTo>
                    <a:pt x="271" y="417"/>
                    <a:pt x="271" y="416"/>
                    <a:pt x="271" y="415"/>
                  </a:cubicBezTo>
                  <a:cubicBezTo>
                    <a:pt x="271" y="415"/>
                    <a:pt x="270" y="415"/>
                    <a:pt x="270" y="415"/>
                  </a:cubicBezTo>
                  <a:close/>
                  <a:moveTo>
                    <a:pt x="231" y="392"/>
                  </a:moveTo>
                  <a:cubicBezTo>
                    <a:pt x="231" y="392"/>
                    <a:pt x="231" y="392"/>
                    <a:pt x="231" y="392"/>
                  </a:cubicBezTo>
                  <a:cubicBezTo>
                    <a:pt x="231" y="391"/>
                    <a:pt x="231" y="391"/>
                    <a:pt x="231" y="391"/>
                  </a:cubicBezTo>
                  <a:cubicBezTo>
                    <a:pt x="230" y="391"/>
                    <a:pt x="231" y="390"/>
                    <a:pt x="230" y="390"/>
                  </a:cubicBezTo>
                  <a:cubicBezTo>
                    <a:pt x="230" y="390"/>
                    <a:pt x="231" y="389"/>
                    <a:pt x="230" y="389"/>
                  </a:cubicBezTo>
                  <a:cubicBezTo>
                    <a:pt x="230" y="389"/>
                    <a:pt x="229" y="389"/>
                    <a:pt x="229" y="389"/>
                  </a:cubicBezTo>
                  <a:cubicBezTo>
                    <a:pt x="228" y="387"/>
                    <a:pt x="226" y="393"/>
                    <a:pt x="225" y="391"/>
                  </a:cubicBezTo>
                  <a:cubicBezTo>
                    <a:pt x="224" y="392"/>
                    <a:pt x="223" y="393"/>
                    <a:pt x="222" y="392"/>
                  </a:cubicBezTo>
                  <a:cubicBezTo>
                    <a:pt x="221" y="391"/>
                    <a:pt x="223" y="391"/>
                    <a:pt x="222" y="390"/>
                  </a:cubicBezTo>
                  <a:cubicBezTo>
                    <a:pt x="221" y="390"/>
                    <a:pt x="221" y="394"/>
                    <a:pt x="221" y="395"/>
                  </a:cubicBezTo>
                  <a:cubicBezTo>
                    <a:pt x="222" y="393"/>
                    <a:pt x="223" y="397"/>
                    <a:pt x="223" y="397"/>
                  </a:cubicBezTo>
                  <a:cubicBezTo>
                    <a:pt x="223" y="398"/>
                    <a:pt x="222" y="400"/>
                    <a:pt x="223" y="401"/>
                  </a:cubicBezTo>
                  <a:cubicBezTo>
                    <a:pt x="224" y="401"/>
                    <a:pt x="224" y="401"/>
                    <a:pt x="224" y="401"/>
                  </a:cubicBezTo>
                  <a:cubicBezTo>
                    <a:pt x="224" y="402"/>
                    <a:pt x="224" y="402"/>
                    <a:pt x="223" y="402"/>
                  </a:cubicBezTo>
                  <a:cubicBezTo>
                    <a:pt x="223" y="402"/>
                    <a:pt x="223" y="402"/>
                    <a:pt x="223" y="402"/>
                  </a:cubicBezTo>
                  <a:cubicBezTo>
                    <a:pt x="223" y="403"/>
                    <a:pt x="222" y="405"/>
                    <a:pt x="223" y="406"/>
                  </a:cubicBezTo>
                  <a:cubicBezTo>
                    <a:pt x="223" y="407"/>
                    <a:pt x="224" y="410"/>
                    <a:pt x="225" y="410"/>
                  </a:cubicBezTo>
                  <a:cubicBezTo>
                    <a:pt x="225" y="409"/>
                    <a:pt x="225" y="410"/>
                    <a:pt x="226" y="409"/>
                  </a:cubicBezTo>
                  <a:cubicBezTo>
                    <a:pt x="227" y="409"/>
                    <a:pt x="227" y="407"/>
                    <a:pt x="227" y="406"/>
                  </a:cubicBezTo>
                  <a:cubicBezTo>
                    <a:pt x="228" y="406"/>
                    <a:pt x="228" y="407"/>
                    <a:pt x="228" y="407"/>
                  </a:cubicBezTo>
                  <a:cubicBezTo>
                    <a:pt x="229" y="407"/>
                    <a:pt x="230" y="408"/>
                    <a:pt x="231" y="407"/>
                  </a:cubicBezTo>
                  <a:cubicBezTo>
                    <a:pt x="231" y="406"/>
                    <a:pt x="231" y="404"/>
                    <a:pt x="231" y="403"/>
                  </a:cubicBezTo>
                  <a:cubicBezTo>
                    <a:pt x="231" y="402"/>
                    <a:pt x="231" y="400"/>
                    <a:pt x="231" y="399"/>
                  </a:cubicBezTo>
                  <a:cubicBezTo>
                    <a:pt x="231" y="398"/>
                    <a:pt x="232" y="397"/>
                    <a:pt x="232" y="396"/>
                  </a:cubicBezTo>
                  <a:cubicBezTo>
                    <a:pt x="233" y="395"/>
                    <a:pt x="232" y="393"/>
                    <a:pt x="231" y="392"/>
                  </a:cubicBezTo>
                  <a:close/>
                  <a:moveTo>
                    <a:pt x="270" y="417"/>
                  </a:moveTo>
                  <a:cubicBezTo>
                    <a:pt x="270" y="417"/>
                    <a:pt x="271" y="417"/>
                    <a:pt x="270" y="417"/>
                  </a:cubicBezTo>
                  <a:close/>
                  <a:moveTo>
                    <a:pt x="103" y="288"/>
                  </a:moveTo>
                  <a:cubicBezTo>
                    <a:pt x="104" y="289"/>
                    <a:pt x="105" y="288"/>
                    <a:pt x="106" y="288"/>
                  </a:cubicBezTo>
                  <a:cubicBezTo>
                    <a:pt x="106" y="288"/>
                    <a:pt x="108" y="287"/>
                    <a:pt x="108" y="287"/>
                  </a:cubicBezTo>
                  <a:cubicBezTo>
                    <a:pt x="109" y="287"/>
                    <a:pt x="109" y="286"/>
                    <a:pt x="110" y="286"/>
                  </a:cubicBezTo>
                  <a:cubicBezTo>
                    <a:pt x="110" y="286"/>
                    <a:pt x="110" y="284"/>
                    <a:pt x="110" y="284"/>
                  </a:cubicBezTo>
                  <a:cubicBezTo>
                    <a:pt x="111" y="284"/>
                    <a:pt x="111" y="285"/>
                    <a:pt x="112" y="284"/>
                  </a:cubicBezTo>
                  <a:cubicBezTo>
                    <a:pt x="113" y="284"/>
                    <a:pt x="115" y="283"/>
                    <a:pt x="115" y="283"/>
                  </a:cubicBezTo>
                  <a:cubicBezTo>
                    <a:pt x="116" y="282"/>
                    <a:pt x="115" y="282"/>
                    <a:pt x="116" y="281"/>
                  </a:cubicBezTo>
                  <a:cubicBezTo>
                    <a:pt x="116" y="281"/>
                    <a:pt x="117" y="281"/>
                    <a:pt x="117" y="281"/>
                  </a:cubicBezTo>
                  <a:cubicBezTo>
                    <a:pt x="119" y="280"/>
                    <a:pt x="118" y="281"/>
                    <a:pt x="119" y="280"/>
                  </a:cubicBezTo>
                  <a:cubicBezTo>
                    <a:pt x="120" y="281"/>
                    <a:pt x="120" y="281"/>
                    <a:pt x="121" y="281"/>
                  </a:cubicBezTo>
                  <a:cubicBezTo>
                    <a:pt x="122" y="281"/>
                    <a:pt x="123" y="281"/>
                    <a:pt x="123" y="281"/>
                  </a:cubicBezTo>
                  <a:cubicBezTo>
                    <a:pt x="124" y="280"/>
                    <a:pt x="122" y="280"/>
                    <a:pt x="123" y="279"/>
                  </a:cubicBezTo>
                  <a:cubicBezTo>
                    <a:pt x="124" y="279"/>
                    <a:pt x="125" y="275"/>
                    <a:pt x="125" y="275"/>
                  </a:cubicBezTo>
                  <a:cubicBezTo>
                    <a:pt x="126" y="272"/>
                    <a:pt x="126" y="272"/>
                    <a:pt x="125" y="269"/>
                  </a:cubicBezTo>
                  <a:cubicBezTo>
                    <a:pt x="125" y="268"/>
                    <a:pt x="125" y="267"/>
                    <a:pt x="125" y="266"/>
                  </a:cubicBezTo>
                  <a:cubicBezTo>
                    <a:pt x="125" y="266"/>
                    <a:pt x="125" y="266"/>
                    <a:pt x="125" y="265"/>
                  </a:cubicBezTo>
                  <a:cubicBezTo>
                    <a:pt x="125" y="265"/>
                    <a:pt x="125" y="264"/>
                    <a:pt x="124" y="264"/>
                  </a:cubicBezTo>
                  <a:cubicBezTo>
                    <a:pt x="124" y="264"/>
                    <a:pt x="123" y="262"/>
                    <a:pt x="123" y="261"/>
                  </a:cubicBezTo>
                  <a:cubicBezTo>
                    <a:pt x="123" y="260"/>
                    <a:pt x="124" y="261"/>
                    <a:pt x="125" y="261"/>
                  </a:cubicBezTo>
                  <a:cubicBezTo>
                    <a:pt x="125" y="260"/>
                    <a:pt x="124" y="260"/>
                    <a:pt x="124" y="259"/>
                  </a:cubicBezTo>
                  <a:cubicBezTo>
                    <a:pt x="124" y="259"/>
                    <a:pt x="124" y="259"/>
                    <a:pt x="124" y="259"/>
                  </a:cubicBezTo>
                  <a:cubicBezTo>
                    <a:pt x="124" y="259"/>
                    <a:pt x="124" y="259"/>
                    <a:pt x="125" y="260"/>
                  </a:cubicBezTo>
                  <a:cubicBezTo>
                    <a:pt x="125" y="260"/>
                    <a:pt x="125" y="260"/>
                    <a:pt x="125" y="260"/>
                  </a:cubicBezTo>
                  <a:cubicBezTo>
                    <a:pt x="126" y="260"/>
                    <a:pt x="126" y="260"/>
                    <a:pt x="126" y="260"/>
                  </a:cubicBezTo>
                  <a:cubicBezTo>
                    <a:pt x="127" y="259"/>
                    <a:pt x="127" y="258"/>
                    <a:pt x="129" y="258"/>
                  </a:cubicBezTo>
                  <a:cubicBezTo>
                    <a:pt x="129" y="258"/>
                    <a:pt x="129" y="258"/>
                    <a:pt x="129" y="258"/>
                  </a:cubicBezTo>
                  <a:cubicBezTo>
                    <a:pt x="129" y="257"/>
                    <a:pt x="129" y="257"/>
                    <a:pt x="129" y="257"/>
                  </a:cubicBezTo>
                  <a:cubicBezTo>
                    <a:pt x="130" y="257"/>
                    <a:pt x="130" y="257"/>
                    <a:pt x="130" y="257"/>
                  </a:cubicBezTo>
                  <a:cubicBezTo>
                    <a:pt x="129" y="256"/>
                    <a:pt x="129" y="256"/>
                    <a:pt x="129" y="256"/>
                  </a:cubicBezTo>
                  <a:cubicBezTo>
                    <a:pt x="128" y="257"/>
                    <a:pt x="128" y="257"/>
                    <a:pt x="128" y="257"/>
                  </a:cubicBezTo>
                  <a:cubicBezTo>
                    <a:pt x="129" y="256"/>
                    <a:pt x="129" y="255"/>
                    <a:pt x="129" y="255"/>
                  </a:cubicBezTo>
                  <a:cubicBezTo>
                    <a:pt x="128" y="254"/>
                    <a:pt x="128" y="254"/>
                    <a:pt x="128" y="254"/>
                  </a:cubicBezTo>
                  <a:cubicBezTo>
                    <a:pt x="129" y="254"/>
                    <a:pt x="129" y="254"/>
                    <a:pt x="129" y="254"/>
                  </a:cubicBezTo>
                  <a:cubicBezTo>
                    <a:pt x="129" y="254"/>
                    <a:pt x="129" y="254"/>
                    <a:pt x="129" y="254"/>
                  </a:cubicBezTo>
                  <a:cubicBezTo>
                    <a:pt x="129" y="255"/>
                    <a:pt x="129" y="255"/>
                    <a:pt x="129" y="255"/>
                  </a:cubicBezTo>
                  <a:cubicBezTo>
                    <a:pt x="130" y="255"/>
                    <a:pt x="130" y="255"/>
                    <a:pt x="130" y="255"/>
                  </a:cubicBezTo>
                  <a:cubicBezTo>
                    <a:pt x="129" y="256"/>
                    <a:pt x="129" y="256"/>
                    <a:pt x="129" y="256"/>
                  </a:cubicBezTo>
                  <a:cubicBezTo>
                    <a:pt x="130" y="256"/>
                    <a:pt x="130" y="257"/>
                    <a:pt x="130" y="257"/>
                  </a:cubicBezTo>
                  <a:cubicBezTo>
                    <a:pt x="131" y="256"/>
                    <a:pt x="130" y="255"/>
                    <a:pt x="130" y="254"/>
                  </a:cubicBezTo>
                  <a:cubicBezTo>
                    <a:pt x="130" y="254"/>
                    <a:pt x="130" y="254"/>
                    <a:pt x="130" y="254"/>
                  </a:cubicBezTo>
                  <a:cubicBezTo>
                    <a:pt x="130" y="253"/>
                    <a:pt x="130" y="253"/>
                    <a:pt x="130" y="253"/>
                  </a:cubicBezTo>
                  <a:cubicBezTo>
                    <a:pt x="129" y="253"/>
                    <a:pt x="129" y="253"/>
                    <a:pt x="129" y="253"/>
                  </a:cubicBezTo>
                  <a:cubicBezTo>
                    <a:pt x="129" y="253"/>
                    <a:pt x="129" y="253"/>
                    <a:pt x="129" y="253"/>
                  </a:cubicBezTo>
                  <a:cubicBezTo>
                    <a:pt x="128" y="253"/>
                    <a:pt x="128" y="253"/>
                    <a:pt x="128" y="253"/>
                  </a:cubicBezTo>
                  <a:cubicBezTo>
                    <a:pt x="128" y="253"/>
                    <a:pt x="128" y="253"/>
                    <a:pt x="128" y="253"/>
                  </a:cubicBezTo>
                  <a:cubicBezTo>
                    <a:pt x="127" y="254"/>
                    <a:pt x="127" y="254"/>
                    <a:pt x="127" y="254"/>
                  </a:cubicBezTo>
                  <a:cubicBezTo>
                    <a:pt x="127" y="253"/>
                    <a:pt x="127" y="253"/>
                    <a:pt x="127" y="253"/>
                  </a:cubicBezTo>
                  <a:cubicBezTo>
                    <a:pt x="128" y="253"/>
                    <a:pt x="128" y="253"/>
                    <a:pt x="128" y="253"/>
                  </a:cubicBezTo>
                  <a:cubicBezTo>
                    <a:pt x="128" y="252"/>
                    <a:pt x="128" y="252"/>
                    <a:pt x="128" y="252"/>
                  </a:cubicBezTo>
                  <a:cubicBezTo>
                    <a:pt x="129" y="252"/>
                    <a:pt x="129" y="252"/>
                    <a:pt x="129" y="252"/>
                  </a:cubicBezTo>
                  <a:cubicBezTo>
                    <a:pt x="129" y="251"/>
                    <a:pt x="129" y="251"/>
                    <a:pt x="129" y="251"/>
                  </a:cubicBezTo>
                  <a:cubicBezTo>
                    <a:pt x="128" y="251"/>
                    <a:pt x="128" y="251"/>
                    <a:pt x="128" y="251"/>
                  </a:cubicBezTo>
                  <a:cubicBezTo>
                    <a:pt x="128" y="251"/>
                    <a:pt x="128" y="251"/>
                    <a:pt x="128" y="251"/>
                  </a:cubicBezTo>
                  <a:cubicBezTo>
                    <a:pt x="128" y="251"/>
                    <a:pt x="128" y="251"/>
                    <a:pt x="128" y="251"/>
                  </a:cubicBezTo>
                  <a:cubicBezTo>
                    <a:pt x="128" y="251"/>
                    <a:pt x="128" y="250"/>
                    <a:pt x="127" y="249"/>
                  </a:cubicBezTo>
                  <a:cubicBezTo>
                    <a:pt x="127" y="249"/>
                    <a:pt x="127" y="249"/>
                    <a:pt x="127" y="249"/>
                  </a:cubicBezTo>
                  <a:cubicBezTo>
                    <a:pt x="127" y="248"/>
                    <a:pt x="127" y="248"/>
                    <a:pt x="127" y="248"/>
                  </a:cubicBezTo>
                  <a:cubicBezTo>
                    <a:pt x="126" y="248"/>
                    <a:pt x="126" y="248"/>
                    <a:pt x="126" y="248"/>
                  </a:cubicBezTo>
                  <a:cubicBezTo>
                    <a:pt x="126" y="247"/>
                    <a:pt x="126" y="247"/>
                    <a:pt x="126" y="247"/>
                  </a:cubicBezTo>
                  <a:cubicBezTo>
                    <a:pt x="126" y="247"/>
                    <a:pt x="126" y="247"/>
                    <a:pt x="126" y="247"/>
                  </a:cubicBezTo>
                  <a:cubicBezTo>
                    <a:pt x="126" y="246"/>
                    <a:pt x="126" y="246"/>
                    <a:pt x="126" y="246"/>
                  </a:cubicBezTo>
                  <a:cubicBezTo>
                    <a:pt x="125" y="247"/>
                    <a:pt x="125" y="247"/>
                    <a:pt x="125" y="247"/>
                  </a:cubicBezTo>
                  <a:cubicBezTo>
                    <a:pt x="124" y="246"/>
                    <a:pt x="124" y="246"/>
                    <a:pt x="124" y="246"/>
                  </a:cubicBezTo>
                  <a:cubicBezTo>
                    <a:pt x="124" y="246"/>
                    <a:pt x="124" y="246"/>
                    <a:pt x="124" y="246"/>
                  </a:cubicBezTo>
                  <a:cubicBezTo>
                    <a:pt x="123" y="246"/>
                    <a:pt x="123" y="246"/>
                    <a:pt x="123" y="246"/>
                  </a:cubicBezTo>
                  <a:cubicBezTo>
                    <a:pt x="123" y="246"/>
                    <a:pt x="123" y="246"/>
                    <a:pt x="123" y="246"/>
                  </a:cubicBezTo>
                  <a:cubicBezTo>
                    <a:pt x="122" y="246"/>
                    <a:pt x="122" y="246"/>
                    <a:pt x="122" y="246"/>
                  </a:cubicBezTo>
                  <a:cubicBezTo>
                    <a:pt x="121" y="247"/>
                    <a:pt x="121" y="247"/>
                    <a:pt x="121" y="247"/>
                  </a:cubicBezTo>
                  <a:cubicBezTo>
                    <a:pt x="121" y="247"/>
                    <a:pt x="121" y="247"/>
                    <a:pt x="121" y="247"/>
                  </a:cubicBezTo>
                  <a:cubicBezTo>
                    <a:pt x="120" y="247"/>
                    <a:pt x="120" y="247"/>
                    <a:pt x="120" y="246"/>
                  </a:cubicBezTo>
                  <a:cubicBezTo>
                    <a:pt x="120" y="247"/>
                    <a:pt x="120" y="247"/>
                    <a:pt x="120" y="248"/>
                  </a:cubicBezTo>
                  <a:cubicBezTo>
                    <a:pt x="119" y="248"/>
                    <a:pt x="119" y="248"/>
                    <a:pt x="119" y="248"/>
                  </a:cubicBezTo>
                  <a:cubicBezTo>
                    <a:pt x="118" y="248"/>
                    <a:pt x="118" y="248"/>
                    <a:pt x="118" y="248"/>
                  </a:cubicBezTo>
                  <a:cubicBezTo>
                    <a:pt x="118" y="247"/>
                    <a:pt x="119" y="247"/>
                    <a:pt x="119" y="246"/>
                  </a:cubicBezTo>
                  <a:cubicBezTo>
                    <a:pt x="119" y="246"/>
                    <a:pt x="117" y="244"/>
                    <a:pt x="117" y="245"/>
                  </a:cubicBezTo>
                  <a:cubicBezTo>
                    <a:pt x="117" y="245"/>
                    <a:pt x="117" y="245"/>
                    <a:pt x="117" y="245"/>
                  </a:cubicBezTo>
                  <a:cubicBezTo>
                    <a:pt x="117" y="246"/>
                    <a:pt x="116" y="245"/>
                    <a:pt x="116" y="246"/>
                  </a:cubicBezTo>
                  <a:cubicBezTo>
                    <a:pt x="115" y="246"/>
                    <a:pt x="116" y="247"/>
                    <a:pt x="116" y="247"/>
                  </a:cubicBezTo>
                  <a:cubicBezTo>
                    <a:pt x="116" y="247"/>
                    <a:pt x="116" y="250"/>
                    <a:pt x="115" y="249"/>
                  </a:cubicBezTo>
                  <a:cubicBezTo>
                    <a:pt x="115" y="249"/>
                    <a:pt x="115" y="247"/>
                    <a:pt x="115" y="246"/>
                  </a:cubicBezTo>
                  <a:cubicBezTo>
                    <a:pt x="114" y="244"/>
                    <a:pt x="115" y="247"/>
                    <a:pt x="115" y="247"/>
                  </a:cubicBezTo>
                  <a:cubicBezTo>
                    <a:pt x="114" y="247"/>
                    <a:pt x="114" y="247"/>
                    <a:pt x="114" y="247"/>
                  </a:cubicBezTo>
                  <a:cubicBezTo>
                    <a:pt x="113" y="247"/>
                    <a:pt x="112" y="247"/>
                    <a:pt x="111" y="247"/>
                  </a:cubicBezTo>
                  <a:cubicBezTo>
                    <a:pt x="111" y="246"/>
                    <a:pt x="109" y="248"/>
                    <a:pt x="109" y="249"/>
                  </a:cubicBezTo>
                  <a:cubicBezTo>
                    <a:pt x="110" y="249"/>
                    <a:pt x="110" y="250"/>
                    <a:pt x="110" y="250"/>
                  </a:cubicBezTo>
                  <a:cubicBezTo>
                    <a:pt x="108" y="250"/>
                    <a:pt x="110" y="251"/>
                    <a:pt x="109" y="252"/>
                  </a:cubicBezTo>
                  <a:cubicBezTo>
                    <a:pt x="109" y="252"/>
                    <a:pt x="106" y="251"/>
                    <a:pt x="107" y="253"/>
                  </a:cubicBezTo>
                  <a:cubicBezTo>
                    <a:pt x="108" y="253"/>
                    <a:pt x="110" y="253"/>
                    <a:pt x="111" y="253"/>
                  </a:cubicBezTo>
                  <a:cubicBezTo>
                    <a:pt x="112" y="254"/>
                    <a:pt x="109" y="255"/>
                    <a:pt x="109" y="256"/>
                  </a:cubicBezTo>
                  <a:cubicBezTo>
                    <a:pt x="108" y="256"/>
                    <a:pt x="109" y="258"/>
                    <a:pt x="109" y="258"/>
                  </a:cubicBezTo>
                  <a:cubicBezTo>
                    <a:pt x="108" y="258"/>
                    <a:pt x="107" y="257"/>
                    <a:pt x="106" y="257"/>
                  </a:cubicBezTo>
                  <a:cubicBezTo>
                    <a:pt x="105" y="257"/>
                    <a:pt x="106" y="258"/>
                    <a:pt x="105" y="259"/>
                  </a:cubicBezTo>
                  <a:cubicBezTo>
                    <a:pt x="104" y="257"/>
                    <a:pt x="104" y="257"/>
                    <a:pt x="103" y="257"/>
                  </a:cubicBezTo>
                  <a:cubicBezTo>
                    <a:pt x="102" y="257"/>
                    <a:pt x="100" y="256"/>
                    <a:pt x="100" y="257"/>
                  </a:cubicBezTo>
                  <a:cubicBezTo>
                    <a:pt x="101" y="257"/>
                    <a:pt x="101" y="257"/>
                    <a:pt x="101" y="257"/>
                  </a:cubicBezTo>
                  <a:cubicBezTo>
                    <a:pt x="100" y="257"/>
                    <a:pt x="98" y="256"/>
                    <a:pt x="98" y="258"/>
                  </a:cubicBezTo>
                  <a:cubicBezTo>
                    <a:pt x="99" y="258"/>
                    <a:pt x="99" y="258"/>
                    <a:pt x="99" y="258"/>
                  </a:cubicBezTo>
                  <a:cubicBezTo>
                    <a:pt x="101" y="259"/>
                    <a:pt x="99" y="261"/>
                    <a:pt x="100" y="262"/>
                  </a:cubicBezTo>
                  <a:cubicBezTo>
                    <a:pt x="100" y="262"/>
                    <a:pt x="103" y="261"/>
                    <a:pt x="101" y="263"/>
                  </a:cubicBezTo>
                  <a:cubicBezTo>
                    <a:pt x="101" y="263"/>
                    <a:pt x="98" y="263"/>
                    <a:pt x="100" y="264"/>
                  </a:cubicBezTo>
                  <a:cubicBezTo>
                    <a:pt x="100" y="264"/>
                    <a:pt x="100" y="265"/>
                    <a:pt x="100" y="265"/>
                  </a:cubicBezTo>
                  <a:cubicBezTo>
                    <a:pt x="101" y="265"/>
                    <a:pt x="101" y="265"/>
                    <a:pt x="101" y="265"/>
                  </a:cubicBezTo>
                  <a:cubicBezTo>
                    <a:pt x="99" y="266"/>
                    <a:pt x="98" y="265"/>
                    <a:pt x="98" y="267"/>
                  </a:cubicBezTo>
                  <a:cubicBezTo>
                    <a:pt x="98" y="267"/>
                    <a:pt x="99" y="267"/>
                    <a:pt x="99" y="267"/>
                  </a:cubicBezTo>
                  <a:cubicBezTo>
                    <a:pt x="99" y="268"/>
                    <a:pt x="99" y="267"/>
                    <a:pt x="100" y="267"/>
                  </a:cubicBezTo>
                  <a:cubicBezTo>
                    <a:pt x="100" y="267"/>
                    <a:pt x="100" y="268"/>
                    <a:pt x="100" y="268"/>
                  </a:cubicBezTo>
                  <a:cubicBezTo>
                    <a:pt x="101" y="268"/>
                    <a:pt x="101" y="267"/>
                    <a:pt x="101" y="267"/>
                  </a:cubicBezTo>
                  <a:cubicBezTo>
                    <a:pt x="102" y="268"/>
                    <a:pt x="102" y="268"/>
                    <a:pt x="102" y="268"/>
                  </a:cubicBezTo>
                  <a:cubicBezTo>
                    <a:pt x="102" y="268"/>
                    <a:pt x="103" y="269"/>
                    <a:pt x="103" y="269"/>
                  </a:cubicBezTo>
                  <a:cubicBezTo>
                    <a:pt x="104" y="269"/>
                    <a:pt x="105" y="269"/>
                    <a:pt x="106" y="269"/>
                  </a:cubicBezTo>
                  <a:cubicBezTo>
                    <a:pt x="106" y="269"/>
                    <a:pt x="106" y="269"/>
                    <a:pt x="106" y="269"/>
                  </a:cubicBezTo>
                  <a:cubicBezTo>
                    <a:pt x="107" y="269"/>
                    <a:pt x="104" y="271"/>
                    <a:pt x="104" y="270"/>
                  </a:cubicBezTo>
                  <a:cubicBezTo>
                    <a:pt x="104" y="270"/>
                    <a:pt x="103" y="272"/>
                    <a:pt x="103" y="272"/>
                  </a:cubicBezTo>
                  <a:cubicBezTo>
                    <a:pt x="103" y="272"/>
                    <a:pt x="103" y="272"/>
                    <a:pt x="102" y="272"/>
                  </a:cubicBezTo>
                  <a:cubicBezTo>
                    <a:pt x="104" y="274"/>
                    <a:pt x="100" y="276"/>
                    <a:pt x="99" y="277"/>
                  </a:cubicBezTo>
                  <a:cubicBezTo>
                    <a:pt x="101" y="277"/>
                    <a:pt x="100" y="276"/>
                    <a:pt x="101" y="276"/>
                  </a:cubicBezTo>
                  <a:cubicBezTo>
                    <a:pt x="101" y="276"/>
                    <a:pt x="103" y="276"/>
                    <a:pt x="103" y="276"/>
                  </a:cubicBezTo>
                  <a:cubicBezTo>
                    <a:pt x="103" y="276"/>
                    <a:pt x="106" y="275"/>
                    <a:pt x="106" y="274"/>
                  </a:cubicBezTo>
                  <a:cubicBezTo>
                    <a:pt x="106" y="275"/>
                    <a:pt x="106" y="275"/>
                    <a:pt x="107" y="276"/>
                  </a:cubicBezTo>
                  <a:cubicBezTo>
                    <a:pt x="105" y="276"/>
                    <a:pt x="103" y="276"/>
                    <a:pt x="102" y="277"/>
                  </a:cubicBezTo>
                  <a:cubicBezTo>
                    <a:pt x="102" y="277"/>
                    <a:pt x="99" y="278"/>
                    <a:pt x="100" y="278"/>
                  </a:cubicBezTo>
                  <a:cubicBezTo>
                    <a:pt x="99" y="279"/>
                    <a:pt x="100" y="279"/>
                    <a:pt x="100" y="280"/>
                  </a:cubicBezTo>
                  <a:cubicBezTo>
                    <a:pt x="99" y="280"/>
                    <a:pt x="100" y="280"/>
                    <a:pt x="99" y="280"/>
                  </a:cubicBezTo>
                  <a:cubicBezTo>
                    <a:pt x="98" y="280"/>
                    <a:pt x="98" y="280"/>
                    <a:pt x="98" y="280"/>
                  </a:cubicBezTo>
                  <a:cubicBezTo>
                    <a:pt x="97" y="280"/>
                    <a:pt x="95" y="281"/>
                    <a:pt x="96" y="282"/>
                  </a:cubicBezTo>
                  <a:cubicBezTo>
                    <a:pt x="97" y="282"/>
                    <a:pt x="99" y="281"/>
                    <a:pt x="100" y="281"/>
                  </a:cubicBezTo>
                  <a:cubicBezTo>
                    <a:pt x="99" y="282"/>
                    <a:pt x="96" y="283"/>
                    <a:pt x="97" y="285"/>
                  </a:cubicBezTo>
                  <a:cubicBezTo>
                    <a:pt x="98" y="285"/>
                    <a:pt x="98" y="285"/>
                    <a:pt x="98" y="285"/>
                  </a:cubicBezTo>
                  <a:cubicBezTo>
                    <a:pt x="99" y="286"/>
                    <a:pt x="100" y="284"/>
                    <a:pt x="101" y="284"/>
                  </a:cubicBezTo>
                  <a:cubicBezTo>
                    <a:pt x="101" y="285"/>
                    <a:pt x="98" y="286"/>
                    <a:pt x="98" y="287"/>
                  </a:cubicBezTo>
                  <a:cubicBezTo>
                    <a:pt x="99" y="287"/>
                    <a:pt x="103" y="286"/>
                    <a:pt x="103" y="286"/>
                  </a:cubicBezTo>
                  <a:cubicBezTo>
                    <a:pt x="103" y="287"/>
                    <a:pt x="101" y="286"/>
                    <a:pt x="101" y="287"/>
                  </a:cubicBezTo>
                  <a:cubicBezTo>
                    <a:pt x="101" y="287"/>
                    <a:pt x="101" y="287"/>
                    <a:pt x="102" y="287"/>
                  </a:cubicBezTo>
                  <a:cubicBezTo>
                    <a:pt x="101" y="287"/>
                    <a:pt x="100" y="288"/>
                    <a:pt x="100" y="289"/>
                  </a:cubicBezTo>
                  <a:cubicBezTo>
                    <a:pt x="100" y="289"/>
                    <a:pt x="102" y="288"/>
                    <a:pt x="103" y="288"/>
                  </a:cubicBezTo>
                  <a:close/>
                  <a:moveTo>
                    <a:pt x="113" y="251"/>
                  </a:moveTo>
                  <a:cubicBezTo>
                    <a:pt x="113" y="252"/>
                    <a:pt x="113" y="252"/>
                    <a:pt x="113" y="252"/>
                  </a:cubicBezTo>
                  <a:cubicBezTo>
                    <a:pt x="113" y="252"/>
                    <a:pt x="113" y="252"/>
                    <a:pt x="113" y="252"/>
                  </a:cubicBezTo>
                  <a:cubicBezTo>
                    <a:pt x="113" y="252"/>
                    <a:pt x="113" y="252"/>
                    <a:pt x="113" y="252"/>
                  </a:cubicBezTo>
                  <a:lnTo>
                    <a:pt x="113" y="251"/>
                  </a:lnTo>
                  <a:close/>
                  <a:moveTo>
                    <a:pt x="122" y="240"/>
                  </a:moveTo>
                  <a:cubicBezTo>
                    <a:pt x="122" y="240"/>
                    <a:pt x="122" y="240"/>
                    <a:pt x="122" y="240"/>
                  </a:cubicBezTo>
                  <a:cubicBezTo>
                    <a:pt x="123" y="240"/>
                    <a:pt x="123" y="240"/>
                    <a:pt x="123" y="240"/>
                  </a:cubicBezTo>
                  <a:cubicBezTo>
                    <a:pt x="123" y="240"/>
                    <a:pt x="123" y="240"/>
                    <a:pt x="123" y="240"/>
                  </a:cubicBezTo>
                  <a:cubicBezTo>
                    <a:pt x="124" y="239"/>
                    <a:pt x="124" y="239"/>
                    <a:pt x="124" y="239"/>
                  </a:cubicBezTo>
                  <a:cubicBezTo>
                    <a:pt x="124" y="238"/>
                    <a:pt x="124" y="238"/>
                    <a:pt x="124" y="238"/>
                  </a:cubicBezTo>
                  <a:cubicBezTo>
                    <a:pt x="124" y="238"/>
                    <a:pt x="124" y="238"/>
                    <a:pt x="124" y="238"/>
                  </a:cubicBezTo>
                  <a:cubicBezTo>
                    <a:pt x="124" y="237"/>
                    <a:pt x="123" y="237"/>
                    <a:pt x="123" y="236"/>
                  </a:cubicBezTo>
                  <a:cubicBezTo>
                    <a:pt x="123" y="236"/>
                    <a:pt x="122" y="237"/>
                    <a:pt x="122" y="237"/>
                  </a:cubicBezTo>
                  <a:cubicBezTo>
                    <a:pt x="122" y="237"/>
                    <a:pt x="122" y="237"/>
                    <a:pt x="122" y="237"/>
                  </a:cubicBezTo>
                  <a:cubicBezTo>
                    <a:pt x="121" y="237"/>
                    <a:pt x="121" y="237"/>
                    <a:pt x="121" y="237"/>
                  </a:cubicBezTo>
                  <a:cubicBezTo>
                    <a:pt x="121" y="238"/>
                    <a:pt x="121" y="238"/>
                    <a:pt x="121" y="238"/>
                  </a:cubicBezTo>
                  <a:cubicBezTo>
                    <a:pt x="121" y="238"/>
                    <a:pt x="121" y="238"/>
                    <a:pt x="121" y="238"/>
                  </a:cubicBezTo>
                  <a:cubicBezTo>
                    <a:pt x="121" y="238"/>
                    <a:pt x="121" y="238"/>
                    <a:pt x="121" y="238"/>
                  </a:cubicBezTo>
                  <a:cubicBezTo>
                    <a:pt x="121" y="239"/>
                    <a:pt x="121" y="239"/>
                    <a:pt x="121" y="239"/>
                  </a:cubicBezTo>
                  <a:cubicBezTo>
                    <a:pt x="121" y="239"/>
                    <a:pt x="121" y="239"/>
                    <a:pt x="121" y="239"/>
                  </a:cubicBezTo>
                  <a:cubicBezTo>
                    <a:pt x="121" y="239"/>
                    <a:pt x="122" y="238"/>
                    <a:pt x="122" y="238"/>
                  </a:cubicBezTo>
                  <a:cubicBezTo>
                    <a:pt x="122" y="238"/>
                    <a:pt x="122" y="238"/>
                    <a:pt x="122" y="238"/>
                  </a:cubicBezTo>
                  <a:cubicBezTo>
                    <a:pt x="122" y="238"/>
                    <a:pt x="122" y="238"/>
                    <a:pt x="122" y="238"/>
                  </a:cubicBezTo>
                  <a:cubicBezTo>
                    <a:pt x="122" y="239"/>
                    <a:pt x="122" y="239"/>
                    <a:pt x="122" y="239"/>
                  </a:cubicBezTo>
                  <a:cubicBezTo>
                    <a:pt x="122" y="240"/>
                    <a:pt x="122" y="240"/>
                    <a:pt x="122" y="240"/>
                  </a:cubicBezTo>
                  <a:close/>
                  <a:moveTo>
                    <a:pt x="121" y="228"/>
                  </a:moveTo>
                  <a:cubicBezTo>
                    <a:pt x="122" y="227"/>
                    <a:pt x="122" y="227"/>
                    <a:pt x="122" y="227"/>
                  </a:cubicBezTo>
                  <a:cubicBezTo>
                    <a:pt x="121" y="227"/>
                    <a:pt x="121" y="227"/>
                    <a:pt x="121" y="227"/>
                  </a:cubicBezTo>
                  <a:cubicBezTo>
                    <a:pt x="121" y="228"/>
                    <a:pt x="121" y="228"/>
                    <a:pt x="121" y="228"/>
                  </a:cubicBezTo>
                  <a:cubicBezTo>
                    <a:pt x="120" y="228"/>
                    <a:pt x="120" y="228"/>
                    <a:pt x="120" y="228"/>
                  </a:cubicBezTo>
                  <a:cubicBezTo>
                    <a:pt x="120" y="228"/>
                    <a:pt x="120" y="228"/>
                    <a:pt x="120" y="228"/>
                  </a:cubicBezTo>
                  <a:cubicBezTo>
                    <a:pt x="120" y="229"/>
                    <a:pt x="120" y="229"/>
                    <a:pt x="120" y="229"/>
                  </a:cubicBezTo>
                  <a:cubicBezTo>
                    <a:pt x="121" y="228"/>
                    <a:pt x="121" y="228"/>
                    <a:pt x="121" y="228"/>
                  </a:cubicBezTo>
                  <a:close/>
                  <a:moveTo>
                    <a:pt x="130" y="238"/>
                  </a:moveTo>
                  <a:cubicBezTo>
                    <a:pt x="131" y="239"/>
                    <a:pt x="131" y="239"/>
                    <a:pt x="131" y="239"/>
                  </a:cubicBezTo>
                  <a:cubicBezTo>
                    <a:pt x="131" y="238"/>
                    <a:pt x="131" y="238"/>
                    <a:pt x="131" y="237"/>
                  </a:cubicBezTo>
                  <a:cubicBezTo>
                    <a:pt x="130" y="237"/>
                    <a:pt x="130" y="237"/>
                    <a:pt x="130" y="237"/>
                  </a:cubicBezTo>
                  <a:cubicBezTo>
                    <a:pt x="130" y="237"/>
                    <a:pt x="130" y="237"/>
                    <a:pt x="130" y="237"/>
                  </a:cubicBezTo>
                  <a:cubicBezTo>
                    <a:pt x="130" y="237"/>
                    <a:pt x="130" y="237"/>
                    <a:pt x="130" y="237"/>
                  </a:cubicBezTo>
                  <a:cubicBezTo>
                    <a:pt x="130" y="237"/>
                    <a:pt x="130" y="237"/>
                    <a:pt x="130" y="237"/>
                  </a:cubicBezTo>
                  <a:lnTo>
                    <a:pt x="130" y="238"/>
                  </a:lnTo>
                  <a:close/>
                  <a:moveTo>
                    <a:pt x="126" y="229"/>
                  </a:moveTo>
                  <a:cubicBezTo>
                    <a:pt x="125" y="229"/>
                    <a:pt x="125" y="229"/>
                    <a:pt x="125" y="229"/>
                  </a:cubicBezTo>
                  <a:cubicBezTo>
                    <a:pt x="124" y="228"/>
                    <a:pt x="124" y="228"/>
                    <a:pt x="124" y="228"/>
                  </a:cubicBezTo>
                  <a:cubicBezTo>
                    <a:pt x="124" y="228"/>
                    <a:pt x="124" y="228"/>
                    <a:pt x="124" y="228"/>
                  </a:cubicBezTo>
                  <a:cubicBezTo>
                    <a:pt x="123" y="228"/>
                    <a:pt x="123" y="228"/>
                    <a:pt x="123" y="228"/>
                  </a:cubicBezTo>
                  <a:cubicBezTo>
                    <a:pt x="123" y="228"/>
                    <a:pt x="123" y="228"/>
                    <a:pt x="123" y="228"/>
                  </a:cubicBezTo>
                  <a:cubicBezTo>
                    <a:pt x="122" y="228"/>
                    <a:pt x="122" y="228"/>
                    <a:pt x="122" y="228"/>
                  </a:cubicBezTo>
                  <a:cubicBezTo>
                    <a:pt x="123" y="229"/>
                    <a:pt x="123" y="229"/>
                    <a:pt x="123" y="229"/>
                  </a:cubicBezTo>
                  <a:cubicBezTo>
                    <a:pt x="122" y="229"/>
                    <a:pt x="122" y="229"/>
                    <a:pt x="122" y="229"/>
                  </a:cubicBezTo>
                  <a:cubicBezTo>
                    <a:pt x="123" y="229"/>
                    <a:pt x="123" y="229"/>
                    <a:pt x="123" y="229"/>
                  </a:cubicBezTo>
                  <a:cubicBezTo>
                    <a:pt x="123" y="229"/>
                    <a:pt x="123" y="229"/>
                    <a:pt x="123" y="229"/>
                  </a:cubicBezTo>
                  <a:cubicBezTo>
                    <a:pt x="124" y="230"/>
                    <a:pt x="124" y="230"/>
                    <a:pt x="124" y="230"/>
                  </a:cubicBezTo>
                  <a:cubicBezTo>
                    <a:pt x="124" y="230"/>
                    <a:pt x="124" y="230"/>
                    <a:pt x="124" y="230"/>
                  </a:cubicBezTo>
                  <a:cubicBezTo>
                    <a:pt x="124" y="230"/>
                    <a:pt x="124" y="230"/>
                    <a:pt x="124" y="230"/>
                  </a:cubicBezTo>
                  <a:cubicBezTo>
                    <a:pt x="124" y="230"/>
                    <a:pt x="124" y="230"/>
                    <a:pt x="124" y="230"/>
                  </a:cubicBezTo>
                  <a:cubicBezTo>
                    <a:pt x="123" y="231"/>
                    <a:pt x="123" y="231"/>
                    <a:pt x="123" y="231"/>
                  </a:cubicBezTo>
                  <a:cubicBezTo>
                    <a:pt x="123" y="231"/>
                    <a:pt x="123" y="231"/>
                    <a:pt x="123" y="231"/>
                  </a:cubicBezTo>
                  <a:cubicBezTo>
                    <a:pt x="124" y="231"/>
                    <a:pt x="124" y="231"/>
                    <a:pt x="124" y="231"/>
                  </a:cubicBezTo>
                  <a:cubicBezTo>
                    <a:pt x="124" y="231"/>
                    <a:pt x="123" y="232"/>
                    <a:pt x="123" y="232"/>
                  </a:cubicBezTo>
                  <a:cubicBezTo>
                    <a:pt x="123" y="231"/>
                    <a:pt x="123" y="231"/>
                    <a:pt x="123" y="231"/>
                  </a:cubicBezTo>
                  <a:cubicBezTo>
                    <a:pt x="122" y="232"/>
                    <a:pt x="122" y="232"/>
                    <a:pt x="122" y="232"/>
                  </a:cubicBezTo>
                  <a:cubicBezTo>
                    <a:pt x="122" y="232"/>
                    <a:pt x="122" y="232"/>
                    <a:pt x="122" y="232"/>
                  </a:cubicBezTo>
                  <a:cubicBezTo>
                    <a:pt x="123" y="232"/>
                    <a:pt x="123" y="232"/>
                    <a:pt x="123" y="232"/>
                  </a:cubicBezTo>
                  <a:cubicBezTo>
                    <a:pt x="123" y="232"/>
                    <a:pt x="123" y="232"/>
                    <a:pt x="123" y="232"/>
                  </a:cubicBezTo>
                  <a:cubicBezTo>
                    <a:pt x="123" y="232"/>
                    <a:pt x="123" y="232"/>
                    <a:pt x="123" y="232"/>
                  </a:cubicBezTo>
                  <a:cubicBezTo>
                    <a:pt x="125" y="232"/>
                    <a:pt x="125" y="232"/>
                    <a:pt x="125" y="232"/>
                  </a:cubicBezTo>
                  <a:cubicBezTo>
                    <a:pt x="126" y="232"/>
                    <a:pt x="126" y="232"/>
                    <a:pt x="126" y="232"/>
                  </a:cubicBezTo>
                  <a:cubicBezTo>
                    <a:pt x="127" y="231"/>
                    <a:pt x="127" y="231"/>
                    <a:pt x="127" y="231"/>
                  </a:cubicBezTo>
                  <a:cubicBezTo>
                    <a:pt x="126" y="231"/>
                    <a:pt x="126" y="231"/>
                    <a:pt x="126" y="231"/>
                  </a:cubicBezTo>
                  <a:cubicBezTo>
                    <a:pt x="126" y="231"/>
                    <a:pt x="126" y="231"/>
                    <a:pt x="126" y="231"/>
                  </a:cubicBezTo>
                  <a:cubicBezTo>
                    <a:pt x="127" y="231"/>
                    <a:pt x="127" y="231"/>
                    <a:pt x="127" y="231"/>
                  </a:cubicBezTo>
                  <a:cubicBezTo>
                    <a:pt x="127" y="231"/>
                    <a:pt x="127" y="231"/>
                    <a:pt x="127" y="231"/>
                  </a:cubicBezTo>
                  <a:cubicBezTo>
                    <a:pt x="126" y="230"/>
                    <a:pt x="126" y="230"/>
                    <a:pt x="126" y="230"/>
                  </a:cubicBezTo>
                  <a:lnTo>
                    <a:pt x="126" y="229"/>
                  </a:lnTo>
                  <a:close/>
                  <a:moveTo>
                    <a:pt x="174" y="288"/>
                  </a:moveTo>
                  <a:cubicBezTo>
                    <a:pt x="173" y="288"/>
                    <a:pt x="173" y="288"/>
                    <a:pt x="173" y="288"/>
                  </a:cubicBezTo>
                  <a:cubicBezTo>
                    <a:pt x="174" y="289"/>
                    <a:pt x="174" y="289"/>
                    <a:pt x="174" y="289"/>
                  </a:cubicBezTo>
                  <a:cubicBezTo>
                    <a:pt x="175" y="289"/>
                    <a:pt x="175" y="289"/>
                    <a:pt x="175" y="289"/>
                  </a:cubicBezTo>
                  <a:cubicBezTo>
                    <a:pt x="175" y="288"/>
                    <a:pt x="175" y="288"/>
                    <a:pt x="175" y="288"/>
                  </a:cubicBezTo>
                  <a:lnTo>
                    <a:pt x="174" y="288"/>
                  </a:lnTo>
                  <a:close/>
                  <a:moveTo>
                    <a:pt x="180" y="278"/>
                  </a:moveTo>
                  <a:cubicBezTo>
                    <a:pt x="180" y="279"/>
                    <a:pt x="180" y="277"/>
                    <a:pt x="180" y="278"/>
                  </a:cubicBezTo>
                  <a:close/>
                  <a:moveTo>
                    <a:pt x="126" y="220"/>
                  </a:moveTo>
                  <a:cubicBezTo>
                    <a:pt x="127" y="220"/>
                    <a:pt x="127" y="220"/>
                    <a:pt x="127" y="220"/>
                  </a:cubicBezTo>
                  <a:cubicBezTo>
                    <a:pt x="128" y="219"/>
                    <a:pt x="128" y="219"/>
                    <a:pt x="128" y="219"/>
                  </a:cubicBezTo>
                  <a:cubicBezTo>
                    <a:pt x="127" y="220"/>
                    <a:pt x="127" y="220"/>
                    <a:pt x="127" y="220"/>
                  </a:cubicBezTo>
                  <a:cubicBezTo>
                    <a:pt x="128" y="220"/>
                    <a:pt x="128" y="220"/>
                    <a:pt x="128" y="220"/>
                  </a:cubicBezTo>
                  <a:cubicBezTo>
                    <a:pt x="128" y="220"/>
                    <a:pt x="127" y="220"/>
                    <a:pt x="127" y="220"/>
                  </a:cubicBezTo>
                  <a:cubicBezTo>
                    <a:pt x="127" y="221"/>
                    <a:pt x="127" y="221"/>
                    <a:pt x="127" y="221"/>
                  </a:cubicBezTo>
                  <a:cubicBezTo>
                    <a:pt x="128" y="221"/>
                    <a:pt x="128" y="221"/>
                    <a:pt x="128" y="221"/>
                  </a:cubicBezTo>
                  <a:cubicBezTo>
                    <a:pt x="129" y="220"/>
                    <a:pt x="129" y="220"/>
                    <a:pt x="129" y="220"/>
                  </a:cubicBezTo>
                  <a:cubicBezTo>
                    <a:pt x="128" y="221"/>
                    <a:pt x="128" y="221"/>
                    <a:pt x="128" y="221"/>
                  </a:cubicBezTo>
                  <a:cubicBezTo>
                    <a:pt x="129" y="221"/>
                    <a:pt x="129" y="221"/>
                    <a:pt x="129" y="221"/>
                  </a:cubicBezTo>
                  <a:cubicBezTo>
                    <a:pt x="128" y="221"/>
                    <a:pt x="128" y="221"/>
                    <a:pt x="128" y="221"/>
                  </a:cubicBezTo>
                  <a:cubicBezTo>
                    <a:pt x="127" y="221"/>
                    <a:pt x="127" y="221"/>
                    <a:pt x="127" y="221"/>
                  </a:cubicBezTo>
                  <a:cubicBezTo>
                    <a:pt x="127" y="221"/>
                    <a:pt x="127" y="221"/>
                    <a:pt x="127" y="221"/>
                  </a:cubicBezTo>
                  <a:cubicBezTo>
                    <a:pt x="127" y="222"/>
                    <a:pt x="127" y="222"/>
                    <a:pt x="127" y="222"/>
                  </a:cubicBezTo>
                  <a:cubicBezTo>
                    <a:pt x="127" y="222"/>
                    <a:pt x="127" y="222"/>
                    <a:pt x="127" y="222"/>
                  </a:cubicBezTo>
                  <a:cubicBezTo>
                    <a:pt x="128" y="222"/>
                    <a:pt x="128" y="222"/>
                    <a:pt x="128" y="222"/>
                  </a:cubicBezTo>
                  <a:cubicBezTo>
                    <a:pt x="128" y="223"/>
                    <a:pt x="128" y="223"/>
                    <a:pt x="128" y="223"/>
                  </a:cubicBezTo>
                  <a:cubicBezTo>
                    <a:pt x="129" y="223"/>
                    <a:pt x="129" y="223"/>
                    <a:pt x="129" y="223"/>
                  </a:cubicBezTo>
                  <a:cubicBezTo>
                    <a:pt x="129" y="223"/>
                    <a:pt x="129" y="223"/>
                    <a:pt x="129" y="223"/>
                  </a:cubicBezTo>
                  <a:cubicBezTo>
                    <a:pt x="128" y="223"/>
                    <a:pt x="128" y="223"/>
                    <a:pt x="128" y="223"/>
                  </a:cubicBezTo>
                  <a:cubicBezTo>
                    <a:pt x="127" y="222"/>
                    <a:pt x="127" y="222"/>
                    <a:pt x="127" y="222"/>
                  </a:cubicBezTo>
                  <a:cubicBezTo>
                    <a:pt x="127" y="222"/>
                    <a:pt x="127" y="222"/>
                    <a:pt x="127" y="222"/>
                  </a:cubicBezTo>
                  <a:cubicBezTo>
                    <a:pt x="126" y="223"/>
                    <a:pt x="126" y="223"/>
                    <a:pt x="126" y="223"/>
                  </a:cubicBezTo>
                  <a:cubicBezTo>
                    <a:pt x="127" y="223"/>
                    <a:pt x="127" y="223"/>
                    <a:pt x="127" y="223"/>
                  </a:cubicBezTo>
                  <a:cubicBezTo>
                    <a:pt x="127" y="224"/>
                    <a:pt x="127" y="224"/>
                    <a:pt x="127" y="224"/>
                  </a:cubicBezTo>
                  <a:cubicBezTo>
                    <a:pt x="127" y="224"/>
                    <a:pt x="127" y="224"/>
                    <a:pt x="127" y="224"/>
                  </a:cubicBezTo>
                  <a:cubicBezTo>
                    <a:pt x="127" y="224"/>
                    <a:pt x="127" y="224"/>
                    <a:pt x="127" y="224"/>
                  </a:cubicBezTo>
                  <a:cubicBezTo>
                    <a:pt x="127" y="224"/>
                    <a:pt x="127" y="224"/>
                    <a:pt x="127" y="224"/>
                  </a:cubicBezTo>
                  <a:cubicBezTo>
                    <a:pt x="126" y="224"/>
                    <a:pt x="126" y="224"/>
                    <a:pt x="126" y="224"/>
                  </a:cubicBezTo>
                  <a:cubicBezTo>
                    <a:pt x="126" y="225"/>
                    <a:pt x="126" y="225"/>
                    <a:pt x="126" y="225"/>
                  </a:cubicBezTo>
                  <a:cubicBezTo>
                    <a:pt x="127" y="225"/>
                    <a:pt x="127" y="225"/>
                    <a:pt x="127" y="225"/>
                  </a:cubicBezTo>
                  <a:cubicBezTo>
                    <a:pt x="126" y="225"/>
                    <a:pt x="126" y="225"/>
                    <a:pt x="126" y="225"/>
                  </a:cubicBezTo>
                  <a:cubicBezTo>
                    <a:pt x="127" y="226"/>
                    <a:pt x="127" y="226"/>
                    <a:pt x="127" y="226"/>
                  </a:cubicBezTo>
                  <a:cubicBezTo>
                    <a:pt x="126" y="226"/>
                    <a:pt x="126" y="226"/>
                    <a:pt x="126" y="226"/>
                  </a:cubicBezTo>
                  <a:cubicBezTo>
                    <a:pt x="126" y="226"/>
                    <a:pt x="126" y="226"/>
                    <a:pt x="126" y="226"/>
                  </a:cubicBezTo>
                  <a:cubicBezTo>
                    <a:pt x="126" y="227"/>
                    <a:pt x="126" y="227"/>
                    <a:pt x="126" y="227"/>
                  </a:cubicBezTo>
                  <a:cubicBezTo>
                    <a:pt x="125" y="226"/>
                    <a:pt x="125" y="226"/>
                    <a:pt x="125" y="226"/>
                  </a:cubicBezTo>
                  <a:cubicBezTo>
                    <a:pt x="125" y="227"/>
                    <a:pt x="124" y="227"/>
                    <a:pt x="124" y="227"/>
                  </a:cubicBezTo>
                  <a:cubicBezTo>
                    <a:pt x="123" y="227"/>
                    <a:pt x="123" y="227"/>
                    <a:pt x="123" y="227"/>
                  </a:cubicBezTo>
                  <a:cubicBezTo>
                    <a:pt x="123" y="227"/>
                    <a:pt x="123" y="227"/>
                    <a:pt x="123" y="227"/>
                  </a:cubicBezTo>
                  <a:cubicBezTo>
                    <a:pt x="124" y="227"/>
                    <a:pt x="124" y="227"/>
                    <a:pt x="124" y="227"/>
                  </a:cubicBezTo>
                  <a:cubicBezTo>
                    <a:pt x="124" y="227"/>
                    <a:pt x="124" y="227"/>
                    <a:pt x="124" y="227"/>
                  </a:cubicBezTo>
                  <a:cubicBezTo>
                    <a:pt x="124" y="227"/>
                    <a:pt x="125" y="227"/>
                    <a:pt x="125" y="228"/>
                  </a:cubicBezTo>
                  <a:cubicBezTo>
                    <a:pt x="126" y="227"/>
                    <a:pt x="126" y="227"/>
                    <a:pt x="126" y="227"/>
                  </a:cubicBezTo>
                  <a:cubicBezTo>
                    <a:pt x="127" y="228"/>
                    <a:pt x="127" y="228"/>
                    <a:pt x="127" y="228"/>
                  </a:cubicBezTo>
                  <a:cubicBezTo>
                    <a:pt x="126" y="227"/>
                    <a:pt x="126" y="227"/>
                    <a:pt x="126" y="227"/>
                  </a:cubicBezTo>
                  <a:cubicBezTo>
                    <a:pt x="126" y="228"/>
                    <a:pt x="126" y="228"/>
                    <a:pt x="126" y="228"/>
                  </a:cubicBezTo>
                  <a:cubicBezTo>
                    <a:pt x="126" y="228"/>
                    <a:pt x="126" y="228"/>
                    <a:pt x="126" y="228"/>
                  </a:cubicBezTo>
                  <a:cubicBezTo>
                    <a:pt x="125" y="228"/>
                    <a:pt x="125" y="228"/>
                    <a:pt x="125" y="228"/>
                  </a:cubicBezTo>
                  <a:cubicBezTo>
                    <a:pt x="125" y="228"/>
                    <a:pt x="125" y="228"/>
                    <a:pt x="125" y="228"/>
                  </a:cubicBezTo>
                  <a:cubicBezTo>
                    <a:pt x="125" y="228"/>
                    <a:pt x="125" y="228"/>
                    <a:pt x="125" y="228"/>
                  </a:cubicBezTo>
                  <a:cubicBezTo>
                    <a:pt x="126" y="229"/>
                    <a:pt x="126" y="229"/>
                    <a:pt x="126" y="229"/>
                  </a:cubicBezTo>
                  <a:cubicBezTo>
                    <a:pt x="126" y="229"/>
                    <a:pt x="126" y="229"/>
                    <a:pt x="127" y="230"/>
                  </a:cubicBezTo>
                  <a:cubicBezTo>
                    <a:pt x="128" y="229"/>
                    <a:pt x="129" y="228"/>
                    <a:pt x="130" y="227"/>
                  </a:cubicBezTo>
                  <a:cubicBezTo>
                    <a:pt x="130" y="227"/>
                    <a:pt x="130" y="227"/>
                    <a:pt x="130" y="227"/>
                  </a:cubicBezTo>
                  <a:cubicBezTo>
                    <a:pt x="131" y="226"/>
                    <a:pt x="131" y="226"/>
                    <a:pt x="131" y="226"/>
                  </a:cubicBezTo>
                  <a:cubicBezTo>
                    <a:pt x="130" y="227"/>
                    <a:pt x="130" y="227"/>
                    <a:pt x="130" y="227"/>
                  </a:cubicBezTo>
                  <a:cubicBezTo>
                    <a:pt x="130" y="228"/>
                    <a:pt x="130" y="228"/>
                    <a:pt x="130" y="228"/>
                  </a:cubicBezTo>
                  <a:cubicBezTo>
                    <a:pt x="131" y="227"/>
                    <a:pt x="131" y="227"/>
                    <a:pt x="131" y="227"/>
                  </a:cubicBezTo>
                  <a:cubicBezTo>
                    <a:pt x="130" y="228"/>
                    <a:pt x="130" y="228"/>
                    <a:pt x="130" y="228"/>
                  </a:cubicBezTo>
                  <a:cubicBezTo>
                    <a:pt x="130" y="228"/>
                    <a:pt x="130" y="228"/>
                    <a:pt x="130" y="228"/>
                  </a:cubicBezTo>
                  <a:cubicBezTo>
                    <a:pt x="129" y="228"/>
                    <a:pt x="129" y="228"/>
                    <a:pt x="129" y="228"/>
                  </a:cubicBezTo>
                  <a:cubicBezTo>
                    <a:pt x="129" y="229"/>
                    <a:pt x="128" y="229"/>
                    <a:pt x="128" y="230"/>
                  </a:cubicBezTo>
                  <a:cubicBezTo>
                    <a:pt x="129" y="230"/>
                    <a:pt x="129" y="230"/>
                    <a:pt x="129" y="230"/>
                  </a:cubicBezTo>
                  <a:cubicBezTo>
                    <a:pt x="129" y="230"/>
                    <a:pt x="129" y="230"/>
                    <a:pt x="129" y="230"/>
                  </a:cubicBezTo>
                  <a:cubicBezTo>
                    <a:pt x="129" y="230"/>
                    <a:pt x="129" y="230"/>
                    <a:pt x="129" y="230"/>
                  </a:cubicBezTo>
                  <a:cubicBezTo>
                    <a:pt x="130" y="230"/>
                    <a:pt x="130" y="230"/>
                    <a:pt x="130" y="230"/>
                  </a:cubicBezTo>
                  <a:cubicBezTo>
                    <a:pt x="130" y="230"/>
                    <a:pt x="130" y="230"/>
                    <a:pt x="130" y="230"/>
                  </a:cubicBezTo>
                  <a:cubicBezTo>
                    <a:pt x="129" y="230"/>
                    <a:pt x="129" y="230"/>
                    <a:pt x="129" y="230"/>
                  </a:cubicBezTo>
                  <a:cubicBezTo>
                    <a:pt x="128" y="230"/>
                    <a:pt x="128" y="230"/>
                    <a:pt x="128" y="230"/>
                  </a:cubicBezTo>
                  <a:cubicBezTo>
                    <a:pt x="128" y="231"/>
                    <a:pt x="127" y="232"/>
                    <a:pt x="127" y="233"/>
                  </a:cubicBezTo>
                  <a:cubicBezTo>
                    <a:pt x="128" y="232"/>
                    <a:pt x="128" y="232"/>
                    <a:pt x="128" y="232"/>
                  </a:cubicBezTo>
                  <a:cubicBezTo>
                    <a:pt x="127" y="233"/>
                    <a:pt x="127" y="233"/>
                    <a:pt x="127" y="234"/>
                  </a:cubicBezTo>
                  <a:cubicBezTo>
                    <a:pt x="128" y="233"/>
                    <a:pt x="128" y="233"/>
                    <a:pt x="128" y="233"/>
                  </a:cubicBezTo>
                  <a:cubicBezTo>
                    <a:pt x="127" y="234"/>
                    <a:pt x="127" y="235"/>
                    <a:pt x="126" y="236"/>
                  </a:cubicBezTo>
                  <a:cubicBezTo>
                    <a:pt x="126" y="236"/>
                    <a:pt x="126" y="236"/>
                    <a:pt x="126" y="236"/>
                  </a:cubicBezTo>
                  <a:cubicBezTo>
                    <a:pt x="127" y="235"/>
                    <a:pt x="127" y="235"/>
                    <a:pt x="127" y="235"/>
                  </a:cubicBezTo>
                  <a:cubicBezTo>
                    <a:pt x="127" y="235"/>
                    <a:pt x="127" y="235"/>
                    <a:pt x="127" y="235"/>
                  </a:cubicBezTo>
                  <a:cubicBezTo>
                    <a:pt x="126" y="236"/>
                    <a:pt x="126" y="236"/>
                    <a:pt x="126" y="236"/>
                  </a:cubicBezTo>
                  <a:cubicBezTo>
                    <a:pt x="126" y="237"/>
                    <a:pt x="126" y="237"/>
                    <a:pt x="126" y="237"/>
                  </a:cubicBezTo>
                  <a:cubicBezTo>
                    <a:pt x="127" y="237"/>
                    <a:pt x="127" y="237"/>
                    <a:pt x="127" y="237"/>
                  </a:cubicBezTo>
                  <a:cubicBezTo>
                    <a:pt x="126" y="237"/>
                    <a:pt x="126" y="237"/>
                    <a:pt x="126" y="237"/>
                  </a:cubicBezTo>
                  <a:cubicBezTo>
                    <a:pt x="127" y="238"/>
                    <a:pt x="127" y="238"/>
                    <a:pt x="127" y="238"/>
                  </a:cubicBezTo>
                  <a:cubicBezTo>
                    <a:pt x="127" y="238"/>
                    <a:pt x="128" y="238"/>
                    <a:pt x="128" y="237"/>
                  </a:cubicBezTo>
                  <a:cubicBezTo>
                    <a:pt x="128" y="238"/>
                    <a:pt x="128" y="238"/>
                    <a:pt x="128" y="238"/>
                  </a:cubicBezTo>
                  <a:cubicBezTo>
                    <a:pt x="127" y="238"/>
                    <a:pt x="127" y="238"/>
                    <a:pt x="127" y="238"/>
                  </a:cubicBezTo>
                  <a:cubicBezTo>
                    <a:pt x="127" y="239"/>
                    <a:pt x="127" y="239"/>
                    <a:pt x="127" y="239"/>
                  </a:cubicBezTo>
                  <a:cubicBezTo>
                    <a:pt x="126" y="239"/>
                    <a:pt x="126" y="239"/>
                    <a:pt x="126" y="239"/>
                  </a:cubicBezTo>
                  <a:cubicBezTo>
                    <a:pt x="126" y="240"/>
                    <a:pt x="126" y="240"/>
                    <a:pt x="126" y="240"/>
                  </a:cubicBezTo>
                  <a:cubicBezTo>
                    <a:pt x="126" y="241"/>
                    <a:pt x="126" y="241"/>
                    <a:pt x="126" y="241"/>
                  </a:cubicBezTo>
                  <a:cubicBezTo>
                    <a:pt x="126" y="242"/>
                    <a:pt x="126" y="242"/>
                    <a:pt x="126" y="242"/>
                  </a:cubicBezTo>
                  <a:cubicBezTo>
                    <a:pt x="125" y="242"/>
                    <a:pt x="125" y="242"/>
                    <a:pt x="125" y="242"/>
                  </a:cubicBezTo>
                  <a:cubicBezTo>
                    <a:pt x="125" y="243"/>
                    <a:pt x="125" y="243"/>
                    <a:pt x="125" y="243"/>
                  </a:cubicBezTo>
                  <a:cubicBezTo>
                    <a:pt x="126" y="244"/>
                    <a:pt x="126" y="244"/>
                    <a:pt x="126" y="244"/>
                  </a:cubicBezTo>
                  <a:cubicBezTo>
                    <a:pt x="126" y="244"/>
                    <a:pt x="126" y="244"/>
                    <a:pt x="126" y="244"/>
                  </a:cubicBezTo>
                  <a:cubicBezTo>
                    <a:pt x="127" y="243"/>
                    <a:pt x="127" y="243"/>
                    <a:pt x="127" y="243"/>
                  </a:cubicBezTo>
                  <a:cubicBezTo>
                    <a:pt x="127" y="243"/>
                    <a:pt x="127" y="243"/>
                    <a:pt x="127" y="243"/>
                  </a:cubicBezTo>
                  <a:cubicBezTo>
                    <a:pt x="127" y="242"/>
                    <a:pt x="127" y="242"/>
                    <a:pt x="127" y="242"/>
                  </a:cubicBezTo>
                  <a:cubicBezTo>
                    <a:pt x="127" y="242"/>
                    <a:pt x="127" y="242"/>
                    <a:pt x="127" y="242"/>
                  </a:cubicBezTo>
                  <a:cubicBezTo>
                    <a:pt x="128" y="240"/>
                    <a:pt x="128" y="240"/>
                    <a:pt x="128" y="240"/>
                  </a:cubicBezTo>
                  <a:cubicBezTo>
                    <a:pt x="128" y="240"/>
                    <a:pt x="128" y="240"/>
                    <a:pt x="128" y="240"/>
                  </a:cubicBezTo>
                  <a:cubicBezTo>
                    <a:pt x="128" y="239"/>
                    <a:pt x="128" y="239"/>
                    <a:pt x="128" y="239"/>
                  </a:cubicBezTo>
                  <a:cubicBezTo>
                    <a:pt x="129" y="238"/>
                    <a:pt x="129" y="238"/>
                    <a:pt x="129" y="238"/>
                  </a:cubicBezTo>
                  <a:cubicBezTo>
                    <a:pt x="129" y="238"/>
                    <a:pt x="129" y="238"/>
                    <a:pt x="129" y="238"/>
                  </a:cubicBezTo>
                  <a:cubicBezTo>
                    <a:pt x="128" y="237"/>
                    <a:pt x="128" y="237"/>
                    <a:pt x="128" y="237"/>
                  </a:cubicBezTo>
                  <a:cubicBezTo>
                    <a:pt x="128" y="236"/>
                    <a:pt x="128" y="236"/>
                    <a:pt x="128" y="236"/>
                  </a:cubicBezTo>
                  <a:cubicBezTo>
                    <a:pt x="128" y="236"/>
                    <a:pt x="128" y="235"/>
                    <a:pt x="128" y="235"/>
                  </a:cubicBezTo>
                  <a:cubicBezTo>
                    <a:pt x="129" y="235"/>
                    <a:pt x="129" y="235"/>
                    <a:pt x="129" y="235"/>
                  </a:cubicBezTo>
                  <a:cubicBezTo>
                    <a:pt x="130" y="234"/>
                    <a:pt x="130" y="234"/>
                    <a:pt x="130" y="234"/>
                  </a:cubicBezTo>
                  <a:cubicBezTo>
                    <a:pt x="130" y="234"/>
                    <a:pt x="130" y="234"/>
                    <a:pt x="130" y="234"/>
                  </a:cubicBezTo>
                  <a:cubicBezTo>
                    <a:pt x="131" y="233"/>
                    <a:pt x="131" y="233"/>
                    <a:pt x="131" y="233"/>
                  </a:cubicBezTo>
                  <a:cubicBezTo>
                    <a:pt x="132" y="233"/>
                    <a:pt x="132" y="233"/>
                    <a:pt x="132" y="233"/>
                  </a:cubicBezTo>
                  <a:cubicBezTo>
                    <a:pt x="131" y="233"/>
                    <a:pt x="131" y="233"/>
                    <a:pt x="131" y="233"/>
                  </a:cubicBezTo>
                  <a:cubicBezTo>
                    <a:pt x="131" y="234"/>
                    <a:pt x="131" y="234"/>
                    <a:pt x="131" y="234"/>
                  </a:cubicBezTo>
                  <a:cubicBezTo>
                    <a:pt x="130" y="234"/>
                    <a:pt x="130" y="234"/>
                    <a:pt x="130" y="234"/>
                  </a:cubicBezTo>
                  <a:cubicBezTo>
                    <a:pt x="129" y="236"/>
                    <a:pt x="129" y="236"/>
                    <a:pt x="129" y="236"/>
                  </a:cubicBezTo>
                  <a:cubicBezTo>
                    <a:pt x="129" y="237"/>
                    <a:pt x="129" y="237"/>
                    <a:pt x="129" y="237"/>
                  </a:cubicBezTo>
                  <a:cubicBezTo>
                    <a:pt x="129" y="237"/>
                    <a:pt x="129" y="237"/>
                    <a:pt x="129" y="237"/>
                  </a:cubicBezTo>
                  <a:cubicBezTo>
                    <a:pt x="130" y="238"/>
                    <a:pt x="130" y="238"/>
                    <a:pt x="130" y="238"/>
                  </a:cubicBezTo>
                  <a:cubicBezTo>
                    <a:pt x="129" y="237"/>
                    <a:pt x="129" y="237"/>
                    <a:pt x="129" y="237"/>
                  </a:cubicBezTo>
                  <a:cubicBezTo>
                    <a:pt x="130" y="236"/>
                    <a:pt x="130" y="236"/>
                    <a:pt x="130" y="236"/>
                  </a:cubicBezTo>
                  <a:cubicBezTo>
                    <a:pt x="130" y="236"/>
                    <a:pt x="130" y="236"/>
                    <a:pt x="130" y="236"/>
                  </a:cubicBezTo>
                  <a:cubicBezTo>
                    <a:pt x="131" y="237"/>
                    <a:pt x="131" y="237"/>
                    <a:pt x="131" y="237"/>
                  </a:cubicBezTo>
                  <a:cubicBezTo>
                    <a:pt x="130" y="236"/>
                    <a:pt x="130" y="236"/>
                    <a:pt x="130" y="236"/>
                  </a:cubicBezTo>
                  <a:cubicBezTo>
                    <a:pt x="131" y="236"/>
                    <a:pt x="131" y="236"/>
                    <a:pt x="131" y="236"/>
                  </a:cubicBezTo>
                  <a:cubicBezTo>
                    <a:pt x="131" y="237"/>
                    <a:pt x="131" y="237"/>
                    <a:pt x="131" y="237"/>
                  </a:cubicBezTo>
                  <a:cubicBezTo>
                    <a:pt x="131" y="237"/>
                    <a:pt x="131" y="237"/>
                    <a:pt x="131" y="237"/>
                  </a:cubicBezTo>
                  <a:cubicBezTo>
                    <a:pt x="132" y="236"/>
                    <a:pt x="132" y="235"/>
                    <a:pt x="132" y="234"/>
                  </a:cubicBezTo>
                  <a:cubicBezTo>
                    <a:pt x="132" y="234"/>
                    <a:pt x="132" y="234"/>
                    <a:pt x="132" y="234"/>
                  </a:cubicBezTo>
                  <a:cubicBezTo>
                    <a:pt x="132" y="234"/>
                    <a:pt x="132" y="234"/>
                    <a:pt x="132" y="234"/>
                  </a:cubicBezTo>
                  <a:cubicBezTo>
                    <a:pt x="133" y="233"/>
                    <a:pt x="133" y="233"/>
                    <a:pt x="133" y="233"/>
                  </a:cubicBezTo>
                  <a:cubicBezTo>
                    <a:pt x="133" y="234"/>
                    <a:pt x="132" y="234"/>
                    <a:pt x="132" y="235"/>
                  </a:cubicBezTo>
                  <a:cubicBezTo>
                    <a:pt x="132" y="236"/>
                    <a:pt x="132" y="236"/>
                    <a:pt x="132" y="236"/>
                  </a:cubicBezTo>
                  <a:cubicBezTo>
                    <a:pt x="133" y="236"/>
                    <a:pt x="133" y="236"/>
                    <a:pt x="133" y="236"/>
                  </a:cubicBezTo>
                  <a:cubicBezTo>
                    <a:pt x="133" y="236"/>
                    <a:pt x="133" y="236"/>
                    <a:pt x="133" y="236"/>
                  </a:cubicBezTo>
                  <a:cubicBezTo>
                    <a:pt x="133" y="236"/>
                    <a:pt x="133" y="236"/>
                    <a:pt x="133" y="236"/>
                  </a:cubicBezTo>
                  <a:cubicBezTo>
                    <a:pt x="134" y="236"/>
                    <a:pt x="134" y="236"/>
                    <a:pt x="134" y="236"/>
                  </a:cubicBezTo>
                  <a:cubicBezTo>
                    <a:pt x="135" y="237"/>
                    <a:pt x="135" y="237"/>
                    <a:pt x="135" y="237"/>
                  </a:cubicBezTo>
                  <a:cubicBezTo>
                    <a:pt x="134" y="237"/>
                    <a:pt x="133" y="236"/>
                    <a:pt x="133" y="236"/>
                  </a:cubicBezTo>
                  <a:cubicBezTo>
                    <a:pt x="132" y="236"/>
                    <a:pt x="132" y="236"/>
                    <a:pt x="132" y="236"/>
                  </a:cubicBezTo>
                  <a:cubicBezTo>
                    <a:pt x="132" y="237"/>
                    <a:pt x="132" y="237"/>
                    <a:pt x="132" y="237"/>
                  </a:cubicBezTo>
                  <a:cubicBezTo>
                    <a:pt x="132" y="238"/>
                    <a:pt x="132" y="238"/>
                    <a:pt x="132" y="238"/>
                  </a:cubicBezTo>
                  <a:cubicBezTo>
                    <a:pt x="132" y="239"/>
                    <a:pt x="132" y="239"/>
                    <a:pt x="132" y="239"/>
                  </a:cubicBezTo>
                  <a:cubicBezTo>
                    <a:pt x="132" y="240"/>
                    <a:pt x="132" y="240"/>
                    <a:pt x="132" y="240"/>
                  </a:cubicBezTo>
                  <a:cubicBezTo>
                    <a:pt x="132" y="240"/>
                    <a:pt x="132" y="240"/>
                    <a:pt x="132" y="240"/>
                  </a:cubicBezTo>
                  <a:cubicBezTo>
                    <a:pt x="133" y="240"/>
                    <a:pt x="133" y="240"/>
                    <a:pt x="133" y="240"/>
                  </a:cubicBezTo>
                  <a:cubicBezTo>
                    <a:pt x="133" y="241"/>
                    <a:pt x="133" y="241"/>
                    <a:pt x="133" y="241"/>
                  </a:cubicBezTo>
                  <a:cubicBezTo>
                    <a:pt x="133" y="241"/>
                    <a:pt x="133" y="241"/>
                    <a:pt x="133" y="241"/>
                  </a:cubicBezTo>
                  <a:cubicBezTo>
                    <a:pt x="134" y="242"/>
                    <a:pt x="134" y="242"/>
                    <a:pt x="134" y="242"/>
                  </a:cubicBezTo>
                  <a:cubicBezTo>
                    <a:pt x="133" y="242"/>
                    <a:pt x="133" y="242"/>
                    <a:pt x="133" y="242"/>
                  </a:cubicBezTo>
                  <a:cubicBezTo>
                    <a:pt x="133" y="242"/>
                    <a:pt x="133" y="242"/>
                    <a:pt x="133" y="242"/>
                  </a:cubicBezTo>
                  <a:cubicBezTo>
                    <a:pt x="133" y="243"/>
                    <a:pt x="133" y="243"/>
                    <a:pt x="133" y="243"/>
                  </a:cubicBezTo>
                  <a:cubicBezTo>
                    <a:pt x="132" y="243"/>
                    <a:pt x="132" y="243"/>
                    <a:pt x="132" y="243"/>
                  </a:cubicBezTo>
                  <a:cubicBezTo>
                    <a:pt x="132" y="244"/>
                    <a:pt x="132" y="245"/>
                    <a:pt x="131" y="246"/>
                  </a:cubicBezTo>
                  <a:cubicBezTo>
                    <a:pt x="130" y="246"/>
                    <a:pt x="130" y="247"/>
                    <a:pt x="131" y="248"/>
                  </a:cubicBezTo>
                  <a:cubicBezTo>
                    <a:pt x="131" y="248"/>
                    <a:pt x="131" y="248"/>
                    <a:pt x="131" y="248"/>
                  </a:cubicBezTo>
                  <a:cubicBezTo>
                    <a:pt x="130" y="248"/>
                    <a:pt x="130" y="248"/>
                    <a:pt x="130" y="248"/>
                  </a:cubicBezTo>
                  <a:cubicBezTo>
                    <a:pt x="130" y="248"/>
                    <a:pt x="130" y="248"/>
                    <a:pt x="130" y="248"/>
                  </a:cubicBezTo>
                  <a:cubicBezTo>
                    <a:pt x="130" y="247"/>
                    <a:pt x="130" y="247"/>
                    <a:pt x="130" y="247"/>
                  </a:cubicBezTo>
                  <a:cubicBezTo>
                    <a:pt x="130" y="247"/>
                    <a:pt x="130" y="247"/>
                    <a:pt x="130" y="247"/>
                  </a:cubicBezTo>
                  <a:cubicBezTo>
                    <a:pt x="130" y="248"/>
                    <a:pt x="130" y="248"/>
                    <a:pt x="130" y="248"/>
                  </a:cubicBezTo>
                  <a:cubicBezTo>
                    <a:pt x="130" y="249"/>
                    <a:pt x="130" y="250"/>
                    <a:pt x="131" y="250"/>
                  </a:cubicBezTo>
                  <a:cubicBezTo>
                    <a:pt x="131" y="251"/>
                    <a:pt x="131" y="251"/>
                    <a:pt x="131" y="251"/>
                  </a:cubicBezTo>
                  <a:cubicBezTo>
                    <a:pt x="132" y="252"/>
                    <a:pt x="132" y="252"/>
                    <a:pt x="132" y="252"/>
                  </a:cubicBezTo>
                  <a:cubicBezTo>
                    <a:pt x="132" y="251"/>
                    <a:pt x="132" y="251"/>
                    <a:pt x="132" y="251"/>
                  </a:cubicBezTo>
                  <a:cubicBezTo>
                    <a:pt x="131" y="251"/>
                    <a:pt x="131" y="251"/>
                    <a:pt x="131" y="251"/>
                  </a:cubicBezTo>
                  <a:cubicBezTo>
                    <a:pt x="131" y="249"/>
                    <a:pt x="131" y="249"/>
                    <a:pt x="131" y="249"/>
                  </a:cubicBezTo>
                  <a:cubicBezTo>
                    <a:pt x="132" y="249"/>
                    <a:pt x="132" y="249"/>
                    <a:pt x="132" y="249"/>
                  </a:cubicBezTo>
                  <a:cubicBezTo>
                    <a:pt x="132" y="249"/>
                    <a:pt x="132" y="249"/>
                    <a:pt x="132" y="249"/>
                  </a:cubicBezTo>
                  <a:cubicBezTo>
                    <a:pt x="132" y="249"/>
                    <a:pt x="132" y="249"/>
                    <a:pt x="132" y="249"/>
                  </a:cubicBezTo>
                  <a:cubicBezTo>
                    <a:pt x="134" y="250"/>
                    <a:pt x="134" y="250"/>
                    <a:pt x="134" y="250"/>
                  </a:cubicBezTo>
                  <a:cubicBezTo>
                    <a:pt x="134" y="251"/>
                    <a:pt x="134" y="251"/>
                    <a:pt x="134" y="251"/>
                  </a:cubicBezTo>
                  <a:cubicBezTo>
                    <a:pt x="135" y="251"/>
                    <a:pt x="135" y="251"/>
                    <a:pt x="135" y="251"/>
                  </a:cubicBezTo>
                  <a:cubicBezTo>
                    <a:pt x="135" y="251"/>
                    <a:pt x="135" y="251"/>
                    <a:pt x="135" y="251"/>
                  </a:cubicBezTo>
                  <a:cubicBezTo>
                    <a:pt x="135" y="250"/>
                    <a:pt x="135" y="250"/>
                    <a:pt x="135" y="250"/>
                  </a:cubicBezTo>
                  <a:cubicBezTo>
                    <a:pt x="135" y="249"/>
                    <a:pt x="135" y="249"/>
                    <a:pt x="135" y="249"/>
                  </a:cubicBezTo>
                  <a:cubicBezTo>
                    <a:pt x="135" y="249"/>
                    <a:pt x="135" y="249"/>
                    <a:pt x="135" y="249"/>
                  </a:cubicBezTo>
                  <a:cubicBezTo>
                    <a:pt x="135" y="248"/>
                    <a:pt x="135" y="248"/>
                    <a:pt x="135" y="248"/>
                  </a:cubicBezTo>
                  <a:cubicBezTo>
                    <a:pt x="135" y="249"/>
                    <a:pt x="135" y="249"/>
                    <a:pt x="135" y="249"/>
                  </a:cubicBezTo>
                  <a:cubicBezTo>
                    <a:pt x="136" y="249"/>
                    <a:pt x="136" y="249"/>
                    <a:pt x="136" y="249"/>
                  </a:cubicBezTo>
                  <a:cubicBezTo>
                    <a:pt x="136" y="249"/>
                    <a:pt x="136" y="249"/>
                    <a:pt x="136" y="249"/>
                  </a:cubicBezTo>
                  <a:cubicBezTo>
                    <a:pt x="136" y="249"/>
                    <a:pt x="136" y="249"/>
                    <a:pt x="136" y="249"/>
                  </a:cubicBezTo>
                  <a:cubicBezTo>
                    <a:pt x="137" y="250"/>
                    <a:pt x="137" y="250"/>
                    <a:pt x="137" y="250"/>
                  </a:cubicBezTo>
                  <a:cubicBezTo>
                    <a:pt x="137" y="250"/>
                    <a:pt x="137" y="250"/>
                    <a:pt x="137" y="250"/>
                  </a:cubicBezTo>
                  <a:cubicBezTo>
                    <a:pt x="137" y="249"/>
                    <a:pt x="137" y="249"/>
                    <a:pt x="137" y="249"/>
                  </a:cubicBezTo>
                  <a:cubicBezTo>
                    <a:pt x="137" y="250"/>
                    <a:pt x="137" y="250"/>
                    <a:pt x="137" y="250"/>
                  </a:cubicBezTo>
                  <a:cubicBezTo>
                    <a:pt x="138" y="250"/>
                    <a:pt x="138" y="250"/>
                    <a:pt x="138" y="250"/>
                  </a:cubicBezTo>
                  <a:cubicBezTo>
                    <a:pt x="139" y="249"/>
                    <a:pt x="139" y="249"/>
                    <a:pt x="139" y="249"/>
                  </a:cubicBezTo>
                  <a:cubicBezTo>
                    <a:pt x="139" y="249"/>
                    <a:pt x="139" y="249"/>
                    <a:pt x="139" y="249"/>
                  </a:cubicBezTo>
                  <a:cubicBezTo>
                    <a:pt x="140" y="249"/>
                    <a:pt x="140" y="249"/>
                    <a:pt x="140" y="249"/>
                  </a:cubicBezTo>
                  <a:cubicBezTo>
                    <a:pt x="140" y="249"/>
                    <a:pt x="140" y="249"/>
                    <a:pt x="140" y="249"/>
                  </a:cubicBezTo>
                  <a:cubicBezTo>
                    <a:pt x="141" y="249"/>
                    <a:pt x="141" y="249"/>
                    <a:pt x="141" y="249"/>
                  </a:cubicBezTo>
                  <a:cubicBezTo>
                    <a:pt x="141" y="249"/>
                    <a:pt x="141" y="249"/>
                    <a:pt x="141" y="249"/>
                  </a:cubicBezTo>
                  <a:cubicBezTo>
                    <a:pt x="141" y="247"/>
                    <a:pt x="141" y="247"/>
                    <a:pt x="141" y="247"/>
                  </a:cubicBezTo>
                  <a:cubicBezTo>
                    <a:pt x="141" y="248"/>
                    <a:pt x="141" y="248"/>
                    <a:pt x="141" y="248"/>
                  </a:cubicBezTo>
                  <a:cubicBezTo>
                    <a:pt x="142" y="248"/>
                    <a:pt x="143" y="248"/>
                    <a:pt x="144" y="248"/>
                  </a:cubicBezTo>
                  <a:cubicBezTo>
                    <a:pt x="144" y="248"/>
                    <a:pt x="144" y="248"/>
                    <a:pt x="144" y="248"/>
                  </a:cubicBezTo>
                  <a:cubicBezTo>
                    <a:pt x="145" y="248"/>
                    <a:pt x="145" y="248"/>
                    <a:pt x="145" y="248"/>
                  </a:cubicBezTo>
                  <a:cubicBezTo>
                    <a:pt x="144" y="248"/>
                    <a:pt x="144" y="248"/>
                    <a:pt x="144" y="248"/>
                  </a:cubicBezTo>
                  <a:cubicBezTo>
                    <a:pt x="143" y="248"/>
                    <a:pt x="143" y="248"/>
                    <a:pt x="143" y="248"/>
                  </a:cubicBezTo>
                  <a:cubicBezTo>
                    <a:pt x="143" y="248"/>
                    <a:pt x="143" y="248"/>
                    <a:pt x="143" y="248"/>
                  </a:cubicBezTo>
                  <a:cubicBezTo>
                    <a:pt x="143" y="249"/>
                    <a:pt x="143" y="249"/>
                    <a:pt x="143" y="249"/>
                  </a:cubicBezTo>
                  <a:cubicBezTo>
                    <a:pt x="142" y="249"/>
                    <a:pt x="142" y="249"/>
                    <a:pt x="142" y="249"/>
                  </a:cubicBezTo>
                  <a:cubicBezTo>
                    <a:pt x="142" y="249"/>
                    <a:pt x="142" y="249"/>
                    <a:pt x="142" y="249"/>
                  </a:cubicBezTo>
                  <a:cubicBezTo>
                    <a:pt x="142" y="251"/>
                    <a:pt x="142" y="251"/>
                    <a:pt x="142" y="251"/>
                  </a:cubicBezTo>
                  <a:cubicBezTo>
                    <a:pt x="141" y="251"/>
                    <a:pt x="141" y="251"/>
                    <a:pt x="141" y="251"/>
                  </a:cubicBezTo>
                  <a:cubicBezTo>
                    <a:pt x="141" y="251"/>
                    <a:pt x="141" y="252"/>
                    <a:pt x="140" y="253"/>
                  </a:cubicBezTo>
                  <a:cubicBezTo>
                    <a:pt x="141" y="254"/>
                    <a:pt x="142" y="255"/>
                    <a:pt x="142" y="255"/>
                  </a:cubicBezTo>
                  <a:cubicBezTo>
                    <a:pt x="142" y="256"/>
                    <a:pt x="142" y="256"/>
                    <a:pt x="142" y="256"/>
                  </a:cubicBezTo>
                  <a:cubicBezTo>
                    <a:pt x="143" y="257"/>
                    <a:pt x="143" y="257"/>
                    <a:pt x="143" y="257"/>
                  </a:cubicBezTo>
                  <a:cubicBezTo>
                    <a:pt x="143" y="257"/>
                    <a:pt x="143" y="257"/>
                    <a:pt x="143" y="257"/>
                  </a:cubicBezTo>
                  <a:cubicBezTo>
                    <a:pt x="143" y="257"/>
                    <a:pt x="143" y="257"/>
                    <a:pt x="143" y="257"/>
                  </a:cubicBezTo>
                  <a:cubicBezTo>
                    <a:pt x="143" y="258"/>
                    <a:pt x="143" y="258"/>
                    <a:pt x="143" y="258"/>
                  </a:cubicBezTo>
                  <a:cubicBezTo>
                    <a:pt x="144" y="258"/>
                    <a:pt x="144" y="258"/>
                    <a:pt x="144" y="258"/>
                  </a:cubicBezTo>
                  <a:cubicBezTo>
                    <a:pt x="144" y="258"/>
                    <a:pt x="144" y="258"/>
                    <a:pt x="144" y="258"/>
                  </a:cubicBezTo>
                  <a:cubicBezTo>
                    <a:pt x="144" y="258"/>
                    <a:pt x="145" y="257"/>
                    <a:pt x="145" y="256"/>
                  </a:cubicBezTo>
                  <a:cubicBezTo>
                    <a:pt x="145" y="257"/>
                    <a:pt x="145" y="257"/>
                    <a:pt x="145" y="257"/>
                  </a:cubicBezTo>
                  <a:cubicBezTo>
                    <a:pt x="146" y="257"/>
                    <a:pt x="146" y="257"/>
                    <a:pt x="146" y="257"/>
                  </a:cubicBezTo>
                  <a:cubicBezTo>
                    <a:pt x="146" y="258"/>
                    <a:pt x="146" y="258"/>
                    <a:pt x="146" y="258"/>
                  </a:cubicBezTo>
                  <a:cubicBezTo>
                    <a:pt x="145" y="259"/>
                    <a:pt x="145" y="259"/>
                    <a:pt x="145" y="259"/>
                  </a:cubicBezTo>
                  <a:cubicBezTo>
                    <a:pt x="146" y="259"/>
                    <a:pt x="146" y="259"/>
                    <a:pt x="146" y="259"/>
                  </a:cubicBezTo>
                  <a:cubicBezTo>
                    <a:pt x="146" y="259"/>
                    <a:pt x="146" y="259"/>
                    <a:pt x="146" y="259"/>
                  </a:cubicBezTo>
                  <a:cubicBezTo>
                    <a:pt x="146" y="260"/>
                    <a:pt x="146" y="260"/>
                    <a:pt x="146" y="260"/>
                  </a:cubicBezTo>
                  <a:cubicBezTo>
                    <a:pt x="145" y="260"/>
                    <a:pt x="145" y="260"/>
                    <a:pt x="145" y="260"/>
                  </a:cubicBezTo>
                  <a:cubicBezTo>
                    <a:pt x="145" y="260"/>
                    <a:pt x="144" y="261"/>
                    <a:pt x="144" y="262"/>
                  </a:cubicBezTo>
                  <a:cubicBezTo>
                    <a:pt x="145" y="262"/>
                    <a:pt x="145" y="262"/>
                    <a:pt x="145" y="262"/>
                  </a:cubicBezTo>
                  <a:cubicBezTo>
                    <a:pt x="146" y="262"/>
                    <a:pt x="146" y="262"/>
                    <a:pt x="146" y="262"/>
                  </a:cubicBezTo>
                  <a:cubicBezTo>
                    <a:pt x="145" y="263"/>
                    <a:pt x="144" y="263"/>
                    <a:pt x="144" y="264"/>
                  </a:cubicBezTo>
                  <a:cubicBezTo>
                    <a:pt x="144" y="265"/>
                    <a:pt x="145" y="266"/>
                    <a:pt x="146" y="267"/>
                  </a:cubicBezTo>
                  <a:cubicBezTo>
                    <a:pt x="147" y="267"/>
                    <a:pt x="147" y="267"/>
                    <a:pt x="147" y="267"/>
                  </a:cubicBezTo>
                  <a:cubicBezTo>
                    <a:pt x="146" y="267"/>
                    <a:pt x="146" y="267"/>
                    <a:pt x="146" y="267"/>
                  </a:cubicBezTo>
                  <a:cubicBezTo>
                    <a:pt x="145" y="267"/>
                    <a:pt x="145" y="267"/>
                    <a:pt x="145" y="267"/>
                  </a:cubicBezTo>
                  <a:cubicBezTo>
                    <a:pt x="145" y="266"/>
                    <a:pt x="145" y="266"/>
                    <a:pt x="145" y="266"/>
                  </a:cubicBezTo>
                  <a:cubicBezTo>
                    <a:pt x="144" y="266"/>
                    <a:pt x="144" y="266"/>
                    <a:pt x="144" y="266"/>
                  </a:cubicBezTo>
                  <a:cubicBezTo>
                    <a:pt x="144" y="266"/>
                    <a:pt x="144" y="266"/>
                    <a:pt x="144" y="266"/>
                  </a:cubicBezTo>
                  <a:cubicBezTo>
                    <a:pt x="143" y="266"/>
                    <a:pt x="143" y="266"/>
                    <a:pt x="143" y="266"/>
                  </a:cubicBezTo>
                  <a:cubicBezTo>
                    <a:pt x="144" y="267"/>
                    <a:pt x="144" y="267"/>
                    <a:pt x="144" y="267"/>
                  </a:cubicBezTo>
                  <a:cubicBezTo>
                    <a:pt x="144" y="267"/>
                    <a:pt x="144" y="268"/>
                    <a:pt x="144" y="268"/>
                  </a:cubicBezTo>
                  <a:cubicBezTo>
                    <a:pt x="144" y="268"/>
                    <a:pt x="144" y="268"/>
                    <a:pt x="144" y="268"/>
                  </a:cubicBezTo>
                  <a:cubicBezTo>
                    <a:pt x="142" y="267"/>
                    <a:pt x="142" y="267"/>
                    <a:pt x="142" y="267"/>
                  </a:cubicBezTo>
                  <a:cubicBezTo>
                    <a:pt x="142" y="267"/>
                    <a:pt x="142" y="267"/>
                    <a:pt x="142" y="267"/>
                  </a:cubicBezTo>
                  <a:cubicBezTo>
                    <a:pt x="141" y="267"/>
                    <a:pt x="141" y="267"/>
                    <a:pt x="141" y="267"/>
                  </a:cubicBezTo>
                  <a:cubicBezTo>
                    <a:pt x="140" y="267"/>
                    <a:pt x="140" y="267"/>
                    <a:pt x="140" y="267"/>
                  </a:cubicBezTo>
                  <a:cubicBezTo>
                    <a:pt x="139" y="267"/>
                    <a:pt x="139" y="267"/>
                    <a:pt x="139" y="267"/>
                  </a:cubicBezTo>
                  <a:cubicBezTo>
                    <a:pt x="138" y="267"/>
                    <a:pt x="138" y="267"/>
                    <a:pt x="138" y="267"/>
                  </a:cubicBezTo>
                  <a:cubicBezTo>
                    <a:pt x="139" y="267"/>
                    <a:pt x="139" y="267"/>
                    <a:pt x="139" y="267"/>
                  </a:cubicBezTo>
                  <a:cubicBezTo>
                    <a:pt x="138" y="267"/>
                    <a:pt x="138" y="268"/>
                    <a:pt x="137" y="268"/>
                  </a:cubicBezTo>
                  <a:cubicBezTo>
                    <a:pt x="136" y="268"/>
                    <a:pt x="136" y="268"/>
                    <a:pt x="136" y="268"/>
                  </a:cubicBezTo>
                  <a:cubicBezTo>
                    <a:pt x="136" y="268"/>
                    <a:pt x="136" y="268"/>
                    <a:pt x="136" y="268"/>
                  </a:cubicBezTo>
                  <a:cubicBezTo>
                    <a:pt x="136" y="268"/>
                    <a:pt x="136" y="268"/>
                    <a:pt x="136" y="268"/>
                  </a:cubicBezTo>
                  <a:cubicBezTo>
                    <a:pt x="137" y="268"/>
                    <a:pt x="137" y="268"/>
                    <a:pt x="137" y="268"/>
                  </a:cubicBezTo>
                  <a:cubicBezTo>
                    <a:pt x="137" y="267"/>
                    <a:pt x="137" y="267"/>
                    <a:pt x="137" y="267"/>
                  </a:cubicBezTo>
                  <a:cubicBezTo>
                    <a:pt x="137" y="267"/>
                    <a:pt x="137" y="267"/>
                    <a:pt x="137" y="267"/>
                  </a:cubicBezTo>
                  <a:cubicBezTo>
                    <a:pt x="136" y="267"/>
                    <a:pt x="136" y="267"/>
                    <a:pt x="136" y="267"/>
                  </a:cubicBezTo>
                  <a:cubicBezTo>
                    <a:pt x="136" y="267"/>
                    <a:pt x="136" y="266"/>
                    <a:pt x="136" y="266"/>
                  </a:cubicBezTo>
                  <a:cubicBezTo>
                    <a:pt x="135" y="266"/>
                    <a:pt x="135" y="266"/>
                    <a:pt x="135" y="266"/>
                  </a:cubicBezTo>
                  <a:cubicBezTo>
                    <a:pt x="134" y="266"/>
                    <a:pt x="134" y="266"/>
                    <a:pt x="134" y="266"/>
                  </a:cubicBezTo>
                  <a:cubicBezTo>
                    <a:pt x="133" y="266"/>
                    <a:pt x="133" y="266"/>
                    <a:pt x="133" y="266"/>
                  </a:cubicBezTo>
                  <a:cubicBezTo>
                    <a:pt x="133" y="266"/>
                    <a:pt x="133" y="267"/>
                    <a:pt x="133" y="267"/>
                  </a:cubicBezTo>
                  <a:cubicBezTo>
                    <a:pt x="134" y="268"/>
                    <a:pt x="134" y="268"/>
                    <a:pt x="134" y="268"/>
                  </a:cubicBezTo>
                  <a:cubicBezTo>
                    <a:pt x="134" y="268"/>
                    <a:pt x="134" y="268"/>
                    <a:pt x="134" y="268"/>
                  </a:cubicBezTo>
                  <a:cubicBezTo>
                    <a:pt x="134" y="269"/>
                    <a:pt x="134" y="269"/>
                    <a:pt x="134" y="269"/>
                  </a:cubicBezTo>
                  <a:cubicBezTo>
                    <a:pt x="135" y="268"/>
                    <a:pt x="135" y="268"/>
                    <a:pt x="135" y="268"/>
                  </a:cubicBezTo>
                  <a:cubicBezTo>
                    <a:pt x="134" y="269"/>
                    <a:pt x="134" y="269"/>
                    <a:pt x="134" y="269"/>
                  </a:cubicBezTo>
                  <a:cubicBezTo>
                    <a:pt x="135" y="269"/>
                    <a:pt x="135" y="269"/>
                    <a:pt x="135" y="269"/>
                  </a:cubicBezTo>
                  <a:cubicBezTo>
                    <a:pt x="136" y="268"/>
                    <a:pt x="136" y="268"/>
                    <a:pt x="136" y="268"/>
                  </a:cubicBezTo>
                  <a:cubicBezTo>
                    <a:pt x="136" y="269"/>
                    <a:pt x="135" y="269"/>
                    <a:pt x="135" y="269"/>
                  </a:cubicBezTo>
                  <a:cubicBezTo>
                    <a:pt x="135" y="269"/>
                    <a:pt x="135" y="270"/>
                    <a:pt x="135" y="270"/>
                  </a:cubicBezTo>
                  <a:cubicBezTo>
                    <a:pt x="134" y="271"/>
                    <a:pt x="134" y="271"/>
                    <a:pt x="133" y="271"/>
                  </a:cubicBezTo>
                  <a:cubicBezTo>
                    <a:pt x="133" y="272"/>
                    <a:pt x="132" y="272"/>
                    <a:pt x="132" y="273"/>
                  </a:cubicBezTo>
                  <a:cubicBezTo>
                    <a:pt x="133" y="273"/>
                    <a:pt x="133" y="273"/>
                    <a:pt x="133" y="273"/>
                  </a:cubicBezTo>
                  <a:cubicBezTo>
                    <a:pt x="134" y="273"/>
                    <a:pt x="134" y="273"/>
                    <a:pt x="134" y="273"/>
                  </a:cubicBezTo>
                  <a:cubicBezTo>
                    <a:pt x="134" y="272"/>
                    <a:pt x="134" y="272"/>
                    <a:pt x="134" y="272"/>
                  </a:cubicBezTo>
                  <a:cubicBezTo>
                    <a:pt x="134" y="272"/>
                    <a:pt x="134" y="272"/>
                    <a:pt x="134" y="272"/>
                  </a:cubicBezTo>
                  <a:cubicBezTo>
                    <a:pt x="135" y="272"/>
                    <a:pt x="135" y="272"/>
                    <a:pt x="135" y="272"/>
                  </a:cubicBezTo>
                  <a:cubicBezTo>
                    <a:pt x="136" y="272"/>
                    <a:pt x="136" y="272"/>
                    <a:pt x="136" y="272"/>
                  </a:cubicBezTo>
                  <a:cubicBezTo>
                    <a:pt x="137" y="272"/>
                    <a:pt x="137" y="272"/>
                    <a:pt x="137" y="272"/>
                  </a:cubicBezTo>
                  <a:cubicBezTo>
                    <a:pt x="136" y="272"/>
                    <a:pt x="136" y="272"/>
                    <a:pt x="136" y="272"/>
                  </a:cubicBezTo>
                  <a:cubicBezTo>
                    <a:pt x="137" y="273"/>
                    <a:pt x="137" y="273"/>
                    <a:pt x="137" y="273"/>
                  </a:cubicBezTo>
                  <a:cubicBezTo>
                    <a:pt x="136" y="273"/>
                    <a:pt x="136" y="273"/>
                    <a:pt x="136" y="273"/>
                  </a:cubicBezTo>
                  <a:cubicBezTo>
                    <a:pt x="137" y="274"/>
                    <a:pt x="137" y="274"/>
                    <a:pt x="137" y="274"/>
                  </a:cubicBezTo>
                  <a:cubicBezTo>
                    <a:pt x="137" y="274"/>
                    <a:pt x="137" y="275"/>
                    <a:pt x="136" y="275"/>
                  </a:cubicBezTo>
                  <a:cubicBezTo>
                    <a:pt x="137" y="276"/>
                    <a:pt x="137" y="276"/>
                    <a:pt x="137" y="276"/>
                  </a:cubicBezTo>
                  <a:cubicBezTo>
                    <a:pt x="138" y="276"/>
                    <a:pt x="138" y="276"/>
                    <a:pt x="138" y="276"/>
                  </a:cubicBezTo>
                  <a:cubicBezTo>
                    <a:pt x="137" y="276"/>
                    <a:pt x="137" y="276"/>
                    <a:pt x="137" y="276"/>
                  </a:cubicBezTo>
                  <a:cubicBezTo>
                    <a:pt x="137" y="278"/>
                    <a:pt x="136" y="279"/>
                    <a:pt x="135" y="280"/>
                  </a:cubicBezTo>
                  <a:cubicBezTo>
                    <a:pt x="135" y="280"/>
                    <a:pt x="135" y="280"/>
                    <a:pt x="135" y="280"/>
                  </a:cubicBezTo>
                  <a:cubicBezTo>
                    <a:pt x="133" y="281"/>
                    <a:pt x="133" y="281"/>
                    <a:pt x="133" y="281"/>
                  </a:cubicBezTo>
                  <a:cubicBezTo>
                    <a:pt x="133" y="281"/>
                    <a:pt x="133" y="281"/>
                    <a:pt x="133" y="281"/>
                  </a:cubicBezTo>
                  <a:cubicBezTo>
                    <a:pt x="132" y="281"/>
                    <a:pt x="132" y="281"/>
                    <a:pt x="131" y="281"/>
                  </a:cubicBezTo>
                  <a:cubicBezTo>
                    <a:pt x="131" y="282"/>
                    <a:pt x="131" y="282"/>
                    <a:pt x="131" y="282"/>
                  </a:cubicBezTo>
                  <a:cubicBezTo>
                    <a:pt x="131" y="282"/>
                    <a:pt x="131" y="282"/>
                    <a:pt x="131" y="282"/>
                  </a:cubicBezTo>
                  <a:cubicBezTo>
                    <a:pt x="130" y="282"/>
                    <a:pt x="130" y="282"/>
                    <a:pt x="130" y="282"/>
                  </a:cubicBezTo>
                  <a:cubicBezTo>
                    <a:pt x="130" y="282"/>
                    <a:pt x="130" y="282"/>
                    <a:pt x="130" y="282"/>
                  </a:cubicBezTo>
                  <a:cubicBezTo>
                    <a:pt x="130" y="282"/>
                    <a:pt x="130" y="282"/>
                    <a:pt x="130" y="282"/>
                  </a:cubicBezTo>
                  <a:cubicBezTo>
                    <a:pt x="129" y="282"/>
                    <a:pt x="129" y="282"/>
                    <a:pt x="129" y="282"/>
                  </a:cubicBezTo>
                  <a:cubicBezTo>
                    <a:pt x="129" y="282"/>
                    <a:pt x="129" y="282"/>
                    <a:pt x="129" y="282"/>
                  </a:cubicBezTo>
                  <a:cubicBezTo>
                    <a:pt x="129" y="283"/>
                    <a:pt x="128" y="283"/>
                    <a:pt x="128" y="283"/>
                  </a:cubicBezTo>
                  <a:cubicBezTo>
                    <a:pt x="128" y="284"/>
                    <a:pt x="128" y="284"/>
                    <a:pt x="128" y="284"/>
                  </a:cubicBezTo>
                  <a:cubicBezTo>
                    <a:pt x="129" y="284"/>
                    <a:pt x="129" y="284"/>
                    <a:pt x="129" y="284"/>
                  </a:cubicBezTo>
                  <a:cubicBezTo>
                    <a:pt x="129" y="285"/>
                    <a:pt x="129" y="285"/>
                    <a:pt x="129" y="285"/>
                  </a:cubicBezTo>
                  <a:cubicBezTo>
                    <a:pt x="128" y="285"/>
                    <a:pt x="128" y="285"/>
                    <a:pt x="128" y="285"/>
                  </a:cubicBezTo>
                  <a:cubicBezTo>
                    <a:pt x="128" y="286"/>
                    <a:pt x="128" y="286"/>
                    <a:pt x="128" y="286"/>
                  </a:cubicBezTo>
                  <a:cubicBezTo>
                    <a:pt x="129" y="285"/>
                    <a:pt x="129" y="285"/>
                    <a:pt x="129" y="285"/>
                  </a:cubicBezTo>
                  <a:cubicBezTo>
                    <a:pt x="129" y="285"/>
                    <a:pt x="130" y="286"/>
                    <a:pt x="130" y="285"/>
                  </a:cubicBezTo>
                  <a:cubicBezTo>
                    <a:pt x="130" y="285"/>
                    <a:pt x="130" y="285"/>
                    <a:pt x="130" y="285"/>
                  </a:cubicBezTo>
                  <a:cubicBezTo>
                    <a:pt x="130" y="285"/>
                    <a:pt x="130" y="285"/>
                    <a:pt x="130" y="285"/>
                  </a:cubicBezTo>
                  <a:cubicBezTo>
                    <a:pt x="131" y="285"/>
                    <a:pt x="131" y="285"/>
                    <a:pt x="131" y="285"/>
                  </a:cubicBezTo>
                  <a:cubicBezTo>
                    <a:pt x="131" y="285"/>
                    <a:pt x="131" y="285"/>
                    <a:pt x="131" y="285"/>
                  </a:cubicBezTo>
                  <a:cubicBezTo>
                    <a:pt x="131" y="285"/>
                    <a:pt x="131" y="285"/>
                    <a:pt x="131" y="285"/>
                  </a:cubicBezTo>
                  <a:cubicBezTo>
                    <a:pt x="129" y="286"/>
                    <a:pt x="129" y="286"/>
                    <a:pt x="129" y="286"/>
                  </a:cubicBezTo>
                  <a:cubicBezTo>
                    <a:pt x="129" y="286"/>
                    <a:pt x="129" y="286"/>
                    <a:pt x="129" y="286"/>
                  </a:cubicBezTo>
                  <a:cubicBezTo>
                    <a:pt x="129" y="286"/>
                    <a:pt x="129" y="286"/>
                    <a:pt x="129" y="286"/>
                  </a:cubicBezTo>
                  <a:cubicBezTo>
                    <a:pt x="129" y="286"/>
                    <a:pt x="129" y="286"/>
                    <a:pt x="129" y="286"/>
                  </a:cubicBezTo>
                  <a:cubicBezTo>
                    <a:pt x="130" y="287"/>
                    <a:pt x="130" y="287"/>
                    <a:pt x="130" y="287"/>
                  </a:cubicBezTo>
                  <a:cubicBezTo>
                    <a:pt x="131" y="286"/>
                    <a:pt x="131" y="286"/>
                    <a:pt x="131" y="286"/>
                  </a:cubicBezTo>
                  <a:cubicBezTo>
                    <a:pt x="132" y="286"/>
                    <a:pt x="132" y="286"/>
                    <a:pt x="132" y="286"/>
                  </a:cubicBezTo>
                  <a:cubicBezTo>
                    <a:pt x="132" y="285"/>
                    <a:pt x="132" y="285"/>
                    <a:pt x="132" y="285"/>
                  </a:cubicBezTo>
                  <a:cubicBezTo>
                    <a:pt x="133" y="285"/>
                    <a:pt x="133" y="285"/>
                    <a:pt x="133" y="285"/>
                  </a:cubicBezTo>
                  <a:cubicBezTo>
                    <a:pt x="134" y="285"/>
                    <a:pt x="134" y="285"/>
                    <a:pt x="134" y="285"/>
                  </a:cubicBezTo>
                  <a:cubicBezTo>
                    <a:pt x="134" y="285"/>
                    <a:pt x="134" y="285"/>
                    <a:pt x="134" y="285"/>
                  </a:cubicBezTo>
                  <a:cubicBezTo>
                    <a:pt x="134" y="285"/>
                    <a:pt x="134" y="285"/>
                    <a:pt x="134" y="285"/>
                  </a:cubicBezTo>
                  <a:cubicBezTo>
                    <a:pt x="135" y="285"/>
                    <a:pt x="135" y="285"/>
                    <a:pt x="135" y="285"/>
                  </a:cubicBezTo>
                  <a:cubicBezTo>
                    <a:pt x="134" y="285"/>
                    <a:pt x="134" y="285"/>
                    <a:pt x="134" y="285"/>
                  </a:cubicBezTo>
                  <a:cubicBezTo>
                    <a:pt x="135" y="286"/>
                    <a:pt x="135" y="286"/>
                    <a:pt x="135" y="286"/>
                  </a:cubicBezTo>
                  <a:cubicBezTo>
                    <a:pt x="136" y="286"/>
                    <a:pt x="136" y="286"/>
                    <a:pt x="136" y="286"/>
                  </a:cubicBezTo>
                  <a:cubicBezTo>
                    <a:pt x="137" y="286"/>
                    <a:pt x="137" y="286"/>
                    <a:pt x="137" y="286"/>
                  </a:cubicBezTo>
                  <a:cubicBezTo>
                    <a:pt x="137" y="286"/>
                    <a:pt x="137" y="286"/>
                    <a:pt x="137" y="286"/>
                  </a:cubicBezTo>
                  <a:cubicBezTo>
                    <a:pt x="136" y="287"/>
                    <a:pt x="136" y="287"/>
                    <a:pt x="136" y="287"/>
                  </a:cubicBezTo>
                  <a:cubicBezTo>
                    <a:pt x="135" y="286"/>
                    <a:pt x="135" y="286"/>
                    <a:pt x="135" y="286"/>
                  </a:cubicBezTo>
                  <a:cubicBezTo>
                    <a:pt x="135" y="287"/>
                    <a:pt x="135" y="287"/>
                    <a:pt x="135" y="287"/>
                  </a:cubicBezTo>
                  <a:cubicBezTo>
                    <a:pt x="135" y="287"/>
                    <a:pt x="135" y="287"/>
                    <a:pt x="135" y="287"/>
                  </a:cubicBezTo>
                  <a:cubicBezTo>
                    <a:pt x="136" y="288"/>
                    <a:pt x="136" y="288"/>
                    <a:pt x="136" y="288"/>
                  </a:cubicBezTo>
                  <a:cubicBezTo>
                    <a:pt x="136" y="287"/>
                    <a:pt x="136" y="287"/>
                    <a:pt x="136" y="287"/>
                  </a:cubicBezTo>
                  <a:cubicBezTo>
                    <a:pt x="137" y="287"/>
                    <a:pt x="137" y="287"/>
                    <a:pt x="137" y="287"/>
                  </a:cubicBezTo>
                  <a:cubicBezTo>
                    <a:pt x="137" y="287"/>
                    <a:pt x="137" y="287"/>
                    <a:pt x="137" y="287"/>
                  </a:cubicBezTo>
                  <a:cubicBezTo>
                    <a:pt x="138" y="287"/>
                    <a:pt x="138" y="287"/>
                    <a:pt x="138" y="287"/>
                  </a:cubicBezTo>
                  <a:cubicBezTo>
                    <a:pt x="138" y="287"/>
                    <a:pt x="138" y="287"/>
                    <a:pt x="138" y="287"/>
                  </a:cubicBezTo>
                  <a:cubicBezTo>
                    <a:pt x="139" y="287"/>
                    <a:pt x="139" y="287"/>
                    <a:pt x="139" y="287"/>
                  </a:cubicBezTo>
                  <a:cubicBezTo>
                    <a:pt x="139" y="288"/>
                    <a:pt x="139" y="288"/>
                    <a:pt x="139" y="288"/>
                  </a:cubicBezTo>
                  <a:cubicBezTo>
                    <a:pt x="140" y="288"/>
                    <a:pt x="140" y="288"/>
                    <a:pt x="140" y="288"/>
                  </a:cubicBezTo>
                  <a:cubicBezTo>
                    <a:pt x="141" y="289"/>
                    <a:pt x="141" y="289"/>
                    <a:pt x="141" y="289"/>
                  </a:cubicBezTo>
                  <a:cubicBezTo>
                    <a:pt x="142" y="289"/>
                    <a:pt x="143" y="289"/>
                    <a:pt x="143" y="289"/>
                  </a:cubicBezTo>
                  <a:cubicBezTo>
                    <a:pt x="144" y="289"/>
                    <a:pt x="144" y="289"/>
                    <a:pt x="144" y="289"/>
                  </a:cubicBezTo>
                  <a:cubicBezTo>
                    <a:pt x="144" y="288"/>
                    <a:pt x="145" y="288"/>
                    <a:pt x="145" y="287"/>
                  </a:cubicBezTo>
                  <a:cubicBezTo>
                    <a:pt x="145" y="288"/>
                    <a:pt x="145" y="288"/>
                    <a:pt x="145" y="288"/>
                  </a:cubicBezTo>
                  <a:cubicBezTo>
                    <a:pt x="146" y="288"/>
                    <a:pt x="146" y="287"/>
                    <a:pt x="147" y="287"/>
                  </a:cubicBezTo>
                  <a:cubicBezTo>
                    <a:pt x="147" y="287"/>
                    <a:pt x="147" y="287"/>
                    <a:pt x="147" y="287"/>
                  </a:cubicBezTo>
                  <a:cubicBezTo>
                    <a:pt x="149" y="285"/>
                    <a:pt x="149" y="285"/>
                    <a:pt x="149" y="285"/>
                  </a:cubicBezTo>
                  <a:cubicBezTo>
                    <a:pt x="149" y="285"/>
                    <a:pt x="149" y="285"/>
                    <a:pt x="149" y="285"/>
                  </a:cubicBezTo>
                  <a:cubicBezTo>
                    <a:pt x="148" y="286"/>
                    <a:pt x="148" y="287"/>
                    <a:pt x="147" y="288"/>
                  </a:cubicBezTo>
                  <a:cubicBezTo>
                    <a:pt x="146" y="288"/>
                    <a:pt x="146" y="288"/>
                    <a:pt x="146" y="288"/>
                  </a:cubicBezTo>
                  <a:cubicBezTo>
                    <a:pt x="146" y="289"/>
                    <a:pt x="145" y="290"/>
                    <a:pt x="145" y="290"/>
                  </a:cubicBezTo>
                  <a:cubicBezTo>
                    <a:pt x="145" y="291"/>
                    <a:pt x="145" y="291"/>
                    <a:pt x="145" y="291"/>
                  </a:cubicBezTo>
                  <a:cubicBezTo>
                    <a:pt x="145" y="292"/>
                    <a:pt x="145" y="292"/>
                    <a:pt x="145" y="292"/>
                  </a:cubicBezTo>
                  <a:cubicBezTo>
                    <a:pt x="144" y="291"/>
                    <a:pt x="144" y="291"/>
                    <a:pt x="144" y="291"/>
                  </a:cubicBezTo>
                  <a:cubicBezTo>
                    <a:pt x="144" y="292"/>
                    <a:pt x="143" y="292"/>
                    <a:pt x="142" y="292"/>
                  </a:cubicBezTo>
                  <a:cubicBezTo>
                    <a:pt x="142" y="291"/>
                    <a:pt x="142" y="291"/>
                    <a:pt x="142" y="291"/>
                  </a:cubicBezTo>
                  <a:cubicBezTo>
                    <a:pt x="141" y="291"/>
                    <a:pt x="140" y="291"/>
                    <a:pt x="139" y="291"/>
                  </a:cubicBezTo>
                  <a:cubicBezTo>
                    <a:pt x="138" y="291"/>
                    <a:pt x="137" y="291"/>
                    <a:pt x="135" y="292"/>
                  </a:cubicBezTo>
                  <a:cubicBezTo>
                    <a:pt x="135" y="292"/>
                    <a:pt x="135" y="292"/>
                    <a:pt x="135" y="292"/>
                  </a:cubicBezTo>
                  <a:cubicBezTo>
                    <a:pt x="136" y="293"/>
                    <a:pt x="136" y="293"/>
                    <a:pt x="136" y="293"/>
                  </a:cubicBezTo>
                  <a:cubicBezTo>
                    <a:pt x="135" y="294"/>
                    <a:pt x="135" y="294"/>
                    <a:pt x="135" y="294"/>
                  </a:cubicBezTo>
                  <a:cubicBezTo>
                    <a:pt x="134" y="294"/>
                    <a:pt x="134" y="294"/>
                    <a:pt x="133" y="294"/>
                  </a:cubicBezTo>
                  <a:cubicBezTo>
                    <a:pt x="133" y="294"/>
                    <a:pt x="133" y="295"/>
                    <a:pt x="133" y="296"/>
                  </a:cubicBezTo>
                  <a:cubicBezTo>
                    <a:pt x="132" y="297"/>
                    <a:pt x="132" y="297"/>
                    <a:pt x="131" y="298"/>
                  </a:cubicBezTo>
                  <a:cubicBezTo>
                    <a:pt x="131" y="298"/>
                    <a:pt x="131" y="298"/>
                    <a:pt x="131" y="298"/>
                  </a:cubicBezTo>
                  <a:cubicBezTo>
                    <a:pt x="130" y="298"/>
                    <a:pt x="130" y="298"/>
                    <a:pt x="130" y="298"/>
                  </a:cubicBezTo>
                  <a:cubicBezTo>
                    <a:pt x="130" y="299"/>
                    <a:pt x="130" y="299"/>
                    <a:pt x="130" y="299"/>
                  </a:cubicBezTo>
                  <a:cubicBezTo>
                    <a:pt x="130" y="299"/>
                    <a:pt x="130" y="299"/>
                    <a:pt x="130" y="299"/>
                  </a:cubicBezTo>
                  <a:cubicBezTo>
                    <a:pt x="130" y="299"/>
                    <a:pt x="130" y="299"/>
                    <a:pt x="130" y="299"/>
                  </a:cubicBezTo>
                  <a:cubicBezTo>
                    <a:pt x="130" y="299"/>
                    <a:pt x="130" y="299"/>
                    <a:pt x="130" y="299"/>
                  </a:cubicBezTo>
                  <a:cubicBezTo>
                    <a:pt x="129" y="299"/>
                    <a:pt x="129" y="299"/>
                    <a:pt x="129" y="299"/>
                  </a:cubicBezTo>
                  <a:cubicBezTo>
                    <a:pt x="129" y="300"/>
                    <a:pt x="129" y="300"/>
                    <a:pt x="129" y="300"/>
                  </a:cubicBezTo>
                  <a:cubicBezTo>
                    <a:pt x="128" y="301"/>
                    <a:pt x="128" y="301"/>
                    <a:pt x="128" y="301"/>
                  </a:cubicBezTo>
                  <a:cubicBezTo>
                    <a:pt x="128" y="301"/>
                    <a:pt x="128" y="301"/>
                    <a:pt x="128" y="301"/>
                  </a:cubicBezTo>
                  <a:cubicBezTo>
                    <a:pt x="127" y="302"/>
                    <a:pt x="127" y="302"/>
                    <a:pt x="127" y="302"/>
                  </a:cubicBezTo>
                  <a:cubicBezTo>
                    <a:pt x="126" y="302"/>
                    <a:pt x="126" y="302"/>
                    <a:pt x="126" y="302"/>
                  </a:cubicBezTo>
                  <a:cubicBezTo>
                    <a:pt x="126" y="303"/>
                    <a:pt x="126" y="303"/>
                    <a:pt x="126" y="303"/>
                  </a:cubicBezTo>
                  <a:cubicBezTo>
                    <a:pt x="125" y="303"/>
                    <a:pt x="125" y="303"/>
                    <a:pt x="125" y="303"/>
                  </a:cubicBezTo>
                  <a:cubicBezTo>
                    <a:pt x="124" y="303"/>
                    <a:pt x="124" y="303"/>
                    <a:pt x="124" y="303"/>
                  </a:cubicBezTo>
                  <a:cubicBezTo>
                    <a:pt x="124" y="304"/>
                    <a:pt x="124" y="304"/>
                    <a:pt x="124" y="304"/>
                  </a:cubicBezTo>
                  <a:cubicBezTo>
                    <a:pt x="124" y="305"/>
                    <a:pt x="124" y="305"/>
                    <a:pt x="124" y="305"/>
                  </a:cubicBezTo>
                  <a:cubicBezTo>
                    <a:pt x="125" y="305"/>
                    <a:pt x="125" y="305"/>
                    <a:pt x="125" y="305"/>
                  </a:cubicBezTo>
                  <a:cubicBezTo>
                    <a:pt x="125" y="304"/>
                    <a:pt x="125" y="304"/>
                    <a:pt x="125" y="304"/>
                  </a:cubicBezTo>
                  <a:cubicBezTo>
                    <a:pt x="125" y="304"/>
                    <a:pt x="125" y="304"/>
                    <a:pt x="125" y="304"/>
                  </a:cubicBezTo>
                  <a:cubicBezTo>
                    <a:pt x="127" y="304"/>
                    <a:pt x="127" y="304"/>
                    <a:pt x="127" y="304"/>
                  </a:cubicBezTo>
                  <a:cubicBezTo>
                    <a:pt x="128" y="306"/>
                    <a:pt x="128" y="306"/>
                    <a:pt x="128" y="306"/>
                  </a:cubicBezTo>
                  <a:cubicBezTo>
                    <a:pt x="128" y="305"/>
                    <a:pt x="128" y="305"/>
                    <a:pt x="128" y="305"/>
                  </a:cubicBezTo>
                  <a:cubicBezTo>
                    <a:pt x="128" y="305"/>
                    <a:pt x="128" y="305"/>
                    <a:pt x="128" y="305"/>
                  </a:cubicBezTo>
                  <a:cubicBezTo>
                    <a:pt x="129" y="305"/>
                    <a:pt x="129" y="305"/>
                    <a:pt x="129" y="305"/>
                  </a:cubicBezTo>
                  <a:cubicBezTo>
                    <a:pt x="128" y="304"/>
                    <a:pt x="128" y="304"/>
                    <a:pt x="128" y="304"/>
                  </a:cubicBezTo>
                  <a:cubicBezTo>
                    <a:pt x="129" y="303"/>
                    <a:pt x="129" y="303"/>
                    <a:pt x="129" y="303"/>
                  </a:cubicBezTo>
                  <a:cubicBezTo>
                    <a:pt x="129" y="304"/>
                    <a:pt x="129" y="304"/>
                    <a:pt x="129" y="304"/>
                  </a:cubicBezTo>
                  <a:cubicBezTo>
                    <a:pt x="130" y="303"/>
                    <a:pt x="130" y="303"/>
                    <a:pt x="130" y="303"/>
                  </a:cubicBezTo>
                  <a:cubicBezTo>
                    <a:pt x="130" y="303"/>
                    <a:pt x="130" y="303"/>
                    <a:pt x="130" y="303"/>
                  </a:cubicBezTo>
                  <a:cubicBezTo>
                    <a:pt x="131" y="303"/>
                    <a:pt x="131" y="303"/>
                    <a:pt x="131" y="303"/>
                  </a:cubicBezTo>
                  <a:cubicBezTo>
                    <a:pt x="131" y="302"/>
                    <a:pt x="131" y="302"/>
                    <a:pt x="131" y="302"/>
                  </a:cubicBezTo>
                  <a:cubicBezTo>
                    <a:pt x="132" y="301"/>
                    <a:pt x="132" y="301"/>
                    <a:pt x="132" y="301"/>
                  </a:cubicBezTo>
                  <a:cubicBezTo>
                    <a:pt x="132" y="302"/>
                    <a:pt x="132" y="302"/>
                    <a:pt x="132" y="302"/>
                  </a:cubicBezTo>
                  <a:cubicBezTo>
                    <a:pt x="133" y="302"/>
                    <a:pt x="133" y="302"/>
                    <a:pt x="133" y="302"/>
                  </a:cubicBezTo>
                  <a:cubicBezTo>
                    <a:pt x="134" y="301"/>
                    <a:pt x="134" y="301"/>
                    <a:pt x="134" y="301"/>
                  </a:cubicBezTo>
                  <a:cubicBezTo>
                    <a:pt x="135" y="301"/>
                    <a:pt x="135" y="301"/>
                    <a:pt x="135" y="301"/>
                  </a:cubicBezTo>
                  <a:cubicBezTo>
                    <a:pt x="135" y="302"/>
                    <a:pt x="135" y="302"/>
                    <a:pt x="135" y="302"/>
                  </a:cubicBezTo>
                  <a:cubicBezTo>
                    <a:pt x="136" y="301"/>
                    <a:pt x="136" y="301"/>
                    <a:pt x="136" y="301"/>
                  </a:cubicBezTo>
                  <a:cubicBezTo>
                    <a:pt x="135" y="301"/>
                    <a:pt x="135" y="301"/>
                    <a:pt x="135" y="301"/>
                  </a:cubicBezTo>
                  <a:cubicBezTo>
                    <a:pt x="135" y="301"/>
                    <a:pt x="135" y="301"/>
                    <a:pt x="135" y="301"/>
                  </a:cubicBezTo>
                  <a:cubicBezTo>
                    <a:pt x="135" y="300"/>
                    <a:pt x="135" y="300"/>
                    <a:pt x="135" y="300"/>
                  </a:cubicBezTo>
                  <a:cubicBezTo>
                    <a:pt x="136" y="300"/>
                    <a:pt x="136" y="300"/>
                    <a:pt x="136" y="300"/>
                  </a:cubicBezTo>
                  <a:cubicBezTo>
                    <a:pt x="136" y="301"/>
                    <a:pt x="136" y="301"/>
                    <a:pt x="136" y="301"/>
                  </a:cubicBezTo>
                  <a:cubicBezTo>
                    <a:pt x="136" y="301"/>
                    <a:pt x="136" y="301"/>
                    <a:pt x="136" y="301"/>
                  </a:cubicBezTo>
                  <a:cubicBezTo>
                    <a:pt x="136" y="301"/>
                    <a:pt x="136" y="301"/>
                    <a:pt x="136" y="301"/>
                  </a:cubicBezTo>
                  <a:cubicBezTo>
                    <a:pt x="136" y="302"/>
                    <a:pt x="136" y="302"/>
                    <a:pt x="136" y="302"/>
                  </a:cubicBezTo>
                  <a:cubicBezTo>
                    <a:pt x="137" y="302"/>
                    <a:pt x="137" y="302"/>
                    <a:pt x="137" y="302"/>
                  </a:cubicBezTo>
                  <a:cubicBezTo>
                    <a:pt x="137" y="302"/>
                    <a:pt x="137" y="302"/>
                    <a:pt x="137" y="302"/>
                  </a:cubicBezTo>
                  <a:cubicBezTo>
                    <a:pt x="139" y="303"/>
                    <a:pt x="139" y="303"/>
                    <a:pt x="139" y="303"/>
                  </a:cubicBezTo>
                  <a:cubicBezTo>
                    <a:pt x="140" y="303"/>
                    <a:pt x="140" y="303"/>
                    <a:pt x="140" y="303"/>
                  </a:cubicBezTo>
                  <a:cubicBezTo>
                    <a:pt x="140" y="302"/>
                    <a:pt x="140" y="302"/>
                    <a:pt x="140" y="302"/>
                  </a:cubicBezTo>
                  <a:cubicBezTo>
                    <a:pt x="141" y="301"/>
                    <a:pt x="141" y="301"/>
                    <a:pt x="141" y="301"/>
                  </a:cubicBezTo>
                  <a:cubicBezTo>
                    <a:pt x="141" y="301"/>
                    <a:pt x="141" y="301"/>
                    <a:pt x="141" y="301"/>
                  </a:cubicBezTo>
                  <a:cubicBezTo>
                    <a:pt x="141" y="300"/>
                    <a:pt x="141" y="300"/>
                    <a:pt x="141" y="300"/>
                  </a:cubicBezTo>
                  <a:cubicBezTo>
                    <a:pt x="141" y="300"/>
                    <a:pt x="141" y="300"/>
                    <a:pt x="141" y="300"/>
                  </a:cubicBezTo>
                  <a:cubicBezTo>
                    <a:pt x="141" y="299"/>
                    <a:pt x="141" y="299"/>
                    <a:pt x="141" y="299"/>
                  </a:cubicBezTo>
                  <a:cubicBezTo>
                    <a:pt x="141" y="298"/>
                    <a:pt x="141" y="298"/>
                    <a:pt x="141" y="298"/>
                  </a:cubicBezTo>
                  <a:cubicBezTo>
                    <a:pt x="141" y="298"/>
                    <a:pt x="141" y="298"/>
                    <a:pt x="141" y="298"/>
                  </a:cubicBezTo>
                  <a:cubicBezTo>
                    <a:pt x="142" y="298"/>
                    <a:pt x="142" y="298"/>
                    <a:pt x="142" y="298"/>
                  </a:cubicBezTo>
                  <a:cubicBezTo>
                    <a:pt x="143" y="298"/>
                    <a:pt x="143" y="298"/>
                    <a:pt x="143" y="298"/>
                  </a:cubicBezTo>
                  <a:cubicBezTo>
                    <a:pt x="143" y="298"/>
                    <a:pt x="143" y="298"/>
                    <a:pt x="143" y="298"/>
                  </a:cubicBezTo>
                  <a:cubicBezTo>
                    <a:pt x="144" y="298"/>
                    <a:pt x="144" y="298"/>
                    <a:pt x="144" y="298"/>
                  </a:cubicBezTo>
                  <a:cubicBezTo>
                    <a:pt x="144" y="297"/>
                    <a:pt x="144" y="297"/>
                    <a:pt x="144" y="297"/>
                  </a:cubicBezTo>
                  <a:cubicBezTo>
                    <a:pt x="145" y="297"/>
                    <a:pt x="145" y="297"/>
                    <a:pt x="145" y="297"/>
                  </a:cubicBezTo>
                  <a:cubicBezTo>
                    <a:pt x="146" y="297"/>
                    <a:pt x="146" y="297"/>
                    <a:pt x="146" y="297"/>
                  </a:cubicBezTo>
                  <a:cubicBezTo>
                    <a:pt x="147" y="297"/>
                    <a:pt x="148" y="298"/>
                    <a:pt x="149" y="299"/>
                  </a:cubicBezTo>
                  <a:cubicBezTo>
                    <a:pt x="149" y="299"/>
                    <a:pt x="149" y="299"/>
                    <a:pt x="149" y="299"/>
                  </a:cubicBezTo>
                  <a:cubicBezTo>
                    <a:pt x="149" y="299"/>
                    <a:pt x="149" y="299"/>
                    <a:pt x="149" y="299"/>
                  </a:cubicBezTo>
                  <a:cubicBezTo>
                    <a:pt x="149" y="299"/>
                    <a:pt x="149" y="299"/>
                    <a:pt x="149" y="299"/>
                  </a:cubicBezTo>
                  <a:cubicBezTo>
                    <a:pt x="149" y="298"/>
                    <a:pt x="149" y="298"/>
                    <a:pt x="149" y="298"/>
                  </a:cubicBezTo>
                  <a:cubicBezTo>
                    <a:pt x="150" y="298"/>
                    <a:pt x="151" y="298"/>
                    <a:pt x="152" y="299"/>
                  </a:cubicBezTo>
                  <a:cubicBezTo>
                    <a:pt x="153" y="299"/>
                    <a:pt x="153" y="299"/>
                    <a:pt x="153" y="299"/>
                  </a:cubicBezTo>
                  <a:cubicBezTo>
                    <a:pt x="153" y="298"/>
                    <a:pt x="153" y="298"/>
                    <a:pt x="153" y="298"/>
                  </a:cubicBezTo>
                  <a:cubicBezTo>
                    <a:pt x="153" y="298"/>
                    <a:pt x="153" y="298"/>
                    <a:pt x="153" y="298"/>
                  </a:cubicBezTo>
                  <a:cubicBezTo>
                    <a:pt x="152" y="297"/>
                    <a:pt x="152" y="297"/>
                    <a:pt x="152" y="297"/>
                  </a:cubicBezTo>
                  <a:cubicBezTo>
                    <a:pt x="153" y="297"/>
                    <a:pt x="153" y="297"/>
                    <a:pt x="153" y="297"/>
                  </a:cubicBezTo>
                  <a:cubicBezTo>
                    <a:pt x="153" y="297"/>
                    <a:pt x="153" y="297"/>
                    <a:pt x="153" y="297"/>
                  </a:cubicBezTo>
                  <a:cubicBezTo>
                    <a:pt x="154" y="297"/>
                    <a:pt x="154" y="297"/>
                    <a:pt x="154" y="297"/>
                  </a:cubicBezTo>
                  <a:cubicBezTo>
                    <a:pt x="154" y="297"/>
                    <a:pt x="154" y="297"/>
                    <a:pt x="154" y="297"/>
                  </a:cubicBezTo>
                  <a:cubicBezTo>
                    <a:pt x="155" y="297"/>
                    <a:pt x="155" y="297"/>
                    <a:pt x="155" y="297"/>
                  </a:cubicBezTo>
                  <a:cubicBezTo>
                    <a:pt x="156" y="297"/>
                    <a:pt x="156" y="297"/>
                    <a:pt x="156" y="297"/>
                  </a:cubicBezTo>
                  <a:cubicBezTo>
                    <a:pt x="156" y="297"/>
                    <a:pt x="156" y="297"/>
                    <a:pt x="156" y="297"/>
                  </a:cubicBezTo>
                  <a:cubicBezTo>
                    <a:pt x="157" y="296"/>
                    <a:pt x="157" y="296"/>
                    <a:pt x="158" y="296"/>
                  </a:cubicBezTo>
                  <a:cubicBezTo>
                    <a:pt x="158" y="296"/>
                    <a:pt x="158" y="296"/>
                    <a:pt x="158" y="296"/>
                  </a:cubicBezTo>
                  <a:cubicBezTo>
                    <a:pt x="157" y="295"/>
                    <a:pt x="157" y="295"/>
                    <a:pt x="157" y="295"/>
                  </a:cubicBezTo>
                  <a:cubicBezTo>
                    <a:pt x="158" y="295"/>
                    <a:pt x="158" y="296"/>
                    <a:pt x="159" y="296"/>
                  </a:cubicBezTo>
                  <a:cubicBezTo>
                    <a:pt x="159" y="296"/>
                    <a:pt x="159" y="296"/>
                    <a:pt x="159" y="296"/>
                  </a:cubicBezTo>
                  <a:cubicBezTo>
                    <a:pt x="159" y="296"/>
                    <a:pt x="159" y="296"/>
                    <a:pt x="159" y="296"/>
                  </a:cubicBezTo>
                  <a:cubicBezTo>
                    <a:pt x="160" y="296"/>
                    <a:pt x="160" y="296"/>
                    <a:pt x="160" y="296"/>
                  </a:cubicBezTo>
                  <a:cubicBezTo>
                    <a:pt x="160" y="296"/>
                    <a:pt x="160" y="296"/>
                    <a:pt x="160" y="296"/>
                  </a:cubicBezTo>
                  <a:cubicBezTo>
                    <a:pt x="160" y="296"/>
                    <a:pt x="160" y="296"/>
                    <a:pt x="160" y="296"/>
                  </a:cubicBezTo>
                  <a:cubicBezTo>
                    <a:pt x="160" y="296"/>
                    <a:pt x="160" y="296"/>
                    <a:pt x="160" y="296"/>
                  </a:cubicBezTo>
                  <a:cubicBezTo>
                    <a:pt x="161" y="296"/>
                    <a:pt x="161" y="296"/>
                    <a:pt x="161" y="296"/>
                  </a:cubicBezTo>
                  <a:cubicBezTo>
                    <a:pt x="161" y="296"/>
                    <a:pt x="161" y="296"/>
                    <a:pt x="161" y="296"/>
                  </a:cubicBezTo>
                  <a:cubicBezTo>
                    <a:pt x="161" y="296"/>
                    <a:pt x="161" y="296"/>
                    <a:pt x="161" y="296"/>
                  </a:cubicBezTo>
                  <a:cubicBezTo>
                    <a:pt x="162" y="297"/>
                    <a:pt x="162" y="297"/>
                    <a:pt x="162" y="297"/>
                  </a:cubicBezTo>
                  <a:cubicBezTo>
                    <a:pt x="163" y="296"/>
                    <a:pt x="164" y="296"/>
                    <a:pt x="166" y="295"/>
                  </a:cubicBezTo>
                  <a:cubicBezTo>
                    <a:pt x="167" y="296"/>
                    <a:pt x="169" y="296"/>
                    <a:pt x="170" y="296"/>
                  </a:cubicBezTo>
                  <a:cubicBezTo>
                    <a:pt x="171" y="295"/>
                    <a:pt x="171" y="295"/>
                    <a:pt x="171" y="295"/>
                  </a:cubicBezTo>
                  <a:cubicBezTo>
                    <a:pt x="173" y="295"/>
                    <a:pt x="173" y="295"/>
                    <a:pt x="173" y="295"/>
                  </a:cubicBezTo>
                  <a:cubicBezTo>
                    <a:pt x="174" y="294"/>
                    <a:pt x="174" y="294"/>
                    <a:pt x="174" y="294"/>
                  </a:cubicBezTo>
                  <a:cubicBezTo>
                    <a:pt x="174" y="294"/>
                    <a:pt x="174" y="294"/>
                    <a:pt x="174" y="294"/>
                  </a:cubicBezTo>
                  <a:cubicBezTo>
                    <a:pt x="175" y="294"/>
                    <a:pt x="175" y="294"/>
                    <a:pt x="175" y="294"/>
                  </a:cubicBezTo>
                  <a:cubicBezTo>
                    <a:pt x="176" y="294"/>
                    <a:pt x="176" y="294"/>
                    <a:pt x="176" y="294"/>
                  </a:cubicBezTo>
                  <a:cubicBezTo>
                    <a:pt x="175" y="293"/>
                    <a:pt x="175" y="293"/>
                    <a:pt x="175" y="293"/>
                  </a:cubicBezTo>
                  <a:cubicBezTo>
                    <a:pt x="176" y="293"/>
                    <a:pt x="176" y="293"/>
                    <a:pt x="176" y="293"/>
                  </a:cubicBezTo>
                  <a:cubicBezTo>
                    <a:pt x="176" y="292"/>
                    <a:pt x="176" y="292"/>
                    <a:pt x="176" y="292"/>
                  </a:cubicBezTo>
                  <a:cubicBezTo>
                    <a:pt x="177" y="292"/>
                    <a:pt x="177" y="292"/>
                    <a:pt x="177" y="292"/>
                  </a:cubicBezTo>
                  <a:cubicBezTo>
                    <a:pt x="178" y="291"/>
                    <a:pt x="178" y="291"/>
                    <a:pt x="178" y="291"/>
                  </a:cubicBezTo>
                  <a:cubicBezTo>
                    <a:pt x="179" y="290"/>
                    <a:pt x="179" y="290"/>
                    <a:pt x="179" y="290"/>
                  </a:cubicBezTo>
                  <a:cubicBezTo>
                    <a:pt x="178" y="289"/>
                    <a:pt x="178" y="289"/>
                    <a:pt x="178" y="289"/>
                  </a:cubicBezTo>
                  <a:cubicBezTo>
                    <a:pt x="179" y="288"/>
                    <a:pt x="179" y="288"/>
                    <a:pt x="179" y="288"/>
                  </a:cubicBezTo>
                  <a:cubicBezTo>
                    <a:pt x="179" y="288"/>
                    <a:pt x="179" y="288"/>
                    <a:pt x="179" y="288"/>
                  </a:cubicBezTo>
                  <a:cubicBezTo>
                    <a:pt x="177" y="288"/>
                    <a:pt x="176" y="289"/>
                    <a:pt x="175" y="289"/>
                  </a:cubicBezTo>
                  <a:cubicBezTo>
                    <a:pt x="174" y="289"/>
                    <a:pt x="174" y="289"/>
                    <a:pt x="174" y="289"/>
                  </a:cubicBezTo>
                  <a:cubicBezTo>
                    <a:pt x="173" y="288"/>
                    <a:pt x="173" y="288"/>
                    <a:pt x="173" y="288"/>
                  </a:cubicBezTo>
                  <a:cubicBezTo>
                    <a:pt x="173" y="289"/>
                    <a:pt x="173" y="289"/>
                    <a:pt x="173" y="289"/>
                  </a:cubicBezTo>
                  <a:cubicBezTo>
                    <a:pt x="172" y="289"/>
                    <a:pt x="172" y="289"/>
                    <a:pt x="172" y="289"/>
                  </a:cubicBezTo>
                  <a:cubicBezTo>
                    <a:pt x="172" y="288"/>
                    <a:pt x="172" y="288"/>
                    <a:pt x="172" y="288"/>
                  </a:cubicBezTo>
                  <a:cubicBezTo>
                    <a:pt x="173" y="288"/>
                    <a:pt x="173" y="288"/>
                    <a:pt x="173" y="288"/>
                  </a:cubicBezTo>
                  <a:cubicBezTo>
                    <a:pt x="173" y="288"/>
                    <a:pt x="173" y="288"/>
                    <a:pt x="173" y="288"/>
                  </a:cubicBezTo>
                  <a:cubicBezTo>
                    <a:pt x="173" y="288"/>
                    <a:pt x="173" y="288"/>
                    <a:pt x="173" y="288"/>
                  </a:cubicBezTo>
                  <a:cubicBezTo>
                    <a:pt x="172" y="288"/>
                    <a:pt x="172" y="288"/>
                    <a:pt x="172" y="288"/>
                  </a:cubicBezTo>
                  <a:cubicBezTo>
                    <a:pt x="171" y="288"/>
                    <a:pt x="171" y="288"/>
                    <a:pt x="171" y="288"/>
                  </a:cubicBezTo>
                  <a:cubicBezTo>
                    <a:pt x="171" y="287"/>
                    <a:pt x="171" y="287"/>
                    <a:pt x="171" y="287"/>
                  </a:cubicBezTo>
                  <a:cubicBezTo>
                    <a:pt x="173" y="287"/>
                    <a:pt x="173" y="287"/>
                    <a:pt x="173" y="287"/>
                  </a:cubicBezTo>
                  <a:cubicBezTo>
                    <a:pt x="174" y="287"/>
                    <a:pt x="174" y="287"/>
                    <a:pt x="174" y="287"/>
                  </a:cubicBezTo>
                  <a:cubicBezTo>
                    <a:pt x="174" y="287"/>
                    <a:pt x="174" y="287"/>
                    <a:pt x="174" y="287"/>
                  </a:cubicBezTo>
                  <a:cubicBezTo>
                    <a:pt x="175" y="286"/>
                    <a:pt x="175" y="286"/>
                    <a:pt x="175" y="286"/>
                  </a:cubicBezTo>
                  <a:cubicBezTo>
                    <a:pt x="175" y="284"/>
                    <a:pt x="175" y="284"/>
                    <a:pt x="175" y="284"/>
                  </a:cubicBezTo>
                  <a:cubicBezTo>
                    <a:pt x="174" y="285"/>
                    <a:pt x="174" y="285"/>
                    <a:pt x="173" y="285"/>
                  </a:cubicBezTo>
                  <a:cubicBezTo>
                    <a:pt x="173" y="285"/>
                    <a:pt x="173" y="285"/>
                    <a:pt x="173" y="285"/>
                  </a:cubicBezTo>
                  <a:cubicBezTo>
                    <a:pt x="174" y="284"/>
                    <a:pt x="174" y="284"/>
                    <a:pt x="174" y="284"/>
                  </a:cubicBezTo>
                  <a:cubicBezTo>
                    <a:pt x="174" y="284"/>
                    <a:pt x="174" y="284"/>
                    <a:pt x="174" y="284"/>
                  </a:cubicBezTo>
                  <a:cubicBezTo>
                    <a:pt x="175" y="284"/>
                    <a:pt x="175" y="284"/>
                    <a:pt x="175" y="284"/>
                  </a:cubicBezTo>
                  <a:cubicBezTo>
                    <a:pt x="175" y="284"/>
                    <a:pt x="175" y="284"/>
                    <a:pt x="175" y="284"/>
                  </a:cubicBezTo>
                  <a:cubicBezTo>
                    <a:pt x="176" y="284"/>
                    <a:pt x="176" y="284"/>
                    <a:pt x="176" y="284"/>
                  </a:cubicBezTo>
                  <a:cubicBezTo>
                    <a:pt x="177" y="283"/>
                    <a:pt x="177" y="283"/>
                    <a:pt x="177" y="283"/>
                  </a:cubicBezTo>
                  <a:cubicBezTo>
                    <a:pt x="177" y="283"/>
                    <a:pt x="177" y="283"/>
                    <a:pt x="177" y="283"/>
                  </a:cubicBezTo>
                  <a:cubicBezTo>
                    <a:pt x="177" y="282"/>
                    <a:pt x="177" y="282"/>
                    <a:pt x="177" y="282"/>
                  </a:cubicBezTo>
                  <a:cubicBezTo>
                    <a:pt x="177" y="282"/>
                    <a:pt x="176" y="282"/>
                    <a:pt x="176" y="282"/>
                  </a:cubicBezTo>
                  <a:cubicBezTo>
                    <a:pt x="176" y="282"/>
                    <a:pt x="176" y="282"/>
                    <a:pt x="176" y="282"/>
                  </a:cubicBezTo>
                  <a:cubicBezTo>
                    <a:pt x="177" y="282"/>
                    <a:pt x="177" y="282"/>
                    <a:pt x="177" y="282"/>
                  </a:cubicBezTo>
                  <a:cubicBezTo>
                    <a:pt x="176" y="281"/>
                    <a:pt x="176" y="281"/>
                    <a:pt x="176" y="281"/>
                  </a:cubicBezTo>
                  <a:cubicBezTo>
                    <a:pt x="177" y="281"/>
                    <a:pt x="177" y="282"/>
                    <a:pt x="178" y="282"/>
                  </a:cubicBezTo>
                  <a:cubicBezTo>
                    <a:pt x="178" y="282"/>
                    <a:pt x="178" y="281"/>
                    <a:pt x="179" y="281"/>
                  </a:cubicBezTo>
                  <a:cubicBezTo>
                    <a:pt x="179" y="280"/>
                    <a:pt x="179" y="280"/>
                    <a:pt x="179" y="280"/>
                  </a:cubicBezTo>
                  <a:cubicBezTo>
                    <a:pt x="180" y="280"/>
                    <a:pt x="180" y="279"/>
                    <a:pt x="180" y="278"/>
                  </a:cubicBezTo>
                  <a:cubicBezTo>
                    <a:pt x="180" y="277"/>
                    <a:pt x="180" y="276"/>
                    <a:pt x="180" y="276"/>
                  </a:cubicBezTo>
                  <a:cubicBezTo>
                    <a:pt x="180" y="272"/>
                    <a:pt x="177" y="270"/>
                    <a:pt x="174" y="270"/>
                  </a:cubicBezTo>
                  <a:cubicBezTo>
                    <a:pt x="174" y="271"/>
                    <a:pt x="174" y="271"/>
                    <a:pt x="174" y="271"/>
                  </a:cubicBezTo>
                  <a:cubicBezTo>
                    <a:pt x="173" y="270"/>
                    <a:pt x="172" y="270"/>
                    <a:pt x="171" y="270"/>
                  </a:cubicBezTo>
                  <a:cubicBezTo>
                    <a:pt x="171" y="271"/>
                    <a:pt x="171" y="271"/>
                    <a:pt x="171" y="271"/>
                  </a:cubicBezTo>
                  <a:cubicBezTo>
                    <a:pt x="170" y="271"/>
                    <a:pt x="170" y="272"/>
                    <a:pt x="170" y="273"/>
                  </a:cubicBezTo>
                  <a:cubicBezTo>
                    <a:pt x="169" y="273"/>
                    <a:pt x="169" y="273"/>
                    <a:pt x="169" y="273"/>
                  </a:cubicBezTo>
                  <a:cubicBezTo>
                    <a:pt x="168" y="272"/>
                    <a:pt x="168" y="272"/>
                    <a:pt x="168" y="272"/>
                  </a:cubicBezTo>
                  <a:cubicBezTo>
                    <a:pt x="168" y="271"/>
                    <a:pt x="168" y="271"/>
                    <a:pt x="168" y="271"/>
                  </a:cubicBezTo>
                  <a:cubicBezTo>
                    <a:pt x="167" y="272"/>
                    <a:pt x="167" y="272"/>
                    <a:pt x="167" y="272"/>
                  </a:cubicBezTo>
                  <a:cubicBezTo>
                    <a:pt x="168" y="271"/>
                    <a:pt x="168" y="270"/>
                    <a:pt x="169" y="269"/>
                  </a:cubicBezTo>
                  <a:cubicBezTo>
                    <a:pt x="170" y="268"/>
                    <a:pt x="169" y="266"/>
                    <a:pt x="168" y="265"/>
                  </a:cubicBezTo>
                  <a:cubicBezTo>
                    <a:pt x="167" y="265"/>
                    <a:pt x="167" y="265"/>
                    <a:pt x="167" y="265"/>
                  </a:cubicBezTo>
                  <a:cubicBezTo>
                    <a:pt x="167" y="264"/>
                    <a:pt x="166" y="263"/>
                    <a:pt x="165" y="263"/>
                  </a:cubicBezTo>
                  <a:cubicBezTo>
                    <a:pt x="165" y="262"/>
                    <a:pt x="165" y="262"/>
                    <a:pt x="165" y="262"/>
                  </a:cubicBezTo>
                  <a:cubicBezTo>
                    <a:pt x="164" y="262"/>
                    <a:pt x="164" y="262"/>
                    <a:pt x="164" y="262"/>
                  </a:cubicBezTo>
                  <a:cubicBezTo>
                    <a:pt x="163" y="262"/>
                    <a:pt x="163" y="262"/>
                    <a:pt x="163" y="262"/>
                  </a:cubicBezTo>
                  <a:cubicBezTo>
                    <a:pt x="163" y="263"/>
                    <a:pt x="163" y="263"/>
                    <a:pt x="163" y="263"/>
                  </a:cubicBezTo>
                  <a:cubicBezTo>
                    <a:pt x="162" y="262"/>
                    <a:pt x="162" y="262"/>
                    <a:pt x="162" y="262"/>
                  </a:cubicBezTo>
                  <a:cubicBezTo>
                    <a:pt x="162" y="262"/>
                    <a:pt x="162" y="262"/>
                    <a:pt x="162" y="262"/>
                  </a:cubicBezTo>
                  <a:cubicBezTo>
                    <a:pt x="161" y="262"/>
                    <a:pt x="161" y="262"/>
                    <a:pt x="161" y="262"/>
                  </a:cubicBezTo>
                  <a:cubicBezTo>
                    <a:pt x="162" y="262"/>
                    <a:pt x="162" y="262"/>
                    <a:pt x="162" y="262"/>
                  </a:cubicBezTo>
                  <a:cubicBezTo>
                    <a:pt x="163" y="262"/>
                    <a:pt x="163" y="262"/>
                    <a:pt x="163" y="262"/>
                  </a:cubicBezTo>
                  <a:cubicBezTo>
                    <a:pt x="163" y="262"/>
                    <a:pt x="164" y="262"/>
                    <a:pt x="164" y="262"/>
                  </a:cubicBezTo>
                  <a:cubicBezTo>
                    <a:pt x="165" y="262"/>
                    <a:pt x="165" y="262"/>
                    <a:pt x="165" y="262"/>
                  </a:cubicBezTo>
                  <a:cubicBezTo>
                    <a:pt x="166" y="263"/>
                    <a:pt x="166" y="263"/>
                    <a:pt x="166" y="263"/>
                  </a:cubicBezTo>
                  <a:cubicBezTo>
                    <a:pt x="166" y="263"/>
                    <a:pt x="166" y="263"/>
                    <a:pt x="166" y="263"/>
                  </a:cubicBezTo>
                  <a:cubicBezTo>
                    <a:pt x="167" y="263"/>
                    <a:pt x="167" y="263"/>
                    <a:pt x="167" y="263"/>
                  </a:cubicBezTo>
                  <a:cubicBezTo>
                    <a:pt x="168" y="263"/>
                    <a:pt x="168" y="263"/>
                    <a:pt x="168" y="263"/>
                  </a:cubicBezTo>
                  <a:cubicBezTo>
                    <a:pt x="167" y="262"/>
                    <a:pt x="166" y="260"/>
                    <a:pt x="165" y="258"/>
                  </a:cubicBezTo>
                  <a:cubicBezTo>
                    <a:pt x="165" y="258"/>
                    <a:pt x="165" y="258"/>
                    <a:pt x="165" y="258"/>
                  </a:cubicBezTo>
                  <a:cubicBezTo>
                    <a:pt x="166" y="257"/>
                    <a:pt x="166" y="257"/>
                    <a:pt x="166" y="257"/>
                  </a:cubicBezTo>
                  <a:cubicBezTo>
                    <a:pt x="165" y="257"/>
                    <a:pt x="165" y="257"/>
                    <a:pt x="165" y="257"/>
                  </a:cubicBezTo>
                  <a:cubicBezTo>
                    <a:pt x="164" y="256"/>
                    <a:pt x="164" y="256"/>
                    <a:pt x="164" y="256"/>
                  </a:cubicBezTo>
                  <a:cubicBezTo>
                    <a:pt x="163" y="256"/>
                    <a:pt x="163" y="256"/>
                    <a:pt x="163" y="256"/>
                  </a:cubicBezTo>
                  <a:cubicBezTo>
                    <a:pt x="163" y="254"/>
                    <a:pt x="163" y="254"/>
                    <a:pt x="163" y="254"/>
                  </a:cubicBezTo>
                  <a:cubicBezTo>
                    <a:pt x="163" y="254"/>
                    <a:pt x="163" y="254"/>
                    <a:pt x="163" y="254"/>
                  </a:cubicBezTo>
                  <a:cubicBezTo>
                    <a:pt x="162" y="253"/>
                    <a:pt x="162" y="253"/>
                    <a:pt x="162" y="253"/>
                  </a:cubicBezTo>
                  <a:cubicBezTo>
                    <a:pt x="161" y="252"/>
                    <a:pt x="159" y="252"/>
                    <a:pt x="158" y="252"/>
                  </a:cubicBezTo>
                  <a:cubicBezTo>
                    <a:pt x="158" y="251"/>
                    <a:pt x="158" y="251"/>
                    <a:pt x="158" y="251"/>
                  </a:cubicBezTo>
                  <a:cubicBezTo>
                    <a:pt x="157" y="250"/>
                    <a:pt x="156" y="249"/>
                    <a:pt x="156" y="248"/>
                  </a:cubicBezTo>
                  <a:cubicBezTo>
                    <a:pt x="156" y="247"/>
                    <a:pt x="156" y="247"/>
                    <a:pt x="156" y="247"/>
                  </a:cubicBezTo>
                  <a:cubicBezTo>
                    <a:pt x="155" y="247"/>
                    <a:pt x="155" y="246"/>
                    <a:pt x="155" y="245"/>
                  </a:cubicBezTo>
                  <a:cubicBezTo>
                    <a:pt x="155" y="244"/>
                    <a:pt x="155" y="244"/>
                    <a:pt x="155" y="244"/>
                  </a:cubicBezTo>
                  <a:cubicBezTo>
                    <a:pt x="155" y="244"/>
                    <a:pt x="155" y="244"/>
                    <a:pt x="155" y="244"/>
                  </a:cubicBezTo>
                  <a:cubicBezTo>
                    <a:pt x="155" y="243"/>
                    <a:pt x="155" y="243"/>
                    <a:pt x="155" y="243"/>
                  </a:cubicBezTo>
                  <a:cubicBezTo>
                    <a:pt x="155" y="242"/>
                    <a:pt x="155" y="241"/>
                    <a:pt x="154" y="241"/>
                  </a:cubicBezTo>
                  <a:cubicBezTo>
                    <a:pt x="154" y="240"/>
                    <a:pt x="154" y="240"/>
                    <a:pt x="154" y="240"/>
                  </a:cubicBezTo>
                  <a:cubicBezTo>
                    <a:pt x="153" y="240"/>
                    <a:pt x="153" y="240"/>
                    <a:pt x="153" y="240"/>
                  </a:cubicBezTo>
                  <a:cubicBezTo>
                    <a:pt x="153" y="240"/>
                    <a:pt x="153" y="240"/>
                    <a:pt x="153" y="240"/>
                  </a:cubicBezTo>
                  <a:cubicBezTo>
                    <a:pt x="153" y="240"/>
                    <a:pt x="153" y="240"/>
                    <a:pt x="153" y="240"/>
                  </a:cubicBezTo>
                  <a:cubicBezTo>
                    <a:pt x="153" y="239"/>
                    <a:pt x="152" y="239"/>
                    <a:pt x="152" y="238"/>
                  </a:cubicBezTo>
                  <a:cubicBezTo>
                    <a:pt x="151" y="238"/>
                    <a:pt x="151" y="237"/>
                    <a:pt x="151" y="237"/>
                  </a:cubicBezTo>
                  <a:cubicBezTo>
                    <a:pt x="150" y="237"/>
                    <a:pt x="150" y="237"/>
                    <a:pt x="150" y="237"/>
                  </a:cubicBezTo>
                  <a:cubicBezTo>
                    <a:pt x="148" y="236"/>
                    <a:pt x="148" y="236"/>
                    <a:pt x="148" y="236"/>
                  </a:cubicBezTo>
                  <a:cubicBezTo>
                    <a:pt x="148" y="236"/>
                    <a:pt x="148" y="236"/>
                    <a:pt x="148" y="236"/>
                  </a:cubicBezTo>
                  <a:cubicBezTo>
                    <a:pt x="148" y="236"/>
                    <a:pt x="148" y="236"/>
                    <a:pt x="148" y="236"/>
                  </a:cubicBezTo>
                  <a:cubicBezTo>
                    <a:pt x="147" y="235"/>
                    <a:pt x="147" y="235"/>
                    <a:pt x="147" y="235"/>
                  </a:cubicBezTo>
                  <a:cubicBezTo>
                    <a:pt x="146" y="235"/>
                    <a:pt x="146" y="235"/>
                    <a:pt x="146" y="235"/>
                  </a:cubicBezTo>
                  <a:cubicBezTo>
                    <a:pt x="146" y="235"/>
                    <a:pt x="145" y="236"/>
                    <a:pt x="145" y="236"/>
                  </a:cubicBezTo>
                  <a:cubicBezTo>
                    <a:pt x="144" y="236"/>
                    <a:pt x="144" y="236"/>
                    <a:pt x="144" y="236"/>
                  </a:cubicBezTo>
                  <a:cubicBezTo>
                    <a:pt x="144" y="236"/>
                    <a:pt x="144" y="236"/>
                    <a:pt x="144" y="236"/>
                  </a:cubicBezTo>
                  <a:cubicBezTo>
                    <a:pt x="143" y="236"/>
                    <a:pt x="142" y="236"/>
                    <a:pt x="141" y="236"/>
                  </a:cubicBezTo>
                  <a:cubicBezTo>
                    <a:pt x="140" y="236"/>
                    <a:pt x="140" y="236"/>
                    <a:pt x="140" y="236"/>
                  </a:cubicBezTo>
                  <a:cubicBezTo>
                    <a:pt x="140" y="235"/>
                    <a:pt x="140" y="235"/>
                    <a:pt x="140" y="235"/>
                  </a:cubicBezTo>
                  <a:cubicBezTo>
                    <a:pt x="140" y="235"/>
                    <a:pt x="140" y="235"/>
                    <a:pt x="140" y="235"/>
                  </a:cubicBezTo>
                  <a:cubicBezTo>
                    <a:pt x="140" y="235"/>
                    <a:pt x="140" y="235"/>
                    <a:pt x="140" y="235"/>
                  </a:cubicBezTo>
                  <a:cubicBezTo>
                    <a:pt x="141" y="235"/>
                    <a:pt x="142" y="235"/>
                    <a:pt x="142" y="236"/>
                  </a:cubicBezTo>
                  <a:cubicBezTo>
                    <a:pt x="143" y="235"/>
                    <a:pt x="143" y="235"/>
                    <a:pt x="143" y="235"/>
                  </a:cubicBezTo>
                  <a:cubicBezTo>
                    <a:pt x="144" y="235"/>
                    <a:pt x="144" y="235"/>
                    <a:pt x="144" y="235"/>
                  </a:cubicBezTo>
                  <a:cubicBezTo>
                    <a:pt x="144" y="234"/>
                    <a:pt x="144" y="234"/>
                    <a:pt x="144" y="234"/>
                  </a:cubicBezTo>
                  <a:cubicBezTo>
                    <a:pt x="144" y="234"/>
                    <a:pt x="144" y="234"/>
                    <a:pt x="144" y="234"/>
                  </a:cubicBezTo>
                  <a:cubicBezTo>
                    <a:pt x="145" y="233"/>
                    <a:pt x="145" y="233"/>
                    <a:pt x="145" y="233"/>
                  </a:cubicBezTo>
                  <a:cubicBezTo>
                    <a:pt x="146" y="233"/>
                    <a:pt x="146" y="233"/>
                    <a:pt x="146" y="234"/>
                  </a:cubicBezTo>
                  <a:cubicBezTo>
                    <a:pt x="147" y="233"/>
                    <a:pt x="147" y="233"/>
                    <a:pt x="147" y="233"/>
                  </a:cubicBezTo>
                  <a:cubicBezTo>
                    <a:pt x="148" y="233"/>
                    <a:pt x="148" y="233"/>
                    <a:pt x="148" y="233"/>
                  </a:cubicBezTo>
                  <a:cubicBezTo>
                    <a:pt x="147" y="232"/>
                    <a:pt x="147" y="232"/>
                    <a:pt x="147" y="232"/>
                  </a:cubicBezTo>
                  <a:cubicBezTo>
                    <a:pt x="146" y="232"/>
                    <a:pt x="146" y="232"/>
                    <a:pt x="146" y="232"/>
                  </a:cubicBezTo>
                  <a:cubicBezTo>
                    <a:pt x="146" y="232"/>
                    <a:pt x="146" y="232"/>
                    <a:pt x="146" y="232"/>
                  </a:cubicBezTo>
                  <a:cubicBezTo>
                    <a:pt x="146" y="231"/>
                    <a:pt x="146" y="231"/>
                    <a:pt x="146" y="231"/>
                  </a:cubicBezTo>
                  <a:cubicBezTo>
                    <a:pt x="146" y="231"/>
                    <a:pt x="146" y="231"/>
                    <a:pt x="146" y="231"/>
                  </a:cubicBezTo>
                  <a:cubicBezTo>
                    <a:pt x="145" y="231"/>
                    <a:pt x="144" y="231"/>
                    <a:pt x="143" y="232"/>
                  </a:cubicBezTo>
                  <a:cubicBezTo>
                    <a:pt x="144" y="231"/>
                    <a:pt x="144" y="231"/>
                    <a:pt x="144" y="231"/>
                  </a:cubicBezTo>
                  <a:cubicBezTo>
                    <a:pt x="146" y="230"/>
                    <a:pt x="146" y="230"/>
                    <a:pt x="146" y="230"/>
                  </a:cubicBezTo>
                  <a:cubicBezTo>
                    <a:pt x="147" y="230"/>
                    <a:pt x="148" y="229"/>
                    <a:pt x="148" y="229"/>
                  </a:cubicBezTo>
                  <a:cubicBezTo>
                    <a:pt x="148" y="228"/>
                    <a:pt x="148" y="228"/>
                    <a:pt x="148" y="228"/>
                  </a:cubicBezTo>
                  <a:cubicBezTo>
                    <a:pt x="149" y="227"/>
                    <a:pt x="149" y="227"/>
                    <a:pt x="149" y="227"/>
                  </a:cubicBezTo>
                  <a:cubicBezTo>
                    <a:pt x="149" y="227"/>
                    <a:pt x="150" y="226"/>
                    <a:pt x="150" y="225"/>
                  </a:cubicBezTo>
                  <a:cubicBezTo>
                    <a:pt x="150" y="225"/>
                    <a:pt x="150" y="225"/>
                    <a:pt x="150" y="225"/>
                  </a:cubicBezTo>
                  <a:cubicBezTo>
                    <a:pt x="150" y="224"/>
                    <a:pt x="151" y="223"/>
                    <a:pt x="151" y="223"/>
                  </a:cubicBezTo>
                  <a:cubicBezTo>
                    <a:pt x="151" y="223"/>
                    <a:pt x="151" y="223"/>
                    <a:pt x="151" y="223"/>
                  </a:cubicBezTo>
                  <a:cubicBezTo>
                    <a:pt x="151" y="222"/>
                    <a:pt x="151" y="221"/>
                    <a:pt x="152" y="220"/>
                  </a:cubicBezTo>
                  <a:cubicBezTo>
                    <a:pt x="152" y="220"/>
                    <a:pt x="153" y="219"/>
                    <a:pt x="153" y="219"/>
                  </a:cubicBezTo>
                  <a:cubicBezTo>
                    <a:pt x="153" y="218"/>
                    <a:pt x="153" y="218"/>
                    <a:pt x="153" y="217"/>
                  </a:cubicBezTo>
                  <a:cubicBezTo>
                    <a:pt x="152" y="217"/>
                    <a:pt x="152" y="216"/>
                    <a:pt x="151" y="216"/>
                  </a:cubicBezTo>
                  <a:cubicBezTo>
                    <a:pt x="151" y="216"/>
                    <a:pt x="151" y="216"/>
                    <a:pt x="151" y="216"/>
                  </a:cubicBezTo>
                  <a:cubicBezTo>
                    <a:pt x="150" y="216"/>
                    <a:pt x="150" y="216"/>
                    <a:pt x="150" y="216"/>
                  </a:cubicBezTo>
                  <a:cubicBezTo>
                    <a:pt x="150" y="216"/>
                    <a:pt x="150" y="216"/>
                    <a:pt x="150" y="216"/>
                  </a:cubicBezTo>
                  <a:cubicBezTo>
                    <a:pt x="149" y="216"/>
                    <a:pt x="149" y="216"/>
                    <a:pt x="149" y="216"/>
                  </a:cubicBezTo>
                  <a:cubicBezTo>
                    <a:pt x="148" y="216"/>
                    <a:pt x="148" y="216"/>
                    <a:pt x="148" y="216"/>
                  </a:cubicBezTo>
                  <a:cubicBezTo>
                    <a:pt x="148" y="216"/>
                    <a:pt x="148" y="216"/>
                    <a:pt x="148" y="216"/>
                  </a:cubicBezTo>
                  <a:cubicBezTo>
                    <a:pt x="147" y="216"/>
                    <a:pt x="146" y="216"/>
                    <a:pt x="145" y="216"/>
                  </a:cubicBezTo>
                  <a:cubicBezTo>
                    <a:pt x="145" y="216"/>
                    <a:pt x="145" y="216"/>
                    <a:pt x="145" y="216"/>
                  </a:cubicBezTo>
                  <a:cubicBezTo>
                    <a:pt x="144" y="216"/>
                    <a:pt x="144" y="216"/>
                    <a:pt x="144" y="216"/>
                  </a:cubicBezTo>
                  <a:cubicBezTo>
                    <a:pt x="144" y="216"/>
                    <a:pt x="143" y="216"/>
                    <a:pt x="143" y="216"/>
                  </a:cubicBezTo>
                  <a:cubicBezTo>
                    <a:pt x="143" y="216"/>
                    <a:pt x="142" y="216"/>
                    <a:pt x="142" y="216"/>
                  </a:cubicBezTo>
                  <a:cubicBezTo>
                    <a:pt x="141" y="217"/>
                    <a:pt x="141" y="217"/>
                    <a:pt x="141" y="217"/>
                  </a:cubicBezTo>
                  <a:cubicBezTo>
                    <a:pt x="141" y="216"/>
                    <a:pt x="141" y="216"/>
                    <a:pt x="141" y="216"/>
                  </a:cubicBezTo>
                  <a:cubicBezTo>
                    <a:pt x="141" y="217"/>
                    <a:pt x="141" y="217"/>
                    <a:pt x="141" y="217"/>
                  </a:cubicBezTo>
                  <a:cubicBezTo>
                    <a:pt x="140" y="217"/>
                    <a:pt x="140" y="217"/>
                    <a:pt x="140" y="217"/>
                  </a:cubicBezTo>
                  <a:cubicBezTo>
                    <a:pt x="139" y="217"/>
                    <a:pt x="139" y="217"/>
                    <a:pt x="139" y="217"/>
                  </a:cubicBezTo>
                  <a:cubicBezTo>
                    <a:pt x="138" y="217"/>
                    <a:pt x="138" y="217"/>
                    <a:pt x="138" y="217"/>
                  </a:cubicBezTo>
                  <a:cubicBezTo>
                    <a:pt x="138" y="218"/>
                    <a:pt x="138" y="218"/>
                    <a:pt x="138" y="218"/>
                  </a:cubicBezTo>
                  <a:cubicBezTo>
                    <a:pt x="137" y="218"/>
                    <a:pt x="137" y="218"/>
                    <a:pt x="137" y="218"/>
                  </a:cubicBezTo>
                  <a:cubicBezTo>
                    <a:pt x="137" y="218"/>
                    <a:pt x="137" y="218"/>
                    <a:pt x="137" y="218"/>
                  </a:cubicBezTo>
                  <a:cubicBezTo>
                    <a:pt x="138" y="216"/>
                    <a:pt x="138" y="216"/>
                    <a:pt x="138" y="216"/>
                  </a:cubicBezTo>
                  <a:cubicBezTo>
                    <a:pt x="138" y="217"/>
                    <a:pt x="138" y="217"/>
                    <a:pt x="138" y="217"/>
                  </a:cubicBezTo>
                  <a:cubicBezTo>
                    <a:pt x="137" y="216"/>
                    <a:pt x="137" y="216"/>
                    <a:pt x="137" y="216"/>
                  </a:cubicBezTo>
                  <a:cubicBezTo>
                    <a:pt x="135" y="217"/>
                    <a:pt x="135" y="217"/>
                    <a:pt x="135" y="217"/>
                  </a:cubicBezTo>
                  <a:cubicBezTo>
                    <a:pt x="136" y="217"/>
                    <a:pt x="136" y="217"/>
                    <a:pt x="136" y="217"/>
                  </a:cubicBezTo>
                  <a:cubicBezTo>
                    <a:pt x="136" y="217"/>
                    <a:pt x="136" y="217"/>
                    <a:pt x="136" y="217"/>
                  </a:cubicBezTo>
                  <a:cubicBezTo>
                    <a:pt x="136" y="216"/>
                    <a:pt x="136" y="216"/>
                    <a:pt x="136" y="216"/>
                  </a:cubicBezTo>
                  <a:cubicBezTo>
                    <a:pt x="137" y="216"/>
                    <a:pt x="137" y="216"/>
                    <a:pt x="137" y="216"/>
                  </a:cubicBezTo>
                  <a:cubicBezTo>
                    <a:pt x="138" y="216"/>
                    <a:pt x="138" y="216"/>
                    <a:pt x="138" y="216"/>
                  </a:cubicBezTo>
                  <a:cubicBezTo>
                    <a:pt x="138" y="216"/>
                    <a:pt x="138" y="216"/>
                    <a:pt x="138" y="216"/>
                  </a:cubicBezTo>
                  <a:cubicBezTo>
                    <a:pt x="138" y="216"/>
                    <a:pt x="138" y="216"/>
                    <a:pt x="138" y="216"/>
                  </a:cubicBezTo>
                  <a:cubicBezTo>
                    <a:pt x="140" y="215"/>
                    <a:pt x="140" y="215"/>
                    <a:pt x="140" y="215"/>
                  </a:cubicBezTo>
                  <a:cubicBezTo>
                    <a:pt x="140" y="214"/>
                    <a:pt x="140" y="214"/>
                    <a:pt x="140" y="214"/>
                  </a:cubicBezTo>
                  <a:cubicBezTo>
                    <a:pt x="139" y="215"/>
                    <a:pt x="139" y="215"/>
                    <a:pt x="139" y="215"/>
                  </a:cubicBezTo>
                  <a:cubicBezTo>
                    <a:pt x="138" y="214"/>
                    <a:pt x="138" y="214"/>
                    <a:pt x="138" y="214"/>
                  </a:cubicBezTo>
                  <a:cubicBezTo>
                    <a:pt x="138" y="215"/>
                    <a:pt x="138" y="215"/>
                    <a:pt x="138" y="215"/>
                  </a:cubicBezTo>
                  <a:cubicBezTo>
                    <a:pt x="137" y="214"/>
                    <a:pt x="137" y="214"/>
                    <a:pt x="137" y="214"/>
                  </a:cubicBezTo>
                  <a:cubicBezTo>
                    <a:pt x="137" y="214"/>
                    <a:pt x="137" y="214"/>
                    <a:pt x="137" y="214"/>
                  </a:cubicBezTo>
                  <a:cubicBezTo>
                    <a:pt x="136" y="214"/>
                    <a:pt x="136" y="214"/>
                    <a:pt x="136" y="214"/>
                  </a:cubicBezTo>
                  <a:cubicBezTo>
                    <a:pt x="136" y="214"/>
                    <a:pt x="136" y="214"/>
                    <a:pt x="136" y="214"/>
                  </a:cubicBezTo>
                  <a:cubicBezTo>
                    <a:pt x="136" y="214"/>
                    <a:pt x="136" y="214"/>
                    <a:pt x="136" y="214"/>
                  </a:cubicBezTo>
                  <a:cubicBezTo>
                    <a:pt x="137" y="214"/>
                    <a:pt x="137" y="214"/>
                    <a:pt x="137" y="214"/>
                  </a:cubicBezTo>
                  <a:cubicBezTo>
                    <a:pt x="138" y="214"/>
                    <a:pt x="138" y="214"/>
                    <a:pt x="138" y="214"/>
                  </a:cubicBezTo>
                  <a:cubicBezTo>
                    <a:pt x="138" y="214"/>
                    <a:pt x="138" y="214"/>
                    <a:pt x="138" y="214"/>
                  </a:cubicBezTo>
                  <a:cubicBezTo>
                    <a:pt x="138" y="214"/>
                    <a:pt x="138" y="214"/>
                    <a:pt x="138" y="214"/>
                  </a:cubicBezTo>
                  <a:cubicBezTo>
                    <a:pt x="138" y="214"/>
                    <a:pt x="138" y="214"/>
                    <a:pt x="138" y="214"/>
                  </a:cubicBezTo>
                  <a:cubicBezTo>
                    <a:pt x="138" y="213"/>
                    <a:pt x="138" y="213"/>
                    <a:pt x="138" y="213"/>
                  </a:cubicBezTo>
                  <a:cubicBezTo>
                    <a:pt x="138" y="213"/>
                    <a:pt x="139" y="213"/>
                    <a:pt x="139" y="213"/>
                  </a:cubicBezTo>
                  <a:cubicBezTo>
                    <a:pt x="139" y="212"/>
                    <a:pt x="139" y="212"/>
                    <a:pt x="139" y="212"/>
                  </a:cubicBezTo>
                  <a:cubicBezTo>
                    <a:pt x="141" y="211"/>
                    <a:pt x="142" y="210"/>
                    <a:pt x="143" y="209"/>
                  </a:cubicBezTo>
                  <a:cubicBezTo>
                    <a:pt x="144" y="208"/>
                    <a:pt x="144" y="208"/>
                    <a:pt x="144" y="208"/>
                  </a:cubicBezTo>
                  <a:cubicBezTo>
                    <a:pt x="144" y="207"/>
                    <a:pt x="144" y="207"/>
                    <a:pt x="144" y="207"/>
                  </a:cubicBezTo>
                  <a:cubicBezTo>
                    <a:pt x="144" y="207"/>
                    <a:pt x="144" y="207"/>
                    <a:pt x="144" y="207"/>
                  </a:cubicBezTo>
                  <a:cubicBezTo>
                    <a:pt x="144" y="207"/>
                    <a:pt x="144" y="207"/>
                    <a:pt x="144" y="207"/>
                  </a:cubicBezTo>
                  <a:cubicBezTo>
                    <a:pt x="144" y="206"/>
                    <a:pt x="145" y="206"/>
                    <a:pt x="145" y="205"/>
                  </a:cubicBezTo>
                  <a:cubicBezTo>
                    <a:pt x="144" y="205"/>
                    <a:pt x="144" y="205"/>
                    <a:pt x="144" y="205"/>
                  </a:cubicBezTo>
                  <a:cubicBezTo>
                    <a:pt x="144" y="205"/>
                    <a:pt x="144" y="205"/>
                    <a:pt x="144" y="205"/>
                  </a:cubicBezTo>
                  <a:cubicBezTo>
                    <a:pt x="143" y="205"/>
                    <a:pt x="143" y="205"/>
                    <a:pt x="143" y="205"/>
                  </a:cubicBezTo>
                  <a:cubicBezTo>
                    <a:pt x="143" y="205"/>
                    <a:pt x="143" y="205"/>
                    <a:pt x="143" y="205"/>
                  </a:cubicBezTo>
                  <a:cubicBezTo>
                    <a:pt x="142" y="205"/>
                    <a:pt x="142" y="205"/>
                    <a:pt x="142" y="205"/>
                  </a:cubicBezTo>
                  <a:cubicBezTo>
                    <a:pt x="143" y="205"/>
                    <a:pt x="143" y="205"/>
                    <a:pt x="143" y="205"/>
                  </a:cubicBezTo>
                  <a:cubicBezTo>
                    <a:pt x="143" y="206"/>
                    <a:pt x="143" y="206"/>
                    <a:pt x="143" y="206"/>
                  </a:cubicBezTo>
                  <a:cubicBezTo>
                    <a:pt x="142" y="205"/>
                    <a:pt x="142" y="205"/>
                    <a:pt x="142" y="205"/>
                  </a:cubicBezTo>
                  <a:cubicBezTo>
                    <a:pt x="141" y="206"/>
                    <a:pt x="141" y="206"/>
                    <a:pt x="141" y="206"/>
                  </a:cubicBezTo>
                  <a:cubicBezTo>
                    <a:pt x="141" y="205"/>
                    <a:pt x="141" y="205"/>
                    <a:pt x="141" y="205"/>
                  </a:cubicBezTo>
                  <a:cubicBezTo>
                    <a:pt x="141" y="205"/>
                    <a:pt x="140" y="206"/>
                    <a:pt x="140" y="206"/>
                  </a:cubicBezTo>
                  <a:cubicBezTo>
                    <a:pt x="138" y="206"/>
                    <a:pt x="138" y="206"/>
                    <a:pt x="138" y="206"/>
                  </a:cubicBezTo>
                  <a:cubicBezTo>
                    <a:pt x="138" y="206"/>
                    <a:pt x="138" y="206"/>
                    <a:pt x="138" y="206"/>
                  </a:cubicBezTo>
                  <a:cubicBezTo>
                    <a:pt x="138" y="206"/>
                    <a:pt x="138" y="206"/>
                    <a:pt x="138" y="206"/>
                  </a:cubicBezTo>
                  <a:cubicBezTo>
                    <a:pt x="137" y="206"/>
                    <a:pt x="137" y="206"/>
                    <a:pt x="137" y="206"/>
                  </a:cubicBezTo>
                  <a:cubicBezTo>
                    <a:pt x="137" y="206"/>
                    <a:pt x="137" y="206"/>
                    <a:pt x="137" y="206"/>
                  </a:cubicBezTo>
                  <a:cubicBezTo>
                    <a:pt x="136" y="206"/>
                    <a:pt x="136" y="206"/>
                    <a:pt x="136" y="206"/>
                  </a:cubicBezTo>
                  <a:cubicBezTo>
                    <a:pt x="136" y="206"/>
                    <a:pt x="136" y="207"/>
                    <a:pt x="135" y="207"/>
                  </a:cubicBezTo>
                  <a:cubicBezTo>
                    <a:pt x="136" y="206"/>
                    <a:pt x="136" y="206"/>
                    <a:pt x="136" y="206"/>
                  </a:cubicBezTo>
                  <a:cubicBezTo>
                    <a:pt x="135" y="206"/>
                    <a:pt x="135" y="206"/>
                    <a:pt x="135" y="206"/>
                  </a:cubicBezTo>
                  <a:cubicBezTo>
                    <a:pt x="135" y="206"/>
                    <a:pt x="135" y="206"/>
                    <a:pt x="135" y="206"/>
                  </a:cubicBezTo>
                  <a:cubicBezTo>
                    <a:pt x="135" y="206"/>
                    <a:pt x="135" y="206"/>
                    <a:pt x="135" y="206"/>
                  </a:cubicBezTo>
                  <a:cubicBezTo>
                    <a:pt x="134" y="207"/>
                    <a:pt x="134" y="207"/>
                    <a:pt x="134" y="207"/>
                  </a:cubicBezTo>
                  <a:cubicBezTo>
                    <a:pt x="134" y="206"/>
                    <a:pt x="134" y="206"/>
                    <a:pt x="134" y="206"/>
                  </a:cubicBezTo>
                  <a:cubicBezTo>
                    <a:pt x="134" y="205"/>
                    <a:pt x="134" y="205"/>
                    <a:pt x="134" y="205"/>
                  </a:cubicBezTo>
                  <a:cubicBezTo>
                    <a:pt x="133" y="206"/>
                    <a:pt x="133" y="206"/>
                    <a:pt x="133" y="206"/>
                  </a:cubicBezTo>
                  <a:cubicBezTo>
                    <a:pt x="133" y="206"/>
                    <a:pt x="133" y="206"/>
                    <a:pt x="133" y="206"/>
                  </a:cubicBezTo>
                  <a:cubicBezTo>
                    <a:pt x="133" y="205"/>
                    <a:pt x="133" y="205"/>
                    <a:pt x="133" y="205"/>
                  </a:cubicBezTo>
                  <a:cubicBezTo>
                    <a:pt x="132" y="205"/>
                    <a:pt x="132" y="205"/>
                    <a:pt x="132" y="205"/>
                  </a:cubicBezTo>
                  <a:cubicBezTo>
                    <a:pt x="132" y="206"/>
                    <a:pt x="132" y="206"/>
                    <a:pt x="132" y="206"/>
                  </a:cubicBezTo>
                  <a:cubicBezTo>
                    <a:pt x="131" y="206"/>
                    <a:pt x="131" y="206"/>
                    <a:pt x="131" y="206"/>
                  </a:cubicBezTo>
                  <a:cubicBezTo>
                    <a:pt x="131" y="207"/>
                    <a:pt x="131" y="207"/>
                    <a:pt x="131" y="207"/>
                  </a:cubicBezTo>
                  <a:cubicBezTo>
                    <a:pt x="132" y="207"/>
                    <a:pt x="132" y="207"/>
                    <a:pt x="132" y="207"/>
                  </a:cubicBezTo>
                  <a:cubicBezTo>
                    <a:pt x="131" y="207"/>
                    <a:pt x="131" y="207"/>
                    <a:pt x="131" y="207"/>
                  </a:cubicBezTo>
                  <a:cubicBezTo>
                    <a:pt x="132" y="208"/>
                    <a:pt x="132" y="208"/>
                    <a:pt x="132" y="208"/>
                  </a:cubicBezTo>
                  <a:cubicBezTo>
                    <a:pt x="131" y="208"/>
                    <a:pt x="131" y="208"/>
                    <a:pt x="131" y="208"/>
                  </a:cubicBezTo>
                  <a:cubicBezTo>
                    <a:pt x="131" y="208"/>
                    <a:pt x="131" y="208"/>
                    <a:pt x="131" y="208"/>
                  </a:cubicBezTo>
                  <a:cubicBezTo>
                    <a:pt x="131" y="209"/>
                    <a:pt x="131" y="209"/>
                    <a:pt x="131" y="209"/>
                  </a:cubicBezTo>
                  <a:cubicBezTo>
                    <a:pt x="132" y="209"/>
                    <a:pt x="132" y="209"/>
                    <a:pt x="132" y="209"/>
                  </a:cubicBezTo>
                  <a:cubicBezTo>
                    <a:pt x="132" y="209"/>
                    <a:pt x="132" y="209"/>
                    <a:pt x="132" y="209"/>
                  </a:cubicBezTo>
                  <a:cubicBezTo>
                    <a:pt x="131" y="209"/>
                    <a:pt x="131" y="209"/>
                    <a:pt x="131" y="209"/>
                  </a:cubicBezTo>
                  <a:cubicBezTo>
                    <a:pt x="131" y="209"/>
                    <a:pt x="131" y="209"/>
                    <a:pt x="131" y="209"/>
                  </a:cubicBezTo>
                  <a:cubicBezTo>
                    <a:pt x="130" y="210"/>
                    <a:pt x="130" y="210"/>
                    <a:pt x="130" y="210"/>
                  </a:cubicBezTo>
                  <a:cubicBezTo>
                    <a:pt x="130" y="209"/>
                    <a:pt x="130" y="209"/>
                    <a:pt x="130" y="209"/>
                  </a:cubicBezTo>
                  <a:cubicBezTo>
                    <a:pt x="129" y="209"/>
                    <a:pt x="129" y="209"/>
                    <a:pt x="129" y="209"/>
                  </a:cubicBezTo>
                  <a:cubicBezTo>
                    <a:pt x="130" y="210"/>
                    <a:pt x="130" y="210"/>
                    <a:pt x="130" y="210"/>
                  </a:cubicBezTo>
                  <a:cubicBezTo>
                    <a:pt x="130" y="211"/>
                    <a:pt x="130" y="211"/>
                    <a:pt x="130" y="211"/>
                  </a:cubicBezTo>
                  <a:cubicBezTo>
                    <a:pt x="130" y="211"/>
                    <a:pt x="130" y="211"/>
                    <a:pt x="130" y="211"/>
                  </a:cubicBezTo>
                  <a:cubicBezTo>
                    <a:pt x="130" y="212"/>
                    <a:pt x="130" y="212"/>
                    <a:pt x="130" y="212"/>
                  </a:cubicBezTo>
                  <a:cubicBezTo>
                    <a:pt x="130" y="212"/>
                    <a:pt x="130" y="212"/>
                    <a:pt x="130" y="212"/>
                  </a:cubicBezTo>
                  <a:cubicBezTo>
                    <a:pt x="129" y="211"/>
                    <a:pt x="129" y="211"/>
                    <a:pt x="129" y="211"/>
                  </a:cubicBezTo>
                  <a:cubicBezTo>
                    <a:pt x="129" y="211"/>
                    <a:pt x="129" y="211"/>
                    <a:pt x="129" y="211"/>
                  </a:cubicBezTo>
                  <a:cubicBezTo>
                    <a:pt x="129" y="212"/>
                    <a:pt x="130" y="212"/>
                    <a:pt x="130" y="213"/>
                  </a:cubicBezTo>
                  <a:cubicBezTo>
                    <a:pt x="131" y="213"/>
                    <a:pt x="131" y="213"/>
                    <a:pt x="131" y="213"/>
                  </a:cubicBezTo>
                  <a:cubicBezTo>
                    <a:pt x="130" y="213"/>
                    <a:pt x="130" y="213"/>
                    <a:pt x="130" y="213"/>
                  </a:cubicBezTo>
                  <a:cubicBezTo>
                    <a:pt x="131" y="214"/>
                    <a:pt x="131" y="214"/>
                    <a:pt x="131" y="214"/>
                  </a:cubicBezTo>
                  <a:cubicBezTo>
                    <a:pt x="131" y="214"/>
                    <a:pt x="130" y="213"/>
                    <a:pt x="130" y="213"/>
                  </a:cubicBezTo>
                  <a:cubicBezTo>
                    <a:pt x="130" y="213"/>
                    <a:pt x="130" y="213"/>
                    <a:pt x="130" y="213"/>
                  </a:cubicBezTo>
                  <a:cubicBezTo>
                    <a:pt x="129" y="213"/>
                    <a:pt x="129" y="213"/>
                    <a:pt x="129" y="213"/>
                  </a:cubicBezTo>
                  <a:cubicBezTo>
                    <a:pt x="129" y="213"/>
                    <a:pt x="129" y="213"/>
                    <a:pt x="129" y="213"/>
                  </a:cubicBezTo>
                  <a:cubicBezTo>
                    <a:pt x="130" y="214"/>
                    <a:pt x="130" y="214"/>
                    <a:pt x="130" y="214"/>
                  </a:cubicBezTo>
                  <a:cubicBezTo>
                    <a:pt x="129" y="213"/>
                    <a:pt x="129" y="213"/>
                    <a:pt x="129" y="213"/>
                  </a:cubicBezTo>
                  <a:cubicBezTo>
                    <a:pt x="129" y="214"/>
                    <a:pt x="129" y="214"/>
                    <a:pt x="129" y="214"/>
                  </a:cubicBezTo>
                  <a:cubicBezTo>
                    <a:pt x="128" y="214"/>
                    <a:pt x="128" y="214"/>
                    <a:pt x="128" y="214"/>
                  </a:cubicBezTo>
                  <a:cubicBezTo>
                    <a:pt x="128" y="213"/>
                    <a:pt x="128" y="213"/>
                    <a:pt x="128" y="213"/>
                  </a:cubicBezTo>
                  <a:cubicBezTo>
                    <a:pt x="128" y="213"/>
                    <a:pt x="128" y="213"/>
                    <a:pt x="128" y="213"/>
                  </a:cubicBezTo>
                  <a:cubicBezTo>
                    <a:pt x="128" y="214"/>
                    <a:pt x="128" y="214"/>
                    <a:pt x="128" y="214"/>
                  </a:cubicBezTo>
                  <a:cubicBezTo>
                    <a:pt x="128" y="214"/>
                    <a:pt x="128" y="214"/>
                    <a:pt x="128" y="214"/>
                  </a:cubicBezTo>
                  <a:cubicBezTo>
                    <a:pt x="128" y="215"/>
                    <a:pt x="128" y="215"/>
                    <a:pt x="128" y="215"/>
                  </a:cubicBezTo>
                  <a:cubicBezTo>
                    <a:pt x="127" y="215"/>
                    <a:pt x="127" y="215"/>
                    <a:pt x="127" y="215"/>
                  </a:cubicBezTo>
                  <a:cubicBezTo>
                    <a:pt x="127" y="214"/>
                    <a:pt x="127" y="214"/>
                    <a:pt x="127" y="214"/>
                  </a:cubicBezTo>
                  <a:cubicBezTo>
                    <a:pt x="127" y="214"/>
                    <a:pt x="127" y="214"/>
                    <a:pt x="127" y="214"/>
                  </a:cubicBezTo>
                  <a:cubicBezTo>
                    <a:pt x="127" y="214"/>
                    <a:pt x="127" y="214"/>
                    <a:pt x="127" y="214"/>
                  </a:cubicBezTo>
                  <a:cubicBezTo>
                    <a:pt x="127" y="215"/>
                    <a:pt x="127" y="215"/>
                    <a:pt x="127" y="215"/>
                  </a:cubicBezTo>
                  <a:cubicBezTo>
                    <a:pt x="127" y="215"/>
                    <a:pt x="127" y="215"/>
                    <a:pt x="127" y="215"/>
                  </a:cubicBezTo>
                  <a:cubicBezTo>
                    <a:pt x="127" y="216"/>
                    <a:pt x="127" y="216"/>
                    <a:pt x="127" y="216"/>
                  </a:cubicBezTo>
                  <a:cubicBezTo>
                    <a:pt x="127" y="216"/>
                    <a:pt x="127" y="216"/>
                    <a:pt x="127" y="216"/>
                  </a:cubicBezTo>
                  <a:cubicBezTo>
                    <a:pt x="126" y="216"/>
                    <a:pt x="126" y="216"/>
                    <a:pt x="126" y="216"/>
                  </a:cubicBezTo>
                  <a:cubicBezTo>
                    <a:pt x="127" y="216"/>
                    <a:pt x="127" y="216"/>
                    <a:pt x="127" y="216"/>
                  </a:cubicBezTo>
                  <a:cubicBezTo>
                    <a:pt x="127" y="218"/>
                    <a:pt x="127" y="218"/>
                    <a:pt x="127" y="218"/>
                  </a:cubicBezTo>
                  <a:cubicBezTo>
                    <a:pt x="128" y="217"/>
                    <a:pt x="128" y="217"/>
                    <a:pt x="128" y="217"/>
                  </a:cubicBezTo>
                  <a:cubicBezTo>
                    <a:pt x="128" y="218"/>
                    <a:pt x="128" y="218"/>
                    <a:pt x="128" y="218"/>
                  </a:cubicBezTo>
                  <a:cubicBezTo>
                    <a:pt x="127" y="218"/>
                    <a:pt x="127" y="218"/>
                    <a:pt x="127" y="218"/>
                  </a:cubicBezTo>
                  <a:cubicBezTo>
                    <a:pt x="127" y="218"/>
                    <a:pt x="127" y="218"/>
                    <a:pt x="127" y="218"/>
                  </a:cubicBezTo>
                  <a:cubicBezTo>
                    <a:pt x="127" y="217"/>
                    <a:pt x="127" y="217"/>
                    <a:pt x="127" y="217"/>
                  </a:cubicBezTo>
                  <a:cubicBezTo>
                    <a:pt x="126" y="217"/>
                    <a:pt x="126" y="217"/>
                    <a:pt x="126" y="217"/>
                  </a:cubicBezTo>
                  <a:cubicBezTo>
                    <a:pt x="126" y="218"/>
                    <a:pt x="126" y="218"/>
                    <a:pt x="126" y="219"/>
                  </a:cubicBezTo>
                  <a:cubicBezTo>
                    <a:pt x="126" y="219"/>
                    <a:pt x="126" y="219"/>
                    <a:pt x="126" y="219"/>
                  </a:cubicBezTo>
                  <a:lnTo>
                    <a:pt x="126" y="220"/>
                  </a:lnTo>
                  <a:close/>
                  <a:moveTo>
                    <a:pt x="129" y="219"/>
                  </a:moveTo>
                  <a:cubicBezTo>
                    <a:pt x="129" y="219"/>
                    <a:pt x="129" y="219"/>
                    <a:pt x="129" y="219"/>
                  </a:cubicBezTo>
                  <a:cubicBezTo>
                    <a:pt x="128" y="220"/>
                    <a:pt x="128" y="220"/>
                    <a:pt x="128" y="220"/>
                  </a:cubicBezTo>
                  <a:lnTo>
                    <a:pt x="129" y="219"/>
                  </a:lnTo>
                  <a:close/>
                  <a:moveTo>
                    <a:pt x="143" y="204"/>
                  </a:moveTo>
                  <a:cubicBezTo>
                    <a:pt x="144" y="203"/>
                    <a:pt x="144" y="203"/>
                    <a:pt x="144" y="203"/>
                  </a:cubicBezTo>
                  <a:cubicBezTo>
                    <a:pt x="144" y="203"/>
                    <a:pt x="144" y="203"/>
                    <a:pt x="144" y="203"/>
                  </a:cubicBezTo>
                  <a:cubicBezTo>
                    <a:pt x="143" y="203"/>
                    <a:pt x="143" y="203"/>
                    <a:pt x="143" y="203"/>
                  </a:cubicBezTo>
                  <a:cubicBezTo>
                    <a:pt x="144" y="203"/>
                    <a:pt x="144" y="203"/>
                    <a:pt x="144" y="203"/>
                  </a:cubicBezTo>
                  <a:cubicBezTo>
                    <a:pt x="143" y="202"/>
                    <a:pt x="143" y="202"/>
                    <a:pt x="143" y="202"/>
                  </a:cubicBezTo>
                  <a:cubicBezTo>
                    <a:pt x="143" y="202"/>
                    <a:pt x="143" y="202"/>
                    <a:pt x="143" y="202"/>
                  </a:cubicBezTo>
                  <a:cubicBezTo>
                    <a:pt x="142" y="202"/>
                    <a:pt x="142" y="202"/>
                    <a:pt x="142" y="202"/>
                  </a:cubicBezTo>
                  <a:cubicBezTo>
                    <a:pt x="142" y="202"/>
                    <a:pt x="142" y="202"/>
                    <a:pt x="142" y="202"/>
                  </a:cubicBezTo>
                  <a:cubicBezTo>
                    <a:pt x="143" y="203"/>
                    <a:pt x="143" y="203"/>
                    <a:pt x="143" y="203"/>
                  </a:cubicBezTo>
                  <a:lnTo>
                    <a:pt x="143" y="204"/>
                  </a:lnTo>
                  <a:close/>
                  <a:moveTo>
                    <a:pt x="158" y="296"/>
                  </a:moveTo>
                  <a:cubicBezTo>
                    <a:pt x="157" y="297"/>
                    <a:pt x="157" y="297"/>
                    <a:pt x="157" y="297"/>
                  </a:cubicBezTo>
                  <a:cubicBezTo>
                    <a:pt x="157" y="297"/>
                    <a:pt x="156" y="297"/>
                    <a:pt x="156" y="297"/>
                  </a:cubicBezTo>
                  <a:cubicBezTo>
                    <a:pt x="156" y="298"/>
                    <a:pt x="156" y="298"/>
                    <a:pt x="156" y="298"/>
                  </a:cubicBezTo>
                  <a:cubicBezTo>
                    <a:pt x="156" y="298"/>
                    <a:pt x="156" y="298"/>
                    <a:pt x="156" y="298"/>
                  </a:cubicBezTo>
                  <a:cubicBezTo>
                    <a:pt x="158" y="299"/>
                    <a:pt x="158" y="299"/>
                    <a:pt x="158" y="299"/>
                  </a:cubicBezTo>
                  <a:cubicBezTo>
                    <a:pt x="158" y="299"/>
                    <a:pt x="158" y="299"/>
                    <a:pt x="158" y="299"/>
                  </a:cubicBezTo>
                  <a:cubicBezTo>
                    <a:pt x="159" y="298"/>
                    <a:pt x="159" y="298"/>
                    <a:pt x="159" y="298"/>
                  </a:cubicBezTo>
                  <a:cubicBezTo>
                    <a:pt x="159" y="298"/>
                    <a:pt x="159" y="298"/>
                    <a:pt x="159" y="298"/>
                  </a:cubicBezTo>
                  <a:cubicBezTo>
                    <a:pt x="160" y="297"/>
                    <a:pt x="160" y="297"/>
                    <a:pt x="160" y="297"/>
                  </a:cubicBezTo>
                  <a:cubicBezTo>
                    <a:pt x="159" y="297"/>
                    <a:pt x="159" y="297"/>
                    <a:pt x="159" y="297"/>
                  </a:cubicBezTo>
                  <a:lnTo>
                    <a:pt x="158" y="296"/>
                  </a:lnTo>
                  <a:close/>
                  <a:moveTo>
                    <a:pt x="160" y="296"/>
                  </a:moveTo>
                  <a:cubicBezTo>
                    <a:pt x="161" y="296"/>
                    <a:pt x="161" y="296"/>
                    <a:pt x="161" y="296"/>
                  </a:cubicBezTo>
                  <a:cubicBezTo>
                    <a:pt x="161" y="296"/>
                    <a:pt x="161" y="296"/>
                    <a:pt x="161" y="296"/>
                  </a:cubicBezTo>
                  <a:cubicBezTo>
                    <a:pt x="161" y="296"/>
                    <a:pt x="161" y="296"/>
                    <a:pt x="161" y="296"/>
                  </a:cubicBezTo>
                  <a:lnTo>
                    <a:pt x="160" y="296"/>
                  </a:lnTo>
                  <a:close/>
                  <a:moveTo>
                    <a:pt x="136" y="256"/>
                  </a:moveTo>
                  <a:cubicBezTo>
                    <a:pt x="135" y="256"/>
                    <a:pt x="135" y="256"/>
                    <a:pt x="135" y="256"/>
                  </a:cubicBezTo>
                  <a:cubicBezTo>
                    <a:pt x="135" y="257"/>
                    <a:pt x="135" y="257"/>
                    <a:pt x="135" y="257"/>
                  </a:cubicBezTo>
                  <a:cubicBezTo>
                    <a:pt x="134" y="258"/>
                    <a:pt x="134" y="259"/>
                    <a:pt x="133" y="260"/>
                  </a:cubicBezTo>
                  <a:cubicBezTo>
                    <a:pt x="134" y="260"/>
                    <a:pt x="134" y="260"/>
                    <a:pt x="134" y="260"/>
                  </a:cubicBezTo>
                  <a:cubicBezTo>
                    <a:pt x="135" y="260"/>
                    <a:pt x="135" y="260"/>
                    <a:pt x="135" y="260"/>
                  </a:cubicBezTo>
                  <a:cubicBezTo>
                    <a:pt x="135" y="259"/>
                    <a:pt x="137" y="258"/>
                    <a:pt x="137" y="257"/>
                  </a:cubicBezTo>
                  <a:cubicBezTo>
                    <a:pt x="137" y="257"/>
                    <a:pt x="137" y="257"/>
                    <a:pt x="137" y="257"/>
                  </a:cubicBezTo>
                  <a:cubicBezTo>
                    <a:pt x="136" y="256"/>
                    <a:pt x="136" y="256"/>
                    <a:pt x="136" y="256"/>
                  </a:cubicBezTo>
                  <a:cubicBezTo>
                    <a:pt x="137" y="256"/>
                    <a:pt x="137" y="256"/>
                    <a:pt x="137" y="256"/>
                  </a:cubicBezTo>
                  <a:lnTo>
                    <a:pt x="136" y="256"/>
                  </a:lnTo>
                  <a:close/>
                  <a:moveTo>
                    <a:pt x="133" y="268"/>
                  </a:moveTo>
                  <a:cubicBezTo>
                    <a:pt x="133" y="267"/>
                    <a:pt x="133" y="267"/>
                    <a:pt x="133" y="267"/>
                  </a:cubicBezTo>
                  <a:cubicBezTo>
                    <a:pt x="133" y="267"/>
                    <a:pt x="133" y="267"/>
                    <a:pt x="133" y="267"/>
                  </a:cubicBezTo>
                  <a:cubicBezTo>
                    <a:pt x="133" y="267"/>
                    <a:pt x="133" y="267"/>
                    <a:pt x="133" y="267"/>
                  </a:cubicBezTo>
                  <a:cubicBezTo>
                    <a:pt x="133" y="267"/>
                    <a:pt x="133" y="267"/>
                    <a:pt x="133" y="267"/>
                  </a:cubicBezTo>
                  <a:cubicBezTo>
                    <a:pt x="133" y="268"/>
                    <a:pt x="133" y="268"/>
                    <a:pt x="133" y="268"/>
                  </a:cubicBezTo>
                  <a:close/>
                  <a:moveTo>
                    <a:pt x="129" y="242"/>
                  </a:moveTo>
                  <a:cubicBezTo>
                    <a:pt x="130" y="242"/>
                    <a:pt x="130" y="242"/>
                    <a:pt x="130" y="242"/>
                  </a:cubicBezTo>
                  <a:cubicBezTo>
                    <a:pt x="130" y="242"/>
                    <a:pt x="130" y="242"/>
                    <a:pt x="130" y="242"/>
                  </a:cubicBezTo>
                  <a:cubicBezTo>
                    <a:pt x="130" y="241"/>
                    <a:pt x="130" y="241"/>
                    <a:pt x="130" y="241"/>
                  </a:cubicBezTo>
                  <a:cubicBezTo>
                    <a:pt x="130" y="241"/>
                    <a:pt x="130" y="241"/>
                    <a:pt x="130" y="241"/>
                  </a:cubicBezTo>
                  <a:cubicBezTo>
                    <a:pt x="130" y="239"/>
                    <a:pt x="130" y="239"/>
                    <a:pt x="130" y="239"/>
                  </a:cubicBezTo>
                  <a:cubicBezTo>
                    <a:pt x="129" y="239"/>
                    <a:pt x="129" y="239"/>
                    <a:pt x="129" y="239"/>
                  </a:cubicBezTo>
                  <a:cubicBezTo>
                    <a:pt x="129" y="239"/>
                    <a:pt x="129" y="239"/>
                    <a:pt x="129" y="239"/>
                  </a:cubicBezTo>
                  <a:cubicBezTo>
                    <a:pt x="128" y="240"/>
                    <a:pt x="128" y="240"/>
                    <a:pt x="128" y="240"/>
                  </a:cubicBezTo>
                  <a:cubicBezTo>
                    <a:pt x="128" y="240"/>
                    <a:pt x="128" y="240"/>
                    <a:pt x="128" y="240"/>
                  </a:cubicBezTo>
                  <a:cubicBezTo>
                    <a:pt x="129" y="241"/>
                    <a:pt x="129" y="241"/>
                    <a:pt x="129" y="241"/>
                  </a:cubicBezTo>
                  <a:cubicBezTo>
                    <a:pt x="129" y="242"/>
                    <a:pt x="129" y="242"/>
                    <a:pt x="129" y="242"/>
                  </a:cubicBezTo>
                  <a:close/>
                  <a:moveTo>
                    <a:pt x="125" y="219"/>
                  </a:moveTo>
                  <a:cubicBezTo>
                    <a:pt x="125" y="220"/>
                    <a:pt x="125" y="220"/>
                    <a:pt x="125" y="220"/>
                  </a:cubicBezTo>
                  <a:cubicBezTo>
                    <a:pt x="125" y="220"/>
                    <a:pt x="125" y="220"/>
                    <a:pt x="125" y="220"/>
                  </a:cubicBezTo>
                  <a:cubicBezTo>
                    <a:pt x="125" y="219"/>
                    <a:pt x="125" y="219"/>
                    <a:pt x="125" y="219"/>
                  </a:cubicBezTo>
                  <a:cubicBezTo>
                    <a:pt x="125" y="218"/>
                    <a:pt x="125" y="218"/>
                    <a:pt x="125" y="218"/>
                  </a:cubicBezTo>
                  <a:cubicBezTo>
                    <a:pt x="125" y="218"/>
                    <a:pt x="125" y="218"/>
                    <a:pt x="125" y="218"/>
                  </a:cubicBezTo>
                  <a:cubicBezTo>
                    <a:pt x="125" y="218"/>
                    <a:pt x="125" y="218"/>
                    <a:pt x="125" y="218"/>
                  </a:cubicBezTo>
                  <a:cubicBezTo>
                    <a:pt x="125" y="219"/>
                    <a:pt x="125" y="219"/>
                    <a:pt x="125" y="219"/>
                  </a:cubicBezTo>
                  <a:close/>
                  <a:moveTo>
                    <a:pt x="120" y="210"/>
                  </a:moveTo>
                  <a:cubicBezTo>
                    <a:pt x="120" y="209"/>
                    <a:pt x="120" y="209"/>
                    <a:pt x="120" y="209"/>
                  </a:cubicBezTo>
                  <a:cubicBezTo>
                    <a:pt x="120" y="209"/>
                    <a:pt x="120" y="209"/>
                    <a:pt x="120" y="209"/>
                  </a:cubicBezTo>
                  <a:lnTo>
                    <a:pt x="120" y="210"/>
                  </a:lnTo>
                  <a:close/>
                  <a:moveTo>
                    <a:pt x="118" y="230"/>
                  </a:moveTo>
                  <a:cubicBezTo>
                    <a:pt x="119" y="230"/>
                    <a:pt x="119" y="230"/>
                    <a:pt x="119" y="230"/>
                  </a:cubicBezTo>
                  <a:cubicBezTo>
                    <a:pt x="119" y="230"/>
                    <a:pt x="119" y="230"/>
                    <a:pt x="119" y="230"/>
                  </a:cubicBezTo>
                  <a:cubicBezTo>
                    <a:pt x="120" y="229"/>
                    <a:pt x="120" y="229"/>
                    <a:pt x="120" y="229"/>
                  </a:cubicBezTo>
                  <a:cubicBezTo>
                    <a:pt x="120" y="229"/>
                    <a:pt x="120" y="229"/>
                    <a:pt x="120" y="229"/>
                  </a:cubicBezTo>
                  <a:cubicBezTo>
                    <a:pt x="118" y="229"/>
                    <a:pt x="118" y="229"/>
                    <a:pt x="118" y="229"/>
                  </a:cubicBezTo>
                  <a:lnTo>
                    <a:pt x="118" y="230"/>
                  </a:lnTo>
                  <a:close/>
                  <a:moveTo>
                    <a:pt x="116" y="217"/>
                  </a:moveTo>
                  <a:cubicBezTo>
                    <a:pt x="117" y="217"/>
                    <a:pt x="117" y="217"/>
                    <a:pt x="117" y="217"/>
                  </a:cubicBezTo>
                  <a:cubicBezTo>
                    <a:pt x="118" y="217"/>
                    <a:pt x="118" y="217"/>
                    <a:pt x="118" y="217"/>
                  </a:cubicBezTo>
                  <a:cubicBezTo>
                    <a:pt x="118" y="217"/>
                    <a:pt x="118" y="217"/>
                    <a:pt x="118" y="217"/>
                  </a:cubicBezTo>
                  <a:cubicBezTo>
                    <a:pt x="117" y="217"/>
                    <a:pt x="117" y="217"/>
                    <a:pt x="117" y="217"/>
                  </a:cubicBezTo>
                  <a:cubicBezTo>
                    <a:pt x="117" y="217"/>
                    <a:pt x="117" y="217"/>
                    <a:pt x="117" y="217"/>
                  </a:cubicBezTo>
                  <a:cubicBezTo>
                    <a:pt x="117" y="217"/>
                    <a:pt x="117" y="217"/>
                    <a:pt x="117" y="217"/>
                  </a:cubicBezTo>
                  <a:cubicBezTo>
                    <a:pt x="117" y="217"/>
                    <a:pt x="117" y="217"/>
                    <a:pt x="117" y="217"/>
                  </a:cubicBezTo>
                  <a:cubicBezTo>
                    <a:pt x="118" y="217"/>
                    <a:pt x="118" y="217"/>
                    <a:pt x="118" y="217"/>
                  </a:cubicBezTo>
                  <a:cubicBezTo>
                    <a:pt x="117" y="216"/>
                    <a:pt x="117" y="216"/>
                    <a:pt x="117" y="216"/>
                  </a:cubicBezTo>
                  <a:cubicBezTo>
                    <a:pt x="118" y="216"/>
                    <a:pt x="118" y="216"/>
                    <a:pt x="118" y="216"/>
                  </a:cubicBezTo>
                  <a:cubicBezTo>
                    <a:pt x="118" y="216"/>
                    <a:pt x="118" y="216"/>
                    <a:pt x="118" y="216"/>
                  </a:cubicBezTo>
                  <a:cubicBezTo>
                    <a:pt x="118" y="216"/>
                    <a:pt x="118" y="216"/>
                    <a:pt x="118" y="216"/>
                  </a:cubicBezTo>
                  <a:cubicBezTo>
                    <a:pt x="118" y="216"/>
                    <a:pt x="118" y="216"/>
                    <a:pt x="118" y="216"/>
                  </a:cubicBezTo>
                  <a:cubicBezTo>
                    <a:pt x="117" y="216"/>
                    <a:pt x="117" y="216"/>
                    <a:pt x="117" y="216"/>
                  </a:cubicBezTo>
                  <a:cubicBezTo>
                    <a:pt x="117" y="215"/>
                    <a:pt x="117" y="215"/>
                    <a:pt x="117" y="215"/>
                  </a:cubicBezTo>
                  <a:cubicBezTo>
                    <a:pt x="117" y="216"/>
                    <a:pt x="117" y="216"/>
                    <a:pt x="117" y="216"/>
                  </a:cubicBezTo>
                  <a:cubicBezTo>
                    <a:pt x="116" y="216"/>
                    <a:pt x="116" y="216"/>
                    <a:pt x="116" y="216"/>
                  </a:cubicBezTo>
                  <a:cubicBezTo>
                    <a:pt x="116" y="216"/>
                    <a:pt x="116" y="216"/>
                    <a:pt x="116" y="216"/>
                  </a:cubicBezTo>
                  <a:cubicBezTo>
                    <a:pt x="116" y="216"/>
                    <a:pt x="116" y="216"/>
                    <a:pt x="116" y="216"/>
                  </a:cubicBezTo>
                  <a:cubicBezTo>
                    <a:pt x="116" y="216"/>
                    <a:pt x="116" y="216"/>
                    <a:pt x="116" y="216"/>
                  </a:cubicBezTo>
                  <a:cubicBezTo>
                    <a:pt x="115" y="216"/>
                    <a:pt x="115" y="216"/>
                    <a:pt x="115" y="216"/>
                  </a:cubicBezTo>
                  <a:cubicBezTo>
                    <a:pt x="115" y="216"/>
                    <a:pt x="116" y="217"/>
                    <a:pt x="116" y="217"/>
                  </a:cubicBezTo>
                  <a:close/>
                  <a:moveTo>
                    <a:pt x="117" y="220"/>
                  </a:moveTo>
                  <a:cubicBezTo>
                    <a:pt x="117" y="220"/>
                    <a:pt x="117" y="220"/>
                    <a:pt x="117" y="220"/>
                  </a:cubicBezTo>
                  <a:cubicBezTo>
                    <a:pt x="116" y="219"/>
                    <a:pt x="116" y="219"/>
                    <a:pt x="116" y="219"/>
                  </a:cubicBezTo>
                  <a:cubicBezTo>
                    <a:pt x="116" y="219"/>
                    <a:pt x="116" y="219"/>
                    <a:pt x="116" y="219"/>
                  </a:cubicBezTo>
                  <a:cubicBezTo>
                    <a:pt x="117" y="220"/>
                    <a:pt x="117" y="220"/>
                    <a:pt x="117" y="220"/>
                  </a:cubicBezTo>
                  <a:cubicBezTo>
                    <a:pt x="117" y="219"/>
                    <a:pt x="117" y="219"/>
                    <a:pt x="117" y="219"/>
                  </a:cubicBezTo>
                  <a:cubicBezTo>
                    <a:pt x="116" y="219"/>
                    <a:pt x="116" y="219"/>
                    <a:pt x="116" y="219"/>
                  </a:cubicBezTo>
                  <a:cubicBezTo>
                    <a:pt x="116" y="219"/>
                    <a:pt x="116" y="219"/>
                    <a:pt x="116" y="219"/>
                  </a:cubicBezTo>
                  <a:cubicBezTo>
                    <a:pt x="116" y="220"/>
                    <a:pt x="116" y="220"/>
                    <a:pt x="116" y="220"/>
                  </a:cubicBezTo>
                  <a:cubicBezTo>
                    <a:pt x="115" y="221"/>
                    <a:pt x="115" y="221"/>
                    <a:pt x="115" y="221"/>
                  </a:cubicBezTo>
                  <a:cubicBezTo>
                    <a:pt x="116" y="221"/>
                    <a:pt x="116" y="221"/>
                    <a:pt x="116" y="221"/>
                  </a:cubicBezTo>
                  <a:cubicBezTo>
                    <a:pt x="116" y="222"/>
                    <a:pt x="116" y="222"/>
                    <a:pt x="116" y="222"/>
                  </a:cubicBezTo>
                  <a:cubicBezTo>
                    <a:pt x="116" y="222"/>
                    <a:pt x="116" y="222"/>
                    <a:pt x="116" y="222"/>
                  </a:cubicBezTo>
                  <a:cubicBezTo>
                    <a:pt x="117" y="222"/>
                    <a:pt x="117" y="222"/>
                    <a:pt x="117" y="222"/>
                  </a:cubicBezTo>
                  <a:cubicBezTo>
                    <a:pt x="117" y="222"/>
                    <a:pt x="117" y="222"/>
                    <a:pt x="117" y="222"/>
                  </a:cubicBezTo>
                  <a:cubicBezTo>
                    <a:pt x="116" y="222"/>
                    <a:pt x="116" y="222"/>
                    <a:pt x="116" y="222"/>
                  </a:cubicBezTo>
                  <a:cubicBezTo>
                    <a:pt x="117" y="221"/>
                    <a:pt x="117" y="221"/>
                    <a:pt x="117" y="221"/>
                  </a:cubicBezTo>
                  <a:cubicBezTo>
                    <a:pt x="116" y="221"/>
                    <a:pt x="116" y="221"/>
                    <a:pt x="116" y="221"/>
                  </a:cubicBezTo>
                  <a:cubicBezTo>
                    <a:pt x="117" y="221"/>
                    <a:pt x="117" y="221"/>
                    <a:pt x="117" y="221"/>
                  </a:cubicBezTo>
                  <a:lnTo>
                    <a:pt x="117" y="220"/>
                  </a:lnTo>
                  <a:close/>
                  <a:moveTo>
                    <a:pt x="115" y="224"/>
                  </a:moveTo>
                  <a:cubicBezTo>
                    <a:pt x="116" y="223"/>
                    <a:pt x="116" y="223"/>
                    <a:pt x="116" y="223"/>
                  </a:cubicBezTo>
                  <a:cubicBezTo>
                    <a:pt x="115" y="223"/>
                    <a:pt x="115" y="223"/>
                    <a:pt x="115" y="223"/>
                  </a:cubicBezTo>
                  <a:cubicBezTo>
                    <a:pt x="115" y="223"/>
                    <a:pt x="115" y="223"/>
                    <a:pt x="115" y="223"/>
                  </a:cubicBezTo>
                  <a:cubicBezTo>
                    <a:pt x="115" y="223"/>
                    <a:pt x="115" y="223"/>
                    <a:pt x="115" y="223"/>
                  </a:cubicBezTo>
                  <a:cubicBezTo>
                    <a:pt x="114" y="224"/>
                    <a:pt x="114" y="224"/>
                    <a:pt x="114" y="224"/>
                  </a:cubicBezTo>
                  <a:lnTo>
                    <a:pt x="115" y="224"/>
                  </a:lnTo>
                  <a:close/>
                  <a:moveTo>
                    <a:pt x="117" y="218"/>
                  </a:moveTo>
                  <a:cubicBezTo>
                    <a:pt x="116" y="218"/>
                    <a:pt x="116" y="218"/>
                    <a:pt x="116" y="218"/>
                  </a:cubicBezTo>
                  <a:cubicBezTo>
                    <a:pt x="116" y="218"/>
                    <a:pt x="116" y="218"/>
                    <a:pt x="116" y="218"/>
                  </a:cubicBezTo>
                  <a:cubicBezTo>
                    <a:pt x="117" y="219"/>
                    <a:pt x="117" y="219"/>
                    <a:pt x="117" y="219"/>
                  </a:cubicBezTo>
                  <a:cubicBezTo>
                    <a:pt x="117" y="219"/>
                    <a:pt x="117" y="219"/>
                    <a:pt x="117" y="219"/>
                  </a:cubicBezTo>
                  <a:cubicBezTo>
                    <a:pt x="117" y="218"/>
                    <a:pt x="117" y="218"/>
                    <a:pt x="117" y="218"/>
                  </a:cubicBezTo>
                  <a:cubicBezTo>
                    <a:pt x="117" y="218"/>
                    <a:pt x="117" y="218"/>
                    <a:pt x="117" y="218"/>
                  </a:cubicBezTo>
                  <a:close/>
                  <a:moveTo>
                    <a:pt x="121" y="208"/>
                  </a:moveTo>
                  <a:cubicBezTo>
                    <a:pt x="120" y="209"/>
                    <a:pt x="120" y="209"/>
                    <a:pt x="120" y="209"/>
                  </a:cubicBezTo>
                  <a:cubicBezTo>
                    <a:pt x="120" y="209"/>
                    <a:pt x="120" y="209"/>
                    <a:pt x="120" y="209"/>
                  </a:cubicBezTo>
                  <a:cubicBezTo>
                    <a:pt x="121" y="210"/>
                    <a:pt x="121" y="210"/>
                    <a:pt x="121" y="210"/>
                  </a:cubicBezTo>
                  <a:cubicBezTo>
                    <a:pt x="121" y="210"/>
                    <a:pt x="121" y="210"/>
                    <a:pt x="121" y="210"/>
                  </a:cubicBezTo>
                  <a:cubicBezTo>
                    <a:pt x="120" y="210"/>
                    <a:pt x="120" y="210"/>
                    <a:pt x="120" y="210"/>
                  </a:cubicBezTo>
                  <a:cubicBezTo>
                    <a:pt x="120" y="210"/>
                    <a:pt x="120" y="210"/>
                    <a:pt x="120" y="210"/>
                  </a:cubicBezTo>
                  <a:cubicBezTo>
                    <a:pt x="119" y="209"/>
                    <a:pt x="119" y="209"/>
                    <a:pt x="119" y="209"/>
                  </a:cubicBezTo>
                  <a:cubicBezTo>
                    <a:pt x="120" y="209"/>
                    <a:pt x="119" y="209"/>
                    <a:pt x="119" y="209"/>
                  </a:cubicBezTo>
                  <a:cubicBezTo>
                    <a:pt x="119" y="210"/>
                    <a:pt x="119" y="210"/>
                    <a:pt x="119" y="210"/>
                  </a:cubicBezTo>
                  <a:cubicBezTo>
                    <a:pt x="119" y="210"/>
                    <a:pt x="119" y="210"/>
                    <a:pt x="119" y="210"/>
                  </a:cubicBezTo>
                  <a:cubicBezTo>
                    <a:pt x="118" y="210"/>
                    <a:pt x="118" y="210"/>
                    <a:pt x="118" y="210"/>
                  </a:cubicBezTo>
                  <a:cubicBezTo>
                    <a:pt x="118" y="210"/>
                    <a:pt x="118" y="210"/>
                    <a:pt x="118" y="210"/>
                  </a:cubicBezTo>
                  <a:cubicBezTo>
                    <a:pt x="118" y="211"/>
                    <a:pt x="118" y="211"/>
                    <a:pt x="118" y="211"/>
                  </a:cubicBezTo>
                  <a:cubicBezTo>
                    <a:pt x="119" y="211"/>
                    <a:pt x="119" y="211"/>
                    <a:pt x="119" y="211"/>
                  </a:cubicBezTo>
                  <a:cubicBezTo>
                    <a:pt x="119" y="211"/>
                    <a:pt x="119" y="211"/>
                    <a:pt x="119" y="211"/>
                  </a:cubicBezTo>
                  <a:cubicBezTo>
                    <a:pt x="119" y="211"/>
                    <a:pt x="119" y="211"/>
                    <a:pt x="119" y="211"/>
                  </a:cubicBezTo>
                  <a:cubicBezTo>
                    <a:pt x="119" y="212"/>
                    <a:pt x="119" y="212"/>
                    <a:pt x="119" y="212"/>
                  </a:cubicBezTo>
                  <a:cubicBezTo>
                    <a:pt x="118" y="212"/>
                    <a:pt x="118" y="212"/>
                    <a:pt x="118" y="212"/>
                  </a:cubicBezTo>
                  <a:cubicBezTo>
                    <a:pt x="119" y="212"/>
                    <a:pt x="119" y="212"/>
                    <a:pt x="119" y="212"/>
                  </a:cubicBezTo>
                  <a:cubicBezTo>
                    <a:pt x="120" y="213"/>
                    <a:pt x="120" y="213"/>
                    <a:pt x="120" y="213"/>
                  </a:cubicBezTo>
                  <a:cubicBezTo>
                    <a:pt x="120" y="213"/>
                    <a:pt x="120" y="213"/>
                    <a:pt x="120" y="213"/>
                  </a:cubicBezTo>
                  <a:cubicBezTo>
                    <a:pt x="119" y="213"/>
                    <a:pt x="119" y="213"/>
                    <a:pt x="119" y="213"/>
                  </a:cubicBezTo>
                  <a:cubicBezTo>
                    <a:pt x="119" y="213"/>
                    <a:pt x="119" y="213"/>
                    <a:pt x="119" y="213"/>
                  </a:cubicBezTo>
                  <a:cubicBezTo>
                    <a:pt x="118" y="214"/>
                    <a:pt x="118" y="214"/>
                    <a:pt x="118" y="214"/>
                  </a:cubicBezTo>
                  <a:cubicBezTo>
                    <a:pt x="119" y="215"/>
                    <a:pt x="119" y="215"/>
                    <a:pt x="119" y="215"/>
                  </a:cubicBezTo>
                  <a:cubicBezTo>
                    <a:pt x="119" y="215"/>
                    <a:pt x="119" y="215"/>
                    <a:pt x="119" y="215"/>
                  </a:cubicBezTo>
                  <a:cubicBezTo>
                    <a:pt x="120" y="214"/>
                    <a:pt x="120" y="214"/>
                    <a:pt x="120" y="214"/>
                  </a:cubicBezTo>
                  <a:cubicBezTo>
                    <a:pt x="121" y="214"/>
                    <a:pt x="121" y="214"/>
                    <a:pt x="121" y="214"/>
                  </a:cubicBezTo>
                  <a:cubicBezTo>
                    <a:pt x="120" y="213"/>
                    <a:pt x="120" y="213"/>
                    <a:pt x="120" y="213"/>
                  </a:cubicBezTo>
                  <a:cubicBezTo>
                    <a:pt x="120" y="213"/>
                    <a:pt x="120" y="213"/>
                    <a:pt x="120" y="213"/>
                  </a:cubicBezTo>
                  <a:cubicBezTo>
                    <a:pt x="121" y="213"/>
                    <a:pt x="121" y="213"/>
                    <a:pt x="121" y="213"/>
                  </a:cubicBezTo>
                  <a:cubicBezTo>
                    <a:pt x="121" y="213"/>
                    <a:pt x="121" y="213"/>
                    <a:pt x="121" y="213"/>
                  </a:cubicBezTo>
                  <a:cubicBezTo>
                    <a:pt x="120" y="212"/>
                    <a:pt x="120" y="212"/>
                    <a:pt x="120" y="212"/>
                  </a:cubicBezTo>
                  <a:cubicBezTo>
                    <a:pt x="121" y="211"/>
                    <a:pt x="121" y="211"/>
                    <a:pt x="121" y="211"/>
                  </a:cubicBezTo>
                  <a:cubicBezTo>
                    <a:pt x="121" y="211"/>
                    <a:pt x="121" y="211"/>
                    <a:pt x="121" y="211"/>
                  </a:cubicBezTo>
                  <a:cubicBezTo>
                    <a:pt x="121" y="212"/>
                    <a:pt x="121" y="212"/>
                    <a:pt x="121" y="212"/>
                  </a:cubicBezTo>
                  <a:cubicBezTo>
                    <a:pt x="121" y="213"/>
                    <a:pt x="121" y="213"/>
                    <a:pt x="121" y="213"/>
                  </a:cubicBezTo>
                  <a:cubicBezTo>
                    <a:pt x="122" y="213"/>
                    <a:pt x="122" y="213"/>
                    <a:pt x="122" y="213"/>
                  </a:cubicBezTo>
                  <a:cubicBezTo>
                    <a:pt x="122" y="212"/>
                    <a:pt x="122" y="212"/>
                    <a:pt x="122" y="212"/>
                  </a:cubicBezTo>
                  <a:cubicBezTo>
                    <a:pt x="122" y="212"/>
                    <a:pt x="122" y="212"/>
                    <a:pt x="122" y="212"/>
                  </a:cubicBezTo>
                  <a:cubicBezTo>
                    <a:pt x="123" y="212"/>
                    <a:pt x="123" y="212"/>
                    <a:pt x="123" y="212"/>
                  </a:cubicBezTo>
                  <a:cubicBezTo>
                    <a:pt x="123" y="212"/>
                    <a:pt x="123" y="212"/>
                    <a:pt x="123" y="212"/>
                  </a:cubicBezTo>
                  <a:cubicBezTo>
                    <a:pt x="123" y="211"/>
                    <a:pt x="123" y="211"/>
                    <a:pt x="123" y="211"/>
                  </a:cubicBezTo>
                  <a:cubicBezTo>
                    <a:pt x="121" y="211"/>
                    <a:pt x="121" y="211"/>
                    <a:pt x="121" y="211"/>
                  </a:cubicBezTo>
                  <a:cubicBezTo>
                    <a:pt x="122" y="211"/>
                    <a:pt x="122" y="211"/>
                    <a:pt x="122" y="211"/>
                  </a:cubicBezTo>
                  <a:cubicBezTo>
                    <a:pt x="122" y="211"/>
                    <a:pt x="122" y="211"/>
                    <a:pt x="122" y="211"/>
                  </a:cubicBezTo>
                  <a:cubicBezTo>
                    <a:pt x="123" y="210"/>
                    <a:pt x="123" y="210"/>
                    <a:pt x="123" y="210"/>
                  </a:cubicBezTo>
                  <a:cubicBezTo>
                    <a:pt x="123" y="210"/>
                    <a:pt x="123" y="210"/>
                    <a:pt x="123" y="210"/>
                  </a:cubicBezTo>
                  <a:cubicBezTo>
                    <a:pt x="124" y="210"/>
                    <a:pt x="124" y="210"/>
                    <a:pt x="124" y="210"/>
                  </a:cubicBezTo>
                  <a:cubicBezTo>
                    <a:pt x="124" y="210"/>
                    <a:pt x="124" y="210"/>
                    <a:pt x="124" y="210"/>
                  </a:cubicBezTo>
                  <a:cubicBezTo>
                    <a:pt x="124" y="209"/>
                    <a:pt x="124" y="209"/>
                    <a:pt x="124" y="209"/>
                  </a:cubicBezTo>
                  <a:cubicBezTo>
                    <a:pt x="124" y="210"/>
                    <a:pt x="124" y="210"/>
                    <a:pt x="124" y="210"/>
                  </a:cubicBezTo>
                  <a:cubicBezTo>
                    <a:pt x="123" y="210"/>
                    <a:pt x="123" y="210"/>
                    <a:pt x="123" y="210"/>
                  </a:cubicBezTo>
                  <a:cubicBezTo>
                    <a:pt x="123" y="209"/>
                    <a:pt x="123" y="209"/>
                    <a:pt x="123" y="209"/>
                  </a:cubicBezTo>
                  <a:cubicBezTo>
                    <a:pt x="124" y="209"/>
                    <a:pt x="124" y="209"/>
                    <a:pt x="124" y="209"/>
                  </a:cubicBezTo>
                  <a:cubicBezTo>
                    <a:pt x="124" y="208"/>
                    <a:pt x="124" y="208"/>
                    <a:pt x="124" y="208"/>
                  </a:cubicBezTo>
                  <a:cubicBezTo>
                    <a:pt x="124" y="208"/>
                    <a:pt x="124" y="208"/>
                    <a:pt x="124" y="208"/>
                  </a:cubicBezTo>
                  <a:cubicBezTo>
                    <a:pt x="124" y="208"/>
                    <a:pt x="124" y="208"/>
                    <a:pt x="124" y="208"/>
                  </a:cubicBezTo>
                  <a:cubicBezTo>
                    <a:pt x="125" y="207"/>
                    <a:pt x="125" y="207"/>
                    <a:pt x="125" y="207"/>
                  </a:cubicBezTo>
                  <a:cubicBezTo>
                    <a:pt x="124" y="207"/>
                    <a:pt x="124" y="207"/>
                    <a:pt x="124" y="207"/>
                  </a:cubicBezTo>
                  <a:cubicBezTo>
                    <a:pt x="124" y="206"/>
                    <a:pt x="124" y="206"/>
                    <a:pt x="124" y="206"/>
                  </a:cubicBezTo>
                  <a:cubicBezTo>
                    <a:pt x="123" y="207"/>
                    <a:pt x="122" y="207"/>
                    <a:pt x="122" y="208"/>
                  </a:cubicBezTo>
                  <a:lnTo>
                    <a:pt x="121" y="208"/>
                  </a:lnTo>
                  <a:close/>
                  <a:moveTo>
                    <a:pt x="145" y="203"/>
                  </a:moveTo>
                  <a:cubicBezTo>
                    <a:pt x="145" y="204"/>
                    <a:pt x="145" y="204"/>
                    <a:pt x="145" y="204"/>
                  </a:cubicBezTo>
                  <a:cubicBezTo>
                    <a:pt x="145" y="204"/>
                    <a:pt x="145" y="203"/>
                    <a:pt x="146" y="203"/>
                  </a:cubicBezTo>
                  <a:cubicBezTo>
                    <a:pt x="145" y="203"/>
                    <a:pt x="145" y="203"/>
                    <a:pt x="145" y="203"/>
                  </a:cubicBezTo>
                  <a:close/>
                  <a:moveTo>
                    <a:pt x="123" y="223"/>
                  </a:moveTo>
                  <a:cubicBezTo>
                    <a:pt x="122" y="223"/>
                    <a:pt x="122" y="223"/>
                    <a:pt x="122" y="223"/>
                  </a:cubicBezTo>
                  <a:cubicBezTo>
                    <a:pt x="122" y="224"/>
                    <a:pt x="122" y="224"/>
                    <a:pt x="122" y="224"/>
                  </a:cubicBezTo>
                  <a:cubicBezTo>
                    <a:pt x="123" y="224"/>
                    <a:pt x="123" y="224"/>
                    <a:pt x="123" y="224"/>
                  </a:cubicBezTo>
                  <a:cubicBezTo>
                    <a:pt x="123" y="224"/>
                    <a:pt x="123" y="224"/>
                    <a:pt x="123" y="224"/>
                  </a:cubicBezTo>
                  <a:cubicBezTo>
                    <a:pt x="123" y="224"/>
                    <a:pt x="123" y="224"/>
                    <a:pt x="123" y="224"/>
                  </a:cubicBezTo>
                  <a:lnTo>
                    <a:pt x="123" y="223"/>
                  </a:lnTo>
                  <a:close/>
                  <a:moveTo>
                    <a:pt x="127" y="233"/>
                  </a:moveTo>
                  <a:cubicBezTo>
                    <a:pt x="127" y="233"/>
                    <a:pt x="127" y="233"/>
                    <a:pt x="127" y="233"/>
                  </a:cubicBezTo>
                  <a:cubicBezTo>
                    <a:pt x="127" y="232"/>
                    <a:pt x="127" y="232"/>
                    <a:pt x="127" y="232"/>
                  </a:cubicBezTo>
                  <a:cubicBezTo>
                    <a:pt x="127" y="233"/>
                    <a:pt x="127" y="233"/>
                    <a:pt x="127" y="233"/>
                  </a:cubicBezTo>
                  <a:close/>
                  <a:moveTo>
                    <a:pt x="123" y="235"/>
                  </a:moveTo>
                  <a:cubicBezTo>
                    <a:pt x="123" y="235"/>
                    <a:pt x="123" y="235"/>
                    <a:pt x="123" y="235"/>
                  </a:cubicBezTo>
                  <a:cubicBezTo>
                    <a:pt x="123" y="234"/>
                    <a:pt x="123" y="234"/>
                    <a:pt x="123" y="234"/>
                  </a:cubicBezTo>
                  <a:cubicBezTo>
                    <a:pt x="123" y="234"/>
                    <a:pt x="123" y="234"/>
                    <a:pt x="123" y="234"/>
                  </a:cubicBezTo>
                  <a:cubicBezTo>
                    <a:pt x="123" y="234"/>
                    <a:pt x="123" y="234"/>
                    <a:pt x="123" y="234"/>
                  </a:cubicBezTo>
                  <a:lnTo>
                    <a:pt x="123" y="235"/>
                  </a:lnTo>
                  <a:close/>
                  <a:moveTo>
                    <a:pt x="123" y="230"/>
                  </a:moveTo>
                  <a:cubicBezTo>
                    <a:pt x="123" y="229"/>
                    <a:pt x="123" y="229"/>
                    <a:pt x="123" y="229"/>
                  </a:cubicBezTo>
                  <a:cubicBezTo>
                    <a:pt x="123" y="230"/>
                    <a:pt x="123" y="230"/>
                    <a:pt x="123" y="230"/>
                  </a:cubicBezTo>
                  <a:cubicBezTo>
                    <a:pt x="123" y="230"/>
                    <a:pt x="123" y="230"/>
                    <a:pt x="123" y="230"/>
                  </a:cubicBezTo>
                  <a:close/>
                  <a:moveTo>
                    <a:pt x="125" y="220"/>
                  </a:moveTo>
                  <a:cubicBezTo>
                    <a:pt x="124" y="221"/>
                    <a:pt x="124" y="221"/>
                    <a:pt x="124" y="221"/>
                  </a:cubicBezTo>
                  <a:cubicBezTo>
                    <a:pt x="125" y="220"/>
                    <a:pt x="125" y="220"/>
                    <a:pt x="125" y="220"/>
                  </a:cubicBezTo>
                  <a:cubicBezTo>
                    <a:pt x="124" y="220"/>
                    <a:pt x="124" y="220"/>
                    <a:pt x="124" y="220"/>
                  </a:cubicBezTo>
                  <a:cubicBezTo>
                    <a:pt x="124" y="220"/>
                    <a:pt x="124" y="220"/>
                    <a:pt x="124" y="220"/>
                  </a:cubicBezTo>
                  <a:cubicBezTo>
                    <a:pt x="124" y="219"/>
                    <a:pt x="124" y="219"/>
                    <a:pt x="124" y="219"/>
                  </a:cubicBezTo>
                  <a:cubicBezTo>
                    <a:pt x="124" y="218"/>
                    <a:pt x="124" y="218"/>
                    <a:pt x="124" y="217"/>
                  </a:cubicBezTo>
                  <a:cubicBezTo>
                    <a:pt x="123" y="216"/>
                    <a:pt x="123" y="216"/>
                    <a:pt x="123" y="216"/>
                  </a:cubicBezTo>
                  <a:cubicBezTo>
                    <a:pt x="122" y="216"/>
                    <a:pt x="122" y="216"/>
                    <a:pt x="122" y="216"/>
                  </a:cubicBezTo>
                  <a:cubicBezTo>
                    <a:pt x="123" y="217"/>
                    <a:pt x="123" y="217"/>
                    <a:pt x="123" y="217"/>
                  </a:cubicBezTo>
                  <a:cubicBezTo>
                    <a:pt x="123" y="217"/>
                    <a:pt x="123" y="217"/>
                    <a:pt x="123" y="217"/>
                  </a:cubicBezTo>
                  <a:cubicBezTo>
                    <a:pt x="123" y="217"/>
                    <a:pt x="123" y="217"/>
                    <a:pt x="123" y="217"/>
                  </a:cubicBezTo>
                  <a:cubicBezTo>
                    <a:pt x="123" y="218"/>
                    <a:pt x="123" y="218"/>
                    <a:pt x="123" y="218"/>
                  </a:cubicBezTo>
                  <a:cubicBezTo>
                    <a:pt x="123" y="218"/>
                    <a:pt x="123" y="218"/>
                    <a:pt x="123" y="218"/>
                  </a:cubicBezTo>
                  <a:cubicBezTo>
                    <a:pt x="122" y="218"/>
                    <a:pt x="122" y="218"/>
                    <a:pt x="122" y="218"/>
                  </a:cubicBezTo>
                  <a:cubicBezTo>
                    <a:pt x="121" y="217"/>
                    <a:pt x="121" y="217"/>
                    <a:pt x="121" y="217"/>
                  </a:cubicBezTo>
                  <a:cubicBezTo>
                    <a:pt x="121" y="217"/>
                    <a:pt x="121" y="217"/>
                    <a:pt x="121" y="217"/>
                  </a:cubicBezTo>
                  <a:cubicBezTo>
                    <a:pt x="121" y="217"/>
                    <a:pt x="121" y="217"/>
                    <a:pt x="121" y="217"/>
                  </a:cubicBezTo>
                  <a:cubicBezTo>
                    <a:pt x="121" y="217"/>
                    <a:pt x="121" y="217"/>
                    <a:pt x="121" y="217"/>
                  </a:cubicBezTo>
                  <a:cubicBezTo>
                    <a:pt x="121" y="217"/>
                    <a:pt x="121" y="217"/>
                    <a:pt x="121" y="217"/>
                  </a:cubicBezTo>
                  <a:cubicBezTo>
                    <a:pt x="121" y="218"/>
                    <a:pt x="121" y="218"/>
                    <a:pt x="121" y="218"/>
                  </a:cubicBezTo>
                  <a:cubicBezTo>
                    <a:pt x="121" y="218"/>
                    <a:pt x="121" y="218"/>
                    <a:pt x="121" y="218"/>
                  </a:cubicBezTo>
                  <a:cubicBezTo>
                    <a:pt x="121" y="218"/>
                    <a:pt x="121" y="218"/>
                    <a:pt x="121" y="218"/>
                  </a:cubicBezTo>
                  <a:cubicBezTo>
                    <a:pt x="120" y="218"/>
                    <a:pt x="120" y="218"/>
                    <a:pt x="120" y="218"/>
                  </a:cubicBezTo>
                  <a:cubicBezTo>
                    <a:pt x="120" y="218"/>
                    <a:pt x="120" y="218"/>
                    <a:pt x="120" y="218"/>
                  </a:cubicBezTo>
                  <a:cubicBezTo>
                    <a:pt x="120" y="218"/>
                    <a:pt x="120" y="218"/>
                    <a:pt x="120" y="218"/>
                  </a:cubicBezTo>
                  <a:cubicBezTo>
                    <a:pt x="120" y="218"/>
                    <a:pt x="120" y="218"/>
                    <a:pt x="120" y="218"/>
                  </a:cubicBezTo>
                  <a:cubicBezTo>
                    <a:pt x="120" y="219"/>
                    <a:pt x="120" y="219"/>
                    <a:pt x="120" y="219"/>
                  </a:cubicBezTo>
                  <a:cubicBezTo>
                    <a:pt x="121" y="220"/>
                    <a:pt x="121" y="220"/>
                    <a:pt x="121" y="220"/>
                  </a:cubicBezTo>
                  <a:cubicBezTo>
                    <a:pt x="122" y="219"/>
                    <a:pt x="122" y="219"/>
                    <a:pt x="122" y="219"/>
                  </a:cubicBezTo>
                  <a:cubicBezTo>
                    <a:pt x="122" y="219"/>
                    <a:pt x="122" y="219"/>
                    <a:pt x="122" y="219"/>
                  </a:cubicBezTo>
                  <a:cubicBezTo>
                    <a:pt x="122" y="219"/>
                    <a:pt x="122" y="219"/>
                    <a:pt x="122" y="219"/>
                  </a:cubicBezTo>
                  <a:cubicBezTo>
                    <a:pt x="122" y="220"/>
                    <a:pt x="122" y="220"/>
                    <a:pt x="122" y="220"/>
                  </a:cubicBezTo>
                  <a:cubicBezTo>
                    <a:pt x="122" y="220"/>
                    <a:pt x="122" y="220"/>
                    <a:pt x="122" y="220"/>
                  </a:cubicBezTo>
                  <a:cubicBezTo>
                    <a:pt x="123" y="220"/>
                    <a:pt x="123" y="220"/>
                    <a:pt x="123" y="220"/>
                  </a:cubicBezTo>
                  <a:cubicBezTo>
                    <a:pt x="122" y="220"/>
                    <a:pt x="122" y="220"/>
                    <a:pt x="122" y="220"/>
                  </a:cubicBezTo>
                  <a:cubicBezTo>
                    <a:pt x="122" y="220"/>
                    <a:pt x="122" y="220"/>
                    <a:pt x="122" y="220"/>
                  </a:cubicBezTo>
                  <a:cubicBezTo>
                    <a:pt x="123" y="222"/>
                    <a:pt x="123" y="222"/>
                    <a:pt x="123" y="222"/>
                  </a:cubicBezTo>
                  <a:cubicBezTo>
                    <a:pt x="123" y="221"/>
                    <a:pt x="123" y="221"/>
                    <a:pt x="123" y="221"/>
                  </a:cubicBezTo>
                  <a:cubicBezTo>
                    <a:pt x="123" y="222"/>
                    <a:pt x="123" y="222"/>
                    <a:pt x="123" y="222"/>
                  </a:cubicBezTo>
                  <a:cubicBezTo>
                    <a:pt x="124" y="222"/>
                    <a:pt x="124" y="222"/>
                    <a:pt x="124" y="222"/>
                  </a:cubicBezTo>
                  <a:cubicBezTo>
                    <a:pt x="124" y="222"/>
                    <a:pt x="124" y="222"/>
                    <a:pt x="124" y="222"/>
                  </a:cubicBezTo>
                  <a:cubicBezTo>
                    <a:pt x="124" y="222"/>
                    <a:pt x="125" y="222"/>
                    <a:pt x="125" y="222"/>
                  </a:cubicBezTo>
                  <a:cubicBezTo>
                    <a:pt x="125" y="222"/>
                    <a:pt x="125" y="222"/>
                    <a:pt x="125" y="222"/>
                  </a:cubicBezTo>
                  <a:cubicBezTo>
                    <a:pt x="126" y="222"/>
                    <a:pt x="126" y="222"/>
                    <a:pt x="126" y="222"/>
                  </a:cubicBezTo>
                  <a:cubicBezTo>
                    <a:pt x="125" y="222"/>
                    <a:pt x="125" y="222"/>
                    <a:pt x="125" y="222"/>
                  </a:cubicBezTo>
                  <a:cubicBezTo>
                    <a:pt x="125" y="222"/>
                    <a:pt x="125" y="223"/>
                    <a:pt x="125" y="223"/>
                  </a:cubicBezTo>
                  <a:cubicBezTo>
                    <a:pt x="125" y="223"/>
                    <a:pt x="125" y="223"/>
                    <a:pt x="125" y="223"/>
                  </a:cubicBezTo>
                  <a:cubicBezTo>
                    <a:pt x="125" y="223"/>
                    <a:pt x="125" y="223"/>
                    <a:pt x="125" y="223"/>
                  </a:cubicBezTo>
                  <a:cubicBezTo>
                    <a:pt x="126" y="222"/>
                    <a:pt x="126" y="222"/>
                    <a:pt x="126" y="222"/>
                  </a:cubicBezTo>
                  <a:cubicBezTo>
                    <a:pt x="126" y="222"/>
                    <a:pt x="126" y="222"/>
                    <a:pt x="126" y="222"/>
                  </a:cubicBezTo>
                  <a:cubicBezTo>
                    <a:pt x="127" y="222"/>
                    <a:pt x="127" y="222"/>
                    <a:pt x="127" y="222"/>
                  </a:cubicBezTo>
                  <a:cubicBezTo>
                    <a:pt x="127" y="221"/>
                    <a:pt x="127" y="221"/>
                    <a:pt x="127" y="221"/>
                  </a:cubicBezTo>
                  <a:cubicBezTo>
                    <a:pt x="127" y="221"/>
                    <a:pt x="127" y="221"/>
                    <a:pt x="127" y="221"/>
                  </a:cubicBezTo>
                  <a:cubicBezTo>
                    <a:pt x="126" y="221"/>
                    <a:pt x="126" y="221"/>
                    <a:pt x="126" y="221"/>
                  </a:cubicBezTo>
                  <a:cubicBezTo>
                    <a:pt x="126" y="221"/>
                    <a:pt x="126" y="221"/>
                    <a:pt x="126" y="221"/>
                  </a:cubicBezTo>
                  <a:lnTo>
                    <a:pt x="125" y="220"/>
                  </a:lnTo>
                  <a:close/>
                  <a:moveTo>
                    <a:pt x="125" y="237"/>
                  </a:moveTo>
                  <a:cubicBezTo>
                    <a:pt x="125" y="237"/>
                    <a:pt x="125" y="237"/>
                    <a:pt x="125" y="237"/>
                  </a:cubicBezTo>
                  <a:cubicBezTo>
                    <a:pt x="125" y="236"/>
                    <a:pt x="126" y="235"/>
                    <a:pt x="126" y="234"/>
                  </a:cubicBezTo>
                  <a:cubicBezTo>
                    <a:pt x="126" y="234"/>
                    <a:pt x="126" y="234"/>
                    <a:pt x="126" y="234"/>
                  </a:cubicBezTo>
                  <a:cubicBezTo>
                    <a:pt x="126" y="234"/>
                    <a:pt x="126" y="234"/>
                    <a:pt x="126" y="234"/>
                  </a:cubicBezTo>
                  <a:cubicBezTo>
                    <a:pt x="126" y="234"/>
                    <a:pt x="125" y="235"/>
                    <a:pt x="125" y="235"/>
                  </a:cubicBezTo>
                  <a:cubicBezTo>
                    <a:pt x="124" y="235"/>
                    <a:pt x="124" y="235"/>
                    <a:pt x="124" y="235"/>
                  </a:cubicBezTo>
                  <a:cubicBezTo>
                    <a:pt x="124" y="236"/>
                    <a:pt x="124" y="236"/>
                    <a:pt x="124" y="236"/>
                  </a:cubicBezTo>
                  <a:cubicBezTo>
                    <a:pt x="125" y="236"/>
                    <a:pt x="125" y="236"/>
                    <a:pt x="125" y="236"/>
                  </a:cubicBezTo>
                  <a:cubicBezTo>
                    <a:pt x="125" y="236"/>
                    <a:pt x="124" y="236"/>
                    <a:pt x="124" y="236"/>
                  </a:cubicBezTo>
                  <a:cubicBezTo>
                    <a:pt x="124" y="237"/>
                    <a:pt x="124" y="237"/>
                    <a:pt x="124" y="238"/>
                  </a:cubicBezTo>
                  <a:cubicBezTo>
                    <a:pt x="124" y="238"/>
                    <a:pt x="124" y="238"/>
                    <a:pt x="124" y="238"/>
                  </a:cubicBezTo>
                  <a:lnTo>
                    <a:pt x="125" y="237"/>
                  </a:lnTo>
                  <a:close/>
                  <a:moveTo>
                    <a:pt x="125" y="220"/>
                  </a:moveTo>
                  <a:cubicBezTo>
                    <a:pt x="126" y="220"/>
                    <a:pt x="126" y="220"/>
                    <a:pt x="126" y="220"/>
                  </a:cubicBezTo>
                  <a:cubicBezTo>
                    <a:pt x="125" y="220"/>
                    <a:pt x="125" y="220"/>
                    <a:pt x="125" y="220"/>
                  </a:cubicBezTo>
                  <a:cubicBezTo>
                    <a:pt x="125" y="220"/>
                    <a:pt x="125" y="220"/>
                    <a:pt x="125" y="220"/>
                  </a:cubicBezTo>
                  <a:close/>
                  <a:moveTo>
                    <a:pt x="159" y="182"/>
                  </a:moveTo>
                  <a:cubicBezTo>
                    <a:pt x="159" y="182"/>
                    <a:pt x="159" y="182"/>
                    <a:pt x="159" y="182"/>
                  </a:cubicBezTo>
                  <a:cubicBezTo>
                    <a:pt x="159" y="182"/>
                    <a:pt x="159" y="182"/>
                    <a:pt x="159" y="182"/>
                  </a:cubicBezTo>
                  <a:cubicBezTo>
                    <a:pt x="158" y="182"/>
                    <a:pt x="158" y="182"/>
                    <a:pt x="158" y="182"/>
                  </a:cubicBezTo>
                  <a:lnTo>
                    <a:pt x="159" y="182"/>
                  </a:lnTo>
                  <a:close/>
                  <a:moveTo>
                    <a:pt x="158" y="181"/>
                  </a:moveTo>
                  <a:cubicBezTo>
                    <a:pt x="158" y="181"/>
                    <a:pt x="158" y="181"/>
                    <a:pt x="158" y="181"/>
                  </a:cubicBezTo>
                  <a:cubicBezTo>
                    <a:pt x="158" y="180"/>
                    <a:pt x="158" y="180"/>
                    <a:pt x="158" y="180"/>
                  </a:cubicBezTo>
                  <a:cubicBezTo>
                    <a:pt x="158" y="180"/>
                    <a:pt x="158" y="180"/>
                    <a:pt x="158" y="180"/>
                  </a:cubicBezTo>
                  <a:cubicBezTo>
                    <a:pt x="158" y="179"/>
                    <a:pt x="158" y="179"/>
                    <a:pt x="158" y="179"/>
                  </a:cubicBezTo>
                  <a:cubicBezTo>
                    <a:pt x="158" y="179"/>
                    <a:pt x="158" y="179"/>
                    <a:pt x="158" y="179"/>
                  </a:cubicBezTo>
                  <a:cubicBezTo>
                    <a:pt x="158" y="179"/>
                    <a:pt x="158" y="179"/>
                    <a:pt x="158" y="179"/>
                  </a:cubicBezTo>
                  <a:cubicBezTo>
                    <a:pt x="159" y="179"/>
                    <a:pt x="159" y="179"/>
                    <a:pt x="159" y="179"/>
                  </a:cubicBezTo>
                  <a:cubicBezTo>
                    <a:pt x="159" y="178"/>
                    <a:pt x="159" y="178"/>
                    <a:pt x="159" y="178"/>
                  </a:cubicBezTo>
                  <a:cubicBezTo>
                    <a:pt x="158" y="178"/>
                    <a:pt x="158" y="178"/>
                    <a:pt x="158" y="178"/>
                  </a:cubicBezTo>
                  <a:cubicBezTo>
                    <a:pt x="158" y="178"/>
                    <a:pt x="158" y="178"/>
                    <a:pt x="158" y="178"/>
                  </a:cubicBezTo>
                  <a:cubicBezTo>
                    <a:pt x="158" y="179"/>
                    <a:pt x="158" y="179"/>
                    <a:pt x="158" y="179"/>
                  </a:cubicBezTo>
                  <a:cubicBezTo>
                    <a:pt x="157" y="179"/>
                    <a:pt x="157" y="179"/>
                    <a:pt x="157" y="179"/>
                  </a:cubicBezTo>
                  <a:cubicBezTo>
                    <a:pt x="157" y="179"/>
                    <a:pt x="158" y="180"/>
                    <a:pt x="158" y="181"/>
                  </a:cubicBezTo>
                  <a:close/>
                  <a:moveTo>
                    <a:pt x="158" y="184"/>
                  </a:moveTo>
                  <a:cubicBezTo>
                    <a:pt x="158" y="185"/>
                    <a:pt x="158" y="185"/>
                    <a:pt x="158" y="185"/>
                  </a:cubicBezTo>
                  <a:cubicBezTo>
                    <a:pt x="158" y="185"/>
                    <a:pt x="158" y="185"/>
                    <a:pt x="158" y="185"/>
                  </a:cubicBezTo>
                  <a:cubicBezTo>
                    <a:pt x="158" y="184"/>
                    <a:pt x="158" y="184"/>
                    <a:pt x="158" y="184"/>
                  </a:cubicBezTo>
                  <a:cubicBezTo>
                    <a:pt x="158" y="184"/>
                    <a:pt x="158" y="184"/>
                    <a:pt x="158" y="184"/>
                  </a:cubicBezTo>
                  <a:close/>
                  <a:moveTo>
                    <a:pt x="143" y="201"/>
                  </a:moveTo>
                  <a:cubicBezTo>
                    <a:pt x="143" y="201"/>
                    <a:pt x="143" y="201"/>
                    <a:pt x="143" y="201"/>
                  </a:cubicBezTo>
                  <a:cubicBezTo>
                    <a:pt x="143" y="201"/>
                    <a:pt x="143" y="201"/>
                    <a:pt x="143" y="201"/>
                  </a:cubicBezTo>
                  <a:cubicBezTo>
                    <a:pt x="144" y="201"/>
                    <a:pt x="144" y="201"/>
                    <a:pt x="144" y="201"/>
                  </a:cubicBezTo>
                  <a:cubicBezTo>
                    <a:pt x="143" y="201"/>
                    <a:pt x="143" y="201"/>
                    <a:pt x="143" y="201"/>
                  </a:cubicBezTo>
                  <a:cubicBezTo>
                    <a:pt x="144" y="202"/>
                    <a:pt x="144" y="202"/>
                    <a:pt x="144" y="202"/>
                  </a:cubicBezTo>
                  <a:cubicBezTo>
                    <a:pt x="144" y="202"/>
                    <a:pt x="144" y="202"/>
                    <a:pt x="144" y="202"/>
                  </a:cubicBezTo>
                  <a:cubicBezTo>
                    <a:pt x="144" y="202"/>
                    <a:pt x="144" y="202"/>
                    <a:pt x="144" y="202"/>
                  </a:cubicBezTo>
                  <a:cubicBezTo>
                    <a:pt x="145" y="201"/>
                    <a:pt x="145" y="201"/>
                    <a:pt x="145" y="201"/>
                  </a:cubicBezTo>
                  <a:cubicBezTo>
                    <a:pt x="145" y="202"/>
                    <a:pt x="145" y="202"/>
                    <a:pt x="145" y="202"/>
                  </a:cubicBezTo>
                  <a:cubicBezTo>
                    <a:pt x="146" y="202"/>
                    <a:pt x="146" y="202"/>
                    <a:pt x="146" y="202"/>
                  </a:cubicBezTo>
                  <a:cubicBezTo>
                    <a:pt x="147" y="202"/>
                    <a:pt x="147" y="202"/>
                    <a:pt x="147" y="202"/>
                  </a:cubicBezTo>
                  <a:cubicBezTo>
                    <a:pt x="147" y="201"/>
                    <a:pt x="147" y="201"/>
                    <a:pt x="147" y="201"/>
                  </a:cubicBezTo>
                  <a:cubicBezTo>
                    <a:pt x="146" y="202"/>
                    <a:pt x="146" y="202"/>
                    <a:pt x="146" y="202"/>
                  </a:cubicBezTo>
                  <a:cubicBezTo>
                    <a:pt x="146" y="201"/>
                    <a:pt x="146" y="201"/>
                    <a:pt x="146" y="201"/>
                  </a:cubicBezTo>
                  <a:cubicBezTo>
                    <a:pt x="146" y="201"/>
                    <a:pt x="146" y="201"/>
                    <a:pt x="146" y="201"/>
                  </a:cubicBezTo>
                  <a:cubicBezTo>
                    <a:pt x="145" y="201"/>
                    <a:pt x="145" y="201"/>
                    <a:pt x="145" y="201"/>
                  </a:cubicBezTo>
                  <a:cubicBezTo>
                    <a:pt x="145" y="201"/>
                    <a:pt x="145" y="201"/>
                    <a:pt x="145" y="201"/>
                  </a:cubicBezTo>
                  <a:cubicBezTo>
                    <a:pt x="144" y="201"/>
                    <a:pt x="144" y="201"/>
                    <a:pt x="144" y="201"/>
                  </a:cubicBezTo>
                  <a:cubicBezTo>
                    <a:pt x="144" y="201"/>
                    <a:pt x="144" y="201"/>
                    <a:pt x="144" y="201"/>
                  </a:cubicBezTo>
                  <a:cubicBezTo>
                    <a:pt x="145" y="200"/>
                    <a:pt x="145" y="200"/>
                    <a:pt x="145" y="200"/>
                  </a:cubicBezTo>
                  <a:cubicBezTo>
                    <a:pt x="144" y="200"/>
                    <a:pt x="144" y="200"/>
                    <a:pt x="144" y="200"/>
                  </a:cubicBezTo>
                  <a:cubicBezTo>
                    <a:pt x="144" y="199"/>
                    <a:pt x="144" y="199"/>
                    <a:pt x="144" y="199"/>
                  </a:cubicBezTo>
                  <a:cubicBezTo>
                    <a:pt x="144" y="199"/>
                    <a:pt x="144" y="199"/>
                    <a:pt x="143" y="199"/>
                  </a:cubicBezTo>
                  <a:cubicBezTo>
                    <a:pt x="143" y="199"/>
                    <a:pt x="143" y="199"/>
                    <a:pt x="143" y="199"/>
                  </a:cubicBezTo>
                  <a:cubicBezTo>
                    <a:pt x="143" y="200"/>
                    <a:pt x="143" y="200"/>
                    <a:pt x="143" y="201"/>
                  </a:cubicBezTo>
                  <a:cubicBezTo>
                    <a:pt x="143" y="201"/>
                    <a:pt x="143" y="201"/>
                    <a:pt x="143" y="201"/>
                  </a:cubicBezTo>
                  <a:close/>
                  <a:moveTo>
                    <a:pt x="155" y="184"/>
                  </a:moveTo>
                  <a:cubicBezTo>
                    <a:pt x="156" y="184"/>
                    <a:pt x="156" y="184"/>
                    <a:pt x="156" y="184"/>
                  </a:cubicBezTo>
                  <a:cubicBezTo>
                    <a:pt x="156" y="184"/>
                    <a:pt x="156" y="184"/>
                    <a:pt x="156" y="184"/>
                  </a:cubicBezTo>
                  <a:cubicBezTo>
                    <a:pt x="155" y="184"/>
                    <a:pt x="155" y="184"/>
                    <a:pt x="155" y="184"/>
                  </a:cubicBezTo>
                  <a:cubicBezTo>
                    <a:pt x="156" y="185"/>
                    <a:pt x="156" y="185"/>
                    <a:pt x="156" y="185"/>
                  </a:cubicBezTo>
                  <a:cubicBezTo>
                    <a:pt x="156" y="184"/>
                    <a:pt x="156" y="184"/>
                    <a:pt x="156" y="184"/>
                  </a:cubicBezTo>
                  <a:cubicBezTo>
                    <a:pt x="157" y="184"/>
                    <a:pt x="157" y="184"/>
                    <a:pt x="157" y="184"/>
                  </a:cubicBezTo>
                  <a:cubicBezTo>
                    <a:pt x="157" y="184"/>
                    <a:pt x="157" y="184"/>
                    <a:pt x="157" y="184"/>
                  </a:cubicBezTo>
                  <a:cubicBezTo>
                    <a:pt x="157" y="184"/>
                    <a:pt x="157" y="184"/>
                    <a:pt x="157" y="184"/>
                  </a:cubicBezTo>
                  <a:cubicBezTo>
                    <a:pt x="157" y="185"/>
                    <a:pt x="157" y="185"/>
                    <a:pt x="157" y="185"/>
                  </a:cubicBezTo>
                  <a:cubicBezTo>
                    <a:pt x="157" y="186"/>
                    <a:pt x="157" y="186"/>
                    <a:pt x="157" y="187"/>
                  </a:cubicBezTo>
                  <a:cubicBezTo>
                    <a:pt x="157" y="187"/>
                    <a:pt x="157" y="187"/>
                    <a:pt x="157" y="187"/>
                  </a:cubicBezTo>
                  <a:cubicBezTo>
                    <a:pt x="156" y="188"/>
                    <a:pt x="156" y="188"/>
                    <a:pt x="156" y="188"/>
                  </a:cubicBezTo>
                  <a:cubicBezTo>
                    <a:pt x="157" y="188"/>
                    <a:pt x="157" y="188"/>
                    <a:pt x="157" y="188"/>
                  </a:cubicBezTo>
                  <a:cubicBezTo>
                    <a:pt x="157" y="186"/>
                    <a:pt x="157" y="186"/>
                    <a:pt x="157" y="186"/>
                  </a:cubicBezTo>
                  <a:cubicBezTo>
                    <a:pt x="158" y="186"/>
                    <a:pt x="158" y="186"/>
                    <a:pt x="158" y="186"/>
                  </a:cubicBezTo>
                  <a:cubicBezTo>
                    <a:pt x="157" y="186"/>
                    <a:pt x="157" y="186"/>
                    <a:pt x="157" y="186"/>
                  </a:cubicBezTo>
                  <a:cubicBezTo>
                    <a:pt x="158" y="186"/>
                    <a:pt x="158" y="186"/>
                    <a:pt x="158" y="186"/>
                  </a:cubicBezTo>
                  <a:cubicBezTo>
                    <a:pt x="157" y="185"/>
                    <a:pt x="157" y="185"/>
                    <a:pt x="157" y="185"/>
                  </a:cubicBezTo>
                  <a:cubicBezTo>
                    <a:pt x="158" y="185"/>
                    <a:pt x="158" y="185"/>
                    <a:pt x="158" y="185"/>
                  </a:cubicBezTo>
                  <a:cubicBezTo>
                    <a:pt x="158" y="184"/>
                    <a:pt x="158" y="184"/>
                    <a:pt x="158" y="184"/>
                  </a:cubicBezTo>
                  <a:cubicBezTo>
                    <a:pt x="157" y="184"/>
                    <a:pt x="157" y="184"/>
                    <a:pt x="157" y="184"/>
                  </a:cubicBezTo>
                  <a:cubicBezTo>
                    <a:pt x="158" y="184"/>
                    <a:pt x="158" y="184"/>
                    <a:pt x="158" y="184"/>
                  </a:cubicBezTo>
                  <a:cubicBezTo>
                    <a:pt x="158" y="183"/>
                    <a:pt x="158" y="183"/>
                    <a:pt x="158" y="183"/>
                  </a:cubicBezTo>
                  <a:cubicBezTo>
                    <a:pt x="158" y="183"/>
                    <a:pt x="158" y="183"/>
                    <a:pt x="158" y="183"/>
                  </a:cubicBezTo>
                  <a:cubicBezTo>
                    <a:pt x="158" y="183"/>
                    <a:pt x="158" y="183"/>
                    <a:pt x="158" y="183"/>
                  </a:cubicBezTo>
                  <a:cubicBezTo>
                    <a:pt x="158" y="182"/>
                    <a:pt x="158" y="182"/>
                    <a:pt x="158" y="182"/>
                  </a:cubicBezTo>
                  <a:cubicBezTo>
                    <a:pt x="158" y="182"/>
                    <a:pt x="158" y="182"/>
                    <a:pt x="158" y="182"/>
                  </a:cubicBezTo>
                  <a:cubicBezTo>
                    <a:pt x="158" y="182"/>
                    <a:pt x="158" y="182"/>
                    <a:pt x="158" y="182"/>
                  </a:cubicBezTo>
                  <a:cubicBezTo>
                    <a:pt x="158" y="182"/>
                    <a:pt x="158" y="182"/>
                    <a:pt x="158" y="182"/>
                  </a:cubicBezTo>
                  <a:cubicBezTo>
                    <a:pt x="158" y="181"/>
                    <a:pt x="158" y="181"/>
                    <a:pt x="158" y="181"/>
                  </a:cubicBezTo>
                  <a:cubicBezTo>
                    <a:pt x="158" y="181"/>
                    <a:pt x="158" y="182"/>
                    <a:pt x="158" y="182"/>
                  </a:cubicBezTo>
                  <a:cubicBezTo>
                    <a:pt x="158" y="181"/>
                    <a:pt x="158" y="181"/>
                    <a:pt x="158" y="181"/>
                  </a:cubicBezTo>
                  <a:cubicBezTo>
                    <a:pt x="157" y="181"/>
                    <a:pt x="157" y="181"/>
                    <a:pt x="157" y="181"/>
                  </a:cubicBezTo>
                  <a:cubicBezTo>
                    <a:pt x="157" y="181"/>
                    <a:pt x="157" y="181"/>
                    <a:pt x="157" y="181"/>
                  </a:cubicBezTo>
                  <a:cubicBezTo>
                    <a:pt x="157" y="181"/>
                    <a:pt x="157" y="181"/>
                    <a:pt x="157" y="181"/>
                  </a:cubicBezTo>
                  <a:cubicBezTo>
                    <a:pt x="157" y="181"/>
                    <a:pt x="157" y="181"/>
                    <a:pt x="157" y="181"/>
                  </a:cubicBezTo>
                  <a:cubicBezTo>
                    <a:pt x="156" y="182"/>
                    <a:pt x="156" y="182"/>
                    <a:pt x="156" y="182"/>
                  </a:cubicBezTo>
                  <a:cubicBezTo>
                    <a:pt x="157" y="181"/>
                    <a:pt x="157" y="181"/>
                    <a:pt x="157" y="181"/>
                  </a:cubicBezTo>
                  <a:cubicBezTo>
                    <a:pt x="157" y="181"/>
                    <a:pt x="157" y="181"/>
                    <a:pt x="157" y="181"/>
                  </a:cubicBezTo>
                  <a:cubicBezTo>
                    <a:pt x="156" y="180"/>
                    <a:pt x="157" y="180"/>
                    <a:pt x="157" y="179"/>
                  </a:cubicBezTo>
                  <a:cubicBezTo>
                    <a:pt x="157" y="179"/>
                    <a:pt x="157" y="179"/>
                    <a:pt x="157" y="179"/>
                  </a:cubicBezTo>
                  <a:cubicBezTo>
                    <a:pt x="157" y="179"/>
                    <a:pt x="157" y="179"/>
                    <a:pt x="157" y="179"/>
                  </a:cubicBezTo>
                  <a:cubicBezTo>
                    <a:pt x="156" y="179"/>
                    <a:pt x="156" y="179"/>
                    <a:pt x="156" y="179"/>
                  </a:cubicBezTo>
                  <a:cubicBezTo>
                    <a:pt x="156" y="180"/>
                    <a:pt x="156" y="180"/>
                    <a:pt x="156" y="180"/>
                  </a:cubicBezTo>
                  <a:cubicBezTo>
                    <a:pt x="156" y="180"/>
                    <a:pt x="156" y="180"/>
                    <a:pt x="156" y="180"/>
                  </a:cubicBezTo>
                  <a:cubicBezTo>
                    <a:pt x="155" y="180"/>
                    <a:pt x="155" y="180"/>
                    <a:pt x="155" y="180"/>
                  </a:cubicBezTo>
                  <a:cubicBezTo>
                    <a:pt x="155" y="181"/>
                    <a:pt x="155" y="181"/>
                    <a:pt x="155" y="181"/>
                  </a:cubicBezTo>
                  <a:cubicBezTo>
                    <a:pt x="156" y="181"/>
                    <a:pt x="156" y="181"/>
                    <a:pt x="156" y="181"/>
                  </a:cubicBezTo>
                  <a:cubicBezTo>
                    <a:pt x="156" y="181"/>
                    <a:pt x="156" y="181"/>
                    <a:pt x="156" y="181"/>
                  </a:cubicBezTo>
                  <a:cubicBezTo>
                    <a:pt x="156" y="182"/>
                    <a:pt x="156" y="182"/>
                    <a:pt x="156" y="182"/>
                  </a:cubicBezTo>
                  <a:cubicBezTo>
                    <a:pt x="156" y="182"/>
                    <a:pt x="156" y="182"/>
                    <a:pt x="156" y="182"/>
                  </a:cubicBezTo>
                  <a:cubicBezTo>
                    <a:pt x="157" y="182"/>
                    <a:pt x="157" y="182"/>
                    <a:pt x="157" y="182"/>
                  </a:cubicBezTo>
                  <a:cubicBezTo>
                    <a:pt x="157" y="182"/>
                    <a:pt x="157" y="182"/>
                    <a:pt x="157" y="182"/>
                  </a:cubicBezTo>
                  <a:cubicBezTo>
                    <a:pt x="156" y="183"/>
                    <a:pt x="156" y="183"/>
                    <a:pt x="156" y="183"/>
                  </a:cubicBezTo>
                  <a:cubicBezTo>
                    <a:pt x="156" y="183"/>
                    <a:pt x="156" y="183"/>
                    <a:pt x="156" y="183"/>
                  </a:cubicBezTo>
                  <a:cubicBezTo>
                    <a:pt x="156" y="183"/>
                    <a:pt x="156" y="183"/>
                    <a:pt x="156" y="183"/>
                  </a:cubicBezTo>
                  <a:cubicBezTo>
                    <a:pt x="156" y="183"/>
                    <a:pt x="156" y="183"/>
                    <a:pt x="156" y="183"/>
                  </a:cubicBezTo>
                  <a:cubicBezTo>
                    <a:pt x="155" y="183"/>
                    <a:pt x="155" y="183"/>
                    <a:pt x="155" y="183"/>
                  </a:cubicBezTo>
                  <a:cubicBezTo>
                    <a:pt x="154" y="183"/>
                    <a:pt x="154" y="183"/>
                    <a:pt x="154" y="183"/>
                  </a:cubicBezTo>
                  <a:cubicBezTo>
                    <a:pt x="155" y="184"/>
                    <a:pt x="155" y="184"/>
                    <a:pt x="155" y="184"/>
                  </a:cubicBezTo>
                  <a:close/>
                  <a:moveTo>
                    <a:pt x="159" y="178"/>
                  </a:moveTo>
                  <a:cubicBezTo>
                    <a:pt x="160" y="178"/>
                    <a:pt x="160" y="178"/>
                    <a:pt x="160" y="178"/>
                  </a:cubicBezTo>
                  <a:cubicBezTo>
                    <a:pt x="160" y="177"/>
                    <a:pt x="160" y="177"/>
                    <a:pt x="160" y="177"/>
                  </a:cubicBezTo>
                  <a:cubicBezTo>
                    <a:pt x="160" y="177"/>
                    <a:pt x="160" y="177"/>
                    <a:pt x="160" y="177"/>
                  </a:cubicBezTo>
                  <a:cubicBezTo>
                    <a:pt x="159" y="177"/>
                    <a:pt x="159" y="177"/>
                    <a:pt x="159" y="177"/>
                  </a:cubicBezTo>
                  <a:cubicBezTo>
                    <a:pt x="159" y="177"/>
                    <a:pt x="159" y="177"/>
                    <a:pt x="159" y="177"/>
                  </a:cubicBezTo>
                  <a:cubicBezTo>
                    <a:pt x="159" y="177"/>
                    <a:pt x="159" y="177"/>
                    <a:pt x="159" y="177"/>
                  </a:cubicBezTo>
                  <a:cubicBezTo>
                    <a:pt x="159" y="177"/>
                    <a:pt x="159" y="178"/>
                    <a:pt x="159" y="178"/>
                  </a:cubicBezTo>
                  <a:cubicBezTo>
                    <a:pt x="160" y="178"/>
                    <a:pt x="160" y="178"/>
                    <a:pt x="160" y="178"/>
                  </a:cubicBezTo>
                  <a:lnTo>
                    <a:pt x="159" y="178"/>
                  </a:lnTo>
                  <a:close/>
                  <a:moveTo>
                    <a:pt x="160" y="179"/>
                  </a:moveTo>
                  <a:cubicBezTo>
                    <a:pt x="159" y="179"/>
                    <a:pt x="159" y="179"/>
                    <a:pt x="159" y="179"/>
                  </a:cubicBezTo>
                  <a:cubicBezTo>
                    <a:pt x="159" y="180"/>
                    <a:pt x="159" y="180"/>
                    <a:pt x="159" y="180"/>
                  </a:cubicBezTo>
                  <a:cubicBezTo>
                    <a:pt x="159" y="180"/>
                    <a:pt x="159" y="180"/>
                    <a:pt x="159" y="180"/>
                  </a:cubicBezTo>
                  <a:cubicBezTo>
                    <a:pt x="160" y="180"/>
                    <a:pt x="160" y="180"/>
                    <a:pt x="160" y="180"/>
                  </a:cubicBezTo>
                  <a:cubicBezTo>
                    <a:pt x="160" y="179"/>
                    <a:pt x="160" y="179"/>
                    <a:pt x="160" y="179"/>
                  </a:cubicBezTo>
                  <a:cubicBezTo>
                    <a:pt x="160" y="179"/>
                    <a:pt x="160" y="179"/>
                    <a:pt x="160" y="179"/>
                  </a:cubicBezTo>
                  <a:close/>
                  <a:moveTo>
                    <a:pt x="147" y="199"/>
                  </a:moveTo>
                  <a:cubicBezTo>
                    <a:pt x="146" y="199"/>
                    <a:pt x="146" y="199"/>
                    <a:pt x="146" y="199"/>
                  </a:cubicBezTo>
                  <a:cubicBezTo>
                    <a:pt x="147" y="198"/>
                    <a:pt x="147" y="198"/>
                    <a:pt x="147" y="198"/>
                  </a:cubicBezTo>
                  <a:cubicBezTo>
                    <a:pt x="146" y="198"/>
                    <a:pt x="146" y="198"/>
                    <a:pt x="146" y="198"/>
                  </a:cubicBezTo>
                  <a:cubicBezTo>
                    <a:pt x="146" y="199"/>
                    <a:pt x="146" y="199"/>
                    <a:pt x="146" y="199"/>
                  </a:cubicBezTo>
                  <a:cubicBezTo>
                    <a:pt x="146" y="199"/>
                    <a:pt x="146" y="199"/>
                    <a:pt x="146" y="199"/>
                  </a:cubicBezTo>
                  <a:cubicBezTo>
                    <a:pt x="146" y="199"/>
                    <a:pt x="146" y="199"/>
                    <a:pt x="146" y="199"/>
                  </a:cubicBezTo>
                  <a:lnTo>
                    <a:pt x="147" y="199"/>
                  </a:lnTo>
                  <a:close/>
                  <a:moveTo>
                    <a:pt x="145" y="198"/>
                  </a:moveTo>
                  <a:cubicBezTo>
                    <a:pt x="146" y="198"/>
                    <a:pt x="146" y="198"/>
                    <a:pt x="146" y="198"/>
                  </a:cubicBezTo>
                  <a:cubicBezTo>
                    <a:pt x="145" y="197"/>
                    <a:pt x="145" y="197"/>
                    <a:pt x="145" y="197"/>
                  </a:cubicBezTo>
                  <a:cubicBezTo>
                    <a:pt x="145" y="197"/>
                    <a:pt x="145" y="197"/>
                    <a:pt x="145" y="197"/>
                  </a:cubicBezTo>
                  <a:cubicBezTo>
                    <a:pt x="145" y="197"/>
                    <a:pt x="145" y="197"/>
                    <a:pt x="145" y="197"/>
                  </a:cubicBezTo>
                  <a:cubicBezTo>
                    <a:pt x="144" y="197"/>
                    <a:pt x="144" y="197"/>
                    <a:pt x="144" y="197"/>
                  </a:cubicBezTo>
                  <a:cubicBezTo>
                    <a:pt x="145" y="198"/>
                    <a:pt x="145" y="198"/>
                    <a:pt x="145" y="198"/>
                  </a:cubicBezTo>
                  <a:close/>
                  <a:moveTo>
                    <a:pt x="157" y="185"/>
                  </a:moveTo>
                  <a:cubicBezTo>
                    <a:pt x="157" y="186"/>
                    <a:pt x="157" y="186"/>
                    <a:pt x="157" y="186"/>
                  </a:cubicBezTo>
                  <a:cubicBezTo>
                    <a:pt x="157" y="186"/>
                    <a:pt x="157" y="185"/>
                    <a:pt x="157" y="185"/>
                  </a:cubicBezTo>
                  <a:close/>
                  <a:moveTo>
                    <a:pt x="148" y="200"/>
                  </a:moveTo>
                  <a:cubicBezTo>
                    <a:pt x="147" y="199"/>
                    <a:pt x="147" y="199"/>
                    <a:pt x="147" y="199"/>
                  </a:cubicBezTo>
                  <a:cubicBezTo>
                    <a:pt x="147" y="199"/>
                    <a:pt x="147" y="199"/>
                    <a:pt x="147" y="199"/>
                  </a:cubicBezTo>
                  <a:cubicBezTo>
                    <a:pt x="147" y="200"/>
                    <a:pt x="147" y="200"/>
                    <a:pt x="147" y="200"/>
                  </a:cubicBezTo>
                  <a:lnTo>
                    <a:pt x="148" y="200"/>
                  </a:lnTo>
                  <a:close/>
                  <a:moveTo>
                    <a:pt x="147" y="198"/>
                  </a:moveTo>
                  <a:cubicBezTo>
                    <a:pt x="148" y="198"/>
                    <a:pt x="148" y="198"/>
                    <a:pt x="148" y="198"/>
                  </a:cubicBezTo>
                  <a:cubicBezTo>
                    <a:pt x="148" y="198"/>
                    <a:pt x="148" y="198"/>
                    <a:pt x="148" y="198"/>
                  </a:cubicBezTo>
                  <a:cubicBezTo>
                    <a:pt x="148" y="198"/>
                    <a:pt x="148" y="198"/>
                    <a:pt x="148" y="198"/>
                  </a:cubicBezTo>
                  <a:cubicBezTo>
                    <a:pt x="149" y="198"/>
                    <a:pt x="149" y="198"/>
                    <a:pt x="149" y="198"/>
                  </a:cubicBezTo>
                  <a:cubicBezTo>
                    <a:pt x="147" y="198"/>
                    <a:pt x="147" y="198"/>
                    <a:pt x="147" y="198"/>
                  </a:cubicBezTo>
                  <a:cubicBezTo>
                    <a:pt x="148" y="197"/>
                    <a:pt x="148" y="197"/>
                    <a:pt x="148" y="197"/>
                  </a:cubicBezTo>
                  <a:cubicBezTo>
                    <a:pt x="147" y="198"/>
                    <a:pt x="147" y="198"/>
                    <a:pt x="147" y="198"/>
                  </a:cubicBezTo>
                  <a:cubicBezTo>
                    <a:pt x="147" y="198"/>
                    <a:pt x="147" y="198"/>
                    <a:pt x="147" y="198"/>
                  </a:cubicBezTo>
                  <a:cubicBezTo>
                    <a:pt x="147" y="198"/>
                    <a:pt x="147" y="198"/>
                    <a:pt x="147" y="199"/>
                  </a:cubicBezTo>
                  <a:lnTo>
                    <a:pt x="147" y="198"/>
                  </a:lnTo>
                  <a:close/>
                  <a:moveTo>
                    <a:pt x="145" y="199"/>
                  </a:moveTo>
                  <a:cubicBezTo>
                    <a:pt x="145" y="199"/>
                    <a:pt x="145" y="199"/>
                    <a:pt x="145" y="199"/>
                  </a:cubicBezTo>
                  <a:cubicBezTo>
                    <a:pt x="145" y="199"/>
                    <a:pt x="145" y="199"/>
                    <a:pt x="145" y="199"/>
                  </a:cubicBezTo>
                  <a:cubicBezTo>
                    <a:pt x="144" y="199"/>
                    <a:pt x="144" y="199"/>
                    <a:pt x="144" y="199"/>
                  </a:cubicBezTo>
                  <a:cubicBezTo>
                    <a:pt x="144" y="199"/>
                    <a:pt x="144" y="199"/>
                    <a:pt x="144" y="199"/>
                  </a:cubicBezTo>
                  <a:cubicBezTo>
                    <a:pt x="144" y="199"/>
                    <a:pt x="144" y="199"/>
                    <a:pt x="144" y="199"/>
                  </a:cubicBezTo>
                  <a:lnTo>
                    <a:pt x="145" y="199"/>
                  </a:lnTo>
                  <a:close/>
                  <a:moveTo>
                    <a:pt x="337" y="425"/>
                  </a:moveTo>
                  <a:cubicBezTo>
                    <a:pt x="337" y="425"/>
                    <a:pt x="337" y="425"/>
                    <a:pt x="337" y="425"/>
                  </a:cubicBezTo>
                  <a:cubicBezTo>
                    <a:pt x="337" y="425"/>
                    <a:pt x="337" y="425"/>
                    <a:pt x="337" y="425"/>
                  </a:cubicBezTo>
                  <a:cubicBezTo>
                    <a:pt x="337" y="425"/>
                    <a:pt x="337" y="425"/>
                    <a:pt x="337" y="425"/>
                  </a:cubicBezTo>
                  <a:cubicBezTo>
                    <a:pt x="336" y="425"/>
                    <a:pt x="336" y="425"/>
                    <a:pt x="336" y="425"/>
                  </a:cubicBezTo>
                  <a:cubicBezTo>
                    <a:pt x="336" y="425"/>
                    <a:pt x="336" y="425"/>
                    <a:pt x="336" y="425"/>
                  </a:cubicBezTo>
                  <a:cubicBezTo>
                    <a:pt x="336" y="426"/>
                    <a:pt x="336" y="426"/>
                    <a:pt x="336" y="426"/>
                  </a:cubicBezTo>
                  <a:cubicBezTo>
                    <a:pt x="336" y="426"/>
                    <a:pt x="336" y="426"/>
                    <a:pt x="336" y="426"/>
                  </a:cubicBezTo>
                  <a:cubicBezTo>
                    <a:pt x="336" y="426"/>
                    <a:pt x="337" y="426"/>
                    <a:pt x="337" y="425"/>
                  </a:cubicBezTo>
                  <a:close/>
                  <a:moveTo>
                    <a:pt x="347" y="423"/>
                  </a:moveTo>
                  <a:cubicBezTo>
                    <a:pt x="346" y="423"/>
                    <a:pt x="346" y="423"/>
                    <a:pt x="346" y="423"/>
                  </a:cubicBezTo>
                  <a:cubicBezTo>
                    <a:pt x="346" y="423"/>
                    <a:pt x="346" y="423"/>
                    <a:pt x="346" y="423"/>
                  </a:cubicBezTo>
                  <a:cubicBezTo>
                    <a:pt x="346" y="423"/>
                    <a:pt x="346" y="423"/>
                    <a:pt x="346" y="423"/>
                  </a:cubicBezTo>
                  <a:cubicBezTo>
                    <a:pt x="346" y="423"/>
                    <a:pt x="347" y="423"/>
                    <a:pt x="347" y="423"/>
                  </a:cubicBezTo>
                  <a:close/>
                  <a:moveTo>
                    <a:pt x="336" y="421"/>
                  </a:moveTo>
                  <a:cubicBezTo>
                    <a:pt x="337" y="421"/>
                    <a:pt x="337" y="421"/>
                    <a:pt x="337" y="421"/>
                  </a:cubicBezTo>
                  <a:cubicBezTo>
                    <a:pt x="337" y="421"/>
                    <a:pt x="337" y="421"/>
                    <a:pt x="337" y="421"/>
                  </a:cubicBezTo>
                  <a:cubicBezTo>
                    <a:pt x="336" y="420"/>
                    <a:pt x="336" y="420"/>
                    <a:pt x="336" y="420"/>
                  </a:cubicBezTo>
                  <a:cubicBezTo>
                    <a:pt x="336" y="421"/>
                    <a:pt x="336" y="420"/>
                    <a:pt x="336" y="420"/>
                  </a:cubicBezTo>
                  <a:cubicBezTo>
                    <a:pt x="336" y="420"/>
                    <a:pt x="336" y="420"/>
                    <a:pt x="336" y="420"/>
                  </a:cubicBezTo>
                  <a:cubicBezTo>
                    <a:pt x="335" y="420"/>
                    <a:pt x="335" y="420"/>
                    <a:pt x="335" y="420"/>
                  </a:cubicBezTo>
                  <a:cubicBezTo>
                    <a:pt x="335" y="421"/>
                    <a:pt x="336" y="421"/>
                    <a:pt x="336" y="421"/>
                  </a:cubicBezTo>
                  <a:cubicBezTo>
                    <a:pt x="336" y="421"/>
                    <a:pt x="336" y="421"/>
                    <a:pt x="336" y="421"/>
                  </a:cubicBezTo>
                  <a:close/>
                  <a:moveTo>
                    <a:pt x="336" y="439"/>
                  </a:moveTo>
                  <a:cubicBezTo>
                    <a:pt x="336" y="439"/>
                    <a:pt x="336" y="439"/>
                    <a:pt x="336" y="439"/>
                  </a:cubicBezTo>
                  <a:cubicBezTo>
                    <a:pt x="336" y="439"/>
                    <a:pt x="336" y="438"/>
                    <a:pt x="336" y="438"/>
                  </a:cubicBezTo>
                  <a:lnTo>
                    <a:pt x="336" y="439"/>
                  </a:lnTo>
                  <a:close/>
                  <a:moveTo>
                    <a:pt x="336" y="426"/>
                  </a:moveTo>
                  <a:cubicBezTo>
                    <a:pt x="335" y="426"/>
                    <a:pt x="336" y="426"/>
                    <a:pt x="336" y="426"/>
                  </a:cubicBezTo>
                  <a:cubicBezTo>
                    <a:pt x="335" y="426"/>
                    <a:pt x="335" y="426"/>
                    <a:pt x="335" y="426"/>
                  </a:cubicBezTo>
                  <a:cubicBezTo>
                    <a:pt x="335" y="426"/>
                    <a:pt x="335" y="426"/>
                    <a:pt x="335" y="426"/>
                  </a:cubicBezTo>
                  <a:cubicBezTo>
                    <a:pt x="335" y="426"/>
                    <a:pt x="336" y="426"/>
                    <a:pt x="336" y="426"/>
                  </a:cubicBezTo>
                  <a:close/>
                  <a:moveTo>
                    <a:pt x="339" y="427"/>
                  </a:moveTo>
                  <a:cubicBezTo>
                    <a:pt x="340" y="427"/>
                    <a:pt x="339" y="427"/>
                    <a:pt x="339" y="427"/>
                  </a:cubicBezTo>
                  <a:cubicBezTo>
                    <a:pt x="339" y="427"/>
                    <a:pt x="339" y="427"/>
                    <a:pt x="339" y="427"/>
                  </a:cubicBezTo>
                  <a:close/>
                  <a:moveTo>
                    <a:pt x="346" y="422"/>
                  </a:moveTo>
                  <a:cubicBezTo>
                    <a:pt x="346" y="422"/>
                    <a:pt x="346" y="422"/>
                    <a:pt x="346" y="422"/>
                  </a:cubicBezTo>
                  <a:cubicBezTo>
                    <a:pt x="346" y="422"/>
                    <a:pt x="346" y="423"/>
                    <a:pt x="346" y="422"/>
                  </a:cubicBezTo>
                  <a:close/>
                  <a:moveTo>
                    <a:pt x="336" y="428"/>
                  </a:moveTo>
                  <a:cubicBezTo>
                    <a:pt x="336" y="428"/>
                    <a:pt x="336" y="428"/>
                    <a:pt x="336" y="428"/>
                  </a:cubicBezTo>
                  <a:cubicBezTo>
                    <a:pt x="336" y="429"/>
                    <a:pt x="336" y="429"/>
                    <a:pt x="336" y="429"/>
                  </a:cubicBezTo>
                  <a:cubicBezTo>
                    <a:pt x="336" y="429"/>
                    <a:pt x="336" y="429"/>
                    <a:pt x="336" y="429"/>
                  </a:cubicBezTo>
                  <a:cubicBezTo>
                    <a:pt x="336" y="429"/>
                    <a:pt x="336" y="428"/>
                    <a:pt x="336" y="428"/>
                  </a:cubicBezTo>
                  <a:close/>
                  <a:moveTo>
                    <a:pt x="345" y="423"/>
                  </a:moveTo>
                  <a:cubicBezTo>
                    <a:pt x="345" y="423"/>
                    <a:pt x="345" y="423"/>
                    <a:pt x="345" y="423"/>
                  </a:cubicBezTo>
                  <a:cubicBezTo>
                    <a:pt x="345" y="423"/>
                    <a:pt x="345" y="423"/>
                    <a:pt x="345" y="423"/>
                  </a:cubicBezTo>
                  <a:cubicBezTo>
                    <a:pt x="345" y="423"/>
                    <a:pt x="345" y="423"/>
                    <a:pt x="345" y="423"/>
                  </a:cubicBezTo>
                  <a:cubicBezTo>
                    <a:pt x="345" y="423"/>
                    <a:pt x="345" y="423"/>
                    <a:pt x="345" y="423"/>
                  </a:cubicBezTo>
                  <a:cubicBezTo>
                    <a:pt x="345" y="423"/>
                    <a:pt x="345" y="423"/>
                    <a:pt x="345" y="423"/>
                  </a:cubicBezTo>
                  <a:cubicBezTo>
                    <a:pt x="345" y="423"/>
                    <a:pt x="345" y="423"/>
                    <a:pt x="345" y="423"/>
                  </a:cubicBezTo>
                  <a:close/>
                  <a:moveTo>
                    <a:pt x="339" y="412"/>
                  </a:moveTo>
                  <a:cubicBezTo>
                    <a:pt x="339" y="412"/>
                    <a:pt x="339" y="412"/>
                    <a:pt x="339" y="412"/>
                  </a:cubicBezTo>
                  <a:cubicBezTo>
                    <a:pt x="339" y="412"/>
                    <a:pt x="339" y="412"/>
                    <a:pt x="339" y="412"/>
                  </a:cubicBezTo>
                  <a:cubicBezTo>
                    <a:pt x="338" y="412"/>
                    <a:pt x="338" y="412"/>
                    <a:pt x="338" y="412"/>
                  </a:cubicBezTo>
                  <a:cubicBezTo>
                    <a:pt x="338" y="412"/>
                    <a:pt x="338" y="412"/>
                    <a:pt x="338" y="412"/>
                  </a:cubicBezTo>
                  <a:cubicBezTo>
                    <a:pt x="338" y="412"/>
                    <a:pt x="338" y="412"/>
                    <a:pt x="338" y="412"/>
                  </a:cubicBezTo>
                  <a:lnTo>
                    <a:pt x="339" y="412"/>
                  </a:lnTo>
                  <a:close/>
                  <a:moveTo>
                    <a:pt x="338" y="429"/>
                  </a:moveTo>
                  <a:cubicBezTo>
                    <a:pt x="338" y="429"/>
                    <a:pt x="338" y="429"/>
                    <a:pt x="338" y="429"/>
                  </a:cubicBezTo>
                  <a:cubicBezTo>
                    <a:pt x="338" y="428"/>
                    <a:pt x="337" y="428"/>
                    <a:pt x="337" y="428"/>
                  </a:cubicBezTo>
                  <a:cubicBezTo>
                    <a:pt x="337" y="428"/>
                    <a:pt x="337" y="428"/>
                    <a:pt x="337" y="428"/>
                  </a:cubicBezTo>
                  <a:cubicBezTo>
                    <a:pt x="337" y="428"/>
                    <a:pt x="337" y="428"/>
                    <a:pt x="337" y="428"/>
                  </a:cubicBezTo>
                  <a:cubicBezTo>
                    <a:pt x="337" y="428"/>
                    <a:pt x="337" y="429"/>
                    <a:pt x="338" y="429"/>
                  </a:cubicBezTo>
                  <a:close/>
                  <a:moveTo>
                    <a:pt x="344" y="429"/>
                  </a:moveTo>
                  <a:cubicBezTo>
                    <a:pt x="344" y="429"/>
                    <a:pt x="344" y="429"/>
                    <a:pt x="344" y="429"/>
                  </a:cubicBezTo>
                  <a:cubicBezTo>
                    <a:pt x="344" y="429"/>
                    <a:pt x="344" y="429"/>
                    <a:pt x="344" y="429"/>
                  </a:cubicBezTo>
                  <a:cubicBezTo>
                    <a:pt x="344" y="429"/>
                    <a:pt x="344" y="429"/>
                    <a:pt x="344" y="429"/>
                  </a:cubicBezTo>
                  <a:cubicBezTo>
                    <a:pt x="344" y="429"/>
                    <a:pt x="344" y="429"/>
                    <a:pt x="344" y="429"/>
                  </a:cubicBezTo>
                  <a:cubicBezTo>
                    <a:pt x="343" y="429"/>
                    <a:pt x="343" y="430"/>
                    <a:pt x="343" y="430"/>
                  </a:cubicBezTo>
                  <a:cubicBezTo>
                    <a:pt x="344" y="430"/>
                    <a:pt x="344" y="430"/>
                    <a:pt x="344" y="430"/>
                  </a:cubicBezTo>
                  <a:cubicBezTo>
                    <a:pt x="344" y="430"/>
                    <a:pt x="344" y="430"/>
                    <a:pt x="344" y="430"/>
                  </a:cubicBezTo>
                  <a:cubicBezTo>
                    <a:pt x="344" y="430"/>
                    <a:pt x="344" y="430"/>
                    <a:pt x="344" y="430"/>
                  </a:cubicBezTo>
                  <a:cubicBezTo>
                    <a:pt x="344" y="429"/>
                    <a:pt x="344" y="429"/>
                    <a:pt x="344" y="429"/>
                  </a:cubicBezTo>
                  <a:cubicBezTo>
                    <a:pt x="344" y="429"/>
                    <a:pt x="345" y="429"/>
                    <a:pt x="345" y="429"/>
                  </a:cubicBezTo>
                  <a:cubicBezTo>
                    <a:pt x="344" y="429"/>
                    <a:pt x="344" y="429"/>
                    <a:pt x="344" y="429"/>
                  </a:cubicBezTo>
                  <a:cubicBezTo>
                    <a:pt x="344" y="429"/>
                    <a:pt x="344" y="429"/>
                    <a:pt x="344" y="429"/>
                  </a:cubicBezTo>
                  <a:close/>
                  <a:moveTo>
                    <a:pt x="345" y="420"/>
                  </a:moveTo>
                  <a:cubicBezTo>
                    <a:pt x="345" y="420"/>
                    <a:pt x="345" y="420"/>
                    <a:pt x="345" y="420"/>
                  </a:cubicBezTo>
                  <a:cubicBezTo>
                    <a:pt x="345" y="420"/>
                    <a:pt x="345" y="421"/>
                    <a:pt x="345" y="421"/>
                  </a:cubicBezTo>
                  <a:cubicBezTo>
                    <a:pt x="345" y="421"/>
                    <a:pt x="345" y="421"/>
                    <a:pt x="345" y="421"/>
                  </a:cubicBezTo>
                  <a:cubicBezTo>
                    <a:pt x="345" y="421"/>
                    <a:pt x="345" y="421"/>
                    <a:pt x="345" y="421"/>
                  </a:cubicBezTo>
                  <a:cubicBezTo>
                    <a:pt x="345" y="421"/>
                    <a:pt x="345" y="421"/>
                    <a:pt x="345" y="421"/>
                  </a:cubicBezTo>
                  <a:cubicBezTo>
                    <a:pt x="345" y="421"/>
                    <a:pt x="345" y="421"/>
                    <a:pt x="345" y="421"/>
                  </a:cubicBezTo>
                  <a:lnTo>
                    <a:pt x="345" y="420"/>
                  </a:lnTo>
                  <a:close/>
                  <a:moveTo>
                    <a:pt x="347" y="422"/>
                  </a:moveTo>
                  <a:cubicBezTo>
                    <a:pt x="348" y="422"/>
                    <a:pt x="348" y="422"/>
                    <a:pt x="348" y="422"/>
                  </a:cubicBezTo>
                  <a:cubicBezTo>
                    <a:pt x="348" y="422"/>
                    <a:pt x="348" y="422"/>
                    <a:pt x="348" y="422"/>
                  </a:cubicBezTo>
                  <a:cubicBezTo>
                    <a:pt x="348" y="422"/>
                    <a:pt x="348" y="422"/>
                    <a:pt x="348" y="422"/>
                  </a:cubicBezTo>
                  <a:lnTo>
                    <a:pt x="347" y="422"/>
                  </a:lnTo>
                  <a:close/>
                  <a:moveTo>
                    <a:pt x="347" y="420"/>
                  </a:moveTo>
                  <a:cubicBezTo>
                    <a:pt x="347" y="420"/>
                    <a:pt x="347" y="419"/>
                    <a:pt x="348" y="419"/>
                  </a:cubicBezTo>
                  <a:cubicBezTo>
                    <a:pt x="348" y="419"/>
                    <a:pt x="348" y="419"/>
                    <a:pt x="348" y="419"/>
                  </a:cubicBezTo>
                  <a:cubicBezTo>
                    <a:pt x="348" y="419"/>
                    <a:pt x="348" y="419"/>
                    <a:pt x="348" y="419"/>
                  </a:cubicBezTo>
                  <a:cubicBezTo>
                    <a:pt x="348" y="419"/>
                    <a:pt x="348" y="419"/>
                    <a:pt x="348" y="419"/>
                  </a:cubicBezTo>
                  <a:cubicBezTo>
                    <a:pt x="348" y="419"/>
                    <a:pt x="348" y="419"/>
                    <a:pt x="348" y="419"/>
                  </a:cubicBezTo>
                  <a:cubicBezTo>
                    <a:pt x="348" y="419"/>
                    <a:pt x="348" y="419"/>
                    <a:pt x="348" y="419"/>
                  </a:cubicBezTo>
                  <a:cubicBezTo>
                    <a:pt x="347" y="419"/>
                    <a:pt x="347" y="418"/>
                    <a:pt x="346" y="419"/>
                  </a:cubicBezTo>
                  <a:cubicBezTo>
                    <a:pt x="346" y="419"/>
                    <a:pt x="346" y="419"/>
                    <a:pt x="346" y="419"/>
                  </a:cubicBezTo>
                  <a:cubicBezTo>
                    <a:pt x="345" y="419"/>
                    <a:pt x="345" y="419"/>
                    <a:pt x="345" y="419"/>
                  </a:cubicBezTo>
                  <a:cubicBezTo>
                    <a:pt x="345" y="419"/>
                    <a:pt x="345" y="419"/>
                    <a:pt x="345" y="419"/>
                  </a:cubicBezTo>
                  <a:cubicBezTo>
                    <a:pt x="345" y="420"/>
                    <a:pt x="345" y="420"/>
                    <a:pt x="345" y="420"/>
                  </a:cubicBezTo>
                  <a:cubicBezTo>
                    <a:pt x="345" y="420"/>
                    <a:pt x="345" y="420"/>
                    <a:pt x="345" y="420"/>
                  </a:cubicBezTo>
                  <a:cubicBezTo>
                    <a:pt x="346" y="419"/>
                    <a:pt x="346" y="419"/>
                    <a:pt x="346" y="419"/>
                  </a:cubicBezTo>
                  <a:cubicBezTo>
                    <a:pt x="346" y="419"/>
                    <a:pt x="346" y="419"/>
                    <a:pt x="346" y="419"/>
                  </a:cubicBezTo>
                  <a:cubicBezTo>
                    <a:pt x="346" y="419"/>
                    <a:pt x="346" y="419"/>
                    <a:pt x="346" y="419"/>
                  </a:cubicBezTo>
                  <a:lnTo>
                    <a:pt x="347" y="420"/>
                  </a:lnTo>
                  <a:close/>
                  <a:moveTo>
                    <a:pt x="339" y="396"/>
                  </a:moveTo>
                  <a:cubicBezTo>
                    <a:pt x="340" y="396"/>
                    <a:pt x="339" y="395"/>
                    <a:pt x="338" y="395"/>
                  </a:cubicBezTo>
                  <a:cubicBezTo>
                    <a:pt x="338" y="395"/>
                    <a:pt x="338" y="395"/>
                    <a:pt x="338" y="395"/>
                  </a:cubicBezTo>
                  <a:cubicBezTo>
                    <a:pt x="337" y="396"/>
                    <a:pt x="339" y="396"/>
                    <a:pt x="339" y="396"/>
                  </a:cubicBezTo>
                  <a:close/>
                  <a:moveTo>
                    <a:pt x="338" y="427"/>
                  </a:moveTo>
                  <a:cubicBezTo>
                    <a:pt x="338" y="427"/>
                    <a:pt x="338" y="427"/>
                    <a:pt x="338" y="427"/>
                  </a:cubicBezTo>
                  <a:cubicBezTo>
                    <a:pt x="338" y="427"/>
                    <a:pt x="338" y="427"/>
                    <a:pt x="338" y="427"/>
                  </a:cubicBezTo>
                  <a:cubicBezTo>
                    <a:pt x="338" y="427"/>
                    <a:pt x="338" y="427"/>
                    <a:pt x="338" y="427"/>
                  </a:cubicBezTo>
                  <a:close/>
                  <a:moveTo>
                    <a:pt x="328" y="444"/>
                  </a:moveTo>
                  <a:cubicBezTo>
                    <a:pt x="329" y="444"/>
                    <a:pt x="329" y="444"/>
                    <a:pt x="329" y="444"/>
                  </a:cubicBezTo>
                  <a:cubicBezTo>
                    <a:pt x="329" y="444"/>
                    <a:pt x="329" y="443"/>
                    <a:pt x="329" y="443"/>
                  </a:cubicBezTo>
                  <a:cubicBezTo>
                    <a:pt x="328" y="443"/>
                    <a:pt x="328" y="443"/>
                    <a:pt x="328" y="443"/>
                  </a:cubicBezTo>
                  <a:lnTo>
                    <a:pt x="328" y="444"/>
                  </a:lnTo>
                  <a:close/>
                  <a:moveTo>
                    <a:pt x="338" y="431"/>
                  </a:moveTo>
                  <a:cubicBezTo>
                    <a:pt x="338" y="431"/>
                    <a:pt x="338" y="431"/>
                    <a:pt x="338" y="431"/>
                  </a:cubicBezTo>
                  <a:cubicBezTo>
                    <a:pt x="338" y="430"/>
                    <a:pt x="338" y="430"/>
                    <a:pt x="338" y="430"/>
                  </a:cubicBezTo>
                  <a:cubicBezTo>
                    <a:pt x="338" y="430"/>
                    <a:pt x="338" y="430"/>
                    <a:pt x="338" y="430"/>
                  </a:cubicBezTo>
                  <a:cubicBezTo>
                    <a:pt x="338" y="430"/>
                    <a:pt x="338" y="431"/>
                    <a:pt x="338" y="431"/>
                  </a:cubicBezTo>
                  <a:cubicBezTo>
                    <a:pt x="338" y="431"/>
                    <a:pt x="338" y="431"/>
                    <a:pt x="338" y="431"/>
                  </a:cubicBezTo>
                  <a:cubicBezTo>
                    <a:pt x="338" y="431"/>
                    <a:pt x="338" y="431"/>
                    <a:pt x="338" y="431"/>
                  </a:cubicBezTo>
                  <a:cubicBezTo>
                    <a:pt x="337" y="431"/>
                    <a:pt x="337" y="431"/>
                    <a:pt x="337" y="431"/>
                  </a:cubicBezTo>
                  <a:cubicBezTo>
                    <a:pt x="338" y="431"/>
                    <a:pt x="338" y="431"/>
                    <a:pt x="338" y="431"/>
                  </a:cubicBezTo>
                  <a:cubicBezTo>
                    <a:pt x="338" y="431"/>
                    <a:pt x="338" y="431"/>
                    <a:pt x="338" y="431"/>
                  </a:cubicBezTo>
                  <a:close/>
                  <a:moveTo>
                    <a:pt x="321" y="431"/>
                  </a:moveTo>
                  <a:cubicBezTo>
                    <a:pt x="320" y="431"/>
                    <a:pt x="320" y="433"/>
                    <a:pt x="321" y="433"/>
                  </a:cubicBezTo>
                  <a:cubicBezTo>
                    <a:pt x="323" y="433"/>
                    <a:pt x="321" y="431"/>
                    <a:pt x="321" y="431"/>
                  </a:cubicBezTo>
                  <a:close/>
                  <a:moveTo>
                    <a:pt x="339" y="424"/>
                  </a:moveTo>
                  <a:cubicBezTo>
                    <a:pt x="339" y="424"/>
                    <a:pt x="339" y="424"/>
                    <a:pt x="339" y="424"/>
                  </a:cubicBezTo>
                  <a:cubicBezTo>
                    <a:pt x="338" y="424"/>
                    <a:pt x="338" y="425"/>
                    <a:pt x="337" y="425"/>
                  </a:cubicBezTo>
                  <a:cubicBezTo>
                    <a:pt x="338" y="426"/>
                    <a:pt x="338" y="426"/>
                    <a:pt x="338" y="426"/>
                  </a:cubicBezTo>
                  <a:cubicBezTo>
                    <a:pt x="338" y="426"/>
                    <a:pt x="338" y="426"/>
                    <a:pt x="338" y="426"/>
                  </a:cubicBezTo>
                  <a:cubicBezTo>
                    <a:pt x="338" y="426"/>
                    <a:pt x="338" y="426"/>
                    <a:pt x="338" y="426"/>
                  </a:cubicBezTo>
                  <a:cubicBezTo>
                    <a:pt x="338" y="426"/>
                    <a:pt x="338" y="426"/>
                    <a:pt x="338" y="427"/>
                  </a:cubicBezTo>
                  <a:cubicBezTo>
                    <a:pt x="339" y="426"/>
                    <a:pt x="339" y="425"/>
                    <a:pt x="339" y="424"/>
                  </a:cubicBezTo>
                  <a:close/>
                  <a:moveTo>
                    <a:pt x="306" y="418"/>
                  </a:moveTo>
                  <a:cubicBezTo>
                    <a:pt x="306" y="418"/>
                    <a:pt x="304" y="419"/>
                    <a:pt x="306" y="420"/>
                  </a:cubicBezTo>
                  <a:cubicBezTo>
                    <a:pt x="306" y="420"/>
                    <a:pt x="307" y="420"/>
                    <a:pt x="308" y="420"/>
                  </a:cubicBezTo>
                  <a:cubicBezTo>
                    <a:pt x="308" y="419"/>
                    <a:pt x="308" y="419"/>
                    <a:pt x="308" y="419"/>
                  </a:cubicBezTo>
                  <a:cubicBezTo>
                    <a:pt x="307" y="419"/>
                    <a:pt x="306" y="419"/>
                    <a:pt x="306" y="418"/>
                  </a:cubicBezTo>
                  <a:close/>
                  <a:moveTo>
                    <a:pt x="338" y="395"/>
                  </a:moveTo>
                  <a:cubicBezTo>
                    <a:pt x="339" y="395"/>
                    <a:pt x="338" y="395"/>
                    <a:pt x="338" y="395"/>
                  </a:cubicBezTo>
                  <a:close/>
                  <a:moveTo>
                    <a:pt x="347" y="424"/>
                  </a:moveTo>
                  <a:cubicBezTo>
                    <a:pt x="347" y="424"/>
                    <a:pt x="347" y="424"/>
                    <a:pt x="347" y="424"/>
                  </a:cubicBezTo>
                  <a:cubicBezTo>
                    <a:pt x="347" y="424"/>
                    <a:pt x="347" y="424"/>
                    <a:pt x="347" y="424"/>
                  </a:cubicBezTo>
                  <a:cubicBezTo>
                    <a:pt x="347" y="424"/>
                    <a:pt x="347" y="424"/>
                    <a:pt x="347" y="424"/>
                  </a:cubicBezTo>
                  <a:cubicBezTo>
                    <a:pt x="347" y="425"/>
                    <a:pt x="347" y="425"/>
                    <a:pt x="347" y="425"/>
                  </a:cubicBezTo>
                  <a:cubicBezTo>
                    <a:pt x="347" y="425"/>
                    <a:pt x="347" y="425"/>
                    <a:pt x="347" y="425"/>
                  </a:cubicBezTo>
                  <a:cubicBezTo>
                    <a:pt x="347" y="425"/>
                    <a:pt x="347" y="424"/>
                    <a:pt x="347" y="424"/>
                  </a:cubicBezTo>
                  <a:cubicBezTo>
                    <a:pt x="347" y="424"/>
                    <a:pt x="347" y="424"/>
                    <a:pt x="347" y="424"/>
                  </a:cubicBezTo>
                  <a:close/>
                  <a:moveTo>
                    <a:pt x="343" y="420"/>
                  </a:moveTo>
                  <a:cubicBezTo>
                    <a:pt x="342" y="420"/>
                    <a:pt x="342" y="420"/>
                    <a:pt x="341" y="421"/>
                  </a:cubicBezTo>
                  <a:cubicBezTo>
                    <a:pt x="341" y="421"/>
                    <a:pt x="341" y="421"/>
                    <a:pt x="341" y="421"/>
                  </a:cubicBezTo>
                  <a:cubicBezTo>
                    <a:pt x="342" y="421"/>
                    <a:pt x="343" y="420"/>
                    <a:pt x="344" y="420"/>
                  </a:cubicBezTo>
                  <a:cubicBezTo>
                    <a:pt x="343" y="420"/>
                    <a:pt x="343" y="420"/>
                    <a:pt x="343" y="420"/>
                  </a:cubicBezTo>
                  <a:close/>
                  <a:moveTo>
                    <a:pt x="331" y="410"/>
                  </a:moveTo>
                  <a:cubicBezTo>
                    <a:pt x="332" y="410"/>
                    <a:pt x="332" y="410"/>
                    <a:pt x="332" y="410"/>
                  </a:cubicBezTo>
                  <a:cubicBezTo>
                    <a:pt x="332" y="410"/>
                    <a:pt x="332" y="410"/>
                    <a:pt x="332" y="410"/>
                  </a:cubicBezTo>
                  <a:cubicBezTo>
                    <a:pt x="332" y="410"/>
                    <a:pt x="332" y="410"/>
                    <a:pt x="332" y="410"/>
                  </a:cubicBezTo>
                  <a:cubicBezTo>
                    <a:pt x="332" y="410"/>
                    <a:pt x="332" y="410"/>
                    <a:pt x="332" y="410"/>
                  </a:cubicBezTo>
                  <a:cubicBezTo>
                    <a:pt x="332" y="411"/>
                    <a:pt x="332" y="411"/>
                    <a:pt x="332" y="411"/>
                  </a:cubicBezTo>
                  <a:cubicBezTo>
                    <a:pt x="332" y="411"/>
                    <a:pt x="332" y="410"/>
                    <a:pt x="332" y="410"/>
                  </a:cubicBezTo>
                  <a:cubicBezTo>
                    <a:pt x="332" y="411"/>
                    <a:pt x="332" y="411"/>
                    <a:pt x="332" y="411"/>
                  </a:cubicBezTo>
                  <a:cubicBezTo>
                    <a:pt x="333" y="410"/>
                    <a:pt x="332" y="410"/>
                    <a:pt x="332" y="410"/>
                  </a:cubicBezTo>
                  <a:cubicBezTo>
                    <a:pt x="332" y="410"/>
                    <a:pt x="332" y="409"/>
                    <a:pt x="332" y="409"/>
                  </a:cubicBezTo>
                  <a:cubicBezTo>
                    <a:pt x="331" y="409"/>
                    <a:pt x="331" y="409"/>
                    <a:pt x="331" y="409"/>
                  </a:cubicBezTo>
                  <a:cubicBezTo>
                    <a:pt x="331" y="409"/>
                    <a:pt x="331" y="409"/>
                    <a:pt x="331" y="409"/>
                  </a:cubicBezTo>
                  <a:cubicBezTo>
                    <a:pt x="331" y="409"/>
                    <a:pt x="331" y="409"/>
                    <a:pt x="331" y="409"/>
                  </a:cubicBezTo>
                  <a:cubicBezTo>
                    <a:pt x="331" y="409"/>
                    <a:pt x="331" y="410"/>
                    <a:pt x="331" y="410"/>
                  </a:cubicBezTo>
                  <a:close/>
                  <a:moveTo>
                    <a:pt x="343" y="440"/>
                  </a:moveTo>
                  <a:cubicBezTo>
                    <a:pt x="343" y="440"/>
                    <a:pt x="343" y="440"/>
                    <a:pt x="343" y="440"/>
                  </a:cubicBezTo>
                  <a:cubicBezTo>
                    <a:pt x="342" y="440"/>
                    <a:pt x="342" y="440"/>
                    <a:pt x="342" y="440"/>
                  </a:cubicBezTo>
                  <a:cubicBezTo>
                    <a:pt x="342" y="440"/>
                    <a:pt x="342" y="441"/>
                    <a:pt x="342" y="441"/>
                  </a:cubicBezTo>
                  <a:cubicBezTo>
                    <a:pt x="342" y="440"/>
                    <a:pt x="342" y="440"/>
                    <a:pt x="342" y="440"/>
                  </a:cubicBezTo>
                  <a:cubicBezTo>
                    <a:pt x="341" y="440"/>
                    <a:pt x="341" y="440"/>
                    <a:pt x="341" y="441"/>
                  </a:cubicBezTo>
                  <a:cubicBezTo>
                    <a:pt x="340" y="441"/>
                    <a:pt x="340" y="441"/>
                    <a:pt x="340" y="441"/>
                  </a:cubicBezTo>
                  <a:cubicBezTo>
                    <a:pt x="340" y="441"/>
                    <a:pt x="340" y="441"/>
                    <a:pt x="340" y="441"/>
                  </a:cubicBezTo>
                  <a:cubicBezTo>
                    <a:pt x="340" y="441"/>
                    <a:pt x="340" y="441"/>
                    <a:pt x="339" y="441"/>
                  </a:cubicBezTo>
                  <a:cubicBezTo>
                    <a:pt x="339" y="441"/>
                    <a:pt x="339" y="440"/>
                    <a:pt x="339" y="440"/>
                  </a:cubicBezTo>
                  <a:cubicBezTo>
                    <a:pt x="339" y="440"/>
                    <a:pt x="339" y="440"/>
                    <a:pt x="339" y="440"/>
                  </a:cubicBezTo>
                  <a:cubicBezTo>
                    <a:pt x="339" y="440"/>
                    <a:pt x="339" y="440"/>
                    <a:pt x="339" y="439"/>
                  </a:cubicBezTo>
                  <a:cubicBezTo>
                    <a:pt x="339" y="440"/>
                    <a:pt x="338" y="440"/>
                    <a:pt x="337" y="440"/>
                  </a:cubicBezTo>
                  <a:cubicBezTo>
                    <a:pt x="337" y="439"/>
                    <a:pt x="337" y="439"/>
                    <a:pt x="337" y="439"/>
                  </a:cubicBezTo>
                  <a:cubicBezTo>
                    <a:pt x="337" y="440"/>
                    <a:pt x="336" y="439"/>
                    <a:pt x="336" y="439"/>
                  </a:cubicBezTo>
                  <a:cubicBezTo>
                    <a:pt x="336" y="439"/>
                    <a:pt x="335" y="439"/>
                    <a:pt x="335" y="439"/>
                  </a:cubicBezTo>
                  <a:cubicBezTo>
                    <a:pt x="335" y="439"/>
                    <a:pt x="335" y="439"/>
                    <a:pt x="334" y="439"/>
                  </a:cubicBezTo>
                  <a:cubicBezTo>
                    <a:pt x="334" y="439"/>
                    <a:pt x="334" y="439"/>
                    <a:pt x="334" y="439"/>
                  </a:cubicBezTo>
                  <a:cubicBezTo>
                    <a:pt x="333" y="439"/>
                    <a:pt x="332" y="439"/>
                    <a:pt x="331" y="439"/>
                  </a:cubicBezTo>
                  <a:cubicBezTo>
                    <a:pt x="331" y="439"/>
                    <a:pt x="331" y="439"/>
                    <a:pt x="331" y="439"/>
                  </a:cubicBezTo>
                  <a:cubicBezTo>
                    <a:pt x="330" y="439"/>
                    <a:pt x="330" y="439"/>
                    <a:pt x="330" y="439"/>
                  </a:cubicBezTo>
                  <a:cubicBezTo>
                    <a:pt x="330" y="439"/>
                    <a:pt x="330" y="439"/>
                    <a:pt x="330" y="439"/>
                  </a:cubicBezTo>
                  <a:cubicBezTo>
                    <a:pt x="330" y="439"/>
                    <a:pt x="330" y="439"/>
                    <a:pt x="330" y="438"/>
                  </a:cubicBezTo>
                  <a:cubicBezTo>
                    <a:pt x="329" y="439"/>
                    <a:pt x="329" y="439"/>
                    <a:pt x="329" y="439"/>
                  </a:cubicBezTo>
                  <a:cubicBezTo>
                    <a:pt x="328" y="438"/>
                    <a:pt x="328" y="438"/>
                    <a:pt x="328" y="438"/>
                  </a:cubicBezTo>
                  <a:cubicBezTo>
                    <a:pt x="329" y="438"/>
                    <a:pt x="329" y="438"/>
                    <a:pt x="329" y="438"/>
                  </a:cubicBezTo>
                  <a:cubicBezTo>
                    <a:pt x="329" y="438"/>
                    <a:pt x="329" y="438"/>
                    <a:pt x="329" y="438"/>
                  </a:cubicBezTo>
                  <a:cubicBezTo>
                    <a:pt x="329" y="437"/>
                    <a:pt x="329" y="437"/>
                    <a:pt x="329" y="437"/>
                  </a:cubicBezTo>
                  <a:cubicBezTo>
                    <a:pt x="329" y="437"/>
                    <a:pt x="329" y="437"/>
                    <a:pt x="329" y="437"/>
                  </a:cubicBezTo>
                  <a:cubicBezTo>
                    <a:pt x="328" y="437"/>
                    <a:pt x="328" y="437"/>
                    <a:pt x="328" y="437"/>
                  </a:cubicBezTo>
                  <a:cubicBezTo>
                    <a:pt x="329" y="438"/>
                    <a:pt x="329" y="438"/>
                    <a:pt x="329" y="438"/>
                  </a:cubicBezTo>
                  <a:cubicBezTo>
                    <a:pt x="328" y="438"/>
                    <a:pt x="328" y="438"/>
                    <a:pt x="328" y="438"/>
                  </a:cubicBezTo>
                  <a:cubicBezTo>
                    <a:pt x="328" y="438"/>
                    <a:pt x="327" y="438"/>
                    <a:pt x="327" y="438"/>
                  </a:cubicBezTo>
                  <a:cubicBezTo>
                    <a:pt x="327" y="438"/>
                    <a:pt x="327" y="438"/>
                    <a:pt x="327" y="438"/>
                  </a:cubicBezTo>
                  <a:cubicBezTo>
                    <a:pt x="326" y="437"/>
                    <a:pt x="326" y="437"/>
                    <a:pt x="326" y="437"/>
                  </a:cubicBezTo>
                  <a:cubicBezTo>
                    <a:pt x="327" y="437"/>
                    <a:pt x="326" y="437"/>
                    <a:pt x="326" y="437"/>
                  </a:cubicBezTo>
                  <a:cubicBezTo>
                    <a:pt x="326" y="437"/>
                    <a:pt x="326" y="437"/>
                    <a:pt x="326" y="437"/>
                  </a:cubicBezTo>
                  <a:cubicBezTo>
                    <a:pt x="326" y="437"/>
                    <a:pt x="326" y="437"/>
                    <a:pt x="326" y="437"/>
                  </a:cubicBezTo>
                  <a:cubicBezTo>
                    <a:pt x="326" y="437"/>
                    <a:pt x="326" y="438"/>
                    <a:pt x="326" y="438"/>
                  </a:cubicBezTo>
                  <a:cubicBezTo>
                    <a:pt x="326" y="438"/>
                    <a:pt x="326" y="438"/>
                    <a:pt x="326" y="438"/>
                  </a:cubicBezTo>
                  <a:cubicBezTo>
                    <a:pt x="326" y="438"/>
                    <a:pt x="326" y="438"/>
                    <a:pt x="326" y="438"/>
                  </a:cubicBezTo>
                  <a:cubicBezTo>
                    <a:pt x="326" y="438"/>
                    <a:pt x="326" y="438"/>
                    <a:pt x="326" y="438"/>
                  </a:cubicBezTo>
                  <a:cubicBezTo>
                    <a:pt x="325" y="438"/>
                    <a:pt x="325" y="438"/>
                    <a:pt x="325" y="438"/>
                  </a:cubicBezTo>
                  <a:cubicBezTo>
                    <a:pt x="325" y="438"/>
                    <a:pt x="325" y="437"/>
                    <a:pt x="325" y="437"/>
                  </a:cubicBezTo>
                  <a:cubicBezTo>
                    <a:pt x="325" y="437"/>
                    <a:pt x="325" y="438"/>
                    <a:pt x="325" y="438"/>
                  </a:cubicBezTo>
                  <a:cubicBezTo>
                    <a:pt x="325" y="438"/>
                    <a:pt x="325" y="438"/>
                    <a:pt x="325" y="438"/>
                  </a:cubicBezTo>
                  <a:cubicBezTo>
                    <a:pt x="325" y="439"/>
                    <a:pt x="325" y="439"/>
                    <a:pt x="325" y="439"/>
                  </a:cubicBezTo>
                  <a:cubicBezTo>
                    <a:pt x="325" y="439"/>
                    <a:pt x="325" y="439"/>
                    <a:pt x="325" y="439"/>
                  </a:cubicBezTo>
                  <a:cubicBezTo>
                    <a:pt x="325" y="439"/>
                    <a:pt x="325" y="439"/>
                    <a:pt x="325" y="439"/>
                  </a:cubicBezTo>
                  <a:cubicBezTo>
                    <a:pt x="325" y="440"/>
                    <a:pt x="325" y="440"/>
                    <a:pt x="325" y="440"/>
                  </a:cubicBezTo>
                  <a:cubicBezTo>
                    <a:pt x="325" y="440"/>
                    <a:pt x="325" y="440"/>
                    <a:pt x="325" y="440"/>
                  </a:cubicBezTo>
                  <a:cubicBezTo>
                    <a:pt x="325" y="440"/>
                    <a:pt x="325" y="440"/>
                    <a:pt x="325" y="440"/>
                  </a:cubicBezTo>
                  <a:cubicBezTo>
                    <a:pt x="325" y="440"/>
                    <a:pt x="326" y="440"/>
                    <a:pt x="326" y="440"/>
                  </a:cubicBezTo>
                  <a:cubicBezTo>
                    <a:pt x="326" y="440"/>
                    <a:pt x="326" y="440"/>
                    <a:pt x="326" y="440"/>
                  </a:cubicBezTo>
                  <a:cubicBezTo>
                    <a:pt x="327" y="440"/>
                    <a:pt x="327" y="440"/>
                    <a:pt x="327" y="440"/>
                  </a:cubicBezTo>
                  <a:cubicBezTo>
                    <a:pt x="327" y="440"/>
                    <a:pt x="327" y="441"/>
                    <a:pt x="328" y="440"/>
                  </a:cubicBezTo>
                  <a:cubicBezTo>
                    <a:pt x="328" y="441"/>
                    <a:pt x="329" y="441"/>
                    <a:pt x="329" y="441"/>
                  </a:cubicBezTo>
                  <a:cubicBezTo>
                    <a:pt x="330" y="441"/>
                    <a:pt x="330" y="441"/>
                    <a:pt x="331" y="441"/>
                  </a:cubicBezTo>
                  <a:cubicBezTo>
                    <a:pt x="331" y="441"/>
                    <a:pt x="331" y="441"/>
                    <a:pt x="331" y="441"/>
                  </a:cubicBezTo>
                  <a:cubicBezTo>
                    <a:pt x="331" y="441"/>
                    <a:pt x="332" y="442"/>
                    <a:pt x="333" y="442"/>
                  </a:cubicBezTo>
                  <a:cubicBezTo>
                    <a:pt x="333" y="442"/>
                    <a:pt x="333" y="442"/>
                    <a:pt x="333" y="442"/>
                  </a:cubicBezTo>
                  <a:cubicBezTo>
                    <a:pt x="333" y="442"/>
                    <a:pt x="333" y="442"/>
                    <a:pt x="333" y="443"/>
                  </a:cubicBezTo>
                  <a:cubicBezTo>
                    <a:pt x="333" y="443"/>
                    <a:pt x="333" y="443"/>
                    <a:pt x="333" y="443"/>
                  </a:cubicBezTo>
                  <a:cubicBezTo>
                    <a:pt x="333" y="443"/>
                    <a:pt x="334" y="443"/>
                    <a:pt x="335" y="443"/>
                  </a:cubicBezTo>
                  <a:cubicBezTo>
                    <a:pt x="335" y="443"/>
                    <a:pt x="335" y="443"/>
                    <a:pt x="335" y="443"/>
                  </a:cubicBezTo>
                  <a:cubicBezTo>
                    <a:pt x="335" y="443"/>
                    <a:pt x="336" y="443"/>
                    <a:pt x="336" y="443"/>
                  </a:cubicBezTo>
                  <a:cubicBezTo>
                    <a:pt x="337" y="443"/>
                    <a:pt x="340" y="442"/>
                    <a:pt x="341" y="442"/>
                  </a:cubicBezTo>
                  <a:cubicBezTo>
                    <a:pt x="341" y="442"/>
                    <a:pt x="341" y="442"/>
                    <a:pt x="341" y="442"/>
                  </a:cubicBezTo>
                  <a:cubicBezTo>
                    <a:pt x="341" y="442"/>
                    <a:pt x="341" y="442"/>
                    <a:pt x="341" y="442"/>
                  </a:cubicBezTo>
                  <a:cubicBezTo>
                    <a:pt x="342" y="442"/>
                    <a:pt x="342" y="442"/>
                    <a:pt x="342" y="442"/>
                  </a:cubicBezTo>
                  <a:cubicBezTo>
                    <a:pt x="342" y="442"/>
                    <a:pt x="342" y="442"/>
                    <a:pt x="343" y="442"/>
                  </a:cubicBezTo>
                  <a:cubicBezTo>
                    <a:pt x="343" y="441"/>
                    <a:pt x="343" y="441"/>
                    <a:pt x="343" y="441"/>
                  </a:cubicBezTo>
                  <a:cubicBezTo>
                    <a:pt x="343" y="441"/>
                    <a:pt x="343" y="441"/>
                    <a:pt x="343" y="441"/>
                  </a:cubicBezTo>
                  <a:cubicBezTo>
                    <a:pt x="343" y="440"/>
                    <a:pt x="343" y="440"/>
                    <a:pt x="343" y="440"/>
                  </a:cubicBezTo>
                  <a:cubicBezTo>
                    <a:pt x="343" y="440"/>
                    <a:pt x="343" y="440"/>
                    <a:pt x="343" y="440"/>
                  </a:cubicBezTo>
                  <a:close/>
                  <a:moveTo>
                    <a:pt x="329" y="415"/>
                  </a:moveTo>
                  <a:cubicBezTo>
                    <a:pt x="329" y="415"/>
                    <a:pt x="329" y="415"/>
                    <a:pt x="329" y="415"/>
                  </a:cubicBezTo>
                  <a:cubicBezTo>
                    <a:pt x="329" y="415"/>
                    <a:pt x="329" y="415"/>
                    <a:pt x="329" y="415"/>
                  </a:cubicBezTo>
                  <a:cubicBezTo>
                    <a:pt x="329" y="415"/>
                    <a:pt x="329" y="415"/>
                    <a:pt x="329" y="415"/>
                  </a:cubicBezTo>
                  <a:cubicBezTo>
                    <a:pt x="329" y="416"/>
                    <a:pt x="329" y="416"/>
                    <a:pt x="329" y="416"/>
                  </a:cubicBezTo>
                  <a:cubicBezTo>
                    <a:pt x="329" y="416"/>
                    <a:pt x="329" y="416"/>
                    <a:pt x="329" y="416"/>
                  </a:cubicBezTo>
                  <a:cubicBezTo>
                    <a:pt x="329" y="416"/>
                    <a:pt x="329" y="416"/>
                    <a:pt x="329" y="416"/>
                  </a:cubicBezTo>
                  <a:cubicBezTo>
                    <a:pt x="330" y="416"/>
                    <a:pt x="330" y="416"/>
                    <a:pt x="330" y="416"/>
                  </a:cubicBezTo>
                  <a:cubicBezTo>
                    <a:pt x="330" y="416"/>
                    <a:pt x="330" y="417"/>
                    <a:pt x="330" y="417"/>
                  </a:cubicBezTo>
                  <a:cubicBezTo>
                    <a:pt x="330" y="417"/>
                    <a:pt x="330" y="417"/>
                    <a:pt x="330" y="417"/>
                  </a:cubicBezTo>
                  <a:cubicBezTo>
                    <a:pt x="330" y="417"/>
                    <a:pt x="330" y="417"/>
                    <a:pt x="330" y="417"/>
                  </a:cubicBezTo>
                  <a:cubicBezTo>
                    <a:pt x="330" y="417"/>
                    <a:pt x="330" y="417"/>
                    <a:pt x="330" y="417"/>
                  </a:cubicBezTo>
                  <a:cubicBezTo>
                    <a:pt x="331" y="417"/>
                    <a:pt x="331" y="417"/>
                    <a:pt x="331" y="417"/>
                  </a:cubicBezTo>
                  <a:cubicBezTo>
                    <a:pt x="331" y="417"/>
                    <a:pt x="331" y="417"/>
                    <a:pt x="331" y="417"/>
                  </a:cubicBezTo>
                  <a:cubicBezTo>
                    <a:pt x="331" y="417"/>
                    <a:pt x="331" y="417"/>
                    <a:pt x="332" y="416"/>
                  </a:cubicBezTo>
                  <a:cubicBezTo>
                    <a:pt x="331" y="416"/>
                    <a:pt x="331" y="416"/>
                    <a:pt x="331" y="416"/>
                  </a:cubicBezTo>
                  <a:cubicBezTo>
                    <a:pt x="331" y="416"/>
                    <a:pt x="331" y="416"/>
                    <a:pt x="331" y="416"/>
                  </a:cubicBezTo>
                  <a:cubicBezTo>
                    <a:pt x="331" y="416"/>
                    <a:pt x="331" y="416"/>
                    <a:pt x="330" y="415"/>
                  </a:cubicBezTo>
                  <a:cubicBezTo>
                    <a:pt x="330" y="416"/>
                    <a:pt x="330" y="416"/>
                    <a:pt x="330" y="416"/>
                  </a:cubicBezTo>
                  <a:cubicBezTo>
                    <a:pt x="330" y="415"/>
                    <a:pt x="330" y="415"/>
                    <a:pt x="330" y="415"/>
                  </a:cubicBezTo>
                  <a:cubicBezTo>
                    <a:pt x="329" y="415"/>
                    <a:pt x="329" y="415"/>
                    <a:pt x="329" y="415"/>
                  </a:cubicBezTo>
                  <a:cubicBezTo>
                    <a:pt x="329" y="415"/>
                    <a:pt x="329" y="415"/>
                    <a:pt x="329" y="415"/>
                  </a:cubicBezTo>
                  <a:cubicBezTo>
                    <a:pt x="329" y="415"/>
                    <a:pt x="329" y="414"/>
                    <a:pt x="329" y="414"/>
                  </a:cubicBezTo>
                  <a:cubicBezTo>
                    <a:pt x="329" y="414"/>
                    <a:pt x="329" y="414"/>
                    <a:pt x="329" y="414"/>
                  </a:cubicBezTo>
                  <a:cubicBezTo>
                    <a:pt x="329" y="414"/>
                    <a:pt x="329" y="414"/>
                    <a:pt x="329" y="414"/>
                  </a:cubicBezTo>
                  <a:cubicBezTo>
                    <a:pt x="329" y="413"/>
                    <a:pt x="329" y="413"/>
                    <a:pt x="329" y="413"/>
                  </a:cubicBezTo>
                  <a:cubicBezTo>
                    <a:pt x="329" y="413"/>
                    <a:pt x="329" y="413"/>
                    <a:pt x="329" y="413"/>
                  </a:cubicBezTo>
                  <a:cubicBezTo>
                    <a:pt x="329" y="413"/>
                    <a:pt x="329" y="413"/>
                    <a:pt x="329" y="413"/>
                  </a:cubicBezTo>
                  <a:cubicBezTo>
                    <a:pt x="329" y="412"/>
                    <a:pt x="329" y="412"/>
                    <a:pt x="329" y="412"/>
                  </a:cubicBezTo>
                  <a:cubicBezTo>
                    <a:pt x="329" y="412"/>
                    <a:pt x="329" y="412"/>
                    <a:pt x="329" y="412"/>
                  </a:cubicBezTo>
                  <a:cubicBezTo>
                    <a:pt x="329" y="412"/>
                    <a:pt x="329" y="412"/>
                    <a:pt x="329" y="411"/>
                  </a:cubicBezTo>
                  <a:cubicBezTo>
                    <a:pt x="328" y="411"/>
                    <a:pt x="328" y="411"/>
                    <a:pt x="328" y="411"/>
                  </a:cubicBezTo>
                  <a:cubicBezTo>
                    <a:pt x="327" y="412"/>
                    <a:pt x="327" y="411"/>
                    <a:pt x="326" y="411"/>
                  </a:cubicBezTo>
                  <a:cubicBezTo>
                    <a:pt x="326" y="411"/>
                    <a:pt x="326" y="411"/>
                    <a:pt x="326" y="411"/>
                  </a:cubicBezTo>
                  <a:cubicBezTo>
                    <a:pt x="326" y="410"/>
                    <a:pt x="326" y="410"/>
                    <a:pt x="326" y="410"/>
                  </a:cubicBezTo>
                  <a:cubicBezTo>
                    <a:pt x="326" y="411"/>
                    <a:pt x="326" y="411"/>
                    <a:pt x="326" y="411"/>
                  </a:cubicBezTo>
                  <a:cubicBezTo>
                    <a:pt x="325" y="410"/>
                    <a:pt x="325" y="410"/>
                    <a:pt x="325" y="410"/>
                  </a:cubicBezTo>
                  <a:cubicBezTo>
                    <a:pt x="325" y="410"/>
                    <a:pt x="324" y="410"/>
                    <a:pt x="324" y="409"/>
                  </a:cubicBezTo>
                  <a:cubicBezTo>
                    <a:pt x="324" y="409"/>
                    <a:pt x="324" y="409"/>
                    <a:pt x="324" y="409"/>
                  </a:cubicBezTo>
                  <a:cubicBezTo>
                    <a:pt x="324" y="408"/>
                    <a:pt x="323" y="408"/>
                    <a:pt x="323" y="408"/>
                  </a:cubicBezTo>
                  <a:cubicBezTo>
                    <a:pt x="322" y="408"/>
                    <a:pt x="322" y="408"/>
                    <a:pt x="322" y="408"/>
                  </a:cubicBezTo>
                  <a:cubicBezTo>
                    <a:pt x="322" y="409"/>
                    <a:pt x="322" y="409"/>
                    <a:pt x="322" y="409"/>
                  </a:cubicBezTo>
                  <a:cubicBezTo>
                    <a:pt x="322" y="409"/>
                    <a:pt x="322" y="409"/>
                    <a:pt x="322" y="409"/>
                  </a:cubicBezTo>
                  <a:cubicBezTo>
                    <a:pt x="322" y="409"/>
                    <a:pt x="322" y="409"/>
                    <a:pt x="322" y="409"/>
                  </a:cubicBezTo>
                  <a:cubicBezTo>
                    <a:pt x="322" y="409"/>
                    <a:pt x="321" y="410"/>
                    <a:pt x="321" y="410"/>
                  </a:cubicBezTo>
                  <a:cubicBezTo>
                    <a:pt x="320" y="410"/>
                    <a:pt x="320" y="410"/>
                    <a:pt x="320" y="410"/>
                  </a:cubicBezTo>
                  <a:cubicBezTo>
                    <a:pt x="321" y="410"/>
                    <a:pt x="321" y="410"/>
                    <a:pt x="321" y="410"/>
                  </a:cubicBezTo>
                  <a:cubicBezTo>
                    <a:pt x="321" y="410"/>
                    <a:pt x="321" y="410"/>
                    <a:pt x="321" y="409"/>
                  </a:cubicBezTo>
                  <a:cubicBezTo>
                    <a:pt x="322" y="409"/>
                    <a:pt x="322" y="410"/>
                    <a:pt x="322" y="410"/>
                  </a:cubicBezTo>
                  <a:cubicBezTo>
                    <a:pt x="323" y="410"/>
                    <a:pt x="323" y="410"/>
                    <a:pt x="324" y="411"/>
                  </a:cubicBezTo>
                  <a:cubicBezTo>
                    <a:pt x="324" y="411"/>
                    <a:pt x="324" y="411"/>
                    <a:pt x="324" y="411"/>
                  </a:cubicBezTo>
                  <a:cubicBezTo>
                    <a:pt x="324" y="411"/>
                    <a:pt x="325" y="412"/>
                    <a:pt x="325" y="412"/>
                  </a:cubicBezTo>
                  <a:cubicBezTo>
                    <a:pt x="325" y="412"/>
                    <a:pt x="325" y="412"/>
                    <a:pt x="325" y="412"/>
                  </a:cubicBezTo>
                  <a:cubicBezTo>
                    <a:pt x="325" y="412"/>
                    <a:pt x="325" y="412"/>
                    <a:pt x="325" y="412"/>
                  </a:cubicBezTo>
                  <a:cubicBezTo>
                    <a:pt x="325" y="413"/>
                    <a:pt x="325" y="413"/>
                    <a:pt x="325" y="413"/>
                  </a:cubicBezTo>
                  <a:cubicBezTo>
                    <a:pt x="325" y="413"/>
                    <a:pt x="325" y="413"/>
                    <a:pt x="325" y="413"/>
                  </a:cubicBezTo>
                  <a:cubicBezTo>
                    <a:pt x="325" y="413"/>
                    <a:pt x="325" y="413"/>
                    <a:pt x="325" y="413"/>
                  </a:cubicBezTo>
                  <a:cubicBezTo>
                    <a:pt x="326" y="413"/>
                    <a:pt x="327" y="414"/>
                    <a:pt x="328" y="414"/>
                  </a:cubicBezTo>
                  <a:cubicBezTo>
                    <a:pt x="328" y="414"/>
                    <a:pt x="328" y="414"/>
                    <a:pt x="328" y="414"/>
                  </a:cubicBezTo>
                  <a:cubicBezTo>
                    <a:pt x="328" y="414"/>
                    <a:pt x="328" y="414"/>
                    <a:pt x="328" y="414"/>
                  </a:cubicBezTo>
                  <a:cubicBezTo>
                    <a:pt x="328" y="414"/>
                    <a:pt x="328" y="414"/>
                    <a:pt x="329" y="414"/>
                  </a:cubicBezTo>
                  <a:cubicBezTo>
                    <a:pt x="328" y="415"/>
                    <a:pt x="328" y="415"/>
                    <a:pt x="328" y="415"/>
                  </a:cubicBezTo>
                  <a:cubicBezTo>
                    <a:pt x="328" y="415"/>
                    <a:pt x="329" y="415"/>
                    <a:pt x="329" y="415"/>
                  </a:cubicBezTo>
                  <a:close/>
                  <a:moveTo>
                    <a:pt x="306" y="412"/>
                  </a:moveTo>
                  <a:cubicBezTo>
                    <a:pt x="306" y="412"/>
                    <a:pt x="306" y="412"/>
                    <a:pt x="306" y="412"/>
                  </a:cubicBezTo>
                  <a:cubicBezTo>
                    <a:pt x="307" y="412"/>
                    <a:pt x="306" y="411"/>
                    <a:pt x="306" y="411"/>
                  </a:cubicBezTo>
                  <a:cubicBezTo>
                    <a:pt x="306" y="411"/>
                    <a:pt x="306" y="411"/>
                    <a:pt x="306" y="410"/>
                  </a:cubicBezTo>
                  <a:cubicBezTo>
                    <a:pt x="305" y="410"/>
                    <a:pt x="305" y="411"/>
                    <a:pt x="305" y="411"/>
                  </a:cubicBezTo>
                  <a:cubicBezTo>
                    <a:pt x="305" y="412"/>
                    <a:pt x="305" y="412"/>
                    <a:pt x="305" y="412"/>
                  </a:cubicBezTo>
                  <a:cubicBezTo>
                    <a:pt x="305" y="412"/>
                    <a:pt x="305" y="412"/>
                    <a:pt x="306" y="412"/>
                  </a:cubicBezTo>
                  <a:close/>
                  <a:moveTo>
                    <a:pt x="306" y="416"/>
                  </a:moveTo>
                  <a:cubicBezTo>
                    <a:pt x="306" y="415"/>
                    <a:pt x="304" y="414"/>
                    <a:pt x="306" y="414"/>
                  </a:cubicBezTo>
                  <a:cubicBezTo>
                    <a:pt x="306" y="414"/>
                    <a:pt x="306" y="413"/>
                    <a:pt x="305" y="413"/>
                  </a:cubicBezTo>
                  <a:cubicBezTo>
                    <a:pt x="305" y="413"/>
                    <a:pt x="304" y="414"/>
                    <a:pt x="304" y="414"/>
                  </a:cubicBezTo>
                  <a:cubicBezTo>
                    <a:pt x="303" y="415"/>
                    <a:pt x="304" y="415"/>
                    <a:pt x="304" y="416"/>
                  </a:cubicBezTo>
                  <a:cubicBezTo>
                    <a:pt x="304" y="417"/>
                    <a:pt x="306" y="417"/>
                    <a:pt x="306" y="416"/>
                  </a:cubicBezTo>
                  <a:close/>
                  <a:moveTo>
                    <a:pt x="301" y="404"/>
                  </a:moveTo>
                  <a:cubicBezTo>
                    <a:pt x="300" y="404"/>
                    <a:pt x="300" y="403"/>
                    <a:pt x="300" y="402"/>
                  </a:cubicBezTo>
                  <a:cubicBezTo>
                    <a:pt x="300" y="402"/>
                    <a:pt x="300" y="402"/>
                    <a:pt x="300" y="401"/>
                  </a:cubicBezTo>
                  <a:cubicBezTo>
                    <a:pt x="297" y="402"/>
                    <a:pt x="301" y="406"/>
                    <a:pt x="302" y="405"/>
                  </a:cubicBezTo>
                  <a:cubicBezTo>
                    <a:pt x="302" y="405"/>
                    <a:pt x="301" y="404"/>
                    <a:pt x="301" y="404"/>
                  </a:cubicBezTo>
                  <a:close/>
                  <a:moveTo>
                    <a:pt x="354" y="428"/>
                  </a:moveTo>
                  <a:cubicBezTo>
                    <a:pt x="353" y="429"/>
                    <a:pt x="353" y="429"/>
                    <a:pt x="353" y="429"/>
                  </a:cubicBezTo>
                  <a:cubicBezTo>
                    <a:pt x="353" y="429"/>
                    <a:pt x="353" y="429"/>
                    <a:pt x="353" y="429"/>
                  </a:cubicBezTo>
                  <a:cubicBezTo>
                    <a:pt x="353" y="429"/>
                    <a:pt x="353" y="429"/>
                    <a:pt x="353" y="429"/>
                  </a:cubicBezTo>
                  <a:cubicBezTo>
                    <a:pt x="353" y="429"/>
                    <a:pt x="354" y="429"/>
                    <a:pt x="354" y="429"/>
                  </a:cubicBezTo>
                  <a:cubicBezTo>
                    <a:pt x="354" y="429"/>
                    <a:pt x="354" y="429"/>
                    <a:pt x="354" y="429"/>
                  </a:cubicBezTo>
                  <a:cubicBezTo>
                    <a:pt x="354" y="429"/>
                    <a:pt x="354" y="429"/>
                    <a:pt x="354" y="429"/>
                  </a:cubicBezTo>
                  <a:cubicBezTo>
                    <a:pt x="354" y="429"/>
                    <a:pt x="354" y="429"/>
                    <a:pt x="354" y="429"/>
                  </a:cubicBezTo>
                  <a:cubicBezTo>
                    <a:pt x="354" y="429"/>
                    <a:pt x="354" y="429"/>
                    <a:pt x="354" y="429"/>
                  </a:cubicBezTo>
                  <a:cubicBezTo>
                    <a:pt x="354" y="429"/>
                    <a:pt x="354" y="429"/>
                    <a:pt x="354" y="429"/>
                  </a:cubicBezTo>
                  <a:cubicBezTo>
                    <a:pt x="354" y="429"/>
                    <a:pt x="354" y="428"/>
                    <a:pt x="354" y="428"/>
                  </a:cubicBezTo>
                  <a:close/>
                  <a:moveTo>
                    <a:pt x="333" y="427"/>
                  </a:moveTo>
                  <a:cubicBezTo>
                    <a:pt x="332" y="427"/>
                    <a:pt x="332" y="427"/>
                    <a:pt x="332" y="427"/>
                  </a:cubicBezTo>
                  <a:cubicBezTo>
                    <a:pt x="332" y="427"/>
                    <a:pt x="332" y="427"/>
                    <a:pt x="332" y="427"/>
                  </a:cubicBezTo>
                  <a:cubicBezTo>
                    <a:pt x="332" y="428"/>
                    <a:pt x="332" y="428"/>
                    <a:pt x="332" y="428"/>
                  </a:cubicBezTo>
                  <a:cubicBezTo>
                    <a:pt x="332" y="428"/>
                    <a:pt x="332" y="428"/>
                    <a:pt x="332" y="428"/>
                  </a:cubicBezTo>
                  <a:lnTo>
                    <a:pt x="333" y="427"/>
                  </a:lnTo>
                  <a:close/>
                  <a:moveTo>
                    <a:pt x="333" y="428"/>
                  </a:moveTo>
                  <a:cubicBezTo>
                    <a:pt x="333" y="428"/>
                    <a:pt x="333" y="428"/>
                    <a:pt x="333" y="428"/>
                  </a:cubicBezTo>
                  <a:cubicBezTo>
                    <a:pt x="333" y="428"/>
                    <a:pt x="333" y="428"/>
                    <a:pt x="333" y="428"/>
                  </a:cubicBezTo>
                  <a:cubicBezTo>
                    <a:pt x="333" y="428"/>
                    <a:pt x="333" y="428"/>
                    <a:pt x="333" y="428"/>
                  </a:cubicBezTo>
                  <a:cubicBezTo>
                    <a:pt x="333" y="428"/>
                    <a:pt x="333" y="428"/>
                    <a:pt x="333" y="428"/>
                  </a:cubicBezTo>
                  <a:close/>
                  <a:moveTo>
                    <a:pt x="353" y="431"/>
                  </a:moveTo>
                  <a:cubicBezTo>
                    <a:pt x="353" y="432"/>
                    <a:pt x="353" y="432"/>
                    <a:pt x="353" y="432"/>
                  </a:cubicBezTo>
                  <a:cubicBezTo>
                    <a:pt x="353" y="432"/>
                    <a:pt x="353" y="432"/>
                    <a:pt x="353" y="431"/>
                  </a:cubicBezTo>
                  <a:close/>
                  <a:moveTo>
                    <a:pt x="352" y="432"/>
                  </a:moveTo>
                  <a:cubicBezTo>
                    <a:pt x="352" y="432"/>
                    <a:pt x="352" y="432"/>
                    <a:pt x="352" y="432"/>
                  </a:cubicBezTo>
                  <a:cubicBezTo>
                    <a:pt x="352" y="432"/>
                    <a:pt x="352" y="432"/>
                    <a:pt x="352" y="432"/>
                  </a:cubicBezTo>
                  <a:cubicBezTo>
                    <a:pt x="352" y="432"/>
                    <a:pt x="352" y="432"/>
                    <a:pt x="352" y="432"/>
                  </a:cubicBezTo>
                  <a:close/>
                  <a:moveTo>
                    <a:pt x="349" y="437"/>
                  </a:moveTo>
                  <a:cubicBezTo>
                    <a:pt x="349" y="437"/>
                    <a:pt x="350" y="437"/>
                    <a:pt x="350" y="436"/>
                  </a:cubicBezTo>
                  <a:cubicBezTo>
                    <a:pt x="350" y="436"/>
                    <a:pt x="350" y="436"/>
                    <a:pt x="350" y="436"/>
                  </a:cubicBezTo>
                  <a:cubicBezTo>
                    <a:pt x="350" y="436"/>
                    <a:pt x="350" y="436"/>
                    <a:pt x="350" y="436"/>
                  </a:cubicBezTo>
                  <a:cubicBezTo>
                    <a:pt x="350" y="435"/>
                    <a:pt x="350" y="436"/>
                    <a:pt x="350" y="436"/>
                  </a:cubicBezTo>
                  <a:cubicBezTo>
                    <a:pt x="349" y="436"/>
                    <a:pt x="349" y="436"/>
                    <a:pt x="349" y="436"/>
                  </a:cubicBezTo>
                  <a:cubicBezTo>
                    <a:pt x="349" y="437"/>
                    <a:pt x="349" y="437"/>
                    <a:pt x="349" y="437"/>
                  </a:cubicBezTo>
                  <a:cubicBezTo>
                    <a:pt x="349" y="437"/>
                    <a:pt x="349" y="437"/>
                    <a:pt x="349" y="437"/>
                  </a:cubicBezTo>
                  <a:cubicBezTo>
                    <a:pt x="349" y="437"/>
                    <a:pt x="349" y="437"/>
                    <a:pt x="349" y="437"/>
                  </a:cubicBezTo>
                  <a:cubicBezTo>
                    <a:pt x="349" y="438"/>
                    <a:pt x="349" y="438"/>
                    <a:pt x="349" y="438"/>
                  </a:cubicBezTo>
                  <a:cubicBezTo>
                    <a:pt x="349" y="438"/>
                    <a:pt x="349" y="438"/>
                    <a:pt x="349" y="438"/>
                  </a:cubicBezTo>
                  <a:cubicBezTo>
                    <a:pt x="349" y="439"/>
                    <a:pt x="349" y="439"/>
                    <a:pt x="349" y="439"/>
                  </a:cubicBezTo>
                  <a:cubicBezTo>
                    <a:pt x="349" y="439"/>
                    <a:pt x="350" y="439"/>
                    <a:pt x="350" y="439"/>
                  </a:cubicBezTo>
                  <a:cubicBezTo>
                    <a:pt x="350" y="439"/>
                    <a:pt x="350" y="439"/>
                    <a:pt x="350" y="439"/>
                  </a:cubicBezTo>
                  <a:cubicBezTo>
                    <a:pt x="350" y="438"/>
                    <a:pt x="350" y="438"/>
                    <a:pt x="350" y="438"/>
                  </a:cubicBezTo>
                  <a:cubicBezTo>
                    <a:pt x="350" y="438"/>
                    <a:pt x="350" y="438"/>
                    <a:pt x="350" y="438"/>
                  </a:cubicBezTo>
                  <a:cubicBezTo>
                    <a:pt x="350" y="438"/>
                    <a:pt x="350" y="438"/>
                    <a:pt x="350" y="438"/>
                  </a:cubicBezTo>
                  <a:cubicBezTo>
                    <a:pt x="350" y="438"/>
                    <a:pt x="350" y="437"/>
                    <a:pt x="349" y="437"/>
                  </a:cubicBezTo>
                  <a:close/>
                  <a:moveTo>
                    <a:pt x="351" y="430"/>
                  </a:moveTo>
                  <a:cubicBezTo>
                    <a:pt x="351" y="430"/>
                    <a:pt x="351" y="430"/>
                    <a:pt x="351" y="430"/>
                  </a:cubicBezTo>
                  <a:cubicBezTo>
                    <a:pt x="351" y="430"/>
                    <a:pt x="350" y="430"/>
                    <a:pt x="350" y="430"/>
                  </a:cubicBezTo>
                  <a:cubicBezTo>
                    <a:pt x="350" y="430"/>
                    <a:pt x="350" y="430"/>
                    <a:pt x="350" y="430"/>
                  </a:cubicBezTo>
                  <a:cubicBezTo>
                    <a:pt x="350" y="431"/>
                    <a:pt x="350" y="431"/>
                    <a:pt x="350" y="431"/>
                  </a:cubicBezTo>
                  <a:cubicBezTo>
                    <a:pt x="350" y="430"/>
                    <a:pt x="351" y="431"/>
                    <a:pt x="351" y="431"/>
                  </a:cubicBezTo>
                  <a:cubicBezTo>
                    <a:pt x="351" y="431"/>
                    <a:pt x="351" y="431"/>
                    <a:pt x="351" y="431"/>
                  </a:cubicBezTo>
                  <a:cubicBezTo>
                    <a:pt x="351" y="431"/>
                    <a:pt x="351" y="430"/>
                    <a:pt x="351" y="430"/>
                  </a:cubicBezTo>
                  <a:close/>
                  <a:moveTo>
                    <a:pt x="356" y="430"/>
                  </a:moveTo>
                  <a:cubicBezTo>
                    <a:pt x="356" y="430"/>
                    <a:pt x="356" y="430"/>
                    <a:pt x="356" y="430"/>
                  </a:cubicBezTo>
                  <a:cubicBezTo>
                    <a:pt x="355" y="430"/>
                    <a:pt x="355" y="431"/>
                    <a:pt x="354" y="431"/>
                  </a:cubicBezTo>
                  <a:cubicBezTo>
                    <a:pt x="354" y="431"/>
                    <a:pt x="354" y="431"/>
                    <a:pt x="354" y="431"/>
                  </a:cubicBezTo>
                  <a:cubicBezTo>
                    <a:pt x="353" y="432"/>
                    <a:pt x="353" y="432"/>
                    <a:pt x="353" y="432"/>
                  </a:cubicBezTo>
                  <a:cubicBezTo>
                    <a:pt x="353" y="433"/>
                    <a:pt x="353" y="433"/>
                    <a:pt x="353" y="433"/>
                  </a:cubicBezTo>
                  <a:cubicBezTo>
                    <a:pt x="353" y="433"/>
                    <a:pt x="353" y="433"/>
                    <a:pt x="353" y="433"/>
                  </a:cubicBezTo>
                  <a:cubicBezTo>
                    <a:pt x="353" y="433"/>
                    <a:pt x="353" y="434"/>
                    <a:pt x="353" y="434"/>
                  </a:cubicBezTo>
                  <a:cubicBezTo>
                    <a:pt x="353" y="435"/>
                    <a:pt x="353" y="435"/>
                    <a:pt x="353" y="435"/>
                  </a:cubicBezTo>
                  <a:cubicBezTo>
                    <a:pt x="354" y="435"/>
                    <a:pt x="355" y="434"/>
                    <a:pt x="355" y="433"/>
                  </a:cubicBezTo>
                  <a:cubicBezTo>
                    <a:pt x="355" y="433"/>
                    <a:pt x="355" y="433"/>
                    <a:pt x="355" y="433"/>
                  </a:cubicBezTo>
                  <a:cubicBezTo>
                    <a:pt x="355" y="433"/>
                    <a:pt x="355" y="433"/>
                    <a:pt x="355" y="433"/>
                  </a:cubicBezTo>
                  <a:cubicBezTo>
                    <a:pt x="355" y="433"/>
                    <a:pt x="355" y="433"/>
                    <a:pt x="355" y="433"/>
                  </a:cubicBezTo>
                  <a:cubicBezTo>
                    <a:pt x="355" y="433"/>
                    <a:pt x="355" y="433"/>
                    <a:pt x="355" y="433"/>
                  </a:cubicBezTo>
                  <a:cubicBezTo>
                    <a:pt x="356" y="432"/>
                    <a:pt x="356" y="432"/>
                    <a:pt x="356" y="432"/>
                  </a:cubicBezTo>
                  <a:cubicBezTo>
                    <a:pt x="356" y="432"/>
                    <a:pt x="356" y="432"/>
                    <a:pt x="356" y="432"/>
                  </a:cubicBezTo>
                  <a:cubicBezTo>
                    <a:pt x="356" y="432"/>
                    <a:pt x="356" y="431"/>
                    <a:pt x="356" y="431"/>
                  </a:cubicBezTo>
                  <a:cubicBezTo>
                    <a:pt x="356" y="431"/>
                    <a:pt x="356" y="431"/>
                    <a:pt x="356" y="431"/>
                  </a:cubicBezTo>
                  <a:cubicBezTo>
                    <a:pt x="356" y="431"/>
                    <a:pt x="356" y="431"/>
                    <a:pt x="356" y="431"/>
                  </a:cubicBezTo>
                  <a:cubicBezTo>
                    <a:pt x="356" y="431"/>
                    <a:pt x="356" y="431"/>
                    <a:pt x="356" y="431"/>
                  </a:cubicBezTo>
                  <a:cubicBezTo>
                    <a:pt x="356" y="430"/>
                    <a:pt x="356" y="430"/>
                    <a:pt x="356" y="430"/>
                  </a:cubicBezTo>
                  <a:cubicBezTo>
                    <a:pt x="356" y="430"/>
                    <a:pt x="356" y="430"/>
                    <a:pt x="356" y="430"/>
                  </a:cubicBezTo>
                  <a:close/>
                  <a:moveTo>
                    <a:pt x="333" y="427"/>
                  </a:moveTo>
                  <a:cubicBezTo>
                    <a:pt x="334" y="426"/>
                    <a:pt x="334" y="426"/>
                    <a:pt x="333" y="426"/>
                  </a:cubicBezTo>
                  <a:cubicBezTo>
                    <a:pt x="333" y="426"/>
                    <a:pt x="333" y="426"/>
                    <a:pt x="333" y="426"/>
                  </a:cubicBezTo>
                  <a:cubicBezTo>
                    <a:pt x="333" y="426"/>
                    <a:pt x="333" y="426"/>
                    <a:pt x="333" y="426"/>
                  </a:cubicBezTo>
                  <a:cubicBezTo>
                    <a:pt x="333" y="426"/>
                    <a:pt x="333" y="426"/>
                    <a:pt x="333" y="427"/>
                  </a:cubicBezTo>
                  <a:close/>
                  <a:moveTo>
                    <a:pt x="340" y="428"/>
                  </a:moveTo>
                  <a:cubicBezTo>
                    <a:pt x="341" y="428"/>
                    <a:pt x="341" y="427"/>
                    <a:pt x="342" y="427"/>
                  </a:cubicBezTo>
                  <a:cubicBezTo>
                    <a:pt x="342" y="427"/>
                    <a:pt x="342" y="427"/>
                    <a:pt x="342" y="427"/>
                  </a:cubicBezTo>
                  <a:cubicBezTo>
                    <a:pt x="342" y="427"/>
                    <a:pt x="342" y="426"/>
                    <a:pt x="342" y="426"/>
                  </a:cubicBezTo>
                  <a:cubicBezTo>
                    <a:pt x="341" y="426"/>
                    <a:pt x="341" y="426"/>
                    <a:pt x="341" y="426"/>
                  </a:cubicBezTo>
                  <a:cubicBezTo>
                    <a:pt x="341" y="427"/>
                    <a:pt x="341" y="427"/>
                    <a:pt x="341" y="427"/>
                  </a:cubicBezTo>
                  <a:cubicBezTo>
                    <a:pt x="341" y="427"/>
                    <a:pt x="341" y="427"/>
                    <a:pt x="341" y="427"/>
                  </a:cubicBezTo>
                  <a:cubicBezTo>
                    <a:pt x="341" y="427"/>
                    <a:pt x="341" y="427"/>
                    <a:pt x="341" y="427"/>
                  </a:cubicBezTo>
                  <a:cubicBezTo>
                    <a:pt x="340" y="427"/>
                    <a:pt x="340" y="427"/>
                    <a:pt x="340" y="427"/>
                  </a:cubicBezTo>
                  <a:cubicBezTo>
                    <a:pt x="340" y="427"/>
                    <a:pt x="340" y="428"/>
                    <a:pt x="340" y="428"/>
                  </a:cubicBezTo>
                  <a:close/>
                  <a:moveTo>
                    <a:pt x="343" y="412"/>
                  </a:moveTo>
                  <a:cubicBezTo>
                    <a:pt x="343" y="413"/>
                    <a:pt x="343" y="413"/>
                    <a:pt x="343" y="413"/>
                  </a:cubicBezTo>
                  <a:cubicBezTo>
                    <a:pt x="343" y="413"/>
                    <a:pt x="343" y="412"/>
                    <a:pt x="343" y="412"/>
                  </a:cubicBezTo>
                  <a:close/>
                  <a:moveTo>
                    <a:pt x="333" y="421"/>
                  </a:moveTo>
                  <a:cubicBezTo>
                    <a:pt x="333" y="421"/>
                    <a:pt x="333" y="421"/>
                    <a:pt x="333" y="421"/>
                  </a:cubicBezTo>
                  <a:cubicBezTo>
                    <a:pt x="333" y="421"/>
                    <a:pt x="333" y="421"/>
                    <a:pt x="333" y="421"/>
                  </a:cubicBezTo>
                  <a:close/>
                  <a:moveTo>
                    <a:pt x="342" y="414"/>
                  </a:moveTo>
                  <a:cubicBezTo>
                    <a:pt x="342" y="414"/>
                    <a:pt x="342" y="414"/>
                    <a:pt x="342" y="414"/>
                  </a:cubicBezTo>
                  <a:cubicBezTo>
                    <a:pt x="342" y="414"/>
                    <a:pt x="342" y="413"/>
                    <a:pt x="342" y="413"/>
                  </a:cubicBezTo>
                  <a:cubicBezTo>
                    <a:pt x="342" y="413"/>
                    <a:pt x="342" y="413"/>
                    <a:pt x="342" y="413"/>
                  </a:cubicBezTo>
                  <a:cubicBezTo>
                    <a:pt x="342" y="413"/>
                    <a:pt x="342" y="412"/>
                    <a:pt x="342" y="412"/>
                  </a:cubicBezTo>
                  <a:cubicBezTo>
                    <a:pt x="342" y="412"/>
                    <a:pt x="342" y="412"/>
                    <a:pt x="342" y="412"/>
                  </a:cubicBezTo>
                  <a:cubicBezTo>
                    <a:pt x="342" y="412"/>
                    <a:pt x="342" y="412"/>
                    <a:pt x="342" y="412"/>
                  </a:cubicBezTo>
                  <a:cubicBezTo>
                    <a:pt x="342" y="412"/>
                    <a:pt x="341" y="412"/>
                    <a:pt x="341" y="412"/>
                  </a:cubicBezTo>
                  <a:cubicBezTo>
                    <a:pt x="340" y="412"/>
                    <a:pt x="340" y="412"/>
                    <a:pt x="340" y="412"/>
                  </a:cubicBezTo>
                  <a:cubicBezTo>
                    <a:pt x="340" y="412"/>
                    <a:pt x="340" y="412"/>
                    <a:pt x="340" y="412"/>
                  </a:cubicBezTo>
                  <a:cubicBezTo>
                    <a:pt x="340" y="413"/>
                    <a:pt x="340" y="413"/>
                    <a:pt x="340" y="413"/>
                  </a:cubicBezTo>
                  <a:cubicBezTo>
                    <a:pt x="341" y="413"/>
                    <a:pt x="341" y="413"/>
                    <a:pt x="341" y="413"/>
                  </a:cubicBezTo>
                  <a:cubicBezTo>
                    <a:pt x="341" y="413"/>
                    <a:pt x="341" y="413"/>
                    <a:pt x="341" y="413"/>
                  </a:cubicBezTo>
                  <a:cubicBezTo>
                    <a:pt x="341" y="413"/>
                    <a:pt x="341" y="413"/>
                    <a:pt x="341" y="413"/>
                  </a:cubicBezTo>
                  <a:cubicBezTo>
                    <a:pt x="341" y="413"/>
                    <a:pt x="341" y="414"/>
                    <a:pt x="341" y="414"/>
                  </a:cubicBezTo>
                  <a:cubicBezTo>
                    <a:pt x="341" y="414"/>
                    <a:pt x="341" y="414"/>
                    <a:pt x="341" y="414"/>
                  </a:cubicBezTo>
                  <a:cubicBezTo>
                    <a:pt x="341" y="414"/>
                    <a:pt x="341" y="414"/>
                    <a:pt x="341" y="414"/>
                  </a:cubicBezTo>
                  <a:cubicBezTo>
                    <a:pt x="341" y="414"/>
                    <a:pt x="341" y="415"/>
                    <a:pt x="341" y="415"/>
                  </a:cubicBezTo>
                  <a:cubicBezTo>
                    <a:pt x="340" y="415"/>
                    <a:pt x="340" y="415"/>
                    <a:pt x="340" y="415"/>
                  </a:cubicBezTo>
                  <a:cubicBezTo>
                    <a:pt x="341" y="415"/>
                    <a:pt x="341" y="415"/>
                    <a:pt x="341" y="415"/>
                  </a:cubicBezTo>
                  <a:cubicBezTo>
                    <a:pt x="341" y="415"/>
                    <a:pt x="341" y="415"/>
                    <a:pt x="341" y="416"/>
                  </a:cubicBezTo>
                  <a:cubicBezTo>
                    <a:pt x="341" y="416"/>
                    <a:pt x="341" y="416"/>
                    <a:pt x="341" y="416"/>
                  </a:cubicBezTo>
                  <a:cubicBezTo>
                    <a:pt x="341" y="416"/>
                    <a:pt x="342" y="415"/>
                    <a:pt x="342" y="415"/>
                  </a:cubicBezTo>
                  <a:cubicBezTo>
                    <a:pt x="342" y="415"/>
                    <a:pt x="342" y="415"/>
                    <a:pt x="342" y="415"/>
                  </a:cubicBezTo>
                  <a:cubicBezTo>
                    <a:pt x="342" y="415"/>
                    <a:pt x="342" y="415"/>
                    <a:pt x="342" y="415"/>
                  </a:cubicBezTo>
                  <a:cubicBezTo>
                    <a:pt x="342" y="415"/>
                    <a:pt x="342" y="415"/>
                    <a:pt x="342" y="415"/>
                  </a:cubicBezTo>
                  <a:lnTo>
                    <a:pt x="342" y="414"/>
                  </a:lnTo>
                  <a:close/>
                  <a:moveTo>
                    <a:pt x="349" y="429"/>
                  </a:moveTo>
                  <a:cubicBezTo>
                    <a:pt x="349" y="429"/>
                    <a:pt x="349" y="429"/>
                    <a:pt x="349" y="429"/>
                  </a:cubicBezTo>
                  <a:cubicBezTo>
                    <a:pt x="350" y="429"/>
                    <a:pt x="350" y="429"/>
                    <a:pt x="350" y="429"/>
                  </a:cubicBezTo>
                  <a:cubicBezTo>
                    <a:pt x="349" y="429"/>
                    <a:pt x="349" y="429"/>
                    <a:pt x="349" y="429"/>
                  </a:cubicBezTo>
                  <a:cubicBezTo>
                    <a:pt x="349" y="429"/>
                    <a:pt x="349" y="429"/>
                    <a:pt x="349" y="429"/>
                  </a:cubicBezTo>
                  <a:close/>
                  <a:moveTo>
                    <a:pt x="340" y="425"/>
                  </a:moveTo>
                  <a:cubicBezTo>
                    <a:pt x="341" y="425"/>
                    <a:pt x="341" y="425"/>
                    <a:pt x="341" y="425"/>
                  </a:cubicBezTo>
                  <a:cubicBezTo>
                    <a:pt x="340" y="425"/>
                    <a:pt x="340" y="425"/>
                    <a:pt x="340" y="425"/>
                  </a:cubicBezTo>
                  <a:close/>
                  <a:moveTo>
                    <a:pt x="332" y="393"/>
                  </a:moveTo>
                  <a:cubicBezTo>
                    <a:pt x="332" y="393"/>
                    <a:pt x="332" y="393"/>
                    <a:pt x="332" y="393"/>
                  </a:cubicBezTo>
                  <a:cubicBezTo>
                    <a:pt x="332" y="397"/>
                    <a:pt x="334" y="392"/>
                    <a:pt x="332" y="393"/>
                  </a:cubicBezTo>
                  <a:close/>
                  <a:moveTo>
                    <a:pt x="341" y="406"/>
                  </a:moveTo>
                  <a:cubicBezTo>
                    <a:pt x="341" y="406"/>
                    <a:pt x="340" y="406"/>
                    <a:pt x="340" y="406"/>
                  </a:cubicBezTo>
                  <a:cubicBezTo>
                    <a:pt x="340" y="407"/>
                    <a:pt x="340" y="407"/>
                    <a:pt x="340" y="407"/>
                  </a:cubicBezTo>
                  <a:cubicBezTo>
                    <a:pt x="340" y="408"/>
                    <a:pt x="342" y="407"/>
                    <a:pt x="342" y="407"/>
                  </a:cubicBezTo>
                  <a:cubicBezTo>
                    <a:pt x="342" y="407"/>
                    <a:pt x="342" y="407"/>
                    <a:pt x="342" y="407"/>
                  </a:cubicBezTo>
                  <a:cubicBezTo>
                    <a:pt x="343" y="407"/>
                    <a:pt x="343" y="407"/>
                    <a:pt x="343" y="407"/>
                  </a:cubicBezTo>
                  <a:cubicBezTo>
                    <a:pt x="343" y="407"/>
                    <a:pt x="343" y="407"/>
                    <a:pt x="343" y="407"/>
                  </a:cubicBezTo>
                  <a:cubicBezTo>
                    <a:pt x="343" y="407"/>
                    <a:pt x="343" y="407"/>
                    <a:pt x="343" y="407"/>
                  </a:cubicBezTo>
                  <a:cubicBezTo>
                    <a:pt x="342" y="407"/>
                    <a:pt x="342" y="407"/>
                    <a:pt x="342" y="407"/>
                  </a:cubicBezTo>
                  <a:cubicBezTo>
                    <a:pt x="342" y="407"/>
                    <a:pt x="342" y="407"/>
                    <a:pt x="342" y="407"/>
                  </a:cubicBezTo>
                  <a:cubicBezTo>
                    <a:pt x="342" y="408"/>
                    <a:pt x="342" y="408"/>
                    <a:pt x="342" y="408"/>
                  </a:cubicBezTo>
                  <a:cubicBezTo>
                    <a:pt x="343" y="408"/>
                    <a:pt x="344" y="409"/>
                    <a:pt x="345" y="408"/>
                  </a:cubicBezTo>
                  <a:cubicBezTo>
                    <a:pt x="345" y="408"/>
                    <a:pt x="344" y="408"/>
                    <a:pt x="344" y="407"/>
                  </a:cubicBezTo>
                  <a:cubicBezTo>
                    <a:pt x="344" y="407"/>
                    <a:pt x="344" y="407"/>
                    <a:pt x="344" y="407"/>
                  </a:cubicBezTo>
                  <a:cubicBezTo>
                    <a:pt x="345" y="408"/>
                    <a:pt x="345" y="408"/>
                    <a:pt x="345" y="408"/>
                  </a:cubicBezTo>
                  <a:cubicBezTo>
                    <a:pt x="345" y="408"/>
                    <a:pt x="345" y="408"/>
                    <a:pt x="345" y="408"/>
                  </a:cubicBezTo>
                  <a:cubicBezTo>
                    <a:pt x="345" y="408"/>
                    <a:pt x="345" y="408"/>
                    <a:pt x="345" y="408"/>
                  </a:cubicBezTo>
                  <a:cubicBezTo>
                    <a:pt x="345" y="408"/>
                    <a:pt x="345" y="408"/>
                    <a:pt x="345" y="408"/>
                  </a:cubicBezTo>
                  <a:cubicBezTo>
                    <a:pt x="345" y="408"/>
                    <a:pt x="345" y="408"/>
                    <a:pt x="345" y="408"/>
                  </a:cubicBezTo>
                  <a:cubicBezTo>
                    <a:pt x="345" y="408"/>
                    <a:pt x="345" y="408"/>
                    <a:pt x="345" y="408"/>
                  </a:cubicBezTo>
                  <a:cubicBezTo>
                    <a:pt x="345" y="407"/>
                    <a:pt x="345" y="407"/>
                    <a:pt x="345" y="407"/>
                  </a:cubicBezTo>
                  <a:cubicBezTo>
                    <a:pt x="345" y="407"/>
                    <a:pt x="345" y="407"/>
                    <a:pt x="345" y="407"/>
                  </a:cubicBezTo>
                  <a:cubicBezTo>
                    <a:pt x="345" y="406"/>
                    <a:pt x="343" y="406"/>
                    <a:pt x="344" y="405"/>
                  </a:cubicBezTo>
                  <a:cubicBezTo>
                    <a:pt x="343" y="405"/>
                    <a:pt x="343" y="405"/>
                    <a:pt x="343" y="405"/>
                  </a:cubicBezTo>
                  <a:cubicBezTo>
                    <a:pt x="343" y="405"/>
                    <a:pt x="343" y="405"/>
                    <a:pt x="343" y="405"/>
                  </a:cubicBezTo>
                  <a:cubicBezTo>
                    <a:pt x="343" y="405"/>
                    <a:pt x="343" y="405"/>
                    <a:pt x="342" y="405"/>
                  </a:cubicBezTo>
                  <a:cubicBezTo>
                    <a:pt x="342" y="405"/>
                    <a:pt x="342" y="405"/>
                    <a:pt x="342" y="405"/>
                  </a:cubicBezTo>
                  <a:cubicBezTo>
                    <a:pt x="342" y="406"/>
                    <a:pt x="342" y="406"/>
                    <a:pt x="341" y="406"/>
                  </a:cubicBezTo>
                  <a:cubicBezTo>
                    <a:pt x="341" y="406"/>
                    <a:pt x="341" y="406"/>
                    <a:pt x="341" y="406"/>
                  </a:cubicBezTo>
                  <a:close/>
                  <a:moveTo>
                    <a:pt x="344" y="421"/>
                  </a:moveTo>
                  <a:cubicBezTo>
                    <a:pt x="344" y="421"/>
                    <a:pt x="344" y="421"/>
                    <a:pt x="344" y="421"/>
                  </a:cubicBezTo>
                  <a:cubicBezTo>
                    <a:pt x="344" y="421"/>
                    <a:pt x="344" y="421"/>
                    <a:pt x="344" y="421"/>
                  </a:cubicBezTo>
                  <a:close/>
                  <a:moveTo>
                    <a:pt x="348" y="439"/>
                  </a:moveTo>
                  <a:cubicBezTo>
                    <a:pt x="348" y="439"/>
                    <a:pt x="347" y="439"/>
                    <a:pt x="347" y="439"/>
                  </a:cubicBezTo>
                  <a:cubicBezTo>
                    <a:pt x="348" y="439"/>
                    <a:pt x="348" y="439"/>
                    <a:pt x="349" y="439"/>
                  </a:cubicBezTo>
                  <a:cubicBezTo>
                    <a:pt x="348" y="439"/>
                    <a:pt x="348" y="439"/>
                    <a:pt x="348" y="439"/>
                  </a:cubicBezTo>
                  <a:cubicBezTo>
                    <a:pt x="349" y="439"/>
                    <a:pt x="348" y="439"/>
                    <a:pt x="348" y="439"/>
                  </a:cubicBezTo>
                  <a:close/>
                  <a:moveTo>
                    <a:pt x="331" y="421"/>
                  </a:moveTo>
                  <a:cubicBezTo>
                    <a:pt x="331" y="420"/>
                    <a:pt x="331" y="420"/>
                    <a:pt x="331" y="420"/>
                  </a:cubicBezTo>
                  <a:cubicBezTo>
                    <a:pt x="331" y="420"/>
                    <a:pt x="331" y="420"/>
                    <a:pt x="331" y="420"/>
                  </a:cubicBezTo>
                  <a:cubicBezTo>
                    <a:pt x="331" y="420"/>
                    <a:pt x="331" y="420"/>
                    <a:pt x="331" y="420"/>
                  </a:cubicBezTo>
                  <a:cubicBezTo>
                    <a:pt x="331" y="420"/>
                    <a:pt x="331" y="420"/>
                    <a:pt x="331" y="420"/>
                  </a:cubicBezTo>
                  <a:cubicBezTo>
                    <a:pt x="331" y="420"/>
                    <a:pt x="330" y="421"/>
                    <a:pt x="330" y="421"/>
                  </a:cubicBezTo>
                  <a:cubicBezTo>
                    <a:pt x="330" y="421"/>
                    <a:pt x="330" y="421"/>
                    <a:pt x="330" y="421"/>
                  </a:cubicBezTo>
                  <a:cubicBezTo>
                    <a:pt x="331" y="421"/>
                    <a:pt x="331" y="421"/>
                    <a:pt x="331" y="421"/>
                  </a:cubicBezTo>
                  <a:close/>
                  <a:moveTo>
                    <a:pt x="335" y="429"/>
                  </a:moveTo>
                  <a:cubicBezTo>
                    <a:pt x="335" y="429"/>
                    <a:pt x="335" y="429"/>
                    <a:pt x="335" y="429"/>
                  </a:cubicBezTo>
                  <a:cubicBezTo>
                    <a:pt x="335" y="429"/>
                    <a:pt x="335" y="429"/>
                    <a:pt x="335" y="429"/>
                  </a:cubicBezTo>
                  <a:cubicBezTo>
                    <a:pt x="334" y="429"/>
                    <a:pt x="334" y="429"/>
                    <a:pt x="334" y="429"/>
                  </a:cubicBezTo>
                  <a:cubicBezTo>
                    <a:pt x="334" y="429"/>
                    <a:pt x="334" y="429"/>
                    <a:pt x="335" y="429"/>
                  </a:cubicBezTo>
                  <a:close/>
                  <a:moveTo>
                    <a:pt x="335" y="423"/>
                  </a:moveTo>
                  <a:cubicBezTo>
                    <a:pt x="335" y="422"/>
                    <a:pt x="335" y="422"/>
                    <a:pt x="335" y="422"/>
                  </a:cubicBezTo>
                  <a:cubicBezTo>
                    <a:pt x="335" y="422"/>
                    <a:pt x="335" y="422"/>
                    <a:pt x="335" y="422"/>
                  </a:cubicBezTo>
                  <a:cubicBezTo>
                    <a:pt x="335" y="422"/>
                    <a:pt x="335" y="422"/>
                    <a:pt x="335" y="422"/>
                  </a:cubicBezTo>
                  <a:cubicBezTo>
                    <a:pt x="334" y="422"/>
                    <a:pt x="334" y="422"/>
                    <a:pt x="334" y="422"/>
                  </a:cubicBezTo>
                  <a:cubicBezTo>
                    <a:pt x="334" y="422"/>
                    <a:pt x="334" y="422"/>
                    <a:pt x="334" y="422"/>
                  </a:cubicBezTo>
                  <a:cubicBezTo>
                    <a:pt x="334" y="422"/>
                    <a:pt x="334" y="423"/>
                    <a:pt x="334" y="423"/>
                  </a:cubicBezTo>
                  <a:cubicBezTo>
                    <a:pt x="334" y="423"/>
                    <a:pt x="334" y="423"/>
                    <a:pt x="334" y="423"/>
                  </a:cubicBezTo>
                  <a:lnTo>
                    <a:pt x="335" y="423"/>
                  </a:lnTo>
                  <a:close/>
                  <a:moveTo>
                    <a:pt x="331" y="418"/>
                  </a:moveTo>
                  <a:cubicBezTo>
                    <a:pt x="330" y="418"/>
                    <a:pt x="330" y="418"/>
                    <a:pt x="330" y="418"/>
                  </a:cubicBezTo>
                  <a:cubicBezTo>
                    <a:pt x="330" y="418"/>
                    <a:pt x="330" y="418"/>
                    <a:pt x="330" y="418"/>
                  </a:cubicBezTo>
                  <a:cubicBezTo>
                    <a:pt x="330" y="418"/>
                    <a:pt x="331" y="418"/>
                    <a:pt x="331" y="418"/>
                  </a:cubicBezTo>
                  <a:close/>
                  <a:moveTo>
                    <a:pt x="349" y="426"/>
                  </a:moveTo>
                  <a:cubicBezTo>
                    <a:pt x="349" y="426"/>
                    <a:pt x="349" y="426"/>
                    <a:pt x="349" y="426"/>
                  </a:cubicBezTo>
                  <a:cubicBezTo>
                    <a:pt x="349" y="426"/>
                    <a:pt x="349" y="426"/>
                    <a:pt x="349" y="426"/>
                  </a:cubicBezTo>
                  <a:cubicBezTo>
                    <a:pt x="349" y="426"/>
                    <a:pt x="349" y="426"/>
                    <a:pt x="349" y="426"/>
                  </a:cubicBezTo>
                  <a:close/>
                  <a:moveTo>
                    <a:pt x="331" y="422"/>
                  </a:moveTo>
                  <a:cubicBezTo>
                    <a:pt x="331" y="422"/>
                    <a:pt x="331" y="422"/>
                    <a:pt x="331" y="422"/>
                  </a:cubicBezTo>
                  <a:cubicBezTo>
                    <a:pt x="331" y="422"/>
                    <a:pt x="331" y="422"/>
                    <a:pt x="331" y="422"/>
                  </a:cubicBezTo>
                  <a:cubicBezTo>
                    <a:pt x="331" y="423"/>
                    <a:pt x="331" y="423"/>
                    <a:pt x="331" y="423"/>
                  </a:cubicBezTo>
                  <a:cubicBezTo>
                    <a:pt x="331" y="423"/>
                    <a:pt x="331" y="423"/>
                    <a:pt x="331" y="423"/>
                  </a:cubicBezTo>
                  <a:cubicBezTo>
                    <a:pt x="331" y="423"/>
                    <a:pt x="331" y="423"/>
                    <a:pt x="331" y="423"/>
                  </a:cubicBezTo>
                  <a:cubicBezTo>
                    <a:pt x="331" y="423"/>
                    <a:pt x="331" y="423"/>
                    <a:pt x="331" y="423"/>
                  </a:cubicBezTo>
                  <a:cubicBezTo>
                    <a:pt x="332" y="423"/>
                    <a:pt x="332" y="423"/>
                    <a:pt x="332" y="423"/>
                  </a:cubicBezTo>
                  <a:cubicBezTo>
                    <a:pt x="332" y="423"/>
                    <a:pt x="332" y="422"/>
                    <a:pt x="332" y="422"/>
                  </a:cubicBezTo>
                  <a:cubicBezTo>
                    <a:pt x="331" y="422"/>
                    <a:pt x="331" y="422"/>
                    <a:pt x="331" y="422"/>
                  </a:cubicBezTo>
                  <a:cubicBezTo>
                    <a:pt x="331" y="422"/>
                    <a:pt x="331" y="422"/>
                    <a:pt x="331" y="422"/>
                  </a:cubicBezTo>
                  <a:close/>
                  <a:moveTo>
                    <a:pt x="334" y="418"/>
                  </a:moveTo>
                  <a:cubicBezTo>
                    <a:pt x="334" y="418"/>
                    <a:pt x="333" y="418"/>
                    <a:pt x="333" y="418"/>
                  </a:cubicBezTo>
                  <a:cubicBezTo>
                    <a:pt x="333" y="418"/>
                    <a:pt x="333" y="418"/>
                    <a:pt x="333" y="418"/>
                  </a:cubicBezTo>
                  <a:cubicBezTo>
                    <a:pt x="333" y="418"/>
                    <a:pt x="333" y="418"/>
                    <a:pt x="333" y="418"/>
                  </a:cubicBezTo>
                  <a:cubicBezTo>
                    <a:pt x="333" y="418"/>
                    <a:pt x="333" y="419"/>
                    <a:pt x="334" y="419"/>
                  </a:cubicBezTo>
                  <a:cubicBezTo>
                    <a:pt x="334" y="419"/>
                    <a:pt x="334" y="419"/>
                    <a:pt x="334" y="419"/>
                  </a:cubicBezTo>
                  <a:cubicBezTo>
                    <a:pt x="334" y="419"/>
                    <a:pt x="334" y="419"/>
                    <a:pt x="334" y="419"/>
                  </a:cubicBezTo>
                  <a:cubicBezTo>
                    <a:pt x="334" y="419"/>
                    <a:pt x="334" y="420"/>
                    <a:pt x="334" y="420"/>
                  </a:cubicBezTo>
                  <a:cubicBezTo>
                    <a:pt x="335" y="420"/>
                    <a:pt x="335" y="420"/>
                    <a:pt x="335" y="420"/>
                  </a:cubicBezTo>
                  <a:cubicBezTo>
                    <a:pt x="335" y="420"/>
                    <a:pt x="335" y="420"/>
                    <a:pt x="335" y="420"/>
                  </a:cubicBezTo>
                  <a:cubicBezTo>
                    <a:pt x="335" y="419"/>
                    <a:pt x="335" y="419"/>
                    <a:pt x="335" y="419"/>
                  </a:cubicBezTo>
                  <a:cubicBezTo>
                    <a:pt x="335" y="419"/>
                    <a:pt x="335" y="419"/>
                    <a:pt x="335" y="419"/>
                  </a:cubicBezTo>
                  <a:cubicBezTo>
                    <a:pt x="335" y="419"/>
                    <a:pt x="335" y="419"/>
                    <a:pt x="335" y="419"/>
                  </a:cubicBezTo>
                  <a:cubicBezTo>
                    <a:pt x="335" y="418"/>
                    <a:pt x="335" y="418"/>
                    <a:pt x="335" y="418"/>
                  </a:cubicBezTo>
                  <a:cubicBezTo>
                    <a:pt x="335" y="418"/>
                    <a:pt x="334" y="418"/>
                    <a:pt x="334" y="418"/>
                  </a:cubicBezTo>
                  <a:close/>
                  <a:moveTo>
                    <a:pt x="337" y="422"/>
                  </a:moveTo>
                  <a:cubicBezTo>
                    <a:pt x="337" y="422"/>
                    <a:pt x="337" y="422"/>
                    <a:pt x="337" y="422"/>
                  </a:cubicBezTo>
                  <a:cubicBezTo>
                    <a:pt x="337" y="422"/>
                    <a:pt x="337" y="422"/>
                    <a:pt x="337" y="422"/>
                  </a:cubicBezTo>
                  <a:cubicBezTo>
                    <a:pt x="337" y="422"/>
                    <a:pt x="337" y="422"/>
                    <a:pt x="337" y="422"/>
                  </a:cubicBezTo>
                  <a:cubicBezTo>
                    <a:pt x="338" y="422"/>
                    <a:pt x="338" y="422"/>
                    <a:pt x="338" y="422"/>
                  </a:cubicBezTo>
                  <a:cubicBezTo>
                    <a:pt x="338" y="422"/>
                    <a:pt x="338" y="422"/>
                    <a:pt x="338" y="422"/>
                  </a:cubicBezTo>
                  <a:cubicBezTo>
                    <a:pt x="338" y="422"/>
                    <a:pt x="338" y="422"/>
                    <a:pt x="338" y="422"/>
                  </a:cubicBezTo>
                  <a:cubicBezTo>
                    <a:pt x="338" y="422"/>
                    <a:pt x="338" y="422"/>
                    <a:pt x="338" y="422"/>
                  </a:cubicBezTo>
                  <a:cubicBezTo>
                    <a:pt x="337" y="422"/>
                    <a:pt x="337" y="422"/>
                    <a:pt x="337" y="422"/>
                  </a:cubicBezTo>
                  <a:close/>
                  <a:moveTo>
                    <a:pt x="335" y="404"/>
                  </a:moveTo>
                  <a:cubicBezTo>
                    <a:pt x="335" y="404"/>
                    <a:pt x="335" y="404"/>
                    <a:pt x="335" y="404"/>
                  </a:cubicBezTo>
                  <a:cubicBezTo>
                    <a:pt x="335" y="404"/>
                    <a:pt x="335" y="404"/>
                    <a:pt x="335" y="404"/>
                  </a:cubicBezTo>
                  <a:cubicBezTo>
                    <a:pt x="334" y="404"/>
                    <a:pt x="334" y="404"/>
                    <a:pt x="335" y="404"/>
                  </a:cubicBezTo>
                  <a:close/>
                  <a:moveTo>
                    <a:pt x="337" y="400"/>
                  </a:moveTo>
                  <a:cubicBezTo>
                    <a:pt x="336" y="400"/>
                    <a:pt x="336" y="400"/>
                    <a:pt x="336" y="400"/>
                  </a:cubicBezTo>
                  <a:cubicBezTo>
                    <a:pt x="336" y="400"/>
                    <a:pt x="336" y="400"/>
                    <a:pt x="336" y="400"/>
                  </a:cubicBezTo>
                  <a:cubicBezTo>
                    <a:pt x="335" y="400"/>
                    <a:pt x="335" y="400"/>
                    <a:pt x="335" y="400"/>
                  </a:cubicBezTo>
                  <a:cubicBezTo>
                    <a:pt x="335" y="400"/>
                    <a:pt x="335" y="400"/>
                    <a:pt x="335" y="400"/>
                  </a:cubicBezTo>
                  <a:cubicBezTo>
                    <a:pt x="335" y="400"/>
                    <a:pt x="335" y="400"/>
                    <a:pt x="335" y="400"/>
                  </a:cubicBezTo>
                  <a:cubicBezTo>
                    <a:pt x="335" y="401"/>
                    <a:pt x="335" y="401"/>
                    <a:pt x="335" y="401"/>
                  </a:cubicBezTo>
                  <a:cubicBezTo>
                    <a:pt x="335" y="401"/>
                    <a:pt x="335" y="401"/>
                    <a:pt x="335" y="401"/>
                  </a:cubicBezTo>
                  <a:cubicBezTo>
                    <a:pt x="335" y="401"/>
                    <a:pt x="335" y="401"/>
                    <a:pt x="335" y="401"/>
                  </a:cubicBezTo>
                  <a:cubicBezTo>
                    <a:pt x="335" y="401"/>
                    <a:pt x="336" y="401"/>
                    <a:pt x="336" y="401"/>
                  </a:cubicBezTo>
                  <a:cubicBezTo>
                    <a:pt x="336" y="401"/>
                    <a:pt x="336" y="401"/>
                    <a:pt x="336" y="401"/>
                  </a:cubicBezTo>
                  <a:cubicBezTo>
                    <a:pt x="336" y="401"/>
                    <a:pt x="336" y="401"/>
                    <a:pt x="336" y="401"/>
                  </a:cubicBezTo>
                  <a:cubicBezTo>
                    <a:pt x="336" y="401"/>
                    <a:pt x="336" y="401"/>
                    <a:pt x="336" y="401"/>
                  </a:cubicBezTo>
                  <a:cubicBezTo>
                    <a:pt x="336" y="401"/>
                    <a:pt x="336" y="401"/>
                    <a:pt x="336" y="401"/>
                  </a:cubicBezTo>
                  <a:cubicBezTo>
                    <a:pt x="336" y="401"/>
                    <a:pt x="336" y="400"/>
                    <a:pt x="336" y="400"/>
                  </a:cubicBezTo>
                  <a:cubicBezTo>
                    <a:pt x="336" y="401"/>
                    <a:pt x="336" y="401"/>
                    <a:pt x="336" y="401"/>
                  </a:cubicBezTo>
                  <a:cubicBezTo>
                    <a:pt x="336" y="401"/>
                    <a:pt x="336" y="401"/>
                    <a:pt x="336" y="401"/>
                  </a:cubicBezTo>
                  <a:cubicBezTo>
                    <a:pt x="336" y="401"/>
                    <a:pt x="336" y="401"/>
                    <a:pt x="336" y="401"/>
                  </a:cubicBezTo>
                  <a:cubicBezTo>
                    <a:pt x="336" y="401"/>
                    <a:pt x="336" y="401"/>
                    <a:pt x="336" y="401"/>
                  </a:cubicBezTo>
                  <a:cubicBezTo>
                    <a:pt x="337" y="402"/>
                    <a:pt x="337" y="402"/>
                    <a:pt x="337" y="402"/>
                  </a:cubicBezTo>
                  <a:cubicBezTo>
                    <a:pt x="337" y="401"/>
                    <a:pt x="337" y="401"/>
                    <a:pt x="337" y="401"/>
                  </a:cubicBezTo>
                  <a:cubicBezTo>
                    <a:pt x="337" y="401"/>
                    <a:pt x="337" y="401"/>
                    <a:pt x="337" y="401"/>
                  </a:cubicBezTo>
                  <a:cubicBezTo>
                    <a:pt x="337" y="401"/>
                    <a:pt x="337" y="401"/>
                    <a:pt x="337" y="401"/>
                  </a:cubicBezTo>
                  <a:cubicBezTo>
                    <a:pt x="337" y="401"/>
                    <a:pt x="337" y="401"/>
                    <a:pt x="337" y="401"/>
                  </a:cubicBezTo>
                  <a:cubicBezTo>
                    <a:pt x="337" y="401"/>
                    <a:pt x="337" y="400"/>
                    <a:pt x="337" y="400"/>
                  </a:cubicBezTo>
                  <a:cubicBezTo>
                    <a:pt x="337" y="400"/>
                    <a:pt x="337" y="400"/>
                    <a:pt x="337" y="400"/>
                  </a:cubicBezTo>
                  <a:cubicBezTo>
                    <a:pt x="337" y="400"/>
                    <a:pt x="337" y="400"/>
                    <a:pt x="337" y="400"/>
                  </a:cubicBezTo>
                  <a:cubicBezTo>
                    <a:pt x="337" y="399"/>
                    <a:pt x="337" y="400"/>
                    <a:pt x="337" y="400"/>
                  </a:cubicBezTo>
                  <a:close/>
                  <a:moveTo>
                    <a:pt x="350" y="426"/>
                  </a:moveTo>
                  <a:cubicBezTo>
                    <a:pt x="349" y="426"/>
                    <a:pt x="348" y="427"/>
                    <a:pt x="348" y="428"/>
                  </a:cubicBezTo>
                  <a:cubicBezTo>
                    <a:pt x="348" y="427"/>
                    <a:pt x="348" y="427"/>
                    <a:pt x="348" y="427"/>
                  </a:cubicBezTo>
                  <a:cubicBezTo>
                    <a:pt x="348" y="428"/>
                    <a:pt x="348" y="428"/>
                    <a:pt x="348" y="428"/>
                  </a:cubicBezTo>
                  <a:cubicBezTo>
                    <a:pt x="348" y="428"/>
                    <a:pt x="348" y="428"/>
                    <a:pt x="348" y="428"/>
                  </a:cubicBezTo>
                  <a:cubicBezTo>
                    <a:pt x="348" y="428"/>
                    <a:pt x="348" y="428"/>
                    <a:pt x="348" y="428"/>
                  </a:cubicBezTo>
                  <a:cubicBezTo>
                    <a:pt x="348" y="428"/>
                    <a:pt x="348" y="428"/>
                    <a:pt x="348" y="428"/>
                  </a:cubicBezTo>
                  <a:cubicBezTo>
                    <a:pt x="348" y="428"/>
                    <a:pt x="348" y="428"/>
                    <a:pt x="348" y="428"/>
                  </a:cubicBezTo>
                  <a:cubicBezTo>
                    <a:pt x="348" y="428"/>
                    <a:pt x="348" y="428"/>
                    <a:pt x="348" y="428"/>
                  </a:cubicBezTo>
                  <a:cubicBezTo>
                    <a:pt x="349" y="428"/>
                    <a:pt x="349" y="428"/>
                    <a:pt x="349" y="428"/>
                  </a:cubicBezTo>
                  <a:cubicBezTo>
                    <a:pt x="349" y="427"/>
                    <a:pt x="350" y="427"/>
                    <a:pt x="350" y="427"/>
                  </a:cubicBezTo>
                  <a:lnTo>
                    <a:pt x="350" y="426"/>
                  </a:lnTo>
                  <a:close/>
                  <a:moveTo>
                    <a:pt x="332" y="428"/>
                  </a:moveTo>
                  <a:cubicBezTo>
                    <a:pt x="332" y="428"/>
                    <a:pt x="332" y="428"/>
                    <a:pt x="331" y="428"/>
                  </a:cubicBezTo>
                  <a:cubicBezTo>
                    <a:pt x="331" y="428"/>
                    <a:pt x="331" y="428"/>
                    <a:pt x="332" y="428"/>
                  </a:cubicBezTo>
                  <a:cubicBezTo>
                    <a:pt x="332" y="428"/>
                    <a:pt x="331" y="428"/>
                    <a:pt x="331" y="428"/>
                  </a:cubicBezTo>
                  <a:cubicBezTo>
                    <a:pt x="331" y="428"/>
                    <a:pt x="331" y="428"/>
                    <a:pt x="331" y="428"/>
                  </a:cubicBezTo>
                  <a:cubicBezTo>
                    <a:pt x="331" y="428"/>
                    <a:pt x="331" y="428"/>
                    <a:pt x="331" y="428"/>
                  </a:cubicBezTo>
                  <a:cubicBezTo>
                    <a:pt x="331" y="428"/>
                    <a:pt x="331" y="428"/>
                    <a:pt x="331" y="428"/>
                  </a:cubicBezTo>
                  <a:cubicBezTo>
                    <a:pt x="331" y="429"/>
                    <a:pt x="331" y="429"/>
                    <a:pt x="331" y="429"/>
                  </a:cubicBezTo>
                  <a:cubicBezTo>
                    <a:pt x="331" y="429"/>
                    <a:pt x="331" y="429"/>
                    <a:pt x="332" y="429"/>
                  </a:cubicBezTo>
                  <a:cubicBezTo>
                    <a:pt x="332" y="429"/>
                    <a:pt x="332" y="428"/>
                    <a:pt x="332" y="428"/>
                  </a:cubicBezTo>
                  <a:close/>
                  <a:moveTo>
                    <a:pt x="340" y="431"/>
                  </a:moveTo>
                  <a:cubicBezTo>
                    <a:pt x="340" y="431"/>
                    <a:pt x="340" y="431"/>
                    <a:pt x="340" y="431"/>
                  </a:cubicBezTo>
                  <a:cubicBezTo>
                    <a:pt x="341" y="431"/>
                    <a:pt x="341" y="431"/>
                    <a:pt x="341" y="431"/>
                  </a:cubicBezTo>
                  <a:cubicBezTo>
                    <a:pt x="341" y="431"/>
                    <a:pt x="340" y="431"/>
                    <a:pt x="340" y="431"/>
                  </a:cubicBezTo>
                  <a:cubicBezTo>
                    <a:pt x="340" y="431"/>
                    <a:pt x="340" y="431"/>
                    <a:pt x="340" y="431"/>
                  </a:cubicBezTo>
                  <a:close/>
                  <a:moveTo>
                    <a:pt x="338" y="412"/>
                  </a:moveTo>
                  <a:cubicBezTo>
                    <a:pt x="338" y="412"/>
                    <a:pt x="338" y="412"/>
                    <a:pt x="338" y="412"/>
                  </a:cubicBezTo>
                  <a:cubicBezTo>
                    <a:pt x="338" y="412"/>
                    <a:pt x="338" y="412"/>
                    <a:pt x="338" y="412"/>
                  </a:cubicBezTo>
                  <a:close/>
                  <a:moveTo>
                    <a:pt x="331" y="425"/>
                  </a:moveTo>
                  <a:cubicBezTo>
                    <a:pt x="331" y="425"/>
                    <a:pt x="332" y="425"/>
                    <a:pt x="332" y="425"/>
                  </a:cubicBezTo>
                  <a:cubicBezTo>
                    <a:pt x="332" y="425"/>
                    <a:pt x="332" y="425"/>
                    <a:pt x="332" y="425"/>
                  </a:cubicBezTo>
                  <a:cubicBezTo>
                    <a:pt x="332" y="425"/>
                    <a:pt x="332" y="425"/>
                    <a:pt x="332" y="425"/>
                  </a:cubicBezTo>
                  <a:cubicBezTo>
                    <a:pt x="332" y="425"/>
                    <a:pt x="332" y="424"/>
                    <a:pt x="332" y="424"/>
                  </a:cubicBezTo>
                  <a:cubicBezTo>
                    <a:pt x="332" y="424"/>
                    <a:pt x="332" y="424"/>
                    <a:pt x="332" y="424"/>
                  </a:cubicBezTo>
                  <a:cubicBezTo>
                    <a:pt x="331" y="424"/>
                    <a:pt x="331" y="424"/>
                    <a:pt x="331" y="424"/>
                  </a:cubicBezTo>
                  <a:lnTo>
                    <a:pt x="331" y="425"/>
                  </a:lnTo>
                  <a:close/>
                  <a:moveTo>
                    <a:pt x="348" y="425"/>
                  </a:moveTo>
                  <a:cubicBezTo>
                    <a:pt x="348" y="425"/>
                    <a:pt x="348" y="426"/>
                    <a:pt x="348" y="426"/>
                  </a:cubicBezTo>
                  <a:cubicBezTo>
                    <a:pt x="348" y="426"/>
                    <a:pt x="347" y="426"/>
                    <a:pt x="347" y="426"/>
                  </a:cubicBezTo>
                  <a:cubicBezTo>
                    <a:pt x="348" y="426"/>
                    <a:pt x="348" y="426"/>
                    <a:pt x="348" y="426"/>
                  </a:cubicBezTo>
                  <a:cubicBezTo>
                    <a:pt x="348" y="426"/>
                    <a:pt x="348" y="426"/>
                    <a:pt x="348" y="426"/>
                  </a:cubicBezTo>
                  <a:cubicBezTo>
                    <a:pt x="348" y="426"/>
                    <a:pt x="348" y="426"/>
                    <a:pt x="348" y="426"/>
                  </a:cubicBezTo>
                  <a:cubicBezTo>
                    <a:pt x="348" y="426"/>
                    <a:pt x="348" y="426"/>
                    <a:pt x="348" y="426"/>
                  </a:cubicBezTo>
                  <a:cubicBezTo>
                    <a:pt x="348" y="426"/>
                    <a:pt x="348" y="426"/>
                    <a:pt x="348" y="426"/>
                  </a:cubicBezTo>
                  <a:cubicBezTo>
                    <a:pt x="348" y="426"/>
                    <a:pt x="348" y="426"/>
                    <a:pt x="348" y="426"/>
                  </a:cubicBezTo>
                  <a:cubicBezTo>
                    <a:pt x="348" y="425"/>
                    <a:pt x="348" y="425"/>
                    <a:pt x="348" y="425"/>
                  </a:cubicBezTo>
                  <a:cubicBezTo>
                    <a:pt x="348" y="425"/>
                    <a:pt x="348" y="425"/>
                    <a:pt x="348" y="425"/>
                  </a:cubicBezTo>
                  <a:cubicBezTo>
                    <a:pt x="348" y="425"/>
                    <a:pt x="347" y="425"/>
                    <a:pt x="347" y="425"/>
                  </a:cubicBezTo>
                  <a:cubicBezTo>
                    <a:pt x="347" y="425"/>
                    <a:pt x="348" y="425"/>
                    <a:pt x="348" y="425"/>
                  </a:cubicBezTo>
                  <a:close/>
                  <a:moveTo>
                    <a:pt x="216" y="264"/>
                  </a:moveTo>
                  <a:cubicBezTo>
                    <a:pt x="216" y="264"/>
                    <a:pt x="217" y="264"/>
                    <a:pt x="217" y="263"/>
                  </a:cubicBezTo>
                  <a:cubicBezTo>
                    <a:pt x="216" y="263"/>
                    <a:pt x="215" y="263"/>
                    <a:pt x="215" y="264"/>
                  </a:cubicBezTo>
                  <a:cubicBezTo>
                    <a:pt x="215" y="264"/>
                    <a:pt x="215" y="264"/>
                    <a:pt x="216" y="264"/>
                  </a:cubicBezTo>
                  <a:close/>
                  <a:moveTo>
                    <a:pt x="213" y="264"/>
                  </a:moveTo>
                  <a:cubicBezTo>
                    <a:pt x="213" y="264"/>
                    <a:pt x="213" y="264"/>
                    <a:pt x="213" y="264"/>
                  </a:cubicBezTo>
                  <a:cubicBezTo>
                    <a:pt x="213" y="264"/>
                    <a:pt x="214" y="264"/>
                    <a:pt x="214" y="264"/>
                  </a:cubicBezTo>
                  <a:cubicBezTo>
                    <a:pt x="214" y="264"/>
                    <a:pt x="214" y="264"/>
                    <a:pt x="213" y="264"/>
                  </a:cubicBezTo>
                  <a:close/>
                  <a:moveTo>
                    <a:pt x="251" y="256"/>
                  </a:moveTo>
                  <a:cubicBezTo>
                    <a:pt x="251" y="256"/>
                    <a:pt x="253" y="256"/>
                    <a:pt x="253" y="255"/>
                  </a:cubicBezTo>
                  <a:cubicBezTo>
                    <a:pt x="253" y="255"/>
                    <a:pt x="249" y="255"/>
                    <a:pt x="250" y="256"/>
                  </a:cubicBezTo>
                  <a:cubicBezTo>
                    <a:pt x="250" y="256"/>
                    <a:pt x="251" y="256"/>
                    <a:pt x="251" y="256"/>
                  </a:cubicBezTo>
                  <a:close/>
                  <a:moveTo>
                    <a:pt x="217" y="263"/>
                  </a:moveTo>
                  <a:cubicBezTo>
                    <a:pt x="218" y="263"/>
                    <a:pt x="219" y="263"/>
                    <a:pt x="219" y="263"/>
                  </a:cubicBezTo>
                  <a:cubicBezTo>
                    <a:pt x="219" y="263"/>
                    <a:pt x="218" y="263"/>
                    <a:pt x="218" y="263"/>
                  </a:cubicBezTo>
                  <a:cubicBezTo>
                    <a:pt x="218" y="263"/>
                    <a:pt x="217" y="263"/>
                    <a:pt x="217" y="263"/>
                  </a:cubicBezTo>
                  <a:close/>
                  <a:moveTo>
                    <a:pt x="260" y="262"/>
                  </a:moveTo>
                  <a:cubicBezTo>
                    <a:pt x="260" y="262"/>
                    <a:pt x="263" y="262"/>
                    <a:pt x="263" y="262"/>
                  </a:cubicBezTo>
                  <a:cubicBezTo>
                    <a:pt x="263" y="262"/>
                    <a:pt x="263" y="261"/>
                    <a:pt x="262" y="261"/>
                  </a:cubicBezTo>
                  <a:cubicBezTo>
                    <a:pt x="262" y="261"/>
                    <a:pt x="260" y="259"/>
                    <a:pt x="260" y="259"/>
                  </a:cubicBezTo>
                  <a:cubicBezTo>
                    <a:pt x="259" y="259"/>
                    <a:pt x="260" y="260"/>
                    <a:pt x="260" y="261"/>
                  </a:cubicBezTo>
                  <a:cubicBezTo>
                    <a:pt x="260" y="261"/>
                    <a:pt x="259" y="262"/>
                    <a:pt x="260" y="262"/>
                  </a:cubicBezTo>
                  <a:close/>
                  <a:moveTo>
                    <a:pt x="255" y="257"/>
                  </a:moveTo>
                  <a:cubicBezTo>
                    <a:pt x="255" y="258"/>
                    <a:pt x="256" y="257"/>
                    <a:pt x="257" y="257"/>
                  </a:cubicBezTo>
                  <a:cubicBezTo>
                    <a:pt x="257" y="256"/>
                    <a:pt x="258" y="256"/>
                    <a:pt x="258" y="256"/>
                  </a:cubicBezTo>
                  <a:cubicBezTo>
                    <a:pt x="258" y="257"/>
                    <a:pt x="258" y="257"/>
                    <a:pt x="258" y="257"/>
                  </a:cubicBezTo>
                  <a:cubicBezTo>
                    <a:pt x="259" y="257"/>
                    <a:pt x="258" y="255"/>
                    <a:pt x="258" y="255"/>
                  </a:cubicBezTo>
                  <a:cubicBezTo>
                    <a:pt x="258" y="255"/>
                    <a:pt x="259" y="252"/>
                    <a:pt x="257" y="254"/>
                  </a:cubicBezTo>
                  <a:cubicBezTo>
                    <a:pt x="257" y="254"/>
                    <a:pt x="258" y="255"/>
                    <a:pt x="257" y="255"/>
                  </a:cubicBezTo>
                  <a:cubicBezTo>
                    <a:pt x="256" y="255"/>
                    <a:pt x="257" y="253"/>
                    <a:pt x="256" y="253"/>
                  </a:cubicBezTo>
                  <a:cubicBezTo>
                    <a:pt x="256" y="252"/>
                    <a:pt x="255" y="256"/>
                    <a:pt x="255" y="257"/>
                  </a:cubicBezTo>
                  <a:close/>
                  <a:moveTo>
                    <a:pt x="300" y="183"/>
                  </a:moveTo>
                  <a:cubicBezTo>
                    <a:pt x="300" y="182"/>
                    <a:pt x="299" y="183"/>
                    <a:pt x="299" y="182"/>
                  </a:cubicBezTo>
                  <a:cubicBezTo>
                    <a:pt x="297" y="184"/>
                    <a:pt x="298" y="183"/>
                    <a:pt x="299" y="185"/>
                  </a:cubicBezTo>
                  <a:cubicBezTo>
                    <a:pt x="302" y="185"/>
                    <a:pt x="301" y="185"/>
                    <a:pt x="300" y="183"/>
                  </a:cubicBezTo>
                  <a:close/>
                  <a:moveTo>
                    <a:pt x="302" y="184"/>
                  </a:moveTo>
                  <a:cubicBezTo>
                    <a:pt x="304" y="182"/>
                    <a:pt x="301" y="181"/>
                    <a:pt x="301" y="181"/>
                  </a:cubicBezTo>
                  <a:cubicBezTo>
                    <a:pt x="299" y="180"/>
                    <a:pt x="300" y="181"/>
                    <a:pt x="300" y="182"/>
                  </a:cubicBezTo>
                  <a:cubicBezTo>
                    <a:pt x="300" y="182"/>
                    <a:pt x="301" y="183"/>
                    <a:pt x="301" y="183"/>
                  </a:cubicBezTo>
                  <a:cubicBezTo>
                    <a:pt x="302" y="183"/>
                    <a:pt x="302" y="184"/>
                    <a:pt x="302" y="184"/>
                  </a:cubicBezTo>
                  <a:close/>
                  <a:moveTo>
                    <a:pt x="334" y="112"/>
                  </a:moveTo>
                  <a:cubicBezTo>
                    <a:pt x="334" y="112"/>
                    <a:pt x="335" y="113"/>
                    <a:pt x="335" y="112"/>
                  </a:cubicBezTo>
                  <a:cubicBezTo>
                    <a:pt x="334" y="112"/>
                    <a:pt x="331" y="111"/>
                    <a:pt x="332" y="113"/>
                  </a:cubicBezTo>
                  <a:cubicBezTo>
                    <a:pt x="332" y="114"/>
                    <a:pt x="332" y="113"/>
                    <a:pt x="333" y="113"/>
                  </a:cubicBezTo>
                  <a:cubicBezTo>
                    <a:pt x="333" y="113"/>
                    <a:pt x="333" y="114"/>
                    <a:pt x="333" y="114"/>
                  </a:cubicBezTo>
                  <a:cubicBezTo>
                    <a:pt x="334" y="114"/>
                    <a:pt x="333" y="112"/>
                    <a:pt x="334" y="112"/>
                  </a:cubicBezTo>
                  <a:close/>
                  <a:moveTo>
                    <a:pt x="317" y="186"/>
                  </a:moveTo>
                  <a:cubicBezTo>
                    <a:pt x="317" y="186"/>
                    <a:pt x="319" y="186"/>
                    <a:pt x="319" y="186"/>
                  </a:cubicBezTo>
                  <a:cubicBezTo>
                    <a:pt x="321" y="185"/>
                    <a:pt x="319" y="184"/>
                    <a:pt x="318" y="184"/>
                  </a:cubicBezTo>
                  <a:cubicBezTo>
                    <a:pt x="318" y="184"/>
                    <a:pt x="318" y="184"/>
                    <a:pt x="318" y="184"/>
                  </a:cubicBezTo>
                  <a:cubicBezTo>
                    <a:pt x="318" y="185"/>
                    <a:pt x="317" y="185"/>
                    <a:pt x="317" y="186"/>
                  </a:cubicBezTo>
                  <a:close/>
                  <a:moveTo>
                    <a:pt x="310" y="141"/>
                  </a:moveTo>
                  <a:cubicBezTo>
                    <a:pt x="310" y="141"/>
                    <a:pt x="311" y="140"/>
                    <a:pt x="310" y="140"/>
                  </a:cubicBezTo>
                  <a:cubicBezTo>
                    <a:pt x="310" y="140"/>
                    <a:pt x="310" y="140"/>
                    <a:pt x="309" y="140"/>
                  </a:cubicBezTo>
                  <a:cubicBezTo>
                    <a:pt x="309" y="140"/>
                    <a:pt x="309" y="140"/>
                    <a:pt x="309" y="140"/>
                  </a:cubicBezTo>
                  <a:cubicBezTo>
                    <a:pt x="309" y="139"/>
                    <a:pt x="308" y="140"/>
                    <a:pt x="308" y="140"/>
                  </a:cubicBezTo>
                  <a:cubicBezTo>
                    <a:pt x="308" y="141"/>
                    <a:pt x="309" y="141"/>
                    <a:pt x="310" y="141"/>
                  </a:cubicBezTo>
                  <a:close/>
                  <a:moveTo>
                    <a:pt x="228" y="375"/>
                  </a:moveTo>
                  <a:cubicBezTo>
                    <a:pt x="228" y="375"/>
                    <a:pt x="226" y="377"/>
                    <a:pt x="225" y="377"/>
                  </a:cubicBezTo>
                  <a:cubicBezTo>
                    <a:pt x="224" y="378"/>
                    <a:pt x="224" y="378"/>
                    <a:pt x="224" y="380"/>
                  </a:cubicBezTo>
                  <a:cubicBezTo>
                    <a:pt x="224" y="380"/>
                    <a:pt x="225" y="381"/>
                    <a:pt x="225" y="382"/>
                  </a:cubicBezTo>
                  <a:cubicBezTo>
                    <a:pt x="225" y="383"/>
                    <a:pt x="224" y="382"/>
                    <a:pt x="225" y="383"/>
                  </a:cubicBezTo>
                  <a:cubicBezTo>
                    <a:pt x="226" y="383"/>
                    <a:pt x="225" y="383"/>
                    <a:pt x="225" y="384"/>
                  </a:cubicBezTo>
                  <a:cubicBezTo>
                    <a:pt x="225" y="384"/>
                    <a:pt x="226" y="384"/>
                    <a:pt x="226" y="385"/>
                  </a:cubicBezTo>
                  <a:cubicBezTo>
                    <a:pt x="226" y="385"/>
                    <a:pt x="225" y="385"/>
                    <a:pt x="225" y="386"/>
                  </a:cubicBezTo>
                  <a:cubicBezTo>
                    <a:pt x="226" y="386"/>
                    <a:pt x="227" y="387"/>
                    <a:pt x="227" y="387"/>
                  </a:cubicBezTo>
                  <a:cubicBezTo>
                    <a:pt x="229" y="387"/>
                    <a:pt x="227" y="387"/>
                    <a:pt x="229" y="386"/>
                  </a:cubicBezTo>
                  <a:cubicBezTo>
                    <a:pt x="229" y="386"/>
                    <a:pt x="229" y="386"/>
                    <a:pt x="229" y="385"/>
                  </a:cubicBezTo>
                  <a:cubicBezTo>
                    <a:pt x="229" y="385"/>
                    <a:pt x="229" y="385"/>
                    <a:pt x="229" y="385"/>
                  </a:cubicBezTo>
                  <a:cubicBezTo>
                    <a:pt x="229" y="383"/>
                    <a:pt x="231" y="381"/>
                    <a:pt x="231" y="379"/>
                  </a:cubicBezTo>
                  <a:cubicBezTo>
                    <a:pt x="231" y="378"/>
                    <a:pt x="230" y="373"/>
                    <a:pt x="230" y="373"/>
                  </a:cubicBezTo>
                  <a:cubicBezTo>
                    <a:pt x="229" y="373"/>
                    <a:pt x="229" y="377"/>
                    <a:pt x="228" y="375"/>
                  </a:cubicBezTo>
                  <a:close/>
                  <a:moveTo>
                    <a:pt x="119" y="158"/>
                  </a:moveTo>
                  <a:cubicBezTo>
                    <a:pt x="118" y="157"/>
                    <a:pt x="118" y="156"/>
                    <a:pt x="116" y="156"/>
                  </a:cubicBezTo>
                  <a:cubicBezTo>
                    <a:pt x="116" y="158"/>
                    <a:pt x="118" y="158"/>
                    <a:pt x="119" y="158"/>
                  </a:cubicBezTo>
                  <a:close/>
                  <a:moveTo>
                    <a:pt x="122" y="155"/>
                  </a:moveTo>
                  <a:cubicBezTo>
                    <a:pt x="124" y="157"/>
                    <a:pt x="123" y="152"/>
                    <a:pt x="122" y="153"/>
                  </a:cubicBezTo>
                  <a:cubicBezTo>
                    <a:pt x="122" y="153"/>
                    <a:pt x="122" y="154"/>
                    <a:pt x="122" y="154"/>
                  </a:cubicBezTo>
                  <a:cubicBezTo>
                    <a:pt x="122" y="154"/>
                    <a:pt x="122" y="154"/>
                    <a:pt x="121" y="153"/>
                  </a:cubicBezTo>
                  <a:cubicBezTo>
                    <a:pt x="121" y="153"/>
                    <a:pt x="121" y="154"/>
                    <a:pt x="121" y="154"/>
                  </a:cubicBezTo>
                  <a:cubicBezTo>
                    <a:pt x="122" y="154"/>
                    <a:pt x="122" y="155"/>
                    <a:pt x="122" y="155"/>
                  </a:cubicBezTo>
                  <a:close/>
                  <a:moveTo>
                    <a:pt x="120" y="164"/>
                  </a:moveTo>
                  <a:cubicBezTo>
                    <a:pt x="120" y="164"/>
                    <a:pt x="121" y="168"/>
                    <a:pt x="121" y="167"/>
                  </a:cubicBezTo>
                  <a:cubicBezTo>
                    <a:pt x="122" y="166"/>
                    <a:pt x="120" y="163"/>
                    <a:pt x="120" y="163"/>
                  </a:cubicBezTo>
                  <a:cubicBezTo>
                    <a:pt x="119" y="164"/>
                    <a:pt x="119" y="164"/>
                    <a:pt x="120" y="164"/>
                  </a:cubicBezTo>
                  <a:close/>
                  <a:moveTo>
                    <a:pt x="121" y="161"/>
                  </a:moveTo>
                  <a:cubicBezTo>
                    <a:pt x="121" y="161"/>
                    <a:pt x="121" y="161"/>
                    <a:pt x="122" y="162"/>
                  </a:cubicBezTo>
                  <a:cubicBezTo>
                    <a:pt x="123" y="161"/>
                    <a:pt x="121" y="159"/>
                    <a:pt x="120" y="160"/>
                  </a:cubicBezTo>
                  <a:cubicBezTo>
                    <a:pt x="120" y="160"/>
                    <a:pt x="120" y="160"/>
                    <a:pt x="120" y="160"/>
                  </a:cubicBezTo>
                  <a:cubicBezTo>
                    <a:pt x="120" y="161"/>
                    <a:pt x="120" y="161"/>
                    <a:pt x="121" y="161"/>
                  </a:cubicBezTo>
                  <a:close/>
                  <a:moveTo>
                    <a:pt x="120" y="158"/>
                  </a:moveTo>
                  <a:cubicBezTo>
                    <a:pt x="120" y="158"/>
                    <a:pt x="120" y="158"/>
                    <a:pt x="120" y="158"/>
                  </a:cubicBezTo>
                  <a:cubicBezTo>
                    <a:pt x="120" y="158"/>
                    <a:pt x="121" y="159"/>
                    <a:pt x="121" y="159"/>
                  </a:cubicBezTo>
                  <a:cubicBezTo>
                    <a:pt x="121" y="158"/>
                    <a:pt x="119" y="154"/>
                    <a:pt x="118" y="154"/>
                  </a:cubicBezTo>
                  <a:cubicBezTo>
                    <a:pt x="117" y="155"/>
                    <a:pt x="119" y="157"/>
                    <a:pt x="120" y="158"/>
                  </a:cubicBezTo>
                  <a:close/>
                  <a:moveTo>
                    <a:pt x="120" y="160"/>
                  </a:moveTo>
                  <a:cubicBezTo>
                    <a:pt x="120" y="160"/>
                    <a:pt x="120" y="160"/>
                    <a:pt x="120" y="160"/>
                  </a:cubicBezTo>
                  <a:close/>
                  <a:moveTo>
                    <a:pt x="119" y="153"/>
                  </a:moveTo>
                  <a:cubicBezTo>
                    <a:pt x="120" y="153"/>
                    <a:pt x="119" y="153"/>
                    <a:pt x="119" y="153"/>
                  </a:cubicBezTo>
                  <a:close/>
                  <a:moveTo>
                    <a:pt x="122" y="157"/>
                  </a:moveTo>
                  <a:cubicBezTo>
                    <a:pt x="122" y="156"/>
                    <a:pt x="121" y="154"/>
                    <a:pt x="120" y="154"/>
                  </a:cubicBezTo>
                  <a:cubicBezTo>
                    <a:pt x="118" y="152"/>
                    <a:pt x="120" y="157"/>
                    <a:pt x="122" y="157"/>
                  </a:cubicBezTo>
                  <a:close/>
                  <a:moveTo>
                    <a:pt x="314" y="212"/>
                  </a:moveTo>
                  <a:cubicBezTo>
                    <a:pt x="314" y="214"/>
                    <a:pt x="316" y="211"/>
                    <a:pt x="316" y="211"/>
                  </a:cubicBezTo>
                  <a:cubicBezTo>
                    <a:pt x="317" y="210"/>
                    <a:pt x="317" y="209"/>
                    <a:pt x="319" y="209"/>
                  </a:cubicBezTo>
                  <a:cubicBezTo>
                    <a:pt x="319" y="210"/>
                    <a:pt x="322" y="206"/>
                    <a:pt x="322" y="206"/>
                  </a:cubicBezTo>
                  <a:cubicBezTo>
                    <a:pt x="323" y="206"/>
                    <a:pt x="323" y="207"/>
                    <a:pt x="323" y="206"/>
                  </a:cubicBezTo>
                  <a:cubicBezTo>
                    <a:pt x="324" y="206"/>
                    <a:pt x="321" y="204"/>
                    <a:pt x="320" y="204"/>
                  </a:cubicBezTo>
                  <a:cubicBezTo>
                    <a:pt x="319" y="204"/>
                    <a:pt x="318" y="205"/>
                    <a:pt x="317" y="205"/>
                  </a:cubicBezTo>
                  <a:cubicBezTo>
                    <a:pt x="316" y="205"/>
                    <a:pt x="317" y="205"/>
                    <a:pt x="316" y="206"/>
                  </a:cubicBezTo>
                  <a:cubicBezTo>
                    <a:pt x="317" y="205"/>
                    <a:pt x="315" y="207"/>
                    <a:pt x="315" y="207"/>
                  </a:cubicBezTo>
                  <a:cubicBezTo>
                    <a:pt x="315" y="206"/>
                    <a:pt x="314" y="205"/>
                    <a:pt x="314" y="206"/>
                  </a:cubicBezTo>
                  <a:cubicBezTo>
                    <a:pt x="313" y="206"/>
                    <a:pt x="314" y="207"/>
                    <a:pt x="314" y="207"/>
                  </a:cubicBezTo>
                  <a:cubicBezTo>
                    <a:pt x="314" y="208"/>
                    <a:pt x="313" y="209"/>
                    <a:pt x="315" y="209"/>
                  </a:cubicBezTo>
                  <a:cubicBezTo>
                    <a:pt x="315" y="210"/>
                    <a:pt x="316" y="210"/>
                    <a:pt x="316" y="211"/>
                  </a:cubicBezTo>
                  <a:cubicBezTo>
                    <a:pt x="315" y="211"/>
                    <a:pt x="314" y="212"/>
                    <a:pt x="314" y="212"/>
                  </a:cubicBezTo>
                  <a:close/>
                  <a:moveTo>
                    <a:pt x="324" y="205"/>
                  </a:moveTo>
                  <a:cubicBezTo>
                    <a:pt x="324" y="204"/>
                    <a:pt x="322" y="203"/>
                    <a:pt x="322" y="204"/>
                  </a:cubicBezTo>
                  <a:cubicBezTo>
                    <a:pt x="322" y="205"/>
                    <a:pt x="324" y="206"/>
                    <a:pt x="324" y="205"/>
                  </a:cubicBezTo>
                  <a:close/>
                  <a:moveTo>
                    <a:pt x="317" y="201"/>
                  </a:moveTo>
                  <a:cubicBezTo>
                    <a:pt x="317" y="202"/>
                    <a:pt x="318" y="202"/>
                    <a:pt x="318" y="203"/>
                  </a:cubicBezTo>
                  <a:cubicBezTo>
                    <a:pt x="318" y="205"/>
                    <a:pt x="319" y="202"/>
                    <a:pt x="320" y="202"/>
                  </a:cubicBezTo>
                  <a:cubicBezTo>
                    <a:pt x="320" y="202"/>
                    <a:pt x="320" y="202"/>
                    <a:pt x="320" y="202"/>
                  </a:cubicBezTo>
                  <a:cubicBezTo>
                    <a:pt x="322" y="201"/>
                    <a:pt x="322" y="201"/>
                    <a:pt x="321" y="200"/>
                  </a:cubicBezTo>
                  <a:cubicBezTo>
                    <a:pt x="321" y="199"/>
                    <a:pt x="320" y="199"/>
                    <a:pt x="320" y="199"/>
                  </a:cubicBezTo>
                  <a:cubicBezTo>
                    <a:pt x="320" y="199"/>
                    <a:pt x="319" y="198"/>
                    <a:pt x="319" y="198"/>
                  </a:cubicBezTo>
                  <a:cubicBezTo>
                    <a:pt x="319" y="197"/>
                    <a:pt x="318" y="199"/>
                    <a:pt x="318" y="199"/>
                  </a:cubicBezTo>
                  <a:cubicBezTo>
                    <a:pt x="317" y="200"/>
                    <a:pt x="316" y="200"/>
                    <a:pt x="315" y="200"/>
                  </a:cubicBezTo>
                  <a:cubicBezTo>
                    <a:pt x="314" y="201"/>
                    <a:pt x="317" y="201"/>
                    <a:pt x="317" y="201"/>
                  </a:cubicBezTo>
                  <a:close/>
                  <a:moveTo>
                    <a:pt x="323" y="200"/>
                  </a:moveTo>
                  <a:cubicBezTo>
                    <a:pt x="324" y="199"/>
                    <a:pt x="322" y="198"/>
                    <a:pt x="322" y="199"/>
                  </a:cubicBezTo>
                  <a:cubicBezTo>
                    <a:pt x="321" y="199"/>
                    <a:pt x="323" y="200"/>
                    <a:pt x="323" y="200"/>
                  </a:cubicBezTo>
                  <a:close/>
                  <a:moveTo>
                    <a:pt x="247" y="254"/>
                  </a:moveTo>
                  <a:cubicBezTo>
                    <a:pt x="247" y="254"/>
                    <a:pt x="248" y="251"/>
                    <a:pt x="248" y="251"/>
                  </a:cubicBezTo>
                  <a:cubicBezTo>
                    <a:pt x="248" y="250"/>
                    <a:pt x="247" y="249"/>
                    <a:pt x="246" y="249"/>
                  </a:cubicBezTo>
                  <a:cubicBezTo>
                    <a:pt x="245" y="250"/>
                    <a:pt x="247" y="254"/>
                    <a:pt x="247" y="254"/>
                  </a:cubicBezTo>
                  <a:close/>
                  <a:moveTo>
                    <a:pt x="237" y="237"/>
                  </a:moveTo>
                  <a:cubicBezTo>
                    <a:pt x="237" y="237"/>
                    <a:pt x="237" y="238"/>
                    <a:pt x="237" y="239"/>
                  </a:cubicBezTo>
                  <a:cubicBezTo>
                    <a:pt x="237" y="239"/>
                    <a:pt x="237" y="239"/>
                    <a:pt x="237" y="240"/>
                  </a:cubicBezTo>
                  <a:cubicBezTo>
                    <a:pt x="238" y="240"/>
                    <a:pt x="238" y="237"/>
                    <a:pt x="237" y="237"/>
                  </a:cubicBezTo>
                  <a:close/>
                  <a:moveTo>
                    <a:pt x="235" y="250"/>
                  </a:moveTo>
                  <a:cubicBezTo>
                    <a:pt x="235" y="250"/>
                    <a:pt x="236" y="251"/>
                    <a:pt x="237" y="251"/>
                  </a:cubicBezTo>
                  <a:cubicBezTo>
                    <a:pt x="238" y="251"/>
                    <a:pt x="235" y="249"/>
                    <a:pt x="235" y="250"/>
                  </a:cubicBezTo>
                  <a:close/>
                  <a:moveTo>
                    <a:pt x="232" y="248"/>
                  </a:moveTo>
                  <a:cubicBezTo>
                    <a:pt x="231" y="247"/>
                    <a:pt x="232" y="249"/>
                    <a:pt x="233" y="249"/>
                  </a:cubicBezTo>
                  <a:cubicBezTo>
                    <a:pt x="233" y="250"/>
                    <a:pt x="233" y="250"/>
                    <a:pt x="234" y="250"/>
                  </a:cubicBezTo>
                  <a:cubicBezTo>
                    <a:pt x="234" y="249"/>
                    <a:pt x="233" y="248"/>
                    <a:pt x="232" y="248"/>
                  </a:cubicBezTo>
                  <a:close/>
                  <a:moveTo>
                    <a:pt x="238" y="243"/>
                  </a:moveTo>
                  <a:cubicBezTo>
                    <a:pt x="239" y="243"/>
                    <a:pt x="239" y="242"/>
                    <a:pt x="238" y="242"/>
                  </a:cubicBezTo>
                  <a:cubicBezTo>
                    <a:pt x="238" y="242"/>
                    <a:pt x="237" y="244"/>
                    <a:pt x="238" y="243"/>
                  </a:cubicBezTo>
                  <a:close/>
                  <a:moveTo>
                    <a:pt x="239" y="251"/>
                  </a:moveTo>
                  <a:cubicBezTo>
                    <a:pt x="239" y="250"/>
                    <a:pt x="240" y="249"/>
                    <a:pt x="240" y="249"/>
                  </a:cubicBezTo>
                  <a:cubicBezTo>
                    <a:pt x="240" y="249"/>
                    <a:pt x="240" y="248"/>
                    <a:pt x="240" y="248"/>
                  </a:cubicBezTo>
                  <a:cubicBezTo>
                    <a:pt x="239" y="248"/>
                    <a:pt x="238" y="251"/>
                    <a:pt x="238" y="252"/>
                  </a:cubicBezTo>
                  <a:cubicBezTo>
                    <a:pt x="239" y="252"/>
                    <a:pt x="239" y="252"/>
                    <a:pt x="239" y="251"/>
                  </a:cubicBezTo>
                  <a:close/>
                  <a:moveTo>
                    <a:pt x="241" y="252"/>
                  </a:moveTo>
                  <a:cubicBezTo>
                    <a:pt x="241" y="252"/>
                    <a:pt x="243" y="253"/>
                    <a:pt x="243" y="253"/>
                  </a:cubicBezTo>
                  <a:cubicBezTo>
                    <a:pt x="244" y="253"/>
                    <a:pt x="246" y="253"/>
                    <a:pt x="246" y="252"/>
                  </a:cubicBezTo>
                  <a:cubicBezTo>
                    <a:pt x="246" y="251"/>
                    <a:pt x="245" y="250"/>
                    <a:pt x="245" y="250"/>
                  </a:cubicBezTo>
                  <a:cubicBezTo>
                    <a:pt x="244" y="250"/>
                    <a:pt x="244" y="251"/>
                    <a:pt x="244" y="251"/>
                  </a:cubicBezTo>
                  <a:cubicBezTo>
                    <a:pt x="243" y="250"/>
                    <a:pt x="242" y="250"/>
                    <a:pt x="242" y="249"/>
                  </a:cubicBezTo>
                  <a:cubicBezTo>
                    <a:pt x="241" y="248"/>
                    <a:pt x="240" y="251"/>
                    <a:pt x="241" y="252"/>
                  </a:cubicBezTo>
                  <a:close/>
                  <a:moveTo>
                    <a:pt x="265" y="248"/>
                  </a:moveTo>
                  <a:cubicBezTo>
                    <a:pt x="272" y="251"/>
                    <a:pt x="264" y="242"/>
                    <a:pt x="265" y="247"/>
                  </a:cubicBezTo>
                  <a:cubicBezTo>
                    <a:pt x="265" y="247"/>
                    <a:pt x="265" y="248"/>
                    <a:pt x="265" y="248"/>
                  </a:cubicBezTo>
                  <a:close/>
                  <a:moveTo>
                    <a:pt x="241" y="221"/>
                  </a:moveTo>
                  <a:cubicBezTo>
                    <a:pt x="241" y="221"/>
                    <a:pt x="241" y="221"/>
                    <a:pt x="241" y="221"/>
                  </a:cubicBezTo>
                  <a:cubicBezTo>
                    <a:pt x="241" y="220"/>
                    <a:pt x="239" y="221"/>
                    <a:pt x="240" y="222"/>
                  </a:cubicBezTo>
                  <a:cubicBezTo>
                    <a:pt x="240" y="221"/>
                    <a:pt x="240" y="222"/>
                    <a:pt x="241" y="221"/>
                  </a:cubicBezTo>
                  <a:close/>
                  <a:moveTo>
                    <a:pt x="235" y="250"/>
                  </a:moveTo>
                  <a:cubicBezTo>
                    <a:pt x="235" y="249"/>
                    <a:pt x="235" y="250"/>
                    <a:pt x="235" y="250"/>
                  </a:cubicBezTo>
                  <a:close/>
                  <a:moveTo>
                    <a:pt x="248" y="247"/>
                  </a:moveTo>
                  <a:cubicBezTo>
                    <a:pt x="248" y="247"/>
                    <a:pt x="248" y="247"/>
                    <a:pt x="247" y="247"/>
                  </a:cubicBezTo>
                  <a:cubicBezTo>
                    <a:pt x="247" y="247"/>
                    <a:pt x="249" y="246"/>
                    <a:pt x="250" y="246"/>
                  </a:cubicBezTo>
                  <a:cubicBezTo>
                    <a:pt x="251" y="244"/>
                    <a:pt x="249" y="245"/>
                    <a:pt x="249" y="243"/>
                  </a:cubicBezTo>
                  <a:cubicBezTo>
                    <a:pt x="249" y="242"/>
                    <a:pt x="250" y="241"/>
                    <a:pt x="251" y="240"/>
                  </a:cubicBezTo>
                  <a:cubicBezTo>
                    <a:pt x="251" y="240"/>
                    <a:pt x="251" y="239"/>
                    <a:pt x="251" y="239"/>
                  </a:cubicBezTo>
                  <a:cubicBezTo>
                    <a:pt x="251" y="239"/>
                    <a:pt x="251" y="236"/>
                    <a:pt x="251" y="236"/>
                  </a:cubicBezTo>
                  <a:cubicBezTo>
                    <a:pt x="251" y="236"/>
                    <a:pt x="250" y="236"/>
                    <a:pt x="250" y="235"/>
                  </a:cubicBezTo>
                  <a:cubicBezTo>
                    <a:pt x="248" y="235"/>
                    <a:pt x="247" y="237"/>
                    <a:pt x="246" y="238"/>
                  </a:cubicBezTo>
                  <a:cubicBezTo>
                    <a:pt x="246" y="238"/>
                    <a:pt x="247" y="240"/>
                    <a:pt x="246" y="241"/>
                  </a:cubicBezTo>
                  <a:cubicBezTo>
                    <a:pt x="246" y="241"/>
                    <a:pt x="245" y="239"/>
                    <a:pt x="245" y="239"/>
                  </a:cubicBezTo>
                  <a:cubicBezTo>
                    <a:pt x="245" y="239"/>
                    <a:pt x="246" y="238"/>
                    <a:pt x="246" y="237"/>
                  </a:cubicBezTo>
                  <a:cubicBezTo>
                    <a:pt x="245" y="237"/>
                    <a:pt x="242" y="237"/>
                    <a:pt x="242" y="237"/>
                  </a:cubicBezTo>
                  <a:cubicBezTo>
                    <a:pt x="242" y="238"/>
                    <a:pt x="244" y="238"/>
                    <a:pt x="244" y="238"/>
                  </a:cubicBezTo>
                  <a:cubicBezTo>
                    <a:pt x="244" y="239"/>
                    <a:pt x="243" y="239"/>
                    <a:pt x="243" y="239"/>
                  </a:cubicBezTo>
                  <a:cubicBezTo>
                    <a:pt x="243" y="240"/>
                    <a:pt x="243" y="240"/>
                    <a:pt x="242" y="240"/>
                  </a:cubicBezTo>
                  <a:cubicBezTo>
                    <a:pt x="242" y="240"/>
                    <a:pt x="240" y="240"/>
                    <a:pt x="240" y="240"/>
                  </a:cubicBezTo>
                  <a:cubicBezTo>
                    <a:pt x="240" y="241"/>
                    <a:pt x="240" y="241"/>
                    <a:pt x="240" y="241"/>
                  </a:cubicBezTo>
                  <a:cubicBezTo>
                    <a:pt x="240" y="241"/>
                    <a:pt x="241" y="242"/>
                    <a:pt x="241" y="243"/>
                  </a:cubicBezTo>
                  <a:cubicBezTo>
                    <a:pt x="241" y="243"/>
                    <a:pt x="242" y="243"/>
                    <a:pt x="242" y="243"/>
                  </a:cubicBezTo>
                  <a:cubicBezTo>
                    <a:pt x="242" y="244"/>
                    <a:pt x="241" y="244"/>
                    <a:pt x="241" y="245"/>
                  </a:cubicBezTo>
                  <a:cubicBezTo>
                    <a:pt x="242" y="245"/>
                    <a:pt x="242" y="246"/>
                    <a:pt x="242" y="246"/>
                  </a:cubicBezTo>
                  <a:cubicBezTo>
                    <a:pt x="243" y="246"/>
                    <a:pt x="245" y="246"/>
                    <a:pt x="245" y="246"/>
                  </a:cubicBezTo>
                  <a:cubicBezTo>
                    <a:pt x="245" y="247"/>
                    <a:pt x="245" y="247"/>
                    <a:pt x="245" y="247"/>
                  </a:cubicBezTo>
                  <a:cubicBezTo>
                    <a:pt x="246" y="248"/>
                    <a:pt x="245" y="248"/>
                    <a:pt x="246" y="249"/>
                  </a:cubicBezTo>
                  <a:cubicBezTo>
                    <a:pt x="248" y="249"/>
                    <a:pt x="249" y="249"/>
                    <a:pt x="248" y="247"/>
                  </a:cubicBezTo>
                  <a:close/>
                  <a:moveTo>
                    <a:pt x="238" y="248"/>
                  </a:moveTo>
                  <a:cubicBezTo>
                    <a:pt x="241" y="247"/>
                    <a:pt x="238" y="244"/>
                    <a:pt x="238" y="244"/>
                  </a:cubicBezTo>
                  <a:cubicBezTo>
                    <a:pt x="238" y="244"/>
                    <a:pt x="236" y="243"/>
                    <a:pt x="237" y="243"/>
                  </a:cubicBezTo>
                  <a:cubicBezTo>
                    <a:pt x="236" y="243"/>
                    <a:pt x="237" y="242"/>
                    <a:pt x="236" y="242"/>
                  </a:cubicBezTo>
                  <a:cubicBezTo>
                    <a:pt x="236" y="242"/>
                    <a:pt x="232" y="243"/>
                    <a:pt x="232" y="242"/>
                  </a:cubicBezTo>
                  <a:cubicBezTo>
                    <a:pt x="232" y="243"/>
                    <a:pt x="233" y="246"/>
                    <a:pt x="233" y="246"/>
                  </a:cubicBezTo>
                  <a:cubicBezTo>
                    <a:pt x="233" y="246"/>
                    <a:pt x="234" y="246"/>
                    <a:pt x="234" y="247"/>
                  </a:cubicBezTo>
                  <a:cubicBezTo>
                    <a:pt x="235" y="247"/>
                    <a:pt x="237" y="249"/>
                    <a:pt x="238" y="248"/>
                  </a:cubicBezTo>
                  <a:close/>
                  <a:moveTo>
                    <a:pt x="250" y="249"/>
                  </a:moveTo>
                  <a:cubicBezTo>
                    <a:pt x="250" y="249"/>
                    <a:pt x="250" y="249"/>
                    <a:pt x="251" y="249"/>
                  </a:cubicBezTo>
                  <a:cubicBezTo>
                    <a:pt x="250" y="249"/>
                    <a:pt x="249" y="247"/>
                    <a:pt x="248" y="250"/>
                  </a:cubicBezTo>
                  <a:cubicBezTo>
                    <a:pt x="249" y="251"/>
                    <a:pt x="249" y="249"/>
                    <a:pt x="250" y="249"/>
                  </a:cubicBezTo>
                  <a:close/>
                  <a:moveTo>
                    <a:pt x="238" y="215"/>
                  </a:moveTo>
                  <a:cubicBezTo>
                    <a:pt x="237" y="215"/>
                    <a:pt x="235" y="217"/>
                    <a:pt x="235" y="217"/>
                  </a:cubicBezTo>
                  <a:cubicBezTo>
                    <a:pt x="234" y="218"/>
                    <a:pt x="233" y="218"/>
                    <a:pt x="232" y="219"/>
                  </a:cubicBezTo>
                  <a:cubicBezTo>
                    <a:pt x="230" y="222"/>
                    <a:pt x="230" y="222"/>
                    <a:pt x="227" y="223"/>
                  </a:cubicBezTo>
                  <a:cubicBezTo>
                    <a:pt x="225" y="223"/>
                    <a:pt x="224" y="223"/>
                    <a:pt x="223" y="225"/>
                  </a:cubicBezTo>
                  <a:cubicBezTo>
                    <a:pt x="222" y="226"/>
                    <a:pt x="221" y="228"/>
                    <a:pt x="223" y="229"/>
                  </a:cubicBezTo>
                  <a:cubicBezTo>
                    <a:pt x="224" y="228"/>
                    <a:pt x="224" y="226"/>
                    <a:pt x="225" y="225"/>
                  </a:cubicBezTo>
                  <a:cubicBezTo>
                    <a:pt x="226" y="224"/>
                    <a:pt x="227" y="225"/>
                    <a:pt x="228" y="224"/>
                  </a:cubicBezTo>
                  <a:cubicBezTo>
                    <a:pt x="229" y="224"/>
                    <a:pt x="234" y="224"/>
                    <a:pt x="234" y="224"/>
                  </a:cubicBezTo>
                  <a:cubicBezTo>
                    <a:pt x="234" y="224"/>
                    <a:pt x="235" y="225"/>
                    <a:pt x="236" y="225"/>
                  </a:cubicBezTo>
                  <a:cubicBezTo>
                    <a:pt x="236" y="225"/>
                    <a:pt x="237" y="222"/>
                    <a:pt x="237" y="222"/>
                  </a:cubicBezTo>
                  <a:cubicBezTo>
                    <a:pt x="237" y="220"/>
                    <a:pt x="236" y="219"/>
                    <a:pt x="237" y="218"/>
                  </a:cubicBezTo>
                  <a:cubicBezTo>
                    <a:pt x="237" y="217"/>
                    <a:pt x="238" y="215"/>
                    <a:pt x="238" y="215"/>
                  </a:cubicBezTo>
                  <a:close/>
                  <a:moveTo>
                    <a:pt x="225" y="226"/>
                  </a:moveTo>
                  <a:cubicBezTo>
                    <a:pt x="224" y="226"/>
                    <a:pt x="224" y="229"/>
                    <a:pt x="225" y="228"/>
                  </a:cubicBezTo>
                  <a:cubicBezTo>
                    <a:pt x="226" y="228"/>
                    <a:pt x="226" y="226"/>
                    <a:pt x="226" y="225"/>
                  </a:cubicBezTo>
                  <a:cubicBezTo>
                    <a:pt x="226" y="225"/>
                    <a:pt x="225" y="226"/>
                    <a:pt x="225" y="226"/>
                  </a:cubicBezTo>
                  <a:close/>
                  <a:moveTo>
                    <a:pt x="269" y="366"/>
                  </a:moveTo>
                  <a:cubicBezTo>
                    <a:pt x="270" y="365"/>
                    <a:pt x="267" y="362"/>
                    <a:pt x="266" y="362"/>
                  </a:cubicBezTo>
                  <a:cubicBezTo>
                    <a:pt x="266" y="362"/>
                    <a:pt x="269" y="366"/>
                    <a:pt x="269" y="366"/>
                  </a:cubicBezTo>
                  <a:close/>
                  <a:moveTo>
                    <a:pt x="268" y="360"/>
                  </a:moveTo>
                  <a:cubicBezTo>
                    <a:pt x="268" y="361"/>
                    <a:pt x="267" y="358"/>
                    <a:pt x="266" y="358"/>
                  </a:cubicBezTo>
                  <a:cubicBezTo>
                    <a:pt x="266" y="358"/>
                    <a:pt x="266" y="357"/>
                    <a:pt x="266" y="357"/>
                  </a:cubicBezTo>
                  <a:cubicBezTo>
                    <a:pt x="265" y="357"/>
                    <a:pt x="267" y="360"/>
                    <a:pt x="268" y="360"/>
                  </a:cubicBezTo>
                  <a:close/>
                  <a:moveTo>
                    <a:pt x="266" y="354"/>
                  </a:moveTo>
                  <a:cubicBezTo>
                    <a:pt x="266" y="354"/>
                    <a:pt x="265" y="353"/>
                    <a:pt x="265" y="353"/>
                  </a:cubicBezTo>
                  <a:cubicBezTo>
                    <a:pt x="265" y="353"/>
                    <a:pt x="264" y="352"/>
                    <a:pt x="264" y="353"/>
                  </a:cubicBezTo>
                  <a:cubicBezTo>
                    <a:pt x="264" y="353"/>
                    <a:pt x="265" y="355"/>
                    <a:pt x="266" y="354"/>
                  </a:cubicBezTo>
                  <a:close/>
                  <a:moveTo>
                    <a:pt x="264" y="356"/>
                  </a:moveTo>
                  <a:cubicBezTo>
                    <a:pt x="264" y="356"/>
                    <a:pt x="264" y="356"/>
                    <a:pt x="264" y="355"/>
                  </a:cubicBezTo>
                  <a:cubicBezTo>
                    <a:pt x="264" y="355"/>
                    <a:pt x="263" y="353"/>
                    <a:pt x="263" y="353"/>
                  </a:cubicBezTo>
                  <a:cubicBezTo>
                    <a:pt x="262" y="353"/>
                    <a:pt x="264" y="359"/>
                    <a:pt x="264" y="359"/>
                  </a:cubicBezTo>
                  <a:cubicBezTo>
                    <a:pt x="264" y="359"/>
                    <a:pt x="264" y="357"/>
                    <a:pt x="264" y="356"/>
                  </a:cubicBezTo>
                  <a:close/>
                  <a:moveTo>
                    <a:pt x="274" y="373"/>
                  </a:moveTo>
                  <a:cubicBezTo>
                    <a:pt x="275" y="373"/>
                    <a:pt x="276" y="372"/>
                    <a:pt x="275" y="372"/>
                  </a:cubicBezTo>
                  <a:cubicBezTo>
                    <a:pt x="275" y="372"/>
                    <a:pt x="275" y="372"/>
                    <a:pt x="275" y="372"/>
                  </a:cubicBezTo>
                  <a:cubicBezTo>
                    <a:pt x="275" y="372"/>
                    <a:pt x="274" y="372"/>
                    <a:pt x="274" y="373"/>
                  </a:cubicBezTo>
                  <a:close/>
                  <a:moveTo>
                    <a:pt x="277" y="369"/>
                  </a:moveTo>
                  <a:cubicBezTo>
                    <a:pt x="277" y="369"/>
                    <a:pt x="276" y="369"/>
                    <a:pt x="276" y="369"/>
                  </a:cubicBezTo>
                  <a:cubicBezTo>
                    <a:pt x="275" y="370"/>
                    <a:pt x="280" y="370"/>
                    <a:pt x="280" y="370"/>
                  </a:cubicBezTo>
                  <a:cubicBezTo>
                    <a:pt x="280" y="369"/>
                    <a:pt x="277" y="369"/>
                    <a:pt x="277" y="369"/>
                  </a:cubicBezTo>
                  <a:close/>
                  <a:moveTo>
                    <a:pt x="283" y="373"/>
                  </a:moveTo>
                  <a:cubicBezTo>
                    <a:pt x="283" y="373"/>
                    <a:pt x="282" y="372"/>
                    <a:pt x="282" y="373"/>
                  </a:cubicBezTo>
                  <a:cubicBezTo>
                    <a:pt x="282" y="373"/>
                    <a:pt x="282" y="373"/>
                    <a:pt x="282" y="373"/>
                  </a:cubicBezTo>
                  <a:cubicBezTo>
                    <a:pt x="283" y="373"/>
                    <a:pt x="284" y="375"/>
                    <a:pt x="285" y="375"/>
                  </a:cubicBezTo>
                  <a:cubicBezTo>
                    <a:pt x="285" y="374"/>
                    <a:pt x="284" y="373"/>
                    <a:pt x="283" y="373"/>
                  </a:cubicBezTo>
                  <a:close/>
                  <a:moveTo>
                    <a:pt x="282" y="373"/>
                  </a:moveTo>
                  <a:cubicBezTo>
                    <a:pt x="282" y="373"/>
                    <a:pt x="282" y="373"/>
                    <a:pt x="282" y="373"/>
                  </a:cubicBezTo>
                  <a:cubicBezTo>
                    <a:pt x="282" y="373"/>
                    <a:pt x="282" y="373"/>
                    <a:pt x="282" y="373"/>
                  </a:cubicBezTo>
                  <a:close/>
                  <a:moveTo>
                    <a:pt x="281" y="373"/>
                  </a:moveTo>
                  <a:cubicBezTo>
                    <a:pt x="281" y="374"/>
                    <a:pt x="281" y="374"/>
                    <a:pt x="282" y="373"/>
                  </a:cubicBezTo>
                  <a:cubicBezTo>
                    <a:pt x="282" y="373"/>
                    <a:pt x="280" y="373"/>
                    <a:pt x="280" y="373"/>
                  </a:cubicBezTo>
                  <a:cubicBezTo>
                    <a:pt x="280" y="373"/>
                    <a:pt x="279" y="373"/>
                    <a:pt x="278" y="373"/>
                  </a:cubicBezTo>
                  <a:cubicBezTo>
                    <a:pt x="279" y="374"/>
                    <a:pt x="280" y="374"/>
                    <a:pt x="281" y="37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endParaRPr lang="ru-RU" sz="7198"/>
            </a:p>
          </p:txBody>
        </p:sp>
        <p:sp>
          <p:nvSpPr>
            <p:cNvPr id="125" name="Africa">
              <a:extLst>
                <a:ext uri="{FF2B5EF4-FFF2-40B4-BE49-F238E27FC236}">
                  <a16:creationId xmlns:a16="http://schemas.microsoft.com/office/drawing/2014/main" id="{D3A2FCD5-6793-12C3-936A-0F6124683BB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163703" y="7302385"/>
              <a:ext cx="4453366" cy="4132773"/>
            </a:xfrm>
            <a:custGeom>
              <a:avLst/>
              <a:gdLst>
                <a:gd name="T0" fmla="*/ 1748028 w 567"/>
                <a:gd name="T1" fmla="*/ 1281022 h 526"/>
                <a:gd name="T2" fmla="*/ 1956220 w 567"/>
                <a:gd name="T3" fmla="*/ 962731 h 526"/>
                <a:gd name="T4" fmla="*/ 1791238 w 567"/>
                <a:gd name="T5" fmla="*/ 1115982 h 526"/>
                <a:gd name="T6" fmla="*/ 1736244 w 567"/>
                <a:gd name="T7" fmla="*/ 1261374 h 526"/>
                <a:gd name="T8" fmla="*/ 1759813 w 567"/>
                <a:gd name="T9" fmla="*/ 1379260 h 526"/>
                <a:gd name="T10" fmla="*/ 1685178 w 567"/>
                <a:gd name="T11" fmla="*/ 1552159 h 526"/>
                <a:gd name="T12" fmla="*/ 1618399 w 567"/>
                <a:gd name="T13" fmla="*/ 1650396 h 526"/>
                <a:gd name="T14" fmla="*/ 1567333 w 567"/>
                <a:gd name="T15" fmla="*/ 1772211 h 526"/>
                <a:gd name="T16" fmla="*/ 1469129 w 567"/>
                <a:gd name="T17" fmla="*/ 1964758 h 526"/>
                <a:gd name="T18" fmla="*/ 1347357 w 567"/>
                <a:gd name="T19" fmla="*/ 2039418 h 526"/>
                <a:gd name="T20" fmla="*/ 1209871 w 567"/>
                <a:gd name="T21" fmla="*/ 2062995 h 526"/>
                <a:gd name="T22" fmla="*/ 1158805 w 567"/>
                <a:gd name="T23" fmla="*/ 2000123 h 526"/>
                <a:gd name="T24" fmla="*/ 1080242 w 567"/>
                <a:gd name="T25" fmla="*/ 1768282 h 526"/>
                <a:gd name="T26" fmla="*/ 997751 w 567"/>
                <a:gd name="T27" fmla="*/ 1560018 h 526"/>
                <a:gd name="T28" fmla="*/ 1005607 w 567"/>
                <a:gd name="T29" fmla="*/ 1489286 h 526"/>
                <a:gd name="T30" fmla="*/ 1048817 w 567"/>
                <a:gd name="T31" fmla="*/ 1402837 h 526"/>
                <a:gd name="T32" fmla="*/ 1033104 w 567"/>
                <a:gd name="T33" fmla="*/ 1324247 h 526"/>
                <a:gd name="T34" fmla="*/ 1013464 w 567"/>
                <a:gd name="T35" fmla="*/ 1233868 h 526"/>
                <a:gd name="T36" fmla="*/ 982038 w 567"/>
                <a:gd name="T37" fmla="*/ 1178855 h 526"/>
                <a:gd name="T38" fmla="*/ 934901 w 567"/>
                <a:gd name="T39" fmla="*/ 1057040 h 526"/>
                <a:gd name="T40" fmla="*/ 942757 w 567"/>
                <a:gd name="T41" fmla="*/ 970590 h 526"/>
                <a:gd name="T42" fmla="*/ 875978 w 567"/>
                <a:gd name="T43" fmla="*/ 954872 h 526"/>
                <a:gd name="T44" fmla="*/ 840625 w 567"/>
                <a:gd name="T45" fmla="*/ 931295 h 526"/>
                <a:gd name="T46" fmla="*/ 730637 w 567"/>
                <a:gd name="T47" fmla="*/ 903788 h 526"/>
                <a:gd name="T48" fmla="*/ 616720 w 567"/>
                <a:gd name="T49" fmla="*/ 939154 h 526"/>
                <a:gd name="T50" fmla="*/ 483163 w 567"/>
                <a:gd name="T51" fmla="*/ 954872 h 526"/>
                <a:gd name="T52" fmla="*/ 337821 w 567"/>
                <a:gd name="T53" fmla="*/ 856634 h 526"/>
                <a:gd name="T54" fmla="*/ 274971 w 567"/>
                <a:gd name="T55" fmla="*/ 762326 h 526"/>
                <a:gd name="T56" fmla="*/ 235689 w 567"/>
                <a:gd name="T57" fmla="*/ 723031 h 526"/>
                <a:gd name="T58" fmla="*/ 243546 w 567"/>
                <a:gd name="T59" fmla="*/ 636581 h 526"/>
                <a:gd name="T60" fmla="*/ 243546 w 567"/>
                <a:gd name="T61" fmla="*/ 510837 h 526"/>
                <a:gd name="T62" fmla="*/ 286755 w 567"/>
                <a:gd name="T63" fmla="*/ 392952 h 526"/>
                <a:gd name="T64" fmla="*/ 428169 w 567"/>
                <a:gd name="T65" fmla="*/ 231841 h 526"/>
                <a:gd name="T66" fmla="*/ 542085 w 567"/>
                <a:gd name="T67" fmla="*/ 47154 h 526"/>
                <a:gd name="T68" fmla="*/ 624576 w 567"/>
                <a:gd name="T69" fmla="*/ 74661 h 526"/>
                <a:gd name="T70" fmla="*/ 710996 w 567"/>
                <a:gd name="T71" fmla="*/ 27507 h 526"/>
                <a:gd name="T72" fmla="*/ 868122 w 567"/>
                <a:gd name="T73" fmla="*/ 15718 h 526"/>
                <a:gd name="T74" fmla="*/ 958469 w 567"/>
                <a:gd name="T75" fmla="*/ 19648 h 526"/>
                <a:gd name="T76" fmla="*/ 970254 w 567"/>
                <a:gd name="T77" fmla="*/ 117885 h 526"/>
                <a:gd name="T78" fmla="*/ 1052745 w 567"/>
                <a:gd name="T79" fmla="*/ 145392 h 526"/>
                <a:gd name="T80" fmla="*/ 1213799 w 567"/>
                <a:gd name="T81" fmla="*/ 180758 h 526"/>
                <a:gd name="T82" fmla="*/ 1339500 w 567"/>
                <a:gd name="T83" fmla="*/ 172899 h 526"/>
                <a:gd name="T84" fmla="*/ 1473058 w 567"/>
                <a:gd name="T85" fmla="*/ 200405 h 526"/>
                <a:gd name="T86" fmla="*/ 1575190 w 567"/>
                <a:gd name="T87" fmla="*/ 196476 h 526"/>
                <a:gd name="T88" fmla="*/ 1575190 w 567"/>
                <a:gd name="T89" fmla="*/ 282925 h 526"/>
                <a:gd name="T90" fmla="*/ 1614471 w 567"/>
                <a:gd name="T91" fmla="*/ 381163 h 526"/>
                <a:gd name="T92" fmla="*/ 1673393 w 567"/>
                <a:gd name="T93" fmla="*/ 495119 h 526"/>
                <a:gd name="T94" fmla="*/ 1740172 w 567"/>
                <a:gd name="T95" fmla="*/ 660159 h 526"/>
                <a:gd name="T96" fmla="*/ 1830520 w 567"/>
                <a:gd name="T97" fmla="*/ 730890 h 526"/>
                <a:gd name="T98" fmla="*/ 1948364 w 567"/>
                <a:gd name="T99" fmla="*/ 774114 h 526"/>
                <a:gd name="T100" fmla="*/ 2046568 w 567"/>
                <a:gd name="T101" fmla="*/ 766255 h 526"/>
                <a:gd name="T102" fmla="*/ 2215479 w 567"/>
                <a:gd name="T103" fmla="*/ 1634678 h 526"/>
                <a:gd name="T104" fmla="*/ 1971933 w 567"/>
                <a:gd name="T105" fmla="*/ 1438203 h 526"/>
                <a:gd name="T106" fmla="*/ 1920867 w 567"/>
                <a:gd name="T107" fmla="*/ 1493216 h 526"/>
                <a:gd name="T108" fmla="*/ 1858017 w 567"/>
                <a:gd name="T109" fmla="*/ 1552159 h 526"/>
                <a:gd name="T110" fmla="*/ 1842304 w 567"/>
                <a:gd name="T111" fmla="*/ 1701480 h 526"/>
                <a:gd name="T112" fmla="*/ 1952292 w 567"/>
                <a:gd name="T113" fmla="*/ 1717198 h 526"/>
                <a:gd name="T114" fmla="*/ 2011215 w 567"/>
                <a:gd name="T115" fmla="*/ 1520722 h 526"/>
                <a:gd name="T116" fmla="*/ 1755885 w 567"/>
                <a:gd name="T117" fmla="*/ 652300 h 526"/>
                <a:gd name="T118" fmla="*/ 1842304 w 567"/>
                <a:gd name="T119" fmla="*/ 1394978 h 526"/>
                <a:gd name="T120" fmla="*/ 78563 w 567"/>
                <a:gd name="T121" fmla="*/ 640511 h 526"/>
                <a:gd name="T122" fmla="*/ 35353 w 567"/>
                <a:gd name="T123" fmla="*/ 671947 h 52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567" h="526">
                  <a:moveTo>
                    <a:pt x="442" y="314"/>
                  </a:moveTo>
                  <a:cubicBezTo>
                    <a:pt x="442" y="315"/>
                    <a:pt x="442" y="316"/>
                    <a:pt x="443" y="317"/>
                  </a:cubicBezTo>
                  <a:cubicBezTo>
                    <a:pt x="439" y="316"/>
                    <a:pt x="441" y="311"/>
                    <a:pt x="442" y="314"/>
                  </a:cubicBezTo>
                  <a:close/>
                  <a:moveTo>
                    <a:pt x="444" y="307"/>
                  </a:moveTo>
                  <a:cubicBezTo>
                    <a:pt x="443" y="307"/>
                    <a:pt x="444" y="310"/>
                    <a:pt x="444" y="310"/>
                  </a:cubicBezTo>
                  <a:cubicBezTo>
                    <a:pt x="444" y="310"/>
                    <a:pt x="445" y="307"/>
                    <a:pt x="444" y="307"/>
                  </a:cubicBezTo>
                  <a:close/>
                  <a:moveTo>
                    <a:pt x="443" y="328"/>
                  </a:moveTo>
                  <a:cubicBezTo>
                    <a:pt x="443" y="329"/>
                    <a:pt x="445" y="326"/>
                    <a:pt x="445" y="326"/>
                  </a:cubicBezTo>
                  <a:cubicBezTo>
                    <a:pt x="444" y="327"/>
                    <a:pt x="443" y="327"/>
                    <a:pt x="443" y="328"/>
                  </a:cubicBezTo>
                  <a:close/>
                  <a:moveTo>
                    <a:pt x="521" y="195"/>
                  </a:moveTo>
                  <a:cubicBezTo>
                    <a:pt x="520" y="197"/>
                    <a:pt x="521" y="198"/>
                    <a:pt x="521" y="200"/>
                  </a:cubicBezTo>
                  <a:cubicBezTo>
                    <a:pt x="521" y="202"/>
                    <a:pt x="520" y="202"/>
                    <a:pt x="520" y="203"/>
                  </a:cubicBezTo>
                  <a:cubicBezTo>
                    <a:pt x="519" y="205"/>
                    <a:pt x="519" y="208"/>
                    <a:pt x="518" y="211"/>
                  </a:cubicBezTo>
                  <a:cubicBezTo>
                    <a:pt x="515" y="217"/>
                    <a:pt x="511" y="222"/>
                    <a:pt x="508" y="227"/>
                  </a:cubicBezTo>
                  <a:cubicBezTo>
                    <a:pt x="507" y="230"/>
                    <a:pt x="506" y="233"/>
                    <a:pt x="504" y="236"/>
                  </a:cubicBezTo>
                  <a:cubicBezTo>
                    <a:pt x="502" y="239"/>
                    <a:pt x="500" y="242"/>
                    <a:pt x="498" y="245"/>
                  </a:cubicBezTo>
                  <a:cubicBezTo>
                    <a:pt x="495" y="248"/>
                    <a:pt x="494" y="250"/>
                    <a:pt x="491" y="252"/>
                  </a:cubicBezTo>
                  <a:cubicBezTo>
                    <a:pt x="490" y="254"/>
                    <a:pt x="487" y="257"/>
                    <a:pt x="485" y="258"/>
                  </a:cubicBezTo>
                  <a:cubicBezTo>
                    <a:pt x="485" y="257"/>
                    <a:pt x="485" y="257"/>
                    <a:pt x="485" y="257"/>
                  </a:cubicBezTo>
                  <a:cubicBezTo>
                    <a:pt x="485" y="257"/>
                    <a:pt x="485" y="257"/>
                    <a:pt x="485" y="258"/>
                  </a:cubicBezTo>
                  <a:cubicBezTo>
                    <a:pt x="481" y="261"/>
                    <a:pt x="476" y="263"/>
                    <a:pt x="472" y="267"/>
                  </a:cubicBezTo>
                  <a:cubicBezTo>
                    <a:pt x="469" y="269"/>
                    <a:pt x="467" y="271"/>
                    <a:pt x="465" y="273"/>
                  </a:cubicBezTo>
                  <a:cubicBezTo>
                    <a:pt x="463" y="275"/>
                    <a:pt x="462" y="277"/>
                    <a:pt x="460" y="279"/>
                  </a:cubicBezTo>
                  <a:cubicBezTo>
                    <a:pt x="459" y="281"/>
                    <a:pt x="457" y="283"/>
                    <a:pt x="456" y="284"/>
                  </a:cubicBezTo>
                  <a:cubicBezTo>
                    <a:pt x="455" y="286"/>
                    <a:pt x="453" y="287"/>
                    <a:pt x="452" y="288"/>
                  </a:cubicBezTo>
                  <a:cubicBezTo>
                    <a:pt x="451" y="289"/>
                    <a:pt x="451" y="290"/>
                    <a:pt x="450" y="290"/>
                  </a:cubicBezTo>
                  <a:cubicBezTo>
                    <a:pt x="449" y="291"/>
                    <a:pt x="448" y="291"/>
                    <a:pt x="447" y="292"/>
                  </a:cubicBezTo>
                  <a:cubicBezTo>
                    <a:pt x="447" y="294"/>
                    <a:pt x="443" y="305"/>
                    <a:pt x="440" y="305"/>
                  </a:cubicBezTo>
                  <a:cubicBezTo>
                    <a:pt x="440" y="306"/>
                    <a:pt x="441" y="307"/>
                    <a:pt x="439" y="308"/>
                  </a:cubicBezTo>
                  <a:cubicBezTo>
                    <a:pt x="440" y="310"/>
                    <a:pt x="438" y="311"/>
                    <a:pt x="438" y="313"/>
                  </a:cubicBezTo>
                  <a:cubicBezTo>
                    <a:pt x="438" y="314"/>
                    <a:pt x="438" y="315"/>
                    <a:pt x="438" y="317"/>
                  </a:cubicBezTo>
                  <a:cubicBezTo>
                    <a:pt x="439" y="318"/>
                    <a:pt x="442" y="320"/>
                    <a:pt x="442" y="321"/>
                  </a:cubicBezTo>
                  <a:cubicBezTo>
                    <a:pt x="442" y="323"/>
                    <a:pt x="440" y="324"/>
                    <a:pt x="441" y="326"/>
                  </a:cubicBezTo>
                  <a:cubicBezTo>
                    <a:pt x="441" y="327"/>
                    <a:pt x="442" y="327"/>
                    <a:pt x="442" y="328"/>
                  </a:cubicBezTo>
                  <a:cubicBezTo>
                    <a:pt x="442" y="329"/>
                    <a:pt x="441" y="329"/>
                    <a:pt x="441" y="330"/>
                  </a:cubicBezTo>
                  <a:cubicBezTo>
                    <a:pt x="440" y="332"/>
                    <a:pt x="442" y="334"/>
                    <a:pt x="443" y="336"/>
                  </a:cubicBezTo>
                  <a:cubicBezTo>
                    <a:pt x="443" y="337"/>
                    <a:pt x="443" y="339"/>
                    <a:pt x="444" y="341"/>
                  </a:cubicBezTo>
                  <a:cubicBezTo>
                    <a:pt x="445" y="342"/>
                    <a:pt x="446" y="342"/>
                    <a:pt x="447" y="343"/>
                  </a:cubicBezTo>
                  <a:cubicBezTo>
                    <a:pt x="449" y="344"/>
                    <a:pt x="449" y="345"/>
                    <a:pt x="449" y="347"/>
                  </a:cubicBezTo>
                  <a:cubicBezTo>
                    <a:pt x="450" y="349"/>
                    <a:pt x="448" y="350"/>
                    <a:pt x="448" y="351"/>
                  </a:cubicBezTo>
                  <a:cubicBezTo>
                    <a:pt x="450" y="354"/>
                    <a:pt x="449" y="358"/>
                    <a:pt x="449" y="361"/>
                  </a:cubicBezTo>
                  <a:cubicBezTo>
                    <a:pt x="449" y="364"/>
                    <a:pt x="449" y="367"/>
                    <a:pt x="449" y="370"/>
                  </a:cubicBezTo>
                  <a:cubicBezTo>
                    <a:pt x="451" y="371"/>
                    <a:pt x="452" y="374"/>
                    <a:pt x="451" y="375"/>
                  </a:cubicBezTo>
                  <a:cubicBezTo>
                    <a:pt x="450" y="376"/>
                    <a:pt x="450" y="377"/>
                    <a:pt x="450" y="378"/>
                  </a:cubicBezTo>
                  <a:cubicBezTo>
                    <a:pt x="450" y="380"/>
                    <a:pt x="448" y="382"/>
                    <a:pt x="446" y="383"/>
                  </a:cubicBezTo>
                  <a:cubicBezTo>
                    <a:pt x="446" y="384"/>
                    <a:pt x="446" y="385"/>
                    <a:pt x="445" y="385"/>
                  </a:cubicBezTo>
                  <a:cubicBezTo>
                    <a:pt x="445" y="387"/>
                    <a:pt x="439" y="390"/>
                    <a:pt x="438" y="391"/>
                  </a:cubicBezTo>
                  <a:cubicBezTo>
                    <a:pt x="435" y="391"/>
                    <a:pt x="431" y="393"/>
                    <a:pt x="429" y="395"/>
                  </a:cubicBezTo>
                  <a:cubicBezTo>
                    <a:pt x="426" y="396"/>
                    <a:pt x="425" y="398"/>
                    <a:pt x="423" y="401"/>
                  </a:cubicBezTo>
                  <a:cubicBezTo>
                    <a:pt x="422" y="401"/>
                    <a:pt x="421" y="403"/>
                    <a:pt x="421" y="403"/>
                  </a:cubicBezTo>
                  <a:cubicBezTo>
                    <a:pt x="420" y="404"/>
                    <a:pt x="418" y="404"/>
                    <a:pt x="417" y="405"/>
                  </a:cubicBezTo>
                  <a:cubicBezTo>
                    <a:pt x="416" y="406"/>
                    <a:pt x="414" y="409"/>
                    <a:pt x="412" y="410"/>
                  </a:cubicBezTo>
                  <a:cubicBezTo>
                    <a:pt x="411" y="411"/>
                    <a:pt x="410" y="412"/>
                    <a:pt x="410" y="413"/>
                  </a:cubicBezTo>
                  <a:cubicBezTo>
                    <a:pt x="410" y="414"/>
                    <a:pt x="410" y="414"/>
                    <a:pt x="410" y="414"/>
                  </a:cubicBezTo>
                  <a:cubicBezTo>
                    <a:pt x="410" y="416"/>
                    <a:pt x="411" y="416"/>
                    <a:pt x="411" y="417"/>
                  </a:cubicBezTo>
                  <a:cubicBezTo>
                    <a:pt x="412" y="418"/>
                    <a:pt x="412" y="418"/>
                    <a:pt x="412" y="420"/>
                  </a:cubicBezTo>
                  <a:cubicBezTo>
                    <a:pt x="412" y="421"/>
                    <a:pt x="413" y="422"/>
                    <a:pt x="413" y="424"/>
                  </a:cubicBezTo>
                  <a:cubicBezTo>
                    <a:pt x="414" y="425"/>
                    <a:pt x="414" y="426"/>
                    <a:pt x="414" y="427"/>
                  </a:cubicBezTo>
                  <a:cubicBezTo>
                    <a:pt x="415" y="428"/>
                    <a:pt x="415" y="428"/>
                    <a:pt x="416" y="430"/>
                  </a:cubicBezTo>
                  <a:cubicBezTo>
                    <a:pt x="416" y="432"/>
                    <a:pt x="416" y="438"/>
                    <a:pt x="414" y="438"/>
                  </a:cubicBezTo>
                  <a:cubicBezTo>
                    <a:pt x="414" y="439"/>
                    <a:pt x="413" y="441"/>
                    <a:pt x="415" y="440"/>
                  </a:cubicBezTo>
                  <a:cubicBezTo>
                    <a:pt x="415" y="444"/>
                    <a:pt x="413" y="446"/>
                    <a:pt x="410" y="447"/>
                  </a:cubicBezTo>
                  <a:cubicBezTo>
                    <a:pt x="407" y="448"/>
                    <a:pt x="403" y="450"/>
                    <a:pt x="401" y="450"/>
                  </a:cubicBezTo>
                  <a:cubicBezTo>
                    <a:pt x="400" y="451"/>
                    <a:pt x="400" y="451"/>
                    <a:pt x="399" y="451"/>
                  </a:cubicBezTo>
                  <a:cubicBezTo>
                    <a:pt x="398" y="453"/>
                    <a:pt x="396" y="454"/>
                    <a:pt x="396" y="457"/>
                  </a:cubicBezTo>
                  <a:cubicBezTo>
                    <a:pt x="396" y="457"/>
                    <a:pt x="396" y="458"/>
                    <a:pt x="397" y="458"/>
                  </a:cubicBezTo>
                  <a:cubicBezTo>
                    <a:pt x="399" y="458"/>
                    <a:pt x="395" y="470"/>
                    <a:pt x="395" y="471"/>
                  </a:cubicBezTo>
                  <a:cubicBezTo>
                    <a:pt x="396" y="472"/>
                    <a:pt x="395" y="473"/>
                    <a:pt x="395" y="473"/>
                  </a:cubicBezTo>
                  <a:cubicBezTo>
                    <a:pt x="395" y="474"/>
                    <a:pt x="394" y="474"/>
                    <a:pt x="394" y="475"/>
                  </a:cubicBezTo>
                  <a:cubicBezTo>
                    <a:pt x="392" y="478"/>
                    <a:pt x="388" y="479"/>
                    <a:pt x="386" y="483"/>
                  </a:cubicBezTo>
                  <a:cubicBezTo>
                    <a:pt x="384" y="486"/>
                    <a:pt x="382" y="490"/>
                    <a:pt x="380" y="493"/>
                  </a:cubicBezTo>
                  <a:cubicBezTo>
                    <a:pt x="378" y="496"/>
                    <a:pt x="376" y="498"/>
                    <a:pt x="374" y="500"/>
                  </a:cubicBezTo>
                  <a:cubicBezTo>
                    <a:pt x="372" y="503"/>
                    <a:pt x="369" y="506"/>
                    <a:pt x="367" y="508"/>
                  </a:cubicBezTo>
                  <a:cubicBezTo>
                    <a:pt x="363" y="511"/>
                    <a:pt x="363" y="511"/>
                    <a:pt x="363" y="511"/>
                  </a:cubicBezTo>
                  <a:cubicBezTo>
                    <a:pt x="362" y="512"/>
                    <a:pt x="360" y="513"/>
                    <a:pt x="358" y="514"/>
                  </a:cubicBezTo>
                  <a:cubicBezTo>
                    <a:pt x="358" y="515"/>
                    <a:pt x="357" y="516"/>
                    <a:pt x="356" y="517"/>
                  </a:cubicBezTo>
                  <a:cubicBezTo>
                    <a:pt x="353" y="518"/>
                    <a:pt x="350" y="515"/>
                    <a:pt x="348" y="517"/>
                  </a:cubicBezTo>
                  <a:cubicBezTo>
                    <a:pt x="348" y="517"/>
                    <a:pt x="348" y="519"/>
                    <a:pt x="347" y="519"/>
                  </a:cubicBezTo>
                  <a:cubicBezTo>
                    <a:pt x="346" y="520"/>
                    <a:pt x="346" y="519"/>
                    <a:pt x="345" y="519"/>
                  </a:cubicBezTo>
                  <a:cubicBezTo>
                    <a:pt x="344" y="519"/>
                    <a:pt x="344" y="519"/>
                    <a:pt x="343" y="519"/>
                  </a:cubicBezTo>
                  <a:cubicBezTo>
                    <a:pt x="342" y="519"/>
                    <a:pt x="342" y="520"/>
                    <a:pt x="342" y="521"/>
                  </a:cubicBezTo>
                  <a:cubicBezTo>
                    <a:pt x="340" y="521"/>
                    <a:pt x="338" y="519"/>
                    <a:pt x="336" y="519"/>
                  </a:cubicBezTo>
                  <a:cubicBezTo>
                    <a:pt x="335" y="519"/>
                    <a:pt x="332" y="520"/>
                    <a:pt x="332" y="520"/>
                  </a:cubicBezTo>
                  <a:cubicBezTo>
                    <a:pt x="331" y="517"/>
                    <a:pt x="324" y="520"/>
                    <a:pt x="323" y="520"/>
                  </a:cubicBezTo>
                  <a:cubicBezTo>
                    <a:pt x="322" y="522"/>
                    <a:pt x="321" y="522"/>
                    <a:pt x="319" y="522"/>
                  </a:cubicBezTo>
                  <a:cubicBezTo>
                    <a:pt x="317" y="522"/>
                    <a:pt x="316" y="522"/>
                    <a:pt x="314" y="523"/>
                  </a:cubicBezTo>
                  <a:cubicBezTo>
                    <a:pt x="312" y="524"/>
                    <a:pt x="313" y="523"/>
                    <a:pt x="311" y="525"/>
                  </a:cubicBezTo>
                  <a:cubicBezTo>
                    <a:pt x="310" y="526"/>
                    <a:pt x="309" y="525"/>
                    <a:pt x="308" y="525"/>
                  </a:cubicBezTo>
                  <a:cubicBezTo>
                    <a:pt x="307" y="525"/>
                    <a:pt x="307" y="525"/>
                    <a:pt x="306" y="524"/>
                  </a:cubicBezTo>
                  <a:cubicBezTo>
                    <a:pt x="305" y="523"/>
                    <a:pt x="305" y="522"/>
                    <a:pt x="304" y="522"/>
                  </a:cubicBezTo>
                  <a:cubicBezTo>
                    <a:pt x="304" y="522"/>
                    <a:pt x="303" y="522"/>
                    <a:pt x="303" y="522"/>
                  </a:cubicBezTo>
                  <a:cubicBezTo>
                    <a:pt x="302" y="521"/>
                    <a:pt x="302" y="520"/>
                    <a:pt x="301" y="519"/>
                  </a:cubicBezTo>
                  <a:cubicBezTo>
                    <a:pt x="300" y="519"/>
                    <a:pt x="300" y="520"/>
                    <a:pt x="299" y="519"/>
                  </a:cubicBezTo>
                  <a:cubicBezTo>
                    <a:pt x="299" y="519"/>
                    <a:pt x="299" y="517"/>
                    <a:pt x="299" y="516"/>
                  </a:cubicBezTo>
                  <a:cubicBezTo>
                    <a:pt x="298" y="514"/>
                    <a:pt x="297" y="514"/>
                    <a:pt x="296" y="512"/>
                  </a:cubicBezTo>
                  <a:cubicBezTo>
                    <a:pt x="296" y="512"/>
                    <a:pt x="295" y="510"/>
                    <a:pt x="295" y="509"/>
                  </a:cubicBezTo>
                  <a:cubicBezTo>
                    <a:pt x="296" y="508"/>
                    <a:pt x="297" y="508"/>
                    <a:pt x="298" y="508"/>
                  </a:cubicBezTo>
                  <a:cubicBezTo>
                    <a:pt x="299" y="504"/>
                    <a:pt x="298" y="501"/>
                    <a:pt x="296" y="498"/>
                  </a:cubicBezTo>
                  <a:cubicBezTo>
                    <a:pt x="295" y="496"/>
                    <a:pt x="294" y="495"/>
                    <a:pt x="294" y="493"/>
                  </a:cubicBezTo>
                  <a:cubicBezTo>
                    <a:pt x="293" y="492"/>
                    <a:pt x="292" y="491"/>
                    <a:pt x="291" y="489"/>
                  </a:cubicBezTo>
                  <a:cubicBezTo>
                    <a:pt x="290" y="487"/>
                    <a:pt x="290" y="485"/>
                    <a:pt x="289" y="482"/>
                  </a:cubicBezTo>
                  <a:cubicBezTo>
                    <a:pt x="288" y="480"/>
                    <a:pt x="287" y="478"/>
                    <a:pt x="285" y="476"/>
                  </a:cubicBezTo>
                  <a:cubicBezTo>
                    <a:pt x="282" y="473"/>
                    <a:pt x="279" y="469"/>
                    <a:pt x="277" y="464"/>
                  </a:cubicBezTo>
                  <a:cubicBezTo>
                    <a:pt x="276" y="460"/>
                    <a:pt x="275" y="455"/>
                    <a:pt x="275" y="450"/>
                  </a:cubicBezTo>
                  <a:cubicBezTo>
                    <a:pt x="275" y="448"/>
                    <a:pt x="274" y="446"/>
                    <a:pt x="273" y="444"/>
                  </a:cubicBezTo>
                  <a:cubicBezTo>
                    <a:pt x="272" y="441"/>
                    <a:pt x="273" y="439"/>
                    <a:pt x="273" y="437"/>
                  </a:cubicBezTo>
                  <a:cubicBezTo>
                    <a:pt x="272" y="434"/>
                    <a:pt x="273" y="432"/>
                    <a:pt x="273" y="430"/>
                  </a:cubicBezTo>
                  <a:cubicBezTo>
                    <a:pt x="272" y="427"/>
                    <a:pt x="269" y="426"/>
                    <a:pt x="269" y="424"/>
                  </a:cubicBezTo>
                  <a:cubicBezTo>
                    <a:pt x="266" y="420"/>
                    <a:pt x="264" y="417"/>
                    <a:pt x="264" y="413"/>
                  </a:cubicBezTo>
                  <a:cubicBezTo>
                    <a:pt x="262" y="412"/>
                    <a:pt x="261" y="408"/>
                    <a:pt x="260" y="406"/>
                  </a:cubicBezTo>
                  <a:cubicBezTo>
                    <a:pt x="258" y="403"/>
                    <a:pt x="256" y="401"/>
                    <a:pt x="254" y="399"/>
                  </a:cubicBezTo>
                  <a:cubicBezTo>
                    <a:pt x="254" y="398"/>
                    <a:pt x="254" y="397"/>
                    <a:pt x="254" y="397"/>
                  </a:cubicBezTo>
                  <a:cubicBezTo>
                    <a:pt x="254" y="397"/>
                    <a:pt x="254" y="396"/>
                    <a:pt x="254" y="396"/>
                  </a:cubicBezTo>
                  <a:cubicBezTo>
                    <a:pt x="253" y="395"/>
                    <a:pt x="253" y="393"/>
                    <a:pt x="254" y="392"/>
                  </a:cubicBezTo>
                  <a:cubicBezTo>
                    <a:pt x="254" y="392"/>
                    <a:pt x="254" y="392"/>
                    <a:pt x="254" y="392"/>
                  </a:cubicBezTo>
                  <a:cubicBezTo>
                    <a:pt x="253" y="391"/>
                    <a:pt x="254" y="390"/>
                    <a:pt x="254" y="390"/>
                  </a:cubicBezTo>
                  <a:cubicBezTo>
                    <a:pt x="254" y="387"/>
                    <a:pt x="254" y="385"/>
                    <a:pt x="254" y="382"/>
                  </a:cubicBezTo>
                  <a:cubicBezTo>
                    <a:pt x="254" y="382"/>
                    <a:pt x="254" y="382"/>
                    <a:pt x="254" y="382"/>
                  </a:cubicBezTo>
                  <a:cubicBezTo>
                    <a:pt x="255" y="381"/>
                    <a:pt x="255" y="381"/>
                    <a:pt x="255" y="381"/>
                  </a:cubicBezTo>
                  <a:cubicBezTo>
                    <a:pt x="255" y="380"/>
                    <a:pt x="255" y="379"/>
                    <a:pt x="256" y="379"/>
                  </a:cubicBezTo>
                  <a:cubicBezTo>
                    <a:pt x="256" y="378"/>
                    <a:pt x="256" y="377"/>
                    <a:pt x="257" y="377"/>
                  </a:cubicBezTo>
                  <a:cubicBezTo>
                    <a:pt x="257" y="375"/>
                    <a:pt x="257" y="374"/>
                    <a:pt x="258" y="373"/>
                  </a:cubicBezTo>
                  <a:cubicBezTo>
                    <a:pt x="258" y="372"/>
                    <a:pt x="258" y="371"/>
                    <a:pt x="258" y="370"/>
                  </a:cubicBezTo>
                  <a:cubicBezTo>
                    <a:pt x="258" y="369"/>
                    <a:pt x="259" y="368"/>
                    <a:pt x="259" y="367"/>
                  </a:cubicBezTo>
                  <a:cubicBezTo>
                    <a:pt x="259" y="366"/>
                    <a:pt x="259" y="366"/>
                    <a:pt x="260" y="365"/>
                  </a:cubicBezTo>
                  <a:cubicBezTo>
                    <a:pt x="260" y="364"/>
                    <a:pt x="261" y="363"/>
                    <a:pt x="261" y="363"/>
                  </a:cubicBezTo>
                  <a:cubicBezTo>
                    <a:pt x="262" y="362"/>
                    <a:pt x="262" y="361"/>
                    <a:pt x="263" y="360"/>
                  </a:cubicBezTo>
                  <a:cubicBezTo>
                    <a:pt x="264" y="359"/>
                    <a:pt x="266" y="358"/>
                    <a:pt x="267" y="357"/>
                  </a:cubicBezTo>
                  <a:cubicBezTo>
                    <a:pt x="267" y="357"/>
                    <a:pt x="267" y="356"/>
                    <a:pt x="267" y="356"/>
                  </a:cubicBezTo>
                  <a:cubicBezTo>
                    <a:pt x="267" y="356"/>
                    <a:pt x="267" y="355"/>
                    <a:pt x="268" y="354"/>
                  </a:cubicBezTo>
                  <a:cubicBezTo>
                    <a:pt x="268" y="354"/>
                    <a:pt x="268" y="354"/>
                    <a:pt x="268" y="354"/>
                  </a:cubicBezTo>
                  <a:cubicBezTo>
                    <a:pt x="267" y="353"/>
                    <a:pt x="267" y="352"/>
                    <a:pt x="268" y="351"/>
                  </a:cubicBezTo>
                  <a:cubicBezTo>
                    <a:pt x="268" y="350"/>
                    <a:pt x="268" y="349"/>
                    <a:pt x="268" y="348"/>
                  </a:cubicBezTo>
                  <a:cubicBezTo>
                    <a:pt x="267" y="347"/>
                    <a:pt x="267" y="346"/>
                    <a:pt x="267" y="345"/>
                  </a:cubicBezTo>
                  <a:cubicBezTo>
                    <a:pt x="265" y="343"/>
                    <a:pt x="264" y="341"/>
                    <a:pt x="263" y="338"/>
                  </a:cubicBezTo>
                  <a:cubicBezTo>
                    <a:pt x="263" y="338"/>
                    <a:pt x="263" y="337"/>
                    <a:pt x="263" y="337"/>
                  </a:cubicBezTo>
                  <a:cubicBezTo>
                    <a:pt x="262" y="335"/>
                    <a:pt x="263" y="334"/>
                    <a:pt x="264" y="333"/>
                  </a:cubicBezTo>
                  <a:cubicBezTo>
                    <a:pt x="265" y="333"/>
                    <a:pt x="265" y="333"/>
                    <a:pt x="265" y="333"/>
                  </a:cubicBezTo>
                  <a:cubicBezTo>
                    <a:pt x="265" y="332"/>
                    <a:pt x="265" y="331"/>
                    <a:pt x="265" y="330"/>
                  </a:cubicBezTo>
                  <a:cubicBezTo>
                    <a:pt x="263" y="328"/>
                    <a:pt x="263" y="325"/>
                    <a:pt x="262" y="323"/>
                  </a:cubicBezTo>
                  <a:cubicBezTo>
                    <a:pt x="261" y="323"/>
                    <a:pt x="261" y="322"/>
                    <a:pt x="261" y="321"/>
                  </a:cubicBezTo>
                  <a:cubicBezTo>
                    <a:pt x="261" y="320"/>
                    <a:pt x="256" y="316"/>
                    <a:pt x="258" y="315"/>
                  </a:cubicBezTo>
                  <a:cubicBezTo>
                    <a:pt x="258" y="314"/>
                    <a:pt x="258" y="314"/>
                    <a:pt x="258" y="314"/>
                  </a:cubicBezTo>
                  <a:cubicBezTo>
                    <a:pt x="257" y="314"/>
                    <a:pt x="257" y="314"/>
                    <a:pt x="258" y="314"/>
                  </a:cubicBezTo>
                  <a:cubicBezTo>
                    <a:pt x="258" y="313"/>
                    <a:pt x="257" y="313"/>
                    <a:pt x="257" y="313"/>
                  </a:cubicBezTo>
                  <a:cubicBezTo>
                    <a:pt x="256" y="312"/>
                    <a:pt x="256" y="312"/>
                    <a:pt x="257" y="312"/>
                  </a:cubicBezTo>
                  <a:cubicBezTo>
                    <a:pt x="257" y="310"/>
                    <a:pt x="257" y="309"/>
                    <a:pt x="256" y="308"/>
                  </a:cubicBezTo>
                  <a:cubicBezTo>
                    <a:pt x="255" y="307"/>
                    <a:pt x="255" y="307"/>
                    <a:pt x="254" y="306"/>
                  </a:cubicBezTo>
                  <a:cubicBezTo>
                    <a:pt x="254" y="306"/>
                    <a:pt x="254" y="305"/>
                    <a:pt x="254" y="304"/>
                  </a:cubicBezTo>
                  <a:cubicBezTo>
                    <a:pt x="254" y="304"/>
                    <a:pt x="254" y="304"/>
                    <a:pt x="254" y="304"/>
                  </a:cubicBezTo>
                  <a:cubicBezTo>
                    <a:pt x="253" y="303"/>
                    <a:pt x="253" y="303"/>
                    <a:pt x="252" y="302"/>
                  </a:cubicBezTo>
                  <a:cubicBezTo>
                    <a:pt x="251" y="301"/>
                    <a:pt x="250" y="301"/>
                    <a:pt x="250" y="300"/>
                  </a:cubicBezTo>
                  <a:cubicBezTo>
                    <a:pt x="248" y="297"/>
                    <a:pt x="244" y="294"/>
                    <a:pt x="242" y="292"/>
                  </a:cubicBezTo>
                  <a:cubicBezTo>
                    <a:pt x="239" y="289"/>
                    <a:pt x="236" y="285"/>
                    <a:pt x="235" y="281"/>
                  </a:cubicBezTo>
                  <a:cubicBezTo>
                    <a:pt x="236" y="281"/>
                    <a:pt x="237" y="281"/>
                    <a:pt x="237" y="281"/>
                  </a:cubicBezTo>
                  <a:cubicBezTo>
                    <a:pt x="237" y="279"/>
                    <a:pt x="236" y="281"/>
                    <a:pt x="236" y="279"/>
                  </a:cubicBezTo>
                  <a:cubicBezTo>
                    <a:pt x="235" y="279"/>
                    <a:pt x="237" y="277"/>
                    <a:pt x="237" y="276"/>
                  </a:cubicBezTo>
                  <a:cubicBezTo>
                    <a:pt x="237" y="276"/>
                    <a:pt x="237" y="273"/>
                    <a:pt x="238" y="272"/>
                  </a:cubicBezTo>
                  <a:cubicBezTo>
                    <a:pt x="239" y="271"/>
                    <a:pt x="239" y="273"/>
                    <a:pt x="240" y="272"/>
                  </a:cubicBezTo>
                  <a:cubicBezTo>
                    <a:pt x="239" y="271"/>
                    <a:pt x="237" y="270"/>
                    <a:pt x="238" y="269"/>
                  </a:cubicBezTo>
                  <a:cubicBezTo>
                    <a:pt x="238" y="269"/>
                    <a:pt x="239" y="269"/>
                    <a:pt x="239" y="269"/>
                  </a:cubicBezTo>
                  <a:cubicBezTo>
                    <a:pt x="240" y="268"/>
                    <a:pt x="239" y="267"/>
                    <a:pt x="239" y="266"/>
                  </a:cubicBezTo>
                  <a:cubicBezTo>
                    <a:pt x="239" y="266"/>
                    <a:pt x="239" y="266"/>
                    <a:pt x="239" y="266"/>
                  </a:cubicBezTo>
                  <a:cubicBezTo>
                    <a:pt x="237" y="266"/>
                    <a:pt x="238" y="264"/>
                    <a:pt x="239" y="263"/>
                  </a:cubicBezTo>
                  <a:cubicBezTo>
                    <a:pt x="240" y="261"/>
                    <a:pt x="241" y="260"/>
                    <a:pt x="241" y="258"/>
                  </a:cubicBezTo>
                  <a:cubicBezTo>
                    <a:pt x="241" y="257"/>
                    <a:pt x="240" y="257"/>
                    <a:pt x="241" y="257"/>
                  </a:cubicBezTo>
                  <a:cubicBezTo>
                    <a:pt x="241" y="255"/>
                    <a:pt x="242" y="254"/>
                    <a:pt x="242" y="252"/>
                  </a:cubicBezTo>
                  <a:cubicBezTo>
                    <a:pt x="241" y="251"/>
                    <a:pt x="240" y="248"/>
                    <a:pt x="240" y="247"/>
                  </a:cubicBezTo>
                  <a:cubicBezTo>
                    <a:pt x="239" y="247"/>
                    <a:pt x="240" y="247"/>
                    <a:pt x="239" y="246"/>
                  </a:cubicBezTo>
                  <a:cubicBezTo>
                    <a:pt x="239" y="246"/>
                    <a:pt x="238" y="247"/>
                    <a:pt x="237" y="247"/>
                  </a:cubicBezTo>
                  <a:cubicBezTo>
                    <a:pt x="237" y="247"/>
                    <a:pt x="236" y="246"/>
                    <a:pt x="235" y="245"/>
                  </a:cubicBezTo>
                  <a:cubicBezTo>
                    <a:pt x="235" y="245"/>
                    <a:pt x="235" y="243"/>
                    <a:pt x="235" y="243"/>
                  </a:cubicBezTo>
                  <a:cubicBezTo>
                    <a:pt x="234" y="242"/>
                    <a:pt x="232" y="243"/>
                    <a:pt x="232" y="241"/>
                  </a:cubicBezTo>
                  <a:cubicBezTo>
                    <a:pt x="231" y="242"/>
                    <a:pt x="231" y="240"/>
                    <a:pt x="230" y="241"/>
                  </a:cubicBezTo>
                  <a:cubicBezTo>
                    <a:pt x="230" y="243"/>
                    <a:pt x="226" y="243"/>
                    <a:pt x="225" y="243"/>
                  </a:cubicBezTo>
                  <a:cubicBezTo>
                    <a:pt x="224" y="243"/>
                    <a:pt x="223" y="243"/>
                    <a:pt x="223" y="243"/>
                  </a:cubicBezTo>
                  <a:cubicBezTo>
                    <a:pt x="221" y="243"/>
                    <a:pt x="220" y="244"/>
                    <a:pt x="218" y="244"/>
                  </a:cubicBezTo>
                  <a:cubicBezTo>
                    <a:pt x="218" y="244"/>
                    <a:pt x="217" y="244"/>
                    <a:pt x="217" y="244"/>
                  </a:cubicBezTo>
                  <a:cubicBezTo>
                    <a:pt x="216" y="243"/>
                    <a:pt x="217" y="243"/>
                    <a:pt x="216" y="243"/>
                  </a:cubicBezTo>
                  <a:cubicBezTo>
                    <a:pt x="216" y="243"/>
                    <a:pt x="216" y="244"/>
                    <a:pt x="216" y="244"/>
                  </a:cubicBezTo>
                  <a:cubicBezTo>
                    <a:pt x="215" y="243"/>
                    <a:pt x="216" y="242"/>
                    <a:pt x="216" y="241"/>
                  </a:cubicBezTo>
                  <a:cubicBezTo>
                    <a:pt x="215" y="241"/>
                    <a:pt x="215" y="242"/>
                    <a:pt x="214" y="243"/>
                  </a:cubicBezTo>
                  <a:cubicBezTo>
                    <a:pt x="213" y="245"/>
                    <a:pt x="209" y="238"/>
                    <a:pt x="211" y="237"/>
                  </a:cubicBezTo>
                  <a:cubicBezTo>
                    <a:pt x="212" y="237"/>
                    <a:pt x="213" y="237"/>
                    <a:pt x="214" y="237"/>
                  </a:cubicBezTo>
                  <a:cubicBezTo>
                    <a:pt x="212" y="236"/>
                    <a:pt x="211" y="237"/>
                    <a:pt x="210" y="236"/>
                  </a:cubicBezTo>
                  <a:cubicBezTo>
                    <a:pt x="209" y="236"/>
                    <a:pt x="209" y="234"/>
                    <a:pt x="209" y="234"/>
                  </a:cubicBezTo>
                  <a:cubicBezTo>
                    <a:pt x="208" y="233"/>
                    <a:pt x="208" y="232"/>
                    <a:pt x="207" y="232"/>
                  </a:cubicBezTo>
                  <a:cubicBezTo>
                    <a:pt x="205" y="231"/>
                    <a:pt x="204" y="230"/>
                    <a:pt x="202" y="230"/>
                  </a:cubicBezTo>
                  <a:cubicBezTo>
                    <a:pt x="201" y="229"/>
                    <a:pt x="200" y="230"/>
                    <a:pt x="199" y="230"/>
                  </a:cubicBezTo>
                  <a:cubicBezTo>
                    <a:pt x="198" y="229"/>
                    <a:pt x="198" y="228"/>
                    <a:pt x="197" y="228"/>
                  </a:cubicBezTo>
                  <a:cubicBezTo>
                    <a:pt x="197" y="230"/>
                    <a:pt x="189" y="230"/>
                    <a:pt x="188" y="230"/>
                  </a:cubicBezTo>
                  <a:cubicBezTo>
                    <a:pt x="187" y="231"/>
                    <a:pt x="186" y="231"/>
                    <a:pt x="186" y="230"/>
                  </a:cubicBezTo>
                  <a:cubicBezTo>
                    <a:pt x="185" y="231"/>
                    <a:pt x="183" y="231"/>
                    <a:pt x="182" y="232"/>
                  </a:cubicBezTo>
                  <a:cubicBezTo>
                    <a:pt x="182" y="232"/>
                    <a:pt x="181" y="232"/>
                    <a:pt x="180" y="232"/>
                  </a:cubicBezTo>
                  <a:cubicBezTo>
                    <a:pt x="180" y="233"/>
                    <a:pt x="180" y="234"/>
                    <a:pt x="179" y="234"/>
                  </a:cubicBezTo>
                  <a:cubicBezTo>
                    <a:pt x="178" y="234"/>
                    <a:pt x="177" y="234"/>
                    <a:pt x="175" y="234"/>
                  </a:cubicBezTo>
                  <a:cubicBezTo>
                    <a:pt x="173" y="235"/>
                    <a:pt x="172" y="236"/>
                    <a:pt x="170" y="237"/>
                  </a:cubicBezTo>
                  <a:cubicBezTo>
                    <a:pt x="169" y="238"/>
                    <a:pt x="167" y="238"/>
                    <a:pt x="166" y="238"/>
                  </a:cubicBezTo>
                  <a:cubicBezTo>
                    <a:pt x="166" y="239"/>
                    <a:pt x="162" y="240"/>
                    <a:pt x="161" y="240"/>
                  </a:cubicBezTo>
                  <a:cubicBezTo>
                    <a:pt x="160" y="241"/>
                    <a:pt x="158" y="240"/>
                    <a:pt x="157" y="239"/>
                  </a:cubicBezTo>
                  <a:cubicBezTo>
                    <a:pt x="157" y="239"/>
                    <a:pt x="157" y="239"/>
                    <a:pt x="157" y="239"/>
                  </a:cubicBezTo>
                  <a:cubicBezTo>
                    <a:pt x="156" y="239"/>
                    <a:pt x="155" y="239"/>
                    <a:pt x="154" y="239"/>
                  </a:cubicBezTo>
                  <a:cubicBezTo>
                    <a:pt x="153" y="239"/>
                    <a:pt x="153" y="239"/>
                    <a:pt x="152" y="238"/>
                  </a:cubicBezTo>
                  <a:cubicBezTo>
                    <a:pt x="150" y="239"/>
                    <a:pt x="145" y="236"/>
                    <a:pt x="143" y="238"/>
                  </a:cubicBezTo>
                  <a:cubicBezTo>
                    <a:pt x="143" y="238"/>
                    <a:pt x="135" y="239"/>
                    <a:pt x="134" y="240"/>
                  </a:cubicBezTo>
                  <a:cubicBezTo>
                    <a:pt x="130" y="241"/>
                    <a:pt x="127" y="243"/>
                    <a:pt x="124" y="243"/>
                  </a:cubicBezTo>
                  <a:cubicBezTo>
                    <a:pt x="123" y="243"/>
                    <a:pt x="123" y="243"/>
                    <a:pt x="123" y="244"/>
                  </a:cubicBezTo>
                  <a:cubicBezTo>
                    <a:pt x="123" y="244"/>
                    <a:pt x="123" y="243"/>
                    <a:pt x="123" y="243"/>
                  </a:cubicBezTo>
                  <a:cubicBezTo>
                    <a:pt x="114" y="241"/>
                    <a:pt x="110" y="236"/>
                    <a:pt x="103" y="231"/>
                  </a:cubicBezTo>
                  <a:cubicBezTo>
                    <a:pt x="101" y="232"/>
                    <a:pt x="101" y="230"/>
                    <a:pt x="100" y="229"/>
                  </a:cubicBezTo>
                  <a:cubicBezTo>
                    <a:pt x="98" y="228"/>
                    <a:pt x="97" y="227"/>
                    <a:pt x="96" y="226"/>
                  </a:cubicBezTo>
                  <a:cubicBezTo>
                    <a:pt x="96" y="226"/>
                    <a:pt x="96" y="226"/>
                    <a:pt x="96" y="226"/>
                  </a:cubicBezTo>
                  <a:cubicBezTo>
                    <a:pt x="94" y="225"/>
                    <a:pt x="91" y="224"/>
                    <a:pt x="90" y="223"/>
                  </a:cubicBezTo>
                  <a:cubicBezTo>
                    <a:pt x="89" y="222"/>
                    <a:pt x="91" y="222"/>
                    <a:pt x="89" y="222"/>
                  </a:cubicBezTo>
                  <a:cubicBezTo>
                    <a:pt x="89" y="221"/>
                    <a:pt x="87" y="221"/>
                    <a:pt x="87" y="220"/>
                  </a:cubicBezTo>
                  <a:cubicBezTo>
                    <a:pt x="86" y="219"/>
                    <a:pt x="87" y="218"/>
                    <a:pt x="86" y="218"/>
                  </a:cubicBezTo>
                  <a:cubicBezTo>
                    <a:pt x="85" y="217"/>
                    <a:pt x="85" y="218"/>
                    <a:pt x="84" y="216"/>
                  </a:cubicBezTo>
                  <a:cubicBezTo>
                    <a:pt x="84" y="215"/>
                    <a:pt x="84" y="213"/>
                    <a:pt x="84" y="212"/>
                  </a:cubicBezTo>
                  <a:cubicBezTo>
                    <a:pt x="83" y="212"/>
                    <a:pt x="83" y="211"/>
                    <a:pt x="84" y="211"/>
                  </a:cubicBezTo>
                  <a:cubicBezTo>
                    <a:pt x="84" y="209"/>
                    <a:pt x="80" y="206"/>
                    <a:pt x="78" y="204"/>
                  </a:cubicBezTo>
                  <a:cubicBezTo>
                    <a:pt x="76" y="203"/>
                    <a:pt x="75" y="201"/>
                    <a:pt x="73" y="199"/>
                  </a:cubicBezTo>
                  <a:cubicBezTo>
                    <a:pt x="73" y="199"/>
                    <a:pt x="72" y="200"/>
                    <a:pt x="72" y="199"/>
                  </a:cubicBezTo>
                  <a:cubicBezTo>
                    <a:pt x="71" y="197"/>
                    <a:pt x="69" y="197"/>
                    <a:pt x="69" y="195"/>
                  </a:cubicBezTo>
                  <a:cubicBezTo>
                    <a:pt x="69" y="195"/>
                    <a:pt x="70" y="194"/>
                    <a:pt x="70" y="194"/>
                  </a:cubicBezTo>
                  <a:cubicBezTo>
                    <a:pt x="70" y="194"/>
                    <a:pt x="69" y="193"/>
                    <a:pt x="69" y="193"/>
                  </a:cubicBezTo>
                  <a:cubicBezTo>
                    <a:pt x="69" y="193"/>
                    <a:pt x="69" y="192"/>
                    <a:pt x="69" y="192"/>
                  </a:cubicBezTo>
                  <a:cubicBezTo>
                    <a:pt x="69" y="191"/>
                    <a:pt x="68" y="193"/>
                    <a:pt x="67" y="193"/>
                  </a:cubicBezTo>
                  <a:cubicBezTo>
                    <a:pt x="66" y="193"/>
                    <a:pt x="65" y="192"/>
                    <a:pt x="65" y="191"/>
                  </a:cubicBezTo>
                  <a:cubicBezTo>
                    <a:pt x="64" y="191"/>
                    <a:pt x="64" y="190"/>
                    <a:pt x="64" y="190"/>
                  </a:cubicBezTo>
                  <a:cubicBezTo>
                    <a:pt x="63" y="189"/>
                    <a:pt x="62" y="190"/>
                    <a:pt x="61" y="189"/>
                  </a:cubicBezTo>
                  <a:cubicBezTo>
                    <a:pt x="61" y="189"/>
                    <a:pt x="60" y="189"/>
                    <a:pt x="61" y="188"/>
                  </a:cubicBezTo>
                  <a:cubicBezTo>
                    <a:pt x="61" y="187"/>
                    <a:pt x="61" y="185"/>
                    <a:pt x="60" y="184"/>
                  </a:cubicBezTo>
                  <a:cubicBezTo>
                    <a:pt x="59" y="183"/>
                    <a:pt x="60" y="183"/>
                    <a:pt x="61" y="183"/>
                  </a:cubicBezTo>
                  <a:cubicBezTo>
                    <a:pt x="60" y="182"/>
                    <a:pt x="61" y="181"/>
                    <a:pt x="61" y="180"/>
                  </a:cubicBezTo>
                  <a:cubicBezTo>
                    <a:pt x="61" y="180"/>
                    <a:pt x="61" y="180"/>
                    <a:pt x="62" y="180"/>
                  </a:cubicBezTo>
                  <a:cubicBezTo>
                    <a:pt x="60" y="179"/>
                    <a:pt x="60" y="177"/>
                    <a:pt x="60" y="176"/>
                  </a:cubicBezTo>
                  <a:cubicBezTo>
                    <a:pt x="59" y="174"/>
                    <a:pt x="58" y="173"/>
                    <a:pt x="56" y="172"/>
                  </a:cubicBezTo>
                  <a:cubicBezTo>
                    <a:pt x="57" y="171"/>
                    <a:pt x="58" y="170"/>
                    <a:pt x="59" y="170"/>
                  </a:cubicBezTo>
                  <a:cubicBezTo>
                    <a:pt x="60" y="167"/>
                    <a:pt x="62" y="166"/>
                    <a:pt x="62" y="163"/>
                  </a:cubicBezTo>
                  <a:cubicBezTo>
                    <a:pt x="62" y="163"/>
                    <a:pt x="62" y="162"/>
                    <a:pt x="62" y="162"/>
                  </a:cubicBezTo>
                  <a:cubicBezTo>
                    <a:pt x="62" y="161"/>
                    <a:pt x="62" y="161"/>
                    <a:pt x="62" y="161"/>
                  </a:cubicBezTo>
                  <a:cubicBezTo>
                    <a:pt x="62" y="160"/>
                    <a:pt x="63" y="159"/>
                    <a:pt x="63" y="158"/>
                  </a:cubicBezTo>
                  <a:cubicBezTo>
                    <a:pt x="63" y="157"/>
                    <a:pt x="64" y="155"/>
                    <a:pt x="64" y="154"/>
                  </a:cubicBezTo>
                  <a:cubicBezTo>
                    <a:pt x="64" y="154"/>
                    <a:pt x="64" y="153"/>
                    <a:pt x="65" y="153"/>
                  </a:cubicBezTo>
                  <a:cubicBezTo>
                    <a:pt x="66" y="150"/>
                    <a:pt x="65" y="147"/>
                    <a:pt x="65" y="144"/>
                  </a:cubicBezTo>
                  <a:cubicBezTo>
                    <a:pt x="64" y="142"/>
                    <a:pt x="62" y="141"/>
                    <a:pt x="63" y="139"/>
                  </a:cubicBezTo>
                  <a:cubicBezTo>
                    <a:pt x="62" y="138"/>
                    <a:pt x="62" y="138"/>
                    <a:pt x="63" y="138"/>
                  </a:cubicBezTo>
                  <a:cubicBezTo>
                    <a:pt x="65" y="135"/>
                    <a:pt x="64" y="133"/>
                    <a:pt x="62" y="130"/>
                  </a:cubicBezTo>
                  <a:cubicBezTo>
                    <a:pt x="62" y="130"/>
                    <a:pt x="59" y="127"/>
                    <a:pt x="59" y="127"/>
                  </a:cubicBezTo>
                  <a:cubicBezTo>
                    <a:pt x="58" y="127"/>
                    <a:pt x="59" y="128"/>
                    <a:pt x="58" y="129"/>
                  </a:cubicBezTo>
                  <a:cubicBezTo>
                    <a:pt x="58" y="127"/>
                    <a:pt x="58" y="126"/>
                    <a:pt x="59" y="125"/>
                  </a:cubicBezTo>
                  <a:cubicBezTo>
                    <a:pt x="58" y="123"/>
                    <a:pt x="59" y="120"/>
                    <a:pt x="60" y="119"/>
                  </a:cubicBezTo>
                  <a:cubicBezTo>
                    <a:pt x="61" y="118"/>
                    <a:pt x="62" y="118"/>
                    <a:pt x="63" y="117"/>
                  </a:cubicBezTo>
                  <a:cubicBezTo>
                    <a:pt x="63" y="116"/>
                    <a:pt x="63" y="115"/>
                    <a:pt x="63" y="115"/>
                  </a:cubicBezTo>
                  <a:cubicBezTo>
                    <a:pt x="64" y="112"/>
                    <a:pt x="66" y="108"/>
                    <a:pt x="68" y="106"/>
                  </a:cubicBezTo>
                  <a:cubicBezTo>
                    <a:pt x="69" y="104"/>
                    <a:pt x="72" y="102"/>
                    <a:pt x="73" y="100"/>
                  </a:cubicBezTo>
                  <a:cubicBezTo>
                    <a:pt x="74" y="98"/>
                    <a:pt x="74" y="95"/>
                    <a:pt x="75" y="92"/>
                  </a:cubicBezTo>
                  <a:cubicBezTo>
                    <a:pt x="76" y="89"/>
                    <a:pt x="76" y="89"/>
                    <a:pt x="78" y="87"/>
                  </a:cubicBezTo>
                  <a:cubicBezTo>
                    <a:pt x="81" y="86"/>
                    <a:pt x="82" y="85"/>
                    <a:pt x="83" y="82"/>
                  </a:cubicBezTo>
                  <a:cubicBezTo>
                    <a:pt x="83" y="82"/>
                    <a:pt x="84" y="77"/>
                    <a:pt x="84" y="77"/>
                  </a:cubicBezTo>
                  <a:cubicBezTo>
                    <a:pt x="86" y="75"/>
                    <a:pt x="88" y="75"/>
                    <a:pt x="89" y="75"/>
                  </a:cubicBezTo>
                  <a:cubicBezTo>
                    <a:pt x="92" y="74"/>
                    <a:pt x="94" y="73"/>
                    <a:pt x="97" y="72"/>
                  </a:cubicBezTo>
                  <a:cubicBezTo>
                    <a:pt x="98" y="70"/>
                    <a:pt x="101" y="69"/>
                    <a:pt x="103" y="67"/>
                  </a:cubicBezTo>
                  <a:cubicBezTo>
                    <a:pt x="105" y="65"/>
                    <a:pt x="107" y="61"/>
                    <a:pt x="109" y="59"/>
                  </a:cubicBezTo>
                  <a:cubicBezTo>
                    <a:pt x="109" y="56"/>
                    <a:pt x="107" y="53"/>
                    <a:pt x="108" y="50"/>
                  </a:cubicBezTo>
                  <a:cubicBezTo>
                    <a:pt x="108" y="49"/>
                    <a:pt x="108" y="48"/>
                    <a:pt x="109" y="46"/>
                  </a:cubicBezTo>
                  <a:cubicBezTo>
                    <a:pt x="109" y="45"/>
                    <a:pt x="110" y="44"/>
                    <a:pt x="111" y="43"/>
                  </a:cubicBezTo>
                  <a:cubicBezTo>
                    <a:pt x="112" y="41"/>
                    <a:pt x="111" y="40"/>
                    <a:pt x="113" y="38"/>
                  </a:cubicBezTo>
                  <a:cubicBezTo>
                    <a:pt x="115" y="36"/>
                    <a:pt x="116" y="34"/>
                    <a:pt x="118" y="33"/>
                  </a:cubicBezTo>
                  <a:cubicBezTo>
                    <a:pt x="120" y="30"/>
                    <a:pt x="125" y="30"/>
                    <a:pt x="128" y="28"/>
                  </a:cubicBezTo>
                  <a:cubicBezTo>
                    <a:pt x="130" y="25"/>
                    <a:pt x="132" y="20"/>
                    <a:pt x="133" y="17"/>
                  </a:cubicBezTo>
                  <a:cubicBezTo>
                    <a:pt x="133" y="15"/>
                    <a:pt x="135" y="11"/>
                    <a:pt x="138" y="12"/>
                  </a:cubicBezTo>
                  <a:cubicBezTo>
                    <a:pt x="138" y="12"/>
                    <a:pt x="138" y="14"/>
                    <a:pt x="139" y="15"/>
                  </a:cubicBezTo>
                  <a:cubicBezTo>
                    <a:pt x="140" y="16"/>
                    <a:pt x="141" y="16"/>
                    <a:pt x="142" y="18"/>
                  </a:cubicBezTo>
                  <a:cubicBezTo>
                    <a:pt x="143" y="18"/>
                    <a:pt x="144" y="18"/>
                    <a:pt x="146" y="18"/>
                  </a:cubicBezTo>
                  <a:cubicBezTo>
                    <a:pt x="148" y="18"/>
                    <a:pt x="149" y="18"/>
                    <a:pt x="151" y="18"/>
                  </a:cubicBezTo>
                  <a:cubicBezTo>
                    <a:pt x="151" y="18"/>
                    <a:pt x="152" y="18"/>
                    <a:pt x="152" y="18"/>
                  </a:cubicBezTo>
                  <a:cubicBezTo>
                    <a:pt x="153" y="18"/>
                    <a:pt x="153" y="17"/>
                    <a:pt x="154" y="16"/>
                  </a:cubicBezTo>
                  <a:cubicBezTo>
                    <a:pt x="154" y="17"/>
                    <a:pt x="154" y="18"/>
                    <a:pt x="155" y="19"/>
                  </a:cubicBezTo>
                  <a:cubicBezTo>
                    <a:pt x="156" y="19"/>
                    <a:pt x="158" y="18"/>
                    <a:pt x="159" y="19"/>
                  </a:cubicBezTo>
                  <a:cubicBezTo>
                    <a:pt x="159" y="19"/>
                    <a:pt x="159" y="19"/>
                    <a:pt x="160" y="19"/>
                  </a:cubicBezTo>
                  <a:cubicBezTo>
                    <a:pt x="164" y="19"/>
                    <a:pt x="165" y="15"/>
                    <a:pt x="168" y="14"/>
                  </a:cubicBezTo>
                  <a:cubicBezTo>
                    <a:pt x="168" y="13"/>
                    <a:pt x="169" y="14"/>
                    <a:pt x="170" y="13"/>
                  </a:cubicBezTo>
                  <a:cubicBezTo>
                    <a:pt x="170" y="13"/>
                    <a:pt x="171" y="13"/>
                    <a:pt x="171" y="12"/>
                  </a:cubicBezTo>
                  <a:cubicBezTo>
                    <a:pt x="171" y="12"/>
                    <a:pt x="171" y="12"/>
                    <a:pt x="172" y="12"/>
                  </a:cubicBezTo>
                  <a:cubicBezTo>
                    <a:pt x="173" y="12"/>
                    <a:pt x="173" y="13"/>
                    <a:pt x="174" y="13"/>
                  </a:cubicBezTo>
                  <a:cubicBezTo>
                    <a:pt x="175" y="13"/>
                    <a:pt x="176" y="10"/>
                    <a:pt x="177" y="10"/>
                  </a:cubicBezTo>
                  <a:cubicBezTo>
                    <a:pt x="178" y="9"/>
                    <a:pt x="179" y="8"/>
                    <a:pt x="181" y="7"/>
                  </a:cubicBezTo>
                  <a:cubicBezTo>
                    <a:pt x="184" y="6"/>
                    <a:pt x="189" y="6"/>
                    <a:pt x="193" y="6"/>
                  </a:cubicBezTo>
                  <a:cubicBezTo>
                    <a:pt x="194" y="4"/>
                    <a:pt x="197" y="4"/>
                    <a:pt x="199" y="4"/>
                  </a:cubicBezTo>
                  <a:cubicBezTo>
                    <a:pt x="201" y="4"/>
                    <a:pt x="204" y="3"/>
                    <a:pt x="206" y="4"/>
                  </a:cubicBezTo>
                  <a:cubicBezTo>
                    <a:pt x="207" y="4"/>
                    <a:pt x="208" y="5"/>
                    <a:pt x="209" y="6"/>
                  </a:cubicBezTo>
                  <a:cubicBezTo>
                    <a:pt x="211" y="6"/>
                    <a:pt x="213" y="4"/>
                    <a:pt x="215" y="4"/>
                  </a:cubicBezTo>
                  <a:cubicBezTo>
                    <a:pt x="215" y="4"/>
                    <a:pt x="217" y="2"/>
                    <a:pt x="217" y="2"/>
                  </a:cubicBezTo>
                  <a:cubicBezTo>
                    <a:pt x="218" y="2"/>
                    <a:pt x="219" y="3"/>
                    <a:pt x="220" y="3"/>
                  </a:cubicBezTo>
                  <a:cubicBezTo>
                    <a:pt x="220" y="3"/>
                    <a:pt x="220" y="3"/>
                    <a:pt x="221" y="4"/>
                  </a:cubicBezTo>
                  <a:cubicBezTo>
                    <a:pt x="223" y="3"/>
                    <a:pt x="224" y="2"/>
                    <a:pt x="226" y="3"/>
                  </a:cubicBezTo>
                  <a:cubicBezTo>
                    <a:pt x="228" y="4"/>
                    <a:pt x="230" y="4"/>
                    <a:pt x="232" y="4"/>
                  </a:cubicBezTo>
                  <a:cubicBezTo>
                    <a:pt x="232" y="3"/>
                    <a:pt x="232" y="3"/>
                    <a:pt x="232" y="3"/>
                  </a:cubicBezTo>
                  <a:cubicBezTo>
                    <a:pt x="233" y="3"/>
                    <a:pt x="233" y="3"/>
                    <a:pt x="233" y="3"/>
                  </a:cubicBezTo>
                  <a:cubicBezTo>
                    <a:pt x="235" y="2"/>
                    <a:pt x="237" y="0"/>
                    <a:pt x="240" y="0"/>
                  </a:cubicBezTo>
                  <a:cubicBezTo>
                    <a:pt x="240" y="0"/>
                    <a:pt x="242" y="0"/>
                    <a:pt x="243" y="1"/>
                  </a:cubicBezTo>
                  <a:cubicBezTo>
                    <a:pt x="243" y="1"/>
                    <a:pt x="243" y="2"/>
                    <a:pt x="243" y="2"/>
                  </a:cubicBezTo>
                  <a:cubicBezTo>
                    <a:pt x="244" y="3"/>
                    <a:pt x="244" y="4"/>
                    <a:pt x="244" y="5"/>
                  </a:cubicBezTo>
                  <a:cubicBezTo>
                    <a:pt x="245" y="5"/>
                    <a:pt x="248" y="2"/>
                    <a:pt x="248" y="2"/>
                  </a:cubicBezTo>
                  <a:cubicBezTo>
                    <a:pt x="251" y="2"/>
                    <a:pt x="249" y="5"/>
                    <a:pt x="248" y="6"/>
                  </a:cubicBezTo>
                  <a:cubicBezTo>
                    <a:pt x="247" y="7"/>
                    <a:pt x="245" y="8"/>
                    <a:pt x="245" y="10"/>
                  </a:cubicBezTo>
                  <a:cubicBezTo>
                    <a:pt x="245" y="12"/>
                    <a:pt x="247" y="13"/>
                    <a:pt x="249" y="15"/>
                  </a:cubicBezTo>
                  <a:cubicBezTo>
                    <a:pt x="248" y="17"/>
                    <a:pt x="249" y="18"/>
                    <a:pt x="248" y="21"/>
                  </a:cubicBezTo>
                  <a:cubicBezTo>
                    <a:pt x="247" y="22"/>
                    <a:pt x="246" y="23"/>
                    <a:pt x="245" y="24"/>
                  </a:cubicBezTo>
                  <a:cubicBezTo>
                    <a:pt x="243" y="26"/>
                    <a:pt x="241" y="27"/>
                    <a:pt x="243" y="29"/>
                  </a:cubicBezTo>
                  <a:cubicBezTo>
                    <a:pt x="244" y="30"/>
                    <a:pt x="246" y="30"/>
                    <a:pt x="247" y="30"/>
                  </a:cubicBezTo>
                  <a:cubicBezTo>
                    <a:pt x="247" y="30"/>
                    <a:pt x="249" y="27"/>
                    <a:pt x="249" y="30"/>
                  </a:cubicBezTo>
                  <a:cubicBezTo>
                    <a:pt x="248" y="30"/>
                    <a:pt x="245" y="31"/>
                    <a:pt x="248" y="32"/>
                  </a:cubicBezTo>
                  <a:cubicBezTo>
                    <a:pt x="248" y="32"/>
                    <a:pt x="249" y="31"/>
                    <a:pt x="249" y="31"/>
                  </a:cubicBezTo>
                  <a:cubicBezTo>
                    <a:pt x="250" y="31"/>
                    <a:pt x="249" y="32"/>
                    <a:pt x="250" y="33"/>
                  </a:cubicBezTo>
                  <a:cubicBezTo>
                    <a:pt x="251" y="34"/>
                    <a:pt x="250" y="34"/>
                    <a:pt x="252" y="34"/>
                  </a:cubicBezTo>
                  <a:cubicBezTo>
                    <a:pt x="254" y="35"/>
                    <a:pt x="256" y="36"/>
                    <a:pt x="257" y="37"/>
                  </a:cubicBezTo>
                  <a:cubicBezTo>
                    <a:pt x="259" y="38"/>
                    <a:pt x="261" y="37"/>
                    <a:pt x="262" y="37"/>
                  </a:cubicBezTo>
                  <a:cubicBezTo>
                    <a:pt x="264" y="37"/>
                    <a:pt x="267" y="37"/>
                    <a:pt x="268" y="37"/>
                  </a:cubicBezTo>
                  <a:cubicBezTo>
                    <a:pt x="270" y="38"/>
                    <a:pt x="272" y="39"/>
                    <a:pt x="273" y="40"/>
                  </a:cubicBezTo>
                  <a:cubicBezTo>
                    <a:pt x="275" y="41"/>
                    <a:pt x="277" y="40"/>
                    <a:pt x="278" y="41"/>
                  </a:cubicBezTo>
                  <a:cubicBezTo>
                    <a:pt x="279" y="43"/>
                    <a:pt x="278" y="45"/>
                    <a:pt x="279" y="46"/>
                  </a:cubicBezTo>
                  <a:cubicBezTo>
                    <a:pt x="281" y="51"/>
                    <a:pt x="285" y="50"/>
                    <a:pt x="289" y="50"/>
                  </a:cubicBezTo>
                  <a:cubicBezTo>
                    <a:pt x="293" y="51"/>
                    <a:pt x="296" y="53"/>
                    <a:pt x="300" y="56"/>
                  </a:cubicBezTo>
                  <a:cubicBezTo>
                    <a:pt x="303" y="58"/>
                    <a:pt x="306" y="58"/>
                    <a:pt x="309" y="55"/>
                  </a:cubicBezTo>
                  <a:cubicBezTo>
                    <a:pt x="310" y="54"/>
                    <a:pt x="311" y="52"/>
                    <a:pt x="311" y="51"/>
                  </a:cubicBezTo>
                  <a:cubicBezTo>
                    <a:pt x="311" y="49"/>
                    <a:pt x="309" y="47"/>
                    <a:pt x="309" y="46"/>
                  </a:cubicBezTo>
                  <a:cubicBezTo>
                    <a:pt x="309" y="43"/>
                    <a:pt x="312" y="42"/>
                    <a:pt x="313" y="40"/>
                  </a:cubicBezTo>
                  <a:cubicBezTo>
                    <a:pt x="315" y="39"/>
                    <a:pt x="317" y="38"/>
                    <a:pt x="320" y="37"/>
                  </a:cubicBezTo>
                  <a:cubicBezTo>
                    <a:pt x="323" y="37"/>
                    <a:pt x="323" y="37"/>
                    <a:pt x="326" y="37"/>
                  </a:cubicBezTo>
                  <a:cubicBezTo>
                    <a:pt x="327" y="37"/>
                    <a:pt x="327" y="37"/>
                    <a:pt x="328" y="38"/>
                  </a:cubicBezTo>
                  <a:cubicBezTo>
                    <a:pt x="329" y="38"/>
                    <a:pt x="330" y="38"/>
                    <a:pt x="331" y="40"/>
                  </a:cubicBezTo>
                  <a:cubicBezTo>
                    <a:pt x="331" y="41"/>
                    <a:pt x="331" y="41"/>
                    <a:pt x="331" y="42"/>
                  </a:cubicBezTo>
                  <a:cubicBezTo>
                    <a:pt x="332" y="43"/>
                    <a:pt x="333" y="42"/>
                    <a:pt x="334" y="42"/>
                  </a:cubicBezTo>
                  <a:cubicBezTo>
                    <a:pt x="337" y="43"/>
                    <a:pt x="338" y="44"/>
                    <a:pt x="341" y="44"/>
                  </a:cubicBezTo>
                  <a:cubicBezTo>
                    <a:pt x="343" y="44"/>
                    <a:pt x="344" y="44"/>
                    <a:pt x="344" y="46"/>
                  </a:cubicBezTo>
                  <a:cubicBezTo>
                    <a:pt x="344" y="46"/>
                    <a:pt x="345" y="46"/>
                    <a:pt x="345" y="46"/>
                  </a:cubicBezTo>
                  <a:cubicBezTo>
                    <a:pt x="346" y="48"/>
                    <a:pt x="346" y="48"/>
                    <a:pt x="347" y="48"/>
                  </a:cubicBezTo>
                  <a:cubicBezTo>
                    <a:pt x="349" y="47"/>
                    <a:pt x="350" y="47"/>
                    <a:pt x="352" y="47"/>
                  </a:cubicBezTo>
                  <a:cubicBezTo>
                    <a:pt x="355" y="48"/>
                    <a:pt x="358" y="48"/>
                    <a:pt x="360" y="49"/>
                  </a:cubicBezTo>
                  <a:cubicBezTo>
                    <a:pt x="362" y="50"/>
                    <a:pt x="365" y="51"/>
                    <a:pt x="367" y="51"/>
                  </a:cubicBezTo>
                  <a:cubicBezTo>
                    <a:pt x="368" y="52"/>
                    <a:pt x="370" y="53"/>
                    <a:pt x="371" y="53"/>
                  </a:cubicBezTo>
                  <a:cubicBezTo>
                    <a:pt x="372" y="53"/>
                    <a:pt x="374" y="52"/>
                    <a:pt x="375" y="51"/>
                  </a:cubicBezTo>
                  <a:cubicBezTo>
                    <a:pt x="376" y="51"/>
                    <a:pt x="376" y="50"/>
                    <a:pt x="377" y="50"/>
                  </a:cubicBezTo>
                  <a:cubicBezTo>
                    <a:pt x="379" y="49"/>
                    <a:pt x="380" y="49"/>
                    <a:pt x="382" y="49"/>
                  </a:cubicBezTo>
                  <a:cubicBezTo>
                    <a:pt x="384" y="48"/>
                    <a:pt x="384" y="47"/>
                    <a:pt x="385" y="47"/>
                  </a:cubicBezTo>
                  <a:cubicBezTo>
                    <a:pt x="386" y="47"/>
                    <a:pt x="386" y="48"/>
                    <a:pt x="387" y="48"/>
                  </a:cubicBezTo>
                  <a:cubicBezTo>
                    <a:pt x="388" y="48"/>
                    <a:pt x="388" y="48"/>
                    <a:pt x="389" y="48"/>
                  </a:cubicBezTo>
                  <a:cubicBezTo>
                    <a:pt x="391" y="48"/>
                    <a:pt x="391" y="48"/>
                    <a:pt x="393" y="50"/>
                  </a:cubicBezTo>
                  <a:cubicBezTo>
                    <a:pt x="394" y="50"/>
                    <a:pt x="394" y="50"/>
                    <a:pt x="395" y="51"/>
                  </a:cubicBezTo>
                  <a:cubicBezTo>
                    <a:pt x="397" y="53"/>
                    <a:pt x="399" y="51"/>
                    <a:pt x="401" y="50"/>
                  </a:cubicBezTo>
                  <a:cubicBezTo>
                    <a:pt x="402" y="50"/>
                    <a:pt x="402" y="51"/>
                    <a:pt x="403" y="50"/>
                  </a:cubicBezTo>
                  <a:cubicBezTo>
                    <a:pt x="404" y="50"/>
                    <a:pt x="405" y="49"/>
                    <a:pt x="406" y="49"/>
                  </a:cubicBezTo>
                  <a:cubicBezTo>
                    <a:pt x="407" y="52"/>
                    <a:pt x="410" y="61"/>
                    <a:pt x="411" y="64"/>
                  </a:cubicBezTo>
                  <a:cubicBezTo>
                    <a:pt x="411" y="64"/>
                    <a:pt x="411" y="64"/>
                    <a:pt x="411" y="64"/>
                  </a:cubicBezTo>
                  <a:cubicBezTo>
                    <a:pt x="410" y="65"/>
                    <a:pt x="409" y="67"/>
                    <a:pt x="409" y="69"/>
                  </a:cubicBezTo>
                  <a:cubicBezTo>
                    <a:pt x="408" y="71"/>
                    <a:pt x="408" y="73"/>
                    <a:pt x="408" y="75"/>
                  </a:cubicBezTo>
                  <a:cubicBezTo>
                    <a:pt x="408" y="75"/>
                    <a:pt x="408" y="76"/>
                    <a:pt x="407" y="76"/>
                  </a:cubicBezTo>
                  <a:cubicBezTo>
                    <a:pt x="405" y="78"/>
                    <a:pt x="402" y="74"/>
                    <a:pt x="401" y="72"/>
                  </a:cubicBezTo>
                  <a:cubicBezTo>
                    <a:pt x="399" y="70"/>
                    <a:pt x="400" y="70"/>
                    <a:pt x="399" y="68"/>
                  </a:cubicBezTo>
                  <a:cubicBezTo>
                    <a:pt x="399" y="67"/>
                    <a:pt x="397" y="66"/>
                    <a:pt x="397" y="65"/>
                  </a:cubicBezTo>
                  <a:cubicBezTo>
                    <a:pt x="396" y="64"/>
                    <a:pt x="396" y="59"/>
                    <a:pt x="394" y="61"/>
                  </a:cubicBezTo>
                  <a:cubicBezTo>
                    <a:pt x="393" y="62"/>
                    <a:pt x="395" y="64"/>
                    <a:pt x="395" y="65"/>
                  </a:cubicBezTo>
                  <a:cubicBezTo>
                    <a:pt x="396" y="67"/>
                    <a:pt x="396" y="68"/>
                    <a:pt x="397" y="70"/>
                  </a:cubicBezTo>
                  <a:cubicBezTo>
                    <a:pt x="398" y="73"/>
                    <a:pt x="401" y="75"/>
                    <a:pt x="402" y="78"/>
                  </a:cubicBezTo>
                  <a:cubicBezTo>
                    <a:pt x="403" y="81"/>
                    <a:pt x="404" y="84"/>
                    <a:pt x="406" y="87"/>
                  </a:cubicBezTo>
                  <a:cubicBezTo>
                    <a:pt x="407" y="91"/>
                    <a:pt x="409" y="94"/>
                    <a:pt x="411" y="97"/>
                  </a:cubicBezTo>
                  <a:cubicBezTo>
                    <a:pt x="412" y="100"/>
                    <a:pt x="413" y="104"/>
                    <a:pt x="417" y="106"/>
                  </a:cubicBezTo>
                  <a:cubicBezTo>
                    <a:pt x="414" y="107"/>
                    <a:pt x="415" y="109"/>
                    <a:pt x="416" y="111"/>
                  </a:cubicBezTo>
                  <a:cubicBezTo>
                    <a:pt x="416" y="112"/>
                    <a:pt x="416" y="113"/>
                    <a:pt x="417" y="114"/>
                  </a:cubicBezTo>
                  <a:cubicBezTo>
                    <a:pt x="417" y="115"/>
                    <a:pt x="418" y="114"/>
                    <a:pt x="419" y="115"/>
                  </a:cubicBezTo>
                  <a:cubicBezTo>
                    <a:pt x="420" y="115"/>
                    <a:pt x="420" y="116"/>
                    <a:pt x="421" y="117"/>
                  </a:cubicBezTo>
                  <a:cubicBezTo>
                    <a:pt x="422" y="118"/>
                    <a:pt x="423" y="118"/>
                    <a:pt x="424" y="119"/>
                  </a:cubicBezTo>
                  <a:cubicBezTo>
                    <a:pt x="425" y="120"/>
                    <a:pt x="424" y="122"/>
                    <a:pt x="425" y="124"/>
                  </a:cubicBezTo>
                  <a:cubicBezTo>
                    <a:pt x="426" y="125"/>
                    <a:pt x="426" y="125"/>
                    <a:pt x="426" y="126"/>
                  </a:cubicBezTo>
                  <a:cubicBezTo>
                    <a:pt x="427" y="127"/>
                    <a:pt x="426" y="129"/>
                    <a:pt x="427" y="130"/>
                  </a:cubicBezTo>
                  <a:cubicBezTo>
                    <a:pt x="427" y="133"/>
                    <a:pt x="427" y="136"/>
                    <a:pt x="427" y="139"/>
                  </a:cubicBezTo>
                  <a:cubicBezTo>
                    <a:pt x="428" y="141"/>
                    <a:pt x="428" y="143"/>
                    <a:pt x="430" y="144"/>
                  </a:cubicBezTo>
                  <a:cubicBezTo>
                    <a:pt x="431" y="145"/>
                    <a:pt x="431" y="145"/>
                    <a:pt x="432" y="146"/>
                  </a:cubicBezTo>
                  <a:cubicBezTo>
                    <a:pt x="433" y="147"/>
                    <a:pt x="434" y="148"/>
                    <a:pt x="435" y="149"/>
                  </a:cubicBezTo>
                  <a:cubicBezTo>
                    <a:pt x="437" y="151"/>
                    <a:pt x="438" y="153"/>
                    <a:pt x="439" y="156"/>
                  </a:cubicBezTo>
                  <a:cubicBezTo>
                    <a:pt x="440" y="159"/>
                    <a:pt x="440" y="163"/>
                    <a:pt x="441" y="165"/>
                  </a:cubicBezTo>
                  <a:cubicBezTo>
                    <a:pt x="441" y="166"/>
                    <a:pt x="443" y="167"/>
                    <a:pt x="443" y="168"/>
                  </a:cubicBezTo>
                  <a:cubicBezTo>
                    <a:pt x="445" y="169"/>
                    <a:pt x="444" y="169"/>
                    <a:pt x="445" y="169"/>
                  </a:cubicBezTo>
                  <a:cubicBezTo>
                    <a:pt x="445" y="168"/>
                    <a:pt x="444" y="167"/>
                    <a:pt x="446" y="168"/>
                  </a:cubicBezTo>
                  <a:cubicBezTo>
                    <a:pt x="446" y="168"/>
                    <a:pt x="447" y="170"/>
                    <a:pt x="447" y="171"/>
                  </a:cubicBezTo>
                  <a:cubicBezTo>
                    <a:pt x="449" y="170"/>
                    <a:pt x="451" y="172"/>
                    <a:pt x="453" y="173"/>
                  </a:cubicBezTo>
                  <a:cubicBezTo>
                    <a:pt x="455" y="174"/>
                    <a:pt x="455" y="175"/>
                    <a:pt x="457" y="177"/>
                  </a:cubicBezTo>
                  <a:cubicBezTo>
                    <a:pt x="458" y="178"/>
                    <a:pt x="459" y="178"/>
                    <a:pt x="460" y="179"/>
                  </a:cubicBezTo>
                  <a:cubicBezTo>
                    <a:pt x="460" y="180"/>
                    <a:pt x="461" y="181"/>
                    <a:pt x="461" y="181"/>
                  </a:cubicBezTo>
                  <a:cubicBezTo>
                    <a:pt x="463" y="183"/>
                    <a:pt x="465" y="185"/>
                    <a:pt x="466" y="186"/>
                  </a:cubicBezTo>
                  <a:cubicBezTo>
                    <a:pt x="468" y="187"/>
                    <a:pt x="469" y="189"/>
                    <a:pt x="468" y="191"/>
                  </a:cubicBezTo>
                  <a:cubicBezTo>
                    <a:pt x="467" y="192"/>
                    <a:pt x="464" y="193"/>
                    <a:pt x="464" y="194"/>
                  </a:cubicBezTo>
                  <a:cubicBezTo>
                    <a:pt x="465" y="195"/>
                    <a:pt x="467" y="194"/>
                    <a:pt x="467" y="195"/>
                  </a:cubicBezTo>
                  <a:cubicBezTo>
                    <a:pt x="470" y="196"/>
                    <a:pt x="471" y="199"/>
                    <a:pt x="472" y="201"/>
                  </a:cubicBezTo>
                  <a:cubicBezTo>
                    <a:pt x="475" y="203"/>
                    <a:pt x="477" y="203"/>
                    <a:pt x="480" y="202"/>
                  </a:cubicBezTo>
                  <a:cubicBezTo>
                    <a:pt x="482" y="202"/>
                    <a:pt x="483" y="200"/>
                    <a:pt x="484" y="200"/>
                  </a:cubicBezTo>
                  <a:cubicBezTo>
                    <a:pt x="485" y="199"/>
                    <a:pt x="486" y="200"/>
                    <a:pt x="488" y="200"/>
                  </a:cubicBezTo>
                  <a:cubicBezTo>
                    <a:pt x="491" y="201"/>
                    <a:pt x="493" y="198"/>
                    <a:pt x="496" y="197"/>
                  </a:cubicBezTo>
                  <a:cubicBezTo>
                    <a:pt x="497" y="197"/>
                    <a:pt x="499" y="197"/>
                    <a:pt x="501" y="197"/>
                  </a:cubicBezTo>
                  <a:cubicBezTo>
                    <a:pt x="502" y="197"/>
                    <a:pt x="503" y="196"/>
                    <a:pt x="504" y="196"/>
                  </a:cubicBezTo>
                  <a:cubicBezTo>
                    <a:pt x="506" y="196"/>
                    <a:pt x="507" y="197"/>
                    <a:pt x="508" y="196"/>
                  </a:cubicBezTo>
                  <a:cubicBezTo>
                    <a:pt x="510" y="196"/>
                    <a:pt x="511" y="195"/>
                    <a:pt x="512" y="195"/>
                  </a:cubicBezTo>
                  <a:cubicBezTo>
                    <a:pt x="513" y="195"/>
                    <a:pt x="515" y="195"/>
                    <a:pt x="516" y="194"/>
                  </a:cubicBezTo>
                  <a:cubicBezTo>
                    <a:pt x="517" y="193"/>
                    <a:pt x="517" y="192"/>
                    <a:pt x="518" y="191"/>
                  </a:cubicBezTo>
                  <a:cubicBezTo>
                    <a:pt x="521" y="191"/>
                    <a:pt x="522" y="193"/>
                    <a:pt x="521" y="195"/>
                  </a:cubicBezTo>
                  <a:cubicBezTo>
                    <a:pt x="520" y="197"/>
                    <a:pt x="522" y="193"/>
                    <a:pt x="521" y="195"/>
                  </a:cubicBezTo>
                  <a:close/>
                  <a:moveTo>
                    <a:pt x="87" y="222"/>
                  </a:moveTo>
                  <a:cubicBezTo>
                    <a:pt x="88" y="223"/>
                    <a:pt x="88" y="223"/>
                    <a:pt x="88" y="221"/>
                  </a:cubicBezTo>
                  <a:cubicBezTo>
                    <a:pt x="88" y="222"/>
                    <a:pt x="87" y="221"/>
                    <a:pt x="87" y="222"/>
                  </a:cubicBezTo>
                  <a:close/>
                  <a:moveTo>
                    <a:pt x="219" y="271"/>
                  </a:moveTo>
                  <a:cubicBezTo>
                    <a:pt x="217" y="271"/>
                    <a:pt x="218" y="274"/>
                    <a:pt x="220" y="271"/>
                  </a:cubicBezTo>
                  <a:cubicBezTo>
                    <a:pt x="220" y="271"/>
                    <a:pt x="220" y="271"/>
                    <a:pt x="219" y="271"/>
                  </a:cubicBezTo>
                  <a:close/>
                  <a:moveTo>
                    <a:pt x="565" y="412"/>
                  </a:moveTo>
                  <a:cubicBezTo>
                    <a:pt x="564" y="412"/>
                    <a:pt x="563" y="415"/>
                    <a:pt x="564" y="416"/>
                  </a:cubicBezTo>
                  <a:cubicBezTo>
                    <a:pt x="565" y="416"/>
                    <a:pt x="567" y="413"/>
                    <a:pt x="565" y="412"/>
                  </a:cubicBezTo>
                  <a:close/>
                  <a:moveTo>
                    <a:pt x="515" y="372"/>
                  </a:moveTo>
                  <a:cubicBezTo>
                    <a:pt x="515" y="369"/>
                    <a:pt x="514" y="366"/>
                    <a:pt x="513" y="363"/>
                  </a:cubicBezTo>
                  <a:cubicBezTo>
                    <a:pt x="513" y="362"/>
                    <a:pt x="512" y="362"/>
                    <a:pt x="512" y="361"/>
                  </a:cubicBezTo>
                  <a:cubicBezTo>
                    <a:pt x="510" y="362"/>
                    <a:pt x="510" y="355"/>
                    <a:pt x="508" y="356"/>
                  </a:cubicBezTo>
                  <a:cubicBezTo>
                    <a:pt x="508" y="355"/>
                    <a:pt x="506" y="359"/>
                    <a:pt x="506" y="358"/>
                  </a:cubicBezTo>
                  <a:cubicBezTo>
                    <a:pt x="505" y="359"/>
                    <a:pt x="506" y="363"/>
                    <a:pt x="506" y="365"/>
                  </a:cubicBezTo>
                  <a:cubicBezTo>
                    <a:pt x="504" y="365"/>
                    <a:pt x="503" y="365"/>
                    <a:pt x="502" y="366"/>
                  </a:cubicBezTo>
                  <a:cubicBezTo>
                    <a:pt x="502" y="366"/>
                    <a:pt x="502" y="367"/>
                    <a:pt x="502" y="367"/>
                  </a:cubicBezTo>
                  <a:cubicBezTo>
                    <a:pt x="501" y="368"/>
                    <a:pt x="501" y="367"/>
                    <a:pt x="501" y="367"/>
                  </a:cubicBezTo>
                  <a:cubicBezTo>
                    <a:pt x="500" y="367"/>
                    <a:pt x="500" y="365"/>
                    <a:pt x="499" y="367"/>
                  </a:cubicBezTo>
                  <a:cubicBezTo>
                    <a:pt x="498" y="368"/>
                    <a:pt x="500" y="370"/>
                    <a:pt x="500" y="371"/>
                  </a:cubicBezTo>
                  <a:cubicBezTo>
                    <a:pt x="497" y="371"/>
                    <a:pt x="499" y="375"/>
                    <a:pt x="496" y="377"/>
                  </a:cubicBezTo>
                  <a:cubicBezTo>
                    <a:pt x="496" y="376"/>
                    <a:pt x="497" y="375"/>
                    <a:pt x="496" y="374"/>
                  </a:cubicBezTo>
                  <a:cubicBezTo>
                    <a:pt x="496" y="376"/>
                    <a:pt x="494" y="376"/>
                    <a:pt x="494" y="378"/>
                  </a:cubicBezTo>
                  <a:cubicBezTo>
                    <a:pt x="492" y="378"/>
                    <a:pt x="491" y="379"/>
                    <a:pt x="489" y="380"/>
                  </a:cubicBezTo>
                  <a:cubicBezTo>
                    <a:pt x="488" y="381"/>
                    <a:pt x="489" y="382"/>
                    <a:pt x="488" y="382"/>
                  </a:cubicBezTo>
                  <a:cubicBezTo>
                    <a:pt x="488" y="381"/>
                    <a:pt x="485" y="382"/>
                    <a:pt x="484" y="383"/>
                  </a:cubicBezTo>
                  <a:cubicBezTo>
                    <a:pt x="484" y="383"/>
                    <a:pt x="483" y="384"/>
                    <a:pt x="482" y="384"/>
                  </a:cubicBezTo>
                  <a:cubicBezTo>
                    <a:pt x="482" y="384"/>
                    <a:pt x="481" y="383"/>
                    <a:pt x="481" y="383"/>
                  </a:cubicBezTo>
                  <a:cubicBezTo>
                    <a:pt x="480" y="383"/>
                    <a:pt x="480" y="385"/>
                    <a:pt x="479" y="385"/>
                  </a:cubicBezTo>
                  <a:cubicBezTo>
                    <a:pt x="478" y="386"/>
                    <a:pt x="476" y="384"/>
                    <a:pt x="476" y="385"/>
                  </a:cubicBezTo>
                  <a:cubicBezTo>
                    <a:pt x="475" y="386"/>
                    <a:pt x="475" y="389"/>
                    <a:pt x="475" y="390"/>
                  </a:cubicBezTo>
                  <a:cubicBezTo>
                    <a:pt x="474" y="392"/>
                    <a:pt x="472" y="393"/>
                    <a:pt x="473" y="395"/>
                  </a:cubicBezTo>
                  <a:cubicBezTo>
                    <a:pt x="473" y="397"/>
                    <a:pt x="473" y="400"/>
                    <a:pt x="474" y="402"/>
                  </a:cubicBezTo>
                  <a:cubicBezTo>
                    <a:pt x="474" y="403"/>
                    <a:pt x="474" y="406"/>
                    <a:pt x="476" y="407"/>
                  </a:cubicBezTo>
                  <a:cubicBezTo>
                    <a:pt x="475" y="408"/>
                    <a:pt x="476" y="409"/>
                    <a:pt x="476" y="410"/>
                  </a:cubicBezTo>
                  <a:cubicBezTo>
                    <a:pt x="476" y="412"/>
                    <a:pt x="475" y="413"/>
                    <a:pt x="475" y="414"/>
                  </a:cubicBezTo>
                  <a:cubicBezTo>
                    <a:pt x="474" y="416"/>
                    <a:pt x="472" y="418"/>
                    <a:pt x="472" y="420"/>
                  </a:cubicBezTo>
                  <a:cubicBezTo>
                    <a:pt x="469" y="421"/>
                    <a:pt x="469" y="423"/>
                    <a:pt x="468" y="425"/>
                  </a:cubicBezTo>
                  <a:cubicBezTo>
                    <a:pt x="468" y="425"/>
                    <a:pt x="468" y="426"/>
                    <a:pt x="468" y="427"/>
                  </a:cubicBezTo>
                  <a:cubicBezTo>
                    <a:pt x="468" y="429"/>
                    <a:pt x="468" y="431"/>
                    <a:pt x="469" y="433"/>
                  </a:cubicBezTo>
                  <a:cubicBezTo>
                    <a:pt x="470" y="435"/>
                    <a:pt x="472" y="437"/>
                    <a:pt x="471" y="438"/>
                  </a:cubicBezTo>
                  <a:cubicBezTo>
                    <a:pt x="470" y="443"/>
                    <a:pt x="471" y="446"/>
                    <a:pt x="474" y="449"/>
                  </a:cubicBezTo>
                  <a:cubicBezTo>
                    <a:pt x="475" y="451"/>
                    <a:pt x="476" y="450"/>
                    <a:pt x="478" y="451"/>
                  </a:cubicBezTo>
                  <a:cubicBezTo>
                    <a:pt x="480" y="452"/>
                    <a:pt x="480" y="454"/>
                    <a:pt x="483" y="453"/>
                  </a:cubicBezTo>
                  <a:cubicBezTo>
                    <a:pt x="484" y="453"/>
                    <a:pt x="486" y="451"/>
                    <a:pt x="487" y="450"/>
                  </a:cubicBezTo>
                  <a:cubicBezTo>
                    <a:pt x="489" y="450"/>
                    <a:pt x="491" y="450"/>
                    <a:pt x="493" y="449"/>
                  </a:cubicBezTo>
                  <a:cubicBezTo>
                    <a:pt x="494" y="447"/>
                    <a:pt x="495" y="446"/>
                    <a:pt x="495" y="444"/>
                  </a:cubicBezTo>
                  <a:cubicBezTo>
                    <a:pt x="496" y="442"/>
                    <a:pt x="497" y="440"/>
                    <a:pt x="497" y="437"/>
                  </a:cubicBezTo>
                  <a:cubicBezTo>
                    <a:pt x="499" y="436"/>
                    <a:pt x="499" y="431"/>
                    <a:pt x="499" y="429"/>
                  </a:cubicBezTo>
                  <a:cubicBezTo>
                    <a:pt x="501" y="426"/>
                    <a:pt x="502" y="422"/>
                    <a:pt x="503" y="419"/>
                  </a:cubicBezTo>
                  <a:cubicBezTo>
                    <a:pt x="503" y="416"/>
                    <a:pt x="504" y="415"/>
                    <a:pt x="505" y="413"/>
                  </a:cubicBezTo>
                  <a:cubicBezTo>
                    <a:pt x="506" y="411"/>
                    <a:pt x="506" y="408"/>
                    <a:pt x="507" y="406"/>
                  </a:cubicBezTo>
                  <a:cubicBezTo>
                    <a:pt x="508" y="404"/>
                    <a:pt x="509" y="401"/>
                    <a:pt x="509" y="399"/>
                  </a:cubicBezTo>
                  <a:cubicBezTo>
                    <a:pt x="509" y="398"/>
                    <a:pt x="510" y="396"/>
                    <a:pt x="510" y="395"/>
                  </a:cubicBezTo>
                  <a:cubicBezTo>
                    <a:pt x="510" y="394"/>
                    <a:pt x="510" y="393"/>
                    <a:pt x="510" y="392"/>
                  </a:cubicBezTo>
                  <a:cubicBezTo>
                    <a:pt x="510" y="390"/>
                    <a:pt x="512" y="389"/>
                    <a:pt x="512" y="387"/>
                  </a:cubicBezTo>
                  <a:cubicBezTo>
                    <a:pt x="512" y="385"/>
                    <a:pt x="510" y="380"/>
                    <a:pt x="512" y="379"/>
                  </a:cubicBezTo>
                  <a:cubicBezTo>
                    <a:pt x="514" y="379"/>
                    <a:pt x="512" y="384"/>
                    <a:pt x="515" y="382"/>
                  </a:cubicBezTo>
                  <a:cubicBezTo>
                    <a:pt x="519" y="380"/>
                    <a:pt x="514" y="375"/>
                    <a:pt x="515" y="372"/>
                  </a:cubicBezTo>
                  <a:close/>
                  <a:moveTo>
                    <a:pt x="65" y="197"/>
                  </a:moveTo>
                  <a:cubicBezTo>
                    <a:pt x="64" y="197"/>
                    <a:pt x="66" y="198"/>
                    <a:pt x="66" y="198"/>
                  </a:cubicBezTo>
                  <a:cubicBezTo>
                    <a:pt x="66" y="198"/>
                    <a:pt x="67" y="197"/>
                    <a:pt x="65" y="197"/>
                  </a:cubicBezTo>
                  <a:close/>
                  <a:moveTo>
                    <a:pt x="447" y="166"/>
                  </a:moveTo>
                  <a:cubicBezTo>
                    <a:pt x="447" y="166"/>
                    <a:pt x="447" y="166"/>
                    <a:pt x="447" y="166"/>
                  </a:cubicBezTo>
                  <a:cubicBezTo>
                    <a:pt x="445" y="164"/>
                    <a:pt x="445" y="166"/>
                    <a:pt x="447" y="166"/>
                  </a:cubicBezTo>
                  <a:close/>
                  <a:moveTo>
                    <a:pt x="234" y="248"/>
                  </a:moveTo>
                  <a:cubicBezTo>
                    <a:pt x="233" y="248"/>
                    <a:pt x="231" y="250"/>
                    <a:pt x="232" y="251"/>
                  </a:cubicBezTo>
                  <a:cubicBezTo>
                    <a:pt x="233" y="253"/>
                    <a:pt x="234" y="249"/>
                    <a:pt x="235" y="249"/>
                  </a:cubicBezTo>
                  <a:cubicBezTo>
                    <a:pt x="235" y="248"/>
                    <a:pt x="234" y="248"/>
                    <a:pt x="234" y="248"/>
                  </a:cubicBezTo>
                  <a:close/>
                  <a:moveTo>
                    <a:pt x="469" y="355"/>
                  </a:moveTo>
                  <a:cubicBezTo>
                    <a:pt x="469" y="354"/>
                    <a:pt x="468" y="353"/>
                    <a:pt x="468" y="352"/>
                  </a:cubicBezTo>
                  <a:cubicBezTo>
                    <a:pt x="468" y="352"/>
                    <a:pt x="467" y="356"/>
                    <a:pt x="469" y="355"/>
                  </a:cubicBezTo>
                  <a:close/>
                  <a:moveTo>
                    <a:pt x="481" y="361"/>
                  </a:moveTo>
                  <a:cubicBezTo>
                    <a:pt x="481" y="361"/>
                    <a:pt x="480" y="361"/>
                    <a:pt x="481" y="362"/>
                  </a:cubicBezTo>
                  <a:cubicBezTo>
                    <a:pt x="481" y="362"/>
                    <a:pt x="481" y="362"/>
                    <a:pt x="481" y="361"/>
                  </a:cubicBezTo>
                  <a:close/>
                  <a:moveTo>
                    <a:pt x="476" y="357"/>
                  </a:moveTo>
                  <a:cubicBezTo>
                    <a:pt x="476" y="357"/>
                    <a:pt x="476" y="356"/>
                    <a:pt x="476" y="356"/>
                  </a:cubicBezTo>
                  <a:cubicBezTo>
                    <a:pt x="474" y="356"/>
                    <a:pt x="476" y="358"/>
                    <a:pt x="476" y="357"/>
                  </a:cubicBezTo>
                  <a:close/>
                  <a:moveTo>
                    <a:pt x="19" y="162"/>
                  </a:moveTo>
                  <a:cubicBezTo>
                    <a:pt x="18" y="162"/>
                    <a:pt x="20" y="165"/>
                    <a:pt x="20" y="163"/>
                  </a:cubicBezTo>
                  <a:cubicBezTo>
                    <a:pt x="20" y="162"/>
                    <a:pt x="20" y="162"/>
                    <a:pt x="19" y="162"/>
                  </a:cubicBezTo>
                  <a:close/>
                  <a:moveTo>
                    <a:pt x="13" y="169"/>
                  </a:moveTo>
                  <a:cubicBezTo>
                    <a:pt x="11" y="168"/>
                    <a:pt x="14" y="173"/>
                    <a:pt x="14" y="170"/>
                  </a:cubicBezTo>
                  <a:cubicBezTo>
                    <a:pt x="14" y="169"/>
                    <a:pt x="14" y="169"/>
                    <a:pt x="13" y="169"/>
                  </a:cubicBezTo>
                  <a:close/>
                  <a:moveTo>
                    <a:pt x="4" y="155"/>
                  </a:moveTo>
                  <a:cubicBezTo>
                    <a:pt x="0" y="157"/>
                    <a:pt x="4" y="157"/>
                    <a:pt x="4" y="156"/>
                  </a:cubicBezTo>
                  <a:cubicBezTo>
                    <a:pt x="4" y="155"/>
                    <a:pt x="4" y="155"/>
                    <a:pt x="4" y="155"/>
                  </a:cubicBezTo>
                  <a:close/>
                  <a:moveTo>
                    <a:pt x="9" y="171"/>
                  </a:moveTo>
                  <a:cubicBezTo>
                    <a:pt x="8" y="171"/>
                    <a:pt x="8" y="171"/>
                    <a:pt x="8" y="171"/>
                  </a:cubicBezTo>
                  <a:cubicBezTo>
                    <a:pt x="9" y="172"/>
                    <a:pt x="10" y="171"/>
                    <a:pt x="9" y="171"/>
                  </a:cubicBezTo>
                  <a:close/>
                  <a:moveTo>
                    <a:pt x="4" y="157"/>
                  </a:moveTo>
                  <a:cubicBezTo>
                    <a:pt x="4" y="157"/>
                    <a:pt x="4" y="158"/>
                    <a:pt x="4" y="158"/>
                  </a:cubicBezTo>
                  <a:cubicBezTo>
                    <a:pt x="5" y="158"/>
                    <a:pt x="5" y="157"/>
                    <a:pt x="4" y="15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endParaRPr lang="ru-RU" sz="7198"/>
            </a:p>
          </p:txBody>
        </p:sp>
        <p:sp>
          <p:nvSpPr>
            <p:cNvPr id="126" name="New_Zeland">
              <a:extLst>
                <a:ext uri="{FF2B5EF4-FFF2-40B4-BE49-F238E27FC236}">
                  <a16:creationId xmlns:a16="http://schemas.microsoft.com/office/drawing/2014/main" id="{4EB7742F-7FAF-3AF3-2781-F5B6350A0AC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0378193" y="11425636"/>
              <a:ext cx="949079" cy="1063347"/>
            </a:xfrm>
            <a:custGeom>
              <a:avLst/>
              <a:gdLst>
                <a:gd name="T0" fmla="*/ 43151 w 121"/>
                <a:gd name="T1" fmla="*/ 453026 h 135"/>
                <a:gd name="T2" fmla="*/ 35306 w 121"/>
                <a:gd name="T3" fmla="*/ 449087 h 135"/>
                <a:gd name="T4" fmla="*/ 43151 w 121"/>
                <a:gd name="T5" fmla="*/ 460905 h 135"/>
                <a:gd name="T6" fmla="*/ 58843 w 121"/>
                <a:gd name="T7" fmla="*/ 437268 h 135"/>
                <a:gd name="T8" fmla="*/ 35306 w 121"/>
                <a:gd name="T9" fmla="*/ 527874 h 135"/>
                <a:gd name="T10" fmla="*/ 11769 w 121"/>
                <a:gd name="T11" fmla="*/ 382117 h 135"/>
                <a:gd name="T12" fmla="*/ 7846 w 121"/>
                <a:gd name="T13" fmla="*/ 401814 h 135"/>
                <a:gd name="T14" fmla="*/ 211833 w 121"/>
                <a:gd name="T15" fmla="*/ 228483 h 135"/>
                <a:gd name="T16" fmla="*/ 211833 w 121"/>
                <a:gd name="T17" fmla="*/ 224543 h 135"/>
                <a:gd name="T18" fmla="*/ 207910 w 121"/>
                <a:gd name="T19" fmla="*/ 224543 h 135"/>
                <a:gd name="T20" fmla="*/ 203987 w 121"/>
                <a:gd name="T21" fmla="*/ 220604 h 135"/>
                <a:gd name="T22" fmla="*/ 184373 w 121"/>
                <a:gd name="T23" fmla="*/ 228483 h 135"/>
                <a:gd name="T24" fmla="*/ 176528 w 121"/>
                <a:gd name="T25" fmla="*/ 200907 h 135"/>
                <a:gd name="T26" fmla="*/ 156913 w 121"/>
                <a:gd name="T27" fmla="*/ 224543 h 135"/>
                <a:gd name="T28" fmla="*/ 133376 w 121"/>
                <a:gd name="T29" fmla="*/ 271816 h 135"/>
                <a:gd name="T30" fmla="*/ 101994 w 121"/>
                <a:gd name="T31" fmla="*/ 307270 h 135"/>
                <a:gd name="T32" fmla="*/ 70611 w 121"/>
                <a:gd name="T33" fmla="*/ 330906 h 135"/>
                <a:gd name="T34" fmla="*/ 39228 w 121"/>
                <a:gd name="T35" fmla="*/ 358481 h 135"/>
                <a:gd name="T36" fmla="*/ 27460 w 121"/>
                <a:gd name="T37" fmla="*/ 370299 h 135"/>
                <a:gd name="T38" fmla="*/ 19614 w 121"/>
                <a:gd name="T39" fmla="*/ 382117 h 135"/>
                <a:gd name="T40" fmla="*/ 7846 w 121"/>
                <a:gd name="T41" fmla="*/ 389996 h 135"/>
                <a:gd name="T42" fmla="*/ 7846 w 121"/>
                <a:gd name="T43" fmla="*/ 397875 h 135"/>
                <a:gd name="T44" fmla="*/ 7846 w 121"/>
                <a:gd name="T45" fmla="*/ 409693 h 135"/>
                <a:gd name="T46" fmla="*/ 27460 w 121"/>
                <a:gd name="T47" fmla="*/ 421511 h 135"/>
                <a:gd name="T48" fmla="*/ 50997 w 121"/>
                <a:gd name="T49" fmla="*/ 433329 h 135"/>
                <a:gd name="T50" fmla="*/ 66688 w 121"/>
                <a:gd name="T51" fmla="*/ 437268 h 135"/>
                <a:gd name="T52" fmla="*/ 94148 w 121"/>
                <a:gd name="T53" fmla="*/ 433329 h 135"/>
                <a:gd name="T54" fmla="*/ 117685 w 121"/>
                <a:gd name="T55" fmla="*/ 401814 h 135"/>
                <a:gd name="T56" fmla="*/ 133376 w 121"/>
                <a:gd name="T57" fmla="*/ 346663 h 135"/>
                <a:gd name="T58" fmla="*/ 180450 w 121"/>
                <a:gd name="T59" fmla="*/ 326967 h 135"/>
                <a:gd name="T60" fmla="*/ 176528 w 121"/>
                <a:gd name="T61" fmla="*/ 315148 h 135"/>
                <a:gd name="T62" fmla="*/ 203987 w 121"/>
                <a:gd name="T63" fmla="*/ 271816 h 135"/>
                <a:gd name="T64" fmla="*/ 211833 w 121"/>
                <a:gd name="T65" fmla="*/ 236361 h 135"/>
                <a:gd name="T66" fmla="*/ 219679 w 121"/>
                <a:gd name="T67" fmla="*/ 224543 h 135"/>
                <a:gd name="T68" fmla="*/ 321672 w 121"/>
                <a:gd name="T69" fmla="*/ 102423 h 135"/>
                <a:gd name="T70" fmla="*/ 294213 w 121"/>
                <a:gd name="T71" fmla="*/ 118181 h 135"/>
                <a:gd name="T72" fmla="*/ 262830 w 121"/>
                <a:gd name="T73" fmla="*/ 98484 h 135"/>
                <a:gd name="T74" fmla="*/ 251061 w 121"/>
                <a:gd name="T75" fmla="*/ 74848 h 135"/>
                <a:gd name="T76" fmla="*/ 251061 w 121"/>
                <a:gd name="T77" fmla="*/ 90605 h 135"/>
                <a:gd name="T78" fmla="*/ 231447 w 121"/>
                <a:gd name="T79" fmla="*/ 70908 h 135"/>
                <a:gd name="T80" fmla="*/ 219679 w 121"/>
                <a:gd name="T81" fmla="*/ 47272 h 135"/>
                <a:gd name="T82" fmla="*/ 219679 w 121"/>
                <a:gd name="T83" fmla="*/ 27575 h 135"/>
                <a:gd name="T84" fmla="*/ 207910 w 121"/>
                <a:gd name="T85" fmla="*/ 19697 h 135"/>
                <a:gd name="T86" fmla="*/ 192219 w 121"/>
                <a:gd name="T87" fmla="*/ 15757 h 135"/>
                <a:gd name="T88" fmla="*/ 184373 w 121"/>
                <a:gd name="T89" fmla="*/ 0 h 135"/>
                <a:gd name="T90" fmla="*/ 188296 w 121"/>
                <a:gd name="T91" fmla="*/ 27575 h 135"/>
                <a:gd name="T92" fmla="*/ 215756 w 121"/>
                <a:gd name="T93" fmla="*/ 66969 h 135"/>
                <a:gd name="T94" fmla="*/ 219679 w 121"/>
                <a:gd name="T95" fmla="*/ 63030 h 135"/>
                <a:gd name="T96" fmla="*/ 227524 w 121"/>
                <a:gd name="T97" fmla="*/ 86666 h 135"/>
                <a:gd name="T98" fmla="*/ 227524 w 121"/>
                <a:gd name="T99" fmla="*/ 86666 h 135"/>
                <a:gd name="T100" fmla="*/ 235370 w 121"/>
                <a:gd name="T101" fmla="*/ 118181 h 135"/>
                <a:gd name="T102" fmla="*/ 227524 w 121"/>
                <a:gd name="T103" fmla="*/ 141817 h 135"/>
                <a:gd name="T104" fmla="*/ 227524 w 121"/>
                <a:gd name="T105" fmla="*/ 181210 h 135"/>
                <a:gd name="T106" fmla="*/ 235370 w 121"/>
                <a:gd name="T107" fmla="*/ 232422 h 135"/>
                <a:gd name="T108" fmla="*/ 262830 w 121"/>
                <a:gd name="T109" fmla="*/ 228483 h 135"/>
                <a:gd name="T110" fmla="*/ 290290 w 121"/>
                <a:gd name="T111" fmla="*/ 177271 h 135"/>
                <a:gd name="T112" fmla="*/ 313827 w 121"/>
                <a:gd name="T113" fmla="*/ 153635 h 135"/>
                <a:gd name="T114" fmla="*/ 325595 w 121"/>
                <a:gd name="T115" fmla="*/ 129999 h 135"/>
                <a:gd name="T116" fmla="*/ 474663 w 121"/>
                <a:gd name="T117" fmla="*/ 342724 h 135"/>
                <a:gd name="T118" fmla="*/ 466817 w 121"/>
                <a:gd name="T119" fmla="*/ 330906 h 135"/>
                <a:gd name="T120" fmla="*/ 266753 w 121"/>
                <a:gd name="T121" fmla="*/ 106363 h 135"/>
                <a:gd name="T122" fmla="*/ 247139 w 121"/>
                <a:gd name="T123" fmla="*/ 55151 h 135"/>
                <a:gd name="T124" fmla="*/ 235370 w 121"/>
                <a:gd name="T125" fmla="*/ 78787 h 135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121" h="135">
                  <a:moveTo>
                    <a:pt x="60" y="55"/>
                  </a:moveTo>
                  <a:cubicBezTo>
                    <a:pt x="60" y="55"/>
                    <a:pt x="60" y="55"/>
                    <a:pt x="60" y="55"/>
                  </a:cubicBezTo>
                  <a:cubicBezTo>
                    <a:pt x="60" y="55"/>
                    <a:pt x="60" y="55"/>
                    <a:pt x="60" y="55"/>
                  </a:cubicBezTo>
                  <a:close/>
                  <a:moveTo>
                    <a:pt x="66" y="18"/>
                  </a:moveTo>
                  <a:cubicBezTo>
                    <a:pt x="66" y="18"/>
                    <a:pt x="66" y="19"/>
                    <a:pt x="66" y="19"/>
                  </a:cubicBezTo>
                  <a:cubicBezTo>
                    <a:pt x="66" y="18"/>
                    <a:pt x="66" y="18"/>
                    <a:pt x="66" y="18"/>
                  </a:cubicBezTo>
                  <a:cubicBezTo>
                    <a:pt x="66" y="18"/>
                    <a:pt x="66" y="18"/>
                    <a:pt x="66" y="18"/>
                  </a:cubicBezTo>
                  <a:cubicBezTo>
                    <a:pt x="66" y="18"/>
                    <a:pt x="66" y="18"/>
                    <a:pt x="66" y="18"/>
                  </a:cubicBezTo>
                  <a:close/>
                  <a:moveTo>
                    <a:pt x="46" y="51"/>
                  </a:moveTo>
                  <a:cubicBezTo>
                    <a:pt x="46" y="51"/>
                    <a:pt x="46" y="52"/>
                    <a:pt x="46" y="51"/>
                  </a:cubicBezTo>
                  <a:cubicBezTo>
                    <a:pt x="46" y="51"/>
                    <a:pt x="46" y="51"/>
                    <a:pt x="46" y="51"/>
                  </a:cubicBezTo>
                  <a:close/>
                  <a:moveTo>
                    <a:pt x="2" y="106"/>
                  </a:moveTo>
                  <a:cubicBezTo>
                    <a:pt x="1" y="106"/>
                    <a:pt x="1" y="106"/>
                    <a:pt x="1" y="106"/>
                  </a:cubicBezTo>
                  <a:cubicBezTo>
                    <a:pt x="1" y="106"/>
                    <a:pt x="1" y="106"/>
                    <a:pt x="2" y="106"/>
                  </a:cubicBezTo>
                  <a:close/>
                  <a:moveTo>
                    <a:pt x="12" y="115"/>
                  </a:moveTo>
                  <a:cubicBezTo>
                    <a:pt x="12" y="115"/>
                    <a:pt x="12" y="115"/>
                    <a:pt x="12" y="115"/>
                  </a:cubicBezTo>
                  <a:cubicBezTo>
                    <a:pt x="12" y="115"/>
                    <a:pt x="12" y="115"/>
                    <a:pt x="12" y="115"/>
                  </a:cubicBezTo>
                  <a:cubicBezTo>
                    <a:pt x="12" y="115"/>
                    <a:pt x="12" y="115"/>
                    <a:pt x="11" y="115"/>
                  </a:cubicBezTo>
                  <a:cubicBezTo>
                    <a:pt x="11" y="114"/>
                    <a:pt x="11" y="114"/>
                    <a:pt x="11" y="115"/>
                  </a:cubicBezTo>
                  <a:cubicBezTo>
                    <a:pt x="11" y="115"/>
                    <a:pt x="11" y="115"/>
                    <a:pt x="11" y="115"/>
                  </a:cubicBezTo>
                  <a:cubicBezTo>
                    <a:pt x="11" y="115"/>
                    <a:pt x="11" y="114"/>
                    <a:pt x="11" y="114"/>
                  </a:cubicBezTo>
                  <a:cubicBezTo>
                    <a:pt x="11" y="114"/>
                    <a:pt x="11" y="114"/>
                    <a:pt x="11" y="114"/>
                  </a:cubicBezTo>
                  <a:cubicBezTo>
                    <a:pt x="11" y="114"/>
                    <a:pt x="11" y="114"/>
                    <a:pt x="11" y="114"/>
                  </a:cubicBezTo>
                  <a:cubicBezTo>
                    <a:pt x="11" y="114"/>
                    <a:pt x="11" y="114"/>
                    <a:pt x="12" y="114"/>
                  </a:cubicBezTo>
                  <a:cubicBezTo>
                    <a:pt x="12" y="114"/>
                    <a:pt x="12" y="114"/>
                    <a:pt x="12" y="114"/>
                  </a:cubicBezTo>
                  <a:cubicBezTo>
                    <a:pt x="12" y="114"/>
                    <a:pt x="12" y="114"/>
                    <a:pt x="12" y="114"/>
                  </a:cubicBezTo>
                  <a:cubicBezTo>
                    <a:pt x="12" y="114"/>
                    <a:pt x="12" y="114"/>
                    <a:pt x="12" y="114"/>
                  </a:cubicBezTo>
                  <a:cubicBezTo>
                    <a:pt x="12" y="113"/>
                    <a:pt x="12" y="113"/>
                    <a:pt x="12" y="113"/>
                  </a:cubicBezTo>
                  <a:cubicBezTo>
                    <a:pt x="11" y="113"/>
                    <a:pt x="11" y="113"/>
                    <a:pt x="11" y="113"/>
                  </a:cubicBezTo>
                  <a:cubicBezTo>
                    <a:pt x="11" y="112"/>
                    <a:pt x="11" y="112"/>
                    <a:pt x="11" y="112"/>
                  </a:cubicBezTo>
                  <a:cubicBezTo>
                    <a:pt x="10" y="112"/>
                    <a:pt x="10" y="112"/>
                    <a:pt x="10" y="112"/>
                  </a:cubicBezTo>
                  <a:cubicBezTo>
                    <a:pt x="10" y="112"/>
                    <a:pt x="10" y="112"/>
                    <a:pt x="10" y="112"/>
                  </a:cubicBezTo>
                  <a:cubicBezTo>
                    <a:pt x="10" y="112"/>
                    <a:pt x="9" y="112"/>
                    <a:pt x="9" y="112"/>
                  </a:cubicBezTo>
                  <a:cubicBezTo>
                    <a:pt x="9" y="112"/>
                    <a:pt x="9" y="112"/>
                    <a:pt x="9" y="113"/>
                  </a:cubicBezTo>
                  <a:cubicBezTo>
                    <a:pt x="9" y="113"/>
                    <a:pt x="9" y="113"/>
                    <a:pt x="9" y="113"/>
                  </a:cubicBezTo>
                  <a:cubicBezTo>
                    <a:pt x="9" y="113"/>
                    <a:pt x="9" y="113"/>
                    <a:pt x="9" y="113"/>
                  </a:cubicBezTo>
                  <a:cubicBezTo>
                    <a:pt x="9" y="114"/>
                    <a:pt x="9" y="114"/>
                    <a:pt x="9" y="114"/>
                  </a:cubicBezTo>
                  <a:cubicBezTo>
                    <a:pt x="9" y="114"/>
                    <a:pt x="9" y="114"/>
                    <a:pt x="9" y="114"/>
                  </a:cubicBezTo>
                  <a:cubicBezTo>
                    <a:pt x="9" y="115"/>
                    <a:pt x="9" y="115"/>
                    <a:pt x="9" y="115"/>
                  </a:cubicBezTo>
                  <a:cubicBezTo>
                    <a:pt x="9" y="115"/>
                    <a:pt x="9" y="115"/>
                    <a:pt x="9" y="115"/>
                  </a:cubicBezTo>
                  <a:cubicBezTo>
                    <a:pt x="9" y="116"/>
                    <a:pt x="8" y="116"/>
                    <a:pt x="8" y="116"/>
                  </a:cubicBezTo>
                  <a:cubicBezTo>
                    <a:pt x="8" y="116"/>
                    <a:pt x="8" y="116"/>
                    <a:pt x="8" y="117"/>
                  </a:cubicBezTo>
                  <a:cubicBezTo>
                    <a:pt x="8" y="117"/>
                    <a:pt x="8" y="117"/>
                    <a:pt x="8" y="117"/>
                  </a:cubicBezTo>
                  <a:cubicBezTo>
                    <a:pt x="8" y="117"/>
                    <a:pt x="7" y="117"/>
                    <a:pt x="7" y="118"/>
                  </a:cubicBezTo>
                  <a:cubicBezTo>
                    <a:pt x="7" y="118"/>
                    <a:pt x="7" y="118"/>
                    <a:pt x="7" y="118"/>
                  </a:cubicBezTo>
                  <a:cubicBezTo>
                    <a:pt x="8" y="118"/>
                    <a:pt x="8" y="118"/>
                    <a:pt x="8" y="118"/>
                  </a:cubicBezTo>
                  <a:cubicBezTo>
                    <a:pt x="8" y="118"/>
                    <a:pt x="8" y="118"/>
                    <a:pt x="8" y="118"/>
                  </a:cubicBezTo>
                  <a:cubicBezTo>
                    <a:pt x="9" y="118"/>
                    <a:pt x="9" y="118"/>
                    <a:pt x="9" y="118"/>
                  </a:cubicBezTo>
                  <a:cubicBezTo>
                    <a:pt x="8" y="118"/>
                    <a:pt x="8" y="118"/>
                    <a:pt x="8" y="118"/>
                  </a:cubicBezTo>
                  <a:cubicBezTo>
                    <a:pt x="8" y="118"/>
                    <a:pt x="8" y="118"/>
                    <a:pt x="8" y="117"/>
                  </a:cubicBezTo>
                  <a:cubicBezTo>
                    <a:pt x="8" y="117"/>
                    <a:pt x="8" y="117"/>
                    <a:pt x="9" y="117"/>
                  </a:cubicBezTo>
                  <a:cubicBezTo>
                    <a:pt x="9" y="117"/>
                    <a:pt x="9" y="117"/>
                    <a:pt x="9" y="117"/>
                  </a:cubicBezTo>
                  <a:cubicBezTo>
                    <a:pt x="9" y="117"/>
                    <a:pt x="9" y="117"/>
                    <a:pt x="9" y="117"/>
                  </a:cubicBezTo>
                  <a:cubicBezTo>
                    <a:pt x="9" y="117"/>
                    <a:pt x="9" y="117"/>
                    <a:pt x="9" y="117"/>
                  </a:cubicBezTo>
                  <a:cubicBezTo>
                    <a:pt x="10" y="117"/>
                    <a:pt x="10" y="117"/>
                    <a:pt x="10" y="117"/>
                  </a:cubicBezTo>
                  <a:cubicBezTo>
                    <a:pt x="10" y="117"/>
                    <a:pt x="10" y="117"/>
                    <a:pt x="11" y="117"/>
                  </a:cubicBezTo>
                  <a:cubicBezTo>
                    <a:pt x="11" y="117"/>
                    <a:pt x="11" y="117"/>
                    <a:pt x="11" y="117"/>
                  </a:cubicBezTo>
                  <a:cubicBezTo>
                    <a:pt x="11" y="117"/>
                    <a:pt x="11" y="117"/>
                    <a:pt x="11" y="116"/>
                  </a:cubicBezTo>
                  <a:cubicBezTo>
                    <a:pt x="11" y="116"/>
                    <a:pt x="11" y="116"/>
                    <a:pt x="11" y="116"/>
                  </a:cubicBezTo>
                  <a:cubicBezTo>
                    <a:pt x="12" y="116"/>
                    <a:pt x="12" y="116"/>
                    <a:pt x="12" y="116"/>
                  </a:cubicBezTo>
                  <a:cubicBezTo>
                    <a:pt x="12" y="116"/>
                    <a:pt x="12" y="116"/>
                    <a:pt x="12" y="116"/>
                  </a:cubicBezTo>
                  <a:cubicBezTo>
                    <a:pt x="12" y="116"/>
                    <a:pt x="12" y="116"/>
                    <a:pt x="12" y="116"/>
                  </a:cubicBezTo>
                  <a:cubicBezTo>
                    <a:pt x="13" y="116"/>
                    <a:pt x="13" y="116"/>
                    <a:pt x="13" y="116"/>
                  </a:cubicBezTo>
                  <a:cubicBezTo>
                    <a:pt x="13" y="116"/>
                    <a:pt x="13" y="116"/>
                    <a:pt x="13" y="115"/>
                  </a:cubicBezTo>
                  <a:cubicBezTo>
                    <a:pt x="13" y="115"/>
                    <a:pt x="13" y="115"/>
                    <a:pt x="13" y="115"/>
                  </a:cubicBezTo>
                  <a:cubicBezTo>
                    <a:pt x="12" y="115"/>
                    <a:pt x="12" y="115"/>
                    <a:pt x="12" y="115"/>
                  </a:cubicBezTo>
                  <a:close/>
                  <a:moveTo>
                    <a:pt x="8" y="113"/>
                  </a:moveTo>
                  <a:cubicBezTo>
                    <a:pt x="8" y="113"/>
                    <a:pt x="8" y="113"/>
                    <a:pt x="9" y="113"/>
                  </a:cubicBezTo>
                  <a:cubicBezTo>
                    <a:pt x="9" y="113"/>
                    <a:pt x="9" y="113"/>
                    <a:pt x="9" y="113"/>
                  </a:cubicBezTo>
                  <a:cubicBezTo>
                    <a:pt x="9" y="113"/>
                    <a:pt x="9" y="113"/>
                    <a:pt x="8" y="113"/>
                  </a:cubicBezTo>
                  <a:close/>
                  <a:moveTo>
                    <a:pt x="11" y="130"/>
                  </a:moveTo>
                  <a:cubicBezTo>
                    <a:pt x="11" y="130"/>
                    <a:pt x="11" y="130"/>
                    <a:pt x="11" y="130"/>
                  </a:cubicBezTo>
                  <a:cubicBezTo>
                    <a:pt x="12" y="130"/>
                    <a:pt x="12" y="130"/>
                    <a:pt x="11" y="130"/>
                  </a:cubicBezTo>
                  <a:close/>
                  <a:moveTo>
                    <a:pt x="14" y="111"/>
                  </a:moveTo>
                  <a:cubicBezTo>
                    <a:pt x="14" y="111"/>
                    <a:pt x="14" y="111"/>
                    <a:pt x="14" y="111"/>
                  </a:cubicBezTo>
                  <a:cubicBezTo>
                    <a:pt x="14" y="111"/>
                    <a:pt x="14" y="111"/>
                    <a:pt x="15" y="111"/>
                  </a:cubicBezTo>
                  <a:cubicBezTo>
                    <a:pt x="15" y="111"/>
                    <a:pt x="15" y="111"/>
                    <a:pt x="14" y="111"/>
                  </a:cubicBezTo>
                  <a:close/>
                  <a:moveTo>
                    <a:pt x="15" y="113"/>
                  </a:moveTo>
                  <a:cubicBezTo>
                    <a:pt x="15" y="113"/>
                    <a:pt x="15" y="113"/>
                    <a:pt x="15" y="113"/>
                  </a:cubicBezTo>
                  <a:cubicBezTo>
                    <a:pt x="15" y="113"/>
                    <a:pt x="15" y="113"/>
                    <a:pt x="15" y="113"/>
                  </a:cubicBezTo>
                  <a:close/>
                  <a:moveTo>
                    <a:pt x="11" y="131"/>
                  </a:moveTo>
                  <a:cubicBezTo>
                    <a:pt x="11" y="131"/>
                    <a:pt x="11" y="131"/>
                    <a:pt x="11" y="131"/>
                  </a:cubicBezTo>
                  <a:cubicBezTo>
                    <a:pt x="10" y="130"/>
                    <a:pt x="10" y="130"/>
                    <a:pt x="10" y="130"/>
                  </a:cubicBezTo>
                  <a:cubicBezTo>
                    <a:pt x="10" y="130"/>
                    <a:pt x="10" y="130"/>
                    <a:pt x="10" y="130"/>
                  </a:cubicBezTo>
                  <a:cubicBezTo>
                    <a:pt x="10" y="131"/>
                    <a:pt x="10" y="131"/>
                    <a:pt x="10" y="131"/>
                  </a:cubicBezTo>
                  <a:cubicBezTo>
                    <a:pt x="10" y="131"/>
                    <a:pt x="10" y="131"/>
                    <a:pt x="10" y="131"/>
                  </a:cubicBezTo>
                  <a:cubicBezTo>
                    <a:pt x="10" y="132"/>
                    <a:pt x="10" y="132"/>
                    <a:pt x="10" y="132"/>
                  </a:cubicBezTo>
                  <a:cubicBezTo>
                    <a:pt x="10" y="132"/>
                    <a:pt x="9" y="133"/>
                    <a:pt x="9" y="133"/>
                  </a:cubicBezTo>
                  <a:cubicBezTo>
                    <a:pt x="9" y="133"/>
                    <a:pt x="9" y="133"/>
                    <a:pt x="9" y="133"/>
                  </a:cubicBezTo>
                  <a:cubicBezTo>
                    <a:pt x="9" y="133"/>
                    <a:pt x="9" y="133"/>
                    <a:pt x="9" y="133"/>
                  </a:cubicBezTo>
                  <a:cubicBezTo>
                    <a:pt x="9" y="133"/>
                    <a:pt x="8" y="133"/>
                    <a:pt x="8" y="133"/>
                  </a:cubicBezTo>
                  <a:cubicBezTo>
                    <a:pt x="8" y="133"/>
                    <a:pt x="8" y="134"/>
                    <a:pt x="9" y="134"/>
                  </a:cubicBezTo>
                  <a:cubicBezTo>
                    <a:pt x="9" y="134"/>
                    <a:pt x="9" y="134"/>
                    <a:pt x="9" y="134"/>
                  </a:cubicBezTo>
                  <a:cubicBezTo>
                    <a:pt x="9" y="134"/>
                    <a:pt x="9" y="134"/>
                    <a:pt x="9" y="134"/>
                  </a:cubicBezTo>
                  <a:cubicBezTo>
                    <a:pt x="9" y="134"/>
                    <a:pt x="9" y="134"/>
                    <a:pt x="9" y="134"/>
                  </a:cubicBezTo>
                  <a:cubicBezTo>
                    <a:pt x="9" y="134"/>
                    <a:pt x="9" y="134"/>
                    <a:pt x="9" y="134"/>
                  </a:cubicBezTo>
                  <a:cubicBezTo>
                    <a:pt x="9" y="133"/>
                    <a:pt x="9" y="133"/>
                    <a:pt x="9" y="133"/>
                  </a:cubicBezTo>
                  <a:cubicBezTo>
                    <a:pt x="10" y="133"/>
                    <a:pt x="9" y="133"/>
                    <a:pt x="9" y="133"/>
                  </a:cubicBezTo>
                  <a:cubicBezTo>
                    <a:pt x="10" y="133"/>
                    <a:pt x="10" y="133"/>
                    <a:pt x="10" y="133"/>
                  </a:cubicBezTo>
                  <a:cubicBezTo>
                    <a:pt x="10" y="134"/>
                    <a:pt x="10" y="134"/>
                    <a:pt x="10" y="134"/>
                  </a:cubicBezTo>
                  <a:cubicBezTo>
                    <a:pt x="11" y="134"/>
                    <a:pt x="11" y="134"/>
                    <a:pt x="11" y="134"/>
                  </a:cubicBezTo>
                  <a:cubicBezTo>
                    <a:pt x="11" y="133"/>
                    <a:pt x="11" y="133"/>
                    <a:pt x="11" y="133"/>
                  </a:cubicBezTo>
                  <a:cubicBezTo>
                    <a:pt x="11" y="133"/>
                    <a:pt x="11" y="133"/>
                    <a:pt x="11" y="133"/>
                  </a:cubicBezTo>
                  <a:cubicBezTo>
                    <a:pt x="11" y="133"/>
                    <a:pt x="11" y="133"/>
                    <a:pt x="10" y="133"/>
                  </a:cubicBezTo>
                  <a:cubicBezTo>
                    <a:pt x="10" y="132"/>
                    <a:pt x="10" y="132"/>
                    <a:pt x="10" y="132"/>
                  </a:cubicBezTo>
                  <a:cubicBezTo>
                    <a:pt x="10" y="133"/>
                    <a:pt x="10" y="132"/>
                    <a:pt x="10" y="132"/>
                  </a:cubicBezTo>
                  <a:cubicBezTo>
                    <a:pt x="10" y="132"/>
                    <a:pt x="10" y="132"/>
                    <a:pt x="10" y="132"/>
                  </a:cubicBezTo>
                  <a:cubicBezTo>
                    <a:pt x="10" y="132"/>
                    <a:pt x="10" y="132"/>
                    <a:pt x="10" y="132"/>
                  </a:cubicBezTo>
                  <a:cubicBezTo>
                    <a:pt x="11" y="132"/>
                    <a:pt x="11" y="131"/>
                    <a:pt x="10" y="131"/>
                  </a:cubicBezTo>
                  <a:cubicBezTo>
                    <a:pt x="11" y="131"/>
                    <a:pt x="11" y="131"/>
                    <a:pt x="11" y="131"/>
                  </a:cubicBezTo>
                  <a:cubicBezTo>
                    <a:pt x="11" y="131"/>
                    <a:pt x="11" y="131"/>
                    <a:pt x="11" y="131"/>
                  </a:cubicBezTo>
                  <a:close/>
                  <a:moveTo>
                    <a:pt x="4" y="96"/>
                  </a:moveTo>
                  <a:cubicBezTo>
                    <a:pt x="4" y="96"/>
                    <a:pt x="4" y="96"/>
                    <a:pt x="4" y="97"/>
                  </a:cubicBezTo>
                  <a:cubicBezTo>
                    <a:pt x="3" y="97"/>
                    <a:pt x="3" y="97"/>
                    <a:pt x="3" y="97"/>
                  </a:cubicBezTo>
                  <a:cubicBezTo>
                    <a:pt x="3" y="97"/>
                    <a:pt x="3" y="97"/>
                    <a:pt x="3" y="97"/>
                  </a:cubicBezTo>
                  <a:cubicBezTo>
                    <a:pt x="3" y="97"/>
                    <a:pt x="4" y="98"/>
                    <a:pt x="4" y="98"/>
                  </a:cubicBezTo>
                  <a:cubicBezTo>
                    <a:pt x="4" y="98"/>
                    <a:pt x="4" y="98"/>
                    <a:pt x="4" y="98"/>
                  </a:cubicBezTo>
                  <a:cubicBezTo>
                    <a:pt x="4" y="97"/>
                    <a:pt x="4" y="97"/>
                    <a:pt x="4" y="96"/>
                  </a:cubicBezTo>
                  <a:cubicBezTo>
                    <a:pt x="4" y="96"/>
                    <a:pt x="4" y="96"/>
                    <a:pt x="4" y="96"/>
                  </a:cubicBezTo>
                  <a:close/>
                  <a:moveTo>
                    <a:pt x="11" y="134"/>
                  </a:moveTo>
                  <a:cubicBezTo>
                    <a:pt x="10" y="134"/>
                    <a:pt x="10" y="134"/>
                    <a:pt x="10" y="134"/>
                  </a:cubicBezTo>
                  <a:cubicBezTo>
                    <a:pt x="9" y="134"/>
                    <a:pt x="9" y="134"/>
                    <a:pt x="9" y="134"/>
                  </a:cubicBezTo>
                  <a:cubicBezTo>
                    <a:pt x="9" y="134"/>
                    <a:pt x="9" y="135"/>
                    <a:pt x="9" y="135"/>
                  </a:cubicBezTo>
                  <a:cubicBezTo>
                    <a:pt x="10" y="135"/>
                    <a:pt x="10" y="135"/>
                    <a:pt x="10" y="135"/>
                  </a:cubicBezTo>
                  <a:cubicBezTo>
                    <a:pt x="10" y="134"/>
                    <a:pt x="10" y="134"/>
                    <a:pt x="11" y="134"/>
                  </a:cubicBezTo>
                  <a:close/>
                  <a:moveTo>
                    <a:pt x="2" y="101"/>
                  </a:moveTo>
                  <a:cubicBezTo>
                    <a:pt x="2" y="101"/>
                    <a:pt x="1" y="101"/>
                    <a:pt x="1" y="101"/>
                  </a:cubicBezTo>
                  <a:cubicBezTo>
                    <a:pt x="1" y="101"/>
                    <a:pt x="1" y="101"/>
                    <a:pt x="1" y="101"/>
                  </a:cubicBezTo>
                  <a:cubicBezTo>
                    <a:pt x="1" y="101"/>
                    <a:pt x="1" y="101"/>
                    <a:pt x="1" y="101"/>
                  </a:cubicBezTo>
                  <a:cubicBezTo>
                    <a:pt x="1" y="101"/>
                    <a:pt x="0" y="102"/>
                    <a:pt x="0" y="102"/>
                  </a:cubicBezTo>
                  <a:cubicBezTo>
                    <a:pt x="1" y="102"/>
                    <a:pt x="1" y="102"/>
                    <a:pt x="1" y="101"/>
                  </a:cubicBezTo>
                  <a:cubicBezTo>
                    <a:pt x="1" y="102"/>
                    <a:pt x="1" y="102"/>
                    <a:pt x="1" y="102"/>
                  </a:cubicBezTo>
                  <a:cubicBezTo>
                    <a:pt x="1" y="102"/>
                    <a:pt x="1" y="102"/>
                    <a:pt x="2" y="102"/>
                  </a:cubicBezTo>
                  <a:cubicBezTo>
                    <a:pt x="2" y="102"/>
                    <a:pt x="2" y="102"/>
                    <a:pt x="2" y="102"/>
                  </a:cubicBezTo>
                  <a:cubicBezTo>
                    <a:pt x="2" y="102"/>
                    <a:pt x="2" y="102"/>
                    <a:pt x="2" y="102"/>
                  </a:cubicBezTo>
                  <a:cubicBezTo>
                    <a:pt x="2" y="101"/>
                    <a:pt x="2" y="101"/>
                    <a:pt x="2" y="101"/>
                  </a:cubicBezTo>
                  <a:close/>
                  <a:moveTo>
                    <a:pt x="7" y="118"/>
                  </a:moveTo>
                  <a:cubicBezTo>
                    <a:pt x="7" y="118"/>
                    <a:pt x="7" y="118"/>
                    <a:pt x="7" y="118"/>
                  </a:cubicBezTo>
                  <a:cubicBezTo>
                    <a:pt x="7" y="118"/>
                    <a:pt x="7" y="118"/>
                    <a:pt x="7" y="118"/>
                  </a:cubicBezTo>
                  <a:close/>
                  <a:moveTo>
                    <a:pt x="30" y="103"/>
                  </a:moveTo>
                  <a:cubicBezTo>
                    <a:pt x="30" y="103"/>
                    <a:pt x="30" y="104"/>
                    <a:pt x="30" y="104"/>
                  </a:cubicBezTo>
                  <a:cubicBezTo>
                    <a:pt x="30" y="104"/>
                    <a:pt x="31" y="104"/>
                    <a:pt x="31" y="103"/>
                  </a:cubicBezTo>
                  <a:cubicBezTo>
                    <a:pt x="31" y="103"/>
                    <a:pt x="30" y="103"/>
                    <a:pt x="30" y="103"/>
                  </a:cubicBezTo>
                  <a:close/>
                  <a:moveTo>
                    <a:pt x="54" y="55"/>
                  </a:moveTo>
                  <a:cubicBezTo>
                    <a:pt x="54" y="55"/>
                    <a:pt x="54" y="56"/>
                    <a:pt x="54" y="56"/>
                  </a:cubicBezTo>
                  <a:cubicBezTo>
                    <a:pt x="54" y="56"/>
                    <a:pt x="54" y="56"/>
                    <a:pt x="54" y="55"/>
                  </a:cubicBezTo>
                  <a:close/>
                  <a:moveTo>
                    <a:pt x="56" y="58"/>
                  </a:moveTo>
                  <a:cubicBezTo>
                    <a:pt x="55" y="58"/>
                    <a:pt x="55" y="58"/>
                    <a:pt x="55" y="58"/>
                  </a:cubicBezTo>
                  <a:cubicBezTo>
                    <a:pt x="55" y="58"/>
                    <a:pt x="55" y="58"/>
                    <a:pt x="55" y="58"/>
                  </a:cubicBezTo>
                  <a:cubicBezTo>
                    <a:pt x="55" y="58"/>
                    <a:pt x="55" y="58"/>
                    <a:pt x="54" y="58"/>
                  </a:cubicBezTo>
                  <a:cubicBezTo>
                    <a:pt x="54" y="58"/>
                    <a:pt x="54" y="58"/>
                    <a:pt x="54" y="58"/>
                  </a:cubicBezTo>
                  <a:cubicBezTo>
                    <a:pt x="54" y="58"/>
                    <a:pt x="54" y="58"/>
                    <a:pt x="54" y="58"/>
                  </a:cubicBezTo>
                  <a:cubicBezTo>
                    <a:pt x="53" y="58"/>
                    <a:pt x="53" y="58"/>
                    <a:pt x="53" y="58"/>
                  </a:cubicBezTo>
                  <a:cubicBezTo>
                    <a:pt x="54" y="58"/>
                    <a:pt x="54" y="58"/>
                    <a:pt x="54" y="58"/>
                  </a:cubicBezTo>
                  <a:cubicBezTo>
                    <a:pt x="54" y="58"/>
                    <a:pt x="54" y="58"/>
                    <a:pt x="54" y="58"/>
                  </a:cubicBezTo>
                  <a:cubicBezTo>
                    <a:pt x="54" y="58"/>
                    <a:pt x="54" y="58"/>
                    <a:pt x="54" y="58"/>
                  </a:cubicBezTo>
                  <a:cubicBezTo>
                    <a:pt x="54" y="58"/>
                    <a:pt x="54" y="58"/>
                    <a:pt x="55" y="58"/>
                  </a:cubicBezTo>
                  <a:cubicBezTo>
                    <a:pt x="55" y="58"/>
                    <a:pt x="55" y="58"/>
                    <a:pt x="55" y="58"/>
                  </a:cubicBezTo>
                  <a:cubicBezTo>
                    <a:pt x="55" y="58"/>
                    <a:pt x="55" y="57"/>
                    <a:pt x="55" y="57"/>
                  </a:cubicBezTo>
                  <a:cubicBezTo>
                    <a:pt x="55" y="57"/>
                    <a:pt x="55" y="57"/>
                    <a:pt x="55" y="57"/>
                  </a:cubicBezTo>
                  <a:cubicBezTo>
                    <a:pt x="55" y="57"/>
                    <a:pt x="55" y="57"/>
                    <a:pt x="55" y="57"/>
                  </a:cubicBezTo>
                  <a:cubicBezTo>
                    <a:pt x="55" y="57"/>
                    <a:pt x="55" y="57"/>
                    <a:pt x="55" y="57"/>
                  </a:cubicBezTo>
                  <a:cubicBezTo>
                    <a:pt x="55" y="57"/>
                    <a:pt x="56" y="57"/>
                    <a:pt x="56" y="56"/>
                  </a:cubicBezTo>
                  <a:cubicBezTo>
                    <a:pt x="55" y="57"/>
                    <a:pt x="55" y="56"/>
                    <a:pt x="55" y="56"/>
                  </a:cubicBezTo>
                  <a:cubicBezTo>
                    <a:pt x="55" y="56"/>
                    <a:pt x="55" y="56"/>
                    <a:pt x="55" y="56"/>
                  </a:cubicBezTo>
                  <a:cubicBezTo>
                    <a:pt x="55" y="56"/>
                    <a:pt x="55" y="56"/>
                    <a:pt x="55" y="56"/>
                  </a:cubicBezTo>
                  <a:cubicBezTo>
                    <a:pt x="55" y="56"/>
                    <a:pt x="55" y="56"/>
                    <a:pt x="55" y="56"/>
                  </a:cubicBezTo>
                  <a:cubicBezTo>
                    <a:pt x="55" y="56"/>
                    <a:pt x="55" y="56"/>
                    <a:pt x="55" y="56"/>
                  </a:cubicBezTo>
                  <a:cubicBezTo>
                    <a:pt x="54" y="56"/>
                    <a:pt x="54" y="56"/>
                    <a:pt x="54" y="56"/>
                  </a:cubicBezTo>
                  <a:cubicBezTo>
                    <a:pt x="54" y="56"/>
                    <a:pt x="54" y="57"/>
                    <a:pt x="54" y="57"/>
                  </a:cubicBezTo>
                  <a:cubicBezTo>
                    <a:pt x="54" y="57"/>
                    <a:pt x="54" y="57"/>
                    <a:pt x="54" y="57"/>
                  </a:cubicBezTo>
                  <a:cubicBezTo>
                    <a:pt x="53" y="57"/>
                    <a:pt x="53" y="57"/>
                    <a:pt x="54" y="57"/>
                  </a:cubicBezTo>
                  <a:cubicBezTo>
                    <a:pt x="53" y="57"/>
                    <a:pt x="53" y="57"/>
                    <a:pt x="53" y="58"/>
                  </a:cubicBezTo>
                  <a:cubicBezTo>
                    <a:pt x="53" y="58"/>
                    <a:pt x="53" y="58"/>
                    <a:pt x="53" y="58"/>
                  </a:cubicBezTo>
                  <a:cubicBezTo>
                    <a:pt x="53" y="58"/>
                    <a:pt x="54" y="58"/>
                    <a:pt x="54" y="58"/>
                  </a:cubicBezTo>
                  <a:cubicBezTo>
                    <a:pt x="54" y="58"/>
                    <a:pt x="54" y="57"/>
                    <a:pt x="54" y="57"/>
                  </a:cubicBezTo>
                  <a:cubicBezTo>
                    <a:pt x="54" y="58"/>
                    <a:pt x="54" y="58"/>
                    <a:pt x="55" y="57"/>
                  </a:cubicBezTo>
                  <a:cubicBezTo>
                    <a:pt x="55" y="58"/>
                    <a:pt x="54" y="58"/>
                    <a:pt x="54" y="58"/>
                  </a:cubicBezTo>
                  <a:cubicBezTo>
                    <a:pt x="54" y="58"/>
                    <a:pt x="54" y="58"/>
                    <a:pt x="53" y="58"/>
                  </a:cubicBezTo>
                  <a:cubicBezTo>
                    <a:pt x="53" y="58"/>
                    <a:pt x="53" y="58"/>
                    <a:pt x="53" y="58"/>
                  </a:cubicBezTo>
                  <a:cubicBezTo>
                    <a:pt x="53" y="58"/>
                    <a:pt x="53" y="58"/>
                    <a:pt x="53" y="58"/>
                  </a:cubicBezTo>
                  <a:cubicBezTo>
                    <a:pt x="53" y="58"/>
                    <a:pt x="53" y="59"/>
                    <a:pt x="52" y="58"/>
                  </a:cubicBezTo>
                  <a:cubicBezTo>
                    <a:pt x="52" y="58"/>
                    <a:pt x="52" y="58"/>
                    <a:pt x="52" y="58"/>
                  </a:cubicBezTo>
                  <a:cubicBezTo>
                    <a:pt x="53" y="58"/>
                    <a:pt x="53" y="58"/>
                    <a:pt x="53" y="58"/>
                  </a:cubicBezTo>
                  <a:cubicBezTo>
                    <a:pt x="53" y="58"/>
                    <a:pt x="53" y="57"/>
                    <a:pt x="53" y="57"/>
                  </a:cubicBezTo>
                  <a:cubicBezTo>
                    <a:pt x="52" y="57"/>
                    <a:pt x="52" y="57"/>
                    <a:pt x="52" y="57"/>
                  </a:cubicBezTo>
                  <a:cubicBezTo>
                    <a:pt x="53" y="57"/>
                    <a:pt x="53" y="57"/>
                    <a:pt x="53" y="57"/>
                  </a:cubicBezTo>
                  <a:cubicBezTo>
                    <a:pt x="53" y="57"/>
                    <a:pt x="53" y="57"/>
                    <a:pt x="53" y="56"/>
                  </a:cubicBezTo>
                  <a:cubicBezTo>
                    <a:pt x="53" y="56"/>
                    <a:pt x="53" y="56"/>
                    <a:pt x="53" y="56"/>
                  </a:cubicBezTo>
                  <a:cubicBezTo>
                    <a:pt x="53" y="56"/>
                    <a:pt x="53" y="56"/>
                    <a:pt x="53" y="57"/>
                  </a:cubicBezTo>
                  <a:cubicBezTo>
                    <a:pt x="52" y="57"/>
                    <a:pt x="52" y="57"/>
                    <a:pt x="52" y="57"/>
                  </a:cubicBezTo>
                  <a:cubicBezTo>
                    <a:pt x="52" y="57"/>
                    <a:pt x="52" y="57"/>
                    <a:pt x="52" y="57"/>
                  </a:cubicBezTo>
                  <a:cubicBezTo>
                    <a:pt x="52" y="56"/>
                    <a:pt x="52" y="56"/>
                    <a:pt x="52" y="56"/>
                  </a:cubicBezTo>
                  <a:cubicBezTo>
                    <a:pt x="52" y="56"/>
                    <a:pt x="52" y="56"/>
                    <a:pt x="52" y="56"/>
                  </a:cubicBezTo>
                  <a:cubicBezTo>
                    <a:pt x="52" y="56"/>
                    <a:pt x="52" y="56"/>
                    <a:pt x="52" y="56"/>
                  </a:cubicBezTo>
                  <a:cubicBezTo>
                    <a:pt x="52" y="56"/>
                    <a:pt x="53" y="56"/>
                    <a:pt x="53" y="56"/>
                  </a:cubicBezTo>
                  <a:cubicBezTo>
                    <a:pt x="53" y="56"/>
                    <a:pt x="53" y="56"/>
                    <a:pt x="53" y="56"/>
                  </a:cubicBezTo>
                  <a:cubicBezTo>
                    <a:pt x="53" y="56"/>
                    <a:pt x="53" y="56"/>
                    <a:pt x="53" y="56"/>
                  </a:cubicBezTo>
                  <a:cubicBezTo>
                    <a:pt x="53" y="56"/>
                    <a:pt x="53" y="56"/>
                    <a:pt x="53" y="56"/>
                  </a:cubicBezTo>
                  <a:cubicBezTo>
                    <a:pt x="53" y="55"/>
                    <a:pt x="53" y="56"/>
                    <a:pt x="53" y="55"/>
                  </a:cubicBezTo>
                  <a:cubicBezTo>
                    <a:pt x="53" y="55"/>
                    <a:pt x="53" y="55"/>
                    <a:pt x="54" y="55"/>
                  </a:cubicBezTo>
                  <a:cubicBezTo>
                    <a:pt x="54" y="55"/>
                    <a:pt x="54" y="55"/>
                    <a:pt x="54" y="55"/>
                  </a:cubicBezTo>
                  <a:cubicBezTo>
                    <a:pt x="54" y="55"/>
                    <a:pt x="54" y="55"/>
                    <a:pt x="53" y="55"/>
                  </a:cubicBezTo>
                  <a:cubicBezTo>
                    <a:pt x="53" y="55"/>
                    <a:pt x="53" y="55"/>
                    <a:pt x="53" y="55"/>
                  </a:cubicBezTo>
                  <a:cubicBezTo>
                    <a:pt x="53" y="55"/>
                    <a:pt x="53" y="56"/>
                    <a:pt x="53" y="56"/>
                  </a:cubicBezTo>
                  <a:cubicBezTo>
                    <a:pt x="53" y="56"/>
                    <a:pt x="53" y="56"/>
                    <a:pt x="53" y="55"/>
                  </a:cubicBezTo>
                  <a:cubicBezTo>
                    <a:pt x="52" y="56"/>
                    <a:pt x="52" y="56"/>
                    <a:pt x="52" y="56"/>
                  </a:cubicBezTo>
                  <a:cubicBezTo>
                    <a:pt x="52" y="56"/>
                    <a:pt x="52" y="56"/>
                    <a:pt x="52" y="56"/>
                  </a:cubicBezTo>
                  <a:cubicBezTo>
                    <a:pt x="51" y="56"/>
                    <a:pt x="52" y="56"/>
                    <a:pt x="52" y="56"/>
                  </a:cubicBezTo>
                  <a:cubicBezTo>
                    <a:pt x="52" y="56"/>
                    <a:pt x="52" y="56"/>
                    <a:pt x="52" y="56"/>
                  </a:cubicBezTo>
                  <a:cubicBezTo>
                    <a:pt x="52" y="56"/>
                    <a:pt x="52" y="57"/>
                    <a:pt x="52" y="57"/>
                  </a:cubicBezTo>
                  <a:cubicBezTo>
                    <a:pt x="51" y="57"/>
                    <a:pt x="51" y="57"/>
                    <a:pt x="51" y="57"/>
                  </a:cubicBezTo>
                  <a:cubicBezTo>
                    <a:pt x="51" y="57"/>
                    <a:pt x="51" y="57"/>
                    <a:pt x="51" y="57"/>
                  </a:cubicBezTo>
                  <a:cubicBezTo>
                    <a:pt x="51" y="57"/>
                    <a:pt x="51" y="56"/>
                    <a:pt x="51" y="56"/>
                  </a:cubicBezTo>
                  <a:cubicBezTo>
                    <a:pt x="51" y="56"/>
                    <a:pt x="51" y="57"/>
                    <a:pt x="51" y="57"/>
                  </a:cubicBezTo>
                  <a:cubicBezTo>
                    <a:pt x="51" y="57"/>
                    <a:pt x="50" y="57"/>
                    <a:pt x="50" y="57"/>
                  </a:cubicBezTo>
                  <a:cubicBezTo>
                    <a:pt x="50" y="57"/>
                    <a:pt x="50" y="57"/>
                    <a:pt x="50" y="57"/>
                  </a:cubicBezTo>
                  <a:cubicBezTo>
                    <a:pt x="50" y="57"/>
                    <a:pt x="50" y="57"/>
                    <a:pt x="50" y="57"/>
                  </a:cubicBezTo>
                  <a:cubicBezTo>
                    <a:pt x="49" y="58"/>
                    <a:pt x="49" y="58"/>
                    <a:pt x="49" y="58"/>
                  </a:cubicBezTo>
                  <a:cubicBezTo>
                    <a:pt x="49" y="58"/>
                    <a:pt x="49" y="58"/>
                    <a:pt x="49" y="58"/>
                  </a:cubicBezTo>
                  <a:cubicBezTo>
                    <a:pt x="49" y="58"/>
                    <a:pt x="49" y="58"/>
                    <a:pt x="49" y="58"/>
                  </a:cubicBezTo>
                  <a:cubicBezTo>
                    <a:pt x="49" y="58"/>
                    <a:pt x="48" y="59"/>
                    <a:pt x="48" y="59"/>
                  </a:cubicBezTo>
                  <a:cubicBezTo>
                    <a:pt x="48" y="59"/>
                    <a:pt x="48" y="59"/>
                    <a:pt x="48" y="59"/>
                  </a:cubicBezTo>
                  <a:cubicBezTo>
                    <a:pt x="48" y="59"/>
                    <a:pt x="48" y="59"/>
                    <a:pt x="47" y="59"/>
                  </a:cubicBezTo>
                  <a:cubicBezTo>
                    <a:pt x="47" y="58"/>
                    <a:pt x="47" y="58"/>
                    <a:pt x="47" y="58"/>
                  </a:cubicBezTo>
                  <a:cubicBezTo>
                    <a:pt x="47" y="58"/>
                    <a:pt x="47" y="58"/>
                    <a:pt x="48" y="58"/>
                  </a:cubicBezTo>
                  <a:cubicBezTo>
                    <a:pt x="48" y="59"/>
                    <a:pt x="48" y="59"/>
                    <a:pt x="48" y="58"/>
                  </a:cubicBezTo>
                  <a:cubicBezTo>
                    <a:pt x="47" y="58"/>
                    <a:pt x="47" y="58"/>
                    <a:pt x="47" y="58"/>
                  </a:cubicBezTo>
                  <a:cubicBezTo>
                    <a:pt x="47" y="58"/>
                    <a:pt x="47" y="58"/>
                    <a:pt x="47" y="58"/>
                  </a:cubicBezTo>
                  <a:cubicBezTo>
                    <a:pt x="47" y="57"/>
                    <a:pt x="47" y="57"/>
                    <a:pt x="47" y="57"/>
                  </a:cubicBezTo>
                  <a:cubicBezTo>
                    <a:pt x="47" y="57"/>
                    <a:pt x="47" y="57"/>
                    <a:pt x="47" y="56"/>
                  </a:cubicBezTo>
                  <a:cubicBezTo>
                    <a:pt x="47" y="56"/>
                    <a:pt x="47" y="56"/>
                    <a:pt x="47" y="56"/>
                  </a:cubicBezTo>
                  <a:cubicBezTo>
                    <a:pt x="47" y="56"/>
                    <a:pt x="47" y="56"/>
                    <a:pt x="47" y="56"/>
                  </a:cubicBezTo>
                  <a:cubicBezTo>
                    <a:pt x="47" y="56"/>
                    <a:pt x="47" y="56"/>
                    <a:pt x="47" y="55"/>
                  </a:cubicBezTo>
                  <a:cubicBezTo>
                    <a:pt x="47" y="55"/>
                    <a:pt x="47" y="55"/>
                    <a:pt x="47" y="55"/>
                  </a:cubicBezTo>
                  <a:cubicBezTo>
                    <a:pt x="47" y="54"/>
                    <a:pt x="47" y="55"/>
                    <a:pt x="47" y="55"/>
                  </a:cubicBezTo>
                  <a:cubicBezTo>
                    <a:pt x="47" y="54"/>
                    <a:pt x="47" y="54"/>
                    <a:pt x="47" y="54"/>
                  </a:cubicBezTo>
                  <a:cubicBezTo>
                    <a:pt x="47" y="54"/>
                    <a:pt x="47" y="54"/>
                    <a:pt x="46" y="54"/>
                  </a:cubicBezTo>
                  <a:cubicBezTo>
                    <a:pt x="46" y="54"/>
                    <a:pt x="46" y="54"/>
                    <a:pt x="46" y="54"/>
                  </a:cubicBezTo>
                  <a:cubicBezTo>
                    <a:pt x="46" y="54"/>
                    <a:pt x="46" y="54"/>
                    <a:pt x="45" y="54"/>
                  </a:cubicBezTo>
                  <a:cubicBezTo>
                    <a:pt x="45" y="54"/>
                    <a:pt x="45" y="54"/>
                    <a:pt x="45" y="54"/>
                  </a:cubicBezTo>
                  <a:cubicBezTo>
                    <a:pt x="45" y="54"/>
                    <a:pt x="45" y="54"/>
                    <a:pt x="45" y="53"/>
                  </a:cubicBezTo>
                  <a:cubicBezTo>
                    <a:pt x="44" y="53"/>
                    <a:pt x="44" y="53"/>
                    <a:pt x="44" y="53"/>
                  </a:cubicBezTo>
                  <a:cubicBezTo>
                    <a:pt x="44" y="53"/>
                    <a:pt x="44" y="53"/>
                    <a:pt x="44" y="53"/>
                  </a:cubicBezTo>
                  <a:cubicBezTo>
                    <a:pt x="44" y="53"/>
                    <a:pt x="44" y="53"/>
                    <a:pt x="44" y="52"/>
                  </a:cubicBezTo>
                  <a:cubicBezTo>
                    <a:pt x="44" y="52"/>
                    <a:pt x="45" y="52"/>
                    <a:pt x="45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5" y="51"/>
                    <a:pt x="46" y="51"/>
                    <a:pt x="46" y="51"/>
                  </a:cubicBezTo>
                  <a:cubicBezTo>
                    <a:pt x="46" y="51"/>
                    <a:pt x="45" y="51"/>
                    <a:pt x="45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5" y="51"/>
                    <a:pt x="44" y="51"/>
                    <a:pt x="44" y="51"/>
                  </a:cubicBezTo>
                  <a:cubicBezTo>
                    <a:pt x="44" y="51"/>
                    <a:pt x="44" y="52"/>
                    <a:pt x="43" y="52"/>
                  </a:cubicBezTo>
                  <a:cubicBezTo>
                    <a:pt x="44" y="52"/>
                    <a:pt x="44" y="52"/>
                    <a:pt x="44" y="52"/>
                  </a:cubicBezTo>
                  <a:cubicBezTo>
                    <a:pt x="44" y="52"/>
                    <a:pt x="44" y="52"/>
                    <a:pt x="44" y="52"/>
                  </a:cubicBezTo>
                  <a:cubicBezTo>
                    <a:pt x="44" y="52"/>
                    <a:pt x="44" y="52"/>
                    <a:pt x="44" y="52"/>
                  </a:cubicBezTo>
                  <a:cubicBezTo>
                    <a:pt x="44" y="52"/>
                    <a:pt x="44" y="52"/>
                    <a:pt x="43" y="52"/>
                  </a:cubicBezTo>
                  <a:cubicBezTo>
                    <a:pt x="43" y="52"/>
                    <a:pt x="43" y="52"/>
                    <a:pt x="43" y="53"/>
                  </a:cubicBezTo>
                  <a:cubicBezTo>
                    <a:pt x="42" y="53"/>
                    <a:pt x="42" y="53"/>
                    <a:pt x="42" y="53"/>
                  </a:cubicBezTo>
                  <a:cubicBezTo>
                    <a:pt x="42" y="53"/>
                    <a:pt x="42" y="53"/>
                    <a:pt x="42" y="53"/>
                  </a:cubicBezTo>
                  <a:cubicBezTo>
                    <a:pt x="42" y="53"/>
                    <a:pt x="42" y="53"/>
                    <a:pt x="42" y="53"/>
                  </a:cubicBezTo>
                  <a:cubicBezTo>
                    <a:pt x="42" y="53"/>
                    <a:pt x="42" y="54"/>
                    <a:pt x="42" y="54"/>
                  </a:cubicBezTo>
                  <a:cubicBezTo>
                    <a:pt x="41" y="54"/>
                    <a:pt x="41" y="54"/>
                    <a:pt x="41" y="54"/>
                  </a:cubicBezTo>
                  <a:cubicBezTo>
                    <a:pt x="41" y="54"/>
                    <a:pt x="41" y="54"/>
                    <a:pt x="41" y="54"/>
                  </a:cubicBezTo>
                  <a:cubicBezTo>
                    <a:pt x="40" y="55"/>
                    <a:pt x="40" y="55"/>
                    <a:pt x="40" y="55"/>
                  </a:cubicBezTo>
                  <a:cubicBezTo>
                    <a:pt x="40" y="56"/>
                    <a:pt x="40" y="56"/>
                    <a:pt x="40" y="56"/>
                  </a:cubicBezTo>
                  <a:cubicBezTo>
                    <a:pt x="40" y="57"/>
                    <a:pt x="40" y="57"/>
                    <a:pt x="40" y="57"/>
                  </a:cubicBezTo>
                  <a:cubicBezTo>
                    <a:pt x="40" y="58"/>
                    <a:pt x="40" y="58"/>
                    <a:pt x="40" y="58"/>
                  </a:cubicBezTo>
                  <a:cubicBezTo>
                    <a:pt x="40" y="58"/>
                    <a:pt x="40" y="59"/>
                    <a:pt x="40" y="59"/>
                  </a:cubicBezTo>
                  <a:cubicBezTo>
                    <a:pt x="40" y="59"/>
                    <a:pt x="40" y="59"/>
                    <a:pt x="40" y="59"/>
                  </a:cubicBezTo>
                  <a:cubicBezTo>
                    <a:pt x="40" y="60"/>
                    <a:pt x="39" y="60"/>
                    <a:pt x="39" y="61"/>
                  </a:cubicBezTo>
                  <a:cubicBezTo>
                    <a:pt x="39" y="61"/>
                    <a:pt x="39" y="61"/>
                    <a:pt x="39" y="62"/>
                  </a:cubicBezTo>
                  <a:cubicBezTo>
                    <a:pt x="38" y="62"/>
                    <a:pt x="38" y="62"/>
                    <a:pt x="38" y="62"/>
                  </a:cubicBezTo>
                  <a:cubicBezTo>
                    <a:pt x="38" y="62"/>
                    <a:pt x="38" y="62"/>
                    <a:pt x="38" y="62"/>
                  </a:cubicBezTo>
                  <a:cubicBezTo>
                    <a:pt x="38" y="63"/>
                    <a:pt x="37" y="63"/>
                    <a:pt x="37" y="63"/>
                  </a:cubicBezTo>
                  <a:cubicBezTo>
                    <a:pt x="37" y="63"/>
                    <a:pt x="37" y="63"/>
                    <a:pt x="37" y="63"/>
                  </a:cubicBezTo>
                  <a:cubicBezTo>
                    <a:pt x="37" y="63"/>
                    <a:pt x="37" y="63"/>
                    <a:pt x="36" y="63"/>
                  </a:cubicBezTo>
                  <a:cubicBezTo>
                    <a:pt x="36" y="63"/>
                    <a:pt x="36" y="63"/>
                    <a:pt x="36" y="63"/>
                  </a:cubicBezTo>
                  <a:cubicBezTo>
                    <a:pt x="36" y="63"/>
                    <a:pt x="36" y="63"/>
                    <a:pt x="36" y="63"/>
                  </a:cubicBezTo>
                  <a:cubicBezTo>
                    <a:pt x="36" y="63"/>
                    <a:pt x="36" y="64"/>
                    <a:pt x="36" y="64"/>
                  </a:cubicBezTo>
                  <a:cubicBezTo>
                    <a:pt x="36" y="64"/>
                    <a:pt x="36" y="64"/>
                    <a:pt x="36" y="64"/>
                  </a:cubicBezTo>
                  <a:cubicBezTo>
                    <a:pt x="36" y="64"/>
                    <a:pt x="35" y="65"/>
                    <a:pt x="35" y="65"/>
                  </a:cubicBezTo>
                  <a:cubicBezTo>
                    <a:pt x="35" y="65"/>
                    <a:pt x="35" y="65"/>
                    <a:pt x="35" y="65"/>
                  </a:cubicBezTo>
                  <a:cubicBezTo>
                    <a:pt x="35" y="66"/>
                    <a:pt x="35" y="66"/>
                    <a:pt x="35" y="67"/>
                  </a:cubicBezTo>
                  <a:cubicBezTo>
                    <a:pt x="35" y="67"/>
                    <a:pt x="35" y="68"/>
                    <a:pt x="35" y="68"/>
                  </a:cubicBezTo>
                  <a:cubicBezTo>
                    <a:pt x="34" y="68"/>
                    <a:pt x="34" y="69"/>
                    <a:pt x="34" y="69"/>
                  </a:cubicBezTo>
                  <a:cubicBezTo>
                    <a:pt x="34" y="69"/>
                    <a:pt x="34" y="69"/>
                    <a:pt x="34" y="69"/>
                  </a:cubicBezTo>
                  <a:cubicBezTo>
                    <a:pt x="34" y="70"/>
                    <a:pt x="34" y="70"/>
                    <a:pt x="34" y="70"/>
                  </a:cubicBezTo>
                  <a:cubicBezTo>
                    <a:pt x="34" y="71"/>
                    <a:pt x="33" y="71"/>
                    <a:pt x="33" y="72"/>
                  </a:cubicBezTo>
                  <a:cubicBezTo>
                    <a:pt x="32" y="72"/>
                    <a:pt x="32" y="73"/>
                    <a:pt x="32" y="73"/>
                  </a:cubicBezTo>
                  <a:cubicBezTo>
                    <a:pt x="32" y="73"/>
                    <a:pt x="32" y="73"/>
                    <a:pt x="31" y="73"/>
                  </a:cubicBezTo>
                  <a:cubicBezTo>
                    <a:pt x="31" y="73"/>
                    <a:pt x="31" y="74"/>
                    <a:pt x="31" y="74"/>
                  </a:cubicBezTo>
                  <a:cubicBezTo>
                    <a:pt x="31" y="74"/>
                    <a:pt x="31" y="74"/>
                    <a:pt x="31" y="74"/>
                  </a:cubicBezTo>
                  <a:cubicBezTo>
                    <a:pt x="31" y="74"/>
                    <a:pt x="31" y="74"/>
                    <a:pt x="31" y="74"/>
                  </a:cubicBezTo>
                  <a:cubicBezTo>
                    <a:pt x="31" y="74"/>
                    <a:pt x="30" y="74"/>
                    <a:pt x="30" y="75"/>
                  </a:cubicBezTo>
                  <a:cubicBezTo>
                    <a:pt x="30" y="75"/>
                    <a:pt x="29" y="75"/>
                    <a:pt x="29" y="75"/>
                  </a:cubicBezTo>
                  <a:cubicBezTo>
                    <a:pt x="29" y="75"/>
                    <a:pt x="28" y="75"/>
                    <a:pt x="28" y="76"/>
                  </a:cubicBezTo>
                  <a:cubicBezTo>
                    <a:pt x="28" y="76"/>
                    <a:pt x="28" y="76"/>
                    <a:pt x="28" y="76"/>
                  </a:cubicBezTo>
                  <a:cubicBezTo>
                    <a:pt x="28" y="76"/>
                    <a:pt x="27" y="76"/>
                    <a:pt x="27" y="76"/>
                  </a:cubicBezTo>
                  <a:cubicBezTo>
                    <a:pt x="27" y="76"/>
                    <a:pt x="27" y="76"/>
                    <a:pt x="27" y="76"/>
                  </a:cubicBezTo>
                  <a:cubicBezTo>
                    <a:pt x="27" y="77"/>
                    <a:pt x="27" y="77"/>
                    <a:pt x="27" y="77"/>
                  </a:cubicBezTo>
                  <a:cubicBezTo>
                    <a:pt x="27" y="77"/>
                    <a:pt x="27" y="77"/>
                    <a:pt x="27" y="77"/>
                  </a:cubicBezTo>
                  <a:cubicBezTo>
                    <a:pt x="27" y="77"/>
                    <a:pt x="27" y="77"/>
                    <a:pt x="27" y="77"/>
                  </a:cubicBezTo>
                  <a:cubicBezTo>
                    <a:pt x="26" y="77"/>
                    <a:pt x="26" y="77"/>
                    <a:pt x="26" y="77"/>
                  </a:cubicBezTo>
                  <a:cubicBezTo>
                    <a:pt x="26" y="78"/>
                    <a:pt x="26" y="78"/>
                    <a:pt x="26" y="78"/>
                  </a:cubicBezTo>
                  <a:cubicBezTo>
                    <a:pt x="26" y="78"/>
                    <a:pt x="26" y="78"/>
                    <a:pt x="26" y="78"/>
                  </a:cubicBezTo>
                  <a:cubicBezTo>
                    <a:pt x="25" y="79"/>
                    <a:pt x="25" y="79"/>
                    <a:pt x="24" y="79"/>
                  </a:cubicBezTo>
                  <a:cubicBezTo>
                    <a:pt x="24" y="79"/>
                    <a:pt x="24" y="79"/>
                    <a:pt x="24" y="79"/>
                  </a:cubicBezTo>
                  <a:cubicBezTo>
                    <a:pt x="24" y="79"/>
                    <a:pt x="24" y="79"/>
                    <a:pt x="24" y="80"/>
                  </a:cubicBezTo>
                  <a:cubicBezTo>
                    <a:pt x="23" y="80"/>
                    <a:pt x="23" y="80"/>
                    <a:pt x="23" y="80"/>
                  </a:cubicBezTo>
                  <a:cubicBezTo>
                    <a:pt x="23" y="80"/>
                    <a:pt x="23" y="80"/>
                    <a:pt x="23" y="80"/>
                  </a:cubicBezTo>
                  <a:cubicBezTo>
                    <a:pt x="23" y="81"/>
                    <a:pt x="23" y="81"/>
                    <a:pt x="23" y="81"/>
                  </a:cubicBezTo>
                  <a:cubicBezTo>
                    <a:pt x="23" y="81"/>
                    <a:pt x="22" y="81"/>
                    <a:pt x="22" y="81"/>
                  </a:cubicBezTo>
                  <a:cubicBezTo>
                    <a:pt x="22" y="81"/>
                    <a:pt x="22" y="81"/>
                    <a:pt x="22" y="81"/>
                  </a:cubicBezTo>
                  <a:cubicBezTo>
                    <a:pt x="22" y="81"/>
                    <a:pt x="22" y="81"/>
                    <a:pt x="22" y="81"/>
                  </a:cubicBezTo>
                  <a:cubicBezTo>
                    <a:pt x="21" y="81"/>
                    <a:pt x="21" y="81"/>
                    <a:pt x="21" y="81"/>
                  </a:cubicBezTo>
                  <a:cubicBezTo>
                    <a:pt x="21" y="81"/>
                    <a:pt x="21" y="81"/>
                    <a:pt x="21" y="81"/>
                  </a:cubicBezTo>
                  <a:cubicBezTo>
                    <a:pt x="21" y="81"/>
                    <a:pt x="21" y="81"/>
                    <a:pt x="21" y="81"/>
                  </a:cubicBezTo>
                  <a:cubicBezTo>
                    <a:pt x="20" y="82"/>
                    <a:pt x="20" y="82"/>
                    <a:pt x="20" y="82"/>
                  </a:cubicBezTo>
                  <a:cubicBezTo>
                    <a:pt x="20" y="82"/>
                    <a:pt x="19" y="82"/>
                    <a:pt x="19" y="82"/>
                  </a:cubicBezTo>
                  <a:cubicBezTo>
                    <a:pt x="19" y="83"/>
                    <a:pt x="19" y="83"/>
                    <a:pt x="19" y="83"/>
                  </a:cubicBezTo>
                  <a:cubicBezTo>
                    <a:pt x="18" y="83"/>
                    <a:pt x="18" y="83"/>
                    <a:pt x="18" y="83"/>
                  </a:cubicBezTo>
                  <a:cubicBezTo>
                    <a:pt x="18" y="83"/>
                    <a:pt x="18" y="84"/>
                    <a:pt x="18" y="84"/>
                  </a:cubicBezTo>
                  <a:cubicBezTo>
                    <a:pt x="18" y="84"/>
                    <a:pt x="18" y="84"/>
                    <a:pt x="18" y="84"/>
                  </a:cubicBezTo>
                  <a:cubicBezTo>
                    <a:pt x="17" y="84"/>
                    <a:pt x="17" y="84"/>
                    <a:pt x="17" y="84"/>
                  </a:cubicBezTo>
                  <a:cubicBezTo>
                    <a:pt x="17" y="84"/>
                    <a:pt x="17" y="85"/>
                    <a:pt x="16" y="85"/>
                  </a:cubicBezTo>
                  <a:cubicBezTo>
                    <a:pt x="16" y="85"/>
                    <a:pt x="16" y="85"/>
                    <a:pt x="16" y="85"/>
                  </a:cubicBezTo>
                  <a:cubicBezTo>
                    <a:pt x="16" y="85"/>
                    <a:pt x="16" y="85"/>
                    <a:pt x="16" y="85"/>
                  </a:cubicBezTo>
                  <a:cubicBezTo>
                    <a:pt x="15" y="84"/>
                    <a:pt x="15" y="84"/>
                    <a:pt x="15" y="85"/>
                  </a:cubicBezTo>
                  <a:cubicBezTo>
                    <a:pt x="15" y="85"/>
                    <a:pt x="15" y="85"/>
                    <a:pt x="14" y="85"/>
                  </a:cubicBezTo>
                  <a:cubicBezTo>
                    <a:pt x="14" y="85"/>
                    <a:pt x="14" y="85"/>
                    <a:pt x="13" y="85"/>
                  </a:cubicBezTo>
                  <a:cubicBezTo>
                    <a:pt x="13" y="86"/>
                    <a:pt x="13" y="86"/>
                    <a:pt x="13" y="87"/>
                  </a:cubicBezTo>
                  <a:cubicBezTo>
                    <a:pt x="12" y="87"/>
                    <a:pt x="12" y="87"/>
                    <a:pt x="12" y="87"/>
                  </a:cubicBezTo>
                  <a:cubicBezTo>
                    <a:pt x="12" y="87"/>
                    <a:pt x="12" y="88"/>
                    <a:pt x="12" y="88"/>
                  </a:cubicBezTo>
                  <a:cubicBezTo>
                    <a:pt x="12" y="88"/>
                    <a:pt x="12" y="88"/>
                    <a:pt x="12" y="88"/>
                  </a:cubicBezTo>
                  <a:cubicBezTo>
                    <a:pt x="12" y="88"/>
                    <a:pt x="11" y="88"/>
                    <a:pt x="11" y="88"/>
                  </a:cubicBezTo>
                  <a:cubicBezTo>
                    <a:pt x="11" y="88"/>
                    <a:pt x="11" y="88"/>
                    <a:pt x="11" y="88"/>
                  </a:cubicBezTo>
                  <a:cubicBezTo>
                    <a:pt x="11" y="89"/>
                    <a:pt x="11" y="89"/>
                    <a:pt x="10" y="89"/>
                  </a:cubicBezTo>
                  <a:cubicBezTo>
                    <a:pt x="10" y="89"/>
                    <a:pt x="10" y="90"/>
                    <a:pt x="10" y="90"/>
                  </a:cubicBezTo>
                  <a:cubicBezTo>
                    <a:pt x="10" y="90"/>
                    <a:pt x="10" y="91"/>
                    <a:pt x="10" y="91"/>
                  </a:cubicBezTo>
                  <a:cubicBezTo>
                    <a:pt x="10" y="91"/>
                    <a:pt x="10" y="91"/>
                    <a:pt x="10" y="91"/>
                  </a:cubicBezTo>
                  <a:cubicBezTo>
                    <a:pt x="11" y="91"/>
                    <a:pt x="11" y="91"/>
                    <a:pt x="11" y="91"/>
                  </a:cubicBezTo>
                  <a:cubicBezTo>
                    <a:pt x="10" y="91"/>
                    <a:pt x="10" y="91"/>
                    <a:pt x="10" y="91"/>
                  </a:cubicBezTo>
                  <a:cubicBezTo>
                    <a:pt x="10" y="91"/>
                    <a:pt x="10" y="91"/>
                    <a:pt x="10" y="91"/>
                  </a:cubicBezTo>
                  <a:cubicBezTo>
                    <a:pt x="10" y="91"/>
                    <a:pt x="10" y="91"/>
                    <a:pt x="10" y="91"/>
                  </a:cubicBezTo>
                  <a:cubicBezTo>
                    <a:pt x="10" y="91"/>
                    <a:pt x="10" y="90"/>
                    <a:pt x="9" y="91"/>
                  </a:cubicBezTo>
                  <a:cubicBezTo>
                    <a:pt x="9" y="91"/>
                    <a:pt x="9" y="91"/>
                    <a:pt x="9" y="91"/>
                  </a:cubicBezTo>
                  <a:cubicBezTo>
                    <a:pt x="9" y="91"/>
                    <a:pt x="9" y="91"/>
                    <a:pt x="9" y="91"/>
                  </a:cubicBezTo>
                  <a:cubicBezTo>
                    <a:pt x="9" y="91"/>
                    <a:pt x="8" y="91"/>
                    <a:pt x="8" y="91"/>
                  </a:cubicBezTo>
                  <a:cubicBezTo>
                    <a:pt x="8" y="91"/>
                    <a:pt x="8" y="92"/>
                    <a:pt x="8" y="92"/>
                  </a:cubicBezTo>
                  <a:cubicBezTo>
                    <a:pt x="8" y="92"/>
                    <a:pt x="8" y="92"/>
                    <a:pt x="8" y="92"/>
                  </a:cubicBezTo>
                  <a:cubicBezTo>
                    <a:pt x="8" y="92"/>
                    <a:pt x="8" y="92"/>
                    <a:pt x="8" y="92"/>
                  </a:cubicBezTo>
                  <a:cubicBezTo>
                    <a:pt x="8" y="93"/>
                    <a:pt x="8" y="93"/>
                    <a:pt x="8" y="93"/>
                  </a:cubicBezTo>
                  <a:cubicBezTo>
                    <a:pt x="8" y="93"/>
                    <a:pt x="8" y="93"/>
                    <a:pt x="8" y="93"/>
                  </a:cubicBezTo>
                  <a:cubicBezTo>
                    <a:pt x="8" y="92"/>
                    <a:pt x="7" y="92"/>
                    <a:pt x="7" y="93"/>
                  </a:cubicBezTo>
                  <a:cubicBezTo>
                    <a:pt x="7" y="93"/>
                    <a:pt x="7" y="93"/>
                    <a:pt x="7" y="93"/>
                  </a:cubicBezTo>
                  <a:cubicBezTo>
                    <a:pt x="7" y="93"/>
                    <a:pt x="7" y="93"/>
                    <a:pt x="7" y="93"/>
                  </a:cubicBezTo>
                  <a:cubicBezTo>
                    <a:pt x="7" y="93"/>
                    <a:pt x="7" y="94"/>
                    <a:pt x="7" y="94"/>
                  </a:cubicBezTo>
                  <a:cubicBezTo>
                    <a:pt x="7" y="94"/>
                    <a:pt x="7" y="94"/>
                    <a:pt x="7" y="94"/>
                  </a:cubicBezTo>
                  <a:cubicBezTo>
                    <a:pt x="7" y="94"/>
                    <a:pt x="7" y="94"/>
                    <a:pt x="7" y="94"/>
                  </a:cubicBezTo>
                  <a:cubicBezTo>
                    <a:pt x="7" y="94"/>
                    <a:pt x="7" y="95"/>
                    <a:pt x="7" y="95"/>
                  </a:cubicBezTo>
                  <a:cubicBezTo>
                    <a:pt x="7" y="95"/>
                    <a:pt x="7" y="95"/>
                    <a:pt x="7" y="94"/>
                  </a:cubicBezTo>
                  <a:cubicBezTo>
                    <a:pt x="7" y="94"/>
                    <a:pt x="7" y="94"/>
                    <a:pt x="7" y="94"/>
                  </a:cubicBezTo>
                  <a:cubicBezTo>
                    <a:pt x="7" y="94"/>
                    <a:pt x="7" y="93"/>
                    <a:pt x="6" y="93"/>
                  </a:cubicBezTo>
                  <a:cubicBezTo>
                    <a:pt x="6" y="93"/>
                    <a:pt x="6" y="94"/>
                    <a:pt x="6" y="94"/>
                  </a:cubicBezTo>
                  <a:cubicBezTo>
                    <a:pt x="6" y="94"/>
                    <a:pt x="5" y="94"/>
                    <a:pt x="5" y="94"/>
                  </a:cubicBezTo>
                  <a:cubicBezTo>
                    <a:pt x="5" y="94"/>
                    <a:pt x="5" y="94"/>
                    <a:pt x="5" y="94"/>
                  </a:cubicBezTo>
                  <a:cubicBezTo>
                    <a:pt x="5" y="95"/>
                    <a:pt x="6" y="95"/>
                    <a:pt x="6" y="95"/>
                  </a:cubicBezTo>
                  <a:cubicBezTo>
                    <a:pt x="6" y="95"/>
                    <a:pt x="6" y="95"/>
                    <a:pt x="5" y="95"/>
                  </a:cubicBezTo>
                  <a:cubicBezTo>
                    <a:pt x="5" y="95"/>
                    <a:pt x="5" y="95"/>
                    <a:pt x="5" y="95"/>
                  </a:cubicBezTo>
                  <a:cubicBezTo>
                    <a:pt x="5" y="95"/>
                    <a:pt x="5" y="95"/>
                    <a:pt x="5" y="95"/>
                  </a:cubicBezTo>
                  <a:cubicBezTo>
                    <a:pt x="5" y="96"/>
                    <a:pt x="5" y="96"/>
                    <a:pt x="5" y="96"/>
                  </a:cubicBezTo>
                  <a:cubicBezTo>
                    <a:pt x="5" y="96"/>
                    <a:pt x="5" y="96"/>
                    <a:pt x="5" y="95"/>
                  </a:cubicBezTo>
                  <a:cubicBezTo>
                    <a:pt x="5" y="95"/>
                    <a:pt x="5" y="95"/>
                    <a:pt x="5" y="95"/>
                  </a:cubicBezTo>
                  <a:cubicBezTo>
                    <a:pt x="4" y="95"/>
                    <a:pt x="4" y="96"/>
                    <a:pt x="4" y="96"/>
                  </a:cubicBezTo>
                  <a:cubicBezTo>
                    <a:pt x="5" y="96"/>
                    <a:pt x="5" y="96"/>
                    <a:pt x="5" y="96"/>
                  </a:cubicBezTo>
                  <a:cubicBezTo>
                    <a:pt x="5" y="96"/>
                    <a:pt x="4" y="96"/>
                    <a:pt x="4" y="96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4" y="96"/>
                    <a:pt x="4" y="97"/>
                    <a:pt x="4" y="97"/>
                  </a:cubicBezTo>
                  <a:cubicBezTo>
                    <a:pt x="4" y="97"/>
                    <a:pt x="4" y="97"/>
                    <a:pt x="4" y="97"/>
                  </a:cubicBezTo>
                  <a:cubicBezTo>
                    <a:pt x="4" y="98"/>
                    <a:pt x="5" y="98"/>
                    <a:pt x="5" y="97"/>
                  </a:cubicBezTo>
                  <a:cubicBezTo>
                    <a:pt x="5" y="98"/>
                    <a:pt x="5" y="97"/>
                    <a:pt x="5" y="97"/>
                  </a:cubicBezTo>
                  <a:cubicBezTo>
                    <a:pt x="5" y="98"/>
                    <a:pt x="5" y="98"/>
                    <a:pt x="5" y="98"/>
                  </a:cubicBezTo>
                  <a:cubicBezTo>
                    <a:pt x="5" y="98"/>
                    <a:pt x="4" y="98"/>
                    <a:pt x="4" y="98"/>
                  </a:cubicBezTo>
                  <a:cubicBezTo>
                    <a:pt x="4" y="98"/>
                    <a:pt x="4" y="98"/>
                    <a:pt x="4" y="98"/>
                  </a:cubicBezTo>
                  <a:cubicBezTo>
                    <a:pt x="5" y="98"/>
                    <a:pt x="5" y="99"/>
                    <a:pt x="5" y="99"/>
                  </a:cubicBezTo>
                  <a:cubicBezTo>
                    <a:pt x="5" y="99"/>
                    <a:pt x="5" y="99"/>
                    <a:pt x="5" y="99"/>
                  </a:cubicBezTo>
                  <a:cubicBezTo>
                    <a:pt x="5" y="99"/>
                    <a:pt x="5" y="99"/>
                    <a:pt x="5" y="99"/>
                  </a:cubicBezTo>
                  <a:cubicBezTo>
                    <a:pt x="5" y="99"/>
                    <a:pt x="5" y="99"/>
                    <a:pt x="5" y="99"/>
                  </a:cubicBezTo>
                  <a:cubicBezTo>
                    <a:pt x="5" y="99"/>
                    <a:pt x="5" y="98"/>
                    <a:pt x="4" y="98"/>
                  </a:cubicBezTo>
                  <a:cubicBezTo>
                    <a:pt x="4" y="98"/>
                    <a:pt x="4" y="99"/>
                    <a:pt x="4" y="99"/>
                  </a:cubicBezTo>
                  <a:cubicBezTo>
                    <a:pt x="4" y="98"/>
                    <a:pt x="4" y="98"/>
                    <a:pt x="4" y="98"/>
                  </a:cubicBezTo>
                  <a:cubicBezTo>
                    <a:pt x="4" y="98"/>
                    <a:pt x="4" y="98"/>
                    <a:pt x="4" y="98"/>
                  </a:cubicBezTo>
                  <a:cubicBezTo>
                    <a:pt x="3" y="98"/>
                    <a:pt x="3" y="98"/>
                    <a:pt x="3" y="98"/>
                  </a:cubicBezTo>
                  <a:cubicBezTo>
                    <a:pt x="3" y="98"/>
                    <a:pt x="3" y="98"/>
                    <a:pt x="3" y="98"/>
                  </a:cubicBezTo>
                  <a:cubicBezTo>
                    <a:pt x="3" y="98"/>
                    <a:pt x="3" y="98"/>
                    <a:pt x="3" y="98"/>
                  </a:cubicBezTo>
                  <a:cubicBezTo>
                    <a:pt x="2" y="98"/>
                    <a:pt x="3" y="99"/>
                    <a:pt x="3" y="99"/>
                  </a:cubicBezTo>
                  <a:cubicBezTo>
                    <a:pt x="3" y="99"/>
                    <a:pt x="3" y="99"/>
                    <a:pt x="3" y="99"/>
                  </a:cubicBezTo>
                  <a:cubicBezTo>
                    <a:pt x="3" y="99"/>
                    <a:pt x="3" y="99"/>
                    <a:pt x="3" y="99"/>
                  </a:cubicBezTo>
                  <a:cubicBezTo>
                    <a:pt x="2" y="99"/>
                    <a:pt x="2" y="99"/>
                    <a:pt x="2" y="99"/>
                  </a:cubicBezTo>
                  <a:cubicBezTo>
                    <a:pt x="2" y="99"/>
                    <a:pt x="2" y="100"/>
                    <a:pt x="2" y="100"/>
                  </a:cubicBezTo>
                  <a:cubicBezTo>
                    <a:pt x="2" y="100"/>
                    <a:pt x="2" y="100"/>
                    <a:pt x="2" y="100"/>
                  </a:cubicBezTo>
                  <a:cubicBezTo>
                    <a:pt x="2" y="100"/>
                    <a:pt x="2" y="101"/>
                    <a:pt x="2" y="101"/>
                  </a:cubicBezTo>
                  <a:cubicBezTo>
                    <a:pt x="2" y="101"/>
                    <a:pt x="2" y="101"/>
                    <a:pt x="2" y="101"/>
                  </a:cubicBezTo>
                  <a:cubicBezTo>
                    <a:pt x="2" y="101"/>
                    <a:pt x="2" y="100"/>
                    <a:pt x="3" y="100"/>
                  </a:cubicBezTo>
                  <a:cubicBezTo>
                    <a:pt x="3" y="100"/>
                    <a:pt x="3" y="100"/>
                    <a:pt x="3" y="100"/>
                  </a:cubicBezTo>
                  <a:cubicBezTo>
                    <a:pt x="3" y="100"/>
                    <a:pt x="3" y="100"/>
                    <a:pt x="3" y="100"/>
                  </a:cubicBezTo>
                  <a:cubicBezTo>
                    <a:pt x="4" y="100"/>
                    <a:pt x="4" y="100"/>
                    <a:pt x="4" y="100"/>
                  </a:cubicBezTo>
                  <a:cubicBezTo>
                    <a:pt x="4" y="100"/>
                    <a:pt x="4" y="100"/>
                    <a:pt x="4" y="100"/>
                  </a:cubicBezTo>
                  <a:cubicBezTo>
                    <a:pt x="4" y="100"/>
                    <a:pt x="4" y="100"/>
                    <a:pt x="3" y="100"/>
                  </a:cubicBezTo>
                  <a:cubicBezTo>
                    <a:pt x="3" y="100"/>
                    <a:pt x="3" y="100"/>
                    <a:pt x="3" y="100"/>
                  </a:cubicBezTo>
                  <a:cubicBezTo>
                    <a:pt x="3" y="100"/>
                    <a:pt x="3" y="100"/>
                    <a:pt x="3" y="100"/>
                  </a:cubicBezTo>
                  <a:cubicBezTo>
                    <a:pt x="3" y="100"/>
                    <a:pt x="3" y="100"/>
                    <a:pt x="3" y="101"/>
                  </a:cubicBezTo>
                  <a:cubicBezTo>
                    <a:pt x="2" y="101"/>
                    <a:pt x="2" y="101"/>
                    <a:pt x="2" y="101"/>
                  </a:cubicBezTo>
                  <a:cubicBezTo>
                    <a:pt x="2" y="101"/>
                    <a:pt x="2" y="101"/>
                    <a:pt x="3" y="101"/>
                  </a:cubicBezTo>
                  <a:cubicBezTo>
                    <a:pt x="3" y="101"/>
                    <a:pt x="3" y="101"/>
                    <a:pt x="3" y="101"/>
                  </a:cubicBezTo>
                  <a:cubicBezTo>
                    <a:pt x="3" y="101"/>
                    <a:pt x="3" y="101"/>
                    <a:pt x="3" y="101"/>
                  </a:cubicBezTo>
                  <a:cubicBezTo>
                    <a:pt x="3" y="101"/>
                    <a:pt x="3" y="101"/>
                    <a:pt x="3" y="101"/>
                  </a:cubicBezTo>
                  <a:cubicBezTo>
                    <a:pt x="3" y="101"/>
                    <a:pt x="3" y="101"/>
                    <a:pt x="2" y="101"/>
                  </a:cubicBezTo>
                  <a:cubicBezTo>
                    <a:pt x="2" y="102"/>
                    <a:pt x="2" y="102"/>
                    <a:pt x="2" y="102"/>
                  </a:cubicBezTo>
                  <a:cubicBezTo>
                    <a:pt x="3" y="102"/>
                    <a:pt x="3" y="102"/>
                    <a:pt x="3" y="102"/>
                  </a:cubicBezTo>
                  <a:cubicBezTo>
                    <a:pt x="3" y="102"/>
                    <a:pt x="4" y="102"/>
                    <a:pt x="4" y="102"/>
                  </a:cubicBezTo>
                  <a:cubicBezTo>
                    <a:pt x="3" y="102"/>
                    <a:pt x="3" y="102"/>
                    <a:pt x="3" y="102"/>
                  </a:cubicBezTo>
                  <a:cubicBezTo>
                    <a:pt x="3" y="102"/>
                    <a:pt x="3" y="102"/>
                    <a:pt x="3" y="102"/>
                  </a:cubicBezTo>
                  <a:cubicBezTo>
                    <a:pt x="3" y="102"/>
                    <a:pt x="3" y="102"/>
                    <a:pt x="3" y="102"/>
                  </a:cubicBezTo>
                  <a:cubicBezTo>
                    <a:pt x="3" y="102"/>
                    <a:pt x="2" y="103"/>
                    <a:pt x="2" y="103"/>
                  </a:cubicBezTo>
                  <a:cubicBezTo>
                    <a:pt x="2" y="102"/>
                    <a:pt x="2" y="102"/>
                    <a:pt x="2" y="103"/>
                  </a:cubicBezTo>
                  <a:cubicBezTo>
                    <a:pt x="2" y="103"/>
                    <a:pt x="2" y="103"/>
                    <a:pt x="2" y="103"/>
                  </a:cubicBezTo>
                  <a:cubicBezTo>
                    <a:pt x="2" y="103"/>
                    <a:pt x="2" y="103"/>
                    <a:pt x="1" y="103"/>
                  </a:cubicBezTo>
                  <a:cubicBezTo>
                    <a:pt x="1" y="103"/>
                    <a:pt x="1" y="103"/>
                    <a:pt x="0" y="103"/>
                  </a:cubicBezTo>
                  <a:cubicBezTo>
                    <a:pt x="0" y="103"/>
                    <a:pt x="0" y="103"/>
                    <a:pt x="0" y="103"/>
                  </a:cubicBezTo>
                  <a:cubicBezTo>
                    <a:pt x="0" y="104"/>
                    <a:pt x="0" y="104"/>
                    <a:pt x="0" y="105"/>
                  </a:cubicBezTo>
                  <a:cubicBezTo>
                    <a:pt x="0" y="105"/>
                    <a:pt x="0" y="105"/>
                    <a:pt x="0" y="105"/>
                  </a:cubicBezTo>
                  <a:cubicBezTo>
                    <a:pt x="0" y="105"/>
                    <a:pt x="0" y="105"/>
                    <a:pt x="1" y="105"/>
                  </a:cubicBezTo>
                  <a:cubicBezTo>
                    <a:pt x="1" y="105"/>
                    <a:pt x="1" y="105"/>
                    <a:pt x="1" y="105"/>
                  </a:cubicBezTo>
                  <a:cubicBezTo>
                    <a:pt x="1" y="105"/>
                    <a:pt x="1" y="105"/>
                    <a:pt x="1" y="104"/>
                  </a:cubicBezTo>
                  <a:cubicBezTo>
                    <a:pt x="2" y="104"/>
                    <a:pt x="2" y="104"/>
                    <a:pt x="2" y="104"/>
                  </a:cubicBezTo>
                  <a:cubicBezTo>
                    <a:pt x="2" y="104"/>
                    <a:pt x="2" y="104"/>
                    <a:pt x="2" y="104"/>
                  </a:cubicBezTo>
                  <a:cubicBezTo>
                    <a:pt x="2" y="104"/>
                    <a:pt x="2" y="104"/>
                    <a:pt x="2" y="104"/>
                  </a:cubicBezTo>
                  <a:cubicBezTo>
                    <a:pt x="2" y="105"/>
                    <a:pt x="2" y="104"/>
                    <a:pt x="2" y="104"/>
                  </a:cubicBezTo>
                  <a:cubicBezTo>
                    <a:pt x="2" y="104"/>
                    <a:pt x="2" y="105"/>
                    <a:pt x="2" y="105"/>
                  </a:cubicBezTo>
                  <a:cubicBezTo>
                    <a:pt x="1" y="105"/>
                    <a:pt x="1" y="105"/>
                    <a:pt x="1" y="105"/>
                  </a:cubicBezTo>
                  <a:cubicBezTo>
                    <a:pt x="1" y="105"/>
                    <a:pt x="1" y="106"/>
                    <a:pt x="1" y="106"/>
                  </a:cubicBezTo>
                  <a:cubicBezTo>
                    <a:pt x="1" y="106"/>
                    <a:pt x="1" y="106"/>
                    <a:pt x="1" y="106"/>
                  </a:cubicBezTo>
                  <a:cubicBezTo>
                    <a:pt x="2" y="106"/>
                    <a:pt x="2" y="106"/>
                    <a:pt x="2" y="105"/>
                  </a:cubicBezTo>
                  <a:cubicBezTo>
                    <a:pt x="2" y="105"/>
                    <a:pt x="2" y="106"/>
                    <a:pt x="2" y="106"/>
                  </a:cubicBezTo>
                  <a:cubicBezTo>
                    <a:pt x="2" y="106"/>
                    <a:pt x="2" y="106"/>
                    <a:pt x="2" y="106"/>
                  </a:cubicBezTo>
                  <a:cubicBezTo>
                    <a:pt x="2" y="106"/>
                    <a:pt x="2" y="106"/>
                    <a:pt x="1" y="106"/>
                  </a:cubicBezTo>
                  <a:cubicBezTo>
                    <a:pt x="1" y="107"/>
                    <a:pt x="2" y="107"/>
                    <a:pt x="2" y="107"/>
                  </a:cubicBezTo>
                  <a:cubicBezTo>
                    <a:pt x="2" y="107"/>
                    <a:pt x="2" y="107"/>
                    <a:pt x="2" y="107"/>
                  </a:cubicBezTo>
                  <a:cubicBezTo>
                    <a:pt x="2" y="107"/>
                    <a:pt x="3" y="107"/>
                    <a:pt x="3" y="107"/>
                  </a:cubicBezTo>
                  <a:cubicBezTo>
                    <a:pt x="3" y="107"/>
                    <a:pt x="3" y="107"/>
                    <a:pt x="4" y="107"/>
                  </a:cubicBezTo>
                  <a:cubicBezTo>
                    <a:pt x="4" y="107"/>
                    <a:pt x="4" y="107"/>
                    <a:pt x="4" y="107"/>
                  </a:cubicBezTo>
                  <a:cubicBezTo>
                    <a:pt x="5" y="107"/>
                    <a:pt x="5" y="107"/>
                    <a:pt x="5" y="107"/>
                  </a:cubicBezTo>
                  <a:cubicBezTo>
                    <a:pt x="5" y="108"/>
                    <a:pt x="6" y="108"/>
                    <a:pt x="6" y="108"/>
                  </a:cubicBezTo>
                  <a:cubicBezTo>
                    <a:pt x="6" y="107"/>
                    <a:pt x="6" y="107"/>
                    <a:pt x="6" y="107"/>
                  </a:cubicBezTo>
                  <a:cubicBezTo>
                    <a:pt x="6" y="108"/>
                    <a:pt x="7" y="107"/>
                    <a:pt x="7" y="107"/>
                  </a:cubicBezTo>
                  <a:cubicBezTo>
                    <a:pt x="7" y="107"/>
                    <a:pt x="7" y="107"/>
                    <a:pt x="7" y="107"/>
                  </a:cubicBezTo>
                  <a:cubicBezTo>
                    <a:pt x="7" y="107"/>
                    <a:pt x="7" y="107"/>
                    <a:pt x="7" y="107"/>
                  </a:cubicBezTo>
                  <a:cubicBezTo>
                    <a:pt x="7" y="106"/>
                    <a:pt x="7" y="106"/>
                    <a:pt x="7" y="106"/>
                  </a:cubicBezTo>
                  <a:cubicBezTo>
                    <a:pt x="7" y="106"/>
                    <a:pt x="7" y="106"/>
                    <a:pt x="8" y="106"/>
                  </a:cubicBezTo>
                  <a:cubicBezTo>
                    <a:pt x="8" y="107"/>
                    <a:pt x="8" y="107"/>
                    <a:pt x="9" y="107"/>
                  </a:cubicBezTo>
                  <a:cubicBezTo>
                    <a:pt x="9" y="107"/>
                    <a:pt x="9" y="108"/>
                    <a:pt x="9" y="108"/>
                  </a:cubicBezTo>
                  <a:cubicBezTo>
                    <a:pt x="9" y="108"/>
                    <a:pt x="9" y="108"/>
                    <a:pt x="9" y="108"/>
                  </a:cubicBezTo>
                  <a:cubicBezTo>
                    <a:pt x="9" y="108"/>
                    <a:pt x="9" y="109"/>
                    <a:pt x="9" y="109"/>
                  </a:cubicBezTo>
                  <a:cubicBezTo>
                    <a:pt x="9" y="109"/>
                    <a:pt x="10" y="109"/>
                    <a:pt x="10" y="109"/>
                  </a:cubicBezTo>
                  <a:cubicBezTo>
                    <a:pt x="10" y="109"/>
                    <a:pt x="10" y="109"/>
                    <a:pt x="10" y="109"/>
                  </a:cubicBezTo>
                  <a:cubicBezTo>
                    <a:pt x="10" y="109"/>
                    <a:pt x="11" y="109"/>
                    <a:pt x="11" y="109"/>
                  </a:cubicBezTo>
                  <a:cubicBezTo>
                    <a:pt x="11" y="109"/>
                    <a:pt x="11" y="109"/>
                    <a:pt x="11" y="109"/>
                  </a:cubicBezTo>
                  <a:cubicBezTo>
                    <a:pt x="11" y="109"/>
                    <a:pt x="11" y="109"/>
                    <a:pt x="11" y="109"/>
                  </a:cubicBezTo>
                  <a:cubicBezTo>
                    <a:pt x="11" y="109"/>
                    <a:pt x="11" y="108"/>
                    <a:pt x="12" y="108"/>
                  </a:cubicBezTo>
                  <a:cubicBezTo>
                    <a:pt x="12" y="108"/>
                    <a:pt x="12" y="108"/>
                    <a:pt x="12" y="109"/>
                  </a:cubicBezTo>
                  <a:cubicBezTo>
                    <a:pt x="12" y="109"/>
                    <a:pt x="13" y="109"/>
                    <a:pt x="13" y="109"/>
                  </a:cubicBezTo>
                  <a:cubicBezTo>
                    <a:pt x="13" y="110"/>
                    <a:pt x="13" y="110"/>
                    <a:pt x="13" y="110"/>
                  </a:cubicBezTo>
                  <a:cubicBezTo>
                    <a:pt x="13" y="110"/>
                    <a:pt x="13" y="110"/>
                    <a:pt x="13" y="110"/>
                  </a:cubicBezTo>
                  <a:cubicBezTo>
                    <a:pt x="13" y="110"/>
                    <a:pt x="13" y="110"/>
                    <a:pt x="13" y="110"/>
                  </a:cubicBezTo>
                  <a:cubicBezTo>
                    <a:pt x="13" y="110"/>
                    <a:pt x="13" y="110"/>
                    <a:pt x="13" y="110"/>
                  </a:cubicBezTo>
                  <a:cubicBezTo>
                    <a:pt x="13" y="110"/>
                    <a:pt x="13" y="109"/>
                    <a:pt x="14" y="109"/>
                  </a:cubicBezTo>
                  <a:cubicBezTo>
                    <a:pt x="14" y="110"/>
                    <a:pt x="14" y="110"/>
                    <a:pt x="13" y="110"/>
                  </a:cubicBezTo>
                  <a:cubicBezTo>
                    <a:pt x="13" y="110"/>
                    <a:pt x="13" y="110"/>
                    <a:pt x="13" y="110"/>
                  </a:cubicBezTo>
                  <a:cubicBezTo>
                    <a:pt x="13" y="110"/>
                    <a:pt x="13" y="111"/>
                    <a:pt x="13" y="111"/>
                  </a:cubicBezTo>
                  <a:cubicBezTo>
                    <a:pt x="13" y="111"/>
                    <a:pt x="13" y="111"/>
                    <a:pt x="13" y="111"/>
                  </a:cubicBezTo>
                  <a:cubicBezTo>
                    <a:pt x="13" y="111"/>
                    <a:pt x="13" y="111"/>
                    <a:pt x="14" y="111"/>
                  </a:cubicBezTo>
                  <a:cubicBezTo>
                    <a:pt x="14" y="111"/>
                    <a:pt x="14" y="111"/>
                    <a:pt x="14" y="111"/>
                  </a:cubicBezTo>
                  <a:cubicBezTo>
                    <a:pt x="14" y="111"/>
                    <a:pt x="13" y="111"/>
                    <a:pt x="13" y="111"/>
                  </a:cubicBezTo>
                  <a:cubicBezTo>
                    <a:pt x="13" y="111"/>
                    <a:pt x="13" y="111"/>
                    <a:pt x="13" y="111"/>
                  </a:cubicBezTo>
                  <a:cubicBezTo>
                    <a:pt x="13" y="111"/>
                    <a:pt x="14" y="110"/>
                    <a:pt x="14" y="110"/>
                  </a:cubicBezTo>
                  <a:cubicBezTo>
                    <a:pt x="14" y="111"/>
                    <a:pt x="14" y="111"/>
                    <a:pt x="14" y="111"/>
                  </a:cubicBezTo>
                  <a:cubicBezTo>
                    <a:pt x="14" y="111"/>
                    <a:pt x="14" y="111"/>
                    <a:pt x="15" y="111"/>
                  </a:cubicBezTo>
                  <a:cubicBezTo>
                    <a:pt x="15" y="111"/>
                    <a:pt x="15" y="111"/>
                    <a:pt x="15" y="111"/>
                  </a:cubicBezTo>
                  <a:cubicBezTo>
                    <a:pt x="15" y="111"/>
                    <a:pt x="15" y="111"/>
                    <a:pt x="15" y="111"/>
                  </a:cubicBezTo>
                  <a:cubicBezTo>
                    <a:pt x="15" y="111"/>
                    <a:pt x="15" y="111"/>
                    <a:pt x="15" y="111"/>
                  </a:cubicBezTo>
                  <a:cubicBezTo>
                    <a:pt x="15" y="111"/>
                    <a:pt x="16" y="111"/>
                    <a:pt x="16" y="111"/>
                  </a:cubicBezTo>
                  <a:cubicBezTo>
                    <a:pt x="16" y="111"/>
                    <a:pt x="16" y="111"/>
                    <a:pt x="17" y="111"/>
                  </a:cubicBezTo>
                  <a:cubicBezTo>
                    <a:pt x="17" y="111"/>
                    <a:pt x="17" y="111"/>
                    <a:pt x="17" y="111"/>
                  </a:cubicBezTo>
                  <a:cubicBezTo>
                    <a:pt x="17" y="112"/>
                    <a:pt x="17" y="112"/>
                    <a:pt x="17" y="112"/>
                  </a:cubicBezTo>
                  <a:cubicBezTo>
                    <a:pt x="18" y="112"/>
                    <a:pt x="18" y="112"/>
                    <a:pt x="18" y="112"/>
                  </a:cubicBezTo>
                  <a:cubicBezTo>
                    <a:pt x="18" y="112"/>
                    <a:pt x="18" y="112"/>
                    <a:pt x="18" y="112"/>
                  </a:cubicBezTo>
                  <a:cubicBezTo>
                    <a:pt x="19" y="112"/>
                    <a:pt x="18" y="112"/>
                    <a:pt x="19" y="111"/>
                  </a:cubicBezTo>
                  <a:cubicBezTo>
                    <a:pt x="19" y="112"/>
                    <a:pt x="19" y="112"/>
                    <a:pt x="19" y="112"/>
                  </a:cubicBezTo>
                  <a:cubicBezTo>
                    <a:pt x="19" y="112"/>
                    <a:pt x="19" y="111"/>
                    <a:pt x="19" y="111"/>
                  </a:cubicBezTo>
                  <a:cubicBezTo>
                    <a:pt x="19" y="111"/>
                    <a:pt x="19" y="111"/>
                    <a:pt x="19" y="111"/>
                  </a:cubicBezTo>
                  <a:cubicBezTo>
                    <a:pt x="19" y="111"/>
                    <a:pt x="20" y="112"/>
                    <a:pt x="20" y="112"/>
                  </a:cubicBezTo>
                  <a:cubicBezTo>
                    <a:pt x="20" y="112"/>
                    <a:pt x="20" y="112"/>
                    <a:pt x="20" y="112"/>
                  </a:cubicBezTo>
                  <a:cubicBezTo>
                    <a:pt x="20" y="111"/>
                    <a:pt x="20" y="111"/>
                    <a:pt x="20" y="111"/>
                  </a:cubicBezTo>
                  <a:cubicBezTo>
                    <a:pt x="20" y="111"/>
                    <a:pt x="21" y="111"/>
                    <a:pt x="21" y="111"/>
                  </a:cubicBezTo>
                  <a:cubicBezTo>
                    <a:pt x="21" y="111"/>
                    <a:pt x="21" y="111"/>
                    <a:pt x="21" y="111"/>
                  </a:cubicBezTo>
                  <a:cubicBezTo>
                    <a:pt x="21" y="111"/>
                    <a:pt x="21" y="111"/>
                    <a:pt x="21" y="111"/>
                  </a:cubicBezTo>
                  <a:cubicBezTo>
                    <a:pt x="21" y="111"/>
                    <a:pt x="22" y="111"/>
                    <a:pt x="22" y="111"/>
                  </a:cubicBezTo>
                  <a:cubicBezTo>
                    <a:pt x="22" y="111"/>
                    <a:pt x="22" y="111"/>
                    <a:pt x="22" y="111"/>
                  </a:cubicBezTo>
                  <a:cubicBezTo>
                    <a:pt x="22" y="111"/>
                    <a:pt x="22" y="111"/>
                    <a:pt x="22" y="111"/>
                  </a:cubicBezTo>
                  <a:cubicBezTo>
                    <a:pt x="23" y="110"/>
                    <a:pt x="23" y="110"/>
                    <a:pt x="23" y="110"/>
                  </a:cubicBezTo>
                  <a:cubicBezTo>
                    <a:pt x="23" y="110"/>
                    <a:pt x="23" y="110"/>
                    <a:pt x="23" y="110"/>
                  </a:cubicBezTo>
                  <a:cubicBezTo>
                    <a:pt x="23" y="110"/>
                    <a:pt x="23" y="110"/>
                    <a:pt x="24" y="110"/>
                  </a:cubicBezTo>
                  <a:cubicBezTo>
                    <a:pt x="24" y="110"/>
                    <a:pt x="24" y="109"/>
                    <a:pt x="24" y="109"/>
                  </a:cubicBezTo>
                  <a:cubicBezTo>
                    <a:pt x="24" y="109"/>
                    <a:pt x="24" y="108"/>
                    <a:pt x="24" y="108"/>
                  </a:cubicBezTo>
                  <a:cubicBezTo>
                    <a:pt x="25" y="108"/>
                    <a:pt x="25" y="108"/>
                    <a:pt x="26" y="107"/>
                  </a:cubicBezTo>
                  <a:cubicBezTo>
                    <a:pt x="26" y="107"/>
                    <a:pt x="26" y="107"/>
                    <a:pt x="26" y="107"/>
                  </a:cubicBezTo>
                  <a:cubicBezTo>
                    <a:pt x="26" y="107"/>
                    <a:pt x="27" y="107"/>
                    <a:pt x="27" y="106"/>
                  </a:cubicBezTo>
                  <a:cubicBezTo>
                    <a:pt x="27" y="106"/>
                    <a:pt x="27" y="105"/>
                    <a:pt x="27" y="105"/>
                  </a:cubicBezTo>
                  <a:cubicBezTo>
                    <a:pt x="28" y="104"/>
                    <a:pt x="28" y="104"/>
                    <a:pt x="28" y="104"/>
                  </a:cubicBezTo>
                  <a:cubicBezTo>
                    <a:pt x="28" y="104"/>
                    <a:pt x="29" y="104"/>
                    <a:pt x="29" y="104"/>
                  </a:cubicBezTo>
                  <a:cubicBezTo>
                    <a:pt x="29" y="104"/>
                    <a:pt x="29" y="104"/>
                    <a:pt x="30" y="104"/>
                  </a:cubicBezTo>
                  <a:cubicBezTo>
                    <a:pt x="30" y="104"/>
                    <a:pt x="30" y="104"/>
                    <a:pt x="30" y="104"/>
                  </a:cubicBezTo>
                  <a:cubicBezTo>
                    <a:pt x="30" y="104"/>
                    <a:pt x="30" y="104"/>
                    <a:pt x="30" y="104"/>
                  </a:cubicBezTo>
                  <a:cubicBezTo>
                    <a:pt x="30" y="103"/>
                    <a:pt x="30" y="103"/>
                    <a:pt x="30" y="103"/>
                  </a:cubicBezTo>
                  <a:cubicBezTo>
                    <a:pt x="31" y="103"/>
                    <a:pt x="31" y="103"/>
                    <a:pt x="31" y="103"/>
                  </a:cubicBezTo>
                  <a:cubicBezTo>
                    <a:pt x="30" y="103"/>
                    <a:pt x="30" y="103"/>
                    <a:pt x="30" y="103"/>
                  </a:cubicBezTo>
                  <a:cubicBezTo>
                    <a:pt x="30" y="103"/>
                    <a:pt x="30" y="103"/>
                    <a:pt x="29" y="104"/>
                  </a:cubicBezTo>
                  <a:cubicBezTo>
                    <a:pt x="29" y="104"/>
                    <a:pt x="29" y="104"/>
                    <a:pt x="29" y="104"/>
                  </a:cubicBezTo>
                  <a:cubicBezTo>
                    <a:pt x="29" y="104"/>
                    <a:pt x="29" y="103"/>
                    <a:pt x="30" y="103"/>
                  </a:cubicBezTo>
                  <a:cubicBezTo>
                    <a:pt x="30" y="103"/>
                    <a:pt x="30" y="103"/>
                    <a:pt x="30" y="103"/>
                  </a:cubicBezTo>
                  <a:cubicBezTo>
                    <a:pt x="30" y="102"/>
                    <a:pt x="30" y="102"/>
                    <a:pt x="30" y="102"/>
                  </a:cubicBezTo>
                  <a:cubicBezTo>
                    <a:pt x="30" y="102"/>
                    <a:pt x="30" y="102"/>
                    <a:pt x="30" y="102"/>
                  </a:cubicBezTo>
                  <a:cubicBezTo>
                    <a:pt x="29" y="102"/>
                    <a:pt x="29" y="102"/>
                    <a:pt x="29" y="102"/>
                  </a:cubicBezTo>
                  <a:cubicBezTo>
                    <a:pt x="30" y="102"/>
                    <a:pt x="30" y="101"/>
                    <a:pt x="30" y="101"/>
                  </a:cubicBezTo>
                  <a:cubicBezTo>
                    <a:pt x="30" y="101"/>
                    <a:pt x="31" y="101"/>
                    <a:pt x="31" y="101"/>
                  </a:cubicBezTo>
                  <a:cubicBezTo>
                    <a:pt x="31" y="100"/>
                    <a:pt x="31" y="100"/>
                    <a:pt x="31" y="100"/>
                  </a:cubicBezTo>
                  <a:cubicBezTo>
                    <a:pt x="31" y="100"/>
                    <a:pt x="31" y="99"/>
                    <a:pt x="31" y="99"/>
                  </a:cubicBezTo>
                  <a:cubicBezTo>
                    <a:pt x="31" y="99"/>
                    <a:pt x="31" y="98"/>
                    <a:pt x="31" y="98"/>
                  </a:cubicBezTo>
                  <a:cubicBezTo>
                    <a:pt x="31" y="98"/>
                    <a:pt x="31" y="98"/>
                    <a:pt x="32" y="97"/>
                  </a:cubicBezTo>
                  <a:cubicBezTo>
                    <a:pt x="32" y="97"/>
                    <a:pt x="32" y="96"/>
                    <a:pt x="32" y="96"/>
                  </a:cubicBezTo>
                  <a:cubicBezTo>
                    <a:pt x="32" y="96"/>
                    <a:pt x="32" y="96"/>
                    <a:pt x="32" y="96"/>
                  </a:cubicBezTo>
                  <a:cubicBezTo>
                    <a:pt x="33" y="95"/>
                    <a:pt x="33" y="95"/>
                    <a:pt x="33" y="95"/>
                  </a:cubicBezTo>
                  <a:cubicBezTo>
                    <a:pt x="33" y="95"/>
                    <a:pt x="33" y="95"/>
                    <a:pt x="33" y="94"/>
                  </a:cubicBezTo>
                  <a:cubicBezTo>
                    <a:pt x="34" y="94"/>
                    <a:pt x="34" y="94"/>
                    <a:pt x="34" y="94"/>
                  </a:cubicBezTo>
                  <a:cubicBezTo>
                    <a:pt x="34" y="93"/>
                    <a:pt x="34" y="93"/>
                    <a:pt x="34" y="92"/>
                  </a:cubicBezTo>
                  <a:cubicBezTo>
                    <a:pt x="34" y="92"/>
                    <a:pt x="34" y="92"/>
                    <a:pt x="34" y="92"/>
                  </a:cubicBezTo>
                  <a:cubicBezTo>
                    <a:pt x="34" y="92"/>
                    <a:pt x="34" y="91"/>
                    <a:pt x="34" y="91"/>
                  </a:cubicBezTo>
                  <a:cubicBezTo>
                    <a:pt x="34" y="91"/>
                    <a:pt x="34" y="90"/>
                    <a:pt x="34" y="90"/>
                  </a:cubicBezTo>
                  <a:cubicBezTo>
                    <a:pt x="34" y="89"/>
                    <a:pt x="34" y="89"/>
                    <a:pt x="34" y="89"/>
                  </a:cubicBezTo>
                  <a:cubicBezTo>
                    <a:pt x="34" y="88"/>
                    <a:pt x="34" y="88"/>
                    <a:pt x="34" y="88"/>
                  </a:cubicBezTo>
                  <a:cubicBezTo>
                    <a:pt x="35" y="87"/>
                    <a:pt x="36" y="87"/>
                    <a:pt x="36" y="87"/>
                  </a:cubicBezTo>
                  <a:cubicBezTo>
                    <a:pt x="37" y="86"/>
                    <a:pt x="37" y="86"/>
                    <a:pt x="38" y="86"/>
                  </a:cubicBezTo>
                  <a:cubicBezTo>
                    <a:pt x="38" y="85"/>
                    <a:pt x="39" y="85"/>
                    <a:pt x="40" y="84"/>
                  </a:cubicBezTo>
                  <a:cubicBezTo>
                    <a:pt x="41" y="84"/>
                    <a:pt x="41" y="84"/>
                    <a:pt x="42" y="83"/>
                  </a:cubicBezTo>
                  <a:cubicBezTo>
                    <a:pt x="42" y="83"/>
                    <a:pt x="42" y="83"/>
                    <a:pt x="42" y="83"/>
                  </a:cubicBezTo>
                  <a:cubicBezTo>
                    <a:pt x="42" y="83"/>
                    <a:pt x="42" y="82"/>
                    <a:pt x="42" y="82"/>
                  </a:cubicBezTo>
                  <a:cubicBezTo>
                    <a:pt x="43" y="82"/>
                    <a:pt x="43" y="82"/>
                    <a:pt x="43" y="82"/>
                  </a:cubicBezTo>
                  <a:cubicBezTo>
                    <a:pt x="43" y="82"/>
                    <a:pt x="43" y="82"/>
                    <a:pt x="43" y="82"/>
                  </a:cubicBezTo>
                  <a:cubicBezTo>
                    <a:pt x="43" y="82"/>
                    <a:pt x="44" y="83"/>
                    <a:pt x="44" y="82"/>
                  </a:cubicBezTo>
                  <a:cubicBezTo>
                    <a:pt x="44" y="82"/>
                    <a:pt x="44" y="83"/>
                    <a:pt x="44" y="83"/>
                  </a:cubicBezTo>
                  <a:cubicBezTo>
                    <a:pt x="44" y="83"/>
                    <a:pt x="43" y="83"/>
                    <a:pt x="43" y="83"/>
                  </a:cubicBezTo>
                  <a:cubicBezTo>
                    <a:pt x="43" y="83"/>
                    <a:pt x="43" y="83"/>
                    <a:pt x="43" y="83"/>
                  </a:cubicBezTo>
                  <a:cubicBezTo>
                    <a:pt x="44" y="83"/>
                    <a:pt x="44" y="83"/>
                    <a:pt x="45" y="83"/>
                  </a:cubicBezTo>
                  <a:cubicBezTo>
                    <a:pt x="45" y="83"/>
                    <a:pt x="45" y="83"/>
                    <a:pt x="45" y="83"/>
                  </a:cubicBezTo>
                  <a:cubicBezTo>
                    <a:pt x="45" y="83"/>
                    <a:pt x="45" y="83"/>
                    <a:pt x="45" y="83"/>
                  </a:cubicBezTo>
                  <a:cubicBezTo>
                    <a:pt x="46" y="84"/>
                    <a:pt x="46" y="84"/>
                    <a:pt x="46" y="84"/>
                  </a:cubicBezTo>
                  <a:cubicBezTo>
                    <a:pt x="46" y="84"/>
                    <a:pt x="46" y="84"/>
                    <a:pt x="46" y="84"/>
                  </a:cubicBezTo>
                  <a:cubicBezTo>
                    <a:pt x="46" y="84"/>
                    <a:pt x="46" y="84"/>
                    <a:pt x="46" y="83"/>
                  </a:cubicBezTo>
                  <a:cubicBezTo>
                    <a:pt x="46" y="83"/>
                    <a:pt x="46" y="83"/>
                    <a:pt x="46" y="83"/>
                  </a:cubicBezTo>
                  <a:cubicBezTo>
                    <a:pt x="46" y="83"/>
                    <a:pt x="46" y="83"/>
                    <a:pt x="46" y="82"/>
                  </a:cubicBezTo>
                  <a:cubicBezTo>
                    <a:pt x="46" y="83"/>
                    <a:pt x="46" y="83"/>
                    <a:pt x="46" y="83"/>
                  </a:cubicBezTo>
                  <a:cubicBezTo>
                    <a:pt x="46" y="83"/>
                    <a:pt x="46" y="83"/>
                    <a:pt x="46" y="83"/>
                  </a:cubicBezTo>
                  <a:cubicBezTo>
                    <a:pt x="46" y="84"/>
                    <a:pt x="47" y="84"/>
                    <a:pt x="47" y="84"/>
                  </a:cubicBezTo>
                  <a:cubicBezTo>
                    <a:pt x="47" y="83"/>
                    <a:pt x="47" y="83"/>
                    <a:pt x="47" y="83"/>
                  </a:cubicBezTo>
                  <a:cubicBezTo>
                    <a:pt x="48" y="83"/>
                    <a:pt x="48" y="82"/>
                    <a:pt x="48" y="82"/>
                  </a:cubicBezTo>
                  <a:cubicBezTo>
                    <a:pt x="47" y="82"/>
                    <a:pt x="47" y="82"/>
                    <a:pt x="47" y="82"/>
                  </a:cubicBezTo>
                  <a:cubicBezTo>
                    <a:pt x="47" y="81"/>
                    <a:pt x="47" y="81"/>
                    <a:pt x="47" y="81"/>
                  </a:cubicBezTo>
                  <a:cubicBezTo>
                    <a:pt x="47" y="81"/>
                    <a:pt x="46" y="81"/>
                    <a:pt x="46" y="81"/>
                  </a:cubicBezTo>
                  <a:cubicBezTo>
                    <a:pt x="46" y="81"/>
                    <a:pt x="46" y="81"/>
                    <a:pt x="46" y="81"/>
                  </a:cubicBezTo>
                  <a:cubicBezTo>
                    <a:pt x="46" y="81"/>
                    <a:pt x="46" y="81"/>
                    <a:pt x="46" y="81"/>
                  </a:cubicBezTo>
                  <a:cubicBezTo>
                    <a:pt x="46" y="81"/>
                    <a:pt x="46" y="81"/>
                    <a:pt x="46" y="81"/>
                  </a:cubicBezTo>
                  <a:cubicBezTo>
                    <a:pt x="45" y="81"/>
                    <a:pt x="45" y="81"/>
                    <a:pt x="45" y="81"/>
                  </a:cubicBezTo>
                  <a:cubicBezTo>
                    <a:pt x="45" y="81"/>
                    <a:pt x="45" y="81"/>
                    <a:pt x="45" y="81"/>
                  </a:cubicBezTo>
                  <a:cubicBezTo>
                    <a:pt x="45" y="81"/>
                    <a:pt x="44" y="81"/>
                    <a:pt x="44" y="81"/>
                  </a:cubicBezTo>
                  <a:cubicBezTo>
                    <a:pt x="44" y="81"/>
                    <a:pt x="44" y="81"/>
                    <a:pt x="44" y="81"/>
                  </a:cubicBezTo>
                  <a:cubicBezTo>
                    <a:pt x="44" y="81"/>
                    <a:pt x="45" y="81"/>
                    <a:pt x="45" y="81"/>
                  </a:cubicBezTo>
                  <a:cubicBezTo>
                    <a:pt x="45" y="81"/>
                    <a:pt x="45" y="81"/>
                    <a:pt x="45" y="81"/>
                  </a:cubicBezTo>
                  <a:cubicBezTo>
                    <a:pt x="45" y="81"/>
                    <a:pt x="45" y="81"/>
                    <a:pt x="45" y="80"/>
                  </a:cubicBezTo>
                  <a:cubicBezTo>
                    <a:pt x="45" y="80"/>
                    <a:pt x="45" y="80"/>
                    <a:pt x="45" y="80"/>
                  </a:cubicBezTo>
                  <a:cubicBezTo>
                    <a:pt x="45" y="80"/>
                    <a:pt x="45" y="79"/>
                    <a:pt x="45" y="79"/>
                  </a:cubicBezTo>
                  <a:cubicBezTo>
                    <a:pt x="45" y="79"/>
                    <a:pt x="44" y="79"/>
                    <a:pt x="45" y="79"/>
                  </a:cubicBezTo>
                  <a:cubicBezTo>
                    <a:pt x="45" y="78"/>
                    <a:pt x="45" y="78"/>
                    <a:pt x="45" y="78"/>
                  </a:cubicBezTo>
                  <a:cubicBezTo>
                    <a:pt x="45" y="78"/>
                    <a:pt x="45" y="78"/>
                    <a:pt x="45" y="78"/>
                  </a:cubicBezTo>
                  <a:cubicBezTo>
                    <a:pt x="45" y="77"/>
                    <a:pt x="45" y="76"/>
                    <a:pt x="46" y="76"/>
                  </a:cubicBezTo>
                  <a:cubicBezTo>
                    <a:pt x="46" y="76"/>
                    <a:pt x="46" y="76"/>
                    <a:pt x="46" y="76"/>
                  </a:cubicBezTo>
                  <a:cubicBezTo>
                    <a:pt x="47" y="76"/>
                    <a:pt x="47" y="76"/>
                    <a:pt x="47" y="76"/>
                  </a:cubicBezTo>
                  <a:cubicBezTo>
                    <a:pt x="47" y="75"/>
                    <a:pt x="47" y="76"/>
                    <a:pt x="47" y="75"/>
                  </a:cubicBezTo>
                  <a:cubicBezTo>
                    <a:pt x="47" y="75"/>
                    <a:pt x="47" y="75"/>
                    <a:pt x="47" y="75"/>
                  </a:cubicBezTo>
                  <a:cubicBezTo>
                    <a:pt x="48" y="75"/>
                    <a:pt x="48" y="75"/>
                    <a:pt x="48" y="75"/>
                  </a:cubicBezTo>
                  <a:cubicBezTo>
                    <a:pt x="48" y="75"/>
                    <a:pt x="49" y="74"/>
                    <a:pt x="49" y="74"/>
                  </a:cubicBezTo>
                  <a:cubicBezTo>
                    <a:pt x="49" y="74"/>
                    <a:pt x="49" y="73"/>
                    <a:pt x="49" y="73"/>
                  </a:cubicBezTo>
                  <a:cubicBezTo>
                    <a:pt x="49" y="73"/>
                    <a:pt x="49" y="73"/>
                    <a:pt x="49" y="73"/>
                  </a:cubicBezTo>
                  <a:cubicBezTo>
                    <a:pt x="50" y="72"/>
                    <a:pt x="50" y="72"/>
                    <a:pt x="50" y="71"/>
                  </a:cubicBezTo>
                  <a:cubicBezTo>
                    <a:pt x="50" y="71"/>
                    <a:pt x="50" y="70"/>
                    <a:pt x="50" y="70"/>
                  </a:cubicBezTo>
                  <a:cubicBezTo>
                    <a:pt x="51" y="70"/>
                    <a:pt x="51" y="69"/>
                    <a:pt x="51" y="69"/>
                  </a:cubicBezTo>
                  <a:cubicBezTo>
                    <a:pt x="52" y="69"/>
                    <a:pt x="52" y="69"/>
                    <a:pt x="52" y="69"/>
                  </a:cubicBezTo>
                  <a:cubicBezTo>
                    <a:pt x="52" y="69"/>
                    <a:pt x="52" y="69"/>
                    <a:pt x="52" y="69"/>
                  </a:cubicBezTo>
                  <a:cubicBezTo>
                    <a:pt x="52" y="69"/>
                    <a:pt x="52" y="69"/>
                    <a:pt x="52" y="69"/>
                  </a:cubicBezTo>
                  <a:cubicBezTo>
                    <a:pt x="52" y="69"/>
                    <a:pt x="52" y="68"/>
                    <a:pt x="52" y="68"/>
                  </a:cubicBezTo>
                  <a:cubicBezTo>
                    <a:pt x="52" y="68"/>
                    <a:pt x="52" y="68"/>
                    <a:pt x="52" y="68"/>
                  </a:cubicBezTo>
                  <a:cubicBezTo>
                    <a:pt x="53" y="68"/>
                    <a:pt x="53" y="67"/>
                    <a:pt x="53" y="67"/>
                  </a:cubicBezTo>
                  <a:cubicBezTo>
                    <a:pt x="53" y="67"/>
                    <a:pt x="53" y="66"/>
                    <a:pt x="53" y="66"/>
                  </a:cubicBezTo>
                  <a:cubicBezTo>
                    <a:pt x="54" y="66"/>
                    <a:pt x="54" y="65"/>
                    <a:pt x="54" y="65"/>
                  </a:cubicBezTo>
                  <a:cubicBezTo>
                    <a:pt x="54" y="65"/>
                    <a:pt x="55" y="65"/>
                    <a:pt x="55" y="64"/>
                  </a:cubicBezTo>
                  <a:cubicBezTo>
                    <a:pt x="55" y="64"/>
                    <a:pt x="55" y="64"/>
                    <a:pt x="55" y="64"/>
                  </a:cubicBezTo>
                  <a:cubicBezTo>
                    <a:pt x="55" y="64"/>
                    <a:pt x="55" y="63"/>
                    <a:pt x="55" y="63"/>
                  </a:cubicBezTo>
                  <a:cubicBezTo>
                    <a:pt x="56" y="63"/>
                    <a:pt x="56" y="63"/>
                    <a:pt x="56" y="63"/>
                  </a:cubicBezTo>
                  <a:cubicBezTo>
                    <a:pt x="56" y="63"/>
                    <a:pt x="55" y="63"/>
                    <a:pt x="55" y="63"/>
                  </a:cubicBezTo>
                  <a:cubicBezTo>
                    <a:pt x="55" y="62"/>
                    <a:pt x="55" y="62"/>
                    <a:pt x="55" y="62"/>
                  </a:cubicBezTo>
                  <a:cubicBezTo>
                    <a:pt x="55" y="62"/>
                    <a:pt x="55" y="62"/>
                    <a:pt x="55" y="61"/>
                  </a:cubicBezTo>
                  <a:cubicBezTo>
                    <a:pt x="55" y="61"/>
                    <a:pt x="55" y="61"/>
                    <a:pt x="55" y="61"/>
                  </a:cubicBezTo>
                  <a:cubicBezTo>
                    <a:pt x="55" y="61"/>
                    <a:pt x="55" y="61"/>
                    <a:pt x="55" y="61"/>
                  </a:cubicBezTo>
                  <a:cubicBezTo>
                    <a:pt x="54" y="61"/>
                    <a:pt x="54" y="61"/>
                    <a:pt x="54" y="61"/>
                  </a:cubicBezTo>
                  <a:cubicBezTo>
                    <a:pt x="54" y="61"/>
                    <a:pt x="54" y="61"/>
                    <a:pt x="54" y="61"/>
                  </a:cubicBezTo>
                  <a:cubicBezTo>
                    <a:pt x="54" y="61"/>
                    <a:pt x="54" y="61"/>
                    <a:pt x="54" y="61"/>
                  </a:cubicBezTo>
                  <a:cubicBezTo>
                    <a:pt x="54" y="61"/>
                    <a:pt x="54" y="60"/>
                    <a:pt x="54" y="60"/>
                  </a:cubicBezTo>
                  <a:cubicBezTo>
                    <a:pt x="54" y="60"/>
                    <a:pt x="54" y="60"/>
                    <a:pt x="54" y="59"/>
                  </a:cubicBezTo>
                  <a:cubicBezTo>
                    <a:pt x="54" y="59"/>
                    <a:pt x="54" y="59"/>
                    <a:pt x="54" y="59"/>
                  </a:cubicBezTo>
                  <a:cubicBezTo>
                    <a:pt x="55" y="59"/>
                    <a:pt x="55" y="59"/>
                    <a:pt x="55" y="59"/>
                  </a:cubicBezTo>
                  <a:cubicBezTo>
                    <a:pt x="55" y="59"/>
                    <a:pt x="55" y="59"/>
                    <a:pt x="55" y="59"/>
                  </a:cubicBezTo>
                  <a:cubicBezTo>
                    <a:pt x="55" y="59"/>
                    <a:pt x="55" y="59"/>
                    <a:pt x="55" y="59"/>
                  </a:cubicBezTo>
                  <a:cubicBezTo>
                    <a:pt x="55" y="59"/>
                    <a:pt x="55" y="59"/>
                    <a:pt x="55" y="59"/>
                  </a:cubicBezTo>
                  <a:cubicBezTo>
                    <a:pt x="55" y="59"/>
                    <a:pt x="55" y="59"/>
                    <a:pt x="56" y="58"/>
                  </a:cubicBezTo>
                  <a:cubicBezTo>
                    <a:pt x="56" y="58"/>
                    <a:pt x="56" y="58"/>
                    <a:pt x="56" y="58"/>
                  </a:cubicBezTo>
                  <a:cubicBezTo>
                    <a:pt x="56" y="58"/>
                    <a:pt x="56" y="58"/>
                    <a:pt x="56" y="58"/>
                  </a:cubicBezTo>
                  <a:close/>
                  <a:moveTo>
                    <a:pt x="56" y="57"/>
                  </a:moveTo>
                  <a:cubicBezTo>
                    <a:pt x="56" y="57"/>
                    <a:pt x="56" y="58"/>
                    <a:pt x="56" y="57"/>
                  </a:cubicBezTo>
                  <a:cubicBezTo>
                    <a:pt x="56" y="57"/>
                    <a:pt x="56" y="57"/>
                    <a:pt x="56" y="58"/>
                  </a:cubicBezTo>
                  <a:cubicBezTo>
                    <a:pt x="56" y="58"/>
                    <a:pt x="56" y="58"/>
                    <a:pt x="55" y="58"/>
                  </a:cubicBezTo>
                  <a:cubicBezTo>
                    <a:pt x="55" y="58"/>
                    <a:pt x="55" y="58"/>
                    <a:pt x="55" y="58"/>
                  </a:cubicBezTo>
                  <a:cubicBezTo>
                    <a:pt x="55" y="58"/>
                    <a:pt x="56" y="58"/>
                    <a:pt x="56" y="58"/>
                  </a:cubicBezTo>
                  <a:cubicBezTo>
                    <a:pt x="56" y="58"/>
                    <a:pt x="56" y="58"/>
                    <a:pt x="56" y="58"/>
                  </a:cubicBezTo>
                  <a:cubicBezTo>
                    <a:pt x="57" y="58"/>
                    <a:pt x="56" y="57"/>
                    <a:pt x="56" y="57"/>
                  </a:cubicBezTo>
                  <a:cubicBezTo>
                    <a:pt x="57" y="57"/>
                    <a:pt x="57" y="57"/>
                    <a:pt x="57" y="57"/>
                  </a:cubicBezTo>
                  <a:cubicBezTo>
                    <a:pt x="56" y="57"/>
                    <a:pt x="56" y="57"/>
                    <a:pt x="56" y="57"/>
                  </a:cubicBezTo>
                  <a:close/>
                  <a:moveTo>
                    <a:pt x="54" y="56"/>
                  </a:moveTo>
                  <a:cubicBezTo>
                    <a:pt x="54" y="56"/>
                    <a:pt x="54" y="56"/>
                    <a:pt x="54" y="56"/>
                  </a:cubicBezTo>
                  <a:cubicBezTo>
                    <a:pt x="54" y="56"/>
                    <a:pt x="54" y="56"/>
                    <a:pt x="53" y="56"/>
                  </a:cubicBezTo>
                  <a:cubicBezTo>
                    <a:pt x="53" y="56"/>
                    <a:pt x="53" y="56"/>
                    <a:pt x="54" y="56"/>
                  </a:cubicBezTo>
                  <a:close/>
                  <a:moveTo>
                    <a:pt x="52" y="54"/>
                  </a:moveTo>
                  <a:cubicBezTo>
                    <a:pt x="52" y="55"/>
                    <a:pt x="52" y="55"/>
                    <a:pt x="52" y="55"/>
                  </a:cubicBezTo>
                  <a:cubicBezTo>
                    <a:pt x="52" y="55"/>
                    <a:pt x="52" y="55"/>
                    <a:pt x="52" y="55"/>
                  </a:cubicBezTo>
                  <a:cubicBezTo>
                    <a:pt x="53" y="55"/>
                    <a:pt x="53" y="55"/>
                    <a:pt x="53" y="54"/>
                  </a:cubicBezTo>
                  <a:cubicBezTo>
                    <a:pt x="53" y="54"/>
                    <a:pt x="53" y="54"/>
                    <a:pt x="53" y="54"/>
                  </a:cubicBezTo>
                  <a:cubicBezTo>
                    <a:pt x="54" y="54"/>
                    <a:pt x="53" y="54"/>
                    <a:pt x="53" y="53"/>
                  </a:cubicBezTo>
                  <a:cubicBezTo>
                    <a:pt x="53" y="54"/>
                    <a:pt x="53" y="54"/>
                    <a:pt x="53" y="54"/>
                  </a:cubicBezTo>
                  <a:cubicBezTo>
                    <a:pt x="53" y="54"/>
                    <a:pt x="53" y="54"/>
                    <a:pt x="53" y="53"/>
                  </a:cubicBezTo>
                  <a:cubicBezTo>
                    <a:pt x="53" y="54"/>
                    <a:pt x="53" y="54"/>
                    <a:pt x="53" y="54"/>
                  </a:cubicBezTo>
                  <a:cubicBezTo>
                    <a:pt x="52" y="54"/>
                    <a:pt x="52" y="54"/>
                    <a:pt x="53" y="54"/>
                  </a:cubicBezTo>
                  <a:cubicBezTo>
                    <a:pt x="53" y="55"/>
                    <a:pt x="53" y="55"/>
                    <a:pt x="52" y="54"/>
                  </a:cubicBezTo>
                  <a:close/>
                  <a:moveTo>
                    <a:pt x="84" y="27"/>
                  </a:moveTo>
                  <a:cubicBezTo>
                    <a:pt x="84" y="27"/>
                    <a:pt x="83" y="27"/>
                    <a:pt x="83" y="27"/>
                  </a:cubicBezTo>
                  <a:cubicBezTo>
                    <a:pt x="83" y="27"/>
                    <a:pt x="83" y="27"/>
                    <a:pt x="83" y="27"/>
                  </a:cubicBezTo>
                  <a:cubicBezTo>
                    <a:pt x="83" y="26"/>
                    <a:pt x="82" y="26"/>
                    <a:pt x="82" y="26"/>
                  </a:cubicBezTo>
                  <a:cubicBezTo>
                    <a:pt x="82" y="26"/>
                    <a:pt x="82" y="26"/>
                    <a:pt x="82" y="26"/>
                  </a:cubicBezTo>
                  <a:cubicBezTo>
                    <a:pt x="82" y="26"/>
                    <a:pt x="82" y="26"/>
                    <a:pt x="81" y="26"/>
                  </a:cubicBezTo>
                  <a:cubicBezTo>
                    <a:pt x="81" y="26"/>
                    <a:pt x="81" y="26"/>
                    <a:pt x="81" y="26"/>
                  </a:cubicBezTo>
                  <a:cubicBezTo>
                    <a:pt x="81" y="26"/>
                    <a:pt x="81" y="26"/>
                    <a:pt x="81" y="26"/>
                  </a:cubicBezTo>
                  <a:cubicBezTo>
                    <a:pt x="81" y="26"/>
                    <a:pt x="81" y="27"/>
                    <a:pt x="81" y="27"/>
                  </a:cubicBezTo>
                  <a:cubicBezTo>
                    <a:pt x="80" y="27"/>
                    <a:pt x="80" y="27"/>
                    <a:pt x="80" y="27"/>
                  </a:cubicBezTo>
                  <a:cubicBezTo>
                    <a:pt x="80" y="27"/>
                    <a:pt x="80" y="27"/>
                    <a:pt x="80" y="27"/>
                  </a:cubicBezTo>
                  <a:cubicBezTo>
                    <a:pt x="80" y="27"/>
                    <a:pt x="80" y="27"/>
                    <a:pt x="79" y="27"/>
                  </a:cubicBezTo>
                  <a:cubicBezTo>
                    <a:pt x="79" y="27"/>
                    <a:pt x="79" y="27"/>
                    <a:pt x="79" y="27"/>
                  </a:cubicBezTo>
                  <a:cubicBezTo>
                    <a:pt x="79" y="28"/>
                    <a:pt x="79" y="28"/>
                    <a:pt x="79" y="28"/>
                  </a:cubicBezTo>
                  <a:cubicBezTo>
                    <a:pt x="79" y="28"/>
                    <a:pt x="78" y="28"/>
                    <a:pt x="79" y="28"/>
                  </a:cubicBezTo>
                  <a:cubicBezTo>
                    <a:pt x="78" y="29"/>
                    <a:pt x="78" y="29"/>
                    <a:pt x="78" y="29"/>
                  </a:cubicBezTo>
                  <a:cubicBezTo>
                    <a:pt x="78" y="29"/>
                    <a:pt x="78" y="29"/>
                    <a:pt x="78" y="29"/>
                  </a:cubicBezTo>
                  <a:cubicBezTo>
                    <a:pt x="78" y="29"/>
                    <a:pt x="77" y="29"/>
                    <a:pt x="77" y="30"/>
                  </a:cubicBezTo>
                  <a:cubicBezTo>
                    <a:pt x="77" y="30"/>
                    <a:pt x="77" y="30"/>
                    <a:pt x="77" y="30"/>
                  </a:cubicBezTo>
                  <a:cubicBezTo>
                    <a:pt x="77" y="30"/>
                    <a:pt x="76" y="30"/>
                    <a:pt x="76" y="30"/>
                  </a:cubicBezTo>
                  <a:cubicBezTo>
                    <a:pt x="75" y="30"/>
                    <a:pt x="75" y="30"/>
                    <a:pt x="75" y="30"/>
                  </a:cubicBezTo>
                  <a:cubicBezTo>
                    <a:pt x="75" y="30"/>
                    <a:pt x="75" y="30"/>
                    <a:pt x="75" y="30"/>
                  </a:cubicBezTo>
                  <a:cubicBezTo>
                    <a:pt x="75" y="30"/>
                    <a:pt x="75" y="30"/>
                    <a:pt x="75" y="30"/>
                  </a:cubicBezTo>
                  <a:cubicBezTo>
                    <a:pt x="75" y="30"/>
                    <a:pt x="75" y="30"/>
                    <a:pt x="75" y="30"/>
                  </a:cubicBezTo>
                  <a:cubicBezTo>
                    <a:pt x="75" y="30"/>
                    <a:pt x="74" y="30"/>
                    <a:pt x="74" y="30"/>
                  </a:cubicBezTo>
                  <a:cubicBezTo>
                    <a:pt x="74" y="29"/>
                    <a:pt x="73" y="29"/>
                    <a:pt x="73" y="29"/>
                  </a:cubicBezTo>
                  <a:cubicBezTo>
                    <a:pt x="73" y="29"/>
                    <a:pt x="73" y="29"/>
                    <a:pt x="73" y="29"/>
                  </a:cubicBezTo>
                  <a:cubicBezTo>
                    <a:pt x="72" y="29"/>
                    <a:pt x="72" y="29"/>
                    <a:pt x="71" y="28"/>
                  </a:cubicBezTo>
                  <a:cubicBezTo>
                    <a:pt x="71" y="28"/>
                    <a:pt x="71" y="28"/>
                    <a:pt x="71" y="28"/>
                  </a:cubicBezTo>
                  <a:cubicBezTo>
                    <a:pt x="71" y="28"/>
                    <a:pt x="71" y="28"/>
                    <a:pt x="71" y="28"/>
                  </a:cubicBezTo>
                  <a:cubicBezTo>
                    <a:pt x="70" y="28"/>
                    <a:pt x="70" y="28"/>
                    <a:pt x="70" y="28"/>
                  </a:cubicBezTo>
                  <a:cubicBezTo>
                    <a:pt x="70" y="28"/>
                    <a:pt x="69" y="27"/>
                    <a:pt x="69" y="27"/>
                  </a:cubicBezTo>
                  <a:cubicBezTo>
                    <a:pt x="69" y="27"/>
                    <a:pt x="69" y="27"/>
                    <a:pt x="69" y="27"/>
                  </a:cubicBezTo>
                  <a:cubicBezTo>
                    <a:pt x="68" y="27"/>
                    <a:pt x="68" y="27"/>
                    <a:pt x="68" y="27"/>
                  </a:cubicBezTo>
                  <a:cubicBezTo>
                    <a:pt x="68" y="27"/>
                    <a:pt x="68" y="27"/>
                    <a:pt x="68" y="27"/>
                  </a:cubicBezTo>
                  <a:cubicBezTo>
                    <a:pt x="68" y="27"/>
                    <a:pt x="68" y="27"/>
                    <a:pt x="67" y="27"/>
                  </a:cubicBezTo>
                  <a:cubicBezTo>
                    <a:pt x="67" y="27"/>
                    <a:pt x="67" y="27"/>
                    <a:pt x="67" y="26"/>
                  </a:cubicBezTo>
                  <a:cubicBezTo>
                    <a:pt x="67" y="26"/>
                    <a:pt x="67" y="26"/>
                    <a:pt x="67" y="26"/>
                  </a:cubicBezTo>
                  <a:cubicBezTo>
                    <a:pt x="67" y="26"/>
                    <a:pt x="67" y="26"/>
                    <a:pt x="67" y="26"/>
                  </a:cubicBezTo>
                  <a:cubicBezTo>
                    <a:pt x="67" y="26"/>
                    <a:pt x="67" y="26"/>
                    <a:pt x="67" y="26"/>
                  </a:cubicBezTo>
                  <a:cubicBezTo>
                    <a:pt x="67" y="26"/>
                    <a:pt x="67" y="26"/>
                    <a:pt x="67" y="26"/>
                  </a:cubicBezTo>
                  <a:cubicBezTo>
                    <a:pt x="67" y="25"/>
                    <a:pt x="67" y="25"/>
                    <a:pt x="67" y="25"/>
                  </a:cubicBezTo>
                  <a:cubicBezTo>
                    <a:pt x="67" y="25"/>
                    <a:pt x="67" y="25"/>
                    <a:pt x="67" y="25"/>
                  </a:cubicBezTo>
                  <a:cubicBezTo>
                    <a:pt x="67" y="25"/>
                    <a:pt x="67" y="24"/>
                    <a:pt x="67" y="24"/>
                  </a:cubicBezTo>
                  <a:cubicBezTo>
                    <a:pt x="67" y="24"/>
                    <a:pt x="67" y="24"/>
                    <a:pt x="67" y="24"/>
                  </a:cubicBezTo>
                  <a:cubicBezTo>
                    <a:pt x="67" y="24"/>
                    <a:pt x="67" y="23"/>
                    <a:pt x="67" y="23"/>
                  </a:cubicBezTo>
                  <a:cubicBezTo>
                    <a:pt x="67" y="23"/>
                    <a:pt x="67" y="22"/>
                    <a:pt x="67" y="22"/>
                  </a:cubicBezTo>
                  <a:cubicBezTo>
                    <a:pt x="67" y="22"/>
                    <a:pt x="67" y="22"/>
                    <a:pt x="67" y="22"/>
                  </a:cubicBezTo>
                  <a:cubicBezTo>
                    <a:pt x="66" y="22"/>
                    <a:pt x="66" y="22"/>
                    <a:pt x="66" y="22"/>
                  </a:cubicBezTo>
                  <a:cubicBezTo>
                    <a:pt x="66" y="22"/>
                    <a:pt x="66" y="22"/>
                    <a:pt x="66" y="22"/>
                  </a:cubicBezTo>
                  <a:cubicBezTo>
                    <a:pt x="66" y="22"/>
                    <a:pt x="66" y="21"/>
                    <a:pt x="66" y="21"/>
                  </a:cubicBezTo>
                  <a:cubicBezTo>
                    <a:pt x="66" y="21"/>
                    <a:pt x="67" y="21"/>
                    <a:pt x="66" y="21"/>
                  </a:cubicBezTo>
                  <a:cubicBezTo>
                    <a:pt x="66" y="20"/>
                    <a:pt x="66" y="20"/>
                    <a:pt x="66" y="20"/>
                  </a:cubicBezTo>
                  <a:cubicBezTo>
                    <a:pt x="65" y="20"/>
                    <a:pt x="65" y="20"/>
                    <a:pt x="66" y="20"/>
                  </a:cubicBezTo>
                  <a:cubicBezTo>
                    <a:pt x="66" y="20"/>
                    <a:pt x="66" y="20"/>
                    <a:pt x="66" y="20"/>
                  </a:cubicBezTo>
                  <a:cubicBezTo>
                    <a:pt x="66" y="20"/>
                    <a:pt x="66" y="19"/>
                    <a:pt x="66" y="19"/>
                  </a:cubicBezTo>
                  <a:cubicBezTo>
                    <a:pt x="66" y="19"/>
                    <a:pt x="66" y="19"/>
                    <a:pt x="66" y="19"/>
                  </a:cubicBezTo>
                  <a:cubicBezTo>
                    <a:pt x="65" y="19"/>
                    <a:pt x="65" y="20"/>
                    <a:pt x="65" y="20"/>
                  </a:cubicBezTo>
                  <a:cubicBezTo>
                    <a:pt x="65" y="20"/>
                    <a:pt x="65" y="20"/>
                    <a:pt x="65" y="19"/>
                  </a:cubicBezTo>
                  <a:cubicBezTo>
                    <a:pt x="65" y="19"/>
                    <a:pt x="65" y="19"/>
                    <a:pt x="65" y="19"/>
                  </a:cubicBezTo>
                  <a:cubicBezTo>
                    <a:pt x="65" y="19"/>
                    <a:pt x="64" y="19"/>
                    <a:pt x="64" y="19"/>
                  </a:cubicBezTo>
                  <a:cubicBezTo>
                    <a:pt x="65" y="19"/>
                    <a:pt x="65" y="19"/>
                    <a:pt x="65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8"/>
                    <a:pt x="64" y="17"/>
                    <a:pt x="63" y="17"/>
                  </a:cubicBezTo>
                  <a:cubicBezTo>
                    <a:pt x="63" y="17"/>
                    <a:pt x="63" y="17"/>
                    <a:pt x="63" y="17"/>
                  </a:cubicBezTo>
                  <a:cubicBezTo>
                    <a:pt x="63" y="18"/>
                    <a:pt x="63" y="18"/>
                    <a:pt x="63" y="18"/>
                  </a:cubicBezTo>
                  <a:cubicBezTo>
                    <a:pt x="63" y="18"/>
                    <a:pt x="63" y="18"/>
                    <a:pt x="63" y="18"/>
                  </a:cubicBezTo>
                  <a:cubicBezTo>
                    <a:pt x="63" y="18"/>
                    <a:pt x="63" y="18"/>
                    <a:pt x="63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9"/>
                    <a:pt x="64" y="19"/>
                    <a:pt x="64" y="19"/>
                  </a:cubicBezTo>
                  <a:cubicBezTo>
                    <a:pt x="64" y="19"/>
                    <a:pt x="64" y="19"/>
                    <a:pt x="64" y="19"/>
                  </a:cubicBezTo>
                  <a:cubicBezTo>
                    <a:pt x="64" y="20"/>
                    <a:pt x="64" y="20"/>
                    <a:pt x="64" y="20"/>
                  </a:cubicBezTo>
                  <a:cubicBezTo>
                    <a:pt x="64" y="20"/>
                    <a:pt x="64" y="20"/>
                    <a:pt x="64" y="20"/>
                  </a:cubicBezTo>
                  <a:cubicBezTo>
                    <a:pt x="64" y="20"/>
                    <a:pt x="64" y="20"/>
                    <a:pt x="64" y="20"/>
                  </a:cubicBezTo>
                  <a:cubicBezTo>
                    <a:pt x="63" y="20"/>
                    <a:pt x="63" y="21"/>
                    <a:pt x="64" y="21"/>
                  </a:cubicBezTo>
                  <a:cubicBezTo>
                    <a:pt x="64" y="21"/>
                    <a:pt x="64" y="21"/>
                    <a:pt x="64" y="21"/>
                  </a:cubicBezTo>
                  <a:cubicBezTo>
                    <a:pt x="64" y="21"/>
                    <a:pt x="64" y="22"/>
                    <a:pt x="64" y="22"/>
                  </a:cubicBezTo>
                  <a:cubicBezTo>
                    <a:pt x="64" y="22"/>
                    <a:pt x="64" y="22"/>
                    <a:pt x="64" y="23"/>
                  </a:cubicBezTo>
                  <a:cubicBezTo>
                    <a:pt x="64" y="23"/>
                    <a:pt x="64" y="23"/>
                    <a:pt x="64" y="23"/>
                  </a:cubicBezTo>
                  <a:cubicBezTo>
                    <a:pt x="64" y="23"/>
                    <a:pt x="64" y="23"/>
                    <a:pt x="64" y="23"/>
                  </a:cubicBezTo>
                  <a:cubicBezTo>
                    <a:pt x="64" y="23"/>
                    <a:pt x="64" y="23"/>
                    <a:pt x="64" y="23"/>
                  </a:cubicBezTo>
                  <a:cubicBezTo>
                    <a:pt x="63" y="23"/>
                    <a:pt x="63" y="24"/>
                    <a:pt x="63" y="23"/>
                  </a:cubicBezTo>
                  <a:cubicBezTo>
                    <a:pt x="63" y="23"/>
                    <a:pt x="63" y="23"/>
                    <a:pt x="63" y="22"/>
                  </a:cubicBezTo>
                  <a:cubicBezTo>
                    <a:pt x="63" y="22"/>
                    <a:pt x="63" y="22"/>
                    <a:pt x="63" y="22"/>
                  </a:cubicBezTo>
                  <a:cubicBezTo>
                    <a:pt x="63" y="21"/>
                    <a:pt x="62" y="21"/>
                    <a:pt x="62" y="21"/>
                  </a:cubicBezTo>
                  <a:cubicBezTo>
                    <a:pt x="62" y="21"/>
                    <a:pt x="62" y="21"/>
                    <a:pt x="62" y="21"/>
                  </a:cubicBezTo>
                  <a:cubicBezTo>
                    <a:pt x="62" y="21"/>
                    <a:pt x="61" y="21"/>
                    <a:pt x="61" y="21"/>
                  </a:cubicBezTo>
                  <a:cubicBezTo>
                    <a:pt x="61" y="21"/>
                    <a:pt x="61" y="21"/>
                    <a:pt x="61" y="21"/>
                  </a:cubicBezTo>
                  <a:cubicBezTo>
                    <a:pt x="61" y="21"/>
                    <a:pt x="61" y="21"/>
                    <a:pt x="60" y="21"/>
                  </a:cubicBezTo>
                  <a:cubicBezTo>
                    <a:pt x="60" y="21"/>
                    <a:pt x="60" y="21"/>
                    <a:pt x="60" y="21"/>
                  </a:cubicBezTo>
                  <a:cubicBezTo>
                    <a:pt x="60" y="21"/>
                    <a:pt x="60" y="21"/>
                    <a:pt x="60" y="21"/>
                  </a:cubicBezTo>
                  <a:cubicBezTo>
                    <a:pt x="60" y="20"/>
                    <a:pt x="60" y="20"/>
                    <a:pt x="60" y="20"/>
                  </a:cubicBezTo>
                  <a:cubicBezTo>
                    <a:pt x="59" y="20"/>
                    <a:pt x="59" y="20"/>
                    <a:pt x="59" y="20"/>
                  </a:cubicBezTo>
                  <a:cubicBezTo>
                    <a:pt x="59" y="20"/>
                    <a:pt x="59" y="20"/>
                    <a:pt x="59" y="20"/>
                  </a:cubicBezTo>
                  <a:cubicBezTo>
                    <a:pt x="59" y="20"/>
                    <a:pt x="59" y="20"/>
                    <a:pt x="59" y="20"/>
                  </a:cubicBezTo>
                  <a:cubicBezTo>
                    <a:pt x="59" y="19"/>
                    <a:pt x="59" y="19"/>
                    <a:pt x="59" y="19"/>
                  </a:cubicBezTo>
                  <a:cubicBezTo>
                    <a:pt x="59" y="19"/>
                    <a:pt x="59" y="19"/>
                    <a:pt x="59" y="19"/>
                  </a:cubicBezTo>
                  <a:cubicBezTo>
                    <a:pt x="59" y="18"/>
                    <a:pt x="59" y="18"/>
                    <a:pt x="59" y="18"/>
                  </a:cubicBezTo>
                  <a:cubicBezTo>
                    <a:pt x="59" y="18"/>
                    <a:pt x="59" y="18"/>
                    <a:pt x="59" y="18"/>
                  </a:cubicBezTo>
                  <a:cubicBezTo>
                    <a:pt x="59" y="18"/>
                    <a:pt x="59" y="18"/>
                    <a:pt x="59" y="18"/>
                  </a:cubicBezTo>
                  <a:cubicBezTo>
                    <a:pt x="59" y="17"/>
                    <a:pt x="59" y="17"/>
                    <a:pt x="59" y="17"/>
                  </a:cubicBezTo>
                  <a:cubicBezTo>
                    <a:pt x="59" y="17"/>
                    <a:pt x="59" y="17"/>
                    <a:pt x="59" y="17"/>
                  </a:cubicBezTo>
                  <a:cubicBezTo>
                    <a:pt x="59" y="17"/>
                    <a:pt x="59" y="16"/>
                    <a:pt x="59" y="16"/>
                  </a:cubicBezTo>
                  <a:cubicBezTo>
                    <a:pt x="59" y="16"/>
                    <a:pt x="60" y="17"/>
                    <a:pt x="60" y="16"/>
                  </a:cubicBezTo>
                  <a:cubicBezTo>
                    <a:pt x="60" y="16"/>
                    <a:pt x="60" y="16"/>
                    <a:pt x="59" y="16"/>
                  </a:cubicBezTo>
                  <a:cubicBezTo>
                    <a:pt x="59" y="16"/>
                    <a:pt x="59" y="16"/>
                    <a:pt x="59" y="16"/>
                  </a:cubicBezTo>
                  <a:cubicBezTo>
                    <a:pt x="59" y="16"/>
                    <a:pt x="59" y="16"/>
                    <a:pt x="59" y="16"/>
                  </a:cubicBezTo>
                  <a:cubicBezTo>
                    <a:pt x="59" y="16"/>
                    <a:pt x="59" y="16"/>
                    <a:pt x="59" y="16"/>
                  </a:cubicBezTo>
                  <a:cubicBezTo>
                    <a:pt x="60" y="16"/>
                    <a:pt x="59" y="16"/>
                    <a:pt x="59" y="16"/>
                  </a:cubicBezTo>
                  <a:cubicBezTo>
                    <a:pt x="59" y="15"/>
                    <a:pt x="59" y="15"/>
                    <a:pt x="59" y="15"/>
                  </a:cubicBezTo>
                  <a:cubicBezTo>
                    <a:pt x="59" y="15"/>
                    <a:pt x="58" y="15"/>
                    <a:pt x="58" y="14"/>
                  </a:cubicBezTo>
                  <a:cubicBezTo>
                    <a:pt x="58" y="14"/>
                    <a:pt x="58" y="14"/>
                    <a:pt x="58" y="14"/>
                  </a:cubicBezTo>
                  <a:cubicBezTo>
                    <a:pt x="58" y="14"/>
                    <a:pt x="58" y="14"/>
                    <a:pt x="58" y="14"/>
                  </a:cubicBezTo>
                  <a:cubicBezTo>
                    <a:pt x="57" y="13"/>
                    <a:pt x="57" y="13"/>
                    <a:pt x="57" y="12"/>
                  </a:cubicBezTo>
                  <a:cubicBezTo>
                    <a:pt x="57" y="12"/>
                    <a:pt x="57" y="12"/>
                    <a:pt x="57" y="12"/>
                  </a:cubicBezTo>
                  <a:cubicBezTo>
                    <a:pt x="57" y="12"/>
                    <a:pt x="57" y="12"/>
                    <a:pt x="57" y="12"/>
                  </a:cubicBezTo>
                  <a:cubicBezTo>
                    <a:pt x="57" y="12"/>
                    <a:pt x="57" y="12"/>
                    <a:pt x="56" y="12"/>
                  </a:cubicBezTo>
                  <a:cubicBezTo>
                    <a:pt x="56" y="12"/>
                    <a:pt x="56" y="12"/>
                    <a:pt x="56" y="11"/>
                  </a:cubicBezTo>
                  <a:cubicBezTo>
                    <a:pt x="56" y="11"/>
                    <a:pt x="56" y="11"/>
                    <a:pt x="56" y="11"/>
                  </a:cubicBezTo>
                  <a:cubicBezTo>
                    <a:pt x="57" y="11"/>
                    <a:pt x="57" y="11"/>
                    <a:pt x="57" y="11"/>
                  </a:cubicBezTo>
                  <a:cubicBezTo>
                    <a:pt x="57" y="11"/>
                    <a:pt x="57" y="12"/>
                    <a:pt x="57" y="12"/>
                  </a:cubicBezTo>
                  <a:cubicBezTo>
                    <a:pt x="57" y="12"/>
                    <a:pt x="58" y="12"/>
                    <a:pt x="58" y="12"/>
                  </a:cubicBezTo>
                  <a:cubicBezTo>
                    <a:pt x="58" y="12"/>
                    <a:pt x="58" y="12"/>
                    <a:pt x="58" y="12"/>
                  </a:cubicBezTo>
                  <a:cubicBezTo>
                    <a:pt x="58" y="11"/>
                    <a:pt x="58" y="11"/>
                    <a:pt x="58" y="11"/>
                  </a:cubicBezTo>
                  <a:cubicBezTo>
                    <a:pt x="57" y="11"/>
                    <a:pt x="57" y="11"/>
                    <a:pt x="57" y="10"/>
                  </a:cubicBezTo>
                  <a:cubicBezTo>
                    <a:pt x="57" y="10"/>
                    <a:pt x="58" y="10"/>
                    <a:pt x="58" y="10"/>
                  </a:cubicBezTo>
                  <a:cubicBezTo>
                    <a:pt x="58" y="10"/>
                    <a:pt x="58" y="10"/>
                    <a:pt x="57" y="10"/>
                  </a:cubicBezTo>
                  <a:cubicBezTo>
                    <a:pt x="57" y="10"/>
                    <a:pt x="57" y="9"/>
                    <a:pt x="57" y="9"/>
                  </a:cubicBezTo>
                  <a:cubicBezTo>
                    <a:pt x="57" y="9"/>
                    <a:pt x="57" y="9"/>
                    <a:pt x="57" y="9"/>
                  </a:cubicBezTo>
                  <a:cubicBezTo>
                    <a:pt x="57" y="9"/>
                    <a:pt x="57" y="9"/>
                    <a:pt x="57" y="9"/>
                  </a:cubicBezTo>
                  <a:cubicBezTo>
                    <a:pt x="57" y="9"/>
                    <a:pt x="56" y="9"/>
                    <a:pt x="56" y="9"/>
                  </a:cubicBezTo>
                  <a:cubicBezTo>
                    <a:pt x="56" y="8"/>
                    <a:pt x="56" y="8"/>
                    <a:pt x="56" y="8"/>
                  </a:cubicBezTo>
                  <a:cubicBezTo>
                    <a:pt x="56" y="8"/>
                    <a:pt x="56" y="8"/>
                    <a:pt x="57" y="8"/>
                  </a:cubicBezTo>
                  <a:cubicBezTo>
                    <a:pt x="56" y="8"/>
                    <a:pt x="56" y="8"/>
                    <a:pt x="56" y="7"/>
                  </a:cubicBezTo>
                  <a:cubicBezTo>
                    <a:pt x="56" y="7"/>
                    <a:pt x="56" y="7"/>
                    <a:pt x="56" y="7"/>
                  </a:cubicBezTo>
                  <a:cubicBezTo>
                    <a:pt x="56" y="7"/>
                    <a:pt x="56" y="7"/>
                    <a:pt x="56" y="7"/>
                  </a:cubicBezTo>
                  <a:cubicBezTo>
                    <a:pt x="56" y="7"/>
                    <a:pt x="55" y="7"/>
                    <a:pt x="55" y="7"/>
                  </a:cubicBezTo>
                  <a:cubicBezTo>
                    <a:pt x="55" y="7"/>
                    <a:pt x="55" y="7"/>
                    <a:pt x="55" y="7"/>
                  </a:cubicBezTo>
                  <a:cubicBezTo>
                    <a:pt x="55" y="7"/>
                    <a:pt x="55" y="7"/>
                    <a:pt x="55" y="7"/>
                  </a:cubicBezTo>
                  <a:cubicBezTo>
                    <a:pt x="55" y="8"/>
                    <a:pt x="55" y="8"/>
                    <a:pt x="55" y="8"/>
                  </a:cubicBezTo>
                  <a:cubicBezTo>
                    <a:pt x="55" y="8"/>
                    <a:pt x="55" y="8"/>
                    <a:pt x="55" y="8"/>
                  </a:cubicBezTo>
                  <a:cubicBezTo>
                    <a:pt x="55" y="8"/>
                    <a:pt x="55" y="8"/>
                    <a:pt x="55" y="8"/>
                  </a:cubicBezTo>
                  <a:cubicBezTo>
                    <a:pt x="55" y="7"/>
                    <a:pt x="55" y="7"/>
                    <a:pt x="55" y="7"/>
                  </a:cubicBezTo>
                  <a:cubicBezTo>
                    <a:pt x="54" y="7"/>
                    <a:pt x="54" y="7"/>
                    <a:pt x="54" y="7"/>
                  </a:cubicBezTo>
                  <a:cubicBezTo>
                    <a:pt x="54" y="7"/>
                    <a:pt x="54" y="7"/>
                    <a:pt x="54" y="7"/>
                  </a:cubicBezTo>
                  <a:cubicBezTo>
                    <a:pt x="54" y="7"/>
                    <a:pt x="54" y="7"/>
                    <a:pt x="54" y="7"/>
                  </a:cubicBezTo>
                  <a:cubicBezTo>
                    <a:pt x="54" y="6"/>
                    <a:pt x="54" y="6"/>
                    <a:pt x="54" y="6"/>
                  </a:cubicBezTo>
                  <a:cubicBezTo>
                    <a:pt x="54" y="6"/>
                    <a:pt x="54" y="6"/>
                    <a:pt x="54" y="6"/>
                  </a:cubicBezTo>
                  <a:cubicBezTo>
                    <a:pt x="54" y="7"/>
                    <a:pt x="55" y="7"/>
                    <a:pt x="55" y="6"/>
                  </a:cubicBezTo>
                  <a:cubicBezTo>
                    <a:pt x="55" y="6"/>
                    <a:pt x="55" y="6"/>
                    <a:pt x="55" y="6"/>
                  </a:cubicBezTo>
                  <a:cubicBezTo>
                    <a:pt x="55" y="6"/>
                    <a:pt x="54" y="6"/>
                    <a:pt x="54" y="6"/>
                  </a:cubicBezTo>
                  <a:cubicBezTo>
                    <a:pt x="54" y="6"/>
                    <a:pt x="54" y="6"/>
                    <a:pt x="54" y="6"/>
                  </a:cubicBezTo>
                  <a:cubicBezTo>
                    <a:pt x="54" y="6"/>
                    <a:pt x="54" y="5"/>
                    <a:pt x="53" y="5"/>
                  </a:cubicBezTo>
                  <a:cubicBezTo>
                    <a:pt x="53" y="5"/>
                    <a:pt x="53" y="5"/>
                    <a:pt x="53" y="5"/>
                  </a:cubicBezTo>
                  <a:cubicBezTo>
                    <a:pt x="53" y="5"/>
                    <a:pt x="53" y="5"/>
                    <a:pt x="53" y="5"/>
                  </a:cubicBezTo>
                  <a:cubicBezTo>
                    <a:pt x="53" y="5"/>
                    <a:pt x="53" y="5"/>
                    <a:pt x="53" y="5"/>
                  </a:cubicBezTo>
                  <a:cubicBezTo>
                    <a:pt x="52" y="5"/>
                    <a:pt x="53" y="5"/>
                    <a:pt x="52" y="5"/>
                  </a:cubicBezTo>
                  <a:cubicBezTo>
                    <a:pt x="52" y="5"/>
                    <a:pt x="52" y="6"/>
                    <a:pt x="52" y="6"/>
                  </a:cubicBezTo>
                  <a:cubicBezTo>
                    <a:pt x="52" y="6"/>
                    <a:pt x="52" y="5"/>
                    <a:pt x="52" y="5"/>
                  </a:cubicBezTo>
                  <a:cubicBezTo>
                    <a:pt x="52" y="5"/>
                    <a:pt x="52" y="5"/>
                    <a:pt x="52" y="5"/>
                  </a:cubicBezTo>
                  <a:cubicBezTo>
                    <a:pt x="52" y="5"/>
                    <a:pt x="52" y="5"/>
                    <a:pt x="52" y="5"/>
                  </a:cubicBezTo>
                  <a:cubicBezTo>
                    <a:pt x="52" y="5"/>
                    <a:pt x="52" y="5"/>
                    <a:pt x="52" y="5"/>
                  </a:cubicBezTo>
                  <a:cubicBezTo>
                    <a:pt x="51" y="5"/>
                    <a:pt x="51" y="5"/>
                    <a:pt x="51" y="5"/>
                  </a:cubicBezTo>
                  <a:cubicBezTo>
                    <a:pt x="51" y="5"/>
                    <a:pt x="51" y="5"/>
                    <a:pt x="51" y="5"/>
                  </a:cubicBezTo>
                  <a:cubicBezTo>
                    <a:pt x="51" y="5"/>
                    <a:pt x="51" y="5"/>
                    <a:pt x="51" y="5"/>
                  </a:cubicBezTo>
                  <a:cubicBezTo>
                    <a:pt x="51" y="5"/>
                    <a:pt x="51" y="5"/>
                    <a:pt x="51" y="5"/>
                  </a:cubicBezTo>
                  <a:cubicBezTo>
                    <a:pt x="51" y="5"/>
                    <a:pt x="51" y="5"/>
                    <a:pt x="51" y="5"/>
                  </a:cubicBezTo>
                  <a:cubicBezTo>
                    <a:pt x="50" y="5"/>
                    <a:pt x="50" y="5"/>
                    <a:pt x="50" y="5"/>
                  </a:cubicBezTo>
                  <a:cubicBezTo>
                    <a:pt x="50" y="5"/>
                    <a:pt x="50" y="5"/>
                    <a:pt x="50" y="5"/>
                  </a:cubicBezTo>
                  <a:cubicBezTo>
                    <a:pt x="50" y="4"/>
                    <a:pt x="50" y="4"/>
                    <a:pt x="50" y="4"/>
                  </a:cubicBezTo>
                  <a:cubicBezTo>
                    <a:pt x="50" y="4"/>
                    <a:pt x="50" y="4"/>
                    <a:pt x="50" y="4"/>
                  </a:cubicBezTo>
                  <a:cubicBezTo>
                    <a:pt x="50" y="4"/>
                    <a:pt x="50" y="4"/>
                    <a:pt x="50" y="4"/>
                  </a:cubicBezTo>
                  <a:cubicBezTo>
                    <a:pt x="50" y="4"/>
                    <a:pt x="50" y="4"/>
                    <a:pt x="49" y="4"/>
                  </a:cubicBezTo>
                  <a:cubicBezTo>
                    <a:pt x="49" y="4"/>
                    <a:pt x="49" y="4"/>
                    <a:pt x="49" y="4"/>
                  </a:cubicBezTo>
                  <a:cubicBezTo>
                    <a:pt x="49" y="4"/>
                    <a:pt x="49" y="5"/>
                    <a:pt x="50" y="5"/>
                  </a:cubicBezTo>
                  <a:cubicBezTo>
                    <a:pt x="49" y="5"/>
                    <a:pt x="49" y="5"/>
                    <a:pt x="49" y="5"/>
                  </a:cubicBezTo>
                  <a:cubicBezTo>
                    <a:pt x="49" y="5"/>
                    <a:pt x="49" y="5"/>
                    <a:pt x="49" y="4"/>
                  </a:cubicBezTo>
                  <a:cubicBezTo>
                    <a:pt x="49" y="4"/>
                    <a:pt x="49" y="4"/>
                    <a:pt x="49" y="4"/>
                  </a:cubicBezTo>
                  <a:cubicBezTo>
                    <a:pt x="49" y="4"/>
                    <a:pt x="49" y="4"/>
                    <a:pt x="49" y="4"/>
                  </a:cubicBezTo>
                  <a:cubicBezTo>
                    <a:pt x="48" y="4"/>
                    <a:pt x="48" y="4"/>
                    <a:pt x="48" y="4"/>
                  </a:cubicBezTo>
                  <a:cubicBezTo>
                    <a:pt x="48" y="4"/>
                    <a:pt x="48" y="3"/>
                    <a:pt x="48" y="3"/>
                  </a:cubicBezTo>
                  <a:cubicBezTo>
                    <a:pt x="48" y="3"/>
                    <a:pt x="48" y="3"/>
                    <a:pt x="48" y="3"/>
                  </a:cubicBezTo>
                  <a:cubicBezTo>
                    <a:pt x="48" y="3"/>
                    <a:pt x="48" y="4"/>
                    <a:pt x="48" y="4"/>
                  </a:cubicBezTo>
                  <a:cubicBezTo>
                    <a:pt x="48" y="3"/>
                    <a:pt x="48" y="3"/>
                    <a:pt x="48" y="3"/>
                  </a:cubicBezTo>
                  <a:cubicBezTo>
                    <a:pt x="48" y="3"/>
                    <a:pt x="48" y="2"/>
                    <a:pt x="47" y="2"/>
                  </a:cubicBezTo>
                  <a:cubicBezTo>
                    <a:pt x="47" y="2"/>
                    <a:pt x="47" y="2"/>
                    <a:pt x="47" y="1"/>
                  </a:cubicBezTo>
                  <a:cubicBezTo>
                    <a:pt x="47" y="1"/>
                    <a:pt x="47" y="1"/>
                    <a:pt x="47" y="1"/>
                  </a:cubicBezTo>
                  <a:cubicBezTo>
                    <a:pt x="47" y="2"/>
                    <a:pt x="47" y="2"/>
                    <a:pt x="47" y="2"/>
                  </a:cubicBezTo>
                  <a:cubicBezTo>
                    <a:pt x="47" y="2"/>
                    <a:pt x="47" y="2"/>
                    <a:pt x="47" y="2"/>
                  </a:cubicBezTo>
                  <a:cubicBezTo>
                    <a:pt x="47" y="1"/>
                    <a:pt x="47" y="1"/>
                    <a:pt x="47" y="1"/>
                  </a:cubicBezTo>
                  <a:cubicBezTo>
                    <a:pt x="47" y="1"/>
                    <a:pt x="47" y="1"/>
                    <a:pt x="47" y="1"/>
                  </a:cubicBezTo>
                  <a:cubicBezTo>
                    <a:pt x="47" y="1"/>
                    <a:pt x="47" y="1"/>
                    <a:pt x="47" y="1"/>
                  </a:cubicBezTo>
                  <a:cubicBezTo>
                    <a:pt x="47" y="1"/>
                    <a:pt x="47" y="0"/>
                    <a:pt x="47" y="0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47" y="0"/>
                    <a:pt x="46" y="0"/>
                    <a:pt x="46" y="0"/>
                  </a:cubicBezTo>
                  <a:cubicBezTo>
                    <a:pt x="46" y="0"/>
                    <a:pt x="46" y="1"/>
                    <a:pt x="46" y="1"/>
                  </a:cubicBezTo>
                  <a:cubicBezTo>
                    <a:pt x="46" y="0"/>
                    <a:pt x="45" y="0"/>
                    <a:pt x="45" y="0"/>
                  </a:cubicBezTo>
                  <a:cubicBezTo>
                    <a:pt x="45" y="1"/>
                    <a:pt x="45" y="1"/>
                    <a:pt x="45" y="1"/>
                  </a:cubicBezTo>
                  <a:cubicBezTo>
                    <a:pt x="45" y="1"/>
                    <a:pt x="46" y="1"/>
                    <a:pt x="46" y="2"/>
                  </a:cubicBezTo>
                  <a:cubicBezTo>
                    <a:pt x="46" y="2"/>
                    <a:pt x="46" y="2"/>
                    <a:pt x="46" y="2"/>
                  </a:cubicBezTo>
                  <a:cubicBezTo>
                    <a:pt x="46" y="2"/>
                    <a:pt x="47" y="2"/>
                    <a:pt x="47" y="3"/>
                  </a:cubicBezTo>
                  <a:cubicBezTo>
                    <a:pt x="47" y="3"/>
                    <a:pt x="47" y="3"/>
                    <a:pt x="47" y="3"/>
                  </a:cubicBezTo>
                  <a:cubicBezTo>
                    <a:pt x="47" y="3"/>
                    <a:pt x="47" y="3"/>
                    <a:pt x="47" y="3"/>
                  </a:cubicBezTo>
                  <a:cubicBezTo>
                    <a:pt x="47" y="3"/>
                    <a:pt x="48" y="4"/>
                    <a:pt x="48" y="4"/>
                  </a:cubicBezTo>
                  <a:cubicBezTo>
                    <a:pt x="48" y="5"/>
                    <a:pt x="48" y="5"/>
                    <a:pt x="48" y="5"/>
                  </a:cubicBezTo>
                  <a:cubicBezTo>
                    <a:pt x="48" y="6"/>
                    <a:pt x="49" y="6"/>
                    <a:pt x="48" y="6"/>
                  </a:cubicBezTo>
                  <a:cubicBezTo>
                    <a:pt x="48" y="6"/>
                    <a:pt x="48" y="6"/>
                    <a:pt x="48" y="6"/>
                  </a:cubicBezTo>
                  <a:cubicBezTo>
                    <a:pt x="48" y="6"/>
                    <a:pt x="48" y="6"/>
                    <a:pt x="48" y="6"/>
                  </a:cubicBezTo>
                  <a:cubicBezTo>
                    <a:pt x="48" y="7"/>
                    <a:pt x="48" y="7"/>
                    <a:pt x="48" y="7"/>
                  </a:cubicBezTo>
                  <a:cubicBezTo>
                    <a:pt x="48" y="7"/>
                    <a:pt x="48" y="7"/>
                    <a:pt x="48" y="7"/>
                  </a:cubicBezTo>
                  <a:cubicBezTo>
                    <a:pt x="48" y="7"/>
                    <a:pt x="48" y="7"/>
                    <a:pt x="48" y="7"/>
                  </a:cubicBezTo>
                  <a:cubicBezTo>
                    <a:pt x="48" y="8"/>
                    <a:pt x="48" y="8"/>
                    <a:pt x="49" y="8"/>
                  </a:cubicBezTo>
                  <a:cubicBezTo>
                    <a:pt x="49" y="8"/>
                    <a:pt x="49" y="8"/>
                    <a:pt x="49" y="9"/>
                  </a:cubicBezTo>
                  <a:cubicBezTo>
                    <a:pt x="49" y="9"/>
                    <a:pt x="49" y="9"/>
                    <a:pt x="49" y="9"/>
                  </a:cubicBezTo>
                  <a:cubicBezTo>
                    <a:pt x="49" y="9"/>
                    <a:pt x="50" y="9"/>
                    <a:pt x="50" y="9"/>
                  </a:cubicBezTo>
                  <a:cubicBezTo>
                    <a:pt x="50" y="9"/>
                    <a:pt x="50" y="9"/>
                    <a:pt x="50" y="9"/>
                  </a:cubicBezTo>
                  <a:cubicBezTo>
                    <a:pt x="50" y="9"/>
                    <a:pt x="50" y="9"/>
                    <a:pt x="50" y="9"/>
                  </a:cubicBezTo>
                  <a:cubicBezTo>
                    <a:pt x="50" y="9"/>
                    <a:pt x="50" y="8"/>
                    <a:pt x="50" y="8"/>
                  </a:cubicBezTo>
                  <a:cubicBezTo>
                    <a:pt x="50" y="8"/>
                    <a:pt x="51" y="8"/>
                    <a:pt x="51" y="8"/>
                  </a:cubicBezTo>
                  <a:cubicBezTo>
                    <a:pt x="51" y="8"/>
                    <a:pt x="51" y="8"/>
                    <a:pt x="50" y="8"/>
                  </a:cubicBezTo>
                  <a:cubicBezTo>
                    <a:pt x="50" y="8"/>
                    <a:pt x="50" y="8"/>
                    <a:pt x="50" y="9"/>
                  </a:cubicBezTo>
                  <a:cubicBezTo>
                    <a:pt x="50" y="9"/>
                    <a:pt x="50" y="9"/>
                    <a:pt x="50" y="9"/>
                  </a:cubicBezTo>
                  <a:cubicBezTo>
                    <a:pt x="50" y="9"/>
                    <a:pt x="50" y="9"/>
                    <a:pt x="50" y="9"/>
                  </a:cubicBezTo>
                  <a:cubicBezTo>
                    <a:pt x="50" y="10"/>
                    <a:pt x="50" y="10"/>
                    <a:pt x="50" y="10"/>
                  </a:cubicBezTo>
                  <a:cubicBezTo>
                    <a:pt x="50" y="10"/>
                    <a:pt x="50" y="10"/>
                    <a:pt x="50" y="10"/>
                  </a:cubicBezTo>
                  <a:cubicBezTo>
                    <a:pt x="50" y="10"/>
                    <a:pt x="50" y="10"/>
                    <a:pt x="51" y="11"/>
                  </a:cubicBezTo>
                  <a:cubicBezTo>
                    <a:pt x="51" y="11"/>
                    <a:pt x="52" y="12"/>
                    <a:pt x="52" y="13"/>
                  </a:cubicBezTo>
                  <a:cubicBezTo>
                    <a:pt x="53" y="13"/>
                    <a:pt x="53" y="14"/>
                    <a:pt x="54" y="15"/>
                  </a:cubicBezTo>
                  <a:cubicBezTo>
                    <a:pt x="54" y="15"/>
                    <a:pt x="54" y="16"/>
                    <a:pt x="54" y="16"/>
                  </a:cubicBezTo>
                  <a:cubicBezTo>
                    <a:pt x="54" y="17"/>
                    <a:pt x="54" y="17"/>
                    <a:pt x="55" y="17"/>
                  </a:cubicBezTo>
                  <a:cubicBezTo>
                    <a:pt x="55" y="16"/>
                    <a:pt x="55" y="16"/>
                    <a:pt x="55" y="16"/>
                  </a:cubicBezTo>
                  <a:cubicBezTo>
                    <a:pt x="55" y="16"/>
                    <a:pt x="55" y="15"/>
                    <a:pt x="55" y="15"/>
                  </a:cubicBezTo>
                  <a:cubicBezTo>
                    <a:pt x="54" y="15"/>
                    <a:pt x="54" y="15"/>
                    <a:pt x="54" y="14"/>
                  </a:cubicBezTo>
                  <a:cubicBezTo>
                    <a:pt x="54" y="15"/>
                    <a:pt x="54" y="15"/>
                    <a:pt x="55" y="15"/>
                  </a:cubicBezTo>
                  <a:cubicBezTo>
                    <a:pt x="55" y="15"/>
                    <a:pt x="55" y="15"/>
                    <a:pt x="55" y="15"/>
                  </a:cubicBezTo>
                  <a:cubicBezTo>
                    <a:pt x="55" y="15"/>
                    <a:pt x="56" y="15"/>
                    <a:pt x="56" y="15"/>
                  </a:cubicBezTo>
                  <a:cubicBezTo>
                    <a:pt x="56" y="15"/>
                    <a:pt x="56" y="15"/>
                    <a:pt x="56" y="15"/>
                  </a:cubicBezTo>
                  <a:cubicBezTo>
                    <a:pt x="56" y="15"/>
                    <a:pt x="56" y="15"/>
                    <a:pt x="56" y="15"/>
                  </a:cubicBezTo>
                  <a:cubicBezTo>
                    <a:pt x="56" y="15"/>
                    <a:pt x="56" y="15"/>
                    <a:pt x="56" y="15"/>
                  </a:cubicBezTo>
                  <a:cubicBezTo>
                    <a:pt x="56" y="15"/>
                    <a:pt x="55" y="15"/>
                    <a:pt x="55" y="15"/>
                  </a:cubicBezTo>
                  <a:cubicBezTo>
                    <a:pt x="55" y="15"/>
                    <a:pt x="55" y="14"/>
                    <a:pt x="55" y="14"/>
                  </a:cubicBezTo>
                  <a:cubicBezTo>
                    <a:pt x="55" y="14"/>
                    <a:pt x="56" y="14"/>
                    <a:pt x="56" y="14"/>
                  </a:cubicBezTo>
                  <a:cubicBezTo>
                    <a:pt x="56" y="15"/>
                    <a:pt x="56" y="15"/>
                    <a:pt x="56" y="15"/>
                  </a:cubicBezTo>
                  <a:cubicBezTo>
                    <a:pt x="56" y="15"/>
                    <a:pt x="56" y="15"/>
                    <a:pt x="56" y="15"/>
                  </a:cubicBezTo>
                  <a:cubicBezTo>
                    <a:pt x="56" y="15"/>
                    <a:pt x="56" y="15"/>
                    <a:pt x="56" y="16"/>
                  </a:cubicBezTo>
                  <a:cubicBezTo>
                    <a:pt x="56" y="15"/>
                    <a:pt x="56" y="15"/>
                    <a:pt x="56" y="15"/>
                  </a:cubicBezTo>
                  <a:cubicBezTo>
                    <a:pt x="56" y="15"/>
                    <a:pt x="56" y="15"/>
                    <a:pt x="56" y="15"/>
                  </a:cubicBezTo>
                  <a:cubicBezTo>
                    <a:pt x="56" y="16"/>
                    <a:pt x="56" y="16"/>
                    <a:pt x="56" y="16"/>
                  </a:cubicBezTo>
                  <a:cubicBezTo>
                    <a:pt x="56" y="16"/>
                    <a:pt x="56" y="16"/>
                    <a:pt x="56" y="16"/>
                  </a:cubicBezTo>
                  <a:cubicBezTo>
                    <a:pt x="56" y="16"/>
                    <a:pt x="56" y="16"/>
                    <a:pt x="56" y="16"/>
                  </a:cubicBezTo>
                  <a:cubicBezTo>
                    <a:pt x="56" y="16"/>
                    <a:pt x="56" y="16"/>
                    <a:pt x="56" y="16"/>
                  </a:cubicBezTo>
                  <a:cubicBezTo>
                    <a:pt x="56" y="17"/>
                    <a:pt x="57" y="17"/>
                    <a:pt x="57" y="17"/>
                  </a:cubicBezTo>
                  <a:cubicBezTo>
                    <a:pt x="57" y="17"/>
                    <a:pt x="57" y="17"/>
                    <a:pt x="57" y="17"/>
                  </a:cubicBezTo>
                  <a:cubicBezTo>
                    <a:pt x="57" y="18"/>
                    <a:pt x="57" y="18"/>
                    <a:pt x="57" y="18"/>
                  </a:cubicBezTo>
                  <a:cubicBezTo>
                    <a:pt x="57" y="18"/>
                    <a:pt x="57" y="18"/>
                    <a:pt x="57" y="19"/>
                  </a:cubicBezTo>
                  <a:cubicBezTo>
                    <a:pt x="57" y="19"/>
                    <a:pt x="56" y="18"/>
                    <a:pt x="56" y="18"/>
                  </a:cubicBezTo>
                  <a:cubicBezTo>
                    <a:pt x="57" y="18"/>
                    <a:pt x="56" y="18"/>
                    <a:pt x="56" y="18"/>
                  </a:cubicBezTo>
                  <a:cubicBezTo>
                    <a:pt x="56" y="17"/>
                    <a:pt x="56" y="17"/>
                    <a:pt x="56" y="17"/>
                  </a:cubicBezTo>
                  <a:cubicBezTo>
                    <a:pt x="55" y="17"/>
                    <a:pt x="55" y="17"/>
                    <a:pt x="55" y="17"/>
                  </a:cubicBezTo>
                  <a:cubicBezTo>
                    <a:pt x="55" y="17"/>
                    <a:pt x="55" y="17"/>
                    <a:pt x="55" y="17"/>
                  </a:cubicBezTo>
                  <a:cubicBezTo>
                    <a:pt x="55" y="17"/>
                    <a:pt x="55" y="18"/>
                    <a:pt x="55" y="18"/>
                  </a:cubicBezTo>
                  <a:cubicBezTo>
                    <a:pt x="56" y="18"/>
                    <a:pt x="56" y="19"/>
                    <a:pt x="56" y="19"/>
                  </a:cubicBezTo>
                  <a:cubicBezTo>
                    <a:pt x="56" y="20"/>
                    <a:pt x="57" y="20"/>
                    <a:pt x="57" y="20"/>
                  </a:cubicBezTo>
                  <a:cubicBezTo>
                    <a:pt x="57" y="20"/>
                    <a:pt x="57" y="20"/>
                    <a:pt x="57" y="20"/>
                  </a:cubicBezTo>
                  <a:cubicBezTo>
                    <a:pt x="57" y="21"/>
                    <a:pt x="57" y="21"/>
                    <a:pt x="57" y="21"/>
                  </a:cubicBezTo>
                  <a:cubicBezTo>
                    <a:pt x="57" y="21"/>
                    <a:pt x="57" y="21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8" y="22"/>
                    <a:pt x="58" y="22"/>
                  </a:cubicBezTo>
                  <a:cubicBezTo>
                    <a:pt x="58" y="22"/>
                    <a:pt x="58" y="22"/>
                    <a:pt x="58" y="22"/>
                  </a:cubicBezTo>
                  <a:cubicBezTo>
                    <a:pt x="58" y="22"/>
                    <a:pt x="58" y="22"/>
                    <a:pt x="58" y="21"/>
                  </a:cubicBezTo>
                  <a:cubicBezTo>
                    <a:pt x="58" y="21"/>
                    <a:pt x="58" y="21"/>
                    <a:pt x="59" y="21"/>
                  </a:cubicBezTo>
                  <a:cubicBezTo>
                    <a:pt x="59" y="21"/>
                    <a:pt x="59" y="21"/>
                    <a:pt x="59" y="21"/>
                  </a:cubicBezTo>
                  <a:cubicBezTo>
                    <a:pt x="59" y="21"/>
                    <a:pt x="59" y="21"/>
                    <a:pt x="59" y="21"/>
                  </a:cubicBezTo>
                  <a:cubicBezTo>
                    <a:pt x="59" y="22"/>
                    <a:pt x="59" y="22"/>
                    <a:pt x="59" y="22"/>
                  </a:cubicBezTo>
                  <a:cubicBezTo>
                    <a:pt x="59" y="22"/>
                    <a:pt x="60" y="22"/>
                    <a:pt x="60" y="22"/>
                  </a:cubicBezTo>
                  <a:cubicBezTo>
                    <a:pt x="60" y="22"/>
                    <a:pt x="60" y="22"/>
                    <a:pt x="60" y="22"/>
                  </a:cubicBezTo>
                  <a:cubicBezTo>
                    <a:pt x="60" y="22"/>
                    <a:pt x="60" y="22"/>
                    <a:pt x="60" y="22"/>
                  </a:cubicBezTo>
                  <a:cubicBezTo>
                    <a:pt x="60" y="22"/>
                    <a:pt x="60" y="22"/>
                    <a:pt x="59" y="22"/>
                  </a:cubicBezTo>
                  <a:cubicBezTo>
                    <a:pt x="59" y="22"/>
                    <a:pt x="59" y="22"/>
                    <a:pt x="59" y="22"/>
                  </a:cubicBezTo>
                  <a:cubicBezTo>
                    <a:pt x="59" y="22"/>
                    <a:pt x="59" y="23"/>
                    <a:pt x="59" y="23"/>
                  </a:cubicBezTo>
                  <a:cubicBezTo>
                    <a:pt x="59" y="23"/>
                    <a:pt x="59" y="23"/>
                    <a:pt x="59" y="23"/>
                  </a:cubicBezTo>
                  <a:cubicBezTo>
                    <a:pt x="59" y="23"/>
                    <a:pt x="59" y="23"/>
                    <a:pt x="58" y="23"/>
                  </a:cubicBezTo>
                  <a:cubicBezTo>
                    <a:pt x="58" y="23"/>
                    <a:pt x="58" y="22"/>
                    <a:pt x="58" y="22"/>
                  </a:cubicBezTo>
                  <a:cubicBezTo>
                    <a:pt x="58" y="22"/>
                    <a:pt x="58" y="22"/>
                    <a:pt x="58" y="22"/>
                  </a:cubicBezTo>
                  <a:cubicBezTo>
                    <a:pt x="58" y="22"/>
                    <a:pt x="58" y="22"/>
                    <a:pt x="58" y="22"/>
                  </a:cubicBezTo>
                  <a:cubicBezTo>
                    <a:pt x="58" y="22"/>
                    <a:pt x="58" y="22"/>
                    <a:pt x="58" y="22"/>
                  </a:cubicBezTo>
                  <a:cubicBezTo>
                    <a:pt x="58" y="22"/>
                    <a:pt x="58" y="22"/>
                    <a:pt x="58" y="22"/>
                  </a:cubicBezTo>
                  <a:cubicBezTo>
                    <a:pt x="58" y="23"/>
                    <a:pt x="58" y="23"/>
                    <a:pt x="58" y="23"/>
                  </a:cubicBezTo>
                  <a:cubicBezTo>
                    <a:pt x="58" y="23"/>
                    <a:pt x="58" y="23"/>
                    <a:pt x="58" y="24"/>
                  </a:cubicBezTo>
                  <a:cubicBezTo>
                    <a:pt x="58" y="24"/>
                    <a:pt x="59" y="24"/>
                    <a:pt x="59" y="25"/>
                  </a:cubicBezTo>
                  <a:cubicBezTo>
                    <a:pt x="59" y="25"/>
                    <a:pt x="59" y="25"/>
                    <a:pt x="59" y="25"/>
                  </a:cubicBezTo>
                  <a:cubicBezTo>
                    <a:pt x="59" y="26"/>
                    <a:pt x="59" y="26"/>
                    <a:pt x="59" y="26"/>
                  </a:cubicBezTo>
                  <a:cubicBezTo>
                    <a:pt x="59" y="26"/>
                    <a:pt x="59" y="27"/>
                    <a:pt x="59" y="27"/>
                  </a:cubicBezTo>
                  <a:cubicBezTo>
                    <a:pt x="59" y="27"/>
                    <a:pt x="59" y="28"/>
                    <a:pt x="60" y="28"/>
                  </a:cubicBezTo>
                  <a:cubicBezTo>
                    <a:pt x="60" y="28"/>
                    <a:pt x="60" y="28"/>
                    <a:pt x="60" y="28"/>
                  </a:cubicBezTo>
                  <a:cubicBezTo>
                    <a:pt x="60" y="28"/>
                    <a:pt x="60" y="28"/>
                    <a:pt x="60" y="28"/>
                  </a:cubicBezTo>
                  <a:cubicBezTo>
                    <a:pt x="60" y="28"/>
                    <a:pt x="60" y="28"/>
                    <a:pt x="60" y="28"/>
                  </a:cubicBezTo>
                  <a:cubicBezTo>
                    <a:pt x="60" y="28"/>
                    <a:pt x="60" y="28"/>
                    <a:pt x="60" y="28"/>
                  </a:cubicBezTo>
                  <a:cubicBezTo>
                    <a:pt x="60" y="28"/>
                    <a:pt x="60" y="28"/>
                    <a:pt x="60" y="28"/>
                  </a:cubicBezTo>
                  <a:cubicBezTo>
                    <a:pt x="60" y="29"/>
                    <a:pt x="60" y="29"/>
                    <a:pt x="59" y="29"/>
                  </a:cubicBezTo>
                  <a:cubicBezTo>
                    <a:pt x="59" y="29"/>
                    <a:pt x="59" y="29"/>
                    <a:pt x="59" y="29"/>
                  </a:cubicBezTo>
                  <a:cubicBezTo>
                    <a:pt x="59" y="29"/>
                    <a:pt x="59" y="30"/>
                    <a:pt x="59" y="30"/>
                  </a:cubicBezTo>
                  <a:cubicBezTo>
                    <a:pt x="59" y="30"/>
                    <a:pt x="60" y="30"/>
                    <a:pt x="60" y="30"/>
                  </a:cubicBezTo>
                  <a:cubicBezTo>
                    <a:pt x="59" y="30"/>
                    <a:pt x="60" y="30"/>
                    <a:pt x="60" y="30"/>
                  </a:cubicBezTo>
                  <a:cubicBezTo>
                    <a:pt x="60" y="30"/>
                    <a:pt x="60" y="30"/>
                    <a:pt x="60" y="30"/>
                  </a:cubicBezTo>
                  <a:cubicBezTo>
                    <a:pt x="60" y="30"/>
                    <a:pt x="60" y="30"/>
                    <a:pt x="60" y="30"/>
                  </a:cubicBezTo>
                  <a:cubicBezTo>
                    <a:pt x="60" y="30"/>
                    <a:pt x="60" y="30"/>
                    <a:pt x="59" y="30"/>
                  </a:cubicBezTo>
                  <a:cubicBezTo>
                    <a:pt x="59" y="30"/>
                    <a:pt x="59" y="31"/>
                    <a:pt x="59" y="31"/>
                  </a:cubicBezTo>
                  <a:cubicBezTo>
                    <a:pt x="60" y="31"/>
                    <a:pt x="60" y="31"/>
                    <a:pt x="60" y="31"/>
                  </a:cubicBezTo>
                  <a:cubicBezTo>
                    <a:pt x="60" y="31"/>
                    <a:pt x="60" y="31"/>
                    <a:pt x="60" y="31"/>
                  </a:cubicBezTo>
                  <a:cubicBezTo>
                    <a:pt x="60" y="31"/>
                    <a:pt x="60" y="31"/>
                    <a:pt x="60" y="31"/>
                  </a:cubicBezTo>
                  <a:cubicBezTo>
                    <a:pt x="60" y="31"/>
                    <a:pt x="60" y="31"/>
                    <a:pt x="60" y="31"/>
                  </a:cubicBezTo>
                  <a:cubicBezTo>
                    <a:pt x="59" y="31"/>
                    <a:pt x="59" y="31"/>
                    <a:pt x="59" y="31"/>
                  </a:cubicBezTo>
                  <a:cubicBezTo>
                    <a:pt x="59" y="31"/>
                    <a:pt x="59" y="31"/>
                    <a:pt x="59" y="31"/>
                  </a:cubicBezTo>
                  <a:cubicBezTo>
                    <a:pt x="59" y="31"/>
                    <a:pt x="59" y="32"/>
                    <a:pt x="59" y="32"/>
                  </a:cubicBezTo>
                  <a:cubicBezTo>
                    <a:pt x="59" y="32"/>
                    <a:pt x="59" y="32"/>
                    <a:pt x="59" y="32"/>
                  </a:cubicBezTo>
                  <a:cubicBezTo>
                    <a:pt x="59" y="32"/>
                    <a:pt x="59" y="32"/>
                    <a:pt x="59" y="33"/>
                  </a:cubicBezTo>
                  <a:cubicBezTo>
                    <a:pt x="59" y="33"/>
                    <a:pt x="59" y="33"/>
                    <a:pt x="59" y="33"/>
                  </a:cubicBezTo>
                  <a:cubicBezTo>
                    <a:pt x="59" y="33"/>
                    <a:pt x="59" y="33"/>
                    <a:pt x="58" y="33"/>
                  </a:cubicBezTo>
                  <a:cubicBezTo>
                    <a:pt x="58" y="33"/>
                    <a:pt x="58" y="34"/>
                    <a:pt x="58" y="34"/>
                  </a:cubicBezTo>
                  <a:cubicBezTo>
                    <a:pt x="58" y="34"/>
                    <a:pt x="58" y="34"/>
                    <a:pt x="58" y="34"/>
                  </a:cubicBezTo>
                  <a:cubicBezTo>
                    <a:pt x="58" y="34"/>
                    <a:pt x="58" y="34"/>
                    <a:pt x="58" y="34"/>
                  </a:cubicBezTo>
                  <a:cubicBezTo>
                    <a:pt x="58" y="35"/>
                    <a:pt x="58" y="35"/>
                    <a:pt x="58" y="35"/>
                  </a:cubicBezTo>
                  <a:cubicBezTo>
                    <a:pt x="58" y="35"/>
                    <a:pt x="58" y="36"/>
                    <a:pt x="58" y="36"/>
                  </a:cubicBezTo>
                  <a:cubicBezTo>
                    <a:pt x="58" y="36"/>
                    <a:pt x="58" y="36"/>
                    <a:pt x="58" y="36"/>
                  </a:cubicBezTo>
                  <a:cubicBezTo>
                    <a:pt x="58" y="36"/>
                    <a:pt x="58" y="36"/>
                    <a:pt x="58" y="37"/>
                  </a:cubicBezTo>
                  <a:cubicBezTo>
                    <a:pt x="58" y="37"/>
                    <a:pt x="58" y="37"/>
                    <a:pt x="58" y="37"/>
                  </a:cubicBezTo>
                  <a:cubicBezTo>
                    <a:pt x="58" y="37"/>
                    <a:pt x="58" y="38"/>
                    <a:pt x="57" y="38"/>
                  </a:cubicBezTo>
                  <a:cubicBezTo>
                    <a:pt x="57" y="38"/>
                    <a:pt x="57" y="38"/>
                    <a:pt x="57" y="38"/>
                  </a:cubicBezTo>
                  <a:cubicBezTo>
                    <a:pt x="57" y="38"/>
                    <a:pt x="56" y="39"/>
                    <a:pt x="56" y="39"/>
                  </a:cubicBezTo>
                  <a:cubicBezTo>
                    <a:pt x="56" y="39"/>
                    <a:pt x="56" y="39"/>
                    <a:pt x="56" y="39"/>
                  </a:cubicBezTo>
                  <a:cubicBezTo>
                    <a:pt x="55" y="38"/>
                    <a:pt x="55" y="39"/>
                    <a:pt x="55" y="39"/>
                  </a:cubicBezTo>
                  <a:cubicBezTo>
                    <a:pt x="55" y="39"/>
                    <a:pt x="55" y="39"/>
                    <a:pt x="54" y="39"/>
                  </a:cubicBezTo>
                  <a:cubicBezTo>
                    <a:pt x="54" y="39"/>
                    <a:pt x="54" y="40"/>
                    <a:pt x="54" y="40"/>
                  </a:cubicBezTo>
                  <a:cubicBezTo>
                    <a:pt x="53" y="40"/>
                    <a:pt x="53" y="40"/>
                    <a:pt x="52" y="41"/>
                  </a:cubicBezTo>
                  <a:cubicBezTo>
                    <a:pt x="52" y="41"/>
                    <a:pt x="52" y="41"/>
                    <a:pt x="52" y="42"/>
                  </a:cubicBezTo>
                  <a:cubicBezTo>
                    <a:pt x="53" y="42"/>
                    <a:pt x="52" y="42"/>
                    <a:pt x="53" y="42"/>
                  </a:cubicBezTo>
                  <a:cubicBezTo>
                    <a:pt x="53" y="43"/>
                    <a:pt x="53" y="43"/>
                    <a:pt x="53" y="43"/>
                  </a:cubicBezTo>
                  <a:cubicBezTo>
                    <a:pt x="53" y="43"/>
                    <a:pt x="54" y="43"/>
                    <a:pt x="54" y="43"/>
                  </a:cubicBezTo>
                  <a:cubicBezTo>
                    <a:pt x="54" y="44"/>
                    <a:pt x="54" y="44"/>
                    <a:pt x="55" y="44"/>
                  </a:cubicBezTo>
                  <a:cubicBezTo>
                    <a:pt x="55" y="44"/>
                    <a:pt x="56" y="44"/>
                    <a:pt x="56" y="44"/>
                  </a:cubicBezTo>
                  <a:cubicBezTo>
                    <a:pt x="56" y="44"/>
                    <a:pt x="56" y="44"/>
                    <a:pt x="56" y="45"/>
                  </a:cubicBezTo>
                  <a:cubicBezTo>
                    <a:pt x="57" y="45"/>
                    <a:pt x="57" y="45"/>
                    <a:pt x="57" y="45"/>
                  </a:cubicBezTo>
                  <a:cubicBezTo>
                    <a:pt x="57" y="46"/>
                    <a:pt x="58" y="46"/>
                    <a:pt x="58" y="46"/>
                  </a:cubicBezTo>
                  <a:cubicBezTo>
                    <a:pt x="58" y="46"/>
                    <a:pt x="59" y="46"/>
                    <a:pt x="59" y="46"/>
                  </a:cubicBezTo>
                  <a:cubicBezTo>
                    <a:pt x="59" y="46"/>
                    <a:pt x="59" y="46"/>
                    <a:pt x="59" y="46"/>
                  </a:cubicBezTo>
                  <a:cubicBezTo>
                    <a:pt x="60" y="46"/>
                    <a:pt x="60" y="47"/>
                    <a:pt x="61" y="47"/>
                  </a:cubicBezTo>
                  <a:cubicBezTo>
                    <a:pt x="61" y="47"/>
                    <a:pt x="61" y="48"/>
                    <a:pt x="62" y="48"/>
                  </a:cubicBezTo>
                  <a:cubicBezTo>
                    <a:pt x="62" y="48"/>
                    <a:pt x="62" y="48"/>
                    <a:pt x="62" y="49"/>
                  </a:cubicBezTo>
                  <a:cubicBezTo>
                    <a:pt x="62" y="49"/>
                    <a:pt x="62" y="49"/>
                    <a:pt x="62" y="50"/>
                  </a:cubicBezTo>
                  <a:cubicBezTo>
                    <a:pt x="62" y="50"/>
                    <a:pt x="62" y="51"/>
                    <a:pt x="62" y="51"/>
                  </a:cubicBezTo>
                  <a:cubicBezTo>
                    <a:pt x="62" y="52"/>
                    <a:pt x="62" y="53"/>
                    <a:pt x="62" y="53"/>
                  </a:cubicBezTo>
                  <a:cubicBezTo>
                    <a:pt x="61" y="54"/>
                    <a:pt x="61" y="54"/>
                    <a:pt x="61" y="55"/>
                  </a:cubicBezTo>
                  <a:cubicBezTo>
                    <a:pt x="61" y="55"/>
                    <a:pt x="61" y="55"/>
                    <a:pt x="61" y="56"/>
                  </a:cubicBezTo>
                  <a:cubicBezTo>
                    <a:pt x="61" y="56"/>
                    <a:pt x="60" y="56"/>
                    <a:pt x="60" y="56"/>
                  </a:cubicBezTo>
                  <a:cubicBezTo>
                    <a:pt x="60" y="56"/>
                    <a:pt x="60" y="56"/>
                    <a:pt x="60" y="57"/>
                  </a:cubicBezTo>
                  <a:cubicBezTo>
                    <a:pt x="60" y="57"/>
                    <a:pt x="60" y="57"/>
                    <a:pt x="60" y="57"/>
                  </a:cubicBezTo>
                  <a:cubicBezTo>
                    <a:pt x="59" y="57"/>
                    <a:pt x="59" y="58"/>
                    <a:pt x="59" y="58"/>
                  </a:cubicBezTo>
                  <a:cubicBezTo>
                    <a:pt x="59" y="58"/>
                    <a:pt x="59" y="58"/>
                    <a:pt x="59" y="58"/>
                  </a:cubicBezTo>
                  <a:cubicBezTo>
                    <a:pt x="58" y="58"/>
                    <a:pt x="58" y="58"/>
                    <a:pt x="58" y="59"/>
                  </a:cubicBezTo>
                  <a:cubicBezTo>
                    <a:pt x="58" y="59"/>
                    <a:pt x="58" y="59"/>
                    <a:pt x="58" y="59"/>
                  </a:cubicBezTo>
                  <a:cubicBezTo>
                    <a:pt x="59" y="59"/>
                    <a:pt x="59" y="59"/>
                    <a:pt x="60" y="59"/>
                  </a:cubicBezTo>
                  <a:cubicBezTo>
                    <a:pt x="60" y="59"/>
                    <a:pt x="60" y="59"/>
                    <a:pt x="60" y="59"/>
                  </a:cubicBezTo>
                  <a:cubicBezTo>
                    <a:pt x="59" y="59"/>
                    <a:pt x="59" y="59"/>
                    <a:pt x="59" y="59"/>
                  </a:cubicBezTo>
                  <a:cubicBezTo>
                    <a:pt x="59" y="59"/>
                    <a:pt x="60" y="58"/>
                    <a:pt x="60" y="58"/>
                  </a:cubicBezTo>
                  <a:cubicBezTo>
                    <a:pt x="60" y="59"/>
                    <a:pt x="60" y="59"/>
                    <a:pt x="60" y="59"/>
                  </a:cubicBezTo>
                  <a:cubicBezTo>
                    <a:pt x="60" y="59"/>
                    <a:pt x="60" y="59"/>
                    <a:pt x="60" y="59"/>
                  </a:cubicBezTo>
                  <a:cubicBezTo>
                    <a:pt x="60" y="60"/>
                    <a:pt x="60" y="60"/>
                    <a:pt x="60" y="60"/>
                  </a:cubicBezTo>
                  <a:cubicBezTo>
                    <a:pt x="60" y="60"/>
                    <a:pt x="61" y="60"/>
                    <a:pt x="61" y="60"/>
                  </a:cubicBezTo>
                  <a:cubicBezTo>
                    <a:pt x="61" y="60"/>
                    <a:pt x="61" y="60"/>
                    <a:pt x="61" y="60"/>
                  </a:cubicBezTo>
                  <a:cubicBezTo>
                    <a:pt x="61" y="60"/>
                    <a:pt x="62" y="60"/>
                    <a:pt x="62" y="59"/>
                  </a:cubicBezTo>
                  <a:cubicBezTo>
                    <a:pt x="62" y="60"/>
                    <a:pt x="62" y="60"/>
                    <a:pt x="62" y="60"/>
                  </a:cubicBezTo>
                  <a:cubicBezTo>
                    <a:pt x="62" y="60"/>
                    <a:pt x="62" y="60"/>
                    <a:pt x="62" y="60"/>
                  </a:cubicBezTo>
                  <a:cubicBezTo>
                    <a:pt x="62" y="61"/>
                    <a:pt x="62" y="61"/>
                    <a:pt x="62" y="61"/>
                  </a:cubicBezTo>
                  <a:cubicBezTo>
                    <a:pt x="62" y="61"/>
                    <a:pt x="62" y="61"/>
                    <a:pt x="62" y="61"/>
                  </a:cubicBezTo>
                  <a:cubicBezTo>
                    <a:pt x="62" y="61"/>
                    <a:pt x="62" y="62"/>
                    <a:pt x="62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1"/>
                    <a:pt x="64" y="61"/>
                    <a:pt x="64" y="61"/>
                  </a:cubicBezTo>
                  <a:cubicBezTo>
                    <a:pt x="64" y="61"/>
                    <a:pt x="64" y="61"/>
                    <a:pt x="65" y="60"/>
                  </a:cubicBezTo>
                  <a:cubicBezTo>
                    <a:pt x="65" y="60"/>
                    <a:pt x="65" y="60"/>
                    <a:pt x="66" y="60"/>
                  </a:cubicBezTo>
                  <a:cubicBezTo>
                    <a:pt x="66" y="59"/>
                    <a:pt x="66" y="59"/>
                    <a:pt x="66" y="59"/>
                  </a:cubicBezTo>
                  <a:cubicBezTo>
                    <a:pt x="67" y="59"/>
                    <a:pt x="67" y="59"/>
                    <a:pt x="67" y="58"/>
                  </a:cubicBezTo>
                  <a:cubicBezTo>
                    <a:pt x="67" y="58"/>
                    <a:pt x="67" y="58"/>
                    <a:pt x="67" y="58"/>
                  </a:cubicBezTo>
                  <a:cubicBezTo>
                    <a:pt x="67" y="58"/>
                    <a:pt x="68" y="58"/>
                    <a:pt x="68" y="57"/>
                  </a:cubicBezTo>
                  <a:cubicBezTo>
                    <a:pt x="68" y="57"/>
                    <a:pt x="68" y="57"/>
                    <a:pt x="68" y="57"/>
                  </a:cubicBezTo>
                  <a:cubicBezTo>
                    <a:pt x="68" y="57"/>
                    <a:pt x="68" y="57"/>
                    <a:pt x="68" y="56"/>
                  </a:cubicBezTo>
                  <a:cubicBezTo>
                    <a:pt x="68" y="56"/>
                    <a:pt x="68" y="56"/>
                    <a:pt x="68" y="56"/>
                  </a:cubicBezTo>
                  <a:cubicBezTo>
                    <a:pt x="69" y="55"/>
                    <a:pt x="69" y="55"/>
                    <a:pt x="69" y="55"/>
                  </a:cubicBezTo>
                  <a:cubicBezTo>
                    <a:pt x="69" y="55"/>
                    <a:pt x="69" y="54"/>
                    <a:pt x="69" y="54"/>
                  </a:cubicBezTo>
                  <a:cubicBezTo>
                    <a:pt x="69" y="54"/>
                    <a:pt x="69" y="54"/>
                    <a:pt x="70" y="53"/>
                  </a:cubicBezTo>
                  <a:cubicBezTo>
                    <a:pt x="70" y="53"/>
                    <a:pt x="70" y="53"/>
                    <a:pt x="71" y="52"/>
                  </a:cubicBezTo>
                  <a:cubicBezTo>
                    <a:pt x="71" y="52"/>
                    <a:pt x="71" y="52"/>
                    <a:pt x="71" y="52"/>
                  </a:cubicBezTo>
                  <a:cubicBezTo>
                    <a:pt x="72" y="52"/>
                    <a:pt x="72" y="52"/>
                    <a:pt x="72" y="51"/>
                  </a:cubicBezTo>
                  <a:cubicBezTo>
                    <a:pt x="72" y="51"/>
                    <a:pt x="72" y="51"/>
                    <a:pt x="72" y="51"/>
                  </a:cubicBezTo>
                  <a:cubicBezTo>
                    <a:pt x="72" y="51"/>
                    <a:pt x="72" y="51"/>
                    <a:pt x="72" y="50"/>
                  </a:cubicBezTo>
                  <a:cubicBezTo>
                    <a:pt x="72" y="50"/>
                    <a:pt x="72" y="50"/>
                    <a:pt x="72" y="50"/>
                  </a:cubicBezTo>
                  <a:cubicBezTo>
                    <a:pt x="72" y="50"/>
                    <a:pt x="72" y="50"/>
                    <a:pt x="72" y="49"/>
                  </a:cubicBezTo>
                  <a:cubicBezTo>
                    <a:pt x="73" y="49"/>
                    <a:pt x="73" y="49"/>
                    <a:pt x="73" y="48"/>
                  </a:cubicBezTo>
                  <a:cubicBezTo>
                    <a:pt x="73" y="48"/>
                    <a:pt x="73" y="47"/>
                    <a:pt x="74" y="47"/>
                  </a:cubicBezTo>
                  <a:cubicBezTo>
                    <a:pt x="74" y="47"/>
                    <a:pt x="74" y="46"/>
                    <a:pt x="74" y="46"/>
                  </a:cubicBezTo>
                  <a:cubicBezTo>
                    <a:pt x="74" y="45"/>
                    <a:pt x="74" y="45"/>
                    <a:pt x="74" y="45"/>
                  </a:cubicBezTo>
                  <a:cubicBezTo>
                    <a:pt x="75" y="45"/>
                    <a:pt x="75" y="45"/>
                    <a:pt x="75" y="44"/>
                  </a:cubicBezTo>
                  <a:cubicBezTo>
                    <a:pt x="75" y="44"/>
                    <a:pt x="75" y="44"/>
                    <a:pt x="75" y="44"/>
                  </a:cubicBezTo>
                  <a:cubicBezTo>
                    <a:pt x="75" y="44"/>
                    <a:pt x="75" y="44"/>
                    <a:pt x="74" y="44"/>
                  </a:cubicBezTo>
                  <a:cubicBezTo>
                    <a:pt x="74" y="44"/>
                    <a:pt x="74" y="44"/>
                    <a:pt x="74" y="44"/>
                  </a:cubicBezTo>
                  <a:cubicBezTo>
                    <a:pt x="74" y="44"/>
                    <a:pt x="74" y="44"/>
                    <a:pt x="74" y="44"/>
                  </a:cubicBezTo>
                  <a:cubicBezTo>
                    <a:pt x="74" y="44"/>
                    <a:pt x="74" y="43"/>
                    <a:pt x="74" y="43"/>
                  </a:cubicBezTo>
                  <a:cubicBezTo>
                    <a:pt x="74" y="43"/>
                    <a:pt x="74" y="43"/>
                    <a:pt x="74" y="43"/>
                  </a:cubicBezTo>
                  <a:cubicBezTo>
                    <a:pt x="74" y="43"/>
                    <a:pt x="74" y="43"/>
                    <a:pt x="73" y="43"/>
                  </a:cubicBezTo>
                  <a:cubicBezTo>
                    <a:pt x="73" y="43"/>
                    <a:pt x="73" y="43"/>
                    <a:pt x="73" y="43"/>
                  </a:cubicBezTo>
                  <a:cubicBezTo>
                    <a:pt x="73" y="42"/>
                    <a:pt x="73" y="42"/>
                    <a:pt x="74" y="42"/>
                  </a:cubicBezTo>
                  <a:cubicBezTo>
                    <a:pt x="74" y="41"/>
                    <a:pt x="74" y="41"/>
                    <a:pt x="74" y="41"/>
                  </a:cubicBezTo>
                  <a:cubicBezTo>
                    <a:pt x="74" y="41"/>
                    <a:pt x="74" y="41"/>
                    <a:pt x="74" y="41"/>
                  </a:cubicBezTo>
                  <a:cubicBezTo>
                    <a:pt x="74" y="40"/>
                    <a:pt x="75" y="40"/>
                    <a:pt x="75" y="40"/>
                  </a:cubicBezTo>
                  <a:cubicBezTo>
                    <a:pt x="75" y="40"/>
                    <a:pt x="76" y="40"/>
                    <a:pt x="76" y="39"/>
                  </a:cubicBezTo>
                  <a:cubicBezTo>
                    <a:pt x="76" y="39"/>
                    <a:pt x="76" y="39"/>
                    <a:pt x="76" y="39"/>
                  </a:cubicBezTo>
                  <a:cubicBezTo>
                    <a:pt x="77" y="39"/>
                    <a:pt x="77" y="39"/>
                    <a:pt x="78" y="39"/>
                  </a:cubicBezTo>
                  <a:cubicBezTo>
                    <a:pt x="78" y="39"/>
                    <a:pt x="78" y="39"/>
                    <a:pt x="78" y="39"/>
                  </a:cubicBezTo>
                  <a:cubicBezTo>
                    <a:pt x="79" y="39"/>
                    <a:pt x="79" y="39"/>
                    <a:pt x="80" y="39"/>
                  </a:cubicBezTo>
                  <a:cubicBezTo>
                    <a:pt x="80" y="39"/>
                    <a:pt x="80" y="39"/>
                    <a:pt x="80" y="39"/>
                  </a:cubicBezTo>
                  <a:cubicBezTo>
                    <a:pt x="80" y="40"/>
                    <a:pt x="80" y="40"/>
                    <a:pt x="80" y="40"/>
                  </a:cubicBezTo>
                  <a:cubicBezTo>
                    <a:pt x="80" y="40"/>
                    <a:pt x="80" y="40"/>
                    <a:pt x="80" y="40"/>
                  </a:cubicBezTo>
                  <a:cubicBezTo>
                    <a:pt x="80" y="41"/>
                    <a:pt x="80" y="41"/>
                    <a:pt x="80" y="41"/>
                  </a:cubicBezTo>
                  <a:cubicBezTo>
                    <a:pt x="80" y="41"/>
                    <a:pt x="80" y="41"/>
                    <a:pt x="80" y="40"/>
                  </a:cubicBezTo>
                  <a:cubicBezTo>
                    <a:pt x="80" y="40"/>
                    <a:pt x="80" y="40"/>
                    <a:pt x="81" y="40"/>
                  </a:cubicBezTo>
                  <a:cubicBezTo>
                    <a:pt x="80" y="39"/>
                    <a:pt x="80" y="39"/>
                    <a:pt x="80" y="39"/>
                  </a:cubicBezTo>
                  <a:cubicBezTo>
                    <a:pt x="80" y="39"/>
                    <a:pt x="80" y="39"/>
                    <a:pt x="80" y="38"/>
                  </a:cubicBezTo>
                  <a:cubicBezTo>
                    <a:pt x="80" y="38"/>
                    <a:pt x="80" y="38"/>
                    <a:pt x="80" y="38"/>
                  </a:cubicBezTo>
                  <a:cubicBezTo>
                    <a:pt x="80" y="38"/>
                    <a:pt x="80" y="38"/>
                    <a:pt x="80" y="38"/>
                  </a:cubicBezTo>
                  <a:cubicBezTo>
                    <a:pt x="80" y="37"/>
                    <a:pt x="80" y="37"/>
                    <a:pt x="80" y="37"/>
                  </a:cubicBezTo>
                  <a:cubicBezTo>
                    <a:pt x="80" y="37"/>
                    <a:pt x="80" y="37"/>
                    <a:pt x="81" y="37"/>
                  </a:cubicBezTo>
                  <a:cubicBezTo>
                    <a:pt x="80" y="36"/>
                    <a:pt x="81" y="36"/>
                    <a:pt x="81" y="36"/>
                  </a:cubicBezTo>
                  <a:cubicBezTo>
                    <a:pt x="81" y="36"/>
                    <a:pt x="81" y="36"/>
                    <a:pt x="81" y="36"/>
                  </a:cubicBezTo>
                  <a:cubicBezTo>
                    <a:pt x="81" y="36"/>
                    <a:pt x="81" y="36"/>
                    <a:pt x="81" y="36"/>
                  </a:cubicBezTo>
                  <a:cubicBezTo>
                    <a:pt x="82" y="36"/>
                    <a:pt x="82" y="36"/>
                    <a:pt x="82" y="35"/>
                  </a:cubicBezTo>
                  <a:cubicBezTo>
                    <a:pt x="82" y="35"/>
                    <a:pt x="82" y="35"/>
                    <a:pt x="83" y="35"/>
                  </a:cubicBezTo>
                  <a:cubicBezTo>
                    <a:pt x="83" y="34"/>
                    <a:pt x="83" y="34"/>
                    <a:pt x="83" y="34"/>
                  </a:cubicBezTo>
                  <a:cubicBezTo>
                    <a:pt x="83" y="34"/>
                    <a:pt x="83" y="33"/>
                    <a:pt x="83" y="33"/>
                  </a:cubicBezTo>
                  <a:cubicBezTo>
                    <a:pt x="83" y="33"/>
                    <a:pt x="83" y="33"/>
                    <a:pt x="83" y="33"/>
                  </a:cubicBezTo>
                  <a:cubicBezTo>
                    <a:pt x="83" y="33"/>
                    <a:pt x="83" y="33"/>
                    <a:pt x="83" y="32"/>
                  </a:cubicBezTo>
                  <a:cubicBezTo>
                    <a:pt x="83" y="32"/>
                    <a:pt x="83" y="32"/>
                    <a:pt x="83" y="32"/>
                  </a:cubicBezTo>
                  <a:cubicBezTo>
                    <a:pt x="83" y="32"/>
                    <a:pt x="83" y="32"/>
                    <a:pt x="83" y="31"/>
                  </a:cubicBezTo>
                  <a:cubicBezTo>
                    <a:pt x="83" y="31"/>
                    <a:pt x="83" y="31"/>
                    <a:pt x="83" y="31"/>
                  </a:cubicBezTo>
                  <a:cubicBezTo>
                    <a:pt x="83" y="31"/>
                    <a:pt x="83" y="31"/>
                    <a:pt x="83" y="31"/>
                  </a:cubicBezTo>
                  <a:cubicBezTo>
                    <a:pt x="83" y="30"/>
                    <a:pt x="83" y="30"/>
                    <a:pt x="83" y="30"/>
                  </a:cubicBezTo>
                  <a:cubicBezTo>
                    <a:pt x="83" y="30"/>
                    <a:pt x="83" y="30"/>
                    <a:pt x="83" y="30"/>
                  </a:cubicBezTo>
                  <a:cubicBezTo>
                    <a:pt x="83" y="30"/>
                    <a:pt x="83" y="30"/>
                    <a:pt x="83" y="30"/>
                  </a:cubicBezTo>
                  <a:cubicBezTo>
                    <a:pt x="83" y="30"/>
                    <a:pt x="83" y="30"/>
                    <a:pt x="83" y="30"/>
                  </a:cubicBezTo>
                  <a:cubicBezTo>
                    <a:pt x="83" y="29"/>
                    <a:pt x="83" y="29"/>
                    <a:pt x="84" y="29"/>
                  </a:cubicBezTo>
                  <a:cubicBezTo>
                    <a:pt x="84" y="29"/>
                    <a:pt x="84" y="28"/>
                    <a:pt x="84" y="28"/>
                  </a:cubicBezTo>
                  <a:cubicBezTo>
                    <a:pt x="84" y="28"/>
                    <a:pt x="85" y="28"/>
                    <a:pt x="84" y="27"/>
                  </a:cubicBezTo>
                  <a:cubicBezTo>
                    <a:pt x="84" y="27"/>
                    <a:pt x="84" y="27"/>
                    <a:pt x="84" y="27"/>
                  </a:cubicBezTo>
                  <a:close/>
                  <a:moveTo>
                    <a:pt x="121" y="87"/>
                  </a:moveTo>
                  <a:cubicBezTo>
                    <a:pt x="121" y="87"/>
                    <a:pt x="121" y="87"/>
                    <a:pt x="121" y="87"/>
                  </a:cubicBezTo>
                  <a:cubicBezTo>
                    <a:pt x="120" y="87"/>
                    <a:pt x="120" y="87"/>
                    <a:pt x="120" y="87"/>
                  </a:cubicBezTo>
                  <a:cubicBezTo>
                    <a:pt x="120" y="87"/>
                    <a:pt x="120" y="87"/>
                    <a:pt x="120" y="87"/>
                  </a:cubicBezTo>
                  <a:cubicBezTo>
                    <a:pt x="121" y="88"/>
                    <a:pt x="121" y="88"/>
                    <a:pt x="121" y="88"/>
                  </a:cubicBezTo>
                  <a:cubicBezTo>
                    <a:pt x="121" y="88"/>
                    <a:pt x="121" y="88"/>
                    <a:pt x="121" y="87"/>
                  </a:cubicBezTo>
                  <a:cubicBezTo>
                    <a:pt x="121" y="87"/>
                    <a:pt x="121" y="87"/>
                    <a:pt x="121" y="87"/>
                  </a:cubicBezTo>
                  <a:cubicBezTo>
                    <a:pt x="121" y="87"/>
                    <a:pt x="121" y="87"/>
                    <a:pt x="121" y="87"/>
                  </a:cubicBezTo>
                  <a:close/>
                  <a:moveTo>
                    <a:pt x="120" y="82"/>
                  </a:moveTo>
                  <a:cubicBezTo>
                    <a:pt x="121" y="82"/>
                    <a:pt x="121" y="82"/>
                    <a:pt x="121" y="82"/>
                  </a:cubicBezTo>
                  <a:cubicBezTo>
                    <a:pt x="120" y="82"/>
                    <a:pt x="119" y="82"/>
                    <a:pt x="119" y="82"/>
                  </a:cubicBezTo>
                  <a:cubicBezTo>
                    <a:pt x="119" y="82"/>
                    <a:pt x="119" y="82"/>
                    <a:pt x="119" y="82"/>
                  </a:cubicBezTo>
                  <a:cubicBezTo>
                    <a:pt x="118" y="82"/>
                    <a:pt x="118" y="82"/>
                    <a:pt x="118" y="82"/>
                  </a:cubicBezTo>
                  <a:cubicBezTo>
                    <a:pt x="118" y="82"/>
                    <a:pt x="118" y="82"/>
                    <a:pt x="118" y="82"/>
                  </a:cubicBezTo>
                  <a:cubicBezTo>
                    <a:pt x="117" y="82"/>
                    <a:pt x="117" y="82"/>
                    <a:pt x="117" y="82"/>
                  </a:cubicBezTo>
                  <a:cubicBezTo>
                    <a:pt x="117" y="82"/>
                    <a:pt x="117" y="82"/>
                    <a:pt x="117" y="82"/>
                  </a:cubicBezTo>
                  <a:cubicBezTo>
                    <a:pt x="117" y="82"/>
                    <a:pt x="117" y="83"/>
                    <a:pt x="116" y="83"/>
                  </a:cubicBezTo>
                  <a:cubicBezTo>
                    <a:pt x="116" y="83"/>
                    <a:pt x="116" y="83"/>
                    <a:pt x="116" y="83"/>
                  </a:cubicBezTo>
                  <a:cubicBezTo>
                    <a:pt x="116" y="83"/>
                    <a:pt x="116" y="83"/>
                    <a:pt x="116" y="83"/>
                  </a:cubicBezTo>
                  <a:cubicBezTo>
                    <a:pt x="117" y="83"/>
                    <a:pt x="117" y="83"/>
                    <a:pt x="117" y="83"/>
                  </a:cubicBezTo>
                  <a:cubicBezTo>
                    <a:pt x="117" y="83"/>
                    <a:pt x="117" y="83"/>
                    <a:pt x="117" y="83"/>
                  </a:cubicBezTo>
                  <a:cubicBezTo>
                    <a:pt x="118" y="83"/>
                    <a:pt x="118" y="83"/>
                    <a:pt x="118" y="83"/>
                  </a:cubicBezTo>
                  <a:cubicBezTo>
                    <a:pt x="118" y="83"/>
                    <a:pt x="118" y="83"/>
                    <a:pt x="118" y="83"/>
                  </a:cubicBezTo>
                  <a:cubicBezTo>
                    <a:pt x="118" y="83"/>
                    <a:pt x="118" y="83"/>
                    <a:pt x="118" y="84"/>
                  </a:cubicBezTo>
                  <a:cubicBezTo>
                    <a:pt x="118" y="84"/>
                    <a:pt x="118" y="84"/>
                    <a:pt x="119" y="84"/>
                  </a:cubicBezTo>
                  <a:cubicBezTo>
                    <a:pt x="119" y="84"/>
                    <a:pt x="118" y="84"/>
                    <a:pt x="118" y="84"/>
                  </a:cubicBezTo>
                  <a:cubicBezTo>
                    <a:pt x="118" y="84"/>
                    <a:pt x="118" y="85"/>
                    <a:pt x="118" y="85"/>
                  </a:cubicBezTo>
                  <a:cubicBezTo>
                    <a:pt x="117" y="85"/>
                    <a:pt x="117" y="85"/>
                    <a:pt x="118" y="85"/>
                  </a:cubicBezTo>
                  <a:cubicBezTo>
                    <a:pt x="118" y="85"/>
                    <a:pt x="118" y="85"/>
                    <a:pt x="118" y="85"/>
                  </a:cubicBezTo>
                  <a:cubicBezTo>
                    <a:pt x="118" y="85"/>
                    <a:pt x="118" y="86"/>
                    <a:pt x="118" y="86"/>
                  </a:cubicBezTo>
                  <a:cubicBezTo>
                    <a:pt x="118" y="86"/>
                    <a:pt x="118" y="86"/>
                    <a:pt x="118" y="86"/>
                  </a:cubicBezTo>
                  <a:cubicBezTo>
                    <a:pt x="118" y="86"/>
                    <a:pt x="118" y="86"/>
                    <a:pt x="119" y="86"/>
                  </a:cubicBezTo>
                  <a:cubicBezTo>
                    <a:pt x="119" y="85"/>
                    <a:pt x="119" y="85"/>
                    <a:pt x="119" y="85"/>
                  </a:cubicBezTo>
                  <a:cubicBezTo>
                    <a:pt x="119" y="85"/>
                    <a:pt x="119" y="85"/>
                    <a:pt x="119" y="85"/>
                  </a:cubicBezTo>
                  <a:cubicBezTo>
                    <a:pt x="120" y="85"/>
                    <a:pt x="120" y="85"/>
                    <a:pt x="120" y="85"/>
                  </a:cubicBezTo>
                  <a:cubicBezTo>
                    <a:pt x="119" y="84"/>
                    <a:pt x="119" y="84"/>
                    <a:pt x="119" y="84"/>
                  </a:cubicBezTo>
                  <a:cubicBezTo>
                    <a:pt x="119" y="84"/>
                    <a:pt x="119" y="84"/>
                    <a:pt x="119" y="84"/>
                  </a:cubicBezTo>
                  <a:cubicBezTo>
                    <a:pt x="119" y="84"/>
                    <a:pt x="119" y="83"/>
                    <a:pt x="119" y="83"/>
                  </a:cubicBezTo>
                  <a:cubicBezTo>
                    <a:pt x="119" y="83"/>
                    <a:pt x="120" y="83"/>
                    <a:pt x="119" y="83"/>
                  </a:cubicBezTo>
                  <a:cubicBezTo>
                    <a:pt x="120" y="83"/>
                    <a:pt x="120" y="83"/>
                    <a:pt x="120" y="82"/>
                  </a:cubicBezTo>
                  <a:cubicBezTo>
                    <a:pt x="120" y="82"/>
                    <a:pt x="120" y="82"/>
                    <a:pt x="120" y="82"/>
                  </a:cubicBezTo>
                  <a:cubicBezTo>
                    <a:pt x="120" y="82"/>
                    <a:pt x="120" y="82"/>
                    <a:pt x="120" y="82"/>
                  </a:cubicBezTo>
                  <a:close/>
                  <a:moveTo>
                    <a:pt x="68" y="26"/>
                  </a:moveTo>
                  <a:cubicBezTo>
                    <a:pt x="68" y="27"/>
                    <a:pt x="68" y="26"/>
                    <a:pt x="68" y="27"/>
                  </a:cubicBezTo>
                  <a:cubicBezTo>
                    <a:pt x="68" y="27"/>
                    <a:pt x="68" y="27"/>
                    <a:pt x="68" y="27"/>
                  </a:cubicBezTo>
                  <a:cubicBezTo>
                    <a:pt x="68" y="27"/>
                    <a:pt x="68" y="27"/>
                    <a:pt x="68" y="27"/>
                  </a:cubicBezTo>
                  <a:cubicBezTo>
                    <a:pt x="68" y="27"/>
                    <a:pt x="68" y="27"/>
                    <a:pt x="68" y="27"/>
                  </a:cubicBezTo>
                  <a:cubicBezTo>
                    <a:pt x="68" y="27"/>
                    <a:pt x="68" y="27"/>
                    <a:pt x="68" y="27"/>
                  </a:cubicBezTo>
                  <a:cubicBezTo>
                    <a:pt x="68" y="27"/>
                    <a:pt x="68" y="26"/>
                    <a:pt x="68" y="26"/>
                  </a:cubicBezTo>
                  <a:cubicBezTo>
                    <a:pt x="68" y="26"/>
                    <a:pt x="68" y="26"/>
                    <a:pt x="68" y="26"/>
                  </a:cubicBezTo>
                  <a:cubicBezTo>
                    <a:pt x="68" y="26"/>
                    <a:pt x="68" y="26"/>
                    <a:pt x="68" y="26"/>
                  </a:cubicBezTo>
                  <a:close/>
                  <a:moveTo>
                    <a:pt x="63" y="15"/>
                  </a:moveTo>
                  <a:cubicBezTo>
                    <a:pt x="63" y="15"/>
                    <a:pt x="63" y="15"/>
                    <a:pt x="63" y="15"/>
                  </a:cubicBezTo>
                  <a:cubicBezTo>
                    <a:pt x="63" y="15"/>
                    <a:pt x="63" y="15"/>
                    <a:pt x="63" y="15"/>
                  </a:cubicBezTo>
                  <a:cubicBezTo>
                    <a:pt x="63" y="15"/>
                    <a:pt x="64" y="15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5"/>
                  </a:cubicBezTo>
                  <a:cubicBezTo>
                    <a:pt x="64" y="15"/>
                    <a:pt x="64" y="15"/>
                    <a:pt x="64" y="15"/>
                  </a:cubicBezTo>
                  <a:cubicBezTo>
                    <a:pt x="64" y="15"/>
                    <a:pt x="64" y="15"/>
                    <a:pt x="64" y="15"/>
                  </a:cubicBezTo>
                  <a:cubicBezTo>
                    <a:pt x="64" y="15"/>
                    <a:pt x="64" y="15"/>
                    <a:pt x="63" y="14"/>
                  </a:cubicBezTo>
                  <a:cubicBezTo>
                    <a:pt x="63" y="14"/>
                    <a:pt x="64" y="14"/>
                    <a:pt x="63" y="14"/>
                  </a:cubicBezTo>
                  <a:cubicBezTo>
                    <a:pt x="63" y="14"/>
                    <a:pt x="63" y="14"/>
                    <a:pt x="63" y="14"/>
                  </a:cubicBezTo>
                  <a:cubicBezTo>
                    <a:pt x="63" y="14"/>
                    <a:pt x="63" y="14"/>
                    <a:pt x="63" y="14"/>
                  </a:cubicBezTo>
                  <a:cubicBezTo>
                    <a:pt x="63" y="14"/>
                    <a:pt x="63" y="14"/>
                    <a:pt x="63" y="14"/>
                  </a:cubicBezTo>
                  <a:cubicBezTo>
                    <a:pt x="63" y="14"/>
                    <a:pt x="63" y="15"/>
                    <a:pt x="63" y="15"/>
                  </a:cubicBezTo>
                  <a:cubicBezTo>
                    <a:pt x="63" y="15"/>
                    <a:pt x="63" y="15"/>
                    <a:pt x="63" y="15"/>
                  </a:cubicBezTo>
                  <a:cubicBezTo>
                    <a:pt x="63" y="15"/>
                    <a:pt x="63" y="15"/>
                    <a:pt x="63" y="15"/>
                  </a:cubicBezTo>
                  <a:close/>
                  <a:moveTo>
                    <a:pt x="59" y="18"/>
                  </a:moveTo>
                  <a:cubicBezTo>
                    <a:pt x="59" y="18"/>
                    <a:pt x="59" y="18"/>
                    <a:pt x="59" y="18"/>
                  </a:cubicBezTo>
                  <a:cubicBezTo>
                    <a:pt x="59" y="18"/>
                    <a:pt x="59" y="18"/>
                    <a:pt x="59" y="18"/>
                  </a:cubicBezTo>
                  <a:close/>
                  <a:moveTo>
                    <a:pt x="61" y="20"/>
                  </a:moveTo>
                  <a:cubicBezTo>
                    <a:pt x="61" y="20"/>
                    <a:pt x="61" y="20"/>
                    <a:pt x="62" y="20"/>
                  </a:cubicBezTo>
                  <a:cubicBezTo>
                    <a:pt x="62" y="20"/>
                    <a:pt x="62" y="20"/>
                    <a:pt x="62" y="20"/>
                  </a:cubicBezTo>
                  <a:cubicBezTo>
                    <a:pt x="62" y="20"/>
                    <a:pt x="62" y="20"/>
                    <a:pt x="62" y="20"/>
                  </a:cubicBezTo>
                  <a:cubicBezTo>
                    <a:pt x="61" y="20"/>
                    <a:pt x="61" y="20"/>
                    <a:pt x="61" y="20"/>
                  </a:cubicBezTo>
                  <a:cubicBezTo>
                    <a:pt x="61" y="20"/>
                    <a:pt x="61" y="20"/>
                    <a:pt x="61" y="20"/>
                  </a:cubicBezTo>
                  <a:cubicBezTo>
                    <a:pt x="61" y="20"/>
                    <a:pt x="61" y="20"/>
                    <a:pt x="61" y="20"/>
                  </a:cubicBezTo>
                  <a:cubicBezTo>
                    <a:pt x="61" y="20"/>
                    <a:pt x="61" y="20"/>
                    <a:pt x="61" y="20"/>
                  </a:cubicBezTo>
                  <a:close/>
                  <a:moveTo>
                    <a:pt x="60" y="20"/>
                  </a:moveTo>
                  <a:cubicBezTo>
                    <a:pt x="60" y="20"/>
                    <a:pt x="60" y="20"/>
                    <a:pt x="60" y="20"/>
                  </a:cubicBezTo>
                  <a:cubicBezTo>
                    <a:pt x="60" y="20"/>
                    <a:pt x="60" y="20"/>
                    <a:pt x="60" y="20"/>
                  </a:cubicBezTo>
                  <a:cubicBezTo>
                    <a:pt x="60" y="20"/>
                    <a:pt x="60" y="20"/>
                    <a:pt x="60" y="19"/>
                  </a:cubicBezTo>
                  <a:cubicBezTo>
                    <a:pt x="60" y="19"/>
                    <a:pt x="60" y="20"/>
                    <a:pt x="60" y="20"/>
                  </a:cubicBezTo>
                  <a:cubicBezTo>
                    <a:pt x="60" y="20"/>
                    <a:pt x="60" y="20"/>
                    <a:pt x="60" y="20"/>
                  </a:cubicBezTo>
                  <a:cubicBezTo>
                    <a:pt x="60" y="20"/>
                    <a:pt x="60" y="20"/>
                    <a:pt x="60" y="20"/>
                  </a:cubicBezTo>
                  <a:close/>
                  <a:moveTo>
                    <a:pt x="60" y="17"/>
                  </a:moveTo>
                  <a:cubicBezTo>
                    <a:pt x="60" y="17"/>
                    <a:pt x="60" y="17"/>
                    <a:pt x="60" y="17"/>
                  </a:cubicBezTo>
                  <a:cubicBezTo>
                    <a:pt x="60" y="17"/>
                    <a:pt x="60" y="17"/>
                    <a:pt x="60" y="17"/>
                  </a:cubicBezTo>
                  <a:close/>
                  <a:moveTo>
                    <a:pt x="61" y="15"/>
                  </a:moveTo>
                  <a:cubicBezTo>
                    <a:pt x="61" y="15"/>
                    <a:pt x="61" y="15"/>
                    <a:pt x="61" y="15"/>
                  </a:cubicBezTo>
                  <a:cubicBezTo>
                    <a:pt x="61" y="15"/>
                    <a:pt x="61" y="15"/>
                    <a:pt x="61" y="15"/>
                  </a:cubicBezTo>
                  <a:cubicBezTo>
                    <a:pt x="61" y="15"/>
                    <a:pt x="61" y="15"/>
                    <a:pt x="61" y="15"/>
                  </a:cubicBezTo>
                  <a:cubicBezTo>
                    <a:pt x="61" y="15"/>
                    <a:pt x="61" y="15"/>
                    <a:pt x="61" y="15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endParaRPr lang="ru-RU" sz="7198"/>
            </a:p>
          </p:txBody>
        </p:sp>
        <p:sp>
          <p:nvSpPr>
            <p:cNvPr id="127" name="Australia">
              <a:extLst>
                <a:ext uri="{FF2B5EF4-FFF2-40B4-BE49-F238E27FC236}">
                  <a16:creationId xmlns:a16="http://schemas.microsoft.com/office/drawing/2014/main" id="{C2AE5827-0053-498C-5669-4A1FD3775D8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7537309" y="10035348"/>
              <a:ext cx="2174308" cy="2028296"/>
            </a:xfrm>
            <a:custGeom>
              <a:avLst/>
              <a:gdLst>
                <a:gd name="T0" fmla="*/ 1075661 w 277"/>
                <a:gd name="T1" fmla="*/ 397115 h 258"/>
                <a:gd name="T2" fmla="*/ 306210 w 277"/>
                <a:gd name="T3" fmla="*/ 129751 h 258"/>
                <a:gd name="T4" fmla="*/ 859743 w 277"/>
                <a:gd name="T5" fmla="*/ 829617 h 258"/>
                <a:gd name="T6" fmla="*/ 914704 w 277"/>
                <a:gd name="T7" fmla="*/ 1006549 h 258"/>
                <a:gd name="T8" fmla="*/ 942185 w 277"/>
                <a:gd name="T9" fmla="*/ 920049 h 258"/>
                <a:gd name="T10" fmla="*/ 930407 w 277"/>
                <a:gd name="T11" fmla="*/ 986890 h 258"/>
                <a:gd name="T12" fmla="*/ 879372 w 277"/>
                <a:gd name="T13" fmla="*/ 998686 h 258"/>
                <a:gd name="T14" fmla="*/ 844040 w 277"/>
                <a:gd name="T15" fmla="*/ 927913 h 258"/>
                <a:gd name="T16" fmla="*/ 926481 w 277"/>
                <a:gd name="T17" fmla="*/ 912185 h 258"/>
                <a:gd name="T18" fmla="*/ 847966 w 277"/>
                <a:gd name="T19" fmla="*/ 900390 h 258"/>
                <a:gd name="T20" fmla="*/ 930407 w 277"/>
                <a:gd name="T21" fmla="*/ 880731 h 258"/>
                <a:gd name="T22" fmla="*/ 632049 w 277"/>
                <a:gd name="T23" fmla="*/ 747048 h 258"/>
                <a:gd name="T24" fmla="*/ 620271 w 277"/>
                <a:gd name="T25" fmla="*/ 715594 h 258"/>
                <a:gd name="T26" fmla="*/ 1071735 w 277"/>
                <a:gd name="T27" fmla="*/ 448229 h 258"/>
                <a:gd name="T28" fmla="*/ 1040329 w 277"/>
                <a:gd name="T29" fmla="*/ 385320 h 258"/>
                <a:gd name="T30" fmla="*/ 1001071 w 277"/>
                <a:gd name="T31" fmla="*/ 322410 h 258"/>
                <a:gd name="T32" fmla="*/ 946110 w 277"/>
                <a:gd name="T33" fmla="*/ 263433 h 258"/>
                <a:gd name="T34" fmla="*/ 891150 w 277"/>
                <a:gd name="T35" fmla="*/ 231978 h 258"/>
                <a:gd name="T36" fmla="*/ 859743 w 277"/>
                <a:gd name="T37" fmla="*/ 125819 h 258"/>
                <a:gd name="T38" fmla="*/ 816560 w 277"/>
                <a:gd name="T39" fmla="*/ 74705 h 258"/>
                <a:gd name="T40" fmla="*/ 777302 w 277"/>
                <a:gd name="T41" fmla="*/ 19659 h 258"/>
                <a:gd name="T42" fmla="*/ 761599 w 277"/>
                <a:gd name="T43" fmla="*/ 62909 h 258"/>
                <a:gd name="T44" fmla="*/ 738045 w 277"/>
                <a:gd name="T45" fmla="*/ 192660 h 258"/>
                <a:gd name="T46" fmla="*/ 624197 w 277"/>
                <a:gd name="T47" fmla="*/ 137614 h 258"/>
                <a:gd name="T48" fmla="*/ 628123 w 277"/>
                <a:gd name="T49" fmla="*/ 62909 h 258"/>
                <a:gd name="T50" fmla="*/ 612420 w 277"/>
                <a:gd name="T51" fmla="*/ 43250 h 258"/>
                <a:gd name="T52" fmla="*/ 549608 w 277"/>
                <a:gd name="T53" fmla="*/ 31455 h 258"/>
                <a:gd name="T54" fmla="*/ 502498 w 277"/>
                <a:gd name="T55" fmla="*/ 15727 h 258"/>
                <a:gd name="T56" fmla="*/ 486795 w 277"/>
                <a:gd name="T57" fmla="*/ 39318 h 258"/>
                <a:gd name="T58" fmla="*/ 459315 w 277"/>
                <a:gd name="T59" fmla="*/ 62909 h 258"/>
                <a:gd name="T60" fmla="*/ 435760 w 277"/>
                <a:gd name="T61" fmla="*/ 114023 h 258"/>
                <a:gd name="T62" fmla="*/ 404354 w 277"/>
                <a:gd name="T63" fmla="*/ 114023 h 258"/>
                <a:gd name="T64" fmla="*/ 349393 w 277"/>
                <a:gd name="T65" fmla="*/ 90432 h 258"/>
                <a:gd name="T66" fmla="*/ 329765 w 277"/>
                <a:gd name="T67" fmla="*/ 106160 h 258"/>
                <a:gd name="T68" fmla="*/ 310136 w 277"/>
                <a:gd name="T69" fmla="*/ 141546 h 258"/>
                <a:gd name="T70" fmla="*/ 286581 w 277"/>
                <a:gd name="T71" fmla="*/ 169069 h 258"/>
                <a:gd name="T72" fmla="*/ 243398 w 277"/>
                <a:gd name="T73" fmla="*/ 196592 h 258"/>
                <a:gd name="T74" fmla="*/ 129550 w 277"/>
                <a:gd name="T75" fmla="*/ 275228 h 258"/>
                <a:gd name="T76" fmla="*/ 31406 w 277"/>
                <a:gd name="T77" fmla="*/ 330274 h 258"/>
                <a:gd name="T78" fmla="*/ 19629 w 277"/>
                <a:gd name="T79" fmla="*/ 452161 h 258"/>
                <a:gd name="T80" fmla="*/ 51035 w 277"/>
                <a:gd name="T81" fmla="*/ 558320 h 258"/>
                <a:gd name="T82" fmla="*/ 117773 w 277"/>
                <a:gd name="T83" fmla="*/ 711662 h 258"/>
                <a:gd name="T84" fmla="*/ 227695 w 277"/>
                <a:gd name="T85" fmla="*/ 676275 h 258"/>
                <a:gd name="T86" fmla="*/ 290507 w 277"/>
                <a:gd name="T87" fmla="*/ 668412 h 258"/>
                <a:gd name="T88" fmla="*/ 486795 w 277"/>
                <a:gd name="T89" fmla="*/ 601571 h 258"/>
                <a:gd name="T90" fmla="*/ 561385 w 277"/>
                <a:gd name="T91" fmla="*/ 640889 h 258"/>
                <a:gd name="T92" fmla="*/ 604568 w 277"/>
                <a:gd name="T93" fmla="*/ 711662 h 258"/>
                <a:gd name="T94" fmla="*/ 659529 w 277"/>
                <a:gd name="T95" fmla="*/ 644821 h 258"/>
                <a:gd name="T96" fmla="*/ 647752 w 277"/>
                <a:gd name="T97" fmla="*/ 719526 h 258"/>
                <a:gd name="T98" fmla="*/ 714490 w 277"/>
                <a:gd name="T99" fmla="*/ 770639 h 258"/>
                <a:gd name="T100" fmla="*/ 804783 w 277"/>
                <a:gd name="T101" fmla="*/ 837481 h 258"/>
                <a:gd name="T102" fmla="*/ 863669 w 277"/>
                <a:gd name="T103" fmla="*/ 821753 h 258"/>
                <a:gd name="T104" fmla="*/ 922556 w 277"/>
                <a:gd name="T105" fmla="*/ 817821 h 258"/>
                <a:gd name="T106" fmla="*/ 989294 w 277"/>
                <a:gd name="T107" fmla="*/ 747048 h 258"/>
                <a:gd name="T108" fmla="*/ 1020700 w 277"/>
                <a:gd name="T109" fmla="*/ 676275 h 258"/>
                <a:gd name="T110" fmla="*/ 1056032 w 277"/>
                <a:gd name="T111" fmla="*/ 625162 h 258"/>
                <a:gd name="T112" fmla="*/ 628123 w 277"/>
                <a:gd name="T113" fmla="*/ 19659 h 258"/>
                <a:gd name="T114" fmla="*/ 620271 w 277"/>
                <a:gd name="T115" fmla="*/ 82569 h 258"/>
                <a:gd name="T116" fmla="*/ 624197 w 277"/>
                <a:gd name="T117" fmla="*/ 86500 h 258"/>
                <a:gd name="T118" fmla="*/ 463241 w 277"/>
                <a:gd name="T119" fmla="*/ 19659 h 258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277" h="258">
                  <a:moveTo>
                    <a:pt x="275" y="120"/>
                  </a:moveTo>
                  <a:cubicBezTo>
                    <a:pt x="275" y="120"/>
                    <a:pt x="274" y="118"/>
                    <a:pt x="275" y="118"/>
                  </a:cubicBezTo>
                  <a:cubicBezTo>
                    <a:pt x="275" y="118"/>
                    <a:pt x="275" y="120"/>
                    <a:pt x="275" y="120"/>
                  </a:cubicBezTo>
                  <a:close/>
                  <a:moveTo>
                    <a:pt x="273" y="101"/>
                  </a:moveTo>
                  <a:cubicBezTo>
                    <a:pt x="273" y="101"/>
                    <a:pt x="273" y="102"/>
                    <a:pt x="273" y="102"/>
                  </a:cubicBezTo>
                  <a:cubicBezTo>
                    <a:pt x="273" y="103"/>
                    <a:pt x="273" y="103"/>
                    <a:pt x="273" y="104"/>
                  </a:cubicBezTo>
                  <a:cubicBezTo>
                    <a:pt x="272" y="105"/>
                    <a:pt x="271" y="108"/>
                    <a:pt x="272" y="109"/>
                  </a:cubicBezTo>
                  <a:cubicBezTo>
                    <a:pt x="273" y="107"/>
                    <a:pt x="273" y="106"/>
                    <a:pt x="273" y="105"/>
                  </a:cubicBezTo>
                  <a:cubicBezTo>
                    <a:pt x="274" y="103"/>
                    <a:pt x="273" y="103"/>
                    <a:pt x="274" y="101"/>
                  </a:cubicBezTo>
                  <a:cubicBezTo>
                    <a:pt x="274" y="101"/>
                    <a:pt x="273" y="101"/>
                    <a:pt x="273" y="101"/>
                  </a:cubicBezTo>
                  <a:close/>
                  <a:moveTo>
                    <a:pt x="274" y="123"/>
                  </a:moveTo>
                  <a:cubicBezTo>
                    <a:pt x="275" y="124"/>
                    <a:pt x="276" y="121"/>
                    <a:pt x="275" y="121"/>
                  </a:cubicBezTo>
                  <a:cubicBezTo>
                    <a:pt x="275" y="121"/>
                    <a:pt x="274" y="123"/>
                    <a:pt x="274" y="123"/>
                  </a:cubicBezTo>
                  <a:close/>
                  <a:moveTo>
                    <a:pt x="82" y="27"/>
                  </a:moveTo>
                  <a:cubicBezTo>
                    <a:pt x="82" y="27"/>
                    <a:pt x="82" y="28"/>
                    <a:pt x="82" y="28"/>
                  </a:cubicBezTo>
                  <a:cubicBezTo>
                    <a:pt x="83" y="27"/>
                    <a:pt x="83" y="27"/>
                    <a:pt x="82" y="27"/>
                  </a:cubicBezTo>
                  <a:cubicBezTo>
                    <a:pt x="82" y="27"/>
                    <a:pt x="82" y="27"/>
                    <a:pt x="82" y="27"/>
                  </a:cubicBezTo>
                  <a:close/>
                  <a:moveTo>
                    <a:pt x="78" y="33"/>
                  </a:moveTo>
                  <a:cubicBezTo>
                    <a:pt x="78" y="33"/>
                    <a:pt x="78" y="32"/>
                    <a:pt x="78" y="32"/>
                  </a:cubicBezTo>
                  <a:cubicBezTo>
                    <a:pt x="79" y="32"/>
                    <a:pt x="79" y="33"/>
                    <a:pt x="78" y="33"/>
                  </a:cubicBezTo>
                  <a:cubicBezTo>
                    <a:pt x="78" y="33"/>
                    <a:pt x="78" y="33"/>
                    <a:pt x="78" y="33"/>
                  </a:cubicBezTo>
                  <a:close/>
                  <a:moveTo>
                    <a:pt x="219" y="210"/>
                  </a:moveTo>
                  <a:cubicBezTo>
                    <a:pt x="219" y="209"/>
                    <a:pt x="220" y="209"/>
                    <a:pt x="221" y="210"/>
                  </a:cubicBezTo>
                  <a:cubicBezTo>
                    <a:pt x="220" y="210"/>
                    <a:pt x="220" y="210"/>
                    <a:pt x="219" y="210"/>
                  </a:cubicBezTo>
                  <a:close/>
                  <a:moveTo>
                    <a:pt x="219" y="211"/>
                  </a:moveTo>
                  <a:cubicBezTo>
                    <a:pt x="219" y="211"/>
                    <a:pt x="219" y="211"/>
                    <a:pt x="219" y="211"/>
                  </a:cubicBezTo>
                  <a:cubicBezTo>
                    <a:pt x="219" y="211"/>
                    <a:pt x="219" y="211"/>
                    <a:pt x="219" y="211"/>
                  </a:cubicBezTo>
                  <a:close/>
                  <a:moveTo>
                    <a:pt x="178" y="43"/>
                  </a:moveTo>
                  <a:cubicBezTo>
                    <a:pt x="177" y="42"/>
                    <a:pt x="180" y="40"/>
                    <a:pt x="181" y="40"/>
                  </a:cubicBezTo>
                  <a:cubicBezTo>
                    <a:pt x="182" y="41"/>
                    <a:pt x="181" y="41"/>
                    <a:pt x="180" y="41"/>
                  </a:cubicBezTo>
                  <a:cubicBezTo>
                    <a:pt x="180" y="42"/>
                    <a:pt x="178" y="43"/>
                    <a:pt x="178" y="43"/>
                  </a:cubicBezTo>
                  <a:close/>
                  <a:moveTo>
                    <a:pt x="239" y="248"/>
                  </a:moveTo>
                  <a:cubicBezTo>
                    <a:pt x="239" y="249"/>
                    <a:pt x="239" y="249"/>
                    <a:pt x="238" y="249"/>
                  </a:cubicBezTo>
                  <a:cubicBezTo>
                    <a:pt x="239" y="248"/>
                    <a:pt x="238" y="248"/>
                    <a:pt x="239" y="248"/>
                  </a:cubicBezTo>
                  <a:close/>
                  <a:moveTo>
                    <a:pt x="233" y="255"/>
                  </a:moveTo>
                  <a:cubicBezTo>
                    <a:pt x="233" y="255"/>
                    <a:pt x="233" y="256"/>
                    <a:pt x="233" y="256"/>
                  </a:cubicBezTo>
                  <a:cubicBezTo>
                    <a:pt x="232" y="255"/>
                    <a:pt x="233" y="255"/>
                    <a:pt x="233" y="254"/>
                  </a:cubicBezTo>
                  <a:cubicBezTo>
                    <a:pt x="233" y="254"/>
                    <a:pt x="233" y="255"/>
                    <a:pt x="233" y="255"/>
                  </a:cubicBezTo>
                  <a:close/>
                  <a:moveTo>
                    <a:pt x="240" y="245"/>
                  </a:moveTo>
                  <a:cubicBezTo>
                    <a:pt x="240" y="246"/>
                    <a:pt x="240" y="246"/>
                    <a:pt x="240" y="246"/>
                  </a:cubicBezTo>
                  <a:cubicBezTo>
                    <a:pt x="240" y="245"/>
                    <a:pt x="240" y="245"/>
                    <a:pt x="240" y="245"/>
                  </a:cubicBezTo>
                  <a:close/>
                  <a:moveTo>
                    <a:pt x="211" y="222"/>
                  </a:moveTo>
                  <a:cubicBezTo>
                    <a:pt x="212" y="223"/>
                    <a:pt x="212" y="225"/>
                    <a:pt x="210" y="225"/>
                  </a:cubicBezTo>
                  <a:cubicBezTo>
                    <a:pt x="209" y="223"/>
                    <a:pt x="211" y="220"/>
                    <a:pt x="211" y="222"/>
                  </a:cubicBezTo>
                  <a:close/>
                  <a:moveTo>
                    <a:pt x="240" y="234"/>
                  </a:moveTo>
                  <a:cubicBezTo>
                    <a:pt x="240" y="235"/>
                    <a:pt x="240" y="245"/>
                    <a:pt x="240" y="245"/>
                  </a:cubicBezTo>
                  <a:cubicBezTo>
                    <a:pt x="239" y="245"/>
                    <a:pt x="241" y="243"/>
                    <a:pt x="239" y="243"/>
                  </a:cubicBezTo>
                  <a:cubicBezTo>
                    <a:pt x="238" y="244"/>
                    <a:pt x="238" y="245"/>
                    <a:pt x="238" y="245"/>
                  </a:cubicBezTo>
                  <a:cubicBezTo>
                    <a:pt x="238" y="246"/>
                    <a:pt x="238" y="248"/>
                    <a:pt x="237" y="249"/>
                  </a:cubicBezTo>
                  <a:cubicBezTo>
                    <a:pt x="237" y="249"/>
                    <a:pt x="237" y="251"/>
                    <a:pt x="237" y="251"/>
                  </a:cubicBezTo>
                  <a:cubicBezTo>
                    <a:pt x="237" y="251"/>
                    <a:pt x="238" y="253"/>
                    <a:pt x="238" y="254"/>
                  </a:cubicBezTo>
                  <a:cubicBezTo>
                    <a:pt x="238" y="254"/>
                    <a:pt x="236" y="254"/>
                    <a:pt x="236" y="253"/>
                  </a:cubicBezTo>
                  <a:cubicBezTo>
                    <a:pt x="236" y="253"/>
                    <a:pt x="235" y="251"/>
                    <a:pt x="236" y="251"/>
                  </a:cubicBezTo>
                  <a:cubicBezTo>
                    <a:pt x="236" y="252"/>
                    <a:pt x="237" y="252"/>
                    <a:pt x="237" y="251"/>
                  </a:cubicBezTo>
                  <a:cubicBezTo>
                    <a:pt x="236" y="251"/>
                    <a:pt x="235" y="250"/>
                    <a:pt x="235" y="250"/>
                  </a:cubicBezTo>
                  <a:cubicBezTo>
                    <a:pt x="235" y="251"/>
                    <a:pt x="235" y="251"/>
                    <a:pt x="234" y="251"/>
                  </a:cubicBezTo>
                  <a:cubicBezTo>
                    <a:pt x="233" y="251"/>
                    <a:pt x="234" y="254"/>
                    <a:pt x="234" y="254"/>
                  </a:cubicBezTo>
                  <a:cubicBezTo>
                    <a:pt x="233" y="254"/>
                    <a:pt x="233" y="253"/>
                    <a:pt x="233" y="253"/>
                  </a:cubicBezTo>
                  <a:cubicBezTo>
                    <a:pt x="233" y="252"/>
                    <a:pt x="233" y="254"/>
                    <a:pt x="232" y="254"/>
                  </a:cubicBezTo>
                  <a:cubicBezTo>
                    <a:pt x="232" y="254"/>
                    <a:pt x="232" y="253"/>
                    <a:pt x="231" y="254"/>
                  </a:cubicBezTo>
                  <a:cubicBezTo>
                    <a:pt x="231" y="254"/>
                    <a:pt x="231" y="257"/>
                    <a:pt x="230" y="257"/>
                  </a:cubicBezTo>
                  <a:cubicBezTo>
                    <a:pt x="229" y="258"/>
                    <a:pt x="225" y="257"/>
                    <a:pt x="224" y="256"/>
                  </a:cubicBezTo>
                  <a:cubicBezTo>
                    <a:pt x="223" y="255"/>
                    <a:pt x="224" y="254"/>
                    <a:pt x="224" y="254"/>
                  </a:cubicBezTo>
                  <a:cubicBezTo>
                    <a:pt x="223" y="254"/>
                    <a:pt x="222" y="253"/>
                    <a:pt x="221" y="251"/>
                  </a:cubicBezTo>
                  <a:cubicBezTo>
                    <a:pt x="221" y="252"/>
                    <a:pt x="220" y="248"/>
                    <a:pt x="220" y="249"/>
                  </a:cubicBezTo>
                  <a:cubicBezTo>
                    <a:pt x="220" y="248"/>
                    <a:pt x="219" y="247"/>
                    <a:pt x="219" y="245"/>
                  </a:cubicBezTo>
                  <a:cubicBezTo>
                    <a:pt x="219" y="245"/>
                    <a:pt x="221" y="247"/>
                    <a:pt x="221" y="246"/>
                  </a:cubicBezTo>
                  <a:cubicBezTo>
                    <a:pt x="221" y="246"/>
                    <a:pt x="220" y="245"/>
                    <a:pt x="220" y="245"/>
                  </a:cubicBezTo>
                  <a:cubicBezTo>
                    <a:pt x="220" y="244"/>
                    <a:pt x="219" y="245"/>
                    <a:pt x="219" y="245"/>
                  </a:cubicBezTo>
                  <a:cubicBezTo>
                    <a:pt x="219" y="244"/>
                    <a:pt x="219" y="243"/>
                    <a:pt x="219" y="243"/>
                  </a:cubicBezTo>
                  <a:cubicBezTo>
                    <a:pt x="219" y="242"/>
                    <a:pt x="218" y="241"/>
                    <a:pt x="217" y="240"/>
                  </a:cubicBezTo>
                  <a:cubicBezTo>
                    <a:pt x="217" y="239"/>
                    <a:pt x="216" y="236"/>
                    <a:pt x="215" y="236"/>
                  </a:cubicBezTo>
                  <a:cubicBezTo>
                    <a:pt x="215" y="235"/>
                    <a:pt x="215" y="231"/>
                    <a:pt x="216" y="230"/>
                  </a:cubicBezTo>
                  <a:cubicBezTo>
                    <a:pt x="216" y="231"/>
                    <a:pt x="217" y="230"/>
                    <a:pt x="217" y="231"/>
                  </a:cubicBezTo>
                  <a:cubicBezTo>
                    <a:pt x="217" y="231"/>
                    <a:pt x="217" y="231"/>
                    <a:pt x="217" y="231"/>
                  </a:cubicBezTo>
                  <a:cubicBezTo>
                    <a:pt x="217" y="231"/>
                    <a:pt x="222" y="233"/>
                    <a:pt x="223" y="233"/>
                  </a:cubicBezTo>
                  <a:cubicBezTo>
                    <a:pt x="225" y="234"/>
                    <a:pt x="226" y="235"/>
                    <a:pt x="228" y="234"/>
                  </a:cubicBezTo>
                  <a:cubicBezTo>
                    <a:pt x="230" y="234"/>
                    <a:pt x="231" y="233"/>
                    <a:pt x="232" y="233"/>
                  </a:cubicBezTo>
                  <a:cubicBezTo>
                    <a:pt x="233" y="233"/>
                    <a:pt x="233" y="233"/>
                    <a:pt x="233" y="233"/>
                  </a:cubicBezTo>
                  <a:cubicBezTo>
                    <a:pt x="233" y="233"/>
                    <a:pt x="234" y="233"/>
                    <a:pt x="234" y="233"/>
                  </a:cubicBezTo>
                  <a:cubicBezTo>
                    <a:pt x="235" y="233"/>
                    <a:pt x="235" y="232"/>
                    <a:pt x="236" y="232"/>
                  </a:cubicBezTo>
                  <a:cubicBezTo>
                    <a:pt x="236" y="232"/>
                    <a:pt x="237" y="232"/>
                    <a:pt x="237" y="232"/>
                  </a:cubicBezTo>
                  <a:cubicBezTo>
                    <a:pt x="238" y="232"/>
                    <a:pt x="237" y="231"/>
                    <a:pt x="238" y="231"/>
                  </a:cubicBezTo>
                  <a:cubicBezTo>
                    <a:pt x="238" y="231"/>
                    <a:pt x="239" y="232"/>
                    <a:pt x="240" y="232"/>
                  </a:cubicBezTo>
                  <a:cubicBezTo>
                    <a:pt x="240" y="234"/>
                    <a:pt x="240" y="233"/>
                    <a:pt x="240" y="234"/>
                  </a:cubicBezTo>
                  <a:close/>
                  <a:moveTo>
                    <a:pt x="239" y="230"/>
                  </a:moveTo>
                  <a:cubicBezTo>
                    <a:pt x="238" y="230"/>
                    <a:pt x="239" y="229"/>
                    <a:pt x="239" y="229"/>
                  </a:cubicBezTo>
                  <a:cubicBezTo>
                    <a:pt x="239" y="229"/>
                    <a:pt x="239" y="229"/>
                    <a:pt x="239" y="230"/>
                  </a:cubicBezTo>
                  <a:close/>
                  <a:moveTo>
                    <a:pt x="216" y="230"/>
                  </a:moveTo>
                  <a:cubicBezTo>
                    <a:pt x="215" y="230"/>
                    <a:pt x="216" y="229"/>
                    <a:pt x="216" y="229"/>
                  </a:cubicBezTo>
                  <a:cubicBezTo>
                    <a:pt x="216" y="229"/>
                    <a:pt x="216" y="229"/>
                    <a:pt x="216" y="230"/>
                  </a:cubicBezTo>
                  <a:close/>
                  <a:moveTo>
                    <a:pt x="241" y="228"/>
                  </a:moveTo>
                  <a:cubicBezTo>
                    <a:pt x="241" y="228"/>
                    <a:pt x="241" y="228"/>
                    <a:pt x="241" y="229"/>
                  </a:cubicBezTo>
                  <a:cubicBezTo>
                    <a:pt x="241" y="229"/>
                    <a:pt x="238" y="229"/>
                    <a:pt x="238" y="228"/>
                  </a:cubicBezTo>
                  <a:cubicBezTo>
                    <a:pt x="239" y="228"/>
                    <a:pt x="240" y="226"/>
                    <a:pt x="241" y="228"/>
                  </a:cubicBezTo>
                  <a:close/>
                  <a:moveTo>
                    <a:pt x="217" y="228"/>
                  </a:moveTo>
                  <a:cubicBezTo>
                    <a:pt x="216" y="228"/>
                    <a:pt x="217" y="228"/>
                    <a:pt x="217" y="228"/>
                  </a:cubicBezTo>
                  <a:cubicBezTo>
                    <a:pt x="217" y="228"/>
                    <a:pt x="217" y="228"/>
                    <a:pt x="217" y="228"/>
                  </a:cubicBezTo>
                  <a:close/>
                  <a:moveTo>
                    <a:pt x="237" y="224"/>
                  </a:moveTo>
                  <a:cubicBezTo>
                    <a:pt x="236" y="223"/>
                    <a:pt x="237" y="222"/>
                    <a:pt x="239" y="223"/>
                  </a:cubicBezTo>
                  <a:cubicBezTo>
                    <a:pt x="240" y="224"/>
                    <a:pt x="240" y="226"/>
                    <a:pt x="238" y="226"/>
                  </a:cubicBezTo>
                  <a:cubicBezTo>
                    <a:pt x="238" y="226"/>
                    <a:pt x="238" y="224"/>
                    <a:pt x="237" y="224"/>
                  </a:cubicBezTo>
                  <a:close/>
                  <a:moveTo>
                    <a:pt x="170" y="188"/>
                  </a:moveTo>
                  <a:cubicBezTo>
                    <a:pt x="170" y="189"/>
                    <a:pt x="170" y="189"/>
                    <a:pt x="169" y="189"/>
                  </a:cubicBezTo>
                  <a:cubicBezTo>
                    <a:pt x="169" y="189"/>
                    <a:pt x="168" y="189"/>
                    <a:pt x="168" y="189"/>
                  </a:cubicBezTo>
                  <a:cubicBezTo>
                    <a:pt x="167" y="189"/>
                    <a:pt x="167" y="190"/>
                    <a:pt x="167" y="190"/>
                  </a:cubicBezTo>
                  <a:cubicBezTo>
                    <a:pt x="166" y="190"/>
                    <a:pt x="166" y="190"/>
                    <a:pt x="165" y="190"/>
                  </a:cubicBezTo>
                  <a:cubicBezTo>
                    <a:pt x="164" y="190"/>
                    <a:pt x="162" y="190"/>
                    <a:pt x="161" y="190"/>
                  </a:cubicBezTo>
                  <a:cubicBezTo>
                    <a:pt x="159" y="190"/>
                    <a:pt x="160" y="188"/>
                    <a:pt x="162" y="187"/>
                  </a:cubicBezTo>
                  <a:cubicBezTo>
                    <a:pt x="163" y="187"/>
                    <a:pt x="165" y="186"/>
                    <a:pt x="166" y="186"/>
                  </a:cubicBezTo>
                  <a:cubicBezTo>
                    <a:pt x="168" y="187"/>
                    <a:pt x="166" y="187"/>
                    <a:pt x="167" y="188"/>
                  </a:cubicBezTo>
                  <a:cubicBezTo>
                    <a:pt x="167" y="187"/>
                    <a:pt x="169" y="188"/>
                    <a:pt x="168" y="188"/>
                  </a:cubicBezTo>
                  <a:cubicBezTo>
                    <a:pt x="168" y="188"/>
                    <a:pt x="170" y="188"/>
                    <a:pt x="170" y="188"/>
                  </a:cubicBezTo>
                  <a:close/>
                  <a:moveTo>
                    <a:pt x="146" y="171"/>
                  </a:moveTo>
                  <a:cubicBezTo>
                    <a:pt x="146" y="172"/>
                    <a:pt x="145" y="171"/>
                    <a:pt x="146" y="171"/>
                  </a:cubicBezTo>
                  <a:cubicBezTo>
                    <a:pt x="146" y="171"/>
                    <a:pt x="146" y="171"/>
                    <a:pt x="146" y="171"/>
                  </a:cubicBezTo>
                  <a:close/>
                  <a:moveTo>
                    <a:pt x="158" y="182"/>
                  </a:moveTo>
                  <a:cubicBezTo>
                    <a:pt x="157" y="182"/>
                    <a:pt x="157" y="181"/>
                    <a:pt x="157" y="181"/>
                  </a:cubicBezTo>
                  <a:cubicBezTo>
                    <a:pt x="157" y="181"/>
                    <a:pt x="158" y="182"/>
                    <a:pt x="158" y="182"/>
                  </a:cubicBezTo>
                  <a:close/>
                  <a:moveTo>
                    <a:pt x="276" y="130"/>
                  </a:moveTo>
                  <a:cubicBezTo>
                    <a:pt x="276" y="130"/>
                    <a:pt x="276" y="129"/>
                    <a:pt x="276" y="129"/>
                  </a:cubicBezTo>
                  <a:cubicBezTo>
                    <a:pt x="276" y="127"/>
                    <a:pt x="274" y="126"/>
                    <a:pt x="274" y="124"/>
                  </a:cubicBezTo>
                  <a:cubicBezTo>
                    <a:pt x="274" y="124"/>
                    <a:pt x="274" y="124"/>
                    <a:pt x="274" y="124"/>
                  </a:cubicBezTo>
                  <a:cubicBezTo>
                    <a:pt x="274" y="122"/>
                    <a:pt x="273" y="121"/>
                    <a:pt x="272" y="120"/>
                  </a:cubicBezTo>
                  <a:cubicBezTo>
                    <a:pt x="272" y="119"/>
                    <a:pt x="273" y="118"/>
                    <a:pt x="273" y="117"/>
                  </a:cubicBezTo>
                  <a:cubicBezTo>
                    <a:pt x="273" y="116"/>
                    <a:pt x="273" y="114"/>
                    <a:pt x="273" y="114"/>
                  </a:cubicBezTo>
                  <a:cubicBezTo>
                    <a:pt x="273" y="114"/>
                    <a:pt x="272" y="112"/>
                    <a:pt x="272" y="112"/>
                  </a:cubicBezTo>
                  <a:cubicBezTo>
                    <a:pt x="272" y="112"/>
                    <a:pt x="272" y="112"/>
                    <a:pt x="272" y="112"/>
                  </a:cubicBezTo>
                  <a:cubicBezTo>
                    <a:pt x="274" y="112"/>
                    <a:pt x="273" y="110"/>
                    <a:pt x="272" y="109"/>
                  </a:cubicBezTo>
                  <a:cubicBezTo>
                    <a:pt x="272" y="109"/>
                    <a:pt x="271" y="108"/>
                    <a:pt x="271" y="108"/>
                  </a:cubicBezTo>
                  <a:cubicBezTo>
                    <a:pt x="271" y="107"/>
                    <a:pt x="272" y="106"/>
                    <a:pt x="271" y="105"/>
                  </a:cubicBezTo>
                  <a:cubicBezTo>
                    <a:pt x="271" y="105"/>
                    <a:pt x="270" y="104"/>
                    <a:pt x="269" y="104"/>
                  </a:cubicBezTo>
                  <a:cubicBezTo>
                    <a:pt x="268" y="103"/>
                    <a:pt x="269" y="102"/>
                    <a:pt x="268" y="101"/>
                  </a:cubicBezTo>
                  <a:cubicBezTo>
                    <a:pt x="268" y="101"/>
                    <a:pt x="267" y="101"/>
                    <a:pt x="267" y="100"/>
                  </a:cubicBezTo>
                  <a:cubicBezTo>
                    <a:pt x="266" y="100"/>
                    <a:pt x="265" y="99"/>
                    <a:pt x="265" y="98"/>
                  </a:cubicBezTo>
                  <a:cubicBezTo>
                    <a:pt x="264" y="97"/>
                    <a:pt x="264" y="96"/>
                    <a:pt x="263" y="96"/>
                  </a:cubicBezTo>
                  <a:cubicBezTo>
                    <a:pt x="263" y="96"/>
                    <a:pt x="262" y="96"/>
                    <a:pt x="262" y="96"/>
                  </a:cubicBezTo>
                  <a:cubicBezTo>
                    <a:pt x="261" y="96"/>
                    <a:pt x="261" y="95"/>
                    <a:pt x="261" y="95"/>
                  </a:cubicBezTo>
                  <a:cubicBezTo>
                    <a:pt x="261" y="95"/>
                    <a:pt x="259" y="93"/>
                    <a:pt x="259" y="93"/>
                  </a:cubicBezTo>
                  <a:cubicBezTo>
                    <a:pt x="260" y="93"/>
                    <a:pt x="260" y="94"/>
                    <a:pt x="260" y="93"/>
                  </a:cubicBezTo>
                  <a:cubicBezTo>
                    <a:pt x="260" y="93"/>
                    <a:pt x="260" y="92"/>
                    <a:pt x="259" y="91"/>
                  </a:cubicBezTo>
                  <a:cubicBezTo>
                    <a:pt x="258" y="91"/>
                    <a:pt x="258" y="92"/>
                    <a:pt x="258" y="92"/>
                  </a:cubicBezTo>
                  <a:cubicBezTo>
                    <a:pt x="257" y="92"/>
                    <a:pt x="257" y="91"/>
                    <a:pt x="257" y="90"/>
                  </a:cubicBezTo>
                  <a:cubicBezTo>
                    <a:pt x="257" y="89"/>
                    <a:pt x="257" y="81"/>
                    <a:pt x="255" y="82"/>
                  </a:cubicBezTo>
                  <a:cubicBezTo>
                    <a:pt x="254" y="83"/>
                    <a:pt x="257" y="86"/>
                    <a:pt x="253" y="83"/>
                  </a:cubicBezTo>
                  <a:cubicBezTo>
                    <a:pt x="252" y="82"/>
                    <a:pt x="252" y="82"/>
                    <a:pt x="251" y="81"/>
                  </a:cubicBezTo>
                  <a:cubicBezTo>
                    <a:pt x="251" y="81"/>
                    <a:pt x="252" y="87"/>
                    <a:pt x="249" y="84"/>
                  </a:cubicBezTo>
                  <a:cubicBezTo>
                    <a:pt x="248" y="82"/>
                    <a:pt x="248" y="79"/>
                    <a:pt x="248" y="77"/>
                  </a:cubicBezTo>
                  <a:cubicBezTo>
                    <a:pt x="247" y="77"/>
                    <a:pt x="246" y="76"/>
                    <a:pt x="246" y="75"/>
                  </a:cubicBezTo>
                  <a:cubicBezTo>
                    <a:pt x="246" y="74"/>
                    <a:pt x="246" y="74"/>
                    <a:pt x="245" y="73"/>
                  </a:cubicBezTo>
                  <a:cubicBezTo>
                    <a:pt x="244" y="72"/>
                    <a:pt x="241" y="70"/>
                    <a:pt x="244" y="70"/>
                  </a:cubicBezTo>
                  <a:cubicBezTo>
                    <a:pt x="244" y="69"/>
                    <a:pt x="243" y="68"/>
                    <a:pt x="243" y="68"/>
                  </a:cubicBezTo>
                  <a:cubicBezTo>
                    <a:pt x="242" y="68"/>
                    <a:pt x="242" y="67"/>
                    <a:pt x="241" y="67"/>
                  </a:cubicBezTo>
                  <a:cubicBezTo>
                    <a:pt x="241" y="66"/>
                    <a:pt x="241" y="67"/>
                    <a:pt x="240" y="67"/>
                  </a:cubicBezTo>
                  <a:cubicBezTo>
                    <a:pt x="240" y="67"/>
                    <a:pt x="239" y="66"/>
                    <a:pt x="239" y="66"/>
                  </a:cubicBezTo>
                  <a:cubicBezTo>
                    <a:pt x="238" y="65"/>
                    <a:pt x="238" y="65"/>
                    <a:pt x="237" y="65"/>
                  </a:cubicBezTo>
                  <a:cubicBezTo>
                    <a:pt x="237" y="65"/>
                    <a:pt x="237" y="64"/>
                    <a:pt x="237" y="64"/>
                  </a:cubicBezTo>
                  <a:cubicBezTo>
                    <a:pt x="236" y="64"/>
                    <a:pt x="235" y="66"/>
                    <a:pt x="235" y="64"/>
                  </a:cubicBezTo>
                  <a:cubicBezTo>
                    <a:pt x="234" y="64"/>
                    <a:pt x="235" y="63"/>
                    <a:pt x="235" y="63"/>
                  </a:cubicBezTo>
                  <a:cubicBezTo>
                    <a:pt x="234" y="62"/>
                    <a:pt x="234" y="62"/>
                    <a:pt x="233" y="62"/>
                  </a:cubicBezTo>
                  <a:cubicBezTo>
                    <a:pt x="232" y="61"/>
                    <a:pt x="231" y="61"/>
                    <a:pt x="230" y="61"/>
                  </a:cubicBezTo>
                  <a:cubicBezTo>
                    <a:pt x="229" y="60"/>
                    <a:pt x="228" y="60"/>
                    <a:pt x="227" y="59"/>
                  </a:cubicBezTo>
                  <a:cubicBezTo>
                    <a:pt x="226" y="57"/>
                    <a:pt x="226" y="58"/>
                    <a:pt x="226" y="56"/>
                  </a:cubicBezTo>
                  <a:cubicBezTo>
                    <a:pt x="227" y="56"/>
                    <a:pt x="227" y="55"/>
                    <a:pt x="226" y="54"/>
                  </a:cubicBezTo>
                  <a:cubicBezTo>
                    <a:pt x="226" y="53"/>
                    <a:pt x="225" y="54"/>
                    <a:pt x="225" y="54"/>
                  </a:cubicBezTo>
                  <a:cubicBezTo>
                    <a:pt x="224" y="52"/>
                    <a:pt x="225" y="52"/>
                    <a:pt x="225" y="51"/>
                  </a:cubicBezTo>
                  <a:cubicBezTo>
                    <a:pt x="225" y="49"/>
                    <a:pt x="225" y="48"/>
                    <a:pt x="224" y="47"/>
                  </a:cubicBezTo>
                  <a:cubicBezTo>
                    <a:pt x="224" y="46"/>
                    <a:pt x="224" y="45"/>
                    <a:pt x="224" y="44"/>
                  </a:cubicBezTo>
                  <a:cubicBezTo>
                    <a:pt x="224" y="44"/>
                    <a:pt x="222" y="42"/>
                    <a:pt x="221" y="42"/>
                  </a:cubicBezTo>
                  <a:cubicBezTo>
                    <a:pt x="220" y="40"/>
                    <a:pt x="221" y="40"/>
                    <a:pt x="220" y="39"/>
                  </a:cubicBezTo>
                  <a:cubicBezTo>
                    <a:pt x="220" y="37"/>
                    <a:pt x="219" y="34"/>
                    <a:pt x="219" y="32"/>
                  </a:cubicBezTo>
                  <a:cubicBezTo>
                    <a:pt x="219" y="33"/>
                    <a:pt x="219" y="29"/>
                    <a:pt x="220" y="30"/>
                  </a:cubicBezTo>
                  <a:cubicBezTo>
                    <a:pt x="219" y="30"/>
                    <a:pt x="219" y="29"/>
                    <a:pt x="218" y="29"/>
                  </a:cubicBezTo>
                  <a:cubicBezTo>
                    <a:pt x="218" y="28"/>
                    <a:pt x="217" y="28"/>
                    <a:pt x="216" y="27"/>
                  </a:cubicBezTo>
                  <a:cubicBezTo>
                    <a:pt x="216" y="27"/>
                    <a:pt x="215" y="27"/>
                    <a:pt x="215" y="27"/>
                  </a:cubicBezTo>
                  <a:cubicBezTo>
                    <a:pt x="215" y="27"/>
                    <a:pt x="215" y="26"/>
                    <a:pt x="215" y="26"/>
                  </a:cubicBezTo>
                  <a:cubicBezTo>
                    <a:pt x="214" y="25"/>
                    <a:pt x="214" y="24"/>
                    <a:pt x="212" y="25"/>
                  </a:cubicBezTo>
                  <a:cubicBezTo>
                    <a:pt x="211" y="26"/>
                    <a:pt x="211" y="27"/>
                    <a:pt x="209" y="26"/>
                  </a:cubicBezTo>
                  <a:cubicBezTo>
                    <a:pt x="209" y="26"/>
                    <a:pt x="208" y="22"/>
                    <a:pt x="208" y="22"/>
                  </a:cubicBezTo>
                  <a:cubicBezTo>
                    <a:pt x="207" y="21"/>
                    <a:pt x="208" y="19"/>
                    <a:pt x="208" y="19"/>
                  </a:cubicBezTo>
                  <a:cubicBezTo>
                    <a:pt x="207" y="18"/>
                    <a:pt x="207" y="16"/>
                    <a:pt x="207" y="15"/>
                  </a:cubicBezTo>
                  <a:cubicBezTo>
                    <a:pt x="207" y="14"/>
                    <a:pt x="207" y="14"/>
                    <a:pt x="206" y="13"/>
                  </a:cubicBezTo>
                  <a:cubicBezTo>
                    <a:pt x="205" y="12"/>
                    <a:pt x="205" y="12"/>
                    <a:pt x="204" y="11"/>
                  </a:cubicBezTo>
                  <a:cubicBezTo>
                    <a:pt x="204" y="9"/>
                    <a:pt x="205" y="10"/>
                    <a:pt x="205" y="9"/>
                  </a:cubicBezTo>
                  <a:cubicBezTo>
                    <a:pt x="205" y="9"/>
                    <a:pt x="204" y="9"/>
                    <a:pt x="204" y="9"/>
                  </a:cubicBezTo>
                  <a:cubicBezTo>
                    <a:pt x="203" y="8"/>
                    <a:pt x="203" y="7"/>
                    <a:pt x="203" y="5"/>
                  </a:cubicBezTo>
                  <a:cubicBezTo>
                    <a:pt x="203" y="3"/>
                    <a:pt x="202" y="3"/>
                    <a:pt x="201" y="2"/>
                  </a:cubicBezTo>
                  <a:cubicBezTo>
                    <a:pt x="200" y="0"/>
                    <a:pt x="201" y="0"/>
                    <a:pt x="200" y="1"/>
                  </a:cubicBezTo>
                  <a:cubicBezTo>
                    <a:pt x="198" y="2"/>
                    <a:pt x="198" y="3"/>
                    <a:pt x="198" y="5"/>
                  </a:cubicBezTo>
                  <a:cubicBezTo>
                    <a:pt x="198" y="5"/>
                    <a:pt x="197" y="6"/>
                    <a:pt x="197" y="7"/>
                  </a:cubicBezTo>
                  <a:cubicBezTo>
                    <a:pt x="197" y="7"/>
                    <a:pt x="198" y="8"/>
                    <a:pt x="198" y="8"/>
                  </a:cubicBezTo>
                  <a:cubicBezTo>
                    <a:pt x="197" y="8"/>
                    <a:pt x="197" y="8"/>
                    <a:pt x="197" y="8"/>
                  </a:cubicBezTo>
                  <a:cubicBezTo>
                    <a:pt x="196" y="8"/>
                    <a:pt x="197" y="9"/>
                    <a:pt x="197" y="10"/>
                  </a:cubicBezTo>
                  <a:cubicBezTo>
                    <a:pt x="197" y="9"/>
                    <a:pt x="196" y="10"/>
                    <a:pt x="196" y="10"/>
                  </a:cubicBezTo>
                  <a:cubicBezTo>
                    <a:pt x="195" y="10"/>
                    <a:pt x="194" y="13"/>
                    <a:pt x="195" y="13"/>
                  </a:cubicBezTo>
                  <a:cubicBezTo>
                    <a:pt x="195" y="13"/>
                    <a:pt x="195" y="13"/>
                    <a:pt x="195" y="13"/>
                  </a:cubicBezTo>
                  <a:cubicBezTo>
                    <a:pt x="195" y="13"/>
                    <a:pt x="196" y="12"/>
                    <a:pt x="196" y="13"/>
                  </a:cubicBezTo>
                  <a:cubicBezTo>
                    <a:pt x="196" y="15"/>
                    <a:pt x="194" y="15"/>
                    <a:pt x="194" y="16"/>
                  </a:cubicBezTo>
                  <a:cubicBezTo>
                    <a:pt x="194" y="18"/>
                    <a:pt x="195" y="18"/>
                    <a:pt x="194" y="19"/>
                  </a:cubicBezTo>
                  <a:cubicBezTo>
                    <a:pt x="194" y="20"/>
                    <a:pt x="194" y="20"/>
                    <a:pt x="194" y="21"/>
                  </a:cubicBezTo>
                  <a:cubicBezTo>
                    <a:pt x="193" y="22"/>
                    <a:pt x="194" y="23"/>
                    <a:pt x="194" y="24"/>
                  </a:cubicBezTo>
                  <a:cubicBezTo>
                    <a:pt x="194" y="26"/>
                    <a:pt x="194" y="27"/>
                    <a:pt x="194" y="28"/>
                  </a:cubicBezTo>
                  <a:cubicBezTo>
                    <a:pt x="194" y="29"/>
                    <a:pt x="195" y="30"/>
                    <a:pt x="195" y="30"/>
                  </a:cubicBezTo>
                  <a:cubicBezTo>
                    <a:pt x="195" y="32"/>
                    <a:pt x="193" y="34"/>
                    <a:pt x="193" y="36"/>
                  </a:cubicBezTo>
                  <a:cubicBezTo>
                    <a:pt x="193" y="38"/>
                    <a:pt x="193" y="39"/>
                    <a:pt x="192" y="41"/>
                  </a:cubicBezTo>
                  <a:cubicBezTo>
                    <a:pt x="192" y="42"/>
                    <a:pt x="190" y="43"/>
                    <a:pt x="190" y="44"/>
                  </a:cubicBezTo>
                  <a:cubicBezTo>
                    <a:pt x="189" y="46"/>
                    <a:pt x="190" y="47"/>
                    <a:pt x="188" y="49"/>
                  </a:cubicBezTo>
                  <a:cubicBezTo>
                    <a:pt x="186" y="50"/>
                    <a:pt x="185" y="50"/>
                    <a:pt x="183" y="49"/>
                  </a:cubicBezTo>
                  <a:cubicBezTo>
                    <a:pt x="182" y="48"/>
                    <a:pt x="180" y="48"/>
                    <a:pt x="179" y="47"/>
                  </a:cubicBezTo>
                  <a:cubicBezTo>
                    <a:pt x="178" y="46"/>
                    <a:pt x="178" y="45"/>
                    <a:pt x="177" y="44"/>
                  </a:cubicBezTo>
                  <a:cubicBezTo>
                    <a:pt x="175" y="43"/>
                    <a:pt x="173" y="43"/>
                    <a:pt x="171" y="42"/>
                  </a:cubicBezTo>
                  <a:cubicBezTo>
                    <a:pt x="170" y="42"/>
                    <a:pt x="169" y="40"/>
                    <a:pt x="168" y="39"/>
                  </a:cubicBezTo>
                  <a:cubicBezTo>
                    <a:pt x="167" y="38"/>
                    <a:pt x="164" y="37"/>
                    <a:pt x="163" y="37"/>
                  </a:cubicBezTo>
                  <a:cubicBezTo>
                    <a:pt x="162" y="36"/>
                    <a:pt x="162" y="37"/>
                    <a:pt x="161" y="37"/>
                  </a:cubicBezTo>
                  <a:cubicBezTo>
                    <a:pt x="161" y="36"/>
                    <a:pt x="162" y="36"/>
                    <a:pt x="161" y="35"/>
                  </a:cubicBezTo>
                  <a:cubicBezTo>
                    <a:pt x="161" y="35"/>
                    <a:pt x="159" y="35"/>
                    <a:pt x="159" y="35"/>
                  </a:cubicBezTo>
                  <a:cubicBezTo>
                    <a:pt x="158" y="35"/>
                    <a:pt x="158" y="34"/>
                    <a:pt x="158" y="34"/>
                  </a:cubicBezTo>
                  <a:cubicBezTo>
                    <a:pt x="157" y="33"/>
                    <a:pt x="155" y="32"/>
                    <a:pt x="153" y="31"/>
                  </a:cubicBezTo>
                  <a:cubicBezTo>
                    <a:pt x="150" y="27"/>
                    <a:pt x="156" y="27"/>
                    <a:pt x="156" y="23"/>
                  </a:cubicBezTo>
                  <a:cubicBezTo>
                    <a:pt x="157" y="22"/>
                    <a:pt x="155" y="21"/>
                    <a:pt x="155" y="20"/>
                  </a:cubicBezTo>
                  <a:cubicBezTo>
                    <a:pt x="155" y="19"/>
                    <a:pt x="156" y="17"/>
                    <a:pt x="157" y="17"/>
                  </a:cubicBezTo>
                  <a:cubicBezTo>
                    <a:pt x="157" y="18"/>
                    <a:pt x="157" y="18"/>
                    <a:pt x="157" y="18"/>
                  </a:cubicBezTo>
                  <a:cubicBezTo>
                    <a:pt x="157" y="18"/>
                    <a:pt x="158" y="17"/>
                    <a:pt x="158" y="17"/>
                  </a:cubicBezTo>
                  <a:cubicBezTo>
                    <a:pt x="159" y="17"/>
                    <a:pt x="158" y="19"/>
                    <a:pt x="159" y="18"/>
                  </a:cubicBezTo>
                  <a:cubicBezTo>
                    <a:pt x="160" y="18"/>
                    <a:pt x="160" y="17"/>
                    <a:pt x="160" y="16"/>
                  </a:cubicBezTo>
                  <a:cubicBezTo>
                    <a:pt x="160" y="16"/>
                    <a:pt x="160" y="16"/>
                    <a:pt x="160" y="16"/>
                  </a:cubicBezTo>
                  <a:cubicBezTo>
                    <a:pt x="161" y="16"/>
                    <a:pt x="159" y="16"/>
                    <a:pt x="160" y="15"/>
                  </a:cubicBezTo>
                  <a:cubicBezTo>
                    <a:pt x="160" y="15"/>
                    <a:pt x="161" y="14"/>
                    <a:pt x="161" y="14"/>
                  </a:cubicBezTo>
                  <a:cubicBezTo>
                    <a:pt x="161" y="14"/>
                    <a:pt x="163" y="12"/>
                    <a:pt x="163" y="12"/>
                  </a:cubicBezTo>
                  <a:cubicBezTo>
                    <a:pt x="163" y="9"/>
                    <a:pt x="161" y="11"/>
                    <a:pt x="161" y="11"/>
                  </a:cubicBezTo>
                  <a:cubicBezTo>
                    <a:pt x="161" y="11"/>
                    <a:pt x="160" y="9"/>
                    <a:pt x="159" y="9"/>
                  </a:cubicBezTo>
                  <a:cubicBezTo>
                    <a:pt x="156" y="10"/>
                    <a:pt x="159" y="11"/>
                    <a:pt x="158" y="12"/>
                  </a:cubicBezTo>
                  <a:cubicBezTo>
                    <a:pt x="158" y="12"/>
                    <a:pt x="157" y="13"/>
                    <a:pt x="157" y="12"/>
                  </a:cubicBezTo>
                  <a:cubicBezTo>
                    <a:pt x="156" y="12"/>
                    <a:pt x="157" y="11"/>
                    <a:pt x="156" y="11"/>
                  </a:cubicBezTo>
                  <a:cubicBezTo>
                    <a:pt x="156" y="11"/>
                    <a:pt x="154" y="11"/>
                    <a:pt x="154" y="11"/>
                  </a:cubicBezTo>
                  <a:cubicBezTo>
                    <a:pt x="154" y="10"/>
                    <a:pt x="156" y="9"/>
                    <a:pt x="155" y="8"/>
                  </a:cubicBezTo>
                  <a:cubicBezTo>
                    <a:pt x="155" y="8"/>
                    <a:pt x="151" y="11"/>
                    <a:pt x="151" y="11"/>
                  </a:cubicBezTo>
                  <a:cubicBezTo>
                    <a:pt x="149" y="11"/>
                    <a:pt x="150" y="10"/>
                    <a:pt x="149" y="10"/>
                  </a:cubicBezTo>
                  <a:cubicBezTo>
                    <a:pt x="147" y="9"/>
                    <a:pt x="148" y="9"/>
                    <a:pt x="147" y="10"/>
                  </a:cubicBezTo>
                  <a:cubicBezTo>
                    <a:pt x="147" y="10"/>
                    <a:pt x="146" y="10"/>
                    <a:pt x="146" y="10"/>
                  </a:cubicBezTo>
                  <a:cubicBezTo>
                    <a:pt x="145" y="9"/>
                    <a:pt x="145" y="9"/>
                    <a:pt x="144" y="10"/>
                  </a:cubicBezTo>
                  <a:cubicBezTo>
                    <a:pt x="144" y="9"/>
                    <a:pt x="142" y="8"/>
                    <a:pt x="142" y="8"/>
                  </a:cubicBezTo>
                  <a:cubicBezTo>
                    <a:pt x="143" y="6"/>
                    <a:pt x="141" y="8"/>
                    <a:pt x="140" y="8"/>
                  </a:cubicBezTo>
                  <a:cubicBezTo>
                    <a:pt x="140" y="8"/>
                    <a:pt x="138" y="8"/>
                    <a:pt x="138" y="7"/>
                  </a:cubicBezTo>
                  <a:cubicBezTo>
                    <a:pt x="136" y="7"/>
                    <a:pt x="137" y="7"/>
                    <a:pt x="136" y="6"/>
                  </a:cubicBezTo>
                  <a:cubicBezTo>
                    <a:pt x="136" y="6"/>
                    <a:pt x="136" y="5"/>
                    <a:pt x="135" y="5"/>
                  </a:cubicBezTo>
                  <a:cubicBezTo>
                    <a:pt x="134" y="5"/>
                    <a:pt x="134" y="6"/>
                    <a:pt x="133" y="6"/>
                  </a:cubicBezTo>
                  <a:cubicBezTo>
                    <a:pt x="132" y="5"/>
                    <a:pt x="134" y="1"/>
                    <a:pt x="132" y="4"/>
                  </a:cubicBezTo>
                  <a:cubicBezTo>
                    <a:pt x="132" y="4"/>
                    <a:pt x="131" y="3"/>
                    <a:pt x="130" y="3"/>
                  </a:cubicBezTo>
                  <a:cubicBezTo>
                    <a:pt x="130" y="3"/>
                    <a:pt x="130" y="5"/>
                    <a:pt x="130" y="5"/>
                  </a:cubicBezTo>
                  <a:cubicBezTo>
                    <a:pt x="130" y="5"/>
                    <a:pt x="129" y="3"/>
                    <a:pt x="129" y="3"/>
                  </a:cubicBezTo>
                  <a:cubicBezTo>
                    <a:pt x="129" y="3"/>
                    <a:pt x="128" y="4"/>
                    <a:pt x="128" y="4"/>
                  </a:cubicBezTo>
                  <a:cubicBezTo>
                    <a:pt x="128" y="4"/>
                    <a:pt x="129" y="6"/>
                    <a:pt x="130" y="6"/>
                  </a:cubicBezTo>
                  <a:cubicBezTo>
                    <a:pt x="130" y="6"/>
                    <a:pt x="131" y="5"/>
                    <a:pt x="132" y="6"/>
                  </a:cubicBezTo>
                  <a:cubicBezTo>
                    <a:pt x="133" y="6"/>
                    <a:pt x="133" y="7"/>
                    <a:pt x="133" y="7"/>
                  </a:cubicBezTo>
                  <a:cubicBezTo>
                    <a:pt x="133" y="7"/>
                    <a:pt x="133" y="7"/>
                    <a:pt x="133" y="7"/>
                  </a:cubicBezTo>
                  <a:cubicBezTo>
                    <a:pt x="134" y="8"/>
                    <a:pt x="133" y="10"/>
                    <a:pt x="133" y="10"/>
                  </a:cubicBezTo>
                  <a:cubicBezTo>
                    <a:pt x="132" y="11"/>
                    <a:pt x="132" y="11"/>
                    <a:pt x="131" y="11"/>
                  </a:cubicBezTo>
                  <a:cubicBezTo>
                    <a:pt x="129" y="11"/>
                    <a:pt x="129" y="11"/>
                    <a:pt x="128" y="11"/>
                  </a:cubicBezTo>
                  <a:cubicBezTo>
                    <a:pt x="127" y="11"/>
                    <a:pt x="126" y="12"/>
                    <a:pt x="126" y="11"/>
                  </a:cubicBezTo>
                  <a:cubicBezTo>
                    <a:pt x="125" y="11"/>
                    <a:pt x="124" y="10"/>
                    <a:pt x="124" y="10"/>
                  </a:cubicBezTo>
                  <a:cubicBezTo>
                    <a:pt x="124" y="10"/>
                    <a:pt x="124" y="11"/>
                    <a:pt x="124" y="11"/>
                  </a:cubicBezTo>
                  <a:cubicBezTo>
                    <a:pt x="123" y="11"/>
                    <a:pt x="123" y="10"/>
                    <a:pt x="123" y="10"/>
                  </a:cubicBezTo>
                  <a:cubicBezTo>
                    <a:pt x="122" y="11"/>
                    <a:pt x="123" y="11"/>
                    <a:pt x="122" y="12"/>
                  </a:cubicBezTo>
                  <a:cubicBezTo>
                    <a:pt x="122" y="12"/>
                    <a:pt x="121" y="12"/>
                    <a:pt x="121" y="12"/>
                  </a:cubicBezTo>
                  <a:cubicBezTo>
                    <a:pt x="121" y="12"/>
                    <a:pt x="122" y="13"/>
                    <a:pt x="121" y="13"/>
                  </a:cubicBezTo>
                  <a:cubicBezTo>
                    <a:pt x="121" y="14"/>
                    <a:pt x="120" y="12"/>
                    <a:pt x="121" y="12"/>
                  </a:cubicBezTo>
                  <a:cubicBezTo>
                    <a:pt x="119" y="12"/>
                    <a:pt x="120" y="13"/>
                    <a:pt x="119" y="14"/>
                  </a:cubicBezTo>
                  <a:cubicBezTo>
                    <a:pt x="119" y="15"/>
                    <a:pt x="118" y="14"/>
                    <a:pt x="118" y="14"/>
                  </a:cubicBezTo>
                  <a:cubicBezTo>
                    <a:pt x="117" y="15"/>
                    <a:pt x="118" y="16"/>
                    <a:pt x="117" y="16"/>
                  </a:cubicBezTo>
                  <a:cubicBezTo>
                    <a:pt x="115" y="17"/>
                    <a:pt x="117" y="18"/>
                    <a:pt x="117" y="19"/>
                  </a:cubicBezTo>
                  <a:cubicBezTo>
                    <a:pt x="116" y="20"/>
                    <a:pt x="115" y="19"/>
                    <a:pt x="114" y="20"/>
                  </a:cubicBezTo>
                  <a:cubicBezTo>
                    <a:pt x="114" y="21"/>
                    <a:pt x="114" y="21"/>
                    <a:pt x="114" y="22"/>
                  </a:cubicBezTo>
                  <a:cubicBezTo>
                    <a:pt x="113" y="23"/>
                    <a:pt x="113" y="23"/>
                    <a:pt x="112" y="24"/>
                  </a:cubicBezTo>
                  <a:cubicBezTo>
                    <a:pt x="112" y="24"/>
                    <a:pt x="111" y="25"/>
                    <a:pt x="111" y="26"/>
                  </a:cubicBezTo>
                  <a:cubicBezTo>
                    <a:pt x="111" y="27"/>
                    <a:pt x="114" y="28"/>
                    <a:pt x="113" y="29"/>
                  </a:cubicBezTo>
                  <a:cubicBezTo>
                    <a:pt x="113" y="29"/>
                    <a:pt x="113" y="29"/>
                    <a:pt x="113" y="30"/>
                  </a:cubicBezTo>
                  <a:cubicBezTo>
                    <a:pt x="113" y="30"/>
                    <a:pt x="114" y="32"/>
                    <a:pt x="113" y="32"/>
                  </a:cubicBezTo>
                  <a:cubicBezTo>
                    <a:pt x="112" y="32"/>
                    <a:pt x="112" y="29"/>
                    <a:pt x="111" y="29"/>
                  </a:cubicBezTo>
                  <a:cubicBezTo>
                    <a:pt x="110" y="29"/>
                    <a:pt x="110" y="31"/>
                    <a:pt x="110" y="32"/>
                  </a:cubicBezTo>
                  <a:cubicBezTo>
                    <a:pt x="109" y="31"/>
                    <a:pt x="110" y="30"/>
                    <a:pt x="109" y="29"/>
                  </a:cubicBezTo>
                  <a:cubicBezTo>
                    <a:pt x="108" y="29"/>
                    <a:pt x="105" y="29"/>
                    <a:pt x="105" y="29"/>
                  </a:cubicBezTo>
                  <a:cubicBezTo>
                    <a:pt x="105" y="29"/>
                    <a:pt x="105" y="30"/>
                    <a:pt x="105" y="31"/>
                  </a:cubicBezTo>
                  <a:cubicBezTo>
                    <a:pt x="104" y="31"/>
                    <a:pt x="104" y="30"/>
                    <a:pt x="103" y="30"/>
                  </a:cubicBezTo>
                  <a:cubicBezTo>
                    <a:pt x="103" y="31"/>
                    <a:pt x="104" y="32"/>
                    <a:pt x="104" y="32"/>
                  </a:cubicBezTo>
                  <a:cubicBezTo>
                    <a:pt x="104" y="32"/>
                    <a:pt x="102" y="33"/>
                    <a:pt x="102" y="33"/>
                  </a:cubicBezTo>
                  <a:cubicBezTo>
                    <a:pt x="102" y="33"/>
                    <a:pt x="103" y="32"/>
                    <a:pt x="103" y="32"/>
                  </a:cubicBezTo>
                  <a:cubicBezTo>
                    <a:pt x="103" y="31"/>
                    <a:pt x="103" y="30"/>
                    <a:pt x="103" y="29"/>
                  </a:cubicBezTo>
                  <a:cubicBezTo>
                    <a:pt x="103" y="28"/>
                    <a:pt x="99" y="24"/>
                    <a:pt x="98" y="23"/>
                  </a:cubicBezTo>
                  <a:cubicBezTo>
                    <a:pt x="97" y="23"/>
                    <a:pt x="97" y="23"/>
                    <a:pt x="96" y="23"/>
                  </a:cubicBezTo>
                  <a:cubicBezTo>
                    <a:pt x="96" y="23"/>
                    <a:pt x="95" y="22"/>
                    <a:pt x="95" y="22"/>
                  </a:cubicBezTo>
                  <a:cubicBezTo>
                    <a:pt x="95" y="22"/>
                    <a:pt x="95" y="21"/>
                    <a:pt x="94" y="22"/>
                  </a:cubicBezTo>
                  <a:cubicBezTo>
                    <a:pt x="93" y="22"/>
                    <a:pt x="94" y="22"/>
                    <a:pt x="94" y="23"/>
                  </a:cubicBezTo>
                  <a:cubicBezTo>
                    <a:pt x="94" y="23"/>
                    <a:pt x="92" y="25"/>
                    <a:pt x="92" y="25"/>
                  </a:cubicBezTo>
                  <a:cubicBezTo>
                    <a:pt x="91" y="25"/>
                    <a:pt x="92" y="23"/>
                    <a:pt x="91" y="23"/>
                  </a:cubicBezTo>
                  <a:cubicBezTo>
                    <a:pt x="90" y="23"/>
                    <a:pt x="91" y="25"/>
                    <a:pt x="90" y="24"/>
                  </a:cubicBezTo>
                  <a:cubicBezTo>
                    <a:pt x="90" y="24"/>
                    <a:pt x="89" y="23"/>
                    <a:pt x="89" y="23"/>
                  </a:cubicBezTo>
                  <a:cubicBezTo>
                    <a:pt x="89" y="24"/>
                    <a:pt x="89" y="24"/>
                    <a:pt x="89" y="25"/>
                  </a:cubicBezTo>
                  <a:cubicBezTo>
                    <a:pt x="88" y="25"/>
                    <a:pt x="88" y="26"/>
                    <a:pt x="89" y="27"/>
                  </a:cubicBezTo>
                  <a:cubicBezTo>
                    <a:pt x="89" y="27"/>
                    <a:pt x="89" y="27"/>
                    <a:pt x="89" y="27"/>
                  </a:cubicBezTo>
                  <a:cubicBezTo>
                    <a:pt x="88" y="27"/>
                    <a:pt x="88" y="27"/>
                    <a:pt x="88" y="28"/>
                  </a:cubicBezTo>
                  <a:cubicBezTo>
                    <a:pt x="87" y="28"/>
                    <a:pt x="87" y="27"/>
                    <a:pt x="87" y="27"/>
                  </a:cubicBezTo>
                  <a:cubicBezTo>
                    <a:pt x="86" y="27"/>
                    <a:pt x="87" y="27"/>
                    <a:pt x="86" y="27"/>
                  </a:cubicBezTo>
                  <a:cubicBezTo>
                    <a:pt x="86" y="28"/>
                    <a:pt x="86" y="25"/>
                    <a:pt x="86" y="25"/>
                  </a:cubicBezTo>
                  <a:cubicBezTo>
                    <a:pt x="85" y="25"/>
                    <a:pt x="85" y="27"/>
                    <a:pt x="85" y="27"/>
                  </a:cubicBezTo>
                  <a:cubicBezTo>
                    <a:pt x="85" y="27"/>
                    <a:pt x="84" y="27"/>
                    <a:pt x="84" y="27"/>
                  </a:cubicBezTo>
                  <a:cubicBezTo>
                    <a:pt x="84" y="28"/>
                    <a:pt x="83" y="27"/>
                    <a:pt x="83" y="29"/>
                  </a:cubicBezTo>
                  <a:cubicBezTo>
                    <a:pt x="83" y="30"/>
                    <a:pt x="84" y="30"/>
                    <a:pt x="84" y="31"/>
                  </a:cubicBezTo>
                  <a:cubicBezTo>
                    <a:pt x="84" y="32"/>
                    <a:pt x="81" y="31"/>
                    <a:pt x="82" y="30"/>
                  </a:cubicBezTo>
                  <a:cubicBezTo>
                    <a:pt x="82" y="31"/>
                    <a:pt x="81" y="32"/>
                    <a:pt x="81" y="32"/>
                  </a:cubicBezTo>
                  <a:cubicBezTo>
                    <a:pt x="81" y="33"/>
                    <a:pt x="82" y="32"/>
                    <a:pt x="82" y="33"/>
                  </a:cubicBezTo>
                  <a:cubicBezTo>
                    <a:pt x="82" y="35"/>
                    <a:pt x="79" y="30"/>
                    <a:pt x="79" y="33"/>
                  </a:cubicBezTo>
                  <a:cubicBezTo>
                    <a:pt x="79" y="34"/>
                    <a:pt x="78" y="33"/>
                    <a:pt x="78" y="34"/>
                  </a:cubicBezTo>
                  <a:cubicBezTo>
                    <a:pt x="77" y="35"/>
                    <a:pt x="77" y="37"/>
                    <a:pt x="78" y="37"/>
                  </a:cubicBezTo>
                  <a:cubicBezTo>
                    <a:pt x="79" y="37"/>
                    <a:pt x="78" y="35"/>
                    <a:pt x="79" y="36"/>
                  </a:cubicBezTo>
                  <a:cubicBezTo>
                    <a:pt x="79" y="36"/>
                    <a:pt x="79" y="39"/>
                    <a:pt x="78" y="38"/>
                  </a:cubicBezTo>
                  <a:cubicBezTo>
                    <a:pt x="77" y="39"/>
                    <a:pt x="77" y="39"/>
                    <a:pt x="77" y="40"/>
                  </a:cubicBezTo>
                  <a:cubicBezTo>
                    <a:pt x="75" y="41"/>
                    <a:pt x="75" y="39"/>
                    <a:pt x="74" y="40"/>
                  </a:cubicBezTo>
                  <a:cubicBezTo>
                    <a:pt x="74" y="40"/>
                    <a:pt x="73" y="38"/>
                    <a:pt x="73" y="38"/>
                  </a:cubicBezTo>
                  <a:cubicBezTo>
                    <a:pt x="71" y="38"/>
                    <a:pt x="72" y="39"/>
                    <a:pt x="72" y="40"/>
                  </a:cubicBezTo>
                  <a:cubicBezTo>
                    <a:pt x="72" y="40"/>
                    <a:pt x="72" y="40"/>
                    <a:pt x="72" y="40"/>
                  </a:cubicBezTo>
                  <a:cubicBezTo>
                    <a:pt x="72" y="41"/>
                    <a:pt x="72" y="41"/>
                    <a:pt x="72" y="41"/>
                  </a:cubicBezTo>
                  <a:cubicBezTo>
                    <a:pt x="72" y="41"/>
                    <a:pt x="71" y="41"/>
                    <a:pt x="71" y="42"/>
                  </a:cubicBezTo>
                  <a:cubicBezTo>
                    <a:pt x="72" y="42"/>
                    <a:pt x="73" y="43"/>
                    <a:pt x="73" y="43"/>
                  </a:cubicBezTo>
                  <a:cubicBezTo>
                    <a:pt x="74" y="44"/>
                    <a:pt x="74" y="45"/>
                    <a:pt x="73" y="45"/>
                  </a:cubicBezTo>
                  <a:cubicBezTo>
                    <a:pt x="73" y="45"/>
                    <a:pt x="72" y="44"/>
                    <a:pt x="72" y="45"/>
                  </a:cubicBezTo>
                  <a:cubicBezTo>
                    <a:pt x="72" y="45"/>
                    <a:pt x="73" y="47"/>
                    <a:pt x="72" y="48"/>
                  </a:cubicBezTo>
                  <a:cubicBezTo>
                    <a:pt x="71" y="48"/>
                    <a:pt x="70" y="46"/>
                    <a:pt x="70" y="45"/>
                  </a:cubicBezTo>
                  <a:cubicBezTo>
                    <a:pt x="70" y="45"/>
                    <a:pt x="67" y="40"/>
                    <a:pt x="68" y="40"/>
                  </a:cubicBezTo>
                  <a:cubicBezTo>
                    <a:pt x="67" y="40"/>
                    <a:pt x="67" y="42"/>
                    <a:pt x="66" y="42"/>
                  </a:cubicBezTo>
                  <a:cubicBezTo>
                    <a:pt x="66" y="43"/>
                    <a:pt x="64" y="43"/>
                    <a:pt x="65" y="44"/>
                  </a:cubicBezTo>
                  <a:cubicBezTo>
                    <a:pt x="65" y="44"/>
                    <a:pt x="65" y="44"/>
                    <a:pt x="65" y="44"/>
                  </a:cubicBezTo>
                  <a:cubicBezTo>
                    <a:pt x="62" y="44"/>
                    <a:pt x="61" y="48"/>
                    <a:pt x="62" y="50"/>
                  </a:cubicBezTo>
                  <a:cubicBezTo>
                    <a:pt x="63" y="52"/>
                    <a:pt x="64" y="51"/>
                    <a:pt x="62" y="53"/>
                  </a:cubicBezTo>
                  <a:cubicBezTo>
                    <a:pt x="61" y="54"/>
                    <a:pt x="60" y="54"/>
                    <a:pt x="59" y="55"/>
                  </a:cubicBezTo>
                  <a:cubicBezTo>
                    <a:pt x="60" y="55"/>
                    <a:pt x="58" y="57"/>
                    <a:pt x="58" y="57"/>
                  </a:cubicBezTo>
                  <a:cubicBezTo>
                    <a:pt x="58" y="58"/>
                    <a:pt x="58" y="59"/>
                    <a:pt x="57" y="60"/>
                  </a:cubicBezTo>
                  <a:cubicBezTo>
                    <a:pt x="55" y="63"/>
                    <a:pt x="53" y="64"/>
                    <a:pt x="50" y="65"/>
                  </a:cubicBezTo>
                  <a:cubicBezTo>
                    <a:pt x="48" y="65"/>
                    <a:pt x="46" y="66"/>
                    <a:pt x="44" y="66"/>
                  </a:cubicBezTo>
                  <a:cubicBezTo>
                    <a:pt x="43" y="66"/>
                    <a:pt x="42" y="65"/>
                    <a:pt x="41" y="66"/>
                  </a:cubicBezTo>
                  <a:cubicBezTo>
                    <a:pt x="39" y="67"/>
                    <a:pt x="40" y="68"/>
                    <a:pt x="38" y="68"/>
                  </a:cubicBezTo>
                  <a:cubicBezTo>
                    <a:pt x="36" y="69"/>
                    <a:pt x="35" y="69"/>
                    <a:pt x="33" y="70"/>
                  </a:cubicBezTo>
                  <a:cubicBezTo>
                    <a:pt x="32" y="70"/>
                    <a:pt x="31" y="72"/>
                    <a:pt x="29" y="71"/>
                  </a:cubicBezTo>
                  <a:cubicBezTo>
                    <a:pt x="29" y="71"/>
                    <a:pt x="28" y="71"/>
                    <a:pt x="28" y="71"/>
                  </a:cubicBezTo>
                  <a:cubicBezTo>
                    <a:pt x="28" y="71"/>
                    <a:pt x="27" y="71"/>
                    <a:pt x="27" y="71"/>
                  </a:cubicBezTo>
                  <a:cubicBezTo>
                    <a:pt x="26" y="71"/>
                    <a:pt x="25" y="71"/>
                    <a:pt x="26" y="70"/>
                  </a:cubicBezTo>
                  <a:cubicBezTo>
                    <a:pt x="25" y="70"/>
                    <a:pt x="25" y="71"/>
                    <a:pt x="25" y="71"/>
                  </a:cubicBezTo>
                  <a:cubicBezTo>
                    <a:pt x="24" y="72"/>
                    <a:pt x="23" y="72"/>
                    <a:pt x="22" y="72"/>
                  </a:cubicBezTo>
                  <a:cubicBezTo>
                    <a:pt x="20" y="73"/>
                    <a:pt x="19" y="75"/>
                    <a:pt x="17" y="77"/>
                  </a:cubicBezTo>
                  <a:cubicBezTo>
                    <a:pt x="15" y="78"/>
                    <a:pt x="13" y="78"/>
                    <a:pt x="12" y="79"/>
                  </a:cubicBezTo>
                  <a:cubicBezTo>
                    <a:pt x="11" y="80"/>
                    <a:pt x="9" y="85"/>
                    <a:pt x="8" y="84"/>
                  </a:cubicBezTo>
                  <a:cubicBezTo>
                    <a:pt x="6" y="83"/>
                    <a:pt x="9" y="77"/>
                    <a:pt x="6" y="80"/>
                  </a:cubicBezTo>
                  <a:cubicBezTo>
                    <a:pt x="6" y="80"/>
                    <a:pt x="4" y="84"/>
                    <a:pt x="4" y="85"/>
                  </a:cubicBezTo>
                  <a:cubicBezTo>
                    <a:pt x="4" y="85"/>
                    <a:pt x="5" y="86"/>
                    <a:pt x="5" y="86"/>
                  </a:cubicBezTo>
                  <a:cubicBezTo>
                    <a:pt x="5" y="87"/>
                    <a:pt x="5" y="88"/>
                    <a:pt x="5" y="89"/>
                  </a:cubicBezTo>
                  <a:cubicBezTo>
                    <a:pt x="5" y="92"/>
                    <a:pt x="3" y="93"/>
                    <a:pt x="3" y="96"/>
                  </a:cubicBezTo>
                  <a:cubicBezTo>
                    <a:pt x="2" y="99"/>
                    <a:pt x="4" y="101"/>
                    <a:pt x="5" y="104"/>
                  </a:cubicBezTo>
                  <a:cubicBezTo>
                    <a:pt x="6" y="106"/>
                    <a:pt x="8" y="109"/>
                    <a:pt x="8" y="111"/>
                  </a:cubicBezTo>
                  <a:cubicBezTo>
                    <a:pt x="8" y="117"/>
                    <a:pt x="6" y="111"/>
                    <a:pt x="6" y="111"/>
                  </a:cubicBezTo>
                  <a:cubicBezTo>
                    <a:pt x="4" y="112"/>
                    <a:pt x="7" y="114"/>
                    <a:pt x="5" y="115"/>
                  </a:cubicBezTo>
                  <a:cubicBezTo>
                    <a:pt x="3" y="116"/>
                    <a:pt x="4" y="112"/>
                    <a:pt x="3" y="111"/>
                  </a:cubicBezTo>
                  <a:cubicBezTo>
                    <a:pt x="3" y="111"/>
                    <a:pt x="2" y="112"/>
                    <a:pt x="2" y="112"/>
                  </a:cubicBezTo>
                  <a:cubicBezTo>
                    <a:pt x="2" y="112"/>
                    <a:pt x="2" y="110"/>
                    <a:pt x="2" y="110"/>
                  </a:cubicBezTo>
                  <a:cubicBezTo>
                    <a:pt x="0" y="113"/>
                    <a:pt x="4" y="116"/>
                    <a:pt x="5" y="117"/>
                  </a:cubicBezTo>
                  <a:cubicBezTo>
                    <a:pt x="6" y="119"/>
                    <a:pt x="7" y="120"/>
                    <a:pt x="7" y="122"/>
                  </a:cubicBezTo>
                  <a:cubicBezTo>
                    <a:pt x="8" y="123"/>
                    <a:pt x="7" y="124"/>
                    <a:pt x="8" y="125"/>
                  </a:cubicBezTo>
                  <a:cubicBezTo>
                    <a:pt x="8" y="127"/>
                    <a:pt x="9" y="127"/>
                    <a:pt x="9" y="128"/>
                  </a:cubicBezTo>
                  <a:cubicBezTo>
                    <a:pt x="10" y="130"/>
                    <a:pt x="11" y="131"/>
                    <a:pt x="11" y="133"/>
                  </a:cubicBezTo>
                  <a:cubicBezTo>
                    <a:pt x="13" y="136"/>
                    <a:pt x="13" y="139"/>
                    <a:pt x="13" y="142"/>
                  </a:cubicBezTo>
                  <a:cubicBezTo>
                    <a:pt x="14" y="149"/>
                    <a:pt x="20" y="154"/>
                    <a:pt x="18" y="161"/>
                  </a:cubicBezTo>
                  <a:cubicBezTo>
                    <a:pt x="18" y="163"/>
                    <a:pt x="18" y="163"/>
                    <a:pt x="18" y="165"/>
                  </a:cubicBezTo>
                  <a:cubicBezTo>
                    <a:pt x="18" y="167"/>
                    <a:pt x="18" y="169"/>
                    <a:pt x="17" y="170"/>
                  </a:cubicBezTo>
                  <a:cubicBezTo>
                    <a:pt x="15" y="171"/>
                    <a:pt x="14" y="169"/>
                    <a:pt x="13" y="170"/>
                  </a:cubicBezTo>
                  <a:cubicBezTo>
                    <a:pt x="13" y="171"/>
                    <a:pt x="14" y="174"/>
                    <a:pt x="14" y="175"/>
                  </a:cubicBezTo>
                  <a:cubicBezTo>
                    <a:pt x="14" y="176"/>
                    <a:pt x="16" y="176"/>
                    <a:pt x="17" y="177"/>
                  </a:cubicBezTo>
                  <a:cubicBezTo>
                    <a:pt x="19" y="177"/>
                    <a:pt x="19" y="180"/>
                    <a:pt x="21" y="180"/>
                  </a:cubicBezTo>
                  <a:cubicBezTo>
                    <a:pt x="24" y="181"/>
                    <a:pt x="26" y="182"/>
                    <a:pt x="28" y="182"/>
                  </a:cubicBezTo>
                  <a:cubicBezTo>
                    <a:pt x="28" y="182"/>
                    <a:pt x="30" y="181"/>
                    <a:pt x="30" y="181"/>
                  </a:cubicBezTo>
                  <a:cubicBezTo>
                    <a:pt x="30" y="182"/>
                    <a:pt x="30" y="183"/>
                    <a:pt x="31" y="182"/>
                  </a:cubicBezTo>
                  <a:cubicBezTo>
                    <a:pt x="32" y="182"/>
                    <a:pt x="33" y="183"/>
                    <a:pt x="33" y="183"/>
                  </a:cubicBezTo>
                  <a:cubicBezTo>
                    <a:pt x="34" y="182"/>
                    <a:pt x="33" y="182"/>
                    <a:pt x="34" y="182"/>
                  </a:cubicBezTo>
                  <a:cubicBezTo>
                    <a:pt x="34" y="181"/>
                    <a:pt x="35" y="181"/>
                    <a:pt x="35" y="181"/>
                  </a:cubicBezTo>
                  <a:cubicBezTo>
                    <a:pt x="36" y="181"/>
                    <a:pt x="38" y="178"/>
                    <a:pt x="39" y="177"/>
                  </a:cubicBezTo>
                  <a:cubicBezTo>
                    <a:pt x="40" y="177"/>
                    <a:pt x="41" y="178"/>
                    <a:pt x="42" y="177"/>
                  </a:cubicBezTo>
                  <a:cubicBezTo>
                    <a:pt x="43" y="177"/>
                    <a:pt x="43" y="176"/>
                    <a:pt x="44" y="176"/>
                  </a:cubicBezTo>
                  <a:cubicBezTo>
                    <a:pt x="46" y="173"/>
                    <a:pt x="47" y="173"/>
                    <a:pt x="50" y="173"/>
                  </a:cubicBezTo>
                  <a:cubicBezTo>
                    <a:pt x="52" y="173"/>
                    <a:pt x="56" y="171"/>
                    <a:pt x="58" y="172"/>
                  </a:cubicBezTo>
                  <a:cubicBezTo>
                    <a:pt x="59" y="172"/>
                    <a:pt x="61" y="172"/>
                    <a:pt x="61" y="172"/>
                  </a:cubicBezTo>
                  <a:cubicBezTo>
                    <a:pt x="61" y="172"/>
                    <a:pt x="61" y="172"/>
                    <a:pt x="61" y="172"/>
                  </a:cubicBezTo>
                  <a:cubicBezTo>
                    <a:pt x="61" y="172"/>
                    <a:pt x="61" y="173"/>
                    <a:pt x="62" y="173"/>
                  </a:cubicBezTo>
                  <a:cubicBezTo>
                    <a:pt x="63" y="173"/>
                    <a:pt x="65" y="173"/>
                    <a:pt x="66" y="172"/>
                  </a:cubicBezTo>
                  <a:cubicBezTo>
                    <a:pt x="67" y="172"/>
                    <a:pt x="68" y="172"/>
                    <a:pt x="69" y="172"/>
                  </a:cubicBezTo>
                  <a:cubicBezTo>
                    <a:pt x="69" y="172"/>
                    <a:pt x="69" y="173"/>
                    <a:pt x="69" y="173"/>
                  </a:cubicBezTo>
                  <a:cubicBezTo>
                    <a:pt x="70" y="173"/>
                    <a:pt x="70" y="173"/>
                    <a:pt x="70" y="172"/>
                  </a:cubicBezTo>
                  <a:cubicBezTo>
                    <a:pt x="71" y="172"/>
                    <a:pt x="71" y="173"/>
                    <a:pt x="72" y="172"/>
                  </a:cubicBezTo>
                  <a:cubicBezTo>
                    <a:pt x="73" y="172"/>
                    <a:pt x="73" y="170"/>
                    <a:pt x="74" y="170"/>
                  </a:cubicBezTo>
                  <a:cubicBezTo>
                    <a:pt x="75" y="168"/>
                    <a:pt x="75" y="166"/>
                    <a:pt x="77" y="165"/>
                  </a:cubicBezTo>
                  <a:cubicBezTo>
                    <a:pt x="77" y="164"/>
                    <a:pt x="78" y="165"/>
                    <a:pt x="79" y="164"/>
                  </a:cubicBezTo>
                  <a:cubicBezTo>
                    <a:pt x="80" y="164"/>
                    <a:pt x="81" y="163"/>
                    <a:pt x="81" y="163"/>
                  </a:cubicBezTo>
                  <a:cubicBezTo>
                    <a:pt x="82" y="163"/>
                    <a:pt x="83" y="162"/>
                    <a:pt x="84" y="162"/>
                  </a:cubicBezTo>
                  <a:cubicBezTo>
                    <a:pt x="85" y="161"/>
                    <a:pt x="86" y="161"/>
                    <a:pt x="87" y="160"/>
                  </a:cubicBezTo>
                  <a:cubicBezTo>
                    <a:pt x="89" y="159"/>
                    <a:pt x="92" y="160"/>
                    <a:pt x="94" y="159"/>
                  </a:cubicBezTo>
                  <a:cubicBezTo>
                    <a:pt x="100" y="159"/>
                    <a:pt x="104" y="156"/>
                    <a:pt x="108" y="155"/>
                  </a:cubicBezTo>
                  <a:cubicBezTo>
                    <a:pt x="112" y="153"/>
                    <a:pt x="117" y="154"/>
                    <a:pt x="121" y="154"/>
                  </a:cubicBezTo>
                  <a:cubicBezTo>
                    <a:pt x="123" y="153"/>
                    <a:pt x="123" y="153"/>
                    <a:pt x="124" y="153"/>
                  </a:cubicBezTo>
                  <a:cubicBezTo>
                    <a:pt x="126" y="153"/>
                    <a:pt x="127" y="155"/>
                    <a:pt x="128" y="156"/>
                  </a:cubicBezTo>
                  <a:cubicBezTo>
                    <a:pt x="129" y="156"/>
                    <a:pt x="130" y="157"/>
                    <a:pt x="131" y="157"/>
                  </a:cubicBezTo>
                  <a:cubicBezTo>
                    <a:pt x="132" y="157"/>
                    <a:pt x="133" y="156"/>
                    <a:pt x="134" y="157"/>
                  </a:cubicBezTo>
                  <a:cubicBezTo>
                    <a:pt x="135" y="157"/>
                    <a:pt x="136" y="158"/>
                    <a:pt x="137" y="158"/>
                  </a:cubicBezTo>
                  <a:cubicBezTo>
                    <a:pt x="138" y="159"/>
                    <a:pt x="139" y="158"/>
                    <a:pt x="139" y="158"/>
                  </a:cubicBezTo>
                  <a:cubicBezTo>
                    <a:pt x="140" y="158"/>
                    <a:pt x="140" y="157"/>
                    <a:pt x="141" y="159"/>
                  </a:cubicBezTo>
                  <a:cubicBezTo>
                    <a:pt x="142" y="160"/>
                    <a:pt x="142" y="160"/>
                    <a:pt x="142" y="161"/>
                  </a:cubicBezTo>
                  <a:cubicBezTo>
                    <a:pt x="142" y="161"/>
                    <a:pt x="144" y="161"/>
                    <a:pt x="144" y="162"/>
                  </a:cubicBezTo>
                  <a:cubicBezTo>
                    <a:pt x="145" y="163"/>
                    <a:pt x="143" y="163"/>
                    <a:pt x="143" y="163"/>
                  </a:cubicBezTo>
                  <a:cubicBezTo>
                    <a:pt x="143" y="163"/>
                    <a:pt x="143" y="164"/>
                    <a:pt x="143" y="165"/>
                  </a:cubicBezTo>
                  <a:cubicBezTo>
                    <a:pt x="144" y="165"/>
                    <a:pt x="144" y="165"/>
                    <a:pt x="144" y="165"/>
                  </a:cubicBezTo>
                  <a:cubicBezTo>
                    <a:pt x="144" y="165"/>
                    <a:pt x="144" y="166"/>
                    <a:pt x="145" y="167"/>
                  </a:cubicBezTo>
                  <a:cubicBezTo>
                    <a:pt x="145" y="167"/>
                    <a:pt x="145" y="166"/>
                    <a:pt x="146" y="166"/>
                  </a:cubicBezTo>
                  <a:cubicBezTo>
                    <a:pt x="148" y="167"/>
                    <a:pt x="147" y="168"/>
                    <a:pt x="148" y="170"/>
                  </a:cubicBezTo>
                  <a:cubicBezTo>
                    <a:pt x="149" y="171"/>
                    <a:pt x="150" y="172"/>
                    <a:pt x="151" y="173"/>
                  </a:cubicBezTo>
                  <a:cubicBezTo>
                    <a:pt x="151" y="174"/>
                    <a:pt x="153" y="178"/>
                    <a:pt x="152" y="178"/>
                  </a:cubicBezTo>
                  <a:cubicBezTo>
                    <a:pt x="152" y="179"/>
                    <a:pt x="151" y="176"/>
                    <a:pt x="150" y="178"/>
                  </a:cubicBezTo>
                  <a:cubicBezTo>
                    <a:pt x="150" y="178"/>
                    <a:pt x="154" y="181"/>
                    <a:pt x="154" y="181"/>
                  </a:cubicBezTo>
                  <a:cubicBezTo>
                    <a:pt x="155" y="180"/>
                    <a:pt x="155" y="181"/>
                    <a:pt x="156" y="181"/>
                  </a:cubicBezTo>
                  <a:cubicBezTo>
                    <a:pt x="157" y="182"/>
                    <a:pt x="155" y="179"/>
                    <a:pt x="155" y="180"/>
                  </a:cubicBezTo>
                  <a:cubicBezTo>
                    <a:pt x="155" y="178"/>
                    <a:pt x="156" y="178"/>
                    <a:pt x="157" y="177"/>
                  </a:cubicBezTo>
                  <a:cubicBezTo>
                    <a:pt x="157" y="177"/>
                    <a:pt x="158" y="176"/>
                    <a:pt x="158" y="176"/>
                  </a:cubicBezTo>
                  <a:cubicBezTo>
                    <a:pt x="158" y="174"/>
                    <a:pt x="159" y="173"/>
                    <a:pt x="160" y="173"/>
                  </a:cubicBezTo>
                  <a:cubicBezTo>
                    <a:pt x="161" y="172"/>
                    <a:pt x="162" y="171"/>
                    <a:pt x="162" y="171"/>
                  </a:cubicBezTo>
                  <a:cubicBezTo>
                    <a:pt x="163" y="171"/>
                    <a:pt x="164" y="171"/>
                    <a:pt x="164" y="171"/>
                  </a:cubicBezTo>
                  <a:cubicBezTo>
                    <a:pt x="166" y="170"/>
                    <a:pt x="166" y="167"/>
                    <a:pt x="167" y="166"/>
                  </a:cubicBezTo>
                  <a:cubicBezTo>
                    <a:pt x="167" y="165"/>
                    <a:pt x="168" y="165"/>
                    <a:pt x="168" y="164"/>
                  </a:cubicBezTo>
                  <a:cubicBezTo>
                    <a:pt x="169" y="163"/>
                    <a:pt x="168" y="162"/>
                    <a:pt x="168" y="161"/>
                  </a:cubicBezTo>
                  <a:cubicBezTo>
                    <a:pt x="168" y="161"/>
                    <a:pt x="170" y="165"/>
                    <a:pt x="170" y="165"/>
                  </a:cubicBezTo>
                  <a:cubicBezTo>
                    <a:pt x="170" y="167"/>
                    <a:pt x="169" y="166"/>
                    <a:pt x="169" y="167"/>
                  </a:cubicBezTo>
                  <a:cubicBezTo>
                    <a:pt x="169" y="169"/>
                    <a:pt x="169" y="169"/>
                    <a:pt x="169" y="170"/>
                  </a:cubicBezTo>
                  <a:cubicBezTo>
                    <a:pt x="168" y="173"/>
                    <a:pt x="167" y="174"/>
                    <a:pt x="166" y="176"/>
                  </a:cubicBezTo>
                  <a:cubicBezTo>
                    <a:pt x="166" y="178"/>
                    <a:pt x="167" y="180"/>
                    <a:pt x="165" y="181"/>
                  </a:cubicBezTo>
                  <a:cubicBezTo>
                    <a:pt x="164" y="181"/>
                    <a:pt x="162" y="180"/>
                    <a:pt x="162" y="183"/>
                  </a:cubicBezTo>
                  <a:cubicBezTo>
                    <a:pt x="162" y="184"/>
                    <a:pt x="162" y="183"/>
                    <a:pt x="163" y="184"/>
                  </a:cubicBezTo>
                  <a:cubicBezTo>
                    <a:pt x="164" y="184"/>
                    <a:pt x="164" y="183"/>
                    <a:pt x="165" y="183"/>
                  </a:cubicBezTo>
                  <a:cubicBezTo>
                    <a:pt x="167" y="182"/>
                    <a:pt x="167" y="184"/>
                    <a:pt x="168" y="181"/>
                  </a:cubicBezTo>
                  <a:cubicBezTo>
                    <a:pt x="169" y="180"/>
                    <a:pt x="169" y="175"/>
                    <a:pt x="170" y="175"/>
                  </a:cubicBezTo>
                  <a:cubicBezTo>
                    <a:pt x="170" y="175"/>
                    <a:pt x="173" y="178"/>
                    <a:pt x="173" y="178"/>
                  </a:cubicBezTo>
                  <a:cubicBezTo>
                    <a:pt x="173" y="180"/>
                    <a:pt x="173" y="181"/>
                    <a:pt x="173" y="183"/>
                  </a:cubicBezTo>
                  <a:cubicBezTo>
                    <a:pt x="172" y="185"/>
                    <a:pt x="169" y="188"/>
                    <a:pt x="173" y="187"/>
                  </a:cubicBezTo>
                  <a:cubicBezTo>
                    <a:pt x="174" y="186"/>
                    <a:pt x="174" y="186"/>
                    <a:pt x="176" y="186"/>
                  </a:cubicBezTo>
                  <a:cubicBezTo>
                    <a:pt x="177" y="187"/>
                    <a:pt x="179" y="188"/>
                    <a:pt x="180" y="189"/>
                  </a:cubicBezTo>
                  <a:cubicBezTo>
                    <a:pt x="181" y="191"/>
                    <a:pt x="182" y="192"/>
                    <a:pt x="182" y="194"/>
                  </a:cubicBezTo>
                  <a:cubicBezTo>
                    <a:pt x="182" y="195"/>
                    <a:pt x="182" y="195"/>
                    <a:pt x="182" y="196"/>
                  </a:cubicBezTo>
                  <a:cubicBezTo>
                    <a:pt x="182" y="196"/>
                    <a:pt x="181" y="198"/>
                    <a:pt x="181" y="198"/>
                  </a:cubicBezTo>
                  <a:cubicBezTo>
                    <a:pt x="182" y="200"/>
                    <a:pt x="182" y="201"/>
                    <a:pt x="184" y="202"/>
                  </a:cubicBezTo>
                  <a:cubicBezTo>
                    <a:pt x="184" y="204"/>
                    <a:pt x="185" y="205"/>
                    <a:pt x="186" y="206"/>
                  </a:cubicBezTo>
                  <a:cubicBezTo>
                    <a:pt x="188" y="208"/>
                    <a:pt x="190" y="207"/>
                    <a:pt x="191" y="208"/>
                  </a:cubicBezTo>
                  <a:cubicBezTo>
                    <a:pt x="192" y="209"/>
                    <a:pt x="193" y="210"/>
                    <a:pt x="193" y="210"/>
                  </a:cubicBezTo>
                  <a:cubicBezTo>
                    <a:pt x="195" y="210"/>
                    <a:pt x="194" y="209"/>
                    <a:pt x="195" y="209"/>
                  </a:cubicBezTo>
                  <a:cubicBezTo>
                    <a:pt x="196" y="209"/>
                    <a:pt x="197" y="210"/>
                    <a:pt x="198" y="210"/>
                  </a:cubicBezTo>
                  <a:cubicBezTo>
                    <a:pt x="199" y="210"/>
                    <a:pt x="199" y="210"/>
                    <a:pt x="200" y="210"/>
                  </a:cubicBezTo>
                  <a:cubicBezTo>
                    <a:pt x="201" y="210"/>
                    <a:pt x="203" y="212"/>
                    <a:pt x="205" y="213"/>
                  </a:cubicBezTo>
                  <a:cubicBezTo>
                    <a:pt x="206" y="214"/>
                    <a:pt x="207" y="214"/>
                    <a:pt x="208" y="213"/>
                  </a:cubicBezTo>
                  <a:cubicBezTo>
                    <a:pt x="210" y="213"/>
                    <a:pt x="210" y="212"/>
                    <a:pt x="211" y="211"/>
                  </a:cubicBezTo>
                  <a:cubicBezTo>
                    <a:pt x="212" y="210"/>
                    <a:pt x="216" y="209"/>
                    <a:pt x="215" y="208"/>
                  </a:cubicBezTo>
                  <a:cubicBezTo>
                    <a:pt x="215" y="208"/>
                    <a:pt x="213" y="209"/>
                    <a:pt x="213" y="208"/>
                  </a:cubicBezTo>
                  <a:cubicBezTo>
                    <a:pt x="213" y="207"/>
                    <a:pt x="217" y="205"/>
                    <a:pt x="217" y="206"/>
                  </a:cubicBezTo>
                  <a:cubicBezTo>
                    <a:pt x="219" y="207"/>
                    <a:pt x="217" y="209"/>
                    <a:pt x="216" y="210"/>
                  </a:cubicBezTo>
                  <a:cubicBezTo>
                    <a:pt x="216" y="210"/>
                    <a:pt x="217" y="211"/>
                    <a:pt x="217" y="211"/>
                  </a:cubicBezTo>
                  <a:cubicBezTo>
                    <a:pt x="218" y="211"/>
                    <a:pt x="218" y="211"/>
                    <a:pt x="218" y="211"/>
                  </a:cubicBezTo>
                  <a:cubicBezTo>
                    <a:pt x="219" y="210"/>
                    <a:pt x="219" y="208"/>
                    <a:pt x="220" y="209"/>
                  </a:cubicBezTo>
                  <a:cubicBezTo>
                    <a:pt x="222" y="209"/>
                    <a:pt x="220" y="211"/>
                    <a:pt x="221" y="212"/>
                  </a:cubicBezTo>
                  <a:cubicBezTo>
                    <a:pt x="221" y="213"/>
                    <a:pt x="222" y="212"/>
                    <a:pt x="223" y="213"/>
                  </a:cubicBezTo>
                  <a:cubicBezTo>
                    <a:pt x="223" y="213"/>
                    <a:pt x="223" y="215"/>
                    <a:pt x="224" y="215"/>
                  </a:cubicBezTo>
                  <a:cubicBezTo>
                    <a:pt x="224" y="215"/>
                    <a:pt x="225" y="214"/>
                    <a:pt x="225" y="214"/>
                  </a:cubicBezTo>
                  <a:cubicBezTo>
                    <a:pt x="226" y="215"/>
                    <a:pt x="227" y="217"/>
                    <a:pt x="228" y="216"/>
                  </a:cubicBezTo>
                  <a:cubicBezTo>
                    <a:pt x="227" y="215"/>
                    <a:pt x="228" y="214"/>
                    <a:pt x="227" y="214"/>
                  </a:cubicBezTo>
                  <a:cubicBezTo>
                    <a:pt x="228" y="214"/>
                    <a:pt x="225" y="215"/>
                    <a:pt x="226" y="214"/>
                  </a:cubicBezTo>
                  <a:cubicBezTo>
                    <a:pt x="226" y="213"/>
                    <a:pt x="227" y="213"/>
                    <a:pt x="228" y="213"/>
                  </a:cubicBezTo>
                  <a:cubicBezTo>
                    <a:pt x="230" y="213"/>
                    <a:pt x="234" y="210"/>
                    <a:pt x="235" y="208"/>
                  </a:cubicBezTo>
                  <a:cubicBezTo>
                    <a:pt x="235" y="207"/>
                    <a:pt x="234" y="207"/>
                    <a:pt x="234" y="207"/>
                  </a:cubicBezTo>
                  <a:cubicBezTo>
                    <a:pt x="234" y="208"/>
                    <a:pt x="236" y="206"/>
                    <a:pt x="236" y="206"/>
                  </a:cubicBezTo>
                  <a:cubicBezTo>
                    <a:pt x="237" y="205"/>
                    <a:pt x="239" y="205"/>
                    <a:pt x="239" y="205"/>
                  </a:cubicBezTo>
                  <a:cubicBezTo>
                    <a:pt x="242" y="205"/>
                    <a:pt x="244" y="205"/>
                    <a:pt x="246" y="205"/>
                  </a:cubicBezTo>
                  <a:cubicBezTo>
                    <a:pt x="248" y="205"/>
                    <a:pt x="249" y="204"/>
                    <a:pt x="250" y="203"/>
                  </a:cubicBezTo>
                  <a:cubicBezTo>
                    <a:pt x="251" y="202"/>
                    <a:pt x="251" y="203"/>
                    <a:pt x="251" y="201"/>
                  </a:cubicBezTo>
                  <a:cubicBezTo>
                    <a:pt x="251" y="200"/>
                    <a:pt x="251" y="199"/>
                    <a:pt x="251" y="198"/>
                  </a:cubicBezTo>
                  <a:cubicBezTo>
                    <a:pt x="251" y="197"/>
                    <a:pt x="251" y="196"/>
                    <a:pt x="252" y="195"/>
                  </a:cubicBezTo>
                  <a:cubicBezTo>
                    <a:pt x="252" y="193"/>
                    <a:pt x="252" y="191"/>
                    <a:pt x="252" y="190"/>
                  </a:cubicBezTo>
                  <a:cubicBezTo>
                    <a:pt x="253" y="188"/>
                    <a:pt x="254" y="185"/>
                    <a:pt x="255" y="183"/>
                  </a:cubicBezTo>
                  <a:cubicBezTo>
                    <a:pt x="256" y="183"/>
                    <a:pt x="257" y="183"/>
                    <a:pt x="257" y="182"/>
                  </a:cubicBezTo>
                  <a:cubicBezTo>
                    <a:pt x="257" y="182"/>
                    <a:pt x="256" y="181"/>
                    <a:pt x="257" y="181"/>
                  </a:cubicBezTo>
                  <a:cubicBezTo>
                    <a:pt x="257" y="180"/>
                    <a:pt x="257" y="180"/>
                    <a:pt x="257" y="179"/>
                  </a:cubicBezTo>
                  <a:cubicBezTo>
                    <a:pt x="257" y="178"/>
                    <a:pt x="257" y="177"/>
                    <a:pt x="258" y="176"/>
                  </a:cubicBezTo>
                  <a:cubicBezTo>
                    <a:pt x="258" y="175"/>
                    <a:pt x="259" y="175"/>
                    <a:pt x="259" y="175"/>
                  </a:cubicBezTo>
                  <a:cubicBezTo>
                    <a:pt x="259" y="174"/>
                    <a:pt x="259" y="174"/>
                    <a:pt x="259" y="173"/>
                  </a:cubicBezTo>
                  <a:cubicBezTo>
                    <a:pt x="259" y="173"/>
                    <a:pt x="260" y="173"/>
                    <a:pt x="260" y="173"/>
                  </a:cubicBezTo>
                  <a:cubicBezTo>
                    <a:pt x="260" y="173"/>
                    <a:pt x="260" y="172"/>
                    <a:pt x="260" y="172"/>
                  </a:cubicBezTo>
                  <a:cubicBezTo>
                    <a:pt x="260" y="172"/>
                    <a:pt x="260" y="171"/>
                    <a:pt x="260" y="171"/>
                  </a:cubicBezTo>
                  <a:cubicBezTo>
                    <a:pt x="261" y="169"/>
                    <a:pt x="262" y="169"/>
                    <a:pt x="262" y="167"/>
                  </a:cubicBezTo>
                  <a:cubicBezTo>
                    <a:pt x="263" y="166"/>
                    <a:pt x="263" y="165"/>
                    <a:pt x="265" y="164"/>
                  </a:cubicBezTo>
                  <a:cubicBezTo>
                    <a:pt x="265" y="163"/>
                    <a:pt x="266" y="164"/>
                    <a:pt x="266" y="163"/>
                  </a:cubicBezTo>
                  <a:cubicBezTo>
                    <a:pt x="266" y="163"/>
                    <a:pt x="265" y="163"/>
                    <a:pt x="265" y="163"/>
                  </a:cubicBezTo>
                  <a:cubicBezTo>
                    <a:pt x="265" y="163"/>
                    <a:pt x="267" y="162"/>
                    <a:pt x="267" y="161"/>
                  </a:cubicBezTo>
                  <a:cubicBezTo>
                    <a:pt x="268" y="161"/>
                    <a:pt x="268" y="161"/>
                    <a:pt x="269" y="160"/>
                  </a:cubicBezTo>
                  <a:cubicBezTo>
                    <a:pt x="269" y="160"/>
                    <a:pt x="268" y="160"/>
                    <a:pt x="268" y="159"/>
                  </a:cubicBezTo>
                  <a:cubicBezTo>
                    <a:pt x="268" y="159"/>
                    <a:pt x="269" y="159"/>
                    <a:pt x="269" y="159"/>
                  </a:cubicBezTo>
                  <a:cubicBezTo>
                    <a:pt x="268" y="157"/>
                    <a:pt x="271" y="154"/>
                    <a:pt x="272" y="152"/>
                  </a:cubicBezTo>
                  <a:cubicBezTo>
                    <a:pt x="272" y="150"/>
                    <a:pt x="271" y="147"/>
                    <a:pt x="272" y="145"/>
                  </a:cubicBezTo>
                  <a:cubicBezTo>
                    <a:pt x="273" y="143"/>
                    <a:pt x="274" y="140"/>
                    <a:pt x="274" y="138"/>
                  </a:cubicBezTo>
                  <a:cubicBezTo>
                    <a:pt x="274" y="136"/>
                    <a:pt x="274" y="135"/>
                    <a:pt x="275" y="134"/>
                  </a:cubicBezTo>
                  <a:cubicBezTo>
                    <a:pt x="275" y="133"/>
                    <a:pt x="277" y="132"/>
                    <a:pt x="276" y="130"/>
                  </a:cubicBezTo>
                  <a:close/>
                  <a:moveTo>
                    <a:pt x="163" y="35"/>
                  </a:moveTo>
                  <a:cubicBezTo>
                    <a:pt x="164" y="34"/>
                    <a:pt x="163" y="36"/>
                    <a:pt x="163" y="36"/>
                  </a:cubicBezTo>
                  <a:cubicBezTo>
                    <a:pt x="163" y="36"/>
                    <a:pt x="163" y="35"/>
                    <a:pt x="163" y="35"/>
                  </a:cubicBezTo>
                  <a:close/>
                  <a:moveTo>
                    <a:pt x="160" y="5"/>
                  </a:moveTo>
                  <a:cubicBezTo>
                    <a:pt x="160" y="5"/>
                    <a:pt x="160" y="5"/>
                    <a:pt x="160" y="5"/>
                  </a:cubicBezTo>
                  <a:cubicBezTo>
                    <a:pt x="160" y="5"/>
                    <a:pt x="161" y="4"/>
                    <a:pt x="161" y="3"/>
                  </a:cubicBezTo>
                  <a:cubicBezTo>
                    <a:pt x="161" y="3"/>
                    <a:pt x="160" y="5"/>
                    <a:pt x="160" y="5"/>
                  </a:cubicBezTo>
                  <a:close/>
                  <a:moveTo>
                    <a:pt x="158" y="7"/>
                  </a:moveTo>
                  <a:cubicBezTo>
                    <a:pt x="158" y="7"/>
                    <a:pt x="159" y="6"/>
                    <a:pt x="159" y="6"/>
                  </a:cubicBezTo>
                  <a:cubicBezTo>
                    <a:pt x="159" y="7"/>
                    <a:pt x="158" y="7"/>
                    <a:pt x="158" y="7"/>
                  </a:cubicBezTo>
                  <a:close/>
                  <a:moveTo>
                    <a:pt x="158" y="21"/>
                  </a:moveTo>
                  <a:cubicBezTo>
                    <a:pt x="158" y="22"/>
                    <a:pt x="158" y="22"/>
                    <a:pt x="158" y="22"/>
                  </a:cubicBezTo>
                  <a:cubicBezTo>
                    <a:pt x="157" y="23"/>
                    <a:pt x="157" y="20"/>
                    <a:pt x="158" y="21"/>
                  </a:cubicBezTo>
                  <a:close/>
                  <a:moveTo>
                    <a:pt x="160" y="34"/>
                  </a:moveTo>
                  <a:cubicBezTo>
                    <a:pt x="160" y="34"/>
                    <a:pt x="160" y="35"/>
                    <a:pt x="160" y="35"/>
                  </a:cubicBezTo>
                  <a:cubicBezTo>
                    <a:pt x="160" y="34"/>
                    <a:pt x="160" y="34"/>
                    <a:pt x="160" y="34"/>
                  </a:cubicBezTo>
                  <a:close/>
                  <a:moveTo>
                    <a:pt x="155" y="8"/>
                  </a:moveTo>
                  <a:cubicBezTo>
                    <a:pt x="155" y="8"/>
                    <a:pt x="156" y="8"/>
                    <a:pt x="156" y="8"/>
                  </a:cubicBezTo>
                  <a:cubicBezTo>
                    <a:pt x="156" y="8"/>
                    <a:pt x="155" y="8"/>
                    <a:pt x="155" y="8"/>
                  </a:cubicBezTo>
                  <a:close/>
                  <a:moveTo>
                    <a:pt x="161" y="25"/>
                  </a:moveTo>
                  <a:cubicBezTo>
                    <a:pt x="161" y="25"/>
                    <a:pt x="159" y="25"/>
                    <a:pt x="159" y="24"/>
                  </a:cubicBezTo>
                  <a:cubicBezTo>
                    <a:pt x="160" y="24"/>
                    <a:pt x="159" y="23"/>
                    <a:pt x="159" y="22"/>
                  </a:cubicBezTo>
                  <a:cubicBezTo>
                    <a:pt x="159" y="22"/>
                    <a:pt x="160" y="22"/>
                    <a:pt x="160" y="22"/>
                  </a:cubicBezTo>
                  <a:cubicBezTo>
                    <a:pt x="162" y="20"/>
                    <a:pt x="160" y="21"/>
                    <a:pt x="162" y="22"/>
                  </a:cubicBezTo>
                  <a:cubicBezTo>
                    <a:pt x="162" y="22"/>
                    <a:pt x="162" y="21"/>
                    <a:pt x="162" y="22"/>
                  </a:cubicBezTo>
                  <a:cubicBezTo>
                    <a:pt x="163" y="22"/>
                    <a:pt x="161" y="24"/>
                    <a:pt x="161" y="24"/>
                  </a:cubicBezTo>
                  <a:cubicBezTo>
                    <a:pt x="161" y="24"/>
                    <a:pt x="162" y="24"/>
                    <a:pt x="162" y="25"/>
                  </a:cubicBezTo>
                  <a:cubicBezTo>
                    <a:pt x="162" y="26"/>
                    <a:pt x="162" y="25"/>
                    <a:pt x="161" y="25"/>
                  </a:cubicBezTo>
                  <a:close/>
                  <a:moveTo>
                    <a:pt x="116" y="8"/>
                  </a:moveTo>
                  <a:cubicBezTo>
                    <a:pt x="115" y="7"/>
                    <a:pt x="118" y="5"/>
                    <a:pt x="118" y="5"/>
                  </a:cubicBezTo>
                  <a:cubicBezTo>
                    <a:pt x="118" y="5"/>
                    <a:pt x="118" y="5"/>
                    <a:pt x="118" y="5"/>
                  </a:cubicBezTo>
                  <a:cubicBezTo>
                    <a:pt x="118" y="5"/>
                    <a:pt x="118" y="4"/>
                    <a:pt x="118" y="4"/>
                  </a:cubicBezTo>
                  <a:cubicBezTo>
                    <a:pt x="118" y="3"/>
                    <a:pt x="119" y="5"/>
                    <a:pt x="120" y="5"/>
                  </a:cubicBezTo>
                  <a:cubicBezTo>
                    <a:pt x="122" y="6"/>
                    <a:pt x="123" y="3"/>
                    <a:pt x="125" y="4"/>
                  </a:cubicBezTo>
                  <a:cubicBezTo>
                    <a:pt x="127" y="5"/>
                    <a:pt x="125" y="7"/>
                    <a:pt x="124" y="8"/>
                  </a:cubicBezTo>
                  <a:cubicBezTo>
                    <a:pt x="122" y="9"/>
                    <a:pt x="122" y="8"/>
                    <a:pt x="121" y="8"/>
                  </a:cubicBezTo>
                  <a:cubicBezTo>
                    <a:pt x="120" y="8"/>
                    <a:pt x="116" y="8"/>
                    <a:pt x="116" y="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endParaRPr lang="ru-RU" sz="7198"/>
            </a:p>
          </p:txBody>
        </p:sp>
        <p:sp>
          <p:nvSpPr>
            <p:cNvPr id="128" name="Asia">
              <a:extLst>
                <a:ext uri="{FF2B5EF4-FFF2-40B4-BE49-F238E27FC236}">
                  <a16:creationId xmlns:a16="http://schemas.microsoft.com/office/drawing/2014/main" id="{EBE2C8B0-30DA-E837-2F4D-9991F5839F2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2890318" y="1376205"/>
              <a:ext cx="8884510" cy="9541565"/>
            </a:xfrm>
            <a:custGeom>
              <a:avLst/>
              <a:gdLst>
                <a:gd name="T0" fmla="*/ 3572002 w 1132"/>
                <a:gd name="T1" fmla="*/ 4343565 h 1214"/>
                <a:gd name="T2" fmla="*/ 3595553 w 1132"/>
                <a:gd name="T3" fmla="*/ 4253156 h 1214"/>
                <a:gd name="T4" fmla="*/ 3395364 w 1132"/>
                <a:gd name="T5" fmla="*/ 4343565 h 1214"/>
                <a:gd name="T6" fmla="*/ 3791817 w 1132"/>
                <a:gd name="T7" fmla="*/ 4630515 h 1214"/>
                <a:gd name="T8" fmla="*/ 4074437 w 1132"/>
                <a:gd name="T9" fmla="*/ 4559760 h 1214"/>
                <a:gd name="T10" fmla="*/ 2684889 w 1132"/>
                <a:gd name="T11" fmla="*/ 3093562 h 1214"/>
                <a:gd name="T12" fmla="*/ 1707495 w 1132"/>
                <a:gd name="T13" fmla="*/ 687895 h 1214"/>
                <a:gd name="T14" fmla="*/ 1460203 w 1132"/>
                <a:gd name="T15" fmla="*/ 165095 h 1214"/>
                <a:gd name="T16" fmla="*/ 812532 w 1132"/>
                <a:gd name="T17" fmla="*/ 963053 h 1214"/>
                <a:gd name="T18" fmla="*/ 769354 w 1132"/>
                <a:gd name="T19" fmla="*/ 1328620 h 1214"/>
                <a:gd name="T20" fmla="*/ 1876282 w 1132"/>
                <a:gd name="T21" fmla="*/ 294812 h 1214"/>
                <a:gd name="T22" fmla="*/ 828233 w 1132"/>
                <a:gd name="T23" fmla="*/ 220126 h 1214"/>
                <a:gd name="T24" fmla="*/ 3116670 w 1132"/>
                <a:gd name="T25" fmla="*/ 2338843 h 1214"/>
                <a:gd name="T26" fmla="*/ 2975360 w 1132"/>
                <a:gd name="T27" fmla="*/ 904090 h 1214"/>
                <a:gd name="T28" fmla="*/ 1621139 w 1132"/>
                <a:gd name="T29" fmla="*/ 1037739 h 1214"/>
                <a:gd name="T30" fmla="*/ 1931236 w 1132"/>
                <a:gd name="T31" fmla="*/ 3608500 h 1214"/>
                <a:gd name="T32" fmla="*/ 2209931 w 1132"/>
                <a:gd name="T33" fmla="*/ 3435544 h 1214"/>
                <a:gd name="T34" fmla="*/ 2523953 w 1132"/>
                <a:gd name="T35" fmla="*/ 2999222 h 1214"/>
                <a:gd name="T36" fmla="*/ 2680964 w 1132"/>
                <a:gd name="T37" fmla="*/ 3026737 h 1214"/>
                <a:gd name="T38" fmla="*/ 3199100 w 1132"/>
                <a:gd name="T39" fmla="*/ 2055823 h 1214"/>
                <a:gd name="T40" fmla="*/ 3626955 w 1132"/>
                <a:gd name="T41" fmla="*/ 2012584 h 1214"/>
                <a:gd name="T42" fmla="*/ 3701536 w 1132"/>
                <a:gd name="T43" fmla="*/ 2028307 h 1214"/>
                <a:gd name="T44" fmla="*/ 4313879 w 1132"/>
                <a:gd name="T45" fmla="*/ 1607709 h 1214"/>
                <a:gd name="T46" fmla="*/ 3210876 w 1132"/>
                <a:gd name="T47" fmla="*/ 1210695 h 1214"/>
                <a:gd name="T48" fmla="*/ 2724142 w 1132"/>
                <a:gd name="T49" fmla="*/ 1108493 h 1214"/>
                <a:gd name="T50" fmla="*/ 2131425 w 1132"/>
                <a:gd name="T51" fmla="*/ 1143871 h 1214"/>
                <a:gd name="T52" fmla="*/ 1876282 w 1132"/>
                <a:gd name="T53" fmla="*/ 841197 h 1214"/>
                <a:gd name="T54" fmla="*/ 1424875 w 1132"/>
                <a:gd name="T55" fmla="*/ 1191041 h 1214"/>
                <a:gd name="T56" fmla="*/ 1103003 w 1132"/>
                <a:gd name="T57" fmla="*/ 1305035 h 1214"/>
                <a:gd name="T58" fmla="*/ 478884 w 1132"/>
                <a:gd name="T59" fmla="*/ 1666671 h 1214"/>
                <a:gd name="T60" fmla="*/ 302246 w 1132"/>
                <a:gd name="T61" fmla="*/ 1474060 h 1214"/>
                <a:gd name="T62" fmla="*/ 188413 w 1132"/>
                <a:gd name="T63" fmla="*/ 2350635 h 1214"/>
                <a:gd name="T64" fmla="*/ 39253 w 1132"/>
                <a:gd name="T65" fmla="*/ 2936328 h 1214"/>
                <a:gd name="T66" fmla="*/ 730101 w 1132"/>
                <a:gd name="T67" fmla="*/ 3278310 h 1214"/>
                <a:gd name="T68" fmla="*/ 671222 w 1132"/>
                <a:gd name="T69" fmla="*/ 2720133 h 1214"/>
                <a:gd name="T70" fmla="*/ 4364907 w 1132"/>
                <a:gd name="T71" fmla="*/ 2165886 h 1214"/>
                <a:gd name="T72" fmla="*/ 1927311 w 1132"/>
                <a:gd name="T73" fmla="*/ 318397 h 1214"/>
                <a:gd name="T74" fmla="*/ 2123575 w 1132"/>
                <a:gd name="T75" fmla="*/ 503146 h 1214"/>
                <a:gd name="T76" fmla="*/ 2759469 w 1132"/>
                <a:gd name="T77" fmla="*/ 1139940 h 1214"/>
                <a:gd name="T78" fmla="*/ 2567131 w 1132"/>
                <a:gd name="T79" fmla="*/ 3667462 h 1214"/>
                <a:gd name="T80" fmla="*/ 2492551 w 1132"/>
                <a:gd name="T81" fmla="*/ 3730356 h 1214"/>
                <a:gd name="T82" fmla="*/ 2559280 w 1132"/>
                <a:gd name="T83" fmla="*/ 3584915 h 1214"/>
                <a:gd name="T84" fmla="*/ 2629935 w 1132"/>
                <a:gd name="T85" fmla="*/ 3647808 h 1214"/>
                <a:gd name="T86" fmla="*/ 2614234 w 1132"/>
                <a:gd name="T87" fmla="*/ 3746079 h 1214"/>
                <a:gd name="T88" fmla="*/ 2614234 w 1132"/>
                <a:gd name="T89" fmla="*/ 3828626 h 1214"/>
                <a:gd name="T90" fmla="*/ 2626010 w 1132"/>
                <a:gd name="T91" fmla="*/ 3702840 h 1214"/>
                <a:gd name="T92" fmla="*/ 2445447 w 1132"/>
                <a:gd name="T93" fmla="*/ 3848280 h 1214"/>
                <a:gd name="T94" fmla="*/ 2783021 w 1132"/>
                <a:gd name="T95" fmla="*/ 3089631 h 1214"/>
                <a:gd name="T96" fmla="*/ 3034239 w 1132"/>
                <a:gd name="T97" fmla="*/ 2790888 h 1214"/>
                <a:gd name="T98" fmla="*/ 3046015 w 1132"/>
                <a:gd name="T99" fmla="*/ 3026737 h 1214"/>
                <a:gd name="T100" fmla="*/ 2849751 w 1132"/>
                <a:gd name="T101" fmla="*/ 3022807 h 1214"/>
                <a:gd name="T102" fmla="*/ 2845825 w 1132"/>
                <a:gd name="T103" fmla="*/ 3101423 h 1214"/>
                <a:gd name="T104" fmla="*/ 2567131 w 1132"/>
                <a:gd name="T105" fmla="*/ 4276741 h 1214"/>
                <a:gd name="T106" fmla="*/ 2818349 w 1132"/>
                <a:gd name="T107" fmla="*/ 4257087 h 1214"/>
                <a:gd name="T108" fmla="*/ 3026388 w 1132"/>
                <a:gd name="T109" fmla="*/ 4233502 h 1214"/>
                <a:gd name="T110" fmla="*/ 2578907 w 1132"/>
                <a:gd name="T111" fmla="*/ 4319980 h 1214"/>
                <a:gd name="T112" fmla="*/ 2135350 w 1132"/>
                <a:gd name="T113" fmla="*/ 4186332 h 1214"/>
                <a:gd name="T114" fmla="*/ 2151052 w 1132"/>
                <a:gd name="T115" fmla="*/ 4091992 h 1214"/>
                <a:gd name="T116" fmla="*/ 2602458 w 1132"/>
                <a:gd name="T117" fmla="*/ 4021237 h 1214"/>
                <a:gd name="T118" fmla="*/ 2602458 w 1132"/>
                <a:gd name="T119" fmla="*/ 4186332 h 1214"/>
                <a:gd name="T120" fmla="*/ 2500401 w 1132"/>
                <a:gd name="T121" fmla="*/ 4257087 h 1214"/>
                <a:gd name="T122" fmla="*/ 2441522 w 1132"/>
                <a:gd name="T123" fmla="*/ 3946551 h 1214"/>
                <a:gd name="T124" fmla="*/ 1707495 w 1132"/>
                <a:gd name="T125" fmla="*/ 3447336 h 1214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1132" h="1214">
                  <a:moveTo>
                    <a:pt x="969" y="1149"/>
                  </a:moveTo>
                  <a:cubicBezTo>
                    <a:pt x="969" y="1149"/>
                    <a:pt x="969" y="1149"/>
                    <a:pt x="969" y="1149"/>
                  </a:cubicBezTo>
                  <a:cubicBezTo>
                    <a:pt x="969" y="1149"/>
                    <a:pt x="969" y="1149"/>
                    <a:pt x="969" y="1149"/>
                  </a:cubicBezTo>
                  <a:close/>
                  <a:moveTo>
                    <a:pt x="969" y="1150"/>
                  </a:moveTo>
                  <a:cubicBezTo>
                    <a:pt x="969" y="1150"/>
                    <a:pt x="968" y="1150"/>
                    <a:pt x="968" y="1150"/>
                  </a:cubicBezTo>
                  <a:cubicBezTo>
                    <a:pt x="967" y="1151"/>
                    <a:pt x="970" y="1152"/>
                    <a:pt x="970" y="1152"/>
                  </a:cubicBezTo>
                  <a:cubicBezTo>
                    <a:pt x="972" y="1152"/>
                    <a:pt x="970" y="1150"/>
                    <a:pt x="969" y="1150"/>
                  </a:cubicBezTo>
                  <a:close/>
                  <a:moveTo>
                    <a:pt x="974" y="1160"/>
                  </a:moveTo>
                  <a:cubicBezTo>
                    <a:pt x="973" y="1159"/>
                    <a:pt x="976" y="1160"/>
                    <a:pt x="975" y="1160"/>
                  </a:cubicBezTo>
                  <a:cubicBezTo>
                    <a:pt x="975" y="1159"/>
                    <a:pt x="975" y="1159"/>
                    <a:pt x="975" y="1159"/>
                  </a:cubicBezTo>
                  <a:cubicBezTo>
                    <a:pt x="975" y="1158"/>
                    <a:pt x="974" y="1157"/>
                    <a:pt x="974" y="1158"/>
                  </a:cubicBezTo>
                  <a:cubicBezTo>
                    <a:pt x="973" y="1158"/>
                    <a:pt x="973" y="1159"/>
                    <a:pt x="974" y="1159"/>
                  </a:cubicBezTo>
                  <a:cubicBezTo>
                    <a:pt x="974" y="1159"/>
                    <a:pt x="974" y="1159"/>
                    <a:pt x="974" y="1160"/>
                  </a:cubicBezTo>
                  <a:close/>
                  <a:moveTo>
                    <a:pt x="969" y="1146"/>
                  </a:moveTo>
                  <a:cubicBezTo>
                    <a:pt x="969" y="1147"/>
                    <a:pt x="969" y="1147"/>
                    <a:pt x="970" y="1146"/>
                  </a:cubicBezTo>
                  <a:cubicBezTo>
                    <a:pt x="970" y="1146"/>
                    <a:pt x="969" y="1146"/>
                    <a:pt x="969" y="1146"/>
                  </a:cubicBezTo>
                  <a:close/>
                  <a:moveTo>
                    <a:pt x="971" y="1145"/>
                  </a:moveTo>
                  <a:cubicBezTo>
                    <a:pt x="971" y="1145"/>
                    <a:pt x="971" y="1145"/>
                    <a:pt x="970" y="1145"/>
                  </a:cubicBezTo>
                  <a:cubicBezTo>
                    <a:pt x="970" y="1145"/>
                    <a:pt x="970" y="1145"/>
                    <a:pt x="970" y="1145"/>
                  </a:cubicBezTo>
                  <a:cubicBezTo>
                    <a:pt x="971" y="1145"/>
                    <a:pt x="971" y="1145"/>
                    <a:pt x="971" y="1145"/>
                  </a:cubicBezTo>
                  <a:close/>
                  <a:moveTo>
                    <a:pt x="969" y="1144"/>
                  </a:moveTo>
                  <a:cubicBezTo>
                    <a:pt x="968" y="1143"/>
                    <a:pt x="968" y="1143"/>
                    <a:pt x="968" y="1143"/>
                  </a:cubicBezTo>
                  <a:cubicBezTo>
                    <a:pt x="968" y="1143"/>
                    <a:pt x="968" y="1143"/>
                    <a:pt x="968" y="1144"/>
                  </a:cubicBezTo>
                  <a:cubicBezTo>
                    <a:pt x="968" y="1145"/>
                    <a:pt x="969" y="1144"/>
                    <a:pt x="969" y="1144"/>
                  </a:cubicBezTo>
                  <a:cubicBezTo>
                    <a:pt x="969" y="1145"/>
                    <a:pt x="970" y="1145"/>
                    <a:pt x="970" y="1145"/>
                  </a:cubicBezTo>
                  <a:cubicBezTo>
                    <a:pt x="970" y="1144"/>
                    <a:pt x="969" y="1144"/>
                    <a:pt x="969" y="1144"/>
                  </a:cubicBezTo>
                  <a:close/>
                  <a:moveTo>
                    <a:pt x="968" y="1135"/>
                  </a:moveTo>
                  <a:cubicBezTo>
                    <a:pt x="968" y="1136"/>
                    <a:pt x="968" y="1136"/>
                    <a:pt x="968" y="1137"/>
                  </a:cubicBezTo>
                  <a:cubicBezTo>
                    <a:pt x="968" y="1137"/>
                    <a:pt x="968" y="1137"/>
                    <a:pt x="968" y="1137"/>
                  </a:cubicBezTo>
                  <a:cubicBezTo>
                    <a:pt x="968" y="1138"/>
                    <a:pt x="968" y="1138"/>
                    <a:pt x="968" y="1138"/>
                  </a:cubicBezTo>
                  <a:cubicBezTo>
                    <a:pt x="968" y="1138"/>
                    <a:pt x="968" y="1138"/>
                    <a:pt x="968" y="1138"/>
                  </a:cubicBezTo>
                  <a:cubicBezTo>
                    <a:pt x="968" y="1138"/>
                    <a:pt x="968" y="1138"/>
                    <a:pt x="968" y="1139"/>
                  </a:cubicBezTo>
                  <a:cubicBezTo>
                    <a:pt x="968" y="1139"/>
                    <a:pt x="969" y="1139"/>
                    <a:pt x="969" y="1139"/>
                  </a:cubicBezTo>
                  <a:cubicBezTo>
                    <a:pt x="969" y="1139"/>
                    <a:pt x="968" y="1134"/>
                    <a:pt x="968" y="1135"/>
                  </a:cubicBezTo>
                  <a:close/>
                  <a:moveTo>
                    <a:pt x="968" y="1142"/>
                  </a:moveTo>
                  <a:cubicBezTo>
                    <a:pt x="968" y="1142"/>
                    <a:pt x="968" y="1143"/>
                    <a:pt x="968" y="1142"/>
                  </a:cubicBezTo>
                  <a:cubicBezTo>
                    <a:pt x="968" y="1142"/>
                    <a:pt x="969" y="1142"/>
                    <a:pt x="968" y="1142"/>
                  </a:cubicBezTo>
                  <a:close/>
                  <a:moveTo>
                    <a:pt x="967" y="1131"/>
                  </a:moveTo>
                  <a:cubicBezTo>
                    <a:pt x="967" y="1131"/>
                    <a:pt x="967" y="1131"/>
                    <a:pt x="967" y="1132"/>
                  </a:cubicBezTo>
                  <a:cubicBezTo>
                    <a:pt x="967" y="1132"/>
                    <a:pt x="968" y="1134"/>
                    <a:pt x="968" y="1135"/>
                  </a:cubicBezTo>
                  <a:cubicBezTo>
                    <a:pt x="968" y="1134"/>
                    <a:pt x="967" y="1132"/>
                    <a:pt x="967" y="1131"/>
                  </a:cubicBezTo>
                  <a:close/>
                  <a:moveTo>
                    <a:pt x="975" y="1163"/>
                  </a:moveTo>
                  <a:cubicBezTo>
                    <a:pt x="975" y="1164"/>
                    <a:pt x="975" y="1164"/>
                    <a:pt x="975" y="1164"/>
                  </a:cubicBezTo>
                  <a:cubicBezTo>
                    <a:pt x="976" y="1167"/>
                    <a:pt x="977" y="1164"/>
                    <a:pt x="977" y="1164"/>
                  </a:cubicBezTo>
                  <a:cubicBezTo>
                    <a:pt x="976" y="1164"/>
                    <a:pt x="976" y="1162"/>
                    <a:pt x="975" y="1163"/>
                  </a:cubicBezTo>
                  <a:close/>
                  <a:moveTo>
                    <a:pt x="957" y="1129"/>
                  </a:moveTo>
                  <a:cubicBezTo>
                    <a:pt x="957" y="1129"/>
                    <a:pt x="957" y="1130"/>
                    <a:pt x="957" y="1130"/>
                  </a:cubicBezTo>
                  <a:cubicBezTo>
                    <a:pt x="957" y="1130"/>
                    <a:pt x="957" y="1131"/>
                    <a:pt x="957" y="1131"/>
                  </a:cubicBezTo>
                  <a:cubicBezTo>
                    <a:pt x="957" y="1132"/>
                    <a:pt x="957" y="1133"/>
                    <a:pt x="958" y="1133"/>
                  </a:cubicBezTo>
                  <a:cubicBezTo>
                    <a:pt x="958" y="1134"/>
                    <a:pt x="958" y="1134"/>
                    <a:pt x="958" y="1134"/>
                  </a:cubicBezTo>
                  <a:cubicBezTo>
                    <a:pt x="957" y="1136"/>
                    <a:pt x="959" y="1137"/>
                    <a:pt x="961" y="1136"/>
                  </a:cubicBezTo>
                  <a:cubicBezTo>
                    <a:pt x="964" y="1134"/>
                    <a:pt x="960" y="1133"/>
                    <a:pt x="960" y="1132"/>
                  </a:cubicBezTo>
                  <a:cubicBezTo>
                    <a:pt x="960" y="1135"/>
                    <a:pt x="958" y="1131"/>
                    <a:pt x="957" y="1129"/>
                  </a:cubicBezTo>
                  <a:close/>
                  <a:moveTo>
                    <a:pt x="979" y="1169"/>
                  </a:moveTo>
                  <a:cubicBezTo>
                    <a:pt x="980" y="1170"/>
                    <a:pt x="978" y="1169"/>
                    <a:pt x="979" y="1169"/>
                  </a:cubicBezTo>
                  <a:cubicBezTo>
                    <a:pt x="980" y="1169"/>
                    <a:pt x="979" y="1169"/>
                    <a:pt x="979" y="1169"/>
                  </a:cubicBezTo>
                  <a:close/>
                  <a:moveTo>
                    <a:pt x="958" y="1120"/>
                  </a:moveTo>
                  <a:cubicBezTo>
                    <a:pt x="958" y="1120"/>
                    <a:pt x="957" y="1120"/>
                    <a:pt x="957" y="1120"/>
                  </a:cubicBezTo>
                  <a:cubicBezTo>
                    <a:pt x="957" y="1120"/>
                    <a:pt x="957" y="1120"/>
                    <a:pt x="958" y="1120"/>
                  </a:cubicBezTo>
                  <a:close/>
                  <a:moveTo>
                    <a:pt x="965" y="1122"/>
                  </a:moveTo>
                  <a:cubicBezTo>
                    <a:pt x="965" y="1121"/>
                    <a:pt x="964" y="1124"/>
                    <a:pt x="965" y="1122"/>
                  </a:cubicBezTo>
                  <a:cubicBezTo>
                    <a:pt x="965" y="1122"/>
                    <a:pt x="965" y="1123"/>
                    <a:pt x="965" y="1122"/>
                  </a:cubicBezTo>
                  <a:close/>
                  <a:moveTo>
                    <a:pt x="969" y="1142"/>
                  </a:moveTo>
                  <a:cubicBezTo>
                    <a:pt x="969" y="1142"/>
                    <a:pt x="969" y="1143"/>
                    <a:pt x="969" y="1142"/>
                  </a:cubicBezTo>
                  <a:cubicBezTo>
                    <a:pt x="969" y="1142"/>
                    <a:pt x="969" y="1143"/>
                    <a:pt x="969" y="1142"/>
                  </a:cubicBezTo>
                  <a:close/>
                  <a:moveTo>
                    <a:pt x="961" y="1137"/>
                  </a:moveTo>
                  <a:cubicBezTo>
                    <a:pt x="962" y="1137"/>
                    <a:pt x="962" y="1137"/>
                    <a:pt x="962" y="1137"/>
                  </a:cubicBezTo>
                  <a:cubicBezTo>
                    <a:pt x="962" y="1135"/>
                    <a:pt x="959" y="1137"/>
                    <a:pt x="961" y="1137"/>
                  </a:cubicBezTo>
                  <a:close/>
                  <a:moveTo>
                    <a:pt x="964" y="1140"/>
                  </a:moveTo>
                  <a:cubicBezTo>
                    <a:pt x="964" y="1140"/>
                    <a:pt x="963" y="1140"/>
                    <a:pt x="963" y="1140"/>
                  </a:cubicBezTo>
                  <a:cubicBezTo>
                    <a:pt x="963" y="1139"/>
                    <a:pt x="961" y="1138"/>
                    <a:pt x="961" y="1138"/>
                  </a:cubicBezTo>
                  <a:cubicBezTo>
                    <a:pt x="961" y="1138"/>
                    <a:pt x="963" y="1142"/>
                    <a:pt x="963" y="1142"/>
                  </a:cubicBezTo>
                  <a:cubicBezTo>
                    <a:pt x="963" y="1143"/>
                    <a:pt x="965" y="1142"/>
                    <a:pt x="965" y="1142"/>
                  </a:cubicBezTo>
                  <a:cubicBezTo>
                    <a:pt x="966" y="1142"/>
                    <a:pt x="964" y="1140"/>
                    <a:pt x="964" y="1140"/>
                  </a:cubicBezTo>
                  <a:close/>
                  <a:moveTo>
                    <a:pt x="963" y="1124"/>
                  </a:moveTo>
                  <a:cubicBezTo>
                    <a:pt x="965" y="1123"/>
                    <a:pt x="963" y="1123"/>
                    <a:pt x="963" y="1123"/>
                  </a:cubicBezTo>
                  <a:cubicBezTo>
                    <a:pt x="963" y="1124"/>
                    <a:pt x="963" y="1124"/>
                    <a:pt x="963" y="1124"/>
                  </a:cubicBezTo>
                  <a:close/>
                  <a:moveTo>
                    <a:pt x="963" y="1126"/>
                  </a:moveTo>
                  <a:cubicBezTo>
                    <a:pt x="963" y="1127"/>
                    <a:pt x="963" y="1127"/>
                    <a:pt x="963" y="1127"/>
                  </a:cubicBezTo>
                  <a:cubicBezTo>
                    <a:pt x="963" y="1128"/>
                    <a:pt x="965" y="1125"/>
                    <a:pt x="963" y="1126"/>
                  </a:cubicBezTo>
                  <a:close/>
                  <a:moveTo>
                    <a:pt x="961" y="1136"/>
                  </a:moveTo>
                  <a:cubicBezTo>
                    <a:pt x="961" y="1135"/>
                    <a:pt x="961" y="1136"/>
                    <a:pt x="961" y="1136"/>
                  </a:cubicBezTo>
                  <a:cubicBezTo>
                    <a:pt x="961" y="1136"/>
                    <a:pt x="961" y="1136"/>
                    <a:pt x="961" y="1136"/>
                  </a:cubicBezTo>
                  <a:close/>
                  <a:moveTo>
                    <a:pt x="965" y="1135"/>
                  </a:moveTo>
                  <a:cubicBezTo>
                    <a:pt x="966" y="1136"/>
                    <a:pt x="967" y="1134"/>
                    <a:pt x="966" y="1134"/>
                  </a:cubicBezTo>
                  <a:cubicBezTo>
                    <a:pt x="965" y="1134"/>
                    <a:pt x="965" y="1134"/>
                    <a:pt x="965" y="1135"/>
                  </a:cubicBezTo>
                  <a:close/>
                  <a:moveTo>
                    <a:pt x="966" y="1141"/>
                  </a:moveTo>
                  <a:cubicBezTo>
                    <a:pt x="966" y="1141"/>
                    <a:pt x="969" y="1142"/>
                    <a:pt x="969" y="1141"/>
                  </a:cubicBezTo>
                  <a:cubicBezTo>
                    <a:pt x="969" y="1139"/>
                    <a:pt x="966" y="1141"/>
                    <a:pt x="966" y="1141"/>
                  </a:cubicBezTo>
                  <a:close/>
                  <a:moveTo>
                    <a:pt x="958" y="1119"/>
                  </a:moveTo>
                  <a:cubicBezTo>
                    <a:pt x="958" y="1119"/>
                    <a:pt x="958" y="1119"/>
                    <a:pt x="958" y="1119"/>
                  </a:cubicBezTo>
                  <a:cubicBezTo>
                    <a:pt x="957" y="1119"/>
                    <a:pt x="957" y="1119"/>
                    <a:pt x="957" y="1119"/>
                  </a:cubicBezTo>
                  <a:cubicBezTo>
                    <a:pt x="957" y="1120"/>
                    <a:pt x="957" y="1120"/>
                    <a:pt x="958" y="1119"/>
                  </a:cubicBezTo>
                  <a:close/>
                  <a:moveTo>
                    <a:pt x="962" y="1122"/>
                  </a:moveTo>
                  <a:cubicBezTo>
                    <a:pt x="962" y="1122"/>
                    <a:pt x="962" y="1121"/>
                    <a:pt x="962" y="1121"/>
                  </a:cubicBezTo>
                  <a:cubicBezTo>
                    <a:pt x="962" y="1121"/>
                    <a:pt x="962" y="1122"/>
                    <a:pt x="962" y="1122"/>
                  </a:cubicBezTo>
                  <a:close/>
                  <a:moveTo>
                    <a:pt x="957" y="1119"/>
                  </a:moveTo>
                  <a:cubicBezTo>
                    <a:pt x="957" y="1119"/>
                    <a:pt x="957" y="1119"/>
                    <a:pt x="957" y="1119"/>
                  </a:cubicBezTo>
                  <a:cubicBezTo>
                    <a:pt x="957" y="1119"/>
                    <a:pt x="957" y="1118"/>
                    <a:pt x="957" y="1118"/>
                  </a:cubicBezTo>
                  <a:cubicBezTo>
                    <a:pt x="957" y="1118"/>
                    <a:pt x="957" y="1119"/>
                    <a:pt x="957" y="1119"/>
                  </a:cubicBezTo>
                  <a:close/>
                  <a:moveTo>
                    <a:pt x="900" y="1088"/>
                  </a:moveTo>
                  <a:cubicBezTo>
                    <a:pt x="900" y="1088"/>
                    <a:pt x="900" y="1088"/>
                    <a:pt x="900" y="1088"/>
                  </a:cubicBezTo>
                  <a:cubicBezTo>
                    <a:pt x="900" y="1088"/>
                    <a:pt x="900" y="1088"/>
                    <a:pt x="899" y="1088"/>
                  </a:cubicBezTo>
                  <a:cubicBezTo>
                    <a:pt x="899" y="1088"/>
                    <a:pt x="900" y="1088"/>
                    <a:pt x="900" y="1089"/>
                  </a:cubicBezTo>
                  <a:cubicBezTo>
                    <a:pt x="900" y="1089"/>
                    <a:pt x="900" y="1088"/>
                    <a:pt x="900" y="1088"/>
                  </a:cubicBezTo>
                  <a:close/>
                  <a:moveTo>
                    <a:pt x="916" y="1109"/>
                  </a:moveTo>
                  <a:cubicBezTo>
                    <a:pt x="915" y="1109"/>
                    <a:pt x="912" y="1108"/>
                    <a:pt x="912" y="1107"/>
                  </a:cubicBezTo>
                  <a:cubicBezTo>
                    <a:pt x="912" y="1106"/>
                    <a:pt x="916" y="1109"/>
                    <a:pt x="916" y="1109"/>
                  </a:cubicBezTo>
                  <a:close/>
                  <a:moveTo>
                    <a:pt x="916" y="1109"/>
                  </a:moveTo>
                  <a:cubicBezTo>
                    <a:pt x="916" y="1109"/>
                    <a:pt x="915" y="1108"/>
                    <a:pt x="915" y="1108"/>
                  </a:cubicBezTo>
                  <a:cubicBezTo>
                    <a:pt x="915" y="1109"/>
                    <a:pt x="916" y="1109"/>
                    <a:pt x="916" y="1109"/>
                  </a:cubicBezTo>
                  <a:close/>
                  <a:moveTo>
                    <a:pt x="910" y="1087"/>
                  </a:moveTo>
                  <a:cubicBezTo>
                    <a:pt x="909" y="1084"/>
                    <a:pt x="908" y="1087"/>
                    <a:pt x="910" y="1087"/>
                  </a:cubicBezTo>
                  <a:cubicBezTo>
                    <a:pt x="910" y="1086"/>
                    <a:pt x="910" y="1087"/>
                    <a:pt x="910" y="1087"/>
                  </a:cubicBezTo>
                  <a:close/>
                  <a:moveTo>
                    <a:pt x="909" y="1085"/>
                  </a:moveTo>
                  <a:cubicBezTo>
                    <a:pt x="909" y="1086"/>
                    <a:pt x="912" y="1087"/>
                    <a:pt x="911" y="1086"/>
                  </a:cubicBezTo>
                  <a:cubicBezTo>
                    <a:pt x="911" y="1086"/>
                    <a:pt x="910" y="1086"/>
                    <a:pt x="910" y="1086"/>
                  </a:cubicBezTo>
                  <a:cubicBezTo>
                    <a:pt x="911" y="1085"/>
                    <a:pt x="911" y="1085"/>
                    <a:pt x="911" y="1085"/>
                  </a:cubicBezTo>
                  <a:cubicBezTo>
                    <a:pt x="910" y="1085"/>
                    <a:pt x="901" y="1078"/>
                    <a:pt x="900" y="1079"/>
                  </a:cubicBezTo>
                  <a:cubicBezTo>
                    <a:pt x="900" y="1079"/>
                    <a:pt x="902" y="1080"/>
                    <a:pt x="901" y="1080"/>
                  </a:cubicBezTo>
                  <a:cubicBezTo>
                    <a:pt x="901" y="1080"/>
                    <a:pt x="901" y="1080"/>
                    <a:pt x="901" y="1080"/>
                  </a:cubicBezTo>
                  <a:cubicBezTo>
                    <a:pt x="901" y="1080"/>
                    <a:pt x="901" y="1080"/>
                    <a:pt x="901" y="1080"/>
                  </a:cubicBezTo>
                  <a:cubicBezTo>
                    <a:pt x="904" y="1081"/>
                    <a:pt x="902" y="1080"/>
                    <a:pt x="902" y="1081"/>
                  </a:cubicBezTo>
                  <a:cubicBezTo>
                    <a:pt x="902" y="1081"/>
                    <a:pt x="909" y="1085"/>
                    <a:pt x="909" y="1085"/>
                  </a:cubicBezTo>
                  <a:close/>
                  <a:moveTo>
                    <a:pt x="911" y="1106"/>
                  </a:moveTo>
                  <a:cubicBezTo>
                    <a:pt x="911" y="1105"/>
                    <a:pt x="911" y="1105"/>
                    <a:pt x="910" y="1105"/>
                  </a:cubicBezTo>
                  <a:cubicBezTo>
                    <a:pt x="911" y="1106"/>
                    <a:pt x="911" y="1106"/>
                    <a:pt x="911" y="1106"/>
                  </a:cubicBezTo>
                  <a:close/>
                  <a:moveTo>
                    <a:pt x="911" y="1091"/>
                  </a:moveTo>
                  <a:cubicBezTo>
                    <a:pt x="911" y="1091"/>
                    <a:pt x="911" y="1090"/>
                    <a:pt x="911" y="1091"/>
                  </a:cubicBezTo>
                  <a:cubicBezTo>
                    <a:pt x="911" y="1091"/>
                    <a:pt x="911" y="1091"/>
                    <a:pt x="911" y="1091"/>
                  </a:cubicBezTo>
                  <a:close/>
                  <a:moveTo>
                    <a:pt x="918" y="1095"/>
                  </a:moveTo>
                  <a:cubicBezTo>
                    <a:pt x="918" y="1093"/>
                    <a:pt x="911" y="1091"/>
                    <a:pt x="910" y="1092"/>
                  </a:cubicBezTo>
                  <a:cubicBezTo>
                    <a:pt x="908" y="1093"/>
                    <a:pt x="911" y="1095"/>
                    <a:pt x="912" y="1095"/>
                  </a:cubicBezTo>
                  <a:cubicBezTo>
                    <a:pt x="913" y="1096"/>
                    <a:pt x="914" y="1096"/>
                    <a:pt x="915" y="1096"/>
                  </a:cubicBezTo>
                  <a:cubicBezTo>
                    <a:pt x="916" y="1096"/>
                    <a:pt x="916" y="1096"/>
                    <a:pt x="917" y="1096"/>
                  </a:cubicBezTo>
                  <a:cubicBezTo>
                    <a:pt x="917" y="1096"/>
                    <a:pt x="918" y="1095"/>
                    <a:pt x="918" y="1095"/>
                  </a:cubicBezTo>
                  <a:close/>
                  <a:moveTo>
                    <a:pt x="959" y="1109"/>
                  </a:moveTo>
                  <a:cubicBezTo>
                    <a:pt x="959" y="1109"/>
                    <a:pt x="960" y="1109"/>
                    <a:pt x="960" y="1109"/>
                  </a:cubicBezTo>
                  <a:cubicBezTo>
                    <a:pt x="960" y="1108"/>
                    <a:pt x="959" y="1108"/>
                    <a:pt x="959" y="1108"/>
                  </a:cubicBezTo>
                  <a:cubicBezTo>
                    <a:pt x="959" y="1108"/>
                    <a:pt x="959" y="1109"/>
                    <a:pt x="959" y="1109"/>
                  </a:cubicBezTo>
                  <a:close/>
                  <a:moveTo>
                    <a:pt x="907" y="1090"/>
                  </a:moveTo>
                  <a:cubicBezTo>
                    <a:pt x="907" y="1090"/>
                    <a:pt x="907" y="1090"/>
                    <a:pt x="906" y="1090"/>
                  </a:cubicBezTo>
                  <a:cubicBezTo>
                    <a:pt x="907" y="1090"/>
                    <a:pt x="907" y="1090"/>
                    <a:pt x="907" y="1090"/>
                  </a:cubicBezTo>
                  <a:cubicBezTo>
                    <a:pt x="905" y="1088"/>
                    <a:pt x="907" y="1092"/>
                    <a:pt x="907" y="1090"/>
                  </a:cubicBezTo>
                  <a:close/>
                  <a:moveTo>
                    <a:pt x="898" y="1086"/>
                  </a:moveTo>
                  <a:cubicBezTo>
                    <a:pt x="899" y="1086"/>
                    <a:pt x="895" y="1084"/>
                    <a:pt x="895" y="1083"/>
                  </a:cubicBezTo>
                  <a:cubicBezTo>
                    <a:pt x="892" y="1082"/>
                    <a:pt x="893" y="1084"/>
                    <a:pt x="894" y="1085"/>
                  </a:cubicBezTo>
                  <a:cubicBezTo>
                    <a:pt x="894" y="1085"/>
                    <a:pt x="894" y="1085"/>
                    <a:pt x="894" y="1085"/>
                  </a:cubicBezTo>
                  <a:cubicBezTo>
                    <a:pt x="896" y="1084"/>
                    <a:pt x="895" y="1085"/>
                    <a:pt x="896" y="1086"/>
                  </a:cubicBezTo>
                  <a:cubicBezTo>
                    <a:pt x="896" y="1086"/>
                    <a:pt x="898" y="1087"/>
                    <a:pt x="898" y="1086"/>
                  </a:cubicBezTo>
                  <a:close/>
                  <a:moveTo>
                    <a:pt x="892" y="1078"/>
                  </a:moveTo>
                  <a:cubicBezTo>
                    <a:pt x="893" y="1078"/>
                    <a:pt x="895" y="1078"/>
                    <a:pt x="896" y="1079"/>
                  </a:cubicBezTo>
                  <a:cubicBezTo>
                    <a:pt x="896" y="1079"/>
                    <a:pt x="895" y="1079"/>
                    <a:pt x="896" y="1078"/>
                  </a:cubicBezTo>
                  <a:cubicBezTo>
                    <a:pt x="896" y="1078"/>
                    <a:pt x="893" y="1077"/>
                    <a:pt x="893" y="1077"/>
                  </a:cubicBezTo>
                  <a:cubicBezTo>
                    <a:pt x="892" y="1076"/>
                    <a:pt x="892" y="1075"/>
                    <a:pt x="891" y="1075"/>
                  </a:cubicBezTo>
                  <a:cubicBezTo>
                    <a:pt x="890" y="1074"/>
                    <a:pt x="887" y="1073"/>
                    <a:pt x="889" y="1075"/>
                  </a:cubicBezTo>
                  <a:cubicBezTo>
                    <a:pt x="890" y="1076"/>
                    <a:pt x="892" y="1078"/>
                    <a:pt x="892" y="1078"/>
                  </a:cubicBezTo>
                  <a:close/>
                  <a:moveTo>
                    <a:pt x="893" y="1084"/>
                  </a:moveTo>
                  <a:cubicBezTo>
                    <a:pt x="893" y="1084"/>
                    <a:pt x="893" y="1082"/>
                    <a:pt x="892" y="1082"/>
                  </a:cubicBezTo>
                  <a:cubicBezTo>
                    <a:pt x="891" y="1082"/>
                    <a:pt x="892" y="1084"/>
                    <a:pt x="893" y="1084"/>
                  </a:cubicBezTo>
                  <a:close/>
                  <a:moveTo>
                    <a:pt x="890" y="1083"/>
                  </a:moveTo>
                  <a:cubicBezTo>
                    <a:pt x="890" y="1084"/>
                    <a:pt x="891" y="1083"/>
                    <a:pt x="890" y="1083"/>
                  </a:cubicBezTo>
                  <a:cubicBezTo>
                    <a:pt x="890" y="1083"/>
                    <a:pt x="890" y="1083"/>
                    <a:pt x="890" y="1083"/>
                  </a:cubicBezTo>
                  <a:close/>
                  <a:moveTo>
                    <a:pt x="893" y="1085"/>
                  </a:moveTo>
                  <a:cubicBezTo>
                    <a:pt x="893" y="1083"/>
                    <a:pt x="892" y="1086"/>
                    <a:pt x="893" y="1085"/>
                  </a:cubicBezTo>
                  <a:cubicBezTo>
                    <a:pt x="893" y="1084"/>
                    <a:pt x="892" y="1085"/>
                    <a:pt x="893" y="1085"/>
                  </a:cubicBezTo>
                  <a:close/>
                  <a:moveTo>
                    <a:pt x="890" y="1081"/>
                  </a:moveTo>
                  <a:cubicBezTo>
                    <a:pt x="891" y="1080"/>
                    <a:pt x="888" y="1080"/>
                    <a:pt x="889" y="1081"/>
                  </a:cubicBezTo>
                  <a:cubicBezTo>
                    <a:pt x="889" y="1081"/>
                    <a:pt x="889" y="1081"/>
                    <a:pt x="889" y="1081"/>
                  </a:cubicBezTo>
                  <a:cubicBezTo>
                    <a:pt x="890" y="1081"/>
                    <a:pt x="889" y="1083"/>
                    <a:pt x="890" y="1081"/>
                  </a:cubicBezTo>
                  <a:close/>
                  <a:moveTo>
                    <a:pt x="894" y="1087"/>
                  </a:moveTo>
                  <a:cubicBezTo>
                    <a:pt x="896" y="1086"/>
                    <a:pt x="893" y="1085"/>
                    <a:pt x="893" y="1086"/>
                  </a:cubicBezTo>
                  <a:cubicBezTo>
                    <a:pt x="894" y="1087"/>
                    <a:pt x="894" y="1088"/>
                    <a:pt x="894" y="1088"/>
                  </a:cubicBezTo>
                  <a:cubicBezTo>
                    <a:pt x="894" y="1088"/>
                    <a:pt x="894" y="1086"/>
                    <a:pt x="894" y="1087"/>
                  </a:cubicBezTo>
                  <a:close/>
                  <a:moveTo>
                    <a:pt x="886" y="1075"/>
                  </a:moveTo>
                  <a:cubicBezTo>
                    <a:pt x="885" y="1074"/>
                    <a:pt x="885" y="1076"/>
                    <a:pt x="886" y="1076"/>
                  </a:cubicBezTo>
                  <a:cubicBezTo>
                    <a:pt x="886" y="1076"/>
                    <a:pt x="886" y="1076"/>
                    <a:pt x="886" y="1076"/>
                  </a:cubicBezTo>
                  <a:cubicBezTo>
                    <a:pt x="885" y="1075"/>
                    <a:pt x="886" y="1075"/>
                    <a:pt x="886" y="1075"/>
                  </a:cubicBezTo>
                  <a:close/>
                  <a:moveTo>
                    <a:pt x="889" y="1081"/>
                  </a:moveTo>
                  <a:cubicBezTo>
                    <a:pt x="888" y="1082"/>
                    <a:pt x="889" y="1082"/>
                    <a:pt x="889" y="1082"/>
                  </a:cubicBezTo>
                  <a:cubicBezTo>
                    <a:pt x="889" y="1082"/>
                    <a:pt x="889" y="1082"/>
                    <a:pt x="889" y="1081"/>
                  </a:cubicBezTo>
                  <a:close/>
                  <a:moveTo>
                    <a:pt x="889" y="1085"/>
                  </a:moveTo>
                  <a:cubicBezTo>
                    <a:pt x="889" y="1085"/>
                    <a:pt x="889" y="1085"/>
                    <a:pt x="889" y="1085"/>
                  </a:cubicBezTo>
                  <a:cubicBezTo>
                    <a:pt x="889" y="1085"/>
                    <a:pt x="889" y="1085"/>
                    <a:pt x="889" y="1085"/>
                  </a:cubicBezTo>
                  <a:close/>
                  <a:moveTo>
                    <a:pt x="889" y="1083"/>
                  </a:moveTo>
                  <a:cubicBezTo>
                    <a:pt x="889" y="1083"/>
                    <a:pt x="889" y="1084"/>
                    <a:pt x="889" y="1084"/>
                  </a:cubicBezTo>
                  <a:cubicBezTo>
                    <a:pt x="890" y="1084"/>
                    <a:pt x="889" y="1083"/>
                    <a:pt x="889" y="1083"/>
                  </a:cubicBezTo>
                  <a:close/>
                  <a:moveTo>
                    <a:pt x="899" y="1086"/>
                  </a:moveTo>
                  <a:cubicBezTo>
                    <a:pt x="898" y="1086"/>
                    <a:pt x="898" y="1086"/>
                    <a:pt x="898" y="1087"/>
                  </a:cubicBezTo>
                  <a:cubicBezTo>
                    <a:pt x="898" y="1087"/>
                    <a:pt x="898" y="1087"/>
                    <a:pt x="898" y="1087"/>
                  </a:cubicBezTo>
                  <a:cubicBezTo>
                    <a:pt x="899" y="1090"/>
                    <a:pt x="899" y="1086"/>
                    <a:pt x="899" y="1086"/>
                  </a:cubicBezTo>
                  <a:close/>
                  <a:moveTo>
                    <a:pt x="918" y="1095"/>
                  </a:moveTo>
                  <a:cubicBezTo>
                    <a:pt x="918" y="1095"/>
                    <a:pt x="918" y="1095"/>
                    <a:pt x="918" y="1095"/>
                  </a:cubicBezTo>
                  <a:cubicBezTo>
                    <a:pt x="918" y="1095"/>
                    <a:pt x="918" y="1095"/>
                    <a:pt x="918" y="1095"/>
                  </a:cubicBezTo>
                  <a:close/>
                  <a:moveTo>
                    <a:pt x="884" y="1077"/>
                  </a:moveTo>
                  <a:cubicBezTo>
                    <a:pt x="884" y="1077"/>
                    <a:pt x="883" y="1077"/>
                    <a:pt x="884" y="1077"/>
                  </a:cubicBezTo>
                  <a:cubicBezTo>
                    <a:pt x="884" y="1077"/>
                    <a:pt x="884" y="1077"/>
                    <a:pt x="884" y="1077"/>
                  </a:cubicBezTo>
                  <a:close/>
                  <a:moveTo>
                    <a:pt x="882" y="1078"/>
                  </a:moveTo>
                  <a:cubicBezTo>
                    <a:pt x="881" y="1078"/>
                    <a:pt x="883" y="1079"/>
                    <a:pt x="882" y="1078"/>
                  </a:cubicBezTo>
                  <a:cubicBezTo>
                    <a:pt x="882" y="1078"/>
                    <a:pt x="882" y="1078"/>
                    <a:pt x="882" y="1078"/>
                  </a:cubicBezTo>
                  <a:close/>
                  <a:moveTo>
                    <a:pt x="895" y="1086"/>
                  </a:moveTo>
                  <a:cubicBezTo>
                    <a:pt x="895" y="1086"/>
                    <a:pt x="895" y="1086"/>
                    <a:pt x="896" y="1086"/>
                  </a:cubicBezTo>
                  <a:cubicBezTo>
                    <a:pt x="895" y="1086"/>
                    <a:pt x="895" y="1086"/>
                    <a:pt x="895" y="1086"/>
                  </a:cubicBezTo>
                  <a:close/>
                  <a:moveTo>
                    <a:pt x="882" y="1079"/>
                  </a:moveTo>
                  <a:cubicBezTo>
                    <a:pt x="882" y="1079"/>
                    <a:pt x="882" y="1079"/>
                    <a:pt x="882" y="1079"/>
                  </a:cubicBezTo>
                  <a:cubicBezTo>
                    <a:pt x="882" y="1079"/>
                    <a:pt x="882" y="1079"/>
                    <a:pt x="882" y="1079"/>
                  </a:cubicBezTo>
                  <a:close/>
                  <a:moveTo>
                    <a:pt x="896" y="1088"/>
                  </a:moveTo>
                  <a:cubicBezTo>
                    <a:pt x="896" y="1088"/>
                    <a:pt x="895" y="1088"/>
                    <a:pt x="895" y="1088"/>
                  </a:cubicBezTo>
                  <a:cubicBezTo>
                    <a:pt x="895" y="1088"/>
                    <a:pt x="897" y="1089"/>
                    <a:pt x="896" y="1088"/>
                  </a:cubicBezTo>
                  <a:close/>
                  <a:moveTo>
                    <a:pt x="885" y="1075"/>
                  </a:moveTo>
                  <a:cubicBezTo>
                    <a:pt x="885" y="1075"/>
                    <a:pt x="885" y="1075"/>
                    <a:pt x="885" y="1075"/>
                  </a:cubicBezTo>
                  <a:cubicBezTo>
                    <a:pt x="885" y="1075"/>
                    <a:pt x="885" y="1075"/>
                    <a:pt x="885" y="1075"/>
                  </a:cubicBezTo>
                  <a:close/>
                  <a:moveTo>
                    <a:pt x="913" y="1090"/>
                  </a:moveTo>
                  <a:cubicBezTo>
                    <a:pt x="913" y="1089"/>
                    <a:pt x="913" y="1090"/>
                    <a:pt x="913" y="1090"/>
                  </a:cubicBezTo>
                  <a:cubicBezTo>
                    <a:pt x="913" y="1090"/>
                    <a:pt x="912" y="1090"/>
                    <a:pt x="913" y="1090"/>
                  </a:cubicBezTo>
                  <a:close/>
                  <a:moveTo>
                    <a:pt x="914" y="1090"/>
                  </a:moveTo>
                  <a:cubicBezTo>
                    <a:pt x="914" y="1091"/>
                    <a:pt x="914" y="1091"/>
                    <a:pt x="914" y="1091"/>
                  </a:cubicBezTo>
                  <a:cubicBezTo>
                    <a:pt x="914" y="1091"/>
                    <a:pt x="915" y="1090"/>
                    <a:pt x="914" y="1090"/>
                  </a:cubicBezTo>
                  <a:cubicBezTo>
                    <a:pt x="914" y="1090"/>
                    <a:pt x="914" y="1091"/>
                    <a:pt x="914" y="1090"/>
                  </a:cubicBezTo>
                  <a:close/>
                  <a:moveTo>
                    <a:pt x="913" y="1090"/>
                  </a:moveTo>
                  <a:cubicBezTo>
                    <a:pt x="913" y="1091"/>
                    <a:pt x="915" y="1090"/>
                    <a:pt x="913" y="1090"/>
                  </a:cubicBezTo>
                  <a:cubicBezTo>
                    <a:pt x="913" y="1090"/>
                    <a:pt x="913" y="1090"/>
                    <a:pt x="913" y="1090"/>
                  </a:cubicBezTo>
                  <a:close/>
                  <a:moveTo>
                    <a:pt x="904" y="1080"/>
                  </a:moveTo>
                  <a:cubicBezTo>
                    <a:pt x="904" y="1080"/>
                    <a:pt x="904" y="1080"/>
                    <a:pt x="904" y="1080"/>
                  </a:cubicBezTo>
                  <a:cubicBezTo>
                    <a:pt x="903" y="1080"/>
                    <a:pt x="904" y="1080"/>
                    <a:pt x="904" y="1080"/>
                  </a:cubicBezTo>
                  <a:close/>
                  <a:moveTo>
                    <a:pt x="956" y="1099"/>
                  </a:moveTo>
                  <a:cubicBezTo>
                    <a:pt x="955" y="1099"/>
                    <a:pt x="955" y="1099"/>
                    <a:pt x="955" y="1099"/>
                  </a:cubicBezTo>
                  <a:cubicBezTo>
                    <a:pt x="955" y="1099"/>
                    <a:pt x="955" y="1099"/>
                    <a:pt x="956" y="1099"/>
                  </a:cubicBezTo>
                  <a:close/>
                  <a:moveTo>
                    <a:pt x="952" y="1102"/>
                  </a:moveTo>
                  <a:cubicBezTo>
                    <a:pt x="952" y="1103"/>
                    <a:pt x="955" y="1101"/>
                    <a:pt x="954" y="1101"/>
                  </a:cubicBezTo>
                  <a:cubicBezTo>
                    <a:pt x="954" y="1101"/>
                    <a:pt x="951" y="1102"/>
                    <a:pt x="951" y="1102"/>
                  </a:cubicBezTo>
                  <a:cubicBezTo>
                    <a:pt x="952" y="1103"/>
                    <a:pt x="952" y="1102"/>
                    <a:pt x="952" y="1102"/>
                  </a:cubicBezTo>
                  <a:close/>
                  <a:moveTo>
                    <a:pt x="954" y="1102"/>
                  </a:moveTo>
                  <a:cubicBezTo>
                    <a:pt x="954" y="1102"/>
                    <a:pt x="953" y="1102"/>
                    <a:pt x="953" y="1102"/>
                  </a:cubicBezTo>
                  <a:cubicBezTo>
                    <a:pt x="954" y="1102"/>
                    <a:pt x="954" y="1102"/>
                    <a:pt x="954" y="1102"/>
                  </a:cubicBezTo>
                  <a:close/>
                  <a:moveTo>
                    <a:pt x="925" y="1096"/>
                  </a:moveTo>
                  <a:cubicBezTo>
                    <a:pt x="926" y="1094"/>
                    <a:pt x="925" y="1096"/>
                    <a:pt x="925" y="1096"/>
                  </a:cubicBezTo>
                  <a:cubicBezTo>
                    <a:pt x="925" y="1095"/>
                    <a:pt x="925" y="1095"/>
                    <a:pt x="925" y="1096"/>
                  </a:cubicBezTo>
                  <a:close/>
                  <a:moveTo>
                    <a:pt x="957" y="1106"/>
                  </a:moveTo>
                  <a:cubicBezTo>
                    <a:pt x="957" y="1106"/>
                    <a:pt x="956" y="1105"/>
                    <a:pt x="956" y="1105"/>
                  </a:cubicBezTo>
                  <a:cubicBezTo>
                    <a:pt x="956" y="1106"/>
                    <a:pt x="956" y="1106"/>
                    <a:pt x="957" y="1106"/>
                  </a:cubicBezTo>
                  <a:close/>
                  <a:moveTo>
                    <a:pt x="925" y="1098"/>
                  </a:moveTo>
                  <a:cubicBezTo>
                    <a:pt x="925" y="1098"/>
                    <a:pt x="925" y="1098"/>
                    <a:pt x="925" y="1098"/>
                  </a:cubicBezTo>
                  <a:cubicBezTo>
                    <a:pt x="925" y="1098"/>
                    <a:pt x="925" y="1098"/>
                    <a:pt x="925" y="1098"/>
                  </a:cubicBezTo>
                  <a:close/>
                  <a:moveTo>
                    <a:pt x="917" y="1085"/>
                  </a:moveTo>
                  <a:cubicBezTo>
                    <a:pt x="918" y="1085"/>
                    <a:pt x="917" y="1085"/>
                    <a:pt x="917" y="1085"/>
                  </a:cubicBezTo>
                  <a:cubicBezTo>
                    <a:pt x="917" y="1085"/>
                    <a:pt x="917" y="1085"/>
                    <a:pt x="917" y="1085"/>
                  </a:cubicBezTo>
                  <a:close/>
                  <a:moveTo>
                    <a:pt x="924" y="1099"/>
                  </a:moveTo>
                  <a:cubicBezTo>
                    <a:pt x="924" y="1099"/>
                    <a:pt x="924" y="1098"/>
                    <a:pt x="924" y="1098"/>
                  </a:cubicBezTo>
                  <a:cubicBezTo>
                    <a:pt x="924" y="1097"/>
                    <a:pt x="924" y="1099"/>
                    <a:pt x="924" y="1099"/>
                  </a:cubicBezTo>
                  <a:close/>
                  <a:moveTo>
                    <a:pt x="916" y="1082"/>
                  </a:moveTo>
                  <a:cubicBezTo>
                    <a:pt x="916" y="1082"/>
                    <a:pt x="916" y="1082"/>
                    <a:pt x="916" y="1082"/>
                  </a:cubicBezTo>
                  <a:cubicBezTo>
                    <a:pt x="916" y="1082"/>
                    <a:pt x="916" y="1082"/>
                    <a:pt x="916" y="1082"/>
                  </a:cubicBezTo>
                  <a:close/>
                  <a:moveTo>
                    <a:pt x="912" y="1089"/>
                  </a:moveTo>
                  <a:cubicBezTo>
                    <a:pt x="912" y="1089"/>
                    <a:pt x="912" y="1089"/>
                    <a:pt x="912" y="1089"/>
                  </a:cubicBezTo>
                  <a:cubicBezTo>
                    <a:pt x="912" y="1089"/>
                    <a:pt x="912" y="1089"/>
                    <a:pt x="912" y="1089"/>
                  </a:cubicBezTo>
                  <a:close/>
                  <a:moveTo>
                    <a:pt x="928" y="1102"/>
                  </a:moveTo>
                  <a:cubicBezTo>
                    <a:pt x="928" y="1102"/>
                    <a:pt x="924" y="1101"/>
                    <a:pt x="924" y="1101"/>
                  </a:cubicBezTo>
                  <a:cubicBezTo>
                    <a:pt x="924" y="1101"/>
                    <a:pt x="924" y="1101"/>
                    <a:pt x="924" y="1101"/>
                  </a:cubicBezTo>
                  <a:cubicBezTo>
                    <a:pt x="923" y="1101"/>
                    <a:pt x="921" y="1099"/>
                    <a:pt x="921" y="1098"/>
                  </a:cubicBezTo>
                  <a:cubicBezTo>
                    <a:pt x="921" y="1098"/>
                    <a:pt x="929" y="1102"/>
                    <a:pt x="928" y="1102"/>
                  </a:cubicBezTo>
                  <a:close/>
                  <a:moveTo>
                    <a:pt x="897" y="1079"/>
                  </a:moveTo>
                  <a:cubicBezTo>
                    <a:pt x="897" y="1079"/>
                    <a:pt x="897" y="1079"/>
                    <a:pt x="897" y="1079"/>
                  </a:cubicBezTo>
                  <a:cubicBezTo>
                    <a:pt x="897" y="1079"/>
                    <a:pt x="897" y="1079"/>
                    <a:pt x="897" y="1079"/>
                  </a:cubicBezTo>
                  <a:close/>
                  <a:moveTo>
                    <a:pt x="921" y="1093"/>
                  </a:moveTo>
                  <a:cubicBezTo>
                    <a:pt x="921" y="1093"/>
                    <a:pt x="922" y="1095"/>
                    <a:pt x="922" y="1094"/>
                  </a:cubicBezTo>
                  <a:cubicBezTo>
                    <a:pt x="922" y="1094"/>
                    <a:pt x="922" y="1094"/>
                    <a:pt x="923" y="1095"/>
                  </a:cubicBezTo>
                  <a:cubicBezTo>
                    <a:pt x="923" y="1095"/>
                    <a:pt x="922" y="1092"/>
                    <a:pt x="921" y="1092"/>
                  </a:cubicBezTo>
                  <a:cubicBezTo>
                    <a:pt x="920" y="1092"/>
                    <a:pt x="921" y="1089"/>
                    <a:pt x="920" y="1089"/>
                  </a:cubicBezTo>
                  <a:cubicBezTo>
                    <a:pt x="920" y="1089"/>
                    <a:pt x="919" y="1089"/>
                    <a:pt x="919" y="1088"/>
                  </a:cubicBezTo>
                  <a:cubicBezTo>
                    <a:pt x="919" y="1088"/>
                    <a:pt x="919" y="1087"/>
                    <a:pt x="919" y="1087"/>
                  </a:cubicBezTo>
                  <a:cubicBezTo>
                    <a:pt x="918" y="1087"/>
                    <a:pt x="918" y="1086"/>
                    <a:pt x="918" y="1086"/>
                  </a:cubicBezTo>
                  <a:cubicBezTo>
                    <a:pt x="917" y="1085"/>
                    <a:pt x="917" y="1085"/>
                    <a:pt x="916" y="1085"/>
                  </a:cubicBezTo>
                  <a:cubicBezTo>
                    <a:pt x="916" y="1085"/>
                    <a:pt x="917" y="1088"/>
                    <a:pt x="917" y="1089"/>
                  </a:cubicBezTo>
                  <a:cubicBezTo>
                    <a:pt x="917" y="1090"/>
                    <a:pt x="919" y="1092"/>
                    <a:pt x="921" y="1093"/>
                  </a:cubicBezTo>
                  <a:close/>
                  <a:moveTo>
                    <a:pt x="800" y="1084"/>
                  </a:moveTo>
                  <a:cubicBezTo>
                    <a:pt x="800" y="1084"/>
                    <a:pt x="800" y="1084"/>
                    <a:pt x="800" y="1084"/>
                  </a:cubicBezTo>
                  <a:cubicBezTo>
                    <a:pt x="800" y="1084"/>
                    <a:pt x="800" y="1084"/>
                    <a:pt x="800" y="1084"/>
                  </a:cubicBezTo>
                  <a:cubicBezTo>
                    <a:pt x="801" y="1084"/>
                    <a:pt x="801" y="1084"/>
                    <a:pt x="800" y="1084"/>
                  </a:cubicBezTo>
                  <a:close/>
                  <a:moveTo>
                    <a:pt x="801" y="1086"/>
                  </a:moveTo>
                  <a:cubicBezTo>
                    <a:pt x="797" y="1084"/>
                    <a:pt x="800" y="1087"/>
                    <a:pt x="801" y="1086"/>
                  </a:cubicBezTo>
                  <a:cubicBezTo>
                    <a:pt x="800" y="1086"/>
                    <a:pt x="801" y="1087"/>
                    <a:pt x="801" y="1086"/>
                  </a:cubicBezTo>
                  <a:close/>
                  <a:moveTo>
                    <a:pt x="801" y="1083"/>
                  </a:moveTo>
                  <a:cubicBezTo>
                    <a:pt x="799" y="1082"/>
                    <a:pt x="801" y="1084"/>
                    <a:pt x="801" y="1083"/>
                  </a:cubicBezTo>
                  <a:cubicBezTo>
                    <a:pt x="800" y="1083"/>
                    <a:pt x="801" y="1083"/>
                    <a:pt x="801" y="1083"/>
                  </a:cubicBezTo>
                  <a:close/>
                  <a:moveTo>
                    <a:pt x="800" y="1087"/>
                  </a:moveTo>
                  <a:cubicBezTo>
                    <a:pt x="800" y="1087"/>
                    <a:pt x="800" y="1088"/>
                    <a:pt x="800" y="1087"/>
                  </a:cubicBezTo>
                  <a:cubicBezTo>
                    <a:pt x="800" y="1087"/>
                    <a:pt x="798" y="1086"/>
                    <a:pt x="798" y="1086"/>
                  </a:cubicBezTo>
                  <a:cubicBezTo>
                    <a:pt x="798" y="1086"/>
                    <a:pt x="800" y="1087"/>
                    <a:pt x="800" y="1087"/>
                  </a:cubicBezTo>
                  <a:close/>
                  <a:moveTo>
                    <a:pt x="796" y="1086"/>
                  </a:moveTo>
                  <a:cubicBezTo>
                    <a:pt x="796" y="1086"/>
                    <a:pt x="796" y="1086"/>
                    <a:pt x="796" y="1086"/>
                  </a:cubicBezTo>
                  <a:cubicBezTo>
                    <a:pt x="798" y="1086"/>
                    <a:pt x="796" y="1086"/>
                    <a:pt x="796" y="1086"/>
                  </a:cubicBezTo>
                  <a:close/>
                  <a:moveTo>
                    <a:pt x="797" y="1086"/>
                  </a:moveTo>
                  <a:cubicBezTo>
                    <a:pt x="797" y="1086"/>
                    <a:pt x="797" y="1086"/>
                    <a:pt x="797" y="1086"/>
                  </a:cubicBezTo>
                  <a:cubicBezTo>
                    <a:pt x="798" y="1086"/>
                    <a:pt x="798" y="1086"/>
                    <a:pt x="797" y="1086"/>
                  </a:cubicBezTo>
                  <a:close/>
                  <a:moveTo>
                    <a:pt x="798" y="1091"/>
                  </a:moveTo>
                  <a:cubicBezTo>
                    <a:pt x="798" y="1090"/>
                    <a:pt x="798" y="1090"/>
                    <a:pt x="798" y="1090"/>
                  </a:cubicBezTo>
                  <a:cubicBezTo>
                    <a:pt x="798" y="1091"/>
                    <a:pt x="798" y="1091"/>
                    <a:pt x="798" y="1091"/>
                  </a:cubicBezTo>
                  <a:close/>
                  <a:moveTo>
                    <a:pt x="801" y="1086"/>
                  </a:moveTo>
                  <a:cubicBezTo>
                    <a:pt x="800" y="1084"/>
                    <a:pt x="800" y="1086"/>
                    <a:pt x="801" y="1086"/>
                  </a:cubicBezTo>
                  <a:cubicBezTo>
                    <a:pt x="801" y="1086"/>
                    <a:pt x="801" y="1086"/>
                    <a:pt x="801" y="1086"/>
                  </a:cubicBezTo>
                  <a:close/>
                  <a:moveTo>
                    <a:pt x="799" y="1085"/>
                  </a:moveTo>
                  <a:cubicBezTo>
                    <a:pt x="799" y="1085"/>
                    <a:pt x="799" y="1085"/>
                    <a:pt x="798" y="1085"/>
                  </a:cubicBezTo>
                  <a:cubicBezTo>
                    <a:pt x="799" y="1085"/>
                    <a:pt x="799" y="1085"/>
                    <a:pt x="799" y="1085"/>
                  </a:cubicBezTo>
                  <a:close/>
                  <a:moveTo>
                    <a:pt x="798" y="1085"/>
                  </a:moveTo>
                  <a:cubicBezTo>
                    <a:pt x="796" y="1085"/>
                    <a:pt x="798" y="1085"/>
                    <a:pt x="798" y="1085"/>
                  </a:cubicBezTo>
                  <a:cubicBezTo>
                    <a:pt x="798" y="1085"/>
                    <a:pt x="798" y="1085"/>
                    <a:pt x="798" y="1085"/>
                  </a:cubicBezTo>
                  <a:close/>
                  <a:moveTo>
                    <a:pt x="798" y="1087"/>
                  </a:moveTo>
                  <a:cubicBezTo>
                    <a:pt x="798" y="1087"/>
                    <a:pt x="798" y="1087"/>
                    <a:pt x="798" y="1087"/>
                  </a:cubicBezTo>
                  <a:cubicBezTo>
                    <a:pt x="798" y="1087"/>
                    <a:pt x="798" y="1087"/>
                    <a:pt x="798" y="1087"/>
                  </a:cubicBezTo>
                  <a:close/>
                  <a:moveTo>
                    <a:pt x="833" y="1068"/>
                  </a:moveTo>
                  <a:cubicBezTo>
                    <a:pt x="834" y="1068"/>
                    <a:pt x="836" y="1070"/>
                    <a:pt x="837" y="1069"/>
                  </a:cubicBezTo>
                  <a:cubicBezTo>
                    <a:pt x="837" y="1070"/>
                    <a:pt x="841" y="1070"/>
                    <a:pt x="842" y="1071"/>
                  </a:cubicBezTo>
                  <a:cubicBezTo>
                    <a:pt x="844" y="1071"/>
                    <a:pt x="845" y="1071"/>
                    <a:pt x="846" y="1071"/>
                  </a:cubicBezTo>
                  <a:cubicBezTo>
                    <a:pt x="848" y="1071"/>
                    <a:pt x="850" y="1069"/>
                    <a:pt x="851" y="1068"/>
                  </a:cubicBezTo>
                  <a:cubicBezTo>
                    <a:pt x="852" y="1068"/>
                    <a:pt x="853" y="1068"/>
                    <a:pt x="854" y="1067"/>
                  </a:cubicBezTo>
                  <a:cubicBezTo>
                    <a:pt x="854" y="1067"/>
                    <a:pt x="853" y="1067"/>
                    <a:pt x="854" y="1066"/>
                  </a:cubicBezTo>
                  <a:cubicBezTo>
                    <a:pt x="854" y="1066"/>
                    <a:pt x="854" y="1066"/>
                    <a:pt x="855" y="1066"/>
                  </a:cubicBezTo>
                  <a:cubicBezTo>
                    <a:pt x="855" y="1066"/>
                    <a:pt x="856" y="1065"/>
                    <a:pt x="856" y="1065"/>
                  </a:cubicBezTo>
                  <a:cubicBezTo>
                    <a:pt x="857" y="1064"/>
                    <a:pt x="859" y="1063"/>
                    <a:pt x="859" y="1062"/>
                  </a:cubicBezTo>
                  <a:cubicBezTo>
                    <a:pt x="860" y="1060"/>
                    <a:pt x="860" y="1057"/>
                    <a:pt x="859" y="1056"/>
                  </a:cubicBezTo>
                  <a:cubicBezTo>
                    <a:pt x="857" y="1056"/>
                    <a:pt x="855" y="1057"/>
                    <a:pt x="855" y="1058"/>
                  </a:cubicBezTo>
                  <a:cubicBezTo>
                    <a:pt x="855" y="1059"/>
                    <a:pt x="855" y="1062"/>
                    <a:pt x="854" y="1062"/>
                  </a:cubicBezTo>
                  <a:cubicBezTo>
                    <a:pt x="854" y="1062"/>
                    <a:pt x="849" y="1065"/>
                    <a:pt x="848" y="1065"/>
                  </a:cubicBezTo>
                  <a:cubicBezTo>
                    <a:pt x="847" y="1066"/>
                    <a:pt x="845" y="1067"/>
                    <a:pt x="844" y="1066"/>
                  </a:cubicBezTo>
                  <a:cubicBezTo>
                    <a:pt x="844" y="1065"/>
                    <a:pt x="845" y="1062"/>
                    <a:pt x="845" y="1062"/>
                  </a:cubicBezTo>
                  <a:cubicBezTo>
                    <a:pt x="844" y="1062"/>
                    <a:pt x="844" y="1062"/>
                    <a:pt x="844" y="1062"/>
                  </a:cubicBezTo>
                  <a:cubicBezTo>
                    <a:pt x="843" y="1064"/>
                    <a:pt x="844" y="1066"/>
                    <a:pt x="842" y="1066"/>
                  </a:cubicBezTo>
                  <a:cubicBezTo>
                    <a:pt x="842" y="1066"/>
                    <a:pt x="841" y="1065"/>
                    <a:pt x="840" y="1065"/>
                  </a:cubicBezTo>
                  <a:cubicBezTo>
                    <a:pt x="839" y="1065"/>
                    <a:pt x="838" y="1066"/>
                    <a:pt x="837" y="1066"/>
                  </a:cubicBezTo>
                  <a:cubicBezTo>
                    <a:pt x="836" y="1066"/>
                    <a:pt x="831" y="1067"/>
                    <a:pt x="833" y="1068"/>
                  </a:cubicBezTo>
                  <a:close/>
                  <a:moveTo>
                    <a:pt x="883" y="1074"/>
                  </a:moveTo>
                  <a:cubicBezTo>
                    <a:pt x="884" y="1074"/>
                    <a:pt x="884" y="1074"/>
                    <a:pt x="884" y="1075"/>
                  </a:cubicBezTo>
                  <a:cubicBezTo>
                    <a:pt x="886" y="1074"/>
                    <a:pt x="882" y="1071"/>
                    <a:pt x="882" y="1070"/>
                  </a:cubicBezTo>
                  <a:cubicBezTo>
                    <a:pt x="882" y="1071"/>
                    <a:pt x="880" y="1069"/>
                    <a:pt x="880" y="1069"/>
                  </a:cubicBezTo>
                  <a:cubicBezTo>
                    <a:pt x="880" y="1069"/>
                    <a:pt x="880" y="1069"/>
                    <a:pt x="881" y="1069"/>
                  </a:cubicBezTo>
                  <a:cubicBezTo>
                    <a:pt x="881" y="1068"/>
                    <a:pt x="877" y="1065"/>
                    <a:pt x="876" y="1066"/>
                  </a:cubicBezTo>
                  <a:cubicBezTo>
                    <a:pt x="876" y="1068"/>
                    <a:pt x="878" y="1070"/>
                    <a:pt x="879" y="1072"/>
                  </a:cubicBezTo>
                  <a:cubicBezTo>
                    <a:pt x="880" y="1074"/>
                    <a:pt x="881" y="1075"/>
                    <a:pt x="883" y="1074"/>
                  </a:cubicBezTo>
                  <a:close/>
                  <a:moveTo>
                    <a:pt x="873" y="1059"/>
                  </a:moveTo>
                  <a:cubicBezTo>
                    <a:pt x="873" y="1059"/>
                    <a:pt x="873" y="1059"/>
                    <a:pt x="873" y="1059"/>
                  </a:cubicBezTo>
                  <a:cubicBezTo>
                    <a:pt x="872" y="1059"/>
                    <a:pt x="873" y="1059"/>
                    <a:pt x="873" y="1059"/>
                  </a:cubicBezTo>
                  <a:close/>
                  <a:moveTo>
                    <a:pt x="876" y="1066"/>
                  </a:moveTo>
                  <a:cubicBezTo>
                    <a:pt x="875" y="1066"/>
                    <a:pt x="875" y="1066"/>
                    <a:pt x="875" y="1066"/>
                  </a:cubicBezTo>
                  <a:cubicBezTo>
                    <a:pt x="876" y="1066"/>
                    <a:pt x="876" y="1066"/>
                    <a:pt x="876" y="1066"/>
                  </a:cubicBezTo>
                  <a:close/>
                  <a:moveTo>
                    <a:pt x="875" y="1065"/>
                  </a:moveTo>
                  <a:cubicBezTo>
                    <a:pt x="876" y="1065"/>
                    <a:pt x="876" y="1063"/>
                    <a:pt x="875" y="1062"/>
                  </a:cubicBezTo>
                  <a:cubicBezTo>
                    <a:pt x="874" y="1062"/>
                    <a:pt x="875" y="1066"/>
                    <a:pt x="875" y="1065"/>
                  </a:cubicBezTo>
                  <a:close/>
                  <a:moveTo>
                    <a:pt x="857" y="1048"/>
                  </a:moveTo>
                  <a:cubicBezTo>
                    <a:pt x="858" y="1048"/>
                    <a:pt x="858" y="1048"/>
                    <a:pt x="858" y="1048"/>
                  </a:cubicBezTo>
                  <a:cubicBezTo>
                    <a:pt x="858" y="1048"/>
                    <a:pt x="858" y="1048"/>
                    <a:pt x="857" y="1048"/>
                  </a:cubicBezTo>
                  <a:close/>
                  <a:moveTo>
                    <a:pt x="857" y="1047"/>
                  </a:moveTo>
                  <a:cubicBezTo>
                    <a:pt x="859" y="1047"/>
                    <a:pt x="856" y="1046"/>
                    <a:pt x="857" y="1047"/>
                  </a:cubicBezTo>
                  <a:cubicBezTo>
                    <a:pt x="857" y="1047"/>
                    <a:pt x="857" y="1047"/>
                    <a:pt x="857" y="1047"/>
                  </a:cubicBezTo>
                  <a:close/>
                  <a:moveTo>
                    <a:pt x="850" y="1048"/>
                  </a:moveTo>
                  <a:cubicBezTo>
                    <a:pt x="849" y="1048"/>
                    <a:pt x="849" y="1048"/>
                    <a:pt x="850" y="1048"/>
                  </a:cubicBezTo>
                  <a:cubicBezTo>
                    <a:pt x="850" y="1048"/>
                    <a:pt x="851" y="1048"/>
                    <a:pt x="850" y="1048"/>
                  </a:cubicBezTo>
                  <a:close/>
                  <a:moveTo>
                    <a:pt x="848" y="1047"/>
                  </a:moveTo>
                  <a:cubicBezTo>
                    <a:pt x="856" y="1046"/>
                    <a:pt x="862" y="1056"/>
                    <a:pt x="863" y="1061"/>
                  </a:cubicBezTo>
                  <a:cubicBezTo>
                    <a:pt x="868" y="1061"/>
                    <a:pt x="861" y="1054"/>
                    <a:pt x="860" y="1053"/>
                  </a:cubicBezTo>
                  <a:cubicBezTo>
                    <a:pt x="856" y="1051"/>
                    <a:pt x="853" y="1047"/>
                    <a:pt x="848" y="1047"/>
                  </a:cubicBezTo>
                  <a:close/>
                  <a:moveTo>
                    <a:pt x="868" y="1056"/>
                  </a:moveTo>
                  <a:cubicBezTo>
                    <a:pt x="870" y="1056"/>
                    <a:pt x="867" y="1056"/>
                    <a:pt x="868" y="1056"/>
                  </a:cubicBezTo>
                  <a:cubicBezTo>
                    <a:pt x="869" y="1056"/>
                    <a:pt x="868" y="1056"/>
                    <a:pt x="868" y="1056"/>
                  </a:cubicBezTo>
                  <a:close/>
                  <a:moveTo>
                    <a:pt x="861" y="1050"/>
                  </a:moveTo>
                  <a:cubicBezTo>
                    <a:pt x="862" y="1051"/>
                    <a:pt x="860" y="1049"/>
                    <a:pt x="861" y="1050"/>
                  </a:cubicBezTo>
                  <a:cubicBezTo>
                    <a:pt x="861" y="1050"/>
                    <a:pt x="861" y="1050"/>
                    <a:pt x="861" y="1050"/>
                  </a:cubicBezTo>
                  <a:close/>
                  <a:moveTo>
                    <a:pt x="844" y="1045"/>
                  </a:moveTo>
                  <a:cubicBezTo>
                    <a:pt x="845" y="1046"/>
                    <a:pt x="845" y="1047"/>
                    <a:pt x="847" y="1046"/>
                  </a:cubicBezTo>
                  <a:cubicBezTo>
                    <a:pt x="849" y="1044"/>
                    <a:pt x="842" y="1045"/>
                    <a:pt x="844" y="1045"/>
                  </a:cubicBezTo>
                  <a:close/>
                  <a:moveTo>
                    <a:pt x="829" y="1066"/>
                  </a:moveTo>
                  <a:cubicBezTo>
                    <a:pt x="827" y="1065"/>
                    <a:pt x="830" y="1068"/>
                    <a:pt x="830" y="1068"/>
                  </a:cubicBezTo>
                  <a:cubicBezTo>
                    <a:pt x="832" y="1068"/>
                    <a:pt x="829" y="1066"/>
                    <a:pt x="829" y="1066"/>
                  </a:cubicBezTo>
                  <a:close/>
                  <a:moveTo>
                    <a:pt x="863" y="1101"/>
                  </a:moveTo>
                  <a:cubicBezTo>
                    <a:pt x="859" y="1099"/>
                    <a:pt x="864" y="1102"/>
                    <a:pt x="863" y="1101"/>
                  </a:cubicBezTo>
                  <a:cubicBezTo>
                    <a:pt x="863" y="1101"/>
                    <a:pt x="863" y="1101"/>
                    <a:pt x="863" y="1101"/>
                  </a:cubicBezTo>
                  <a:close/>
                  <a:moveTo>
                    <a:pt x="865" y="1105"/>
                  </a:moveTo>
                  <a:cubicBezTo>
                    <a:pt x="865" y="1105"/>
                    <a:pt x="865" y="1105"/>
                    <a:pt x="865" y="1105"/>
                  </a:cubicBezTo>
                  <a:cubicBezTo>
                    <a:pt x="865" y="1105"/>
                    <a:pt x="865" y="1105"/>
                    <a:pt x="865" y="1105"/>
                  </a:cubicBezTo>
                  <a:close/>
                  <a:moveTo>
                    <a:pt x="864" y="1091"/>
                  </a:moveTo>
                  <a:cubicBezTo>
                    <a:pt x="864" y="1091"/>
                    <a:pt x="864" y="1091"/>
                    <a:pt x="864" y="1091"/>
                  </a:cubicBezTo>
                  <a:cubicBezTo>
                    <a:pt x="864" y="1091"/>
                    <a:pt x="864" y="1091"/>
                    <a:pt x="864" y="1091"/>
                  </a:cubicBezTo>
                  <a:cubicBezTo>
                    <a:pt x="865" y="1090"/>
                    <a:pt x="861" y="1090"/>
                    <a:pt x="861" y="1090"/>
                  </a:cubicBezTo>
                  <a:cubicBezTo>
                    <a:pt x="861" y="1091"/>
                    <a:pt x="863" y="1092"/>
                    <a:pt x="864" y="1091"/>
                  </a:cubicBezTo>
                  <a:close/>
                  <a:moveTo>
                    <a:pt x="846" y="1093"/>
                  </a:moveTo>
                  <a:cubicBezTo>
                    <a:pt x="846" y="1090"/>
                    <a:pt x="844" y="1092"/>
                    <a:pt x="845" y="1093"/>
                  </a:cubicBezTo>
                  <a:cubicBezTo>
                    <a:pt x="845" y="1093"/>
                    <a:pt x="846" y="1093"/>
                    <a:pt x="846" y="1093"/>
                  </a:cubicBezTo>
                  <a:close/>
                  <a:moveTo>
                    <a:pt x="851" y="1086"/>
                  </a:moveTo>
                  <a:cubicBezTo>
                    <a:pt x="849" y="1086"/>
                    <a:pt x="852" y="1088"/>
                    <a:pt x="852" y="1087"/>
                  </a:cubicBezTo>
                  <a:cubicBezTo>
                    <a:pt x="852" y="1087"/>
                    <a:pt x="851" y="1086"/>
                    <a:pt x="851" y="1086"/>
                  </a:cubicBezTo>
                  <a:close/>
                  <a:moveTo>
                    <a:pt x="847" y="1094"/>
                  </a:moveTo>
                  <a:cubicBezTo>
                    <a:pt x="847" y="1094"/>
                    <a:pt x="847" y="1094"/>
                    <a:pt x="847" y="1094"/>
                  </a:cubicBezTo>
                  <a:cubicBezTo>
                    <a:pt x="847" y="1094"/>
                    <a:pt x="849" y="1095"/>
                    <a:pt x="850" y="1095"/>
                  </a:cubicBezTo>
                  <a:cubicBezTo>
                    <a:pt x="851" y="1095"/>
                    <a:pt x="847" y="1090"/>
                    <a:pt x="847" y="1094"/>
                  </a:cubicBezTo>
                  <a:close/>
                  <a:moveTo>
                    <a:pt x="851" y="1098"/>
                  </a:moveTo>
                  <a:cubicBezTo>
                    <a:pt x="852" y="1098"/>
                    <a:pt x="852" y="1098"/>
                    <a:pt x="852" y="1098"/>
                  </a:cubicBezTo>
                  <a:cubicBezTo>
                    <a:pt x="852" y="1096"/>
                    <a:pt x="850" y="1096"/>
                    <a:pt x="849" y="1095"/>
                  </a:cubicBezTo>
                  <a:cubicBezTo>
                    <a:pt x="850" y="1095"/>
                    <a:pt x="851" y="1097"/>
                    <a:pt x="851" y="1098"/>
                  </a:cubicBezTo>
                  <a:close/>
                  <a:moveTo>
                    <a:pt x="850" y="1087"/>
                  </a:moveTo>
                  <a:cubicBezTo>
                    <a:pt x="850" y="1087"/>
                    <a:pt x="850" y="1086"/>
                    <a:pt x="850" y="1086"/>
                  </a:cubicBezTo>
                  <a:cubicBezTo>
                    <a:pt x="850" y="1086"/>
                    <a:pt x="850" y="1086"/>
                    <a:pt x="850" y="1087"/>
                  </a:cubicBezTo>
                  <a:close/>
                  <a:moveTo>
                    <a:pt x="850" y="1101"/>
                  </a:moveTo>
                  <a:cubicBezTo>
                    <a:pt x="850" y="1101"/>
                    <a:pt x="850" y="1101"/>
                    <a:pt x="850" y="1100"/>
                  </a:cubicBezTo>
                  <a:cubicBezTo>
                    <a:pt x="850" y="1101"/>
                    <a:pt x="850" y="1101"/>
                    <a:pt x="849" y="1101"/>
                  </a:cubicBezTo>
                  <a:cubicBezTo>
                    <a:pt x="849" y="1101"/>
                    <a:pt x="850" y="1101"/>
                    <a:pt x="850" y="1101"/>
                  </a:cubicBezTo>
                  <a:close/>
                  <a:moveTo>
                    <a:pt x="860" y="1101"/>
                  </a:moveTo>
                  <a:cubicBezTo>
                    <a:pt x="860" y="1102"/>
                    <a:pt x="860" y="1102"/>
                    <a:pt x="860" y="1102"/>
                  </a:cubicBezTo>
                  <a:cubicBezTo>
                    <a:pt x="860" y="1102"/>
                    <a:pt x="860" y="1102"/>
                    <a:pt x="860" y="1101"/>
                  </a:cubicBezTo>
                  <a:close/>
                  <a:moveTo>
                    <a:pt x="860" y="1090"/>
                  </a:moveTo>
                  <a:cubicBezTo>
                    <a:pt x="860" y="1090"/>
                    <a:pt x="861" y="1090"/>
                    <a:pt x="861" y="1090"/>
                  </a:cubicBezTo>
                  <a:cubicBezTo>
                    <a:pt x="861" y="1090"/>
                    <a:pt x="861" y="1090"/>
                    <a:pt x="860" y="1090"/>
                  </a:cubicBezTo>
                  <a:close/>
                  <a:moveTo>
                    <a:pt x="851" y="1101"/>
                  </a:moveTo>
                  <a:cubicBezTo>
                    <a:pt x="850" y="1101"/>
                    <a:pt x="850" y="1101"/>
                    <a:pt x="851" y="1101"/>
                  </a:cubicBezTo>
                  <a:cubicBezTo>
                    <a:pt x="850" y="1101"/>
                    <a:pt x="851" y="1101"/>
                    <a:pt x="851" y="1101"/>
                  </a:cubicBezTo>
                  <a:close/>
                  <a:moveTo>
                    <a:pt x="873" y="1106"/>
                  </a:moveTo>
                  <a:cubicBezTo>
                    <a:pt x="869" y="1104"/>
                    <a:pt x="874" y="1108"/>
                    <a:pt x="873" y="1106"/>
                  </a:cubicBezTo>
                  <a:cubicBezTo>
                    <a:pt x="872" y="1106"/>
                    <a:pt x="873" y="1106"/>
                    <a:pt x="873" y="1106"/>
                  </a:cubicBezTo>
                  <a:close/>
                  <a:moveTo>
                    <a:pt x="869" y="1108"/>
                  </a:moveTo>
                  <a:cubicBezTo>
                    <a:pt x="869" y="1107"/>
                    <a:pt x="867" y="1106"/>
                    <a:pt x="866" y="1107"/>
                  </a:cubicBezTo>
                  <a:cubicBezTo>
                    <a:pt x="865" y="1107"/>
                    <a:pt x="870" y="1108"/>
                    <a:pt x="869" y="1108"/>
                  </a:cubicBezTo>
                  <a:close/>
                  <a:moveTo>
                    <a:pt x="828" y="1044"/>
                  </a:moveTo>
                  <a:cubicBezTo>
                    <a:pt x="830" y="1043"/>
                    <a:pt x="828" y="1044"/>
                    <a:pt x="828" y="1044"/>
                  </a:cubicBezTo>
                  <a:cubicBezTo>
                    <a:pt x="828" y="1044"/>
                    <a:pt x="828" y="1044"/>
                    <a:pt x="828" y="1044"/>
                  </a:cubicBezTo>
                  <a:close/>
                  <a:moveTo>
                    <a:pt x="820" y="1043"/>
                  </a:moveTo>
                  <a:cubicBezTo>
                    <a:pt x="821" y="1043"/>
                    <a:pt x="821" y="1043"/>
                    <a:pt x="821" y="1043"/>
                  </a:cubicBezTo>
                  <a:cubicBezTo>
                    <a:pt x="821" y="1042"/>
                    <a:pt x="827" y="1044"/>
                    <a:pt x="826" y="1042"/>
                  </a:cubicBezTo>
                  <a:cubicBezTo>
                    <a:pt x="824" y="1041"/>
                    <a:pt x="822" y="1042"/>
                    <a:pt x="820" y="1042"/>
                  </a:cubicBezTo>
                  <a:cubicBezTo>
                    <a:pt x="820" y="1042"/>
                    <a:pt x="820" y="1043"/>
                    <a:pt x="820" y="1043"/>
                  </a:cubicBezTo>
                  <a:close/>
                  <a:moveTo>
                    <a:pt x="816" y="1060"/>
                  </a:moveTo>
                  <a:cubicBezTo>
                    <a:pt x="818" y="1062"/>
                    <a:pt x="815" y="1057"/>
                    <a:pt x="816" y="1060"/>
                  </a:cubicBezTo>
                  <a:cubicBezTo>
                    <a:pt x="816" y="1061"/>
                    <a:pt x="816" y="1060"/>
                    <a:pt x="816" y="1060"/>
                  </a:cubicBezTo>
                  <a:close/>
                  <a:moveTo>
                    <a:pt x="825" y="1065"/>
                  </a:moveTo>
                  <a:cubicBezTo>
                    <a:pt x="823" y="1062"/>
                    <a:pt x="824" y="1067"/>
                    <a:pt x="825" y="1065"/>
                  </a:cubicBezTo>
                  <a:cubicBezTo>
                    <a:pt x="824" y="1064"/>
                    <a:pt x="825" y="1065"/>
                    <a:pt x="825" y="1065"/>
                  </a:cubicBezTo>
                  <a:close/>
                  <a:moveTo>
                    <a:pt x="810" y="1056"/>
                  </a:moveTo>
                  <a:cubicBezTo>
                    <a:pt x="810" y="1056"/>
                    <a:pt x="810" y="1056"/>
                    <a:pt x="810" y="1056"/>
                  </a:cubicBezTo>
                  <a:cubicBezTo>
                    <a:pt x="810" y="1056"/>
                    <a:pt x="810" y="1056"/>
                    <a:pt x="810" y="1056"/>
                  </a:cubicBezTo>
                  <a:close/>
                  <a:moveTo>
                    <a:pt x="800" y="1051"/>
                  </a:moveTo>
                  <a:cubicBezTo>
                    <a:pt x="800" y="1051"/>
                    <a:pt x="800" y="1051"/>
                    <a:pt x="800" y="1051"/>
                  </a:cubicBezTo>
                  <a:cubicBezTo>
                    <a:pt x="800" y="1051"/>
                    <a:pt x="800" y="1051"/>
                    <a:pt x="800" y="1051"/>
                  </a:cubicBezTo>
                  <a:close/>
                  <a:moveTo>
                    <a:pt x="800" y="1052"/>
                  </a:moveTo>
                  <a:cubicBezTo>
                    <a:pt x="800" y="1051"/>
                    <a:pt x="800" y="1051"/>
                    <a:pt x="800" y="1051"/>
                  </a:cubicBezTo>
                  <a:cubicBezTo>
                    <a:pt x="800" y="1052"/>
                    <a:pt x="800" y="1052"/>
                    <a:pt x="800" y="1052"/>
                  </a:cubicBezTo>
                  <a:close/>
                  <a:moveTo>
                    <a:pt x="861" y="1057"/>
                  </a:moveTo>
                  <a:cubicBezTo>
                    <a:pt x="861" y="1057"/>
                    <a:pt x="861" y="1057"/>
                    <a:pt x="861" y="1057"/>
                  </a:cubicBezTo>
                  <a:cubicBezTo>
                    <a:pt x="860" y="1057"/>
                    <a:pt x="860" y="1057"/>
                    <a:pt x="861" y="1057"/>
                  </a:cubicBezTo>
                  <a:close/>
                  <a:moveTo>
                    <a:pt x="954" y="1183"/>
                  </a:moveTo>
                  <a:cubicBezTo>
                    <a:pt x="955" y="1184"/>
                    <a:pt x="956" y="1183"/>
                    <a:pt x="956" y="1184"/>
                  </a:cubicBezTo>
                  <a:cubicBezTo>
                    <a:pt x="956" y="1184"/>
                    <a:pt x="956" y="1184"/>
                    <a:pt x="957" y="1184"/>
                  </a:cubicBezTo>
                  <a:cubicBezTo>
                    <a:pt x="957" y="1184"/>
                    <a:pt x="957" y="1184"/>
                    <a:pt x="957" y="1184"/>
                  </a:cubicBezTo>
                  <a:cubicBezTo>
                    <a:pt x="958" y="1185"/>
                    <a:pt x="960" y="1186"/>
                    <a:pt x="960" y="1184"/>
                  </a:cubicBezTo>
                  <a:cubicBezTo>
                    <a:pt x="960" y="1183"/>
                    <a:pt x="958" y="1182"/>
                    <a:pt x="958" y="1182"/>
                  </a:cubicBezTo>
                  <a:cubicBezTo>
                    <a:pt x="956" y="1180"/>
                    <a:pt x="953" y="1179"/>
                    <a:pt x="952" y="1177"/>
                  </a:cubicBezTo>
                  <a:cubicBezTo>
                    <a:pt x="950" y="1176"/>
                    <a:pt x="949" y="1175"/>
                    <a:pt x="948" y="1173"/>
                  </a:cubicBezTo>
                  <a:cubicBezTo>
                    <a:pt x="946" y="1172"/>
                    <a:pt x="942" y="1169"/>
                    <a:pt x="941" y="1169"/>
                  </a:cubicBezTo>
                  <a:cubicBezTo>
                    <a:pt x="941" y="1169"/>
                    <a:pt x="941" y="1169"/>
                    <a:pt x="941" y="1170"/>
                  </a:cubicBezTo>
                  <a:cubicBezTo>
                    <a:pt x="941" y="1170"/>
                    <a:pt x="940" y="1168"/>
                    <a:pt x="940" y="1168"/>
                  </a:cubicBezTo>
                  <a:cubicBezTo>
                    <a:pt x="940" y="1168"/>
                    <a:pt x="940" y="1169"/>
                    <a:pt x="940" y="1169"/>
                  </a:cubicBezTo>
                  <a:cubicBezTo>
                    <a:pt x="940" y="1169"/>
                    <a:pt x="940" y="1169"/>
                    <a:pt x="940" y="1169"/>
                  </a:cubicBezTo>
                  <a:cubicBezTo>
                    <a:pt x="940" y="1169"/>
                    <a:pt x="940" y="1169"/>
                    <a:pt x="940" y="1169"/>
                  </a:cubicBezTo>
                  <a:cubicBezTo>
                    <a:pt x="939" y="1170"/>
                    <a:pt x="941" y="1170"/>
                    <a:pt x="941" y="1170"/>
                  </a:cubicBezTo>
                  <a:cubicBezTo>
                    <a:pt x="940" y="1171"/>
                    <a:pt x="942" y="1173"/>
                    <a:pt x="942" y="1173"/>
                  </a:cubicBezTo>
                  <a:cubicBezTo>
                    <a:pt x="942" y="1174"/>
                    <a:pt x="944" y="1175"/>
                    <a:pt x="944" y="1175"/>
                  </a:cubicBezTo>
                  <a:cubicBezTo>
                    <a:pt x="944" y="1175"/>
                    <a:pt x="944" y="1175"/>
                    <a:pt x="944" y="1175"/>
                  </a:cubicBezTo>
                  <a:cubicBezTo>
                    <a:pt x="944" y="1175"/>
                    <a:pt x="944" y="1175"/>
                    <a:pt x="945" y="1175"/>
                  </a:cubicBezTo>
                  <a:cubicBezTo>
                    <a:pt x="945" y="1176"/>
                    <a:pt x="946" y="1178"/>
                    <a:pt x="946" y="1178"/>
                  </a:cubicBezTo>
                  <a:cubicBezTo>
                    <a:pt x="947" y="1178"/>
                    <a:pt x="948" y="1179"/>
                    <a:pt x="950" y="1180"/>
                  </a:cubicBezTo>
                  <a:cubicBezTo>
                    <a:pt x="951" y="1180"/>
                    <a:pt x="955" y="1182"/>
                    <a:pt x="954" y="1183"/>
                  </a:cubicBezTo>
                  <a:cubicBezTo>
                    <a:pt x="954" y="1183"/>
                    <a:pt x="954" y="1183"/>
                    <a:pt x="954" y="1183"/>
                  </a:cubicBezTo>
                  <a:close/>
                  <a:moveTo>
                    <a:pt x="959" y="1186"/>
                  </a:moveTo>
                  <a:cubicBezTo>
                    <a:pt x="960" y="1186"/>
                    <a:pt x="958" y="1185"/>
                    <a:pt x="958" y="1185"/>
                  </a:cubicBezTo>
                  <a:cubicBezTo>
                    <a:pt x="958" y="1186"/>
                    <a:pt x="958" y="1186"/>
                    <a:pt x="959" y="1186"/>
                  </a:cubicBezTo>
                  <a:close/>
                  <a:moveTo>
                    <a:pt x="941" y="1169"/>
                  </a:moveTo>
                  <a:cubicBezTo>
                    <a:pt x="941" y="1169"/>
                    <a:pt x="941" y="1169"/>
                    <a:pt x="941" y="1169"/>
                  </a:cubicBezTo>
                  <a:cubicBezTo>
                    <a:pt x="941" y="1168"/>
                    <a:pt x="941" y="1168"/>
                    <a:pt x="941" y="1168"/>
                  </a:cubicBezTo>
                  <a:cubicBezTo>
                    <a:pt x="940" y="1168"/>
                    <a:pt x="941" y="1168"/>
                    <a:pt x="941" y="1169"/>
                  </a:cubicBezTo>
                  <a:cubicBezTo>
                    <a:pt x="941" y="1169"/>
                    <a:pt x="941" y="1168"/>
                    <a:pt x="940" y="1168"/>
                  </a:cubicBezTo>
                  <a:cubicBezTo>
                    <a:pt x="940" y="1169"/>
                    <a:pt x="941" y="1169"/>
                    <a:pt x="941" y="1169"/>
                  </a:cubicBezTo>
                  <a:cubicBezTo>
                    <a:pt x="941" y="1169"/>
                    <a:pt x="941" y="1169"/>
                    <a:pt x="941" y="1169"/>
                  </a:cubicBezTo>
                  <a:close/>
                  <a:moveTo>
                    <a:pt x="953" y="1183"/>
                  </a:moveTo>
                  <a:cubicBezTo>
                    <a:pt x="953" y="1183"/>
                    <a:pt x="953" y="1183"/>
                    <a:pt x="953" y="1183"/>
                  </a:cubicBezTo>
                  <a:cubicBezTo>
                    <a:pt x="953" y="1183"/>
                    <a:pt x="954" y="1183"/>
                    <a:pt x="954" y="1183"/>
                  </a:cubicBezTo>
                  <a:cubicBezTo>
                    <a:pt x="954" y="1183"/>
                    <a:pt x="954" y="1183"/>
                    <a:pt x="953" y="1183"/>
                  </a:cubicBezTo>
                  <a:close/>
                  <a:moveTo>
                    <a:pt x="957" y="1171"/>
                  </a:moveTo>
                  <a:cubicBezTo>
                    <a:pt x="957" y="1171"/>
                    <a:pt x="957" y="1170"/>
                    <a:pt x="957" y="1170"/>
                  </a:cubicBezTo>
                  <a:cubicBezTo>
                    <a:pt x="957" y="1170"/>
                    <a:pt x="957" y="1171"/>
                    <a:pt x="957" y="1171"/>
                  </a:cubicBezTo>
                  <a:cubicBezTo>
                    <a:pt x="958" y="1171"/>
                    <a:pt x="957" y="1171"/>
                    <a:pt x="957" y="1171"/>
                  </a:cubicBezTo>
                  <a:close/>
                  <a:moveTo>
                    <a:pt x="957" y="1172"/>
                  </a:moveTo>
                  <a:cubicBezTo>
                    <a:pt x="957" y="1172"/>
                    <a:pt x="957" y="1172"/>
                    <a:pt x="957" y="1171"/>
                  </a:cubicBezTo>
                  <a:cubicBezTo>
                    <a:pt x="957" y="1172"/>
                    <a:pt x="957" y="1172"/>
                    <a:pt x="957" y="1173"/>
                  </a:cubicBezTo>
                  <a:cubicBezTo>
                    <a:pt x="957" y="1173"/>
                    <a:pt x="957" y="1173"/>
                    <a:pt x="957" y="1173"/>
                  </a:cubicBezTo>
                  <a:cubicBezTo>
                    <a:pt x="957" y="1172"/>
                    <a:pt x="957" y="1172"/>
                    <a:pt x="957" y="1172"/>
                  </a:cubicBezTo>
                  <a:close/>
                  <a:moveTo>
                    <a:pt x="963" y="1187"/>
                  </a:moveTo>
                  <a:cubicBezTo>
                    <a:pt x="964" y="1187"/>
                    <a:pt x="963" y="1186"/>
                    <a:pt x="963" y="1186"/>
                  </a:cubicBezTo>
                  <a:cubicBezTo>
                    <a:pt x="963" y="1186"/>
                    <a:pt x="963" y="1187"/>
                    <a:pt x="963" y="1187"/>
                  </a:cubicBezTo>
                  <a:cubicBezTo>
                    <a:pt x="963" y="1187"/>
                    <a:pt x="963" y="1187"/>
                    <a:pt x="963" y="1187"/>
                  </a:cubicBezTo>
                  <a:close/>
                  <a:moveTo>
                    <a:pt x="937" y="1165"/>
                  </a:moveTo>
                  <a:cubicBezTo>
                    <a:pt x="937" y="1166"/>
                    <a:pt x="937" y="1166"/>
                    <a:pt x="937" y="1166"/>
                  </a:cubicBezTo>
                  <a:cubicBezTo>
                    <a:pt x="937" y="1166"/>
                    <a:pt x="937" y="1165"/>
                    <a:pt x="937" y="1165"/>
                  </a:cubicBezTo>
                  <a:close/>
                  <a:moveTo>
                    <a:pt x="966" y="1179"/>
                  </a:moveTo>
                  <a:cubicBezTo>
                    <a:pt x="966" y="1179"/>
                    <a:pt x="966" y="1179"/>
                    <a:pt x="966" y="1179"/>
                  </a:cubicBezTo>
                  <a:cubicBezTo>
                    <a:pt x="966" y="1180"/>
                    <a:pt x="968" y="1180"/>
                    <a:pt x="968" y="1179"/>
                  </a:cubicBezTo>
                  <a:cubicBezTo>
                    <a:pt x="968" y="1179"/>
                    <a:pt x="968" y="1178"/>
                    <a:pt x="968" y="1178"/>
                  </a:cubicBezTo>
                  <a:cubicBezTo>
                    <a:pt x="967" y="1178"/>
                    <a:pt x="967" y="1178"/>
                    <a:pt x="966" y="1178"/>
                  </a:cubicBezTo>
                  <a:cubicBezTo>
                    <a:pt x="966" y="1178"/>
                    <a:pt x="966" y="1178"/>
                    <a:pt x="966" y="1178"/>
                  </a:cubicBezTo>
                  <a:cubicBezTo>
                    <a:pt x="965" y="1178"/>
                    <a:pt x="966" y="1179"/>
                    <a:pt x="966" y="1179"/>
                  </a:cubicBezTo>
                  <a:cubicBezTo>
                    <a:pt x="966" y="1179"/>
                    <a:pt x="966" y="1179"/>
                    <a:pt x="966" y="1179"/>
                  </a:cubicBezTo>
                  <a:close/>
                  <a:moveTo>
                    <a:pt x="963" y="1175"/>
                  </a:moveTo>
                  <a:cubicBezTo>
                    <a:pt x="962" y="1175"/>
                    <a:pt x="962" y="1174"/>
                    <a:pt x="962" y="1174"/>
                  </a:cubicBezTo>
                  <a:cubicBezTo>
                    <a:pt x="962" y="1174"/>
                    <a:pt x="962" y="1172"/>
                    <a:pt x="961" y="1173"/>
                  </a:cubicBezTo>
                  <a:cubicBezTo>
                    <a:pt x="961" y="1173"/>
                    <a:pt x="960" y="1173"/>
                    <a:pt x="960" y="1173"/>
                  </a:cubicBezTo>
                  <a:cubicBezTo>
                    <a:pt x="960" y="1173"/>
                    <a:pt x="961" y="1173"/>
                    <a:pt x="961" y="1173"/>
                  </a:cubicBezTo>
                  <a:cubicBezTo>
                    <a:pt x="961" y="1174"/>
                    <a:pt x="961" y="1174"/>
                    <a:pt x="960" y="1174"/>
                  </a:cubicBezTo>
                  <a:cubicBezTo>
                    <a:pt x="960" y="1174"/>
                    <a:pt x="960" y="1174"/>
                    <a:pt x="960" y="1174"/>
                  </a:cubicBezTo>
                  <a:cubicBezTo>
                    <a:pt x="960" y="1175"/>
                    <a:pt x="962" y="1177"/>
                    <a:pt x="963" y="1176"/>
                  </a:cubicBezTo>
                  <a:cubicBezTo>
                    <a:pt x="963" y="1176"/>
                    <a:pt x="963" y="1175"/>
                    <a:pt x="963" y="1175"/>
                  </a:cubicBezTo>
                  <a:close/>
                  <a:moveTo>
                    <a:pt x="943" y="1175"/>
                  </a:moveTo>
                  <a:cubicBezTo>
                    <a:pt x="943" y="1174"/>
                    <a:pt x="943" y="1175"/>
                    <a:pt x="942" y="1175"/>
                  </a:cubicBezTo>
                  <a:cubicBezTo>
                    <a:pt x="943" y="1175"/>
                    <a:pt x="944" y="1175"/>
                    <a:pt x="943" y="1175"/>
                  </a:cubicBezTo>
                  <a:close/>
                  <a:moveTo>
                    <a:pt x="938" y="1168"/>
                  </a:moveTo>
                  <a:cubicBezTo>
                    <a:pt x="938" y="1168"/>
                    <a:pt x="938" y="1168"/>
                    <a:pt x="938" y="1168"/>
                  </a:cubicBezTo>
                  <a:cubicBezTo>
                    <a:pt x="938" y="1168"/>
                    <a:pt x="938" y="1168"/>
                    <a:pt x="938" y="1168"/>
                  </a:cubicBezTo>
                  <a:close/>
                  <a:moveTo>
                    <a:pt x="945" y="1176"/>
                  </a:moveTo>
                  <a:cubicBezTo>
                    <a:pt x="945" y="1177"/>
                    <a:pt x="945" y="1175"/>
                    <a:pt x="945" y="1176"/>
                  </a:cubicBezTo>
                  <a:cubicBezTo>
                    <a:pt x="945" y="1176"/>
                    <a:pt x="945" y="1176"/>
                    <a:pt x="945" y="1176"/>
                  </a:cubicBezTo>
                  <a:close/>
                  <a:moveTo>
                    <a:pt x="951" y="1180"/>
                  </a:moveTo>
                  <a:cubicBezTo>
                    <a:pt x="951" y="1181"/>
                    <a:pt x="951" y="1181"/>
                    <a:pt x="951" y="1181"/>
                  </a:cubicBezTo>
                  <a:cubicBezTo>
                    <a:pt x="951" y="1181"/>
                    <a:pt x="951" y="1180"/>
                    <a:pt x="951" y="1180"/>
                  </a:cubicBezTo>
                  <a:close/>
                  <a:moveTo>
                    <a:pt x="947" y="1178"/>
                  </a:moveTo>
                  <a:cubicBezTo>
                    <a:pt x="947" y="1178"/>
                    <a:pt x="947" y="1179"/>
                    <a:pt x="947" y="1179"/>
                  </a:cubicBezTo>
                  <a:cubicBezTo>
                    <a:pt x="947" y="1179"/>
                    <a:pt x="947" y="1178"/>
                    <a:pt x="947" y="1178"/>
                  </a:cubicBezTo>
                  <a:close/>
                  <a:moveTo>
                    <a:pt x="939" y="1168"/>
                  </a:moveTo>
                  <a:cubicBezTo>
                    <a:pt x="939" y="1168"/>
                    <a:pt x="939" y="1167"/>
                    <a:pt x="939" y="1168"/>
                  </a:cubicBezTo>
                  <a:cubicBezTo>
                    <a:pt x="939" y="1168"/>
                    <a:pt x="939" y="1168"/>
                    <a:pt x="939" y="1168"/>
                  </a:cubicBezTo>
                  <a:close/>
                  <a:moveTo>
                    <a:pt x="1043" y="1142"/>
                  </a:moveTo>
                  <a:cubicBezTo>
                    <a:pt x="1043" y="1142"/>
                    <a:pt x="1043" y="1142"/>
                    <a:pt x="1042" y="1142"/>
                  </a:cubicBezTo>
                  <a:cubicBezTo>
                    <a:pt x="1042" y="1142"/>
                    <a:pt x="1042" y="1142"/>
                    <a:pt x="1043" y="1142"/>
                  </a:cubicBezTo>
                  <a:close/>
                  <a:moveTo>
                    <a:pt x="1039" y="1143"/>
                  </a:moveTo>
                  <a:cubicBezTo>
                    <a:pt x="1039" y="1143"/>
                    <a:pt x="1039" y="1143"/>
                    <a:pt x="1039" y="1143"/>
                  </a:cubicBezTo>
                  <a:cubicBezTo>
                    <a:pt x="1039" y="1143"/>
                    <a:pt x="1039" y="1143"/>
                    <a:pt x="1039" y="1143"/>
                  </a:cubicBezTo>
                  <a:close/>
                  <a:moveTo>
                    <a:pt x="1040" y="1143"/>
                  </a:moveTo>
                  <a:cubicBezTo>
                    <a:pt x="1041" y="1142"/>
                    <a:pt x="1040" y="1143"/>
                    <a:pt x="1040" y="1143"/>
                  </a:cubicBezTo>
                  <a:cubicBezTo>
                    <a:pt x="1040" y="1143"/>
                    <a:pt x="1040" y="1143"/>
                    <a:pt x="1040" y="1143"/>
                  </a:cubicBezTo>
                  <a:close/>
                  <a:moveTo>
                    <a:pt x="1049" y="1142"/>
                  </a:moveTo>
                  <a:cubicBezTo>
                    <a:pt x="1048" y="1142"/>
                    <a:pt x="1048" y="1142"/>
                    <a:pt x="1048" y="1143"/>
                  </a:cubicBezTo>
                  <a:cubicBezTo>
                    <a:pt x="1049" y="1142"/>
                    <a:pt x="1049" y="1142"/>
                    <a:pt x="1049" y="1142"/>
                  </a:cubicBezTo>
                  <a:close/>
                  <a:moveTo>
                    <a:pt x="1044" y="1141"/>
                  </a:moveTo>
                  <a:cubicBezTo>
                    <a:pt x="1044" y="1141"/>
                    <a:pt x="1044" y="1141"/>
                    <a:pt x="1044" y="1141"/>
                  </a:cubicBezTo>
                  <a:cubicBezTo>
                    <a:pt x="1044" y="1141"/>
                    <a:pt x="1044" y="1141"/>
                    <a:pt x="1044" y="1141"/>
                  </a:cubicBezTo>
                  <a:close/>
                  <a:moveTo>
                    <a:pt x="1029" y="1148"/>
                  </a:moveTo>
                  <a:cubicBezTo>
                    <a:pt x="1030" y="1148"/>
                    <a:pt x="1029" y="1148"/>
                    <a:pt x="1029" y="1148"/>
                  </a:cubicBezTo>
                  <a:cubicBezTo>
                    <a:pt x="1029" y="1148"/>
                    <a:pt x="1029" y="1148"/>
                    <a:pt x="1029" y="1148"/>
                  </a:cubicBezTo>
                  <a:close/>
                  <a:moveTo>
                    <a:pt x="1030" y="1147"/>
                  </a:moveTo>
                  <a:cubicBezTo>
                    <a:pt x="1030" y="1147"/>
                    <a:pt x="1030" y="1147"/>
                    <a:pt x="1030" y="1147"/>
                  </a:cubicBezTo>
                  <a:cubicBezTo>
                    <a:pt x="1030" y="1147"/>
                    <a:pt x="1030" y="1147"/>
                    <a:pt x="1030" y="1147"/>
                  </a:cubicBezTo>
                  <a:close/>
                  <a:moveTo>
                    <a:pt x="1031" y="1145"/>
                  </a:moveTo>
                  <a:cubicBezTo>
                    <a:pt x="1031" y="1145"/>
                    <a:pt x="1031" y="1145"/>
                    <a:pt x="1032" y="1145"/>
                  </a:cubicBezTo>
                  <a:cubicBezTo>
                    <a:pt x="1032" y="1145"/>
                    <a:pt x="1032" y="1144"/>
                    <a:pt x="1032" y="1144"/>
                  </a:cubicBezTo>
                  <a:cubicBezTo>
                    <a:pt x="1032" y="1144"/>
                    <a:pt x="1031" y="1145"/>
                    <a:pt x="1031" y="1145"/>
                  </a:cubicBezTo>
                  <a:close/>
                  <a:moveTo>
                    <a:pt x="1029" y="1152"/>
                  </a:moveTo>
                  <a:cubicBezTo>
                    <a:pt x="1030" y="1152"/>
                    <a:pt x="1028" y="1151"/>
                    <a:pt x="1029" y="1152"/>
                  </a:cubicBezTo>
                  <a:cubicBezTo>
                    <a:pt x="1029" y="1152"/>
                    <a:pt x="1029" y="1151"/>
                    <a:pt x="1029" y="1152"/>
                  </a:cubicBezTo>
                  <a:close/>
                  <a:moveTo>
                    <a:pt x="1040" y="1150"/>
                  </a:moveTo>
                  <a:cubicBezTo>
                    <a:pt x="1040" y="1151"/>
                    <a:pt x="1040" y="1151"/>
                    <a:pt x="1040" y="1151"/>
                  </a:cubicBezTo>
                  <a:cubicBezTo>
                    <a:pt x="1040" y="1151"/>
                    <a:pt x="1040" y="1151"/>
                    <a:pt x="1041" y="1151"/>
                  </a:cubicBezTo>
                  <a:cubicBezTo>
                    <a:pt x="1041" y="1151"/>
                    <a:pt x="1041" y="1151"/>
                    <a:pt x="1040" y="1150"/>
                  </a:cubicBezTo>
                  <a:cubicBezTo>
                    <a:pt x="1040" y="1150"/>
                    <a:pt x="1040" y="1150"/>
                    <a:pt x="1040" y="1150"/>
                  </a:cubicBezTo>
                  <a:close/>
                  <a:moveTo>
                    <a:pt x="1040" y="1151"/>
                  </a:moveTo>
                  <a:cubicBezTo>
                    <a:pt x="1040" y="1151"/>
                    <a:pt x="1040" y="1151"/>
                    <a:pt x="1040" y="1151"/>
                  </a:cubicBezTo>
                  <a:cubicBezTo>
                    <a:pt x="1040" y="1151"/>
                    <a:pt x="1040" y="1152"/>
                    <a:pt x="1040" y="1151"/>
                  </a:cubicBezTo>
                  <a:close/>
                  <a:moveTo>
                    <a:pt x="1047" y="1144"/>
                  </a:moveTo>
                  <a:cubicBezTo>
                    <a:pt x="1048" y="1144"/>
                    <a:pt x="1048" y="1144"/>
                    <a:pt x="1048" y="1144"/>
                  </a:cubicBezTo>
                  <a:cubicBezTo>
                    <a:pt x="1047" y="1144"/>
                    <a:pt x="1047" y="1144"/>
                    <a:pt x="1047" y="1144"/>
                  </a:cubicBezTo>
                  <a:cubicBezTo>
                    <a:pt x="1047" y="1143"/>
                    <a:pt x="1048" y="1143"/>
                    <a:pt x="1048" y="1142"/>
                  </a:cubicBezTo>
                  <a:cubicBezTo>
                    <a:pt x="1047" y="1142"/>
                    <a:pt x="1046" y="1144"/>
                    <a:pt x="1045" y="1144"/>
                  </a:cubicBezTo>
                  <a:cubicBezTo>
                    <a:pt x="1045" y="1143"/>
                    <a:pt x="1047" y="1141"/>
                    <a:pt x="1049" y="1140"/>
                  </a:cubicBezTo>
                  <a:cubicBezTo>
                    <a:pt x="1048" y="1140"/>
                    <a:pt x="1045" y="1141"/>
                    <a:pt x="1045" y="1141"/>
                  </a:cubicBezTo>
                  <a:cubicBezTo>
                    <a:pt x="1043" y="1142"/>
                    <a:pt x="1038" y="1143"/>
                    <a:pt x="1038" y="1145"/>
                  </a:cubicBezTo>
                  <a:cubicBezTo>
                    <a:pt x="1039" y="1145"/>
                    <a:pt x="1039" y="1144"/>
                    <a:pt x="1039" y="1145"/>
                  </a:cubicBezTo>
                  <a:cubicBezTo>
                    <a:pt x="1038" y="1145"/>
                    <a:pt x="1040" y="1145"/>
                    <a:pt x="1039" y="1145"/>
                  </a:cubicBezTo>
                  <a:cubicBezTo>
                    <a:pt x="1039" y="1146"/>
                    <a:pt x="1039" y="1146"/>
                    <a:pt x="1039" y="1146"/>
                  </a:cubicBezTo>
                  <a:cubicBezTo>
                    <a:pt x="1040" y="1146"/>
                    <a:pt x="1040" y="1146"/>
                    <a:pt x="1040" y="1146"/>
                  </a:cubicBezTo>
                  <a:cubicBezTo>
                    <a:pt x="1040" y="1146"/>
                    <a:pt x="1042" y="1144"/>
                    <a:pt x="1042" y="1145"/>
                  </a:cubicBezTo>
                  <a:cubicBezTo>
                    <a:pt x="1042" y="1145"/>
                    <a:pt x="1043" y="1144"/>
                    <a:pt x="1043" y="1144"/>
                  </a:cubicBezTo>
                  <a:cubicBezTo>
                    <a:pt x="1044" y="1144"/>
                    <a:pt x="1044" y="1145"/>
                    <a:pt x="1044" y="1145"/>
                  </a:cubicBezTo>
                  <a:cubicBezTo>
                    <a:pt x="1045" y="1145"/>
                    <a:pt x="1045" y="1145"/>
                    <a:pt x="1046" y="1144"/>
                  </a:cubicBezTo>
                  <a:cubicBezTo>
                    <a:pt x="1046" y="1144"/>
                    <a:pt x="1047" y="1144"/>
                    <a:pt x="1047" y="1144"/>
                  </a:cubicBezTo>
                  <a:cubicBezTo>
                    <a:pt x="1047" y="1144"/>
                    <a:pt x="1047" y="1144"/>
                    <a:pt x="1047" y="1144"/>
                  </a:cubicBezTo>
                  <a:close/>
                  <a:moveTo>
                    <a:pt x="1044" y="1151"/>
                  </a:moveTo>
                  <a:cubicBezTo>
                    <a:pt x="1045" y="1152"/>
                    <a:pt x="1045" y="1152"/>
                    <a:pt x="1045" y="1152"/>
                  </a:cubicBezTo>
                  <a:cubicBezTo>
                    <a:pt x="1045" y="1151"/>
                    <a:pt x="1045" y="1151"/>
                    <a:pt x="1044" y="1151"/>
                  </a:cubicBezTo>
                  <a:close/>
                  <a:moveTo>
                    <a:pt x="1040" y="1153"/>
                  </a:moveTo>
                  <a:cubicBezTo>
                    <a:pt x="1039" y="1153"/>
                    <a:pt x="1039" y="1153"/>
                    <a:pt x="1039" y="1153"/>
                  </a:cubicBezTo>
                  <a:cubicBezTo>
                    <a:pt x="1039" y="1153"/>
                    <a:pt x="1039" y="1151"/>
                    <a:pt x="1039" y="1151"/>
                  </a:cubicBezTo>
                  <a:cubicBezTo>
                    <a:pt x="1039" y="1151"/>
                    <a:pt x="1039" y="1150"/>
                    <a:pt x="1038" y="1150"/>
                  </a:cubicBezTo>
                  <a:cubicBezTo>
                    <a:pt x="1038" y="1150"/>
                    <a:pt x="1038" y="1150"/>
                    <a:pt x="1038" y="1150"/>
                  </a:cubicBezTo>
                  <a:cubicBezTo>
                    <a:pt x="1038" y="1150"/>
                    <a:pt x="1038" y="1150"/>
                    <a:pt x="1037" y="1150"/>
                  </a:cubicBezTo>
                  <a:cubicBezTo>
                    <a:pt x="1038" y="1150"/>
                    <a:pt x="1037" y="1150"/>
                    <a:pt x="1037" y="1150"/>
                  </a:cubicBezTo>
                  <a:cubicBezTo>
                    <a:pt x="1037" y="1149"/>
                    <a:pt x="1036" y="1148"/>
                    <a:pt x="1036" y="1148"/>
                  </a:cubicBezTo>
                  <a:cubicBezTo>
                    <a:pt x="1036" y="1148"/>
                    <a:pt x="1036" y="1148"/>
                    <a:pt x="1036" y="1148"/>
                  </a:cubicBezTo>
                  <a:cubicBezTo>
                    <a:pt x="1036" y="1148"/>
                    <a:pt x="1036" y="1148"/>
                    <a:pt x="1036" y="1149"/>
                  </a:cubicBezTo>
                  <a:cubicBezTo>
                    <a:pt x="1035" y="1149"/>
                    <a:pt x="1035" y="1149"/>
                    <a:pt x="1034" y="1149"/>
                  </a:cubicBezTo>
                  <a:cubicBezTo>
                    <a:pt x="1034" y="1149"/>
                    <a:pt x="1034" y="1149"/>
                    <a:pt x="1034" y="1149"/>
                  </a:cubicBezTo>
                  <a:cubicBezTo>
                    <a:pt x="1034" y="1148"/>
                    <a:pt x="1033" y="1149"/>
                    <a:pt x="1033" y="1149"/>
                  </a:cubicBezTo>
                  <a:cubicBezTo>
                    <a:pt x="1033" y="1149"/>
                    <a:pt x="1032" y="1149"/>
                    <a:pt x="1032" y="1150"/>
                  </a:cubicBezTo>
                  <a:cubicBezTo>
                    <a:pt x="1032" y="1150"/>
                    <a:pt x="1031" y="1150"/>
                    <a:pt x="1031" y="1151"/>
                  </a:cubicBezTo>
                  <a:cubicBezTo>
                    <a:pt x="1031" y="1151"/>
                    <a:pt x="1030" y="1152"/>
                    <a:pt x="1030" y="1152"/>
                  </a:cubicBezTo>
                  <a:cubicBezTo>
                    <a:pt x="1030" y="1153"/>
                    <a:pt x="1030" y="1153"/>
                    <a:pt x="1030" y="1153"/>
                  </a:cubicBezTo>
                  <a:cubicBezTo>
                    <a:pt x="1030" y="1154"/>
                    <a:pt x="1031" y="1154"/>
                    <a:pt x="1031" y="1154"/>
                  </a:cubicBezTo>
                  <a:cubicBezTo>
                    <a:pt x="1032" y="1154"/>
                    <a:pt x="1032" y="1154"/>
                    <a:pt x="1032" y="1154"/>
                  </a:cubicBezTo>
                  <a:cubicBezTo>
                    <a:pt x="1033" y="1154"/>
                    <a:pt x="1034" y="1155"/>
                    <a:pt x="1036" y="1155"/>
                  </a:cubicBezTo>
                  <a:cubicBezTo>
                    <a:pt x="1036" y="1155"/>
                    <a:pt x="1040" y="1153"/>
                    <a:pt x="1040" y="1153"/>
                  </a:cubicBezTo>
                  <a:close/>
                  <a:moveTo>
                    <a:pt x="1047" y="1161"/>
                  </a:moveTo>
                  <a:cubicBezTo>
                    <a:pt x="1047" y="1161"/>
                    <a:pt x="1047" y="1162"/>
                    <a:pt x="1047" y="1161"/>
                  </a:cubicBezTo>
                  <a:cubicBezTo>
                    <a:pt x="1047" y="1161"/>
                    <a:pt x="1047" y="1161"/>
                    <a:pt x="1047" y="1161"/>
                  </a:cubicBezTo>
                  <a:close/>
                  <a:moveTo>
                    <a:pt x="1044" y="1153"/>
                  </a:moveTo>
                  <a:cubicBezTo>
                    <a:pt x="1044" y="1153"/>
                    <a:pt x="1044" y="1152"/>
                    <a:pt x="1043" y="1153"/>
                  </a:cubicBezTo>
                  <a:cubicBezTo>
                    <a:pt x="1044" y="1153"/>
                    <a:pt x="1044" y="1154"/>
                    <a:pt x="1044" y="1154"/>
                  </a:cubicBezTo>
                  <a:cubicBezTo>
                    <a:pt x="1044" y="1154"/>
                    <a:pt x="1044" y="1154"/>
                    <a:pt x="1044" y="1153"/>
                  </a:cubicBezTo>
                  <a:close/>
                  <a:moveTo>
                    <a:pt x="1044" y="1149"/>
                  </a:moveTo>
                  <a:cubicBezTo>
                    <a:pt x="1044" y="1149"/>
                    <a:pt x="1045" y="1149"/>
                    <a:pt x="1045" y="1148"/>
                  </a:cubicBezTo>
                  <a:cubicBezTo>
                    <a:pt x="1045" y="1148"/>
                    <a:pt x="1045" y="1147"/>
                    <a:pt x="1044" y="1148"/>
                  </a:cubicBezTo>
                  <a:cubicBezTo>
                    <a:pt x="1044" y="1148"/>
                    <a:pt x="1044" y="1148"/>
                    <a:pt x="1044" y="1149"/>
                  </a:cubicBezTo>
                  <a:close/>
                  <a:moveTo>
                    <a:pt x="1042" y="1150"/>
                  </a:moveTo>
                  <a:cubicBezTo>
                    <a:pt x="1042" y="1150"/>
                    <a:pt x="1042" y="1150"/>
                    <a:pt x="1042" y="1151"/>
                  </a:cubicBezTo>
                  <a:cubicBezTo>
                    <a:pt x="1042" y="1150"/>
                    <a:pt x="1042" y="1150"/>
                    <a:pt x="1042" y="1150"/>
                  </a:cubicBezTo>
                  <a:close/>
                  <a:moveTo>
                    <a:pt x="1035" y="1161"/>
                  </a:moveTo>
                  <a:cubicBezTo>
                    <a:pt x="1035" y="1161"/>
                    <a:pt x="1035" y="1161"/>
                    <a:pt x="1036" y="1161"/>
                  </a:cubicBezTo>
                  <a:cubicBezTo>
                    <a:pt x="1036" y="1161"/>
                    <a:pt x="1036" y="1161"/>
                    <a:pt x="1036" y="1161"/>
                  </a:cubicBezTo>
                  <a:cubicBezTo>
                    <a:pt x="1036" y="1161"/>
                    <a:pt x="1039" y="1160"/>
                    <a:pt x="1038" y="1160"/>
                  </a:cubicBezTo>
                  <a:cubicBezTo>
                    <a:pt x="1037" y="1160"/>
                    <a:pt x="1035" y="1160"/>
                    <a:pt x="1035" y="1161"/>
                  </a:cubicBezTo>
                  <a:close/>
                  <a:moveTo>
                    <a:pt x="1053" y="1151"/>
                  </a:moveTo>
                  <a:cubicBezTo>
                    <a:pt x="1053" y="1151"/>
                    <a:pt x="1053" y="1151"/>
                    <a:pt x="1053" y="1151"/>
                  </a:cubicBezTo>
                  <a:cubicBezTo>
                    <a:pt x="1053" y="1151"/>
                    <a:pt x="1053" y="1151"/>
                    <a:pt x="1053" y="1151"/>
                  </a:cubicBezTo>
                  <a:close/>
                  <a:moveTo>
                    <a:pt x="1036" y="1156"/>
                  </a:moveTo>
                  <a:cubicBezTo>
                    <a:pt x="1036" y="1156"/>
                    <a:pt x="1036" y="1155"/>
                    <a:pt x="1036" y="1156"/>
                  </a:cubicBezTo>
                  <a:cubicBezTo>
                    <a:pt x="1036" y="1156"/>
                    <a:pt x="1036" y="1156"/>
                    <a:pt x="1036" y="1156"/>
                  </a:cubicBezTo>
                  <a:close/>
                  <a:moveTo>
                    <a:pt x="1032" y="1157"/>
                  </a:moveTo>
                  <a:cubicBezTo>
                    <a:pt x="1032" y="1157"/>
                    <a:pt x="1032" y="1157"/>
                    <a:pt x="1032" y="1157"/>
                  </a:cubicBezTo>
                  <a:cubicBezTo>
                    <a:pt x="1033" y="1157"/>
                    <a:pt x="1033" y="1157"/>
                    <a:pt x="1032" y="1157"/>
                  </a:cubicBezTo>
                  <a:close/>
                  <a:moveTo>
                    <a:pt x="1057" y="1154"/>
                  </a:moveTo>
                  <a:cubicBezTo>
                    <a:pt x="1057" y="1154"/>
                    <a:pt x="1057" y="1154"/>
                    <a:pt x="1056" y="1154"/>
                  </a:cubicBezTo>
                  <a:cubicBezTo>
                    <a:pt x="1056" y="1155"/>
                    <a:pt x="1057" y="1155"/>
                    <a:pt x="1057" y="1154"/>
                  </a:cubicBezTo>
                  <a:close/>
                  <a:moveTo>
                    <a:pt x="1058" y="1161"/>
                  </a:moveTo>
                  <a:cubicBezTo>
                    <a:pt x="1058" y="1161"/>
                    <a:pt x="1058" y="1161"/>
                    <a:pt x="1058" y="1161"/>
                  </a:cubicBezTo>
                  <a:cubicBezTo>
                    <a:pt x="1058" y="1161"/>
                    <a:pt x="1058" y="1161"/>
                    <a:pt x="1058" y="1161"/>
                  </a:cubicBezTo>
                  <a:close/>
                  <a:moveTo>
                    <a:pt x="1058" y="1159"/>
                  </a:moveTo>
                  <a:cubicBezTo>
                    <a:pt x="1058" y="1159"/>
                    <a:pt x="1058" y="1159"/>
                    <a:pt x="1057" y="1159"/>
                  </a:cubicBezTo>
                  <a:cubicBezTo>
                    <a:pt x="1058" y="1159"/>
                    <a:pt x="1058" y="1159"/>
                    <a:pt x="1058" y="1159"/>
                  </a:cubicBezTo>
                  <a:close/>
                  <a:moveTo>
                    <a:pt x="1056" y="1159"/>
                  </a:moveTo>
                  <a:cubicBezTo>
                    <a:pt x="1056" y="1159"/>
                    <a:pt x="1056" y="1159"/>
                    <a:pt x="1056" y="1159"/>
                  </a:cubicBezTo>
                  <a:cubicBezTo>
                    <a:pt x="1056" y="1159"/>
                    <a:pt x="1056" y="1159"/>
                    <a:pt x="1056" y="1159"/>
                  </a:cubicBezTo>
                  <a:close/>
                  <a:moveTo>
                    <a:pt x="1048" y="1157"/>
                  </a:moveTo>
                  <a:cubicBezTo>
                    <a:pt x="1048" y="1157"/>
                    <a:pt x="1047" y="1157"/>
                    <a:pt x="1047" y="1157"/>
                  </a:cubicBezTo>
                  <a:cubicBezTo>
                    <a:pt x="1048" y="1158"/>
                    <a:pt x="1048" y="1157"/>
                    <a:pt x="1048" y="1157"/>
                  </a:cubicBezTo>
                  <a:close/>
                  <a:moveTo>
                    <a:pt x="1056" y="1147"/>
                  </a:moveTo>
                  <a:cubicBezTo>
                    <a:pt x="1055" y="1147"/>
                    <a:pt x="1055" y="1149"/>
                    <a:pt x="1056" y="1148"/>
                  </a:cubicBezTo>
                  <a:cubicBezTo>
                    <a:pt x="1055" y="1148"/>
                    <a:pt x="1056" y="1148"/>
                    <a:pt x="1056" y="1147"/>
                  </a:cubicBezTo>
                  <a:close/>
                  <a:moveTo>
                    <a:pt x="1049" y="1145"/>
                  </a:moveTo>
                  <a:cubicBezTo>
                    <a:pt x="1050" y="1143"/>
                    <a:pt x="1049" y="1145"/>
                    <a:pt x="1048" y="1145"/>
                  </a:cubicBezTo>
                  <a:cubicBezTo>
                    <a:pt x="1048" y="1145"/>
                    <a:pt x="1048" y="1146"/>
                    <a:pt x="1048" y="1146"/>
                  </a:cubicBezTo>
                  <a:cubicBezTo>
                    <a:pt x="1048" y="1146"/>
                    <a:pt x="1049" y="1145"/>
                    <a:pt x="1049" y="1145"/>
                  </a:cubicBezTo>
                  <a:close/>
                  <a:moveTo>
                    <a:pt x="1049" y="1160"/>
                  </a:moveTo>
                  <a:cubicBezTo>
                    <a:pt x="1049" y="1160"/>
                    <a:pt x="1049" y="1160"/>
                    <a:pt x="1049" y="1160"/>
                  </a:cubicBezTo>
                  <a:cubicBezTo>
                    <a:pt x="1049" y="1159"/>
                    <a:pt x="1050" y="1160"/>
                    <a:pt x="1050" y="1160"/>
                  </a:cubicBezTo>
                  <a:cubicBezTo>
                    <a:pt x="1050" y="1160"/>
                    <a:pt x="1050" y="1160"/>
                    <a:pt x="1049" y="1160"/>
                  </a:cubicBezTo>
                  <a:close/>
                  <a:moveTo>
                    <a:pt x="1050" y="1144"/>
                  </a:moveTo>
                  <a:cubicBezTo>
                    <a:pt x="1050" y="1144"/>
                    <a:pt x="1050" y="1144"/>
                    <a:pt x="1050" y="1145"/>
                  </a:cubicBezTo>
                  <a:cubicBezTo>
                    <a:pt x="1050" y="1144"/>
                    <a:pt x="1050" y="1144"/>
                    <a:pt x="1050" y="1144"/>
                  </a:cubicBezTo>
                  <a:close/>
                  <a:moveTo>
                    <a:pt x="1055" y="1160"/>
                  </a:moveTo>
                  <a:cubicBezTo>
                    <a:pt x="1055" y="1160"/>
                    <a:pt x="1055" y="1160"/>
                    <a:pt x="1055" y="1160"/>
                  </a:cubicBezTo>
                  <a:cubicBezTo>
                    <a:pt x="1055" y="1160"/>
                    <a:pt x="1056" y="1160"/>
                    <a:pt x="1055" y="1160"/>
                  </a:cubicBezTo>
                  <a:close/>
                  <a:moveTo>
                    <a:pt x="1054" y="1149"/>
                  </a:moveTo>
                  <a:cubicBezTo>
                    <a:pt x="1054" y="1150"/>
                    <a:pt x="1054" y="1149"/>
                    <a:pt x="1054" y="1149"/>
                  </a:cubicBezTo>
                  <a:cubicBezTo>
                    <a:pt x="1054" y="1149"/>
                    <a:pt x="1054" y="1149"/>
                    <a:pt x="1054" y="1149"/>
                  </a:cubicBezTo>
                  <a:close/>
                  <a:moveTo>
                    <a:pt x="1053" y="1146"/>
                  </a:moveTo>
                  <a:cubicBezTo>
                    <a:pt x="1053" y="1146"/>
                    <a:pt x="1053" y="1146"/>
                    <a:pt x="1053" y="1146"/>
                  </a:cubicBezTo>
                  <a:cubicBezTo>
                    <a:pt x="1053" y="1146"/>
                    <a:pt x="1053" y="1146"/>
                    <a:pt x="1053" y="1146"/>
                  </a:cubicBezTo>
                  <a:close/>
                  <a:moveTo>
                    <a:pt x="595" y="1210"/>
                  </a:moveTo>
                  <a:cubicBezTo>
                    <a:pt x="595" y="1210"/>
                    <a:pt x="596" y="1214"/>
                    <a:pt x="596" y="1214"/>
                  </a:cubicBezTo>
                  <a:cubicBezTo>
                    <a:pt x="597" y="1212"/>
                    <a:pt x="596" y="1208"/>
                    <a:pt x="594" y="1210"/>
                  </a:cubicBezTo>
                  <a:cubicBezTo>
                    <a:pt x="594" y="1210"/>
                    <a:pt x="595" y="1210"/>
                    <a:pt x="595" y="1210"/>
                  </a:cubicBezTo>
                  <a:close/>
                  <a:moveTo>
                    <a:pt x="608" y="1174"/>
                  </a:moveTo>
                  <a:cubicBezTo>
                    <a:pt x="609" y="1175"/>
                    <a:pt x="608" y="1173"/>
                    <a:pt x="608" y="1173"/>
                  </a:cubicBezTo>
                  <a:cubicBezTo>
                    <a:pt x="608" y="1173"/>
                    <a:pt x="607" y="1174"/>
                    <a:pt x="608" y="1174"/>
                  </a:cubicBezTo>
                  <a:close/>
                  <a:moveTo>
                    <a:pt x="593" y="1212"/>
                  </a:moveTo>
                  <a:cubicBezTo>
                    <a:pt x="592" y="1211"/>
                    <a:pt x="592" y="1210"/>
                    <a:pt x="592" y="1209"/>
                  </a:cubicBezTo>
                  <a:cubicBezTo>
                    <a:pt x="591" y="1210"/>
                    <a:pt x="592" y="1213"/>
                    <a:pt x="593" y="1213"/>
                  </a:cubicBezTo>
                  <a:cubicBezTo>
                    <a:pt x="593" y="1213"/>
                    <a:pt x="593" y="1213"/>
                    <a:pt x="593" y="1212"/>
                  </a:cubicBezTo>
                  <a:close/>
                  <a:moveTo>
                    <a:pt x="193" y="939"/>
                  </a:moveTo>
                  <a:cubicBezTo>
                    <a:pt x="193" y="940"/>
                    <a:pt x="188" y="938"/>
                    <a:pt x="190" y="941"/>
                  </a:cubicBezTo>
                  <a:cubicBezTo>
                    <a:pt x="192" y="942"/>
                    <a:pt x="196" y="941"/>
                    <a:pt x="197" y="940"/>
                  </a:cubicBezTo>
                  <a:cubicBezTo>
                    <a:pt x="196" y="939"/>
                    <a:pt x="195" y="938"/>
                    <a:pt x="193" y="939"/>
                  </a:cubicBezTo>
                  <a:close/>
                  <a:moveTo>
                    <a:pt x="537" y="959"/>
                  </a:moveTo>
                  <a:cubicBezTo>
                    <a:pt x="537" y="959"/>
                    <a:pt x="536" y="957"/>
                    <a:pt x="536" y="956"/>
                  </a:cubicBezTo>
                  <a:cubicBezTo>
                    <a:pt x="539" y="955"/>
                    <a:pt x="539" y="959"/>
                    <a:pt x="537" y="959"/>
                  </a:cubicBezTo>
                  <a:close/>
                  <a:moveTo>
                    <a:pt x="16" y="757"/>
                  </a:moveTo>
                  <a:cubicBezTo>
                    <a:pt x="17" y="758"/>
                    <a:pt x="15" y="758"/>
                    <a:pt x="15" y="758"/>
                  </a:cubicBezTo>
                  <a:cubicBezTo>
                    <a:pt x="15" y="758"/>
                    <a:pt x="13" y="759"/>
                    <a:pt x="13" y="758"/>
                  </a:cubicBezTo>
                  <a:cubicBezTo>
                    <a:pt x="13" y="758"/>
                    <a:pt x="16" y="757"/>
                    <a:pt x="16" y="757"/>
                  </a:cubicBezTo>
                  <a:close/>
                  <a:moveTo>
                    <a:pt x="4" y="723"/>
                  </a:moveTo>
                  <a:cubicBezTo>
                    <a:pt x="4" y="723"/>
                    <a:pt x="5" y="721"/>
                    <a:pt x="6" y="721"/>
                  </a:cubicBezTo>
                  <a:cubicBezTo>
                    <a:pt x="6" y="720"/>
                    <a:pt x="5" y="720"/>
                    <a:pt x="5" y="719"/>
                  </a:cubicBezTo>
                  <a:cubicBezTo>
                    <a:pt x="6" y="719"/>
                    <a:pt x="6" y="719"/>
                    <a:pt x="7" y="718"/>
                  </a:cubicBezTo>
                  <a:cubicBezTo>
                    <a:pt x="7" y="718"/>
                    <a:pt x="7" y="718"/>
                    <a:pt x="8" y="717"/>
                  </a:cubicBezTo>
                  <a:cubicBezTo>
                    <a:pt x="8" y="716"/>
                    <a:pt x="7" y="715"/>
                    <a:pt x="5" y="714"/>
                  </a:cubicBezTo>
                  <a:cubicBezTo>
                    <a:pt x="5" y="713"/>
                    <a:pt x="10" y="712"/>
                    <a:pt x="11" y="711"/>
                  </a:cubicBezTo>
                  <a:cubicBezTo>
                    <a:pt x="11" y="711"/>
                    <a:pt x="12" y="712"/>
                    <a:pt x="13" y="712"/>
                  </a:cubicBezTo>
                  <a:cubicBezTo>
                    <a:pt x="13" y="712"/>
                    <a:pt x="14" y="713"/>
                    <a:pt x="14" y="713"/>
                  </a:cubicBezTo>
                  <a:cubicBezTo>
                    <a:pt x="15" y="713"/>
                    <a:pt x="16" y="712"/>
                    <a:pt x="17" y="712"/>
                  </a:cubicBezTo>
                  <a:cubicBezTo>
                    <a:pt x="17" y="713"/>
                    <a:pt x="17" y="714"/>
                    <a:pt x="17" y="715"/>
                  </a:cubicBezTo>
                  <a:cubicBezTo>
                    <a:pt x="18" y="717"/>
                    <a:pt x="20" y="717"/>
                    <a:pt x="22" y="718"/>
                  </a:cubicBezTo>
                  <a:cubicBezTo>
                    <a:pt x="23" y="719"/>
                    <a:pt x="24" y="718"/>
                    <a:pt x="24" y="720"/>
                  </a:cubicBezTo>
                  <a:cubicBezTo>
                    <a:pt x="24" y="721"/>
                    <a:pt x="22" y="721"/>
                    <a:pt x="21" y="721"/>
                  </a:cubicBezTo>
                  <a:cubicBezTo>
                    <a:pt x="21" y="721"/>
                    <a:pt x="17" y="721"/>
                    <a:pt x="17" y="721"/>
                  </a:cubicBezTo>
                  <a:cubicBezTo>
                    <a:pt x="17" y="721"/>
                    <a:pt x="15" y="721"/>
                    <a:pt x="14" y="721"/>
                  </a:cubicBezTo>
                  <a:cubicBezTo>
                    <a:pt x="13" y="721"/>
                    <a:pt x="14" y="721"/>
                    <a:pt x="13" y="722"/>
                  </a:cubicBezTo>
                  <a:cubicBezTo>
                    <a:pt x="11" y="724"/>
                    <a:pt x="9" y="724"/>
                    <a:pt x="8" y="726"/>
                  </a:cubicBezTo>
                  <a:cubicBezTo>
                    <a:pt x="8" y="726"/>
                    <a:pt x="4" y="730"/>
                    <a:pt x="4" y="729"/>
                  </a:cubicBezTo>
                  <a:cubicBezTo>
                    <a:pt x="4" y="726"/>
                    <a:pt x="8" y="726"/>
                    <a:pt x="9" y="725"/>
                  </a:cubicBezTo>
                  <a:cubicBezTo>
                    <a:pt x="9" y="723"/>
                    <a:pt x="4" y="726"/>
                    <a:pt x="4" y="723"/>
                  </a:cubicBezTo>
                  <a:close/>
                  <a:moveTo>
                    <a:pt x="3" y="729"/>
                  </a:moveTo>
                  <a:cubicBezTo>
                    <a:pt x="2" y="729"/>
                    <a:pt x="0" y="729"/>
                    <a:pt x="2" y="728"/>
                  </a:cubicBezTo>
                  <a:cubicBezTo>
                    <a:pt x="3" y="728"/>
                    <a:pt x="4" y="728"/>
                    <a:pt x="3" y="729"/>
                  </a:cubicBezTo>
                  <a:close/>
                  <a:moveTo>
                    <a:pt x="653" y="852"/>
                  </a:moveTo>
                  <a:cubicBezTo>
                    <a:pt x="653" y="853"/>
                    <a:pt x="653" y="854"/>
                    <a:pt x="652" y="855"/>
                  </a:cubicBezTo>
                  <a:cubicBezTo>
                    <a:pt x="652" y="855"/>
                    <a:pt x="652" y="856"/>
                    <a:pt x="651" y="857"/>
                  </a:cubicBezTo>
                  <a:cubicBezTo>
                    <a:pt x="651" y="859"/>
                    <a:pt x="651" y="862"/>
                    <a:pt x="650" y="864"/>
                  </a:cubicBezTo>
                  <a:cubicBezTo>
                    <a:pt x="649" y="866"/>
                    <a:pt x="647" y="868"/>
                    <a:pt x="646" y="870"/>
                  </a:cubicBezTo>
                  <a:cubicBezTo>
                    <a:pt x="646" y="871"/>
                    <a:pt x="647" y="872"/>
                    <a:pt x="646" y="873"/>
                  </a:cubicBezTo>
                  <a:cubicBezTo>
                    <a:pt x="645" y="873"/>
                    <a:pt x="645" y="871"/>
                    <a:pt x="645" y="871"/>
                  </a:cubicBezTo>
                  <a:cubicBezTo>
                    <a:pt x="644" y="871"/>
                    <a:pt x="645" y="870"/>
                    <a:pt x="645" y="870"/>
                  </a:cubicBezTo>
                  <a:cubicBezTo>
                    <a:pt x="641" y="870"/>
                    <a:pt x="641" y="865"/>
                    <a:pt x="641" y="863"/>
                  </a:cubicBezTo>
                  <a:cubicBezTo>
                    <a:pt x="642" y="859"/>
                    <a:pt x="643" y="857"/>
                    <a:pt x="645" y="855"/>
                  </a:cubicBezTo>
                  <a:cubicBezTo>
                    <a:pt x="645" y="854"/>
                    <a:pt x="646" y="852"/>
                    <a:pt x="647" y="852"/>
                  </a:cubicBezTo>
                  <a:cubicBezTo>
                    <a:pt x="647" y="850"/>
                    <a:pt x="649" y="850"/>
                    <a:pt x="650" y="849"/>
                  </a:cubicBezTo>
                  <a:cubicBezTo>
                    <a:pt x="651" y="848"/>
                    <a:pt x="654" y="849"/>
                    <a:pt x="654" y="850"/>
                  </a:cubicBezTo>
                  <a:cubicBezTo>
                    <a:pt x="654" y="851"/>
                    <a:pt x="653" y="851"/>
                    <a:pt x="653" y="852"/>
                  </a:cubicBezTo>
                  <a:close/>
                  <a:moveTo>
                    <a:pt x="379" y="971"/>
                  </a:moveTo>
                  <a:cubicBezTo>
                    <a:pt x="381" y="973"/>
                    <a:pt x="384" y="977"/>
                    <a:pt x="382" y="980"/>
                  </a:cubicBezTo>
                  <a:cubicBezTo>
                    <a:pt x="381" y="983"/>
                    <a:pt x="379" y="983"/>
                    <a:pt x="376" y="984"/>
                  </a:cubicBezTo>
                  <a:cubicBezTo>
                    <a:pt x="375" y="984"/>
                    <a:pt x="374" y="985"/>
                    <a:pt x="373" y="985"/>
                  </a:cubicBezTo>
                  <a:cubicBezTo>
                    <a:pt x="371" y="985"/>
                    <a:pt x="370" y="983"/>
                    <a:pt x="370" y="982"/>
                  </a:cubicBezTo>
                  <a:cubicBezTo>
                    <a:pt x="368" y="979"/>
                    <a:pt x="368" y="975"/>
                    <a:pt x="369" y="972"/>
                  </a:cubicBezTo>
                  <a:cubicBezTo>
                    <a:pt x="369" y="970"/>
                    <a:pt x="369" y="968"/>
                    <a:pt x="369" y="966"/>
                  </a:cubicBezTo>
                  <a:cubicBezTo>
                    <a:pt x="370" y="964"/>
                    <a:pt x="371" y="962"/>
                    <a:pt x="371" y="960"/>
                  </a:cubicBezTo>
                  <a:cubicBezTo>
                    <a:pt x="371" y="960"/>
                    <a:pt x="371" y="960"/>
                    <a:pt x="371" y="960"/>
                  </a:cubicBezTo>
                  <a:cubicBezTo>
                    <a:pt x="369" y="958"/>
                    <a:pt x="372" y="959"/>
                    <a:pt x="372" y="959"/>
                  </a:cubicBezTo>
                  <a:cubicBezTo>
                    <a:pt x="372" y="960"/>
                    <a:pt x="372" y="960"/>
                    <a:pt x="371" y="960"/>
                  </a:cubicBezTo>
                  <a:cubicBezTo>
                    <a:pt x="372" y="961"/>
                    <a:pt x="372" y="961"/>
                    <a:pt x="372" y="961"/>
                  </a:cubicBezTo>
                  <a:cubicBezTo>
                    <a:pt x="373" y="959"/>
                    <a:pt x="376" y="962"/>
                    <a:pt x="376" y="963"/>
                  </a:cubicBezTo>
                  <a:cubicBezTo>
                    <a:pt x="376" y="966"/>
                    <a:pt x="379" y="968"/>
                    <a:pt x="379" y="971"/>
                  </a:cubicBezTo>
                  <a:close/>
                  <a:moveTo>
                    <a:pt x="684" y="787"/>
                  </a:moveTo>
                  <a:cubicBezTo>
                    <a:pt x="684" y="787"/>
                    <a:pt x="683" y="787"/>
                    <a:pt x="683" y="787"/>
                  </a:cubicBezTo>
                  <a:cubicBezTo>
                    <a:pt x="680" y="786"/>
                    <a:pt x="685" y="784"/>
                    <a:pt x="685" y="784"/>
                  </a:cubicBezTo>
                  <a:cubicBezTo>
                    <a:pt x="688" y="785"/>
                    <a:pt x="686" y="787"/>
                    <a:pt x="684" y="787"/>
                  </a:cubicBezTo>
                  <a:close/>
                  <a:moveTo>
                    <a:pt x="684" y="760"/>
                  </a:moveTo>
                  <a:cubicBezTo>
                    <a:pt x="684" y="761"/>
                    <a:pt x="683" y="760"/>
                    <a:pt x="683" y="760"/>
                  </a:cubicBezTo>
                  <a:cubicBezTo>
                    <a:pt x="684" y="760"/>
                    <a:pt x="684" y="760"/>
                    <a:pt x="684" y="760"/>
                  </a:cubicBezTo>
                  <a:close/>
                  <a:moveTo>
                    <a:pt x="248" y="9"/>
                  </a:moveTo>
                  <a:cubicBezTo>
                    <a:pt x="250" y="5"/>
                    <a:pt x="262" y="8"/>
                    <a:pt x="259" y="11"/>
                  </a:cubicBezTo>
                  <a:cubicBezTo>
                    <a:pt x="259" y="12"/>
                    <a:pt x="258" y="13"/>
                    <a:pt x="257" y="13"/>
                  </a:cubicBezTo>
                  <a:cubicBezTo>
                    <a:pt x="256" y="14"/>
                    <a:pt x="256" y="14"/>
                    <a:pt x="255" y="13"/>
                  </a:cubicBezTo>
                  <a:cubicBezTo>
                    <a:pt x="255" y="13"/>
                    <a:pt x="255" y="13"/>
                    <a:pt x="255" y="13"/>
                  </a:cubicBezTo>
                  <a:cubicBezTo>
                    <a:pt x="254" y="13"/>
                    <a:pt x="254" y="14"/>
                    <a:pt x="253" y="13"/>
                  </a:cubicBezTo>
                  <a:cubicBezTo>
                    <a:pt x="252" y="13"/>
                    <a:pt x="251" y="12"/>
                    <a:pt x="251" y="10"/>
                  </a:cubicBezTo>
                  <a:cubicBezTo>
                    <a:pt x="250" y="10"/>
                    <a:pt x="250" y="10"/>
                    <a:pt x="249" y="10"/>
                  </a:cubicBezTo>
                  <a:cubicBezTo>
                    <a:pt x="249" y="10"/>
                    <a:pt x="248" y="9"/>
                    <a:pt x="248" y="9"/>
                  </a:cubicBezTo>
                  <a:close/>
                  <a:moveTo>
                    <a:pt x="261" y="38"/>
                  </a:moveTo>
                  <a:cubicBezTo>
                    <a:pt x="261" y="36"/>
                    <a:pt x="261" y="31"/>
                    <a:pt x="264" y="31"/>
                  </a:cubicBezTo>
                  <a:cubicBezTo>
                    <a:pt x="267" y="30"/>
                    <a:pt x="269" y="34"/>
                    <a:pt x="270" y="37"/>
                  </a:cubicBezTo>
                  <a:cubicBezTo>
                    <a:pt x="270" y="38"/>
                    <a:pt x="270" y="38"/>
                    <a:pt x="270" y="39"/>
                  </a:cubicBezTo>
                  <a:cubicBezTo>
                    <a:pt x="269" y="39"/>
                    <a:pt x="269" y="40"/>
                    <a:pt x="268" y="40"/>
                  </a:cubicBezTo>
                  <a:cubicBezTo>
                    <a:pt x="272" y="44"/>
                    <a:pt x="265" y="51"/>
                    <a:pt x="261" y="52"/>
                  </a:cubicBezTo>
                  <a:cubicBezTo>
                    <a:pt x="261" y="52"/>
                    <a:pt x="261" y="52"/>
                    <a:pt x="261" y="52"/>
                  </a:cubicBezTo>
                  <a:cubicBezTo>
                    <a:pt x="260" y="53"/>
                    <a:pt x="260" y="53"/>
                    <a:pt x="259" y="53"/>
                  </a:cubicBezTo>
                  <a:cubicBezTo>
                    <a:pt x="256" y="52"/>
                    <a:pt x="255" y="56"/>
                    <a:pt x="253" y="52"/>
                  </a:cubicBezTo>
                  <a:cubicBezTo>
                    <a:pt x="251" y="50"/>
                    <a:pt x="250" y="48"/>
                    <a:pt x="252" y="45"/>
                  </a:cubicBezTo>
                  <a:cubicBezTo>
                    <a:pt x="253" y="44"/>
                    <a:pt x="255" y="41"/>
                    <a:pt x="258" y="41"/>
                  </a:cubicBezTo>
                  <a:cubicBezTo>
                    <a:pt x="260" y="40"/>
                    <a:pt x="262" y="41"/>
                    <a:pt x="261" y="38"/>
                  </a:cubicBezTo>
                  <a:cubicBezTo>
                    <a:pt x="261" y="38"/>
                    <a:pt x="262" y="39"/>
                    <a:pt x="261" y="38"/>
                  </a:cubicBezTo>
                  <a:close/>
                  <a:moveTo>
                    <a:pt x="246" y="13"/>
                  </a:moveTo>
                  <a:cubicBezTo>
                    <a:pt x="246" y="12"/>
                    <a:pt x="249" y="14"/>
                    <a:pt x="249" y="15"/>
                  </a:cubicBezTo>
                  <a:cubicBezTo>
                    <a:pt x="248" y="17"/>
                    <a:pt x="245" y="14"/>
                    <a:pt x="246" y="13"/>
                  </a:cubicBezTo>
                  <a:close/>
                  <a:moveTo>
                    <a:pt x="246" y="11"/>
                  </a:moveTo>
                  <a:cubicBezTo>
                    <a:pt x="246" y="11"/>
                    <a:pt x="247" y="10"/>
                    <a:pt x="247" y="11"/>
                  </a:cubicBezTo>
                  <a:cubicBezTo>
                    <a:pt x="247" y="11"/>
                    <a:pt x="246" y="12"/>
                    <a:pt x="246" y="11"/>
                  </a:cubicBezTo>
                  <a:close/>
                  <a:moveTo>
                    <a:pt x="344" y="277"/>
                  </a:moveTo>
                  <a:cubicBezTo>
                    <a:pt x="343" y="277"/>
                    <a:pt x="343" y="277"/>
                    <a:pt x="344" y="277"/>
                  </a:cubicBezTo>
                  <a:cubicBezTo>
                    <a:pt x="344" y="276"/>
                    <a:pt x="344" y="276"/>
                    <a:pt x="344" y="277"/>
                  </a:cubicBezTo>
                  <a:cubicBezTo>
                    <a:pt x="344" y="277"/>
                    <a:pt x="344" y="277"/>
                    <a:pt x="344" y="277"/>
                  </a:cubicBezTo>
                  <a:close/>
                  <a:moveTo>
                    <a:pt x="314" y="289"/>
                  </a:moveTo>
                  <a:cubicBezTo>
                    <a:pt x="314" y="288"/>
                    <a:pt x="313" y="287"/>
                    <a:pt x="312" y="286"/>
                  </a:cubicBezTo>
                  <a:cubicBezTo>
                    <a:pt x="314" y="286"/>
                    <a:pt x="314" y="286"/>
                    <a:pt x="314" y="289"/>
                  </a:cubicBezTo>
                  <a:close/>
                  <a:moveTo>
                    <a:pt x="344" y="284"/>
                  </a:moveTo>
                  <a:cubicBezTo>
                    <a:pt x="346" y="283"/>
                    <a:pt x="349" y="287"/>
                    <a:pt x="345" y="286"/>
                  </a:cubicBezTo>
                  <a:cubicBezTo>
                    <a:pt x="343" y="286"/>
                    <a:pt x="341" y="284"/>
                    <a:pt x="344" y="284"/>
                  </a:cubicBezTo>
                  <a:close/>
                  <a:moveTo>
                    <a:pt x="248" y="53"/>
                  </a:moveTo>
                  <a:cubicBezTo>
                    <a:pt x="248" y="54"/>
                    <a:pt x="248" y="56"/>
                    <a:pt x="247" y="57"/>
                  </a:cubicBezTo>
                  <a:cubicBezTo>
                    <a:pt x="246" y="58"/>
                    <a:pt x="245" y="58"/>
                    <a:pt x="244" y="59"/>
                  </a:cubicBezTo>
                  <a:cubicBezTo>
                    <a:pt x="243" y="61"/>
                    <a:pt x="243" y="64"/>
                    <a:pt x="241" y="65"/>
                  </a:cubicBezTo>
                  <a:cubicBezTo>
                    <a:pt x="238" y="67"/>
                    <a:pt x="238" y="63"/>
                    <a:pt x="236" y="63"/>
                  </a:cubicBezTo>
                  <a:cubicBezTo>
                    <a:pt x="234" y="62"/>
                    <a:pt x="233" y="65"/>
                    <a:pt x="231" y="64"/>
                  </a:cubicBezTo>
                  <a:cubicBezTo>
                    <a:pt x="228" y="62"/>
                    <a:pt x="229" y="56"/>
                    <a:pt x="229" y="53"/>
                  </a:cubicBezTo>
                  <a:cubicBezTo>
                    <a:pt x="230" y="51"/>
                    <a:pt x="230" y="48"/>
                    <a:pt x="232" y="47"/>
                  </a:cubicBezTo>
                  <a:cubicBezTo>
                    <a:pt x="233" y="47"/>
                    <a:pt x="234" y="46"/>
                    <a:pt x="234" y="47"/>
                  </a:cubicBezTo>
                  <a:cubicBezTo>
                    <a:pt x="235" y="47"/>
                    <a:pt x="234" y="48"/>
                    <a:pt x="233" y="48"/>
                  </a:cubicBezTo>
                  <a:cubicBezTo>
                    <a:pt x="237" y="48"/>
                    <a:pt x="240" y="48"/>
                    <a:pt x="243" y="46"/>
                  </a:cubicBezTo>
                  <a:cubicBezTo>
                    <a:pt x="246" y="45"/>
                    <a:pt x="247" y="44"/>
                    <a:pt x="248" y="48"/>
                  </a:cubicBezTo>
                  <a:cubicBezTo>
                    <a:pt x="249" y="50"/>
                    <a:pt x="249" y="52"/>
                    <a:pt x="248" y="53"/>
                  </a:cubicBezTo>
                  <a:close/>
                  <a:moveTo>
                    <a:pt x="302" y="282"/>
                  </a:moveTo>
                  <a:cubicBezTo>
                    <a:pt x="302" y="279"/>
                    <a:pt x="305" y="277"/>
                    <a:pt x="308" y="277"/>
                  </a:cubicBezTo>
                  <a:cubicBezTo>
                    <a:pt x="310" y="278"/>
                    <a:pt x="311" y="280"/>
                    <a:pt x="312" y="282"/>
                  </a:cubicBezTo>
                  <a:cubicBezTo>
                    <a:pt x="314" y="286"/>
                    <a:pt x="312" y="285"/>
                    <a:pt x="309" y="286"/>
                  </a:cubicBezTo>
                  <a:cubicBezTo>
                    <a:pt x="308" y="287"/>
                    <a:pt x="307" y="287"/>
                    <a:pt x="306" y="288"/>
                  </a:cubicBezTo>
                  <a:cubicBezTo>
                    <a:pt x="305" y="288"/>
                    <a:pt x="305" y="289"/>
                    <a:pt x="304" y="289"/>
                  </a:cubicBezTo>
                  <a:cubicBezTo>
                    <a:pt x="304" y="288"/>
                    <a:pt x="303" y="288"/>
                    <a:pt x="303" y="287"/>
                  </a:cubicBezTo>
                  <a:cubicBezTo>
                    <a:pt x="303" y="288"/>
                    <a:pt x="302" y="288"/>
                    <a:pt x="302" y="289"/>
                  </a:cubicBezTo>
                  <a:cubicBezTo>
                    <a:pt x="302" y="286"/>
                    <a:pt x="302" y="284"/>
                    <a:pt x="302" y="282"/>
                  </a:cubicBezTo>
                  <a:close/>
                  <a:moveTo>
                    <a:pt x="222" y="13"/>
                  </a:moveTo>
                  <a:cubicBezTo>
                    <a:pt x="221" y="12"/>
                    <a:pt x="223" y="11"/>
                    <a:pt x="223" y="11"/>
                  </a:cubicBezTo>
                  <a:cubicBezTo>
                    <a:pt x="225" y="10"/>
                    <a:pt x="224" y="14"/>
                    <a:pt x="222" y="13"/>
                  </a:cubicBezTo>
                  <a:close/>
                  <a:moveTo>
                    <a:pt x="221" y="30"/>
                  </a:moveTo>
                  <a:cubicBezTo>
                    <a:pt x="221" y="30"/>
                    <a:pt x="221" y="30"/>
                    <a:pt x="222" y="30"/>
                  </a:cubicBezTo>
                  <a:cubicBezTo>
                    <a:pt x="222" y="30"/>
                    <a:pt x="222" y="30"/>
                    <a:pt x="221" y="30"/>
                  </a:cubicBezTo>
                  <a:close/>
                  <a:moveTo>
                    <a:pt x="222" y="16"/>
                  </a:moveTo>
                  <a:cubicBezTo>
                    <a:pt x="222" y="15"/>
                    <a:pt x="222" y="16"/>
                    <a:pt x="222" y="16"/>
                  </a:cubicBezTo>
                  <a:cubicBezTo>
                    <a:pt x="222" y="16"/>
                    <a:pt x="222" y="16"/>
                    <a:pt x="221" y="16"/>
                  </a:cubicBezTo>
                  <a:cubicBezTo>
                    <a:pt x="221" y="16"/>
                    <a:pt x="221" y="16"/>
                    <a:pt x="222" y="16"/>
                  </a:cubicBezTo>
                  <a:close/>
                  <a:moveTo>
                    <a:pt x="231" y="82"/>
                  </a:moveTo>
                  <a:cubicBezTo>
                    <a:pt x="231" y="83"/>
                    <a:pt x="230" y="83"/>
                    <a:pt x="230" y="83"/>
                  </a:cubicBezTo>
                  <a:cubicBezTo>
                    <a:pt x="230" y="83"/>
                    <a:pt x="223" y="81"/>
                    <a:pt x="227" y="78"/>
                  </a:cubicBezTo>
                  <a:cubicBezTo>
                    <a:pt x="229" y="77"/>
                    <a:pt x="232" y="76"/>
                    <a:pt x="233" y="79"/>
                  </a:cubicBezTo>
                  <a:cubicBezTo>
                    <a:pt x="233" y="80"/>
                    <a:pt x="231" y="82"/>
                    <a:pt x="231" y="82"/>
                  </a:cubicBezTo>
                  <a:close/>
                  <a:moveTo>
                    <a:pt x="222" y="33"/>
                  </a:moveTo>
                  <a:cubicBezTo>
                    <a:pt x="224" y="32"/>
                    <a:pt x="223" y="36"/>
                    <a:pt x="221" y="34"/>
                  </a:cubicBezTo>
                  <a:cubicBezTo>
                    <a:pt x="220" y="33"/>
                    <a:pt x="221" y="33"/>
                    <a:pt x="222" y="33"/>
                  </a:cubicBezTo>
                  <a:close/>
                  <a:moveTo>
                    <a:pt x="1132" y="430"/>
                  </a:moveTo>
                  <a:cubicBezTo>
                    <a:pt x="1131" y="430"/>
                    <a:pt x="1131" y="430"/>
                    <a:pt x="1131" y="429"/>
                  </a:cubicBezTo>
                  <a:cubicBezTo>
                    <a:pt x="1131" y="429"/>
                    <a:pt x="1132" y="430"/>
                    <a:pt x="1132" y="430"/>
                  </a:cubicBezTo>
                  <a:close/>
                  <a:moveTo>
                    <a:pt x="224" y="82"/>
                  </a:moveTo>
                  <a:cubicBezTo>
                    <a:pt x="223" y="82"/>
                    <a:pt x="222" y="83"/>
                    <a:pt x="222" y="82"/>
                  </a:cubicBezTo>
                  <a:cubicBezTo>
                    <a:pt x="221" y="80"/>
                    <a:pt x="225" y="81"/>
                    <a:pt x="225" y="83"/>
                  </a:cubicBezTo>
                  <a:cubicBezTo>
                    <a:pt x="226" y="85"/>
                    <a:pt x="224" y="84"/>
                    <a:pt x="224" y="82"/>
                  </a:cubicBezTo>
                  <a:close/>
                  <a:moveTo>
                    <a:pt x="210" y="62"/>
                  </a:moveTo>
                  <a:cubicBezTo>
                    <a:pt x="209" y="61"/>
                    <a:pt x="210" y="60"/>
                    <a:pt x="210" y="60"/>
                  </a:cubicBezTo>
                  <a:cubicBezTo>
                    <a:pt x="210" y="61"/>
                    <a:pt x="211" y="61"/>
                    <a:pt x="210" y="62"/>
                  </a:cubicBezTo>
                  <a:close/>
                  <a:moveTo>
                    <a:pt x="214" y="68"/>
                  </a:moveTo>
                  <a:cubicBezTo>
                    <a:pt x="214" y="69"/>
                    <a:pt x="213" y="71"/>
                    <a:pt x="214" y="73"/>
                  </a:cubicBezTo>
                  <a:cubicBezTo>
                    <a:pt x="212" y="75"/>
                    <a:pt x="215" y="78"/>
                    <a:pt x="211" y="78"/>
                  </a:cubicBezTo>
                  <a:cubicBezTo>
                    <a:pt x="211" y="79"/>
                    <a:pt x="210" y="78"/>
                    <a:pt x="210" y="78"/>
                  </a:cubicBezTo>
                  <a:cubicBezTo>
                    <a:pt x="209" y="78"/>
                    <a:pt x="208" y="78"/>
                    <a:pt x="207" y="78"/>
                  </a:cubicBezTo>
                  <a:cubicBezTo>
                    <a:pt x="204" y="76"/>
                    <a:pt x="206" y="76"/>
                    <a:pt x="207" y="74"/>
                  </a:cubicBezTo>
                  <a:cubicBezTo>
                    <a:pt x="207" y="72"/>
                    <a:pt x="205" y="70"/>
                    <a:pt x="206" y="68"/>
                  </a:cubicBezTo>
                  <a:cubicBezTo>
                    <a:pt x="207" y="66"/>
                    <a:pt x="209" y="68"/>
                    <a:pt x="211" y="67"/>
                  </a:cubicBezTo>
                  <a:cubicBezTo>
                    <a:pt x="212" y="67"/>
                    <a:pt x="211" y="66"/>
                    <a:pt x="213" y="66"/>
                  </a:cubicBezTo>
                  <a:cubicBezTo>
                    <a:pt x="213" y="66"/>
                    <a:pt x="214" y="68"/>
                    <a:pt x="214" y="68"/>
                  </a:cubicBezTo>
                  <a:cubicBezTo>
                    <a:pt x="214" y="68"/>
                    <a:pt x="214" y="67"/>
                    <a:pt x="214" y="68"/>
                  </a:cubicBezTo>
                  <a:close/>
                  <a:moveTo>
                    <a:pt x="207" y="66"/>
                  </a:moveTo>
                  <a:cubicBezTo>
                    <a:pt x="207" y="66"/>
                    <a:pt x="202" y="64"/>
                    <a:pt x="205" y="64"/>
                  </a:cubicBezTo>
                  <a:cubicBezTo>
                    <a:pt x="207" y="64"/>
                    <a:pt x="207" y="66"/>
                    <a:pt x="207" y="66"/>
                  </a:cubicBezTo>
                  <a:close/>
                  <a:moveTo>
                    <a:pt x="220" y="74"/>
                  </a:moveTo>
                  <a:cubicBezTo>
                    <a:pt x="219" y="75"/>
                    <a:pt x="221" y="76"/>
                    <a:pt x="220" y="77"/>
                  </a:cubicBezTo>
                  <a:cubicBezTo>
                    <a:pt x="219" y="77"/>
                    <a:pt x="217" y="76"/>
                    <a:pt x="217" y="75"/>
                  </a:cubicBezTo>
                  <a:cubicBezTo>
                    <a:pt x="214" y="73"/>
                    <a:pt x="215" y="71"/>
                    <a:pt x="214" y="68"/>
                  </a:cubicBezTo>
                  <a:cubicBezTo>
                    <a:pt x="215" y="65"/>
                    <a:pt x="212" y="63"/>
                    <a:pt x="214" y="62"/>
                  </a:cubicBezTo>
                  <a:cubicBezTo>
                    <a:pt x="216" y="61"/>
                    <a:pt x="220" y="61"/>
                    <a:pt x="221" y="61"/>
                  </a:cubicBezTo>
                  <a:cubicBezTo>
                    <a:pt x="224" y="62"/>
                    <a:pt x="226" y="63"/>
                    <a:pt x="227" y="65"/>
                  </a:cubicBezTo>
                  <a:cubicBezTo>
                    <a:pt x="229" y="67"/>
                    <a:pt x="228" y="69"/>
                    <a:pt x="225" y="68"/>
                  </a:cubicBezTo>
                  <a:cubicBezTo>
                    <a:pt x="225" y="68"/>
                    <a:pt x="224" y="67"/>
                    <a:pt x="224" y="68"/>
                  </a:cubicBezTo>
                  <a:cubicBezTo>
                    <a:pt x="223" y="69"/>
                    <a:pt x="221" y="69"/>
                    <a:pt x="221" y="70"/>
                  </a:cubicBezTo>
                  <a:cubicBezTo>
                    <a:pt x="220" y="71"/>
                    <a:pt x="222" y="71"/>
                    <a:pt x="223" y="72"/>
                  </a:cubicBezTo>
                  <a:cubicBezTo>
                    <a:pt x="224" y="75"/>
                    <a:pt x="220" y="74"/>
                    <a:pt x="220" y="74"/>
                  </a:cubicBezTo>
                  <a:close/>
                  <a:moveTo>
                    <a:pt x="439" y="179"/>
                  </a:moveTo>
                  <a:cubicBezTo>
                    <a:pt x="440" y="181"/>
                    <a:pt x="437" y="181"/>
                    <a:pt x="436" y="180"/>
                  </a:cubicBezTo>
                  <a:cubicBezTo>
                    <a:pt x="437" y="179"/>
                    <a:pt x="439" y="178"/>
                    <a:pt x="439" y="179"/>
                  </a:cubicBezTo>
                  <a:close/>
                  <a:moveTo>
                    <a:pt x="442" y="98"/>
                  </a:moveTo>
                  <a:cubicBezTo>
                    <a:pt x="441" y="98"/>
                    <a:pt x="441" y="98"/>
                    <a:pt x="441" y="98"/>
                  </a:cubicBezTo>
                  <a:cubicBezTo>
                    <a:pt x="440" y="96"/>
                    <a:pt x="444" y="96"/>
                    <a:pt x="442" y="98"/>
                  </a:cubicBezTo>
                  <a:close/>
                  <a:moveTo>
                    <a:pt x="429" y="183"/>
                  </a:moveTo>
                  <a:cubicBezTo>
                    <a:pt x="429" y="181"/>
                    <a:pt x="429" y="180"/>
                    <a:pt x="430" y="179"/>
                  </a:cubicBezTo>
                  <a:cubicBezTo>
                    <a:pt x="432" y="178"/>
                    <a:pt x="432" y="173"/>
                    <a:pt x="435" y="175"/>
                  </a:cubicBezTo>
                  <a:cubicBezTo>
                    <a:pt x="437" y="176"/>
                    <a:pt x="436" y="178"/>
                    <a:pt x="435" y="179"/>
                  </a:cubicBezTo>
                  <a:cubicBezTo>
                    <a:pt x="434" y="180"/>
                    <a:pt x="432" y="180"/>
                    <a:pt x="431" y="181"/>
                  </a:cubicBezTo>
                  <a:cubicBezTo>
                    <a:pt x="431" y="181"/>
                    <a:pt x="429" y="186"/>
                    <a:pt x="429" y="183"/>
                  </a:cubicBezTo>
                  <a:close/>
                  <a:moveTo>
                    <a:pt x="409" y="243"/>
                  </a:moveTo>
                  <a:cubicBezTo>
                    <a:pt x="410" y="244"/>
                    <a:pt x="410" y="244"/>
                    <a:pt x="410" y="245"/>
                  </a:cubicBezTo>
                  <a:cubicBezTo>
                    <a:pt x="409" y="244"/>
                    <a:pt x="409" y="244"/>
                    <a:pt x="409" y="243"/>
                  </a:cubicBezTo>
                  <a:close/>
                  <a:moveTo>
                    <a:pt x="408" y="252"/>
                  </a:moveTo>
                  <a:cubicBezTo>
                    <a:pt x="407" y="252"/>
                    <a:pt x="406" y="254"/>
                    <a:pt x="405" y="252"/>
                  </a:cubicBezTo>
                  <a:cubicBezTo>
                    <a:pt x="405" y="249"/>
                    <a:pt x="407" y="251"/>
                    <a:pt x="408" y="252"/>
                  </a:cubicBezTo>
                  <a:close/>
                  <a:moveTo>
                    <a:pt x="441" y="175"/>
                  </a:moveTo>
                  <a:cubicBezTo>
                    <a:pt x="442" y="173"/>
                    <a:pt x="442" y="173"/>
                    <a:pt x="443" y="174"/>
                  </a:cubicBezTo>
                  <a:cubicBezTo>
                    <a:pt x="443" y="175"/>
                    <a:pt x="443" y="176"/>
                    <a:pt x="443" y="176"/>
                  </a:cubicBezTo>
                  <a:cubicBezTo>
                    <a:pt x="442" y="176"/>
                    <a:pt x="441" y="176"/>
                    <a:pt x="441" y="175"/>
                  </a:cubicBezTo>
                  <a:close/>
                  <a:moveTo>
                    <a:pt x="409" y="252"/>
                  </a:moveTo>
                  <a:cubicBezTo>
                    <a:pt x="408" y="248"/>
                    <a:pt x="411" y="251"/>
                    <a:pt x="412" y="252"/>
                  </a:cubicBezTo>
                  <a:cubicBezTo>
                    <a:pt x="411" y="252"/>
                    <a:pt x="409" y="254"/>
                    <a:pt x="409" y="252"/>
                  </a:cubicBezTo>
                  <a:close/>
                  <a:moveTo>
                    <a:pt x="408" y="261"/>
                  </a:moveTo>
                  <a:cubicBezTo>
                    <a:pt x="409" y="261"/>
                    <a:pt x="407" y="261"/>
                    <a:pt x="408" y="261"/>
                  </a:cubicBezTo>
                  <a:cubicBezTo>
                    <a:pt x="408" y="261"/>
                    <a:pt x="407" y="260"/>
                    <a:pt x="408" y="261"/>
                  </a:cubicBezTo>
                  <a:close/>
                  <a:moveTo>
                    <a:pt x="438" y="35"/>
                  </a:moveTo>
                  <a:cubicBezTo>
                    <a:pt x="436" y="33"/>
                    <a:pt x="439" y="31"/>
                    <a:pt x="441" y="30"/>
                  </a:cubicBezTo>
                  <a:cubicBezTo>
                    <a:pt x="443" y="30"/>
                    <a:pt x="444" y="30"/>
                    <a:pt x="446" y="30"/>
                  </a:cubicBezTo>
                  <a:cubicBezTo>
                    <a:pt x="448" y="31"/>
                    <a:pt x="448" y="31"/>
                    <a:pt x="448" y="33"/>
                  </a:cubicBezTo>
                  <a:cubicBezTo>
                    <a:pt x="448" y="35"/>
                    <a:pt x="447" y="37"/>
                    <a:pt x="445" y="37"/>
                  </a:cubicBezTo>
                  <a:cubicBezTo>
                    <a:pt x="444" y="38"/>
                    <a:pt x="444" y="38"/>
                    <a:pt x="443" y="37"/>
                  </a:cubicBezTo>
                  <a:cubicBezTo>
                    <a:pt x="441" y="37"/>
                    <a:pt x="439" y="37"/>
                    <a:pt x="438" y="35"/>
                  </a:cubicBezTo>
                  <a:cubicBezTo>
                    <a:pt x="438" y="35"/>
                    <a:pt x="438" y="36"/>
                    <a:pt x="439" y="36"/>
                  </a:cubicBezTo>
                  <a:cubicBezTo>
                    <a:pt x="438" y="36"/>
                    <a:pt x="438" y="36"/>
                    <a:pt x="438" y="35"/>
                  </a:cubicBezTo>
                  <a:close/>
                  <a:moveTo>
                    <a:pt x="455" y="78"/>
                  </a:moveTo>
                  <a:cubicBezTo>
                    <a:pt x="455" y="78"/>
                    <a:pt x="456" y="78"/>
                    <a:pt x="456" y="78"/>
                  </a:cubicBezTo>
                  <a:cubicBezTo>
                    <a:pt x="455" y="79"/>
                    <a:pt x="455" y="79"/>
                    <a:pt x="455" y="79"/>
                  </a:cubicBezTo>
                  <a:cubicBezTo>
                    <a:pt x="455" y="78"/>
                    <a:pt x="455" y="78"/>
                    <a:pt x="455" y="78"/>
                  </a:cubicBezTo>
                  <a:close/>
                  <a:moveTo>
                    <a:pt x="455" y="75"/>
                  </a:moveTo>
                  <a:cubicBezTo>
                    <a:pt x="455" y="76"/>
                    <a:pt x="454" y="75"/>
                    <a:pt x="454" y="75"/>
                  </a:cubicBezTo>
                  <a:cubicBezTo>
                    <a:pt x="453" y="75"/>
                    <a:pt x="450" y="74"/>
                    <a:pt x="452" y="74"/>
                  </a:cubicBezTo>
                  <a:cubicBezTo>
                    <a:pt x="453" y="73"/>
                    <a:pt x="455" y="74"/>
                    <a:pt x="455" y="75"/>
                  </a:cubicBezTo>
                  <a:close/>
                  <a:moveTo>
                    <a:pt x="462" y="80"/>
                  </a:moveTo>
                  <a:cubicBezTo>
                    <a:pt x="460" y="79"/>
                    <a:pt x="458" y="78"/>
                    <a:pt x="457" y="76"/>
                  </a:cubicBezTo>
                  <a:cubicBezTo>
                    <a:pt x="456" y="75"/>
                    <a:pt x="457" y="73"/>
                    <a:pt x="455" y="72"/>
                  </a:cubicBezTo>
                  <a:cubicBezTo>
                    <a:pt x="453" y="71"/>
                    <a:pt x="452" y="72"/>
                    <a:pt x="454" y="70"/>
                  </a:cubicBezTo>
                  <a:cubicBezTo>
                    <a:pt x="455" y="69"/>
                    <a:pt x="458" y="70"/>
                    <a:pt x="459" y="72"/>
                  </a:cubicBezTo>
                  <a:cubicBezTo>
                    <a:pt x="460" y="70"/>
                    <a:pt x="459" y="69"/>
                    <a:pt x="458" y="68"/>
                  </a:cubicBezTo>
                  <a:cubicBezTo>
                    <a:pt x="456" y="68"/>
                    <a:pt x="455" y="69"/>
                    <a:pt x="453" y="69"/>
                  </a:cubicBezTo>
                  <a:cubicBezTo>
                    <a:pt x="452" y="69"/>
                    <a:pt x="452" y="68"/>
                    <a:pt x="450" y="68"/>
                  </a:cubicBezTo>
                  <a:cubicBezTo>
                    <a:pt x="452" y="66"/>
                    <a:pt x="451" y="67"/>
                    <a:pt x="453" y="67"/>
                  </a:cubicBezTo>
                  <a:cubicBezTo>
                    <a:pt x="453" y="67"/>
                    <a:pt x="456" y="67"/>
                    <a:pt x="455" y="65"/>
                  </a:cubicBezTo>
                  <a:cubicBezTo>
                    <a:pt x="454" y="65"/>
                    <a:pt x="454" y="66"/>
                    <a:pt x="453" y="65"/>
                  </a:cubicBezTo>
                  <a:cubicBezTo>
                    <a:pt x="452" y="65"/>
                    <a:pt x="452" y="65"/>
                    <a:pt x="451" y="64"/>
                  </a:cubicBezTo>
                  <a:cubicBezTo>
                    <a:pt x="452" y="64"/>
                    <a:pt x="452" y="64"/>
                    <a:pt x="453" y="64"/>
                  </a:cubicBezTo>
                  <a:cubicBezTo>
                    <a:pt x="453" y="64"/>
                    <a:pt x="454" y="63"/>
                    <a:pt x="453" y="63"/>
                  </a:cubicBezTo>
                  <a:cubicBezTo>
                    <a:pt x="454" y="62"/>
                    <a:pt x="455" y="62"/>
                    <a:pt x="456" y="61"/>
                  </a:cubicBezTo>
                  <a:cubicBezTo>
                    <a:pt x="456" y="61"/>
                    <a:pt x="455" y="61"/>
                    <a:pt x="455" y="61"/>
                  </a:cubicBezTo>
                  <a:cubicBezTo>
                    <a:pt x="456" y="61"/>
                    <a:pt x="456" y="56"/>
                    <a:pt x="456" y="56"/>
                  </a:cubicBezTo>
                  <a:cubicBezTo>
                    <a:pt x="457" y="54"/>
                    <a:pt x="460" y="50"/>
                    <a:pt x="459" y="49"/>
                  </a:cubicBezTo>
                  <a:cubicBezTo>
                    <a:pt x="459" y="49"/>
                    <a:pt x="457" y="52"/>
                    <a:pt x="456" y="51"/>
                  </a:cubicBezTo>
                  <a:cubicBezTo>
                    <a:pt x="454" y="50"/>
                    <a:pt x="455" y="48"/>
                    <a:pt x="456" y="47"/>
                  </a:cubicBezTo>
                  <a:cubicBezTo>
                    <a:pt x="457" y="46"/>
                    <a:pt x="458" y="45"/>
                    <a:pt x="459" y="43"/>
                  </a:cubicBezTo>
                  <a:cubicBezTo>
                    <a:pt x="460" y="41"/>
                    <a:pt x="460" y="41"/>
                    <a:pt x="461" y="40"/>
                  </a:cubicBezTo>
                  <a:cubicBezTo>
                    <a:pt x="462" y="39"/>
                    <a:pt x="462" y="39"/>
                    <a:pt x="464" y="38"/>
                  </a:cubicBezTo>
                  <a:cubicBezTo>
                    <a:pt x="465" y="37"/>
                    <a:pt x="467" y="36"/>
                    <a:pt x="469" y="35"/>
                  </a:cubicBezTo>
                  <a:cubicBezTo>
                    <a:pt x="470" y="34"/>
                    <a:pt x="471" y="33"/>
                    <a:pt x="473" y="32"/>
                  </a:cubicBezTo>
                  <a:cubicBezTo>
                    <a:pt x="473" y="31"/>
                    <a:pt x="475" y="30"/>
                    <a:pt x="475" y="30"/>
                  </a:cubicBezTo>
                  <a:cubicBezTo>
                    <a:pt x="474" y="30"/>
                    <a:pt x="471" y="30"/>
                    <a:pt x="472" y="28"/>
                  </a:cubicBezTo>
                  <a:cubicBezTo>
                    <a:pt x="474" y="28"/>
                    <a:pt x="480" y="27"/>
                    <a:pt x="477" y="31"/>
                  </a:cubicBezTo>
                  <a:cubicBezTo>
                    <a:pt x="477" y="31"/>
                    <a:pt x="477" y="31"/>
                    <a:pt x="477" y="32"/>
                  </a:cubicBezTo>
                  <a:cubicBezTo>
                    <a:pt x="478" y="33"/>
                    <a:pt x="479" y="32"/>
                    <a:pt x="480" y="34"/>
                  </a:cubicBezTo>
                  <a:cubicBezTo>
                    <a:pt x="480" y="35"/>
                    <a:pt x="481" y="36"/>
                    <a:pt x="481" y="37"/>
                  </a:cubicBezTo>
                  <a:cubicBezTo>
                    <a:pt x="482" y="37"/>
                    <a:pt x="482" y="38"/>
                    <a:pt x="482" y="39"/>
                  </a:cubicBezTo>
                  <a:cubicBezTo>
                    <a:pt x="482" y="39"/>
                    <a:pt x="482" y="39"/>
                    <a:pt x="483" y="40"/>
                  </a:cubicBezTo>
                  <a:cubicBezTo>
                    <a:pt x="483" y="40"/>
                    <a:pt x="483" y="41"/>
                    <a:pt x="483" y="42"/>
                  </a:cubicBezTo>
                  <a:cubicBezTo>
                    <a:pt x="484" y="44"/>
                    <a:pt x="486" y="45"/>
                    <a:pt x="487" y="47"/>
                  </a:cubicBezTo>
                  <a:cubicBezTo>
                    <a:pt x="490" y="48"/>
                    <a:pt x="490" y="48"/>
                    <a:pt x="490" y="51"/>
                  </a:cubicBezTo>
                  <a:cubicBezTo>
                    <a:pt x="491" y="53"/>
                    <a:pt x="491" y="53"/>
                    <a:pt x="490" y="54"/>
                  </a:cubicBezTo>
                  <a:cubicBezTo>
                    <a:pt x="490" y="54"/>
                    <a:pt x="489" y="54"/>
                    <a:pt x="489" y="54"/>
                  </a:cubicBezTo>
                  <a:cubicBezTo>
                    <a:pt x="488" y="54"/>
                    <a:pt x="488" y="55"/>
                    <a:pt x="488" y="55"/>
                  </a:cubicBezTo>
                  <a:cubicBezTo>
                    <a:pt x="487" y="55"/>
                    <a:pt x="487" y="55"/>
                    <a:pt x="486" y="55"/>
                  </a:cubicBezTo>
                  <a:cubicBezTo>
                    <a:pt x="486" y="56"/>
                    <a:pt x="486" y="57"/>
                    <a:pt x="486" y="58"/>
                  </a:cubicBezTo>
                  <a:cubicBezTo>
                    <a:pt x="486" y="60"/>
                    <a:pt x="486" y="61"/>
                    <a:pt x="486" y="63"/>
                  </a:cubicBezTo>
                  <a:cubicBezTo>
                    <a:pt x="487" y="64"/>
                    <a:pt x="486" y="66"/>
                    <a:pt x="486" y="67"/>
                  </a:cubicBezTo>
                  <a:cubicBezTo>
                    <a:pt x="487" y="67"/>
                    <a:pt x="487" y="67"/>
                    <a:pt x="487" y="67"/>
                  </a:cubicBezTo>
                  <a:cubicBezTo>
                    <a:pt x="488" y="68"/>
                    <a:pt x="488" y="68"/>
                    <a:pt x="487" y="69"/>
                  </a:cubicBezTo>
                  <a:cubicBezTo>
                    <a:pt x="487" y="69"/>
                    <a:pt x="487" y="69"/>
                    <a:pt x="487" y="69"/>
                  </a:cubicBezTo>
                  <a:cubicBezTo>
                    <a:pt x="488" y="69"/>
                    <a:pt x="488" y="69"/>
                    <a:pt x="488" y="70"/>
                  </a:cubicBezTo>
                  <a:cubicBezTo>
                    <a:pt x="487" y="70"/>
                    <a:pt x="486" y="70"/>
                    <a:pt x="486" y="71"/>
                  </a:cubicBezTo>
                  <a:cubicBezTo>
                    <a:pt x="486" y="72"/>
                    <a:pt x="485" y="71"/>
                    <a:pt x="485" y="71"/>
                  </a:cubicBezTo>
                  <a:cubicBezTo>
                    <a:pt x="484" y="72"/>
                    <a:pt x="483" y="72"/>
                    <a:pt x="482" y="72"/>
                  </a:cubicBezTo>
                  <a:cubicBezTo>
                    <a:pt x="482" y="72"/>
                    <a:pt x="481" y="72"/>
                    <a:pt x="481" y="72"/>
                  </a:cubicBezTo>
                  <a:cubicBezTo>
                    <a:pt x="480" y="72"/>
                    <a:pt x="479" y="72"/>
                    <a:pt x="478" y="72"/>
                  </a:cubicBezTo>
                  <a:cubicBezTo>
                    <a:pt x="477" y="73"/>
                    <a:pt x="476" y="72"/>
                    <a:pt x="475" y="72"/>
                  </a:cubicBezTo>
                  <a:cubicBezTo>
                    <a:pt x="474" y="73"/>
                    <a:pt x="473" y="74"/>
                    <a:pt x="472" y="74"/>
                  </a:cubicBezTo>
                  <a:cubicBezTo>
                    <a:pt x="472" y="75"/>
                    <a:pt x="471" y="75"/>
                    <a:pt x="470" y="75"/>
                  </a:cubicBezTo>
                  <a:cubicBezTo>
                    <a:pt x="467" y="75"/>
                    <a:pt x="467" y="78"/>
                    <a:pt x="464" y="79"/>
                  </a:cubicBezTo>
                  <a:cubicBezTo>
                    <a:pt x="464" y="80"/>
                    <a:pt x="462" y="79"/>
                    <a:pt x="462" y="80"/>
                  </a:cubicBezTo>
                  <a:close/>
                  <a:moveTo>
                    <a:pt x="451" y="78"/>
                  </a:moveTo>
                  <a:cubicBezTo>
                    <a:pt x="455" y="79"/>
                    <a:pt x="458" y="80"/>
                    <a:pt x="462" y="80"/>
                  </a:cubicBezTo>
                  <a:cubicBezTo>
                    <a:pt x="460" y="82"/>
                    <a:pt x="463" y="82"/>
                    <a:pt x="463" y="83"/>
                  </a:cubicBezTo>
                  <a:cubicBezTo>
                    <a:pt x="465" y="85"/>
                    <a:pt x="463" y="87"/>
                    <a:pt x="462" y="88"/>
                  </a:cubicBezTo>
                  <a:cubicBezTo>
                    <a:pt x="460" y="89"/>
                    <a:pt x="459" y="91"/>
                    <a:pt x="457" y="92"/>
                  </a:cubicBezTo>
                  <a:cubicBezTo>
                    <a:pt x="455" y="94"/>
                    <a:pt x="453" y="93"/>
                    <a:pt x="450" y="94"/>
                  </a:cubicBezTo>
                  <a:cubicBezTo>
                    <a:pt x="450" y="94"/>
                    <a:pt x="450" y="94"/>
                    <a:pt x="450" y="94"/>
                  </a:cubicBezTo>
                  <a:cubicBezTo>
                    <a:pt x="449" y="95"/>
                    <a:pt x="448" y="95"/>
                    <a:pt x="448" y="94"/>
                  </a:cubicBezTo>
                  <a:cubicBezTo>
                    <a:pt x="447" y="94"/>
                    <a:pt x="444" y="92"/>
                    <a:pt x="444" y="91"/>
                  </a:cubicBezTo>
                  <a:cubicBezTo>
                    <a:pt x="445" y="89"/>
                    <a:pt x="447" y="90"/>
                    <a:pt x="448" y="91"/>
                  </a:cubicBezTo>
                  <a:cubicBezTo>
                    <a:pt x="450" y="91"/>
                    <a:pt x="452" y="90"/>
                    <a:pt x="451" y="89"/>
                  </a:cubicBezTo>
                  <a:cubicBezTo>
                    <a:pt x="450" y="87"/>
                    <a:pt x="447" y="88"/>
                    <a:pt x="445" y="88"/>
                  </a:cubicBezTo>
                  <a:cubicBezTo>
                    <a:pt x="442" y="86"/>
                    <a:pt x="445" y="82"/>
                    <a:pt x="445" y="79"/>
                  </a:cubicBezTo>
                  <a:cubicBezTo>
                    <a:pt x="445" y="79"/>
                    <a:pt x="444" y="79"/>
                    <a:pt x="445" y="78"/>
                  </a:cubicBezTo>
                  <a:cubicBezTo>
                    <a:pt x="445" y="77"/>
                    <a:pt x="447" y="77"/>
                    <a:pt x="447" y="77"/>
                  </a:cubicBezTo>
                  <a:cubicBezTo>
                    <a:pt x="448" y="77"/>
                    <a:pt x="449" y="77"/>
                    <a:pt x="449" y="77"/>
                  </a:cubicBezTo>
                  <a:cubicBezTo>
                    <a:pt x="450" y="77"/>
                    <a:pt x="450" y="78"/>
                    <a:pt x="451" y="78"/>
                  </a:cubicBezTo>
                  <a:close/>
                  <a:moveTo>
                    <a:pt x="406" y="246"/>
                  </a:moveTo>
                  <a:cubicBezTo>
                    <a:pt x="406" y="246"/>
                    <a:pt x="406" y="246"/>
                    <a:pt x="405" y="246"/>
                  </a:cubicBezTo>
                  <a:cubicBezTo>
                    <a:pt x="408" y="244"/>
                    <a:pt x="408" y="247"/>
                    <a:pt x="406" y="246"/>
                  </a:cubicBezTo>
                  <a:close/>
                  <a:moveTo>
                    <a:pt x="381" y="233"/>
                  </a:moveTo>
                  <a:cubicBezTo>
                    <a:pt x="380" y="232"/>
                    <a:pt x="382" y="225"/>
                    <a:pt x="384" y="225"/>
                  </a:cubicBezTo>
                  <a:cubicBezTo>
                    <a:pt x="386" y="225"/>
                    <a:pt x="386" y="230"/>
                    <a:pt x="385" y="231"/>
                  </a:cubicBezTo>
                  <a:cubicBezTo>
                    <a:pt x="385" y="232"/>
                    <a:pt x="384" y="233"/>
                    <a:pt x="385" y="234"/>
                  </a:cubicBezTo>
                  <a:cubicBezTo>
                    <a:pt x="385" y="235"/>
                    <a:pt x="385" y="237"/>
                    <a:pt x="384" y="237"/>
                  </a:cubicBezTo>
                  <a:cubicBezTo>
                    <a:pt x="383" y="237"/>
                    <a:pt x="381" y="234"/>
                    <a:pt x="381" y="233"/>
                  </a:cubicBezTo>
                  <a:close/>
                  <a:moveTo>
                    <a:pt x="381" y="214"/>
                  </a:moveTo>
                  <a:cubicBezTo>
                    <a:pt x="382" y="213"/>
                    <a:pt x="383" y="213"/>
                    <a:pt x="383" y="214"/>
                  </a:cubicBezTo>
                  <a:cubicBezTo>
                    <a:pt x="384" y="214"/>
                    <a:pt x="384" y="215"/>
                    <a:pt x="384" y="215"/>
                  </a:cubicBezTo>
                  <a:cubicBezTo>
                    <a:pt x="385" y="216"/>
                    <a:pt x="386" y="216"/>
                    <a:pt x="387" y="216"/>
                  </a:cubicBezTo>
                  <a:cubicBezTo>
                    <a:pt x="386" y="216"/>
                    <a:pt x="381" y="216"/>
                    <a:pt x="381" y="214"/>
                  </a:cubicBezTo>
                  <a:close/>
                  <a:moveTo>
                    <a:pt x="363" y="44"/>
                  </a:moveTo>
                  <a:cubicBezTo>
                    <a:pt x="364" y="40"/>
                    <a:pt x="368" y="39"/>
                    <a:pt x="372" y="42"/>
                  </a:cubicBezTo>
                  <a:cubicBezTo>
                    <a:pt x="373" y="44"/>
                    <a:pt x="370" y="46"/>
                    <a:pt x="369" y="46"/>
                  </a:cubicBezTo>
                  <a:cubicBezTo>
                    <a:pt x="367" y="47"/>
                    <a:pt x="365" y="47"/>
                    <a:pt x="364" y="46"/>
                  </a:cubicBezTo>
                  <a:cubicBezTo>
                    <a:pt x="363" y="46"/>
                    <a:pt x="363" y="45"/>
                    <a:pt x="363" y="44"/>
                  </a:cubicBezTo>
                  <a:close/>
                  <a:moveTo>
                    <a:pt x="362" y="284"/>
                  </a:moveTo>
                  <a:cubicBezTo>
                    <a:pt x="362" y="282"/>
                    <a:pt x="365" y="282"/>
                    <a:pt x="366" y="284"/>
                  </a:cubicBezTo>
                  <a:cubicBezTo>
                    <a:pt x="364" y="284"/>
                    <a:pt x="363" y="283"/>
                    <a:pt x="362" y="284"/>
                  </a:cubicBezTo>
                  <a:close/>
                  <a:moveTo>
                    <a:pt x="362" y="294"/>
                  </a:moveTo>
                  <a:cubicBezTo>
                    <a:pt x="360" y="293"/>
                    <a:pt x="361" y="292"/>
                    <a:pt x="362" y="290"/>
                  </a:cubicBezTo>
                  <a:cubicBezTo>
                    <a:pt x="363" y="289"/>
                    <a:pt x="363" y="287"/>
                    <a:pt x="365" y="287"/>
                  </a:cubicBezTo>
                  <a:cubicBezTo>
                    <a:pt x="366" y="288"/>
                    <a:pt x="367" y="292"/>
                    <a:pt x="367" y="293"/>
                  </a:cubicBezTo>
                  <a:cubicBezTo>
                    <a:pt x="366" y="295"/>
                    <a:pt x="367" y="295"/>
                    <a:pt x="364" y="295"/>
                  </a:cubicBezTo>
                  <a:cubicBezTo>
                    <a:pt x="363" y="295"/>
                    <a:pt x="363" y="295"/>
                    <a:pt x="362" y="294"/>
                  </a:cubicBezTo>
                  <a:close/>
                  <a:moveTo>
                    <a:pt x="385" y="169"/>
                  </a:moveTo>
                  <a:cubicBezTo>
                    <a:pt x="384" y="168"/>
                    <a:pt x="385" y="167"/>
                    <a:pt x="386" y="167"/>
                  </a:cubicBezTo>
                  <a:cubicBezTo>
                    <a:pt x="386" y="167"/>
                    <a:pt x="388" y="169"/>
                    <a:pt x="388" y="169"/>
                  </a:cubicBezTo>
                  <a:cubicBezTo>
                    <a:pt x="388" y="169"/>
                    <a:pt x="388" y="169"/>
                    <a:pt x="388" y="169"/>
                  </a:cubicBezTo>
                  <a:cubicBezTo>
                    <a:pt x="387" y="169"/>
                    <a:pt x="386" y="170"/>
                    <a:pt x="385" y="169"/>
                  </a:cubicBezTo>
                  <a:close/>
                  <a:moveTo>
                    <a:pt x="366" y="250"/>
                  </a:moveTo>
                  <a:cubicBezTo>
                    <a:pt x="367" y="250"/>
                    <a:pt x="367" y="252"/>
                    <a:pt x="366" y="252"/>
                  </a:cubicBezTo>
                  <a:cubicBezTo>
                    <a:pt x="365" y="252"/>
                    <a:pt x="365" y="250"/>
                    <a:pt x="366" y="250"/>
                  </a:cubicBezTo>
                  <a:close/>
                  <a:moveTo>
                    <a:pt x="391" y="262"/>
                  </a:moveTo>
                  <a:cubicBezTo>
                    <a:pt x="391" y="261"/>
                    <a:pt x="392" y="262"/>
                    <a:pt x="394" y="262"/>
                  </a:cubicBezTo>
                  <a:cubicBezTo>
                    <a:pt x="393" y="263"/>
                    <a:pt x="390" y="263"/>
                    <a:pt x="391" y="262"/>
                  </a:cubicBezTo>
                  <a:close/>
                  <a:moveTo>
                    <a:pt x="397" y="265"/>
                  </a:moveTo>
                  <a:cubicBezTo>
                    <a:pt x="398" y="264"/>
                    <a:pt x="398" y="264"/>
                    <a:pt x="399" y="265"/>
                  </a:cubicBezTo>
                  <a:cubicBezTo>
                    <a:pt x="398" y="265"/>
                    <a:pt x="398" y="265"/>
                    <a:pt x="397" y="265"/>
                  </a:cubicBezTo>
                  <a:close/>
                  <a:moveTo>
                    <a:pt x="401" y="254"/>
                  </a:moveTo>
                  <a:cubicBezTo>
                    <a:pt x="401" y="253"/>
                    <a:pt x="401" y="252"/>
                    <a:pt x="402" y="252"/>
                  </a:cubicBezTo>
                  <a:cubicBezTo>
                    <a:pt x="402" y="253"/>
                    <a:pt x="402" y="253"/>
                    <a:pt x="401" y="254"/>
                  </a:cubicBezTo>
                  <a:close/>
                  <a:moveTo>
                    <a:pt x="343" y="94"/>
                  </a:moveTo>
                  <a:cubicBezTo>
                    <a:pt x="343" y="93"/>
                    <a:pt x="344" y="94"/>
                    <a:pt x="344" y="94"/>
                  </a:cubicBezTo>
                  <a:cubicBezTo>
                    <a:pt x="345" y="94"/>
                    <a:pt x="345" y="95"/>
                    <a:pt x="345" y="95"/>
                  </a:cubicBezTo>
                  <a:cubicBezTo>
                    <a:pt x="347" y="94"/>
                    <a:pt x="348" y="96"/>
                    <a:pt x="350" y="97"/>
                  </a:cubicBezTo>
                  <a:cubicBezTo>
                    <a:pt x="352" y="98"/>
                    <a:pt x="353" y="98"/>
                    <a:pt x="352" y="100"/>
                  </a:cubicBezTo>
                  <a:cubicBezTo>
                    <a:pt x="350" y="101"/>
                    <a:pt x="349" y="100"/>
                    <a:pt x="347" y="100"/>
                  </a:cubicBezTo>
                  <a:cubicBezTo>
                    <a:pt x="347" y="100"/>
                    <a:pt x="347" y="99"/>
                    <a:pt x="347" y="99"/>
                  </a:cubicBezTo>
                  <a:cubicBezTo>
                    <a:pt x="346" y="98"/>
                    <a:pt x="345" y="99"/>
                    <a:pt x="344" y="98"/>
                  </a:cubicBezTo>
                  <a:cubicBezTo>
                    <a:pt x="344" y="98"/>
                    <a:pt x="342" y="95"/>
                    <a:pt x="343" y="94"/>
                  </a:cubicBezTo>
                  <a:close/>
                  <a:moveTo>
                    <a:pt x="387" y="261"/>
                  </a:moveTo>
                  <a:cubicBezTo>
                    <a:pt x="389" y="261"/>
                    <a:pt x="389" y="263"/>
                    <a:pt x="388" y="263"/>
                  </a:cubicBezTo>
                  <a:cubicBezTo>
                    <a:pt x="386" y="263"/>
                    <a:pt x="386" y="261"/>
                    <a:pt x="387" y="261"/>
                  </a:cubicBezTo>
                  <a:close/>
                  <a:moveTo>
                    <a:pt x="407" y="255"/>
                  </a:moveTo>
                  <a:cubicBezTo>
                    <a:pt x="406" y="255"/>
                    <a:pt x="406" y="255"/>
                    <a:pt x="405" y="254"/>
                  </a:cubicBezTo>
                  <a:cubicBezTo>
                    <a:pt x="406" y="254"/>
                    <a:pt x="407" y="254"/>
                    <a:pt x="407" y="255"/>
                  </a:cubicBezTo>
                  <a:close/>
                  <a:moveTo>
                    <a:pt x="388" y="212"/>
                  </a:moveTo>
                  <a:cubicBezTo>
                    <a:pt x="389" y="213"/>
                    <a:pt x="393" y="213"/>
                    <a:pt x="391" y="215"/>
                  </a:cubicBezTo>
                  <a:cubicBezTo>
                    <a:pt x="390" y="215"/>
                    <a:pt x="386" y="215"/>
                    <a:pt x="386" y="214"/>
                  </a:cubicBezTo>
                  <a:cubicBezTo>
                    <a:pt x="385" y="212"/>
                    <a:pt x="388" y="213"/>
                    <a:pt x="388" y="212"/>
                  </a:cubicBezTo>
                  <a:close/>
                  <a:moveTo>
                    <a:pt x="225" y="19"/>
                  </a:moveTo>
                  <a:cubicBezTo>
                    <a:pt x="225" y="19"/>
                    <a:pt x="224" y="19"/>
                    <a:pt x="224" y="19"/>
                  </a:cubicBezTo>
                  <a:cubicBezTo>
                    <a:pt x="225" y="19"/>
                    <a:pt x="225" y="19"/>
                    <a:pt x="225" y="19"/>
                  </a:cubicBezTo>
                  <a:cubicBezTo>
                    <a:pt x="225" y="19"/>
                    <a:pt x="225" y="19"/>
                    <a:pt x="225" y="19"/>
                  </a:cubicBezTo>
                  <a:close/>
                  <a:moveTo>
                    <a:pt x="162" y="77"/>
                  </a:moveTo>
                  <a:cubicBezTo>
                    <a:pt x="163" y="78"/>
                    <a:pt x="163" y="81"/>
                    <a:pt x="161" y="80"/>
                  </a:cubicBezTo>
                  <a:cubicBezTo>
                    <a:pt x="161" y="80"/>
                    <a:pt x="161" y="80"/>
                    <a:pt x="161" y="80"/>
                  </a:cubicBezTo>
                  <a:cubicBezTo>
                    <a:pt x="160" y="81"/>
                    <a:pt x="159" y="79"/>
                    <a:pt x="160" y="79"/>
                  </a:cubicBezTo>
                  <a:cubicBezTo>
                    <a:pt x="161" y="78"/>
                    <a:pt x="161" y="76"/>
                    <a:pt x="162" y="77"/>
                  </a:cubicBezTo>
                  <a:close/>
                  <a:moveTo>
                    <a:pt x="279" y="333"/>
                  </a:moveTo>
                  <a:cubicBezTo>
                    <a:pt x="280" y="333"/>
                    <a:pt x="279" y="334"/>
                    <a:pt x="279" y="334"/>
                  </a:cubicBezTo>
                  <a:cubicBezTo>
                    <a:pt x="279" y="334"/>
                    <a:pt x="279" y="334"/>
                    <a:pt x="279" y="333"/>
                  </a:cubicBezTo>
                  <a:cubicBezTo>
                    <a:pt x="279" y="333"/>
                    <a:pt x="279" y="333"/>
                    <a:pt x="279" y="333"/>
                  </a:cubicBezTo>
                  <a:close/>
                  <a:moveTo>
                    <a:pt x="228" y="367"/>
                  </a:moveTo>
                  <a:cubicBezTo>
                    <a:pt x="229" y="367"/>
                    <a:pt x="230" y="367"/>
                    <a:pt x="229" y="369"/>
                  </a:cubicBezTo>
                  <a:cubicBezTo>
                    <a:pt x="229" y="368"/>
                    <a:pt x="229" y="367"/>
                    <a:pt x="228" y="367"/>
                  </a:cubicBezTo>
                  <a:close/>
                  <a:moveTo>
                    <a:pt x="181" y="72"/>
                  </a:moveTo>
                  <a:cubicBezTo>
                    <a:pt x="180" y="69"/>
                    <a:pt x="184" y="69"/>
                    <a:pt x="185" y="68"/>
                  </a:cubicBezTo>
                  <a:cubicBezTo>
                    <a:pt x="185" y="67"/>
                    <a:pt x="184" y="66"/>
                    <a:pt x="186" y="65"/>
                  </a:cubicBezTo>
                  <a:cubicBezTo>
                    <a:pt x="188" y="64"/>
                    <a:pt x="188" y="66"/>
                    <a:pt x="188" y="67"/>
                  </a:cubicBezTo>
                  <a:cubicBezTo>
                    <a:pt x="189" y="68"/>
                    <a:pt x="191" y="69"/>
                    <a:pt x="191" y="70"/>
                  </a:cubicBezTo>
                  <a:cubicBezTo>
                    <a:pt x="192" y="73"/>
                    <a:pt x="191" y="71"/>
                    <a:pt x="190" y="72"/>
                  </a:cubicBezTo>
                  <a:cubicBezTo>
                    <a:pt x="190" y="73"/>
                    <a:pt x="190" y="74"/>
                    <a:pt x="189" y="74"/>
                  </a:cubicBezTo>
                  <a:cubicBezTo>
                    <a:pt x="188" y="75"/>
                    <a:pt x="187" y="74"/>
                    <a:pt x="186" y="74"/>
                  </a:cubicBezTo>
                  <a:cubicBezTo>
                    <a:pt x="185" y="74"/>
                    <a:pt x="184" y="75"/>
                    <a:pt x="184" y="74"/>
                  </a:cubicBezTo>
                  <a:cubicBezTo>
                    <a:pt x="183" y="73"/>
                    <a:pt x="181" y="73"/>
                    <a:pt x="181" y="71"/>
                  </a:cubicBezTo>
                  <a:cubicBezTo>
                    <a:pt x="181" y="71"/>
                    <a:pt x="181" y="72"/>
                    <a:pt x="181" y="72"/>
                  </a:cubicBezTo>
                  <a:cubicBezTo>
                    <a:pt x="181" y="72"/>
                    <a:pt x="181" y="72"/>
                    <a:pt x="181" y="72"/>
                  </a:cubicBezTo>
                  <a:close/>
                  <a:moveTo>
                    <a:pt x="181" y="67"/>
                  </a:moveTo>
                  <a:cubicBezTo>
                    <a:pt x="181" y="67"/>
                    <a:pt x="181" y="67"/>
                    <a:pt x="181" y="66"/>
                  </a:cubicBezTo>
                  <a:cubicBezTo>
                    <a:pt x="181" y="66"/>
                    <a:pt x="183" y="67"/>
                    <a:pt x="183" y="67"/>
                  </a:cubicBezTo>
                  <a:cubicBezTo>
                    <a:pt x="182" y="68"/>
                    <a:pt x="181" y="68"/>
                    <a:pt x="181" y="67"/>
                  </a:cubicBezTo>
                  <a:close/>
                  <a:moveTo>
                    <a:pt x="214" y="341"/>
                  </a:moveTo>
                  <a:cubicBezTo>
                    <a:pt x="214" y="342"/>
                    <a:pt x="215" y="342"/>
                    <a:pt x="214" y="342"/>
                  </a:cubicBezTo>
                  <a:cubicBezTo>
                    <a:pt x="214" y="343"/>
                    <a:pt x="213" y="341"/>
                    <a:pt x="214" y="341"/>
                  </a:cubicBezTo>
                  <a:close/>
                  <a:moveTo>
                    <a:pt x="177" y="311"/>
                  </a:moveTo>
                  <a:cubicBezTo>
                    <a:pt x="178" y="306"/>
                    <a:pt x="181" y="310"/>
                    <a:pt x="183" y="310"/>
                  </a:cubicBezTo>
                  <a:cubicBezTo>
                    <a:pt x="184" y="309"/>
                    <a:pt x="185" y="305"/>
                    <a:pt x="185" y="304"/>
                  </a:cubicBezTo>
                  <a:cubicBezTo>
                    <a:pt x="185" y="302"/>
                    <a:pt x="186" y="299"/>
                    <a:pt x="188" y="298"/>
                  </a:cubicBezTo>
                  <a:cubicBezTo>
                    <a:pt x="187" y="298"/>
                    <a:pt x="187" y="298"/>
                    <a:pt x="186" y="299"/>
                  </a:cubicBezTo>
                  <a:cubicBezTo>
                    <a:pt x="185" y="296"/>
                    <a:pt x="188" y="298"/>
                    <a:pt x="188" y="296"/>
                  </a:cubicBezTo>
                  <a:cubicBezTo>
                    <a:pt x="185" y="296"/>
                    <a:pt x="183" y="297"/>
                    <a:pt x="184" y="294"/>
                  </a:cubicBezTo>
                  <a:cubicBezTo>
                    <a:pt x="185" y="291"/>
                    <a:pt x="186" y="292"/>
                    <a:pt x="188" y="291"/>
                  </a:cubicBezTo>
                  <a:cubicBezTo>
                    <a:pt x="188" y="289"/>
                    <a:pt x="188" y="289"/>
                    <a:pt x="190" y="289"/>
                  </a:cubicBezTo>
                  <a:cubicBezTo>
                    <a:pt x="189" y="287"/>
                    <a:pt x="188" y="285"/>
                    <a:pt x="190" y="283"/>
                  </a:cubicBezTo>
                  <a:cubicBezTo>
                    <a:pt x="190" y="283"/>
                    <a:pt x="191" y="284"/>
                    <a:pt x="191" y="283"/>
                  </a:cubicBezTo>
                  <a:cubicBezTo>
                    <a:pt x="191" y="283"/>
                    <a:pt x="192" y="282"/>
                    <a:pt x="192" y="282"/>
                  </a:cubicBezTo>
                  <a:cubicBezTo>
                    <a:pt x="193" y="282"/>
                    <a:pt x="194" y="282"/>
                    <a:pt x="196" y="282"/>
                  </a:cubicBezTo>
                  <a:cubicBezTo>
                    <a:pt x="196" y="282"/>
                    <a:pt x="196" y="281"/>
                    <a:pt x="197" y="281"/>
                  </a:cubicBezTo>
                  <a:cubicBezTo>
                    <a:pt x="196" y="280"/>
                    <a:pt x="195" y="281"/>
                    <a:pt x="195" y="280"/>
                  </a:cubicBezTo>
                  <a:cubicBezTo>
                    <a:pt x="195" y="279"/>
                    <a:pt x="197" y="279"/>
                    <a:pt x="197" y="277"/>
                  </a:cubicBezTo>
                  <a:cubicBezTo>
                    <a:pt x="195" y="277"/>
                    <a:pt x="197" y="274"/>
                    <a:pt x="198" y="274"/>
                  </a:cubicBezTo>
                  <a:cubicBezTo>
                    <a:pt x="199" y="274"/>
                    <a:pt x="199" y="274"/>
                    <a:pt x="200" y="274"/>
                  </a:cubicBezTo>
                  <a:cubicBezTo>
                    <a:pt x="202" y="273"/>
                    <a:pt x="200" y="272"/>
                    <a:pt x="199" y="272"/>
                  </a:cubicBezTo>
                  <a:cubicBezTo>
                    <a:pt x="198" y="272"/>
                    <a:pt x="197" y="274"/>
                    <a:pt x="195" y="274"/>
                  </a:cubicBezTo>
                  <a:cubicBezTo>
                    <a:pt x="195" y="274"/>
                    <a:pt x="193" y="273"/>
                    <a:pt x="192" y="272"/>
                  </a:cubicBezTo>
                  <a:cubicBezTo>
                    <a:pt x="192" y="270"/>
                    <a:pt x="193" y="271"/>
                    <a:pt x="194" y="270"/>
                  </a:cubicBezTo>
                  <a:cubicBezTo>
                    <a:pt x="195" y="269"/>
                    <a:pt x="195" y="267"/>
                    <a:pt x="197" y="267"/>
                  </a:cubicBezTo>
                  <a:cubicBezTo>
                    <a:pt x="197" y="267"/>
                    <a:pt x="197" y="267"/>
                    <a:pt x="197" y="267"/>
                  </a:cubicBezTo>
                  <a:cubicBezTo>
                    <a:pt x="197" y="266"/>
                    <a:pt x="199" y="266"/>
                    <a:pt x="199" y="266"/>
                  </a:cubicBezTo>
                  <a:cubicBezTo>
                    <a:pt x="200" y="265"/>
                    <a:pt x="199" y="266"/>
                    <a:pt x="199" y="265"/>
                  </a:cubicBezTo>
                  <a:cubicBezTo>
                    <a:pt x="199" y="264"/>
                    <a:pt x="198" y="265"/>
                    <a:pt x="199" y="264"/>
                  </a:cubicBezTo>
                  <a:cubicBezTo>
                    <a:pt x="199" y="263"/>
                    <a:pt x="200" y="262"/>
                    <a:pt x="200" y="262"/>
                  </a:cubicBezTo>
                  <a:cubicBezTo>
                    <a:pt x="200" y="262"/>
                    <a:pt x="201" y="261"/>
                    <a:pt x="201" y="261"/>
                  </a:cubicBezTo>
                  <a:cubicBezTo>
                    <a:pt x="202" y="261"/>
                    <a:pt x="205" y="263"/>
                    <a:pt x="206" y="263"/>
                  </a:cubicBezTo>
                  <a:cubicBezTo>
                    <a:pt x="206" y="263"/>
                    <a:pt x="206" y="264"/>
                    <a:pt x="206" y="264"/>
                  </a:cubicBezTo>
                  <a:cubicBezTo>
                    <a:pt x="207" y="264"/>
                    <a:pt x="209" y="264"/>
                    <a:pt x="210" y="264"/>
                  </a:cubicBezTo>
                  <a:cubicBezTo>
                    <a:pt x="210" y="263"/>
                    <a:pt x="207" y="263"/>
                    <a:pt x="206" y="262"/>
                  </a:cubicBezTo>
                  <a:cubicBezTo>
                    <a:pt x="205" y="261"/>
                    <a:pt x="203" y="260"/>
                    <a:pt x="202" y="259"/>
                  </a:cubicBezTo>
                  <a:cubicBezTo>
                    <a:pt x="203" y="259"/>
                    <a:pt x="206" y="258"/>
                    <a:pt x="206" y="257"/>
                  </a:cubicBezTo>
                  <a:cubicBezTo>
                    <a:pt x="206" y="257"/>
                    <a:pt x="201" y="254"/>
                    <a:pt x="204" y="255"/>
                  </a:cubicBezTo>
                  <a:cubicBezTo>
                    <a:pt x="205" y="254"/>
                    <a:pt x="208" y="254"/>
                    <a:pt x="208" y="253"/>
                  </a:cubicBezTo>
                  <a:cubicBezTo>
                    <a:pt x="207" y="251"/>
                    <a:pt x="203" y="251"/>
                    <a:pt x="205" y="249"/>
                  </a:cubicBezTo>
                  <a:cubicBezTo>
                    <a:pt x="206" y="248"/>
                    <a:pt x="209" y="247"/>
                    <a:pt x="211" y="248"/>
                  </a:cubicBezTo>
                  <a:cubicBezTo>
                    <a:pt x="212" y="248"/>
                    <a:pt x="213" y="248"/>
                    <a:pt x="214" y="248"/>
                  </a:cubicBezTo>
                  <a:cubicBezTo>
                    <a:pt x="213" y="247"/>
                    <a:pt x="212" y="248"/>
                    <a:pt x="211" y="247"/>
                  </a:cubicBezTo>
                  <a:cubicBezTo>
                    <a:pt x="211" y="246"/>
                    <a:pt x="212" y="245"/>
                    <a:pt x="210" y="245"/>
                  </a:cubicBezTo>
                  <a:cubicBezTo>
                    <a:pt x="210" y="245"/>
                    <a:pt x="208" y="246"/>
                    <a:pt x="207" y="245"/>
                  </a:cubicBezTo>
                  <a:cubicBezTo>
                    <a:pt x="207" y="244"/>
                    <a:pt x="209" y="242"/>
                    <a:pt x="210" y="242"/>
                  </a:cubicBezTo>
                  <a:cubicBezTo>
                    <a:pt x="210" y="243"/>
                    <a:pt x="209" y="240"/>
                    <a:pt x="210" y="240"/>
                  </a:cubicBezTo>
                  <a:cubicBezTo>
                    <a:pt x="209" y="239"/>
                    <a:pt x="207" y="240"/>
                    <a:pt x="206" y="241"/>
                  </a:cubicBezTo>
                  <a:cubicBezTo>
                    <a:pt x="207" y="239"/>
                    <a:pt x="205" y="237"/>
                    <a:pt x="207" y="235"/>
                  </a:cubicBezTo>
                  <a:cubicBezTo>
                    <a:pt x="210" y="233"/>
                    <a:pt x="210" y="238"/>
                    <a:pt x="211" y="238"/>
                  </a:cubicBezTo>
                  <a:cubicBezTo>
                    <a:pt x="212" y="237"/>
                    <a:pt x="212" y="237"/>
                    <a:pt x="212" y="236"/>
                  </a:cubicBezTo>
                  <a:cubicBezTo>
                    <a:pt x="212" y="235"/>
                    <a:pt x="212" y="235"/>
                    <a:pt x="213" y="235"/>
                  </a:cubicBezTo>
                  <a:cubicBezTo>
                    <a:pt x="213" y="234"/>
                    <a:pt x="214" y="233"/>
                    <a:pt x="214" y="233"/>
                  </a:cubicBezTo>
                  <a:cubicBezTo>
                    <a:pt x="211" y="231"/>
                    <a:pt x="215" y="228"/>
                    <a:pt x="216" y="230"/>
                  </a:cubicBezTo>
                  <a:cubicBezTo>
                    <a:pt x="217" y="230"/>
                    <a:pt x="219" y="232"/>
                    <a:pt x="220" y="231"/>
                  </a:cubicBezTo>
                  <a:cubicBezTo>
                    <a:pt x="220" y="230"/>
                    <a:pt x="219" y="229"/>
                    <a:pt x="219" y="228"/>
                  </a:cubicBezTo>
                  <a:cubicBezTo>
                    <a:pt x="218" y="224"/>
                    <a:pt x="221" y="226"/>
                    <a:pt x="223" y="224"/>
                  </a:cubicBezTo>
                  <a:cubicBezTo>
                    <a:pt x="224" y="223"/>
                    <a:pt x="222" y="224"/>
                    <a:pt x="222" y="223"/>
                  </a:cubicBezTo>
                  <a:cubicBezTo>
                    <a:pt x="222" y="222"/>
                    <a:pt x="221" y="223"/>
                    <a:pt x="221" y="222"/>
                  </a:cubicBezTo>
                  <a:cubicBezTo>
                    <a:pt x="221" y="222"/>
                    <a:pt x="223" y="222"/>
                    <a:pt x="223" y="221"/>
                  </a:cubicBezTo>
                  <a:cubicBezTo>
                    <a:pt x="224" y="221"/>
                    <a:pt x="225" y="220"/>
                    <a:pt x="226" y="219"/>
                  </a:cubicBezTo>
                  <a:cubicBezTo>
                    <a:pt x="227" y="217"/>
                    <a:pt x="226" y="216"/>
                    <a:pt x="229" y="216"/>
                  </a:cubicBezTo>
                  <a:cubicBezTo>
                    <a:pt x="228" y="216"/>
                    <a:pt x="227" y="216"/>
                    <a:pt x="227" y="215"/>
                  </a:cubicBezTo>
                  <a:cubicBezTo>
                    <a:pt x="227" y="215"/>
                    <a:pt x="229" y="214"/>
                    <a:pt x="229" y="214"/>
                  </a:cubicBezTo>
                  <a:cubicBezTo>
                    <a:pt x="230" y="214"/>
                    <a:pt x="228" y="216"/>
                    <a:pt x="230" y="216"/>
                  </a:cubicBezTo>
                  <a:cubicBezTo>
                    <a:pt x="230" y="214"/>
                    <a:pt x="238" y="214"/>
                    <a:pt x="237" y="212"/>
                  </a:cubicBezTo>
                  <a:cubicBezTo>
                    <a:pt x="234" y="212"/>
                    <a:pt x="236" y="210"/>
                    <a:pt x="237" y="209"/>
                  </a:cubicBezTo>
                  <a:cubicBezTo>
                    <a:pt x="240" y="209"/>
                    <a:pt x="238" y="211"/>
                    <a:pt x="238" y="212"/>
                  </a:cubicBezTo>
                  <a:cubicBezTo>
                    <a:pt x="238" y="214"/>
                    <a:pt x="242" y="211"/>
                    <a:pt x="243" y="209"/>
                  </a:cubicBezTo>
                  <a:cubicBezTo>
                    <a:pt x="242" y="208"/>
                    <a:pt x="241" y="209"/>
                    <a:pt x="241" y="207"/>
                  </a:cubicBezTo>
                  <a:cubicBezTo>
                    <a:pt x="241" y="206"/>
                    <a:pt x="243" y="205"/>
                    <a:pt x="244" y="205"/>
                  </a:cubicBezTo>
                  <a:cubicBezTo>
                    <a:pt x="246" y="204"/>
                    <a:pt x="247" y="205"/>
                    <a:pt x="249" y="205"/>
                  </a:cubicBezTo>
                  <a:cubicBezTo>
                    <a:pt x="249" y="205"/>
                    <a:pt x="250" y="205"/>
                    <a:pt x="251" y="205"/>
                  </a:cubicBezTo>
                  <a:cubicBezTo>
                    <a:pt x="251" y="206"/>
                    <a:pt x="250" y="207"/>
                    <a:pt x="251" y="208"/>
                  </a:cubicBezTo>
                  <a:cubicBezTo>
                    <a:pt x="252" y="207"/>
                    <a:pt x="253" y="207"/>
                    <a:pt x="253" y="205"/>
                  </a:cubicBezTo>
                  <a:cubicBezTo>
                    <a:pt x="254" y="205"/>
                    <a:pt x="254" y="207"/>
                    <a:pt x="254" y="207"/>
                  </a:cubicBezTo>
                  <a:cubicBezTo>
                    <a:pt x="255" y="207"/>
                    <a:pt x="256" y="206"/>
                    <a:pt x="256" y="205"/>
                  </a:cubicBezTo>
                  <a:cubicBezTo>
                    <a:pt x="257" y="205"/>
                    <a:pt x="258" y="204"/>
                    <a:pt x="259" y="204"/>
                  </a:cubicBezTo>
                  <a:cubicBezTo>
                    <a:pt x="260" y="203"/>
                    <a:pt x="260" y="204"/>
                    <a:pt x="261" y="204"/>
                  </a:cubicBezTo>
                  <a:cubicBezTo>
                    <a:pt x="263" y="203"/>
                    <a:pt x="264" y="203"/>
                    <a:pt x="265" y="201"/>
                  </a:cubicBezTo>
                  <a:cubicBezTo>
                    <a:pt x="266" y="201"/>
                    <a:pt x="268" y="197"/>
                    <a:pt x="269" y="199"/>
                  </a:cubicBezTo>
                  <a:cubicBezTo>
                    <a:pt x="269" y="199"/>
                    <a:pt x="269" y="200"/>
                    <a:pt x="269" y="200"/>
                  </a:cubicBezTo>
                  <a:cubicBezTo>
                    <a:pt x="271" y="198"/>
                    <a:pt x="271" y="197"/>
                    <a:pt x="273" y="197"/>
                  </a:cubicBezTo>
                  <a:cubicBezTo>
                    <a:pt x="274" y="197"/>
                    <a:pt x="274" y="198"/>
                    <a:pt x="275" y="198"/>
                  </a:cubicBezTo>
                  <a:cubicBezTo>
                    <a:pt x="276" y="197"/>
                    <a:pt x="275" y="196"/>
                    <a:pt x="275" y="195"/>
                  </a:cubicBezTo>
                  <a:cubicBezTo>
                    <a:pt x="275" y="194"/>
                    <a:pt x="274" y="194"/>
                    <a:pt x="274" y="193"/>
                  </a:cubicBezTo>
                  <a:cubicBezTo>
                    <a:pt x="274" y="192"/>
                    <a:pt x="276" y="191"/>
                    <a:pt x="276" y="190"/>
                  </a:cubicBezTo>
                  <a:cubicBezTo>
                    <a:pt x="278" y="189"/>
                    <a:pt x="281" y="186"/>
                    <a:pt x="283" y="186"/>
                  </a:cubicBezTo>
                  <a:cubicBezTo>
                    <a:pt x="284" y="185"/>
                    <a:pt x="285" y="184"/>
                    <a:pt x="287" y="183"/>
                  </a:cubicBezTo>
                  <a:cubicBezTo>
                    <a:pt x="288" y="183"/>
                    <a:pt x="290" y="184"/>
                    <a:pt x="292" y="184"/>
                  </a:cubicBezTo>
                  <a:cubicBezTo>
                    <a:pt x="292" y="185"/>
                    <a:pt x="293" y="187"/>
                    <a:pt x="294" y="188"/>
                  </a:cubicBezTo>
                  <a:cubicBezTo>
                    <a:pt x="295" y="190"/>
                    <a:pt x="295" y="191"/>
                    <a:pt x="295" y="193"/>
                  </a:cubicBezTo>
                  <a:cubicBezTo>
                    <a:pt x="294" y="197"/>
                    <a:pt x="293" y="199"/>
                    <a:pt x="291" y="202"/>
                  </a:cubicBezTo>
                  <a:cubicBezTo>
                    <a:pt x="291" y="203"/>
                    <a:pt x="290" y="204"/>
                    <a:pt x="290" y="204"/>
                  </a:cubicBezTo>
                  <a:cubicBezTo>
                    <a:pt x="290" y="204"/>
                    <a:pt x="290" y="206"/>
                    <a:pt x="290" y="205"/>
                  </a:cubicBezTo>
                  <a:cubicBezTo>
                    <a:pt x="289" y="206"/>
                    <a:pt x="287" y="206"/>
                    <a:pt x="286" y="207"/>
                  </a:cubicBezTo>
                  <a:cubicBezTo>
                    <a:pt x="285" y="208"/>
                    <a:pt x="283" y="210"/>
                    <a:pt x="281" y="211"/>
                  </a:cubicBezTo>
                  <a:cubicBezTo>
                    <a:pt x="280" y="211"/>
                    <a:pt x="278" y="213"/>
                    <a:pt x="276" y="213"/>
                  </a:cubicBezTo>
                  <a:cubicBezTo>
                    <a:pt x="276" y="213"/>
                    <a:pt x="275" y="214"/>
                    <a:pt x="275" y="214"/>
                  </a:cubicBezTo>
                  <a:cubicBezTo>
                    <a:pt x="274" y="214"/>
                    <a:pt x="274" y="214"/>
                    <a:pt x="274" y="214"/>
                  </a:cubicBezTo>
                  <a:cubicBezTo>
                    <a:pt x="273" y="215"/>
                    <a:pt x="272" y="215"/>
                    <a:pt x="272" y="215"/>
                  </a:cubicBezTo>
                  <a:cubicBezTo>
                    <a:pt x="271" y="217"/>
                    <a:pt x="270" y="217"/>
                    <a:pt x="269" y="217"/>
                  </a:cubicBezTo>
                  <a:cubicBezTo>
                    <a:pt x="268" y="217"/>
                    <a:pt x="268" y="217"/>
                    <a:pt x="268" y="217"/>
                  </a:cubicBezTo>
                  <a:cubicBezTo>
                    <a:pt x="267" y="218"/>
                    <a:pt x="267" y="219"/>
                    <a:pt x="266" y="219"/>
                  </a:cubicBezTo>
                  <a:cubicBezTo>
                    <a:pt x="265" y="220"/>
                    <a:pt x="264" y="220"/>
                    <a:pt x="263" y="220"/>
                  </a:cubicBezTo>
                  <a:cubicBezTo>
                    <a:pt x="262" y="222"/>
                    <a:pt x="260" y="221"/>
                    <a:pt x="259" y="222"/>
                  </a:cubicBezTo>
                  <a:cubicBezTo>
                    <a:pt x="258" y="223"/>
                    <a:pt x="258" y="224"/>
                    <a:pt x="257" y="224"/>
                  </a:cubicBezTo>
                  <a:cubicBezTo>
                    <a:pt x="256" y="224"/>
                    <a:pt x="255" y="225"/>
                    <a:pt x="254" y="225"/>
                  </a:cubicBezTo>
                  <a:cubicBezTo>
                    <a:pt x="254" y="225"/>
                    <a:pt x="253" y="226"/>
                    <a:pt x="252" y="226"/>
                  </a:cubicBezTo>
                  <a:cubicBezTo>
                    <a:pt x="251" y="227"/>
                    <a:pt x="249" y="228"/>
                    <a:pt x="248" y="228"/>
                  </a:cubicBezTo>
                  <a:cubicBezTo>
                    <a:pt x="247" y="228"/>
                    <a:pt x="248" y="229"/>
                    <a:pt x="247" y="230"/>
                  </a:cubicBezTo>
                  <a:cubicBezTo>
                    <a:pt x="245" y="232"/>
                    <a:pt x="245" y="236"/>
                    <a:pt x="244" y="231"/>
                  </a:cubicBezTo>
                  <a:cubicBezTo>
                    <a:pt x="243" y="232"/>
                    <a:pt x="243" y="233"/>
                    <a:pt x="242" y="234"/>
                  </a:cubicBezTo>
                  <a:cubicBezTo>
                    <a:pt x="242" y="234"/>
                    <a:pt x="241" y="234"/>
                    <a:pt x="240" y="234"/>
                  </a:cubicBezTo>
                  <a:cubicBezTo>
                    <a:pt x="240" y="235"/>
                    <a:pt x="240" y="236"/>
                    <a:pt x="240" y="237"/>
                  </a:cubicBezTo>
                  <a:cubicBezTo>
                    <a:pt x="240" y="237"/>
                    <a:pt x="240" y="239"/>
                    <a:pt x="239" y="239"/>
                  </a:cubicBezTo>
                  <a:cubicBezTo>
                    <a:pt x="239" y="239"/>
                    <a:pt x="238" y="237"/>
                    <a:pt x="238" y="237"/>
                  </a:cubicBezTo>
                  <a:cubicBezTo>
                    <a:pt x="238" y="237"/>
                    <a:pt x="238" y="237"/>
                    <a:pt x="238" y="237"/>
                  </a:cubicBezTo>
                  <a:cubicBezTo>
                    <a:pt x="238" y="238"/>
                    <a:pt x="237" y="240"/>
                    <a:pt x="235" y="240"/>
                  </a:cubicBezTo>
                  <a:cubicBezTo>
                    <a:pt x="236" y="241"/>
                    <a:pt x="238" y="240"/>
                    <a:pt x="239" y="242"/>
                  </a:cubicBezTo>
                  <a:cubicBezTo>
                    <a:pt x="239" y="244"/>
                    <a:pt x="237" y="243"/>
                    <a:pt x="236" y="243"/>
                  </a:cubicBezTo>
                  <a:cubicBezTo>
                    <a:pt x="235" y="244"/>
                    <a:pt x="236" y="244"/>
                    <a:pt x="236" y="245"/>
                  </a:cubicBezTo>
                  <a:cubicBezTo>
                    <a:pt x="236" y="247"/>
                    <a:pt x="235" y="247"/>
                    <a:pt x="232" y="247"/>
                  </a:cubicBezTo>
                  <a:cubicBezTo>
                    <a:pt x="232" y="248"/>
                    <a:pt x="234" y="248"/>
                    <a:pt x="233" y="250"/>
                  </a:cubicBezTo>
                  <a:cubicBezTo>
                    <a:pt x="231" y="251"/>
                    <a:pt x="230" y="248"/>
                    <a:pt x="229" y="247"/>
                  </a:cubicBezTo>
                  <a:cubicBezTo>
                    <a:pt x="229" y="248"/>
                    <a:pt x="229" y="253"/>
                    <a:pt x="228" y="254"/>
                  </a:cubicBezTo>
                  <a:cubicBezTo>
                    <a:pt x="227" y="255"/>
                    <a:pt x="226" y="252"/>
                    <a:pt x="224" y="252"/>
                  </a:cubicBezTo>
                  <a:cubicBezTo>
                    <a:pt x="224" y="253"/>
                    <a:pt x="225" y="255"/>
                    <a:pt x="226" y="256"/>
                  </a:cubicBezTo>
                  <a:cubicBezTo>
                    <a:pt x="226" y="258"/>
                    <a:pt x="225" y="259"/>
                    <a:pt x="224" y="260"/>
                  </a:cubicBezTo>
                  <a:cubicBezTo>
                    <a:pt x="223" y="261"/>
                    <a:pt x="223" y="261"/>
                    <a:pt x="222" y="262"/>
                  </a:cubicBezTo>
                  <a:cubicBezTo>
                    <a:pt x="222" y="263"/>
                    <a:pt x="223" y="264"/>
                    <a:pt x="222" y="265"/>
                  </a:cubicBezTo>
                  <a:cubicBezTo>
                    <a:pt x="220" y="267"/>
                    <a:pt x="218" y="261"/>
                    <a:pt x="218" y="260"/>
                  </a:cubicBezTo>
                  <a:cubicBezTo>
                    <a:pt x="216" y="258"/>
                    <a:pt x="220" y="266"/>
                    <a:pt x="220" y="266"/>
                  </a:cubicBezTo>
                  <a:cubicBezTo>
                    <a:pt x="220" y="267"/>
                    <a:pt x="221" y="271"/>
                    <a:pt x="219" y="271"/>
                  </a:cubicBezTo>
                  <a:cubicBezTo>
                    <a:pt x="218" y="271"/>
                    <a:pt x="216" y="267"/>
                    <a:pt x="215" y="268"/>
                  </a:cubicBezTo>
                  <a:cubicBezTo>
                    <a:pt x="214" y="269"/>
                    <a:pt x="217" y="271"/>
                    <a:pt x="218" y="272"/>
                  </a:cubicBezTo>
                  <a:cubicBezTo>
                    <a:pt x="218" y="273"/>
                    <a:pt x="218" y="274"/>
                    <a:pt x="217" y="275"/>
                  </a:cubicBezTo>
                  <a:cubicBezTo>
                    <a:pt x="216" y="276"/>
                    <a:pt x="214" y="275"/>
                    <a:pt x="213" y="274"/>
                  </a:cubicBezTo>
                  <a:cubicBezTo>
                    <a:pt x="213" y="274"/>
                    <a:pt x="212" y="274"/>
                    <a:pt x="212" y="275"/>
                  </a:cubicBezTo>
                  <a:cubicBezTo>
                    <a:pt x="214" y="276"/>
                    <a:pt x="217" y="277"/>
                    <a:pt x="215" y="279"/>
                  </a:cubicBezTo>
                  <a:cubicBezTo>
                    <a:pt x="215" y="280"/>
                    <a:pt x="214" y="280"/>
                    <a:pt x="213" y="281"/>
                  </a:cubicBezTo>
                  <a:cubicBezTo>
                    <a:pt x="213" y="281"/>
                    <a:pt x="212" y="283"/>
                    <a:pt x="212" y="282"/>
                  </a:cubicBezTo>
                  <a:cubicBezTo>
                    <a:pt x="211" y="282"/>
                    <a:pt x="211" y="282"/>
                    <a:pt x="210" y="282"/>
                  </a:cubicBezTo>
                  <a:cubicBezTo>
                    <a:pt x="209" y="282"/>
                    <a:pt x="208" y="282"/>
                    <a:pt x="207" y="280"/>
                  </a:cubicBezTo>
                  <a:cubicBezTo>
                    <a:pt x="207" y="281"/>
                    <a:pt x="207" y="281"/>
                    <a:pt x="207" y="281"/>
                  </a:cubicBezTo>
                  <a:cubicBezTo>
                    <a:pt x="207" y="281"/>
                    <a:pt x="206" y="282"/>
                    <a:pt x="206" y="282"/>
                  </a:cubicBezTo>
                  <a:cubicBezTo>
                    <a:pt x="206" y="282"/>
                    <a:pt x="207" y="282"/>
                    <a:pt x="207" y="283"/>
                  </a:cubicBezTo>
                  <a:cubicBezTo>
                    <a:pt x="208" y="283"/>
                    <a:pt x="210" y="283"/>
                    <a:pt x="211" y="284"/>
                  </a:cubicBezTo>
                  <a:cubicBezTo>
                    <a:pt x="211" y="286"/>
                    <a:pt x="210" y="287"/>
                    <a:pt x="209" y="287"/>
                  </a:cubicBezTo>
                  <a:cubicBezTo>
                    <a:pt x="211" y="288"/>
                    <a:pt x="209" y="289"/>
                    <a:pt x="208" y="289"/>
                  </a:cubicBezTo>
                  <a:cubicBezTo>
                    <a:pt x="210" y="292"/>
                    <a:pt x="209" y="293"/>
                    <a:pt x="205" y="294"/>
                  </a:cubicBezTo>
                  <a:cubicBezTo>
                    <a:pt x="207" y="294"/>
                    <a:pt x="207" y="296"/>
                    <a:pt x="205" y="297"/>
                  </a:cubicBezTo>
                  <a:cubicBezTo>
                    <a:pt x="205" y="297"/>
                    <a:pt x="205" y="297"/>
                    <a:pt x="205" y="297"/>
                  </a:cubicBezTo>
                  <a:cubicBezTo>
                    <a:pt x="205" y="298"/>
                    <a:pt x="205" y="300"/>
                    <a:pt x="204" y="300"/>
                  </a:cubicBezTo>
                  <a:cubicBezTo>
                    <a:pt x="204" y="301"/>
                    <a:pt x="204" y="300"/>
                    <a:pt x="203" y="301"/>
                  </a:cubicBezTo>
                  <a:cubicBezTo>
                    <a:pt x="203" y="301"/>
                    <a:pt x="204" y="302"/>
                    <a:pt x="204" y="302"/>
                  </a:cubicBezTo>
                  <a:cubicBezTo>
                    <a:pt x="204" y="303"/>
                    <a:pt x="204" y="305"/>
                    <a:pt x="204" y="306"/>
                  </a:cubicBezTo>
                  <a:cubicBezTo>
                    <a:pt x="204" y="308"/>
                    <a:pt x="203" y="311"/>
                    <a:pt x="203" y="312"/>
                  </a:cubicBezTo>
                  <a:cubicBezTo>
                    <a:pt x="204" y="317"/>
                    <a:pt x="206" y="320"/>
                    <a:pt x="208" y="324"/>
                  </a:cubicBezTo>
                  <a:cubicBezTo>
                    <a:pt x="209" y="329"/>
                    <a:pt x="211" y="332"/>
                    <a:pt x="215" y="335"/>
                  </a:cubicBezTo>
                  <a:cubicBezTo>
                    <a:pt x="216" y="337"/>
                    <a:pt x="219" y="337"/>
                    <a:pt x="217" y="339"/>
                  </a:cubicBezTo>
                  <a:cubicBezTo>
                    <a:pt x="216" y="341"/>
                    <a:pt x="216" y="340"/>
                    <a:pt x="215" y="339"/>
                  </a:cubicBezTo>
                  <a:cubicBezTo>
                    <a:pt x="213" y="340"/>
                    <a:pt x="216" y="341"/>
                    <a:pt x="214" y="341"/>
                  </a:cubicBezTo>
                  <a:cubicBezTo>
                    <a:pt x="213" y="340"/>
                    <a:pt x="211" y="340"/>
                    <a:pt x="211" y="338"/>
                  </a:cubicBezTo>
                  <a:cubicBezTo>
                    <a:pt x="208" y="339"/>
                    <a:pt x="210" y="340"/>
                    <a:pt x="212" y="342"/>
                  </a:cubicBezTo>
                  <a:cubicBezTo>
                    <a:pt x="210" y="342"/>
                    <a:pt x="208" y="338"/>
                    <a:pt x="207" y="340"/>
                  </a:cubicBezTo>
                  <a:cubicBezTo>
                    <a:pt x="206" y="340"/>
                    <a:pt x="207" y="340"/>
                    <a:pt x="207" y="341"/>
                  </a:cubicBezTo>
                  <a:cubicBezTo>
                    <a:pt x="205" y="341"/>
                    <a:pt x="205" y="337"/>
                    <a:pt x="203" y="339"/>
                  </a:cubicBezTo>
                  <a:cubicBezTo>
                    <a:pt x="202" y="339"/>
                    <a:pt x="203" y="341"/>
                    <a:pt x="202" y="341"/>
                  </a:cubicBezTo>
                  <a:cubicBezTo>
                    <a:pt x="201" y="341"/>
                    <a:pt x="200" y="340"/>
                    <a:pt x="200" y="340"/>
                  </a:cubicBezTo>
                  <a:cubicBezTo>
                    <a:pt x="198" y="338"/>
                    <a:pt x="198" y="338"/>
                    <a:pt x="196" y="338"/>
                  </a:cubicBezTo>
                  <a:cubicBezTo>
                    <a:pt x="194" y="338"/>
                    <a:pt x="192" y="337"/>
                    <a:pt x="191" y="336"/>
                  </a:cubicBezTo>
                  <a:cubicBezTo>
                    <a:pt x="192" y="335"/>
                    <a:pt x="192" y="335"/>
                    <a:pt x="191" y="331"/>
                  </a:cubicBezTo>
                  <a:cubicBezTo>
                    <a:pt x="192" y="331"/>
                    <a:pt x="193" y="332"/>
                    <a:pt x="194" y="331"/>
                  </a:cubicBezTo>
                  <a:cubicBezTo>
                    <a:pt x="195" y="331"/>
                    <a:pt x="194" y="329"/>
                    <a:pt x="194" y="328"/>
                  </a:cubicBezTo>
                  <a:cubicBezTo>
                    <a:pt x="193" y="328"/>
                    <a:pt x="191" y="330"/>
                    <a:pt x="191" y="327"/>
                  </a:cubicBezTo>
                  <a:cubicBezTo>
                    <a:pt x="190" y="326"/>
                    <a:pt x="189" y="325"/>
                    <a:pt x="189" y="323"/>
                  </a:cubicBezTo>
                  <a:cubicBezTo>
                    <a:pt x="189" y="323"/>
                    <a:pt x="191" y="321"/>
                    <a:pt x="189" y="321"/>
                  </a:cubicBezTo>
                  <a:cubicBezTo>
                    <a:pt x="188" y="321"/>
                    <a:pt x="188" y="323"/>
                    <a:pt x="187" y="323"/>
                  </a:cubicBezTo>
                  <a:cubicBezTo>
                    <a:pt x="184" y="323"/>
                    <a:pt x="185" y="321"/>
                    <a:pt x="185" y="319"/>
                  </a:cubicBezTo>
                  <a:cubicBezTo>
                    <a:pt x="183" y="319"/>
                    <a:pt x="184" y="322"/>
                    <a:pt x="183" y="322"/>
                  </a:cubicBezTo>
                  <a:cubicBezTo>
                    <a:pt x="183" y="321"/>
                    <a:pt x="183" y="320"/>
                    <a:pt x="182" y="321"/>
                  </a:cubicBezTo>
                  <a:cubicBezTo>
                    <a:pt x="181" y="322"/>
                    <a:pt x="182" y="322"/>
                    <a:pt x="182" y="322"/>
                  </a:cubicBezTo>
                  <a:cubicBezTo>
                    <a:pt x="182" y="324"/>
                    <a:pt x="178" y="321"/>
                    <a:pt x="177" y="320"/>
                  </a:cubicBezTo>
                  <a:cubicBezTo>
                    <a:pt x="176" y="318"/>
                    <a:pt x="177" y="313"/>
                    <a:pt x="177" y="311"/>
                  </a:cubicBezTo>
                  <a:close/>
                  <a:moveTo>
                    <a:pt x="156" y="60"/>
                  </a:moveTo>
                  <a:cubicBezTo>
                    <a:pt x="156" y="60"/>
                    <a:pt x="157" y="60"/>
                    <a:pt x="157" y="61"/>
                  </a:cubicBezTo>
                  <a:cubicBezTo>
                    <a:pt x="157" y="60"/>
                    <a:pt x="157" y="60"/>
                    <a:pt x="157" y="60"/>
                  </a:cubicBezTo>
                  <a:cubicBezTo>
                    <a:pt x="158" y="59"/>
                    <a:pt x="159" y="59"/>
                    <a:pt x="160" y="59"/>
                  </a:cubicBezTo>
                  <a:cubicBezTo>
                    <a:pt x="160" y="58"/>
                    <a:pt x="160" y="58"/>
                    <a:pt x="160" y="57"/>
                  </a:cubicBezTo>
                  <a:cubicBezTo>
                    <a:pt x="160" y="57"/>
                    <a:pt x="161" y="56"/>
                    <a:pt x="161" y="56"/>
                  </a:cubicBezTo>
                  <a:cubicBezTo>
                    <a:pt x="161" y="56"/>
                    <a:pt x="161" y="55"/>
                    <a:pt x="161" y="55"/>
                  </a:cubicBezTo>
                  <a:cubicBezTo>
                    <a:pt x="161" y="54"/>
                    <a:pt x="161" y="54"/>
                    <a:pt x="162" y="54"/>
                  </a:cubicBezTo>
                  <a:cubicBezTo>
                    <a:pt x="163" y="53"/>
                    <a:pt x="163" y="52"/>
                    <a:pt x="162" y="51"/>
                  </a:cubicBezTo>
                  <a:cubicBezTo>
                    <a:pt x="161" y="51"/>
                    <a:pt x="161" y="52"/>
                    <a:pt x="161" y="52"/>
                  </a:cubicBezTo>
                  <a:cubicBezTo>
                    <a:pt x="160" y="52"/>
                    <a:pt x="160" y="50"/>
                    <a:pt x="160" y="51"/>
                  </a:cubicBezTo>
                  <a:cubicBezTo>
                    <a:pt x="160" y="50"/>
                    <a:pt x="159" y="51"/>
                    <a:pt x="159" y="51"/>
                  </a:cubicBezTo>
                  <a:cubicBezTo>
                    <a:pt x="157" y="50"/>
                    <a:pt x="161" y="47"/>
                    <a:pt x="162" y="46"/>
                  </a:cubicBezTo>
                  <a:cubicBezTo>
                    <a:pt x="163" y="45"/>
                    <a:pt x="165" y="41"/>
                    <a:pt x="167" y="42"/>
                  </a:cubicBezTo>
                  <a:cubicBezTo>
                    <a:pt x="168" y="42"/>
                    <a:pt x="163" y="45"/>
                    <a:pt x="167" y="45"/>
                  </a:cubicBezTo>
                  <a:cubicBezTo>
                    <a:pt x="168" y="45"/>
                    <a:pt x="171" y="40"/>
                    <a:pt x="172" y="43"/>
                  </a:cubicBezTo>
                  <a:cubicBezTo>
                    <a:pt x="172" y="45"/>
                    <a:pt x="170" y="47"/>
                    <a:pt x="168" y="47"/>
                  </a:cubicBezTo>
                  <a:cubicBezTo>
                    <a:pt x="169" y="48"/>
                    <a:pt x="168" y="49"/>
                    <a:pt x="168" y="49"/>
                  </a:cubicBezTo>
                  <a:cubicBezTo>
                    <a:pt x="166" y="52"/>
                    <a:pt x="173" y="48"/>
                    <a:pt x="174" y="48"/>
                  </a:cubicBezTo>
                  <a:cubicBezTo>
                    <a:pt x="175" y="48"/>
                    <a:pt x="177" y="51"/>
                    <a:pt x="177" y="51"/>
                  </a:cubicBezTo>
                  <a:cubicBezTo>
                    <a:pt x="177" y="52"/>
                    <a:pt x="176" y="54"/>
                    <a:pt x="175" y="54"/>
                  </a:cubicBezTo>
                  <a:cubicBezTo>
                    <a:pt x="175" y="55"/>
                    <a:pt x="174" y="55"/>
                    <a:pt x="173" y="55"/>
                  </a:cubicBezTo>
                  <a:cubicBezTo>
                    <a:pt x="173" y="56"/>
                    <a:pt x="173" y="56"/>
                    <a:pt x="173" y="57"/>
                  </a:cubicBezTo>
                  <a:cubicBezTo>
                    <a:pt x="173" y="58"/>
                    <a:pt x="172" y="59"/>
                    <a:pt x="171" y="59"/>
                  </a:cubicBezTo>
                  <a:cubicBezTo>
                    <a:pt x="169" y="60"/>
                    <a:pt x="167" y="60"/>
                    <a:pt x="165" y="60"/>
                  </a:cubicBezTo>
                  <a:cubicBezTo>
                    <a:pt x="162" y="62"/>
                    <a:pt x="165" y="62"/>
                    <a:pt x="164" y="65"/>
                  </a:cubicBezTo>
                  <a:cubicBezTo>
                    <a:pt x="162" y="67"/>
                    <a:pt x="161" y="66"/>
                    <a:pt x="159" y="66"/>
                  </a:cubicBezTo>
                  <a:cubicBezTo>
                    <a:pt x="158" y="65"/>
                    <a:pt x="158" y="65"/>
                    <a:pt x="157" y="66"/>
                  </a:cubicBezTo>
                  <a:cubicBezTo>
                    <a:pt x="156" y="66"/>
                    <a:pt x="158" y="67"/>
                    <a:pt x="156" y="67"/>
                  </a:cubicBezTo>
                  <a:cubicBezTo>
                    <a:pt x="156" y="67"/>
                    <a:pt x="156" y="67"/>
                    <a:pt x="156" y="68"/>
                  </a:cubicBezTo>
                  <a:cubicBezTo>
                    <a:pt x="156" y="68"/>
                    <a:pt x="156" y="69"/>
                    <a:pt x="156" y="69"/>
                  </a:cubicBezTo>
                  <a:cubicBezTo>
                    <a:pt x="158" y="69"/>
                    <a:pt x="158" y="70"/>
                    <a:pt x="158" y="71"/>
                  </a:cubicBezTo>
                  <a:cubicBezTo>
                    <a:pt x="158" y="71"/>
                    <a:pt x="159" y="73"/>
                    <a:pt x="159" y="73"/>
                  </a:cubicBezTo>
                  <a:cubicBezTo>
                    <a:pt x="159" y="75"/>
                    <a:pt x="157" y="74"/>
                    <a:pt x="156" y="74"/>
                  </a:cubicBezTo>
                  <a:cubicBezTo>
                    <a:pt x="155" y="74"/>
                    <a:pt x="156" y="72"/>
                    <a:pt x="155" y="73"/>
                  </a:cubicBezTo>
                  <a:cubicBezTo>
                    <a:pt x="155" y="74"/>
                    <a:pt x="156" y="75"/>
                    <a:pt x="155" y="76"/>
                  </a:cubicBezTo>
                  <a:cubicBezTo>
                    <a:pt x="155" y="76"/>
                    <a:pt x="154" y="77"/>
                    <a:pt x="154" y="77"/>
                  </a:cubicBezTo>
                  <a:cubicBezTo>
                    <a:pt x="153" y="77"/>
                    <a:pt x="154" y="75"/>
                    <a:pt x="152" y="76"/>
                  </a:cubicBezTo>
                  <a:cubicBezTo>
                    <a:pt x="151" y="76"/>
                    <a:pt x="152" y="79"/>
                    <a:pt x="150" y="78"/>
                  </a:cubicBezTo>
                  <a:cubicBezTo>
                    <a:pt x="148" y="77"/>
                    <a:pt x="151" y="73"/>
                    <a:pt x="152" y="73"/>
                  </a:cubicBezTo>
                  <a:cubicBezTo>
                    <a:pt x="151" y="72"/>
                    <a:pt x="152" y="71"/>
                    <a:pt x="151" y="71"/>
                  </a:cubicBezTo>
                  <a:cubicBezTo>
                    <a:pt x="150" y="70"/>
                    <a:pt x="149" y="71"/>
                    <a:pt x="148" y="71"/>
                  </a:cubicBezTo>
                  <a:cubicBezTo>
                    <a:pt x="147" y="72"/>
                    <a:pt x="148" y="72"/>
                    <a:pt x="148" y="73"/>
                  </a:cubicBezTo>
                  <a:cubicBezTo>
                    <a:pt x="146" y="75"/>
                    <a:pt x="145" y="71"/>
                    <a:pt x="144" y="70"/>
                  </a:cubicBezTo>
                  <a:cubicBezTo>
                    <a:pt x="143" y="68"/>
                    <a:pt x="143" y="68"/>
                    <a:pt x="145" y="66"/>
                  </a:cubicBezTo>
                  <a:cubicBezTo>
                    <a:pt x="145" y="66"/>
                    <a:pt x="146" y="65"/>
                    <a:pt x="147" y="65"/>
                  </a:cubicBezTo>
                  <a:cubicBezTo>
                    <a:pt x="148" y="66"/>
                    <a:pt x="146" y="66"/>
                    <a:pt x="147" y="67"/>
                  </a:cubicBezTo>
                  <a:cubicBezTo>
                    <a:pt x="147" y="68"/>
                    <a:pt x="148" y="68"/>
                    <a:pt x="149" y="68"/>
                  </a:cubicBezTo>
                  <a:cubicBezTo>
                    <a:pt x="150" y="68"/>
                    <a:pt x="152" y="69"/>
                    <a:pt x="152" y="67"/>
                  </a:cubicBezTo>
                  <a:cubicBezTo>
                    <a:pt x="153" y="66"/>
                    <a:pt x="148" y="66"/>
                    <a:pt x="149" y="64"/>
                  </a:cubicBezTo>
                  <a:cubicBezTo>
                    <a:pt x="150" y="63"/>
                    <a:pt x="154" y="66"/>
                    <a:pt x="153" y="63"/>
                  </a:cubicBezTo>
                  <a:cubicBezTo>
                    <a:pt x="153" y="60"/>
                    <a:pt x="148" y="63"/>
                    <a:pt x="148" y="62"/>
                  </a:cubicBezTo>
                  <a:cubicBezTo>
                    <a:pt x="148" y="61"/>
                    <a:pt x="153" y="58"/>
                    <a:pt x="153" y="58"/>
                  </a:cubicBezTo>
                  <a:cubicBezTo>
                    <a:pt x="154" y="58"/>
                    <a:pt x="154" y="59"/>
                    <a:pt x="155" y="59"/>
                  </a:cubicBezTo>
                  <a:cubicBezTo>
                    <a:pt x="155" y="59"/>
                    <a:pt x="157" y="61"/>
                    <a:pt x="156" y="60"/>
                  </a:cubicBezTo>
                  <a:close/>
                  <a:moveTo>
                    <a:pt x="171" y="83"/>
                  </a:moveTo>
                  <a:cubicBezTo>
                    <a:pt x="170" y="83"/>
                    <a:pt x="169" y="84"/>
                    <a:pt x="169" y="83"/>
                  </a:cubicBezTo>
                  <a:cubicBezTo>
                    <a:pt x="169" y="83"/>
                    <a:pt x="169" y="83"/>
                    <a:pt x="168" y="83"/>
                  </a:cubicBezTo>
                  <a:cubicBezTo>
                    <a:pt x="168" y="83"/>
                    <a:pt x="168" y="83"/>
                    <a:pt x="168" y="82"/>
                  </a:cubicBezTo>
                  <a:cubicBezTo>
                    <a:pt x="167" y="83"/>
                    <a:pt x="165" y="82"/>
                    <a:pt x="167" y="81"/>
                  </a:cubicBezTo>
                  <a:cubicBezTo>
                    <a:pt x="168" y="80"/>
                    <a:pt x="168" y="82"/>
                    <a:pt x="169" y="80"/>
                  </a:cubicBezTo>
                  <a:cubicBezTo>
                    <a:pt x="170" y="80"/>
                    <a:pt x="171" y="77"/>
                    <a:pt x="172" y="77"/>
                  </a:cubicBezTo>
                  <a:cubicBezTo>
                    <a:pt x="173" y="77"/>
                    <a:pt x="174" y="79"/>
                    <a:pt x="174" y="80"/>
                  </a:cubicBezTo>
                  <a:cubicBezTo>
                    <a:pt x="173" y="81"/>
                    <a:pt x="177" y="86"/>
                    <a:pt x="172" y="84"/>
                  </a:cubicBezTo>
                  <a:cubicBezTo>
                    <a:pt x="172" y="84"/>
                    <a:pt x="172" y="84"/>
                    <a:pt x="171" y="83"/>
                  </a:cubicBezTo>
                  <a:close/>
                  <a:moveTo>
                    <a:pt x="196" y="386"/>
                  </a:moveTo>
                  <a:cubicBezTo>
                    <a:pt x="196" y="386"/>
                    <a:pt x="196" y="386"/>
                    <a:pt x="195" y="385"/>
                  </a:cubicBezTo>
                  <a:cubicBezTo>
                    <a:pt x="195" y="385"/>
                    <a:pt x="196" y="385"/>
                    <a:pt x="196" y="385"/>
                  </a:cubicBezTo>
                  <a:cubicBezTo>
                    <a:pt x="196" y="385"/>
                    <a:pt x="196" y="385"/>
                    <a:pt x="196" y="386"/>
                  </a:cubicBezTo>
                  <a:close/>
                  <a:moveTo>
                    <a:pt x="168" y="72"/>
                  </a:moveTo>
                  <a:cubicBezTo>
                    <a:pt x="168" y="73"/>
                    <a:pt x="168" y="73"/>
                    <a:pt x="168" y="74"/>
                  </a:cubicBezTo>
                  <a:cubicBezTo>
                    <a:pt x="166" y="75"/>
                    <a:pt x="166" y="81"/>
                    <a:pt x="163" y="76"/>
                  </a:cubicBezTo>
                  <a:cubicBezTo>
                    <a:pt x="162" y="72"/>
                    <a:pt x="165" y="70"/>
                    <a:pt x="168" y="72"/>
                  </a:cubicBezTo>
                  <a:cubicBezTo>
                    <a:pt x="168" y="72"/>
                    <a:pt x="167" y="72"/>
                    <a:pt x="167" y="72"/>
                  </a:cubicBezTo>
                  <a:cubicBezTo>
                    <a:pt x="167" y="72"/>
                    <a:pt x="168" y="72"/>
                    <a:pt x="168" y="72"/>
                  </a:cubicBezTo>
                  <a:close/>
                  <a:moveTo>
                    <a:pt x="168" y="34"/>
                  </a:moveTo>
                  <a:cubicBezTo>
                    <a:pt x="165" y="31"/>
                    <a:pt x="175" y="31"/>
                    <a:pt x="172" y="34"/>
                  </a:cubicBezTo>
                  <a:cubicBezTo>
                    <a:pt x="171" y="35"/>
                    <a:pt x="169" y="37"/>
                    <a:pt x="168" y="38"/>
                  </a:cubicBezTo>
                  <a:cubicBezTo>
                    <a:pt x="169" y="36"/>
                    <a:pt x="169" y="34"/>
                    <a:pt x="168" y="33"/>
                  </a:cubicBezTo>
                  <a:cubicBezTo>
                    <a:pt x="168" y="33"/>
                    <a:pt x="168" y="34"/>
                    <a:pt x="168" y="34"/>
                  </a:cubicBezTo>
                  <a:close/>
                  <a:moveTo>
                    <a:pt x="188" y="331"/>
                  </a:moveTo>
                  <a:cubicBezTo>
                    <a:pt x="187" y="332"/>
                    <a:pt x="189" y="332"/>
                    <a:pt x="188" y="333"/>
                  </a:cubicBezTo>
                  <a:cubicBezTo>
                    <a:pt x="187" y="332"/>
                    <a:pt x="186" y="329"/>
                    <a:pt x="185" y="329"/>
                  </a:cubicBezTo>
                  <a:cubicBezTo>
                    <a:pt x="184" y="328"/>
                    <a:pt x="181" y="328"/>
                    <a:pt x="182" y="326"/>
                  </a:cubicBezTo>
                  <a:cubicBezTo>
                    <a:pt x="184" y="322"/>
                    <a:pt x="190" y="328"/>
                    <a:pt x="188" y="331"/>
                  </a:cubicBezTo>
                  <a:close/>
                  <a:moveTo>
                    <a:pt x="232" y="357"/>
                  </a:moveTo>
                  <a:cubicBezTo>
                    <a:pt x="233" y="355"/>
                    <a:pt x="229" y="355"/>
                    <a:pt x="227" y="354"/>
                  </a:cubicBezTo>
                  <a:cubicBezTo>
                    <a:pt x="227" y="353"/>
                    <a:pt x="225" y="352"/>
                    <a:pt x="225" y="351"/>
                  </a:cubicBezTo>
                  <a:cubicBezTo>
                    <a:pt x="225" y="350"/>
                    <a:pt x="225" y="349"/>
                    <a:pt x="224" y="348"/>
                  </a:cubicBezTo>
                  <a:cubicBezTo>
                    <a:pt x="225" y="348"/>
                    <a:pt x="226" y="348"/>
                    <a:pt x="226" y="348"/>
                  </a:cubicBezTo>
                  <a:cubicBezTo>
                    <a:pt x="225" y="346"/>
                    <a:pt x="226" y="343"/>
                    <a:pt x="228" y="344"/>
                  </a:cubicBezTo>
                  <a:cubicBezTo>
                    <a:pt x="229" y="344"/>
                    <a:pt x="230" y="347"/>
                    <a:pt x="231" y="347"/>
                  </a:cubicBezTo>
                  <a:cubicBezTo>
                    <a:pt x="232" y="349"/>
                    <a:pt x="233" y="350"/>
                    <a:pt x="235" y="351"/>
                  </a:cubicBezTo>
                  <a:cubicBezTo>
                    <a:pt x="236" y="352"/>
                    <a:pt x="239" y="355"/>
                    <a:pt x="238" y="357"/>
                  </a:cubicBezTo>
                  <a:cubicBezTo>
                    <a:pt x="237" y="359"/>
                    <a:pt x="232" y="359"/>
                    <a:pt x="232" y="357"/>
                  </a:cubicBezTo>
                  <a:close/>
                  <a:moveTo>
                    <a:pt x="200" y="64"/>
                  </a:moveTo>
                  <a:cubicBezTo>
                    <a:pt x="201" y="64"/>
                    <a:pt x="201" y="63"/>
                    <a:pt x="201" y="63"/>
                  </a:cubicBezTo>
                  <a:cubicBezTo>
                    <a:pt x="202" y="63"/>
                    <a:pt x="202" y="64"/>
                    <a:pt x="201" y="64"/>
                  </a:cubicBezTo>
                  <a:cubicBezTo>
                    <a:pt x="200" y="67"/>
                    <a:pt x="199" y="64"/>
                    <a:pt x="200" y="64"/>
                  </a:cubicBezTo>
                  <a:close/>
                  <a:moveTo>
                    <a:pt x="683" y="306"/>
                  </a:moveTo>
                  <a:cubicBezTo>
                    <a:pt x="683" y="307"/>
                    <a:pt x="683" y="307"/>
                    <a:pt x="683" y="307"/>
                  </a:cubicBezTo>
                  <a:cubicBezTo>
                    <a:pt x="682" y="307"/>
                    <a:pt x="682" y="306"/>
                    <a:pt x="682" y="306"/>
                  </a:cubicBezTo>
                  <a:cubicBezTo>
                    <a:pt x="682" y="306"/>
                    <a:pt x="683" y="306"/>
                    <a:pt x="683" y="306"/>
                  </a:cubicBezTo>
                  <a:close/>
                  <a:moveTo>
                    <a:pt x="199" y="71"/>
                  </a:moveTo>
                  <a:cubicBezTo>
                    <a:pt x="199" y="71"/>
                    <a:pt x="200" y="68"/>
                    <a:pt x="200" y="68"/>
                  </a:cubicBezTo>
                  <a:cubicBezTo>
                    <a:pt x="201" y="68"/>
                    <a:pt x="202" y="67"/>
                    <a:pt x="203" y="68"/>
                  </a:cubicBezTo>
                  <a:cubicBezTo>
                    <a:pt x="204" y="69"/>
                    <a:pt x="201" y="73"/>
                    <a:pt x="199" y="71"/>
                  </a:cubicBezTo>
                  <a:close/>
                  <a:moveTo>
                    <a:pt x="187" y="55"/>
                  </a:moveTo>
                  <a:cubicBezTo>
                    <a:pt x="188" y="53"/>
                    <a:pt x="190" y="59"/>
                    <a:pt x="189" y="60"/>
                  </a:cubicBezTo>
                  <a:cubicBezTo>
                    <a:pt x="188" y="62"/>
                    <a:pt x="188" y="60"/>
                    <a:pt x="187" y="59"/>
                  </a:cubicBezTo>
                  <a:cubicBezTo>
                    <a:pt x="187" y="58"/>
                    <a:pt x="187" y="55"/>
                    <a:pt x="187" y="55"/>
                  </a:cubicBezTo>
                  <a:close/>
                  <a:moveTo>
                    <a:pt x="478" y="75"/>
                  </a:moveTo>
                  <a:cubicBezTo>
                    <a:pt x="478" y="75"/>
                    <a:pt x="478" y="75"/>
                    <a:pt x="478" y="75"/>
                  </a:cubicBezTo>
                  <a:cubicBezTo>
                    <a:pt x="478" y="75"/>
                    <a:pt x="478" y="75"/>
                    <a:pt x="478" y="75"/>
                  </a:cubicBezTo>
                  <a:cubicBezTo>
                    <a:pt x="478" y="75"/>
                    <a:pt x="478" y="75"/>
                    <a:pt x="478" y="75"/>
                  </a:cubicBezTo>
                  <a:close/>
                  <a:moveTo>
                    <a:pt x="772" y="313"/>
                  </a:moveTo>
                  <a:cubicBezTo>
                    <a:pt x="771" y="313"/>
                    <a:pt x="770" y="313"/>
                    <a:pt x="771" y="312"/>
                  </a:cubicBezTo>
                  <a:cubicBezTo>
                    <a:pt x="771" y="311"/>
                    <a:pt x="773" y="314"/>
                    <a:pt x="772" y="313"/>
                  </a:cubicBezTo>
                  <a:close/>
                  <a:moveTo>
                    <a:pt x="196" y="27"/>
                  </a:moveTo>
                  <a:cubicBezTo>
                    <a:pt x="195" y="27"/>
                    <a:pt x="195" y="27"/>
                    <a:pt x="195" y="27"/>
                  </a:cubicBezTo>
                  <a:cubicBezTo>
                    <a:pt x="196" y="27"/>
                    <a:pt x="196" y="27"/>
                    <a:pt x="196" y="27"/>
                  </a:cubicBezTo>
                  <a:cubicBezTo>
                    <a:pt x="196" y="27"/>
                    <a:pt x="196" y="27"/>
                    <a:pt x="196" y="27"/>
                  </a:cubicBezTo>
                  <a:close/>
                  <a:moveTo>
                    <a:pt x="191" y="58"/>
                  </a:moveTo>
                  <a:cubicBezTo>
                    <a:pt x="191" y="57"/>
                    <a:pt x="192" y="56"/>
                    <a:pt x="193" y="56"/>
                  </a:cubicBezTo>
                  <a:cubicBezTo>
                    <a:pt x="195" y="57"/>
                    <a:pt x="193" y="57"/>
                    <a:pt x="193" y="59"/>
                  </a:cubicBezTo>
                  <a:cubicBezTo>
                    <a:pt x="196" y="58"/>
                    <a:pt x="197" y="63"/>
                    <a:pt x="194" y="64"/>
                  </a:cubicBezTo>
                  <a:cubicBezTo>
                    <a:pt x="192" y="64"/>
                    <a:pt x="192" y="60"/>
                    <a:pt x="191" y="58"/>
                  </a:cubicBezTo>
                  <a:close/>
                  <a:moveTo>
                    <a:pt x="195" y="69"/>
                  </a:moveTo>
                  <a:cubicBezTo>
                    <a:pt x="196" y="71"/>
                    <a:pt x="195" y="72"/>
                    <a:pt x="194" y="73"/>
                  </a:cubicBezTo>
                  <a:cubicBezTo>
                    <a:pt x="193" y="72"/>
                    <a:pt x="193" y="70"/>
                    <a:pt x="193" y="69"/>
                  </a:cubicBezTo>
                  <a:cubicBezTo>
                    <a:pt x="193" y="68"/>
                    <a:pt x="195" y="67"/>
                    <a:pt x="195" y="69"/>
                  </a:cubicBezTo>
                  <a:close/>
                  <a:moveTo>
                    <a:pt x="192" y="67"/>
                  </a:moveTo>
                  <a:cubicBezTo>
                    <a:pt x="193" y="67"/>
                    <a:pt x="193" y="67"/>
                    <a:pt x="193" y="67"/>
                  </a:cubicBezTo>
                  <a:cubicBezTo>
                    <a:pt x="191" y="69"/>
                    <a:pt x="192" y="67"/>
                    <a:pt x="192" y="67"/>
                  </a:cubicBezTo>
                  <a:close/>
                  <a:moveTo>
                    <a:pt x="193" y="47"/>
                  </a:moveTo>
                  <a:cubicBezTo>
                    <a:pt x="193" y="46"/>
                    <a:pt x="195" y="45"/>
                    <a:pt x="196" y="45"/>
                  </a:cubicBezTo>
                  <a:cubicBezTo>
                    <a:pt x="196" y="45"/>
                    <a:pt x="197" y="45"/>
                    <a:pt x="197" y="45"/>
                  </a:cubicBezTo>
                  <a:cubicBezTo>
                    <a:pt x="198" y="45"/>
                    <a:pt x="198" y="45"/>
                    <a:pt x="198" y="46"/>
                  </a:cubicBezTo>
                  <a:cubicBezTo>
                    <a:pt x="199" y="46"/>
                    <a:pt x="199" y="44"/>
                    <a:pt x="201" y="45"/>
                  </a:cubicBezTo>
                  <a:cubicBezTo>
                    <a:pt x="202" y="45"/>
                    <a:pt x="203" y="47"/>
                    <a:pt x="204" y="47"/>
                  </a:cubicBezTo>
                  <a:cubicBezTo>
                    <a:pt x="206" y="50"/>
                    <a:pt x="204" y="50"/>
                    <a:pt x="201" y="51"/>
                  </a:cubicBezTo>
                  <a:cubicBezTo>
                    <a:pt x="200" y="51"/>
                    <a:pt x="198" y="52"/>
                    <a:pt x="197" y="51"/>
                  </a:cubicBezTo>
                  <a:cubicBezTo>
                    <a:pt x="197" y="50"/>
                    <a:pt x="197" y="50"/>
                    <a:pt x="197" y="50"/>
                  </a:cubicBezTo>
                  <a:cubicBezTo>
                    <a:pt x="197" y="49"/>
                    <a:pt x="197" y="48"/>
                    <a:pt x="196" y="48"/>
                  </a:cubicBezTo>
                  <a:cubicBezTo>
                    <a:pt x="196" y="48"/>
                    <a:pt x="195" y="48"/>
                    <a:pt x="195" y="48"/>
                  </a:cubicBezTo>
                  <a:cubicBezTo>
                    <a:pt x="193" y="49"/>
                    <a:pt x="193" y="47"/>
                    <a:pt x="193" y="47"/>
                  </a:cubicBezTo>
                  <a:close/>
                  <a:moveTo>
                    <a:pt x="194" y="35"/>
                  </a:moveTo>
                  <a:cubicBezTo>
                    <a:pt x="194" y="35"/>
                    <a:pt x="195" y="35"/>
                    <a:pt x="195" y="35"/>
                  </a:cubicBezTo>
                  <a:cubicBezTo>
                    <a:pt x="195" y="35"/>
                    <a:pt x="195" y="35"/>
                    <a:pt x="194" y="36"/>
                  </a:cubicBezTo>
                  <a:cubicBezTo>
                    <a:pt x="194" y="35"/>
                    <a:pt x="194" y="35"/>
                    <a:pt x="194" y="35"/>
                  </a:cubicBezTo>
                  <a:close/>
                  <a:moveTo>
                    <a:pt x="195" y="26"/>
                  </a:moveTo>
                  <a:cubicBezTo>
                    <a:pt x="195" y="25"/>
                    <a:pt x="194" y="25"/>
                    <a:pt x="195" y="24"/>
                  </a:cubicBezTo>
                  <a:cubicBezTo>
                    <a:pt x="195" y="25"/>
                    <a:pt x="196" y="25"/>
                    <a:pt x="195" y="26"/>
                  </a:cubicBezTo>
                  <a:close/>
                  <a:moveTo>
                    <a:pt x="234" y="67"/>
                  </a:moveTo>
                  <a:cubicBezTo>
                    <a:pt x="234" y="66"/>
                    <a:pt x="234" y="66"/>
                    <a:pt x="234" y="66"/>
                  </a:cubicBezTo>
                  <a:cubicBezTo>
                    <a:pt x="235" y="66"/>
                    <a:pt x="235" y="66"/>
                    <a:pt x="235" y="66"/>
                  </a:cubicBezTo>
                  <a:cubicBezTo>
                    <a:pt x="235" y="67"/>
                    <a:pt x="234" y="67"/>
                    <a:pt x="234" y="67"/>
                  </a:cubicBezTo>
                  <a:close/>
                  <a:moveTo>
                    <a:pt x="234" y="210"/>
                  </a:moveTo>
                  <a:cubicBezTo>
                    <a:pt x="233" y="209"/>
                    <a:pt x="237" y="208"/>
                    <a:pt x="237" y="208"/>
                  </a:cubicBezTo>
                  <a:cubicBezTo>
                    <a:pt x="237" y="209"/>
                    <a:pt x="235" y="210"/>
                    <a:pt x="234" y="210"/>
                  </a:cubicBezTo>
                  <a:close/>
                  <a:moveTo>
                    <a:pt x="224" y="22"/>
                  </a:moveTo>
                  <a:cubicBezTo>
                    <a:pt x="225" y="20"/>
                    <a:pt x="226" y="20"/>
                    <a:pt x="228" y="20"/>
                  </a:cubicBezTo>
                  <a:cubicBezTo>
                    <a:pt x="228" y="21"/>
                    <a:pt x="227" y="21"/>
                    <a:pt x="228" y="22"/>
                  </a:cubicBezTo>
                  <a:cubicBezTo>
                    <a:pt x="229" y="22"/>
                    <a:pt x="228" y="23"/>
                    <a:pt x="228" y="23"/>
                  </a:cubicBezTo>
                  <a:cubicBezTo>
                    <a:pt x="230" y="27"/>
                    <a:pt x="220" y="27"/>
                    <a:pt x="224" y="21"/>
                  </a:cubicBezTo>
                  <a:cubicBezTo>
                    <a:pt x="224" y="21"/>
                    <a:pt x="223" y="22"/>
                    <a:pt x="224" y="22"/>
                  </a:cubicBezTo>
                  <a:close/>
                  <a:moveTo>
                    <a:pt x="1130" y="429"/>
                  </a:moveTo>
                  <a:cubicBezTo>
                    <a:pt x="1130" y="429"/>
                    <a:pt x="1129" y="429"/>
                    <a:pt x="1129" y="429"/>
                  </a:cubicBezTo>
                  <a:cubicBezTo>
                    <a:pt x="1129" y="428"/>
                    <a:pt x="1129" y="429"/>
                    <a:pt x="1130" y="429"/>
                  </a:cubicBezTo>
                  <a:close/>
                  <a:moveTo>
                    <a:pt x="240" y="34"/>
                  </a:moveTo>
                  <a:cubicBezTo>
                    <a:pt x="242" y="34"/>
                    <a:pt x="243" y="34"/>
                    <a:pt x="244" y="35"/>
                  </a:cubicBezTo>
                  <a:cubicBezTo>
                    <a:pt x="244" y="35"/>
                    <a:pt x="244" y="38"/>
                    <a:pt x="244" y="38"/>
                  </a:cubicBezTo>
                  <a:cubicBezTo>
                    <a:pt x="243" y="40"/>
                    <a:pt x="240" y="46"/>
                    <a:pt x="238" y="44"/>
                  </a:cubicBezTo>
                  <a:cubicBezTo>
                    <a:pt x="235" y="43"/>
                    <a:pt x="233" y="41"/>
                    <a:pt x="235" y="38"/>
                  </a:cubicBezTo>
                  <a:cubicBezTo>
                    <a:pt x="236" y="36"/>
                    <a:pt x="239" y="36"/>
                    <a:pt x="240" y="34"/>
                  </a:cubicBezTo>
                  <a:cubicBezTo>
                    <a:pt x="240" y="35"/>
                    <a:pt x="240" y="35"/>
                    <a:pt x="239" y="35"/>
                  </a:cubicBezTo>
                  <a:cubicBezTo>
                    <a:pt x="240" y="35"/>
                    <a:pt x="240" y="35"/>
                    <a:pt x="240" y="34"/>
                  </a:cubicBezTo>
                  <a:close/>
                  <a:moveTo>
                    <a:pt x="233" y="84"/>
                  </a:moveTo>
                  <a:cubicBezTo>
                    <a:pt x="231" y="84"/>
                    <a:pt x="233" y="83"/>
                    <a:pt x="233" y="83"/>
                  </a:cubicBezTo>
                  <a:cubicBezTo>
                    <a:pt x="233" y="84"/>
                    <a:pt x="233" y="84"/>
                    <a:pt x="233" y="84"/>
                  </a:cubicBezTo>
                  <a:close/>
                  <a:moveTo>
                    <a:pt x="232" y="26"/>
                  </a:moveTo>
                  <a:cubicBezTo>
                    <a:pt x="232" y="26"/>
                    <a:pt x="233" y="25"/>
                    <a:pt x="233" y="25"/>
                  </a:cubicBezTo>
                  <a:cubicBezTo>
                    <a:pt x="234" y="25"/>
                    <a:pt x="238" y="26"/>
                    <a:pt x="237" y="28"/>
                  </a:cubicBezTo>
                  <a:cubicBezTo>
                    <a:pt x="236" y="29"/>
                    <a:pt x="232" y="27"/>
                    <a:pt x="232" y="26"/>
                  </a:cubicBezTo>
                  <a:close/>
                  <a:moveTo>
                    <a:pt x="228" y="75"/>
                  </a:moveTo>
                  <a:cubicBezTo>
                    <a:pt x="228" y="76"/>
                    <a:pt x="227" y="76"/>
                    <a:pt x="227" y="75"/>
                  </a:cubicBezTo>
                  <a:cubicBezTo>
                    <a:pt x="227" y="75"/>
                    <a:pt x="228" y="74"/>
                    <a:pt x="228" y="75"/>
                  </a:cubicBezTo>
                  <a:close/>
                  <a:moveTo>
                    <a:pt x="225" y="44"/>
                  </a:moveTo>
                  <a:cubicBezTo>
                    <a:pt x="226" y="44"/>
                    <a:pt x="226" y="46"/>
                    <a:pt x="226" y="46"/>
                  </a:cubicBezTo>
                  <a:cubicBezTo>
                    <a:pt x="227" y="47"/>
                    <a:pt x="227" y="48"/>
                    <a:pt x="226" y="49"/>
                  </a:cubicBezTo>
                  <a:cubicBezTo>
                    <a:pt x="226" y="50"/>
                    <a:pt x="226" y="49"/>
                    <a:pt x="224" y="50"/>
                  </a:cubicBezTo>
                  <a:cubicBezTo>
                    <a:pt x="223" y="52"/>
                    <a:pt x="219" y="50"/>
                    <a:pt x="219" y="48"/>
                  </a:cubicBezTo>
                  <a:cubicBezTo>
                    <a:pt x="219" y="46"/>
                    <a:pt x="223" y="45"/>
                    <a:pt x="225" y="44"/>
                  </a:cubicBezTo>
                  <a:close/>
                  <a:moveTo>
                    <a:pt x="225" y="56"/>
                  </a:moveTo>
                  <a:cubicBezTo>
                    <a:pt x="225" y="57"/>
                    <a:pt x="225" y="57"/>
                    <a:pt x="225" y="58"/>
                  </a:cubicBezTo>
                  <a:cubicBezTo>
                    <a:pt x="221" y="57"/>
                    <a:pt x="225" y="55"/>
                    <a:pt x="225" y="56"/>
                  </a:cubicBezTo>
                  <a:close/>
                  <a:moveTo>
                    <a:pt x="225" y="69"/>
                  </a:moveTo>
                  <a:cubicBezTo>
                    <a:pt x="225" y="69"/>
                    <a:pt x="225" y="69"/>
                    <a:pt x="226" y="69"/>
                  </a:cubicBezTo>
                  <a:cubicBezTo>
                    <a:pt x="226" y="69"/>
                    <a:pt x="225" y="68"/>
                    <a:pt x="225" y="69"/>
                  </a:cubicBezTo>
                  <a:close/>
                  <a:moveTo>
                    <a:pt x="223" y="37"/>
                  </a:moveTo>
                  <a:cubicBezTo>
                    <a:pt x="223" y="36"/>
                    <a:pt x="223" y="34"/>
                    <a:pt x="224" y="35"/>
                  </a:cubicBezTo>
                  <a:cubicBezTo>
                    <a:pt x="226" y="35"/>
                    <a:pt x="225" y="37"/>
                    <a:pt x="223" y="37"/>
                  </a:cubicBezTo>
                  <a:close/>
                  <a:moveTo>
                    <a:pt x="219" y="55"/>
                  </a:moveTo>
                  <a:cubicBezTo>
                    <a:pt x="220" y="55"/>
                    <a:pt x="220" y="55"/>
                    <a:pt x="220" y="56"/>
                  </a:cubicBezTo>
                  <a:cubicBezTo>
                    <a:pt x="219" y="57"/>
                    <a:pt x="216" y="62"/>
                    <a:pt x="215" y="58"/>
                  </a:cubicBezTo>
                  <a:cubicBezTo>
                    <a:pt x="214" y="55"/>
                    <a:pt x="218" y="54"/>
                    <a:pt x="219" y="55"/>
                  </a:cubicBezTo>
                  <a:close/>
                  <a:moveTo>
                    <a:pt x="227" y="30"/>
                  </a:moveTo>
                  <a:cubicBezTo>
                    <a:pt x="228" y="30"/>
                    <a:pt x="231" y="30"/>
                    <a:pt x="232" y="31"/>
                  </a:cubicBezTo>
                  <a:cubicBezTo>
                    <a:pt x="232" y="33"/>
                    <a:pt x="227" y="31"/>
                    <a:pt x="227" y="31"/>
                  </a:cubicBezTo>
                  <a:cubicBezTo>
                    <a:pt x="226" y="30"/>
                    <a:pt x="227" y="30"/>
                    <a:pt x="228" y="30"/>
                  </a:cubicBezTo>
                  <a:cubicBezTo>
                    <a:pt x="228" y="30"/>
                    <a:pt x="227" y="30"/>
                    <a:pt x="227" y="30"/>
                  </a:cubicBezTo>
                  <a:close/>
                  <a:moveTo>
                    <a:pt x="234" y="75"/>
                  </a:moveTo>
                  <a:cubicBezTo>
                    <a:pt x="234" y="74"/>
                    <a:pt x="232" y="73"/>
                    <a:pt x="234" y="73"/>
                  </a:cubicBezTo>
                  <a:cubicBezTo>
                    <a:pt x="235" y="73"/>
                    <a:pt x="235" y="75"/>
                    <a:pt x="234" y="75"/>
                  </a:cubicBezTo>
                  <a:close/>
                  <a:moveTo>
                    <a:pt x="198" y="61"/>
                  </a:moveTo>
                  <a:cubicBezTo>
                    <a:pt x="197" y="61"/>
                    <a:pt x="199" y="65"/>
                    <a:pt x="198" y="65"/>
                  </a:cubicBezTo>
                  <a:cubicBezTo>
                    <a:pt x="197" y="68"/>
                    <a:pt x="195" y="64"/>
                    <a:pt x="196" y="63"/>
                  </a:cubicBezTo>
                  <a:cubicBezTo>
                    <a:pt x="196" y="62"/>
                    <a:pt x="197" y="61"/>
                    <a:pt x="197" y="60"/>
                  </a:cubicBezTo>
                  <a:cubicBezTo>
                    <a:pt x="197" y="60"/>
                    <a:pt x="197" y="59"/>
                    <a:pt x="199" y="59"/>
                  </a:cubicBezTo>
                  <a:cubicBezTo>
                    <a:pt x="201" y="60"/>
                    <a:pt x="199" y="64"/>
                    <a:pt x="198" y="61"/>
                  </a:cubicBezTo>
                  <a:close/>
                  <a:moveTo>
                    <a:pt x="196" y="37"/>
                  </a:moveTo>
                  <a:cubicBezTo>
                    <a:pt x="198" y="35"/>
                    <a:pt x="197" y="34"/>
                    <a:pt x="200" y="36"/>
                  </a:cubicBezTo>
                  <a:cubicBezTo>
                    <a:pt x="203" y="38"/>
                    <a:pt x="203" y="38"/>
                    <a:pt x="206" y="39"/>
                  </a:cubicBezTo>
                  <a:cubicBezTo>
                    <a:pt x="211" y="40"/>
                    <a:pt x="212" y="45"/>
                    <a:pt x="216" y="46"/>
                  </a:cubicBezTo>
                  <a:cubicBezTo>
                    <a:pt x="215" y="45"/>
                    <a:pt x="215" y="44"/>
                    <a:pt x="214" y="43"/>
                  </a:cubicBezTo>
                  <a:cubicBezTo>
                    <a:pt x="214" y="42"/>
                    <a:pt x="213" y="40"/>
                    <a:pt x="212" y="40"/>
                  </a:cubicBezTo>
                  <a:cubicBezTo>
                    <a:pt x="211" y="38"/>
                    <a:pt x="208" y="37"/>
                    <a:pt x="207" y="34"/>
                  </a:cubicBezTo>
                  <a:cubicBezTo>
                    <a:pt x="208" y="35"/>
                    <a:pt x="209" y="35"/>
                    <a:pt x="211" y="35"/>
                  </a:cubicBezTo>
                  <a:cubicBezTo>
                    <a:pt x="212" y="36"/>
                    <a:pt x="213" y="36"/>
                    <a:pt x="214" y="37"/>
                  </a:cubicBezTo>
                  <a:cubicBezTo>
                    <a:pt x="215" y="37"/>
                    <a:pt x="216" y="38"/>
                    <a:pt x="217" y="38"/>
                  </a:cubicBezTo>
                  <a:cubicBezTo>
                    <a:pt x="218" y="39"/>
                    <a:pt x="218" y="41"/>
                    <a:pt x="219" y="41"/>
                  </a:cubicBezTo>
                  <a:cubicBezTo>
                    <a:pt x="219" y="41"/>
                    <a:pt x="219" y="41"/>
                    <a:pt x="219" y="40"/>
                  </a:cubicBezTo>
                  <a:cubicBezTo>
                    <a:pt x="220" y="40"/>
                    <a:pt x="221" y="41"/>
                    <a:pt x="220" y="41"/>
                  </a:cubicBezTo>
                  <a:cubicBezTo>
                    <a:pt x="220" y="42"/>
                    <a:pt x="220" y="42"/>
                    <a:pt x="220" y="42"/>
                  </a:cubicBezTo>
                  <a:cubicBezTo>
                    <a:pt x="225" y="42"/>
                    <a:pt x="218" y="47"/>
                    <a:pt x="217" y="47"/>
                  </a:cubicBezTo>
                  <a:cubicBezTo>
                    <a:pt x="218" y="49"/>
                    <a:pt x="218" y="50"/>
                    <a:pt x="217" y="52"/>
                  </a:cubicBezTo>
                  <a:cubicBezTo>
                    <a:pt x="216" y="53"/>
                    <a:pt x="214" y="53"/>
                    <a:pt x="213" y="54"/>
                  </a:cubicBezTo>
                  <a:cubicBezTo>
                    <a:pt x="212" y="54"/>
                    <a:pt x="212" y="55"/>
                    <a:pt x="211" y="56"/>
                  </a:cubicBezTo>
                  <a:cubicBezTo>
                    <a:pt x="211" y="56"/>
                    <a:pt x="210" y="56"/>
                    <a:pt x="210" y="56"/>
                  </a:cubicBezTo>
                  <a:cubicBezTo>
                    <a:pt x="207" y="55"/>
                    <a:pt x="203" y="57"/>
                    <a:pt x="204" y="53"/>
                  </a:cubicBezTo>
                  <a:cubicBezTo>
                    <a:pt x="203" y="52"/>
                    <a:pt x="202" y="53"/>
                    <a:pt x="203" y="52"/>
                  </a:cubicBezTo>
                  <a:cubicBezTo>
                    <a:pt x="203" y="51"/>
                    <a:pt x="205" y="50"/>
                    <a:pt x="206" y="50"/>
                  </a:cubicBezTo>
                  <a:cubicBezTo>
                    <a:pt x="207" y="49"/>
                    <a:pt x="209" y="49"/>
                    <a:pt x="210" y="50"/>
                  </a:cubicBezTo>
                  <a:cubicBezTo>
                    <a:pt x="211" y="51"/>
                    <a:pt x="212" y="52"/>
                    <a:pt x="213" y="52"/>
                  </a:cubicBezTo>
                  <a:cubicBezTo>
                    <a:pt x="212" y="50"/>
                    <a:pt x="211" y="49"/>
                    <a:pt x="209" y="48"/>
                  </a:cubicBezTo>
                  <a:cubicBezTo>
                    <a:pt x="208" y="48"/>
                    <a:pt x="207" y="48"/>
                    <a:pt x="206" y="47"/>
                  </a:cubicBezTo>
                  <a:cubicBezTo>
                    <a:pt x="205" y="46"/>
                    <a:pt x="205" y="45"/>
                    <a:pt x="204" y="44"/>
                  </a:cubicBezTo>
                  <a:cubicBezTo>
                    <a:pt x="203" y="42"/>
                    <a:pt x="200" y="43"/>
                    <a:pt x="199" y="41"/>
                  </a:cubicBezTo>
                  <a:cubicBezTo>
                    <a:pt x="198" y="41"/>
                    <a:pt x="196" y="38"/>
                    <a:pt x="196" y="37"/>
                  </a:cubicBezTo>
                  <a:close/>
                  <a:moveTo>
                    <a:pt x="131" y="57"/>
                  </a:moveTo>
                  <a:cubicBezTo>
                    <a:pt x="130" y="55"/>
                    <a:pt x="140" y="53"/>
                    <a:pt x="141" y="52"/>
                  </a:cubicBezTo>
                  <a:cubicBezTo>
                    <a:pt x="143" y="51"/>
                    <a:pt x="144" y="50"/>
                    <a:pt x="145" y="48"/>
                  </a:cubicBezTo>
                  <a:cubicBezTo>
                    <a:pt x="148" y="45"/>
                    <a:pt x="149" y="45"/>
                    <a:pt x="151" y="48"/>
                  </a:cubicBezTo>
                  <a:cubicBezTo>
                    <a:pt x="153" y="47"/>
                    <a:pt x="154" y="46"/>
                    <a:pt x="155" y="48"/>
                  </a:cubicBezTo>
                  <a:cubicBezTo>
                    <a:pt x="156" y="48"/>
                    <a:pt x="156" y="51"/>
                    <a:pt x="156" y="52"/>
                  </a:cubicBezTo>
                  <a:cubicBezTo>
                    <a:pt x="156" y="53"/>
                    <a:pt x="158" y="55"/>
                    <a:pt x="156" y="55"/>
                  </a:cubicBezTo>
                  <a:cubicBezTo>
                    <a:pt x="156" y="55"/>
                    <a:pt x="152" y="54"/>
                    <a:pt x="153" y="54"/>
                  </a:cubicBezTo>
                  <a:cubicBezTo>
                    <a:pt x="152" y="54"/>
                    <a:pt x="151" y="50"/>
                    <a:pt x="151" y="50"/>
                  </a:cubicBezTo>
                  <a:cubicBezTo>
                    <a:pt x="151" y="50"/>
                    <a:pt x="151" y="49"/>
                    <a:pt x="151" y="49"/>
                  </a:cubicBezTo>
                  <a:cubicBezTo>
                    <a:pt x="150" y="48"/>
                    <a:pt x="148" y="50"/>
                    <a:pt x="148" y="51"/>
                  </a:cubicBezTo>
                  <a:cubicBezTo>
                    <a:pt x="148" y="51"/>
                    <a:pt x="148" y="52"/>
                    <a:pt x="148" y="52"/>
                  </a:cubicBezTo>
                  <a:cubicBezTo>
                    <a:pt x="148" y="52"/>
                    <a:pt x="147" y="52"/>
                    <a:pt x="147" y="52"/>
                  </a:cubicBezTo>
                  <a:cubicBezTo>
                    <a:pt x="147" y="54"/>
                    <a:pt x="148" y="55"/>
                    <a:pt x="147" y="56"/>
                  </a:cubicBezTo>
                  <a:cubicBezTo>
                    <a:pt x="147" y="56"/>
                    <a:pt x="146" y="56"/>
                    <a:pt x="146" y="56"/>
                  </a:cubicBezTo>
                  <a:cubicBezTo>
                    <a:pt x="145" y="57"/>
                    <a:pt x="145" y="57"/>
                    <a:pt x="144" y="58"/>
                  </a:cubicBezTo>
                  <a:cubicBezTo>
                    <a:pt x="144" y="58"/>
                    <a:pt x="144" y="58"/>
                    <a:pt x="144" y="59"/>
                  </a:cubicBezTo>
                  <a:cubicBezTo>
                    <a:pt x="143" y="59"/>
                    <a:pt x="143" y="59"/>
                    <a:pt x="143" y="59"/>
                  </a:cubicBezTo>
                  <a:cubicBezTo>
                    <a:pt x="141" y="59"/>
                    <a:pt x="141" y="64"/>
                    <a:pt x="139" y="62"/>
                  </a:cubicBezTo>
                  <a:cubicBezTo>
                    <a:pt x="137" y="61"/>
                    <a:pt x="140" y="58"/>
                    <a:pt x="137" y="58"/>
                  </a:cubicBezTo>
                  <a:cubicBezTo>
                    <a:pt x="135" y="59"/>
                    <a:pt x="133" y="59"/>
                    <a:pt x="131" y="57"/>
                  </a:cubicBezTo>
                  <a:close/>
                  <a:moveTo>
                    <a:pt x="176" y="382"/>
                  </a:moveTo>
                  <a:cubicBezTo>
                    <a:pt x="175" y="382"/>
                    <a:pt x="174" y="382"/>
                    <a:pt x="173" y="383"/>
                  </a:cubicBezTo>
                  <a:cubicBezTo>
                    <a:pt x="174" y="381"/>
                    <a:pt x="175" y="382"/>
                    <a:pt x="176" y="382"/>
                  </a:cubicBezTo>
                  <a:close/>
                  <a:moveTo>
                    <a:pt x="159" y="363"/>
                  </a:moveTo>
                  <a:cubicBezTo>
                    <a:pt x="161" y="361"/>
                    <a:pt x="164" y="364"/>
                    <a:pt x="166" y="366"/>
                  </a:cubicBezTo>
                  <a:cubicBezTo>
                    <a:pt x="167" y="367"/>
                    <a:pt x="170" y="370"/>
                    <a:pt x="166" y="371"/>
                  </a:cubicBezTo>
                  <a:cubicBezTo>
                    <a:pt x="166" y="372"/>
                    <a:pt x="166" y="373"/>
                    <a:pt x="165" y="373"/>
                  </a:cubicBezTo>
                  <a:cubicBezTo>
                    <a:pt x="165" y="375"/>
                    <a:pt x="162" y="376"/>
                    <a:pt x="161" y="377"/>
                  </a:cubicBezTo>
                  <a:cubicBezTo>
                    <a:pt x="158" y="378"/>
                    <a:pt x="157" y="377"/>
                    <a:pt x="155" y="375"/>
                  </a:cubicBezTo>
                  <a:cubicBezTo>
                    <a:pt x="153" y="371"/>
                    <a:pt x="155" y="366"/>
                    <a:pt x="159" y="363"/>
                  </a:cubicBezTo>
                  <a:close/>
                  <a:moveTo>
                    <a:pt x="198" y="22"/>
                  </a:moveTo>
                  <a:cubicBezTo>
                    <a:pt x="199" y="22"/>
                    <a:pt x="199" y="22"/>
                    <a:pt x="199" y="22"/>
                  </a:cubicBezTo>
                  <a:cubicBezTo>
                    <a:pt x="199" y="22"/>
                    <a:pt x="199" y="22"/>
                    <a:pt x="198" y="22"/>
                  </a:cubicBezTo>
                  <a:close/>
                  <a:moveTo>
                    <a:pt x="212" y="19"/>
                  </a:moveTo>
                  <a:cubicBezTo>
                    <a:pt x="211" y="18"/>
                    <a:pt x="213" y="15"/>
                    <a:pt x="214" y="15"/>
                  </a:cubicBezTo>
                  <a:cubicBezTo>
                    <a:pt x="214" y="15"/>
                    <a:pt x="216" y="14"/>
                    <a:pt x="217" y="14"/>
                  </a:cubicBezTo>
                  <a:cubicBezTo>
                    <a:pt x="218" y="14"/>
                    <a:pt x="218" y="14"/>
                    <a:pt x="219" y="16"/>
                  </a:cubicBezTo>
                  <a:cubicBezTo>
                    <a:pt x="219" y="17"/>
                    <a:pt x="225" y="19"/>
                    <a:pt x="223" y="21"/>
                  </a:cubicBezTo>
                  <a:cubicBezTo>
                    <a:pt x="222" y="22"/>
                    <a:pt x="222" y="23"/>
                    <a:pt x="220" y="23"/>
                  </a:cubicBezTo>
                  <a:cubicBezTo>
                    <a:pt x="220" y="22"/>
                    <a:pt x="219" y="23"/>
                    <a:pt x="219" y="22"/>
                  </a:cubicBezTo>
                  <a:cubicBezTo>
                    <a:pt x="217" y="22"/>
                    <a:pt x="217" y="21"/>
                    <a:pt x="216" y="20"/>
                  </a:cubicBezTo>
                  <a:cubicBezTo>
                    <a:pt x="215" y="20"/>
                    <a:pt x="215" y="20"/>
                    <a:pt x="214" y="20"/>
                  </a:cubicBezTo>
                  <a:cubicBezTo>
                    <a:pt x="213" y="19"/>
                    <a:pt x="212" y="20"/>
                    <a:pt x="212" y="19"/>
                  </a:cubicBezTo>
                  <a:close/>
                  <a:moveTo>
                    <a:pt x="221" y="41"/>
                  </a:moveTo>
                  <a:cubicBezTo>
                    <a:pt x="221" y="39"/>
                    <a:pt x="219" y="39"/>
                    <a:pt x="219" y="38"/>
                  </a:cubicBezTo>
                  <a:cubicBezTo>
                    <a:pt x="219" y="37"/>
                    <a:pt x="221" y="36"/>
                    <a:pt x="221" y="36"/>
                  </a:cubicBezTo>
                  <a:cubicBezTo>
                    <a:pt x="226" y="36"/>
                    <a:pt x="224" y="43"/>
                    <a:pt x="222" y="42"/>
                  </a:cubicBezTo>
                  <a:cubicBezTo>
                    <a:pt x="221" y="42"/>
                    <a:pt x="221" y="41"/>
                    <a:pt x="221" y="41"/>
                  </a:cubicBezTo>
                  <a:close/>
                  <a:moveTo>
                    <a:pt x="218" y="29"/>
                  </a:moveTo>
                  <a:cubicBezTo>
                    <a:pt x="221" y="29"/>
                    <a:pt x="218" y="37"/>
                    <a:pt x="215" y="35"/>
                  </a:cubicBezTo>
                  <a:cubicBezTo>
                    <a:pt x="210" y="33"/>
                    <a:pt x="215" y="30"/>
                    <a:pt x="218" y="29"/>
                  </a:cubicBezTo>
                  <a:close/>
                  <a:moveTo>
                    <a:pt x="684" y="298"/>
                  </a:moveTo>
                  <a:cubicBezTo>
                    <a:pt x="684" y="298"/>
                    <a:pt x="684" y="298"/>
                    <a:pt x="684" y="298"/>
                  </a:cubicBezTo>
                  <a:cubicBezTo>
                    <a:pt x="684" y="298"/>
                    <a:pt x="684" y="298"/>
                    <a:pt x="684" y="298"/>
                  </a:cubicBezTo>
                  <a:cubicBezTo>
                    <a:pt x="684" y="298"/>
                    <a:pt x="684" y="297"/>
                    <a:pt x="684" y="298"/>
                  </a:cubicBezTo>
                  <a:cubicBezTo>
                    <a:pt x="684" y="298"/>
                    <a:pt x="684" y="298"/>
                    <a:pt x="684" y="298"/>
                  </a:cubicBezTo>
                  <a:close/>
                  <a:moveTo>
                    <a:pt x="220" y="5"/>
                  </a:moveTo>
                  <a:cubicBezTo>
                    <a:pt x="220" y="4"/>
                    <a:pt x="220" y="3"/>
                    <a:pt x="220" y="2"/>
                  </a:cubicBezTo>
                  <a:cubicBezTo>
                    <a:pt x="221" y="1"/>
                    <a:pt x="225" y="0"/>
                    <a:pt x="226" y="0"/>
                  </a:cubicBezTo>
                  <a:cubicBezTo>
                    <a:pt x="229" y="0"/>
                    <a:pt x="229" y="2"/>
                    <a:pt x="229" y="4"/>
                  </a:cubicBezTo>
                  <a:cubicBezTo>
                    <a:pt x="228" y="6"/>
                    <a:pt x="227" y="6"/>
                    <a:pt x="225" y="6"/>
                  </a:cubicBezTo>
                  <a:cubicBezTo>
                    <a:pt x="224" y="6"/>
                    <a:pt x="224" y="6"/>
                    <a:pt x="223" y="6"/>
                  </a:cubicBezTo>
                  <a:cubicBezTo>
                    <a:pt x="222" y="9"/>
                    <a:pt x="218" y="7"/>
                    <a:pt x="220" y="5"/>
                  </a:cubicBezTo>
                  <a:close/>
                  <a:moveTo>
                    <a:pt x="203" y="25"/>
                  </a:moveTo>
                  <a:cubicBezTo>
                    <a:pt x="205" y="25"/>
                    <a:pt x="209" y="28"/>
                    <a:pt x="210" y="28"/>
                  </a:cubicBezTo>
                  <a:cubicBezTo>
                    <a:pt x="210" y="28"/>
                    <a:pt x="209" y="24"/>
                    <a:pt x="209" y="24"/>
                  </a:cubicBezTo>
                  <a:cubicBezTo>
                    <a:pt x="209" y="22"/>
                    <a:pt x="208" y="21"/>
                    <a:pt x="210" y="21"/>
                  </a:cubicBezTo>
                  <a:cubicBezTo>
                    <a:pt x="212" y="21"/>
                    <a:pt x="214" y="22"/>
                    <a:pt x="215" y="23"/>
                  </a:cubicBezTo>
                  <a:cubicBezTo>
                    <a:pt x="215" y="24"/>
                    <a:pt x="216" y="25"/>
                    <a:pt x="216" y="25"/>
                  </a:cubicBezTo>
                  <a:cubicBezTo>
                    <a:pt x="217" y="25"/>
                    <a:pt x="217" y="25"/>
                    <a:pt x="217" y="25"/>
                  </a:cubicBezTo>
                  <a:cubicBezTo>
                    <a:pt x="218" y="25"/>
                    <a:pt x="219" y="26"/>
                    <a:pt x="219" y="26"/>
                  </a:cubicBezTo>
                  <a:cubicBezTo>
                    <a:pt x="217" y="28"/>
                    <a:pt x="214" y="28"/>
                    <a:pt x="212" y="30"/>
                  </a:cubicBezTo>
                  <a:cubicBezTo>
                    <a:pt x="212" y="30"/>
                    <a:pt x="210" y="32"/>
                    <a:pt x="210" y="32"/>
                  </a:cubicBezTo>
                  <a:cubicBezTo>
                    <a:pt x="209" y="32"/>
                    <a:pt x="209" y="32"/>
                    <a:pt x="209" y="31"/>
                  </a:cubicBezTo>
                  <a:cubicBezTo>
                    <a:pt x="208" y="31"/>
                    <a:pt x="208" y="31"/>
                    <a:pt x="207" y="30"/>
                  </a:cubicBezTo>
                  <a:cubicBezTo>
                    <a:pt x="206" y="30"/>
                    <a:pt x="205" y="32"/>
                    <a:pt x="204" y="31"/>
                  </a:cubicBezTo>
                  <a:cubicBezTo>
                    <a:pt x="203" y="30"/>
                    <a:pt x="203" y="29"/>
                    <a:pt x="203" y="28"/>
                  </a:cubicBezTo>
                  <a:cubicBezTo>
                    <a:pt x="203" y="28"/>
                    <a:pt x="203" y="25"/>
                    <a:pt x="203" y="25"/>
                  </a:cubicBezTo>
                  <a:cubicBezTo>
                    <a:pt x="203" y="26"/>
                    <a:pt x="203" y="26"/>
                    <a:pt x="203" y="25"/>
                  </a:cubicBezTo>
                  <a:close/>
                  <a:moveTo>
                    <a:pt x="340" y="278"/>
                  </a:moveTo>
                  <a:cubicBezTo>
                    <a:pt x="340" y="276"/>
                    <a:pt x="341" y="276"/>
                    <a:pt x="342" y="277"/>
                  </a:cubicBezTo>
                  <a:cubicBezTo>
                    <a:pt x="342" y="278"/>
                    <a:pt x="339" y="279"/>
                    <a:pt x="340" y="278"/>
                  </a:cubicBezTo>
                  <a:close/>
                  <a:moveTo>
                    <a:pt x="819" y="689"/>
                  </a:moveTo>
                  <a:cubicBezTo>
                    <a:pt x="819" y="689"/>
                    <a:pt x="819" y="690"/>
                    <a:pt x="819" y="690"/>
                  </a:cubicBezTo>
                  <a:cubicBezTo>
                    <a:pt x="819" y="690"/>
                    <a:pt x="818" y="690"/>
                    <a:pt x="818" y="691"/>
                  </a:cubicBezTo>
                  <a:cubicBezTo>
                    <a:pt x="817" y="691"/>
                    <a:pt x="814" y="694"/>
                    <a:pt x="813" y="695"/>
                  </a:cubicBezTo>
                  <a:cubicBezTo>
                    <a:pt x="814" y="696"/>
                    <a:pt x="812" y="696"/>
                    <a:pt x="812" y="695"/>
                  </a:cubicBezTo>
                  <a:cubicBezTo>
                    <a:pt x="812" y="695"/>
                    <a:pt x="813" y="694"/>
                    <a:pt x="814" y="694"/>
                  </a:cubicBezTo>
                  <a:cubicBezTo>
                    <a:pt x="814" y="692"/>
                    <a:pt x="815" y="691"/>
                    <a:pt x="816" y="690"/>
                  </a:cubicBezTo>
                  <a:cubicBezTo>
                    <a:pt x="816" y="688"/>
                    <a:pt x="818" y="688"/>
                    <a:pt x="819" y="689"/>
                  </a:cubicBezTo>
                  <a:close/>
                  <a:moveTo>
                    <a:pt x="807" y="646"/>
                  </a:moveTo>
                  <a:cubicBezTo>
                    <a:pt x="807" y="646"/>
                    <a:pt x="806" y="645"/>
                    <a:pt x="806" y="645"/>
                  </a:cubicBezTo>
                  <a:cubicBezTo>
                    <a:pt x="806" y="645"/>
                    <a:pt x="806" y="645"/>
                    <a:pt x="806" y="645"/>
                  </a:cubicBezTo>
                  <a:cubicBezTo>
                    <a:pt x="807" y="645"/>
                    <a:pt x="807" y="645"/>
                    <a:pt x="807" y="646"/>
                  </a:cubicBezTo>
                  <a:cubicBezTo>
                    <a:pt x="807" y="646"/>
                    <a:pt x="807" y="646"/>
                    <a:pt x="807" y="646"/>
                  </a:cubicBezTo>
                  <a:cubicBezTo>
                    <a:pt x="807" y="646"/>
                    <a:pt x="807" y="646"/>
                    <a:pt x="807" y="646"/>
                  </a:cubicBezTo>
                  <a:close/>
                  <a:moveTo>
                    <a:pt x="835" y="680"/>
                  </a:moveTo>
                  <a:cubicBezTo>
                    <a:pt x="835" y="681"/>
                    <a:pt x="829" y="684"/>
                    <a:pt x="827" y="684"/>
                  </a:cubicBezTo>
                  <a:cubicBezTo>
                    <a:pt x="827" y="685"/>
                    <a:pt x="825" y="687"/>
                    <a:pt x="824" y="688"/>
                  </a:cubicBezTo>
                  <a:cubicBezTo>
                    <a:pt x="824" y="688"/>
                    <a:pt x="822" y="690"/>
                    <a:pt x="822" y="688"/>
                  </a:cubicBezTo>
                  <a:cubicBezTo>
                    <a:pt x="822" y="687"/>
                    <a:pt x="827" y="683"/>
                    <a:pt x="828" y="682"/>
                  </a:cubicBezTo>
                  <a:cubicBezTo>
                    <a:pt x="829" y="682"/>
                    <a:pt x="829" y="681"/>
                    <a:pt x="829" y="680"/>
                  </a:cubicBezTo>
                  <a:cubicBezTo>
                    <a:pt x="830" y="681"/>
                    <a:pt x="830" y="681"/>
                    <a:pt x="830" y="681"/>
                  </a:cubicBezTo>
                  <a:cubicBezTo>
                    <a:pt x="831" y="681"/>
                    <a:pt x="835" y="678"/>
                    <a:pt x="835" y="680"/>
                  </a:cubicBezTo>
                  <a:close/>
                  <a:moveTo>
                    <a:pt x="822" y="695"/>
                  </a:moveTo>
                  <a:cubicBezTo>
                    <a:pt x="822" y="695"/>
                    <a:pt x="821" y="695"/>
                    <a:pt x="821" y="695"/>
                  </a:cubicBezTo>
                  <a:cubicBezTo>
                    <a:pt x="821" y="695"/>
                    <a:pt x="821" y="695"/>
                    <a:pt x="821" y="695"/>
                  </a:cubicBezTo>
                  <a:cubicBezTo>
                    <a:pt x="821" y="694"/>
                    <a:pt x="822" y="694"/>
                    <a:pt x="822" y="695"/>
                  </a:cubicBezTo>
                  <a:close/>
                  <a:moveTo>
                    <a:pt x="788" y="603"/>
                  </a:moveTo>
                  <a:cubicBezTo>
                    <a:pt x="788" y="601"/>
                    <a:pt x="787" y="597"/>
                    <a:pt x="789" y="596"/>
                  </a:cubicBezTo>
                  <a:cubicBezTo>
                    <a:pt x="790" y="595"/>
                    <a:pt x="790" y="596"/>
                    <a:pt x="791" y="596"/>
                  </a:cubicBezTo>
                  <a:cubicBezTo>
                    <a:pt x="791" y="597"/>
                    <a:pt x="791" y="597"/>
                    <a:pt x="792" y="597"/>
                  </a:cubicBezTo>
                  <a:cubicBezTo>
                    <a:pt x="793" y="596"/>
                    <a:pt x="793" y="596"/>
                    <a:pt x="793" y="595"/>
                  </a:cubicBezTo>
                  <a:cubicBezTo>
                    <a:pt x="793" y="595"/>
                    <a:pt x="793" y="595"/>
                    <a:pt x="794" y="595"/>
                  </a:cubicBezTo>
                  <a:cubicBezTo>
                    <a:pt x="793" y="595"/>
                    <a:pt x="793" y="595"/>
                    <a:pt x="793" y="594"/>
                  </a:cubicBezTo>
                  <a:cubicBezTo>
                    <a:pt x="797" y="592"/>
                    <a:pt x="792" y="589"/>
                    <a:pt x="792" y="587"/>
                  </a:cubicBezTo>
                  <a:cubicBezTo>
                    <a:pt x="792" y="586"/>
                    <a:pt x="794" y="586"/>
                    <a:pt x="794" y="585"/>
                  </a:cubicBezTo>
                  <a:cubicBezTo>
                    <a:pt x="795" y="586"/>
                    <a:pt x="796" y="588"/>
                    <a:pt x="796" y="588"/>
                  </a:cubicBezTo>
                  <a:cubicBezTo>
                    <a:pt x="796" y="590"/>
                    <a:pt x="795" y="591"/>
                    <a:pt x="796" y="593"/>
                  </a:cubicBezTo>
                  <a:cubicBezTo>
                    <a:pt x="796" y="595"/>
                    <a:pt x="797" y="596"/>
                    <a:pt x="796" y="598"/>
                  </a:cubicBezTo>
                  <a:cubicBezTo>
                    <a:pt x="796" y="600"/>
                    <a:pt x="798" y="602"/>
                    <a:pt x="798" y="605"/>
                  </a:cubicBezTo>
                  <a:cubicBezTo>
                    <a:pt x="798" y="606"/>
                    <a:pt x="797" y="607"/>
                    <a:pt x="797" y="608"/>
                  </a:cubicBezTo>
                  <a:cubicBezTo>
                    <a:pt x="797" y="610"/>
                    <a:pt x="797" y="611"/>
                    <a:pt x="797" y="612"/>
                  </a:cubicBezTo>
                  <a:cubicBezTo>
                    <a:pt x="797" y="614"/>
                    <a:pt x="798" y="615"/>
                    <a:pt x="798" y="617"/>
                  </a:cubicBezTo>
                  <a:cubicBezTo>
                    <a:pt x="798" y="618"/>
                    <a:pt x="798" y="617"/>
                    <a:pt x="799" y="618"/>
                  </a:cubicBezTo>
                  <a:cubicBezTo>
                    <a:pt x="800" y="620"/>
                    <a:pt x="800" y="623"/>
                    <a:pt x="800" y="625"/>
                  </a:cubicBezTo>
                  <a:cubicBezTo>
                    <a:pt x="802" y="631"/>
                    <a:pt x="804" y="637"/>
                    <a:pt x="805" y="643"/>
                  </a:cubicBezTo>
                  <a:cubicBezTo>
                    <a:pt x="804" y="643"/>
                    <a:pt x="804" y="642"/>
                    <a:pt x="803" y="642"/>
                  </a:cubicBezTo>
                  <a:cubicBezTo>
                    <a:pt x="802" y="641"/>
                    <a:pt x="800" y="641"/>
                    <a:pt x="799" y="640"/>
                  </a:cubicBezTo>
                  <a:cubicBezTo>
                    <a:pt x="799" y="640"/>
                    <a:pt x="799" y="640"/>
                    <a:pt x="798" y="640"/>
                  </a:cubicBezTo>
                  <a:cubicBezTo>
                    <a:pt x="798" y="640"/>
                    <a:pt x="798" y="640"/>
                    <a:pt x="798" y="640"/>
                  </a:cubicBezTo>
                  <a:cubicBezTo>
                    <a:pt x="798" y="640"/>
                    <a:pt x="799" y="641"/>
                    <a:pt x="799" y="641"/>
                  </a:cubicBezTo>
                  <a:cubicBezTo>
                    <a:pt x="796" y="642"/>
                    <a:pt x="797" y="644"/>
                    <a:pt x="795" y="646"/>
                  </a:cubicBezTo>
                  <a:cubicBezTo>
                    <a:pt x="795" y="649"/>
                    <a:pt x="793" y="652"/>
                    <a:pt x="793" y="655"/>
                  </a:cubicBezTo>
                  <a:cubicBezTo>
                    <a:pt x="792" y="659"/>
                    <a:pt x="796" y="661"/>
                    <a:pt x="797" y="664"/>
                  </a:cubicBezTo>
                  <a:cubicBezTo>
                    <a:pt x="797" y="665"/>
                    <a:pt x="797" y="666"/>
                    <a:pt x="797" y="667"/>
                  </a:cubicBezTo>
                  <a:cubicBezTo>
                    <a:pt x="798" y="667"/>
                    <a:pt x="798" y="666"/>
                    <a:pt x="798" y="666"/>
                  </a:cubicBezTo>
                  <a:cubicBezTo>
                    <a:pt x="799" y="667"/>
                    <a:pt x="799" y="666"/>
                    <a:pt x="799" y="668"/>
                  </a:cubicBezTo>
                  <a:cubicBezTo>
                    <a:pt x="800" y="669"/>
                    <a:pt x="800" y="671"/>
                    <a:pt x="799" y="673"/>
                  </a:cubicBezTo>
                  <a:cubicBezTo>
                    <a:pt x="798" y="671"/>
                    <a:pt x="799" y="669"/>
                    <a:pt x="797" y="668"/>
                  </a:cubicBezTo>
                  <a:cubicBezTo>
                    <a:pt x="797" y="668"/>
                    <a:pt x="793" y="667"/>
                    <a:pt x="793" y="667"/>
                  </a:cubicBezTo>
                  <a:cubicBezTo>
                    <a:pt x="791" y="668"/>
                    <a:pt x="792" y="675"/>
                    <a:pt x="789" y="674"/>
                  </a:cubicBezTo>
                  <a:cubicBezTo>
                    <a:pt x="788" y="673"/>
                    <a:pt x="788" y="668"/>
                    <a:pt x="788" y="667"/>
                  </a:cubicBezTo>
                  <a:cubicBezTo>
                    <a:pt x="789" y="665"/>
                    <a:pt x="790" y="664"/>
                    <a:pt x="790" y="663"/>
                  </a:cubicBezTo>
                  <a:cubicBezTo>
                    <a:pt x="790" y="661"/>
                    <a:pt x="789" y="660"/>
                    <a:pt x="789" y="658"/>
                  </a:cubicBezTo>
                  <a:cubicBezTo>
                    <a:pt x="789" y="656"/>
                    <a:pt x="790" y="655"/>
                    <a:pt x="790" y="653"/>
                  </a:cubicBezTo>
                  <a:cubicBezTo>
                    <a:pt x="790" y="651"/>
                    <a:pt x="789" y="650"/>
                    <a:pt x="789" y="648"/>
                  </a:cubicBezTo>
                  <a:cubicBezTo>
                    <a:pt x="788" y="646"/>
                    <a:pt x="789" y="645"/>
                    <a:pt x="790" y="644"/>
                  </a:cubicBezTo>
                  <a:cubicBezTo>
                    <a:pt x="790" y="641"/>
                    <a:pt x="790" y="639"/>
                    <a:pt x="790" y="637"/>
                  </a:cubicBezTo>
                  <a:cubicBezTo>
                    <a:pt x="790" y="633"/>
                    <a:pt x="789" y="628"/>
                    <a:pt x="790" y="624"/>
                  </a:cubicBezTo>
                  <a:cubicBezTo>
                    <a:pt x="790" y="623"/>
                    <a:pt x="791" y="622"/>
                    <a:pt x="791" y="621"/>
                  </a:cubicBezTo>
                  <a:cubicBezTo>
                    <a:pt x="791" y="620"/>
                    <a:pt x="790" y="617"/>
                    <a:pt x="789" y="616"/>
                  </a:cubicBezTo>
                  <a:cubicBezTo>
                    <a:pt x="785" y="612"/>
                    <a:pt x="787" y="608"/>
                    <a:pt x="788" y="603"/>
                  </a:cubicBezTo>
                  <a:close/>
                  <a:moveTo>
                    <a:pt x="927" y="340"/>
                  </a:moveTo>
                  <a:cubicBezTo>
                    <a:pt x="927" y="339"/>
                    <a:pt x="927" y="339"/>
                    <a:pt x="928" y="340"/>
                  </a:cubicBezTo>
                  <a:cubicBezTo>
                    <a:pt x="927" y="340"/>
                    <a:pt x="927" y="340"/>
                    <a:pt x="927" y="340"/>
                  </a:cubicBezTo>
                  <a:close/>
                  <a:moveTo>
                    <a:pt x="887" y="625"/>
                  </a:moveTo>
                  <a:cubicBezTo>
                    <a:pt x="886" y="630"/>
                    <a:pt x="885" y="623"/>
                    <a:pt x="887" y="625"/>
                  </a:cubicBezTo>
                  <a:cubicBezTo>
                    <a:pt x="887" y="625"/>
                    <a:pt x="887" y="625"/>
                    <a:pt x="887" y="625"/>
                  </a:cubicBezTo>
                  <a:close/>
                  <a:moveTo>
                    <a:pt x="921" y="336"/>
                  </a:moveTo>
                  <a:cubicBezTo>
                    <a:pt x="922" y="334"/>
                    <a:pt x="923" y="339"/>
                    <a:pt x="923" y="339"/>
                  </a:cubicBezTo>
                  <a:cubicBezTo>
                    <a:pt x="922" y="338"/>
                    <a:pt x="921" y="337"/>
                    <a:pt x="921" y="336"/>
                  </a:cubicBezTo>
                  <a:close/>
                  <a:moveTo>
                    <a:pt x="885" y="626"/>
                  </a:moveTo>
                  <a:cubicBezTo>
                    <a:pt x="885" y="626"/>
                    <a:pt x="885" y="627"/>
                    <a:pt x="885" y="628"/>
                  </a:cubicBezTo>
                  <a:cubicBezTo>
                    <a:pt x="885" y="628"/>
                    <a:pt x="885" y="629"/>
                    <a:pt x="884" y="629"/>
                  </a:cubicBezTo>
                  <a:cubicBezTo>
                    <a:pt x="884" y="631"/>
                    <a:pt x="879" y="634"/>
                    <a:pt x="879" y="633"/>
                  </a:cubicBezTo>
                  <a:cubicBezTo>
                    <a:pt x="879" y="632"/>
                    <a:pt x="879" y="632"/>
                    <a:pt x="879" y="632"/>
                  </a:cubicBezTo>
                  <a:cubicBezTo>
                    <a:pt x="879" y="630"/>
                    <a:pt x="880" y="630"/>
                    <a:pt x="881" y="629"/>
                  </a:cubicBezTo>
                  <a:cubicBezTo>
                    <a:pt x="882" y="629"/>
                    <a:pt x="883" y="625"/>
                    <a:pt x="884" y="626"/>
                  </a:cubicBezTo>
                  <a:cubicBezTo>
                    <a:pt x="884" y="626"/>
                    <a:pt x="885" y="626"/>
                    <a:pt x="885" y="626"/>
                  </a:cubicBezTo>
                  <a:close/>
                  <a:moveTo>
                    <a:pt x="846" y="672"/>
                  </a:moveTo>
                  <a:cubicBezTo>
                    <a:pt x="847" y="672"/>
                    <a:pt x="847" y="672"/>
                    <a:pt x="847" y="672"/>
                  </a:cubicBezTo>
                  <a:cubicBezTo>
                    <a:pt x="846" y="673"/>
                    <a:pt x="844" y="675"/>
                    <a:pt x="844" y="675"/>
                  </a:cubicBezTo>
                  <a:cubicBezTo>
                    <a:pt x="843" y="676"/>
                    <a:pt x="842" y="678"/>
                    <a:pt x="840" y="678"/>
                  </a:cubicBezTo>
                  <a:cubicBezTo>
                    <a:pt x="840" y="677"/>
                    <a:pt x="840" y="677"/>
                    <a:pt x="840" y="677"/>
                  </a:cubicBezTo>
                  <a:cubicBezTo>
                    <a:pt x="841" y="676"/>
                    <a:pt x="842" y="675"/>
                    <a:pt x="842" y="675"/>
                  </a:cubicBezTo>
                  <a:cubicBezTo>
                    <a:pt x="843" y="674"/>
                    <a:pt x="843" y="674"/>
                    <a:pt x="843" y="674"/>
                  </a:cubicBezTo>
                  <a:cubicBezTo>
                    <a:pt x="844" y="673"/>
                    <a:pt x="845" y="672"/>
                    <a:pt x="846" y="672"/>
                  </a:cubicBezTo>
                  <a:cubicBezTo>
                    <a:pt x="846" y="672"/>
                    <a:pt x="846" y="672"/>
                    <a:pt x="846" y="672"/>
                  </a:cubicBezTo>
                  <a:close/>
                  <a:moveTo>
                    <a:pt x="881" y="625"/>
                  </a:moveTo>
                  <a:cubicBezTo>
                    <a:pt x="880" y="625"/>
                    <a:pt x="881" y="624"/>
                    <a:pt x="881" y="624"/>
                  </a:cubicBezTo>
                  <a:cubicBezTo>
                    <a:pt x="881" y="624"/>
                    <a:pt x="881" y="624"/>
                    <a:pt x="881" y="624"/>
                  </a:cubicBezTo>
                  <a:cubicBezTo>
                    <a:pt x="881" y="625"/>
                    <a:pt x="881" y="625"/>
                    <a:pt x="881" y="625"/>
                  </a:cubicBezTo>
                  <a:close/>
                  <a:moveTo>
                    <a:pt x="876" y="638"/>
                  </a:moveTo>
                  <a:cubicBezTo>
                    <a:pt x="876" y="638"/>
                    <a:pt x="876" y="638"/>
                    <a:pt x="876" y="638"/>
                  </a:cubicBezTo>
                  <a:cubicBezTo>
                    <a:pt x="876" y="638"/>
                    <a:pt x="876" y="638"/>
                    <a:pt x="876" y="638"/>
                  </a:cubicBezTo>
                  <a:cubicBezTo>
                    <a:pt x="876" y="639"/>
                    <a:pt x="876" y="639"/>
                    <a:pt x="876" y="640"/>
                  </a:cubicBezTo>
                  <a:cubicBezTo>
                    <a:pt x="876" y="640"/>
                    <a:pt x="876" y="640"/>
                    <a:pt x="876" y="641"/>
                  </a:cubicBezTo>
                  <a:cubicBezTo>
                    <a:pt x="876" y="641"/>
                    <a:pt x="876" y="641"/>
                    <a:pt x="876" y="641"/>
                  </a:cubicBezTo>
                  <a:cubicBezTo>
                    <a:pt x="875" y="641"/>
                    <a:pt x="875" y="641"/>
                    <a:pt x="875" y="640"/>
                  </a:cubicBezTo>
                  <a:cubicBezTo>
                    <a:pt x="874" y="639"/>
                    <a:pt x="875" y="638"/>
                    <a:pt x="876" y="638"/>
                  </a:cubicBezTo>
                  <a:close/>
                  <a:moveTo>
                    <a:pt x="872" y="645"/>
                  </a:moveTo>
                  <a:cubicBezTo>
                    <a:pt x="872" y="646"/>
                    <a:pt x="871" y="646"/>
                    <a:pt x="871" y="646"/>
                  </a:cubicBezTo>
                  <a:cubicBezTo>
                    <a:pt x="871" y="646"/>
                    <a:pt x="871" y="645"/>
                    <a:pt x="872" y="645"/>
                  </a:cubicBezTo>
                  <a:close/>
                  <a:moveTo>
                    <a:pt x="858" y="664"/>
                  </a:moveTo>
                  <a:cubicBezTo>
                    <a:pt x="858" y="664"/>
                    <a:pt x="857" y="665"/>
                    <a:pt x="857" y="665"/>
                  </a:cubicBezTo>
                  <a:cubicBezTo>
                    <a:pt x="857" y="665"/>
                    <a:pt x="856" y="666"/>
                    <a:pt x="856" y="666"/>
                  </a:cubicBezTo>
                  <a:cubicBezTo>
                    <a:pt x="855" y="666"/>
                    <a:pt x="855" y="666"/>
                    <a:pt x="855" y="667"/>
                  </a:cubicBezTo>
                  <a:cubicBezTo>
                    <a:pt x="855" y="667"/>
                    <a:pt x="855" y="666"/>
                    <a:pt x="855" y="666"/>
                  </a:cubicBezTo>
                  <a:cubicBezTo>
                    <a:pt x="854" y="666"/>
                    <a:pt x="857" y="664"/>
                    <a:pt x="857" y="664"/>
                  </a:cubicBezTo>
                  <a:cubicBezTo>
                    <a:pt x="857" y="664"/>
                    <a:pt x="857" y="664"/>
                    <a:pt x="858" y="664"/>
                  </a:cubicBezTo>
                  <a:close/>
                  <a:moveTo>
                    <a:pt x="979" y="358"/>
                  </a:moveTo>
                  <a:cubicBezTo>
                    <a:pt x="978" y="358"/>
                    <a:pt x="980" y="356"/>
                    <a:pt x="980" y="359"/>
                  </a:cubicBezTo>
                  <a:cubicBezTo>
                    <a:pt x="980" y="358"/>
                    <a:pt x="979" y="358"/>
                    <a:pt x="979" y="358"/>
                  </a:cubicBezTo>
                  <a:close/>
                  <a:moveTo>
                    <a:pt x="775" y="279"/>
                  </a:moveTo>
                  <a:cubicBezTo>
                    <a:pt x="776" y="278"/>
                    <a:pt x="778" y="278"/>
                    <a:pt x="779" y="277"/>
                  </a:cubicBezTo>
                  <a:cubicBezTo>
                    <a:pt x="780" y="276"/>
                    <a:pt x="780" y="275"/>
                    <a:pt x="781" y="273"/>
                  </a:cubicBezTo>
                  <a:cubicBezTo>
                    <a:pt x="781" y="272"/>
                    <a:pt x="782" y="270"/>
                    <a:pt x="783" y="269"/>
                  </a:cubicBezTo>
                  <a:cubicBezTo>
                    <a:pt x="784" y="268"/>
                    <a:pt x="787" y="267"/>
                    <a:pt x="788" y="267"/>
                  </a:cubicBezTo>
                  <a:cubicBezTo>
                    <a:pt x="790" y="267"/>
                    <a:pt x="792" y="269"/>
                    <a:pt x="794" y="270"/>
                  </a:cubicBezTo>
                  <a:cubicBezTo>
                    <a:pt x="795" y="271"/>
                    <a:pt x="796" y="273"/>
                    <a:pt x="797" y="274"/>
                  </a:cubicBezTo>
                  <a:cubicBezTo>
                    <a:pt x="799" y="276"/>
                    <a:pt x="799" y="277"/>
                    <a:pt x="799" y="279"/>
                  </a:cubicBezTo>
                  <a:cubicBezTo>
                    <a:pt x="799" y="282"/>
                    <a:pt x="799" y="285"/>
                    <a:pt x="796" y="284"/>
                  </a:cubicBezTo>
                  <a:cubicBezTo>
                    <a:pt x="794" y="284"/>
                    <a:pt x="793" y="283"/>
                    <a:pt x="791" y="283"/>
                  </a:cubicBezTo>
                  <a:cubicBezTo>
                    <a:pt x="789" y="283"/>
                    <a:pt x="788" y="282"/>
                    <a:pt x="786" y="282"/>
                  </a:cubicBezTo>
                  <a:cubicBezTo>
                    <a:pt x="784" y="281"/>
                    <a:pt x="782" y="278"/>
                    <a:pt x="779" y="279"/>
                  </a:cubicBezTo>
                  <a:cubicBezTo>
                    <a:pt x="778" y="279"/>
                    <a:pt x="776" y="280"/>
                    <a:pt x="776" y="280"/>
                  </a:cubicBezTo>
                  <a:cubicBezTo>
                    <a:pt x="775" y="280"/>
                    <a:pt x="774" y="280"/>
                    <a:pt x="775" y="279"/>
                  </a:cubicBezTo>
                  <a:close/>
                  <a:moveTo>
                    <a:pt x="817" y="233"/>
                  </a:moveTo>
                  <a:cubicBezTo>
                    <a:pt x="819" y="232"/>
                    <a:pt x="817" y="225"/>
                    <a:pt x="819" y="224"/>
                  </a:cubicBezTo>
                  <a:cubicBezTo>
                    <a:pt x="822" y="224"/>
                    <a:pt x="820" y="233"/>
                    <a:pt x="824" y="231"/>
                  </a:cubicBezTo>
                  <a:cubicBezTo>
                    <a:pt x="825" y="230"/>
                    <a:pt x="825" y="229"/>
                    <a:pt x="826" y="228"/>
                  </a:cubicBezTo>
                  <a:cubicBezTo>
                    <a:pt x="827" y="228"/>
                    <a:pt x="828" y="228"/>
                    <a:pt x="829" y="229"/>
                  </a:cubicBezTo>
                  <a:cubicBezTo>
                    <a:pt x="830" y="229"/>
                    <a:pt x="832" y="228"/>
                    <a:pt x="832" y="229"/>
                  </a:cubicBezTo>
                  <a:cubicBezTo>
                    <a:pt x="834" y="230"/>
                    <a:pt x="833" y="230"/>
                    <a:pt x="833" y="231"/>
                  </a:cubicBezTo>
                  <a:cubicBezTo>
                    <a:pt x="834" y="233"/>
                    <a:pt x="833" y="234"/>
                    <a:pt x="836" y="234"/>
                  </a:cubicBezTo>
                  <a:cubicBezTo>
                    <a:pt x="836" y="234"/>
                    <a:pt x="838" y="233"/>
                    <a:pt x="838" y="233"/>
                  </a:cubicBezTo>
                  <a:cubicBezTo>
                    <a:pt x="840" y="232"/>
                    <a:pt x="841" y="233"/>
                    <a:pt x="842" y="234"/>
                  </a:cubicBezTo>
                  <a:cubicBezTo>
                    <a:pt x="843" y="234"/>
                    <a:pt x="844" y="235"/>
                    <a:pt x="845" y="235"/>
                  </a:cubicBezTo>
                  <a:cubicBezTo>
                    <a:pt x="846" y="236"/>
                    <a:pt x="846" y="236"/>
                    <a:pt x="846" y="236"/>
                  </a:cubicBezTo>
                  <a:cubicBezTo>
                    <a:pt x="847" y="237"/>
                    <a:pt x="847" y="237"/>
                    <a:pt x="848" y="236"/>
                  </a:cubicBezTo>
                  <a:cubicBezTo>
                    <a:pt x="849" y="237"/>
                    <a:pt x="848" y="236"/>
                    <a:pt x="849" y="237"/>
                  </a:cubicBezTo>
                  <a:cubicBezTo>
                    <a:pt x="849" y="237"/>
                    <a:pt x="848" y="240"/>
                    <a:pt x="848" y="240"/>
                  </a:cubicBezTo>
                  <a:cubicBezTo>
                    <a:pt x="848" y="242"/>
                    <a:pt x="848" y="243"/>
                    <a:pt x="846" y="244"/>
                  </a:cubicBezTo>
                  <a:cubicBezTo>
                    <a:pt x="845" y="244"/>
                    <a:pt x="844" y="244"/>
                    <a:pt x="843" y="244"/>
                  </a:cubicBezTo>
                  <a:cubicBezTo>
                    <a:pt x="842" y="245"/>
                    <a:pt x="841" y="246"/>
                    <a:pt x="840" y="246"/>
                  </a:cubicBezTo>
                  <a:cubicBezTo>
                    <a:pt x="839" y="247"/>
                    <a:pt x="835" y="246"/>
                    <a:pt x="833" y="246"/>
                  </a:cubicBezTo>
                  <a:cubicBezTo>
                    <a:pt x="831" y="245"/>
                    <a:pt x="830" y="244"/>
                    <a:pt x="829" y="242"/>
                  </a:cubicBezTo>
                  <a:cubicBezTo>
                    <a:pt x="826" y="239"/>
                    <a:pt x="820" y="238"/>
                    <a:pt x="817" y="233"/>
                  </a:cubicBezTo>
                  <a:close/>
                  <a:moveTo>
                    <a:pt x="758" y="230"/>
                  </a:moveTo>
                  <a:cubicBezTo>
                    <a:pt x="759" y="229"/>
                    <a:pt x="757" y="229"/>
                    <a:pt x="757" y="228"/>
                  </a:cubicBezTo>
                  <a:cubicBezTo>
                    <a:pt x="757" y="228"/>
                    <a:pt x="757" y="227"/>
                    <a:pt x="757" y="227"/>
                  </a:cubicBezTo>
                  <a:cubicBezTo>
                    <a:pt x="756" y="225"/>
                    <a:pt x="756" y="224"/>
                    <a:pt x="756" y="223"/>
                  </a:cubicBezTo>
                  <a:cubicBezTo>
                    <a:pt x="756" y="223"/>
                    <a:pt x="757" y="222"/>
                    <a:pt x="757" y="222"/>
                  </a:cubicBezTo>
                  <a:cubicBezTo>
                    <a:pt x="757" y="221"/>
                    <a:pt x="756" y="220"/>
                    <a:pt x="757" y="220"/>
                  </a:cubicBezTo>
                  <a:cubicBezTo>
                    <a:pt x="757" y="219"/>
                    <a:pt x="759" y="219"/>
                    <a:pt x="759" y="218"/>
                  </a:cubicBezTo>
                  <a:cubicBezTo>
                    <a:pt x="760" y="216"/>
                    <a:pt x="757" y="213"/>
                    <a:pt x="761" y="213"/>
                  </a:cubicBezTo>
                  <a:cubicBezTo>
                    <a:pt x="761" y="213"/>
                    <a:pt x="762" y="212"/>
                    <a:pt x="763" y="212"/>
                  </a:cubicBezTo>
                  <a:cubicBezTo>
                    <a:pt x="763" y="211"/>
                    <a:pt x="763" y="211"/>
                    <a:pt x="764" y="210"/>
                  </a:cubicBezTo>
                  <a:cubicBezTo>
                    <a:pt x="764" y="210"/>
                    <a:pt x="764" y="210"/>
                    <a:pt x="764" y="210"/>
                  </a:cubicBezTo>
                  <a:cubicBezTo>
                    <a:pt x="764" y="209"/>
                    <a:pt x="764" y="209"/>
                    <a:pt x="765" y="209"/>
                  </a:cubicBezTo>
                  <a:cubicBezTo>
                    <a:pt x="765" y="209"/>
                    <a:pt x="765" y="208"/>
                    <a:pt x="766" y="208"/>
                  </a:cubicBezTo>
                  <a:cubicBezTo>
                    <a:pt x="766" y="207"/>
                    <a:pt x="768" y="206"/>
                    <a:pt x="769" y="207"/>
                  </a:cubicBezTo>
                  <a:cubicBezTo>
                    <a:pt x="769" y="207"/>
                    <a:pt x="770" y="209"/>
                    <a:pt x="770" y="210"/>
                  </a:cubicBezTo>
                  <a:cubicBezTo>
                    <a:pt x="770" y="210"/>
                    <a:pt x="771" y="211"/>
                    <a:pt x="772" y="211"/>
                  </a:cubicBezTo>
                  <a:cubicBezTo>
                    <a:pt x="773" y="212"/>
                    <a:pt x="774" y="213"/>
                    <a:pt x="775" y="214"/>
                  </a:cubicBezTo>
                  <a:cubicBezTo>
                    <a:pt x="776" y="215"/>
                    <a:pt x="774" y="216"/>
                    <a:pt x="776" y="217"/>
                  </a:cubicBezTo>
                  <a:cubicBezTo>
                    <a:pt x="777" y="218"/>
                    <a:pt x="778" y="218"/>
                    <a:pt x="779" y="219"/>
                  </a:cubicBezTo>
                  <a:cubicBezTo>
                    <a:pt x="780" y="219"/>
                    <a:pt x="781" y="221"/>
                    <a:pt x="782" y="222"/>
                  </a:cubicBezTo>
                  <a:cubicBezTo>
                    <a:pt x="783" y="222"/>
                    <a:pt x="782" y="215"/>
                    <a:pt x="782" y="213"/>
                  </a:cubicBezTo>
                  <a:cubicBezTo>
                    <a:pt x="783" y="210"/>
                    <a:pt x="784" y="211"/>
                    <a:pt x="786" y="212"/>
                  </a:cubicBezTo>
                  <a:cubicBezTo>
                    <a:pt x="786" y="211"/>
                    <a:pt x="786" y="210"/>
                    <a:pt x="786" y="209"/>
                  </a:cubicBezTo>
                  <a:cubicBezTo>
                    <a:pt x="785" y="209"/>
                    <a:pt x="786" y="208"/>
                    <a:pt x="786" y="209"/>
                  </a:cubicBezTo>
                  <a:cubicBezTo>
                    <a:pt x="790" y="211"/>
                    <a:pt x="793" y="219"/>
                    <a:pt x="798" y="218"/>
                  </a:cubicBezTo>
                  <a:cubicBezTo>
                    <a:pt x="800" y="217"/>
                    <a:pt x="801" y="216"/>
                    <a:pt x="803" y="218"/>
                  </a:cubicBezTo>
                  <a:cubicBezTo>
                    <a:pt x="804" y="218"/>
                    <a:pt x="804" y="219"/>
                    <a:pt x="805" y="220"/>
                  </a:cubicBezTo>
                  <a:cubicBezTo>
                    <a:pt x="806" y="221"/>
                    <a:pt x="807" y="221"/>
                    <a:pt x="808" y="222"/>
                  </a:cubicBezTo>
                  <a:cubicBezTo>
                    <a:pt x="809" y="222"/>
                    <a:pt x="811" y="224"/>
                    <a:pt x="811" y="225"/>
                  </a:cubicBezTo>
                  <a:cubicBezTo>
                    <a:pt x="811" y="226"/>
                    <a:pt x="809" y="227"/>
                    <a:pt x="808" y="228"/>
                  </a:cubicBezTo>
                  <a:cubicBezTo>
                    <a:pt x="808" y="230"/>
                    <a:pt x="809" y="232"/>
                    <a:pt x="808" y="233"/>
                  </a:cubicBezTo>
                  <a:cubicBezTo>
                    <a:pt x="808" y="235"/>
                    <a:pt x="807" y="236"/>
                    <a:pt x="805" y="238"/>
                  </a:cubicBezTo>
                  <a:cubicBezTo>
                    <a:pt x="805" y="238"/>
                    <a:pt x="803" y="240"/>
                    <a:pt x="803" y="240"/>
                  </a:cubicBezTo>
                  <a:cubicBezTo>
                    <a:pt x="802" y="239"/>
                    <a:pt x="802" y="238"/>
                    <a:pt x="802" y="238"/>
                  </a:cubicBezTo>
                  <a:cubicBezTo>
                    <a:pt x="801" y="238"/>
                    <a:pt x="801" y="238"/>
                    <a:pt x="801" y="238"/>
                  </a:cubicBezTo>
                  <a:cubicBezTo>
                    <a:pt x="798" y="237"/>
                    <a:pt x="798" y="238"/>
                    <a:pt x="796" y="236"/>
                  </a:cubicBezTo>
                  <a:cubicBezTo>
                    <a:pt x="795" y="235"/>
                    <a:pt x="794" y="233"/>
                    <a:pt x="793" y="231"/>
                  </a:cubicBezTo>
                  <a:cubicBezTo>
                    <a:pt x="793" y="229"/>
                    <a:pt x="794" y="227"/>
                    <a:pt x="795" y="225"/>
                  </a:cubicBezTo>
                  <a:cubicBezTo>
                    <a:pt x="797" y="221"/>
                    <a:pt x="796" y="220"/>
                    <a:pt x="792" y="220"/>
                  </a:cubicBezTo>
                  <a:cubicBezTo>
                    <a:pt x="792" y="222"/>
                    <a:pt x="790" y="223"/>
                    <a:pt x="790" y="225"/>
                  </a:cubicBezTo>
                  <a:cubicBezTo>
                    <a:pt x="790" y="226"/>
                    <a:pt x="790" y="228"/>
                    <a:pt x="790" y="230"/>
                  </a:cubicBezTo>
                  <a:cubicBezTo>
                    <a:pt x="791" y="231"/>
                    <a:pt x="792" y="233"/>
                    <a:pt x="792" y="234"/>
                  </a:cubicBezTo>
                  <a:cubicBezTo>
                    <a:pt x="793" y="235"/>
                    <a:pt x="793" y="237"/>
                    <a:pt x="794" y="237"/>
                  </a:cubicBezTo>
                  <a:cubicBezTo>
                    <a:pt x="795" y="238"/>
                    <a:pt x="796" y="238"/>
                    <a:pt x="797" y="238"/>
                  </a:cubicBezTo>
                  <a:cubicBezTo>
                    <a:pt x="797" y="238"/>
                    <a:pt x="799" y="239"/>
                    <a:pt x="799" y="240"/>
                  </a:cubicBezTo>
                  <a:cubicBezTo>
                    <a:pt x="800" y="240"/>
                    <a:pt x="801" y="240"/>
                    <a:pt x="800" y="242"/>
                  </a:cubicBezTo>
                  <a:cubicBezTo>
                    <a:pt x="799" y="243"/>
                    <a:pt x="795" y="242"/>
                    <a:pt x="794" y="243"/>
                  </a:cubicBezTo>
                  <a:cubicBezTo>
                    <a:pt x="793" y="243"/>
                    <a:pt x="794" y="244"/>
                    <a:pt x="793" y="244"/>
                  </a:cubicBezTo>
                  <a:cubicBezTo>
                    <a:pt x="792" y="245"/>
                    <a:pt x="790" y="243"/>
                    <a:pt x="790" y="243"/>
                  </a:cubicBezTo>
                  <a:cubicBezTo>
                    <a:pt x="790" y="242"/>
                    <a:pt x="790" y="240"/>
                    <a:pt x="789" y="240"/>
                  </a:cubicBezTo>
                  <a:cubicBezTo>
                    <a:pt x="789" y="239"/>
                    <a:pt x="787" y="240"/>
                    <a:pt x="786" y="241"/>
                  </a:cubicBezTo>
                  <a:cubicBezTo>
                    <a:pt x="784" y="242"/>
                    <a:pt x="782" y="243"/>
                    <a:pt x="779" y="243"/>
                  </a:cubicBezTo>
                  <a:cubicBezTo>
                    <a:pt x="777" y="244"/>
                    <a:pt x="776" y="244"/>
                    <a:pt x="775" y="242"/>
                  </a:cubicBezTo>
                  <a:cubicBezTo>
                    <a:pt x="774" y="242"/>
                    <a:pt x="773" y="240"/>
                    <a:pt x="772" y="242"/>
                  </a:cubicBezTo>
                  <a:cubicBezTo>
                    <a:pt x="772" y="243"/>
                    <a:pt x="773" y="244"/>
                    <a:pt x="773" y="245"/>
                  </a:cubicBezTo>
                  <a:cubicBezTo>
                    <a:pt x="773" y="245"/>
                    <a:pt x="772" y="247"/>
                    <a:pt x="771" y="248"/>
                  </a:cubicBezTo>
                  <a:cubicBezTo>
                    <a:pt x="770" y="249"/>
                    <a:pt x="770" y="249"/>
                    <a:pt x="768" y="248"/>
                  </a:cubicBezTo>
                  <a:cubicBezTo>
                    <a:pt x="767" y="247"/>
                    <a:pt x="764" y="246"/>
                    <a:pt x="763" y="245"/>
                  </a:cubicBezTo>
                  <a:cubicBezTo>
                    <a:pt x="762" y="244"/>
                    <a:pt x="762" y="242"/>
                    <a:pt x="761" y="241"/>
                  </a:cubicBezTo>
                  <a:cubicBezTo>
                    <a:pt x="759" y="239"/>
                    <a:pt x="758" y="238"/>
                    <a:pt x="757" y="237"/>
                  </a:cubicBezTo>
                  <a:cubicBezTo>
                    <a:pt x="756" y="235"/>
                    <a:pt x="755" y="233"/>
                    <a:pt x="755" y="231"/>
                  </a:cubicBezTo>
                  <a:cubicBezTo>
                    <a:pt x="756" y="229"/>
                    <a:pt x="757" y="232"/>
                    <a:pt x="758" y="230"/>
                  </a:cubicBezTo>
                  <a:close/>
                  <a:moveTo>
                    <a:pt x="778" y="267"/>
                  </a:moveTo>
                  <a:cubicBezTo>
                    <a:pt x="777" y="264"/>
                    <a:pt x="776" y="261"/>
                    <a:pt x="778" y="259"/>
                  </a:cubicBezTo>
                  <a:cubicBezTo>
                    <a:pt x="779" y="257"/>
                    <a:pt x="783" y="258"/>
                    <a:pt x="783" y="260"/>
                  </a:cubicBezTo>
                  <a:cubicBezTo>
                    <a:pt x="782" y="262"/>
                    <a:pt x="783" y="264"/>
                    <a:pt x="782" y="266"/>
                  </a:cubicBezTo>
                  <a:cubicBezTo>
                    <a:pt x="781" y="266"/>
                    <a:pt x="779" y="268"/>
                    <a:pt x="778" y="267"/>
                  </a:cubicBezTo>
                  <a:close/>
                  <a:moveTo>
                    <a:pt x="766" y="318"/>
                  </a:moveTo>
                  <a:cubicBezTo>
                    <a:pt x="766" y="318"/>
                    <a:pt x="767" y="317"/>
                    <a:pt x="767" y="318"/>
                  </a:cubicBezTo>
                  <a:cubicBezTo>
                    <a:pt x="767" y="319"/>
                    <a:pt x="766" y="319"/>
                    <a:pt x="766" y="318"/>
                  </a:cubicBezTo>
                  <a:close/>
                  <a:moveTo>
                    <a:pt x="746" y="227"/>
                  </a:moveTo>
                  <a:cubicBezTo>
                    <a:pt x="746" y="225"/>
                    <a:pt x="746" y="220"/>
                    <a:pt x="746" y="219"/>
                  </a:cubicBezTo>
                  <a:cubicBezTo>
                    <a:pt x="748" y="218"/>
                    <a:pt x="750" y="222"/>
                    <a:pt x="750" y="223"/>
                  </a:cubicBezTo>
                  <a:cubicBezTo>
                    <a:pt x="750" y="224"/>
                    <a:pt x="749" y="226"/>
                    <a:pt x="748" y="227"/>
                  </a:cubicBezTo>
                  <a:cubicBezTo>
                    <a:pt x="748" y="228"/>
                    <a:pt x="749" y="228"/>
                    <a:pt x="748" y="229"/>
                  </a:cubicBezTo>
                  <a:cubicBezTo>
                    <a:pt x="746" y="231"/>
                    <a:pt x="746" y="228"/>
                    <a:pt x="746" y="227"/>
                  </a:cubicBezTo>
                  <a:close/>
                  <a:moveTo>
                    <a:pt x="766" y="314"/>
                  </a:moveTo>
                  <a:cubicBezTo>
                    <a:pt x="766" y="315"/>
                    <a:pt x="765" y="315"/>
                    <a:pt x="765" y="314"/>
                  </a:cubicBezTo>
                  <a:cubicBezTo>
                    <a:pt x="765" y="314"/>
                    <a:pt x="766" y="314"/>
                    <a:pt x="766" y="314"/>
                  </a:cubicBezTo>
                  <a:close/>
                  <a:moveTo>
                    <a:pt x="897" y="190"/>
                  </a:moveTo>
                  <a:cubicBezTo>
                    <a:pt x="897" y="190"/>
                    <a:pt x="898" y="189"/>
                    <a:pt x="898" y="189"/>
                  </a:cubicBezTo>
                  <a:cubicBezTo>
                    <a:pt x="898" y="190"/>
                    <a:pt x="897" y="191"/>
                    <a:pt x="897" y="190"/>
                  </a:cubicBezTo>
                  <a:close/>
                  <a:moveTo>
                    <a:pt x="921" y="334"/>
                  </a:moveTo>
                  <a:cubicBezTo>
                    <a:pt x="921" y="334"/>
                    <a:pt x="920" y="334"/>
                    <a:pt x="921" y="334"/>
                  </a:cubicBezTo>
                  <a:cubicBezTo>
                    <a:pt x="923" y="334"/>
                    <a:pt x="920" y="336"/>
                    <a:pt x="921" y="334"/>
                  </a:cubicBezTo>
                  <a:close/>
                  <a:moveTo>
                    <a:pt x="888" y="181"/>
                  </a:moveTo>
                  <a:cubicBezTo>
                    <a:pt x="887" y="181"/>
                    <a:pt x="887" y="181"/>
                    <a:pt x="887" y="181"/>
                  </a:cubicBezTo>
                  <a:cubicBezTo>
                    <a:pt x="887" y="177"/>
                    <a:pt x="891" y="181"/>
                    <a:pt x="888" y="181"/>
                  </a:cubicBezTo>
                  <a:close/>
                  <a:moveTo>
                    <a:pt x="745" y="262"/>
                  </a:moveTo>
                  <a:cubicBezTo>
                    <a:pt x="745" y="262"/>
                    <a:pt x="744" y="260"/>
                    <a:pt x="744" y="259"/>
                  </a:cubicBezTo>
                  <a:cubicBezTo>
                    <a:pt x="745" y="258"/>
                    <a:pt x="746" y="259"/>
                    <a:pt x="747" y="260"/>
                  </a:cubicBezTo>
                  <a:cubicBezTo>
                    <a:pt x="749" y="261"/>
                    <a:pt x="751" y="263"/>
                    <a:pt x="751" y="266"/>
                  </a:cubicBezTo>
                  <a:cubicBezTo>
                    <a:pt x="750" y="272"/>
                    <a:pt x="746" y="263"/>
                    <a:pt x="745" y="262"/>
                  </a:cubicBezTo>
                  <a:close/>
                  <a:moveTo>
                    <a:pt x="859" y="220"/>
                  </a:moveTo>
                  <a:cubicBezTo>
                    <a:pt x="859" y="220"/>
                    <a:pt x="859" y="219"/>
                    <a:pt x="859" y="219"/>
                  </a:cubicBezTo>
                  <a:cubicBezTo>
                    <a:pt x="862" y="220"/>
                    <a:pt x="859" y="222"/>
                    <a:pt x="859" y="220"/>
                  </a:cubicBezTo>
                  <a:close/>
                  <a:moveTo>
                    <a:pt x="860" y="208"/>
                  </a:moveTo>
                  <a:cubicBezTo>
                    <a:pt x="860" y="207"/>
                    <a:pt x="863" y="206"/>
                    <a:pt x="863" y="209"/>
                  </a:cubicBezTo>
                  <a:cubicBezTo>
                    <a:pt x="863" y="211"/>
                    <a:pt x="861" y="211"/>
                    <a:pt x="860" y="208"/>
                  </a:cubicBezTo>
                  <a:close/>
                  <a:moveTo>
                    <a:pt x="833" y="194"/>
                  </a:moveTo>
                  <a:cubicBezTo>
                    <a:pt x="832" y="192"/>
                    <a:pt x="840" y="188"/>
                    <a:pt x="840" y="191"/>
                  </a:cubicBezTo>
                  <a:cubicBezTo>
                    <a:pt x="840" y="193"/>
                    <a:pt x="834" y="198"/>
                    <a:pt x="833" y="194"/>
                  </a:cubicBezTo>
                  <a:close/>
                  <a:moveTo>
                    <a:pt x="915" y="336"/>
                  </a:moveTo>
                  <a:cubicBezTo>
                    <a:pt x="914" y="335"/>
                    <a:pt x="916" y="335"/>
                    <a:pt x="916" y="336"/>
                  </a:cubicBezTo>
                  <a:cubicBezTo>
                    <a:pt x="915" y="337"/>
                    <a:pt x="915" y="337"/>
                    <a:pt x="915" y="336"/>
                  </a:cubicBezTo>
                  <a:close/>
                  <a:moveTo>
                    <a:pt x="99" y="446"/>
                  </a:moveTo>
                  <a:cubicBezTo>
                    <a:pt x="100" y="446"/>
                    <a:pt x="101" y="448"/>
                    <a:pt x="100" y="448"/>
                  </a:cubicBezTo>
                  <a:cubicBezTo>
                    <a:pt x="100" y="449"/>
                    <a:pt x="100" y="448"/>
                    <a:pt x="100" y="448"/>
                  </a:cubicBezTo>
                  <a:cubicBezTo>
                    <a:pt x="99" y="447"/>
                    <a:pt x="97" y="446"/>
                    <a:pt x="99" y="446"/>
                  </a:cubicBezTo>
                  <a:close/>
                  <a:moveTo>
                    <a:pt x="392" y="337"/>
                  </a:moveTo>
                  <a:cubicBezTo>
                    <a:pt x="392" y="337"/>
                    <a:pt x="394" y="338"/>
                    <a:pt x="393" y="339"/>
                  </a:cubicBezTo>
                  <a:cubicBezTo>
                    <a:pt x="392" y="340"/>
                    <a:pt x="392" y="337"/>
                    <a:pt x="392" y="337"/>
                  </a:cubicBezTo>
                  <a:close/>
                  <a:moveTo>
                    <a:pt x="281" y="363"/>
                  </a:moveTo>
                  <a:cubicBezTo>
                    <a:pt x="281" y="362"/>
                    <a:pt x="281" y="362"/>
                    <a:pt x="281" y="361"/>
                  </a:cubicBezTo>
                  <a:cubicBezTo>
                    <a:pt x="282" y="362"/>
                    <a:pt x="281" y="362"/>
                    <a:pt x="281" y="363"/>
                  </a:cubicBezTo>
                  <a:close/>
                  <a:moveTo>
                    <a:pt x="282" y="365"/>
                  </a:moveTo>
                  <a:cubicBezTo>
                    <a:pt x="281" y="364"/>
                    <a:pt x="284" y="359"/>
                    <a:pt x="284" y="362"/>
                  </a:cubicBezTo>
                  <a:cubicBezTo>
                    <a:pt x="284" y="363"/>
                    <a:pt x="283" y="366"/>
                    <a:pt x="282" y="365"/>
                  </a:cubicBezTo>
                  <a:close/>
                  <a:moveTo>
                    <a:pt x="413" y="266"/>
                  </a:moveTo>
                  <a:cubicBezTo>
                    <a:pt x="413" y="266"/>
                    <a:pt x="413" y="266"/>
                    <a:pt x="413" y="267"/>
                  </a:cubicBezTo>
                  <a:cubicBezTo>
                    <a:pt x="413" y="267"/>
                    <a:pt x="412" y="266"/>
                    <a:pt x="413" y="266"/>
                  </a:cubicBezTo>
                  <a:close/>
                  <a:moveTo>
                    <a:pt x="391" y="339"/>
                  </a:moveTo>
                  <a:cubicBezTo>
                    <a:pt x="393" y="340"/>
                    <a:pt x="391" y="350"/>
                    <a:pt x="391" y="339"/>
                  </a:cubicBezTo>
                  <a:cubicBezTo>
                    <a:pt x="391" y="339"/>
                    <a:pt x="391" y="339"/>
                    <a:pt x="391" y="339"/>
                  </a:cubicBezTo>
                  <a:close/>
                  <a:moveTo>
                    <a:pt x="413" y="264"/>
                  </a:moveTo>
                  <a:cubicBezTo>
                    <a:pt x="412" y="264"/>
                    <a:pt x="412" y="262"/>
                    <a:pt x="413" y="262"/>
                  </a:cubicBezTo>
                  <a:cubicBezTo>
                    <a:pt x="413" y="263"/>
                    <a:pt x="414" y="263"/>
                    <a:pt x="413" y="264"/>
                  </a:cubicBezTo>
                  <a:close/>
                  <a:moveTo>
                    <a:pt x="1038" y="336"/>
                  </a:moveTo>
                  <a:cubicBezTo>
                    <a:pt x="1036" y="331"/>
                    <a:pt x="1039" y="329"/>
                    <a:pt x="1041" y="326"/>
                  </a:cubicBezTo>
                  <a:cubicBezTo>
                    <a:pt x="1043" y="324"/>
                    <a:pt x="1048" y="318"/>
                    <a:pt x="1050" y="321"/>
                  </a:cubicBezTo>
                  <a:cubicBezTo>
                    <a:pt x="1051" y="321"/>
                    <a:pt x="1052" y="320"/>
                    <a:pt x="1053" y="320"/>
                  </a:cubicBezTo>
                  <a:cubicBezTo>
                    <a:pt x="1056" y="318"/>
                    <a:pt x="1061" y="325"/>
                    <a:pt x="1062" y="327"/>
                  </a:cubicBezTo>
                  <a:cubicBezTo>
                    <a:pt x="1063" y="328"/>
                    <a:pt x="1064" y="329"/>
                    <a:pt x="1062" y="330"/>
                  </a:cubicBezTo>
                  <a:cubicBezTo>
                    <a:pt x="1061" y="332"/>
                    <a:pt x="1058" y="333"/>
                    <a:pt x="1056" y="333"/>
                  </a:cubicBezTo>
                  <a:cubicBezTo>
                    <a:pt x="1055" y="333"/>
                    <a:pt x="1054" y="333"/>
                    <a:pt x="1053" y="334"/>
                  </a:cubicBezTo>
                  <a:cubicBezTo>
                    <a:pt x="1053" y="334"/>
                    <a:pt x="1052" y="335"/>
                    <a:pt x="1051" y="335"/>
                  </a:cubicBezTo>
                  <a:cubicBezTo>
                    <a:pt x="1049" y="335"/>
                    <a:pt x="1049" y="333"/>
                    <a:pt x="1047" y="333"/>
                  </a:cubicBezTo>
                  <a:cubicBezTo>
                    <a:pt x="1045" y="333"/>
                    <a:pt x="1045" y="334"/>
                    <a:pt x="1044" y="335"/>
                  </a:cubicBezTo>
                  <a:cubicBezTo>
                    <a:pt x="1043" y="335"/>
                    <a:pt x="1042" y="335"/>
                    <a:pt x="1041" y="335"/>
                  </a:cubicBezTo>
                  <a:cubicBezTo>
                    <a:pt x="1040" y="335"/>
                    <a:pt x="1038" y="337"/>
                    <a:pt x="1038" y="336"/>
                  </a:cubicBezTo>
                  <a:close/>
                  <a:moveTo>
                    <a:pt x="763" y="578"/>
                  </a:moveTo>
                  <a:cubicBezTo>
                    <a:pt x="763" y="578"/>
                    <a:pt x="761" y="583"/>
                    <a:pt x="760" y="582"/>
                  </a:cubicBezTo>
                  <a:cubicBezTo>
                    <a:pt x="759" y="581"/>
                    <a:pt x="759" y="581"/>
                    <a:pt x="759" y="580"/>
                  </a:cubicBezTo>
                  <a:cubicBezTo>
                    <a:pt x="758" y="580"/>
                    <a:pt x="758" y="581"/>
                    <a:pt x="757" y="581"/>
                  </a:cubicBezTo>
                  <a:cubicBezTo>
                    <a:pt x="757" y="581"/>
                    <a:pt x="757" y="581"/>
                    <a:pt x="757" y="581"/>
                  </a:cubicBezTo>
                  <a:cubicBezTo>
                    <a:pt x="757" y="581"/>
                    <a:pt x="757" y="581"/>
                    <a:pt x="757" y="581"/>
                  </a:cubicBezTo>
                  <a:cubicBezTo>
                    <a:pt x="757" y="579"/>
                    <a:pt x="758" y="576"/>
                    <a:pt x="761" y="576"/>
                  </a:cubicBezTo>
                  <a:cubicBezTo>
                    <a:pt x="761" y="576"/>
                    <a:pt x="762" y="577"/>
                    <a:pt x="763" y="577"/>
                  </a:cubicBezTo>
                  <a:cubicBezTo>
                    <a:pt x="763" y="577"/>
                    <a:pt x="763" y="577"/>
                    <a:pt x="763" y="578"/>
                  </a:cubicBezTo>
                  <a:close/>
                  <a:moveTo>
                    <a:pt x="431" y="874"/>
                  </a:moveTo>
                  <a:cubicBezTo>
                    <a:pt x="431" y="874"/>
                    <a:pt x="431" y="875"/>
                    <a:pt x="431" y="875"/>
                  </a:cubicBezTo>
                  <a:cubicBezTo>
                    <a:pt x="431" y="875"/>
                    <a:pt x="432" y="877"/>
                    <a:pt x="432" y="877"/>
                  </a:cubicBezTo>
                  <a:cubicBezTo>
                    <a:pt x="432" y="877"/>
                    <a:pt x="431" y="875"/>
                    <a:pt x="432" y="875"/>
                  </a:cubicBezTo>
                  <a:cubicBezTo>
                    <a:pt x="432" y="875"/>
                    <a:pt x="432" y="876"/>
                    <a:pt x="432" y="876"/>
                  </a:cubicBezTo>
                  <a:cubicBezTo>
                    <a:pt x="433" y="875"/>
                    <a:pt x="432" y="875"/>
                    <a:pt x="432" y="874"/>
                  </a:cubicBezTo>
                  <a:cubicBezTo>
                    <a:pt x="432" y="874"/>
                    <a:pt x="432" y="874"/>
                    <a:pt x="433" y="874"/>
                  </a:cubicBezTo>
                  <a:cubicBezTo>
                    <a:pt x="432" y="875"/>
                    <a:pt x="432" y="875"/>
                    <a:pt x="433" y="875"/>
                  </a:cubicBezTo>
                  <a:cubicBezTo>
                    <a:pt x="433" y="875"/>
                    <a:pt x="433" y="875"/>
                    <a:pt x="433" y="875"/>
                  </a:cubicBezTo>
                  <a:cubicBezTo>
                    <a:pt x="433" y="875"/>
                    <a:pt x="433" y="876"/>
                    <a:pt x="433" y="876"/>
                  </a:cubicBezTo>
                  <a:cubicBezTo>
                    <a:pt x="434" y="875"/>
                    <a:pt x="433" y="875"/>
                    <a:pt x="433" y="875"/>
                  </a:cubicBezTo>
                  <a:cubicBezTo>
                    <a:pt x="433" y="875"/>
                    <a:pt x="433" y="875"/>
                    <a:pt x="433" y="875"/>
                  </a:cubicBezTo>
                  <a:cubicBezTo>
                    <a:pt x="433" y="875"/>
                    <a:pt x="433" y="875"/>
                    <a:pt x="433" y="875"/>
                  </a:cubicBezTo>
                  <a:cubicBezTo>
                    <a:pt x="433" y="875"/>
                    <a:pt x="434" y="875"/>
                    <a:pt x="434" y="875"/>
                  </a:cubicBezTo>
                  <a:cubicBezTo>
                    <a:pt x="434" y="875"/>
                    <a:pt x="434" y="875"/>
                    <a:pt x="434" y="874"/>
                  </a:cubicBezTo>
                  <a:cubicBezTo>
                    <a:pt x="434" y="875"/>
                    <a:pt x="435" y="876"/>
                    <a:pt x="435" y="876"/>
                  </a:cubicBezTo>
                  <a:cubicBezTo>
                    <a:pt x="435" y="876"/>
                    <a:pt x="435" y="875"/>
                    <a:pt x="435" y="874"/>
                  </a:cubicBezTo>
                  <a:cubicBezTo>
                    <a:pt x="435" y="874"/>
                    <a:pt x="435" y="874"/>
                    <a:pt x="435" y="874"/>
                  </a:cubicBezTo>
                  <a:cubicBezTo>
                    <a:pt x="435" y="874"/>
                    <a:pt x="435" y="874"/>
                    <a:pt x="435" y="874"/>
                  </a:cubicBezTo>
                  <a:cubicBezTo>
                    <a:pt x="435" y="875"/>
                    <a:pt x="435" y="875"/>
                    <a:pt x="435" y="876"/>
                  </a:cubicBezTo>
                  <a:cubicBezTo>
                    <a:pt x="435" y="877"/>
                    <a:pt x="435" y="876"/>
                    <a:pt x="435" y="876"/>
                  </a:cubicBezTo>
                  <a:cubicBezTo>
                    <a:pt x="435" y="876"/>
                    <a:pt x="435" y="876"/>
                    <a:pt x="435" y="876"/>
                  </a:cubicBezTo>
                  <a:cubicBezTo>
                    <a:pt x="435" y="877"/>
                    <a:pt x="436" y="875"/>
                    <a:pt x="435" y="875"/>
                  </a:cubicBezTo>
                  <a:cubicBezTo>
                    <a:pt x="436" y="875"/>
                    <a:pt x="436" y="877"/>
                    <a:pt x="435" y="877"/>
                  </a:cubicBezTo>
                  <a:cubicBezTo>
                    <a:pt x="436" y="877"/>
                    <a:pt x="436" y="876"/>
                    <a:pt x="436" y="876"/>
                  </a:cubicBezTo>
                  <a:cubicBezTo>
                    <a:pt x="436" y="876"/>
                    <a:pt x="436" y="877"/>
                    <a:pt x="437" y="877"/>
                  </a:cubicBezTo>
                  <a:cubicBezTo>
                    <a:pt x="437" y="876"/>
                    <a:pt x="436" y="876"/>
                    <a:pt x="437" y="877"/>
                  </a:cubicBezTo>
                  <a:cubicBezTo>
                    <a:pt x="437" y="877"/>
                    <a:pt x="436" y="875"/>
                    <a:pt x="436" y="875"/>
                  </a:cubicBezTo>
                  <a:cubicBezTo>
                    <a:pt x="436" y="875"/>
                    <a:pt x="437" y="875"/>
                    <a:pt x="436" y="875"/>
                  </a:cubicBezTo>
                  <a:cubicBezTo>
                    <a:pt x="437" y="875"/>
                    <a:pt x="437" y="874"/>
                    <a:pt x="437" y="873"/>
                  </a:cubicBezTo>
                  <a:cubicBezTo>
                    <a:pt x="437" y="873"/>
                    <a:pt x="437" y="873"/>
                    <a:pt x="437" y="873"/>
                  </a:cubicBezTo>
                  <a:cubicBezTo>
                    <a:pt x="437" y="873"/>
                    <a:pt x="437" y="876"/>
                    <a:pt x="437" y="876"/>
                  </a:cubicBezTo>
                  <a:cubicBezTo>
                    <a:pt x="438" y="876"/>
                    <a:pt x="438" y="874"/>
                    <a:pt x="438" y="874"/>
                  </a:cubicBezTo>
                  <a:cubicBezTo>
                    <a:pt x="438" y="874"/>
                    <a:pt x="438" y="874"/>
                    <a:pt x="438" y="874"/>
                  </a:cubicBezTo>
                  <a:cubicBezTo>
                    <a:pt x="438" y="874"/>
                    <a:pt x="438" y="876"/>
                    <a:pt x="438" y="876"/>
                  </a:cubicBezTo>
                  <a:cubicBezTo>
                    <a:pt x="439" y="875"/>
                    <a:pt x="439" y="874"/>
                    <a:pt x="439" y="874"/>
                  </a:cubicBezTo>
                  <a:cubicBezTo>
                    <a:pt x="439" y="873"/>
                    <a:pt x="439" y="873"/>
                    <a:pt x="439" y="873"/>
                  </a:cubicBezTo>
                  <a:cubicBezTo>
                    <a:pt x="439" y="874"/>
                    <a:pt x="439" y="874"/>
                    <a:pt x="439" y="875"/>
                  </a:cubicBezTo>
                  <a:cubicBezTo>
                    <a:pt x="439" y="875"/>
                    <a:pt x="439" y="875"/>
                    <a:pt x="438" y="875"/>
                  </a:cubicBezTo>
                  <a:cubicBezTo>
                    <a:pt x="438" y="876"/>
                    <a:pt x="437" y="877"/>
                    <a:pt x="438" y="876"/>
                  </a:cubicBezTo>
                  <a:cubicBezTo>
                    <a:pt x="439" y="878"/>
                    <a:pt x="440" y="877"/>
                    <a:pt x="440" y="876"/>
                  </a:cubicBezTo>
                  <a:cubicBezTo>
                    <a:pt x="440" y="876"/>
                    <a:pt x="440" y="876"/>
                    <a:pt x="440" y="876"/>
                  </a:cubicBezTo>
                  <a:cubicBezTo>
                    <a:pt x="441" y="876"/>
                    <a:pt x="440" y="874"/>
                    <a:pt x="441" y="874"/>
                  </a:cubicBezTo>
                  <a:cubicBezTo>
                    <a:pt x="441" y="874"/>
                    <a:pt x="440" y="875"/>
                    <a:pt x="440" y="875"/>
                  </a:cubicBezTo>
                  <a:cubicBezTo>
                    <a:pt x="441" y="875"/>
                    <a:pt x="442" y="874"/>
                    <a:pt x="442" y="873"/>
                  </a:cubicBezTo>
                  <a:cubicBezTo>
                    <a:pt x="442" y="872"/>
                    <a:pt x="441" y="872"/>
                    <a:pt x="441" y="871"/>
                  </a:cubicBezTo>
                  <a:cubicBezTo>
                    <a:pt x="441" y="871"/>
                    <a:pt x="441" y="871"/>
                    <a:pt x="442" y="871"/>
                  </a:cubicBezTo>
                  <a:cubicBezTo>
                    <a:pt x="442" y="871"/>
                    <a:pt x="441" y="871"/>
                    <a:pt x="442" y="872"/>
                  </a:cubicBezTo>
                  <a:cubicBezTo>
                    <a:pt x="442" y="871"/>
                    <a:pt x="442" y="871"/>
                    <a:pt x="442" y="871"/>
                  </a:cubicBezTo>
                  <a:cubicBezTo>
                    <a:pt x="443" y="872"/>
                    <a:pt x="441" y="877"/>
                    <a:pt x="443" y="875"/>
                  </a:cubicBezTo>
                  <a:cubicBezTo>
                    <a:pt x="444" y="874"/>
                    <a:pt x="443" y="872"/>
                    <a:pt x="443" y="871"/>
                  </a:cubicBezTo>
                  <a:cubicBezTo>
                    <a:pt x="444" y="870"/>
                    <a:pt x="440" y="863"/>
                    <a:pt x="440" y="862"/>
                  </a:cubicBezTo>
                  <a:cubicBezTo>
                    <a:pt x="441" y="863"/>
                    <a:pt x="441" y="863"/>
                    <a:pt x="441" y="863"/>
                  </a:cubicBezTo>
                  <a:cubicBezTo>
                    <a:pt x="442" y="864"/>
                    <a:pt x="442" y="866"/>
                    <a:pt x="443" y="867"/>
                  </a:cubicBezTo>
                  <a:cubicBezTo>
                    <a:pt x="443" y="867"/>
                    <a:pt x="445" y="873"/>
                    <a:pt x="446" y="872"/>
                  </a:cubicBezTo>
                  <a:cubicBezTo>
                    <a:pt x="446" y="872"/>
                    <a:pt x="446" y="872"/>
                    <a:pt x="446" y="872"/>
                  </a:cubicBezTo>
                  <a:cubicBezTo>
                    <a:pt x="446" y="872"/>
                    <a:pt x="446" y="871"/>
                    <a:pt x="446" y="871"/>
                  </a:cubicBezTo>
                  <a:cubicBezTo>
                    <a:pt x="446" y="871"/>
                    <a:pt x="447" y="870"/>
                    <a:pt x="447" y="870"/>
                  </a:cubicBezTo>
                  <a:cubicBezTo>
                    <a:pt x="447" y="870"/>
                    <a:pt x="447" y="869"/>
                    <a:pt x="447" y="869"/>
                  </a:cubicBezTo>
                  <a:cubicBezTo>
                    <a:pt x="447" y="869"/>
                    <a:pt x="447" y="870"/>
                    <a:pt x="447" y="870"/>
                  </a:cubicBezTo>
                  <a:cubicBezTo>
                    <a:pt x="447" y="870"/>
                    <a:pt x="449" y="871"/>
                    <a:pt x="450" y="871"/>
                  </a:cubicBezTo>
                  <a:cubicBezTo>
                    <a:pt x="450" y="871"/>
                    <a:pt x="450" y="871"/>
                    <a:pt x="450" y="871"/>
                  </a:cubicBezTo>
                  <a:cubicBezTo>
                    <a:pt x="450" y="872"/>
                    <a:pt x="450" y="873"/>
                    <a:pt x="450" y="874"/>
                  </a:cubicBezTo>
                  <a:cubicBezTo>
                    <a:pt x="450" y="874"/>
                    <a:pt x="450" y="874"/>
                    <a:pt x="450" y="875"/>
                  </a:cubicBezTo>
                  <a:cubicBezTo>
                    <a:pt x="450" y="876"/>
                    <a:pt x="450" y="876"/>
                    <a:pt x="451" y="877"/>
                  </a:cubicBezTo>
                  <a:cubicBezTo>
                    <a:pt x="451" y="878"/>
                    <a:pt x="451" y="879"/>
                    <a:pt x="451" y="879"/>
                  </a:cubicBezTo>
                  <a:cubicBezTo>
                    <a:pt x="452" y="880"/>
                    <a:pt x="452" y="880"/>
                    <a:pt x="452" y="879"/>
                  </a:cubicBezTo>
                  <a:cubicBezTo>
                    <a:pt x="452" y="879"/>
                    <a:pt x="452" y="880"/>
                    <a:pt x="452" y="880"/>
                  </a:cubicBezTo>
                  <a:cubicBezTo>
                    <a:pt x="451" y="880"/>
                    <a:pt x="451" y="882"/>
                    <a:pt x="451" y="883"/>
                  </a:cubicBezTo>
                  <a:cubicBezTo>
                    <a:pt x="451" y="884"/>
                    <a:pt x="452" y="885"/>
                    <a:pt x="452" y="886"/>
                  </a:cubicBezTo>
                  <a:cubicBezTo>
                    <a:pt x="454" y="888"/>
                    <a:pt x="454" y="888"/>
                    <a:pt x="455" y="887"/>
                  </a:cubicBezTo>
                  <a:cubicBezTo>
                    <a:pt x="454" y="887"/>
                    <a:pt x="456" y="888"/>
                    <a:pt x="456" y="888"/>
                  </a:cubicBezTo>
                  <a:cubicBezTo>
                    <a:pt x="456" y="888"/>
                    <a:pt x="455" y="888"/>
                    <a:pt x="455" y="889"/>
                  </a:cubicBezTo>
                  <a:cubicBezTo>
                    <a:pt x="456" y="890"/>
                    <a:pt x="457" y="889"/>
                    <a:pt x="457" y="888"/>
                  </a:cubicBezTo>
                  <a:cubicBezTo>
                    <a:pt x="457" y="889"/>
                    <a:pt x="461" y="890"/>
                    <a:pt x="461" y="891"/>
                  </a:cubicBezTo>
                  <a:cubicBezTo>
                    <a:pt x="462" y="891"/>
                    <a:pt x="463" y="892"/>
                    <a:pt x="462" y="893"/>
                  </a:cubicBezTo>
                  <a:cubicBezTo>
                    <a:pt x="462" y="894"/>
                    <a:pt x="462" y="893"/>
                    <a:pt x="461" y="893"/>
                  </a:cubicBezTo>
                  <a:cubicBezTo>
                    <a:pt x="460" y="893"/>
                    <a:pt x="462" y="895"/>
                    <a:pt x="461" y="895"/>
                  </a:cubicBezTo>
                  <a:cubicBezTo>
                    <a:pt x="460" y="895"/>
                    <a:pt x="460" y="893"/>
                    <a:pt x="459" y="893"/>
                  </a:cubicBezTo>
                  <a:cubicBezTo>
                    <a:pt x="458" y="894"/>
                    <a:pt x="459" y="895"/>
                    <a:pt x="460" y="896"/>
                  </a:cubicBezTo>
                  <a:cubicBezTo>
                    <a:pt x="460" y="896"/>
                    <a:pt x="462" y="898"/>
                    <a:pt x="462" y="898"/>
                  </a:cubicBezTo>
                  <a:cubicBezTo>
                    <a:pt x="464" y="898"/>
                    <a:pt x="463" y="896"/>
                    <a:pt x="463" y="895"/>
                  </a:cubicBezTo>
                  <a:cubicBezTo>
                    <a:pt x="463" y="895"/>
                    <a:pt x="465" y="898"/>
                    <a:pt x="466" y="899"/>
                  </a:cubicBezTo>
                  <a:cubicBezTo>
                    <a:pt x="466" y="900"/>
                    <a:pt x="466" y="901"/>
                    <a:pt x="468" y="903"/>
                  </a:cubicBezTo>
                  <a:cubicBezTo>
                    <a:pt x="468" y="904"/>
                    <a:pt x="468" y="904"/>
                    <a:pt x="468" y="904"/>
                  </a:cubicBezTo>
                  <a:cubicBezTo>
                    <a:pt x="468" y="905"/>
                    <a:pt x="469" y="906"/>
                    <a:pt x="469" y="907"/>
                  </a:cubicBezTo>
                  <a:cubicBezTo>
                    <a:pt x="469" y="909"/>
                    <a:pt x="469" y="909"/>
                    <a:pt x="468" y="910"/>
                  </a:cubicBezTo>
                  <a:cubicBezTo>
                    <a:pt x="468" y="911"/>
                    <a:pt x="467" y="918"/>
                    <a:pt x="467" y="918"/>
                  </a:cubicBezTo>
                  <a:cubicBezTo>
                    <a:pt x="468" y="918"/>
                    <a:pt x="471" y="914"/>
                    <a:pt x="470" y="913"/>
                  </a:cubicBezTo>
                  <a:cubicBezTo>
                    <a:pt x="472" y="915"/>
                    <a:pt x="469" y="916"/>
                    <a:pt x="469" y="917"/>
                  </a:cubicBezTo>
                  <a:cubicBezTo>
                    <a:pt x="468" y="919"/>
                    <a:pt x="470" y="920"/>
                    <a:pt x="470" y="918"/>
                  </a:cubicBezTo>
                  <a:cubicBezTo>
                    <a:pt x="470" y="919"/>
                    <a:pt x="472" y="917"/>
                    <a:pt x="471" y="917"/>
                  </a:cubicBezTo>
                  <a:cubicBezTo>
                    <a:pt x="472" y="917"/>
                    <a:pt x="472" y="918"/>
                    <a:pt x="473" y="918"/>
                  </a:cubicBezTo>
                  <a:cubicBezTo>
                    <a:pt x="473" y="918"/>
                    <a:pt x="473" y="918"/>
                    <a:pt x="474" y="918"/>
                  </a:cubicBezTo>
                  <a:cubicBezTo>
                    <a:pt x="476" y="918"/>
                    <a:pt x="476" y="917"/>
                    <a:pt x="478" y="916"/>
                  </a:cubicBezTo>
                  <a:cubicBezTo>
                    <a:pt x="478" y="916"/>
                    <a:pt x="479" y="915"/>
                    <a:pt x="479" y="915"/>
                  </a:cubicBezTo>
                  <a:cubicBezTo>
                    <a:pt x="480" y="915"/>
                    <a:pt x="481" y="916"/>
                    <a:pt x="482" y="915"/>
                  </a:cubicBezTo>
                  <a:cubicBezTo>
                    <a:pt x="482" y="914"/>
                    <a:pt x="480" y="914"/>
                    <a:pt x="481" y="912"/>
                  </a:cubicBezTo>
                  <a:cubicBezTo>
                    <a:pt x="481" y="912"/>
                    <a:pt x="482" y="914"/>
                    <a:pt x="482" y="914"/>
                  </a:cubicBezTo>
                  <a:cubicBezTo>
                    <a:pt x="483" y="914"/>
                    <a:pt x="484" y="913"/>
                    <a:pt x="484" y="913"/>
                  </a:cubicBezTo>
                  <a:cubicBezTo>
                    <a:pt x="486" y="911"/>
                    <a:pt x="483" y="909"/>
                    <a:pt x="484" y="907"/>
                  </a:cubicBezTo>
                  <a:cubicBezTo>
                    <a:pt x="484" y="907"/>
                    <a:pt x="487" y="911"/>
                    <a:pt x="487" y="912"/>
                  </a:cubicBezTo>
                  <a:cubicBezTo>
                    <a:pt x="488" y="913"/>
                    <a:pt x="489" y="915"/>
                    <a:pt x="490" y="913"/>
                  </a:cubicBezTo>
                  <a:cubicBezTo>
                    <a:pt x="490" y="913"/>
                    <a:pt x="491" y="918"/>
                    <a:pt x="492" y="918"/>
                  </a:cubicBezTo>
                  <a:cubicBezTo>
                    <a:pt x="492" y="922"/>
                    <a:pt x="492" y="922"/>
                    <a:pt x="492" y="922"/>
                  </a:cubicBezTo>
                  <a:cubicBezTo>
                    <a:pt x="492" y="924"/>
                    <a:pt x="493" y="925"/>
                    <a:pt x="494" y="926"/>
                  </a:cubicBezTo>
                  <a:cubicBezTo>
                    <a:pt x="495" y="928"/>
                    <a:pt x="495" y="930"/>
                    <a:pt x="495" y="932"/>
                  </a:cubicBezTo>
                  <a:cubicBezTo>
                    <a:pt x="495" y="933"/>
                    <a:pt x="495" y="934"/>
                    <a:pt x="496" y="934"/>
                  </a:cubicBezTo>
                  <a:cubicBezTo>
                    <a:pt x="497" y="935"/>
                    <a:pt x="496" y="933"/>
                    <a:pt x="497" y="934"/>
                  </a:cubicBezTo>
                  <a:cubicBezTo>
                    <a:pt x="497" y="934"/>
                    <a:pt x="498" y="936"/>
                    <a:pt x="498" y="936"/>
                  </a:cubicBezTo>
                  <a:cubicBezTo>
                    <a:pt x="499" y="937"/>
                    <a:pt x="498" y="938"/>
                    <a:pt x="498" y="939"/>
                  </a:cubicBezTo>
                  <a:cubicBezTo>
                    <a:pt x="499" y="940"/>
                    <a:pt x="499" y="940"/>
                    <a:pt x="500" y="941"/>
                  </a:cubicBezTo>
                  <a:cubicBezTo>
                    <a:pt x="500" y="942"/>
                    <a:pt x="499" y="942"/>
                    <a:pt x="499" y="944"/>
                  </a:cubicBezTo>
                  <a:cubicBezTo>
                    <a:pt x="500" y="945"/>
                    <a:pt x="500" y="945"/>
                    <a:pt x="501" y="946"/>
                  </a:cubicBezTo>
                  <a:cubicBezTo>
                    <a:pt x="501" y="946"/>
                    <a:pt x="501" y="949"/>
                    <a:pt x="501" y="948"/>
                  </a:cubicBezTo>
                  <a:cubicBezTo>
                    <a:pt x="501" y="949"/>
                    <a:pt x="500" y="950"/>
                    <a:pt x="500" y="951"/>
                  </a:cubicBezTo>
                  <a:cubicBezTo>
                    <a:pt x="499" y="952"/>
                    <a:pt x="500" y="952"/>
                    <a:pt x="500" y="953"/>
                  </a:cubicBezTo>
                  <a:cubicBezTo>
                    <a:pt x="499" y="953"/>
                    <a:pt x="499" y="954"/>
                    <a:pt x="498" y="954"/>
                  </a:cubicBezTo>
                  <a:cubicBezTo>
                    <a:pt x="498" y="954"/>
                    <a:pt x="498" y="955"/>
                    <a:pt x="499" y="955"/>
                  </a:cubicBezTo>
                  <a:cubicBezTo>
                    <a:pt x="499" y="956"/>
                    <a:pt x="499" y="957"/>
                    <a:pt x="499" y="958"/>
                  </a:cubicBezTo>
                  <a:cubicBezTo>
                    <a:pt x="501" y="958"/>
                    <a:pt x="500" y="962"/>
                    <a:pt x="499" y="963"/>
                  </a:cubicBezTo>
                  <a:cubicBezTo>
                    <a:pt x="499" y="965"/>
                    <a:pt x="497" y="967"/>
                    <a:pt x="498" y="969"/>
                  </a:cubicBezTo>
                  <a:cubicBezTo>
                    <a:pt x="498" y="971"/>
                    <a:pt x="499" y="971"/>
                    <a:pt x="500" y="971"/>
                  </a:cubicBezTo>
                  <a:cubicBezTo>
                    <a:pt x="501" y="971"/>
                    <a:pt x="500" y="970"/>
                    <a:pt x="501" y="971"/>
                  </a:cubicBezTo>
                  <a:cubicBezTo>
                    <a:pt x="502" y="971"/>
                    <a:pt x="504" y="974"/>
                    <a:pt x="505" y="975"/>
                  </a:cubicBezTo>
                  <a:cubicBezTo>
                    <a:pt x="506" y="976"/>
                    <a:pt x="507" y="977"/>
                    <a:pt x="508" y="978"/>
                  </a:cubicBezTo>
                  <a:cubicBezTo>
                    <a:pt x="508" y="979"/>
                    <a:pt x="508" y="980"/>
                    <a:pt x="507" y="980"/>
                  </a:cubicBezTo>
                  <a:cubicBezTo>
                    <a:pt x="509" y="982"/>
                    <a:pt x="509" y="985"/>
                    <a:pt x="510" y="987"/>
                  </a:cubicBezTo>
                  <a:cubicBezTo>
                    <a:pt x="510" y="990"/>
                    <a:pt x="511" y="991"/>
                    <a:pt x="511" y="994"/>
                  </a:cubicBezTo>
                  <a:cubicBezTo>
                    <a:pt x="511" y="997"/>
                    <a:pt x="513" y="998"/>
                    <a:pt x="515" y="1000"/>
                  </a:cubicBezTo>
                  <a:cubicBezTo>
                    <a:pt x="516" y="1001"/>
                    <a:pt x="517" y="1001"/>
                    <a:pt x="517" y="1002"/>
                  </a:cubicBezTo>
                  <a:cubicBezTo>
                    <a:pt x="517" y="1003"/>
                    <a:pt x="516" y="1003"/>
                    <a:pt x="516" y="1004"/>
                  </a:cubicBezTo>
                  <a:cubicBezTo>
                    <a:pt x="517" y="1006"/>
                    <a:pt x="520" y="1006"/>
                    <a:pt x="521" y="1007"/>
                  </a:cubicBezTo>
                  <a:cubicBezTo>
                    <a:pt x="522" y="1008"/>
                    <a:pt x="522" y="1009"/>
                    <a:pt x="523" y="1009"/>
                  </a:cubicBezTo>
                  <a:cubicBezTo>
                    <a:pt x="523" y="1010"/>
                    <a:pt x="525" y="1010"/>
                    <a:pt x="526" y="1010"/>
                  </a:cubicBezTo>
                  <a:cubicBezTo>
                    <a:pt x="526" y="1010"/>
                    <a:pt x="527" y="1012"/>
                    <a:pt x="527" y="1012"/>
                  </a:cubicBezTo>
                  <a:cubicBezTo>
                    <a:pt x="529" y="1013"/>
                    <a:pt x="530" y="1012"/>
                    <a:pt x="531" y="1013"/>
                  </a:cubicBezTo>
                  <a:cubicBezTo>
                    <a:pt x="532" y="1013"/>
                    <a:pt x="533" y="1015"/>
                    <a:pt x="534" y="1014"/>
                  </a:cubicBezTo>
                  <a:cubicBezTo>
                    <a:pt x="535" y="1014"/>
                    <a:pt x="535" y="1013"/>
                    <a:pt x="536" y="1013"/>
                  </a:cubicBezTo>
                  <a:cubicBezTo>
                    <a:pt x="536" y="1013"/>
                    <a:pt x="535" y="1014"/>
                    <a:pt x="537" y="1014"/>
                  </a:cubicBezTo>
                  <a:cubicBezTo>
                    <a:pt x="538" y="1014"/>
                    <a:pt x="537" y="1012"/>
                    <a:pt x="537" y="1012"/>
                  </a:cubicBezTo>
                  <a:cubicBezTo>
                    <a:pt x="536" y="1011"/>
                    <a:pt x="535" y="1010"/>
                    <a:pt x="535" y="1009"/>
                  </a:cubicBezTo>
                  <a:cubicBezTo>
                    <a:pt x="535" y="1009"/>
                    <a:pt x="534" y="1007"/>
                    <a:pt x="534" y="1006"/>
                  </a:cubicBezTo>
                  <a:cubicBezTo>
                    <a:pt x="533" y="1005"/>
                    <a:pt x="531" y="1005"/>
                    <a:pt x="531" y="1003"/>
                  </a:cubicBezTo>
                  <a:cubicBezTo>
                    <a:pt x="530" y="1001"/>
                    <a:pt x="530" y="1000"/>
                    <a:pt x="530" y="998"/>
                  </a:cubicBezTo>
                  <a:cubicBezTo>
                    <a:pt x="530" y="994"/>
                    <a:pt x="531" y="991"/>
                    <a:pt x="529" y="988"/>
                  </a:cubicBezTo>
                  <a:cubicBezTo>
                    <a:pt x="528" y="987"/>
                    <a:pt x="522" y="981"/>
                    <a:pt x="522" y="981"/>
                  </a:cubicBezTo>
                  <a:cubicBezTo>
                    <a:pt x="522" y="981"/>
                    <a:pt x="522" y="981"/>
                    <a:pt x="522" y="981"/>
                  </a:cubicBezTo>
                  <a:cubicBezTo>
                    <a:pt x="522" y="980"/>
                    <a:pt x="520" y="981"/>
                    <a:pt x="519" y="980"/>
                  </a:cubicBezTo>
                  <a:cubicBezTo>
                    <a:pt x="518" y="980"/>
                    <a:pt x="517" y="979"/>
                    <a:pt x="516" y="978"/>
                  </a:cubicBezTo>
                  <a:cubicBezTo>
                    <a:pt x="516" y="978"/>
                    <a:pt x="515" y="976"/>
                    <a:pt x="515" y="976"/>
                  </a:cubicBezTo>
                  <a:cubicBezTo>
                    <a:pt x="514" y="976"/>
                    <a:pt x="514" y="977"/>
                    <a:pt x="513" y="977"/>
                  </a:cubicBezTo>
                  <a:cubicBezTo>
                    <a:pt x="511" y="976"/>
                    <a:pt x="515" y="975"/>
                    <a:pt x="514" y="973"/>
                  </a:cubicBezTo>
                  <a:cubicBezTo>
                    <a:pt x="514" y="973"/>
                    <a:pt x="512" y="968"/>
                    <a:pt x="512" y="968"/>
                  </a:cubicBezTo>
                  <a:cubicBezTo>
                    <a:pt x="512" y="968"/>
                    <a:pt x="512" y="969"/>
                    <a:pt x="511" y="969"/>
                  </a:cubicBezTo>
                  <a:cubicBezTo>
                    <a:pt x="510" y="968"/>
                    <a:pt x="510" y="967"/>
                    <a:pt x="509" y="966"/>
                  </a:cubicBezTo>
                  <a:cubicBezTo>
                    <a:pt x="509" y="965"/>
                    <a:pt x="509" y="964"/>
                    <a:pt x="508" y="963"/>
                  </a:cubicBezTo>
                  <a:cubicBezTo>
                    <a:pt x="507" y="963"/>
                    <a:pt x="506" y="965"/>
                    <a:pt x="505" y="965"/>
                  </a:cubicBezTo>
                  <a:cubicBezTo>
                    <a:pt x="506" y="965"/>
                    <a:pt x="505" y="961"/>
                    <a:pt x="504" y="961"/>
                  </a:cubicBezTo>
                  <a:cubicBezTo>
                    <a:pt x="504" y="960"/>
                    <a:pt x="504" y="958"/>
                    <a:pt x="504" y="957"/>
                  </a:cubicBezTo>
                  <a:cubicBezTo>
                    <a:pt x="504" y="957"/>
                    <a:pt x="504" y="955"/>
                    <a:pt x="505" y="954"/>
                  </a:cubicBezTo>
                  <a:cubicBezTo>
                    <a:pt x="505" y="953"/>
                    <a:pt x="506" y="953"/>
                    <a:pt x="506" y="952"/>
                  </a:cubicBezTo>
                  <a:cubicBezTo>
                    <a:pt x="506" y="951"/>
                    <a:pt x="506" y="950"/>
                    <a:pt x="506" y="949"/>
                  </a:cubicBezTo>
                  <a:cubicBezTo>
                    <a:pt x="507" y="947"/>
                    <a:pt x="508" y="946"/>
                    <a:pt x="508" y="944"/>
                  </a:cubicBezTo>
                  <a:cubicBezTo>
                    <a:pt x="509" y="943"/>
                    <a:pt x="508" y="942"/>
                    <a:pt x="508" y="940"/>
                  </a:cubicBezTo>
                  <a:cubicBezTo>
                    <a:pt x="508" y="940"/>
                    <a:pt x="509" y="939"/>
                    <a:pt x="509" y="938"/>
                  </a:cubicBezTo>
                  <a:cubicBezTo>
                    <a:pt x="509" y="938"/>
                    <a:pt x="508" y="936"/>
                    <a:pt x="508" y="936"/>
                  </a:cubicBezTo>
                  <a:cubicBezTo>
                    <a:pt x="509" y="935"/>
                    <a:pt x="512" y="935"/>
                    <a:pt x="513" y="935"/>
                  </a:cubicBezTo>
                  <a:cubicBezTo>
                    <a:pt x="515" y="936"/>
                    <a:pt x="514" y="937"/>
                    <a:pt x="515" y="939"/>
                  </a:cubicBezTo>
                  <a:cubicBezTo>
                    <a:pt x="515" y="939"/>
                    <a:pt x="514" y="940"/>
                    <a:pt x="514" y="940"/>
                  </a:cubicBezTo>
                  <a:cubicBezTo>
                    <a:pt x="514" y="941"/>
                    <a:pt x="516" y="941"/>
                    <a:pt x="517" y="941"/>
                  </a:cubicBezTo>
                  <a:cubicBezTo>
                    <a:pt x="517" y="941"/>
                    <a:pt x="518" y="941"/>
                    <a:pt x="518" y="941"/>
                  </a:cubicBezTo>
                  <a:cubicBezTo>
                    <a:pt x="519" y="941"/>
                    <a:pt x="520" y="940"/>
                    <a:pt x="520" y="940"/>
                  </a:cubicBezTo>
                  <a:cubicBezTo>
                    <a:pt x="522" y="940"/>
                    <a:pt x="523" y="942"/>
                    <a:pt x="524" y="943"/>
                  </a:cubicBezTo>
                  <a:cubicBezTo>
                    <a:pt x="525" y="944"/>
                    <a:pt x="525" y="944"/>
                    <a:pt x="526" y="944"/>
                  </a:cubicBezTo>
                  <a:cubicBezTo>
                    <a:pt x="526" y="945"/>
                    <a:pt x="527" y="944"/>
                    <a:pt x="527" y="945"/>
                  </a:cubicBezTo>
                  <a:cubicBezTo>
                    <a:pt x="528" y="945"/>
                    <a:pt x="529" y="948"/>
                    <a:pt x="529" y="949"/>
                  </a:cubicBezTo>
                  <a:cubicBezTo>
                    <a:pt x="530" y="949"/>
                    <a:pt x="530" y="949"/>
                    <a:pt x="530" y="950"/>
                  </a:cubicBezTo>
                  <a:cubicBezTo>
                    <a:pt x="531" y="951"/>
                    <a:pt x="530" y="952"/>
                    <a:pt x="531" y="952"/>
                  </a:cubicBezTo>
                  <a:cubicBezTo>
                    <a:pt x="533" y="955"/>
                    <a:pt x="533" y="952"/>
                    <a:pt x="534" y="951"/>
                  </a:cubicBezTo>
                  <a:cubicBezTo>
                    <a:pt x="536" y="951"/>
                    <a:pt x="534" y="954"/>
                    <a:pt x="534" y="955"/>
                  </a:cubicBezTo>
                  <a:cubicBezTo>
                    <a:pt x="535" y="956"/>
                    <a:pt x="537" y="955"/>
                    <a:pt x="538" y="955"/>
                  </a:cubicBezTo>
                  <a:cubicBezTo>
                    <a:pt x="540" y="955"/>
                    <a:pt x="540" y="957"/>
                    <a:pt x="541" y="958"/>
                  </a:cubicBezTo>
                  <a:cubicBezTo>
                    <a:pt x="542" y="958"/>
                    <a:pt x="545" y="958"/>
                    <a:pt x="546" y="958"/>
                  </a:cubicBezTo>
                  <a:cubicBezTo>
                    <a:pt x="545" y="959"/>
                    <a:pt x="543" y="960"/>
                    <a:pt x="543" y="962"/>
                  </a:cubicBezTo>
                  <a:cubicBezTo>
                    <a:pt x="543" y="964"/>
                    <a:pt x="543" y="966"/>
                    <a:pt x="544" y="967"/>
                  </a:cubicBezTo>
                  <a:cubicBezTo>
                    <a:pt x="543" y="967"/>
                    <a:pt x="541" y="968"/>
                    <a:pt x="543" y="969"/>
                  </a:cubicBezTo>
                  <a:cubicBezTo>
                    <a:pt x="545" y="969"/>
                    <a:pt x="547" y="967"/>
                    <a:pt x="548" y="966"/>
                  </a:cubicBezTo>
                  <a:cubicBezTo>
                    <a:pt x="548" y="965"/>
                    <a:pt x="548" y="965"/>
                    <a:pt x="548" y="964"/>
                  </a:cubicBezTo>
                  <a:cubicBezTo>
                    <a:pt x="549" y="964"/>
                    <a:pt x="550" y="963"/>
                    <a:pt x="550" y="963"/>
                  </a:cubicBezTo>
                  <a:cubicBezTo>
                    <a:pt x="553" y="962"/>
                    <a:pt x="551" y="962"/>
                    <a:pt x="552" y="960"/>
                  </a:cubicBezTo>
                  <a:cubicBezTo>
                    <a:pt x="552" y="960"/>
                    <a:pt x="554" y="961"/>
                    <a:pt x="554" y="961"/>
                  </a:cubicBezTo>
                  <a:cubicBezTo>
                    <a:pt x="555" y="960"/>
                    <a:pt x="553" y="959"/>
                    <a:pt x="554" y="959"/>
                  </a:cubicBezTo>
                  <a:cubicBezTo>
                    <a:pt x="554" y="958"/>
                    <a:pt x="555" y="960"/>
                    <a:pt x="555" y="958"/>
                  </a:cubicBezTo>
                  <a:cubicBezTo>
                    <a:pt x="556" y="957"/>
                    <a:pt x="554" y="956"/>
                    <a:pt x="555" y="956"/>
                  </a:cubicBezTo>
                  <a:cubicBezTo>
                    <a:pt x="555" y="956"/>
                    <a:pt x="554" y="955"/>
                    <a:pt x="554" y="955"/>
                  </a:cubicBezTo>
                  <a:cubicBezTo>
                    <a:pt x="554" y="956"/>
                    <a:pt x="556" y="955"/>
                    <a:pt x="556" y="955"/>
                  </a:cubicBezTo>
                  <a:cubicBezTo>
                    <a:pt x="558" y="957"/>
                    <a:pt x="560" y="957"/>
                    <a:pt x="562" y="956"/>
                  </a:cubicBezTo>
                  <a:cubicBezTo>
                    <a:pt x="563" y="955"/>
                    <a:pt x="563" y="954"/>
                    <a:pt x="564" y="954"/>
                  </a:cubicBezTo>
                  <a:cubicBezTo>
                    <a:pt x="564" y="954"/>
                    <a:pt x="565" y="954"/>
                    <a:pt x="565" y="954"/>
                  </a:cubicBezTo>
                  <a:cubicBezTo>
                    <a:pt x="566" y="953"/>
                    <a:pt x="566" y="952"/>
                    <a:pt x="566" y="952"/>
                  </a:cubicBezTo>
                  <a:cubicBezTo>
                    <a:pt x="567" y="951"/>
                    <a:pt x="568" y="951"/>
                    <a:pt x="568" y="951"/>
                  </a:cubicBezTo>
                  <a:cubicBezTo>
                    <a:pt x="570" y="950"/>
                    <a:pt x="569" y="949"/>
                    <a:pt x="570" y="948"/>
                  </a:cubicBezTo>
                  <a:cubicBezTo>
                    <a:pt x="571" y="947"/>
                    <a:pt x="571" y="947"/>
                    <a:pt x="572" y="946"/>
                  </a:cubicBezTo>
                  <a:cubicBezTo>
                    <a:pt x="572" y="945"/>
                    <a:pt x="571" y="944"/>
                    <a:pt x="571" y="944"/>
                  </a:cubicBezTo>
                  <a:cubicBezTo>
                    <a:pt x="571" y="943"/>
                    <a:pt x="572" y="942"/>
                    <a:pt x="573" y="942"/>
                  </a:cubicBezTo>
                  <a:cubicBezTo>
                    <a:pt x="573" y="941"/>
                    <a:pt x="572" y="940"/>
                    <a:pt x="572" y="939"/>
                  </a:cubicBezTo>
                  <a:cubicBezTo>
                    <a:pt x="573" y="939"/>
                    <a:pt x="573" y="941"/>
                    <a:pt x="574" y="940"/>
                  </a:cubicBezTo>
                  <a:cubicBezTo>
                    <a:pt x="575" y="939"/>
                    <a:pt x="572" y="937"/>
                    <a:pt x="572" y="936"/>
                  </a:cubicBezTo>
                  <a:cubicBezTo>
                    <a:pt x="571" y="934"/>
                    <a:pt x="571" y="931"/>
                    <a:pt x="571" y="929"/>
                  </a:cubicBezTo>
                  <a:cubicBezTo>
                    <a:pt x="569" y="926"/>
                    <a:pt x="568" y="921"/>
                    <a:pt x="566" y="918"/>
                  </a:cubicBezTo>
                  <a:cubicBezTo>
                    <a:pt x="563" y="915"/>
                    <a:pt x="559" y="912"/>
                    <a:pt x="556" y="910"/>
                  </a:cubicBezTo>
                  <a:cubicBezTo>
                    <a:pt x="554" y="909"/>
                    <a:pt x="552" y="908"/>
                    <a:pt x="551" y="907"/>
                  </a:cubicBezTo>
                  <a:cubicBezTo>
                    <a:pt x="550" y="905"/>
                    <a:pt x="550" y="903"/>
                    <a:pt x="549" y="902"/>
                  </a:cubicBezTo>
                  <a:cubicBezTo>
                    <a:pt x="549" y="900"/>
                    <a:pt x="545" y="900"/>
                    <a:pt x="544" y="899"/>
                  </a:cubicBezTo>
                  <a:cubicBezTo>
                    <a:pt x="544" y="898"/>
                    <a:pt x="544" y="897"/>
                    <a:pt x="544" y="897"/>
                  </a:cubicBezTo>
                  <a:cubicBezTo>
                    <a:pt x="543" y="897"/>
                    <a:pt x="543" y="896"/>
                    <a:pt x="543" y="896"/>
                  </a:cubicBezTo>
                  <a:cubicBezTo>
                    <a:pt x="543" y="896"/>
                    <a:pt x="543" y="895"/>
                    <a:pt x="544" y="895"/>
                  </a:cubicBezTo>
                  <a:cubicBezTo>
                    <a:pt x="544" y="894"/>
                    <a:pt x="544" y="893"/>
                    <a:pt x="544" y="892"/>
                  </a:cubicBezTo>
                  <a:cubicBezTo>
                    <a:pt x="544" y="892"/>
                    <a:pt x="544" y="892"/>
                    <a:pt x="544" y="891"/>
                  </a:cubicBezTo>
                  <a:cubicBezTo>
                    <a:pt x="545" y="889"/>
                    <a:pt x="547" y="889"/>
                    <a:pt x="548" y="887"/>
                  </a:cubicBezTo>
                  <a:cubicBezTo>
                    <a:pt x="548" y="886"/>
                    <a:pt x="547" y="883"/>
                    <a:pt x="548" y="882"/>
                  </a:cubicBezTo>
                  <a:cubicBezTo>
                    <a:pt x="548" y="882"/>
                    <a:pt x="551" y="882"/>
                    <a:pt x="552" y="882"/>
                  </a:cubicBezTo>
                  <a:cubicBezTo>
                    <a:pt x="553" y="881"/>
                    <a:pt x="552" y="880"/>
                    <a:pt x="553" y="880"/>
                  </a:cubicBezTo>
                  <a:cubicBezTo>
                    <a:pt x="553" y="879"/>
                    <a:pt x="553" y="880"/>
                    <a:pt x="555" y="879"/>
                  </a:cubicBezTo>
                  <a:cubicBezTo>
                    <a:pt x="555" y="879"/>
                    <a:pt x="557" y="879"/>
                    <a:pt x="557" y="879"/>
                  </a:cubicBezTo>
                  <a:cubicBezTo>
                    <a:pt x="558" y="878"/>
                    <a:pt x="558" y="877"/>
                    <a:pt x="558" y="877"/>
                  </a:cubicBezTo>
                  <a:cubicBezTo>
                    <a:pt x="558" y="877"/>
                    <a:pt x="558" y="877"/>
                    <a:pt x="557" y="877"/>
                  </a:cubicBezTo>
                  <a:cubicBezTo>
                    <a:pt x="558" y="876"/>
                    <a:pt x="559" y="877"/>
                    <a:pt x="560" y="876"/>
                  </a:cubicBezTo>
                  <a:cubicBezTo>
                    <a:pt x="562" y="876"/>
                    <a:pt x="564" y="876"/>
                    <a:pt x="563" y="874"/>
                  </a:cubicBezTo>
                  <a:cubicBezTo>
                    <a:pt x="564" y="875"/>
                    <a:pt x="565" y="876"/>
                    <a:pt x="566" y="876"/>
                  </a:cubicBezTo>
                  <a:cubicBezTo>
                    <a:pt x="567" y="879"/>
                    <a:pt x="570" y="875"/>
                    <a:pt x="572" y="877"/>
                  </a:cubicBezTo>
                  <a:cubicBezTo>
                    <a:pt x="572" y="877"/>
                    <a:pt x="572" y="877"/>
                    <a:pt x="572" y="877"/>
                  </a:cubicBezTo>
                  <a:cubicBezTo>
                    <a:pt x="572" y="877"/>
                    <a:pt x="571" y="878"/>
                    <a:pt x="571" y="878"/>
                  </a:cubicBezTo>
                  <a:cubicBezTo>
                    <a:pt x="570" y="880"/>
                    <a:pt x="571" y="886"/>
                    <a:pt x="574" y="885"/>
                  </a:cubicBezTo>
                  <a:cubicBezTo>
                    <a:pt x="575" y="885"/>
                    <a:pt x="576" y="884"/>
                    <a:pt x="576" y="883"/>
                  </a:cubicBezTo>
                  <a:cubicBezTo>
                    <a:pt x="576" y="882"/>
                    <a:pt x="574" y="881"/>
                    <a:pt x="574" y="881"/>
                  </a:cubicBezTo>
                  <a:cubicBezTo>
                    <a:pt x="574" y="881"/>
                    <a:pt x="574" y="881"/>
                    <a:pt x="574" y="880"/>
                  </a:cubicBezTo>
                  <a:cubicBezTo>
                    <a:pt x="574" y="880"/>
                    <a:pt x="576" y="880"/>
                    <a:pt x="576" y="879"/>
                  </a:cubicBezTo>
                  <a:cubicBezTo>
                    <a:pt x="577" y="879"/>
                    <a:pt x="578" y="878"/>
                    <a:pt x="579" y="877"/>
                  </a:cubicBezTo>
                  <a:cubicBezTo>
                    <a:pt x="580" y="877"/>
                    <a:pt x="581" y="877"/>
                    <a:pt x="582" y="876"/>
                  </a:cubicBezTo>
                  <a:cubicBezTo>
                    <a:pt x="583" y="876"/>
                    <a:pt x="584" y="876"/>
                    <a:pt x="585" y="875"/>
                  </a:cubicBezTo>
                  <a:cubicBezTo>
                    <a:pt x="587" y="874"/>
                    <a:pt x="589" y="875"/>
                    <a:pt x="591" y="874"/>
                  </a:cubicBezTo>
                  <a:cubicBezTo>
                    <a:pt x="592" y="873"/>
                    <a:pt x="593" y="871"/>
                    <a:pt x="594" y="873"/>
                  </a:cubicBezTo>
                  <a:cubicBezTo>
                    <a:pt x="596" y="875"/>
                    <a:pt x="597" y="868"/>
                    <a:pt x="598" y="868"/>
                  </a:cubicBezTo>
                  <a:cubicBezTo>
                    <a:pt x="598" y="868"/>
                    <a:pt x="599" y="868"/>
                    <a:pt x="599" y="869"/>
                  </a:cubicBezTo>
                  <a:cubicBezTo>
                    <a:pt x="600" y="870"/>
                    <a:pt x="600" y="870"/>
                    <a:pt x="601" y="870"/>
                  </a:cubicBezTo>
                  <a:cubicBezTo>
                    <a:pt x="602" y="870"/>
                    <a:pt x="602" y="869"/>
                    <a:pt x="603" y="869"/>
                  </a:cubicBezTo>
                  <a:cubicBezTo>
                    <a:pt x="603" y="869"/>
                    <a:pt x="603" y="869"/>
                    <a:pt x="604" y="869"/>
                  </a:cubicBezTo>
                  <a:cubicBezTo>
                    <a:pt x="604" y="869"/>
                    <a:pt x="604" y="869"/>
                    <a:pt x="604" y="869"/>
                  </a:cubicBezTo>
                  <a:cubicBezTo>
                    <a:pt x="604" y="869"/>
                    <a:pt x="604" y="868"/>
                    <a:pt x="604" y="868"/>
                  </a:cubicBezTo>
                  <a:cubicBezTo>
                    <a:pt x="602" y="866"/>
                    <a:pt x="606" y="868"/>
                    <a:pt x="606" y="868"/>
                  </a:cubicBezTo>
                  <a:cubicBezTo>
                    <a:pt x="607" y="868"/>
                    <a:pt x="607" y="867"/>
                    <a:pt x="608" y="867"/>
                  </a:cubicBezTo>
                  <a:cubicBezTo>
                    <a:pt x="609" y="867"/>
                    <a:pt x="610" y="868"/>
                    <a:pt x="611" y="866"/>
                  </a:cubicBezTo>
                  <a:cubicBezTo>
                    <a:pt x="611" y="866"/>
                    <a:pt x="612" y="867"/>
                    <a:pt x="612" y="867"/>
                  </a:cubicBezTo>
                  <a:cubicBezTo>
                    <a:pt x="615" y="868"/>
                    <a:pt x="617" y="865"/>
                    <a:pt x="618" y="863"/>
                  </a:cubicBezTo>
                  <a:cubicBezTo>
                    <a:pt x="619" y="862"/>
                    <a:pt x="619" y="861"/>
                    <a:pt x="621" y="861"/>
                  </a:cubicBezTo>
                  <a:cubicBezTo>
                    <a:pt x="622" y="861"/>
                    <a:pt x="623" y="862"/>
                    <a:pt x="623" y="860"/>
                  </a:cubicBezTo>
                  <a:cubicBezTo>
                    <a:pt x="623" y="860"/>
                    <a:pt x="623" y="859"/>
                    <a:pt x="623" y="859"/>
                  </a:cubicBezTo>
                  <a:cubicBezTo>
                    <a:pt x="623" y="858"/>
                    <a:pt x="626" y="858"/>
                    <a:pt x="626" y="858"/>
                  </a:cubicBezTo>
                  <a:cubicBezTo>
                    <a:pt x="626" y="857"/>
                    <a:pt x="628" y="857"/>
                    <a:pt x="628" y="856"/>
                  </a:cubicBezTo>
                  <a:cubicBezTo>
                    <a:pt x="628" y="856"/>
                    <a:pt x="628" y="856"/>
                    <a:pt x="628" y="856"/>
                  </a:cubicBezTo>
                  <a:cubicBezTo>
                    <a:pt x="627" y="853"/>
                    <a:pt x="632" y="855"/>
                    <a:pt x="632" y="852"/>
                  </a:cubicBezTo>
                  <a:cubicBezTo>
                    <a:pt x="632" y="852"/>
                    <a:pt x="632" y="852"/>
                    <a:pt x="632" y="852"/>
                  </a:cubicBezTo>
                  <a:cubicBezTo>
                    <a:pt x="631" y="852"/>
                    <a:pt x="631" y="852"/>
                    <a:pt x="631" y="852"/>
                  </a:cubicBezTo>
                  <a:cubicBezTo>
                    <a:pt x="631" y="851"/>
                    <a:pt x="635" y="849"/>
                    <a:pt x="635" y="849"/>
                  </a:cubicBezTo>
                  <a:cubicBezTo>
                    <a:pt x="635" y="849"/>
                    <a:pt x="635" y="848"/>
                    <a:pt x="635" y="848"/>
                  </a:cubicBezTo>
                  <a:cubicBezTo>
                    <a:pt x="634" y="847"/>
                    <a:pt x="637" y="847"/>
                    <a:pt x="637" y="846"/>
                  </a:cubicBezTo>
                  <a:cubicBezTo>
                    <a:pt x="637" y="845"/>
                    <a:pt x="638" y="844"/>
                    <a:pt x="638" y="844"/>
                  </a:cubicBezTo>
                  <a:cubicBezTo>
                    <a:pt x="638" y="842"/>
                    <a:pt x="638" y="841"/>
                    <a:pt x="638" y="840"/>
                  </a:cubicBezTo>
                  <a:cubicBezTo>
                    <a:pt x="639" y="840"/>
                    <a:pt x="639" y="841"/>
                    <a:pt x="640" y="841"/>
                  </a:cubicBezTo>
                  <a:cubicBezTo>
                    <a:pt x="640" y="840"/>
                    <a:pt x="640" y="840"/>
                    <a:pt x="640" y="840"/>
                  </a:cubicBezTo>
                  <a:cubicBezTo>
                    <a:pt x="639" y="840"/>
                    <a:pt x="639" y="839"/>
                    <a:pt x="638" y="839"/>
                  </a:cubicBezTo>
                  <a:cubicBezTo>
                    <a:pt x="638" y="839"/>
                    <a:pt x="638" y="839"/>
                    <a:pt x="638" y="839"/>
                  </a:cubicBezTo>
                  <a:cubicBezTo>
                    <a:pt x="638" y="839"/>
                    <a:pt x="638" y="839"/>
                    <a:pt x="638" y="839"/>
                  </a:cubicBezTo>
                  <a:cubicBezTo>
                    <a:pt x="638" y="838"/>
                    <a:pt x="638" y="838"/>
                    <a:pt x="638" y="838"/>
                  </a:cubicBezTo>
                  <a:cubicBezTo>
                    <a:pt x="641" y="836"/>
                    <a:pt x="644" y="836"/>
                    <a:pt x="645" y="832"/>
                  </a:cubicBezTo>
                  <a:cubicBezTo>
                    <a:pt x="645" y="831"/>
                    <a:pt x="646" y="829"/>
                    <a:pt x="647" y="828"/>
                  </a:cubicBezTo>
                  <a:cubicBezTo>
                    <a:pt x="648" y="828"/>
                    <a:pt x="649" y="828"/>
                    <a:pt x="649" y="827"/>
                  </a:cubicBezTo>
                  <a:cubicBezTo>
                    <a:pt x="650" y="826"/>
                    <a:pt x="652" y="826"/>
                    <a:pt x="652" y="825"/>
                  </a:cubicBezTo>
                  <a:cubicBezTo>
                    <a:pt x="652" y="825"/>
                    <a:pt x="651" y="824"/>
                    <a:pt x="651" y="824"/>
                  </a:cubicBezTo>
                  <a:cubicBezTo>
                    <a:pt x="651" y="824"/>
                    <a:pt x="651" y="824"/>
                    <a:pt x="651" y="824"/>
                  </a:cubicBezTo>
                  <a:cubicBezTo>
                    <a:pt x="651" y="824"/>
                    <a:pt x="651" y="824"/>
                    <a:pt x="651" y="823"/>
                  </a:cubicBezTo>
                  <a:cubicBezTo>
                    <a:pt x="651" y="823"/>
                    <a:pt x="651" y="823"/>
                    <a:pt x="651" y="823"/>
                  </a:cubicBezTo>
                  <a:cubicBezTo>
                    <a:pt x="651" y="823"/>
                    <a:pt x="652" y="822"/>
                    <a:pt x="652" y="822"/>
                  </a:cubicBezTo>
                  <a:cubicBezTo>
                    <a:pt x="652" y="822"/>
                    <a:pt x="652" y="821"/>
                    <a:pt x="652" y="821"/>
                  </a:cubicBezTo>
                  <a:cubicBezTo>
                    <a:pt x="652" y="820"/>
                    <a:pt x="652" y="820"/>
                    <a:pt x="653" y="820"/>
                  </a:cubicBezTo>
                  <a:cubicBezTo>
                    <a:pt x="653" y="820"/>
                    <a:pt x="653" y="820"/>
                    <a:pt x="653" y="820"/>
                  </a:cubicBezTo>
                  <a:cubicBezTo>
                    <a:pt x="654" y="820"/>
                    <a:pt x="654" y="819"/>
                    <a:pt x="654" y="818"/>
                  </a:cubicBezTo>
                  <a:cubicBezTo>
                    <a:pt x="654" y="818"/>
                    <a:pt x="654" y="818"/>
                    <a:pt x="654" y="817"/>
                  </a:cubicBezTo>
                  <a:cubicBezTo>
                    <a:pt x="654" y="817"/>
                    <a:pt x="654" y="816"/>
                    <a:pt x="653" y="816"/>
                  </a:cubicBezTo>
                  <a:cubicBezTo>
                    <a:pt x="653" y="815"/>
                    <a:pt x="653" y="814"/>
                    <a:pt x="654" y="814"/>
                  </a:cubicBezTo>
                  <a:cubicBezTo>
                    <a:pt x="654" y="814"/>
                    <a:pt x="654" y="814"/>
                    <a:pt x="654" y="814"/>
                  </a:cubicBezTo>
                  <a:cubicBezTo>
                    <a:pt x="654" y="814"/>
                    <a:pt x="654" y="814"/>
                    <a:pt x="654" y="814"/>
                  </a:cubicBezTo>
                  <a:cubicBezTo>
                    <a:pt x="654" y="813"/>
                    <a:pt x="654" y="813"/>
                    <a:pt x="654" y="813"/>
                  </a:cubicBezTo>
                  <a:cubicBezTo>
                    <a:pt x="654" y="813"/>
                    <a:pt x="653" y="813"/>
                    <a:pt x="653" y="813"/>
                  </a:cubicBezTo>
                  <a:cubicBezTo>
                    <a:pt x="652" y="812"/>
                    <a:pt x="651" y="811"/>
                    <a:pt x="650" y="810"/>
                  </a:cubicBezTo>
                  <a:cubicBezTo>
                    <a:pt x="650" y="810"/>
                    <a:pt x="649" y="810"/>
                    <a:pt x="649" y="810"/>
                  </a:cubicBezTo>
                  <a:cubicBezTo>
                    <a:pt x="648" y="810"/>
                    <a:pt x="647" y="810"/>
                    <a:pt x="647" y="810"/>
                  </a:cubicBezTo>
                  <a:cubicBezTo>
                    <a:pt x="646" y="810"/>
                    <a:pt x="646" y="810"/>
                    <a:pt x="646" y="811"/>
                  </a:cubicBezTo>
                  <a:cubicBezTo>
                    <a:pt x="646" y="811"/>
                    <a:pt x="646" y="810"/>
                    <a:pt x="645" y="810"/>
                  </a:cubicBezTo>
                  <a:cubicBezTo>
                    <a:pt x="646" y="810"/>
                    <a:pt x="646" y="810"/>
                    <a:pt x="646" y="809"/>
                  </a:cubicBezTo>
                  <a:cubicBezTo>
                    <a:pt x="647" y="809"/>
                    <a:pt x="647" y="808"/>
                    <a:pt x="648" y="808"/>
                  </a:cubicBezTo>
                  <a:cubicBezTo>
                    <a:pt x="648" y="808"/>
                    <a:pt x="649" y="808"/>
                    <a:pt x="649" y="807"/>
                  </a:cubicBezTo>
                  <a:cubicBezTo>
                    <a:pt x="649" y="807"/>
                    <a:pt x="649" y="807"/>
                    <a:pt x="649" y="807"/>
                  </a:cubicBezTo>
                  <a:cubicBezTo>
                    <a:pt x="650" y="807"/>
                    <a:pt x="651" y="806"/>
                    <a:pt x="652" y="806"/>
                  </a:cubicBezTo>
                  <a:cubicBezTo>
                    <a:pt x="652" y="806"/>
                    <a:pt x="652" y="806"/>
                    <a:pt x="652" y="806"/>
                  </a:cubicBezTo>
                  <a:cubicBezTo>
                    <a:pt x="653" y="806"/>
                    <a:pt x="653" y="806"/>
                    <a:pt x="653" y="806"/>
                  </a:cubicBezTo>
                  <a:cubicBezTo>
                    <a:pt x="654" y="805"/>
                    <a:pt x="653" y="804"/>
                    <a:pt x="653" y="803"/>
                  </a:cubicBezTo>
                  <a:cubicBezTo>
                    <a:pt x="653" y="803"/>
                    <a:pt x="653" y="801"/>
                    <a:pt x="652" y="802"/>
                  </a:cubicBezTo>
                  <a:cubicBezTo>
                    <a:pt x="651" y="802"/>
                    <a:pt x="651" y="802"/>
                    <a:pt x="651" y="802"/>
                  </a:cubicBezTo>
                  <a:cubicBezTo>
                    <a:pt x="651" y="801"/>
                    <a:pt x="651" y="801"/>
                    <a:pt x="652" y="801"/>
                  </a:cubicBezTo>
                  <a:cubicBezTo>
                    <a:pt x="652" y="801"/>
                    <a:pt x="652" y="801"/>
                    <a:pt x="652" y="801"/>
                  </a:cubicBezTo>
                  <a:cubicBezTo>
                    <a:pt x="652" y="801"/>
                    <a:pt x="653" y="801"/>
                    <a:pt x="653" y="801"/>
                  </a:cubicBezTo>
                  <a:cubicBezTo>
                    <a:pt x="653" y="801"/>
                    <a:pt x="653" y="801"/>
                    <a:pt x="653" y="801"/>
                  </a:cubicBezTo>
                  <a:cubicBezTo>
                    <a:pt x="654" y="800"/>
                    <a:pt x="654" y="800"/>
                    <a:pt x="654" y="800"/>
                  </a:cubicBezTo>
                  <a:cubicBezTo>
                    <a:pt x="654" y="799"/>
                    <a:pt x="654" y="799"/>
                    <a:pt x="654" y="799"/>
                  </a:cubicBezTo>
                  <a:cubicBezTo>
                    <a:pt x="654" y="799"/>
                    <a:pt x="654" y="798"/>
                    <a:pt x="653" y="798"/>
                  </a:cubicBezTo>
                  <a:cubicBezTo>
                    <a:pt x="653" y="798"/>
                    <a:pt x="653" y="797"/>
                    <a:pt x="652" y="797"/>
                  </a:cubicBezTo>
                  <a:cubicBezTo>
                    <a:pt x="652" y="796"/>
                    <a:pt x="651" y="795"/>
                    <a:pt x="650" y="795"/>
                  </a:cubicBezTo>
                  <a:cubicBezTo>
                    <a:pt x="650" y="795"/>
                    <a:pt x="650" y="795"/>
                    <a:pt x="650" y="795"/>
                  </a:cubicBezTo>
                  <a:cubicBezTo>
                    <a:pt x="650" y="795"/>
                    <a:pt x="650" y="795"/>
                    <a:pt x="650" y="795"/>
                  </a:cubicBezTo>
                  <a:cubicBezTo>
                    <a:pt x="650" y="794"/>
                    <a:pt x="649" y="793"/>
                    <a:pt x="649" y="793"/>
                  </a:cubicBezTo>
                  <a:cubicBezTo>
                    <a:pt x="649" y="793"/>
                    <a:pt x="648" y="792"/>
                    <a:pt x="648" y="792"/>
                  </a:cubicBezTo>
                  <a:cubicBezTo>
                    <a:pt x="648" y="792"/>
                    <a:pt x="647" y="792"/>
                    <a:pt x="647" y="792"/>
                  </a:cubicBezTo>
                  <a:cubicBezTo>
                    <a:pt x="647" y="791"/>
                    <a:pt x="647" y="791"/>
                    <a:pt x="647" y="791"/>
                  </a:cubicBezTo>
                  <a:cubicBezTo>
                    <a:pt x="647" y="791"/>
                    <a:pt x="647" y="791"/>
                    <a:pt x="647" y="791"/>
                  </a:cubicBezTo>
                  <a:cubicBezTo>
                    <a:pt x="647" y="791"/>
                    <a:pt x="647" y="790"/>
                    <a:pt x="647" y="790"/>
                  </a:cubicBezTo>
                  <a:cubicBezTo>
                    <a:pt x="647" y="789"/>
                    <a:pt x="647" y="789"/>
                    <a:pt x="646" y="788"/>
                  </a:cubicBezTo>
                  <a:cubicBezTo>
                    <a:pt x="646" y="788"/>
                    <a:pt x="646" y="787"/>
                    <a:pt x="646" y="787"/>
                  </a:cubicBezTo>
                  <a:cubicBezTo>
                    <a:pt x="646" y="787"/>
                    <a:pt x="645" y="786"/>
                    <a:pt x="645" y="786"/>
                  </a:cubicBezTo>
                  <a:cubicBezTo>
                    <a:pt x="645" y="786"/>
                    <a:pt x="645" y="785"/>
                    <a:pt x="644" y="785"/>
                  </a:cubicBezTo>
                  <a:cubicBezTo>
                    <a:pt x="644" y="785"/>
                    <a:pt x="644" y="785"/>
                    <a:pt x="644" y="784"/>
                  </a:cubicBezTo>
                  <a:cubicBezTo>
                    <a:pt x="644" y="784"/>
                    <a:pt x="644" y="784"/>
                    <a:pt x="644" y="784"/>
                  </a:cubicBezTo>
                  <a:cubicBezTo>
                    <a:pt x="644" y="782"/>
                    <a:pt x="643" y="781"/>
                    <a:pt x="642" y="780"/>
                  </a:cubicBezTo>
                  <a:cubicBezTo>
                    <a:pt x="642" y="780"/>
                    <a:pt x="642" y="780"/>
                    <a:pt x="642" y="779"/>
                  </a:cubicBezTo>
                  <a:cubicBezTo>
                    <a:pt x="642" y="779"/>
                    <a:pt x="642" y="779"/>
                    <a:pt x="642" y="779"/>
                  </a:cubicBezTo>
                  <a:cubicBezTo>
                    <a:pt x="642" y="778"/>
                    <a:pt x="642" y="778"/>
                    <a:pt x="642" y="778"/>
                  </a:cubicBezTo>
                  <a:cubicBezTo>
                    <a:pt x="642" y="778"/>
                    <a:pt x="642" y="778"/>
                    <a:pt x="642" y="778"/>
                  </a:cubicBezTo>
                  <a:cubicBezTo>
                    <a:pt x="642" y="778"/>
                    <a:pt x="641" y="777"/>
                    <a:pt x="641" y="777"/>
                  </a:cubicBezTo>
                  <a:cubicBezTo>
                    <a:pt x="640" y="777"/>
                    <a:pt x="639" y="776"/>
                    <a:pt x="638" y="776"/>
                  </a:cubicBezTo>
                  <a:cubicBezTo>
                    <a:pt x="638" y="776"/>
                    <a:pt x="638" y="776"/>
                    <a:pt x="637" y="776"/>
                  </a:cubicBezTo>
                  <a:cubicBezTo>
                    <a:pt x="637" y="775"/>
                    <a:pt x="637" y="775"/>
                    <a:pt x="637" y="775"/>
                  </a:cubicBezTo>
                  <a:cubicBezTo>
                    <a:pt x="637" y="775"/>
                    <a:pt x="637" y="775"/>
                    <a:pt x="637" y="775"/>
                  </a:cubicBezTo>
                  <a:cubicBezTo>
                    <a:pt x="637" y="774"/>
                    <a:pt x="636" y="774"/>
                    <a:pt x="636" y="774"/>
                  </a:cubicBezTo>
                  <a:cubicBezTo>
                    <a:pt x="636" y="774"/>
                    <a:pt x="636" y="774"/>
                    <a:pt x="635" y="774"/>
                  </a:cubicBezTo>
                  <a:cubicBezTo>
                    <a:pt x="635" y="772"/>
                    <a:pt x="635" y="772"/>
                    <a:pt x="635" y="772"/>
                  </a:cubicBezTo>
                  <a:cubicBezTo>
                    <a:pt x="636" y="772"/>
                    <a:pt x="636" y="772"/>
                    <a:pt x="636" y="772"/>
                  </a:cubicBezTo>
                  <a:cubicBezTo>
                    <a:pt x="636" y="771"/>
                    <a:pt x="636" y="771"/>
                    <a:pt x="636" y="771"/>
                  </a:cubicBezTo>
                  <a:cubicBezTo>
                    <a:pt x="636" y="770"/>
                    <a:pt x="637" y="770"/>
                    <a:pt x="637" y="770"/>
                  </a:cubicBezTo>
                  <a:cubicBezTo>
                    <a:pt x="637" y="769"/>
                    <a:pt x="638" y="768"/>
                    <a:pt x="639" y="767"/>
                  </a:cubicBezTo>
                  <a:cubicBezTo>
                    <a:pt x="640" y="766"/>
                    <a:pt x="642" y="766"/>
                    <a:pt x="641" y="764"/>
                  </a:cubicBezTo>
                  <a:cubicBezTo>
                    <a:pt x="641" y="764"/>
                    <a:pt x="641" y="764"/>
                    <a:pt x="641" y="764"/>
                  </a:cubicBezTo>
                  <a:cubicBezTo>
                    <a:pt x="641" y="763"/>
                    <a:pt x="641" y="762"/>
                    <a:pt x="642" y="762"/>
                  </a:cubicBezTo>
                  <a:cubicBezTo>
                    <a:pt x="642" y="762"/>
                    <a:pt x="642" y="762"/>
                    <a:pt x="642" y="762"/>
                  </a:cubicBezTo>
                  <a:cubicBezTo>
                    <a:pt x="642" y="762"/>
                    <a:pt x="642" y="762"/>
                    <a:pt x="643" y="763"/>
                  </a:cubicBezTo>
                  <a:cubicBezTo>
                    <a:pt x="642" y="763"/>
                    <a:pt x="642" y="763"/>
                    <a:pt x="642" y="763"/>
                  </a:cubicBezTo>
                  <a:cubicBezTo>
                    <a:pt x="643" y="764"/>
                    <a:pt x="644" y="764"/>
                    <a:pt x="645" y="763"/>
                  </a:cubicBezTo>
                  <a:cubicBezTo>
                    <a:pt x="645" y="763"/>
                    <a:pt x="645" y="763"/>
                    <a:pt x="645" y="763"/>
                  </a:cubicBezTo>
                  <a:cubicBezTo>
                    <a:pt x="645" y="763"/>
                    <a:pt x="645" y="762"/>
                    <a:pt x="645" y="762"/>
                  </a:cubicBezTo>
                  <a:cubicBezTo>
                    <a:pt x="645" y="761"/>
                    <a:pt x="645" y="761"/>
                    <a:pt x="645" y="761"/>
                  </a:cubicBezTo>
                  <a:cubicBezTo>
                    <a:pt x="646" y="761"/>
                    <a:pt x="646" y="761"/>
                    <a:pt x="646" y="760"/>
                  </a:cubicBezTo>
                  <a:cubicBezTo>
                    <a:pt x="647" y="760"/>
                    <a:pt x="647" y="760"/>
                    <a:pt x="647" y="760"/>
                  </a:cubicBezTo>
                  <a:cubicBezTo>
                    <a:pt x="647" y="760"/>
                    <a:pt x="647" y="760"/>
                    <a:pt x="647" y="760"/>
                  </a:cubicBezTo>
                  <a:cubicBezTo>
                    <a:pt x="648" y="759"/>
                    <a:pt x="648" y="759"/>
                    <a:pt x="649" y="758"/>
                  </a:cubicBezTo>
                  <a:cubicBezTo>
                    <a:pt x="649" y="758"/>
                    <a:pt x="649" y="758"/>
                    <a:pt x="650" y="758"/>
                  </a:cubicBezTo>
                  <a:cubicBezTo>
                    <a:pt x="650" y="758"/>
                    <a:pt x="651" y="758"/>
                    <a:pt x="652" y="757"/>
                  </a:cubicBezTo>
                  <a:cubicBezTo>
                    <a:pt x="652" y="757"/>
                    <a:pt x="652" y="757"/>
                    <a:pt x="652" y="757"/>
                  </a:cubicBezTo>
                  <a:cubicBezTo>
                    <a:pt x="652" y="757"/>
                    <a:pt x="652" y="757"/>
                    <a:pt x="652" y="757"/>
                  </a:cubicBezTo>
                  <a:cubicBezTo>
                    <a:pt x="652" y="757"/>
                    <a:pt x="653" y="757"/>
                    <a:pt x="653" y="757"/>
                  </a:cubicBezTo>
                  <a:cubicBezTo>
                    <a:pt x="653" y="757"/>
                    <a:pt x="654" y="757"/>
                    <a:pt x="655" y="757"/>
                  </a:cubicBezTo>
                  <a:cubicBezTo>
                    <a:pt x="655" y="757"/>
                    <a:pt x="655" y="757"/>
                    <a:pt x="655" y="757"/>
                  </a:cubicBezTo>
                  <a:cubicBezTo>
                    <a:pt x="656" y="757"/>
                    <a:pt x="656" y="757"/>
                    <a:pt x="657" y="756"/>
                  </a:cubicBezTo>
                  <a:cubicBezTo>
                    <a:pt x="657" y="756"/>
                    <a:pt x="657" y="755"/>
                    <a:pt x="657" y="755"/>
                  </a:cubicBezTo>
                  <a:cubicBezTo>
                    <a:pt x="657" y="755"/>
                    <a:pt x="658" y="755"/>
                    <a:pt x="658" y="754"/>
                  </a:cubicBezTo>
                  <a:cubicBezTo>
                    <a:pt x="658" y="754"/>
                    <a:pt x="658" y="753"/>
                    <a:pt x="658" y="752"/>
                  </a:cubicBezTo>
                  <a:cubicBezTo>
                    <a:pt x="657" y="752"/>
                    <a:pt x="657" y="752"/>
                    <a:pt x="657" y="752"/>
                  </a:cubicBezTo>
                  <a:cubicBezTo>
                    <a:pt x="656" y="752"/>
                    <a:pt x="656" y="752"/>
                    <a:pt x="655" y="752"/>
                  </a:cubicBezTo>
                  <a:cubicBezTo>
                    <a:pt x="655" y="751"/>
                    <a:pt x="654" y="751"/>
                    <a:pt x="654" y="751"/>
                  </a:cubicBezTo>
                  <a:cubicBezTo>
                    <a:pt x="650" y="751"/>
                    <a:pt x="650" y="751"/>
                    <a:pt x="650" y="751"/>
                  </a:cubicBezTo>
                  <a:cubicBezTo>
                    <a:pt x="650" y="751"/>
                    <a:pt x="649" y="751"/>
                    <a:pt x="648" y="751"/>
                  </a:cubicBezTo>
                  <a:cubicBezTo>
                    <a:pt x="648" y="750"/>
                    <a:pt x="648" y="750"/>
                    <a:pt x="647" y="750"/>
                  </a:cubicBezTo>
                  <a:cubicBezTo>
                    <a:pt x="645" y="746"/>
                    <a:pt x="639" y="752"/>
                    <a:pt x="639" y="754"/>
                  </a:cubicBezTo>
                  <a:cubicBezTo>
                    <a:pt x="637" y="755"/>
                    <a:pt x="635" y="755"/>
                    <a:pt x="634" y="753"/>
                  </a:cubicBezTo>
                  <a:cubicBezTo>
                    <a:pt x="634" y="750"/>
                    <a:pt x="634" y="750"/>
                    <a:pt x="634" y="750"/>
                  </a:cubicBezTo>
                  <a:cubicBezTo>
                    <a:pt x="634" y="750"/>
                    <a:pt x="634" y="749"/>
                    <a:pt x="634" y="749"/>
                  </a:cubicBezTo>
                  <a:cubicBezTo>
                    <a:pt x="635" y="749"/>
                    <a:pt x="635" y="748"/>
                    <a:pt x="634" y="748"/>
                  </a:cubicBezTo>
                  <a:cubicBezTo>
                    <a:pt x="634" y="747"/>
                    <a:pt x="634" y="747"/>
                    <a:pt x="634" y="747"/>
                  </a:cubicBezTo>
                  <a:cubicBezTo>
                    <a:pt x="634" y="747"/>
                    <a:pt x="633" y="747"/>
                    <a:pt x="633" y="746"/>
                  </a:cubicBezTo>
                  <a:cubicBezTo>
                    <a:pt x="633" y="746"/>
                    <a:pt x="633" y="746"/>
                    <a:pt x="632" y="746"/>
                  </a:cubicBezTo>
                  <a:cubicBezTo>
                    <a:pt x="631" y="746"/>
                    <a:pt x="631" y="747"/>
                    <a:pt x="629" y="746"/>
                  </a:cubicBezTo>
                  <a:cubicBezTo>
                    <a:pt x="628" y="746"/>
                    <a:pt x="627" y="746"/>
                    <a:pt x="626" y="745"/>
                  </a:cubicBezTo>
                  <a:cubicBezTo>
                    <a:pt x="626" y="745"/>
                    <a:pt x="626" y="745"/>
                    <a:pt x="626" y="745"/>
                  </a:cubicBezTo>
                  <a:cubicBezTo>
                    <a:pt x="626" y="744"/>
                    <a:pt x="626" y="744"/>
                    <a:pt x="626" y="744"/>
                  </a:cubicBezTo>
                  <a:cubicBezTo>
                    <a:pt x="626" y="744"/>
                    <a:pt x="625" y="744"/>
                    <a:pt x="625" y="744"/>
                  </a:cubicBezTo>
                  <a:cubicBezTo>
                    <a:pt x="625" y="744"/>
                    <a:pt x="625" y="744"/>
                    <a:pt x="625" y="744"/>
                  </a:cubicBezTo>
                  <a:cubicBezTo>
                    <a:pt x="625" y="744"/>
                    <a:pt x="625" y="744"/>
                    <a:pt x="625" y="744"/>
                  </a:cubicBezTo>
                  <a:cubicBezTo>
                    <a:pt x="625" y="743"/>
                    <a:pt x="625" y="742"/>
                    <a:pt x="624" y="741"/>
                  </a:cubicBezTo>
                  <a:cubicBezTo>
                    <a:pt x="624" y="741"/>
                    <a:pt x="624" y="741"/>
                    <a:pt x="624" y="740"/>
                  </a:cubicBezTo>
                  <a:cubicBezTo>
                    <a:pt x="624" y="740"/>
                    <a:pt x="624" y="740"/>
                    <a:pt x="625" y="740"/>
                  </a:cubicBezTo>
                  <a:cubicBezTo>
                    <a:pt x="625" y="739"/>
                    <a:pt x="626" y="739"/>
                    <a:pt x="626" y="739"/>
                  </a:cubicBezTo>
                  <a:cubicBezTo>
                    <a:pt x="626" y="738"/>
                    <a:pt x="626" y="738"/>
                    <a:pt x="626" y="738"/>
                  </a:cubicBezTo>
                  <a:cubicBezTo>
                    <a:pt x="624" y="737"/>
                    <a:pt x="628" y="737"/>
                    <a:pt x="629" y="737"/>
                  </a:cubicBezTo>
                  <a:cubicBezTo>
                    <a:pt x="629" y="737"/>
                    <a:pt x="630" y="737"/>
                    <a:pt x="630" y="738"/>
                  </a:cubicBezTo>
                  <a:cubicBezTo>
                    <a:pt x="630" y="738"/>
                    <a:pt x="630" y="739"/>
                    <a:pt x="630" y="739"/>
                  </a:cubicBezTo>
                  <a:cubicBezTo>
                    <a:pt x="630" y="739"/>
                    <a:pt x="631" y="739"/>
                    <a:pt x="631" y="739"/>
                  </a:cubicBezTo>
                  <a:cubicBezTo>
                    <a:pt x="631" y="739"/>
                    <a:pt x="631" y="739"/>
                    <a:pt x="631" y="739"/>
                  </a:cubicBezTo>
                  <a:cubicBezTo>
                    <a:pt x="631" y="739"/>
                    <a:pt x="631" y="739"/>
                    <a:pt x="631" y="738"/>
                  </a:cubicBezTo>
                  <a:cubicBezTo>
                    <a:pt x="631" y="738"/>
                    <a:pt x="632" y="737"/>
                    <a:pt x="632" y="737"/>
                  </a:cubicBezTo>
                  <a:cubicBezTo>
                    <a:pt x="633" y="737"/>
                    <a:pt x="634" y="737"/>
                    <a:pt x="634" y="736"/>
                  </a:cubicBezTo>
                  <a:cubicBezTo>
                    <a:pt x="634" y="736"/>
                    <a:pt x="635" y="736"/>
                    <a:pt x="635" y="735"/>
                  </a:cubicBezTo>
                  <a:cubicBezTo>
                    <a:pt x="635" y="735"/>
                    <a:pt x="635" y="735"/>
                    <a:pt x="635" y="735"/>
                  </a:cubicBezTo>
                  <a:cubicBezTo>
                    <a:pt x="635" y="735"/>
                    <a:pt x="635" y="734"/>
                    <a:pt x="635" y="734"/>
                  </a:cubicBezTo>
                  <a:cubicBezTo>
                    <a:pt x="635" y="734"/>
                    <a:pt x="636" y="734"/>
                    <a:pt x="636" y="734"/>
                  </a:cubicBezTo>
                  <a:cubicBezTo>
                    <a:pt x="636" y="733"/>
                    <a:pt x="636" y="733"/>
                    <a:pt x="636" y="732"/>
                  </a:cubicBezTo>
                  <a:cubicBezTo>
                    <a:pt x="636" y="732"/>
                    <a:pt x="636" y="732"/>
                    <a:pt x="636" y="732"/>
                  </a:cubicBezTo>
                  <a:cubicBezTo>
                    <a:pt x="637" y="731"/>
                    <a:pt x="638" y="730"/>
                    <a:pt x="639" y="730"/>
                  </a:cubicBezTo>
                  <a:cubicBezTo>
                    <a:pt x="641" y="729"/>
                    <a:pt x="643" y="728"/>
                    <a:pt x="644" y="726"/>
                  </a:cubicBezTo>
                  <a:cubicBezTo>
                    <a:pt x="644" y="726"/>
                    <a:pt x="644" y="726"/>
                    <a:pt x="644" y="726"/>
                  </a:cubicBezTo>
                  <a:cubicBezTo>
                    <a:pt x="644" y="726"/>
                    <a:pt x="645" y="726"/>
                    <a:pt x="645" y="725"/>
                  </a:cubicBezTo>
                  <a:cubicBezTo>
                    <a:pt x="646" y="724"/>
                    <a:pt x="647" y="724"/>
                    <a:pt x="647" y="723"/>
                  </a:cubicBezTo>
                  <a:cubicBezTo>
                    <a:pt x="648" y="722"/>
                    <a:pt x="648" y="722"/>
                    <a:pt x="648" y="722"/>
                  </a:cubicBezTo>
                  <a:cubicBezTo>
                    <a:pt x="649" y="721"/>
                    <a:pt x="649" y="721"/>
                    <a:pt x="649" y="721"/>
                  </a:cubicBezTo>
                  <a:cubicBezTo>
                    <a:pt x="650" y="721"/>
                    <a:pt x="650" y="721"/>
                    <a:pt x="650" y="722"/>
                  </a:cubicBezTo>
                  <a:cubicBezTo>
                    <a:pt x="650" y="722"/>
                    <a:pt x="651" y="722"/>
                    <a:pt x="651" y="722"/>
                  </a:cubicBezTo>
                  <a:cubicBezTo>
                    <a:pt x="651" y="722"/>
                    <a:pt x="651" y="722"/>
                    <a:pt x="651" y="722"/>
                  </a:cubicBezTo>
                  <a:cubicBezTo>
                    <a:pt x="652" y="722"/>
                    <a:pt x="653" y="723"/>
                    <a:pt x="654" y="723"/>
                  </a:cubicBezTo>
                  <a:cubicBezTo>
                    <a:pt x="654" y="723"/>
                    <a:pt x="654" y="723"/>
                    <a:pt x="654" y="723"/>
                  </a:cubicBezTo>
                  <a:cubicBezTo>
                    <a:pt x="654" y="724"/>
                    <a:pt x="655" y="724"/>
                    <a:pt x="655" y="724"/>
                  </a:cubicBezTo>
                  <a:cubicBezTo>
                    <a:pt x="655" y="724"/>
                    <a:pt x="655" y="724"/>
                    <a:pt x="655" y="724"/>
                  </a:cubicBezTo>
                  <a:cubicBezTo>
                    <a:pt x="655" y="724"/>
                    <a:pt x="655" y="725"/>
                    <a:pt x="655" y="725"/>
                  </a:cubicBezTo>
                  <a:cubicBezTo>
                    <a:pt x="655" y="726"/>
                    <a:pt x="655" y="726"/>
                    <a:pt x="655" y="726"/>
                  </a:cubicBezTo>
                  <a:cubicBezTo>
                    <a:pt x="654" y="729"/>
                    <a:pt x="650" y="731"/>
                    <a:pt x="649" y="734"/>
                  </a:cubicBezTo>
                  <a:cubicBezTo>
                    <a:pt x="649" y="735"/>
                    <a:pt x="650" y="735"/>
                    <a:pt x="651" y="736"/>
                  </a:cubicBezTo>
                  <a:cubicBezTo>
                    <a:pt x="651" y="736"/>
                    <a:pt x="652" y="738"/>
                    <a:pt x="651" y="738"/>
                  </a:cubicBezTo>
                  <a:cubicBezTo>
                    <a:pt x="651" y="738"/>
                    <a:pt x="651" y="738"/>
                    <a:pt x="651" y="738"/>
                  </a:cubicBezTo>
                  <a:cubicBezTo>
                    <a:pt x="650" y="737"/>
                    <a:pt x="646" y="740"/>
                    <a:pt x="648" y="740"/>
                  </a:cubicBezTo>
                  <a:cubicBezTo>
                    <a:pt x="649" y="741"/>
                    <a:pt x="651" y="740"/>
                    <a:pt x="651" y="740"/>
                  </a:cubicBezTo>
                  <a:cubicBezTo>
                    <a:pt x="651" y="740"/>
                    <a:pt x="651" y="740"/>
                    <a:pt x="651" y="740"/>
                  </a:cubicBezTo>
                  <a:cubicBezTo>
                    <a:pt x="651" y="739"/>
                    <a:pt x="652" y="739"/>
                    <a:pt x="652" y="739"/>
                  </a:cubicBezTo>
                  <a:cubicBezTo>
                    <a:pt x="652" y="739"/>
                    <a:pt x="653" y="738"/>
                    <a:pt x="653" y="738"/>
                  </a:cubicBezTo>
                  <a:cubicBezTo>
                    <a:pt x="653" y="738"/>
                    <a:pt x="653" y="738"/>
                    <a:pt x="653" y="738"/>
                  </a:cubicBezTo>
                  <a:cubicBezTo>
                    <a:pt x="653" y="738"/>
                    <a:pt x="653" y="738"/>
                    <a:pt x="654" y="738"/>
                  </a:cubicBezTo>
                  <a:cubicBezTo>
                    <a:pt x="654" y="738"/>
                    <a:pt x="654" y="738"/>
                    <a:pt x="654" y="738"/>
                  </a:cubicBezTo>
                  <a:cubicBezTo>
                    <a:pt x="656" y="736"/>
                    <a:pt x="657" y="735"/>
                    <a:pt x="660" y="734"/>
                  </a:cubicBezTo>
                  <a:cubicBezTo>
                    <a:pt x="662" y="732"/>
                    <a:pt x="665" y="731"/>
                    <a:pt x="668" y="731"/>
                  </a:cubicBezTo>
                  <a:cubicBezTo>
                    <a:pt x="668" y="731"/>
                    <a:pt x="668" y="732"/>
                    <a:pt x="668" y="732"/>
                  </a:cubicBezTo>
                  <a:cubicBezTo>
                    <a:pt x="668" y="732"/>
                    <a:pt x="669" y="730"/>
                    <a:pt x="669" y="730"/>
                  </a:cubicBezTo>
                  <a:cubicBezTo>
                    <a:pt x="669" y="730"/>
                    <a:pt x="669" y="730"/>
                    <a:pt x="670" y="730"/>
                  </a:cubicBezTo>
                  <a:cubicBezTo>
                    <a:pt x="670" y="731"/>
                    <a:pt x="671" y="731"/>
                    <a:pt x="671" y="732"/>
                  </a:cubicBezTo>
                  <a:cubicBezTo>
                    <a:pt x="672" y="732"/>
                    <a:pt x="672" y="733"/>
                    <a:pt x="673" y="733"/>
                  </a:cubicBezTo>
                  <a:cubicBezTo>
                    <a:pt x="674" y="733"/>
                    <a:pt x="676" y="734"/>
                    <a:pt x="677" y="735"/>
                  </a:cubicBezTo>
                  <a:cubicBezTo>
                    <a:pt x="677" y="735"/>
                    <a:pt x="677" y="735"/>
                    <a:pt x="677" y="736"/>
                  </a:cubicBezTo>
                  <a:cubicBezTo>
                    <a:pt x="676" y="738"/>
                    <a:pt x="674" y="739"/>
                    <a:pt x="676" y="741"/>
                  </a:cubicBezTo>
                  <a:cubicBezTo>
                    <a:pt x="675" y="742"/>
                    <a:pt x="674" y="743"/>
                    <a:pt x="674" y="744"/>
                  </a:cubicBezTo>
                  <a:cubicBezTo>
                    <a:pt x="673" y="744"/>
                    <a:pt x="673" y="745"/>
                    <a:pt x="673" y="745"/>
                  </a:cubicBezTo>
                  <a:cubicBezTo>
                    <a:pt x="673" y="745"/>
                    <a:pt x="673" y="745"/>
                    <a:pt x="673" y="745"/>
                  </a:cubicBezTo>
                  <a:cubicBezTo>
                    <a:pt x="673" y="745"/>
                    <a:pt x="672" y="746"/>
                    <a:pt x="673" y="746"/>
                  </a:cubicBezTo>
                  <a:cubicBezTo>
                    <a:pt x="673" y="746"/>
                    <a:pt x="673" y="746"/>
                    <a:pt x="673" y="746"/>
                  </a:cubicBezTo>
                  <a:cubicBezTo>
                    <a:pt x="674" y="746"/>
                    <a:pt x="675" y="746"/>
                    <a:pt x="674" y="747"/>
                  </a:cubicBezTo>
                  <a:cubicBezTo>
                    <a:pt x="674" y="748"/>
                    <a:pt x="677" y="749"/>
                    <a:pt x="678" y="749"/>
                  </a:cubicBezTo>
                  <a:cubicBezTo>
                    <a:pt x="679" y="750"/>
                    <a:pt x="681" y="750"/>
                    <a:pt x="682" y="749"/>
                  </a:cubicBezTo>
                  <a:cubicBezTo>
                    <a:pt x="682" y="749"/>
                    <a:pt x="683" y="749"/>
                    <a:pt x="683" y="749"/>
                  </a:cubicBezTo>
                  <a:cubicBezTo>
                    <a:pt x="683" y="749"/>
                    <a:pt x="683" y="749"/>
                    <a:pt x="683" y="749"/>
                  </a:cubicBezTo>
                  <a:cubicBezTo>
                    <a:pt x="683" y="749"/>
                    <a:pt x="683" y="750"/>
                    <a:pt x="683" y="750"/>
                  </a:cubicBezTo>
                  <a:cubicBezTo>
                    <a:pt x="684" y="751"/>
                    <a:pt x="685" y="751"/>
                    <a:pt x="685" y="751"/>
                  </a:cubicBezTo>
                  <a:cubicBezTo>
                    <a:pt x="685" y="751"/>
                    <a:pt x="685" y="751"/>
                    <a:pt x="685" y="751"/>
                  </a:cubicBezTo>
                  <a:cubicBezTo>
                    <a:pt x="684" y="752"/>
                    <a:pt x="685" y="752"/>
                    <a:pt x="686" y="753"/>
                  </a:cubicBezTo>
                  <a:cubicBezTo>
                    <a:pt x="686" y="753"/>
                    <a:pt x="686" y="753"/>
                    <a:pt x="686" y="753"/>
                  </a:cubicBezTo>
                  <a:cubicBezTo>
                    <a:pt x="686" y="754"/>
                    <a:pt x="686" y="754"/>
                    <a:pt x="686" y="755"/>
                  </a:cubicBezTo>
                  <a:cubicBezTo>
                    <a:pt x="685" y="755"/>
                    <a:pt x="685" y="755"/>
                    <a:pt x="685" y="755"/>
                  </a:cubicBezTo>
                  <a:cubicBezTo>
                    <a:pt x="684" y="755"/>
                    <a:pt x="684" y="755"/>
                    <a:pt x="684" y="756"/>
                  </a:cubicBezTo>
                  <a:cubicBezTo>
                    <a:pt x="684" y="756"/>
                    <a:pt x="684" y="756"/>
                    <a:pt x="684" y="756"/>
                  </a:cubicBezTo>
                  <a:cubicBezTo>
                    <a:pt x="683" y="756"/>
                    <a:pt x="683" y="756"/>
                    <a:pt x="683" y="756"/>
                  </a:cubicBezTo>
                  <a:cubicBezTo>
                    <a:pt x="682" y="756"/>
                    <a:pt x="681" y="758"/>
                    <a:pt x="683" y="758"/>
                  </a:cubicBezTo>
                  <a:cubicBezTo>
                    <a:pt x="683" y="759"/>
                    <a:pt x="683" y="759"/>
                    <a:pt x="683" y="758"/>
                  </a:cubicBezTo>
                  <a:cubicBezTo>
                    <a:pt x="684" y="759"/>
                    <a:pt x="684" y="759"/>
                    <a:pt x="684" y="760"/>
                  </a:cubicBezTo>
                  <a:cubicBezTo>
                    <a:pt x="684" y="760"/>
                    <a:pt x="684" y="760"/>
                    <a:pt x="684" y="760"/>
                  </a:cubicBezTo>
                  <a:cubicBezTo>
                    <a:pt x="684" y="761"/>
                    <a:pt x="685" y="762"/>
                    <a:pt x="685" y="764"/>
                  </a:cubicBezTo>
                  <a:cubicBezTo>
                    <a:pt x="685" y="764"/>
                    <a:pt x="685" y="765"/>
                    <a:pt x="685" y="766"/>
                  </a:cubicBezTo>
                  <a:cubicBezTo>
                    <a:pt x="684" y="767"/>
                    <a:pt x="684" y="769"/>
                    <a:pt x="683" y="770"/>
                  </a:cubicBezTo>
                  <a:cubicBezTo>
                    <a:pt x="683" y="770"/>
                    <a:pt x="683" y="770"/>
                    <a:pt x="683" y="770"/>
                  </a:cubicBezTo>
                  <a:cubicBezTo>
                    <a:pt x="683" y="770"/>
                    <a:pt x="683" y="771"/>
                    <a:pt x="684" y="771"/>
                  </a:cubicBezTo>
                  <a:cubicBezTo>
                    <a:pt x="684" y="771"/>
                    <a:pt x="684" y="771"/>
                    <a:pt x="684" y="771"/>
                  </a:cubicBezTo>
                  <a:cubicBezTo>
                    <a:pt x="683" y="771"/>
                    <a:pt x="683" y="772"/>
                    <a:pt x="683" y="772"/>
                  </a:cubicBezTo>
                  <a:cubicBezTo>
                    <a:pt x="683" y="772"/>
                    <a:pt x="683" y="772"/>
                    <a:pt x="683" y="772"/>
                  </a:cubicBezTo>
                  <a:cubicBezTo>
                    <a:pt x="683" y="773"/>
                    <a:pt x="683" y="773"/>
                    <a:pt x="683" y="774"/>
                  </a:cubicBezTo>
                  <a:cubicBezTo>
                    <a:pt x="683" y="775"/>
                    <a:pt x="682" y="776"/>
                    <a:pt x="682" y="777"/>
                  </a:cubicBezTo>
                  <a:cubicBezTo>
                    <a:pt x="683" y="777"/>
                    <a:pt x="683" y="778"/>
                    <a:pt x="684" y="777"/>
                  </a:cubicBezTo>
                  <a:cubicBezTo>
                    <a:pt x="686" y="778"/>
                    <a:pt x="687" y="776"/>
                    <a:pt x="689" y="775"/>
                  </a:cubicBezTo>
                  <a:cubicBezTo>
                    <a:pt x="690" y="776"/>
                    <a:pt x="688" y="777"/>
                    <a:pt x="690" y="776"/>
                  </a:cubicBezTo>
                  <a:cubicBezTo>
                    <a:pt x="691" y="776"/>
                    <a:pt x="693" y="775"/>
                    <a:pt x="693" y="774"/>
                  </a:cubicBezTo>
                  <a:cubicBezTo>
                    <a:pt x="693" y="774"/>
                    <a:pt x="693" y="774"/>
                    <a:pt x="693" y="774"/>
                  </a:cubicBezTo>
                  <a:cubicBezTo>
                    <a:pt x="693" y="774"/>
                    <a:pt x="692" y="773"/>
                    <a:pt x="692" y="773"/>
                  </a:cubicBezTo>
                  <a:cubicBezTo>
                    <a:pt x="693" y="772"/>
                    <a:pt x="694" y="775"/>
                    <a:pt x="694" y="775"/>
                  </a:cubicBezTo>
                  <a:cubicBezTo>
                    <a:pt x="694" y="775"/>
                    <a:pt x="694" y="775"/>
                    <a:pt x="694" y="775"/>
                  </a:cubicBezTo>
                  <a:cubicBezTo>
                    <a:pt x="694" y="774"/>
                    <a:pt x="694" y="774"/>
                    <a:pt x="694" y="774"/>
                  </a:cubicBezTo>
                  <a:cubicBezTo>
                    <a:pt x="694" y="774"/>
                    <a:pt x="694" y="774"/>
                    <a:pt x="694" y="774"/>
                  </a:cubicBezTo>
                  <a:cubicBezTo>
                    <a:pt x="694" y="773"/>
                    <a:pt x="694" y="773"/>
                    <a:pt x="694" y="773"/>
                  </a:cubicBezTo>
                  <a:cubicBezTo>
                    <a:pt x="694" y="773"/>
                    <a:pt x="695" y="773"/>
                    <a:pt x="696" y="773"/>
                  </a:cubicBezTo>
                  <a:cubicBezTo>
                    <a:pt x="696" y="773"/>
                    <a:pt x="696" y="773"/>
                    <a:pt x="696" y="773"/>
                  </a:cubicBezTo>
                  <a:cubicBezTo>
                    <a:pt x="697" y="773"/>
                    <a:pt x="699" y="776"/>
                    <a:pt x="699" y="773"/>
                  </a:cubicBezTo>
                  <a:cubicBezTo>
                    <a:pt x="699" y="773"/>
                    <a:pt x="699" y="773"/>
                    <a:pt x="699" y="773"/>
                  </a:cubicBezTo>
                  <a:cubicBezTo>
                    <a:pt x="699" y="772"/>
                    <a:pt x="698" y="773"/>
                    <a:pt x="698" y="772"/>
                  </a:cubicBezTo>
                  <a:cubicBezTo>
                    <a:pt x="698" y="772"/>
                    <a:pt x="698" y="772"/>
                    <a:pt x="698" y="772"/>
                  </a:cubicBezTo>
                  <a:cubicBezTo>
                    <a:pt x="698" y="772"/>
                    <a:pt x="700" y="772"/>
                    <a:pt x="700" y="772"/>
                  </a:cubicBezTo>
                  <a:cubicBezTo>
                    <a:pt x="702" y="771"/>
                    <a:pt x="702" y="772"/>
                    <a:pt x="703" y="770"/>
                  </a:cubicBezTo>
                  <a:cubicBezTo>
                    <a:pt x="705" y="768"/>
                    <a:pt x="704" y="766"/>
                    <a:pt x="705" y="764"/>
                  </a:cubicBezTo>
                  <a:cubicBezTo>
                    <a:pt x="705" y="763"/>
                    <a:pt x="704" y="763"/>
                    <a:pt x="704" y="763"/>
                  </a:cubicBezTo>
                  <a:cubicBezTo>
                    <a:pt x="704" y="762"/>
                    <a:pt x="704" y="761"/>
                    <a:pt x="704" y="760"/>
                  </a:cubicBezTo>
                  <a:cubicBezTo>
                    <a:pt x="704" y="760"/>
                    <a:pt x="704" y="760"/>
                    <a:pt x="704" y="760"/>
                  </a:cubicBezTo>
                  <a:cubicBezTo>
                    <a:pt x="705" y="757"/>
                    <a:pt x="704" y="754"/>
                    <a:pt x="702" y="752"/>
                  </a:cubicBezTo>
                  <a:cubicBezTo>
                    <a:pt x="702" y="752"/>
                    <a:pt x="702" y="752"/>
                    <a:pt x="702" y="752"/>
                  </a:cubicBezTo>
                  <a:cubicBezTo>
                    <a:pt x="698" y="746"/>
                    <a:pt x="697" y="741"/>
                    <a:pt x="691" y="737"/>
                  </a:cubicBezTo>
                  <a:cubicBezTo>
                    <a:pt x="691" y="737"/>
                    <a:pt x="691" y="736"/>
                    <a:pt x="690" y="736"/>
                  </a:cubicBezTo>
                  <a:cubicBezTo>
                    <a:pt x="692" y="734"/>
                    <a:pt x="691" y="732"/>
                    <a:pt x="693" y="731"/>
                  </a:cubicBezTo>
                  <a:cubicBezTo>
                    <a:pt x="694" y="730"/>
                    <a:pt x="698" y="729"/>
                    <a:pt x="698" y="728"/>
                  </a:cubicBezTo>
                  <a:cubicBezTo>
                    <a:pt x="698" y="728"/>
                    <a:pt x="698" y="728"/>
                    <a:pt x="699" y="727"/>
                  </a:cubicBezTo>
                  <a:cubicBezTo>
                    <a:pt x="700" y="726"/>
                    <a:pt x="702" y="725"/>
                    <a:pt x="703" y="723"/>
                  </a:cubicBezTo>
                  <a:cubicBezTo>
                    <a:pt x="704" y="723"/>
                    <a:pt x="704" y="723"/>
                    <a:pt x="705" y="722"/>
                  </a:cubicBezTo>
                  <a:cubicBezTo>
                    <a:pt x="707" y="723"/>
                    <a:pt x="706" y="719"/>
                    <a:pt x="706" y="718"/>
                  </a:cubicBezTo>
                  <a:cubicBezTo>
                    <a:pt x="707" y="718"/>
                    <a:pt x="707" y="717"/>
                    <a:pt x="706" y="716"/>
                  </a:cubicBezTo>
                  <a:cubicBezTo>
                    <a:pt x="706" y="713"/>
                    <a:pt x="709" y="711"/>
                    <a:pt x="711" y="708"/>
                  </a:cubicBezTo>
                  <a:cubicBezTo>
                    <a:pt x="712" y="708"/>
                    <a:pt x="712" y="708"/>
                    <a:pt x="712" y="709"/>
                  </a:cubicBezTo>
                  <a:cubicBezTo>
                    <a:pt x="712" y="709"/>
                    <a:pt x="712" y="709"/>
                    <a:pt x="712" y="709"/>
                  </a:cubicBezTo>
                  <a:cubicBezTo>
                    <a:pt x="712" y="709"/>
                    <a:pt x="713" y="709"/>
                    <a:pt x="713" y="709"/>
                  </a:cubicBezTo>
                  <a:cubicBezTo>
                    <a:pt x="713" y="709"/>
                    <a:pt x="712" y="708"/>
                    <a:pt x="712" y="708"/>
                  </a:cubicBezTo>
                  <a:cubicBezTo>
                    <a:pt x="713" y="708"/>
                    <a:pt x="713" y="708"/>
                    <a:pt x="713" y="708"/>
                  </a:cubicBezTo>
                  <a:cubicBezTo>
                    <a:pt x="713" y="705"/>
                    <a:pt x="715" y="706"/>
                    <a:pt x="717" y="706"/>
                  </a:cubicBezTo>
                  <a:cubicBezTo>
                    <a:pt x="717" y="705"/>
                    <a:pt x="718" y="703"/>
                    <a:pt x="718" y="702"/>
                  </a:cubicBezTo>
                  <a:cubicBezTo>
                    <a:pt x="719" y="701"/>
                    <a:pt x="720" y="701"/>
                    <a:pt x="721" y="700"/>
                  </a:cubicBezTo>
                  <a:cubicBezTo>
                    <a:pt x="721" y="700"/>
                    <a:pt x="721" y="700"/>
                    <a:pt x="722" y="700"/>
                  </a:cubicBezTo>
                  <a:cubicBezTo>
                    <a:pt x="722" y="700"/>
                    <a:pt x="722" y="700"/>
                    <a:pt x="722" y="700"/>
                  </a:cubicBezTo>
                  <a:cubicBezTo>
                    <a:pt x="722" y="701"/>
                    <a:pt x="721" y="701"/>
                    <a:pt x="721" y="701"/>
                  </a:cubicBezTo>
                  <a:cubicBezTo>
                    <a:pt x="721" y="701"/>
                    <a:pt x="721" y="701"/>
                    <a:pt x="721" y="701"/>
                  </a:cubicBezTo>
                  <a:cubicBezTo>
                    <a:pt x="722" y="702"/>
                    <a:pt x="723" y="700"/>
                    <a:pt x="724" y="701"/>
                  </a:cubicBezTo>
                  <a:cubicBezTo>
                    <a:pt x="725" y="702"/>
                    <a:pt x="723" y="703"/>
                    <a:pt x="725" y="704"/>
                  </a:cubicBezTo>
                  <a:cubicBezTo>
                    <a:pt x="726" y="704"/>
                    <a:pt x="729" y="705"/>
                    <a:pt x="730" y="705"/>
                  </a:cubicBezTo>
                  <a:cubicBezTo>
                    <a:pt x="732" y="705"/>
                    <a:pt x="735" y="703"/>
                    <a:pt x="736" y="702"/>
                  </a:cubicBezTo>
                  <a:cubicBezTo>
                    <a:pt x="740" y="700"/>
                    <a:pt x="744" y="698"/>
                    <a:pt x="746" y="694"/>
                  </a:cubicBezTo>
                  <a:cubicBezTo>
                    <a:pt x="747" y="691"/>
                    <a:pt x="747" y="691"/>
                    <a:pt x="749" y="689"/>
                  </a:cubicBezTo>
                  <a:cubicBezTo>
                    <a:pt x="750" y="688"/>
                    <a:pt x="751" y="686"/>
                    <a:pt x="753" y="684"/>
                  </a:cubicBezTo>
                  <a:cubicBezTo>
                    <a:pt x="756" y="680"/>
                    <a:pt x="759" y="677"/>
                    <a:pt x="762" y="673"/>
                  </a:cubicBezTo>
                  <a:cubicBezTo>
                    <a:pt x="763" y="671"/>
                    <a:pt x="764" y="670"/>
                    <a:pt x="765" y="668"/>
                  </a:cubicBezTo>
                  <a:cubicBezTo>
                    <a:pt x="766" y="666"/>
                    <a:pt x="766" y="664"/>
                    <a:pt x="768" y="662"/>
                  </a:cubicBezTo>
                  <a:cubicBezTo>
                    <a:pt x="769" y="660"/>
                    <a:pt x="769" y="659"/>
                    <a:pt x="770" y="657"/>
                  </a:cubicBezTo>
                  <a:cubicBezTo>
                    <a:pt x="771" y="656"/>
                    <a:pt x="772" y="655"/>
                    <a:pt x="774" y="653"/>
                  </a:cubicBezTo>
                  <a:cubicBezTo>
                    <a:pt x="776" y="650"/>
                    <a:pt x="778" y="646"/>
                    <a:pt x="778" y="641"/>
                  </a:cubicBezTo>
                  <a:cubicBezTo>
                    <a:pt x="778" y="640"/>
                    <a:pt x="779" y="639"/>
                    <a:pt x="779" y="637"/>
                  </a:cubicBezTo>
                  <a:cubicBezTo>
                    <a:pt x="779" y="636"/>
                    <a:pt x="779" y="636"/>
                    <a:pt x="779" y="635"/>
                  </a:cubicBezTo>
                  <a:cubicBezTo>
                    <a:pt x="779" y="635"/>
                    <a:pt x="779" y="634"/>
                    <a:pt x="779" y="634"/>
                  </a:cubicBezTo>
                  <a:cubicBezTo>
                    <a:pt x="779" y="634"/>
                    <a:pt x="780" y="634"/>
                    <a:pt x="780" y="633"/>
                  </a:cubicBezTo>
                  <a:cubicBezTo>
                    <a:pt x="780" y="632"/>
                    <a:pt x="779" y="632"/>
                    <a:pt x="779" y="631"/>
                  </a:cubicBezTo>
                  <a:cubicBezTo>
                    <a:pt x="779" y="630"/>
                    <a:pt x="779" y="630"/>
                    <a:pt x="779" y="630"/>
                  </a:cubicBezTo>
                  <a:cubicBezTo>
                    <a:pt x="779" y="629"/>
                    <a:pt x="778" y="627"/>
                    <a:pt x="779" y="625"/>
                  </a:cubicBezTo>
                  <a:cubicBezTo>
                    <a:pt x="779" y="624"/>
                    <a:pt x="780" y="624"/>
                    <a:pt x="780" y="623"/>
                  </a:cubicBezTo>
                  <a:cubicBezTo>
                    <a:pt x="780" y="622"/>
                    <a:pt x="780" y="621"/>
                    <a:pt x="781" y="620"/>
                  </a:cubicBezTo>
                  <a:cubicBezTo>
                    <a:pt x="781" y="616"/>
                    <a:pt x="784" y="615"/>
                    <a:pt x="785" y="611"/>
                  </a:cubicBezTo>
                  <a:cubicBezTo>
                    <a:pt x="785" y="611"/>
                    <a:pt x="785" y="611"/>
                    <a:pt x="785" y="610"/>
                  </a:cubicBezTo>
                  <a:cubicBezTo>
                    <a:pt x="785" y="609"/>
                    <a:pt x="783" y="609"/>
                    <a:pt x="783" y="607"/>
                  </a:cubicBezTo>
                  <a:cubicBezTo>
                    <a:pt x="783" y="606"/>
                    <a:pt x="784" y="605"/>
                    <a:pt x="784" y="604"/>
                  </a:cubicBezTo>
                  <a:cubicBezTo>
                    <a:pt x="784" y="602"/>
                    <a:pt x="782" y="601"/>
                    <a:pt x="781" y="600"/>
                  </a:cubicBezTo>
                  <a:cubicBezTo>
                    <a:pt x="782" y="600"/>
                    <a:pt x="782" y="600"/>
                    <a:pt x="783" y="601"/>
                  </a:cubicBezTo>
                  <a:cubicBezTo>
                    <a:pt x="784" y="601"/>
                    <a:pt x="785" y="600"/>
                    <a:pt x="785" y="599"/>
                  </a:cubicBezTo>
                  <a:cubicBezTo>
                    <a:pt x="785" y="599"/>
                    <a:pt x="785" y="599"/>
                    <a:pt x="785" y="599"/>
                  </a:cubicBezTo>
                  <a:cubicBezTo>
                    <a:pt x="785" y="598"/>
                    <a:pt x="785" y="598"/>
                    <a:pt x="784" y="598"/>
                  </a:cubicBezTo>
                  <a:cubicBezTo>
                    <a:pt x="783" y="597"/>
                    <a:pt x="778" y="593"/>
                    <a:pt x="778" y="592"/>
                  </a:cubicBezTo>
                  <a:cubicBezTo>
                    <a:pt x="778" y="589"/>
                    <a:pt x="774" y="586"/>
                    <a:pt x="771" y="588"/>
                  </a:cubicBezTo>
                  <a:cubicBezTo>
                    <a:pt x="770" y="588"/>
                    <a:pt x="769" y="587"/>
                    <a:pt x="767" y="586"/>
                  </a:cubicBezTo>
                  <a:cubicBezTo>
                    <a:pt x="767" y="588"/>
                    <a:pt x="767" y="589"/>
                    <a:pt x="767" y="591"/>
                  </a:cubicBezTo>
                  <a:cubicBezTo>
                    <a:pt x="767" y="592"/>
                    <a:pt x="766" y="593"/>
                    <a:pt x="766" y="593"/>
                  </a:cubicBezTo>
                  <a:cubicBezTo>
                    <a:pt x="766" y="594"/>
                    <a:pt x="766" y="595"/>
                    <a:pt x="764" y="595"/>
                  </a:cubicBezTo>
                  <a:cubicBezTo>
                    <a:pt x="764" y="595"/>
                    <a:pt x="764" y="595"/>
                    <a:pt x="764" y="594"/>
                  </a:cubicBezTo>
                  <a:cubicBezTo>
                    <a:pt x="766" y="593"/>
                    <a:pt x="766" y="591"/>
                    <a:pt x="766" y="589"/>
                  </a:cubicBezTo>
                  <a:cubicBezTo>
                    <a:pt x="766" y="589"/>
                    <a:pt x="766" y="589"/>
                    <a:pt x="766" y="590"/>
                  </a:cubicBezTo>
                  <a:cubicBezTo>
                    <a:pt x="765" y="590"/>
                    <a:pt x="765" y="591"/>
                    <a:pt x="764" y="592"/>
                  </a:cubicBezTo>
                  <a:cubicBezTo>
                    <a:pt x="764" y="593"/>
                    <a:pt x="763" y="594"/>
                    <a:pt x="762" y="594"/>
                  </a:cubicBezTo>
                  <a:cubicBezTo>
                    <a:pt x="761" y="595"/>
                    <a:pt x="757" y="596"/>
                    <a:pt x="757" y="594"/>
                  </a:cubicBezTo>
                  <a:cubicBezTo>
                    <a:pt x="757" y="594"/>
                    <a:pt x="757" y="594"/>
                    <a:pt x="757" y="594"/>
                  </a:cubicBezTo>
                  <a:cubicBezTo>
                    <a:pt x="757" y="593"/>
                    <a:pt x="760" y="593"/>
                    <a:pt x="760" y="591"/>
                  </a:cubicBezTo>
                  <a:cubicBezTo>
                    <a:pt x="760" y="590"/>
                    <a:pt x="758" y="589"/>
                    <a:pt x="758" y="588"/>
                  </a:cubicBezTo>
                  <a:cubicBezTo>
                    <a:pt x="758" y="588"/>
                    <a:pt x="760" y="588"/>
                    <a:pt x="760" y="587"/>
                  </a:cubicBezTo>
                  <a:cubicBezTo>
                    <a:pt x="759" y="585"/>
                    <a:pt x="757" y="587"/>
                    <a:pt x="757" y="588"/>
                  </a:cubicBezTo>
                  <a:cubicBezTo>
                    <a:pt x="756" y="589"/>
                    <a:pt x="757" y="590"/>
                    <a:pt x="756" y="592"/>
                  </a:cubicBezTo>
                  <a:cubicBezTo>
                    <a:pt x="755" y="592"/>
                    <a:pt x="754" y="591"/>
                    <a:pt x="754" y="592"/>
                  </a:cubicBezTo>
                  <a:cubicBezTo>
                    <a:pt x="753" y="592"/>
                    <a:pt x="753" y="591"/>
                    <a:pt x="753" y="591"/>
                  </a:cubicBezTo>
                  <a:cubicBezTo>
                    <a:pt x="753" y="589"/>
                    <a:pt x="754" y="588"/>
                    <a:pt x="754" y="586"/>
                  </a:cubicBezTo>
                  <a:cubicBezTo>
                    <a:pt x="754" y="586"/>
                    <a:pt x="754" y="583"/>
                    <a:pt x="754" y="583"/>
                  </a:cubicBezTo>
                  <a:cubicBezTo>
                    <a:pt x="753" y="581"/>
                    <a:pt x="748" y="584"/>
                    <a:pt x="747" y="583"/>
                  </a:cubicBezTo>
                  <a:cubicBezTo>
                    <a:pt x="745" y="582"/>
                    <a:pt x="742" y="581"/>
                    <a:pt x="744" y="579"/>
                  </a:cubicBezTo>
                  <a:cubicBezTo>
                    <a:pt x="745" y="577"/>
                    <a:pt x="747" y="577"/>
                    <a:pt x="748" y="575"/>
                  </a:cubicBezTo>
                  <a:cubicBezTo>
                    <a:pt x="749" y="574"/>
                    <a:pt x="751" y="573"/>
                    <a:pt x="751" y="572"/>
                  </a:cubicBezTo>
                  <a:cubicBezTo>
                    <a:pt x="754" y="570"/>
                    <a:pt x="759" y="567"/>
                    <a:pt x="760" y="563"/>
                  </a:cubicBezTo>
                  <a:cubicBezTo>
                    <a:pt x="761" y="562"/>
                    <a:pt x="763" y="561"/>
                    <a:pt x="763" y="559"/>
                  </a:cubicBezTo>
                  <a:cubicBezTo>
                    <a:pt x="764" y="559"/>
                    <a:pt x="764" y="558"/>
                    <a:pt x="764" y="557"/>
                  </a:cubicBezTo>
                  <a:cubicBezTo>
                    <a:pt x="766" y="557"/>
                    <a:pt x="766" y="555"/>
                    <a:pt x="766" y="554"/>
                  </a:cubicBezTo>
                  <a:cubicBezTo>
                    <a:pt x="768" y="554"/>
                    <a:pt x="768" y="553"/>
                    <a:pt x="769" y="551"/>
                  </a:cubicBezTo>
                  <a:cubicBezTo>
                    <a:pt x="770" y="550"/>
                    <a:pt x="772" y="550"/>
                    <a:pt x="773" y="548"/>
                  </a:cubicBezTo>
                  <a:cubicBezTo>
                    <a:pt x="774" y="548"/>
                    <a:pt x="775" y="546"/>
                    <a:pt x="776" y="545"/>
                  </a:cubicBezTo>
                  <a:cubicBezTo>
                    <a:pt x="779" y="544"/>
                    <a:pt x="779" y="542"/>
                    <a:pt x="780" y="539"/>
                  </a:cubicBezTo>
                  <a:cubicBezTo>
                    <a:pt x="781" y="538"/>
                    <a:pt x="781" y="537"/>
                    <a:pt x="782" y="536"/>
                  </a:cubicBezTo>
                  <a:cubicBezTo>
                    <a:pt x="784" y="535"/>
                    <a:pt x="785" y="535"/>
                    <a:pt x="786" y="533"/>
                  </a:cubicBezTo>
                  <a:cubicBezTo>
                    <a:pt x="787" y="532"/>
                    <a:pt x="788" y="531"/>
                    <a:pt x="788" y="529"/>
                  </a:cubicBezTo>
                  <a:cubicBezTo>
                    <a:pt x="790" y="528"/>
                    <a:pt x="791" y="526"/>
                    <a:pt x="793" y="525"/>
                  </a:cubicBezTo>
                  <a:cubicBezTo>
                    <a:pt x="795" y="524"/>
                    <a:pt x="799" y="525"/>
                    <a:pt x="799" y="524"/>
                  </a:cubicBezTo>
                  <a:cubicBezTo>
                    <a:pt x="802" y="521"/>
                    <a:pt x="808" y="525"/>
                    <a:pt x="810" y="523"/>
                  </a:cubicBezTo>
                  <a:cubicBezTo>
                    <a:pt x="811" y="523"/>
                    <a:pt x="811" y="523"/>
                    <a:pt x="811" y="523"/>
                  </a:cubicBezTo>
                  <a:cubicBezTo>
                    <a:pt x="812" y="524"/>
                    <a:pt x="814" y="523"/>
                    <a:pt x="815" y="523"/>
                  </a:cubicBezTo>
                  <a:cubicBezTo>
                    <a:pt x="815" y="523"/>
                    <a:pt x="815" y="523"/>
                    <a:pt x="815" y="523"/>
                  </a:cubicBezTo>
                  <a:cubicBezTo>
                    <a:pt x="816" y="524"/>
                    <a:pt x="814" y="525"/>
                    <a:pt x="816" y="526"/>
                  </a:cubicBezTo>
                  <a:cubicBezTo>
                    <a:pt x="818" y="527"/>
                    <a:pt x="818" y="524"/>
                    <a:pt x="818" y="523"/>
                  </a:cubicBezTo>
                  <a:cubicBezTo>
                    <a:pt x="819" y="523"/>
                    <a:pt x="819" y="522"/>
                    <a:pt x="820" y="522"/>
                  </a:cubicBezTo>
                  <a:cubicBezTo>
                    <a:pt x="821" y="523"/>
                    <a:pt x="821" y="523"/>
                    <a:pt x="822" y="523"/>
                  </a:cubicBezTo>
                  <a:cubicBezTo>
                    <a:pt x="822" y="523"/>
                    <a:pt x="822" y="523"/>
                    <a:pt x="822" y="523"/>
                  </a:cubicBezTo>
                  <a:cubicBezTo>
                    <a:pt x="823" y="524"/>
                    <a:pt x="823" y="524"/>
                    <a:pt x="824" y="524"/>
                  </a:cubicBezTo>
                  <a:cubicBezTo>
                    <a:pt x="824" y="524"/>
                    <a:pt x="824" y="524"/>
                    <a:pt x="824" y="524"/>
                  </a:cubicBezTo>
                  <a:cubicBezTo>
                    <a:pt x="827" y="525"/>
                    <a:pt x="829" y="525"/>
                    <a:pt x="830" y="523"/>
                  </a:cubicBezTo>
                  <a:cubicBezTo>
                    <a:pt x="831" y="522"/>
                    <a:pt x="832" y="523"/>
                    <a:pt x="832" y="524"/>
                  </a:cubicBezTo>
                  <a:cubicBezTo>
                    <a:pt x="832" y="524"/>
                    <a:pt x="833" y="524"/>
                    <a:pt x="833" y="525"/>
                  </a:cubicBezTo>
                  <a:cubicBezTo>
                    <a:pt x="833" y="525"/>
                    <a:pt x="833" y="525"/>
                    <a:pt x="833" y="525"/>
                  </a:cubicBezTo>
                  <a:cubicBezTo>
                    <a:pt x="834" y="525"/>
                    <a:pt x="837" y="524"/>
                    <a:pt x="836" y="524"/>
                  </a:cubicBezTo>
                  <a:cubicBezTo>
                    <a:pt x="836" y="523"/>
                    <a:pt x="835" y="523"/>
                    <a:pt x="835" y="523"/>
                  </a:cubicBezTo>
                  <a:cubicBezTo>
                    <a:pt x="835" y="523"/>
                    <a:pt x="835" y="523"/>
                    <a:pt x="835" y="523"/>
                  </a:cubicBezTo>
                  <a:cubicBezTo>
                    <a:pt x="835" y="523"/>
                    <a:pt x="835" y="523"/>
                    <a:pt x="835" y="523"/>
                  </a:cubicBezTo>
                  <a:cubicBezTo>
                    <a:pt x="835" y="522"/>
                    <a:pt x="835" y="522"/>
                    <a:pt x="835" y="522"/>
                  </a:cubicBezTo>
                  <a:cubicBezTo>
                    <a:pt x="836" y="522"/>
                    <a:pt x="837" y="523"/>
                    <a:pt x="838" y="521"/>
                  </a:cubicBezTo>
                  <a:cubicBezTo>
                    <a:pt x="838" y="521"/>
                    <a:pt x="838" y="521"/>
                    <a:pt x="838" y="521"/>
                  </a:cubicBezTo>
                  <a:cubicBezTo>
                    <a:pt x="839" y="516"/>
                    <a:pt x="843" y="520"/>
                    <a:pt x="846" y="520"/>
                  </a:cubicBezTo>
                  <a:cubicBezTo>
                    <a:pt x="846" y="520"/>
                    <a:pt x="846" y="520"/>
                    <a:pt x="846" y="520"/>
                  </a:cubicBezTo>
                  <a:cubicBezTo>
                    <a:pt x="846" y="521"/>
                    <a:pt x="847" y="521"/>
                    <a:pt x="847" y="521"/>
                  </a:cubicBezTo>
                  <a:cubicBezTo>
                    <a:pt x="847" y="521"/>
                    <a:pt x="847" y="521"/>
                    <a:pt x="847" y="521"/>
                  </a:cubicBezTo>
                  <a:cubicBezTo>
                    <a:pt x="847" y="521"/>
                    <a:pt x="847" y="521"/>
                    <a:pt x="847" y="521"/>
                  </a:cubicBezTo>
                  <a:cubicBezTo>
                    <a:pt x="847" y="522"/>
                    <a:pt x="847" y="522"/>
                    <a:pt x="847" y="522"/>
                  </a:cubicBezTo>
                  <a:cubicBezTo>
                    <a:pt x="847" y="522"/>
                    <a:pt x="847" y="522"/>
                    <a:pt x="847" y="522"/>
                  </a:cubicBezTo>
                  <a:cubicBezTo>
                    <a:pt x="848" y="522"/>
                    <a:pt x="848" y="523"/>
                    <a:pt x="849" y="522"/>
                  </a:cubicBezTo>
                  <a:cubicBezTo>
                    <a:pt x="849" y="522"/>
                    <a:pt x="849" y="522"/>
                    <a:pt x="849" y="522"/>
                  </a:cubicBezTo>
                  <a:cubicBezTo>
                    <a:pt x="849" y="522"/>
                    <a:pt x="849" y="522"/>
                    <a:pt x="850" y="522"/>
                  </a:cubicBezTo>
                  <a:cubicBezTo>
                    <a:pt x="850" y="521"/>
                    <a:pt x="851" y="521"/>
                    <a:pt x="853" y="521"/>
                  </a:cubicBezTo>
                  <a:cubicBezTo>
                    <a:pt x="853" y="521"/>
                    <a:pt x="853" y="521"/>
                    <a:pt x="853" y="521"/>
                  </a:cubicBezTo>
                  <a:cubicBezTo>
                    <a:pt x="854" y="522"/>
                    <a:pt x="854" y="523"/>
                    <a:pt x="855" y="524"/>
                  </a:cubicBezTo>
                  <a:cubicBezTo>
                    <a:pt x="855" y="524"/>
                    <a:pt x="855" y="524"/>
                    <a:pt x="855" y="524"/>
                  </a:cubicBezTo>
                  <a:cubicBezTo>
                    <a:pt x="856" y="525"/>
                    <a:pt x="856" y="525"/>
                    <a:pt x="856" y="525"/>
                  </a:cubicBezTo>
                  <a:cubicBezTo>
                    <a:pt x="857" y="525"/>
                    <a:pt x="857" y="525"/>
                    <a:pt x="858" y="525"/>
                  </a:cubicBezTo>
                  <a:cubicBezTo>
                    <a:pt x="857" y="527"/>
                    <a:pt x="856" y="526"/>
                    <a:pt x="855" y="526"/>
                  </a:cubicBezTo>
                  <a:cubicBezTo>
                    <a:pt x="854" y="526"/>
                    <a:pt x="852" y="527"/>
                    <a:pt x="851" y="527"/>
                  </a:cubicBezTo>
                  <a:cubicBezTo>
                    <a:pt x="852" y="528"/>
                    <a:pt x="852" y="530"/>
                    <a:pt x="853" y="530"/>
                  </a:cubicBezTo>
                  <a:cubicBezTo>
                    <a:pt x="853" y="531"/>
                    <a:pt x="854" y="531"/>
                    <a:pt x="855" y="530"/>
                  </a:cubicBezTo>
                  <a:cubicBezTo>
                    <a:pt x="855" y="530"/>
                    <a:pt x="855" y="530"/>
                    <a:pt x="855" y="530"/>
                  </a:cubicBezTo>
                  <a:cubicBezTo>
                    <a:pt x="856" y="530"/>
                    <a:pt x="857" y="530"/>
                    <a:pt x="857" y="530"/>
                  </a:cubicBezTo>
                  <a:cubicBezTo>
                    <a:pt x="857" y="529"/>
                    <a:pt x="857" y="529"/>
                    <a:pt x="857" y="529"/>
                  </a:cubicBezTo>
                  <a:cubicBezTo>
                    <a:pt x="859" y="529"/>
                    <a:pt x="862" y="531"/>
                    <a:pt x="863" y="529"/>
                  </a:cubicBezTo>
                  <a:cubicBezTo>
                    <a:pt x="863" y="529"/>
                    <a:pt x="863" y="528"/>
                    <a:pt x="863" y="528"/>
                  </a:cubicBezTo>
                  <a:cubicBezTo>
                    <a:pt x="864" y="527"/>
                    <a:pt x="867" y="525"/>
                    <a:pt x="868" y="526"/>
                  </a:cubicBezTo>
                  <a:cubicBezTo>
                    <a:pt x="869" y="526"/>
                    <a:pt x="869" y="526"/>
                    <a:pt x="870" y="527"/>
                  </a:cubicBezTo>
                  <a:cubicBezTo>
                    <a:pt x="870" y="527"/>
                    <a:pt x="870" y="527"/>
                    <a:pt x="870" y="527"/>
                  </a:cubicBezTo>
                  <a:cubicBezTo>
                    <a:pt x="871" y="528"/>
                    <a:pt x="872" y="527"/>
                    <a:pt x="873" y="526"/>
                  </a:cubicBezTo>
                  <a:cubicBezTo>
                    <a:pt x="873" y="526"/>
                    <a:pt x="873" y="526"/>
                    <a:pt x="873" y="526"/>
                  </a:cubicBezTo>
                  <a:cubicBezTo>
                    <a:pt x="873" y="526"/>
                    <a:pt x="874" y="526"/>
                    <a:pt x="874" y="526"/>
                  </a:cubicBezTo>
                  <a:cubicBezTo>
                    <a:pt x="875" y="526"/>
                    <a:pt x="881" y="525"/>
                    <a:pt x="877" y="523"/>
                  </a:cubicBezTo>
                  <a:cubicBezTo>
                    <a:pt x="877" y="522"/>
                    <a:pt x="876" y="522"/>
                    <a:pt x="876" y="522"/>
                  </a:cubicBezTo>
                  <a:cubicBezTo>
                    <a:pt x="875" y="520"/>
                    <a:pt x="873" y="521"/>
                    <a:pt x="872" y="522"/>
                  </a:cubicBezTo>
                  <a:cubicBezTo>
                    <a:pt x="872" y="521"/>
                    <a:pt x="872" y="521"/>
                    <a:pt x="872" y="521"/>
                  </a:cubicBezTo>
                  <a:cubicBezTo>
                    <a:pt x="872" y="519"/>
                    <a:pt x="871" y="517"/>
                    <a:pt x="873" y="516"/>
                  </a:cubicBezTo>
                  <a:cubicBezTo>
                    <a:pt x="874" y="516"/>
                    <a:pt x="874" y="515"/>
                    <a:pt x="874" y="515"/>
                  </a:cubicBezTo>
                  <a:cubicBezTo>
                    <a:pt x="874" y="514"/>
                    <a:pt x="874" y="514"/>
                    <a:pt x="874" y="514"/>
                  </a:cubicBezTo>
                  <a:cubicBezTo>
                    <a:pt x="874" y="514"/>
                    <a:pt x="874" y="513"/>
                    <a:pt x="874" y="513"/>
                  </a:cubicBezTo>
                  <a:cubicBezTo>
                    <a:pt x="877" y="511"/>
                    <a:pt x="877" y="509"/>
                    <a:pt x="880" y="508"/>
                  </a:cubicBezTo>
                  <a:cubicBezTo>
                    <a:pt x="881" y="507"/>
                    <a:pt x="882" y="505"/>
                    <a:pt x="883" y="505"/>
                  </a:cubicBezTo>
                  <a:cubicBezTo>
                    <a:pt x="884" y="504"/>
                    <a:pt x="884" y="503"/>
                    <a:pt x="884" y="501"/>
                  </a:cubicBezTo>
                  <a:cubicBezTo>
                    <a:pt x="885" y="501"/>
                    <a:pt x="885" y="500"/>
                    <a:pt x="886" y="499"/>
                  </a:cubicBezTo>
                  <a:cubicBezTo>
                    <a:pt x="886" y="499"/>
                    <a:pt x="886" y="499"/>
                    <a:pt x="886" y="499"/>
                  </a:cubicBezTo>
                  <a:cubicBezTo>
                    <a:pt x="887" y="499"/>
                    <a:pt x="887" y="499"/>
                    <a:pt x="887" y="499"/>
                  </a:cubicBezTo>
                  <a:cubicBezTo>
                    <a:pt x="887" y="499"/>
                    <a:pt x="887" y="499"/>
                    <a:pt x="887" y="499"/>
                  </a:cubicBezTo>
                  <a:cubicBezTo>
                    <a:pt x="889" y="498"/>
                    <a:pt x="888" y="494"/>
                    <a:pt x="890" y="493"/>
                  </a:cubicBezTo>
                  <a:cubicBezTo>
                    <a:pt x="890" y="493"/>
                    <a:pt x="890" y="493"/>
                    <a:pt x="890" y="493"/>
                  </a:cubicBezTo>
                  <a:cubicBezTo>
                    <a:pt x="890" y="493"/>
                    <a:pt x="890" y="493"/>
                    <a:pt x="890" y="493"/>
                  </a:cubicBezTo>
                  <a:cubicBezTo>
                    <a:pt x="890" y="492"/>
                    <a:pt x="890" y="492"/>
                    <a:pt x="891" y="492"/>
                  </a:cubicBezTo>
                  <a:cubicBezTo>
                    <a:pt x="891" y="492"/>
                    <a:pt x="892" y="492"/>
                    <a:pt x="892" y="492"/>
                  </a:cubicBezTo>
                  <a:cubicBezTo>
                    <a:pt x="893" y="491"/>
                    <a:pt x="893" y="491"/>
                    <a:pt x="894" y="490"/>
                  </a:cubicBezTo>
                  <a:cubicBezTo>
                    <a:pt x="895" y="490"/>
                    <a:pt x="895" y="490"/>
                    <a:pt x="896" y="490"/>
                  </a:cubicBezTo>
                  <a:cubicBezTo>
                    <a:pt x="897" y="491"/>
                    <a:pt x="898" y="491"/>
                    <a:pt x="899" y="489"/>
                  </a:cubicBezTo>
                  <a:cubicBezTo>
                    <a:pt x="901" y="490"/>
                    <a:pt x="903" y="489"/>
                    <a:pt x="905" y="489"/>
                  </a:cubicBezTo>
                  <a:cubicBezTo>
                    <a:pt x="907" y="489"/>
                    <a:pt x="907" y="491"/>
                    <a:pt x="908" y="492"/>
                  </a:cubicBezTo>
                  <a:cubicBezTo>
                    <a:pt x="908" y="492"/>
                    <a:pt x="908" y="492"/>
                    <a:pt x="908" y="492"/>
                  </a:cubicBezTo>
                  <a:cubicBezTo>
                    <a:pt x="910" y="493"/>
                    <a:pt x="911" y="489"/>
                    <a:pt x="912" y="489"/>
                  </a:cubicBezTo>
                  <a:cubicBezTo>
                    <a:pt x="915" y="490"/>
                    <a:pt x="911" y="494"/>
                    <a:pt x="911" y="495"/>
                  </a:cubicBezTo>
                  <a:cubicBezTo>
                    <a:pt x="910" y="497"/>
                    <a:pt x="910" y="498"/>
                    <a:pt x="910" y="500"/>
                  </a:cubicBezTo>
                  <a:cubicBezTo>
                    <a:pt x="910" y="501"/>
                    <a:pt x="909" y="501"/>
                    <a:pt x="910" y="502"/>
                  </a:cubicBezTo>
                  <a:cubicBezTo>
                    <a:pt x="911" y="502"/>
                    <a:pt x="912" y="501"/>
                    <a:pt x="912" y="501"/>
                  </a:cubicBezTo>
                  <a:cubicBezTo>
                    <a:pt x="912" y="501"/>
                    <a:pt x="912" y="501"/>
                    <a:pt x="912" y="501"/>
                  </a:cubicBezTo>
                  <a:cubicBezTo>
                    <a:pt x="912" y="501"/>
                    <a:pt x="912" y="501"/>
                    <a:pt x="912" y="501"/>
                  </a:cubicBezTo>
                  <a:cubicBezTo>
                    <a:pt x="913" y="501"/>
                    <a:pt x="913" y="501"/>
                    <a:pt x="913" y="501"/>
                  </a:cubicBezTo>
                  <a:cubicBezTo>
                    <a:pt x="914" y="501"/>
                    <a:pt x="914" y="501"/>
                    <a:pt x="914" y="501"/>
                  </a:cubicBezTo>
                  <a:cubicBezTo>
                    <a:pt x="914" y="501"/>
                    <a:pt x="913" y="502"/>
                    <a:pt x="913" y="502"/>
                  </a:cubicBezTo>
                  <a:cubicBezTo>
                    <a:pt x="913" y="502"/>
                    <a:pt x="913" y="502"/>
                    <a:pt x="913" y="502"/>
                  </a:cubicBezTo>
                  <a:cubicBezTo>
                    <a:pt x="912" y="503"/>
                    <a:pt x="911" y="505"/>
                    <a:pt x="912" y="506"/>
                  </a:cubicBezTo>
                  <a:cubicBezTo>
                    <a:pt x="912" y="506"/>
                    <a:pt x="912" y="506"/>
                    <a:pt x="912" y="506"/>
                  </a:cubicBezTo>
                  <a:cubicBezTo>
                    <a:pt x="912" y="507"/>
                    <a:pt x="912" y="507"/>
                    <a:pt x="912" y="507"/>
                  </a:cubicBezTo>
                  <a:cubicBezTo>
                    <a:pt x="912" y="507"/>
                    <a:pt x="912" y="507"/>
                    <a:pt x="913" y="506"/>
                  </a:cubicBezTo>
                  <a:cubicBezTo>
                    <a:pt x="913" y="506"/>
                    <a:pt x="917" y="505"/>
                    <a:pt x="917" y="504"/>
                  </a:cubicBezTo>
                  <a:cubicBezTo>
                    <a:pt x="917" y="504"/>
                    <a:pt x="917" y="504"/>
                    <a:pt x="917" y="504"/>
                  </a:cubicBezTo>
                  <a:cubicBezTo>
                    <a:pt x="919" y="502"/>
                    <a:pt x="920" y="499"/>
                    <a:pt x="922" y="497"/>
                  </a:cubicBezTo>
                  <a:cubicBezTo>
                    <a:pt x="924" y="496"/>
                    <a:pt x="924" y="496"/>
                    <a:pt x="925" y="495"/>
                  </a:cubicBezTo>
                  <a:cubicBezTo>
                    <a:pt x="926" y="494"/>
                    <a:pt x="926" y="492"/>
                    <a:pt x="928" y="492"/>
                  </a:cubicBezTo>
                  <a:cubicBezTo>
                    <a:pt x="928" y="492"/>
                    <a:pt x="929" y="492"/>
                    <a:pt x="929" y="492"/>
                  </a:cubicBezTo>
                  <a:cubicBezTo>
                    <a:pt x="929" y="491"/>
                    <a:pt x="930" y="491"/>
                    <a:pt x="930" y="491"/>
                  </a:cubicBezTo>
                  <a:cubicBezTo>
                    <a:pt x="930" y="491"/>
                    <a:pt x="931" y="492"/>
                    <a:pt x="931" y="493"/>
                  </a:cubicBezTo>
                  <a:cubicBezTo>
                    <a:pt x="931" y="493"/>
                    <a:pt x="931" y="493"/>
                    <a:pt x="931" y="493"/>
                  </a:cubicBezTo>
                  <a:cubicBezTo>
                    <a:pt x="931" y="493"/>
                    <a:pt x="931" y="493"/>
                    <a:pt x="932" y="493"/>
                  </a:cubicBezTo>
                  <a:cubicBezTo>
                    <a:pt x="932" y="493"/>
                    <a:pt x="934" y="492"/>
                    <a:pt x="933" y="491"/>
                  </a:cubicBezTo>
                  <a:cubicBezTo>
                    <a:pt x="933" y="491"/>
                    <a:pt x="932" y="490"/>
                    <a:pt x="932" y="490"/>
                  </a:cubicBezTo>
                  <a:cubicBezTo>
                    <a:pt x="930" y="489"/>
                    <a:pt x="932" y="488"/>
                    <a:pt x="932" y="487"/>
                  </a:cubicBezTo>
                  <a:cubicBezTo>
                    <a:pt x="932" y="486"/>
                    <a:pt x="932" y="485"/>
                    <a:pt x="932" y="484"/>
                  </a:cubicBezTo>
                  <a:cubicBezTo>
                    <a:pt x="934" y="483"/>
                    <a:pt x="933" y="480"/>
                    <a:pt x="936" y="479"/>
                  </a:cubicBezTo>
                  <a:cubicBezTo>
                    <a:pt x="938" y="478"/>
                    <a:pt x="941" y="477"/>
                    <a:pt x="943" y="479"/>
                  </a:cubicBezTo>
                  <a:cubicBezTo>
                    <a:pt x="943" y="479"/>
                    <a:pt x="943" y="478"/>
                    <a:pt x="943" y="478"/>
                  </a:cubicBezTo>
                  <a:cubicBezTo>
                    <a:pt x="943" y="479"/>
                    <a:pt x="943" y="479"/>
                    <a:pt x="943" y="479"/>
                  </a:cubicBezTo>
                  <a:cubicBezTo>
                    <a:pt x="944" y="479"/>
                    <a:pt x="944" y="479"/>
                    <a:pt x="944" y="479"/>
                  </a:cubicBezTo>
                  <a:cubicBezTo>
                    <a:pt x="944" y="480"/>
                    <a:pt x="945" y="480"/>
                    <a:pt x="945" y="480"/>
                  </a:cubicBezTo>
                  <a:cubicBezTo>
                    <a:pt x="943" y="481"/>
                    <a:pt x="941" y="480"/>
                    <a:pt x="939" y="483"/>
                  </a:cubicBezTo>
                  <a:cubicBezTo>
                    <a:pt x="939" y="483"/>
                    <a:pt x="939" y="484"/>
                    <a:pt x="939" y="485"/>
                  </a:cubicBezTo>
                  <a:cubicBezTo>
                    <a:pt x="939" y="485"/>
                    <a:pt x="939" y="486"/>
                    <a:pt x="938" y="487"/>
                  </a:cubicBezTo>
                  <a:cubicBezTo>
                    <a:pt x="938" y="487"/>
                    <a:pt x="938" y="487"/>
                    <a:pt x="938" y="487"/>
                  </a:cubicBezTo>
                  <a:cubicBezTo>
                    <a:pt x="938" y="489"/>
                    <a:pt x="938" y="490"/>
                    <a:pt x="938" y="491"/>
                  </a:cubicBezTo>
                  <a:cubicBezTo>
                    <a:pt x="937" y="493"/>
                    <a:pt x="937" y="492"/>
                    <a:pt x="937" y="493"/>
                  </a:cubicBezTo>
                  <a:cubicBezTo>
                    <a:pt x="937" y="493"/>
                    <a:pt x="937" y="493"/>
                    <a:pt x="937" y="493"/>
                  </a:cubicBezTo>
                  <a:cubicBezTo>
                    <a:pt x="935" y="494"/>
                    <a:pt x="937" y="496"/>
                    <a:pt x="938" y="497"/>
                  </a:cubicBezTo>
                  <a:cubicBezTo>
                    <a:pt x="937" y="498"/>
                    <a:pt x="933" y="501"/>
                    <a:pt x="936" y="502"/>
                  </a:cubicBezTo>
                  <a:cubicBezTo>
                    <a:pt x="935" y="503"/>
                    <a:pt x="934" y="503"/>
                    <a:pt x="933" y="504"/>
                  </a:cubicBezTo>
                  <a:cubicBezTo>
                    <a:pt x="931" y="505"/>
                    <a:pt x="930" y="505"/>
                    <a:pt x="929" y="506"/>
                  </a:cubicBezTo>
                  <a:cubicBezTo>
                    <a:pt x="928" y="507"/>
                    <a:pt x="927" y="507"/>
                    <a:pt x="927" y="508"/>
                  </a:cubicBezTo>
                  <a:cubicBezTo>
                    <a:pt x="927" y="508"/>
                    <a:pt x="927" y="508"/>
                    <a:pt x="927" y="508"/>
                  </a:cubicBezTo>
                  <a:cubicBezTo>
                    <a:pt x="926" y="508"/>
                    <a:pt x="925" y="508"/>
                    <a:pt x="924" y="509"/>
                  </a:cubicBezTo>
                  <a:cubicBezTo>
                    <a:pt x="924" y="510"/>
                    <a:pt x="924" y="511"/>
                    <a:pt x="924" y="512"/>
                  </a:cubicBezTo>
                  <a:cubicBezTo>
                    <a:pt x="923" y="513"/>
                    <a:pt x="922" y="513"/>
                    <a:pt x="921" y="514"/>
                  </a:cubicBezTo>
                  <a:cubicBezTo>
                    <a:pt x="920" y="515"/>
                    <a:pt x="920" y="517"/>
                    <a:pt x="918" y="518"/>
                  </a:cubicBezTo>
                  <a:cubicBezTo>
                    <a:pt x="918" y="519"/>
                    <a:pt x="917" y="520"/>
                    <a:pt x="916" y="520"/>
                  </a:cubicBezTo>
                  <a:cubicBezTo>
                    <a:pt x="915" y="521"/>
                    <a:pt x="915" y="521"/>
                    <a:pt x="914" y="521"/>
                  </a:cubicBezTo>
                  <a:cubicBezTo>
                    <a:pt x="914" y="521"/>
                    <a:pt x="914" y="522"/>
                    <a:pt x="914" y="522"/>
                  </a:cubicBezTo>
                  <a:cubicBezTo>
                    <a:pt x="913" y="523"/>
                    <a:pt x="913" y="523"/>
                    <a:pt x="912" y="524"/>
                  </a:cubicBezTo>
                  <a:cubicBezTo>
                    <a:pt x="912" y="525"/>
                    <a:pt x="911" y="525"/>
                    <a:pt x="910" y="526"/>
                  </a:cubicBezTo>
                  <a:cubicBezTo>
                    <a:pt x="910" y="527"/>
                    <a:pt x="910" y="527"/>
                    <a:pt x="909" y="528"/>
                  </a:cubicBezTo>
                  <a:cubicBezTo>
                    <a:pt x="909" y="528"/>
                    <a:pt x="909" y="529"/>
                    <a:pt x="909" y="530"/>
                  </a:cubicBezTo>
                  <a:cubicBezTo>
                    <a:pt x="909" y="530"/>
                    <a:pt x="909" y="531"/>
                    <a:pt x="908" y="531"/>
                  </a:cubicBezTo>
                  <a:cubicBezTo>
                    <a:pt x="907" y="532"/>
                    <a:pt x="906" y="534"/>
                    <a:pt x="905" y="535"/>
                  </a:cubicBezTo>
                  <a:cubicBezTo>
                    <a:pt x="903" y="537"/>
                    <a:pt x="901" y="539"/>
                    <a:pt x="899" y="540"/>
                  </a:cubicBezTo>
                  <a:cubicBezTo>
                    <a:pt x="898" y="542"/>
                    <a:pt x="898" y="541"/>
                    <a:pt x="896" y="541"/>
                  </a:cubicBezTo>
                  <a:cubicBezTo>
                    <a:pt x="895" y="541"/>
                    <a:pt x="894" y="543"/>
                    <a:pt x="893" y="544"/>
                  </a:cubicBezTo>
                  <a:cubicBezTo>
                    <a:pt x="893" y="544"/>
                    <a:pt x="892" y="544"/>
                    <a:pt x="891" y="544"/>
                  </a:cubicBezTo>
                  <a:cubicBezTo>
                    <a:pt x="891" y="544"/>
                    <a:pt x="891" y="544"/>
                    <a:pt x="891" y="544"/>
                  </a:cubicBezTo>
                  <a:cubicBezTo>
                    <a:pt x="891" y="544"/>
                    <a:pt x="891" y="544"/>
                    <a:pt x="891" y="544"/>
                  </a:cubicBezTo>
                  <a:cubicBezTo>
                    <a:pt x="891" y="544"/>
                    <a:pt x="891" y="544"/>
                    <a:pt x="891" y="544"/>
                  </a:cubicBezTo>
                  <a:cubicBezTo>
                    <a:pt x="890" y="543"/>
                    <a:pt x="889" y="544"/>
                    <a:pt x="890" y="545"/>
                  </a:cubicBezTo>
                  <a:cubicBezTo>
                    <a:pt x="890" y="545"/>
                    <a:pt x="890" y="545"/>
                    <a:pt x="890" y="545"/>
                  </a:cubicBezTo>
                  <a:cubicBezTo>
                    <a:pt x="890" y="546"/>
                    <a:pt x="890" y="546"/>
                    <a:pt x="891" y="547"/>
                  </a:cubicBezTo>
                  <a:cubicBezTo>
                    <a:pt x="891" y="548"/>
                    <a:pt x="891" y="548"/>
                    <a:pt x="891" y="548"/>
                  </a:cubicBezTo>
                  <a:cubicBezTo>
                    <a:pt x="891" y="549"/>
                    <a:pt x="890" y="549"/>
                    <a:pt x="890" y="549"/>
                  </a:cubicBezTo>
                  <a:cubicBezTo>
                    <a:pt x="890" y="549"/>
                    <a:pt x="890" y="549"/>
                    <a:pt x="890" y="549"/>
                  </a:cubicBezTo>
                  <a:cubicBezTo>
                    <a:pt x="890" y="549"/>
                    <a:pt x="890" y="550"/>
                    <a:pt x="890" y="550"/>
                  </a:cubicBezTo>
                  <a:cubicBezTo>
                    <a:pt x="890" y="550"/>
                    <a:pt x="890" y="550"/>
                    <a:pt x="890" y="550"/>
                  </a:cubicBezTo>
                  <a:cubicBezTo>
                    <a:pt x="890" y="550"/>
                    <a:pt x="889" y="551"/>
                    <a:pt x="889" y="551"/>
                  </a:cubicBezTo>
                  <a:cubicBezTo>
                    <a:pt x="889" y="552"/>
                    <a:pt x="889" y="552"/>
                    <a:pt x="888" y="553"/>
                  </a:cubicBezTo>
                  <a:cubicBezTo>
                    <a:pt x="887" y="554"/>
                    <a:pt x="886" y="555"/>
                    <a:pt x="884" y="557"/>
                  </a:cubicBezTo>
                  <a:cubicBezTo>
                    <a:pt x="884" y="557"/>
                    <a:pt x="884" y="557"/>
                    <a:pt x="884" y="557"/>
                  </a:cubicBezTo>
                  <a:cubicBezTo>
                    <a:pt x="884" y="558"/>
                    <a:pt x="883" y="559"/>
                    <a:pt x="883" y="560"/>
                  </a:cubicBezTo>
                  <a:cubicBezTo>
                    <a:pt x="883" y="560"/>
                    <a:pt x="883" y="561"/>
                    <a:pt x="883" y="561"/>
                  </a:cubicBezTo>
                  <a:cubicBezTo>
                    <a:pt x="883" y="562"/>
                    <a:pt x="882" y="562"/>
                    <a:pt x="882" y="563"/>
                  </a:cubicBezTo>
                  <a:cubicBezTo>
                    <a:pt x="882" y="564"/>
                    <a:pt x="882" y="565"/>
                    <a:pt x="882" y="565"/>
                  </a:cubicBezTo>
                  <a:cubicBezTo>
                    <a:pt x="882" y="566"/>
                    <a:pt x="881" y="567"/>
                    <a:pt x="881" y="568"/>
                  </a:cubicBezTo>
                  <a:cubicBezTo>
                    <a:pt x="880" y="569"/>
                    <a:pt x="881" y="573"/>
                    <a:pt x="881" y="574"/>
                  </a:cubicBezTo>
                  <a:cubicBezTo>
                    <a:pt x="881" y="576"/>
                    <a:pt x="880" y="579"/>
                    <a:pt x="881" y="581"/>
                  </a:cubicBezTo>
                  <a:cubicBezTo>
                    <a:pt x="881" y="581"/>
                    <a:pt x="881" y="581"/>
                    <a:pt x="881" y="581"/>
                  </a:cubicBezTo>
                  <a:cubicBezTo>
                    <a:pt x="882" y="582"/>
                    <a:pt x="882" y="583"/>
                    <a:pt x="882" y="583"/>
                  </a:cubicBezTo>
                  <a:cubicBezTo>
                    <a:pt x="882" y="585"/>
                    <a:pt x="882" y="586"/>
                    <a:pt x="883" y="588"/>
                  </a:cubicBezTo>
                  <a:cubicBezTo>
                    <a:pt x="883" y="589"/>
                    <a:pt x="883" y="589"/>
                    <a:pt x="883" y="590"/>
                  </a:cubicBezTo>
                  <a:cubicBezTo>
                    <a:pt x="883" y="590"/>
                    <a:pt x="883" y="590"/>
                    <a:pt x="883" y="590"/>
                  </a:cubicBezTo>
                  <a:cubicBezTo>
                    <a:pt x="883" y="592"/>
                    <a:pt x="883" y="593"/>
                    <a:pt x="883" y="594"/>
                  </a:cubicBezTo>
                  <a:cubicBezTo>
                    <a:pt x="884" y="594"/>
                    <a:pt x="884" y="594"/>
                    <a:pt x="884" y="594"/>
                  </a:cubicBezTo>
                  <a:cubicBezTo>
                    <a:pt x="884" y="595"/>
                    <a:pt x="884" y="595"/>
                    <a:pt x="884" y="595"/>
                  </a:cubicBezTo>
                  <a:cubicBezTo>
                    <a:pt x="884" y="596"/>
                    <a:pt x="884" y="597"/>
                    <a:pt x="884" y="598"/>
                  </a:cubicBezTo>
                  <a:cubicBezTo>
                    <a:pt x="884" y="599"/>
                    <a:pt x="884" y="599"/>
                    <a:pt x="885" y="600"/>
                  </a:cubicBezTo>
                  <a:cubicBezTo>
                    <a:pt x="885" y="601"/>
                    <a:pt x="884" y="602"/>
                    <a:pt x="885" y="603"/>
                  </a:cubicBezTo>
                  <a:cubicBezTo>
                    <a:pt x="885" y="603"/>
                    <a:pt x="885" y="603"/>
                    <a:pt x="885" y="604"/>
                  </a:cubicBezTo>
                  <a:cubicBezTo>
                    <a:pt x="886" y="605"/>
                    <a:pt x="886" y="606"/>
                    <a:pt x="886" y="607"/>
                  </a:cubicBezTo>
                  <a:cubicBezTo>
                    <a:pt x="886" y="608"/>
                    <a:pt x="886" y="609"/>
                    <a:pt x="887" y="610"/>
                  </a:cubicBezTo>
                  <a:cubicBezTo>
                    <a:pt x="887" y="611"/>
                    <a:pt x="887" y="611"/>
                    <a:pt x="887" y="611"/>
                  </a:cubicBezTo>
                  <a:cubicBezTo>
                    <a:pt x="887" y="614"/>
                    <a:pt x="886" y="617"/>
                    <a:pt x="887" y="619"/>
                  </a:cubicBezTo>
                  <a:cubicBezTo>
                    <a:pt x="888" y="620"/>
                    <a:pt x="888" y="620"/>
                    <a:pt x="888" y="621"/>
                  </a:cubicBezTo>
                  <a:cubicBezTo>
                    <a:pt x="889" y="622"/>
                    <a:pt x="889" y="623"/>
                    <a:pt x="889" y="623"/>
                  </a:cubicBezTo>
                  <a:cubicBezTo>
                    <a:pt x="889" y="623"/>
                    <a:pt x="889" y="623"/>
                    <a:pt x="889" y="623"/>
                  </a:cubicBezTo>
                  <a:cubicBezTo>
                    <a:pt x="890" y="623"/>
                    <a:pt x="890" y="622"/>
                    <a:pt x="890" y="622"/>
                  </a:cubicBezTo>
                  <a:cubicBezTo>
                    <a:pt x="891" y="622"/>
                    <a:pt x="891" y="622"/>
                    <a:pt x="891" y="622"/>
                  </a:cubicBezTo>
                  <a:cubicBezTo>
                    <a:pt x="892" y="620"/>
                    <a:pt x="894" y="619"/>
                    <a:pt x="895" y="617"/>
                  </a:cubicBezTo>
                  <a:cubicBezTo>
                    <a:pt x="897" y="615"/>
                    <a:pt x="899" y="614"/>
                    <a:pt x="899" y="611"/>
                  </a:cubicBezTo>
                  <a:cubicBezTo>
                    <a:pt x="899" y="611"/>
                    <a:pt x="900" y="611"/>
                    <a:pt x="900" y="610"/>
                  </a:cubicBezTo>
                  <a:cubicBezTo>
                    <a:pt x="901" y="609"/>
                    <a:pt x="901" y="608"/>
                    <a:pt x="901" y="607"/>
                  </a:cubicBezTo>
                  <a:cubicBezTo>
                    <a:pt x="901" y="606"/>
                    <a:pt x="902" y="604"/>
                    <a:pt x="902" y="603"/>
                  </a:cubicBezTo>
                  <a:cubicBezTo>
                    <a:pt x="902" y="602"/>
                    <a:pt x="900" y="602"/>
                    <a:pt x="900" y="601"/>
                  </a:cubicBezTo>
                  <a:cubicBezTo>
                    <a:pt x="901" y="599"/>
                    <a:pt x="901" y="601"/>
                    <a:pt x="902" y="601"/>
                  </a:cubicBezTo>
                  <a:cubicBezTo>
                    <a:pt x="903" y="601"/>
                    <a:pt x="903" y="601"/>
                    <a:pt x="904" y="600"/>
                  </a:cubicBezTo>
                  <a:cubicBezTo>
                    <a:pt x="905" y="600"/>
                    <a:pt x="907" y="598"/>
                    <a:pt x="908" y="598"/>
                  </a:cubicBezTo>
                  <a:cubicBezTo>
                    <a:pt x="910" y="598"/>
                    <a:pt x="910" y="599"/>
                    <a:pt x="911" y="600"/>
                  </a:cubicBezTo>
                  <a:cubicBezTo>
                    <a:pt x="911" y="600"/>
                    <a:pt x="911" y="599"/>
                    <a:pt x="911" y="599"/>
                  </a:cubicBezTo>
                  <a:cubicBezTo>
                    <a:pt x="911" y="598"/>
                    <a:pt x="910" y="598"/>
                    <a:pt x="910" y="597"/>
                  </a:cubicBezTo>
                  <a:cubicBezTo>
                    <a:pt x="910" y="596"/>
                    <a:pt x="910" y="595"/>
                    <a:pt x="910" y="594"/>
                  </a:cubicBezTo>
                  <a:cubicBezTo>
                    <a:pt x="910" y="594"/>
                    <a:pt x="910" y="593"/>
                    <a:pt x="910" y="593"/>
                  </a:cubicBezTo>
                  <a:cubicBezTo>
                    <a:pt x="910" y="593"/>
                    <a:pt x="910" y="592"/>
                    <a:pt x="910" y="592"/>
                  </a:cubicBezTo>
                  <a:cubicBezTo>
                    <a:pt x="910" y="592"/>
                    <a:pt x="910" y="591"/>
                    <a:pt x="910" y="591"/>
                  </a:cubicBezTo>
                  <a:cubicBezTo>
                    <a:pt x="911" y="588"/>
                    <a:pt x="913" y="585"/>
                    <a:pt x="916" y="584"/>
                  </a:cubicBezTo>
                  <a:cubicBezTo>
                    <a:pt x="919" y="582"/>
                    <a:pt x="921" y="585"/>
                    <a:pt x="923" y="582"/>
                  </a:cubicBezTo>
                  <a:cubicBezTo>
                    <a:pt x="925" y="581"/>
                    <a:pt x="925" y="581"/>
                    <a:pt x="925" y="580"/>
                  </a:cubicBezTo>
                  <a:cubicBezTo>
                    <a:pt x="925" y="580"/>
                    <a:pt x="925" y="579"/>
                    <a:pt x="924" y="578"/>
                  </a:cubicBezTo>
                  <a:cubicBezTo>
                    <a:pt x="924" y="578"/>
                    <a:pt x="924" y="578"/>
                    <a:pt x="924" y="578"/>
                  </a:cubicBezTo>
                  <a:cubicBezTo>
                    <a:pt x="924" y="577"/>
                    <a:pt x="923" y="576"/>
                    <a:pt x="923" y="575"/>
                  </a:cubicBezTo>
                  <a:cubicBezTo>
                    <a:pt x="923" y="573"/>
                    <a:pt x="923" y="571"/>
                    <a:pt x="924" y="570"/>
                  </a:cubicBezTo>
                  <a:cubicBezTo>
                    <a:pt x="924" y="568"/>
                    <a:pt x="924" y="566"/>
                    <a:pt x="925" y="565"/>
                  </a:cubicBezTo>
                  <a:cubicBezTo>
                    <a:pt x="926" y="564"/>
                    <a:pt x="927" y="564"/>
                    <a:pt x="927" y="564"/>
                  </a:cubicBezTo>
                  <a:cubicBezTo>
                    <a:pt x="928" y="563"/>
                    <a:pt x="927" y="563"/>
                    <a:pt x="928" y="562"/>
                  </a:cubicBezTo>
                  <a:cubicBezTo>
                    <a:pt x="929" y="561"/>
                    <a:pt x="929" y="561"/>
                    <a:pt x="931" y="560"/>
                  </a:cubicBezTo>
                  <a:cubicBezTo>
                    <a:pt x="930" y="562"/>
                    <a:pt x="928" y="563"/>
                    <a:pt x="929" y="564"/>
                  </a:cubicBezTo>
                  <a:cubicBezTo>
                    <a:pt x="930" y="565"/>
                    <a:pt x="930" y="565"/>
                    <a:pt x="931" y="566"/>
                  </a:cubicBezTo>
                  <a:cubicBezTo>
                    <a:pt x="931" y="566"/>
                    <a:pt x="932" y="566"/>
                    <a:pt x="933" y="564"/>
                  </a:cubicBezTo>
                  <a:cubicBezTo>
                    <a:pt x="934" y="564"/>
                    <a:pt x="933" y="558"/>
                    <a:pt x="933" y="557"/>
                  </a:cubicBezTo>
                  <a:cubicBezTo>
                    <a:pt x="932" y="557"/>
                    <a:pt x="931" y="558"/>
                    <a:pt x="931" y="557"/>
                  </a:cubicBezTo>
                  <a:cubicBezTo>
                    <a:pt x="930" y="557"/>
                    <a:pt x="930" y="554"/>
                    <a:pt x="930" y="553"/>
                  </a:cubicBezTo>
                  <a:cubicBezTo>
                    <a:pt x="930" y="551"/>
                    <a:pt x="929" y="550"/>
                    <a:pt x="930" y="549"/>
                  </a:cubicBezTo>
                  <a:cubicBezTo>
                    <a:pt x="931" y="548"/>
                    <a:pt x="935" y="544"/>
                    <a:pt x="932" y="544"/>
                  </a:cubicBezTo>
                  <a:cubicBezTo>
                    <a:pt x="932" y="543"/>
                    <a:pt x="931" y="543"/>
                    <a:pt x="931" y="543"/>
                  </a:cubicBezTo>
                  <a:cubicBezTo>
                    <a:pt x="930" y="543"/>
                    <a:pt x="930" y="543"/>
                    <a:pt x="930" y="542"/>
                  </a:cubicBezTo>
                  <a:cubicBezTo>
                    <a:pt x="929" y="542"/>
                    <a:pt x="929" y="542"/>
                    <a:pt x="929" y="542"/>
                  </a:cubicBezTo>
                  <a:cubicBezTo>
                    <a:pt x="929" y="542"/>
                    <a:pt x="929" y="542"/>
                    <a:pt x="929" y="542"/>
                  </a:cubicBezTo>
                  <a:cubicBezTo>
                    <a:pt x="928" y="542"/>
                    <a:pt x="928" y="543"/>
                    <a:pt x="928" y="543"/>
                  </a:cubicBezTo>
                  <a:cubicBezTo>
                    <a:pt x="927" y="544"/>
                    <a:pt x="927" y="544"/>
                    <a:pt x="926" y="544"/>
                  </a:cubicBezTo>
                  <a:cubicBezTo>
                    <a:pt x="926" y="543"/>
                    <a:pt x="926" y="543"/>
                    <a:pt x="926" y="544"/>
                  </a:cubicBezTo>
                  <a:cubicBezTo>
                    <a:pt x="925" y="544"/>
                    <a:pt x="925" y="544"/>
                    <a:pt x="925" y="544"/>
                  </a:cubicBezTo>
                  <a:cubicBezTo>
                    <a:pt x="925" y="543"/>
                    <a:pt x="925" y="543"/>
                    <a:pt x="925" y="543"/>
                  </a:cubicBezTo>
                  <a:cubicBezTo>
                    <a:pt x="925" y="539"/>
                    <a:pt x="925" y="539"/>
                    <a:pt x="925" y="539"/>
                  </a:cubicBezTo>
                  <a:cubicBezTo>
                    <a:pt x="925" y="538"/>
                    <a:pt x="925" y="538"/>
                    <a:pt x="925" y="538"/>
                  </a:cubicBezTo>
                  <a:cubicBezTo>
                    <a:pt x="926" y="537"/>
                    <a:pt x="925" y="537"/>
                    <a:pt x="926" y="536"/>
                  </a:cubicBezTo>
                  <a:cubicBezTo>
                    <a:pt x="926" y="535"/>
                    <a:pt x="927" y="534"/>
                    <a:pt x="927" y="533"/>
                  </a:cubicBezTo>
                  <a:cubicBezTo>
                    <a:pt x="928" y="532"/>
                    <a:pt x="929" y="531"/>
                    <a:pt x="930" y="529"/>
                  </a:cubicBezTo>
                  <a:cubicBezTo>
                    <a:pt x="931" y="529"/>
                    <a:pt x="931" y="527"/>
                    <a:pt x="932" y="527"/>
                  </a:cubicBezTo>
                  <a:cubicBezTo>
                    <a:pt x="932" y="527"/>
                    <a:pt x="932" y="528"/>
                    <a:pt x="933" y="527"/>
                  </a:cubicBezTo>
                  <a:cubicBezTo>
                    <a:pt x="933" y="526"/>
                    <a:pt x="932" y="526"/>
                    <a:pt x="932" y="525"/>
                  </a:cubicBezTo>
                  <a:cubicBezTo>
                    <a:pt x="932" y="524"/>
                    <a:pt x="935" y="524"/>
                    <a:pt x="933" y="523"/>
                  </a:cubicBezTo>
                  <a:cubicBezTo>
                    <a:pt x="933" y="523"/>
                    <a:pt x="933" y="523"/>
                    <a:pt x="933" y="523"/>
                  </a:cubicBezTo>
                  <a:cubicBezTo>
                    <a:pt x="933" y="523"/>
                    <a:pt x="933" y="522"/>
                    <a:pt x="933" y="522"/>
                  </a:cubicBezTo>
                  <a:cubicBezTo>
                    <a:pt x="932" y="521"/>
                    <a:pt x="933" y="521"/>
                    <a:pt x="934" y="520"/>
                  </a:cubicBezTo>
                  <a:cubicBezTo>
                    <a:pt x="935" y="519"/>
                    <a:pt x="934" y="518"/>
                    <a:pt x="934" y="517"/>
                  </a:cubicBezTo>
                  <a:cubicBezTo>
                    <a:pt x="935" y="516"/>
                    <a:pt x="936" y="517"/>
                    <a:pt x="936" y="516"/>
                  </a:cubicBezTo>
                  <a:cubicBezTo>
                    <a:pt x="936" y="516"/>
                    <a:pt x="936" y="515"/>
                    <a:pt x="936" y="515"/>
                  </a:cubicBezTo>
                  <a:cubicBezTo>
                    <a:pt x="936" y="515"/>
                    <a:pt x="936" y="515"/>
                    <a:pt x="936" y="515"/>
                  </a:cubicBezTo>
                  <a:cubicBezTo>
                    <a:pt x="936" y="515"/>
                    <a:pt x="936" y="515"/>
                    <a:pt x="936" y="515"/>
                  </a:cubicBezTo>
                  <a:cubicBezTo>
                    <a:pt x="937" y="514"/>
                    <a:pt x="937" y="515"/>
                    <a:pt x="937" y="515"/>
                  </a:cubicBezTo>
                  <a:cubicBezTo>
                    <a:pt x="938" y="515"/>
                    <a:pt x="939" y="515"/>
                    <a:pt x="940" y="515"/>
                  </a:cubicBezTo>
                  <a:cubicBezTo>
                    <a:pt x="940" y="515"/>
                    <a:pt x="940" y="514"/>
                    <a:pt x="940" y="514"/>
                  </a:cubicBezTo>
                  <a:cubicBezTo>
                    <a:pt x="940" y="514"/>
                    <a:pt x="940" y="514"/>
                    <a:pt x="940" y="514"/>
                  </a:cubicBezTo>
                  <a:cubicBezTo>
                    <a:pt x="941" y="514"/>
                    <a:pt x="942" y="514"/>
                    <a:pt x="942" y="515"/>
                  </a:cubicBezTo>
                  <a:cubicBezTo>
                    <a:pt x="943" y="515"/>
                    <a:pt x="943" y="516"/>
                    <a:pt x="943" y="516"/>
                  </a:cubicBezTo>
                  <a:cubicBezTo>
                    <a:pt x="943" y="516"/>
                    <a:pt x="943" y="516"/>
                    <a:pt x="943" y="516"/>
                  </a:cubicBezTo>
                  <a:cubicBezTo>
                    <a:pt x="945" y="519"/>
                    <a:pt x="947" y="515"/>
                    <a:pt x="945" y="514"/>
                  </a:cubicBezTo>
                  <a:cubicBezTo>
                    <a:pt x="947" y="513"/>
                    <a:pt x="948" y="512"/>
                    <a:pt x="949" y="511"/>
                  </a:cubicBezTo>
                  <a:cubicBezTo>
                    <a:pt x="951" y="511"/>
                    <a:pt x="951" y="509"/>
                    <a:pt x="953" y="509"/>
                  </a:cubicBezTo>
                  <a:cubicBezTo>
                    <a:pt x="953" y="509"/>
                    <a:pt x="953" y="509"/>
                    <a:pt x="953" y="509"/>
                  </a:cubicBezTo>
                  <a:cubicBezTo>
                    <a:pt x="953" y="512"/>
                    <a:pt x="953" y="512"/>
                    <a:pt x="953" y="512"/>
                  </a:cubicBezTo>
                  <a:cubicBezTo>
                    <a:pt x="953" y="513"/>
                    <a:pt x="953" y="513"/>
                    <a:pt x="953" y="513"/>
                  </a:cubicBezTo>
                  <a:cubicBezTo>
                    <a:pt x="952" y="515"/>
                    <a:pt x="952" y="516"/>
                    <a:pt x="953" y="517"/>
                  </a:cubicBezTo>
                  <a:cubicBezTo>
                    <a:pt x="955" y="517"/>
                    <a:pt x="956" y="514"/>
                    <a:pt x="957" y="512"/>
                  </a:cubicBezTo>
                  <a:cubicBezTo>
                    <a:pt x="959" y="510"/>
                    <a:pt x="961" y="510"/>
                    <a:pt x="963" y="508"/>
                  </a:cubicBezTo>
                  <a:cubicBezTo>
                    <a:pt x="964" y="508"/>
                    <a:pt x="965" y="508"/>
                    <a:pt x="966" y="507"/>
                  </a:cubicBezTo>
                  <a:cubicBezTo>
                    <a:pt x="967" y="507"/>
                    <a:pt x="973" y="506"/>
                    <a:pt x="974" y="507"/>
                  </a:cubicBezTo>
                  <a:cubicBezTo>
                    <a:pt x="975" y="508"/>
                    <a:pt x="975" y="508"/>
                    <a:pt x="975" y="509"/>
                  </a:cubicBezTo>
                  <a:cubicBezTo>
                    <a:pt x="975" y="509"/>
                    <a:pt x="975" y="509"/>
                    <a:pt x="975" y="509"/>
                  </a:cubicBezTo>
                  <a:cubicBezTo>
                    <a:pt x="976" y="509"/>
                    <a:pt x="976" y="509"/>
                    <a:pt x="976" y="509"/>
                  </a:cubicBezTo>
                  <a:cubicBezTo>
                    <a:pt x="977" y="510"/>
                    <a:pt x="977" y="511"/>
                    <a:pt x="978" y="512"/>
                  </a:cubicBezTo>
                  <a:cubicBezTo>
                    <a:pt x="978" y="512"/>
                    <a:pt x="978" y="512"/>
                    <a:pt x="978" y="512"/>
                  </a:cubicBezTo>
                  <a:cubicBezTo>
                    <a:pt x="978" y="512"/>
                    <a:pt x="978" y="512"/>
                    <a:pt x="978" y="512"/>
                  </a:cubicBezTo>
                  <a:cubicBezTo>
                    <a:pt x="977" y="512"/>
                    <a:pt x="979" y="514"/>
                    <a:pt x="979" y="514"/>
                  </a:cubicBezTo>
                  <a:cubicBezTo>
                    <a:pt x="979" y="515"/>
                    <a:pt x="979" y="515"/>
                    <a:pt x="979" y="515"/>
                  </a:cubicBezTo>
                  <a:cubicBezTo>
                    <a:pt x="981" y="517"/>
                    <a:pt x="981" y="515"/>
                    <a:pt x="982" y="514"/>
                  </a:cubicBezTo>
                  <a:cubicBezTo>
                    <a:pt x="982" y="512"/>
                    <a:pt x="982" y="511"/>
                    <a:pt x="984" y="509"/>
                  </a:cubicBezTo>
                  <a:cubicBezTo>
                    <a:pt x="984" y="509"/>
                    <a:pt x="985" y="509"/>
                    <a:pt x="985" y="508"/>
                  </a:cubicBezTo>
                  <a:cubicBezTo>
                    <a:pt x="986" y="507"/>
                    <a:pt x="987" y="507"/>
                    <a:pt x="988" y="506"/>
                  </a:cubicBezTo>
                  <a:cubicBezTo>
                    <a:pt x="990" y="504"/>
                    <a:pt x="993" y="503"/>
                    <a:pt x="993" y="501"/>
                  </a:cubicBezTo>
                  <a:cubicBezTo>
                    <a:pt x="993" y="500"/>
                    <a:pt x="993" y="500"/>
                    <a:pt x="993" y="500"/>
                  </a:cubicBezTo>
                  <a:cubicBezTo>
                    <a:pt x="995" y="501"/>
                    <a:pt x="995" y="501"/>
                    <a:pt x="995" y="498"/>
                  </a:cubicBezTo>
                  <a:cubicBezTo>
                    <a:pt x="996" y="500"/>
                    <a:pt x="999" y="497"/>
                    <a:pt x="998" y="496"/>
                  </a:cubicBezTo>
                  <a:cubicBezTo>
                    <a:pt x="997" y="496"/>
                    <a:pt x="998" y="495"/>
                    <a:pt x="998" y="495"/>
                  </a:cubicBezTo>
                  <a:cubicBezTo>
                    <a:pt x="998" y="495"/>
                    <a:pt x="998" y="495"/>
                    <a:pt x="998" y="495"/>
                  </a:cubicBezTo>
                  <a:cubicBezTo>
                    <a:pt x="999" y="495"/>
                    <a:pt x="999" y="495"/>
                    <a:pt x="999" y="495"/>
                  </a:cubicBezTo>
                  <a:cubicBezTo>
                    <a:pt x="1000" y="496"/>
                    <a:pt x="1000" y="495"/>
                    <a:pt x="1001" y="494"/>
                  </a:cubicBezTo>
                  <a:cubicBezTo>
                    <a:pt x="1002" y="494"/>
                    <a:pt x="1003" y="491"/>
                    <a:pt x="1003" y="491"/>
                  </a:cubicBezTo>
                  <a:cubicBezTo>
                    <a:pt x="1004" y="491"/>
                    <a:pt x="1004" y="492"/>
                    <a:pt x="1005" y="492"/>
                  </a:cubicBezTo>
                  <a:cubicBezTo>
                    <a:pt x="1006" y="491"/>
                    <a:pt x="1005" y="489"/>
                    <a:pt x="1007" y="489"/>
                  </a:cubicBezTo>
                  <a:cubicBezTo>
                    <a:pt x="1011" y="490"/>
                    <a:pt x="1013" y="486"/>
                    <a:pt x="1016" y="485"/>
                  </a:cubicBezTo>
                  <a:cubicBezTo>
                    <a:pt x="1018" y="484"/>
                    <a:pt x="1025" y="481"/>
                    <a:pt x="1023" y="480"/>
                  </a:cubicBezTo>
                  <a:cubicBezTo>
                    <a:pt x="1024" y="479"/>
                    <a:pt x="1024" y="479"/>
                    <a:pt x="1024" y="479"/>
                  </a:cubicBezTo>
                  <a:cubicBezTo>
                    <a:pt x="1024" y="479"/>
                    <a:pt x="1025" y="480"/>
                    <a:pt x="1025" y="480"/>
                  </a:cubicBezTo>
                  <a:cubicBezTo>
                    <a:pt x="1025" y="480"/>
                    <a:pt x="1028" y="479"/>
                    <a:pt x="1028" y="479"/>
                  </a:cubicBezTo>
                  <a:cubicBezTo>
                    <a:pt x="1028" y="479"/>
                    <a:pt x="1028" y="479"/>
                    <a:pt x="1028" y="479"/>
                  </a:cubicBezTo>
                  <a:cubicBezTo>
                    <a:pt x="1028" y="479"/>
                    <a:pt x="1028" y="479"/>
                    <a:pt x="1028" y="479"/>
                  </a:cubicBezTo>
                  <a:cubicBezTo>
                    <a:pt x="1027" y="479"/>
                    <a:pt x="1027" y="479"/>
                    <a:pt x="1026" y="478"/>
                  </a:cubicBezTo>
                  <a:cubicBezTo>
                    <a:pt x="1026" y="478"/>
                    <a:pt x="1025" y="475"/>
                    <a:pt x="1027" y="475"/>
                  </a:cubicBezTo>
                  <a:cubicBezTo>
                    <a:pt x="1027" y="475"/>
                    <a:pt x="1027" y="476"/>
                    <a:pt x="1027" y="476"/>
                  </a:cubicBezTo>
                  <a:cubicBezTo>
                    <a:pt x="1027" y="476"/>
                    <a:pt x="1027" y="476"/>
                    <a:pt x="1027" y="476"/>
                  </a:cubicBezTo>
                  <a:cubicBezTo>
                    <a:pt x="1028" y="477"/>
                    <a:pt x="1028" y="477"/>
                    <a:pt x="1029" y="477"/>
                  </a:cubicBezTo>
                  <a:cubicBezTo>
                    <a:pt x="1029" y="477"/>
                    <a:pt x="1029" y="478"/>
                    <a:pt x="1029" y="478"/>
                  </a:cubicBezTo>
                  <a:cubicBezTo>
                    <a:pt x="1029" y="478"/>
                    <a:pt x="1029" y="478"/>
                    <a:pt x="1029" y="479"/>
                  </a:cubicBezTo>
                  <a:cubicBezTo>
                    <a:pt x="1029" y="479"/>
                    <a:pt x="1029" y="479"/>
                    <a:pt x="1029" y="479"/>
                  </a:cubicBezTo>
                  <a:cubicBezTo>
                    <a:pt x="1032" y="479"/>
                    <a:pt x="1035" y="480"/>
                    <a:pt x="1037" y="481"/>
                  </a:cubicBezTo>
                  <a:cubicBezTo>
                    <a:pt x="1038" y="481"/>
                    <a:pt x="1039" y="482"/>
                    <a:pt x="1040" y="482"/>
                  </a:cubicBezTo>
                  <a:cubicBezTo>
                    <a:pt x="1041" y="482"/>
                    <a:pt x="1040" y="481"/>
                    <a:pt x="1040" y="480"/>
                  </a:cubicBezTo>
                  <a:cubicBezTo>
                    <a:pt x="1040" y="480"/>
                    <a:pt x="1040" y="480"/>
                    <a:pt x="1040" y="479"/>
                  </a:cubicBezTo>
                  <a:cubicBezTo>
                    <a:pt x="1040" y="479"/>
                    <a:pt x="1040" y="479"/>
                    <a:pt x="1040" y="479"/>
                  </a:cubicBezTo>
                  <a:cubicBezTo>
                    <a:pt x="1040" y="480"/>
                    <a:pt x="1041" y="480"/>
                    <a:pt x="1041" y="480"/>
                  </a:cubicBezTo>
                  <a:cubicBezTo>
                    <a:pt x="1042" y="480"/>
                    <a:pt x="1043" y="478"/>
                    <a:pt x="1044" y="477"/>
                  </a:cubicBezTo>
                  <a:cubicBezTo>
                    <a:pt x="1044" y="475"/>
                    <a:pt x="1043" y="475"/>
                    <a:pt x="1042" y="474"/>
                  </a:cubicBezTo>
                  <a:cubicBezTo>
                    <a:pt x="1042" y="474"/>
                    <a:pt x="1042" y="473"/>
                    <a:pt x="1042" y="473"/>
                  </a:cubicBezTo>
                  <a:cubicBezTo>
                    <a:pt x="1042" y="473"/>
                    <a:pt x="1042" y="473"/>
                    <a:pt x="1042" y="473"/>
                  </a:cubicBezTo>
                  <a:cubicBezTo>
                    <a:pt x="1042" y="473"/>
                    <a:pt x="1038" y="472"/>
                    <a:pt x="1041" y="472"/>
                  </a:cubicBezTo>
                  <a:cubicBezTo>
                    <a:pt x="1044" y="472"/>
                    <a:pt x="1040" y="468"/>
                    <a:pt x="1039" y="468"/>
                  </a:cubicBezTo>
                  <a:cubicBezTo>
                    <a:pt x="1039" y="466"/>
                    <a:pt x="1037" y="466"/>
                    <a:pt x="1037" y="464"/>
                  </a:cubicBezTo>
                  <a:cubicBezTo>
                    <a:pt x="1036" y="464"/>
                    <a:pt x="1036" y="464"/>
                    <a:pt x="1035" y="464"/>
                  </a:cubicBezTo>
                  <a:cubicBezTo>
                    <a:pt x="1035" y="462"/>
                    <a:pt x="1038" y="464"/>
                    <a:pt x="1038" y="461"/>
                  </a:cubicBezTo>
                  <a:cubicBezTo>
                    <a:pt x="1038" y="460"/>
                    <a:pt x="1037" y="458"/>
                    <a:pt x="1035" y="458"/>
                  </a:cubicBezTo>
                  <a:cubicBezTo>
                    <a:pt x="1035" y="458"/>
                    <a:pt x="1035" y="457"/>
                    <a:pt x="1035" y="457"/>
                  </a:cubicBezTo>
                  <a:cubicBezTo>
                    <a:pt x="1036" y="456"/>
                    <a:pt x="1037" y="455"/>
                    <a:pt x="1035" y="453"/>
                  </a:cubicBezTo>
                  <a:cubicBezTo>
                    <a:pt x="1035" y="453"/>
                    <a:pt x="1035" y="453"/>
                    <a:pt x="1035" y="452"/>
                  </a:cubicBezTo>
                  <a:cubicBezTo>
                    <a:pt x="1033" y="455"/>
                    <a:pt x="1030" y="452"/>
                    <a:pt x="1029" y="450"/>
                  </a:cubicBezTo>
                  <a:cubicBezTo>
                    <a:pt x="1029" y="449"/>
                    <a:pt x="1030" y="443"/>
                    <a:pt x="1027" y="447"/>
                  </a:cubicBezTo>
                  <a:cubicBezTo>
                    <a:pt x="1026" y="447"/>
                    <a:pt x="1025" y="447"/>
                    <a:pt x="1025" y="448"/>
                  </a:cubicBezTo>
                  <a:cubicBezTo>
                    <a:pt x="1023" y="449"/>
                    <a:pt x="1021" y="445"/>
                    <a:pt x="1021" y="444"/>
                  </a:cubicBezTo>
                  <a:cubicBezTo>
                    <a:pt x="1021" y="444"/>
                    <a:pt x="1021" y="444"/>
                    <a:pt x="1022" y="444"/>
                  </a:cubicBezTo>
                  <a:cubicBezTo>
                    <a:pt x="1023" y="445"/>
                    <a:pt x="1022" y="444"/>
                    <a:pt x="1024" y="444"/>
                  </a:cubicBezTo>
                  <a:cubicBezTo>
                    <a:pt x="1023" y="444"/>
                    <a:pt x="1026" y="445"/>
                    <a:pt x="1026" y="445"/>
                  </a:cubicBezTo>
                  <a:cubicBezTo>
                    <a:pt x="1028" y="444"/>
                    <a:pt x="1026" y="442"/>
                    <a:pt x="1029" y="443"/>
                  </a:cubicBezTo>
                  <a:cubicBezTo>
                    <a:pt x="1029" y="444"/>
                    <a:pt x="1029" y="446"/>
                    <a:pt x="1031" y="446"/>
                  </a:cubicBezTo>
                  <a:cubicBezTo>
                    <a:pt x="1032" y="447"/>
                    <a:pt x="1038" y="448"/>
                    <a:pt x="1039" y="447"/>
                  </a:cubicBezTo>
                  <a:cubicBezTo>
                    <a:pt x="1041" y="445"/>
                    <a:pt x="1043" y="445"/>
                    <a:pt x="1045" y="442"/>
                  </a:cubicBezTo>
                  <a:cubicBezTo>
                    <a:pt x="1046" y="441"/>
                    <a:pt x="1047" y="440"/>
                    <a:pt x="1048" y="439"/>
                  </a:cubicBezTo>
                  <a:cubicBezTo>
                    <a:pt x="1049" y="437"/>
                    <a:pt x="1049" y="437"/>
                    <a:pt x="1050" y="435"/>
                  </a:cubicBezTo>
                  <a:cubicBezTo>
                    <a:pt x="1050" y="434"/>
                    <a:pt x="1051" y="433"/>
                    <a:pt x="1050" y="431"/>
                  </a:cubicBezTo>
                  <a:cubicBezTo>
                    <a:pt x="1050" y="429"/>
                    <a:pt x="1048" y="429"/>
                    <a:pt x="1048" y="427"/>
                  </a:cubicBezTo>
                  <a:cubicBezTo>
                    <a:pt x="1047" y="425"/>
                    <a:pt x="1048" y="424"/>
                    <a:pt x="1049" y="422"/>
                  </a:cubicBezTo>
                  <a:cubicBezTo>
                    <a:pt x="1049" y="424"/>
                    <a:pt x="1050" y="423"/>
                    <a:pt x="1051" y="423"/>
                  </a:cubicBezTo>
                  <a:cubicBezTo>
                    <a:pt x="1052" y="421"/>
                    <a:pt x="1051" y="421"/>
                    <a:pt x="1052" y="421"/>
                  </a:cubicBezTo>
                  <a:cubicBezTo>
                    <a:pt x="1053" y="421"/>
                    <a:pt x="1053" y="423"/>
                    <a:pt x="1055" y="422"/>
                  </a:cubicBezTo>
                  <a:cubicBezTo>
                    <a:pt x="1056" y="421"/>
                    <a:pt x="1055" y="419"/>
                    <a:pt x="1057" y="419"/>
                  </a:cubicBezTo>
                  <a:cubicBezTo>
                    <a:pt x="1057" y="419"/>
                    <a:pt x="1057" y="420"/>
                    <a:pt x="1057" y="420"/>
                  </a:cubicBezTo>
                  <a:cubicBezTo>
                    <a:pt x="1056" y="424"/>
                    <a:pt x="1053" y="425"/>
                    <a:pt x="1056" y="429"/>
                  </a:cubicBezTo>
                  <a:cubicBezTo>
                    <a:pt x="1056" y="430"/>
                    <a:pt x="1057" y="430"/>
                    <a:pt x="1057" y="431"/>
                  </a:cubicBezTo>
                  <a:cubicBezTo>
                    <a:pt x="1057" y="432"/>
                    <a:pt x="1056" y="433"/>
                    <a:pt x="1056" y="434"/>
                  </a:cubicBezTo>
                  <a:cubicBezTo>
                    <a:pt x="1057" y="435"/>
                    <a:pt x="1060" y="434"/>
                    <a:pt x="1061" y="434"/>
                  </a:cubicBezTo>
                  <a:cubicBezTo>
                    <a:pt x="1063" y="434"/>
                    <a:pt x="1064" y="433"/>
                    <a:pt x="1065" y="432"/>
                  </a:cubicBezTo>
                  <a:cubicBezTo>
                    <a:pt x="1066" y="432"/>
                    <a:pt x="1066" y="431"/>
                    <a:pt x="1067" y="431"/>
                  </a:cubicBezTo>
                  <a:cubicBezTo>
                    <a:pt x="1068" y="431"/>
                    <a:pt x="1069" y="432"/>
                    <a:pt x="1069" y="433"/>
                  </a:cubicBezTo>
                  <a:cubicBezTo>
                    <a:pt x="1071" y="434"/>
                    <a:pt x="1073" y="434"/>
                    <a:pt x="1074" y="435"/>
                  </a:cubicBezTo>
                  <a:cubicBezTo>
                    <a:pt x="1074" y="435"/>
                    <a:pt x="1075" y="440"/>
                    <a:pt x="1075" y="441"/>
                  </a:cubicBezTo>
                  <a:cubicBezTo>
                    <a:pt x="1074" y="442"/>
                    <a:pt x="1076" y="443"/>
                    <a:pt x="1077" y="443"/>
                  </a:cubicBezTo>
                  <a:cubicBezTo>
                    <a:pt x="1079" y="445"/>
                    <a:pt x="1078" y="445"/>
                    <a:pt x="1081" y="444"/>
                  </a:cubicBezTo>
                  <a:cubicBezTo>
                    <a:pt x="1084" y="443"/>
                    <a:pt x="1082" y="444"/>
                    <a:pt x="1083" y="445"/>
                  </a:cubicBezTo>
                  <a:cubicBezTo>
                    <a:pt x="1083" y="447"/>
                    <a:pt x="1086" y="447"/>
                    <a:pt x="1086" y="449"/>
                  </a:cubicBezTo>
                  <a:cubicBezTo>
                    <a:pt x="1088" y="451"/>
                    <a:pt x="1089" y="451"/>
                    <a:pt x="1091" y="452"/>
                  </a:cubicBezTo>
                  <a:cubicBezTo>
                    <a:pt x="1092" y="453"/>
                    <a:pt x="1093" y="454"/>
                    <a:pt x="1094" y="453"/>
                  </a:cubicBezTo>
                  <a:cubicBezTo>
                    <a:pt x="1095" y="452"/>
                    <a:pt x="1093" y="450"/>
                    <a:pt x="1094" y="450"/>
                  </a:cubicBezTo>
                  <a:cubicBezTo>
                    <a:pt x="1094" y="449"/>
                    <a:pt x="1096" y="452"/>
                    <a:pt x="1098" y="451"/>
                  </a:cubicBezTo>
                  <a:cubicBezTo>
                    <a:pt x="1100" y="450"/>
                    <a:pt x="1095" y="447"/>
                    <a:pt x="1093" y="447"/>
                  </a:cubicBezTo>
                  <a:cubicBezTo>
                    <a:pt x="1097" y="446"/>
                    <a:pt x="1094" y="445"/>
                    <a:pt x="1094" y="444"/>
                  </a:cubicBezTo>
                  <a:cubicBezTo>
                    <a:pt x="1097" y="444"/>
                    <a:pt x="1100" y="442"/>
                    <a:pt x="1098" y="438"/>
                  </a:cubicBezTo>
                  <a:cubicBezTo>
                    <a:pt x="1098" y="438"/>
                    <a:pt x="1097" y="438"/>
                    <a:pt x="1096" y="438"/>
                  </a:cubicBezTo>
                  <a:cubicBezTo>
                    <a:pt x="1100" y="438"/>
                    <a:pt x="1100" y="435"/>
                    <a:pt x="1097" y="432"/>
                  </a:cubicBezTo>
                  <a:cubicBezTo>
                    <a:pt x="1097" y="432"/>
                    <a:pt x="1095" y="432"/>
                    <a:pt x="1096" y="431"/>
                  </a:cubicBezTo>
                  <a:cubicBezTo>
                    <a:pt x="1097" y="430"/>
                    <a:pt x="1098" y="431"/>
                    <a:pt x="1099" y="432"/>
                  </a:cubicBezTo>
                  <a:cubicBezTo>
                    <a:pt x="1099" y="433"/>
                    <a:pt x="1100" y="433"/>
                    <a:pt x="1101" y="433"/>
                  </a:cubicBezTo>
                  <a:cubicBezTo>
                    <a:pt x="1102" y="433"/>
                    <a:pt x="1105" y="434"/>
                    <a:pt x="1106" y="433"/>
                  </a:cubicBezTo>
                  <a:cubicBezTo>
                    <a:pt x="1109" y="433"/>
                    <a:pt x="1104" y="431"/>
                    <a:pt x="1105" y="429"/>
                  </a:cubicBezTo>
                  <a:cubicBezTo>
                    <a:pt x="1106" y="430"/>
                    <a:pt x="1109" y="432"/>
                    <a:pt x="1110" y="431"/>
                  </a:cubicBezTo>
                  <a:cubicBezTo>
                    <a:pt x="1110" y="431"/>
                    <a:pt x="1110" y="429"/>
                    <a:pt x="1110" y="428"/>
                  </a:cubicBezTo>
                  <a:cubicBezTo>
                    <a:pt x="1111" y="427"/>
                    <a:pt x="1112" y="426"/>
                    <a:pt x="1113" y="425"/>
                  </a:cubicBezTo>
                  <a:cubicBezTo>
                    <a:pt x="1113" y="425"/>
                    <a:pt x="1115" y="425"/>
                    <a:pt x="1116" y="424"/>
                  </a:cubicBezTo>
                  <a:cubicBezTo>
                    <a:pt x="1117" y="423"/>
                    <a:pt x="1115" y="423"/>
                    <a:pt x="1114" y="423"/>
                  </a:cubicBezTo>
                  <a:cubicBezTo>
                    <a:pt x="1112" y="421"/>
                    <a:pt x="1112" y="420"/>
                    <a:pt x="1110" y="419"/>
                  </a:cubicBezTo>
                  <a:cubicBezTo>
                    <a:pt x="1108" y="417"/>
                    <a:pt x="1106" y="416"/>
                    <a:pt x="1105" y="414"/>
                  </a:cubicBezTo>
                  <a:cubicBezTo>
                    <a:pt x="1104" y="413"/>
                    <a:pt x="1104" y="412"/>
                    <a:pt x="1104" y="411"/>
                  </a:cubicBezTo>
                  <a:cubicBezTo>
                    <a:pt x="1103" y="411"/>
                    <a:pt x="1102" y="410"/>
                    <a:pt x="1102" y="409"/>
                  </a:cubicBezTo>
                  <a:cubicBezTo>
                    <a:pt x="1101" y="409"/>
                    <a:pt x="1099" y="409"/>
                    <a:pt x="1099" y="409"/>
                  </a:cubicBezTo>
                  <a:cubicBezTo>
                    <a:pt x="1098" y="409"/>
                    <a:pt x="1098" y="408"/>
                    <a:pt x="1097" y="409"/>
                  </a:cubicBezTo>
                  <a:cubicBezTo>
                    <a:pt x="1097" y="409"/>
                    <a:pt x="1097" y="409"/>
                    <a:pt x="1097" y="410"/>
                  </a:cubicBezTo>
                  <a:cubicBezTo>
                    <a:pt x="1096" y="410"/>
                    <a:pt x="1095" y="409"/>
                    <a:pt x="1094" y="409"/>
                  </a:cubicBezTo>
                  <a:cubicBezTo>
                    <a:pt x="1094" y="409"/>
                    <a:pt x="1093" y="409"/>
                    <a:pt x="1093" y="409"/>
                  </a:cubicBezTo>
                  <a:cubicBezTo>
                    <a:pt x="1093" y="410"/>
                    <a:pt x="1092" y="410"/>
                    <a:pt x="1092" y="411"/>
                  </a:cubicBezTo>
                  <a:cubicBezTo>
                    <a:pt x="1090" y="410"/>
                    <a:pt x="1093" y="409"/>
                    <a:pt x="1092" y="408"/>
                  </a:cubicBezTo>
                  <a:cubicBezTo>
                    <a:pt x="1091" y="406"/>
                    <a:pt x="1085" y="406"/>
                    <a:pt x="1084" y="407"/>
                  </a:cubicBezTo>
                  <a:cubicBezTo>
                    <a:pt x="1086" y="408"/>
                    <a:pt x="1087" y="409"/>
                    <a:pt x="1087" y="411"/>
                  </a:cubicBezTo>
                  <a:cubicBezTo>
                    <a:pt x="1087" y="411"/>
                    <a:pt x="1087" y="412"/>
                    <a:pt x="1087" y="413"/>
                  </a:cubicBezTo>
                  <a:cubicBezTo>
                    <a:pt x="1087" y="413"/>
                    <a:pt x="1086" y="415"/>
                    <a:pt x="1086" y="415"/>
                  </a:cubicBezTo>
                  <a:cubicBezTo>
                    <a:pt x="1086" y="417"/>
                    <a:pt x="1088" y="416"/>
                    <a:pt x="1089" y="418"/>
                  </a:cubicBezTo>
                  <a:cubicBezTo>
                    <a:pt x="1089" y="419"/>
                    <a:pt x="1087" y="422"/>
                    <a:pt x="1087" y="419"/>
                  </a:cubicBezTo>
                  <a:cubicBezTo>
                    <a:pt x="1087" y="419"/>
                    <a:pt x="1087" y="418"/>
                    <a:pt x="1086" y="418"/>
                  </a:cubicBezTo>
                  <a:cubicBezTo>
                    <a:pt x="1086" y="417"/>
                    <a:pt x="1085" y="418"/>
                    <a:pt x="1085" y="419"/>
                  </a:cubicBezTo>
                  <a:cubicBezTo>
                    <a:pt x="1083" y="420"/>
                    <a:pt x="1084" y="418"/>
                    <a:pt x="1084" y="417"/>
                  </a:cubicBezTo>
                  <a:cubicBezTo>
                    <a:pt x="1083" y="416"/>
                    <a:pt x="1083" y="416"/>
                    <a:pt x="1082" y="415"/>
                  </a:cubicBezTo>
                  <a:cubicBezTo>
                    <a:pt x="1082" y="414"/>
                    <a:pt x="1080" y="415"/>
                    <a:pt x="1080" y="413"/>
                  </a:cubicBezTo>
                  <a:cubicBezTo>
                    <a:pt x="1081" y="413"/>
                    <a:pt x="1082" y="412"/>
                    <a:pt x="1082" y="412"/>
                  </a:cubicBezTo>
                  <a:cubicBezTo>
                    <a:pt x="1082" y="411"/>
                    <a:pt x="1082" y="410"/>
                    <a:pt x="1081" y="409"/>
                  </a:cubicBezTo>
                  <a:cubicBezTo>
                    <a:pt x="1081" y="407"/>
                    <a:pt x="1081" y="406"/>
                    <a:pt x="1081" y="405"/>
                  </a:cubicBezTo>
                  <a:cubicBezTo>
                    <a:pt x="1081" y="403"/>
                    <a:pt x="1081" y="399"/>
                    <a:pt x="1080" y="402"/>
                  </a:cubicBezTo>
                  <a:cubicBezTo>
                    <a:pt x="1079" y="402"/>
                    <a:pt x="1079" y="402"/>
                    <a:pt x="1078" y="402"/>
                  </a:cubicBezTo>
                  <a:cubicBezTo>
                    <a:pt x="1079" y="400"/>
                    <a:pt x="1079" y="397"/>
                    <a:pt x="1076" y="395"/>
                  </a:cubicBezTo>
                  <a:cubicBezTo>
                    <a:pt x="1073" y="393"/>
                    <a:pt x="1075" y="397"/>
                    <a:pt x="1075" y="398"/>
                  </a:cubicBezTo>
                  <a:cubicBezTo>
                    <a:pt x="1074" y="396"/>
                    <a:pt x="1072" y="398"/>
                    <a:pt x="1072" y="396"/>
                  </a:cubicBezTo>
                  <a:cubicBezTo>
                    <a:pt x="1071" y="395"/>
                    <a:pt x="1073" y="395"/>
                    <a:pt x="1073" y="394"/>
                  </a:cubicBezTo>
                  <a:cubicBezTo>
                    <a:pt x="1073" y="392"/>
                    <a:pt x="1072" y="393"/>
                    <a:pt x="1071" y="392"/>
                  </a:cubicBezTo>
                  <a:cubicBezTo>
                    <a:pt x="1069" y="392"/>
                    <a:pt x="1069" y="392"/>
                    <a:pt x="1067" y="391"/>
                  </a:cubicBezTo>
                  <a:cubicBezTo>
                    <a:pt x="1068" y="390"/>
                    <a:pt x="1068" y="390"/>
                    <a:pt x="1069" y="390"/>
                  </a:cubicBezTo>
                  <a:cubicBezTo>
                    <a:pt x="1068" y="389"/>
                    <a:pt x="1067" y="388"/>
                    <a:pt x="1067" y="388"/>
                  </a:cubicBezTo>
                  <a:cubicBezTo>
                    <a:pt x="1066" y="388"/>
                    <a:pt x="1066" y="389"/>
                    <a:pt x="1065" y="388"/>
                  </a:cubicBezTo>
                  <a:cubicBezTo>
                    <a:pt x="1065" y="388"/>
                    <a:pt x="1065" y="385"/>
                    <a:pt x="1063" y="387"/>
                  </a:cubicBezTo>
                  <a:cubicBezTo>
                    <a:pt x="1062" y="388"/>
                    <a:pt x="1064" y="392"/>
                    <a:pt x="1062" y="392"/>
                  </a:cubicBezTo>
                  <a:cubicBezTo>
                    <a:pt x="1062" y="390"/>
                    <a:pt x="1063" y="385"/>
                    <a:pt x="1060" y="385"/>
                  </a:cubicBezTo>
                  <a:cubicBezTo>
                    <a:pt x="1060" y="383"/>
                    <a:pt x="1058" y="382"/>
                    <a:pt x="1056" y="381"/>
                  </a:cubicBezTo>
                  <a:cubicBezTo>
                    <a:pt x="1054" y="380"/>
                    <a:pt x="1056" y="379"/>
                    <a:pt x="1054" y="377"/>
                  </a:cubicBezTo>
                  <a:cubicBezTo>
                    <a:pt x="1054" y="376"/>
                    <a:pt x="1053" y="376"/>
                    <a:pt x="1052" y="376"/>
                  </a:cubicBezTo>
                  <a:cubicBezTo>
                    <a:pt x="1051" y="376"/>
                    <a:pt x="1051" y="375"/>
                    <a:pt x="1050" y="375"/>
                  </a:cubicBezTo>
                  <a:cubicBezTo>
                    <a:pt x="1049" y="374"/>
                    <a:pt x="1046" y="372"/>
                    <a:pt x="1044" y="372"/>
                  </a:cubicBezTo>
                  <a:cubicBezTo>
                    <a:pt x="1044" y="371"/>
                    <a:pt x="1044" y="369"/>
                    <a:pt x="1042" y="368"/>
                  </a:cubicBezTo>
                  <a:cubicBezTo>
                    <a:pt x="1041" y="367"/>
                    <a:pt x="1038" y="368"/>
                    <a:pt x="1037" y="366"/>
                  </a:cubicBezTo>
                  <a:cubicBezTo>
                    <a:pt x="1038" y="364"/>
                    <a:pt x="1040" y="367"/>
                    <a:pt x="1039" y="366"/>
                  </a:cubicBezTo>
                  <a:cubicBezTo>
                    <a:pt x="1039" y="363"/>
                    <a:pt x="1034" y="363"/>
                    <a:pt x="1033" y="363"/>
                  </a:cubicBezTo>
                  <a:cubicBezTo>
                    <a:pt x="1031" y="362"/>
                    <a:pt x="1029" y="361"/>
                    <a:pt x="1027" y="360"/>
                  </a:cubicBezTo>
                  <a:cubicBezTo>
                    <a:pt x="1024" y="359"/>
                    <a:pt x="1022" y="358"/>
                    <a:pt x="1020" y="355"/>
                  </a:cubicBezTo>
                  <a:cubicBezTo>
                    <a:pt x="1020" y="356"/>
                    <a:pt x="1020" y="357"/>
                    <a:pt x="1019" y="357"/>
                  </a:cubicBezTo>
                  <a:cubicBezTo>
                    <a:pt x="1019" y="355"/>
                    <a:pt x="1017" y="356"/>
                    <a:pt x="1016" y="356"/>
                  </a:cubicBezTo>
                  <a:cubicBezTo>
                    <a:pt x="1014" y="356"/>
                    <a:pt x="1013" y="356"/>
                    <a:pt x="1011" y="356"/>
                  </a:cubicBezTo>
                  <a:cubicBezTo>
                    <a:pt x="1009" y="356"/>
                    <a:pt x="1008" y="355"/>
                    <a:pt x="1006" y="354"/>
                  </a:cubicBezTo>
                  <a:cubicBezTo>
                    <a:pt x="1005" y="354"/>
                    <a:pt x="1004" y="355"/>
                    <a:pt x="1003" y="355"/>
                  </a:cubicBezTo>
                  <a:cubicBezTo>
                    <a:pt x="1002" y="355"/>
                    <a:pt x="999" y="354"/>
                    <a:pt x="1002" y="356"/>
                  </a:cubicBezTo>
                  <a:cubicBezTo>
                    <a:pt x="1002" y="357"/>
                    <a:pt x="1001" y="358"/>
                    <a:pt x="1000" y="356"/>
                  </a:cubicBezTo>
                  <a:cubicBezTo>
                    <a:pt x="1000" y="356"/>
                    <a:pt x="1000" y="356"/>
                    <a:pt x="999" y="356"/>
                  </a:cubicBezTo>
                  <a:cubicBezTo>
                    <a:pt x="999" y="356"/>
                    <a:pt x="998" y="354"/>
                    <a:pt x="997" y="353"/>
                  </a:cubicBezTo>
                  <a:cubicBezTo>
                    <a:pt x="997" y="353"/>
                    <a:pt x="996" y="354"/>
                    <a:pt x="996" y="354"/>
                  </a:cubicBezTo>
                  <a:cubicBezTo>
                    <a:pt x="995" y="354"/>
                    <a:pt x="994" y="354"/>
                    <a:pt x="993" y="353"/>
                  </a:cubicBezTo>
                  <a:cubicBezTo>
                    <a:pt x="989" y="352"/>
                    <a:pt x="985" y="351"/>
                    <a:pt x="982" y="350"/>
                  </a:cubicBezTo>
                  <a:cubicBezTo>
                    <a:pt x="983" y="352"/>
                    <a:pt x="982" y="353"/>
                    <a:pt x="982" y="355"/>
                  </a:cubicBezTo>
                  <a:cubicBezTo>
                    <a:pt x="982" y="358"/>
                    <a:pt x="982" y="358"/>
                    <a:pt x="980" y="359"/>
                  </a:cubicBezTo>
                  <a:cubicBezTo>
                    <a:pt x="980" y="359"/>
                    <a:pt x="980" y="360"/>
                    <a:pt x="980" y="361"/>
                  </a:cubicBezTo>
                  <a:cubicBezTo>
                    <a:pt x="981" y="361"/>
                    <a:pt x="982" y="360"/>
                    <a:pt x="983" y="361"/>
                  </a:cubicBezTo>
                  <a:cubicBezTo>
                    <a:pt x="985" y="362"/>
                    <a:pt x="984" y="366"/>
                    <a:pt x="984" y="367"/>
                  </a:cubicBezTo>
                  <a:cubicBezTo>
                    <a:pt x="985" y="368"/>
                    <a:pt x="986" y="370"/>
                    <a:pt x="986" y="371"/>
                  </a:cubicBezTo>
                  <a:cubicBezTo>
                    <a:pt x="986" y="372"/>
                    <a:pt x="984" y="373"/>
                    <a:pt x="984" y="374"/>
                  </a:cubicBezTo>
                  <a:cubicBezTo>
                    <a:pt x="982" y="375"/>
                    <a:pt x="979" y="377"/>
                    <a:pt x="977" y="376"/>
                  </a:cubicBezTo>
                  <a:cubicBezTo>
                    <a:pt x="974" y="375"/>
                    <a:pt x="976" y="373"/>
                    <a:pt x="975" y="371"/>
                  </a:cubicBezTo>
                  <a:cubicBezTo>
                    <a:pt x="974" y="370"/>
                    <a:pt x="972" y="370"/>
                    <a:pt x="971" y="369"/>
                  </a:cubicBezTo>
                  <a:cubicBezTo>
                    <a:pt x="970" y="368"/>
                    <a:pt x="968" y="368"/>
                    <a:pt x="968" y="368"/>
                  </a:cubicBezTo>
                  <a:cubicBezTo>
                    <a:pt x="966" y="366"/>
                    <a:pt x="967" y="364"/>
                    <a:pt x="966" y="362"/>
                  </a:cubicBezTo>
                  <a:cubicBezTo>
                    <a:pt x="966" y="361"/>
                    <a:pt x="964" y="360"/>
                    <a:pt x="965" y="359"/>
                  </a:cubicBezTo>
                  <a:cubicBezTo>
                    <a:pt x="966" y="358"/>
                    <a:pt x="968" y="360"/>
                    <a:pt x="968" y="360"/>
                  </a:cubicBezTo>
                  <a:cubicBezTo>
                    <a:pt x="970" y="361"/>
                    <a:pt x="972" y="362"/>
                    <a:pt x="973" y="361"/>
                  </a:cubicBezTo>
                  <a:cubicBezTo>
                    <a:pt x="975" y="360"/>
                    <a:pt x="975" y="356"/>
                    <a:pt x="974" y="354"/>
                  </a:cubicBezTo>
                  <a:cubicBezTo>
                    <a:pt x="973" y="354"/>
                    <a:pt x="969" y="352"/>
                    <a:pt x="968" y="352"/>
                  </a:cubicBezTo>
                  <a:cubicBezTo>
                    <a:pt x="966" y="352"/>
                    <a:pt x="964" y="355"/>
                    <a:pt x="963" y="357"/>
                  </a:cubicBezTo>
                  <a:cubicBezTo>
                    <a:pt x="963" y="359"/>
                    <a:pt x="960" y="361"/>
                    <a:pt x="959" y="362"/>
                  </a:cubicBezTo>
                  <a:cubicBezTo>
                    <a:pt x="956" y="364"/>
                    <a:pt x="955" y="363"/>
                    <a:pt x="953" y="362"/>
                  </a:cubicBezTo>
                  <a:cubicBezTo>
                    <a:pt x="950" y="361"/>
                    <a:pt x="948" y="361"/>
                    <a:pt x="946" y="361"/>
                  </a:cubicBezTo>
                  <a:cubicBezTo>
                    <a:pt x="944" y="361"/>
                    <a:pt x="942" y="361"/>
                    <a:pt x="940" y="360"/>
                  </a:cubicBezTo>
                  <a:cubicBezTo>
                    <a:pt x="940" y="359"/>
                    <a:pt x="939" y="358"/>
                    <a:pt x="939" y="358"/>
                  </a:cubicBezTo>
                  <a:cubicBezTo>
                    <a:pt x="937" y="357"/>
                    <a:pt x="938" y="358"/>
                    <a:pt x="937" y="359"/>
                  </a:cubicBezTo>
                  <a:cubicBezTo>
                    <a:pt x="935" y="359"/>
                    <a:pt x="935" y="359"/>
                    <a:pt x="933" y="359"/>
                  </a:cubicBezTo>
                  <a:cubicBezTo>
                    <a:pt x="932" y="359"/>
                    <a:pt x="931" y="360"/>
                    <a:pt x="930" y="360"/>
                  </a:cubicBezTo>
                  <a:cubicBezTo>
                    <a:pt x="929" y="360"/>
                    <a:pt x="927" y="359"/>
                    <a:pt x="926" y="360"/>
                  </a:cubicBezTo>
                  <a:cubicBezTo>
                    <a:pt x="925" y="361"/>
                    <a:pt x="923" y="363"/>
                    <a:pt x="922" y="364"/>
                  </a:cubicBezTo>
                  <a:cubicBezTo>
                    <a:pt x="922" y="361"/>
                    <a:pt x="922" y="361"/>
                    <a:pt x="919" y="361"/>
                  </a:cubicBezTo>
                  <a:cubicBezTo>
                    <a:pt x="918" y="361"/>
                    <a:pt x="918" y="360"/>
                    <a:pt x="917" y="360"/>
                  </a:cubicBezTo>
                  <a:cubicBezTo>
                    <a:pt x="916" y="359"/>
                    <a:pt x="915" y="359"/>
                    <a:pt x="914" y="359"/>
                  </a:cubicBezTo>
                  <a:cubicBezTo>
                    <a:pt x="912" y="359"/>
                    <a:pt x="910" y="358"/>
                    <a:pt x="909" y="356"/>
                  </a:cubicBezTo>
                  <a:cubicBezTo>
                    <a:pt x="909" y="355"/>
                    <a:pt x="910" y="352"/>
                    <a:pt x="910" y="350"/>
                  </a:cubicBezTo>
                  <a:cubicBezTo>
                    <a:pt x="911" y="348"/>
                    <a:pt x="912" y="347"/>
                    <a:pt x="911" y="344"/>
                  </a:cubicBezTo>
                  <a:cubicBezTo>
                    <a:pt x="909" y="339"/>
                    <a:pt x="905" y="336"/>
                    <a:pt x="901" y="333"/>
                  </a:cubicBezTo>
                  <a:cubicBezTo>
                    <a:pt x="898" y="332"/>
                    <a:pt x="889" y="329"/>
                    <a:pt x="888" y="333"/>
                  </a:cubicBezTo>
                  <a:cubicBezTo>
                    <a:pt x="887" y="333"/>
                    <a:pt x="888" y="332"/>
                    <a:pt x="887" y="331"/>
                  </a:cubicBezTo>
                  <a:cubicBezTo>
                    <a:pt x="887" y="331"/>
                    <a:pt x="885" y="331"/>
                    <a:pt x="885" y="331"/>
                  </a:cubicBezTo>
                  <a:cubicBezTo>
                    <a:pt x="883" y="331"/>
                    <a:pt x="881" y="331"/>
                    <a:pt x="881" y="334"/>
                  </a:cubicBezTo>
                  <a:cubicBezTo>
                    <a:pt x="880" y="331"/>
                    <a:pt x="878" y="332"/>
                    <a:pt x="876" y="333"/>
                  </a:cubicBezTo>
                  <a:cubicBezTo>
                    <a:pt x="872" y="333"/>
                    <a:pt x="869" y="335"/>
                    <a:pt x="866" y="336"/>
                  </a:cubicBezTo>
                  <a:cubicBezTo>
                    <a:pt x="864" y="337"/>
                    <a:pt x="863" y="335"/>
                    <a:pt x="861" y="337"/>
                  </a:cubicBezTo>
                  <a:cubicBezTo>
                    <a:pt x="859" y="337"/>
                    <a:pt x="857" y="334"/>
                    <a:pt x="855" y="333"/>
                  </a:cubicBezTo>
                  <a:cubicBezTo>
                    <a:pt x="855" y="333"/>
                    <a:pt x="855" y="333"/>
                    <a:pt x="855" y="333"/>
                  </a:cubicBezTo>
                  <a:cubicBezTo>
                    <a:pt x="859" y="333"/>
                    <a:pt x="856" y="330"/>
                    <a:pt x="855" y="328"/>
                  </a:cubicBezTo>
                  <a:cubicBezTo>
                    <a:pt x="854" y="326"/>
                    <a:pt x="852" y="325"/>
                    <a:pt x="849" y="325"/>
                  </a:cubicBezTo>
                  <a:cubicBezTo>
                    <a:pt x="849" y="324"/>
                    <a:pt x="849" y="323"/>
                    <a:pt x="849" y="323"/>
                  </a:cubicBezTo>
                  <a:cubicBezTo>
                    <a:pt x="848" y="323"/>
                    <a:pt x="848" y="324"/>
                    <a:pt x="848" y="325"/>
                  </a:cubicBezTo>
                  <a:cubicBezTo>
                    <a:pt x="848" y="325"/>
                    <a:pt x="848" y="325"/>
                    <a:pt x="847" y="325"/>
                  </a:cubicBezTo>
                  <a:cubicBezTo>
                    <a:pt x="848" y="322"/>
                    <a:pt x="848" y="323"/>
                    <a:pt x="847" y="322"/>
                  </a:cubicBezTo>
                  <a:cubicBezTo>
                    <a:pt x="846" y="321"/>
                    <a:pt x="845" y="321"/>
                    <a:pt x="845" y="321"/>
                  </a:cubicBezTo>
                  <a:cubicBezTo>
                    <a:pt x="844" y="320"/>
                    <a:pt x="845" y="320"/>
                    <a:pt x="844" y="319"/>
                  </a:cubicBezTo>
                  <a:cubicBezTo>
                    <a:pt x="843" y="318"/>
                    <a:pt x="841" y="319"/>
                    <a:pt x="840" y="318"/>
                  </a:cubicBezTo>
                  <a:cubicBezTo>
                    <a:pt x="838" y="318"/>
                    <a:pt x="836" y="318"/>
                    <a:pt x="838" y="320"/>
                  </a:cubicBezTo>
                  <a:cubicBezTo>
                    <a:pt x="838" y="321"/>
                    <a:pt x="838" y="321"/>
                    <a:pt x="838" y="321"/>
                  </a:cubicBezTo>
                  <a:cubicBezTo>
                    <a:pt x="837" y="321"/>
                    <a:pt x="836" y="319"/>
                    <a:pt x="837" y="317"/>
                  </a:cubicBezTo>
                  <a:cubicBezTo>
                    <a:pt x="837" y="316"/>
                    <a:pt x="839" y="314"/>
                    <a:pt x="840" y="314"/>
                  </a:cubicBezTo>
                  <a:cubicBezTo>
                    <a:pt x="841" y="314"/>
                    <a:pt x="840" y="316"/>
                    <a:pt x="842" y="316"/>
                  </a:cubicBezTo>
                  <a:cubicBezTo>
                    <a:pt x="844" y="316"/>
                    <a:pt x="844" y="314"/>
                    <a:pt x="844" y="313"/>
                  </a:cubicBezTo>
                  <a:cubicBezTo>
                    <a:pt x="842" y="307"/>
                    <a:pt x="828" y="300"/>
                    <a:pt x="823" y="305"/>
                  </a:cubicBezTo>
                  <a:cubicBezTo>
                    <a:pt x="820" y="308"/>
                    <a:pt x="820" y="313"/>
                    <a:pt x="817" y="316"/>
                  </a:cubicBezTo>
                  <a:cubicBezTo>
                    <a:pt x="816" y="317"/>
                    <a:pt x="809" y="321"/>
                    <a:pt x="809" y="317"/>
                  </a:cubicBezTo>
                  <a:cubicBezTo>
                    <a:pt x="809" y="316"/>
                    <a:pt x="810" y="316"/>
                    <a:pt x="811" y="315"/>
                  </a:cubicBezTo>
                  <a:cubicBezTo>
                    <a:pt x="811" y="315"/>
                    <a:pt x="810" y="314"/>
                    <a:pt x="810" y="314"/>
                  </a:cubicBezTo>
                  <a:cubicBezTo>
                    <a:pt x="811" y="312"/>
                    <a:pt x="811" y="314"/>
                    <a:pt x="813" y="314"/>
                  </a:cubicBezTo>
                  <a:cubicBezTo>
                    <a:pt x="818" y="313"/>
                    <a:pt x="812" y="309"/>
                    <a:pt x="815" y="307"/>
                  </a:cubicBezTo>
                  <a:cubicBezTo>
                    <a:pt x="815" y="306"/>
                    <a:pt x="816" y="308"/>
                    <a:pt x="816" y="307"/>
                  </a:cubicBezTo>
                  <a:cubicBezTo>
                    <a:pt x="817" y="307"/>
                    <a:pt x="816" y="308"/>
                    <a:pt x="817" y="309"/>
                  </a:cubicBezTo>
                  <a:cubicBezTo>
                    <a:pt x="817" y="308"/>
                    <a:pt x="818" y="306"/>
                    <a:pt x="818" y="308"/>
                  </a:cubicBezTo>
                  <a:cubicBezTo>
                    <a:pt x="818" y="309"/>
                    <a:pt x="818" y="309"/>
                    <a:pt x="817" y="310"/>
                  </a:cubicBezTo>
                  <a:cubicBezTo>
                    <a:pt x="816" y="311"/>
                    <a:pt x="816" y="312"/>
                    <a:pt x="817" y="312"/>
                  </a:cubicBezTo>
                  <a:cubicBezTo>
                    <a:pt x="818" y="312"/>
                    <a:pt x="820" y="308"/>
                    <a:pt x="821" y="307"/>
                  </a:cubicBezTo>
                  <a:cubicBezTo>
                    <a:pt x="822" y="306"/>
                    <a:pt x="823" y="305"/>
                    <a:pt x="821" y="304"/>
                  </a:cubicBezTo>
                  <a:cubicBezTo>
                    <a:pt x="820" y="304"/>
                    <a:pt x="816" y="305"/>
                    <a:pt x="815" y="306"/>
                  </a:cubicBezTo>
                  <a:cubicBezTo>
                    <a:pt x="812" y="305"/>
                    <a:pt x="809" y="306"/>
                    <a:pt x="807" y="307"/>
                  </a:cubicBezTo>
                  <a:cubicBezTo>
                    <a:pt x="806" y="307"/>
                    <a:pt x="807" y="308"/>
                    <a:pt x="805" y="308"/>
                  </a:cubicBezTo>
                  <a:cubicBezTo>
                    <a:pt x="804" y="307"/>
                    <a:pt x="805" y="306"/>
                    <a:pt x="805" y="305"/>
                  </a:cubicBezTo>
                  <a:cubicBezTo>
                    <a:pt x="806" y="307"/>
                    <a:pt x="807" y="304"/>
                    <a:pt x="807" y="303"/>
                  </a:cubicBezTo>
                  <a:cubicBezTo>
                    <a:pt x="809" y="301"/>
                    <a:pt x="810" y="302"/>
                    <a:pt x="812" y="303"/>
                  </a:cubicBezTo>
                  <a:cubicBezTo>
                    <a:pt x="813" y="303"/>
                    <a:pt x="822" y="304"/>
                    <a:pt x="821" y="303"/>
                  </a:cubicBezTo>
                  <a:cubicBezTo>
                    <a:pt x="821" y="302"/>
                    <a:pt x="816" y="300"/>
                    <a:pt x="815" y="300"/>
                  </a:cubicBezTo>
                  <a:cubicBezTo>
                    <a:pt x="813" y="299"/>
                    <a:pt x="811" y="298"/>
                    <a:pt x="809" y="298"/>
                  </a:cubicBezTo>
                  <a:cubicBezTo>
                    <a:pt x="804" y="297"/>
                    <a:pt x="800" y="296"/>
                    <a:pt x="795" y="296"/>
                  </a:cubicBezTo>
                  <a:cubicBezTo>
                    <a:pt x="793" y="296"/>
                    <a:pt x="791" y="296"/>
                    <a:pt x="788" y="295"/>
                  </a:cubicBezTo>
                  <a:cubicBezTo>
                    <a:pt x="787" y="294"/>
                    <a:pt x="786" y="293"/>
                    <a:pt x="784" y="292"/>
                  </a:cubicBezTo>
                  <a:cubicBezTo>
                    <a:pt x="778" y="290"/>
                    <a:pt x="784" y="296"/>
                    <a:pt x="784" y="298"/>
                  </a:cubicBezTo>
                  <a:cubicBezTo>
                    <a:pt x="783" y="299"/>
                    <a:pt x="781" y="300"/>
                    <a:pt x="780" y="300"/>
                  </a:cubicBezTo>
                  <a:cubicBezTo>
                    <a:pt x="778" y="301"/>
                    <a:pt x="777" y="300"/>
                    <a:pt x="775" y="300"/>
                  </a:cubicBezTo>
                  <a:cubicBezTo>
                    <a:pt x="771" y="300"/>
                    <a:pt x="767" y="307"/>
                    <a:pt x="772" y="308"/>
                  </a:cubicBezTo>
                  <a:cubicBezTo>
                    <a:pt x="772" y="305"/>
                    <a:pt x="774" y="307"/>
                    <a:pt x="775" y="306"/>
                  </a:cubicBezTo>
                  <a:cubicBezTo>
                    <a:pt x="776" y="306"/>
                    <a:pt x="776" y="306"/>
                    <a:pt x="777" y="306"/>
                  </a:cubicBezTo>
                  <a:cubicBezTo>
                    <a:pt x="778" y="307"/>
                    <a:pt x="778" y="307"/>
                    <a:pt x="777" y="308"/>
                  </a:cubicBezTo>
                  <a:cubicBezTo>
                    <a:pt x="775" y="308"/>
                    <a:pt x="774" y="310"/>
                    <a:pt x="773" y="312"/>
                  </a:cubicBezTo>
                  <a:cubicBezTo>
                    <a:pt x="773" y="313"/>
                    <a:pt x="774" y="313"/>
                    <a:pt x="774" y="315"/>
                  </a:cubicBezTo>
                  <a:cubicBezTo>
                    <a:pt x="774" y="316"/>
                    <a:pt x="774" y="319"/>
                    <a:pt x="775" y="319"/>
                  </a:cubicBezTo>
                  <a:cubicBezTo>
                    <a:pt x="775" y="320"/>
                    <a:pt x="776" y="321"/>
                    <a:pt x="775" y="322"/>
                  </a:cubicBezTo>
                  <a:cubicBezTo>
                    <a:pt x="774" y="323"/>
                    <a:pt x="775" y="322"/>
                    <a:pt x="774" y="322"/>
                  </a:cubicBezTo>
                  <a:cubicBezTo>
                    <a:pt x="773" y="322"/>
                    <a:pt x="772" y="323"/>
                    <a:pt x="772" y="323"/>
                  </a:cubicBezTo>
                  <a:cubicBezTo>
                    <a:pt x="770" y="324"/>
                    <a:pt x="771" y="323"/>
                    <a:pt x="770" y="321"/>
                  </a:cubicBezTo>
                  <a:cubicBezTo>
                    <a:pt x="769" y="320"/>
                    <a:pt x="767" y="318"/>
                    <a:pt x="766" y="320"/>
                  </a:cubicBezTo>
                  <a:cubicBezTo>
                    <a:pt x="766" y="321"/>
                    <a:pt x="768" y="323"/>
                    <a:pt x="767" y="325"/>
                  </a:cubicBezTo>
                  <a:cubicBezTo>
                    <a:pt x="766" y="323"/>
                    <a:pt x="765" y="318"/>
                    <a:pt x="762" y="322"/>
                  </a:cubicBezTo>
                  <a:cubicBezTo>
                    <a:pt x="762" y="320"/>
                    <a:pt x="761" y="319"/>
                    <a:pt x="760" y="319"/>
                  </a:cubicBezTo>
                  <a:cubicBezTo>
                    <a:pt x="759" y="319"/>
                    <a:pt x="756" y="320"/>
                    <a:pt x="756" y="320"/>
                  </a:cubicBezTo>
                  <a:cubicBezTo>
                    <a:pt x="755" y="322"/>
                    <a:pt x="757" y="322"/>
                    <a:pt x="758" y="322"/>
                  </a:cubicBezTo>
                  <a:cubicBezTo>
                    <a:pt x="759" y="323"/>
                    <a:pt x="760" y="324"/>
                    <a:pt x="762" y="323"/>
                  </a:cubicBezTo>
                  <a:cubicBezTo>
                    <a:pt x="762" y="324"/>
                    <a:pt x="763" y="326"/>
                    <a:pt x="761" y="328"/>
                  </a:cubicBezTo>
                  <a:cubicBezTo>
                    <a:pt x="760" y="329"/>
                    <a:pt x="763" y="328"/>
                    <a:pt x="763" y="329"/>
                  </a:cubicBezTo>
                  <a:cubicBezTo>
                    <a:pt x="763" y="332"/>
                    <a:pt x="760" y="328"/>
                    <a:pt x="760" y="327"/>
                  </a:cubicBezTo>
                  <a:cubicBezTo>
                    <a:pt x="759" y="325"/>
                    <a:pt x="755" y="321"/>
                    <a:pt x="752" y="322"/>
                  </a:cubicBezTo>
                  <a:cubicBezTo>
                    <a:pt x="752" y="322"/>
                    <a:pt x="752" y="322"/>
                    <a:pt x="751" y="322"/>
                  </a:cubicBezTo>
                  <a:cubicBezTo>
                    <a:pt x="753" y="320"/>
                    <a:pt x="748" y="319"/>
                    <a:pt x="747" y="319"/>
                  </a:cubicBezTo>
                  <a:cubicBezTo>
                    <a:pt x="744" y="319"/>
                    <a:pt x="743" y="322"/>
                    <a:pt x="741" y="323"/>
                  </a:cubicBezTo>
                  <a:cubicBezTo>
                    <a:pt x="736" y="327"/>
                    <a:pt x="733" y="322"/>
                    <a:pt x="729" y="320"/>
                  </a:cubicBezTo>
                  <a:cubicBezTo>
                    <a:pt x="728" y="319"/>
                    <a:pt x="728" y="317"/>
                    <a:pt x="727" y="316"/>
                  </a:cubicBezTo>
                  <a:cubicBezTo>
                    <a:pt x="727" y="315"/>
                    <a:pt x="726" y="315"/>
                    <a:pt x="726" y="313"/>
                  </a:cubicBezTo>
                  <a:cubicBezTo>
                    <a:pt x="725" y="314"/>
                    <a:pt x="725" y="315"/>
                    <a:pt x="724" y="317"/>
                  </a:cubicBezTo>
                  <a:cubicBezTo>
                    <a:pt x="723" y="318"/>
                    <a:pt x="723" y="320"/>
                    <a:pt x="723" y="322"/>
                  </a:cubicBezTo>
                  <a:cubicBezTo>
                    <a:pt x="722" y="324"/>
                    <a:pt x="722" y="326"/>
                    <a:pt x="721" y="328"/>
                  </a:cubicBezTo>
                  <a:cubicBezTo>
                    <a:pt x="720" y="330"/>
                    <a:pt x="720" y="331"/>
                    <a:pt x="720" y="333"/>
                  </a:cubicBezTo>
                  <a:cubicBezTo>
                    <a:pt x="719" y="335"/>
                    <a:pt x="718" y="336"/>
                    <a:pt x="717" y="338"/>
                  </a:cubicBezTo>
                  <a:cubicBezTo>
                    <a:pt x="717" y="338"/>
                    <a:pt x="717" y="338"/>
                    <a:pt x="717" y="338"/>
                  </a:cubicBezTo>
                  <a:cubicBezTo>
                    <a:pt x="714" y="338"/>
                    <a:pt x="715" y="336"/>
                    <a:pt x="713" y="335"/>
                  </a:cubicBezTo>
                  <a:cubicBezTo>
                    <a:pt x="712" y="335"/>
                    <a:pt x="711" y="335"/>
                    <a:pt x="710" y="334"/>
                  </a:cubicBezTo>
                  <a:cubicBezTo>
                    <a:pt x="709" y="332"/>
                    <a:pt x="710" y="330"/>
                    <a:pt x="708" y="331"/>
                  </a:cubicBezTo>
                  <a:cubicBezTo>
                    <a:pt x="707" y="330"/>
                    <a:pt x="707" y="329"/>
                    <a:pt x="706" y="329"/>
                  </a:cubicBezTo>
                  <a:cubicBezTo>
                    <a:pt x="707" y="327"/>
                    <a:pt x="705" y="326"/>
                    <a:pt x="704" y="325"/>
                  </a:cubicBezTo>
                  <a:cubicBezTo>
                    <a:pt x="704" y="324"/>
                    <a:pt x="704" y="320"/>
                    <a:pt x="702" y="320"/>
                  </a:cubicBezTo>
                  <a:cubicBezTo>
                    <a:pt x="701" y="321"/>
                    <a:pt x="701" y="320"/>
                    <a:pt x="700" y="319"/>
                  </a:cubicBezTo>
                  <a:cubicBezTo>
                    <a:pt x="700" y="318"/>
                    <a:pt x="700" y="318"/>
                    <a:pt x="701" y="318"/>
                  </a:cubicBezTo>
                  <a:cubicBezTo>
                    <a:pt x="702" y="317"/>
                    <a:pt x="703" y="317"/>
                    <a:pt x="704" y="317"/>
                  </a:cubicBezTo>
                  <a:cubicBezTo>
                    <a:pt x="704" y="317"/>
                    <a:pt x="704" y="317"/>
                    <a:pt x="704" y="317"/>
                  </a:cubicBezTo>
                  <a:cubicBezTo>
                    <a:pt x="704" y="316"/>
                    <a:pt x="705" y="315"/>
                    <a:pt x="704" y="315"/>
                  </a:cubicBezTo>
                  <a:cubicBezTo>
                    <a:pt x="703" y="315"/>
                    <a:pt x="703" y="316"/>
                    <a:pt x="702" y="316"/>
                  </a:cubicBezTo>
                  <a:cubicBezTo>
                    <a:pt x="700" y="319"/>
                    <a:pt x="699" y="314"/>
                    <a:pt x="699" y="313"/>
                  </a:cubicBezTo>
                  <a:cubicBezTo>
                    <a:pt x="699" y="313"/>
                    <a:pt x="700" y="313"/>
                    <a:pt x="700" y="313"/>
                  </a:cubicBezTo>
                  <a:cubicBezTo>
                    <a:pt x="702" y="312"/>
                    <a:pt x="699" y="311"/>
                    <a:pt x="699" y="311"/>
                  </a:cubicBezTo>
                  <a:cubicBezTo>
                    <a:pt x="697" y="310"/>
                    <a:pt x="696" y="308"/>
                    <a:pt x="695" y="307"/>
                  </a:cubicBezTo>
                  <a:cubicBezTo>
                    <a:pt x="693" y="305"/>
                    <a:pt x="690" y="301"/>
                    <a:pt x="687" y="303"/>
                  </a:cubicBezTo>
                  <a:cubicBezTo>
                    <a:pt x="687" y="303"/>
                    <a:pt x="686" y="303"/>
                    <a:pt x="686" y="303"/>
                  </a:cubicBezTo>
                  <a:cubicBezTo>
                    <a:pt x="686" y="303"/>
                    <a:pt x="687" y="306"/>
                    <a:pt x="687" y="307"/>
                  </a:cubicBezTo>
                  <a:cubicBezTo>
                    <a:pt x="687" y="308"/>
                    <a:pt x="687" y="310"/>
                    <a:pt x="688" y="311"/>
                  </a:cubicBezTo>
                  <a:cubicBezTo>
                    <a:pt x="689" y="313"/>
                    <a:pt x="690" y="313"/>
                    <a:pt x="689" y="314"/>
                  </a:cubicBezTo>
                  <a:cubicBezTo>
                    <a:pt x="689" y="316"/>
                    <a:pt x="689" y="315"/>
                    <a:pt x="690" y="316"/>
                  </a:cubicBezTo>
                  <a:cubicBezTo>
                    <a:pt x="690" y="317"/>
                    <a:pt x="690" y="319"/>
                    <a:pt x="689" y="320"/>
                  </a:cubicBezTo>
                  <a:cubicBezTo>
                    <a:pt x="688" y="319"/>
                    <a:pt x="689" y="316"/>
                    <a:pt x="688" y="314"/>
                  </a:cubicBezTo>
                  <a:cubicBezTo>
                    <a:pt x="687" y="311"/>
                    <a:pt x="685" y="310"/>
                    <a:pt x="683" y="308"/>
                  </a:cubicBezTo>
                  <a:cubicBezTo>
                    <a:pt x="683" y="307"/>
                    <a:pt x="682" y="307"/>
                    <a:pt x="682" y="306"/>
                  </a:cubicBezTo>
                  <a:cubicBezTo>
                    <a:pt x="682" y="306"/>
                    <a:pt x="682" y="305"/>
                    <a:pt x="682" y="305"/>
                  </a:cubicBezTo>
                  <a:cubicBezTo>
                    <a:pt x="685" y="302"/>
                    <a:pt x="682" y="302"/>
                    <a:pt x="682" y="299"/>
                  </a:cubicBezTo>
                  <a:cubicBezTo>
                    <a:pt x="682" y="299"/>
                    <a:pt x="682" y="299"/>
                    <a:pt x="682" y="299"/>
                  </a:cubicBezTo>
                  <a:cubicBezTo>
                    <a:pt x="683" y="299"/>
                    <a:pt x="683" y="299"/>
                    <a:pt x="683" y="299"/>
                  </a:cubicBezTo>
                  <a:cubicBezTo>
                    <a:pt x="683" y="299"/>
                    <a:pt x="682" y="299"/>
                    <a:pt x="682" y="299"/>
                  </a:cubicBezTo>
                  <a:cubicBezTo>
                    <a:pt x="682" y="299"/>
                    <a:pt x="682" y="299"/>
                    <a:pt x="682" y="299"/>
                  </a:cubicBezTo>
                  <a:cubicBezTo>
                    <a:pt x="682" y="299"/>
                    <a:pt x="682" y="299"/>
                    <a:pt x="682" y="299"/>
                  </a:cubicBezTo>
                  <a:cubicBezTo>
                    <a:pt x="681" y="299"/>
                    <a:pt x="681" y="299"/>
                    <a:pt x="681" y="298"/>
                  </a:cubicBezTo>
                  <a:cubicBezTo>
                    <a:pt x="681" y="298"/>
                    <a:pt x="681" y="298"/>
                    <a:pt x="681" y="298"/>
                  </a:cubicBezTo>
                  <a:cubicBezTo>
                    <a:pt x="682" y="298"/>
                    <a:pt x="682" y="297"/>
                    <a:pt x="682" y="297"/>
                  </a:cubicBezTo>
                  <a:cubicBezTo>
                    <a:pt x="682" y="297"/>
                    <a:pt x="683" y="297"/>
                    <a:pt x="683" y="296"/>
                  </a:cubicBezTo>
                  <a:cubicBezTo>
                    <a:pt x="683" y="296"/>
                    <a:pt x="683" y="293"/>
                    <a:pt x="683" y="293"/>
                  </a:cubicBezTo>
                  <a:cubicBezTo>
                    <a:pt x="683" y="293"/>
                    <a:pt x="683" y="294"/>
                    <a:pt x="684" y="295"/>
                  </a:cubicBezTo>
                  <a:cubicBezTo>
                    <a:pt x="684" y="294"/>
                    <a:pt x="686" y="296"/>
                    <a:pt x="686" y="296"/>
                  </a:cubicBezTo>
                  <a:cubicBezTo>
                    <a:pt x="686" y="296"/>
                    <a:pt x="686" y="296"/>
                    <a:pt x="686" y="296"/>
                  </a:cubicBezTo>
                  <a:cubicBezTo>
                    <a:pt x="686" y="296"/>
                    <a:pt x="686" y="296"/>
                    <a:pt x="686" y="296"/>
                  </a:cubicBezTo>
                  <a:cubicBezTo>
                    <a:pt x="686" y="295"/>
                    <a:pt x="686" y="294"/>
                    <a:pt x="686" y="293"/>
                  </a:cubicBezTo>
                  <a:cubicBezTo>
                    <a:pt x="687" y="293"/>
                    <a:pt x="687" y="293"/>
                    <a:pt x="687" y="293"/>
                  </a:cubicBezTo>
                  <a:cubicBezTo>
                    <a:pt x="688" y="292"/>
                    <a:pt x="687" y="291"/>
                    <a:pt x="688" y="290"/>
                  </a:cubicBezTo>
                  <a:cubicBezTo>
                    <a:pt x="689" y="290"/>
                    <a:pt x="688" y="293"/>
                    <a:pt x="690" y="292"/>
                  </a:cubicBezTo>
                  <a:cubicBezTo>
                    <a:pt x="690" y="292"/>
                    <a:pt x="691" y="292"/>
                    <a:pt x="691" y="292"/>
                  </a:cubicBezTo>
                  <a:cubicBezTo>
                    <a:pt x="691" y="292"/>
                    <a:pt x="691" y="292"/>
                    <a:pt x="691" y="292"/>
                  </a:cubicBezTo>
                  <a:cubicBezTo>
                    <a:pt x="690" y="293"/>
                    <a:pt x="690" y="293"/>
                    <a:pt x="689" y="293"/>
                  </a:cubicBezTo>
                  <a:cubicBezTo>
                    <a:pt x="689" y="293"/>
                    <a:pt x="689" y="293"/>
                    <a:pt x="689" y="293"/>
                  </a:cubicBezTo>
                  <a:cubicBezTo>
                    <a:pt x="691" y="295"/>
                    <a:pt x="691" y="295"/>
                    <a:pt x="693" y="293"/>
                  </a:cubicBezTo>
                  <a:cubicBezTo>
                    <a:pt x="693" y="294"/>
                    <a:pt x="694" y="294"/>
                    <a:pt x="695" y="294"/>
                  </a:cubicBezTo>
                  <a:cubicBezTo>
                    <a:pt x="696" y="293"/>
                    <a:pt x="696" y="292"/>
                    <a:pt x="697" y="291"/>
                  </a:cubicBezTo>
                  <a:cubicBezTo>
                    <a:pt x="698" y="294"/>
                    <a:pt x="699" y="294"/>
                    <a:pt x="701" y="292"/>
                  </a:cubicBezTo>
                  <a:cubicBezTo>
                    <a:pt x="699" y="292"/>
                    <a:pt x="698" y="291"/>
                    <a:pt x="697" y="291"/>
                  </a:cubicBezTo>
                  <a:cubicBezTo>
                    <a:pt x="696" y="289"/>
                    <a:pt x="693" y="293"/>
                    <a:pt x="692" y="290"/>
                  </a:cubicBezTo>
                  <a:cubicBezTo>
                    <a:pt x="692" y="290"/>
                    <a:pt x="691" y="290"/>
                    <a:pt x="691" y="290"/>
                  </a:cubicBezTo>
                  <a:cubicBezTo>
                    <a:pt x="691" y="290"/>
                    <a:pt x="691" y="290"/>
                    <a:pt x="692" y="290"/>
                  </a:cubicBezTo>
                  <a:cubicBezTo>
                    <a:pt x="692" y="289"/>
                    <a:pt x="692" y="289"/>
                    <a:pt x="692" y="289"/>
                  </a:cubicBezTo>
                  <a:cubicBezTo>
                    <a:pt x="692" y="289"/>
                    <a:pt x="692" y="289"/>
                    <a:pt x="692" y="289"/>
                  </a:cubicBezTo>
                  <a:cubicBezTo>
                    <a:pt x="693" y="290"/>
                    <a:pt x="696" y="290"/>
                    <a:pt x="697" y="289"/>
                  </a:cubicBezTo>
                  <a:cubicBezTo>
                    <a:pt x="699" y="288"/>
                    <a:pt x="699" y="287"/>
                    <a:pt x="700" y="285"/>
                  </a:cubicBezTo>
                  <a:cubicBezTo>
                    <a:pt x="700" y="284"/>
                    <a:pt x="701" y="284"/>
                    <a:pt x="700" y="283"/>
                  </a:cubicBezTo>
                  <a:cubicBezTo>
                    <a:pt x="700" y="283"/>
                    <a:pt x="697" y="282"/>
                    <a:pt x="696" y="283"/>
                  </a:cubicBezTo>
                  <a:cubicBezTo>
                    <a:pt x="696" y="283"/>
                    <a:pt x="696" y="283"/>
                    <a:pt x="696" y="283"/>
                  </a:cubicBezTo>
                  <a:cubicBezTo>
                    <a:pt x="696" y="284"/>
                    <a:pt x="696" y="284"/>
                    <a:pt x="695" y="284"/>
                  </a:cubicBezTo>
                  <a:cubicBezTo>
                    <a:pt x="695" y="285"/>
                    <a:pt x="694" y="285"/>
                    <a:pt x="693" y="285"/>
                  </a:cubicBezTo>
                  <a:cubicBezTo>
                    <a:pt x="694" y="284"/>
                    <a:pt x="695" y="283"/>
                    <a:pt x="696" y="282"/>
                  </a:cubicBezTo>
                  <a:cubicBezTo>
                    <a:pt x="696" y="282"/>
                    <a:pt x="697" y="282"/>
                    <a:pt x="697" y="282"/>
                  </a:cubicBezTo>
                  <a:cubicBezTo>
                    <a:pt x="698" y="281"/>
                    <a:pt x="697" y="279"/>
                    <a:pt x="696" y="280"/>
                  </a:cubicBezTo>
                  <a:cubicBezTo>
                    <a:pt x="695" y="280"/>
                    <a:pt x="695" y="281"/>
                    <a:pt x="695" y="281"/>
                  </a:cubicBezTo>
                  <a:cubicBezTo>
                    <a:pt x="695" y="281"/>
                    <a:pt x="695" y="281"/>
                    <a:pt x="695" y="281"/>
                  </a:cubicBezTo>
                  <a:cubicBezTo>
                    <a:pt x="695" y="281"/>
                    <a:pt x="694" y="282"/>
                    <a:pt x="694" y="282"/>
                  </a:cubicBezTo>
                  <a:cubicBezTo>
                    <a:pt x="694" y="279"/>
                    <a:pt x="693" y="279"/>
                    <a:pt x="691" y="280"/>
                  </a:cubicBezTo>
                  <a:cubicBezTo>
                    <a:pt x="689" y="279"/>
                    <a:pt x="692" y="275"/>
                    <a:pt x="687" y="277"/>
                  </a:cubicBezTo>
                  <a:cubicBezTo>
                    <a:pt x="687" y="277"/>
                    <a:pt x="687" y="277"/>
                    <a:pt x="687" y="277"/>
                  </a:cubicBezTo>
                  <a:cubicBezTo>
                    <a:pt x="686" y="277"/>
                    <a:pt x="688" y="279"/>
                    <a:pt x="688" y="279"/>
                  </a:cubicBezTo>
                  <a:cubicBezTo>
                    <a:pt x="688" y="279"/>
                    <a:pt x="688" y="279"/>
                    <a:pt x="688" y="279"/>
                  </a:cubicBezTo>
                  <a:cubicBezTo>
                    <a:pt x="687" y="280"/>
                    <a:pt x="687" y="281"/>
                    <a:pt x="687" y="281"/>
                  </a:cubicBezTo>
                  <a:cubicBezTo>
                    <a:pt x="687" y="281"/>
                    <a:pt x="687" y="281"/>
                    <a:pt x="687" y="280"/>
                  </a:cubicBezTo>
                  <a:cubicBezTo>
                    <a:pt x="687" y="280"/>
                    <a:pt x="687" y="280"/>
                    <a:pt x="687" y="280"/>
                  </a:cubicBezTo>
                  <a:cubicBezTo>
                    <a:pt x="687" y="279"/>
                    <a:pt x="686" y="278"/>
                    <a:pt x="685" y="278"/>
                  </a:cubicBezTo>
                  <a:cubicBezTo>
                    <a:pt x="685" y="278"/>
                    <a:pt x="685" y="278"/>
                    <a:pt x="685" y="278"/>
                  </a:cubicBezTo>
                  <a:cubicBezTo>
                    <a:pt x="685" y="279"/>
                    <a:pt x="686" y="285"/>
                    <a:pt x="686" y="285"/>
                  </a:cubicBezTo>
                  <a:cubicBezTo>
                    <a:pt x="685" y="285"/>
                    <a:pt x="685" y="285"/>
                    <a:pt x="685" y="286"/>
                  </a:cubicBezTo>
                  <a:cubicBezTo>
                    <a:pt x="684" y="284"/>
                    <a:pt x="685" y="282"/>
                    <a:pt x="684" y="280"/>
                  </a:cubicBezTo>
                  <a:cubicBezTo>
                    <a:pt x="684" y="280"/>
                    <a:pt x="684" y="280"/>
                    <a:pt x="684" y="280"/>
                  </a:cubicBezTo>
                  <a:cubicBezTo>
                    <a:pt x="684" y="279"/>
                    <a:pt x="684" y="275"/>
                    <a:pt x="682" y="276"/>
                  </a:cubicBezTo>
                  <a:cubicBezTo>
                    <a:pt x="682" y="276"/>
                    <a:pt x="682" y="276"/>
                    <a:pt x="682" y="276"/>
                  </a:cubicBezTo>
                  <a:cubicBezTo>
                    <a:pt x="682" y="277"/>
                    <a:pt x="681" y="277"/>
                    <a:pt x="681" y="277"/>
                  </a:cubicBezTo>
                  <a:cubicBezTo>
                    <a:pt x="680" y="277"/>
                    <a:pt x="680" y="278"/>
                    <a:pt x="680" y="278"/>
                  </a:cubicBezTo>
                  <a:cubicBezTo>
                    <a:pt x="679" y="278"/>
                    <a:pt x="679" y="278"/>
                    <a:pt x="679" y="277"/>
                  </a:cubicBezTo>
                  <a:cubicBezTo>
                    <a:pt x="678" y="276"/>
                    <a:pt x="671" y="269"/>
                    <a:pt x="670" y="270"/>
                  </a:cubicBezTo>
                  <a:cubicBezTo>
                    <a:pt x="669" y="270"/>
                    <a:pt x="668" y="272"/>
                    <a:pt x="668" y="273"/>
                  </a:cubicBezTo>
                  <a:cubicBezTo>
                    <a:pt x="667" y="273"/>
                    <a:pt x="667" y="274"/>
                    <a:pt x="667" y="274"/>
                  </a:cubicBezTo>
                  <a:cubicBezTo>
                    <a:pt x="666" y="274"/>
                    <a:pt x="667" y="274"/>
                    <a:pt x="666" y="273"/>
                  </a:cubicBezTo>
                  <a:cubicBezTo>
                    <a:pt x="666" y="273"/>
                    <a:pt x="664" y="273"/>
                    <a:pt x="664" y="273"/>
                  </a:cubicBezTo>
                  <a:cubicBezTo>
                    <a:pt x="664" y="273"/>
                    <a:pt x="664" y="273"/>
                    <a:pt x="664" y="273"/>
                  </a:cubicBezTo>
                  <a:cubicBezTo>
                    <a:pt x="663" y="274"/>
                    <a:pt x="663" y="278"/>
                    <a:pt x="663" y="279"/>
                  </a:cubicBezTo>
                  <a:cubicBezTo>
                    <a:pt x="663" y="280"/>
                    <a:pt x="664" y="283"/>
                    <a:pt x="665" y="284"/>
                  </a:cubicBezTo>
                  <a:cubicBezTo>
                    <a:pt x="665" y="285"/>
                    <a:pt x="665" y="286"/>
                    <a:pt x="664" y="286"/>
                  </a:cubicBezTo>
                  <a:cubicBezTo>
                    <a:pt x="664" y="286"/>
                    <a:pt x="664" y="286"/>
                    <a:pt x="664" y="286"/>
                  </a:cubicBezTo>
                  <a:cubicBezTo>
                    <a:pt x="662" y="287"/>
                    <a:pt x="664" y="289"/>
                    <a:pt x="663" y="290"/>
                  </a:cubicBezTo>
                  <a:cubicBezTo>
                    <a:pt x="663" y="290"/>
                    <a:pt x="663" y="290"/>
                    <a:pt x="663" y="290"/>
                  </a:cubicBezTo>
                  <a:cubicBezTo>
                    <a:pt x="662" y="291"/>
                    <a:pt x="659" y="289"/>
                    <a:pt x="659" y="288"/>
                  </a:cubicBezTo>
                  <a:cubicBezTo>
                    <a:pt x="658" y="287"/>
                    <a:pt x="658" y="288"/>
                    <a:pt x="658" y="289"/>
                  </a:cubicBezTo>
                  <a:cubicBezTo>
                    <a:pt x="659" y="290"/>
                    <a:pt x="661" y="291"/>
                    <a:pt x="662" y="291"/>
                  </a:cubicBezTo>
                  <a:cubicBezTo>
                    <a:pt x="662" y="293"/>
                    <a:pt x="663" y="292"/>
                    <a:pt x="664" y="293"/>
                  </a:cubicBezTo>
                  <a:cubicBezTo>
                    <a:pt x="664" y="293"/>
                    <a:pt x="664" y="293"/>
                    <a:pt x="664" y="293"/>
                  </a:cubicBezTo>
                  <a:cubicBezTo>
                    <a:pt x="663" y="294"/>
                    <a:pt x="664" y="295"/>
                    <a:pt x="665" y="294"/>
                  </a:cubicBezTo>
                  <a:cubicBezTo>
                    <a:pt x="665" y="294"/>
                    <a:pt x="665" y="294"/>
                    <a:pt x="665" y="294"/>
                  </a:cubicBezTo>
                  <a:cubicBezTo>
                    <a:pt x="665" y="294"/>
                    <a:pt x="664" y="294"/>
                    <a:pt x="664" y="293"/>
                  </a:cubicBezTo>
                  <a:cubicBezTo>
                    <a:pt x="666" y="294"/>
                    <a:pt x="668" y="293"/>
                    <a:pt x="669" y="295"/>
                  </a:cubicBezTo>
                  <a:cubicBezTo>
                    <a:pt x="668" y="296"/>
                    <a:pt x="668" y="295"/>
                    <a:pt x="667" y="295"/>
                  </a:cubicBezTo>
                  <a:cubicBezTo>
                    <a:pt x="664" y="295"/>
                    <a:pt x="663" y="295"/>
                    <a:pt x="661" y="293"/>
                  </a:cubicBezTo>
                  <a:cubicBezTo>
                    <a:pt x="661" y="293"/>
                    <a:pt x="661" y="293"/>
                    <a:pt x="661" y="293"/>
                  </a:cubicBezTo>
                  <a:cubicBezTo>
                    <a:pt x="657" y="293"/>
                    <a:pt x="654" y="289"/>
                    <a:pt x="650" y="289"/>
                  </a:cubicBezTo>
                  <a:cubicBezTo>
                    <a:pt x="649" y="290"/>
                    <a:pt x="648" y="290"/>
                    <a:pt x="647" y="290"/>
                  </a:cubicBezTo>
                  <a:cubicBezTo>
                    <a:pt x="646" y="290"/>
                    <a:pt x="646" y="290"/>
                    <a:pt x="645" y="289"/>
                  </a:cubicBezTo>
                  <a:cubicBezTo>
                    <a:pt x="644" y="289"/>
                    <a:pt x="640" y="289"/>
                    <a:pt x="639" y="288"/>
                  </a:cubicBezTo>
                  <a:cubicBezTo>
                    <a:pt x="639" y="288"/>
                    <a:pt x="640" y="288"/>
                    <a:pt x="640" y="288"/>
                  </a:cubicBezTo>
                  <a:cubicBezTo>
                    <a:pt x="641" y="287"/>
                    <a:pt x="641" y="289"/>
                    <a:pt x="642" y="288"/>
                  </a:cubicBezTo>
                  <a:cubicBezTo>
                    <a:pt x="642" y="288"/>
                    <a:pt x="642" y="288"/>
                    <a:pt x="642" y="288"/>
                  </a:cubicBezTo>
                  <a:cubicBezTo>
                    <a:pt x="644" y="286"/>
                    <a:pt x="639" y="283"/>
                    <a:pt x="638" y="284"/>
                  </a:cubicBezTo>
                  <a:cubicBezTo>
                    <a:pt x="636" y="285"/>
                    <a:pt x="638" y="286"/>
                    <a:pt x="638" y="287"/>
                  </a:cubicBezTo>
                  <a:cubicBezTo>
                    <a:pt x="638" y="287"/>
                    <a:pt x="638" y="287"/>
                    <a:pt x="638" y="287"/>
                  </a:cubicBezTo>
                  <a:cubicBezTo>
                    <a:pt x="636" y="287"/>
                    <a:pt x="632" y="286"/>
                    <a:pt x="631" y="284"/>
                  </a:cubicBezTo>
                  <a:cubicBezTo>
                    <a:pt x="630" y="283"/>
                    <a:pt x="628" y="280"/>
                    <a:pt x="630" y="278"/>
                  </a:cubicBezTo>
                  <a:cubicBezTo>
                    <a:pt x="630" y="278"/>
                    <a:pt x="631" y="278"/>
                    <a:pt x="631" y="278"/>
                  </a:cubicBezTo>
                  <a:cubicBezTo>
                    <a:pt x="631" y="278"/>
                    <a:pt x="632" y="278"/>
                    <a:pt x="632" y="278"/>
                  </a:cubicBezTo>
                  <a:cubicBezTo>
                    <a:pt x="633" y="277"/>
                    <a:pt x="632" y="276"/>
                    <a:pt x="631" y="276"/>
                  </a:cubicBezTo>
                  <a:cubicBezTo>
                    <a:pt x="630" y="275"/>
                    <a:pt x="626" y="275"/>
                    <a:pt x="625" y="275"/>
                  </a:cubicBezTo>
                  <a:cubicBezTo>
                    <a:pt x="623" y="275"/>
                    <a:pt x="622" y="275"/>
                    <a:pt x="621" y="274"/>
                  </a:cubicBezTo>
                  <a:cubicBezTo>
                    <a:pt x="619" y="273"/>
                    <a:pt x="618" y="273"/>
                    <a:pt x="616" y="273"/>
                  </a:cubicBezTo>
                  <a:cubicBezTo>
                    <a:pt x="613" y="273"/>
                    <a:pt x="611" y="271"/>
                    <a:pt x="608" y="273"/>
                  </a:cubicBezTo>
                  <a:cubicBezTo>
                    <a:pt x="606" y="274"/>
                    <a:pt x="606" y="274"/>
                    <a:pt x="604" y="275"/>
                  </a:cubicBezTo>
                  <a:cubicBezTo>
                    <a:pt x="602" y="275"/>
                    <a:pt x="600" y="275"/>
                    <a:pt x="599" y="276"/>
                  </a:cubicBezTo>
                  <a:cubicBezTo>
                    <a:pt x="598" y="276"/>
                    <a:pt x="598" y="276"/>
                    <a:pt x="598" y="276"/>
                  </a:cubicBezTo>
                  <a:cubicBezTo>
                    <a:pt x="596" y="278"/>
                    <a:pt x="598" y="279"/>
                    <a:pt x="599" y="280"/>
                  </a:cubicBezTo>
                  <a:cubicBezTo>
                    <a:pt x="600" y="281"/>
                    <a:pt x="600" y="281"/>
                    <a:pt x="601" y="281"/>
                  </a:cubicBezTo>
                  <a:cubicBezTo>
                    <a:pt x="600" y="281"/>
                    <a:pt x="600" y="281"/>
                    <a:pt x="599" y="281"/>
                  </a:cubicBezTo>
                  <a:cubicBezTo>
                    <a:pt x="597" y="282"/>
                    <a:pt x="597" y="284"/>
                    <a:pt x="597" y="285"/>
                  </a:cubicBezTo>
                  <a:cubicBezTo>
                    <a:pt x="596" y="285"/>
                    <a:pt x="596" y="284"/>
                    <a:pt x="596" y="284"/>
                  </a:cubicBezTo>
                  <a:cubicBezTo>
                    <a:pt x="595" y="283"/>
                    <a:pt x="594" y="284"/>
                    <a:pt x="593" y="283"/>
                  </a:cubicBezTo>
                  <a:cubicBezTo>
                    <a:pt x="593" y="283"/>
                    <a:pt x="593" y="283"/>
                    <a:pt x="594" y="283"/>
                  </a:cubicBezTo>
                  <a:cubicBezTo>
                    <a:pt x="594" y="283"/>
                    <a:pt x="595" y="283"/>
                    <a:pt x="596" y="283"/>
                  </a:cubicBezTo>
                  <a:cubicBezTo>
                    <a:pt x="598" y="281"/>
                    <a:pt x="596" y="281"/>
                    <a:pt x="595" y="280"/>
                  </a:cubicBezTo>
                  <a:cubicBezTo>
                    <a:pt x="594" y="278"/>
                    <a:pt x="595" y="277"/>
                    <a:pt x="595" y="275"/>
                  </a:cubicBezTo>
                  <a:cubicBezTo>
                    <a:pt x="596" y="274"/>
                    <a:pt x="594" y="265"/>
                    <a:pt x="592" y="267"/>
                  </a:cubicBezTo>
                  <a:cubicBezTo>
                    <a:pt x="592" y="267"/>
                    <a:pt x="593" y="270"/>
                    <a:pt x="592" y="271"/>
                  </a:cubicBezTo>
                  <a:cubicBezTo>
                    <a:pt x="591" y="272"/>
                    <a:pt x="587" y="272"/>
                    <a:pt x="585" y="271"/>
                  </a:cubicBezTo>
                  <a:cubicBezTo>
                    <a:pt x="583" y="271"/>
                    <a:pt x="579" y="267"/>
                    <a:pt x="581" y="265"/>
                  </a:cubicBezTo>
                  <a:cubicBezTo>
                    <a:pt x="582" y="265"/>
                    <a:pt x="582" y="265"/>
                    <a:pt x="582" y="265"/>
                  </a:cubicBezTo>
                  <a:cubicBezTo>
                    <a:pt x="583" y="265"/>
                    <a:pt x="583" y="264"/>
                    <a:pt x="583" y="264"/>
                  </a:cubicBezTo>
                  <a:cubicBezTo>
                    <a:pt x="583" y="264"/>
                    <a:pt x="583" y="264"/>
                    <a:pt x="583" y="264"/>
                  </a:cubicBezTo>
                  <a:cubicBezTo>
                    <a:pt x="582" y="264"/>
                    <a:pt x="581" y="264"/>
                    <a:pt x="580" y="265"/>
                  </a:cubicBezTo>
                  <a:cubicBezTo>
                    <a:pt x="580" y="265"/>
                    <a:pt x="580" y="265"/>
                    <a:pt x="580" y="265"/>
                  </a:cubicBezTo>
                  <a:cubicBezTo>
                    <a:pt x="580" y="266"/>
                    <a:pt x="580" y="266"/>
                    <a:pt x="579" y="267"/>
                  </a:cubicBezTo>
                  <a:cubicBezTo>
                    <a:pt x="578" y="268"/>
                    <a:pt x="575" y="263"/>
                    <a:pt x="572" y="265"/>
                  </a:cubicBezTo>
                  <a:cubicBezTo>
                    <a:pt x="572" y="265"/>
                    <a:pt x="569" y="270"/>
                    <a:pt x="570" y="271"/>
                  </a:cubicBezTo>
                  <a:cubicBezTo>
                    <a:pt x="570" y="273"/>
                    <a:pt x="574" y="272"/>
                    <a:pt x="576" y="271"/>
                  </a:cubicBezTo>
                  <a:cubicBezTo>
                    <a:pt x="576" y="271"/>
                    <a:pt x="577" y="271"/>
                    <a:pt x="577" y="270"/>
                  </a:cubicBezTo>
                  <a:cubicBezTo>
                    <a:pt x="578" y="269"/>
                    <a:pt x="579" y="272"/>
                    <a:pt x="578" y="273"/>
                  </a:cubicBezTo>
                  <a:cubicBezTo>
                    <a:pt x="578" y="273"/>
                    <a:pt x="578" y="273"/>
                    <a:pt x="578" y="273"/>
                  </a:cubicBezTo>
                  <a:cubicBezTo>
                    <a:pt x="578" y="273"/>
                    <a:pt x="577" y="273"/>
                    <a:pt x="577" y="273"/>
                  </a:cubicBezTo>
                  <a:cubicBezTo>
                    <a:pt x="574" y="274"/>
                    <a:pt x="574" y="277"/>
                    <a:pt x="572" y="278"/>
                  </a:cubicBezTo>
                  <a:cubicBezTo>
                    <a:pt x="570" y="279"/>
                    <a:pt x="569" y="277"/>
                    <a:pt x="568" y="276"/>
                  </a:cubicBezTo>
                  <a:cubicBezTo>
                    <a:pt x="567" y="277"/>
                    <a:pt x="568" y="278"/>
                    <a:pt x="568" y="279"/>
                  </a:cubicBezTo>
                  <a:cubicBezTo>
                    <a:pt x="567" y="281"/>
                    <a:pt x="563" y="281"/>
                    <a:pt x="561" y="282"/>
                  </a:cubicBezTo>
                  <a:cubicBezTo>
                    <a:pt x="561" y="282"/>
                    <a:pt x="561" y="282"/>
                    <a:pt x="561" y="282"/>
                  </a:cubicBezTo>
                  <a:cubicBezTo>
                    <a:pt x="561" y="282"/>
                    <a:pt x="561" y="282"/>
                    <a:pt x="561" y="282"/>
                  </a:cubicBezTo>
                  <a:cubicBezTo>
                    <a:pt x="561" y="282"/>
                    <a:pt x="561" y="282"/>
                    <a:pt x="561" y="282"/>
                  </a:cubicBezTo>
                  <a:cubicBezTo>
                    <a:pt x="561" y="282"/>
                    <a:pt x="561" y="282"/>
                    <a:pt x="561" y="282"/>
                  </a:cubicBezTo>
                  <a:cubicBezTo>
                    <a:pt x="561" y="283"/>
                    <a:pt x="562" y="283"/>
                    <a:pt x="562" y="283"/>
                  </a:cubicBezTo>
                  <a:cubicBezTo>
                    <a:pt x="562" y="283"/>
                    <a:pt x="562" y="283"/>
                    <a:pt x="562" y="284"/>
                  </a:cubicBezTo>
                  <a:cubicBezTo>
                    <a:pt x="561" y="284"/>
                    <a:pt x="560" y="283"/>
                    <a:pt x="559" y="284"/>
                  </a:cubicBezTo>
                  <a:cubicBezTo>
                    <a:pt x="557" y="285"/>
                    <a:pt x="556" y="284"/>
                    <a:pt x="554" y="284"/>
                  </a:cubicBezTo>
                  <a:cubicBezTo>
                    <a:pt x="553" y="285"/>
                    <a:pt x="552" y="285"/>
                    <a:pt x="551" y="285"/>
                  </a:cubicBezTo>
                  <a:cubicBezTo>
                    <a:pt x="550" y="286"/>
                    <a:pt x="548" y="284"/>
                    <a:pt x="548" y="284"/>
                  </a:cubicBezTo>
                  <a:cubicBezTo>
                    <a:pt x="548" y="284"/>
                    <a:pt x="548" y="285"/>
                    <a:pt x="548" y="285"/>
                  </a:cubicBezTo>
                  <a:cubicBezTo>
                    <a:pt x="547" y="286"/>
                    <a:pt x="547" y="288"/>
                    <a:pt x="548" y="289"/>
                  </a:cubicBezTo>
                  <a:cubicBezTo>
                    <a:pt x="549" y="291"/>
                    <a:pt x="551" y="290"/>
                    <a:pt x="551" y="292"/>
                  </a:cubicBezTo>
                  <a:cubicBezTo>
                    <a:pt x="549" y="292"/>
                    <a:pt x="547" y="289"/>
                    <a:pt x="546" y="291"/>
                  </a:cubicBezTo>
                  <a:cubicBezTo>
                    <a:pt x="544" y="292"/>
                    <a:pt x="544" y="295"/>
                    <a:pt x="541" y="294"/>
                  </a:cubicBezTo>
                  <a:cubicBezTo>
                    <a:pt x="541" y="294"/>
                    <a:pt x="540" y="294"/>
                    <a:pt x="540" y="294"/>
                  </a:cubicBezTo>
                  <a:cubicBezTo>
                    <a:pt x="539" y="295"/>
                    <a:pt x="537" y="298"/>
                    <a:pt x="537" y="299"/>
                  </a:cubicBezTo>
                  <a:cubicBezTo>
                    <a:pt x="537" y="297"/>
                    <a:pt x="536" y="298"/>
                    <a:pt x="535" y="298"/>
                  </a:cubicBezTo>
                  <a:cubicBezTo>
                    <a:pt x="535" y="298"/>
                    <a:pt x="535" y="298"/>
                    <a:pt x="534" y="299"/>
                  </a:cubicBezTo>
                  <a:cubicBezTo>
                    <a:pt x="534" y="299"/>
                    <a:pt x="535" y="300"/>
                    <a:pt x="535" y="299"/>
                  </a:cubicBezTo>
                  <a:cubicBezTo>
                    <a:pt x="535" y="299"/>
                    <a:pt x="536" y="299"/>
                    <a:pt x="536" y="299"/>
                  </a:cubicBezTo>
                  <a:cubicBezTo>
                    <a:pt x="536" y="299"/>
                    <a:pt x="536" y="299"/>
                    <a:pt x="536" y="299"/>
                  </a:cubicBezTo>
                  <a:cubicBezTo>
                    <a:pt x="536" y="299"/>
                    <a:pt x="536" y="300"/>
                    <a:pt x="536" y="300"/>
                  </a:cubicBezTo>
                  <a:cubicBezTo>
                    <a:pt x="536" y="300"/>
                    <a:pt x="530" y="300"/>
                    <a:pt x="533" y="298"/>
                  </a:cubicBezTo>
                  <a:cubicBezTo>
                    <a:pt x="533" y="298"/>
                    <a:pt x="533" y="298"/>
                    <a:pt x="533" y="298"/>
                  </a:cubicBezTo>
                  <a:cubicBezTo>
                    <a:pt x="534" y="298"/>
                    <a:pt x="535" y="297"/>
                    <a:pt x="536" y="296"/>
                  </a:cubicBezTo>
                  <a:cubicBezTo>
                    <a:pt x="536" y="296"/>
                    <a:pt x="536" y="296"/>
                    <a:pt x="537" y="296"/>
                  </a:cubicBezTo>
                  <a:cubicBezTo>
                    <a:pt x="537" y="295"/>
                    <a:pt x="537" y="294"/>
                    <a:pt x="538" y="294"/>
                  </a:cubicBezTo>
                  <a:cubicBezTo>
                    <a:pt x="539" y="293"/>
                    <a:pt x="540" y="294"/>
                    <a:pt x="542" y="293"/>
                  </a:cubicBezTo>
                  <a:cubicBezTo>
                    <a:pt x="543" y="293"/>
                    <a:pt x="543" y="292"/>
                    <a:pt x="543" y="291"/>
                  </a:cubicBezTo>
                  <a:cubicBezTo>
                    <a:pt x="543" y="291"/>
                    <a:pt x="543" y="291"/>
                    <a:pt x="544" y="291"/>
                  </a:cubicBezTo>
                  <a:cubicBezTo>
                    <a:pt x="544" y="291"/>
                    <a:pt x="544" y="291"/>
                    <a:pt x="544" y="291"/>
                  </a:cubicBezTo>
                  <a:cubicBezTo>
                    <a:pt x="545" y="290"/>
                    <a:pt x="545" y="289"/>
                    <a:pt x="545" y="288"/>
                  </a:cubicBezTo>
                  <a:cubicBezTo>
                    <a:pt x="545" y="286"/>
                    <a:pt x="546" y="285"/>
                    <a:pt x="546" y="284"/>
                  </a:cubicBezTo>
                  <a:cubicBezTo>
                    <a:pt x="546" y="284"/>
                    <a:pt x="546" y="283"/>
                    <a:pt x="546" y="283"/>
                  </a:cubicBezTo>
                  <a:cubicBezTo>
                    <a:pt x="547" y="283"/>
                    <a:pt x="547" y="282"/>
                    <a:pt x="547" y="281"/>
                  </a:cubicBezTo>
                  <a:cubicBezTo>
                    <a:pt x="548" y="281"/>
                    <a:pt x="550" y="282"/>
                    <a:pt x="551" y="281"/>
                  </a:cubicBezTo>
                  <a:cubicBezTo>
                    <a:pt x="551" y="281"/>
                    <a:pt x="552" y="278"/>
                    <a:pt x="552" y="277"/>
                  </a:cubicBezTo>
                  <a:cubicBezTo>
                    <a:pt x="553" y="276"/>
                    <a:pt x="554" y="276"/>
                    <a:pt x="552" y="275"/>
                  </a:cubicBezTo>
                  <a:cubicBezTo>
                    <a:pt x="552" y="275"/>
                    <a:pt x="553" y="275"/>
                    <a:pt x="553" y="274"/>
                  </a:cubicBezTo>
                  <a:cubicBezTo>
                    <a:pt x="553" y="274"/>
                    <a:pt x="553" y="274"/>
                    <a:pt x="553" y="274"/>
                  </a:cubicBezTo>
                  <a:cubicBezTo>
                    <a:pt x="553" y="274"/>
                    <a:pt x="554" y="274"/>
                    <a:pt x="554" y="274"/>
                  </a:cubicBezTo>
                  <a:cubicBezTo>
                    <a:pt x="556" y="274"/>
                    <a:pt x="560" y="273"/>
                    <a:pt x="561" y="271"/>
                  </a:cubicBezTo>
                  <a:cubicBezTo>
                    <a:pt x="563" y="270"/>
                    <a:pt x="564" y="267"/>
                    <a:pt x="565" y="265"/>
                  </a:cubicBezTo>
                  <a:cubicBezTo>
                    <a:pt x="567" y="263"/>
                    <a:pt x="569" y="263"/>
                    <a:pt x="571" y="261"/>
                  </a:cubicBezTo>
                  <a:cubicBezTo>
                    <a:pt x="571" y="261"/>
                    <a:pt x="572" y="260"/>
                    <a:pt x="572" y="259"/>
                  </a:cubicBezTo>
                  <a:cubicBezTo>
                    <a:pt x="572" y="257"/>
                    <a:pt x="571" y="258"/>
                    <a:pt x="570" y="257"/>
                  </a:cubicBezTo>
                  <a:cubicBezTo>
                    <a:pt x="572" y="255"/>
                    <a:pt x="576" y="256"/>
                    <a:pt x="575" y="252"/>
                  </a:cubicBezTo>
                  <a:cubicBezTo>
                    <a:pt x="579" y="252"/>
                    <a:pt x="579" y="250"/>
                    <a:pt x="582" y="248"/>
                  </a:cubicBezTo>
                  <a:cubicBezTo>
                    <a:pt x="584" y="247"/>
                    <a:pt x="586" y="248"/>
                    <a:pt x="586" y="245"/>
                  </a:cubicBezTo>
                  <a:cubicBezTo>
                    <a:pt x="587" y="242"/>
                    <a:pt x="591" y="242"/>
                    <a:pt x="593" y="239"/>
                  </a:cubicBezTo>
                  <a:cubicBezTo>
                    <a:pt x="594" y="238"/>
                    <a:pt x="595" y="236"/>
                    <a:pt x="596" y="234"/>
                  </a:cubicBezTo>
                  <a:cubicBezTo>
                    <a:pt x="597" y="232"/>
                    <a:pt x="597" y="231"/>
                    <a:pt x="597" y="229"/>
                  </a:cubicBezTo>
                  <a:cubicBezTo>
                    <a:pt x="598" y="228"/>
                    <a:pt x="598" y="228"/>
                    <a:pt x="598" y="227"/>
                  </a:cubicBezTo>
                  <a:cubicBezTo>
                    <a:pt x="597" y="226"/>
                    <a:pt x="596" y="226"/>
                    <a:pt x="596" y="225"/>
                  </a:cubicBezTo>
                  <a:cubicBezTo>
                    <a:pt x="595" y="225"/>
                    <a:pt x="595" y="221"/>
                    <a:pt x="594" y="222"/>
                  </a:cubicBezTo>
                  <a:cubicBezTo>
                    <a:pt x="593" y="223"/>
                    <a:pt x="593" y="224"/>
                    <a:pt x="593" y="225"/>
                  </a:cubicBezTo>
                  <a:cubicBezTo>
                    <a:pt x="593" y="225"/>
                    <a:pt x="593" y="225"/>
                    <a:pt x="592" y="225"/>
                  </a:cubicBezTo>
                  <a:cubicBezTo>
                    <a:pt x="591" y="225"/>
                    <a:pt x="592" y="222"/>
                    <a:pt x="592" y="221"/>
                  </a:cubicBezTo>
                  <a:cubicBezTo>
                    <a:pt x="592" y="219"/>
                    <a:pt x="591" y="219"/>
                    <a:pt x="589" y="218"/>
                  </a:cubicBezTo>
                  <a:cubicBezTo>
                    <a:pt x="589" y="218"/>
                    <a:pt x="589" y="217"/>
                    <a:pt x="589" y="216"/>
                  </a:cubicBezTo>
                  <a:cubicBezTo>
                    <a:pt x="589" y="217"/>
                    <a:pt x="590" y="217"/>
                    <a:pt x="590" y="217"/>
                  </a:cubicBezTo>
                  <a:cubicBezTo>
                    <a:pt x="591" y="218"/>
                    <a:pt x="592" y="219"/>
                    <a:pt x="593" y="220"/>
                  </a:cubicBezTo>
                  <a:cubicBezTo>
                    <a:pt x="594" y="220"/>
                    <a:pt x="596" y="221"/>
                    <a:pt x="596" y="222"/>
                  </a:cubicBezTo>
                  <a:cubicBezTo>
                    <a:pt x="598" y="223"/>
                    <a:pt x="596" y="222"/>
                    <a:pt x="597" y="224"/>
                  </a:cubicBezTo>
                  <a:cubicBezTo>
                    <a:pt x="597" y="224"/>
                    <a:pt x="596" y="226"/>
                    <a:pt x="597" y="225"/>
                  </a:cubicBezTo>
                  <a:cubicBezTo>
                    <a:pt x="598" y="224"/>
                    <a:pt x="599" y="220"/>
                    <a:pt x="599" y="218"/>
                  </a:cubicBezTo>
                  <a:cubicBezTo>
                    <a:pt x="599" y="216"/>
                    <a:pt x="598" y="216"/>
                    <a:pt x="597" y="213"/>
                  </a:cubicBezTo>
                  <a:cubicBezTo>
                    <a:pt x="596" y="211"/>
                    <a:pt x="597" y="209"/>
                    <a:pt x="596" y="207"/>
                  </a:cubicBezTo>
                  <a:cubicBezTo>
                    <a:pt x="595" y="206"/>
                    <a:pt x="594" y="204"/>
                    <a:pt x="593" y="205"/>
                  </a:cubicBezTo>
                  <a:cubicBezTo>
                    <a:pt x="592" y="206"/>
                    <a:pt x="595" y="207"/>
                    <a:pt x="593" y="208"/>
                  </a:cubicBezTo>
                  <a:cubicBezTo>
                    <a:pt x="593" y="208"/>
                    <a:pt x="593" y="209"/>
                    <a:pt x="593" y="209"/>
                  </a:cubicBezTo>
                  <a:cubicBezTo>
                    <a:pt x="593" y="209"/>
                    <a:pt x="593" y="209"/>
                    <a:pt x="593" y="209"/>
                  </a:cubicBezTo>
                  <a:cubicBezTo>
                    <a:pt x="592" y="209"/>
                    <a:pt x="594" y="210"/>
                    <a:pt x="593" y="211"/>
                  </a:cubicBezTo>
                  <a:cubicBezTo>
                    <a:pt x="592" y="211"/>
                    <a:pt x="591" y="212"/>
                    <a:pt x="591" y="211"/>
                  </a:cubicBezTo>
                  <a:cubicBezTo>
                    <a:pt x="593" y="209"/>
                    <a:pt x="591" y="209"/>
                    <a:pt x="591" y="207"/>
                  </a:cubicBezTo>
                  <a:cubicBezTo>
                    <a:pt x="590" y="206"/>
                    <a:pt x="591" y="206"/>
                    <a:pt x="591" y="205"/>
                  </a:cubicBezTo>
                  <a:cubicBezTo>
                    <a:pt x="591" y="204"/>
                    <a:pt x="591" y="203"/>
                    <a:pt x="591" y="202"/>
                  </a:cubicBezTo>
                  <a:cubicBezTo>
                    <a:pt x="591" y="200"/>
                    <a:pt x="590" y="192"/>
                    <a:pt x="586" y="195"/>
                  </a:cubicBezTo>
                  <a:cubicBezTo>
                    <a:pt x="584" y="195"/>
                    <a:pt x="584" y="192"/>
                    <a:pt x="582" y="191"/>
                  </a:cubicBezTo>
                  <a:cubicBezTo>
                    <a:pt x="580" y="191"/>
                    <a:pt x="577" y="191"/>
                    <a:pt x="576" y="191"/>
                  </a:cubicBezTo>
                  <a:cubicBezTo>
                    <a:pt x="573" y="192"/>
                    <a:pt x="573" y="192"/>
                    <a:pt x="570" y="192"/>
                  </a:cubicBezTo>
                  <a:cubicBezTo>
                    <a:pt x="568" y="191"/>
                    <a:pt x="566" y="192"/>
                    <a:pt x="564" y="192"/>
                  </a:cubicBezTo>
                  <a:cubicBezTo>
                    <a:pt x="563" y="193"/>
                    <a:pt x="561" y="190"/>
                    <a:pt x="560" y="191"/>
                  </a:cubicBezTo>
                  <a:cubicBezTo>
                    <a:pt x="558" y="193"/>
                    <a:pt x="560" y="196"/>
                    <a:pt x="558" y="197"/>
                  </a:cubicBezTo>
                  <a:cubicBezTo>
                    <a:pt x="557" y="198"/>
                    <a:pt x="555" y="196"/>
                    <a:pt x="554" y="197"/>
                  </a:cubicBezTo>
                  <a:cubicBezTo>
                    <a:pt x="552" y="198"/>
                    <a:pt x="552" y="199"/>
                    <a:pt x="550" y="198"/>
                  </a:cubicBezTo>
                  <a:cubicBezTo>
                    <a:pt x="549" y="198"/>
                    <a:pt x="547" y="197"/>
                    <a:pt x="549" y="196"/>
                  </a:cubicBezTo>
                  <a:cubicBezTo>
                    <a:pt x="549" y="195"/>
                    <a:pt x="550" y="197"/>
                    <a:pt x="550" y="196"/>
                  </a:cubicBezTo>
                  <a:cubicBezTo>
                    <a:pt x="551" y="196"/>
                    <a:pt x="551" y="193"/>
                    <a:pt x="551" y="193"/>
                  </a:cubicBezTo>
                  <a:cubicBezTo>
                    <a:pt x="552" y="192"/>
                    <a:pt x="552" y="191"/>
                    <a:pt x="553" y="190"/>
                  </a:cubicBezTo>
                  <a:cubicBezTo>
                    <a:pt x="554" y="189"/>
                    <a:pt x="556" y="187"/>
                    <a:pt x="555" y="186"/>
                  </a:cubicBezTo>
                  <a:cubicBezTo>
                    <a:pt x="555" y="184"/>
                    <a:pt x="552" y="182"/>
                    <a:pt x="551" y="182"/>
                  </a:cubicBezTo>
                  <a:cubicBezTo>
                    <a:pt x="549" y="182"/>
                    <a:pt x="546" y="182"/>
                    <a:pt x="544" y="184"/>
                  </a:cubicBezTo>
                  <a:cubicBezTo>
                    <a:pt x="544" y="184"/>
                    <a:pt x="543" y="184"/>
                    <a:pt x="543" y="184"/>
                  </a:cubicBezTo>
                  <a:cubicBezTo>
                    <a:pt x="543" y="184"/>
                    <a:pt x="542" y="184"/>
                    <a:pt x="542" y="184"/>
                  </a:cubicBezTo>
                  <a:cubicBezTo>
                    <a:pt x="542" y="183"/>
                    <a:pt x="542" y="183"/>
                    <a:pt x="542" y="183"/>
                  </a:cubicBezTo>
                  <a:cubicBezTo>
                    <a:pt x="543" y="182"/>
                    <a:pt x="543" y="183"/>
                    <a:pt x="544" y="183"/>
                  </a:cubicBezTo>
                  <a:cubicBezTo>
                    <a:pt x="545" y="182"/>
                    <a:pt x="544" y="181"/>
                    <a:pt x="543" y="181"/>
                  </a:cubicBezTo>
                  <a:cubicBezTo>
                    <a:pt x="543" y="180"/>
                    <a:pt x="542" y="181"/>
                    <a:pt x="541" y="181"/>
                  </a:cubicBezTo>
                  <a:cubicBezTo>
                    <a:pt x="540" y="181"/>
                    <a:pt x="539" y="181"/>
                    <a:pt x="538" y="181"/>
                  </a:cubicBezTo>
                  <a:cubicBezTo>
                    <a:pt x="537" y="181"/>
                    <a:pt x="535" y="182"/>
                    <a:pt x="534" y="181"/>
                  </a:cubicBezTo>
                  <a:cubicBezTo>
                    <a:pt x="534" y="181"/>
                    <a:pt x="534" y="180"/>
                    <a:pt x="534" y="180"/>
                  </a:cubicBezTo>
                  <a:cubicBezTo>
                    <a:pt x="534" y="180"/>
                    <a:pt x="534" y="180"/>
                    <a:pt x="534" y="180"/>
                  </a:cubicBezTo>
                  <a:cubicBezTo>
                    <a:pt x="536" y="180"/>
                    <a:pt x="537" y="179"/>
                    <a:pt x="538" y="178"/>
                  </a:cubicBezTo>
                  <a:cubicBezTo>
                    <a:pt x="540" y="178"/>
                    <a:pt x="542" y="178"/>
                    <a:pt x="543" y="175"/>
                  </a:cubicBezTo>
                  <a:cubicBezTo>
                    <a:pt x="544" y="175"/>
                    <a:pt x="544" y="174"/>
                    <a:pt x="545" y="173"/>
                  </a:cubicBezTo>
                  <a:cubicBezTo>
                    <a:pt x="545" y="173"/>
                    <a:pt x="546" y="173"/>
                    <a:pt x="547" y="173"/>
                  </a:cubicBezTo>
                  <a:cubicBezTo>
                    <a:pt x="547" y="173"/>
                    <a:pt x="545" y="168"/>
                    <a:pt x="545" y="167"/>
                  </a:cubicBezTo>
                  <a:cubicBezTo>
                    <a:pt x="544" y="166"/>
                    <a:pt x="542" y="167"/>
                    <a:pt x="540" y="166"/>
                  </a:cubicBezTo>
                  <a:cubicBezTo>
                    <a:pt x="538" y="165"/>
                    <a:pt x="538" y="163"/>
                    <a:pt x="537" y="163"/>
                  </a:cubicBezTo>
                  <a:cubicBezTo>
                    <a:pt x="536" y="163"/>
                    <a:pt x="536" y="163"/>
                    <a:pt x="536" y="163"/>
                  </a:cubicBezTo>
                  <a:cubicBezTo>
                    <a:pt x="535" y="163"/>
                    <a:pt x="535" y="162"/>
                    <a:pt x="535" y="162"/>
                  </a:cubicBezTo>
                  <a:cubicBezTo>
                    <a:pt x="534" y="162"/>
                    <a:pt x="534" y="160"/>
                    <a:pt x="532" y="161"/>
                  </a:cubicBezTo>
                  <a:cubicBezTo>
                    <a:pt x="531" y="162"/>
                    <a:pt x="531" y="164"/>
                    <a:pt x="530" y="164"/>
                  </a:cubicBezTo>
                  <a:cubicBezTo>
                    <a:pt x="529" y="165"/>
                    <a:pt x="528" y="164"/>
                    <a:pt x="527" y="165"/>
                  </a:cubicBezTo>
                  <a:cubicBezTo>
                    <a:pt x="526" y="165"/>
                    <a:pt x="526" y="166"/>
                    <a:pt x="525" y="166"/>
                  </a:cubicBezTo>
                  <a:cubicBezTo>
                    <a:pt x="525" y="167"/>
                    <a:pt x="524" y="167"/>
                    <a:pt x="524" y="168"/>
                  </a:cubicBezTo>
                  <a:cubicBezTo>
                    <a:pt x="523" y="168"/>
                    <a:pt x="523" y="168"/>
                    <a:pt x="523" y="168"/>
                  </a:cubicBezTo>
                  <a:cubicBezTo>
                    <a:pt x="523" y="168"/>
                    <a:pt x="523" y="168"/>
                    <a:pt x="523" y="169"/>
                  </a:cubicBezTo>
                  <a:cubicBezTo>
                    <a:pt x="521" y="170"/>
                    <a:pt x="520" y="173"/>
                    <a:pt x="518" y="175"/>
                  </a:cubicBezTo>
                  <a:cubicBezTo>
                    <a:pt x="518" y="175"/>
                    <a:pt x="517" y="176"/>
                    <a:pt x="517" y="176"/>
                  </a:cubicBezTo>
                  <a:cubicBezTo>
                    <a:pt x="516" y="178"/>
                    <a:pt x="515" y="179"/>
                    <a:pt x="515" y="180"/>
                  </a:cubicBezTo>
                  <a:cubicBezTo>
                    <a:pt x="514" y="181"/>
                    <a:pt x="514" y="182"/>
                    <a:pt x="514" y="182"/>
                  </a:cubicBezTo>
                  <a:cubicBezTo>
                    <a:pt x="514" y="183"/>
                    <a:pt x="515" y="184"/>
                    <a:pt x="514" y="184"/>
                  </a:cubicBezTo>
                  <a:cubicBezTo>
                    <a:pt x="514" y="185"/>
                    <a:pt x="513" y="185"/>
                    <a:pt x="513" y="185"/>
                  </a:cubicBezTo>
                  <a:cubicBezTo>
                    <a:pt x="513" y="185"/>
                    <a:pt x="512" y="185"/>
                    <a:pt x="512" y="185"/>
                  </a:cubicBezTo>
                  <a:cubicBezTo>
                    <a:pt x="512" y="185"/>
                    <a:pt x="512" y="185"/>
                    <a:pt x="512" y="185"/>
                  </a:cubicBezTo>
                  <a:cubicBezTo>
                    <a:pt x="510" y="188"/>
                    <a:pt x="512" y="189"/>
                    <a:pt x="513" y="191"/>
                  </a:cubicBezTo>
                  <a:cubicBezTo>
                    <a:pt x="514" y="193"/>
                    <a:pt x="513" y="196"/>
                    <a:pt x="512" y="198"/>
                  </a:cubicBezTo>
                  <a:cubicBezTo>
                    <a:pt x="510" y="198"/>
                    <a:pt x="510" y="199"/>
                    <a:pt x="509" y="199"/>
                  </a:cubicBezTo>
                  <a:cubicBezTo>
                    <a:pt x="508" y="200"/>
                    <a:pt x="507" y="199"/>
                    <a:pt x="506" y="199"/>
                  </a:cubicBezTo>
                  <a:cubicBezTo>
                    <a:pt x="504" y="200"/>
                    <a:pt x="503" y="200"/>
                    <a:pt x="501" y="200"/>
                  </a:cubicBezTo>
                  <a:cubicBezTo>
                    <a:pt x="501" y="200"/>
                    <a:pt x="499" y="198"/>
                    <a:pt x="498" y="199"/>
                  </a:cubicBezTo>
                  <a:cubicBezTo>
                    <a:pt x="497" y="200"/>
                    <a:pt x="503" y="208"/>
                    <a:pt x="504" y="209"/>
                  </a:cubicBezTo>
                  <a:cubicBezTo>
                    <a:pt x="504" y="210"/>
                    <a:pt x="504" y="211"/>
                    <a:pt x="504" y="211"/>
                  </a:cubicBezTo>
                  <a:cubicBezTo>
                    <a:pt x="504" y="211"/>
                    <a:pt x="504" y="210"/>
                    <a:pt x="503" y="210"/>
                  </a:cubicBezTo>
                  <a:cubicBezTo>
                    <a:pt x="503" y="209"/>
                    <a:pt x="502" y="210"/>
                    <a:pt x="501" y="209"/>
                  </a:cubicBezTo>
                  <a:cubicBezTo>
                    <a:pt x="500" y="209"/>
                    <a:pt x="501" y="208"/>
                    <a:pt x="500" y="207"/>
                  </a:cubicBezTo>
                  <a:cubicBezTo>
                    <a:pt x="499" y="205"/>
                    <a:pt x="497" y="208"/>
                    <a:pt x="497" y="205"/>
                  </a:cubicBezTo>
                  <a:cubicBezTo>
                    <a:pt x="496" y="206"/>
                    <a:pt x="494" y="207"/>
                    <a:pt x="493" y="208"/>
                  </a:cubicBezTo>
                  <a:cubicBezTo>
                    <a:pt x="493" y="208"/>
                    <a:pt x="493" y="208"/>
                    <a:pt x="492" y="208"/>
                  </a:cubicBezTo>
                  <a:cubicBezTo>
                    <a:pt x="492" y="208"/>
                    <a:pt x="492" y="208"/>
                    <a:pt x="492" y="208"/>
                  </a:cubicBezTo>
                  <a:cubicBezTo>
                    <a:pt x="492" y="209"/>
                    <a:pt x="492" y="209"/>
                    <a:pt x="491" y="209"/>
                  </a:cubicBezTo>
                  <a:cubicBezTo>
                    <a:pt x="492" y="209"/>
                    <a:pt x="492" y="209"/>
                    <a:pt x="492" y="209"/>
                  </a:cubicBezTo>
                  <a:cubicBezTo>
                    <a:pt x="492" y="210"/>
                    <a:pt x="492" y="210"/>
                    <a:pt x="492" y="210"/>
                  </a:cubicBezTo>
                  <a:cubicBezTo>
                    <a:pt x="491" y="211"/>
                    <a:pt x="491" y="210"/>
                    <a:pt x="490" y="210"/>
                  </a:cubicBezTo>
                  <a:cubicBezTo>
                    <a:pt x="488" y="212"/>
                    <a:pt x="490" y="211"/>
                    <a:pt x="490" y="213"/>
                  </a:cubicBezTo>
                  <a:cubicBezTo>
                    <a:pt x="490" y="214"/>
                    <a:pt x="490" y="213"/>
                    <a:pt x="489" y="213"/>
                  </a:cubicBezTo>
                  <a:cubicBezTo>
                    <a:pt x="488" y="213"/>
                    <a:pt x="486" y="214"/>
                    <a:pt x="486" y="213"/>
                  </a:cubicBezTo>
                  <a:cubicBezTo>
                    <a:pt x="487" y="213"/>
                    <a:pt x="487" y="211"/>
                    <a:pt x="486" y="210"/>
                  </a:cubicBezTo>
                  <a:cubicBezTo>
                    <a:pt x="485" y="210"/>
                    <a:pt x="484" y="212"/>
                    <a:pt x="483" y="213"/>
                  </a:cubicBezTo>
                  <a:cubicBezTo>
                    <a:pt x="484" y="213"/>
                    <a:pt x="485" y="213"/>
                    <a:pt x="485" y="213"/>
                  </a:cubicBezTo>
                  <a:cubicBezTo>
                    <a:pt x="485" y="215"/>
                    <a:pt x="483" y="216"/>
                    <a:pt x="481" y="216"/>
                  </a:cubicBezTo>
                  <a:cubicBezTo>
                    <a:pt x="481" y="216"/>
                    <a:pt x="483" y="212"/>
                    <a:pt x="481" y="212"/>
                  </a:cubicBezTo>
                  <a:cubicBezTo>
                    <a:pt x="480" y="213"/>
                    <a:pt x="480" y="215"/>
                    <a:pt x="478" y="214"/>
                  </a:cubicBezTo>
                  <a:cubicBezTo>
                    <a:pt x="477" y="213"/>
                    <a:pt x="479" y="211"/>
                    <a:pt x="478" y="209"/>
                  </a:cubicBezTo>
                  <a:cubicBezTo>
                    <a:pt x="477" y="207"/>
                    <a:pt x="474" y="209"/>
                    <a:pt x="473" y="209"/>
                  </a:cubicBezTo>
                  <a:cubicBezTo>
                    <a:pt x="472" y="210"/>
                    <a:pt x="472" y="210"/>
                    <a:pt x="472" y="210"/>
                  </a:cubicBezTo>
                  <a:cubicBezTo>
                    <a:pt x="471" y="210"/>
                    <a:pt x="471" y="210"/>
                    <a:pt x="471" y="209"/>
                  </a:cubicBezTo>
                  <a:cubicBezTo>
                    <a:pt x="471" y="209"/>
                    <a:pt x="471" y="209"/>
                    <a:pt x="471" y="209"/>
                  </a:cubicBezTo>
                  <a:cubicBezTo>
                    <a:pt x="470" y="208"/>
                    <a:pt x="470" y="208"/>
                    <a:pt x="470" y="209"/>
                  </a:cubicBezTo>
                  <a:cubicBezTo>
                    <a:pt x="469" y="209"/>
                    <a:pt x="469" y="210"/>
                    <a:pt x="468" y="210"/>
                  </a:cubicBezTo>
                  <a:cubicBezTo>
                    <a:pt x="468" y="210"/>
                    <a:pt x="467" y="209"/>
                    <a:pt x="467" y="209"/>
                  </a:cubicBezTo>
                  <a:cubicBezTo>
                    <a:pt x="466" y="209"/>
                    <a:pt x="464" y="209"/>
                    <a:pt x="464" y="210"/>
                  </a:cubicBezTo>
                  <a:cubicBezTo>
                    <a:pt x="464" y="210"/>
                    <a:pt x="464" y="211"/>
                    <a:pt x="464" y="211"/>
                  </a:cubicBezTo>
                  <a:cubicBezTo>
                    <a:pt x="463" y="211"/>
                    <a:pt x="461" y="211"/>
                    <a:pt x="461" y="211"/>
                  </a:cubicBezTo>
                  <a:cubicBezTo>
                    <a:pt x="461" y="211"/>
                    <a:pt x="461" y="209"/>
                    <a:pt x="460" y="210"/>
                  </a:cubicBezTo>
                  <a:cubicBezTo>
                    <a:pt x="460" y="210"/>
                    <a:pt x="459" y="212"/>
                    <a:pt x="459" y="212"/>
                  </a:cubicBezTo>
                  <a:cubicBezTo>
                    <a:pt x="458" y="213"/>
                    <a:pt x="458" y="212"/>
                    <a:pt x="457" y="213"/>
                  </a:cubicBezTo>
                  <a:cubicBezTo>
                    <a:pt x="457" y="214"/>
                    <a:pt x="457" y="215"/>
                    <a:pt x="458" y="215"/>
                  </a:cubicBezTo>
                  <a:cubicBezTo>
                    <a:pt x="459" y="215"/>
                    <a:pt x="458" y="214"/>
                    <a:pt x="458" y="214"/>
                  </a:cubicBezTo>
                  <a:cubicBezTo>
                    <a:pt x="459" y="214"/>
                    <a:pt x="459" y="214"/>
                    <a:pt x="460" y="214"/>
                  </a:cubicBezTo>
                  <a:cubicBezTo>
                    <a:pt x="460" y="214"/>
                    <a:pt x="461" y="215"/>
                    <a:pt x="461" y="215"/>
                  </a:cubicBezTo>
                  <a:cubicBezTo>
                    <a:pt x="462" y="215"/>
                    <a:pt x="463" y="215"/>
                    <a:pt x="464" y="215"/>
                  </a:cubicBezTo>
                  <a:cubicBezTo>
                    <a:pt x="461" y="217"/>
                    <a:pt x="459" y="218"/>
                    <a:pt x="456" y="219"/>
                  </a:cubicBezTo>
                  <a:cubicBezTo>
                    <a:pt x="455" y="219"/>
                    <a:pt x="453" y="219"/>
                    <a:pt x="452" y="220"/>
                  </a:cubicBezTo>
                  <a:cubicBezTo>
                    <a:pt x="452" y="220"/>
                    <a:pt x="452" y="220"/>
                    <a:pt x="452" y="220"/>
                  </a:cubicBezTo>
                  <a:cubicBezTo>
                    <a:pt x="451" y="221"/>
                    <a:pt x="451" y="220"/>
                    <a:pt x="451" y="220"/>
                  </a:cubicBezTo>
                  <a:cubicBezTo>
                    <a:pt x="450" y="220"/>
                    <a:pt x="450" y="220"/>
                    <a:pt x="449" y="220"/>
                  </a:cubicBezTo>
                  <a:cubicBezTo>
                    <a:pt x="449" y="221"/>
                    <a:pt x="449" y="222"/>
                    <a:pt x="448" y="222"/>
                  </a:cubicBezTo>
                  <a:cubicBezTo>
                    <a:pt x="448" y="222"/>
                    <a:pt x="446" y="223"/>
                    <a:pt x="446" y="223"/>
                  </a:cubicBezTo>
                  <a:cubicBezTo>
                    <a:pt x="446" y="223"/>
                    <a:pt x="446" y="222"/>
                    <a:pt x="445" y="222"/>
                  </a:cubicBezTo>
                  <a:cubicBezTo>
                    <a:pt x="444" y="222"/>
                    <a:pt x="445" y="223"/>
                    <a:pt x="444" y="223"/>
                  </a:cubicBezTo>
                  <a:cubicBezTo>
                    <a:pt x="444" y="223"/>
                    <a:pt x="443" y="222"/>
                    <a:pt x="443" y="222"/>
                  </a:cubicBezTo>
                  <a:cubicBezTo>
                    <a:pt x="443" y="222"/>
                    <a:pt x="442" y="223"/>
                    <a:pt x="442" y="223"/>
                  </a:cubicBezTo>
                  <a:cubicBezTo>
                    <a:pt x="441" y="223"/>
                    <a:pt x="439" y="223"/>
                    <a:pt x="438" y="224"/>
                  </a:cubicBezTo>
                  <a:cubicBezTo>
                    <a:pt x="437" y="225"/>
                    <a:pt x="437" y="225"/>
                    <a:pt x="437" y="226"/>
                  </a:cubicBezTo>
                  <a:cubicBezTo>
                    <a:pt x="436" y="227"/>
                    <a:pt x="435" y="228"/>
                    <a:pt x="434" y="228"/>
                  </a:cubicBezTo>
                  <a:cubicBezTo>
                    <a:pt x="432" y="228"/>
                    <a:pt x="433" y="227"/>
                    <a:pt x="431" y="228"/>
                  </a:cubicBezTo>
                  <a:cubicBezTo>
                    <a:pt x="429" y="230"/>
                    <a:pt x="427" y="232"/>
                    <a:pt x="426" y="235"/>
                  </a:cubicBezTo>
                  <a:cubicBezTo>
                    <a:pt x="424" y="238"/>
                    <a:pt x="424" y="237"/>
                    <a:pt x="421" y="236"/>
                  </a:cubicBezTo>
                  <a:cubicBezTo>
                    <a:pt x="419" y="236"/>
                    <a:pt x="416" y="235"/>
                    <a:pt x="417" y="237"/>
                  </a:cubicBezTo>
                  <a:cubicBezTo>
                    <a:pt x="419" y="239"/>
                    <a:pt x="420" y="238"/>
                    <a:pt x="421" y="239"/>
                  </a:cubicBezTo>
                  <a:cubicBezTo>
                    <a:pt x="423" y="240"/>
                    <a:pt x="422" y="241"/>
                    <a:pt x="421" y="241"/>
                  </a:cubicBezTo>
                  <a:cubicBezTo>
                    <a:pt x="420" y="241"/>
                    <a:pt x="420" y="239"/>
                    <a:pt x="419" y="240"/>
                  </a:cubicBezTo>
                  <a:cubicBezTo>
                    <a:pt x="418" y="241"/>
                    <a:pt x="420" y="241"/>
                    <a:pt x="418" y="243"/>
                  </a:cubicBezTo>
                  <a:cubicBezTo>
                    <a:pt x="418" y="240"/>
                    <a:pt x="418" y="240"/>
                    <a:pt x="416" y="240"/>
                  </a:cubicBezTo>
                  <a:cubicBezTo>
                    <a:pt x="415" y="240"/>
                    <a:pt x="415" y="240"/>
                    <a:pt x="414" y="240"/>
                  </a:cubicBezTo>
                  <a:cubicBezTo>
                    <a:pt x="414" y="241"/>
                    <a:pt x="414" y="241"/>
                    <a:pt x="414" y="242"/>
                  </a:cubicBezTo>
                  <a:cubicBezTo>
                    <a:pt x="414" y="242"/>
                    <a:pt x="415" y="242"/>
                    <a:pt x="414" y="242"/>
                  </a:cubicBezTo>
                  <a:cubicBezTo>
                    <a:pt x="413" y="243"/>
                    <a:pt x="413" y="242"/>
                    <a:pt x="412" y="242"/>
                  </a:cubicBezTo>
                  <a:cubicBezTo>
                    <a:pt x="412" y="243"/>
                    <a:pt x="413" y="243"/>
                    <a:pt x="413" y="244"/>
                  </a:cubicBezTo>
                  <a:cubicBezTo>
                    <a:pt x="414" y="245"/>
                    <a:pt x="414" y="245"/>
                    <a:pt x="414" y="246"/>
                  </a:cubicBezTo>
                  <a:cubicBezTo>
                    <a:pt x="411" y="247"/>
                    <a:pt x="414" y="245"/>
                    <a:pt x="412" y="244"/>
                  </a:cubicBezTo>
                  <a:cubicBezTo>
                    <a:pt x="410" y="243"/>
                    <a:pt x="411" y="245"/>
                    <a:pt x="411" y="246"/>
                  </a:cubicBezTo>
                  <a:cubicBezTo>
                    <a:pt x="411" y="247"/>
                    <a:pt x="409" y="246"/>
                    <a:pt x="409" y="247"/>
                  </a:cubicBezTo>
                  <a:cubicBezTo>
                    <a:pt x="409" y="248"/>
                    <a:pt x="409" y="249"/>
                    <a:pt x="410" y="249"/>
                  </a:cubicBezTo>
                  <a:cubicBezTo>
                    <a:pt x="411" y="250"/>
                    <a:pt x="414" y="251"/>
                    <a:pt x="415" y="251"/>
                  </a:cubicBezTo>
                  <a:cubicBezTo>
                    <a:pt x="415" y="252"/>
                    <a:pt x="415" y="253"/>
                    <a:pt x="415" y="254"/>
                  </a:cubicBezTo>
                  <a:cubicBezTo>
                    <a:pt x="414" y="253"/>
                    <a:pt x="413" y="253"/>
                    <a:pt x="411" y="254"/>
                  </a:cubicBezTo>
                  <a:cubicBezTo>
                    <a:pt x="411" y="255"/>
                    <a:pt x="412" y="255"/>
                    <a:pt x="412" y="255"/>
                  </a:cubicBezTo>
                  <a:cubicBezTo>
                    <a:pt x="412" y="256"/>
                    <a:pt x="410" y="254"/>
                    <a:pt x="410" y="256"/>
                  </a:cubicBezTo>
                  <a:cubicBezTo>
                    <a:pt x="409" y="258"/>
                    <a:pt x="412" y="257"/>
                    <a:pt x="413" y="258"/>
                  </a:cubicBezTo>
                  <a:cubicBezTo>
                    <a:pt x="414" y="258"/>
                    <a:pt x="415" y="259"/>
                    <a:pt x="416" y="260"/>
                  </a:cubicBezTo>
                  <a:cubicBezTo>
                    <a:pt x="416" y="261"/>
                    <a:pt x="415" y="261"/>
                    <a:pt x="416" y="261"/>
                  </a:cubicBezTo>
                  <a:cubicBezTo>
                    <a:pt x="416" y="262"/>
                    <a:pt x="417" y="263"/>
                    <a:pt x="418" y="263"/>
                  </a:cubicBezTo>
                  <a:cubicBezTo>
                    <a:pt x="417" y="264"/>
                    <a:pt x="416" y="263"/>
                    <a:pt x="415" y="264"/>
                  </a:cubicBezTo>
                  <a:cubicBezTo>
                    <a:pt x="416" y="265"/>
                    <a:pt x="420" y="266"/>
                    <a:pt x="418" y="268"/>
                  </a:cubicBezTo>
                  <a:cubicBezTo>
                    <a:pt x="418" y="268"/>
                    <a:pt x="415" y="268"/>
                    <a:pt x="415" y="268"/>
                  </a:cubicBezTo>
                  <a:cubicBezTo>
                    <a:pt x="414" y="268"/>
                    <a:pt x="412" y="268"/>
                    <a:pt x="411" y="268"/>
                  </a:cubicBezTo>
                  <a:cubicBezTo>
                    <a:pt x="410" y="269"/>
                    <a:pt x="408" y="269"/>
                    <a:pt x="407" y="270"/>
                  </a:cubicBezTo>
                  <a:cubicBezTo>
                    <a:pt x="407" y="270"/>
                    <a:pt x="407" y="271"/>
                    <a:pt x="406" y="272"/>
                  </a:cubicBezTo>
                  <a:cubicBezTo>
                    <a:pt x="405" y="272"/>
                    <a:pt x="404" y="272"/>
                    <a:pt x="404" y="272"/>
                  </a:cubicBezTo>
                  <a:cubicBezTo>
                    <a:pt x="401" y="271"/>
                    <a:pt x="401" y="271"/>
                    <a:pt x="398" y="272"/>
                  </a:cubicBezTo>
                  <a:cubicBezTo>
                    <a:pt x="397" y="272"/>
                    <a:pt x="394" y="274"/>
                    <a:pt x="392" y="274"/>
                  </a:cubicBezTo>
                  <a:cubicBezTo>
                    <a:pt x="390" y="274"/>
                    <a:pt x="390" y="274"/>
                    <a:pt x="390" y="274"/>
                  </a:cubicBezTo>
                  <a:cubicBezTo>
                    <a:pt x="387" y="274"/>
                    <a:pt x="384" y="273"/>
                    <a:pt x="381" y="274"/>
                  </a:cubicBezTo>
                  <a:cubicBezTo>
                    <a:pt x="380" y="274"/>
                    <a:pt x="379" y="275"/>
                    <a:pt x="378" y="275"/>
                  </a:cubicBezTo>
                  <a:cubicBezTo>
                    <a:pt x="377" y="275"/>
                    <a:pt x="374" y="275"/>
                    <a:pt x="374" y="275"/>
                  </a:cubicBezTo>
                  <a:cubicBezTo>
                    <a:pt x="373" y="277"/>
                    <a:pt x="375" y="277"/>
                    <a:pt x="375" y="278"/>
                  </a:cubicBezTo>
                  <a:cubicBezTo>
                    <a:pt x="374" y="280"/>
                    <a:pt x="371" y="281"/>
                    <a:pt x="374" y="282"/>
                  </a:cubicBezTo>
                  <a:cubicBezTo>
                    <a:pt x="375" y="284"/>
                    <a:pt x="373" y="284"/>
                    <a:pt x="374" y="286"/>
                  </a:cubicBezTo>
                  <a:cubicBezTo>
                    <a:pt x="374" y="287"/>
                    <a:pt x="375" y="288"/>
                    <a:pt x="376" y="289"/>
                  </a:cubicBezTo>
                  <a:cubicBezTo>
                    <a:pt x="376" y="291"/>
                    <a:pt x="375" y="293"/>
                    <a:pt x="375" y="295"/>
                  </a:cubicBezTo>
                  <a:cubicBezTo>
                    <a:pt x="375" y="296"/>
                    <a:pt x="375" y="297"/>
                    <a:pt x="375" y="297"/>
                  </a:cubicBezTo>
                  <a:cubicBezTo>
                    <a:pt x="375" y="297"/>
                    <a:pt x="375" y="299"/>
                    <a:pt x="375" y="299"/>
                  </a:cubicBezTo>
                  <a:cubicBezTo>
                    <a:pt x="376" y="303"/>
                    <a:pt x="379" y="303"/>
                    <a:pt x="382" y="304"/>
                  </a:cubicBezTo>
                  <a:cubicBezTo>
                    <a:pt x="384" y="305"/>
                    <a:pt x="385" y="304"/>
                    <a:pt x="385" y="305"/>
                  </a:cubicBezTo>
                  <a:cubicBezTo>
                    <a:pt x="386" y="307"/>
                    <a:pt x="386" y="309"/>
                    <a:pt x="387" y="311"/>
                  </a:cubicBezTo>
                  <a:cubicBezTo>
                    <a:pt x="388" y="313"/>
                    <a:pt x="389" y="313"/>
                    <a:pt x="391" y="314"/>
                  </a:cubicBezTo>
                  <a:cubicBezTo>
                    <a:pt x="393" y="315"/>
                    <a:pt x="393" y="315"/>
                    <a:pt x="393" y="317"/>
                  </a:cubicBezTo>
                  <a:cubicBezTo>
                    <a:pt x="394" y="318"/>
                    <a:pt x="395" y="319"/>
                    <a:pt x="394" y="321"/>
                  </a:cubicBezTo>
                  <a:cubicBezTo>
                    <a:pt x="394" y="322"/>
                    <a:pt x="393" y="323"/>
                    <a:pt x="393" y="324"/>
                  </a:cubicBezTo>
                  <a:cubicBezTo>
                    <a:pt x="392" y="327"/>
                    <a:pt x="391" y="329"/>
                    <a:pt x="392" y="332"/>
                  </a:cubicBezTo>
                  <a:cubicBezTo>
                    <a:pt x="393" y="334"/>
                    <a:pt x="394" y="335"/>
                    <a:pt x="394" y="337"/>
                  </a:cubicBezTo>
                  <a:cubicBezTo>
                    <a:pt x="394" y="339"/>
                    <a:pt x="396" y="343"/>
                    <a:pt x="395" y="344"/>
                  </a:cubicBezTo>
                  <a:cubicBezTo>
                    <a:pt x="394" y="345"/>
                    <a:pt x="394" y="341"/>
                    <a:pt x="393" y="342"/>
                  </a:cubicBezTo>
                  <a:cubicBezTo>
                    <a:pt x="392" y="342"/>
                    <a:pt x="394" y="345"/>
                    <a:pt x="394" y="346"/>
                  </a:cubicBezTo>
                  <a:cubicBezTo>
                    <a:pt x="393" y="346"/>
                    <a:pt x="392" y="346"/>
                    <a:pt x="391" y="347"/>
                  </a:cubicBezTo>
                  <a:cubicBezTo>
                    <a:pt x="391" y="347"/>
                    <a:pt x="390" y="347"/>
                    <a:pt x="390" y="347"/>
                  </a:cubicBezTo>
                  <a:cubicBezTo>
                    <a:pt x="390" y="348"/>
                    <a:pt x="391" y="349"/>
                    <a:pt x="391" y="349"/>
                  </a:cubicBezTo>
                  <a:cubicBezTo>
                    <a:pt x="391" y="349"/>
                    <a:pt x="391" y="350"/>
                    <a:pt x="391" y="350"/>
                  </a:cubicBezTo>
                  <a:cubicBezTo>
                    <a:pt x="390" y="350"/>
                    <a:pt x="390" y="349"/>
                    <a:pt x="390" y="349"/>
                  </a:cubicBezTo>
                  <a:cubicBezTo>
                    <a:pt x="390" y="349"/>
                    <a:pt x="389" y="349"/>
                    <a:pt x="390" y="350"/>
                  </a:cubicBezTo>
                  <a:cubicBezTo>
                    <a:pt x="389" y="349"/>
                    <a:pt x="388" y="349"/>
                    <a:pt x="388" y="348"/>
                  </a:cubicBezTo>
                  <a:cubicBezTo>
                    <a:pt x="389" y="346"/>
                    <a:pt x="390" y="345"/>
                    <a:pt x="390" y="343"/>
                  </a:cubicBezTo>
                  <a:cubicBezTo>
                    <a:pt x="390" y="342"/>
                    <a:pt x="389" y="342"/>
                    <a:pt x="389" y="341"/>
                  </a:cubicBezTo>
                  <a:cubicBezTo>
                    <a:pt x="389" y="341"/>
                    <a:pt x="391" y="339"/>
                    <a:pt x="391" y="339"/>
                  </a:cubicBezTo>
                  <a:cubicBezTo>
                    <a:pt x="391" y="338"/>
                    <a:pt x="392" y="333"/>
                    <a:pt x="390" y="333"/>
                  </a:cubicBezTo>
                  <a:cubicBezTo>
                    <a:pt x="389" y="333"/>
                    <a:pt x="390" y="335"/>
                    <a:pt x="389" y="335"/>
                  </a:cubicBezTo>
                  <a:cubicBezTo>
                    <a:pt x="388" y="335"/>
                    <a:pt x="388" y="333"/>
                    <a:pt x="387" y="333"/>
                  </a:cubicBezTo>
                  <a:cubicBezTo>
                    <a:pt x="387" y="334"/>
                    <a:pt x="387" y="338"/>
                    <a:pt x="388" y="337"/>
                  </a:cubicBezTo>
                  <a:cubicBezTo>
                    <a:pt x="385" y="338"/>
                    <a:pt x="387" y="341"/>
                    <a:pt x="385" y="341"/>
                  </a:cubicBezTo>
                  <a:cubicBezTo>
                    <a:pt x="385" y="341"/>
                    <a:pt x="385" y="342"/>
                    <a:pt x="385" y="342"/>
                  </a:cubicBezTo>
                  <a:cubicBezTo>
                    <a:pt x="386" y="343"/>
                    <a:pt x="384" y="343"/>
                    <a:pt x="384" y="342"/>
                  </a:cubicBezTo>
                  <a:cubicBezTo>
                    <a:pt x="384" y="340"/>
                    <a:pt x="386" y="340"/>
                    <a:pt x="385" y="339"/>
                  </a:cubicBezTo>
                  <a:cubicBezTo>
                    <a:pt x="386" y="338"/>
                    <a:pt x="385" y="338"/>
                    <a:pt x="386" y="336"/>
                  </a:cubicBezTo>
                  <a:cubicBezTo>
                    <a:pt x="386" y="335"/>
                    <a:pt x="387" y="334"/>
                    <a:pt x="386" y="333"/>
                  </a:cubicBezTo>
                  <a:cubicBezTo>
                    <a:pt x="386" y="333"/>
                    <a:pt x="386" y="333"/>
                    <a:pt x="385" y="333"/>
                  </a:cubicBezTo>
                  <a:cubicBezTo>
                    <a:pt x="385" y="333"/>
                    <a:pt x="385" y="334"/>
                    <a:pt x="385" y="334"/>
                  </a:cubicBezTo>
                  <a:cubicBezTo>
                    <a:pt x="384" y="334"/>
                    <a:pt x="385" y="331"/>
                    <a:pt x="385" y="331"/>
                  </a:cubicBezTo>
                  <a:cubicBezTo>
                    <a:pt x="386" y="330"/>
                    <a:pt x="384" y="329"/>
                    <a:pt x="385" y="327"/>
                  </a:cubicBezTo>
                  <a:cubicBezTo>
                    <a:pt x="386" y="325"/>
                    <a:pt x="390" y="325"/>
                    <a:pt x="390" y="324"/>
                  </a:cubicBezTo>
                  <a:cubicBezTo>
                    <a:pt x="391" y="323"/>
                    <a:pt x="390" y="322"/>
                    <a:pt x="390" y="322"/>
                  </a:cubicBezTo>
                  <a:cubicBezTo>
                    <a:pt x="390" y="321"/>
                    <a:pt x="391" y="321"/>
                    <a:pt x="391" y="320"/>
                  </a:cubicBezTo>
                  <a:cubicBezTo>
                    <a:pt x="391" y="320"/>
                    <a:pt x="393" y="319"/>
                    <a:pt x="392" y="318"/>
                  </a:cubicBezTo>
                  <a:cubicBezTo>
                    <a:pt x="391" y="315"/>
                    <a:pt x="384" y="318"/>
                    <a:pt x="382" y="317"/>
                  </a:cubicBezTo>
                  <a:cubicBezTo>
                    <a:pt x="379" y="317"/>
                    <a:pt x="378" y="314"/>
                    <a:pt x="376" y="312"/>
                  </a:cubicBezTo>
                  <a:cubicBezTo>
                    <a:pt x="375" y="311"/>
                    <a:pt x="375" y="310"/>
                    <a:pt x="375" y="309"/>
                  </a:cubicBezTo>
                  <a:cubicBezTo>
                    <a:pt x="374" y="308"/>
                    <a:pt x="372" y="308"/>
                    <a:pt x="371" y="307"/>
                  </a:cubicBezTo>
                  <a:cubicBezTo>
                    <a:pt x="368" y="306"/>
                    <a:pt x="367" y="303"/>
                    <a:pt x="363" y="303"/>
                  </a:cubicBezTo>
                  <a:cubicBezTo>
                    <a:pt x="362" y="303"/>
                    <a:pt x="361" y="303"/>
                    <a:pt x="359" y="303"/>
                  </a:cubicBezTo>
                  <a:cubicBezTo>
                    <a:pt x="358" y="303"/>
                    <a:pt x="357" y="304"/>
                    <a:pt x="355" y="304"/>
                  </a:cubicBezTo>
                  <a:cubicBezTo>
                    <a:pt x="354" y="304"/>
                    <a:pt x="357" y="302"/>
                    <a:pt x="357" y="302"/>
                  </a:cubicBezTo>
                  <a:cubicBezTo>
                    <a:pt x="357" y="302"/>
                    <a:pt x="358" y="301"/>
                    <a:pt x="358" y="300"/>
                  </a:cubicBezTo>
                  <a:cubicBezTo>
                    <a:pt x="359" y="298"/>
                    <a:pt x="356" y="298"/>
                    <a:pt x="354" y="298"/>
                  </a:cubicBezTo>
                  <a:cubicBezTo>
                    <a:pt x="352" y="298"/>
                    <a:pt x="351" y="301"/>
                    <a:pt x="350" y="303"/>
                  </a:cubicBezTo>
                  <a:cubicBezTo>
                    <a:pt x="347" y="306"/>
                    <a:pt x="352" y="305"/>
                    <a:pt x="355" y="305"/>
                  </a:cubicBezTo>
                  <a:cubicBezTo>
                    <a:pt x="355" y="307"/>
                    <a:pt x="354" y="306"/>
                    <a:pt x="353" y="307"/>
                  </a:cubicBezTo>
                  <a:cubicBezTo>
                    <a:pt x="353" y="308"/>
                    <a:pt x="352" y="308"/>
                    <a:pt x="352" y="309"/>
                  </a:cubicBezTo>
                  <a:cubicBezTo>
                    <a:pt x="353" y="310"/>
                    <a:pt x="353" y="309"/>
                    <a:pt x="354" y="309"/>
                  </a:cubicBezTo>
                  <a:cubicBezTo>
                    <a:pt x="355" y="309"/>
                    <a:pt x="356" y="308"/>
                    <a:pt x="357" y="310"/>
                  </a:cubicBezTo>
                  <a:cubicBezTo>
                    <a:pt x="358" y="311"/>
                    <a:pt x="358" y="312"/>
                    <a:pt x="357" y="314"/>
                  </a:cubicBezTo>
                  <a:cubicBezTo>
                    <a:pt x="355" y="317"/>
                    <a:pt x="352" y="314"/>
                    <a:pt x="350" y="312"/>
                  </a:cubicBezTo>
                  <a:cubicBezTo>
                    <a:pt x="349" y="311"/>
                    <a:pt x="349" y="310"/>
                    <a:pt x="348" y="310"/>
                  </a:cubicBezTo>
                  <a:cubicBezTo>
                    <a:pt x="346" y="310"/>
                    <a:pt x="344" y="312"/>
                    <a:pt x="344" y="313"/>
                  </a:cubicBezTo>
                  <a:cubicBezTo>
                    <a:pt x="343" y="314"/>
                    <a:pt x="344" y="319"/>
                    <a:pt x="345" y="321"/>
                  </a:cubicBezTo>
                  <a:cubicBezTo>
                    <a:pt x="346" y="321"/>
                    <a:pt x="347" y="322"/>
                    <a:pt x="348" y="323"/>
                  </a:cubicBezTo>
                  <a:cubicBezTo>
                    <a:pt x="349" y="323"/>
                    <a:pt x="351" y="326"/>
                    <a:pt x="352" y="326"/>
                  </a:cubicBezTo>
                  <a:cubicBezTo>
                    <a:pt x="353" y="326"/>
                    <a:pt x="354" y="326"/>
                    <a:pt x="355" y="326"/>
                  </a:cubicBezTo>
                  <a:cubicBezTo>
                    <a:pt x="355" y="326"/>
                    <a:pt x="358" y="327"/>
                    <a:pt x="358" y="327"/>
                  </a:cubicBezTo>
                  <a:cubicBezTo>
                    <a:pt x="359" y="328"/>
                    <a:pt x="358" y="329"/>
                    <a:pt x="358" y="330"/>
                  </a:cubicBezTo>
                  <a:cubicBezTo>
                    <a:pt x="358" y="332"/>
                    <a:pt x="359" y="333"/>
                    <a:pt x="361" y="334"/>
                  </a:cubicBezTo>
                  <a:cubicBezTo>
                    <a:pt x="360" y="335"/>
                    <a:pt x="357" y="334"/>
                    <a:pt x="356" y="333"/>
                  </a:cubicBezTo>
                  <a:cubicBezTo>
                    <a:pt x="355" y="331"/>
                    <a:pt x="356" y="330"/>
                    <a:pt x="353" y="329"/>
                  </a:cubicBezTo>
                  <a:cubicBezTo>
                    <a:pt x="351" y="329"/>
                    <a:pt x="348" y="328"/>
                    <a:pt x="345" y="328"/>
                  </a:cubicBezTo>
                  <a:cubicBezTo>
                    <a:pt x="343" y="328"/>
                    <a:pt x="340" y="328"/>
                    <a:pt x="338" y="326"/>
                  </a:cubicBezTo>
                  <a:cubicBezTo>
                    <a:pt x="337" y="323"/>
                    <a:pt x="339" y="322"/>
                    <a:pt x="339" y="320"/>
                  </a:cubicBezTo>
                  <a:cubicBezTo>
                    <a:pt x="339" y="317"/>
                    <a:pt x="337" y="316"/>
                    <a:pt x="338" y="314"/>
                  </a:cubicBezTo>
                  <a:cubicBezTo>
                    <a:pt x="338" y="312"/>
                    <a:pt x="339" y="309"/>
                    <a:pt x="340" y="307"/>
                  </a:cubicBezTo>
                  <a:cubicBezTo>
                    <a:pt x="340" y="305"/>
                    <a:pt x="339" y="302"/>
                    <a:pt x="340" y="299"/>
                  </a:cubicBezTo>
                  <a:cubicBezTo>
                    <a:pt x="340" y="299"/>
                    <a:pt x="339" y="298"/>
                    <a:pt x="339" y="298"/>
                  </a:cubicBezTo>
                  <a:cubicBezTo>
                    <a:pt x="339" y="297"/>
                    <a:pt x="339" y="297"/>
                    <a:pt x="338" y="296"/>
                  </a:cubicBezTo>
                  <a:cubicBezTo>
                    <a:pt x="338" y="296"/>
                    <a:pt x="338" y="295"/>
                    <a:pt x="339" y="295"/>
                  </a:cubicBezTo>
                  <a:cubicBezTo>
                    <a:pt x="338" y="293"/>
                    <a:pt x="336" y="292"/>
                    <a:pt x="335" y="290"/>
                  </a:cubicBezTo>
                  <a:cubicBezTo>
                    <a:pt x="335" y="290"/>
                    <a:pt x="334" y="289"/>
                    <a:pt x="334" y="289"/>
                  </a:cubicBezTo>
                  <a:cubicBezTo>
                    <a:pt x="334" y="288"/>
                    <a:pt x="334" y="288"/>
                    <a:pt x="335" y="288"/>
                  </a:cubicBezTo>
                  <a:cubicBezTo>
                    <a:pt x="334" y="287"/>
                    <a:pt x="334" y="287"/>
                    <a:pt x="333" y="286"/>
                  </a:cubicBezTo>
                  <a:cubicBezTo>
                    <a:pt x="330" y="285"/>
                    <a:pt x="329" y="288"/>
                    <a:pt x="331" y="290"/>
                  </a:cubicBezTo>
                  <a:cubicBezTo>
                    <a:pt x="333" y="292"/>
                    <a:pt x="335" y="293"/>
                    <a:pt x="336" y="296"/>
                  </a:cubicBezTo>
                  <a:cubicBezTo>
                    <a:pt x="336" y="299"/>
                    <a:pt x="337" y="303"/>
                    <a:pt x="336" y="306"/>
                  </a:cubicBezTo>
                  <a:cubicBezTo>
                    <a:pt x="336" y="308"/>
                    <a:pt x="334" y="310"/>
                    <a:pt x="332" y="312"/>
                  </a:cubicBezTo>
                  <a:cubicBezTo>
                    <a:pt x="330" y="313"/>
                    <a:pt x="326" y="314"/>
                    <a:pt x="326" y="316"/>
                  </a:cubicBezTo>
                  <a:cubicBezTo>
                    <a:pt x="326" y="318"/>
                    <a:pt x="326" y="319"/>
                    <a:pt x="324" y="321"/>
                  </a:cubicBezTo>
                  <a:cubicBezTo>
                    <a:pt x="323" y="323"/>
                    <a:pt x="322" y="324"/>
                    <a:pt x="323" y="325"/>
                  </a:cubicBezTo>
                  <a:cubicBezTo>
                    <a:pt x="325" y="326"/>
                    <a:pt x="326" y="327"/>
                    <a:pt x="327" y="329"/>
                  </a:cubicBezTo>
                  <a:cubicBezTo>
                    <a:pt x="327" y="330"/>
                    <a:pt x="327" y="332"/>
                    <a:pt x="329" y="333"/>
                  </a:cubicBezTo>
                  <a:cubicBezTo>
                    <a:pt x="327" y="337"/>
                    <a:pt x="333" y="339"/>
                    <a:pt x="331" y="343"/>
                  </a:cubicBezTo>
                  <a:cubicBezTo>
                    <a:pt x="330" y="345"/>
                    <a:pt x="328" y="347"/>
                    <a:pt x="327" y="349"/>
                  </a:cubicBezTo>
                  <a:cubicBezTo>
                    <a:pt x="327" y="350"/>
                    <a:pt x="328" y="351"/>
                    <a:pt x="328" y="352"/>
                  </a:cubicBezTo>
                  <a:cubicBezTo>
                    <a:pt x="328" y="353"/>
                    <a:pt x="327" y="354"/>
                    <a:pt x="327" y="356"/>
                  </a:cubicBezTo>
                  <a:cubicBezTo>
                    <a:pt x="326" y="359"/>
                    <a:pt x="327" y="360"/>
                    <a:pt x="328" y="363"/>
                  </a:cubicBezTo>
                  <a:cubicBezTo>
                    <a:pt x="329" y="365"/>
                    <a:pt x="327" y="367"/>
                    <a:pt x="328" y="369"/>
                  </a:cubicBezTo>
                  <a:cubicBezTo>
                    <a:pt x="329" y="371"/>
                    <a:pt x="331" y="369"/>
                    <a:pt x="333" y="370"/>
                  </a:cubicBezTo>
                  <a:cubicBezTo>
                    <a:pt x="335" y="370"/>
                    <a:pt x="335" y="371"/>
                    <a:pt x="337" y="369"/>
                  </a:cubicBezTo>
                  <a:cubicBezTo>
                    <a:pt x="342" y="365"/>
                    <a:pt x="344" y="369"/>
                    <a:pt x="348" y="370"/>
                  </a:cubicBezTo>
                  <a:cubicBezTo>
                    <a:pt x="349" y="372"/>
                    <a:pt x="350" y="372"/>
                    <a:pt x="352" y="373"/>
                  </a:cubicBezTo>
                  <a:cubicBezTo>
                    <a:pt x="354" y="375"/>
                    <a:pt x="354" y="376"/>
                    <a:pt x="355" y="378"/>
                  </a:cubicBezTo>
                  <a:cubicBezTo>
                    <a:pt x="355" y="380"/>
                    <a:pt x="357" y="384"/>
                    <a:pt x="357" y="385"/>
                  </a:cubicBezTo>
                  <a:cubicBezTo>
                    <a:pt x="357" y="387"/>
                    <a:pt x="355" y="386"/>
                    <a:pt x="354" y="388"/>
                  </a:cubicBezTo>
                  <a:cubicBezTo>
                    <a:pt x="353" y="389"/>
                    <a:pt x="352" y="394"/>
                    <a:pt x="354" y="395"/>
                  </a:cubicBezTo>
                  <a:cubicBezTo>
                    <a:pt x="353" y="395"/>
                    <a:pt x="355" y="395"/>
                    <a:pt x="355" y="396"/>
                  </a:cubicBezTo>
                  <a:cubicBezTo>
                    <a:pt x="355" y="396"/>
                    <a:pt x="356" y="397"/>
                    <a:pt x="356" y="397"/>
                  </a:cubicBezTo>
                  <a:cubicBezTo>
                    <a:pt x="357" y="397"/>
                    <a:pt x="357" y="397"/>
                    <a:pt x="357" y="397"/>
                  </a:cubicBezTo>
                  <a:cubicBezTo>
                    <a:pt x="357" y="398"/>
                    <a:pt x="356" y="398"/>
                    <a:pt x="356" y="399"/>
                  </a:cubicBezTo>
                  <a:cubicBezTo>
                    <a:pt x="355" y="399"/>
                    <a:pt x="355" y="400"/>
                    <a:pt x="355" y="400"/>
                  </a:cubicBezTo>
                  <a:cubicBezTo>
                    <a:pt x="354" y="400"/>
                    <a:pt x="354" y="401"/>
                    <a:pt x="354" y="401"/>
                  </a:cubicBezTo>
                  <a:cubicBezTo>
                    <a:pt x="354" y="400"/>
                    <a:pt x="354" y="399"/>
                    <a:pt x="354" y="398"/>
                  </a:cubicBezTo>
                  <a:cubicBezTo>
                    <a:pt x="353" y="397"/>
                    <a:pt x="352" y="396"/>
                    <a:pt x="351" y="396"/>
                  </a:cubicBezTo>
                  <a:cubicBezTo>
                    <a:pt x="350" y="394"/>
                    <a:pt x="351" y="393"/>
                    <a:pt x="351" y="391"/>
                  </a:cubicBezTo>
                  <a:cubicBezTo>
                    <a:pt x="351" y="390"/>
                    <a:pt x="352" y="388"/>
                    <a:pt x="351" y="387"/>
                  </a:cubicBezTo>
                  <a:cubicBezTo>
                    <a:pt x="351" y="387"/>
                    <a:pt x="351" y="386"/>
                    <a:pt x="351" y="385"/>
                  </a:cubicBezTo>
                  <a:cubicBezTo>
                    <a:pt x="351" y="383"/>
                    <a:pt x="352" y="382"/>
                    <a:pt x="350" y="380"/>
                  </a:cubicBezTo>
                  <a:cubicBezTo>
                    <a:pt x="349" y="378"/>
                    <a:pt x="348" y="377"/>
                    <a:pt x="347" y="375"/>
                  </a:cubicBezTo>
                  <a:cubicBezTo>
                    <a:pt x="346" y="373"/>
                    <a:pt x="347" y="372"/>
                    <a:pt x="344" y="373"/>
                  </a:cubicBezTo>
                  <a:cubicBezTo>
                    <a:pt x="341" y="373"/>
                    <a:pt x="334" y="375"/>
                    <a:pt x="332" y="378"/>
                  </a:cubicBezTo>
                  <a:cubicBezTo>
                    <a:pt x="332" y="379"/>
                    <a:pt x="333" y="380"/>
                    <a:pt x="332" y="381"/>
                  </a:cubicBezTo>
                  <a:cubicBezTo>
                    <a:pt x="332" y="382"/>
                    <a:pt x="331" y="383"/>
                    <a:pt x="331" y="383"/>
                  </a:cubicBezTo>
                  <a:cubicBezTo>
                    <a:pt x="331" y="384"/>
                    <a:pt x="333" y="385"/>
                    <a:pt x="333" y="386"/>
                  </a:cubicBezTo>
                  <a:cubicBezTo>
                    <a:pt x="334" y="387"/>
                    <a:pt x="334" y="388"/>
                    <a:pt x="334" y="389"/>
                  </a:cubicBezTo>
                  <a:cubicBezTo>
                    <a:pt x="335" y="392"/>
                    <a:pt x="335" y="394"/>
                    <a:pt x="334" y="397"/>
                  </a:cubicBezTo>
                  <a:cubicBezTo>
                    <a:pt x="332" y="399"/>
                    <a:pt x="330" y="400"/>
                    <a:pt x="329" y="402"/>
                  </a:cubicBezTo>
                  <a:cubicBezTo>
                    <a:pt x="329" y="404"/>
                    <a:pt x="329" y="406"/>
                    <a:pt x="328" y="408"/>
                  </a:cubicBezTo>
                  <a:cubicBezTo>
                    <a:pt x="328" y="409"/>
                    <a:pt x="326" y="411"/>
                    <a:pt x="325" y="412"/>
                  </a:cubicBezTo>
                  <a:cubicBezTo>
                    <a:pt x="324" y="412"/>
                    <a:pt x="323" y="413"/>
                    <a:pt x="322" y="413"/>
                  </a:cubicBezTo>
                  <a:cubicBezTo>
                    <a:pt x="322" y="414"/>
                    <a:pt x="321" y="414"/>
                    <a:pt x="321" y="415"/>
                  </a:cubicBezTo>
                  <a:cubicBezTo>
                    <a:pt x="319" y="416"/>
                    <a:pt x="318" y="415"/>
                    <a:pt x="318" y="418"/>
                  </a:cubicBezTo>
                  <a:cubicBezTo>
                    <a:pt x="317" y="419"/>
                    <a:pt x="314" y="414"/>
                    <a:pt x="313" y="414"/>
                  </a:cubicBezTo>
                  <a:cubicBezTo>
                    <a:pt x="313" y="413"/>
                    <a:pt x="311" y="410"/>
                    <a:pt x="311" y="410"/>
                  </a:cubicBezTo>
                  <a:cubicBezTo>
                    <a:pt x="312" y="409"/>
                    <a:pt x="313" y="410"/>
                    <a:pt x="314" y="409"/>
                  </a:cubicBezTo>
                  <a:cubicBezTo>
                    <a:pt x="315" y="409"/>
                    <a:pt x="317" y="405"/>
                    <a:pt x="317" y="404"/>
                  </a:cubicBezTo>
                  <a:cubicBezTo>
                    <a:pt x="317" y="403"/>
                    <a:pt x="315" y="404"/>
                    <a:pt x="316" y="402"/>
                  </a:cubicBezTo>
                  <a:cubicBezTo>
                    <a:pt x="317" y="402"/>
                    <a:pt x="318" y="403"/>
                    <a:pt x="319" y="402"/>
                  </a:cubicBezTo>
                  <a:cubicBezTo>
                    <a:pt x="319" y="402"/>
                    <a:pt x="318" y="401"/>
                    <a:pt x="318" y="400"/>
                  </a:cubicBezTo>
                  <a:cubicBezTo>
                    <a:pt x="319" y="399"/>
                    <a:pt x="320" y="398"/>
                    <a:pt x="320" y="398"/>
                  </a:cubicBezTo>
                  <a:cubicBezTo>
                    <a:pt x="323" y="395"/>
                    <a:pt x="324" y="394"/>
                    <a:pt x="323" y="390"/>
                  </a:cubicBezTo>
                  <a:cubicBezTo>
                    <a:pt x="322" y="387"/>
                    <a:pt x="324" y="386"/>
                    <a:pt x="325" y="384"/>
                  </a:cubicBezTo>
                  <a:cubicBezTo>
                    <a:pt x="327" y="381"/>
                    <a:pt x="326" y="380"/>
                    <a:pt x="324" y="378"/>
                  </a:cubicBezTo>
                  <a:cubicBezTo>
                    <a:pt x="322" y="376"/>
                    <a:pt x="320" y="375"/>
                    <a:pt x="319" y="373"/>
                  </a:cubicBezTo>
                  <a:cubicBezTo>
                    <a:pt x="319" y="370"/>
                    <a:pt x="319" y="369"/>
                    <a:pt x="320" y="367"/>
                  </a:cubicBezTo>
                  <a:cubicBezTo>
                    <a:pt x="320" y="364"/>
                    <a:pt x="319" y="361"/>
                    <a:pt x="319" y="359"/>
                  </a:cubicBezTo>
                  <a:cubicBezTo>
                    <a:pt x="319" y="357"/>
                    <a:pt x="320" y="357"/>
                    <a:pt x="320" y="355"/>
                  </a:cubicBezTo>
                  <a:cubicBezTo>
                    <a:pt x="319" y="354"/>
                    <a:pt x="319" y="352"/>
                    <a:pt x="319" y="351"/>
                  </a:cubicBezTo>
                  <a:cubicBezTo>
                    <a:pt x="319" y="350"/>
                    <a:pt x="319" y="350"/>
                    <a:pt x="319" y="349"/>
                  </a:cubicBezTo>
                  <a:cubicBezTo>
                    <a:pt x="319" y="349"/>
                    <a:pt x="318" y="348"/>
                    <a:pt x="318" y="347"/>
                  </a:cubicBezTo>
                  <a:cubicBezTo>
                    <a:pt x="318" y="346"/>
                    <a:pt x="320" y="345"/>
                    <a:pt x="321" y="344"/>
                  </a:cubicBezTo>
                  <a:cubicBezTo>
                    <a:pt x="321" y="343"/>
                    <a:pt x="320" y="342"/>
                    <a:pt x="320" y="341"/>
                  </a:cubicBezTo>
                  <a:cubicBezTo>
                    <a:pt x="320" y="340"/>
                    <a:pt x="321" y="338"/>
                    <a:pt x="321" y="337"/>
                  </a:cubicBezTo>
                  <a:cubicBezTo>
                    <a:pt x="321" y="335"/>
                    <a:pt x="320" y="334"/>
                    <a:pt x="319" y="333"/>
                  </a:cubicBezTo>
                  <a:cubicBezTo>
                    <a:pt x="319" y="332"/>
                    <a:pt x="320" y="332"/>
                    <a:pt x="320" y="331"/>
                  </a:cubicBezTo>
                  <a:cubicBezTo>
                    <a:pt x="320" y="330"/>
                    <a:pt x="319" y="330"/>
                    <a:pt x="319" y="330"/>
                  </a:cubicBezTo>
                  <a:cubicBezTo>
                    <a:pt x="318" y="327"/>
                    <a:pt x="315" y="325"/>
                    <a:pt x="315" y="323"/>
                  </a:cubicBezTo>
                  <a:cubicBezTo>
                    <a:pt x="315" y="320"/>
                    <a:pt x="318" y="318"/>
                    <a:pt x="317" y="315"/>
                  </a:cubicBezTo>
                  <a:cubicBezTo>
                    <a:pt x="318" y="314"/>
                    <a:pt x="318" y="314"/>
                    <a:pt x="318" y="314"/>
                  </a:cubicBezTo>
                  <a:cubicBezTo>
                    <a:pt x="320" y="313"/>
                    <a:pt x="319" y="311"/>
                    <a:pt x="319" y="310"/>
                  </a:cubicBezTo>
                  <a:cubicBezTo>
                    <a:pt x="320" y="308"/>
                    <a:pt x="321" y="307"/>
                    <a:pt x="321" y="305"/>
                  </a:cubicBezTo>
                  <a:cubicBezTo>
                    <a:pt x="321" y="305"/>
                    <a:pt x="321" y="304"/>
                    <a:pt x="321" y="304"/>
                  </a:cubicBezTo>
                  <a:cubicBezTo>
                    <a:pt x="321" y="301"/>
                    <a:pt x="321" y="296"/>
                    <a:pt x="320" y="295"/>
                  </a:cubicBezTo>
                  <a:cubicBezTo>
                    <a:pt x="318" y="293"/>
                    <a:pt x="314" y="292"/>
                    <a:pt x="311" y="291"/>
                  </a:cubicBezTo>
                  <a:cubicBezTo>
                    <a:pt x="308" y="291"/>
                    <a:pt x="305" y="291"/>
                    <a:pt x="302" y="291"/>
                  </a:cubicBezTo>
                  <a:cubicBezTo>
                    <a:pt x="301" y="291"/>
                    <a:pt x="300" y="292"/>
                    <a:pt x="300" y="291"/>
                  </a:cubicBezTo>
                  <a:cubicBezTo>
                    <a:pt x="300" y="291"/>
                    <a:pt x="301" y="290"/>
                    <a:pt x="301" y="290"/>
                  </a:cubicBezTo>
                  <a:cubicBezTo>
                    <a:pt x="298" y="289"/>
                    <a:pt x="297" y="293"/>
                    <a:pt x="296" y="295"/>
                  </a:cubicBezTo>
                  <a:cubicBezTo>
                    <a:pt x="294" y="298"/>
                    <a:pt x="294" y="304"/>
                    <a:pt x="293" y="308"/>
                  </a:cubicBezTo>
                  <a:cubicBezTo>
                    <a:pt x="293" y="312"/>
                    <a:pt x="292" y="317"/>
                    <a:pt x="289" y="321"/>
                  </a:cubicBezTo>
                  <a:cubicBezTo>
                    <a:pt x="287" y="323"/>
                    <a:pt x="284" y="325"/>
                    <a:pt x="282" y="327"/>
                  </a:cubicBezTo>
                  <a:cubicBezTo>
                    <a:pt x="281" y="328"/>
                    <a:pt x="278" y="332"/>
                    <a:pt x="281" y="332"/>
                  </a:cubicBezTo>
                  <a:cubicBezTo>
                    <a:pt x="281" y="334"/>
                    <a:pt x="279" y="335"/>
                    <a:pt x="280" y="336"/>
                  </a:cubicBezTo>
                  <a:cubicBezTo>
                    <a:pt x="281" y="338"/>
                    <a:pt x="282" y="335"/>
                    <a:pt x="283" y="336"/>
                  </a:cubicBezTo>
                  <a:cubicBezTo>
                    <a:pt x="285" y="337"/>
                    <a:pt x="284" y="339"/>
                    <a:pt x="284" y="340"/>
                  </a:cubicBezTo>
                  <a:cubicBezTo>
                    <a:pt x="283" y="342"/>
                    <a:pt x="284" y="343"/>
                    <a:pt x="283" y="345"/>
                  </a:cubicBezTo>
                  <a:cubicBezTo>
                    <a:pt x="283" y="347"/>
                    <a:pt x="283" y="348"/>
                    <a:pt x="284" y="350"/>
                  </a:cubicBezTo>
                  <a:cubicBezTo>
                    <a:pt x="284" y="351"/>
                    <a:pt x="285" y="352"/>
                    <a:pt x="284" y="353"/>
                  </a:cubicBezTo>
                  <a:cubicBezTo>
                    <a:pt x="283" y="354"/>
                    <a:pt x="282" y="353"/>
                    <a:pt x="281" y="354"/>
                  </a:cubicBezTo>
                  <a:cubicBezTo>
                    <a:pt x="280" y="354"/>
                    <a:pt x="281" y="359"/>
                    <a:pt x="281" y="360"/>
                  </a:cubicBezTo>
                  <a:cubicBezTo>
                    <a:pt x="282" y="360"/>
                    <a:pt x="282" y="359"/>
                    <a:pt x="282" y="359"/>
                  </a:cubicBezTo>
                  <a:cubicBezTo>
                    <a:pt x="283" y="359"/>
                    <a:pt x="284" y="360"/>
                    <a:pt x="284" y="360"/>
                  </a:cubicBezTo>
                  <a:cubicBezTo>
                    <a:pt x="286" y="361"/>
                    <a:pt x="287" y="362"/>
                    <a:pt x="288" y="363"/>
                  </a:cubicBezTo>
                  <a:cubicBezTo>
                    <a:pt x="290" y="364"/>
                    <a:pt x="288" y="362"/>
                    <a:pt x="289" y="364"/>
                  </a:cubicBezTo>
                  <a:cubicBezTo>
                    <a:pt x="290" y="365"/>
                    <a:pt x="289" y="367"/>
                    <a:pt x="290" y="368"/>
                  </a:cubicBezTo>
                  <a:cubicBezTo>
                    <a:pt x="290" y="370"/>
                    <a:pt x="291" y="371"/>
                    <a:pt x="292" y="372"/>
                  </a:cubicBezTo>
                  <a:cubicBezTo>
                    <a:pt x="293" y="374"/>
                    <a:pt x="295" y="373"/>
                    <a:pt x="298" y="373"/>
                  </a:cubicBezTo>
                  <a:cubicBezTo>
                    <a:pt x="297" y="374"/>
                    <a:pt x="296" y="374"/>
                    <a:pt x="296" y="374"/>
                  </a:cubicBezTo>
                  <a:cubicBezTo>
                    <a:pt x="295" y="375"/>
                    <a:pt x="295" y="377"/>
                    <a:pt x="295" y="378"/>
                  </a:cubicBezTo>
                  <a:cubicBezTo>
                    <a:pt x="294" y="380"/>
                    <a:pt x="294" y="381"/>
                    <a:pt x="293" y="383"/>
                  </a:cubicBezTo>
                  <a:cubicBezTo>
                    <a:pt x="293" y="383"/>
                    <a:pt x="292" y="386"/>
                    <a:pt x="292" y="386"/>
                  </a:cubicBezTo>
                  <a:cubicBezTo>
                    <a:pt x="292" y="386"/>
                    <a:pt x="290" y="387"/>
                    <a:pt x="290" y="386"/>
                  </a:cubicBezTo>
                  <a:cubicBezTo>
                    <a:pt x="289" y="385"/>
                    <a:pt x="290" y="385"/>
                    <a:pt x="290" y="385"/>
                  </a:cubicBezTo>
                  <a:cubicBezTo>
                    <a:pt x="289" y="383"/>
                    <a:pt x="289" y="383"/>
                    <a:pt x="287" y="382"/>
                  </a:cubicBezTo>
                  <a:cubicBezTo>
                    <a:pt x="286" y="381"/>
                    <a:pt x="286" y="380"/>
                    <a:pt x="285" y="379"/>
                  </a:cubicBezTo>
                  <a:cubicBezTo>
                    <a:pt x="284" y="378"/>
                    <a:pt x="281" y="376"/>
                    <a:pt x="283" y="375"/>
                  </a:cubicBezTo>
                  <a:cubicBezTo>
                    <a:pt x="278" y="374"/>
                    <a:pt x="273" y="370"/>
                    <a:pt x="268" y="367"/>
                  </a:cubicBezTo>
                  <a:cubicBezTo>
                    <a:pt x="266" y="363"/>
                    <a:pt x="260" y="361"/>
                    <a:pt x="256" y="359"/>
                  </a:cubicBezTo>
                  <a:cubicBezTo>
                    <a:pt x="253" y="358"/>
                    <a:pt x="251" y="358"/>
                    <a:pt x="248" y="358"/>
                  </a:cubicBezTo>
                  <a:cubicBezTo>
                    <a:pt x="247" y="358"/>
                    <a:pt x="246" y="357"/>
                    <a:pt x="244" y="357"/>
                  </a:cubicBezTo>
                  <a:cubicBezTo>
                    <a:pt x="244" y="357"/>
                    <a:pt x="242" y="355"/>
                    <a:pt x="241" y="356"/>
                  </a:cubicBezTo>
                  <a:cubicBezTo>
                    <a:pt x="239" y="356"/>
                    <a:pt x="241" y="357"/>
                    <a:pt x="240" y="359"/>
                  </a:cubicBezTo>
                  <a:cubicBezTo>
                    <a:pt x="239" y="360"/>
                    <a:pt x="237" y="359"/>
                    <a:pt x="236" y="360"/>
                  </a:cubicBezTo>
                  <a:cubicBezTo>
                    <a:pt x="235" y="362"/>
                    <a:pt x="237" y="364"/>
                    <a:pt x="238" y="365"/>
                  </a:cubicBezTo>
                  <a:cubicBezTo>
                    <a:pt x="239" y="367"/>
                    <a:pt x="239" y="368"/>
                    <a:pt x="240" y="370"/>
                  </a:cubicBezTo>
                  <a:cubicBezTo>
                    <a:pt x="240" y="370"/>
                    <a:pt x="240" y="370"/>
                    <a:pt x="241" y="371"/>
                  </a:cubicBezTo>
                  <a:cubicBezTo>
                    <a:pt x="241" y="372"/>
                    <a:pt x="241" y="373"/>
                    <a:pt x="241" y="374"/>
                  </a:cubicBezTo>
                  <a:cubicBezTo>
                    <a:pt x="240" y="375"/>
                    <a:pt x="238" y="377"/>
                    <a:pt x="237" y="378"/>
                  </a:cubicBezTo>
                  <a:cubicBezTo>
                    <a:pt x="235" y="379"/>
                    <a:pt x="234" y="377"/>
                    <a:pt x="233" y="379"/>
                  </a:cubicBezTo>
                  <a:cubicBezTo>
                    <a:pt x="233" y="381"/>
                    <a:pt x="235" y="382"/>
                    <a:pt x="233" y="384"/>
                  </a:cubicBezTo>
                  <a:cubicBezTo>
                    <a:pt x="231" y="386"/>
                    <a:pt x="228" y="383"/>
                    <a:pt x="228" y="380"/>
                  </a:cubicBezTo>
                  <a:cubicBezTo>
                    <a:pt x="229" y="379"/>
                    <a:pt x="230" y="378"/>
                    <a:pt x="230" y="377"/>
                  </a:cubicBezTo>
                  <a:cubicBezTo>
                    <a:pt x="230" y="375"/>
                    <a:pt x="229" y="374"/>
                    <a:pt x="227" y="374"/>
                  </a:cubicBezTo>
                  <a:cubicBezTo>
                    <a:pt x="228" y="373"/>
                    <a:pt x="229" y="373"/>
                    <a:pt x="229" y="372"/>
                  </a:cubicBezTo>
                  <a:cubicBezTo>
                    <a:pt x="227" y="372"/>
                    <a:pt x="225" y="373"/>
                    <a:pt x="223" y="374"/>
                  </a:cubicBezTo>
                  <a:cubicBezTo>
                    <a:pt x="222" y="375"/>
                    <a:pt x="222" y="376"/>
                    <a:pt x="221" y="376"/>
                  </a:cubicBezTo>
                  <a:cubicBezTo>
                    <a:pt x="220" y="376"/>
                    <a:pt x="220" y="376"/>
                    <a:pt x="219" y="377"/>
                  </a:cubicBezTo>
                  <a:cubicBezTo>
                    <a:pt x="217" y="378"/>
                    <a:pt x="218" y="380"/>
                    <a:pt x="216" y="381"/>
                  </a:cubicBezTo>
                  <a:cubicBezTo>
                    <a:pt x="215" y="381"/>
                    <a:pt x="214" y="381"/>
                    <a:pt x="213" y="380"/>
                  </a:cubicBezTo>
                  <a:cubicBezTo>
                    <a:pt x="212" y="380"/>
                    <a:pt x="212" y="380"/>
                    <a:pt x="211" y="380"/>
                  </a:cubicBezTo>
                  <a:cubicBezTo>
                    <a:pt x="210" y="380"/>
                    <a:pt x="210" y="380"/>
                    <a:pt x="209" y="380"/>
                  </a:cubicBezTo>
                  <a:cubicBezTo>
                    <a:pt x="209" y="380"/>
                    <a:pt x="209" y="380"/>
                    <a:pt x="208" y="379"/>
                  </a:cubicBezTo>
                  <a:cubicBezTo>
                    <a:pt x="207" y="379"/>
                    <a:pt x="206" y="380"/>
                    <a:pt x="205" y="380"/>
                  </a:cubicBezTo>
                  <a:cubicBezTo>
                    <a:pt x="203" y="381"/>
                    <a:pt x="202" y="381"/>
                    <a:pt x="201" y="383"/>
                  </a:cubicBezTo>
                  <a:cubicBezTo>
                    <a:pt x="201" y="383"/>
                    <a:pt x="200" y="384"/>
                    <a:pt x="200" y="385"/>
                  </a:cubicBezTo>
                  <a:cubicBezTo>
                    <a:pt x="200" y="385"/>
                    <a:pt x="201" y="386"/>
                    <a:pt x="200" y="387"/>
                  </a:cubicBezTo>
                  <a:cubicBezTo>
                    <a:pt x="198" y="389"/>
                    <a:pt x="198" y="385"/>
                    <a:pt x="196" y="386"/>
                  </a:cubicBezTo>
                  <a:cubicBezTo>
                    <a:pt x="196" y="386"/>
                    <a:pt x="196" y="386"/>
                    <a:pt x="196" y="387"/>
                  </a:cubicBezTo>
                  <a:cubicBezTo>
                    <a:pt x="195" y="386"/>
                    <a:pt x="194" y="387"/>
                    <a:pt x="193" y="387"/>
                  </a:cubicBezTo>
                  <a:cubicBezTo>
                    <a:pt x="192" y="384"/>
                    <a:pt x="188" y="388"/>
                    <a:pt x="188" y="385"/>
                  </a:cubicBezTo>
                  <a:cubicBezTo>
                    <a:pt x="189" y="385"/>
                    <a:pt x="189" y="384"/>
                    <a:pt x="190" y="384"/>
                  </a:cubicBezTo>
                  <a:cubicBezTo>
                    <a:pt x="191" y="384"/>
                    <a:pt x="192" y="384"/>
                    <a:pt x="192" y="384"/>
                  </a:cubicBezTo>
                  <a:cubicBezTo>
                    <a:pt x="193" y="384"/>
                    <a:pt x="193" y="385"/>
                    <a:pt x="194" y="384"/>
                  </a:cubicBezTo>
                  <a:cubicBezTo>
                    <a:pt x="194" y="384"/>
                    <a:pt x="193" y="381"/>
                    <a:pt x="193" y="381"/>
                  </a:cubicBezTo>
                  <a:cubicBezTo>
                    <a:pt x="193" y="381"/>
                    <a:pt x="192" y="380"/>
                    <a:pt x="192" y="380"/>
                  </a:cubicBezTo>
                  <a:cubicBezTo>
                    <a:pt x="192" y="379"/>
                    <a:pt x="193" y="379"/>
                    <a:pt x="193" y="378"/>
                  </a:cubicBezTo>
                  <a:cubicBezTo>
                    <a:pt x="193" y="377"/>
                    <a:pt x="193" y="376"/>
                    <a:pt x="192" y="375"/>
                  </a:cubicBezTo>
                  <a:cubicBezTo>
                    <a:pt x="193" y="375"/>
                    <a:pt x="192" y="374"/>
                    <a:pt x="192" y="374"/>
                  </a:cubicBezTo>
                  <a:cubicBezTo>
                    <a:pt x="191" y="374"/>
                    <a:pt x="196" y="373"/>
                    <a:pt x="196" y="373"/>
                  </a:cubicBezTo>
                  <a:cubicBezTo>
                    <a:pt x="194" y="373"/>
                    <a:pt x="192" y="372"/>
                    <a:pt x="191" y="374"/>
                  </a:cubicBezTo>
                  <a:cubicBezTo>
                    <a:pt x="189" y="374"/>
                    <a:pt x="183" y="378"/>
                    <a:pt x="183" y="380"/>
                  </a:cubicBezTo>
                  <a:cubicBezTo>
                    <a:pt x="183" y="381"/>
                    <a:pt x="185" y="380"/>
                    <a:pt x="185" y="382"/>
                  </a:cubicBezTo>
                  <a:cubicBezTo>
                    <a:pt x="185" y="384"/>
                    <a:pt x="183" y="386"/>
                    <a:pt x="181" y="384"/>
                  </a:cubicBezTo>
                  <a:cubicBezTo>
                    <a:pt x="181" y="384"/>
                    <a:pt x="182" y="382"/>
                    <a:pt x="181" y="381"/>
                  </a:cubicBezTo>
                  <a:cubicBezTo>
                    <a:pt x="181" y="380"/>
                    <a:pt x="179" y="381"/>
                    <a:pt x="178" y="382"/>
                  </a:cubicBezTo>
                  <a:cubicBezTo>
                    <a:pt x="176" y="383"/>
                    <a:pt x="175" y="383"/>
                    <a:pt x="173" y="384"/>
                  </a:cubicBezTo>
                  <a:cubicBezTo>
                    <a:pt x="171" y="385"/>
                    <a:pt x="169" y="386"/>
                    <a:pt x="168" y="388"/>
                  </a:cubicBezTo>
                  <a:cubicBezTo>
                    <a:pt x="168" y="388"/>
                    <a:pt x="168" y="388"/>
                    <a:pt x="168" y="388"/>
                  </a:cubicBezTo>
                  <a:cubicBezTo>
                    <a:pt x="167" y="388"/>
                    <a:pt x="166" y="390"/>
                    <a:pt x="165" y="391"/>
                  </a:cubicBezTo>
                  <a:cubicBezTo>
                    <a:pt x="165" y="391"/>
                    <a:pt x="165" y="391"/>
                    <a:pt x="165" y="390"/>
                  </a:cubicBezTo>
                  <a:cubicBezTo>
                    <a:pt x="163" y="392"/>
                    <a:pt x="162" y="393"/>
                    <a:pt x="160" y="394"/>
                  </a:cubicBezTo>
                  <a:cubicBezTo>
                    <a:pt x="159" y="394"/>
                    <a:pt x="158" y="395"/>
                    <a:pt x="157" y="394"/>
                  </a:cubicBezTo>
                  <a:cubicBezTo>
                    <a:pt x="157" y="394"/>
                    <a:pt x="156" y="392"/>
                    <a:pt x="155" y="393"/>
                  </a:cubicBezTo>
                  <a:cubicBezTo>
                    <a:pt x="155" y="393"/>
                    <a:pt x="157" y="397"/>
                    <a:pt x="157" y="397"/>
                  </a:cubicBezTo>
                  <a:cubicBezTo>
                    <a:pt x="157" y="397"/>
                    <a:pt x="159" y="398"/>
                    <a:pt x="159" y="398"/>
                  </a:cubicBezTo>
                  <a:cubicBezTo>
                    <a:pt x="159" y="399"/>
                    <a:pt x="157" y="398"/>
                    <a:pt x="157" y="398"/>
                  </a:cubicBezTo>
                  <a:cubicBezTo>
                    <a:pt x="156" y="397"/>
                    <a:pt x="155" y="398"/>
                    <a:pt x="154" y="398"/>
                  </a:cubicBezTo>
                  <a:cubicBezTo>
                    <a:pt x="155" y="398"/>
                    <a:pt x="152" y="399"/>
                    <a:pt x="153" y="399"/>
                  </a:cubicBezTo>
                  <a:cubicBezTo>
                    <a:pt x="152" y="399"/>
                    <a:pt x="152" y="399"/>
                    <a:pt x="152" y="398"/>
                  </a:cubicBezTo>
                  <a:cubicBezTo>
                    <a:pt x="149" y="399"/>
                    <a:pt x="151" y="400"/>
                    <a:pt x="151" y="401"/>
                  </a:cubicBezTo>
                  <a:cubicBezTo>
                    <a:pt x="151" y="403"/>
                    <a:pt x="150" y="404"/>
                    <a:pt x="150" y="405"/>
                  </a:cubicBezTo>
                  <a:cubicBezTo>
                    <a:pt x="150" y="406"/>
                    <a:pt x="150" y="406"/>
                    <a:pt x="150" y="407"/>
                  </a:cubicBezTo>
                  <a:cubicBezTo>
                    <a:pt x="150" y="409"/>
                    <a:pt x="149" y="410"/>
                    <a:pt x="149" y="412"/>
                  </a:cubicBezTo>
                  <a:cubicBezTo>
                    <a:pt x="148" y="410"/>
                    <a:pt x="141" y="414"/>
                    <a:pt x="141" y="414"/>
                  </a:cubicBezTo>
                  <a:cubicBezTo>
                    <a:pt x="140" y="413"/>
                    <a:pt x="142" y="413"/>
                    <a:pt x="142" y="412"/>
                  </a:cubicBezTo>
                  <a:cubicBezTo>
                    <a:pt x="142" y="411"/>
                    <a:pt x="140" y="412"/>
                    <a:pt x="140" y="412"/>
                  </a:cubicBezTo>
                  <a:cubicBezTo>
                    <a:pt x="136" y="413"/>
                    <a:pt x="137" y="410"/>
                    <a:pt x="136" y="407"/>
                  </a:cubicBezTo>
                  <a:cubicBezTo>
                    <a:pt x="135" y="406"/>
                    <a:pt x="132" y="406"/>
                    <a:pt x="131" y="404"/>
                  </a:cubicBezTo>
                  <a:cubicBezTo>
                    <a:pt x="129" y="401"/>
                    <a:pt x="132" y="401"/>
                    <a:pt x="134" y="399"/>
                  </a:cubicBezTo>
                  <a:cubicBezTo>
                    <a:pt x="134" y="398"/>
                    <a:pt x="133" y="398"/>
                    <a:pt x="134" y="397"/>
                  </a:cubicBezTo>
                  <a:cubicBezTo>
                    <a:pt x="135" y="396"/>
                    <a:pt x="138" y="396"/>
                    <a:pt x="139" y="396"/>
                  </a:cubicBezTo>
                  <a:cubicBezTo>
                    <a:pt x="140" y="395"/>
                    <a:pt x="143" y="396"/>
                    <a:pt x="143" y="394"/>
                  </a:cubicBezTo>
                  <a:cubicBezTo>
                    <a:pt x="143" y="393"/>
                    <a:pt x="142" y="391"/>
                    <a:pt x="141" y="390"/>
                  </a:cubicBezTo>
                  <a:cubicBezTo>
                    <a:pt x="141" y="390"/>
                    <a:pt x="141" y="389"/>
                    <a:pt x="141" y="389"/>
                  </a:cubicBezTo>
                  <a:cubicBezTo>
                    <a:pt x="140" y="388"/>
                    <a:pt x="139" y="387"/>
                    <a:pt x="138" y="386"/>
                  </a:cubicBezTo>
                  <a:cubicBezTo>
                    <a:pt x="138" y="386"/>
                    <a:pt x="138" y="386"/>
                    <a:pt x="138" y="386"/>
                  </a:cubicBezTo>
                  <a:cubicBezTo>
                    <a:pt x="138" y="385"/>
                    <a:pt x="138" y="385"/>
                    <a:pt x="138" y="385"/>
                  </a:cubicBezTo>
                  <a:cubicBezTo>
                    <a:pt x="138" y="383"/>
                    <a:pt x="138" y="384"/>
                    <a:pt x="137" y="383"/>
                  </a:cubicBezTo>
                  <a:cubicBezTo>
                    <a:pt x="136" y="382"/>
                    <a:pt x="135" y="382"/>
                    <a:pt x="134" y="382"/>
                  </a:cubicBezTo>
                  <a:cubicBezTo>
                    <a:pt x="131" y="382"/>
                    <a:pt x="126" y="383"/>
                    <a:pt x="123" y="381"/>
                  </a:cubicBezTo>
                  <a:cubicBezTo>
                    <a:pt x="123" y="381"/>
                    <a:pt x="122" y="381"/>
                    <a:pt x="122" y="380"/>
                  </a:cubicBezTo>
                  <a:cubicBezTo>
                    <a:pt x="119" y="378"/>
                    <a:pt x="120" y="381"/>
                    <a:pt x="122" y="382"/>
                  </a:cubicBezTo>
                  <a:cubicBezTo>
                    <a:pt x="123" y="384"/>
                    <a:pt x="125" y="384"/>
                    <a:pt x="126" y="386"/>
                  </a:cubicBezTo>
                  <a:cubicBezTo>
                    <a:pt x="126" y="387"/>
                    <a:pt x="126" y="390"/>
                    <a:pt x="126" y="391"/>
                  </a:cubicBezTo>
                  <a:cubicBezTo>
                    <a:pt x="126" y="391"/>
                    <a:pt x="127" y="391"/>
                    <a:pt x="127" y="391"/>
                  </a:cubicBezTo>
                  <a:cubicBezTo>
                    <a:pt x="127" y="392"/>
                    <a:pt x="126" y="392"/>
                    <a:pt x="126" y="393"/>
                  </a:cubicBezTo>
                  <a:cubicBezTo>
                    <a:pt x="125" y="393"/>
                    <a:pt x="126" y="394"/>
                    <a:pt x="126" y="394"/>
                  </a:cubicBezTo>
                  <a:cubicBezTo>
                    <a:pt x="125" y="395"/>
                    <a:pt x="125" y="394"/>
                    <a:pt x="126" y="396"/>
                  </a:cubicBezTo>
                  <a:cubicBezTo>
                    <a:pt x="126" y="396"/>
                    <a:pt x="126" y="397"/>
                    <a:pt x="126" y="398"/>
                  </a:cubicBezTo>
                  <a:cubicBezTo>
                    <a:pt x="126" y="398"/>
                    <a:pt x="125" y="398"/>
                    <a:pt x="125" y="398"/>
                  </a:cubicBezTo>
                  <a:cubicBezTo>
                    <a:pt x="124" y="399"/>
                    <a:pt x="122" y="404"/>
                    <a:pt x="123" y="406"/>
                  </a:cubicBezTo>
                  <a:cubicBezTo>
                    <a:pt x="123" y="406"/>
                    <a:pt x="127" y="408"/>
                    <a:pt x="127" y="408"/>
                  </a:cubicBezTo>
                  <a:cubicBezTo>
                    <a:pt x="127" y="409"/>
                    <a:pt x="128" y="411"/>
                    <a:pt x="128" y="412"/>
                  </a:cubicBezTo>
                  <a:cubicBezTo>
                    <a:pt x="128" y="413"/>
                    <a:pt x="127" y="413"/>
                    <a:pt x="127" y="414"/>
                  </a:cubicBezTo>
                  <a:cubicBezTo>
                    <a:pt x="127" y="414"/>
                    <a:pt x="128" y="415"/>
                    <a:pt x="128" y="415"/>
                  </a:cubicBezTo>
                  <a:cubicBezTo>
                    <a:pt x="126" y="419"/>
                    <a:pt x="125" y="422"/>
                    <a:pt x="125" y="426"/>
                  </a:cubicBezTo>
                  <a:cubicBezTo>
                    <a:pt x="125" y="427"/>
                    <a:pt x="127" y="428"/>
                    <a:pt x="126" y="429"/>
                  </a:cubicBezTo>
                  <a:cubicBezTo>
                    <a:pt x="124" y="428"/>
                    <a:pt x="125" y="423"/>
                    <a:pt x="122" y="424"/>
                  </a:cubicBezTo>
                  <a:cubicBezTo>
                    <a:pt x="119" y="425"/>
                    <a:pt x="123" y="426"/>
                    <a:pt x="122" y="427"/>
                  </a:cubicBezTo>
                  <a:cubicBezTo>
                    <a:pt x="121" y="426"/>
                    <a:pt x="120" y="426"/>
                    <a:pt x="120" y="425"/>
                  </a:cubicBezTo>
                  <a:cubicBezTo>
                    <a:pt x="120" y="424"/>
                    <a:pt x="122" y="424"/>
                    <a:pt x="122" y="423"/>
                  </a:cubicBezTo>
                  <a:cubicBezTo>
                    <a:pt x="123" y="421"/>
                    <a:pt x="120" y="422"/>
                    <a:pt x="120" y="419"/>
                  </a:cubicBezTo>
                  <a:cubicBezTo>
                    <a:pt x="119" y="419"/>
                    <a:pt x="116" y="420"/>
                    <a:pt x="115" y="420"/>
                  </a:cubicBezTo>
                  <a:cubicBezTo>
                    <a:pt x="115" y="419"/>
                    <a:pt x="116" y="420"/>
                    <a:pt x="115" y="418"/>
                  </a:cubicBezTo>
                  <a:cubicBezTo>
                    <a:pt x="115" y="418"/>
                    <a:pt x="113" y="418"/>
                    <a:pt x="113" y="418"/>
                  </a:cubicBezTo>
                  <a:cubicBezTo>
                    <a:pt x="111" y="418"/>
                    <a:pt x="111" y="421"/>
                    <a:pt x="110" y="422"/>
                  </a:cubicBezTo>
                  <a:cubicBezTo>
                    <a:pt x="108" y="426"/>
                    <a:pt x="103" y="426"/>
                    <a:pt x="101" y="429"/>
                  </a:cubicBezTo>
                  <a:cubicBezTo>
                    <a:pt x="99" y="432"/>
                    <a:pt x="95" y="433"/>
                    <a:pt x="96" y="438"/>
                  </a:cubicBezTo>
                  <a:cubicBezTo>
                    <a:pt x="97" y="441"/>
                    <a:pt x="101" y="443"/>
                    <a:pt x="101" y="447"/>
                  </a:cubicBezTo>
                  <a:cubicBezTo>
                    <a:pt x="101" y="448"/>
                    <a:pt x="102" y="450"/>
                    <a:pt x="100" y="450"/>
                  </a:cubicBezTo>
                  <a:cubicBezTo>
                    <a:pt x="99" y="450"/>
                    <a:pt x="99" y="449"/>
                    <a:pt x="98" y="449"/>
                  </a:cubicBezTo>
                  <a:cubicBezTo>
                    <a:pt x="98" y="449"/>
                    <a:pt x="96" y="448"/>
                    <a:pt x="96" y="449"/>
                  </a:cubicBezTo>
                  <a:cubicBezTo>
                    <a:pt x="97" y="449"/>
                    <a:pt x="97" y="450"/>
                    <a:pt x="96" y="450"/>
                  </a:cubicBezTo>
                  <a:cubicBezTo>
                    <a:pt x="94" y="450"/>
                    <a:pt x="93" y="448"/>
                    <a:pt x="91" y="447"/>
                  </a:cubicBezTo>
                  <a:cubicBezTo>
                    <a:pt x="91" y="447"/>
                    <a:pt x="88" y="446"/>
                    <a:pt x="87" y="446"/>
                  </a:cubicBezTo>
                  <a:cubicBezTo>
                    <a:pt x="87" y="446"/>
                    <a:pt x="87" y="447"/>
                    <a:pt x="86" y="447"/>
                  </a:cubicBezTo>
                  <a:cubicBezTo>
                    <a:pt x="86" y="447"/>
                    <a:pt x="85" y="448"/>
                    <a:pt x="85" y="448"/>
                  </a:cubicBezTo>
                  <a:cubicBezTo>
                    <a:pt x="84" y="446"/>
                    <a:pt x="86" y="447"/>
                    <a:pt x="87" y="446"/>
                  </a:cubicBezTo>
                  <a:cubicBezTo>
                    <a:pt x="87" y="446"/>
                    <a:pt x="83" y="444"/>
                    <a:pt x="83" y="444"/>
                  </a:cubicBezTo>
                  <a:cubicBezTo>
                    <a:pt x="82" y="442"/>
                    <a:pt x="81" y="441"/>
                    <a:pt x="79" y="440"/>
                  </a:cubicBezTo>
                  <a:cubicBezTo>
                    <a:pt x="78" y="440"/>
                    <a:pt x="78" y="439"/>
                    <a:pt x="77" y="440"/>
                  </a:cubicBezTo>
                  <a:cubicBezTo>
                    <a:pt x="76" y="440"/>
                    <a:pt x="77" y="441"/>
                    <a:pt x="77" y="442"/>
                  </a:cubicBezTo>
                  <a:cubicBezTo>
                    <a:pt x="76" y="442"/>
                    <a:pt x="76" y="443"/>
                    <a:pt x="76" y="444"/>
                  </a:cubicBezTo>
                  <a:cubicBezTo>
                    <a:pt x="75" y="444"/>
                    <a:pt x="74" y="443"/>
                    <a:pt x="74" y="444"/>
                  </a:cubicBezTo>
                  <a:cubicBezTo>
                    <a:pt x="73" y="444"/>
                    <a:pt x="75" y="445"/>
                    <a:pt x="75" y="445"/>
                  </a:cubicBezTo>
                  <a:cubicBezTo>
                    <a:pt x="75" y="446"/>
                    <a:pt x="74" y="446"/>
                    <a:pt x="74" y="447"/>
                  </a:cubicBezTo>
                  <a:cubicBezTo>
                    <a:pt x="76" y="448"/>
                    <a:pt x="76" y="449"/>
                    <a:pt x="77" y="450"/>
                  </a:cubicBezTo>
                  <a:cubicBezTo>
                    <a:pt x="77" y="451"/>
                    <a:pt x="80" y="454"/>
                    <a:pt x="81" y="453"/>
                  </a:cubicBezTo>
                  <a:cubicBezTo>
                    <a:pt x="82" y="452"/>
                    <a:pt x="82" y="453"/>
                    <a:pt x="82" y="452"/>
                  </a:cubicBezTo>
                  <a:cubicBezTo>
                    <a:pt x="83" y="452"/>
                    <a:pt x="83" y="452"/>
                    <a:pt x="83" y="452"/>
                  </a:cubicBezTo>
                  <a:cubicBezTo>
                    <a:pt x="83" y="453"/>
                    <a:pt x="84" y="453"/>
                    <a:pt x="84" y="453"/>
                  </a:cubicBezTo>
                  <a:cubicBezTo>
                    <a:pt x="85" y="454"/>
                    <a:pt x="84" y="454"/>
                    <a:pt x="84" y="455"/>
                  </a:cubicBezTo>
                  <a:cubicBezTo>
                    <a:pt x="84" y="457"/>
                    <a:pt x="86" y="458"/>
                    <a:pt x="84" y="460"/>
                  </a:cubicBezTo>
                  <a:cubicBezTo>
                    <a:pt x="83" y="460"/>
                    <a:pt x="83" y="460"/>
                    <a:pt x="82" y="460"/>
                  </a:cubicBezTo>
                  <a:cubicBezTo>
                    <a:pt x="82" y="460"/>
                    <a:pt x="81" y="461"/>
                    <a:pt x="81" y="461"/>
                  </a:cubicBezTo>
                  <a:cubicBezTo>
                    <a:pt x="79" y="462"/>
                    <a:pt x="79" y="460"/>
                    <a:pt x="77" y="460"/>
                  </a:cubicBezTo>
                  <a:cubicBezTo>
                    <a:pt x="77" y="460"/>
                    <a:pt x="77" y="460"/>
                    <a:pt x="76" y="460"/>
                  </a:cubicBezTo>
                  <a:cubicBezTo>
                    <a:pt x="76" y="460"/>
                    <a:pt x="72" y="458"/>
                    <a:pt x="73" y="458"/>
                  </a:cubicBezTo>
                  <a:cubicBezTo>
                    <a:pt x="73" y="457"/>
                    <a:pt x="72" y="457"/>
                    <a:pt x="72" y="457"/>
                  </a:cubicBezTo>
                  <a:cubicBezTo>
                    <a:pt x="72" y="456"/>
                    <a:pt x="72" y="454"/>
                    <a:pt x="71" y="455"/>
                  </a:cubicBezTo>
                  <a:cubicBezTo>
                    <a:pt x="70" y="456"/>
                    <a:pt x="70" y="451"/>
                    <a:pt x="68" y="452"/>
                  </a:cubicBezTo>
                  <a:cubicBezTo>
                    <a:pt x="68" y="453"/>
                    <a:pt x="68" y="453"/>
                    <a:pt x="68" y="453"/>
                  </a:cubicBezTo>
                  <a:cubicBezTo>
                    <a:pt x="68" y="453"/>
                    <a:pt x="67" y="453"/>
                    <a:pt x="67" y="453"/>
                  </a:cubicBezTo>
                  <a:cubicBezTo>
                    <a:pt x="66" y="453"/>
                    <a:pt x="65" y="452"/>
                    <a:pt x="64" y="451"/>
                  </a:cubicBezTo>
                  <a:cubicBezTo>
                    <a:pt x="64" y="451"/>
                    <a:pt x="64" y="451"/>
                    <a:pt x="63" y="450"/>
                  </a:cubicBezTo>
                  <a:cubicBezTo>
                    <a:pt x="62" y="450"/>
                    <a:pt x="63" y="450"/>
                    <a:pt x="63" y="449"/>
                  </a:cubicBezTo>
                  <a:cubicBezTo>
                    <a:pt x="63" y="448"/>
                    <a:pt x="63" y="448"/>
                    <a:pt x="63" y="447"/>
                  </a:cubicBezTo>
                  <a:cubicBezTo>
                    <a:pt x="63" y="447"/>
                    <a:pt x="63" y="447"/>
                    <a:pt x="63" y="446"/>
                  </a:cubicBezTo>
                  <a:cubicBezTo>
                    <a:pt x="63" y="445"/>
                    <a:pt x="63" y="445"/>
                    <a:pt x="63" y="444"/>
                  </a:cubicBezTo>
                  <a:cubicBezTo>
                    <a:pt x="63" y="444"/>
                    <a:pt x="62" y="444"/>
                    <a:pt x="62" y="443"/>
                  </a:cubicBezTo>
                  <a:cubicBezTo>
                    <a:pt x="62" y="443"/>
                    <a:pt x="63" y="442"/>
                    <a:pt x="63" y="442"/>
                  </a:cubicBezTo>
                  <a:cubicBezTo>
                    <a:pt x="63" y="442"/>
                    <a:pt x="62" y="442"/>
                    <a:pt x="62" y="442"/>
                  </a:cubicBezTo>
                  <a:cubicBezTo>
                    <a:pt x="62" y="441"/>
                    <a:pt x="62" y="440"/>
                    <a:pt x="61" y="439"/>
                  </a:cubicBezTo>
                  <a:cubicBezTo>
                    <a:pt x="61" y="438"/>
                    <a:pt x="60" y="437"/>
                    <a:pt x="59" y="437"/>
                  </a:cubicBezTo>
                  <a:cubicBezTo>
                    <a:pt x="60" y="436"/>
                    <a:pt x="60" y="436"/>
                    <a:pt x="61" y="436"/>
                  </a:cubicBezTo>
                  <a:cubicBezTo>
                    <a:pt x="61" y="435"/>
                    <a:pt x="61" y="436"/>
                    <a:pt x="62" y="436"/>
                  </a:cubicBezTo>
                  <a:cubicBezTo>
                    <a:pt x="62" y="435"/>
                    <a:pt x="63" y="433"/>
                    <a:pt x="62" y="433"/>
                  </a:cubicBezTo>
                  <a:cubicBezTo>
                    <a:pt x="62" y="432"/>
                    <a:pt x="62" y="432"/>
                    <a:pt x="62" y="432"/>
                  </a:cubicBezTo>
                  <a:cubicBezTo>
                    <a:pt x="62" y="432"/>
                    <a:pt x="62" y="430"/>
                    <a:pt x="62" y="430"/>
                  </a:cubicBezTo>
                  <a:cubicBezTo>
                    <a:pt x="63" y="430"/>
                    <a:pt x="63" y="431"/>
                    <a:pt x="64" y="431"/>
                  </a:cubicBezTo>
                  <a:cubicBezTo>
                    <a:pt x="64" y="432"/>
                    <a:pt x="63" y="431"/>
                    <a:pt x="63" y="431"/>
                  </a:cubicBezTo>
                  <a:cubicBezTo>
                    <a:pt x="63" y="430"/>
                    <a:pt x="63" y="430"/>
                    <a:pt x="63" y="430"/>
                  </a:cubicBezTo>
                  <a:cubicBezTo>
                    <a:pt x="63" y="427"/>
                    <a:pt x="61" y="425"/>
                    <a:pt x="58" y="423"/>
                  </a:cubicBezTo>
                  <a:cubicBezTo>
                    <a:pt x="58" y="423"/>
                    <a:pt x="58" y="423"/>
                    <a:pt x="58" y="423"/>
                  </a:cubicBezTo>
                  <a:cubicBezTo>
                    <a:pt x="56" y="422"/>
                    <a:pt x="58" y="423"/>
                    <a:pt x="57" y="423"/>
                  </a:cubicBezTo>
                  <a:cubicBezTo>
                    <a:pt x="57" y="423"/>
                    <a:pt x="57" y="423"/>
                    <a:pt x="56" y="423"/>
                  </a:cubicBezTo>
                  <a:cubicBezTo>
                    <a:pt x="56" y="422"/>
                    <a:pt x="56" y="422"/>
                    <a:pt x="55" y="422"/>
                  </a:cubicBezTo>
                  <a:cubicBezTo>
                    <a:pt x="54" y="421"/>
                    <a:pt x="53" y="421"/>
                    <a:pt x="53" y="421"/>
                  </a:cubicBezTo>
                  <a:cubicBezTo>
                    <a:pt x="53" y="420"/>
                    <a:pt x="54" y="421"/>
                    <a:pt x="55" y="420"/>
                  </a:cubicBezTo>
                  <a:cubicBezTo>
                    <a:pt x="55" y="420"/>
                    <a:pt x="54" y="420"/>
                    <a:pt x="54" y="420"/>
                  </a:cubicBezTo>
                  <a:cubicBezTo>
                    <a:pt x="54" y="420"/>
                    <a:pt x="55" y="420"/>
                    <a:pt x="55" y="420"/>
                  </a:cubicBezTo>
                  <a:cubicBezTo>
                    <a:pt x="55" y="419"/>
                    <a:pt x="55" y="419"/>
                    <a:pt x="55" y="419"/>
                  </a:cubicBezTo>
                  <a:cubicBezTo>
                    <a:pt x="55" y="419"/>
                    <a:pt x="55" y="418"/>
                    <a:pt x="55" y="418"/>
                  </a:cubicBezTo>
                  <a:cubicBezTo>
                    <a:pt x="55" y="418"/>
                    <a:pt x="53" y="418"/>
                    <a:pt x="53" y="418"/>
                  </a:cubicBezTo>
                  <a:cubicBezTo>
                    <a:pt x="52" y="418"/>
                    <a:pt x="51" y="418"/>
                    <a:pt x="50" y="418"/>
                  </a:cubicBezTo>
                  <a:cubicBezTo>
                    <a:pt x="51" y="417"/>
                    <a:pt x="52" y="417"/>
                    <a:pt x="52" y="417"/>
                  </a:cubicBezTo>
                  <a:cubicBezTo>
                    <a:pt x="53" y="417"/>
                    <a:pt x="54" y="418"/>
                    <a:pt x="54" y="417"/>
                  </a:cubicBezTo>
                  <a:cubicBezTo>
                    <a:pt x="54" y="416"/>
                    <a:pt x="50" y="417"/>
                    <a:pt x="50" y="417"/>
                  </a:cubicBezTo>
                  <a:cubicBezTo>
                    <a:pt x="50" y="416"/>
                    <a:pt x="50" y="417"/>
                    <a:pt x="51" y="416"/>
                  </a:cubicBezTo>
                  <a:cubicBezTo>
                    <a:pt x="51" y="416"/>
                    <a:pt x="53" y="416"/>
                    <a:pt x="53" y="416"/>
                  </a:cubicBezTo>
                  <a:cubicBezTo>
                    <a:pt x="52" y="415"/>
                    <a:pt x="51" y="415"/>
                    <a:pt x="50" y="415"/>
                  </a:cubicBezTo>
                  <a:cubicBezTo>
                    <a:pt x="50" y="415"/>
                    <a:pt x="50" y="415"/>
                    <a:pt x="49" y="415"/>
                  </a:cubicBezTo>
                  <a:cubicBezTo>
                    <a:pt x="49" y="414"/>
                    <a:pt x="50" y="414"/>
                    <a:pt x="50" y="414"/>
                  </a:cubicBezTo>
                  <a:cubicBezTo>
                    <a:pt x="49" y="413"/>
                    <a:pt x="47" y="412"/>
                    <a:pt x="46" y="412"/>
                  </a:cubicBezTo>
                  <a:cubicBezTo>
                    <a:pt x="47" y="411"/>
                    <a:pt x="47" y="411"/>
                    <a:pt x="47" y="411"/>
                  </a:cubicBezTo>
                  <a:cubicBezTo>
                    <a:pt x="49" y="410"/>
                    <a:pt x="46" y="409"/>
                    <a:pt x="46" y="408"/>
                  </a:cubicBezTo>
                  <a:cubicBezTo>
                    <a:pt x="45" y="407"/>
                    <a:pt x="43" y="408"/>
                    <a:pt x="43" y="407"/>
                  </a:cubicBezTo>
                  <a:cubicBezTo>
                    <a:pt x="44" y="406"/>
                    <a:pt x="49" y="407"/>
                    <a:pt x="50" y="408"/>
                  </a:cubicBezTo>
                  <a:cubicBezTo>
                    <a:pt x="51" y="408"/>
                    <a:pt x="49" y="409"/>
                    <a:pt x="49" y="409"/>
                  </a:cubicBezTo>
                  <a:cubicBezTo>
                    <a:pt x="49" y="411"/>
                    <a:pt x="51" y="411"/>
                    <a:pt x="51" y="412"/>
                  </a:cubicBezTo>
                  <a:cubicBezTo>
                    <a:pt x="52" y="413"/>
                    <a:pt x="54" y="416"/>
                    <a:pt x="54" y="413"/>
                  </a:cubicBezTo>
                  <a:cubicBezTo>
                    <a:pt x="54" y="412"/>
                    <a:pt x="56" y="415"/>
                    <a:pt x="56" y="415"/>
                  </a:cubicBezTo>
                  <a:cubicBezTo>
                    <a:pt x="58" y="416"/>
                    <a:pt x="57" y="414"/>
                    <a:pt x="58" y="414"/>
                  </a:cubicBezTo>
                  <a:cubicBezTo>
                    <a:pt x="58" y="414"/>
                    <a:pt x="58" y="414"/>
                    <a:pt x="58" y="414"/>
                  </a:cubicBezTo>
                  <a:cubicBezTo>
                    <a:pt x="58" y="416"/>
                    <a:pt x="60" y="415"/>
                    <a:pt x="61" y="416"/>
                  </a:cubicBezTo>
                  <a:cubicBezTo>
                    <a:pt x="60" y="416"/>
                    <a:pt x="60" y="416"/>
                    <a:pt x="60" y="417"/>
                  </a:cubicBezTo>
                  <a:cubicBezTo>
                    <a:pt x="60" y="418"/>
                    <a:pt x="61" y="417"/>
                    <a:pt x="62" y="417"/>
                  </a:cubicBezTo>
                  <a:cubicBezTo>
                    <a:pt x="62" y="417"/>
                    <a:pt x="63" y="417"/>
                    <a:pt x="64" y="417"/>
                  </a:cubicBezTo>
                  <a:cubicBezTo>
                    <a:pt x="64" y="417"/>
                    <a:pt x="65" y="418"/>
                    <a:pt x="66" y="419"/>
                  </a:cubicBezTo>
                  <a:cubicBezTo>
                    <a:pt x="70" y="422"/>
                    <a:pt x="76" y="421"/>
                    <a:pt x="81" y="424"/>
                  </a:cubicBezTo>
                  <a:cubicBezTo>
                    <a:pt x="88" y="427"/>
                    <a:pt x="98" y="424"/>
                    <a:pt x="102" y="418"/>
                  </a:cubicBezTo>
                  <a:cubicBezTo>
                    <a:pt x="104" y="415"/>
                    <a:pt x="106" y="413"/>
                    <a:pt x="106" y="410"/>
                  </a:cubicBezTo>
                  <a:cubicBezTo>
                    <a:pt x="108" y="409"/>
                    <a:pt x="107" y="406"/>
                    <a:pt x="107" y="406"/>
                  </a:cubicBezTo>
                  <a:cubicBezTo>
                    <a:pt x="106" y="406"/>
                    <a:pt x="106" y="406"/>
                    <a:pt x="106" y="406"/>
                  </a:cubicBezTo>
                  <a:cubicBezTo>
                    <a:pt x="105" y="406"/>
                    <a:pt x="106" y="405"/>
                    <a:pt x="105" y="403"/>
                  </a:cubicBezTo>
                  <a:cubicBezTo>
                    <a:pt x="105" y="402"/>
                    <a:pt x="104" y="401"/>
                    <a:pt x="104" y="400"/>
                  </a:cubicBezTo>
                  <a:cubicBezTo>
                    <a:pt x="104" y="399"/>
                    <a:pt x="105" y="399"/>
                    <a:pt x="105" y="398"/>
                  </a:cubicBezTo>
                  <a:cubicBezTo>
                    <a:pt x="104" y="396"/>
                    <a:pt x="104" y="398"/>
                    <a:pt x="103" y="397"/>
                  </a:cubicBezTo>
                  <a:cubicBezTo>
                    <a:pt x="102" y="396"/>
                    <a:pt x="103" y="396"/>
                    <a:pt x="102" y="395"/>
                  </a:cubicBezTo>
                  <a:cubicBezTo>
                    <a:pt x="101" y="395"/>
                    <a:pt x="102" y="397"/>
                    <a:pt x="101" y="396"/>
                  </a:cubicBezTo>
                  <a:cubicBezTo>
                    <a:pt x="100" y="396"/>
                    <a:pt x="101" y="395"/>
                    <a:pt x="100" y="395"/>
                  </a:cubicBezTo>
                  <a:cubicBezTo>
                    <a:pt x="100" y="394"/>
                    <a:pt x="100" y="394"/>
                    <a:pt x="99" y="393"/>
                  </a:cubicBezTo>
                  <a:cubicBezTo>
                    <a:pt x="99" y="392"/>
                    <a:pt x="98" y="391"/>
                    <a:pt x="97" y="390"/>
                  </a:cubicBezTo>
                  <a:cubicBezTo>
                    <a:pt x="97" y="390"/>
                    <a:pt x="95" y="388"/>
                    <a:pt x="96" y="390"/>
                  </a:cubicBezTo>
                  <a:cubicBezTo>
                    <a:pt x="96" y="390"/>
                    <a:pt x="96" y="390"/>
                    <a:pt x="97" y="390"/>
                  </a:cubicBezTo>
                  <a:cubicBezTo>
                    <a:pt x="97" y="391"/>
                    <a:pt x="97" y="391"/>
                    <a:pt x="97" y="392"/>
                  </a:cubicBezTo>
                  <a:cubicBezTo>
                    <a:pt x="94" y="391"/>
                    <a:pt x="93" y="389"/>
                    <a:pt x="91" y="388"/>
                  </a:cubicBezTo>
                  <a:cubicBezTo>
                    <a:pt x="91" y="388"/>
                    <a:pt x="91" y="388"/>
                    <a:pt x="91" y="388"/>
                  </a:cubicBezTo>
                  <a:cubicBezTo>
                    <a:pt x="91" y="387"/>
                    <a:pt x="91" y="387"/>
                    <a:pt x="91" y="387"/>
                  </a:cubicBezTo>
                  <a:cubicBezTo>
                    <a:pt x="90" y="387"/>
                    <a:pt x="90" y="387"/>
                    <a:pt x="90" y="386"/>
                  </a:cubicBezTo>
                  <a:cubicBezTo>
                    <a:pt x="90" y="386"/>
                    <a:pt x="89" y="385"/>
                    <a:pt x="89" y="385"/>
                  </a:cubicBezTo>
                  <a:cubicBezTo>
                    <a:pt x="88" y="385"/>
                    <a:pt x="89" y="387"/>
                    <a:pt x="89" y="387"/>
                  </a:cubicBezTo>
                  <a:cubicBezTo>
                    <a:pt x="86" y="387"/>
                    <a:pt x="84" y="381"/>
                    <a:pt x="82" y="379"/>
                  </a:cubicBezTo>
                  <a:cubicBezTo>
                    <a:pt x="80" y="378"/>
                    <a:pt x="79" y="377"/>
                    <a:pt x="77" y="375"/>
                  </a:cubicBezTo>
                  <a:cubicBezTo>
                    <a:pt x="76" y="374"/>
                    <a:pt x="74" y="374"/>
                    <a:pt x="73" y="372"/>
                  </a:cubicBezTo>
                  <a:cubicBezTo>
                    <a:pt x="72" y="372"/>
                    <a:pt x="71" y="370"/>
                    <a:pt x="70" y="370"/>
                  </a:cubicBezTo>
                  <a:cubicBezTo>
                    <a:pt x="69" y="369"/>
                    <a:pt x="66" y="368"/>
                    <a:pt x="65" y="369"/>
                  </a:cubicBezTo>
                  <a:cubicBezTo>
                    <a:pt x="65" y="369"/>
                    <a:pt x="66" y="370"/>
                    <a:pt x="66" y="370"/>
                  </a:cubicBezTo>
                  <a:cubicBezTo>
                    <a:pt x="65" y="371"/>
                    <a:pt x="65" y="370"/>
                    <a:pt x="65" y="370"/>
                  </a:cubicBezTo>
                  <a:cubicBezTo>
                    <a:pt x="64" y="370"/>
                    <a:pt x="64" y="370"/>
                    <a:pt x="64" y="370"/>
                  </a:cubicBezTo>
                  <a:cubicBezTo>
                    <a:pt x="63" y="369"/>
                    <a:pt x="59" y="367"/>
                    <a:pt x="57" y="367"/>
                  </a:cubicBezTo>
                  <a:cubicBezTo>
                    <a:pt x="55" y="368"/>
                    <a:pt x="55" y="367"/>
                    <a:pt x="55" y="370"/>
                  </a:cubicBezTo>
                  <a:cubicBezTo>
                    <a:pt x="54" y="372"/>
                    <a:pt x="53" y="371"/>
                    <a:pt x="52" y="373"/>
                  </a:cubicBezTo>
                  <a:cubicBezTo>
                    <a:pt x="51" y="373"/>
                    <a:pt x="50" y="374"/>
                    <a:pt x="51" y="374"/>
                  </a:cubicBezTo>
                  <a:cubicBezTo>
                    <a:pt x="48" y="373"/>
                    <a:pt x="54" y="371"/>
                    <a:pt x="54" y="370"/>
                  </a:cubicBezTo>
                  <a:cubicBezTo>
                    <a:pt x="54" y="370"/>
                    <a:pt x="54" y="370"/>
                    <a:pt x="53" y="370"/>
                  </a:cubicBezTo>
                  <a:cubicBezTo>
                    <a:pt x="53" y="370"/>
                    <a:pt x="53" y="370"/>
                    <a:pt x="53" y="369"/>
                  </a:cubicBezTo>
                  <a:cubicBezTo>
                    <a:pt x="53" y="369"/>
                    <a:pt x="53" y="369"/>
                    <a:pt x="53" y="369"/>
                  </a:cubicBezTo>
                  <a:cubicBezTo>
                    <a:pt x="53" y="369"/>
                    <a:pt x="54" y="369"/>
                    <a:pt x="53" y="368"/>
                  </a:cubicBezTo>
                  <a:cubicBezTo>
                    <a:pt x="53" y="368"/>
                    <a:pt x="53" y="368"/>
                    <a:pt x="52" y="368"/>
                  </a:cubicBezTo>
                  <a:cubicBezTo>
                    <a:pt x="52" y="368"/>
                    <a:pt x="54" y="366"/>
                    <a:pt x="54" y="367"/>
                  </a:cubicBezTo>
                  <a:cubicBezTo>
                    <a:pt x="53" y="367"/>
                    <a:pt x="53" y="366"/>
                    <a:pt x="54" y="366"/>
                  </a:cubicBezTo>
                  <a:cubicBezTo>
                    <a:pt x="54" y="364"/>
                    <a:pt x="49" y="367"/>
                    <a:pt x="49" y="368"/>
                  </a:cubicBezTo>
                  <a:cubicBezTo>
                    <a:pt x="49" y="367"/>
                    <a:pt x="51" y="365"/>
                    <a:pt x="51" y="365"/>
                  </a:cubicBezTo>
                  <a:cubicBezTo>
                    <a:pt x="51" y="364"/>
                    <a:pt x="49" y="366"/>
                    <a:pt x="49" y="366"/>
                  </a:cubicBezTo>
                  <a:cubicBezTo>
                    <a:pt x="49" y="365"/>
                    <a:pt x="50" y="365"/>
                    <a:pt x="49" y="364"/>
                  </a:cubicBezTo>
                  <a:cubicBezTo>
                    <a:pt x="48" y="364"/>
                    <a:pt x="46" y="366"/>
                    <a:pt x="45" y="366"/>
                  </a:cubicBezTo>
                  <a:cubicBezTo>
                    <a:pt x="45" y="365"/>
                    <a:pt x="48" y="364"/>
                    <a:pt x="46" y="363"/>
                  </a:cubicBezTo>
                  <a:cubicBezTo>
                    <a:pt x="46" y="362"/>
                    <a:pt x="44" y="362"/>
                    <a:pt x="44" y="363"/>
                  </a:cubicBezTo>
                  <a:cubicBezTo>
                    <a:pt x="44" y="362"/>
                    <a:pt x="44" y="362"/>
                    <a:pt x="44" y="361"/>
                  </a:cubicBezTo>
                  <a:cubicBezTo>
                    <a:pt x="44" y="361"/>
                    <a:pt x="45" y="360"/>
                    <a:pt x="45" y="360"/>
                  </a:cubicBezTo>
                  <a:cubicBezTo>
                    <a:pt x="44" y="360"/>
                    <a:pt x="46" y="361"/>
                    <a:pt x="46" y="361"/>
                  </a:cubicBezTo>
                  <a:cubicBezTo>
                    <a:pt x="47" y="362"/>
                    <a:pt x="49" y="362"/>
                    <a:pt x="50" y="362"/>
                  </a:cubicBezTo>
                  <a:cubicBezTo>
                    <a:pt x="52" y="362"/>
                    <a:pt x="52" y="359"/>
                    <a:pt x="49" y="359"/>
                  </a:cubicBezTo>
                  <a:cubicBezTo>
                    <a:pt x="48" y="358"/>
                    <a:pt x="48" y="358"/>
                    <a:pt x="46" y="357"/>
                  </a:cubicBezTo>
                  <a:cubicBezTo>
                    <a:pt x="46" y="357"/>
                    <a:pt x="44" y="355"/>
                    <a:pt x="44" y="355"/>
                  </a:cubicBezTo>
                  <a:cubicBezTo>
                    <a:pt x="43" y="356"/>
                    <a:pt x="45" y="358"/>
                    <a:pt x="44" y="359"/>
                  </a:cubicBezTo>
                  <a:cubicBezTo>
                    <a:pt x="44" y="359"/>
                    <a:pt x="43" y="357"/>
                    <a:pt x="43" y="357"/>
                  </a:cubicBezTo>
                  <a:cubicBezTo>
                    <a:pt x="41" y="357"/>
                    <a:pt x="43" y="359"/>
                    <a:pt x="42" y="360"/>
                  </a:cubicBezTo>
                  <a:cubicBezTo>
                    <a:pt x="42" y="361"/>
                    <a:pt x="41" y="360"/>
                    <a:pt x="40" y="361"/>
                  </a:cubicBezTo>
                  <a:cubicBezTo>
                    <a:pt x="40" y="362"/>
                    <a:pt x="39" y="362"/>
                    <a:pt x="39" y="362"/>
                  </a:cubicBezTo>
                  <a:cubicBezTo>
                    <a:pt x="39" y="360"/>
                    <a:pt x="40" y="360"/>
                    <a:pt x="39" y="359"/>
                  </a:cubicBezTo>
                  <a:cubicBezTo>
                    <a:pt x="38" y="359"/>
                    <a:pt x="37" y="358"/>
                    <a:pt x="36" y="358"/>
                  </a:cubicBezTo>
                  <a:cubicBezTo>
                    <a:pt x="36" y="360"/>
                    <a:pt x="37" y="362"/>
                    <a:pt x="37" y="363"/>
                  </a:cubicBezTo>
                  <a:cubicBezTo>
                    <a:pt x="35" y="365"/>
                    <a:pt x="34" y="363"/>
                    <a:pt x="33" y="362"/>
                  </a:cubicBezTo>
                  <a:cubicBezTo>
                    <a:pt x="31" y="361"/>
                    <a:pt x="32" y="362"/>
                    <a:pt x="32" y="362"/>
                  </a:cubicBezTo>
                  <a:cubicBezTo>
                    <a:pt x="31" y="363"/>
                    <a:pt x="32" y="367"/>
                    <a:pt x="30" y="367"/>
                  </a:cubicBezTo>
                  <a:cubicBezTo>
                    <a:pt x="29" y="367"/>
                    <a:pt x="27" y="368"/>
                    <a:pt x="26" y="368"/>
                  </a:cubicBezTo>
                  <a:cubicBezTo>
                    <a:pt x="26" y="369"/>
                    <a:pt x="25" y="374"/>
                    <a:pt x="23" y="373"/>
                  </a:cubicBezTo>
                  <a:cubicBezTo>
                    <a:pt x="23" y="373"/>
                    <a:pt x="20" y="376"/>
                    <a:pt x="20" y="376"/>
                  </a:cubicBezTo>
                  <a:cubicBezTo>
                    <a:pt x="20" y="377"/>
                    <a:pt x="21" y="376"/>
                    <a:pt x="22" y="377"/>
                  </a:cubicBezTo>
                  <a:cubicBezTo>
                    <a:pt x="23" y="378"/>
                    <a:pt x="22" y="379"/>
                    <a:pt x="21" y="380"/>
                  </a:cubicBezTo>
                  <a:cubicBezTo>
                    <a:pt x="20" y="381"/>
                    <a:pt x="20" y="382"/>
                    <a:pt x="20" y="384"/>
                  </a:cubicBezTo>
                  <a:cubicBezTo>
                    <a:pt x="21" y="385"/>
                    <a:pt x="21" y="387"/>
                    <a:pt x="22" y="388"/>
                  </a:cubicBezTo>
                  <a:cubicBezTo>
                    <a:pt x="23" y="389"/>
                    <a:pt x="24" y="390"/>
                    <a:pt x="25" y="390"/>
                  </a:cubicBezTo>
                  <a:cubicBezTo>
                    <a:pt x="27" y="392"/>
                    <a:pt x="27" y="393"/>
                    <a:pt x="28" y="395"/>
                  </a:cubicBezTo>
                  <a:cubicBezTo>
                    <a:pt x="29" y="396"/>
                    <a:pt x="30" y="397"/>
                    <a:pt x="30" y="398"/>
                  </a:cubicBezTo>
                  <a:cubicBezTo>
                    <a:pt x="31" y="401"/>
                    <a:pt x="29" y="403"/>
                    <a:pt x="27" y="405"/>
                  </a:cubicBezTo>
                  <a:cubicBezTo>
                    <a:pt x="26" y="407"/>
                    <a:pt x="23" y="410"/>
                    <a:pt x="25" y="413"/>
                  </a:cubicBezTo>
                  <a:cubicBezTo>
                    <a:pt x="26" y="416"/>
                    <a:pt x="27" y="419"/>
                    <a:pt x="28" y="422"/>
                  </a:cubicBezTo>
                  <a:cubicBezTo>
                    <a:pt x="29" y="423"/>
                    <a:pt x="33" y="431"/>
                    <a:pt x="31" y="432"/>
                  </a:cubicBezTo>
                  <a:cubicBezTo>
                    <a:pt x="30" y="433"/>
                    <a:pt x="30" y="431"/>
                    <a:pt x="29" y="432"/>
                  </a:cubicBezTo>
                  <a:cubicBezTo>
                    <a:pt x="28" y="433"/>
                    <a:pt x="29" y="433"/>
                    <a:pt x="29" y="433"/>
                  </a:cubicBezTo>
                  <a:cubicBezTo>
                    <a:pt x="29" y="435"/>
                    <a:pt x="29" y="437"/>
                    <a:pt x="28" y="438"/>
                  </a:cubicBezTo>
                  <a:cubicBezTo>
                    <a:pt x="27" y="439"/>
                    <a:pt x="28" y="439"/>
                    <a:pt x="29" y="439"/>
                  </a:cubicBezTo>
                  <a:cubicBezTo>
                    <a:pt x="29" y="439"/>
                    <a:pt x="29" y="439"/>
                    <a:pt x="29" y="440"/>
                  </a:cubicBezTo>
                  <a:cubicBezTo>
                    <a:pt x="30" y="441"/>
                    <a:pt x="28" y="441"/>
                    <a:pt x="28" y="442"/>
                  </a:cubicBezTo>
                  <a:cubicBezTo>
                    <a:pt x="27" y="443"/>
                    <a:pt x="28" y="445"/>
                    <a:pt x="29" y="446"/>
                  </a:cubicBezTo>
                  <a:cubicBezTo>
                    <a:pt x="30" y="446"/>
                    <a:pt x="33" y="447"/>
                    <a:pt x="31" y="449"/>
                  </a:cubicBezTo>
                  <a:cubicBezTo>
                    <a:pt x="28" y="451"/>
                    <a:pt x="32" y="454"/>
                    <a:pt x="34" y="455"/>
                  </a:cubicBezTo>
                  <a:cubicBezTo>
                    <a:pt x="36" y="457"/>
                    <a:pt x="33" y="460"/>
                    <a:pt x="32" y="461"/>
                  </a:cubicBezTo>
                  <a:cubicBezTo>
                    <a:pt x="31" y="463"/>
                    <a:pt x="30" y="463"/>
                    <a:pt x="32" y="464"/>
                  </a:cubicBezTo>
                  <a:cubicBezTo>
                    <a:pt x="33" y="466"/>
                    <a:pt x="34" y="466"/>
                    <a:pt x="35" y="467"/>
                  </a:cubicBezTo>
                  <a:cubicBezTo>
                    <a:pt x="37" y="469"/>
                    <a:pt x="39" y="471"/>
                    <a:pt x="40" y="473"/>
                  </a:cubicBezTo>
                  <a:cubicBezTo>
                    <a:pt x="41" y="475"/>
                    <a:pt x="41" y="475"/>
                    <a:pt x="40" y="477"/>
                  </a:cubicBezTo>
                  <a:cubicBezTo>
                    <a:pt x="39" y="479"/>
                    <a:pt x="39" y="481"/>
                    <a:pt x="37" y="482"/>
                  </a:cubicBezTo>
                  <a:cubicBezTo>
                    <a:pt x="34" y="487"/>
                    <a:pt x="31" y="491"/>
                    <a:pt x="27" y="496"/>
                  </a:cubicBezTo>
                  <a:cubicBezTo>
                    <a:pt x="25" y="498"/>
                    <a:pt x="24" y="500"/>
                    <a:pt x="22" y="502"/>
                  </a:cubicBezTo>
                  <a:cubicBezTo>
                    <a:pt x="20" y="504"/>
                    <a:pt x="17" y="506"/>
                    <a:pt x="16" y="509"/>
                  </a:cubicBezTo>
                  <a:cubicBezTo>
                    <a:pt x="17" y="510"/>
                    <a:pt x="20" y="506"/>
                    <a:pt x="22" y="506"/>
                  </a:cubicBezTo>
                  <a:cubicBezTo>
                    <a:pt x="22" y="506"/>
                    <a:pt x="21" y="509"/>
                    <a:pt x="21" y="509"/>
                  </a:cubicBezTo>
                  <a:cubicBezTo>
                    <a:pt x="21" y="509"/>
                    <a:pt x="21" y="508"/>
                    <a:pt x="20" y="508"/>
                  </a:cubicBezTo>
                  <a:cubicBezTo>
                    <a:pt x="19" y="508"/>
                    <a:pt x="22" y="512"/>
                    <a:pt x="22" y="511"/>
                  </a:cubicBezTo>
                  <a:cubicBezTo>
                    <a:pt x="23" y="511"/>
                    <a:pt x="23" y="513"/>
                    <a:pt x="24" y="513"/>
                  </a:cubicBezTo>
                  <a:cubicBezTo>
                    <a:pt x="25" y="514"/>
                    <a:pt x="25" y="514"/>
                    <a:pt x="27" y="513"/>
                  </a:cubicBezTo>
                  <a:cubicBezTo>
                    <a:pt x="28" y="513"/>
                    <a:pt x="28" y="513"/>
                    <a:pt x="30" y="514"/>
                  </a:cubicBezTo>
                  <a:cubicBezTo>
                    <a:pt x="30" y="515"/>
                    <a:pt x="30" y="515"/>
                    <a:pt x="30" y="516"/>
                  </a:cubicBezTo>
                  <a:cubicBezTo>
                    <a:pt x="31" y="516"/>
                    <a:pt x="31" y="516"/>
                    <a:pt x="32" y="516"/>
                  </a:cubicBezTo>
                  <a:cubicBezTo>
                    <a:pt x="33" y="517"/>
                    <a:pt x="31" y="517"/>
                    <a:pt x="30" y="517"/>
                  </a:cubicBezTo>
                  <a:cubicBezTo>
                    <a:pt x="29" y="517"/>
                    <a:pt x="27" y="516"/>
                    <a:pt x="26" y="516"/>
                  </a:cubicBezTo>
                  <a:cubicBezTo>
                    <a:pt x="25" y="516"/>
                    <a:pt x="24" y="516"/>
                    <a:pt x="23" y="517"/>
                  </a:cubicBezTo>
                  <a:cubicBezTo>
                    <a:pt x="25" y="519"/>
                    <a:pt x="22" y="518"/>
                    <a:pt x="21" y="518"/>
                  </a:cubicBezTo>
                  <a:cubicBezTo>
                    <a:pt x="21" y="518"/>
                    <a:pt x="21" y="518"/>
                    <a:pt x="20" y="518"/>
                  </a:cubicBezTo>
                  <a:cubicBezTo>
                    <a:pt x="19" y="519"/>
                    <a:pt x="20" y="520"/>
                    <a:pt x="20" y="520"/>
                  </a:cubicBezTo>
                  <a:cubicBezTo>
                    <a:pt x="18" y="521"/>
                    <a:pt x="18" y="519"/>
                    <a:pt x="18" y="519"/>
                  </a:cubicBezTo>
                  <a:cubicBezTo>
                    <a:pt x="16" y="519"/>
                    <a:pt x="17" y="522"/>
                    <a:pt x="17" y="523"/>
                  </a:cubicBezTo>
                  <a:cubicBezTo>
                    <a:pt x="18" y="524"/>
                    <a:pt x="18" y="524"/>
                    <a:pt x="17" y="525"/>
                  </a:cubicBezTo>
                  <a:cubicBezTo>
                    <a:pt x="16" y="527"/>
                    <a:pt x="15" y="529"/>
                    <a:pt x="14" y="531"/>
                  </a:cubicBezTo>
                  <a:cubicBezTo>
                    <a:pt x="12" y="533"/>
                    <a:pt x="13" y="536"/>
                    <a:pt x="14" y="538"/>
                  </a:cubicBezTo>
                  <a:cubicBezTo>
                    <a:pt x="14" y="540"/>
                    <a:pt x="14" y="541"/>
                    <a:pt x="15" y="542"/>
                  </a:cubicBezTo>
                  <a:cubicBezTo>
                    <a:pt x="15" y="543"/>
                    <a:pt x="16" y="543"/>
                    <a:pt x="15" y="544"/>
                  </a:cubicBezTo>
                  <a:cubicBezTo>
                    <a:pt x="15" y="544"/>
                    <a:pt x="14" y="545"/>
                    <a:pt x="14" y="545"/>
                  </a:cubicBezTo>
                  <a:cubicBezTo>
                    <a:pt x="13" y="546"/>
                    <a:pt x="12" y="547"/>
                    <a:pt x="12" y="548"/>
                  </a:cubicBezTo>
                  <a:cubicBezTo>
                    <a:pt x="14" y="548"/>
                    <a:pt x="13" y="549"/>
                    <a:pt x="14" y="550"/>
                  </a:cubicBezTo>
                  <a:cubicBezTo>
                    <a:pt x="15" y="551"/>
                    <a:pt x="17" y="551"/>
                    <a:pt x="16" y="553"/>
                  </a:cubicBezTo>
                  <a:cubicBezTo>
                    <a:pt x="15" y="554"/>
                    <a:pt x="15" y="555"/>
                    <a:pt x="14" y="557"/>
                  </a:cubicBezTo>
                  <a:cubicBezTo>
                    <a:pt x="16" y="557"/>
                    <a:pt x="15" y="556"/>
                    <a:pt x="16" y="558"/>
                  </a:cubicBezTo>
                  <a:cubicBezTo>
                    <a:pt x="17" y="558"/>
                    <a:pt x="17" y="559"/>
                    <a:pt x="17" y="560"/>
                  </a:cubicBezTo>
                  <a:cubicBezTo>
                    <a:pt x="17" y="560"/>
                    <a:pt x="17" y="560"/>
                    <a:pt x="17" y="560"/>
                  </a:cubicBezTo>
                  <a:cubicBezTo>
                    <a:pt x="18" y="561"/>
                    <a:pt x="19" y="565"/>
                    <a:pt x="18" y="565"/>
                  </a:cubicBezTo>
                  <a:cubicBezTo>
                    <a:pt x="18" y="567"/>
                    <a:pt x="18" y="566"/>
                    <a:pt x="19" y="566"/>
                  </a:cubicBezTo>
                  <a:cubicBezTo>
                    <a:pt x="20" y="566"/>
                    <a:pt x="20" y="566"/>
                    <a:pt x="20" y="566"/>
                  </a:cubicBezTo>
                  <a:cubicBezTo>
                    <a:pt x="21" y="566"/>
                    <a:pt x="21" y="566"/>
                    <a:pt x="21" y="566"/>
                  </a:cubicBezTo>
                  <a:cubicBezTo>
                    <a:pt x="22" y="567"/>
                    <a:pt x="22" y="567"/>
                    <a:pt x="22" y="567"/>
                  </a:cubicBezTo>
                  <a:cubicBezTo>
                    <a:pt x="23" y="568"/>
                    <a:pt x="23" y="566"/>
                    <a:pt x="25" y="567"/>
                  </a:cubicBezTo>
                  <a:cubicBezTo>
                    <a:pt x="25" y="568"/>
                    <a:pt x="26" y="567"/>
                    <a:pt x="27" y="568"/>
                  </a:cubicBezTo>
                  <a:cubicBezTo>
                    <a:pt x="27" y="569"/>
                    <a:pt x="26" y="569"/>
                    <a:pt x="26" y="571"/>
                  </a:cubicBezTo>
                  <a:cubicBezTo>
                    <a:pt x="27" y="570"/>
                    <a:pt x="27" y="569"/>
                    <a:pt x="29" y="570"/>
                  </a:cubicBezTo>
                  <a:cubicBezTo>
                    <a:pt x="30" y="567"/>
                    <a:pt x="33" y="570"/>
                    <a:pt x="34" y="571"/>
                  </a:cubicBezTo>
                  <a:cubicBezTo>
                    <a:pt x="36" y="573"/>
                    <a:pt x="37" y="571"/>
                    <a:pt x="37" y="574"/>
                  </a:cubicBezTo>
                  <a:cubicBezTo>
                    <a:pt x="36" y="575"/>
                    <a:pt x="35" y="576"/>
                    <a:pt x="37" y="577"/>
                  </a:cubicBezTo>
                  <a:cubicBezTo>
                    <a:pt x="37" y="578"/>
                    <a:pt x="37" y="579"/>
                    <a:pt x="36" y="580"/>
                  </a:cubicBezTo>
                  <a:cubicBezTo>
                    <a:pt x="34" y="579"/>
                    <a:pt x="37" y="582"/>
                    <a:pt x="37" y="582"/>
                  </a:cubicBezTo>
                  <a:cubicBezTo>
                    <a:pt x="38" y="583"/>
                    <a:pt x="38" y="584"/>
                    <a:pt x="39" y="585"/>
                  </a:cubicBezTo>
                  <a:cubicBezTo>
                    <a:pt x="39" y="586"/>
                    <a:pt x="39" y="587"/>
                    <a:pt x="39" y="587"/>
                  </a:cubicBezTo>
                  <a:cubicBezTo>
                    <a:pt x="40" y="588"/>
                    <a:pt x="41" y="588"/>
                    <a:pt x="42" y="589"/>
                  </a:cubicBezTo>
                  <a:cubicBezTo>
                    <a:pt x="43" y="590"/>
                    <a:pt x="42" y="592"/>
                    <a:pt x="43" y="593"/>
                  </a:cubicBezTo>
                  <a:cubicBezTo>
                    <a:pt x="44" y="593"/>
                    <a:pt x="45" y="592"/>
                    <a:pt x="46" y="594"/>
                  </a:cubicBezTo>
                  <a:cubicBezTo>
                    <a:pt x="47" y="594"/>
                    <a:pt x="46" y="595"/>
                    <a:pt x="47" y="596"/>
                  </a:cubicBezTo>
                  <a:cubicBezTo>
                    <a:pt x="48" y="597"/>
                    <a:pt x="49" y="597"/>
                    <a:pt x="48" y="598"/>
                  </a:cubicBezTo>
                  <a:cubicBezTo>
                    <a:pt x="48" y="598"/>
                    <a:pt x="47" y="599"/>
                    <a:pt x="46" y="600"/>
                  </a:cubicBezTo>
                  <a:cubicBezTo>
                    <a:pt x="43" y="602"/>
                    <a:pt x="43" y="599"/>
                    <a:pt x="40" y="599"/>
                  </a:cubicBezTo>
                  <a:cubicBezTo>
                    <a:pt x="37" y="600"/>
                    <a:pt x="40" y="603"/>
                    <a:pt x="41" y="604"/>
                  </a:cubicBezTo>
                  <a:cubicBezTo>
                    <a:pt x="41" y="604"/>
                    <a:pt x="41" y="606"/>
                    <a:pt x="41" y="606"/>
                  </a:cubicBezTo>
                  <a:cubicBezTo>
                    <a:pt x="41" y="608"/>
                    <a:pt x="41" y="610"/>
                    <a:pt x="42" y="611"/>
                  </a:cubicBezTo>
                  <a:cubicBezTo>
                    <a:pt x="42" y="611"/>
                    <a:pt x="42" y="611"/>
                    <a:pt x="42" y="612"/>
                  </a:cubicBezTo>
                  <a:cubicBezTo>
                    <a:pt x="42" y="612"/>
                    <a:pt x="42" y="612"/>
                    <a:pt x="42" y="612"/>
                  </a:cubicBezTo>
                  <a:cubicBezTo>
                    <a:pt x="44" y="612"/>
                    <a:pt x="45" y="613"/>
                    <a:pt x="46" y="611"/>
                  </a:cubicBezTo>
                  <a:cubicBezTo>
                    <a:pt x="47" y="610"/>
                    <a:pt x="45" y="610"/>
                    <a:pt x="48" y="609"/>
                  </a:cubicBezTo>
                  <a:cubicBezTo>
                    <a:pt x="48" y="609"/>
                    <a:pt x="49" y="610"/>
                    <a:pt x="49" y="610"/>
                  </a:cubicBezTo>
                  <a:cubicBezTo>
                    <a:pt x="50" y="610"/>
                    <a:pt x="50" y="609"/>
                    <a:pt x="51" y="609"/>
                  </a:cubicBezTo>
                  <a:cubicBezTo>
                    <a:pt x="52" y="609"/>
                    <a:pt x="54" y="608"/>
                    <a:pt x="54" y="609"/>
                  </a:cubicBezTo>
                  <a:cubicBezTo>
                    <a:pt x="55" y="610"/>
                    <a:pt x="55" y="608"/>
                    <a:pt x="56" y="609"/>
                  </a:cubicBezTo>
                  <a:cubicBezTo>
                    <a:pt x="56" y="609"/>
                    <a:pt x="57" y="611"/>
                    <a:pt x="57" y="611"/>
                  </a:cubicBezTo>
                  <a:cubicBezTo>
                    <a:pt x="58" y="612"/>
                    <a:pt x="58" y="613"/>
                    <a:pt x="58" y="613"/>
                  </a:cubicBezTo>
                  <a:cubicBezTo>
                    <a:pt x="58" y="614"/>
                    <a:pt x="59" y="614"/>
                    <a:pt x="59" y="614"/>
                  </a:cubicBezTo>
                  <a:cubicBezTo>
                    <a:pt x="61" y="615"/>
                    <a:pt x="58" y="617"/>
                    <a:pt x="58" y="617"/>
                  </a:cubicBezTo>
                  <a:cubicBezTo>
                    <a:pt x="58" y="617"/>
                    <a:pt x="59" y="619"/>
                    <a:pt x="59" y="620"/>
                  </a:cubicBezTo>
                  <a:cubicBezTo>
                    <a:pt x="59" y="620"/>
                    <a:pt x="59" y="621"/>
                    <a:pt x="58" y="621"/>
                  </a:cubicBezTo>
                  <a:cubicBezTo>
                    <a:pt x="60" y="621"/>
                    <a:pt x="62" y="621"/>
                    <a:pt x="63" y="621"/>
                  </a:cubicBezTo>
                  <a:cubicBezTo>
                    <a:pt x="64" y="622"/>
                    <a:pt x="64" y="621"/>
                    <a:pt x="65" y="622"/>
                  </a:cubicBezTo>
                  <a:cubicBezTo>
                    <a:pt x="65" y="622"/>
                    <a:pt x="65" y="623"/>
                    <a:pt x="66" y="623"/>
                  </a:cubicBezTo>
                  <a:cubicBezTo>
                    <a:pt x="66" y="625"/>
                    <a:pt x="67" y="625"/>
                    <a:pt x="67" y="626"/>
                  </a:cubicBezTo>
                  <a:cubicBezTo>
                    <a:pt x="67" y="628"/>
                    <a:pt x="67" y="628"/>
                    <a:pt x="68" y="630"/>
                  </a:cubicBezTo>
                  <a:cubicBezTo>
                    <a:pt x="68" y="630"/>
                    <a:pt x="68" y="630"/>
                    <a:pt x="68" y="630"/>
                  </a:cubicBezTo>
                  <a:cubicBezTo>
                    <a:pt x="69" y="630"/>
                    <a:pt x="75" y="630"/>
                    <a:pt x="75" y="632"/>
                  </a:cubicBezTo>
                  <a:cubicBezTo>
                    <a:pt x="75" y="632"/>
                    <a:pt x="76" y="631"/>
                    <a:pt x="76" y="631"/>
                  </a:cubicBezTo>
                  <a:cubicBezTo>
                    <a:pt x="77" y="630"/>
                    <a:pt x="77" y="630"/>
                    <a:pt x="78" y="631"/>
                  </a:cubicBezTo>
                  <a:cubicBezTo>
                    <a:pt x="79" y="630"/>
                    <a:pt x="80" y="630"/>
                    <a:pt x="81" y="630"/>
                  </a:cubicBezTo>
                  <a:cubicBezTo>
                    <a:pt x="82" y="631"/>
                    <a:pt x="82" y="635"/>
                    <a:pt x="85" y="635"/>
                  </a:cubicBezTo>
                  <a:cubicBezTo>
                    <a:pt x="85" y="635"/>
                    <a:pt x="85" y="634"/>
                    <a:pt x="86" y="634"/>
                  </a:cubicBezTo>
                  <a:cubicBezTo>
                    <a:pt x="86" y="634"/>
                    <a:pt x="89" y="635"/>
                    <a:pt x="89" y="635"/>
                  </a:cubicBezTo>
                  <a:cubicBezTo>
                    <a:pt x="89" y="635"/>
                    <a:pt x="90" y="636"/>
                    <a:pt x="90" y="636"/>
                  </a:cubicBezTo>
                  <a:cubicBezTo>
                    <a:pt x="90" y="636"/>
                    <a:pt x="91" y="636"/>
                    <a:pt x="91" y="636"/>
                  </a:cubicBezTo>
                  <a:cubicBezTo>
                    <a:pt x="92" y="636"/>
                    <a:pt x="93" y="637"/>
                    <a:pt x="95" y="637"/>
                  </a:cubicBezTo>
                  <a:cubicBezTo>
                    <a:pt x="95" y="637"/>
                    <a:pt x="95" y="638"/>
                    <a:pt x="95" y="638"/>
                  </a:cubicBezTo>
                  <a:cubicBezTo>
                    <a:pt x="96" y="638"/>
                    <a:pt x="96" y="639"/>
                    <a:pt x="96" y="639"/>
                  </a:cubicBezTo>
                  <a:cubicBezTo>
                    <a:pt x="97" y="639"/>
                    <a:pt x="97" y="638"/>
                    <a:pt x="97" y="638"/>
                  </a:cubicBezTo>
                  <a:cubicBezTo>
                    <a:pt x="98" y="638"/>
                    <a:pt x="98" y="638"/>
                    <a:pt x="98" y="638"/>
                  </a:cubicBezTo>
                  <a:cubicBezTo>
                    <a:pt x="99" y="641"/>
                    <a:pt x="98" y="642"/>
                    <a:pt x="97" y="644"/>
                  </a:cubicBezTo>
                  <a:cubicBezTo>
                    <a:pt x="96" y="645"/>
                    <a:pt x="95" y="644"/>
                    <a:pt x="96" y="646"/>
                  </a:cubicBezTo>
                  <a:cubicBezTo>
                    <a:pt x="97" y="646"/>
                    <a:pt x="98" y="645"/>
                    <a:pt x="98" y="646"/>
                  </a:cubicBezTo>
                  <a:cubicBezTo>
                    <a:pt x="98" y="647"/>
                    <a:pt x="96" y="646"/>
                    <a:pt x="96" y="648"/>
                  </a:cubicBezTo>
                  <a:cubicBezTo>
                    <a:pt x="96" y="648"/>
                    <a:pt x="96" y="649"/>
                    <a:pt x="97" y="649"/>
                  </a:cubicBezTo>
                  <a:cubicBezTo>
                    <a:pt x="97" y="650"/>
                    <a:pt x="97" y="651"/>
                    <a:pt x="97" y="652"/>
                  </a:cubicBezTo>
                  <a:cubicBezTo>
                    <a:pt x="98" y="652"/>
                    <a:pt x="96" y="654"/>
                    <a:pt x="96" y="655"/>
                  </a:cubicBezTo>
                  <a:cubicBezTo>
                    <a:pt x="96" y="655"/>
                    <a:pt x="96" y="655"/>
                    <a:pt x="96" y="655"/>
                  </a:cubicBezTo>
                  <a:cubicBezTo>
                    <a:pt x="96" y="657"/>
                    <a:pt x="95" y="656"/>
                    <a:pt x="93" y="656"/>
                  </a:cubicBezTo>
                  <a:cubicBezTo>
                    <a:pt x="91" y="656"/>
                    <a:pt x="91" y="656"/>
                    <a:pt x="89" y="658"/>
                  </a:cubicBezTo>
                  <a:cubicBezTo>
                    <a:pt x="88" y="658"/>
                    <a:pt x="85" y="659"/>
                    <a:pt x="86" y="662"/>
                  </a:cubicBezTo>
                  <a:cubicBezTo>
                    <a:pt x="86" y="662"/>
                    <a:pt x="86" y="662"/>
                    <a:pt x="86" y="662"/>
                  </a:cubicBezTo>
                  <a:cubicBezTo>
                    <a:pt x="86" y="662"/>
                    <a:pt x="85" y="663"/>
                    <a:pt x="86" y="664"/>
                  </a:cubicBezTo>
                  <a:cubicBezTo>
                    <a:pt x="87" y="663"/>
                    <a:pt x="89" y="663"/>
                    <a:pt x="90" y="663"/>
                  </a:cubicBezTo>
                  <a:cubicBezTo>
                    <a:pt x="91" y="662"/>
                    <a:pt x="93" y="661"/>
                    <a:pt x="93" y="663"/>
                  </a:cubicBezTo>
                  <a:cubicBezTo>
                    <a:pt x="94" y="666"/>
                    <a:pt x="87" y="665"/>
                    <a:pt x="87" y="667"/>
                  </a:cubicBezTo>
                  <a:cubicBezTo>
                    <a:pt x="87" y="667"/>
                    <a:pt x="87" y="667"/>
                    <a:pt x="87" y="667"/>
                  </a:cubicBezTo>
                  <a:cubicBezTo>
                    <a:pt x="87" y="667"/>
                    <a:pt x="87" y="667"/>
                    <a:pt x="88" y="667"/>
                  </a:cubicBezTo>
                  <a:cubicBezTo>
                    <a:pt x="88" y="668"/>
                    <a:pt x="88" y="668"/>
                    <a:pt x="88" y="668"/>
                  </a:cubicBezTo>
                  <a:cubicBezTo>
                    <a:pt x="87" y="669"/>
                    <a:pt x="86" y="668"/>
                    <a:pt x="85" y="668"/>
                  </a:cubicBezTo>
                  <a:cubicBezTo>
                    <a:pt x="85" y="668"/>
                    <a:pt x="83" y="668"/>
                    <a:pt x="83" y="668"/>
                  </a:cubicBezTo>
                  <a:cubicBezTo>
                    <a:pt x="83" y="669"/>
                    <a:pt x="83" y="669"/>
                    <a:pt x="83" y="669"/>
                  </a:cubicBezTo>
                  <a:cubicBezTo>
                    <a:pt x="83" y="670"/>
                    <a:pt x="88" y="673"/>
                    <a:pt x="88" y="674"/>
                  </a:cubicBezTo>
                  <a:cubicBezTo>
                    <a:pt x="88" y="674"/>
                    <a:pt x="86" y="673"/>
                    <a:pt x="86" y="673"/>
                  </a:cubicBezTo>
                  <a:cubicBezTo>
                    <a:pt x="85" y="673"/>
                    <a:pt x="85" y="675"/>
                    <a:pt x="85" y="676"/>
                  </a:cubicBezTo>
                  <a:cubicBezTo>
                    <a:pt x="84" y="675"/>
                    <a:pt x="84" y="675"/>
                    <a:pt x="84" y="674"/>
                  </a:cubicBezTo>
                  <a:cubicBezTo>
                    <a:pt x="83" y="675"/>
                    <a:pt x="83" y="676"/>
                    <a:pt x="83" y="677"/>
                  </a:cubicBezTo>
                  <a:cubicBezTo>
                    <a:pt x="83" y="677"/>
                    <a:pt x="82" y="678"/>
                    <a:pt x="82" y="678"/>
                  </a:cubicBezTo>
                  <a:cubicBezTo>
                    <a:pt x="82" y="679"/>
                    <a:pt x="82" y="679"/>
                    <a:pt x="82" y="679"/>
                  </a:cubicBezTo>
                  <a:cubicBezTo>
                    <a:pt x="82" y="680"/>
                    <a:pt x="82" y="680"/>
                    <a:pt x="82" y="681"/>
                  </a:cubicBezTo>
                  <a:cubicBezTo>
                    <a:pt x="82" y="681"/>
                    <a:pt x="82" y="681"/>
                    <a:pt x="81" y="681"/>
                  </a:cubicBezTo>
                  <a:cubicBezTo>
                    <a:pt x="81" y="681"/>
                    <a:pt x="79" y="681"/>
                    <a:pt x="79" y="682"/>
                  </a:cubicBezTo>
                  <a:cubicBezTo>
                    <a:pt x="79" y="682"/>
                    <a:pt x="75" y="679"/>
                    <a:pt x="76" y="681"/>
                  </a:cubicBezTo>
                  <a:cubicBezTo>
                    <a:pt x="77" y="681"/>
                    <a:pt x="77" y="681"/>
                    <a:pt x="77" y="681"/>
                  </a:cubicBezTo>
                  <a:cubicBezTo>
                    <a:pt x="77" y="682"/>
                    <a:pt x="75" y="682"/>
                    <a:pt x="75" y="682"/>
                  </a:cubicBezTo>
                  <a:cubicBezTo>
                    <a:pt x="75" y="683"/>
                    <a:pt x="78" y="684"/>
                    <a:pt x="78" y="684"/>
                  </a:cubicBezTo>
                  <a:cubicBezTo>
                    <a:pt x="79" y="685"/>
                    <a:pt x="79" y="686"/>
                    <a:pt x="80" y="687"/>
                  </a:cubicBezTo>
                  <a:cubicBezTo>
                    <a:pt x="81" y="687"/>
                    <a:pt x="82" y="687"/>
                    <a:pt x="83" y="687"/>
                  </a:cubicBezTo>
                  <a:cubicBezTo>
                    <a:pt x="83" y="686"/>
                    <a:pt x="84" y="688"/>
                    <a:pt x="84" y="688"/>
                  </a:cubicBezTo>
                  <a:cubicBezTo>
                    <a:pt x="86" y="690"/>
                    <a:pt x="87" y="690"/>
                    <a:pt x="89" y="691"/>
                  </a:cubicBezTo>
                  <a:cubicBezTo>
                    <a:pt x="90" y="692"/>
                    <a:pt x="92" y="693"/>
                    <a:pt x="93" y="694"/>
                  </a:cubicBezTo>
                  <a:cubicBezTo>
                    <a:pt x="93" y="695"/>
                    <a:pt x="95" y="696"/>
                    <a:pt x="96" y="697"/>
                  </a:cubicBezTo>
                  <a:cubicBezTo>
                    <a:pt x="97" y="698"/>
                    <a:pt x="98" y="700"/>
                    <a:pt x="99" y="700"/>
                  </a:cubicBezTo>
                  <a:cubicBezTo>
                    <a:pt x="100" y="701"/>
                    <a:pt x="100" y="701"/>
                    <a:pt x="101" y="702"/>
                  </a:cubicBezTo>
                  <a:cubicBezTo>
                    <a:pt x="102" y="702"/>
                    <a:pt x="104" y="702"/>
                    <a:pt x="104" y="703"/>
                  </a:cubicBezTo>
                  <a:cubicBezTo>
                    <a:pt x="106" y="704"/>
                    <a:pt x="107" y="706"/>
                    <a:pt x="108" y="707"/>
                  </a:cubicBezTo>
                  <a:cubicBezTo>
                    <a:pt x="109" y="709"/>
                    <a:pt x="110" y="712"/>
                    <a:pt x="109" y="714"/>
                  </a:cubicBezTo>
                  <a:cubicBezTo>
                    <a:pt x="108" y="718"/>
                    <a:pt x="102" y="722"/>
                    <a:pt x="98" y="721"/>
                  </a:cubicBezTo>
                  <a:cubicBezTo>
                    <a:pt x="96" y="721"/>
                    <a:pt x="94" y="720"/>
                    <a:pt x="92" y="720"/>
                  </a:cubicBezTo>
                  <a:cubicBezTo>
                    <a:pt x="90" y="721"/>
                    <a:pt x="88" y="722"/>
                    <a:pt x="87" y="722"/>
                  </a:cubicBezTo>
                  <a:cubicBezTo>
                    <a:pt x="87" y="722"/>
                    <a:pt x="87" y="722"/>
                    <a:pt x="87" y="722"/>
                  </a:cubicBezTo>
                  <a:cubicBezTo>
                    <a:pt x="85" y="722"/>
                    <a:pt x="84" y="720"/>
                    <a:pt x="82" y="720"/>
                  </a:cubicBezTo>
                  <a:cubicBezTo>
                    <a:pt x="82" y="720"/>
                    <a:pt x="81" y="720"/>
                    <a:pt x="80" y="720"/>
                  </a:cubicBezTo>
                  <a:cubicBezTo>
                    <a:pt x="78" y="720"/>
                    <a:pt x="79" y="719"/>
                    <a:pt x="78" y="719"/>
                  </a:cubicBezTo>
                  <a:cubicBezTo>
                    <a:pt x="77" y="718"/>
                    <a:pt x="76" y="718"/>
                    <a:pt x="76" y="718"/>
                  </a:cubicBezTo>
                  <a:cubicBezTo>
                    <a:pt x="75" y="718"/>
                    <a:pt x="75" y="719"/>
                    <a:pt x="74" y="719"/>
                  </a:cubicBezTo>
                  <a:cubicBezTo>
                    <a:pt x="72" y="719"/>
                    <a:pt x="73" y="716"/>
                    <a:pt x="71" y="715"/>
                  </a:cubicBezTo>
                  <a:cubicBezTo>
                    <a:pt x="70" y="714"/>
                    <a:pt x="68" y="715"/>
                    <a:pt x="67" y="715"/>
                  </a:cubicBezTo>
                  <a:cubicBezTo>
                    <a:pt x="65" y="714"/>
                    <a:pt x="66" y="713"/>
                    <a:pt x="65" y="712"/>
                  </a:cubicBezTo>
                  <a:cubicBezTo>
                    <a:pt x="64" y="711"/>
                    <a:pt x="63" y="712"/>
                    <a:pt x="61" y="712"/>
                  </a:cubicBezTo>
                  <a:cubicBezTo>
                    <a:pt x="58" y="713"/>
                    <a:pt x="56" y="712"/>
                    <a:pt x="53" y="712"/>
                  </a:cubicBezTo>
                  <a:cubicBezTo>
                    <a:pt x="49" y="713"/>
                    <a:pt x="46" y="715"/>
                    <a:pt x="42" y="717"/>
                  </a:cubicBezTo>
                  <a:cubicBezTo>
                    <a:pt x="40" y="718"/>
                    <a:pt x="40" y="720"/>
                    <a:pt x="38" y="720"/>
                  </a:cubicBezTo>
                  <a:cubicBezTo>
                    <a:pt x="36" y="721"/>
                    <a:pt x="34" y="719"/>
                    <a:pt x="33" y="719"/>
                  </a:cubicBezTo>
                  <a:cubicBezTo>
                    <a:pt x="31" y="719"/>
                    <a:pt x="30" y="720"/>
                    <a:pt x="29" y="719"/>
                  </a:cubicBezTo>
                  <a:cubicBezTo>
                    <a:pt x="28" y="719"/>
                    <a:pt x="26" y="719"/>
                    <a:pt x="26" y="719"/>
                  </a:cubicBezTo>
                  <a:cubicBezTo>
                    <a:pt x="23" y="720"/>
                    <a:pt x="24" y="721"/>
                    <a:pt x="25" y="722"/>
                  </a:cubicBezTo>
                  <a:cubicBezTo>
                    <a:pt x="27" y="723"/>
                    <a:pt x="28" y="723"/>
                    <a:pt x="30" y="723"/>
                  </a:cubicBezTo>
                  <a:cubicBezTo>
                    <a:pt x="28" y="724"/>
                    <a:pt x="25" y="723"/>
                    <a:pt x="24" y="724"/>
                  </a:cubicBezTo>
                  <a:cubicBezTo>
                    <a:pt x="21" y="725"/>
                    <a:pt x="23" y="725"/>
                    <a:pt x="24" y="726"/>
                  </a:cubicBezTo>
                  <a:cubicBezTo>
                    <a:pt x="24" y="726"/>
                    <a:pt x="21" y="727"/>
                    <a:pt x="20" y="726"/>
                  </a:cubicBezTo>
                  <a:cubicBezTo>
                    <a:pt x="19" y="726"/>
                    <a:pt x="13" y="728"/>
                    <a:pt x="12" y="726"/>
                  </a:cubicBezTo>
                  <a:cubicBezTo>
                    <a:pt x="9" y="725"/>
                    <a:pt x="8" y="727"/>
                    <a:pt x="6" y="729"/>
                  </a:cubicBezTo>
                  <a:cubicBezTo>
                    <a:pt x="5" y="730"/>
                    <a:pt x="5" y="730"/>
                    <a:pt x="4" y="732"/>
                  </a:cubicBezTo>
                  <a:cubicBezTo>
                    <a:pt x="4" y="732"/>
                    <a:pt x="4" y="734"/>
                    <a:pt x="4" y="734"/>
                  </a:cubicBezTo>
                  <a:cubicBezTo>
                    <a:pt x="5" y="736"/>
                    <a:pt x="8" y="733"/>
                    <a:pt x="9" y="734"/>
                  </a:cubicBezTo>
                  <a:cubicBezTo>
                    <a:pt x="10" y="735"/>
                    <a:pt x="8" y="735"/>
                    <a:pt x="8" y="736"/>
                  </a:cubicBezTo>
                  <a:cubicBezTo>
                    <a:pt x="8" y="737"/>
                    <a:pt x="9" y="737"/>
                    <a:pt x="9" y="738"/>
                  </a:cubicBezTo>
                  <a:cubicBezTo>
                    <a:pt x="8" y="739"/>
                    <a:pt x="10" y="739"/>
                    <a:pt x="11" y="739"/>
                  </a:cubicBezTo>
                  <a:cubicBezTo>
                    <a:pt x="10" y="741"/>
                    <a:pt x="8" y="741"/>
                    <a:pt x="9" y="742"/>
                  </a:cubicBezTo>
                  <a:cubicBezTo>
                    <a:pt x="9" y="742"/>
                    <a:pt x="11" y="744"/>
                    <a:pt x="11" y="744"/>
                  </a:cubicBezTo>
                  <a:cubicBezTo>
                    <a:pt x="11" y="744"/>
                    <a:pt x="8" y="744"/>
                    <a:pt x="8" y="743"/>
                  </a:cubicBezTo>
                  <a:cubicBezTo>
                    <a:pt x="8" y="743"/>
                    <a:pt x="8" y="744"/>
                    <a:pt x="8" y="744"/>
                  </a:cubicBezTo>
                  <a:cubicBezTo>
                    <a:pt x="8" y="744"/>
                    <a:pt x="7" y="741"/>
                    <a:pt x="7" y="741"/>
                  </a:cubicBezTo>
                  <a:cubicBezTo>
                    <a:pt x="5" y="741"/>
                    <a:pt x="7" y="743"/>
                    <a:pt x="7" y="744"/>
                  </a:cubicBezTo>
                  <a:cubicBezTo>
                    <a:pt x="6" y="744"/>
                    <a:pt x="5" y="744"/>
                    <a:pt x="6" y="745"/>
                  </a:cubicBezTo>
                  <a:cubicBezTo>
                    <a:pt x="6" y="746"/>
                    <a:pt x="10" y="745"/>
                    <a:pt x="10" y="747"/>
                  </a:cubicBezTo>
                  <a:cubicBezTo>
                    <a:pt x="11" y="748"/>
                    <a:pt x="12" y="747"/>
                    <a:pt x="12" y="749"/>
                  </a:cubicBezTo>
                  <a:cubicBezTo>
                    <a:pt x="12" y="750"/>
                    <a:pt x="11" y="749"/>
                    <a:pt x="11" y="750"/>
                  </a:cubicBezTo>
                  <a:cubicBezTo>
                    <a:pt x="11" y="750"/>
                    <a:pt x="11" y="751"/>
                    <a:pt x="11" y="751"/>
                  </a:cubicBezTo>
                  <a:cubicBezTo>
                    <a:pt x="12" y="751"/>
                    <a:pt x="12" y="751"/>
                    <a:pt x="12" y="751"/>
                  </a:cubicBezTo>
                  <a:cubicBezTo>
                    <a:pt x="12" y="752"/>
                    <a:pt x="12" y="752"/>
                    <a:pt x="12" y="752"/>
                  </a:cubicBezTo>
                  <a:cubicBezTo>
                    <a:pt x="12" y="752"/>
                    <a:pt x="13" y="753"/>
                    <a:pt x="13" y="753"/>
                  </a:cubicBezTo>
                  <a:cubicBezTo>
                    <a:pt x="13" y="753"/>
                    <a:pt x="14" y="753"/>
                    <a:pt x="14" y="754"/>
                  </a:cubicBezTo>
                  <a:cubicBezTo>
                    <a:pt x="13" y="755"/>
                    <a:pt x="12" y="754"/>
                    <a:pt x="12" y="755"/>
                  </a:cubicBezTo>
                  <a:cubicBezTo>
                    <a:pt x="12" y="756"/>
                    <a:pt x="18" y="755"/>
                    <a:pt x="19" y="755"/>
                  </a:cubicBezTo>
                  <a:cubicBezTo>
                    <a:pt x="18" y="757"/>
                    <a:pt x="16" y="756"/>
                    <a:pt x="17" y="759"/>
                  </a:cubicBezTo>
                  <a:cubicBezTo>
                    <a:pt x="18" y="758"/>
                    <a:pt x="19" y="757"/>
                    <a:pt x="20" y="757"/>
                  </a:cubicBezTo>
                  <a:cubicBezTo>
                    <a:pt x="20" y="757"/>
                    <a:pt x="22" y="759"/>
                    <a:pt x="22" y="758"/>
                  </a:cubicBezTo>
                  <a:cubicBezTo>
                    <a:pt x="24" y="758"/>
                    <a:pt x="23" y="760"/>
                    <a:pt x="25" y="761"/>
                  </a:cubicBezTo>
                  <a:cubicBezTo>
                    <a:pt x="27" y="763"/>
                    <a:pt x="29" y="762"/>
                    <a:pt x="32" y="762"/>
                  </a:cubicBezTo>
                  <a:cubicBezTo>
                    <a:pt x="34" y="761"/>
                    <a:pt x="33" y="762"/>
                    <a:pt x="34" y="759"/>
                  </a:cubicBezTo>
                  <a:cubicBezTo>
                    <a:pt x="34" y="757"/>
                    <a:pt x="34" y="756"/>
                    <a:pt x="36" y="757"/>
                  </a:cubicBezTo>
                  <a:cubicBezTo>
                    <a:pt x="38" y="757"/>
                    <a:pt x="41" y="759"/>
                    <a:pt x="43" y="760"/>
                  </a:cubicBezTo>
                  <a:cubicBezTo>
                    <a:pt x="45" y="761"/>
                    <a:pt x="46" y="763"/>
                    <a:pt x="48" y="763"/>
                  </a:cubicBezTo>
                  <a:cubicBezTo>
                    <a:pt x="49" y="764"/>
                    <a:pt x="52" y="763"/>
                    <a:pt x="54" y="763"/>
                  </a:cubicBezTo>
                  <a:cubicBezTo>
                    <a:pt x="55" y="762"/>
                    <a:pt x="57" y="762"/>
                    <a:pt x="58" y="760"/>
                  </a:cubicBezTo>
                  <a:cubicBezTo>
                    <a:pt x="59" y="760"/>
                    <a:pt x="60" y="759"/>
                    <a:pt x="61" y="758"/>
                  </a:cubicBezTo>
                  <a:cubicBezTo>
                    <a:pt x="63" y="758"/>
                    <a:pt x="63" y="758"/>
                    <a:pt x="65" y="759"/>
                  </a:cubicBezTo>
                  <a:cubicBezTo>
                    <a:pt x="67" y="759"/>
                    <a:pt x="67" y="759"/>
                    <a:pt x="68" y="758"/>
                  </a:cubicBezTo>
                  <a:cubicBezTo>
                    <a:pt x="69" y="758"/>
                    <a:pt x="71" y="756"/>
                    <a:pt x="72" y="757"/>
                  </a:cubicBezTo>
                  <a:cubicBezTo>
                    <a:pt x="73" y="759"/>
                    <a:pt x="70" y="761"/>
                    <a:pt x="69" y="762"/>
                  </a:cubicBezTo>
                  <a:cubicBezTo>
                    <a:pt x="70" y="762"/>
                    <a:pt x="70" y="764"/>
                    <a:pt x="71" y="765"/>
                  </a:cubicBezTo>
                  <a:cubicBezTo>
                    <a:pt x="70" y="767"/>
                    <a:pt x="71" y="769"/>
                    <a:pt x="71" y="772"/>
                  </a:cubicBezTo>
                  <a:cubicBezTo>
                    <a:pt x="71" y="775"/>
                    <a:pt x="71" y="776"/>
                    <a:pt x="69" y="779"/>
                  </a:cubicBezTo>
                  <a:cubicBezTo>
                    <a:pt x="68" y="781"/>
                    <a:pt x="68" y="783"/>
                    <a:pt x="67" y="786"/>
                  </a:cubicBezTo>
                  <a:cubicBezTo>
                    <a:pt x="66" y="788"/>
                    <a:pt x="65" y="790"/>
                    <a:pt x="64" y="792"/>
                  </a:cubicBezTo>
                  <a:cubicBezTo>
                    <a:pt x="63" y="795"/>
                    <a:pt x="63" y="801"/>
                    <a:pt x="59" y="803"/>
                  </a:cubicBezTo>
                  <a:cubicBezTo>
                    <a:pt x="64" y="818"/>
                    <a:pt x="64" y="818"/>
                    <a:pt x="64" y="818"/>
                  </a:cubicBezTo>
                  <a:cubicBezTo>
                    <a:pt x="64" y="819"/>
                    <a:pt x="64" y="819"/>
                    <a:pt x="64" y="819"/>
                  </a:cubicBezTo>
                  <a:cubicBezTo>
                    <a:pt x="62" y="825"/>
                    <a:pt x="62" y="825"/>
                    <a:pt x="62" y="825"/>
                  </a:cubicBezTo>
                  <a:cubicBezTo>
                    <a:pt x="62" y="827"/>
                    <a:pt x="62" y="827"/>
                    <a:pt x="62" y="827"/>
                  </a:cubicBezTo>
                  <a:cubicBezTo>
                    <a:pt x="64" y="828"/>
                    <a:pt x="64" y="828"/>
                    <a:pt x="64" y="828"/>
                  </a:cubicBezTo>
                  <a:cubicBezTo>
                    <a:pt x="69" y="835"/>
                    <a:pt x="72" y="843"/>
                    <a:pt x="79" y="849"/>
                  </a:cubicBezTo>
                  <a:cubicBezTo>
                    <a:pt x="79" y="851"/>
                    <a:pt x="79" y="856"/>
                    <a:pt x="80" y="857"/>
                  </a:cubicBezTo>
                  <a:cubicBezTo>
                    <a:pt x="82" y="858"/>
                    <a:pt x="84" y="859"/>
                    <a:pt x="86" y="860"/>
                  </a:cubicBezTo>
                  <a:cubicBezTo>
                    <a:pt x="87" y="862"/>
                    <a:pt x="88" y="864"/>
                    <a:pt x="89" y="866"/>
                  </a:cubicBezTo>
                  <a:cubicBezTo>
                    <a:pt x="90" y="868"/>
                    <a:pt x="91" y="869"/>
                    <a:pt x="91" y="872"/>
                  </a:cubicBezTo>
                  <a:cubicBezTo>
                    <a:pt x="92" y="877"/>
                    <a:pt x="92" y="882"/>
                    <a:pt x="96" y="886"/>
                  </a:cubicBezTo>
                  <a:cubicBezTo>
                    <a:pt x="99" y="887"/>
                    <a:pt x="101" y="888"/>
                    <a:pt x="103" y="890"/>
                  </a:cubicBezTo>
                  <a:cubicBezTo>
                    <a:pt x="105" y="893"/>
                    <a:pt x="105" y="895"/>
                    <a:pt x="106" y="898"/>
                  </a:cubicBezTo>
                  <a:cubicBezTo>
                    <a:pt x="107" y="902"/>
                    <a:pt x="112" y="906"/>
                    <a:pt x="115" y="911"/>
                  </a:cubicBezTo>
                  <a:cubicBezTo>
                    <a:pt x="118" y="916"/>
                    <a:pt x="117" y="921"/>
                    <a:pt x="118" y="926"/>
                  </a:cubicBezTo>
                  <a:cubicBezTo>
                    <a:pt x="118" y="928"/>
                    <a:pt x="119" y="930"/>
                    <a:pt x="119" y="932"/>
                  </a:cubicBezTo>
                  <a:cubicBezTo>
                    <a:pt x="120" y="934"/>
                    <a:pt x="120" y="936"/>
                    <a:pt x="121" y="938"/>
                  </a:cubicBezTo>
                  <a:cubicBezTo>
                    <a:pt x="123" y="941"/>
                    <a:pt x="128" y="939"/>
                    <a:pt x="131" y="938"/>
                  </a:cubicBezTo>
                  <a:cubicBezTo>
                    <a:pt x="133" y="938"/>
                    <a:pt x="135" y="936"/>
                    <a:pt x="137" y="934"/>
                  </a:cubicBezTo>
                  <a:cubicBezTo>
                    <a:pt x="140" y="933"/>
                    <a:pt x="145" y="935"/>
                    <a:pt x="148" y="932"/>
                  </a:cubicBezTo>
                  <a:cubicBezTo>
                    <a:pt x="149" y="932"/>
                    <a:pt x="150" y="932"/>
                    <a:pt x="150" y="931"/>
                  </a:cubicBezTo>
                  <a:cubicBezTo>
                    <a:pt x="152" y="930"/>
                    <a:pt x="153" y="930"/>
                    <a:pt x="155" y="930"/>
                  </a:cubicBezTo>
                  <a:cubicBezTo>
                    <a:pt x="157" y="930"/>
                    <a:pt x="158" y="929"/>
                    <a:pt x="160" y="927"/>
                  </a:cubicBezTo>
                  <a:cubicBezTo>
                    <a:pt x="163" y="924"/>
                    <a:pt x="166" y="924"/>
                    <a:pt x="170" y="922"/>
                  </a:cubicBezTo>
                  <a:cubicBezTo>
                    <a:pt x="172" y="922"/>
                    <a:pt x="174" y="922"/>
                    <a:pt x="176" y="921"/>
                  </a:cubicBezTo>
                  <a:cubicBezTo>
                    <a:pt x="178" y="921"/>
                    <a:pt x="181" y="919"/>
                    <a:pt x="182" y="918"/>
                  </a:cubicBezTo>
                  <a:cubicBezTo>
                    <a:pt x="182" y="917"/>
                    <a:pt x="181" y="916"/>
                    <a:pt x="182" y="915"/>
                  </a:cubicBezTo>
                  <a:cubicBezTo>
                    <a:pt x="182" y="913"/>
                    <a:pt x="185" y="913"/>
                    <a:pt x="186" y="911"/>
                  </a:cubicBezTo>
                  <a:cubicBezTo>
                    <a:pt x="189" y="911"/>
                    <a:pt x="192" y="910"/>
                    <a:pt x="194" y="909"/>
                  </a:cubicBezTo>
                  <a:cubicBezTo>
                    <a:pt x="196" y="909"/>
                    <a:pt x="201" y="910"/>
                    <a:pt x="202" y="908"/>
                  </a:cubicBezTo>
                  <a:cubicBezTo>
                    <a:pt x="202" y="907"/>
                    <a:pt x="202" y="907"/>
                    <a:pt x="202" y="907"/>
                  </a:cubicBezTo>
                  <a:cubicBezTo>
                    <a:pt x="202" y="906"/>
                    <a:pt x="202" y="906"/>
                    <a:pt x="202" y="906"/>
                  </a:cubicBezTo>
                  <a:cubicBezTo>
                    <a:pt x="202" y="903"/>
                    <a:pt x="205" y="902"/>
                    <a:pt x="208" y="902"/>
                  </a:cubicBezTo>
                  <a:cubicBezTo>
                    <a:pt x="211" y="902"/>
                    <a:pt x="211" y="900"/>
                    <a:pt x="212" y="898"/>
                  </a:cubicBezTo>
                  <a:cubicBezTo>
                    <a:pt x="213" y="896"/>
                    <a:pt x="215" y="895"/>
                    <a:pt x="217" y="895"/>
                  </a:cubicBezTo>
                  <a:cubicBezTo>
                    <a:pt x="222" y="894"/>
                    <a:pt x="217" y="892"/>
                    <a:pt x="219" y="889"/>
                  </a:cubicBezTo>
                  <a:cubicBezTo>
                    <a:pt x="220" y="888"/>
                    <a:pt x="219" y="887"/>
                    <a:pt x="220" y="886"/>
                  </a:cubicBezTo>
                  <a:cubicBezTo>
                    <a:pt x="220" y="885"/>
                    <a:pt x="221" y="884"/>
                    <a:pt x="222" y="883"/>
                  </a:cubicBezTo>
                  <a:cubicBezTo>
                    <a:pt x="223" y="885"/>
                    <a:pt x="223" y="885"/>
                    <a:pt x="225" y="883"/>
                  </a:cubicBezTo>
                  <a:cubicBezTo>
                    <a:pt x="226" y="881"/>
                    <a:pt x="227" y="879"/>
                    <a:pt x="229" y="877"/>
                  </a:cubicBezTo>
                  <a:cubicBezTo>
                    <a:pt x="231" y="876"/>
                    <a:pt x="232" y="874"/>
                    <a:pt x="233" y="871"/>
                  </a:cubicBezTo>
                  <a:cubicBezTo>
                    <a:pt x="234" y="869"/>
                    <a:pt x="233" y="869"/>
                    <a:pt x="231" y="868"/>
                  </a:cubicBezTo>
                  <a:cubicBezTo>
                    <a:pt x="229" y="866"/>
                    <a:pt x="228" y="864"/>
                    <a:pt x="226" y="862"/>
                  </a:cubicBezTo>
                  <a:cubicBezTo>
                    <a:pt x="224" y="860"/>
                    <a:pt x="222" y="861"/>
                    <a:pt x="220" y="860"/>
                  </a:cubicBezTo>
                  <a:cubicBezTo>
                    <a:pt x="215" y="859"/>
                    <a:pt x="211" y="856"/>
                    <a:pt x="210" y="851"/>
                  </a:cubicBezTo>
                  <a:cubicBezTo>
                    <a:pt x="210" y="851"/>
                    <a:pt x="210" y="850"/>
                    <a:pt x="210" y="850"/>
                  </a:cubicBezTo>
                  <a:cubicBezTo>
                    <a:pt x="210" y="849"/>
                    <a:pt x="210" y="848"/>
                    <a:pt x="210" y="846"/>
                  </a:cubicBezTo>
                  <a:cubicBezTo>
                    <a:pt x="210" y="845"/>
                    <a:pt x="210" y="845"/>
                    <a:pt x="210" y="844"/>
                  </a:cubicBezTo>
                  <a:cubicBezTo>
                    <a:pt x="210" y="843"/>
                    <a:pt x="209" y="840"/>
                    <a:pt x="208" y="843"/>
                  </a:cubicBezTo>
                  <a:cubicBezTo>
                    <a:pt x="208" y="842"/>
                    <a:pt x="208" y="842"/>
                    <a:pt x="208" y="842"/>
                  </a:cubicBezTo>
                  <a:cubicBezTo>
                    <a:pt x="208" y="843"/>
                    <a:pt x="208" y="843"/>
                    <a:pt x="208" y="843"/>
                  </a:cubicBezTo>
                  <a:cubicBezTo>
                    <a:pt x="208" y="844"/>
                    <a:pt x="207" y="844"/>
                    <a:pt x="207" y="845"/>
                  </a:cubicBezTo>
                  <a:cubicBezTo>
                    <a:pt x="204" y="846"/>
                    <a:pt x="203" y="849"/>
                    <a:pt x="201" y="851"/>
                  </a:cubicBezTo>
                  <a:cubicBezTo>
                    <a:pt x="199" y="853"/>
                    <a:pt x="198" y="855"/>
                    <a:pt x="195" y="856"/>
                  </a:cubicBezTo>
                  <a:cubicBezTo>
                    <a:pt x="192" y="858"/>
                    <a:pt x="191" y="857"/>
                    <a:pt x="188" y="857"/>
                  </a:cubicBezTo>
                  <a:cubicBezTo>
                    <a:pt x="185" y="856"/>
                    <a:pt x="182" y="858"/>
                    <a:pt x="179" y="858"/>
                  </a:cubicBezTo>
                  <a:cubicBezTo>
                    <a:pt x="179" y="858"/>
                    <a:pt x="179" y="857"/>
                    <a:pt x="178" y="857"/>
                  </a:cubicBezTo>
                  <a:cubicBezTo>
                    <a:pt x="178" y="857"/>
                    <a:pt x="178" y="856"/>
                    <a:pt x="177" y="856"/>
                  </a:cubicBezTo>
                  <a:cubicBezTo>
                    <a:pt x="176" y="856"/>
                    <a:pt x="176" y="855"/>
                    <a:pt x="177" y="854"/>
                  </a:cubicBezTo>
                  <a:cubicBezTo>
                    <a:pt x="177" y="854"/>
                    <a:pt x="177" y="854"/>
                    <a:pt x="177" y="854"/>
                  </a:cubicBezTo>
                  <a:cubicBezTo>
                    <a:pt x="177" y="852"/>
                    <a:pt x="178" y="851"/>
                    <a:pt x="178" y="849"/>
                  </a:cubicBezTo>
                  <a:cubicBezTo>
                    <a:pt x="178" y="848"/>
                    <a:pt x="177" y="848"/>
                    <a:pt x="177" y="847"/>
                  </a:cubicBezTo>
                  <a:cubicBezTo>
                    <a:pt x="177" y="847"/>
                    <a:pt x="177" y="846"/>
                    <a:pt x="177" y="845"/>
                  </a:cubicBezTo>
                  <a:cubicBezTo>
                    <a:pt x="177" y="845"/>
                    <a:pt x="177" y="842"/>
                    <a:pt x="176" y="842"/>
                  </a:cubicBezTo>
                  <a:cubicBezTo>
                    <a:pt x="174" y="841"/>
                    <a:pt x="174" y="844"/>
                    <a:pt x="173" y="845"/>
                  </a:cubicBezTo>
                  <a:cubicBezTo>
                    <a:pt x="173" y="846"/>
                    <a:pt x="172" y="847"/>
                    <a:pt x="172" y="849"/>
                  </a:cubicBezTo>
                  <a:cubicBezTo>
                    <a:pt x="172" y="849"/>
                    <a:pt x="173" y="852"/>
                    <a:pt x="172" y="852"/>
                  </a:cubicBezTo>
                  <a:cubicBezTo>
                    <a:pt x="171" y="852"/>
                    <a:pt x="171" y="849"/>
                    <a:pt x="170" y="848"/>
                  </a:cubicBezTo>
                  <a:cubicBezTo>
                    <a:pt x="169" y="846"/>
                    <a:pt x="168" y="844"/>
                    <a:pt x="167" y="842"/>
                  </a:cubicBezTo>
                  <a:cubicBezTo>
                    <a:pt x="167" y="842"/>
                    <a:pt x="168" y="843"/>
                    <a:pt x="168" y="842"/>
                  </a:cubicBezTo>
                  <a:cubicBezTo>
                    <a:pt x="170" y="841"/>
                    <a:pt x="167" y="840"/>
                    <a:pt x="167" y="838"/>
                  </a:cubicBezTo>
                  <a:cubicBezTo>
                    <a:pt x="167" y="837"/>
                    <a:pt x="165" y="836"/>
                    <a:pt x="164" y="835"/>
                  </a:cubicBezTo>
                  <a:cubicBezTo>
                    <a:pt x="162" y="833"/>
                    <a:pt x="161" y="831"/>
                    <a:pt x="159" y="830"/>
                  </a:cubicBezTo>
                  <a:cubicBezTo>
                    <a:pt x="159" y="830"/>
                    <a:pt x="159" y="830"/>
                    <a:pt x="159" y="830"/>
                  </a:cubicBezTo>
                  <a:cubicBezTo>
                    <a:pt x="159" y="828"/>
                    <a:pt x="157" y="824"/>
                    <a:pt x="156" y="823"/>
                  </a:cubicBezTo>
                  <a:cubicBezTo>
                    <a:pt x="156" y="822"/>
                    <a:pt x="155" y="821"/>
                    <a:pt x="154" y="820"/>
                  </a:cubicBezTo>
                  <a:cubicBezTo>
                    <a:pt x="154" y="817"/>
                    <a:pt x="154" y="817"/>
                    <a:pt x="152" y="817"/>
                  </a:cubicBezTo>
                  <a:cubicBezTo>
                    <a:pt x="152" y="816"/>
                    <a:pt x="156" y="816"/>
                    <a:pt x="155" y="814"/>
                  </a:cubicBezTo>
                  <a:cubicBezTo>
                    <a:pt x="155" y="813"/>
                    <a:pt x="153" y="815"/>
                    <a:pt x="154" y="812"/>
                  </a:cubicBezTo>
                  <a:cubicBezTo>
                    <a:pt x="154" y="812"/>
                    <a:pt x="154" y="812"/>
                    <a:pt x="155" y="812"/>
                  </a:cubicBezTo>
                  <a:cubicBezTo>
                    <a:pt x="156" y="813"/>
                    <a:pt x="156" y="813"/>
                    <a:pt x="156" y="813"/>
                  </a:cubicBezTo>
                  <a:cubicBezTo>
                    <a:pt x="156" y="813"/>
                    <a:pt x="157" y="813"/>
                    <a:pt x="157" y="813"/>
                  </a:cubicBezTo>
                  <a:cubicBezTo>
                    <a:pt x="158" y="813"/>
                    <a:pt x="159" y="812"/>
                    <a:pt x="159" y="812"/>
                  </a:cubicBezTo>
                  <a:cubicBezTo>
                    <a:pt x="160" y="811"/>
                    <a:pt x="159" y="810"/>
                    <a:pt x="160" y="809"/>
                  </a:cubicBezTo>
                  <a:cubicBezTo>
                    <a:pt x="160" y="809"/>
                    <a:pt x="162" y="811"/>
                    <a:pt x="163" y="811"/>
                  </a:cubicBezTo>
                  <a:cubicBezTo>
                    <a:pt x="165" y="813"/>
                    <a:pt x="165" y="811"/>
                    <a:pt x="167" y="811"/>
                  </a:cubicBezTo>
                  <a:cubicBezTo>
                    <a:pt x="168" y="811"/>
                    <a:pt x="169" y="814"/>
                    <a:pt x="169" y="815"/>
                  </a:cubicBezTo>
                  <a:cubicBezTo>
                    <a:pt x="170" y="816"/>
                    <a:pt x="171" y="816"/>
                    <a:pt x="171" y="818"/>
                  </a:cubicBezTo>
                  <a:cubicBezTo>
                    <a:pt x="172" y="819"/>
                    <a:pt x="173" y="819"/>
                    <a:pt x="173" y="820"/>
                  </a:cubicBezTo>
                  <a:cubicBezTo>
                    <a:pt x="173" y="820"/>
                    <a:pt x="173" y="821"/>
                    <a:pt x="173" y="821"/>
                  </a:cubicBezTo>
                  <a:cubicBezTo>
                    <a:pt x="173" y="822"/>
                    <a:pt x="174" y="822"/>
                    <a:pt x="174" y="822"/>
                  </a:cubicBezTo>
                  <a:cubicBezTo>
                    <a:pt x="174" y="823"/>
                    <a:pt x="175" y="825"/>
                    <a:pt x="175" y="826"/>
                  </a:cubicBezTo>
                  <a:cubicBezTo>
                    <a:pt x="176" y="828"/>
                    <a:pt x="178" y="829"/>
                    <a:pt x="181" y="829"/>
                  </a:cubicBezTo>
                  <a:cubicBezTo>
                    <a:pt x="182" y="830"/>
                    <a:pt x="183" y="830"/>
                    <a:pt x="184" y="831"/>
                  </a:cubicBezTo>
                  <a:cubicBezTo>
                    <a:pt x="185" y="832"/>
                    <a:pt x="185" y="833"/>
                    <a:pt x="186" y="834"/>
                  </a:cubicBezTo>
                  <a:cubicBezTo>
                    <a:pt x="187" y="835"/>
                    <a:pt x="189" y="835"/>
                    <a:pt x="190" y="835"/>
                  </a:cubicBezTo>
                  <a:cubicBezTo>
                    <a:pt x="190" y="836"/>
                    <a:pt x="190" y="837"/>
                    <a:pt x="191" y="837"/>
                  </a:cubicBezTo>
                  <a:cubicBezTo>
                    <a:pt x="193" y="838"/>
                    <a:pt x="192" y="837"/>
                    <a:pt x="194" y="837"/>
                  </a:cubicBezTo>
                  <a:cubicBezTo>
                    <a:pt x="195" y="837"/>
                    <a:pt x="196" y="838"/>
                    <a:pt x="197" y="839"/>
                  </a:cubicBezTo>
                  <a:cubicBezTo>
                    <a:pt x="200" y="840"/>
                    <a:pt x="202" y="837"/>
                    <a:pt x="205" y="837"/>
                  </a:cubicBezTo>
                  <a:cubicBezTo>
                    <a:pt x="205" y="836"/>
                    <a:pt x="207" y="835"/>
                    <a:pt x="208" y="835"/>
                  </a:cubicBezTo>
                  <a:cubicBezTo>
                    <a:pt x="210" y="834"/>
                    <a:pt x="212" y="834"/>
                    <a:pt x="214" y="835"/>
                  </a:cubicBezTo>
                  <a:cubicBezTo>
                    <a:pt x="214" y="837"/>
                    <a:pt x="215" y="838"/>
                    <a:pt x="215" y="839"/>
                  </a:cubicBezTo>
                  <a:cubicBezTo>
                    <a:pt x="215" y="841"/>
                    <a:pt x="215" y="844"/>
                    <a:pt x="217" y="845"/>
                  </a:cubicBezTo>
                  <a:cubicBezTo>
                    <a:pt x="219" y="846"/>
                    <a:pt x="222" y="846"/>
                    <a:pt x="223" y="846"/>
                  </a:cubicBezTo>
                  <a:cubicBezTo>
                    <a:pt x="228" y="847"/>
                    <a:pt x="233" y="849"/>
                    <a:pt x="238" y="847"/>
                  </a:cubicBezTo>
                  <a:cubicBezTo>
                    <a:pt x="238" y="847"/>
                    <a:pt x="238" y="847"/>
                    <a:pt x="238" y="847"/>
                  </a:cubicBezTo>
                  <a:cubicBezTo>
                    <a:pt x="239" y="849"/>
                    <a:pt x="244" y="850"/>
                    <a:pt x="245" y="849"/>
                  </a:cubicBezTo>
                  <a:cubicBezTo>
                    <a:pt x="245" y="849"/>
                    <a:pt x="245" y="849"/>
                    <a:pt x="245" y="849"/>
                  </a:cubicBezTo>
                  <a:cubicBezTo>
                    <a:pt x="245" y="849"/>
                    <a:pt x="245" y="849"/>
                    <a:pt x="245" y="849"/>
                  </a:cubicBezTo>
                  <a:cubicBezTo>
                    <a:pt x="245" y="849"/>
                    <a:pt x="245" y="849"/>
                    <a:pt x="245" y="849"/>
                  </a:cubicBezTo>
                  <a:cubicBezTo>
                    <a:pt x="245" y="849"/>
                    <a:pt x="245" y="849"/>
                    <a:pt x="245" y="849"/>
                  </a:cubicBezTo>
                  <a:cubicBezTo>
                    <a:pt x="245" y="849"/>
                    <a:pt x="245" y="849"/>
                    <a:pt x="245" y="849"/>
                  </a:cubicBezTo>
                  <a:cubicBezTo>
                    <a:pt x="246" y="849"/>
                    <a:pt x="247" y="850"/>
                    <a:pt x="248" y="850"/>
                  </a:cubicBezTo>
                  <a:cubicBezTo>
                    <a:pt x="249" y="850"/>
                    <a:pt x="250" y="849"/>
                    <a:pt x="252" y="849"/>
                  </a:cubicBezTo>
                  <a:cubicBezTo>
                    <a:pt x="253" y="848"/>
                    <a:pt x="258" y="850"/>
                    <a:pt x="258" y="848"/>
                  </a:cubicBezTo>
                  <a:cubicBezTo>
                    <a:pt x="259" y="848"/>
                    <a:pt x="261" y="848"/>
                    <a:pt x="262" y="847"/>
                  </a:cubicBezTo>
                  <a:cubicBezTo>
                    <a:pt x="264" y="849"/>
                    <a:pt x="265" y="849"/>
                    <a:pt x="268" y="848"/>
                  </a:cubicBezTo>
                  <a:cubicBezTo>
                    <a:pt x="269" y="849"/>
                    <a:pt x="270" y="848"/>
                    <a:pt x="271" y="848"/>
                  </a:cubicBezTo>
                  <a:cubicBezTo>
                    <a:pt x="272" y="848"/>
                    <a:pt x="274" y="848"/>
                    <a:pt x="275" y="847"/>
                  </a:cubicBezTo>
                  <a:cubicBezTo>
                    <a:pt x="277" y="847"/>
                    <a:pt x="279" y="847"/>
                    <a:pt x="280" y="849"/>
                  </a:cubicBezTo>
                  <a:cubicBezTo>
                    <a:pt x="280" y="851"/>
                    <a:pt x="279" y="852"/>
                    <a:pt x="281" y="852"/>
                  </a:cubicBezTo>
                  <a:cubicBezTo>
                    <a:pt x="284" y="852"/>
                    <a:pt x="284" y="854"/>
                    <a:pt x="284" y="856"/>
                  </a:cubicBezTo>
                  <a:cubicBezTo>
                    <a:pt x="285" y="859"/>
                    <a:pt x="286" y="859"/>
                    <a:pt x="289" y="859"/>
                  </a:cubicBezTo>
                  <a:cubicBezTo>
                    <a:pt x="289" y="860"/>
                    <a:pt x="289" y="860"/>
                    <a:pt x="289" y="860"/>
                  </a:cubicBezTo>
                  <a:cubicBezTo>
                    <a:pt x="290" y="860"/>
                    <a:pt x="290" y="859"/>
                    <a:pt x="290" y="859"/>
                  </a:cubicBezTo>
                  <a:cubicBezTo>
                    <a:pt x="290" y="859"/>
                    <a:pt x="291" y="859"/>
                    <a:pt x="291" y="859"/>
                  </a:cubicBezTo>
                  <a:cubicBezTo>
                    <a:pt x="291" y="859"/>
                    <a:pt x="291" y="859"/>
                    <a:pt x="291" y="859"/>
                  </a:cubicBezTo>
                  <a:cubicBezTo>
                    <a:pt x="291" y="860"/>
                    <a:pt x="290" y="860"/>
                    <a:pt x="290" y="860"/>
                  </a:cubicBezTo>
                  <a:cubicBezTo>
                    <a:pt x="291" y="861"/>
                    <a:pt x="291" y="861"/>
                    <a:pt x="292" y="861"/>
                  </a:cubicBezTo>
                  <a:cubicBezTo>
                    <a:pt x="293" y="862"/>
                    <a:pt x="292" y="864"/>
                    <a:pt x="294" y="865"/>
                  </a:cubicBezTo>
                  <a:cubicBezTo>
                    <a:pt x="295" y="866"/>
                    <a:pt x="297" y="867"/>
                    <a:pt x="299" y="867"/>
                  </a:cubicBezTo>
                  <a:cubicBezTo>
                    <a:pt x="300" y="867"/>
                    <a:pt x="303" y="865"/>
                    <a:pt x="304" y="866"/>
                  </a:cubicBezTo>
                  <a:cubicBezTo>
                    <a:pt x="305" y="867"/>
                    <a:pt x="303" y="868"/>
                    <a:pt x="302" y="869"/>
                  </a:cubicBezTo>
                  <a:cubicBezTo>
                    <a:pt x="301" y="870"/>
                    <a:pt x="299" y="870"/>
                    <a:pt x="297" y="870"/>
                  </a:cubicBezTo>
                  <a:cubicBezTo>
                    <a:pt x="296" y="871"/>
                    <a:pt x="295" y="870"/>
                    <a:pt x="296" y="872"/>
                  </a:cubicBezTo>
                  <a:cubicBezTo>
                    <a:pt x="297" y="874"/>
                    <a:pt x="299" y="875"/>
                    <a:pt x="300" y="876"/>
                  </a:cubicBezTo>
                  <a:cubicBezTo>
                    <a:pt x="302" y="877"/>
                    <a:pt x="303" y="879"/>
                    <a:pt x="304" y="880"/>
                  </a:cubicBezTo>
                  <a:cubicBezTo>
                    <a:pt x="305" y="881"/>
                    <a:pt x="305" y="881"/>
                    <a:pt x="306" y="881"/>
                  </a:cubicBezTo>
                  <a:cubicBezTo>
                    <a:pt x="306" y="882"/>
                    <a:pt x="307" y="882"/>
                    <a:pt x="308" y="882"/>
                  </a:cubicBezTo>
                  <a:cubicBezTo>
                    <a:pt x="308" y="883"/>
                    <a:pt x="309" y="881"/>
                    <a:pt x="309" y="882"/>
                  </a:cubicBezTo>
                  <a:cubicBezTo>
                    <a:pt x="310" y="882"/>
                    <a:pt x="316" y="880"/>
                    <a:pt x="316" y="878"/>
                  </a:cubicBezTo>
                  <a:cubicBezTo>
                    <a:pt x="317" y="877"/>
                    <a:pt x="317" y="875"/>
                    <a:pt x="317" y="874"/>
                  </a:cubicBezTo>
                  <a:cubicBezTo>
                    <a:pt x="318" y="872"/>
                    <a:pt x="318" y="871"/>
                    <a:pt x="318" y="869"/>
                  </a:cubicBezTo>
                  <a:cubicBezTo>
                    <a:pt x="318" y="869"/>
                    <a:pt x="319" y="869"/>
                    <a:pt x="319" y="870"/>
                  </a:cubicBezTo>
                  <a:cubicBezTo>
                    <a:pt x="320" y="872"/>
                    <a:pt x="319" y="874"/>
                    <a:pt x="320" y="876"/>
                  </a:cubicBezTo>
                  <a:cubicBezTo>
                    <a:pt x="320" y="877"/>
                    <a:pt x="320" y="878"/>
                    <a:pt x="320" y="879"/>
                  </a:cubicBezTo>
                  <a:cubicBezTo>
                    <a:pt x="321" y="881"/>
                    <a:pt x="322" y="882"/>
                    <a:pt x="321" y="883"/>
                  </a:cubicBezTo>
                  <a:cubicBezTo>
                    <a:pt x="321" y="884"/>
                    <a:pt x="321" y="884"/>
                    <a:pt x="321" y="885"/>
                  </a:cubicBezTo>
                  <a:cubicBezTo>
                    <a:pt x="320" y="892"/>
                    <a:pt x="323" y="899"/>
                    <a:pt x="324" y="906"/>
                  </a:cubicBezTo>
                  <a:cubicBezTo>
                    <a:pt x="325" y="909"/>
                    <a:pt x="325" y="913"/>
                    <a:pt x="326" y="916"/>
                  </a:cubicBezTo>
                  <a:cubicBezTo>
                    <a:pt x="327" y="917"/>
                    <a:pt x="328" y="918"/>
                    <a:pt x="328" y="920"/>
                  </a:cubicBezTo>
                  <a:cubicBezTo>
                    <a:pt x="329" y="921"/>
                    <a:pt x="329" y="923"/>
                    <a:pt x="330" y="923"/>
                  </a:cubicBezTo>
                  <a:cubicBezTo>
                    <a:pt x="330" y="924"/>
                    <a:pt x="331" y="925"/>
                    <a:pt x="331" y="925"/>
                  </a:cubicBezTo>
                  <a:cubicBezTo>
                    <a:pt x="331" y="926"/>
                    <a:pt x="331" y="926"/>
                    <a:pt x="332" y="927"/>
                  </a:cubicBezTo>
                  <a:cubicBezTo>
                    <a:pt x="332" y="927"/>
                    <a:pt x="332" y="927"/>
                    <a:pt x="332" y="927"/>
                  </a:cubicBezTo>
                  <a:cubicBezTo>
                    <a:pt x="332" y="929"/>
                    <a:pt x="332" y="930"/>
                    <a:pt x="334" y="931"/>
                  </a:cubicBezTo>
                  <a:cubicBezTo>
                    <a:pt x="333" y="939"/>
                    <a:pt x="339" y="945"/>
                    <a:pt x="342" y="951"/>
                  </a:cubicBezTo>
                  <a:cubicBezTo>
                    <a:pt x="343" y="953"/>
                    <a:pt x="344" y="955"/>
                    <a:pt x="344" y="957"/>
                  </a:cubicBezTo>
                  <a:cubicBezTo>
                    <a:pt x="345" y="959"/>
                    <a:pt x="345" y="961"/>
                    <a:pt x="346" y="962"/>
                  </a:cubicBezTo>
                  <a:cubicBezTo>
                    <a:pt x="346" y="965"/>
                    <a:pt x="349" y="969"/>
                    <a:pt x="352" y="970"/>
                  </a:cubicBezTo>
                  <a:cubicBezTo>
                    <a:pt x="355" y="971"/>
                    <a:pt x="356" y="968"/>
                    <a:pt x="357" y="966"/>
                  </a:cubicBezTo>
                  <a:cubicBezTo>
                    <a:pt x="358" y="965"/>
                    <a:pt x="358" y="964"/>
                    <a:pt x="359" y="964"/>
                  </a:cubicBezTo>
                  <a:cubicBezTo>
                    <a:pt x="360" y="963"/>
                    <a:pt x="363" y="963"/>
                    <a:pt x="363" y="963"/>
                  </a:cubicBezTo>
                  <a:cubicBezTo>
                    <a:pt x="363" y="962"/>
                    <a:pt x="363" y="961"/>
                    <a:pt x="363" y="961"/>
                  </a:cubicBezTo>
                  <a:cubicBezTo>
                    <a:pt x="362" y="960"/>
                    <a:pt x="363" y="960"/>
                    <a:pt x="363" y="959"/>
                  </a:cubicBezTo>
                  <a:cubicBezTo>
                    <a:pt x="364" y="958"/>
                    <a:pt x="364" y="957"/>
                    <a:pt x="365" y="955"/>
                  </a:cubicBezTo>
                  <a:cubicBezTo>
                    <a:pt x="365" y="955"/>
                    <a:pt x="365" y="955"/>
                    <a:pt x="366" y="955"/>
                  </a:cubicBezTo>
                  <a:cubicBezTo>
                    <a:pt x="368" y="957"/>
                    <a:pt x="370" y="954"/>
                    <a:pt x="368" y="951"/>
                  </a:cubicBezTo>
                  <a:cubicBezTo>
                    <a:pt x="368" y="951"/>
                    <a:pt x="368" y="951"/>
                    <a:pt x="368" y="951"/>
                  </a:cubicBezTo>
                  <a:cubicBezTo>
                    <a:pt x="370" y="950"/>
                    <a:pt x="368" y="947"/>
                    <a:pt x="368" y="945"/>
                  </a:cubicBezTo>
                  <a:cubicBezTo>
                    <a:pt x="368" y="945"/>
                    <a:pt x="368" y="944"/>
                    <a:pt x="368" y="944"/>
                  </a:cubicBezTo>
                  <a:cubicBezTo>
                    <a:pt x="370" y="941"/>
                    <a:pt x="371" y="939"/>
                    <a:pt x="372" y="936"/>
                  </a:cubicBezTo>
                  <a:cubicBezTo>
                    <a:pt x="372" y="935"/>
                    <a:pt x="371" y="934"/>
                    <a:pt x="371" y="933"/>
                  </a:cubicBezTo>
                  <a:cubicBezTo>
                    <a:pt x="370" y="932"/>
                    <a:pt x="370" y="932"/>
                    <a:pt x="370" y="931"/>
                  </a:cubicBezTo>
                  <a:cubicBezTo>
                    <a:pt x="370" y="931"/>
                    <a:pt x="371" y="930"/>
                    <a:pt x="371" y="930"/>
                  </a:cubicBezTo>
                  <a:cubicBezTo>
                    <a:pt x="371" y="929"/>
                    <a:pt x="371" y="929"/>
                    <a:pt x="371" y="928"/>
                  </a:cubicBezTo>
                  <a:cubicBezTo>
                    <a:pt x="371" y="927"/>
                    <a:pt x="371" y="926"/>
                    <a:pt x="371" y="925"/>
                  </a:cubicBezTo>
                  <a:cubicBezTo>
                    <a:pt x="371" y="925"/>
                    <a:pt x="371" y="924"/>
                    <a:pt x="370" y="923"/>
                  </a:cubicBezTo>
                  <a:cubicBezTo>
                    <a:pt x="370" y="921"/>
                    <a:pt x="371" y="918"/>
                    <a:pt x="374" y="916"/>
                  </a:cubicBezTo>
                  <a:cubicBezTo>
                    <a:pt x="377" y="919"/>
                    <a:pt x="377" y="915"/>
                    <a:pt x="379" y="913"/>
                  </a:cubicBezTo>
                  <a:cubicBezTo>
                    <a:pt x="381" y="913"/>
                    <a:pt x="383" y="913"/>
                    <a:pt x="384" y="912"/>
                  </a:cubicBezTo>
                  <a:cubicBezTo>
                    <a:pt x="386" y="911"/>
                    <a:pt x="385" y="911"/>
                    <a:pt x="383" y="911"/>
                  </a:cubicBezTo>
                  <a:cubicBezTo>
                    <a:pt x="383" y="911"/>
                    <a:pt x="383" y="911"/>
                    <a:pt x="383" y="910"/>
                  </a:cubicBezTo>
                  <a:cubicBezTo>
                    <a:pt x="386" y="911"/>
                    <a:pt x="385" y="909"/>
                    <a:pt x="386" y="907"/>
                  </a:cubicBezTo>
                  <a:cubicBezTo>
                    <a:pt x="389" y="906"/>
                    <a:pt x="391" y="905"/>
                    <a:pt x="393" y="902"/>
                  </a:cubicBezTo>
                  <a:cubicBezTo>
                    <a:pt x="395" y="900"/>
                    <a:pt x="398" y="899"/>
                    <a:pt x="400" y="897"/>
                  </a:cubicBezTo>
                  <a:cubicBezTo>
                    <a:pt x="401" y="896"/>
                    <a:pt x="401" y="895"/>
                    <a:pt x="402" y="894"/>
                  </a:cubicBezTo>
                  <a:cubicBezTo>
                    <a:pt x="403" y="893"/>
                    <a:pt x="404" y="892"/>
                    <a:pt x="404" y="892"/>
                  </a:cubicBezTo>
                  <a:cubicBezTo>
                    <a:pt x="405" y="891"/>
                    <a:pt x="405" y="891"/>
                    <a:pt x="405" y="891"/>
                  </a:cubicBezTo>
                  <a:cubicBezTo>
                    <a:pt x="405" y="890"/>
                    <a:pt x="405" y="889"/>
                    <a:pt x="405" y="889"/>
                  </a:cubicBezTo>
                  <a:cubicBezTo>
                    <a:pt x="407" y="888"/>
                    <a:pt x="406" y="889"/>
                    <a:pt x="407" y="889"/>
                  </a:cubicBezTo>
                  <a:cubicBezTo>
                    <a:pt x="409" y="889"/>
                    <a:pt x="411" y="888"/>
                    <a:pt x="413" y="888"/>
                  </a:cubicBezTo>
                  <a:cubicBezTo>
                    <a:pt x="414" y="887"/>
                    <a:pt x="416" y="884"/>
                    <a:pt x="417" y="882"/>
                  </a:cubicBezTo>
                  <a:cubicBezTo>
                    <a:pt x="417" y="880"/>
                    <a:pt x="415" y="878"/>
                    <a:pt x="418" y="876"/>
                  </a:cubicBezTo>
                  <a:cubicBezTo>
                    <a:pt x="419" y="875"/>
                    <a:pt x="421" y="876"/>
                    <a:pt x="422" y="875"/>
                  </a:cubicBezTo>
                  <a:cubicBezTo>
                    <a:pt x="423" y="874"/>
                    <a:pt x="424" y="873"/>
                    <a:pt x="425" y="872"/>
                  </a:cubicBezTo>
                  <a:cubicBezTo>
                    <a:pt x="425" y="873"/>
                    <a:pt x="425" y="875"/>
                    <a:pt x="425" y="875"/>
                  </a:cubicBezTo>
                  <a:cubicBezTo>
                    <a:pt x="425" y="875"/>
                    <a:pt x="425" y="875"/>
                    <a:pt x="425" y="875"/>
                  </a:cubicBezTo>
                  <a:cubicBezTo>
                    <a:pt x="426" y="876"/>
                    <a:pt x="427" y="876"/>
                    <a:pt x="428" y="876"/>
                  </a:cubicBezTo>
                  <a:cubicBezTo>
                    <a:pt x="428" y="876"/>
                    <a:pt x="428" y="876"/>
                    <a:pt x="428" y="876"/>
                  </a:cubicBezTo>
                  <a:cubicBezTo>
                    <a:pt x="429" y="876"/>
                    <a:pt x="431" y="875"/>
                    <a:pt x="431" y="874"/>
                  </a:cubicBezTo>
                  <a:moveTo>
                    <a:pt x="70" y="787"/>
                  </a:moveTo>
                  <a:cubicBezTo>
                    <a:pt x="69" y="787"/>
                    <a:pt x="70" y="787"/>
                    <a:pt x="70" y="787"/>
                  </a:cubicBezTo>
                  <a:cubicBezTo>
                    <a:pt x="70" y="787"/>
                    <a:pt x="70" y="787"/>
                    <a:pt x="70" y="787"/>
                  </a:cubicBezTo>
                  <a:close/>
                  <a:moveTo>
                    <a:pt x="198" y="684"/>
                  </a:moveTo>
                  <a:cubicBezTo>
                    <a:pt x="196" y="685"/>
                    <a:pt x="193" y="684"/>
                    <a:pt x="191" y="685"/>
                  </a:cubicBezTo>
                  <a:cubicBezTo>
                    <a:pt x="190" y="686"/>
                    <a:pt x="190" y="689"/>
                    <a:pt x="189" y="690"/>
                  </a:cubicBezTo>
                  <a:cubicBezTo>
                    <a:pt x="188" y="691"/>
                    <a:pt x="185" y="693"/>
                    <a:pt x="185" y="691"/>
                  </a:cubicBezTo>
                  <a:cubicBezTo>
                    <a:pt x="185" y="691"/>
                    <a:pt x="188" y="689"/>
                    <a:pt x="188" y="688"/>
                  </a:cubicBezTo>
                  <a:cubicBezTo>
                    <a:pt x="189" y="687"/>
                    <a:pt x="192" y="684"/>
                    <a:pt x="191" y="683"/>
                  </a:cubicBezTo>
                  <a:cubicBezTo>
                    <a:pt x="190" y="682"/>
                    <a:pt x="188" y="683"/>
                    <a:pt x="187" y="683"/>
                  </a:cubicBezTo>
                  <a:cubicBezTo>
                    <a:pt x="186" y="683"/>
                    <a:pt x="185" y="682"/>
                    <a:pt x="185" y="682"/>
                  </a:cubicBezTo>
                  <a:cubicBezTo>
                    <a:pt x="184" y="682"/>
                    <a:pt x="183" y="682"/>
                    <a:pt x="182" y="682"/>
                  </a:cubicBezTo>
                  <a:cubicBezTo>
                    <a:pt x="181" y="682"/>
                    <a:pt x="180" y="680"/>
                    <a:pt x="180" y="680"/>
                  </a:cubicBezTo>
                  <a:cubicBezTo>
                    <a:pt x="179" y="680"/>
                    <a:pt x="179" y="681"/>
                    <a:pt x="178" y="681"/>
                  </a:cubicBezTo>
                  <a:cubicBezTo>
                    <a:pt x="175" y="681"/>
                    <a:pt x="173" y="686"/>
                    <a:pt x="175" y="688"/>
                  </a:cubicBezTo>
                  <a:cubicBezTo>
                    <a:pt x="176" y="689"/>
                    <a:pt x="177" y="689"/>
                    <a:pt x="175" y="689"/>
                  </a:cubicBezTo>
                  <a:cubicBezTo>
                    <a:pt x="174" y="690"/>
                    <a:pt x="173" y="688"/>
                    <a:pt x="171" y="688"/>
                  </a:cubicBezTo>
                  <a:cubicBezTo>
                    <a:pt x="170" y="688"/>
                    <a:pt x="167" y="688"/>
                    <a:pt x="167" y="690"/>
                  </a:cubicBezTo>
                  <a:cubicBezTo>
                    <a:pt x="168" y="691"/>
                    <a:pt x="170" y="691"/>
                    <a:pt x="171" y="692"/>
                  </a:cubicBezTo>
                  <a:cubicBezTo>
                    <a:pt x="173" y="694"/>
                    <a:pt x="173" y="696"/>
                    <a:pt x="174" y="697"/>
                  </a:cubicBezTo>
                  <a:cubicBezTo>
                    <a:pt x="174" y="698"/>
                    <a:pt x="175" y="698"/>
                    <a:pt x="175" y="699"/>
                  </a:cubicBezTo>
                  <a:cubicBezTo>
                    <a:pt x="175" y="700"/>
                    <a:pt x="174" y="701"/>
                    <a:pt x="175" y="702"/>
                  </a:cubicBezTo>
                  <a:cubicBezTo>
                    <a:pt x="178" y="702"/>
                    <a:pt x="178" y="704"/>
                    <a:pt x="180" y="705"/>
                  </a:cubicBezTo>
                  <a:cubicBezTo>
                    <a:pt x="181" y="706"/>
                    <a:pt x="184" y="704"/>
                    <a:pt x="185" y="706"/>
                  </a:cubicBezTo>
                  <a:cubicBezTo>
                    <a:pt x="186" y="708"/>
                    <a:pt x="183" y="711"/>
                    <a:pt x="183" y="713"/>
                  </a:cubicBezTo>
                  <a:cubicBezTo>
                    <a:pt x="183" y="715"/>
                    <a:pt x="184" y="719"/>
                    <a:pt x="185" y="718"/>
                  </a:cubicBezTo>
                  <a:cubicBezTo>
                    <a:pt x="186" y="717"/>
                    <a:pt x="186" y="716"/>
                    <a:pt x="185" y="716"/>
                  </a:cubicBezTo>
                  <a:cubicBezTo>
                    <a:pt x="187" y="714"/>
                    <a:pt x="187" y="712"/>
                    <a:pt x="190" y="712"/>
                  </a:cubicBezTo>
                  <a:cubicBezTo>
                    <a:pt x="194" y="712"/>
                    <a:pt x="193" y="714"/>
                    <a:pt x="194" y="716"/>
                  </a:cubicBezTo>
                  <a:cubicBezTo>
                    <a:pt x="195" y="718"/>
                    <a:pt x="199" y="721"/>
                    <a:pt x="199" y="722"/>
                  </a:cubicBezTo>
                  <a:cubicBezTo>
                    <a:pt x="198" y="723"/>
                    <a:pt x="197" y="722"/>
                    <a:pt x="196" y="722"/>
                  </a:cubicBezTo>
                  <a:cubicBezTo>
                    <a:pt x="195" y="723"/>
                    <a:pt x="196" y="723"/>
                    <a:pt x="197" y="724"/>
                  </a:cubicBezTo>
                  <a:cubicBezTo>
                    <a:pt x="195" y="724"/>
                    <a:pt x="192" y="726"/>
                    <a:pt x="192" y="723"/>
                  </a:cubicBezTo>
                  <a:cubicBezTo>
                    <a:pt x="188" y="725"/>
                    <a:pt x="186" y="721"/>
                    <a:pt x="185" y="726"/>
                  </a:cubicBezTo>
                  <a:cubicBezTo>
                    <a:pt x="184" y="731"/>
                    <a:pt x="187" y="730"/>
                    <a:pt x="191" y="730"/>
                  </a:cubicBezTo>
                  <a:cubicBezTo>
                    <a:pt x="191" y="731"/>
                    <a:pt x="190" y="732"/>
                    <a:pt x="190" y="732"/>
                  </a:cubicBezTo>
                  <a:cubicBezTo>
                    <a:pt x="190" y="733"/>
                    <a:pt x="190" y="734"/>
                    <a:pt x="190" y="734"/>
                  </a:cubicBezTo>
                  <a:cubicBezTo>
                    <a:pt x="190" y="735"/>
                    <a:pt x="187" y="735"/>
                    <a:pt x="187" y="736"/>
                  </a:cubicBezTo>
                  <a:cubicBezTo>
                    <a:pt x="188" y="736"/>
                    <a:pt x="189" y="736"/>
                    <a:pt x="190" y="736"/>
                  </a:cubicBezTo>
                  <a:cubicBezTo>
                    <a:pt x="191" y="737"/>
                    <a:pt x="191" y="738"/>
                    <a:pt x="191" y="738"/>
                  </a:cubicBezTo>
                  <a:cubicBezTo>
                    <a:pt x="191" y="739"/>
                    <a:pt x="192" y="739"/>
                    <a:pt x="193" y="739"/>
                  </a:cubicBezTo>
                  <a:cubicBezTo>
                    <a:pt x="194" y="741"/>
                    <a:pt x="193" y="740"/>
                    <a:pt x="193" y="742"/>
                  </a:cubicBezTo>
                  <a:cubicBezTo>
                    <a:pt x="192" y="743"/>
                    <a:pt x="192" y="745"/>
                    <a:pt x="192" y="746"/>
                  </a:cubicBezTo>
                  <a:cubicBezTo>
                    <a:pt x="192" y="749"/>
                    <a:pt x="192" y="752"/>
                    <a:pt x="193" y="755"/>
                  </a:cubicBezTo>
                  <a:cubicBezTo>
                    <a:pt x="193" y="755"/>
                    <a:pt x="194" y="758"/>
                    <a:pt x="193" y="758"/>
                  </a:cubicBezTo>
                  <a:cubicBezTo>
                    <a:pt x="192" y="759"/>
                    <a:pt x="192" y="757"/>
                    <a:pt x="191" y="757"/>
                  </a:cubicBezTo>
                  <a:cubicBezTo>
                    <a:pt x="190" y="759"/>
                    <a:pt x="188" y="758"/>
                    <a:pt x="186" y="759"/>
                  </a:cubicBezTo>
                  <a:cubicBezTo>
                    <a:pt x="184" y="759"/>
                    <a:pt x="182" y="760"/>
                    <a:pt x="180" y="760"/>
                  </a:cubicBezTo>
                  <a:cubicBezTo>
                    <a:pt x="177" y="760"/>
                    <a:pt x="175" y="759"/>
                    <a:pt x="173" y="758"/>
                  </a:cubicBezTo>
                  <a:cubicBezTo>
                    <a:pt x="170" y="757"/>
                    <a:pt x="169" y="755"/>
                    <a:pt x="167" y="754"/>
                  </a:cubicBezTo>
                  <a:cubicBezTo>
                    <a:pt x="167" y="753"/>
                    <a:pt x="167" y="753"/>
                    <a:pt x="166" y="753"/>
                  </a:cubicBezTo>
                  <a:cubicBezTo>
                    <a:pt x="165" y="752"/>
                    <a:pt x="163" y="753"/>
                    <a:pt x="162" y="752"/>
                  </a:cubicBezTo>
                  <a:cubicBezTo>
                    <a:pt x="160" y="752"/>
                    <a:pt x="159" y="750"/>
                    <a:pt x="159" y="748"/>
                  </a:cubicBezTo>
                  <a:cubicBezTo>
                    <a:pt x="158" y="745"/>
                    <a:pt x="159" y="742"/>
                    <a:pt x="159" y="739"/>
                  </a:cubicBezTo>
                  <a:cubicBezTo>
                    <a:pt x="159" y="739"/>
                    <a:pt x="159" y="739"/>
                    <a:pt x="159" y="739"/>
                  </a:cubicBezTo>
                  <a:cubicBezTo>
                    <a:pt x="159" y="739"/>
                    <a:pt x="161" y="736"/>
                    <a:pt x="161" y="736"/>
                  </a:cubicBezTo>
                  <a:cubicBezTo>
                    <a:pt x="161" y="735"/>
                    <a:pt x="160" y="735"/>
                    <a:pt x="160" y="734"/>
                  </a:cubicBezTo>
                  <a:cubicBezTo>
                    <a:pt x="160" y="733"/>
                    <a:pt x="161" y="732"/>
                    <a:pt x="161" y="731"/>
                  </a:cubicBezTo>
                  <a:cubicBezTo>
                    <a:pt x="161" y="730"/>
                    <a:pt x="162" y="729"/>
                    <a:pt x="162" y="728"/>
                  </a:cubicBezTo>
                  <a:cubicBezTo>
                    <a:pt x="163" y="728"/>
                    <a:pt x="164" y="727"/>
                    <a:pt x="165" y="727"/>
                  </a:cubicBezTo>
                  <a:cubicBezTo>
                    <a:pt x="166" y="727"/>
                    <a:pt x="166" y="727"/>
                    <a:pt x="167" y="728"/>
                  </a:cubicBezTo>
                  <a:cubicBezTo>
                    <a:pt x="169" y="724"/>
                    <a:pt x="160" y="726"/>
                    <a:pt x="161" y="722"/>
                  </a:cubicBezTo>
                  <a:cubicBezTo>
                    <a:pt x="159" y="721"/>
                    <a:pt x="159" y="719"/>
                    <a:pt x="159" y="718"/>
                  </a:cubicBezTo>
                  <a:cubicBezTo>
                    <a:pt x="158" y="717"/>
                    <a:pt x="157" y="714"/>
                    <a:pt x="156" y="713"/>
                  </a:cubicBezTo>
                  <a:cubicBezTo>
                    <a:pt x="155" y="713"/>
                    <a:pt x="155" y="713"/>
                    <a:pt x="155" y="713"/>
                  </a:cubicBezTo>
                  <a:cubicBezTo>
                    <a:pt x="154" y="711"/>
                    <a:pt x="154" y="711"/>
                    <a:pt x="154" y="711"/>
                  </a:cubicBezTo>
                  <a:cubicBezTo>
                    <a:pt x="152" y="708"/>
                    <a:pt x="149" y="705"/>
                    <a:pt x="149" y="701"/>
                  </a:cubicBezTo>
                  <a:cubicBezTo>
                    <a:pt x="149" y="700"/>
                    <a:pt x="150" y="698"/>
                    <a:pt x="150" y="697"/>
                  </a:cubicBezTo>
                  <a:cubicBezTo>
                    <a:pt x="150" y="696"/>
                    <a:pt x="150" y="694"/>
                    <a:pt x="149" y="696"/>
                  </a:cubicBezTo>
                  <a:cubicBezTo>
                    <a:pt x="148" y="695"/>
                    <a:pt x="148" y="693"/>
                    <a:pt x="147" y="692"/>
                  </a:cubicBezTo>
                  <a:cubicBezTo>
                    <a:pt x="146" y="691"/>
                    <a:pt x="145" y="691"/>
                    <a:pt x="144" y="690"/>
                  </a:cubicBezTo>
                  <a:cubicBezTo>
                    <a:pt x="144" y="688"/>
                    <a:pt x="145" y="688"/>
                    <a:pt x="146" y="687"/>
                  </a:cubicBezTo>
                  <a:cubicBezTo>
                    <a:pt x="146" y="687"/>
                    <a:pt x="147" y="687"/>
                    <a:pt x="147" y="685"/>
                  </a:cubicBezTo>
                  <a:cubicBezTo>
                    <a:pt x="148" y="684"/>
                    <a:pt x="148" y="682"/>
                    <a:pt x="149" y="681"/>
                  </a:cubicBezTo>
                  <a:cubicBezTo>
                    <a:pt x="150" y="679"/>
                    <a:pt x="151" y="681"/>
                    <a:pt x="152" y="680"/>
                  </a:cubicBezTo>
                  <a:cubicBezTo>
                    <a:pt x="153" y="680"/>
                    <a:pt x="152" y="679"/>
                    <a:pt x="153" y="678"/>
                  </a:cubicBezTo>
                  <a:cubicBezTo>
                    <a:pt x="154" y="678"/>
                    <a:pt x="156" y="678"/>
                    <a:pt x="157" y="678"/>
                  </a:cubicBezTo>
                  <a:cubicBezTo>
                    <a:pt x="158" y="677"/>
                    <a:pt x="158" y="677"/>
                    <a:pt x="158" y="676"/>
                  </a:cubicBezTo>
                  <a:cubicBezTo>
                    <a:pt x="158" y="676"/>
                    <a:pt x="159" y="676"/>
                    <a:pt x="159" y="676"/>
                  </a:cubicBezTo>
                  <a:cubicBezTo>
                    <a:pt x="159" y="675"/>
                    <a:pt x="159" y="674"/>
                    <a:pt x="160" y="673"/>
                  </a:cubicBezTo>
                  <a:cubicBezTo>
                    <a:pt x="161" y="675"/>
                    <a:pt x="161" y="673"/>
                    <a:pt x="161" y="672"/>
                  </a:cubicBezTo>
                  <a:cubicBezTo>
                    <a:pt x="165" y="675"/>
                    <a:pt x="165" y="672"/>
                    <a:pt x="166" y="669"/>
                  </a:cubicBezTo>
                  <a:cubicBezTo>
                    <a:pt x="167" y="668"/>
                    <a:pt x="169" y="667"/>
                    <a:pt x="170" y="666"/>
                  </a:cubicBezTo>
                  <a:cubicBezTo>
                    <a:pt x="171" y="666"/>
                    <a:pt x="173" y="664"/>
                    <a:pt x="174" y="664"/>
                  </a:cubicBezTo>
                  <a:cubicBezTo>
                    <a:pt x="176" y="664"/>
                    <a:pt x="176" y="665"/>
                    <a:pt x="177" y="666"/>
                  </a:cubicBezTo>
                  <a:cubicBezTo>
                    <a:pt x="178" y="666"/>
                    <a:pt x="179" y="666"/>
                    <a:pt x="180" y="667"/>
                  </a:cubicBezTo>
                  <a:cubicBezTo>
                    <a:pt x="180" y="667"/>
                    <a:pt x="181" y="668"/>
                    <a:pt x="182" y="667"/>
                  </a:cubicBezTo>
                  <a:cubicBezTo>
                    <a:pt x="183" y="667"/>
                    <a:pt x="182" y="665"/>
                    <a:pt x="183" y="665"/>
                  </a:cubicBezTo>
                  <a:cubicBezTo>
                    <a:pt x="184" y="666"/>
                    <a:pt x="186" y="665"/>
                    <a:pt x="187" y="666"/>
                  </a:cubicBezTo>
                  <a:cubicBezTo>
                    <a:pt x="188" y="667"/>
                    <a:pt x="189" y="671"/>
                    <a:pt x="189" y="672"/>
                  </a:cubicBezTo>
                  <a:cubicBezTo>
                    <a:pt x="189" y="673"/>
                    <a:pt x="187" y="675"/>
                    <a:pt x="187" y="676"/>
                  </a:cubicBezTo>
                  <a:cubicBezTo>
                    <a:pt x="187" y="678"/>
                    <a:pt x="190" y="678"/>
                    <a:pt x="191" y="680"/>
                  </a:cubicBezTo>
                  <a:cubicBezTo>
                    <a:pt x="191" y="679"/>
                    <a:pt x="192" y="677"/>
                    <a:pt x="193" y="677"/>
                  </a:cubicBezTo>
                  <a:cubicBezTo>
                    <a:pt x="195" y="677"/>
                    <a:pt x="195" y="678"/>
                    <a:pt x="196" y="679"/>
                  </a:cubicBezTo>
                  <a:cubicBezTo>
                    <a:pt x="198" y="681"/>
                    <a:pt x="201" y="683"/>
                    <a:pt x="198" y="684"/>
                  </a:cubicBezTo>
                  <a:close/>
                  <a:moveTo>
                    <a:pt x="431" y="875"/>
                  </a:moveTo>
                  <a:cubicBezTo>
                    <a:pt x="431" y="875"/>
                    <a:pt x="431" y="875"/>
                    <a:pt x="431" y="874"/>
                  </a:cubicBezTo>
                  <a:cubicBezTo>
                    <a:pt x="432" y="874"/>
                    <a:pt x="431" y="875"/>
                    <a:pt x="431" y="875"/>
                  </a:cubicBezTo>
                  <a:cubicBezTo>
                    <a:pt x="431" y="875"/>
                    <a:pt x="431" y="875"/>
                    <a:pt x="431" y="875"/>
                  </a:cubicBezTo>
                  <a:close/>
                  <a:moveTo>
                    <a:pt x="440" y="873"/>
                  </a:moveTo>
                  <a:cubicBezTo>
                    <a:pt x="439" y="873"/>
                    <a:pt x="439" y="873"/>
                    <a:pt x="439" y="873"/>
                  </a:cubicBezTo>
                  <a:cubicBezTo>
                    <a:pt x="439" y="873"/>
                    <a:pt x="439" y="873"/>
                    <a:pt x="440" y="873"/>
                  </a:cubicBezTo>
                  <a:cubicBezTo>
                    <a:pt x="440" y="873"/>
                    <a:pt x="440" y="873"/>
                    <a:pt x="440" y="873"/>
                  </a:cubicBezTo>
                  <a:close/>
                  <a:moveTo>
                    <a:pt x="514" y="982"/>
                  </a:moveTo>
                  <a:cubicBezTo>
                    <a:pt x="514" y="982"/>
                    <a:pt x="514" y="982"/>
                    <a:pt x="515" y="981"/>
                  </a:cubicBezTo>
                  <a:cubicBezTo>
                    <a:pt x="516" y="982"/>
                    <a:pt x="519" y="983"/>
                    <a:pt x="519" y="984"/>
                  </a:cubicBezTo>
                  <a:cubicBezTo>
                    <a:pt x="517" y="983"/>
                    <a:pt x="517" y="984"/>
                    <a:pt x="516" y="984"/>
                  </a:cubicBezTo>
                  <a:cubicBezTo>
                    <a:pt x="514" y="985"/>
                    <a:pt x="513" y="984"/>
                    <a:pt x="514" y="982"/>
                  </a:cubicBezTo>
                  <a:close/>
                  <a:moveTo>
                    <a:pt x="756" y="577"/>
                  </a:moveTo>
                  <a:cubicBezTo>
                    <a:pt x="757" y="577"/>
                    <a:pt x="756" y="577"/>
                    <a:pt x="756" y="578"/>
                  </a:cubicBezTo>
                  <a:cubicBezTo>
                    <a:pt x="756" y="579"/>
                    <a:pt x="756" y="579"/>
                    <a:pt x="755" y="579"/>
                  </a:cubicBezTo>
                  <a:cubicBezTo>
                    <a:pt x="754" y="579"/>
                    <a:pt x="754" y="579"/>
                    <a:pt x="754" y="579"/>
                  </a:cubicBezTo>
                  <a:cubicBezTo>
                    <a:pt x="753" y="579"/>
                    <a:pt x="755" y="576"/>
                    <a:pt x="756" y="577"/>
                  </a:cubicBezTo>
                  <a:close/>
                  <a:moveTo>
                    <a:pt x="935" y="534"/>
                  </a:moveTo>
                  <a:cubicBezTo>
                    <a:pt x="935" y="535"/>
                    <a:pt x="935" y="535"/>
                    <a:pt x="934" y="535"/>
                  </a:cubicBezTo>
                  <a:cubicBezTo>
                    <a:pt x="934" y="535"/>
                    <a:pt x="935" y="534"/>
                    <a:pt x="935" y="534"/>
                  </a:cubicBezTo>
                  <a:close/>
                  <a:moveTo>
                    <a:pt x="1076" y="325"/>
                  </a:moveTo>
                  <a:cubicBezTo>
                    <a:pt x="1075" y="325"/>
                    <a:pt x="1075" y="324"/>
                    <a:pt x="1075" y="324"/>
                  </a:cubicBezTo>
                  <a:cubicBezTo>
                    <a:pt x="1076" y="324"/>
                    <a:pt x="1076" y="324"/>
                    <a:pt x="1076" y="324"/>
                  </a:cubicBezTo>
                  <a:cubicBezTo>
                    <a:pt x="1076" y="324"/>
                    <a:pt x="1076" y="325"/>
                    <a:pt x="1076" y="325"/>
                  </a:cubicBezTo>
                  <a:close/>
                  <a:moveTo>
                    <a:pt x="415" y="267"/>
                  </a:moveTo>
                  <a:cubicBezTo>
                    <a:pt x="413" y="267"/>
                    <a:pt x="416" y="265"/>
                    <a:pt x="416" y="266"/>
                  </a:cubicBezTo>
                  <a:cubicBezTo>
                    <a:pt x="416" y="267"/>
                    <a:pt x="416" y="267"/>
                    <a:pt x="415" y="267"/>
                  </a:cubicBezTo>
                  <a:close/>
                  <a:moveTo>
                    <a:pt x="98" y="448"/>
                  </a:moveTo>
                  <a:cubicBezTo>
                    <a:pt x="98" y="448"/>
                    <a:pt x="100" y="449"/>
                    <a:pt x="100" y="449"/>
                  </a:cubicBezTo>
                  <a:cubicBezTo>
                    <a:pt x="101" y="450"/>
                    <a:pt x="97" y="448"/>
                    <a:pt x="97" y="448"/>
                  </a:cubicBezTo>
                  <a:cubicBezTo>
                    <a:pt x="97" y="447"/>
                    <a:pt x="98" y="447"/>
                    <a:pt x="98" y="448"/>
                  </a:cubicBezTo>
                  <a:close/>
                  <a:moveTo>
                    <a:pt x="965" y="583"/>
                  </a:moveTo>
                  <a:cubicBezTo>
                    <a:pt x="966" y="583"/>
                    <a:pt x="965" y="584"/>
                    <a:pt x="964" y="582"/>
                  </a:cubicBezTo>
                  <a:cubicBezTo>
                    <a:pt x="963" y="580"/>
                    <a:pt x="965" y="583"/>
                    <a:pt x="965" y="583"/>
                  </a:cubicBezTo>
                  <a:close/>
                  <a:moveTo>
                    <a:pt x="1098" y="510"/>
                  </a:moveTo>
                  <a:cubicBezTo>
                    <a:pt x="1098" y="511"/>
                    <a:pt x="1097" y="511"/>
                    <a:pt x="1097" y="511"/>
                  </a:cubicBezTo>
                  <a:cubicBezTo>
                    <a:pt x="1096" y="511"/>
                    <a:pt x="1093" y="508"/>
                    <a:pt x="1094" y="508"/>
                  </a:cubicBezTo>
                  <a:cubicBezTo>
                    <a:pt x="1094" y="508"/>
                    <a:pt x="1098" y="510"/>
                    <a:pt x="1098" y="510"/>
                  </a:cubicBezTo>
                  <a:close/>
                  <a:moveTo>
                    <a:pt x="1099" y="445"/>
                  </a:moveTo>
                  <a:cubicBezTo>
                    <a:pt x="1099" y="446"/>
                    <a:pt x="1098" y="446"/>
                    <a:pt x="1097" y="447"/>
                  </a:cubicBezTo>
                  <a:cubicBezTo>
                    <a:pt x="1094" y="446"/>
                    <a:pt x="1100" y="443"/>
                    <a:pt x="1099" y="445"/>
                  </a:cubicBezTo>
                  <a:close/>
                  <a:moveTo>
                    <a:pt x="957" y="581"/>
                  </a:moveTo>
                  <a:cubicBezTo>
                    <a:pt x="957" y="582"/>
                    <a:pt x="957" y="582"/>
                    <a:pt x="956" y="582"/>
                  </a:cubicBezTo>
                  <a:cubicBezTo>
                    <a:pt x="957" y="581"/>
                    <a:pt x="954" y="580"/>
                    <a:pt x="953" y="579"/>
                  </a:cubicBezTo>
                  <a:cubicBezTo>
                    <a:pt x="953" y="578"/>
                    <a:pt x="953" y="577"/>
                    <a:pt x="953" y="576"/>
                  </a:cubicBezTo>
                  <a:cubicBezTo>
                    <a:pt x="952" y="576"/>
                    <a:pt x="951" y="575"/>
                    <a:pt x="952" y="575"/>
                  </a:cubicBezTo>
                  <a:cubicBezTo>
                    <a:pt x="954" y="575"/>
                    <a:pt x="953" y="573"/>
                    <a:pt x="954" y="576"/>
                  </a:cubicBezTo>
                  <a:cubicBezTo>
                    <a:pt x="955" y="578"/>
                    <a:pt x="955" y="579"/>
                    <a:pt x="957" y="581"/>
                  </a:cubicBezTo>
                  <a:close/>
                  <a:moveTo>
                    <a:pt x="1112" y="551"/>
                  </a:moveTo>
                  <a:cubicBezTo>
                    <a:pt x="1112" y="551"/>
                    <a:pt x="1112" y="551"/>
                    <a:pt x="1112" y="551"/>
                  </a:cubicBezTo>
                  <a:cubicBezTo>
                    <a:pt x="1112" y="552"/>
                    <a:pt x="1112" y="552"/>
                    <a:pt x="1112" y="552"/>
                  </a:cubicBezTo>
                  <a:cubicBezTo>
                    <a:pt x="1112" y="552"/>
                    <a:pt x="1112" y="552"/>
                    <a:pt x="1112" y="552"/>
                  </a:cubicBezTo>
                  <a:cubicBezTo>
                    <a:pt x="1112" y="551"/>
                    <a:pt x="1112" y="551"/>
                    <a:pt x="1112" y="551"/>
                  </a:cubicBezTo>
                  <a:close/>
                  <a:moveTo>
                    <a:pt x="942" y="526"/>
                  </a:moveTo>
                  <a:cubicBezTo>
                    <a:pt x="944" y="528"/>
                    <a:pt x="943" y="529"/>
                    <a:pt x="941" y="530"/>
                  </a:cubicBezTo>
                  <a:cubicBezTo>
                    <a:pt x="939" y="531"/>
                    <a:pt x="937" y="532"/>
                    <a:pt x="936" y="533"/>
                  </a:cubicBezTo>
                  <a:cubicBezTo>
                    <a:pt x="935" y="533"/>
                    <a:pt x="936" y="532"/>
                    <a:pt x="936" y="531"/>
                  </a:cubicBezTo>
                  <a:cubicBezTo>
                    <a:pt x="936" y="530"/>
                    <a:pt x="937" y="529"/>
                    <a:pt x="937" y="529"/>
                  </a:cubicBezTo>
                  <a:cubicBezTo>
                    <a:pt x="938" y="528"/>
                    <a:pt x="939" y="527"/>
                    <a:pt x="940" y="526"/>
                  </a:cubicBezTo>
                  <a:cubicBezTo>
                    <a:pt x="941" y="526"/>
                    <a:pt x="942" y="525"/>
                    <a:pt x="942" y="526"/>
                  </a:cubicBezTo>
                  <a:cubicBezTo>
                    <a:pt x="942" y="526"/>
                    <a:pt x="942" y="526"/>
                    <a:pt x="942" y="526"/>
                  </a:cubicBezTo>
                  <a:close/>
                  <a:moveTo>
                    <a:pt x="581" y="257"/>
                  </a:moveTo>
                  <a:cubicBezTo>
                    <a:pt x="581" y="257"/>
                    <a:pt x="581" y="257"/>
                    <a:pt x="581" y="257"/>
                  </a:cubicBezTo>
                  <a:cubicBezTo>
                    <a:pt x="581" y="257"/>
                    <a:pt x="581" y="258"/>
                    <a:pt x="581" y="258"/>
                  </a:cubicBezTo>
                  <a:cubicBezTo>
                    <a:pt x="580" y="258"/>
                    <a:pt x="580" y="257"/>
                    <a:pt x="581" y="257"/>
                  </a:cubicBezTo>
                  <a:cubicBezTo>
                    <a:pt x="581" y="257"/>
                    <a:pt x="581" y="257"/>
                    <a:pt x="581" y="257"/>
                  </a:cubicBezTo>
                  <a:close/>
                  <a:moveTo>
                    <a:pt x="586" y="256"/>
                  </a:moveTo>
                  <a:cubicBezTo>
                    <a:pt x="587" y="255"/>
                    <a:pt x="586" y="252"/>
                    <a:pt x="587" y="252"/>
                  </a:cubicBezTo>
                  <a:cubicBezTo>
                    <a:pt x="588" y="251"/>
                    <a:pt x="591" y="252"/>
                    <a:pt x="591" y="252"/>
                  </a:cubicBezTo>
                  <a:cubicBezTo>
                    <a:pt x="593" y="252"/>
                    <a:pt x="595" y="252"/>
                    <a:pt x="596" y="254"/>
                  </a:cubicBezTo>
                  <a:cubicBezTo>
                    <a:pt x="596" y="256"/>
                    <a:pt x="595" y="257"/>
                    <a:pt x="595" y="258"/>
                  </a:cubicBezTo>
                  <a:cubicBezTo>
                    <a:pt x="594" y="259"/>
                    <a:pt x="592" y="262"/>
                    <a:pt x="592" y="263"/>
                  </a:cubicBezTo>
                  <a:cubicBezTo>
                    <a:pt x="590" y="264"/>
                    <a:pt x="585" y="259"/>
                    <a:pt x="583" y="258"/>
                  </a:cubicBezTo>
                  <a:cubicBezTo>
                    <a:pt x="583" y="258"/>
                    <a:pt x="583" y="256"/>
                    <a:pt x="583" y="256"/>
                  </a:cubicBezTo>
                  <a:cubicBezTo>
                    <a:pt x="584" y="255"/>
                    <a:pt x="585" y="256"/>
                    <a:pt x="585" y="256"/>
                  </a:cubicBezTo>
                  <a:cubicBezTo>
                    <a:pt x="585" y="256"/>
                    <a:pt x="586" y="256"/>
                    <a:pt x="586" y="256"/>
                  </a:cubicBezTo>
                  <a:close/>
                  <a:moveTo>
                    <a:pt x="690" y="299"/>
                  </a:moveTo>
                  <a:cubicBezTo>
                    <a:pt x="690" y="299"/>
                    <a:pt x="690" y="299"/>
                    <a:pt x="689" y="299"/>
                  </a:cubicBezTo>
                  <a:cubicBezTo>
                    <a:pt x="688" y="300"/>
                    <a:pt x="689" y="298"/>
                    <a:pt x="689" y="298"/>
                  </a:cubicBezTo>
                  <a:cubicBezTo>
                    <a:pt x="690" y="298"/>
                    <a:pt x="690" y="298"/>
                    <a:pt x="691" y="299"/>
                  </a:cubicBezTo>
                  <a:cubicBezTo>
                    <a:pt x="691" y="299"/>
                    <a:pt x="691" y="299"/>
                    <a:pt x="690" y="299"/>
                  </a:cubicBezTo>
                  <a:close/>
                  <a:moveTo>
                    <a:pt x="593" y="249"/>
                  </a:moveTo>
                  <a:cubicBezTo>
                    <a:pt x="592" y="249"/>
                    <a:pt x="592" y="248"/>
                    <a:pt x="592" y="248"/>
                  </a:cubicBezTo>
                  <a:cubicBezTo>
                    <a:pt x="593" y="248"/>
                    <a:pt x="593" y="248"/>
                    <a:pt x="593" y="249"/>
                  </a:cubicBezTo>
                  <a:close/>
                  <a:moveTo>
                    <a:pt x="690" y="300"/>
                  </a:moveTo>
                  <a:cubicBezTo>
                    <a:pt x="690" y="300"/>
                    <a:pt x="690" y="300"/>
                    <a:pt x="690" y="301"/>
                  </a:cubicBezTo>
                  <a:cubicBezTo>
                    <a:pt x="690" y="301"/>
                    <a:pt x="689" y="301"/>
                    <a:pt x="690" y="300"/>
                  </a:cubicBezTo>
                  <a:close/>
                  <a:moveTo>
                    <a:pt x="686" y="296"/>
                  </a:moveTo>
                  <a:cubicBezTo>
                    <a:pt x="686" y="296"/>
                    <a:pt x="689" y="295"/>
                    <a:pt x="689" y="295"/>
                  </a:cubicBezTo>
                  <a:cubicBezTo>
                    <a:pt x="690" y="296"/>
                    <a:pt x="689" y="297"/>
                    <a:pt x="689" y="297"/>
                  </a:cubicBezTo>
                  <a:cubicBezTo>
                    <a:pt x="688" y="298"/>
                    <a:pt x="688" y="298"/>
                    <a:pt x="687" y="298"/>
                  </a:cubicBezTo>
                  <a:cubicBezTo>
                    <a:pt x="687" y="298"/>
                    <a:pt x="686" y="296"/>
                    <a:pt x="686" y="297"/>
                  </a:cubicBezTo>
                  <a:cubicBezTo>
                    <a:pt x="686" y="296"/>
                    <a:pt x="686" y="296"/>
                    <a:pt x="686" y="296"/>
                  </a:cubicBezTo>
                  <a:close/>
                  <a:moveTo>
                    <a:pt x="661" y="293"/>
                  </a:moveTo>
                  <a:cubicBezTo>
                    <a:pt x="660" y="293"/>
                    <a:pt x="660" y="292"/>
                    <a:pt x="660" y="292"/>
                  </a:cubicBezTo>
                  <a:cubicBezTo>
                    <a:pt x="660" y="292"/>
                    <a:pt x="659" y="292"/>
                    <a:pt x="658" y="292"/>
                  </a:cubicBezTo>
                  <a:cubicBezTo>
                    <a:pt x="660" y="291"/>
                    <a:pt x="661" y="292"/>
                    <a:pt x="661" y="293"/>
                  </a:cubicBezTo>
                  <a:close/>
                  <a:moveTo>
                    <a:pt x="700" y="309"/>
                  </a:moveTo>
                  <a:cubicBezTo>
                    <a:pt x="700" y="310"/>
                    <a:pt x="700" y="310"/>
                    <a:pt x="700" y="310"/>
                  </a:cubicBezTo>
                  <a:cubicBezTo>
                    <a:pt x="700" y="310"/>
                    <a:pt x="700" y="310"/>
                    <a:pt x="700" y="310"/>
                  </a:cubicBezTo>
                  <a:cubicBezTo>
                    <a:pt x="699" y="310"/>
                    <a:pt x="699" y="310"/>
                    <a:pt x="700" y="309"/>
                  </a:cubicBezTo>
                  <a:close/>
                  <a:moveTo>
                    <a:pt x="683" y="300"/>
                  </a:moveTo>
                  <a:cubicBezTo>
                    <a:pt x="683" y="300"/>
                    <a:pt x="683" y="299"/>
                    <a:pt x="683" y="299"/>
                  </a:cubicBezTo>
                  <a:cubicBezTo>
                    <a:pt x="684" y="299"/>
                    <a:pt x="684" y="300"/>
                    <a:pt x="684" y="300"/>
                  </a:cubicBezTo>
                  <a:cubicBezTo>
                    <a:pt x="684" y="300"/>
                    <a:pt x="684" y="300"/>
                    <a:pt x="684" y="300"/>
                  </a:cubicBezTo>
                  <a:cubicBezTo>
                    <a:pt x="684" y="300"/>
                    <a:pt x="684" y="301"/>
                    <a:pt x="684" y="301"/>
                  </a:cubicBezTo>
                  <a:cubicBezTo>
                    <a:pt x="683" y="301"/>
                    <a:pt x="683" y="300"/>
                    <a:pt x="683" y="300"/>
                  </a:cubicBezTo>
                  <a:close/>
                  <a:moveTo>
                    <a:pt x="527" y="111"/>
                  </a:moveTo>
                  <a:cubicBezTo>
                    <a:pt x="527" y="109"/>
                    <a:pt x="529" y="111"/>
                    <a:pt x="529" y="111"/>
                  </a:cubicBezTo>
                  <a:cubicBezTo>
                    <a:pt x="528" y="111"/>
                    <a:pt x="527" y="112"/>
                    <a:pt x="527" y="111"/>
                  </a:cubicBezTo>
                  <a:close/>
                  <a:moveTo>
                    <a:pt x="457" y="103"/>
                  </a:moveTo>
                  <a:cubicBezTo>
                    <a:pt x="455" y="103"/>
                    <a:pt x="455" y="101"/>
                    <a:pt x="457" y="102"/>
                  </a:cubicBezTo>
                  <a:cubicBezTo>
                    <a:pt x="458" y="102"/>
                    <a:pt x="458" y="104"/>
                    <a:pt x="457" y="103"/>
                  </a:cubicBezTo>
                  <a:close/>
                  <a:moveTo>
                    <a:pt x="528" y="113"/>
                  </a:moveTo>
                  <a:cubicBezTo>
                    <a:pt x="528" y="112"/>
                    <a:pt x="528" y="112"/>
                    <a:pt x="529" y="113"/>
                  </a:cubicBezTo>
                  <a:cubicBezTo>
                    <a:pt x="528" y="113"/>
                    <a:pt x="528" y="113"/>
                    <a:pt x="528" y="113"/>
                  </a:cubicBezTo>
                  <a:close/>
                  <a:moveTo>
                    <a:pt x="451" y="163"/>
                  </a:moveTo>
                  <a:cubicBezTo>
                    <a:pt x="452" y="163"/>
                    <a:pt x="452" y="166"/>
                    <a:pt x="450" y="165"/>
                  </a:cubicBezTo>
                  <a:cubicBezTo>
                    <a:pt x="449" y="164"/>
                    <a:pt x="450" y="164"/>
                    <a:pt x="451" y="163"/>
                  </a:cubicBezTo>
                  <a:close/>
                  <a:moveTo>
                    <a:pt x="453" y="114"/>
                  </a:moveTo>
                  <a:cubicBezTo>
                    <a:pt x="452" y="113"/>
                    <a:pt x="456" y="113"/>
                    <a:pt x="456" y="115"/>
                  </a:cubicBezTo>
                  <a:cubicBezTo>
                    <a:pt x="456" y="116"/>
                    <a:pt x="453" y="114"/>
                    <a:pt x="453" y="114"/>
                  </a:cubicBezTo>
                  <a:close/>
                  <a:moveTo>
                    <a:pt x="456" y="217"/>
                  </a:moveTo>
                  <a:cubicBezTo>
                    <a:pt x="456" y="216"/>
                    <a:pt x="457" y="216"/>
                    <a:pt x="457" y="217"/>
                  </a:cubicBezTo>
                  <a:cubicBezTo>
                    <a:pt x="457" y="217"/>
                    <a:pt x="456" y="217"/>
                    <a:pt x="456" y="217"/>
                  </a:cubicBezTo>
                  <a:close/>
                  <a:moveTo>
                    <a:pt x="546" y="145"/>
                  </a:moveTo>
                  <a:cubicBezTo>
                    <a:pt x="546" y="143"/>
                    <a:pt x="546" y="142"/>
                    <a:pt x="548" y="142"/>
                  </a:cubicBezTo>
                  <a:cubicBezTo>
                    <a:pt x="548" y="141"/>
                    <a:pt x="549" y="138"/>
                    <a:pt x="550" y="138"/>
                  </a:cubicBezTo>
                  <a:cubicBezTo>
                    <a:pt x="551" y="138"/>
                    <a:pt x="552" y="142"/>
                    <a:pt x="552" y="143"/>
                  </a:cubicBezTo>
                  <a:cubicBezTo>
                    <a:pt x="551" y="145"/>
                    <a:pt x="553" y="145"/>
                    <a:pt x="554" y="145"/>
                  </a:cubicBezTo>
                  <a:cubicBezTo>
                    <a:pt x="557" y="145"/>
                    <a:pt x="556" y="145"/>
                    <a:pt x="558" y="146"/>
                  </a:cubicBezTo>
                  <a:cubicBezTo>
                    <a:pt x="559" y="147"/>
                    <a:pt x="559" y="148"/>
                    <a:pt x="558" y="148"/>
                  </a:cubicBezTo>
                  <a:cubicBezTo>
                    <a:pt x="558" y="150"/>
                    <a:pt x="557" y="150"/>
                    <a:pt x="556" y="151"/>
                  </a:cubicBezTo>
                  <a:cubicBezTo>
                    <a:pt x="556" y="151"/>
                    <a:pt x="553" y="150"/>
                    <a:pt x="553" y="150"/>
                  </a:cubicBezTo>
                  <a:cubicBezTo>
                    <a:pt x="553" y="150"/>
                    <a:pt x="553" y="150"/>
                    <a:pt x="553" y="150"/>
                  </a:cubicBezTo>
                  <a:cubicBezTo>
                    <a:pt x="552" y="149"/>
                    <a:pt x="550" y="150"/>
                    <a:pt x="549" y="149"/>
                  </a:cubicBezTo>
                  <a:cubicBezTo>
                    <a:pt x="548" y="147"/>
                    <a:pt x="547" y="146"/>
                    <a:pt x="546" y="144"/>
                  </a:cubicBezTo>
                  <a:cubicBezTo>
                    <a:pt x="546" y="144"/>
                    <a:pt x="546" y="144"/>
                    <a:pt x="546" y="145"/>
                  </a:cubicBezTo>
                  <a:close/>
                  <a:moveTo>
                    <a:pt x="451" y="104"/>
                  </a:moveTo>
                  <a:cubicBezTo>
                    <a:pt x="450" y="103"/>
                    <a:pt x="447" y="102"/>
                    <a:pt x="446" y="101"/>
                  </a:cubicBezTo>
                  <a:cubicBezTo>
                    <a:pt x="446" y="101"/>
                    <a:pt x="446" y="100"/>
                    <a:pt x="446" y="100"/>
                  </a:cubicBezTo>
                  <a:cubicBezTo>
                    <a:pt x="445" y="99"/>
                    <a:pt x="445" y="99"/>
                    <a:pt x="444" y="99"/>
                  </a:cubicBezTo>
                  <a:cubicBezTo>
                    <a:pt x="442" y="95"/>
                    <a:pt x="449" y="101"/>
                    <a:pt x="450" y="101"/>
                  </a:cubicBezTo>
                  <a:cubicBezTo>
                    <a:pt x="450" y="101"/>
                    <a:pt x="454" y="101"/>
                    <a:pt x="454" y="101"/>
                  </a:cubicBezTo>
                  <a:cubicBezTo>
                    <a:pt x="455" y="103"/>
                    <a:pt x="452" y="104"/>
                    <a:pt x="451" y="104"/>
                  </a:cubicBezTo>
                  <a:close/>
                  <a:moveTo>
                    <a:pt x="466" y="78"/>
                  </a:moveTo>
                  <a:cubicBezTo>
                    <a:pt x="468" y="78"/>
                    <a:pt x="464" y="83"/>
                    <a:pt x="463" y="81"/>
                  </a:cubicBezTo>
                  <a:cubicBezTo>
                    <a:pt x="463" y="80"/>
                    <a:pt x="466" y="79"/>
                    <a:pt x="466" y="79"/>
                  </a:cubicBezTo>
                  <a:cubicBezTo>
                    <a:pt x="465" y="79"/>
                    <a:pt x="465" y="79"/>
                    <a:pt x="466" y="78"/>
                  </a:cubicBezTo>
                  <a:close/>
                  <a:moveTo>
                    <a:pt x="555" y="177"/>
                  </a:moveTo>
                  <a:cubicBezTo>
                    <a:pt x="555" y="176"/>
                    <a:pt x="555" y="176"/>
                    <a:pt x="555" y="176"/>
                  </a:cubicBezTo>
                  <a:cubicBezTo>
                    <a:pt x="555" y="176"/>
                    <a:pt x="554" y="174"/>
                    <a:pt x="555" y="174"/>
                  </a:cubicBezTo>
                  <a:cubicBezTo>
                    <a:pt x="556" y="173"/>
                    <a:pt x="558" y="175"/>
                    <a:pt x="556" y="176"/>
                  </a:cubicBezTo>
                  <a:cubicBezTo>
                    <a:pt x="556" y="176"/>
                    <a:pt x="556" y="176"/>
                    <a:pt x="555" y="176"/>
                  </a:cubicBezTo>
                  <a:cubicBezTo>
                    <a:pt x="555" y="177"/>
                    <a:pt x="555" y="177"/>
                    <a:pt x="555" y="177"/>
                  </a:cubicBezTo>
                  <a:cubicBezTo>
                    <a:pt x="555" y="177"/>
                    <a:pt x="554" y="177"/>
                    <a:pt x="555" y="177"/>
                  </a:cubicBezTo>
                  <a:close/>
                  <a:moveTo>
                    <a:pt x="730" y="313"/>
                  </a:moveTo>
                  <a:cubicBezTo>
                    <a:pt x="729" y="313"/>
                    <a:pt x="729" y="313"/>
                    <a:pt x="729" y="312"/>
                  </a:cubicBezTo>
                  <a:cubicBezTo>
                    <a:pt x="729" y="312"/>
                    <a:pt x="730" y="312"/>
                    <a:pt x="730" y="313"/>
                  </a:cubicBezTo>
                  <a:cubicBezTo>
                    <a:pt x="730" y="313"/>
                    <a:pt x="730" y="313"/>
                    <a:pt x="730" y="313"/>
                  </a:cubicBezTo>
                  <a:close/>
                  <a:moveTo>
                    <a:pt x="552" y="170"/>
                  </a:moveTo>
                  <a:cubicBezTo>
                    <a:pt x="553" y="170"/>
                    <a:pt x="552" y="170"/>
                    <a:pt x="552" y="171"/>
                  </a:cubicBezTo>
                  <a:cubicBezTo>
                    <a:pt x="552" y="171"/>
                    <a:pt x="552" y="171"/>
                    <a:pt x="551" y="172"/>
                  </a:cubicBezTo>
                  <a:cubicBezTo>
                    <a:pt x="551" y="172"/>
                    <a:pt x="550" y="172"/>
                    <a:pt x="550" y="172"/>
                  </a:cubicBezTo>
                  <a:cubicBezTo>
                    <a:pt x="549" y="173"/>
                    <a:pt x="549" y="172"/>
                    <a:pt x="549" y="172"/>
                  </a:cubicBezTo>
                  <a:cubicBezTo>
                    <a:pt x="549" y="171"/>
                    <a:pt x="550" y="170"/>
                    <a:pt x="550" y="169"/>
                  </a:cubicBezTo>
                  <a:cubicBezTo>
                    <a:pt x="551" y="169"/>
                    <a:pt x="552" y="169"/>
                    <a:pt x="552" y="170"/>
                  </a:cubicBezTo>
                  <a:close/>
                  <a:moveTo>
                    <a:pt x="482" y="203"/>
                  </a:moveTo>
                  <a:cubicBezTo>
                    <a:pt x="483" y="203"/>
                    <a:pt x="483" y="204"/>
                    <a:pt x="482" y="204"/>
                  </a:cubicBezTo>
                  <a:cubicBezTo>
                    <a:pt x="482" y="204"/>
                    <a:pt x="481" y="203"/>
                    <a:pt x="482" y="203"/>
                  </a:cubicBezTo>
                  <a:close/>
                  <a:moveTo>
                    <a:pt x="491" y="76"/>
                  </a:moveTo>
                  <a:cubicBezTo>
                    <a:pt x="491" y="76"/>
                    <a:pt x="492" y="76"/>
                    <a:pt x="491" y="77"/>
                  </a:cubicBezTo>
                  <a:cubicBezTo>
                    <a:pt x="492" y="78"/>
                    <a:pt x="491" y="78"/>
                    <a:pt x="491" y="79"/>
                  </a:cubicBezTo>
                  <a:cubicBezTo>
                    <a:pt x="491" y="79"/>
                    <a:pt x="491" y="80"/>
                    <a:pt x="491" y="80"/>
                  </a:cubicBezTo>
                  <a:cubicBezTo>
                    <a:pt x="490" y="80"/>
                    <a:pt x="490" y="81"/>
                    <a:pt x="491" y="81"/>
                  </a:cubicBezTo>
                  <a:cubicBezTo>
                    <a:pt x="491" y="83"/>
                    <a:pt x="492" y="84"/>
                    <a:pt x="490" y="85"/>
                  </a:cubicBezTo>
                  <a:cubicBezTo>
                    <a:pt x="490" y="86"/>
                    <a:pt x="488" y="86"/>
                    <a:pt x="488" y="86"/>
                  </a:cubicBezTo>
                  <a:cubicBezTo>
                    <a:pt x="488" y="87"/>
                    <a:pt x="488" y="87"/>
                    <a:pt x="486" y="87"/>
                  </a:cubicBezTo>
                  <a:cubicBezTo>
                    <a:pt x="486" y="88"/>
                    <a:pt x="485" y="88"/>
                    <a:pt x="485" y="88"/>
                  </a:cubicBezTo>
                  <a:cubicBezTo>
                    <a:pt x="484" y="89"/>
                    <a:pt x="481" y="89"/>
                    <a:pt x="482" y="91"/>
                  </a:cubicBezTo>
                  <a:cubicBezTo>
                    <a:pt x="482" y="92"/>
                    <a:pt x="486" y="89"/>
                    <a:pt x="486" y="88"/>
                  </a:cubicBezTo>
                  <a:cubicBezTo>
                    <a:pt x="488" y="88"/>
                    <a:pt x="490" y="87"/>
                    <a:pt x="489" y="90"/>
                  </a:cubicBezTo>
                  <a:cubicBezTo>
                    <a:pt x="487" y="92"/>
                    <a:pt x="485" y="91"/>
                    <a:pt x="486" y="94"/>
                  </a:cubicBezTo>
                  <a:cubicBezTo>
                    <a:pt x="486" y="94"/>
                    <a:pt x="486" y="94"/>
                    <a:pt x="486" y="94"/>
                  </a:cubicBezTo>
                  <a:cubicBezTo>
                    <a:pt x="486" y="94"/>
                    <a:pt x="486" y="94"/>
                    <a:pt x="486" y="94"/>
                  </a:cubicBezTo>
                  <a:cubicBezTo>
                    <a:pt x="485" y="91"/>
                    <a:pt x="491" y="89"/>
                    <a:pt x="492" y="88"/>
                  </a:cubicBezTo>
                  <a:cubicBezTo>
                    <a:pt x="492" y="87"/>
                    <a:pt x="492" y="81"/>
                    <a:pt x="495" y="82"/>
                  </a:cubicBezTo>
                  <a:cubicBezTo>
                    <a:pt x="495" y="81"/>
                    <a:pt x="493" y="79"/>
                    <a:pt x="496" y="78"/>
                  </a:cubicBezTo>
                  <a:cubicBezTo>
                    <a:pt x="496" y="79"/>
                    <a:pt x="498" y="78"/>
                    <a:pt x="499" y="78"/>
                  </a:cubicBezTo>
                  <a:cubicBezTo>
                    <a:pt x="499" y="78"/>
                    <a:pt x="500" y="79"/>
                    <a:pt x="500" y="79"/>
                  </a:cubicBezTo>
                  <a:cubicBezTo>
                    <a:pt x="500" y="79"/>
                    <a:pt x="502" y="81"/>
                    <a:pt x="500" y="80"/>
                  </a:cubicBezTo>
                  <a:cubicBezTo>
                    <a:pt x="500" y="80"/>
                    <a:pt x="500" y="80"/>
                    <a:pt x="500" y="80"/>
                  </a:cubicBezTo>
                  <a:cubicBezTo>
                    <a:pt x="501" y="80"/>
                    <a:pt x="501" y="80"/>
                    <a:pt x="502" y="81"/>
                  </a:cubicBezTo>
                  <a:cubicBezTo>
                    <a:pt x="502" y="81"/>
                    <a:pt x="503" y="83"/>
                    <a:pt x="504" y="84"/>
                  </a:cubicBezTo>
                  <a:cubicBezTo>
                    <a:pt x="505" y="84"/>
                    <a:pt x="504" y="85"/>
                    <a:pt x="504" y="85"/>
                  </a:cubicBezTo>
                  <a:cubicBezTo>
                    <a:pt x="504" y="85"/>
                    <a:pt x="505" y="86"/>
                    <a:pt x="505" y="86"/>
                  </a:cubicBezTo>
                  <a:cubicBezTo>
                    <a:pt x="506" y="87"/>
                    <a:pt x="506" y="90"/>
                    <a:pt x="504" y="90"/>
                  </a:cubicBezTo>
                  <a:cubicBezTo>
                    <a:pt x="505" y="91"/>
                    <a:pt x="505" y="92"/>
                    <a:pt x="504" y="93"/>
                  </a:cubicBezTo>
                  <a:cubicBezTo>
                    <a:pt x="504" y="93"/>
                    <a:pt x="504" y="94"/>
                    <a:pt x="504" y="94"/>
                  </a:cubicBezTo>
                  <a:cubicBezTo>
                    <a:pt x="505" y="94"/>
                    <a:pt x="505" y="95"/>
                    <a:pt x="504" y="96"/>
                  </a:cubicBezTo>
                  <a:cubicBezTo>
                    <a:pt x="504" y="96"/>
                    <a:pt x="503" y="97"/>
                    <a:pt x="504" y="98"/>
                  </a:cubicBezTo>
                  <a:cubicBezTo>
                    <a:pt x="504" y="99"/>
                    <a:pt x="504" y="99"/>
                    <a:pt x="504" y="99"/>
                  </a:cubicBezTo>
                  <a:cubicBezTo>
                    <a:pt x="504" y="100"/>
                    <a:pt x="504" y="101"/>
                    <a:pt x="504" y="102"/>
                  </a:cubicBezTo>
                  <a:cubicBezTo>
                    <a:pt x="504" y="103"/>
                    <a:pt x="504" y="107"/>
                    <a:pt x="503" y="108"/>
                  </a:cubicBezTo>
                  <a:cubicBezTo>
                    <a:pt x="502" y="109"/>
                    <a:pt x="499" y="105"/>
                    <a:pt x="500" y="108"/>
                  </a:cubicBezTo>
                  <a:cubicBezTo>
                    <a:pt x="500" y="109"/>
                    <a:pt x="502" y="111"/>
                    <a:pt x="503" y="112"/>
                  </a:cubicBezTo>
                  <a:cubicBezTo>
                    <a:pt x="503" y="113"/>
                    <a:pt x="503" y="113"/>
                    <a:pt x="503" y="114"/>
                  </a:cubicBezTo>
                  <a:cubicBezTo>
                    <a:pt x="503" y="114"/>
                    <a:pt x="504" y="114"/>
                    <a:pt x="504" y="115"/>
                  </a:cubicBezTo>
                  <a:cubicBezTo>
                    <a:pt x="506" y="117"/>
                    <a:pt x="505" y="119"/>
                    <a:pt x="505" y="121"/>
                  </a:cubicBezTo>
                  <a:cubicBezTo>
                    <a:pt x="504" y="123"/>
                    <a:pt x="501" y="124"/>
                    <a:pt x="499" y="124"/>
                  </a:cubicBezTo>
                  <a:cubicBezTo>
                    <a:pt x="498" y="125"/>
                    <a:pt x="497" y="125"/>
                    <a:pt x="496" y="124"/>
                  </a:cubicBezTo>
                  <a:cubicBezTo>
                    <a:pt x="496" y="124"/>
                    <a:pt x="496" y="124"/>
                    <a:pt x="495" y="124"/>
                  </a:cubicBezTo>
                  <a:cubicBezTo>
                    <a:pt x="495" y="125"/>
                    <a:pt x="495" y="125"/>
                    <a:pt x="494" y="125"/>
                  </a:cubicBezTo>
                  <a:cubicBezTo>
                    <a:pt x="494" y="125"/>
                    <a:pt x="492" y="124"/>
                    <a:pt x="492" y="124"/>
                  </a:cubicBezTo>
                  <a:cubicBezTo>
                    <a:pt x="491" y="123"/>
                    <a:pt x="490" y="124"/>
                    <a:pt x="489" y="124"/>
                  </a:cubicBezTo>
                  <a:cubicBezTo>
                    <a:pt x="488" y="124"/>
                    <a:pt x="487" y="123"/>
                    <a:pt x="486" y="122"/>
                  </a:cubicBezTo>
                  <a:cubicBezTo>
                    <a:pt x="486" y="121"/>
                    <a:pt x="485" y="120"/>
                    <a:pt x="484" y="119"/>
                  </a:cubicBezTo>
                  <a:cubicBezTo>
                    <a:pt x="483" y="118"/>
                    <a:pt x="484" y="118"/>
                    <a:pt x="482" y="118"/>
                  </a:cubicBezTo>
                  <a:cubicBezTo>
                    <a:pt x="481" y="118"/>
                    <a:pt x="480" y="117"/>
                    <a:pt x="480" y="117"/>
                  </a:cubicBezTo>
                  <a:cubicBezTo>
                    <a:pt x="476" y="121"/>
                    <a:pt x="476" y="115"/>
                    <a:pt x="475" y="114"/>
                  </a:cubicBezTo>
                  <a:cubicBezTo>
                    <a:pt x="473" y="114"/>
                    <a:pt x="472" y="117"/>
                    <a:pt x="470" y="116"/>
                  </a:cubicBezTo>
                  <a:cubicBezTo>
                    <a:pt x="469" y="115"/>
                    <a:pt x="469" y="114"/>
                    <a:pt x="469" y="113"/>
                  </a:cubicBezTo>
                  <a:cubicBezTo>
                    <a:pt x="469" y="112"/>
                    <a:pt x="469" y="112"/>
                    <a:pt x="469" y="111"/>
                  </a:cubicBezTo>
                  <a:cubicBezTo>
                    <a:pt x="469" y="111"/>
                    <a:pt x="468" y="111"/>
                    <a:pt x="468" y="110"/>
                  </a:cubicBezTo>
                  <a:cubicBezTo>
                    <a:pt x="467" y="108"/>
                    <a:pt x="467" y="107"/>
                    <a:pt x="467" y="105"/>
                  </a:cubicBezTo>
                  <a:cubicBezTo>
                    <a:pt x="467" y="103"/>
                    <a:pt x="468" y="100"/>
                    <a:pt x="466" y="100"/>
                  </a:cubicBezTo>
                  <a:cubicBezTo>
                    <a:pt x="464" y="100"/>
                    <a:pt x="464" y="103"/>
                    <a:pt x="463" y="100"/>
                  </a:cubicBezTo>
                  <a:cubicBezTo>
                    <a:pt x="463" y="100"/>
                    <a:pt x="464" y="97"/>
                    <a:pt x="462" y="97"/>
                  </a:cubicBezTo>
                  <a:cubicBezTo>
                    <a:pt x="460" y="97"/>
                    <a:pt x="461" y="100"/>
                    <a:pt x="460" y="101"/>
                  </a:cubicBezTo>
                  <a:cubicBezTo>
                    <a:pt x="459" y="101"/>
                    <a:pt x="459" y="101"/>
                    <a:pt x="459" y="100"/>
                  </a:cubicBezTo>
                  <a:cubicBezTo>
                    <a:pt x="459" y="100"/>
                    <a:pt x="459" y="99"/>
                    <a:pt x="458" y="99"/>
                  </a:cubicBezTo>
                  <a:cubicBezTo>
                    <a:pt x="458" y="99"/>
                    <a:pt x="458" y="98"/>
                    <a:pt x="457" y="98"/>
                  </a:cubicBezTo>
                  <a:cubicBezTo>
                    <a:pt x="457" y="97"/>
                    <a:pt x="456" y="98"/>
                    <a:pt x="457" y="97"/>
                  </a:cubicBezTo>
                  <a:cubicBezTo>
                    <a:pt x="457" y="96"/>
                    <a:pt x="459" y="96"/>
                    <a:pt x="459" y="96"/>
                  </a:cubicBezTo>
                  <a:cubicBezTo>
                    <a:pt x="462" y="95"/>
                    <a:pt x="462" y="92"/>
                    <a:pt x="464" y="91"/>
                  </a:cubicBezTo>
                  <a:cubicBezTo>
                    <a:pt x="464" y="90"/>
                    <a:pt x="466" y="89"/>
                    <a:pt x="466" y="88"/>
                  </a:cubicBezTo>
                  <a:cubicBezTo>
                    <a:pt x="467" y="86"/>
                    <a:pt x="466" y="87"/>
                    <a:pt x="466" y="85"/>
                  </a:cubicBezTo>
                  <a:cubicBezTo>
                    <a:pt x="465" y="82"/>
                    <a:pt x="467" y="81"/>
                    <a:pt x="469" y="80"/>
                  </a:cubicBezTo>
                  <a:cubicBezTo>
                    <a:pt x="469" y="78"/>
                    <a:pt x="471" y="78"/>
                    <a:pt x="471" y="76"/>
                  </a:cubicBezTo>
                  <a:cubicBezTo>
                    <a:pt x="472" y="77"/>
                    <a:pt x="471" y="78"/>
                    <a:pt x="472" y="79"/>
                  </a:cubicBezTo>
                  <a:cubicBezTo>
                    <a:pt x="473" y="79"/>
                    <a:pt x="473" y="79"/>
                    <a:pt x="473" y="79"/>
                  </a:cubicBezTo>
                  <a:cubicBezTo>
                    <a:pt x="475" y="77"/>
                    <a:pt x="474" y="77"/>
                    <a:pt x="476" y="76"/>
                  </a:cubicBezTo>
                  <a:cubicBezTo>
                    <a:pt x="478" y="75"/>
                    <a:pt x="480" y="76"/>
                    <a:pt x="483" y="75"/>
                  </a:cubicBezTo>
                  <a:cubicBezTo>
                    <a:pt x="485" y="75"/>
                    <a:pt x="486" y="73"/>
                    <a:pt x="488" y="74"/>
                  </a:cubicBezTo>
                  <a:cubicBezTo>
                    <a:pt x="489" y="74"/>
                    <a:pt x="491" y="76"/>
                    <a:pt x="491" y="76"/>
                  </a:cubicBezTo>
                  <a:close/>
                  <a:moveTo>
                    <a:pt x="505" y="91"/>
                  </a:moveTo>
                  <a:cubicBezTo>
                    <a:pt x="506" y="91"/>
                    <a:pt x="507" y="92"/>
                    <a:pt x="507" y="93"/>
                  </a:cubicBezTo>
                  <a:cubicBezTo>
                    <a:pt x="507" y="94"/>
                    <a:pt x="505" y="95"/>
                    <a:pt x="505" y="95"/>
                  </a:cubicBezTo>
                  <a:cubicBezTo>
                    <a:pt x="505" y="95"/>
                    <a:pt x="505" y="91"/>
                    <a:pt x="505" y="91"/>
                  </a:cubicBezTo>
                  <a:close/>
                  <a:moveTo>
                    <a:pt x="506" y="102"/>
                  </a:moveTo>
                  <a:cubicBezTo>
                    <a:pt x="505" y="102"/>
                    <a:pt x="505" y="103"/>
                    <a:pt x="505" y="103"/>
                  </a:cubicBezTo>
                  <a:cubicBezTo>
                    <a:pt x="504" y="102"/>
                    <a:pt x="506" y="100"/>
                    <a:pt x="506" y="102"/>
                  </a:cubicBezTo>
                  <a:close/>
                  <a:moveTo>
                    <a:pt x="496" y="132"/>
                  </a:moveTo>
                  <a:cubicBezTo>
                    <a:pt x="496" y="131"/>
                    <a:pt x="495" y="130"/>
                    <a:pt x="497" y="130"/>
                  </a:cubicBezTo>
                  <a:cubicBezTo>
                    <a:pt x="497" y="130"/>
                    <a:pt x="497" y="131"/>
                    <a:pt x="497" y="132"/>
                  </a:cubicBezTo>
                  <a:cubicBezTo>
                    <a:pt x="497" y="132"/>
                    <a:pt x="497" y="133"/>
                    <a:pt x="497" y="133"/>
                  </a:cubicBezTo>
                  <a:cubicBezTo>
                    <a:pt x="497" y="134"/>
                    <a:pt x="497" y="135"/>
                    <a:pt x="497" y="136"/>
                  </a:cubicBezTo>
                  <a:cubicBezTo>
                    <a:pt x="496" y="135"/>
                    <a:pt x="496" y="133"/>
                    <a:pt x="496" y="132"/>
                  </a:cubicBezTo>
                  <a:close/>
                  <a:moveTo>
                    <a:pt x="488" y="192"/>
                  </a:moveTo>
                  <a:cubicBezTo>
                    <a:pt x="488" y="193"/>
                    <a:pt x="488" y="194"/>
                    <a:pt x="488" y="195"/>
                  </a:cubicBezTo>
                  <a:cubicBezTo>
                    <a:pt x="487" y="194"/>
                    <a:pt x="487" y="193"/>
                    <a:pt x="488" y="192"/>
                  </a:cubicBezTo>
                  <a:close/>
                  <a:moveTo>
                    <a:pt x="489" y="191"/>
                  </a:moveTo>
                  <a:cubicBezTo>
                    <a:pt x="488" y="192"/>
                    <a:pt x="488" y="191"/>
                    <a:pt x="487" y="191"/>
                  </a:cubicBezTo>
                  <a:cubicBezTo>
                    <a:pt x="487" y="191"/>
                    <a:pt x="489" y="190"/>
                    <a:pt x="489" y="191"/>
                  </a:cubicBezTo>
                  <a:close/>
                  <a:moveTo>
                    <a:pt x="508" y="132"/>
                  </a:moveTo>
                  <a:cubicBezTo>
                    <a:pt x="506" y="133"/>
                    <a:pt x="507" y="135"/>
                    <a:pt x="507" y="136"/>
                  </a:cubicBezTo>
                  <a:cubicBezTo>
                    <a:pt x="506" y="138"/>
                    <a:pt x="505" y="140"/>
                    <a:pt x="504" y="142"/>
                  </a:cubicBezTo>
                  <a:cubicBezTo>
                    <a:pt x="502" y="146"/>
                    <a:pt x="500" y="150"/>
                    <a:pt x="502" y="154"/>
                  </a:cubicBezTo>
                  <a:cubicBezTo>
                    <a:pt x="503" y="153"/>
                    <a:pt x="503" y="154"/>
                    <a:pt x="504" y="154"/>
                  </a:cubicBezTo>
                  <a:cubicBezTo>
                    <a:pt x="506" y="153"/>
                    <a:pt x="507" y="152"/>
                    <a:pt x="508" y="151"/>
                  </a:cubicBezTo>
                  <a:cubicBezTo>
                    <a:pt x="509" y="150"/>
                    <a:pt x="511" y="148"/>
                    <a:pt x="512" y="147"/>
                  </a:cubicBezTo>
                  <a:cubicBezTo>
                    <a:pt x="514" y="146"/>
                    <a:pt x="515" y="147"/>
                    <a:pt x="517" y="146"/>
                  </a:cubicBezTo>
                  <a:cubicBezTo>
                    <a:pt x="517" y="146"/>
                    <a:pt x="517" y="146"/>
                    <a:pt x="517" y="146"/>
                  </a:cubicBezTo>
                  <a:cubicBezTo>
                    <a:pt x="517" y="146"/>
                    <a:pt x="518" y="146"/>
                    <a:pt x="518" y="146"/>
                  </a:cubicBezTo>
                  <a:cubicBezTo>
                    <a:pt x="518" y="146"/>
                    <a:pt x="518" y="146"/>
                    <a:pt x="518" y="146"/>
                  </a:cubicBezTo>
                  <a:cubicBezTo>
                    <a:pt x="518" y="146"/>
                    <a:pt x="518" y="146"/>
                    <a:pt x="518" y="146"/>
                  </a:cubicBezTo>
                  <a:cubicBezTo>
                    <a:pt x="519" y="146"/>
                    <a:pt x="520" y="146"/>
                    <a:pt x="520" y="145"/>
                  </a:cubicBezTo>
                  <a:cubicBezTo>
                    <a:pt x="521" y="145"/>
                    <a:pt x="522" y="145"/>
                    <a:pt x="523" y="145"/>
                  </a:cubicBezTo>
                  <a:cubicBezTo>
                    <a:pt x="523" y="145"/>
                    <a:pt x="523" y="145"/>
                    <a:pt x="523" y="145"/>
                  </a:cubicBezTo>
                  <a:cubicBezTo>
                    <a:pt x="523" y="145"/>
                    <a:pt x="523" y="145"/>
                    <a:pt x="523" y="145"/>
                  </a:cubicBezTo>
                  <a:cubicBezTo>
                    <a:pt x="524" y="146"/>
                    <a:pt x="523" y="147"/>
                    <a:pt x="524" y="147"/>
                  </a:cubicBezTo>
                  <a:cubicBezTo>
                    <a:pt x="525" y="147"/>
                    <a:pt x="524" y="145"/>
                    <a:pt x="525" y="145"/>
                  </a:cubicBezTo>
                  <a:cubicBezTo>
                    <a:pt x="526" y="145"/>
                    <a:pt x="526" y="145"/>
                    <a:pt x="527" y="145"/>
                  </a:cubicBezTo>
                  <a:cubicBezTo>
                    <a:pt x="527" y="145"/>
                    <a:pt x="527" y="145"/>
                    <a:pt x="527" y="145"/>
                  </a:cubicBezTo>
                  <a:cubicBezTo>
                    <a:pt x="527" y="145"/>
                    <a:pt x="527" y="145"/>
                    <a:pt x="527" y="145"/>
                  </a:cubicBezTo>
                  <a:cubicBezTo>
                    <a:pt x="527" y="145"/>
                    <a:pt x="528" y="144"/>
                    <a:pt x="528" y="144"/>
                  </a:cubicBezTo>
                  <a:cubicBezTo>
                    <a:pt x="529" y="144"/>
                    <a:pt x="530" y="145"/>
                    <a:pt x="530" y="144"/>
                  </a:cubicBezTo>
                  <a:cubicBezTo>
                    <a:pt x="530" y="144"/>
                    <a:pt x="530" y="144"/>
                    <a:pt x="530" y="144"/>
                  </a:cubicBezTo>
                  <a:cubicBezTo>
                    <a:pt x="532" y="143"/>
                    <a:pt x="533" y="142"/>
                    <a:pt x="534" y="142"/>
                  </a:cubicBezTo>
                  <a:cubicBezTo>
                    <a:pt x="535" y="141"/>
                    <a:pt x="536" y="142"/>
                    <a:pt x="536" y="141"/>
                  </a:cubicBezTo>
                  <a:cubicBezTo>
                    <a:pt x="536" y="141"/>
                    <a:pt x="536" y="141"/>
                    <a:pt x="536" y="141"/>
                  </a:cubicBezTo>
                  <a:cubicBezTo>
                    <a:pt x="540" y="142"/>
                    <a:pt x="541" y="136"/>
                    <a:pt x="542" y="134"/>
                  </a:cubicBezTo>
                  <a:cubicBezTo>
                    <a:pt x="542" y="134"/>
                    <a:pt x="542" y="133"/>
                    <a:pt x="542" y="133"/>
                  </a:cubicBezTo>
                  <a:cubicBezTo>
                    <a:pt x="542" y="133"/>
                    <a:pt x="542" y="133"/>
                    <a:pt x="542" y="133"/>
                  </a:cubicBezTo>
                  <a:cubicBezTo>
                    <a:pt x="542" y="133"/>
                    <a:pt x="542" y="133"/>
                    <a:pt x="542" y="133"/>
                  </a:cubicBezTo>
                  <a:cubicBezTo>
                    <a:pt x="541" y="131"/>
                    <a:pt x="542" y="130"/>
                    <a:pt x="541" y="129"/>
                  </a:cubicBezTo>
                  <a:cubicBezTo>
                    <a:pt x="541" y="129"/>
                    <a:pt x="541" y="129"/>
                    <a:pt x="541" y="129"/>
                  </a:cubicBezTo>
                  <a:cubicBezTo>
                    <a:pt x="541" y="129"/>
                    <a:pt x="541" y="129"/>
                    <a:pt x="541" y="129"/>
                  </a:cubicBezTo>
                  <a:cubicBezTo>
                    <a:pt x="541" y="129"/>
                    <a:pt x="542" y="128"/>
                    <a:pt x="541" y="128"/>
                  </a:cubicBezTo>
                  <a:cubicBezTo>
                    <a:pt x="541" y="128"/>
                    <a:pt x="541" y="128"/>
                    <a:pt x="541" y="128"/>
                  </a:cubicBezTo>
                  <a:cubicBezTo>
                    <a:pt x="541" y="128"/>
                    <a:pt x="541" y="128"/>
                    <a:pt x="541" y="128"/>
                  </a:cubicBezTo>
                  <a:cubicBezTo>
                    <a:pt x="541" y="127"/>
                    <a:pt x="541" y="126"/>
                    <a:pt x="541" y="125"/>
                  </a:cubicBezTo>
                  <a:cubicBezTo>
                    <a:pt x="540" y="123"/>
                    <a:pt x="537" y="122"/>
                    <a:pt x="537" y="125"/>
                  </a:cubicBezTo>
                  <a:cubicBezTo>
                    <a:pt x="537" y="125"/>
                    <a:pt x="536" y="124"/>
                    <a:pt x="536" y="124"/>
                  </a:cubicBezTo>
                  <a:cubicBezTo>
                    <a:pt x="536" y="124"/>
                    <a:pt x="536" y="124"/>
                    <a:pt x="536" y="124"/>
                  </a:cubicBezTo>
                  <a:cubicBezTo>
                    <a:pt x="536" y="124"/>
                    <a:pt x="536" y="124"/>
                    <a:pt x="536" y="124"/>
                  </a:cubicBezTo>
                  <a:cubicBezTo>
                    <a:pt x="536" y="124"/>
                    <a:pt x="536" y="124"/>
                    <a:pt x="535" y="124"/>
                  </a:cubicBezTo>
                  <a:cubicBezTo>
                    <a:pt x="535" y="124"/>
                    <a:pt x="535" y="124"/>
                    <a:pt x="535" y="124"/>
                  </a:cubicBezTo>
                  <a:cubicBezTo>
                    <a:pt x="535" y="122"/>
                    <a:pt x="537" y="122"/>
                    <a:pt x="535" y="120"/>
                  </a:cubicBezTo>
                  <a:cubicBezTo>
                    <a:pt x="535" y="120"/>
                    <a:pt x="535" y="120"/>
                    <a:pt x="535" y="120"/>
                  </a:cubicBezTo>
                  <a:cubicBezTo>
                    <a:pt x="535" y="119"/>
                    <a:pt x="535" y="118"/>
                    <a:pt x="533" y="118"/>
                  </a:cubicBezTo>
                  <a:cubicBezTo>
                    <a:pt x="533" y="117"/>
                    <a:pt x="533" y="117"/>
                    <a:pt x="533" y="117"/>
                  </a:cubicBezTo>
                  <a:cubicBezTo>
                    <a:pt x="534" y="118"/>
                    <a:pt x="534" y="117"/>
                    <a:pt x="535" y="116"/>
                  </a:cubicBezTo>
                  <a:cubicBezTo>
                    <a:pt x="534" y="117"/>
                    <a:pt x="534" y="117"/>
                    <a:pt x="533" y="117"/>
                  </a:cubicBezTo>
                  <a:cubicBezTo>
                    <a:pt x="533" y="117"/>
                    <a:pt x="533" y="116"/>
                    <a:pt x="533" y="116"/>
                  </a:cubicBezTo>
                  <a:cubicBezTo>
                    <a:pt x="532" y="116"/>
                    <a:pt x="532" y="115"/>
                    <a:pt x="532" y="115"/>
                  </a:cubicBezTo>
                  <a:cubicBezTo>
                    <a:pt x="533" y="114"/>
                    <a:pt x="533" y="113"/>
                    <a:pt x="532" y="113"/>
                  </a:cubicBezTo>
                  <a:cubicBezTo>
                    <a:pt x="532" y="113"/>
                    <a:pt x="532" y="113"/>
                    <a:pt x="532" y="113"/>
                  </a:cubicBezTo>
                  <a:cubicBezTo>
                    <a:pt x="532" y="113"/>
                    <a:pt x="532" y="113"/>
                    <a:pt x="532" y="113"/>
                  </a:cubicBezTo>
                  <a:cubicBezTo>
                    <a:pt x="532" y="113"/>
                    <a:pt x="532" y="113"/>
                    <a:pt x="532" y="113"/>
                  </a:cubicBezTo>
                  <a:cubicBezTo>
                    <a:pt x="531" y="112"/>
                    <a:pt x="532" y="112"/>
                    <a:pt x="531" y="111"/>
                  </a:cubicBezTo>
                  <a:cubicBezTo>
                    <a:pt x="531" y="111"/>
                    <a:pt x="531" y="111"/>
                    <a:pt x="531" y="111"/>
                  </a:cubicBezTo>
                  <a:cubicBezTo>
                    <a:pt x="531" y="112"/>
                    <a:pt x="531" y="113"/>
                    <a:pt x="530" y="113"/>
                  </a:cubicBezTo>
                  <a:cubicBezTo>
                    <a:pt x="530" y="112"/>
                    <a:pt x="530" y="112"/>
                    <a:pt x="529" y="111"/>
                  </a:cubicBezTo>
                  <a:cubicBezTo>
                    <a:pt x="528" y="114"/>
                    <a:pt x="526" y="115"/>
                    <a:pt x="525" y="117"/>
                  </a:cubicBezTo>
                  <a:cubicBezTo>
                    <a:pt x="524" y="119"/>
                    <a:pt x="524" y="120"/>
                    <a:pt x="524" y="121"/>
                  </a:cubicBezTo>
                  <a:cubicBezTo>
                    <a:pt x="523" y="122"/>
                    <a:pt x="523" y="124"/>
                    <a:pt x="522" y="124"/>
                  </a:cubicBezTo>
                  <a:cubicBezTo>
                    <a:pt x="521" y="124"/>
                    <a:pt x="523" y="119"/>
                    <a:pt x="524" y="118"/>
                  </a:cubicBezTo>
                  <a:cubicBezTo>
                    <a:pt x="524" y="117"/>
                    <a:pt x="524" y="116"/>
                    <a:pt x="524" y="114"/>
                  </a:cubicBezTo>
                  <a:cubicBezTo>
                    <a:pt x="524" y="114"/>
                    <a:pt x="524" y="113"/>
                    <a:pt x="524" y="113"/>
                  </a:cubicBezTo>
                  <a:cubicBezTo>
                    <a:pt x="524" y="112"/>
                    <a:pt x="524" y="111"/>
                    <a:pt x="524" y="111"/>
                  </a:cubicBezTo>
                  <a:cubicBezTo>
                    <a:pt x="524" y="111"/>
                    <a:pt x="524" y="111"/>
                    <a:pt x="524" y="111"/>
                  </a:cubicBezTo>
                  <a:cubicBezTo>
                    <a:pt x="524" y="111"/>
                    <a:pt x="524" y="111"/>
                    <a:pt x="524" y="111"/>
                  </a:cubicBezTo>
                  <a:cubicBezTo>
                    <a:pt x="526" y="108"/>
                    <a:pt x="527" y="107"/>
                    <a:pt x="525" y="105"/>
                  </a:cubicBezTo>
                  <a:cubicBezTo>
                    <a:pt x="524" y="103"/>
                    <a:pt x="522" y="101"/>
                    <a:pt x="520" y="103"/>
                  </a:cubicBezTo>
                  <a:cubicBezTo>
                    <a:pt x="519" y="105"/>
                    <a:pt x="521" y="107"/>
                    <a:pt x="520" y="109"/>
                  </a:cubicBezTo>
                  <a:cubicBezTo>
                    <a:pt x="519" y="112"/>
                    <a:pt x="519" y="107"/>
                    <a:pt x="518" y="106"/>
                  </a:cubicBezTo>
                  <a:cubicBezTo>
                    <a:pt x="518" y="106"/>
                    <a:pt x="518" y="106"/>
                    <a:pt x="518" y="106"/>
                  </a:cubicBezTo>
                  <a:cubicBezTo>
                    <a:pt x="516" y="103"/>
                    <a:pt x="516" y="108"/>
                    <a:pt x="515" y="109"/>
                  </a:cubicBezTo>
                  <a:cubicBezTo>
                    <a:pt x="513" y="109"/>
                    <a:pt x="513" y="112"/>
                    <a:pt x="514" y="114"/>
                  </a:cubicBezTo>
                  <a:cubicBezTo>
                    <a:pt x="514" y="114"/>
                    <a:pt x="514" y="114"/>
                    <a:pt x="514" y="114"/>
                  </a:cubicBezTo>
                  <a:cubicBezTo>
                    <a:pt x="513" y="113"/>
                    <a:pt x="512" y="114"/>
                    <a:pt x="512" y="115"/>
                  </a:cubicBezTo>
                  <a:cubicBezTo>
                    <a:pt x="512" y="116"/>
                    <a:pt x="514" y="117"/>
                    <a:pt x="515" y="118"/>
                  </a:cubicBezTo>
                  <a:cubicBezTo>
                    <a:pt x="512" y="118"/>
                    <a:pt x="512" y="116"/>
                    <a:pt x="511" y="120"/>
                  </a:cubicBezTo>
                  <a:cubicBezTo>
                    <a:pt x="511" y="121"/>
                    <a:pt x="510" y="122"/>
                    <a:pt x="511" y="123"/>
                  </a:cubicBezTo>
                  <a:cubicBezTo>
                    <a:pt x="511" y="124"/>
                    <a:pt x="512" y="126"/>
                    <a:pt x="512" y="126"/>
                  </a:cubicBezTo>
                  <a:cubicBezTo>
                    <a:pt x="511" y="126"/>
                    <a:pt x="510" y="124"/>
                    <a:pt x="509" y="125"/>
                  </a:cubicBezTo>
                  <a:cubicBezTo>
                    <a:pt x="508" y="126"/>
                    <a:pt x="508" y="128"/>
                    <a:pt x="508" y="129"/>
                  </a:cubicBezTo>
                  <a:cubicBezTo>
                    <a:pt x="508" y="130"/>
                    <a:pt x="508" y="131"/>
                    <a:pt x="508" y="132"/>
                  </a:cubicBezTo>
                  <a:cubicBezTo>
                    <a:pt x="508" y="132"/>
                    <a:pt x="507" y="133"/>
                    <a:pt x="508" y="132"/>
                  </a:cubicBezTo>
                  <a:cubicBezTo>
                    <a:pt x="506" y="133"/>
                    <a:pt x="508" y="132"/>
                    <a:pt x="508" y="132"/>
                  </a:cubicBezTo>
                  <a:close/>
                  <a:moveTo>
                    <a:pt x="529" y="144"/>
                  </a:moveTo>
                  <a:cubicBezTo>
                    <a:pt x="529" y="144"/>
                    <a:pt x="529" y="144"/>
                    <a:pt x="529" y="144"/>
                  </a:cubicBezTo>
                  <a:cubicBezTo>
                    <a:pt x="529" y="144"/>
                    <a:pt x="529" y="144"/>
                    <a:pt x="529" y="144"/>
                  </a:cubicBezTo>
                  <a:cubicBezTo>
                    <a:pt x="529" y="144"/>
                    <a:pt x="529" y="144"/>
                    <a:pt x="529" y="144"/>
                  </a:cubicBezTo>
                  <a:close/>
                  <a:moveTo>
                    <a:pt x="479" y="187"/>
                  </a:moveTo>
                  <a:cubicBezTo>
                    <a:pt x="477" y="187"/>
                    <a:pt x="478" y="186"/>
                    <a:pt x="479" y="186"/>
                  </a:cubicBezTo>
                  <a:cubicBezTo>
                    <a:pt x="480" y="186"/>
                    <a:pt x="480" y="187"/>
                    <a:pt x="479" y="187"/>
                  </a:cubicBezTo>
                  <a:close/>
                  <a:moveTo>
                    <a:pt x="472" y="207"/>
                  </a:moveTo>
                  <a:cubicBezTo>
                    <a:pt x="472" y="207"/>
                    <a:pt x="472" y="207"/>
                    <a:pt x="472" y="207"/>
                  </a:cubicBezTo>
                  <a:cubicBezTo>
                    <a:pt x="472" y="209"/>
                    <a:pt x="471" y="207"/>
                    <a:pt x="472" y="207"/>
                  </a:cubicBezTo>
                  <a:close/>
                  <a:moveTo>
                    <a:pt x="463" y="146"/>
                  </a:moveTo>
                  <a:cubicBezTo>
                    <a:pt x="462" y="147"/>
                    <a:pt x="461" y="145"/>
                    <a:pt x="462" y="145"/>
                  </a:cubicBezTo>
                  <a:cubicBezTo>
                    <a:pt x="462" y="145"/>
                    <a:pt x="463" y="146"/>
                    <a:pt x="463" y="146"/>
                  </a:cubicBezTo>
                  <a:close/>
                  <a:moveTo>
                    <a:pt x="468" y="207"/>
                  </a:moveTo>
                  <a:cubicBezTo>
                    <a:pt x="469" y="206"/>
                    <a:pt x="470" y="206"/>
                    <a:pt x="471" y="206"/>
                  </a:cubicBezTo>
                  <a:cubicBezTo>
                    <a:pt x="470" y="207"/>
                    <a:pt x="469" y="207"/>
                    <a:pt x="468" y="207"/>
                  </a:cubicBezTo>
                  <a:close/>
                  <a:moveTo>
                    <a:pt x="478" y="194"/>
                  </a:moveTo>
                  <a:cubicBezTo>
                    <a:pt x="478" y="193"/>
                    <a:pt x="479" y="194"/>
                    <a:pt x="480" y="193"/>
                  </a:cubicBezTo>
                  <a:cubicBezTo>
                    <a:pt x="480" y="193"/>
                    <a:pt x="480" y="196"/>
                    <a:pt x="478" y="195"/>
                  </a:cubicBezTo>
                  <a:cubicBezTo>
                    <a:pt x="478" y="195"/>
                    <a:pt x="477" y="195"/>
                    <a:pt x="478" y="194"/>
                  </a:cubicBezTo>
                  <a:close/>
                  <a:moveTo>
                    <a:pt x="559" y="185"/>
                  </a:moveTo>
                  <a:cubicBezTo>
                    <a:pt x="559" y="184"/>
                    <a:pt x="559" y="184"/>
                    <a:pt x="559" y="183"/>
                  </a:cubicBezTo>
                  <a:cubicBezTo>
                    <a:pt x="559" y="183"/>
                    <a:pt x="560" y="183"/>
                    <a:pt x="560" y="184"/>
                  </a:cubicBezTo>
                  <a:cubicBezTo>
                    <a:pt x="560" y="184"/>
                    <a:pt x="560" y="184"/>
                    <a:pt x="559" y="185"/>
                  </a:cubicBezTo>
                  <a:cubicBezTo>
                    <a:pt x="559" y="185"/>
                    <a:pt x="559" y="185"/>
                    <a:pt x="559" y="185"/>
                  </a:cubicBezTo>
                  <a:close/>
                  <a:moveTo>
                    <a:pt x="481" y="179"/>
                  </a:moveTo>
                  <a:cubicBezTo>
                    <a:pt x="483" y="181"/>
                    <a:pt x="479" y="184"/>
                    <a:pt x="477" y="185"/>
                  </a:cubicBezTo>
                  <a:cubicBezTo>
                    <a:pt x="477" y="184"/>
                    <a:pt x="478" y="184"/>
                    <a:pt x="477" y="183"/>
                  </a:cubicBezTo>
                  <a:cubicBezTo>
                    <a:pt x="476" y="183"/>
                    <a:pt x="473" y="185"/>
                    <a:pt x="475" y="182"/>
                  </a:cubicBezTo>
                  <a:cubicBezTo>
                    <a:pt x="476" y="181"/>
                    <a:pt x="481" y="178"/>
                    <a:pt x="481" y="179"/>
                  </a:cubicBezTo>
                  <a:close/>
                  <a:moveTo>
                    <a:pt x="663" y="271"/>
                  </a:moveTo>
                  <a:cubicBezTo>
                    <a:pt x="663" y="271"/>
                    <a:pt x="664" y="271"/>
                    <a:pt x="664" y="271"/>
                  </a:cubicBezTo>
                  <a:cubicBezTo>
                    <a:pt x="664" y="271"/>
                    <a:pt x="664" y="271"/>
                    <a:pt x="664" y="271"/>
                  </a:cubicBezTo>
                  <a:cubicBezTo>
                    <a:pt x="664" y="271"/>
                    <a:pt x="664" y="271"/>
                    <a:pt x="664" y="271"/>
                  </a:cubicBezTo>
                  <a:cubicBezTo>
                    <a:pt x="664" y="272"/>
                    <a:pt x="663" y="272"/>
                    <a:pt x="663" y="271"/>
                  </a:cubicBezTo>
                  <a:close/>
                  <a:moveTo>
                    <a:pt x="700" y="294"/>
                  </a:moveTo>
                  <a:cubicBezTo>
                    <a:pt x="701" y="295"/>
                    <a:pt x="702" y="295"/>
                    <a:pt x="702" y="296"/>
                  </a:cubicBezTo>
                  <a:cubicBezTo>
                    <a:pt x="702" y="296"/>
                    <a:pt x="702" y="296"/>
                    <a:pt x="702" y="296"/>
                  </a:cubicBezTo>
                  <a:cubicBezTo>
                    <a:pt x="701" y="296"/>
                    <a:pt x="696" y="295"/>
                    <a:pt x="698" y="294"/>
                  </a:cubicBezTo>
                  <a:cubicBezTo>
                    <a:pt x="698" y="293"/>
                    <a:pt x="699" y="294"/>
                    <a:pt x="700" y="294"/>
                  </a:cubicBezTo>
                  <a:close/>
                  <a:moveTo>
                    <a:pt x="701" y="291"/>
                  </a:moveTo>
                  <a:cubicBezTo>
                    <a:pt x="701" y="291"/>
                    <a:pt x="701" y="291"/>
                    <a:pt x="701" y="291"/>
                  </a:cubicBezTo>
                  <a:cubicBezTo>
                    <a:pt x="701" y="291"/>
                    <a:pt x="702" y="291"/>
                    <a:pt x="702" y="291"/>
                  </a:cubicBezTo>
                  <a:cubicBezTo>
                    <a:pt x="702" y="291"/>
                    <a:pt x="702" y="291"/>
                    <a:pt x="701" y="291"/>
                  </a:cubicBezTo>
                  <a:cubicBezTo>
                    <a:pt x="701" y="291"/>
                    <a:pt x="701" y="291"/>
                    <a:pt x="701" y="291"/>
                  </a:cubicBezTo>
                  <a:close/>
                  <a:moveTo>
                    <a:pt x="685" y="306"/>
                  </a:moveTo>
                  <a:cubicBezTo>
                    <a:pt x="685" y="306"/>
                    <a:pt x="685" y="306"/>
                    <a:pt x="685" y="306"/>
                  </a:cubicBezTo>
                  <a:cubicBezTo>
                    <a:pt x="684" y="306"/>
                    <a:pt x="684" y="306"/>
                    <a:pt x="685" y="305"/>
                  </a:cubicBezTo>
                  <a:cubicBezTo>
                    <a:pt x="685" y="306"/>
                    <a:pt x="685" y="306"/>
                    <a:pt x="685" y="306"/>
                  </a:cubicBezTo>
                  <a:close/>
                  <a:moveTo>
                    <a:pt x="694" y="295"/>
                  </a:moveTo>
                  <a:cubicBezTo>
                    <a:pt x="695" y="295"/>
                    <a:pt x="694" y="296"/>
                    <a:pt x="694" y="296"/>
                  </a:cubicBezTo>
                  <a:cubicBezTo>
                    <a:pt x="693" y="296"/>
                    <a:pt x="694" y="295"/>
                    <a:pt x="694" y="295"/>
                  </a:cubicBezTo>
                  <a:close/>
                  <a:moveTo>
                    <a:pt x="701" y="289"/>
                  </a:moveTo>
                  <a:cubicBezTo>
                    <a:pt x="701" y="289"/>
                    <a:pt x="701" y="289"/>
                    <a:pt x="701" y="289"/>
                  </a:cubicBezTo>
                  <a:cubicBezTo>
                    <a:pt x="700" y="290"/>
                    <a:pt x="700" y="290"/>
                    <a:pt x="700" y="290"/>
                  </a:cubicBezTo>
                  <a:cubicBezTo>
                    <a:pt x="700" y="290"/>
                    <a:pt x="700" y="290"/>
                    <a:pt x="700" y="290"/>
                  </a:cubicBezTo>
                  <a:cubicBezTo>
                    <a:pt x="699" y="290"/>
                    <a:pt x="699" y="290"/>
                    <a:pt x="698" y="290"/>
                  </a:cubicBezTo>
                  <a:cubicBezTo>
                    <a:pt x="698" y="290"/>
                    <a:pt x="698" y="290"/>
                    <a:pt x="698" y="290"/>
                  </a:cubicBezTo>
                  <a:cubicBezTo>
                    <a:pt x="699" y="289"/>
                    <a:pt x="699" y="290"/>
                    <a:pt x="700" y="290"/>
                  </a:cubicBezTo>
                  <a:cubicBezTo>
                    <a:pt x="700" y="289"/>
                    <a:pt x="700" y="289"/>
                    <a:pt x="700" y="289"/>
                  </a:cubicBezTo>
                  <a:cubicBezTo>
                    <a:pt x="700" y="289"/>
                    <a:pt x="701" y="289"/>
                    <a:pt x="701" y="289"/>
                  </a:cubicBezTo>
                  <a:close/>
                  <a:moveTo>
                    <a:pt x="701" y="287"/>
                  </a:moveTo>
                  <a:cubicBezTo>
                    <a:pt x="701" y="287"/>
                    <a:pt x="701" y="286"/>
                    <a:pt x="701" y="286"/>
                  </a:cubicBezTo>
                  <a:cubicBezTo>
                    <a:pt x="701" y="286"/>
                    <a:pt x="701" y="286"/>
                    <a:pt x="702" y="286"/>
                  </a:cubicBezTo>
                  <a:cubicBezTo>
                    <a:pt x="702" y="286"/>
                    <a:pt x="703" y="286"/>
                    <a:pt x="703" y="287"/>
                  </a:cubicBezTo>
                  <a:cubicBezTo>
                    <a:pt x="703" y="287"/>
                    <a:pt x="703" y="287"/>
                    <a:pt x="703" y="287"/>
                  </a:cubicBezTo>
                  <a:cubicBezTo>
                    <a:pt x="702" y="288"/>
                    <a:pt x="701" y="288"/>
                    <a:pt x="701" y="287"/>
                  </a:cubicBezTo>
                  <a:close/>
                  <a:moveTo>
                    <a:pt x="694" y="296"/>
                  </a:moveTo>
                  <a:cubicBezTo>
                    <a:pt x="695" y="296"/>
                    <a:pt x="696" y="295"/>
                    <a:pt x="697" y="296"/>
                  </a:cubicBezTo>
                  <a:cubicBezTo>
                    <a:pt x="697" y="296"/>
                    <a:pt x="697" y="296"/>
                    <a:pt x="697" y="296"/>
                  </a:cubicBezTo>
                  <a:cubicBezTo>
                    <a:pt x="696" y="297"/>
                    <a:pt x="695" y="297"/>
                    <a:pt x="694" y="296"/>
                  </a:cubicBezTo>
                  <a:close/>
                  <a:moveTo>
                    <a:pt x="704" y="293"/>
                  </a:moveTo>
                  <a:cubicBezTo>
                    <a:pt x="704" y="293"/>
                    <a:pt x="704" y="293"/>
                    <a:pt x="704" y="294"/>
                  </a:cubicBezTo>
                  <a:cubicBezTo>
                    <a:pt x="703" y="295"/>
                    <a:pt x="701" y="293"/>
                    <a:pt x="703" y="292"/>
                  </a:cubicBezTo>
                  <a:cubicBezTo>
                    <a:pt x="704" y="291"/>
                    <a:pt x="704" y="292"/>
                    <a:pt x="704" y="293"/>
                  </a:cubicBezTo>
                  <a:close/>
                  <a:moveTo>
                    <a:pt x="703" y="290"/>
                  </a:moveTo>
                  <a:cubicBezTo>
                    <a:pt x="703" y="290"/>
                    <a:pt x="703" y="290"/>
                    <a:pt x="703" y="289"/>
                  </a:cubicBezTo>
                  <a:cubicBezTo>
                    <a:pt x="703" y="289"/>
                    <a:pt x="703" y="289"/>
                    <a:pt x="703" y="289"/>
                  </a:cubicBezTo>
                  <a:cubicBezTo>
                    <a:pt x="704" y="289"/>
                    <a:pt x="704" y="289"/>
                    <a:pt x="704" y="290"/>
                  </a:cubicBezTo>
                  <a:cubicBezTo>
                    <a:pt x="704" y="290"/>
                    <a:pt x="704" y="290"/>
                    <a:pt x="704" y="290"/>
                  </a:cubicBezTo>
                  <a:cubicBezTo>
                    <a:pt x="704" y="290"/>
                    <a:pt x="703" y="290"/>
                    <a:pt x="703" y="290"/>
                  </a:cubicBezTo>
                  <a:close/>
                  <a:moveTo>
                    <a:pt x="703" y="297"/>
                  </a:moveTo>
                  <a:cubicBezTo>
                    <a:pt x="703" y="297"/>
                    <a:pt x="703" y="297"/>
                    <a:pt x="703" y="297"/>
                  </a:cubicBezTo>
                  <a:cubicBezTo>
                    <a:pt x="703" y="297"/>
                    <a:pt x="703" y="297"/>
                    <a:pt x="703" y="298"/>
                  </a:cubicBezTo>
                  <a:cubicBezTo>
                    <a:pt x="703" y="298"/>
                    <a:pt x="702" y="297"/>
                    <a:pt x="702" y="297"/>
                  </a:cubicBezTo>
                  <a:cubicBezTo>
                    <a:pt x="703" y="297"/>
                    <a:pt x="703" y="297"/>
                    <a:pt x="703" y="297"/>
                  </a:cubicBezTo>
                  <a:close/>
                  <a:moveTo>
                    <a:pt x="691" y="297"/>
                  </a:moveTo>
                  <a:cubicBezTo>
                    <a:pt x="691" y="297"/>
                    <a:pt x="690" y="296"/>
                    <a:pt x="691" y="296"/>
                  </a:cubicBezTo>
                  <a:cubicBezTo>
                    <a:pt x="691" y="296"/>
                    <a:pt x="691" y="296"/>
                    <a:pt x="691" y="296"/>
                  </a:cubicBezTo>
                  <a:cubicBezTo>
                    <a:pt x="691" y="296"/>
                    <a:pt x="691" y="297"/>
                    <a:pt x="691" y="297"/>
                  </a:cubicBezTo>
                  <a:cubicBezTo>
                    <a:pt x="691" y="297"/>
                    <a:pt x="691" y="297"/>
                    <a:pt x="691" y="297"/>
                  </a:cubicBezTo>
                  <a:close/>
                  <a:moveTo>
                    <a:pt x="704" y="305"/>
                  </a:moveTo>
                  <a:cubicBezTo>
                    <a:pt x="703" y="305"/>
                    <a:pt x="705" y="306"/>
                    <a:pt x="704" y="307"/>
                  </a:cubicBezTo>
                  <a:cubicBezTo>
                    <a:pt x="702" y="308"/>
                    <a:pt x="699" y="305"/>
                    <a:pt x="698" y="305"/>
                  </a:cubicBezTo>
                  <a:cubicBezTo>
                    <a:pt x="698" y="305"/>
                    <a:pt x="699" y="305"/>
                    <a:pt x="699" y="305"/>
                  </a:cubicBezTo>
                  <a:cubicBezTo>
                    <a:pt x="700" y="305"/>
                    <a:pt x="700" y="305"/>
                    <a:pt x="700" y="305"/>
                  </a:cubicBezTo>
                  <a:cubicBezTo>
                    <a:pt x="698" y="304"/>
                    <a:pt x="698" y="305"/>
                    <a:pt x="696" y="305"/>
                  </a:cubicBezTo>
                  <a:cubicBezTo>
                    <a:pt x="696" y="305"/>
                    <a:pt x="694" y="304"/>
                    <a:pt x="695" y="304"/>
                  </a:cubicBezTo>
                  <a:cubicBezTo>
                    <a:pt x="695" y="304"/>
                    <a:pt x="695" y="304"/>
                    <a:pt x="696" y="304"/>
                  </a:cubicBezTo>
                  <a:cubicBezTo>
                    <a:pt x="697" y="302"/>
                    <a:pt x="699" y="303"/>
                    <a:pt x="701" y="303"/>
                  </a:cubicBezTo>
                  <a:cubicBezTo>
                    <a:pt x="702" y="303"/>
                    <a:pt x="703" y="303"/>
                    <a:pt x="704" y="303"/>
                  </a:cubicBezTo>
                  <a:cubicBezTo>
                    <a:pt x="704" y="303"/>
                    <a:pt x="705" y="304"/>
                    <a:pt x="704" y="304"/>
                  </a:cubicBezTo>
                  <a:cubicBezTo>
                    <a:pt x="704" y="304"/>
                    <a:pt x="704" y="304"/>
                    <a:pt x="704" y="305"/>
                  </a:cubicBezTo>
                  <a:close/>
                  <a:moveTo>
                    <a:pt x="704" y="309"/>
                  </a:moveTo>
                  <a:cubicBezTo>
                    <a:pt x="704" y="309"/>
                    <a:pt x="701" y="310"/>
                    <a:pt x="701" y="310"/>
                  </a:cubicBezTo>
                  <a:cubicBezTo>
                    <a:pt x="700" y="309"/>
                    <a:pt x="699" y="308"/>
                    <a:pt x="700" y="307"/>
                  </a:cubicBezTo>
                  <a:cubicBezTo>
                    <a:pt x="700" y="307"/>
                    <a:pt x="703" y="309"/>
                    <a:pt x="704" y="308"/>
                  </a:cubicBezTo>
                  <a:cubicBezTo>
                    <a:pt x="704" y="308"/>
                    <a:pt x="704" y="308"/>
                    <a:pt x="704" y="308"/>
                  </a:cubicBezTo>
                  <a:cubicBezTo>
                    <a:pt x="704" y="308"/>
                    <a:pt x="704" y="309"/>
                    <a:pt x="704" y="309"/>
                  </a:cubicBezTo>
                  <a:close/>
                  <a:moveTo>
                    <a:pt x="726" y="313"/>
                  </a:moveTo>
                  <a:cubicBezTo>
                    <a:pt x="727" y="312"/>
                    <a:pt x="727" y="312"/>
                    <a:pt x="728" y="313"/>
                  </a:cubicBezTo>
                  <a:cubicBezTo>
                    <a:pt x="728" y="313"/>
                    <a:pt x="727" y="313"/>
                    <a:pt x="726" y="313"/>
                  </a:cubicBezTo>
                  <a:close/>
                  <a:moveTo>
                    <a:pt x="692" y="298"/>
                  </a:moveTo>
                  <a:cubicBezTo>
                    <a:pt x="692" y="298"/>
                    <a:pt x="692" y="299"/>
                    <a:pt x="692" y="298"/>
                  </a:cubicBezTo>
                  <a:cubicBezTo>
                    <a:pt x="692" y="298"/>
                    <a:pt x="692" y="298"/>
                    <a:pt x="692" y="298"/>
                  </a:cubicBezTo>
                  <a:close/>
                  <a:moveTo>
                    <a:pt x="702" y="312"/>
                  </a:moveTo>
                  <a:cubicBezTo>
                    <a:pt x="703" y="313"/>
                    <a:pt x="704" y="313"/>
                    <a:pt x="704" y="315"/>
                  </a:cubicBezTo>
                  <a:cubicBezTo>
                    <a:pt x="702" y="314"/>
                    <a:pt x="702" y="313"/>
                    <a:pt x="702" y="312"/>
                  </a:cubicBezTo>
                  <a:close/>
                  <a:moveTo>
                    <a:pt x="691" y="277"/>
                  </a:moveTo>
                  <a:cubicBezTo>
                    <a:pt x="691" y="277"/>
                    <a:pt x="691" y="277"/>
                    <a:pt x="691" y="277"/>
                  </a:cubicBezTo>
                  <a:cubicBezTo>
                    <a:pt x="692" y="276"/>
                    <a:pt x="693" y="277"/>
                    <a:pt x="693" y="277"/>
                  </a:cubicBezTo>
                  <a:cubicBezTo>
                    <a:pt x="693" y="278"/>
                    <a:pt x="693" y="279"/>
                    <a:pt x="692" y="279"/>
                  </a:cubicBezTo>
                  <a:cubicBezTo>
                    <a:pt x="691" y="280"/>
                    <a:pt x="691" y="277"/>
                    <a:pt x="691" y="277"/>
                  </a:cubicBezTo>
                  <a:close/>
                  <a:moveTo>
                    <a:pt x="466" y="80"/>
                  </a:moveTo>
                  <a:cubicBezTo>
                    <a:pt x="467" y="80"/>
                    <a:pt x="467" y="80"/>
                    <a:pt x="467" y="80"/>
                  </a:cubicBezTo>
                  <a:cubicBezTo>
                    <a:pt x="467" y="80"/>
                    <a:pt x="467" y="80"/>
                    <a:pt x="466" y="80"/>
                  </a:cubicBezTo>
                  <a:close/>
                  <a:moveTo>
                    <a:pt x="692" y="299"/>
                  </a:moveTo>
                  <a:cubicBezTo>
                    <a:pt x="693" y="300"/>
                    <a:pt x="694" y="300"/>
                    <a:pt x="695" y="299"/>
                  </a:cubicBezTo>
                  <a:cubicBezTo>
                    <a:pt x="695" y="299"/>
                    <a:pt x="694" y="299"/>
                    <a:pt x="694" y="298"/>
                  </a:cubicBezTo>
                  <a:cubicBezTo>
                    <a:pt x="695" y="298"/>
                    <a:pt x="695" y="299"/>
                    <a:pt x="695" y="299"/>
                  </a:cubicBezTo>
                  <a:cubicBezTo>
                    <a:pt x="696" y="299"/>
                    <a:pt x="697" y="300"/>
                    <a:pt x="698" y="300"/>
                  </a:cubicBezTo>
                  <a:cubicBezTo>
                    <a:pt x="698" y="298"/>
                    <a:pt x="700" y="298"/>
                    <a:pt x="698" y="297"/>
                  </a:cubicBezTo>
                  <a:cubicBezTo>
                    <a:pt x="699" y="296"/>
                    <a:pt x="701" y="297"/>
                    <a:pt x="701" y="297"/>
                  </a:cubicBezTo>
                  <a:cubicBezTo>
                    <a:pt x="702" y="298"/>
                    <a:pt x="701" y="299"/>
                    <a:pt x="700" y="300"/>
                  </a:cubicBezTo>
                  <a:cubicBezTo>
                    <a:pt x="700" y="302"/>
                    <a:pt x="703" y="300"/>
                    <a:pt x="703" y="302"/>
                  </a:cubicBezTo>
                  <a:cubicBezTo>
                    <a:pt x="701" y="302"/>
                    <a:pt x="692" y="304"/>
                    <a:pt x="692" y="299"/>
                  </a:cubicBezTo>
                  <a:close/>
                  <a:moveTo>
                    <a:pt x="660" y="288"/>
                  </a:moveTo>
                  <a:cubicBezTo>
                    <a:pt x="659" y="287"/>
                    <a:pt x="659" y="287"/>
                    <a:pt x="659" y="287"/>
                  </a:cubicBezTo>
                  <a:cubicBezTo>
                    <a:pt x="659" y="287"/>
                    <a:pt x="660" y="287"/>
                    <a:pt x="660" y="287"/>
                  </a:cubicBezTo>
                  <a:cubicBezTo>
                    <a:pt x="660" y="287"/>
                    <a:pt x="660" y="287"/>
                    <a:pt x="660" y="287"/>
                  </a:cubicBezTo>
                  <a:cubicBezTo>
                    <a:pt x="660" y="288"/>
                    <a:pt x="660" y="288"/>
                    <a:pt x="660" y="288"/>
                  </a:cubicBezTo>
                  <a:close/>
                  <a:moveTo>
                    <a:pt x="670" y="269"/>
                  </a:moveTo>
                  <a:cubicBezTo>
                    <a:pt x="669" y="268"/>
                    <a:pt x="670" y="267"/>
                    <a:pt x="671" y="267"/>
                  </a:cubicBezTo>
                  <a:cubicBezTo>
                    <a:pt x="671" y="266"/>
                    <a:pt x="671" y="266"/>
                    <a:pt x="672" y="266"/>
                  </a:cubicBezTo>
                  <a:cubicBezTo>
                    <a:pt x="672" y="266"/>
                    <a:pt x="673" y="267"/>
                    <a:pt x="673" y="267"/>
                  </a:cubicBezTo>
                  <a:cubicBezTo>
                    <a:pt x="674" y="267"/>
                    <a:pt x="674" y="267"/>
                    <a:pt x="674" y="268"/>
                  </a:cubicBezTo>
                  <a:cubicBezTo>
                    <a:pt x="674" y="268"/>
                    <a:pt x="672" y="269"/>
                    <a:pt x="671" y="269"/>
                  </a:cubicBezTo>
                  <a:cubicBezTo>
                    <a:pt x="671" y="270"/>
                    <a:pt x="670" y="269"/>
                    <a:pt x="670" y="269"/>
                  </a:cubicBezTo>
                  <a:close/>
                  <a:moveTo>
                    <a:pt x="593" y="198"/>
                  </a:moveTo>
                  <a:cubicBezTo>
                    <a:pt x="593" y="198"/>
                    <a:pt x="593" y="198"/>
                    <a:pt x="594" y="198"/>
                  </a:cubicBezTo>
                  <a:cubicBezTo>
                    <a:pt x="595" y="198"/>
                    <a:pt x="597" y="200"/>
                    <a:pt x="596" y="202"/>
                  </a:cubicBezTo>
                  <a:cubicBezTo>
                    <a:pt x="596" y="202"/>
                    <a:pt x="596" y="202"/>
                    <a:pt x="596" y="202"/>
                  </a:cubicBezTo>
                  <a:cubicBezTo>
                    <a:pt x="596" y="203"/>
                    <a:pt x="596" y="203"/>
                    <a:pt x="595" y="203"/>
                  </a:cubicBezTo>
                  <a:cubicBezTo>
                    <a:pt x="593" y="203"/>
                    <a:pt x="594" y="199"/>
                    <a:pt x="593" y="198"/>
                  </a:cubicBezTo>
                  <a:close/>
                  <a:moveTo>
                    <a:pt x="666" y="272"/>
                  </a:moveTo>
                  <a:cubicBezTo>
                    <a:pt x="665" y="271"/>
                    <a:pt x="666" y="269"/>
                    <a:pt x="667" y="270"/>
                  </a:cubicBezTo>
                  <a:cubicBezTo>
                    <a:pt x="668" y="270"/>
                    <a:pt x="668" y="272"/>
                    <a:pt x="668" y="273"/>
                  </a:cubicBezTo>
                  <a:cubicBezTo>
                    <a:pt x="667" y="273"/>
                    <a:pt x="667" y="272"/>
                    <a:pt x="666" y="272"/>
                  </a:cubicBezTo>
                  <a:close/>
                  <a:moveTo>
                    <a:pt x="485" y="206"/>
                  </a:moveTo>
                  <a:cubicBezTo>
                    <a:pt x="485" y="206"/>
                    <a:pt x="484" y="207"/>
                    <a:pt x="483" y="206"/>
                  </a:cubicBezTo>
                  <a:cubicBezTo>
                    <a:pt x="482" y="207"/>
                    <a:pt x="482" y="208"/>
                    <a:pt x="482" y="209"/>
                  </a:cubicBezTo>
                  <a:cubicBezTo>
                    <a:pt x="482" y="207"/>
                    <a:pt x="482" y="206"/>
                    <a:pt x="481" y="205"/>
                  </a:cubicBezTo>
                  <a:cubicBezTo>
                    <a:pt x="480" y="206"/>
                    <a:pt x="482" y="208"/>
                    <a:pt x="481" y="209"/>
                  </a:cubicBezTo>
                  <a:cubicBezTo>
                    <a:pt x="480" y="207"/>
                    <a:pt x="476" y="208"/>
                    <a:pt x="475" y="207"/>
                  </a:cubicBezTo>
                  <a:cubicBezTo>
                    <a:pt x="473" y="205"/>
                    <a:pt x="474" y="204"/>
                    <a:pt x="475" y="206"/>
                  </a:cubicBezTo>
                  <a:cubicBezTo>
                    <a:pt x="476" y="206"/>
                    <a:pt x="476" y="205"/>
                    <a:pt x="477" y="204"/>
                  </a:cubicBezTo>
                  <a:cubicBezTo>
                    <a:pt x="478" y="204"/>
                    <a:pt x="479" y="206"/>
                    <a:pt x="480" y="206"/>
                  </a:cubicBezTo>
                  <a:cubicBezTo>
                    <a:pt x="480" y="205"/>
                    <a:pt x="480" y="204"/>
                    <a:pt x="481" y="204"/>
                  </a:cubicBezTo>
                  <a:cubicBezTo>
                    <a:pt x="482" y="204"/>
                    <a:pt x="482" y="205"/>
                    <a:pt x="483" y="205"/>
                  </a:cubicBezTo>
                  <a:cubicBezTo>
                    <a:pt x="483" y="205"/>
                    <a:pt x="485" y="203"/>
                    <a:pt x="485" y="204"/>
                  </a:cubicBezTo>
                  <a:cubicBezTo>
                    <a:pt x="486" y="204"/>
                    <a:pt x="484" y="204"/>
                    <a:pt x="485" y="206"/>
                  </a:cubicBezTo>
                  <a:close/>
                  <a:moveTo>
                    <a:pt x="650" y="945"/>
                  </a:moveTo>
                  <a:cubicBezTo>
                    <a:pt x="650" y="945"/>
                    <a:pt x="650" y="945"/>
                    <a:pt x="649" y="945"/>
                  </a:cubicBezTo>
                  <a:cubicBezTo>
                    <a:pt x="650" y="945"/>
                    <a:pt x="650" y="945"/>
                    <a:pt x="650" y="945"/>
                  </a:cubicBezTo>
                  <a:close/>
                  <a:moveTo>
                    <a:pt x="649" y="944"/>
                  </a:moveTo>
                  <a:cubicBezTo>
                    <a:pt x="649" y="943"/>
                    <a:pt x="649" y="943"/>
                    <a:pt x="649" y="944"/>
                  </a:cubicBezTo>
                  <a:cubicBezTo>
                    <a:pt x="649" y="944"/>
                    <a:pt x="649" y="944"/>
                    <a:pt x="649" y="944"/>
                  </a:cubicBezTo>
                  <a:close/>
                  <a:moveTo>
                    <a:pt x="649" y="945"/>
                  </a:moveTo>
                  <a:cubicBezTo>
                    <a:pt x="648" y="945"/>
                    <a:pt x="648" y="945"/>
                    <a:pt x="648" y="945"/>
                  </a:cubicBezTo>
                  <a:cubicBezTo>
                    <a:pt x="649" y="945"/>
                    <a:pt x="649" y="945"/>
                    <a:pt x="649" y="945"/>
                  </a:cubicBezTo>
                  <a:close/>
                  <a:moveTo>
                    <a:pt x="646" y="987"/>
                  </a:moveTo>
                  <a:cubicBezTo>
                    <a:pt x="646" y="987"/>
                    <a:pt x="646" y="987"/>
                    <a:pt x="646" y="987"/>
                  </a:cubicBezTo>
                  <a:cubicBezTo>
                    <a:pt x="646" y="987"/>
                    <a:pt x="646" y="987"/>
                    <a:pt x="646" y="987"/>
                  </a:cubicBezTo>
                  <a:close/>
                  <a:moveTo>
                    <a:pt x="648" y="991"/>
                  </a:moveTo>
                  <a:cubicBezTo>
                    <a:pt x="648" y="991"/>
                    <a:pt x="648" y="991"/>
                    <a:pt x="648" y="991"/>
                  </a:cubicBezTo>
                  <a:cubicBezTo>
                    <a:pt x="648" y="991"/>
                    <a:pt x="648" y="991"/>
                    <a:pt x="648" y="991"/>
                  </a:cubicBezTo>
                  <a:close/>
                  <a:moveTo>
                    <a:pt x="645" y="987"/>
                  </a:moveTo>
                  <a:cubicBezTo>
                    <a:pt x="647" y="986"/>
                    <a:pt x="644" y="987"/>
                    <a:pt x="645" y="987"/>
                  </a:cubicBezTo>
                  <a:cubicBezTo>
                    <a:pt x="645" y="987"/>
                    <a:pt x="645" y="987"/>
                    <a:pt x="645" y="987"/>
                  </a:cubicBezTo>
                  <a:close/>
                  <a:moveTo>
                    <a:pt x="650" y="990"/>
                  </a:moveTo>
                  <a:cubicBezTo>
                    <a:pt x="650" y="990"/>
                    <a:pt x="650" y="990"/>
                    <a:pt x="650" y="990"/>
                  </a:cubicBezTo>
                  <a:cubicBezTo>
                    <a:pt x="650" y="990"/>
                    <a:pt x="650" y="990"/>
                    <a:pt x="650" y="990"/>
                  </a:cubicBezTo>
                  <a:close/>
                  <a:moveTo>
                    <a:pt x="654" y="933"/>
                  </a:moveTo>
                  <a:cubicBezTo>
                    <a:pt x="654" y="933"/>
                    <a:pt x="654" y="934"/>
                    <a:pt x="654" y="934"/>
                  </a:cubicBezTo>
                  <a:cubicBezTo>
                    <a:pt x="654" y="934"/>
                    <a:pt x="653" y="934"/>
                    <a:pt x="653" y="934"/>
                  </a:cubicBezTo>
                  <a:cubicBezTo>
                    <a:pt x="653" y="935"/>
                    <a:pt x="653" y="935"/>
                    <a:pt x="652" y="934"/>
                  </a:cubicBezTo>
                  <a:cubicBezTo>
                    <a:pt x="652" y="934"/>
                    <a:pt x="652" y="934"/>
                    <a:pt x="651" y="933"/>
                  </a:cubicBezTo>
                  <a:cubicBezTo>
                    <a:pt x="652" y="933"/>
                    <a:pt x="651" y="933"/>
                    <a:pt x="651" y="933"/>
                  </a:cubicBezTo>
                  <a:cubicBezTo>
                    <a:pt x="652" y="933"/>
                    <a:pt x="652" y="932"/>
                    <a:pt x="652" y="932"/>
                  </a:cubicBezTo>
                  <a:cubicBezTo>
                    <a:pt x="652" y="932"/>
                    <a:pt x="653" y="932"/>
                    <a:pt x="653" y="933"/>
                  </a:cubicBezTo>
                  <a:cubicBezTo>
                    <a:pt x="653" y="933"/>
                    <a:pt x="653" y="933"/>
                    <a:pt x="653" y="933"/>
                  </a:cubicBezTo>
                  <a:cubicBezTo>
                    <a:pt x="654" y="933"/>
                    <a:pt x="654" y="933"/>
                    <a:pt x="654" y="933"/>
                  </a:cubicBezTo>
                  <a:close/>
                  <a:moveTo>
                    <a:pt x="647" y="943"/>
                  </a:moveTo>
                  <a:cubicBezTo>
                    <a:pt x="646" y="943"/>
                    <a:pt x="646" y="941"/>
                    <a:pt x="647" y="943"/>
                  </a:cubicBezTo>
                  <a:cubicBezTo>
                    <a:pt x="647" y="943"/>
                    <a:pt x="647" y="943"/>
                    <a:pt x="647" y="943"/>
                  </a:cubicBezTo>
                  <a:close/>
                  <a:moveTo>
                    <a:pt x="647" y="953"/>
                  </a:moveTo>
                  <a:cubicBezTo>
                    <a:pt x="646" y="953"/>
                    <a:pt x="648" y="953"/>
                    <a:pt x="647" y="953"/>
                  </a:cubicBezTo>
                  <a:cubicBezTo>
                    <a:pt x="647" y="953"/>
                    <a:pt x="647" y="953"/>
                    <a:pt x="647" y="953"/>
                  </a:cubicBezTo>
                  <a:close/>
                  <a:moveTo>
                    <a:pt x="640" y="931"/>
                  </a:moveTo>
                  <a:cubicBezTo>
                    <a:pt x="640" y="932"/>
                    <a:pt x="640" y="932"/>
                    <a:pt x="640" y="932"/>
                  </a:cubicBezTo>
                  <a:cubicBezTo>
                    <a:pt x="641" y="932"/>
                    <a:pt x="641" y="932"/>
                    <a:pt x="641" y="932"/>
                  </a:cubicBezTo>
                  <a:cubicBezTo>
                    <a:pt x="641" y="932"/>
                    <a:pt x="641" y="932"/>
                    <a:pt x="641" y="932"/>
                  </a:cubicBezTo>
                  <a:cubicBezTo>
                    <a:pt x="641" y="932"/>
                    <a:pt x="641" y="932"/>
                    <a:pt x="641" y="932"/>
                  </a:cubicBezTo>
                  <a:cubicBezTo>
                    <a:pt x="640" y="932"/>
                    <a:pt x="639" y="931"/>
                    <a:pt x="639" y="931"/>
                  </a:cubicBezTo>
                  <a:cubicBezTo>
                    <a:pt x="639" y="931"/>
                    <a:pt x="638" y="930"/>
                    <a:pt x="638" y="930"/>
                  </a:cubicBezTo>
                  <a:cubicBezTo>
                    <a:pt x="639" y="930"/>
                    <a:pt x="639" y="930"/>
                    <a:pt x="639" y="931"/>
                  </a:cubicBezTo>
                  <a:cubicBezTo>
                    <a:pt x="639" y="931"/>
                    <a:pt x="639" y="931"/>
                    <a:pt x="640" y="931"/>
                  </a:cubicBezTo>
                  <a:cubicBezTo>
                    <a:pt x="640" y="931"/>
                    <a:pt x="640" y="931"/>
                    <a:pt x="640" y="931"/>
                  </a:cubicBezTo>
                  <a:cubicBezTo>
                    <a:pt x="640" y="931"/>
                    <a:pt x="640" y="931"/>
                    <a:pt x="640" y="931"/>
                  </a:cubicBezTo>
                  <a:cubicBezTo>
                    <a:pt x="641" y="931"/>
                    <a:pt x="641" y="931"/>
                    <a:pt x="640" y="931"/>
                  </a:cubicBezTo>
                  <a:close/>
                  <a:moveTo>
                    <a:pt x="646" y="933"/>
                  </a:moveTo>
                  <a:cubicBezTo>
                    <a:pt x="646" y="933"/>
                    <a:pt x="646" y="933"/>
                    <a:pt x="646" y="932"/>
                  </a:cubicBezTo>
                  <a:cubicBezTo>
                    <a:pt x="646" y="932"/>
                    <a:pt x="647" y="932"/>
                    <a:pt x="646" y="933"/>
                  </a:cubicBezTo>
                  <a:close/>
                  <a:moveTo>
                    <a:pt x="650" y="988"/>
                  </a:moveTo>
                  <a:cubicBezTo>
                    <a:pt x="650" y="988"/>
                    <a:pt x="650" y="989"/>
                    <a:pt x="650" y="989"/>
                  </a:cubicBezTo>
                  <a:cubicBezTo>
                    <a:pt x="651" y="988"/>
                    <a:pt x="651" y="989"/>
                    <a:pt x="651" y="988"/>
                  </a:cubicBezTo>
                  <a:cubicBezTo>
                    <a:pt x="652" y="988"/>
                    <a:pt x="651" y="990"/>
                    <a:pt x="651" y="989"/>
                  </a:cubicBezTo>
                  <a:cubicBezTo>
                    <a:pt x="650" y="989"/>
                    <a:pt x="650" y="989"/>
                    <a:pt x="649" y="989"/>
                  </a:cubicBezTo>
                  <a:cubicBezTo>
                    <a:pt x="649" y="989"/>
                    <a:pt x="648" y="990"/>
                    <a:pt x="648" y="989"/>
                  </a:cubicBezTo>
                  <a:cubicBezTo>
                    <a:pt x="647" y="988"/>
                    <a:pt x="649" y="987"/>
                    <a:pt x="650" y="988"/>
                  </a:cubicBezTo>
                  <a:close/>
                  <a:moveTo>
                    <a:pt x="645" y="932"/>
                  </a:moveTo>
                  <a:cubicBezTo>
                    <a:pt x="645" y="932"/>
                    <a:pt x="644" y="932"/>
                    <a:pt x="644" y="932"/>
                  </a:cubicBezTo>
                  <a:cubicBezTo>
                    <a:pt x="645" y="932"/>
                    <a:pt x="645" y="932"/>
                    <a:pt x="645" y="932"/>
                  </a:cubicBezTo>
                  <a:close/>
                  <a:moveTo>
                    <a:pt x="644" y="933"/>
                  </a:moveTo>
                  <a:cubicBezTo>
                    <a:pt x="645" y="933"/>
                    <a:pt x="645" y="933"/>
                    <a:pt x="646" y="934"/>
                  </a:cubicBezTo>
                  <a:cubicBezTo>
                    <a:pt x="646" y="933"/>
                    <a:pt x="647" y="934"/>
                    <a:pt x="647" y="934"/>
                  </a:cubicBezTo>
                  <a:cubicBezTo>
                    <a:pt x="647" y="933"/>
                    <a:pt x="649" y="935"/>
                    <a:pt x="649" y="935"/>
                  </a:cubicBezTo>
                  <a:cubicBezTo>
                    <a:pt x="649" y="935"/>
                    <a:pt x="649" y="935"/>
                    <a:pt x="650" y="935"/>
                  </a:cubicBezTo>
                  <a:cubicBezTo>
                    <a:pt x="650" y="936"/>
                    <a:pt x="649" y="939"/>
                    <a:pt x="649" y="938"/>
                  </a:cubicBezTo>
                  <a:cubicBezTo>
                    <a:pt x="651" y="939"/>
                    <a:pt x="649" y="940"/>
                    <a:pt x="649" y="941"/>
                  </a:cubicBezTo>
                  <a:cubicBezTo>
                    <a:pt x="649" y="943"/>
                    <a:pt x="647" y="942"/>
                    <a:pt x="647" y="942"/>
                  </a:cubicBezTo>
                  <a:cubicBezTo>
                    <a:pt x="646" y="942"/>
                    <a:pt x="646" y="941"/>
                    <a:pt x="646" y="941"/>
                  </a:cubicBezTo>
                  <a:cubicBezTo>
                    <a:pt x="646" y="941"/>
                    <a:pt x="645" y="941"/>
                    <a:pt x="645" y="940"/>
                  </a:cubicBezTo>
                  <a:cubicBezTo>
                    <a:pt x="645" y="940"/>
                    <a:pt x="645" y="940"/>
                    <a:pt x="645" y="939"/>
                  </a:cubicBezTo>
                  <a:cubicBezTo>
                    <a:pt x="645" y="939"/>
                    <a:pt x="645" y="939"/>
                    <a:pt x="645" y="939"/>
                  </a:cubicBezTo>
                  <a:cubicBezTo>
                    <a:pt x="645" y="939"/>
                    <a:pt x="644" y="939"/>
                    <a:pt x="644" y="939"/>
                  </a:cubicBezTo>
                  <a:cubicBezTo>
                    <a:pt x="644" y="937"/>
                    <a:pt x="644" y="936"/>
                    <a:pt x="643" y="935"/>
                  </a:cubicBezTo>
                  <a:cubicBezTo>
                    <a:pt x="642" y="935"/>
                    <a:pt x="642" y="935"/>
                    <a:pt x="642" y="934"/>
                  </a:cubicBezTo>
                  <a:cubicBezTo>
                    <a:pt x="642" y="934"/>
                    <a:pt x="642" y="934"/>
                    <a:pt x="642" y="934"/>
                  </a:cubicBezTo>
                  <a:cubicBezTo>
                    <a:pt x="641" y="934"/>
                    <a:pt x="641" y="934"/>
                    <a:pt x="641" y="934"/>
                  </a:cubicBezTo>
                  <a:cubicBezTo>
                    <a:pt x="641" y="934"/>
                    <a:pt x="639" y="934"/>
                    <a:pt x="641" y="933"/>
                  </a:cubicBezTo>
                  <a:cubicBezTo>
                    <a:pt x="642" y="933"/>
                    <a:pt x="643" y="933"/>
                    <a:pt x="644" y="933"/>
                  </a:cubicBezTo>
                  <a:cubicBezTo>
                    <a:pt x="644" y="933"/>
                    <a:pt x="644" y="933"/>
                    <a:pt x="644" y="933"/>
                  </a:cubicBezTo>
                  <a:close/>
                  <a:moveTo>
                    <a:pt x="650" y="945"/>
                  </a:moveTo>
                  <a:cubicBezTo>
                    <a:pt x="650" y="945"/>
                    <a:pt x="650" y="944"/>
                    <a:pt x="650" y="944"/>
                  </a:cubicBezTo>
                  <a:cubicBezTo>
                    <a:pt x="650" y="945"/>
                    <a:pt x="650" y="945"/>
                    <a:pt x="650" y="945"/>
                  </a:cubicBezTo>
                  <a:close/>
                  <a:moveTo>
                    <a:pt x="654" y="939"/>
                  </a:moveTo>
                  <a:cubicBezTo>
                    <a:pt x="654" y="942"/>
                    <a:pt x="654" y="942"/>
                    <a:pt x="654" y="942"/>
                  </a:cubicBezTo>
                  <a:cubicBezTo>
                    <a:pt x="654" y="939"/>
                    <a:pt x="654" y="939"/>
                    <a:pt x="654" y="939"/>
                  </a:cubicBezTo>
                  <a:close/>
                  <a:moveTo>
                    <a:pt x="647" y="992"/>
                  </a:moveTo>
                  <a:cubicBezTo>
                    <a:pt x="647" y="992"/>
                    <a:pt x="648" y="991"/>
                    <a:pt x="648" y="992"/>
                  </a:cubicBezTo>
                  <a:cubicBezTo>
                    <a:pt x="648" y="992"/>
                    <a:pt x="647" y="992"/>
                    <a:pt x="647" y="992"/>
                  </a:cubicBezTo>
                  <a:close/>
                  <a:moveTo>
                    <a:pt x="648" y="991"/>
                  </a:moveTo>
                  <a:cubicBezTo>
                    <a:pt x="648" y="991"/>
                    <a:pt x="647" y="991"/>
                    <a:pt x="647" y="991"/>
                  </a:cubicBezTo>
                  <a:cubicBezTo>
                    <a:pt x="647" y="991"/>
                    <a:pt x="648" y="991"/>
                    <a:pt x="648" y="991"/>
                  </a:cubicBezTo>
                  <a:close/>
                  <a:moveTo>
                    <a:pt x="650" y="893"/>
                  </a:moveTo>
                  <a:cubicBezTo>
                    <a:pt x="649" y="893"/>
                    <a:pt x="650" y="892"/>
                    <a:pt x="650" y="892"/>
                  </a:cubicBezTo>
                  <a:cubicBezTo>
                    <a:pt x="650" y="892"/>
                    <a:pt x="650" y="892"/>
                    <a:pt x="650" y="892"/>
                  </a:cubicBezTo>
                  <a:cubicBezTo>
                    <a:pt x="651" y="892"/>
                    <a:pt x="650" y="892"/>
                    <a:pt x="650" y="893"/>
                  </a:cubicBezTo>
                  <a:cubicBezTo>
                    <a:pt x="650" y="893"/>
                    <a:pt x="650" y="893"/>
                    <a:pt x="650" y="893"/>
                  </a:cubicBezTo>
                  <a:cubicBezTo>
                    <a:pt x="649" y="893"/>
                    <a:pt x="649" y="893"/>
                    <a:pt x="650" y="893"/>
                  </a:cubicBezTo>
                  <a:close/>
                  <a:moveTo>
                    <a:pt x="647" y="890"/>
                  </a:moveTo>
                  <a:cubicBezTo>
                    <a:pt x="647" y="890"/>
                    <a:pt x="647" y="890"/>
                    <a:pt x="647" y="890"/>
                  </a:cubicBezTo>
                  <a:cubicBezTo>
                    <a:pt x="646" y="890"/>
                    <a:pt x="646" y="890"/>
                    <a:pt x="646" y="890"/>
                  </a:cubicBezTo>
                  <a:cubicBezTo>
                    <a:pt x="646" y="889"/>
                    <a:pt x="647" y="890"/>
                    <a:pt x="647" y="889"/>
                  </a:cubicBezTo>
                  <a:cubicBezTo>
                    <a:pt x="647" y="890"/>
                    <a:pt x="647" y="890"/>
                    <a:pt x="647" y="890"/>
                  </a:cubicBezTo>
                  <a:close/>
                  <a:moveTo>
                    <a:pt x="651" y="886"/>
                  </a:moveTo>
                  <a:cubicBezTo>
                    <a:pt x="651" y="886"/>
                    <a:pt x="651" y="886"/>
                    <a:pt x="651" y="886"/>
                  </a:cubicBezTo>
                  <a:cubicBezTo>
                    <a:pt x="651" y="886"/>
                    <a:pt x="651" y="886"/>
                    <a:pt x="651" y="886"/>
                  </a:cubicBezTo>
                  <a:close/>
                  <a:moveTo>
                    <a:pt x="651" y="881"/>
                  </a:moveTo>
                  <a:cubicBezTo>
                    <a:pt x="651" y="881"/>
                    <a:pt x="651" y="881"/>
                    <a:pt x="651" y="881"/>
                  </a:cubicBezTo>
                  <a:cubicBezTo>
                    <a:pt x="650" y="881"/>
                    <a:pt x="650" y="881"/>
                    <a:pt x="650" y="881"/>
                  </a:cubicBezTo>
                  <a:cubicBezTo>
                    <a:pt x="651" y="880"/>
                    <a:pt x="651" y="880"/>
                    <a:pt x="651" y="881"/>
                  </a:cubicBezTo>
                  <a:close/>
                  <a:moveTo>
                    <a:pt x="647" y="893"/>
                  </a:moveTo>
                  <a:cubicBezTo>
                    <a:pt x="647" y="893"/>
                    <a:pt x="646" y="893"/>
                    <a:pt x="646" y="893"/>
                  </a:cubicBezTo>
                  <a:cubicBezTo>
                    <a:pt x="645" y="893"/>
                    <a:pt x="646" y="893"/>
                    <a:pt x="647" y="893"/>
                  </a:cubicBezTo>
                  <a:close/>
                  <a:moveTo>
                    <a:pt x="651" y="927"/>
                  </a:moveTo>
                  <a:cubicBezTo>
                    <a:pt x="651" y="927"/>
                    <a:pt x="651" y="927"/>
                    <a:pt x="651" y="927"/>
                  </a:cubicBezTo>
                  <a:cubicBezTo>
                    <a:pt x="651" y="927"/>
                    <a:pt x="651" y="927"/>
                    <a:pt x="651" y="927"/>
                  </a:cubicBezTo>
                  <a:close/>
                  <a:moveTo>
                    <a:pt x="652" y="922"/>
                  </a:moveTo>
                  <a:cubicBezTo>
                    <a:pt x="653" y="922"/>
                    <a:pt x="653" y="922"/>
                    <a:pt x="653" y="922"/>
                  </a:cubicBezTo>
                  <a:cubicBezTo>
                    <a:pt x="652" y="923"/>
                    <a:pt x="652" y="923"/>
                    <a:pt x="652" y="922"/>
                  </a:cubicBezTo>
                  <a:close/>
                  <a:moveTo>
                    <a:pt x="653" y="928"/>
                  </a:moveTo>
                  <a:cubicBezTo>
                    <a:pt x="652" y="928"/>
                    <a:pt x="652" y="928"/>
                    <a:pt x="652" y="927"/>
                  </a:cubicBezTo>
                  <a:cubicBezTo>
                    <a:pt x="652" y="927"/>
                    <a:pt x="652" y="927"/>
                    <a:pt x="652" y="927"/>
                  </a:cubicBezTo>
                  <a:cubicBezTo>
                    <a:pt x="652" y="927"/>
                    <a:pt x="654" y="928"/>
                    <a:pt x="654" y="929"/>
                  </a:cubicBezTo>
                  <a:cubicBezTo>
                    <a:pt x="654" y="929"/>
                    <a:pt x="653" y="928"/>
                    <a:pt x="653" y="928"/>
                  </a:cubicBezTo>
                  <a:close/>
                  <a:moveTo>
                    <a:pt x="645" y="891"/>
                  </a:moveTo>
                  <a:cubicBezTo>
                    <a:pt x="645" y="891"/>
                    <a:pt x="645" y="891"/>
                    <a:pt x="645" y="891"/>
                  </a:cubicBezTo>
                  <a:cubicBezTo>
                    <a:pt x="645" y="892"/>
                    <a:pt x="645" y="892"/>
                    <a:pt x="645" y="892"/>
                  </a:cubicBezTo>
                  <a:cubicBezTo>
                    <a:pt x="645" y="892"/>
                    <a:pt x="645" y="892"/>
                    <a:pt x="645" y="891"/>
                  </a:cubicBezTo>
                  <a:close/>
                  <a:moveTo>
                    <a:pt x="652" y="923"/>
                  </a:moveTo>
                  <a:cubicBezTo>
                    <a:pt x="652" y="924"/>
                    <a:pt x="650" y="919"/>
                    <a:pt x="653" y="921"/>
                  </a:cubicBezTo>
                  <a:cubicBezTo>
                    <a:pt x="652" y="921"/>
                    <a:pt x="652" y="924"/>
                    <a:pt x="652" y="924"/>
                  </a:cubicBezTo>
                  <a:cubicBezTo>
                    <a:pt x="652" y="924"/>
                    <a:pt x="652" y="924"/>
                    <a:pt x="652" y="924"/>
                  </a:cubicBezTo>
                  <a:cubicBezTo>
                    <a:pt x="652" y="924"/>
                    <a:pt x="652" y="924"/>
                    <a:pt x="652" y="923"/>
                  </a:cubicBezTo>
                  <a:close/>
                  <a:moveTo>
                    <a:pt x="655" y="923"/>
                  </a:moveTo>
                  <a:cubicBezTo>
                    <a:pt x="655" y="923"/>
                    <a:pt x="655" y="923"/>
                    <a:pt x="655" y="924"/>
                  </a:cubicBezTo>
                  <a:cubicBezTo>
                    <a:pt x="655" y="924"/>
                    <a:pt x="655" y="924"/>
                    <a:pt x="655" y="924"/>
                  </a:cubicBezTo>
                  <a:cubicBezTo>
                    <a:pt x="654" y="924"/>
                    <a:pt x="655" y="923"/>
                    <a:pt x="655" y="923"/>
                  </a:cubicBezTo>
                  <a:close/>
                  <a:moveTo>
                    <a:pt x="619" y="974"/>
                  </a:moveTo>
                  <a:cubicBezTo>
                    <a:pt x="619" y="974"/>
                    <a:pt x="619" y="973"/>
                    <a:pt x="619" y="973"/>
                  </a:cubicBezTo>
                  <a:cubicBezTo>
                    <a:pt x="619" y="973"/>
                    <a:pt x="619" y="973"/>
                    <a:pt x="619" y="974"/>
                  </a:cubicBezTo>
                  <a:close/>
                  <a:moveTo>
                    <a:pt x="631" y="960"/>
                  </a:moveTo>
                  <a:cubicBezTo>
                    <a:pt x="631" y="959"/>
                    <a:pt x="631" y="959"/>
                    <a:pt x="631" y="959"/>
                  </a:cubicBezTo>
                  <a:cubicBezTo>
                    <a:pt x="631" y="959"/>
                    <a:pt x="631" y="959"/>
                    <a:pt x="631" y="958"/>
                  </a:cubicBezTo>
                  <a:cubicBezTo>
                    <a:pt x="631" y="958"/>
                    <a:pt x="631" y="958"/>
                    <a:pt x="632" y="958"/>
                  </a:cubicBezTo>
                  <a:cubicBezTo>
                    <a:pt x="632" y="958"/>
                    <a:pt x="632" y="958"/>
                    <a:pt x="632" y="958"/>
                  </a:cubicBezTo>
                  <a:cubicBezTo>
                    <a:pt x="632" y="958"/>
                    <a:pt x="632" y="958"/>
                    <a:pt x="632" y="958"/>
                  </a:cubicBezTo>
                  <a:cubicBezTo>
                    <a:pt x="633" y="956"/>
                    <a:pt x="633" y="956"/>
                    <a:pt x="634" y="953"/>
                  </a:cubicBezTo>
                  <a:cubicBezTo>
                    <a:pt x="634" y="952"/>
                    <a:pt x="635" y="954"/>
                    <a:pt x="635" y="954"/>
                  </a:cubicBezTo>
                  <a:cubicBezTo>
                    <a:pt x="635" y="954"/>
                    <a:pt x="635" y="954"/>
                    <a:pt x="635" y="953"/>
                  </a:cubicBezTo>
                  <a:cubicBezTo>
                    <a:pt x="635" y="953"/>
                    <a:pt x="634" y="953"/>
                    <a:pt x="634" y="952"/>
                  </a:cubicBezTo>
                  <a:cubicBezTo>
                    <a:pt x="634" y="953"/>
                    <a:pt x="634" y="951"/>
                    <a:pt x="634" y="952"/>
                  </a:cubicBezTo>
                  <a:cubicBezTo>
                    <a:pt x="635" y="952"/>
                    <a:pt x="635" y="952"/>
                    <a:pt x="635" y="952"/>
                  </a:cubicBezTo>
                  <a:cubicBezTo>
                    <a:pt x="635" y="951"/>
                    <a:pt x="635" y="950"/>
                    <a:pt x="635" y="950"/>
                  </a:cubicBezTo>
                  <a:cubicBezTo>
                    <a:pt x="635" y="950"/>
                    <a:pt x="635" y="950"/>
                    <a:pt x="635" y="949"/>
                  </a:cubicBezTo>
                  <a:cubicBezTo>
                    <a:pt x="635" y="949"/>
                    <a:pt x="635" y="949"/>
                    <a:pt x="635" y="949"/>
                  </a:cubicBezTo>
                  <a:cubicBezTo>
                    <a:pt x="636" y="949"/>
                    <a:pt x="636" y="951"/>
                    <a:pt x="636" y="951"/>
                  </a:cubicBezTo>
                  <a:cubicBezTo>
                    <a:pt x="636" y="951"/>
                    <a:pt x="636" y="952"/>
                    <a:pt x="636" y="952"/>
                  </a:cubicBezTo>
                  <a:cubicBezTo>
                    <a:pt x="636" y="952"/>
                    <a:pt x="636" y="952"/>
                    <a:pt x="635" y="952"/>
                  </a:cubicBezTo>
                  <a:cubicBezTo>
                    <a:pt x="637" y="955"/>
                    <a:pt x="637" y="956"/>
                    <a:pt x="635" y="957"/>
                  </a:cubicBezTo>
                  <a:cubicBezTo>
                    <a:pt x="634" y="958"/>
                    <a:pt x="634" y="958"/>
                    <a:pt x="634" y="958"/>
                  </a:cubicBezTo>
                  <a:cubicBezTo>
                    <a:pt x="633" y="961"/>
                    <a:pt x="630" y="959"/>
                    <a:pt x="630" y="962"/>
                  </a:cubicBezTo>
                  <a:cubicBezTo>
                    <a:pt x="630" y="962"/>
                    <a:pt x="631" y="962"/>
                    <a:pt x="630" y="962"/>
                  </a:cubicBezTo>
                  <a:cubicBezTo>
                    <a:pt x="630" y="964"/>
                    <a:pt x="629" y="964"/>
                    <a:pt x="628" y="965"/>
                  </a:cubicBezTo>
                  <a:cubicBezTo>
                    <a:pt x="626" y="966"/>
                    <a:pt x="626" y="967"/>
                    <a:pt x="625" y="969"/>
                  </a:cubicBezTo>
                  <a:cubicBezTo>
                    <a:pt x="624" y="970"/>
                    <a:pt x="620" y="971"/>
                    <a:pt x="620" y="973"/>
                  </a:cubicBezTo>
                  <a:cubicBezTo>
                    <a:pt x="620" y="973"/>
                    <a:pt x="620" y="972"/>
                    <a:pt x="620" y="972"/>
                  </a:cubicBezTo>
                  <a:cubicBezTo>
                    <a:pt x="620" y="971"/>
                    <a:pt x="621" y="970"/>
                    <a:pt x="621" y="969"/>
                  </a:cubicBezTo>
                  <a:cubicBezTo>
                    <a:pt x="621" y="969"/>
                    <a:pt x="622" y="968"/>
                    <a:pt x="622" y="968"/>
                  </a:cubicBezTo>
                  <a:cubicBezTo>
                    <a:pt x="623" y="968"/>
                    <a:pt x="623" y="967"/>
                    <a:pt x="623" y="967"/>
                  </a:cubicBezTo>
                  <a:cubicBezTo>
                    <a:pt x="623" y="967"/>
                    <a:pt x="623" y="967"/>
                    <a:pt x="623" y="967"/>
                  </a:cubicBezTo>
                  <a:cubicBezTo>
                    <a:pt x="624" y="967"/>
                    <a:pt x="624" y="966"/>
                    <a:pt x="624" y="966"/>
                  </a:cubicBezTo>
                  <a:cubicBezTo>
                    <a:pt x="625" y="965"/>
                    <a:pt x="631" y="960"/>
                    <a:pt x="631" y="960"/>
                  </a:cubicBezTo>
                  <a:close/>
                  <a:moveTo>
                    <a:pt x="619" y="974"/>
                  </a:moveTo>
                  <a:cubicBezTo>
                    <a:pt x="619" y="975"/>
                    <a:pt x="619" y="975"/>
                    <a:pt x="619" y="976"/>
                  </a:cubicBezTo>
                  <a:cubicBezTo>
                    <a:pt x="619" y="976"/>
                    <a:pt x="619" y="976"/>
                    <a:pt x="619" y="977"/>
                  </a:cubicBezTo>
                  <a:cubicBezTo>
                    <a:pt x="618" y="977"/>
                    <a:pt x="618" y="974"/>
                    <a:pt x="619" y="974"/>
                  </a:cubicBezTo>
                  <a:close/>
                  <a:moveTo>
                    <a:pt x="637" y="912"/>
                  </a:moveTo>
                  <a:cubicBezTo>
                    <a:pt x="637" y="912"/>
                    <a:pt x="637" y="912"/>
                    <a:pt x="637" y="912"/>
                  </a:cubicBezTo>
                  <a:cubicBezTo>
                    <a:pt x="637" y="912"/>
                    <a:pt x="637" y="912"/>
                    <a:pt x="637" y="912"/>
                  </a:cubicBezTo>
                  <a:close/>
                  <a:moveTo>
                    <a:pt x="637" y="912"/>
                  </a:moveTo>
                  <a:cubicBezTo>
                    <a:pt x="638" y="912"/>
                    <a:pt x="637" y="913"/>
                    <a:pt x="637" y="913"/>
                  </a:cubicBezTo>
                  <a:cubicBezTo>
                    <a:pt x="637" y="913"/>
                    <a:pt x="637" y="913"/>
                    <a:pt x="637" y="912"/>
                  </a:cubicBezTo>
                  <a:close/>
                  <a:moveTo>
                    <a:pt x="636" y="914"/>
                  </a:moveTo>
                  <a:cubicBezTo>
                    <a:pt x="635" y="916"/>
                    <a:pt x="636" y="915"/>
                    <a:pt x="637" y="915"/>
                  </a:cubicBezTo>
                  <a:cubicBezTo>
                    <a:pt x="637" y="916"/>
                    <a:pt x="636" y="916"/>
                    <a:pt x="637" y="917"/>
                  </a:cubicBezTo>
                  <a:cubicBezTo>
                    <a:pt x="637" y="917"/>
                    <a:pt x="637" y="917"/>
                    <a:pt x="637" y="917"/>
                  </a:cubicBezTo>
                  <a:cubicBezTo>
                    <a:pt x="637" y="918"/>
                    <a:pt x="637" y="919"/>
                    <a:pt x="637" y="919"/>
                  </a:cubicBezTo>
                  <a:cubicBezTo>
                    <a:pt x="638" y="920"/>
                    <a:pt x="638" y="921"/>
                    <a:pt x="638" y="922"/>
                  </a:cubicBezTo>
                  <a:cubicBezTo>
                    <a:pt x="638" y="922"/>
                    <a:pt x="638" y="922"/>
                    <a:pt x="638" y="922"/>
                  </a:cubicBezTo>
                  <a:cubicBezTo>
                    <a:pt x="638" y="922"/>
                    <a:pt x="638" y="923"/>
                    <a:pt x="638" y="923"/>
                  </a:cubicBezTo>
                  <a:cubicBezTo>
                    <a:pt x="638" y="923"/>
                    <a:pt x="638" y="923"/>
                    <a:pt x="638" y="924"/>
                  </a:cubicBezTo>
                  <a:cubicBezTo>
                    <a:pt x="639" y="924"/>
                    <a:pt x="639" y="923"/>
                    <a:pt x="640" y="923"/>
                  </a:cubicBezTo>
                  <a:cubicBezTo>
                    <a:pt x="640" y="924"/>
                    <a:pt x="640" y="924"/>
                    <a:pt x="640" y="924"/>
                  </a:cubicBezTo>
                  <a:cubicBezTo>
                    <a:pt x="640" y="924"/>
                    <a:pt x="640" y="924"/>
                    <a:pt x="640" y="924"/>
                  </a:cubicBezTo>
                  <a:cubicBezTo>
                    <a:pt x="640" y="924"/>
                    <a:pt x="640" y="924"/>
                    <a:pt x="640" y="924"/>
                  </a:cubicBezTo>
                  <a:cubicBezTo>
                    <a:pt x="640" y="925"/>
                    <a:pt x="640" y="925"/>
                    <a:pt x="641" y="925"/>
                  </a:cubicBezTo>
                  <a:cubicBezTo>
                    <a:pt x="641" y="925"/>
                    <a:pt x="641" y="925"/>
                    <a:pt x="641" y="926"/>
                  </a:cubicBezTo>
                  <a:cubicBezTo>
                    <a:pt x="641" y="926"/>
                    <a:pt x="642" y="927"/>
                    <a:pt x="642" y="926"/>
                  </a:cubicBezTo>
                  <a:cubicBezTo>
                    <a:pt x="643" y="926"/>
                    <a:pt x="642" y="925"/>
                    <a:pt x="642" y="924"/>
                  </a:cubicBezTo>
                  <a:cubicBezTo>
                    <a:pt x="643" y="923"/>
                    <a:pt x="642" y="923"/>
                    <a:pt x="643" y="923"/>
                  </a:cubicBezTo>
                  <a:cubicBezTo>
                    <a:pt x="644" y="923"/>
                    <a:pt x="645" y="925"/>
                    <a:pt x="645" y="925"/>
                  </a:cubicBezTo>
                  <a:cubicBezTo>
                    <a:pt x="644" y="925"/>
                    <a:pt x="643" y="927"/>
                    <a:pt x="643" y="927"/>
                  </a:cubicBezTo>
                  <a:cubicBezTo>
                    <a:pt x="643" y="927"/>
                    <a:pt x="643" y="927"/>
                    <a:pt x="643" y="928"/>
                  </a:cubicBezTo>
                  <a:cubicBezTo>
                    <a:pt x="643" y="928"/>
                    <a:pt x="642" y="928"/>
                    <a:pt x="642" y="928"/>
                  </a:cubicBezTo>
                  <a:cubicBezTo>
                    <a:pt x="642" y="928"/>
                    <a:pt x="643" y="930"/>
                    <a:pt x="643" y="930"/>
                  </a:cubicBezTo>
                  <a:cubicBezTo>
                    <a:pt x="643" y="930"/>
                    <a:pt x="643" y="930"/>
                    <a:pt x="643" y="931"/>
                  </a:cubicBezTo>
                  <a:cubicBezTo>
                    <a:pt x="643" y="931"/>
                    <a:pt x="644" y="930"/>
                    <a:pt x="645" y="930"/>
                  </a:cubicBezTo>
                  <a:cubicBezTo>
                    <a:pt x="645" y="930"/>
                    <a:pt x="645" y="930"/>
                    <a:pt x="645" y="930"/>
                  </a:cubicBezTo>
                  <a:cubicBezTo>
                    <a:pt x="645" y="930"/>
                    <a:pt x="645" y="930"/>
                    <a:pt x="645" y="931"/>
                  </a:cubicBezTo>
                  <a:cubicBezTo>
                    <a:pt x="644" y="931"/>
                    <a:pt x="644" y="931"/>
                    <a:pt x="645" y="931"/>
                  </a:cubicBezTo>
                  <a:cubicBezTo>
                    <a:pt x="645" y="931"/>
                    <a:pt x="646" y="931"/>
                    <a:pt x="646" y="931"/>
                  </a:cubicBezTo>
                  <a:cubicBezTo>
                    <a:pt x="646" y="931"/>
                    <a:pt x="646" y="931"/>
                    <a:pt x="646" y="931"/>
                  </a:cubicBezTo>
                  <a:cubicBezTo>
                    <a:pt x="646" y="931"/>
                    <a:pt x="646" y="931"/>
                    <a:pt x="646" y="931"/>
                  </a:cubicBezTo>
                  <a:cubicBezTo>
                    <a:pt x="646" y="931"/>
                    <a:pt x="646" y="931"/>
                    <a:pt x="646" y="931"/>
                  </a:cubicBezTo>
                  <a:cubicBezTo>
                    <a:pt x="646" y="932"/>
                    <a:pt x="646" y="932"/>
                    <a:pt x="646" y="932"/>
                  </a:cubicBezTo>
                  <a:cubicBezTo>
                    <a:pt x="646" y="932"/>
                    <a:pt x="646" y="932"/>
                    <a:pt x="646" y="932"/>
                  </a:cubicBezTo>
                  <a:cubicBezTo>
                    <a:pt x="646" y="932"/>
                    <a:pt x="646" y="932"/>
                    <a:pt x="646" y="932"/>
                  </a:cubicBezTo>
                  <a:cubicBezTo>
                    <a:pt x="647" y="932"/>
                    <a:pt x="647" y="932"/>
                    <a:pt x="647" y="932"/>
                  </a:cubicBezTo>
                  <a:cubicBezTo>
                    <a:pt x="647" y="933"/>
                    <a:pt x="650" y="929"/>
                    <a:pt x="651" y="929"/>
                  </a:cubicBezTo>
                  <a:cubicBezTo>
                    <a:pt x="651" y="929"/>
                    <a:pt x="652" y="930"/>
                    <a:pt x="652" y="930"/>
                  </a:cubicBezTo>
                  <a:cubicBezTo>
                    <a:pt x="653" y="931"/>
                    <a:pt x="655" y="932"/>
                    <a:pt x="656" y="932"/>
                  </a:cubicBezTo>
                  <a:cubicBezTo>
                    <a:pt x="656" y="932"/>
                    <a:pt x="656" y="932"/>
                    <a:pt x="656" y="932"/>
                  </a:cubicBezTo>
                  <a:cubicBezTo>
                    <a:pt x="656" y="933"/>
                    <a:pt x="656" y="933"/>
                    <a:pt x="656" y="933"/>
                  </a:cubicBezTo>
                  <a:cubicBezTo>
                    <a:pt x="656" y="933"/>
                    <a:pt x="656" y="933"/>
                    <a:pt x="657" y="933"/>
                  </a:cubicBezTo>
                  <a:cubicBezTo>
                    <a:pt x="657" y="933"/>
                    <a:pt x="657" y="933"/>
                    <a:pt x="657" y="933"/>
                  </a:cubicBezTo>
                  <a:cubicBezTo>
                    <a:pt x="657" y="934"/>
                    <a:pt x="657" y="934"/>
                    <a:pt x="657" y="934"/>
                  </a:cubicBezTo>
                  <a:cubicBezTo>
                    <a:pt x="657" y="936"/>
                    <a:pt x="658" y="934"/>
                    <a:pt x="658" y="934"/>
                  </a:cubicBezTo>
                  <a:cubicBezTo>
                    <a:pt x="658" y="934"/>
                    <a:pt x="658" y="934"/>
                    <a:pt x="658" y="934"/>
                  </a:cubicBezTo>
                  <a:cubicBezTo>
                    <a:pt x="658" y="933"/>
                    <a:pt x="658" y="933"/>
                    <a:pt x="657" y="933"/>
                  </a:cubicBezTo>
                  <a:cubicBezTo>
                    <a:pt x="657" y="933"/>
                    <a:pt x="657" y="932"/>
                    <a:pt x="657" y="932"/>
                  </a:cubicBezTo>
                  <a:cubicBezTo>
                    <a:pt x="657" y="932"/>
                    <a:pt x="657" y="932"/>
                    <a:pt x="657" y="932"/>
                  </a:cubicBezTo>
                  <a:cubicBezTo>
                    <a:pt x="657" y="932"/>
                    <a:pt x="657" y="932"/>
                    <a:pt x="657" y="932"/>
                  </a:cubicBezTo>
                  <a:cubicBezTo>
                    <a:pt x="657" y="932"/>
                    <a:pt x="657" y="931"/>
                    <a:pt x="656" y="931"/>
                  </a:cubicBezTo>
                  <a:cubicBezTo>
                    <a:pt x="656" y="930"/>
                    <a:pt x="656" y="930"/>
                    <a:pt x="656" y="929"/>
                  </a:cubicBezTo>
                  <a:cubicBezTo>
                    <a:pt x="656" y="929"/>
                    <a:pt x="656" y="929"/>
                    <a:pt x="657" y="929"/>
                  </a:cubicBezTo>
                  <a:cubicBezTo>
                    <a:pt x="657" y="929"/>
                    <a:pt x="657" y="929"/>
                    <a:pt x="657" y="929"/>
                  </a:cubicBezTo>
                  <a:cubicBezTo>
                    <a:pt x="658" y="931"/>
                    <a:pt x="660" y="932"/>
                    <a:pt x="662" y="934"/>
                  </a:cubicBezTo>
                  <a:cubicBezTo>
                    <a:pt x="663" y="935"/>
                    <a:pt x="664" y="936"/>
                    <a:pt x="666" y="937"/>
                  </a:cubicBezTo>
                  <a:cubicBezTo>
                    <a:pt x="666" y="937"/>
                    <a:pt x="666" y="937"/>
                    <a:pt x="666" y="937"/>
                  </a:cubicBezTo>
                  <a:cubicBezTo>
                    <a:pt x="666" y="936"/>
                    <a:pt x="666" y="936"/>
                    <a:pt x="666" y="936"/>
                  </a:cubicBezTo>
                  <a:cubicBezTo>
                    <a:pt x="667" y="936"/>
                    <a:pt x="667" y="936"/>
                    <a:pt x="667" y="936"/>
                  </a:cubicBezTo>
                  <a:cubicBezTo>
                    <a:pt x="667" y="936"/>
                    <a:pt x="667" y="936"/>
                    <a:pt x="667" y="936"/>
                  </a:cubicBezTo>
                  <a:cubicBezTo>
                    <a:pt x="667" y="936"/>
                    <a:pt x="667" y="936"/>
                    <a:pt x="668" y="936"/>
                  </a:cubicBezTo>
                  <a:cubicBezTo>
                    <a:pt x="668" y="936"/>
                    <a:pt x="668" y="936"/>
                    <a:pt x="668" y="936"/>
                  </a:cubicBezTo>
                  <a:cubicBezTo>
                    <a:pt x="667" y="936"/>
                    <a:pt x="667" y="936"/>
                    <a:pt x="667" y="936"/>
                  </a:cubicBezTo>
                  <a:cubicBezTo>
                    <a:pt x="667" y="936"/>
                    <a:pt x="666" y="936"/>
                    <a:pt x="666" y="937"/>
                  </a:cubicBezTo>
                  <a:cubicBezTo>
                    <a:pt x="666" y="937"/>
                    <a:pt x="666" y="937"/>
                    <a:pt x="666" y="937"/>
                  </a:cubicBezTo>
                  <a:cubicBezTo>
                    <a:pt x="667" y="937"/>
                    <a:pt x="667" y="938"/>
                    <a:pt x="667" y="938"/>
                  </a:cubicBezTo>
                  <a:cubicBezTo>
                    <a:pt x="667" y="938"/>
                    <a:pt x="667" y="939"/>
                    <a:pt x="668" y="939"/>
                  </a:cubicBezTo>
                  <a:cubicBezTo>
                    <a:pt x="668" y="939"/>
                    <a:pt x="668" y="939"/>
                    <a:pt x="668" y="939"/>
                  </a:cubicBezTo>
                  <a:cubicBezTo>
                    <a:pt x="669" y="938"/>
                    <a:pt x="669" y="938"/>
                    <a:pt x="669" y="937"/>
                  </a:cubicBezTo>
                  <a:cubicBezTo>
                    <a:pt x="669" y="937"/>
                    <a:pt x="669" y="936"/>
                    <a:pt x="669" y="936"/>
                  </a:cubicBezTo>
                  <a:cubicBezTo>
                    <a:pt x="670" y="935"/>
                    <a:pt x="667" y="934"/>
                    <a:pt x="666" y="935"/>
                  </a:cubicBezTo>
                  <a:cubicBezTo>
                    <a:pt x="666" y="935"/>
                    <a:pt x="666" y="935"/>
                    <a:pt x="666" y="935"/>
                  </a:cubicBezTo>
                  <a:cubicBezTo>
                    <a:pt x="666" y="935"/>
                    <a:pt x="666" y="935"/>
                    <a:pt x="666" y="935"/>
                  </a:cubicBezTo>
                  <a:cubicBezTo>
                    <a:pt x="666" y="935"/>
                    <a:pt x="666" y="934"/>
                    <a:pt x="666" y="934"/>
                  </a:cubicBezTo>
                  <a:cubicBezTo>
                    <a:pt x="666" y="934"/>
                    <a:pt x="667" y="933"/>
                    <a:pt x="667" y="933"/>
                  </a:cubicBezTo>
                  <a:cubicBezTo>
                    <a:pt x="667" y="933"/>
                    <a:pt x="666" y="933"/>
                    <a:pt x="666" y="933"/>
                  </a:cubicBezTo>
                  <a:cubicBezTo>
                    <a:pt x="666" y="933"/>
                    <a:pt x="666" y="933"/>
                    <a:pt x="666" y="933"/>
                  </a:cubicBezTo>
                  <a:cubicBezTo>
                    <a:pt x="665" y="933"/>
                    <a:pt x="663" y="931"/>
                    <a:pt x="664" y="930"/>
                  </a:cubicBezTo>
                  <a:cubicBezTo>
                    <a:pt x="665" y="930"/>
                    <a:pt x="665" y="930"/>
                    <a:pt x="665" y="930"/>
                  </a:cubicBezTo>
                  <a:cubicBezTo>
                    <a:pt x="666" y="930"/>
                    <a:pt x="666" y="930"/>
                    <a:pt x="667" y="930"/>
                  </a:cubicBezTo>
                  <a:cubicBezTo>
                    <a:pt x="667" y="930"/>
                    <a:pt x="666" y="929"/>
                    <a:pt x="666" y="929"/>
                  </a:cubicBezTo>
                  <a:cubicBezTo>
                    <a:pt x="665" y="929"/>
                    <a:pt x="661" y="928"/>
                    <a:pt x="661" y="928"/>
                  </a:cubicBezTo>
                  <a:cubicBezTo>
                    <a:pt x="661" y="928"/>
                    <a:pt x="662" y="929"/>
                    <a:pt x="662" y="929"/>
                  </a:cubicBezTo>
                  <a:cubicBezTo>
                    <a:pt x="662" y="929"/>
                    <a:pt x="662" y="929"/>
                    <a:pt x="662" y="929"/>
                  </a:cubicBezTo>
                  <a:cubicBezTo>
                    <a:pt x="662" y="930"/>
                    <a:pt x="662" y="930"/>
                    <a:pt x="662" y="930"/>
                  </a:cubicBezTo>
                  <a:cubicBezTo>
                    <a:pt x="659" y="930"/>
                    <a:pt x="661" y="929"/>
                    <a:pt x="660" y="928"/>
                  </a:cubicBezTo>
                  <a:cubicBezTo>
                    <a:pt x="660" y="928"/>
                    <a:pt x="657" y="926"/>
                    <a:pt x="657" y="926"/>
                  </a:cubicBezTo>
                  <a:cubicBezTo>
                    <a:pt x="657" y="926"/>
                    <a:pt x="657" y="926"/>
                    <a:pt x="657" y="926"/>
                  </a:cubicBezTo>
                  <a:cubicBezTo>
                    <a:pt x="657" y="926"/>
                    <a:pt x="657" y="926"/>
                    <a:pt x="657" y="926"/>
                  </a:cubicBezTo>
                  <a:cubicBezTo>
                    <a:pt x="654" y="926"/>
                    <a:pt x="656" y="928"/>
                    <a:pt x="655" y="929"/>
                  </a:cubicBezTo>
                  <a:cubicBezTo>
                    <a:pt x="654" y="929"/>
                    <a:pt x="654" y="929"/>
                    <a:pt x="654" y="929"/>
                  </a:cubicBezTo>
                  <a:cubicBezTo>
                    <a:pt x="654" y="929"/>
                    <a:pt x="654" y="929"/>
                    <a:pt x="654" y="929"/>
                  </a:cubicBezTo>
                  <a:cubicBezTo>
                    <a:pt x="652" y="929"/>
                    <a:pt x="652" y="929"/>
                    <a:pt x="651" y="927"/>
                  </a:cubicBezTo>
                  <a:cubicBezTo>
                    <a:pt x="651" y="926"/>
                    <a:pt x="649" y="924"/>
                    <a:pt x="650" y="924"/>
                  </a:cubicBezTo>
                  <a:cubicBezTo>
                    <a:pt x="650" y="924"/>
                    <a:pt x="649" y="921"/>
                    <a:pt x="648" y="920"/>
                  </a:cubicBezTo>
                  <a:cubicBezTo>
                    <a:pt x="648" y="920"/>
                    <a:pt x="647" y="920"/>
                    <a:pt x="648" y="919"/>
                  </a:cubicBezTo>
                  <a:cubicBezTo>
                    <a:pt x="649" y="919"/>
                    <a:pt x="649" y="915"/>
                    <a:pt x="649" y="915"/>
                  </a:cubicBezTo>
                  <a:cubicBezTo>
                    <a:pt x="649" y="914"/>
                    <a:pt x="650" y="914"/>
                    <a:pt x="650" y="914"/>
                  </a:cubicBezTo>
                  <a:cubicBezTo>
                    <a:pt x="650" y="913"/>
                    <a:pt x="652" y="913"/>
                    <a:pt x="652" y="912"/>
                  </a:cubicBezTo>
                  <a:cubicBezTo>
                    <a:pt x="652" y="912"/>
                    <a:pt x="651" y="912"/>
                    <a:pt x="651" y="913"/>
                  </a:cubicBezTo>
                  <a:cubicBezTo>
                    <a:pt x="651" y="912"/>
                    <a:pt x="655" y="911"/>
                    <a:pt x="653" y="911"/>
                  </a:cubicBezTo>
                  <a:cubicBezTo>
                    <a:pt x="653" y="911"/>
                    <a:pt x="653" y="910"/>
                    <a:pt x="653" y="910"/>
                  </a:cubicBezTo>
                  <a:cubicBezTo>
                    <a:pt x="653" y="910"/>
                    <a:pt x="653" y="910"/>
                    <a:pt x="653" y="910"/>
                  </a:cubicBezTo>
                  <a:cubicBezTo>
                    <a:pt x="653" y="910"/>
                    <a:pt x="653" y="910"/>
                    <a:pt x="653" y="910"/>
                  </a:cubicBezTo>
                  <a:cubicBezTo>
                    <a:pt x="654" y="910"/>
                    <a:pt x="654" y="909"/>
                    <a:pt x="654" y="908"/>
                  </a:cubicBezTo>
                  <a:cubicBezTo>
                    <a:pt x="655" y="908"/>
                    <a:pt x="654" y="908"/>
                    <a:pt x="655" y="908"/>
                  </a:cubicBezTo>
                  <a:cubicBezTo>
                    <a:pt x="655" y="907"/>
                    <a:pt x="654" y="906"/>
                    <a:pt x="654" y="905"/>
                  </a:cubicBezTo>
                  <a:cubicBezTo>
                    <a:pt x="654" y="904"/>
                    <a:pt x="654" y="904"/>
                    <a:pt x="654" y="904"/>
                  </a:cubicBezTo>
                  <a:cubicBezTo>
                    <a:pt x="653" y="903"/>
                    <a:pt x="652" y="902"/>
                    <a:pt x="652" y="901"/>
                  </a:cubicBezTo>
                  <a:cubicBezTo>
                    <a:pt x="652" y="899"/>
                    <a:pt x="654" y="897"/>
                    <a:pt x="653" y="896"/>
                  </a:cubicBezTo>
                  <a:cubicBezTo>
                    <a:pt x="653" y="896"/>
                    <a:pt x="653" y="896"/>
                    <a:pt x="652" y="895"/>
                  </a:cubicBezTo>
                  <a:cubicBezTo>
                    <a:pt x="652" y="896"/>
                    <a:pt x="652" y="895"/>
                    <a:pt x="652" y="895"/>
                  </a:cubicBezTo>
                  <a:cubicBezTo>
                    <a:pt x="652" y="895"/>
                    <a:pt x="651" y="897"/>
                    <a:pt x="651" y="897"/>
                  </a:cubicBezTo>
                  <a:cubicBezTo>
                    <a:pt x="651" y="897"/>
                    <a:pt x="651" y="897"/>
                    <a:pt x="651" y="897"/>
                  </a:cubicBezTo>
                  <a:cubicBezTo>
                    <a:pt x="651" y="897"/>
                    <a:pt x="650" y="897"/>
                    <a:pt x="650" y="897"/>
                  </a:cubicBezTo>
                  <a:cubicBezTo>
                    <a:pt x="650" y="897"/>
                    <a:pt x="650" y="897"/>
                    <a:pt x="650" y="897"/>
                  </a:cubicBezTo>
                  <a:cubicBezTo>
                    <a:pt x="650" y="897"/>
                    <a:pt x="649" y="897"/>
                    <a:pt x="648" y="897"/>
                  </a:cubicBezTo>
                  <a:cubicBezTo>
                    <a:pt x="648" y="897"/>
                    <a:pt x="648" y="897"/>
                    <a:pt x="648" y="897"/>
                  </a:cubicBezTo>
                  <a:cubicBezTo>
                    <a:pt x="647" y="896"/>
                    <a:pt x="646" y="895"/>
                    <a:pt x="644" y="895"/>
                  </a:cubicBezTo>
                  <a:cubicBezTo>
                    <a:pt x="645" y="895"/>
                    <a:pt x="642" y="895"/>
                    <a:pt x="642" y="895"/>
                  </a:cubicBezTo>
                  <a:cubicBezTo>
                    <a:pt x="642" y="895"/>
                    <a:pt x="642" y="896"/>
                    <a:pt x="642" y="896"/>
                  </a:cubicBezTo>
                  <a:cubicBezTo>
                    <a:pt x="642" y="896"/>
                    <a:pt x="641" y="896"/>
                    <a:pt x="641" y="896"/>
                  </a:cubicBezTo>
                  <a:cubicBezTo>
                    <a:pt x="641" y="896"/>
                    <a:pt x="641" y="896"/>
                    <a:pt x="641" y="896"/>
                  </a:cubicBezTo>
                  <a:cubicBezTo>
                    <a:pt x="640" y="897"/>
                    <a:pt x="641" y="898"/>
                    <a:pt x="640" y="899"/>
                  </a:cubicBezTo>
                  <a:cubicBezTo>
                    <a:pt x="640" y="900"/>
                    <a:pt x="640" y="901"/>
                    <a:pt x="640" y="902"/>
                  </a:cubicBezTo>
                  <a:cubicBezTo>
                    <a:pt x="640" y="902"/>
                    <a:pt x="639" y="903"/>
                    <a:pt x="639" y="903"/>
                  </a:cubicBezTo>
                  <a:cubicBezTo>
                    <a:pt x="640" y="903"/>
                    <a:pt x="640" y="904"/>
                    <a:pt x="640" y="904"/>
                  </a:cubicBezTo>
                  <a:cubicBezTo>
                    <a:pt x="640" y="904"/>
                    <a:pt x="640" y="904"/>
                    <a:pt x="640" y="904"/>
                  </a:cubicBezTo>
                  <a:cubicBezTo>
                    <a:pt x="641" y="905"/>
                    <a:pt x="640" y="907"/>
                    <a:pt x="640" y="908"/>
                  </a:cubicBezTo>
                  <a:cubicBezTo>
                    <a:pt x="640" y="908"/>
                    <a:pt x="639" y="909"/>
                    <a:pt x="640" y="909"/>
                  </a:cubicBezTo>
                  <a:cubicBezTo>
                    <a:pt x="640" y="909"/>
                    <a:pt x="640" y="909"/>
                    <a:pt x="640" y="909"/>
                  </a:cubicBezTo>
                  <a:cubicBezTo>
                    <a:pt x="639" y="911"/>
                    <a:pt x="641" y="912"/>
                    <a:pt x="640" y="914"/>
                  </a:cubicBezTo>
                  <a:cubicBezTo>
                    <a:pt x="640" y="914"/>
                    <a:pt x="639" y="915"/>
                    <a:pt x="638" y="914"/>
                  </a:cubicBezTo>
                  <a:cubicBezTo>
                    <a:pt x="638" y="914"/>
                    <a:pt x="636" y="911"/>
                    <a:pt x="636" y="913"/>
                  </a:cubicBezTo>
                  <a:cubicBezTo>
                    <a:pt x="636" y="913"/>
                    <a:pt x="636" y="914"/>
                    <a:pt x="636" y="914"/>
                  </a:cubicBezTo>
                  <a:cubicBezTo>
                    <a:pt x="635" y="916"/>
                    <a:pt x="636" y="914"/>
                    <a:pt x="636" y="914"/>
                  </a:cubicBezTo>
                  <a:close/>
                  <a:moveTo>
                    <a:pt x="645" y="920"/>
                  </a:moveTo>
                  <a:cubicBezTo>
                    <a:pt x="645" y="920"/>
                    <a:pt x="645" y="920"/>
                    <a:pt x="645" y="920"/>
                  </a:cubicBezTo>
                  <a:cubicBezTo>
                    <a:pt x="645" y="920"/>
                    <a:pt x="645" y="920"/>
                    <a:pt x="645" y="920"/>
                  </a:cubicBezTo>
                  <a:cubicBezTo>
                    <a:pt x="645" y="920"/>
                    <a:pt x="645" y="920"/>
                    <a:pt x="645" y="920"/>
                  </a:cubicBezTo>
                  <a:close/>
                  <a:moveTo>
                    <a:pt x="657" y="981"/>
                  </a:moveTo>
                  <a:cubicBezTo>
                    <a:pt x="657" y="981"/>
                    <a:pt x="657" y="981"/>
                    <a:pt x="658" y="981"/>
                  </a:cubicBezTo>
                  <a:cubicBezTo>
                    <a:pt x="657" y="981"/>
                    <a:pt x="657" y="981"/>
                    <a:pt x="657" y="981"/>
                  </a:cubicBezTo>
                  <a:close/>
                  <a:moveTo>
                    <a:pt x="681" y="958"/>
                  </a:moveTo>
                  <a:cubicBezTo>
                    <a:pt x="681" y="958"/>
                    <a:pt x="681" y="958"/>
                    <a:pt x="681" y="958"/>
                  </a:cubicBezTo>
                  <a:cubicBezTo>
                    <a:pt x="681" y="958"/>
                    <a:pt x="681" y="958"/>
                    <a:pt x="681" y="957"/>
                  </a:cubicBezTo>
                  <a:cubicBezTo>
                    <a:pt x="681" y="957"/>
                    <a:pt x="681" y="957"/>
                    <a:pt x="681" y="957"/>
                  </a:cubicBezTo>
                  <a:cubicBezTo>
                    <a:pt x="680" y="957"/>
                    <a:pt x="680" y="957"/>
                    <a:pt x="680" y="956"/>
                  </a:cubicBezTo>
                  <a:cubicBezTo>
                    <a:pt x="680" y="956"/>
                    <a:pt x="679" y="955"/>
                    <a:pt x="679" y="955"/>
                  </a:cubicBezTo>
                  <a:cubicBezTo>
                    <a:pt x="680" y="955"/>
                    <a:pt x="682" y="958"/>
                    <a:pt x="681" y="958"/>
                  </a:cubicBezTo>
                  <a:close/>
                  <a:moveTo>
                    <a:pt x="680" y="958"/>
                  </a:moveTo>
                  <a:cubicBezTo>
                    <a:pt x="680" y="958"/>
                    <a:pt x="680" y="958"/>
                    <a:pt x="680" y="958"/>
                  </a:cubicBezTo>
                  <a:cubicBezTo>
                    <a:pt x="680" y="958"/>
                    <a:pt x="680" y="958"/>
                    <a:pt x="680" y="958"/>
                  </a:cubicBezTo>
                  <a:close/>
                  <a:moveTo>
                    <a:pt x="681" y="958"/>
                  </a:moveTo>
                  <a:cubicBezTo>
                    <a:pt x="681" y="958"/>
                    <a:pt x="681" y="958"/>
                    <a:pt x="681" y="958"/>
                  </a:cubicBezTo>
                  <a:cubicBezTo>
                    <a:pt x="681" y="958"/>
                    <a:pt x="681" y="958"/>
                    <a:pt x="681" y="958"/>
                  </a:cubicBezTo>
                  <a:cubicBezTo>
                    <a:pt x="681" y="958"/>
                    <a:pt x="681" y="958"/>
                    <a:pt x="681" y="958"/>
                  </a:cubicBezTo>
                  <a:close/>
                  <a:moveTo>
                    <a:pt x="657" y="983"/>
                  </a:moveTo>
                  <a:cubicBezTo>
                    <a:pt x="659" y="985"/>
                    <a:pt x="655" y="985"/>
                    <a:pt x="654" y="984"/>
                  </a:cubicBezTo>
                  <a:cubicBezTo>
                    <a:pt x="654" y="984"/>
                    <a:pt x="655" y="983"/>
                    <a:pt x="656" y="983"/>
                  </a:cubicBezTo>
                  <a:cubicBezTo>
                    <a:pt x="656" y="983"/>
                    <a:pt x="656" y="983"/>
                    <a:pt x="657" y="983"/>
                  </a:cubicBezTo>
                  <a:close/>
                  <a:moveTo>
                    <a:pt x="678" y="957"/>
                  </a:moveTo>
                  <a:cubicBezTo>
                    <a:pt x="677" y="957"/>
                    <a:pt x="676" y="954"/>
                    <a:pt x="676" y="955"/>
                  </a:cubicBezTo>
                  <a:cubicBezTo>
                    <a:pt x="678" y="957"/>
                    <a:pt x="675" y="958"/>
                    <a:pt x="674" y="955"/>
                  </a:cubicBezTo>
                  <a:cubicBezTo>
                    <a:pt x="674" y="954"/>
                    <a:pt x="675" y="952"/>
                    <a:pt x="674" y="951"/>
                  </a:cubicBezTo>
                  <a:cubicBezTo>
                    <a:pt x="674" y="951"/>
                    <a:pt x="674" y="951"/>
                    <a:pt x="674" y="951"/>
                  </a:cubicBezTo>
                  <a:cubicBezTo>
                    <a:pt x="673" y="950"/>
                    <a:pt x="673" y="950"/>
                    <a:pt x="672" y="950"/>
                  </a:cubicBezTo>
                  <a:cubicBezTo>
                    <a:pt x="672" y="950"/>
                    <a:pt x="672" y="951"/>
                    <a:pt x="672" y="951"/>
                  </a:cubicBezTo>
                  <a:cubicBezTo>
                    <a:pt x="672" y="951"/>
                    <a:pt x="672" y="951"/>
                    <a:pt x="671" y="951"/>
                  </a:cubicBezTo>
                  <a:cubicBezTo>
                    <a:pt x="671" y="950"/>
                    <a:pt x="671" y="950"/>
                    <a:pt x="671" y="950"/>
                  </a:cubicBezTo>
                  <a:cubicBezTo>
                    <a:pt x="671" y="950"/>
                    <a:pt x="671" y="946"/>
                    <a:pt x="671" y="946"/>
                  </a:cubicBezTo>
                  <a:cubicBezTo>
                    <a:pt x="671" y="946"/>
                    <a:pt x="672" y="947"/>
                    <a:pt x="672" y="947"/>
                  </a:cubicBezTo>
                  <a:cubicBezTo>
                    <a:pt x="672" y="947"/>
                    <a:pt x="672" y="947"/>
                    <a:pt x="672" y="948"/>
                  </a:cubicBezTo>
                  <a:cubicBezTo>
                    <a:pt x="673" y="948"/>
                    <a:pt x="673" y="948"/>
                    <a:pt x="673" y="948"/>
                  </a:cubicBezTo>
                  <a:cubicBezTo>
                    <a:pt x="673" y="948"/>
                    <a:pt x="674" y="947"/>
                    <a:pt x="674" y="947"/>
                  </a:cubicBezTo>
                  <a:cubicBezTo>
                    <a:pt x="674" y="947"/>
                    <a:pt x="674" y="947"/>
                    <a:pt x="675" y="947"/>
                  </a:cubicBezTo>
                  <a:cubicBezTo>
                    <a:pt x="677" y="947"/>
                    <a:pt x="676" y="951"/>
                    <a:pt x="676" y="952"/>
                  </a:cubicBezTo>
                  <a:cubicBezTo>
                    <a:pt x="677" y="952"/>
                    <a:pt x="678" y="955"/>
                    <a:pt x="678" y="955"/>
                  </a:cubicBezTo>
                  <a:cubicBezTo>
                    <a:pt x="678" y="955"/>
                    <a:pt x="677" y="955"/>
                    <a:pt x="677" y="955"/>
                  </a:cubicBezTo>
                  <a:cubicBezTo>
                    <a:pt x="677" y="956"/>
                    <a:pt x="677" y="956"/>
                    <a:pt x="677" y="956"/>
                  </a:cubicBezTo>
                  <a:cubicBezTo>
                    <a:pt x="677" y="956"/>
                    <a:pt x="679" y="958"/>
                    <a:pt x="678" y="958"/>
                  </a:cubicBezTo>
                  <a:cubicBezTo>
                    <a:pt x="678" y="958"/>
                    <a:pt x="677" y="958"/>
                    <a:pt x="678" y="957"/>
                  </a:cubicBezTo>
                  <a:close/>
                  <a:moveTo>
                    <a:pt x="682" y="950"/>
                  </a:moveTo>
                  <a:cubicBezTo>
                    <a:pt x="681" y="950"/>
                    <a:pt x="681" y="949"/>
                    <a:pt x="681" y="949"/>
                  </a:cubicBezTo>
                  <a:cubicBezTo>
                    <a:pt x="682" y="949"/>
                    <a:pt x="682" y="949"/>
                    <a:pt x="682" y="950"/>
                  </a:cubicBezTo>
                  <a:close/>
                  <a:moveTo>
                    <a:pt x="657" y="961"/>
                  </a:moveTo>
                  <a:cubicBezTo>
                    <a:pt x="657" y="960"/>
                    <a:pt x="657" y="959"/>
                    <a:pt x="658" y="958"/>
                  </a:cubicBezTo>
                  <a:cubicBezTo>
                    <a:pt x="657" y="959"/>
                    <a:pt x="660" y="958"/>
                    <a:pt x="660" y="958"/>
                  </a:cubicBezTo>
                  <a:cubicBezTo>
                    <a:pt x="661" y="957"/>
                    <a:pt x="660" y="957"/>
                    <a:pt x="660" y="957"/>
                  </a:cubicBezTo>
                  <a:cubicBezTo>
                    <a:pt x="660" y="957"/>
                    <a:pt x="660" y="957"/>
                    <a:pt x="660" y="956"/>
                  </a:cubicBezTo>
                  <a:cubicBezTo>
                    <a:pt x="660" y="956"/>
                    <a:pt x="660" y="956"/>
                    <a:pt x="660" y="956"/>
                  </a:cubicBezTo>
                  <a:cubicBezTo>
                    <a:pt x="660" y="955"/>
                    <a:pt x="660" y="954"/>
                    <a:pt x="660" y="954"/>
                  </a:cubicBezTo>
                  <a:cubicBezTo>
                    <a:pt x="660" y="954"/>
                    <a:pt x="660" y="954"/>
                    <a:pt x="661" y="954"/>
                  </a:cubicBezTo>
                  <a:cubicBezTo>
                    <a:pt x="661" y="953"/>
                    <a:pt x="661" y="953"/>
                    <a:pt x="661" y="952"/>
                  </a:cubicBezTo>
                  <a:cubicBezTo>
                    <a:pt x="661" y="952"/>
                    <a:pt x="661" y="952"/>
                    <a:pt x="661" y="952"/>
                  </a:cubicBezTo>
                  <a:cubicBezTo>
                    <a:pt x="662" y="952"/>
                    <a:pt x="662" y="951"/>
                    <a:pt x="662" y="951"/>
                  </a:cubicBezTo>
                  <a:cubicBezTo>
                    <a:pt x="663" y="951"/>
                    <a:pt x="663" y="951"/>
                    <a:pt x="663" y="951"/>
                  </a:cubicBezTo>
                  <a:cubicBezTo>
                    <a:pt x="663" y="951"/>
                    <a:pt x="663" y="951"/>
                    <a:pt x="663" y="951"/>
                  </a:cubicBezTo>
                  <a:cubicBezTo>
                    <a:pt x="663" y="951"/>
                    <a:pt x="663" y="951"/>
                    <a:pt x="664" y="951"/>
                  </a:cubicBezTo>
                  <a:cubicBezTo>
                    <a:pt x="664" y="951"/>
                    <a:pt x="664" y="951"/>
                    <a:pt x="664" y="951"/>
                  </a:cubicBezTo>
                  <a:cubicBezTo>
                    <a:pt x="665" y="951"/>
                    <a:pt x="665" y="951"/>
                    <a:pt x="665" y="951"/>
                  </a:cubicBezTo>
                  <a:cubicBezTo>
                    <a:pt x="665" y="952"/>
                    <a:pt x="666" y="953"/>
                    <a:pt x="665" y="954"/>
                  </a:cubicBezTo>
                  <a:cubicBezTo>
                    <a:pt x="665" y="954"/>
                    <a:pt x="665" y="954"/>
                    <a:pt x="665" y="954"/>
                  </a:cubicBezTo>
                  <a:cubicBezTo>
                    <a:pt x="664" y="955"/>
                    <a:pt x="664" y="955"/>
                    <a:pt x="664" y="955"/>
                  </a:cubicBezTo>
                  <a:cubicBezTo>
                    <a:pt x="664" y="956"/>
                    <a:pt x="664" y="957"/>
                    <a:pt x="664" y="958"/>
                  </a:cubicBezTo>
                  <a:cubicBezTo>
                    <a:pt x="664" y="957"/>
                    <a:pt x="663" y="959"/>
                    <a:pt x="663" y="960"/>
                  </a:cubicBezTo>
                  <a:cubicBezTo>
                    <a:pt x="663" y="962"/>
                    <a:pt x="665" y="963"/>
                    <a:pt x="664" y="964"/>
                  </a:cubicBezTo>
                  <a:cubicBezTo>
                    <a:pt x="663" y="967"/>
                    <a:pt x="657" y="962"/>
                    <a:pt x="657" y="961"/>
                  </a:cubicBezTo>
                  <a:close/>
                  <a:moveTo>
                    <a:pt x="675" y="963"/>
                  </a:moveTo>
                  <a:cubicBezTo>
                    <a:pt x="676" y="965"/>
                    <a:pt x="674" y="964"/>
                    <a:pt x="674" y="963"/>
                  </a:cubicBezTo>
                  <a:cubicBezTo>
                    <a:pt x="674" y="963"/>
                    <a:pt x="674" y="963"/>
                    <a:pt x="675" y="963"/>
                  </a:cubicBezTo>
                  <a:close/>
                  <a:moveTo>
                    <a:pt x="667" y="964"/>
                  </a:moveTo>
                  <a:cubicBezTo>
                    <a:pt x="667" y="964"/>
                    <a:pt x="666" y="965"/>
                    <a:pt x="666" y="965"/>
                  </a:cubicBezTo>
                  <a:cubicBezTo>
                    <a:pt x="665" y="964"/>
                    <a:pt x="665" y="964"/>
                    <a:pt x="666" y="964"/>
                  </a:cubicBezTo>
                  <a:cubicBezTo>
                    <a:pt x="666" y="963"/>
                    <a:pt x="666" y="963"/>
                    <a:pt x="666" y="963"/>
                  </a:cubicBezTo>
                  <a:cubicBezTo>
                    <a:pt x="666" y="963"/>
                    <a:pt x="667" y="963"/>
                    <a:pt x="667" y="963"/>
                  </a:cubicBezTo>
                  <a:cubicBezTo>
                    <a:pt x="667" y="963"/>
                    <a:pt x="667" y="963"/>
                    <a:pt x="667" y="964"/>
                  </a:cubicBezTo>
                  <a:close/>
                  <a:moveTo>
                    <a:pt x="665" y="928"/>
                  </a:moveTo>
                  <a:cubicBezTo>
                    <a:pt x="665" y="928"/>
                    <a:pt x="664" y="929"/>
                    <a:pt x="664" y="929"/>
                  </a:cubicBezTo>
                  <a:cubicBezTo>
                    <a:pt x="664" y="929"/>
                    <a:pt x="665" y="929"/>
                    <a:pt x="665" y="928"/>
                  </a:cubicBezTo>
                  <a:close/>
                  <a:moveTo>
                    <a:pt x="668" y="930"/>
                  </a:moveTo>
                  <a:cubicBezTo>
                    <a:pt x="668" y="930"/>
                    <a:pt x="668" y="930"/>
                    <a:pt x="668" y="930"/>
                  </a:cubicBezTo>
                  <a:cubicBezTo>
                    <a:pt x="668" y="929"/>
                    <a:pt x="668" y="926"/>
                    <a:pt x="669" y="928"/>
                  </a:cubicBezTo>
                  <a:cubicBezTo>
                    <a:pt x="669" y="928"/>
                    <a:pt x="669" y="928"/>
                    <a:pt x="669" y="928"/>
                  </a:cubicBezTo>
                  <a:cubicBezTo>
                    <a:pt x="669" y="928"/>
                    <a:pt x="669" y="928"/>
                    <a:pt x="670" y="928"/>
                  </a:cubicBezTo>
                  <a:cubicBezTo>
                    <a:pt x="670" y="928"/>
                    <a:pt x="670" y="928"/>
                    <a:pt x="670" y="929"/>
                  </a:cubicBezTo>
                  <a:cubicBezTo>
                    <a:pt x="670" y="929"/>
                    <a:pt x="670" y="929"/>
                    <a:pt x="670" y="929"/>
                  </a:cubicBezTo>
                  <a:cubicBezTo>
                    <a:pt x="670" y="929"/>
                    <a:pt x="670" y="930"/>
                    <a:pt x="670" y="930"/>
                  </a:cubicBezTo>
                  <a:cubicBezTo>
                    <a:pt x="670" y="930"/>
                    <a:pt x="670" y="930"/>
                    <a:pt x="670" y="930"/>
                  </a:cubicBezTo>
                  <a:cubicBezTo>
                    <a:pt x="670" y="931"/>
                    <a:pt x="670" y="931"/>
                    <a:pt x="670" y="931"/>
                  </a:cubicBezTo>
                  <a:cubicBezTo>
                    <a:pt x="670" y="931"/>
                    <a:pt x="670" y="931"/>
                    <a:pt x="669" y="931"/>
                  </a:cubicBezTo>
                  <a:cubicBezTo>
                    <a:pt x="669" y="931"/>
                    <a:pt x="669" y="931"/>
                    <a:pt x="669" y="931"/>
                  </a:cubicBezTo>
                  <a:cubicBezTo>
                    <a:pt x="668" y="931"/>
                    <a:pt x="669" y="932"/>
                    <a:pt x="668" y="931"/>
                  </a:cubicBezTo>
                  <a:cubicBezTo>
                    <a:pt x="668" y="931"/>
                    <a:pt x="667" y="931"/>
                    <a:pt x="667" y="930"/>
                  </a:cubicBezTo>
                  <a:cubicBezTo>
                    <a:pt x="667" y="930"/>
                    <a:pt x="667" y="930"/>
                    <a:pt x="668" y="930"/>
                  </a:cubicBezTo>
                  <a:close/>
                  <a:moveTo>
                    <a:pt x="666" y="928"/>
                  </a:moveTo>
                  <a:cubicBezTo>
                    <a:pt x="666" y="928"/>
                    <a:pt x="666" y="929"/>
                    <a:pt x="666" y="929"/>
                  </a:cubicBezTo>
                  <a:cubicBezTo>
                    <a:pt x="666" y="929"/>
                    <a:pt x="666" y="929"/>
                    <a:pt x="666" y="928"/>
                  </a:cubicBezTo>
                  <a:close/>
                  <a:moveTo>
                    <a:pt x="654" y="923"/>
                  </a:moveTo>
                  <a:cubicBezTo>
                    <a:pt x="653" y="923"/>
                    <a:pt x="653" y="923"/>
                    <a:pt x="653" y="923"/>
                  </a:cubicBezTo>
                  <a:cubicBezTo>
                    <a:pt x="653" y="922"/>
                    <a:pt x="654" y="923"/>
                    <a:pt x="654" y="923"/>
                  </a:cubicBezTo>
                  <a:cubicBezTo>
                    <a:pt x="654" y="923"/>
                    <a:pt x="654" y="923"/>
                    <a:pt x="654" y="923"/>
                  </a:cubicBezTo>
                  <a:close/>
                  <a:moveTo>
                    <a:pt x="681" y="951"/>
                  </a:moveTo>
                  <a:cubicBezTo>
                    <a:pt x="681" y="951"/>
                    <a:pt x="682" y="951"/>
                    <a:pt x="682" y="951"/>
                  </a:cubicBezTo>
                  <a:cubicBezTo>
                    <a:pt x="682" y="951"/>
                    <a:pt x="681" y="951"/>
                    <a:pt x="681" y="951"/>
                  </a:cubicBezTo>
                  <a:cubicBezTo>
                    <a:pt x="681" y="951"/>
                    <a:pt x="681" y="951"/>
                    <a:pt x="681" y="951"/>
                  </a:cubicBezTo>
                  <a:close/>
                  <a:moveTo>
                    <a:pt x="670" y="939"/>
                  </a:moveTo>
                  <a:cubicBezTo>
                    <a:pt x="672" y="939"/>
                    <a:pt x="671" y="939"/>
                    <a:pt x="672" y="939"/>
                  </a:cubicBezTo>
                  <a:cubicBezTo>
                    <a:pt x="672" y="939"/>
                    <a:pt x="674" y="939"/>
                    <a:pt x="674" y="938"/>
                  </a:cubicBezTo>
                  <a:cubicBezTo>
                    <a:pt x="675" y="938"/>
                    <a:pt x="675" y="938"/>
                    <a:pt x="675" y="938"/>
                  </a:cubicBezTo>
                  <a:cubicBezTo>
                    <a:pt x="675" y="938"/>
                    <a:pt x="675" y="938"/>
                    <a:pt x="675" y="938"/>
                  </a:cubicBezTo>
                  <a:cubicBezTo>
                    <a:pt x="676" y="938"/>
                    <a:pt x="676" y="938"/>
                    <a:pt x="676" y="938"/>
                  </a:cubicBezTo>
                  <a:cubicBezTo>
                    <a:pt x="676" y="938"/>
                    <a:pt x="676" y="938"/>
                    <a:pt x="676" y="938"/>
                  </a:cubicBezTo>
                  <a:cubicBezTo>
                    <a:pt x="676" y="938"/>
                    <a:pt x="677" y="939"/>
                    <a:pt x="677" y="939"/>
                  </a:cubicBezTo>
                  <a:cubicBezTo>
                    <a:pt x="677" y="939"/>
                    <a:pt x="677" y="939"/>
                    <a:pt x="677" y="939"/>
                  </a:cubicBezTo>
                  <a:cubicBezTo>
                    <a:pt x="677" y="940"/>
                    <a:pt x="677" y="940"/>
                    <a:pt x="678" y="940"/>
                  </a:cubicBezTo>
                  <a:cubicBezTo>
                    <a:pt x="678" y="940"/>
                    <a:pt x="678" y="940"/>
                    <a:pt x="678" y="940"/>
                  </a:cubicBezTo>
                  <a:cubicBezTo>
                    <a:pt x="679" y="940"/>
                    <a:pt x="679" y="941"/>
                    <a:pt x="679" y="942"/>
                  </a:cubicBezTo>
                  <a:cubicBezTo>
                    <a:pt x="679" y="942"/>
                    <a:pt x="679" y="944"/>
                    <a:pt x="679" y="945"/>
                  </a:cubicBezTo>
                  <a:cubicBezTo>
                    <a:pt x="679" y="945"/>
                    <a:pt x="680" y="946"/>
                    <a:pt x="680" y="947"/>
                  </a:cubicBezTo>
                  <a:cubicBezTo>
                    <a:pt x="680" y="947"/>
                    <a:pt x="680" y="947"/>
                    <a:pt x="680" y="947"/>
                  </a:cubicBezTo>
                  <a:cubicBezTo>
                    <a:pt x="680" y="947"/>
                    <a:pt x="680" y="947"/>
                    <a:pt x="680" y="947"/>
                  </a:cubicBezTo>
                  <a:cubicBezTo>
                    <a:pt x="680" y="948"/>
                    <a:pt x="680" y="948"/>
                    <a:pt x="680" y="948"/>
                  </a:cubicBezTo>
                  <a:cubicBezTo>
                    <a:pt x="680" y="948"/>
                    <a:pt x="680" y="948"/>
                    <a:pt x="680" y="948"/>
                  </a:cubicBezTo>
                  <a:cubicBezTo>
                    <a:pt x="681" y="948"/>
                    <a:pt x="681" y="949"/>
                    <a:pt x="681" y="949"/>
                  </a:cubicBezTo>
                  <a:cubicBezTo>
                    <a:pt x="681" y="949"/>
                    <a:pt x="681" y="949"/>
                    <a:pt x="681" y="949"/>
                  </a:cubicBezTo>
                  <a:cubicBezTo>
                    <a:pt x="680" y="948"/>
                    <a:pt x="679" y="949"/>
                    <a:pt x="678" y="949"/>
                  </a:cubicBezTo>
                  <a:cubicBezTo>
                    <a:pt x="677" y="949"/>
                    <a:pt x="678" y="949"/>
                    <a:pt x="677" y="948"/>
                  </a:cubicBezTo>
                  <a:cubicBezTo>
                    <a:pt x="676" y="948"/>
                    <a:pt x="674" y="946"/>
                    <a:pt x="675" y="945"/>
                  </a:cubicBezTo>
                  <a:cubicBezTo>
                    <a:pt x="675" y="945"/>
                    <a:pt x="676" y="945"/>
                    <a:pt x="676" y="944"/>
                  </a:cubicBezTo>
                  <a:cubicBezTo>
                    <a:pt x="674" y="945"/>
                    <a:pt x="674" y="943"/>
                    <a:pt x="673" y="943"/>
                  </a:cubicBezTo>
                  <a:cubicBezTo>
                    <a:pt x="673" y="942"/>
                    <a:pt x="672" y="942"/>
                    <a:pt x="672" y="942"/>
                  </a:cubicBezTo>
                  <a:cubicBezTo>
                    <a:pt x="671" y="941"/>
                    <a:pt x="671" y="939"/>
                    <a:pt x="670" y="939"/>
                  </a:cubicBezTo>
                  <a:close/>
                  <a:moveTo>
                    <a:pt x="675" y="938"/>
                  </a:moveTo>
                  <a:cubicBezTo>
                    <a:pt x="675" y="937"/>
                    <a:pt x="675" y="937"/>
                    <a:pt x="676" y="937"/>
                  </a:cubicBezTo>
                  <a:cubicBezTo>
                    <a:pt x="676" y="938"/>
                    <a:pt x="676" y="938"/>
                    <a:pt x="676" y="938"/>
                  </a:cubicBezTo>
                  <a:cubicBezTo>
                    <a:pt x="675" y="938"/>
                    <a:pt x="675" y="938"/>
                    <a:pt x="675" y="938"/>
                  </a:cubicBezTo>
                  <a:close/>
                  <a:moveTo>
                    <a:pt x="683" y="979"/>
                  </a:moveTo>
                  <a:cubicBezTo>
                    <a:pt x="683" y="979"/>
                    <a:pt x="683" y="979"/>
                    <a:pt x="683" y="978"/>
                  </a:cubicBezTo>
                  <a:cubicBezTo>
                    <a:pt x="683" y="978"/>
                    <a:pt x="683" y="978"/>
                    <a:pt x="683" y="978"/>
                  </a:cubicBezTo>
                  <a:cubicBezTo>
                    <a:pt x="683" y="978"/>
                    <a:pt x="683" y="978"/>
                    <a:pt x="683" y="978"/>
                  </a:cubicBezTo>
                  <a:cubicBezTo>
                    <a:pt x="684" y="978"/>
                    <a:pt x="684" y="978"/>
                    <a:pt x="683" y="978"/>
                  </a:cubicBezTo>
                  <a:cubicBezTo>
                    <a:pt x="683" y="979"/>
                    <a:pt x="683" y="980"/>
                    <a:pt x="683" y="980"/>
                  </a:cubicBezTo>
                  <a:cubicBezTo>
                    <a:pt x="683" y="980"/>
                    <a:pt x="683" y="979"/>
                    <a:pt x="683" y="979"/>
                  </a:cubicBezTo>
                  <a:close/>
                  <a:moveTo>
                    <a:pt x="656" y="940"/>
                  </a:moveTo>
                  <a:cubicBezTo>
                    <a:pt x="656" y="940"/>
                    <a:pt x="656" y="940"/>
                    <a:pt x="657" y="940"/>
                  </a:cubicBezTo>
                  <a:cubicBezTo>
                    <a:pt x="657" y="940"/>
                    <a:pt x="658" y="940"/>
                    <a:pt x="658" y="940"/>
                  </a:cubicBezTo>
                  <a:cubicBezTo>
                    <a:pt x="658" y="940"/>
                    <a:pt x="658" y="940"/>
                    <a:pt x="658" y="940"/>
                  </a:cubicBezTo>
                  <a:cubicBezTo>
                    <a:pt x="658" y="940"/>
                    <a:pt x="658" y="941"/>
                    <a:pt x="658" y="941"/>
                  </a:cubicBezTo>
                  <a:cubicBezTo>
                    <a:pt x="658" y="941"/>
                    <a:pt x="658" y="942"/>
                    <a:pt x="657" y="941"/>
                  </a:cubicBezTo>
                  <a:cubicBezTo>
                    <a:pt x="657" y="941"/>
                    <a:pt x="657" y="941"/>
                    <a:pt x="656" y="940"/>
                  </a:cubicBezTo>
                  <a:close/>
                  <a:moveTo>
                    <a:pt x="665" y="940"/>
                  </a:moveTo>
                  <a:cubicBezTo>
                    <a:pt x="665" y="940"/>
                    <a:pt x="671" y="944"/>
                    <a:pt x="668" y="945"/>
                  </a:cubicBezTo>
                  <a:cubicBezTo>
                    <a:pt x="668" y="945"/>
                    <a:pt x="665" y="942"/>
                    <a:pt x="664" y="942"/>
                  </a:cubicBezTo>
                  <a:cubicBezTo>
                    <a:pt x="664" y="941"/>
                    <a:pt x="662" y="943"/>
                    <a:pt x="662" y="944"/>
                  </a:cubicBezTo>
                  <a:cubicBezTo>
                    <a:pt x="662" y="943"/>
                    <a:pt x="662" y="943"/>
                    <a:pt x="662" y="943"/>
                  </a:cubicBezTo>
                  <a:cubicBezTo>
                    <a:pt x="662" y="943"/>
                    <a:pt x="662" y="942"/>
                    <a:pt x="663" y="942"/>
                  </a:cubicBezTo>
                  <a:cubicBezTo>
                    <a:pt x="663" y="942"/>
                    <a:pt x="663" y="942"/>
                    <a:pt x="663" y="941"/>
                  </a:cubicBezTo>
                  <a:cubicBezTo>
                    <a:pt x="661" y="941"/>
                    <a:pt x="662" y="939"/>
                    <a:pt x="663" y="939"/>
                  </a:cubicBezTo>
                  <a:cubicBezTo>
                    <a:pt x="663" y="939"/>
                    <a:pt x="663" y="940"/>
                    <a:pt x="663" y="940"/>
                  </a:cubicBezTo>
                  <a:cubicBezTo>
                    <a:pt x="663" y="939"/>
                    <a:pt x="663" y="939"/>
                    <a:pt x="664" y="939"/>
                  </a:cubicBezTo>
                  <a:cubicBezTo>
                    <a:pt x="664" y="939"/>
                    <a:pt x="664" y="939"/>
                    <a:pt x="664" y="940"/>
                  </a:cubicBezTo>
                  <a:cubicBezTo>
                    <a:pt x="665" y="940"/>
                    <a:pt x="665" y="940"/>
                    <a:pt x="665" y="940"/>
                  </a:cubicBezTo>
                  <a:close/>
                  <a:moveTo>
                    <a:pt x="665" y="939"/>
                  </a:moveTo>
                  <a:cubicBezTo>
                    <a:pt x="665" y="939"/>
                    <a:pt x="665" y="939"/>
                    <a:pt x="665" y="938"/>
                  </a:cubicBezTo>
                  <a:cubicBezTo>
                    <a:pt x="665" y="938"/>
                    <a:pt x="665" y="938"/>
                    <a:pt x="665" y="938"/>
                  </a:cubicBezTo>
                  <a:cubicBezTo>
                    <a:pt x="666" y="938"/>
                    <a:pt x="666" y="938"/>
                    <a:pt x="666" y="939"/>
                  </a:cubicBezTo>
                  <a:cubicBezTo>
                    <a:pt x="666" y="939"/>
                    <a:pt x="666" y="939"/>
                    <a:pt x="666" y="940"/>
                  </a:cubicBezTo>
                  <a:cubicBezTo>
                    <a:pt x="666" y="940"/>
                    <a:pt x="666" y="940"/>
                    <a:pt x="666" y="940"/>
                  </a:cubicBezTo>
                  <a:cubicBezTo>
                    <a:pt x="666" y="940"/>
                    <a:pt x="666" y="940"/>
                    <a:pt x="666" y="940"/>
                  </a:cubicBezTo>
                  <a:cubicBezTo>
                    <a:pt x="666" y="940"/>
                    <a:pt x="666" y="940"/>
                    <a:pt x="665" y="939"/>
                  </a:cubicBezTo>
                  <a:close/>
                  <a:moveTo>
                    <a:pt x="655" y="939"/>
                  </a:moveTo>
                  <a:cubicBezTo>
                    <a:pt x="656" y="940"/>
                    <a:pt x="656" y="940"/>
                    <a:pt x="656" y="940"/>
                  </a:cubicBezTo>
                  <a:cubicBezTo>
                    <a:pt x="655" y="940"/>
                    <a:pt x="655" y="939"/>
                    <a:pt x="655" y="939"/>
                  </a:cubicBezTo>
                  <a:close/>
                  <a:moveTo>
                    <a:pt x="656" y="954"/>
                  </a:moveTo>
                  <a:cubicBezTo>
                    <a:pt x="655" y="954"/>
                    <a:pt x="655" y="954"/>
                    <a:pt x="655" y="954"/>
                  </a:cubicBezTo>
                  <a:cubicBezTo>
                    <a:pt x="655" y="955"/>
                    <a:pt x="655" y="955"/>
                    <a:pt x="654" y="955"/>
                  </a:cubicBezTo>
                  <a:cubicBezTo>
                    <a:pt x="654" y="956"/>
                    <a:pt x="654" y="956"/>
                    <a:pt x="653" y="955"/>
                  </a:cubicBezTo>
                  <a:cubicBezTo>
                    <a:pt x="653" y="955"/>
                    <a:pt x="653" y="955"/>
                    <a:pt x="653" y="955"/>
                  </a:cubicBezTo>
                  <a:cubicBezTo>
                    <a:pt x="654" y="955"/>
                    <a:pt x="654" y="955"/>
                    <a:pt x="654" y="954"/>
                  </a:cubicBezTo>
                  <a:cubicBezTo>
                    <a:pt x="654" y="954"/>
                    <a:pt x="654" y="954"/>
                    <a:pt x="654" y="953"/>
                  </a:cubicBezTo>
                  <a:cubicBezTo>
                    <a:pt x="654" y="953"/>
                    <a:pt x="653" y="953"/>
                    <a:pt x="653" y="953"/>
                  </a:cubicBezTo>
                  <a:cubicBezTo>
                    <a:pt x="653" y="953"/>
                    <a:pt x="654" y="953"/>
                    <a:pt x="654" y="953"/>
                  </a:cubicBezTo>
                  <a:cubicBezTo>
                    <a:pt x="653" y="952"/>
                    <a:pt x="654" y="952"/>
                    <a:pt x="654" y="952"/>
                  </a:cubicBezTo>
                  <a:cubicBezTo>
                    <a:pt x="654" y="950"/>
                    <a:pt x="653" y="949"/>
                    <a:pt x="654" y="948"/>
                  </a:cubicBezTo>
                  <a:cubicBezTo>
                    <a:pt x="654" y="947"/>
                    <a:pt x="654" y="947"/>
                    <a:pt x="654" y="946"/>
                  </a:cubicBezTo>
                  <a:cubicBezTo>
                    <a:pt x="653" y="946"/>
                    <a:pt x="652" y="946"/>
                    <a:pt x="653" y="945"/>
                  </a:cubicBezTo>
                  <a:cubicBezTo>
                    <a:pt x="652" y="944"/>
                    <a:pt x="653" y="944"/>
                    <a:pt x="653" y="944"/>
                  </a:cubicBezTo>
                  <a:cubicBezTo>
                    <a:pt x="653" y="944"/>
                    <a:pt x="653" y="944"/>
                    <a:pt x="653" y="944"/>
                  </a:cubicBezTo>
                  <a:cubicBezTo>
                    <a:pt x="654" y="943"/>
                    <a:pt x="654" y="945"/>
                    <a:pt x="654" y="945"/>
                  </a:cubicBezTo>
                  <a:cubicBezTo>
                    <a:pt x="654" y="945"/>
                    <a:pt x="655" y="945"/>
                    <a:pt x="655" y="945"/>
                  </a:cubicBezTo>
                  <a:cubicBezTo>
                    <a:pt x="655" y="945"/>
                    <a:pt x="658" y="947"/>
                    <a:pt x="658" y="947"/>
                  </a:cubicBezTo>
                  <a:cubicBezTo>
                    <a:pt x="659" y="947"/>
                    <a:pt x="659" y="946"/>
                    <a:pt x="660" y="946"/>
                  </a:cubicBezTo>
                  <a:cubicBezTo>
                    <a:pt x="660" y="947"/>
                    <a:pt x="660" y="947"/>
                    <a:pt x="660" y="947"/>
                  </a:cubicBezTo>
                  <a:cubicBezTo>
                    <a:pt x="661" y="947"/>
                    <a:pt x="661" y="947"/>
                    <a:pt x="662" y="946"/>
                  </a:cubicBezTo>
                  <a:cubicBezTo>
                    <a:pt x="662" y="947"/>
                    <a:pt x="662" y="948"/>
                    <a:pt x="662" y="949"/>
                  </a:cubicBezTo>
                  <a:cubicBezTo>
                    <a:pt x="662" y="950"/>
                    <a:pt x="661" y="949"/>
                    <a:pt x="661" y="950"/>
                  </a:cubicBezTo>
                  <a:cubicBezTo>
                    <a:pt x="662" y="951"/>
                    <a:pt x="660" y="951"/>
                    <a:pt x="660" y="951"/>
                  </a:cubicBezTo>
                  <a:cubicBezTo>
                    <a:pt x="660" y="951"/>
                    <a:pt x="660" y="951"/>
                    <a:pt x="660" y="951"/>
                  </a:cubicBezTo>
                  <a:cubicBezTo>
                    <a:pt x="660" y="951"/>
                    <a:pt x="660" y="952"/>
                    <a:pt x="660" y="952"/>
                  </a:cubicBezTo>
                  <a:cubicBezTo>
                    <a:pt x="660" y="953"/>
                    <a:pt x="659" y="953"/>
                    <a:pt x="658" y="953"/>
                  </a:cubicBezTo>
                  <a:cubicBezTo>
                    <a:pt x="658" y="953"/>
                    <a:pt x="658" y="953"/>
                    <a:pt x="658" y="953"/>
                  </a:cubicBezTo>
                  <a:cubicBezTo>
                    <a:pt x="658" y="954"/>
                    <a:pt x="657" y="954"/>
                    <a:pt x="656" y="954"/>
                  </a:cubicBezTo>
                  <a:close/>
                  <a:moveTo>
                    <a:pt x="667" y="949"/>
                  </a:moveTo>
                  <a:cubicBezTo>
                    <a:pt x="667" y="949"/>
                    <a:pt x="667" y="949"/>
                    <a:pt x="667" y="949"/>
                  </a:cubicBezTo>
                  <a:cubicBezTo>
                    <a:pt x="666" y="949"/>
                    <a:pt x="666" y="948"/>
                    <a:pt x="667" y="949"/>
                  </a:cubicBezTo>
                  <a:close/>
                  <a:moveTo>
                    <a:pt x="664" y="962"/>
                  </a:moveTo>
                  <a:cubicBezTo>
                    <a:pt x="664" y="962"/>
                    <a:pt x="664" y="961"/>
                    <a:pt x="664" y="960"/>
                  </a:cubicBezTo>
                  <a:cubicBezTo>
                    <a:pt x="664" y="960"/>
                    <a:pt x="665" y="957"/>
                    <a:pt x="665" y="957"/>
                  </a:cubicBezTo>
                  <a:cubicBezTo>
                    <a:pt x="665" y="957"/>
                    <a:pt x="665" y="957"/>
                    <a:pt x="665" y="957"/>
                  </a:cubicBezTo>
                  <a:cubicBezTo>
                    <a:pt x="665" y="957"/>
                    <a:pt x="666" y="953"/>
                    <a:pt x="666" y="953"/>
                  </a:cubicBezTo>
                  <a:cubicBezTo>
                    <a:pt x="667" y="952"/>
                    <a:pt x="668" y="951"/>
                    <a:pt x="668" y="949"/>
                  </a:cubicBezTo>
                  <a:cubicBezTo>
                    <a:pt x="667" y="949"/>
                    <a:pt x="669" y="948"/>
                    <a:pt x="668" y="948"/>
                  </a:cubicBezTo>
                  <a:cubicBezTo>
                    <a:pt x="669" y="949"/>
                    <a:pt x="669" y="955"/>
                    <a:pt x="669" y="955"/>
                  </a:cubicBezTo>
                  <a:cubicBezTo>
                    <a:pt x="669" y="956"/>
                    <a:pt x="668" y="956"/>
                    <a:pt x="667" y="956"/>
                  </a:cubicBezTo>
                  <a:cubicBezTo>
                    <a:pt x="667" y="956"/>
                    <a:pt x="667" y="957"/>
                    <a:pt x="667" y="957"/>
                  </a:cubicBezTo>
                  <a:cubicBezTo>
                    <a:pt x="667" y="957"/>
                    <a:pt x="667" y="957"/>
                    <a:pt x="666" y="957"/>
                  </a:cubicBezTo>
                  <a:cubicBezTo>
                    <a:pt x="666" y="958"/>
                    <a:pt x="665" y="963"/>
                    <a:pt x="664" y="962"/>
                  </a:cubicBezTo>
                  <a:close/>
                  <a:moveTo>
                    <a:pt x="669" y="939"/>
                  </a:moveTo>
                  <a:cubicBezTo>
                    <a:pt x="669" y="939"/>
                    <a:pt x="669" y="940"/>
                    <a:pt x="669" y="940"/>
                  </a:cubicBezTo>
                  <a:cubicBezTo>
                    <a:pt x="669" y="940"/>
                    <a:pt x="669" y="940"/>
                    <a:pt x="669" y="939"/>
                  </a:cubicBezTo>
                  <a:close/>
                  <a:moveTo>
                    <a:pt x="658" y="955"/>
                  </a:moveTo>
                  <a:cubicBezTo>
                    <a:pt x="658" y="955"/>
                    <a:pt x="658" y="955"/>
                    <a:pt x="658" y="955"/>
                  </a:cubicBezTo>
                  <a:cubicBezTo>
                    <a:pt x="658" y="954"/>
                    <a:pt x="658" y="953"/>
                    <a:pt x="659" y="953"/>
                  </a:cubicBezTo>
                  <a:cubicBezTo>
                    <a:pt x="659" y="953"/>
                    <a:pt x="659" y="954"/>
                    <a:pt x="659" y="954"/>
                  </a:cubicBezTo>
                  <a:cubicBezTo>
                    <a:pt x="659" y="954"/>
                    <a:pt x="658" y="956"/>
                    <a:pt x="658" y="955"/>
                  </a:cubicBezTo>
                  <a:cubicBezTo>
                    <a:pt x="658" y="955"/>
                    <a:pt x="658" y="955"/>
                    <a:pt x="658" y="955"/>
                  </a:cubicBezTo>
                  <a:cubicBezTo>
                    <a:pt x="658" y="955"/>
                    <a:pt x="658" y="955"/>
                    <a:pt x="658" y="955"/>
                  </a:cubicBezTo>
                  <a:close/>
                  <a:moveTo>
                    <a:pt x="662" y="947"/>
                  </a:moveTo>
                  <a:cubicBezTo>
                    <a:pt x="662" y="947"/>
                    <a:pt x="662" y="947"/>
                    <a:pt x="662" y="947"/>
                  </a:cubicBezTo>
                  <a:cubicBezTo>
                    <a:pt x="662" y="947"/>
                    <a:pt x="663" y="947"/>
                    <a:pt x="663" y="947"/>
                  </a:cubicBezTo>
                  <a:cubicBezTo>
                    <a:pt x="663" y="947"/>
                    <a:pt x="663" y="947"/>
                    <a:pt x="662" y="947"/>
                  </a:cubicBezTo>
                  <a:close/>
                  <a:moveTo>
                    <a:pt x="663" y="937"/>
                  </a:moveTo>
                  <a:cubicBezTo>
                    <a:pt x="663" y="938"/>
                    <a:pt x="663" y="938"/>
                    <a:pt x="663" y="938"/>
                  </a:cubicBezTo>
                  <a:cubicBezTo>
                    <a:pt x="663" y="938"/>
                    <a:pt x="663" y="938"/>
                    <a:pt x="663" y="938"/>
                  </a:cubicBezTo>
                  <a:cubicBezTo>
                    <a:pt x="663" y="938"/>
                    <a:pt x="663" y="937"/>
                    <a:pt x="663" y="937"/>
                  </a:cubicBezTo>
                  <a:cubicBezTo>
                    <a:pt x="662" y="937"/>
                    <a:pt x="660" y="936"/>
                    <a:pt x="660" y="935"/>
                  </a:cubicBezTo>
                  <a:cubicBezTo>
                    <a:pt x="660" y="934"/>
                    <a:pt x="662" y="936"/>
                    <a:pt x="662" y="936"/>
                  </a:cubicBezTo>
                  <a:cubicBezTo>
                    <a:pt x="662" y="936"/>
                    <a:pt x="662" y="936"/>
                    <a:pt x="662" y="937"/>
                  </a:cubicBezTo>
                  <a:cubicBezTo>
                    <a:pt x="662" y="937"/>
                    <a:pt x="662" y="937"/>
                    <a:pt x="663" y="937"/>
                  </a:cubicBezTo>
                  <a:cubicBezTo>
                    <a:pt x="663" y="937"/>
                    <a:pt x="663" y="937"/>
                    <a:pt x="663" y="937"/>
                  </a:cubicBezTo>
                  <a:close/>
                  <a:moveTo>
                    <a:pt x="639" y="946"/>
                  </a:moveTo>
                  <a:cubicBezTo>
                    <a:pt x="639" y="946"/>
                    <a:pt x="639" y="945"/>
                    <a:pt x="638" y="945"/>
                  </a:cubicBezTo>
                  <a:cubicBezTo>
                    <a:pt x="638" y="946"/>
                    <a:pt x="638" y="946"/>
                    <a:pt x="639" y="947"/>
                  </a:cubicBezTo>
                  <a:cubicBezTo>
                    <a:pt x="638" y="946"/>
                    <a:pt x="639" y="946"/>
                    <a:pt x="639" y="946"/>
                  </a:cubicBezTo>
                  <a:close/>
                  <a:moveTo>
                    <a:pt x="638" y="956"/>
                  </a:moveTo>
                  <a:cubicBezTo>
                    <a:pt x="636" y="956"/>
                    <a:pt x="642" y="953"/>
                    <a:pt x="638" y="956"/>
                  </a:cubicBezTo>
                  <a:cubicBezTo>
                    <a:pt x="638" y="956"/>
                    <a:pt x="639" y="956"/>
                    <a:pt x="638" y="956"/>
                  </a:cubicBezTo>
                  <a:close/>
                  <a:moveTo>
                    <a:pt x="638" y="999"/>
                  </a:moveTo>
                  <a:cubicBezTo>
                    <a:pt x="638" y="998"/>
                    <a:pt x="638" y="998"/>
                    <a:pt x="638" y="998"/>
                  </a:cubicBezTo>
                  <a:cubicBezTo>
                    <a:pt x="638" y="998"/>
                    <a:pt x="638" y="998"/>
                    <a:pt x="638" y="999"/>
                  </a:cubicBezTo>
                  <a:close/>
                  <a:moveTo>
                    <a:pt x="638" y="942"/>
                  </a:moveTo>
                  <a:cubicBezTo>
                    <a:pt x="639" y="942"/>
                    <a:pt x="639" y="943"/>
                    <a:pt x="639" y="943"/>
                  </a:cubicBezTo>
                  <a:cubicBezTo>
                    <a:pt x="643" y="943"/>
                    <a:pt x="640" y="945"/>
                    <a:pt x="639" y="944"/>
                  </a:cubicBezTo>
                  <a:cubicBezTo>
                    <a:pt x="639" y="944"/>
                    <a:pt x="639" y="945"/>
                    <a:pt x="639" y="944"/>
                  </a:cubicBezTo>
                  <a:cubicBezTo>
                    <a:pt x="639" y="944"/>
                    <a:pt x="639" y="944"/>
                    <a:pt x="638" y="944"/>
                  </a:cubicBezTo>
                  <a:cubicBezTo>
                    <a:pt x="638" y="944"/>
                    <a:pt x="638" y="942"/>
                    <a:pt x="638" y="942"/>
                  </a:cubicBezTo>
                  <a:close/>
                  <a:moveTo>
                    <a:pt x="638" y="999"/>
                  </a:moveTo>
                  <a:cubicBezTo>
                    <a:pt x="638" y="998"/>
                    <a:pt x="638" y="998"/>
                    <a:pt x="638" y="997"/>
                  </a:cubicBezTo>
                  <a:cubicBezTo>
                    <a:pt x="638" y="997"/>
                    <a:pt x="638" y="999"/>
                    <a:pt x="638" y="999"/>
                  </a:cubicBezTo>
                  <a:close/>
                  <a:moveTo>
                    <a:pt x="654" y="988"/>
                  </a:moveTo>
                  <a:cubicBezTo>
                    <a:pt x="655" y="988"/>
                    <a:pt x="655" y="988"/>
                    <a:pt x="655" y="988"/>
                  </a:cubicBezTo>
                  <a:cubicBezTo>
                    <a:pt x="655" y="988"/>
                    <a:pt x="655" y="988"/>
                    <a:pt x="654" y="988"/>
                  </a:cubicBezTo>
                  <a:close/>
                  <a:moveTo>
                    <a:pt x="655" y="987"/>
                  </a:moveTo>
                  <a:cubicBezTo>
                    <a:pt x="655" y="987"/>
                    <a:pt x="654" y="987"/>
                    <a:pt x="654" y="987"/>
                  </a:cubicBezTo>
                  <a:cubicBezTo>
                    <a:pt x="655" y="987"/>
                    <a:pt x="655" y="987"/>
                    <a:pt x="655" y="987"/>
                  </a:cubicBezTo>
                  <a:close/>
                  <a:moveTo>
                    <a:pt x="653" y="984"/>
                  </a:moveTo>
                  <a:cubicBezTo>
                    <a:pt x="653" y="984"/>
                    <a:pt x="653" y="984"/>
                    <a:pt x="653" y="984"/>
                  </a:cubicBezTo>
                  <a:cubicBezTo>
                    <a:pt x="653" y="984"/>
                    <a:pt x="653" y="984"/>
                    <a:pt x="653" y="984"/>
                  </a:cubicBezTo>
                  <a:close/>
                  <a:moveTo>
                    <a:pt x="669" y="934"/>
                  </a:moveTo>
                  <a:cubicBezTo>
                    <a:pt x="670" y="934"/>
                    <a:pt x="667" y="934"/>
                    <a:pt x="668" y="934"/>
                  </a:cubicBezTo>
                  <a:cubicBezTo>
                    <a:pt x="668" y="934"/>
                    <a:pt x="669" y="934"/>
                    <a:pt x="669" y="934"/>
                  </a:cubicBezTo>
                  <a:close/>
                  <a:moveTo>
                    <a:pt x="637" y="949"/>
                  </a:moveTo>
                  <a:cubicBezTo>
                    <a:pt x="639" y="949"/>
                    <a:pt x="637" y="949"/>
                    <a:pt x="637" y="949"/>
                  </a:cubicBezTo>
                  <a:cubicBezTo>
                    <a:pt x="637" y="949"/>
                    <a:pt x="637" y="949"/>
                    <a:pt x="637" y="949"/>
                  </a:cubicBezTo>
                  <a:close/>
                  <a:moveTo>
                    <a:pt x="619" y="974"/>
                  </a:moveTo>
                  <a:cubicBezTo>
                    <a:pt x="620" y="974"/>
                    <a:pt x="620" y="974"/>
                    <a:pt x="620" y="974"/>
                  </a:cubicBezTo>
                  <a:cubicBezTo>
                    <a:pt x="620" y="974"/>
                    <a:pt x="620" y="974"/>
                    <a:pt x="619" y="974"/>
                  </a:cubicBezTo>
                  <a:close/>
                  <a:moveTo>
                    <a:pt x="636" y="951"/>
                  </a:moveTo>
                  <a:cubicBezTo>
                    <a:pt x="636" y="951"/>
                    <a:pt x="636" y="951"/>
                    <a:pt x="636" y="951"/>
                  </a:cubicBezTo>
                  <a:cubicBezTo>
                    <a:pt x="636" y="951"/>
                    <a:pt x="636" y="951"/>
                    <a:pt x="636" y="951"/>
                  </a:cubicBezTo>
                  <a:close/>
                  <a:moveTo>
                    <a:pt x="620" y="973"/>
                  </a:moveTo>
                  <a:cubicBezTo>
                    <a:pt x="620" y="973"/>
                    <a:pt x="620" y="973"/>
                    <a:pt x="620" y="973"/>
                  </a:cubicBezTo>
                  <a:cubicBezTo>
                    <a:pt x="620" y="973"/>
                    <a:pt x="620" y="973"/>
                    <a:pt x="620" y="973"/>
                  </a:cubicBezTo>
                  <a:close/>
                  <a:moveTo>
                    <a:pt x="621" y="974"/>
                  </a:moveTo>
                  <a:cubicBezTo>
                    <a:pt x="621" y="974"/>
                    <a:pt x="619" y="973"/>
                    <a:pt x="621" y="973"/>
                  </a:cubicBezTo>
                  <a:cubicBezTo>
                    <a:pt x="621" y="972"/>
                    <a:pt x="621" y="974"/>
                    <a:pt x="621" y="974"/>
                  </a:cubicBezTo>
                  <a:close/>
                  <a:moveTo>
                    <a:pt x="667" y="933"/>
                  </a:moveTo>
                  <a:cubicBezTo>
                    <a:pt x="667" y="933"/>
                    <a:pt x="668" y="933"/>
                    <a:pt x="668" y="933"/>
                  </a:cubicBezTo>
                  <a:cubicBezTo>
                    <a:pt x="667" y="934"/>
                    <a:pt x="667" y="933"/>
                    <a:pt x="667" y="933"/>
                  </a:cubicBezTo>
                  <a:close/>
                  <a:moveTo>
                    <a:pt x="674" y="945"/>
                  </a:moveTo>
                  <a:cubicBezTo>
                    <a:pt x="674" y="945"/>
                    <a:pt x="674" y="945"/>
                    <a:pt x="674" y="945"/>
                  </a:cubicBezTo>
                  <a:cubicBezTo>
                    <a:pt x="674" y="945"/>
                    <a:pt x="674" y="945"/>
                    <a:pt x="674" y="945"/>
                  </a:cubicBezTo>
                  <a:cubicBezTo>
                    <a:pt x="674" y="945"/>
                    <a:pt x="674" y="945"/>
                    <a:pt x="673" y="945"/>
                  </a:cubicBezTo>
                  <a:cubicBezTo>
                    <a:pt x="674" y="945"/>
                    <a:pt x="674" y="945"/>
                    <a:pt x="674" y="945"/>
                  </a:cubicBezTo>
                  <a:close/>
                  <a:moveTo>
                    <a:pt x="637" y="950"/>
                  </a:moveTo>
                  <a:cubicBezTo>
                    <a:pt x="637" y="950"/>
                    <a:pt x="637" y="950"/>
                    <a:pt x="637" y="950"/>
                  </a:cubicBezTo>
                  <a:cubicBezTo>
                    <a:pt x="637" y="950"/>
                    <a:pt x="637" y="950"/>
                    <a:pt x="637" y="950"/>
                  </a:cubicBezTo>
                  <a:close/>
                  <a:moveTo>
                    <a:pt x="681" y="991"/>
                  </a:moveTo>
                  <a:cubicBezTo>
                    <a:pt x="681" y="991"/>
                    <a:pt x="680" y="991"/>
                    <a:pt x="681" y="991"/>
                  </a:cubicBezTo>
                  <a:cubicBezTo>
                    <a:pt x="682" y="991"/>
                    <a:pt x="682" y="991"/>
                    <a:pt x="681" y="991"/>
                  </a:cubicBezTo>
                  <a:close/>
                  <a:moveTo>
                    <a:pt x="682" y="991"/>
                  </a:moveTo>
                  <a:cubicBezTo>
                    <a:pt x="682" y="991"/>
                    <a:pt x="682" y="991"/>
                    <a:pt x="682" y="990"/>
                  </a:cubicBezTo>
                  <a:cubicBezTo>
                    <a:pt x="682" y="990"/>
                    <a:pt x="682" y="991"/>
                    <a:pt x="682" y="991"/>
                  </a:cubicBezTo>
                  <a:close/>
                  <a:moveTo>
                    <a:pt x="683" y="980"/>
                  </a:moveTo>
                  <a:cubicBezTo>
                    <a:pt x="683" y="979"/>
                    <a:pt x="683" y="979"/>
                    <a:pt x="683" y="980"/>
                  </a:cubicBezTo>
                  <a:cubicBezTo>
                    <a:pt x="683" y="980"/>
                    <a:pt x="683" y="980"/>
                    <a:pt x="683" y="980"/>
                  </a:cubicBezTo>
                  <a:close/>
                  <a:moveTo>
                    <a:pt x="685" y="958"/>
                  </a:moveTo>
                  <a:cubicBezTo>
                    <a:pt x="684" y="959"/>
                    <a:pt x="684" y="959"/>
                    <a:pt x="684" y="959"/>
                  </a:cubicBezTo>
                  <a:cubicBezTo>
                    <a:pt x="684" y="959"/>
                    <a:pt x="683" y="958"/>
                    <a:pt x="684" y="958"/>
                  </a:cubicBezTo>
                  <a:cubicBezTo>
                    <a:pt x="683" y="958"/>
                    <a:pt x="684" y="956"/>
                    <a:pt x="683" y="956"/>
                  </a:cubicBezTo>
                  <a:cubicBezTo>
                    <a:pt x="684" y="956"/>
                    <a:pt x="685" y="957"/>
                    <a:pt x="685" y="958"/>
                  </a:cubicBezTo>
                  <a:cubicBezTo>
                    <a:pt x="685" y="958"/>
                    <a:pt x="685" y="958"/>
                    <a:pt x="685" y="958"/>
                  </a:cubicBezTo>
                  <a:cubicBezTo>
                    <a:pt x="685" y="958"/>
                    <a:pt x="685" y="958"/>
                    <a:pt x="685" y="958"/>
                  </a:cubicBezTo>
                  <a:close/>
                  <a:moveTo>
                    <a:pt x="683" y="959"/>
                  </a:moveTo>
                  <a:cubicBezTo>
                    <a:pt x="683" y="959"/>
                    <a:pt x="683" y="959"/>
                    <a:pt x="683" y="959"/>
                  </a:cubicBezTo>
                  <a:cubicBezTo>
                    <a:pt x="683" y="959"/>
                    <a:pt x="683" y="959"/>
                    <a:pt x="683" y="959"/>
                  </a:cubicBezTo>
                  <a:cubicBezTo>
                    <a:pt x="683" y="959"/>
                    <a:pt x="683" y="959"/>
                    <a:pt x="684" y="959"/>
                  </a:cubicBezTo>
                  <a:cubicBezTo>
                    <a:pt x="684" y="959"/>
                    <a:pt x="684" y="959"/>
                    <a:pt x="684" y="959"/>
                  </a:cubicBezTo>
                  <a:cubicBezTo>
                    <a:pt x="684" y="959"/>
                    <a:pt x="683" y="960"/>
                    <a:pt x="683" y="959"/>
                  </a:cubicBezTo>
                  <a:close/>
                  <a:moveTo>
                    <a:pt x="671" y="945"/>
                  </a:moveTo>
                  <a:cubicBezTo>
                    <a:pt x="671" y="945"/>
                    <a:pt x="672" y="945"/>
                    <a:pt x="672" y="945"/>
                  </a:cubicBezTo>
                  <a:cubicBezTo>
                    <a:pt x="672" y="946"/>
                    <a:pt x="672" y="946"/>
                    <a:pt x="672" y="946"/>
                  </a:cubicBezTo>
                  <a:cubicBezTo>
                    <a:pt x="673" y="946"/>
                    <a:pt x="673" y="946"/>
                    <a:pt x="673" y="946"/>
                  </a:cubicBezTo>
                  <a:cubicBezTo>
                    <a:pt x="674" y="947"/>
                    <a:pt x="669" y="946"/>
                    <a:pt x="671" y="945"/>
                  </a:cubicBezTo>
                  <a:close/>
                  <a:moveTo>
                    <a:pt x="680" y="988"/>
                  </a:moveTo>
                  <a:cubicBezTo>
                    <a:pt x="680" y="988"/>
                    <a:pt x="680" y="988"/>
                    <a:pt x="680" y="987"/>
                  </a:cubicBezTo>
                  <a:cubicBezTo>
                    <a:pt x="680" y="987"/>
                    <a:pt x="680" y="987"/>
                    <a:pt x="680" y="987"/>
                  </a:cubicBezTo>
                  <a:cubicBezTo>
                    <a:pt x="680" y="985"/>
                    <a:pt x="679" y="987"/>
                    <a:pt x="679" y="987"/>
                  </a:cubicBezTo>
                  <a:cubicBezTo>
                    <a:pt x="679" y="987"/>
                    <a:pt x="679" y="988"/>
                    <a:pt x="679" y="988"/>
                  </a:cubicBezTo>
                  <a:cubicBezTo>
                    <a:pt x="678" y="988"/>
                    <a:pt x="677" y="988"/>
                    <a:pt x="676" y="987"/>
                  </a:cubicBezTo>
                  <a:cubicBezTo>
                    <a:pt x="675" y="987"/>
                    <a:pt x="673" y="987"/>
                    <a:pt x="672" y="986"/>
                  </a:cubicBezTo>
                  <a:cubicBezTo>
                    <a:pt x="672" y="986"/>
                    <a:pt x="672" y="985"/>
                    <a:pt x="672" y="985"/>
                  </a:cubicBezTo>
                  <a:cubicBezTo>
                    <a:pt x="672" y="985"/>
                    <a:pt x="672" y="985"/>
                    <a:pt x="672" y="985"/>
                  </a:cubicBezTo>
                  <a:cubicBezTo>
                    <a:pt x="671" y="984"/>
                    <a:pt x="670" y="981"/>
                    <a:pt x="670" y="980"/>
                  </a:cubicBezTo>
                  <a:cubicBezTo>
                    <a:pt x="670" y="979"/>
                    <a:pt x="672" y="978"/>
                    <a:pt x="672" y="977"/>
                  </a:cubicBezTo>
                  <a:cubicBezTo>
                    <a:pt x="671" y="977"/>
                    <a:pt x="668" y="973"/>
                    <a:pt x="666" y="974"/>
                  </a:cubicBezTo>
                  <a:cubicBezTo>
                    <a:pt x="666" y="974"/>
                    <a:pt x="666" y="977"/>
                    <a:pt x="666" y="977"/>
                  </a:cubicBezTo>
                  <a:cubicBezTo>
                    <a:pt x="666" y="978"/>
                    <a:pt x="663" y="976"/>
                    <a:pt x="664" y="976"/>
                  </a:cubicBezTo>
                  <a:cubicBezTo>
                    <a:pt x="664" y="975"/>
                    <a:pt x="663" y="976"/>
                    <a:pt x="663" y="976"/>
                  </a:cubicBezTo>
                  <a:cubicBezTo>
                    <a:pt x="663" y="977"/>
                    <a:pt x="663" y="977"/>
                    <a:pt x="663" y="977"/>
                  </a:cubicBezTo>
                  <a:cubicBezTo>
                    <a:pt x="663" y="977"/>
                    <a:pt x="661" y="977"/>
                    <a:pt x="662" y="978"/>
                  </a:cubicBezTo>
                  <a:cubicBezTo>
                    <a:pt x="662" y="978"/>
                    <a:pt x="661" y="978"/>
                    <a:pt x="661" y="978"/>
                  </a:cubicBezTo>
                  <a:cubicBezTo>
                    <a:pt x="661" y="978"/>
                    <a:pt x="661" y="975"/>
                    <a:pt x="661" y="975"/>
                  </a:cubicBezTo>
                  <a:cubicBezTo>
                    <a:pt x="658" y="973"/>
                    <a:pt x="658" y="979"/>
                    <a:pt x="657" y="980"/>
                  </a:cubicBezTo>
                  <a:cubicBezTo>
                    <a:pt x="657" y="981"/>
                    <a:pt x="657" y="981"/>
                    <a:pt x="657" y="981"/>
                  </a:cubicBezTo>
                  <a:cubicBezTo>
                    <a:pt x="657" y="982"/>
                    <a:pt x="655" y="981"/>
                    <a:pt x="655" y="981"/>
                  </a:cubicBezTo>
                  <a:cubicBezTo>
                    <a:pt x="655" y="979"/>
                    <a:pt x="657" y="978"/>
                    <a:pt x="656" y="976"/>
                  </a:cubicBezTo>
                  <a:cubicBezTo>
                    <a:pt x="656" y="976"/>
                    <a:pt x="656" y="976"/>
                    <a:pt x="656" y="976"/>
                  </a:cubicBezTo>
                  <a:cubicBezTo>
                    <a:pt x="656" y="973"/>
                    <a:pt x="658" y="974"/>
                    <a:pt x="659" y="973"/>
                  </a:cubicBezTo>
                  <a:cubicBezTo>
                    <a:pt x="660" y="973"/>
                    <a:pt x="660" y="972"/>
                    <a:pt x="660" y="972"/>
                  </a:cubicBezTo>
                  <a:cubicBezTo>
                    <a:pt x="660" y="972"/>
                    <a:pt x="661" y="972"/>
                    <a:pt x="661" y="972"/>
                  </a:cubicBezTo>
                  <a:cubicBezTo>
                    <a:pt x="661" y="972"/>
                    <a:pt x="661" y="972"/>
                    <a:pt x="661" y="972"/>
                  </a:cubicBezTo>
                  <a:cubicBezTo>
                    <a:pt x="662" y="972"/>
                    <a:pt x="662" y="971"/>
                    <a:pt x="662" y="970"/>
                  </a:cubicBezTo>
                  <a:cubicBezTo>
                    <a:pt x="662" y="969"/>
                    <a:pt x="663" y="969"/>
                    <a:pt x="664" y="969"/>
                  </a:cubicBezTo>
                  <a:cubicBezTo>
                    <a:pt x="664" y="969"/>
                    <a:pt x="664" y="969"/>
                    <a:pt x="664" y="969"/>
                  </a:cubicBezTo>
                  <a:cubicBezTo>
                    <a:pt x="664" y="969"/>
                    <a:pt x="666" y="968"/>
                    <a:pt x="665" y="968"/>
                  </a:cubicBezTo>
                  <a:cubicBezTo>
                    <a:pt x="665" y="968"/>
                    <a:pt x="666" y="968"/>
                    <a:pt x="667" y="968"/>
                  </a:cubicBezTo>
                  <a:cubicBezTo>
                    <a:pt x="668" y="968"/>
                    <a:pt x="669" y="969"/>
                    <a:pt x="669" y="971"/>
                  </a:cubicBezTo>
                  <a:cubicBezTo>
                    <a:pt x="669" y="971"/>
                    <a:pt x="668" y="973"/>
                    <a:pt x="668" y="973"/>
                  </a:cubicBezTo>
                  <a:cubicBezTo>
                    <a:pt x="668" y="973"/>
                    <a:pt x="669" y="972"/>
                    <a:pt x="669" y="972"/>
                  </a:cubicBezTo>
                  <a:cubicBezTo>
                    <a:pt x="668" y="973"/>
                    <a:pt x="672" y="970"/>
                    <a:pt x="671" y="971"/>
                  </a:cubicBezTo>
                  <a:cubicBezTo>
                    <a:pt x="672" y="970"/>
                    <a:pt x="671" y="969"/>
                    <a:pt x="672" y="968"/>
                  </a:cubicBezTo>
                  <a:cubicBezTo>
                    <a:pt x="672" y="968"/>
                    <a:pt x="672" y="968"/>
                    <a:pt x="672" y="968"/>
                  </a:cubicBezTo>
                  <a:cubicBezTo>
                    <a:pt x="672" y="968"/>
                    <a:pt x="672" y="968"/>
                    <a:pt x="672" y="968"/>
                  </a:cubicBezTo>
                  <a:cubicBezTo>
                    <a:pt x="673" y="967"/>
                    <a:pt x="674" y="968"/>
                    <a:pt x="675" y="969"/>
                  </a:cubicBezTo>
                  <a:cubicBezTo>
                    <a:pt x="675" y="968"/>
                    <a:pt x="675" y="968"/>
                    <a:pt x="675" y="968"/>
                  </a:cubicBezTo>
                  <a:cubicBezTo>
                    <a:pt x="675" y="968"/>
                    <a:pt x="675" y="964"/>
                    <a:pt x="676" y="965"/>
                  </a:cubicBezTo>
                  <a:cubicBezTo>
                    <a:pt x="677" y="966"/>
                    <a:pt x="677" y="965"/>
                    <a:pt x="678" y="965"/>
                  </a:cubicBezTo>
                  <a:cubicBezTo>
                    <a:pt x="678" y="965"/>
                    <a:pt x="678" y="965"/>
                    <a:pt x="678" y="964"/>
                  </a:cubicBezTo>
                  <a:cubicBezTo>
                    <a:pt x="678" y="964"/>
                    <a:pt x="678" y="964"/>
                    <a:pt x="678" y="964"/>
                  </a:cubicBezTo>
                  <a:cubicBezTo>
                    <a:pt x="678" y="964"/>
                    <a:pt x="679" y="964"/>
                    <a:pt x="679" y="965"/>
                  </a:cubicBezTo>
                  <a:cubicBezTo>
                    <a:pt x="679" y="965"/>
                    <a:pt x="680" y="965"/>
                    <a:pt x="680" y="965"/>
                  </a:cubicBezTo>
                  <a:cubicBezTo>
                    <a:pt x="680" y="964"/>
                    <a:pt x="681" y="964"/>
                    <a:pt x="681" y="964"/>
                  </a:cubicBezTo>
                  <a:cubicBezTo>
                    <a:pt x="680" y="963"/>
                    <a:pt x="679" y="960"/>
                    <a:pt x="679" y="959"/>
                  </a:cubicBezTo>
                  <a:cubicBezTo>
                    <a:pt x="679" y="959"/>
                    <a:pt x="679" y="959"/>
                    <a:pt x="680" y="959"/>
                  </a:cubicBezTo>
                  <a:cubicBezTo>
                    <a:pt x="680" y="959"/>
                    <a:pt x="680" y="958"/>
                    <a:pt x="680" y="958"/>
                  </a:cubicBezTo>
                  <a:cubicBezTo>
                    <a:pt x="680" y="958"/>
                    <a:pt x="681" y="959"/>
                    <a:pt x="681" y="959"/>
                  </a:cubicBezTo>
                  <a:cubicBezTo>
                    <a:pt x="681" y="959"/>
                    <a:pt x="681" y="960"/>
                    <a:pt x="681" y="960"/>
                  </a:cubicBezTo>
                  <a:cubicBezTo>
                    <a:pt x="682" y="960"/>
                    <a:pt x="684" y="960"/>
                    <a:pt x="683" y="961"/>
                  </a:cubicBezTo>
                  <a:cubicBezTo>
                    <a:pt x="683" y="961"/>
                    <a:pt x="684" y="961"/>
                    <a:pt x="684" y="962"/>
                  </a:cubicBezTo>
                  <a:cubicBezTo>
                    <a:pt x="684" y="962"/>
                    <a:pt x="684" y="962"/>
                    <a:pt x="684" y="962"/>
                  </a:cubicBezTo>
                  <a:cubicBezTo>
                    <a:pt x="684" y="962"/>
                    <a:pt x="686" y="962"/>
                    <a:pt x="686" y="962"/>
                  </a:cubicBezTo>
                  <a:cubicBezTo>
                    <a:pt x="686" y="963"/>
                    <a:pt x="685" y="963"/>
                    <a:pt x="686" y="964"/>
                  </a:cubicBezTo>
                  <a:cubicBezTo>
                    <a:pt x="686" y="964"/>
                    <a:pt x="687" y="965"/>
                    <a:pt x="686" y="965"/>
                  </a:cubicBezTo>
                  <a:cubicBezTo>
                    <a:pt x="687" y="966"/>
                    <a:pt x="684" y="966"/>
                    <a:pt x="685" y="968"/>
                  </a:cubicBezTo>
                  <a:cubicBezTo>
                    <a:pt x="689" y="967"/>
                    <a:pt x="686" y="969"/>
                    <a:pt x="687" y="970"/>
                  </a:cubicBezTo>
                  <a:cubicBezTo>
                    <a:pt x="687" y="970"/>
                    <a:pt x="687" y="969"/>
                    <a:pt x="688" y="970"/>
                  </a:cubicBezTo>
                  <a:cubicBezTo>
                    <a:pt x="687" y="970"/>
                    <a:pt x="687" y="973"/>
                    <a:pt x="688" y="973"/>
                  </a:cubicBezTo>
                  <a:cubicBezTo>
                    <a:pt x="688" y="973"/>
                    <a:pt x="689" y="973"/>
                    <a:pt x="689" y="973"/>
                  </a:cubicBezTo>
                  <a:cubicBezTo>
                    <a:pt x="690" y="974"/>
                    <a:pt x="688" y="978"/>
                    <a:pt x="688" y="979"/>
                  </a:cubicBezTo>
                  <a:cubicBezTo>
                    <a:pt x="688" y="979"/>
                    <a:pt x="687" y="979"/>
                    <a:pt x="687" y="980"/>
                  </a:cubicBezTo>
                  <a:cubicBezTo>
                    <a:pt x="687" y="980"/>
                    <a:pt x="686" y="979"/>
                    <a:pt x="686" y="979"/>
                  </a:cubicBezTo>
                  <a:cubicBezTo>
                    <a:pt x="687" y="981"/>
                    <a:pt x="687" y="982"/>
                    <a:pt x="687" y="984"/>
                  </a:cubicBezTo>
                  <a:cubicBezTo>
                    <a:pt x="687" y="983"/>
                    <a:pt x="685" y="982"/>
                    <a:pt x="686" y="981"/>
                  </a:cubicBezTo>
                  <a:cubicBezTo>
                    <a:pt x="686" y="981"/>
                    <a:pt x="686" y="981"/>
                    <a:pt x="686" y="981"/>
                  </a:cubicBezTo>
                  <a:cubicBezTo>
                    <a:pt x="686" y="980"/>
                    <a:pt x="686" y="980"/>
                    <a:pt x="686" y="980"/>
                  </a:cubicBezTo>
                  <a:cubicBezTo>
                    <a:pt x="685" y="980"/>
                    <a:pt x="685" y="980"/>
                    <a:pt x="685" y="980"/>
                  </a:cubicBezTo>
                  <a:cubicBezTo>
                    <a:pt x="685" y="978"/>
                    <a:pt x="684" y="977"/>
                    <a:pt x="684" y="976"/>
                  </a:cubicBezTo>
                  <a:cubicBezTo>
                    <a:pt x="683" y="977"/>
                    <a:pt x="682" y="977"/>
                    <a:pt x="683" y="978"/>
                  </a:cubicBezTo>
                  <a:cubicBezTo>
                    <a:pt x="683" y="978"/>
                    <a:pt x="683" y="978"/>
                    <a:pt x="682" y="978"/>
                  </a:cubicBezTo>
                  <a:cubicBezTo>
                    <a:pt x="682" y="979"/>
                    <a:pt x="682" y="979"/>
                    <a:pt x="682" y="979"/>
                  </a:cubicBezTo>
                  <a:cubicBezTo>
                    <a:pt x="681" y="979"/>
                    <a:pt x="681" y="980"/>
                    <a:pt x="681" y="980"/>
                  </a:cubicBezTo>
                  <a:cubicBezTo>
                    <a:pt x="681" y="981"/>
                    <a:pt x="681" y="981"/>
                    <a:pt x="681" y="981"/>
                  </a:cubicBezTo>
                  <a:cubicBezTo>
                    <a:pt x="681" y="981"/>
                    <a:pt x="680" y="982"/>
                    <a:pt x="681" y="982"/>
                  </a:cubicBezTo>
                  <a:cubicBezTo>
                    <a:pt x="681" y="982"/>
                    <a:pt x="682" y="982"/>
                    <a:pt x="682" y="983"/>
                  </a:cubicBezTo>
                  <a:cubicBezTo>
                    <a:pt x="682" y="983"/>
                    <a:pt x="682" y="983"/>
                    <a:pt x="682" y="983"/>
                  </a:cubicBezTo>
                  <a:cubicBezTo>
                    <a:pt x="682" y="984"/>
                    <a:pt x="684" y="985"/>
                    <a:pt x="683" y="987"/>
                  </a:cubicBezTo>
                  <a:cubicBezTo>
                    <a:pt x="683" y="987"/>
                    <a:pt x="682" y="989"/>
                    <a:pt x="682" y="989"/>
                  </a:cubicBezTo>
                  <a:cubicBezTo>
                    <a:pt x="680" y="990"/>
                    <a:pt x="681" y="990"/>
                    <a:pt x="680" y="988"/>
                  </a:cubicBezTo>
                  <a:cubicBezTo>
                    <a:pt x="679" y="988"/>
                    <a:pt x="680" y="988"/>
                    <a:pt x="680" y="988"/>
                  </a:cubicBezTo>
                  <a:close/>
                  <a:moveTo>
                    <a:pt x="670" y="939"/>
                  </a:moveTo>
                  <a:cubicBezTo>
                    <a:pt x="670" y="940"/>
                    <a:pt x="670" y="940"/>
                    <a:pt x="670" y="940"/>
                  </a:cubicBezTo>
                  <a:cubicBezTo>
                    <a:pt x="670" y="940"/>
                    <a:pt x="670" y="940"/>
                    <a:pt x="670" y="939"/>
                  </a:cubicBezTo>
                  <a:close/>
                  <a:moveTo>
                    <a:pt x="670" y="956"/>
                  </a:moveTo>
                  <a:cubicBezTo>
                    <a:pt x="672" y="955"/>
                    <a:pt x="669" y="957"/>
                    <a:pt x="670" y="956"/>
                  </a:cubicBezTo>
                  <a:cubicBezTo>
                    <a:pt x="670" y="956"/>
                    <a:pt x="670" y="956"/>
                    <a:pt x="670" y="956"/>
                  </a:cubicBezTo>
                  <a:close/>
                  <a:moveTo>
                    <a:pt x="672" y="952"/>
                  </a:moveTo>
                  <a:cubicBezTo>
                    <a:pt x="672" y="952"/>
                    <a:pt x="672" y="952"/>
                    <a:pt x="673" y="952"/>
                  </a:cubicBezTo>
                  <a:cubicBezTo>
                    <a:pt x="673" y="952"/>
                    <a:pt x="673" y="952"/>
                    <a:pt x="672" y="952"/>
                  </a:cubicBezTo>
                  <a:close/>
                  <a:moveTo>
                    <a:pt x="671" y="953"/>
                  </a:moveTo>
                  <a:cubicBezTo>
                    <a:pt x="671" y="953"/>
                    <a:pt x="671" y="953"/>
                    <a:pt x="671" y="953"/>
                  </a:cubicBezTo>
                  <a:cubicBezTo>
                    <a:pt x="671" y="953"/>
                    <a:pt x="671" y="952"/>
                    <a:pt x="671" y="952"/>
                  </a:cubicBezTo>
                  <a:cubicBezTo>
                    <a:pt x="674" y="953"/>
                    <a:pt x="671" y="953"/>
                    <a:pt x="671" y="953"/>
                  </a:cubicBezTo>
                  <a:close/>
                  <a:moveTo>
                    <a:pt x="670" y="944"/>
                  </a:moveTo>
                  <a:cubicBezTo>
                    <a:pt x="671" y="944"/>
                    <a:pt x="671" y="944"/>
                    <a:pt x="670" y="944"/>
                  </a:cubicBezTo>
                  <a:cubicBezTo>
                    <a:pt x="670" y="944"/>
                    <a:pt x="670" y="944"/>
                    <a:pt x="670" y="944"/>
                  </a:cubicBezTo>
                  <a:close/>
                  <a:moveTo>
                    <a:pt x="670" y="943"/>
                  </a:moveTo>
                  <a:cubicBezTo>
                    <a:pt x="671" y="943"/>
                    <a:pt x="670" y="943"/>
                    <a:pt x="670" y="943"/>
                  </a:cubicBezTo>
                  <a:cubicBezTo>
                    <a:pt x="670" y="943"/>
                    <a:pt x="670" y="943"/>
                    <a:pt x="670" y="943"/>
                  </a:cubicBezTo>
                  <a:close/>
                  <a:moveTo>
                    <a:pt x="668" y="960"/>
                  </a:moveTo>
                  <a:cubicBezTo>
                    <a:pt x="668" y="960"/>
                    <a:pt x="668" y="960"/>
                    <a:pt x="667" y="960"/>
                  </a:cubicBezTo>
                  <a:cubicBezTo>
                    <a:pt x="667" y="960"/>
                    <a:pt x="667" y="959"/>
                    <a:pt x="667" y="959"/>
                  </a:cubicBezTo>
                  <a:cubicBezTo>
                    <a:pt x="668" y="959"/>
                    <a:pt x="669" y="957"/>
                    <a:pt x="670" y="957"/>
                  </a:cubicBezTo>
                  <a:cubicBezTo>
                    <a:pt x="670" y="956"/>
                    <a:pt x="671" y="956"/>
                    <a:pt x="671" y="957"/>
                  </a:cubicBezTo>
                  <a:cubicBezTo>
                    <a:pt x="672" y="956"/>
                    <a:pt x="672" y="957"/>
                    <a:pt x="672" y="957"/>
                  </a:cubicBezTo>
                  <a:cubicBezTo>
                    <a:pt x="673" y="957"/>
                    <a:pt x="673" y="958"/>
                    <a:pt x="673" y="959"/>
                  </a:cubicBezTo>
                  <a:cubicBezTo>
                    <a:pt x="673" y="959"/>
                    <a:pt x="673" y="959"/>
                    <a:pt x="673" y="959"/>
                  </a:cubicBezTo>
                  <a:cubicBezTo>
                    <a:pt x="674" y="959"/>
                    <a:pt x="674" y="959"/>
                    <a:pt x="673" y="959"/>
                  </a:cubicBezTo>
                  <a:cubicBezTo>
                    <a:pt x="673" y="959"/>
                    <a:pt x="673" y="959"/>
                    <a:pt x="673" y="960"/>
                  </a:cubicBezTo>
                  <a:cubicBezTo>
                    <a:pt x="673" y="960"/>
                    <a:pt x="673" y="960"/>
                    <a:pt x="673" y="960"/>
                  </a:cubicBezTo>
                  <a:cubicBezTo>
                    <a:pt x="673" y="959"/>
                    <a:pt x="673" y="959"/>
                    <a:pt x="673" y="959"/>
                  </a:cubicBezTo>
                  <a:cubicBezTo>
                    <a:pt x="672" y="960"/>
                    <a:pt x="669" y="962"/>
                    <a:pt x="669" y="961"/>
                  </a:cubicBezTo>
                  <a:cubicBezTo>
                    <a:pt x="669" y="961"/>
                    <a:pt x="668" y="961"/>
                    <a:pt x="668" y="960"/>
                  </a:cubicBezTo>
                  <a:close/>
                  <a:moveTo>
                    <a:pt x="673" y="957"/>
                  </a:moveTo>
                  <a:cubicBezTo>
                    <a:pt x="673" y="957"/>
                    <a:pt x="673" y="957"/>
                    <a:pt x="673" y="957"/>
                  </a:cubicBezTo>
                  <a:cubicBezTo>
                    <a:pt x="673" y="956"/>
                    <a:pt x="673" y="956"/>
                    <a:pt x="673" y="957"/>
                  </a:cubicBezTo>
                  <a:close/>
                  <a:moveTo>
                    <a:pt x="674" y="946"/>
                  </a:moveTo>
                  <a:cubicBezTo>
                    <a:pt x="674" y="946"/>
                    <a:pt x="674" y="946"/>
                    <a:pt x="674" y="946"/>
                  </a:cubicBezTo>
                  <a:cubicBezTo>
                    <a:pt x="674" y="946"/>
                    <a:pt x="674" y="946"/>
                    <a:pt x="674" y="946"/>
                  </a:cubicBezTo>
                  <a:cubicBezTo>
                    <a:pt x="674" y="946"/>
                    <a:pt x="674" y="946"/>
                    <a:pt x="674" y="946"/>
                  </a:cubicBezTo>
                  <a:cubicBezTo>
                    <a:pt x="674" y="946"/>
                    <a:pt x="674" y="946"/>
                    <a:pt x="674" y="946"/>
                  </a:cubicBezTo>
                  <a:close/>
                  <a:moveTo>
                    <a:pt x="675" y="945"/>
                  </a:moveTo>
                  <a:cubicBezTo>
                    <a:pt x="674" y="945"/>
                    <a:pt x="675" y="945"/>
                    <a:pt x="675" y="945"/>
                  </a:cubicBezTo>
                  <a:cubicBezTo>
                    <a:pt x="675" y="945"/>
                    <a:pt x="675" y="945"/>
                    <a:pt x="675" y="945"/>
                  </a:cubicBezTo>
                  <a:close/>
                  <a:moveTo>
                    <a:pt x="667" y="961"/>
                  </a:moveTo>
                  <a:cubicBezTo>
                    <a:pt x="667" y="961"/>
                    <a:pt x="667" y="961"/>
                    <a:pt x="667" y="961"/>
                  </a:cubicBezTo>
                  <a:cubicBezTo>
                    <a:pt x="667" y="961"/>
                    <a:pt x="668" y="961"/>
                    <a:pt x="668" y="960"/>
                  </a:cubicBezTo>
                  <a:cubicBezTo>
                    <a:pt x="669" y="961"/>
                    <a:pt x="667" y="961"/>
                    <a:pt x="667" y="961"/>
                  </a:cubicBezTo>
                  <a:close/>
                  <a:moveTo>
                    <a:pt x="669" y="956"/>
                  </a:moveTo>
                  <a:cubicBezTo>
                    <a:pt x="669" y="956"/>
                    <a:pt x="669" y="956"/>
                    <a:pt x="669" y="956"/>
                  </a:cubicBezTo>
                  <a:cubicBezTo>
                    <a:pt x="669" y="956"/>
                    <a:pt x="669" y="956"/>
                    <a:pt x="669" y="956"/>
                  </a:cubicBezTo>
                  <a:close/>
                  <a:moveTo>
                    <a:pt x="669" y="942"/>
                  </a:moveTo>
                  <a:cubicBezTo>
                    <a:pt x="669" y="942"/>
                    <a:pt x="670" y="942"/>
                    <a:pt x="670" y="942"/>
                  </a:cubicBezTo>
                  <a:cubicBezTo>
                    <a:pt x="670" y="942"/>
                    <a:pt x="669" y="943"/>
                    <a:pt x="669" y="942"/>
                  </a:cubicBezTo>
                  <a:close/>
                  <a:moveTo>
                    <a:pt x="641" y="945"/>
                  </a:moveTo>
                  <a:cubicBezTo>
                    <a:pt x="641" y="945"/>
                    <a:pt x="641" y="945"/>
                    <a:pt x="641" y="946"/>
                  </a:cubicBezTo>
                  <a:cubicBezTo>
                    <a:pt x="640" y="944"/>
                    <a:pt x="641" y="945"/>
                    <a:pt x="641" y="945"/>
                  </a:cubicBezTo>
                  <a:close/>
                  <a:moveTo>
                    <a:pt x="643" y="995"/>
                  </a:moveTo>
                  <a:cubicBezTo>
                    <a:pt x="643" y="995"/>
                    <a:pt x="643" y="995"/>
                    <a:pt x="643" y="995"/>
                  </a:cubicBezTo>
                  <a:cubicBezTo>
                    <a:pt x="643" y="994"/>
                    <a:pt x="643" y="994"/>
                    <a:pt x="643" y="994"/>
                  </a:cubicBezTo>
                  <a:cubicBezTo>
                    <a:pt x="643" y="994"/>
                    <a:pt x="643" y="994"/>
                    <a:pt x="643" y="994"/>
                  </a:cubicBezTo>
                  <a:cubicBezTo>
                    <a:pt x="643" y="994"/>
                    <a:pt x="643" y="994"/>
                    <a:pt x="643" y="994"/>
                  </a:cubicBezTo>
                  <a:cubicBezTo>
                    <a:pt x="643" y="994"/>
                    <a:pt x="643" y="994"/>
                    <a:pt x="643" y="994"/>
                  </a:cubicBezTo>
                  <a:cubicBezTo>
                    <a:pt x="643" y="994"/>
                    <a:pt x="642" y="994"/>
                    <a:pt x="642" y="994"/>
                  </a:cubicBezTo>
                  <a:cubicBezTo>
                    <a:pt x="642" y="994"/>
                    <a:pt x="642" y="994"/>
                    <a:pt x="642" y="994"/>
                  </a:cubicBezTo>
                  <a:cubicBezTo>
                    <a:pt x="642" y="994"/>
                    <a:pt x="642" y="994"/>
                    <a:pt x="642" y="994"/>
                  </a:cubicBezTo>
                  <a:cubicBezTo>
                    <a:pt x="642" y="994"/>
                    <a:pt x="642" y="994"/>
                    <a:pt x="642" y="994"/>
                  </a:cubicBezTo>
                  <a:cubicBezTo>
                    <a:pt x="642" y="995"/>
                    <a:pt x="642" y="994"/>
                    <a:pt x="642" y="994"/>
                  </a:cubicBezTo>
                  <a:cubicBezTo>
                    <a:pt x="642" y="994"/>
                    <a:pt x="642" y="994"/>
                    <a:pt x="642" y="994"/>
                  </a:cubicBezTo>
                  <a:cubicBezTo>
                    <a:pt x="642" y="994"/>
                    <a:pt x="642" y="994"/>
                    <a:pt x="642" y="994"/>
                  </a:cubicBezTo>
                  <a:cubicBezTo>
                    <a:pt x="642" y="994"/>
                    <a:pt x="642" y="994"/>
                    <a:pt x="642" y="994"/>
                  </a:cubicBezTo>
                  <a:cubicBezTo>
                    <a:pt x="642" y="994"/>
                    <a:pt x="642" y="995"/>
                    <a:pt x="642" y="995"/>
                  </a:cubicBezTo>
                  <a:cubicBezTo>
                    <a:pt x="642" y="995"/>
                    <a:pt x="642" y="995"/>
                    <a:pt x="642" y="995"/>
                  </a:cubicBezTo>
                  <a:cubicBezTo>
                    <a:pt x="642" y="995"/>
                    <a:pt x="642" y="995"/>
                    <a:pt x="642" y="995"/>
                  </a:cubicBezTo>
                  <a:cubicBezTo>
                    <a:pt x="641" y="995"/>
                    <a:pt x="641" y="995"/>
                    <a:pt x="641" y="995"/>
                  </a:cubicBezTo>
                  <a:cubicBezTo>
                    <a:pt x="641" y="995"/>
                    <a:pt x="641" y="995"/>
                    <a:pt x="641" y="995"/>
                  </a:cubicBezTo>
                  <a:cubicBezTo>
                    <a:pt x="641" y="995"/>
                    <a:pt x="641" y="995"/>
                    <a:pt x="641" y="995"/>
                  </a:cubicBezTo>
                  <a:cubicBezTo>
                    <a:pt x="641" y="995"/>
                    <a:pt x="641" y="995"/>
                    <a:pt x="640" y="995"/>
                  </a:cubicBezTo>
                  <a:cubicBezTo>
                    <a:pt x="640" y="995"/>
                    <a:pt x="640" y="995"/>
                    <a:pt x="640" y="995"/>
                  </a:cubicBezTo>
                  <a:cubicBezTo>
                    <a:pt x="640" y="995"/>
                    <a:pt x="640" y="995"/>
                    <a:pt x="640" y="995"/>
                  </a:cubicBezTo>
                  <a:cubicBezTo>
                    <a:pt x="640" y="995"/>
                    <a:pt x="640" y="995"/>
                    <a:pt x="640" y="996"/>
                  </a:cubicBezTo>
                  <a:cubicBezTo>
                    <a:pt x="640" y="996"/>
                    <a:pt x="640" y="996"/>
                    <a:pt x="640" y="996"/>
                  </a:cubicBezTo>
                  <a:cubicBezTo>
                    <a:pt x="640" y="996"/>
                    <a:pt x="640" y="996"/>
                    <a:pt x="640" y="996"/>
                  </a:cubicBezTo>
                  <a:cubicBezTo>
                    <a:pt x="640" y="996"/>
                    <a:pt x="640" y="996"/>
                    <a:pt x="640" y="996"/>
                  </a:cubicBezTo>
                  <a:cubicBezTo>
                    <a:pt x="640" y="995"/>
                    <a:pt x="640" y="996"/>
                    <a:pt x="640" y="996"/>
                  </a:cubicBezTo>
                  <a:cubicBezTo>
                    <a:pt x="640" y="996"/>
                    <a:pt x="640" y="996"/>
                    <a:pt x="640" y="996"/>
                  </a:cubicBezTo>
                  <a:cubicBezTo>
                    <a:pt x="640" y="996"/>
                    <a:pt x="640" y="996"/>
                    <a:pt x="640" y="996"/>
                  </a:cubicBezTo>
                  <a:cubicBezTo>
                    <a:pt x="640" y="996"/>
                    <a:pt x="640" y="996"/>
                    <a:pt x="640" y="996"/>
                  </a:cubicBezTo>
                  <a:cubicBezTo>
                    <a:pt x="640" y="996"/>
                    <a:pt x="640" y="996"/>
                    <a:pt x="640" y="996"/>
                  </a:cubicBezTo>
                  <a:cubicBezTo>
                    <a:pt x="640" y="996"/>
                    <a:pt x="640" y="996"/>
                    <a:pt x="640" y="996"/>
                  </a:cubicBezTo>
                  <a:cubicBezTo>
                    <a:pt x="640" y="996"/>
                    <a:pt x="640" y="996"/>
                    <a:pt x="640" y="996"/>
                  </a:cubicBezTo>
                  <a:cubicBezTo>
                    <a:pt x="640" y="996"/>
                    <a:pt x="640" y="996"/>
                    <a:pt x="640" y="996"/>
                  </a:cubicBezTo>
                  <a:cubicBezTo>
                    <a:pt x="640" y="996"/>
                    <a:pt x="640" y="996"/>
                    <a:pt x="640" y="996"/>
                  </a:cubicBezTo>
                  <a:cubicBezTo>
                    <a:pt x="640" y="996"/>
                    <a:pt x="640" y="996"/>
                    <a:pt x="640" y="996"/>
                  </a:cubicBezTo>
                  <a:cubicBezTo>
                    <a:pt x="640" y="996"/>
                    <a:pt x="640" y="996"/>
                    <a:pt x="640" y="996"/>
                  </a:cubicBezTo>
                  <a:cubicBezTo>
                    <a:pt x="640" y="996"/>
                    <a:pt x="640" y="996"/>
                    <a:pt x="640" y="996"/>
                  </a:cubicBezTo>
                  <a:cubicBezTo>
                    <a:pt x="640" y="996"/>
                    <a:pt x="640" y="996"/>
                    <a:pt x="640" y="996"/>
                  </a:cubicBezTo>
                  <a:cubicBezTo>
                    <a:pt x="640" y="996"/>
                    <a:pt x="640" y="996"/>
                    <a:pt x="640" y="996"/>
                  </a:cubicBezTo>
                  <a:cubicBezTo>
                    <a:pt x="640" y="996"/>
                    <a:pt x="640" y="996"/>
                    <a:pt x="640" y="996"/>
                  </a:cubicBezTo>
                  <a:cubicBezTo>
                    <a:pt x="640" y="996"/>
                    <a:pt x="640" y="996"/>
                    <a:pt x="640" y="996"/>
                  </a:cubicBezTo>
                  <a:cubicBezTo>
                    <a:pt x="640" y="996"/>
                    <a:pt x="640" y="996"/>
                    <a:pt x="640" y="996"/>
                  </a:cubicBezTo>
                  <a:cubicBezTo>
                    <a:pt x="640" y="996"/>
                    <a:pt x="640" y="996"/>
                    <a:pt x="640" y="996"/>
                  </a:cubicBezTo>
                  <a:cubicBezTo>
                    <a:pt x="640" y="996"/>
                    <a:pt x="640" y="996"/>
                    <a:pt x="640" y="996"/>
                  </a:cubicBezTo>
                  <a:cubicBezTo>
                    <a:pt x="640" y="996"/>
                    <a:pt x="640" y="996"/>
                    <a:pt x="640" y="996"/>
                  </a:cubicBezTo>
                  <a:cubicBezTo>
                    <a:pt x="640" y="996"/>
                    <a:pt x="640" y="996"/>
                    <a:pt x="640" y="996"/>
                  </a:cubicBezTo>
                  <a:cubicBezTo>
                    <a:pt x="640" y="996"/>
                    <a:pt x="640" y="996"/>
                    <a:pt x="640" y="996"/>
                  </a:cubicBezTo>
                  <a:cubicBezTo>
                    <a:pt x="640" y="996"/>
                    <a:pt x="641" y="996"/>
                    <a:pt x="641" y="996"/>
                  </a:cubicBezTo>
                  <a:cubicBezTo>
                    <a:pt x="641" y="996"/>
                    <a:pt x="640" y="996"/>
                    <a:pt x="640" y="996"/>
                  </a:cubicBezTo>
                  <a:cubicBezTo>
                    <a:pt x="640" y="996"/>
                    <a:pt x="640" y="996"/>
                    <a:pt x="640" y="996"/>
                  </a:cubicBezTo>
                  <a:cubicBezTo>
                    <a:pt x="640" y="996"/>
                    <a:pt x="641" y="996"/>
                    <a:pt x="641" y="996"/>
                  </a:cubicBezTo>
                  <a:cubicBezTo>
                    <a:pt x="641" y="996"/>
                    <a:pt x="641" y="996"/>
                    <a:pt x="641" y="996"/>
                  </a:cubicBezTo>
                  <a:cubicBezTo>
                    <a:pt x="641" y="996"/>
                    <a:pt x="641" y="996"/>
                    <a:pt x="641" y="996"/>
                  </a:cubicBezTo>
                  <a:cubicBezTo>
                    <a:pt x="641" y="996"/>
                    <a:pt x="641" y="996"/>
                    <a:pt x="641" y="996"/>
                  </a:cubicBezTo>
                  <a:cubicBezTo>
                    <a:pt x="641" y="996"/>
                    <a:pt x="641" y="996"/>
                    <a:pt x="641" y="996"/>
                  </a:cubicBezTo>
                  <a:cubicBezTo>
                    <a:pt x="641" y="996"/>
                    <a:pt x="641" y="996"/>
                    <a:pt x="641" y="996"/>
                  </a:cubicBezTo>
                  <a:cubicBezTo>
                    <a:pt x="641" y="996"/>
                    <a:pt x="641" y="996"/>
                    <a:pt x="641" y="996"/>
                  </a:cubicBezTo>
                  <a:cubicBezTo>
                    <a:pt x="641" y="996"/>
                    <a:pt x="641" y="996"/>
                    <a:pt x="641" y="996"/>
                  </a:cubicBezTo>
                  <a:cubicBezTo>
                    <a:pt x="641" y="996"/>
                    <a:pt x="641" y="996"/>
                    <a:pt x="641" y="996"/>
                  </a:cubicBezTo>
                  <a:cubicBezTo>
                    <a:pt x="641" y="996"/>
                    <a:pt x="641" y="996"/>
                    <a:pt x="641" y="996"/>
                  </a:cubicBezTo>
                  <a:cubicBezTo>
                    <a:pt x="641" y="996"/>
                    <a:pt x="641" y="996"/>
                    <a:pt x="641" y="996"/>
                  </a:cubicBezTo>
                  <a:cubicBezTo>
                    <a:pt x="641" y="996"/>
                    <a:pt x="641" y="996"/>
                    <a:pt x="641" y="996"/>
                  </a:cubicBezTo>
                  <a:cubicBezTo>
                    <a:pt x="641" y="996"/>
                    <a:pt x="641" y="996"/>
                    <a:pt x="641" y="996"/>
                  </a:cubicBezTo>
                  <a:cubicBezTo>
                    <a:pt x="641" y="996"/>
                    <a:pt x="641" y="996"/>
                    <a:pt x="641" y="996"/>
                  </a:cubicBezTo>
                  <a:cubicBezTo>
                    <a:pt x="641" y="996"/>
                    <a:pt x="641" y="996"/>
                    <a:pt x="641" y="996"/>
                  </a:cubicBezTo>
                  <a:cubicBezTo>
                    <a:pt x="641" y="995"/>
                    <a:pt x="641" y="995"/>
                    <a:pt x="641" y="995"/>
                  </a:cubicBezTo>
                  <a:cubicBezTo>
                    <a:pt x="641" y="995"/>
                    <a:pt x="641" y="995"/>
                    <a:pt x="641" y="995"/>
                  </a:cubicBezTo>
                  <a:cubicBezTo>
                    <a:pt x="641" y="995"/>
                    <a:pt x="641" y="995"/>
                    <a:pt x="641" y="995"/>
                  </a:cubicBezTo>
                  <a:cubicBezTo>
                    <a:pt x="641" y="995"/>
                    <a:pt x="641" y="995"/>
                    <a:pt x="641" y="995"/>
                  </a:cubicBezTo>
                  <a:cubicBezTo>
                    <a:pt x="641" y="995"/>
                    <a:pt x="642" y="995"/>
                    <a:pt x="642" y="995"/>
                  </a:cubicBezTo>
                  <a:cubicBezTo>
                    <a:pt x="642" y="995"/>
                    <a:pt x="642" y="995"/>
                    <a:pt x="642" y="995"/>
                  </a:cubicBezTo>
                  <a:cubicBezTo>
                    <a:pt x="642" y="995"/>
                    <a:pt x="642" y="995"/>
                    <a:pt x="642" y="995"/>
                  </a:cubicBezTo>
                  <a:cubicBezTo>
                    <a:pt x="642" y="995"/>
                    <a:pt x="642" y="995"/>
                    <a:pt x="642" y="995"/>
                  </a:cubicBezTo>
                  <a:cubicBezTo>
                    <a:pt x="642" y="995"/>
                    <a:pt x="642" y="995"/>
                    <a:pt x="642" y="995"/>
                  </a:cubicBezTo>
                  <a:cubicBezTo>
                    <a:pt x="642" y="995"/>
                    <a:pt x="642" y="995"/>
                    <a:pt x="642" y="995"/>
                  </a:cubicBezTo>
                  <a:cubicBezTo>
                    <a:pt x="642" y="995"/>
                    <a:pt x="642" y="995"/>
                    <a:pt x="642" y="995"/>
                  </a:cubicBezTo>
                  <a:cubicBezTo>
                    <a:pt x="642" y="995"/>
                    <a:pt x="642" y="995"/>
                    <a:pt x="642" y="995"/>
                  </a:cubicBezTo>
                  <a:cubicBezTo>
                    <a:pt x="642" y="995"/>
                    <a:pt x="642" y="995"/>
                    <a:pt x="642" y="995"/>
                  </a:cubicBezTo>
                  <a:cubicBezTo>
                    <a:pt x="642" y="995"/>
                    <a:pt x="642" y="995"/>
                    <a:pt x="642" y="995"/>
                  </a:cubicBezTo>
                  <a:cubicBezTo>
                    <a:pt x="642" y="995"/>
                    <a:pt x="642" y="995"/>
                    <a:pt x="642" y="995"/>
                  </a:cubicBezTo>
                  <a:cubicBezTo>
                    <a:pt x="642" y="995"/>
                    <a:pt x="642" y="995"/>
                    <a:pt x="642" y="995"/>
                  </a:cubicBezTo>
                  <a:cubicBezTo>
                    <a:pt x="642" y="995"/>
                    <a:pt x="642" y="995"/>
                    <a:pt x="642" y="995"/>
                  </a:cubicBezTo>
                  <a:cubicBezTo>
                    <a:pt x="642" y="995"/>
                    <a:pt x="642" y="995"/>
                    <a:pt x="642" y="995"/>
                  </a:cubicBezTo>
                  <a:cubicBezTo>
                    <a:pt x="642" y="995"/>
                    <a:pt x="642" y="995"/>
                    <a:pt x="642" y="995"/>
                  </a:cubicBezTo>
                  <a:cubicBezTo>
                    <a:pt x="642" y="995"/>
                    <a:pt x="642" y="995"/>
                    <a:pt x="642" y="995"/>
                  </a:cubicBezTo>
                  <a:cubicBezTo>
                    <a:pt x="642" y="995"/>
                    <a:pt x="642" y="995"/>
                    <a:pt x="643" y="995"/>
                  </a:cubicBezTo>
                  <a:cubicBezTo>
                    <a:pt x="643" y="995"/>
                    <a:pt x="643" y="995"/>
                    <a:pt x="643" y="995"/>
                  </a:cubicBezTo>
                  <a:cubicBezTo>
                    <a:pt x="643" y="995"/>
                    <a:pt x="643" y="995"/>
                    <a:pt x="643" y="995"/>
                  </a:cubicBezTo>
                  <a:cubicBezTo>
                    <a:pt x="643" y="995"/>
                    <a:pt x="643" y="995"/>
                    <a:pt x="643" y="995"/>
                  </a:cubicBezTo>
                  <a:cubicBezTo>
                    <a:pt x="643" y="995"/>
                    <a:pt x="643" y="995"/>
                    <a:pt x="643" y="995"/>
                  </a:cubicBezTo>
                  <a:cubicBezTo>
                    <a:pt x="643" y="995"/>
                    <a:pt x="643" y="995"/>
                    <a:pt x="643" y="995"/>
                  </a:cubicBezTo>
                  <a:cubicBezTo>
                    <a:pt x="643" y="995"/>
                    <a:pt x="643" y="995"/>
                    <a:pt x="643" y="995"/>
                  </a:cubicBezTo>
                  <a:cubicBezTo>
                    <a:pt x="643" y="995"/>
                    <a:pt x="643" y="995"/>
                    <a:pt x="643" y="995"/>
                  </a:cubicBezTo>
                  <a:cubicBezTo>
                    <a:pt x="643" y="995"/>
                    <a:pt x="643" y="995"/>
                    <a:pt x="643" y="995"/>
                  </a:cubicBezTo>
                  <a:cubicBezTo>
                    <a:pt x="643" y="995"/>
                    <a:pt x="643" y="995"/>
                    <a:pt x="643" y="995"/>
                  </a:cubicBezTo>
                  <a:cubicBezTo>
                    <a:pt x="643" y="995"/>
                    <a:pt x="643" y="995"/>
                    <a:pt x="643" y="995"/>
                  </a:cubicBezTo>
                  <a:cubicBezTo>
                    <a:pt x="643" y="995"/>
                    <a:pt x="643" y="995"/>
                    <a:pt x="643" y="995"/>
                  </a:cubicBezTo>
                  <a:cubicBezTo>
                    <a:pt x="643" y="995"/>
                    <a:pt x="643" y="995"/>
                    <a:pt x="643" y="995"/>
                  </a:cubicBezTo>
                  <a:cubicBezTo>
                    <a:pt x="643" y="995"/>
                    <a:pt x="643" y="995"/>
                    <a:pt x="643" y="995"/>
                  </a:cubicBezTo>
                  <a:cubicBezTo>
                    <a:pt x="643" y="995"/>
                    <a:pt x="643" y="995"/>
                    <a:pt x="643" y="995"/>
                  </a:cubicBezTo>
                  <a:cubicBezTo>
                    <a:pt x="643" y="995"/>
                    <a:pt x="643" y="995"/>
                    <a:pt x="643" y="995"/>
                  </a:cubicBezTo>
                  <a:cubicBezTo>
                    <a:pt x="643" y="995"/>
                    <a:pt x="643" y="995"/>
                    <a:pt x="643" y="995"/>
                  </a:cubicBezTo>
                  <a:cubicBezTo>
                    <a:pt x="643" y="995"/>
                    <a:pt x="643" y="995"/>
                    <a:pt x="643" y="995"/>
                  </a:cubicBezTo>
                  <a:cubicBezTo>
                    <a:pt x="643" y="995"/>
                    <a:pt x="643" y="995"/>
                    <a:pt x="643" y="995"/>
                  </a:cubicBezTo>
                  <a:cubicBezTo>
                    <a:pt x="643" y="995"/>
                    <a:pt x="643" y="995"/>
                    <a:pt x="643" y="995"/>
                  </a:cubicBezTo>
                  <a:cubicBezTo>
                    <a:pt x="643" y="995"/>
                    <a:pt x="643" y="995"/>
                    <a:pt x="643" y="995"/>
                  </a:cubicBezTo>
                  <a:cubicBezTo>
                    <a:pt x="643" y="995"/>
                    <a:pt x="643" y="995"/>
                    <a:pt x="643" y="995"/>
                  </a:cubicBezTo>
                  <a:close/>
                  <a:moveTo>
                    <a:pt x="641" y="996"/>
                  </a:moveTo>
                  <a:cubicBezTo>
                    <a:pt x="641" y="996"/>
                    <a:pt x="641" y="996"/>
                    <a:pt x="641" y="996"/>
                  </a:cubicBezTo>
                  <a:cubicBezTo>
                    <a:pt x="641" y="996"/>
                    <a:pt x="641" y="996"/>
                    <a:pt x="641" y="996"/>
                  </a:cubicBezTo>
                  <a:close/>
                  <a:moveTo>
                    <a:pt x="227" y="882"/>
                  </a:moveTo>
                  <a:cubicBezTo>
                    <a:pt x="228" y="884"/>
                    <a:pt x="224" y="887"/>
                    <a:pt x="227" y="882"/>
                  </a:cubicBezTo>
                  <a:cubicBezTo>
                    <a:pt x="228" y="884"/>
                    <a:pt x="227" y="883"/>
                    <a:pt x="227" y="882"/>
                  </a:cubicBezTo>
                  <a:close/>
                  <a:moveTo>
                    <a:pt x="462" y="900"/>
                  </a:moveTo>
                  <a:cubicBezTo>
                    <a:pt x="462" y="900"/>
                    <a:pt x="459" y="900"/>
                    <a:pt x="460" y="899"/>
                  </a:cubicBezTo>
                  <a:cubicBezTo>
                    <a:pt x="460" y="897"/>
                    <a:pt x="462" y="899"/>
                    <a:pt x="462" y="900"/>
                  </a:cubicBezTo>
                  <a:close/>
                  <a:moveTo>
                    <a:pt x="623" y="979"/>
                  </a:moveTo>
                  <a:cubicBezTo>
                    <a:pt x="622" y="980"/>
                    <a:pt x="622" y="980"/>
                    <a:pt x="621" y="981"/>
                  </a:cubicBezTo>
                  <a:cubicBezTo>
                    <a:pt x="621" y="979"/>
                    <a:pt x="623" y="979"/>
                    <a:pt x="623" y="979"/>
                  </a:cubicBezTo>
                  <a:close/>
                  <a:moveTo>
                    <a:pt x="585" y="1011"/>
                  </a:moveTo>
                  <a:cubicBezTo>
                    <a:pt x="585" y="1012"/>
                    <a:pt x="584" y="1013"/>
                    <a:pt x="584" y="1013"/>
                  </a:cubicBezTo>
                  <a:cubicBezTo>
                    <a:pt x="584" y="1013"/>
                    <a:pt x="584" y="1010"/>
                    <a:pt x="584" y="1011"/>
                  </a:cubicBezTo>
                  <a:cubicBezTo>
                    <a:pt x="585" y="1011"/>
                    <a:pt x="585" y="1011"/>
                    <a:pt x="585" y="1011"/>
                  </a:cubicBezTo>
                  <a:close/>
                  <a:moveTo>
                    <a:pt x="621" y="979"/>
                  </a:moveTo>
                  <a:cubicBezTo>
                    <a:pt x="621" y="979"/>
                    <a:pt x="621" y="980"/>
                    <a:pt x="621" y="980"/>
                  </a:cubicBezTo>
                  <a:cubicBezTo>
                    <a:pt x="621" y="980"/>
                    <a:pt x="620" y="980"/>
                    <a:pt x="620" y="980"/>
                  </a:cubicBezTo>
                  <a:cubicBezTo>
                    <a:pt x="620" y="980"/>
                    <a:pt x="621" y="979"/>
                    <a:pt x="621" y="979"/>
                  </a:cubicBezTo>
                  <a:cubicBezTo>
                    <a:pt x="621" y="979"/>
                    <a:pt x="621" y="979"/>
                    <a:pt x="621" y="979"/>
                  </a:cubicBezTo>
                  <a:close/>
                  <a:moveTo>
                    <a:pt x="632" y="997"/>
                  </a:moveTo>
                  <a:cubicBezTo>
                    <a:pt x="633" y="997"/>
                    <a:pt x="630" y="997"/>
                    <a:pt x="630" y="997"/>
                  </a:cubicBezTo>
                  <a:cubicBezTo>
                    <a:pt x="631" y="996"/>
                    <a:pt x="632" y="996"/>
                    <a:pt x="632" y="997"/>
                  </a:cubicBezTo>
                  <a:cubicBezTo>
                    <a:pt x="632" y="997"/>
                    <a:pt x="632" y="997"/>
                    <a:pt x="632" y="997"/>
                  </a:cubicBezTo>
                  <a:close/>
                  <a:moveTo>
                    <a:pt x="704" y="775"/>
                  </a:moveTo>
                  <a:cubicBezTo>
                    <a:pt x="705" y="775"/>
                    <a:pt x="705" y="775"/>
                    <a:pt x="705" y="775"/>
                  </a:cubicBezTo>
                  <a:cubicBezTo>
                    <a:pt x="705" y="776"/>
                    <a:pt x="704" y="776"/>
                    <a:pt x="704" y="776"/>
                  </a:cubicBezTo>
                  <a:cubicBezTo>
                    <a:pt x="703" y="776"/>
                    <a:pt x="704" y="775"/>
                    <a:pt x="704" y="775"/>
                  </a:cubicBezTo>
                  <a:close/>
                  <a:moveTo>
                    <a:pt x="703" y="779"/>
                  </a:moveTo>
                  <a:cubicBezTo>
                    <a:pt x="703" y="779"/>
                    <a:pt x="703" y="779"/>
                    <a:pt x="703" y="779"/>
                  </a:cubicBezTo>
                  <a:cubicBezTo>
                    <a:pt x="703" y="779"/>
                    <a:pt x="703" y="779"/>
                    <a:pt x="703" y="779"/>
                  </a:cubicBezTo>
                  <a:cubicBezTo>
                    <a:pt x="703" y="780"/>
                    <a:pt x="703" y="780"/>
                    <a:pt x="703" y="779"/>
                  </a:cubicBezTo>
                  <a:cubicBezTo>
                    <a:pt x="703" y="779"/>
                    <a:pt x="703" y="779"/>
                    <a:pt x="703" y="779"/>
                  </a:cubicBezTo>
                  <a:cubicBezTo>
                    <a:pt x="703" y="779"/>
                    <a:pt x="703" y="779"/>
                    <a:pt x="703" y="779"/>
                  </a:cubicBezTo>
                  <a:cubicBezTo>
                    <a:pt x="703" y="779"/>
                    <a:pt x="703" y="779"/>
                    <a:pt x="703" y="779"/>
                  </a:cubicBezTo>
                  <a:close/>
                  <a:moveTo>
                    <a:pt x="666" y="856"/>
                  </a:moveTo>
                  <a:cubicBezTo>
                    <a:pt x="666" y="856"/>
                    <a:pt x="666" y="856"/>
                    <a:pt x="666" y="856"/>
                  </a:cubicBezTo>
                  <a:cubicBezTo>
                    <a:pt x="666" y="856"/>
                    <a:pt x="666" y="855"/>
                    <a:pt x="667" y="856"/>
                  </a:cubicBezTo>
                  <a:cubicBezTo>
                    <a:pt x="666" y="856"/>
                    <a:pt x="666" y="856"/>
                    <a:pt x="666" y="856"/>
                  </a:cubicBezTo>
                  <a:close/>
                  <a:moveTo>
                    <a:pt x="706" y="789"/>
                  </a:moveTo>
                  <a:cubicBezTo>
                    <a:pt x="706" y="789"/>
                    <a:pt x="706" y="789"/>
                    <a:pt x="706" y="789"/>
                  </a:cubicBezTo>
                  <a:cubicBezTo>
                    <a:pt x="706" y="789"/>
                    <a:pt x="706" y="789"/>
                    <a:pt x="706" y="789"/>
                  </a:cubicBezTo>
                  <a:close/>
                  <a:moveTo>
                    <a:pt x="710" y="795"/>
                  </a:moveTo>
                  <a:cubicBezTo>
                    <a:pt x="710" y="795"/>
                    <a:pt x="710" y="795"/>
                    <a:pt x="710" y="795"/>
                  </a:cubicBezTo>
                  <a:cubicBezTo>
                    <a:pt x="710" y="795"/>
                    <a:pt x="710" y="795"/>
                    <a:pt x="710" y="795"/>
                  </a:cubicBezTo>
                  <a:close/>
                  <a:moveTo>
                    <a:pt x="703" y="821"/>
                  </a:moveTo>
                  <a:cubicBezTo>
                    <a:pt x="703" y="820"/>
                    <a:pt x="703" y="820"/>
                    <a:pt x="703" y="820"/>
                  </a:cubicBezTo>
                  <a:cubicBezTo>
                    <a:pt x="703" y="821"/>
                    <a:pt x="703" y="821"/>
                    <a:pt x="703" y="821"/>
                  </a:cubicBezTo>
                  <a:close/>
                  <a:moveTo>
                    <a:pt x="703" y="821"/>
                  </a:moveTo>
                  <a:cubicBezTo>
                    <a:pt x="703" y="821"/>
                    <a:pt x="703" y="821"/>
                    <a:pt x="703" y="821"/>
                  </a:cubicBezTo>
                  <a:cubicBezTo>
                    <a:pt x="703" y="821"/>
                    <a:pt x="703" y="821"/>
                    <a:pt x="703" y="821"/>
                  </a:cubicBezTo>
                  <a:close/>
                  <a:moveTo>
                    <a:pt x="711" y="810"/>
                  </a:moveTo>
                  <a:cubicBezTo>
                    <a:pt x="710" y="810"/>
                    <a:pt x="712" y="810"/>
                    <a:pt x="712" y="810"/>
                  </a:cubicBezTo>
                  <a:cubicBezTo>
                    <a:pt x="713" y="810"/>
                    <a:pt x="712" y="812"/>
                    <a:pt x="711" y="811"/>
                  </a:cubicBezTo>
                  <a:cubicBezTo>
                    <a:pt x="711" y="811"/>
                    <a:pt x="711" y="811"/>
                    <a:pt x="711" y="810"/>
                  </a:cubicBezTo>
                  <a:close/>
                  <a:moveTo>
                    <a:pt x="714" y="809"/>
                  </a:moveTo>
                  <a:cubicBezTo>
                    <a:pt x="715" y="808"/>
                    <a:pt x="715" y="807"/>
                    <a:pt x="715" y="807"/>
                  </a:cubicBezTo>
                  <a:cubicBezTo>
                    <a:pt x="715" y="807"/>
                    <a:pt x="716" y="810"/>
                    <a:pt x="714" y="810"/>
                  </a:cubicBezTo>
                  <a:cubicBezTo>
                    <a:pt x="714" y="810"/>
                    <a:pt x="714" y="809"/>
                    <a:pt x="714" y="809"/>
                  </a:cubicBezTo>
                  <a:close/>
                  <a:moveTo>
                    <a:pt x="707" y="798"/>
                  </a:moveTo>
                  <a:cubicBezTo>
                    <a:pt x="707" y="798"/>
                    <a:pt x="708" y="799"/>
                    <a:pt x="708" y="799"/>
                  </a:cubicBezTo>
                  <a:cubicBezTo>
                    <a:pt x="708" y="799"/>
                    <a:pt x="707" y="799"/>
                    <a:pt x="707" y="798"/>
                  </a:cubicBezTo>
                  <a:close/>
                  <a:moveTo>
                    <a:pt x="707" y="820"/>
                  </a:moveTo>
                  <a:cubicBezTo>
                    <a:pt x="708" y="819"/>
                    <a:pt x="708" y="819"/>
                    <a:pt x="708" y="820"/>
                  </a:cubicBezTo>
                  <a:cubicBezTo>
                    <a:pt x="707" y="820"/>
                    <a:pt x="707" y="820"/>
                    <a:pt x="707" y="820"/>
                  </a:cubicBezTo>
                  <a:close/>
                  <a:moveTo>
                    <a:pt x="702" y="821"/>
                  </a:moveTo>
                  <a:cubicBezTo>
                    <a:pt x="702" y="821"/>
                    <a:pt x="702" y="821"/>
                    <a:pt x="702" y="821"/>
                  </a:cubicBezTo>
                  <a:cubicBezTo>
                    <a:pt x="702" y="821"/>
                    <a:pt x="702" y="821"/>
                    <a:pt x="702" y="821"/>
                  </a:cubicBezTo>
                  <a:close/>
                  <a:moveTo>
                    <a:pt x="699" y="825"/>
                  </a:moveTo>
                  <a:cubicBezTo>
                    <a:pt x="698" y="825"/>
                    <a:pt x="698" y="826"/>
                    <a:pt x="698" y="826"/>
                  </a:cubicBezTo>
                  <a:cubicBezTo>
                    <a:pt x="697" y="825"/>
                    <a:pt x="698" y="825"/>
                    <a:pt x="699" y="825"/>
                  </a:cubicBezTo>
                  <a:close/>
                  <a:moveTo>
                    <a:pt x="702" y="790"/>
                  </a:moveTo>
                  <a:cubicBezTo>
                    <a:pt x="702" y="790"/>
                    <a:pt x="702" y="790"/>
                    <a:pt x="702" y="790"/>
                  </a:cubicBezTo>
                  <a:cubicBezTo>
                    <a:pt x="701" y="790"/>
                    <a:pt x="701" y="790"/>
                    <a:pt x="702" y="790"/>
                  </a:cubicBezTo>
                  <a:close/>
                  <a:moveTo>
                    <a:pt x="701" y="791"/>
                  </a:moveTo>
                  <a:cubicBezTo>
                    <a:pt x="701" y="791"/>
                    <a:pt x="701" y="791"/>
                    <a:pt x="702" y="791"/>
                  </a:cubicBezTo>
                  <a:cubicBezTo>
                    <a:pt x="702" y="791"/>
                    <a:pt x="702" y="791"/>
                    <a:pt x="701" y="791"/>
                  </a:cubicBezTo>
                  <a:close/>
                  <a:moveTo>
                    <a:pt x="710" y="794"/>
                  </a:moveTo>
                  <a:cubicBezTo>
                    <a:pt x="710" y="794"/>
                    <a:pt x="709" y="796"/>
                    <a:pt x="708" y="796"/>
                  </a:cubicBezTo>
                  <a:cubicBezTo>
                    <a:pt x="709" y="795"/>
                    <a:pt x="708" y="795"/>
                    <a:pt x="708" y="794"/>
                  </a:cubicBezTo>
                  <a:cubicBezTo>
                    <a:pt x="709" y="793"/>
                    <a:pt x="710" y="792"/>
                    <a:pt x="710" y="794"/>
                  </a:cubicBezTo>
                  <a:cubicBezTo>
                    <a:pt x="710" y="794"/>
                    <a:pt x="711" y="793"/>
                    <a:pt x="711" y="793"/>
                  </a:cubicBezTo>
                  <a:cubicBezTo>
                    <a:pt x="711" y="793"/>
                    <a:pt x="711" y="793"/>
                    <a:pt x="711" y="793"/>
                  </a:cubicBezTo>
                  <a:cubicBezTo>
                    <a:pt x="711" y="794"/>
                    <a:pt x="711" y="794"/>
                    <a:pt x="710" y="794"/>
                  </a:cubicBezTo>
                  <a:close/>
                  <a:moveTo>
                    <a:pt x="701" y="791"/>
                  </a:moveTo>
                  <a:cubicBezTo>
                    <a:pt x="701" y="791"/>
                    <a:pt x="701" y="790"/>
                    <a:pt x="701" y="790"/>
                  </a:cubicBezTo>
                  <a:cubicBezTo>
                    <a:pt x="701" y="790"/>
                    <a:pt x="701" y="790"/>
                    <a:pt x="701" y="791"/>
                  </a:cubicBezTo>
                  <a:close/>
                  <a:moveTo>
                    <a:pt x="701" y="791"/>
                  </a:moveTo>
                  <a:cubicBezTo>
                    <a:pt x="701" y="791"/>
                    <a:pt x="701" y="791"/>
                    <a:pt x="701" y="791"/>
                  </a:cubicBezTo>
                  <a:cubicBezTo>
                    <a:pt x="700" y="791"/>
                    <a:pt x="700" y="791"/>
                    <a:pt x="701" y="791"/>
                  </a:cubicBezTo>
                  <a:close/>
                  <a:moveTo>
                    <a:pt x="700" y="823"/>
                  </a:moveTo>
                  <a:cubicBezTo>
                    <a:pt x="700" y="823"/>
                    <a:pt x="700" y="823"/>
                    <a:pt x="700" y="822"/>
                  </a:cubicBezTo>
                  <a:cubicBezTo>
                    <a:pt x="700" y="822"/>
                    <a:pt x="701" y="822"/>
                    <a:pt x="701" y="822"/>
                  </a:cubicBezTo>
                  <a:cubicBezTo>
                    <a:pt x="701" y="822"/>
                    <a:pt x="701" y="823"/>
                    <a:pt x="701" y="823"/>
                  </a:cubicBezTo>
                  <a:cubicBezTo>
                    <a:pt x="701" y="823"/>
                    <a:pt x="700" y="824"/>
                    <a:pt x="700" y="823"/>
                  </a:cubicBezTo>
                  <a:close/>
                  <a:moveTo>
                    <a:pt x="703" y="787"/>
                  </a:moveTo>
                  <a:cubicBezTo>
                    <a:pt x="703" y="787"/>
                    <a:pt x="702" y="787"/>
                    <a:pt x="702" y="787"/>
                  </a:cubicBezTo>
                  <a:cubicBezTo>
                    <a:pt x="702" y="787"/>
                    <a:pt x="702" y="787"/>
                    <a:pt x="702" y="787"/>
                  </a:cubicBezTo>
                  <a:cubicBezTo>
                    <a:pt x="702" y="787"/>
                    <a:pt x="703" y="787"/>
                    <a:pt x="703" y="787"/>
                  </a:cubicBezTo>
                  <a:close/>
                  <a:moveTo>
                    <a:pt x="691" y="833"/>
                  </a:moveTo>
                  <a:cubicBezTo>
                    <a:pt x="692" y="832"/>
                    <a:pt x="692" y="832"/>
                    <a:pt x="692" y="832"/>
                  </a:cubicBezTo>
                  <a:cubicBezTo>
                    <a:pt x="692" y="832"/>
                    <a:pt x="692" y="831"/>
                    <a:pt x="692" y="831"/>
                  </a:cubicBezTo>
                  <a:cubicBezTo>
                    <a:pt x="692" y="831"/>
                    <a:pt x="692" y="831"/>
                    <a:pt x="693" y="831"/>
                  </a:cubicBezTo>
                  <a:cubicBezTo>
                    <a:pt x="693" y="830"/>
                    <a:pt x="693" y="829"/>
                    <a:pt x="693" y="830"/>
                  </a:cubicBezTo>
                  <a:cubicBezTo>
                    <a:pt x="694" y="830"/>
                    <a:pt x="694" y="830"/>
                    <a:pt x="694" y="830"/>
                  </a:cubicBezTo>
                  <a:cubicBezTo>
                    <a:pt x="694" y="831"/>
                    <a:pt x="694" y="830"/>
                    <a:pt x="694" y="830"/>
                  </a:cubicBezTo>
                  <a:cubicBezTo>
                    <a:pt x="695" y="829"/>
                    <a:pt x="695" y="829"/>
                    <a:pt x="695" y="829"/>
                  </a:cubicBezTo>
                  <a:cubicBezTo>
                    <a:pt x="695" y="829"/>
                    <a:pt x="696" y="829"/>
                    <a:pt x="696" y="830"/>
                  </a:cubicBezTo>
                  <a:cubicBezTo>
                    <a:pt x="695" y="830"/>
                    <a:pt x="695" y="830"/>
                    <a:pt x="695" y="830"/>
                  </a:cubicBezTo>
                  <a:cubicBezTo>
                    <a:pt x="695" y="830"/>
                    <a:pt x="695" y="830"/>
                    <a:pt x="695" y="830"/>
                  </a:cubicBezTo>
                  <a:cubicBezTo>
                    <a:pt x="694" y="831"/>
                    <a:pt x="693" y="831"/>
                    <a:pt x="693" y="831"/>
                  </a:cubicBezTo>
                  <a:cubicBezTo>
                    <a:pt x="692" y="831"/>
                    <a:pt x="693" y="833"/>
                    <a:pt x="692" y="832"/>
                  </a:cubicBezTo>
                  <a:cubicBezTo>
                    <a:pt x="692" y="832"/>
                    <a:pt x="692" y="833"/>
                    <a:pt x="692" y="833"/>
                  </a:cubicBezTo>
                  <a:cubicBezTo>
                    <a:pt x="692" y="833"/>
                    <a:pt x="692" y="833"/>
                    <a:pt x="692" y="833"/>
                  </a:cubicBezTo>
                  <a:cubicBezTo>
                    <a:pt x="692" y="833"/>
                    <a:pt x="692" y="833"/>
                    <a:pt x="691" y="834"/>
                  </a:cubicBezTo>
                  <a:cubicBezTo>
                    <a:pt x="691" y="833"/>
                    <a:pt x="691" y="833"/>
                    <a:pt x="691" y="833"/>
                  </a:cubicBezTo>
                  <a:cubicBezTo>
                    <a:pt x="691" y="833"/>
                    <a:pt x="691" y="833"/>
                    <a:pt x="691" y="833"/>
                  </a:cubicBezTo>
                  <a:close/>
                  <a:moveTo>
                    <a:pt x="699" y="792"/>
                  </a:moveTo>
                  <a:cubicBezTo>
                    <a:pt x="699" y="792"/>
                    <a:pt x="699" y="791"/>
                    <a:pt x="699" y="791"/>
                  </a:cubicBezTo>
                  <a:cubicBezTo>
                    <a:pt x="700" y="791"/>
                    <a:pt x="701" y="791"/>
                    <a:pt x="701" y="792"/>
                  </a:cubicBezTo>
                  <a:cubicBezTo>
                    <a:pt x="700" y="793"/>
                    <a:pt x="700" y="792"/>
                    <a:pt x="700" y="793"/>
                  </a:cubicBezTo>
                  <a:cubicBezTo>
                    <a:pt x="700" y="792"/>
                    <a:pt x="699" y="793"/>
                    <a:pt x="699" y="792"/>
                  </a:cubicBezTo>
                  <a:close/>
                  <a:moveTo>
                    <a:pt x="702" y="788"/>
                  </a:moveTo>
                  <a:cubicBezTo>
                    <a:pt x="702" y="787"/>
                    <a:pt x="702" y="787"/>
                    <a:pt x="702" y="788"/>
                  </a:cubicBezTo>
                  <a:cubicBezTo>
                    <a:pt x="702" y="788"/>
                    <a:pt x="702" y="788"/>
                    <a:pt x="702" y="788"/>
                  </a:cubicBezTo>
                  <a:close/>
                  <a:moveTo>
                    <a:pt x="703" y="819"/>
                  </a:moveTo>
                  <a:cubicBezTo>
                    <a:pt x="704" y="818"/>
                    <a:pt x="706" y="819"/>
                    <a:pt x="706" y="819"/>
                  </a:cubicBezTo>
                  <a:cubicBezTo>
                    <a:pt x="706" y="819"/>
                    <a:pt x="706" y="818"/>
                    <a:pt x="706" y="818"/>
                  </a:cubicBezTo>
                  <a:cubicBezTo>
                    <a:pt x="706" y="818"/>
                    <a:pt x="704" y="821"/>
                    <a:pt x="704" y="820"/>
                  </a:cubicBezTo>
                  <a:cubicBezTo>
                    <a:pt x="703" y="821"/>
                    <a:pt x="703" y="820"/>
                    <a:pt x="703" y="819"/>
                  </a:cubicBezTo>
                  <a:cubicBezTo>
                    <a:pt x="703" y="819"/>
                    <a:pt x="703" y="819"/>
                    <a:pt x="703" y="819"/>
                  </a:cubicBezTo>
                  <a:close/>
                  <a:moveTo>
                    <a:pt x="705" y="787"/>
                  </a:moveTo>
                  <a:cubicBezTo>
                    <a:pt x="706" y="786"/>
                    <a:pt x="706" y="787"/>
                    <a:pt x="707" y="786"/>
                  </a:cubicBezTo>
                  <a:cubicBezTo>
                    <a:pt x="707" y="787"/>
                    <a:pt x="707" y="787"/>
                    <a:pt x="707" y="786"/>
                  </a:cubicBezTo>
                  <a:cubicBezTo>
                    <a:pt x="708" y="786"/>
                    <a:pt x="707" y="786"/>
                    <a:pt x="707" y="786"/>
                  </a:cubicBezTo>
                  <a:cubicBezTo>
                    <a:pt x="707" y="786"/>
                    <a:pt x="707" y="786"/>
                    <a:pt x="707" y="786"/>
                  </a:cubicBezTo>
                  <a:cubicBezTo>
                    <a:pt x="707" y="784"/>
                    <a:pt x="709" y="786"/>
                    <a:pt x="709" y="786"/>
                  </a:cubicBezTo>
                  <a:cubicBezTo>
                    <a:pt x="709" y="785"/>
                    <a:pt x="709" y="785"/>
                    <a:pt x="709" y="785"/>
                  </a:cubicBezTo>
                  <a:cubicBezTo>
                    <a:pt x="709" y="785"/>
                    <a:pt x="709" y="784"/>
                    <a:pt x="710" y="784"/>
                  </a:cubicBezTo>
                  <a:cubicBezTo>
                    <a:pt x="710" y="784"/>
                    <a:pt x="710" y="784"/>
                    <a:pt x="710" y="784"/>
                  </a:cubicBezTo>
                  <a:cubicBezTo>
                    <a:pt x="712" y="784"/>
                    <a:pt x="711" y="782"/>
                    <a:pt x="713" y="782"/>
                  </a:cubicBezTo>
                  <a:cubicBezTo>
                    <a:pt x="713" y="782"/>
                    <a:pt x="715" y="782"/>
                    <a:pt x="715" y="782"/>
                  </a:cubicBezTo>
                  <a:cubicBezTo>
                    <a:pt x="715" y="782"/>
                    <a:pt x="715" y="782"/>
                    <a:pt x="715" y="782"/>
                  </a:cubicBezTo>
                  <a:cubicBezTo>
                    <a:pt x="715" y="782"/>
                    <a:pt x="715" y="782"/>
                    <a:pt x="715" y="782"/>
                  </a:cubicBezTo>
                  <a:cubicBezTo>
                    <a:pt x="715" y="782"/>
                    <a:pt x="715" y="782"/>
                    <a:pt x="715" y="783"/>
                  </a:cubicBezTo>
                  <a:cubicBezTo>
                    <a:pt x="715" y="783"/>
                    <a:pt x="715" y="783"/>
                    <a:pt x="715" y="783"/>
                  </a:cubicBezTo>
                  <a:cubicBezTo>
                    <a:pt x="715" y="784"/>
                    <a:pt x="715" y="784"/>
                    <a:pt x="716" y="784"/>
                  </a:cubicBezTo>
                  <a:cubicBezTo>
                    <a:pt x="716" y="784"/>
                    <a:pt x="716" y="784"/>
                    <a:pt x="716" y="784"/>
                  </a:cubicBezTo>
                  <a:cubicBezTo>
                    <a:pt x="716" y="784"/>
                    <a:pt x="719" y="784"/>
                    <a:pt x="719" y="784"/>
                  </a:cubicBezTo>
                  <a:cubicBezTo>
                    <a:pt x="721" y="784"/>
                    <a:pt x="719" y="787"/>
                    <a:pt x="719" y="786"/>
                  </a:cubicBezTo>
                  <a:cubicBezTo>
                    <a:pt x="719" y="786"/>
                    <a:pt x="719" y="787"/>
                    <a:pt x="719" y="787"/>
                  </a:cubicBezTo>
                  <a:cubicBezTo>
                    <a:pt x="719" y="787"/>
                    <a:pt x="719" y="787"/>
                    <a:pt x="719" y="787"/>
                  </a:cubicBezTo>
                  <a:cubicBezTo>
                    <a:pt x="719" y="787"/>
                    <a:pt x="721" y="787"/>
                    <a:pt x="721" y="787"/>
                  </a:cubicBezTo>
                  <a:cubicBezTo>
                    <a:pt x="721" y="788"/>
                    <a:pt x="721" y="788"/>
                    <a:pt x="721" y="788"/>
                  </a:cubicBezTo>
                  <a:cubicBezTo>
                    <a:pt x="721" y="788"/>
                    <a:pt x="721" y="788"/>
                    <a:pt x="721" y="788"/>
                  </a:cubicBezTo>
                  <a:cubicBezTo>
                    <a:pt x="721" y="788"/>
                    <a:pt x="721" y="788"/>
                    <a:pt x="721" y="788"/>
                  </a:cubicBezTo>
                  <a:cubicBezTo>
                    <a:pt x="721" y="789"/>
                    <a:pt x="722" y="789"/>
                    <a:pt x="722" y="789"/>
                  </a:cubicBezTo>
                  <a:cubicBezTo>
                    <a:pt x="722" y="789"/>
                    <a:pt x="721" y="789"/>
                    <a:pt x="722" y="790"/>
                  </a:cubicBezTo>
                  <a:cubicBezTo>
                    <a:pt x="722" y="790"/>
                    <a:pt x="722" y="791"/>
                    <a:pt x="721" y="791"/>
                  </a:cubicBezTo>
                  <a:cubicBezTo>
                    <a:pt x="721" y="791"/>
                    <a:pt x="721" y="792"/>
                    <a:pt x="720" y="792"/>
                  </a:cubicBezTo>
                  <a:cubicBezTo>
                    <a:pt x="720" y="792"/>
                    <a:pt x="720" y="793"/>
                    <a:pt x="720" y="794"/>
                  </a:cubicBezTo>
                  <a:cubicBezTo>
                    <a:pt x="720" y="794"/>
                    <a:pt x="719" y="794"/>
                    <a:pt x="719" y="794"/>
                  </a:cubicBezTo>
                  <a:cubicBezTo>
                    <a:pt x="719" y="795"/>
                    <a:pt x="719" y="795"/>
                    <a:pt x="719" y="795"/>
                  </a:cubicBezTo>
                  <a:cubicBezTo>
                    <a:pt x="719" y="796"/>
                    <a:pt x="719" y="796"/>
                    <a:pt x="718" y="797"/>
                  </a:cubicBezTo>
                  <a:cubicBezTo>
                    <a:pt x="719" y="797"/>
                    <a:pt x="719" y="798"/>
                    <a:pt x="718" y="798"/>
                  </a:cubicBezTo>
                  <a:cubicBezTo>
                    <a:pt x="718" y="799"/>
                    <a:pt x="718" y="800"/>
                    <a:pt x="718" y="800"/>
                  </a:cubicBezTo>
                  <a:cubicBezTo>
                    <a:pt x="718" y="801"/>
                    <a:pt x="718" y="801"/>
                    <a:pt x="718" y="802"/>
                  </a:cubicBezTo>
                  <a:cubicBezTo>
                    <a:pt x="716" y="803"/>
                    <a:pt x="718" y="801"/>
                    <a:pt x="717" y="802"/>
                  </a:cubicBezTo>
                  <a:cubicBezTo>
                    <a:pt x="717" y="802"/>
                    <a:pt x="715" y="801"/>
                    <a:pt x="715" y="802"/>
                  </a:cubicBezTo>
                  <a:cubicBezTo>
                    <a:pt x="715" y="802"/>
                    <a:pt x="716" y="803"/>
                    <a:pt x="716" y="803"/>
                  </a:cubicBezTo>
                  <a:cubicBezTo>
                    <a:pt x="716" y="803"/>
                    <a:pt x="716" y="803"/>
                    <a:pt x="715" y="804"/>
                  </a:cubicBezTo>
                  <a:cubicBezTo>
                    <a:pt x="715" y="804"/>
                    <a:pt x="714" y="804"/>
                    <a:pt x="714" y="805"/>
                  </a:cubicBezTo>
                  <a:cubicBezTo>
                    <a:pt x="714" y="805"/>
                    <a:pt x="713" y="805"/>
                    <a:pt x="713" y="805"/>
                  </a:cubicBezTo>
                  <a:cubicBezTo>
                    <a:pt x="712" y="806"/>
                    <a:pt x="714" y="803"/>
                    <a:pt x="714" y="803"/>
                  </a:cubicBezTo>
                  <a:cubicBezTo>
                    <a:pt x="714" y="802"/>
                    <a:pt x="713" y="801"/>
                    <a:pt x="712" y="801"/>
                  </a:cubicBezTo>
                  <a:cubicBezTo>
                    <a:pt x="712" y="800"/>
                    <a:pt x="713" y="801"/>
                    <a:pt x="713" y="801"/>
                  </a:cubicBezTo>
                  <a:cubicBezTo>
                    <a:pt x="714" y="801"/>
                    <a:pt x="714" y="800"/>
                    <a:pt x="714" y="800"/>
                  </a:cubicBezTo>
                  <a:cubicBezTo>
                    <a:pt x="713" y="800"/>
                    <a:pt x="713" y="800"/>
                    <a:pt x="713" y="799"/>
                  </a:cubicBezTo>
                  <a:cubicBezTo>
                    <a:pt x="713" y="799"/>
                    <a:pt x="712" y="801"/>
                    <a:pt x="712" y="801"/>
                  </a:cubicBezTo>
                  <a:cubicBezTo>
                    <a:pt x="712" y="801"/>
                    <a:pt x="712" y="802"/>
                    <a:pt x="712" y="802"/>
                  </a:cubicBezTo>
                  <a:cubicBezTo>
                    <a:pt x="714" y="803"/>
                    <a:pt x="712" y="804"/>
                    <a:pt x="712" y="804"/>
                  </a:cubicBezTo>
                  <a:cubicBezTo>
                    <a:pt x="712" y="804"/>
                    <a:pt x="708" y="803"/>
                    <a:pt x="709" y="802"/>
                  </a:cubicBezTo>
                  <a:cubicBezTo>
                    <a:pt x="710" y="801"/>
                    <a:pt x="711" y="803"/>
                    <a:pt x="711" y="800"/>
                  </a:cubicBezTo>
                  <a:cubicBezTo>
                    <a:pt x="711" y="800"/>
                    <a:pt x="710" y="800"/>
                    <a:pt x="710" y="800"/>
                  </a:cubicBezTo>
                  <a:cubicBezTo>
                    <a:pt x="710" y="800"/>
                    <a:pt x="710" y="800"/>
                    <a:pt x="710" y="800"/>
                  </a:cubicBezTo>
                  <a:cubicBezTo>
                    <a:pt x="710" y="799"/>
                    <a:pt x="710" y="799"/>
                    <a:pt x="710" y="799"/>
                  </a:cubicBezTo>
                  <a:cubicBezTo>
                    <a:pt x="709" y="799"/>
                    <a:pt x="710" y="798"/>
                    <a:pt x="710" y="798"/>
                  </a:cubicBezTo>
                  <a:cubicBezTo>
                    <a:pt x="710" y="798"/>
                    <a:pt x="710" y="797"/>
                    <a:pt x="710" y="797"/>
                  </a:cubicBezTo>
                  <a:cubicBezTo>
                    <a:pt x="710" y="797"/>
                    <a:pt x="708" y="795"/>
                    <a:pt x="709" y="795"/>
                  </a:cubicBezTo>
                  <a:cubicBezTo>
                    <a:pt x="710" y="796"/>
                    <a:pt x="710" y="796"/>
                    <a:pt x="710" y="796"/>
                  </a:cubicBezTo>
                  <a:cubicBezTo>
                    <a:pt x="710" y="796"/>
                    <a:pt x="710" y="796"/>
                    <a:pt x="710" y="796"/>
                  </a:cubicBezTo>
                  <a:cubicBezTo>
                    <a:pt x="711" y="796"/>
                    <a:pt x="711" y="796"/>
                    <a:pt x="711" y="795"/>
                  </a:cubicBezTo>
                  <a:cubicBezTo>
                    <a:pt x="711" y="795"/>
                    <a:pt x="712" y="795"/>
                    <a:pt x="712" y="795"/>
                  </a:cubicBezTo>
                  <a:cubicBezTo>
                    <a:pt x="712" y="794"/>
                    <a:pt x="712" y="794"/>
                    <a:pt x="712" y="794"/>
                  </a:cubicBezTo>
                  <a:cubicBezTo>
                    <a:pt x="712" y="794"/>
                    <a:pt x="712" y="794"/>
                    <a:pt x="712" y="794"/>
                  </a:cubicBezTo>
                  <a:cubicBezTo>
                    <a:pt x="712" y="793"/>
                    <a:pt x="712" y="792"/>
                    <a:pt x="713" y="792"/>
                  </a:cubicBezTo>
                  <a:cubicBezTo>
                    <a:pt x="712" y="792"/>
                    <a:pt x="712" y="792"/>
                    <a:pt x="712" y="793"/>
                  </a:cubicBezTo>
                  <a:cubicBezTo>
                    <a:pt x="712" y="793"/>
                    <a:pt x="711" y="793"/>
                    <a:pt x="711" y="793"/>
                  </a:cubicBezTo>
                  <a:cubicBezTo>
                    <a:pt x="711" y="793"/>
                    <a:pt x="711" y="792"/>
                    <a:pt x="711" y="792"/>
                  </a:cubicBezTo>
                  <a:cubicBezTo>
                    <a:pt x="712" y="792"/>
                    <a:pt x="712" y="792"/>
                    <a:pt x="712" y="792"/>
                  </a:cubicBezTo>
                  <a:cubicBezTo>
                    <a:pt x="713" y="791"/>
                    <a:pt x="711" y="790"/>
                    <a:pt x="711" y="790"/>
                  </a:cubicBezTo>
                  <a:cubicBezTo>
                    <a:pt x="711" y="789"/>
                    <a:pt x="711" y="789"/>
                    <a:pt x="711" y="789"/>
                  </a:cubicBezTo>
                  <a:cubicBezTo>
                    <a:pt x="711" y="788"/>
                    <a:pt x="711" y="788"/>
                    <a:pt x="711" y="788"/>
                  </a:cubicBezTo>
                  <a:cubicBezTo>
                    <a:pt x="711" y="788"/>
                    <a:pt x="710" y="788"/>
                    <a:pt x="710" y="787"/>
                  </a:cubicBezTo>
                  <a:cubicBezTo>
                    <a:pt x="710" y="788"/>
                    <a:pt x="710" y="788"/>
                    <a:pt x="709" y="789"/>
                  </a:cubicBezTo>
                  <a:cubicBezTo>
                    <a:pt x="709" y="789"/>
                    <a:pt x="709" y="791"/>
                    <a:pt x="710" y="790"/>
                  </a:cubicBezTo>
                  <a:cubicBezTo>
                    <a:pt x="710" y="790"/>
                    <a:pt x="711" y="790"/>
                    <a:pt x="711" y="791"/>
                  </a:cubicBezTo>
                  <a:cubicBezTo>
                    <a:pt x="711" y="792"/>
                    <a:pt x="709" y="793"/>
                    <a:pt x="710" y="791"/>
                  </a:cubicBezTo>
                  <a:cubicBezTo>
                    <a:pt x="710" y="791"/>
                    <a:pt x="710" y="791"/>
                    <a:pt x="709" y="791"/>
                  </a:cubicBezTo>
                  <a:cubicBezTo>
                    <a:pt x="709" y="791"/>
                    <a:pt x="708" y="791"/>
                    <a:pt x="708" y="791"/>
                  </a:cubicBezTo>
                  <a:cubicBezTo>
                    <a:pt x="708" y="791"/>
                    <a:pt x="708" y="791"/>
                    <a:pt x="708" y="792"/>
                  </a:cubicBezTo>
                  <a:cubicBezTo>
                    <a:pt x="708" y="792"/>
                    <a:pt x="707" y="792"/>
                    <a:pt x="707" y="793"/>
                  </a:cubicBezTo>
                  <a:cubicBezTo>
                    <a:pt x="707" y="792"/>
                    <a:pt x="707" y="792"/>
                    <a:pt x="707" y="792"/>
                  </a:cubicBezTo>
                  <a:cubicBezTo>
                    <a:pt x="707" y="792"/>
                    <a:pt x="707" y="791"/>
                    <a:pt x="707" y="791"/>
                  </a:cubicBezTo>
                  <a:cubicBezTo>
                    <a:pt x="706" y="790"/>
                    <a:pt x="706" y="790"/>
                    <a:pt x="706" y="789"/>
                  </a:cubicBezTo>
                  <a:cubicBezTo>
                    <a:pt x="706" y="789"/>
                    <a:pt x="706" y="789"/>
                    <a:pt x="707" y="789"/>
                  </a:cubicBezTo>
                  <a:cubicBezTo>
                    <a:pt x="707" y="789"/>
                    <a:pt x="707" y="790"/>
                    <a:pt x="707" y="790"/>
                  </a:cubicBezTo>
                  <a:cubicBezTo>
                    <a:pt x="707" y="790"/>
                    <a:pt x="708" y="790"/>
                    <a:pt x="708" y="790"/>
                  </a:cubicBezTo>
                  <a:cubicBezTo>
                    <a:pt x="709" y="791"/>
                    <a:pt x="708" y="790"/>
                    <a:pt x="708" y="790"/>
                  </a:cubicBezTo>
                  <a:cubicBezTo>
                    <a:pt x="708" y="790"/>
                    <a:pt x="708" y="789"/>
                    <a:pt x="708" y="789"/>
                  </a:cubicBezTo>
                  <a:cubicBezTo>
                    <a:pt x="707" y="789"/>
                    <a:pt x="707" y="789"/>
                    <a:pt x="707" y="789"/>
                  </a:cubicBezTo>
                  <a:cubicBezTo>
                    <a:pt x="707" y="789"/>
                    <a:pt x="706" y="788"/>
                    <a:pt x="706" y="789"/>
                  </a:cubicBezTo>
                  <a:cubicBezTo>
                    <a:pt x="706" y="788"/>
                    <a:pt x="705" y="787"/>
                    <a:pt x="705" y="787"/>
                  </a:cubicBezTo>
                  <a:close/>
                  <a:moveTo>
                    <a:pt x="707" y="783"/>
                  </a:moveTo>
                  <a:cubicBezTo>
                    <a:pt x="707" y="784"/>
                    <a:pt x="706" y="783"/>
                    <a:pt x="706" y="783"/>
                  </a:cubicBezTo>
                  <a:cubicBezTo>
                    <a:pt x="706" y="783"/>
                    <a:pt x="706" y="782"/>
                    <a:pt x="707" y="783"/>
                  </a:cubicBezTo>
                  <a:close/>
                  <a:moveTo>
                    <a:pt x="706" y="800"/>
                  </a:moveTo>
                  <a:cubicBezTo>
                    <a:pt x="706" y="800"/>
                    <a:pt x="707" y="799"/>
                    <a:pt x="707" y="799"/>
                  </a:cubicBezTo>
                  <a:cubicBezTo>
                    <a:pt x="707" y="800"/>
                    <a:pt x="707" y="800"/>
                    <a:pt x="706" y="800"/>
                  </a:cubicBezTo>
                  <a:close/>
                  <a:moveTo>
                    <a:pt x="702" y="789"/>
                  </a:moveTo>
                  <a:cubicBezTo>
                    <a:pt x="702" y="789"/>
                    <a:pt x="702" y="789"/>
                    <a:pt x="702" y="789"/>
                  </a:cubicBezTo>
                  <a:cubicBezTo>
                    <a:pt x="702" y="789"/>
                    <a:pt x="702" y="788"/>
                    <a:pt x="702" y="788"/>
                  </a:cubicBezTo>
                  <a:cubicBezTo>
                    <a:pt x="702" y="789"/>
                    <a:pt x="703" y="790"/>
                    <a:pt x="703" y="789"/>
                  </a:cubicBezTo>
                  <a:cubicBezTo>
                    <a:pt x="702" y="790"/>
                    <a:pt x="702" y="790"/>
                    <a:pt x="702" y="791"/>
                  </a:cubicBezTo>
                  <a:cubicBezTo>
                    <a:pt x="702" y="790"/>
                    <a:pt x="702" y="790"/>
                    <a:pt x="702" y="790"/>
                  </a:cubicBezTo>
                  <a:cubicBezTo>
                    <a:pt x="702" y="790"/>
                    <a:pt x="702" y="789"/>
                    <a:pt x="702" y="789"/>
                  </a:cubicBezTo>
                  <a:close/>
                  <a:moveTo>
                    <a:pt x="721" y="781"/>
                  </a:moveTo>
                  <a:cubicBezTo>
                    <a:pt x="721" y="781"/>
                    <a:pt x="721" y="782"/>
                    <a:pt x="721" y="782"/>
                  </a:cubicBezTo>
                  <a:cubicBezTo>
                    <a:pt x="721" y="781"/>
                    <a:pt x="721" y="781"/>
                    <a:pt x="721" y="781"/>
                  </a:cubicBezTo>
                  <a:close/>
                  <a:moveTo>
                    <a:pt x="705" y="786"/>
                  </a:moveTo>
                  <a:cubicBezTo>
                    <a:pt x="705" y="786"/>
                    <a:pt x="705" y="786"/>
                    <a:pt x="705" y="786"/>
                  </a:cubicBezTo>
                  <a:cubicBezTo>
                    <a:pt x="706" y="786"/>
                    <a:pt x="704" y="788"/>
                    <a:pt x="704" y="788"/>
                  </a:cubicBezTo>
                  <a:cubicBezTo>
                    <a:pt x="704" y="787"/>
                    <a:pt x="704" y="787"/>
                    <a:pt x="705" y="786"/>
                  </a:cubicBezTo>
                  <a:close/>
                  <a:moveTo>
                    <a:pt x="705" y="785"/>
                  </a:moveTo>
                  <a:cubicBezTo>
                    <a:pt x="705" y="785"/>
                    <a:pt x="705" y="785"/>
                    <a:pt x="705" y="785"/>
                  </a:cubicBezTo>
                  <a:cubicBezTo>
                    <a:pt x="705" y="785"/>
                    <a:pt x="705" y="785"/>
                    <a:pt x="705" y="785"/>
                  </a:cubicBezTo>
                  <a:close/>
                  <a:moveTo>
                    <a:pt x="731" y="763"/>
                  </a:moveTo>
                  <a:cubicBezTo>
                    <a:pt x="729" y="763"/>
                    <a:pt x="731" y="760"/>
                    <a:pt x="731" y="762"/>
                  </a:cubicBezTo>
                  <a:cubicBezTo>
                    <a:pt x="731" y="763"/>
                    <a:pt x="731" y="763"/>
                    <a:pt x="731" y="763"/>
                  </a:cubicBezTo>
                  <a:close/>
                  <a:moveTo>
                    <a:pt x="756" y="755"/>
                  </a:moveTo>
                  <a:cubicBezTo>
                    <a:pt x="756" y="755"/>
                    <a:pt x="756" y="755"/>
                    <a:pt x="756" y="755"/>
                  </a:cubicBezTo>
                  <a:cubicBezTo>
                    <a:pt x="756" y="755"/>
                    <a:pt x="756" y="755"/>
                    <a:pt x="756" y="755"/>
                  </a:cubicBezTo>
                  <a:cubicBezTo>
                    <a:pt x="756" y="755"/>
                    <a:pt x="755" y="755"/>
                    <a:pt x="756" y="755"/>
                  </a:cubicBezTo>
                  <a:close/>
                  <a:moveTo>
                    <a:pt x="765" y="748"/>
                  </a:moveTo>
                  <a:cubicBezTo>
                    <a:pt x="765" y="748"/>
                    <a:pt x="764" y="748"/>
                    <a:pt x="764" y="748"/>
                  </a:cubicBezTo>
                  <a:cubicBezTo>
                    <a:pt x="763" y="747"/>
                    <a:pt x="766" y="744"/>
                    <a:pt x="766" y="745"/>
                  </a:cubicBezTo>
                  <a:cubicBezTo>
                    <a:pt x="766" y="745"/>
                    <a:pt x="766" y="746"/>
                    <a:pt x="766" y="746"/>
                  </a:cubicBezTo>
                  <a:cubicBezTo>
                    <a:pt x="765" y="747"/>
                    <a:pt x="766" y="746"/>
                    <a:pt x="767" y="747"/>
                  </a:cubicBezTo>
                  <a:cubicBezTo>
                    <a:pt x="767" y="747"/>
                    <a:pt x="765" y="750"/>
                    <a:pt x="764" y="749"/>
                  </a:cubicBezTo>
                  <a:cubicBezTo>
                    <a:pt x="765" y="749"/>
                    <a:pt x="765" y="748"/>
                    <a:pt x="765" y="748"/>
                  </a:cubicBezTo>
                  <a:close/>
                  <a:moveTo>
                    <a:pt x="772" y="712"/>
                  </a:moveTo>
                  <a:cubicBezTo>
                    <a:pt x="772" y="712"/>
                    <a:pt x="772" y="711"/>
                    <a:pt x="772" y="711"/>
                  </a:cubicBezTo>
                  <a:cubicBezTo>
                    <a:pt x="772" y="710"/>
                    <a:pt x="772" y="710"/>
                    <a:pt x="773" y="710"/>
                  </a:cubicBezTo>
                  <a:cubicBezTo>
                    <a:pt x="773" y="710"/>
                    <a:pt x="773" y="712"/>
                    <a:pt x="772" y="712"/>
                  </a:cubicBezTo>
                  <a:close/>
                  <a:moveTo>
                    <a:pt x="783" y="681"/>
                  </a:moveTo>
                  <a:cubicBezTo>
                    <a:pt x="783" y="681"/>
                    <a:pt x="783" y="680"/>
                    <a:pt x="782" y="680"/>
                  </a:cubicBezTo>
                  <a:cubicBezTo>
                    <a:pt x="783" y="680"/>
                    <a:pt x="783" y="682"/>
                    <a:pt x="783" y="681"/>
                  </a:cubicBezTo>
                  <a:close/>
                  <a:moveTo>
                    <a:pt x="815" y="700"/>
                  </a:moveTo>
                  <a:cubicBezTo>
                    <a:pt x="815" y="700"/>
                    <a:pt x="814" y="701"/>
                    <a:pt x="813" y="701"/>
                  </a:cubicBezTo>
                  <a:cubicBezTo>
                    <a:pt x="812" y="702"/>
                    <a:pt x="811" y="701"/>
                    <a:pt x="811" y="702"/>
                  </a:cubicBezTo>
                  <a:cubicBezTo>
                    <a:pt x="811" y="702"/>
                    <a:pt x="811" y="703"/>
                    <a:pt x="811" y="703"/>
                  </a:cubicBezTo>
                  <a:cubicBezTo>
                    <a:pt x="810" y="704"/>
                    <a:pt x="809" y="703"/>
                    <a:pt x="809" y="703"/>
                  </a:cubicBezTo>
                  <a:cubicBezTo>
                    <a:pt x="809" y="703"/>
                    <a:pt x="809" y="703"/>
                    <a:pt x="809" y="703"/>
                  </a:cubicBezTo>
                  <a:cubicBezTo>
                    <a:pt x="809" y="702"/>
                    <a:pt x="808" y="703"/>
                    <a:pt x="808" y="703"/>
                  </a:cubicBezTo>
                  <a:cubicBezTo>
                    <a:pt x="808" y="703"/>
                    <a:pt x="808" y="703"/>
                    <a:pt x="808" y="704"/>
                  </a:cubicBezTo>
                  <a:cubicBezTo>
                    <a:pt x="808" y="704"/>
                    <a:pt x="806" y="704"/>
                    <a:pt x="806" y="703"/>
                  </a:cubicBezTo>
                  <a:cubicBezTo>
                    <a:pt x="805" y="703"/>
                    <a:pt x="804" y="703"/>
                    <a:pt x="804" y="704"/>
                  </a:cubicBezTo>
                  <a:cubicBezTo>
                    <a:pt x="803" y="704"/>
                    <a:pt x="803" y="704"/>
                    <a:pt x="802" y="705"/>
                  </a:cubicBezTo>
                  <a:cubicBezTo>
                    <a:pt x="800" y="707"/>
                    <a:pt x="798" y="709"/>
                    <a:pt x="798" y="713"/>
                  </a:cubicBezTo>
                  <a:cubicBezTo>
                    <a:pt x="796" y="711"/>
                    <a:pt x="794" y="711"/>
                    <a:pt x="792" y="710"/>
                  </a:cubicBezTo>
                  <a:cubicBezTo>
                    <a:pt x="790" y="708"/>
                    <a:pt x="789" y="708"/>
                    <a:pt x="787" y="707"/>
                  </a:cubicBezTo>
                  <a:cubicBezTo>
                    <a:pt x="787" y="707"/>
                    <a:pt x="786" y="707"/>
                    <a:pt x="786" y="707"/>
                  </a:cubicBezTo>
                  <a:cubicBezTo>
                    <a:pt x="786" y="707"/>
                    <a:pt x="786" y="707"/>
                    <a:pt x="786" y="707"/>
                  </a:cubicBezTo>
                  <a:cubicBezTo>
                    <a:pt x="786" y="707"/>
                    <a:pt x="785" y="707"/>
                    <a:pt x="785" y="707"/>
                  </a:cubicBezTo>
                  <a:cubicBezTo>
                    <a:pt x="785" y="707"/>
                    <a:pt x="785" y="708"/>
                    <a:pt x="785" y="708"/>
                  </a:cubicBezTo>
                  <a:cubicBezTo>
                    <a:pt x="785" y="708"/>
                    <a:pt x="784" y="708"/>
                    <a:pt x="784" y="708"/>
                  </a:cubicBezTo>
                  <a:cubicBezTo>
                    <a:pt x="784" y="709"/>
                    <a:pt x="783" y="710"/>
                    <a:pt x="783" y="709"/>
                  </a:cubicBezTo>
                  <a:cubicBezTo>
                    <a:pt x="782" y="709"/>
                    <a:pt x="781" y="708"/>
                    <a:pt x="781" y="707"/>
                  </a:cubicBezTo>
                  <a:cubicBezTo>
                    <a:pt x="781" y="707"/>
                    <a:pt x="780" y="707"/>
                    <a:pt x="779" y="707"/>
                  </a:cubicBezTo>
                  <a:cubicBezTo>
                    <a:pt x="779" y="707"/>
                    <a:pt x="778" y="708"/>
                    <a:pt x="778" y="708"/>
                  </a:cubicBezTo>
                  <a:cubicBezTo>
                    <a:pt x="778" y="709"/>
                    <a:pt x="778" y="709"/>
                    <a:pt x="778" y="709"/>
                  </a:cubicBezTo>
                  <a:cubicBezTo>
                    <a:pt x="778" y="710"/>
                    <a:pt x="778" y="710"/>
                    <a:pt x="778" y="710"/>
                  </a:cubicBezTo>
                  <a:cubicBezTo>
                    <a:pt x="779" y="710"/>
                    <a:pt x="779" y="711"/>
                    <a:pt x="780" y="711"/>
                  </a:cubicBezTo>
                  <a:cubicBezTo>
                    <a:pt x="782" y="711"/>
                    <a:pt x="786" y="716"/>
                    <a:pt x="781" y="714"/>
                  </a:cubicBezTo>
                  <a:cubicBezTo>
                    <a:pt x="781" y="715"/>
                    <a:pt x="781" y="715"/>
                    <a:pt x="781" y="714"/>
                  </a:cubicBezTo>
                  <a:cubicBezTo>
                    <a:pt x="780" y="714"/>
                    <a:pt x="780" y="714"/>
                    <a:pt x="780" y="715"/>
                  </a:cubicBezTo>
                  <a:cubicBezTo>
                    <a:pt x="780" y="715"/>
                    <a:pt x="778" y="717"/>
                    <a:pt x="777" y="717"/>
                  </a:cubicBezTo>
                  <a:cubicBezTo>
                    <a:pt x="776" y="718"/>
                    <a:pt x="776" y="716"/>
                    <a:pt x="776" y="715"/>
                  </a:cubicBezTo>
                  <a:cubicBezTo>
                    <a:pt x="776" y="713"/>
                    <a:pt x="777" y="713"/>
                    <a:pt x="776" y="711"/>
                  </a:cubicBezTo>
                  <a:cubicBezTo>
                    <a:pt x="775" y="710"/>
                    <a:pt x="774" y="710"/>
                    <a:pt x="775" y="708"/>
                  </a:cubicBezTo>
                  <a:cubicBezTo>
                    <a:pt x="775" y="706"/>
                    <a:pt x="775" y="706"/>
                    <a:pt x="777" y="705"/>
                  </a:cubicBezTo>
                  <a:cubicBezTo>
                    <a:pt x="777" y="705"/>
                    <a:pt x="777" y="706"/>
                    <a:pt x="778" y="705"/>
                  </a:cubicBezTo>
                  <a:cubicBezTo>
                    <a:pt x="778" y="705"/>
                    <a:pt x="779" y="703"/>
                    <a:pt x="779" y="703"/>
                  </a:cubicBezTo>
                  <a:cubicBezTo>
                    <a:pt x="779" y="702"/>
                    <a:pt x="777" y="701"/>
                    <a:pt x="779" y="700"/>
                  </a:cubicBezTo>
                  <a:cubicBezTo>
                    <a:pt x="779" y="700"/>
                    <a:pt x="781" y="700"/>
                    <a:pt x="781" y="701"/>
                  </a:cubicBezTo>
                  <a:cubicBezTo>
                    <a:pt x="783" y="701"/>
                    <a:pt x="782" y="701"/>
                    <a:pt x="783" y="701"/>
                  </a:cubicBezTo>
                  <a:cubicBezTo>
                    <a:pt x="783" y="702"/>
                    <a:pt x="784" y="702"/>
                    <a:pt x="784" y="702"/>
                  </a:cubicBezTo>
                  <a:cubicBezTo>
                    <a:pt x="787" y="700"/>
                    <a:pt x="784" y="699"/>
                    <a:pt x="785" y="697"/>
                  </a:cubicBezTo>
                  <a:cubicBezTo>
                    <a:pt x="785" y="695"/>
                    <a:pt x="786" y="696"/>
                    <a:pt x="787" y="694"/>
                  </a:cubicBezTo>
                  <a:cubicBezTo>
                    <a:pt x="788" y="693"/>
                    <a:pt x="787" y="692"/>
                    <a:pt x="787" y="691"/>
                  </a:cubicBezTo>
                  <a:cubicBezTo>
                    <a:pt x="788" y="689"/>
                    <a:pt x="788" y="688"/>
                    <a:pt x="788" y="685"/>
                  </a:cubicBezTo>
                  <a:cubicBezTo>
                    <a:pt x="787" y="683"/>
                    <a:pt x="786" y="682"/>
                    <a:pt x="787" y="680"/>
                  </a:cubicBezTo>
                  <a:cubicBezTo>
                    <a:pt x="787" y="680"/>
                    <a:pt x="787" y="680"/>
                    <a:pt x="788" y="680"/>
                  </a:cubicBezTo>
                  <a:cubicBezTo>
                    <a:pt x="788" y="680"/>
                    <a:pt x="789" y="679"/>
                    <a:pt x="789" y="679"/>
                  </a:cubicBezTo>
                  <a:cubicBezTo>
                    <a:pt x="790" y="680"/>
                    <a:pt x="793" y="683"/>
                    <a:pt x="793" y="684"/>
                  </a:cubicBezTo>
                  <a:cubicBezTo>
                    <a:pt x="795" y="687"/>
                    <a:pt x="798" y="690"/>
                    <a:pt x="801" y="692"/>
                  </a:cubicBezTo>
                  <a:cubicBezTo>
                    <a:pt x="801" y="692"/>
                    <a:pt x="801" y="692"/>
                    <a:pt x="801" y="692"/>
                  </a:cubicBezTo>
                  <a:cubicBezTo>
                    <a:pt x="801" y="693"/>
                    <a:pt x="803" y="693"/>
                    <a:pt x="804" y="693"/>
                  </a:cubicBezTo>
                  <a:cubicBezTo>
                    <a:pt x="805" y="693"/>
                    <a:pt x="805" y="693"/>
                    <a:pt x="805" y="694"/>
                  </a:cubicBezTo>
                  <a:cubicBezTo>
                    <a:pt x="805" y="694"/>
                    <a:pt x="805" y="694"/>
                    <a:pt x="805" y="694"/>
                  </a:cubicBezTo>
                  <a:cubicBezTo>
                    <a:pt x="806" y="694"/>
                    <a:pt x="806" y="694"/>
                    <a:pt x="806" y="694"/>
                  </a:cubicBezTo>
                  <a:cubicBezTo>
                    <a:pt x="809" y="695"/>
                    <a:pt x="811" y="693"/>
                    <a:pt x="812" y="691"/>
                  </a:cubicBezTo>
                  <a:cubicBezTo>
                    <a:pt x="812" y="691"/>
                    <a:pt x="812" y="692"/>
                    <a:pt x="812" y="692"/>
                  </a:cubicBezTo>
                  <a:cubicBezTo>
                    <a:pt x="812" y="692"/>
                    <a:pt x="812" y="692"/>
                    <a:pt x="812" y="692"/>
                  </a:cubicBezTo>
                  <a:cubicBezTo>
                    <a:pt x="812" y="693"/>
                    <a:pt x="812" y="693"/>
                    <a:pt x="812" y="693"/>
                  </a:cubicBezTo>
                  <a:cubicBezTo>
                    <a:pt x="811" y="693"/>
                    <a:pt x="811" y="694"/>
                    <a:pt x="811" y="694"/>
                  </a:cubicBezTo>
                  <a:cubicBezTo>
                    <a:pt x="810" y="696"/>
                    <a:pt x="811" y="699"/>
                    <a:pt x="812" y="700"/>
                  </a:cubicBezTo>
                  <a:cubicBezTo>
                    <a:pt x="812" y="700"/>
                    <a:pt x="812" y="700"/>
                    <a:pt x="812" y="701"/>
                  </a:cubicBezTo>
                  <a:cubicBezTo>
                    <a:pt x="812" y="701"/>
                    <a:pt x="812" y="701"/>
                    <a:pt x="813" y="701"/>
                  </a:cubicBezTo>
                  <a:cubicBezTo>
                    <a:pt x="813" y="701"/>
                    <a:pt x="813" y="701"/>
                    <a:pt x="813" y="701"/>
                  </a:cubicBezTo>
                  <a:cubicBezTo>
                    <a:pt x="813" y="700"/>
                    <a:pt x="813" y="700"/>
                    <a:pt x="814" y="700"/>
                  </a:cubicBezTo>
                  <a:cubicBezTo>
                    <a:pt x="814" y="700"/>
                    <a:pt x="815" y="700"/>
                    <a:pt x="815" y="700"/>
                  </a:cubicBezTo>
                  <a:close/>
                  <a:moveTo>
                    <a:pt x="729" y="764"/>
                  </a:moveTo>
                  <a:cubicBezTo>
                    <a:pt x="729" y="763"/>
                    <a:pt x="730" y="763"/>
                    <a:pt x="730" y="764"/>
                  </a:cubicBezTo>
                  <a:cubicBezTo>
                    <a:pt x="730" y="765"/>
                    <a:pt x="729" y="764"/>
                    <a:pt x="729" y="764"/>
                  </a:cubicBezTo>
                  <a:close/>
                  <a:moveTo>
                    <a:pt x="775" y="789"/>
                  </a:moveTo>
                  <a:cubicBezTo>
                    <a:pt x="775" y="789"/>
                    <a:pt x="774" y="788"/>
                    <a:pt x="775" y="788"/>
                  </a:cubicBezTo>
                  <a:cubicBezTo>
                    <a:pt x="775" y="788"/>
                    <a:pt x="775" y="788"/>
                    <a:pt x="775" y="789"/>
                  </a:cubicBezTo>
                  <a:close/>
                  <a:moveTo>
                    <a:pt x="774" y="782"/>
                  </a:moveTo>
                  <a:cubicBezTo>
                    <a:pt x="773" y="782"/>
                    <a:pt x="773" y="782"/>
                    <a:pt x="774" y="782"/>
                  </a:cubicBezTo>
                  <a:cubicBezTo>
                    <a:pt x="774" y="782"/>
                    <a:pt x="774" y="782"/>
                    <a:pt x="774" y="782"/>
                  </a:cubicBezTo>
                  <a:close/>
                  <a:moveTo>
                    <a:pt x="790" y="734"/>
                  </a:moveTo>
                  <a:cubicBezTo>
                    <a:pt x="790" y="734"/>
                    <a:pt x="790" y="734"/>
                    <a:pt x="790" y="735"/>
                  </a:cubicBezTo>
                  <a:cubicBezTo>
                    <a:pt x="791" y="735"/>
                    <a:pt x="790" y="735"/>
                    <a:pt x="790" y="735"/>
                  </a:cubicBezTo>
                  <a:cubicBezTo>
                    <a:pt x="789" y="736"/>
                    <a:pt x="790" y="737"/>
                    <a:pt x="789" y="738"/>
                  </a:cubicBezTo>
                  <a:cubicBezTo>
                    <a:pt x="789" y="738"/>
                    <a:pt x="789" y="738"/>
                    <a:pt x="789" y="738"/>
                  </a:cubicBezTo>
                  <a:cubicBezTo>
                    <a:pt x="789" y="738"/>
                    <a:pt x="789" y="738"/>
                    <a:pt x="789" y="738"/>
                  </a:cubicBezTo>
                  <a:cubicBezTo>
                    <a:pt x="789" y="738"/>
                    <a:pt x="789" y="739"/>
                    <a:pt x="789" y="739"/>
                  </a:cubicBezTo>
                  <a:cubicBezTo>
                    <a:pt x="788" y="738"/>
                    <a:pt x="788" y="739"/>
                    <a:pt x="788" y="739"/>
                  </a:cubicBezTo>
                  <a:cubicBezTo>
                    <a:pt x="788" y="739"/>
                    <a:pt x="788" y="739"/>
                    <a:pt x="788" y="739"/>
                  </a:cubicBezTo>
                  <a:cubicBezTo>
                    <a:pt x="787" y="739"/>
                    <a:pt x="787" y="739"/>
                    <a:pt x="788" y="739"/>
                  </a:cubicBezTo>
                  <a:cubicBezTo>
                    <a:pt x="788" y="740"/>
                    <a:pt x="788" y="740"/>
                    <a:pt x="788" y="740"/>
                  </a:cubicBezTo>
                  <a:cubicBezTo>
                    <a:pt x="788" y="740"/>
                    <a:pt x="787" y="740"/>
                    <a:pt x="787" y="740"/>
                  </a:cubicBezTo>
                  <a:cubicBezTo>
                    <a:pt x="787" y="741"/>
                    <a:pt x="786" y="741"/>
                    <a:pt x="786" y="742"/>
                  </a:cubicBezTo>
                  <a:cubicBezTo>
                    <a:pt x="786" y="742"/>
                    <a:pt x="787" y="742"/>
                    <a:pt x="787" y="742"/>
                  </a:cubicBezTo>
                  <a:cubicBezTo>
                    <a:pt x="787" y="742"/>
                    <a:pt x="787" y="743"/>
                    <a:pt x="786" y="743"/>
                  </a:cubicBezTo>
                  <a:cubicBezTo>
                    <a:pt x="787" y="743"/>
                    <a:pt x="787" y="743"/>
                    <a:pt x="787" y="743"/>
                  </a:cubicBezTo>
                  <a:cubicBezTo>
                    <a:pt x="787" y="743"/>
                    <a:pt x="787" y="743"/>
                    <a:pt x="787" y="743"/>
                  </a:cubicBezTo>
                  <a:cubicBezTo>
                    <a:pt x="786" y="743"/>
                    <a:pt x="787" y="743"/>
                    <a:pt x="787" y="743"/>
                  </a:cubicBezTo>
                  <a:cubicBezTo>
                    <a:pt x="787" y="744"/>
                    <a:pt x="787" y="744"/>
                    <a:pt x="787" y="744"/>
                  </a:cubicBezTo>
                  <a:cubicBezTo>
                    <a:pt x="786" y="744"/>
                    <a:pt x="787" y="745"/>
                    <a:pt x="787" y="745"/>
                  </a:cubicBezTo>
                  <a:cubicBezTo>
                    <a:pt x="787" y="745"/>
                    <a:pt x="786" y="745"/>
                    <a:pt x="786" y="744"/>
                  </a:cubicBezTo>
                  <a:cubicBezTo>
                    <a:pt x="786" y="744"/>
                    <a:pt x="784" y="744"/>
                    <a:pt x="784" y="745"/>
                  </a:cubicBezTo>
                  <a:cubicBezTo>
                    <a:pt x="784" y="744"/>
                    <a:pt x="784" y="744"/>
                    <a:pt x="784" y="744"/>
                  </a:cubicBezTo>
                  <a:cubicBezTo>
                    <a:pt x="783" y="746"/>
                    <a:pt x="783" y="747"/>
                    <a:pt x="783" y="748"/>
                  </a:cubicBezTo>
                  <a:cubicBezTo>
                    <a:pt x="783" y="748"/>
                    <a:pt x="783" y="748"/>
                    <a:pt x="783" y="748"/>
                  </a:cubicBezTo>
                  <a:cubicBezTo>
                    <a:pt x="784" y="749"/>
                    <a:pt x="784" y="753"/>
                    <a:pt x="783" y="754"/>
                  </a:cubicBezTo>
                  <a:cubicBezTo>
                    <a:pt x="783" y="754"/>
                    <a:pt x="783" y="755"/>
                    <a:pt x="783" y="755"/>
                  </a:cubicBezTo>
                  <a:cubicBezTo>
                    <a:pt x="783" y="755"/>
                    <a:pt x="783" y="755"/>
                    <a:pt x="783" y="755"/>
                  </a:cubicBezTo>
                  <a:cubicBezTo>
                    <a:pt x="783" y="756"/>
                    <a:pt x="783" y="757"/>
                    <a:pt x="782" y="757"/>
                  </a:cubicBezTo>
                  <a:cubicBezTo>
                    <a:pt x="782" y="757"/>
                    <a:pt x="782" y="757"/>
                    <a:pt x="782" y="758"/>
                  </a:cubicBezTo>
                  <a:cubicBezTo>
                    <a:pt x="782" y="758"/>
                    <a:pt x="782" y="758"/>
                    <a:pt x="781" y="758"/>
                  </a:cubicBezTo>
                  <a:cubicBezTo>
                    <a:pt x="781" y="758"/>
                    <a:pt x="781" y="758"/>
                    <a:pt x="781" y="758"/>
                  </a:cubicBezTo>
                  <a:cubicBezTo>
                    <a:pt x="781" y="759"/>
                    <a:pt x="781" y="759"/>
                    <a:pt x="781" y="760"/>
                  </a:cubicBezTo>
                  <a:cubicBezTo>
                    <a:pt x="781" y="760"/>
                    <a:pt x="781" y="760"/>
                    <a:pt x="781" y="760"/>
                  </a:cubicBezTo>
                  <a:cubicBezTo>
                    <a:pt x="780" y="761"/>
                    <a:pt x="781" y="761"/>
                    <a:pt x="780" y="762"/>
                  </a:cubicBezTo>
                  <a:cubicBezTo>
                    <a:pt x="780" y="762"/>
                    <a:pt x="780" y="763"/>
                    <a:pt x="780" y="763"/>
                  </a:cubicBezTo>
                  <a:cubicBezTo>
                    <a:pt x="780" y="763"/>
                    <a:pt x="781" y="764"/>
                    <a:pt x="781" y="765"/>
                  </a:cubicBezTo>
                  <a:cubicBezTo>
                    <a:pt x="781" y="765"/>
                    <a:pt x="782" y="766"/>
                    <a:pt x="782" y="767"/>
                  </a:cubicBezTo>
                  <a:cubicBezTo>
                    <a:pt x="782" y="767"/>
                    <a:pt x="780" y="768"/>
                    <a:pt x="779" y="768"/>
                  </a:cubicBezTo>
                  <a:cubicBezTo>
                    <a:pt x="779" y="769"/>
                    <a:pt x="779" y="769"/>
                    <a:pt x="779" y="770"/>
                  </a:cubicBezTo>
                  <a:cubicBezTo>
                    <a:pt x="779" y="772"/>
                    <a:pt x="779" y="771"/>
                    <a:pt x="777" y="772"/>
                  </a:cubicBezTo>
                  <a:cubicBezTo>
                    <a:pt x="776" y="773"/>
                    <a:pt x="776" y="774"/>
                    <a:pt x="775" y="773"/>
                  </a:cubicBezTo>
                  <a:cubicBezTo>
                    <a:pt x="775" y="773"/>
                    <a:pt x="775" y="773"/>
                    <a:pt x="775" y="773"/>
                  </a:cubicBezTo>
                  <a:cubicBezTo>
                    <a:pt x="775" y="773"/>
                    <a:pt x="775" y="771"/>
                    <a:pt x="775" y="771"/>
                  </a:cubicBezTo>
                  <a:cubicBezTo>
                    <a:pt x="775" y="771"/>
                    <a:pt x="775" y="771"/>
                    <a:pt x="775" y="771"/>
                  </a:cubicBezTo>
                  <a:cubicBezTo>
                    <a:pt x="775" y="771"/>
                    <a:pt x="775" y="771"/>
                    <a:pt x="775" y="771"/>
                  </a:cubicBezTo>
                  <a:cubicBezTo>
                    <a:pt x="775" y="770"/>
                    <a:pt x="775" y="770"/>
                    <a:pt x="775" y="770"/>
                  </a:cubicBezTo>
                  <a:cubicBezTo>
                    <a:pt x="775" y="770"/>
                    <a:pt x="775" y="770"/>
                    <a:pt x="776" y="770"/>
                  </a:cubicBezTo>
                  <a:cubicBezTo>
                    <a:pt x="776" y="770"/>
                    <a:pt x="776" y="769"/>
                    <a:pt x="776" y="769"/>
                  </a:cubicBezTo>
                  <a:cubicBezTo>
                    <a:pt x="775" y="769"/>
                    <a:pt x="774" y="769"/>
                    <a:pt x="774" y="770"/>
                  </a:cubicBezTo>
                  <a:cubicBezTo>
                    <a:pt x="774" y="770"/>
                    <a:pt x="774" y="770"/>
                    <a:pt x="774" y="770"/>
                  </a:cubicBezTo>
                  <a:cubicBezTo>
                    <a:pt x="774" y="771"/>
                    <a:pt x="774" y="771"/>
                    <a:pt x="774" y="771"/>
                  </a:cubicBezTo>
                  <a:cubicBezTo>
                    <a:pt x="775" y="771"/>
                    <a:pt x="774" y="772"/>
                    <a:pt x="774" y="772"/>
                  </a:cubicBezTo>
                  <a:cubicBezTo>
                    <a:pt x="774" y="772"/>
                    <a:pt x="773" y="772"/>
                    <a:pt x="774" y="772"/>
                  </a:cubicBezTo>
                  <a:cubicBezTo>
                    <a:pt x="774" y="771"/>
                    <a:pt x="773" y="770"/>
                    <a:pt x="772" y="770"/>
                  </a:cubicBezTo>
                  <a:cubicBezTo>
                    <a:pt x="772" y="770"/>
                    <a:pt x="772" y="770"/>
                    <a:pt x="771" y="770"/>
                  </a:cubicBezTo>
                  <a:cubicBezTo>
                    <a:pt x="771" y="771"/>
                    <a:pt x="771" y="771"/>
                    <a:pt x="771" y="771"/>
                  </a:cubicBezTo>
                  <a:cubicBezTo>
                    <a:pt x="771" y="771"/>
                    <a:pt x="771" y="771"/>
                    <a:pt x="771" y="771"/>
                  </a:cubicBezTo>
                  <a:cubicBezTo>
                    <a:pt x="771" y="772"/>
                    <a:pt x="771" y="772"/>
                    <a:pt x="770" y="772"/>
                  </a:cubicBezTo>
                  <a:cubicBezTo>
                    <a:pt x="771" y="773"/>
                    <a:pt x="771" y="773"/>
                    <a:pt x="770" y="774"/>
                  </a:cubicBezTo>
                  <a:cubicBezTo>
                    <a:pt x="770" y="774"/>
                    <a:pt x="769" y="776"/>
                    <a:pt x="769" y="776"/>
                  </a:cubicBezTo>
                  <a:cubicBezTo>
                    <a:pt x="768" y="776"/>
                    <a:pt x="769" y="776"/>
                    <a:pt x="768" y="775"/>
                  </a:cubicBezTo>
                  <a:cubicBezTo>
                    <a:pt x="768" y="775"/>
                    <a:pt x="768" y="774"/>
                    <a:pt x="768" y="774"/>
                  </a:cubicBezTo>
                  <a:cubicBezTo>
                    <a:pt x="768" y="773"/>
                    <a:pt x="769" y="773"/>
                    <a:pt x="769" y="773"/>
                  </a:cubicBezTo>
                  <a:cubicBezTo>
                    <a:pt x="769" y="772"/>
                    <a:pt x="769" y="772"/>
                    <a:pt x="768" y="772"/>
                  </a:cubicBezTo>
                  <a:cubicBezTo>
                    <a:pt x="768" y="772"/>
                    <a:pt x="768" y="772"/>
                    <a:pt x="768" y="772"/>
                  </a:cubicBezTo>
                  <a:cubicBezTo>
                    <a:pt x="767" y="772"/>
                    <a:pt x="767" y="772"/>
                    <a:pt x="767" y="772"/>
                  </a:cubicBezTo>
                  <a:cubicBezTo>
                    <a:pt x="767" y="772"/>
                    <a:pt x="766" y="772"/>
                    <a:pt x="766" y="773"/>
                  </a:cubicBezTo>
                  <a:cubicBezTo>
                    <a:pt x="766" y="773"/>
                    <a:pt x="766" y="773"/>
                    <a:pt x="766" y="773"/>
                  </a:cubicBezTo>
                  <a:cubicBezTo>
                    <a:pt x="765" y="773"/>
                    <a:pt x="765" y="774"/>
                    <a:pt x="765" y="774"/>
                  </a:cubicBezTo>
                  <a:cubicBezTo>
                    <a:pt x="765" y="775"/>
                    <a:pt x="764" y="775"/>
                    <a:pt x="764" y="776"/>
                  </a:cubicBezTo>
                  <a:cubicBezTo>
                    <a:pt x="763" y="776"/>
                    <a:pt x="762" y="775"/>
                    <a:pt x="761" y="776"/>
                  </a:cubicBezTo>
                  <a:cubicBezTo>
                    <a:pt x="761" y="776"/>
                    <a:pt x="761" y="776"/>
                    <a:pt x="761" y="776"/>
                  </a:cubicBezTo>
                  <a:cubicBezTo>
                    <a:pt x="761" y="776"/>
                    <a:pt x="760" y="776"/>
                    <a:pt x="759" y="776"/>
                  </a:cubicBezTo>
                  <a:cubicBezTo>
                    <a:pt x="758" y="776"/>
                    <a:pt x="757" y="777"/>
                    <a:pt x="756" y="776"/>
                  </a:cubicBezTo>
                  <a:cubicBezTo>
                    <a:pt x="756" y="776"/>
                    <a:pt x="758" y="775"/>
                    <a:pt x="758" y="775"/>
                  </a:cubicBezTo>
                  <a:cubicBezTo>
                    <a:pt x="758" y="775"/>
                    <a:pt x="758" y="774"/>
                    <a:pt x="757" y="774"/>
                  </a:cubicBezTo>
                  <a:cubicBezTo>
                    <a:pt x="757" y="775"/>
                    <a:pt x="757" y="775"/>
                    <a:pt x="757" y="775"/>
                  </a:cubicBezTo>
                  <a:cubicBezTo>
                    <a:pt x="756" y="775"/>
                    <a:pt x="756" y="775"/>
                    <a:pt x="756" y="774"/>
                  </a:cubicBezTo>
                  <a:cubicBezTo>
                    <a:pt x="756" y="774"/>
                    <a:pt x="756" y="774"/>
                    <a:pt x="756" y="774"/>
                  </a:cubicBezTo>
                  <a:cubicBezTo>
                    <a:pt x="756" y="774"/>
                    <a:pt x="756" y="775"/>
                    <a:pt x="755" y="775"/>
                  </a:cubicBezTo>
                  <a:cubicBezTo>
                    <a:pt x="755" y="775"/>
                    <a:pt x="755" y="775"/>
                    <a:pt x="755" y="774"/>
                  </a:cubicBezTo>
                  <a:cubicBezTo>
                    <a:pt x="755" y="774"/>
                    <a:pt x="755" y="774"/>
                    <a:pt x="755" y="774"/>
                  </a:cubicBezTo>
                  <a:cubicBezTo>
                    <a:pt x="755" y="774"/>
                    <a:pt x="754" y="774"/>
                    <a:pt x="755" y="774"/>
                  </a:cubicBezTo>
                  <a:cubicBezTo>
                    <a:pt x="755" y="773"/>
                    <a:pt x="755" y="773"/>
                    <a:pt x="755" y="773"/>
                  </a:cubicBezTo>
                  <a:cubicBezTo>
                    <a:pt x="754" y="772"/>
                    <a:pt x="754" y="773"/>
                    <a:pt x="753" y="774"/>
                  </a:cubicBezTo>
                  <a:cubicBezTo>
                    <a:pt x="752" y="776"/>
                    <a:pt x="753" y="776"/>
                    <a:pt x="754" y="777"/>
                  </a:cubicBezTo>
                  <a:cubicBezTo>
                    <a:pt x="755" y="777"/>
                    <a:pt x="755" y="777"/>
                    <a:pt x="755" y="778"/>
                  </a:cubicBezTo>
                  <a:cubicBezTo>
                    <a:pt x="756" y="778"/>
                    <a:pt x="755" y="779"/>
                    <a:pt x="754" y="779"/>
                  </a:cubicBezTo>
                  <a:cubicBezTo>
                    <a:pt x="755" y="779"/>
                    <a:pt x="755" y="779"/>
                    <a:pt x="755" y="779"/>
                  </a:cubicBezTo>
                  <a:cubicBezTo>
                    <a:pt x="754" y="779"/>
                    <a:pt x="754" y="779"/>
                    <a:pt x="754" y="778"/>
                  </a:cubicBezTo>
                  <a:cubicBezTo>
                    <a:pt x="754" y="779"/>
                    <a:pt x="752" y="779"/>
                    <a:pt x="751" y="780"/>
                  </a:cubicBezTo>
                  <a:cubicBezTo>
                    <a:pt x="751" y="780"/>
                    <a:pt x="751" y="780"/>
                    <a:pt x="751" y="780"/>
                  </a:cubicBezTo>
                  <a:cubicBezTo>
                    <a:pt x="751" y="781"/>
                    <a:pt x="751" y="782"/>
                    <a:pt x="750" y="782"/>
                  </a:cubicBezTo>
                  <a:cubicBezTo>
                    <a:pt x="750" y="782"/>
                    <a:pt x="749" y="783"/>
                    <a:pt x="749" y="783"/>
                  </a:cubicBezTo>
                  <a:cubicBezTo>
                    <a:pt x="749" y="784"/>
                    <a:pt x="748" y="785"/>
                    <a:pt x="748" y="785"/>
                  </a:cubicBezTo>
                  <a:cubicBezTo>
                    <a:pt x="748" y="785"/>
                    <a:pt x="748" y="785"/>
                    <a:pt x="748" y="785"/>
                  </a:cubicBezTo>
                  <a:cubicBezTo>
                    <a:pt x="748" y="786"/>
                    <a:pt x="748" y="786"/>
                    <a:pt x="748" y="786"/>
                  </a:cubicBezTo>
                  <a:cubicBezTo>
                    <a:pt x="747" y="785"/>
                    <a:pt x="746" y="785"/>
                    <a:pt x="746" y="785"/>
                  </a:cubicBezTo>
                  <a:cubicBezTo>
                    <a:pt x="745" y="785"/>
                    <a:pt x="745" y="784"/>
                    <a:pt x="745" y="784"/>
                  </a:cubicBezTo>
                  <a:cubicBezTo>
                    <a:pt x="745" y="784"/>
                    <a:pt x="745" y="784"/>
                    <a:pt x="745" y="784"/>
                  </a:cubicBezTo>
                  <a:cubicBezTo>
                    <a:pt x="745" y="783"/>
                    <a:pt x="745" y="783"/>
                    <a:pt x="745" y="783"/>
                  </a:cubicBezTo>
                  <a:cubicBezTo>
                    <a:pt x="745" y="783"/>
                    <a:pt x="745" y="783"/>
                    <a:pt x="745" y="783"/>
                  </a:cubicBezTo>
                  <a:cubicBezTo>
                    <a:pt x="744" y="783"/>
                    <a:pt x="744" y="783"/>
                    <a:pt x="744" y="783"/>
                  </a:cubicBezTo>
                  <a:cubicBezTo>
                    <a:pt x="744" y="783"/>
                    <a:pt x="744" y="783"/>
                    <a:pt x="744" y="783"/>
                  </a:cubicBezTo>
                  <a:cubicBezTo>
                    <a:pt x="744" y="783"/>
                    <a:pt x="743" y="782"/>
                    <a:pt x="743" y="782"/>
                  </a:cubicBezTo>
                  <a:cubicBezTo>
                    <a:pt x="743" y="782"/>
                    <a:pt x="743" y="782"/>
                    <a:pt x="743" y="782"/>
                  </a:cubicBezTo>
                  <a:cubicBezTo>
                    <a:pt x="742" y="781"/>
                    <a:pt x="744" y="781"/>
                    <a:pt x="743" y="781"/>
                  </a:cubicBezTo>
                  <a:cubicBezTo>
                    <a:pt x="743" y="780"/>
                    <a:pt x="744" y="780"/>
                    <a:pt x="743" y="780"/>
                  </a:cubicBezTo>
                  <a:cubicBezTo>
                    <a:pt x="743" y="779"/>
                    <a:pt x="742" y="779"/>
                    <a:pt x="743" y="778"/>
                  </a:cubicBezTo>
                  <a:cubicBezTo>
                    <a:pt x="743" y="778"/>
                    <a:pt x="743" y="778"/>
                    <a:pt x="744" y="778"/>
                  </a:cubicBezTo>
                  <a:cubicBezTo>
                    <a:pt x="744" y="778"/>
                    <a:pt x="744" y="778"/>
                    <a:pt x="744" y="778"/>
                  </a:cubicBezTo>
                  <a:cubicBezTo>
                    <a:pt x="744" y="778"/>
                    <a:pt x="744" y="778"/>
                    <a:pt x="744" y="778"/>
                  </a:cubicBezTo>
                  <a:cubicBezTo>
                    <a:pt x="744" y="778"/>
                    <a:pt x="744" y="778"/>
                    <a:pt x="744" y="778"/>
                  </a:cubicBezTo>
                  <a:cubicBezTo>
                    <a:pt x="744" y="778"/>
                    <a:pt x="745" y="777"/>
                    <a:pt x="745" y="776"/>
                  </a:cubicBezTo>
                  <a:cubicBezTo>
                    <a:pt x="745" y="775"/>
                    <a:pt x="744" y="776"/>
                    <a:pt x="743" y="776"/>
                  </a:cubicBezTo>
                  <a:cubicBezTo>
                    <a:pt x="743" y="776"/>
                    <a:pt x="742" y="776"/>
                    <a:pt x="742" y="776"/>
                  </a:cubicBezTo>
                  <a:cubicBezTo>
                    <a:pt x="742" y="776"/>
                    <a:pt x="741" y="775"/>
                    <a:pt x="741" y="775"/>
                  </a:cubicBezTo>
                  <a:cubicBezTo>
                    <a:pt x="741" y="775"/>
                    <a:pt x="740" y="775"/>
                    <a:pt x="740" y="775"/>
                  </a:cubicBezTo>
                  <a:cubicBezTo>
                    <a:pt x="740" y="775"/>
                    <a:pt x="740" y="775"/>
                    <a:pt x="740" y="775"/>
                  </a:cubicBezTo>
                  <a:cubicBezTo>
                    <a:pt x="740" y="775"/>
                    <a:pt x="739" y="775"/>
                    <a:pt x="739" y="775"/>
                  </a:cubicBezTo>
                  <a:cubicBezTo>
                    <a:pt x="739" y="775"/>
                    <a:pt x="738" y="775"/>
                    <a:pt x="738" y="775"/>
                  </a:cubicBezTo>
                  <a:cubicBezTo>
                    <a:pt x="738" y="775"/>
                    <a:pt x="738" y="775"/>
                    <a:pt x="738" y="775"/>
                  </a:cubicBezTo>
                  <a:cubicBezTo>
                    <a:pt x="737" y="775"/>
                    <a:pt x="737" y="775"/>
                    <a:pt x="737" y="775"/>
                  </a:cubicBezTo>
                  <a:cubicBezTo>
                    <a:pt x="737" y="775"/>
                    <a:pt x="737" y="775"/>
                    <a:pt x="737" y="776"/>
                  </a:cubicBezTo>
                  <a:cubicBezTo>
                    <a:pt x="737" y="776"/>
                    <a:pt x="736" y="776"/>
                    <a:pt x="736" y="776"/>
                  </a:cubicBezTo>
                  <a:cubicBezTo>
                    <a:pt x="736" y="776"/>
                    <a:pt x="736" y="776"/>
                    <a:pt x="736" y="776"/>
                  </a:cubicBezTo>
                  <a:cubicBezTo>
                    <a:pt x="735" y="776"/>
                    <a:pt x="735" y="776"/>
                    <a:pt x="735" y="776"/>
                  </a:cubicBezTo>
                  <a:cubicBezTo>
                    <a:pt x="735" y="776"/>
                    <a:pt x="736" y="776"/>
                    <a:pt x="736" y="776"/>
                  </a:cubicBezTo>
                  <a:cubicBezTo>
                    <a:pt x="736" y="777"/>
                    <a:pt x="735" y="777"/>
                    <a:pt x="735" y="777"/>
                  </a:cubicBezTo>
                  <a:cubicBezTo>
                    <a:pt x="735" y="777"/>
                    <a:pt x="735" y="778"/>
                    <a:pt x="734" y="777"/>
                  </a:cubicBezTo>
                  <a:cubicBezTo>
                    <a:pt x="734" y="777"/>
                    <a:pt x="733" y="777"/>
                    <a:pt x="733" y="777"/>
                  </a:cubicBezTo>
                  <a:cubicBezTo>
                    <a:pt x="733" y="777"/>
                    <a:pt x="733" y="777"/>
                    <a:pt x="733" y="777"/>
                  </a:cubicBezTo>
                  <a:cubicBezTo>
                    <a:pt x="733" y="777"/>
                    <a:pt x="732" y="777"/>
                    <a:pt x="732" y="777"/>
                  </a:cubicBezTo>
                  <a:cubicBezTo>
                    <a:pt x="732" y="777"/>
                    <a:pt x="732" y="777"/>
                    <a:pt x="732" y="777"/>
                  </a:cubicBezTo>
                  <a:cubicBezTo>
                    <a:pt x="732" y="777"/>
                    <a:pt x="731" y="777"/>
                    <a:pt x="731" y="777"/>
                  </a:cubicBezTo>
                  <a:cubicBezTo>
                    <a:pt x="731" y="778"/>
                    <a:pt x="731" y="778"/>
                    <a:pt x="731" y="778"/>
                  </a:cubicBezTo>
                  <a:cubicBezTo>
                    <a:pt x="731" y="778"/>
                    <a:pt x="731" y="778"/>
                    <a:pt x="731" y="778"/>
                  </a:cubicBezTo>
                  <a:cubicBezTo>
                    <a:pt x="731" y="778"/>
                    <a:pt x="731" y="778"/>
                    <a:pt x="731" y="778"/>
                  </a:cubicBezTo>
                  <a:cubicBezTo>
                    <a:pt x="730" y="778"/>
                    <a:pt x="730" y="778"/>
                    <a:pt x="730" y="778"/>
                  </a:cubicBezTo>
                  <a:cubicBezTo>
                    <a:pt x="730" y="778"/>
                    <a:pt x="730" y="778"/>
                    <a:pt x="730" y="778"/>
                  </a:cubicBezTo>
                  <a:cubicBezTo>
                    <a:pt x="730" y="778"/>
                    <a:pt x="730" y="778"/>
                    <a:pt x="729" y="778"/>
                  </a:cubicBezTo>
                  <a:cubicBezTo>
                    <a:pt x="729" y="778"/>
                    <a:pt x="727" y="779"/>
                    <a:pt x="727" y="779"/>
                  </a:cubicBezTo>
                  <a:cubicBezTo>
                    <a:pt x="727" y="780"/>
                    <a:pt x="727" y="779"/>
                    <a:pt x="727" y="780"/>
                  </a:cubicBezTo>
                  <a:cubicBezTo>
                    <a:pt x="727" y="780"/>
                    <a:pt x="727" y="780"/>
                    <a:pt x="727" y="780"/>
                  </a:cubicBezTo>
                  <a:cubicBezTo>
                    <a:pt x="726" y="780"/>
                    <a:pt x="726" y="779"/>
                    <a:pt x="726" y="780"/>
                  </a:cubicBezTo>
                  <a:cubicBezTo>
                    <a:pt x="726" y="780"/>
                    <a:pt x="725" y="780"/>
                    <a:pt x="725" y="780"/>
                  </a:cubicBezTo>
                  <a:cubicBezTo>
                    <a:pt x="725" y="779"/>
                    <a:pt x="726" y="779"/>
                    <a:pt x="725" y="778"/>
                  </a:cubicBezTo>
                  <a:cubicBezTo>
                    <a:pt x="724" y="778"/>
                    <a:pt x="724" y="778"/>
                    <a:pt x="724" y="778"/>
                  </a:cubicBezTo>
                  <a:cubicBezTo>
                    <a:pt x="724" y="779"/>
                    <a:pt x="724" y="779"/>
                    <a:pt x="724" y="779"/>
                  </a:cubicBezTo>
                  <a:cubicBezTo>
                    <a:pt x="724" y="779"/>
                    <a:pt x="724" y="779"/>
                    <a:pt x="724" y="779"/>
                  </a:cubicBezTo>
                  <a:cubicBezTo>
                    <a:pt x="723" y="779"/>
                    <a:pt x="723" y="782"/>
                    <a:pt x="723" y="782"/>
                  </a:cubicBezTo>
                  <a:cubicBezTo>
                    <a:pt x="723" y="782"/>
                    <a:pt x="721" y="781"/>
                    <a:pt x="721" y="781"/>
                  </a:cubicBezTo>
                  <a:cubicBezTo>
                    <a:pt x="721" y="781"/>
                    <a:pt x="721" y="781"/>
                    <a:pt x="721" y="781"/>
                  </a:cubicBezTo>
                  <a:cubicBezTo>
                    <a:pt x="720" y="780"/>
                    <a:pt x="720" y="781"/>
                    <a:pt x="720" y="781"/>
                  </a:cubicBezTo>
                  <a:cubicBezTo>
                    <a:pt x="720" y="781"/>
                    <a:pt x="720" y="781"/>
                    <a:pt x="719" y="781"/>
                  </a:cubicBezTo>
                  <a:cubicBezTo>
                    <a:pt x="719" y="781"/>
                    <a:pt x="718" y="781"/>
                    <a:pt x="718" y="781"/>
                  </a:cubicBezTo>
                  <a:cubicBezTo>
                    <a:pt x="718" y="781"/>
                    <a:pt x="717" y="782"/>
                    <a:pt x="717" y="781"/>
                  </a:cubicBezTo>
                  <a:cubicBezTo>
                    <a:pt x="716" y="782"/>
                    <a:pt x="716" y="781"/>
                    <a:pt x="716" y="781"/>
                  </a:cubicBezTo>
                  <a:cubicBezTo>
                    <a:pt x="716" y="781"/>
                    <a:pt x="715" y="781"/>
                    <a:pt x="715" y="781"/>
                  </a:cubicBezTo>
                  <a:cubicBezTo>
                    <a:pt x="715" y="781"/>
                    <a:pt x="715" y="781"/>
                    <a:pt x="715" y="782"/>
                  </a:cubicBezTo>
                  <a:cubicBezTo>
                    <a:pt x="715" y="781"/>
                    <a:pt x="714" y="779"/>
                    <a:pt x="714" y="779"/>
                  </a:cubicBezTo>
                  <a:cubicBezTo>
                    <a:pt x="715" y="778"/>
                    <a:pt x="715" y="778"/>
                    <a:pt x="715" y="778"/>
                  </a:cubicBezTo>
                  <a:cubicBezTo>
                    <a:pt x="716" y="778"/>
                    <a:pt x="715" y="778"/>
                    <a:pt x="715" y="778"/>
                  </a:cubicBezTo>
                  <a:cubicBezTo>
                    <a:pt x="716" y="778"/>
                    <a:pt x="716" y="778"/>
                    <a:pt x="717" y="778"/>
                  </a:cubicBezTo>
                  <a:cubicBezTo>
                    <a:pt x="717" y="778"/>
                    <a:pt x="717" y="778"/>
                    <a:pt x="717" y="778"/>
                  </a:cubicBezTo>
                  <a:cubicBezTo>
                    <a:pt x="718" y="778"/>
                    <a:pt x="718" y="776"/>
                    <a:pt x="719" y="776"/>
                  </a:cubicBezTo>
                  <a:cubicBezTo>
                    <a:pt x="720" y="775"/>
                    <a:pt x="720" y="776"/>
                    <a:pt x="721" y="775"/>
                  </a:cubicBezTo>
                  <a:cubicBezTo>
                    <a:pt x="721" y="775"/>
                    <a:pt x="722" y="774"/>
                    <a:pt x="722" y="774"/>
                  </a:cubicBezTo>
                  <a:cubicBezTo>
                    <a:pt x="723" y="773"/>
                    <a:pt x="723" y="773"/>
                    <a:pt x="723" y="773"/>
                  </a:cubicBezTo>
                  <a:cubicBezTo>
                    <a:pt x="723" y="773"/>
                    <a:pt x="723" y="773"/>
                    <a:pt x="723" y="773"/>
                  </a:cubicBezTo>
                  <a:cubicBezTo>
                    <a:pt x="724" y="773"/>
                    <a:pt x="725" y="771"/>
                    <a:pt x="725" y="771"/>
                  </a:cubicBezTo>
                  <a:cubicBezTo>
                    <a:pt x="726" y="771"/>
                    <a:pt x="726" y="771"/>
                    <a:pt x="727" y="770"/>
                  </a:cubicBezTo>
                  <a:cubicBezTo>
                    <a:pt x="727" y="770"/>
                    <a:pt x="727" y="769"/>
                    <a:pt x="726" y="769"/>
                  </a:cubicBezTo>
                  <a:cubicBezTo>
                    <a:pt x="726" y="769"/>
                    <a:pt x="727" y="769"/>
                    <a:pt x="727" y="769"/>
                  </a:cubicBezTo>
                  <a:cubicBezTo>
                    <a:pt x="727" y="769"/>
                    <a:pt x="729" y="768"/>
                    <a:pt x="729" y="768"/>
                  </a:cubicBezTo>
                  <a:cubicBezTo>
                    <a:pt x="729" y="768"/>
                    <a:pt x="729" y="768"/>
                    <a:pt x="729" y="768"/>
                  </a:cubicBezTo>
                  <a:cubicBezTo>
                    <a:pt x="730" y="768"/>
                    <a:pt x="730" y="768"/>
                    <a:pt x="731" y="768"/>
                  </a:cubicBezTo>
                  <a:cubicBezTo>
                    <a:pt x="730" y="769"/>
                    <a:pt x="731" y="769"/>
                    <a:pt x="732" y="769"/>
                  </a:cubicBezTo>
                  <a:cubicBezTo>
                    <a:pt x="732" y="768"/>
                    <a:pt x="733" y="769"/>
                    <a:pt x="734" y="769"/>
                  </a:cubicBezTo>
                  <a:cubicBezTo>
                    <a:pt x="735" y="769"/>
                    <a:pt x="737" y="769"/>
                    <a:pt x="737" y="768"/>
                  </a:cubicBezTo>
                  <a:cubicBezTo>
                    <a:pt x="737" y="768"/>
                    <a:pt x="738" y="768"/>
                    <a:pt x="738" y="768"/>
                  </a:cubicBezTo>
                  <a:cubicBezTo>
                    <a:pt x="738" y="768"/>
                    <a:pt x="738" y="768"/>
                    <a:pt x="738" y="768"/>
                  </a:cubicBezTo>
                  <a:cubicBezTo>
                    <a:pt x="739" y="767"/>
                    <a:pt x="741" y="767"/>
                    <a:pt x="743" y="767"/>
                  </a:cubicBezTo>
                  <a:cubicBezTo>
                    <a:pt x="744" y="767"/>
                    <a:pt x="746" y="767"/>
                    <a:pt x="744" y="768"/>
                  </a:cubicBezTo>
                  <a:cubicBezTo>
                    <a:pt x="744" y="768"/>
                    <a:pt x="744" y="768"/>
                    <a:pt x="744" y="768"/>
                  </a:cubicBezTo>
                  <a:cubicBezTo>
                    <a:pt x="744" y="768"/>
                    <a:pt x="744" y="768"/>
                    <a:pt x="744" y="768"/>
                  </a:cubicBezTo>
                  <a:cubicBezTo>
                    <a:pt x="744" y="769"/>
                    <a:pt x="745" y="768"/>
                    <a:pt x="745" y="769"/>
                  </a:cubicBezTo>
                  <a:cubicBezTo>
                    <a:pt x="745" y="769"/>
                    <a:pt x="745" y="769"/>
                    <a:pt x="745" y="769"/>
                  </a:cubicBezTo>
                  <a:cubicBezTo>
                    <a:pt x="745" y="769"/>
                    <a:pt x="745" y="769"/>
                    <a:pt x="745" y="768"/>
                  </a:cubicBezTo>
                  <a:cubicBezTo>
                    <a:pt x="745" y="768"/>
                    <a:pt x="745" y="768"/>
                    <a:pt x="746" y="768"/>
                  </a:cubicBezTo>
                  <a:cubicBezTo>
                    <a:pt x="746" y="768"/>
                    <a:pt x="746" y="769"/>
                    <a:pt x="746" y="769"/>
                  </a:cubicBezTo>
                  <a:cubicBezTo>
                    <a:pt x="746" y="769"/>
                    <a:pt x="746" y="769"/>
                    <a:pt x="746" y="769"/>
                  </a:cubicBezTo>
                  <a:cubicBezTo>
                    <a:pt x="746" y="769"/>
                    <a:pt x="747" y="768"/>
                    <a:pt x="747" y="768"/>
                  </a:cubicBezTo>
                  <a:cubicBezTo>
                    <a:pt x="747" y="768"/>
                    <a:pt x="747" y="769"/>
                    <a:pt x="747" y="769"/>
                  </a:cubicBezTo>
                  <a:cubicBezTo>
                    <a:pt x="747" y="769"/>
                    <a:pt x="747" y="769"/>
                    <a:pt x="747" y="769"/>
                  </a:cubicBezTo>
                  <a:cubicBezTo>
                    <a:pt x="747" y="769"/>
                    <a:pt x="747" y="768"/>
                    <a:pt x="747" y="768"/>
                  </a:cubicBezTo>
                  <a:cubicBezTo>
                    <a:pt x="747" y="768"/>
                    <a:pt x="748" y="769"/>
                    <a:pt x="748" y="768"/>
                  </a:cubicBezTo>
                  <a:cubicBezTo>
                    <a:pt x="748" y="768"/>
                    <a:pt x="748" y="768"/>
                    <a:pt x="748" y="768"/>
                  </a:cubicBezTo>
                  <a:cubicBezTo>
                    <a:pt x="748" y="768"/>
                    <a:pt x="749" y="768"/>
                    <a:pt x="749" y="768"/>
                  </a:cubicBezTo>
                  <a:cubicBezTo>
                    <a:pt x="749" y="767"/>
                    <a:pt x="749" y="767"/>
                    <a:pt x="749" y="767"/>
                  </a:cubicBezTo>
                  <a:cubicBezTo>
                    <a:pt x="749" y="767"/>
                    <a:pt x="749" y="767"/>
                    <a:pt x="750" y="767"/>
                  </a:cubicBezTo>
                  <a:cubicBezTo>
                    <a:pt x="750" y="767"/>
                    <a:pt x="750" y="767"/>
                    <a:pt x="750" y="766"/>
                  </a:cubicBezTo>
                  <a:cubicBezTo>
                    <a:pt x="750" y="766"/>
                    <a:pt x="750" y="766"/>
                    <a:pt x="750" y="766"/>
                  </a:cubicBezTo>
                  <a:cubicBezTo>
                    <a:pt x="750" y="765"/>
                    <a:pt x="748" y="765"/>
                    <a:pt x="750" y="763"/>
                  </a:cubicBezTo>
                  <a:cubicBezTo>
                    <a:pt x="751" y="762"/>
                    <a:pt x="752" y="761"/>
                    <a:pt x="753" y="760"/>
                  </a:cubicBezTo>
                  <a:cubicBezTo>
                    <a:pt x="754" y="758"/>
                    <a:pt x="754" y="757"/>
                    <a:pt x="754" y="756"/>
                  </a:cubicBezTo>
                  <a:cubicBezTo>
                    <a:pt x="754" y="755"/>
                    <a:pt x="754" y="755"/>
                    <a:pt x="754" y="755"/>
                  </a:cubicBezTo>
                  <a:cubicBezTo>
                    <a:pt x="754" y="753"/>
                    <a:pt x="756" y="752"/>
                    <a:pt x="758" y="752"/>
                  </a:cubicBezTo>
                  <a:cubicBezTo>
                    <a:pt x="760" y="752"/>
                    <a:pt x="755" y="755"/>
                    <a:pt x="755" y="755"/>
                  </a:cubicBezTo>
                  <a:cubicBezTo>
                    <a:pt x="755" y="755"/>
                    <a:pt x="756" y="756"/>
                    <a:pt x="756" y="755"/>
                  </a:cubicBezTo>
                  <a:cubicBezTo>
                    <a:pt x="756" y="755"/>
                    <a:pt x="756" y="756"/>
                    <a:pt x="756" y="756"/>
                  </a:cubicBezTo>
                  <a:cubicBezTo>
                    <a:pt x="756" y="757"/>
                    <a:pt x="756" y="757"/>
                    <a:pt x="756" y="757"/>
                  </a:cubicBezTo>
                  <a:cubicBezTo>
                    <a:pt x="757" y="760"/>
                    <a:pt x="758" y="757"/>
                    <a:pt x="759" y="757"/>
                  </a:cubicBezTo>
                  <a:cubicBezTo>
                    <a:pt x="759" y="757"/>
                    <a:pt x="759" y="757"/>
                    <a:pt x="760" y="756"/>
                  </a:cubicBezTo>
                  <a:cubicBezTo>
                    <a:pt x="760" y="756"/>
                    <a:pt x="761" y="756"/>
                    <a:pt x="761" y="756"/>
                  </a:cubicBezTo>
                  <a:cubicBezTo>
                    <a:pt x="762" y="756"/>
                    <a:pt x="762" y="756"/>
                    <a:pt x="762" y="755"/>
                  </a:cubicBezTo>
                  <a:cubicBezTo>
                    <a:pt x="762" y="755"/>
                    <a:pt x="763" y="755"/>
                    <a:pt x="764" y="755"/>
                  </a:cubicBezTo>
                  <a:cubicBezTo>
                    <a:pt x="764" y="755"/>
                    <a:pt x="764" y="755"/>
                    <a:pt x="765" y="754"/>
                  </a:cubicBezTo>
                  <a:cubicBezTo>
                    <a:pt x="765" y="754"/>
                    <a:pt x="766" y="753"/>
                    <a:pt x="767" y="753"/>
                  </a:cubicBezTo>
                  <a:cubicBezTo>
                    <a:pt x="767" y="751"/>
                    <a:pt x="768" y="749"/>
                    <a:pt x="770" y="748"/>
                  </a:cubicBezTo>
                  <a:cubicBezTo>
                    <a:pt x="771" y="747"/>
                    <a:pt x="772" y="747"/>
                    <a:pt x="772" y="746"/>
                  </a:cubicBezTo>
                  <a:cubicBezTo>
                    <a:pt x="773" y="745"/>
                    <a:pt x="772" y="744"/>
                    <a:pt x="773" y="743"/>
                  </a:cubicBezTo>
                  <a:cubicBezTo>
                    <a:pt x="773" y="743"/>
                    <a:pt x="773" y="743"/>
                    <a:pt x="773" y="743"/>
                  </a:cubicBezTo>
                  <a:cubicBezTo>
                    <a:pt x="773" y="742"/>
                    <a:pt x="774" y="741"/>
                    <a:pt x="774" y="741"/>
                  </a:cubicBezTo>
                  <a:cubicBezTo>
                    <a:pt x="775" y="741"/>
                    <a:pt x="775" y="741"/>
                    <a:pt x="775" y="740"/>
                  </a:cubicBezTo>
                  <a:cubicBezTo>
                    <a:pt x="775" y="740"/>
                    <a:pt x="775" y="740"/>
                    <a:pt x="775" y="740"/>
                  </a:cubicBezTo>
                  <a:cubicBezTo>
                    <a:pt x="775" y="739"/>
                    <a:pt x="775" y="739"/>
                    <a:pt x="776" y="738"/>
                  </a:cubicBezTo>
                  <a:cubicBezTo>
                    <a:pt x="776" y="737"/>
                    <a:pt x="776" y="737"/>
                    <a:pt x="776" y="736"/>
                  </a:cubicBezTo>
                  <a:cubicBezTo>
                    <a:pt x="777" y="735"/>
                    <a:pt x="776" y="734"/>
                    <a:pt x="777" y="733"/>
                  </a:cubicBezTo>
                  <a:cubicBezTo>
                    <a:pt x="777" y="733"/>
                    <a:pt x="777" y="732"/>
                    <a:pt x="777" y="732"/>
                  </a:cubicBezTo>
                  <a:cubicBezTo>
                    <a:pt x="776" y="730"/>
                    <a:pt x="775" y="732"/>
                    <a:pt x="774" y="730"/>
                  </a:cubicBezTo>
                  <a:cubicBezTo>
                    <a:pt x="777" y="731"/>
                    <a:pt x="776" y="727"/>
                    <a:pt x="776" y="726"/>
                  </a:cubicBezTo>
                  <a:cubicBezTo>
                    <a:pt x="776" y="726"/>
                    <a:pt x="775" y="722"/>
                    <a:pt x="777" y="723"/>
                  </a:cubicBezTo>
                  <a:cubicBezTo>
                    <a:pt x="777" y="723"/>
                    <a:pt x="777" y="723"/>
                    <a:pt x="777" y="723"/>
                  </a:cubicBezTo>
                  <a:cubicBezTo>
                    <a:pt x="778" y="723"/>
                    <a:pt x="779" y="722"/>
                    <a:pt x="779" y="721"/>
                  </a:cubicBezTo>
                  <a:cubicBezTo>
                    <a:pt x="779" y="721"/>
                    <a:pt x="779" y="721"/>
                    <a:pt x="779" y="721"/>
                  </a:cubicBezTo>
                  <a:cubicBezTo>
                    <a:pt x="778" y="721"/>
                    <a:pt x="779" y="720"/>
                    <a:pt x="778" y="720"/>
                  </a:cubicBezTo>
                  <a:cubicBezTo>
                    <a:pt x="779" y="720"/>
                    <a:pt x="778" y="718"/>
                    <a:pt x="779" y="719"/>
                  </a:cubicBezTo>
                  <a:cubicBezTo>
                    <a:pt x="780" y="719"/>
                    <a:pt x="780" y="719"/>
                    <a:pt x="781" y="719"/>
                  </a:cubicBezTo>
                  <a:cubicBezTo>
                    <a:pt x="781" y="720"/>
                    <a:pt x="780" y="722"/>
                    <a:pt x="781" y="723"/>
                  </a:cubicBezTo>
                  <a:cubicBezTo>
                    <a:pt x="782" y="723"/>
                    <a:pt x="782" y="722"/>
                    <a:pt x="782" y="722"/>
                  </a:cubicBezTo>
                  <a:cubicBezTo>
                    <a:pt x="782" y="722"/>
                    <a:pt x="782" y="721"/>
                    <a:pt x="782" y="721"/>
                  </a:cubicBezTo>
                  <a:cubicBezTo>
                    <a:pt x="783" y="721"/>
                    <a:pt x="784" y="722"/>
                    <a:pt x="784" y="722"/>
                  </a:cubicBezTo>
                  <a:cubicBezTo>
                    <a:pt x="785" y="722"/>
                    <a:pt x="786" y="719"/>
                    <a:pt x="784" y="719"/>
                  </a:cubicBezTo>
                  <a:cubicBezTo>
                    <a:pt x="784" y="719"/>
                    <a:pt x="782" y="720"/>
                    <a:pt x="782" y="720"/>
                  </a:cubicBezTo>
                  <a:cubicBezTo>
                    <a:pt x="781" y="720"/>
                    <a:pt x="782" y="716"/>
                    <a:pt x="783" y="716"/>
                  </a:cubicBezTo>
                  <a:cubicBezTo>
                    <a:pt x="784" y="716"/>
                    <a:pt x="784" y="719"/>
                    <a:pt x="786" y="717"/>
                  </a:cubicBezTo>
                  <a:cubicBezTo>
                    <a:pt x="786" y="718"/>
                    <a:pt x="785" y="725"/>
                    <a:pt x="787" y="725"/>
                  </a:cubicBezTo>
                  <a:cubicBezTo>
                    <a:pt x="787" y="725"/>
                    <a:pt x="788" y="726"/>
                    <a:pt x="788" y="726"/>
                  </a:cubicBezTo>
                  <a:cubicBezTo>
                    <a:pt x="788" y="726"/>
                    <a:pt x="789" y="729"/>
                    <a:pt x="789" y="729"/>
                  </a:cubicBezTo>
                  <a:cubicBezTo>
                    <a:pt x="789" y="729"/>
                    <a:pt x="789" y="730"/>
                    <a:pt x="789" y="730"/>
                  </a:cubicBezTo>
                  <a:cubicBezTo>
                    <a:pt x="790" y="731"/>
                    <a:pt x="790" y="730"/>
                    <a:pt x="790" y="731"/>
                  </a:cubicBezTo>
                  <a:cubicBezTo>
                    <a:pt x="790" y="731"/>
                    <a:pt x="790" y="732"/>
                    <a:pt x="790" y="732"/>
                  </a:cubicBezTo>
                  <a:cubicBezTo>
                    <a:pt x="790" y="732"/>
                    <a:pt x="790" y="732"/>
                    <a:pt x="790" y="732"/>
                  </a:cubicBezTo>
                  <a:cubicBezTo>
                    <a:pt x="790" y="733"/>
                    <a:pt x="790" y="734"/>
                    <a:pt x="790" y="734"/>
                  </a:cubicBezTo>
                  <a:close/>
                  <a:moveTo>
                    <a:pt x="729" y="764"/>
                  </a:moveTo>
                  <a:cubicBezTo>
                    <a:pt x="729" y="763"/>
                    <a:pt x="729" y="763"/>
                    <a:pt x="729" y="763"/>
                  </a:cubicBezTo>
                  <a:cubicBezTo>
                    <a:pt x="729" y="764"/>
                    <a:pt x="728" y="764"/>
                    <a:pt x="729" y="764"/>
                  </a:cubicBezTo>
                  <a:close/>
                  <a:moveTo>
                    <a:pt x="784" y="683"/>
                  </a:moveTo>
                  <a:cubicBezTo>
                    <a:pt x="783" y="682"/>
                    <a:pt x="785" y="681"/>
                    <a:pt x="785" y="683"/>
                  </a:cubicBezTo>
                  <a:cubicBezTo>
                    <a:pt x="785" y="683"/>
                    <a:pt x="784" y="683"/>
                    <a:pt x="784" y="683"/>
                  </a:cubicBezTo>
                  <a:close/>
                  <a:moveTo>
                    <a:pt x="772" y="775"/>
                  </a:moveTo>
                  <a:cubicBezTo>
                    <a:pt x="772" y="774"/>
                    <a:pt x="773" y="775"/>
                    <a:pt x="773" y="775"/>
                  </a:cubicBezTo>
                  <a:cubicBezTo>
                    <a:pt x="772" y="776"/>
                    <a:pt x="772" y="776"/>
                    <a:pt x="772" y="775"/>
                  </a:cubicBezTo>
                  <a:close/>
                  <a:moveTo>
                    <a:pt x="728" y="780"/>
                  </a:moveTo>
                  <a:cubicBezTo>
                    <a:pt x="728" y="780"/>
                    <a:pt x="728" y="780"/>
                    <a:pt x="728" y="780"/>
                  </a:cubicBezTo>
                  <a:cubicBezTo>
                    <a:pt x="728" y="780"/>
                    <a:pt x="727" y="780"/>
                    <a:pt x="728" y="780"/>
                  </a:cubicBezTo>
                  <a:close/>
                  <a:moveTo>
                    <a:pt x="725" y="779"/>
                  </a:moveTo>
                  <a:cubicBezTo>
                    <a:pt x="725" y="779"/>
                    <a:pt x="725" y="779"/>
                    <a:pt x="725" y="779"/>
                  </a:cubicBezTo>
                  <a:cubicBezTo>
                    <a:pt x="725" y="779"/>
                    <a:pt x="725" y="780"/>
                    <a:pt x="725" y="780"/>
                  </a:cubicBezTo>
                  <a:cubicBezTo>
                    <a:pt x="725" y="780"/>
                    <a:pt x="724" y="779"/>
                    <a:pt x="725" y="779"/>
                  </a:cubicBezTo>
                  <a:cubicBezTo>
                    <a:pt x="725" y="779"/>
                    <a:pt x="725" y="779"/>
                    <a:pt x="725" y="779"/>
                  </a:cubicBezTo>
                  <a:close/>
                  <a:moveTo>
                    <a:pt x="725" y="782"/>
                  </a:moveTo>
                  <a:cubicBezTo>
                    <a:pt x="725" y="781"/>
                    <a:pt x="724" y="782"/>
                    <a:pt x="724" y="782"/>
                  </a:cubicBezTo>
                  <a:cubicBezTo>
                    <a:pt x="724" y="782"/>
                    <a:pt x="723" y="782"/>
                    <a:pt x="723" y="782"/>
                  </a:cubicBezTo>
                  <a:cubicBezTo>
                    <a:pt x="723" y="781"/>
                    <a:pt x="725" y="782"/>
                    <a:pt x="725" y="782"/>
                  </a:cubicBezTo>
                  <a:close/>
                  <a:moveTo>
                    <a:pt x="724" y="783"/>
                  </a:moveTo>
                  <a:cubicBezTo>
                    <a:pt x="724" y="783"/>
                    <a:pt x="723" y="783"/>
                    <a:pt x="723" y="783"/>
                  </a:cubicBezTo>
                  <a:cubicBezTo>
                    <a:pt x="724" y="783"/>
                    <a:pt x="724" y="783"/>
                    <a:pt x="724" y="783"/>
                  </a:cubicBezTo>
                  <a:close/>
                  <a:moveTo>
                    <a:pt x="773" y="780"/>
                  </a:moveTo>
                  <a:cubicBezTo>
                    <a:pt x="773" y="781"/>
                    <a:pt x="772" y="780"/>
                    <a:pt x="773" y="780"/>
                  </a:cubicBezTo>
                  <a:cubicBezTo>
                    <a:pt x="773" y="780"/>
                    <a:pt x="773" y="780"/>
                    <a:pt x="773" y="780"/>
                  </a:cubicBezTo>
                  <a:close/>
                  <a:moveTo>
                    <a:pt x="723" y="786"/>
                  </a:moveTo>
                  <a:cubicBezTo>
                    <a:pt x="723" y="787"/>
                    <a:pt x="724" y="785"/>
                    <a:pt x="725" y="785"/>
                  </a:cubicBezTo>
                  <a:cubicBezTo>
                    <a:pt x="725" y="785"/>
                    <a:pt x="725" y="787"/>
                    <a:pt x="725" y="787"/>
                  </a:cubicBezTo>
                  <a:cubicBezTo>
                    <a:pt x="725" y="787"/>
                    <a:pt x="725" y="787"/>
                    <a:pt x="726" y="787"/>
                  </a:cubicBezTo>
                  <a:cubicBezTo>
                    <a:pt x="726" y="787"/>
                    <a:pt x="726" y="787"/>
                    <a:pt x="726" y="787"/>
                  </a:cubicBezTo>
                  <a:cubicBezTo>
                    <a:pt x="726" y="787"/>
                    <a:pt x="726" y="787"/>
                    <a:pt x="726" y="787"/>
                  </a:cubicBezTo>
                  <a:cubicBezTo>
                    <a:pt x="726" y="787"/>
                    <a:pt x="726" y="787"/>
                    <a:pt x="726" y="787"/>
                  </a:cubicBezTo>
                  <a:cubicBezTo>
                    <a:pt x="726" y="787"/>
                    <a:pt x="726" y="787"/>
                    <a:pt x="726" y="787"/>
                  </a:cubicBezTo>
                  <a:cubicBezTo>
                    <a:pt x="725" y="787"/>
                    <a:pt x="725" y="787"/>
                    <a:pt x="726" y="787"/>
                  </a:cubicBezTo>
                  <a:cubicBezTo>
                    <a:pt x="725" y="788"/>
                    <a:pt x="725" y="788"/>
                    <a:pt x="725" y="788"/>
                  </a:cubicBezTo>
                  <a:cubicBezTo>
                    <a:pt x="725" y="788"/>
                    <a:pt x="725" y="788"/>
                    <a:pt x="725" y="788"/>
                  </a:cubicBezTo>
                  <a:cubicBezTo>
                    <a:pt x="725" y="788"/>
                    <a:pt x="725" y="788"/>
                    <a:pt x="725" y="788"/>
                  </a:cubicBezTo>
                  <a:cubicBezTo>
                    <a:pt x="725" y="788"/>
                    <a:pt x="725" y="788"/>
                    <a:pt x="725" y="788"/>
                  </a:cubicBezTo>
                  <a:cubicBezTo>
                    <a:pt x="725" y="788"/>
                    <a:pt x="725" y="788"/>
                    <a:pt x="725" y="788"/>
                  </a:cubicBezTo>
                  <a:cubicBezTo>
                    <a:pt x="725" y="788"/>
                    <a:pt x="725" y="788"/>
                    <a:pt x="725" y="789"/>
                  </a:cubicBezTo>
                  <a:cubicBezTo>
                    <a:pt x="725" y="789"/>
                    <a:pt x="725" y="789"/>
                    <a:pt x="725" y="789"/>
                  </a:cubicBezTo>
                  <a:cubicBezTo>
                    <a:pt x="725" y="789"/>
                    <a:pt x="725" y="789"/>
                    <a:pt x="725" y="789"/>
                  </a:cubicBezTo>
                  <a:cubicBezTo>
                    <a:pt x="725" y="789"/>
                    <a:pt x="725" y="789"/>
                    <a:pt x="725" y="789"/>
                  </a:cubicBezTo>
                  <a:cubicBezTo>
                    <a:pt x="725" y="789"/>
                    <a:pt x="725" y="789"/>
                    <a:pt x="725" y="789"/>
                  </a:cubicBezTo>
                  <a:cubicBezTo>
                    <a:pt x="725" y="789"/>
                    <a:pt x="725" y="790"/>
                    <a:pt x="725" y="790"/>
                  </a:cubicBezTo>
                  <a:cubicBezTo>
                    <a:pt x="725" y="790"/>
                    <a:pt x="726" y="790"/>
                    <a:pt x="726" y="790"/>
                  </a:cubicBezTo>
                  <a:cubicBezTo>
                    <a:pt x="726" y="790"/>
                    <a:pt x="726" y="790"/>
                    <a:pt x="726" y="790"/>
                  </a:cubicBezTo>
                  <a:cubicBezTo>
                    <a:pt x="726" y="790"/>
                    <a:pt x="726" y="790"/>
                    <a:pt x="727" y="790"/>
                  </a:cubicBezTo>
                  <a:cubicBezTo>
                    <a:pt x="727" y="790"/>
                    <a:pt x="726" y="791"/>
                    <a:pt x="726" y="791"/>
                  </a:cubicBezTo>
                  <a:cubicBezTo>
                    <a:pt x="727" y="791"/>
                    <a:pt x="728" y="791"/>
                    <a:pt x="729" y="791"/>
                  </a:cubicBezTo>
                  <a:cubicBezTo>
                    <a:pt x="729" y="790"/>
                    <a:pt x="729" y="790"/>
                    <a:pt x="729" y="789"/>
                  </a:cubicBezTo>
                  <a:cubicBezTo>
                    <a:pt x="729" y="789"/>
                    <a:pt x="729" y="789"/>
                    <a:pt x="729" y="789"/>
                  </a:cubicBezTo>
                  <a:cubicBezTo>
                    <a:pt x="729" y="789"/>
                    <a:pt x="730" y="789"/>
                    <a:pt x="729" y="789"/>
                  </a:cubicBezTo>
                  <a:cubicBezTo>
                    <a:pt x="730" y="788"/>
                    <a:pt x="731" y="787"/>
                    <a:pt x="730" y="787"/>
                  </a:cubicBezTo>
                  <a:cubicBezTo>
                    <a:pt x="730" y="786"/>
                    <a:pt x="731" y="786"/>
                    <a:pt x="731" y="786"/>
                  </a:cubicBezTo>
                  <a:cubicBezTo>
                    <a:pt x="731" y="786"/>
                    <a:pt x="731" y="786"/>
                    <a:pt x="731" y="786"/>
                  </a:cubicBezTo>
                  <a:cubicBezTo>
                    <a:pt x="731" y="786"/>
                    <a:pt x="732" y="786"/>
                    <a:pt x="733" y="785"/>
                  </a:cubicBezTo>
                  <a:cubicBezTo>
                    <a:pt x="733" y="785"/>
                    <a:pt x="733" y="785"/>
                    <a:pt x="733" y="785"/>
                  </a:cubicBezTo>
                  <a:cubicBezTo>
                    <a:pt x="733" y="785"/>
                    <a:pt x="733" y="785"/>
                    <a:pt x="733" y="785"/>
                  </a:cubicBezTo>
                  <a:cubicBezTo>
                    <a:pt x="733" y="785"/>
                    <a:pt x="733" y="785"/>
                    <a:pt x="734" y="785"/>
                  </a:cubicBezTo>
                  <a:cubicBezTo>
                    <a:pt x="734" y="785"/>
                    <a:pt x="734" y="785"/>
                    <a:pt x="735" y="785"/>
                  </a:cubicBezTo>
                  <a:cubicBezTo>
                    <a:pt x="735" y="786"/>
                    <a:pt x="736" y="786"/>
                    <a:pt x="736" y="787"/>
                  </a:cubicBezTo>
                  <a:cubicBezTo>
                    <a:pt x="737" y="787"/>
                    <a:pt x="737" y="787"/>
                    <a:pt x="737" y="787"/>
                  </a:cubicBezTo>
                  <a:cubicBezTo>
                    <a:pt x="737" y="787"/>
                    <a:pt x="738" y="785"/>
                    <a:pt x="738" y="785"/>
                  </a:cubicBezTo>
                  <a:cubicBezTo>
                    <a:pt x="738" y="785"/>
                    <a:pt x="738" y="785"/>
                    <a:pt x="738" y="785"/>
                  </a:cubicBezTo>
                  <a:cubicBezTo>
                    <a:pt x="738" y="784"/>
                    <a:pt x="738" y="784"/>
                    <a:pt x="738" y="784"/>
                  </a:cubicBezTo>
                  <a:cubicBezTo>
                    <a:pt x="738" y="784"/>
                    <a:pt x="739" y="784"/>
                    <a:pt x="739" y="783"/>
                  </a:cubicBezTo>
                  <a:cubicBezTo>
                    <a:pt x="739" y="783"/>
                    <a:pt x="739" y="783"/>
                    <a:pt x="740" y="783"/>
                  </a:cubicBezTo>
                  <a:cubicBezTo>
                    <a:pt x="740" y="783"/>
                    <a:pt x="740" y="783"/>
                    <a:pt x="740" y="783"/>
                  </a:cubicBezTo>
                  <a:cubicBezTo>
                    <a:pt x="741" y="783"/>
                    <a:pt x="740" y="782"/>
                    <a:pt x="740" y="782"/>
                  </a:cubicBezTo>
                  <a:cubicBezTo>
                    <a:pt x="741" y="782"/>
                    <a:pt x="740" y="781"/>
                    <a:pt x="739" y="781"/>
                  </a:cubicBezTo>
                  <a:cubicBezTo>
                    <a:pt x="739" y="781"/>
                    <a:pt x="740" y="780"/>
                    <a:pt x="740" y="779"/>
                  </a:cubicBezTo>
                  <a:cubicBezTo>
                    <a:pt x="740" y="779"/>
                    <a:pt x="740" y="779"/>
                    <a:pt x="740" y="779"/>
                  </a:cubicBezTo>
                  <a:cubicBezTo>
                    <a:pt x="740" y="779"/>
                    <a:pt x="740" y="779"/>
                    <a:pt x="739" y="779"/>
                  </a:cubicBezTo>
                  <a:cubicBezTo>
                    <a:pt x="739" y="779"/>
                    <a:pt x="739" y="779"/>
                    <a:pt x="739" y="779"/>
                  </a:cubicBezTo>
                  <a:cubicBezTo>
                    <a:pt x="739" y="779"/>
                    <a:pt x="739" y="779"/>
                    <a:pt x="739" y="779"/>
                  </a:cubicBezTo>
                  <a:cubicBezTo>
                    <a:pt x="738" y="779"/>
                    <a:pt x="738" y="779"/>
                    <a:pt x="737" y="779"/>
                  </a:cubicBezTo>
                  <a:cubicBezTo>
                    <a:pt x="737" y="778"/>
                    <a:pt x="737" y="778"/>
                    <a:pt x="736" y="778"/>
                  </a:cubicBezTo>
                  <a:cubicBezTo>
                    <a:pt x="736" y="778"/>
                    <a:pt x="736" y="778"/>
                    <a:pt x="736" y="778"/>
                  </a:cubicBezTo>
                  <a:cubicBezTo>
                    <a:pt x="736" y="778"/>
                    <a:pt x="736" y="778"/>
                    <a:pt x="735" y="778"/>
                  </a:cubicBezTo>
                  <a:cubicBezTo>
                    <a:pt x="735" y="778"/>
                    <a:pt x="735" y="778"/>
                    <a:pt x="735" y="778"/>
                  </a:cubicBezTo>
                  <a:cubicBezTo>
                    <a:pt x="735" y="778"/>
                    <a:pt x="735" y="778"/>
                    <a:pt x="735" y="778"/>
                  </a:cubicBezTo>
                  <a:cubicBezTo>
                    <a:pt x="735" y="778"/>
                    <a:pt x="735" y="778"/>
                    <a:pt x="735" y="778"/>
                  </a:cubicBezTo>
                  <a:cubicBezTo>
                    <a:pt x="734" y="779"/>
                    <a:pt x="734" y="779"/>
                    <a:pt x="734" y="779"/>
                  </a:cubicBezTo>
                  <a:cubicBezTo>
                    <a:pt x="734" y="779"/>
                    <a:pt x="733" y="779"/>
                    <a:pt x="733" y="779"/>
                  </a:cubicBezTo>
                  <a:cubicBezTo>
                    <a:pt x="733" y="780"/>
                    <a:pt x="733" y="781"/>
                    <a:pt x="732" y="781"/>
                  </a:cubicBezTo>
                  <a:cubicBezTo>
                    <a:pt x="732" y="781"/>
                    <a:pt x="732" y="781"/>
                    <a:pt x="732" y="781"/>
                  </a:cubicBezTo>
                  <a:cubicBezTo>
                    <a:pt x="731" y="781"/>
                    <a:pt x="730" y="781"/>
                    <a:pt x="729" y="782"/>
                  </a:cubicBezTo>
                  <a:cubicBezTo>
                    <a:pt x="729" y="781"/>
                    <a:pt x="729" y="781"/>
                    <a:pt x="729" y="781"/>
                  </a:cubicBezTo>
                  <a:cubicBezTo>
                    <a:pt x="729" y="781"/>
                    <a:pt x="729" y="780"/>
                    <a:pt x="729" y="780"/>
                  </a:cubicBezTo>
                  <a:cubicBezTo>
                    <a:pt x="729" y="780"/>
                    <a:pt x="729" y="780"/>
                    <a:pt x="729" y="780"/>
                  </a:cubicBezTo>
                  <a:cubicBezTo>
                    <a:pt x="728" y="780"/>
                    <a:pt x="727" y="781"/>
                    <a:pt x="727" y="782"/>
                  </a:cubicBezTo>
                  <a:cubicBezTo>
                    <a:pt x="727" y="782"/>
                    <a:pt x="727" y="783"/>
                    <a:pt x="727" y="783"/>
                  </a:cubicBezTo>
                  <a:cubicBezTo>
                    <a:pt x="727" y="783"/>
                    <a:pt x="727" y="783"/>
                    <a:pt x="727" y="783"/>
                  </a:cubicBezTo>
                  <a:cubicBezTo>
                    <a:pt x="726" y="784"/>
                    <a:pt x="723" y="786"/>
                    <a:pt x="723" y="786"/>
                  </a:cubicBezTo>
                  <a:close/>
                  <a:moveTo>
                    <a:pt x="725" y="788"/>
                  </a:moveTo>
                  <a:cubicBezTo>
                    <a:pt x="725" y="788"/>
                    <a:pt x="725" y="788"/>
                    <a:pt x="725" y="788"/>
                  </a:cubicBezTo>
                  <a:cubicBezTo>
                    <a:pt x="725" y="788"/>
                    <a:pt x="725" y="788"/>
                    <a:pt x="725" y="788"/>
                  </a:cubicBezTo>
                  <a:cubicBezTo>
                    <a:pt x="725" y="788"/>
                    <a:pt x="725" y="788"/>
                    <a:pt x="725" y="788"/>
                  </a:cubicBezTo>
                  <a:close/>
                  <a:moveTo>
                    <a:pt x="738" y="777"/>
                  </a:moveTo>
                  <a:cubicBezTo>
                    <a:pt x="738" y="777"/>
                    <a:pt x="737" y="778"/>
                    <a:pt x="737" y="777"/>
                  </a:cubicBezTo>
                  <a:cubicBezTo>
                    <a:pt x="737" y="777"/>
                    <a:pt x="737" y="777"/>
                    <a:pt x="738" y="777"/>
                  </a:cubicBezTo>
                  <a:close/>
                  <a:moveTo>
                    <a:pt x="742" y="777"/>
                  </a:moveTo>
                  <a:cubicBezTo>
                    <a:pt x="742" y="777"/>
                    <a:pt x="742" y="777"/>
                    <a:pt x="742" y="778"/>
                  </a:cubicBezTo>
                  <a:cubicBezTo>
                    <a:pt x="742" y="778"/>
                    <a:pt x="742" y="778"/>
                    <a:pt x="742" y="778"/>
                  </a:cubicBezTo>
                  <a:cubicBezTo>
                    <a:pt x="742" y="779"/>
                    <a:pt x="741" y="780"/>
                    <a:pt x="740" y="779"/>
                  </a:cubicBezTo>
                  <a:cubicBezTo>
                    <a:pt x="740" y="779"/>
                    <a:pt x="740" y="779"/>
                    <a:pt x="740" y="779"/>
                  </a:cubicBezTo>
                  <a:cubicBezTo>
                    <a:pt x="740" y="778"/>
                    <a:pt x="740" y="778"/>
                    <a:pt x="740" y="778"/>
                  </a:cubicBezTo>
                  <a:cubicBezTo>
                    <a:pt x="740" y="778"/>
                    <a:pt x="740" y="778"/>
                    <a:pt x="741" y="778"/>
                  </a:cubicBezTo>
                  <a:cubicBezTo>
                    <a:pt x="741" y="778"/>
                    <a:pt x="741" y="778"/>
                    <a:pt x="741" y="777"/>
                  </a:cubicBezTo>
                  <a:cubicBezTo>
                    <a:pt x="741" y="777"/>
                    <a:pt x="742" y="777"/>
                    <a:pt x="742" y="776"/>
                  </a:cubicBezTo>
                  <a:cubicBezTo>
                    <a:pt x="743" y="776"/>
                    <a:pt x="743" y="776"/>
                    <a:pt x="743" y="776"/>
                  </a:cubicBezTo>
                  <a:cubicBezTo>
                    <a:pt x="743" y="776"/>
                    <a:pt x="742" y="777"/>
                    <a:pt x="742" y="777"/>
                  </a:cubicBezTo>
                  <a:cubicBezTo>
                    <a:pt x="742" y="777"/>
                    <a:pt x="742" y="777"/>
                    <a:pt x="742" y="777"/>
                  </a:cubicBezTo>
                  <a:close/>
                  <a:moveTo>
                    <a:pt x="728" y="779"/>
                  </a:moveTo>
                  <a:cubicBezTo>
                    <a:pt x="727" y="780"/>
                    <a:pt x="728" y="779"/>
                    <a:pt x="728" y="779"/>
                  </a:cubicBezTo>
                  <a:cubicBezTo>
                    <a:pt x="728" y="779"/>
                    <a:pt x="728" y="779"/>
                    <a:pt x="728" y="779"/>
                  </a:cubicBezTo>
                  <a:close/>
                  <a:moveTo>
                    <a:pt x="771" y="778"/>
                  </a:moveTo>
                  <a:cubicBezTo>
                    <a:pt x="771" y="778"/>
                    <a:pt x="771" y="778"/>
                    <a:pt x="771" y="778"/>
                  </a:cubicBezTo>
                  <a:cubicBezTo>
                    <a:pt x="772" y="778"/>
                    <a:pt x="771" y="778"/>
                    <a:pt x="771" y="778"/>
                  </a:cubicBezTo>
                  <a:close/>
                  <a:moveTo>
                    <a:pt x="723" y="782"/>
                  </a:moveTo>
                  <a:cubicBezTo>
                    <a:pt x="723" y="783"/>
                    <a:pt x="723" y="783"/>
                    <a:pt x="722" y="783"/>
                  </a:cubicBezTo>
                  <a:cubicBezTo>
                    <a:pt x="722" y="782"/>
                    <a:pt x="723" y="782"/>
                    <a:pt x="723" y="782"/>
                  </a:cubicBezTo>
                  <a:close/>
                  <a:moveTo>
                    <a:pt x="208" y="836"/>
                  </a:moveTo>
                  <a:cubicBezTo>
                    <a:pt x="208" y="838"/>
                    <a:pt x="204" y="838"/>
                    <a:pt x="203" y="839"/>
                  </a:cubicBezTo>
                  <a:cubicBezTo>
                    <a:pt x="203" y="837"/>
                    <a:pt x="205" y="838"/>
                    <a:pt x="205" y="837"/>
                  </a:cubicBezTo>
                  <a:cubicBezTo>
                    <a:pt x="205" y="837"/>
                    <a:pt x="209" y="834"/>
                    <a:pt x="208" y="836"/>
                  </a:cubicBezTo>
                  <a:close/>
                  <a:moveTo>
                    <a:pt x="741" y="1035"/>
                  </a:moveTo>
                  <a:cubicBezTo>
                    <a:pt x="741" y="1036"/>
                    <a:pt x="741" y="1035"/>
                    <a:pt x="741" y="1035"/>
                  </a:cubicBezTo>
                  <a:cubicBezTo>
                    <a:pt x="741" y="1036"/>
                    <a:pt x="741" y="1035"/>
                    <a:pt x="741" y="1035"/>
                  </a:cubicBezTo>
                  <a:close/>
                  <a:moveTo>
                    <a:pt x="752" y="1041"/>
                  </a:moveTo>
                  <a:cubicBezTo>
                    <a:pt x="752" y="1041"/>
                    <a:pt x="752" y="1041"/>
                    <a:pt x="752" y="1041"/>
                  </a:cubicBezTo>
                  <a:cubicBezTo>
                    <a:pt x="752" y="1041"/>
                    <a:pt x="752" y="1041"/>
                    <a:pt x="752" y="1041"/>
                  </a:cubicBezTo>
                  <a:cubicBezTo>
                    <a:pt x="750" y="1042"/>
                    <a:pt x="746" y="1040"/>
                    <a:pt x="745" y="1039"/>
                  </a:cubicBezTo>
                  <a:cubicBezTo>
                    <a:pt x="745" y="1039"/>
                    <a:pt x="754" y="1040"/>
                    <a:pt x="754" y="1040"/>
                  </a:cubicBezTo>
                  <a:cubicBezTo>
                    <a:pt x="754" y="1041"/>
                    <a:pt x="752" y="1041"/>
                    <a:pt x="752" y="1041"/>
                  </a:cubicBezTo>
                  <a:close/>
                  <a:moveTo>
                    <a:pt x="751" y="1035"/>
                  </a:moveTo>
                  <a:cubicBezTo>
                    <a:pt x="751" y="1036"/>
                    <a:pt x="749" y="1036"/>
                    <a:pt x="749" y="1036"/>
                  </a:cubicBezTo>
                  <a:cubicBezTo>
                    <a:pt x="748" y="1036"/>
                    <a:pt x="747" y="1035"/>
                    <a:pt x="747" y="1034"/>
                  </a:cubicBezTo>
                  <a:cubicBezTo>
                    <a:pt x="745" y="1035"/>
                    <a:pt x="746" y="1033"/>
                    <a:pt x="745" y="1034"/>
                  </a:cubicBezTo>
                  <a:cubicBezTo>
                    <a:pt x="744" y="1031"/>
                    <a:pt x="750" y="1035"/>
                    <a:pt x="751" y="1035"/>
                  </a:cubicBezTo>
                  <a:close/>
                  <a:moveTo>
                    <a:pt x="666" y="1100"/>
                  </a:moveTo>
                  <a:cubicBezTo>
                    <a:pt x="666" y="1100"/>
                    <a:pt x="666" y="1101"/>
                    <a:pt x="666" y="1101"/>
                  </a:cubicBezTo>
                  <a:cubicBezTo>
                    <a:pt x="665" y="1101"/>
                    <a:pt x="664" y="1102"/>
                    <a:pt x="663" y="1102"/>
                  </a:cubicBezTo>
                  <a:cubicBezTo>
                    <a:pt x="663" y="1102"/>
                    <a:pt x="663" y="1102"/>
                    <a:pt x="663" y="1102"/>
                  </a:cubicBezTo>
                  <a:cubicBezTo>
                    <a:pt x="662" y="1101"/>
                    <a:pt x="665" y="1100"/>
                    <a:pt x="666" y="1099"/>
                  </a:cubicBezTo>
                  <a:cubicBezTo>
                    <a:pt x="666" y="1099"/>
                    <a:pt x="666" y="1100"/>
                    <a:pt x="666" y="1099"/>
                  </a:cubicBezTo>
                  <a:cubicBezTo>
                    <a:pt x="667" y="1100"/>
                    <a:pt x="666" y="1100"/>
                    <a:pt x="666" y="1100"/>
                  </a:cubicBezTo>
                  <a:close/>
                  <a:moveTo>
                    <a:pt x="680" y="1011"/>
                  </a:moveTo>
                  <a:cubicBezTo>
                    <a:pt x="680" y="1011"/>
                    <a:pt x="680" y="1011"/>
                    <a:pt x="680" y="1011"/>
                  </a:cubicBezTo>
                  <a:cubicBezTo>
                    <a:pt x="680" y="1011"/>
                    <a:pt x="679" y="1010"/>
                    <a:pt x="680" y="1010"/>
                  </a:cubicBezTo>
                  <a:cubicBezTo>
                    <a:pt x="680" y="1010"/>
                    <a:pt x="680" y="1010"/>
                    <a:pt x="680" y="1011"/>
                  </a:cubicBezTo>
                  <a:close/>
                  <a:moveTo>
                    <a:pt x="690" y="1000"/>
                  </a:moveTo>
                  <a:cubicBezTo>
                    <a:pt x="690" y="1000"/>
                    <a:pt x="689" y="1002"/>
                    <a:pt x="689" y="1002"/>
                  </a:cubicBezTo>
                  <a:cubicBezTo>
                    <a:pt x="688" y="1001"/>
                    <a:pt x="690" y="1000"/>
                    <a:pt x="689" y="1000"/>
                  </a:cubicBezTo>
                  <a:cubicBezTo>
                    <a:pt x="689" y="1000"/>
                    <a:pt x="689" y="999"/>
                    <a:pt x="689" y="998"/>
                  </a:cubicBezTo>
                  <a:cubicBezTo>
                    <a:pt x="689" y="998"/>
                    <a:pt x="690" y="1000"/>
                    <a:pt x="690" y="1000"/>
                  </a:cubicBezTo>
                  <a:close/>
                  <a:moveTo>
                    <a:pt x="688" y="1002"/>
                  </a:moveTo>
                  <a:cubicBezTo>
                    <a:pt x="689" y="1002"/>
                    <a:pt x="689" y="1003"/>
                    <a:pt x="689" y="1003"/>
                  </a:cubicBezTo>
                  <a:cubicBezTo>
                    <a:pt x="689" y="1003"/>
                    <a:pt x="688" y="1002"/>
                    <a:pt x="688" y="1002"/>
                  </a:cubicBezTo>
                  <a:cubicBezTo>
                    <a:pt x="688" y="1002"/>
                    <a:pt x="688" y="1002"/>
                    <a:pt x="688" y="1002"/>
                  </a:cubicBezTo>
                  <a:close/>
                  <a:moveTo>
                    <a:pt x="690" y="1003"/>
                  </a:moveTo>
                  <a:cubicBezTo>
                    <a:pt x="690" y="1003"/>
                    <a:pt x="690" y="1004"/>
                    <a:pt x="689" y="1004"/>
                  </a:cubicBezTo>
                  <a:cubicBezTo>
                    <a:pt x="689" y="1004"/>
                    <a:pt x="689" y="1003"/>
                    <a:pt x="689" y="1003"/>
                  </a:cubicBezTo>
                  <a:cubicBezTo>
                    <a:pt x="689" y="1003"/>
                    <a:pt x="689" y="1003"/>
                    <a:pt x="690" y="1003"/>
                  </a:cubicBezTo>
                  <a:close/>
                  <a:moveTo>
                    <a:pt x="662" y="1086"/>
                  </a:moveTo>
                  <a:cubicBezTo>
                    <a:pt x="662" y="1087"/>
                    <a:pt x="659" y="1087"/>
                    <a:pt x="658" y="1087"/>
                  </a:cubicBezTo>
                  <a:cubicBezTo>
                    <a:pt x="657" y="1087"/>
                    <a:pt x="655" y="1088"/>
                    <a:pt x="654" y="1088"/>
                  </a:cubicBezTo>
                  <a:cubicBezTo>
                    <a:pt x="654" y="1088"/>
                    <a:pt x="654" y="1088"/>
                    <a:pt x="654" y="1088"/>
                  </a:cubicBezTo>
                  <a:cubicBezTo>
                    <a:pt x="653" y="1088"/>
                    <a:pt x="653" y="1088"/>
                    <a:pt x="652" y="1088"/>
                  </a:cubicBezTo>
                  <a:cubicBezTo>
                    <a:pt x="652" y="1089"/>
                    <a:pt x="650" y="1089"/>
                    <a:pt x="649" y="1088"/>
                  </a:cubicBezTo>
                  <a:cubicBezTo>
                    <a:pt x="648" y="1089"/>
                    <a:pt x="647" y="1088"/>
                    <a:pt x="647" y="1088"/>
                  </a:cubicBezTo>
                  <a:cubicBezTo>
                    <a:pt x="646" y="1088"/>
                    <a:pt x="646" y="1088"/>
                    <a:pt x="646" y="1088"/>
                  </a:cubicBezTo>
                  <a:cubicBezTo>
                    <a:pt x="645" y="1088"/>
                    <a:pt x="645" y="1088"/>
                    <a:pt x="645" y="1088"/>
                  </a:cubicBezTo>
                  <a:cubicBezTo>
                    <a:pt x="645" y="1088"/>
                    <a:pt x="644" y="1088"/>
                    <a:pt x="644" y="1088"/>
                  </a:cubicBezTo>
                  <a:cubicBezTo>
                    <a:pt x="643" y="1088"/>
                    <a:pt x="642" y="1088"/>
                    <a:pt x="642" y="1087"/>
                  </a:cubicBezTo>
                  <a:cubicBezTo>
                    <a:pt x="642" y="1086"/>
                    <a:pt x="642" y="1086"/>
                    <a:pt x="642" y="1086"/>
                  </a:cubicBezTo>
                  <a:cubicBezTo>
                    <a:pt x="642" y="1086"/>
                    <a:pt x="643" y="1086"/>
                    <a:pt x="642" y="1085"/>
                  </a:cubicBezTo>
                  <a:cubicBezTo>
                    <a:pt x="643" y="1086"/>
                    <a:pt x="645" y="1084"/>
                    <a:pt x="646" y="1084"/>
                  </a:cubicBezTo>
                  <a:cubicBezTo>
                    <a:pt x="646" y="1084"/>
                    <a:pt x="648" y="1084"/>
                    <a:pt x="647" y="1084"/>
                  </a:cubicBezTo>
                  <a:cubicBezTo>
                    <a:pt x="648" y="1085"/>
                    <a:pt x="649" y="1085"/>
                    <a:pt x="650" y="1085"/>
                  </a:cubicBezTo>
                  <a:cubicBezTo>
                    <a:pt x="651" y="1085"/>
                    <a:pt x="652" y="1086"/>
                    <a:pt x="653" y="1086"/>
                  </a:cubicBezTo>
                  <a:cubicBezTo>
                    <a:pt x="654" y="1086"/>
                    <a:pt x="655" y="1086"/>
                    <a:pt x="655" y="1086"/>
                  </a:cubicBezTo>
                  <a:cubicBezTo>
                    <a:pt x="656" y="1086"/>
                    <a:pt x="656" y="1085"/>
                    <a:pt x="657" y="1085"/>
                  </a:cubicBezTo>
                  <a:cubicBezTo>
                    <a:pt x="657" y="1086"/>
                    <a:pt x="659" y="1087"/>
                    <a:pt x="660" y="1086"/>
                  </a:cubicBezTo>
                  <a:cubicBezTo>
                    <a:pt x="660" y="1086"/>
                    <a:pt x="660" y="1086"/>
                    <a:pt x="660" y="1085"/>
                  </a:cubicBezTo>
                  <a:cubicBezTo>
                    <a:pt x="661" y="1085"/>
                    <a:pt x="661" y="1085"/>
                    <a:pt x="662" y="1085"/>
                  </a:cubicBezTo>
                  <a:cubicBezTo>
                    <a:pt x="662" y="1085"/>
                    <a:pt x="663" y="1083"/>
                    <a:pt x="663" y="1083"/>
                  </a:cubicBezTo>
                  <a:cubicBezTo>
                    <a:pt x="663" y="1083"/>
                    <a:pt x="662" y="1084"/>
                    <a:pt x="662" y="1084"/>
                  </a:cubicBezTo>
                  <a:cubicBezTo>
                    <a:pt x="662" y="1083"/>
                    <a:pt x="662" y="1083"/>
                    <a:pt x="662" y="1083"/>
                  </a:cubicBezTo>
                  <a:cubicBezTo>
                    <a:pt x="663" y="1083"/>
                    <a:pt x="663" y="1083"/>
                    <a:pt x="663" y="1083"/>
                  </a:cubicBezTo>
                  <a:cubicBezTo>
                    <a:pt x="664" y="1085"/>
                    <a:pt x="662" y="1084"/>
                    <a:pt x="662" y="1086"/>
                  </a:cubicBezTo>
                  <a:cubicBezTo>
                    <a:pt x="662" y="1086"/>
                    <a:pt x="662" y="1086"/>
                    <a:pt x="662" y="1086"/>
                  </a:cubicBezTo>
                  <a:close/>
                  <a:moveTo>
                    <a:pt x="678" y="1090"/>
                  </a:moveTo>
                  <a:cubicBezTo>
                    <a:pt x="678" y="1091"/>
                    <a:pt x="677" y="1090"/>
                    <a:pt x="677" y="1091"/>
                  </a:cubicBezTo>
                  <a:cubicBezTo>
                    <a:pt x="677" y="1091"/>
                    <a:pt x="677" y="1092"/>
                    <a:pt x="678" y="1092"/>
                  </a:cubicBezTo>
                  <a:cubicBezTo>
                    <a:pt x="677" y="1093"/>
                    <a:pt x="676" y="1095"/>
                    <a:pt x="675" y="1095"/>
                  </a:cubicBezTo>
                  <a:cubicBezTo>
                    <a:pt x="672" y="1097"/>
                    <a:pt x="669" y="1098"/>
                    <a:pt x="667" y="1098"/>
                  </a:cubicBezTo>
                  <a:cubicBezTo>
                    <a:pt x="667" y="1098"/>
                    <a:pt x="667" y="1098"/>
                    <a:pt x="667" y="1098"/>
                  </a:cubicBezTo>
                  <a:cubicBezTo>
                    <a:pt x="667" y="1098"/>
                    <a:pt x="667" y="1097"/>
                    <a:pt x="668" y="1097"/>
                  </a:cubicBezTo>
                  <a:cubicBezTo>
                    <a:pt x="668" y="1097"/>
                    <a:pt x="668" y="1097"/>
                    <a:pt x="668" y="1096"/>
                  </a:cubicBezTo>
                  <a:cubicBezTo>
                    <a:pt x="669" y="1096"/>
                    <a:pt x="667" y="1096"/>
                    <a:pt x="667" y="1096"/>
                  </a:cubicBezTo>
                  <a:cubicBezTo>
                    <a:pt x="667" y="1096"/>
                    <a:pt x="667" y="1095"/>
                    <a:pt x="667" y="1095"/>
                  </a:cubicBezTo>
                  <a:cubicBezTo>
                    <a:pt x="668" y="1095"/>
                    <a:pt x="668" y="1094"/>
                    <a:pt x="668" y="1093"/>
                  </a:cubicBezTo>
                  <a:cubicBezTo>
                    <a:pt x="668" y="1093"/>
                    <a:pt x="668" y="1093"/>
                    <a:pt x="668" y="1093"/>
                  </a:cubicBezTo>
                  <a:cubicBezTo>
                    <a:pt x="669" y="1093"/>
                    <a:pt x="670" y="1092"/>
                    <a:pt x="670" y="1091"/>
                  </a:cubicBezTo>
                  <a:cubicBezTo>
                    <a:pt x="671" y="1091"/>
                    <a:pt x="672" y="1093"/>
                    <a:pt x="673" y="1092"/>
                  </a:cubicBezTo>
                  <a:cubicBezTo>
                    <a:pt x="673" y="1092"/>
                    <a:pt x="674" y="1090"/>
                    <a:pt x="674" y="1090"/>
                  </a:cubicBezTo>
                  <a:cubicBezTo>
                    <a:pt x="674" y="1090"/>
                    <a:pt x="674" y="1090"/>
                    <a:pt x="674" y="1090"/>
                  </a:cubicBezTo>
                  <a:cubicBezTo>
                    <a:pt x="675" y="1090"/>
                    <a:pt x="675" y="1090"/>
                    <a:pt x="675" y="1089"/>
                  </a:cubicBezTo>
                  <a:cubicBezTo>
                    <a:pt x="675" y="1089"/>
                    <a:pt x="675" y="1089"/>
                    <a:pt x="675" y="1089"/>
                  </a:cubicBezTo>
                  <a:cubicBezTo>
                    <a:pt x="676" y="1089"/>
                    <a:pt x="676" y="1089"/>
                    <a:pt x="676" y="1089"/>
                  </a:cubicBezTo>
                  <a:cubicBezTo>
                    <a:pt x="677" y="1089"/>
                    <a:pt x="676" y="1089"/>
                    <a:pt x="678" y="1089"/>
                  </a:cubicBezTo>
                  <a:cubicBezTo>
                    <a:pt x="678" y="1089"/>
                    <a:pt x="678" y="1090"/>
                    <a:pt x="678" y="1090"/>
                  </a:cubicBezTo>
                  <a:close/>
                  <a:moveTo>
                    <a:pt x="699" y="1013"/>
                  </a:moveTo>
                  <a:cubicBezTo>
                    <a:pt x="700" y="1012"/>
                    <a:pt x="702" y="1010"/>
                    <a:pt x="702" y="1012"/>
                  </a:cubicBezTo>
                  <a:cubicBezTo>
                    <a:pt x="702" y="1013"/>
                    <a:pt x="700" y="1015"/>
                    <a:pt x="699" y="1015"/>
                  </a:cubicBezTo>
                  <a:cubicBezTo>
                    <a:pt x="699" y="1014"/>
                    <a:pt x="699" y="1014"/>
                    <a:pt x="699" y="1013"/>
                  </a:cubicBezTo>
                  <a:close/>
                  <a:moveTo>
                    <a:pt x="679" y="1041"/>
                  </a:moveTo>
                  <a:cubicBezTo>
                    <a:pt x="679" y="1041"/>
                    <a:pt x="674" y="1042"/>
                    <a:pt x="673" y="1042"/>
                  </a:cubicBezTo>
                  <a:cubicBezTo>
                    <a:pt x="674" y="1040"/>
                    <a:pt x="672" y="1039"/>
                    <a:pt x="676" y="1040"/>
                  </a:cubicBezTo>
                  <a:cubicBezTo>
                    <a:pt x="676" y="1040"/>
                    <a:pt x="678" y="1040"/>
                    <a:pt x="678" y="1040"/>
                  </a:cubicBezTo>
                  <a:cubicBezTo>
                    <a:pt x="678" y="1040"/>
                    <a:pt x="679" y="1041"/>
                    <a:pt x="679" y="1041"/>
                  </a:cubicBezTo>
                  <a:cubicBezTo>
                    <a:pt x="679" y="1040"/>
                    <a:pt x="679" y="1040"/>
                    <a:pt x="679" y="1040"/>
                  </a:cubicBezTo>
                  <a:cubicBezTo>
                    <a:pt x="679" y="1040"/>
                    <a:pt x="679" y="1041"/>
                    <a:pt x="679" y="1041"/>
                  </a:cubicBezTo>
                  <a:close/>
                  <a:moveTo>
                    <a:pt x="689" y="1080"/>
                  </a:moveTo>
                  <a:cubicBezTo>
                    <a:pt x="690" y="1081"/>
                    <a:pt x="683" y="1082"/>
                    <a:pt x="682" y="1082"/>
                  </a:cubicBezTo>
                  <a:cubicBezTo>
                    <a:pt x="683" y="1082"/>
                    <a:pt x="685" y="1080"/>
                    <a:pt x="686" y="1080"/>
                  </a:cubicBezTo>
                  <a:cubicBezTo>
                    <a:pt x="687" y="1080"/>
                    <a:pt x="688" y="1079"/>
                    <a:pt x="689" y="1080"/>
                  </a:cubicBezTo>
                  <a:close/>
                  <a:moveTo>
                    <a:pt x="684" y="1043"/>
                  </a:moveTo>
                  <a:cubicBezTo>
                    <a:pt x="683" y="1044"/>
                    <a:pt x="685" y="1045"/>
                    <a:pt x="684" y="1045"/>
                  </a:cubicBezTo>
                  <a:cubicBezTo>
                    <a:pt x="683" y="1043"/>
                    <a:pt x="684" y="1042"/>
                    <a:pt x="684" y="1043"/>
                  </a:cubicBezTo>
                  <a:close/>
                  <a:moveTo>
                    <a:pt x="692" y="1051"/>
                  </a:moveTo>
                  <a:cubicBezTo>
                    <a:pt x="694" y="1053"/>
                    <a:pt x="689" y="1054"/>
                    <a:pt x="688" y="1054"/>
                  </a:cubicBezTo>
                  <a:cubicBezTo>
                    <a:pt x="679" y="1052"/>
                    <a:pt x="688" y="1047"/>
                    <a:pt x="692" y="1051"/>
                  </a:cubicBezTo>
                  <a:close/>
                  <a:moveTo>
                    <a:pt x="681" y="1083"/>
                  </a:moveTo>
                  <a:cubicBezTo>
                    <a:pt x="681" y="1083"/>
                    <a:pt x="681" y="1084"/>
                    <a:pt x="681" y="1084"/>
                  </a:cubicBezTo>
                  <a:cubicBezTo>
                    <a:pt x="680" y="1084"/>
                    <a:pt x="681" y="1084"/>
                    <a:pt x="681" y="1083"/>
                  </a:cubicBezTo>
                  <a:close/>
                  <a:moveTo>
                    <a:pt x="680" y="1004"/>
                  </a:moveTo>
                  <a:cubicBezTo>
                    <a:pt x="680" y="1004"/>
                    <a:pt x="680" y="1004"/>
                    <a:pt x="680" y="1004"/>
                  </a:cubicBezTo>
                  <a:cubicBezTo>
                    <a:pt x="680" y="1003"/>
                    <a:pt x="682" y="1006"/>
                    <a:pt x="681" y="1006"/>
                  </a:cubicBezTo>
                  <a:cubicBezTo>
                    <a:pt x="681" y="1006"/>
                    <a:pt x="681" y="1005"/>
                    <a:pt x="680" y="1004"/>
                  </a:cubicBezTo>
                  <a:close/>
                  <a:moveTo>
                    <a:pt x="683" y="1041"/>
                  </a:moveTo>
                  <a:cubicBezTo>
                    <a:pt x="682" y="1042"/>
                    <a:pt x="678" y="1041"/>
                    <a:pt x="681" y="1041"/>
                  </a:cubicBezTo>
                  <a:cubicBezTo>
                    <a:pt x="682" y="1040"/>
                    <a:pt x="686" y="1041"/>
                    <a:pt x="686" y="1041"/>
                  </a:cubicBezTo>
                  <a:cubicBezTo>
                    <a:pt x="685" y="1042"/>
                    <a:pt x="683" y="1041"/>
                    <a:pt x="683" y="1041"/>
                  </a:cubicBezTo>
                  <a:close/>
                  <a:moveTo>
                    <a:pt x="711" y="1034"/>
                  </a:moveTo>
                  <a:cubicBezTo>
                    <a:pt x="711" y="1033"/>
                    <a:pt x="713" y="1033"/>
                    <a:pt x="714" y="1034"/>
                  </a:cubicBezTo>
                  <a:cubicBezTo>
                    <a:pt x="714" y="1035"/>
                    <a:pt x="711" y="1034"/>
                    <a:pt x="711" y="1034"/>
                  </a:cubicBezTo>
                  <a:close/>
                  <a:moveTo>
                    <a:pt x="717" y="1079"/>
                  </a:moveTo>
                  <a:cubicBezTo>
                    <a:pt x="717" y="1079"/>
                    <a:pt x="717" y="1079"/>
                    <a:pt x="717" y="1079"/>
                  </a:cubicBezTo>
                  <a:cubicBezTo>
                    <a:pt x="716" y="1079"/>
                    <a:pt x="718" y="1078"/>
                    <a:pt x="718" y="1078"/>
                  </a:cubicBezTo>
                  <a:cubicBezTo>
                    <a:pt x="718" y="1079"/>
                    <a:pt x="718" y="1079"/>
                    <a:pt x="717" y="1079"/>
                  </a:cubicBezTo>
                  <a:close/>
                  <a:moveTo>
                    <a:pt x="695" y="1051"/>
                  </a:moveTo>
                  <a:cubicBezTo>
                    <a:pt x="695" y="1051"/>
                    <a:pt x="694" y="1051"/>
                    <a:pt x="694" y="1050"/>
                  </a:cubicBezTo>
                  <a:cubicBezTo>
                    <a:pt x="694" y="1050"/>
                    <a:pt x="695" y="1051"/>
                    <a:pt x="695" y="1051"/>
                  </a:cubicBezTo>
                  <a:close/>
                  <a:moveTo>
                    <a:pt x="693" y="1032"/>
                  </a:moveTo>
                  <a:cubicBezTo>
                    <a:pt x="692" y="1031"/>
                    <a:pt x="696" y="1031"/>
                    <a:pt x="696" y="1033"/>
                  </a:cubicBezTo>
                  <a:cubicBezTo>
                    <a:pt x="696" y="1034"/>
                    <a:pt x="695" y="1034"/>
                    <a:pt x="694" y="1034"/>
                  </a:cubicBezTo>
                  <a:cubicBezTo>
                    <a:pt x="693" y="1034"/>
                    <a:pt x="693" y="1033"/>
                    <a:pt x="693" y="1032"/>
                  </a:cubicBezTo>
                  <a:close/>
                  <a:moveTo>
                    <a:pt x="691" y="1032"/>
                  </a:moveTo>
                  <a:cubicBezTo>
                    <a:pt x="691" y="1029"/>
                    <a:pt x="692" y="1032"/>
                    <a:pt x="692" y="1032"/>
                  </a:cubicBezTo>
                  <a:cubicBezTo>
                    <a:pt x="691" y="1032"/>
                    <a:pt x="691" y="1032"/>
                    <a:pt x="691" y="1032"/>
                  </a:cubicBezTo>
                  <a:close/>
                  <a:moveTo>
                    <a:pt x="694" y="1079"/>
                  </a:moveTo>
                  <a:cubicBezTo>
                    <a:pt x="694" y="1079"/>
                    <a:pt x="693" y="1080"/>
                    <a:pt x="693" y="1080"/>
                  </a:cubicBezTo>
                  <a:cubicBezTo>
                    <a:pt x="692" y="1079"/>
                    <a:pt x="694" y="1079"/>
                    <a:pt x="694" y="1079"/>
                  </a:cubicBezTo>
                  <a:close/>
                  <a:moveTo>
                    <a:pt x="696" y="1050"/>
                  </a:moveTo>
                  <a:cubicBezTo>
                    <a:pt x="696" y="1051"/>
                    <a:pt x="695" y="1050"/>
                    <a:pt x="695" y="1050"/>
                  </a:cubicBezTo>
                  <a:cubicBezTo>
                    <a:pt x="695" y="1050"/>
                    <a:pt x="696" y="1049"/>
                    <a:pt x="696" y="1050"/>
                  </a:cubicBezTo>
                  <a:close/>
                  <a:moveTo>
                    <a:pt x="732" y="1064"/>
                  </a:moveTo>
                  <a:cubicBezTo>
                    <a:pt x="732" y="1065"/>
                    <a:pt x="731" y="1068"/>
                    <a:pt x="729" y="1069"/>
                  </a:cubicBezTo>
                  <a:cubicBezTo>
                    <a:pt x="729" y="1068"/>
                    <a:pt x="732" y="1064"/>
                    <a:pt x="732" y="1064"/>
                  </a:cubicBezTo>
                  <a:close/>
                  <a:moveTo>
                    <a:pt x="723" y="1077"/>
                  </a:moveTo>
                  <a:cubicBezTo>
                    <a:pt x="724" y="1077"/>
                    <a:pt x="722" y="1077"/>
                    <a:pt x="722" y="1077"/>
                  </a:cubicBezTo>
                  <a:cubicBezTo>
                    <a:pt x="721" y="1078"/>
                    <a:pt x="722" y="1077"/>
                    <a:pt x="722" y="1078"/>
                  </a:cubicBezTo>
                  <a:cubicBezTo>
                    <a:pt x="721" y="1080"/>
                    <a:pt x="720" y="1082"/>
                    <a:pt x="719" y="1083"/>
                  </a:cubicBezTo>
                  <a:cubicBezTo>
                    <a:pt x="719" y="1082"/>
                    <a:pt x="717" y="1082"/>
                    <a:pt x="718" y="1080"/>
                  </a:cubicBezTo>
                  <a:cubicBezTo>
                    <a:pt x="718" y="1080"/>
                    <a:pt x="718" y="1080"/>
                    <a:pt x="718" y="1080"/>
                  </a:cubicBezTo>
                  <a:cubicBezTo>
                    <a:pt x="718" y="1080"/>
                    <a:pt x="719" y="1080"/>
                    <a:pt x="719" y="1080"/>
                  </a:cubicBezTo>
                  <a:cubicBezTo>
                    <a:pt x="719" y="1079"/>
                    <a:pt x="719" y="1078"/>
                    <a:pt x="721" y="1077"/>
                  </a:cubicBezTo>
                  <a:cubicBezTo>
                    <a:pt x="721" y="1077"/>
                    <a:pt x="723" y="1075"/>
                    <a:pt x="723" y="1077"/>
                  </a:cubicBezTo>
                  <a:close/>
                  <a:moveTo>
                    <a:pt x="732" y="1057"/>
                  </a:moveTo>
                  <a:cubicBezTo>
                    <a:pt x="732" y="1057"/>
                    <a:pt x="732" y="1057"/>
                    <a:pt x="732" y="1057"/>
                  </a:cubicBezTo>
                  <a:cubicBezTo>
                    <a:pt x="732" y="1057"/>
                    <a:pt x="731" y="1057"/>
                    <a:pt x="731" y="1056"/>
                  </a:cubicBezTo>
                  <a:cubicBezTo>
                    <a:pt x="731" y="1057"/>
                    <a:pt x="732" y="1057"/>
                    <a:pt x="732" y="1057"/>
                  </a:cubicBezTo>
                  <a:close/>
                  <a:moveTo>
                    <a:pt x="729" y="1066"/>
                  </a:moveTo>
                  <a:cubicBezTo>
                    <a:pt x="730" y="1066"/>
                    <a:pt x="729" y="1067"/>
                    <a:pt x="729" y="1067"/>
                  </a:cubicBezTo>
                  <a:cubicBezTo>
                    <a:pt x="729" y="1067"/>
                    <a:pt x="730" y="1068"/>
                    <a:pt x="729" y="1068"/>
                  </a:cubicBezTo>
                  <a:cubicBezTo>
                    <a:pt x="728" y="1068"/>
                    <a:pt x="728" y="1067"/>
                    <a:pt x="729" y="1068"/>
                  </a:cubicBezTo>
                  <a:cubicBezTo>
                    <a:pt x="728" y="1068"/>
                    <a:pt x="728" y="1064"/>
                    <a:pt x="729" y="1066"/>
                  </a:cubicBezTo>
                  <a:close/>
                  <a:moveTo>
                    <a:pt x="692" y="1033"/>
                  </a:moveTo>
                  <a:cubicBezTo>
                    <a:pt x="692" y="1034"/>
                    <a:pt x="691" y="1033"/>
                    <a:pt x="692" y="1033"/>
                  </a:cubicBezTo>
                  <a:cubicBezTo>
                    <a:pt x="692" y="1033"/>
                    <a:pt x="692" y="1033"/>
                    <a:pt x="692" y="1033"/>
                  </a:cubicBezTo>
                  <a:close/>
                  <a:moveTo>
                    <a:pt x="718" y="1083"/>
                  </a:moveTo>
                  <a:cubicBezTo>
                    <a:pt x="718" y="1083"/>
                    <a:pt x="716" y="1085"/>
                    <a:pt x="716" y="1085"/>
                  </a:cubicBezTo>
                  <a:cubicBezTo>
                    <a:pt x="715" y="1083"/>
                    <a:pt x="718" y="1083"/>
                    <a:pt x="718" y="1083"/>
                  </a:cubicBezTo>
                  <a:close/>
                  <a:moveTo>
                    <a:pt x="702" y="1052"/>
                  </a:moveTo>
                  <a:cubicBezTo>
                    <a:pt x="702" y="1053"/>
                    <a:pt x="702" y="1053"/>
                    <a:pt x="701" y="1053"/>
                  </a:cubicBezTo>
                  <a:cubicBezTo>
                    <a:pt x="701" y="1052"/>
                    <a:pt x="701" y="1052"/>
                    <a:pt x="701" y="1052"/>
                  </a:cubicBezTo>
                  <a:cubicBezTo>
                    <a:pt x="701" y="1052"/>
                    <a:pt x="702" y="1052"/>
                    <a:pt x="702" y="1052"/>
                  </a:cubicBezTo>
                  <a:close/>
                  <a:moveTo>
                    <a:pt x="709" y="1082"/>
                  </a:moveTo>
                  <a:cubicBezTo>
                    <a:pt x="710" y="1084"/>
                    <a:pt x="708" y="1079"/>
                    <a:pt x="709" y="1082"/>
                  </a:cubicBezTo>
                  <a:cubicBezTo>
                    <a:pt x="710" y="1082"/>
                    <a:pt x="709" y="1081"/>
                    <a:pt x="709" y="1082"/>
                  </a:cubicBezTo>
                  <a:close/>
                  <a:moveTo>
                    <a:pt x="716" y="1054"/>
                  </a:moveTo>
                  <a:cubicBezTo>
                    <a:pt x="708" y="1051"/>
                    <a:pt x="703" y="1052"/>
                    <a:pt x="698" y="1049"/>
                  </a:cubicBezTo>
                  <a:cubicBezTo>
                    <a:pt x="698" y="1049"/>
                    <a:pt x="697" y="1051"/>
                    <a:pt x="697" y="1052"/>
                  </a:cubicBezTo>
                  <a:cubicBezTo>
                    <a:pt x="698" y="1051"/>
                    <a:pt x="698" y="1049"/>
                    <a:pt x="700" y="1048"/>
                  </a:cubicBezTo>
                  <a:cubicBezTo>
                    <a:pt x="701" y="1046"/>
                    <a:pt x="703" y="1047"/>
                    <a:pt x="705" y="1048"/>
                  </a:cubicBezTo>
                  <a:cubicBezTo>
                    <a:pt x="708" y="1048"/>
                    <a:pt x="710" y="1049"/>
                    <a:pt x="712" y="1050"/>
                  </a:cubicBezTo>
                  <a:cubicBezTo>
                    <a:pt x="713" y="1050"/>
                    <a:pt x="715" y="1051"/>
                    <a:pt x="716" y="1052"/>
                  </a:cubicBezTo>
                  <a:cubicBezTo>
                    <a:pt x="716" y="1052"/>
                    <a:pt x="717" y="1054"/>
                    <a:pt x="716" y="1054"/>
                  </a:cubicBezTo>
                  <a:close/>
                  <a:moveTo>
                    <a:pt x="699" y="1084"/>
                  </a:moveTo>
                  <a:cubicBezTo>
                    <a:pt x="698" y="1085"/>
                    <a:pt x="698" y="1084"/>
                    <a:pt x="698" y="1084"/>
                  </a:cubicBezTo>
                  <a:cubicBezTo>
                    <a:pt x="698" y="1084"/>
                    <a:pt x="699" y="1084"/>
                    <a:pt x="699" y="1084"/>
                  </a:cubicBezTo>
                  <a:close/>
                  <a:moveTo>
                    <a:pt x="701" y="1052"/>
                  </a:moveTo>
                  <a:cubicBezTo>
                    <a:pt x="701" y="1053"/>
                    <a:pt x="700" y="1053"/>
                    <a:pt x="700" y="1053"/>
                  </a:cubicBezTo>
                  <a:cubicBezTo>
                    <a:pt x="700" y="1052"/>
                    <a:pt x="701" y="1052"/>
                    <a:pt x="701" y="1052"/>
                  </a:cubicBezTo>
                  <a:close/>
                  <a:moveTo>
                    <a:pt x="695" y="1083"/>
                  </a:moveTo>
                  <a:cubicBezTo>
                    <a:pt x="696" y="1083"/>
                    <a:pt x="695" y="1084"/>
                    <a:pt x="695" y="1084"/>
                  </a:cubicBezTo>
                  <a:cubicBezTo>
                    <a:pt x="695" y="1083"/>
                    <a:pt x="695" y="1083"/>
                    <a:pt x="695" y="1083"/>
                  </a:cubicBezTo>
                  <a:close/>
                  <a:moveTo>
                    <a:pt x="698" y="1083"/>
                  </a:moveTo>
                  <a:cubicBezTo>
                    <a:pt x="694" y="1086"/>
                    <a:pt x="699" y="1082"/>
                    <a:pt x="698" y="1083"/>
                  </a:cubicBezTo>
                  <a:cubicBezTo>
                    <a:pt x="698" y="1083"/>
                    <a:pt x="698" y="1083"/>
                    <a:pt x="698" y="1083"/>
                  </a:cubicBezTo>
                  <a:close/>
                  <a:moveTo>
                    <a:pt x="699" y="1052"/>
                  </a:moveTo>
                  <a:cubicBezTo>
                    <a:pt x="700" y="1053"/>
                    <a:pt x="698" y="1054"/>
                    <a:pt x="697" y="1054"/>
                  </a:cubicBezTo>
                  <a:cubicBezTo>
                    <a:pt x="697" y="1052"/>
                    <a:pt x="699" y="1053"/>
                    <a:pt x="699" y="1052"/>
                  </a:cubicBezTo>
                  <a:close/>
                  <a:moveTo>
                    <a:pt x="697" y="1040"/>
                  </a:moveTo>
                  <a:cubicBezTo>
                    <a:pt x="689" y="1037"/>
                    <a:pt x="698" y="1040"/>
                    <a:pt x="697" y="1040"/>
                  </a:cubicBezTo>
                  <a:cubicBezTo>
                    <a:pt x="697" y="1040"/>
                    <a:pt x="697" y="1040"/>
                    <a:pt x="697" y="1040"/>
                  </a:cubicBezTo>
                  <a:close/>
                  <a:moveTo>
                    <a:pt x="732" y="1045"/>
                  </a:moveTo>
                  <a:cubicBezTo>
                    <a:pt x="732" y="1044"/>
                    <a:pt x="732" y="1047"/>
                    <a:pt x="732" y="1045"/>
                  </a:cubicBezTo>
                  <a:cubicBezTo>
                    <a:pt x="732" y="1045"/>
                    <a:pt x="732" y="1045"/>
                    <a:pt x="732" y="1045"/>
                  </a:cubicBezTo>
                  <a:close/>
                  <a:moveTo>
                    <a:pt x="782" y="1046"/>
                  </a:moveTo>
                  <a:cubicBezTo>
                    <a:pt x="781" y="1046"/>
                    <a:pt x="779" y="1045"/>
                    <a:pt x="778" y="1045"/>
                  </a:cubicBezTo>
                  <a:cubicBezTo>
                    <a:pt x="777" y="1044"/>
                    <a:pt x="775" y="1044"/>
                    <a:pt x="773" y="1044"/>
                  </a:cubicBezTo>
                  <a:cubicBezTo>
                    <a:pt x="772" y="1043"/>
                    <a:pt x="762" y="1039"/>
                    <a:pt x="762" y="1039"/>
                  </a:cubicBezTo>
                  <a:cubicBezTo>
                    <a:pt x="762" y="1038"/>
                    <a:pt x="762" y="1038"/>
                    <a:pt x="761" y="1038"/>
                  </a:cubicBezTo>
                  <a:cubicBezTo>
                    <a:pt x="761" y="1038"/>
                    <a:pt x="761" y="1038"/>
                    <a:pt x="761" y="1038"/>
                  </a:cubicBezTo>
                  <a:cubicBezTo>
                    <a:pt x="761" y="1038"/>
                    <a:pt x="760" y="1039"/>
                    <a:pt x="759" y="1039"/>
                  </a:cubicBezTo>
                  <a:cubicBezTo>
                    <a:pt x="759" y="1039"/>
                    <a:pt x="759" y="1039"/>
                    <a:pt x="759" y="1039"/>
                  </a:cubicBezTo>
                  <a:cubicBezTo>
                    <a:pt x="759" y="1039"/>
                    <a:pt x="759" y="1039"/>
                    <a:pt x="759" y="1039"/>
                  </a:cubicBezTo>
                  <a:cubicBezTo>
                    <a:pt x="759" y="1039"/>
                    <a:pt x="758" y="1040"/>
                    <a:pt x="758" y="1040"/>
                  </a:cubicBezTo>
                  <a:cubicBezTo>
                    <a:pt x="757" y="1041"/>
                    <a:pt x="756" y="1040"/>
                    <a:pt x="756" y="1041"/>
                  </a:cubicBezTo>
                  <a:cubicBezTo>
                    <a:pt x="756" y="1041"/>
                    <a:pt x="757" y="1042"/>
                    <a:pt x="757" y="1042"/>
                  </a:cubicBezTo>
                  <a:cubicBezTo>
                    <a:pt x="754" y="1043"/>
                    <a:pt x="750" y="1046"/>
                    <a:pt x="747" y="1048"/>
                  </a:cubicBezTo>
                  <a:cubicBezTo>
                    <a:pt x="746" y="1048"/>
                    <a:pt x="743" y="1050"/>
                    <a:pt x="742" y="1050"/>
                  </a:cubicBezTo>
                  <a:cubicBezTo>
                    <a:pt x="742" y="1050"/>
                    <a:pt x="741" y="1051"/>
                    <a:pt x="741" y="1050"/>
                  </a:cubicBezTo>
                  <a:cubicBezTo>
                    <a:pt x="741" y="1050"/>
                    <a:pt x="740" y="1048"/>
                    <a:pt x="740" y="1048"/>
                  </a:cubicBezTo>
                  <a:cubicBezTo>
                    <a:pt x="740" y="1048"/>
                    <a:pt x="740" y="1049"/>
                    <a:pt x="740" y="1049"/>
                  </a:cubicBezTo>
                  <a:cubicBezTo>
                    <a:pt x="739" y="1048"/>
                    <a:pt x="740" y="1045"/>
                    <a:pt x="739" y="1045"/>
                  </a:cubicBezTo>
                  <a:cubicBezTo>
                    <a:pt x="738" y="1045"/>
                    <a:pt x="738" y="1048"/>
                    <a:pt x="738" y="1048"/>
                  </a:cubicBezTo>
                  <a:cubicBezTo>
                    <a:pt x="737" y="1049"/>
                    <a:pt x="736" y="1041"/>
                    <a:pt x="736" y="1041"/>
                  </a:cubicBezTo>
                  <a:cubicBezTo>
                    <a:pt x="736" y="1040"/>
                    <a:pt x="735" y="1034"/>
                    <a:pt x="736" y="1034"/>
                  </a:cubicBezTo>
                  <a:cubicBezTo>
                    <a:pt x="736" y="1033"/>
                    <a:pt x="726" y="1031"/>
                    <a:pt x="726" y="1031"/>
                  </a:cubicBezTo>
                  <a:cubicBezTo>
                    <a:pt x="724" y="1031"/>
                    <a:pt x="721" y="1030"/>
                    <a:pt x="720" y="1031"/>
                  </a:cubicBezTo>
                  <a:cubicBezTo>
                    <a:pt x="719" y="1032"/>
                    <a:pt x="719" y="1032"/>
                    <a:pt x="718" y="1033"/>
                  </a:cubicBezTo>
                  <a:cubicBezTo>
                    <a:pt x="718" y="1033"/>
                    <a:pt x="717" y="1033"/>
                    <a:pt x="716" y="1034"/>
                  </a:cubicBezTo>
                  <a:cubicBezTo>
                    <a:pt x="716" y="1034"/>
                    <a:pt x="715" y="1039"/>
                    <a:pt x="714" y="1038"/>
                  </a:cubicBezTo>
                  <a:cubicBezTo>
                    <a:pt x="715" y="1039"/>
                    <a:pt x="715" y="1038"/>
                    <a:pt x="716" y="1038"/>
                  </a:cubicBezTo>
                  <a:cubicBezTo>
                    <a:pt x="717" y="1038"/>
                    <a:pt x="717" y="1038"/>
                    <a:pt x="719" y="1038"/>
                  </a:cubicBezTo>
                  <a:cubicBezTo>
                    <a:pt x="719" y="1038"/>
                    <a:pt x="719" y="1039"/>
                    <a:pt x="720" y="1039"/>
                  </a:cubicBezTo>
                  <a:cubicBezTo>
                    <a:pt x="720" y="1039"/>
                    <a:pt x="721" y="1038"/>
                    <a:pt x="721" y="1038"/>
                  </a:cubicBezTo>
                  <a:cubicBezTo>
                    <a:pt x="721" y="1039"/>
                    <a:pt x="721" y="1039"/>
                    <a:pt x="721" y="1040"/>
                  </a:cubicBezTo>
                  <a:cubicBezTo>
                    <a:pt x="721" y="1040"/>
                    <a:pt x="721" y="1039"/>
                    <a:pt x="722" y="1039"/>
                  </a:cubicBezTo>
                  <a:cubicBezTo>
                    <a:pt x="720" y="1040"/>
                    <a:pt x="722" y="1042"/>
                    <a:pt x="723" y="1043"/>
                  </a:cubicBezTo>
                  <a:cubicBezTo>
                    <a:pt x="723" y="1043"/>
                    <a:pt x="728" y="1044"/>
                    <a:pt x="728" y="1044"/>
                  </a:cubicBezTo>
                  <a:cubicBezTo>
                    <a:pt x="730" y="1044"/>
                    <a:pt x="732" y="1043"/>
                    <a:pt x="733" y="1043"/>
                  </a:cubicBezTo>
                  <a:cubicBezTo>
                    <a:pt x="734" y="1043"/>
                    <a:pt x="734" y="1043"/>
                    <a:pt x="734" y="1043"/>
                  </a:cubicBezTo>
                  <a:cubicBezTo>
                    <a:pt x="735" y="1043"/>
                    <a:pt x="735" y="1044"/>
                    <a:pt x="734" y="1044"/>
                  </a:cubicBezTo>
                  <a:cubicBezTo>
                    <a:pt x="735" y="1044"/>
                    <a:pt x="734" y="1046"/>
                    <a:pt x="733" y="1045"/>
                  </a:cubicBezTo>
                  <a:cubicBezTo>
                    <a:pt x="733" y="1046"/>
                    <a:pt x="734" y="1046"/>
                    <a:pt x="734" y="1046"/>
                  </a:cubicBezTo>
                  <a:cubicBezTo>
                    <a:pt x="733" y="1047"/>
                    <a:pt x="733" y="1046"/>
                    <a:pt x="733" y="1046"/>
                  </a:cubicBezTo>
                  <a:cubicBezTo>
                    <a:pt x="733" y="1046"/>
                    <a:pt x="733" y="1047"/>
                    <a:pt x="733" y="1047"/>
                  </a:cubicBezTo>
                  <a:cubicBezTo>
                    <a:pt x="733" y="1045"/>
                    <a:pt x="732" y="1046"/>
                    <a:pt x="731" y="1046"/>
                  </a:cubicBezTo>
                  <a:cubicBezTo>
                    <a:pt x="731" y="1046"/>
                    <a:pt x="731" y="1045"/>
                    <a:pt x="730" y="1045"/>
                  </a:cubicBezTo>
                  <a:cubicBezTo>
                    <a:pt x="730" y="1045"/>
                    <a:pt x="729" y="1046"/>
                    <a:pt x="729" y="1046"/>
                  </a:cubicBezTo>
                  <a:cubicBezTo>
                    <a:pt x="727" y="1047"/>
                    <a:pt x="726" y="1047"/>
                    <a:pt x="724" y="1046"/>
                  </a:cubicBezTo>
                  <a:cubicBezTo>
                    <a:pt x="724" y="1046"/>
                    <a:pt x="724" y="1046"/>
                    <a:pt x="724" y="1046"/>
                  </a:cubicBezTo>
                  <a:cubicBezTo>
                    <a:pt x="723" y="1046"/>
                    <a:pt x="722" y="1047"/>
                    <a:pt x="723" y="1047"/>
                  </a:cubicBezTo>
                  <a:cubicBezTo>
                    <a:pt x="723" y="1047"/>
                    <a:pt x="721" y="1047"/>
                    <a:pt x="721" y="1047"/>
                  </a:cubicBezTo>
                  <a:cubicBezTo>
                    <a:pt x="722" y="1047"/>
                    <a:pt x="722" y="1048"/>
                    <a:pt x="721" y="1048"/>
                  </a:cubicBezTo>
                  <a:cubicBezTo>
                    <a:pt x="722" y="1049"/>
                    <a:pt x="723" y="1049"/>
                    <a:pt x="724" y="1049"/>
                  </a:cubicBezTo>
                  <a:cubicBezTo>
                    <a:pt x="725" y="1049"/>
                    <a:pt x="726" y="1050"/>
                    <a:pt x="726" y="1051"/>
                  </a:cubicBezTo>
                  <a:cubicBezTo>
                    <a:pt x="727" y="1052"/>
                    <a:pt x="726" y="1054"/>
                    <a:pt x="727" y="1055"/>
                  </a:cubicBezTo>
                  <a:cubicBezTo>
                    <a:pt x="728" y="1056"/>
                    <a:pt x="730" y="1056"/>
                    <a:pt x="730" y="1054"/>
                  </a:cubicBezTo>
                  <a:cubicBezTo>
                    <a:pt x="731" y="1055"/>
                    <a:pt x="731" y="1053"/>
                    <a:pt x="730" y="1053"/>
                  </a:cubicBezTo>
                  <a:cubicBezTo>
                    <a:pt x="731" y="1052"/>
                    <a:pt x="731" y="1053"/>
                    <a:pt x="731" y="1053"/>
                  </a:cubicBezTo>
                  <a:cubicBezTo>
                    <a:pt x="731" y="1053"/>
                    <a:pt x="731" y="1052"/>
                    <a:pt x="731" y="1051"/>
                  </a:cubicBezTo>
                  <a:cubicBezTo>
                    <a:pt x="731" y="1052"/>
                    <a:pt x="734" y="1049"/>
                    <a:pt x="734" y="1049"/>
                  </a:cubicBezTo>
                  <a:cubicBezTo>
                    <a:pt x="733" y="1049"/>
                    <a:pt x="732" y="1054"/>
                    <a:pt x="734" y="1054"/>
                  </a:cubicBezTo>
                  <a:cubicBezTo>
                    <a:pt x="733" y="1053"/>
                    <a:pt x="733" y="1053"/>
                    <a:pt x="734" y="1052"/>
                  </a:cubicBezTo>
                  <a:cubicBezTo>
                    <a:pt x="734" y="1053"/>
                    <a:pt x="734" y="1054"/>
                    <a:pt x="735" y="1054"/>
                  </a:cubicBezTo>
                  <a:cubicBezTo>
                    <a:pt x="735" y="1054"/>
                    <a:pt x="735" y="1054"/>
                    <a:pt x="736" y="1054"/>
                  </a:cubicBezTo>
                  <a:cubicBezTo>
                    <a:pt x="736" y="1054"/>
                    <a:pt x="736" y="1055"/>
                    <a:pt x="737" y="1056"/>
                  </a:cubicBezTo>
                  <a:cubicBezTo>
                    <a:pt x="737" y="1055"/>
                    <a:pt x="737" y="1055"/>
                    <a:pt x="737" y="1055"/>
                  </a:cubicBezTo>
                  <a:cubicBezTo>
                    <a:pt x="738" y="1055"/>
                    <a:pt x="741" y="1056"/>
                    <a:pt x="741" y="1055"/>
                  </a:cubicBezTo>
                  <a:cubicBezTo>
                    <a:pt x="741" y="1055"/>
                    <a:pt x="741" y="1055"/>
                    <a:pt x="741" y="1055"/>
                  </a:cubicBezTo>
                  <a:cubicBezTo>
                    <a:pt x="741" y="1055"/>
                    <a:pt x="741" y="1055"/>
                    <a:pt x="741" y="1055"/>
                  </a:cubicBezTo>
                  <a:cubicBezTo>
                    <a:pt x="741" y="1056"/>
                    <a:pt x="740" y="1055"/>
                    <a:pt x="739" y="1055"/>
                  </a:cubicBezTo>
                  <a:cubicBezTo>
                    <a:pt x="740" y="1056"/>
                    <a:pt x="739" y="1056"/>
                    <a:pt x="740" y="1057"/>
                  </a:cubicBezTo>
                  <a:cubicBezTo>
                    <a:pt x="740" y="1058"/>
                    <a:pt x="743" y="1058"/>
                    <a:pt x="744" y="1058"/>
                  </a:cubicBezTo>
                  <a:cubicBezTo>
                    <a:pt x="744" y="1058"/>
                    <a:pt x="750" y="1059"/>
                    <a:pt x="749" y="1060"/>
                  </a:cubicBezTo>
                  <a:cubicBezTo>
                    <a:pt x="750" y="1061"/>
                    <a:pt x="754" y="1062"/>
                    <a:pt x="755" y="1062"/>
                  </a:cubicBezTo>
                  <a:cubicBezTo>
                    <a:pt x="755" y="1062"/>
                    <a:pt x="756" y="1061"/>
                    <a:pt x="756" y="1061"/>
                  </a:cubicBezTo>
                  <a:cubicBezTo>
                    <a:pt x="757" y="1062"/>
                    <a:pt x="757" y="1062"/>
                    <a:pt x="757" y="1062"/>
                  </a:cubicBezTo>
                  <a:cubicBezTo>
                    <a:pt x="758" y="1062"/>
                    <a:pt x="759" y="1064"/>
                    <a:pt x="759" y="1062"/>
                  </a:cubicBezTo>
                  <a:cubicBezTo>
                    <a:pt x="759" y="1063"/>
                    <a:pt x="760" y="1064"/>
                    <a:pt x="761" y="1065"/>
                  </a:cubicBezTo>
                  <a:cubicBezTo>
                    <a:pt x="761" y="1065"/>
                    <a:pt x="762" y="1064"/>
                    <a:pt x="762" y="1064"/>
                  </a:cubicBezTo>
                  <a:cubicBezTo>
                    <a:pt x="762" y="1064"/>
                    <a:pt x="762" y="1065"/>
                    <a:pt x="762" y="1065"/>
                  </a:cubicBezTo>
                  <a:cubicBezTo>
                    <a:pt x="761" y="1065"/>
                    <a:pt x="761" y="1065"/>
                    <a:pt x="762" y="1066"/>
                  </a:cubicBezTo>
                  <a:cubicBezTo>
                    <a:pt x="762" y="1066"/>
                    <a:pt x="762" y="1066"/>
                    <a:pt x="762" y="1065"/>
                  </a:cubicBezTo>
                  <a:cubicBezTo>
                    <a:pt x="762" y="1065"/>
                    <a:pt x="765" y="1065"/>
                    <a:pt x="764" y="1065"/>
                  </a:cubicBezTo>
                  <a:cubicBezTo>
                    <a:pt x="764" y="1065"/>
                    <a:pt x="764" y="1065"/>
                    <a:pt x="764" y="1066"/>
                  </a:cubicBezTo>
                  <a:cubicBezTo>
                    <a:pt x="764" y="1066"/>
                    <a:pt x="762" y="1066"/>
                    <a:pt x="763" y="1067"/>
                  </a:cubicBezTo>
                  <a:cubicBezTo>
                    <a:pt x="764" y="1068"/>
                    <a:pt x="765" y="1066"/>
                    <a:pt x="766" y="1067"/>
                  </a:cubicBezTo>
                  <a:cubicBezTo>
                    <a:pt x="766" y="1067"/>
                    <a:pt x="762" y="1067"/>
                    <a:pt x="763" y="1068"/>
                  </a:cubicBezTo>
                  <a:cubicBezTo>
                    <a:pt x="764" y="1069"/>
                    <a:pt x="766" y="1066"/>
                    <a:pt x="766" y="1067"/>
                  </a:cubicBezTo>
                  <a:cubicBezTo>
                    <a:pt x="761" y="1069"/>
                    <a:pt x="771" y="1078"/>
                    <a:pt x="774" y="1077"/>
                  </a:cubicBezTo>
                  <a:cubicBezTo>
                    <a:pt x="774" y="1077"/>
                    <a:pt x="774" y="1077"/>
                    <a:pt x="773" y="1078"/>
                  </a:cubicBezTo>
                  <a:cubicBezTo>
                    <a:pt x="773" y="1078"/>
                    <a:pt x="771" y="1077"/>
                    <a:pt x="771" y="1077"/>
                  </a:cubicBezTo>
                  <a:cubicBezTo>
                    <a:pt x="770" y="1077"/>
                    <a:pt x="767" y="1077"/>
                    <a:pt x="767" y="1077"/>
                  </a:cubicBezTo>
                  <a:cubicBezTo>
                    <a:pt x="767" y="1077"/>
                    <a:pt x="768" y="1079"/>
                    <a:pt x="768" y="1080"/>
                  </a:cubicBezTo>
                  <a:cubicBezTo>
                    <a:pt x="769" y="1081"/>
                    <a:pt x="768" y="1082"/>
                    <a:pt x="768" y="1083"/>
                  </a:cubicBezTo>
                  <a:cubicBezTo>
                    <a:pt x="768" y="1088"/>
                    <a:pt x="769" y="1083"/>
                    <a:pt x="771" y="1083"/>
                  </a:cubicBezTo>
                  <a:cubicBezTo>
                    <a:pt x="772" y="1083"/>
                    <a:pt x="773" y="1084"/>
                    <a:pt x="774" y="1084"/>
                  </a:cubicBezTo>
                  <a:cubicBezTo>
                    <a:pt x="774" y="1084"/>
                    <a:pt x="775" y="1084"/>
                    <a:pt x="776" y="1084"/>
                  </a:cubicBezTo>
                  <a:cubicBezTo>
                    <a:pt x="776" y="1084"/>
                    <a:pt x="776" y="1083"/>
                    <a:pt x="776" y="1082"/>
                  </a:cubicBezTo>
                  <a:cubicBezTo>
                    <a:pt x="774" y="1084"/>
                    <a:pt x="778" y="1085"/>
                    <a:pt x="779" y="1086"/>
                  </a:cubicBezTo>
                  <a:cubicBezTo>
                    <a:pt x="779" y="1086"/>
                    <a:pt x="779" y="1088"/>
                    <a:pt x="780" y="1088"/>
                  </a:cubicBezTo>
                  <a:cubicBezTo>
                    <a:pt x="781" y="1089"/>
                    <a:pt x="782" y="1090"/>
                    <a:pt x="783" y="1091"/>
                  </a:cubicBezTo>
                  <a:cubicBezTo>
                    <a:pt x="783" y="1091"/>
                    <a:pt x="789" y="1091"/>
                    <a:pt x="790" y="1091"/>
                  </a:cubicBezTo>
                  <a:cubicBezTo>
                    <a:pt x="792" y="1091"/>
                    <a:pt x="793" y="1092"/>
                    <a:pt x="795" y="1091"/>
                  </a:cubicBezTo>
                  <a:cubicBezTo>
                    <a:pt x="795" y="1091"/>
                    <a:pt x="799" y="1089"/>
                    <a:pt x="799" y="1090"/>
                  </a:cubicBezTo>
                  <a:cubicBezTo>
                    <a:pt x="799" y="1090"/>
                    <a:pt x="799" y="1090"/>
                    <a:pt x="799" y="1090"/>
                  </a:cubicBezTo>
                  <a:cubicBezTo>
                    <a:pt x="799" y="1090"/>
                    <a:pt x="799" y="1090"/>
                    <a:pt x="799" y="1090"/>
                  </a:cubicBezTo>
                  <a:cubicBezTo>
                    <a:pt x="799" y="1084"/>
                    <a:pt x="792" y="1088"/>
                    <a:pt x="790" y="1084"/>
                  </a:cubicBezTo>
                  <a:cubicBezTo>
                    <a:pt x="792" y="1085"/>
                    <a:pt x="796" y="1086"/>
                    <a:pt x="799" y="1084"/>
                  </a:cubicBezTo>
                  <a:cubicBezTo>
                    <a:pt x="801" y="1083"/>
                    <a:pt x="799" y="1084"/>
                    <a:pt x="798" y="1082"/>
                  </a:cubicBezTo>
                  <a:cubicBezTo>
                    <a:pt x="798" y="1082"/>
                    <a:pt x="798" y="1082"/>
                    <a:pt x="798" y="1082"/>
                  </a:cubicBezTo>
                  <a:cubicBezTo>
                    <a:pt x="798" y="1082"/>
                    <a:pt x="801" y="1083"/>
                    <a:pt x="802" y="1083"/>
                  </a:cubicBezTo>
                  <a:cubicBezTo>
                    <a:pt x="802" y="1081"/>
                    <a:pt x="801" y="1079"/>
                    <a:pt x="800" y="1078"/>
                  </a:cubicBezTo>
                  <a:cubicBezTo>
                    <a:pt x="801" y="1078"/>
                    <a:pt x="801" y="1080"/>
                    <a:pt x="802" y="1081"/>
                  </a:cubicBezTo>
                  <a:cubicBezTo>
                    <a:pt x="802" y="1081"/>
                    <a:pt x="804" y="1082"/>
                    <a:pt x="804" y="1081"/>
                  </a:cubicBezTo>
                  <a:cubicBezTo>
                    <a:pt x="804" y="1081"/>
                    <a:pt x="804" y="1079"/>
                    <a:pt x="803" y="1080"/>
                  </a:cubicBezTo>
                  <a:cubicBezTo>
                    <a:pt x="804" y="1080"/>
                    <a:pt x="804" y="1080"/>
                    <a:pt x="804" y="1081"/>
                  </a:cubicBezTo>
                  <a:cubicBezTo>
                    <a:pt x="804" y="1081"/>
                    <a:pt x="804" y="1080"/>
                    <a:pt x="804" y="1080"/>
                  </a:cubicBezTo>
                  <a:cubicBezTo>
                    <a:pt x="805" y="1080"/>
                    <a:pt x="805" y="1081"/>
                    <a:pt x="806" y="1082"/>
                  </a:cubicBezTo>
                  <a:cubicBezTo>
                    <a:pt x="806" y="1081"/>
                    <a:pt x="806" y="1080"/>
                    <a:pt x="806" y="1080"/>
                  </a:cubicBezTo>
                  <a:cubicBezTo>
                    <a:pt x="806" y="1081"/>
                    <a:pt x="806" y="1080"/>
                    <a:pt x="806" y="1080"/>
                  </a:cubicBezTo>
                  <a:cubicBezTo>
                    <a:pt x="806" y="1080"/>
                    <a:pt x="806" y="1079"/>
                    <a:pt x="806" y="1079"/>
                  </a:cubicBezTo>
                  <a:cubicBezTo>
                    <a:pt x="806" y="1079"/>
                    <a:pt x="806" y="1081"/>
                    <a:pt x="807" y="1081"/>
                  </a:cubicBezTo>
                  <a:cubicBezTo>
                    <a:pt x="807" y="1080"/>
                    <a:pt x="806" y="1080"/>
                    <a:pt x="807" y="1080"/>
                  </a:cubicBezTo>
                  <a:cubicBezTo>
                    <a:pt x="807" y="1079"/>
                    <a:pt x="808" y="1080"/>
                    <a:pt x="808" y="1080"/>
                  </a:cubicBezTo>
                  <a:cubicBezTo>
                    <a:pt x="808" y="1079"/>
                    <a:pt x="807" y="1080"/>
                    <a:pt x="808" y="1079"/>
                  </a:cubicBezTo>
                  <a:cubicBezTo>
                    <a:pt x="808" y="1079"/>
                    <a:pt x="808" y="1080"/>
                    <a:pt x="808" y="1080"/>
                  </a:cubicBezTo>
                  <a:cubicBezTo>
                    <a:pt x="808" y="1080"/>
                    <a:pt x="808" y="1080"/>
                    <a:pt x="808" y="1080"/>
                  </a:cubicBezTo>
                  <a:cubicBezTo>
                    <a:pt x="808" y="1080"/>
                    <a:pt x="809" y="1080"/>
                    <a:pt x="809" y="1080"/>
                  </a:cubicBezTo>
                  <a:cubicBezTo>
                    <a:pt x="809" y="1080"/>
                    <a:pt x="809" y="1080"/>
                    <a:pt x="809" y="1080"/>
                  </a:cubicBezTo>
                  <a:cubicBezTo>
                    <a:pt x="809" y="1080"/>
                    <a:pt x="809" y="1081"/>
                    <a:pt x="809" y="1081"/>
                  </a:cubicBezTo>
                  <a:cubicBezTo>
                    <a:pt x="809" y="1081"/>
                    <a:pt x="810" y="1081"/>
                    <a:pt x="810" y="1081"/>
                  </a:cubicBezTo>
                  <a:cubicBezTo>
                    <a:pt x="810" y="1081"/>
                    <a:pt x="810" y="1082"/>
                    <a:pt x="810" y="1082"/>
                  </a:cubicBezTo>
                  <a:cubicBezTo>
                    <a:pt x="810" y="1082"/>
                    <a:pt x="810" y="1082"/>
                    <a:pt x="810" y="1081"/>
                  </a:cubicBezTo>
                  <a:cubicBezTo>
                    <a:pt x="810" y="1081"/>
                    <a:pt x="811" y="1082"/>
                    <a:pt x="811" y="1082"/>
                  </a:cubicBezTo>
                  <a:cubicBezTo>
                    <a:pt x="812" y="1083"/>
                    <a:pt x="815" y="1083"/>
                    <a:pt x="816" y="1083"/>
                  </a:cubicBezTo>
                  <a:cubicBezTo>
                    <a:pt x="818" y="1084"/>
                    <a:pt x="818" y="1085"/>
                    <a:pt x="819" y="1087"/>
                  </a:cubicBezTo>
                  <a:cubicBezTo>
                    <a:pt x="819" y="1087"/>
                    <a:pt x="822" y="1092"/>
                    <a:pt x="823" y="1090"/>
                  </a:cubicBezTo>
                  <a:cubicBezTo>
                    <a:pt x="823" y="1090"/>
                    <a:pt x="823" y="1091"/>
                    <a:pt x="823" y="1091"/>
                  </a:cubicBezTo>
                  <a:cubicBezTo>
                    <a:pt x="824" y="1093"/>
                    <a:pt x="824" y="1093"/>
                    <a:pt x="826" y="1095"/>
                  </a:cubicBezTo>
                  <a:cubicBezTo>
                    <a:pt x="829" y="1097"/>
                    <a:pt x="829" y="1097"/>
                    <a:pt x="832" y="1097"/>
                  </a:cubicBezTo>
                  <a:cubicBezTo>
                    <a:pt x="833" y="1098"/>
                    <a:pt x="835" y="1098"/>
                    <a:pt x="837" y="1099"/>
                  </a:cubicBezTo>
                  <a:cubicBezTo>
                    <a:pt x="838" y="1099"/>
                    <a:pt x="844" y="1099"/>
                    <a:pt x="844" y="1100"/>
                  </a:cubicBezTo>
                  <a:cubicBezTo>
                    <a:pt x="844" y="1101"/>
                    <a:pt x="843" y="1100"/>
                    <a:pt x="843" y="1101"/>
                  </a:cubicBezTo>
                  <a:cubicBezTo>
                    <a:pt x="844" y="1101"/>
                    <a:pt x="846" y="1102"/>
                    <a:pt x="847" y="1101"/>
                  </a:cubicBezTo>
                  <a:cubicBezTo>
                    <a:pt x="851" y="1100"/>
                    <a:pt x="846" y="1100"/>
                    <a:pt x="846" y="1099"/>
                  </a:cubicBezTo>
                  <a:cubicBezTo>
                    <a:pt x="846" y="1098"/>
                    <a:pt x="850" y="1100"/>
                    <a:pt x="850" y="1098"/>
                  </a:cubicBezTo>
                  <a:cubicBezTo>
                    <a:pt x="849" y="1098"/>
                    <a:pt x="849" y="1098"/>
                    <a:pt x="849" y="1098"/>
                  </a:cubicBezTo>
                  <a:cubicBezTo>
                    <a:pt x="849" y="1098"/>
                    <a:pt x="845" y="1098"/>
                    <a:pt x="844" y="1097"/>
                  </a:cubicBezTo>
                  <a:cubicBezTo>
                    <a:pt x="844" y="1097"/>
                    <a:pt x="842" y="1096"/>
                    <a:pt x="842" y="1096"/>
                  </a:cubicBezTo>
                  <a:cubicBezTo>
                    <a:pt x="842" y="1095"/>
                    <a:pt x="844" y="1095"/>
                    <a:pt x="844" y="1095"/>
                  </a:cubicBezTo>
                  <a:cubicBezTo>
                    <a:pt x="843" y="1094"/>
                    <a:pt x="841" y="1094"/>
                    <a:pt x="840" y="1094"/>
                  </a:cubicBezTo>
                  <a:cubicBezTo>
                    <a:pt x="840" y="1093"/>
                    <a:pt x="839" y="1093"/>
                    <a:pt x="838" y="1093"/>
                  </a:cubicBezTo>
                  <a:cubicBezTo>
                    <a:pt x="838" y="1092"/>
                    <a:pt x="839" y="1092"/>
                    <a:pt x="838" y="1092"/>
                  </a:cubicBezTo>
                  <a:cubicBezTo>
                    <a:pt x="838" y="1091"/>
                    <a:pt x="837" y="1091"/>
                    <a:pt x="837" y="1091"/>
                  </a:cubicBezTo>
                  <a:cubicBezTo>
                    <a:pt x="835" y="1088"/>
                    <a:pt x="832" y="1087"/>
                    <a:pt x="830" y="1085"/>
                  </a:cubicBezTo>
                  <a:cubicBezTo>
                    <a:pt x="829" y="1084"/>
                    <a:pt x="828" y="1082"/>
                    <a:pt x="827" y="1081"/>
                  </a:cubicBezTo>
                  <a:cubicBezTo>
                    <a:pt x="827" y="1081"/>
                    <a:pt x="826" y="1080"/>
                    <a:pt x="825" y="1079"/>
                  </a:cubicBezTo>
                  <a:cubicBezTo>
                    <a:pt x="824" y="1078"/>
                    <a:pt x="823" y="1077"/>
                    <a:pt x="825" y="1075"/>
                  </a:cubicBezTo>
                  <a:cubicBezTo>
                    <a:pt x="826" y="1074"/>
                    <a:pt x="827" y="1074"/>
                    <a:pt x="828" y="1073"/>
                  </a:cubicBezTo>
                  <a:cubicBezTo>
                    <a:pt x="829" y="1070"/>
                    <a:pt x="825" y="1069"/>
                    <a:pt x="824" y="1068"/>
                  </a:cubicBezTo>
                  <a:cubicBezTo>
                    <a:pt x="817" y="1065"/>
                    <a:pt x="812" y="1060"/>
                    <a:pt x="807" y="1055"/>
                  </a:cubicBezTo>
                  <a:cubicBezTo>
                    <a:pt x="805" y="1054"/>
                    <a:pt x="803" y="1053"/>
                    <a:pt x="801" y="1052"/>
                  </a:cubicBezTo>
                  <a:cubicBezTo>
                    <a:pt x="798" y="1051"/>
                    <a:pt x="796" y="1051"/>
                    <a:pt x="793" y="1050"/>
                  </a:cubicBezTo>
                  <a:cubicBezTo>
                    <a:pt x="791" y="1049"/>
                    <a:pt x="789" y="1048"/>
                    <a:pt x="787" y="1047"/>
                  </a:cubicBezTo>
                  <a:cubicBezTo>
                    <a:pt x="785" y="1047"/>
                    <a:pt x="784" y="1046"/>
                    <a:pt x="782" y="1046"/>
                  </a:cubicBezTo>
                  <a:moveTo>
                    <a:pt x="768" y="1085"/>
                  </a:moveTo>
                  <a:cubicBezTo>
                    <a:pt x="769" y="1085"/>
                    <a:pt x="767" y="1086"/>
                    <a:pt x="766" y="1085"/>
                  </a:cubicBezTo>
                  <a:cubicBezTo>
                    <a:pt x="765" y="1084"/>
                    <a:pt x="768" y="1085"/>
                    <a:pt x="768" y="1085"/>
                  </a:cubicBezTo>
                  <a:close/>
                  <a:moveTo>
                    <a:pt x="715" y="1030"/>
                  </a:moveTo>
                  <a:cubicBezTo>
                    <a:pt x="715" y="1031"/>
                    <a:pt x="712" y="1029"/>
                    <a:pt x="712" y="1029"/>
                  </a:cubicBezTo>
                  <a:cubicBezTo>
                    <a:pt x="712" y="1030"/>
                    <a:pt x="713" y="1030"/>
                    <a:pt x="714" y="1031"/>
                  </a:cubicBezTo>
                  <a:cubicBezTo>
                    <a:pt x="714" y="1030"/>
                    <a:pt x="713" y="1032"/>
                    <a:pt x="712" y="1030"/>
                  </a:cubicBezTo>
                  <a:cubicBezTo>
                    <a:pt x="711" y="1030"/>
                    <a:pt x="712" y="1031"/>
                    <a:pt x="712" y="1032"/>
                  </a:cubicBezTo>
                  <a:cubicBezTo>
                    <a:pt x="712" y="1032"/>
                    <a:pt x="710" y="1032"/>
                    <a:pt x="711" y="1031"/>
                  </a:cubicBezTo>
                  <a:cubicBezTo>
                    <a:pt x="712" y="1030"/>
                    <a:pt x="710" y="1031"/>
                    <a:pt x="709" y="1030"/>
                  </a:cubicBezTo>
                  <a:cubicBezTo>
                    <a:pt x="710" y="1030"/>
                    <a:pt x="711" y="1029"/>
                    <a:pt x="710" y="1029"/>
                  </a:cubicBezTo>
                  <a:cubicBezTo>
                    <a:pt x="711" y="1029"/>
                    <a:pt x="712" y="1029"/>
                    <a:pt x="713" y="1029"/>
                  </a:cubicBezTo>
                  <a:cubicBezTo>
                    <a:pt x="713" y="1028"/>
                    <a:pt x="716" y="1029"/>
                    <a:pt x="716" y="1029"/>
                  </a:cubicBezTo>
                  <a:cubicBezTo>
                    <a:pt x="717" y="1031"/>
                    <a:pt x="716" y="1030"/>
                    <a:pt x="715" y="1030"/>
                  </a:cubicBezTo>
                  <a:close/>
                  <a:moveTo>
                    <a:pt x="712" y="1036"/>
                  </a:moveTo>
                  <a:cubicBezTo>
                    <a:pt x="712" y="1034"/>
                    <a:pt x="715" y="1035"/>
                    <a:pt x="715" y="1036"/>
                  </a:cubicBezTo>
                  <a:cubicBezTo>
                    <a:pt x="714" y="1038"/>
                    <a:pt x="712" y="1037"/>
                    <a:pt x="712" y="1036"/>
                  </a:cubicBezTo>
                  <a:close/>
                  <a:moveTo>
                    <a:pt x="716" y="1079"/>
                  </a:moveTo>
                  <a:cubicBezTo>
                    <a:pt x="716" y="1079"/>
                    <a:pt x="716" y="1079"/>
                    <a:pt x="717" y="1079"/>
                  </a:cubicBezTo>
                  <a:cubicBezTo>
                    <a:pt x="717" y="1079"/>
                    <a:pt x="716" y="1080"/>
                    <a:pt x="716" y="1079"/>
                  </a:cubicBezTo>
                  <a:close/>
                  <a:moveTo>
                    <a:pt x="710" y="1041"/>
                  </a:moveTo>
                  <a:cubicBezTo>
                    <a:pt x="710" y="1041"/>
                    <a:pt x="710" y="1042"/>
                    <a:pt x="711" y="1042"/>
                  </a:cubicBezTo>
                  <a:cubicBezTo>
                    <a:pt x="710" y="1042"/>
                    <a:pt x="705" y="1042"/>
                    <a:pt x="706" y="1040"/>
                  </a:cubicBezTo>
                  <a:cubicBezTo>
                    <a:pt x="707" y="1039"/>
                    <a:pt x="711" y="1041"/>
                    <a:pt x="710" y="1041"/>
                  </a:cubicBezTo>
                  <a:close/>
                  <a:moveTo>
                    <a:pt x="766" y="1075"/>
                  </a:moveTo>
                  <a:cubicBezTo>
                    <a:pt x="767" y="1075"/>
                    <a:pt x="771" y="1075"/>
                    <a:pt x="771" y="1077"/>
                  </a:cubicBezTo>
                  <a:cubicBezTo>
                    <a:pt x="771" y="1077"/>
                    <a:pt x="771" y="1077"/>
                    <a:pt x="771" y="1077"/>
                  </a:cubicBezTo>
                  <a:cubicBezTo>
                    <a:pt x="771" y="1078"/>
                    <a:pt x="765" y="1076"/>
                    <a:pt x="766" y="1075"/>
                  </a:cubicBezTo>
                  <a:close/>
                  <a:moveTo>
                    <a:pt x="733" y="1044"/>
                  </a:moveTo>
                  <a:cubicBezTo>
                    <a:pt x="734" y="1043"/>
                    <a:pt x="734" y="1043"/>
                    <a:pt x="734" y="1043"/>
                  </a:cubicBezTo>
                  <a:cubicBezTo>
                    <a:pt x="734" y="1043"/>
                    <a:pt x="734" y="1043"/>
                    <a:pt x="734" y="1043"/>
                  </a:cubicBezTo>
                  <a:cubicBezTo>
                    <a:pt x="735" y="1044"/>
                    <a:pt x="733" y="1044"/>
                    <a:pt x="733" y="1044"/>
                  </a:cubicBezTo>
                  <a:close/>
                  <a:moveTo>
                    <a:pt x="742" y="1073"/>
                  </a:moveTo>
                  <a:cubicBezTo>
                    <a:pt x="741" y="1075"/>
                    <a:pt x="742" y="1072"/>
                    <a:pt x="742" y="1073"/>
                  </a:cubicBezTo>
                  <a:cubicBezTo>
                    <a:pt x="742" y="1073"/>
                    <a:pt x="742" y="1073"/>
                    <a:pt x="742" y="1073"/>
                  </a:cubicBezTo>
                  <a:close/>
                  <a:moveTo>
                    <a:pt x="742" y="1072"/>
                  </a:moveTo>
                  <a:cubicBezTo>
                    <a:pt x="741" y="1073"/>
                    <a:pt x="742" y="1071"/>
                    <a:pt x="742" y="1072"/>
                  </a:cubicBezTo>
                  <a:cubicBezTo>
                    <a:pt x="742" y="1072"/>
                    <a:pt x="742" y="1072"/>
                    <a:pt x="742" y="1072"/>
                  </a:cubicBezTo>
                  <a:close/>
                  <a:moveTo>
                    <a:pt x="697" y="1014"/>
                  </a:moveTo>
                  <a:cubicBezTo>
                    <a:pt x="697" y="1014"/>
                    <a:pt x="697" y="1014"/>
                    <a:pt x="698" y="1014"/>
                  </a:cubicBezTo>
                  <a:cubicBezTo>
                    <a:pt x="698" y="1016"/>
                    <a:pt x="698" y="1018"/>
                    <a:pt x="697" y="1019"/>
                  </a:cubicBezTo>
                  <a:cubicBezTo>
                    <a:pt x="697" y="1020"/>
                    <a:pt x="695" y="1022"/>
                    <a:pt x="695" y="1022"/>
                  </a:cubicBezTo>
                  <a:cubicBezTo>
                    <a:pt x="696" y="1023"/>
                    <a:pt x="702" y="1018"/>
                    <a:pt x="702" y="1018"/>
                  </a:cubicBezTo>
                  <a:cubicBezTo>
                    <a:pt x="703" y="1022"/>
                    <a:pt x="701" y="1021"/>
                    <a:pt x="699" y="1023"/>
                  </a:cubicBezTo>
                  <a:cubicBezTo>
                    <a:pt x="699" y="1023"/>
                    <a:pt x="703" y="1026"/>
                    <a:pt x="703" y="1027"/>
                  </a:cubicBezTo>
                  <a:cubicBezTo>
                    <a:pt x="701" y="1028"/>
                    <a:pt x="697" y="1023"/>
                    <a:pt x="696" y="1027"/>
                  </a:cubicBezTo>
                  <a:cubicBezTo>
                    <a:pt x="696" y="1029"/>
                    <a:pt x="698" y="1034"/>
                    <a:pt x="700" y="1035"/>
                  </a:cubicBezTo>
                  <a:cubicBezTo>
                    <a:pt x="694" y="1035"/>
                    <a:pt x="690" y="1015"/>
                    <a:pt x="697" y="1014"/>
                  </a:cubicBezTo>
                  <a:close/>
                  <a:moveTo>
                    <a:pt x="697" y="1048"/>
                  </a:moveTo>
                  <a:cubicBezTo>
                    <a:pt x="698" y="1047"/>
                    <a:pt x="695" y="1049"/>
                    <a:pt x="697" y="1048"/>
                  </a:cubicBezTo>
                  <a:cubicBezTo>
                    <a:pt x="697" y="1048"/>
                    <a:pt x="696" y="1048"/>
                    <a:pt x="697" y="1048"/>
                  </a:cubicBezTo>
                  <a:close/>
                  <a:moveTo>
                    <a:pt x="657" y="1099"/>
                  </a:moveTo>
                  <a:cubicBezTo>
                    <a:pt x="657" y="1099"/>
                    <a:pt x="657" y="1099"/>
                    <a:pt x="657" y="1099"/>
                  </a:cubicBezTo>
                  <a:cubicBezTo>
                    <a:pt x="656" y="1100"/>
                    <a:pt x="656" y="1100"/>
                    <a:pt x="655" y="1100"/>
                  </a:cubicBezTo>
                  <a:cubicBezTo>
                    <a:pt x="655" y="1100"/>
                    <a:pt x="655" y="1100"/>
                    <a:pt x="655" y="1100"/>
                  </a:cubicBezTo>
                  <a:cubicBezTo>
                    <a:pt x="655" y="1100"/>
                    <a:pt x="655" y="1100"/>
                    <a:pt x="655" y="1100"/>
                  </a:cubicBezTo>
                  <a:cubicBezTo>
                    <a:pt x="655" y="1099"/>
                    <a:pt x="655" y="1099"/>
                    <a:pt x="656" y="1099"/>
                  </a:cubicBezTo>
                  <a:cubicBezTo>
                    <a:pt x="656" y="1099"/>
                    <a:pt x="656" y="1099"/>
                    <a:pt x="656" y="1099"/>
                  </a:cubicBezTo>
                  <a:cubicBezTo>
                    <a:pt x="656" y="1099"/>
                    <a:pt x="656" y="1099"/>
                    <a:pt x="656" y="1099"/>
                  </a:cubicBezTo>
                  <a:cubicBezTo>
                    <a:pt x="656" y="1099"/>
                    <a:pt x="656" y="1099"/>
                    <a:pt x="656" y="1099"/>
                  </a:cubicBezTo>
                  <a:cubicBezTo>
                    <a:pt x="656" y="1099"/>
                    <a:pt x="657" y="1099"/>
                    <a:pt x="657" y="1099"/>
                  </a:cubicBezTo>
                  <a:close/>
                  <a:moveTo>
                    <a:pt x="767" y="1074"/>
                  </a:moveTo>
                  <a:cubicBezTo>
                    <a:pt x="768" y="1075"/>
                    <a:pt x="766" y="1074"/>
                    <a:pt x="767" y="1074"/>
                  </a:cubicBezTo>
                  <a:cubicBezTo>
                    <a:pt x="767" y="1074"/>
                    <a:pt x="767" y="1074"/>
                    <a:pt x="767" y="1074"/>
                  </a:cubicBezTo>
                  <a:close/>
                  <a:moveTo>
                    <a:pt x="767" y="1074"/>
                  </a:moveTo>
                  <a:cubicBezTo>
                    <a:pt x="766" y="1073"/>
                    <a:pt x="770" y="1075"/>
                    <a:pt x="767" y="1074"/>
                  </a:cubicBezTo>
                  <a:cubicBezTo>
                    <a:pt x="767" y="1074"/>
                    <a:pt x="767" y="1074"/>
                    <a:pt x="767" y="1074"/>
                  </a:cubicBezTo>
                  <a:close/>
                  <a:moveTo>
                    <a:pt x="742" y="1070"/>
                  </a:moveTo>
                  <a:cubicBezTo>
                    <a:pt x="743" y="1071"/>
                    <a:pt x="741" y="1071"/>
                    <a:pt x="741" y="1071"/>
                  </a:cubicBezTo>
                  <a:cubicBezTo>
                    <a:pt x="740" y="1071"/>
                    <a:pt x="741" y="1072"/>
                    <a:pt x="741" y="1072"/>
                  </a:cubicBezTo>
                  <a:cubicBezTo>
                    <a:pt x="741" y="1072"/>
                    <a:pt x="741" y="1072"/>
                    <a:pt x="740" y="1072"/>
                  </a:cubicBezTo>
                  <a:cubicBezTo>
                    <a:pt x="740" y="1073"/>
                    <a:pt x="741" y="1075"/>
                    <a:pt x="739" y="1075"/>
                  </a:cubicBezTo>
                  <a:cubicBezTo>
                    <a:pt x="738" y="1075"/>
                    <a:pt x="737" y="1072"/>
                    <a:pt x="738" y="1072"/>
                  </a:cubicBezTo>
                  <a:cubicBezTo>
                    <a:pt x="739" y="1071"/>
                    <a:pt x="737" y="1070"/>
                    <a:pt x="739" y="1071"/>
                  </a:cubicBezTo>
                  <a:cubicBezTo>
                    <a:pt x="739" y="1071"/>
                    <a:pt x="738" y="1070"/>
                    <a:pt x="738" y="1070"/>
                  </a:cubicBezTo>
                  <a:cubicBezTo>
                    <a:pt x="738" y="1070"/>
                    <a:pt x="738" y="1069"/>
                    <a:pt x="738" y="1069"/>
                  </a:cubicBezTo>
                  <a:cubicBezTo>
                    <a:pt x="738" y="1069"/>
                    <a:pt x="739" y="1069"/>
                    <a:pt x="739" y="1069"/>
                  </a:cubicBezTo>
                  <a:cubicBezTo>
                    <a:pt x="740" y="1069"/>
                    <a:pt x="740" y="1067"/>
                    <a:pt x="739" y="1067"/>
                  </a:cubicBezTo>
                  <a:cubicBezTo>
                    <a:pt x="739" y="1067"/>
                    <a:pt x="740" y="1065"/>
                    <a:pt x="741" y="1065"/>
                  </a:cubicBezTo>
                  <a:cubicBezTo>
                    <a:pt x="742" y="1065"/>
                    <a:pt x="743" y="1068"/>
                    <a:pt x="741" y="1068"/>
                  </a:cubicBezTo>
                  <a:cubicBezTo>
                    <a:pt x="742" y="1069"/>
                    <a:pt x="743" y="1070"/>
                    <a:pt x="742" y="1070"/>
                  </a:cubicBezTo>
                  <a:close/>
                  <a:moveTo>
                    <a:pt x="766" y="1085"/>
                  </a:moveTo>
                  <a:cubicBezTo>
                    <a:pt x="765" y="1085"/>
                    <a:pt x="761" y="1087"/>
                    <a:pt x="760" y="1086"/>
                  </a:cubicBezTo>
                  <a:cubicBezTo>
                    <a:pt x="758" y="1084"/>
                    <a:pt x="761" y="1081"/>
                    <a:pt x="762" y="1080"/>
                  </a:cubicBezTo>
                  <a:cubicBezTo>
                    <a:pt x="764" y="1079"/>
                    <a:pt x="768" y="1077"/>
                    <a:pt x="769" y="1080"/>
                  </a:cubicBezTo>
                  <a:cubicBezTo>
                    <a:pt x="770" y="1081"/>
                    <a:pt x="767" y="1084"/>
                    <a:pt x="766" y="1085"/>
                  </a:cubicBezTo>
                  <a:close/>
                  <a:moveTo>
                    <a:pt x="743" y="1071"/>
                  </a:moveTo>
                  <a:cubicBezTo>
                    <a:pt x="743" y="1074"/>
                    <a:pt x="742" y="1070"/>
                    <a:pt x="743" y="1071"/>
                  </a:cubicBezTo>
                  <a:cubicBezTo>
                    <a:pt x="743" y="1071"/>
                    <a:pt x="743" y="1071"/>
                    <a:pt x="743" y="1071"/>
                  </a:cubicBezTo>
                  <a:close/>
                  <a:moveTo>
                    <a:pt x="678" y="1084"/>
                  </a:moveTo>
                  <a:cubicBezTo>
                    <a:pt x="678" y="1085"/>
                    <a:pt x="673" y="1086"/>
                    <a:pt x="673" y="1085"/>
                  </a:cubicBezTo>
                  <a:cubicBezTo>
                    <a:pt x="673" y="1084"/>
                    <a:pt x="673" y="1084"/>
                    <a:pt x="674" y="1084"/>
                  </a:cubicBezTo>
                  <a:cubicBezTo>
                    <a:pt x="673" y="1084"/>
                    <a:pt x="673" y="1084"/>
                    <a:pt x="673" y="1084"/>
                  </a:cubicBezTo>
                  <a:cubicBezTo>
                    <a:pt x="672" y="1084"/>
                    <a:pt x="675" y="1083"/>
                    <a:pt x="675" y="1083"/>
                  </a:cubicBezTo>
                  <a:cubicBezTo>
                    <a:pt x="676" y="1083"/>
                    <a:pt x="678" y="1083"/>
                    <a:pt x="678" y="1084"/>
                  </a:cubicBezTo>
                  <a:close/>
                  <a:moveTo>
                    <a:pt x="519" y="1017"/>
                  </a:moveTo>
                  <a:cubicBezTo>
                    <a:pt x="518" y="1015"/>
                    <a:pt x="519" y="1014"/>
                    <a:pt x="520" y="1015"/>
                  </a:cubicBezTo>
                  <a:cubicBezTo>
                    <a:pt x="522" y="1016"/>
                    <a:pt x="520" y="1018"/>
                    <a:pt x="519" y="1017"/>
                  </a:cubicBezTo>
                  <a:cubicBezTo>
                    <a:pt x="519" y="1017"/>
                    <a:pt x="519" y="1017"/>
                    <a:pt x="519" y="1017"/>
                  </a:cubicBezTo>
                  <a:close/>
                  <a:moveTo>
                    <a:pt x="529" y="1025"/>
                  </a:moveTo>
                  <a:cubicBezTo>
                    <a:pt x="529" y="1025"/>
                    <a:pt x="529" y="1025"/>
                    <a:pt x="529" y="1025"/>
                  </a:cubicBezTo>
                  <a:cubicBezTo>
                    <a:pt x="529" y="1024"/>
                    <a:pt x="529" y="1024"/>
                    <a:pt x="529" y="1025"/>
                  </a:cubicBezTo>
                  <a:close/>
                  <a:moveTo>
                    <a:pt x="530" y="1024"/>
                  </a:moveTo>
                  <a:cubicBezTo>
                    <a:pt x="530" y="1024"/>
                    <a:pt x="531" y="1024"/>
                    <a:pt x="531" y="1025"/>
                  </a:cubicBezTo>
                  <a:cubicBezTo>
                    <a:pt x="531" y="1025"/>
                    <a:pt x="530" y="1025"/>
                    <a:pt x="530" y="1025"/>
                  </a:cubicBezTo>
                  <a:cubicBezTo>
                    <a:pt x="530" y="1025"/>
                    <a:pt x="530" y="1025"/>
                    <a:pt x="530" y="1024"/>
                  </a:cubicBezTo>
                  <a:close/>
                  <a:moveTo>
                    <a:pt x="530" y="1023"/>
                  </a:moveTo>
                  <a:cubicBezTo>
                    <a:pt x="530" y="1024"/>
                    <a:pt x="527" y="1022"/>
                    <a:pt x="527" y="1022"/>
                  </a:cubicBezTo>
                  <a:cubicBezTo>
                    <a:pt x="527" y="1020"/>
                    <a:pt x="530" y="1022"/>
                    <a:pt x="530" y="1023"/>
                  </a:cubicBezTo>
                  <a:close/>
                  <a:moveTo>
                    <a:pt x="525" y="1064"/>
                  </a:moveTo>
                  <a:cubicBezTo>
                    <a:pt x="525" y="1065"/>
                    <a:pt x="525" y="1065"/>
                    <a:pt x="525" y="1065"/>
                  </a:cubicBezTo>
                  <a:cubicBezTo>
                    <a:pt x="522" y="1065"/>
                    <a:pt x="523" y="1063"/>
                    <a:pt x="525" y="1064"/>
                  </a:cubicBezTo>
                  <a:close/>
                  <a:moveTo>
                    <a:pt x="543" y="1067"/>
                  </a:moveTo>
                  <a:cubicBezTo>
                    <a:pt x="542" y="1067"/>
                    <a:pt x="541" y="1065"/>
                    <a:pt x="540" y="1066"/>
                  </a:cubicBezTo>
                  <a:cubicBezTo>
                    <a:pt x="539" y="1067"/>
                    <a:pt x="542" y="1069"/>
                    <a:pt x="539" y="1067"/>
                  </a:cubicBezTo>
                  <a:cubicBezTo>
                    <a:pt x="537" y="1066"/>
                    <a:pt x="536" y="1063"/>
                    <a:pt x="533" y="1062"/>
                  </a:cubicBezTo>
                  <a:cubicBezTo>
                    <a:pt x="533" y="1062"/>
                    <a:pt x="533" y="1062"/>
                    <a:pt x="533" y="1062"/>
                  </a:cubicBezTo>
                  <a:cubicBezTo>
                    <a:pt x="526" y="1057"/>
                    <a:pt x="519" y="1049"/>
                    <a:pt x="513" y="1041"/>
                  </a:cubicBezTo>
                  <a:cubicBezTo>
                    <a:pt x="510" y="1037"/>
                    <a:pt x="507" y="1033"/>
                    <a:pt x="505" y="1029"/>
                  </a:cubicBezTo>
                  <a:cubicBezTo>
                    <a:pt x="504" y="1026"/>
                    <a:pt x="500" y="1021"/>
                    <a:pt x="501" y="1018"/>
                  </a:cubicBezTo>
                  <a:cubicBezTo>
                    <a:pt x="498" y="1015"/>
                    <a:pt x="495" y="1013"/>
                    <a:pt x="492" y="1010"/>
                  </a:cubicBezTo>
                  <a:cubicBezTo>
                    <a:pt x="489" y="1008"/>
                    <a:pt x="486" y="1006"/>
                    <a:pt x="485" y="1003"/>
                  </a:cubicBezTo>
                  <a:cubicBezTo>
                    <a:pt x="483" y="999"/>
                    <a:pt x="477" y="997"/>
                    <a:pt x="477" y="992"/>
                  </a:cubicBezTo>
                  <a:cubicBezTo>
                    <a:pt x="478" y="992"/>
                    <a:pt x="478" y="992"/>
                    <a:pt x="478" y="992"/>
                  </a:cubicBezTo>
                  <a:cubicBezTo>
                    <a:pt x="479" y="991"/>
                    <a:pt x="480" y="991"/>
                    <a:pt x="481" y="992"/>
                  </a:cubicBezTo>
                  <a:cubicBezTo>
                    <a:pt x="482" y="993"/>
                    <a:pt x="484" y="993"/>
                    <a:pt x="485" y="994"/>
                  </a:cubicBezTo>
                  <a:cubicBezTo>
                    <a:pt x="486" y="994"/>
                    <a:pt x="487" y="994"/>
                    <a:pt x="488" y="994"/>
                  </a:cubicBezTo>
                  <a:cubicBezTo>
                    <a:pt x="489" y="994"/>
                    <a:pt x="489" y="994"/>
                    <a:pt x="489" y="994"/>
                  </a:cubicBezTo>
                  <a:cubicBezTo>
                    <a:pt x="489" y="994"/>
                    <a:pt x="490" y="994"/>
                    <a:pt x="490" y="994"/>
                  </a:cubicBezTo>
                  <a:cubicBezTo>
                    <a:pt x="491" y="994"/>
                    <a:pt x="491" y="994"/>
                    <a:pt x="492" y="994"/>
                  </a:cubicBezTo>
                  <a:cubicBezTo>
                    <a:pt x="492" y="994"/>
                    <a:pt x="493" y="994"/>
                    <a:pt x="493" y="995"/>
                  </a:cubicBezTo>
                  <a:cubicBezTo>
                    <a:pt x="493" y="995"/>
                    <a:pt x="493" y="995"/>
                    <a:pt x="493" y="995"/>
                  </a:cubicBezTo>
                  <a:cubicBezTo>
                    <a:pt x="495" y="996"/>
                    <a:pt x="495" y="996"/>
                    <a:pt x="495" y="996"/>
                  </a:cubicBezTo>
                  <a:cubicBezTo>
                    <a:pt x="495" y="996"/>
                    <a:pt x="495" y="996"/>
                    <a:pt x="495" y="996"/>
                  </a:cubicBezTo>
                  <a:cubicBezTo>
                    <a:pt x="495" y="996"/>
                    <a:pt x="495" y="996"/>
                    <a:pt x="495" y="996"/>
                  </a:cubicBezTo>
                  <a:cubicBezTo>
                    <a:pt x="495" y="997"/>
                    <a:pt x="496" y="997"/>
                    <a:pt x="495" y="998"/>
                  </a:cubicBezTo>
                  <a:cubicBezTo>
                    <a:pt x="496" y="998"/>
                    <a:pt x="496" y="998"/>
                    <a:pt x="496" y="998"/>
                  </a:cubicBezTo>
                  <a:cubicBezTo>
                    <a:pt x="497" y="999"/>
                    <a:pt x="497" y="1000"/>
                    <a:pt x="497" y="1001"/>
                  </a:cubicBezTo>
                  <a:cubicBezTo>
                    <a:pt x="498" y="1001"/>
                    <a:pt x="498" y="1001"/>
                    <a:pt x="498" y="1001"/>
                  </a:cubicBezTo>
                  <a:cubicBezTo>
                    <a:pt x="498" y="1001"/>
                    <a:pt x="498" y="1001"/>
                    <a:pt x="498" y="1001"/>
                  </a:cubicBezTo>
                  <a:cubicBezTo>
                    <a:pt x="498" y="1002"/>
                    <a:pt x="498" y="1002"/>
                    <a:pt x="498" y="1002"/>
                  </a:cubicBezTo>
                  <a:cubicBezTo>
                    <a:pt x="498" y="1002"/>
                    <a:pt x="500" y="1003"/>
                    <a:pt x="500" y="1003"/>
                  </a:cubicBezTo>
                  <a:cubicBezTo>
                    <a:pt x="500" y="1003"/>
                    <a:pt x="500" y="1003"/>
                    <a:pt x="500" y="1004"/>
                  </a:cubicBezTo>
                  <a:cubicBezTo>
                    <a:pt x="500" y="1004"/>
                    <a:pt x="500" y="1004"/>
                    <a:pt x="500" y="1004"/>
                  </a:cubicBezTo>
                  <a:cubicBezTo>
                    <a:pt x="501" y="1004"/>
                    <a:pt x="501" y="1004"/>
                    <a:pt x="501" y="1004"/>
                  </a:cubicBezTo>
                  <a:cubicBezTo>
                    <a:pt x="503" y="1005"/>
                    <a:pt x="508" y="1007"/>
                    <a:pt x="508" y="1009"/>
                  </a:cubicBezTo>
                  <a:cubicBezTo>
                    <a:pt x="508" y="1008"/>
                    <a:pt x="508" y="1008"/>
                    <a:pt x="508" y="1008"/>
                  </a:cubicBezTo>
                  <a:cubicBezTo>
                    <a:pt x="509" y="1009"/>
                    <a:pt x="509" y="1009"/>
                    <a:pt x="509" y="1010"/>
                  </a:cubicBezTo>
                  <a:cubicBezTo>
                    <a:pt x="510" y="1011"/>
                    <a:pt x="510" y="1011"/>
                    <a:pt x="510" y="1012"/>
                  </a:cubicBezTo>
                  <a:cubicBezTo>
                    <a:pt x="510" y="1012"/>
                    <a:pt x="510" y="1011"/>
                    <a:pt x="511" y="1011"/>
                  </a:cubicBezTo>
                  <a:cubicBezTo>
                    <a:pt x="510" y="1011"/>
                    <a:pt x="514" y="1016"/>
                    <a:pt x="515" y="1016"/>
                  </a:cubicBezTo>
                  <a:cubicBezTo>
                    <a:pt x="515" y="1016"/>
                    <a:pt x="514" y="1015"/>
                    <a:pt x="514" y="1014"/>
                  </a:cubicBezTo>
                  <a:cubicBezTo>
                    <a:pt x="516" y="1015"/>
                    <a:pt x="518" y="1016"/>
                    <a:pt x="520" y="1018"/>
                  </a:cubicBezTo>
                  <a:cubicBezTo>
                    <a:pt x="520" y="1018"/>
                    <a:pt x="521" y="1019"/>
                    <a:pt x="522" y="1019"/>
                  </a:cubicBezTo>
                  <a:cubicBezTo>
                    <a:pt x="523" y="1020"/>
                    <a:pt x="523" y="1022"/>
                    <a:pt x="524" y="1021"/>
                  </a:cubicBezTo>
                  <a:cubicBezTo>
                    <a:pt x="524" y="1022"/>
                    <a:pt x="525" y="1023"/>
                    <a:pt x="526" y="1024"/>
                  </a:cubicBezTo>
                  <a:cubicBezTo>
                    <a:pt x="527" y="1024"/>
                    <a:pt x="530" y="1026"/>
                    <a:pt x="530" y="1026"/>
                  </a:cubicBezTo>
                  <a:cubicBezTo>
                    <a:pt x="530" y="1026"/>
                    <a:pt x="526" y="1028"/>
                    <a:pt x="526" y="1027"/>
                  </a:cubicBezTo>
                  <a:cubicBezTo>
                    <a:pt x="526" y="1028"/>
                    <a:pt x="529" y="1027"/>
                    <a:pt x="529" y="1026"/>
                  </a:cubicBezTo>
                  <a:cubicBezTo>
                    <a:pt x="532" y="1026"/>
                    <a:pt x="533" y="1027"/>
                    <a:pt x="534" y="1029"/>
                  </a:cubicBezTo>
                  <a:cubicBezTo>
                    <a:pt x="534" y="1029"/>
                    <a:pt x="533" y="1029"/>
                    <a:pt x="532" y="1030"/>
                  </a:cubicBezTo>
                  <a:cubicBezTo>
                    <a:pt x="532" y="1030"/>
                    <a:pt x="531" y="1030"/>
                    <a:pt x="531" y="1030"/>
                  </a:cubicBezTo>
                  <a:cubicBezTo>
                    <a:pt x="531" y="1031"/>
                    <a:pt x="532" y="1032"/>
                    <a:pt x="532" y="1033"/>
                  </a:cubicBezTo>
                  <a:cubicBezTo>
                    <a:pt x="532" y="1033"/>
                    <a:pt x="532" y="1034"/>
                    <a:pt x="533" y="1034"/>
                  </a:cubicBezTo>
                  <a:cubicBezTo>
                    <a:pt x="534" y="1035"/>
                    <a:pt x="536" y="1036"/>
                    <a:pt x="537" y="1036"/>
                  </a:cubicBezTo>
                  <a:cubicBezTo>
                    <a:pt x="537" y="1036"/>
                    <a:pt x="537" y="1036"/>
                    <a:pt x="537" y="1036"/>
                  </a:cubicBezTo>
                  <a:cubicBezTo>
                    <a:pt x="538" y="1037"/>
                    <a:pt x="538" y="1039"/>
                    <a:pt x="539" y="1041"/>
                  </a:cubicBezTo>
                  <a:cubicBezTo>
                    <a:pt x="541" y="1043"/>
                    <a:pt x="542" y="1043"/>
                    <a:pt x="540" y="1045"/>
                  </a:cubicBezTo>
                  <a:cubicBezTo>
                    <a:pt x="540" y="1044"/>
                    <a:pt x="540" y="1044"/>
                    <a:pt x="540" y="1044"/>
                  </a:cubicBezTo>
                  <a:cubicBezTo>
                    <a:pt x="540" y="1044"/>
                    <a:pt x="542" y="1044"/>
                    <a:pt x="542" y="1044"/>
                  </a:cubicBezTo>
                  <a:cubicBezTo>
                    <a:pt x="542" y="1045"/>
                    <a:pt x="542" y="1044"/>
                    <a:pt x="543" y="1045"/>
                  </a:cubicBezTo>
                  <a:cubicBezTo>
                    <a:pt x="544" y="1044"/>
                    <a:pt x="545" y="1045"/>
                    <a:pt x="546" y="1045"/>
                  </a:cubicBezTo>
                  <a:cubicBezTo>
                    <a:pt x="547" y="1045"/>
                    <a:pt x="546" y="1047"/>
                    <a:pt x="547" y="1046"/>
                  </a:cubicBezTo>
                  <a:cubicBezTo>
                    <a:pt x="549" y="1048"/>
                    <a:pt x="549" y="1049"/>
                    <a:pt x="549" y="1051"/>
                  </a:cubicBezTo>
                  <a:cubicBezTo>
                    <a:pt x="548" y="1052"/>
                    <a:pt x="548" y="1052"/>
                    <a:pt x="548" y="1054"/>
                  </a:cubicBezTo>
                  <a:cubicBezTo>
                    <a:pt x="548" y="1054"/>
                    <a:pt x="548" y="1055"/>
                    <a:pt x="548" y="1056"/>
                  </a:cubicBezTo>
                  <a:cubicBezTo>
                    <a:pt x="549" y="1060"/>
                    <a:pt x="549" y="1064"/>
                    <a:pt x="547" y="1068"/>
                  </a:cubicBezTo>
                  <a:cubicBezTo>
                    <a:pt x="546" y="1068"/>
                    <a:pt x="545" y="1065"/>
                    <a:pt x="544" y="1065"/>
                  </a:cubicBezTo>
                  <a:cubicBezTo>
                    <a:pt x="544" y="1065"/>
                    <a:pt x="543" y="1067"/>
                    <a:pt x="544" y="1067"/>
                  </a:cubicBezTo>
                  <a:cubicBezTo>
                    <a:pt x="543" y="1067"/>
                    <a:pt x="543" y="1067"/>
                    <a:pt x="543" y="1067"/>
                  </a:cubicBezTo>
                  <a:close/>
                  <a:moveTo>
                    <a:pt x="532" y="1023"/>
                  </a:moveTo>
                  <a:cubicBezTo>
                    <a:pt x="531" y="1026"/>
                    <a:pt x="532" y="1022"/>
                    <a:pt x="532" y="1022"/>
                  </a:cubicBezTo>
                  <a:cubicBezTo>
                    <a:pt x="532" y="1022"/>
                    <a:pt x="532" y="1024"/>
                    <a:pt x="533" y="1024"/>
                  </a:cubicBezTo>
                  <a:cubicBezTo>
                    <a:pt x="532" y="1023"/>
                    <a:pt x="532" y="1023"/>
                    <a:pt x="532" y="1023"/>
                  </a:cubicBezTo>
                  <a:close/>
                  <a:moveTo>
                    <a:pt x="512" y="1050"/>
                  </a:moveTo>
                  <a:cubicBezTo>
                    <a:pt x="512" y="1050"/>
                    <a:pt x="512" y="1051"/>
                    <a:pt x="512" y="1051"/>
                  </a:cubicBezTo>
                  <a:cubicBezTo>
                    <a:pt x="512" y="1051"/>
                    <a:pt x="510" y="1048"/>
                    <a:pt x="510" y="1047"/>
                  </a:cubicBezTo>
                  <a:cubicBezTo>
                    <a:pt x="510" y="1047"/>
                    <a:pt x="512" y="1048"/>
                    <a:pt x="512" y="1049"/>
                  </a:cubicBezTo>
                  <a:cubicBezTo>
                    <a:pt x="512" y="1049"/>
                    <a:pt x="512" y="1050"/>
                    <a:pt x="512" y="1050"/>
                  </a:cubicBezTo>
                  <a:close/>
                  <a:moveTo>
                    <a:pt x="532" y="1022"/>
                  </a:moveTo>
                  <a:cubicBezTo>
                    <a:pt x="532" y="1022"/>
                    <a:pt x="532" y="1022"/>
                    <a:pt x="532" y="1022"/>
                  </a:cubicBezTo>
                  <a:cubicBezTo>
                    <a:pt x="531" y="1022"/>
                    <a:pt x="531" y="1021"/>
                    <a:pt x="531" y="1021"/>
                  </a:cubicBezTo>
                  <a:cubicBezTo>
                    <a:pt x="531" y="1021"/>
                    <a:pt x="532" y="1022"/>
                    <a:pt x="532" y="1022"/>
                  </a:cubicBezTo>
                  <a:close/>
                  <a:moveTo>
                    <a:pt x="524" y="1020"/>
                  </a:moveTo>
                  <a:cubicBezTo>
                    <a:pt x="524" y="1020"/>
                    <a:pt x="524" y="1020"/>
                    <a:pt x="524" y="1019"/>
                  </a:cubicBezTo>
                  <a:cubicBezTo>
                    <a:pt x="525" y="1019"/>
                    <a:pt x="526" y="1022"/>
                    <a:pt x="525" y="1022"/>
                  </a:cubicBezTo>
                  <a:cubicBezTo>
                    <a:pt x="525" y="1022"/>
                    <a:pt x="523" y="1021"/>
                    <a:pt x="524" y="1020"/>
                  </a:cubicBezTo>
                  <a:close/>
                  <a:moveTo>
                    <a:pt x="526" y="1022"/>
                  </a:moveTo>
                  <a:cubicBezTo>
                    <a:pt x="526" y="1021"/>
                    <a:pt x="530" y="1024"/>
                    <a:pt x="529" y="1024"/>
                  </a:cubicBezTo>
                  <a:cubicBezTo>
                    <a:pt x="528" y="1024"/>
                    <a:pt x="526" y="1023"/>
                    <a:pt x="525" y="1023"/>
                  </a:cubicBezTo>
                  <a:cubicBezTo>
                    <a:pt x="525" y="1023"/>
                    <a:pt x="525" y="1021"/>
                    <a:pt x="526" y="1021"/>
                  </a:cubicBezTo>
                  <a:cubicBezTo>
                    <a:pt x="526" y="1021"/>
                    <a:pt x="526" y="1022"/>
                    <a:pt x="526" y="1022"/>
                  </a:cubicBezTo>
                  <a:close/>
                  <a:moveTo>
                    <a:pt x="485" y="1012"/>
                  </a:moveTo>
                  <a:cubicBezTo>
                    <a:pt x="486" y="1013"/>
                    <a:pt x="485" y="1013"/>
                    <a:pt x="485" y="1013"/>
                  </a:cubicBezTo>
                  <a:cubicBezTo>
                    <a:pt x="484" y="1013"/>
                    <a:pt x="479" y="1010"/>
                    <a:pt x="481" y="1010"/>
                  </a:cubicBezTo>
                  <a:cubicBezTo>
                    <a:pt x="481" y="1009"/>
                    <a:pt x="482" y="1010"/>
                    <a:pt x="482" y="1010"/>
                  </a:cubicBezTo>
                  <a:cubicBezTo>
                    <a:pt x="482" y="1010"/>
                    <a:pt x="484" y="1011"/>
                    <a:pt x="483" y="1011"/>
                  </a:cubicBezTo>
                  <a:cubicBezTo>
                    <a:pt x="483" y="1011"/>
                    <a:pt x="484" y="1011"/>
                    <a:pt x="484" y="1011"/>
                  </a:cubicBezTo>
                  <a:cubicBezTo>
                    <a:pt x="484" y="1011"/>
                    <a:pt x="485" y="1012"/>
                    <a:pt x="485" y="1012"/>
                  </a:cubicBezTo>
                  <a:cubicBezTo>
                    <a:pt x="485" y="1012"/>
                    <a:pt x="485" y="1012"/>
                    <a:pt x="485" y="1012"/>
                  </a:cubicBezTo>
                  <a:close/>
                  <a:moveTo>
                    <a:pt x="499" y="1032"/>
                  </a:moveTo>
                  <a:cubicBezTo>
                    <a:pt x="499" y="1032"/>
                    <a:pt x="499" y="1032"/>
                    <a:pt x="499" y="1032"/>
                  </a:cubicBezTo>
                  <a:cubicBezTo>
                    <a:pt x="499" y="1032"/>
                    <a:pt x="498" y="1032"/>
                    <a:pt x="498" y="1032"/>
                  </a:cubicBezTo>
                  <a:cubicBezTo>
                    <a:pt x="498" y="1032"/>
                    <a:pt x="499" y="1030"/>
                    <a:pt x="499" y="1030"/>
                  </a:cubicBezTo>
                  <a:cubicBezTo>
                    <a:pt x="499" y="1031"/>
                    <a:pt x="499" y="1031"/>
                    <a:pt x="499" y="1032"/>
                  </a:cubicBezTo>
                  <a:close/>
                  <a:moveTo>
                    <a:pt x="495" y="1022"/>
                  </a:moveTo>
                  <a:cubicBezTo>
                    <a:pt x="496" y="1023"/>
                    <a:pt x="495" y="1025"/>
                    <a:pt x="494" y="1025"/>
                  </a:cubicBezTo>
                  <a:cubicBezTo>
                    <a:pt x="494" y="1025"/>
                    <a:pt x="492" y="1022"/>
                    <a:pt x="492" y="1022"/>
                  </a:cubicBezTo>
                  <a:cubicBezTo>
                    <a:pt x="492" y="1021"/>
                    <a:pt x="491" y="1021"/>
                    <a:pt x="491" y="1021"/>
                  </a:cubicBezTo>
                  <a:cubicBezTo>
                    <a:pt x="491" y="1021"/>
                    <a:pt x="490" y="1020"/>
                    <a:pt x="490" y="1019"/>
                  </a:cubicBezTo>
                  <a:cubicBezTo>
                    <a:pt x="490" y="1019"/>
                    <a:pt x="491" y="1020"/>
                    <a:pt x="491" y="1018"/>
                  </a:cubicBezTo>
                  <a:cubicBezTo>
                    <a:pt x="492" y="1018"/>
                    <a:pt x="492" y="1019"/>
                    <a:pt x="492" y="1019"/>
                  </a:cubicBezTo>
                  <a:cubicBezTo>
                    <a:pt x="493" y="1020"/>
                    <a:pt x="495" y="1021"/>
                    <a:pt x="495" y="1022"/>
                  </a:cubicBezTo>
                  <a:close/>
                  <a:moveTo>
                    <a:pt x="495" y="1029"/>
                  </a:moveTo>
                  <a:cubicBezTo>
                    <a:pt x="495" y="1029"/>
                    <a:pt x="495" y="1029"/>
                    <a:pt x="495" y="1029"/>
                  </a:cubicBezTo>
                  <a:cubicBezTo>
                    <a:pt x="495" y="1029"/>
                    <a:pt x="495" y="1029"/>
                    <a:pt x="495" y="1029"/>
                  </a:cubicBezTo>
                  <a:close/>
                  <a:moveTo>
                    <a:pt x="490" y="1014"/>
                  </a:moveTo>
                  <a:cubicBezTo>
                    <a:pt x="490" y="1014"/>
                    <a:pt x="490" y="1014"/>
                    <a:pt x="490" y="1014"/>
                  </a:cubicBezTo>
                  <a:cubicBezTo>
                    <a:pt x="490" y="1014"/>
                    <a:pt x="492" y="1014"/>
                    <a:pt x="491" y="1015"/>
                  </a:cubicBezTo>
                  <a:cubicBezTo>
                    <a:pt x="491" y="1015"/>
                    <a:pt x="490" y="1014"/>
                    <a:pt x="490" y="1014"/>
                  </a:cubicBezTo>
                  <a:close/>
                  <a:moveTo>
                    <a:pt x="490" y="1015"/>
                  </a:moveTo>
                  <a:cubicBezTo>
                    <a:pt x="490" y="1015"/>
                    <a:pt x="490" y="1015"/>
                    <a:pt x="490" y="1015"/>
                  </a:cubicBezTo>
                  <a:cubicBezTo>
                    <a:pt x="490" y="1015"/>
                    <a:pt x="490" y="1015"/>
                    <a:pt x="490" y="1015"/>
                  </a:cubicBezTo>
                  <a:close/>
                  <a:moveTo>
                    <a:pt x="487" y="1014"/>
                  </a:moveTo>
                  <a:cubicBezTo>
                    <a:pt x="487" y="1014"/>
                    <a:pt x="486" y="1014"/>
                    <a:pt x="487" y="1014"/>
                  </a:cubicBezTo>
                  <a:cubicBezTo>
                    <a:pt x="487" y="1014"/>
                    <a:pt x="487" y="1014"/>
                    <a:pt x="487" y="1014"/>
                  </a:cubicBezTo>
                  <a:close/>
                  <a:moveTo>
                    <a:pt x="510" y="1047"/>
                  </a:moveTo>
                  <a:cubicBezTo>
                    <a:pt x="510" y="1047"/>
                    <a:pt x="509" y="1048"/>
                    <a:pt x="509" y="1047"/>
                  </a:cubicBezTo>
                  <a:cubicBezTo>
                    <a:pt x="509" y="1047"/>
                    <a:pt x="509" y="1045"/>
                    <a:pt x="509" y="1045"/>
                  </a:cubicBezTo>
                  <a:cubicBezTo>
                    <a:pt x="509" y="1046"/>
                    <a:pt x="511" y="1046"/>
                    <a:pt x="510" y="1047"/>
                  </a:cubicBezTo>
                  <a:close/>
                  <a:moveTo>
                    <a:pt x="487" y="1015"/>
                  </a:moveTo>
                  <a:cubicBezTo>
                    <a:pt x="488" y="1014"/>
                    <a:pt x="486" y="1016"/>
                    <a:pt x="486" y="1015"/>
                  </a:cubicBezTo>
                  <a:cubicBezTo>
                    <a:pt x="487" y="1015"/>
                    <a:pt x="487" y="1015"/>
                    <a:pt x="487" y="1015"/>
                  </a:cubicBezTo>
                  <a:close/>
                  <a:moveTo>
                    <a:pt x="504" y="1040"/>
                  </a:moveTo>
                  <a:cubicBezTo>
                    <a:pt x="504" y="1040"/>
                    <a:pt x="504" y="1040"/>
                    <a:pt x="504" y="1040"/>
                  </a:cubicBezTo>
                  <a:cubicBezTo>
                    <a:pt x="504" y="1040"/>
                    <a:pt x="504" y="1040"/>
                    <a:pt x="504" y="1040"/>
                  </a:cubicBezTo>
                  <a:cubicBezTo>
                    <a:pt x="504" y="1040"/>
                    <a:pt x="504" y="1041"/>
                    <a:pt x="504" y="1041"/>
                  </a:cubicBezTo>
                  <a:cubicBezTo>
                    <a:pt x="502" y="1041"/>
                    <a:pt x="501" y="1039"/>
                    <a:pt x="500" y="1037"/>
                  </a:cubicBezTo>
                  <a:cubicBezTo>
                    <a:pt x="499" y="1036"/>
                    <a:pt x="501" y="1034"/>
                    <a:pt x="502" y="1035"/>
                  </a:cubicBezTo>
                  <a:cubicBezTo>
                    <a:pt x="502" y="1036"/>
                    <a:pt x="503" y="1038"/>
                    <a:pt x="503" y="1038"/>
                  </a:cubicBezTo>
                  <a:cubicBezTo>
                    <a:pt x="503" y="1038"/>
                    <a:pt x="504" y="1040"/>
                    <a:pt x="504" y="1040"/>
                  </a:cubicBezTo>
                  <a:close/>
                  <a:moveTo>
                    <a:pt x="508" y="1044"/>
                  </a:moveTo>
                  <a:cubicBezTo>
                    <a:pt x="508" y="1045"/>
                    <a:pt x="506" y="1044"/>
                    <a:pt x="506" y="1043"/>
                  </a:cubicBezTo>
                  <a:cubicBezTo>
                    <a:pt x="506" y="1043"/>
                    <a:pt x="506" y="1042"/>
                    <a:pt x="506" y="1042"/>
                  </a:cubicBezTo>
                  <a:cubicBezTo>
                    <a:pt x="506" y="1042"/>
                    <a:pt x="507" y="1042"/>
                    <a:pt x="507" y="1043"/>
                  </a:cubicBezTo>
                  <a:cubicBezTo>
                    <a:pt x="507" y="1044"/>
                    <a:pt x="508" y="1044"/>
                    <a:pt x="508" y="1044"/>
                  </a:cubicBezTo>
                  <a:close/>
                  <a:moveTo>
                    <a:pt x="500" y="1028"/>
                  </a:moveTo>
                  <a:cubicBezTo>
                    <a:pt x="499" y="1028"/>
                    <a:pt x="499" y="1028"/>
                    <a:pt x="499" y="1028"/>
                  </a:cubicBezTo>
                  <a:cubicBezTo>
                    <a:pt x="499" y="1028"/>
                    <a:pt x="502" y="1027"/>
                    <a:pt x="501" y="1028"/>
                  </a:cubicBezTo>
                  <a:cubicBezTo>
                    <a:pt x="501" y="1028"/>
                    <a:pt x="500" y="1028"/>
                    <a:pt x="500" y="1028"/>
                  </a:cubicBezTo>
                  <a:close/>
                  <a:moveTo>
                    <a:pt x="499" y="1031"/>
                  </a:moveTo>
                  <a:cubicBezTo>
                    <a:pt x="500" y="1031"/>
                    <a:pt x="500" y="1031"/>
                    <a:pt x="499" y="1031"/>
                  </a:cubicBezTo>
                  <a:cubicBezTo>
                    <a:pt x="499" y="1031"/>
                    <a:pt x="498" y="1029"/>
                    <a:pt x="498" y="1029"/>
                  </a:cubicBezTo>
                  <a:cubicBezTo>
                    <a:pt x="498" y="1028"/>
                    <a:pt x="499" y="1030"/>
                    <a:pt x="499" y="1031"/>
                  </a:cubicBezTo>
                  <a:close/>
                  <a:moveTo>
                    <a:pt x="654" y="1100"/>
                  </a:moveTo>
                  <a:cubicBezTo>
                    <a:pt x="654" y="1100"/>
                    <a:pt x="654" y="1100"/>
                    <a:pt x="654" y="1100"/>
                  </a:cubicBezTo>
                  <a:cubicBezTo>
                    <a:pt x="654" y="1100"/>
                    <a:pt x="654" y="1100"/>
                    <a:pt x="654" y="1100"/>
                  </a:cubicBezTo>
                  <a:cubicBezTo>
                    <a:pt x="654" y="1100"/>
                    <a:pt x="654" y="1100"/>
                    <a:pt x="654" y="1100"/>
                  </a:cubicBezTo>
                  <a:close/>
                  <a:moveTo>
                    <a:pt x="526" y="1019"/>
                  </a:moveTo>
                  <a:cubicBezTo>
                    <a:pt x="526" y="1020"/>
                    <a:pt x="526" y="1020"/>
                    <a:pt x="526" y="1020"/>
                  </a:cubicBezTo>
                  <a:cubicBezTo>
                    <a:pt x="525" y="1020"/>
                    <a:pt x="522" y="1019"/>
                    <a:pt x="522" y="1018"/>
                  </a:cubicBezTo>
                  <a:cubicBezTo>
                    <a:pt x="523" y="1018"/>
                    <a:pt x="525" y="1018"/>
                    <a:pt x="526" y="1019"/>
                  </a:cubicBezTo>
                  <a:close/>
                  <a:moveTo>
                    <a:pt x="534" y="1023"/>
                  </a:moveTo>
                  <a:cubicBezTo>
                    <a:pt x="535" y="1023"/>
                    <a:pt x="535" y="1023"/>
                    <a:pt x="535" y="1024"/>
                  </a:cubicBezTo>
                  <a:cubicBezTo>
                    <a:pt x="535" y="1023"/>
                    <a:pt x="535" y="1023"/>
                    <a:pt x="534" y="1023"/>
                  </a:cubicBezTo>
                  <a:close/>
                  <a:moveTo>
                    <a:pt x="531" y="1031"/>
                  </a:moveTo>
                  <a:cubicBezTo>
                    <a:pt x="531" y="1031"/>
                    <a:pt x="533" y="1031"/>
                    <a:pt x="533" y="1032"/>
                  </a:cubicBezTo>
                  <a:cubicBezTo>
                    <a:pt x="533" y="1033"/>
                    <a:pt x="532" y="1032"/>
                    <a:pt x="531" y="1031"/>
                  </a:cubicBezTo>
                  <a:close/>
                  <a:moveTo>
                    <a:pt x="539" y="1026"/>
                  </a:moveTo>
                  <a:cubicBezTo>
                    <a:pt x="539" y="1026"/>
                    <a:pt x="539" y="1026"/>
                    <a:pt x="539" y="1026"/>
                  </a:cubicBezTo>
                  <a:cubicBezTo>
                    <a:pt x="539" y="1026"/>
                    <a:pt x="539" y="1026"/>
                    <a:pt x="539" y="1026"/>
                  </a:cubicBezTo>
                  <a:close/>
                  <a:moveTo>
                    <a:pt x="538" y="1026"/>
                  </a:moveTo>
                  <a:cubicBezTo>
                    <a:pt x="538" y="1027"/>
                    <a:pt x="538" y="1027"/>
                    <a:pt x="538" y="1027"/>
                  </a:cubicBezTo>
                  <a:cubicBezTo>
                    <a:pt x="538" y="1026"/>
                    <a:pt x="538" y="1026"/>
                    <a:pt x="538" y="1026"/>
                  </a:cubicBezTo>
                  <a:close/>
                  <a:moveTo>
                    <a:pt x="540" y="1028"/>
                  </a:moveTo>
                  <a:cubicBezTo>
                    <a:pt x="540" y="1028"/>
                    <a:pt x="539" y="1028"/>
                    <a:pt x="539" y="1027"/>
                  </a:cubicBezTo>
                  <a:cubicBezTo>
                    <a:pt x="539" y="1027"/>
                    <a:pt x="540" y="1028"/>
                    <a:pt x="540" y="1028"/>
                  </a:cubicBezTo>
                  <a:close/>
                  <a:moveTo>
                    <a:pt x="547" y="1009"/>
                  </a:moveTo>
                  <a:cubicBezTo>
                    <a:pt x="547" y="1009"/>
                    <a:pt x="547" y="1009"/>
                    <a:pt x="547" y="1008"/>
                  </a:cubicBezTo>
                  <a:cubicBezTo>
                    <a:pt x="548" y="1009"/>
                    <a:pt x="547" y="1009"/>
                    <a:pt x="548" y="1009"/>
                  </a:cubicBezTo>
                  <a:cubicBezTo>
                    <a:pt x="548" y="1009"/>
                    <a:pt x="547" y="1010"/>
                    <a:pt x="547" y="1010"/>
                  </a:cubicBezTo>
                  <a:cubicBezTo>
                    <a:pt x="547" y="1010"/>
                    <a:pt x="547" y="1009"/>
                    <a:pt x="547" y="1009"/>
                  </a:cubicBezTo>
                  <a:close/>
                  <a:moveTo>
                    <a:pt x="551" y="1006"/>
                  </a:moveTo>
                  <a:cubicBezTo>
                    <a:pt x="551" y="1007"/>
                    <a:pt x="551" y="1007"/>
                    <a:pt x="551" y="1007"/>
                  </a:cubicBezTo>
                  <a:cubicBezTo>
                    <a:pt x="551" y="1007"/>
                    <a:pt x="550" y="1007"/>
                    <a:pt x="551" y="1007"/>
                  </a:cubicBezTo>
                  <a:cubicBezTo>
                    <a:pt x="550" y="1007"/>
                    <a:pt x="551" y="1006"/>
                    <a:pt x="551" y="1006"/>
                  </a:cubicBezTo>
                  <a:close/>
                  <a:moveTo>
                    <a:pt x="533" y="1031"/>
                  </a:moveTo>
                  <a:cubicBezTo>
                    <a:pt x="533" y="1031"/>
                    <a:pt x="532" y="1031"/>
                    <a:pt x="532" y="1031"/>
                  </a:cubicBezTo>
                  <a:cubicBezTo>
                    <a:pt x="533" y="1029"/>
                    <a:pt x="535" y="1031"/>
                    <a:pt x="533" y="1031"/>
                  </a:cubicBezTo>
                  <a:close/>
                  <a:moveTo>
                    <a:pt x="543" y="1042"/>
                  </a:moveTo>
                  <a:cubicBezTo>
                    <a:pt x="543" y="1041"/>
                    <a:pt x="544" y="1042"/>
                    <a:pt x="544" y="1041"/>
                  </a:cubicBezTo>
                  <a:cubicBezTo>
                    <a:pt x="544" y="1041"/>
                    <a:pt x="545" y="1040"/>
                    <a:pt x="545" y="1040"/>
                  </a:cubicBezTo>
                  <a:cubicBezTo>
                    <a:pt x="545" y="1040"/>
                    <a:pt x="545" y="1039"/>
                    <a:pt x="546" y="1039"/>
                  </a:cubicBezTo>
                  <a:cubicBezTo>
                    <a:pt x="546" y="1039"/>
                    <a:pt x="547" y="1041"/>
                    <a:pt x="548" y="1041"/>
                  </a:cubicBezTo>
                  <a:cubicBezTo>
                    <a:pt x="548" y="1041"/>
                    <a:pt x="547" y="1040"/>
                    <a:pt x="547" y="1040"/>
                  </a:cubicBezTo>
                  <a:cubicBezTo>
                    <a:pt x="547" y="1040"/>
                    <a:pt x="547" y="1040"/>
                    <a:pt x="547" y="1040"/>
                  </a:cubicBezTo>
                  <a:cubicBezTo>
                    <a:pt x="547" y="1040"/>
                    <a:pt x="547" y="1039"/>
                    <a:pt x="547" y="1039"/>
                  </a:cubicBezTo>
                  <a:cubicBezTo>
                    <a:pt x="548" y="1038"/>
                    <a:pt x="548" y="1039"/>
                    <a:pt x="549" y="1039"/>
                  </a:cubicBezTo>
                  <a:cubicBezTo>
                    <a:pt x="549" y="1039"/>
                    <a:pt x="549" y="1040"/>
                    <a:pt x="549" y="1040"/>
                  </a:cubicBezTo>
                  <a:cubicBezTo>
                    <a:pt x="550" y="1041"/>
                    <a:pt x="550" y="1041"/>
                    <a:pt x="550" y="1042"/>
                  </a:cubicBezTo>
                  <a:cubicBezTo>
                    <a:pt x="551" y="1045"/>
                    <a:pt x="552" y="1045"/>
                    <a:pt x="554" y="1046"/>
                  </a:cubicBezTo>
                  <a:cubicBezTo>
                    <a:pt x="554" y="1046"/>
                    <a:pt x="553" y="1047"/>
                    <a:pt x="553" y="1047"/>
                  </a:cubicBezTo>
                  <a:cubicBezTo>
                    <a:pt x="553" y="1047"/>
                    <a:pt x="553" y="1049"/>
                    <a:pt x="553" y="1048"/>
                  </a:cubicBezTo>
                  <a:cubicBezTo>
                    <a:pt x="553" y="1049"/>
                    <a:pt x="554" y="1050"/>
                    <a:pt x="553" y="1049"/>
                  </a:cubicBezTo>
                  <a:cubicBezTo>
                    <a:pt x="552" y="1049"/>
                    <a:pt x="549" y="1047"/>
                    <a:pt x="548" y="1047"/>
                  </a:cubicBezTo>
                  <a:cubicBezTo>
                    <a:pt x="548" y="1046"/>
                    <a:pt x="548" y="1044"/>
                    <a:pt x="547" y="1043"/>
                  </a:cubicBezTo>
                  <a:cubicBezTo>
                    <a:pt x="547" y="1043"/>
                    <a:pt x="543" y="1042"/>
                    <a:pt x="543" y="1042"/>
                  </a:cubicBezTo>
                  <a:cubicBezTo>
                    <a:pt x="543" y="1042"/>
                    <a:pt x="543" y="1042"/>
                    <a:pt x="543" y="1042"/>
                  </a:cubicBezTo>
                  <a:close/>
                  <a:moveTo>
                    <a:pt x="532" y="1031"/>
                  </a:moveTo>
                  <a:cubicBezTo>
                    <a:pt x="531" y="1031"/>
                    <a:pt x="531" y="1031"/>
                    <a:pt x="531" y="1031"/>
                  </a:cubicBezTo>
                  <a:cubicBezTo>
                    <a:pt x="531" y="1031"/>
                    <a:pt x="532" y="1030"/>
                    <a:pt x="532" y="1030"/>
                  </a:cubicBezTo>
                  <a:cubicBezTo>
                    <a:pt x="533" y="1030"/>
                    <a:pt x="532" y="1031"/>
                    <a:pt x="532" y="1031"/>
                  </a:cubicBezTo>
                  <a:close/>
                  <a:moveTo>
                    <a:pt x="541" y="1030"/>
                  </a:moveTo>
                  <a:cubicBezTo>
                    <a:pt x="541" y="1030"/>
                    <a:pt x="542" y="1030"/>
                    <a:pt x="542" y="1031"/>
                  </a:cubicBezTo>
                  <a:cubicBezTo>
                    <a:pt x="542" y="1031"/>
                    <a:pt x="538" y="1030"/>
                    <a:pt x="538" y="1030"/>
                  </a:cubicBezTo>
                  <a:cubicBezTo>
                    <a:pt x="538" y="1030"/>
                    <a:pt x="539" y="1029"/>
                    <a:pt x="539" y="1029"/>
                  </a:cubicBezTo>
                  <a:cubicBezTo>
                    <a:pt x="540" y="1028"/>
                    <a:pt x="540" y="1030"/>
                    <a:pt x="541" y="1030"/>
                  </a:cubicBezTo>
                  <a:close/>
                  <a:moveTo>
                    <a:pt x="538" y="1031"/>
                  </a:moveTo>
                  <a:cubicBezTo>
                    <a:pt x="538" y="1031"/>
                    <a:pt x="538" y="1031"/>
                    <a:pt x="538" y="1031"/>
                  </a:cubicBezTo>
                  <a:cubicBezTo>
                    <a:pt x="539" y="1031"/>
                    <a:pt x="539" y="1031"/>
                    <a:pt x="538" y="1031"/>
                  </a:cubicBezTo>
                  <a:close/>
                  <a:moveTo>
                    <a:pt x="536" y="1022"/>
                  </a:moveTo>
                  <a:cubicBezTo>
                    <a:pt x="536" y="1022"/>
                    <a:pt x="536" y="1022"/>
                    <a:pt x="537" y="1022"/>
                  </a:cubicBezTo>
                  <a:cubicBezTo>
                    <a:pt x="537" y="1022"/>
                    <a:pt x="538" y="1024"/>
                    <a:pt x="537" y="1024"/>
                  </a:cubicBezTo>
                  <a:cubicBezTo>
                    <a:pt x="537" y="1024"/>
                    <a:pt x="538" y="1024"/>
                    <a:pt x="537" y="1024"/>
                  </a:cubicBezTo>
                  <a:cubicBezTo>
                    <a:pt x="537" y="1025"/>
                    <a:pt x="536" y="1022"/>
                    <a:pt x="536" y="1022"/>
                  </a:cubicBezTo>
                  <a:close/>
                  <a:moveTo>
                    <a:pt x="550" y="1006"/>
                  </a:moveTo>
                  <a:cubicBezTo>
                    <a:pt x="550" y="1006"/>
                    <a:pt x="550" y="1007"/>
                    <a:pt x="550" y="1007"/>
                  </a:cubicBezTo>
                  <a:cubicBezTo>
                    <a:pt x="550" y="1007"/>
                    <a:pt x="550" y="1006"/>
                    <a:pt x="550" y="1006"/>
                  </a:cubicBezTo>
                  <a:close/>
                  <a:moveTo>
                    <a:pt x="537" y="1022"/>
                  </a:moveTo>
                  <a:cubicBezTo>
                    <a:pt x="537" y="1020"/>
                    <a:pt x="541" y="1021"/>
                    <a:pt x="540" y="1023"/>
                  </a:cubicBezTo>
                  <a:cubicBezTo>
                    <a:pt x="539" y="1024"/>
                    <a:pt x="538" y="1022"/>
                    <a:pt x="538" y="1022"/>
                  </a:cubicBezTo>
                  <a:cubicBezTo>
                    <a:pt x="538" y="1022"/>
                    <a:pt x="537" y="1022"/>
                    <a:pt x="537" y="1022"/>
                  </a:cubicBezTo>
                  <a:cubicBezTo>
                    <a:pt x="537" y="1022"/>
                    <a:pt x="537" y="1022"/>
                    <a:pt x="537" y="1022"/>
                  </a:cubicBezTo>
                  <a:close/>
                  <a:moveTo>
                    <a:pt x="535" y="1022"/>
                  </a:moveTo>
                  <a:cubicBezTo>
                    <a:pt x="535" y="1020"/>
                    <a:pt x="537" y="1022"/>
                    <a:pt x="536" y="1022"/>
                  </a:cubicBezTo>
                  <a:cubicBezTo>
                    <a:pt x="536" y="1022"/>
                    <a:pt x="535" y="1022"/>
                    <a:pt x="535" y="1022"/>
                  </a:cubicBezTo>
                  <a:close/>
                  <a:moveTo>
                    <a:pt x="535" y="1022"/>
                  </a:moveTo>
                  <a:cubicBezTo>
                    <a:pt x="535" y="1021"/>
                    <a:pt x="536" y="1022"/>
                    <a:pt x="535" y="1023"/>
                  </a:cubicBezTo>
                  <a:cubicBezTo>
                    <a:pt x="535" y="1023"/>
                    <a:pt x="535" y="1022"/>
                    <a:pt x="535" y="1022"/>
                  </a:cubicBezTo>
                  <a:close/>
                  <a:moveTo>
                    <a:pt x="537" y="1010"/>
                  </a:moveTo>
                  <a:cubicBezTo>
                    <a:pt x="537" y="1010"/>
                    <a:pt x="537" y="1011"/>
                    <a:pt x="537" y="1010"/>
                  </a:cubicBezTo>
                  <a:cubicBezTo>
                    <a:pt x="536" y="1010"/>
                    <a:pt x="537" y="1009"/>
                    <a:pt x="537" y="1010"/>
                  </a:cubicBezTo>
                  <a:close/>
                  <a:moveTo>
                    <a:pt x="541" y="1024"/>
                  </a:moveTo>
                  <a:cubicBezTo>
                    <a:pt x="541" y="1024"/>
                    <a:pt x="540" y="1024"/>
                    <a:pt x="540" y="1024"/>
                  </a:cubicBezTo>
                  <a:cubicBezTo>
                    <a:pt x="541" y="1023"/>
                    <a:pt x="541" y="1023"/>
                    <a:pt x="541" y="1024"/>
                  </a:cubicBezTo>
                  <a:close/>
                  <a:moveTo>
                    <a:pt x="538" y="1028"/>
                  </a:moveTo>
                  <a:cubicBezTo>
                    <a:pt x="538" y="1028"/>
                    <a:pt x="538" y="1028"/>
                    <a:pt x="538" y="1028"/>
                  </a:cubicBezTo>
                  <a:cubicBezTo>
                    <a:pt x="539" y="1028"/>
                    <a:pt x="539" y="1028"/>
                    <a:pt x="539" y="1028"/>
                  </a:cubicBezTo>
                  <a:cubicBezTo>
                    <a:pt x="539" y="1028"/>
                    <a:pt x="539" y="1028"/>
                    <a:pt x="538" y="1028"/>
                  </a:cubicBezTo>
                  <a:close/>
                  <a:moveTo>
                    <a:pt x="538" y="1031"/>
                  </a:moveTo>
                  <a:cubicBezTo>
                    <a:pt x="538" y="1032"/>
                    <a:pt x="538" y="1031"/>
                    <a:pt x="539" y="1031"/>
                  </a:cubicBezTo>
                  <a:cubicBezTo>
                    <a:pt x="540" y="1032"/>
                    <a:pt x="539" y="1032"/>
                    <a:pt x="539" y="1033"/>
                  </a:cubicBezTo>
                  <a:cubicBezTo>
                    <a:pt x="538" y="1033"/>
                    <a:pt x="539" y="1032"/>
                    <a:pt x="538" y="1033"/>
                  </a:cubicBezTo>
                  <a:cubicBezTo>
                    <a:pt x="538" y="1033"/>
                    <a:pt x="537" y="1032"/>
                    <a:pt x="537" y="1031"/>
                  </a:cubicBezTo>
                  <a:cubicBezTo>
                    <a:pt x="538" y="1031"/>
                    <a:pt x="538" y="1031"/>
                    <a:pt x="538" y="1031"/>
                  </a:cubicBezTo>
                  <a:close/>
                  <a:moveTo>
                    <a:pt x="534" y="1022"/>
                  </a:moveTo>
                  <a:cubicBezTo>
                    <a:pt x="534" y="1022"/>
                    <a:pt x="534" y="1022"/>
                    <a:pt x="534" y="1022"/>
                  </a:cubicBezTo>
                  <a:cubicBezTo>
                    <a:pt x="534" y="1022"/>
                    <a:pt x="534" y="1022"/>
                    <a:pt x="534" y="1022"/>
                  </a:cubicBezTo>
                  <a:close/>
                  <a:moveTo>
                    <a:pt x="534" y="1023"/>
                  </a:moveTo>
                  <a:cubicBezTo>
                    <a:pt x="534" y="1023"/>
                    <a:pt x="535" y="1023"/>
                    <a:pt x="535" y="1023"/>
                  </a:cubicBezTo>
                  <a:cubicBezTo>
                    <a:pt x="534" y="1024"/>
                    <a:pt x="534" y="1023"/>
                    <a:pt x="534" y="1023"/>
                  </a:cubicBezTo>
                  <a:close/>
                  <a:moveTo>
                    <a:pt x="666" y="1040"/>
                  </a:moveTo>
                  <a:cubicBezTo>
                    <a:pt x="666" y="1040"/>
                    <a:pt x="666" y="1040"/>
                    <a:pt x="666" y="1040"/>
                  </a:cubicBezTo>
                  <a:cubicBezTo>
                    <a:pt x="666" y="1040"/>
                    <a:pt x="666" y="1041"/>
                    <a:pt x="666" y="1041"/>
                  </a:cubicBezTo>
                  <a:cubicBezTo>
                    <a:pt x="666" y="1040"/>
                    <a:pt x="666" y="1040"/>
                    <a:pt x="666" y="1040"/>
                  </a:cubicBezTo>
                  <a:close/>
                  <a:moveTo>
                    <a:pt x="664" y="1056"/>
                  </a:moveTo>
                  <a:cubicBezTo>
                    <a:pt x="664" y="1056"/>
                    <a:pt x="664" y="1056"/>
                    <a:pt x="664" y="1056"/>
                  </a:cubicBezTo>
                  <a:cubicBezTo>
                    <a:pt x="665" y="1055"/>
                    <a:pt x="666" y="1055"/>
                    <a:pt x="665" y="1057"/>
                  </a:cubicBezTo>
                  <a:cubicBezTo>
                    <a:pt x="664" y="1057"/>
                    <a:pt x="664" y="1057"/>
                    <a:pt x="664" y="1056"/>
                  </a:cubicBezTo>
                  <a:close/>
                  <a:moveTo>
                    <a:pt x="665" y="1041"/>
                  </a:moveTo>
                  <a:cubicBezTo>
                    <a:pt x="665" y="1041"/>
                    <a:pt x="665" y="1041"/>
                    <a:pt x="664" y="1041"/>
                  </a:cubicBezTo>
                  <a:cubicBezTo>
                    <a:pt x="664" y="1041"/>
                    <a:pt x="665" y="1040"/>
                    <a:pt x="665" y="1041"/>
                  </a:cubicBezTo>
                  <a:close/>
                  <a:moveTo>
                    <a:pt x="667" y="1039"/>
                  </a:moveTo>
                  <a:cubicBezTo>
                    <a:pt x="667" y="1039"/>
                    <a:pt x="667" y="1038"/>
                    <a:pt x="668" y="1039"/>
                  </a:cubicBezTo>
                  <a:cubicBezTo>
                    <a:pt x="668" y="1039"/>
                    <a:pt x="668" y="1041"/>
                    <a:pt x="667" y="1039"/>
                  </a:cubicBezTo>
                  <a:close/>
                  <a:moveTo>
                    <a:pt x="665" y="1037"/>
                  </a:moveTo>
                  <a:cubicBezTo>
                    <a:pt x="665" y="1037"/>
                    <a:pt x="665" y="1038"/>
                    <a:pt x="666" y="1038"/>
                  </a:cubicBezTo>
                  <a:cubicBezTo>
                    <a:pt x="666" y="1037"/>
                    <a:pt x="667" y="1036"/>
                    <a:pt x="667" y="1037"/>
                  </a:cubicBezTo>
                  <a:cubicBezTo>
                    <a:pt x="668" y="1037"/>
                    <a:pt x="668" y="1038"/>
                    <a:pt x="667" y="1038"/>
                  </a:cubicBezTo>
                  <a:cubicBezTo>
                    <a:pt x="666" y="1039"/>
                    <a:pt x="667" y="1038"/>
                    <a:pt x="666" y="1038"/>
                  </a:cubicBezTo>
                  <a:cubicBezTo>
                    <a:pt x="666" y="1039"/>
                    <a:pt x="665" y="1039"/>
                    <a:pt x="666" y="1040"/>
                  </a:cubicBezTo>
                  <a:cubicBezTo>
                    <a:pt x="664" y="1040"/>
                    <a:pt x="666" y="1038"/>
                    <a:pt x="665" y="1037"/>
                  </a:cubicBezTo>
                  <a:cubicBezTo>
                    <a:pt x="665" y="1037"/>
                    <a:pt x="664" y="1039"/>
                    <a:pt x="663" y="1039"/>
                  </a:cubicBezTo>
                  <a:cubicBezTo>
                    <a:pt x="660" y="1036"/>
                    <a:pt x="666" y="1036"/>
                    <a:pt x="665" y="1037"/>
                  </a:cubicBezTo>
                  <a:close/>
                  <a:moveTo>
                    <a:pt x="647" y="1072"/>
                  </a:moveTo>
                  <a:cubicBezTo>
                    <a:pt x="647" y="1071"/>
                    <a:pt x="647" y="1067"/>
                    <a:pt x="647" y="1067"/>
                  </a:cubicBezTo>
                  <a:cubicBezTo>
                    <a:pt x="648" y="1068"/>
                    <a:pt x="647" y="1071"/>
                    <a:pt x="647" y="1072"/>
                  </a:cubicBezTo>
                  <a:close/>
                  <a:moveTo>
                    <a:pt x="656" y="1063"/>
                  </a:moveTo>
                  <a:cubicBezTo>
                    <a:pt x="656" y="1063"/>
                    <a:pt x="657" y="1063"/>
                    <a:pt x="657" y="1062"/>
                  </a:cubicBezTo>
                  <a:cubicBezTo>
                    <a:pt x="657" y="1063"/>
                    <a:pt x="658" y="1065"/>
                    <a:pt x="657" y="1065"/>
                  </a:cubicBezTo>
                  <a:cubicBezTo>
                    <a:pt x="656" y="1065"/>
                    <a:pt x="656" y="1064"/>
                    <a:pt x="656" y="1063"/>
                  </a:cubicBezTo>
                  <a:cubicBezTo>
                    <a:pt x="656" y="1063"/>
                    <a:pt x="656" y="1063"/>
                    <a:pt x="656" y="1063"/>
                  </a:cubicBezTo>
                  <a:close/>
                  <a:moveTo>
                    <a:pt x="657" y="1031"/>
                  </a:moveTo>
                  <a:cubicBezTo>
                    <a:pt x="657" y="1031"/>
                    <a:pt x="658" y="1031"/>
                    <a:pt x="658" y="1031"/>
                  </a:cubicBezTo>
                  <a:cubicBezTo>
                    <a:pt x="659" y="1031"/>
                    <a:pt x="656" y="1032"/>
                    <a:pt x="656" y="1032"/>
                  </a:cubicBezTo>
                  <a:cubicBezTo>
                    <a:pt x="656" y="1032"/>
                    <a:pt x="655" y="1032"/>
                    <a:pt x="655" y="1032"/>
                  </a:cubicBezTo>
                  <a:cubicBezTo>
                    <a:pt x="655" y="1032"/>
                    <a:pt x="656" y="1032"/>
                    <a:pt x="656" y="1031"/>
                  </a:cubicBezTo>
                  <a:cubicBezTo>
                    <a:pt x="656" y="1031"/>
                    <a:pt x="657" y="1031"/>
                    <a:pt x="657" y="1031"/>
                  </a:cubicBezTo>
                  <a:close/>
                  <a:moveTo>
                    <a:pt x="666" y="1097"/>
                  </a:moveTo>
                  <a:cubicBezTo>
                    <a:pt x="666" y="1098"/>
                    <a:pt x="666" y="1098"/>
                    <a:pt x="666" y="1098"/>
                  </a:cubicBezTo>
                  <a:cubicBezTo>
                    <a:pt x="666" y="1098"/>
                    <a:pt x="666" y="1098"/>
                    <a:pt x="666" y="1098"/>
                  </a:cubicBezTo>
                  <a:cubicBezTo>
                    <a:pt x="665" y="1098"/>
                    <a:pt x="667" y="1096"/>
                    <a:pt x="666" y="1097"/>
                  </a:cubicBezTo>
                  <a:close/>
                  <a:moveTo>
                    <a:pt x="672" y="1084"/>
                  </a:moveTo>
                  <a:cubicBezTo>
                    <a:pt x="672" y="1084"/>
                    <a:pt x="672" y="1085"/>
                    <a:pt x="672" y="1085"/>
                  </a:cubicBezTo>
                  <a:cubicBezTo>
                    <a:pt x="670" y="1086"/>
                    <a:pt x="671" y="1085"/>
                    <a:pt x="670" y="1085"/>
                  </a:cubicBezTo>
                  <a:cubicBezTo>
                    <a:pt x="670" y="1085"/>
                    <a:pt x="670" y="1085"/>
                    <a:pt x="670" y="1085"/>
                  </a:cubicBezTo>
                  <a:cubicBezTo>
                    <a:pt x="670" y="1085"/>
                    <a:pt x="670" y="1084"/>
                    <a:pt x="671" y="1084"/>
                  </a:cubicBezTo>
                  <a:cubicBezTo>
                    <a:pt x="671" y="1084"/>
                    <a:pt x="672" y="1084"/>
                    <a:pt x="672" y="1084"/>
                  </a:cubicBezTo>
                  <a:close/>
                  <a:moveTo>
                    <a:pt x="661" y="1064"/>
                  </a:moveTo>
                  <a:cubicBezTo>
                    <a:pt x="661" y="1064"/>
                    <a:pt x="661" y="1064"/>
                    <a:pt x="661" y="1064"/>
                  </a:cubicBezTo>
                  <a:cubicBezTo>
                    <a:pt x="661" y="1064"/>
                    <a:pt x="660" y="1065"/>
                    <a:pt x="660" y="1065"/>
                  </a:cubicBezTo>
                  <a:cubicBezTo>
                    <a:pt x="660" y="1065"/>
                    <a:pt x="660" y="1064"/>
                    <a:pt x="660" y="1064"/>
                  </a:cubicBezTo>
                  <a:cubicBezTo>
                    <a:pt x="660" y="1064"/>
                    <a:pt x="659" y="1065"/>
                    <a:pt x="659" y="1064"/>
                  </a:cubicBezTo>
                  <a:cubicBezTo>
                    <a:pt x="659" y="1064"/>
                    <a:pt x="660" y="1062"/>
                    <a:pt x="660" y="1062"/>
                  </a:cubicBezTo>
                  <a:cubicBezTo>
                    <a:pt x="660" y="1062"/>
                    <a:pt x="659" y="1061"/>
                    <a:pt x="660" y="1060"/>
                  </a:cubicBezTo>
                  <a:cubicBezTo>
                    <a:pt x="661" y="1059"/>
                    <a:pt x="662" y="1059"/>
                    <a:pt x="662" y="1061"/>
                  </a:cubicBezTo>
                  <a:cubicBezTo>
                    <a:pt x="662" y="1061"/>
                    <a:pt x="661" y="1065"/>
                    <a:pt x="661" y="1065"/>
                  </a:cubicBezTo>
                  <a:cubicBezTo>
                    <a:pt x="661" y="1065"/>
                    <a:pt x="661" y="1064"/>
                    <a:pt x="661" y="1064"/>
                  </a:cubicBezTo>
                  <a:close/>
                  <a:moveTo>
                    <a:pt x="663" y="1023"/>
                  </a:moveTo>
                  <a:cubicBezTo>
                    <a:pt x="663" y="1023"/>
                    <a:pt x="663" y="1023"/>
                    <a:pt x="663" y="1023"/>
                  </a:cubicBezTo>
                  <a:cubicBezTo>
                    <a:pt x="664" y="1022"/>
                    <a:pt x="663" y="1023"/>
                    <a:pt x="664" y="1022"/>
                  </a:cubicBezTo>
                  <a:cubicBezTo>
                    <a:pt x="664" y="1022"/>
                    <a:pt x="665" y="1023"/>
                    <a:pt x="665" y="1022"/>
                  </a:cubicBezTo>
                  <a:cubicBezTo>
                    <a:pt x="666" y="1022"/>
                    <a:pt x="668" y="1023"/>
                    <a:pt x="669" y="1023"/>
                  </a:cubicBezTo>
                  <a:cubicBezTo>
                    <a:pt x="670" y="1023"/>
                    <a:pt x="673" y="1022"/>
                    <a:pt x="673" y="1021"/>
                  </a:cubicBezTo>
                  <a:cubicBezTo>
                    <a:pt x="673" y="1021"/>
                    <a:pt x="675" y="1020"/>
                    <a:pt x="675" y="1020"/>
                  </a:cubicBezTo>
                  <a:cubicBezTo>
                    <a:pt x="674" y="1019"/>
                    <a:pt x="675" y="1020"/>
                    <a:pt x="676" y="1019"/>
                  </a:cubicBezTo>
                  <a:cubicBezTo>
                    <a:pt x="676" y="1019"/>
                    <a:pt x="676" y="1018"/>
                    <a:pt x="677" y="1017"/>
                  </a:cubicBezTo>
                  <a:cubicBezTo>
                    <a:pt x="677" y="1017"/>
                    <a:pt x="678" y="1018"/>
                    <a:pt x="678" y="1017"/>
                  </a:cubicBezTo>
                  <a:cubicBezTo>
                    <a:pt x="680" y="1019"/>
                    <a:pt x="676" y="1022"/>
                    <a:pt x="675" y="1023"/>
                  </a:cubicBezTo>
                  <a:cubicBezTo>
                    <a:pt x="675" y="1024"/>
                    <a:pt x="674" y="1025"/>
                    <a:pt x="674" y="1025"/>
                  </a:cubicBezTo>
                  <a:cubicBezTo>
                    <a:pt x="673" y="1026"/>
                    <a:pt x="671" y="1026"/>
                    <a:pt x="670" y="1026"/>
                  </a:cubicBezTo>
                  <a:cubicBezTo>
                    <a:pt x="668" y="1027"/>
                    <a:pt x="667" y="1026"/>
                    <a:pt x="665" y="1026"/>
                  </a:cubicBezTo>
                  <a:cubicBezTo>
                    <a:pt x="664" y="1026"/>
                    <a:pt x="664" y="1026"/>
                    <a:pt x="664" y="1025"/>
                  </a:cubicBezTo>
                  <a:cubicBezTo>
                    <a:pt x="663" y="1025"/>
                    <a:pt x="662" y="1025"/>
                    <a:pt x="661" y="1025"/>
                  </a:cubicBezTo>
                  <a:cubicBezTo>
                    <a:pt x="660" y="1025"/>
                    <a:pt x="658" y="1026"/>
                    <a:pt x="657" y="1026"/>
                  </a:cubicBezTo>
                  <a:cubicBezTo>
                    <a:pt x="656" y="1026"/>
                    <a:pt x="654" y="1025"/>
                    <a:pt x="654" y="1025"/>
                  </a:cubicBezTo>
                  <a:cubicBezTo>
                    <a:pt x="654" y="1025"/>
                    <a:pt x="654" y="1025"/>
                    <a:pt x="653" y="1025"/>
                  </a:cubicBezTo>
                  <a:cubicBezTo>
                    <a:pt x="652" y="1025"/>
                    <a:pt x="650" y="1027"/>
                    <a:pt x="650" y="1026"/>
                  </a:cubicBezTo>
                  <a:cubicBezTo>
                    <a:pt x="648" y="1026"/>
                    <a:pt x="647" y="1025"/>
                    <a:pt x="645" y="1027"/>
                  </a:cubicBezTo>
                  <a:cubicBezTo>
                    <a:pt x="644" y="1028"/>
                    <a:pt x="644" y="1030"/>
                    <a:pt x="644" y="1032"/>
                  </a:cubicBezTo>
                  <a:cubicBezTo>
                    <a:pt x="645" y="1033"/>
                    <a:pt x="645" y="1033"/>
                    <a:pt x="646" y="1034"/>
                  </a:cubicBezTo>
                  <a:cubicBezTo>
                    <a:pt x="646" y="1035"/>
                    <a:pt x="647" y="1035"/>
                    <a:pt x="647" y="1035"/>
                  </a:cubicBezTo>
                  <a:cubicBezTo>
                    <a:pt x="648" y="1036"/>
                    <a:pt x="648" y="1037"/>
                    <a:pt x="649" y="1038"/>
                  </a:cubicBezTo>
                  <a:cubicBezTo>
                    <a:pt x="649" y="1037"/>
                    <a:pt x="649" y="1038"/>
                    <a:pt x="650" y="1038"/>
                  </a:cubicBezTo>
                  <a:cubicBezTo>
                    <a:pt x="651" y="1038"/>
                    <a:pt x="651" y="1038"/>
                    <a:pt x="652" y="1037"/>
                  </a:cubicBezTo>
                  <a:cubicBezTo>
                    <a:pt x="652" y="1037"/>
                    <a:pt x="654" y="1034"/>
                    <a:pt x="655" y="1034"/>
                  </a:cubicBezTo>
                  <a:cubicBezTo>
                    <a:pt x="655" y="1034"/>
                    <a:pt x="656" y="1036"/>
                    <a:pt x="657" y="1035"/>
                  </a:cubicBezTo>
                  <a:cubicBezTo>
                    <a:pt x="657" y="1035"/>
                    <a:pt x="658" y="1035"/>
                    <a:pt x="658" y="1035"/>
                  </a:cubicBezTo>
                  <a:cubicBezTo>
                    <a:pt x="659" y="1033"/>
                    <a:pt x="660" y="1034"/>
                    <a:pt x="661" y="1034"/>
                  </a:cubicBezTo>
                  <a:cubicBezTo>
                    <a:pt x="661" y="1034"/>
                    <a:pt x="664" y="1034"/>
                    <a:pt x="664" y="1034"/>
                  </a:cubicBezTo>
                  <a:cubicBezTo>
                    <a:pt x="664" y="1033"/>
                    <a:pt x="662" y="1033"/>
                    <a:pt x="662" y="1033"/>
                  </a:cubicBezTo>
                  <a:cubicBezTo>
                    <a:pt x="663" y="1032"/>
                    <a:pt x="666" y="1032"/>
                    <a:pt x="667" y="1033"/>
                  </a:cubicBezTo>
                  <a:cubicBezTo>
                    <a:pt x="667" y="1033"/>
                    <a:pt x="667" y="1035"/>
                    <a:pt x="666" y="1035"/>
                  </a:cubicBezTo>
                  <a:cubicBezTo>
                    <a:pt x="666" y="1036"/>
                    <a:pt x="665" y="1035"/>
                    <a:pt x="665" y="1034"/>
                  </a:cubicBezTo>
                  <a:cubicBezTo>
                    <a:pt x="663" y="1033"/>
                    <a:pt x="660" y="1038"/>
                    <a:pt x="659" y="1039"/>
                  </a:cubicBezTo>
                  <a:cubicBezTo>
                    <a:pt x="658" y="1039"/>
                    <a:pt x="658" y="1039"/>
                    <a:pt x="657" y="1040"/>
                  </a:cubicBezTo>
                  <a:cubicBezTo>
                    <a:pt x="656" y="1040"/>
                    <a:pt x="656" y="1042"/>
                    <a:pt x="655" y="1042"/>
                  </a:cubicBezTo>
                  <a:cubicBezTo>
                    <a:pt x="654" y="1042"/>
                    <a:pt x="654" y="1040"/>
                    <a:pt x="653" y="1040"/>
                  </a:cubicBezTo>
                  <a:cubicBezTo>
                    <a:pt x="653" y="1040"/>
                    <a:pt x="653" y="1042"/>
                    <a:pt x="653" y="1042"/>
                  </a:cubicBezTo>
                  <a:cubicBezTo>
                    <a:pt x="653" y="1042"/>
                    <a:pt x="653" y="1041"/>
                    <a:pt x="653" y="1041"/>
                  </a:cubicBezTo>
                  <a:cubicBezTo>
                    <a:pt x="654" y="1042"/>
                    <a:pt x="654" y="1043"/>
                    <a:pt x="655" y="1043"/>
                  </a:cubicBezTo>
                  <a:cubicBezTo>
                    <a:pt x="655" y="1043"/>
                    <a:pt x="656" y="1044"/>
                    <a:pt x="656" y="1044"/>
                  </a:cubicBezTo>
                  <a:cubicBezTo>
                    <a:pt x="656" y="1044"/>
                    <a:pt x="659" y="1048"/>
                    <a:pt x="659" y="1047"/>
                  </a:cubicBezTo>
                  <a:cubicBezTo>
                    <a:pt x="659" y="1048"/>
                    <a:pt x="659" y="1048"/>
                    <a:pt x="659" y="1048"/>
                  </a:cubicBezTo>
                  <a:cubicBezTo>
                    <a:pt x="660" y="1049"/>
                    <a:pt x="660" y="1048"/>
                    <a:pt x="660" y="1049"/>
                  </a:cubicBezTo>
                  <a:cubicBezTo>
                    <a:pt x="660" y="1050"/>
                    <a:pt x="660" y="1049"/>
                    <a:pt x="660" y="1050"/>
                  </a:cubicBezTo>
                  <a:cubicBezTo>
                    <a:pt x="659" y="1051"/>
                    <a:pt x="659" y="1050"/>
                    <a:pt x="659" y="1051"/>
                  </a:cubicBezTo>
                  <a:cubicBezTo>
                    <a:pt x="659" y="1051"/>
                    <a:pt x="659" y="1053"/>
                    <a:pt x="659" y="1053"/>
                  </a:cubicBezTo>
                  <a:cubicBezTo>
                    <a:pt x="660" y="1054"/>
                    <a:pt x="661" y="1054"/>
                    <a:pt x="662" y="1055"/>
                  </a:cubicBezTo>
                  <a:cubicBezTo>
                    <a:pt x="662" y="1055"/>
                    <a:pt x="661" y="1055"/>
                    <a:pt x="661" y="1055"/>
                  </a:cubicBezTo>
                  <a:cubicBezTo>
                    <a:pt x="661" y="1055"/>
                    <a:pt x="662" y="1057"/>
                    <a:pt x="663" y="1056"/>
                  </a:cubicBezTo>
                  <a:cubicBezTo>
                    <a:pt x="663" y="1056"/>
                    <a:pt x="662" y="1056"/>
                    <a:pt x="662" y="1056"/>
                  </a:cubicBezTo>
                  <a:cubicBezTo>
                    <a:pt x="663" y="1055"/>
                    <a:pt x="663" y="1056"/>
                    <a:pt x="663" y="1056"/>
                  </a:cubicBezTo>
                  <a:cubicBezTo>
                    <a:pt x="663" y="1058"/>
                    <a:pt x="663" y="1058"/>
                    <a:pt x="662" y="1057"/>
                  </a:cubicBezTo>
                  <a:cubicBezTo>
                    <a:pt x="662" y="1058"/>
                    <a:pt x="663" y="1059"/>
                    <a:pt x="662" y="1059"/>
                  </a:cubicBezTo>
                  <a:cubicBezTo>
                    <a:pt x="662" y="1058"/>
                    <a:pt x="662" y="1058"/>
                    <a:pt x="662" y="1059"/>
                  </a:cubicBezTo>
                  <a:cubicBezTo>
                    <a:pt x="661" y="1058"/>
                    <a:pt x="661" y="1058"/>
                    <a:pt x="661" y="1058"/>
                  </a:cubicBezTo>
                  <a:cubicBezTo>
                    <a:pt x="660" y="1058"/>
                    <a:pt x="660" y="1058"/>
                    <a:pt x="659" y="1058"/>
                  </a:cubicBezTo>
                  <a:cubicBezTo>
                    <a:pt x="659" y="1059"/>
                    <a:pt x="658" y="1059"/>
                    <a:pt x="658" y="1059"/>
                  </a:cubicBezTo>
                  <a:cubicBezTo>
                    <a:pt x="658" y="1059"/>
                    <a:pt x="658" y="1061"/>
                    <a:pt x="658" y="1061"/>
                  </a:cubicBezTo>
                  <a:cubicBezTo>
                    <a:pt x="657" y="1062"/>
                    <a:pt x="654" y="1061"/>
                    <a:pt x="654" y="1060"/>
                  </a:cubicBezTo>
                  <a:cubicBezTo>
                    <a:pt x="653" y="1059"/>
                    <a:pt x="655" y="1057"/>
                    <a:pt x="655" y="1056"/>
                  </a:cubicBezTo>
                  <a:cubicBezTo>
                    <a:pt x="654" y="1055"/>
                    <a:pt x="653" y="1055"/>
                    <a:pt x="652" y="1054"/>
                  </a:cubicBezTo>
                  <a:cubicBezTo>
                    <a:pt x="652" y="1054"/>
                    <a:pt x="651" y="1054"/>
                    <a:pt x="651" y="1053"/>
                  </a:cubicBezTo>
                  <a:cubicBezTo>
                    <a:pt x="649" y="1051"/>
                    <a:pt x="651" y="1051"/>
                    <a:pt x="651" y="1050"/>
                  </a:cubicBezTo>
                  <a:cubicBezTo>
                    <a:pt x="651" y="1049"/>
                    <a:pt x="651" y="1048"/>
                    <a:pt x="651" y="1047"/>
                  </a:cubicBezTo>
                  <a:cubicBezTo>
                    <a:pt x="651" y="1046"/>
                    <a:pt x="652" y="1046"/>
                    <a:pt x="650" y="1046"/>
                  </a:cubicBezTo>
                  <a:cubicBezTo>
                    <a:pt x="648" y="1046"/>
                    <a:pt x="647" y="1048"/>
                    <a:pt x="645" y="1048"/>
                  </a:cubicBezTo>
                  <a:cubicBezTo>
                    <a:pt x="646" y="1049"/>
                    <a:pt x="646" y="1050"/>
                    <a:pt x="647" y="1050"/>
                  </a:cubicBezTo>
                  <a:cubicBezTo>
                    <a:pt x="646" y="1051"/>
                    <a:pt x="647" y="1052"/>
                    <a:pt x="647" y="1053"/>
                  </a:cubicBezTo>
                  <a:cubicBezTo>
                    <a:pt x="647" y="1054"/>
                    <a:pt x="646" y="1055"/>
                    <a:pt x="646" y="1056"/>
                  </a:cubicBezTo>
                  <a:cubicBezTo>
                    <a:pt x="646" y="1057"/>
                    <a:pt x="647" y="1059"/>
                    <a:pt x="647" y="1061"/>
                  </a:cubicBezTo>
                  <a:cubicBezTo>
                    <a:pt x="646" y="1061"/>
                    <a:pt x="646" y="1063"/>
                    <a:pt x="646" y="1064"/>
                  </a:cubicBezTo>
                  <a:cubicBezTo>
                    <a:pt x="646" y="1064"/>
                    <a:pt x="647" y="1066"/>
                    <a:pt x="647" y="1066"/>
                  </a:cubicBezTo>
                  <a:cubicBezTo>
                    <a:pt x="646" y="1066"/>
                    <a:pt x="644" y="1066"/>
                    <a:pt x="643" y="1066"/>
                  </a:cubicBezTo>
                  <a:cubicBezTo>
                    <a:pt x="643" y="1066"/>
                    <a:pt x="643" y="1067"/>
                    <a:pt x="642" y="1067"/>
                  </a:cubicBezTo>
                  <a:cubicBezTo>
                    <a:pt x="642" y="1067"/>
                    <a:pt x="641" y="1066"/>
                    <a:pt x="641" y="1066"/>
                  </a:cubicBezTo>
                  <a:cubicBezTo>
                    <a:pt x="641" y="1066"/>
                    <a:pt x="641" y="1066"/>
                    <a:pt x="641" y="1066"/>
                  </a:cubicBezTo>
                  <a:cubicBezTo>
                    <a:pt x="639" y="1065"/>
                    <a:pt x="640" y="1062"/>
                    <a:pt x="641" y="1061"/>
                  </a:cubicBezTo>
                  <a:cubicBezTo>
                    <a:pt x="641" y="1060"/>
                    <a:pt x="641" y="1059"/>
                    <a:pt x="642" y="1058"/>
                  </a:cubicBezTo>
                  <a:cubicBezTo>
                    <a:pt x="642" y="1057"/>
                    <a:pt x="642" y="1055"/>
                    <a:pt x="641" y="1055"/>
                  </a:cubicBezTo>
                  <a:cubicBezTo>
                    <a:pt x="641" y="1055"/>
                    <a:pt x="640" y="1052"/>
                    <a:pt x="640" y="1052"/>
                  </a:cubicBezTo>
                  <a:cubicBezTo>
                    <a:pt x="639" y="1051"/>
                    <a:pt x="639" y="1052"/>
                    <a:pt x="638" y="1052"/>
                  </a:cubicBezTo>
                  <a:cubicBezTo>
                    <a:pt x="636" y="1052"/>
                    <a:pt x="638" y="1053"/>
                    <a:pt x="636" y="1051"/>
                  </a:cubicBezTo>
                  <a:cubicBezTo>
                    <a:pt x="636" y="1051"/>
                    <a:pt x="636" y="1050"/>
                    <a:pt x="636" y="1049"/>
                  </a:cubicBezTo>
                  <a:cubicBezTo>
                    <a:pt x="636" y="1049"/>
                    <a:pt x="636" y="1049"/>
                    <a:pt x="636" y="1049"/>
                  </a:cubicBezTo>
                  <a:cubicBezTo>
                    <a:pt x="636" y="1049"/>
                    <a:pt x="636" y="1047"/>
                    <a:pt x="636" y="1047"/>
                  </a:cubicBezTo>
                  <a:cubicBezTo>
                    <a:pt x="636" y="1045"/>
                    <a:pt x="636" y="1047"/>
                    <a:pt x="637" y="1046"/>
                  </a:cubicBezTo>
                  <a:cubicBezTo>
                    <a:pt x="638" y="1045"/>
                    <a:pt x="638" y="1044"/>
                    <a:pt x="638" y="1043"/>
                  </a:cubicBezTo>
                  <a:cubicBezTo>
                    <a:pt x="639" y="1041"/>
                    <a:pt x="640" y="1042"/>
                    <a:pt x="639" y="1039"/>
                  </a:cubicBezTo>
                  <a:cubicBezTo>
                    <a:pt x="639" y="1038"/>
                    <a:pt x="640" y="1037"/>
                    <a:pt x="640" y="1036"/>
                  </a:cubicBezTo>
                  <a:cubicBezTo>
                    <a:pt x="640" y="1036"/>
                    <a:pt x="641" y="1034"/>
                    <a:pt x="641" y="1034"/>
                  </a:cubicBezTo>
                  <a:cubicBezTo>
                    <a:pt x="641" y="1035"/>
                    <a:pt x="641" y="1035"/>
                    <a:pt x="641" y="1035"/>
                  </a:cubicBezTo>
                  <a:cubicBezTo>
                    <a:pt x="641" y="1034"/>
                    <a:pt x="641" y="1034"/>
                    <a:pt x="641" y="1034"/>
                  </a:cubicBezTo>
                  <a:cubicBezTo>
                    <a:pt x="641" y="1034"/>
                    <a:pt x="642" y="1033"/>
                    <a:pt x="642" y="1033"/>
                  </a:cubicBezTo>
                  <a:cubicBezTo>
                    <a:pt x="643" y="1033"/>
                    <a:pt x="643" y="1034"/>
                    <a:pt x="643" y="1034"/>
                  </a:cubicBezTo>
                  <a:cubicBezTo>
                    <a:pt x="643" y="1034"/>
                    <a:pt x="643" y="1031"/>
                    <a:pt x="643" y="1031"/>
                  </a:cubicBezTo>
                  <a:cubicBezTo>
                    <a:pt x="642" y="1030"/>
                    <a:pt x="643" y="1030"/>
                    <a:pt x="642" y="1030"/>
                  </a:cubicBezTo>
                  <a:cubicBezTo>
                    <a:pt x="642" y="1029"/>
                    <a:pt x="642" y="1029"/>
                    <a:pt x="641" y="1029"/>
                  </a:cubicBezTo>
                  <a:cubicBezTo>
                    <a:pt x="642" y="1028"/>
                    <a:pt x="642" y="1029"/>
                    <a:pt x="643" y="1029"/>
                  </a:cubicBezTo>
                  <a:cubicBezTo>
                    <a:pt x="644" y="1029"/>
                    <a:pt x="642" y="1028"/>
                    <a:pt x="643" y="1027"/>
                  </a:cubicBezTo>
                  <a:cubicBezTo>
                    <a:pt x="643" y="1027"/>
                    <a:pt x="643" y="1027"/>
                    <a:pt x="643" y="1027"/>
                  </a:cubicBezTo>
                  <a:cubicBezTo>
                    <a:pt x="644" y="1027"/>
                    <a:pt x="643" y="1026"/>
                    <a:pt x="643" y="1026"/>
                  </a:cubicBezTo>
                  <a:cubicBezTo>
                    <a:pt x="644" y="1025"/>
                    <a:pt x="644" y="1026"/>
                    <a:pt x="644" y="1025"/>
                  </a:cubicBezTo>
                  <a:cubicBezTo>
                    <a:pt x="644" y="1025"/>
                    <a:pt x="645" y="1022"/>
                    <a:pt x="646" y="1023"/>
                  </a:cubicBezTo>
                  <a:cubicBezTo>
                    <a:pt x="646" y="1023"/>
                    <a:pt x="646" y="1022"/>
                    <a:pt x="646" y="1022"/>
                  </a:cubicBezTo>
                  <a:cubicBezTo>
                    <a:pt x="646" y="1021"/>
                    <a:pt x="646" y="1024"/>
                    <a:pt x="646" y="1023"/>
                  </a:cubicBezTo>
                  <a:cubicBezTo>
                    <a:pt x="648" y="1024"/>
                    <a:pt x="648" y="1022"/>
                    <a:pt x="649" y="1021"/>
                  </a:cubicBezTo>
                  <a:cubicBezTo>
                    <a:pt x="650" y="1020"/>
                    <a:pt x="649" y="1020"/>
                    <a:pt x="650" y="1020"/>
                  </a:cubicBezTo>
                  <a:cubicBezTo>
                    <a:pt x="652" y="1019"/>
                    <a:pt x="652" y="1021"/>
                    <a:pt x="654" y="1020"/>
                  </a:cubicBezTo>
                  <a:cubicBezTo>
                    <a:pt x="654" y="1022"/>
                    <a:pt x="655" y="1021"/>
                    <a:pt x="657" y="1021"/>
                  </a:cubicBezTo>
                  <a:cubicBezTo>
                    <a:pt x="657" y="1022"/>
                    <a:pt x="660" y="1022"/>
                    <a:pt x="660" y="1022"/>
                  </a:cubicBezTo>
                  <a:cubicBezTo>
                    <a:pt x="660" y="1022"/>
                    <a:pt x="663" y="1023"/>
                    <a:pt x="663" y="1023"/>
                  </a:cubicBezTo>
                  <a:close/>
                  <a:moveTo>
                    <a:pt x="641" y="1087"/>
                  </a:moveTo>
                  <a:cubicBezTo>
                    <a:pt x="641" y="1087"/>
                    <a:pt x="641" y="1087"/>
                    <a:pt x="641" y="1088"/>
                  </a:cubicBezTo>
                  <a:cubicBezTo>
                    <a:pt x="641" y="1088"/>
                    <a:pt x="641" y="1087"/>
                    <a:pt x="641" y="1086"/>
                  </a:cubicBezTo>
                  <a:cubicBezTo>
                    <a:pt x="641" y="1087"/>
                    <a:pt x="641" y="1087"/>
                    <a:pt x="641" y="1087"/>
                  </a:cubicBezTo>
                  <a:cubicBezTo>
                    <a:pt x="642" y="1086"/>
                    <a:pt x="642" y="1086"/>
                    <a:pt x="641" y="1087"/>
                  </a:cubicBezTo>
                  <a:close/>
                  <a:moveTo>
                    <a:pt x="550" y="1007"/>
                  </a:moveTo>
                  <a:cubicBezTo>
                    <a:pt x="551" y="1007"/>
                    <a:pt x="551" y="1008"/>
                    <a:pt x="551" y="1008"/>
                  </a:cubicBezTo>
                  <a:cubicBezTo>
                    <a:pt x="550" y="1008"/>
                    <a:pt x="550" y="1008"/>
                    <a:pt x="550" y="1007"/>
                  </a:cubicBezTo>
                  <a:close/>
                  <a:moveTo>
                    <a:pt x="665" y="1085"/>
                  </a:moveTo>
                  <a:cubicBezTo>
                    <a:pt x="665" y="1085"/>
                    <a:pt x="664" y="1085"/>
                    <a:pt x="664" y="1085"/>
                  </a:cubicBezTo>
                  <a:cubicBezTo>
                    <a:pt x="664" y="1084"/>
                    <a:pt x="665" y="1084"/>
                    <a:pt x="666" y="1084"/>
                  </a:cubicBezTo>
                  <a:cubicBezTo>
                    <a:pt x="666" y="1085"/>
                    <a:pt x="665" y="1085"/>
                    <a:pt x="665" y="1085"/>
                  </a:cubicBezTo>
                  <a:close/>
                  <a:moveTo>
                    <a:pt x="663" y="1065"/>
                  </a:moveTo>
                  <a:cubicBezTo>
                    <a:pt x="663" y="1065"/>
                    <a:pt x="663" y="1065"/>
                    <a:pt x="663" y="1065"/>
                  </a:cubicBezTo>
                  <a:cubicBezTo>
                    <a:pt x="663" y="1066"/>
                    <a:pt x="663" y="1066"/>
                    <a:pt x="663" y="1067"/>
                  </a:cubicBezTo>
                  <a:cubicBezTo>
                    <a:pt x="662" y="1066"/>
                    <a:pt x="662" y="1066"/>
                    <a:pt x="662" y="1066"/>
                  </a:cubicBezTo>
                  <a:cubicBezTo>
                    <a:pt x="660" y="1067"/>
                    <a:pt x="662" y="1064"/>
                    <a:pt x="662" y="1064"/>
                  </a:cubicBezTo>
                  <a:cubicBezTo>
                    <a:pt x="663" y="1063"/>
                    <a:pt x="663" y="1063"/>
                    <a:pt x="662" y="1063"/>
                  </a:cubicBezTo>
                  <a:cubicBezTo>
                    <a:pt x="662" y="1063"/>
                    <a:pt x="662" y="1063"/>
                    <a:pt x="662" y="1063"/>
                  </a:cubicBezTo>
                  <a:cubicBezTo>
                    <a:pt x="662" y="1063"/>
                    <a:pt x="663" y="1063"/>
                    <a:pt x="663" y="1063"/>
                  </a:cubicBezTo>
                  <a:cubicBezTo>
                    <a:pt x="662" y="1062"/>
                    <a:pt x="663" y="1062"/>
                    <a:pt x="662" y="1062"/>
                  </a:cubicBezTo>
                  <a:cubicBezTo>
                    <a:pt x="662" y="1062"/>
                    <a:pt x="664" y="1057"/>
                    <a:pt x="664" y="1058"/>
                  </a:cubicBezTo>
                  <a:cubicBezTo>
                    <a:pt x="665" y="1059"/>
                    <a:pt x="665" y="1060"/>
                    <a:pt x="665" y="1061"/>
                  </a:cubicBezTo>
                  <a:cubicBezTo>
                    <a:pt x="665" y="1061"/>
                    <a:pt x="665" y="1060"/>
                    <a:pt x="665" y="1060"/>
                  </a:cubicBezTo>
                  <a:cubicBezTo>
                    <a:pt x="665" y="1060"/>
                    <a:pt x="664" y="1061"/>
                    <a:pt x="664" y="1061"/>
                  </a:cubicBezTo>
                  <a:cubicBezTo>
                    <a:pt x="664" y="1061"/>
                    <a:pt x="664" y="1060"/>
                    <a:pt x="664" y="1060"/>
                  </a:cubicBezTo>
                  <a:cubicBezTo>
                    <a:pt x="664" y="1060"/>
                    <a:pt x="664" y="1060"/>
                    <a:pt x="664" y="1060"/>
                  </a:cubicBezTo>
                  <a:cubicBezTo>
                    <a:pt x="664" y="1060"/>
                    <a:pt x="664" y="1063"/>
                    <a:pt x="664" y="1063"/>
                  </a:cubicBezTo>
                  <a:cubicBezTo>
                    <a:pt x="664" y="1063"/>
                    <a:pt x="666" y="1063"/>
                    <a:pt x="665" y="1064"/>
                  </a:cubicBezTo>
                  <a:cubicBezTo>
                    <a:pt x="665" y="1065"/>
                    <a:pt x="664" y="1065"/>
                    <a:pt x="663" y="1065"/>
                  </a:cubicBezTo>
                  <a:close/>
                  <a:moveTo>
                    <a:pt x="664" y="1085"/>
                  </a:moveTo>
                  <a:cubicBezTo>
                    <a:pt x="664" y="1085"/>
                    <a:pt x="663" y="1086"/>
                    <a:pt x="663" y="1086"/>
                  </a:cubicBezTo>
                  <a:cubicBezTo>
                    <a:pt x="662" y="1085"/>
                    <a:pt x="664" y="1085"/>
                    <a:pt x="664" y="1085"/>
                  </a:cubicBezTo>
                  <a:close/>
                  <a:moveTo>
                    <a:pt x="614" y="1085"/>
                  </a:moveTo>
                  <a:cubicBezTo>
                    <a:pt x="614" y="1086"/>
                    <a:pt x="613" y="1086"/>
                    <a:pt x="612" y="1086"/>
                  </a:cubicBezTo>
                  <a:cubicBezTo>
                    <a:pt x="612" y="1086"/>
                    <a:pt x="611" y="1089"/>
                    <a:pt x="610" y="1088"/>
                  </a:cubicBezTo>
                  <a:cubicBezTo>
                    <a:pt x="610" y="1088"/>
                    <a:pt x="610" y="1087"/>
                    <a:pt x="610" y="1086"/>
                  </a:cubicBezTo>
                  <a:cubicBezTo>
                    <a:pt x="610" y="1086"/>
                    <a:pt x="609" y="1085"/>
                    <a:pt x="609" y="1085"/>
                  </a:cubicBezTo>
                  <a:cubicBezTo>
                    <a:pt x="608" y="1085"/>
                    <a:pt x="604" y="1084"/>
                    <a:pt x="606" y="1083"/>
                  </a:cubicBezTo>
                  <a:cubicBezTo>
                    <a:pt x="606" y="1083"/>
                    <a:pt x="608" y="1083"/>
                    <a:pt x="608" y="1083"/>
                  </a:cubicBezTo>
                  <a:cubicBezTo>
                    <a:pt x="609" y="1083"/>
                    <a:pt x="610" y="1083"/>
                    <a:pt x="610" y="1083"/>
                  </a:cubicBezTo>
                  <a:cubicBezTo>
                    <a:pt x="611" y="1083"/>
                    <a:pt x="615" y="1084"/>
                    <a:pt x="614" y="1085"/>
                  </a:cubicBezTo>
                  <a:close/>
                  <a:moveTo>
                    <a:pt x="613" y="1087"/>
                  </a:moveTo>
                  <a:cubicBezTo>
                    <a:pt x="614" y="1088"/>
                    <a:pt x="613" y="1087"/>
                    <a:pt x="613" y="1087"/>
                  </a:cubicBezTo>
                  <a:cubicBezTo>
                    <a:pt x="613" y="1087"/>
                    <a:pt x="613" y="1087"/>
                    <a:pt x="613" y="1087"/>
                  </a:cubicBezTo>
                  <a:close/>
                  <a:moveTo>
                    <a:pt x="602" y="1076"/>
                  </a:moveTo>
                  <a:cubicBezTo>
                    <a:pt x="603" y="1076"/>
                    <a:pt x="603" y="1076"/>
                    <a:pt x="603" y="1076"/>
                  </a:cubicBezTo>
                  <a:cubicBezTo>
                    <a:pt x="603" y="1076"/>
                    <a:pt x="602" y="1076"/>
                    <a:pt x="602" y="1076"/>
                  </a:cubicBezTo>
                  <a:cubicBezTo>
                    <a:pt x="601" y="1076"/>
                    <a:pt x="600" y="1077"/>
                    <a:pt x="600" y="1077"/>
                  </a:cubicBezTo>
                  <a:cubicBezTo>
                    <a:pt x="599" y="1077"/>
                    <a:pt x="595" y="1077"/>
                    <a:pt x="594" y="1076"/>
                  </a:cubicBezTo>
                  <a:cubicBezTo>
                    <a:pt x="594" y="1075"/>
                    <a:pt x="595" y="1075"/>
                    <a:pt x="596" y="1075"/>
                  </a:cubicBezTo>
                  <a:cubicBezTo>
                    <a:pt x="597" y="1074"/>
                    <a:pt x="599" y="1075"/>
                    <a:pt x="600" y="1075"/>
                  </a:cubicBezTo>
                  <a:cubicBezTo>
                    <a:pt x="600" y="1075"/>
                    <a:pt x="604" y="1075"/>
                    <a:pt x="603" y="1075"/>
                  </a:cubicBezTo>
                  <a:cubicBezTo>
                    <a:pt x="603" y="1075"/>
                    <a:pt x="602" y="1076"/>
                    <a:pt x="602" y="1076"/>
                  </a:cubicBezTo>
                  <a:close/>
                  <a:moveTo>
                    <a:pt x="569" y="1012"/>
                  </a:moveTo>
                  <a:cubicBezTo>
                    <a:pt x="569" y="1012"/>
                    <a:pt x="569" y="1012"/>
                    <a:pt x="569" y="1012"/>
                  </a:cubicBezTo>
                  <a:cubicBezTo>
                    <a:pt x="569" y="1012"/>
                    <a:pt x="569" y="1012"/>
                    <a:pt x="569" y="1012"/>
                  </a:cubicBezTo>
                  <a:cubicBezTo>
                    <a:pt x="570" y="1012"/>
                    <a:pt x="569" y="1012"/>
                    <a:pt x="569" y="1012"/>
                  </a:cubicBezTo>
                  <a:close/>
                  <a:moveTo>
                    <a:pt x="620" y="1052"/>
                  </a:moveTo>
                  <a:cubicBezTo>
                    <a:pt x="619" y="1052"/>
                    <a:pt x="620" y="1051"/>
                    <a:pt x="620" y="1051"/>
                  </a:cubicBezTo>
                  <a:cubicBezTo>
                    <a:pt x="620" y="1051"/>
                    <a:pt x="620" y="1053"/>
                    <a:pt x="620" y="1053"/>
                  </a:cubicBezTo>
                  <a:cubicBezTo>
                    <a:pt x="620" y="1053"/>
                    <a:pt x="620" y="1053"/>
                    <a:pt x="620" y="1052"/>
                  </a:cubicBezTo>
                  <a:close/>
                  <a:moveTo>
                    <a:pt x="649" y="1096"/>
                  </a:moveTo>
                  <a:cubicBezTo>
                    <a:pt x="650" y="1098"/>
                    <a:pt x="645" y="1098"/>
                    <a:pt x="645" y="1098"/>
                  </a:cubicBezTo>
                  <a:cubicBezTo>
                    <a:pt x="644" y="1097"/>
                    <a:pt x="644" y="1097"/>
                    <a:pt x="643" y="1097"/>
                  </a:cubicBezTo>
                  <a:cubicBezTo>
                    <a:pt x="643" y="1096"/>
                    <a:pt x="643" y="1096"/>
                    <a:pt x="643" y="1096"/>
                  </a:cubicBezTo>
                  <a:cubicBezTo>
                    <a:pt x="643" y="1096"/>
                    <a:pt x="642" y="1095"/>
                    <a:pt x="642" y="1095"/>
                  </a:cubicBezTo>
                  <a:cubicBezTo>
                    <a:pt x="641" y="1095"/>
                    <a:pt x="641" y="1094"/>
                    <a:pt x="639" y="1094"/>
                  </a:cubicBezTo>
                  <a:cubicBezTo>
                    <a:pt x="639" y="1094"/>
                    <a:pt x="639" y="1094"/>
                    <a:pt x="639" y="1094"/>
                  </a:cubicBezTo>
                  <a:cubicBezTo>
                    <a:pt x="639" y="1094"/>
                    <a:pt x="638" y="1094"/>
                    <a:pt x="638" y="1094"/>
                  </a:cubicBezTo>
                  <a:cubicBezTo>
                    <a:pt x="638" y="1094"/>
                    <a:pt x="638" y="1094"/>
                    <a:pt x="637" y="1094"/>
                  </a:cubicBezTo>
                  <a:cubicBezTo>
                    <a:pt x="636" y="1093"/>
                    <a:pt x="636" y="1092"/>
                    <a:pt x="638" y="1092"/>
                  </a:cubicBezTo>
                  <a:cubicBezTo>
                    <a:pt x="638" y="1092"/>
                    <a:pt x="639" y="1092"/>
                    <a:pt x="639" y="1091"/>
                  </a:cubicBezTo>
                  <a:cubicBezTo>
                    <a:pt x="640" y="1092"/>
                    <a:pt x="641" y="1091"/>
                    <a:pt x="642" y="1092"/>
                  </a:cubicBezTo>
                  <a:cubicBezTo>
                    <a:pt x="643" y="1090"/>
                    <a:pt x="644" y="1092"/>
                    <a:pt x="645" y="1093"/>
                  </a:cubicBezTo>
                  <a:cubicBezTo>
                    <a:pt x="645" y="1093"/>
                    <a:pt x="645" y="1093"/>
                    <a:pt x="645" y="1093"/>
                  </a:cubicBezTo>
                  <a:cubicBezTo>
                    <a:pt x="645" y="1093"/>
                    <a:pt x="647" y="1094"/>
                    <a:pt x="647" y="1094"/>
                  </a:cubicBezTo>
                  <a:cubicBezTo>
                    <a:pt x="647" y="1094"/>
                    <a:pt x="647" y="1094"/>
                    <a:pt x="647" y="1094"/>
                  </a:cubicBezTo>
                  <a:cubicBezTo>
                    <a:pt x="647" y="1095"/>
                    <a:pt x="647" y="1095"/>
                    <a:pt x="647" y="1095"/>
                  </a:cubicBezTo>
                  <a:cubicBezTo>
                    <a:pt x="648" y="1095"/>
                    <a:pt x="648" y="1095"/>
                    <a:pt x="649" y="1096"/>
                  </a:cubicBezTo>
                  <a:close/>
                  <a:moveTo>
                    <a:pt x="619" y="1054"/>
                  </a:moveTo>
                  <a:cubicBezTo>
                    <a:pt x="620" y="1055"/>
                    <a:pt x="618" y="1055"/>
                    <a:pt x="618" y="1056"/>
                  </a:cubicBezTo>
                  <a:cubicBezTo>
                    <a:pt x="618" y="1056"/>
                    <a:pt x="618" y="1054"/>
                    <a:pt x="618" y="1054"/>
                  </a:cubicBezTo>
                  <a:cubicBezTo>
                    <a:pt x="618" y="1054"/>
                    <a:pt x="618" y="1050"/>
                    <a:pt x="619" y="1050"/>
                  </a:cubicBezTo>
                  <a:cubicBezTo>
                    <a:pt x="619" y="1051"/>
                    <a:pt x="619" y="1054"/>
                    <a:pt x="619" y="1054"/>
                  </a:cubicBezTo>
                  <a:close/>
                  <a:moveTo>
                    <a:pt x="636" y="1088"/>
                  </a:moveTo>
                  <a:cubicBezTo>
                    <a:pt x="636" y="1088"/>
                    <a:pt x="634" y="1088"/>
                    <a:pt x="633" y="1088"/>
                  </a:cubicBezTo>
                  <a:cubicBezTo>
                    <a:pt x="633" y="1088"/>
                    <a:pt x="633" y="1088"/>
                    <a:pt x="632" y="1087"/>
                  </a:cubicBezTo>
                  <a:cubicBezTo>
                    <a:pt x="633" y="1088"/>
                    <a:pt x="633" y="1086"/>
                    <a:pt x="632" y="1086"/>
                  </a:cubicBezTo>
                  <a:cubicBezTo>
                    <a:pt x="632" y="1088"/>
                    <a:pt x="629" y="1088"/>
                    <a:pt x="628" y="1089"/>
                  </a:cubicBezTo>
                  <a:cubicBezTo>
                    <a:pt x="626" y="1089"/>
                    <a:pt x="624" y="1090"/>
                    <a:pt x="622" y="1089"/>
                  </a:cubicBezTo>
                  <a:cubicBezTo>
                    <a:pt x="620" y="1089"/>
                    <a:pt x="621" y="1086"/>
                    <a:pt x="623" y="1085"/>
                  </a:cubicBezTo>
                  <a:cubicBezTo>
                    <a:pt x="624" y="1085"/>
                    <a:pt x="627" y="1084"/>
                    <a:pt x="627" y="1086"/>
                  </a:cubicBezTo>
                  <a:cubicBezTo>
                    <a:pt x="627" y="1085"/>
                    <a:pt x="627" y="1085"/>
                    <a:pt x="627" y="1085"/>
                  </a:cubicBezTo>
                  <a:cubicBezTo>
                    <a:pt x="627" y="1085"/>
                    <a:pt x="628" y="1086"/>
                    <a:pt x="628" y="1086"/>
                  </a:cubicBezTo>
                  <a:cubicBezTo>
                    <a:pt x="628" y="1086"/>
                    <a:pt x="628" y="1087"/>
                    <a:pt x="629" y="1087"/>
                  </a:cubicBezTo>
                  <a:cubicBezTo>
                    <a:pt x="629" y="1087"/>
                    <a:pt x="631" y="1087"/>
                    <a:pt x="631" y="1087"/>
                  </a:cubicBezTo>
                  <a:cubicBezTo>
                    <a:pt x="632" y="1085"/>
                    <a:pt x="627" y="1085"/>
                    <a:pt x="628" y="1083"/>
                  </a:cubicBezTo>
                  <a:cubicBezTo>
                    <a:pt x="630" y="1081"/>
                    <a:pt x="631" y="1084"/>
                    <a:pt x="631" y="1084"/>
                  </a:cubicBezTo>
                  <a:cubicBezTo>
                    <a:pt x="632" y="1085"/>
                    <a:pt x="633" y="1083"/>
                    <a:pt x="634" y="1084"/>
                  </a:cubicBezTo>
                  <a:cubicBezTo>
                    <a:pt x="635" y="1085"/>
                    <a:pt x="634" y="1085"/>
                    <a:pt x="634" y="1086"/>
                  </a:cubicBezTo>
                  <a:cubicBezTo>
                    <a:pt x="635" y="1086"/>
                    <a:pt x="635" y="1083"/>
                    <a:pt x="636" y="1085"/>
                  </a:cubicBezTo>
                  <a:cubicBezTo>
                    <a:pt x="637" y="1085"/>
                    <a:pt x="636" y="1086"/>
                    <a:pt x="637" y="1086"/>
                  </a:cubicBezTo>
                  <a:cubicBezTo>
                    <a:pt x="637" y="1087"/>
                    <a:pt x="637" y="1086"/>
                    <a:pt x="638" y="1086"/>
                  </a:cubicBezTo>
                  <a:cubicBezTo>
                    <a:pt x="638" y="1088"/>
                    <a:pt x="635" y="1087"/>
                    <a:pt x="635" y="1087"/>
                  </a:cubicBezTo>
                  <a:cubicBezTo>
                    <a:pt x="635" y="1088"/>
                    <a:pt x="636" y="1087"/>
                    <a:pt x="636" y="1088"/>
                  </a:cubicBezTo>
                  <a:close/>
                  <a:moveTo>
                    <a:pt x="621" y="1084"/>
                  </a:moveTo>
                  <a:cubicBezTo>
                    <a:pt x="622" y="1085"/>
                    <a:pt x="620" y="1087"/>
                    <a:pt x="619" y="1088"/>
                  </a:cubicBezTo>
                  <a:cubicBezTo>
                    <a:pt x="619" y="1088"/>
                    <a:pt x="620" y="1088"/>
                    <a:pt x="620" y="1088"/>
                  </a:cubicBezTo>
                  <a:cubicBezTo>
                    <a:pt x="620" y="1088"/>
                    <a:pt x="620" y="1088"/>
                    <a:pt x="620" y="1088"/>
                  </a:cubicBezTo>
                  <a:cubicBezTo>
                    <a:pt x="620" y="1088"/>
                    <a:pt x="619" y="1088"/>
                    <a:pt x="619" y="1088"/>
                  </a:cubicBezTo>
                  <a:cubicBezTo>
                    <a:pt x="619" y="1088"/>
                    <a:pt x="619" y="1088"/>
                    <a:pt x="619" y="1088"/>
                  </a:cubicBezTo>
                  <a:cubicBezTo>
                    <a:pt x="619" y="1088"/>
                    <a:pt x="619" y="1089"/>
                    <a:pt x="619" y="1088"/>
                  </a:cubicBezTo>
                  <a:cubicBezTo>
                    <a:pt x="618" y="1088"/>
                    <a:pt x="617" y="1088"/>
                    <a:pt x="616" y="1088"/>
                  </a:cubicBezTo>
                  <a:cubicBezTo>
                    <a:pt x="616" y="1088"/>
                    <a:pt x="615" y="1088"/>
                    <a:pt x="615" y="1087"/>
                  </a:cubicBezTo>
                  <a:cubicBezTo>
                    <a:pt x="615" y="1087"/>
                    <a:pt x="616" y="1087"/>
                    <a:pt x="617" y="1087"/>
                  </a:cubicBezTo>
                  <a:cubicBezTo>
                    <a:pt x="617" y="1086"/>
                    <a:pt x="616" y="1085"/>
                    <a:pt x="617" y="1085"/>
                  </a:cubicBezTo>
                  <a:cubicBezTo>
                    <a:pt x="618" y="1083"/>
                    <a:pt x="620" y="1084"/>
                    <a:pt x="621" y="1084"/>
                  </a:cubicBezTo>
                  <a:close/>
                  <a:moveTo>
                    <a:pt x="628" y="1006"/>
                  </a:moveTo>
                  <a:cubicBezTo>
                    <a:pt x="628" y="1007"/>
                    <a:pt x="628" y="1007"/>
                    <a:pt x="628" y="1007"/>
                  </a:cubicBezTo>
                  <a:cubicBezTo>
                    <a:pt x="628" y="1007"/>
                    <a:pt x="627" y="1006"/>
                    <a:pt x="628" y="1006"/>
                  </a:cubicBezTo>
                  <a:cubicBezTo>
                    <a:pt x="628" y="1006"/>
                    <a:pt x="629" y="1006"/>
                    <a:pt x="628" y="1006"/>
                  </a:cubicBezTo>
                  <a:close/>
                  <a:moveTo>
                    <a:pt x="640" y="1086"/>
                  </a:moveTo>
                  <a:cubicBezTo>
                    <a:pt x="640" y="1086"/>
                    <a:pt x="640" y="1086"/>
                    <a:pt x="640" y="1086"/>
                  </a:cubicBezTo>
                  <a:cubicBezTo>
                    <a:pt x="640" y="1087"/>
                    <a:pt x="639" y="1087"/>
                    <a:pt x="639" y="1087"/>
                  </a:cubicBezTo>
                  <a:cubicBezTo>
                    <a:pt x="639" y="1087"/>
                    <a:pt x="639" y="1087"/>
                    <a:pt x="639" y="1087"/>
                  </a:cubicBezTo>
                  <a:cubicBezTo>
                    <a:pt x="639" y="1087"/>
                    <a:pt x="639" y="1086"/>
                    <a:pt x="639" y="1086"/>
                  </a:cubicBezTo>
                  <a:cubicBezTo>
                    <a:pt x="639" y="1085"/>
                    <a:pt x="640" y="1085"/>
                    <a:pt x="640" y="1086"/>
                  </a:cubicBezTo>
                  <a:close/>
                  <a:moveTo>
                    <a:pt x="630" y="1005"/>
                  </a:moveTo>
                  <a:cubicBezTo>
                    <a:pt x="630" y="1005"/>
                    <a:pt x="630" y="1005"/>
                    <a:pt x="630" y="1006"/>
                  </a:cubicBezTo>
                  <a:cubicBezTo>
                    <a:pt x="630" y="1006"/>
                    <a:pt x="629" y="1005"/>
                    <a:pt x="629" y="1005"/>
                  </a:cubicBezTo>
                  <a:cubicBezTo>
                    <a:pt x="630" y="1005"/>
                    <a:pt x="630" y="1005"/>
                    <a:pt x="630" y="1005"/>
                  </a:cubicBezTo>
                  <a:close/>
                  <a:moveTo>
                    <a:pt x="630" y="1002"/>
                  </a:moveTo>
                  <a:cubicBezTo>
                    <a:pt x="630" y="1002"/>
                    <a:pt x="629" y="1001"/>
                    <a:pt x="629" y="1001"/>
                  </a:cubicBezTo>
                  <a:cubicBezTo>
                    <a:pt x="629" y="1001"/>
                    <a:pt x="630" y="1001"/>
                    <a:pt x="630" y="1001"/>
                  </a:cubicBezTo>
                  <a:cubicBezTo>
                    <a:pt x="630" y="1001"/>
                    <a:pt x="630" y="1002"/>
                    <a:pt x="630" y="1002"/>
                  </a:cubicBezTo>
                  <a:close/>
                  <a:moveTo>
                    <a:pt x="637" y="1083"/>
                  </a:moveTo>
                  <a:cubicBezTo>
                    <a:pt x="637" y="1084"/>
                    <a:pt x="637" y="1084"/>
                    <a:pt x="636" y="1084"/>
                  </a:cubicBezTo>
                  <a:cubicBezTo>
                    <a:pt x="636" y="1083"/>
                    <a:pt x="637" y="1083"/>
                    <a:pt x="637" y="1083"/>
                  </a:cubicBezTo>
                  <a:cubicBezTo>
                    <a:pt x="637" y="1083"/>
                    <a:pt x="637" y="1083"/>
                    <a:pt x="637" y="1083"/>
                  </a:cubicBezTo>
                  <a:close/>
                  <a:moveTo>
                    <a:pt x="626" y="1084"/>
                  </a:moveTo>
                  <a:cubicBezTo>
                    <a:pt x="626" y="1084"/>
                    <a:pt x="626" y="1084"/>
                    <a:pt x="626" y="1083"/>
                  </a:cubicBezTo>
                  <a:cubicBezTo>
                    <a:pt x="627" y="1083"/>
                    <a:pt x="628" y="1083"/>
                    <a:pt x="627" y="1084"/>
                  </a:cubicBezTo>
                  <a:cubicBezTo>
                    <a:pt x="627" y="1084"/>
                    <a:pt x="627" y="1085"/>
                    <a:pt x="626" y="1084"/>
                  </a:cubicBezTo>
                  <a:close/>
                  <a:moveTo>
                    <a:pt x="627" y="1005"/>
                  </a:moveTo>
                  <a:cubicBezTo>
                    <a:pt x="627" y="1005"/>
                    <a:pt x="627" y="1005"/>
                    <a:pt x="627" y="1005"/>
                  </a:cubicBezTo>
                  <a:cubicBezTo>
                    <a:pt x="628" y="1005"/>
                    <a:pt x="628" y="1005"/>
                    <a:pt x="628" y="1005"/>
                  </a:cubicBezTo>
                  <a:cubicBezTo>
                    <a:pt x="628" y="1006"/>
                    <a:pt x="627" y="1005"/>
                    <a:pt x="627" y="1005"/>
                  </a:cubicBezTo>
                  <a:close/>
                  <a:moveTo>
                    <a:pt x="629" y="1002"/>
                  </a:moveTo>
                  <a:cubicBezTo>
                    <a:pt x="628" y="1003"/>
                    <a:pt x="627" y="1001"/>
                    <a:pt x="629" y="1001"/>
                  </a:cubicBezTo>
                  <a:cubicBezTo>
                    <a:pt x="629" y="1002"/>
                    <a:pt x="629" y="1002"/>
                    <a:pt x="629" y="1002"/>
                  </a:cubicBezTo>
                  <a:close/>
                  <a:moveTo>
                    <a:pt x="627" y="1005"/>
                  </a:moveTo>
                  <a:cubicBezTo>
                    <a:pt x="628" y="1006"/>
                    <a:pt x="625" y="1006"/>
                    <a:pt x="626" y="1005"/>
                  </a:cubicBezTo>
                  <a:cubicBezTo>
                    <a:pt x="626" y="1005"/>
                    <a:pt x="627" y="1005"/>
                    <a:pt x="627" y="1005"/>
                  </a:cubicBezTo>
                  <a:close/>
                  <a:moveTo>
                    <a:pt x="667" y="1085"/>
                  </a:moveTo>
                  <a:cubicBezTo>
                    <a:pt x="667" y="1086"/>
                    <a:pt x="668" y="1085"/>
                    <a:pt x="667" y="1086"/>
                  </a:cubicBezTo>
                  <a:cubicBezTo>
                    <a:pt x="667" y="1086"/>
                    <a:pt x="665" y="1086"/>
                    <a:pt x="665" y="1086"/>
                  </a:cubicBezTo>
                  <a:cubicBezTo>
                    <a:pt x="666" y="1085"/>
                    <a:pt x="666" y="1085"/>
                    <a:pt x="666" y="1085"/>
                  </a:cubicBezTo>
                  <a:cubicBezTo>
                    <a:pt x="666" y="1084"/>
                    <a:pt x="666" y="1084"/>
                    <a:pt x="666" y="1084"/>
                  </a:cubicBezTo>
                  <a:cubicBezTo>
                    <a:pt x="666" y="1084"/>
                    <a:pt x="667" y="1084"/>
                    <a:pt x="667" y="1084"/>
                  </a:cubicBezTo>
                  <a:cubicBezTo>
                    <a:pt x="667" y="1084"/>
                    <a:pt x="667" y="1085"/>
                    <a:pt x="667" y="1085"/>
                  </a:cubicBezTo>
                  <a:cubicBezTo>
                    <a:pt x="668" y="1085"/>
                    <a:pt x="668" y="1084"/>
                    <a:pt x="668" y="1084"/>
                  </a:cubicBezTo>
                  <a:cubicBezTo>
                    <a:pt x="668" y="1084"/>
                    <a:pt x="669" y="1083"/>
                    <a:pt x="669" y="1084"/>
                  </a:cubicBezTo>
                  <a:cubicBezTo>
                    <a:pt x="669" y="1084"/>
                    <a:pt x="667" y="1085"/>
                    <a:pt x="667" y="1085"/>
                  </a:cubicBezTo>
                  <a:close/>
                  <a:moveTo>
                    <a:pt x="558" y="1048"/>
                  </a:moveTo>
                  <a:cubicBezTo>
                    <a:pt x="559" y="1047"/>
                    <a:pt x="558" y="1048"/>
                    <a:pt x="558" y="1048"/>
                  </a:cubicBezTo>
                  <a:cubicBezTo>
                    <a:pt x="558" y="1048"/>
                    <a:pt x="558" y="1048"/>
                    <a:pt x="558" y="1048"/>
                  </a:cubicBezTo>
                  <a:close/>
                  <a:moveTo>
                    <a:pt x="564" y="1001"/>
                  </a:moveTo>
                  <a:cubicBezTo>
                    <a:pt x="564" y="1001"/>
                    <a:pt x="565" y="1002"/>
                    <a:pt x="565" y="1003"/>
                  </a:cubicBezTo>
                  <a:cubicBezTo>
                    <a:pt x="564" y="1003"/>
                    <a:pt x="565" y="1004"/>
                    <a:pt x="564" y="1004"/>
                  </a:cubicBezTo>
                  <a:cubicBezTo>
                    <a:pt x="563" y="1005"/>
                    <a:pt x="563" y="1004"/>
                    <a:pt x="563" y="1004"/>
                  </a:cubicBezTo>
                  <a:cubicBezTo>
                    <a:pt x="563" y="1004"/>
                    <a:pt x="564" y="1004"/>
                    <a:pt x="564" y="1004"/>
                  </a:cubicBezTo>
                  <a:cubicBezTo>
                    <a:pt x="564" y="1004"/>
                    <a:pt x="564" y="1004"/>
                    <a:pt x="564" y="1004"/>
                  </a:cubicBezTo>
                  <a:cubicBezTo>
                    <a:pt x="564" y="1003"/>
                    <a:pt x="562" y="1003"/>
                    <a:pt x="562" y="1002"/>
                  </a:cubicBezTo>
                  <a:cubicBezTo>
                    <a:pt x="562" y="1002"/>
                    <a:pt x="564" y="1001"/>
                    <a:pt x="564" y="1001"/>
                  </a:cubicBezTo>
                  <a:close/>
                  <a:moveTo>
                    <a:pt x="568" y="1009"/>
                  </a:moveTo>
                  <a:cubicBezTo>
                    <a:pt x="568" y="1009"/>
                    <a:pt x="568" y="1010"/>
                    <a:pt x="568" y="1010"/>
                  </a:cubicBezTo>
                  <a:cubicBezTo>
                    <a:pt x="567" y="1010"/>
                    <a:pt x="568" y="1008"/>
                    <a:pt x="568" y="1009"/>
                  </a:cubicBezTo>
                  <a:close/>
                  <a:moveTo>
                    <a:pt x="607" y="1087"/>
                  </a:moveTo>
                  <a:cubicBezTo>
                    <a:pt x="607" y="1088"/>
                    <a:pt x="600" y="1085"/>
                    <a:pt x="600" y="1085"/>
                  </a:cubicBezTo>
                  <a:cubicBezTo>
                    <a:pt x="597" y="1084"/>
                    <a:pt x="596" y="1085"/>
                    <a:pt x="593" y="1085"/>
                  </a:cubicBezTo>
                  <a:cubicBezTo>
                    <a:pt x="588" y="1085"/>
                    <a:pt x="582" y="1083"/>
                    <a:pt x="577" y="1082"/>
                  </a:cubicBezTo>
                  <a:cubicBezTo>
                    <a:pt x="574" y="1082"/>
                    <a:pt x="572" y="1081"/>
                    <a:pt x="569" y="1081"/>
                  </a:cubicBezTo>
                  <a:cubicBezTo>
                    <a:pt x="567" y="1080"/>
                    <a:pt x="566" y="1080"/>
                    <a:pt x="564" y="1080"/>
                  </a:cubicBezTo>
                  <a:cubicBezTo>
                    <a:pt x="560" y="1080"/>
                    <a:pt x="556" y="1078"/>
                    <a:pt x="553" y="1076"/>
                  </a:cubicBezTo>
                  <a:cubicBezTo>
                    <a:pt x="552" y="1075"/>
                    <a:pt x="551" y="1074"/>
                    <a:pt x="549" y="1074"/>
                  </a:cubicBezTo>
                  <a:cubicBezTo>
                    <a:pt x="548" y="1074"/>
                    <a:pt x="544" y="1075"/>
                    <a:pt x="544" y="1074"/>
                  </a:cubicBezTo>
                  <a:cubicBezTo>
                    <a:pt x="544" y="1074"/>
                    <a:pt x="545" y="1074"/>
                    <a:pt x="545" y="1073"/>
                  </a:cubicBezTo>
                  <a:cubicBezTo>
                    <a:pt x="545" y="1075"/>
                    <a:pt x="548" y="1069"/>
                    <a:pt x="548" y="1069"/>
                  </a:cubicBezTo>
                  <a:cubicBezTo>
                    <a:pt x="550" y="1066"/>
                    <a:pt x="554" y="1071"/>
                    <a:pt x="556" y="1069"/>
                  </a:cubicBezTo>
                  <a:cubicBezTo>
                    <a:pt x="555" y="1069"/>
                    <a:pt x="555" y="1069"/>
                    <a:pt x="555" y="1069"/>
                  </a:cubicBezTo>
                  <a:cubicBezTo>
                    <a:pt x="556" y="1068"/>
                    <a:pt x="571" y="1076"/>
                    <a:pt x="572" y="1074"/>
                  </a:cubicBezTo>
                  <a:cubicBezTo>
                    <a:pt x="576" y="1075"/>
                    <a:pt x="593" y="1072"/>
                    <a:pt x="593" y="1076"/>
                  </a:cubicBezTo>
                  <a:cubicBezTo>
                    <a:pt x="593" y="1076"/>
                    <a:pt x="596" y="1080"/>
                    <a:pt x="597" y="1080"/>
                  </a:cubicBezTo>
                  <a:cubicBezTo>
                    <a:pt x="599" y="1081"/>
                    <a:pt x="602" y="1079"/>
                    <a:pt x="604" y="1080"/>
                  </a:cubicBezTo>
                  <a:cubicBezTo>
                    <a:pt x="606" y="1082"/>
                    <a:pt x="605" y="1085"/>
                    <a:pt x="607" y="1087"/>
                  </a:cubicBezTo>
                  <a:close/>
                  <a:moveTo>
                    <a:pt x="554" y="1048"/>
                  </a:moveTo>
                  <a:cubicBezTo>
                    <a:pt x="556" y="1049"/>
                    <a:pt x="554" y="1049"/>
                    <a:pt x="554" y="1048"/>
                  </a:cubicBezTo>
                  <a:cubicBezTo>
                    <a:pt x="554" y="1048"/>
                    <a:pt x="554" y="1048"/>
                    <a:pt x="554" y="1048"/>
                  </a:cubicBezTo>
                  <a:close/>
                  <a:moveTo>
                    <a:pt x="543" y="1073"/>
                  </a:moveTo>
                  <a:cubicBezTo>
                    <a:pt x="543" y="1073"/>
                    <a:pt x="543" y="1073"/>
                    <a:pt x="543" y="1073"/>
                  </a:cubicBezTo>
                  <a:cubicBezTo>
                    <a:pt x="543" y="1073"/>
                    <a:pt x="543" y="1073"/>
                    <a:pt x="543" y="1073"/>
                  </a:cubicBezTo>
                  <a:cubicBezTo>
                    <a:pt x="543" y="1073"/>
                    <a:pt x="544" y="1072"/>
                    <a:pt x="544" y="1072"/>
                  </a:cubicBezTo>
                  <a:cubicBezTo>
                    <a:pt x="544" y="1072"/>
                    <a:pt x="544" y="1073"/>
                    <a:pt x="543" y="1073"/>
                  </a:cubicBezTo>
                  <a:close/>
                  <a:moveTo>
                    <a:pt x="560" y="1047"/>
                  </a:moveTo>
                  <a:cubicBezTo>
                    <a:pt x="560" y="1046"/>
                    <a:pt x="560" y="1046"/>
                    <a:pt x="561" y="1046"/>
                  </a:cubicBezTo>
                  <a:cubicBezTo>
                    <a:pt x="562" y="1046"/>
                    <a:pt x="563" y="1046"/>
                    <a:pt x="564" y="1047"/>
                  </a:cubicBezTo>
                  <a:cubicBezTo>
                    <a:pt x="564" y="1048"/>
                    <a:pt x="564" y="1049"/>
                    <a:pt x="563" y="1050"/>
                  </a:cubicBezTo>
                  <a:cubicBezTo>
                    <a:pt x="562" y="1050"/>
                    <a:pt x="561" y="1050"/>
                    <a:pt x="561" y="1049"/>
                  </a:cubicBezTo>
                  <a:cubicBezTo>
                    <a:pt x="561" y="1049"/>
                    <a:pt x="560" y="1051"/>
                    <a:pt x="559" y="1050"/>
                  </a:cubicBezTo>
                  <a:cubicBezTo>
                    <a:pt x="559" y="1050"/>
                    <a:pt x="559" y="1048"/>
                    <a:pt x="559" y="1049"/>
                  </a:cubicBezTo>
                  <a:cubicBezTo>
                    <a:pt x="559" y="1048"/>
                    <a:pt x="559" y="1048"/>
                    <a:pt x="560" y="1047"/>
                  </a:cubicBezTo>
                  <a:close/>
                  <a:moveTo>
                    <a:pt x="569" y="1024"/>
                  </a:moveTo>
                  <a:cubicBezTo>
                    <a:pt x="569" y="1024"/>
                    <a:pt x="569" y="1021"/>
                    <a:pt x="569" y="1022"/>
                  </a:cubicBezTo>
                  <a:cubicBezTo>
                    <a:pt x="569" y="1022"/>
                    <a:pt x="571" y="1019"/>
                    <a:pt x="571" y="1018"/>
                  </a:cubicBezTo>
                  <a:cubicBezTo>
                    <a:pt x="572" y="1016"/>
                    <a:pt x="572" y="1017"/>
                    <a:pt x="574" y="1017"/>
                  </a:cubicBezTo>
                  <a:cubicBezTo>
                    <a:pt x="574" y="1018"/>
                    <a:pt x="575" y="1018"/>
                    <a:pt x="575" y="1018"/>
                  </a:cubicBezTo>
                  <a:cubicBezTo>
                    <a:pt x="576" y="1018"/>
                    <a:pt x="577" y="1018"/>
                    <a:pt x="577" y="1018"/>
                  </a:cubicBezTo>
                  <a:cubicBezTo>
                    <a:pt x="578" y="1018"/>
                    <a:pt x="581" y="1019"/>
                    <a:pt x="580" y="1020"/>
                  </a:cubicBezTo>
                  <a:cubicBezTo>
                    <a:pt x="580" y="1019"/>
                    <a:pt x="585" y="1020"/>
                    <a:pt x="585" y="1020"/>
                  </a:cubicBezTo>
                  <a:cubicBezTo>
                    <a:pt x="584" y="1021"/>
                    <a:pt x="583" y="1018"/>
                    <a:pt x="583" y="1018"/>
                  </a:cubicBezTo>
                  <a:cubicBezTo>
                    <a:pt x="583" y="1018"/>
                    <a:pt x="584" y="1019"/>
                    <a:pt x="584" y="1019"/>
                  </a:cubicBezTo>
                  <a:cubicBezTo>
                    <a:pt x="585" y="1018"/>
                    <a:pt x="582" y="1015"/>
                    <a:pt x="584" y="1015"/>
                  </a:cubicBezTo>
                  <a:cubicBezTo>
                    <a:pt x="584" y="1015"/>
                    <a:pt x="583" y="1015"/>
                    <a:pt x="583" y="1015"/>
                  </a:cubicBezTo>
                  <a:cubicBezTo>
                    <a:pt x="583" y="1014"/>
                    <a:pt x="584" y="1014"/>
                    <a:pt x="584" y="1015"/>
                  </a:cubicBezTo>
                  <a:cubicBezTo>
                    <a:pt x="584" y="1014"/>
                    <a:pt x="586" y="1013"/>
                    <a:pt x="585" y="1013"/>
                  </a:cubicBezTo>
                  <a:cubicBezTo>
                    <a:pt x="583" y="1011"/>
                    <a:pt x="591" y="1009"/>
                    <a:pt x="592" y="1009"/>
                  </a:cubicBezTo>
                  <a:cubicBezTo>
                    <a:pt x="596" y="1008"/>
                    <a:pt x="596" y="1006"/>
                    <a:pt x="598" y="1003"/>
                  </a:cubicBezTo>
                  <a:cubicBezTo>
                    <a:pt x="600" y="1001"/>
                    <a:pt x="602" y="999"/>
                    <a:pt x="604" y="997"/>
                  </a:cubicBezTo>
                  <a:cubicBezTo>
                    <a:pt x="605" y="997"/>
                    <a:pt x="607" y="995"/>
                    <a:pt x="607" y="995"/>
                  </a:cubicBezTo>
                  <a:cubicBezTo>
                    <a:pt x="609" y="995"/>
                    <a:pt x="607" y="996"/>
                    <a:pt x="608" y="996"/>
                  </a:cubicBezTo>
                  <a:cubicBezTo>
                    <a:pt x="609" y="996"/>
                    <a:pt x="609" y="996"/>
                    <a:pt x="609" y="995"/>
                  </a:cubicBezTo>
                  <a:cubicBezTo>
                    <a:pt x="610" y="995"/>
                    <a:pt x="612" y="996"/>
                    <a:pt x="612" y="994"/>
                  </a:cubicBezTo>
                  <a:cubicBezTo>
                    <a:pt x="610" y="994"/>
                    <a:pt x="611" y="991"/>
                    <a:pt x="612" y="991"/>
                  </a:cubicBezTo>
                  <a:cubicBezTo>
                    <a:pt x="612" y="993"/>
                    <a:pt x="616" y="986"/>
                    <a:pt x="616" y="986"/>
                  </a:cubicBezTo>
                  <a:cubicBezTo>
                    <a:pt x="616" y="986"/>
                    <a:pt x="619" y="981"/>
                    <a:pt x="619" y="981"/>
                  </a:cubicBezTo>
                  <a:cubicBezTo>
                    <a:pt x="619" y="981"/>
                    <a:pt x="620" y="982"/>
                    <a:pt x="620" y="982"/>
                  </a:cubicBezTo>
                  <a:cubicBezTo>
                    <a:pt x="620" y="982"/>
                    <a:pt x="619" y="984"/>
                    <a:pt x="620" y="984"/>
                  </a:cubicBezTo>
                  <a:cubicBezTo>
                    <a:pt x="620" y="984"/>
                    <a:pt x="620" y="984"/>
                    <a:pt x="620" y="984"/>
                  </a:cubicBezTo>
                  <a:cubicBezTo>
                    <a:pt x="621" y="983"/>
                    <a:pt x="621" y="983"/>
                    <a:pt x="621" y="982"/>
                  </a:cubicBezTo>
                  <a:cubicBezTo>
                    <a:pt x="622" y="982"/>
                    <a:pt x="622" y="982"/>
                    <a:pt x="622" y="981"/>
                  </a:cubicBezTo>
                  <a:cubicBezTo>
                    <a:pt x="621" y="982"/>
                    <a:pt x="625" y="985"/>
                    <a:pt x="624" y="984"/>
                  </a:cubicBezTo>
                  <a:cubicBezTo>
                    <a:pt x="625" y="986"/>
                    <a:pt x="627" y="985"/>
                    <a:pt x="625" y="986"/>
                  </a:cubicBezTo>
                  <a:cubicBezTo>
                    <a:pt x="625" y="987"/>
                    <a:pt x="625" y="987"/>
                    <a:pt x="625" y="988"/>
                  </a:cubicBezTo>
                  <a:cubicBezTo>
                    <a:pt x="626" y="988"/>
                    <a:pt x="626" y="988"/>
                    <a:pt x="626" y="988"/>
                  </a:cubicBezTo>
                  <a:cubicBezTo>
                    <a:pt x="626" y="988"/>
                    <a:pt x="626" y="988"/>
                    <a:pt x="625" y="988"/>
                  </a:cubicBezTo>
                  <a:cubicBezTo>
                    <a:pt x="625" y="988"/>
                    <a:pt x="625" y="989"/>
                    <a:pt x="624" y="989"/>
                  </a:cubicBezTo>
                  <a:cubicBezTo>
                    <a:pt x="626" y="989"/>
                    <a:pt x="627" y="987"/>
                    <a:pt x="627" y="987"/>
                  </a:cubicBezTo>
                  <a:cubicBezTo>
                    <a:pt x="628" y="988"/>
                    <a:pt x="628" y="989"/>
                    <a:pt x="628" y="989"/>
                  </a:cubicBezTo>
                  <a:cubicBezTo>
                    <a:pt x="628" y="989"/>
                    <a:pt x="627" y="990"/>
                    <a:pt x="627" y="990"/>
                  </a:cubicBezTo>
                  <a:cubicBezTo>
                    <a:pt x="627" y="990"/>
                    <a:pt x="628" y="990"/>
                    <a:pt x="628" y="990"/>
                  </a:cubicBezTo>
                  <a:cubicBezTo>
                    <a:pt x="629" y="989"/>
                    <a:pt x="632" y="988"/>
                    <a:pt x="632" y="991"/>
                  </a:cubicBezTo>
                  <a:cubicBezTo>
                    <a:pt x="632" y="989"/>
                    <a:pt x="634" y="992"/>
                    <a:pt x="634" y="992"/>
                  </a:cubicBezTo>
                  <a:cubicBezTo>
                    <a:pt x="634" y="991"/>
                    <a:pt x="634" y="991"/>
                    <a:pt x="635" y="991"/>
                  </a:cubicBezTo>
                  <a:cubicBezTo>
                    <a:pt x="636" y="993"/>
                    <a:pt x="629" y="995"/>
                    <a:pt x="629" y="995"/>
                  </a:cubicBezTo>
                  <a:cubicBezTo>
                    <a:pt x="628" y="997"/>
                    <a:pt x="632" y="997"/>
                    <a:pt x="632" y="998"/>
                  </a:cubicBezTo>
                  <a:cubicBezTo>
                    <a:pt x="631" y="999"/>
                    <a:pt x="626" y="999"/>
                    <a:pt x="626" y="999"/>
                  </a:cubicBezTo>
                  <a:cubicBezTo>
                    <a:pt x="626" y="999"/>
                    <a:pt x="625" y="1002"/>
                    <a:pt x="624" y="1000"/>
                  </a:cubicBezTo>
                  <a:cubicBezTo>
                    <a:pt x="624" y="1000"/>
                    <a:pt x="625" y="1001"/>
                    <a:pt x="625" y="1001"/>
                  </a:cubicBezTo>
                  <a:cubicBezTo>
                    <a:pt x="625" y="1001"/>
                    <a:pt x="624" y="1000"/>
                    <a:pt x="625" y="1000"/>
                  </a:cubicBezTo>
                  <a:cubicBezTo>
                    <a:pt x="625" y="1000"/>
                    <a:pt x="628" y="1003"/>
                    <a:pt x="627" y="1002"/>
                  </a:cubicBezTo>
                  <a:cubicBezTo>
                    <a:pt x="626" y="1003"/>
                    <a:pt x="626" y="1002"/>
                    <a:pt x="626" y="1003"/>
                  </a:cubicBezTo>
                  <a:cubicBezTo>
                    <a:pt x="626" y="1003"/>
                    <a:pt x="626" y="1003"/>
                    <a:pt x="626" y="1003"/>
                  </a:cubicBezTo>
                  <a:cubicBezTo>
                    <a:pt x="626" y="1003"/>
                    <a:pt x="625" y="1003"/>
                    <a:pt x="625" y="1003"/>
                  </a:cubicBezTo>
                  <a:cubicBezTo>
                    <a:pt x="626" y="1004"/>
                    <a:pt x="622" y="1003"/>
                    <a:pt x="622" y="1004"/>
                  </a:cubicBezTo>
                  <a:cubicBezTo>
                    <a:pt x="623" y="1004"/>
                    <a:pt x="625" y="1006"/>
                    <a:pt x="625" y="1006"/>
                  </a:cubicBezTo>
                  <a:cubicBezTo>
                    <a:pt x="625" y="1006"/>
                    <a:pt x="622" y="1006"/>
                    <a:pt x="623" y="1006"/>
                  </a:cubicBezTo>
                  <a:cubicBezTo>
                    <a:pt x="624" y="1007"/>
                    <a:pt x="625" y="1007"/>
                    <a:pt x="625" y="1007"/>
                  </a:cubicBezTo>
                  <a:cubicBezTo>
                    <a:pt x="625" y="1007"/>
                    <a:pt x="625" y="1007"/>
                    <a:pt x="626" y="1007"/>
                  </a:cubicBezTo>
                  <a:cubicBezTo>
                    <a:pt x="626" y="1007"/>
                    <a:pt x="625" y="1008"/>
                    <a:pt x="626" y="1008"/>
                  </a:cubicBezTo>
                  <a:cubicBezTo>
                    <a:pt x="626" y="1008"/>
                    <a:pt x="625" y="1008"/>
                    <a:pt x="625" y="1008"/>
                  </a:cubicBezTo>
                  <a:cubicBezTo>
                    <a:pt x="626" y="1008"/>
                    <a:pt x="626" y="1008"/>
                    <a:pt x="626" y="1008"/>
                  </a:cubicBezTo>
                  <a:cubicBezTo>
                    <a:pt x="626" y="1009"/>
                    <a:pt x="626" y="1009"/>
                    <a:pt x="626" y="1009"/>
                  </a:cubicBezTo>
                  <a:cubicBezTo>
                    <a:pt x="626" y="1009"/>
                    <a:pt x="627" y="1009"/>
                    <a:pt x="627" y="1009"/>
                  </a:cubicBezTo>
                  <a:cubicBezTo>
                    <a:pt x="626" y="1009"/>
                    <a:pt x="626" y="1009"/>
                    <a:pt x="626" y="1009"/>
                  </a:cubicBezTo>
                  <a:cubicBezTo>
                    <a:pt x="626" y="1010"/>
                    <a:pt x="628" y="1010"/>
                    <a:pt x="628" y="1011"/>
                  </a:cubicBezTo>
                  <a:cubicBezTo>
                    <a:pt x="629" y="1012"/>
                    <a:pt x="629" y="1012"/>
                    <a:pt x="629" y="1013"/>
                  </a:cubicBezTo>
                  <a:cubicBezTo>
                    <a:pt x="629" y="1013"/>
                    <a:pt x="628" y="1013"/>
                    <a:pt x="628" y="1013"/>
                  </a:cubicBezTo>
                  <a:cubicBezTo>
                    <a:pt x="628" y="1013"/>
                    <a:pt x="628" y="1013"/>
                    <a:pt x="628" y="1013"/>
                  </a:cubicBezTo>
                  <a:cubicBezTo>
                    <a:pt x="629" y="1014"/>
                    <a:pt x="627" y="1013"/>
                    <a:pt x="627" y="1013"/>
                  </a:cubicBezTo>
                  <a:cubicBezTo>
                    <a:pt x="627" y="1013"/>
                    <a:pt x="628" y="1014"/>
                    <a:pt x="628" y="1014"/>
                  </a:cubicBezTo>
                  <a:cubicBezTo>
                    <a:pt x="628" y="1014"/>
                    <a:pt x="626" y="1014"/>
                    <a:pt x="627" y="1014"/>
                  </a:cubicBezTo>
                  <a:cubicBezTo>
                    <a:pt x="627" y="1014"/>
                    <a:pt x="627" y="1014"/>
                    <a:pt x="627" y="1014"/>
                  </a:cubicBezTo>
                  <a:cubicBezTo>
                    <a:pt x="627" y="1014"/>
                    <a:pt x="627" y="1014"/>
                    <a:pt x="627" y="1014"/>
                  </a:cubicBezTo>
                  <a:cubicBezTo>
                    <a:pt x="628" y="1014"/>
                    <a:pt x="628" y="1014"/>
                    <a:pt x="628" y="1014"/>
                  </a:cubicBezTo>
                  <a:cubicBezTo>
                    <a:pt x="628" y="1015"/>
                    <a:pt x="628" y="1016"/>
                    <a:pt x="629" y="1016"/>
                  </a:cubicBezTo>
                  <a:cubicBezTo>
                    <a:pt x="630" y="1018"/>
                    <a:pt x="634" y="1018"/>
                    <a:pt x="635" y="1020"/>
                  </a:cubicBezTo>
                  <a:cubicBezTo>
                    <a:pt x="636" y="1020"/>
                    <a:pt x="633" y="1022"/>
                    <a:pt x="633" y="1022"/>
                  </a:cubicBezTo>
                  <a:cubicBezTo>
                    <a:pt x="632" y="1022"/>
                    <a:pt x="631" y="1022"/>
                    <a:pt x="630" y="1022"/>
                  </a:cubicBezTo>
                  <a:cubicBezTo>
                    <a:pt x="629" y="1022"/>
                    <a:pt x="629" y="1021"/>
                    <a:pt x="629" y="1020"/>
                  </a:cubicBezTo>
                  <a:cubicBezTo>
                    <a:pt x="629" y="1020"/>
                    <a:pt x="628" y="1020"/>
                    <a:pt x="628" y="1020"/>
                  </a:cubicBezTo>
                  <a:cubicBezTo>
                    <a:pt x="628" y="1021"/>
                    <a:pt x="629" y="1021"/>
                    <a:pt x="629" y="1022"/>
                  </a:cubicBezTo>
                  <a:cubicBezTo>
                    <a:pt x="628" y="1022"/>
                    <a:pt x="628" y="1022"/>
                    <a:pt x="627" y="1023"/>
                  </a:cubicBezTo>
                  <a:cubicBezTo>
                    <a:pt x="627" y="1023"/>
                    <a:pt x="627" y="1023"/>
                    <a:pt x="627" y="1024"/>
                  </a:cubicBezTo>
                  <a:cubicBezTo>
                    <a:pt x="626" y="1024"/>
                    <a:pt x="626" y="1026"/>
                    <a:pt x="626" y="1027"/>
                  </a:cubicBezTo>
                  <a:cubicBezTo>
                    <a:pt x="626" y="1028"/>
                    <a:pt x="626" y="1030"/>
                    <a:pt x="626" y="1031"/>
                  </a:cubicBezTo>
                  <a:cubicBezTo>
                    <a:pt x="626" y="1031"/>
                    <a:pt x="626" y="1031"/>
                    <a:pt x="627" y="1030"/>
                  </a:cubicBezTo>
                  <a:cubicBezTo>
                    <a:pt x="627" y="1031"/>
                    <a:pt x="626" y="1033"/>
                    <a:pt x="626" y="1033"/>
                  </a:cubicBezTo>
                  <a:cubicBezTo>
                    <a:pt x="626" y="1033"/>
                    <a:pt x="627" y="1032"/>
                    <a:pt x="627" y="1032"/>
                  </a:cubicBezTo>
                  <a:cubicBezTo>
                    <a:pt x="626" y="1032"/>
                    <a:pt x="626" y="1033"/>
                    <a:pt x="625" y="1033"/>
                  </a:cubicBezTo>
                  <a:cubicBezTo>
                    <a:pt x="626" y="1034"/>
                    <a:pt x="626" y="1034"/>
                    <a:pt x="625" y="1033"/>
                  </a:cubicBezTo>
                  <a:cubicBezTo>
                    <a:pt x="625" y="1033"/>
                    <a:pt x="624" y="1033"/>
                    <a:pt x="624" y="1034"/>
                  </a:cubicBezTo>
                  <a:cubicBezTo>
                    <a:pt x="624" y="1034"/>
                    <a:pt x="623" y="1036"/>
                    <a:pt x="622" y="1036"/>
                  </a:cubicBezTo>
                  <a:cubicBezTo>
                    <a:pt x="621" y="1036"/>
                    <a:pt x="622" y="1035"/>
                    <a:pt x="621" y="1035"/>
                  </a:cubicBezTo>
                  <a:cubicBezTo>
                    <a:pt x="623" y="1036"/>
                    <a:pt x="620" y="1038"/>
                    <a:pt x="619" y="1039"/>
                  </a:cubicBezTo>
                  <a:cubicBezTo>
                    <a:pt x="619" y="1039"/>
                    <a:pt x="618" y="1040"/>
                    <a:pt x="618" y="1040"/>
                  </a:cubicBezTo>
                  <a:cubicBezTo>
                    <a:pt x="618" y="1040"/>
                    <a:pt x="618" y="1040"/>
                    <a:pt x="618" y="1040"/>
                  </a:cubicBezTo>
                  <a:cubicBezTo>
                    <a:pt x="618" y="1040"/>
                    <a:pt x="619" y="1040"/>
                    <a:pt x="619" y="1040"/>
                  </a:cubicBezTo>
                  <a:cubicBezTo>
                    <a:pt x="619" y="1040"/>
                    <a:pt x="619" y="1040"/>
                    <a:pt x="619" y="1040"/>
                  </a:cubicBezTo>
                  <a:cubicBezTo>
                    <a:pt x="621" y="1041"/>
                    <a:pt x="620" y="1044"/>
                    <a:pt x="619" y="1045"/>
                  </a:cubicBezTo>
                  <a:cubicBezTo>
                    <a:pt x="619" y="1046"/>
                    <a:pt x="619" y="1048"/>
                    <a:pt x="618" y="1047"/>
                  </a:cubicBezTo>
                  <a:cubicBezTo>
                    <a:pt x="617" y="1047"/>
                    <a:pt x="618" y="1049"/>
                    <a:pt x="618" y="1049"/>
                  </a:cubicBezTo>
                  <a:cubicBezTo>
                    <a:pt x="618" y="1049"/>
                    <a:pt x="617" y="1049"/>
                    <a:pt x="617" y="1049"/>
                  </a:cubicBezTo>
                  <a:cubicBezTo>
                    <a:pt x="621" y="1050"/>
                    <a:pt x="608" y="1056"/>
                    <a:pt x="608" y="1056"/>
                  </a:cubicBezTo>
                  <a:cubicBezTo>
                    <a:pt x="608" y="1055"/>
                    <a:pt x="608" y="1052"/>
                    <a:pt x="608" y="1051"/>
                  </a:cubicBezTo>
                  <a:cubicBezTo>
                    <a:pt x="607" y="1051"/>
                    <a:pt x="605" y="1052"/>
                    <a:pt x="606" y="1050"/>
                  </a:cubicBezTo>
                  <a:cubicBezTo>
                    <a:pt x="605" y="1050"/>
                    <a:pt x="604" y="1051"/>
                    <a:pt x="604" y="1051"/>
                  </a:cubicBezTo>
                  <a:cubicBezTo>
                    <a:pt x="604" y="1050"/>
                    <a:pt x="604" y="1050"/>
                    <a:pt x="604" y="1049"/>
                  </a:cubicBezTo>
                  <a:cubicBezTo>
                    <a:pt x="605" y="1050"/>
                    <a:pt x="603" y="1052"/>
                    <a:pt x="602" y="1052"/>
                  </a:cubicBezTo>
                  <a:cubicBezTo>
                    <a:pt x="601" y="1052"/>
                    <a:pt x="600" y="1050"/>
                    <a:pt x="601" y="1050"/>
                  </a:cubicBezTo>
                  <a:cubicBezTo>
                    <a:pt x="598" y="1050"/>
                    <a:pt x="600" y="1051"/>
                    <a:pt x="599" y="1050"/>
                  </a:cubicBezTo>
                  <a:cubicBezTo>
                    <a:pt x="598" y="1049"/>
                    <a:pt x="597" y="1048"/>
                    <a:pt x="597" y="1048"/>
                  </a:cubicBezTo>
                  <a:cubicBezTo>
                    <a:pt x="595" y="1050"/>
                    <a:pt x="593" y="1054"/>
                    <a:pt x="590" y="1053"/>
                  </a:cubicBezTo>
                  <a:cubicBezTo>
                    <a:pt x="588" y="1053"/>
                    <a:pt x="589" y="1052"/>
                    <a:pt x="589" y="1050"/>
                  </a:cubicBezTo>
                  <a:cubicBezTo>
                    <a:pt x="589" y="1050"/>
                    <a:pt x="589" y="1047"/>
                    <a:pt x="588" y="1048"/>
                  </a:cubicBezTo>
                  <a:cubicBezTo>
                    <a:pt x="588" y="1049"/>
                    <a:pt x="586" y="1050"/>
                    <a:pt x="587" y="1048"/>
                  </a:cubicBezTo>
                  <a:cubicBezTo>
                    <a:pt x="585" y="1048"/>
                    <a:pt x="583" y="1049"/>
                    <a:pt x="582" y="1049"/>
                  </a:cubicBezTo>
                  <a:cubicBezTo>
                    <a:pt x="582" y="1049"/>
                    <a:pt x="581" y="1049"/>
                    <a:pt x="581" y="1050"/>
                  </a:cubicBezTo>
                  <a:cubicBezTo>
                    <a:pt x="581" y="1049"/>
                    <a:pt x="581" y="1049"/>
                    <a:pt x="581" y="1049"/>
                  </a:cubicBezTo>
                  <a:cubicBezTo>
                    <a:pt x="581" y="1049"/>
                    <a:pt x="579" y="1049"/>
                    <a:pt x="579" y="1049"/>
                  </a:cubicBezTo>
                  <a:cubicBezTo>
                    <a:pt x="578" y="1048"/>
                    <a:pt x="578" y="1047"/>
                    <a:pt x="578" y="1046"/>
                  </a:cubicBezTo>
                  <a:cubicBezTo>
                    <a:pt x="578" y="1045"/>
                    <a:pt x="577" y="1045"/>
                    <a:pt x="577" y="1044"/>
                  </a:cubicBezTo>
                  <a:cubicBezTo>
                    <a:pt x="576" y="1042"/>
                    <a:pt x="577" y="1040"/>
                    <a:pt x="577" y="1038"/>
                  </a:cubicBezTo>
                  <a:cubicBezTo>
                    <a:pt x="576" y="1036"/>
                    <a:pt x="576" y="1038"/>
                    <a:pt x="574" y="1038"/>
                  </a:cubicBezTo>
                  <a:cubicBezTo>
                    <a:pt x="572" y="1039"/>
                    <a:pt x="572" y="1036"/>
                    <a:pt x="574" y="1036"/>
                  </a:cubicBezTo>
                  <a:cubicBezTo>
                    <a:pt x="574" y="1037"/>
                    <a:pt x="571" y="1035"/>
                    <a:pt x="571" y="1035"/>
                  </a:cubicBezTo>
                  <a:cubicBezTo>
                    <a:pt x="571" y="1034"/>
                    <a:pt x="573" y="1035"/>
                    <a:pt x="573" y="1035"/>
                  </a:cubicBezTo>
                  <a:cubicBezTo>
                    <a:pt x="571" y="1035"/>
                    <a:pt x="571" y="1032"/>
                    <a:pt x="571" y="1031"/>
                  </a:cubicBezTo>
                  <a:cubicBezTo>
                    <a:pt x="570" y="1028"/>
                    <a:pt x="568" y="1026"/>
                    <a:pt x="569" y="1024"/>
                  </a:cubicBezTo>
                  <a:close/>
                  <a:moveTo>
                    <a:pt x="57" y="771"/>
                  </a:moveTo>
                  <a:cubicBezTo>
                    <a:pt x="58" y="773"/>
                    <a:pt x="57" y="772"/>
                    <a:pt x="55" y="773"/>
                  </a:cubicBezTo>
                  <a:cubicBezTo>
                    <a:pt x="55" y="773"/>
                    <a:pt x="55" y="773"/>
                    <a:pt x="55" y="774"/>
                  </a:cubicBezTo>
                  <a:cubicBezTo>
                    <a:pt x="54" y="774"/>
                    <a:pt x="53" y="774"/>
                    <a:pt x="52" y="775"/>
                  </a:cubicBezTo>
                  <a:cubicBezTo>
                    <a:pt x="51" y="775"/>
                    <a:pt x="51" y="776"/>
                    <a:pt x="51" y="776"/>
                  </a:cubicBezTo>
                  <a:cubicBezTo>
                    <a:pt x="50" y="776"/>
                    <a:pt x="50" y="775"/>
                    <a:pt x="50" y="775"/>
                  </a:cubicBezTo>
                  <a:cubicBezTo>
                    <a:pt x="50" y="775"/>
                    <a:pt x="48" y="775"/>
                    <a:pt x="47" y="775"/>
                  </a:cubicBezTo>
                  <a:cubicBezTo>
                    <a:pt x="46" y="774"/>
                    <a:pt x="45" y="772"/>
                    <a:pt x="46" y="772"/>
                  </a:cubicBezTo>
                  <a:cubicBezTo>
                    <a:pt x="46" y="772"/>
                    <a:pt x="48" y="771"/>
                    <a:pt x="48" y="771"/>
                  </a:cubicBezTo>
                  <a:cubicBezTo>
                    <a:pt x="49" y="771"/>
                    <a:pt x="49" y="771"/>
                    <a:pt x="50" y="771"/>
                  </a:cubicBezTo>
                  <a:cubicBezTo>
                    <a:pt x="50" y="771"/>
                    <a:pt x="50" y="770"/>
                    <a:pt x="50" y="769"/>
                  </a:cubicBezTo>
                  <a:cubicBezTo>
                    <a:pt x="51" y="769"/>
                    <a:pt x="53" y="770"/>
                    <a:pt x="53" y="770"/>
                  </a:cubicBezTo>
                  <a:cubicBezTo>
                    <a:pt x="54" y="770"/>
                    <a:pt x="55" y="769"/>
                    <a:pt x="56" y="769"/>
                  </a:cubicBezTo>
                  <a:cubicBezTo>
                    <a:pt x="56" y="769"/>
                    <a:pt x="61" y="766"/>
                    <a:pt x="61" y="767"/>
                  </a:cubicBezTo>
                  <a:cubicBezTo>
                    <a:pt x="61" y="768"/>
                    <a:pt x="55" y="769"/>
                    <a:pt x="57" y="771"/>
                  </a:cubicBezTo>
                  <a:close/>
                  <a:moveTo>
                    <a:pt x="654" y="811"/>
                  </a:moveTo>
                  <a:cubicBezTo>
                    <a:pt x="655" y="811"/>
                    <a:pt x="655" y="811"/>
                    <a:pt x="655" y="812"/>
                  </a:cubicBezTo>
                  <a:cubicBezTo>
                    <a:pt x="656" y="812"/>
                    <a:pt x="656" y="812"/>
                    <a:pt x="656" y="812"/>
                  </a:cubicBezTo>
                  <a:cubicBezTo>
                    <a:pt x="656" y="813"/>
                    <a:pt x="656" y="813"/>
                    <a:pt x="656" y="813"/>
                  </a:cubicBezTo>
                  <a:cubicBezTo>
                    <a:pt x="656" y="813"/>
                    <a:pt x="655" y="813"/>
                    <a:pt x="655" y="813"/>
                  </a:cubicBezTo>
                  <a:cubicBezTo>
                    <a:pt x="655" y="813"/>
                    <a:pt x="652" y="811"/>
                    <a:pt x="654" y="811"/>
                  </a:cubicBezTo>
                  <a:close/>
                  <a:moveTo>
                    <a:pt x="591" y="876"/>
                  </a:moveTo>
                  <a:cubicBezTo>
                    <a:pt x="591" y="876"/>
                    <a:pt x="591" y="875"/>
                    <a:pt x="591" y="875"/>
                  </a:cubicBezTo>
                  <a:cubicBezTo>
                    <a:pt x="591" y="875"/>
                    <a:pt x="592" y="875"/>
                    <a:pt x="592" y="875"/>
                  </a:cubicBezTo>
                  <a:cubicBezTo>
                    <a:pt x="592" y="875"/>
                    <a:pt x="592" y="876"/>
                    <a:pt x="591" y="876"/>
                  </a:cubicBezTo>
                  <a:close/>
                  <a:moveTo>
                    <a:pt x="564" y="896"/>
                  </a:moveTo>
                  <a:cubicBezTo>
                    <a:pt x="564" y="895"/>
                    <a:pt x="564" y="894"/>
                    <a:pt x="564" y="893"/>
                  </a:cubicBezTo>
                  <a:cubicBezTo>
                    <a:pt x="564" y="891"/>
                    <a:pt x="565" y="891"/>
                    <a:pt x="566" y="890"/>
                  </a:cubicBezTo>
                  <a:cubicBezTo>
                    <a:pt x="568" y="889"/>
                    <a:pt x="569" y="887"/>
                    <a:pt x="571" y="887"/>
                  </a:cubicBezTo>
                  <a:cubicBezTo>
                    <a:pt x="573" y="887"/>
                    <a:pt x="574" y="887"/>
                    <a:pt x="576" y="887"/>
                  </a:cubicBezTo>
                  <a:cubicBezTo>
                    <a:pt x="578" y="887"/>
                    <a:pt x="579" y="886"/>
                    <a:pt x="579" y="889"/>
                  </a:cubicBezTo>
                  <a:cubicBezTo>
                    <a:pt x="579" y="890"/>
                    <a:pt x="578" y="891"/>
                    <a:pt x="577" y="892"/>
                  </a:cubicBezTo>
                  <a:cubicBezTo>
                    <a:pt x="577" y="893"/>
                    <a:pt x="577" y="896"/>
                    <a:pt x="576" y="896"/>
                  </a:cubicBezTo>
                  <a:cubicBezTo>
                    <a:pt x="575" y="897"/>
                    <a:pt x="574" y="898"/>
                    <a:pt x="573" y="898"/>
                  </a:cubicBezTo>
                  <a:cubicBezTo>
                    <a:pt x="572" y="898"/>
                    <a:pt x="572" y="898"/>
                    <a:pt x="571" y="899"/>
                  </a:cubicBezTo>
                  <a:cubicBezTo>
                    <a:pt x="570" y="899"/>
                    <a:pt x="571" y="900"/>
                    <a:pt x="570" y="900"/>
                  </a:cubicBezTo>
                  <a:cubicBezTo>
                    <a:pt x="569" y="900"/>
                    <a:pt x="568" y="899"/>
                    <a:pt x="568" y="899"/>
                  </a:cubicBezTo>
                  <a:cubicBezTo>
                    <a:pt x="567" y="899"/>
                    <a:pt x="566" y="899"/>
                    <a:pt x="566" y="899"/>
                  </a:cubicBezTo>
                  <a:cubicBezTo>
                    <a:pt x="564" y="898"/>
                    <a:pt x="564" y="897"/>
                    <a:pt x="564" y="896"/>
                  </a:cubicBezTo>
                  <a:close/>
                  <a:moveTo>
                    <a:pt x="638" y="847"/>
                  </a:moveTo>
                  <a:cubicBezTo>
                    <a:pt x="638" y="846"/>
                    <a:pt x="639" y="846"/>
                    <a:pt x="639" y="846"/>
                  </a:cubicBezTo>
                  <a:cubicBezTo>
                    <a:pt x="639" y="847"/>
                    <a:pt x="639" y="847"/>
                    <a:pt x="639" y="847"/>
                  </a:cubicBezTo>
                  <a:cubicBezTo>
                    <a:pt x="639" y="847"/>
                    <a:pt x="638" y="847"/>
                    <a:pt x="638" y="847"/>
                  </a:cubicBezTo>
                  <a:close/>
                  <a:moveTo>
                    <a:pt x="655" y="810"/>
                  </a:moveTo>
                  <a:cubicBezTo>
                    <a:pt x="655" y="811"/>
                    <a:pt x="655" y="809"/>
                    <a:pt x="655" y="810"/>
                  </a:cubicBezTo>
                  <a:cubicBezTo>
                    <a:pt x="655" y="810"/>
                    <a:pt x="655" y="810"/>
                    <a:pt x="655" y="810"/>
                  </a:cubicBezTo>
                  <a:close/>
                  <a:moveTo>
                    <a:pt x="441" y="876"/>
                  </a:moveTo>
                  <a:cubicBezTo>
                    <a:pt x="441" y="876"/>
                    <a:pt x="440" y="877"/>
                    <a:pt x="440" y="877"/>
                  </a:cubicBezTo>
                  <a:cubicBezTo>
                    <a:pt x="440" y="876"/>
                    <a:pt x="441" y="874"/>
                    <a:pt x="442" y="874"/>
                  </a:cubicBezTo>
                  <a:cubicBezTo>
                    <a:pt x="442" y="874"/>
                    <a:pt x="442" y="876"/>
                    <a:pt x="441" y="876"/>
                  </a:cubicBezTo>
                  <a:cubicBezTo>
                    <a:pt x="441" y="876"/>
                    <a:pt x="441" y="876"/>
                    <a:pt x="441" y="876"/>
                  </a:cubicBezTo>
                  <a:close/>
                  <a:moveTo>
                    <a:pt x="435" y="877"/>
                  </a:moveTo>
                  <a:cubicBezTo>
                    <a:pt x="436" y="877"/>
                    <a:pt x="435" y="877"/>
                    <a:pt x="435" y="876"/>
                  </a:cubicBezTo>
                  <a:cubicBezTo>
                    <a:pt x="435" y="876"/>
                    <a:pt x="435" y="877"/>
                    <a:pt x="435" y="877"/>
                  </a:cubicBezTo>
                  <a:close/>
                  <a:moveTo>
                    <a:pt x="442" y="876"/>
                  </a:moveTo>
                  <a:cubicBezTo>
                    <a:pt x="442" y="876"/>
                    <a:pt x="442" y="876"/>
                    <a:pt x="442" y="876"/>
                  </a:cubicBezTo>
                  <a:cubicBezTo>
                    <a:pt x="442" y="876"/>
                    <a:pt x="442" y="876"/>
                    <a:pt x="442" y="876"/>
                  </a:cubicBezTo>
                  <a:close/>
                  <a:moveTo>
                    <a:pt x="442" y="876"/>
                  </a:moveTo>
                  <a:cubicBezTo>
                    <a:pt x="442" y="876"/>
                    <a:pt x="441" y="876"/>
                    <a:pt x="441" y="876"/>
                  </a:cubicBezTo>
                  <a:cubicBezTo>
                    <a:pt x="441" y="876"/>
                    <a:pt x="442" y="876"/>
                    <a:pt x="442" y="876"/>
                  </a:cubicBezTo>
                  <a:close/>
                  <a:moveTo>
                    <a:pt x="435" y="878"/>
                  </a:moveTo>
                  <a:cubicBezTo>
                    <a:pt x="435" y="878"/>
                    <a:pt x="434" y="877"/>
                    <a:pt x="434" y="877"/>
                  </a:cubicBezTo>
                  <a:cubicBezTo>
                    <a:pt x="435" y="877"/>
                    <a:pt x="435" y="877"/>
                    <a:pt x="435" y="878"/>
                  </a:cubicBezTo>
                  <a:close/>
                  <a:moveTo>
                    <a:pt x="441" y="877"/>
                  </a:moveTo>
                  <a:cubicBezTo>
                    <a:pt x="441" y="877"/>
                    <a:pt x="441" y="877"/>
                    <a:pt x="441" y="877"/>
                  </a:cubicBezTo>
                  <a:cubicBezTo>
                    <a:pt x="441" y="877"/>
                    <a:pt x="441" y="877"/>
                    <a:pt x="441" y="877"/>
                  </a:cubicBezTo>
                  <a:close/>
                  <a:moveTo>
                    <a:pt x="434" y="875"/>
                  </a:moveTo>
                  <a:cubicBezTo>
                    <a:pt x="434" y="876"/>
                    <a:pt x="434" y="876"/>
                    <a:pt x="434" y="876"/>
                  </a:cubicBezTo>
                  <a:cubicBezTo>
                    <a:pt x="434" y="875"/>
                    <a:pt x="434" y="875"/>
                    <a:pt x="434" y="875"/>
                  </a:cubicBezTo>
                  <a:close/>
                  <a:moveTo>
                    <a:pt x="432" y="878"/>
                  </a:moveTo>
                  <a:cubicBezTo>
                    <a:pt x="432" y="877"/>
                    <a:pt x="432" y="876"/>
                    <a:pt x="432" y="876"/>
                  </a:cubicBezTo>
                  <a:cubicBezTo>
                    <a:pt x="432" y="876"/>
                    <a:pt x="433" y="878"/>
                    <a:pt x="432" y="878"/>
                  </a:cubicBezTo>
                  <a:close/>
                  <a:moveTo>
                    <a:pt x="433" y="878"/>
                  </a:moveTo>
                  <a:cubicBezTo>
                    <a:pt x="433" y="878"/>
                    <a:pt x="432" y="878"/>
                    <a:pt x="432" y="878"/>
                  </a:cubicBezTo>
                  <a:cubicBezTo>
                    <a:pt x="432" y="878"/>
                    <a:pt x="433" y="877"/>
                    <a:pt x="433" y="878"/>
                  </a:cubicBezTo>
                  <a:close/>
                  <a:moveTo>
                    <a:pt x="433" y="877"/>
                  </a:moveTo>
                  <a:cubicBezTo>
                    <a:pt x="433" y="877"/>
                    <a:pt x="432" y="876"/>
                    <a:pt x="433" y="875"/>
                  </a:cubicBezTo>
                  <a:cubicBezTo>
                    <a:pt x="433" y="875"/>
                    <a:pt x="433" y="876"/>
                    <a:pt x="433" y="877"/>
                  </a:cubicBezTo>
                  <a:close/>
                  <a:moveTo>
                    <a:pt x="433" y="877"/>
                  </a:moveTo>
                  <a:cubicBezTo>
                    <a:pt x="433" y="877"/>
                    <a:pt x="433" y="877"/>
                    <a:pt x="433" y="877"/>
                  </a:cubicBezTo>
                  <a:cubicBezTo>
                    <a:pt x="433" y="877"/>
                    <a:pt x="433" y="877"/>
                    <a:pt x="433" y="877"/>
                  </a:cubicBezTo>
                  <a:close/>
                  <a:moveTo>
                    <a:pt x="434" y="877"/>
                  </a:moveTo>
                  <a:cubicBezTo>
                    <a:pt x="434" y="878"/>
                    <a:pt x="434" y="878"/>
                    <a:pt x="433" y="877"/>
                  </a:cubicBezTo>
                  <a:cubicBezTo>
                    <a:pt x="433" y="876"/>
                    <a:pt x="433" y="875"/>
                    <a:pt x="434" y="875"/>
                  </a:cubicBezTo>
                  <a:cubicBezTo>
                    <a:pt x="434" y="875"/>
                    <a:pt x="434" y="877"/>
                    <a:pt x="434" y="877"/>
                  </a:cubicBezTo>
                  <a:close/>
                  <a:moveTo>
                    <a:pt x="447" y="871"/>
                  </a:moveTo>
                  <a:cubicBezTo>
                    <a:pt x="447" y="871"/>
                    <a:pt x="446" y="871"/>
                    <a:pt x="447" y="870"/>
                  </a:cubicBezTo>
                  <a:cubicBezTo>
                    <a:pt x="447" y="870"/>
                    <a:pt x="447" y="870"/>
                    <a:pt x="447" y="871"/>
                  </a:cubicBezTo>
                  <a:cubicBezTo>
                    <a:pt x="447" y="871"/>
                    <a:pt x="447" y="871"/>
                    <a:pt x="447" y="871"/>
                  </a:cubicBezTo>
                  <a:close/>
                  <a:moveTo>
                    <a:pt x="447" y="873"/>
                  </a:moveTo>
                  <a:cubicBezTo>
                    <a:pt x="447" y="873"/>
                    <a:pt x="447" y="873"/>
                    <a:pt x="447" y="873"/>
                  </a:cubicBezTo>
                  <a:cubicBezTo>
                    <a:pt x="447" y="873"/>
                    <a:pt x="447" y="873"/>
                    <a:pt x="447" y="873"/>
                  </a:cubicBezTo>
                  <a:close/>
                  <a:moveTo>
                    <a:pt x="447" y="872"/>
                  </a:moveTo>
                  <a:cubicBezTo>
                    <a:pt x="447" y="872"/>
                    <a:pt x="446" y="873"/>
                    <a:pt x="446" y="872"/>
                  </a:cubicBezTo>
                  <a:cubicBezTo>
                    <a:pt x="446" y="872"/>
                    <a:pt x="446" y="871"/>
                    <a:pt x="447" y="871"/>
                  </a:cubicBezTo>
                  <a:cubicBezTo>
                    <a:pt x="447" y="871"/>
                    <a:pt x="447" y="872"/>
                    <a:pt x="447" y="872"/>
                  </a:cubicBezTo>
                  <a:close/>
                  <a:moveTo>
                    <a:pt x="448" y="872"/>
                  </a:moveTo>
                  <a:cubicBezTo>
                    <a:pt x="448" y="872"/>
                    <a:pt x="448" y="872"/>
                    <a:pt x="448" y="873"/>
                  </a:cubicBezTo>
                  <a:cubicBezTo>
                    <a:pt x="448" y="873"/>
                    <a:pt x="447" y="872"/>
                    <a:pt x="448" y="871"/>
                  </a:cubicBezTo>
                  <a:cubicBezTo>
                    <a:pt x="448" y="871"/>
                    <a:pt x="448" y="872"/>
                    <a:pt x="448" y="872"/>
                  </a:cubicBezTo>
                  <a:close/>
                  <a:moveTo>
                    <a:pt x="432" y="877"/>
                  </a:moveTo>
                  <a:cubicBezTo>
                    <a:pt x="432" y="878"/>
                    <a:pt x="431" y="877"/>
                    <a:pt x="431" y="876"/>
                  </a:cubicBezTo>
                  <a:cubicBezTo>
                    <a:pt x="431" y="876"/>
                    <a:pt x="431" y="877"/>
                    <a:pt x="432" y="877"/>
                  </a:cubicBezTo>
                  <a:close/>
                  <a:moveTo>
                    <a:pt x="446" y="873"/>
                  </a:moveTo>
                  <a:cubicBezTo>
                    <a:pt x="446" y="874"/>
                    <a:pt x="446" y="875"/>
                    <a:pt x="445" y="875"/>
                  </a:cubicBezTo>
                  <a:cubicBezTo>
                    <a:pt x="444" y="875"/>
                    <a:pt x="445" y="872"/>
                    <a:pt x="446" y="873"/>
                  </a:cubicBezTo>
                  <a:close/>
                  <a:moveTo>
                    <a:pt x="444" y="872"/>
                  </a:moveTo>
                  <a:cubicBezTo>
                    <a:pt x="444" y="872"/>
                    <a:pt x="444" y="872"/>
                    <a:pt x="444" y="872"/>
                  </a:cubicBezTo>
                  <a:cubicBezTo>
                    <a:pt x="444" y="871"/>
                    <a:pt x="444" y="872"/>
                    <a:pt x="444" y="872"/>
                  </a:cubicBezTo>
                  <a:close/>
                  <a:moveTo>
                    <a:pt x="445" y="875"/>
                  </a:moveTo>
                  <a:cubicBezTo>
                    <a:pt x="445" y="875"/>
                    <a:pt x="444" y="876"/>
                    <a:pt x="444" y="875"/>
                  </a:cubicBezTo>
                  <a:cubicBezTo>
                    <a:pt x="444" y="875"/>
                    <a:pt x="444" y="875"/>
                    <a:pt x="445" y="875"/>
                  </a:cubicBezTo>
                  <a:close/>
                  <a:moveTo>
                    <a:pt x="444" y="874"/>
                  </a:moveTo>
                  <a:cubicBezTo>
                    <a:pt x="444" y="874"/>
                    <a:pt x="444" y="875"/>
                    <a:pt x="444" y="875"/>
                  </a:cubicBezTo>
                  <a:cubicBezTo>
                    <a:pt x="444" y="875"/>
                    <a:pt x="444" y="873"/>
                    <a:pt x="444" y="873"/>
                  </a:cubicBezTo>
                  <a:cubicBezTo>
                    <a:pt x="444" y="874"/>
                    <a:pt x="445" y="874"/>
                    <a:pt x="444" y="874"/>
                  </a:cubicBezTo>
                  <a:close/>
                  <a:moveTo>
                    <a:pt x="444" y="872"/>
                  </a:moveTo>
                  <a:cubicBezTo>
                    <a:pt x="445" y="872"/>
                    <a:pt x="445" y="874"/>
                    <a:pt x="444" y="872"/>
                  </a:cubicBezTo>
                  <a:cubicBezTo>
                    <a:pt x="444" y="872"/>
                    <a:pt x="444" y="872"/>
                    <a:pt x="444" y="872"/>
                  </a:cubicBezTo>
                  <a:close/>
                  <a:moveTo>
                    <a:pt x="170" y="841"/>
                  </a:moveTo>
                  <a:cubicBezTo>
                    <a:pt x="171" y="842"/>
                    <a:pt x="171" y="843"/>
                    <a:pt x="170" y="844"/>
                  </a:cubicBezTo>
                  <a:cubicBezTo>
                    <a:pt x="170" y="843"/>
                    <a:pt x="170" y="842"/>
                    <a:pt x="170" y="84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endParaRPr lang="ru-RU" sz="7198"/>
            </a:p>
          </p:txBody>
        </p:sp>
      </p:grpSp>
      <p:sp>
        <p:nvSpPr>
          <p:cNvPr id="129" name="Rectangle 128">
            <a:extLst>
              <a:ext uri="{FF2B5EF4-FFF2-40B4-BE49-F238E27FC236}">
                <a16:creationId xmlns:a16="http://schemas.microsoft.com/office/drawing/2014/main" id="{97FF979C-D0DF-AEE7-FC43-E2468FA15570}"/>
              </a:ext>
            </a:extLst>
          </p:cNvPr>
          <p:cNvSpPr>
            <a:spLocks/>
          </p:cNvSpPr>
          <p:nvPr/>
        </p:nvSpPr>
        <p:spPr bwMode="auto">
          <a:xfrm>
            <a:off x="2453578" y="12861831"/>
            <a:ext cx="1670187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 anchor="ctr">
            <a:spAutoFit/>
          </a:bodyPr>
          <a:lstStyle/>
          <a:p>
            <a:r>
              <a:rPr lang="en-US" sz="3000" i="0" spc="300" dirty="0">
                <a:solidFill>
                  <a:schemeClr val="tx2">
                    <a:lumMod val="50000"/>
                    <a:lumOff val="50000"/>
                  </a:schemeClr>
                </a:solidFill>
                <a:latin typeface="+mj-lt"/>
                <a:ea typeface="Roboto Black" charset="0"/>
                <a:cs typeface="Roboto Black" charset="0"/>
                <a:sym typeface="Bebas Neue" charset="0"/>
              </a:rPr>
              <a:t>#</a:t>
            </a:r>
            <a:r>
              <a:rPr lang="en-US" sz="3000" spc="300" dirty="0">
                <a:solidFill>
                  <a:schemeClr val="tx2">
                    <a:lumMod val="50000"/>
                    <a:lumOff val="50000"/>
                  </a:schemeClr>
                </a:solidFill>
                <a:latin typeface="+mj-lt"/>
                <a:ea typeface="Roboto Black" charset="0"/>
                <a:cs typeface="Roboto Black" charset="0"/>
                <a:sym typeface="Bebas Neue" charset="0"/>
              </a:rPr>
              <a:t>195</a:t>
            </a:r>
            <a:r>
              <a:rPr lang="en-US" sz="3000" i="0" spc="300" dirty="0">
                <a:solidFill>
                  <a:schemeClr val="tx2">
                    <a:lumMod val="50000"/>
                    <a:lumOff val="50000"/>
                  </a:schemeClr>
                </a:solidFill>
                <a:latin typeface="+mj-lt"/>
                <a:ea typeface="Roboto Black" charset="0"/>
                <a:cs typeface="Roboto Black" charset="0"/>
                <a:sym typeface="Bebas Neue" charset="0"/>
              </a:rPr>
              <a:t>  </a:t>
            </a:r>
          </a:p>
        </p:txBody>
      </p:sp>
      <p:sp>
        <p:nvSpPr>
          <p:cNvPr id="130" name="!!SubTitle">
            <a:extLst>
              <a:ext uri="{FF2B5EF4-FFF2-40B4-BE49-F238E27FC236}">
                <a16:creationId xmlns:a16="http://schemas.microsoft.com/office/drawing/2014/main" id="{0417AA38-9FC8-84B8-DAD2-56620246E7C6}"/>
              </a:ext>
            </a:extLst>
          </p:cNvPr>
          <p:cNvSpPr txBox="1"/>
          <p:nvPr/>
        </p:nvSpPr>
        <p:spPr>
          <a:xfrm>
            <a:off x="9381441" y="12854136"/>
            <a:ext cx="5149167" cy="477054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2500" dirty="0">
                <a:solidFill>
                  <a:schemeClr val="tx2">
                    <a:lumMod val="50000"/>
                    <a:lumOff val="50000"/>
                  </a:schemeClr>
                </a:solidFill>
                <a:latin typeface="+mj-lt"/>
              </a:rPr>
              <a:t>we sell </a:t>
            </a:r>
            <a:r>
              <a:rPr lang="en-US" sz="1900" b="1" dirty="0">
                <a:solidFill>
                  <a:schemeClr val="tx2">
                    <a:lumMod val="50000"/>
                    <a:lumOff val="50000"/>
                  </a:schemeClr>
                </a:solidFill>
                <a:latin typeface="+mj-lt"/>
              </a:rPr>
              <a:t>CONFIDENCE</a:t>
            </a:r>
            <a:r>
              <a:rPr lang="en-US" sz="1900" dirty="0">
                <a:solidFill>
                  <a:schemeClr val="tx2">
                    <a:lumMod val="50000"/>
                    <a:lumOff val="50000"/>
                  </a:schemeClr>
                </a:solidFill>
                <a:latin typeface="+mj-lt"/>
              </a:rPr>
              <a:t> </a:t>
            </a:r>
            <a:r>
              <a:rPr lang="en-US" sz="2500" dirty="0">
                <a:solidFill>
                  <a:schemeClr val="tx2">
                    <a:lumMod val="50000"/>
                    <a:lumOff val="50000"/>
                  </a:schemeClr>
                </a:solidFill>
                <a:latin typeface="+mj-lt"/>
              </a:rPr>
              <a:t>not templates</a:t>
            </a:r>
            <a:endParaRPr kumimoji="0" lang="en-US" sz="2500" i="0" u="none" strike="noStrike" kern="1200" cap="none" spc="0" normalizeH="0" baseline="0" noProof="0" dirty="0">
              <a:ln>
                <a:noFill/>
              </a:ln>
              <a:solidFill>
                <a:schemeClr val="tx2">
                  <a:lumMod val="50000"/>
                  <a:lumOff val="50000"/>
                </a:schemeClr>
              </a:solidFill>
              <a:effectLst/>
              <a:uLnTx/>
              <a:uFillTx/>
              <a:latin typeface="Open Sans Light"/>
            </a:endParaRPr>
          </a:p>
        </p:txBody>
      </p:sp>
      <p:sp>
        <p:nvSpPr>
          <p:cNvPr id="131" name="Rectangle: Rounded Corners 130">
            <a:extLst>
              <a:ext uri="{FF2B5EF4-FFF2-40B4-BE49-F238E27FC236}">
                <a16:creationId xmlns:a16="http://schemas.microsoft.com/office/drawing/2014/main" id="{C9EB4FE3-7FD1-A1A1-65BB-E1D468CB5B81}"/>
              </a:ext>
            </a:extLst>
          </p:cNvPr>
          <p:cNvSpPr/>
          <p:nvPr/>
        </p:nvSpPr>
        <p:spPr>
          <a:xfrm>
            <a:off x="2669191" y="4741166"/>
            <a:ext cx="4132728" cy="4089378"/>
          </a:xfrm>
          <a:prstGeom prst="roundRect">
            <a:avLst>
              <a:gd name="adj" fmla="val 15141"/>
            </a:avLst>
          </a:prstGeom>
          <a:solidFill>
            <a:schemeClr val="bg2">
              <a:lumMod val="85000"/>
              <a:alpha val="30000"/>
            </a:schemeClr>
          </a:solidFill>
          <a:ln>
            <a:noFill/>
          </a:ln>
          <a:effectLst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32" name="Group 131">
            <a:extLst>
              <a:ext uri="{FF2B5EF4-FFF2-40B4-BE49-F238E27FC236}">
                <a16:creationId xmlns:a16="http://schemas.microsoft.com/office/drawing/2014/main" id="{245D5D4C-3A6D-82E5-7A28-A7B26F4CBBE0}"/>
              </a:ext>
            </a:extLst>
          </p:cNvPr>
          <p:cNvGrpSpPr/>
          <p:nvPr/>
        </p:nvGrpSpPr>
        <p:grpSpPr>
          <a:xfrm>
            <a:off x="2925804" y="4995088"/>
            <a:ext cx="3619501" cy="3581534"/>
            <a:chOff x="4819650" y="5035484"/>
            <a:chExt cx="3619501" cy="3581534"/>
          </a:xfrm>
        </p:grpSpPr>
        <p:sp>
          <p:nvSpPr>
            <p:cNvPr id="133" name="Rectangle: Rounded Corners 132">
              <a:extLst>
                <a:ext uri="{FF2B5EF4-FFF2-40B4-BE49-F238E27FC236}">
                  <a16:creationId xmlns:a16="http://schemas.microsoft.com/office/drawing/2014/main" id="{647DDE27-3847-8F3A-B783-001CAEC3DB4C}"/>
                </a:ext>
              </a:extLst>
            </p:cNvPr>
            <p:cNvSpPr/>
            <p:nvPr/>
          </p:nvSpPr>
          <p:spPr>
            <a:xfrm>
              <a:off x="4819650" y="5035484"/>
              <a:ext cx="3619501" cy="3581534"/>
            </a:xfrm>
            <a:prstGeom prst="roundRect">
              <a:avLst>
                <a:gd name="adj" fmla="val 14406"/>
              </a:avLst>
            </a:prstGeom>
            <a:solidFill>
              <a:schemeClr val="bg2"/>
            </a:solidFill>
            <a:ln>
              <a:noFill/>
            </a:ln>
            <a:effectLst>
              <a:outerShdw blurRad="177800" dist="254000" dir="8100000" algn="tr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4" name="Rectangle: Rounded Corners 133">
              <a:extLst>
                <a:ext uri="{FF2B5EF4-FFF2-40B4-BE49-F238E27FC236}">
                  <a16:creationId xmlns:a16="http://schemas.microsoft.com/office/drawing/2014/main" id="{E30050CF-1E86-E890-4DC1-6F74C90022A8}"/>
                </a:ext>
              </a:extLst>
            </p:cNvPr>
            <p:cNvSpPr/>
            <p:nvPr/>
          </p:nvSpPr>
          <p:spPr>
            <a:xfrm>
              <a:off x="4896727" y="5111752"/>
              <a:ext cx="3465348" cy="3428998"/>
            </a:xfrm>
            <a:prstGeom prst="roundRect">
              <a:avLst>
                <a:gd name="adj" fmla="val 13387"/>
              </a:avLst>
            </a:prstGeom>
            <a:solidFill>
              <a:schemeClr val="bg2">
                <a:lumMod val="95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35" name="!!MainTitle1">
            <a:extLst>
              <a:ext uri="{FF2B5EF4-FFF2-40B4-BE49-F238E27FC236}">
                <a16:creationId xmlns:a16="http://schemas.microsoft.com/office/drawing/2014/main" id="{3AFBB5CE-AD43-F1BA-8BC1-2DD1AA284A04}"/>
              </a:ext>
            </a:extLst>
          </p:cNvPr>
          <p:cNvSpPr txBox="1"/>
          <p:nvPr/>
        </p:nvSpPr>
        <p:spPr>
          <a:xfrm>
            <a:off x="3330730" y="5904001"/>
            <a:ext cx="2806282" cy="1169551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lvl="0" algn="ctr">
              <a:defRPr/>
            </a:pP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schemeClr val="accent2"/>
                </a:solidFill>
                <a:effectLst>
                  <a:outerShdw blurRad="127000" dist="101600" dir="5400000" algn="t" rotWithShape="0">
                    <a:prstClr val="black">
                      <a:alpha val="20000"/>
                    </a:prstClr>
                  </a:outerShdw>
                </a:effectLst>
                <a:uLnTx/>
                <a:uFillTx/>
                <a:latin typeface="+mj-lt"/>
              </a:rPr>
              <a:t>BUSINESS</a:t>
            </a:r>
            <a:endParaRPr lang="en-US" sz="4000" b="1" dirty="0">
              <a:solidFill>
                <a:schemeClr val="accent2"/>
              </a:solidFill>
              <a:effectLst>
                <a:outerShdw blurRad="127000" dist="101600" dir="5400000" algn="t" rotWithShape="0">
                  <a:prstClr val="black">
                    <a:alpha val="20000"/>
                  </a:prstClr>
                </a:outerShdw>
              </a:effectLst>
              <a:latin typeface="+mj-lt"/>
            </a:endParaRPr>
          </a:p>
          <a:p>
            <a:pPr lvl="0" algn="ctr">
              <a:defRPr/>
            </a:pPr>
            <a:r>
              <a:rPr kumimoji="0" lang="en-US" sz="3000" i="0" u="none" strike="noStrike" kern="1200" cap="none" spc="0" normalizeH="0" baseline="0" noProof="0" dirty="0">
                <a:ln>
                  <a:noFill/>
                </a:ln>
                <a:solidFill>
                  <a:schemeClr val="tx2">
                    <a:lumMod val="60000"/>
                    <a:lumOff val="40000"/>
                  </a:schemeClr>
                </a:solidFill>
                <a:effectLst>
                  <a:outerShdw blurRad="127000" dist="101600" dir="5400000" algn="t" rotWithShape="0">
                    <a:prstClr val="black">
                      <a:alpha val="20000"/>
                    </a:prstClr>
                  </a:outerShdw>
                </a:effectLst>
                <a:uLnTx/>
                <a:uFillTx/>
                <a:latin typeface="+mj-lt"/>
              </a:rPr>
              <a:t>INFOGRAPHIC</a:t>
            </a:r>
          </a:p>
        </p:txBody>
      </p:sp>
      <p:sp>
        <p:nvSpPr>
          <p:cNvPr id="136" name="Rectangle 135">
            <a:extLst>
              <a:ext uri="{FF2B5EF4-FFF2-40B4-BE49-F238E27FC236}">
                <a16:creationId xmlns:a16="http://schemas.microsoft.com/office/drawing/2014/main" id="{00ADC17A-3D6F-D2E5-1E99-436F54436F55}"/>
              </a:ext>
            </a:extLst>
          </p:cNvPr>
          <p:cNvSpPr>
            <a:spLocks/>
          </p:cNvSpPr>
          <p:nvPr/>
        </p:nvSpPr>
        <p:spPr bwMode="auto">
          <a:xfrm>
            <a:off x="3388925" y="7103507"/>
            <a:ext cx="268989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 anchor="ctr">
            <a:spAutoFit/>
          </a:bodyPr>
          <a:lstStyle/>
          <a:p>
            <a:pPr algn="ctr"/>
            <a:r>
              <a:rPr lang="en-US" sz="1200" dirty="0">
                <a:solidFill>
                  <a:schemeClr val="tx2">
                    <a:lumMod val="60000"/>
                    <a:lumOff val="40000"/>
                  </a:schemeClr>
                </a:solidFill>
              </a:rPr>
              <a:t>SLIDEOCEAN.NET</a:t>
            </a:r>
            <a:endParaRPr lang="en-US" sz="1200" i="0" spc="300" dirty="0">
              <a:solidFill>
                <a:schemeClr val="tx2">
                  <a:lumMod val="60000"/>
                  <a:lumOff val="40000"/>
                </a:schemeClr>
              </a:solidFill>
              <a:latin typeface="+mj-lt"/>
              <a:ea typeface="Roboto Black" charset="0"/>
              <a:cs typeface="Roboto Black" charset="0"/>
              <a:sym typeface="Bebas Neue" charset="0"/>
            </a:endParaRPr>
          </a:p>
        </p:txBody>
      </p:sp>
      <p:sp>
        <p:nvSpPr>
          <p:cNvPr id="137" name="Oval 136">
            <a:extLst>
              <a:ext uri="{FF2B5EF4-FFF2-40B4-BE49-F238E27FC236}">
                <a16:creationId xmlns:a16="http://schemas.microsoft.com/office/drawing/2014/main" id="{9046CEE6-FBDA-B2BE-EF55-7CDF46DC5934}"/>
              </a:ext>
            </a:extLst>
          </p:cNvPr>
          <p:cNvSpPr/>
          <p:nvPr/>
        </p:nvSpPr>
        <p:spPr>
          <a:xfrm>
            <a:off x="4386006" y="7516099"/>
            <a:ext cx="247918" cy="247918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138" name="Oval 137">
            <a:extLst>
              <a:ext uri="{FF2B5EF4-FFF2-40B4-BE49-F238E27FC236}">
                <a16:creationId xmlns:a16="http://schemas.microsoft.com/office/drawing/2014/main" id="{888EE306-65C5-6B87-7311-3461A62AB305}"/>
              </a:ext>
            </a:extLst>
          </p:cNvPr>
          <p:cNvSpPr/>
          <p:nvPr/>
        </p:nvSpPr>
        <p:spPr>
          <a:xfrm>
            <a:off x="3922331" y="7516099"/>
            <a:ext cx="247918" cy="247918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139" name="Oval 138">
            <a:extLst>
              <a:ext uri="{FF2B5EF4-FFF2-40B4-BE49-F238E27FC236}">
                <a16:creationId xmlns:a16="http://schemas.microsoft.com/office/drawing/2014/main" id="{C56587ED-DBA5-AEC8-08AE-D7E66283BB25}"/>
              </a:ext>
            </a:extLst>
          </p:cNvPr>
          <p:cNvSpPr/>
          <p:nvPr/>
        </p:nvSpPr>
        <p:spPr>
          <a:xfrm>
            <a:off x="4849681" y="7516099"/>
            <a:ext cx="247918" cy="247918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140" name="Oval 139">
            <a:extLst>
              <a:ext uri="{FF2B5EF4-FFF2-40B4-BE49-F238E27FC236}">
                <a16:creationId xmlns:a16="http://schemas.microsoft.com/office/drawing/2014/main" id="{7EC3D621-8115-3D0D-77ED-2651627473A6}"/>
              </a:ext>
            </a:extLst>
          </p:cNvPr>
          <p:cNvSpPr/>
          <p:nvPr/>
        </p:nvSpPr>
        <p:spPr>
          <a:xfrm>
            <a:off x="5313357" y="7516099"/>
            <a:ext cx="247918" cy="247918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grpSp>
        <p:nvGrpSpPr>
          <p:cNvPr id="141" name="Group 140">
            <a:extLst>
              <a:ext uri="{FF2B5EF4-FFF2-40B4-BE49-F238E27FC236}">
                <a16:creationId xmlns:a16="http://schemas.microsoft.com/office/drawing/2014/main" id="{88DE872E-05BD-2916-B35F-15D6525648D5}"/>
              </a:ext>
            </a:extLst>
          </p:cNvPr>
          <p:cNvGrpSpPr/>
          <p:nvPr/>
        </p:nvGrpSpPr>
        <p:grpSpPr>
          <a:xfrm>
            <a:off x="7473439" y="3963964"/>
            <a:ext cx="3499730" cy="1909403"/>
            <a:chOff x="7473439" y="3963964"/>
            <a:chExt cx="3499730" cy="1909403"/>
          </a:xfrm>
        </p:grpSpPr>
        <p:sp>
          <p:nvSpPr>
            <p:cNvPr id="142" name="Arc 141">
              <a:extLst>
                <a:ext uri="{FF2B5EF4-FFF2-40B4-BE49-F238E27FC236}">
                  <a16:creationId xmlns:a16="http://schemas.microsoft.com/office/drawing/2014/main" id="{49B1AB14-0F90-E11D-AE93-C7BF423C661E}"/>
                </a:ext>
              </a:extLst>
            </p:cNvPr>
            <p:cNvSpPr/>
            <p:nvPr/>
          </p:nvSpPr>
          <p:spPr>
            <a:xfrm rot="5400000">
              <a:off x="9473698" y="4373896"/>
              <a:ext cx="1377182" cy="1377182"/>
            </a:xfrm>
            <a:prstGeom prst="arc">
              <a:avLst/>
            </a:prstGeom>
            <a:ln w="25400" cap="rnd">
              <a:solidFill>
                <a:schemeClr val="accent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43" name="Straight Connector 142">
              <a:extLst>
                <a:ext uri="{FF2B5EF4-FFF2-40B4-BE49-F238E27FC236}">
                  <a16:creationId xmlns:a16="http://schemas.microsoft.com/office/drawing/2014/main" id="{CA1C8B7A-4756-6740-ACF4-5B71A80FDE7D}"/>
                </a:ext>
              </a:extLst>
            </p:cNvPr>
            <p:cNvCxnSpPr/>
            <p:nvPr/>
          </p:nvCxnSpPr>
          <p:spPr>
            <a:xfrm>
              <a:off x="10852785" y="4142984"/>
              <a:ext cx="0" cy="928372"/>
            </a:xfrm>
            <a:prstGeom prst="line">
              <a:avLst/>
            </a:prstGeom>
            <a:ln w="25400" cap="rnd">
              <a:solidFill>
                <a:schemeClr val="accent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4" name="Straight Connector 143">
              <a:extLst>
                <a:ext uri="{FF2B5EF4-FFF2-40B4-BE49-F238E27FC236}">
                  <a16:creationId xmlns:a16="http://schemas.microsoft.com/office/drawing/2014/main" id="{B4EF2988-C50B-9062-464A-FEDA779E1A6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711440" y="5751078"/>
              <a:ext cx="2442210" cy="0"/>
            </a:xfrm>
            <a:prstGeom prst="line">
              <a:avLst/>
            </a:prstGeom>
            <a:ln w="25400" cap="rnd">
              <a:solidFill>
                <a:schemeClr val="accent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145" name="Oval 144">
              <a:extLst>
                <a:ext uri="{FF2B5EF4-FFF2-40B4-BE49-F238E27FC236}">
                  <a16:creationId xmlns:a16="http://schemas.microsoft.com/office/drawing/2014/main" id="{0AC975A2-9CF4-DFF7-EC57-8A0513ED0990}"/>
                </a:ext>
              </a:extLst>
            </p:cNvPr>
            <p:cNvSpPr/>
            <p:nvPr/>
          </p:nvSpPr>
          <p:spPr>
            <a:xfrm flipH="1">
              <a:off x="7473439" y="5628789"/>
              <a:ext cx="244578" cy="244578"/>
            </a:xfrm>
            <a:prstGeom prst="ellipse">
              <a:avLst/>
            </a:prstGeom>
            <a:solidFill>
              <a:schemeClr val="bg2"/>
            </a:solidFill>
            <a:ln w="76200">
              <a:solidFill>
                <a:schemeClr val="accent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6" name="Oval 145">
              <a:extLst>
                <a:ext uri="{FF2B5EF4-FFF2-40B4-BE49-F238E27FC236}">
                  <a16:creationId xmlns:a16="http://schemas.microsoft.com/office/drawing/2014/main" id="{22AC98AC-08E0-9AB0-C671-02B55B8E4016}"/>
                </a:ext>
              </a:extLst>
            </p:cNvPr>
            <p:cNvSpPr/>
            <p:nvPr/>
          </p:nvSpPr>
          <p:spPr>
            <a:xfrm flipH="1">
              <a:off x="10728591" y="3963964"/>
              <a:ext cx="244578" cy="244578"/>
            </a:xfrm>
            <a:prstGeom prst="ellipse">
              <a:avLst/>
            </a:prstGeom>
            <a:solidFill>
              <a:schemeClr val="bg2"/>
            </a:solidFill>
            <a:ln w="76200">
              <a:solidFill>
                <a:schemeClr val="accent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47" name="Freeform: Shape 146">
            <a:extLst>
              <a:ext uri="{FF2B5EF4-FFF2-40B4-BE49-F238E27FC236}">
                <a16:creationId xmlns:a16="http://schemas.microsoft.com/office/drawing/2014/main" id="{44440707-D0F9-B354-02BD-40104B23EE95}"/>
              </a:ext>
            </a:extLst>
          </p:cNvPr>
          <p:cNvSpPr/>
          <p:nvPr/>
        </p:nvSpPr>
        <p:spPr>
          <a:xfrm>
            <a:off x="10174061" y="1421722"/>
            <a:ext cx="1730790" cy="2363222"/>
          </a:xfrm>
          <a:custGeom>
            <a:avLst/>
            <a:gdLst>
              <a:gd name="csX0" fmla="*/ 0 w 1730790"/>
              <a:gd name="csY0" fmla="*/ 0 h 2363222"/>
              <a:gd name="csX1" fmla="*/ 1376330 w 1730790"/>
              <a:gd name="csY1" fmla="*/ 0 h 2363222"/>
              <a:gd name="csX2" fmla="*/ 1730790 w 1730790"/>
              <a:gd name="csY2" fmla="*/ 354460 h 2363222"/>
              <a:gd name="csX3" fmla="*/ 1730790 w 1730790"/>
              <a:gd name="csY3" fmla="*/ 2008762 h 2363222"/>
              <a:gd name="csX4" fmla="*/ 1376330 w 1730790"/>
              <a:gd name="csY4" fmla="*/ 2363222 h 2363222"/>
              <a:gd name="csX5" fmla="*/ 0 w 1730790"/>
              <a:gd name="csY5" fmla="*/ 2363222 h 2363222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</a:cxnLst>
            <a:rect l="l" t="t" r="r" b="b"/>
            <a:pathLst>
              <a:path w="1730790" h="2363222">
                <a:moveTo>
                  <a:pt x="0" y="0"/>
                </a:moveTo>
                <a:lnTo>
                  <a:pt x="1376330" y="0"/>
                </a:lnTo>
                <a:cubicBezTo>
                  <a:pt x="1572093" y="0"/>
                  <a:pt x="1730790" y="158697"/>
                  <a:pt x="1730790" y="354460"/>
                </a:cubicBezTo>
                <a:lnTo>
                  <a:pt x="1730790" y="2008762"/>
                </a:lnTo>
                <a:cubicBezTo>
                  <a:pt x="1730790" y="2204525"/>
                  <a:pt x="1572093" y="2363222"/>
                  <a:pt x="1376330" y="2363222"/>
                </a:cubicBezTo>
                <a:lnTo>
                  <a:pt x="0" y="2363222"/>
                </a:lnTo>
                <a:close/>
              </a:path>
            </a:pathLst>
          </a:custGeom>
          <a:solidFill>
            <a:schemeClr val="accent1">
              <a:alpha val="70000"/>
            </a:schemeClr>
          </a:solidFill>
          <a:ln>
            <a:noFill/>
          </a:ln>
          <a:effectLst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grpSp>
        <p:nvGrpSpPr>
          <p:cNvPr id="148" name="Group 147">
            <a:extLst>
              <a:ext uri="{FF2B5EF4-FFF2-40B4-BE49-F238E27FC236}">
                <a16:creationId xmlns:a16="http://schemas.microsoft.com/office/drawing/2014/main" id="{0B4A10D8-9046-96DE-682F-0AC32E874FFC}"/>
              </a:ext>
            </a:extLst>
          </p:cNvPr>
          <p:cNvGrpSpPr/>
          <p:nvPr/>
        </p:nvGrpSpPr>
        <p:grpSpPr>
          <a:xfrm>
            <a:off x="9621861" y="1545684"/>
            <a:ext cx="2137722" cy="2115298"/>
            <a:chOff x="4819650" y="5035484"/>
            <a:chExt cx="3619501" cy="3581534"/>
          </a:xfrm>
        </p:grpSpPr>
        <p:sp>
          <p:nvSpPr>
            <p:cNvPr id="149" name="Rectangle: Rounded Corners 148">
              <a:extLst>
                <a:ext uri="{FF2B5EF4-FFF2-40B4-BE49-F238E27FC236}">
                  <a16:creationId xmlns:a16="http://schemas.microsoft.com/office/drawing/2014/main" id="{67CB25FA-8506-B461-F884-79EDA4850E45}"/>
                </a:ext>
              </a:extLst>
            </p:cNvPr>
            <p:cNvSpPr/>
            <p:nvPr/>
          </p:nvSpPr>
          <p:spPr>
            <a:xfrm>
              <a:off x="4819650" y="5035484"/>
              <a:ext cx="3619501" cy="3581534"/>
            </a:xfrm>
            <a:prstGeom prst="roundRect">
              <a:avLst>
                <a:gd name="adj" fmla="val 14406"/>
              </a:avLst>
            </a:prstGeom>
            <a:solidFill>
              <a:schemeClr val="bg2"/>
            </a:solidFill>
            <a:ln>
              <a:noFill/>
            </a:ln>
            <a:effectLst>
              <a:outerShdw blurRad="177800" dist="254000" dir="8100000" algn="tr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0" name="Rectangle: Rounded Corners 149">
              <a:extLst>
                <a:ext uri="{FF2B5EF4-FFF2-40B4-BE49-F238E27FC236}">
                  <a16:creationId xmlns:a16="http://schemas.microsoft.com/office/drawing/2014/main" id="{12008DF6-915E-DE6C-FF6C-5DB4A943CE0C}"/>
                </a:ext>
              </a:extLst>
            </p:cNvPr>
            <p:cNvSpPr/>
            <p:nvPr/>
          </p:nvSpPr>
          <p:spPr>
            <a:xfrm>
              <a:off x="4896727" y="5111752"/>
              <a:ext cx="3465348" cy="3428998"/>
            </a:xfrm>
            <a:prstGeom prst="roundRect">
              <a:avLst>
                <a:gd name="adj" fmla="val 13387"/>
              </a:avLst>
            </a:prstGeom>
            <a:solidFill>
              <a:schemeClr val="bg2">
                <a:lumMod val="95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51" name="Group 150">
            <a:extLst>
              <a:ext uri="{FF2B5EF4-FFF2-40B4-BE49-F238E27FC236}">
                <a16:creationId xmlns:a16="http://schemas.microsoft.com/office/drawing/2014/main" id="{10952671-C72E-6F14-3B3D-355E71B9D22E}"/>
              </a:ext>
            </a:extLst>
          </p:cNvPr>
          <p:cNvGrpSpPr/>
          <p:nvPr/>
        </p:nvGrpSpPr>
        <p:grpSpPr>
          <a:xfrm>
            <a:off x="12363304" y="1298753"/>
            <a:ext cx="3815470" cy="1342653"/>
            <a:chOff x="4443430" y="4425263"/>
            <a:chExt cx="2488311" cy="1342653"/>
          </a:xfrm>
        </p:grpSpPr>
        <p:sp>
          <p:nvSpPr>
            <p:cNvPr id="152" name="Textbox 200">
              <a:extLst>
                <a:ext uri="{FF2B5EF4-FFF2-40B4-BE49-F238E27FC236}">
                  <a16:creationId xmlns:a16="http://schemas.microsoft.com/office/drawing/2014/main" id="{D3963815-4786-FDA9-5C85-3779DFA9EA0C}"/>
                </a:ext>
              </a:extLst>
            </p:cNvPr>
            <p:cNvSpPr txBox="1"/>
            <p:nvPr/>
          </p:nvSpPr>
          <p:spPr>
            <a:xfrm flipH="1">
              <a:off x="4443430" y="4425263"/>
              <a:ext cx="2488310" cy="461665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 anchor="ctr">
              <a:spAutoFit/>
            </a:bodyPr>
            <a:lstStyle/>
            <a:p>
              <a:pPr marL="0" marR="0" lvl="0" indent="0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US" sz="2400" b="1" dirty="0">
                  <a:solidFill>
                    <a:schemeClr val="tx2">
                      <a:lumMod val="60000"/>
                      <a:lumOff val="40000"/>
                    </a:schemeClr>
                  </a:solidFill>
                  <a:latin typeface="+mj-lt"/>
                </a:rPr>
                <a:t>MAIN TITLE</a:t>
              </a:r>
              <a:endPara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chemeClr val="tx2">
                    <a:lumMod val="60000"/>
                    <a:lumOff val="40000"/>
                  </a:schemeClr>
                </a:solidFill>
                <a:effectLst/>
                <a:uLnTx/>
                <a:uFillTx/>
                <a:latin typeface="+mj-lt"/>
              </a:endParaRPr>
            </a:p>
          </p:txBody>
        </p:sp>
        <p:sp>
          <p:nvSpPr>
            <p:cNvPr id="153" name="Textbox 200">
              <a:extLst>
                <a:ext uri="{FF2B5EF4-FFF2-40B4-BE49-F238E27FC236}">
                  <a16:creationId xmlns:a16="http://schemas.microsoft.com/office/drawing/2014/main" id="{BC51AF26-7CE1-3079-7C68-C999EC398309}"/>
                </a:ext>
              </a:extLst>
            </p:cNvPr>
            <p:cNvSpPr txBox="1"/>
            <p:nvPr/>
          </p:nvSpPr>
          <p:spPr>
            <a:xfrm flipH="1">
              <a:off x="4443430" y="4794253"/>
              <a:ext cx="2488310" cy="369332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 anchor="ctr">
              <a:spAutoFit/>
            </a:bodyPr>
            <a:lstStyle/>
            <a:p>
              <a:pPr marL="0" marR="0" lvl="0" indent="0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i="0" u="none" strike="noStrike" kern="120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+mj-lt"/>
                </a:rPr>
                <a:t>SUBTITLE</a:t>
              </a:r>
              <a:endParaRPr kumimoji="0" lang="en-US" sz="1400" i="0" u="none" strike="noStrike" kern="1200" cap="none" spc="0" normalizeH="0" baseline="0" noProof="0" dirty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+mj-lt"/>
              </a:endParaRPr>
            </a:p>
          </p:txBody>
        </p:sp>
        <p:sp>
          <p:nvSpPr>
            <p:cNvPr id="154" name="Textbox 200">
              <a:extLst>
                <a:ext uri="{FF2B5EF4-FFF2-40B4-BE49-F238E27FC236}">
                  <a16:creationId xmlns:a16="http://schemas.microsoft.com/office/drawing/2014/main" id="{26706F70-EB3E-963E-EA60-6253AE48278B}"/>
                </a:ext>
              </a:extLst>
            </p:cNvPr>
            <p:cNvSpPr txBox="1"/>
            <p:nvPr/>
          </p:nvSpPr>
          <p:spPr>
            <a:xfrm flipH="1">
              <a:off x="4443430" y="5183141"/>
              <a:ext cx="2488311" cy="584775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 anchor="t">
              <a:spAutoFit/>
            </a:bodyPr>
            <a:lstStyle/>
            <a:p>
              <a:pPr>
                <a:defRPr/>
              </a:pPr>
              <a:r>
                <a:rPr kumimoji="0" lang="vi-VN" sz="16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2">
                      <a:lumMod val="60000"/>
                      <a:lumOff val="40000"/>
                    </a:schemeClr>
                  </a:solidFill>
                  <a:effectLst/>
                  <a:uLnTx/>
                  <a:uFillTx/>
                  <a:ea typeface="+mn-ea"/>
                  <a:cs typeface="+mn-cs"/>
                </a:rPr>
                <a:t>Lorem ipsum dolor sit amet, consectetuer adipiscing elit. Maecenas.</a:t>
              </a: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chemeClr val="tx2">
                    <a:lumMod val="60000"/>
                    <a:lumOff val="40000"/>
                  </a:schemeClr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</p:grpSp>
      <p:sp>
        <p:nvSpPr>
          <p:cNvPr id="155" name="Freeform: Shape 154">
            <a:extLst>
              <a:ext uri="{FF2B5EF4-FFF2-40B4-BE49-F238E27FC236}">
                <a16:creationId xmlns:a16="http://schemas.microsoft.com/office/drawing/2014/main" id="{A50B5DE4-F5FE-91EC-2519-191162136C0D}"/>
              </a:ext>
            </a:extLst>
          </p:cNvPr>
          <p:cNvSpPr/>
          <p:nvPr/>
        </p:nvSpPr>
        <p:spPr>
          <a:xfrm>
            <a:off x="10216710" y="2176724"/>
            <a:ext cx="822746" cy="853218"/>
          </a:xfrm>
          <a:custGeom>
            <a:avLst/>
            <a:gdLst>
              <a:gd name="connsiteX0" fmla="*/ 284150 w 411480"/>
              <a:gd name="connsiteY0" fmla="*/ 60579 h 426720"/>
              <a:gd name="connsiteX1" fmla="*/ 345872 w 411480"/>
              <a:gd name="connsiteY1" fmla="*/ 175336 h 426720"/>
              <a:gd name="connsiteX2" fmla="*/ 392658 w 411480"/>
              <a:gd name="connsiteY2" fmla="*/ 269824 h 426720"/>
              <a:gd name="connsiteX3" fmla="*/ 353187 w 411480"/>
              <a:gd name="connsiteY3" fmla="*/ 269824 h 426720"/>
              <a:gd name="connsiteX4" fmla="*/ 353187 w 411480"/>
              <a:gd name="connsiteY4" fmla="*/ 335356 h 426720"/>
              <a:gd name="connsiteX5" fmla="*/ 332613 w 411480"/>
              <a:gd name="connsiteY5" fmla="*/ 355930 h 426720"/>
              <a:gd name="connsiteX6" fmla="*/ 289179 w 411480"/>
              <a:gd name="connsiteY6" fmla="*/ 355930 h 426720"/>
              <a:gd name="connsiteX7" fmla="*/ 289179 w 411480"/>
              <a:gd name="connsiteY7" fmla="*/ 410032 h 426720"/>
              <a:gd name="connsiteX8" fmla="*/ 114986 w 411480"/>
              <a:gd name="connsiteY8" fmla="*/ 410032 h 426720"/>
              <a:gd name="connsiteX9" fmla="*/ 83439 w 411480"/>
              <a:gd name="connsiteY9" fmla="*/ 291922 h 426720"/>
              <a:gd name="connsiteX10" fmla="*/ 221514 w 411480"/>
              <a:gd name="connsiteY10" fmla="*/ 140741 h 426720"/>
              <a:gd name="connsiteX11" fmla="*/ 219989 w 411480"/>
              <a:gd name="connsiteY11" fmla="*/ 124282 h 426720"/>
              <a:gd name="connsiteX12" fmla="*/ 247269 w 411480"/>
              <a:gd name="connsiteY12" fmla="*/ 95478 h 426720"/>
              <a:gd name="connsiteX13" fmla="*/ 229439 w 411480"/>
              <a:gd name="connsiteY13" fmla="*/ 64694 h 426720"/>
              <a:gd name="connsiteX14" fmla="*/ 190728 w 411480"/>
              <a:gd name="connsiteY14" fmla="*/ 73990 h 426720"/>
              <a:gd name="connsiteX15" fmla="*/ 162382 w 411480"/>
              <a:gd name="connsiteY15" fmla="*/ 57531 h 426720"/>
              <a:gd name="connsiteX16" fmla="*/ 151105 w 411480"/>
              <a:gd name="connsiteY16" fmla="*/ 19431 h 426720"/>
              <a:gd name="connsiteX17" fmla="*/ 115595 w 411480"/>
              <a:gd name="connsiteY17" fmla="*/ 19431 h 426720"/>
              <a:gd name="connsiteX18" fmla="*/ 104318 w 411480"/>
              <a:gd name="connsiteY18" fmla="*/ 57531 h 426720"/>
              <a:gd name="connsiteX19" fmla="*/ 75972 w 411480"/>
              <a:gd name="connsiteY19" fmla="*/ 73990 h 426720"/>
              <a:gd name="connsiteX20" fmla="*/ 37262 w 411480"/>
              <a:gd name="connsiteY20" fmla="*/ 64694 h 426720"/>
              <a:gd name="connsiteX21" fmla="*/ 19431 w 411480"/>
              <a:gd name="connsiteY21" fmla="*/ 95478 h 426720"/>
              <a:gd name="connsiteX22" fmla="*/ 46710 w 411480"/>
              <a:gd name="connsiteY22" fmla="*/ 124282 h 426720"/>
              <a:gd name="connsiteX23" fmla="*/ 45187 w 411480"/>
              <a:gd name="connsiteY23" fmla="*/ 140741 h 426720"/>
              <a:gd name="connsiteX24" fmla="*/ 46710 w 411480"/>
              <a:gd name="connsiteY24" fmla="*/ 157201 h 426720"/>
              <a:gd name="connsiteX25" fmla="*/ 19431 w 411480"/>
              <a:gd name="connsiteY25" fmla="*/ 186004 h 426720"/>
              <a:gd name="connsiteX26" fmla="*/ 37262 w 411480"/>
              <a:gd name="connsiteY26" fmla="*/ 216789 h 426720"/>
              <a:gd name="connsiteX27" fmla="*/ 75972 w 411480"/>
              <a:gd name="connsiteY27" fmla="*/ 207493 h 426720"/>
              <a:gd name="connsiteX28" fmla="*/ 104318 w 411480"/>
              <a:gd name="connsiteY28" fmla="*/ 223952 h 426720"/>
              <a:gd name="connsiteX29" fmla="*/ 115595 w 411480"/>
              <a:gd name="connsiteY29" fmla="*/ 262052 h 426720"/>
              <a:gd name="connsiteX30" fmla="*/ 151105 w 411480"/>
              <a:gd name="connsiteY30" fmla="*/ 262052 h 426720"/>
              <a:gd name="connsiteX31" fmla="*/ 162382 w 411480"/>
              <a:gd name="connsiteY31" fmla="*/ 223952 h 426720"/>
              <a:gd name="connsiteX32" fmla="*/ 190728 w 411480"/>
              <a:gd name="connsiteY32" fmla="*/ 207493 h 426720"/>
              <a:gd name="connsiteX33" fmla="*/ 229439 w 411480"/>
              <a:gd name="connsiteY33" fmla="*/ 216789 h 426720"/>
              <a:gd name="connsiteX34" fmla="*/ 247269 w 411480"/>
              <a:gd name="connsiteY34" fmla="*/ 186004 h 426720"/>
              <a:gd name="connsiteX35" fmla="*/ 219989 w 411480"/>
              <a:gd name="connsiteY35" fmla="*/ 157201 h 426720"/>
              <a:gd name="connsiteX36" fmla="*/ 221514 w 411480"/>
              <a:gd name="connsiteY36" fmla="*/ 140741 h 426720"/>
              <a:gd name="connsiteX37" fmla="*/ 175488 w 411480"/>
              <a:gd name="connsiteY37" fmla="*/ 140741 h 426720"/>
              <a:gd name="connsiteX38" fmla="*/ 133274 w 411480"/>
              <a:gd name="connsiteY38" fmla="*/ 182956 h 426720"/>
              <a:gd name="connsiteX39" fmla="*/ 91059 w 411480"/>
              <a:gd name="connsiteY39" fmla="*/ 140741 h 426720"/>
              <a:gd name="connsiteX40" fmla="*/ 133274 w 411480"/>
              <a:gd name="connsiteY40" fmla="*/ 98526 h 426720"/>
              <a:gd name="connsiteX41" fmla="*/ 175488 w 411480"/>
              <a:gd name="connsiteY41" fmla="*/ 140741 h 4267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411480" h="426720">
                <a:moveTo>
                  <a:pt x="284150" y="60579"/>
                </a:moveTo>
                <a:cubicBezTo>
                  <a:pt x="355016" y="91516"/>
                  <a:pt x="345872" y="175336"/>
                  <a:pt x="345872" y="175336"/>
                </a:cubicBezTo>
                <a:lnTo>
                  <a:pt x="392658" y="269824"/>
                </a:lnTo>
                <a:lnTo>
                  <a:pt x="353187" y="269824"/>
                </a:lnTo>
                <a:lnTo>
                  <a:pt x="353187" y="335356"/>
                </a:lnTo>
                <a:cubicBezTo>
                  <a:pt x="353187" y="346634"/>
                  <a:pt x="344043" y="355930"/>
                  <a:pt x="332613" y="355930"/>
                </a:cubicBezTo>
                <a:lnTo>
                  <a:pt x="289179" y="355930"/>
                </a:lnTo>
                <a:lnTo>
                  <a:pt x="289179" y="410032"/>
                </a:lnTo>
                <a:lnTo>
                  <a:pt x="114986" y="410032"/>
                </a:lnTo>
                <a:cubicBezTo>
                  <a:pt x="115748" y="368579"/>
                  <a:pt x="104470" y="327888"/>
                  <a:pt x="83439" y="291922"/>
                </a:cubicBezTo>
                <a:moveTo>
                  <a:pt x="221514" y="140741"/>
                </a:moveTo>
                <a:cubicBezTo>
                  <a:pt x="221514" y="135103"/>
                  <a:pt x="220904" y="129616"/>
                  <a:pt x="219989" y="124282"/>
                </a:cubicBezTo>
                <a:lnTo>
                  <a:pt x="247269" y="95478"/>
                </a:lnTo>
                <a:lnTo>
                  <a:pt x="229439" y="64694"/>
                </a:lnTo>
                <a:lnTo>
                  <a:pt x="190728" y="73990"/>
                </a:lnTo>
                <a:cubicBezTo>
                  <a:pt x="182499" y="66827"/>
                  <a:pt x="172898" y="61341"/>
                  <a:pt x="162382" y="57531"/>
                </a:cubicBezTo>
                <a:lnTo>
                  <a:pt x="151105" y="19431"/>
                </a:lnTo>
                <a:lnTo>
                  <a:pt x="115595" y="19431"/>
                </a:lnTo>
                <a:lnTo>
                  <a:pt x="104318" y="57531"/>
                </a:lnTo>
                <a:cubicBezTo>
                  <a:pt x="93802" y="61188"/>
                  <a:pt x="84201" y="66827"/>
                  <a:pt x="75972" y="73990"/>
                </a:cubicBezTo>
                <a:lnTo>
                  <a:pt x="37262" y="64694"/>
                </a:lnTo>
                <a:lnTo>
                  <a:pt x="19431" y="95478"/>
                </a:lnTo>
                <a:lnTo>
                  <a:pt x="46710" y="124282"/>
                </a:lnTo>
                <a:cubicBezTo>
                  <a:pt x="45644" y="129616"/>
                  <a:pt x="45187" y="135103"/>
                  <a:pt x="45187" y="140741"/>
                </a:cubicBezTo>
                <a:cubicBezTo>
                  <a:pt x="45187" y="146380"/>
                  <a:pt x="45796" y="151866"/>
                  <a:pt x="46710" y="157201"/>
                </a:cubicBezTo>
                <a:lnTo>
                  <a:pt x="19431" y="186004"/>
                </a:lnTo>
                <a:lnTo>
                  <a:pt x="37262" y="216789"/>
                </a:lnTo>
                <a:lnTo>
                  <a:pt x="75972" y="207493"/>
                </a:lnTo>
                <a:cubicBezTo>
                  <a:pt x="84201" y="214655"/>
                  <a:pt x="93802" y="220142"/>
                  <a:pt x="104318" y="223952"/>
                </a:cubicBezTo>
                <a:lnTo>
                  <a:pt x="115595" y="262052"/>
                </a:lnTo>
                <a:lnTo>
                  <a:pt x="151105" y="262052"/>
                </a:lnTo>
                <a:lnTo>
                  <a:pt x="162382" y="223952"/>
                </a:lnTo>
                <a:cubicBezTo>
                  <a:pt x="172898" y="220294"/>
                  <a:pt x="182499" y="214655"/>
                  <a:pt x="190728" y="207493"/>
                </a:cubicBezTo>
                <a:lnTo>
                  <a:pt x="229439" y="216789"/>
                </a:lnTo>
                <a:lnTo>
                  <a:pt x="247269" y="186004"/>
                </a:lnTo>
                <a:lnTo>
                  <a:pt x="219989" y="157201"/>
                </a:lnTo>
                <a:cubicBezTo>
                  <a:pt x="220904" y="151866"/>
                  <a:pt x="221514" y="146380"/>
                  <a:pt x="221514" y="140741"/>
                </a:cubicBezTo>
                <a:close/>
                <a:moveTo>
                  <a:pt x="175488" y="140741"/>
                </a:moveTo>
                <a:cubicBezTo>
                  <a:pt x="175488" y="164058"/>
                  <a:pt x="156591" y="182956"/>
                  <a:pt x="133274" y="182956"/>
                </a:cubicBezTo>
                <a:cubicBezTo>
                  <a:pt x="109957" y="182956"/>
                  <a:pt x="91059" y="164058"/>
                  <a:pt x="91059" y="140741"/>
                </a:cubicBezTo>
                <a:cubicBezTo>
                  <a:pt x="91059" y="117424"/>
                  <a:pt x="109957" y="98526"/>
                  <a:pt x="133274" y="98526"/>
                </a:cubicBezTo>
                <a:cubicBezTo>
                  <a:pt x="156591" y="98526"/>
                  <a:pt x="175488" y="117424"/>
                  <a:pt x="175488" y="140741"/>
                </a:cubicBezTo>
                <a:close/>
              </a:path>
            </a:pathLst>
          </a:custGeom>
          <a:noFill/>
          <a:ln w="25400">
            <a:solidFill>
              <a:schemeClr val="tx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182832" tIns="91416" rIns="182832" bIns="91416" numCol="1" anchor="t" anchorCtr="0" compatLnSpc="1">
            <a:prstTxWarp prst="textNoShape">
              <a:avLst/>
            </a:prstTxWarp>
          </a:bodyPr>
          <a:lstStyle/>
          <a:p>
            <a:endParaRPr lang="ru-UA" sz="7198"/>
          </a:p>
        </p:txBody>
      </p:sp>
      <p:grpSp>
        <p:nvGrpSpPr>
          <p:cNvPr id="156" name="Group 155">
            <a:extLst>
              <a:ext uri="{FF2B5EF4-FFF2-40B4-BE49-F238E27FC236}">
                <a16:creationId xmlns:a16="http://schemas.microsoft.com/office/drawing/2014/main" id="{7B36B2A8-7524-7BFB-A009-011E442DAFE3}"/>
              </a:ext>
            </a:extLst>
          </p:cNvPr>
          <p:cNvGrpSpPr/>
          <p:nvPr/>
        </p:nvGrpSpPr>
        <p:grpSpPr>
          <a:xfrm>
            <a:off x="7473439" y="4890852"/>
            <a:ext cx="6282643" cy="1503077"/>
            <a:chOff x="7473439" y="4890852"/>
            <a:chExt cx="6282643" cy="1503077"/>
          </a:xfrm>
        </p:grpSpPr>
        <p:sp>
          <p:nvSpPr>
            <p:cNvPr id="157" name="Arc 156">
              <a:extLst>
                <a:ext uri="{FF2B5EF4-FFF2-40B4-BE49-F238E27FC236}">
                  <a16:creationId xmlns:a16="http://schemas.microsoft.com/office/drawing/2014/main" id="{C91CD938-3193-9ECF-D0CD-2C1ABA5494B1}"/>
                </a:ext>
              </a:extLst>
            </p:cNvPr>
            <p:cNvSpPr/>
            <p:nvPr/>
          </p:nvSpPr>
          <p:spPr>
            <a:xfrm rot="5400000">
              <a:off x="12230424" y="4890852"/>
              <a:ext cx="1377182" cy="1377182"/>
            </a:xfrm>
            <a:prstGeom prst="arc">
              <a:avLst/>
            </a:prstGeom>
            <a:ln w="25400" cap="rnd">
              <a:solidFill>
                <a:schemeClr val="accent2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58" name="Group 157">
              <a:extLst>
                <a:ext uri="{FF2B5EF4-FFF2-40B4-BE49-F238E27FC236}">
                  <a16:creationId xmlns:a16="http://schemas.microsoft.com/office/drawing/2014/main" id="{93C0E5B2-4C4A-F9B9-7A66-F4579030E5FF}"/>
                </a:ext>
              </a:extLst>
            </p:cNvPr>
            <p:cNvGrpSpPr/>
            <p:nvPr/>
          </p:nvGrpSpPr>
          <p:grpSpPr>
            <a:xfrm>
              <a:off x="7473439" y="5334231"/>
              <a:ext cx="6282643" cy="1059698"/>
              <a:chOff x="7473439" y="5334231"/>
              <a:chExt cx="6282643" cy="1059698"/>
            </a:xfrm>
          </p:grpSpPr>
          <p:cxnSp>
            <p:nvCxnSpPr>
              <p:cNvPr id="159" name="Straight Connector 158">
                <a:extLst>
                  <a:ext uri="{FF2B5EF4-FFF2-40B4-BE49-F238E27FC236}">
                    <a16:creationId xmlns:a16="http://schemas.microsoft.com/office/drawing/2014/main" id="{59A526F5-9FB6-CC13-D0A6-8455F49D378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711440" y="6271640"/>
                <a:ext cx="5207575" cy="0"/>
              </a:xfrm>
              <a:prstGeom prst="line">
                <a:avLst/>
              </a:prstGeom>
              <a:ln w="25400" cap="rnd">
                <a:solidFill>
                  <a:schemeClr val="accent2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60" name="Oval 159">
                <a:extLst>
                  <a:ext uri="{FF2B5EF4-FFF2-40B4-BE49-F238E27FC236}">
                    <a16:creationId xmlns:a16="http://schemas.microsoft.com/office/drawing/2014/main" id="{DEF2AA61-889E-666B-3644-AE689008A009}"/>
                  </a:ext>
                </a:extLst>
              </p:cNvPr>
              <p:cNvSpPr/>
              <p:nvPr/>
            </p:nvSpPr>
            <p:spPr>
              <a:xfrm flipH="1">
                <a:off x="7473439" y="6149351"/>
                <a:ext cx="244578" cy="244578"/>
              </a:xfrm>
              <a:prstGeom prst="ellipse">
                <a:avLst/>
              </a:prstGeom>
              <a:solidFill>
                <a:schemeClr val="bg2"/>
              </a:solidFill>
              <a:ln w="76200">
                <a:solidFill>
                  <a:schemeClr val="accent2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1" name="Oval 160">
                <a:extLst>
                  <a:ext uri="{FF2B5EF4-FFF2-40B4-BE49-F238E27FC236}">
                    <a16:creationId xmlns:a16="http://schemas.microsoft.com/office/drawing/2014/main" id="{F3546B70-1C69-0451-258E-0FBF17144DA2}"/>
                  </a:ext>
                </a:extLst>
              </p:cNvPr>
              <p:cNvSpPr/>
              <p:nvPr/>
            </p:nvSpPr>
            <p:spPr>
              <a:xfrm flipH="1">
                <a:off x="13511504" y="5334231"/>
                <a:ext cx="244578" cy="244578"/>
              </a:xfrm>
              <a:prstGeom prst="ellipse">
                <a:avLst/>
              </a:prstGeom>
              <a:solidFill>
                <a:schemeClr val="bg2"/>
              </a:solidFill>
              <a:ln w="76200">
                <a:solidFill>
                  <a:schemeClr val="accent2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162" name="Freeform: Shape 161">
            <a:extLst>
              <a:ext uri="{FF2B5EF4-FFF2-40B4-BE49-F238E27FC236}">
                <a16:creationId xmlns:a16="http://schemas.microsoft.com/office/drawing/2014/main" id="{E279B008-FB06-3D8D-9412-D62967556DCA}"/>
              </a:ext>
            </a:extLst>
          </p:cNvPr>
          <p:cNvSpPr/>
          <p:nvPr/>
        </p:nvSpPr>
        <p:spPr>
          <a:xfrm>
            <a:off x="13484839" y="2798117"/>
            <a:ext cx="1730790" cy="2363222"/>
          </a:xfrm>
          <a:custGeom>
            <a:avLst/>
            <a:gdLst>
              <a:gd name="csX0" fmla="*/ 0 w 1730790"/>
              <a:gd name="csY0" fmla="*/ 0 h 2363222"/>
              <a:gd name="csX1" fmla="*/ 1376330 w 1730790"/>
              <a:gd name="csY1" fmla="*/ 0 h 2363222"/>
              <a:gd name="csX2" fmla="*/ 1730790 w 1730790"/>
              <a:gd name="csY2" fmla="*/ 354460 h 2363222"/>
              <a:gd name="csX3" fmla="*/ 1730790 w 1730790"/>
              <a:gd name="csY3" fmla="*/ 2008762 h 2363222"/>
              <a:gd name="csX4" fmla="*/ 1376330 w 1730790"/>
              <a:gd name="csY4" fmla="*/ 2363222 h 2363222"/>
              <a:gd name="csX5" fmla="*/ 0 w 1730790"/>
              <a:gd name="csY5" fmla="*/ 2363222 h 2363222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</a:cxnLst>
            <a:rect l="l" t="t" r="r" b="b"/>
            <a:pathLst>
              <a:path w="1730790" h="2363222">
                <a:moveTo>
                  <a:pt x="0" y="0"/>
                </a:moveTo>
                <a:lnTo>
                  <a:pt x="1376330" y="0"/>
                </a:lnTo>
                <a:cubicBezTo>
                  <a:pt x="1572093" y="0"/>
                  <a:pt x="1730790" y="158697"/>
                  <a:pt x="1730790" y="354460"/>
                </a:cubicBezTo>
                <a:lnTo>
                  <a:pt x="1730790" y="2008762"/>
                </a:lnTo>
                <a:cubicBezTo>
                  <a:pt x="1730790" y="2204525"/>
                  <a:pt x="1572093" y="2363222"/>
                  <a:pt x="1376330" y="2363222"/>
                </a:cubicBezTo>
                <a:lnTo>
                  <a:pt x="0" y="2363222"/>
                </a:lnTo>
                <a:close/>
              </a:path>
            </a:pathLst>
          </a:custGeom>
          <a:solidFill>
            <a:schemeClr val="accent2">
              <a:alpha val="70000"/>
            </a:schemeClr>
          </a:solidFill>
          <a:ln>
            <a:noFill/>
          </a:ln>
          <a:effectLst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grpSp>
        <p:nvGrpSpPr>
          <p:cNvPr id="163" name="Group 162">
            <a:extLst>
              <a:ext uri="{FF2B5EF4-FFF2-40B4-BE49-F238E27FC236}">
                <a16:creationId xmlns:a16="http://schemas.microsoft.com/office/drawing/2014/main" id="{8F584866-41EC-7D2C-A0B5-CE0EF676F13A}"/>
              </a:ext>
            </a:extLst>
          </p:cNvPr>
          <p:cNvGrpSpPr/>
          <p:nvPr/>
        </p:nvGrpSpPr>
        <p:grpSpPr>
          <a:xfrm>
            <a:off x="12932639" y="2922079"/>
            <a:ext cx="2137722" cy="2115298"/>
            <a:chOff x="4819650" y="5035484"/>
            <a:chExt cx="3619501" cy="3581534"/>
          </a:xfrm>
        </p:grpSpPr>
        <p:sp>
          <p:nvSpPr>
            <p:cNvPr id="164" name="Rectangle: Rounded Corners 163">
              <a:extLst>
                <a:ext uri="{FF2B5EF4-FFF2-40B4-BE49-F238E27FC236}">
                  <a16:creationId xmlns:a16="http://schemas.microsoft.com/office/drawing/2014/main" id="{EE776057-380F-6465-65C2-B67574E6447C}"/>
                </a:ext>
              </a:extLst>
            </p:cNvPr>
            <p:cNvSpPr/>
            <p:nvPr/>
          </p:nvSpPr>
          <p:spPr>
            <a:xfrm>
              <a:off x="4819650" y="5035484"/>
              <a:ext cx="3619501" cy="3581534"/>
            </a:xfrm>
            <a:prstGeom prst="roundRect">
              <a:avLst>
                <a:gd name="adj" fmla="val 14406"/>
              </a:avLst>
            </a:prstGeom>
            <a:solidFill>
              <a:schemeClr val="bg2"/>
            </a:solidFill>
            <a:ln>
              <a:noFill/>
            </a:ln>
            <a:effectLst>
              <a:outerShdw blurRad="177800" dist="254000" dir="8100000" algn="tr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5" name="Rectangle: Rounded Corners 164">
              <a:extLst>
                <a:ext uri="{FF2B5EF4-FFF2-40B4-BE49-F238E27FC236}">
                  <a16:creationId xmlns:a16="http://schemas.microsoft.com/office/drawing/2014/main" id="{10390BCA-CE88-CFA4-2CD2-E26621B4809F}"/>
                </a:ext>
              </a:extLst>
            </p:cNvPr>
            <p:cNvSpPr/>
            <p:nvPr/>
          </p:nvSpPr>
          <p:spPr>
            <a:xfrm>
              <a:off x="4896727" y="5111752"/>
              <a:ext cx="3465348" cy="3428998"/>
            </a:xfrm>
            <a:prstGeom prst="roundRect">
              <a:avLst>
                <a:gd name="adj" fmla="val 13387"/>
              </a:avLst>
            </a:prstGeom>
            <a:solidFill>
              <a:schemeClr val="bg2">
                <a:lumMod val="95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66" name="Group 165">
            <a:extLst>
              <a:ext uri="{FF2B5EF4-FFF2-40B4-BE49-F238E27FC236}">
                <a16:creationId xmlns:a16="http://schemas.microsoft.com/office/drawing/2014/main" id="{C44053E1-0256-E2F3-F333-62776ADCB78B}"/>
              </a:ext>
            </a:extLst>
          </p:cNvPr>
          <p:cNvGrpSpPr/>
          <p:nvPr/>
        </p:nvGrpSpPr>
        <p:grpSpPr>
          <a:xfrm>
            <a:off x="15674082" y="3308402"/>
            <a:ext cx="3815470" cy="1342653"/>
            <a:chOff x="4443430" y="4425263"/>
            <a:chExt cx="2488311" cy="1342653"/>
          </a:xfrm>
        </p:grpSpPr>
        <p:sp>
          <p:nvSpPr>
            <p:cNvPr id="167" name="Textbox 200">
              <a:extLst>
                <a:ext uri="{FF2B5EF4-FFF2-40B4-BE49-F238E27FC236}">
                  <a16:creationId xmlns:a16="http://schemas.microsoft.com/office/drawing/2014/main" id="{80D0D098-D358-2DF5-2703-D3E2B72CD924}"/>
                </a:ext>
              </a:extLst>
            </p:cNvPr>
            <p:cNvSpPr txBox="1"/>
            <p:nvPr/>
          </p:nvSpPr>
          <p:spPr>
            <a:xfrm flipH="1">
              <a:off x="4443430" y="4425263"/>
              <a:ext cx="2488310" cy="461665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 anchor="ctr">
              <a:spAutoFit/>
            </a:bodyPr>
            <a:lstStyle/>
            <a:p>
              <a:pPr marL="0" marR="0" lvl="0" indent="0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US" sz="2400" b="1" dirty="0">
                  <a:solidFill>
                    <a:schemeClr val="tx2">
                      <a:lumMod val="60000"/>
                      <a:lumOff val="40000"/>
                    </a:schemeClr>
                  </a:solidFill>
                  <a:latin typeface="+mj-lt"/>
                </a:rPr>
                <a:t>MAIN TITLE</a:t>
              </a:r>
              <a:endPara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chemeClr val="tx2">
                    <a:lumMod val="60000"/>
                    <a:lumOff val="40000"/>
                  </a:schemeClr>
                </a:solidFill>
                <a:effectLst/>
                <a:uLnTx/>
                <a:uFillTx/>
                <a:latin typeface="+mj-lt"/>
              </a:endParaRPr>
            </a:p>
          </p:txBody>
        </p:sp>
        <p:sp>
          <p:nvSpPr>
            <p:cNvPr id="168" name="Textbox 200">
              <a:extLst>
                <a:ext uri="{FF2B5EF4-FFF2-40B4-BE49-F238E27FC236}">
                  <a16:creationId xmlns:a16="http://schemas.microsoft.com/office/drawing/2014/main" id="{D8D8D33B-87EB-EBC2-8066-D1C3457C59C6}"/>
                </a:ext>
              </a:extLst>
            </p:cNvPr>
            <p:cNvSpPr txBox="1"/>
            <p:nvPr/>
          </p:nvSpPr>
          <p:spPr>
            <a:xfrm flipH="1">
              <a:off x="4443430" y="4794253"/>
              <a:ext cx="2488310" cy="369332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 anchor="ctr">
              <a:spAutoFit/>
            </a:bodyPr>
            <a:lstStyle/>
            <a:p>
              <a:pPr marL="0" marR="0" lvl="0" indent="0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i="0" u="none" strike="noStrike" kern="1200" cap="none" spc="0" normalizeH="0" baseline="0" noProof="0" dirty="0">
                  <a:ln>
                    <a:noFill/>
                  </a:ln>
                  <a:solidFill>
                    <a:schemeClr val="accent2"/>
                  </a:solidFill>
                  <a:effectLst/>
                  <a:uLnTx/>
                  <a:uFillTx/>
                  <a:latin typeface="+mj-lt"/>
                </a:rPr>
                <a:t>SUBTITLE</a:t>
              </a:r>
              <a:endParaRPr kumimoji="0" lang="en-US" sz="1400" i="0" u="none" strike="noStrike" kern="1200" cap="none" spc="0" normalizeH="0" baseline="0" noProof="0" dirty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+mj-lt"/>
              </a:endParaRPr>
            </a:p>
          </p:txBody>
        </p:sp>
        <p:sp>
          <p:nvSpPr>
            <p:cNvPr id="169" name="Textbox 200">
              <a:extLst>
                <a:ext uri="{FF2B5EF4-FFF2-40B4-BE49-F238E27FC236}">
                  <a16:creationId xmlns:a16="http://schemas.microsoft.com/office/drawing/2014/main" id="{B9F3D871-485F-0E1F-8434-46355C866771}"/>
                </a:ext>
              </a:extLst>
            </p:cNvPr>
            <p:cNvSpPr txBox="1"/>
            <p:nvPr/>
          </p:nvSpPr>
          <p:spPr>
            <a:xfrm flipH="1">
              <a:off x="4443430" y="5183141"/>
              <a:ext cx="2488311" cy="584775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 anchor="t">
              <a:spAutoFit/>
            </a:bodyPr>
            <a:lstStyle/>
            <a:p>
              <a:pPr>
                <a:defRPr/>
              </a:pPr>
              <a:r>
                <a:rPr kumimoji="0" lang="vi-VN" sz="16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2">
                      <a:lumMod val="60000"/>
                      <a:lumOff val="40000"/>
                    </a:schemeClr>
                  </a:solidFill>
                  <a:effectLst/>
                  <a:uLnTx/>
                  <a:uFillTx/>
                  <a:ea typeface="+mn-ea"/>
                  <a:cs typeface="+mn-cs"/>
                </a:rPr>
                <a:t>Lorem ipsum dolor sit amet, consectetuer adipiscing elit. Maecenas</a:t>
              </a:r>
              <a:r>
                <a: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2">
                      <a:lumMod val="60000"/>
                      <a:lumOff val="40000"/>
                    </a:schemeClr>
                  </a:solidFill>
                  <a:effectLst/>
                  <a:uLnTx/>
                  <a:uFillTx/>
                  <a:ea typeface="+mn-ea"/>
                  <a:cs typeface="+mn-cs"/>
                </a:rPr>
                <a:t>.</a:t>
              </a:r>
            </a:p>
          </p:txBody>
        </p:sp>
      </p:grpSp>
      <p:grpSp>
        <p:nvGrpSpPr>
          <p:cNvPr id="170" name="Group 169">
            <a:extLst>
              <a:ext uri="{FF2B5EF4-FFF2-40B4-BE49-F238E27FC236}">
                <a16:creationId xmlns:a16="http://schemas.microsoft.com/office/drawing/2014/main" id="{27A45993-8074-B0C0-7D17-4E654CAC5412}"/>
              </a:ext>
            </a:extLst>
          </p:cNvPr>
          <p:cNvGrpSpPr/>
          <p:nvPr/>
        </p:nvGrpSpPr>
        <p:grpSpPr>
          <a:xfrm>
            <a:off x="7473439" y="7711038"/>
            <a:ext cx="3499730" cy="1909403"/>
            <a:chOff x="7473439" y="7711038"/>
            <a:chExt cx="3499730" cy="1909403"/>
          </a:xfrm>
        </p:grpSpPr>
        <p:sp>
          <p:nvSpPr>
            <p:cNvPr id="171" name="Arc 170">
              <a:extLst>
                <a:ext uri="{FF2B5EF4-FFF2-40B4-BE49-F238E27FC236}">
                  <a16:creationId xmlns:a16="http://schemas.microsoft.com/office/drawing/2014/main" id="{6F879D4F-3CF9-09BD-32FB-6EF426A5EB82}"/>
                </a:ext>
              </a:extLst>
            </p:cNvPr>
            <p:cNvSpPr/>
            <p:nvPr/>
          </p:nvSpPr>
          <p:spPr>
            <a:xfrm rot="16200000" flipV="1">
              <a:off x="9473698" y="7833327"/>
              <a:ext cx="1377182" cy="1377182"/>
            </a:xfrm>
            <a:prstGeom prst="arc">
              <a:avLst/>
            </a:prstGeom>
            <a:ln w="25400" cap="rnd">
              <a:solidFill>
                <a:schemeClr val="accent5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72" name="Straight Connector 171">
              <a:extLst>
                <a:ext uri="{FF2B5EF4-FFF2-40B4-BE49-F238E27FC236}">
                  <a16:creationId xmlns:a16="http://schemas.microsoft.com/office/drawing/2014/main" id="{4F5DFAED-09C6-8A5D-5C1C-49241C43436F}"/>
                </a:ext>
              </a:extLst>
            </p:cNvPr>
            <p:cNvCxnSpPr/>
            <p:nvPr/>
          </p:nvCxnSpPr>
          <p:spPr>
            <a:xfrm flipV="1">
              <a:off x="10852785" y="8513049"/>
              <a:ext cx="0" cy="928372"/>
            </a:xfrm>
            <a:prstGeom prst="line">
              <a:avLst/>
            </a:prstGeom>
            <a:ln w="25400" cap="rnd">
              <a:solidFill>
                <a:schemeClr val="accent5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3" name="Straight Connector 172">
              <a:extLst>
                <a:ext uri="{FF2B5EF4-FFF2-40B4-BE49-F238E27FC236}">
                  <a16:creationId xmlns:a16="http://schemas.microsoft.com/office/drawing/2014/main" id="{287DD674-EFD7-39F1-53BD-1BE8D6B734C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711440" y="7833327"/>
              <a:ext cx="2442210" cy="0"/>
            </a:xfrm>
            <a:prstGeom prst="line">
              <a:avLst/>
            </a:prstGeom>
            <a:ln w="25400" cap="rnd">
              <a:solidFill>
                <a:schemeClr val="accent5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174" name="Oval 173">
              <a:extLst>
                <a:ext uri="{FF2B5EF4-FFF2-40B4-BE49-F238E27FC236}">
                  <a16:creationId xmlns:a16="http://schemas.microsoft.com/office/drawing/2014/main" id="{CE8597F9-1827-DA4F-7337-A485335CA0C5}"/>
                </a:ext>
              </a:extLst>
            </p:cNvPr>
            <p:cNvSpPr/>
            <p:nvPr/>
          </p:nvSpPr>
          <p:spPr>
            <a:xfrm flipH="1" flipV="1">
              <a:off x="7473439" y="7711038"/>
              <a:ext cx="244578" cy="244578"/>
            </a:xfrm>
            <a:prstGeom prst="ellipse">
              <a:avLst/>
            </a:prstGeom>
            <a:solidFill>
              <a:schemeClr val="bg2"/>
            </a:solidFill>
            <a:ln w="76200">
              <a:solidFill>
                <a:schemeClr val="accent5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5" name="Oval 174">
              <a:extLst>
                <a:ext uri="{FF2B5EF4-FFF2-40B4-BE49-F238E27FC236}">
                  <a16:creationId xmlns:a16="http://schemas.microsoft.com/office/drawing/2014/main" id="{EB1AF6D3-705D-A4A2-4917-908CC1990481}"/>
                </a:ext>
              </a:extLst>
            </p:cNvPr>
            <p:cNvSpPr/>
            <p:nvPr/>
          </p:nvSpPr>
          <p:spPr>
            <a:xfrm flipH="1" flipV="1">
              <a:off x="10728591" y="9375863"/>
              <a:ext cx="244578" cy="244578"/>
            </a:xfrm>
            <a:prstGeom prst="ellipse">
              <a:avLst/>
            </a:prstGeom>
            <a:solidFill>
              <a:schemeClr val="bg2"/>
            </a:solidFill>
            <a:ln w="76200">
              <a:solidFill>
                <a:schemeClr val="accent5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76" name="Freeform: Shape 175">
            <a:extLst>
              <a:ext uri="{FF2B5EF4-FFF2-40B4-BE49-F238E27FC236}">
                <a16:creationId xmlns:a16="http://schemas.microsoft.com/office/drawing/2014/main" id="{12B0E7D5-F7DE-80C1-0F7B-CAC928EADF9A}"/>
              </a:ext>
            </a:extLst>
          </p:cNvPr>
          <p:cNvSpPr/>
          <p:nvPr/>
        </p:nvSpPr>
        <p:spPr>
          <a:xfrm flipV="1">
            <a:off x="10174061" y="9799461"/>
            <a:ext cx="1730790" cy="2363222"/>
          </a:xfrm>
          <a:custGeom>
            <a:avLst/>
            <a:gdLst>
              <a:gd name="csX0" fmla="*/ 0 w 1730790"/>
              <a:gd name="csY0" fmla="*/ 0 h 2363222"/>
              <a:gd name="csX1" fmla="*/ 1376330 w 1730790"/>
              <a:gd name="csY1" fmla="*/ 0 h 2363222"/>
              <a:gd name="csX2" fmla="*/ 1730790 w 1730790"/>
              <a:gd name="csY2" fmla="*/ 354460 h 2363222"/>
              <a:gd name="csX3" fmla="*/ 1730790 w 1730790"/>
              <a:gd name="csY3" fmla="*/ 2008762 h 2363222"/>
              <a:gd name="csX4" fmla="*/ 1376330 w 1730790"/>
              <a:gd name="csY4" fmla="*/ 2363222 h 2363222"/>
              <a:gd name="csX5" fmla="*/ 0 w 1730790"/>
              <a:gd name="csY5" fmla="*/ 2363222 h 2363222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</a:cxnLst>
            <a:rect l="l" t="t" r="r" b="b"/>
            <a:pathLst>
              <a:path w="1730790" h="2363222">
                <a:moveTo>
                  <a:pt x="0" y="0"/>
                </a:moveTo>
                <a:lnTo>
                  <a:pt x="1376330" y="0"/>
                </a:lnTo>
                <a:cubicBezTo>
                  <a:pt x="1572093" y="0"/>
                  <a:pt x="1730790" y="158697"/>
                  <a:pt x="1730790" y="354460"/>
                </a:cubicBezTo>
                <a:lnTo>
                  <a:pt x="1730790" y="2008762"/>
                </a:lnTo>
                <a:cubicBezTo>
                  <a:pt x="1730790" y="2204525"/>
                  <a:pt x="1572093" y="2363222"/>
                  <a:pt x="1376330" y="2363222"/>
                </a:cubicBezTo>
                <a:lnTo>
                  <a:pt x="0" y="2363222"/>
                </a:lnTo>
                <a:close/>
              </a:path>
            </a:pathLst>
          </a:custGeom>
          <a:solidFill>
            <a:schemeClr val="accent5">
              <a:alpha val="70000"/>
            </a:schemeClr>
          </a:solidFill>
          <a:ln>
            <a:noFill/>
          </a:ln>
          <a:effectLst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grpSp>
        <p:nvGrpSpPr>
          <p:cNvPr id="177" name="Group 176">
            <a:extLst>
              <a:ext uri="{FF2B5EF4-FFF2-40B4-BE49-F238E27FC236}">
                <a16:creationId xmlns:a16="http://schemas.microsoft.com/office/drawing/2014/main" id="{1C55AC87-D6AA-7F43-B884-B5EA388C11D5}"/>
              </a:ext>
            </a:extLst>
          </p:cNvPr>
          <p:cNvGrpSpPr/>
          <p:nvPr/>
        </p:nvGrpSpPr>
        <p:grpSpPr>
          <a:xfrm rot="10800000" flipV="1">
            <a:off x="9621862" y="9923423"/>
            <a:ext cx="2137722" cy="2115298"/>
            <a:chOff x="4819650" y="5035484"/>
            <a:chExt cx="3619501" cy="3581534"/>
          </a:xfrm>
        </p:grpSpPr>
        <p:sp>
          <p:nvSpPr>
            <p:cNvPr id="178" name="Rectangle: Rounded Corners 177">
              <a:extLst>
                <a:ext uri="{FF2B5EF4-FFF2-40B4-BE49-F238E27FC236}">
                  <a16:creationId xmlns:a16="http://schemas.microsoft.com/office/drawing/2014/main" id="{8C7FFB24-E32A-2AD5-CFB3-CBF0571911E1}"/>
                </a:ext>
              </a:extLst>
            </p:cNvPr>
            <p:cNvSpPr/>
            <p:nvPr/>
          </p:nvSpPr>
          <p:spPr>
            <a:xfrm>
              <a:off x="4819650" y="5035484"/>
              <a:ext cx="3619501" cy="3581534"/>
            </a:xfrm>
            <a:prstGeom prst="roundRect">
              <a:avLst>
                <a:gd name="adj" fmla="val 14406"/>
              </a:avLst>
            </a:prstGeom>
            <a:solidFill>
              <a:schemeClr val="bg2"/>
            </a:solidFill>
            <a:ln>
              <a:noFill/>
            </a:ln>
            <a:effectLst>
              <a:outerShdw blurRad="177800" dist="254000" dir="8100000" algn="tr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9" name="Rectangle: Rounded Corners 178">
              <a:extLst>
                <a:ext uri="{FF2B5EF4-FFF2-40B4-BE49-F238E27FC236}">
                  <a16:creationId xmlns:a16="http://schemas.microsoft.com/office/drawing/2014/main" id="{935E3389-BF0F-4BF4-7FA2-38D2508369FD}"/>
                </a:ext>
              </a:extLst>
            </p:cNvPr>
            <p:cNvSpPr/>
            <p:nvPr/>
          </p:nvSpPr>
          <p:spPr>
            <a:xfrm>
              <a:off x="4896727" y="5111752"/>
              <a:ext cx="3465348" cy="3428998"/>
            </a:xfrm>
            <a:prstGeom prst="roundRect">
              <a:avLst>
                <a:gd name="adj" fmla="val 13387"/>
              </a:avLst>
            </a:prstGeom>
            <a:solidFill>
              <a:schemeClr val="bg2">
                <a:lumMod val="95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80" name="Group 179">
            <a:extLst>
              <a:ext uri="{FF2B5EF4-FFF2-40B4-BE49-F238E27FC236}">
                <a16:creationId xmlns:a16="http://schemas.microsoft.com/office/drawing/2014/main" id="{3733B9FF-5870-74B6-4B01-A5B799FAB5D3}"/>
              </a:ext>
            </a:extLst>
          </p:cNvPr>
          <p:cNvGrpSpPr/>
          <p:nvPr/>
        </p:nvGrpSpPr>
        <p:grpSpPr>
          <a:xfrm>
            <a:off x="7473439" y="7190475"/>
            <a:ext cx="6282643" cy="1500900"/>
            <a:chOff x="7473439" y="7190475"/>
            <a:chExt cx="6282643" cy="1500900"/>
          </a:xfrm>
        </p:grpSpPr>
        <p:sp>
          <p:nvSpPr>
            <p:cNvPr id="181" name="Arc 180">
              <a:extLst>
                <a:ext uri="{FF2B5EF4-FFF2-40B4-BE49-F238E27FC236}">
                  <a16:creationId xmlns:a16="http://schemas.microsoft.com/office/drawing/2014/main" id="{DD61BA5A-D90C-C1D5-A49D-13B0685DF09C}"/>
                </a:ext>
              </a:extLst>
            </p:cNvPr>
            <p:cNvSpPr/>
            <p:nvPr/>
          </p:nvSpPr>
          <p:spPr>
            <a:xfrm rot="16200000" flipV="1">
              <a:off x="12230424" y="7314193"/>
              <a:ext cx="1377182" cy="1377182"/>
            </a:xfrm>
            <a:prstGeom prst="arc">
              <a:avLst/>
            </a:prstGeom>
            <a:ln w="25400" cap="rnd">
              <a:solidFill>
                <a:schemeClr val="accent4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82" name="Group 181">
              <a:extLst>
                <a:ext uri="{FF2B5EF4-FFF2-40B4-BE49-F238E27FC236}">
                  <a16:creationId xmlns:a16="http://schemas.microsoft.com/office/drawing/2014/main" id="{434A37A8-BAA1-9E79-60FF-9A92E24BF776}"/>
                </a:ext>
              </a:extLst>
            </p:cNvPr>
            <p:cNvGrpSpPr/>
            <p:nvPr/>
          </p:nvGrpSpPr>
          <p:grpSpPr>
            <a:xfrm>
              <a:off x="7473439" y="7190475"/>
              <a:ext cx="6282643" cy="1057521"/>
              <a:chOff x="7473439" y="7190475"/>
              <a:chExt cx="6282643" cy="1057521"/>
            </a:xfrm>
          </p:grpSpPr>
          <p:cxnSp>
            <p:nvCxnSpPr>
              <p:cNvPr id="183" name="Straight Connector 182">
                <a:extLst>
                  <a:ext uri="{FF2B5EF4-FFF2-40B4-BE49-F238E27FC236}">
                    <a16:creationId xmlns:a16="http://schemas.microsoft.com/office/drawing/2014/main" id="{2255B6BB-8E0D-FB59-446C-9F76203F441E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711440" y="7312764"/>
                <a:ext cx="5207575" cy="0"/>
              </a:xfrm>
              <a:prstGeom prst="line">
                <a:avLst/>
              </a:prstGeom>
              <a:ln w="25400" cap="rnd">
                <a:solidFill>
                  <a:schemeClr val="accent4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4" name="Oval 183">
                <a:extLst>
                  <a:ext uri="{FF2B5EF4-FFF2-40B4-BE49-F238E27FC236}">
                    <a16:creationId xmlns:a16="http://schemas.microsoft.com/office/drawing/2014/main" id="{A6B7B5CF-64AE-4DEF-A735-3655C28D5EA7}"/>
                  </a:ext>
                </a:extLst>
              </p:cNvPr>
              <p:cNvSpPr/>
              <p:nvPr/>
            </p:nvSpPr>
            <p:spPr>
              <a:xfrm flipH="1" flipV="1">
                <a:off x="7473439" y="7190475"/>
                <a:ext cx="244578" cy="244578"/>
              </a:xfrm>
              <a:prstGeom prst="ellipse">
                <a:avLst/>
              </a:prstGeom>
              <a:solidFill>
                <a:schemeClr val="bg2"/>
              </a:solidFill>
              <a:ln w="76200">
                <a:solidFill>
                  <a:schemeClr val="accent4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5" name="Oval 184">
                <a:extLst>
                  <a:ext uri="{FF2B5EF4-FFF2-40B4-BE49-F238E27FC236}">
                    <a16:creationId xmlns:a16="http://schemas.microsoft.com/office/drawing/2014/main" id="{CDB7051C-3003-2D81-07F8-75F9B802F536}"/>
                  </a:ext>
                </a:extLst>
              </p:cNvPr>
              <p:cNvSpPr/>
              <p:nvPr/>
            </p:nvSpPr>
            <p:spPr>
              <a:xfrm flipH="1" flipV="1">
                <a:off x="13511504" y="8003418"/>
                <a:ext cx="244578" cy="244578"/>
              </a:xfrm>
              <a:prstGeom prst="ellipse">
                <a:avLst/>
              </a:prstGeom>
              <a:solidFill>
                <a:schemeClr val="bg2"/>
              </a:solidFill>
              <a:ln w="76200">
                <a:solidFill>
                  <a:schemeClr val="accent4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186" name="Freeform: Shape 185">
            <a:extLst>
              <a:ext uri="{FF2B5EF4-FFF2-40B4-BE49-F238E27FC236}">
                <a16:creationId xmlns:a16="http://schemas.microsoft.com/office/drawing/2014/main" id="{F08B2CD1-0573-CE7F-F6EA-30B628CEB0C5}"/>
              </a:ext>
            </a:extLst>
          </p:cNvPr>
          <p:cNvSpPr/>
          <p:nvPr/>
        </p:nvSpPr>
        <p:spPr>
          <a:xfrm flipV="1">
            <a:off x="13484839" y="8420888"/>
            <a:ext cx="1730790" cy="2363222"/>
          </a:xfrm>
          <a:custGeom>
            <a:avLst/>
            <a:gdLst>
              <a:gd name="csX0" fmla="*/ 0 w 1730790"/>
              <a:gd name="csY0" fmla="*/ 0 h 2363222"/>
              <a:gd name="csX1" fmla="*/ 1376330 w 1730790"/>
              <a:gd name="csY1" fmla="*/ 0 h 2363222"/>
              <a:gd name="csX2" fmla="*/ 1730790 w 1730790"/>
              <a:gd name="csY2" fmla="*/ 354460 h 2363222"/>
              <a:gd name="csX3" fmla="*/ 1730790 w 1730790"/>
              <a:gd name="csY3" fmla="*/ 2008762 h 2363222"/>
              <a:gd name="csX4" fmla="*/ 1376330 w 1730790"/>
              <a:gd name="csY4" fmla="*/ 2363222 h 2363222"/>
              <a:gd name="csX5" fmla="*/ 0 w 1730790"/>
              <a:gd name="csY5" fmla="*/ 2363222 h 2363222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</a:cxnLst>
            <a:rect l="l" t="t" r="r" b="b"/>
            <a:pathLst>
              <a:path w="1730790" h="2363222">
                <a:moveTo>
                  <a:pt x="0" y="0"/>
                </a:moveTo>
                <a:lnTo>
                  <a:pt x="1376330" y="0"/>
                </a:lnTo>
                <a:cubicBezTo>
                  <a:pt x="1572093" y="0"/>
                  <a:pt x="1730790" y="158697"/>
                  <a:pt x="1730790" y="354460"/>
                </a:cubicBezTo>
                <a:lnTo>
                  <a:pt x="1730790" y="2008762"/>
                </a:lnTo>
                <a:cubicBezTo>
                  <a:pt x="1730790" y="2204525"/>
                  <a:pt x="1572093" y="2363222"/>
                  <a:pt x="1376330" y="2363222"/>
                </a:cubicBezTo>
                <a:lnTo>
                  <a:pt x="0" y="2363222"/>
                </a:lnTo>
                <a:close/>
              </a:path>
            </a:pathLst>
          </a:custGeom>
          <a:solidFill>
            <a:schemeClr val="accent4">
              <a:alpha val="70000"/>
            </a:schemeClr>
          </a:solidFill>
          <a:ln>
            <a:noFill/>
          </a:ln>
          <a:effectLst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grpSp>
        <p:nvGrpSpPr>
          <p:cNvPr id="187" name="Group 186">
            <a:extLst>
              <a:ext uri="{FF2B5EF4-FFF2-40B4-BE49-F238E27FC236}">
                <a16:creationId xmlns:a16="http://schemas.microsoft.com/office/drawing/2014/main" id="{210DF1CE-4AA0-5D86-768F-9A7A53D36E30}"/>
              </a:ext>
            </a:extLst>
          </p:cNvPr>
          <p:cNvGrpSpPr/>
          <p:nvPr/>
        </p:nvGrpSpPr>
        <p:grpSpPr>
          <a:xfrm rot="10800000" flipV="1">
            <a:off x="12932640" y="8544850"/>
            <a:ext cx="2137722" cy="2115298"/>
            <a:chOff x="4819650" y="5035484"/>
            <a:chExt cx="3619501" cy="3581534"/>
          </a:xfrm>
        </p:grpSpPr>
        <p:sp>
          <p:nvSpPr>
            <p:cNvPr id="188" name="Rectangle: Rounded Corners 187">
              <a:extLst>
                <a:ext uri="{FF2B5EF4-FFF2-40B4-BE49-F238E27FC236}">
                  <a16:creationId xmlns:a16="http://schemas.microsoft.com/office/drawing/2014/main" id="{CE24318C-A8E3-9FE0-E735-A38C49B8856F}"/>
                </a:ext>
              </a:extLst>
            </p:cNvPr>
            <p:cNvSpPr/>
            <p:nvPr/>
          </p:nvSpPr>
          <p:spPr>
            <a:xfrm>
              <a:off x="4819650" y="5035484"/>
              <a:ext cx="3619501" cy="3581534"/>
            </a:xfrm>
            <a:prstGeom prst="roundRect">
              <a:avLst>
                <a:gd name="adj" fmla="val 14406"/>
              </a:avLst>
            </a:prstGeom>
            <a:solidFill>
              <a:schemeClr val="bg2"/>
            </a:solidFill>
            <a:ln>
              <a:noFill/>
            </a:ln>
            <a:effectLst>
              <a:outerShdw blurRad="177800" dist="254000" dir="8100000" algn="tr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9" name="Rectangle: Rounded Corners 188">
              <a:extLst>
                <a:ext uri="{FF2B5EF4-FFF2-40B4-BE49-F238E27FC236}">
                  <a16:creationId xmlns:a16="http://schemas.microsoft.com/office/drawing/2014/main" id="{4ED17773-BB2A-C686-8BED-3A732BAEF900}"/>
                </a:ext>
              </a:extLst>
            </p:cNvPr>
            <p:cNvSpPr/>
            <p:nvPr/>
          </p:nvSpPr>
          <p:spPr>
            <a:xfrm>
              <a:off x="4896727" y="5111752"/>
              <a:ext cx="3465348" cy="3428998"/>
            </a:xfrm>
            <a:prstGeom prst="roundRect">
              <a:avLst>
                <a:gd name="adj" fmla="val 13387"/>
              </a:avLst>
            </a:prstGeom>
            <a:solidFill>
              <a:schemeClr val="bg2">
                <a:lumMod val="95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90" name="Group 189">
            <a:extLst>
              <a:ext uri="{FF2B5EF4-FFF2-40B4-BE49-F238E27FC236}">
                <a16:creationId xmlns:a16="http://schemas.microsoft.com/office/drawing/2014/main" id="{67F0B3AD-5709-4279-4796-C644B2071A9B}"/>
              </a:ext>
            </a:extLst>
          </p:cNvPr>
          <p:cNvGrpSpPr/>
          <p:nvPr/>
        </p:nvGrpSpPr>
        <p:grpSpPr>
          <a:xfrm>
            <a:off x="7473439" y="6666394"/>
            <a:ext cx="8057635" cy="248097"/>
            <a:chOff x="7473439" y="6666394"/>
            <a:chExt cx="8057635" cy="248097"/>
          </a:xfrm>
        </p:grpSpPr>
        <p:cxnSp>
          <p:nvCxnSpPr>
            <p:cNvPr id="191" name="Straight Connector 190">
              <a:extLst>
                <a:ext uri="{FF2B5EF4-FFF2-40B4-BE49-F238E27FC236}">
                  <a16:creationId xmlns:a16="http://schemas.microsoft.com/office/drawing/2014/main" id="{E4E3176A-1824-526B-BE61-D97DD2259C5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711440" y="6792202"/>
              <a:ext cx="7549375" cy="0"/>
            </a:xfrm>
            <a:prstGeom prst="line">
              <a:avLst/>
            </a:prstGeom>
            <a:ln w="25400" cap="rnd">
              <a:solidFill>
                <a:schemeClr val="accent3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192" name="Oval 191">
              <a:extLst>
                <a:ext uri="{FF2B5EF4-FFF2-40B4-BE49-F238E27FC236}">
                  <a16:creationId xmlns:a16="http://schemas.microsoft.com/office/drawing/2014/main" id="{286D87D6-B9D7-2ABE-0457-C92A4837E32C}"/>
                </a:ext>
              </a:extLst>
            </p:cNvPr>
            <p:cNvSpPr/>
            <p:nvPr/>
          </p:nvSpPr>
          <p:spPr>
            <a:xfrm flipH="1">
              <a:off x="7473439" y="6669913"/>
              <a:ext cx="244578" cy="244578"/>
            </a:xfrm>
            <a:prstGeom prst="ellipse">
              <a:avLst/>
            </a:prstGeom>
            <a:solidFill>
              <a:schemeClr val="bg2"/>
            </a:solidFill>
            <a:ln w="76200">
              <a:solidFill>
                <a:schemeClr val="accent3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3" name="Oval 192">
              <a:extLst>
                <a:ext uri="{FF2B5EF4-FFF2-40B4-BE49-F238E27FC236}">
                  <a16:creationId xmlns:a16="http://schemas.microsoft.com/office/drawing/2014/main" id="{27ECE67C-218B-AF3F-4CF5-C72142B31E4B}"/>
                </a:ext>
              </a:extLst>
            </p:cNvPr>
            <p:cNvSpPr/>
            <p:nvPr/>
          </p:nvSpPr>
          <p:spPr>
            <a:xfrm flipH="1">
              <a:off x="15286496" y="6666394"/>
              <a:ext cx="244578" cy="244578"/>
            </a:xfrm>
            <a:prstGeom prst="ellipse">
              <a:avLst/>
            </a:prstGeom>
            <a:solidFill>
              <a:schemeClr val="bg2"/>
            </a:solidFill>
            <a:ln w="76200">
              <a:solidFill>
                <a:schemeClr val="accent3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94" name="Freeform: Shape 193">
            <a:extLst>
              <a:ext uri="{FF2B5EF4-FFF2-40B4-BE49-F238E27FC236}">
                <a16:creationId xmlns:a16="http://schemas.microsoft.com/office/drawing/2014/main" id="{8E641FC5-E7FF-C25C-F61F-012E7D884963}"/>
              </a:ext>
            </a:extLst>
          </p:cNvPr>
          <p:cNvSpPr/>
          <p:nvPr/>
        </p:nvSpPr>
        <p:spPr>
          <a:xfrm>
            <a:off x="16515455" y="5680443"/>
            <a:ext cx="1730790" cy="2363222"/>
          </a:xfrm>
          <a:custGeom>
            <a:avLst/>
            <a:gdLst>
              <a:gd name="csX0" fmla="*/ 0 w 1730790"/>
              <a:gd name="csY0" fmla="*/ 0 h 2363222"/>
              <a:gd name="csX1" fmla="*/ 1376330 w 1730790"/>
              <a:gd name="csY1" fmla="*/ 0 h 2363222"/>
              <a:gd name="csX2" fmla="*/ 1730790 w 1730790"/>
              <a:gd name="csY2" fmla="*/ 354460 h 2363222"/>
              <a:gd name="csX3" fmla="*/ 1730790 w 1730790"/>
              <a:gd name="csY3" fmla="*/ 2008762 h 2363222"/>
              <a:gd name="csX4" fmla="*/ 1376330 w 1730790"/>
              <a:gd name="csY4" fmla="*/ 2363222 h 2363222"/>
              <a:gd name="csX5" fmla="*/ 0 w 1730790"/>
              <a:gd name="csY5" fmla="*/ 2363222 h 2363222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</a:cxnLst>
            <a:rect l="l" t="t" r="r" b="b"/>
            <a:pathLst>
              <a:path w="1730790" h="2363222">
                <a:moveTo>
                  <a:pt x="0" y="0"/>
                </a:moveTo>
                <a:lnTo>
                  <a:pt x="1376330" y="0"/>
                </a:lnTo>
                <a:cubicBezTo>
                  <a:pt x="1572093" y="0"/>
                  <a:pt x="1730790" y="158697"/>
                  <a:pt x="1730790" y="354460"/>
                </a:cubicBezTo>
                <a:lnTo>
                  <a:pt x="1730790" y="2008762"/>
                </a:lnTo>
                <a:cubicBezTo>
                  <a:pt x="1730790" y="2204525"/>
                  <a:pt x="1572093" y="2363222"/>
                  <a:pt x="1376330" y="2363222"/>
                </a:cubicBezTo>
                <a:lnTo>
                  <a:pt x="0" y="2363222"/>
                </a:lnTo>
                <a:close/>
              </a:path>
            </a:pathLst>
          </a:custGeom>
          <a:solidFill>
            <a:schemeClr val="accent3">
              <a:alpha val="70000"/>
            </a:schemeClr>
          </a:solidFill>
          <a:ln>
            <a:noFill/>
          </a:ln>
          <a:effectLst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grpSp>
        <p:nvGrpSpPr>
          <p:cNvPr id="195" name="Group 194">
            <a:extLst>
              <a:ext uri="{FF2B5EF4-FFF2-40B4-BE49-F238E27FC236}">
                <a16:creationId xmlns:a16="http://schemas.microsoft.com/office/drawing/2014/main" id="{08ABE7EC-BDB8-E5AB-EFC2-5C3D38275C1A}"/>
              </a:ext>
            </a:extLst>
          </p:cNvPr>
          <p:cNvGrpSpPr/>
          <p:nvPr/>
        </p:nvGrpSpPr>
        <p:grpSpPr>
          <a:xfrm>
            <a:off x="15963255" y="5804405"/>
            <a:ext cx="2137722" cy="2115298"/>
            <a:chOff x="4819650" y="5035484"/>
            <a:chExt cx="3619501" cy="3581534"/>
          </a:xfrm>
        </p:grpSpPr>
        <p:sp>
          <p:nvSpPr>
            <p:cNvPr id="196" name="Rectangle: Rounded Corners 195">
              <a:extLst>
                <a:ext uri="{FF2B5EF4-FFF2-40B4-BE49-F238E27FC236}">
                  <a16:creationId xmlns:a16="http://schemas.microsoft.com/office/drawing/2014/main" id="{8960EDBA-22D5-AC2F-D9C1-029FB755A8FC}"/>
                </a:ext>
              </a:extLst>
            </p:cNvPr>
            <p:cNvSpPr/>
            <p:nvPr/>
          </p:nvSpPr>
          <p:spPr>
            <a:xfrm>
              <a:off x="4819650" y="5035484"/>
              <a:ext cx="3619501" cy="3581534"/>
            </a:xfrm>
            <a:prstGeom prst="roundRect">
              <a:avLst>
                <a:gd name="adj" fmla="val 14406"/>
              </a:avLst>
            </a:prstGeom>
            <a:solidFill>
              <a:schemeClr val="bg2"/>
            </a:solidFill>
            <a:ln>
              <a:noFill/>
            </a:ln>
            <a:effectLst>
              <a:outerShdw blurRad="177800" dist="254000" dir="8100000" algn="tr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7" name="Rectangle: Rounded Corners 196">
              <a:extLst>
                <a:ext uri="{FF2B5EF4-FFF2-40B4-BE49-F238E27FC236}">
                  <a16:creationId xmlns:a16="http://schemas.microsoft.com/office/drawing/2014/main" id="{31E314D2-9DB8-53A0-A9A6-E93BBA5988D9}"/>
                </a:ext>
              </a:extLst>
            </p:cNvPr>
            <p:cNvSpPr/>
            <p:nvPr/>
          </p:nvSpPr>
          <p:spPr>
            <a:xfrm>
              <a:off x="4896727" y="5111752"/>
              <a:ext cx="3465348" cy="3428998"/>
            </a:xfrm>
            <a:prstGeom prst="roundRect">
              <a:avLst>
                <a:gd name="adj" fmla="val 13387"/>
              </a:avLst>
            </a:prstGeom>
            <a:solidFill>
              <a:schemeClr val="bg2">
                <a:lumMod val="95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98" name="Group 197">
            <a:extLst>
              <a:ext uri="{FF2B5EF4-FFF2-40B4-BE49-F238E27FC236}">
                <a16:creationId xmlns:a16="http://schemas.microsoft.com/office/drawing/2014/main" id="{3D56F25A-6FBD-8CE5-702B-52029E0AB2E6}"/>
              </a:ext>
            </a:extLst>
          </p:cNvPr>
          <p:cNvGrpSpPr/>
          <p:nvPr/>
        </p:nvGrpSpPr>
        <p:grpSpPr>
          <a:xfrm>
            <a:off x="18704698" y="6190728"/>
            <a:ext cx="3815470" cy="1342653"/>
            <a:chOff x="4443430" y="4425263"/>
            <a:chExt cx="2488311" cy="1342653"/>
          </a:xfrm>
        </p:grpSpPr>
        <p:sp>
          <p:nvSpPr>
            <p:cNvPr id="199" name="Textbox 200">
              <a:extLst>
                <a:ext uri="{FF2B5EF4-FFF2-40B4-BE49-F238E27FC236}">
                  <a16:creationId xmlns:a16="http://schemas.microsoft.com/office/drawing/2014/main" id="{69F788C6-DEB2-DE8A-6807-62300A450F19}"/>
                </a:ext>
              </a:extLst>
            </p:cNvPr>
            <p:cNvSpPr txBox="1"/>
            <p:nvPr/>
          </p:nvSpPr>
          <p:spPr>
            <a:xfrm flipH="1">
              <a:off x="4443430" y="4425263"/>
              <a:ext cx="2488310" cy="461665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 anchor="ctr">
              <a:spAutoFit/>
            </a:bodyPr>
            <a:lstStyle/>
            <a:p>
              <a:pPr marL="0" marR="0" lvl="0" indent="0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US" sz="2400" b="1" dirty="0">
                  <a:solidFill>
                    <a:schemeClr val="tx2">
                      <a:lumMod val="60000"/>
                      <a:lumOff val="40000"/>
                    </a:schemeClr>
                  </a:solidFill>
                  <a:latin typeface="+mj-lt"/>
                </a:rPr>
                <a:t>MAIN TITLE</a:t>
              </a:r>
              <a:endPara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chemeClr val="tx2">
                    <a:lumMod val="60000"/>
                    <a:lumOff val="40000"/>
                  </a:schemeClr>
                </a:solidFill>
                <a:effectLst/>
                <a:uLnTx/>
                <a:uFillTx/>
                <a:latin typeface="+mj-lt"/>
              </a:endParaRPr>
            </a:p>
          </p:txBody>
        </p:sp>
        <p:sp>
          <p:nvSpPr>
            <p:cNvPr id="200" name="Textbox 200">
              <a:extLst>
                <a:ext uri="{FF2B5EF4-FFF2-40B4-BE49-F238E27FC236}">
                  <a16:creationId xmlns:a16="http://schemas.microsoft.com/office/drawing/2014/main" id="{BE62C0A4-72D5-29CE-B56B-BB86CE4F2500}"/>
                </a:ext>
              </a:extLst>
            </p:cNvPr>
            <p:cNvSpPr txBox="1"/>
            <p:nvPr/>
          </p:nvSpPr>
          <p:spPr>
            <a:xfrm flipH="1">
              <a:off x="4443430" y="4794253"/>
              <a:ext cx="2488310" cy="369332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 anchor="ctr">
              <a:spAutoFit/>
            </a:bodyPr>
            <a:lstStyle/>
            <a:p>
              <a:pPr marL="0" marR="0" lvl="0" indent="0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i="0" u="none" strike="noStrike" kern="1200" cap="none" spc="0" normalizeH="0" baseline="0" noProof="0" dirty="0">
                  <a:ln>
                    <a:noFill/>
                  </a:ln>
                  <a:solidFill>
                    <a:schemeClr val="accent3"/>
                  </a:solidFill>
                  <a:effectLst/>
                  <a:uLnTx/>
                  <a:uFillTx/>
                  <a:latin typeface="+mj-lt"/>
                </a:rPr>
                <a:t>SUBTITLE</a:t>
              </a:r>
              <a:endParaRPr kumimoji="0" lang="en-US" sz="1400" i="0" u="none" strike="noStrike" kern="1200" cap="none" spc="0" normalizeH="0" baseline="0" noProof="0" dirty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j-lt"/>
              </a:endParaRPr>
            </a:p>
          </p:txBody>
        </p:sp>
        <p:sp>
          <p:nvSpPr>
            <p:cNvPr id="201" name="Textbox 200">
              <a:extLst>
                <a:ext uri="{FF2B5EF4-FFF2-40B4-BE49-F238E27FC236}">
                  <a16:creationId xmlns:a16="http://schemas.microsoft.com/office/drawing/2014/main" id="{C6485910-636E-D1D6-A062-8633A23ADABC}"/>
                </a:ext>
              </a:extLst>
            </p:cNvPr>
            <p:cNvSpPr txBox="1"/>
            <p:nvPr/>
          </p:nvSpPr>
          <p:spPr>
            <a:xfrm flipH="1">
              <a:off x="4443430" y="5183141"/>
              <a:ext cx="2488311" cy="584775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 anchor="t">
              <a:spAutoFit/>
            </a:bodyPr>
            <a:lstStyle/>
            <a:p>
              <a:pPr>
                <a:defRPr/>
              </a:pPr>
              <a:r>
                <a:rPr kumimoji="0" lang="vi-VN" sz="16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2">
                      <a:lumMod val="60000"/>
                      <a:lumOff val="40000"/>
                    </a:schemeClr>
                  </a:solidFill>
                  <a:effectLst/>
                  <a:uLnTx/>
                  <a:uFillTx/>
                  <a:ea typeface="+mn-ea"/>
                  <a:cs typeface="+mn-cs"/>
                </a:rPr>
                <a:t>Lorem ipsum dolor sit amet, consectetuer adipiscing elit. Maecenas</a:t>
              </a:r>
              <a:r>
                <a: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2">
                      <a:lumMod val="60000"/>
                      <a:lumOff val="40000"/>
                    </a:schemeClr>
                  </a:solidFill>
                  <a:effectLst/>
                  <a:uLnTx/>
                  <a:uFillTx/>
                  <a:ea typeface="+mn-ea"/>
                  <a:cs typeface="+mn-cs"/>
                </a:rPr>
                <a:t>.</a:t>
              </a:r>
            </a:p>
          </p:txBody>
        </p:sp>
      </p:grpSp>
      <p:sp>
        <p:nvSpPr>
          <p:cNvPr id="202" name="Freeform: Shape 201">
            <a:extLst>
              <a:ext uri="{FF2B5EF4-FFF2-40B4-BE49-F238E27FC236}">
                <a16:creationId xmlns:a16="http://schemas.microsoft.com/office/drawing/2014/main" id="{9785A0D8-8464-2D39-49B5-71B1E6704554}"/>
              </a:ext>
            </a:extLst>
          </p:cNvPr>
          <p:cNvSpPr/>
          <p:nvPr/>
        </p:nvSpPr>
        <p:spPr>
          <a:xfrm>
            <a:off x="10309821" y="10600171"/>
            <a:ext cx="761802" cy="761802"/>
          </a:xfrm>
          <a:custGeom>
            <a:avLst/>
            <a:gdLst>
              <a:gd name="connsiteX0" fmla="*/ 54940 w 381000"/>
              <a:gd name="connsiteY0" fmla="*/ 363093 h 381000"/>
              <a:gd name="connsiteX1" fmla="*/ 54940 w 381000"/>
              <a:gd name="connsiteY1" fmla="*/ 363093 h 381000"/>
              <a:gd name="connsiteX2" fmla="*/ 19431 w 381000"/>
              <a:gd name="connsiteY2" fmla="*/ 327584 h 381000"/>
              <a:gd name="connsiteX3" fmla="*/ 19431 w 381000"/>
              <a:gd name="connsiteY3" fmla="*/ 295732 h 381000"/>
              <a:gd name="connsiteX4" fmla="*/ 54940 w 381000"/>
              <a:gd name="connsiteY4" fmla="*/ 260223 h 381000"/>
              <a:gd name="connsiteX5" fmla="*/ 54940 w 381000"/>
              <a:gd name="connsiteY5" fmla="*/ 260223 h 381000"/>
              <a:gd name="connsiteX6" fmla="*/ 90449 w 381000"/>
              <a:gd name="connsiteY6" fmla="*/ 295732 h 381000"/>
              <a:gd name="connsiteX7" fmla="*/ 90449 w 381000"/>
              <a:gd name="connsiteY7" fmla="*/ 327584 h 381000"/>
              <a:gd name="connsiteX8" fmla="*/ 54940 w 381000"/>
              <a:gd name="connsiteY8" fmla="*/ 363093 h 381000"/>
              <a:gd name="connsiteX9" fmla="*/ 230200 w 381000"/>
              <a:gd name="connsiteY9" fmla="*/ 327584 h 381000"/>
              <a:gd name="connsiteX10" fmla="*/ 230200 w 381000"/>
              <a:gd name="connsiteY10" fmla="*/ 234925 h 381000"/>
              <a:gd name="connsiteX11" fmla="*/ 194691 w 381000"/>
              <a:gd name="connsiteY11" fmla="*/ 199415 h 381000"/>
              <a:gd name="connsiteX12" fmla="*/ 194691 w 381000"/>
              <a:gd name="connsiteY12" fmla="*/ 199415 h 381000"/>
              <a:gd name="connsiteX13" fmla="*/ 159182 w 381000"/>
              <a:gd name="connsiteY13" fmla="*/ 234925 h 381000"/>
              <a:gd name="connsiteX14" fmla="*/ 159182 w 381000"/>
              <a:gd name="connsiteY14" fmla="*/ 327584 h 381000"/>
              <a:gd name="connsiteX15" fmla="*/ 194691 w 381000"/>
              <a:gd name="connsiteY15" fmla="*/ 363093 h 381000"/>
              <a:gd name="connsiteX16" fmla="*/ 194691 w 381000"/>
              <a:gd name="connsiteY16" fmla="*/ 363093 h 381000"/>
              <a:gd name="connsiteX17" fmla="*/ 230200 w 381000"/>
              <a:gd name="connsiteY17" fmla="*/ 327584 h 381000"/>
              <a:gd name="connsiteX18" fmla="*/ 369951 w 381000"/>
              <a:gd name="connsiteY18" fmla="*/ 327584 h 381000"/>
              <a:gd name="connsiteX19" fmla="*/ 369951 w 381000"/>
              <a:gd name="connsiteY19" fmla="*/ 174117 h 381000"/>
              <a:gd name="connsiteX20" fmla="*/ 334442 w 381000"/>
              <a:gd name="connsiteY20" fmla="*/ 138608 h 381000"/>
              <a:gd name="connsiteX21" fmla="*/ 334442 w 381000"/>
              <a:gd name="connsiteY21" fmla="*/ 138608 h 381000"/>
              <a:gd name="connsiteX22" fmla="*/ 298933 w 381000"/>
              <a:gd name="connsiteY22" fmla="*/ 174117 h 381000"/>
              <a:gd name="connsiteX23" fmla="*/ 298933 w 381000"/>
              <a:gd name="connsiteY23" fmla="*/ 327584 h 381000"/>
              <a:gd name="connsiteX24" fmla="*/ 334442 w 381000"/>
              <a:gd name="connsiteY24" fmla="*/ 363093 h 381000"/>
              <a:gd name="connsiteX25" fmla="*/ 334442 w 381000"/>
              <a:gd name="connsiteY25" fmla="*/ 363093 h 381000"/>
              <a:gd name="connsiteX26" fmla="*/ 369951 w 381000"/>
              <a:gd name="connsiteY26" fmla="*/ 327584 h 381000"/>
              <a:gd name="connsiteX27" fmla="*/ 348158 w 381000"/>
              <a:gd name="connsiteY27" fmla="*/ 79781 h 381000"/>
              <a:gd name="connsiteX28" fmla="*/ 352882 w 381000"/>
              <a:gd name="connsiteY28" fmla="*/ 28880 h 381000"/>
              <a:gd name="connsiteX29" fmla="*/ 302590 w 381000"/>
              <a:gd name="connsiteY29" fmla="*/ 19431 h 381000"/>
              <a:gd name="connsiteX30" fmla="*/ 38938 w 381000"/>
              <a:gd name="connsiteY30" fmla="*/ 173507 h 381000"/>
              <a:gd name="connsiteX31" fmla="*/ 353187 w 381000"/>
              <a:gd name="connsiteY31" fmla="*/ 29642 h 381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381000" h="381000">
                <a:moveTo>
                  <a:pt x="54940" y="363093"/>
                </a:moveTo>
                <a:lnTo>
                  <a:pt x="54940" y="363093"/>
                </a:lnTo>
                <a:cubicBezTo>
                  <a:pt x="35433" y="363093"/>
                  <a:pt x="19431" y="347243"/>
                  <a:pt x="19431" y="327584"/>
                </a:cubicBezTo>
                <a:lnTo>
                  <a:pt x="19431" y="295732"/>
                </a:lnTo>
                <a:cubicBezTo>
                  <a:pt x="19431" y="276225"/>
                  <a:pt x="35281" y="260223"/>
                  <a:pt x="54940" y="260223"/>
                </a:cubicBezTo>
                <a:lnTo>
                  <a:pt x="54940" y="260223"/>
                </a:lnTo>
                <a:cubicBezTo>
                  <a:pt x="74447" y="260223"/>
                  <a:pt x="90449" y="276073"/>
                  <a:pt x="90449" y="295732"/>
                </a:cubicBezTo>
                <a:lnTo>
                  <a:pt x="90449" y="327584"/>
                </a:lnTo>
                <a:cubicBezTo>
                  <a:pt x="90297" y="347243"/>
                  <a:pt x="74447" y="363093"/>
                  <a:pt x="54940" y="363093"/>
                </a:cubicBezTo>
                <a:close/>
                <a:moveTo>
                  <a:pt x="230200" y="327584"/>
                </a:moveTo>
                <a:lnTo>
                  <a:pt x="230200" y="234925"/>
                </a:lnTo>
                <a:cubicBezTo>
                  <a:pt x="230200" y="215417"/>
                  <a:pt x="214351" y="199415"/>
                  <a:pt x="194691" y="199415"/>
                </a:cubicBezTo>
                <a:lnTo>
                  <a:pt x="194691" y="199415"/>
                </a:lnTo>
                <a:cubicBezTo>
                  <a:pt x="175184" y="199415"/>
                  <a:pt x="159182" y="215265"/>
                  <a:pt x="159182" y="234925"/>
                </a:cubicBezTo>
                <a:lnTo>
                  <a:pt x="159182" y="327584"/>
                </a:lnTo>
                <a:cubicBezTo>
                  <a:pt x="159182" y="347091"/>
                  <a:pt x="175031" y="363093"/>
                  <a:pt x="194691" y="363093"/>
                </a:cubicBezTo>
                <a:lnTo>
                  <a:pt x="194691" y="363093"/>
                </a:lnTo>
                <a:cubicBezTo>
                  <a:pt x="214198" y="363093"/>
                  <a:pt x="230200" y="347243"/>
                  <a:pt x="230200" y="327584"/>
                </a:cubicBezTo>
                <a:close/>
                <a:moveTo>
                  <a:pt x="369951" y="327584"/>
                </a:moveTo>
                <a:lnTo>
                  <a:pt x="369951" y="174117"/>
                </a:lnTo>
                <a:cubicBezTo>
                  <a:pt x="369951" y="154610"/>
                  <a:pt x="354101" y="138608"/>
                  <a:pt x="334442" y="138608"/>
                </a:cubicBezTo>
                <a:lnTo>
                  <a:pt x="334442" y="138608"/>
                </a:lnTo>
                <a:cubicBezTo>
                  <a:pt x="314935" y="138608"/>
                  <a:pt x="298933" y="154457"/>
                  <a:pt x="298933" y="174117"/>
                </a:cubicBezTo>
                <a:lnTo>
                  <a:pt x="298933" y="327584"/>
                </a:lnTo>
                <a:cubicBezTo>
                  <a:pt x="298933" y="347091"/>
                  <a:pt x="314782" y="363093"/>
                  <a:pt x="334442" y="363093"/>
                </a:cubicBezTo>
                <a:lnTo>
                  <a:pt x="334442" y="363093"/>
                </a:lnTo>
                <a:cubicBezTo>
                  <a:pt x="354101" y="363093"/>
                  <a:pt x="369951" y="347243"/>
                  <a:pt x="369951" y="327584"/>
                </a:cubicBezTo>
                <a:close/>
                <a:moveTo>
                  <a:pt x="348158" y="79781"/>
                </a:moveTo>
                <a:lnTo>
                  <a:pt x="352882" y="28880"/>
                </a:lnTo>
                <a:lnTo>
                  <a:pt x="302590" y="19431"/>
                </a:lnTo>
                <a:moveTo>
                  <a:pt x="38938" y="173507"/>
                </a:moveTo>
                <a:cubicBezTo>
                  <a:pt x="97765" y="173507"/>
                  <a:pt x="278206" y="105080"/>
                  <a:pt x="353187" y="29642"/>
                </a:cubicBezTo>
              </a:path>
            </a:pathLst>
          </a:custGeom>
          <a:noFill/>
          <a:ln w="25400">
            <a:solidFill>
              <a:schemeClr val="tx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182832" tIns="91416" rIns="182832" bIns="91416" numCol="1" anchor="t" anchorCtr="0" compatLnSpc="1">
            <a:prstTxWarp prst="textNoShape">
              <a:avLst/>
            </a:prstTxWarp>
          </a:bodyPr>
          <a:lstStyle/>
          <a:p>
            <a:endParaRPr lang="ru-UA" sz="7198"/>
          </a:p>
        </p:txBody>
      </p:sp>
      <p:sp>
        <p:nvSpPr>
          <p:cNvPr id="203" name="Freeform 103">
            <a:extLst>
              <a:ext uri="{FF2B5EF4-FFF2-40B4-BE49-F238E27FC236}">
                <a16:creationId xmlns:a16="http://schemas.microsoft.com/office/drawing/2014/main" id="{7A59EE27-EBBE-7208-236A-CCC2A7A48267}"/>
              </a:ext>
            </a:extLst>
          </p:cNvPr>
          <p:cNvSpPr>
            <a:spLocks noEditPoints="1"/>
          </p:cNvSpPr>
          <p:nvPr/>
        </p:nvSpPr>
        <p:spPr bwMode="auto">
          <a:xfrm>
            <a:off x="16608770" y="6538319"/>
            <a:ext cx="846692" cy="647470"/>
          </a:xfrm>
          <a:custGeom>
            <a:avLst/>
            <a:gdLst>
              <a:gd name="T0" fmla="*/ 502 w 993"/>
              <a:gd name="T1" fmla="*/ 174 h 760"/>
              <a:gd name="T2" fmla="*/ 328 w 993"/>
              <a:gd name="T3" fmla="*/ 348 h 760"/>
              <a:gd name="T4" fmla="*/ 154 w 993"/>
              <a:gd name="T5" fmla="*/ 174 h 760"/>
              <a:gd name="T6" fmla="*/ 328 w 993"/>
              <a:gd name="T7" fmla="*/ 0 h 760"/>
              <a:gd name="T8" fmla="*/ 502 w 993"/>
              <a:gd name="T9" fmla="*/ 174 h 760"/>
              <a:gd name="T10" fmla="*/ 655 w 993"/>
              <a:gd name="T11" fmla="*/ 760 h 760"/>
              <a:gd name="T12" fmla="*/ 328 w 993"/>
              <a:gd name="T13" fmla="*/ 469 h 760"/>
              <a:gd name="T14" fmla="*/ 0 w 993"/>
              <a:gd name="T15" fmla="*/ 760 h 760"/>
              <a:gd name="T16" fmla="*/ 655 w 993"/>
              <a:gd name="T17" fmla="*/ 760 h 760"/>
              <a:gd name="T18" fmla="*/ 761 w 993"/>
              <a:gd name="T19" fmla="*/ 68 h 760"/>
              <a:gd name="T20" fmla="*/ 637 w 993"/>
              <a:gd name="T21" fmla="*/ 192 h 760"/>
              <a:gd name="T22" fmla="*/ 761 w 993"/>
              <a:gd name="T23" fmla="*/ 315 h 760"/>
              <a:gd name="T24" fmla="*/ 884 w 993"/>
              <a:gd name="T25" fmla="*/ 192 h 760"/>
              <a:gd name="T26" fmla="*/ 761 w 993"/>
              <a:gd name="T27" fmla="*/ 68 h 760"/>
              <a:gd name="T28" fmla="*/ 746 w 993"/>
              <a:gd name="T29" fmla="*/ 631 h 760"/>
              <a:gd name="T30" fmla="*/ 993 w 993"/>
              <a:gd name="T31" fmla="*/ 631 h 760"/>
              <a:gd name="T32" fmla="*/ 761 w 993"/>
              <a:gd name="T33" fmla="*/ 424 h 760"/>
              <a:gd name="T34" fmla="*/ 637 w 993"/>
              <a:gd name="T35" fmla="*/ 456 h 7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993" h="760">
                <a:moveTo>
                  <a:pt x="502" y="174"/>
                </a:moveTo>
                <a:cubicBezTo>
                  <a:pt x="502" y="270"/>
                  <a:pt x="424" y="348"/>
                  <a:pt x="328" y="348"/>
                </a:cubicBezTo>
                <a:cubicBezTo>
                  <a:pt x="232" y="348"/>
                  <a:pt x="154" y="270"/>
                  <a:pt x="154" y="174"/>
                </a:cubicBezTo>
                <a:cubicBezTo>
                  <a:pt x="154" y="78"/>
                  <a:pt x="232" y="0"/>
                  <a:pt x="328" y="0"/>
                </a:cubicBezTo>
                <a:cubicBezTo>
                  <a:pt x="424" y="0"/>
                  <a:pt x="502" y="78"/>
                  <a:pt x="502" y="174"/>
                </a:cubicBezTo>
                <a:close/>
                <a:moveTo>
                  <a:pt x="655" y="760"/>
                </a:moveTo>
                <a:cubicBezTo>
                  <a:pt x="655" y="599"/>
                  <a:pt x="509" y="469"/>
                  <a:pt x="328" y="469"/>
                </a:cubicBezTo>
                <a:cubicBezTo>
                  <a:pt x="147" y="469"/>
                  <a:pt x="0" y="599"/>
                  <a:pt x="0" y="760"/>
                </a:cubicBezTo>
                <a:lnTo>
                  <a:pt x="655" y="760"/>
                </a:lnTo>
                <a:close/>
                <a:moveTo>
                  <a:pt x="761" y="68"/>
                </a:moveTo>
                <a:cubicBezTo>
                  <a:pt x="692" y="68"/>
                  <a:pt x="637" y="123"/>
                  <a:pt x="637" y="192"/>
                </a:cubicBezTo>
                <a:cubicBezTo>
                  <a:pt x="637" y="260"/>
                  <a:pt x="692" y="315"/>
                  <a:pt x="761" y="315"/>
                </a:cubicBezTo>
                <a:cubicBezTo>
                  <a:pt x="829" y="315"/>
                  <a:pt x="884" y="260"/>
                  <a:pt x="884" y="192"/>
                </a:cubicBezTo>
                <a:cubicBezTo>
                  <a:pt x="884" y="123"/>
                  <a:pt x="829" y="68"/>
                  <a:pt x="761" y="68"/>
                </a:cubicBezTo>
                <a:close/>
                <a:moveTo>
                  <a:pt x="746" y="631"/>
                </a:moveTo>
                <a:cubicBezTo>
                  <a:pt x="993" y="631"/>
                  <a:pt x="993" y="631"/>
                  <a:pt x="993" y="631"/>
                </a:cubicBezTo>
                <a:cubicBezTo>
                  <a:pt x="993" y="517"/>
                  <a:pt x="889" y="424"/>
                  <a:pt x="761" y="424"/>
                </a:cubicBezTo>
                <a:cubicBezTo>
                  <a:pt x="715" y="424"/>
                  <a:pt x="673" y="436"/>
                  <a:pt x="637" y="456"/>
                </a:cubicBezTo>
              </a:path>
            </a:pathLst>
          </a:custGeom>
          <a:noFill/>
          <a:ln w="25400">
            <a:solidFill>
              <a:schemeClr val="tx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182832" tIns="91416" rIns="182832" bIns="91416" numCol="1" anchor="t" anchorCtr="0" compatLnSpc="1">
            <a:prstTxWarp prst="textNoShape">
              <a:avLst/>
            </a:prstTxWarp>
          </a:bodyPr>
          <a:lstStyle/>
          <a:p>
            <a:endParaRPr lang="ru-UA" sz="7198"/>
          </a:p>
        </p:txBody>
      </p:sp>
      <p:sp>
        <p:nvSpPr>
          <p:cNvPr id="204" name="Freeform 109">
            <a:extLst>
              <a:ext uri="{FF2B5EF4-FFF2-40B4-BE49-F238E27FC236}">
                <a16:creationId xmlns:a16="http://schemas.microsoft.com/office/drawing/2014/main" id="{2617D86A-629D-DB2D-BA12-F4ADC79BD3ED}"/>
              </a:ext>
            </a:extLst>
          </p:cNvPr>
          <p:cNvSpPr>
            <a:spLocks noEditPoints="1"/>
          </p:cNvSpPr>
          <p:nvPr/>
        </p:nvSpPr>
        <p:spPr bwMode="auto">
          <a:xfrm>
            <a:off x="13630075" y="9221598"/>
            <a:ext cx="742850" cy="761802"/>
          </a:xfrm>
          <a:custGeom>
            <a:avLst/>
            <a:gdLst>
              <a:gd name="T0" fmla="*/ 704 w 819"/>
              <a:gd name="T1" fmla="*/ 341 h 836"/>
              <a:gd name="T2" fmla="*/ 363 w 819"/>
              <a:gd name="T3" fmla="*/ 682 h 836"/>
              <a:gd name="T4" fmla="*/ 175 w 819"/>
              <a:gd name="T5" fmla="*/ 626 h 836"/>
              <a:gd name="T6" fmla="*/ 0 w 819"/>
              <a:gd name="T7" fmla="*/ 682 h 836"/>
              <a:gd name="T8" fmla="*/ 59 w 819"/>
              <a:gd name="T9" fmla="*/ 497 h 836"/>
              <a:gd name="T10" fmla="*/ 22 w 819"/>
              <a:gd name="T11" fmla="*/ 341 h 836"/>
              <a:gd name="T12" fmla="*/ 363 w 819"/>
              <a:gd name="T13" fmla="*/ 0 h 836"/>
              <a:gd name="T14" fmla="*/ 704 w 819"/>
              <a:gd name="T15" fmla="*/ 341 h 836"/>
              <a:gd name="T16" fmla="*/ 409 w 819"/>
              <a:gd name="T17" fmla="*/ 794 h 836"/>
              <a:gd name="T18" fmla="*/ 549 w 819"/>
              <a:gd name="T19" fmla="*/ 836 h 836"/>
              <a:gd name="T20" fmla="*/ 688 w 819"/>
              <a:gd name="T21" fmla="*/ 794 h 836"/>
              <a:gd name="T22" fmla="*/ 819 w 819"/>
              <a:gd name="T23" fmla="*/ 836 h 836"/>
              <a:gd name="T24" fmla="*/ 775 w 819"/>
              <a:gd name="T25" fmla="*/ 697 h 836"/>
              <a:gd name="T26" fmla="*/ 803 w 819"/>
              <a:gd name="T27" fmla="*/ 581 h 836"/>
              <a:gd name="T28" fmla="*/ 786 w 819"/>
              <a:gd name="T29" fmla="*/ 491 h 836"/>
              <a:gd name="T30" fmla="*/ 204 w 819"/>
              <a:gd name="T31" fmla="*/ 276 h 836"/>
              <a:gd name="T32" fmla="*/ 522 w 819"/>
              <a:gd name="T33" fmla="*/ 276 h 836"/>
              <a:gd name="T34" fmla="*/ 204 w 819"/>
              <a:gd name="T35" fmla="*/ 406 h 836"/>
              <a:gd name="T36" fmla="*/ 522 w 819"/>
              <a:gd name="T37" fmla="*/ 406 h 8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819" h="836">
                <a:moveTo>
                  <a:pt x="704" y="341"/>
                </a:moveTo>
                <a:cubicBezTo>
                  <a:pt x="704" y="529"/>
                  <a:pt x="551" y="682"/>
                  <a:pt x="363" y="682"/>
                </a:cubicBezTo>
                <a:cubicBezTo>
                  <a:pt x="293" y="682"/>
                  <a:pt x="229" y="661"/>
                  <a:pt x="175" y="626"/>
                </a:cubicBezTo>
                <a:cubicBezTo>
                  <a:pt x="0" y="682"/>
                  <a:pt x="0" y="682"/>
                  <a:pt x="0" y="682"/>
                </a:cubicBezTo>
                <a:cubicBezTo>
                  <a:pt x="59" y="497"/>
                  <a:pt x="59" y="497"/>
                  <a:pt x="59" y="497"/>
                </a:cubicBezTo>
                <a:cubicBezTo>
                  <a:pt x="35" y="450"/>
                  <a:pt x="22" y="397"/>
                  <a:pt x="22" y="341"/>
                </a:cubicBezTo>
                <a:cubicBezTo>
                  <a:pt x="22" y="153"/>
                  <a:pt x="174" y="0"/>
                  <a:pt x="363" y="0"/>
                </a:cubicBezTo>
                <a:cubicBezTo>
                  <a:pt x="551" y="0"/>
                  <a:pt x="704" y="153"/>
                  <a:pt x="704" y="341"/>
                </a:cubicBezTo>
                <a:close/>
                <a:moveTo>
                  <a:pt x="409" y="794"/>
                </a:moveTo>
                <a:cubicBezTo>
                  <a:pt x="449" y="820"/>
                  <a:pt x="497" y="836"/>
                  <a:pt x="549" y="836"/>
                </a:cubicBezTo>
                <a:cubicBezTo>
                  <a:pt x="600" y="836"/>
                  <a:pt x="648" y="820"/>
                  <a:pt x="688" y="794"/>
                </a:cubicBezTo>
                <a:cubicBezTo>
                  <a:pt x="819" y="836"/>
                  <a:pt x="819" y="836"/>
                  <a:pt x="819" y="836"/>
                </a:cubicBezTo>
                <a:cubicBezTo>
                  <a:pt x="775" y="697"/>
                  <a:pt x="775" y="697"/>
                  <a:pt x="775" y="697"/>
                </a:cubicBezTo>
                <a:cubicBezTo>
                  <a:pt x="792" y="663"/>
                  <a:pt x="803" y="623"/>
                  <a:pt x="803" y="581"/>
                </a:cubicBezTo>
                <a:cubicBezTo>
                  <a:pt x="803" y="549"/>
                  <a:pt x="797" y="519"/>
                  <a:pt x="786" y="491"/>
                </a:cubicBezTo>
                <a:moveTo>
                  <a:pt x="204" y="276"/>
                </a:moveTo>
                <a:cubicBezTo>
                  <a:pt x="522" y="276"/>
                  <a:pt x="522" y="276"/>
                  <a:pt x="522" y="276"/>
                </a:cubicBezTo>
                <a:moveTo>
                  <a:pt x="204" y="406"/>
                </a:moveTo>
                <a:cubicBezTo>
                  <a:pt x="522" y="406"/>
                  <a:pt x="522" y="406"/>
                  <a:pt x="522" y="406"/>
                </a:cubicBezTo>
              </a:path>
            </a:pathLst>
          </a:custGeom>
          <a:noFill/>
          <a:ln w="25400">
            <a:solidFill>
              <a:schemeClr val="tx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182832" tIns="91416" rIns="182832" bIns="91416" numCol="1" anchor="t" anchorCtr="0" compatLnSpc="1">
            <a:prstTxWarp prst="textNoShape">
              <a:avLst/>
            </a:prstTxWarp>
          </a:bodyPr>
          <a:lstStyle/>
          <a:p>
            <a:endParaRPr lang="ru-UA" sz="7198"/>
          </a:p>
        </p:txBody>
      </p:sp>
      <p:sp>
        <p:nvSpPr>
          <p:cNvPr id="205" name="Freeform: Shape 204">
            <a:extLst>
              <a:ext uri="{FF2B5EF4-FFF2-40B4-BE49-F238E27FC236}">
                <a16:creationId xmlns:a16="http://schemas.microsoft.com/office/drawing/2014/main" id="{3F23527D-ED71-E630-8E07-ECFEC6CB3406}"/>
              </a:ext>
            </a:extLst>
          </p:cNvPr>
          <p:cNvSpPr/>
          <p:nvPr/>
        </p:nvSpPr>
        <p:spPr>
          <a:xfrm>
            <a:off x="13581947" y="3630100"/>
            <a:ext cx="839106" cy="699256"/>
          </a:xfrm>
          <a:custGeom>
            <a:avLst/>
            <a:gdLst>
              <a:gd name="connsiteX0" fmla="*/ 421157 w 457200"/>
              <a:gd name="connsiteY0" fmla="*/ 166192 h 381000"/>
              <a:gd name="connsiteX1" fmla="*/ 421157 w 457200"/>
              <a:gd name="connsiteY1" fmla="*/ 320116 h 381000"/>
              <a:gd name="connsiteX2" fmla="*/ 374218 w 457200"/>
              <a:gd name="connsiteY2" fmla="*/ 367055 h 381000"/>
              <a:gd name="connsiteX3" fmla="*/ 92888 w 457200"/>
              <a:gd name="connsiteY3" fmla="*/ 367055 h 381000"/>
              <a:gd name="connsiteX4" fmla="*/ 45949 w 457200"/>
              <a:gd name="connsiteY4" fmla="*/ 320116 h 381000"/>
              <a:gd name="connsiteX5" fmla="*/ 45949 w 457200"/>
              <a:gd name="connsiteY5" fmla="*/ 166192 h 381000"/>
              <a:gd name="connsiteX6" fmla="*/ 402412 w 457200"/>
              <a:gd name="connsiteY6" fmla="*/ 40005 h 381000"/>
              <a:gd name="connsiteX7" fmla="*/ 367055 w 457200"/>
              <a:gd name="connsiteY7" fmla="*/ 19431 h 381000"/>
              <a:gd name="connsiteX8" fmla="*/ 100051 w 457200"/>
              <a:gd name="connsiteY8" fmla="*/ 19431 h 381000"/>
              <a:gd name="connsiteX9" fmla="*/ 64694 w 457200"/>
              <a:gd name="connsiteY9" fmla="*/ 40005 h 381000"/>
              <a:gd name="connsiteX10" fmla="*/ 19431 w 457200"/>
              <a:gd name="connsiteY10" fmla="*/ 119863 h 381000"/>
              <a:gd name="connsiteX11" fmla="*/ 447827 w 457200"/>
              <a:gd name="connsiteY11" fmla="*/ 119863 h 381000"/>
              <a:gd name="connsiteX12" fmla="*/ 402412 w 457200"/>
              <a:gd name="connsiteY12" fmla="*/ 40005 h 381000"/>
              <a:gd name="connsiteX13" fmla="*/ 233553 w 457200"/>
              <a:gd name="connsiteY13" fmla="*/ 19431 h 381000"/>
              <a:gd name="connsiteX14" fmla="*/ 233553 w 457200"/>
              <a:gd name="connsiteY14" fmla="*/ 120015 h 381000"/>
              <a:gd name="connsiteX15" fmla="*/ 315239 w 457200"/>
              <a:gd name="connsiteY15" fmla="*/ 19431 h 381000"/>
              <a:gd name="connsiteX16" fmla="*/ 340690 w 457200"/>
              <a:gd name="connsiteY16" fmla="*/ 120015 h 381000"/>
              <a:gd name="connsiteX17" fmla="*/ 151867 w 457200"/>
              <a:gd name="connsiteY17" fmla="*/ 19431 h 381000"/>
              <a:gd name="connsiteX18" fmla="*/ 126416 w 457200"/>
              <a:gd name="connsiteY18" fmla="*/ 120015 h 381000"/>
              <a:gd name="connsiteX19" fmla="*/ 19431 w 457200"/>
              <a:gd name="connsiteY19" fmla="*/ 120015 h 381000"/>
              <a:gd name="connsiteX20" fmla="*/ 72923 w 457200"/>
              <a:gd name="connsiteY20" fmla="*/ 173507 h 381000"/>
              <a:gd name="connsiteX21" fmla="*/ 126416 w 457200"/>
              <a:gd name="connsiteY21" fmla="*/ 120015 h 381000"/>
              <a:gd name="connsiteX22" fmla="*/ 126416 w 457200"/>
              <a:gd name="connsiteY22" fmla="*/ 120015 h 381000"/>
              <a:gd name="connsiteX23" fmla="*/ 179908 w 457200"/>
              <a:gd name="connsiteY23" fmla="*/ 173507 h 381000"/>
              <a:gd name="connsiteX24" fmla="*/ 233401 w 457200"/>
              <a:gd name="connsiteY24" fmla="*/ 120015 h 381000"/>
              <a:gd name="connsiteX25" fmla="*/ 233553 w 457200"/>
              <a:gd name="connsiteY25" fmla="*/ 120015 h 381000"/>
              <a:gd name="connsiteX26" fmla="*/ 287045 w 457200"/>
              <a:gd name="connsiteY26" fmla="*/ 173507 h 381000"/>
              <a:gd name="connsiteX27" fmla="*/ 340538 w 457200"/>
              <a:gd name="connsiteY27" fmla="*/ 120015 h 381000"/>
              <a:gd name="connsiteX28" fmla="*/ 340690 w 457200"/>
              <a:gd name="connsiteY28" fmla="*/ 120015 h 381000"/>
              <a:gd name="connsiteX29" fmla="*/ 394183 w 457200"/>
              <a:gd name="connsiteY29" fmla="*/ 173507 h 381000"/>
              <a:gd name="connsiteX30" fmla="*/ 447675 w 457200"/>
              <a:gd name="connsiteY30" fmla="*/ 120015 h 381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457200" h="381000">
                <a:moveTo>
                  <a:pt x="421157" y="166192"/>
                </a:moveTo>
                <a:lnTo>
                  <a:pt x="421157" y="320116"/>
                </a:lnTo>
                <a:cubicBezTo>
                  <a:pt x="421157" y="346024"/>
                  <a:pt x="400126" y="367055"/>
                  <a:pt x="374218" y="367055"/>
                </a:cubicBezTo>
                <a:lnTo>
                  <a:pt x="92888" y="367055"/>
                </a:lnTo>
                <a:cubicBezTo>
                  <a:pt x="66980" y="367055"/>
                  <a:pt x="45949" y="346024"/>
                  <a:pt x="45949" y="320116"/>
                </a:cubicBezTo>
                <a:lnTo>
                  <a:pt x="45949" y="166192"/>
                </a:lnTo>
                <a:moveTo>
                  <a:pt x="402412" y="40005"/>
                </a:moveTo>
                <a:cubicBezTo>
                  <a:pt x="395249" y="27203"/>
                  <a:pt x="381686" y="19431"/>
                  <a:pt x="367055" y="19431"/>
                </a:cubicBezTo>
                <a:lnTo>
                  <a:pt x="100051" y="19431"/>
                </a:lnTo>
                <a:cubicBezTo>
                  <a:pt x="85420" y="19431"/>
                  <a:pt x="71857" y="27356"/>
                  <a:pt x="64694" y="40005"/>
                </a:cubicBezTo>
                <a:lnTo>
                  <a:pt x="19431" y="119863"/>
                </a:lnTo>
                <a:lnTo>
                  <a:pt x="447827" y="119863"/>
                </a:lnTo>
                <a:lnTo>
                  <a:pt x="402412" y="40005"/>
                </a:lnTo>
                <a:close/>
                <a:moveTo>
                  <a:pt x="233553" y="19431"/>
                </a:moveTo>
                <a:lnTo>
                  <a:pt x="233553" y="120015"/>
                </a:lnTo>
                <a:moveTo>
                  <a:pt x="315239" y="19431"/>
                </a:moveTo>
                <a:lnTo>
                  <a:pt x="340690" y="120015"/>
                </a:lnTo>
                <a:moveTo>
                  <a:pt x="151867" y="19431"/>
                </a:moveTo>
                <a:lnTo>
                  <a:pt x="126416" y="120015"/>
                </a:lnTo>
                <a:moveTo>
                  <a:pt x="19431" y="120015"/>
                </a:moveTo>
                <a:cubicBezTo>
                  <a:pt x="19431" y="149581"/>
                  <a:pt x="43358" y="173507"/>
                  <a:pt x="72923" y="173507"/>
                </a:cubicBezTo>
                <a:cubicBezTo>
                  <a:pt x="102489" y="173507"/>
                  <a:pt x="126416" y="149581"/>
                  <a:pt x="126416" y="120015"/>
                </a:cubicBezTo>
                <a:moveTo>
                  <a:pt x="126416" y="120015"/>
                </a:moveTo>
                <a:cubicBezTo>
                  <a:pt x="126416" y="149581"/>
                  <a:pt x="150343" y="173507"/>
                  <a:pt x="179908" y="173507"/>
                </a:cubicBezTo>
                <a:cubicBezTo>
                  <a:pt x="209474" y="173507"/>
                  <a:pt x="233401" y="149581"/>
                  <a:pt x="233401" y="120015"/>
                </a:cubicBezTo>
                <a:moveTo>
                  <a:pt x="233553" y="120015"/>
                </a:moveTo>
                <a:cubicBezTo>
                  <a:pt x="233553" y="149581"/>
                  <a:pt x="257480" y="173507"/>
                  <a:pt x="287045" y="173507"/>
                </a:cubicBezTo>
                <a:cubicBezTo>
                  <a:pt x="316611" y="173507"/>
                  <a:pt x="340538" y="149581"/>
                  <a:pt x="340538" y="120015"/>
                </a:cubicBezTo>
                <a:moveTo>
                  <a:pt x="340690" y="120015"/>
                </a:moveTo>
                <a:cubicBezTo>
                  <a:pt x="340690" y="149581"/>
                  <a:pt x="364617" y="173507"/>
                  <a:pt x="394183" y="173507"/>
                </a:cubicBezTo>
                <a:cubicBezTo>
                  <a:pt x="423748" y="173507"/>
                  <a:pt x="447675" y="149581"/>
                  <a:pt x="447675" y="120015"/>
                </a:cubicBezTo>
              </a:path>
            </a:pathLst>
          </a:custGeom>
          <a:noFill/>
          <a:ln w="25400">
            <a:solidFill>
              <a:schemeClr val="tx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182832" tIns="91416" rIns="182832" bIns="91416" numCol="1" anchor="t" anchorCtr="0" compatLnSpc="1">
            <a:prstTxWarp prst="textNoShape">
              <a:avLst/>
            </a:prstTxWarp>
          </a:bodyPr>
          <a:lstStyle/>
          <a:p>
            <a:endParaRPr lang="ru-UA" sz="7198"/>
          </a:p>
        </p:txBody>
      </p:sp>
      <p:grpSp>
        <p:nvGrpSpPr>
          <p:cNvPr id="206" name="Group 205">
            <a:extLst>
              <a:ext uri="{FF2B5EF4-FFF2-40B4-BE49-F238E27FC236}">
                <a16:creationId xmlns:a16="http://schemas.microsoft.com/office/drawing/2014/main" id="{BC98502B-BCD9-EC0B-8310-AA7AD4524AA3}"/>
              </a:ext>
            </a:extLst>
          </p:cNvPr>
          <p:cNvGrpSpPr/>
          <p:nvPr/>
        </p:nvGrpSpPr>
        <p:grpSpPr>
          <a:xfrm>
            <a:off x="12363304" y="10846958"/>
            <a:ext cx="3815470" cy="1342653"/>
            <a:chOff x="4443430" y="4425263"/>
            <a:chExt cx="2488311" cy="1342653"/>
          </a:xfrm>
        </p:grpSpPr>
        <p:sp>
          <p:nvSpPr>
            <p:cNvPr id="207" name="Textbox 200">
              <a:extLst>
                <a:ext uri="{FF2B5EF4-FFF2-40B4-BE49-F238E27FC236}">
                  <a16:creationId xmlns:a16="http://schemas.microsoft.com/office/drawing/2014/main" id="{33F0AB8E-6B88-EABD-1684-76FA8B4C2517}"/>
                </a:ext>
              </a:extLst>
            </p:cNvPr>
            <p:cNvSpPr txBox="1"/>
            <p:nvPr/>
          </p:nvSpPr>
          <p:spPr>
            <a:xfrm flipH="1">
              <a:off x="4443430" y="4425263"/>
              <a:ext cx="2488310" cy="461665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 anchor="ctr">
              <a:spAutoFit/>
            </a:bodyPr>
            <a:lstStyle/>
            <a:p>
              <a:pPr marL="0" marR="0" lvl="0" indent="0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US" sz="2400" b="1" dirty="0">
                  <a:solidFill>
                    <a:schemeClr val="tx2">
                      <a:lumMod val="60000"/>
                      <a:lumOff val="40000"/>
                    </a:schemeClr>
                  </a:solidFill>
                  <a:latin typeface="+mj-lt"/>
                </a:rPr>
                <a:t>MAIN TITLE</a:t>
              </a:r>
              <a:endPara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chemeClr val="tx2">
                    <a:lumMod val="60000"/>
                    <a:lumOff val="40000"/>
                  </a:schemeClr>
                </a:solidFill>
                <a:effectLst/>
                <a:uLnTx/>
                <a:uFillTx/>
                <a:latin typeface="+mj-lt"/>
              </a:endParaRPr>
            </a:p>
          </p:txBody>
        </p:sp>
        <p:sp>
          <p:nvSpPr>
            <p:cNvPr id="208" name="Textbox 200">
              <a:extLst>
                <a:ext uri="{FF2B5EF4-FFF2-40B4-BE49-F238E27FC236}">
                  <a16:creationId xmlns:a16="http://schemas.microsoft.com/office/drawing/2014/main" id="{EFF6E48C-B7F0-7F3F-FE10-C8D1A537CC08}"/>
                </a:ext>
              </a:extLst>
            </p:cNvPr>
            <p:cNvSpPr txBox="1"/>
            <p:nvPr/>
          </p:nvSpPr>
          <p:spPr>
            <a:xfrm flipH="1">
              <a:off x="4443430" y="4794253"/>
              <a:ext cx="2488310" cy="369332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 anchor="ctr">
              <a:spAutoFit/>
            </a:bodyPr>
            <a:lstStyle/>
            <a:p>
              <a:pPr marL="0" marR="0" lvl="0" indent="0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i="0" u="none" strike="noStrike" kern="1200" cap="none" spc="0" normalizeH="0" baseline="0" noProof="0" dirty="0">
                  <a:ln>
                    <a:noFill/>
                  </a:ln>
                  <a:solidFill>
                    <a:schemeClr val="accent5"/>
                  </a:solidFill>
                  <a:effectLst/>
                  <a:uLnTx/>
                  <a:uFillTx/>
                  <a:latin typeface="+mj-lt"/>
                </a:rPr>
                <a:t>SUBTITLE</a:t>
              </a:r>
              <a:endParaRPr kumimoji="0" lang="en-US" sz="1400" i="0" u="none" strike="noStrike" kern="1200" cap="none" spc="0" normalizeH="0" baseline="0" noProof="0" dirty="0">
                <a:ln>
                  <a:noFill/>
                </a:ln>
                <a:solidFill>
                  <a:schemeClr val="accent5"/>
                </a:solidFill>
                <a:effectLst/>
                <a:uLnTx/>
                <a:uFillTx/>
                <a:latin typeface="+mj-lt"/>
              </a:endParaRPr>
            </a:p>
          </p:txBody>
        </p:sp>
        <p:sp>
          <p:nvSpPr>
            <p:cNvPr id="209" name="Textbox 200">
              <a:extLst>
                <a:ext uri="{FF2B5EF4-FFF2-40B4-BE49-F238E27FC236}">
                  <a16:creationId xmlns:a16="http://schemas.microsoft.com/office/drawing/2014/main" id="{CD8AF1BF-0E7E-5A5C-FC93-947448816A20}"/>
                </a:ext>
              </a:extLst>
            </p:cNvPr>
            <p:cNvSpPr txBox="1"/>
            <p:nvPr/>
          </p:nvSpPr>
          <p:spPr>
            <a:xfrm flipH="1">
              <a:off x="4443430" y="5183141"/>
              <a:ext cx="2488311" cy="584775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 anchor="t">
              <a:spAutoFit/>
            </a:bodyPr>
            <a:lstStyle/>
            <a:p>
              <a:pPr>
                <a:defRPr/>
              </a:pPr>
              <a:r>
                <a:rPr kumimoji="0" lang="vi-VN" sz="16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2">
                      <a:lumMod val="60000"/>
                      <a:lumOff val="40000"/>
                    </a:schemeClr>
                  </a:solidFill>
                  <a:effectLst/>
                  <a:uLnTx/>
                  <a:uFillTx/>
                  <a:ea typeface="+mn-ea"/>
                  <a:cs typeface="+mn-cs"/>
                </a:rPr>
                <a:t>Lorem ipsum dolor sit amet, consectetuer adipiscing elit. Maecenas.</a:t>
              </a: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chemeClr val="tx2">
                    <a:lumMod val="60000"/>
                    <a:lumOff val="40000"/>
                  </a:schemeClr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</p:grpSp>
      <p:grpSp>
        <p:nvGrpSpPr>
          <p:cNvPr id="210" name="Group 209">
            <a:extLst>
              <a:ext uri="{FF2B5EF4-FFF2-40B4-BE49-F238E27FC236}">
                <a16:creationId xmlns:a16="http://schemas.microsoft.com/office/drawing/2014/main" id="{836B9DA1-3E91-56B0-8354-B67E41D47417}"/>
              </a:ext>
            </a:extLst>
          </p:cNvPr>
          <p:cNvGrpSpPr/>
          <p:nvPr/>
        </p:nvGrpSpPr>
        <p:grpSpPr>
          <a:xfrm>
            <a:off x="15674082" y="8931173"/>
            <a:ext cx="3815470" cy="1342653"/>
            <a:chOff x="4443430" y="4425263"/>
            <a:chExt cx="2488311" cy="1342653"/>
          </a:xfrm>
        </p:grpSpPr>
        <p:sp>
          <p:nvSpPr>
            <p:cNvPr id="211" name="Textbox 200">
              <a:extLst>
                <a:ext uri="{FF2B5EF4-FFF2-40B4-BE49-F238E27FC236}">
                  <a16:creationId xmlns:a16="http://schemas.microsoft.com/office/drawing/2014/main" id="{50E33BE6-2EA3-4C27-5671-3EE73CC3219E}"/>
                </a:ext>
              </a:extLst>
            </p:cNvPr>
            <p:cNvSpPr txBox="1"/>
            <p:nvPr/>
          </p:nvSpPr>
          <p:spPr>
            <a:xfrm flipH="1">
              <a:off x="4443430" y="4425263"/>
              <a:ext cx="2488310" cy="461665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 anchor="ctr">
              <a:spAutoFit/>
            </a:bodyPr>
            <a:lstStyle/>
            <a:p>
              <a:pPr marL="0" marR="0" lvl="0" indent="0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US" sz="2400" b="1" dirty="0">
                  <a:solidFill>
                    <a:schemeClr val="tx2">
                      <a:lumMod val="60000"/>
                      <a:lumOff val="40000"/>
                    </a:schemeClr>
                  </a:solidFill>
                  <a:latin typeface="+mj-lt"/>
                </a:rPr>
                <a:t>MAIN TITLE</a:t>
              </a:r>
              <a:endPara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chemeClr val="tx2">
                    <a:lumMod val="60000"/>
                    <a:lumOff val="40000"/>
                  </a:schemeClr>
                </a:solidFill>
                <a:effectLst/>
                <a:uLnTx/>
                <a:uFillTx/>
                <a:latin typeface="+mj-lt"/>
              </a:endParaRPr>
            </a:p>
          </p:txBody>
        </p:sp>
        <p:sp>
          <p:nvSpPr>
            <p:cNvPr id="212" name="Textbox 200">
              <a:extLst>
                <a:ext uri="{FF2B5EF4-FFF2-40B4-BE49-F238E27FC236}">
                  <a16:creationId xmlns:a16="http://schemas.microsoft.com/office/drawing/2014/main" id="{4C5CD02D-F5A4-D8C7-74C1-B161BC80B6C3}"/>
                </a:ext>
              </a:extLst>
            </p:cNvPr>
            <p:cNvSpPr txBox="1"/>
            <p:nvPr/>
          </p:nvSpPr>
          <p:spPr>
            <a:xfrm flipH="1">
              <a:off x="4443430" y="4794253"/>
              <a:ext cx="2488310" cy="369332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 anchor="ctr">
              <a:spAutoFit/>
            </a:bodyPr>
            <a:lstStyle/>
            <a:p>
              <a:pPr marL="0" marR="0" lvl="0" indent="0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i="0" u="none" strike="noStrike" kern="1200" cap="none" spc="0" normalizeH="0" baseline="0" noProof="0" dirty="0">
                  <a:ln>
                    <a:noFill/>
                  </a:ln>
                  <a:solidFill>
                    <a:schemeClr val="accent4"/>
                  </a:solidFill>
                  <a:effectLst/>
                  <a:uLnTx/>
                  <a:uFillTx/>
                  <a:latin typeface="+mj-lt"/>
                </a:rPr>
                <a:t>SUBTITLE</a:t>
              </a:r>
              <a:endParaRPr kumimoji="0" lang="en-US" sz="1400" i="0" u="none" strike="noStrike" kern="1200" cap="none" spc="0" normalizeH="0" baseline="0" noProof="0" dirty="0">
                <a:ln>
                  <a:noFill/>
                </a:ln>
                <a:solidFill>
                  <a:schemeClr val="accent4"/>
                </a:solidFill>
                <a:effectLst/>
                <a:uLnTx/>
                <a:uFillTx/>
                <a:latin typeface="+mj-lt"/>
              </a:endParaRPr>
            </a:p>
          </p:txBody>
        </p:sp>
        <p:sp>
          <p:nvSpPr>
            <p:cNvPr id="213" name="Textbox 200">
              <a:extLst>
                <a:ext uri="{FF2B5EF4-FFF2-40B4-BE49-F238E27FC236}">
                  <a16:creationId xmlns:a16="http://schemas.microsoft.com/office/drawing/2014/main" id="{8419FE7C-88F2-D973-063B-EA0B0D82FEE1}"/>
                </a:ext>
              </a:extLst>
            </p:cNvPr>
            <p:cNvSpPr txBox="1"/>
            <p:nvPr/>
          </p:nvSpPr>
          <p:spPr>
            <a:xfrm flipH="1">
              <a:off x="4443430" y="5183141"/>
              <a:ext cx="2488311" cy="584775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 anchor="t">
              <a:spAutoFit/>
            </a:bodyPr>
            <a:lstStyle/>
            <a:p>
              <a:pPr>
                <a:defRPr/>
              </a:pPr>
              <a:r>
                <a:rPr kumimoji="0" lang="vi-VN" sz="16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2">
                      <a:lumMod val="60000"/>
                      <a:lumOff val="40000"/>
                    </a:schemeClr>
                  </a:solidFill>
                  <a:effectLst/>
                  <a:uLnTx/>
                  <a:uFillTx/>
                  <a:ea typeface="+mn-ea"/>
                  <a:cs typeface="+mn-cs"/>
                </a:rPr>
                <a:t>Lorem ipsum dolor sit amet, consectetuer adipiscing elit. Maecenas</a:t>
              </a:r>
              <a:r>
                <a: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2">
                      <a:lumMod val="60000"/>
                      <a:lumOff val="40000"/>
                    </a:schemeClr>
                  </a:solidFill>
                  <a:effectLst/>
                  <a:uLnTx/>
                  <a:uFillTx/>
                  <a:ea typeface="+mn-ea"/>
                  <a:cs typeface="+mn-cs"/>
                </a:rPr>
                <a:t>.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31860411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250" advClick="0" advTm="2000">
        <p14:prism/>
      </p:transition>
    </mc:Choice>
    <mc:Fallback>
      <p:transition spd="slow" advClick="0" advTm="2000">
        <p:fade/>
      </p:transition>
    </mc:Fallback>
  </mc:AlternateContent>
  <mc:AlternateContent xmlns:mc="http://schemas.openxmlformats.org/markup-compatibility/2006">
    <mc:Choice xmlns:p14="http://schemas.microsoft.com/office/powerpoint/2010/main"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16" presetClass="entr" presetSubtype="37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outVertical)">
                                          <p:cBhvr>
                                            <p:cTn id="7" dur="500"/>
                                            <p:tgtEl>
                                              <p:spTgt spid="13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" presetID="2" presetClass="entr" presetSubtype="8" fill="hold" nodeType="withEffect" p14:presetBounceEnd="65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5000">
                                          <p:cBhvr additive="base">
                                            <p:cTn id="10" dur="1500" fill="hold"/>
                                            <p:tgtEl>
                                              <p:spTgt spid="13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5000">
                                          <p:cBhvr additive="base">
                                            <p:cTn id="11" dur="1500" fill="hold"/>
                                            <p:tgtEl>
                                              <p:spTgt spid="13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" presetID="12" presetClass="entr" presetSubtype="8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4" dur="750"/>
                                            <p:tgtEl>
                                              <p:spTgt spid="14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-#ppt_w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right)">
                                          <p:cBhvr>
                                            <p:cTn id="15" dur="750"/>
                                            <p:tgtEl>
                                              <p:spTgt spid="14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" presetID="12" presetClass="entr" presetSubtype="8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8" dur="750"/>
                                            <p:tgtEl>
                                              <p:spTgt spid="16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-#ppt_w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right)">
                                          <p:cBhvr>
                                            <p:cTn id="19" dur="750"/>
                                            <p:tgtEl>
                                              <p:spTgt spid="16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" presetID="12" presetClass="entr" presetSubtype="8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2" dur="750"/>
                                            <p:tgtEl>
                                              <p:spTgt spid="19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-#ppt_w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right)">
                                          <p:cBhvr>
                                            <p:cTn id="23" dur="750"/>
                                            <p:tgtEl>
                                              <p:spTgt spid="19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4" presetID="12" presetClass="entr" presetSubtype="8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6" dur="750"/>
                                            <p:tgtEl>
                                              <p:spTgt spid="18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-#ppt_w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right)">
                                          <p:cBhvr>
                                            <p:cTn id="27" dur="750"/>
                                            <p:tgtEl>
                                              <p:spTgt spid="18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8" presetID="12" presetClass="entr" presetSubtype="8" fill="hold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0" dur="750"/>
                                            <p:tgtEl>
                                              <p:spTgt spid="17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-#ppt_w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right)">
                                          <p:cBhvr>
                                            <p:cTn id="31" dur="750"/>
                                            <p:tgtEl>
                                              <p:spTgt spid="17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2" presetID="2" presetClass="entr" presetSubtype="2" decel="10000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4" dur="1000" fill="hold"/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5" dur="1000" fill="hold"/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6" presetID="2" presetClass="entr" presetSubtype="2" decel="10000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8" dur="1000" fill="hold"/>
                                            <p:tgtEl>
                                              <p:spTgt spid="16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9" dur="1000" fill="hold"/>
                                            <p:tgtEl>
                                              <p:spTgt spid="16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0" presetID="2" presetClass="entr" presetSubtype="2" decel="10000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2" dur="1000" fill="hold"/>
                                            <p:tgtEl>
                                              <p:spTgt spid="19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3" dur="1000" fill="hold"/>
                                            <p:tgtEl>
                                              <p:spTgt spid="19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4" presetID="2" presetClass="entr" presetSubtype="2" decel="100000" fill="hold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6" dur="1000" fill="hold"/>
                                            <p:tgtEl>
                                              <p:spTgt spid="2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7" dur="1000" fill="hold"/>
                                            <p:tgtEl>
                                              <p:spTgt spid="2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8" presetID="2" presetClass="entr" presetSubtype="2" decel="100000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0" dur="1000" fill="hold"/>
                                            <p:tgtEl>
                                              <p:spTgt spid="20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1" dur="1000" fill="hold"/>
                                            <p:tgtEl>
                                              <p:spTgt spid="20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2" presetID="22" presetClass="entr" presetSubtype="2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54" dur="500"/>
                                            <p:tgtEl>
                                              <p:spTgt spid="15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5" presetID="6" presetClass="emph" presetSubtype="0" autoRev="1" fill="hold" grpId="1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Scale>
                                          <p:cBhvr>
                                            <p:cTn id="56" dur="500" fill="hold"/>
                                            <p:tgtEl>
                                              <p:spTgt spid="155"/>
                                            </p:tgtEl>
                                          </p:cBhvr>
                                          <p:by x="120000" y="12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7" presetID="22" presetClass="entr" presetSubtype="2" fill="hold" grpId="0" nodeType="withEffect">
                                      <p:stCondLst>
                                        <p:cond delay="175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59" dur="500"/>
                                            <p:tgtEl>
                                              <p:spTgt spid="20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0" presetID="6" presetClass="emph" presetSubtype="0" autoRev="1" fill="hold" grpId="1" nodeType="withEffect">
                                      <p:stCondLst>
                                        <p:cond delay="1750"/>
                                      </p:stCondLst>
                                      <p:childTnLst>
                                        <p:animScale>
                                          <p:cBhvr>
                                            <p:cTn id="61" dur="500" fill="hold"/>
                                            <p:tgtEl>
                                              <p:spTgt spid="205"/>
                                            </p:tgtEl>
                                          </p:cBhvr>
                                          <p:by x="120000" y="12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62" presetID="22" presetClass="entr" presetSubtype="2" fill="hold" grpId="0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64" dur="500"/>
                                            <p:tgtEl>
                                              <p:spTgt spid="20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5" presetID="6" presetClass="emph" presetSubtype="0" autoRev="1" fill="hold" grpId="1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animScale>
                                          <p:cBhvr>
                                            <p:cTn id="66" dur="500" fill="hold"/>
                                            <p:tgtEl>
                                              <p:spTgt spid="203"/>
                                            </p:tgtEl>
                                          </p:cBhvr>
                                          <p:by x="120000" y="12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67" presetID="22" presetClass="entr" presetSubtype="2" fill="hold" grpId="0" nodeType="withEffect">
                                      <p:stCondLst>
                                        <p:cond delay="2250"/>
                                      </p:stCondLst>
                                      <p:childTnLst>
                                        <p:set>
                                          <p:cBhvr>
                                            <p:cTn id="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69" dur="500"/>
                                            <p:tgtEl>
                                              <p:spTgt spid="20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0" presetID="6" presetClass="emph" presetSubtype="0" autoRev="1" fill="hold" grpId="1" nodeType="withEffect">
                                      <p:stCondLst>
                                        <p:cond delay="2250"/>
                                      </p:stCondLst>
                                      <p:childTnLst>
                                        <p:animScale>
                                          <p:cBhvr>
                                            <p:cTn id="71" dur="500" fill="hold"/>
                                            <p:tgtEl>
                                              <p:spTgt spid="204"/>
                                            </p:tgtEl>
                                          </p:cBhvr>
                                          <p:by x="120000" y="12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2" presetID="22" presetClass="entr" presetSubtype="2" fill="hold" grpId="0" nodeType="withEffect">
                                      <p:stCondLst>
                                        <p:cond delay="2500"/>
                                      </p:stCondLst>
                                      <p:childTnLst>
                                        <p:set>
                                          <p:cBhvr>
                                            <p:cTn id="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74" dur="500"/>
                                            <p:tgtEl>
                                              <p:spTgt spid="20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5" presetID="6" presetClass="emph" presetSubtype="0" autoRev="1" fill="hold" grpId="1" nodeType="withEffect">
                                      <p:stCondLst>
                                        <p:cond delay="2500"/>
                                      </p:stCondLst>
                                      <p:childTnLst>
                                        <p:animScale>
                                          <p:cBhvr>
                                            <p:cTn id="76" dur="500" fill="hold"/>
                                            <p:tgtEl>
                                              <p:spTgt spid="202"/>
                                            </p:tgtEl>
                                          </p:cBhvr>
                                          <p:by x="120000" y="12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7" presetID="12" presetClass="entr" presetSubtype="8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9" dur="500"/>
                                            <p:tgtEl>
                                              <p:spTgt spid="14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-#ppt_w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right)">
                                          <p:cBhvr>
                                            <p:cTn id="80" dur="500"/>
                                            <p:tgtEl>
                                              <p:spTgt spid="14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1" presetID="12" presetClass="entr" presetSubtype="8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8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3" dur="500"/>
                                            <p:tgtEl>
                                              <p:spTgt spid="16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-#ppt_w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right)">
                                          <p:cBhvr>
                                            <p:cTn id="84" dur="500"/>
                                            <p:tgtEl>
                                              <p:spTgt spid="16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5" presetID="12" presetClass="entr" presetSubtype="8" fill="hold" grpId="0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8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7" dur="500"/>
                                            <p:tgtEl>
                                              <p:spTgt spid="19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-#ppt_w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right)">
                                          <p:cBhvr>
                                            <p:cTn id="88" dur="500"/>
                                            <p:tgtEl>
                                              <p:spTgt spid="19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9" presetID="12" presetClass="entr" presetSubtype="8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1" dur="500"/>
                                            <p:tgtEl>
                                              <p:spTgt spid="18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-#ppt_w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right)">
                                          <p:cBhvr>
                                            <p:cTn id="92" dur="500"/>
                                            <p:tgtEl>
                                              <p:spTgt spid="18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3" presetID="12" presetClass="entr" presetSubtype="8" fill="hold" grpId="0" nodeType="withEffect">
                                      <p:stCondLst>
                                        <p:cond delay="1750"/>
                                      </p:stCondLst>
                                      <p:childTnLst>
                                        <p:set>
                                          <p:cBhvr>
                                            <p:cTn id="9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5" dur="500"/>
                                            <p:tgtEl>
                                              <p:spTgt spid="17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-#ppt_w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right)">
                                          <p:cBhvr>
                                            <p:cTn id="96" dur="500"/>
                                            <p:tgtEl>
                                              <p:spTgt spid="17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7" presetID="2" presetClass="entr" presetSubtype="8" fill="hold" grpId="0" nodeType="withEffect" p14:presetBounceEnd="65000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9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5000">
                                          <p:cBhvr additive="base">
                                            <p:cTn id="99" dur="1500" fill="hold"/>
                                            <p:tgtEl>
                                              <p:spTgt spid="13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5000">
                                          <p:cBhvr additive="base">
                                            <p:cTn id="100" dur="1500" fill="hold"/>
                                            <p:tgtEl>
                                              <p:spTgt spid="13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1" presetID="16" presetClass="entr" presetSubtype="37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outVertical)">
                                          <p:cBhvr>
                                            <p:cTn id="103" dur="500"/>
                                            <p:tgtEl>
                                              <p:spTgt spid="13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4" presetID="42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06" dur="1000"/>
                                            <p:tgtEl>
                                              <p:spTgt spid="138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07" dur="1000" fill="hold"/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8" dur="1000" fill="hold"/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9" presetID="42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11" dur="1000"/>
                                            <p:tgtEl>
                                              <p:spTgt spid="137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12" dur="1000" fill="hold"/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3" dur="1000" fill="hold"/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4" presetID="42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16" dur="1000"/>
                                            <p:tgtEl>
                                              <p:spTgt spid="139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17" dur="1000" fill="hold"/>
                                            <p:tgtEl>
                                              <p:spTgt spid="13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8" dur="1000" fill="hold"/>
                                            <p:tgtEl>
                                              <p:spTgt spid="13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9" presetID="42" presetClass="entr" presetSubtype="0" fill="hold" grpId="0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1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21" dur="1000"/>
                                            <p:tgtEl>
                                              <p:spTgt spid="140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22" dur="1000" fill="hold"/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3" dur="1000" fill="hold"/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4" presetID="2" presetClass="entr" presetSubtype="8" fill="hold" grpId="0" nodeType="withEffect" p14:presetBounceEnd="65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5000">
                                          <p:cBhvr additive="base">
                                            <p:cTn id="126" dur="2000" fill="hold"/>
                                            <p:tgtEl>
                                              <p:spTgt spid="1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5000">
                                          <p:cBhvr additive="base">
                                            <p:cTn id="127" dur="2000" fill="hold"/>
                                            <p:tgtEl>
                                              <p:spTgt spid="1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8" presetID="22" presetClass="entr" presetSubtype="8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30" dur="750"/>
                                            <p:tgtEl>
                                              <p:spTgt spid="14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1" presetID="22" presetClass="entr" presetSubtype="8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33" dur="1000"/>
                                            <p:tgtEl>
                                              <p:spTgt spid="15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4" presetID="22" presetClass="entr" presetSubtype="8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36" dur="1250"/>
                                            <p:tgtEl>
                                              <p:spTgt spid="19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7" presetID="22" presetClass="entr" presetSubtype="8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39" dur="1500"/>
                                            <p:tgtEl>
                                              <p:spTgt spid="18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0" presetID="22" presetClass="entr" presetSubtype="8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42" dur="1750"/>
                                            <p:tgtEl>
                                              <p:spTgt spid="17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3" presetID="14" presetClass="entr" presetSubtype="10" fill="hold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1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randombar(horizontal)">
                                          <p:cBhvr>
                                            <p:cTn id="145" dur="1000"/>
                                            <p:tgtEl>
                                              <p:spTgt spid="11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30" grpId="0"/>
          <p:bldP spid="131" grpId="0" animBg="1"/>
          <p:bldP spid="135" grpId="0"/>
          <p:bldP spid="136" grpId="0"/>
          <p:bldP spid="137" grpId="0" animBg="1"/>
          <p:bldP spid="138" grpId="0" animBg="1"/>
          <p:bldP spid="139" grpId="0" animBg="1"/>
          <p:bldP spid="140" grpId="0" animBg="1"/>
          <p:bldP spid="147" grpId="0" animBg="1"/>
          <p:bldP spid="155" grpId="0" animBg="1"/>
          <p:bldP spid="155" grpId="1" animBg="1"/>
          <p:bldP spid="162" grpId="0" animBg="1"/>
          <p:bldP spid="176" grpId="0" animBg="1"/>
          <p:bldP spid="186" grpId="0" animBg="1"/>
          <p:bldP spid="194" grpId="0" animBg="1"/>
          <p:bldP spid="202" grpId="0" animBg="1"/>
          <p:bldP spid="202" grpId="1" animBg="1"/>
          <p:bldP spid="203" grpId="0" animBg="1"/>
          <p:bldP spid="203" grpId="1" animBg="1"/>
          <p:bldP spid="204" grpId="0" animBg="1"/>
          <p:bldP spid="204" grpId="1" animBg="1"/>
          <p:bldP spid="205" grpId="0" animBg="1"/>
          <p:bldP spid="205" grpId="1" animBg="1"/>
        </p:bldLst>
      </p:timing>
    </mc:Choice>
    <mc:Fallback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16" presetClass="entr" presetSubtype="37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outVertical)">
                                          <p:cBhvr>
                                            <p:cTn id="7" dur="500"/>
                                            <p:tgtEl>
                                              <p:spTgt spid="13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" presetID="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" dur="1500" fill="hold"/>
                                            <p:tgtEl>
                                              <p:spTgt spid="13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1" dur="1500" fill="hold"/>
                                            <p:tgtEl>
                                              <p:spTgt spid="13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" presetID="12" presetClass="entr" presetSubtype="8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4" dur="750"/>
                                            <p:tgtEl>
                                              <p:spTgt spid="14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-#ppt_w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right)">
                                          <p:cBhvr>
                                            <p:cTn id="15" dur="750"/>
                                            <p:tgtEl>
                                              <p:spTgt spid="14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" presetID="12" presetClass="entr" presetSubtype="8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8" dur="750"/>
                                            <p:tgtEl>
                                              <p:spTgt spid="16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-#ppt_w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right)">
                                          <p:cBhvr>
                                            <p:cTn id="19" dur="750"/>
                                            <p:tgtEl>
                                              <p:spTgt spid="16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" presetID="12" presetClass="entr" presetSubtype="8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2" dur="750"/>
                                            <p:tgtEl>
                                              <p:spTgt spid="19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-#ppt_w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right)">
                                          <p:cBhvr>
                                            <p:cTn id="23" dur="750"/>
                                            <p:tgtEl>
                                              <p:spTgt spid="19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4" presetID="12" presetClass="entr" presetSubtype="8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6" dur="750"/>
                                            <p:tgtEl>
                                              <p:spTgt spid="18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-#ppt_w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right)">
                                          <p:cBhvr>
                                            <p:cTn id="27" dur="750"/>
                                            <p:tgtEl>
                                              <p:spTgt spid="18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8" presetID="12" presetClass="entr" presetSubtype="8" fill="hold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0" dur="750"/>
                                            <p:tgtEl>
                                              <p:spTgt spid="17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-#ppt_w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right)">
                                          <p:cBhvr>
                                            <p:cTn id="31" dur="750"/>
                                            <p:tgtEl>
                                              <p:spTgt spid="17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2" presetID="2" presetClass="entr" presetSubtype="2" decel="10000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4" dur="1000" fill="hold"/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5" dur="1000" fill="hold"/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6" presetID="2" presetClass="entr" presetSubtype="2" decel="10000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8" dur="1000" fill="hold"/>
                                            <p:tgtEl>
                                              <p:spTgt spid="16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9" dur="1000" fill="hold"/>
                                            <p:tgtEl>
                                              <p:spTgt spid="16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0" presetID="2" presetClass="entr" presetSubtype="2" decel="10000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2" dur="1000" fill="hold"/>
                                            <p:tgtEl>
                                              <p:spTgt spid="19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3" dur="1000" fill="hold"/>
                                            <p:tgtEl>
                                              <p:spTgt spid="19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4" presetID="2" presetClass="entr" presetSubtype="2" decel="100000" fill="hold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6" dur="1000" fill="hold"/>
                                            <p:tgtEl>
                                              <p:spTgt spid="2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7" dur="1000" fill="hold"/>
                                            <p:tgtEl>
                                              <p:spTgt spid="2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8" presetID="2" presetClass="entr" presetSubtype="2" decel="100000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0" dur="1000" fill="hold"/>
                                            <p:tgtEl>
                                              <p:spTgt spid="20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1" dur="1000" fill="hold"/>
                                            <p:tgtEl>
                                              <p:spTgt spid="20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2" presetID="22" presetClass="entr" presetSubtype="2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54" dur="500"/>
                                            <p:tgtEl>
                                              <p:spTgt spid="15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5" presetID="6" presetClass="emph" presetSubtype="0" autoRev="1" fill="hold" grpId="1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Scale>
                                          <p:cBhvr>
                                            <p:cTn id="56" dur="500" fill="hold"/>
                                            <p:tgtEl>
                                              <p:spTgt spid="155"/>
                                            </p:tgtEl>
                                          </p:cBhvr>
                                          <p:by x="120000" y="12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7" presetID="22" presetClass="entr" presetSubtype="2" fill="hold" grpId="0" nodeType="withEffect">
                                      <p:stCondLst>
                                        <p:cond delay="175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59" dur="500"/>
                                            <p:tgtEl>
                                              <p:spTgt spid="20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0" presetID="6" presetClass="emph" presetSubtype="0" autoRev="1" fill="hold" grpId="1" nodeType="withEffect">
                                      <p:stCondLst>
                                        <p:cond delay="1750"/>
                                      </p:stCondLst>
                                      <p:childTnLst>
                                        <p:animScale>
                                          <p:cBhvr>
                                            <p:cTn id="61" dur="500" fill="hold"/>
                                            <p:tgtEl>
                                              <p:spTgt spid="205"/>
                                            </p:tgtEl>
                                          </p:cBhvr>
                                          <p:by x="120000" y="12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62" presetID="22" presetClass="entr" presetSubtype="2" fill="hold" grpId="0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64" dur="500"/>
                                            <p:tgtEl>
                                              <p:spTgt spid="20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5" presetID="6" presetClass="emph" presetSubtype="0" autoRev="1" fill="hold" grpId="1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animScale>
                                          <p:cBhvr>
                                            <p:cTn id="66" dur="500" fill="hold"/>
                                            <p:tgtEl>
                                              <p:spTgt spid="203"/>
                                            </p:tgtEl>
                                          </p:cBhvr>
                                          <p:by x="120000" y="12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67" presetID="22" presetClass="entr" presetSubtype="2" fill="hold" grpId="0" nodeType="withEffect">
                                      <p:stCondLst>
                                        <p:cond delay="2250"/>
                                      </p:stCondLst>
                                      <p:childTnLst>
                                        <p:set>
                                          <p:cBhvr>
                                            <p:cTn id="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69" dur="500"/>
                                            <p:tgtEl>
                                              <p:spTgt spid="20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0" presetID="6" presetClass="emph" presetSubtype="0" autoRev="1" fill="hold" grpId="1" nodeType="withEffect">
                                      <p:stCondLst>
                                        <p:cond delay="2250"/>
                                      </p:stCondLst>
                                      <p:childTnLst>
                                        <p:animScale>
                                          <p:cBhvr>
                                            <p:cTn id="71" dur="500" fill="hold"/>
                                            <p:tgtEl>
                                              <p:spTgt spid="204"/>
                                            </p:tgtEl>
                                          </p:cBhvr>
                                          <p:by x="120000" y="12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2" presetID="22" presetClass="entr" presetSubtype="2" fill="hold" grpId="0" nodeType="withEffect">
                                      <p:stCondLst>
                                        <p:cond delay="2500"/>
                                      </p:stCondLst>
                                      <p:childTnLst>
                                        <p:set>
                                          <p:cBhvr>
                                            <p:cTn id="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74" dur="500"/>
                                            <p:tgtEl>
                                              <p:spTgt spid="20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5" presetID="6" presetClass="emph" presetSubtype="0" autoRev="1" fill="hold" grpId="1" nodeType="withEffect">
                                      <p:stCondLst>
                                        <p:cond delay="2500"/>
                                      </p:stCondLst>
                                      <p:childTnLst>
                                        <p:animScale>
                                          <p:cBhvr>
                                            <p:cTn id="76" dur="500" fill="hold"/>
                                            <p:tgtEl>
                                              <p:spTgt spid="202"/>
                                            </p:tgtEl>
                                          </p:cBhvr>
                                          <p:by x="120000" y="12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7" presetID="12" presetClass="entr" presetSubtype="8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9" dur="500"/>
                                            <p:tgtEl>
                                              <p:spTgt spid="14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-#ppt_w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right)">
                                          <p:cBhvr>
                                            <p:cTn id="80" dur="500"/>
                                            <p:tgtEl>
                                              <p:spTgt spid="14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1" presetID="12" presetClass="entr" presetSubtype="8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8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3" dur="500"/>
                                            <p:tgtEl>
                                              <p:spTgt spid="16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-#ppt_w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right)">
                                          <p:cBhvr>
                                            <p:cTn id="84" dur="500"/>
                                            <p:tgtEl>
                                              <p:spTgt spid="16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5" presetID="12" presetClass="entr" presetSubtype="8" fill="hold" grpId="0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8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7" dur="500"/>
                                            <p:tgtEl>
                                              <p:spTgt spid="19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-#ppt_w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right)">
                                          <p:cBhvr>
                                            <p:cTn id="88" dur="500"/>
                                            <p:tgtEl>
                                              <p:spTgt spid="19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9" presetID="12" presetClass="entr" presetSubtype="8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1" dur="500"/>
                                            <p:tgtEl>
                                              <p:spTgt spid="18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-#ppt_w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right)">
                                          <p:cBhvr>
                                            <p:cTn id="92" dur="500"/>
                                            <p:tgtEl>
                                              <p:spTgt spid="18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3" presetID="12" presetClass="entr" presetSubtype="8" fill="hold" grpId="0" nodeType="withEffect">
                                      <p:stCondLst>
                                        <p:cond delay="1750"/>
                                      </p:stCondLst>
                                      <p:childTnLst>
                                        <p:set>
                                          <p:cBhvr>
                                            <p:cTn id="9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5" dur="500"/>
                                            <p:tgtEl>
                                              <p:spTgt spid="17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-#ppt_w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right)">
                                          <p:cBhvr>
                                            <p:cTn id="96" dur="500"/>
                                            <p:tgtEl>
                                              <p:spTgt spid="17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7" presetID="2" presetClass="entr" presetSubtype="8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9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9" dur="1500" fill="hold"/>
                                            <p:tgtEl>
                                              <p:spTgt spid="13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0" dur="1500" fill="hold"/>
                                            <p:tgtEl>
                                              <p:spTgt spid="13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1" presetID="16" presetClass="entr" presetSubtype="37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outVertical)">
                                          <p:cBhvr>
                                            <p:cTn id="103" dur="500"/>
                                            <p:tgtEl>
                                              <p:spTgt spid="13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4" presetID="42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06" dur="1000"/>
                                            <p:tgtEl>
                                              <p:spTgt spid="138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07" dur="1000" fill="hold"/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8" dur="1000" fill="hold"/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9" presetID="42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11" dur="1000"/>
                                            <p:tgtEl>
                                              <p:spTgt spid="137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12" dur="1000" fill="hold"/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3" dur="1000" fill="hold"/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4" presetID="42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16" dur="1000"/>
                                            <p:tgtEl>
                                              <p:spTgt spid="139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17" dur="1000" fill="hold"/>
                                            <p:tgtEl>
                                              <p:spTgt spid="13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8" dur="1000" fill="hold"/>
                                            <p:tgtEl>
                                              <p:spTgt spid="13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9" presetID="42" presetClass="entr" presetSubtype="0" fill="hold" grpId="0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1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21" dur="1000"/>
                                            <p:tgtEl>
                                              <p:spTgt spid="140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22" dur="1000" fill="hold"/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3" dur="1000" fill="hold"/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4" presetID="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26" dur="2000" fill="hold"/>
                                            <p:tgtEl>
                                              <p:spTgt spid="1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7" dur="2000" fill="hold"/>
                                            <p:tgtEl>
                                              <p:spTgt spid="1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8" presetID="22" presetClass="entr" presetSubtype="8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30" dur="750"/>
                                            <p:tgtEl>
                                              <p:spTgt spid="14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1" presetID="22" presetClass="entr" presetSubtype="8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33" dur="1000"/>
                                            <p:tgtEl>
                                              <p:spTgt spid="15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4" presetID="22" presetClass="entr" presetSubtype="8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36" dur="1250"/>
                                            <p:tgtEl>
                                              <p:spTgt spid="19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7" presetID="22" presetClass="entr" presetSubtype="8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39" dur="1500"/>
                                            <p:tgtEl>
                                              <p:spTgt spid="18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0" presetID="22" presetClass="entr" presetSubtype="8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42" dur="1750"/>
                                            <p:tgtEl>
                                              <p:spTgt spid="17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3" presetID="14" presetClass="entr" presetSubtype="10" fill="hold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1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randombar(horizontal)">
                                          <p:cBhvr>
                                            <p:cTn id="145" dur="1000"/>
                                            <p:tgtEl>
                                              <p:spTgt spid="11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30" grpId="0"/>
          <p:bldP spid="131" grpId="0" animBg="1"/>
          <p:bldP spid="135" grpId="0"/>
          <p:bldP spid="136" grpId="0"/>
          <p:bldP spid="137" grpId="0" animBg="1"/>
          <p:bldP spid="138" grpId="0" animBg="1"/>
          <p:bldP spid="139" grpId="0" animBg="1"/>
          <p:bldP spid="140" grpId="0" animBg="1"/>
          <p:bldP spid="147" grpId="0" animBg="1"/>
          <p:bldP spid="155" grpId="0" animBg="1"/>
          <p:bldP spid="155" grpId="1" animBg="1"/>
          <p:bldP spid="162" grpId="0" animBg="1"/>
          <p:bldP spid="176" grpId="0" animBg="1"/>
          <p:bldP spid="186" grpId="0" animBg="1"/>
          <p:bldP spid="194" grpId="0" animBg="1"/>
          <p:bldP spid="202" grpId="0" animBg="1"/>
          <p:bldP spid="202" grpId="1" animBg="1"/>
          <p:bldP spid="203" grpId="0" animBg="1"/>
          <p:bldP spid="203" grpId="1" animBg="1"/>
          <p:bldP spid="204" grpId="0" animBg="1"/>
          <p:bldP spid="204" grpId="1" animBg="1"/>
          <p:bldP spid="205" grpId="0" animBg="1"/>
          <p:bldP spid="205" grpId="1" animBg="1"/>
        </p:bldLst>
      </p:timing>
    </mc:Fallback>
  </mc:AlternateContent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33" name="Group 432">
            <a:extLst>
              <a:ext uri="{FF2B5EF4-FFF2-40B4-BE49-F238E27FC236}">
                <a16:creationId xmlns:a16="http://schemas.microsoft.com/office/drawing/2014/main" id="{59F34052-C024-C161-2157-3891919AD160}"/>
              </a:ext>
            </a:extLst>
          </p:cNvPr>
          <p:cNvGrpSpPr/>
          <p:nvPr/>
        </p:nvGrpSpPr>
        <p:grpSpPr>
          <a:xfrm>
            <a:off x="1587086" y="662014"/>
            <a:ext cx="20187742" cy="12493546"/>
            <a:chOff x="1587086" y="662014"/>
            <a:chExt cx="20187742" cy="12493546"/>
          </a:xfrm>
          <a:solidFill>
            <a:schemeClr val="tx1">
              <a:lumMod val="20000"/>
              <a:lumOff val="80000"/>
            </a:schemeClr>
          </a:solidFill>
        </p:grpSpPr>
        <p:sp>
          <p:nvSpPr>
            <p:cNvPr id="434" name="Greenland">
              <a:extLst>
                <a:ext uri="{FF2B5EF4-FFF2-40B4-BE49-F238E27FC236}">
                  <a16:creationId xmlns:a16="http://schemas.microsoft.com/office/drawing/2014/main" id="{7A496F0C-7E29-6050-653E-A9554C09CC0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583102" y="662014"/>
              <a:ext cx="3282095" cy="4777132"/>
            </a:xfrm>
            <a:custGeom>
              <a:avLst/>
              <a:gdLst>
                <a:gd name="T0" fmla="*/ 1468688 w 418"/>
                <a:gd name="T1" fmla="*/ 573719 h 608"/>
                <a:gd name="T2" fmla="*/ 1445126 w 418"/>
                <a:gd name="T3" fmla="*/ 656241 h 608"/>
                <a:gd name="T4" fmla="*/ 1413711 w 418"/>
                <a:gd name="T5" fmla="*/ 817354 h 608"/>
                <a:gd name="T6" fmla="*/ 1425491 w 418"/>
                <a:gd name="T7" fmla="*/ 1005974 h 608"/>
                <a:gd name="T8" fmla="*/ 1343025 w 418"/>
                <a:gd name="T9" fmla="*/ 1112073 h 608"/>
                <a:gd name="T10" fmla="*/ 1358733 w 418"/>
                <a:gd name="T11" fmla="*/ 1257467 h 608"/>
                <a:gd name="T12" fmla="*/ 1350879 w 418"/>
                <a:gd name="T13" fmla="*/ 1410721 h 608"/>
                <a:gd name="T14" fmla="*/ 1236997 w 418"/>
                <a:gd name="T15" fmla="*/ 1469665 h 608"/>
                <a:gd name="T16" fmla="*/ 1335171 w 418"/>
                <a:gd name="T17" fmla="*/ 1603271 h 608"/>
                <a:gd name="T18" fmla="*/ 1236997 w 418"/>
                <a:gd name="T19" fmla="*/ 1618989 h 608"/>
                <a:gd name="T20" fmla="*/ 1182019 w 418"/>
                <a:gd name="T21" fmla="*/ 1670074 h 608"/>
                <a:gd name="T22" fmla="*/ 1221289 w 418"/>
                <a:gd name="T23" fmla="*/ 1721158 h 608"/>
                <a:gd name="T24" fmla="*/ 1272339 w 418"/>
                <a:gd name="T25" fmla="*/ 1799750 h 608"/>
                <a:gd name="T26" fmla="*/ 1083845 w 418"/>
                <a:gd name="T27" fmla="*/ 1870483 h 608"/>
                <a:gd name="T28" fmla="*/ 930693 w 418"/>
                <a:gd name="T29" fmla="*/ 2039455 h 608"/>
                <a:gd name="T30" fmla="*/ 836445 w 418"/>
                <a:gd name="T31" fmla="*/ 2133765 h 608"/>
                <a:gd name="T32" fmla="*/ 816811 w 418"/>
                <a:gd name="T33" fmla="*/ 2279160 h 608"/>
                <a:gd name="T34" fmla="*/ 671513 w 418"/>
                <a:gd name="T35" fmla="*/ 2338103 h 608"/>
                <a:gd name="T36" fmla="*/ 585119 w 418"/>
                <a:gd name="T37" fmla="*/ 2184850 h 608"/>
                <a:gd name="T38" fmla="*/ 518361 w 418"/>
                <a:gd name="T39" fmla="*/ 1913708 h 608"/>
                <a:gd name="T40" fmla="*/ 604754 w 418"/>
                <a:gd name="T41" fmla="*/ 1815469 h 608"/>
                <a:gd name="T42" fmla="*/ 553703 w 418"/>
                <a:gd name="T43" fmla="*/ 1697581 h 608"/>
                <a:gd name="T44" fmla="*/ 569411 w 418"/>
                <a:gd name="T45" fmla="*/ 1607200 h 608"/>
                <a:gd name="T46" fmla="*/ 475164 w 418"/>
                <a:gd name="T47" fmla="*/ 1591482 h 608"/>
                <a:gd name="T48" fmla="*/ 479091 w 418"/>
                <a:gd name="T49" fmla="*/ 1493243 h 608"/>
                <a:gd name="T50" fmla="*/ 447675 w 418"/>
                <a:gd name="T51" fmla="*/ 1367496 h 608"/>
                <a:gd name="T52" fmla="*/ 302377 w 418"/>
                <a:gd name="T53" fmla="*/ 1174946 h 608"/>
                <a:gd name="T54" fmla="*/ 98174 w 418"/>
                <a:gd name="T55" fmla="*/ 1116002 h 608"/>
                <a:gd name="T56" fmla="*/ 149225 w 418"/>
                <a:gd name="T57" fmla="*/ 1021692 h 608"/>
                <a:gd name="T58" fmla="*/ 86393 w 418"/>
                <a:gd name="T59" fmla="*/ 864509 h 608"/>
                <a:gd name="T60" fmla="*/ 157079 w 418"/>
                <a:gd name="T61" fmla="*/ 632663 h 608"/>
                <a:gd name="T62" fmla="*/ 306304 w 418"/>
                <a:gd name="T63" fmla="*/ 471550 h 608"/>
                <a:gd name="T64" fmla="*/ 451602 w 418"/>
                <a:gd name="T65" fmla="*/ 298649 h 608"/>
                <a:gd name="T66" fmla="*/ 589046 w 418"/>
                <a:gd name="T67" fmla="*/ 353663 h 608"/>
                <a:gd name="T68" fmla="*/ 726490 w 418"/>
                <a:gd name="T69" fmla="*/ 239705 h 608"/>
                <a:gd name="T70" fmla="*/ 836445 w 418"/>
                <a:gd name="T71" fmla="*/ 204338 h 608"/>
                <a:gd name="T72" fmla="*/ 765760 w 418"/>
                <a:gd name="T73" fmla="*/ 98240 h 608"/>
                <a:gd name="T74" fmla="*/ 879642 w 418"/>
                <a:gd name="T75" fmla="*/ 86451 h 608"/>
                <a:gd name="T76" fmla="*/ 1162384 w 418"/>
                <a:gd name="T77" fmla="*/ 35366 h 608"/>
                <a:gd name="T78" fmla="*/ 1083845 w 418"/>
                <a:gd name="T79" fmla="*/ 145395 h 608"/>
                <a:gd name="T80" fmla="*/ 1343025 w 418"/>
                <a:gd name="T81" fmla="*/ 235775 h 608"/>
                <a:gd name="T82" fmla="*/ 1280193 w 418"/>
                <a:gd name="T83" fmla="*/ 361522 h 608"/>
                <a:gd name="T84" fmla="*/ 1315536 w 418"/>
                <a:gd name="T85" fmla="*/ 581579 h 608"/>
                <a:gd name="T86" fmla="*/ 1500104 w 418"/>
                <a:gd name="T87" fmla="*/ 420466 h 608"/>
                <a:gd name="T88" fmla="*/ 1288047 w 418"/>
                <a:gd name="T89" fmla="*/ 593367 h 608"/>
                <a:gd name="T90" fmla="*/ 1299828 w 418"/>
                <a:gd name="T91" fmla="*/ 1505031 h 608"/>
                <a:gd name="T92" fmla="*/ 863934 w 418"/>
                <a:gd name="T93" fmla="*/ 106099 h 608"/>
                <a:gd name="T94" fmla="*/ 1264486 w 418"/>
                <a:gd name="T95" fmla="*/ 1457876 h 608"/>
                <a:gd name="T96" fmla="*/ 1456907 w 418"/>
                <a:gd name="T97" fmla="*/ 1009903 h 608"/>
                <a:gd name="T98" fmla="*/ 1413711 w 418"/>
                <a:gd name="T99" fmla="*/ 860579 h 608"/>
                <a:gd name="T100" fmla="*/ 1288047 w 418"/>
                <a:gd name="T101" fmla="*/ 1505031 h 608"/>
                <a:gd name="T102" fmla="*/ 490872 w 418"/>
                <a:gd name="T103" fmla="*/ 1725088 h 608"/>
                <a:gd name="T104" fmla="*/ 534068 w 418"/>
                <a:gd name="T105" fmla="*/ 310437 h 608"/>
                <a:gd name="T106" fmla="*/ 447675 w 418"/>
                <a:gd name="T107" fmla="*/ 1414651 h 608"/>
                <a:gd name="T108" fmla="*/ 569411 w 418"/>
                <a:gd name="T109" fmla="*/ 1677933 h 608"/>
                <a:gd name="T110" fmla="*/ 1201654 w 418"/>
                <a:gd name="T111" fmla="*/ 1677933 h 608"/>
                <a:gd name="T112" fmla="*/ 1390149 w 418"/>
                <a:gd name="T113" fmla="*/ 1316411 h 608"/>
                <a:gd name="T114" fmla="*/ 640097 w 418"/>
                <a:gd name="T115" fmla="*/ 196479 h 608"/>
                <a:gd name="T116" fmla="*/ 1441199 w 418"/>
                <a:gd name="T117" fmla="*/ 1336059 h 608"/>
                <a:gd name="T118" fmla="*/ 459456 w 418"/>
                <a:gd name="T119" fmla="*/ 1469665 h 608"/>
                <a:gd name="T120" fmla="*/ 1405857 w 418"/>
                <a:gd name="T121" fmla="*/ 1112073 h 608"/>
                <a:gd name="T122" fmla="*/ 1366587 w 418"/>
                <a:gd name="T123" fmla="*/ 1143509 h 608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418" h="608">
                  <a:moveTo>
                    <a:pt x="121" y="395"/>
                  </a:moveTo>
                  <a:cubicBezTo>
                    <a:pt x="121" y="395"/>
                    <a:pt x="121" y="395"/>
                    <a:pt x="121" y="395"/>
                  </a:cubicBezTo>
                  <a:cubicBezTo>
                    <a:pt x="121" y="395"/>
                    <a:pt x="121" y="395"/>
                    <a:pt x="121" y="395"/>
                  </a:cubicBezTo>
                  <a:close/>
                  <a:moveTo>
                    <a:pt x="315" y="33"/>
                  </a:moveTo>
                  <a:cubicBezTo>
                    <a:pt x="315" y="33"/>
                    <a:pt x="315" y="33"/>
                    <a:pt x="315" y="33"/>
                  </a:cubicBezTo>
                  <a:cubicBezTo>
                    <a:pt x="315" y="33"/>
                    <a:pt x="315" y="33"/>
                    <a:pt x="315" y="33"/>
                  </a:cubicBezTo>
                  <a:close/>
                  <a:moveTo>
                    <a:pt x="203" y="567"/>
                  </a:moveTo>
                  <a:cubicBezTo>
                    <a:pt x="203" y="568"/>
                    <a:pt x="203" y="568"/>
                    <a:pt x="203" y="568"/>
                  </a:cubicBezTo>
                  <a:cubicBezTo>
                    <a:pt x="203" y="568"/>
                    <a:pt x="203" y="568"/>
                    <a:pt x="203" y="567"/>
                  </a:cubicBezTo>
                  <a:close/>
                  <a:moveTo>
                    <a:pt x="299" y="433"/>
                  </a:moveTo>
                  <a:cubicBezTo>
                    <a:pt x="299" y="433"/>
                    <a:pt x="300" y="433"/>
                    <a:pt x="300" y="433"/>
                  </a:cubicBezTo>
                  <a:cubicBezTo>
                    <a:pt x="299" y="433"/>
                    <a:pt x="299" y="433"/>
                    <a:pt x="299" y="433"/>
                  </a:cubicBezTo>
                  <a:close/>
                  <a:moveTo>
                    <a:pt x="65" y="129"/>
                  </a:moveTo>
                  <a:cubicBezTo>
                    <a:pt x="65" y="129"/>
                    <a:pt x="65" y="128"/>
                    <a:pt x="65" y="128"/>
                  </a:cubicBezTo>
                  <a:cubicBezTo>
                    <a:pt x="65" y="129"/>
                    <a:pt x="65" y="129"/>
                    <a:pt x="65" y="129"/>
                  </a:cubicBezTo>
                  <a:close/>
                  <a:moveTo>
                    <a:pt x="328" y="151"/>
                  </a:moveTo>
                  <a:cubicBezTo>
                    <a:pt x="328" y="151"/>
                    <a:pt x="328" y="151"/>
                    <a:pt x="328" y="151"/>
                  </a:cubicBezTo>
                  <a:cubicBezTo>
                    <a:pt x="328" y="151"/>
                    <a:pt x="328" y="151"/>
                    <a:pt x="328" y="151"/>
                  </a:cubicBezTo>
                  <a:close/>
                  <a:moveTo>
                    <a:pt x="303" y="426"/>
                  </a:moveTo>
                  <a:cubicBezTo>
                    <a:pt x="303" y="426"/>
                    <a:pt x="303" y="426"/>
                    <a:pt x="303" y="426"/>
                  </a:cubicBezTo>
                  <a:cubicBezTo>
                    <a:pt x="303" y="426"/>
                    <a:pt x="303" y="426"/>
                    <a:pt x="303" y="426"/>
                  </a:cubicBezTo>
                  <a:close/>
                  <a:moveTo>
                    <a:pt x="124" y="401"/>
                  </a:moveTo>
                  <a:cubicBezTo>
                    <a:pt x="124" y="401"/>
                    <a:pt x="124" y="401"/>
                    <a:pt x="124" y="401"/>
                  </a:cubicBezTo>
                  <a:cubicBezTo>
                    <a:pt x="124" y="401"/>
                    <a:pt x="124" y="401"/>
                    <a:pt x="124" y="401"/>
                  </a:cubicBezTo>
                  <a:close/>
                  <a:moveTo>
                    <a:pt x="374" y="146"/>
                  </a:moveTo>
                  <a:cubicBezTo>
                    <a:pt x="374" y="146"/>
                    <a:pt x="374" y="146"/>
                    <a:pt x="375" y="146"/>
                  </a:cubicBezTo>
                  <a:cubicBezTo>
                    <a:pt x="374" y="146"/>
                    <a:pt x="374" y="146"/>
                    <a:pt x="374" y="146"/>
                  </a:cubicBezTo>
                  <a:close/>
                  <a:moveTo>
                    <a:pt x="411" y="120"/>
                  </a:moveTo>
                  <a:cubicBezTo>
                    <a:pt x="410" y="122"/>
                    <a:pt x="409" y="122"/>
                    <a:pt x="408" y="124"/>
                  </a:cubicBezTo>
                  <a:cubicBezTo>
                    <a:pt x="407" y="125"/>
                    <a:pt x="407" y="127"/>
                    <a:pt x="405" y="127"/>
                  </a:cubicBezTo>
                  <a:cubicBezTo>
                    <a:pt x="405" y="129"/>
                    <a:pt x="402" y="131"/>
                    <a:pt x="402" y="133"/>
                  </a:cubicBezTo>
                  <a:cubicBezTo>
                    <a:pt x="400" y="135"/>
                    <a:pt x="398" y="132"/>
                    <a:pt x="396" y="134"/>
                  </a:cubicBezTo>
                  <a:cubicBezTo>
                    <a:pt x="395" y="134"/>
                    <a:pt x="394" y="135"/>
                    <a:pt x="394" y="136"/>
                  </a:cubicBezTo>
                  <a:cubicBezTo>
                    <a:pt x="395" y="137"/>
                    <a:pt x="396" y="136"/>
                    <a:pt x="396" y="136"/>
                  </a:cubicBezTo>
                  <a:cubicBezTo>
                    <a:pt x="397" y="136"/>
                    <a:pt x="401" y="135"/>
                    <a:pt x="401" y="137"/>
                  </a:cubicBezTo>
                  <a:cubicBezTo>
                    <a:pt x="401" y="138"/>
                    <a:pt x="397" y="141"/>
                    <a:pt x="396" y="142"/>
                  </a:cubicBezTo>
                  <a:cubicBezTo>
                    <a:pt x="396" y="142"/>
                    <a:pt x="396" y="143"/>
                    <a:pt x="395" y="143"/>
                  </a:cubicBezTo>
                  <a:cubicBezTo>
                    <a:pt x="394" y="146"/>
                    <a:pt x="392" y="146"/>
                    <a:pt x="389" y="146"/>
                  </a:cubicBezTo>
                  <a:cubicBezTo>
                    <a:pt x="388" y="149"/>
                    <a:pt x="388" y="150"/>
                    <a:pt x="384" y="150"/>
                  </a:cubicBezTo>
                  <a:cubicBezTo>
                    <a:pt x="383" y="150"/>
                    <a:pt x="382" y="149"/>
                    <a:pt x="381" y="149"/>
                  </a:cubicBezTo>
                  <a:cubicBezTo>
                    <a:pt x="379" y="149"/>
                    <a:pt x="377" y="149"/>
                    <a:pt x="376" y="146"/>
                  </a:cubicBezTo>
                  <a:cubicBezTo>
                    <a:pt x="376" y="146"/>
                    <a:pt x="375" y="146"/>
                    <a:pt x="375" y="146"/>
                  </a:cubicBezTo>
                  <a:cubicBezTo>
                    <a:pt x="376" y="149"/>
                    <a:pt x="374" y="150"/>
                    <a:pt x="372" y="151"/>
                  </a:cubicBezTo>
                  <a:cubicBezTo>
                    <a:pt x="371" y="152"/>
                    <a:pt x="370" y="153"/>
                    <a:pt x="368" y="152"/>
                  </a:cubicBezTo>
                  <a:cubicBezTo>
                    <a:pt x="367" y="152"/>
                    <a:pt x="367" y="151"/>
                    <a:pt x="366" y="152"/>
                  </a:cubicBezTo>
                  <a:cubicBezTo>
                    <a:pt x="367" y="155"/>
                    <a:pt x="370" y="156"/>
                    <a:pt x="373" y="156"/>
                  </a:cubicBezTo>
                  <a:cubicBezTo>
                    <a:pt x="375" y="156"/>
                    <a:pt x="377" y="152"/>
                    <a:pt x="379" y="154"/>
                  </a:cubicBezTo>
                  <a:cubicBezTo>
                    <a:pt x="381" y="155"/>
                    <a:pt x="381" y="156"/>
                    <a:pt x="383" y="157"/>
                  </a:cubicBezTo>
                  <a:cubicBezTo>
                    <a:pt x="385" y="157"/>
                    <a:pt x="386" y="157"/>
                    <a:pt x="386" y="159"/>
                  </a:cubicBezTo>
                  <a:cubicBezTo>
                    <a:pt x="386" y="160"/>
                    <a:pt x="383" y="164"/>
                    <a:pt x="382" y="162"/>
                  </a:cubicBezTo>
                  <a:cubicBezTo>
                    <a:pt x="382" y="162"/>
                    <a:pt x="382" y="163"/>
                    <a:pt x="382" y="163"/>
                  </a:cubicBezTo>
                  <a:cubicBezTo>
                    <a:pt x="383" y="169"/>
                    <a:pt x="377" y="168"/>
                    <a:pt x="373" y="168"/>
                  </a:cubicBezTo>
                  <a:cubicBezTo>
                    <a:pt x="372" y="167"/>
                    <a:pt x="371" y="169"/>
                    <a:pt x="370" y="168"/>
                  </a:cubicBezTo>
                  <a:cubicBezTo>
                    <a:pt x="369" y="168"/>
                    <a:pt x="368" y="168"/>
                    <a:pt x="368" y="167"/>
                  </a:cubicBezTo>
                  <a:cubicBezTo>
                    <a:pt x="366" y="167"/>
                    <a:pt x="365" y="165"/>
                    <a:pt x="363" y="165"/>
                  </a:cubicBezTo>
                  <a:cubicBezTo>
                    <a:pt x="362" y="165"/>
                    <a:pt x="362" y="165"/>
                    <a:pt x="361" y="164"/>
                  </a:cubicBezTo>
                  <a:cubicBezTo>
                    <a:pt x="360" y="167"/>
                    <a:pt x="359" y="171"/>
                    <a:pt x="356" y="171"/>
                  </a:cubicBezTo>
                  <a:cubicBezTo>
                    <a:pt x="356" y="171"/>
                    <a:pt x="358" y="171"/>
                    <a:pt x="358" y="172"/>
                  </a:cubicBezTo>
                  <a:cubicBezTo>
                    <a:pt x="358" y="173"/>
                    <a:pt x="357" y="173"/>
                    <a:pt x="357" y="174"/>
                  </a:cubicBezTo>
                  <a:cubicBezTo>
                    <a:pt x="356" y="174"/>
                    <a:pt x="357" y="176"/>
                    <a:pt x="356" y="176"/>
                  </a:cubicBezTo>
                  <a:cubicBezTo>
                    <a:pt x="356" y="177"/>
                    <a:pt x="355" y="180"/>
                    <a:pt x="355" y="181"/>
                  </a:cubicBezTo>
                  <a:cubicBezTo>
                    <a:pt x="356" y="182"/>
                    <a:pt x="357" y="181"/>
                    <a:pt x="357" y="182"/>
                  </a:cubicBezTo>
                  <a:cubicBezTo>
                    <a:pt x="357" y="183"/>
                    <a:pt x="357" y="183"/>
                    <a:pt x="357" y="184"/>
                  </a:cubicBezTo>
                  <a:cubicBezTo>
                    <a:pt x="358" y="184"/>
                    <a:pt x="358" y="183"/>
                    <a:pt x="358" y="182"/>
                  </a:cubicBezTo>
                  <a:cubicBezTo>
                    <a:pt x="358" y="180"/>
                    <a:pt x="359" y="178"/>
                    <a:pt x="360" y="176"/>
                  </a:cubicBezTo>
                  <a:cubicBezTo>
                    <a:pt x="361" y="175"/>
                    <a:pt x="364" y="172"/>
                    <a:pt x="366" y="173"/>
                  </a:cubicBezTo>
                  <a:cubicBezTo>
                    <a:pt x="368" y="174"/>
                    <a:pt x="369" y="172"/>
                    <a:pt x="370" y="172"/>
                  </a:cubicBezTo>
                  <a:cubicBezTo>
                    <a:pt x="370" y="172"/>
                    <a:pt x="371" y="172"/>
                    <a:pt x="371" y="172"/>
                  </a:cubicBezTo>
                  <a:cubicBezTo>
                    <a:pt x="374" y="171"/>
                    <a:pt x="379" y="174"/>
                    <a:pt x="375" y="176"/>
                  </a:cubicBezTo>
                  <a:cubicBezTo>
                    <a:pt x="375" y="178"/>
                    <a:pt x="375" y="179"/>
                    <a:pt x="374" y="180"/>
                  </a:cubicBezTo>
                  <a:cubicBezTo>
                    <a:pt x="374" y="182"/>
                    <a:pt x="372" y="189"/>
                    <a:pt x="368" y="186"/>
                  </a:cubicBezTo>
                  <a:cubicBezTo>
                    <a:pt x="365" y="185"/>
                    <a:pt x="363" y="185"/>
                    <a:pt x="362" y="188"/>
                  </a:cubicBezTo>
                  <a:cubicBezTo>
                    <a:pt x="362" y="190"/>
                    <a:pt x="362" y="192"/>
                    <a:pt x="361" y="194"/>
                  </a:cubicBezTo>
                  <a:cubicBezTo>
                    <a:pt x="361" y="195"/>
                    <a:pt x="360" y="196"/>
                    <a:pt x="361" y="198"/>
                  </a:cubicBezTo>
                  <a:cubicBezTo>
                    <a:pt x="362" y="199"/>
                    <a:pt x="361" y="201"/>
                    <a:pt x="361" y="202"/>
                  </a:cubicBezTo>
                  <a:cubicBezTo>
                    <a:pt x="362" y="202"/>
                    <a:pt x="364" y="201"/>
                    <a:pt x="365" y="202"/>
                  </a:cubicBezTo>
                  <a:cubicBezTo>
                    <a:pt x="365" y="204"/>
                    <a:pt x="364" y="203"/>
                    <a:pt x="364" y="204"/>
                  </a:cubicBezTo>
                  <a:cubicBezTo>
                    <a:pt x="364" y="204"/>
                    <a:pt x="365" y="205"/>
                    <a:pt x="365" y="205"/>
                  </a:cubicBezTo>
                  <a:cubicBezTo>
                    <a:pt x="365" y="206"/>
                    <a:pt x="364" y="208"/>
                    <a:pt x="363" y="207"/>
                  </a:cubicBezTo>
                  <a:cubicBezTo>
                    <a:pt x="362" y="207"/>
                    <a:pt x="363" y="206"/>
                    <a:pt x="362" y="206"/>
                  </a:cubicBezTo>
                  <a:cubicBezTo>
                    <a:pt x="362" y="207"/>
                    <a:pt x="362" y="209"/>
                    <a:pt x="360" y="208"/>
                  </a:cubicBezTo>
                  <a:cubicBezTo>
                    <a:pt x="360" y="208"/>
                    <a:pt x="359" y="208"/>
                    <a:pt x="359" y="208"/>
                  </a:cubicBezTo>
                  <a:cubicBezTo>
                    <a:pt x="357" y="211"/>
                    <a:pt x="361" y="216"/>
                    <a:pt x="358" y="217"/>
                  </a:cubicBezTo>
                  <a:cubicBezTo>
                    <a:pt x="355" y="219"/>
                    <a:pt x="353" y="216"/>
                    <a:pt x="354" y="220"/>
                  </a:cubicBezTo>
                  <a:cubicBezTo>
                    <a:pt x="350" y="218"/>
                    <a:pt x="351" y="220"/>
                    <a:pt x="351" y="223"/>
                  </a:cubicBezTo>
                  <a:cubicBezTo>
                    <a:pt x="352" y="223"/>
                    <a:pt x="353" y="224"/>
                    <a:pt x="351" y="224"/>
                  </a:cubicBezTo>
                  <a:cubicBezTo>
                    <a:pt x="351" y="224"/>
                    <a:pt x="349" y="224"/>
                    <a:pt x="349" y="225"/>
                  </a:cubicBezTo>
                  <a:cubicBezTo>
                    <a:pt x="348" y="226"/>
                    <a:pt x="350" y="225"/>
                    <a:pt x="350" y="225"/>
                  </a:cubicBezTo>
                  <a:cubicBezTo>
                    <a:pt x="351" y="226"/>
                    <a:pt x="352" y="225"/>
                    <a:pt x="352" y="226"/>
                  </a:cubicBezTo>
                  <a:cubicBezTo>
                    <a:pt x="353" y="227"/>
                    <a:pt x="351" y="228"/>
                    <a:pt x="350" y="228"/>
                  </a:cubicBezTo>
                  <a:cubicBezTo>
                    <a:pt x="350" y="229"/>
                    <a:pt x="351" y="229"/>
                    <a:pt x="350" y="230"/>
                  </a:cubicBezTo>
                  <a:cubicBezTo>
                    <a:pt x="351" y="233"/>
                    <a:pt x="349" y="235"/>
                    <a:pt x="349" y="238"/>
                  </a:cubicBezTo>
                  <a:cubicBezTo>
                    <a:pt x="350" y="239"/>
                    <a:pt x="349" y="240"/>
                    <a:pt x="349" y="241"/>
                  </a:cubicBezTo>
                  <a:cubicBezTo>
                    <a:pt x="348" y="243"/>
                    <a:pt x="347" y="245"/>
                    <a:pt x="346" y="248"/>
                  </a:cubicBezTo>
                  <a:cubicBezTo>
                    <a:pt x="346" y="250"/>
                    <a:pt x="346" y="253"/>
                    <a:pt x="344" y="255"/>
                  </a:cubicBezTo>
                  <a:cubicBezTo>
                    <a:pt x="344" y="255"/>
                    <a:pt x="344" y="255"/>
                    <a:pt x="344" y="255"/>
                  </a:cubicBezTo>
                  <a:cubicBezTo>
                    <a:pt x="344" y="255"/>
                    <a:pt x="344" y="256"/>
                    <a:pt x="344" y="256"/>
                  </a:cubicBezTo>
                  <a:cubicBezTo>
                    <a:pt x="346" y="256"/>
                    <a:pt x="347" y="256"/>
                    <a:pt x="348" y="256"/>
                  </a:cubicBezTo>
                  <a:cubicBezTo>
                    <a:pt x="348" y="253"/>
                    <a:pt x="349" y="250"/>
                    <a:pt x="351" y="248"/>
                  </a:cubicBezTo>
                  <a:cubicBezTo>
                    <a:pt x="353" y="245"/>
                    <a:pt x="354" y="248"/>
                    <a:pt x="355" y="250"/>
                  </a:cubicBezTo>
                  <a:cubicBezTo>
                    <a:pt x="356" y="251"/>
                    <a:pt x="357" y="252"/>
                    <a:pt x="358" y="252"/>
                  </a:cubicBezTo>
                  <a:cubicBezTo>
                    <a:pt x="357" y="250"/>
                    <a:pt x="356" y="249"/>
                    <a:pt x="355" y="248"/>
                  </a:cubicBezTo>
                  <a:cubicBezTo>
                    <a:pt x="357" y="247"/>
                    <a:pt x="357" y="248"/>
                    <a:pt x="359" y="249"/>
                  </a:cubicBezTo>
                  <a:cubicBezTo>
                    <a:pt x="359" y="249"/>
                    <a:pt x="362" y="250"/>
                    <a:pt x="362" y="250"/>
                  </a:cubicBezTo>
                  <a:cubicBezTo>
                    <a:pt x="363" y="251"/>
                    <a:pt x="363" y="252"/>
                    <a:pt x="362" y="253"/>
                  </a:cubicBezTo>
                  <a:cubicBezTo>
                    <a:pt x="361" y="253"/>
                    <a:pt x="360" y="252"/>
                    <a:pt x="360" y="252"/>
                  </a:cubicBezTo>
                  <a:cubicBezTo>
                    <a:pt x="359" y="252"/>
                    <a:pt x="360" y="253"/>
                    <a:pt x="360" y="253"/>
                  </a:cubicBezTo>
                  <a:cubicBezTo>
                    <a:pt x="362" y="254"/>
                    <a:pt x="363" y="254"/>
                    <a:pt x="363" y="256"/>
                  </a:cubicBezTo>
                  <a:cubicBezTo>
                    <a:pt x="365" y="258"/>
                    <a:pt x="363" y="261"/>
                    <a:pt x="361" y="259"/>
                  </a:cubicBezTo>
                  <a:cubicBezTo>
                    <a:pt x="360" y="259"/>
                    <a:pt x="359" y="257"/>
                    <a:pt x="358" y="256"/>
                  </a:cubicBezTo>
                  <a:cubicBezTo>
                    <a:pt x="356" y="255"/>
                    <a:pt x="355" y="256"/>
                    <a:pt x="353" y="256"/>
                  </a:cubicBezTo>
                  <a:cubicBezTo>
                    <a:pt x="353" y="256"/>
                    <a:pt x="352" y="256"/>
                    <a:pt x="352" y="257"/>
                  </a:cubicBezTo>
                  <a:cubicBezTo>
                    <a:pt x="352" y="258"/>
                    <a:pt x="353" y="258"/>
                    <a:pt x="353" y="259"/>
                  </a:cubicBezTo>
                  <a:cubicBezTo>
                    <a:pt x="354" y="259"/>
                    <a:pt x="356" y="259"/>
                    <a:pt x="355" y="261"/>
                  </a:cubicBezTo>
                  <a:cubicBezTo>
                    <a:pt x="354" y="263"/>
                    <a:pt x="353" y="260"/>
                    <a:pt x="352" y="262"/>
                  </a:cubicBezTo>
                  <a:cubicBezTo>
                    <a:pt x="352" y="263"/>
                    <a:pt x="353" y="263"/>
                    <a:pt x="354" y="263"/>
                  </a:cubicBezTo>
                  <a:cubicBezTo>
                    <a:pt x="355" y="263"/>
                    <a:pt x="356" y="264"/>
                    <a:pt x="357" y="264"/>
                  </a:cubicBezTo>
                  <a:cubicBezTo>
                    <a:pt x="356" y="265"/>
                    <a:pt x="355" y="264"/>
                    <a:pt x="355" y="265"/>
                  </a:cubicBezTo>
                  <a:cubicBezTo>
                    <a:pt x="354" y="266"/>
                    <a:pt x="357" y="266"/>
                    <a:pt x="357" y="266"/>
                  </a:cubicBezTo>
                  <a:cubicBezTo>
                    <a:pt x="360" y="265"/>
                    <a:pt x="360" y="267"/>
                    <a:pt x="361" y="269"/>
                  </a:cubicBezTo>
                  <a:cubicBezTo>
                    <a:pt x="362" y="270"/>
                    <a:pt x="362" y="270"/>
                    <a:pt x="363" y="269"/>
                  </a:cubicBezTo>
                  <a:cubicBezTo>
                    <a:pt x="365" y="269"/>
                    <a:pt x="364" y="266"/>
                    <a:pt x="367" y="267"/>
                  </a:cubicBezTo>
                  <a:cubicBezTo>
                    <a:pt x="369" y="268"/>
                    <a:pt x="370" y="271"/>
                    <a:pt x="369" y="273"/>
                  </a:cubicBezTo>
                  <a:cubicBezTo>
                    <a:pt x="369" y="275"/>
                    <a:pt x="370" y="280"/>
                    <a:pt x="368" y="282"/>
                  </a:cubicBezTo>
                  <a:cubicBezTo>
                    <a:pt x="367" y="284"/>
                    <a:pt x="367" y="283"/>
                    <a:pt x="365" y="283"/>
                  </a:cubicBezTo>
                  <a:cubicBezTo>
                    <a:pt x="364" y="282"/>
                    <a:pt x="362" y="282"/>
                    <a:pt x="362" y="281"/>
                  </a:cubicBezTo>
                  <a:cubicBezTo>
                    <a:pt x="359" y="279"/>
                    <a:pt x="356" y="279"/>
                    <a:pt x="353" y="277"/>
                  </a:cubicBezTo>
                  <a:cubicBezTo>
                    <a:pt x="352" y="278"/>
                    <a:pt x="351" y="277"/>
                    <a:pt x="351" y="278"/>
                  </a:cubicBezTo>
                  <a:cubicBezTo>
                    <a:pt x="351" y="279"/>
                    <a:pt x="354" y="278"/>
                    <a:pt x="353" y="280"/>
                  </a:cubicBezTo>
                  <a:cubicBezTo>
                    <a:pt x="352" y="281"/>
                    <a:pt x="350" y="280"/>
                    <a:pt x="349" y="280"/>
                  </a:cubicBezTo>
                  <a:cubicBezTo>
                    <a:pt x="348" y="280"/>
                    <a:pt x="347" y="280"/>
                    <a:pt x="346" y="280"/>
                  </a:cubicBezTo>
                  <a:cubicBezTo>
                    <a:pt x="348" y="281"/>
                    <a:pt x="349" y="281"/>
                    <a:pt x="351" y="281"/>
                  </a:cubicBezTo>
                  <a:cubicBezTo>
                    <a:pt x="351" y="283"/>
                    <a:pt x="346" y="287"/>
                    <a:pt x="345" y="285"/>
                  </a:cubicBezTo>
                  <a:cubicBezTo>
                    <a:pt x="345" y="284"/>
                    <a:pt x="344" y="282"/>
                    <a:pt x="343" y="281"/>
                  </a:cubicBezTo>
                  <a:cubicBezTo>
                    <a:pt x="342" y="281"/>
                    <a:pt x="342" y="282"/>
                    <a:pt x="342" y="283"/>
                  </a:cubicBezTo>
                  <a:cubicBezTo>
                    <a:pt x="338" y="285"/>
                    <a:pt x="341" y="287"/>
                    <a:pt x="341" y="289"/>
                  </a:cubicBezTo>
                  <a:cubicBezTo>
                    <a:pt x="342" y="286"/>
                    <a:pt x="347" y="288"/>
                    <a:pt x="344" y="292"/>
                  </a:cubicBezTo>
                  <a:cubicBezTo>
                    <a:pt x="347" y="293"/>
                    <a:pt x="347" y="294"/>
                    <a:pt x="346" y="298"/>
                  </a:cubicBezTo>
                  <a:cubicBezTo>
                    <a:pt x="347" y="298"/>
                    <a:pt x="348" y="299"/>
                    <a:pt x="348" y="299"/>
                  </a:cubicBezTo>
                  <a:cubicBezTo>
                    <a:pt x="351" y="299"/>
                    <a:pt x="350" y="295"/>
                    <a:pt x="353" y="298"/>
                  </a:cubicBezTo>
                  <a:cubicBezTo>
                    <a:pt x="355" y="300"/>
                    <a:pt x="356" y="297"/>
                    <a:pt x="358" y="298"/>
                  </a:cubicBezTo>
                  <a:cubicBezTo>
                    <a:pt x="358" y="298"/>
                    <a:pt x="360" y="301"/>
                    <a:pt x="359" y="302"/>
                  </a:cubicBezTo>
                  <a:cubicBezTo>
                    <a:pt x="359" y="303"/>
                    <a:pt x="355" y="305"/>
                    <a:pt x="354" y="305"/>
                  </a:cubicBezTo>
                  <a:cubicBezTo>
                    <a:pt x="353" y="305"/>
                    <a:pt x="352" y="305"/>
                    <a:pt x="350" y="305"/>
                  </a:cubicBezTo>
                  <a:cubicBezTo>
                    <a:pt x="349" y="305"/>
                    <a:pt x="347" y="305"/>
                    <a:pt x="345" y="306"/>
                  </a:cubicBezTo>
                  <a:cubicBezTo>
                    <a:pt x="349" y="306"/>
                    <a:pt x="352" y="305"/>
                    <a:pt x="355" y="307"/>
                  </a:cubicBezTo>
                  <a:cubicBezTo>
                    <a:pt x="356" y="307"/>
                    <a:pt x="357" y="306"/>
                    <a:pt x="358" y="307"/>
                  </a:cubicBezTo>
                  <a:cubicBezTo>
                    <a:pt x="359" y="307"/>
                    <a:pt x="359" y="309"/>
                    <a:pt x="360" y="310"/>
                  </a:cubicBezTo>
                  <a:cubicBezTo>
                    <a:pt x="360" y="310"/>
                    <a:pt x="360" y="310"/>
                    <a:pt x="360" y="311"/>
                  </a:cubicBezTo>
                  <a:cubicBezTo>
                    <a:pt x="361" y="312"/>
                    <a:pt x="360" y="313"/>
                    <a:pt x="360" y="314"/>
                  </a:cubicBezTo>
                  <a:cubicBezTo>
                    <a:pt x="360" y="315"/>
                    <a:pt x="361" y="316"/>
                    <a:pt x="361" y="317"/>
                  </a:cubicBezTo>
                  <a:cubicBezTo>
                    <a:pt x="362" y="319"/>
                    <a:pt x="362" y="322"/>
                    <a:pt x="361" y="324"/>
                  </a:cubicBezTo>
                  <a:cubicBezTo>
                    <a:pt x="362" y="327"/>
                    <a:pt x="361" y="327"/>
                    <a:pt x="359" y="328"/>
                  </a:cubicBezTo>
                  <a:cubicBezTo>
                    <a:pt x="357" y="327"/>
                    <a:pt x="358" y="324"/>
                    <a:pt x="356" y="323"/>
                  </a:cubicBezTo>
                  <a:cubicBezTo>
                    <a:pt x="354" y="322"/>
                    <a:pt x="354" y="325"/>
                    <a:pt x="351" y="322"/>
                  </a:cubicBezTo>
                  <a:cubicBezTo>
                    <a:pt x="350" y="321"/>
                    <a:pt x="349" y="319"/>
                    <a:pt x="347" y="317"/>
                  </a:cubicBezTo>
                  <a:cubicBezTo>
                    <a:pt x="347" y="317"/>
                    <a:pt x="346" y="316"/>
                    <a:pt x="346" y="316"/>
                  </a:cubicBezTo>
                  <a:cubicBezTo>
                    <a:pt x="345" y="315"/>
                    <a:pt x="344" y="315"/>
                    <a:pt x="343" y="314"/>
                  </a:cubicBezTo>
                  <a:cubicBezTo>
                    <a:pt x="342" y="314"/>
                    <a:pt x="344" y="315"/>
                    <a:pt x="343" y="315"/>
                  </a:cubicBezTo>
                  <a:cubicBezTo>
                    <a:pt x="344" y="315"/>
                    <a:pt x="345" y="316"/>
                    <a:pt x="345" y="317"/>
                  </a:cubicBezTo>
                  <a:cubicBezTo>
                    <a:pt x="347" y="318"/>
                    <a:pt x="348" y="318"/>
                    <a:pt x="346" y="320"/>
                  </a:cubicBezTo>
                  <a:cubicBezTo>
                    <a:pt x="346" y="320"/>
                    <a:pt x="346" y="320"/>
                    <a:pt x="346" y="320"/>
                  </a:cubicBezTo>
                  <a:cubicBezTo>
                    <a:pt x="348" y="320"/>
                    <a:pt x="348" y="322"/>
                    <a:pt x="348" y="323"/>
                  </a:cubicBezTo>
                  <a:cubicBezTo>
                    <a:pt x="350" y="323"/>
                    <a:pt x="351" y="324"/>
                    <a:pt x="351" y="325"/>
                  </a:cubicBezTo>
                  <a:cubicBezTo>
                    <a:pt x="352" y="325"/>
                    <a:pt x="354" y="326"/>
                    <a:pt x="354" y="327"/>
                  </a:cubicBezTo>
                  <a:cubicBezTo>
                    <a:pt x="354" y="329"/>
                    <a:pt x="352" y="328"/>
                    <a:pt x="351" y="328"/>
                  </a:cubicBezTo>
                  <a:cubicBezTo>
                    <a:pt x="349" y="329"/>
                    <a:pt x="347" y="331"/>
                    <a:pt x="346" y="333"/>
                  </a:cubicBezTo>
                  <a:cubicBezTo>
                    <a:pt x="348" y="333"/>
                    <a:pt x="349" y="329"/>
                    <a:pt x="351" y="331"/>
                  </a:cubicBezTo>
                  <a:cubicBezTo>
                    <a:pt x="352" y="330"/>
                    <a:pt x="353" y="331"/>
                    <a:pt x="353" y="331"/>
                  </a:cubicBezTo>
                  <a:cubicBezTo>
                    <a:pt x="353" y="333"/>
                    <a:pt x="353" y="334"/>
                    <a:pt x="352" y="335"/>
                  </a:cubicBezTo>
                  <a:cubicBezTo>
                    <a:pt x="353" y="336"/>
                    <a:pt x="353" y="338"/>
                    <a:pt x="353" y="339"/>
                  </a:cubicBezTo>
                  <a:cubicBezTo>
                    <a:pt x="353" y="340"/>
                    <a:pt x="353" y="340"/>
                    <a:pt x="353" y="340"/>
                  </a:cubicBezTo>
                  <a:cubicBezTo>
                    <a:pt x="354" y="340"/>
                    <a:pt x="355" y="340"/>
                    <a:pt x="356" y="340"/>
                  </a:cubicBezTo>
                  <a:cubicBezTo>
                    <a:pt x="357" y="341"/>
                    <a:pt x="358" y="341"/>
                    <a:pt x="359" y="342"/>
                  </a:cubicBezTo>
                  <a:cubicBezTo>
                    <a:pt x="362" y="341"/>
                    <a:pt x="362" y="340"/>
                    <a:pt x="362" y="343"/>
                  </a:cubicBezTo>
                  <a:cubicBezTo>
                    <a:pt x="364" y="346"/>
                    <a:pt x="364" y="346"/>
                    <a:pt x="362" y="349"/>
                  </a:cubicBezTo>
                  <a:cubicBezTo>
                    <a:pt x="361" y="350"/>
                    <a:pt x="360" y="352"/>
                    <a:pt x="358" y="350"/>
                  </a:cubicBezTo>
                  <a:cubicBezTo>
                    <a:pt x="356" y="350"/>
                    <a:pt x="356" y="349"/>
                    <a:pt x="356" y="347"/>
                  </a:cubicBezTo>
                  <a:cubicBezTo>
                    <a:pt x="355" y="346"/>
                    <a:pt x="351" y="344"/>
                    <a:pt x="351" y="346"/>
                  </a:cubicBezTo>
                  <a:cubicBezTo>
                    <a:pt x="353" y="346"/>
                    <a:pt x="354" y="347"/>
                    <a:pt x="354" y="348"/>
                  </a:cubicBezTo>
                  <a:cubicBezTo>
                    <a:pt x="355" y="349"/>
                    <a:pt x="356" y="351"/>
                    <a:pt x="356" y="351"/>
                  </a:cubicBezTo>
                  <a:cubicBezTo>
                    <a:pt x="356" y="354"/>
                    <a:pt x="351" y="354"/>
                    <a:pt x="349" y="354"/>
                  </a:cubicBezTo>
                  <a:cubicBezTo>
                    <a:pt x="348" y="354"/>
                    <a:pt x="347" y="354"/>
                    <a:pt x="347" y="353"/>
                  </a:cubicBezTo>
                  <a:cubicBezTo>
                    <a:pt x="346" y="352"/>
                    <a:pt x="342" y="352"/>
                    <a:pt x="345" y="349"/>
                  </a:cubicBezTo>
                  <a:cubicBezTo>
                    <a:pt x="345" y="349"/>
                    <a:pt x="345" y="349"/>
                    <a:pt x="344" y="349"/>
                  </a:cubicBezTo>
                  <a:cubicBezTo>
                    <a:pt x="344" y="349"/>
                    <a:pt x="343" y="349"/>
                    <a:pt x="343" y="349"/>
                  </a:cubicBezTo>
                  <a:cubicBezTo>
                    <a:pt x="342" y="349"/>
                    <a:pt x="343" y="349"/>
                    <a:pt x="343" y="350"/>
                  </a:cubicBezTo>
                  <a:cubicBezTo>
                    <a:pt x="344" y="351"/>
                    <a:pt x="342" y="354"/>
                    <a:pt x="342" y="355"/>
                  </a:cubicBezTo>
                  <a:cubicBezTo>
                    <a:pt x="342" y="356"/>
                    <a:pt x="343" y="357"/>
                    <a:pt x="344" y="359"/>
                  </a:cubicBezTo>
                  <a:cubicBezTo>
                    <a:pt x="344" y="357"/>
                    <a:pt x="345" y="356"/>
                    <a:pt x="346" y="356"/>
                  </a:cubicBezTo>
                  <a:cubicBezTo>
                    <a:pt x="348" y="356"/>
                    <a:pt x="348" y="357"/>
                    <a:pt x="349" y="358"/>
                  </a:cubicBezTo>
                  <a:cubicBezTo>
                    <a:pt x="350" y="358"/>
                    <a:pt x="352" y="359"/>
                    <a:pt x="352" y="360"/>
                  </a:cubicBezTo>
                  <a:cubicBezTo>
                    <a:pt x="354" y="360"/>
                    <a:pt x="356" y="359"/>
                    <a:pt x="356" y="361"/>
                  </a:cubicBezTo>
                  <a:cubicBezTo>
                    <a:pt x="356" y="361"/>
                    <a:pt x="354" y="362"/>
                    <a:pt x="354" y="363"/>
                  </a:cubicBezTo>
                  <a:cubicBezTo>
                    <a:pt x="354" y="363"/>
                    <a:pt x="354" y="364"/>
                    <a:pt x="354" y="365"/>
                  </a:cubicBezTo>
                  <a:cubicBezTo>
                    <a:pt x="354" y="365"/>
                    <a:pt x="354" y="365"/>
                    <a:pt x="354" y="366"/>
                  </a:cubicBezTo>
                  <a:cubicBezTo>
                    <a:pt x="354" y="365"/>
                    <a:pt x="354" y="365"/>
                    <a:pt x="354" y="365"/>
                  </a:cubicBezTo>
                  <a:cubicBezTo>
                    <a:pt x="354" y="366"/>
                    <a:pt x="356" y="369"/>
                    <a:pt x="354" y="369"/>
                  </a:cubicBezTo>
                  <a:cubicBezTo>
                    <a:pt x="352" y="371"/>
                    <a:pt x="350" y="369"/>
                    <a:pt x="348" y="370"/>
                  </a:cubicBezTo>
                  <a:cubicBezTo>
                    <a:pt x="347" y="370"/>
                    <a:pt x="347" y="371"/>
                    <a:pt x="346" y="371"/>
                  </a:cubicBezTo>
                  <a:cubicBezTo>
                    <a:pt x="345" y="372"/>
                    <a:pt x="344" y="373"/>
                    <a:pt x="343" y="373"/>
                  </a:cubicBezTo>
                  <a:cubicBezTo>
                    <a:pt x="343" y="373"/>
                    <a:pt x="343" y="373"/>
                    <a:pt x="343" y="373"/>
                  </a:cubicBezTo>
                  <a:cubicBezTo>
                    <a:pt x="343" y="374"/>
                    <a:pt x="342" y="374"/>
                    <a:pt x="341" y="374"/>
                  </a:cubicBezTo>
                  <a:cubicBezTo>
                    <a:pt x="338" y="373"/>
                    <a:pt x="335" y="371"/>
                    <a:pt x="332" y="368"/>
                  </a:cubicBezTo>
                  <a:cubicBezTo>
                    <a:pt x="332" y="368"/>
                    <a:pt x="330" y="366"/>
                    <a:pt x="330" y="364"/>
                  </a:cubicBezTo>
                  <a:cubicBezTo>
                    <a:pt x="331" y="363"/>
                    <a:pt x="333" y="364"/>
                    <a:pt x="334" y="364"/>
                  </a:cubicBezTo>
                  <a:cubicBezTo>
                    <a:pt x="334" y="364"/>
                    <a:pt x="334" y="363"/>
                    <a:pt x="334" y="363"/>
                  </a:cubicBezTo>
                  <a:cubicBezTo>
                    <a:pt x="333" y="363"/>
                    <a:pt x="331" y="364"/>
                    <a:pt x="330" y="361"/>
                  </a:cubicBezTo>
                  <a:cubicBezTo>
                    <a:pt x="330" y="362"/>
                    <a:pt x="329" y="362"/>
                    <a:pt x="328" y="362"/>
                  </a:cubicBezTo>
                  <a:cubicBezTo>
                    <a:pt x="327" y="365"/>
                    <a:pt x="328" y="368"/>
                    <a:pt x="324" y="366"/>
                  </a:cubicBezTo>
                  <a:cubicBezTo>
                    <a:pt x="325" y="368"/>
                    <a:pt x="326" y="368"/>
                    <a:pt x="324" y="370"/>
                  </a:cubicBezTo>
                  <a:cubicBezTo>
                    <a:pt x="322" y="370"/>
                    <a:pt x="321" y="369"/>
                    <a:pt x="321" y="372"/>
                  </a:cubicBezTo>
                  <a:cubicBezTo>
                    <a:pt x="320" y="372"/>
                    <a:pt x="320" y="373"/>
                    <a:pt x="320" y="373"/>
                  </a:cubicBezTo>
                  <a:cubicBezTo>
                    <a:pt x="319" y="375"/>
                    <a:pt x="318" y="376"/>
                    <a:pt x="316" y="375"/>
                  </a:cubicBezTo>
                  <a:cubicBezTo>
                    <a:pt x="316" y="374"/>
                    <a:pt x="315" y="374"/>
                    <a:pt x="315" y="374"/>
                  </a:cubicBezTo>
                  <a:cubicBezTo>
                    <a:pt x="315" y="374"/>
                    <a:pt x="315" y="374"/>
                    <a:pt x="315" y="374"/>
                  </a:cubicBezTo>
                  <a:cubicBezTo>
                    <a:pt x="313" y="377"/>
                    <a:pt x="312" y="377"/>
                    <a:pt x="310" y="376"/>
                  </a:cubicBezTo>
                  <a:cubicBezTo>
                    <a:pt x="309" y="376"/>
                    <a:pt x="308" y="376"/>
                    <a:pt x="308" y="377"/>
                  </a:cubicBezTo>
                  <a:cubicBezTo>
                    <a:pt x="308" y="377"/>
                    <a:pt x="307" y="377"/>
                    <a:pt x="307" y="378"/>
                  </a:cubicBezTo>
                  <a:cubicBezTo>
                    <a:pt x="308" y="378"/>
                    <a:pt x="308" y="378"/>
                    <a:pt x="308" y="379"/>
                  </a:cubicBezTo>
                  <a:cubicBezTo>
                    <a:pt x="309" y="375"/>
                    <a:pt x="312" y="379"/>
                    <a:pt x="314" y="377"/>
                  </a:cubicBezTo>
                  <a:cubicBezTo>
                    <a:pt x="316" y="375"/>
                    <a:pt x="318" y="377"/>
                    <a:pt x="320" y="378"/>
                  </a:cubicBezTo>
                  <a:cubicBezTo>
                    <a:pt x="321" y="378"/>
                    <a:pt x="324" y="379"/>
                    <a:pt x="323" y="381"/>
                  </a:cubicBezTo>
                  <a:cubicBezTo>
                    <a:pt x="323" y="383"/>
                    <a:pt x="320" y="383"/>
                    <a:pt x="319" y="383"/>
                  </a:cubicBezTo>
                  <a:cubicBezTo>
                    <a:pt x="317" y="385"/>
                    <a:pt x="317" y="386"/>
                    <a:pt x="314" y="385"/>
                  </a:cubicBezTo>
                  <a:cubicBezTo>
                    <a:pt x="314" y="385"/>
                    <a:pt x="314" y="386"/>
                    <a:pt x="313" y="386"/>
                  </a:cubicBezTo>
                  <a:cubicBezTo>
                    <a:pt x="315" y="387"/>
                    <a:pt x="315" y="387"/>
                    <a:pt x="315" y="389"/>
                  </a:cubicBezTo>
                  <a:cubicBezTo>
                    <a:pt x="315" y="388"/>
                    <a:pt x="316" y="388"/>
                    <a:pt x="316" y="387"/>
                  </a:cubicBezTo>
                  <a:cubicBezTo>
                    <a:pt x="316" y="386"/>
                    <a:pt x="317" y="387"/>
                    <a:pt x="317" y="387"/>
                  </a:cubicBezTo>
                  <a:cubicBezTo>
                    <a:pt x="319" y="386"/>
                    <a:pt x="320" y="383"/>
                    <a:pt x="322" y="385"/>
                  </a:cubicBezTo>
                  <a:cubicBezTo>
                    <a:pt x="322" y="386"/>
                    <a:pt x="323" y="386"/>
                    <a:pt x="323" y="386"/>
                  </a:cubicBezTo>
                  <a:cubicBezTo>
                    <a:pt x="327" y="387"/>
                    <a:pt x="326" y="392"/>
                    <a:pt x="323" y="393"/>
                  </a:cubicBezTo>
                  <a:cubicBezTo>
                    <a:pt x="323" y="393"/>
                    <a:pt x="323" y="394"/>
                    <a:pt x="323" y="394"/>
                  </a:cubicBezTo>
                  <a:cubicBezTo>
                    <a:pt x="323" y="394"/>
                    <a:pt x="323" y="394"/>
                    <a:pt x="323" y="394"/>
                  </a:cubicBezTo>
                  <a:cubicBezTo>
                    <a:pt x="325" y="393"/>
                    <a:pt x="327" y="394"/>
                    <a:pt x="329" y="396"/>
                  </a:cubicBezTo>
                  <a:cubicBezTo>
                    <a:pt x="330" y="396"/>
                    <a:pt x="334" y="398"/>
                    <a:pt x="332" y="399"/>
                  </a:cubicBezTo>
                  <a:cubicBezTo>
                    <a:pt x="333" y="399"/>
                    <a:pt x="334" y="400"/>
                    <a:pt x="334" y="400"/>
                  </a:cubicBezTo>
                  <a:cubicBezTo>
                    <a:pt x="336" y="401"/>
                    <a:pt x="338" y="403"/>
                    <a:pt x="339" y="404"/>
                  </a:cubicBezTo>
                  <a:cubicBezTo>
                    <a:pt x="340" y="404"/>
                    <a:pt x="340" y="404"/>
                    <a:pt x="340" y="405"/>
                  </a:cubicBezTo>
                  <a:cubicBezTo>
                    <a:pt x="339" y="405"/>
                    <a:pt x="340" y="407"/>
                    <a:pt x="338" y="407"/>
                  </a:cubicBezTo>
                  <a:cubicBezTo>
                    <a:pt x="338" y="408"/>
                    <a:pt x="338" y="408"/>
                    <a:pt x="337" y="408"/>
                  </a:cubicBezTo>
                  <a:cubicBezTo>
                    <a:pt x="337" y="409"/>
                    <a:pt x="336" y="410"/>
                    <a:pt x="336" y="410"/>
                  </a:cubicBezTo>
                  <a:cubicBezTo>
                    <a:pt x="339" y="411"/>
                    <a:pt x="339" y="408"/>
                    <a:pt x="340" y="408"/>
                  </a:cubicBezTo>
                  <a:cubicBezTo>
                    <a:pt x="341" y="409"/>
                    <a:pt x="339" y="410"/>
                    <a:pt x="341" y="411"/>
                  </a:cubicBezTo>
                  <a:cubicBezTo>
                    <a:pt x="342" y="410"/>
                    <a:pt x="343" y="407"/>
                    <a:pt x="344" y="409"/>
                  </a:cubicBezTo>
                  <a:cubicBezTo>
                    <a:pt x="344" y="410"/>
                    <a:pt x="342" y="411"/>
                    <a:pt x="341" y="412"/>
                  </a:cubicBezTo>
                  <a:cubicBezTo>
                    <a:pt x="340" y="414"/>
                    <a:pt x="340" y="416"/>
                    <a:pt x="341" y="418"/>
                  </a:cubicBezTo>
                  <a:cubicBezTo>
                    <a:pt x="342" y="417"/>
                    <a:pt x="342" y="414"/>
                    <a:pt x="344" y="414"/>
                  </a:cubicBezTo>
                  <a:cubicBezTo>
                    <a:pt x="345" y="413"/>
                    <a:pt x="346" y="415"/>
                    <a:pt x="346" y="416"/>
                  </a:cubicBezTo>
                  <a:cubicBezTo>
                    <a:pt x="346" y="417"/>
                    <a:pt x="346" y="417"/>
                    <a:pt x="346" y="418"/>
                  </a:cubicBezTo>
                  <a:cubicBezTo>
                    <a:pt x="346" y="419"/>
                    <a:pt x="347" y="420"/>
                    <a:pt x="346" y="421"/>
                  </a:cubicBezTo>
                  <a:cubicBezTo>
                    <a:pt x="346" y="423"/>
                    <a:pt x="345" y="426"/>
                    <a:pt x="347" y="429"/>
                  </a:cubicBezTo>
                  <a:cubicBezTo>
                    <a:pt x="347" y="430"/>
                    <a:pt x="346" y="431"/>
                    <a:pt x="346" y="432"/>
                  </a:cubicBezTo>
                  <a:cubicBezTo>
                    <a:pt x="346" y="433"/>
                    <a:pt x="347" y="433"/>
                    <a:pt x="347" y="434"/>
                  </a:cubicBezTo>
                  <a:cubicBezTo>
                    <a:pt x="347" y="436"/>
                    <a:pt x="345" y="435"/>
                    <a:pt x="344" y="434"/>
                  </a:cubicBezTo>
                  <a:cubicBezTo>
                    <a:pt x="344" y="434"/>
                    <a:pt x="342" y="435"/>
                    <a:pt x="341" y="434"/>
                  </a:cubicBezTo>
                  <a:cubicBezTo>
                    <a:pt x="341" y="433"/>
                    <a:pt x="341" y="432"/>
                    <a:pt x="341" y="431"/>
                  </a:cubicBezTo>
                  <a:cubicBezTo>
                    <a:pt x="341" y="430"/>
                    <a:pt x="341" y="428"/>
                    <a:pt x="341" y="427"/>
                  </a:cubicBezTo>
                  <a:cubicBezTo>
                    <a:pt x="341" y="427"/>
                    <a:pt x="341" y="427"/>
                    <a:pt x="340" y="427"/>
                  </a:cubicBezTo>
                  <a:cubicBezTo>
                    <a:pt x="339" y="429"/>
                    <a:pt x="340" y="431"/>
                    <a:pt x="340" y="433"/>
                  </a:cubicBezTo>
                  <a:cubicBezTo>
                    <a:pt x="340" y="434"/>
                    <a:pt x="341" y="436"/>
                    <a:pt x="338" y="436"/>
                  </a:cubicBezTo>
                  <a:cubicBezTo>
                    <a:pt x="337" y="436"/>
                    <a:pt x="336" y="436"/>
                    <a:pt x="334" y="435"/>
                  </a:cubicBezTo>
                  <a:cubicBezTo>
                    <a:pt x="332" y="433"/>
                    <a:pt x="331" y="432"/>
                    <a:pt x="331" y="430"/>
                  </a:cubicBezTo>
                  <a:cubicBezTo>
                    <a:pt x="329" y="428"/>
                    <a:pt x="329" y="425"/>
                    <a:pt x="329" y="423"/>
                  </a:cubicBezTo>
                  <a:cubicBezTo>
                    <a:pt x="329" y="421"/>
                    <a:pt x="327" y="420"/>
                    <a:pt x="326" y="418"/>
                  </a:cubicBezTo>
                  <a:cubicBezTo>
                    <a:pt x="326" y="418"/>
                    <a:pt x="326" y="417"/>
                    <a:pt x="326" y="416"/>
                  </a:cubicBezTo>
                  <a:cubicBezTo>
                    <a:pt x="324" y="419"/>
                    <a:pt x="323" y="417"/>
                    <a:pt x="321" y="415"/>
                  </a:cubicBezTo>
                  <a:cubicBezTo>
                    <a:pt x="321" y="414"/>
                    <a:pt x="320" y="413"/>
                    <a:pt x="320" y="413"/>
                  </a:cubicBezTo>
                  <a:cubicBezTo>
                    <a:pt x="318" y="412"/>
                    <a:pt x="318" y="413"/>
                    <a:pt x="317" y="412"/>
                  </a:cubicBezTo>
                  <a:cubicBezTo>
                    <a:pt x="316" y="412"/>
                    <a:pt x="316" y="412"/>
                    <a:pt x="315" y="412"/>
                  </a:cubicBezTo>
                  <a:cubicBezTo>
                    <a:pt x="314" y="412"/>
                    <a:pt x="314" y="412"/>
                    <a:pt x="313" y="412"/>
                  </a:cubicBezTo>
                  <a:cubicBezTo>
                    <a:pt x="312" y="412"/>
                    <a:pt x="312" y="412"/>
                    <a:pt x="311" y="411"/>
                  </a:cubicBezTo>
                  <a:cubicBezTo>
                    <a:pt x="310" y="411"/>
                    <a:pt x="310" y="410"/>
                    <a:pt x="309" y="409"/>
                  </a:cubicBezTo>
                  <a:cubicBezTo>
                    <a:pt x="309" y="409"/>
                    <a:pt x="309" y="408"/>
                    <a:pt x="309" y="408"/>
                  </a:cubicBezTo>
                  <a:cubicBezTo>
                    <a:pt x="308" y="407"/>
                    <a:pt x="307" y="407"/>
                    <a:pt x="306" y="405"/>
                  </a:cubicBezTo>
                  <a:cubicBezTo>
                    <a:pt x="306" y="404"/>
                    <a:pt x="305" y="404"/>
                    <a:pt x="304" y="403"/>
                  </a:cubicBezTo>
                  <a:cubicBezTo>
                    <a:pt x="303" y="403"/>
                    <a:pt x="303" y="403"/>
                    <a:pt x="302" y="403"/>
                  </a:cubicBezTo>
                  <a:cubicBezTo>
                    <a:pt x="301" y="402"/>
                    <a:pt x="300" y="401"/>
                    <a:pt x="300" y="401"/>
                  </a:cubicBezTo>
                  <a:cubicBezTo>
                    <a:pt x="299" y="402"/>
                    <a:pt x="301" y="402"/>
                    <a:pt x="300" y="403"/>
                  </a:cubicBezTo>
                  <a:cubicBezTo>
                    <a:pt x="300" y="403"/>
                    <a:pt x="300" y="403"/>
                    <a:pt x="300" y="403"/>
                  </a:cubicBezTo>
                  <a:cubicBezTo>
                    <a:pt x="301" y="405"/>
                    <a:pt x="304" y="404"/>
                    <a:pt x="303" y="405"/>
                  </a:cubicBezTo>
                  <a:cubicBezTo>
                    <a:pt x="305" y="405"/>
                    <a:pt x="305" y="406"/>
                    <a:pt x="306" y="407"/>
                  </a:cubicBezTo>
                  <a:cubicBezTo>
                    <a:pt x="306" y="407"/>
                    <a:pt x="306" y="408"/>
                    <a:pt x="306" y="408"/>
                  </a:cubicBezTo>
                  <a:cubicBezTo>
                    <a:pt x="309" y="410"/>
                    <a:pt x="307" y="409"/>
                    <a:pt x="305" y="411"/>
                  </a:cubicBezTo>
                  <a:cubicBezTo>
                    <a:pt x="305" y="411"/>
                    <a:pt x="306" y="411"/>
                    <a:pt x="306" y="411"/>
                  </a:cubicBezTo>
                  <a:cubicBezTo>
                    <a:pt x="307" y="411"/>
                    <a:pt x="309" y="411"/>
                    <a:pt x="309" y="413"/>
                  </a:cubicBezTo>
                  <a:cubicBezTo>
                    <a:pt x="309" y="413"/>
                    <a:pt x="309" y="414"/>
                    <a:pt x="309" y="414"/>
                  </a:cubicBezTo>
                  <a:cubicBezTo>
                    <a:pt x="309" y="414"/>
                    <a:pt x="310" y="414"/>
                    <a:pt x="310" y="414"/>
                  </a:cubicBezTo>
                  <a:cubicBezTo>
                    <a:pt x="311" y="412"/>
                    <a:pt x="312" y="414"/>
                    <a:pt x="313" y="414"/>
                  </a:cubicBezTo>
                  <a:cubicBezTo>
                    <a:pt x="314" y="414"/>
                    <a:pt x="314" y="413"/>
                    <a:pt x="315" y="414"/>
                  </a:cubicBezTo>
                  <a:cubicBezTo>
                    <a:pt x="318" y="413"/>
                    <a:pt x="323" y="418"/>
                    <a:pt x="320" y="419"/>
                  </a:cubicBezTo>
                  <a:cubicBezTo>
                    <a:pt x="319" y="421"/>
                    <a:pt x="318" y="423"/>
                    <a:pt x="315" y="423"/>
                  </a:cubicBezTo>
                  <a:cubicBezTo>
                    <a:pt x="314" y="425"/>
                    <a:pt x="309" y="426"/>
                    <a:pt x="307" y="424"/>
                  </a:cubicBezTo>
                  <a:cubicBezTo>
                    <a:pt x="307" y="424"/>
                    <a:pt x="306" y="424"/>
                    <a:pt x="306" y="424"/>
                  </a:cubicBezTo>
                  <a:cubicBezTo>
                    <a:pt x="305" y="425"/>
                    <a:pt x="304" y="425"/>
                    <a:pt x="303" y="424"/>
                  </a:cubicBezTo>
                  <a:cubicBezTo>
                    <a:pt x="303" y="424"/>
                    <a:pt x="302" y="424"/>
                    <a:pt x="302" y="424"/>
                  </a:cubicBezTo>
                  <a:cubicBezTo>
                    <a:pt x="301" y="424"/>
                    <a:pt x="301" y="425"/>
                    <a:pt x="301" y="425"/>
                  </a:cubicBezTo>
                  <a:cubicBezTo>
                    <a:pt x="302" y="425"/>
                    <a:pt x="302" y="425"/>
                    <a:pt x="303" y="426"/>
                  </a:cubicBezTo>
                  <a:cubicBezTo>
                    <a:pt x="305" y="427"/>
                    <a:pt x="304" y="430"/>
                    <a:pt x="302" y="432"/>
                  </a:cubicBezTo>
                  <a:cubicBezTo>
                    <a:pt x="302" y="434"/>
                    <a:pt x="300" y="433"/>
                    <a:pt x="299" y="433"/>
                  </a:cubicBezTo>
                  <a:cubicBezTo>
                    <a:pt x="299" y="433"/>
                    <a:pt x="300" y="433"/>
                    <a:pt x="300" y="433"/>
                  </a:cubicBezTo>
                  <a:cubicBezTo>
                    <a:pt x="299" y="433"/>
                    <a:pt x="299" y="433"/>
                    <a:pt x="299" y="433"/>
                  </a:cubicBezTo>
                  <a:cubicBezTo>
                    <a:pt x="299" y="434"/>
                    <a:pt x="298" y="434"/>
                    <a:pt x="298" y="434"/>
                  </a:cubicBezTo>
                  <a:cubicBezTo>
                    <a:pt x="298" y="435"/>
                    <a:pt x="295" y="434"/>
                    <a:pt x="296" y="436"/>
                  </a:cubicBezTo>
                  <a:cubicBezTo>
                    <a:pt x="297" y="436"/>
                    <a:pt x="299" y="435"/>
                    <a:pt x="300" y="435"/>
                  </a:cubicBezTo>
                  <a:cubicBezTo>
                    <a:pt x="302" y="433"/>
                    <a:pt x="302" y="436"/>
                    <a:pt x="303" y="437"/>
                  </a:cubicBezTo>
                  <a:cubicBezTo>
                    <a:pt x="304" y="436"/>
                    <a:pt x="305" y="436"/>
                    <a:pt x="305" y="436"/>
                  </a:cubicBezTo>
                  <a:cubicBezTo>
                    <a:pt x="304" y="435"/>
                    <a:pt x="303" y="436"/>
                    <a:pt x="304" y="434"/>
                  </a:cubicBezTo>
                  <a:cubicBezTo>
                    <a:pt x="303" y="432"/>
                    <a:pt x="304" y="431"/>
                    <a:pt x="306" y="432"/>
                  </a:cubicBezTo>
                  <a:cubicBezTo>
                    <a:pt x="307" y="430"/>
                    <a:pt x="308" y="428"/>
                    <a:pt x="309" y="427"/>
                  </a:cubicBezTo>
                  <a:cubicBezTo>
                    <a:pt x="311" y="426"/>
                    <a:pt x="314" y="425"/>
                    <a:pt x="316" y="425"/>
                  </a:cubicBezTo>
                  <a:cubicBezTo>
                    <a:pt x="317" y="424"/>
                    <a:pt x="318" y="423"/>
                    <a:pt x="319" y="422"/>
                  </a:cubicBezTo>
                  <a:cubicBezTo>
                    <a:pt x="319" y="423"/>
                    <a:pt x="319" y="423"/>
                    <a:pt x="319" y="424"/>
                  </a:cubicBezTo>
                  <a:cubicBezTo>
                    <a:pt x="319" y="424"/>
                    <a:pt x="319" y="424"/>
                    <a:pt x="320" y="424"/>
                  </a:cubicBezTo>
                  <a:cubicBezTo>
                    <a:pt x="321" y="425"/>
                    <a:pt x="321" y="426"/>
                    <a:pt x="322" y="427"/>
                  </a:cubicBezTo>
                  <a:cubicBezTo>
                    <a:pt x="322" y="428"/>
                    <a:pt x="323" y="431"/>
                    <a:pt x="321" y="431"/>
                  </a:cubicBezTo>
                  <a:cubicBezTo>
                    <a:pt x="319" y="432"/>
                    <a:pt x="318" y="432"/>
                    <a:pt x="317" y="433"/>
                  </a:cubicBezTo>
                  <a:cubicBezTo>
                    <a:pt x="316" y="434"/>
                    <a:pt x="316" y="435"/>
                    <a:pt x="315" y="435"/>
                  </a:cubicBezTo>
                  <a:cubicBezTo>
                    <a:pt x="315" y="435"/>
                    <a:pt x="315" y="433"/>
                    <a:pt x="314" y="433"/>
                  </a:cubicBezTo>
                  <a:cubicBezTo>
                    <a:pt x="314" y="433"/>
                    <a:pt x="313" y="433"/>
                    <a:pt x="312" y="433"/>
                  </a:cubicBezTo>
                  <a:cubicBezTo>
                    <a:pt x="312" y="433"/>
                    <a:pt x="312" y="433"/>
                    <a:pt x="312" y="434"/>
                  </a:cubicBezTo>
                  <a:cubicBezTo>
                    <a:pt x="313" y="434"/>
                    <a:pt x="313" y="434"/>
                    <a:pt x="313" y="435"/>
                  </a:cubicBezTo>
                  <a:cubicBezTo>
                    <a:pt x="314" y="436"/>
                    <a:pt x="316" y="437"/>
                    <a:pt x="313" y="438"/>
                  </a:cubicBezTo>
                  <a:cubicBezTo>
                    <a:pt x="313" y="438"/>
                    <a:pt x="312" y="438"/>
                    <a:pt x="311" y="438"/>
                  </a:cubicBezTo>
                  <a:cubicBezTo>
                    <a:pt x="310" y="438"/>
                    <a:pt x="309" y="439"/>
                    <a:pt x="308" y="440"/>
                  </a:cubicBezTo>
                  <a:cubicBezTo>
                    <a:pt x="307" y="441"/>
                    <a:pt x="306" y="441"/>
                    <a:pt x="305" y="441"/>
                  </a:cubicBezTo>
                  <a:cubicBezTo>
                    <a:pt x="304" y="443"/>
                    <a:pt x="302" y="441"/>
                    <a:pt x="301" y="442"/>
                  </a:cubicBezTo>
                  <a:cubicBezTo>
                    <a:pt x="300" y="443"/>
                    <a:pt x="303" y="443"/>
                    <a:pt x="304" y="443"/>
                  </a:cubicBezTo>
                  <a:cubicBezTo>
                    <a:pt x="305" y="443"/>
                    <a:pt x="306" y="443"/>
                    <a:pt x="307" y="444"/>
                  </a:cubicBezTo>
                  <a:cubicBezTo>
                    <a:pt x="307" y="444"/>
                    <a:pt x="308" y="445"/>
                    <a:pt x="309" y="444"/>
                  </a:cubicBezTo>
                  <a:cubicBezTo>
                    <a:pt x="309" y="442"/>
                    <a:pt x="309" y="441"/>
                    <a:pt x="311" y="440"/>
                  </a:cubicBezTo>
                  <a:cubicBezTo>
                    <a:pt x="312" y="438"/>
                    <a:pt x="314" y="440"/>
                    <a:pt x="316" y="440"/>
                  </a:cubicBezTo>
                  <a:cubicBezTo>
                    <a:pt x="316" y="439"/>
                    <a:pt x="317" y="438"/>
                    <a:pt x="319" y="438"/>
                  </a:cubicBezTo>
                  <a:cubicBezTo>
                    <a:pt x="319" y="437"/>
                    <a:pt x="320" y="437"/>
                    <a:pt x="321" y="437"/>
                  </a:cubicBezTo>
                  <a:cubicBezTo>
                    <a:pt x="322" y="437"/>
                    <a:pt x="322" y="437"/>
                    <a:pt x="322" y="438"/>
                  </a:cubicBezTo>
                  <a:cubicBezTo>
                    <a:pt x="323" y="438"/>
                    <a:pt x="323" y="436"/>
                    <a:pt x="325" y="438"/>
                  </a:cubicBezTo>
                  <a:cubicBezTo>
                    <a:pt x="326" y="438"/>
                    <a:pt x="327" y="439"/>
                    <a:pt x="329" y="440"/>
                  </a:cubicBezTo>
                  <a:cubicBezTo>
                    <a:pt x="330" y="441"/>
                    <a:pt x="332" y="442"/>
                    <a:pt x="334" y="442"/>
                  </a:cubicBezTo>
                  <a:cubicBezTo>
                    <a:pt x="336" y="442"/>
                    <a:pt x="338" y="442"/>
                    <a:pt x="339" y="442"/>
                  </a:cubicBezTo>
                  <a:cubicBezTo>
                    <a:pt x="340" y="442"/>
                    <a:pt x="342" y="441"/>
                    <a:pt x="343" y="441"/>
                  </a:cubicBezTo>
                  <a:cubicBezTo>
                    <a:pt x="344" y="443"/>
                    <a:pt x="340" y="445"/>
                    <a:pt x="338" y="445"/>
                  </a:cubicBezTo>
                  <a:cubicBezTo>
                    <a:pt x="338" y="445"/>
                    <a:pt x="337" y="445"/>
                    <a:pt x="337" y="445"/>
                  </a:cubicBezTo>
                  <a:cubicBezTo>
                    <a:pt x="337" y="447"/>
                    <a:pt x="338" y="448"/>
                    <a:pt x="336" y="448"/>
                  </a:cubicBezTo>
                  <a:cubicBezTo>
                    <a:pt x="336" y="448"/>
                    <a:pt x="335" y="448"/>
                    <a:pt x="335" y="448"/>
                  </a:cubicBezTo>
                  <a:cubicBezTo>
                    <a:pt x="335" y="449"/>
                    <a:pt x="336" y="450"/>
                    <a:pt x="335" y="450"/>
                  </a:cubicBezTo>
                  <a:cubicBezTo>
                    <a:pt x="335" y="451"/>
                    <a:pt x="334" y="449"/>
                    <a:pt x="333" y="450"/>
                  </a:cubicBezTo>
                  <a:cubicBezTo>
                    <a:pt x="333" y="450"/>
                    <a:pt x="334" y="451"/>
                    <a:pt x="333" y="451"/>
                  </a:cubicBezTo>
                  <a:cubicBezTo>
                    <a:pt x="333" y="454"/>
                    <a:pt x="332" y="453"/>
                    <a:pt x="331" y="452"/>
                  </a:cubicBezTo>
                  <a:cubicBezTo>
                    <a:pt x="330" y="453"/>
                    <a:pt x="331" y="455"/>
                    <a:pt x="329" y="455"/>
                  </a:cubicBezTo>
                  <a:cubicBezTo>
                    <a:pt x="327" y="456"/>
                    <a:pt x="326" y="456"/>
                    <a:pt x="326" y="457"/>
                  </a:cubicBezTo>
                  <a:cubicBezTo>
                    <a:pt x="326" y="459"/>
                    <a:pt x="325" y="459"/>
                    <a:pt x="324" y="458"/>
                  </a:cubicBezTo>
                  <a:cubicBezTo>
                    <a:pt x="324" y="458"/>
                    <a:pt x="323" y="457"/>
                    <a:pt x="323" y="457"/>
                  </a:cubicBezTo>
                  <a:cubicBezTo>
                    <a:pt x="323" y="457"/>
                    <a:pt x="323" y="457"/>
                    <a:pt x="323" y="457"/>
                  </a:cubicBezTo>
                  <a:cubicBezTo>
                    <a:pt x="322" y="459"/>
                    <a:pt x="323" y="459"/>
                    <a:pt x="324" y="460"/>
                  </a:cubicBezTo>
                  <a:cubicBezTo>
                    <a:pt x="323" y="461"/>
                    <a:pt x="321" y="462"/>
                    <a:pt x="320" y="464"/>
                  </a:cubicBezTo>
                  <a:cubicBezTo>
                    <a:pt x="320" y="465"/>
                    <a:pt x="320" y="466"/>
                    <a:pt x="319" y="466"/>
                  </a:cubicBezTo>
                  <a:cubicBezTo>
                    <a:pt x="318" y="468"/>
                    <a:pt x="315" y="466"/>
                    <a:pt x="315" y="469"/>
                  </a:cubicBezTo>
                  <a:cubicBezTo>
                    <a:pt x="314" y="470"/>
                    <a:pt x="311" y="469"/>
                    <a:pt x="310" y="471"/>
                  </a:cubicBezTo>
                  <a:cubicBezTo>
                    <a:pt x="310" y="471"/>
                    <a:pt x="310" y="471"/>
                    <a:pt x="310" y="471"/>
                  </a:cubicBezTo>
                  <a:cubicBezTo>
                    <a:pt x="309" y="471"/>
                    <a:pt x="309" y="471"/>
                    <a:pt x="308" y="472"/>
                  </a:cubicBezTo>
                  <a:cubicBezTo>
                    <a:pt x="307" y="471"/>
                    <a:pt x="307" y="471"/>
                    <a:pt x="306" y="472"/>
                  </a:cubicBezTo>
                  <a:cubicBezTo>
                    <a:pt x="306" y="472"/>
                    <a:pt x="306" y="472"/>
                    <a:pt x="306" y="472"/>
                  </a:cubicBezTo>
                  <a:cubicBezTo>
                    <a:pt x="305" y="473"/>
                    <a:pt x="304" y="472"/>
                    <a:pt x="304" y="472"/>
                  </a:cubicBezTo>
                  <a:cubicBezTo>
                    <a:pt x="303" y="472"/>
                    <a:pt x="303" y="473"/>
                    <a:pt x="302" y="473"/>
                  </a:cubicBezTo>
                  <a:cubicBezTo>
                    <a:pt x="301" y="473"/>
                    <a:pt x="298" y="477"/>
                    <a:pt x="297" y="475"/>
                  </a:cubicBezTo>
                  <a:cubicBezTo>
                    <a:pt x="294" y="477"/>
                    <a:pt x="294" y="477"/>
                    <a:pt x="291" y="474"/>
                  </a:cubicBezTo>
                  <a:cubicBezTo>
                    <a:pt x="291" y="474"/>
                    <a:pt x="290" y="475"/>
                    <a:pt x="290" y="475"/>
                  </a:cubicBezTo>
                  <a:cubicBezTo>
                    <a:pt x="290" y="476"/>
                    <a:pt x="290" y="476"/>
                    <a:pt x="290" y="476"/>
                  </a:cubicBezTo>
                  <a:cubicBezTo>
                    <a:pt x="290" y="477"/>
                    <a:pt x="289" y="478"/>
                    <a:pt x="290" y="479"/>
                  </a:cubicBezTo>
                  <a:cubicBezTo>
                    <a:pt x="288" y="482"/>
                    <a:pt x="289" y="477"/>
                    <a:pt x="286" y="477"/>
                  </a:cubicBezTo>
                  <a:cubicBezTo>
                    <a:pt x="288" y="480"/>
                    <a:pt x="286" y="480"/>
                    <a:pt x="283" y="480"/>
                  </a:cubicBezTo>
                  <a:cubicBezTo>
                    <a:pt x="282" y="480"/>
                    <a:pt x="277" y="479"/>
                    <a:pt x="278" y="478"/>
                  </a:cubicBezTo>
                  <a:cubicBezTo>
                    <a:pt x="278" y="477"/>
                    <a:pt x="280" y="478"/>
                    <a:pt x="280" y="477"/>
                  </a:cubicBezTo>
                  <a:cubicBezTo>
                    <a:pt x="279" y="477"/>
                    <a:pt x="277" y="477"/>
                    <a:pt x="277" y="475"/>
                  </a:cubicBezTo>
                  <a:cubicBezTo>
                    <a:pt x="275" y="474"/>
                    <a:pt x="275" y="472"/>
                    <a:pt x="274" y="470"/>
                  </a:cubicBezTo>
                  <a:cubicBezTo>
                    <a:pt x="273" y="470"/>
                    <a:pt x="275" y="472"/>
                    <a:pt x="273" y="473"/>
                  </a:cubicBezTo>
                  <a:cubicBezTo>
                    <a:pt x="274" y="473"/>
                    <a:pt x="274" y="474"/>
                    <a:pt x="274" y="474"/>
                  </a:cubicBezTo>
                  <a:cubicBezTo>
                    <a:pt x="274" y="475"/>
                    <a:pt x="276" y="475"/>
                    <a:pt x="276" y="476"/>
                  </a:cubicBezTo>
                  <a:cubicBezTo>
                    <a:pt x="276" y="477"/>
                    <a:pt x="275" y="477"/>
                    <a:pt x="275" y="478"/>
                  </a:cubicBezTo>
                  <a:cubicBezTo>
                    <a:pt x="275" y="479"/>
                    <a:pt x="277" y="479"/>
                    <a:pt x="277" y="479"/>
                  </a:cubicBezTo>
                  <a:cubicBezTo>
                    <a:pt x="277" y="480"/>
                    <a:pt x="276" y="483"/>
                    <a:pt x="276" y="483"/>
                  </a:cubicBezTo>
                  <a:cubicBezTo>
                    <a:pt x="274" y="483"/>
                    <a:pt x="274" y="484"/>
                    <a:pt x="273" y="485"/>
                  </a:cubicBezTo>
                  <a:cubicBezTo>
                    <a:pt x="272" y="486"/>
                    <a:pt x="271" y="486"/>
                    <a:pt x="270" y="487"/>
                  </a:cubicBezTo>
                  <a:cubicBezTo>
                    <a:pt x="269" y="488"/>
                    <a:pt x="268" y="489"/>
                    <a:pt x="268" y="491"/>
                  </a:cubicBezTo>
                  <a:cubicBezTo>
                    <a:pt x="268" y="492"/>
                    <a:pt x="269" y="493"/>
                    <a:pt x="267" y="493"/>
                  </a:cubicBezTo>
                  <a:cubicBezTo>
                    <a:pt x="267" y="493"/>
                    <a:pt x="267" y="494"/>
                    <a:pt x="267" y="494"/>
                  </a:cubicBezTo>
                  <a:cubicBezTo>
                    <a:pt x="267" y="496"/>
                    <a:pt x="267" y="498"/>
                    <a:pt x="264" y="499"/>
                  </a:cubicBezTo>
                  <a:cubicBezTo>
                    <a:pt x="264" y="500"/>
                    <a:pt x="263" y="501"/>
                    <a:pt x="264" y="502"/>
                  </a:cubicBezTo>
                  <a:cubicBezTo>
                    <a:pt x="263" y="503"/>
                    <a:pt x="263" y="504"/>
                    <a:pt x="262" y="505"/>
                  </a:cubicBezTo>
                  <a:cubicBezTo>
                    <a:pt x="262" y="505"/>
                    <a:pt x="262" y="505"/>
                    <a:pt x="262" y="505"/>
                  </a:cubicBezTo>
                  <a:cubicBezTo>
                    <a:pt x="261" y="506"/>
                    <a:pt x="261" y="506"/>
                    <a:pt x="261" y="506"/>
                  </a:cubicBezTo>
                  <a:cubicBezTo>
                    <a:pt x="261" y="507"/>
                    <a:pt x="260" y="508"/>
                    <a:pt x="259" y="508"/>
                  </a:cubicBezTo>
                  <a:cubicBezTo>
                    <a:pt x="258" y="511"/>
                    <a:pt x="256" y="512"/>
                    <a:pt x="253" y="510"/>
                  </a:cubicBezTo>
                  <a:cubicBezTo>
                    <a:pt x="253" y="511"/>
                    <a:pt x="253" y="511"/>
                    <a:pt x="253" y="512"/>
                  </a:cubicBezTo>
                  <a:cubicBezTo>
                    <a:pt x="252" y="513"/>
                    <a:pt x="251" y="516"/>
                    <a:pt x="249" y="517"/>
                  </a:cubicBezTo>
                  <a:cubicBezTo>
                    <a:pt x="247" y="517"/>
                    <a:pt x="248" y="515"/>
                    <a:pt x="247" y="515"/>
                  </a:cubicBezTo>
                  <a:cubicBezTo>
                    <a:pt x="246" y="515"/>
                    <a:pt x="248" y="520"/>
                    <a:pt x="244" y="517"/>
                  </a:cubicBezTo>
                  <a:cubicBezTo>
                    <a:pt x="244" y="517"/>
                    <a:pt x="245" y="518"/>
                    <a:pt x="245" y="518"/>
                  </a:cubicBezTo>
                  <a:cubicBezTo>
                    <a:pt x="245" y="519"/>
                    <a:pt x="245" y="520"/>
                    <a:pt x="244" y="521"/>
                  </a:cubicBezTo>
                  <a:cubicBezTo>
                    <a:pt x="243" y="520"/>
                    <a:pt x="244" y="519"/>
                    <a:pt x="244" y="518"/>
                  </a:cubicBezTo>
                  <a:cubicBezTo>
                    <a:pt x="243" y="518"/>
                    <a:pt x="244" y="517"/>
                    <a:pt x="243" y="516"/>
                  </a:cubicBezTo>
                  <a:cubicBezTo>
                    <a:pt x="242" y="517"/>
                    <a:pt x="244" y="519"/>
                    <a:pt x="241" y="519"/>
                  </a:cubicBezTo>
                  <a:cubicBezTo>
                    <a:pt x="241" y="520"/>
                    <a:pt x="241" y="521"/>
                    <a:pt x="241" y="521"/>
                  </a:cubicBezTo>
                  <a:cubicBezTo>
                    <a:pt x="240" y="522"/>
                    <a:pt x="239" y="523"/>
                    <a:pt x="238" y="522"/>
                  </a:cubicBezTo>
                  <a:cubicBezTo>
                    <a:pt x="236" y="522"/>
                    <a:pt x="236" y="520"/>
                    <a:pt x="237" y="519"/>
                  </a:cubicBezTo>
                  <a:cubicBezTo>
                    <a:pt x="238" y="518"/>
                    <a:pt x="238" y="517"/>
                    <a:pt x="239" y="515"/>
                  </a:cubicBezTo>
                  <a:cubicBezTo>
                    <a:pt x="239" y="513"/>
                    <a:pt x="241" y="512"/>
                    <a:pt x="242" y="511"/>
                  </a:cubicBezTo>
                  <a:cubicBezTo>
                    <a:pt x="240" y="510"/>
                    <a:pt x="238" y="510"/>
                    <a:pt x="235" y="509"/>
                  </a:cubicBezTo>
                  <a:cubicBezTo>
                    <a:pt x="235" y="510"/>
                    <a:pt x="236" y="510"/>
                    <a:pt x="237" y="510"/>
                  </a:cubicBezTo>
                  <a:cubicBezTo>
                    <a:pt x="237" y="511"/>
                    <a:pt x="237" y="511"/>
                    <a:pt x="237" y="511"/>
                  </a:cubicBezTo>
                  <a:cubicBezTo>
                    <a:pt x="237" y="511"/>
                    <a:pt x="237" y="511"/>
                    <a:pt x="237" y="510"/>
                  </a:cubicBezTo>
                  <a:cubicBezTo>
                    <a:pt x="238" y="511"/>
                    <a:pt x="237" y="513"/>
                    <a:pt x="237" y="514"/>
                  </a:cubicBezTo>
                  <a:cubicBezTo>
                    <a:pt x="237" y="516"/>
                    <a:pt x="237" y="518"/>
                    <a:pt x="235" y="517"/>
                  </a:cubicBezTo>
                  <a:cubicBezTo>
                    <a:pt x="235" y="519"/>
                    <a:pt x="236" y="521"/>
                    <a:pt x="235" y="522"/>
                  </a:cubicBezTo>
                  <a:cubicBezTo>
                    <a:pt x="234" y="522"/>
                    <a:pt x="233" y="521"/>
                    <a:pt x="233" y="521"/>
                  </a:cubicBezTo>
                  <a:cubicBezTo>
                    <a:pt x="232" y="521"/>
                    <a:pt x="232" y="522"/>
                    <a:pt x="231" y="522"/>
                  </a:cubicBezTo>
                  <a:cubicBezTo>
                    <a:pt x="229" y="523"/>
                    <a:pt x="230" y="521"/>
                    <a:pt x="229" y="521"/>
                  </a:cubicBezTo>
                  <a:cubicBezTo>
                    <a:pt x="228" y="525"/>
                    <a:pt x="227" y="522"/>
                    <a:pt x="225" y="522"/>
                  </a:cubicBezTo>
                  <a:cubicBezTo>
                    <a:pt x="225" y="522"/>
                    <a:pt x="225" y="523"/>
                    <a:pt x="225" y="524"/>
                  </a:cubicBezTo>
                  <a:cubicBezTo>
                    <a:pt x="224" y="524"/>
                    <a:pt x="223" y="523"/>
                    <a:pt x="223" y="523"/>
                  </a:cubicBezTo>
                  <a:cubicBezTo>
                    <a:pt x="222" y="526"/>
                    <a:pt x="225" y="527"/>
                    <a:pt x="223" y="529"/>
                  </a:cubicBezTo>
                  <a:cubicBezTo>
                    <a:pt x="222" y="532"/>
                    <a:pt x="221" y="531"/>
                    <a:pt x="219" y="530"/>
                  </a:cubicBezTo>
                  <a:cubicBezTo>
                    <a:pt x="219" y="530"/>
                    <a:pt x="219" y="530"/>
                    <a:pt x="219" y="530"/>
                  </a:cubicBezTo>
                  <a:cubicBezTo>
                    <a:pt x="219" y="530"/>
                    <a:pt x="219" y="530"/>
                    <a:pt x="219" y="530"/>
                  </a:cubicBezTo>
                  <a:cubicBezTo>
                    <a:pt x="218" y="531"/>
                    <a:pt x="217" y="530"/>
                    <a:pt x="217" y="531"/>
                  </a:cubicBezTo>
                  <a:cubicBezTo>
                    <a:pt x="216" y="532"/>
                    <a:pt x="216" y="533"/>
                    <a:pt x="216" y="534"/>
                  </a:cubicBezTo>
                  <a:cubicBezTo>
                    <a:pt x="217" y="534"/>
                    <a:pt x="217" y="535"/>
                    <a:pt x="217" y="535"/>
                  </a:cubicBezTo>
                  <a:cubicBezTo>
                    <a:pt x="218" y="535"/>
                    <a:pt x="218" y="534"/>
                    <a:pt x="218" y="534"/>
                  </a:cubicBezTo>
                  <a:cubicBezTo>
                    <a:pt x="220" y="534"/>
                    <a:pt x="221" y="538"/>
                    <a:pt x="220" y="539"/>
                  </a:cubicBezTo>
                  <a:cubicBezTo>
                    <a:pt x="221" y="539"/>
                    <a:pt x="221" y="539"/>
                    <a:pt x="222" y="540"/>
                  </a:cubicBezTo>
                  <a:cubicBezTo>
                    <a:pt x="219" y="540"/>
                    <a:pt x="219" y="543"/>
                    <a:pt x="218" y="544"/>
                  </a:cubicBezTo>
                  <a:cubicBezTo>
                    <a:pt x="217" y="545"/>
                    <a:pt x="216" y="541"/>
                    <a:pt x="213" y="543"/>
                  </a:cubicBezTo>
                  <a:cubicBezTo>
                    <a:pt x="213" y="545"/>
                    <a:pt x="215" y="545"/>
                    <a:pt x="217" y="545"/>
                  </a:cubicBezTo>
                  <a:cubicBezTo>
                    <a:pt x="219" y="545"/>
                    <a:pt x="219" y="546"/>
                    <a:pt x="219" y="548"/>
                  </a:cubicBezTo>
                  <a:cubicBezTo>
                    <a:pt x="219" y="550"/>
                    <a:pt x="220" y="552"/>
                    <a:pt x="218" y="554"/>
                  </a:cubicBezTo>
                  <a:cubicBezTo>
                    <a:pt x="218" y="555"/>
                    <a:pt x="216" y="555"/>
                    <a:pt x="216" y="555"/>
                  </a:cubicBezTo>
                  <a:cubicBezTo>
                    <a:pt x="215" y="556"/>
                    <a:pt x="216" y="556"/>
                    <a:pt x="216" y="557"/>
                  </a:cubicBezTo>
                  <a:cubicBezTo>
                    <a:pt x="215" y="557"/>
                    <a:pt x="215" y="556"/>
                    <a:pt x="214" y="556"/>
                  </a:cubicBezTo>
                  <a:cubicBezTo>
                    <a:pt x="214" y="556"/>
                    <a:pt x="213" y="556"/>
                    <a:pt x="213" y="556"/>
                  </a:cubicBezTo>
                  <a:cubicBezTo>
                    <a:pt x="213" y="556"/>
                    <a:pt x="215" y="558"/>
                    <a:pt x="215" y="558"/>
                  </a:cubicBezTo>
                  <a:cubicBezTo>
                    <a:pt x="215" y="560"/>
                    <a:pt x="214" y="559"/>
                    <a:pt x="213" y="558"/>
                  </a:cubicBezTo>
                  <a:cubicBezTo>
                    <a:pt x="213" y="561"/>
                    <a:pt x="215" y="562"/>
                    <a:pt x="212" y="564"/>
                  </a:cubicBezTo>
                  <a:cubicBezTo>
                    <a:pt x="211" y="565"/>
                    <a:pt x="211" y="565"/>
                    <a:pt x="210" y="566"/>
                  </a:cubicBezTo>
                  <a:cubicBezTo>
                    <a:pt x="209" y="567"/>
                    <a:pt x="208" y="567"/>
                    <a:pt x="207" y="566"/>
                  </a:cubicBezTo>
                  <a:cubicBezTo>
                    <a:pt x="207" y="566"/>
                    <a:pt x="208" y="566"/>
                    <a:pt x="208" y="565"/>
                  </a:cubicBezTo>
                  <a:cubicBezTo>
                    <a:pt x="208" y="565"/>
                    <a:pt x="208" y="565"/>
                    <a:pt x="208" y="565"/>
                  </a:cubicBezTo>
                  <a:cubicBezTo>
                    <a:pt x="207" y="565"/>
                    <a:pt x="207" y="565"/>
                    <a:pt x="207" y="564"/>
                  </a:cubicBezTo>
                  <a:cubicBezTo>
                    <a:pt x="207" y="564"/>
                    <a:pt x="206" y="564"/>
                    <a:pt x="206" y="564"/>
                  </a:cubicBezTo>
                  <a:cubicBezTo>
                    <a:pt x="206" y="566"/>
                    <a:pt x="205" y="568"/>
                    <a:pt x="203" y="566"/>
                  </a:cubicBezTo>
                  <a:cubicBezTo>
                    <a:pt x="203" y="567"/>
                    <a:pt x="203" y="567"/>
                    <a:pt x="203" y="567"/>
                  </a:cubicBezTo>
                  <a:cubicBezTo>
                    <a:pt x="203" y="568"/>
                    <a:pt x="203" y="568"/>
                    <a:pt x="203" y="568"/>
                  </a:cubicBezTo>
                  <a:cubicBezTo>
                    <a:pt x="203" y="568"/>
                    <a:pt x="203" y="568"/>
                    <a:pt x="203" y="567"/>
                  </a:cubicBezTo>
                  <a:cubicBezTo>
                    <a:pt x="203" y="567"/>
                    <a:pt x="204" y="567"/>
                    <a:pt x="205" y="568"/>
                  </a:cubicBezTo>
                  <a:cubicBezTo>
                    <a:pt x="205" y="568"/>
                    <a:pt x="205" y="568"/>
                    <a:pt x="205" y="568"/>
                  </a:cubicBezTo>
                  <a:cubicBezTo>
                    <a:pt x="207" y="568"/>
                    <a:pt x="209" y="569"/>
                    <a:pt x="208" y="570"/>
                  </a:cubicBezTo>
                  <a:cubicBezTo>
                    <a:pt x="207" y="573"/>
                    <a:pt x="206" y="570"/>
                    <a:pt x="205" y="571"/>
                  </a:cubicBezTo>
                  <a:cubicBezTo>
                    <a:pt x="207" y="572"/>
                    <a:pt x="208" y="574"/>
                    <a:pt x="207" y="576"/>
                  </a:cubicBezTo>
                  <a:cubicBezTo>
                    <a:pt x="208" y="577"/>
                    <a:pt x="208" y="578"/>
                    <a:pt x="208" y="579"/>
                  </a:cubicBezTo>
                  <a:cubicBezTo>
                    <a:pt x="208" y="580"/>
                    <a:pt x="209" y="579"/>
                    <a:pt x="208" y="580"/>
                  </a:cubicBezTo>
                  <a:cubicBezTo>
                    <a:pt x="208" y="581"/>
                    <a:pt x="207" y="581"/>
                    <a:pt x="206" y="581"/>
                  </a:cubicBezTo>
                  <a:cubicBezTo>
                    <a:pt x="207" y="584"/>
                    <a:pt x="207" y="583"/>
                    <a:pt x="205" y="584"/>
                  </a:cubicBezTo>
                  <a:cubicBezTo>
                    <a:pt x="205" y="584"/>
                    <a:pt x="208" y="585"/>
                    <a:pt x="206" y="586"/>
                  </a:cubicBezTo>
                  <a:cubicBezTo>
                    <a:pt x="205" y="587"/>
                    <a:pt x="204" y="586"/>
                    <a:pt x="203" y="587"/>
                  </a:cubicBezTo>
                  <a:cubicBezTo>
                    <a:pt x="205" y="588"/>
                    <a:pt x="205" y="588"/>
                    <a:pt x="202" y="590"/>
                  </a:cubicBezTo>
                  <a:cubicBezTo>
                    <a:pt x="203" y="590"/>
                    <a:pt x="204" y="590"/>
                    <a:pt x="205" y="591"/>
                  </a:cubicBezTo>
                  <a:cubicBezTo>
                    <a:pt x="206" y="592"/>
                    <a:pt x="205" y="593"/>
                    <a:pt x="204" y="593"/>
                  </a:cubicBezTo>
                  <a:cubicBezTo>
                    <a:pt x="204" y="594"/>
                    <a:pt x="204" y="594"/>
                    <a:pt x="204" y="595"/>
                  </a:cubicBezTo>
                  <a:cubicBezTo>
                    <a:pt x="204" y="596"/>
                    <a:pt x="204" y="597"/>
                    <a:pt x="203" y="598"/>
                  </a:cubicBezTo>
                  <a:cubicBezTo>
                    <a:pt x="203" y="598"/>
                    <a:pt x="202" y="597"/>
                    <a:pt x="201" y="598"/>
                  </a:cubicBezTo>
                  <a:cubicBezTo>
                    <a:pt x="201" y="598"/>
                    <a:pt x="201" y="599"/>
                    <a:pt x="200" y="600"/>
                  </a:cubicBezTo>
                  <a:cubicBezTo>
                    <a:pt x="202" y="601"/>
                    <a:pt x="203" y="599"/>
                    <a:pt x="203" y="603"/>
                  </a:cubicBezTo>
                  <a:cubicBezTo>
                    <a:pt x="202" y="604"/>
                    <a:pt x="202" y="605"/>
                    <a:pt x="201" y="606"/>
                  </a:cubicBezTo>
                  <a:cubicBezTo>
                    <a:pt x="200" y="606"/>
                    <a:pt x="200" y="605"/>
                    <a:pt x="199" y="605"/>
                  </a:cubicBezTo>
                  <a:cubicBezTo>
                    <a:pt x="197" y="608"/>
                    <a:pt x="196" y="607"/>
                    <a:pt x="194" y="606"/>
                  </a:cubicBezTo>
                  <a:cubicBezTo>
                    <a:pt x="193" y="604"/>
                    <a:pt x="190" y="605"/>
                    <a:pt x="190" y="603"/>
                  </a:cubicBezTo>
                  <a:cubicBezTo>
                    <a:pt x="188" y="602"/>
                    <a:pt x="190" y="602"/>
                    <a:pt x="189" y="601"/>
                  </a:cubicBezTo>
                  <a:cubicBezTo>
                    <a:pt x="189" y="599"/>
                    <a:pt x="188" y="602"/>
                    <a:pt x="188" y="603"/>
                  </a:cubicBezTo>
                  <a:cubicBezTo>
                    <a:pt x="187" y="600"/>
                    <a:pt x="190" y="600"/>
                    <a:pt x="190" y="598"/>
                  </a:cubicBezTo>
                  <a:cubicBezTo>
                    <a:pt x="186" y="597"/>
                    <a:pt x="184" y="595"/>
                    <a:pt x="182" y="591"/>
                  </a:cubicBezTo>
                  <a:cubicBezTo>
                    <a:pt x="182" y="593"/>
                    <a:pt x="181" y="594"/>
                    <a:pt x="179" y="594"/>
                  </a:cubicBezTo>
                  <a:cubicBezTo>
                    <a:pt x="179" y="593"/>
                    <a:pt x="182" y="592"/>
                    <a:pt x="181" y="591"/>
                  </a:cubicBezTo>
                  <a:cubicBezTo>
                    <a:pt x="181" y="590"/>
                    <a:pt x="179" y="590"/>
                    <a:pt x="180" y="591"/>
                  </a:cubicBezTo>
                  <a:cubicBezTo>
                    <a:pt x="179" y="592"/>
                    <a:pt x="178" y="593"/>
                    <a:pt x="177" y="594"/>
                  </a:cubicBezTo>
                  <a:cubicBezTo>
                    <a:pt x="175" y="594"/>
                    <a:pt x="177" y="593"/>
                    <a:pt x="176" y="592"/>
                  </a:cubicBezTo>
                  <a:cubicBezTo>
                    <a:pt x="175" y="593"/>
                    <a:pt x="174" y="593"/>
                    <a:pt x="173" y="593"/>
                  </a:cubicBezTo>
                  <a:cubicBezTo>
                    <a:pt x="173" y="594"/>
                    <a:pt x="172" y="595"/>
                    <a:pt x="171" y="595"/>
                  </a:cubicBezTo>
                  <a:cubicBezTo>
                    <a:pt x="169" y="596"/>
                    <a:pt x="167" y="592"/>
                    <a:pt x="170" y="592"/>
                  </a:cubicBezTo>
                  <a:cubicBezTo>
                    <a:pt x="170" y="591"/>
                    <a:pt x="168" y="591"/>
                    <a:pt x="167" y="591"/>
                  </a:cubicBezTo>
                  <a:cubicBezTo>
                    <a:pt x="167" y="590"/>
                    <a:pt x="167" y="590"/>
                    <a:pt x="166" y="589"/>
                  </a:cubicBezTo>
                  <a:cubicBezTo>
                    <a:pt x="166" y="589"/>
                    <a:pt x="166" y="589"/>
                    <a:pt x="166" y="588"/>
                  </a:cubicBezTo>
                  <a:cubicBezTo>
                    <a:pt x="166" y="588"/>
                    <a:pt x="166" y="588"/>
                    <a:pt x="166" y="587"/>
                  </a:cubicBezTo>
                  <a:cubicBezTo>
                    <a:pt x="166" y="587"/>
                    <a:pt x="165" y="587"/>
                    <a:pt x="164" y="587"/>
                  </a:cubicBezTo>
                  <a:cubicBezTo>
                    <a:pt x="164" y="587"/>
                    <a:pt x="164" y="586"/>
                    <a:pt x="163" y="586"/>
                  </a:cubicBezTo>
                  <a:cubicBezTo>
                    <a:pt x="163" y="585"/>
                    <a:pt x="164" y="585"/>
                    <a:pt x="164" y="585"/>
                  </a:cubicBezTo>
                  <a:cubicBezTo>
                    <a:pt x="163" y="584"/>
                    <a:pt x="162" y="584"/>
                    <a:pt x="161" y="583"/>
                  </a:cubicBezTo>
                  <a:cubicBezTo>
                    <a:pt x="163" y="582"/>
                    <a:pt x="162" y="579"/>
                    <a:pt x="164" y="578"/>
                  </a:cubicBezTo>
                  <a:cubicBezTo>
                    <a:pt x="162" y="578"/>
                    <a:pt x="162" y="580"/>
                    <a:pt x="161" y="581"/>
                  </a:cubicBezTo>
                  <a:cubicBezTo>
                    <a:pt x="161" y="579"/>
                    <a:pt x="161" y="579"/>
                    <a:pt x="164" y="576"/>
                  </a:cubicBezTo>
                  <a:cubicBezTo>
                    <a:pt x="162" y="575"/>
                    <a:pt x="162" y="577"/>
                    <a:pt x="160" y="576"/>
                  </a:cubicBezTo>
                  <a:cubicBezTo>
                    <a:pt x="160" y="577"/>
                    <a:pt x="159" y="577"/>
                    <a:pt x="159" y="577"/>
                  </a:cubicBezTo>
                  <a:cubicBezTo>
                    <a:pt x="159" y="576"/>
                    <a:pt x="160" y="576"/>
                    <a:pt x="160" y="576"/>
                  </a:cubicBezTo>
                  <a:cubicBezTo>
                    <a:pt x="160" y="575"/>
                    <a:pt x="162" y="574"/>
                    <a:pt x="160" y="573"/>
                  </a:cubicBezTo>
                  <a:cubicBezTo>
                    <a:pt x="159" y="573"/>
                    <a:pt x="159" y="573"/>
                    <a:pt x="159" y="573"/>
                  </a:cubicBezTo>
                  <a:cubicBezTo>
                    <a:pt x="159" y="574"/>
                    <a:pt x="159" y="574"/>
                    <a:pt x="159" y="574"/>
                  </a:cubicBezTo>
                  <a:cubicBezTo>
                    <a:pt x="160" y="574"/>
                    <a:pt x="159" y="575"/>
                    <a:pt x="159" y="575"/>
                  </a:cubicBezTo>
                  <a:cubicBezTo>
                    <a:pt x="158" y="574"/>
                    <a:pt x="158" y="574"/>
                    <a:pt x="158" y="573"/>
                  </a:cubicBezTo>
                  <a:cubicBezTo>
                    <a:pt x="157" y="573"/>
                    <a:pt x="157" y="573"/>
                    <a:pt x="157" y="573"/>
                  </a:cubicBezTo>
                  <a:cubicBezTo>
                    <a:pt x="155" y="572"/>
                    <a:pt x="155" y="570"/>
                    <a:pt x="154" y="568"/>
                  </a:cubicBezTo>
                  <a:cubicBezTo>
                    <a:pt x="154" y="567"/>
                    <a:pt x="155" y="566"/>
                    <a:pt x="154" y="565"/>
                  </a:cubicBezTo>
                  <a:cubicBezTo>
                    <a:pt x="154" y="564"/>
                    <a:pt x="153" y="563"/>
                    <a:pt x="152" y="562"/>
                  </a:cubicBezTo>
                  <a:cubicBezTo>
                    <a:pt x="152" y="562"/>
                    <a:pt x="152" y="561"/>
                    <a:pt x="152" y="561"/>
                  </a:cubicBezTo>
                  <a:cubicBezTo>
                    <a:pt x="152" y="560"/>
                    <a:pt x="151" y="561"/>
                    <a:pt x="150" y="560"/>
                  </a:cubicBezTo>
                  <a:cubicBezTo>
                    <a:pt x="149" y="560"/>
                    <a:pt x="149" y="557"/>
                    <a:pt x="149" y="556"/>
                  </a:cubicBezTo>
                  <a:cubicBezTo>
                    <a:pt x="147" y="555"/>
                    <a:pt x="145" y="552"/>
                    <a:pt x="148" y="551"/>
                  </a:cubicBezTo>
                  <a:cubicBezTo>
                    <a:pt x="148" y="550"/>
                    <a:pt x="147" y="550"/>
                    <a:pt x="147" y="550"/>
                  </a:cubicBezTo>
                  <a:cubicBezTo>
                    <a:pt x="146" y="548"/>
                    <a:pt x="146" y="546"/>
                    <a:pt x="145" y="544"/>
                  </a:cubicBezTo>
                  <a:cubicBezTo>
                    <a:pt x="142" y="545"/>
                    <a:pt x="142" y="542"/>
                    <a:pt x="142" y="540"/>
                  </a:cubicBezTo>
                  <a:cubicBezTo>
                    <a:pt x="142" y="537"/>
                    <a:pt x="142" y="535"/>
                    <a:pt x="146" y="534"/>
                  </a:cubicBezTo>
                  <a:cubicBezTo>
                    <a:pt x="146" y="534"/>
                    <a:pt x="146" y="534"/>
                    <a:pt x="146" y="533"/>
                  </a:cubicBezTo>
                  <a:cubicBezTo>
                    <a:pt x="143" y="531"/>
                    <a:pt x="144" y="536"/>
                    <a:pt x="142" y="535"/>
                  </a:cubicBezTo>
                  <a:cubicBezTo>
                    <a:pt x="141" y="534"/>
                    <a:pt x="142" y="530"/>
                    <a:pt x="141" y="528"/>
                  </a:cubicBezTo>
                  <a:cubicBezTo>
                    <a:pt x="139" y="527"/>
                    <a:pt x="140" y="526"/>
                    <a:pt x="141" y="525"/>
                  </a:cubicBezTo>
                  <a:cubicBezTo>
                    <a:pt x="137" y="526"/>
                    <a:pt x="139" y="520"/>
                    <a:pt x="135" y="521"/>
                  </a:cubicBezTo>
                  <a:cubicBezTo>
                    <a:pt x="136" y="519"/>
                    <a:pt x="135" y="519"/>
                    <a:pt x="135" y="517"/>
                  </a:cubicBezTo>
                  <a:cubicBezTo>
                    <a:pt x="134" y="516"/>
                    <a:pt x="134" y="517"/>
                    <a:pt x="134" y="516"/>
                  </a:cubicBezTo>
                  <a:cubicBezTo>
                    <a:pt x="134" y="515"/>
                    <a:pt x="134" y="514"/>
                    <a:pt x="134" y="514"/>
                  </a:cubicBezTo>
                  <a:cubicBezTo>
                    <a:pt x="131" y="514"/>
                    <a:pt x="131" y="507"/>
                    <a:pt x="134" y="507"/>
                  </a:cubicBezTo>
                  <a:cubicBezTo>
                    <a:pt x="134" y="506"/>
                    <a:pt x="133" y="506"/>
                    <a:pt x="134" y="505"/>
                  </a:cubicBezTo>
                  <a:cubicBezTo>
                    <a:pt x="134" y="504"/>
                    <a:pt x="136" y="504"/>
                    <a:pt x="137" y="504"/>
                  </a:cubicBezTo>
                  <a:cubicBezTo>
                    <a:pt x="137" y="503"/>
                    <a:pt x="136" y="504"/>
                    <a:pt x="136" y="504"/>
                  </a:cubicBezTo>
                  <a:cubicBezTo>
                    <a:pt x="137" y="503"/>
                    <a:pt x="139" y="503"/>
                    <a:pt x="137" y="502"/>
                  </a:cubicBezTo>
                  <a:cubicBezTo>
                    <a:pt x="136" y="502"/>
                    <a:pt x="135" y="504"/>
                    <a:pt x="135" y="501"/>
                  </a:cubicBezTo>
                  <a:cubicBezTo>
                    <a:pt x="136" y="501"/>
                    <a:pt x="137" y="502"/>
                    <a:pt x="138" y="501"/>
                  </a:cubicBezTo>
                  <a:cubicBezTo>
                    <a:pt x="137" y="501"/>
                    <a:pt x="133" y="501"/>
                    <a:pt x="132" y="500"/>
                  </a:cubicBezTo>
                  <a:cubicBezTo>
                    <a:pt x="130" y="499"/>
                    <a:pt x="133" y="498"/>
                    <a:pt x="133" y="497"/>
                  </a:cubicBezTo>
                  <a:cubicBezTo>
                    <a:pt x="132" y="497"/>
                    <a:pt x="130" y="498"/>
                    <a:pt x="131" y="496"/>
                  </a:cubicBezTo>
                  <a:cubicBezTo>
                    <a:pt x="131" y="495"/>
                    <a:pt x="133" y="496"/>
                    <a:pt x="134" y="495"/>
                  </a:cubicBezTo>
                  <a:cubicBezTo>
                    <a:pt x="132" y="494"/>
                    <a:pt x="130" y="496"/>
                    <a:pt x="130" y="493"/>
                  </a:cubicBezTo>
                  <a:cubicBezTo>
                    <a:pt x="130" y="493"/>
                    <a:pt x="131" y="492"/>
                    <a:pt x="131" y="491"/>
                  </a:cubicBezTo>
                  <a:cubicBezTo>
                    <a:pt x="132" y="490"/>
                    <a:pt x="132" y="488"/>
                    <a:pt x="132" y="487"/>
                  </a:cubicBezTo>
                  <a:cubicBezTo>
                    <a:pt x="132" y="487"/>
                    <a:pt x="132" y="486"/>
                    <a:pt x="132" y="485"/>
                  </a:cubicBezTo>
                  <a:cubicBezTo>
                    <a:pt x="132" y="485"/>
                    <a:pt x="133" y="485"/>
                    <a:pt x="133" y="485"/>
                  </a:cubicBezTo>
                  <a:cubicBezTo>
                    <a:pt x="134" y="484"/>
                    <a:pt x="135" y="480"/>
                    <a:pt x="136" y="479"/>
                  </a:cubicBezTo>
                  <a:cubicBezTo>
                    <a:pt x="135" y="479"/>
                    <a:pt x="135" y="479"/>
                    <a:pt x="135" y="478"/>
                  </a:cubicBezTo>
                  <a:cubicBezTo>
                    <a:pt x="134" y="477"/>
                    <a:pt x="136" y="478"/>
                    <a:pt x="136" y="478"/>
                  </a:cubicBezTo>
                  <a:cubicBezTo>
                    <a:pt x="136" y="478"/>
                    <a:pt x="137" y="478"/>
                    <a:pt x="137" y="479"/>
                  </a:cubicBezTo>
                  <a:cubicBezTo>
                    <a:pt x="138" y="479"/>
                    <a:pt x="139" y="478"/>
                    <a:pt x="140" y="478"/>
                  </a:cubicBezTo>
                  <a:cubicBezTo>
                    <a:pt x="139" y="477"/>
                    <a:pt x="138" y="478"/>
                    <a:pt x="137" y="477"/>
                  </a:cubicBezTo>
                  <a:cubicBezTo>
                    <a:pt x="136" y="476"/>
                    <a:pt x="137" y="476"/>
                    <a:pt x="136" y="476"/>
                  </a:cubicBezTo>
                  <a:cubicBezTo>
                    <a:pt x="136" y="475"/>
                    <a:pt x="135" y="475"/>
                    <a:pt x="135" y="474"/>
                  </a:cubicBezTo>
                  <a:cubicBezTo>
                    <a:pt x="135" y="472"/>
                    <a:pt x="137" y="472"/>
                    <a:pt x="137" y="474"/>
                  </a:cubicBezTo>
                  <a:cubicBezTo>
                    <a:pt x="138" y="473"/>
                    <a:pt x="138" y="473"/>
                    <a:pt x="139" y="473"/>
                  </a:cubicBezTo>
                  <a:cubicBezTo>
                    <a:pt x="138" y="471"/>
                    <a:pt x="140" y="471"/>
                    <a:pt x="140" y="470"/>
                  </a:cubicBezTo>
                  <a:cubicBezTo>
                    <a:pt x="138" y="469"/>
                    <a:pt x="137" y="471"/>
                    <a:pt x="135" y="470"/>
                  </a:cubicBezTo>
                  <a:cubicBezTo>
                    <a:pt x="136" y="469"/>
                    <a:pt x="138" y="470"/>
                    <a:pt x="138" y="469"/>
                  </a:cubicBezTo>
                  <a:cubicBezTo>
                    <a:pt x="139" y="468"/>
                    <a:pt x="140" y="468"/>
                    <a:pt x="141" y="469"/>
                  </a:cubicBezTo>
                  <a:cubicBezTo>
                    <a:pt x="141" y="469"/>
                    <a:pt x="141" y="469"/>
                    <a:pt x="141" y="470"/>
                  </a:cubicBezTo>
                  <a:cubicBezTo>
                    <a:pt x="141" y="470"/>
                    <a:pt x="142" y="470"/>
                    <a:pt x="142" y="470"/>
                  </a:cubicBezTo>
                  <a:cubicBezTo>
                    <a:pt x="144" y="470"/>
                    <a:pt x="143" y="472"/>
                    <a:pt x="145" y="472"/>
                  </a:cubicBezTo>
                  <a:cubicBezTo>
                    <a:pt x="146" y="472"/>
                    <a:pt x="147" y="471"/>
                    <a:pt x="148" y="471"/>
                  </a:cubicBezTo>
                  <a:cubicBezTo>
                    <a:pt x="149" y="471"/>
                    <a:pt x="150" y="471"/>
                    <a:pt x="150" y="470"/>
                  </a:cubicBezTo>
                  <a:cubicBezTo>
                    <a:pt x="147" y="470"/>
                    <a:pt x="150" y="469"/>
                    <a:pt x="149" y="468"/>
                  </a:cubicBezTo>
                  <a:cubicBezTo>
                    <a:pt x="147" y="468"/>
                    <a:pt x="148" y="467"/>
                    <a:pt x="149" y="466"/>
                  </a:cubicBezTo>
                  <a:cubicBezTo>
                    <a:pt x="149" y="465"/>
                    <a:pt x="149" y="462"/>
                    <a:pt x="149" y="462"/>
                  </a:cubicBezTo>
                  <a:cubicBezTo>
                    <a:pt x="151" y="460"/>
                    <a:pt x="152" y="463"/>
                    <a:pt x="154" y="465"/>
                  </a:cubicBezTo>
                  <a:cubicBezTo>
                    <a:pt x="154" y="465"/>
                    <a:pt x="154" y="464"/>
                    <a:pt x="154" y="464"/>
                  </a:cubicBezTo>
                  <a:cubicBezTo>
                    <a:pt x="154" y="463"/>
                    <a:pt x="153" y="463"/>
                    <a:pt x="154" y="462"/>
                  </a:cubicBezTo>
                  <a:cubicBezTo>
                    <a:pt x="154" y="461"/>
                    <a:pt x="153" y="462"/>
                    <a:pt x="153" y="461"/>
                  </a:cubicBezTo>
                  <a:cubicBezTo>
                    <a:pt x="154" y="461"/>
                    <a:pt x="155" y="460"/>
                    <a:pt x="156" y="461"/>
                  </a:cubicBezTo>
                  <a:cubicBezTo>
                    <a:pt x="157" y="461"/>
                    <a:pt x="157" y="461"/>
                    <a:pt x="157" y="460"/>
                  </a:cubicBezTo>
                  <a:cubicBezTo>
                    <a:pt x="157" y="459"/>
                    <a:pt x="156" y="459"/>
                    <a:pt x="156" y="458"/>
                  </a:cubicBezTo>
                  <a:cubicBezTo>
                    <a:pt x="155" y="459"/>
                    <a:pt x="150" y="460"/>
                    <a:pt x="150" y="459"/>
                  </a:cubicBezTo>
                  <a:cubicBezTo>
                    <a:pt x="149" y="459"/>
                    <a:pt x="150" y="456"/>
                    <a:pt x="150" y="455"/>
                  </a:cubicBezTo>
                  <a:cubicBezTo>
                    <a:pt x="150" y="456"/>
                    <a:pt x="151" y="454"/>
                    <a:pt x="151" y="454"/>
                  </a:cubicBezTo>
                  <a:cubicBezTo>
                    <a:pt x="151" y="454"/>
                    <a:pt x="151" y="453"/>
                    <a:pt x="151" y="452"/>
                  </a:cubicBezTo>
                  <a:cubicBezTo>
                    <a:pt x="151" y="451"/>
                    <a:pt x="151" y="451"/>
                    <a:pt x="153" y="451"/>
                  </a:cubicBezTo>
                  <a:cubicBezTo>
                    <a:pt x="153" y="450"/>
                    <a:pt x="151" y="451"/>
                    <a:pt x="151" y="450"/>
                  </a:cubicBezTo>
                  <a:cubicBezTo>
                    <a:pt x="151" y="448"/>
                    <a:pt x="153" y="448"/>
                    <a:pt x="155" y="448"/>
                  </a:cubicBezTo>
                  <a:cubicBezTo>
                    <a:pt x="155" y="448"/>
                    <a:pt x="155" y="448"/>
                    <a:pt x="155" y="448"/>
                  </a:cubicBezTo>
                  <a:cubicBezTo>
                    <a:pt x="154" y="447"/>
                    <a:pt x="153" y="446"/>
                    <a:pt x="153" y="445"/>
                  </a:cubicBezTo>
                  <a:cubicBezTo>
                    <a:pt x="153" y="445"/>
                    <a:pt x="153" y="444"/>
                    <a:pt x="154" y="444"/>
                  </a:cubicBezTo>
                  <a:cubicBezTo>
                    <a:pt x="153" y="444"/>
                    <a:pt x="152" y="444"/>
                    <a:pt x="152" y="444"/>
                  </a:cubicBezTo>
                  <a:cubicBezTo>
                    <a:pt x="151" y="444"/>
                    <a:pt x="146" y="446"/>
                    <a:pt x="146" y="443"/>
                  </a:cubicBezTo>
                  <a:cubicBezTo>
                    <a:pt x="146" y="443"/>
                    <a:pt x="146" y="443"/>
                    <a:pt x="146" y="443"/>
                  </a:cubicBezTo>
                  <a:cubicBezTo>
                    <a:pt x="143" y="445"/>
                    <a:pt x="140" y="443"/>
                    <a:pt x="139" y="440"/>
                  </a:cubicBezTo>
                  <a:cubicBezTo>
                    <a:pt x="138" y="439"/>
                    <a:pt x="137" y="438"/>
                    <a:pt x="135" y="437"/>
                  </a:cubicBezTo>
                  <a:cubicBezTo>
                    <a:pt x="135" y="437"/>
                    <a:pt x="135" y="437"/>
                    <a:pt x="134" y="437"/>
                  </a:cubicBezTo>
                  <a:cubicBezTo>
                    <a:pt x="133" y="437"/>
                    <a:pt x="132" y="437"/>
                    <a:pt x="131" y="437"/>
                  </a:cubicBezTo>
                  <a:cubicBezTo>
                    <a:pt x="129" y="436"/>
                    <a:pt x="129" y="435"/>
                    <a:pt x="128" y="434"/>
                  </a:cubicBezTo>
                  <a:cubicBezTo>
                    <a:pt x="128" y="433"/>
                    <a:pt x="125" y="431"/>
                    <a:pt x="126" y="430"/>
                  </a:cubicBezTo>
                  <a:cubicBezTo>
                    <a:pt x="126" y="429"/>
                    <a:pt x="128" y="427"/>
                    <a:pt x="129" y="427"/>
                  </a:cubicBezTo>
                  <a:cubicBezTo>
                    <a:pt x="130" y="427"/>
                    <a:pt x="131" y="429"/>
                    <a:pt x="133" y="429"/>
                  </a:cubicBezTo>
                  <a:cubicBezTo>
                    <a:pt x="135" y="429"/>
                    <a:pt x="136" y="428"/>
                    <a:pt x="138" y="429"/>
                  </a:cubicBezTo>
                  <a:cubicBezTo>
                    <a:pt x="139" y="429"/>
                    <a:pt x="140" y="431"/>
                    <a:pt x="141" y="432"/>
                  </a:cubicBezTo>
                  <a:cubicBezTo>
                    <a:pt x="143" y="433"/>
                    <a:pt x="144" y="434"/>
                    <a:pt x="146" y="435"/>
                  </a:cubicBezTo>
                  <a:cubicBezTo>
                    <a:pt x="148" y="436"/>
                    <a:pt x="150" y="436"/>
                    <a:pt x="151" y="437"/>
                  </a:cubicBezTo>
                  <a:cubicBezTo>
                    <a:pt x="153" y="437"/>
                    <a:pt x="151" y="435"/>
                    <a:pt x="152" y="434"/>
                  </a:cubicBezTo>
                  <a:cubicBezTo>
                    <a:pt x="151" y="436"/>
                    <a:pt x="150" y="436"/>
                    <a:pt x="149" y="434"/>
                  </a:cubicBezTo>
                  <a:cubicBezTo>
                    <a:pt x="149" y="434"/>
                    <a:pt x="148" y="434"/>
                    <a:pt x="148" y="433"/>
                  </a:cubicBezTo>
                  <a:cubicBezTo>
                    <a:pt x="148" y="432"/>
                    <a:pt x="149" y="433"/>
                    <a:pt x="149" y="434"/>
                  </a:cubicBezTo>
                  <a:cubicBezTo>
                    <a:pt x="151" y="433"/>
                    <a:pt x="150" y="433"/>
                    <a:pt x="150" y="432"/>
                  </a:cubicBezTo>
                  <a:cubicBezTo>
                    <a:pt x="150" y="432"/>
                    <a:pt x="151" y="431"/>
                    <a:pt x="151" y="431"/>
                  </a:cubicBezTo>
                  <a:cubicBezTo>
                    <a:pt x="151" y="431"/>
                    <a:pt x="151" y="430"/>
                    <a:pt x="151" y="430"/>
                  </a:cubicBezTo>
                  <a:cubicBezTo>
                    <a:pt x="150" y="430"/>
                    <a:pt x="149" y="431"/>
                    <a:pt x="149" y="429"/>
                  </a:cubicBezTo>
                  <a:cubicBezTo>
                    <a:pt x="150" y="429"/>
                    <a:pt x="151" y="429"/>
                    <a:pt x="152" y="430"/>
                  </a:cubicBezTo>
                  <a:cubicBezTo>
                    <a:pt x="151" y="428"/>
                    <a:pt x="151" y="427"/>
                    <a:pt x="150" y="426"/>
                  </a:cubicBezTo>
                  <a:cubicBezTo>
                    <a:pt x="148" y="427"/>
                    <a:pt x="144" y="425"/>
                    <a:pt x="143" y="423"/>
                  </a:cubicBezTo>
                  <a:cubicBezTo>
                    <a:pt x="145" y="422"/>
                    <a:pt x="146" y="424"/>
                    <a:pt x="148" y="424"/>
                  </a:cubicBezTo>
                  <a:cubicBezTo>
                    <a:pt x="147" y="423"/>
                    <a:pt x="147" y="422"/>
                    <a:pt x="147" y="422"/>
                  </a:cubicBezTo>
                  <a:cubicBezTo>
                    <a:pt x="146" y="421"/>
                    <a:pt x="145" y="421"/>
                    <a:pt x="144" y="421"/>
                  </a:cubicBezTo>
                  <a:cubicBezTo>
                    <a:pt x="142" y="421"/>
                    <a:pt x="141" y="422"/>
                    <a:pt x="142" y="420"/>
                  </a:cubicBezTo>
                  <a:cubicBezTo>
                    <a:pt x="142" y="420"/>
                    <a:pt x="142" y="420"/>
                    <a:pt x="142" y="420"/>
                  </a:cubicBezTo>
                  <a:cubicBezTo>
                    <a:pt x="141" y="420"/>
                    <a:pt x="140" y="420"/>
                    <a:pt x="140" y="421"/>
                  </a:cubicBezTo>
                  <a:cubicBezTo>
                    <a:pt x="139" y="421"/>
                    <a:pt x="139" y="420"/>
                    <a:pt x="139" y="420"/>
                  </a:cubicBezTo>
                  <a:cubicBezTo>
                    <a:pt x="138" y="420"/>
                    <a:pt x="138" y="420"/>
                    <a:pt x="137" y="420"/>
                  </a:cubicBezTo>
                  <a:cubicBezTo>
                    <a:pt x="135" y="420"/>
                    <a:pt x="135" y="416"/>
                    <a:pt x="137" y="416"/>
                  </a:cubicBezTo>
                  <a:cubicBezTo>
                    <a:pt x="137" y="416"/>
                    <a:pt x="137" y="416"/>
                    <a:pt x="137" y="416"/>
                  </a:cubicBezTo>
                  <a:cubicBezTo>
                    <a:pt x="136" y="415"/>
                    <a:pt x="136" y="415"/>
                    <a:pt x="137" y="414"/>
                  </a:cubicBezTo>
                  <a:cubicBezTo>
                    <a:pt x="138" y="413"/>
                    <a:pt x="139" y="413"/>
                    <a:pt x="140" y="412"/>
                  </a:cubicBezTo>
                  <a:cubicBezTo>
                    <a:pt x="140" y="412"/>
                    <a:pt x="141" y="412"/>
                    <a:pt x="141" y="412"/>
                  </a:cubicBezTo>
                  <a:cubicBezTo>
                    <a:pt x="143" y="412"/>
                    <a:pt x="145" y="411"/>
                    <a:pt x="145" y="409"/>
                  </a:cubicBezTo>
                  <a:cubicBezTo>
                    <a:pt x="145" y="408"/>
                    <a:pt x="145" y="408"/>
                    <a:pt x="144" y="408"/>
                  </a:cubicBezTo>
                  <a:cubicBezTo>
                    <a:pt x="144" y="410"/>
                    <a:pt x="143" y="411"/>
                    <a:pt x="141" y="411"/>
                  </a:cubicBezTo>
                  <a:cubicBezTo>
                    <a:pt x="140" y="411"/>
                    <a:pt x="139" y="409"/>
                    <a:pt x="138" y="409"/>
                  </a:cubicBezTo>
                  <a:cubicBezTo>
                    <a:pt x="137" y="409"/>
                    <a:pt x="137" y="409"/>
                    <a:pt x="136" y="409"/>
                  </a:cubicBezTo>
                  <a:cubicBezTo>
                    <a:pt x="137" y="409"/>
                    <a:pt x="137" y="409"/>
                    <a:pt x="137" y="410"/>
                  </a:cubicBezTo>
                  <a:cubicBezTo>
                    <a:pt x="137" y="410"/>
                    <a:pt x="137" y="411"/>
                    <a:pt x="137" y="411"/>
                  </a:cubicBezTo>
                  <a:cubicBezTo>
                    <a:pt x="136" y="412"/>
                    <a:pt x="134" y="413"/>
                    <a:pt x="134" y="411"/>
                  </a:cubicBezTo>
                  <a:cubicBezTo>
                    <a:pt x="133" y="408"/>
                    <a:pt x="134" y="410"/>
                    <a:pt x="135" y="410"/>
                  </a:cubicBezTo>
                  <a:cubicBezTo>
                    <a:pt x="135" y="409"/>
                    <a:pt x="135" y="409"/>
                    <a:pt x="135" y="409"/>
                  </a:cubicBezTo>
                  <a:cubicBezTo>
                    <a:pt x="134" y="408"/>
                    <a:pt x="137" y="406"/>
                    <a:pt x="137" y="404"/>
                  </a:cubicBezTo>
                  <a:cubicBezTo>
                    <a:pt x="135" y="404"/>
                    <a:pt x="136" y="407"/>
                    <a:pt x="134" y="407"/>
                  </a:cubicBezTo>
                  <a:cubicBezTo>
                    <a:pt x="134" y="407"/>
                    <a:pt x="134" y="406"/>
                    <a:pt x="133" y="406"/>
                  </a:cubicBezTo>
                  <a:cubicBezTo>
                    <a:pt x="133" y="407"/>
                    <a:pt x="133" y="407"/>
                    <a:pt x="132" y="407"/>
                  </a:cubicBezTo>
                  <a:cubicBezTo>
                    <a:pt x="132" y="408"/>
                    <a:pt x="131" y="408"/>
                    <a:pt x="131" y="408"/>
                  </a:cubicBezTo>
                  <a:cubicBezTo>
                    <a:pt x="131" y="408"/>
                    <a:pt x="131" y="409"/>
                    <a:pt x="131" y="409"/>
                  </a:cubicBezTo>
                  <a:cubicBezTo>
                    <a:pt x="130" y="410"/>
                    <a:pt x="131" y="410"/>
                    <a:pt x="129" y="410"/>
                  </a:cubicBezTo>
                  <a:cubicBezTo>
                    <a:pt x="131" y="413"/>
                    <a:pt x="131" y="413"/>
                    <a:pt x="128" y="415"/>
                  </a:cubicBezTo>
                  <a:cubicBezTo>
                    <a:pt x="128" y="415"/>
                    <a:pt x="128" y="415"/>
                    <a:pt x="128" y="415"/>
                  </a:cubicBezTo>
                  <a:cubicBezTo>
                    <a:pt x="128" y="415"/>
                    <a:pt x="128" y="415"/>
                    <a:pt x="127" y="415"/>
                  </a:cubicBezTo>
                  <a:cubicBezTo>
                    <a:pt x="128" y="416"/>
                    <a:pt x="127" y="416"/>
                    <a:pt x="126" y="416"/>
                  </a:cubicBezTo>
                  <a:cubicBezTo>
                    <a:pt x="125" y="416"/>
                    <a:pt x="124" y="416"/>
                    <a:pt x="123" y="415"/>
                  </a:cubicBezTo>
                  <a:cubicBezTo>
                    <a:pt x="123" y="415"/>
                    <a:pt x="123" y="415"/>
                    <a:pt x="122" y="415"/>
                  </a:cubicBezTo>
                  <a:cubicBezTo>
                    <a:pt x="121" y="415"/>
                    <a:pt x="121" y="416"/>
                    <a:pt x="120" y="415"/>
                  </a:cubicBezTo>
                  <a:cubicBezTo>
                    <a:pt x="119" y="415"/>
                    <a:pt x="119" y="413"/>
                    <a:pt x="119" y="412"/>
                  </a:cubicBezTo>
                  <a:cubicBezTo>
                    <a:pt x="119" y="411"/>
                    <a:pt x="117" y="409"/>
                    <a:pt x="117" y="409"/>
                  </a:cubicBezTo>
                  <a:cubicBezTo>
                    <a:pt x="117" y="408"/>
                    <a:pt x="120" y="407"/>
                    <a:pt x="120" y="407"/>
                  </a:cubicBezTo>
                  <a:cubicBezTo>
                    <a:pt x="120" y="406"/>
                    <a:pt x="120" y="406"/>
                    <a:pt x="121" y="405"/>
                  </a:cubicBezTo>
                  <a:cubicBezTo>
                    <a:pt x="122" y="404"/>
                    <a:pt x="123" y="405"/>
                    <a:pt x="124" y="404"/>
                  </a:cubicBezTo>
                  <a:cubicBezTo>
                    <a:pt x="124" y="404"/>
                    <a:pt x="124" y="404"/>
                    <a:pt x="124" y="404"/>
                  </a:cubicBezTo>
                  <a:cubicBezTo>
                    <a:pt x="124" y="404"/>
                    <a:pt x="124" y="403"/>
                    <a:pt x="124" y="403"/>
                  </a:cubicBezTo>
                  <a:cubicBezTo>
                    <a:pt x="120" y="405"/>
                    <a:pt x="117" y="401"/>
                    <a:pt x="121" y="400"/>
                  </a:cubicBezTo>
                  <a:cubicBezTo>
                    <a:pt x="122" y="399"/>
                    <a:pt x="123" y="398"/>
                    <a:pt x="123" y="397"/>
                  </a:cubicBezTo>
                  <a:cubicBezTo>
                    <a:pt x="123" y="395"/>
                    <a:pt x="122" y="396"/>
                    <a:pt x="122" y="397"/>
                  </a:cubicBezTo>
                  <a:cubicBezTo>
                    <a:pt x="121" y="398"/>
                    <a:pt x="119" y="400"/>
                    <a:pt x="119" y="398"/>
                  </a:cubicBezTo>
                  <a:cubicBezTo>
                    <a:pt x="118" y="396"/>
                    <a:pt x="121" y="396"/>
                    <a:pt x="121" y="395"/>
                  </a:cubicBezTo>
                  <a:cubicBezTo>
                    <a:pt x="121" y="395"/>
                    <a:pt x="121" y="394"/>
                    <a:pt x="121" y="394"/>
                  </a:cubicBezTo>
                  <a:cubicBezTo>
                    <a:pt x="118" y="394"/>
                    <a:pt x="118" y="391"/>
                    <a:pt x="121" y="390"/>
                  </a:cubicBezTo>
                  <a:cubicBezTo>
                    <a:pt x="121" y="390"/>
                    <a:pt x="121" y="392"/>
                    <a:pt x="122" y="391"/>
                  </a:cubicBezTo>
                  <a:cubicBezTo>
                    <a:pt x="122" y="391"/>
                    <a:pt x="122" y="391"/>
                    <a:pt x="122" y="391"/>
                  </a:cubicBezTo>
                  <a:cubicBezTo>
                    <a:pt x="123" y="391"/>
                    <a:pt x="123" y="391"/>
                    <a:pt x="123" y="391"/>
                  </a:cubicBezTo>
                  <a:cubicBezTo>
                    <a:pt x="123" y="390"/>
                    <a:pt x="123" y="389"/>
                    <a:pt x="124" y="389"/>
                  </a:cubicBezTo>
                  <a:cubicBezTo>
                    <a:pt x="124" y="389"/>
                    <a:pt x="124" y="389"/>
                    <a:pt x="124" y="389"/>
                  </a:cubicBezTo>
                  <a:cubicBezTo>
                    <a:pt x="124" y="389"/>
                    <a:pt x="124" y="389"/>
                    <a:pt x="124" y="388"/>
                  </a:cubicBezTo>
                  <a:cubicBezTo>
                    <a:pt x="123" y="388"/>
                    <a:pt x="123" y="388"/>
                    <a:pt x="123" y="388"/>
                  </a:cubicBezTo>
                  <a:cubicBezTo>
                    <a:pt x="122" y="389"/>
                    <a:pt x="122" y="389"/>
                    <a:pt x="122" y="387"/>
                  </a:cubicBezTo>
                  <a:cubicBezTo>
                    <a:pt x="120" y="386"/>
                    <a:pt x="121" y="388"/>
                    <a:pt x="120" y="389"/>
                  </a:cubicBezTo>
                  <a:cubicBezTo>
                    <a:pt x="118" y="390"/>
                    <a:pt x="118" y="388"/>
                    <a:pt x="117" y="388"/>
                  </a:cubicBezTo>
                  <a:cubicBezTo>
                    <a:pt x="117" y="388"/>
                    <a:pt x="117" y="387"/>
                    <a:pt x="117" y="387"/>
                  </a:cubicBezTo>
                  <a:cubicBezTo>
                    <a:pt x="116" y="387"/>
                    <a:pt x="116" y="389"/>
                    <a:pt x="115" y="388"/>
                  </a:cubicBezTo>
                  <a:cubicBezTo>
                    <a:pt x="115" y="387"/>
                    <a:pt x="116" y="385"/>
                    <a:pt x="117" y="384"/>
                  </a:cubicBezTo>
                  <a:cubicBezTo>
                    <a:pt x="118" y="386"/>
                    <a:pt x="119" y="387"/>
                    <a:pt x="120" y="385"/>
                  </a:cubicBezTo>
                  <a:cubicBezTo>
                    <a:pt x="121" y="383"/>
                    <a:pt x="121" y="383"/>
                    <a:pt x="123" y="385"/>
                  </a:cubicBezTo>
                  <a:cubicBezTo>
                    <a:pt x="124" y="385"/>
                    <a:pt x="124" y="385"/>
                    <a:pt x="125" y="384"/>
                  </a:cubicBezTo>
                  <a:cubicBezTo>
                    <a:pt x="125" y="383"/>
                    <a:pt x="125" y="379"/>
                    <a:pt x="122" y="380"/>
                  </a:cubicBezTo>
                  <a:cubicBezTo>
                    <a:pt x="122" y="381"/>
                    <a:pt x="122" y="383"/>
                    <a:pt x="120" y="381"/>
                  </a:cubicBezTo>
                  <a:cubicBezTo>
                    <a:pt x="118" y="383"/>
                    <a:pt x="118" y="377"/>
                    <a:pt x="120" y="380"/>
                  </a:cubicBezTo>
                  <a:cubicBezTo>
                    <a:pt x="121" y="379"/>
                    <a:pt x="119" y="379"/>
                    <a:pt x="119" y="379"/>
                  </a:cubicBezTo>
                  <a:cubicBezTo>
                    <a:pt x="117" y="379"/>
                    <a:pt x="119" y="378"/>
                    <a:pt x="120" y="377"/>
                  </a:cubicBezTo>
                  <a:cubicBezTo>
                    <a:pt x="120" y="376"/>
                    <a:pt x="121" y="376"/>
                    <a:pt x="122" y="376"/>
                  </a:cubicBezTo>
                  <a:cubicBezTo>
                    <a:pt x="122" y="376"/>
                    <a:pt x="122" y="375"/>
                    <a:pt x="121" y="375"/>
                  </a:cubicBezTo>
                  <a:cubicBezTo>
                    <a:pt x="119" y="374"/>
                    <a:pt x="120" y="373"/>
                    <a:pt x="121" y="372"/>
                  </a:cubicBezTo>
                  <a:cubicBezTo>
                    <a:pt x="122" y="369"/>
                    <a:pt x="120" y="370"/>
                    <a:pt x="119" y="370"/>
                  </a:cubicBezTo>
                  <a:cubicBezTo>
                    <a:pt x="119" y="370"/>
                    <a:pt x="119" y="371"/>
                    <a:pt x="119" y="371"/>
                  </a:cubicBezTo>
                  <a:cubicBezTo>
                    <a:pt x="119" y="371"/>
                    <a:pt x="119" y="372"/>
                    <a:pt x="119" y="372"/>
                  </a:cubicBezTo>
                  <a:cubicBezTo>
                    <a:pt x="119" y="372"/>
                    <a:pt x="119" y="372"/>
                    <a:pt x="120" y="372"/>
                  </a:cubicBezTo>
                  <a:cubicBezTo>
                    <a:pt x="120" y="371"/>
                    <a:pt x="118" y="376"/>
                    <a:pt x="117" y="373"/>
                  </a:cubicBezTo>
                  <a:cubicBezTo>
                    <a:pt x="117" y="373"/>
                    <a:pt x="117" y="373"/>
                    <a:pt x="116" y="373"/>
                  </a:cubicBezTo>
                  <a:cubicBezTo>
                    <a:pt x="114" y="373"/>
                    <a:pt x="115" y="371"/>
                    <a:pt x="116" y="371"/>
                  </a:cubicBezTo>
                  <a:cubicBezTo>
                    <a:pt x="117" y="372"/>
                    <a:pt x="117" y="371"/>
                    <a:pt x="118" y="371"/>
                  </a:cubicBezTo>
                  <a:cubicBezTo>
                    <a:pt x="118" y="370"/>
                    <a:pt x="117" y="369"/>
                    <a:pt x="117" y="368"/>
                  </a:cubicBezTo>
                  <a:cubicBezTo>
                    <a:pt x="118" y="368"/>
                    <a:pt x="118" y="369"/>
                    <a:pt x="119" y="369"/>
                  </a:cubicBezTo>
                  <a:cubicBezTo>
                    <a:pt x="120" y="368"/>
                    <a:pt x="118" y="367"/>
                    <a:pt x="118" y="366"/>
                  </a:cubicBezTo>
                  <a:cubicBezTo>
                    <a:pt x="117" y="365"/>
                    <a:pt x="116" y="365"/>
                    <a:pt x="116" y="364"/>
                  </a:cubicBezTo>
                  <a:cubicBezTo>
                    <a:pt x="116" y="363"/>
                    <a:pt x="117" y="362"/>
                    <a:pt x="117" y="361"/>
                  </a:cubicBezTo>
                  <a:cubicBezTo>
                    <a:pt x="120" y="360"/>
                    <a:pt x="116" y="357"/>
                    <a:pt x="115" y="356"/>
                  </a:cubicBezTo>
                  <a:cubicBezTo>
                    <a:pt x="114" y="354"/>
                    <a:pt x="114" y="354"/>
                    <a:pt x="115" y="352"/>
                  </a:cubicBezTo>
                  <a:cubicBezTo>
                    <a:pt x="115" y="351"/>
                    <a:pt x="116" y="351"/>
                    <a:pt x="114" y="350"/>
                  </a:cubicBezTo>
                  <a:cubicBezTo>
                    <a:pt x="113" y="353"/>
                    <a:pt x="111" y="354"/>
                    <a:pt x="108" y="354"/>
                  </a:cubicBezTo>
                  <a:cubicBezTo>
                    <a:pt x="109" y="353"/>
                    <a:pt x="111" y="352"/>
                    <a:pt x="111" y="352"/>
                  </a:cubicBezTo>
                  <a:cubicBezTo>
                    <a:pt x="113" y="351"/>
                    <a:pt x="114" y="350"/>
                    <a:pt x="112" y="348"/>
                  </a:cubicBezTo>
                  <a:cubicBezTo>
                    <a:pt x="113" y="348"/>
                    <a:pt x="114" y="348"/>
                    <a:pt x="114" y="348"/>
                  </a:cubicBezTo>
                  <a:cubicBezTo>
                    <a:pt x="115" y="348"/>
                    <a:pt x="115" y="347"/>
                    <a:pt x="114" y="346"/>
                  </a:cubicBezTo>
                  <a:cubicBezTo>
                    <a:pt x="114" y="346"/>
                    <a:pt x="112" y="347"/>
                    <a:pt x="112" y="346"/>
                  </a:cubicBezTo>
                  <a:cubicBezTo>
                    <a:pt x="112" y="345"/>
                    <a:pt x="113" y="346"/>
                    <a:pt x="113" y="345"/>
                  </a:cubicBezTo>
                  <a:cubicBezTo>
                    <a:pt x="112" y="345"/>
                    <a:pt x="111" y="345"/>
                    <a:pt x="110" y="344"/>
                  </a:cubicBezTo>
                  <a:cubicBezTo>
                    <a:pt x="109" y="345"/>
                    <a:pt x="108" y="345"/>
                    <a:pt x="106" y="344"/>
                  </a:cubicBezTo>
                  <a:cubicBezTo>
                    <a:pt x="108" y="344"/>
                    <a:pt x="110" y="343"/>
                    <a:pt x="111" y="343"/>
                  </a:cubicBezTo>
                  <a:cubicBezTo>
                    <a:pt x="112" y="343"/>
                    <a:pt x="113" y="344"/>
                    <a:pt x="114" y="344"/>
                  </a:cubicBezTo>
                  <a:cubicBezTo>
                    <a:pt x="115" y="344"/>
                    <a:pt x="115" y="344"/>
                    <a:pt x="115" y="344"/>
                  </a:cubicBezTo>
                  <a:cubicBezTo>
                    <a:pt x="114" y="343"/>
                    <a:pt x="112" y="343"/>
                    <a:pt x="113" y="341"/>
                  </a:cubicBezTo>
                  <a:cubicBezTo>
                    <a:pt x="112" y="341"/>
                    <a:pt x="109" y="339"/>
                    <a:pt x="109" y="339"/>
                  </a:cubicBezTo>
                  <a:cubicBezTo>
                    <a:pt x="108" y="337"/>
                    <a:pt x="110" y="337"/>
                    <a:pt x="110" y="335"/>
                  </a:cubicBezTo>
                  <a:cubicBezTo>
                    <a:pt x="109" y="334"/>
                    <a:pt x="108" y="334"/>
                    <a:pt x="107" y="333"/>
                  </a:cubicBezTo>
                  <a:cubicBezTo>
                    <a:pt x="105" y="332"/>
                    <a:pt x="103" y="331"/>
                    <a:pt x="102" y="329"/>
                  </a:cubicBezTo>
                  <a:cubicBezTo>
                    <a:pt x="104" y="327"/>
                    <a:pt x="103" y="328"/>
                    <a:pt x="101" y="326"/>
                  </a:cubicBezTo>
                  <a:cubicBezTo>
                    <a:pt x="100" y="325"/>
                    <a:pt x="100" y="324"/>
                    <a:pt x="100" y="322"/>
                  </a:cubicBezTo>
                  <a:cubicBezTo>
                    <a:pt x="97" y="322"/>
                    <a:pt x="99" y="321"/>
                    <a:pt x="101" y="320"/>
                  </a:cubicBezTo>
                  <a:cubicBezTo>
                    <a:pt x="101" y="320"/>
                    <a:pt x="101" y="320"/>
                    <a:pt x="101" y="320"/>
                  </a:cubicBezTo>
                  <a:cubicBezTo>
                    <a:pt x="101" y="319"/>
                    <a:pt x="101" y="318"/>
                    <a:pt x="102" y="318"/>
                  </a:cubicBezTo>
                  <a:cubicBezTo>
                    <a:pt x="101" y="317"/>
                    <a:pt x="99" y="317"/>
                    <a:pt x="100" y="315"/>
                  </a:cubicBezTo>
                  <a:cubicBezTo>
                    <a:pt x="99" y="315"/>
                    <a:pt x="100" y="313"/>
                    <a:pt x="99" y="312"/>
                  </a:cubicBezTo>
                  <a:cubicBezTo>
                    <a:pt x="98" y="312"/>
                    <a:pt x="97" y="313"/>
                    <a:pt x="96" y="313"/>
                  </a:cubicBezTo>
                  <a:cubicBezTo>
                    <a:pt x="94" y="312"/>
                    <a:pt x="95" y="310"/>
                    <a:pt x="95" y="309"/>
                  </a:cubicBezTo>
                  <a:cubicBezTo>
                    <a:pt x="94" y="308"/>
                    <a:pt x="94" y="309"/>
                    <a:pt x="93" y="309"/>
                  </a:cubicBezTo>
                  <a:cubicBezTo>
                    <a:pt x="92" y="309"/>
                    <a:pt x="92" y="309"/>
                    <a:pt x="91" y="308"/>
                  </a:cubicBezTo>
                  <a:cubicBezTo>
                    <a:pt x="89" y="307"/>
                    <a:pt x="88" y="304"/>
                    <a:pt x="86" y="303"/>
                  </a:cubicBezTo>
                  <a:cubicBezTo>
                    <a:pt x="84" y="302"/>
                    <a:pt x="82" y="300"/>
                    <a:pt x="80" y="300"/>
                  </a:cubicBezTo>
                  <a:cubicBezTo>
                    <a:pt x="79" y="300"/>
                    <a:pt x="78" y="300"/>
                    <a:pt x="77" y="299"/>
                  </a:cubicBezTo>
                  <a:cubicBezTo>
                    <a:pt x="76" y="299"/>
                    <a:pt x="76" y="298"/>
                    <a:pt x="75" y="298"/>
                  </a:cubicBezTo>
                  <a:cubicBezTo>
                    <a:pt x="74" y="297"/>
                    <a:pt x="75" y="297"/>
                    <a:pt x="73" y="297"/>
                  </a:cubicBezTo>
                  <a:cubicBezTo>
                    <a:pt x="73" y="297"/>
                    <a:pt x="71" y="298"/>
                    <a:pt x="70" y="298"/>
                  </a:cubicBezTo>
                  <a:cubicBezTo>
                    <a:pt x="71" y="295"/>
                    <a:pt x="68" y="296"/>
                    <a:pt x="67" y="295"/>
                  </a:cubicBezTo>
                  <a:cubicBezTo>
                    <a:pt x="65" y="297"/>
                    <a:pt x="65" y="300"/>
                    <a:pt x="62" y="302"/>
                  </a:cubicBezTo>
                  <a:cubicBezTo>
                    <a:pt x="62" y="300"/>
                    <a:pt x="61" y="298"/>
                    <a:pt x="61" y="297"/>
                  </a:cubicBezTo>
                  <a:cubicBezTo>
                    <a:pt x="61" y="296"/>
                    <a:pt x="61" y="295"/>
                    <a:pt x="60" y="296"/>
                  </a:cubicBezTo>
                  <a:cubicBezTo>
                    <a:pt x="61" y="295"/>
                    <a:pt x="59" y="298"/>
                    <a:pt x="59" y="298"/>
                  </a:cubicBezTo>
                  <a:cubicBezTo>
                    <a:pt x="59" y="299"/>
                    <a:pt x="58" y="299"/>
                    <a:pt x="58" y="300"/>
                  </a:cubicBezTo>
                  <a:cubicBezTo>
                    <a:pt x="57" y="300"/>
                    <a:pt x="56" y="300"/>
                    <a:pt x="55" y="301"/>
                  </a:cubicBezTo>
                  <a:cubicBezTo>
                    <a:pt x="54" y="301"/>
                    <a:pt x="54" y="301"/>
                    <a:pt x="54" y="302"/>
                  </a:cubicBezTo>
                  <a:cubicBezTo>
                    <a:pt x="53" y="304"/>
                    <a:pt x="52" y="306"/>
                    <a:pt x="51" y="303"/>
                  </a:cubicBezTo>
                  <a:cubicBezTo>
                    <a:pt x="50" y="301"/>
                    <a:pt x="52" y="300"/>
                    <a:pt x="52" y="298"/>
                  </a:cubicBezTo>
                  <a:cubicBezTo>
                    <a:pt x="51" y="296"/>
                    <a:pt x="48" y="297"/>
                    <a:pt x="47" y="299"/>
                  </a:cubicBezTo>
                  <a:cubicBezTo>
                    <a:pt x="47" y="299"/>
                    <a:pt x="47" y="302"/>
                    <a:pt x="47" y="302"/>
                  </a:cubicBezTo>
                  <a:cubicBezTo>
                    <a:pt x="46" y="303"/>
                    <a:pt x="45" y="302"/>
                    <a:pt x="45" y="301"/>
                  </a:cubicBezTo>
                  <a:cubicBezTo>
                    <a:pt x="44" y="300"/>
                    <a:pt x="45" y="298"/>
                    <a:pt x="43" y="298"/>
                  </a:cubicBezTo>
                  <a:cubicBezTo>
                    <a:pt x="42" y="298"/>
                    <a:pt x="41" y="299"/>
                    <a:pt x="41" y="300"/>
                  </a:cubicBezTo>
                  <a:cubicBezTo>
                    <a:pt x="41" y="301"/>
                    <a:pt x="44" y="304"/>
                    <a:pt x="45" y="304"/>
                  </a:cubicBezTo>
                  <a:cubicBezTo>
                    <a:pt x="39" y="305"/>
                    <a:pt x="33" y="303"/>
                    <a:pt x="29" y="298"/>
                  </a:cubicBezTo>
                  <a:cubicBezTo>
                    <a:pt x="27" y="296"/>
                    <a:pt x="23" y="294"/>
                    <a:pt x="27" y="292"/>
                  </a:cubicBezTo>
                  <a:cubicBezTo>
                    <a:pt x="27" y="292"/>
                    <a:pt x="28" y="292"/>
                    <a:pt x="28" y="292"/>
                  </a:cubicBezTo>
                  <a:cubicBezTo>
                    <a:pt x="29" y="289"/>
                    <a:pt x="31" y="288"/>
                    <a:pt x="34" y="288"/>
                  </a:cubicBezTo>
                  <a:cubicBezTo>
                    <a:pt x="35" y="288"/>
                    <a:pt x="36" y="288"/>
                    <a:pt x="35" y="286"/>
                  </a:cubicBezTo>
                  <a:cubicBezTo>
                    <a:pt x="35" y="286"/>
                    <a:pt x="36" y="286"/>
                    <a:pt x="36" y="285"/>
                  </a:cubicBezTo>
                  <a:cubicBezTo>
                    <a:pt x="35" y="284"/>
                    <a:pt x="32" y="286"/>
                    <a:pt x="32" y="286"/>
                  </a:cubicBezTo>
                  <a:cubicBezTo>
                    <a:pt x="29" y="286"/>
                    <a:pt x="27" y="286"/>
                    <a:pt x="25" y="284"/>
                  </a:cubicBezTo>
                  <a:cubicBezTo>
                    <a:pt x="25" y="284"/>
                    <a:pt x="25" y="284"/>
                    <a:pt x="25" y="284"/>
                  </a:cubicBezTo>
                  <a:cubicBezTo>
                    <a:pt x="20" y="283"/>
                    <a:pt x="24" y="281"/>
                    <a:pt x="23" y="278"/>
                  </a:cubicBezTo>
                  <a:cubicBezTo>
                    <a:pt x="21" y="279"/>
                    <a:pt x="21" y="282"/>
                    <a:pt x="19" y="282"/>
                  </a:cubicBezTo>
                  <a:cubicBezTo>
                    <a:pt x="18" y="282"/>
                    <a:pt x="18" y="282"/>
                    <a:pt x="18" y="281"/>
                  </a:cubicBezTo>
                  <a:cubicBezTo>
                    <a:pt x="17" y="281"/>
                    <a:pt x="17" y="281"/>
                    <a:pt x="17" y="280"/>
                  </a:cubicBezTo>
                  <a:cubicBezTo>
                    <a:pt x="15" y="280"/>
                    <a:pt x="17" y="279"/>
                    <a:pt x="17" y="279"/>
                  </a:cubicBezTo>
                  <a:cubicBezTo>
                    <a:pt x="17" y="278"/>
                    <a:pt x="16" y="278"/>
                    <a:pt x="16" y="278"/>
                  </a:cubicBezTo>
                  <a:cubicBezTo>
                    <a:pt x="16" y="277"/>
                    <a:pt x="16" y="277"/>
                    <a:pt x="15" y="277"/>
                  </a:cubicBezTo>
                  <a:cubicBezTo>
                    <a:pt x="13" y="277"/>
                    <a:pt x="14" y="271"/>
                    <a:pt x="16" y="272"/>
                  </a:cubicBezTo>
                  <a:cubicBezTo>
                    <a:pt x="16" y="272"/>
                    <a:pt x="17" y="272"/>
                    <a:pt x="17" y="272"/>
                  </a:cubicBezTo>
                  <a:cubicBezTo>
                    <a:pt x="16" y="270"/>
                    <a:pt x="17" y="270"/>
                    <a:pt x="18" y="270"/>
                  </a:cubicBezTo>
                  <a:cubicBezTo>
                    <a:pt x="20" y="269"/>
                    <a:pt x="22" y="269"/>
                    <a:pt x="24" y="269"/>
                  </a:cubicBezTo>
                  <a:cubicBezTo>
                    <a:pt x="26" y="269"/>
                    <a:pt x="28" y="270"/>
                    <a:pt x="30" y="271"/>
                  </a:cubicBezTo>
                  <a:cubicBezTo>
                    <a:pt x="31" y="271"/>
                    <a:pt x="33" y="271"/>
                    <a:pt x="34" y="271"/>
                  </a:cubicBezTo>
                  <a:cubicBezTo>
                    <a:pt x="34" y="271"/>
                    <a:pt x="34" y="271"/>
                    <a:pt x="35" y="271"/>
                  </a:cubicBezTo>
                  <a:cubicBezTo>
                    <a:pt x="35" y="271"/>
                    <a:pt x="35" y="271"/>
                    <a:pt x="35" y="271"/>
                  </a:cubicBezTo>
                  <a:cubicBezTo>
                    <a:pt x="35" y="269"/>
                    <a:pt x="29" y="270"/>
                    <a:pt x="28" y="268"/>
                  </a:cubicBezTo>
                  <a:cubicBezTo>
                    <a:pt x="29" y="268"/>
                    <a:pt x="29" y="268"/>
                    <a:pt x="29" y="268"/>
                  </a:cubicBezTo>
                  <a:cubicBezTo>
                    <a:pt x="30" y="267"/>
                    <a:pt x="31" y="265"/>
                    <a:pt x="33" y="265"/>
                  </a:cubicBezTo>
                  <a:cubicBezTo>
                    <a:pt x="34" y="264"/>
                    <a:pt x="36" y="265"/>
                    <a:pt x="38" y="265"/>
                  </a:cubicBezTo>
                  <a:cubicBezTo>
                    <a:pt x="40" y="263"/>
                    <a:pt x="42" y="265"/>
                    <a:pt x="44" y="266"/>
                  </a:cubicBezTo>
                  <a:cubicBezTo>
                    <a:pt x="45" y="266"/>
                    <a:pt x="45" y="268"/>
                    <a:pt x="47" y="268"/>
                  </a:cubicBezTo>
                  <a:cubicBezTo>
                    <a:pt x="47" y="265"/>
                    <a:pt x="43" y="265"/>
                    <a:pt x="46" y="263"/>
                  </a:cubicBezTo>
                  <a:cubicBezTo>
                    <a:pt x="47" y="263"/>
                    <a:pt x="48" y="263"/>
                    <a:pt x="49" y="262"/>
                  </a:cubicBezTo>
                  <a:cubicBezTo>
                    <a:pt x="49" y="262"/>
                    <a:pt x="48" y="261"/>
                    <a:pt x="48" y="260"/>
                  </a:cubicBezTo>
                  <a:cubicBezTo>
                    <a:pt x="48" y="258"/>
                    <a:pt x="41" y="252"/>
                    <a:pt x="42" y="257"/>
                  </a:cubicBezTo>
                  <a:cubicBezTo>
                    <a:pt x="41" y="258"/>
                    <a:pt x="40" y="260"/>
                    <a:pt x="38" y="260"/>
                  </a:cubicBezTo>
                  <a:cubicBezTo>
                    <a:pt x="36" y="261"/>
                    <a:pt x="35" y="261"/>
                    <a:pt x="33" y="260"/>
                  </a:cubicBezTo>
                  <a:cubicBezTo>
                    <a:pt x="33" y="259"/>
                    <a:pt x="32" y="258"/>
                    <a:pt x="32" y="257"/>
                  </a:cubicBezTo>
                  <a:cubicBezTo>
                    <a:pt x="32" y="256"/>
                    <a:pt x="31" y="256"/>
                    <a:pt x="30" y="256"/>
                  </a:cubicBezTo>
                  <a:cubicBezTo>
                    <a:pt x="31" y="257"/>
                    <a:pt x="32" y="258"/>
                    <a:pt x="32" y="260"/>
                  </a:cubicBezTo>
                  <a:cubicBezTo>
                    <a:pt x="30" y="262"/>
                    <a:pt x="28" y="263"/>
                    <a:pt x="25" y="261"/>
                  </a:cubicBezTo>
                  <a:cubicBezTo>
                    <a:pt x="24" y="260"/>
                    <a:pt x="22" y="260"/>
                    <a:pt x="21" y="259"/>
                  </a:cubicBezTo>
                  <a:cubicBezTo>
                    <a:pt x="20" y="258"/>
                    <a:pt x="23" y="257"/>
                    <a:pt x="24" y="257"/>
                  </a:cubicBezTo>
                  <a:cubicBezTo>
                    <a:pt x="24" y="256"/>
                    <a:pt x="25" y="256"/>
                    <a:pt x="26" y="255"/>
                  </a:cubicBezTo>
                  <a:cubicBezTo>
                    <a:pt x="26" y="255"/>
                    <a:pt x="26" y="254"/>
                    <a:pt x="26" y="254"/>
                  </a:cubicBezTo>
                  <a:cubicBezTo>
                    <a:pt x="24" y="254"/>
                    <a:pt x="18" y="258"/>
                    <a:pt x="19" y="254"/>
                  </a:cubicBezTo>
                  <a:cubicBezTo>
                    <a:pt x="20" y="252"/>
                    <a:pt x="21" y="251"/>
                    <a:pt x="23" y="250"/>
                  </a:cubicBezTo>
                  <a:cubicBezTo>
                    <a:pt x="23" y="250"/>
                    <a:pt x="23" y="249"/>
                    <a:pt x="22" y="249"/>
                  </a:cubicBezTo>
                  <a:cubicBezTo>
                    <a:pt x="20" y="249"/>
                    <a:pt x="19" y="251"/>
                    <a:pt x="18" y="252"/>
                  </a:cubicBezTo>
                  <a:cubicBezTo>
                    <a:pt x="17" y="252"/>
                    <a:pt x="15" y="253"/>
                    <a:pt x="14" y="253"/>
                  </a:cubicBezTo>
                  <a:cubicBezTo>
                    <a:pt x="13" y="252"/>
                    <a:pt x="13" y="251"/>
                    <a:pt x="14" y="250"/>
                  </a:cubicBezTo>
                  <a:cubicBezTo>
                    <a:pt x="14" y="250"/>
                    <a:pt x="14" y="249"/>
                    <a:pt x="14" y="249"/>
                  </a:cubicBezTo>
                  <a:cubicBezTo>
                    <a:pt x="14" y="249"/>
                    <a:pt x="14" y="249"/>
                    <a:pt x="13" y="249"/>
                  </a:cubicBezTo>
                  <a:cubicBezTo>
                    <a:pt x="12" y="250"/>
                    <a:pt x="11" y="249"/>
                    <a:pt x="11" y="248"/>
                  </a:cubicBezTo>
                  <a:cubicBezTo>
                    <a:pt x="8" y="248"/>
                    <a:pt x="7" y="247"/>
                    <a:pt x="7" y="244"/>
                  </a:cubicBezTo>
                  <a:cubicBezTo>
                    <a:pt x="7" y="242"/>
                    <a:pt x="5" y="244"/>
                    <a:pt x="4" y="242"/>
                  </a:cubicBezTo>
                  <a:cubicBezTo>
                    <a:pt x="0" y="243"/>
                    <a:pt x="2" y="235"/>
                    <a:pt x="3" y="233"/>
                  </a:cubicBezTo>
                  <a:cubicBezTo>
                    <a:pt x="3" y="231"/>
                    <a:pt x="4" y="230"/>
                    <a:pt x="4" y="228"/>
                  </a:cubicBezTo>
                  <a:cubicBezTo>
                    <a:pt x="6" y="227"/>
                    <a:pt x="8" y="227"/>
                    <a:pt x="9" y="227"/>
                  </a:cubicBezTo>
                  <a:cubicBezTo>
                    <a:pt x="11" y="226"/>
                    <a:pt x="13" y="224"/>
                    <a:pt x="15" y="224"/>
                  </a:cubicBezTo>
                  <a:cubicBezTo>
                    <a:pt x="15" y="224"/>
                    <a:pt x="16" y="224"/>
                    <a:pt x="17" y="224"/>
                  </a:cubicBezTo>
                  <a:cubicBezTo>
                    <a:pt x="17" y="224"/>
                    <a:pt x="18" y="222"/>
                    <a:pt x="18" y="222"/>
                  </a:cubicBezTo>
                  <a:cubicBezTo>
                    <a:pt x="19" y="221"/>
                    <a:pt x="21" y="221"/>
                    <a:pt x="22" y="220"/>
                  </a:cubicBezTo>
                  <a:cubicBezTo>
                    <a:pt x="23" y="219"/>
                    <a:pt x="23" y="218"/>
                    <a:pt x="24" y="218"/>
                  </a:cubicBezTo>
                  <a:cubicBezTo>
                    <a:pt x="25" y="218"/>
                    <a:pt x="26" y="218"/>
                    <a:pt x="26" y="218"/>
                  </a:cubicBezTo>
                  <a:cubicBezTo>
                    <a:pt x="27" y="218"/>
                    <a:pt x="29" y="217"/>
                    <a:pt x="29" y="216"/>
                  </a:cubicBezTo>
                  <a:cubicBezTo>
                    <a:pt x="30" y="216"/>
                    <a:pt x="29" y="216"/>
                    <a:pt x="29" y="215"/>
                  </a:cubicBezTo>
                  <a:cubicBezTo>
                    <a:pt x="29" y="215"/>
                    <a:pt x="28" y="214"/>
                    <a:pt x="28" y="214"/>
                  </a:cubicBezTo>
                  <a:cubicBezTo>
                    <a:pt x="28" y="213"/>
                    <a:pt x="30" y="212"/>
                    <a:pt x="30" y="212"/>
                  </a:cubicBezTo>
                  <a:cubicBezTo>
                    <a:pt x="31" y="210"/>
                    <a:pt x="33" y="209"/>
                    <a:pt x="35" y="209"/>
                  </a:cubicBezTo>
                  <a:cubicBezTo>
                    <a:pt x="36" y="209"/>
                    <a:pt x="38" y="208"/>
                    <a:pt x="39" y="208"/>
                  </a:cubicBezTo>
                  <a:cubicBezTo>
                    <a:pt x="41" y="206"/>
                    <a:pt x="44" y="205"/>
                    <a:pt x="46" y="207"/>
                  </a:cubicBezTo>
                  <a:cubicBezTo>
                    <a:pt x="47" y="207"/>
                    <a:pt x="47" y="208"/>
                    <a:pt x="48" y="208"/>
                  </a:cubicBezTo>
                  <a:cubicBezTo>
                    <a:pt x="50" y="207"/>
                    <a:pt x="51" y="203"/>
                    <a:pt x="52" y="201"/>
                  </a:cubicBezTo>
                  <a:cubicBezTo>
                    <a:pt x="54" y="198"/>
                    <a:pt x="56" y="195"/>
                    <a:pt x="57" y="192"/>
                  </a:cubicBezTo>
                  <a:cubicBezTo>
                    <a:pt x="57" y="190"/>
                    <a:pt x="56" y="186"/>
                    <a:pt x="56" y="184"/>
                  </a:cubicBezTo>
                  <a:cubicBezTo>
                    <a:pt x="56" y="181"/>
                    <a:pt x="56" y="177"/>
                    <a:pt x="56" y="175"/>
                  </a:cubicBezTo>
                  <a:cubicBezTo>
                    <a:pt x="56" y="174"/>
                    <a:pt x="59" y="174"/>
                    <a:pt x="60" y="173"/>
                  </a:cubicBezTo>
                  <a:cubicBezTo>
                    <a:pt x="62" y="172"/>
                    <a:pt x="62" y="170"/>
                    <a:pt x="64" y="170"/>
                  </a:cubicBezTo>
                  <a:cubicBezTo>
                    <a:pt x="63" y="169"/>
                    <a:pt x="62" y="169"/>
                    <a:pt x="62" y="167"/>
                  </a:cubicBezTo>
                  <a:cubicBezTo>
                    <a:pt x="62" y="167"/>
                    <a:pt x="62" y="167"/>
                    <a:pt x="62" y="167"/>
                  </a:cubicBezTo>
                  <a:cubicBezTo>
                    <a:pt x="62" y="167"/>
                    <a:pt x="62" y="167"/>
                    <a:pt x="62" y="167"/>
                  </a:cubicBezTo>
                  <a:cubicBezTo>
                    <a:pt x="62" y="167"/>
                    <a:pt x="62" y="167"/>
                    <a:pt x="61" y="167"/>
                  </a:cubicBezTo>
                  <a:cubicBezTo>
                    <a:pt x="63" y="171"/>
                    <a:pt x="59" y="173"/>
                    <a:pt x="56" y="172"/>
                  </a:cubicBezTo>
                  <a:cubicBezTo>
                    <a:pt x="54" y="172"/>
                    <a:pt x="55" y="172"/>
                    <a:pt x="53" y="173"/>
                  </a:cubicBezTo>
                  <a:cubicBezTo>
                    <a:pt x="51" y="174"/>
                    <a:pt x="50" y="175"/>
                    <a:pt x="49" y="174"/>
                  </a:cubicBezTo>
                  <a:cubicBezTo>
                    <a:pt x="48" y="173"/>
                    <a:pt x="48" y="171"/>
                    <a:pt x="47" y="171"/>
                  </a:cubicBezTo>
                  <a:cubicBezTo>
                    <a:pt x="45" y="172"/>
                    <a:pt x="41" y="173"/>
                    <a:pt x="42" y="170"/>
                  </a:cubicBezTo>
                  <a:cubicBezTo>
                    <a:pt x="42" y="168"/>
                    <a:pt x="40" y="167"/>
                    <a:pt x="39" y="165"/>
                  </a:cubicBezTo>
                  <a:cubicBezTo>
                    <a:pt x="39" y="164"/>
                    <a:pt x="39" y="162"/>
                    <a:pt x="40" y="161"/>
                  </a:cubicBezTo>
                  <a:cubicBezTo>
                    <a:pt x="42" y="158"/>
                    <a:pt x="45" y="157"/>
                    <a:pt x="44" y="153"/>
                  </a:cubicBezTo>
                  <a:cubicBezTo>
                    <a:pt x="45" y="152"/>
                    <a:pt x="47" y="151"/>
                    <a:pt x="48" y="149"/>
                  </a:cubicBezTo>
                  <a:cubicBezTo>
                    <a:pt x="50" y="148"/>
                    <a:pt x="50" y="148"/>
                    <a:pt x="52" y="149"/>
                  </a:cubicBezTo>
                  <a:cubicBezTo>
                    <a:pt x="50" y="146"/>
                    <a:pt x="50" y="146"/>
                    <a:pt x="53" y="145"/>
                  </a:cubicBezTo>
                  <a:cubicBezTo>
                    <a:pt x="54" y="145"/>
                    <a:pt x="54" y="144"/>
                    <a:pt x="54" y="144"/>
                  </a:cubicBezTo>
                  <a:cubicBezTo>
                    <a:pt x="55" y="142"/>
                    <a:pt x="55" y="141"/>
                    <a:pt x="55" y="139"/>
                  </a:cubicBezTo>
                  <a:cubicBezTo>
                    <a:pt x="55" y="138"/>
                    <a:pt x="57" y="138"/>
                    <a:pt x="56" y="137"/>
                  </a:cubicBezTo>
                  <a:cubicBezTo>
                    <a:pt x="56" y="135"/>
                    <a:pt x="57" y="134"/>
                    <a:pt x="58" y="134"/>
                  </a:cubicBezTo>
                  <a:cubicBezTo>
                    <a:pt x="59" y="134"/>
                    <a:pt x="59" y="134"/>
                    <a:pt x="59" y="134"/>
                  </a:cubicBezTo>
                  <a:cubicBezTo>
                    <a:pt x="60" y="133"/>
                    <a:pt x="61" y="132"/>
                    <a:pt x="61" y="131"/>
                  </a:cubicBezTo>
                  <a:cubicBezTo>
                    <a:pt x="62" y="127"/>
                    <a:pt x="64" y="131"/>
                    <a:pt x="64" y="133"/>
                  </a:cubicBezTo>
                  <a:cubicBezTo>
                    <a:pt x="64" y="134"/>
                    <a:pt x="64" y="138"/>
                    <a:pt x="66" y="139"/>
                  </a:cubicBezTo>
                  <a:cubicBezTo>
                    <a:pt x="67" y="139"/>
                    <a:pt x="67" y="139"/>
                    <a:pt x="67" y="139"/>
                  </a:cubicBezTo>
                  <a:cubicBezTo>
                    <a:pt x="66" y="138"/>
                    <a:pt x="66" y="137"/>
                    <a:pt x="66" y="136"/>
                  </a:cubicBezTo>
                  <a:cubicBezTo>
                    <a:pt x="65" y="135"/>
                    <a:pt x="65" y="133"/>
                    <a:pt x="64" y="131"/>
                  </a:cubicBezTo>
                  <a:cubicBezTo>
                    <a:pt x="63" y="129"/>
                    <a:pt x="64" y="127"/>
                    <a:pt x="65" y="126"/>
                  </a:cubicBezTo>
                  <a:cubicBezTo>
                    <a:pt x="67" y="125"/>
                    <a:pt x="67" y="125"/>
                    <a:pt x="68" y="127"/>
                  </a:cubicBezTo>
                  <a:cubicBezTo>
                    <a:pt x="69" y="127"/>
                    <a:pt x="69" y="127"/>
                    <a:pt x="69" y="127"/>
                  </a:cubicBezTo>
                  <a:cubicBezTo>
                    <a:pt x="69" y="127"/>
                    <a:pt x="70" y="127"/>
                    <a:pt x="70" y="127"/>
                  </a:cubicBezTo>
                  <a:cubicBezTo>
                    <a:pt x="72" y="127"/>
                    <a:pt x="73" y="128"/>
                    <a:pt x="73" y="130"/>
                  </a:cubicBezTo>
                  <a:cubicBezTo>
                    <a:pt x="73" y="130"/>
                    <a:pt x="73" y="130"/>
                    <a:pt x="73" y="130"/>
                  </a:cubicBezTo>
                  <a:cubicBezTo>
                    <a:pt x="76" y="130"/>
                    <a:pt x="78" y="137"/>
                    <a:pt x="78" y="139"/>
                  </a:cubicBezTo>
                  <a:cubicBezTo>
                    <a:pt x="81" y="139"/>
                    <a:pt x="86" y="138"/>
                    <a:pt x="84" y="135"/>
                  </a:cubicBezTo>
                  <a:cubicBezTo>
                    <a:pt x="84" y="134"/>
                    <a:pt x="84" y="134"/>
                    <a:pt x="83" y="133"/>
                  </a:cubicBezTo>
                  <a:cubicBezTo>
                    <a:pt x="82" y="131"/>
                    <a:pt x="81" y="130"/>
                    <a:pt x="80" y="128"/>
                  </a:cubicBezTo>
                  <a:cubicBezTo>
                    <a:pt x="80" y="127"/>
                    <a:pt x="79" y="126"/>
                    <a:pt x="79" y="125"/>
                  </a:cubicBezTo>
                  <a:cubicBezTo>
                    <a:pt x="78" y="123"/>
                    <a:pt x="78" y="122"/>
                    <a:pt x="78" y="120"/>
                  </a:cubicBezTo>
                  <a:cubicBezTo>
                    <a:pt x="76" y="119"/>
                    <a:pt x="77" y="118"/>
                    <a:pt x="78" y="117"/>
                  </a:cubicBezTo>
                  <a:cubicBezTo>
                    <a:pt x="79" y="115"/>
                    <a:pt x="80" y="114"/>
                    <a:pt x="81" y="111"/>
                  </a:cubicBezTo>
                  <a:cubicBezTo>
                    <a:pt x="78" y="111"/>
                    <a:pt x="78" y="106"/>
                    <a:pt x="77" y="104"/>
                  </a:cubicBezTo>
                  <a:cubicBezTo>
                    <a:pt x="76" y="101"/>
                    <a:pt x="78" y="97"/>
                    <a:pt x="81" y="95"/>
                  </a:cubicBezTo>
                  <a:cubicBezTo>
                    <a:pt x="83" y="92"/>
                    <a:pt x="91" y="94"/>
                    <a:pt x="92" y="97"/>
                  </a:cubicBezTo>
                  <a:cubicBezTo>
                    <a:pt x="93" y="99"/>
                    <a:pt x="93" y="102"/>
                    <a:pt x="93" y="104"/>
                  </a:cubicBezTo>
                  <a:cubicBezTo>
                    <a:pt x="94" y="106"/>
                    <a:pt x="96" y="107"/>
                    <a:pt x="98" y="108"/>
                  </a:cubicBezTo>
                  <a:cubicBezTo>
                    <a:pt x="98" y="108"/>
                    <a:pt x="99" y="108"/>
                    <a:pt x="99" y="108"/>
                  </a:cubicBezTo>
                  <a:cubicBezTo>
                    <a:pt x="101" y="109"/>
                    <a:pt x="101" y="112"/>
                    <a:pt x="103" y="113"/>
                  </a:cubicBezTo>
                  <a:cubicBezTo>
                    <a:pt x="103" y="115"/>
                    <a:pt x="103" y="117"/>
                    <a:pt x="105" y="117"/>
                  </a:cubicBezTo>
                  <a:cubicBezTo>
                    <a:pt x="106" y="117"/>
                    <a:pt x="106" y="119"/>
                    <a:pt x="108" y="119"/>
                  </a:cubicBezTo>
                  <a:cubicBezTo>
                    <a:pt x="108" y="119"/>
                    <a:pt x="107" y="118"/>
                    <a:pt x="107" y="118"/>
                  </a:cubicBezTo>
                  <a:cubicBezTo>
                    <a:pt x="105" y="116"/>
                    <a:pt x="103" y="115"/>
                    <a:pt x="103" y="111"/>
                  </a:cubicBezTo>
                  <a:cubicBezTo>
                    <a:pt x="102" y="111"/>
                    <a:pt x="102" y="109"/>
                    <a:pt x="101" y="108"/>
                  </a:cubicBezTo>
                  <a:cubicBezTo>
                    <a:pt x="100" y="107"/>
                    <a:pt x="100" y="106"/>
                    <a:pt x="99" y="106"/>
                  </a:cubicBezTo>
                  <a:cubicBezTo>
                    <a:pt x="98" y="105"/>
                    <a:pt x="97" y="106"/>
                    <a:pt x="97" y="104"/>
                  </a:cubicBezTo>
                  <a:cubicBezTo>
                    <a:pt x="95" y="101"/>
                    <a:pt x="96" y="97"/>
                    <a:pt x="94" y="94"/>
                  </a:cubicBezTo>
                  <a:cubicBezTo>
                    <a:pt x="92" y="92"/>
                    <a:pt x="89" y="92"/>
                    <a:pt x="88" y="90"/>
                  </a:cubicBezTo>
                  <a:cubicBezTo>
                    <a:pt x="86" y="87"/>
                    <a:pt x="99" y="81"/>
                    <a:pt x="101" y="81"/>
                  </a:cubicBezTo>
                  <a:cubicBezTo>
                    <a:pt x="102" y="81"/>
                    <a:pt x="109" y="77"/>
                    <a:pt x="108" y="80"/>
                  </a:cubicBezTo>
                  <a:cubicBezTo>
                    <a:pt x="108" y="81"/>
                    <a:pt x="108" y="82"/>
                    <a:pt x="109" y="82"/>
                  </a:cubicBezTo>
                  <a:cubicBezTo>
                    <a:pt x="109" y="80"/>
                    <a:pt x="110" y="79"/>
                    <a:pt x="110" y="78"/>
                  </a:cubicBezTo>
                  <a:cubicBezTo>
                    <a:pt x="111" y="76"/>
                    <a:pt x="112" y="77"/>
                    <a:pt x="114" y="78"/>
                  </a:cubicBezTo>
                  <a:cubicBezTo>
                    <a:pt x="116" y="79"/>
                    <a:pt x="115" y="78"/>
                    <a:pt x="115" y="81"/>
                  </a:cubicBezTo>
                  <a:cubicBezTo>
                    <a:pt x="116" y="81"/>
                    <a:pt x="116" y="81"/>
                    <a:pt x="117" y="81"/>
                  </a:cubicBezTo>
                  <a:cubicBezTo>
                    <a:pt x="117" y="81"/>
                    <a:pt x="117" y="80"/>
                    <a:pt x="117" y="80"/>
                  </a:cubicBezTo>
                  <a:cubicBezTo>
                    <a:pt x="116" y="80"/>
                    <a:pt x="116" y="77"/>
                    <a:pt x="115" y="76"/>
                  </a:cubicBezTo>
                  <a:cubicBezTo>
                    <a:pt x="120" y="71"/>
                    <a:pt x="122" y="71"/>
                    <a:pt x="124" y="77"/>
                  </a:cubicBezTo>
                  <a:cubicBezTo>
                    <a:pt x="124" y="77"/>
                    <a:pt x="125" y="78"/>
                    <a:pt x="125" y="79"/>
                  </a:cubicBezTo>
                  <a:cubicBezTo>
                    <a:pt x="126" y="82"/>
                    <a:pt x="127" y="85"/>
                    <a:pt x="126" y="89"/>
                  </a:cubicBezTo>
                  <a:cubicBezTo>
                    <a:pt x="126" y="90"/>
                    <a:pt x="128" y="97"/>
                    <a:pt x="126" y="99"/>
                  </a:cubicBezTo>
                  <a:cubicBezTo>
                    <a:pt x="125" y="101"/>
                    <a:pt x="125" y="103"/>
                    <a:pt x="124" y="105"/>
                  </a:cubicBezTo>
                  <a:cubicBezTo>
                    <a:pt x="124" y="105"/>
                    <a:pt x="125" y="106"/>
                    <a:pt x="125" y="106"/>
                  </a:cubicBezTo>
                  <a:cubicBezTo>
                    <a:pt x="126" y="107"/>
                    <a:pt x="128" y="103"/>
                    <a:pt x="129" y="101"/>
                  </a:cubicBezTo>
                  <a:cubicBezTo>
                    <a:pt x="131" y="98"/>
                    <a:pt x="131" y="95"/>
                    <a:pt x="131" y="92"/>
                  </a:cubicBezTo>
                  <a:cubicBezTo>
                    <a:pt x="131" y="87"/>
                    <a:pt x="136" y="93"/>
                    <a:pt x="137" y="95"/>
                  </a:cubicBezTo>
                  <a:cubicBezTo>
                    <a:pt x="137" y="95"/>
                    <a:pt x="138" y="95"/>
                    <a:pt x="138" y="96"/>
                  </a:cubicBezTo>
                  <a:cubicBezTo>
                    <a:pt x="141" y="96"/>
                    <a:pt x="142" y="99"/>
                    <a:pt x="143" y="100"/>
                  </a:cubicBezTo>
                  <a:cubicBezTo>
                    <a:pt x="145" y="103"/>
                    <a:pt x="146" y="105"/>
                    <a:pt x="148" y="107"/>
                  </a:cubicBezTo>
                  <a:cubicBezTo>
                    <a:pt x="148" y="108"/>
                    <a:pt x="148" y="109"/>
                    <a:pt x="148" y="110"/>
                  </a:cubicBezTo>
                  <a:cubicBezTo>
                    <a:pt x="148" y="111"/>
                    <a:pt x="149" y="111"/>
                    <a:pt x="150" y="112"/>
                  </a:cubicBezTo>
                  <a:cubicBezTo>
                    <a:pt x="150" y="112"/>
                    <a:pt x="151" y="112"/>
                    <a:pt x="151" y="112"/>
                  </a:cubicBezTo>
                  <a:cubicBezTo>
                    <a:pt x="151" y="112"/>
                    <a:pt x="152" y="111"/>
                    <a:pt x="151" y="110"/>
                  </a:cubicBezTo>
                  <a:cubicBezTo>
                    <a:pt x="149" y="109"/>
                    <a:pt x="150" y="107"/>
                    <a:pt x="150" y="105"/>
                  </a:cubicBezTo>
                  <a:cubicBezTo>
                    <a:pt x="147" y="104"/>
                    <a:pt x="147" y="103"/>
                    <a:pt x="146" y="101"/>
                  </a:cubicBezTo>
                  <a:cubicBezTo>
                    <a:pt x="145" y="100"/>
                    <a:pt x="145" y="100"/>
                    <a:pt x="145" y="99"/>
                  </a:cubicBezTo>
                  <a:cubicBezTo>
                    <a:pt x="144" y="98"/>
                    <a:pt x="144" y="98"/>
                    <a:pt x="144" y="97"/>
                  </a:cubicBezTo>
                  <a:cubicBezTo>
                    <a:pt x="143" y="96"/>
                    <a:pt x="143" y="96"/>
                    <a:pt x="143" y="95"/>
                  </a:cubicBezTo>
                  <a:cubicBezTo>
                    <a:pt x="144" y="95"/>
                    <a:pt x="145" y="96"/>
                    <a:pt x="146" y="97"/>
                  </a:cubicBezTo>
                  <a:cubicBezTo>
                    <a:pt x="148" y="96"/>
                    <a:pt x="149" y="98"/>
                    <a:pt x="150" y="98"/>
                  </a:cubicBezTo>
                  <a:cubicBezTo>
                    <a:pt x="151" y="98"/>
                    <a:pt x="153" y="97"/>
                    <a:pt x="153" y="96"/>
                  </a:cubicBezTo>
                  <a:cubicBezTo>
                    <a:pt x="153" y="95"/>
                    <a:pt x="153" y="95"/>
                    <a:pt x="153" y="95"/>
                  </a:cubicBezTo>
                  <a:cubicBezTo>
                    <a:pt x="153" y="95"/>
                    <a:pt x="153" y="95"/>
                    <a:pt x="153" y="94"/>
                  </a:cubicBezTo>
                  <a:cubicBezTo>
                    <a:pt x="151" y="93"/>
                    <a:pt x="150" y="92"/>
                    <a:pt x="150" y="90"/>
                  </a:cubicBezTo>
                  <a:cubicBezTo>
                    <a:pt x="149" y="89"/>
                    <a:pt x="148" y="88"/>
                    <a:pt x="148" y="86"/>
                  </a:cubicBezTo>
                  <a:cubicBezTo>
                    <a:pt x="146" y="82"/>
                    <a:pt x="145" y="78"/>
                    <a:pt x="145" y="74"/>
                  </a:cubicBezTo>
                  <a:cubicBezTo>
                    <a:pt x="144" y="72"/>
                    <a:pt x="142" y="66"/>
                    <a:pt x="146" y="66"/>
                  </a:cubicBezTo>
                  <a:cubicBezTo>
                    <a:pt x="148" y="64"/>
                    <a:pt x="154" y="66"/>
                    <a:pt x="156" y="68"/>
                  </a:cubicBezTo>
                  <a:cubicBezTo>
                    <a:pt x="156" y="68"/>
                    <a:pt x="157" y="69"/>
                    <a:pt x="157" y="70"/>
                  </a:cubicBezTo>
                  <a:cubicBezTo>
                    <a:pt x="159" y="72"/>
                    <a:pt x="159" y="75"/>
                    <a:pt x="160" y="77"/>
                  </a:cubicBezTo>
                  <a:cubicBezTo>
                    <a:pt x="160" y="77"/>
                    <a:pt x="160" y="77"/>
                    <a:pt x="161" y="77"/>
                  </a:cubicBezTo>
                  <a:cubicBezTo>
                    <a:pt x="161" y="77"/>
                    <a:pt x="161" y="78"/>
                    <a:pt x="162" y="78"/>
                  </a:cubicBezTo>
                  <a:cubicBezTo>
                    <a:pt x="165" y="78"/>
                    <a:pt x="167" y="84"/>
                    <a:pt x="169" y="86"/>
                  </a:cubicBezTo>
                  <a:cubicBezTo>
                    <a:pt x="175" y="89"/>
                    <a:pt x="177" y="93"/>
                    <a:pt x="178" y="99"/>
                  </a:cubicBezTo>
                  <a:cubicBezTo>
                    <a:pt x="179" y="100"/>
                    <a:pt x="180" y="101"/>
                    <a:pt x="180" y="102"/>
                  </a:cubicBezTo>
                  <a:cubicBezTo>
                    <a:pt x="181" y="102"/>
                    <a:pt x="181" y="102"/>
                    <a:pt x="181" y="102"/>
                  </a:cubicBezTo>
                  <a:cubicBezTo>
                    <a:pt x="186" y="101"/>
                    <a:pt x="186" y="101"/>
                    <a:pt x="185" y="96"/>
                  </a:cubicBezTo>
                  <a:cubicBezTo>
                    <a:pt x="184" y="94"/>
                    <a:pt x="184" y="93"/>
                    <a:pt x="186" y="93"/>
                  </a:cubicBezTo>
                  <a:cubicBezTo>
                    <a:pt x="188" y="90"/>
                    <a:pt x="187" y="88"/>
                    <a:pt x="186" y="86"/>
                  </a:cubicBezTo>
                  <a:cubicBezTo>
                    <a:pt x="186" y="84"/>
                    <a:pt x="186" y="82"/>
                    <a:pt x="188" y="80"/>
                  </a:cubicBezTo>
                  <a:cubicBezTo>
                    <a:pt x="190" y="78"/>
                    <a:pt x="191" y="79"/>
                    <a:pt x="193" y="80"/>
                  </a:cubicBezTo>
                  <a:cubicBezTo>
                    <a:pt x="194" y="80"/>
                    <a:pt x="195" y="81"/>
                    <a:pt x="196" y="82"/>
                  </a:cubicBezTo>
                  <a:cubicBezTo>
                    <a:pt x="197" y="82"/>
                    <a:pt x="198" y="82"/>
                    <a:pt x="199" y="83"/>
                  </a:cubicBezTo>
                  <a:cubicBezTo>
                    <a:pt x="200" y="82"/>
                    <a:pt x="201" y="84"/>
                    <a:pt x="201" y="85"/>
                  </a:cubicBezTo>
                  <a:cubicBezTo>
                    <a:pt x="201" y="85"/>
                    <a:pt x="201" y="85"/>
                    <a:pt x="202" y="85"/>
                  </a:cubicBezTo>
                  <a:cubicBezTo>
                    <a:pt x="203" y="84"/>
                    <a:pt x="204" y="84"/>
                    <a:pt x="205" y="83"/>
                  </a:cubicBezTo>
                  <a:cubicBezTo>
                    <a:pt x="202" y="83"/>
                    <a:pt x="200" y="81"/>
                    <a:pt x="197" y="80"/>
                  </a:cubicBezTo>
                  <a:cubicBezTo>
                    <a:pt x="196" y="80"/>
                    <a:pt x="191" y="76"/>
                    <a:pt x="194" y="75"/>
                  </a:cubicBezTo>
                  <a:cubicBezTo>
                    <a:pt x="194" y="75"/>
                    <a:pt x="195" y="74"/>
                    <a:pt x="195" y="74"/>
                  </a:cubicBezTo>
                  <a:cubicBezTo>
                    <a:pt x="191" y="72"/>
                    <a:pt x="188" y="69"/>
                    <a:pt x="188" y="64"/>
                  </a:cubicBezTo>
                  <a:cubicBezTo>
                    <a:pt x="186" y="64"/>
                    <a:pt x="186" y="63"/>
                    <a:pt x="185" y="61"/>
                  </a:cubicBezTo>
                  <a:cubicBezTo>
                    <a:pt x="184" y="61"/>
                    <a:pt x="185" y="59"/>
                    <a:pt x="184" y="58"/>
                  </a:cubicBezTo>
                  <a:cubicBezTo>
                    <a:pt x="183" y="58"/>
                    <a:pt x="182" y="58"/>
                    <a:pt x="181" y="57"/>
                  </a:cubicBezTo>
                  <a:cubicBezTo>
                    <a:pt x="180" y="54"/>
                    <a:pt x="180" y="52"/>
                    <a:pt x="184" y="52"/>
                  </a:cubicBezTo>
                  <a:cubicBezTo>
                    <a:pt x="188" y="52"/>
                    <a:pt x="192" y="52"/>
                    <a:pt x="196" y="52"/>
                  </a:cubicBezTo>
                  <a:cubicBezTo>
                    <a:pt x="200" y="52"/>
                    <a:pt x="205" y="51"/>
                    <a:pt x="205" y="56"/>
                  </a:cubicBezTo>
                  <a:cubicBezTo>
                    <a:pt x="205" y="57"/>
                    <a:pt x="206" y="58"/>
                    <a:pt x="206" y="58"/>
                  </a:cubicBezTo>
                  <a:cubicBezTo>
                    <a:pt x="207" y="60"/>
                    <a:pt x="207" y="61"/>
                    <a:pt x="207" y="62"/>
                  </a:cubicBezTo>
                  <a:cubicBezTo>
                    <a:pt x="206" y="64"/>
                    <a:pt x="207" y="66"/>
                    <a:pt x="208" y="68"/>
                  </a:cubicBezTo>
                  <a:cubicBezTo>
                    <a:pt x="208" y="69"/>
                    <a:pt x="209" y="73"/>
                    <a:pt x="210" y="70"/>
                  </a:cubicBezTo>
                  <a:cubicBezTo>
                    <a:pt x="210" y="69"/>
                    <a:pt x="210" y="69"/>
                    <a:pt x="210" y="69"/>
                  </a:cubicBezTo>
                  <a:cubicBezTo>
                    <a:pt x="209" y="68"/>
                    <a:pt x="208" y="66"/>
                    <a:pt x="209" y="65"/>
                  </a:cubicBezTo>
                  <a:cubicBezTo>
                    <a:pt x="209" y="63"/>
                    <a:pt x="209" y="62"/>
                    <a:pt x="208" y="60"/>
                  </a:cubicBezTo>
                  <a:cubicBezTo>
                    <a:pt x="208" y="59"/>
                    <a:pt x="207" y="58"/>
                    <a:pt x="207" y="57"/>
                  </a:cubicBezTo>
                  <a:cubicBezTo>
                    <a:pt x="206" y="52"/>
                    <a:pt x="210" y="55"/>
                    <a:pt x="211" y="57"/>
                  </a:cubicBezTo>
                  <a:cubicBezTo>
                    <a:pt x="213" y="59"/>
                    <a:pt x="215" y="61"/>
                    <a:pt x="217" y="63"/>
                  </a:cubicBezTo>
                  <a:cubicBezTo>
                    <a:pt x="217" y="64"/>
                    <a:pt x="220" y="64"/>
                    <a:pt x="219" y="66"/>
                  </a:cubicBezTo>
                  <a:cubicBezTo>
                    <a:pt x="221" y="68"/>
                    <a:pt x="220" y="72"/>
                    <a:pt x="221" y="74"/>
                  </a:cubicBezTo>
                  <a:cubicBezTo>
                    <a:pt x="222" y="75"/>
                    <a:pt x="222" y="75"/>
                    <a:pt x="222" y="75"/>
                  </a:cubicBezTo>
                  <a:cubicBezTo>
                    <a:pt x="223" y="75"/>
                    <a:pt x="222" y="74"/>
                    <a:pt x="223" y="74"/>
                  </a:cubicBezTo>
                  <a:cubicBezTo>
                    <a:pt x="223" y="73"/>
                    <a:pt x="223" y="73"/>
                    <a:pt x="223" y="72"/>
                  </a:cubicBezTo>
                  <a:cubicBezTo>
                    <a:pt x="222" y="72"/>
                    <a:pt x="222" y="71"/>
                    <a:pt x="222" y="70"/>
                  </a:cubicBezTo>
                  <a:cubicBezTo>
                    <a:pt x="222" y="69"/>
                    <a:pt x="223" y="68"/>
                    <a:pt x="223" y="68"/>
                  </a:cubicBezTo>
                  <a:cubicBezTo>
                    <a:pt x="222" y="67"/>
                    <a:pt x="221" y="67"/>
                    <a:pt x="221" y="65"/>
                  </a:cubicBezTo>
                  <a:cubicBezTo>
                    <a:pt x="221" y="65"/>
                    <a:pt x="221" y="65"/>
                    <a:pt x="221" y="64"/>
                  </a:cubicBezTo>
                  <a:cubicBezTo>
                    <a:pt x="218" y="63"/>
                    <a:pt x="222" y="55"/>
                    <a:pt x="218" y="54"/>
                  </a:cubicBezTo>
                  <a:cubicBezTo>
                    <a:pt x="216" y="55"/>
                    <a:pt x="215" y="56"/>
                    <a:pt x="214" y="53"/>
                  </a:cubicBezTo>
                  <a:cubicBezTo>
                    <a:pt x="214" y="53"/>
                    <a:pt x="213" y="52"/>
                    <a:pt x="213" y="52"/>
                  </a:cubicBezTo>
                  <a:cubicBezTo>
                    <a:pt x="213" y="52"/>
                    <a:pt x="212" y="52"/>
                    <a:pt x="212" y="51"/>
                  </a:cubicBezTo>
                  <a:cubicBezTo>
                    <a:pt x="211" y="51"/>
                    <a:pt x="210" y="52"/>
                    <a:pt x="210" y="51"/>
                  </a:cubicBezTo>
                  <a:cubicBezTo>
                    <a:pt x="208" y="51"/>
                    <a:pt x="207" y="50"/>
                    <a:pt x="206" y="48"/>
                  </a:cubicBezTo>
                  <a:cubicBezTo>
                    <a:pt x="204" y="48"/>
                    <a:pt x="202" y="48"/>
                    <a:pt x="200" y="48"/>
                  </a:cubicBezTo>
                  <a:cubicBezTo>
                    <a:pt x="197" y="49"/>
                    <a:pt x="193" y="50"/>
                    <a:pt x="190" y="49"/>
                  </a:cubicBezTo>
                  <a:cubicBezTo>
                    <a:pt x="189" y="49"/>
                    <a:pt x="188" y="49"/>
                    <a:pt x="188" y="48"/>
                  </a:cubicBezTo>
                  <a:cubicBezTo>
                    <a:pt x="185" y="48"/>
                    <a:pt x="182" y="48"/>
                    <a:pt x="179" y="48"/>
                  </a:cubicBezTo>
                  <a:cubicBezTo>
                    <a:pt x="177" y="50"/>
                    <a:pt x="171" y="50"/>
                    <a:pt x="171" y="47"/>
                  </a:cubicBezTo>
                  <a:cubicBezTo>
                    <a:pt x="169" y="45"/>
                    <a:pt x="171" y="45"/>
                    <a:pt x="172" y="43"/>
                  </a:cubicBezTo>
                  <a:cubicBezTo>
                    <a:pt x="172" y="42"/>
                    <a:pt x="172" y="41"/>
                    <a:pt x="173" y="41"/>
                  </a:cubicBezTo>
                  <a:cubicBezTo>
                    <a:pt x="174" y="38"/>
                    <a:pt x="180" y="33"/>
                    <a:pt x="180" y="38"/>
                  </a:cubicBezTo>
                  <a:cubicBezTo>
                    <a:pt x="181" y="38"/>
                    <a:pt x="181" y="38"/>
                    <a:pt x="181" y="38"/>
                  </a:cubicBezTo>
                  <a:cubicBezTo>
                    <a:pt x="182" y="39"/>
                    <a:pt x="183" y="39"/>
                    <a:pt x="183" y="37"/>
                  </a:cubicBezTo>
                  <a:cubicBezTo>
                    <a:pt x="183" y="35"/>
                    <a:pt x="181" y="35"/>
                    <a:pt x="181" y="33"/>
                  </a:cubicBezTo>
                  <a:cubicBezTo>
                    <a:pt x="182" y="31"/>
                    <a:pt x="182" y="31"/>
                    <a:pt x="184" y="32"/>
                  </a:cubicBezTo>
                  <a:cubicBezTo>
                    <a:pt x="184" y="32"/>
                    <a:pt x="184" y="32"/>
                    <a:pt x="184" y="33"/>
                  </a:cubicBezTo>
                  <a:cubicBezTo>
                    <a:pt x="185" y="33"/>
                    <a:pt x="186" y="34"/>
                    <a:pt x="187" y="34"/>
                  </a:cubicBezTo>
                  <a:cubicBezTo>
                    <a:pt x="188" y="32"/>
                    <a:pt x="185" y="30"/>
                    <a:pt x="189" y="31"/>
                  </a:cubicBezTo>
                  <a:cubicBezTo>
                    <a:pt x="191" y="31"/>
                    <a:pt x="193" y="33"/>
                    <a:pt x="195" y="31"/>
                  </a:cubicBezTo>
                  <a:cubicBezTo>
                    <a:pt x="194" y="30"/>
                    <a:pt x="193" y="31"/>
                    <a:pt x="193" y="30"/>
                  </a:cubicBezTo>
                  <a:cubicBezTo>
                    <a:pt x="192" y="29"/>
                    <a:pt x="192" y="29"/>
                    <a:pt x="191" y="29"/>
                  </a:cubicBezTo>
                  <a:cubicBezTo>
                    <a:pt x="191" y="28"/>
                    <a:pt x="191" y="28"/>
                    <a:pt x="191" y="28"/>
                  </a:cubicBezTo>
                  <a:cubicBezTo>
                    <a:pt x="191" y="27"/>
                    <a:pt x="193" y="28"/>
                    <a:pt x="194" y="28"/>
                  </a:cubicBezTo>
                  <a:cubicBezTo>
                    <a:pt x="194" y="28"/>
                    <a:pt x="194" y="28"/>
                    <a:pt x="195" y="28"/>
                  </a:cubicBezTo>
                  <a:cubicBezTo>
                    <a:pt x="195" y="28"/>
                    <a:pt x="196" y="28"/>
                    <a:pt x="197" y="28"/>
                  </a:cubicBezTo>
                  <a:cubicBezTo>
                    <a:pt x="197" y="28"/>
                    <a:pt x="197" y="27"/>
                    <a:pt x="196" y="27"/>
                  </a:cubicBezTo>
                  <a:cubicBezTo>
                    <a:pt x="195" y="26"/>
                    <a:pt x="193" y="26"/>
                    <a:pt x="195" y="25"/>
                  </a:cubicBezTo>
                  <a:cubicBezTo>
                    <a:pt x="196" y="24"/>
                    <a:pt x="198" y="24"/>
                    <a:pt x="199" y="24"/>
                  </a:cubicBezTo>
                  <a:cubicBezTo>
                    <a:pt x="202" y="24"/>
                    <a:pt x="203" y="23"/>
                    <a:pt x="204" y="25"/>
                  </a:cubicBezTo>
                  <a:cubicBezTo>
                    <a:pt x="205" y="27"/>
                    <a:pt x="206" y="30"/>
                    <a:pt x="206" y="32"/>
                  </a:cubicBezTo>
                  <a:cubicBezTo>
                    <a:pt x="206" y="32"/>
                    <a:pt x="206" y="32"/>
                    <a:pt x="207" y="32"/>
                  </a:cubicBezTo>
                  <a:cubicBezTo>
                    <a:pt x="210" y="33"/>
                    <a:pt x="212" y="36"/>
                    <a:pt x="213" y="39"/>
                  </a:cubicBezTo>
                  <a:cubicBezTo>
                    <a:pt x="214" y="41"/>
                    <a:pt x="216" y="40"/>
                    <a:pt x="218" y="41"/>
                  </a:cubicBezTo>
                  <a:cubicBezTo>
                    <a:pt x="220" y="41"/>
                    <a:pt x="223" y="40"/>
                    <a:pt x="224" y="44"/>
                  </a:cubicBezTo>
                  <a:cubicBezTo>
                    <a:pt x="226" y="46"/>
                    <a:pt x="228" y="49"/>
                    <a:pt x="230" y="51"/>
                  </a:cubicBezTo>
                  <a:cubicBezTo>
                    <a:pt x="230" y="49"/>
                    <a:pt x="232" y="50"/>
                    <a:pt x="233" y="49"/>
                  </a:cubicBezTo>
                  <a:cubicBezTo>
                    <a:pt x="233" y="48"/>
                    <a:pt x="232" y="47"/>
                    <a:pt x="230" y="47"/>
                  </a:cubicBezTo>
                  <a:cubicBezTo>
                    <a:pt x="228" y="48"/>
                    <a:pt x="228" y="46"/>
                    <a:pt x="228" y="45"/>
                  </a:cubicBezTo>
                  <a:cubicBezTo>
                    <a:pt x="228" y="45"/>
                    <a:pt x="228" y="45"/>
                    <a:pt x="228" y="45"/>
                  </a:cubicBezTo>
                  <a:cubicBezTo>
                    <a:pt x="228" y="44"/>
                    <a:pt x="228" y="44"/>
                    <a:pt x="227" y="43"/>
                  </a:cubicBezTo>
                  <a:cubicBezTo>
                    <a:pt x="227" y="42"/>
                    <a:pt x="225" y="41"/>
                    <a:pt x="225" y="40"/>
                  </a:cubicBezTo>
                  <a:cubicBezTo>
                    <a:pt x="225" y="37"/>
                    <a:pt x="228" y="37"/>
                    <a:pt x="229" y="37"/>
                  </a:cubicBezTo>
                  <a:cubicBezTo>
                    <a:pt x="230" y="37"/>
                    <a:pt x="231" y="37"/>
                    <a:pt x="232" y="37"/>
                  </a:cubicBezTo>
                  <a:cubicBezTo>
                    <a:pt x="233" y="37"/>
                    <a:pt x="234" y="37"/>
                    <a:pt x="235" y="37"/>
                  </a:cubicBezTo>
                  <a:cubicBezTo>
                    <a:pt x="234" y="35"/>
                    <a:pt x="233" y="37"/>
                    <a:pt x="232" y="36"/>
                  </a:cubicBezTo>
                  <a:cubicBezTo>
                    <a:pt x="230" y="36"/>
                    <a:pt x="227" y="36"/>
                    <a:pt x="227" y="34"/>
                  </a:cubicBezTo>
                  <a:cubicBezTo>
                    <a:pt x="228" y="33"/>
                    <a:pt x="230" y="32"/>
                    <a:pt x="231" y="32"/>
                  </a:cubicBezTo>
                  <a:cubicBezTo>
                    <a:pt x="233" y="30"/>
                    <a:pt x="235" y="31"/>
                    <a:pt x="238" y="31"/>
                  </a:cubicBezTo>
                  <a:cubicBezTo>
                    <a:pt x="238" y="31"/>
                    <a:pt x="238" y="30"/>
                    <a:pt x="238" y="30"/>
                  </a:cubicBezTo>
                  <a:cubicBezTo>
                    <a:pt x="238" y="30"/>
                    <a:pt x="237" y="29"/>
                    <a:pt x="237" y="29"/>
                  </a:cubicBezTo>
                  <a:cubicBezTo>
                    <a:pt x="236" y="29"/>
                    <a:pt x="235" y="29"/>
                    <a:pt x="234" y="28"/>
                  </a:cubicBezTo>
                  <a:cubicBezTo>
                    <a:pt x="234" y="28"/>
                    <a:pt x="233" y="27"/>
                    <a:pt x="233" y="26"/>
                  </a:cubicBezTo>
                  <a:cubicBezTo>
                    <a:pt x="230" y="26"/>
                    <a:pt x="228" y="27"/>
                    <a:pt x="226" y="24"/>
                  </a:cubicBezTo>
                  <a:cubicBezTo>
                    <a:pt x="225" y="23"/>
                    <a:pt x="225" y="22"/>
                    <a:pt x="224" y="22"/>
                  </a:cubicBezTo>
                  <a:cubicBezTo>
                    <a:pt x="221" y="20"/>
                    <a:pt x="219" y="18"/>
                    <a:pt x="221" y="15"/>
                  </a:cubicBezTo>
                  <a:cubicBezTo>
                    <a:pt x="224" y="12"/>
                    <a:pt x="228" y="11"/>
                    <a:pt x="231" y="15"/>
                  </a:cubicBezTo>
                  <a:cubicBezTo>
                    <a:pt x="231" y="12"/>
                    <a:pt x="230" y="10"/>
                    <a:pt x="231" y="8"/>
                  </a:cubicBezTo>
                  <a:cubicBezTo>
                    <a:pt x="231" y="7"/>
                    <a:pt x="231" y="6"/>
                    <a:pt x="232" y="6"/>
                  </a:cubicBezTo>
                  <a:cubicBezTo>
                    <a:pt x="234" y="7"/>
                    <a:pt x="235" y="9"/>
                    <a:pt x="237" y="7"/>
                  </a:cubicBezTo>
                  <a:cubicBezTo>
                    <a:pt x="238" y="6"/>
                    <a:pt x="239" y="6"/>
                    <a:pt x="240" y="5"/>
                  </a:cubicBezTo>
                  <a:cubicBezTo>
                    <a:pt x="241" y="5"/>
                    <a:pt x="241" y="4"/>
                    <a:pt x="242" y="4"/>
                  </a:cubicBezTo>
                  <a:cubicBezTo>
                    <a:pt x="243" y="3"/>
                    <a:pt x="243" y="3"/>
                    <a:pt x="244" y="3"/>
                  </a:cubicBezTo>
                  <a:cubicBezTo>
                    <a:pt x="245" y="3"/>
                    <a:pt x="247" y="2"/>
                    <a:pt x="248" y="2"/>
                  </a:cubicBezTo>
                  <a:cubicBezTo>
                    <a:pt x="249" y="2"/>
                    <a:pt x="250" y="3"/>
                    <a:pt x="250" y="4"/>
                  </a:cubicBezTo>
                  <a:cubicBezTo>
                    <a:pt x="250" y="4"/>
                    <a:pt x="250" y="4"/>
                    <a:pt x="250" y="4"/>
                  </a:cubicBezTo>
                  <a:cubicBezTo>
                    <a:pt x="251" y="4"/>
                    <a:pt x="251" y="4"/>
                    <a:pt x="251" y="3"/>
                  </a:cubicBezTo>
                  <a:cubicBezTo>
                    <a:pt x="252" y="1"/>
                    <a:pt x="256" y="0"/>
                    <a:pt x="257" y="3"/>
                  </a:cubicBezTo>
                  <a:cubicBezTo>
                    <a:pt x="258" y="3"/>
                    <a:pt x="259" y="2"/>
                    <a:pt x="260" y="1"/>
                  </a:cubicBezTo>
                  <a:cubicBezTo>
                    <a:pt x="261" y="0"/>
                    <a:pt x="265" y="0"/>
                    <a:pt x="267" y="1"/>
                  </a:cubicBezTo>
                  <a:cubicBezTo>
                    <a:pt x="267" y="2"/>
                    <a:pt x="267" y="2"/>
                    <a:pt x="268" y="2"/>
                  </a:cubicBezTo>
                  <a:cubicBezTo>
                    <a:pt x="268" y="2"/>
                    <a:pt x="268" y="2"/>
                    <a:pt x="269" y="2"/>
                  </a:cubicBezTo>
                  <a:cubicBezTo>
                    <a:pt x="269" y="1"/>
                    <a:pt x="270" y="1"/>
                    <a:pt x="271" y="2"/>
                  </a:cubicBezTo>
                  <a:cubicBezTo>
                    <a:pt x="272" y="3"/>
                    <a:pt x="273" y="3"/>
                    <a:pt x="275" y="3"/>
                  </a:cubicBezTo>
                  <a:cubicBezTo>
                    <a:pt x="278" y="1"/>
                    <a:pt x="280" y="2"/>
                    <a:pt x="285" y="5"/>
                  </a:cubicBezTo>
                  <a:cubicBezTo>
                    <a:pt x="286" y="5"/>
                    <a:pt x="286" y="5"/>
                    <a:pt x="286" y="5"/>
                  </a:cubicBezTo>
                  <a:cubicBezTo>
                    <a:pt x="287" y="6"/>
                    <a:pt x="287" y="7"/>
                    <a:pt x="287" y="8"/>
                  </a:cubicBezTo>
                  <a:cubicBezTo>
                    <a:pt x="288" y="8"/>
                    <a:pt x="288" y="7"/>
                    <a:pt x="289" y="7"/>
                  </a:cubicBezTo>
                  <a:cubicBezTo>
                    <a:pt x="290" y="6"/>
                    <a:pt x="290" y="6"/>
                    <a:pt x="291" y="7"/>
                  </a:cubicBezTo>
                  <a:cubicBezTo>
                    <a:pt x="292" y="7"/>
                    <a:pt x="292" y="7"/>
                    <a:pt x="292" y="7"/>
                  </a:cubicBezTo>
                  <a:cubicBezTo>
                    <a:pt x="293" y="7"/>
                    <a:pt x="293" y="7"/>
                    <a:pt x="293" y="8"/>
                  </a:cubicBezTo>
                  <a:cubicBezTo>
                    <a:pt x="294" y="8"/>
                    <a:pt x="295" y="8"/>
                    <a:pt x="296" y="9"/>
                  </a:cubicBezTo>
                  <a:cubicBezTo>
                    <a:pt x="301" y="8"/>
                    <a:pt x="307" y="13"/>
                    <a:pt x="310" y="16"/>
                  </a:cubicBezTo>
                  <a:cubicBezTo>
                    <a:pt x="312" y="17"/>
                    <a:pt x="314" y="20"/>
                    <a:pt x="312" y="22"/>
                  </a:cubicBezTo>
                  <a:cubicBezTo>
                    <a:pt x="311" y="26"/>
                    <a:pt x="307" y="25"/>
                    <a:pt x="304" y="25"/>
                  </a:cubicBezTo>
                  <a:cubicBezTo>
                    <a:pt x="304" y="25"/>
                    <a:pt x="304" y="25"/>
                    <a:pt x="304" y="25"/>
                  </a:cubicBezTo>
                  <a:cubicBezTo>
                    <a:pt x="301" y="25"/>
                    <a:pt x="298" y="24"/>
                    <a:pt x="296" y="24"/>
                  </a:cubicBezTo>
                  <a:cubicBezTo>
                    <a:pt x="291" y="24"/>
                    <a:pt x="287" y="24"/>
                    <a:pt x="282" y="26"/>
                  </a:cubicBezTo>
                  <a:cubicBezTo>
                    <a:pt x="282" y="27"/>
                    <a:pt x="282" y="28"/>
                    <a:pt x="281" y="29"/>
                  </a:cubicBezTo>
                  <a:cubicBezTo>
                    <a:pt x="279" y="30"/>
                    <a:pt x="278" y="32"/>
                    <a:pt x="276" y="32"/>
                  </a:cubicBezTo>
                  <a:cubicBezTo>
                    <a:pt x="274" y="33"/>
                    <a:pt x="273" y="32"/>
                    <a:pt x="272" y="31"/>
                  </a:cubicBezTo>
                  <a:cubicBezTo>
                    <a:pt x="269" y="30"/>
                    <a:pt x="265" y="26"/>
                    <a:pt x="262" y="27"/>
                  </a:cubicBezTo>
                  <a:cubicBezTo>
                    <a:pt x="263" y="29"/>
                    <a:pt x="265" y="28"/>
                    <a:pt x="266" y="29"/>
                  </a:cubicBezTo>
                  <a:cubicBezTo>
                    <a:pt x="268" y="30"/>
                    <a:pt x="272" y="32"/>
                    <a:pt x="269" y="35"/>
                  </a:cubicBezTo>
                  <a:cubicBezTo>
                    <a:pt x="267" y="36"/>
                    <a:pt x="265" y="36"/>
                    <a:pt x="263" y="37"/>
                  </a:cubicBezTo>
                  <a:cubicBezTo>
                    <a:pt x="261" y="38"/>
                    <a:pt x="261" y="39"/>
                    <a:pt x="260" y="40"/>
                  </a:cubicBezTo>
                  <a:cubicBezTo>
                    <a:pt x="258" y="40"/>
                    <a:pt x="256" y="40"/>
                    <a:pt x="254" y="41"/>
                  </a:cubicBezTo>
                  <a:cubicBezTo>
                    <a:pt x="253" y="41"/>
                    <a:pt x="253" y="41"/>
                    <a:pt x="253" y="41"/>
                  </a:cubicBezTo>
                  <a:cubicBezTo>
                    <a:pt x="252" y="42"/>
                    <a:pt x="251" y="42"/>
                    <a:pt x="250" y="43"/>
                  </a:cubicBezTo>
                  <a:cubicBezTo>
                    <a:pt x="251" y="43"/>
                    <a:pt x="250" y="45"/>
                    <a:pt x="252" y="46"/>
                  </a:cubicBezTo>
                  <a:cubicBezTo>
                    <a:pt x="253" y="46"/>
                    <a:pt x="254" y="44"/>
                    <a:pt x="254" y="43"/>
                  </a:cubicBezTo>
                  <a:cubicBezTo>
                    <a:pt x="256" y="42"/>
                    <a:pt x="258" y="41"/>
                    <a:pt x="260" y="42"/>
                  </a:cubicBezTo>
                  <a:cubicBezTo>
                    <a:pt x="260" y="42"/>
                    <a:pt x="261" y="42"/>
                    <a:pt x="262" y="43"/>
                  </a:cubicBezTo>
                  <a:cubicBezTo>
                    <a:pt x="262" y="43"/>
                    <a:pt x="262" y="44"/>
                    <a:pt x="263" y="44"/>
                  </a:cubicBezTo>
                  <a:cubicBezTo>
                    <a:pt x="264" y="43"/>
                    <a:pt x="262" y="42"/>
                    <a:pt x="263" y="41"/>
                  </a:cubicBezTo>
                  <a:cubicBezTo>
                    <a:pt x="263" y="40"/>
                    <a:pt x="266" y="39"/>
                    <a:pt x="267" y="39"/>
                  </a:cubicBezTo>
                  <a:cubicBezTo>
                    <a:pt x="267" y="38"/>
                    <a:pt x="267" y="38"/>
                    <a:pt x="268" y="38"/>
                  </a:cubicBezTo>
                  <a:cubicBezTo>
                    <a:pt x="270" y="38"/>
                    <a:pt x="272" y="37"/>
                    <a:pt x="275" y="37"/>
                  </a:cubicBezTo>
                  <a:cubicBezTo>
                    <a:pt x="275" y="37"/>
                    <a:pt x="275" y="37"/>
                    <a:pt x="276" y="37"/>
                  </a:cubicBezTo>
                  <a:cubicBezTo>
                    <a:pt x="277" y="38"/>
                    <a:pt x="278" y="36"/>
                    <a:pt x="279" y="35"/>
                  </a:cubicBezTo>
                  <a:cubicBezTo>
                    <a:pt x="280" y="34"/>
                    <a:pt x="281" y="32"/>
                    <a:pt x="283" y="31"/>
                  </a:cubicBezTo>
                  <a:cubicBezTo>
                    <a:pt x="284" y="30"/>
                    <a:pt x="285" y="30"/>
                    <a:pt x="286" y="30"/>
                  </a:cubicBezTo>
                  <a:cubicBezTo>
                    <a:pt x="286" y="29"/>
                    <a:pt x="287" y="29"/>
                    <a:pt x="287" y="29"/>
                  </a:cubicBezTo>
                  <a:cubicBezTo>
                    <a:pt x="288" y="28"/>
                    <a:pt x="289" y="28"/>
                    <a:pt x="291" y="28"/>
                  </a:cubicBezTo>
                  <a:cubicBezTo>
                    <a:pt x="293" y="26"/>
                    <a:pt x="301" y="29"/>
                    <a:pt x="302" y="31"/>
                  </a:cubicBezTo>
                  <a:cubicBezTo>
                    <a:pt x="303" y="29"/>
                    <a:pt x="305" y="30"/>
                    <a:pt x="307" y="30"/>
                  </a:cubicBezTo>
                  <a:cubicBezTo>
                    <a:pt x="309" y="30"/>
                    <a:pt x="312" y="30"/>
                    <a:pt x="314" y="30"/>
                  </a:cubicBezTo>
                  <a:cubicBezTo>
                    <a:pt x="314" y="29"/>
                    <a:pt x="316" y="27"/>
                    <a:pt x="317" y="27"/>
                  </a:cubicBezTo>
                  <a:cubicBezTo>
                    <a:pt x="319" y="28"/>
                    <a:pt x="318" y="29"/>
                    <a:pt x="318" y="30"/>
                  </a:cubicBezTo>
                  <a:cubicBezTo>
                    <a:pt x="319" y="30"/>
                    <a:pt x="319" y="31"/>
                    <a:pt x="319" y="31"/>
                  </a:cubicBezTo>
                  <a:cubicBezTo>
                    <a:pt x="318" y="32"/>
                    <a:pt x="318" y="32"/>
                    <a:pt x="318" y="33"/>
                  </a:cubicBezTo>
                  <a:cubicBezTo>
                    <a:pt x="318" y="34"/>
                    <a:pt x="319" y="34"/>
                    <a:pt x="319" y="35"/>
                  </a:cubicBezTo>
                  <a:cubicBezTo>
                    <a:pt x="320" y="36"/>
                    <a:pt x="320" y="36"/>
                    <a:pt x="321" y="37"/>
                  </a:cubicBezTo>
                  <a:cubicBezTo>
                    <a:pt x="323" y="39"/>
                    <a:pt x="325" y="40"/>
                    <a:pt x="326" y="42"/>
                  </a:cubicBezTo>
                  <a:cubicBezTo>
                    <a:pt x="328" y="43"/>
                    <a:pt x="326" y="44"/>
                    <a:pt x="326" y="45"/>
                  </a:cubicBezTo>
                  <a:cubicBezTo>
                    <a:pt x="327" y="45"/>
                    <a:pt x="329" y="43"/>
                    <a:pt x="330" y="45"/>
                  </a:cubicBezTo>
                  <a:cubicBezTo>
                    <a:pt x="330" y="45"/>
                    <a:pt x="331" y="45"/>
                    <a:pt x="331" y="45"/>
                  </a:cubicBezTo>
                  <a:cubicBezTo>
                    <a:pt x="331" y="45"/>
                    <a:pt x="331" y="46"/>
                    <a:pt x="332" y="46"/>
                  </a:cubicBezTo>
                  <a:cubicBezTo>
                    <a:pt x="332" y="45"/>
                    <a:pt x="333" y="46"/>
                    <a:pt x="333" y="46"/>
                  </a:cubicBezTo>
                  <a:cubicBezTo>
                    <a:pt x="334" y="46"/>
                    <a:pt x="335" y="46"/>
                    <a:pt x="335" y="47"/>
                  </a:cubicBezTo>
                  <a:cubicBezTo>
                    <a:pt x="337" y="49"/>
                    <a:pt x="337" y="49"/>
                    <a:pt x="335" y="51"/>
                  </a:cubicBezTo>
                  <a:cubicBezTo>
                    <a:pt x="335" y="52"/>
                    <a:pt x="335" y="52"/>
                    <a:pt x="335" y="53"/>
                  </a:cubicBezTo>
                  <a:cubicBezTo>
                    <a:pt x="336" y="53"/>
                    <a:pt x="337" y="54"/>
                    <a:pt x="337" y="55"/>
                  </a:cubicBezTo>
                  <a:cubicBezTo>
                    <a:pt x="338" y="56"/>
                    <a:pt x="339" y="57"/>
                    <a:pt x="339" y="58"/>
                  </a:cubicBezTo>
                  <a:cubicBezTo>
                    <a:pt x="340" y="58"/>
                    <a:pt x="341" y="59"/>
                    <a:pt x="341" y="60"/>
                  </a:cubicBezTo>
                  <a:cubicBezTo>
                    <a:pt x="342" y="60"/>
                    <a:pt x="342" y="60"/>
                    <a:pt x="342" y="60"/>
                  </a:cubicBezTo>
                  <a:cubicBezTo>
                    <a:pt x="344" y="63"/>
                    <a:pt x="340" y="66"/>
                    <a:pt x="338" y="67"/>
                  </a:cubicBezTo>
                  <a:cubicBezTo>
                    <a:pt x="338" y="72"/>
                    <a:pt x="337" y="74"/>
                    <a:pt x="332" y="75"/>
                  </a:cubicBezTo>
                  <a:cubicBezTo>
                    <a:pt x="331" y="76"/>
                    <a:pt x="330" y="77"/>
                    <a:pt x="329" y="77"/>
                  </a:cubicBezTo>
                  <a:cubicBezTo>
                    <a:pt x="329" y="78"/>
                    <a:pt x="328" y="78"/>
                    <a:pt x="328" y="78"/>
                  </a:cubicBezTo>
                  <a:cubicBezTo>
                    <a:pt x="327" y="80"/>
                    <a:pt x="321" y="79"/>
                    <a:pt x="320" y="80"/>
                  </a:cubicBezTo>
                  <a:cubicBezTo>
                    <a:pt x="317" y="82"/>
                    <a:pt x="312" y="80"/>
                    <a:pt x="310" y="79"/>
                  </a:cubicBezTo>
                  <a:cubicBezTo>
                    <a:pt x="306" y="79"/>
                    <a:pt x="303" y="79"/>
                    <a:pt x="299" y="80"/>
                  </a:cubicBezTo>
                  <a:cubicBezTo>
                    <a:pt x="298" y="81"/>
                    <a:pt x="297" y="82"/>
                    <a:pt x="295" y="82"/>
                  </a:cubicBezTo>
                  <a:cubicBezTo>
                    <a:pt x="293" y="82"/>
                    <a:pt x="293" y="81"/>
                    <a:pt x="291" y="82"/>
                  </a:cubicBezTo>
                  <a:cubicBezTo>
                    <a:pt x="291" y="80"/>
                    <a:pt x="289" y="80"/>
                    <a:pt x="288" y="80"/>
                  </a:cubicBezTo>
                  <a:cubicBezTo>
                    <a:pt x="288" y="81"/>
                    <a:pt x="289" y="81"/>
                    <a:pt x="289" y="82"/>
                  </a:cubicBezTo>
                  <a:cubicBezTo>
                    <a:pt x="293" y="85"/>
                    <a:pt x="284" y="88"/>
                    <a:pt x="282" y="90"/>
                  </a:cubicBezTo>
                  <a:cubicBezTo>
                    <a:pt x="279" y="93"/>
                    <a:pt x="274" y="94"/>
                    <a:pt x="272" y="98"/>
                  </a:cubicBezTo>
                  <a:cubicBezTo>
                    <a:pt x="272" y="98"/>
                    <a:pt x="271" y="99"/>
                    <a:pt x="272" y="100"/>
                  </a:cubicBezTo>
                  <a:cubicBezTo>
                    <a:pt x="274" y="101"/>
                    <a:pt x="272" y="103"/>
                    <a:pt x="273" y="105"/>
                  </a:cubicBezTo>
                  <a:cubicBezTo>
                    <a:pt x="278" y="106"/>
                    <a:pt x="276" y="101"/>
                    <a:pt x="279" y="100"/>
                  </a:cubicBezTo>
                  <a:cubicBezTo>
                    <a:pt x="281" y="97"/>
                    <a:pt x="284" y="96"/>
                    <a:pt x="287" y="95"/>
                  </a:cubicBezTo>
                  <a:cubicBezTo>
                    <a:pt x="288" y="94"/>
                    <a:pt x="288" y="94"/>
                    <a:pt x="288" y="94"/>
                  </a:cubicBezTo>
                  <a:cubicBezTo>
                    <a:pt x="289" y="93"/>
                    <a:pt x="292" y="91"/>
                    <a:pt x="293" y="92"/>
                  </a:cubicBezTo>
                  <a:cubicBezTo>
                    <a:pt x="294" y="92"/>
                    <a:pt x="293" y="94"/>
                    <a:pt x="293" y="95"/>
                  </a:cubicBezTo>
                  <a:cubicBezTo>
                    <a:pt x="294" y="95"/>
                    <a:pt x="294" y="94"/>
                    <a:pt x="295" y="94"/>
                  </a:cubicBezTo>
                  <a:cubicBezTo>
                    <a:pt x="296" y="93"/>
                    <a:pt x="296" y="91"/>
                    <a:pt x="297" y="90"/>
                  </a:cubicBezTo>
                  <a:cubicBezTo>
                    <a:pt x="298" y="89"/>
                    <a:pt x="299" y="89"/>
                    <a:pt x="301" y="89"/>
                  </a:cubicBezTo>
                  <a:cubicBezTo>
                    <a:pt x="303" y="87"/>
                    <a:pt x="307" y="87"/>
                    <a:pt x="310" y="87"/>
                  </a:cubicBezTo>
                  <a:cubicBezTo>
                    <a:pt x="313" y="87"/>
                    <a:pt x="316" y="88"/>
                    <a:pt x="319" y="89"/>
                  </a:cubicBezTo>
                  <a:cubicBezTo>
                    <a:pt x="321" y="89"/>
                    <a:pt x="326" y="88"/>
                    <a:pt x="327" y="89"/>
                  </a:cubicBezTo>
                  <a:cubicBezTo>
                    <a:pt x="327" y="90"/>
                    <a:pt x="326" y="91"/>
                    <a:pt x="326" y="92"/>
                  </a:cubicBezTo>
                  <a:cubicBezTo>
                    <a:pt x="326" y="93"/>
                    <a:pt x="327" y="94"/>
                    <a:pt x="327" y="96"/>
                  </a:cubicBezTo>
                  <a:cubicBezTo>
                    <a:pt x="327" y="99"/>
                    <a:pt x="326" y="102"/>
                    <a:pt x="323" y="103"/>
                  </a:cubicBezTo>
                  <a:cubicBezTo>
                    <a:pt x="322" y="105"/>
                    <a:pt x="320" y="105"/>
                    <a:pt x="318" y="106"/>
                  </a:cubicBezTo>
                  <a:cubicBezTo>
                    <a:pt x="317" y="108"/>
                    <a:pt x="314" y="109"/>
                    <a:pt x="313" y="110"/>
                  </a:cubicBezTo>
                  <a:cubicBezTo>
                    <a:pt x="313" y="112"/>
                    <a:pt x="312" y="115"/>
                    <a:pt x="315" y="115"/>
                  </a:cubicBezTo>
                  <a:cubicBezTo>
                    <a:pt x="317" y="115"/>
                    <a:pt x="317" y="112"/>
                    <a:pt x="319" y="111"/>
                  </a:cubicBezTo>
                  <a:cubicBezTo>
                    <a:pt x="319" y="111"/>
                    <a:pt x="320" y="111"/>
                    <a:pt x="320" y="111"/>
                  </a:cubicBezTo>
                  <a:cubicBezTo>
                    <a:pt x="323" y="109"/>
                    <a:pt x="327" y="107"/>
                    <a:pt x="329" y="104"/>
                  </a:cubicBezTo>
                  <a:cubicBezTo>
                    <a:pt x="330" y="103"/>
                    <a:pt x="331" y="103"/>
                    <a:pt x="332" y="103"/>
                  </a:cubicBezTo>
                  <a:cubicBezTo>
                    <a:pt x="333" y="102"/>
                    <a:pt x="334" y="103"/>
                    <a:pt x="335" y="102"/>
                  </a:cubicBezTo>
                  <a:cubicBezTo>
                    <a:pt x="335" y="101"/>
                    <a:pt x="335" y="100"/>
                    <a:pt x="336" y="99"/>
                  </a:cubicBezTo>
                  <a:cubicBezTo>
                    <a:pt x="335" y="96"/>
                    <a:pt x="334" y="91"/>
                    <a:pt x="336" y="89"/>
                  </a:cubicBezTo>
                  <a:cubicBezTo>
                    <a:pt x="338" y="87"/>
                    <a:pt x="342" y="86"/>
                    <a:pt x="345" y="85"/>
                  </a:cubicBezTo>
                  <a:cubicBezTo>
                    <a:pt x="349" y="84"/>
                    <a:pt x="350" y="85"/>
                    <a:pt x="350" y="89"/>
                  </a:cubicBezTo>
                  <a:cubicBezTo>
                    <a:pt x="350" y="91"/>
                    <a:pt x="351" y="92"/>
                    <a:pt x="351" y="95"/>
                  </a:cubicBezTo>
                  <a:cubicBezTo>
                    <a:pt x="351" y="96"/>
                    <a:pt x="351" y="97"/>
                    <a:pt x="350" y="98"/>
                  </a:cubicBezTo>
                  <a:cubicBezTo>
                    <a:pt x="350" y="98"/>
                    <a:pt x="350" y="99"/>
                    <a:pt x="350" y="99"/>
                  </a:cubicBezTo>
                  <a:cubicBezTo>
                    <a:pt x="351" y="101"/>
                    <a:pt x="351" y="110"/>
                    <a:pt x="349" y="111"/>
                  </a:cubicBezTo>
                  <a:cubicBezTo>
                    <a:pt x="348" y="114"/>
                    <a:pt x="348" y="116"/>
                    <a:pt x="347" y="118"/>
                  </a:cubicBezTo>
                  <a:cubicBezTo>
                    <a:pt x="347" y="120"/>
                    <a:pt x="345" y="121"/>
                    <a:pt x="344" y="122"/>
                  </a:cubicBezTo>
                  <a:cubicBezTo>
                    <a:pt x="344" y="124"/>
                    <a:pt x="343" y="125"/>
                    <a:pt x="343" y="126"/>
                  </a:cubicBezTo>
                  <a:cubicBezTo>
                    <a:pt x="342" y="129"/>
                    <a:pt x="340" y="133"/>
                    <a:pt x="337" y="135"/>
                  </a:cubicBezTo>
                  <a:cubicBezTo>
                    <a:pt x="337" y="136"/>
                    <a:pt x="336" y="137"/>
                    <a:pt x="335" y="138"/>
                  </a:cubicBezTo>
                  <a:cubicBezTo>
                    <a:pt x="336" y="140"/>
                    <a:pt x="336" y="142"/>
                    <a:pt x="335" y="143"/>
                  </a:cubicBezTo>
                  <a:cubicBezTo>
                    <a:pt x="335" y="144"/>
                    <a:pt x="333" y="145"/>
                    <a:pt x="333" y="146"/>
                  </a:cubicBezTo>
                  <a:cubicBezTo>
                    <a:pt x="335" y="148"/>
                    <a:pt x="332" y="148"/>
                    <a:pt x="331" y="149"/>
                  </a:cubicBezTo>
                  <a:cubicBezTo>
                    <a:pt x="331" y="153"/>
                    <a:pt x="335" y="148"/>
                    <a:pt x="335" y="148"/>
                  </a:cubicBezTo>
                  <a:cubicBezTo>
                    <a:pt x="337" y="145"/>
                    <a:pt x="337" y="143"/>
                    <a:pt x="338" y="140"/>
                  </a:cubicBezTo>
                  <a:cubicBezTo>
                    <a:pt x="339" y="139"/>
                    <a:pt x="338" y="139"/>
                    <a:pt x="340" y="138"/>
                  </a:cubicBezTo>
                  <a:cubicBezTo>
                    <a:pt x="341" y="138"/>
                    <a:pt x="341" y="137"/>
                    <a:pt x="342" y="136"/>
                  </a:cubicBezTo>
                  <a:cubicBezTo>
                    <a:pt x="344" y="135"/>
                    <a:pt x="344" y="132"/>
                    <a:pt x="346" y="130"/>
                  </a:cubicBezTo>
                  <a:cubicBezTo>
                    <a:pt x="346" y="130"/>
                    <a:pt x="347" y="129"/>
                    <a:pt x="347" y="129"/>
                  </a:cubicBezTo>
                  <a:cubicBezTo>
                    <a:pt x="347" y="127"/>
                    <a:pt x="349" y="126"/>
                    <a:pt x="350" y="125"/>
                  </a:cubicBezTo>
                  <a:cubicBezTo>
                    <a:pt x="351" y="125"/>
                    <a:pt x="351" y="124"/>
                    <a:pt x="352" y="124"/>
                  </a:cubicBezTo>
                  <a:cubicBezTo>
                    <a:pt x="350" y="122"/>
                    <a:pt x="353" y="122"/>
                    <a:pt x="353" y="121"/>
                  </a:cubicBezTo>
                  <a:cubicBezTo>
                    <a:pt x="353" y="118"/>
                    <a:pt x="355" y="116"/>
                    <a:pt x="356" y="114"/>
                  </a:cubicBezTo>
                  <a:cubicBezTo>
                    <a:pt x="357" y="113"/>
                    <a:pt x="360" y="110"/>
                    <a:pt x="360" y="109"/>
                  </a:cubicBezTo>
                  <a:cubicBezTo>
                    <a:pt x="359" y="109"/>
                    <a:pt x="359" y="109"/>
                    <a:pt x="359" y="108"/>
                  </a:cubicBezTo>
                  <a:cubicBezTo>
                    <a:pt x="358" y="108"/>
                    <a:pt x="358" y="108"/>
                    <a:pt x="358" y="107"/>
                  </a:cubicBezTo>
                  <a:cubicBezTo>
                    <a:pt x="358" y="107"/>
                    <a:pt x="358" y="105"/>
                    <a:pt x="358" y="105"/>
                  </a:cubicBezTo>
                  <a:cubicBezTo>
                    <a:pt x="359" y="103"/>
                    <a:pt x="360" y="106"/>
                    <a:pt x="360" y="106"/>
                  </a:cubicBezTo>
                  <a:cubicBezTo>
                    <a:pt x="361" y="107"/>
                    <a:pt x="361" y="108"/>
                    <a:pt x="362" y="107"/>
                  </a:cubicBezTo>
                  <a:cubicBezTo>
                    <a:pt x="363" y="108"/>
                    <a:pt x="362" y="108"/>
                    <a:pt x="362" y="109"/>
                  </a:cubicBezTo>
                  <a:cubicBezTo>
                    <a:pt x="363" y="109"/>
                    <a:pt x="363" y="107"/>
                    <a:pt x="365" y="108"/>
                  </a:cubicBezTo>
                  <a:cubicBezTo>
                    <a:pt x="362" y="110"/>
                    <a:pt x="363" y="114"/>
                    <a:pt x="361" y="118"/>
                  </a:cubicBezTo>
                  <a:cubicBezTo>
                    <a:pt x="364" y="118"/>
                    <a:pt x="364" y="115"/>
                    <a:pt x="366" y="113"/>
                  </a:cubicBezTo>
                  <a:cubicBezTo>
                    <a:pt x="369" y="112"/>
                    <a:pt x="370" y="114"/>
                    <a:pt x="372" y="116"/>
                  </a:cubicBezTo>
                  <a:cubicBezTo>
                    <a:pt x="373" y="116"/>
                    <a:pt x="372" y="114"/>
                    <a:pt x="373" y="115"/>
                  </a:cubicBezTo>
                  <a:cubicBezTo>
                    <a:pt x="374" y="116"/>
                    <a:pt x="373" y="118"/>
                    <a:pt x="375" y="118"/>
                  </a:cubicBezTo>
                  <a:cubicBezTo>
                    <a:pt x="377" y="118"/>
                    <a:pt x="377" y="116"/>
                    <a:pt x="377" y="115"/>
                  </a:cubicBezTo>
                  <a:cubicBezTo>
                    <a:pt x="378" y="114"/>
                    <a:pt x="379" y="112"/>
                    <a:pt x="380" y="111"/>
                  </a:cubicBezTo>
                  <a:cubicBezTo>
                    <a:pt x="379" y="111"/>
                    <a:pt x="379" y="110"/>
                    <a:pt x="379" y="110"/>
                  </a:cubicBezTo>
                  <a:cubicBezTo>
                    <a:pt x="377" y="108"/>
                    <a:pt x="380" y="103"/>
                    <a:pt x="381" y="107"/>
                  </a:cubicBezTo>
                  <a:cubicBezTo>
                    <a:pt x="381" y="107"/>
                    <a:pt x="381" y="107"/>
                    <a:pt x="382" y="107"/>
                  </a:cubicBezTo>
                  <a:cubicBezTo>
                    <a:pt x="381" y="107"/>
                    <a:pt x="381" y="101"/>
                    <a:pt x="381" y="101"/>
                  </a:cubicBezTo>
                  <a:cubicBezTo>
                    <a:pt x="382" y="100"/>
                    <a:pt x="383" y="100"/>
                    <a:pt x="383" y="99"/>
                  </a:cubicBezTo>
                  <a:cubicBezTo>
                    <a:pt x="386" y="101"/>
                    <a:pt x="386" y="95"/>
                    <a:pt x="388" y="98"/>
                  </a:cubicBezTo>
                  <a:cubicBezTo>
                    <a:pt x="389" y="97"/>
                    <a:pt x="391" y="98"/>
                    <a:pt x="392" y="98"/>
                  </a:cubicBezTo>
                  <a:cubicBezTo>
                    <a:pt x="394" y="98"/>
                    <a:pt x="395" y="98"/>
                    <a:pt x="396" y="98"/>
                  </a:cubicBezTo>
                  <a:cubicBezTo>
                    <a:pt x="400" y="97"/>
                    <a:pt x="400" y="99"/>
                    <a:pt x="403" y="101"/>
                  </a:cubicBezTo>
                  <a:cubicBezTo>
                    <a:pt x="405" y="103"/>
                    <a:pt x="408" y="104"/>
                    <a:pt x="411" y="107"/>
                  </a:cubicBezTo>
                  <a:cubicBezTo>
                    <a:pt x="412" y="108"/>
                    <a:pt x="413" y="112"/>
                    <a:pt x="415" y="113"/>
                  </a:cubicBezTo>
                  <a:cubicBezTo>
                    <a:pt x="418" y="113"/>
                    <a:pt x="412" y="120"/>
                    <a:pt x="411" y="120"/>
                  </a:cubicBezTo>
                  <a:close/>
                  <a:moveTo>
                    <a:pt x="315" y="33"/>
                  </a:moveTo>
                  <a:cubicBezTo>
                    <a:pt x="315" y="33"/>
                    <a:pt x="315" y="33"/>
                    <a:pt x="315" y="33"/>
                  </a:cubicBezTo>
                  <a:cubicBezTo>
                    <a:pt x="315" y="33"/>
                    <a:pt x="315" y="33"/>
                    <a:pt x="315" y="33"/>
                  </a:cubicBezTo>
                  <a:close/>
                  <a:moveTo>
                    <a:pt x="65" y="129"/>
                  </a:moveTo>
                  <a:cubicBezTo>
                    <a:pt x="65" y="129"/>
                    <a:pt x="65" y="128"/>
                    <a:pt x="65" y="128"/>
                  </a:cubicBezTo>
                  <a:cubicBezTo>
                    <a:pt x="65" y="129"/>
                    <a:pt x="65" y="129"/>
                    <a:pt x="65" y="129"/>
                  </a:cubicBezTo>
                  <a:close/>
                  <a:moveTo>
                    <a:pt x="121" y="395"/>
                  </a:moveTo>
                  <a:cubicBezTo>
                    <a:pt x="121" y="395"/>
                    <a:pt x="121" y="395"/>
                    <a:pt x="121" y="395"/>
                  </a:cubicBezTo>
                  <a:cubicBezTo>
                    <a:pt x="121" y="395"/>
                    <a:pt x="121" y="395"/>
                    <a:pt x="121" y="395"/>
                  </a:cubicBezTo>
                  <a:close/>
                  <a:moveTo>
                    <a:pt x="124" y="401"/>
                  </a:moveTo>
                  <a:cubicBezTo>
                    <a:pt x="124" y="401"/>
                    <a:pt x="124" y="401"/>
                    <a:pt x="124" y="401"/>
                  </a:cubicBezTo>
                  <a:cubicBezTo>
                    <a:pt x="124" y="401"/>
                    <a:pt x="124" y="401"/>
                    <a:pt x="124" y="401"/>
                  </a:cubicBezTo>
                  <a:close/>
                  <a:moveTo>
                    <a:pt x="303" y="426"/>
                  </a:moveTo>
                  <a:cubicBezTo>
                    <a:pt x="303" y="426"/>
                    <a:pt x="303" y="426"/>
                    <a:pt x="303" y="426"/>
                  </a:cubicBezTo>
                  <a:cubicBezTo>
                    <a:pt x="303" y="426"/>
                    <a:pt x="303" y="426"/>
                    <a:pt x="303" y="426"/>
                  </a:cubicBezTo>
                  <a:close/>
                  <a:moveTo>
                    <a:pt x="328" y="151"/>
                  </a:moveTo>
                  <a:cubicBezTo>
                    <a:pt x="328" y="151"/>
                    <a:pt x="328" y="151"/>
                    <a:pt x="328" y="151"/>
                  </a:cubicBezTo>
                  <a:cubicBezTo>
                    <a:pt x="328" y="151"/>
                    <a:pt x="328" y="151"/>
                    <a:pt x="328" y="151"/>
                  </a:cubicBezTo>
                  <a:close/>
                  <a:moveTo>
                    <a:pt x="375" y="146"/>
                  </a:moveTo>
                  <a:cubicBezTo>
                    <a:pt x="374" y="146"/>
                    <a:pt x="374" y="146"/>
                    <a:pt x="374" y="146"/>
                  </a:cubicBezTo>
                  <a:cubicBezTo>
                    <a:pt x="374" y="146"/>
                    <a:pt x="374" y="146"/>
                    <a:pt x="375" y="146"/>
                  </a:cubicBezTo>
                  <a:close/>
                  <a:moveTo>
                    <a:pt x="375" y="329"/>
                  </a:moveTo>
                  <a:cubicBezTo>
                    <a:pt x="374" y="328"/>
                    <a:pt x="374" y="329"/>
                    <a:pt x="374" y="329"/>
                  </a:cubicBezTo>
                  <a:cubicBezTo>
                    <a:pt x="373" y="330"/>
                    <a:pt x="373" y="330"/>
                    <a:pt x="372" y="329"/>
                  </a:cubicBezTo>
                  <a:cubicBezTo>
                    <a:pt x="371" y="328"/>
                    <a:pt x="371" y="327"/>
                    <a:pt x="370" y="325"/>
                  </a:cubicBezTo>
                  <a:cubicBezTo>
                    <a:pt x="370" y="325"/>
                    <a:pt x="371" y="325"/>
                    <a:pt x="371" y="324"/>
                  </a:cubicBezTo>
                  <a:cubicBezTo>
                    <a:pt x="372" y="324"/>
                    <a:pt x="372" y="323"/>
                    <a:pt x="372" y="323"/>
                  </a:cubicBezTo>
                  <a:cubicBezTo>
                    <a:pt x="371" y="322"/>
                    <a:pt x="371" y="321"/>
                    <a:pt x="371" y="321"/>
                  </a:cubicBezTo>
                  <a:cubicBezTo>
                    <a:pt x="370" y="321"/>
                    <a:pt x="370" y="322"/>
                    <a:pt x="370" y="322"/>
                  </a:cubicBezTo>
                  <a:cubicBezTo>
                    <a:pt x="369" y="323"/>
                    <a:pt x="369" y="324"/>
                    <a:pt x="368" y="323"/>
                  </a:cubicBezTo>
                  <a:cubicBezTo>
                    <a:pt x="367" y="322"/>
                    <a:pt x="365" y="323"/>
                    <a:pt x="365" y="324"/>
                  </a:cubicBezTo>
                  <a:cubicBezTo>
                    <a:pt x="365" y="326"/>
                    <a:pt x="365" y="327"/>
                    <a:pt x="365" y="328"/>
                  </a:cubicBezTo>
                  <a:cubicBezTo>
                    <a:pt x="365" y="330"/>
                    <a:pt x="364" y="331"/>
                    <a:pt x="365" y="332"/>
                  </a:cubicBezTo>
                  <a:cubicBezTo>
                    <a:pt x="366" y="332"/>
                    <a:pt x="368" y="333"/>
                    <a:pt x="369" y="332"/>
                  </a:cubicBezTo>
                  <a:cubicBezTo>
                    <a:pt x="370" y="331"/>
                    <a:pt x="372" y="331"/>
                    <a:pt x="373" y="332"/>
                  </a:cubicBezTo>
                  <a:cubicBezTo>
                    <a:pt x="374" y="332"/>
                    <a:pt x="375" y="332"/>
                    <a:pt x="375" y="330"/>
                  </a:cubicBezTo>
                  <a:cubicBezTo>
                    <a:pt x="375" y="329"/>
                    <a:pt x="375" y="329"/>
                    <a:pt x="375" y="329"/>
                  </a:cubicBezTo>
                  <a:close/>
                  <a:moveTo>
                    <a:pt x="342" y="393"/>
                  </a:moveTo>
                  <a:cubicBezTo>
                    <a:pt x="342" y="393"/>
                    <a:pt x="342" y="393"/>
                    <a:pt x="342" y="393"/>
                  </a:cubicBezTo>
                  <a:cubicBezTo>
                    <a:pt x="343" y="394"/>
                    <a:pt x="344" y="394"/>
                    <a:pt x="344" y="393"/>
                  </a:cubicBezTo>
                  <a:cubicBezTo>
                    <a:pt x="345" y="393"/>
                    <a:pt x="344" y="392"/>
                    <a:pt x="344" y="391"/>
                  </a:cubicBezTo>
                  <a:cubicBezTo>
                    <a:pt x="342" y="390"/>
                    <a:pt x="340" y="389"/>
                    <a:pt x="339" y="388"/>
                  </a:cubicBezTo>
                  <a:cubicBezTo>
                    <a:pt x="338" y="387"/>
                    <a:pt x="337" y="386"/>
                    <a:pt x="337" y="385"/>
                  </a:cubicBezTo>
                  <a:cubicBezTo>
                    <a:pt x="336" y="384"/>
                    <a:pt x="335" y="383"/>
                    <a:pt x="333" y="384"/>
                  </a:cubicBezTo>
                  <a:cubicBezTo>
                    <a:pt x="332" y="383"/>
                    <a:pt x="332" y="383"/>
                    <a:pt x="331" y="383"/>
                  </a:cubicBezTo>
                  <a:cubicBezTo>
                    <a:pt x="328" y="382"/>
                    <a:pt x="327" y="383"/>
                    <a:pt x="328" y="386"/>
                  </a:cubicBezTo>
                  <a:cubicBezTo>
                    <a:pt x="328" y="387"/>
                    <a:pt x="328" y="388"/>
                    <a:pt x="328" y="389"/>
                  </a:cubicBezTo>
                  <a:cubicBezTo>
                    <a:pt x="330" y="391"/>
                    <a:pt x="331" y="393"/>
                    <a:pt x="334" y="394"/>
                  </a:cubicBezTo>
                  <a:cubicBezTo>
                    <a:pt x="335" y="395"/>
                    <a:pt x="336" y="395"/>
                    <a:pt x="337" y="396"/>
                  </a:cubicBezTo>
                  <a:cubicBezTo>
                    <a:pt x="338" y="398"/>
                    <a:pt x="339" y="399"/>
                    <a:pt x="341" y="399"/>
                  </a:cubicBezTo>
                  <a:cubicBezTo>
                    <a:pt x="341" y="400"/>
                    <a:pt x="342" y="401"/>
                    <a:pt x="342" y="400"/>
                  </a:cubicBezTo>
                  <a:cubicBezTo>
                    <a:pt x="343" y="400"/>
                    <a:pt x="343" y="399"/>
                    <a:pt x="343" y="398"/>
                  </a:cubicBezTo>
                  <a:cubicBezTo>
                    <a:pt x="343" y="396"/>
                    <a:pt x="342" y="396"/>
                    <a:pt x="341" y="395"/>
                  </a:cubicBezTo>
                  <a:cubicBezTo>
                    <a:pt x="340" y="395"/>
                    <a:pt x="339" y="394"/>
                    <a:pt x="340" y="393"/>
                  </a:cubicBezTo>
                  <a:cubicBezTo>
                    <a:pt x="340" y="392"/>
                    <a:pt x="341" y="393"/>
                    <a:pt x="342" y="393"/>
                  </a:cubicBezTo>
                  <a:close/>
                  <a:moveTo>
                    <a:pt x="131" y="86"/>
                  </a:moveTo>
                  <a:cubicBezTo>
                    <a:pt x="131" y="87"/>
                    <a:pt x="132" y="87"/>
                    <a:pt x="133" y="88"/>
                  </a:cubicBezTo>
                  <a:cubicBezTo>
                    <a:pt x="133" y="88"/>
                    <a:pt x="133" y="88"/>
                    <a:pt x="133" y="88"/>
                  </a:cubicBezTo>
                  <a:cubicBezTo>
                    <a:pt x="134" y="89"/>
                    <a:pt x="134" y="89"/>
                    <a:pt x="135" y="90"/>
                  </a:cubicBezTo>
                  <a:cubicBezTo>
                    <a:pt x="136" y="91"/>
                    <a:pt x="137" y="92"/>
                    <a:pt x="139" y="93"/>
                  </a:cubicBezTo>
                  <a:cubicBezTo>
                    <a:pt x="140" y="93"/>
                    <a:pt x="141" y="93"/>
                    <a:pt x="141" y="92"/>
                  </a:cubicBezTo>
                  <a:cubicBezTo>
                    <a:pt x="142" y="92"/>
                    <a:pt x="141" y="91"/>
                    <a:pt x="141" y="90"/>
                  </a:cubicBezTo>
                  <a:cubicBezTo>
                    <a:pt x="140" y="90"/>
                    <a:pt x="140" y="89"/>
                    <a:pt x="139" y="88"/>
                  </a:cubicBezTo>
                  <a:cubicBezTo>
                    <a:pt x="139" y="86"/>
                    <a:pt x="138" y="83"/>
                    <a:pt x="135" y="83"/>
                  </a:cubicBezTo>
                  <a:cubicBezTo>
                    <a:pt x="134" y="82"/>
                    <a:pt x="134" y="80"/>
                    <a:pt x="133" y="79"/>
                  </a:cubicBezTo>
                  <a:cubicBezTo>
                    <a:pt x="134" y="78"/>
                    <a:pt x="134" y="78"/>
                    <a:pt x="133" y="77"/>
                  </a:cubicBezTo>
                  <a:cubicBezTo>
                    <a:pt x="133" y="76"/>
                    <a:pt x="132" y="75"/>
                    <a:pt x="131" y="75"/>
                  </a:cubicBezTo>
                  <a:cubicBezTo>
                    <a:pt x="131" y="74"/>
                    <a:pt x="130" y="74"/>
                    <a:pt x="129" y="75"/>
                  </a:cubicBezTo>
                  <a:cubicBezTo>
                    <a:pt x="128" y="78"/>
                    <a:pt x="128" y="82"/>
                    <a:pt x="129" y="85"/>
                  </a:cubicBezTo>
                  <a:cubicBezTo>
                    <a:pt x="130" y="86"/>
                    <a:pt x="130" y="86"/>
                    <a:pt x="131" y="86"/>
                  </a:cubicBezTo>
                  <a:close/>
                  <a:moveTo>
                    <a:pt x="218" y="27"/>
                  </a:moveTo>
                  <a:cubicBezTo>
                    <a:pt x="219" y="27"/>
                    <a:pt x="219" y="27"/>
                    <a:pt x="220" y="27"/>
                  </a:cubicBezTo>
                  <a:cubicBezTo>
                    <a:pt x="220" y="27"/>
                    <a:pt x="220" y="27"/>
                    <a:pt x="221" y="28"/>
                  </a:cubicBezTo>
                  <a:cubicBezTo>
                    <a:pt x="221" y="28"/>
                    <a:pt x="221" y="28"/>
                    <a:pt x="221" y="28"/>
                  </a:cubicBezTo>
                  <a:cubicBezTo>
                    <a:pt x="223" y="29"/>
                    <a:pt x="224" y="30"/>
                    <a:pt x="225" y="31"/>
                  </a:cubicBezTo>
                  <a:cubicBezTo>
                    <a:pt x="226" y="32"/>
                    <a:pt x="227" y="32"/>
                    <a:pt x="227" y="31"/>
                  </a:cubicBezTo>
                  <a:cubicBezTo>
                    <a:pt x="228" y="31"/>
                    <a:pt x="228" y="30"/>
                    <a:pt x="227" y="29"/>
                  </a:cubicBezTo>
                  <a:cubicBezTo>
                    <a:pt x="227" y="29"/>
                    <a:pt x="226" y="29"/>
                    <a:pt x="226" y="28"/>
                  </a:cubicBezTo>
                  <a:cubicBezTo>
                    <a:pt x="225" y="27"/>
                    <a:pt x="224" y="28"/>
                    <a:pt x="223" y="28"/>
                  </a:cubicBezTo>
                  <a:cubicBezTo>
                    <a:pt x="223" y="27"/>
                    <a:pt x="223" y="27"/>
                    <a:pt x="222" y="27"/>
                  </a:cubicBezTo>
                  <a:cubicBezTo>
                    <a:pt x="222" y="23"/>
                    <a:pt x="219" y="21"/>
                    <a:pt x="216" y="19"/>
                  </a:cubicBezTo>
                  <a:cubicBezTo>
                    <a:pt x="215" y="18"/>
                    <a:pt x="214" y="19"/>
                    <a:pt x="213" y="20"/>
                  </a:cubicBezTo>
                  <a:cubicBezTo>
                    <a:pt x="213" y="23"/>
                    <a:pt x="213" y="27"/>
                    <a:pt x="218" y="27"/>
                  </a:cubicBezTo>
                  <a:close/>
                  <a:moveTo>
                    <a:pt x="210" y="32"/>
                  </a:moveTo>
                  <a:cubicBezTo>
                    <a:pt x="211" y="34"/>
                    <a:pt x="213" y="36"/>
                    <a:pt x="214" y="38"/>
                  </a:cubicBezTo>
                  <a:cubicBezTo>
                    <a:pt x="214" y="38"/>
                    <a:pt x="215" y="39"/>
                    <a:pt x="215" y="39"/>
                  </a:cubicBezTo>
                  <a:cubicBezTo>
                    <a:pt x="216" y="40"/>
                    <a:pt x="218" y="41"/>
                    <a:pt x="219" y="40"/>
                  </a:cubicBezTo>
                  <a:cubicBezTo>
                    <a:pt x="220" y="39"/>
                    <a:pt x="218" y="38"/>
                    <a:pt x="218" y="37"/>
                  </a:cubicBezTo>
                  <a:cubicBezTo>
                    <a:pt x="216" y="35"/>
                    <a:pt x="214" y="32"/>
                    <a:pt x="212" y="29"/>
                  </a:cubicBezTo>
                  <a:cubicBezTo>
                    <a:pt x="211" y="28"/>
                    <a:pt x="211" y="29"/>
                    <a:pt x="210" y="29"/>
                  </a:cubicBezTo>
                  <a:cubicBezTo>
                    <a:pt x="208" y="30"/>
                    <a:pt x="209" y="31"/>
                    <a:pt x="210" y="32"/>
                  </a:cubicBezTo>
                  <a:close/>
                  <a:moveTo>
                    <a:pt x="338" y="377"/>
                  </a:moveTo>
                  <a:cubicBezTo>
                    <a:pt x="336" y="375"/>
                    <a:pt x="334" y="377"/>
                    <a:pt x="332" y="376"/>
                  </a:cubicBezTo>
                  <a:cubicBezTo>
                    <a:pt x="332" y="375"/>
                    <a:pt x="332" y="375"/>
                    <a:pt x="332" y="375"/>
                  </a:cubicBezTo>
                  <a:cubicBezTo>
                    <a:pt x="332" y="375"/>
                    <a:pt x="333" y="375"/>
                    <a:pt x="333" y="375"/>
                  </a:cubicBezTo>
                  <a:cubicBezTo>
                    <a:pt x="334" y="375"/>
                    <a:pt x="334" y="376"/>
                    <a:pt x="335" y="375"/>
                  </a:cubicBezTo>
                  <a:cubicBezTo>
                    <a:pt x="335" y="374"/>
                    <a:pt x="334" y="374"/>
                    <a:pt x="334" y="373"/>
                  </a:cubicBezTo>
                  <a:cubicBezTo>
                    <a:pt x="333" y="372"/>
                    <a:pt x="332" y="372"/>
                    <a:pt x="331" y="372"/>
                  </a:cubicBezTo>
                  <a:cubicBezTo>
                    <a:pt x="328" y="370"/>
                    <a:pt x="325" y="370"/>
                    <a:pt x="322" y="371"/>
                  </a:cubicBezTo>
                  <a:cubicBezTo>
                    <a:pt x="322" y="372"/>
                    <a:pt x="322" y="372"/>
                    <a:pt x="322" y="373"/>
                  </a:cubicBezTo>
                  <a:cubicBezTo>
                    <a:pt x="321" y="374"/>
                    <a:pt x="320" y="375"/>
                    <a:pt x="320" y="376"/>
                  </a:cubicBezTo>
                  <a:cubicBezTo>
                    <a:pt x="319" y="378"/>
                    <a:pt x="321" y="377"/>
                    <a:pt x="322" y="377"/>
                  </a:cubicBezTo>
                  <a:cubicBezTo>
                    <a:pt x="323" y="378"/>
                    <a:pt x="324" y="378"/>
                    <a:pt x="325" y="379"/>
                  </a:cubicBezTo>
                  <a:cubicBezTo>
                    <a:pt x="328" y="380"/>
                    <a:pt x="335" y="379"/>
                    <a:pt x="338" y="377"/>
                  </a:cubicBezTo>
                  <a:close/>
                  <a:moveTo>
                    <a:pt x="360" y="173"/>
                  </a:moveTo>
                  <a:cubicBezTo>
                    <a:pt x="360" y="174"/>
                    <a:pt x="361" y="173"/>
                    <a:pt x="362" y="173"/>
                  </a:cubicBezTo>
                  <a:cubicBezTo>
                    <a:pt x="363" y="172"/>
                    <a:pt x="364" y="171"/>
                    <a:pt x="366" y="170"/>
                  </a:cubicBezTo>
                  <a:cubicBezTo>
                    <a:pt x="366" y="170"/>
                    <a:pt x="366" y="170"/>
                    <a:pt x="366" y="169"/>
                  </a:cubicBezTo>
                  <a:cubicBezTo>
                    <a:pt x="365" y="168"/>
                    <a:pt x="364" y="167"/>
                    <a:pt x="363" y="167"/>
                  </a:cubicBezTo>
                  <a:cubicBezTo>
                    <a:pt x="361" y="166"/>
                    <a:pt x="361" y="168"/>
                    <a:pt x="361" y="168"/>
                  </a:cubicBezTo>
                  <a:cubicBezTo>
                    <a:pt x="360" y="169"/>
                    <a:pt x="361" y="171"/>
                    <a:pt x="360" y="172"/>
                  </a:cubicBezTo>
                  <a:cubicBezTo>
                    <a:pt x="360" y="172"/>
                    <a:pt x="359" y="173"/>
                    <a:pt x="360" y="173"/>
                  </a:cubicBezTo>
                  <a:close/>
                  <a:moveTo>
                    <a:pt x="373" y="108"/>
                  </a:moveTo>
                  <a:cubicBezTo>
                    <a:pt x="373" y="109"/>
                    <a:pt x="374" y="109"/>
                    <a:pt x="375" y="109"/>
                  </a:cubicBezTo>
                  <a:cubicBezTo>
                    <a:pt x="375" y="108"/>
                    <a:pt x="375" y="107"/>
                    <a:pt x="375" y="107"/>
                  </a:cubicBezTo>
                  <a:cubicBezTo>
                    <a:pt x="374" y="105"/>
                    <a:pt x="374" y="104"/>
                    <a:pt x="373" y="102"/>
                  </a:cubicBezTo>
                  <a:cubicBezTo>
                    <a:pt x="372" y="102"/>
                    <a:pt x="372" y="102"/>
                    <a:pt x="371" y="102"/>
                  </a:cubicBezTo>
                  <a:cubicBezTo>
                    <a:pt x="371" y="102"/>
                    <a:pt x="369" y="102"/>
                    <a:pt x="370" y="103"/>
                  </a:cubicBezTo>
                  <a:cubicBezTo>
                    <a:pt x="370" y="105"/>
                    <a:pt x="371" y="107"/>
                    <a:pt x="373" y="108"/>
                  </a:cubicBezTo>
                  <a:close/>
                  <a:moveTo>
                    <a:pt x="371" y="257"/>
                  </a:moveTo>
                  <a:cubicBezTo>
                    <a:pt x="371" y="257"/>
                    <a:pt x="372" y="257"/>
                    <a:pt x="372" y="256"/>
                  </a:cubicBezTo>
                  <a:cubicBezTo>
                    <a:pt x="373" y="255"/>
                    <a:pt x="373" y="253"/>
                    <a:pt x="373" y="252"/>
                  </a:cubicBezTo>
                  <a:cubicBezTo>
                    <a:pt x="374" y="251"/>
                    <a:pt x="373" y="250"/>
                    <a:pt x="372" y="249"/>
                  </a:cubicBezTo>
                  <a:cubicBezTo>
                    <a:pt x="372" y="249"/>
                    <a:pt x="371" y="249"/>
                    <a:pt x="371" y="250"/>
                  </a:cubicBezTo>
                  <a:cubicBezTo>
                    <a:pt x="372" y="252"/>
                    <a:pt x="370" y="253"/>
                    <a:pt x="370" y="256"/>
                  </a:cubicBezTo>
                  <a:cubicBezTo>
                    <a:pt x="370" y="256"/>
                    <a:pt x="370" y="257"/>
                    <a:pt x="371" y="257"/>
                  </a:cubicBezTo>
                  <a:close/>
                  <a:moveTo>
                    <a:pt x="363" y="292"/>
                  </a:moveTo>
                  <a:cubicBezTo>
                    <a:pt x="365" y="295"/>
                    <a:pt x="365" y="297"/>
                    <a:pt x="366" y="300"/>
                  </a:cubicBezTo>
                  <a:cubicBezTo>
                    <a:pt x="366" y="302"/>
                    <a:pt x="367" y="304"/>
                    <a:pt x="367" y="305"/>
                  </a:cubicBezTo>
                  <a:cubicBezTo>
                    <a:pt x="368" y="303"/>
                    <a:pt x="367" y="300"/>
                    <a:pt x="367" y="297"/>
                  </a:cubicBezTo>
                  <a:cubicBezTo>
                    <a:pt x="366" y="295"/>
                    <a:pt x="366" y="293"/>
                    <a:pt x="366" y="291"/>
                  </a:cubicBezTo>
                  <a:cubicBezTo>
                    <a:pt x="366" y="290"/>
                    <a:pt x="365" y="289"/>
                    <a:pt x="364" y="289"/>
                  </a:cubicBezTo>
                  <a:cubicBezTo>
                    <a:pt x="363" y="289"/>
                    <a:pt x="363" y="290"/>
                    <a:pt x="363" y="291"/>
                  </a:cubicBezTo>
                  <a:cubicBezTo>
                    <a:pt x="363" y="291"/>
                    <a:pt x="363" y="292"/>
                    <a:pt x="363" y="292"/>
                  </a:cubicBezTo>
                  <a:close/>
                  <a:moveTo>
                    <a:pt x="13" y="264"/>
                  </a:moveTo>
                  <a:cubicBezTo>
                    <a:pt x="11" y="264"/>
                    <a:pt x="10" y="263"/>
                    <a:pt x="8" y="263"/>
                  </a:cubicBezTo>
                  <a:cubicBezTo>
                    <a:pt x="7" y="263"/>
                    <a:pt x="6" y="264"/>
                    <a:pt x="6" y="264"/>
                  </a:cubicBezTo>
                  <a:cubicBezTo>
                    <a:pt x="7" y="265"/>
                    <a:pt x="8" y="267"/>
                    <a:pt x="9" y="267"/>
                  </a:cubicBezTo>
                  <a:cubicBezTo>
                    <a:pt x="11" y="267"/>
                    <a:pt x="12" y="266"/>
                    <a:pt x="13" y="266"/>
                  </a:cubicBezTo>
                  <a:cubicBezTo>
                    <a:pt x="13" y="265"/>
                    <a:pt x="13" y="265"/>
                    <a:pt x="13" y="264"/>
                  </a:cubicBezTo>
                  <a:close/>
                  <a:moveTo>
                    <a:pt x="221" y="32"/>
                  </a:moveTo>
                  <a:cubicBezTo>
                    <a:pt x="220" y="31"/>
                    <a:pt x="219" y="32"/>
                    <a:pt x="218" y="31"/>
                  </a:cubicBezTo>
                  <a:cubicBezTo>
                    <a:pt x="218" y="29"/>
                    <a:pt x="217" y="28"/>
                    <a:pt x="215" y="29"/>
                  </a:cubicBezTo>
                  <a:cubicBezTo>
                    <a:pt x="214" y="30"/>
                    <a:pt x="215" y="32"/>
                    <a:pt x="216" y="33"/>
                  </a:cubicBezTo>
                  <a:cubicBezTo>
                    <a:pt x="216" y="33"/>
                    <a:pt x="216" y="33"/>
                    <a:pt x="216" y="33"/>
                  </a:cubicBezTo>
                  <a:cubicBezTo>
                    <a:pt x="217" y="34"/>
                    <a:pt x="219" y="36"/>
                    <a:pt x="220" y="37"/>
                  </a:cubicBezTo>
                  <a:cubicBezTo>
                    <a:pt x="220" y="38"/>
                    <a:pt x="220" y="38"/>
                    <a:pt x="220" y="38"/>
                  </a:cubicBezTo>
                  <a:cubicBezTo>
                    <a:pt x="221" y="39"/>
                    <a:pt x="222" y="38"/>
                    <a:pt x="222" y="38"/>
                  </a:cubicBezTo>
                  <a:cubicBezTo>
                    <a:pt x="223" y="37"/>
                    <a:pt x="224" y="37"/>
                    <a:pt x="224" y="36"/>
                  </a:cubicBezTo>
                  <a:cubicBezTo>
                    <a:pt x="224" y="33"/>
                    <a:pt x="222" y="33"/>
                    <a:pt x="221" y="32"/>
                  </a:cubicBezTo>
                  <a:close/>
                  <a:moveTo>
                    <a:pt x="363" y="221"/>
                  </a:moveTo>
                  <a:cubicBezTo>
                    <a:pt x="363" y="219"/>
                    <a:pt x="364" y="217"/>
                    <a:pt x="363" y="215"/>
                  </a:cubicBezTo>
                  <a:cubicBezTo>
                    <a:pt x="362" y="216"/>
                    <a:pt x="361" y="218"/>
                    <a:pt x="360" y="219"/>
                  </a:cubicBezTo>
                  <a:cubicBezTo>
                    <a:pt x="359" y="221"/>
                    <a:pt x="361" y="222"/>
                    <a:pt x="362" y="222"/>
                  </a:cubicBezTo>
                  <a:cubicBezTo>
                    <a:pt x="363" y="223"/>
                    <a:pt x="363" y="222"/>
                    <a:pt x="363" y="221"/>
                  </a:cubicBezTo>
                  <a:close/>
                  <a:moveTo>
                    <a:pt x="372" y="212"/>
                  </a:moveTo>
                  <a:cubicBezTo>
                    <a:pt x="372" y="212"/>
                    <a:pt x="372" y="212"/>
                    <a:pt x="373" y="212"/>
                  </a:cubicBezTo>
                  <a:cubicBezTo>
                    <a:pt x="375" y="210"/>
                    <a:pt x="376" y="209"/>
                    <a:pt x="374" y="205"/>
                  </a:cubicBezTo>
                  <a:cubicBezTo>
                    <a:pt x="372" y="207"/>
                    <a:pt x="372" y="209"/>
                    <a:pt x="371" y="211"/>
                  </a:cubicBezTo>
                  <a:cubicBezTo>
                    <a:pt x="371" y="212"/>
                    <a:pt x="371" y="212"/>
                    <a:pt x="372" y="212"/>
                  </a:cubicBezTo>
                  <a:close/>
                  <a:moveTo>
                    <a:pt x="16" y="265"/>
                  </a:moveTo>
                  <a:cubicBezTo>
                    <a:pt x="18" y="265"/>
                    <a:pt x="19" y="264"/>
                    <a:pt x="21" y="264"/>
                  </a:cubicBezTo>
                  <a:cubicBezTo>
                    <a:pt x="19" y="263"/>
                    <a:pt x="18" y="261"/>
                    <a:pt x="16" y="262"/>
                  </a:cubicBezTo>
                  <a:cubicBezTo>
                    <a:pt x="15" y="262"/>
                    <a:pt x="14" y="262"/>
                    <a:pt x="14" y="263"/>
                  </a:cubicBezTo>
                  <a:cubicBezTo>
                    <a:pt x="14" y="264"/>
                    <a:pt x="15" y="265"/>
                    <a:pt x="16" y="265"/>
                  </a:cubicBezTo>
                  <a:close/>
                  <a:moveTo>
                    <a:pt x="133" y="423"/>
                  </a:moveTo>
                  <a:cubicBezTo>
                    <a:pt x="133" y="422"/>
                    <a:pt x="134" y="422"/>
                    <a:pt x="134" y="421"/>
                  </a:cubicBezTo>
                  <a:cubicBezTo>
                    <a:pt x="133" y="420"/>
                    <a:pt x="133" y="419"/>
                    <a:pt x="132" y="418"/>
                  </a:cubicBezTo>
                  <a:cubicBezTo>
                    <a:pt x="131" y="418"/>
                    <a:pt x="130" y="419"/>
                    <a:pt x="130" y="420"/>
                  </a:cubicBezTo>
                  <a:cubicBezTo>
                    <a:pt x="129" y="422"/>
                    <a:pt x="130" y="422"/>
                    <a:pt x="131" y="423"/>
                  </a:cubicBezTo>
                  <a:cubicBezTo>
                    <a:pt x="132" y="423"/>
                    <a:pt x="132" y="423"/>
                    <a:pt x="133" y="423"/>
                  </a:cubicBezTo>
                  <a:close/>
                  <a:moveTo>
                    <a:pt x="151" y="447"/>
                  </a:moveTo>
                  <a:cubicBezTo>
                    <a:pt x="150" y="446"/>
                    <a:pt x="149" y="445"/>
                    <a:pt x="148" y="446"/>
                  </a:cubicBezTo>
                  <a:cubicBezTo>
                    <a:pt x="147" y="446"/>
                    <a:pt x="147" y="447"/>
                    <a:pt x="148" y="447"/>
                  </a:cubicBezTo>
                  <a:cubicBezTo>
                    <a:pt x="148" y="447"/>
                    <a:pt x="148" y="448"/>
                    <a:pt x="148" y="448"/>
                  </a:cubicBezTo>
                  <a:cubicBezTo>
                    <a:pt x="147" y="450"/>
                    <a:pt x="148" y="451"/>
                    <a:pt x="148" y="453"/>
                  </a:cubicBezTo>
                  <a:cubicBezTo>
                    <a:pt x="150" y="453"/>
                    <a:pt x="150" y="452"/>
                    <a:pt x="150" y="451"/>
                  </a:cubicBezTo>
                  <a:cubicBezTo>
                    <a:pt x="150" y="450"/>
                    <a:pt x="150" y="449"/>
                    <a:pt x="150" y="448"/>
                  </a:cubicBezTo>
                  <a:cubicBezTo>
                    <a:pt x="151" y="448"/>
                    <a:pt x="152" y="448"/>
                    <a:pt x="151" y="447"/>
                  </a:cubicBezTo>
                  <a:close/>
                  <a:moveTo>
                    <a:pt x="328" y="383"/>
                  </a:moveTo>
                  <a:cubicBezTo>
                    <a:pt x="330" y="383"/>
                    <a:pt x="331" y="382"/>
                    <a:pt x="333" y="383"/>
                  </a:cubicBezTo>
                  <a:cubicBezTo>
                    <a:pt x="335" y="383"/>
                    <a:pt x="337" y="383"/>
                    <a:pt x="339" y="386"/>
                  </a:cubicBezTo>
                  <a:cubicBezTo>
                    <a:pt x="339" y="387"/>
                    <a:pt x="340" y="387"/>
                    <a:pt x="341" y="386"/>
                  </a:cubicBezTo>
                  <a:cubicBezTo>
                    <a:pt x="342" y="386"/>
                    <a:pt x="343" y="387"/>
                    <a:pt x="344" y="387"/>
                  </a:cubicBezTo>
                  <a:cubicBezTo>
                    <a:pt x="344" y="386"/>
                    <a:pt x="343" y="385"/>
                    <a:pt x="344" y="383"/>
                  </a:cubicBezTo>
                  <a:cubicBezTo>
                    <a:pt x="344" y="383"/>
                    <a:pt x="344" y="382"/>
                    <a:pt x="344" y="382"/>
                  </a:cubicBezTo>
                  <a:cubicBezTo>
                    <a:pt x="342" y="382"/>
                    <a:pt x="342" y="381"/>
                    <a:pt x="340" y="380"/>
                  </a:cubicBezTo>
                  <a:cubicBezTo>
                    <a:pt x="337" y="379"/>
                    <a:pt x="334" y="380"/>
                    <a:pt x="331" y="380"/>
                  </a:cubicBezTo>
                  <a:cubicBezTo>
                    <a:pt x="330" y="380"/>
                    <a:pt x="329" y="380"/>
                    <a:pt x="328" y="380"/>
                  </a:cubicBezTo>
                  <a:cubicBezTo>
                    <a:pt x="328" y="381"/>
                    <a:pt x="327" y="381"/>
                    <a:pt x="327" y="382"/>
                  </a:cubicBezTo>
                  <a:cubicBezTo>
                    <a:pt x="327" y="382"/>
                    <a:pt x="328" y="382"/>
                    <a:pt x="328" y="383"/>
                  </a:cubicBezTo>
                  <a:close/>
                  <a:moveTo>
                    <a:pt x="365" y="237"/>
                  </a:moveTo>
                  <a:cubicBezTo>
                    <a:pt x="364" y="236"/>
                    <a:pt x="364" y="235"/>
                    <a:pt x="363" y="234"/>
                  </a:cubicBezTo>
                  <a:cubicBezTo>
                    <a:pt x="362" y="235"/>
                    <a:pt x="363" y="236"/>
                    <a:pt x="363" y="238"/>
                  </a:cubicBezTo>
                  <a:cubicBezTo>
                    <a:pt x="363" y="238"/>
                    <a:pt x="363" y="239"/>
                    <a:pt x="364" y="239"/>
                  </a:cubicBezTo>
                  <a:cubicBezTo>
                    <a:pt x="365" y="239"/>
                    <a:pt x="365" y="238"/>
                    <a:pt x="365" y="237"/>
                  </a:cubicBezTo>
                  <a:close/>
                  <a:moveTo>
                    <a:pt x="133" y="458"/>
                  </a:moveTo>
                  <a:cubicBezTo>
                    <a:pt x="135" y="457"/>
                    <a:pt x="137" y="457"/>
                    <a:pt x="138" y="455"/>
                  </a:cubicBezTo>
                  <a:cubicBezTo>
                    <a:pt x="140" y="455"/>
                    <a:pt x="142" y="455"/>
                    <a:pt x="142" y="453"/>
                  </a:cubicBezTo>
                  <a:cubicBezTo>
                    <a:pt x="145" y="451"/>
                    <a:pt x="143" y="450"/>
                    <a:pt x="143" y="448"/>
                  </a:cubicBezTo>
                  <a:cubicBezTo>
                    <a:pt x="142" y="447"/>
                    <a:pt x="140" y="447"/>
                    <a:pt x="139" y="446"/>
                  </a:cubicBezTo>
                  <a:cubicBezTo>
                    <a:pt x="137" y="445"/>
                    <a:pt x="137" y="443"/>
                    <a:pt x="135" y="441"/>
                  </a:cubicBezTo>
                  <a:cubicBezTo>
                    <a:pt x="134" y="440"/>
                    <a:pt x="133" y="439"/>
                    <a:pt x="131" y="439"/>
                  </a:cubicBezTo>
                  <a:cubicBezTo>
                    <a:pt x="131" y="439"/>
                    <a:pt x="131" y="439"/>
                    <a:pt x="130" y="439"/>
                  </a:cubicBezTo>
                  <a:cubicBezTo>
                    <a:pt x="130" y="439"/>
                    <a:pt x="130" y="438"/>
                    <a:pt x="129" y="438"/>
                  </a:cubicBezTo>
                  <a:cubicBezTo>
                    <a:pt x="129" y="438"/>
                    <a:pt x="129" y="438"/>
                    <a:pt x="128" y="438"/>
                  </a:cubicBezTo>
                  <a:cubicBezTo>
                    <a:pt x="127" y="438"/>
                    <a:pt x="126" y="438"/>
                    <a:pt x="125" y="439"/>
                  </a:cubicBezTo>
                  <a:cubicBezTo>
                    <a:pt x="123" y="440"/>
                    <a:pt x="124" y="443"/>
                    <a:pt x="126" y="444"/>
                  </a:cubicBezTo>
                  <a:cubicBezTo>
                    <a:pt x="126" y="445"/>
                    <a:pt x="127" y="446"/>
                    <a:pt x="126" y="445"/>
                  </a:cubicBezTo>
                  <a:cubicBezTo>
                    <a:pt x="124" y="445"/>
                    <a:pt x="124" y="446"/>
                    <a:pt x="124" y="447"/>
                  </a:cubicBezTo>
                  <a:cubicBezTo>
                    <a:pt x="123" y="448"/>
                    <a:pt x="124" y="448"/>
                    <a:pt x="125" y="448"/>
                  </a:cubicBezTo>
                  <a:cubicBezTo>
                    <a:pt x="125" y="449"/>
                    <a:pt x="126" y="449"/>
                    <a:pt x="126" y="449"/>
                  </a:cubicBezTo>
                  <a:cubicBezTo>
                    <a:pt x="126" y="450"/>
                    <a:pt x="125" y="449"/>
                    <a:pt x="125" y="449"/>
                  </a:cubicBezTo>
                  <a:cubicBezTo>
                    <a:pt x="124" y="449"/>
                    <a:pt x="124" y="449"/>
                    <a:pt x="123" y="450"/>
                  </a:cubicBezTo>
                  <a:cubicBezTo>
                    <a:pt x="123" y="450"/>
                    <a:pt x="123" y="452"/>
                    <a:pt x="124" y="452"/>
                  </a:cubicBezTo>
                  <a:cubicBezTo>
                    <a:pt x="126" y="452"/>
                    <a:pt x="128" y="453"/>
                    <a:pt x="130" y="452"/>
                  </a:cubicBezTo>
                  <a:cubicBezTo>
                    <a:pt x="130" y="454"/>
                    <a:pt x="131" y="454"/>
                    <a:pt x="133" y="454"/>
                  </a:cubicBezTo>
                  <a:cubicBezTo>
                    <a:pt x="131" y="455"/>
                    <a:pt x="131" y="455"/>
                    <a:pt x="129" y="455"/>
                  </a:cubicBezTo>
                  <a:cubicBezTo>
                    <a:pt x="128" y="455"/>
                    <a:pt x="128" y="456"/>
                    <a:pt x="128" y="456"/>
                  </a:cubicBezTo>
                  <a:cubicBezTo>
                    <a:pt x="130" y="457"/>
                    <a:pt x="131" y="459"/>
                    <a:pt x="133" y="458"/>
                  </a:cubicBezTo>
                  <a:close/>
                  <a:moveTo>
                    <a:pt x="353" y="298"/>
                  </a:moveTo>
                  <a:cubicBezTo>
                    <a:pt x="355" y="298"/>
                    <a:pt x="355" y="295"/>
                    <a:pt x="356" y="294"/>
                  </a:cubicBezTo>
                  <a:cubicBezTo>
                    <a:pt x="356" y="294"/>
                    <a:pt x="356" y="294"/>
                    <a:pt x="356" y="293"/>
                  </a:cubicBezTo>
                  <a:cubicBezTo>
                    <a:pt x="355" y="293"/>
                    <a:pt x="355" y="293"/>
                    <a:pt x="355" y="294"/>
                  </a:cubicBezTo>
                  <a:cubicBezTo>
                    <a:pt x="354" y="295"/>
                    <a:pt x="352" y="296"/>
                    <a:pt x="353" y="298"/>
                  </a:cubicBezTo>
                  <a:close/>
                  <a:moveTo>
                    <a:pt x="209" y="25"/>
                  </a:moveTo>
                  <a:cubicBezTo>
                    <a:pt x="208" y="25"/>
                    <a:pt x="207" y="25"/>
                    <a:pt x="207" y="26"/>
                  </a:cubicBezTo>
                  <a:cubicBezTo>
                    <a:pt x="207" y="27"/>
                    <a:pt x="208" y="27"/>
                    <a:pt x="210" y="27"/>
                  </a:cubicBezTo>
                  <a:cubicBezTo>
                    <a:pt x="210" y="27"/>
                    <a:pt x="211" y="27"/>
                    <a:pt x="211" y="26"/>
                  </a:cubicBezTo>
                  <a:cubicBezTo>
                    <a:pt x="211" y="25"/>
                    <a:pt x="210" y="25"/>
                    <a:pt x="209" y="25"/>
                  </a:cubicBezTo>
                  <a:close/>
                  <a:moveTo>
                    <a:pt x="137" y="81"/>
                  </a:moveTo>
                  <a:cubicBezTo>
                    <a:pt x="138" y="81"/>
                    <a:pt x="139" y="81"/>
                    <a:pt x="138" y="80"/>
                  </a:cubicBezTo>
                  <a:cubicBezTo>
                    <a:pt x="138" y="79"/>
                    <a:pt x="138" y="78"/>
                    <a:pt x="137" y="77"/>
                  </a:cubicBezTo>
                  <a:cubicBezTo>
                    <a:pt x="136" y="77"/>
                    <a:pt x="136" y="78"/>
                    <a:pt x="136" y="79"/>
                  </a:cubicBezTo>
                  <a:cubicBezTo>
                    <a:pt x="136" y="80"/>
                    <a:pt x="136" y="81"/>
                    <a:pt x="137" y="81"/>
                  </a:cubicBezTo>
                  <a:close/>
                  <a:moveTo>
                    <a:pt x="178" y="60"/>
                  </a:moveTo>
                  <a:cubicBezTo>
                    <a:pt x="177" y="58"/>
                    <a:pt x="175" y="58"/>
                    <a:pt x="173" y="58"/>
                  </a:cubicBezTo>
                  <a:cubicBezTo>
                    <a:pt x="171" y="58"/>
                    <a:pt x="170" y="59"/>
                    <a:pt x="169" y="59"/>
                  </a:cubicBezTo>
                  <a:cubicBezTo>
                    <a:pt x="166" y="60"/>
                    <a:pt x="166" y="60"/>
                    <a:pt x="167" y="61"/>
                  </a:cubicBezTo>
                  <a:cubicBezTo>
                    <a:pt x="170" y="65"/>
                    <a:pt x="170" y="70"/>
                    <a:pt x="171" y="75"/>
                  </a:cubicBezTo>
                  <a:cubicBezTo>
                    <a:pt x="171" y="75"/>
                    <a:pt x="172" y="76"/>
                    <a:pt x="172" y="77"/>
                  </a:cubicBezTo>
                  <a:cubicBezTo>
                    <a:pt x="173" y="77"/>
                    <a:pt x="173" y="77"/>
                    <a:pt x="173" y="77"/>
                  </a:cubicBezTo>
                  <a:cubicBezTo>
                    <a:pt x="175" y="80"/>
                    <a:pt x="178" y="82"/>
                    <a:pt x="180" y="84"/>
                  </a:cubicBezTo>
                  <a:cubicBezTo>
                    <a:pt x="181" y="85"/>
                    <a:pt x="183" y="87"/>
                    <a:pt x="183" y="89"/>
                  </a:cubicBezTo>
                  <a:cubicBezTo>
                    <a:pt x="183" y="90"/>
                    <a:pt x="183" y="90"/>
                    <a:pt x="183" y="91"/>
                  </a:cubicBezTo>
                  <a:cubicBezTo>
                    <a:pt x="184" y="92"/>
                    <a:pt x="184" y="92"/>
                    <a:pt x="184" y="92"/>
                  </a:cubicBezTo>
                  <a:cubicBezTo>
                    <a:pt x="185" y="92"/>
                    <a:pt x="185" y="92"/>
                    <a:pt x="186" y="92"/>
                  </a:cubicBezTo>
                  <a:cubicBezTo>
                    <a:pt x="186" y="91"/>
                    <a:pt x="186" y="90"/>
                    <a:pt x="186" y="90"/>
                  </a:cubicBezTo>
                  <a:cubicBezTo>
                    <a:pt x="185" y="88"/>
                    <a:pt x="185" y="86"/>
                    <a:pt x="184" y="85"/>
                  </a:cubicBezTo>
                  <a:cubicBezTo>
                    <a:pt x="184" y="84"/>
                    <a:pt x="185" y="82"/>
                    <a:pt x="185" y="81"/>
                  </a:cubicBezTo>
                  <a:cubicBezTo>
                    <a:pt x="185" y="80"/>
                    <a:pt x="186" y="80"/>
                    <a:pt x="186" y="80"/>
                  </a:cubicBezTo>
                  <a:cubicBezTo>
                    <a:pt x="189" y="78"/>
                    <a:pt x="189" y="77"/>
                    <a:pt x="188" y="74"/>
                  </a:cubicBezTo>
                  <a:cubicBezTo>
                    <a:pt x="188" y="73"/>
                    <a:pt x="188" y="73"/>
                    <a:pt x="187" y="73"/>
                  </a:cubicBezTo>
                  <a:cubicBezTo>
                    <a:pt x="186" y="70"/>
                    <a:pt x="186" y="68"/>
                    <a:pt x="184" y="66"/>
                  </a:cubicBezTo>
                  <a:cubicBezTo>
                    <a:pt x="183" y="65"/>
                    <a:pt x="183" y="65"/>
                    <a:pt x="182" y="64"/>
                  </a:cubicBezTo>
                  <a:cubicBezTo>
                    <a:pt x="182" y="64"/>
                    <a:pt x="181" y="64"/>
                    <a:pt x="181" y="63"/>
                  </a:cubicBezTo>
                  <a:cubicBezTo>
                    <a:pt x="181" y="61"/>
                    <a:pt x="179" y="61"/>
                    <a:pt x="178" y="60"/>
                  </a:cubicBezTo>
                  <a:close/>
                  <a:moveTo>
                    <a:pt x="112" y="361"/>
                  </a:moveTo>
                  <a:cubicBezTo>
                    <a:pt x="113" y="361"/>
                    <a:pt x="113" y="361"/>
                    <a:pt x="114" y="361"/>
                  </a:cubicBezTo>
                  <a:cubicBezTo>
                    <a:pt x="115" y="361"/>
                    <a:pt x="115" y="362"/>
                    <a:pt x="116" y="361"/>
                  </a:cubicBezTo>
                  <a:cubicBezTo>
                    <a:pt x="116" y="360"/>
                    <a:pt x="115" y="360"/>
                    <a:pt x="114" y="360"/>
                  </a:cubicBezTo>
                  <a:cubicBezTo>
                    <a:pt x="114" y="360"/>
                    <a:pt x="113" y="359"/>
                    <a:pt x="113" y="359"/>
                  </a:cubicBezTo>
                  <a:cubicBezTo>
                    <a:pt x="113" y="359"/>
                    <a:pt x="112" y="358"/>
                    <a:pt x="112" y="359"/>
                  </a:cubicBezTo>
                  <a:cubicBezTo>
                    <a:pt x="111" y="360"/>
                    <a:pt x="112" y="361"/>
                    <a:pt x="112" y="361"/>
                  </a:cubicBezTo>
                  <a:close/>
                  <a:moveTo>
                    <a:pt x="366" y="289"/>
                  </a:moveTo>
                  <a:cubicBezTo>
                    <a:pt x="366" y="287"/>
                    <a:pt x="366" y="286"/>
                    <a:pt x="364" y="285"/>
                  </a:cubicBezTo>
                  <a:cubicBezTo>
                    <a:pt x="364" y="285"/>
                    <a:pt x="363" y="285"/>
                    <a:pt x="363" y="286"/>
                  </a:cubicBezTo>
                  <a:cubicBezTo>
                    <a:pt x="363" y="287"/>
                    <a:pt x="364" y="288"/>
                    <a:pt x="366" y="289"/>
                  </a:cubicBezTo>
                  <a:close/>
                  <a:moveTo>
                    <a:pt x="232" y="29"/>
                  </a:moveTo>
                  <a:cubicBezTo>
                    <a:pt x="231" y="27"/>
                    <a:pt x="231" y="27"/>
                    <a:pt x="228" y="28"/>
                  </a:cubicBezTo>
                  <a:cubicBezTo>
                    <a:pt x="228" y="31"/>
                    <a:pt x="230" y="31"/>
                    <a:pt x="232" y="29"/>
                  </a:cubicBezTo>
                  <a:close/>
                  <a:moveTo>
                    <a:pt x="352" y="291"/>
                  </a:moveTo>
                  <a:cubicBezTo>
                    <a:pt x="351" y="291"/>
                    <a:pt x="350" y="292"/>
                    <a:pt x="350" y="293"/>
                  </a:cubicBezTo>
                  <a:cubicBezTo>
                    <a:pt x="350" y="294"/>
                    <a:pt x="351" y="294"/>
                    <a:pt x="351" y="294"/>
                  </a:cubicBezTo>
                  <a:cubicBezTo>
                    <a:pt x="352" y="294"/>
                    <a:pt x="352" y="293"/>
                    <a:pt x="352" y="292"/>
                  </a:cubicBezTo>
                  <a:cubicBezTo>
                    <a:pt x="352" y="292"/>
                    <a:pt x="352" y="291"/>
                    <a:pt x="352" y="291"/>
                  </a:cubicBezTo>
                  <a:close/>
                  <a:moveTo>
                    <a:pt x="365" y="341"/>
                  </a:moveTo>
                  <a:cubicBezTo>
                    <a:pt x="364" y="341"/>
                    <a:pt x="363" y="341"/>
                    <a:pt x="363" y="342"/>
                  </a:cubicBezTo>
                  <a:cubicBezTo>
                    <a:pt x="363" y="343"/>
                    <a:pt x="364" y="343"/>
                    <a:pt x="365" y="343"/>
                  </a:cubicBezTo>
                  <a:cubicBezTo>
                    <a:pt x="365" y="343"/>
                    <a:pt x="366" y="343"/>
                    <a:pt x="366" y="342"/>
                  </a:cubicBezTo>
                  <a:cubicBezTo>
                    <a:pt x="365" y="342"/>
                    <a:pt x="366" y="341"/>
                    <a:pt x="365" y="341"/>
                  </a:cubicBezTo>
                  <a:close/>
                  <a:moveTo>
                    <a:pt x="322" y="384"/>
                  </a:moveTo>
                  <a:cubicBezTo>
                    <a:pt x="323" y="385"/>
                    <a:pt x="324" y="386"/>
                    <a:pt x="325" y="385"/>
                  </a:cubicBezTo>
                  <a:cubicBezTo>
                    <a:pt x="325" y="385"/>
                    <a:pt x="325" y="383"/>
                    <a:pt x="325" y="383"/>
                  </a:cubicBezTo>
                  <a:cubicBezTo>
                    <a:pt x="324" y="382"/>
                    <a:pt x="323" y="383"/>
                    <a:pt x="322" y="384"/>
                  </a:cubicBezTo>
                  <a:close/>
                  <a:moveTo>
                    <a:pt x="142" y="424"/>
                  </a:moveTo>
                  <a:cubicBezTo>
                    <a:pt x="141" y="425"/>
                    <a:pt x="142" y="426"/>
                    <a:pt x="143" y="427"/>
                  </a:cubicBezTo>
                  <a:cubicBezTo>
                    <a:pt x="144" y="427"/>
                    <a:pt x="144" y="427"/>
                    <a:pt x="145" y="427"/>
                  </a:cubicBezTo>
                  <a:cubicBezTo>
                    <a:pt x="145" y="426"/>
                    <a:pt x="144" y="426"/>
                    <a:pt x="144" y="425"/>
                  </a:cubicBezTo>
                  <a:cubicBezTo>
                    <a:pt x="143" y="425"/>
                    <a:pt x="143" y="424"/>
                    <a:pt x="142" y="424"/>
                  </a:cubicBezTo>
                  <a:close/>
                  <a:moveTo>
                    <a:pt x="208" y="22"/>
                  </a:moveTo>
                  <a:cubicBezTo>
                    <a:pt x="209" y="22"/>
                    <a:pt x="210" y="22"/>
                    <a:pt x="209" y="22"/>
                  </a:cubicBezTo>
                  <a:cubicBezTo>
                    <a:pt x="209" y="21"/>
                    <a:pt x="209" y="20"/>
                    <a:pt x="208" y="20"/>
                  </a:cubicBezTo>
                  <a:cubicBezTo>
                    <a:pt x="207" y="20"/>
                    <a:pt x="206" y="21"/>
                    <a:pt x="206" y="21"/>
                  </a:cubicBezTo>
                  <a:cubicBezTo>
                    <a:pt x="207" y="22"/>
                    <a:pt x="207" y="22"/>
                    <a:pt x="208" y="22"/>
                  </a:cubicBezTo>
                  <a:close/>
                  <a:moveTo>
                    <a:pt x="26" y="289"/>
                  </a:moveTo>
                  <a:cubicBezTo>
                    <a:pt x="25" y="288"/>
                    <a:pt x="25" y="288"/>
                    <a:pt x="24" y="288"/>
                  </a:cubicBezTo>
                  <a:cubicBezTo>
                    <a:pt x="23" y="288"/>
                    <a:pt x="22" y="288"/>
                    <a:pt x="22" y="289"/>
                  </a:cubicBezTo>
                  <a:cubicBezTo>
                    <a:pt x="23" y="290"/>
                    <a:pt x="24" y="290"/>
                    <a:pt x="24" y="290"/>
                  </a:cubicBezTo>
                  <a:cubicBezTo>
                    <a:pt x="25" y="290"/>
                    <a:pt x="26" y="289"/>
                    <a:pt x="26" y="289"/>
                  </a:cubicBezTo>
                  <a:close/>
                  <a:moveTo>
                    <a:pt x="161" y="68"/>
                  </a:moveTo>
                  <a:cubicBezTo>
                    <a:pt x="161" y="68"/>
                    <a:pt x="161" y="68"/>
                    <a:pt x="161" y="67"/>
                  </a:cubicBezTo>
                  <a:cubicBezTo>
                    <a:pt x="160" y="67"/>
                    <a:pt x="161" y="65"/>
                    <a:pt x="160" y="65"/>
                  </a:cubicBezTo>
                  <a:cubicBezTo>
                    <a:pt x="159" y="65"/>
                    <a:pt x="159" y="66"/>
                    <a:pt x="159" y="66"/>
                  </a:cubicBezTo>
                  <a:cubicBezTo>
                    <a:pt x="159" y="67"/>
                    <a:pt x="160" y="68"/>
                    <a:pt x="161" y="68"/>
                  </a:cubicBezTo>
                  <a:close/>
                  <a:moveTo>
                    <a:pt x="153" y="49"/>
                  </a:moveTo>
                  <a:cubicBezTo>
                    <a:pt x="153" y="49"/>
                    <a:pt x="152" y="47"/>
                    <a:pt x="151" y="48"/>
                  </a:cubicBezTo>
                  <a:cubicBezTo>
                    <a:pt x="151" y="48"/>
                    <a:pt x="150" y="49"/>
                    <a:pt x="151" y="50"/>
                  </a:cubicBezTo>
                  <a:cubicBezTo>
                    <a:pt x="152" y="51"/>
                    <a:pt x="152" y="49"/>
                    <a:pt x="153" y="49"/>
                  </a:cubicBezTo>
                  <a:close/>
                  <a:moveTo>
                    <a:pt x="350" y="289"/>
                  </a:moveTo>
                  <a:cubicBezTo>
                    <a:pt x="350" y="288"/>
                    <a:pt x="349" y="288"/>
                    <a:pt x="348" y="287"/>
                  </a:cubicBezTo>
                  <a:cubicBezTo>
                    <a:pt x="348" y="287"/>
                    <a:pt x="347" y="287"/>
                    <a:pt x="347" y="288"/>
                  </a:cubicBezTo>
                  <a:cubicBezTo>
                    <a:pt x="347" y="289"/>
                    <a:pt x="348" y="289"/>
                    <a:pt x="349" y="289"/>
                  </a:cubicBezTo>
                  <a:cubicBezTo>
                    <a:pt x="349" y="289"/>
                    <a:pt x="350" y="289"/>
                    <a:pt x="350" y="289"/>
                  </a:cubicBezTo>
                  <a:close/>
                  <a:moveTo>
                    <a:pt x="306" y="427"/>
                  </a:moveTo>
                  <a:cubicBezTo>
                    <a:pt x="306" y="427"/>
                    <a:pt x="306" y="428"/>
                    <a:pt x="306" y="428"/>
                  </a:cubicBezTo>
                  <a:cubicBezTo>
                    <a:pt x="307" y="428"/>
                    <a:pt x="308" y="427"/>
                    <a:pt x="308" y="426"/>
                  </a:cubicBezTo>
                  <a:cubicBezTo>
                    <a:pt x="307" y="426"/>
                    <a:pt x="306" y="425"/>
                    <a:pt x="306" y="427"/>
                  </a:cubicBezTo>
                  <a:close/>
                  <a:moveTo>
                    <a:pt x="368" y="225"/>
                  </a:moveTo>
                  <a:cubicBezTo>
                    <a:pt x="367" y="225"/>
                    <a:pt x="367" y="226"/>
                    <a:pt x="367" y="227"/>
                  </a:cubicBezTo>
                  <a:cubicBezTo>
                    <a:pt x="366" y="227"/>
                    <a:pt x="367" y="227"/>
                    <a:pt x="367" y="227"/>
                  </a:cubicBezTo>
                  <a:cubicBezTo>
                    <a:pt x="368" y="227"/>
                    <a:pt x="369" y="226"/>
                    <a:pt x="369" y="225"/>
                  </a:cubicBezTo>
                  <a:cubicBezTo>
                    <a:pt x="369" y="225"/>
                    <a:pt x="369" y="224"/>
                    <a:pt x="368" y="225"/>
                  </a:cubicBezTo>
                  <a:close/>
                  <a:moveTo>
                    <a:pt x="348" y="250"/>
                  </a:moveTo>
                  <a:cubicBezTo>
                    <a:pt x="350" y="249"/>
                    <a:pt x="350" y="248"/>
                    <a:pt x="350" y="246"/>
                  </a:cubicBezTo>
                  <a:cubicBezTo>
                    <a:pt x="348" y="247"/>
                    <a:pt x="348" y="249"/>
                    <a:pt x="348" y="250"/>
                  </a:cubicBezTo>
                  <a:close/>
                  <a:moveTo>
                    <a:pt x="44" y="151"/>
                  </a:moveTo>
                  <a:cubicBezTo>
                    <a:pt x="44" y="151"/>
                    <a:pt x="44" y="150"/>
                    <a:pt x="44" y="150"/>
                  </a:cubicBezTo>
                  <a:cubicBezTo>
                    <a:pt x="44" y="149"/>
                    <a:pt x="44" y="149"/>
                    <a:pt x="43" y="148"/>
                  </a:cubicBezTo>
                  <a:cubicBezTo>
                    <a:pt x="43" y="148"/>
                    <a:pt x="43" y="149"/>
                    <a:pt x="43" y="149"/>
                  </a:cubicBezTo>
                  <a:cubicBezTo>
                    <a:pt x="43" y="150"/>
                    <a:pt x="43" y="150"/>
                    <a:pt x="44" y="151"/>
                  </a:cubicBezTo>
                  <a:close/>
                  <a:moveTo>
                    <a:pt x="361" y="235"/>
                  </a:moveTo>
                  <a:cubicBezTo>
                    <a:pt x="360" y="234"/>
                    <a:pt x="360" y="235"/>
                    <a:pt x="360" y="235"/>
                  </a:cubicBezTo>
                  <a:cubicBezTo>
                    <a:pt x="360" y="237"/>
                    <a:pt x="360" y="237"/>
                    <a:pt x="361" y="237"/>
                  </a:cubicBezTo>
                  <a:cubicBezTo>
                    <a:pt x="362" y="236"/>
                    <a:pt x="362" y="235"/>
                    <a:pt x="361" y="235"/>
                  </a:cubicBezTo>
                  <a:close/>
                  <a:moveTo>
                    <a:pt x="355" y="338"/>
                  </a:moveTo>
                  <a:cubicBezTo>
                    <a:pt x="355" y="339"/>
                    <a:pt x="356" y="339"/>
                    <a:pt x="356" y="339"/>
                  </a:cubicBezTo>
                  <a:cubicBezTo>
                    <a:pt x="357" y="339"/>
                    <a:pt x="357" y="338"/>
                    <a:pt x="357" y="338"/>
                  </a:cubicBezTo>
                  <a:cubicBezTo>
                    <a:pt x="358" y="337"/>
                    <a:pt x="360" y="336"/>
                    <a:pt x="359" y="335"/>
                  </a:cubicBezTo>
                  <a:cubicBezTo>
                    <a:pt x="358" y="334"/>
                    <a:pt x="358" y="333"/>
                    <a:pt x="358" y="333"/>
                  </a:cubicBezTo>
                  <a:cubicBezTo>
                    <a:pt x="357" y="331"/>
                    <a:pt x="356" y="330"/>
                    <a:pt x="354" y="331"/>
                  </a:cubicBezTo>
                  <a:cubicBezTo>
                    <a:pt x="353" y="332"/>
                    <a:pt x="354" y="334"/>
                    <a:pt x="354" y="335"/>
                  </a:cubicBezTo>
                  <a:cubicBezTo>
                    <a:pt x="353" y="336"/>
                    <a:pt x="354" y="337"/>
                    <a:pt x="355" y="338"/>
                  </a:cubicBezTo>
                  <a:close/>
                  <a:moveTo>
                    <a:pt x="125" y="436"/>
                  </a:moveTo>
                  <a:cubicBezTo>
                    <a:pt x="124" y="435"/>
                    <a:pt x="124" y="435"/>
                    <a:pt x="123" y="435"/>
                  </a:cubicBezTo>
                  <a:cubicBezTo>
                    <a:pt x="123" y="435"/>
                    <a:pt x="122" y="435"/>
                    <a:pt x="123" y="435"/>
                  </a:cubicBezTo>
                  <a:cubicBezTo>
                    <a:pt x="123" y="436"/>
                    <a:pt x="123" y="437"/>
                    <a:pt x="124" y="437"/>
                  </a:cubicBezTo>
                  <a:cubicBezTo>
                    <a:pt x="124" y="436"/>
                    <a:pt x="125" y="436"/>
                    <a:pt x="125" y="436"/>
                  </a:cubicBezTo>
                  <a:close/>
                  <a:moveTo>
                    <a:pt x="370" y="219"/>
                  </a:moveTo>
                  <a:cubicBezTo>
                    <a:pt x="369" y="219"/>
                    <a:pt x="369" y="219"/>
                    <a:pt x="369" y="220"/>
                  </a:cubicBezTo>
                  <a:cubicBezTo>
                    <a:pt x="369" y="220"/>
                    <a:pt x="370" y="221"/>
                    <a:pt x="370" y="221"/>
                  </a:cubicBezTo>
                  <a:cubicBezTo>
                    <a:pt x="371" y="221"/>
                    <a:pt x="371" y="220"/>
                    <a:pt x="371" y="220"/>
                  </a:cubicBezTo>
                  <a:cubicBezTo>
                    <a:pt x="371" y="219"/>
                    <a:pt x="371" y="219"/>
                    <a:pt x="370" y="219"/>
                  </a:cubicBezTo>
                  <a:close/>
                  <a:moveTo>
                    <a:pt x="119" y="406"/>
                  </a:moveTo>
                  <a:cubicBezTo>
                    <a:pt x="119" y="406"/>
                    <a:pt x="119" y="405"/>
                    <a:pt x="120" y="405"/>
                  </a:cubicBezTo>
                  <a:cubicBezTo>
                    <a:pt x="120" y="404"/>
                    <a:pt x="119" y="404"/>
                    <a:pt x="119" y="404"/>
                  </a:cubicBezTo>
                  <a:cubicBezTo>
                    <a:pt x="118" y="405"/>
                    <a:pt x="118" y="405"/>
                    <a:pt x="118" y="405"/>
                  </a:cubicBezTo>
                  <a:cubicBezTo>
                    <a:pt x="118" y="406"/>
                    <a:pt x="118" y="406"/>
                    <a:pt x="119" y="406"/>
                  </a:cubicBezTo>
                  <a:close/>
                  <a:moveTo>
                    <a:pt x="114" y="364"/>
                  </a:moveTo>
                  <a:cubicBezTo>
                    <a:pt x="113" y="363"/>
                    <a:pt x="113" y="364"/>
                    <a:pt x="112" y="364"/>
                  </a:cubicBezTo>
                  <a:cubicBezTo>
                    <a:pt x="112" y="365"/>
                    <a:pt x="111" y="364"/>
                    <a:pt x="110" y="365"/>
                  </a:cubicBezTo>
                  <a:cubicBezTo>
                    <a:pt x="111" y="366"/>
                    <a:pt x="112" y="365"/>
                    <a:pt x="113" y="365"/>
                  </a:cubicBezTo>
                  <a:cubicBezTo>
                    <a:pt x="113" y="365"/>
                    <a:pt x="114" y="365"/>
                    <a:pt x="114" y="364"/>
                  </a:cubicBezTo>
                  <a:close/>
                  <a:moveTo>
                    <a:pt x="168" y="50"/>
                  </a:moveTo>
                  <a:cubicBezTo>
                    <a:pt x="168" y="50"/>
                    <a:pt x="169" y="50"/>
                    <a:pt x="169" y="50"/>
                  </a:cubicBezTo>
                  <a:cubicBezTo>
                    <a:pt x="169" y="49"/>
                    <a:pt x="169" y="49"/>
                    <a:pt x="168" y="49"/>
                  </a:cubicBezTo>
                  <a:cubicBezTo>
                    <a:pt x="168" y="48"/>
                    <a:pt x="167" y="48"/>
                    <a:pt x="166" y="48"/>
                  </a:cubicBezTo>
                  <a:cubicBezTo>
                    <a:pt x="166" y="47"/>
                    <a:pt x="164" y="46"/>
                    <a:pt x="163" y="46"/>
                  </a:cubicBezTo>
                  <a:cubicBezTo>
                    <a:pt x="162" y="47"/>
                    <a:pt x="162" y="49"/>
                    <a:pt x="163" y="50"/>
                  </a:cubicBezTo>
                  <a:cubicBezTo>
                    <a:pt x="165" y="51"/>
                    <a:pt x="166" y="49"/>
                    <a:pt x="168" y="50"/>
                  </a:cubicBezTo>
                  <a:close/>
                  <a:moveTo>
                    <a:pt x="218" y="58"/>
                  </a:moveTo>
                  <a:cubicBezTo>
                    <a:pt x="218" y="58"/>
                    <a:pt x="218" y="58"/>
                    <a:pt x="218" y="57"/>
                  </a:cubicBezTo>
                  <a:cubicBezTo>
                    <a:pt x="218" y="57"/>
                    <a:pt x="218" y="57"/>
                    <a:pt x="217" y="56"/>
                  </a:cubicBezTo>
                  <a:cubicBezTo>
                    <a:pt x="217" y="57"/>
                    <a:pt x="217" y="57"/>
                    <a:pt x="217" y="57"/>
                  </a:cubicBezTo>
                  <a:cubicBezTo>
                    <a:pt x="217" y="58"/>
                    <a:pt x="217" y="58"/>
                    <a:pt x="218" y="58"/>
                  </a:cubicBezTo>
                  <a:close/>
                  <a:moveTo>
                    <a:pt x="144" y="431"/>
                  </a:moveTo>
                  <a:cubicBezTo>
                    <a:pt x="145" y="431"/>
                    <a:pt x="146" y="431"/>
                    <a:pt x="146" y="430"/>
                  </a:cubicBezTo>
                  <a:cubicBezTo>
                    <a:pt x="145" y="430"/>
                    <a:pt x="144" y="429"/>
                    <a:pt x="144" y="429"/>
                  </a:cubicBezTo>
                  <a:cubicBezTo>
                    <a:pt x="143" y="430"/>
                    <a:pt x="143" y="430"/>
                    <a:pt x="144" y="431"/>
                  </a:cubicBezTo>
                  <a:close/>
                  <a:moveTo>
                    <a:pt x="56" y="303"/>
                  </a:moveTo>
                  <a:cubicBezTo>
                    <a:pt x="55" y="303"/>
                    <a:pt x="55" y="303"/>
                    <a:pt x="55" y="304"/>
                  </a:cubicBezTo>
                  <a:cubicBezTo>
                    <a:pt x="55" y="304"/>
                    <a:pt x="55" y="305"/>
                    <a:pt x="55" y="304"/>
                  </a:cubicBezTo>
                  <a:cubicBezTo>
                    <a:pt x="56" y="304"/>
                    <a:pt x="56" y="304"/>
                    <a:pt x="56" y="303"/>
                  </a:cubicBezTo>
                  <a:cubicBezTo>
                    <a:pt x="56" y="303"/>
                    <a:pt x="56" y="302"/>
                    <a:pt x="56" y="303"/>
                  </a:cubicBezTo>
                  <a:close/>
                  <a:moveTo>
                    <a:pt x="354" y="239"/>
                  </a:moveTo>
                  <a:cubicBezTo>
                    <a:pt x="354" y="239"/>
                    <a:pt x="353" y="240"/>
                    <a:pt x="353" y="240"/>
                  </a:cubicBezTo>
                  <a:cubicBezTo>
                    <a:pt x="353" y="241"/>
                    <a:pt x="354" y="241"/>
                    <a:pt x="354" y="241"/>
                  </a:cubicBezTo>
                  <a:cubicBezTo>
                    <a:pt x="354" y="241"/>
                    <a:pt x="355" y="240"/>
                    <a:pt x="355" y="240"/>
                  </a:cubicBezTo>
                  <a:cubicBezTo>
                    <a:pt x="355" y="240"/>
                    <a:pt x="355" y="239"/>
                    <a:pt x="354" y="239"/>
                  </a:cubicBezTo>
                  <a:close/>
                  <a:moveTo>
                    <a:pt x="136" y="522"/>
                  </a:moveTo>
                  <a:cubicBezTo>
                    <a:pt x="135" y="522"/>
                    <a:pt x="135" y="522"/>
                    <a:pt x="135" y="522"/>
                  </a:cubicBezTo>
                  <a:cubicBezTo>
                    <a:pt x="135" y="523"/>
                    <a:pt x="135" y="523"/>
                    <a:pt x="136" y="523"/>
                  </a:cubicBezTo>
                  <a:cubicBezTo>
                    <a:pt x="136" y="523"/>
                    <a:pt x="137" y="523"/>
                    <a:pt x="137" y="523"/>
                  </a:cubicBezTo>
                  <a:cubicBezTo>
                    <a:pt x="137" y="522"/>
                    <a:pt x="136" y="522"/>
                    <a:pt x="136" y="522"/>
                  </a:cubicBezTo>
                  <a:close/>
                  <a:moveTo>
                    <a:pt x="368" y="340"/>
                  </a:moveTo>
                  <a:cubicBezTo>
                    <a:pt x="367" y="339"/>
                    <a:pt x="367" y="340"/>
                    <a:pt x="367" y="340"/>
                  </a:cubicBezTo>
                  <a:cubicBezTo>
                    <a:pt x="367" y="341"/>
                    <a:pt x="367" y="341"/>
                    <a:pt x="368" y="341"/>
                  </a:cubicBezTo>
                  <a:cubicBezTo>
                    <a:pt x="368" y="341"/>
                    <a:pt x="368" y="341"/>
                    <a:pt x="368" y="341"/>
                  </a:cubicBezTo>
                  <a:cubicBezTo>
                    <a:pt x="369" y="340"/>
                    <a:pt x="368" y="340"/>
                    <a:pt x="368" y="340"/>
                  </a:cubicBezTo>
                  <a:close/>
                  <a:moveTo>
                    <a:pt x="147" y="429"/>
                  </a:moveTo>
                  <a:cubicBezTo>
                    <a:pt x="147" y="429"/>
                    <a:pt x="147" y="430"/>
                    <a:pt x="147" y="430"/>
                  </a:cubicBezTo>
                  <a:cubicBezTo>
                    <a:pt x="147" y="430"/>
                    <a:pt x="148" y="429"/>
                    <a:pt x="149" y="429"/>
                  </a:cubicBezTo>
                  <a:cubicBezTo>
                    <a:pt x="148" y="428"/>
                    <a:pt x="147" y="429"/>
                    <a:pt x="147" y="429"/>
                  </a:cubicBezTo>
                  <a:close/>
                  <a:moveTo>
                    <a:pt x="355" y="307"/>
                  </a:moveTo>
                  <a:cubicBezTo>
                    <a:pt x="356" y="307"/>
                    <a:pt x="357" y="306"/>
                    <a:pt x="357" y="305"/>
                  </a:cubicBezTo>
                  <a:cubicBezTo>
                    <a:pt x="356" y="305"/>
                    <a:pt x="355" y="306"/>
                    <a:pt x="355" y="307"/>
                  </a:cubicBezTo>
                  <a:close/>
                  <a:moveTo>
                    <a:pt x="218" y="62"/>
                  </a:moveTo>
                  <a:cubicBezTo>
                    <a:pt x="218" y="61"/>
                    <a:pt x="218" y="60"/>
                    <a:pt x="217" y="60"/>
                  </a:cubicBezTo>
                  <a:cubicBezTo>
                    <a:pt x="217" y="61"/>
                    <a:pt x="217" y="62"/>
                    <a:pt x="218" y="62"/>
                  </a:cubicBezTo>
                  <a:close/>
                  <a:moveTo>
                    <a:pt x="361" y="238"/>
                  </a:moveTo>
                  <a:cubicBezTo>
                    <a:pt x="361" y="239"/>
                    <a:pt x="362" y="238"/>
                    <a:pt x="362" y="238"/>
                  </a:cubicBezTo>
                  <a:cubicBezTo>
                    <a:pt x="362" y="237"/>
                    <a:pt x="362" y="237"/>
                    <a:pt x="361" y="237"/>
                  </a:cubicBezTo>
                  <a:cubicBezTo>
                    <a:pt x="361" y="237"/>
                    <a:pt x="360" y="238"/>
                    <a:pt x="361" y="238"/>
                  </a:cubicBezTo>
                  <a:close/>
                  <a:moveTo>
                    <a:pt x="134" y="476"/>
                  </a:moveTo>
                  <a:cubicBezTo>
                    <a:pt x="135" y="477"/>
                    <a:pt x="135" y="476"/>
                    <a:pt x="136" y="476"/>
                  </a:cubicBezTo>
                  <a:cubicBezTo>
                    <a:pt x="135" y="476"/>
                    <a:pt x="135" y="475"/>
                    <a:pt x="134" y="476"/>
                  </a:cubicBezTo>
                  <a:cubicBezTo>
                    <a:pt x="134" y="476"/>
                    <a:pt x="134" y="476"/>
                    <a:pt x="134" y="476"/>
                  </a:cubicBezTo>
                  <a:close/>
                  <a:moveTo>
                    <a:pt x="348" y="377"/>
                  </a:moveTo>
                  <a:cubicBezTo>
                    <a:pt x="348" y="377"/>
                    <a:pt x="348" y="377"/>
                    <a:pt x="348" y="377"/>
                  </a:cubicBezTo>
                  <a:cubicBezTo>
                    <a:pt x="348" y="378"/>
                    <a:pt x="348" y="378"/>
                    <a:pt x="348" y="378"/>
                  </a:cubicBezTo>
                  <a:cubicBezTo>
                    <a:pt x="349" y="378"/>
                    <a:pt x="349" y="378"/>
                    <a:pt x="349" y="378"/>
                  </a:cubicBezTo>
                  <a:cubicBezTo>
                    <a:pt x="349" y="377"/>
                    <a:pt x="349" y="377"/>
                    <a:pt x="348" y="377"/>
                  </a:cubicBezTo>
                  <a:close/>
                  <a:moveTo>
                    <a:pt x="117" y="374"/>
                  </a:moveTo>
                  <a:cubicBezTo>
                    <a:pt x="116" y="375"/>
                    <a:pt x="116" y="376"/>
                    <a:pt x="116" y="376"/>
                  </a:cubicBezTo>
                  <a:cubicBezTo>
                    <a:pt x="117" y="376"/>
                    <a:pt x="117" y="375"/>
                    <a:pt x="117" y="374"/>
                  </a:cubicBezTo>
                  <a:close/>
                  <a:moveTo>
                    <a:pt x="135" y="501"/>
                  </a:moveTo>
                  <a:cubicBezTo>
                    <a:pt x="135" y="501"/>
                    <a:pt x="134" y="501"/>
                    <a:pt x="134" y="502"/>
                  </a:cubicBezTo>
                  <a:cubicBezTo>
                    <a:pt x="134" y="502"/>
                    <a:pt x="135" y="502"/>
                    <a:pt x="135" y="501"/>
                  </a:cubicBezTo>
                  <a:close/>
                  <a:moveTo>
                    <a:pt x="113" y="366"/>
                  </a:moveTo>
                  <a:cubicBezTo>
                    <a:pt x="113" y="366"/>
                    <a:pt x="113" y="367"/>
                    <a:pt x="113" y="367"/>
                  </a:cubicBezTo>
                  <a:cubicBezTo>
                    <a:pt x="113" y="367"/>
                    <a:pt x="113" y="367"/>
                    <a:pt x="113" y="367"/>
                  </a:cubicBezTo>
                  <a:cubicBezTo>
                    <a:pt x="113" y="367"/>
                    <a:pt x="114" y="367"/>
                    <a:pt x="114" y="367"/>
                  </a:cubicBezTo>
                  <a:cubicBezTo>
                    <a:pt x="114" y="367"/>
                    <a:pt x="113" y="366"/>
                    <a:pt x="113" y="366"/>
                  </a:cubicBezTo>
                  <a:close/>
                  <a:moveTo>
                    <a:pt x="351" y="295"/>
                  </a:moveTo>
                  <a:cubicBezTo>
                    <a:pt x="351" y="295"/>
                    <a:pt x="351" y="296"/>
                    <a:pt x="352" y="296"/>
                  </a:cubicBezTo>
                  <a:cubicBezTo>
                    <a:pt x="352" y="296"/>
                    <a:pt x="352" y="296"/>
                    <a:pt x="352" y="295"/>
                  </a:cubicBezTo>
                  <a:cubicBezTo>
                    <a:pt x="352" y="295"/>
                    <a:pt x="352" y="295"/>
                    <a:pt x="351" y="295"/>
                  </a:cubicBezTo>
                  <a:cubicBezTo>
                    <a:pt x="351" y="295"/>
                    <a:pt x="351" y="295"/>
                    <a:pt x="351" y="295"/>
                  </a:cubicBezTo>
                  <a:close/>
                  <a:moveTo>
                    <a:pt x="354" y="245"/>
                  </a:moveTo>
                  <a:cubicBezTo>
                    <a:pt x="354" y="245"/>
                    <a:pt x="354" y="245"/>
                    <a:pt x="354" y="245"/>
                  </a:cubicBezTo>
                  <a:cubicBezTo>
                    <a:pt x="354" y="245"/>
                    <a:pt x="354" y="245"/>
                    <a:pt x="354" y="246"/>
                  </a:cubicBezTo>
                  <a:cubicBezTo>
                    <a:pt x="355" y="245"/>
                    <a:pt x="355" y="245"/>
                    <a:pt x="355" y="245"/>
                  </a:cubicBezTo>
                  <a:cubicBezTo>
                    <a:pt x="355" y="245"/>
                    <a:pt x="355" y="245"/>
                    <a:pt x="354" y="245"/>
                  </a:cubicBezTo>
                  <a:close/>
                  <a:moveTo>
                    <a:pt x="364" y="242"/>
                  </a:moveTo>
                  <a:cubicBezTo>
                    <a:pt x="364" y="242"/>
                    <a:pt x="364" y="243"/>
                    <a:pt x="364" y="243"/>
                  </a:cubicBezTo>
                  <a:cubicBezTo>
                    <a:pt x="363" y="243"/>
                    <a:pt x="364" y="243"/>
                    <a:pt x="364" y="243"/>
                  </a:cubicBezTo>
                  <a:cubicBezTo>
                    <a:pt x="364" y="243"/>
                    <a:pt x="364" y="243"/>
                    <a:pt x="365" y="243"/>
                  </a:cubicBezTo>
                  <a:cubicBezTo>
                    <a:pt x="365" y="243"/>
                    <a:pt x="364" y="242"/>
                    <a:pt x="364" y="242"/>
                  </a:cubicBezTo>
                  <a:close/>
                  <a:moveTo>
                    <a:pt x="359" y="282"/>
                  </a:moveTo>
                  <a:cubicBezTo>
                    <a:pt x="359" y="282"/>
                    <a:pt x="358" y="283"/>
                    <a:pt x="358" y="283"/>
                  </a:cubicBezTo>
                  <a:cubicBezTo>
                    <a:pt x="358" y="283"/>
                    <a:pt x="359" y="283"/>
                    <a:pt x="359" y="283"/>
                  </a:cubicBezTo>
                  <a:cubicBezTo>
                    <a:pt x="359" y="283"/>
                    <a:pt x="359" y="283"/>
                    <a:pt x="359" y="283"/>
                  </a:cubicBezTo>
                  <a:cubicBezTo>
                    <a:pt x="359" y="282"/>
                    <a:pt x="359" y="282"/>
                    <a:pt x="359" y="282"/>
                  </a:cubicBezTo>
                  <a:close/>
                  <a:moveTo>
                    <a:pt x="183" y="597"/>
                  </a:moveTo>
                  <a:cubicBezTo>
                    <a:pt x="183" y="597"/>
                    <a:pt x="184" y="597"/>
                    <a:pt x="184" y="598"/>
                  </a:cubicBezTo>
                  <a:cubicBezTo>
                    <a:pt x="184" y="597"/>
                    <a:pt x="184" y="597"/>
                    <a:pt x="184" y="597"/>
                  </a:cubicBezTo>
                  <a:cubicBezTo>
                    <a:pt x="184" y="597"/>
                    <a:pt x="184" y="597"/>
                    <a:pt x="184" y="596"/>
                  </a:cubicBezTo>
                  <a:cubicBezTo>
                    <a:pt x="184" y="597"/>
                    <a:pt x="184" y="597"/>
                    <a:pt x="183" y="597"/>
                  </a:cubicBezTo>
                  <a:close/>
                  <a:moveTo>
                    <a:pt x="182" y="594"/>
                  </a:moveTo>
                  <a:cubicBezTo>
                    <a:pt x="182" y="594"/>
                    <a:pt x="181" y="594"/>
                    <a:pt x="181" y="594"/>
                  </a:cubicBezTo>
                  <a:cubicBezTo>
                    <a:pt x="181" y="594"/>
                    <a:pt x="182" y="595"/>
                    <a:pt x="182" y="595"/>
                  </a:cubicBezTo>
                  <a:cubicBezTo>
                    <a:pt x="182" y="595"/>
                    <a:pt x="182" y="595"/>
                    <a:pt x="183" y="594"/>
                  </a:cubicBezTo>
                  <a:cubicBezTo>
                    <a:pt x="182" y="594"/>
                    <a:pt x="182" y="594"/>
                    <a:pt x="182" y="594"/>
                  </a:cubicBezTo>
                  <a:close/>
                  <a:moveTo>
                    <a:pt x="355" y="292"/>
                  </a:moveTo>
                  <a:cubicBezTo>
                    <a:pt x="355" y="292"/>
                    <a:pt x="355" y="291"/>
                    <a:pt x="355" y="291"/>
                  </a:cubicBezTo>
                  <a:cubicBezTo>
                    <a:pt x="354" y="292"/>
                    <a:pt x="354" y="292"/>
                    <a:pt x="354" y="292"/>
                  </a:cubicBezTo>
                  <a:cubicBezTo>
                    <a:pt x="354" y="292"/>
                    <a:pt x="354" y="292"/>
                    <a:pt x="355" y="292"/>
                  </a:cubicBezTo>
                  <a:cubicBezTo>
                    <a:pt x="355" y="292"/>
                    <a:pt x="355" y="292"/>
                    <a:pt x="355" y="292"/>
                  </a:cubicBezTo>
                  <a:close/>
                  <a:moveTo>
                    <a:pt x="358" y="261"/>
                  </a:moveTo>
                  <a:cubicBezTo>
                    <a:pt x="358" y="262"/>
                    <a:pt x="358" y="262"/>
                    <a:pt x="358" y="262"/>
                  </a:cubicBezTo>
                  <a:cubicBezTo>
                    <a:pt x="358" y="262"/>
                    <a:pt x="359" y="262"/>
                    <a:pt x="359" y="261"/>
                  </a:cubicBezTo>
                  <a:cubicBezTo>
                    <a:pt x="358" y="261"/>
                    <a:pt x="358" y="261"/>
                    <a:pt x="358" y="261"/>
                  </a:cubicBezTo>
                  <a:cubicBezTo>
                    <a:pt x="358" y="261"/>
                    <a:pt x="358" y="261"/>
                    <a:pt x="358" y="261"/>
                  </a:cubicBezTo>
                  <a:close/>
                  <a:moveTo>
                    <a:pt x="348" y="291"/>
                  </a:moveTo>
                  <a:cubicBezTo>
                    <a:pt x="348" y="292"/>
                    <a:pt x="348" y="292"/>
                    <a:pt x="348" y="292"/>
                  </a:cubicBezTo>
                  <a:cubicBezTo>
                    <a:pt x="348" y="292"/>
                    <a:pt x="349" y="292"/>
                    <a:pt x="348" y="291"/>
                  </a:cubicBezTo>
                  <a:cubicBezTo>
                    <a:pt x="348" y="291"/>
                    <a:pt x="348" y="291"/>
                    <a:pt x="348" y="291"/>
                  </a:cubicBezTo>
                  <a:cubicBezTo>
                    <a:pt x="348" y="291"/>
                    <a:pt x="347" y="291"/>
                    <a:pt x="348" y="291"/>
                  </a:cubicBezTo>
                  <a:close/>
                  <a:moveTo>
                    <a:pt x="290" y="479"/>
                  </a:moveTo>
                  <a:cubicBezTo>
                    <a:pt x="291" y="479"/>
                    <a:pt x="292" y="479"/>
                    <a:pt x="292" y="477"/>
                  </a:cubicBezTo>
                  <a:cubicBezTo>
                    <a:pt x="291" y="478"/>
                    <a:pt x="291" y="478"/>
                    <a:pt x="290" y="479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endParaRPr lang="ru-RU" sz="7198"/>
            </a:p>
          </p:txBody>
        </p:sp>
        <p:sp>
          <p:nvSpPr>
            <p:cNvPr id="435" name="Svalbard">
              <a:extLst>
                <a:ext uri="{FF2B5EF4-FFF2-40B4-BE49-F238E27FC236}">
                  <a16:creationId xmlns:a16="http://schemas.microsoft.com/office/drawing/2014/main" id="{F81A9CB2-2181-1B6E-0BF4-59F82BDD2BC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2080904" y="1769802"/>
              <a:ext cx="1225231" cy="1171269"/>
            </a:xfrm>
            <a:custGeom>
              <a:avLst/>
              <a:gdLst>
                <a:gd name="T0" fmla="*/ 381020 w 156"/>
                <a:gd name="T1" fmla="*/ 66835 h 149"/>
                <a:gd name="T2" fmla="*/ 357452 w 156"/>
                <a:gd name="T3" fmla="*/ 74698 h 149"/>
                <a:gd name="T4" fmla="*/ 337812 w 156"/>
                <a:gd name="T5" fmla="*/ 58972 h 149"/>
                <a:gd name="T6" fmla="*/ 318172 w 156"/>
                <a:gd name="T7" fmla="*/ 114012 h 149"/>
                <a:gd name="T8" fmla="*/ 267107 w 156"/>
                <a:gd name="T9" fmla="*/ 74698 h 149"/>
                <a:gd name="T10" fmla="*/ 251395 w 156"/>
                <a:gd name="T11" fmla="*/ 62903 h 149"/>
                <a:gd name="T12" fmla="*/ 223899 w 156"/>
                <a:gd name="T13" fmla="*/ 90424 h 149"/>
                <a:gd name="T14" fmla="*/ 239611 w 156"/>
                <a:gd name="T15" fmla="*/ 161190 h 149"/>
                <a:gd name="T16" fmla="*/ 259251 w 156"/>
                <a:gd name="T17" fmla="*/ 176916 h 149"/>
                <a:gd name="T18" fmla="*/ 326028 w 156"/>
                <a:gd name="T19" fmla="*/ 220162 h 149"/>
                <a:gd name="T20" fmla="*/ 428157 w 156"/>
                <a:gd name="T21" fmla="*/ 153327 h 149"/>
                <a:gd name="T22" fmla="*/ 267107 w 156"/>
                <a:gd name="T23" fmla="*/ 306654 h 149"/>
                <a:gd name="T24" fmla="*/ 247467 w 156"/>
                <a:gd name="T25" fmla="*/ 247682 h 149"/>
                <a:gd name="T26" fmla="*/ 200330 w 156"/>
                <a:gd name="T27" fmla="*/ 192642 h 149"/>
                <a:gd name="T28" fmla="*/ 164978 w 156"/>
                <a:gd name="T29" fmla="*/ 133670 h 149"/>
                <a:gd name="T30" fmla="*/ 141410 w 156"/>
                <a:gd name="T31" fmla="*/ 184779 h 149"/>
                <a:gd name="T32" fmla="*/ 141410 w 156"/>
                <a:gd name="T33" fmla="*/ 243751 h 149"/>
                <a:gd name="T34" fmla="*/ 125697 w 156"/>
                <a:gd name="T35" fmla="*/ 192642 h 149"/>
                <a:gd name="T36" fmla="*/ 121769 w 156"/>
                <a:gd name="T37" fmla="*/ 165121 h 149"/>
                <a:gd name="T38" fmla="*/ 82489 w 156"/>
                <a:gd name="T39" fmla="*/ 196573 h 149"/>
                <a:gd name="T40" fmla="*/ 51065 w 156"/>
                <a:gd name="T41" fmla="*/ 180847 h 149"/>
                <a:gd name="T42" fmla="*/ 47137 w 156"/>
                <a:gd name="T43" fmla="*/ 141533 h 149"/>
                <a:gd name="T44" fmla="*/ 31424 w 156"/>
                <a:gd name="T45" fmla="*/ 145464 h 149"/>
                <a:gd name="T46" fmla="*/ 11784 w 156"/>
                <a:gd name="T47" fmla="*/ 200505 h 149"/>
                <a:gd name="T48" fmla="*/ 35352 w 156"/>
                <a:gd name="T49" fmla="*/ 228025 h 149"/>
                <a:gd name="T50" fmla="*/ 39280 w 156"/>
                <a:gd name="T51" fmla="*/ 267339 h 149"/>
                <a:gd name="T52" fmla="*/ 31424 w 156"/>
                <a:gd name="T53" fmla="*/ 294860 h 149"/>
                <a:gd name="T54" fmla="*/ 74633 w 156"/>
                <a:gd name="T55" fmla="*/ 326311 h 149"/>
                <a:gd name="T56" fmla="*/ 102129 w 156"/>
                <a:gd name="T57" fmla="*/ 357763 h 149"/>
                <a:gd name="T58" fmla="*/ 102129 w 156"/>
                <a:gd name="T59" fmla="*/ 302723 h 149"/>
                <a:gd name="T60" fmla="*/ 133554 w 156"/>
                <a:gd name="T61" fmla="*/ 314517 h 149"/>
                <a:gd name="T62" fmla="*/ 161050 w 156"/>
                <a:gd name="T63" fmla="*/ 342037 h 149"/>
                <a:gd name="T64" fmla="*/ 125697 w 156"/>
                <a:gd name="T65" fmla="*/ 373489 h 149"/>
                <a:gd name="T66" fmla="*/ 86417 w 156"/>
                <a:gd name="T67" fmla="*/ 428529 h 149"/>
                <a:gd name="T68" fmla="*/ 168906 w 156"/>
                <a:gd name="T69" fmla="*/ 416735 h 149"/>
                <a:gd name="T70" fmla="*/ 141410 w 156"/>
                <a:gd name="T71" fmla="*/ 459981 h 149"/>
                <a:gd name="T72" fmla="*/ 102129 w 156"/>
                <a:gd name="T73" fmla="*/ 487501 h 149"/>
                <a:gd name="T74" fmla="*/ 157122 w 156"/>
                <a:gd name="T75" fmla="*/ 515022 h 149"/>
                <a:gd name="T76" fmla="*/ 153194 w 156"/>
                <a:gd name="T77" fmla="*/ 573994 h 149"/>
                <a:gd name="T78" fmla="*/ 180690 w 156"/>
                <a:gd name="T79" fmla="*/ 515022 h 149"/>
                <a:gd name="T80" fmla="*/ 208186 w 156"/>
                <a:gd name="T81" fmla="*/ 444255 h 149"/>
                <a:gd name="T82" fmla="*/ 223899 w 156"/>
                <a:gd name="T83" fmla="*/ 393146 h 149"/>
                <a:gd name="T84" fmla="*/ 251395 w 156"/>
                <a:gd name="T85" fmla="*/ 318449 h 149"/>
                <a:gd name="T86" fmla="*/ 286747 w 156"/>
                <a:gd name="T87" fmla="*/ 377420 h 149"/>
                <a:gd name="T88" fmla="*/ 306388 w 156"/>
                <a:gd name="T89" fmla="*/ 459981 h 149"/>
                <a:gd name="T90" fmla="*/ 365308 w 156"/>
                <a:gd name="T91" fmla="*/ 436392 h 149"/>
                <a:gd name="T92" fmla="*/ 612775 w 156"/>
                <a:gd name="T93" fmla="*/ 86492 h 149"/>
                <a:gd name="T94" fmla="*/ 310316 w 156"/>
                <a:gd name="T95" fmla="*/ 338106 h 149"/>
                <a:gd name="T96" fmla="*/ 471365 w 156"/>
                <a:gd name="T97" fmla="*/ 286997 h 149"/>
                <a:gd name="T98" fmla="*/ 463509 w 156"/>
                <a:gd name="T99" fmla="*/ 86492 h 149"/>
                <a:gd name="T100" fmla="*/ 219971 w 156"/>
                <a:gd name="T101" fmla="*/ 70766 h 149"/>
                <a:gd name="T102" fmla="*/ 530286 w 156"/>
                <a:gd name="T103" fmla="*/ 263408 h 149"/>
                <a:gd name="T104" fmla="*/ 15712 w 156"/>
                <a:gd name="T105" fmla="*/ 169053 h 149"/>
                <a:gd name="T106" fmla="*/ 278891 w 156"/>
                <a:gd name="T107" fmla="*/ 3931 h 149"/>
                <a:gd name="T108" fmla="*/ 365308 w 156"/>
                <a:gd name="T109" fmla="*/ 55040 h 149"/>
                <a:gd name="T110" fmla="*/ 255323 w 156"/>
                <a:gd name="T111" fmla="*/ 224093 h 149"/>
                <a:gd name="T112" fmla="*/ 294603 w 156"/>
                <a:gd name="T113" fmla="*/ 62903 h 149"/>
                <a:gd name="T114" fmla="*/ 337812 w 156"/>
                <a:gd name="T115" fmla="*/ 487501 h 149"/>
                <a:gd name="T116" fmla="*/ 43208 w 156"/>
                <a:gd name="T117" fmla="*/ 365626 h 149"/>
                <a:gd name="T118" fmla="*/ 11784 w 156"/>
                <a:gd name="T119" fmla="*/ 290928 h 149"/>
                <a:gd name="T120" fmla="*/ 35352 w 156"/>
                <a:gd name="T121" fmla="*/ 342037 h 149"/>
                <a:gd name="T122" fmla="*/ 243539 w 156"/>
                <a:gd name="T123" fmla="*/ 200505 h 149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156" h="149">
                  <a:moveTo>
                    <a:pt x="111" y="24"/>
                  </a:moveTo>
                  <a:cubicBezTo>
                    <a:pt x="109" y="23"/>
                    <a:pt x="108" y="23"/>
                    <a:pt x="106" y="23"/>
                  </a:cubicBezTo>
                  <a:cubicBezTo>
                    <a:pt x="105" y="23"/>
                    <a:pt x="104" y="24"/>
                    <a:pt x="104" y="23"/>
                  </a:cubicBezTo>
                  <a:cubicBezTo>
                    <a:pt x="103" y="23"/>
                    <a:pt x="105" y="22"/>
                    <a:pt x="104" y="22"/>
                  </a:cubicBezTo>
                  <a:cubicBezTo>
                    <a:pt x="103" y="22"/>
                    <a:pt x="103" y="22"/>
                    <a:pt x="102" y="23"/>
                  </a:cubicBezTo>
                  <a:cubicBezTo>
                    <a:pt x="103" y="20"/>
                    <a:pt x="100" y="22"/>
                    <a:pt x="101" y="19"/>
                  </a:cubicBezTo>
                  <a:cubicBezTo>
                    <a:pt x="99" y="19"/>
                    <a:pt x="99" y="21"/>
                    <a:pt x="98" y="20"/>
                  </a:cubicBezTo>
                  <a:cubicBezTo>
                    <a:pt x="97" y="20"/>
                    <a:pt x="98" y="18"/>
                    <a:pt x="97" y="17"/>
                  </a:cubicBezTo>
                  <a:cubicBezTo>
                    <a:pt x="97" y="18"/>
                    <a:pt x="97" y="19"/>
                    <a:pt x="95" y="20"/>
                  </a:cubicBezTo>
                  <a:cubicBezTo>
                    <a:pt x="95" y="18"/>
                    <a:pt x="97" y="17"/>
                    <a:pt x="94" y="16"/>
                  </a:cubicBezTo>
                  <a:cubicBezTo>
                    <a:pt x="94" y="16"/>
                    <a:pt x="93" y="16"/>
                    <a:pt x="93" y="16"/>
                  </a:cubicBezTo>
                  <a:cubicBezTo>
                    <a:pt x="93" y="17"/>
                    <a:pt x="93" y="17"/>
                    <a:pt x="94" y="17"/>
                  </a:cubicBezTo>
                  <a:cubicBezTo>
                    <a:pt x="94" y="18"/>
                    <a:pt x="94" y="17"/>
                    <a:pt x="94" y="19"/>
                  </a:cubicBezTo>
                  <a:cubicBezTo>
                    <a:pt x="94" y="18"/>
                    <a:pt x="93" y="20"/>
                    <a:pt x="93" y="20"/>
                  </a:cubicBezTo>
                  <a:cubicBezTo>
                    <a:pt x="93" y="20"/>
                    <a:pt x="92" y="19"/>
                    <a:pt x="92" y="19"/>
                  </a:cubicBezTo>
                  <a:cubicBezTo>
                    <a:pt x="92" y="18"/>
                    <a:pt x="91" y="19"/>
                    <a:pt x="91" y="19"/>
                  </a:cubicBezTo>
                  <a:cubicBezTo>
                    <a:pt x="90" y="19"/>
                    <a:pt x="89" y="20"/>
                    <a:pt x="90" y="21"/>
                  </a:cubicBezTo>
                  <a:cubicBezTo>
                    <a:pt x="90" y="21"/>
                    <a:pt x="90" y="24"/>
                    <a:pt x="89" y="24"/>
                  </a:cubicBezTo>
                  <a:cubicBezTo>
                    <a:pt x="88" y="25"/>
                    <a:pt x="89" y="23"/>
                    <a:pt x="88" y="23"/>
                  </a:cubicBezTo>
                  <a:cubicBezTo>
                    <a:pt x="87" y="23"/>
                    <a:pt x="88" y="24"/>
                    <a:pt x="88" y="25"/>
                  </a:cubicBezTo>
                  <a:cubicBezTo>
                    <a:pt x="87" y="24"/>
                    <a:pt x="87" y="24"/>
                    <a:pt x="87" y="23"/>
                  </a:cubicBezTo>
                  <a:cubicBezTo>
                    <a:pt x="86" y="24"/>
                    <a:pt x="86" y="25"/>
                    <a:pt x="86" y="26"/>
                  </a:cubicBezTo>
                  <a:cubicBezTo>
                    <a:pt x="84" y="24"/>
                    <a:pt x="85" y="22"/>
                    <a:pt x="86" y="20"/>
                  </a:cubicBezTo>
                  <a:cubicBezTo>
                    <a:pt x="87" y="19"/>
                    <a:pt x="88" y="16"/>
                    <a:pt x="86" y="15"/>
                  </a:cubicBezTo>
                  <a:cubicBezTo>
                    <a:pt x="86" y="14"/>
                    <a:pt x="88" y="14"/>
                    <a:pt x="87" y="13"/>
                  </a:cubicBezTo>
                  <a:cubicBezTo>
                    <a:pt x="87" y="12"/>
                    <a:pt x="84" y="11"/>
                    <a:pt x="84" y="10"/>
                  </a:cubicBezTo>
                  <a:cubicBezTo>
                    <a:pt x="83" y="12"/>
                    <a:pt x="84" y="13"/>
                    <a:pt x="84" y="14"/>
                  </a:cubicBezTo>
                  <a:cubicBezTo>
                    <a:pt x="83" y="15"/>
                    <a:pt x="83" y="15"/>
                    <a:pt x="83" y="16"/>
                  </a:cubicBezTo>
                  <a:cubicBezTo>
                    <a:pt x="82" y="15"/>
                    <a:pt x="83" y="13"/>
                    <a:pt x="82" y="14"/>
                  </a:cubicBezTo>
                  <a:cubicBezTo>
                    <a:pt x="80" y="14"/>
                    <a:pt x="81" y="17"/>
                    <a:pt x="81" y="18"/>
                  </a:cubicBezTo>
                  <a:cubicBezTo>
                    <a:pt x="82" y="19"/>
                    <a:pt x="82" y="20"/>
                    <a:pt x="82" y="22"/>
                  </a:cubicBezTo>
                  <a:cubicBezTo>
                    <a:pt x="81" y="24"/>
                    <a:pt x="81" y="27"/>
                    <a:pt x="81" y="29"/>
                  </a:cubicBezTo>
                  <a:cubicBezTo>
                    <a:pt x="80" y="30"/>
                    <a:pt x="79" y="29"/>
                    <a:pt x="79" y="28"/>
                  </a:cubicBezTo>
                  <a:cubicBezTo>
                    <a:pt x="78" y="27"/>
                    <a:pt x="78" y="24"/>
                    <a:pt x="76" y="25"/>
                  </a:cubicBezTo>
                  <a:cubicBezTo>
                    <a:pt x="76" y="24"/>
                    <a:pt x="78" y="21"/>
                    <a:pt x="77" y="20"/>
                  </a:cubicBezTo>
                  <a:cubicBezTo>
                    <a:pt x="76" y="19"/>
                    <a:pt x="76" y="21"/>
                    <a:pt x="76" y="21"/>
                  </a:cubicBezTo>
                  <a:cubicBezTo>
                    <a:pt x="76" y="21"/>
                    <a:pt x="75" y="20"/>
                    <a:pt x="75" y="20"/>
                  </a:cubicBezTo>
                  <a:cubicBezTo>
                    <a:pt x="74" y="20"/>
                    <a:pt x="73" y="22"/>
                    <a:pt x="72" y="22"/>
                  </a:cubicBezTo>
                  <a:cubicBezTo>
                    <a:pt x="69" y="22"/>
                    <a:pt x="71" y="20"/>
                    <a:pt x="70" y="18"/>
                  </a:cubicBezTo>
                  <a:cubicBezTo>
                    <a:pt x="70" y="18"/>
                    <a:pt x="69" y="19"/>
                    <a:pt x="68" y="19"/>
                  </a:cubicBezTo>
                  <a:cubicBezTo>
                    <a:pt x="68" y="18"/>
                    <a:pt x="68" y="16"/>
                    <a:pt x="67" y="15"/>
                  </a:cubicBezTo>
                  <a:cubicBezTo>
                    <a:pt x="66" y="13"/>
                    <a:pt x="65" y="14"/>
                    <a:pt x="65" y="12"/>
                  </a:cubicBezTo>
                  <a:cubicBezTo>
                    <a:pt x="65" y="12"/>
                    <a:pt x="64" y="13"/>
                    <a:pt x="64" y="13"/>
                  </a:cubicBezTo>
                  <a:cubicBezTo>
                    <a:pt x="64" y="12"/>
                    <a:pt x="64" y="12"/>
                    <a:pt x="65" y="12"/>
                  </a:cubicBezTo>
                  <a:cubicBezTo>
                    <a:pt x="65" y="12"/>
                    <a:pt x="63" y="10"/>
                    <a:pt x="62" y="11"/>
                  </a:cubicBezTo>
                  <a:cubicBezTo>
                    <a:pt x="63" y="10"/>
                    <a:pt x="61" y="13"/>
                    <a:pt x="61" y="12"/>
                  </a:cubicBezTo>
                  <a:cubicBezTo>
                    <a:pt x="61" y="13"/>
                    <a:pt x="60" y="15"/>
                    <a:pt x="62" y="15"/>
                  </a:cubicBezTo>
                  <a:cubicBezTo>
                    <a:pt x="63" y="15"/>
                    <a:pt x="64" y="15"/>
                    <a:pt x="64" y="16"/>
                  </a:cubicBezTo>
                  <a:cubicBezTo>
                    <a:pt x="63" y="16"/>
                    <a:pt x="63" y="17"/>
                    <a:pt x="63" y="18"/>
                  </a:cubicBezTo>
                  <a:cubicBezTo>
                    <a:pt x="63" y="19"/>
                    <a:pt x="62" y="20"/>
                    <a:pt x="63" y="21"/>
                  </a:cubicBezTo>
                  <a:cubicBezTo>
                    <a:pt x="63" y="21"/>
                    <a:pt x="63" y="21"/>
                    <a:pt x="62" y="22"/>
                  </a:cubicBezTo>
                  <a:cubicBezTo>
                    <a:pt x="60" y="21"/>
                    <a:pt x="61" y="17"/>
                    <a:pt x="59" y="17"/>
                  </a:cubicBezTo>
                  <a:cubicBezTo>
                    <a:pt x="57" y="16"/>
                    <a:pt x="58" y="20"/>
                    <a:pt x="59" y="21"/>
                  </a:cubicBezTo>
                  <a:cubicBezTo>
                    <a:pt x="59" y="22"/>
                    <a:pt x="59" y="22"/>
                    <a:pt x="59" y="22"/>
                  </a:cubicBezTo>
                  <a:cubicBezTo>
                    <a:pt x="59" y="23"/>
                    <a:pt x="63" y="25"/>
                    <a:pt x="60" y="27"/>
                  </a:cubicBezTo>
                  <a:cubicBezTo>
                    <a:pt x="59" y="26"/>
                    <a:pt x="58" y="24"/>
                    <a:pt x="57" y="23"/>
                  </a:cubicBezTo>
                  <a:cubicBezTo>
                    <a:pt x="56" y="22"/>
                    <a:pt x="57" y="24"/>
                    <a:pt x="56" y="23"/>
                  </a:cubicBezTo>
                  <a:cubicBezTo>
                    <a:pt x="53" y="23"/>
                    <a:pt x="51" y="22"/>
                    <a:pt x="49" y="25"/>
                  </a:cubicBezTo>
                  <a:cubicBezTo>
                    <a:pt x="50" y="24"/>
                    <a:pt x="51" y="25"/>
                    <a:pt x="51" y="25"/>
                  </a:cubicBezTo>
                  <a:cubicBezTo>
                    <a:pt x="51" y="27"/>
                    <a:pt x="52" y="28"/>
                    <a:pt x="52" y="30"/>
                  </a:cubicBezTo>
                  <a:cubicBezTo>
                    <a:pt x="50" y="31"/>
                    <a:pt x="51" y="34"/>
                    <a:pt x="52" y="35"/>
                  </a:cubicBezTo>
                  <a:cubicBezTo>
                    <a:pt x="53" y="37"/>
                    <a:pt x="55" y="41"/>
                    <a:pt x="57" y="41"/>
                  </a:cubicBezTo>
                  <a:cubicBezTo>
                    <a:pt x="57" y="41"/>
                    <a:pt x="58" y="40"/>
                    <a:pt x="59" y="40"/>
                  </a:cubicBezTo>
                  <a:cubicBezTo>
                    <a:pt x="60" y="40"/>
                    <a:pt x="60" y="41"/>
                    <a:pt x="61" y="41"/>
                  </a:cubicBezTo>
                  <a:cubicBezTo>
                    <a:pt x="63" y="41"/>
                    <a:pt x="64" y="40"/>
                    <a:pt x="65" y="40"/>
                  </a:cubicBezTo>
                  <a:cubicBezTo>
                    <a:pt x="67" y="39"/>
                    <a:pt x="74" y="36"/>
                    <a:pt x="75" y="37"/>
                  </a:cubicBezTo>
                  <a:cubicBezTo>
                    <a:pt x="76" y="38"/>
                    <a:pt x="76" y="41"/>
                    <a:pt x="75" y="41"/>
                  </a:cubicBezTo>
                  <a:cubicBezTo>
                    <a:pt x="74" y="42"/>
                    <a:pt x="73" y="42"/>
                    <a:pt x="72" y="42"/>
                  </a:cubicBezTo>
                  <a:cubicBezTo>
                    <a:pt x="68" y="42"/>
                    <a:pt x="67" y="44"/>
                    <a:pt x="70" y="45"/>
                  </a:cubicBezTo>
                  <a:cubicBezTo>
                    <a:pt x="71" y="46"/>
                    <a:pt x="73" y="46"/>
                    <a:pt x="73" y="47"/>
                  </a:cubicBezTo>
                  <a:cubicBezTo>
                    <a:pt x="73" y="48"/>
                    <a:pt x="70" y="47"/>
                    <a:pt x="70" y="47"/>
                  </a:cubicBezTo>
                  <a:cubicBezTo>
                    <a:pt x="68" y="46"/>
                    <a:pt x="68" y="46"/>
                    <a:pt x="66" y="45"/>
                  </a:cubicBezTo>
                  <a:cubicBezTo>
                    <a:pt x="65" y="44"/>
                    <a:pt x="64" y="44"/>
                    <a:pt x="63" y="45"/>
                  </a:cubicBezTo>
                  <a:cubicBezTo>
                    <a:pt x="61" y="47"/>
                    <a:pt x="65" y="51"/>
                    <a:pt x="67" y="51"/>
                  </a:cubicBezTo>
                  <a:cubicBezTo>
                    <a:pt x="68" y="52"/>
                    <a:pt x="68" y="52"/>
                    <a:pt x="69" y="52"/>
                  </a:cubicBezTo>
                  <a:cubicBezTo>
                    <a:pt x="69" y="52"/>
                    <a:pt x="70" y="54"/>
                    <a:pt x="71" y="55"/>
                  </a:cubicBezTo>
                  <a:cubicBezTo>
                    <a:pt x="72" y="55"/>
                    <a:pt x="73" y="54"/>
                    <a:pt x="74" y="54"/>
                  </a:cubicBezTo>
                  <a:cubicBezTo>
                    <a:pt x="75" y="54"/>
                    <a:pt x="75" y="54"/>
                    <a:pt x="76" y="54"/>
                  </a:cubicBezTo>
                  <a:cubicBezTo>
                    <a:pt x="78" y="54"/>
                    <a:pt x="80" y="53"/>
                    <a:pt x="82" y="53"/>
                  </a:cubicBezTo>
                  <a:cubicBezTo>
                    <a:pt x="84" y="54"/>
                    <a:pt x="82" y="54"/>
                    <a:pt x="83" y="56"/>
                  </a:cubicBezTo>
                  <a:cubicBezTo>
                    <a:pt x="84" y="59"/>
                    <a:pt x="91" y="61"/>
                    <a:pt x="93" y="58"/>
                  </a:cubicBezTo>
                  <a:cubicBezTo>
                    <a:pt x="94" y="58"/>
                    <a:pt x="93" y="57"/>
                    <a:pt x="94" y="56"/>
                  </a:cubicBezTo>
                  <a:cubicBezTo>
                    <a:pt x="94" y="56"/>
                    <a:pt x="96" y="55"/>
                    <a:pt x="96" y="55"/>
                  </a:cubicBezTo>
                  <a:cubicBezTo>
                    <a:pt x="97" y="54"/>
                    <a:pt x="96" y="54"/>
                    <a:pt x="97" y="54"/>
                  </a:cubicBezTo>
                  <a:cubicBezTo>
                    <a:pt x="98" y="54"/>
                    <a:pt x="98" y="55"/>
                    <a:pt x="99" y="55"/>
                  </a:cubicBezTo>
                  <a:cubicBezTo>
                    <a:pt x="102" y="55"/>
                    <a:pt x="105" y="49"/>
                    <a:pt x="104" y="47"/>
                  </a:cubicBezTo>
                  <a:cubicBezTo>
                    <a:pt x="104" y="44"/>
                    <a:pt x="103" y="45"/>
                    <a:pt x="106" y="43"/>
                  </a:cubicBezTo>
                  <a:cubicBezTo>
                    <a:pt x="107" y="42"/>
                    <a:pt x="108" y="40"/>
                    <a:pt x="109" y="39"/>
                  </a:cubicBezTo>
                  <a:cubicBezTo>
                    <a:pt x="110" y="37"/>
                    <a:pt x="112" y="36"/>
                    <a:pt x="112" y="35"/>
                  </a:cubicBezTo>
                  <a:cubicBezTo>
                    <a:pt x="113" y="34"/>
                    <a:pt x="112" y="33"/>
                    <a:pt x="112" y="32"/>
                  </a:cubicBezTo>
                  <a:cubicBezTo>
                    <a:pt x="112" y="30"/>
                    <a:pt x="114" y="30"/>
                    <a:pt x="114" y="28"/>
                  </a:cubicBezTo>
                  <a:cubicBezTo>
                    <a:pt x="114" y="27"/>
                    <a:pt x="112" y="25"/>
                    <a:pt x="111" y="24"/>
                  </a:cubicBezTo>
                  <a:close/>
                  <a:moveTo>
                    <a:pt x="62" y="15"/>
                  </a:moveTo>
                  <a:cubicBezTo>
                    <a:pt x="62" y="14"/>
                    <a:pt x="62" y="14"/>
                    <a:pt x="63" y="14"/>
                  </a:cubicBezTo>
                  <a:cubicBezTo>
                    <a:pt x="62" y="14"/>
                    <a:pt x="62" y="14"/>
                    <a:pt x="62" y="15"/>
                  </a:cubicBezTo>
                  <a:close/>
                  <a:moveTo>
                    <a:pt x="68" y="78"/>
                  </a:moveTo>
                  <a:cubicBezTo>
                    <a:pt x="69" y="78"/>
                    <a:pt x="70" y="78"/>
                    <a:pt x="71" y="78"/>
                  </a:cubicBezTo>
                  <a:cubicBezTo>
                    <a:pt x="72" y="79"/>
                    <a:pt x="71" y="80"/>
                    <a:pt x="73" y="79"/>
                  </a:cubicBezTo>
                  <a:cubicBezTo>
                    <a:pt x="74" y="78"/>
                    <a:pt x="75" y="75"/>
                    <a:pt x="75" y="74"/>
                  </a:cubicBezTo>
                  <a:cubicBezTo>
                    <a:pt x="74" y="73"/>
                    <a:pt x="74" y="73"/>
                    <a:pt x="73" y="73"/>
                  </a:cubicBezTo>
                  <a:cubicBezTo>
                    <a:pt x="72" y="72"/>
                    <a:pt x="72" y="72"/>
                    <a:pt x="72" y="71"/>
                  </a:cubicBezTo>
                  <a:cubicBezTo>
                    <a:pt x="70" y="71"/>
                    <a:pt x="69" y="70"/>
                    <a:pt x="67" y="69"/>
                  </a:cubicBezTo>
                  <a:cubicBezTo>
                    <a:pt x="66" y="68"/>
                    <a:pt x="65" y="68"/>
                    <a:pt x="64" y="67"/>
                  </a:cubicBezTo>
                  <a:cubicBezTo>
                    <a:pt x="64" y="67"/>
                    <a:pt x="64" y="64"/>
                    <a:pt x="63" y="63"/>
                  </a:cubicBezTo>
                  <a:cubicBezTo>
                    <a:pt x="63" y="62"/>
                    <a:pt x="61" y="61"/>
                    <a:pt x="60" y="61"/>
                  </a:cubicBezTo>
                  <a:cubicBezTo>
                    <a:pt x="59" y="61"/>
                    <a:pt x="59" y="63"/>
                    <a:pt x="57" y="61"/>
                  </a:cubicBezTo>
                  <a:cubicBezTo>
                    <a:pt x="57" y="61"/>
                    <a:pt x="57" y="61"/>
                    <a:pt x="57" y="61"/>
                  </a:cubicBezTo>
                  <a:cubicBezTo>
                    <a:pt x="57" y="59"/>
                    <a:pt x="55" y="59"/>
                    <a:pt x="55" y="58"/>
                  </a:cubicBezTo>
                  <a:cubicBezTo>
                    <a:pt x="58" y="58"/>
                    <a:pt x="57" y="50"/>
                    <a:pt x="56" y="49"/>
                  </a:cubicBezTo>
                  <a:cubicBezTo>
                    <a:pt x="56" y="49"/>
                    <a:pt x="56" y="48"/>
                    <a:pt x="55" y="47"/>
                  </a:cubicBezTo>
                  <a:cubicBezTo>
                    <a:pt x="55" y="47"/>
                    <a:pt x="54" y="46"/>
                    <a:pt x="54" y="46"/>
                  </a:cubicBezTo>
                  <a:cubicBezTo>
                    <a:pt x="52" y="43"/>
                    <a:pt x="51" y="47"/>
                    <a:pt x="51" y="49"/>
                  </a:cubicBezTo>
                  <a:cubicBezTo>
                    <a:pt x="51" y="51"/>
                    <a:pt x="51" y="52"/>
                    <a:pt x="49" y="54"/>
                  </a:cubicBezTo>
                  <a:cubicBezTo>
                    <a:pt x="49" y="54"/>
                    <a:pt x="49" y="53"/>
                    <a:pt x="49" y="53"/>
                  </a:cubicBezTo>
                  <a:cubicBezTo>
                    <a:pt x="50" y="51"/>
                    <a:pt x="50" y="49"/>
                    <a:pt x="49" y="47"/>
                  </a:cubicBezTo>
                  <a:cubicBezTo>
                    <a:pt x="49" y="45"/>
                    <a:pt x="51" y="43"/>
                    <a:pt x="51" y="41"/>
                  </a:cubicBezTo>
                  <a:cubicBezTo>
                    <a:pt x="51" y="39"/>
                    <a:pt x="49" y="38"/>
                    <a:pt x="49" y="37"/>
                  </a:cubicBezTo>
                  <a:cubicBezTo>
                    <a:pt x="49" y="35"/>
                    <a:pt x="44" y="30"/>
                    <a:pt x="44" y="33"/>
                  </a:cubicBezTo>
                  <a:cubicBezTo>
                    <a:pt x="43" y="34"/>
                    <a:pt x="44" y="35"/>
                    <a:pt x="44" y="35"/>
                  </a:cubicBezTo>
                  <a:cubicBezTo>
                    <a:pt x="43" y="35"/>
                    <a:pt x="43" y="35"/>
                    <a:pt x="42" y="34"/>
                  </a:cubicBezTo>
                  <a:cubicBezTo>
                    <a:pt x="42" y="34"/>
                    <a:pt x="42" y="34"/>
                    <a:pt x="42" y="34"/>
                  </a:cubicBezTo>
                  <a:cubicBezTo>
                    <a:pt x="42" y="32"/>
                    <a:pt x="42" y="30"/>
                    <a:pt x="41" y="29"/>
                  </a:cubicBezTo>
                  <a:cubicBezTo>
                    <a:pt x="39" y="27"/>
                    <a:pt x="38" y="29"/>
                    <a:pt x="37" y="31"/>
                  </a:cubicBezTo>
                  <a:cubicBezTo>
                    <a:pt x="37" y="32"/>
                    <a:pt x="37" y="33"/>
                    <a:pt x="37" y="34"/>
                  </a:cubicBezTo>
                  <a:cubicBezTo>
                    <a:pt x="37" y="36"/>
                    <a:pt x="38" y="34"/>
                    <a:pt x="37" y="35"/>
                  </a:cubicBezTo>
                  <a:cubicBezTo>
                    <a:pt x="36" y="36"/>
                    <a:pt x="36" y="35"/>
                    <a:pt x="35" y="36"/>
                  </a:cubicBezTo>
                  <a:cubicBezTo>
                    <a:pt x="34" y="37"/>
                    <a:pt x="35" y="40"/>
                    <a:pt x="35" y="41"/>
                  </a:cubicBezTo>
                  <a:cubicBezTo>
                    <a:pt x="36" y="43"/>
                    <a:pt x="36" y="45"/>
                    <a:pt x="36" y="47"/>
                  </a:cubicBezTo>
                  <a:cubicBezTo>
                    <a:pt x="36" y="48"/>
                    <a:pt x="36" y="51"/>
                    <a:pt x="37" y="52"/>
                  </a:cubicBezTo>
                  <a:cubicBezTo>
                    <a:pt x="37" y="54"/>
                    <a:pt x="36" y="57"/>
                    <a:pt x="38" y="58"/>
                  </a:cubicBezTo>
                  <a:cubicBezTo>
                    <a:pt x="38" y="58"/>
                    <a:pt x="38" y="59"/>
                    <a:pt x="38" y="59"/>
                  </a:cubicBezTo>
                  <a:cubicBezTo>
                    <a:pt x="38" y="60"/>
                    <a:pt x="38" y="61"/>
                    <a:pt x="39" y="62"/>
                  </a:cubicBezTo>
                  <a:cubicBezTo>
                    <a:pt x="39" y="65"/>
                    <a:pt x="40" y="69"/>
                    <a:pt x="41" y="72"/>
                  </a:cubicBezTo>
                  <a:cubicBezTo>
                    <a:pt x="41" y="72"/>
                    <a:pt x="41" y="72"/>
                    <a:pt x="41" y="72"/>
                  </a:cubicBezTo>
                  <a:cubicBezTo>
                    <a:pt x="39" y="70"/>
                    <a:pt x="39" y="68"/>
                    <a:pt x="38" y="67"/>
                  </a:cubicBezTo>
                  <a:cubicBezTo>
                    <a:pt x="38" y="65"/>
                    <a:pt x="37" y="63"/>
                    <a:pt x="36" y="62"/>
                  </a:cubicBezTo>
                  <a:cubicBezTo>
                    <a:pt x="36" y="62"/>
                    <a:pt x="35" y="63"/>
                    <a:pt x="35" y="64"/>
                  </a:cubicBezTo>
                  <a:cubicBezTo>
                    <a:pt x="35" y="64"/>
                    <a:pt x="35" y="63"/>
                    <a:pt x="35" y="63"/>
                  </a:cubicBezTo>
                  <a:cubicBezTo>
                    <a:pt x="35" y="62"/>
                    <a:pt x="36" y="59"/>
                    <a:pt x="35" y="58"/>
                  </a:cubicBezTo>
                  <a:cubicBezTo>
                    <a:pt x="35" y="58"/>
                    <a:pt x="35" y="58"/>
                    <a:pt x="35" y="58"/>
                  </a:cubicBezTo>
                  <a:cubicBezTo>
                    <a:pt x="35" y="58"/>
                    <a:pt x="34" y="57"/>
                    <a:pt x="34" y="56"/>
                  </a:cubicBezTo>
                  <a:cubicBezTo>
                    <a:pt x="34" y="55"/>
                    <a:pt x="34" y="55"/>
                    <a:pt x="33" y="55"/>
                  </a:cubicBezTo>
                  <a:cubicBezTo>
                    <a:pt x="33" y="54"/>
                    <a:pt x="33" y="54"/>
                    <a:pt x="33" y="54"/>
                  </a:cubicBezTo>
                  <a:cubicBezTo>
                    <a:pt x="34" y="53"/>
                    <a:pt x="34" y="49"/>
                    <a:pt x="32" y="49"/>
                  </a:cubicBezTo>
                  <a:cubicBezTo>
                    <a:pt x="32" y="48"/>
                    <a:pt x="32" y="48"/>
                    <a:pt x="32" y="48"/>
                  </a:cubicBezTo>
                  <a:cubicBezTo>
                    <a:pt x="32" y="47"/>
                    <a:pt x="32" y="47"/>
                    <a:pt x="32" y="47"/>
                  </a:cubicBezTo>
                  <a:cubicBezTo>
                    <a:pt x="32" y="46"/>
                    <a:pt x="32" y="46"/>
                    <a:pt x="32" y="46"/>
                  </a:cubicBezTo>
                  <a:cubicBezTo>
                    <a:pt x="32" y="46"/>
                    <a:pt x="32" y="46"/>
                    <a:pt x="32" y="47"/>
                  </a:cubicBezTo>
                  <a:cubicBezTo>
                    <a:pt x="32" y="46"/>
                    <a:pt x="32" y="45"/>
                    <a:pt x="32" y="45"/>
                  </a:cubicBezTo>
                  <a:cubicBezTo>
                    <a:pt x="31" y="44"/>
                    <a:pt x="31" y="44"/>
                    <a:pt x="31" y="44"/>
                  </a:cubicBezTo>
                  <a:cubicBezTo>
                    <a:pt x="31" y="43"/>
                    <a:pt x="31" y="43"/>
                    <a:pt x="31" y="43"/>
                  </a:cubicBezTo>
                  <a:cubicBezTo>
                    <a:pt x="31" y="43"/>
                    <a:pt x="31" y="42"/>
                    <a:pt x="31" y="42"/>
                  </a:cubicBezTo>
                  <a:cubicBezTo>
                    <a:pt x="31" y="42"/>
                    <a:pt x="30" y="41"/>
                    <a:pt x="30" y="41"/>
                  </a:cubicBezTo>
                  <a:cubicBezTo>
                    <a:pt x="30" y="39"/>
                    <a:pt x="29" y="37"/>
                    <a:pt x="27" y="39"/>
                  </a:cubicBezTo>
                  <a:cubicBezTo>
                    <a:pt x="26" y="40"/>
                    <a:pt x="25" y="44"/>
                    <a:pt x="25" y="45"/>
                  </a:cubicBezTo>
                  <a:cubicBezTo>
                    <a:pt x="25" y="45"/>
                    <a:pt x="24" y="45"/>
                    <a:pt x="24" y="46"/>
                  </a:cubicBezTo>
                  <a:cubicBezTo>
                    <a:pt x="22" y="48"/>
                    <a:pt x="24" y="53"/>
                    <a:pt x="25" y="55"/>
                  </a:cubicBezTo>
                  <a:cubicBezTo>
                    <a:pt x="25" y="56"/>
                    <a:pt x="25" y="56"/>
                    <a:pt x="24" y="56"/>
                  </a:cubicBezTo>
                  <a:cubicBezTo>
                    <a:pt x="24" y="56"/>
                    <a:pt x="24" y="58"/>
                    <a:pt x="23" y="57"/>
                  </a:cubicBezTo>
                  <a:cubicBezTo>
                    <a:pt x="23" y="55"/>
                    <a:pt x="23" y="52"/>
                    <a:pt x="21" y="50"/>
                  </a:cubicBezTo>
                  <a:cubicBezTo>
                    <a:pt x="20" y="50"/>
                    <a:pt x="20" y="50"/>
                    <a:pt x="20" y="52"/>
                  </a:cubicBezTo>
                  <a:cubicBezTo>
                    <a:pt x="20" y="52"/>
                    <a:pt x="19" y="51"/>
                    <a:pt x="19" y="51"/>
                  </a:cubicBezTo>
                  <a:cubicBezTo>
                    <a:pt x="18" y="49"/>
                    <a:pt x="21" y="48"/>
                    <a:pt x="20" y="46"/>
                  </a:cubicBezTo>
                  <a:cubicBezTo>
                    <a:pt x="20" y="46"/>
                    <a:pt x="19" y="46"/>
                    <a:pt x="18" y="46"/>
                  </a:cubicBezTo>
                  <a:cubicBezTo>
                    <a:pt x="17" y="46"/>
                    <a:pt x="15" y="47"/>
                    <a:pt x="14" y="49"/>
                  </a:cubicBezTo>
                  <a:cubicBezTo>
                    <a:pt x="14" y="49"/>
                    <a:pt x="14" y="49"/>
                    <a:pt x="13" y="49"/>
                  </a:cubicBezTo>
                  <a:cubicBezTo>
                    <a:pt x="13" y="49"/>
                    <a:pt x="13" y="49"/>
                    <a:pt x="13" y="48"/>
                  </a:cubicBezTo>
                  <a:cubicBezTo>
                    <a:pt x="13" y="48"/>
                    <a:pt x="13" y="47"/>
                    <a:pt x="13" y="46"/>
                  </a:cubicBezTo>
                  <a:cubicBezTo>
                    <a:pt x="13" y="46"/>
                    <a:pt x="13" y="46"/>
                    <a:pt x="13" y="46"/>
                  </a:cubicBezTo>
                  <a:cubicBezTo>
                    <a:pt x="14" y="46"/>
                    <a:pt x="15" y="46"/>
                    <a:pt x="15" y="45"/>
                  </a:cubicBezTo>
                  <a:cubicBezTo>
                    <a:pt x="16" y="44"/>
                    <a:pt x="16" y="43"/>
                    <a:pt x="17" y="43"/>
                  </a:cubicBezTo>
                  <a:cubicBezTo>
                    <a:pt x="17" y="42"/>
                    <a:pt x="18" y="42"/>
                    <a:pt x="18" y="42"/>
                  </a:cubicBezTo>
                  <a:cubicBezTo>
                    <a:pt x="21" y="42"/>
                    <a:pt x="22" y="42"/>
                    <a:pt x="23" y="40"/>
                  </a:cubicBezTo>
                  <a:cubicBezTo>
                    <a:pt x="24" y="31"/>
                    <a:pt x="18" y="38"/>
                    <a:pt x="15" y="39"/>
                  </a:cubicBezTo>
                  <a:cubicBezTo>
                    <a:pt x="14" y="39"/>
                    <a:pt x="14" y="39"/>
                    <a:pt x="14" y="39"/>
                  </a:cubicBezTo>
                  <a:cubicBezTo>
                    <a:pt x="14" y="38"/>
                    <a:pt x="14" y="37"/>
                    <a:pt x="12" y="36"/>
                  </a:cubicBezTo>
                  <a:cubicBezTo>
                    <a:pt x="11" y="38"/>
                    <a:pt x="11" y="39"/>
                    <a:pt x="12" y="41"/>
                  </a:cubicBezTo>
                  <a:cubicBezTo>
                    <a:pt x="12" y="41"/>
                    <a:pt x="12" y="42"/>
                    <a:pt x="13" y="42"/>
                  </a:cubicBezTo>
                  <a:cubicBezTo>
                    <a:pt x="12" y="42"/>
                    <a:pt x="13" y="43"/>
                    <a:pt x="12" y="43"/>
                  </a:cubicBezTo>
                  <a:cubicBezTo>
                    <a:pt x="12" y="43"/>
                    <a:pt x="12" y="41"/>
                    <a:pt x="11" y="43"/>
                  </a:cubicBezTo>
                  <a:cubicBezTo>
                    <a:pt x="11" y="42"/>
                    <a:pt x="11" y="39"/>
                    <a:pt x="10" y="38"/>
                  </a:cubicBezTo>
                  <a:cubicBezTo>
                    <a:pt x="9" y="38"/>
                    <a:pt x="9" y="38"/>
                    <a:pt x="9" y="38"/>
                  </a:cubicBezTo>
                  <a:cubicBezTo>
                    <a:pt x="10" y="37"/>
                    <a:pt x="9" y="37"/>
                    <a:pt x="9" y="37"/>
                  </a:cubicBezTo>
                  <a:cubicBezTo>
                    <a:pt x="9" y="37"/>
                    <a:pt x="8" y="37"/>
                    <a:pt x="8" y="37"/>
                  </a:cubicBezTo>
                  <a:cubicBezTo>
                    <a:pt x="8" y="36"/>
                    <a:pt x="7" y="39"/>
                    <a:pt x="7" y="39"/>
                  </a:cubicBezTo>
                  <a:cubicBezTo>
                    <a:pt x="6" y="39"/>
                    <a:pt x="6" y="39"/>
                    <a:pt x="6" y="39"/>
                  </a:cubicBezTo>
                  <a:cubicBezTo>
                    <a:pt x="5" y="37"/>
                    <a:pt x="5" y="42"/>
                    <a:pt x="5" y="42"/>
                  </a:cubicBezTo>
                  <a:cubicBezTo>
                    <a:pt x="6" y="44"/>
                    <a:pt x="7" y="43"/>
                    <a:pt x="5" y="44"/>
                  </a:cubicBezTo>
                  <a:cubicBezTo>
                    <a:pt x="4" y="44"/>
                    <a:pt x="3" y="43"/>
                    <a:pt x="3" y="45"/>
                  </a:cubicBezTo>
                  <a:cubicBezTo>
                    <a:pt x="2" y="46"/>
                    <a:pt x="4" y="46"/>
                    <a:pt x="4" y="47"/>
                  </a:cubicBezTo>
                  <a:cubicBezTo>
                    <a:pt x="3" y="48"/>
                    <a:pt x="1" y="46"/>
                    <a:pt x="2" y="49"/>
                  </a:cubicBezTo>
                  <a:cubicBezTo>
                    <a:pt x="2" y="50"/>
                    <a:pt x="3" y="50"/>
                    <a:pt x="3" y="51"/>
                  </a:cubicBezTo>
                  <a:cubicBezTo>
                    <a:pt x="3" y="52"/>
                    <a:pt x="3" y="53"/>
                    <a:pt x="3" y="54"/>
                  </a:cubicBezTo>
                  <a:cubicBezTo>
                    <a:pt x="2" y="55"/>
                    <a:pt x="2" y="55"/>
                    <a:pt x="4" y="56"/>
                  </a:cubicBezTo>
                  <a:cubicBezTo>
                    <a:pt x="4" y="57"/>
                    <a:pt x="4" y="63"/>
                    <a:pt x="5" y="63"/>
                  </a:cubicBezTo>
                  <a:cubicBezTo>
                    <a:pt x="7" y="65"/>
                    <a:pt x="8" y="61"/>
                    <a:pt x="8" y="60"/>
                  </a:cubicBezTo>
                  <a:cubicBezTo>
                    <a:pt x="8" y="59"/>
                    <a:pt x="8" y="58"/>
                    <a:pt x="7" y="58"/>
                  </a:cubicBezTo>
                  <a:cubicBezTo>
                    <a:pt x="7" y="57"/>
                    <a:pt x="7" y="56"/>
                    <a:pt x="8" y="57"/>
                  </a:cubicBezTo>
                  <a:cubicBezTo>
                    <a:pt x="9" y="58"/>
                    <a:pt x="8" y="59"/>
                    <a:pt x="9" y="59"/>
                  </a:cubicBezTo>
                  <a:cubicBezTo>
                    <a:pt x="10" y="59"/>
                    <a:pt x="10" y="59"/>
                    <a:pt x="9" y="58"/>
                  </a:cubicBezTo>
                  <a:cubicBezTo>
                    <a:pt x="9" y="57"/>
                    <a:pt x="11" y="57"/>
                    <a:pt x="11" y="56"/>
                  </a:cubicBezTo>
                  <a:cubicBezTo>
                    <a:pt x="11" y="58"/>
                    <a:pt x="10" y="59"/>
                    <a:pt x="11" y="60"/>
                  </a:cubicBezTo>
                  <a:cubicBezTo>
                    <a:pt x="11" y="60"/>
                    <a:pt x="10" y="60"/>
                    <a:pt x="10" y="60"/>
                  </a:cubicBezTo>
                  <a:cubicBezTo>
                    <a:pt x="9" y="60"/>
                    <a:pt x="10" y="61"/>
                    <a:pt x="10" y="62"/>
                  </a:cubicBezTo>
                  <a:cubicBezTo>
                    <a:pt x="9" y="62"/>
                    <a:pt x="9" y="62"/>
                    <a:pt x="9" y="62"/>
                  </a:cubicBezTo>
                  <a:cubicBezTo>
                    <a:pt x="9" y="63"/>
                    <a:pt x="9" y="63"/>
                    <a:pt x="9" y="64"/>
                  </a:cubicBezTo>
                  <a:cubicBezTo>
                    <a:pt x="7" y="65"/>
                    <a:pt x="9" y="66"/>
                    <a:pt x="11" y="67"/>
                  </a:cubicBezTo>
                  <a:cubicBezTo>
                    <a:pt x="10" y="68"/>
                    <a:pt x="10" y="68"/>
                    <a:pt x="10" y="68"/>
                  </a:cubicBezTo>
                  <a:cubicBezTo>
                    <a:pt x="11" y="69"/>
                    <a:pt x="11" y="68"/>
                    <a:pt x="12" y="68"/>
                  </a:cubicBezTo>
                  <a:cubicBezTo>
                    <a:pt x="12" y="68"/>
                    <a:pt x="12" y="68"/>
                    <a:pt x="12" y="67"/>
                  </a:cubicBezTo>
                  <a:cubicBezTo>
                    <a:pt x="13" y="68"/>
                    <a:pt x="13" y="68"/>
                    <a:pt x="13" y="68"/>
                  </a:cubicBezTo>
                  <a:cubicBezTo>
                    <a:pt x="13" y="68"/>
                    <a:pt x="14" y="70"/>
                    <a:pt x="13" y="71"/>
                  </a:cubicBezTo>
                  <a:cubicBezTo>
                    <a:pt x="13" y="72"/>
                    <a:pt x="11" y="70"/>
                    <a:pt x="10" y="70"/>
                  </a:cubicBezTo>
                  <a:cubicBezTo>
                    <a:pt x="9" y="68"/>
                    <a:pt x="6" y="67"/>
                    <a:pt x="6" y="70"/>
                  </a:cubicBezTo>
                  <a:cubicBezTo>
                    <a:pt x="6" y="72"/>
                    <a:pt x="10" y="72"/>
                    <a:pt x="10" y="74"/>
                  </a:cubicBezTo>
                  <a:cubicBezTo>
                    <a:pt x="9" y="74"/>
                    <a:pt x="8" y="74"/>
                    <a:pt x="8" y="75"/>
                  </a:cubicBezTo>
                  <a:cubicBezTo>
                    <a:pt x="8" y="76"/>
                    <a:pt x="7" y="79"/>
                    <a:pt x="10" y="78"/>
                  </a:cubicBezTo>
                  <a:cubicBezTo>
                    <a:pt x="11" y="78"/>
                    <a:pt x="9" y="79"/>
                    <a:pt x="10" y="80"/>
                  </a:cubicBezTo>
                  <a:cubicBezTo>
                    <a:pt x="10" y="81"/>
                    <a:pt x="10" y="81"/>
                    <a:pt x="11" y="81"/>
                  </a:cubicBezTo>
                  <a:cubicBezTo>
                    <a:pt x="12" y="82"/>
                    <a:pt x="13" y="82"/>
                    <a:pt x="13" y="82"/>
                  </a:cubicBezTo>
                  <a:cubicBezTo>
                    <a:pt x="13" y="82"/>
                    <a:pt x="13" y="82"/>
                    <a:pt x="13" y="82"/>
                  </a:cubicBezTo>
                  <a:cubicBezTo>
                    <a:pt x="14" y="83"/>
                    <a:pt x="13" y="83"/>
                    <a:pt x="14" y="84"/>
                  </a:cubicBezTo>
                  <a:cubicBezTo>
                    <a:pt x="15" y="84"/>
                    <a:pt x="17" y="84"/>
                    <a:pt x="18" y="83"/>
                  </a:cubicBezTo>
                  <a:cubicBezTo>
                    <a:pt x="18" y="83"/>
                    <a:pt x="19" y="82"/>
                    <a:pt x="19" y="83"/>
                  </a:cubicBezTo>
                  <a:cubicBezTo>
                    <a:pt x="18" y="85"/>
                    <a:pt x="15" y="85"/>
                    <a:pt x="14" y="85"/>
                  </a:cubicBezTo>
                  <a:cubicBezTo>
                    <a:pt x="11" y="87"/>
                    <a:pt x="16" y="89"/>
                    <a:pt x="16" y="91"/>
                  </a:cubicBezTo>
                  <a:cubicBezTo>
                    <a:pt x="17" y="91"/>
                    <a:pt x="17" y="91"/>
                    <a:pt x="17" y="92"/>
                  </a:cubicBezTo>
                  <a:cubicBezTo>
                    <a:pt x="17" y="92"/>
                    <a:pt x="17" y="95"/>
                    <a:pt x="18" y="94"/>
                  </a:cubicBezTo>
                  <a:cubicBezTo>
                    <a:pt x="19" y="94"/>
                    <a:pt x="22" y="96"/>
                    <a:pt x="23" y="94"/>
                  </a:cubicBezTo>
                  <a:cubicBezTo>
                    <a:pt x="23" y="94"/>
                    <a:pt x="23" y="92"/>
                    <a:pt x="24" y="92"/>
                  </a:cubicBezTo>
                  <a:cubicBezTo>
                    <a:pt x="24" y="92"/>
                    <a:pt x="24" y="92"/>
                    <a:pt x="24" y="93"/>
                  </a:cubicBezTo>
                  <a:cubicBezTo>
                    <a:pt x="24" y="92"/>
                    <a:pt x="26" y="92"/>
                    <a:pt x="26" y="91"/>
                  </a:cubicBezTo>
                  <a:cubicBezTo>
                    <a:pt x="26" y="90"/>
                    <a:pt x="25" y="90"/>
                    <a:pt x="24" y="90"/>
                  </a:cubicBezTo>
                  <a:cubicBezTo>
                    <a:pt x="25" y="90"/>
                    <a:pt x="25" y="88"/>
                    <a:pt x="25" y="88"/>
                  </a:cubicBezTo>
                  <a:cubicBezTo>
                    <a:pt x="25" y="88"/>
                    <a:pt x="28" y="89"/>
                    <a:pt x="28" y="89"/>
                  </a:cubicBezTo>
                  <a:cubicBezTo>
                    <a:pt x="30" y="86"/>
                    <a:pt x="26" y="86"/>
                    <a:pt x="26" y="86"/>
                  </a:cubicBezTo>
                  <a:cubicBezTo>
                    <a:pt x="25" y="86"/>
                    <a:pt x="26" y="84"/>
                    <a:pt x="26" y="84"/>
                  </a:cubicBezTo>
                  <a:cubicBezTo>
                    <a:pt x="26" y="84"/>
                    <a:pt x="26" y="83"/>
                    <a:pt x="26" y="83"/>
                  </a:cubicBezTo>
                  <a:cubicBezTo>
                    <a:pt x="27" y="83"/>
                    <a:pt x="27" y="83"/>
                    <a:pt x="27" y="83"/>
                  </a:cubicBezTo>
                  <a:cubicBezTo>
                    <a:pt x="28" y="82"/>
                    <a:pt x="26" y="77"/>
                    <a:pt x="26" y="77"/>
                  </a:cubicBezTo>
                  <a:cubicBezTo>
                    <a:pt x="28" y="79"/>
                    <a:pt x="28" y="77"/>
                    <a:pt x="29" y="77"/>
                  </a:cubicBezTo>
                  <a:cubicBezTo>
                    <a:pt x="29" y="78"/>
                    <a:pt x="29" y="81"/>
                    <a:pt x="30" y="81"/>
                  </a:cubicBezTo>
                  <a:cubicBezTo>
                    <a:pt x="31" y="81"/>
                    <a:pt x="32" y="79"/>
                    <a:pt x="32" y="78"/>
                  </a:cubicBezTo>
                  <a:cubicBezTo>
                    <a:pt x="32" y="77"/>
                    <a:pt x="32" y="76"/>
                    <a:pt x="32" y="75"/>
                  </a:cubicBezTo>
                  <a:cubicBezTo>
                    <a:pt x="32" y="75"/>
                    <a:pt x="33" y="72"/>
                    <a:pt x="34" y="74"/>
                  </a:cubicBezTo>
                  <a:cubicBezTo>
                    <a:pt x="34" y="75"/>
                    <a:pt x="33" y="75"/>
                    <a:pt x="34" y="75"/>
                  </a:cubicBezTo>
                  <a:cubicBezTo>
                    <a:pt x="34" y="76"/>
                    <a:pt x="34" y="76"/>
                    <a:pt x="34" y="77"/>
                  </a:cubicBezTo>
                  <a:cubicBezTo>
                    <a:pt x="34" y="78"/>
                    <a:pt x="34" y="79"/>
                    <a:pt x="34" y="80"/>
                  </a:cubicBezTo>
                  <a:cubicBezTo>
                    <a:pt x="33" y="81"/>
                    <a:pt x="32" y="81"/>
                    <a:pt x="32" y="82"/>
                  </a:cubicBezTo>
                  <a:cubicBezTo>
                    <a:pt x="32" y="84"/>
                    <a:pt x="33" y="87"/>
                    <a:pt x="35" y="86"/>
                  </a:cubicBezTo>
                  <a:cubicBezTo>
                    <a:pt x="37" y="85"/>
                    <a:pt x="40" y="83"/>
                    <a:pt x="40" y="81"/>
                  </a:cubicBezTo>
                  <a:cubicBezTo>
                    <a:pt x="41" y="81"/>
                    <a:pt x="41" y="81"/>
                    <a:pt x="42" y="81"/>
                  </a:cubicBezTo>
                  <a:cubicBezTo>
                    <a:pt x="42" y="81"/>
                    <a:pt x="42" y="82"/>
                    <a:pt x="42" y="82"/>
                  </a:cubicBezTo>
                  <a:cubicBezTo>
                    <a:pt x="41" y="83"/>
                    <a:pt x="41" y="84"/>
                    <a:pt x="41" y="86"/>
                  </a:cubicBezTo>
                  <a:cubicBezTo>
                    <a:pt x="39" y="86"/>
                    <a:pt x="40" y="87"/>
                    <a:pt x="41" y="87"/>
                  </a:cubicBezTo>
                  <a:cubicBezTo>
                    <a:pt x="41" y="87"/>
                    <a:pt x="41" y="87"/>
                    <a:pt x="41" y="87"/>
                  </a:cubicBezTo>
                  <a:cubicBezTo>
                    <a:pt x="41" y="88"/>
                    <a:pt x="42" y="88"/>
                    <a:pt x="43" y="89"/>
                  </a:cubicBezTo>
                  <a:cubicBezTo>
                    <a:pt x="43" y="89"/>
                    <a:pt x="44" y="88"/>
                    <a:pt x="44" y="88"/>
                  </a:cubicBezTo>
                  <a:cubicBezTo>
                    <a:pt x="44" y="88"/>
                    <a:pt x="44" y="89"/>
                    <a:pt x="44" y="89"/>
                  </a:cubicBezTo>
                  <a:cubicBezTo>
                    <a:pt x="44" y="90"/>
                    <a:pt x="43" y="90"/>
                    <a:pt x="43" y="90"/>
                  </a:cubicBezTo>
                  <a:cubicBezTo>
                    <a:pt x="41" y="90"/>
                    <a:pt x="38" y="89"/>
                    <a:pt x="36" y="90"/>
                  </a:cubicBezTo>
                  <a:cubicBezTo>
                    <a:pt x="34" y="92"/>
                    <a:pt x="36" y="93"/>
                    <a:pt x="35" y="94"/>
                  </a:cubicBezTo>
                  <a:cubicBezTo>
                    <a:pt x="33" y="93"/>
                    <a:pt x="33" y="93"/>
                    <a:pt x="32" y="95"/>
                  </a:cubicBezTo>
                  <a:cubicBezTo>
                    <a:pt x="32" y="95"/>
                    <a:pt x="32" y="95"/>
                    <a:pt x="32" y="95"/>
                  </a:cubicBezTo>
                  <a:cubicBezTo>
                    <a:pt x="32" y="96"/>
                    <a:pt x="32" y="96"/>
                    <a:pt x="32" y="96"/>
                  </a:cubicBezTo>
                  <a:cubicBezTo>
                    <a:pt x="31" y="96"/>
                    <a:pt x="31" y="98"/>
                    <a:pt x="30" y="98"/>
                  </a:cubicBezTo>
                  <a:cubicBezTo>
                    <a:pt x="30" y="98"/>
                    <a:pt x="29" y="98"/>
                    <a:pt x="29" y="98"/>
                  </a:cubicBezTo>
                  <a:cubicBezTo>
                    <a:pt x="28" y="98"/>
                    <a:pt x="26" y="98"/>
                    <a:pt x="26" y="98"/>
                  </a:cubicBezTo>
                  <a:cubicBezTo>
                    <a:pt x="25" y="98"/>
                    <a:pt x="25" y="99"/>
                    <a:pt x="25" y="99"/>
                  </a:cubicBezTo>
                  <a:cubicBezTo>
                    <a:pt x="24" y="100"/>
                    <a:pt x="24" y="97"/>
                    <a:pt x="22" y="99"/>
                  </a:cubicBezTo>
                  <a:cubicBezTo>
                    <a:pt x="21" y="100"/>
                    <a:pt x="21" y="104"/>
                    <a:pt x="22" y="105"/>
                  </a:cubicBezTo>
                  <a:cubicBezTo>
                    <a:pt x="22" y="106"/>
                    <a:pt x="22" y="108"/>
                    <a:pt x="22" y="109"/>
                  </a:cubicBezTo>
                  <a:cubicBezTo>
                    <a:pt x="23" y="109"/>
                    <a:pt x="22" y="110"/>
                    <a:pt x="23" y="110"/>
                  </a:cubicBezTo>
                  <a:cubicBezTo>
                    <a:pt x="24" y="110"/>
                    <a:pt x="25" y="109"/>
                    <a:pt x="26" y="109"/>
                  </a:cubicBezTo>
                  <a:cubicBezTo>
                    <a:pt x="27" y="109"/>
                    <a:pt x="28" y="109"/>
                    <a:pt x="30" y="108"/>
                  </a:cubicBezTo>
                  <a:cubicBezTo>
                    <a:pt x="30" y="108"/>
                    <a:pt x="31" y="108"/>
                    <a:pt x="31" y="108"/>
                  </a:cubicBezTo>
                  <a:cubicBezTo>
                    <a:pt x="32" y="106"/>
                    <a:pt x="34" y="105"/>
                    <a:pt x="36" y="107"/>
                  </a:cubicBezTo>
                  <a:cubicBezTo>
                    <a:pt x="36" y="107"/>
                    <a:pt x="36" y="107"/>
                    <a:pt x="36" y="107"/>
                  </a:cubicBezTo>
                  <a:cubicBezTo>
                    <a:pt x="37" y="107"/>
                    <a:pt x="38" y="106"/>
                    <a:pt x="39" y="106"/>
                  </a:cubicBezTo>
                  <a:cubicBezTo>
                    <a:pt x="41" y="107"/>
                    <a:pt x="42" y="105"/>
                    <a:pt x="43" y="106"/>
                  </a:cubicBezTo>
                  <a:cubicBezTo>
                    <a:pt x="45" y="108"/>
                    <a:pt x="40" y="108"/>
                    <a:pt x="39" y="109"/>
                  </a:cubicBezTo>
                  <a:cubicBezTo>
                    <a:pt x="38" y="109"/>
                    <a:pt x="38" y="109"/>
                    <a:pt x="37" y="110"/>
                  </a:cubicBezTo>
                  <a:cubicBezTo>
                    <a:pt x="37" y="109"/>
                    <a:pt x="36" y="109"/>
                    <a:pt x="36" y="110"/>
                  </a:cubicBezTo>
                  <a:cubicBezTo>
                    <a:pt x="35" y="110"/>
                    <a:pt x="35" y="110"/>
                    <a:pt x="35" y="110"/>
                  </a:cubicBezTo>
                  <a:cubicBezTo>
                    <a:pt x="34" y="110"/>
                    <a:pt x="27" y="113"/>
                    <a:pt x="30" y="114"/>
                  </a:cubicBezTo>
                  <a:cubicBezTo>
                    <a:pt x="31" y="114"/>
                    <a:pt x="33" y="114"/>
                    <a:pt x="34" y="115"/>
                  </a:cubicBezTo>
                  <a:cubicBezTo>
                    <a:pt x="35" y="116"/>
                    <a:pt x="37" y="115"/>
                    <a:pt x="38" y="117"/>
                  </a:cubicBezTo>
                  <a:cubicBezTo>
                    <a:pt x="36" y="118"/>
                    <a:pt x="37" y="117"/>
                    <a:pt x="36" y="117"/>
                  </a:cubicBezTo>
                  <a:cubicBezTo>
                    <a:pt x="35" y="116"/>
                    <a:pt x="33" y="116"/>
                    <a:pt x="32" y="116"/>
                  </a:cubicBezTo>
                  <a:cubicBezTo>
                    <a:pt x="31" y="116"/>
                    <a:pt x="31" y="116"/>
                    <a:pt x="29" y="116"/>
                  </a:cubicBezTo>
                  <a:cubicBezTo>
                    <a:pt x="29" y="117"/>
                    <a:pt x="29" y="118"/>
                    <a:pt x="27" y="118"/>
                  </a:cubicBezTo>
                  <a:cubicBezTo>
                    <a:pt x="27" y="117"/>
                    <a:pt x="27" y="117"/>
                    <a:pt x="27" y="117"/>
                  </a:cubicBezTo>
                  <a:cubicBezTo>
                    <a:pt x="28" y="114"/>
                    <a:pt x="24" y="115"/>
                    <a:pt x="23" y="117"/>
                  </a:cubicBezTo>
                  <a:cubicBezTo>
                    <a:pt x="23" y="118"/>
                    <a:pt x="24" y="118"/>
                    <a:pt x="24" y="118"/>
                  </a:cubicBezTo>
                  <a:cubicBezTo>
                    <a:pt x="24" y="119"/>
                    <a:pt x="24" y="119"/>
                    <a:pt x="24" y="120"/>
                  </a:cubicBezTo>
                  <a:cubicBezTo>
                    <a:pt x="24" y="121"/>
                    <a:pt x="25" y="123"/>
                    <a:pt x="26" y="124"/>
                  </a:cubicBezTo>
                  <a:cubicBezTo>
                    <a:pt x="26" y="125"/>
                    <a:pt x="26" y="126"/>
                    <a:pt x="27" y="127"/>
                  </a:cubicBezTo>
                  <a:cubicBezTo>
                    <a:pt x="27" y="127"/>
                    <a:pt x="27" y="127"/>
                    <a:pt x="28" y="127"/>
                  </a:cubicBezTo>
                  <a:cubicBezTo>
                    <a:pt x="29" y="128"/>
                    <a:pt x="30" y="128"/>
                    <a:pt x="31" y="129"/>
                  </a:cubicBezTo>
                  <a:cubicBezTo>
                    <a:pt x="32" y="130"/>
                    <a:pt x="31" y="131"/>
                    <a:pt x="32" y="132"/>
                  </a:cubicBezTo>
                  <a:cubicBezTo>
                    <a:pt x="33" y="133"/>
                    <a:pt x="36" y="133"/>
                    <a:pt x="37" y="132"/>
                  </a:cubicBezTo>
                  <a:cubicBezTo>
                    <a:pt x="37" y="132"/>
                    <a:pt x="37" y="131"/>
                    <a:pt x="37" y="131"/>
                  </a:cubicBezTo>
                  <a:cubicBezTo>
                    <a:pt x="38" y="130"/>
                    <a:pt x="38" y="132"/>
                    <a:pt x="39" y="132"/>
                  </a:cubicBezTo>
                  <a:cubicBezTo>
                    <a:pt x="41" y="132"/>
                    <a:pt x="39" y="131"/>
                    <a:pt x="40" y="131"/>
                  </a:cubicBezTo>
                  <a:cubicBezTo>
                    <a:pt x="42" y="130"/>
                    <a:pt x="42" y="132"/>
                    <a:pt x="42" y="133"/>
                  </a:cubicBezTo>
                  <a:cubicBezTo>
                    <a:pt x="41" y="134"/>
                    <a:pt x="39" y="133"/>
                    <a:pt x="40" y="136"/>
                  </a:cubicBezTo>
                  <a:cubicBezTo>
                    <a:pt x="39" y="135"/>
                    <a:pt x="39" y="135"/>
                    <a:pt x="39" y="135"/>
                  </a:cubicBezTo>
                  <a:cubicBezTo>
                    <a:pt x="39" y="135"/>
                    <a:pt x="39" y="134"/>
                    <a:pt x="38" y="134"/>
                  </a:cubicBezTo>
                  <a:cubicBezTo>
                    <a:pt x="37" y="134"/>
                    <a:pt x="35" y="135"/>
                    <a:pt x="34" y="136"/>
                  </a:cubicBezTo>
                  <a:cubicBezTo>
                    <a:pt x="35" y="137"/>
                    <a:pt x="37" y="142"/>
                    <a:pt x="39" y="141"/>
                  </a:cubicBezTo>
                  <a:cubicBezTo>
                    <a:pt x="40" y="142"/>
                    <a:pt x="40" y="141"/>
                    <a:pt x="40" y="142"/>
                  </a:cubicBezTo>
                  <a:cubicBezTo>
                    <a:pt x="40" y="143"/>
                    <a:pt x="39" y="146"/>
                    <a:pt x="39" y="146"/>
                  </a:cubicBezTo>
                  <a:cubicBezTo>
                    <a:pt x="40" y="146"/>
                    <a:pt x="40" y="145"/>
                    <a:pt x="40" y="145"/>
                  </a:cubicBezTo>
                  <a:cubicBezTo>
                    <a:pt x="41" y="145"/>
                    <a:pt x="41" y="146"/>
                    <a:pt x="42" y="146"/>
                  </a:cubicBezTo>
                  <a:cubicBezTo>
                    <a:pt x="43" y="145"/>
                    <a:pt x="45" y="145"/>
                    <a:pt x="45" y="143"/>
                  </a:cubicBezTo>
                  <a:cubicBezTo>
                    <a:pt x="45" y="142"/>
                    <a:pt x="46" y="142"/>
                    <a:pt x="45" y="141"/>
                  </a:cubicBezTo>
                  <a:cubicBezTo>
                    <a:pt x="45" y="140"/>
                    <a:pt x="45" y="140"/>
                    <a:pt x="44" y="140"/>
                  </a:cubicBezTo>
                  <a:cubicBezTo>
                    <a:pt x="44" y="140"/>
                    <a:pt x="44" y="139"/>
                    <a:pt x="44" y="139"/>
                  </a:cubicBezTo>
                  <a:cubicBezTo>
                    <a:pt x="45" y="137"/>
                    <a:pt x="47" y="134"/>
                    <a:pt x="45" y="132"/>
                  </a:cubicBezTo>
                  <a:cubicBezTo>
                    <a:pt x="45" y="131"/>
                    <a:pt x="46" y="131"/>
                    <a:pt x="46" y="131"/>
                  </a:cubicBezTo>
                  <a:cubicBezTo>
                    <a:pt x="47" y="131"/>
                    <a:pt x="47" y="129"/>
                    <a:pt x="47" y="128"/>
                  </a:cubicBezTo>
                  <a:cubicBezTo>
                    <a:pt x="47" y="128"/>
                    <a:pt x="48" y="124"/>
                    <a:pt x="47" y="124"/>
                  </a:cubicBezTo>
                  <a:cubicBezTo>
                    <a:pt x="47" y="124"/>
                    <a:pt x="47" y="124"/>
                    <a:pt x="47" y="123"/>
                  </a:cubicBezTo>
                  <a:cubicBezTo>
                    <a:pt x="48" y="123"/>
                    <a:pt x="48" y="121"/>
                    <a:pt x="47" y="121"/>
                  </a:cubicBezTo>
                  <a:cubicBezTo>
                    <a:pt x="46" y="121"/>
                    <a:pt x="48" y="120"/>
                    <a:pt x="48" y="119"/>
                  </a:cubicBezTo>
                  <a:cubicBezTo>
                    <a:pt x="49" y="118"/>
                    <a:pt x="48" y="116"/>
                    <a:pt x="48" y="116"/>
                  </a:cubicBezTo>
                  <a:cubicBezTo>
                    <a:pt x="49" y="113"/>
                    <a:pt x="51" y="119"/>
                    <a:pt x="53" y="117"/>
                  </a:cubicBezTo>
                  <a:cubicBezTo>
                    <a:pt x="53" y="116"/>
                    <a:pt x="53" y="114"/>
                    <a:pt x="53" y="113"/>
                  </a:cubicBezTo>
                  <a:cubicBezTo>
                    <a:pt x="53" y="112"/>
                    <a:pt x="53" y="111"/>
                    <a:pt x="53" y="111"/>
                  </a:cubicBezTo>
                  <a:cubicBezTo>
                    <a:pt x="54" y="111"/>
                    <a:pt x="55" y="107"/>
                    <a:pt x="53" y="107"/>
                  </a:cubicBezTo>
                  <a:cubicBezTo>
                    <a:pt x="53" y="107"/>
                    <a:pt x="53" y="106"/>
                    <a:pt x="53" y="106"/>
                  </a:cubicBezTo>
                  <a:cubicBezTo>
                    <a:pt x="53" y="106"/>
                    <a:pt x="53" y="106"/>
                    <a:pt x="53" y="106"/>
                  </a:cubicBezTo>
                  <a:cubicBezTo>
                    <a:pt x="53" y="105"/>
                    <a:pt x="52" y="106"/>
                    <a:pt x="52" y="104"/>
                  </a:cubicBezTo>
                  <a:cubicBezTo>
                    <a:pt x="52" y="104"/>
                    <a:pt x="54" y="104"/>
                    <a:pt x="54" y="103"/>
                  </a:cubicBezTo>
                  <a:cubicBezTo>
                    <a:pt x="54" y="103"/>
                    <a:pt x="53" y="102"/>
                    <a:pt x="54" y="101"/>
                  </a:cubicBezTo>
                  <a:cubicBezTo>
                    <a:pt x="55" y="99"/>
                    <a:pt x="56" y="101"/>
                    <a:pt x="57" y="100"/>
                  </a:cubicBezTo>
                  <a:cubicBezTo>
                    <a:pt x="59" y="99"/>
                    <a:pt x="58" y="96"/>
                    <a:pt x="56" y="95"/>
                  </a:cubicBezTo>
                  <a:cubicBezTo>
                    <a:pt x="56" y="95"/>
                    <a:pt x="57" y="95"/>
                    <a:pt x="57" y="95"/>
                  </a:cubicBezTo>
                  <a:cubicBezTo>
                    <a:pt x="58" y="95"/>
                    <a:pt x="59" y="94"/>
                    <a:pt x="58" y="93"/>
                  </a:cubicBezTo>
                  <a:cubicBezTo>
                    <a:pt x="58" y="93"/>
                    <a:pt x="56" y="91"/>
                    <a:pt x="57" y="91"/>
                  </a:cubicBezTo>
                  <a:cubicBezTo>
                    <a:pt x="57" y="90"/>
                    <a:pt x="58" y="91"/>
                    <a:pt x="58" y="91"/>
                  </a:cubicBezTo>
                  <a:cubicBezTo>
                    <a:pt x="59" y="89"/>
                    <a:pt x="57" y="88"/>
                    <a:pt x="58" y="87"/>
                  </a:cubicBezTo>
                  <a:cubicBezTo>
                    <a:pt x="59" y="84"/>
                    <a:pt x="63" y="86"/>
                    <a:pt x="62" y="82"/>
                  </a:cubicBezTo>
                  <a:cubicBezTo>
                    <a:pt x="62" y="81"/>
                    <a:pt x="63" y="81"/>
                    <a:pt x="64" y="81"/>
                  </a:cubicBezTo>
                  <a:cubicBezTo>
                    <a:pt x="65" y="81"/>
                    <a:pt x="67" y="79"/>
                    <a:pt x="68" y="78"/>
                  </a:cubicBezTo>
                  <a:close/>
                  <a:moveTo>
                    <a:pt x="94" y="107"/>
                  </a:moveTo>
                  <a:cubicBezTo>
                    <a:pt x="94" y="106"/>
                    <a:pt x="92" y="106"/>
                    <a:pt x="91" y="106"/>
                  </a:cubicBezTo>
                  <a:cubicBezTo>
                    <a:pt x="90" y="106"/>
                    <a:pt x="90" y="107"/>
                    <a:pt x="89" y="105"/>
                  </a:cubicBezTo>
                  <a:cubicBezTo>
                    <a:pt x="88" y="103"/>
                    <a:pt x="87" y="102"/>
                    <a:pt x="86" y="100"/>
                  </a:cubicBezTo>
                  <a:cubicBezTo>
                    <a:pt x="86" y="99"/>
                    <a:pt x="87" y="97"/>
                    <a:pt x="86" y="96"/>
                  </a:cubicBezTo>
                  <a:cubicBezTo>
                    <a:pt x="86" y="93"/>
                    <a:pt x="83" y="93"/>
                    <a:pt x="81" y="94"/>
                  </a:cubicBezTo>
                  <a:cubicBezTo>
                    <a:pt x="79" y="96"/>
                    <a:pt x="76" y="95"/>
                    <a:pt x="73" y="96"/>
                  </a:cubicBezTo>
                  <a:cubicBezTo>
                    <a:pt x="70" y="97"/>
                    <a:pt x="70" y="99"/>
                    <a:pt x="73" y="102"/>
                  </a:cubicBezTo>
                  <a:cubicBezTo>
                    <a:pt x="75" y="104"/>
                    <a:pt x="75" y="104"/>
                    <a:pt x="74" y="108"/>
                  </a:cubicBezTo>
                  <a:cubicBezTo>
                    <a:pt x="73" y="109"/>
                    <a:pt x="73" y="110"/>
                    <a:pt x="73" y="112"/>
                  </a:cubicBezTo>
                  <a:cubicBezTo>
                    <a:pt x="73" y="113"/>
                    <a:pt x="73" y="113"/>
                    <a:pt x="73" y="114"/>
                  </a:cubicBezTo>
                  <a:cubicBezTo>
                    <a:pt x="72" y="114"/>
                    <a:pt x="71" y="114"/>
                    <a:pt x="71" y="115"/>
                  </a:cubicBezTo>
                  <a:cubicBezTo>
                    <a:pt x="71" y="115"/>
                    <a:pt x="70" y="118"/>
                    <a:pt x="71" y="119"/>
                  </a:cubicBezTo>
                  <a:cubicBezTo>
                    <a:pt x="72" y="120"/>
                    <a:pt x="73" y="118"/>
                    <a:pt x="74" y="118"/>
                  </a:cubicBezTo>
                  <a:cubicBezTo>
                    <a:pt x="76" y="117"/>
                    <a:pt x="77" y="118"/>
                    <a:pt x="78" y="117"/>
                  </a:cubicBezTo>
                  <a:cubicBezTo>
                    <a:pt x="79" y="116"/>
                    <a:pt x="80" y="114"/>
                    <a:pt x="82" y="114"/>
                  </a:cubicBezTo>
                  <a:cubicBezTo>
                    <a:pt x="83" y="115"/>
                    <a:pt x="83" y="117"/>
                    <a:pt x="83" y="118"/>
                  </a:cubicBezTo>
                  <a:cubicBezTo>
                    <a:pt x="84" y="119"/>
                    <a:pt x="83" y="119"/>
                    <a:pt x="83" y="120"/>
                  </a:cubicBezTo>
                  <a:cubicBezTo>
                    <a:pt x="83" y="121"/>
                    <a:pt x="82" y="125"/>
                    <a:pt x="83" y="125"/>
                  </a:cubicBezTo>
                  <a:cubicBezTo>
                    <a:pt x="84" y="125"/>
                    <a:pt x="86" y="122"/>
                    <a:pt x="86" y="121"/>
                  </a:cubicBezTo>
                  <a:cubicBezTo>
                    <a:pt x="88" y="120"/>
                    <a:pt x="90" y="116"/>
                    <a:pt x="92" y="115"/>
                  </a:cubicBezTo>
                  <a:cubicBezTo>
                    <a:pt x="93" y="115"/>
                    <a:pt x="93" y="115"/>
                    <a:pt x="92" y="113"/>
                  </a:cubicBezTo>
                  <a:cubicBezTo>
                    <a:pt x="94" y="113"/>
                    <a:pt x="93" y="112"/>
                    <a:pt x="93" y="111"/>
                  </a:cubicBezTo>
                  <a:cubicBezTo>
                    <a:pt x="93" y="110"/>
                    <a:pt x="93" y="110"/>
                    <a:pt x="93" y="109"/>
                  </a:cubicBezTo>
                  <a:cubicBezTo>
                    <a:pt x="93" y="108"/>
                    <a:pt x="94" y="107"/>
                    <a:pt x="94" y="107"/>
                  </a:cubicBezTo>
                  <a:close/>
                  <a:moveTo>
                    <a:pt x="156" y="22"/>
                  </a:moveTo>
                  <a:cubicBezTo>
                    <a:pt x="156" y="26"/>
                    <a:pt x="150" y="25"/>
                    <a:pt x="148" y="26"/>
                  </a:cubicBezTo>
                  <a:cubicBezTo>
                    <a:pt x="146" y="27"/>
                    <a:pt x="143" y="30"/>
                    <a:pt x="143" y="26"/>
                  </a:cubicBezTo>
                  <a:cubicBezTo>
                    <a:pt x="142" y="23"/>
                    <a:pt x="146" y="20"/>
                    <a:pt x="148" y="19"/>
                  </a:cubicBezTo>
                  <a:cubicBezTo>
                    <a:pt x="150" y="18"/>
                    <a:pt x="152" y="17"/>
                    <a:pt x="154" y="18"/>
                  </a:cubicBezTo>
                  <a:cubicBezTo>
                    <a:pt x="155" y="19"/>
                    <a:pt x="156" y="21"/>
                    <a:pt x="156" y="22"/>
                  </a:cubicBezTo>
                  <a:close/>
                  <a:moveTo>
                    <a:pt x="70" y="94"/>
                  </a:moveTo>
                  <a:cubicBezTo>
                    <a:pt x="70" y="93"/>
                    <a:pt x="69" y="89"/>
                    <a:pt x="69" y="89"/>
                  </a:cubicBezTo>
                  <a:cubicBezTo>
                    <a:pt x="69" y="87"/>
                    <a:pt x="66" y="86"/>
                    <a:pt x="66" y="85"/>
                  </a:cubicBezTo>
                  <a:cubicBezTo>
                    <a:pt x="67" y="83"/>
                    <a:pt x="71" y="83"/>
                    <a:pt x="72" y="83"/>
                  </a:cubicBezTo>
                  <a:cubicBezTo>
                    <a:pt x="72" y="82"/>
                    <a:pt x="72" y="80"/>
                    <a:pt x="73" y="80"/>
                  </a:cubicBezTo>
                  <a:cubicBezTo>
                    <a:pt x="74" y="80"/>
                    <a:pt x="74" y="81"/>
                    <a:pt x="74" y="82"/>
                  </a:cubicBezTo>
                  <a:cubicBezTo>
                    <a:pt x="76" y="80"/>
                    <a:pt x="78" y="82"/>
                    <a:pt x="78" y="84"/>
                  </a:cubicBezTo>
                  <a:cubicBezTo>
                    <a:pt x="79" y="85"/>
                    <a:pt x="79" y="85"/>
                    <a:pt x="79" y="86"/>
                  </a:cubicBezTo>
                  <a:cubicBezTo>
                    <a:pt x="79" y="88"/>
                    <a:pt x="81" y="93"/>
                    <a:pt x="77" y="93"/>
                  </a:cubicBezTo>
                  <a:cubicBezTo>
                    <a:pt x="77" y="94"/>
                    <a:pt x="76" y="93"/>
                    <a:pt x="76" y="93"/>
                  </a:cubicBezTo>
                  <a:cubicBezTo>
                    <a:pt x="75" y="93"/>
                    <a:pt x="73" y="94"/>
                    <a:pt x="72" y="94"/>
                  </a:cubicBezTo>
                  <a:cubicBezTo>
                    <a:pt x="71" y="94"/>
                    <a:pt x="71" y="93"/>
                    <a:pt x="70" y="94"/>
                  </a:cubicBezTo>
                  <a:close/>
                  <a:moveTo>
                    <a:pt x="130" y="71"/>
                  </a:moveTo>
                  <a:cubicBezTo>
                    <a:pt x="130" y="71"/>
                    <a:pt x="128" y="72"/>
                    <a:pt x="128" y="72"/>
                  </a:cubicBezTo>
                  <a:cubicBezTo>
                    <a:pt x="127" y="72"/>
                    <a:pt x="127" y="72"/>
                    <a:pt x="126" y="72"/>
                  </a:cubicBezTo>
                  <a:cubicBezTo>
                    <a:pt x="124" y="71"/>
                    <a:pt x="122" y="71"/>
                    <a:pt x="120" y="73"/>
                  </a:cubicBezTo>
                  <a:cubicBezTo>
                    <a:pt x="120" y="74"/>
                    <a:pt x="120" y="74"/>
                    <a:pt x="119" y="74"/>
                  </a:cubicBezTo>
                  <a:cubicBezTo>
                    <a:pt x="119" y="74"/>
                    <a:pt x="119" y="74"/>
                    <a:pt x="119" y="74"/>
                  </a:cubicBezTo>
                  <a:cubicBezTo>
                    <a:pt x="117" y="73"/>
                    <a:pt x="122" y="69"/>
                    <a:pt x="123" y="69"/>
                  </a:cubicBezTo>
                  <a:cubicBezTo>
                    <a:pt x="125" y="69"/>
                    <a:pt x="125" y="70"/>
                    <a:pt x="126" y="70"/>
                  </a:cubicBezTo>
                  <a:cubicBezTo>
                    <a:pt x="127" y="71"/>
                    <a:pt x="127" y="71"/>
                    <a:pt x="128" y="71"/>
                  </a:cubicBezTo>
                  <a:cubicBezTo>
                    <a:pt x="129" y="71"/>
                    <a:pt x="130" y="70"/>
                    <a:pt x="130" y="71"/>
                  </a:cubicBezTo>
                  <a:close/>
                  <a:moveTo>
                    <a:pt x="118" y="27"/>
                  </a:moveTo>
                  <a:cubicBezTo>
                    <a:pt x="117" y="25"/>
                    <a:pt x="116" y="23"/>
                    <a:pt x="118" y="22"/>
                  </a:cubicBezTo>
                  <a:cubicBezTo>
                    <a:pt x="119" y="21"/>
                    <a:pt x="121" y="25"/>
                    <a:pt x="121" y="25"/>
                  </a:cubicBezTo>
                  <a:cubicBezTo>
                    <a:pt x="122" y="26"/>
                    <a:pt x="122" y="26"/>
                    <a:pt x="121" y="27"/>
                  </a:cubicBezTo>
                  <a:cubicBezTo>
                    <a:pt x="120" y="28"/>
                    <a:pt x="118" y="29"/>
                    <a:pt x="118" y="27"/>
                  </a:cubicBezTo>
                  <a:close/>
                  <a:moveTo>
                    <a:pt x="65" y="65"/>
                  </a:moveTo>
                  <a:cubicBezTo>
                    <a:pt x="65" y="62"/>
                    <a:pt x="70" y="63"/>
                    <a:pt x="70" y="65"/>
                  </a:cubicBezTo>
                  <a:cubicBezTo>
                    <a:pt x="70" y="67"/>
                    <a:pt x="65" y="68"/>
                    <a:pt x="65" y="65"/>
                  </a:cubicBezTo>
                  <a:close/>
                  <a:moveTo>
                    <a:pt x="52" y="16"/>
                  </a:moveTo>
                  <a:cubicBezTo>
                    <a:pt x="54" y="13"/>
                    <a:pt x="54" y="18"/>
                    <a:pt x="56" y="18"/>
                  </a:cubicBezTo>
                  <a:cubicBezTo>
                    <a:pt x="55" y="19"/>
                    <a:pt x="55" y="20"/>
                    <a:pt x="54" y="20"/>
                  </a:cubicBezTo>
                  <a:cubicBezTo>
                    <a:pt x="52" y="19"/>
                    <a:pt x="51" y="17"/>
                    <a:pt x="52" y="16"/>
                  </a:cubicBezTo>
                  <a:close/>
                  <a:moveTo>
                    <a:pt x="112" y="79"/>
                  </a:moveTo>
                  <a:cubicBezTo>
                    <a:pt x="110" y="81"/>
                    <a:pt x="108" y="77"/>
                    <a:pt x="108" y="75"/>
                  </a:cubicBezTo>
                  <a:cubicBezTo>
                    <a:pt x="109" y="72"/>
                    <a:pt x="112" y="78"/>
                    <a:pt x="112" y="79"/>
                  </a:cubicBezTo>
                  <a:close/>
                  <a:moveTo>
                    <a:pt x="135" y="67"/>
                  </a:moveTo>
                  <a:cubicBezTo>
                    <a:pt x="135" y="68"/>
                    <a:pt x="134" y="69"/>
                    <a:pt x="133" y="69"/>
                  </a:cubicBezTo>
                  <a:cubicBezTo>
                    <a:pt x="129" y="67"/>
                    <a:pt x="135" y="65"/>
                    <a:pt x="135" y="67"/>
                  </a:cubicBezTo>
                  <a:close/>
                  <a:moveTo>
                    <a:pt x="65" y="55"/>
                  </a:moveTo>
                  <a:cubicBezTo>
                    <a:pt x="64" y="55"/>
                    <a:pt x="61" y="56"/>
                    <a:pt x="62" y="53"/>
                  </a:cubicBezTo>
                  <a:cubicBezTo>
                    <a:pt x="63" y="52"/>
                    <a:pt x="65" y="54"/>
                    <a:pt x="65" y="55"/>
                  </a:cubicBezTo>
                  <a:close/>
                  <a:moveTo>
                    <a:pt x="102" y="142"/>
                  </a:moveTo>
                  <a:cubicBezTo>
                    <a:pt x="102" y="142"/>
                    <a:pt x="102" y="142"/>
                    <a:pt x="102" y="142"/>
                  </a:cubicBezTo>
                  <a:cubicBezTo>
                    <a:pt x="101" y="145"/>
                    <a:pt x="100" y="147"/>
                    <a:pt x="98" y="149"/>
                  </a:cubicBezTo>
                  <a:cubicBezTo>
                    <a:pt x="99" y="146"/>
                    <a:pt x="101" y="144"/>
                    <a:pt x="102" y="142"/>
                  </a:cubicBezTo>
                  <a:close/>
                  <a:moveTo>
                    <a:pt x="4" y="43"/>
                  </a:moveTo>
                  <a:cubicBezTo>
                    <a:pt x="4" y="43"/>
                    <a:pt x="3" y="43"/>
                    <a:pt x="3" y="44"/>
                  </a:cubicBezTo>
                  <a:cubicBezTo>
                    <a:pt x="1" y="43"/>
                    <a:pt x="3" y="38"/>
                    <a:pt x="4" y="43"/>
                  </a:cubicBezTo>
                  <a:close/>
                  <a:moveTo>
                    <a:pt x="68" y="4"/>
                  </a:moveTo>
                  <a:cubicBezTo>
                    <a:pt x="68" y="2"/>
                    <a:pt x="70" y="3"/>
                    <a:pt x="70" y="4"/>
                  </a:cubicBezTo>
                  <a:cubicBezTo>
                    <a:pt x="70" y="5"/>
                    <a:pt x="69" y="6"/>
                    <a:pt x="68" y="4"/>
                  </a:cubicBezTo>
                  <a:close/>
                  <a:moveTo>
                    <a:pt x="70" y="3"/>
                  </a:moveTo>
                  <a:cubicBezTo>
                    <a:pt x="70" y="1"/>
                    <a:pt x="69" y="1"/>
                    <a:pt x="69" y="0"/>
                  </a:cubicBezTo>
                  <a:cubicBezTo>
                    <a:pt x="69" y="0"/>
                    <a:pt x="71" y="1"/>
                    <a:pt x="71" y="1"/>
                  </a:cubicBezTo>
                  <a:cubicBezTo>
                    <a:pt x="72" y="2"/>
                    <a:pt x="71" y="2"/>
                    <a:pt x="70" y="3"/>
                  </a:cubicBezTo>
                  <a:close/>
                  <a:moveTo>
                    <a:pt x="2" y="40"/>
                  </a:moveTo>
                  <a:cubicBezTo>
                    <a:pt x="1" y="38"/>
                    <a:pt x="5" y="40"/>
                    <a:pt x="3" y="40"/>
                  </a:cubicBezTo>
                  <a:cubicBezTo>
                    <a:pt x="2" y="40"/>
                    <a:pt x="2" y="40"/>
                    <a:pt x="2" y="40"/>
                  </a:cubicBezTo>
                  <a:close/>
                  <a:moveTo>
                    <a:pt x="72" y="3"/>
                  </a:moveTo>
                  <a:cubicBezTo>
                    <a:pt x="72" y="1"/>
                    <a:pt x="73" y="2"/>
                    <a:pt x="74" y="3"/>
                  </a:cubicBezTo>
                  <a:cubicBezTo>
                    <a:pt x="73" y="3"/>
                    <a:pt x="72" y="4"/>
                    <a:pt x="72" y="3"/>
                  </a:cubicBezTo>
                  <a:close/>
                  <a:moveTo>
                    <a:pt x="93" y="14"/>
                  </a:moveTo>
                  <a:cubicBezTo>
                    <a:pt x="93" y="14"/>
                    <a:pt x="92" y="13"/>
                    <a:pt x="93" y="13"/>
                  </a:cubicBezTo>
                  <a:cubicBezTo>
                    <a:pt x="96" y="14"/>
                    <a:pt x="92" y="16"/>
                    <a:pt x="93" y="14"/>
                  </a:cubicBezTo>
                  <a:close/>
                  <a:moveTo>
                    <a:pt x="64" y="11"/>
                  </a:moveTo>
                  <a:cubicBezTo>
                    <a:pt x="63" y="10"/>
                    <a:pt x="64" y="9"/>
                    <a:pt x="65" y="8"/>
                  </a:cubicBezTo>
                  <a:cubicBezTo>
                    <a:pt x="65" y="9"/>
                    <a:pt x="65" y="10"/>
                    <a:pt x="65" y="10"/>
                  </a:cubicBezTo>
                  <a:cubicBezTo>
                    <a:pt x="65" y="11"/>
                    <a:pt x="64" y="11"/>
                    <a:pt x="64" y="11"/>
                  </a:cubicBezTo>
                  <a:close/>
                  <a:moveTo>
                    <a:pt x="65" y="58"/>
                  </a:moveTo>
                  <a:cubicBezTo>
                    <a:pt x="65" y="57"/>
                    <a:pt x="64" y="57"/>
                    <a:pt x="65" y="57"/>
                  </a:cubicBezTo>
                  <a:cubicBezTo>
                    <a:pt x="66" y="58"/>
                    <a:pt x="64" y="59"/>
                    <a:pt x="64" y="59"/>
                  </a:cubicBezTo>
                  <a:cubicBezTo>
                    <a:pt x="64" y="58"/>
                    <a:pt x="64" y="58"/>
                    <a:pt x="65" y="58"/>
                  </a:cubicBezTo>
                  <a:close/>
                  <a:moveTo>
                    <a:pt x="27" y="29"/>
                  </a:moveTo>
                  <a:cubicBezTo>
                    <a:pt x="27" y="29"/>
                    <a:pt x="28" y="29"/>
                    <a:pt x="28" y="29"/>
                  </a:cubicBezTo>
                  <a:cubicBezTo>
                    <a:pt x="28" y="30"/>
                    <a:pt x="27" y="30"/>
                    <a:pt x="27" y="29"/>
                  </a:cubicBezTo>
                  <a:close/>
                  <a:moveTo>
                    <a:pt x="75" y="16"/>
                  </a:moveTo>
                  <a:cubicBezTo>
                    <a:pt x="75" y="16"/>
                    <a:pt x="74" y="17"/>
                    <a:pt x="74" y="17"/>
                  </a:cubicBezTo>
                  <a:cubicBezTo>
                    <a:pt x="74" y="16"/>
                    <a:pt x="74" y="16"/>
                    <a:pt x="75" y="16"/>
                  </a:cubicBezTo>
                  <a:close/>
                  <a:moveTo>
                    <a:pt x="42" y="148"/>
                  </a:moveTo>
                  <a:cubicBezTo>
                    <a:pt x="42" y="148"/>
                    <a:pt x="42" y="148"/>
                    <a:pt x="42" y="148"/>
                  </a:cubicBezTo>
                  <a:cubicBezTo>
                    <a:pt x="41" y="148"/>
                    <a:pt x="41" y="148"/>
                    <a:pt x="42" y="147"/>
                  </a:cubicBezTo>
                  <a:cubicBezTo>
                    <a:pt x="42" y="148"/>
                    <a:pt x="42" y="148"/>
                    <a:pt x="42" y="148"/>
                  </a:cubicBezTo>
                  <a:close/>
                  <a:moveTo>
                    <a:pt x="29" y="79"/>
                  </a:moveTo>
                  <a:cubicBezTo>
                    <a:pt x="28" y="79"/>
                    <a:pt x="29" y="78"/>
                    <a:pt x="29" y="79"/>
                  </a:cubicBezTo>
                  <a:cubicBezTo>
                    <a:pt x="29" y="79"/>
                    <a:pt x="29" y="79"/>
                    <a:pt x="29" y="79"/>
                  </a:cubicBezTo>
                  <a:close/>
                  <a:moveTo>
                    <a:pt x="86" y="124"/>
                  </a:moveTo>
                  <a:cubicBezTo>
                    <a:pt x="86" y="124"/>
                    <a:pt x="86" y="125"/>
                    <a:pt x="86" y="125"/>
                  </a:cubicBezTo>
                  <a:cubicBezTo>
                    <a:pt x="86" y="125"/>
                    <a:pt x="86" y="125"/>
                    <a:pt x="85" y="125"/>
                  </a:cubicBezTo>
                  <a:cubicBezTo>
                    <a:pt x="85" y="125"/>
                    <a:pt x="86" y="124"/>
                    <a:pt x="86" y="124"/>
                  </a:cubicBezTo>
                  <a:close/>
                  <a:moveTo>
                    <a:pt x="92" y="11"/>
                  </a:moveTo>
                  <a:cubicBezTo>
                    <a:pt x="92" y="11"/>
                    <a:pt x="92" y="11"/>
                    <a:pt x="92" y="11"/>
                  </a:cubicBezTo>
                  <a:cubicBezTo>
                    <a:pt x="92" y="10"/>
                    <a:pt x="92" y="10"/>
                    <a:pt x="93" y="11"/>
                  </a:cubicBezTo>
                  <a:cubicBezTo>
                    <a:pt x="93" y="11"/>
                    <a:pt x="92" y="11"/>
                    <a:pt x="92" y="11"/>
                  </a:cubicBezTo>
                  <a:close/>
                  <a:moveTo>
                    <a:pt x="11" y="93"/>
                  </a:moveTo>
                  <a:cubicBezTo>
                    <a:pt x="11" y="93"/>
                    <a:pt x="11" y="94"/>
                    <a:pt x="11" y="95"/>
                  </a:cubicBezTo>
                  <a:cubicBezTo>
                    <a:pt x="11" y="94"/>
                    <a:pt x="10" y="94"/>
                    <a:pt x="10" y="94"/>
                  </a:cubicBezTo>
                  <a:cubicBezTo>
                    <a:pt x="8" y="92"/>
                    <a:pt x="8" y="89"/>
                    <a:pt x="6" y="87"/>
                  </a:cubicBezTo>
                  <a:cubicBezTo>
                    <a:pt x="5" y="86"/>
                    <a:pt x="4" y="87"/>
                    <a:pt x="3" y="84"/>
                  </a:cubicBezTo>
                  <a:cubicBezTo>
                    <a:pt x="3" y="81"/>
                    <a:pt x="1" y="78"/>
                    <a:pt x="0" y="75"/>
                  </a:cubicBezTo>
                  <a:cubicBezTo>
                    <a:pt x="0" y="75"/>
                    <a:pt x="0" y="72"/>
                    <a:pt x="0" y="71"/>
                  </a:cubicBezTo>
                  <a:cubicBezTo>
                    <a:pt x="1" y="71"/>
                    <a:pt x="3" y="72"/>
                    <a:pt x="3" y="73"/>
                  </a:cubicBezTo>
                  <a:cubicBezTo>
                    <a:pt x="4" y="73"/>
                    <a:pt x="4" y="74"/>
                    <a:pt x="3" y="74"/>
                  </a:cubicBezTo>
                  <a:cubicBezTo>
                    <a:pt x="3" y="76"/>
                    <a:pt x="4" y="75"/>
                    <a:pt x="4" y="76"/>
                  </a:cubicBezTo>
                  <a:cubicBezTo>
                    <a:pt x="4" y="77"/>
                    <a:pt x="4" y="77"/>
                    <a:pt x="4" y="77"/>
                  </a:cubicBezTo>
                  <a:cubicBezTo>
                    <a:pt x="3" y="78"/>
                    <a:pt x="4" y="79"/>
                    <a:pt x="4" y="79"/>
                  </a:cubicBezTo>
                  <a:cubicBezTo>
                    <a:pt x="4" y="80"/>
                    <a:pt x="4" y="80"/>
                    <a:pt x="4" y="81"/>
                  </a:cubicBezTo>
                  <a:cubicBezTo>
                    <a:pt x="5" y="81"/>
                    <a:pt x="5" y="81"/>
                    <a:pt x="5" y="81"/>
                  </a:cubicBezTo>
                  <a:cubicBezTo>
                    <a:pt x="5" y="81"/>
                    <a:pt x="5" y="82"/>
                    <a:pt x="5" y="82"/>
                  </a:cubicBezTo>
                  <a:cubicBezTo>
                    <a:pt x="6" y="83"/>
                    <a:pt x="7" y="85"/>
                    <a:pt x="8" y="86"/>
                  </a:cubicBezTo>
                  <a:cubicBezTo>
                    <a:pt x="8" y="86"/>
                    <a:pt x="9" y="87"/>
                    <a:pt x="9" y="87"/>
                  </a:cubicBezTo>
                  <a:cubicBezTo>
                    <a:pt x="10" y="87"/>
                    <a:pt x="10" y="88"/>
                    <a:pt x="9" y="88"/>
                  </a:cubicBezTo>
                  <a:cubicBezTo>
                    <a:pt x="10" y="89"/>
                    <a:pt x="10" y="91"/>
                    <a:pt x="10" y="92"/>
                  </a:cubicBezTo>
                  <a:cubicBezTo>
                    <a:pt x="11" y="92"/>
                    <a:pt x="11" y="93"/>
                    <a:pt x="11" y="93"/>
                  </a:cubicBezTo>
                  <a:close/>
                  <a:moveTo>
                    <a:pt x="124" y="75"/>
                  </a:moveTo>
                  <a:cubicBezTo>
                    <a:pt x="124" y="75"/>
                    <a:pt x="124" y="75"/>
                    <a:pt x="123" y="75"/>
                  </a:cubicBezTo>
                  <a:cubicBezTo>
                    <a:pt x="124" y="75"/>
                    <a:pt x="124" y="75"/>
                    <a:pt x="124" y="75"/>
                  </a:cubicBezTo>
                  <a:close/>
                  <a:moveTo>
                    <a:pt x="62" y="52"/>
                  </a:moveTo>
                  <a:cubicBezTo>
                    <a:pt x="62" y="52"/>
                    <a:pt x="62" y="51"/>
                    <a:pt x="62" y="51"/>
                  </a:cubicBezTo>
                  <a:cubicBezTo>
                    <a:pt x="62" y="51"/>
                    <a:pt x="62" y="52"/>
                    <a:pt x="62" y="52"/>
                  </a:cubicBezTo>
                  <a:cubicBezTo>
                    <a:pt x="62" y="52"/>
                    <a:pt x="62" y="52"/>
                    <a:pt x="62" y="5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endParaRPr lang="ru-RU" sz="7198"/>
            </a:p>
          </p:txBody>
        </p:sp>
        <p:sp>
          <p:nvSpPr>
            <p:cNvPr id="436" name="South America">
              <a:extLst>
                <a:ext uri="{FF2B5EF4-FFF2-40B4-BE49-F238E27FC236}">
                  <a16:creationId xmlns:a16="http://schemas.microsoft.com/office/drawing/2014/main" id="{CE94DCCF-22D5-964E-252E-230A834C27D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586410" y="8699021"/>
              <a:ext cx="3145605" cy="4456539"/>
            </a:xfrm>
            <a:custGeom>
              <a:avLst/>
              <a:gdLst>
                <a:gd name="T0" fmla="*/ 870956 w 401"/>
                <a:gd name="T1" fmla="*/ 2012648 h 567"/>
                <a:gd name="T2" fmla="*/ 863109 w 401"/>
                <a:gd name="T3" fmla="*/ 2051957 h 567"/>
                <a:gd name="T4" fmla="*/ 863109 w 401"/>
                <a:gd name="T5" fmla="*/ 2024440 h 567"/>
                <a:gd name="T6" fmla="*/ 855263 w 401"/>
                <a:gd name="T7" fmla="*/ 2051957 h 567"/>
                <a:gd name="T8" fmla="*/ 933727 w 401"/>
                <a:gd name="T9" fmla="*/ 2024440 h 567"/>
                <a:gd name="T10" fmla="*/ 902342 w 401"/>
                <a:gd name="T11" fmla="*/ 2020510 h 567"/>
                <a:gd name="T12" fmla="*/ 894495 w 401"/>
                <a:gd name="T13" fmla="*/ 2048026 h 567"/>
                <a:gd name="T14" fmla="*/ 921958 w 401"/>
                <a:gd name="T15" fmla="*/ 2036233 h 567"/>
                <a:gd name="T16" fmla="*/ 882725 w 401"/>
                <a:gd name="T17" fmla="*/ 2059819 h 567"/>
                <a:gd name="T18" fmla="*/ 537482 w 401"/>
                <a:gd name="T19" fmla="*/ 2126645 h 567"/>
                <a:gd name="T20" fmla="*/ 663025 w 401"/>
                <a:gd name="T21" fmla="*/ 2209195 h 567"/>
                <a:gd name="T22" fmla="*/ 615946 w 401"/>
                <a:gd name="T23" fmla="*/ 2209195 h 567"/>
                <a:gd name="T24" fmla="*/ 474710 w 401"/>
                <a:gd name="T25" fmla="*/ 2032302 h 567"/>
                <a:gd name="T26" fmla="*/ 494326 w 401"/>
                <a:gd name="T27" fmla="*/ 2059819 h 567"/>
                <a:gd name="T28" fmla="*/ 462940 w 401"/>
                <a:gd name="T29" fmla="*/ 1992993 h 567"/>
                <a:gd name="T30" fmla="*/ 498250 w 401"/>
                <a:gd name="T31" fmla="*/ 1741412 h 567"/>
                <a:gd name="T32" fmla="*/ 470787 w 401"/>
                <a:gd name="T33" fmla="*/ 1694240 h 567"/>
                <a:gd name="T34" fmla="*/ 451171 w 401"/>
                <a:gd name="T35" fmla="*/ 1863271 h 567"/>
                <a:gd name="T36" fmla="*/ 474710 w 401"/>
                <a:gd name="T37" fmla="*/ 1729619 h 567"/>
                <a:gd name="T38" fmla="*/ 7846 w 401"/>
                <a:gd name="T39" fmla="*/ 365579 h 567"/>
                <a:gd name="T40" fmla="*/ 62772 w 401"/>
                <a:gd name="T41" fmla="*/ 373440 h 567"/>
                <a:gd name="T42" fmla="*/ 1161274 w 401"/>
                <a:gd name="T43" fmla="*/ 349855 h 567"/>
                <a:gd name="T44" fmla="*/ 1467286 w 401"/>
                <a:gd name="T45" fmla="*/ 715433 h 567"/>
                <a:gd name="T46" fmla="*/ 1373129 w 401"/>
                <a:gd name="T47" fmla="*/ 1002393 h 567"/>
                <a:gd name="T48" fmla="*/ 1192660 w 401"/>
                <a:gd name="T49" fmla="*/ 1136045 h 567"/>
                <a:gd name="T50" fmla="*/ 1137735 w 401"/>
                <a:gd name="T51" fmla="*/ 1238250 h 567"/>
                <a:gd name="T52" fmla="*/ 918035 w 401"/>
                <a:gd name="T53" fmla="*/ 1340455 h 567"/>
                <a:gd name="T54" fmla="*/ 808184 w 401"/>
                <a:gd name="T55" fmla="*/ 1588105 h 567"/>
                <a:gd name="T56" fmla="*/ 737566 w 401"/>
                <a:gd name="T57" fmla="*/ 1682448 h 567"/>
                <a:gd name="T58" fmla="*/ 698334 w 401"/>
                <a:gd name="T59" fmla="*/ 1886857 h 567"/>
                <a:gd name="T60" fmla="*/ 623793 w 401"/>
                <a:gd name="T61" fmla="*/ 2055888 h 567"/>
                <a:gd name="T62" fmla="*/ 568868 w 401"/>
                <a:gd name="T63" fmla="*/ 2083405 h 567"/>
                <a:gd name="T64" fmla="*/ 533559 w 401"/>
                <a:gd name="T65" fmla="*/ 2067681 h 567"/>
                <a:gd name="T66" fmla="*/ 498250 w 401"/>
                <a:gd name="T67" fmla="*/ 2055888 h 567"/>
                <a:gd name="T68" fmla="*/ 494326 w 401"/>
                <a:gd name="T69" fmla="*/ 2008717 h 567"/>
                <a:gd name="T70" fmla="*/ 478633 w 401"/>
                <a:gd name="T71" fmla="*/ 1969407 h 567"/>
                <a:gd name="T72" fmla="*/ 474710 w 401"/>
                <a:gd name="T73" fmla="*/ 1941890 h 567"/>
                <a:gd name="T74" fmla="*/ 443324 w 401"/>
                <a:gd name="T75" fmla="*/ 1902581 h 567"/>
                <a:gd name="T76" fmla="*/ 498250 w 401"/>
                <a:gd name="T77" fmla="*/ 1871133 h 567"/>
                <a:gd name="T78" fmla="*/ 486480 w 401"/>
                <a:gd name="T79" fmla="*/ 1831824 h 567"/>
                <a:gd name="T80" fmla="*/ 466864 w 401"/>
                <a:gd name="T81" fmla="*/ 1784652 h 567"/>
                <a:gd name="T82" fmla="*/ 502173 w 401"/>
                <a:gd name="T83" fmla="*/ 1780721 h 567"/>
                <a:gd name="T84" fmla="*/ 510019 w 401"/>
                <a:gd name="T85" fmla="*/ 1713895 h 567"/>
                <a:gd name="T86" fmla="*/ 533559 w 401"/>
                <a:gd name="T87" fmla="*/ 1651000 h 567"/>
                <a:gd name="T88" fmla="*/ 510019 w 401"/>
                <a:gd name="T89" fmla="*/ 1521279 h 567"/>
                <a:gd name="T90" fmla="*/ 564944 w 401"/>
                <a:gd name="T91" fmla="*/ 1171424 h 567"/>
                <a:gd name="T92" fmla="*/ 588484 w 401"/>
                <a:gd name="T93" fmla="*/ 872671 h 567"/>
                <a:gd name="T94" fmla="*/ 372706 w 401"/>
                <a:gd name="T95" fmla="*/ 621090 h 567"/>
                <a:gd name="T96" fmla="*/ 321704 w 401"/>
                <a:gd name="T97" fmla="*/ 420612 h 567"/>
                <a:gd name="T98" fmla="*/ 396246 w 401"/>
                <a:gd name="T99" fmla="*/ 255512 h 567"/>
                <a:gd name="T100" fmla="*/ 443324 w 401"/>
                <a:gd name="T101" fmla="*/ 74688 h 567"/>
                <a:gd name="T102" fmla="*/ 604177 w 401"/>
                <a:gd name="T103" fmla="*/ 23586 h 567"/>
                <a:gd name="T104" fmla="*/ 812107 w 401"/>
                <a:gd name="T105" fmla="*/ 70757 h 567"/>
                <a:gd name="T106" fmla="*/ 1110273 w 401"/>
                <a:gd name="T107" fmla="*/ 231926 h 567"/>
                <a:gd name="T108" fmla="*/ 1074963 w 401"/>
                <a:gd name="T109" fmla="*/ 393095 h 567"/>
                <a:gd name="T110" fmla="*/ 976883 w 401"/>
                <a:gd name="T111" fmla="*/ 416681 h 567"/>
                <a:gd name="T112" fmla="*/ 1098503 w 401"/>
                <a:gd name="T113" fmla="*/ 424543 h 567"/>
                <a:gd name="T114" fmla="*/ 1157351 w 401"/>
                <a:gd name="T115" fmla="*/ 404888 h 567"/>
                <a:gd name="T116" fmla="*/ 1224046 w 401"/>
                <a:gd name="T117" fmla="*/ 369510 h 567"/>
                <a:gd name="T118" fmla="*/ 1298587 w 401"/>
                <a:gd name="T119" fmla="*/ 444198 h 567"/>
                <a:gd name="T120" fmla="*/ 1526134 w 401"/>
                <a:gd name="T121" fmla="*/ 491369 h 567"/>
                <a:gd name="T122" fmla="*/ 580637 w 401"/>
                <a:gd name="T123" fmla="*/ 2146300 h 567"/>
                <a:gd name="T124" fmla="*/ 749336 w 401"/>
                <a:gd name="T125" fmla="*/ 2169886 h 567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401" h="567">
                  <a:moveTo>
                    <a:pt x="192" y="11"/>
                  </a:moveTo>
                  <a:cubicBezTo>
                    <a:pt x="192" y="10"/>
                    <a:pt x="194" y="11"/>
                    <a:pt x="195" y="11"/>
                  </a:cubicBezTo>
                  <a:cubicBezTo>
                    <a:pt x="195" y="11"/>
                    <a:pt x="195" y="9"/>
                    <a:pt x="196" y="10"/>
                  </a:cubicBezTo>
                  <a:cubicBezTo>
                    <a:pt x="197" y="11"/>
                    <a:pt x="196" y="11"/>
                    <a:pt x="196" y="12"/>
                  </a:cubicBezTo>
                  <a:cubicBezTo>
                    <a:pt x="196" y="12"/>
                    <a:pt x="194" y="12"/>
                    <a:pt x="194" y="12"/>
                  </a:cubicBezTo>
                  <a:cubicBezTo>
                    <a:pt x="194" y="12"/>
                    <a:pt x="194" y="11"/>
                    <a:pt x="194" y="11"/>
                  </a:cubicBezTo>
                  <a:cubicBezTo>
                    <a:pt x="193" y="12"/>
                    <a:pt x="192" y="11"/>
                    <a:pt x="192" y="11"/>
                  </a:cubicBezTo>
                  <a:close/>
                  <a:moveTo>
                    <a:pt x="383" y="537"/>
                  </a:moveTo>
                  <a:cubicBezTo>
                    <a:pt x="383" y="536"/>
                    <a:pt x="381" y="536"/>
                    <a:pt x="380" y="535"/>
                  </a:cubicBezTo>
                  <a:cubicBezTo>
                    <a:pt x="379" y="534"/>
                    <a:pt x="378" y="534"/>
                    <a:pt x="376" y="533"/>
                  </a:cubicBezTo>
                  <a:cubicBezTo>
                    <a:pt x="375" y="533"/>
                    <a:pt x="373" y="531"/>
                    <a:pt x="373" y="533"/>
                  </a:cubicBezTo>
                  <a:cubicBezTo>
                    <a:pt x="373" y="534"/>
                    <a:pt x="375" y="535"/>
                    <a:pt x="376" y="535"/>
                  </a:cubicBezTo>
                  <a:cubicBezTo>
                    <a:pt x="377" y="536"/>
                    <a:pt x="378" y="537"/>
                    <a:pt x="379" y="537"/>
                  </a:cubicBezTo>
                  <a:cubicBezTo>
                    <a:pt x="381" y="538"/>
                    <a:pt x="382" y="538"/>
                    <a:pt x="383" y="540"/>
                  </a:cubicBezTo>
                  <a:cubicBezTo>
                    <a:pt x="383" y="541"/>
                    <a:pt x="384" y="543"/>
                    <a:pt x="385" y="542"/>
                  </a:cubicBezTo>
                  <a:cubicBezTo>
                    <a:pt x="386" y="541"/>
                    <a:pt x="384" y="538"/>
                    <a:pt x="383" y="537"/>
                  </a:cubicBezTo>
                  <a:close/>
                  <a:moveTo>
                    <a:pt x="221" y="513"/>
                  </a:moveTo>
                  <a:cubicBezTo>
                    <a:pt x="221" y="513"/>
                    <a:pt x="221" y="513"/>
                    <a:pt x="221" y="513"/>
                  </a:cubicBezTo>
                  <a:cubicBezTo>
                    <a:pt x="221" y="513"/>
                    <a:pt x="221" y="513"/>
                    <a:pt x="221" y="513"/>
                  </a:cubicBezTo>
                  <a:close/>
                  <a:moveTo>
                    <a:pt x="220" y="512"/>
                  </a:moveTo>
                  <a:cubicBezTo>
                    <a:pt x="220" y="512"/>
                    <a:pt x="219" y="512"/>
                    <a:pt x="219" y="511"/>
                  </a:cubicBezTo>
                  <a:cubicBezTo>
                    <a:pt x="219" y="512"/>
                    <a:pt x="219" y="512"/>
                    <a:pt x="220" y="512"/>
                  </a:cubicBezTo>
                  <a:close/>
                  <a:moveTo>
                    <a:pt x="218" y="515"/>
                  </a:moveTo>
                  <a:cubicBezTo>
                    <a:pt x="218" y="515"/>
                    <a:pt x="218" y="515"/>
                    <a:pt x="218" y="515"/>
                  </a:cubicBezTo>
                  <a:cubicBezTo>
                    <a:pt x="218" y="515"/>
                    <a:pt x="218" y="515"/>
                    <a:pt x="218" y="515"/>
                  </a:cubicBezTo>
                  <a:close/>
                  <a:moveTo>
                    <a:pt x="218" y="512"/>
                  </a:moveTo>
                  <a:cubicBezTo>
                    <a:pt x="218" y="512"/>
                    <a:pt x="218" y="512"/>
                    <a:pt x="218" y="513"/>
                  </a:cubicBezTo>
                  <a:cubicBezTo>
                    <a:pt x="219" y="512"/>
                    <a:pt x="218" y="512"/>
                    <a:pt x="218" y="512"/>
                  </a:cubicBezTo>
                  <a:close/>
                  <a:moveTo>
                    <a:pt x="219" y="516"/>
                  </a:moveTo>
                  <a:cubicBezTo>
                    <a:pt x="219" y="516"/>
                    <a:pt x="219" y="515"/>
                    <a:pt x="218" y="515"/>
                  </a:cubicBezTo>
                  <a:cubicBezTo>
                    <a:pt x="219" y="516"/>
                    <a:pt x="219" y="516"/>
                    <a:pt x="219" y="516"/>
                  </a:cubicBezTo>
                  <a:cubicBezTo>
                    <a:pt x="219" y="516"/>
                    <a:pt x="219" y="516"/>
                    <a:pt x="219" y="516"/>
                  </a:cubicBezTo>
                  <a:close/>
                  <a:moveTo>
                    <a:pt x="225" y="513"/>
                  </a:moveTo>
                  <a:cubicBezTo>
                    <a:pt x="225" y="513"/>
                    <a:pt x="225" y="513"/>
                    <a:pt x="225" y="513"/>
                  </a:cubicBezTo>
                  <a:cubicBezTo>
                    <a:pt x="225" y="513"/>
                    <a:pt x="225" y="513"/>
                    <a:pt x="225" y="512"/>
                  </a:cubicBezTo>
                  <a:cubicBezTo>
                    <a:pt x="225" y="512"/>
                    <a:pt x="225" y="512"/>
                    <a:pt x="225" y="512"/>
                  </a:cubicBezTo>
                  <a:cubicBezTo>
                    <a:pt x="225" y="513"/>
                    <a:pt x="225" y="513"/>
                    <a:pt x="225" y="513"/>
                  </a:cubicBezTo>
                  <a:close/>
                  <a:moveTo>
                    <a:pt x="226" y="513"/>
                  </a:moveTo>
                  <a:cubicBezTo>
                    <a:pt x="225" y="513"/>
                    <a:pt x="225" y="512"/>
                    <a:pt x="225" y="512"/>
                  </a:cubicBezTo>
                  <a:cubicBezTo>
                    <a:pt x="225" y="513"/>
                    <a:pt x="226" y="513"/>
                    <a:pt x="226" y="513"/>
                  </a:cubicBezTo>
                  <a:close/>
                  <a:moveTo>
                    <a:pt x="226" y="512"/>
                  </a:moveTo>
                  <a:cubicBezTo>
                    <a:pt x="226" y="513"/>
                    <a:pt x="226" y="513"/>
                    <a:pt x="227" y="512"/>
                  </a:cubicBezTo>
                  <a:cubicBezTo>
                    <a:pt x="227" y="512"/>
                    <a:pt x="227" y="512"/>
                    <a:pt x="227" y="513"/>
                  </a:cubicBezTo>
                  <a:cubicBezTo>
                    <a:pt x="227" y="512"/>
                    <a:pt x="227" y="512"/>
                    <a:pt x="227" y="512"/>
                  </a:cubicBezTo>
                  <a:cubicBezTo>
                    <a:pt x="227" y="512"/>
                    <a:pt x="227" y="512"/>
                    <a:pt x="227" y="512"/>
                  </a:cubicBezTo>
                  <a:cubicBezTo>
                    <a:pt x="227" y="512"/>
                    <a:pt x="227" y="512"/>
                    <a:pt x="227" y="512"/>
                  </a:cubicBezTo>
                  <a:cubicBezTo>
                    <a:pt x="226" y="512"/>
                    <a:pt x="226" y="512"/>
                    <a:pt x="226" y="512"/>
                  </a:cubicBezTo>
                  <a:cubicBezTo>
                    <a:pt x="226" y="512"/>
                    <a:pt x="226" y="512"/>
                    <a:pt x="226" y="512"/>
                  </a:cubicBezTo>
                  <a:cubicBezTo>
                    <a:pt x="226" y="512"/>
                    <a:pt x="225" y="512"/>
                    <a:pt x="225" y="512"/>
                  </a:cubicBezTo>
                  <a:cubicBezTo>
                    <a:pt x="225" y="512"/>
                    <a:pt x="225" y="512"/>
                    <a:pt x="225" y="512"/>
                  </a:cubicBezTo>
                  <a:cubicBezTo>
                    <a:pt x="226" y="512"/>
                    <a:pt x="226" y="512"/>
                    <a:pt x="226" y="512"/>
                  </a:cubicBezTo>
                  <a:cubicBezTo>
                    <a:pt x="226" y="512"/>
                    <a:pt x="226" y="512"/>
                    <a:pt x="226" y="512"/>
                  </a:cubicBezTo>
                  <a:close/>
                  <a:moveTo>
                    <a:pt x="222" y="512"/>
                  </a:moveTo>
                  <a:cubicBezTo>
                    <a:pt x="222" y="513"/>
                    <a:pt x="221" y="513"/>
                    <a:pt x="221" y="513"/>
                  </a:cubicBezTo>
                  <a:cubicBezTo>
                    <a:pt x="221" y="513"/>
                    <a:pt x="222" y="513"/>
                    <a:pt x="222" y="513"/>
                  </a:cubicBezTo>
                  <a:cubicBezTo>
                    <a:pt x="222" y="513"/>
                    <a:pt x="222" y="513"/>
                    <a:pt x="222" y="513"/>
                  </a:cubicBezTo>
                  <a:cubicBezTo>
                    <a:pt x="223" y="513"/>
                    <a:pt x="223" y="513"/>
                    <a:pt x="223" y="512"/>
                  </a:cubicBezTo>
                  <a:cubicBezTo>
                    <a:pt x="223" y="512"/>
                    <a:pt x="223" y="512"/>
                    <a:pt x="223" y="512"/>
                  </a:cubicBezTo>
                  <a:cubicBezTo>
                    <a:pt x="223" y="512"/>
                    <a:pt x="222" y="512"/>
                    <a:pt x="222" y="512"/>
                  </a:cubicBezTo>
                  <a:cubicBezTo>
                    <a:pt x="222" y="512"/>
                    <a:pt x="222" y="512"/>
                    <a:pt x="221" y="512"/>
                  </a:cubicBezTo>
                  <a:cubicBezTo>
                    <a:pt x="221" y="512"/>
                    <a:pt x="221" y="512"/>
                    <a:pt x="221" y="512"/>
                  </a:cubicBezTo>
                  <a:cubicBezTo>
                    <a:pt x="221" y="512"/>
                    <a:pt x="221" y="512"/>
                    <a:pt x="222" y="512"/>
                  </a:cubicBezTo>
                  <a:cubicBezTo>
                    <a:pt x="222" y="512"/>
                    <a:pt x="222" y="513"/>
                    <a:pt x="222" y="513"/>
                  </a:cubicBezTo>
                  <a:cubicBezTo>
                    <a:pt x="222" y="513"/>
                    <a:pt x="222" y="513"/>
                    <a:pt x="222" y="513"/>
                  </a:cubicBezTo>
                  <a:cubicBezTo>
                    <a:pt x="222" y="513"/>
                    <a:pt x="222" y="513"/>
                    <a:pt x="222" y="512"/>
                  </a:cubicBezTo>
                  <a:close/>
                  <a:moveTo>
                    <a:pt x="224" y="512"/>
                  </a:moveTo>
                  <a:cubicBezTo>
                    <a:pt x="224" y="512"/>
                    <a:pt x="224" y="512"/>
                    <a:pt x="224" y="512"/>
                  </a:cubicBezTo>
                  <a:cubicBezTo>
                    <a:pt x="224" y="512"/>
                    <a:pt x="224" y="512"/>
                    <a:pt x="223" y="512"/>
                  </a:cubicBezTo>
                  <a:cubicBezTo>
                    <a:pt x="224" y="513"/>
                    <a:pt x="224" y="513"/>
                    <a:pt x="224" y="512"/>
                  </a:cubicBezTo>
                  <a:close/>
                  <a:moveTo>
                    <a:pt x="224" y="512"/>
                  </a:moveTo>
                  <a:cubicBezTo>
                    <a:pt x="224" y="511"/>
                    <a:pt x="224" y="511"/>
                    <a:pt x="224" y="511"/>
                  </a:cubicBezTo>
                  <a:cubicBezTo>
                    <a:pt x="224" y="511"/>
                    <a:pt x="224" y="512"/>
                    <a:pt x="224" y="512"/>
                  </a:cubicBezTo>
                  <a:close/>
                  <a:moveTo>
                    <a:pt x="217" y="520"/>
                  </a:moveTo>
                  <a:cubicBezTo>
                    <a:pt x="217" y="520"/>
                    <a:pt x="217" y="520"/>
                    <a:pt x="217" y="520"/>
                  </a:cubicBezTo>
                  <a:cubicBezTo>
                    <a:pt x="217" y="520"/>
                    <a:pt x="217" y="520"/>
                    <a:pt x="217" y="520"/>
                  </a:cubicBezTo>
                  <a:cubicBezTo>
                    <a:pt x="217" y="520"/>
                    <a:pt x="217" y="520"/>
                    <a:pt x="217" y="520"/>
                  </a:cubicBezTo>
                  <a:close/>
                  <a:moveTo>
                    <a:pt x="217" y="520"/>
                  </a:moveTo>
                  <a:cubicBezTo>
                    <a:pt x="217" y="519"/>
                    <a:pt x="217" y="519"/>
                    <a:pt x="217" y="519"/>
                  </a:cubicBezTo>
                  <a:cubicBezTo>
                    <a:pt x="217" y="519"/>
                    <a:pt x="217" y="519"/>
                    <a:pt x="217" y="519"/>
                  </a:cubicBezTo>
                  <a:cubicBezTo>
                    <a:pt x="217" y="518"/>
                    <a:pt x="217" y="518"/>
                    <a:pt x="217" y="518"/>
                  </a:cubicBezTo>
                  <a:cubicBezTo>
                    <a:pt x="216" y="518"/>
                    <a:pt x="216" y="518"/>
                    <a:pt x="216" y="519"/>
                  </a:cubicBezTo>
                  <a:cubicBezTo>
                    <a:pt x="216" y="518"/>
                    <a:pt x="216" y="518"/>
                    <a:pt x="217" y="518"/>
                  </a:cubicBezTo>
                  <a:cubicBezTo>
                    <a:pt x="217" y="518"/>
                    <a:pt x="217" y="517"/>
                    <a:pt x="216" y="517"/>
                  </a:cubicBezTo>
                  <a:cubicBezTo>
                    <a:pt x="216" y="518"/>
                    <a:pt x="216" y="518"/>
                    <a:pt x="216" y="518"/>
                  </a:cubicBezTo>
                  <a:cubicBezTo>
                    <a:pt x="216" y="518"/>
                    <a:pt x="216" y="518"/>
                    <a:pt x="216" y="518"/>
                  </a:cubicBezTo>
                  <a:cubicBezTo>
                    <a:pt x="216" y="518"/>
                    <a:pt x="215" y="518"/>
                    <a:pt x="215" y="518"/>
                  </a:cubicBezTo>
                  <a:cubicBezTo>
                    <a:pt x="216" y="519"/>
                    <a:pt x="216" y="519"/>
                    <a:pt x="216" y="519"/>
                  </a:cubicBezTo>
                  <a:cubicBezTo>
                    <a:pt x="216" y="519"/>
                    <a:pt x="216" y="519"/>
                    <a:pt x="216" y="519"/>
                  </a:cubicBezTo>
                  <a:cubicBezTo>
                    <a:pt x="216" y="519"/>
                    <a:pt x="216" y="519"/>
                    <a:pt x="216" y="519"/>
                  </a:cubicBezTo>
                  <a:cubicBezTo>
                    <a:pt x="216" y="520"/>
                    <a:pt x="216" y="520"/>
                    <a:pt x="217" y="520"/>
                  </a:cubicBezTo>
                  <a:close/>
                  <a:moveTo>
                    <a:pt x="215" y="516"/>
                  </a:moveTo>
                  <a:cubicBezTo>
                    <a:pt x="214" y="517"/>
                    <a:pt x="214" y="517"/>
                    <a:pt x="214" y="517"/>
                  </a:cubicBezTo>
                  <a:cubicBezTo>
                    <a:pt x="215" y="517"/>
                    <a:pt x="215" y="516"/>
                    <a:pt x="215" y="517"/>
                  </a:cubicBezTo>
                  <a:cubicBezTo>
                    <a:pt x="215" y="516"/>
                    <a:pt x="215" y="516"/>
                    <a:pt x="215" y="516"/>
                  </a:cubicBezTo>
                  <a:close/>
                  <a:moveTo>
                    <a:pt x="215" y="518"/>
                  </a:moveTo>
                  <a:cubicBezTo>
                    <a:pt x="214" y="518"/>
                    <a:pt x="214" y="518"/>
                    <a:pt x="214" y="518"/>
                  </a:cubicBezTo>
                  <a:cubicBezTo>
                    <a:pt x="214" y="518"/>
                    <a:pt x="214" y="518"/>
                    <a:pt x="214" y="518"/>
                  </a:cubicBezTo>
                  <a:cubicBezTo>
                    <a:pt x="214" y="518"/>
                    <a:pt x="215" y="518"/>
                    <a:pt x="215" y="518"/>
                  </a:cubicBezTo>
                  <a:cubicBezTo>
                    <a:pt x="215" y="518"/>
                    <a:pt x="215" y="518"/>
                    <a:pt x="215" y="518"/>
                  </a:cubicBezTo>
                  <a:cubicBezTo>
                    <a:pt x="214" y="518"/>
                    <a:pt x="215" y="518"/>
                    <a:pt x="215" y="518"/>
                  </a:cubicBezTo>
                  <a:close/>
                  <a:moveTo>
                    <a:pt x="215" y="509"/>
                  </a:moveTo>
                  <a:cubicBezTo>
                    <a:pt x="215" y="509"/>
                    <a:pt x="215" y="509"/>
                    <a:pt x="215" y="509"/>
                  </a:cubicBezTo>
                  <a:cubicBezTo>
                    <a:pt x="215" y="509"/>
                    <a:pt x="215" y="509"/>
                    <a:pt x="215" y="509"/>
                  </a:cubicBezTo>
                  <a:cubicBezTo>
                    <a:pt x="215" y="509"/>
                    <a:pt x="215" y="509"/>
                    <a:pt x="215" y="509"/>
                  </a:cubicBezTo>
                  <a:close/>
                  <a:moveTo>
                    <a:pt x="220" y="522"/>
                  </a:moveTo>
                  <a:cubicBezTo>
                    <a:pt x="220" y="522"/>
                    <a:pt x="220" y="522"/>
                    <a:pt x="220" y="522"/>
                  </a:cubicBezTo>
                  <a:cubicBezTo>
                    <a:pt x="220" y="522"/>
                    <a:pt x="220" y="522"/>
                    <a:pt x="220" y="522"/>
                  </a:cubicBezTo>
                  <a:close/>
                  <a:moveTo>
                    <a:pt x="225" y="518"/>
                  </a:moveTo>
                  <a:cubicBezTo>
                    <a:pt x="225" y="518"/>
                    <a:pt x="226" y="517"/>
                    <a:pt x="226" y="517"/>
                  </a:cubicBezTo>
                  <a:cubicBezTo>
                    <a:pt x="226" y="517"/>
                    <a:pt x="226" y="517"/>
                    <a:pt x="226" y="517"/>
                  </a:cubicBezTo>
                  <a:cubicBezTo>
                    <a:pt x="226" y="516"/>
                    <a:pt x="226" y="516"/>
                    <a:pt x="227" y="516"/>
                  </a:cubicBezTo>
                  <a:cubicBezTo>
                    <a:pt x="226" y="516"/>
                    <a:pt x="226" y="516"/>
                    <a:pt x="226" y="516"/>
                  </a:cubicBezTo>
                  <a:cubicBezTo>
                    <a:pt x="226" y="516"/>
                    <a:pt x="226" y="516"/>
                    <a:pt x="226" y="516"/>
                  </a:cubicBezTo>
                  <a:cubicBezTo>
                    <a:pt x="227" y="516"/>
                    <a:pt x="227" y="516"/>
                    <a:pt x="227" y="515"/>
                  </a:cubicBezTo>
                  <a:cubicBezTo>
                    <a:pt x="227" y="516"/>
                    <a:pt x="227" y="516"/>
                    <a:pt x="227" y="516"/>
                  </a:cubicBezTo>
                  <a:cubicBezTo>
                    <a:pt x="227" y="516"/>
                    <a:pt x="227" y="516"/>
                    <a:pt x="227" y="516"/>
                  </a:cubicBezTo>
                  <a:cubicBezTo>
                    <a:pt x="227" y="516"/>
                    <a:pt x="227" y="515"/>
                    <a:pt x="227" y="515"/>
                  </a:cubicBezTo>
                  <a:cubicBezTo>
                    <a:pt x="227" y="515"/>
                    <a:pt x="227" y="516"/>
                    <a:pt x="227" y="516"/>
                  </a:cubicBezTo>
                  <a:cubicBezTo>
                    <a:pt x="227" y="516"/>
                    <a:pt x="227" y="516"/>
                    <a:pt x="228" y="515"/>
                  </a:cubicBezTo>
                  <a:cubicBezTo>
                    <a:pt x="228" y="515"/>
                    <a:pt x="228" y="515"/>
                    <a:pt x="228" y="515"/>
                  </a:cubicBezTo>
                  <a:cubicBezTo>
                    <a:pt x="228" y="514"/>
                    <a:pt x="228" y="514"/>
                    <a:pt x="228" y="514"/>
                  </a:cubicBezTo>
                  <a:cubicBezTo>
                    <a:pt x="229" y="514"/>
                    <a:pt x="229" y="514"/>
                    <a:pt x="229" y="514"/>
                  </a:cubicBezTo>
                  <a:cubicBezTo>
                    <a:pt x="229" y="514"/>
                    <a:pt x="229" y="514"/>
                    <a:pt x="229" y="514"/>
                  </a:cubicBezTo>
                  <a:cubicBezTo>
                    <a:pt x="229" y="513"/>
                    <a:pt x="229" y="513"/>
                    <a:pt x="229" y="513"/>
                  </a:cubicBezTo>
                  <a:cubicBezTo>
                    <a:pt x="229" y="513"/>
                    <a:pt x="229" y="513"/>
                    <a:pt x="229" y="513"/>
                  </a:cubicBezTo>
                  <a:cubicBezTo>
                    <a:pt x="228" y="513"/>
                    <a:pt x="228" y="513"/>
                    <a:pt x="228" y="512"/>
                  </a:cubicBezTo>
                  <a:cubicBezTo>
                    <a:pt x="227" y="513"/>
                    <a:pt x="227" y="513"/>
                    <a:pt x="227" y="513"/>
                  </a:cubicBezTo>
                  <a:cubicBezTo>
                    <a:pt x="227" y="513"/>
                    <a:pt x="227" y="513"/>
                    <a:pt x="227" y="513"/>
                  </a:cubicBezTo>
                  <a:cubicBezTo>
                    <a:pt x="227" y="513"/>
                    <a:pt x="227" y="513"/>
                    <a:pt x="228" y="513"/>
                  </a:cubicBezTo>
                  <a:cubicBezTo>
                    <a:pt x="227" y="514"/>
                    <a:pt x="227" y="514"/>
                    <a:pt x="227" y="514"/>
                  </a:cubicBezTo>
                  <a:cubicBezTo>
                    <a:pt x="227" y="514"/>
                    <a:pt x="227" y="514"/>
                    <a:pt x="227" y="514"/>
                  </a:cubicBezTo>
                  <a:cubicBezTo>
                    <a:pt x="226" y="514"/>
                    <a:pt x="226" y="514"/>
                    <a:pt x="226" y="514"/>
                  </a:cubicBezTo>
                  <a:cubicBezTo>
                    <a:pt x="226" y="514"/>
                    <a:pt x="227" y="514"/>
                    <a:pt x="227" y="513"/>
                  </a:cubicBezTo>
                  <a:cubicBezTo>
                    <a:pt x="227" y="513"/>
                    <a:pt x="227" y="513"/>
                    <a:pt x="227" y="513"/>
                  </a:cubicBezTo>
                  <a:cubicBezTo>
                    <a:pt x="227" y="513"/>
                    <a:pt x="226" y="513"/>
                    <a:pt x="226" y="514"/>
                  </a:cubicBezTo>
                  <a:cubicBezTo>
                    <a:pt x="226" y="514"/>
                    <a:pt x="226" y="514"/>
                    <a:pt x="226" y="514"/>
                  </a:cubicBezTo>
                  <a:cubicBezTo>
                    <a:pt x="225" y="514"/>
                    <a:pt x="225" y="514"/>
                    <a:pt x="225" y="514"/>
                  </a:cubicBezTo>
                  <a:cubicBezTo>
                    <a:pt x="225" y="513"/>
                    <a:pt x="225" y="514"/>
                    <a:pt x="225" y="513"/>
                  </a:cubicBezTo>
                  <a:cubicBezTo>
                    <a:pt x="225" y="513"/>
                    <a:pt x="225" y="513"/>
                    <a:pt x="225" y="513"/>
                  </a:cubicBezTo>
                  <a:cubicBezTo>
                    <a:pt x="225" y="513"/>
                    <a:pt x="225" y="513"/>
                    <a:pt x="224" y="513"/>
                  </a:cubicBezTo>
                  <a:cubicBezTo>
                    <a:pt x="224" y="513"/>
                    <a:pt x="224" y="513"/>
                    <a:pt x="225" y="513"/>
                  </a:cubicBezTo>
                  <a:cubicBezTo>
                    <a:pt x="224" y="513"/>
                    <a:pt x="224" y="513"/>
                    <a:pt x="224" y="513"/>
                  </a:cubicBezTo>
                  <a:cubicBezTo>
                    <a:pt x="224" y="513"/>
                    <a:pt x="224" y="513"/>
                    <a:pt x="224" y="513"/>
                  </a:cubicBezTo>
                  <a:cubicBezTo>
                    <a:pt x="224" y="513"/>
                    <a:pt x="224" y="513"/>
                    <a:pt x="224" y="513"/>
                  </a:cubicBezTo>
                  <a:cubicBezTo>
                    <a:pt x="223" y="514"/>
                    <a:pt x="223" y="513"/>
                    <a:pt x="223" y="513"/>
                  </a:cubicBezTo>
                  <a:cubicBezTo>
                    <a:pt x="223" y="513"/>
                    <a:pt x="223" y="513"/>
                    <a:pt x="223" y="513"/>
                  </a:cubicBezTo>
                  <a:cubicBezTo>
                    <a:pt x="223" y="513"/>
                    <a:pt x="223" y="513"/>
                    <a:pt x="223" y="513"/>
                  </a:cubicBezTo>
                  <a:cubicBezTo>
                    <a:pt x="223" y="514"/>
                    <a:pt x="223" y="514"/>
                    <a:pt x="223" y="514"/>
                  </a:cubicBezTo>
                  <a:cubicBezTo>
                    <a:pt x="223" y="514"/>
                    <a:pt x="223" y="514"/>
                    <a:pt x="223" y="514"/>
                  </a:cubicBezTo>
                  <a:cubicBezTo>
                    <a:pt x="223" y="514"/>
                    <a:pt x="223" y="514"/>
                    <a:pt x="223" y="514"/>
                  </a:cubicBezTo>
                  <a:cubicBezTo>
                    <a:pt x="223" y="514"/>
                    <a:pt x="223" y="514"/>
                    <a:pt x="223" y="514"/>
                  </a:cubicBezTo>
                  <a:cubicBezTo>
                    <a:pt x="222" y="514"/>
                    <a:pt x="222" y="514"/>
                    <a:pt x="222" y="514"/>
                  </a:cubicBezTo>
                  <a:cubicBezTo>
                    <a:pt x="222" y="514"/>
                    <a:pt x="220" y="513"/>
                    <a:pt x="219" y="513"/>
                  </a:cubicBezTo>
                  <a:cubicBezTo>
                    <a:pt x="219" y="513"/>
                    <a:pt x="219" y="512"/>
                    <a:pt x="219" y="512"/>
                  </a:cubicBezTo>
                  <a:cubicBezTo>
                    <a:pt x="219" y="513"/>
                    <a:pt x="219" y="513"/>
                    <a:pt x="219" y="513"/>
                  </a:cubicBezTo>
                  <a:cubicBezTo>
                    <a:pt x="220" y="514"/>
                    <a:pt x="219" y="513"/>
                    <a:pt x="220" y="514"/>
                  </a:cubicBezTo>
                  <a:cubicBezTo>
                    <a:pt x="221" y="514"/>
                    <a:pt x="221" y="514"/>
                    <a:pt x="221" y="514"/>
                  </a:cubicBezTo>
                  <a:cubicBezTo>
                    <a:pt x="221" y="514"/>
                    <a:pt x="220" y="514"/>
                    <a:pt x="220" y="514"/>
                  </a:cubicBezTo>
                  <a:cubicBezTo>
                    <a:pt x="220" y="515"/>
                    <a:pt x="220" y="515"/>
                    <a:pt x="220" y="515"/>
                  </a:cubicBezTo>
                  <a:cubicBezTo>
                    <a:pt x="221" y="515"/>
                    <a:pt x="221" y="515"/>
                    <a:pt x="221" y="515"/>
                  </a:cubicBezTo>
                  <a:cubicBezTo>
                    <a:pt x="221" y="516"/>
                    <a:pt x="222" y="515"/>
                    <a:pt x="222" y="515"/>
                  </a:cubicBezTo>
                  <a:cubicBezTo>
                    <a:pt x="222" y="516"/>
                    <a:pt x="222" y="516"/>
                    <a:pt x="222" y="516"/>
                  </a:cubicBezTo>
                  <a:cubicBezTo>
                    <a:pt x="222" y="516"/>
                    <a:pt x="222" y="516"/>
                    <a:pt x="223" y="516"/>
                  </a:cubicBezTo>
                  <a:cubicBezTo>
                    <a:pt x="223" y="517"/>
                    <a:pt x="222" y="516"/>
                    <a:pt x="222" y="516"/>
                  </a:cubicBezTo>
                  <a:cubicBezTo>
                    <a:pt x="222" y="516"/>
                    <a:pt x="220" y="517"/>
                    <a:pt x="220" y="517"/>
                  </a:cubicBezTo>
                  <a:cubicBezTo>
                    <a:pt x="219" y="516"/>
                    <a:pt x="219" y="516"/>
                    <a:pt x="219" y="516"/>
                  </a:cubicBezTo>
                  <a:cubicBezTo>
                    <a:pt x="219" y="516"/>
                    <a:pt x="219" y="516"/>
                    <a:pt x="219" y="516"/>
                  </a:cubicBezTo>
                  <a:cubicBezTo>
                    <a:pt x="219" y="517"/>
                    <a:pt x="219" y="517"/>
                    <a:pt x="219" y="517"/>
                  </a:cubicBezTo>
                  <a:cubicBezTo>
                    <a:pt x="219" y="517"/>
                    <a:pt x="219" y="518"/>
                    <a:pt x="219" y="518"/>
                  </a:cubicBezTo>
                  <a:cubicBezTo>
                    <a:pt x="219" y="518"/>
                    <a:pt x="220" y="517"/>
                    <a:pt x="221" y="517"/>
                  </a:cubicBezTo>
                  <a:cubicBezTo>
                    <a:pt x="221" y="517"/>
                    <a:pt x="221" y="517"/>
                    <a:pt x="221" y="516"/>
                  </a:cubicBezTo>
                  <a:cubicBezTo>
                    <a:pt x="221" y="517"/>
                    <a:pt x="221" y="517"/>
                    <a:pt x="222" y="517"/>
                  </a:cubicBezTo>
                  <a:cubicBezTo>
                    <a:pt x="222" y="516"/>
                    <a:pt x="222" y="517"/>
                    <a:pt x="222" y="516"/>
                  </a:cubicBezTo>
                  <a:cubicBezTo>
                    <a:pt x="222" y="517"/>
                    <a:pt x="222" y="517"/>
                    <a:pt x="222" y="517"/>
                  </a:cubicBezTo>
                  <a:cubicBezTo>
                    <a:pt x="222" y="517"/>
                    <a:pt x="222" y="517"/>
                    <a:pt x="222" y="517"/>
                  </a:cubicBezTo>
                  <a:cubicBezTo>
                    <a:pt x="221" y="517"/>
                    <a:pt x="221" y="517"/>
                    <a:pt x="221" y="517"/>
                  </a:cubicBezTo>
                  <a:cubicBezTo>
                    <a:pt x="221" y="517"/>
                    <a:pt x="221" y="518"/>
                    <a:pt x="221" y="518"/>
                  </a:cubicBezTo>
                  <a:cubicBezTo>
                    <a:pt x="221" y="518"/>
                    <a:pt x="221" y="518"/>
                    <a:pt x="221" y="518"/>
                  </a:cubicBezTo>
                  <a:cubicBezTo>
                    <a:pt x="220" y="518"/>
                    <a:pt x="220" y="518"/>
                    <a:pt x="221" y="518"/>
                  </a:cubicBezTo>
                  <a:cubicBezTo>
                    <a:pt x="221" y="517"/>
                    <a:pt x="221" y="517"/>
                    <a:pt x="221" y="517"/>
                  </a:cubicBezTo>
                  <a:cubicBezTo>
                    <a:pt x="221" y="517"/>
                    <a:pt x="221" y="517"/>
                    <a:pt x="221" y="517"/>
                  </a:cubicBezTo>
                  <a:cubicBezTo>
                    <a:pt x="220" y="518"/>
                    <a:pt x="220" y="518"/>
                    <a:pt x="220" y="518"/>
                  </a:cubicBezTo>
                  <a:cubicBezTo>
                    <a:pt x="220" y="518"/>
                    <a:pt x="220" y="518"/>
                    <a:pt x="220" y="518"/>
                  </a:cubicBezTo>
                  <a:cubicBezTo>
                    <a:pt x="220" y="519"/>
                    <a:pt x="220" y="519"/>
                    <a:pt x="220" y="519"/>
                  </a:cubicBezTo>
                  <a:cubicBezTo>
                    <a:pt x="220" y="519"/>
                    <a:pt x="220" y="519"/>
                    <a:pt x="220" y="519"/>
                  </a:cubicBezTo>
                  <a:cubicBezTo>
                    <a:pt x="220" y="519"/>
                    <a:pt x="221" y="519"/>
                    <a:pt x="221" y="519"/>
                  </a:cubicBezTo>
                  <a:cubicBezTo>
                    <a:pt x="221" y="519"/>
                    <a:pt x="220" y="519"/>
                    <a:pt x="220" y="519"/>
                  </a:cubicBezTo>
                  <a:cubicBezTo>
                    <a:pt x="220" y="520"/>
                    <a:pt x="220" y="520"/>
                    <a:pt x="220" y="520"/>
                  </a:cubicBezTo>
                  <a:cubicBezTo>
                    <a:pt x="220" y="520"/>
                    <a:pt x="220" y="520"/>
                    <a:pt x="220" y="520"/>
                  </a:cubicBezTo>
                  <a:cubicBezTo>
                    <a:pt x="219" y="520"/>
                    <a:pt x="219" y="520"/>
                    <a:pt x="219" y="520"/>
                  </a:cubicBezTo>
                  <a:cubicBezTo>
                    <a:pt x="219" y="520"/>
                    <a:pt x="219" y="520"/>
                    <a:pt x="219" y="520"/>
                  </a:cubicBezTo>
                  <a:cubicBezTo>
                    <a:pt x="219" y="520"/>
                    <a:pt x="219" y="520"/>
                    <a:pt x="219" y="520"/>
                  </a:cubicBezTo>
                  <a:cubicBezTo>
                    <a:pt x="219" y="520"/>
                    <a:pt x="219" y="520"/>
                    <a:pt x="219" y="520"/>
                  </a:cubicBezTo>
                  <a:cubicBezTo>
                    <a:pt x="218" y="520"/>
                    <a:pt x="218" y="520"/>
                    <a:pt x="219" y="520"/>
                  </a:cubicBezTo>
                  <a:cubicBezTo>
                    <a:pt x="218" y="520"/>
                    <a:pt x="218" y="520"/>
                    <a:pt x="218" y="520"/>
                  </a:cubicBezTo>
                  <a:cubicBezTo>
                    <a:pt x="218" y="519"/>
                    <a:pt x="218" y="519"/>
                    <a:pt x="218" y="519"/>
                  </a:cubicBezTo>
                  <a:cubicBezTo>
                    <a:pt x="217" y="520"/>
                    <a:pt x="217" y="520"/>
                    <a:pt x="218" y="520"/>
                  </a:cubicBezTo>
                  <a:cubicBezTo>
                    <a:pt x="218" y="520"/>
                    <a:pt x="218" y="520"/>
                    <a:pt x="218" y="520"/>
                  </a:cubicBezTo>
                  <a:cubicBezTo>
                    <a:pt x="218" y="520"/>
                    <a:pt x="218" y="520"/>
                    <a:pt x="218" y="520"/>
                  </a:cubicBezTo>
                  <a:cubicBezTo>
                    <a:pt x="217" y="520"/>
                    <a:pt x="217" y="520"/>
                    <a:pt x="217" y="520"/>
                  </a:cubicBezTo>
                  <a:cubicBezTo>
                    <a:pt x="217" y="520"/>
                    <a:pt x="217" y="521"/>
                    <a:pt x="217" y="521"/>
                  </a:cubicBezTo>
                  <a:cubicBezTo>
                    <a:pt x="217" y="521"/>
                    <a:pt x="217" y="520"/>
                    <a:pt x="217" y="520"/>
                  </a:cubicBezTo>
                  <a:cubicBezTo>
                    <a:pt x="217" y="520"/>
                    <a:pt x="217" y="520"/>
                    <a:pt x="217" y="520"/>
                  </a:cubicBezTo>
                  <a:cubicBezTo>
                    <a:pt x="217" y="520"/>
                    <a:pt x="217" y="520"/>
                    <a:pt x="217" y="520"/>
                  </a:cubicBezTo>
                  <a:cubicBezTo>
                    <a:pt x="216" y="520"/>
                    <a:pt x="216" y="520"/>
                    <a:pt x="216" y="520"/>
                  </a:cubicBezTo>
                  <a:cubicBezTo>
                    <a:pt x="216" y="520"/>
                    <a:pt x="216" y="520"/>
                    <a:pt x="216" y="520"/>
                  </a:cubicBezTo>
                  <a:cubicBezTo>
                    <a:pt x="216" y="520"/>
                    <a:pt x="216" y="520"/>
                    <a:pt x="216" y="520"/>
                  </a:cubicBezTo>
                  <a:cubicBezTo>
                    <a:pt x="216" y="521"/>
                    <a:pt x="216" y="521"/>
                    <a:pt x="216" y="521"/>
                  </a:cubicBezTo>
                  <a:cubicBezTo>
                    <a:pt x="216" y="521"/>
                    <a:pt x="216" y="521"/>
                    <a:pt x="216" y="521"/>
                  </a:cubicBezTo>
                  <a:cubicBezTo>
                    <a:pt x="217" y="521"/>
                    <a:pt x="217" y="521"/>
                    <a:pt x="217" y="521"/>
                  </a:cubicBezTo>
                  <a:cubicBezTo>
                    <a:pt x="217" y="521"/>
                    <a:pt x="217" y="522"/>
                    <a:pt x="218" y="522"/>
                  </a:cubicBezTo>
                  <a:cubicBezTo>
                    <a:pt x="218" y="522"/>
                    <a:pt x="218" y="522"/>
                    <a:pt x="218" y="522"/>
                  </a:cubicBezTo>
                  <a:cubicBezTo>
                    <a:pt x="218" y="522"/>
                    <a:pt x="218" y="522"/>
                    <a:pt x="218" y="522"/>
                  </a:cubicBezTo>
                  <a:cubicBezTo>
                    <a:pt x="218" y="522"/>
                    <a:pt x="218" y="522"/>
                    <a:pt x="218" y="522"/>
                  </a:cubicBezTo>
                  <a:cubicBezTo>
                    <a:pt x="219" y="522"/>
                    <a:pt x="219" y="522"/>
                    <a:pt x="219" y="522"/>
                  </a:cubicBezTo>
                  <a:cubicBezTo>
                    <a:pt x="219" y="522"/>
                    <a:pt x="219" y="522"/>
                    <a:pt x="219" y="522"/>
                  </a:cubicBezTo>
                  <a:cubicBezTo>
                    <a:pt x="219" y="523"/>
                    <a:pt x="219" y="523"/>
                    <a:pt x="219" y="523"/>
                  </a:cubicBezTo>
                  <a:cubicBezTo>
                    <a:pt x="219" y="523"/>
                    <a:pt x="219" y="523"/>
                    <a:pt x="219" y="523"/>
                  </a:cubicBezTo>
                  <a:cubicBezTo>
                    <a:pt x="219" y="523"/>
                    <a:pt x="219" y="522"/>
                    <a:pt x="219" y="523"/>
                  </a:cubicBezTo>
                  <a:cubicBezTo>
                    <a:pt x="219" y="522"/>
                    <a:pt x="220" y="522"/>
                    <a:pt x="220" y="522"/>
                  </a:cubicBezTo>
                  <a:cubicBezTo>
                    <a:pt x="220" y="522"/>
                    <a:pt x="220" y="522"/>
                    <a:pt x="220" y="522"/>
                  </a:cubicBezTo>
                  <a:cubicBezTo>
                    <a:pt x="220" y="522"/>
                    <a:pt x="220" y="522"/>
                    <a:pt x="220" y="522"/>
                  </a:cubicBezTo>
                  <a:cubicBezTo>
                    <a:pt x="220" y="522"/>
                    <a:pt x="220" y="522"/>
                    <a:pt x="220" y="522"/>
                  </a:cubicBezTo>
                  <a:cubicBezTo>
                    <a:pt x="219" y="521"/>
                    <a:pt x="219" y="521"/>
                    <a:pt x="220" y="521"/>
                  </a:cubicBezTo>
                  <a:cubicBezTo>
                    <a:pt x="220" y="522"/>
                    <a:pt x="220" y="522"/>
                    <a:pt x="220" y="522"/>
                  </a:cubicBezTo>
                  <a:cubicBezTo>
                    <a:pt x="220" y="522"/>
                    <a:pt x="220" y="522"/>
                    <a:pt x="220" y="522"/>
                  </a:cubicBezTo>
                  <a:cubicBezTo>
                    <a:pt x="220" y="522"/>
                    <a:pt x="220" y="522"/>
                    <a:pt x="220" y="522"/>
                  </a:cubicBezTo>
                  <a:cubicBezTo>
                    <a:pt x="221" y="521"/>
                    <a:pt x="221" y="522"/>
                    <a:pt x="221" y="522"/>
                  </a:cubicBezTo>
                  <a:cubicBezTo>
                    <a:pt x="221" y="522"/>
                    <a:pt x="221" y="522"/>
                    <a:pt x="221" y="522"/>
                  </a:cubicBezTo>
                  <a:cubicBezTo>
                    <a:pt x="221" y="521"/>
                    <a:pt x="221" y="521"/>
                    <a:pt x="221" y="521"/>
                  </a:cubicBezTo>
                  <a:cubicBezTo>
                    <a:pt x="221" y="521"/>
                    <a:pt x="222" y="521"/>
                    <a:pt x="222" y="521"/>
                  </a:cubicBezTo>
                  <a:cubicBezTo>
                    <a:pt x="222" y="520"/>
                    <a:pt x="222" y="520"/>
                    <a:pt x="222" y="520"/>
                  </a:cubicBezTo>
                  <a:cubicBezTo>
                    <a:pt x="222" y="520"/>
                    <a:pt x="221" y="521"/>
                    <a:pt x="221" y="521"/>
                  </a:cubicBezTo>
                  <a:cubicBezTo>
                    <a:pt x="221" y="521"/>
                    <a:pt x="221" y="521"/>
                    <a:pt x="221" y="520"/>
                  </a:cubicBezTo>
                  <a:cubicBezTo>
                    <a:pt x="221" y="520"/>
                    <a:pt x="221" y="520"/>
                    <a:pt x="221" y="520"/>
                  </a:cubicBezTo>
                  <a:cubicBezTo>
                    <a:pt x="222" y="520"/>
                    <a:pt x="222" y="520"/>
                    <a:pt x="222" y="520"/>
                  </a:cubicBezTo>
                  <a:cubicBezTo>
                    <a:pt x="222" y="520"/>
                    <a:pt x="222" y="520"/>
                    <a:pt x="222" y="520"/>
                  </a:cubicBezTo>
                  <a:cubicBezTo>
                    <a:pt x="222" y="520"/>
                    <a:pt x="222" y="520"/>
                    <a:pt x="223" y="520"/>
                  </a:cubicBezTo>
                  <a:cubicBezTo>
                    <a:pt x="223" y="520"/>
                    <a:pt x="223" y="520"/>
                    <a:pt x="223" y="520"/>
                  </a:cubicBezTo>
                  <a:cubicBezTo>
                    <a:pt x="223" y="519"/>
                    <a:pt x="223" y="519"/>
                    <a:pt x="223" y="519"/>
                  </a:cubicBezTo>
                  <a:cubicBezTo>
                    <a:pt x="223" y="520"/>
                    <a:pt x="223" y="520"/>
                    <a:pt x="224" y="520"/>
                  </a:cubicBezTo>
                  <a:cubicBezTo>
                    <a:pt x="225" y="520"/>
                    <a:pt x="224" y="519"/>
                    <a:pt x="225" y="518"/>
                  </a:cubicBezTo>
                  <a:cubicBezTo>
                    <a:pt x="225" y="518"/>
                    <a:pt x="225" y="518"/>
                    <a:pt x="225" y="518"/>
                  </a:cubicBezTo>
                  <a:close/>
                  <a:moveTo>
                    <a:pt x="219" y="519"/>
                  </a:moveTo>
                  <a:cubicBezTo>
                    <a:pt x="219" y="519"/>
                    <a:pt x="219" y="519"/>
                    <a:pt x="219" y="519"/>
                  </a:cubicBezTo>
                  <a:cubicBezTo>
                    <a:pt x="220" y="519"/>
                    <a:pt x="220" y="519"/>
                    <a:pt x="220" y="519"/>
                  </a:cubicBezTo>
                  <a:cubicBezTo>
                    <a:pt x="219" y="519"/>
                    <a:pt x="219" y="519"/>
                    <a:pt x="219" y="519"/>
                  </a:cubicBezTo>
                  <a:close/>
                  <a:moveTo>
                    <a:pt x="217" y="510"/>
                  </a:moveTo>
                  <a:cubicBezTo>
                    <a:pt x="217" y="510"/>
                    <a:pt x="217" y="510"/>
                    <a:pt x="217" y="510"/>
                  </a:cubicBezTo>
                  <a:cubicBezTo>
                    <a:pt x="217" y="510"/>
                    <a:pt x="217" y="510"/>
                    <a:pt x="217" y="510"/>
                  </a:cubicBezTo>
                  <a:close/>
                  <a:moveTo>
                    <a:pt x="216" y="509"/>
                  </a:moveTo>
                  <a:cubicBezTo>
                    <a:pt x="216" y="509"/>
                    <a:pt x="216" y="509"/>
                    <a:pt x="216" y="509"/>
                  </a:cubicBezTo>
                  <a:cubicBezTo>
                    <a:pt x="216" y="509"/>
                    <a:pt x="216" y="509"/>
                    <a:pt x="215" y="509"/>
                  </a:cubicBezTo>
                  <a:cubicBezTo>
                    <a:pt x="216" y="510"/>
                    <a:pt x="216" y="509"/>
                    <a:pt x="216" y="510"/>
                  </a:cubicBezTo>
                  <a:cubicBezTo>
                    <a:pt x="216" y="509"/>
                    <a:pt x="216" y="509"/>
                    <a:pt x="216" y="509"/>
                  </a:cubicBezTo>
                  <a:close/>
                  <a:moveTo>
                    <a:pt x="234" y="519"/>
                  </a:moveTo>
                  <a:cubicBezTo>
                    <a:pt x="234" y="519"/>
                    <a:pt x="234" y="519"/>
                    <a:pt x="234" y="519"/>
                  </a:cubicBezTo>
                  <a:cubicBezTo>
                    <a:pt x="234" y="519"/>
                    <a:pt x="234" y="519"/>
                    <a:pt x="234" y="519"/>
                  </a:cubicBezTo>
                  <a:close/>
                  <a:moveTo>
                    <a:pt x="238" y="516"/>
                  </a:moveTo>
                  <a:cubicBezTo>
                    <a:pt x="238" y="516"/>
                    <a:pt x="238" y="516"/>
                    <a:pt x="238" y="516"/>
                  </a:cubicBezTo>
                  <a:cubicBezTo>
                    <a:pt x="238" y="516"/>
                    <a:pt x="238" y="516"/>
                    <a:pt x="238" y="516"/>
                  </a:cubicBezTo>
                  <a:cubicBezTo>
                    <a:pt x="238" y="516"/>
                    <a:pt x="238" y="516"/>
                    <a:pt x="238" y="516"/>
                  </a:cubicBezTo>
                  <a:cubicBezTo>
                    <a:pt x="238" y="516"/>
                    <a:pt x="238" y="516"/>
                    <a:pt x="238" y="516"/>
                  </a:cubicBezTo>
                  <a:cubicBezTo>
                    <a:pt x="238" y="516"/>
                    <a:pt x="239" y="516"/>
                    <a:pt x="239" y="516"/>
                  </a:cubicBezTo>
                  <a:cubicBezTo>
                    <a:pt x="239" y="515"/>
                    <a:pt x="239" y="515"/>
                    <a:pt x="238" y="515"/>
                  </a:cubicBezTo>
                  <a:cubicBezTo>
                    <a:pt x="238" y="515"/>
                    <a:pt x="238" y="515"/>
                    <a:pt x="237" y="515"/>
                  </a:cubicBezTo>
                  <a:cubicBezTo>
                    <a:pt x="237" y="515"/>
                    <a:pt x="237" y="515"/>
                    <a:pt x="237" y="515"/>
                  </a:cubicBezTo>
                  <a:cubicBezTo>
                    <a:pt x="236" y="515"/>
                    <a:pt x="236" y="515"/>
                    <a:pt x="236" y="515"/>
                  </a:cubicBezTo>
                  <a:cubicBezTo>
                    <a:pt x="237" y="515"/>
                    <a:pt x="237" y="515"/>
                    <a:pt x="237" y="515"/>
                  </a:cubicBezTo>
                  <a:cubicBezTo>
                    <a:pt x="237" y="514"/>
                    <a:pt x="237" y="514"/>
                    <a:pt x="237" y="514"/>
                  </a:cubicBezTo>
                  <a:cubicBezTo>
                    <a:pt x="237" y="515"/>
                    <a:pt x="238" y="515"/>
                    <a:pt x="238" y="515"/>
                  </a:cubicBezTo>
                  <a:cubicBezTo>
                    <a:pt x="238" y="515"/>
                    <a:pt x="238" y="515"/>
                    <a:pt x="238" y="515"/>
                  </a:cubicBezTo>
                  <a:cubicBezTo>
                    <a:pt x="238" y="515"/>
                    <a:pt x="238" y="515"/>
                    <a:pt x="238" y="515"/>
                  </a:cubicBezTo>
                  <a:cubicBezTo>
                    <a:pt x="239" y="514"/>
                    <a:pt x="238" y="514"/>
                    <a:pt x="238" y="514"/>
                  </a:cubicBezTo>
                  <a:cubicBezTo>
                    <a:pt x="238" y="514"/>
                    <a:pt x="238" y="514"/>
                    <a:pt x="238" y="514"/>
                  </a:cubicBezTo>
                  <a:cubicBezTo>
                    <a:pt x="238" y="515"/>
                    <a:pt x="239" y="514"/>
                    <a:pt x="239" y="514"/>
                  </a:cubicBezTo>
                  <a:cubicBezTo>
                    <a:pt x="239" y="514"/>
                    <a:pt x="238" y="514"/>
                    <a:pt x="238" y="514"/>
                  </a:cubicBezTo>
                  <a:cubicBezTo>
                    <a:pt x="238" y="514"/>
                    <a:pt x="238" y="513"/>
                    <a:pt x="238" y="513"/>
                  </a:cubicBezTo>
                  <a:cubicBezTo>
                    <a:pt x="238" y="513"/>
                    <a:pt x="238" y="513"/>
                    <a:pt x="238" y="513"/>
                  </a:cubicBezTo>
                  <a:cubicBezTo>
                    <a:pt x="236" y="513"/>
                    <a:pt x="236" y="513"/>
                    <a:pt x="236" y="513"/>
                  </a:cubicBezTo>
                  <a:cubicBezTo>
                    <a:pt x="236" y="513"/>
                    <a:pt x="236" y="513"/>
                    <a:pt x="235" y="513"/>
                  </a:cubicBezTo>
                  <a:cubicBezTo>
                    <a:pt x="235" y="513"/>
                    <a:pt x="235" y="514"/>
                    <a:pt x="235" y="514"/>
                  </a:cubicBezTo>
                  <a:cubicBezTo>
                    <a:pt x="235" y="514"/>
                    <a:pt x="235" y="514"/>
                    <a:pt x="235" y="514"/>
                  </a:cubicBezTo>
                  <a:cubicBezTo>
                    <a:pt x="235" y="515"/>
                    <a:pt x="236" y="515"/>
                    <a:pt x="236" y="515"/>
                  </a:cubicBezTo>
                  <a:cubicBezTo>
                    <a:pt x="236" y="515"/>
                    <a:pt x="236" y="515"/>
                    <a:pt x="236" y="515"/>
                  </a:cubicBezTo>
                  <a:cubicBezTo>
                    <a:pt x="236" y="515"/>
                    <a:pt x="236" y="515"/>
                    <a:pt x="236" y="515"/>
                  </a:cubicBezTo>
                  <a:cubicBezTo>
                    <a:pt x="236" y="515"/>
                    <a:pt x="236" y="516"/>
                    <a:pt x="236" y="516"/>
                  </a:cubicBezTo>
                  <a:cubicBezTo>
                    <a:pt x="235" y="515"/>
                    <a:pt x="235" y="515"/>
                    <a:pt x="235" y="515"/>
                  </a:cubicBezTo>
                  <a:cubicBezTo>
                    <a:pt x="234" y="515"/>
                    <a:pt x="234" y="515"/>
                    <a:pt x="234" y="515"/>
                  </a:cubicBezTo>
                  <a:cubicBezTo>
                    <a:pt x="234" y="514"/>
                    <a:pt x="234" y="514"/>
                    <a:pt x="234" y="514"/>
                  </a:cubicBezTo>
                  <a:cubicBezTo>
                    <a:pt x="234" y="514"/>
                    <a:pt x="234" y="514"/>
                    <a:pt x="234" y="514"/>
                  </a:cubicBezTo>
                  <a:cubicBezTo>
                    <a:pt x="233" y="513"/>
                    <a:pt x="234" y="513"/>
                    <a:pt x="234" y="513"/>
                  </a:cubicBezTo>
                  <a:cubicBezTo>
                    <a:pt x="234" y="513"/>
                    <a:pt x="234" y="513"/>
                    <a:pt x="234" y="513"/>
                  </a:cubicBezTo>
                  <a:cubicBezTo>
                    <a:pt x="234" y="513"/>
                    <a:pt x="234" y="513"/>
                    <a:pt x="234" y="513"/>
                  </a:cubicBezTo>
                  <a:cubicBezTo>
                    <a:pt x="234" y="513"/>
                    <a:pt x="234" y="513"/>
                    <a:pt x="234" y="513"/>
                  </a:cubicBezTo>
                  <a:cubicBezTo>
                    <a:pt x="234" y="514"/>
                    <a:pt x="234" y="514"/>
                    <a:pt x="235" y="514"/>
                  </a:cubicBezTo>
                  <a:cubicBezTo>
                    <a:pt x="235" y="514"/>
                    <a:pt x="235" y="514"/>
                    <a:pt x="235" y="514"/>
                  </a:cubicBezTo>
                  <a:cubicBezTo>
                    <a:pt x="235" y="513"/>
                    <a:pt x="235" y="513"/>
                    <a:pt x="235" y="512"/>
                  </a:cubicBezTo>
                  <a:cubicBezTo>
                    <a:pt x="234" y="512"/>
                    <a:pt x="234" y="512"/>
                    <a:pt x="234" y="512"/>
                  </a:cubicBezTo>
                  <a:cubicBezTo>
                    <a:pt x="234" y="512"/>
                    <a:pt x="234" y="512"/>
                    <a:pt x="234" y="512"/>
                  </a:cubicBezTo>
                  <a:cubicBezTo>
                    <a:pt x="234" y="512"/>
                    <a:pt x="233" y="512"/>
                    <a:pt x="233" y="512"/>
                  </a:cubicBezTo>
                  <a:cubicBezTo>
                    <a:pt x="233" y="512"/>
                    <a:pt x="233" y="512"/>
                    <a:pt x="233" y="512"/>
                  </a:cubicBezTo>
                  <a:cubicBezTo>
                    <a:pt x="233" y="513"/>
                    <a:pt x="233" y="512"/>
                    <a:pt x="233" y="512"/>
                  </a:cubicBezTo>
                  <a:cubicBezTo>
                    <a:pt x="233" y="512"/>
                    <a:pt x="233" y="513"/>
                    <a:pt x="233" y="513"/>
                  </a:cubicBezTo>
                  <a:cubicBezTo>
                    <a:pt x="233" y="513"/>
                    <a:pt x="233" y="513"/>
                    <a:pt x="233" y="513"/>
                  </a:cubicBezTo>
                  <a:cubicBezTo>
                    <a:pt x="233" y="512"/>
                    <a:pt x="233" y="512"/>
                    <a:pt x="233" y="512"/>
                  </a:cubicBezTo>
                  <a:cubicBezTo>
                    <a:pt x="232" y="512"/>
                    <a:pt x="232" y="512"/>
                    <a:pt x="232" y="512"/>
                  </a:cubicBezTo>
                  <a:cubicBezTo>
                    <a:pt x="231" y="512"/>
                    <a:pt x="231" y="512"/>
                    <a:pt x="231" y="512"/>
                  </a:cubicBezTo>
                  <a:cubicBezTo>
                    <a:pt x="231" y="511"/>
                    <a:pt x="231" y="511"/>
                    <a:pt x="231" y="511"/>
                  </a:cubicBezTo>
                  <a:cubicBezTo>
                    <a:pt x="231" y="512"/>
                    <a:pt x="231" y="512"/>
                    <a:pt x="231" y="512"/>
                  </a:cubicBezTo>
                  <a:cubicBezTo>
                    <a:pt x="231" y="512"/>
                    <a:pt x="231" y="512"/>
                    <a:pt x="231" y="513"/>
                  </a:cubicBezTo>
                  <a:cubicBezTo>
                    <a:pt x="231" y="513"/>
                    <a:pt x="231" y="513"/>
                    <a:pt x="231" y="513"/>
                  </a:cubicBezTo>
                  <a:cubicBezTo>
                    <a:pt x="231" y="513"/>
                    <a:pt x="230" y="513"/>
                    <a:pt x="230" y="513"/>
                  </a:cubicBezTo>
                  <a:cubicBezTo>
                    <a:pt x="231" y="513"/>
                    <a:pt x="231" y="513"/>
                    <a:pt x="231" y="514"/>
                  </a:cubicBezTo>
                  <a:cubicBezTo>
                    <a:pt x="230" y="513"/>
                    <a:pt x="230" y="513"/>
                    <a:pt x="230" y="513"/>
                  </a:cubicBezTo>
                  <a:cubicBezTo>
                    <a:pt x="230" y="513"/>
                    <a:pt x="229" y="514"/>
                    <a:pt x="229" y="514"/>
                  </a:cubicBezTo>
                  <a:cubicBezTo>
                    <a:pt x="230" y="514"/>
                    <a:pt x="230" y="514"/>
                    <a:pt x="231" y="514"/>
                  </a:cubicBezTo>
                  <a:cubicBezTo>
                    <a:pt x="231" y="514"/>
                    <a:pt x="230" y="514"/>
                    <a:pt x="230" y="514"/>
                  </a:cubicBezTo>
                  <a:cubicBezTo>
                    <a:pt x="230" y="514"/>
                    <a:pt x="230" y="514"/>
                    <a:pt x="230" y="515"/>
                  </a:cubicBezTo>
                  <a:cubicBezTo>
                    <a:pt x="230" y="515"/>
                    <a:pt x="230" y="515"/>
                    <a:pt x="230" y="515"/>
                  </a:cubicBezTo>
                  <a:cubicBezTo>
                    <a:pt x="230" y="515"/>
                    <a:pt x="230" y="514"/>
                    <a:pt x="230" y="514"/>
                  </a:cubicBezTo>
                  <a:cubicBezTo>
                    <a:pt x="229" y="515"/>
                    <a:pt x="229" y="515"/>
                    <a:pt x="229" y="515"/>
                  </a:cubicBezTo>
                  <a:cubicBezTo>
                    <a:pt x="229" y="515"/>
                    <a:pt x="230" y="516"/>
                    <a:pt x="230" y="516"/>
                  </a:cubicBezTo>
                  <a:cubicBezTo>
                    <a:pt x="230" y="516"/>
                    <a:pt x="230" y="516"/>
                    <a:pt x="230" y="516"/>
                  </a:cubicBezTo>
                  <a:cubicBezTo>
                    <a:pt x="230" y="516"/>
                    <a:pt x="230" y="516"/>
                    <a:pt x="230" y="516"/>
                  </a:cubicBezTo>
                  <a:cubicBezTo>
                    <a:pt x="230" y="516"/>
                    <a:pt x="230" y="516"/>
                    <a:pt x="230" y="516"/>
                  </a:cubicBezTo>
                  <a:cubicBezTo>
                    <a:pt x="230" y="517"/>
                    <a:pt x="230" y="517"/>
                    <a:pt x="230" y="517"/>
                  </a:cubicBezTo>
                  <a:cubicBezTo>
                    <a:pt x="230" y="517"/>
                    <a:pt x="230" y="517"/>
                    <a:pt x="231" y="517"/>
                  </a:cubicBezTo>
                  <a:cubicBezTo>
                    <a:pt x="231" y="517"/>
                    <a:pt x="231" y="517"/>
                    <a:pt x="231" y="517"/>
                  </a:cubicBezTo>
                  <a:cubicBezTo>
                    <a:pt x="230" y="518"/>
                    <a:pt x="230" y="518"/>
                    <a:pt x="230" y="518"/>
                  </a:cubicBezTo>
                  <a:cubicBezTo>
                    <a:pt x="230" y="517"/>
                    <a:pt x="230" y="517"/>
                    <a:pt x="230" y="517"/>
                  </a:cubicBezTo>
                  <a:cubicBezTo>
                    <a:pt x="230" y="517"/>
                    <a:pt x="230" y="517"/>
                    <a:pt x="230" y="517"/>
                  </a:cubicBezTo>
                  <a:cubicBezTo>
                    <a:pt x="230" y="517"/>
                    <a:pt x="230" y="517"/>
                    <a:pt x="230" y="516"/>
                  </a:cubicBezTo>
                  <a:cubicBezTo>
                    <a:pt x="229" y="517"/>
                    <a:pt x="229" y="517"/>
                    <a:pt x="229" y="517"/>
                  </a:cubicBezTo>
                  <a:cubicBezTo>
                    <a:pt x="229" y="517"/>
                    <a:pt x="229" y="517"/>
                    <a:pt x="229" y="517"/>
                  </a:cubicBezTo>
                  <a:cubicBezTo>
                    <a:pt x="229" y="517"/>
                    <a:pt x="229" y="517"/>
                    <a:pt x="229" y="517"/>
                  </a:cubicBezTo>
                  <a:cubicBezTo>
                    <a:pt x="228" y="518"/>
                    <a:pt x="228" y="518"/>
                    <a:pt x="228" y="518"/>
                  </a:cubicBezTo>
                  <a:cubicBezTo>
                    <a:pt x="228" y="518"/>
                    <a:pt x="228" y="518"/>
                    <a:pt x="228" y="518"/>
                  </a:cubicBezTo>
                  <a:cubicBezTo>
                    <a:pt x="227" y="518"/>
                    <a:pt x="227" y="518"/>
                    <a:pt x="227" y="518"/>
                  </a:cubicBezTo>
                  <a:cubicBezTo>
                    <a:pt x="227" y="518"/>
                    <a:pt x="227" y="518"/>
                    <a:pt x="227" y="518"/>
                  </a:cubicBezTo>
                  <a:cubicBezTo>
                    <a:pt x="227" y="519"/>
                    <a:pt x="227" y="519"/>
                    <a:pt x="227" y="519"/>
                  </a:cubicBezTo>
                  <a:cubicBezTo>
                    <a:pt x="227" y="519"/>
                    <a:pt x="227" y="519"/>
                    <a:pt x="227" y="519"/>
                  </a:cubicBezTo>
                  <a:cubicBezTo>
                    <a:pt x="227" y="519"/>
                    <a:pt x="227" y="519"/>
                    <a:pt x="227" y="519"/>
                  </a:cubicBezTo>
                  <a:cubicBezTo>
                    <a:pt x="227" y="519"/>
                    <a:pt x="227" y="519"/>
                    <a:pt x="227" y="519"/>
                  </a:cubicBezTo>
                  <a:cubicBezTo>
                    <a:pt x="227" y="519"/>
                    <a:pt x="226" y="519"/>
                    <a:pt x="226" y="519"/>
                  </a:cubicBezTo>
                  <a:cubicBezTo>
                    <a:pt x="226" y="519"/>
                    <a:pt x="226" y="519"/>
                    <a:pt x="226" y="519"/>
                  </a:cubicBezTo>
                  <a:cubicBezTo>
                    <a:pt x="226" y="519"/>
                    <a:pt x="226" y="519"/>
                    <a:pt x="226" y="519"/>
                  </a:cubicBezTo>
                  <a:cubicBezTo>
                    <a:pt x="227" y="520"/>
                    <a:pt x="227" y="520"/>
                    <a:pt x="226" y="520"/>
                  </a:cubicBezTo>
                  <a:cubicBezTo>
                    <a:pt x="226" y="520"/>
                    <a:pt x="226" y="520"/>
                    <a:pt x="226" y="520"/>
                  </a:cubicBezTo>
                  <a:cubicBezTo>
                    <a:pt x="226" y="520"/>
                    <a:pt x="226" y="520"/>
                    <a:pt x="227" y="520"/>
                  </a:cubicBezTo>
                  <a:cubicBezTo>
                    <a:pt x="226" y="520"/>
                    <a:pt x="226" y="520"/>
                    <a:pt x="226" y="520"/>
                  </a:cubicBezTo>
                  <a:cubicBezTo>
                    <a:pt x="226" y="520"/>
                    <a:pt x="226" y="520"/>
                    <a:pt x="226" y="520"/>
                  </a:cubicBezTo>
                  <a:cubicBezTo>
                    <a:pt x="226" y="520"/>
                    <a:pt x="226" y="520"/>
                    <a:pt x="226" y="520"/>
                  </a:cubicBezTo>
                  <a:cubicBezTo>
                    <a:pt x="226" y="521"/>
                    <a:pt x="226" y="521"/>
                    <a:pt x="226" y="522"/>
                  </a:cubicBezTo>
                  <a:cubicBezTo>
                    <a:pt x="226" y="522"/>
                    <a:pt x="226" y="522"/>
                    <a:pt x="226" y="522"/>
                  </a:cubicBezTo>
                  <a:cubicBezTo>
                    <a:pt x="226" y="522"/>
                    <a:pt x="226" y="522"/>
                    <a:pt x="226" y="522"/>
                  </a:cubicBezTo>
                  <a:cubicBezTo>
                    <a:pt x="226" y="522"/>
                    <a:pt x="226" y="522"/>
                    <a:pt x="226" y="522"/>
                  </a:cubicBezTo>
                  <a:cubicBezTo>
                    <a:pt x="227" y="523"/>
                    <a:pt x="227" y="523"/>
                    <a:pt x="227" y="523"/>
                  </a:cubicBezTo>
                  <a:cubicBezTo>
                    <a:pt x="228" y="524"/>
                    <a:pt x="228" y="524"/>
                    <a:pt x="228" y="524"/>
                  </a:cubicBezTo>
                  <a:cubicBezTo>
                    <a:pt x="228" y="524"/>
                    <a:pt x="228" y="524"/>
                    <a:pt x="228" y="524"/>
                  </a:cubicBezTo>
                  <a:cubicBezTo>
                    <a:pt x="228" y="524"/>
                    <a:pt x="228" y="524"/>
                    <a:pt x="228" y="523"/>
                  </a:cubicBezTo>
                  <a:cubicBezTo>
                    <a:pt x="228" y="523"/>
                    <a:pt x="228" y="523"/>
                    <a:pt x="228" y="523"/>
                  </a:cubicBezTo>
                  <a:cubicBezTo>
                    <a:pt x="228" y="523"/>
                    <a:pt x="228" y="523"/>
                    <a:pt x="228" y="523"/>
                  </a:cubicBezTo>
                  <a:cubicBezTo>
                    <a:pt x="228" y="522"/>
                    <a:pt x="228" y="522"/>
                    <a:pt x="228" y="522"/>
                  </a:cubicBezTo>
                  <a:cubicBezTo>
                    <a:pt x="228" y="522"/>
                    <a:pt x="227" y="522"/>
                    <a:pt x="227" y="523"/>
                  </a:cubicBezTo>
                  <a:cubicBezTo>
                    <a:pt x="227" y="522"/>
                    <a:pt x="227" y="522"/>
                    <a:pt x="227" y="522"/>
                  </a:cubicBezTo>
                  <a:cubicBezTo>
                    <a:pt x="227" y="522"/>
                    <a:pt x="227" y="522"/>
                    <a:pt x="227" y="522"/>
                  </a:cubicBezTo>
                  <a:cubicBezTo>
                    <a:pt x="227" y="522"/>
                    <a:pt x="227" y="522"/>
                    <a:pt x="227" y="522"/>
                  </a:cubicBezTo>
                  <a:cubicBezTo>
                    <a:pt x="227" y="522"/>
                    <a:pt x="227" y="522"/>
                    <a:pt x="227" y="522"/>
                  </a:cubicBezTo>
                  <a:cubicBezTo>
                    <a:pt x="227" y="521"/>
                    <a:pt x="227" y="521"/>
                    <a:pt x="227" y="521"/>
                  </a:cubicBezTo>
                  <a:cubicBezTo>
                    <a:pt x="228" y="522"/>
                    <a:pt x="228" y="521"/>
                    <a:pt x="228" y="521"/>
                  </a:cubicBezTo>
                  <a:cubicBezTo>
                    <a:pt x="228" y="522"/>
                    <a:pt x="228" y="522"/>
                    <a:pt x="228" y="522"/>
                  </a:cubicBezTo>
                  <a:cubicBezTo>
                    <a:pt x="228" y="522"/>
                    <a:pt x="228" y="522"/>
                    <a:pt x="228" y="522"/>
                  </a:cubicBezTo>
                  <a:cubicBezTo>
                    <a:pt x="229" y="522"/>
                    <a:pt x="229" y="522"/>
                    <a:pt x="229" y="522"/>
                  </a:cubicBezTo>
                  <a:cubicBezTo>
                    <a:pt x="229" y="522"/>
                    <a:pt x="229" y="522"/>
                    <a:pt x="229" y="522"/>
                  </a:cubicBezTo>
                  <a:cubicBezTo>
                    <a:pt x="229" y="522"/>
                    <a:pt x="230" y="522"/>
                    <a:pt x="230" y="523"/>
                  </a:cubicBezTo>
                  <a:cubicBezTo>
                    <a:pt x="230" y="523"/>
                    <a:pt x="230" y="523"/>
                    <a:pt x="230" y="523"/>
                  </a:cubicBezTo>
                  <a:cubicBezTo>
                    <a:pt x="230" y="523"/>
                    <a:pt x="230" y="523"/>
                    <a:pt x="230" y="522"/>
                  </a:cubicBezTo>
                  <a:cubicBezTo>
                    <a:pt x="230" y="522"/>
                    <a:pt x="230" y="522"/>
                    <a:pt x="230" y="522"/>
                  </a:cubicBezTo>
                  <a:cubicBezTo>
                    <a:pt x="230" y="522"/>
                    <a:pt x="230" y="521"/>
                    <a:pt x="230" y="521"/>
                  </a:cubicBezTo>
                  <a:cubicBezTo>
                    <a:pt x="230" y="522"/>
                    <a:pt x="230" y="522"/>
                    <a:pt x="230" y="522"/>
                  </a:cubicBezTo>
                  <a:cubicBezTo>
                    <a:pt x="229" y="522"/>
                    <a:pt x="229" y="522"/>
                    <a:pt x="229" y="522"/>
                  </a:cubicBezTo>
                  <a:cubicBezTo>
                    <a:pt x="229" y="521"/>
                    <a:pt x="229" y="521"/>
                    <a:pt x="229" y="521"/>
                  </a:cubicBezTo>
                  <a:cubicBezTo>
                    <a:pt x="230" y="521"/>
                    <a:pt x="230" y="521"/>
                    <a:pt x="230" y="521"/>
                  </a:cubicBezTo>
                  <a:cubicBezTo>
                    <a:pt x="229" y="521"/>
                    <a:pt x="229" y="521"/>
                    <a:pt x="229" y="521"/>
                  </a:cubicBezTo>
                  <a:cubicBezTo>
                    <a:pt x="229" y="521"/>
                    <a:pt x="229" y="521"/>
                    <a:pt x="229" y="521"/>
                  </a:cubicBezTo>
                  <a:cubicBezTo>
                    <a:pt x="229" y="520"/>
                    <a:pt x="229" y="521"/>
                    <a:pt x="229" y="521"/>
                  </a:cubicBezTo>
                  <a:cubicBezTo>
                    <a:pt x="229" y="520"/>
                    <a:pt x="229" y="520"/>
                    <a:pt x="229" y="520"/>
                  </a:cubicBezTo>
                  <a:cubicBezTo>
                    <a:pt x="229" y="520"/>
                    <a:pt x="229" y="520"/>
                    <a:pt x="229" y="520"/>
                  </a:cubicBezTo>
                  <a:cubicBezTo>
                    <a:pt x="229" y="520"/>
                    <a:pt x="229" y="520"/>
                    <a:pt x="230" y="520"/>
                  </a:cubicBezTo>
                  <a:cubicBezTo>
                    <a:pt x="230" y="520"/>
                    <a:pt x="230" y="520"/>
                    <a:pt x="230" y="520"/>
                  </a:cubicBezTo>
                  <a:cubicBezTo>
                    <a:pt x="230" y="520"/>
                    <a:pt x="230" y="520"/>
                    <a:pt x="230" y="520"/>
                  </a:cubicBezTo>
                  <a:cubicBezTo>
                    <a:pt x="230" y="521"/>
                    <a:pt x="230" y="521"/>
                    <a:pt x="230" y="521"/>
                  </a:cubicBezTo>
                  <a:cubicBezTo>
                    <a:pt x="231" y="521"/>
                    <a:pt x="231" y="521"/>
                    <a:pt x="231" y="521"/>
                  </a:cubicBezTo>
                  <a:cubicBezTo>
                    <a:pt x="231" y="521"/>
                    <a:pt x="231" y="521"/>
                    <a:pt x="231" y="521"/>
                  </a:cubicBezTo>
                  <a:cubicBezTo>
                    <a:pt x="231" y="520"/>
                    <a:pt x="231" y="520"/>
                    <a:pt x="231" y="520"/>
                  </a:cubicBezTo>
                  <a:cubicBezTo>
                    <a:pt x="232" y="520"/>
                    <a:pt x="232" y="520"/>
                    <a:pt x="232" y="520"/>
                  </a:cubicBezTo>
                  <a:cubicBezTo>
                    <a:pt x="232" y="520"/>
                    <a:pt x="232" y="521"/>
                    <a:pt x="232" y="521"/>
                  </a:cubicBezTo>
                  <a:cubicBezTo>
                    <a:pt x="233" y="521"/>
                    <a:pt x="233" y="521"/>
                    <a:pt x="233" y="521"/>
                  </a:cubicBezTo>
                  <a:cubicBezTo>
                    <a:pt x="233" y="521"/>
                    <a:pt x="233" y="521"/>
                    <a:pt x="233" y="521"/>
                  </a:cubicBezTo>
                  <a:cubicBezTo>
                    <a:pt x="233" y="520"/>
                    <a:pt x="233" y="520"/>
                    <a:pt x="233" y="520"/>
                  </a:cubicBezTo>
                  <a:cubicBezTo>
                    <a:pt x="233" y="520"/>
                    <a:pt x="233" y="520"/>
                    <a:pt x="233" y="520"/>
                  </a:cubicBezTo>
                  <a:cubicBezTo>
                    <a:pt x="233" y="520"/>
                    <a:pt x="233" y="520"/>
                    <a:pt x="233" y="520"/>
                  </a:cubicBezTo>
                  <a:cubicBezTo>
                    <a:pt x="232" y="519"/>
                    <a:pt x="232" y="519"/>
                    <a:pt x="232" y="519"/>
                  </a:cubicBezTo>
                  <a:cubicBezTo>
                    <a:pt x="232" y="519"/>
                    <a:pt x="232" y="519"/>
                    <a:pt x="231" y="519"/>
                  </a:cubicBezTo>
                  <a:cubicBezTo>
                    <a:pt x="232" y="519"/>
                    <a:pt x="232" y="519"/>
                    <a:pt x="232" y="519"/>
                  </a:cubicBezTo>
                  <a:cubicBezTo>
                    <a:pt x="232" y="519"/>
                    <a:pt x="231" y="518"/>
                    <a:pt x="231" y="518"/>
                  </a:cubicBezTo>
                  <a:cubicBezTo>
                    <a:pt x="230" y="517"/>
                    <a:pt x="231" y="518"/>
                    <a:pt x="231" y="518"/>
                  </a:cubicBezTo>
                  <a:cubicBezTo>
                    <a:pt x="231" y="518"/>
                    <a:pt x="231" y="518"/>
                    <a:pt x="231" y="518"/>
                  </a:cubicBezTo>
                  <a:cubicBezTo>
                    <a:pt x="232" y="518"/>
                    <a:pt x="232" y="518"/>
                    <a:pt x="232" y="518"/>
                  </a:cubicBezTo>
                  <a:cubicBezTo>
                    <a:pt x="232" y="519"/>
                    <a:pt x="232" y="519"/>
                    <a:pt x="232" y="519"/>
                  </a:cubicBezTo>
                  <a:cubicBezTo>
                    <a:pt x="232" y="519"/>
                    <a:pt x="232" y="519"/>
                    <a:pt x="233" y="519"/>
                  </a:cubicBezTo>
                  <a:cubicBezTo>
                    <a:pt x="233" y="519"/>
                    <a:pt x="233" y="519"/>
                    <a:pt x="233" y="519"/>
                  </a:cubicBezTo>
                  <a:cubicBezTo>
                    <a:pt x="233" y="519"/>
                    <a:pt x="233" y="519"/>
                    <a:pt x="233" y="519"/>
                  </a:cubicBezTo>
                  <a:cubicBezTo>
                    <a:pt x="233" y="519"/>
                    <a:pt x="233" y="519"/>
                    <a:pt x="233" y="519"/>
                  </a:cubicBezTo>
                  <a:cubicBezTo>
                    <a:pt x="234" y="519"/>
                    <a:pt x="234" y="519"/>
                    <a:pt x="234" y="519"/>
                  </a:cubicBezTo>
                  <a:cubicBezTo>
                    <a:pt x="234" y="519"/>
                    <a:pt x="234" y="519"/>
                    <a:pt x="234" y="519"/>
                  </a:cubicBezTo>
                  <a:cubicBezTo>
                    <a:pt x="235" y="519"/>
                    <a:pt x="235" y="519"/>
                    <a:pt x="235" y="519"/>
                  </a:cubicBezTo>
                  <a:cubicBezTo>
                    <a:pt x="235" y="519"/>
                    <a:pt x="235" y="519"/>
                    <a:pt x="235" y="519"/>
                  </a:cubicBezTo>
                  <a:cubicBezTo>
                    <a:pt x="235" y="518"/>
                    <a:pt x="235" y="518"/>
                    <a:pt x="235" y="518"/>
                  </a:cubicBezTo>
                  <a:cubicBezTo>
                    <a:pt x="236" y="518"/>
                    <a:pt x="236" y="518"/>
                    <a:pt x="236" y="518"/>
                  </a:cubicBezTo>
                  <a:cubicBezTo>
                    <a:pt x="236" y="518"/>
                    <a:pt x="236" y="518"/>
                    <a:pt x="236" y="518"/>
                  </a:cubicBezTo>
                  <a:cubicBezTo>
                    <a:pt x="236" y="518"/>
                    <a:pt x="236" y="518"/>
                    <a:pt x="236" y="518"/>
                  </a:cubicBezTo>
                  <a:cubicBezTo>
                    <a:pt x="236" y="518"/>
                    <a:pt x="236" y="518"/>
                    <a:pt x="235" y="518"/>
                  </a:cubicBezTo>
                  <a:cubicBezTo>
                    <a:pt x="236" y="517"/>
                    <a:pt x="236" y="518"/>
                    <a:pt x="236" y="518"/>
                  </a:cubicBezTo>
                  <a:cubicBezTo>
                    <a:pt x="236" y="517"/>
                    <a:pt x="236" y="517"/>
                    <a:pt x="236" y="517"/>
                  </a:cubicBezTo>
                  <a:cubicBezTo>
                    <a:pt x="235" y="517"/>
                    <a:pt x="235" y="517"/>
                    <a:pt x="235" y="517"/>
                  </a:cubicBezTo>
                  <a:cubicBezTo>
                    <a:pt x="235" y="517"/>
                    <a:pt x="236" y="517"/>
                    <a:pt x="236" y="517"/>
                  </a:cubicBezTo>
                  <a:cubicBezTo>
                    <a:pt x="236" y="517"/>
                    <a:pt x="237" y="517"/>
                    <a:pt x="237" y="517"/>
                  </a:cubicBezTo>
                  <a:cubicBezTo>
                    <a:pt x="237" y="517"/>
                    <a:pt x="237" y="517"/>
                    <a:pt x="237" y="517"/>
                  </a:cubicBezTo>
                  <a:cubicBezTo>
                    <a:pt x="238" y="517"/>
                    <a:pt x="238" y="517"/>
                    <a:pt x="238" y="517"/>
                  </a:cubicBezTo>
                  <a:cubicBezTo>
                    <a:pt x="238" y="517"/>
                    <a:pt x="238" y="517"/>
                    <a:pt x="238" y="517"/>
                  </a:cubicBezTo>
                  <a:cubicBezTo>
                    <a:pt x="238" y="517"/>
                    <a:pt x="238" y="517"/>
                    <a:pt x="238" y="517"/>
                  </a:cubicBezTo>
                  <a:cubicBezTo>
                    <a:pt x="238" y="517"/>
                    <a:pt x="238" y="517"/>
                    <a:pt x="239" y="517"/>
                  </a:cubicBezTo>
                  <a:cubicBezTo>
                    <a:pt x="239" y="517"/>
                    <a:pt x="239" y="516"/>
                    <a:pt x="239" y="516"/>
                  </a:cubicBezTo>
                  <a:cubicBezTo>
                    <a:pt x="239" y="516"/>
                    <a:pt x="239" y="516"/>
                    <a:pt x="239" y="516"/>
                  </a:cubicBezTo>
                  <a:cubicBezTo>
                    <a:pt x="239" y="516"/>
                    <a:pt x="239" y="516"/>
                    <a:pt x="239" y="516"/>
                  </a:cubicBezTo>
                  <a:cubicBezTo>
                    <a:pt x="239" y="516"/>
                    <a:pt x="238" y="516"/>
                    <a:pt x="238" y="516"/>
                  </a:cubicBezTo>
                  <a:close/>
                  <a:moveTo>
                    <a:pt x="234" y="520"/>
                  </a:moveTo>
                  <a:cubicBezTo>
                    <a:pt x="234" y="520"/>
                    <a:pt x="234" y="520"/>
                    <a:pt x="234" y="520"/>
                  </a:cubicBezTo>
                  <a:cubicBezTo>
                    <a:pt x="234" y="520"/>
                    <a:pt x="234" y="520"/>
                    <a:pt x="234" y="520"/>
                  </a:cubicBezTo>
                  <a:cubicBezTo>
                    <a:pt x="234" y="521"/>
                    <a:pt x="234" y="521"/>
                    <a:pt x="234" y="521"/>
                  </a:cubicBezTo>
                  <a:cubicBezTo>
                    <a:pt x="235" y="520"/>
                    <a:pt x="234" y="520"/>
                    <a:pt x="234" y="520"/>
                  </a:cubicBezTo>
                  <a:close/>
                  <a:moveTo>
                    <a:pt x="237" y="515"/>
                  </a:moveTo>
                  <a:cubicBezTo>
                    <a:pt x="237" y="515"/>
                    <a:pt x="237" y="515"/>
                    <a:pt x="237" y="515"/>
                  </a:cubicBezTo>
                  <a:cubicBezTo>
                    <a:pt x="237" y="515"/>
                    <a:pt x="237" y="515"/>
                    <a:pt x="237" y="515"/>
                  </a:cubicBezTo>
                  <a:close/>
                  <a:moveTo>
                    <a:pt x="226" y="518"/>
                  </a:moveTo>
                  <a:cubicBezTo>
                    <a:pt x="226" y="518"/>
                    <a:pt x="226" y="518"/>
                    <a:pt x="226" y="518"/>
                  </a:cubicBezTo>
                  <a:cubicBezTo>
                    <a:pt x="226" y="517"/>
                    <a:pt x="226" y="517"/>
                    <a:pt x="227" y="517"/>
                  </a:cubicBezTo>
                  <a:cubicBezTo>
                    <a:pt x="226" y="517"/>
                    <a:pt x="226" y="517"/>
                    <a:pt x="226" y="517"/>
                  </a:cubicBezTo>
                  <a:cubicBezTo>
                    <a:pt x="226" y="518"/>
                    <a:pt x="226" y="518"/>
                    <a:pt x="226" y="518"/>
                  </a:cubicBezTo>
                  <a:close/>
                  <a:moveTo>
                    <a:pt x="225" y="520"/>
                  </a:moveTo>
                  <a:cubicBezTo>
                    <a:pt x="225" y="519"/>
                    <a:pt x="225" y="520"/>
                    <a:pt x="225" y="520"/>
                  </a:cubicBezTo>
                  <a:cubicBezTo>
                    <a:pt x="225" y="519"/>
                    <a:pt x="225" y="520"/>
                    <a:pt x="225" y="520"/>
                  </a:cubicBezTo>
                  <a:close/>
                  <a:moveTo>
                    <a:pt x="226" y="523"/>
                  </a:moveTo>
                  <a:cubicBezTo>
                    <a:pt x="226" y="522"/>
                    <a:pt x="226" y="522"/>
                    <a:pt x="225" y="522"/>
                  </a:cubicBezTo>
                  <a:cubicBezTo>
                    <a:pt x="225" y="522"/>
                    <a:pt x="225" y="522"/>
                    <a:pt x="225" y="522"/>
                  </a:cubicBezTo>
                  <a:cubicBezTo>
                    <a:pt x="225" y="522"/>
                    <a:pt x="225" y="522"/>
                    <a:pt x="225" y="521"/>
                  </a:cubicBezTo>
                  <a:cubicBezTo>
                    <a:pt x="225" y="522"/>
                    <a:pt x="225" y="522"/>
                    <a:pt x="225" y="522"/>
                  </a:cubicBezTo>
                  <a:cubicBezTo>
                    <a:pt x="225" y="523"/>
                    <a:pt x="225" y="523"/>
                    <a:pt x="225" y="523"/>
                  </a:cubicBezTo>
                  <a:cubicBezTo>
                    <a:pt x="225" y="523"/>
                    <a:pt x="226" y="523"/>
                    <a:pt x="226" y="523"/>
                  </a:cubicBezTo>
                  <a:close/>
                  <a:moveTo>
                    <a:pt x="226" y="524"/>
                  </a:moveTo>
                  <a:cubicBezTo>
                    <a:pt x="226" y="524"/>
                    <a:pt x="226" y="524"/>
                    <a:pt x="226" y="524"/>
                  </a:cubicBezTo>
                  <a:cubicBezTo>
                    <a:pt x="225" y="524"/>
                    <a:pt x="226" y="524"/>
                    <a:pt x="226" y="524"/>
                  </a:cubicBezTo>
                  <a:close/>
                  <a:moveTo>
                    <a:pt x="231" y="522"/>
                  </a:moveTo>
                  <a:cubicBezTo>
                    <a:pt x="231" y="522"/>
                    <a:pt x="231" y="522"/>
                    <a:pt x="231" y="522"/>
                  </a:cubicBezTo>
                  <a:cubicBezTo>
                    <a:pt x="231" y="522"/>
                    <a:pt x="231" y="522"/>
                    <a:pt x="231" y="522"/>
                  </a:cubicBezTo>
                  <a:cubicBezTo>
                    <a:pt x="231" y="522"/>
                    <a:pt x="231" y="523"/>
                    <a:pt x="231" y="523"/>
                  </a:cubicBezTo>
                  <a:cubicBezTo>
                    <a:pt x="231" y="523"/>
                    <a:pt x="231" y="523"/>
                    <a:pt x="231" y="522"/>
                  </a:cubicBezTo>
                  <a:cubicBezTo>
                    <a:pt x="231" y="522"/>
                    <a:pt x="231" y="522"/>
                    <a:pt x="231" y="522"/>
                  </a:cubicBezTo>
                  <a:cubicBezTo>
                    <a:pt x="231" y="522"/>
                    <a:pt x="231" y="522"/>
                    <a:pt x="231" y="522"/>
                  </a:cubicBezTo>
                  <a:cubicBezTo>
                    <a:pt x="231" y="522"/>
                    <a:pt x="231" y="522"/>
                    <a:pt x="231" y="522"/>
                  </a:cubicBezTo>
                  <a:close/>
                  <a:moveTo>
                    <a:pt x="225" y="521"/>
                  </a:moveTo>
                  <a:cubicBezTo>
                    <a:pt x="225" y="521"/>
                    <a:pt x="225" y="521"/>
                    <a:pt x="225" y="521"/>
                  </a:cubicBezTo>
                  <a:cubicBezTo>
                    <a:pt x="225" y="521"/>
                    <a:pt x="225" y="521"/>
                    <a:pt x="225" y="521"/>
                  </a:cubicBezTo>
                  <a:close/>
                  <a:moveTo>
                    <a:pt x="225" y="524"/>
                  </a:moveTo>
                  <a:cubicBezTo>
                    <a:pt x="225" y="524"/>
                    <a:pt x="225" y="524"/>
                    <a:pt x="225" y="524"/>
                  </a:cubicBezTo>
                  <a:cubicBezTo>
                    <a:pt x="225" y="524"/>
                    <a:pt x="225" y="524"/>
                    <a:pt x="225" y="524"/>
                  </a:cubicBezTo>
                  <a:cubicBezTo>
                    <a:pt x="225" y="524"/>
                    <a:pt x="225" y="524"/>
                    <a:pt x="225" y="524"/>
                  </a:cubicBezTo>
                  <a:close/>
                  <a:moveTo>
                    <a:pt x="136" y="545"/>
                  </a:moveTo>
                  <a:cubicBezTo>
                    <a:pt x="136" y="545"/>
                    <a:pt x="135" y="546"/>
                    <a:pt x="135" y="546"/>
                  </a:cubicBezTo>
                  <a:cubicBezTo>
                    <a:pt x="136" y="547"/>
                    <a:pt x="138" y="545"/>
                    <a:pt x="136" y="545"/>
                  </a:cubicBezTo>
                  <a:close/>
                  <a:moveTo>
                    <a:pt x="139" y="551"/>
                  </a:moveTo>
                  <a:cubicBezTo>
                    <a:pt x="139" y="551"/>
                    <a:pt x="139" y="551"/>
                    <a:pt x="138" y="551"/>
                  </a:cubicBezTo>
                  <a:cubicBezTo>
                    <a:pt x="138" y="551"/>
                    <a:pt x="139" y="552"/>
                    <a:pt x="139" y="552"/>
                  </a:cubicBezTo>
                  <a:cubicBezTo>
                    <a:pt x="139" y="552"/>
                    <a:pt x="139" y="551"/>
                    <a:pt x="139" y="551"/>
                  </a:cubicBezTo>
                  <a:close/>
                  <a:moveTo>
                    <a:pt x="139" y="546"/>
                  </a:moveTo>
                  <a:cubicBezTo>
                    <a:pt x="139" y="546"/>
                    <a:pt x="139" y="546"/>
                    <a:pt x="139" y="546"/>
                  </a:cubicBezTo>
                  <a:cubicBezTo>
                    <a:pt x="139" y="546"/>
                    <a:pt x="139" y="547"/>
                    <a:pt x="139" y="547"/>
                  </a:cubicBezTo>
                  <a:cubicBezTo>
                    <a:pt x="139" y="547"/>
                    <a:pt x="139" y="547"/>
                    <a:pt x="139" y="547"/>
                  </a:cubicBezTo>
                  <a:cubicBezTo>
                    <a:pt x="139" y="547"/>
                    <a:pt x="140" y="547"/>
                    <a:pt x="140" y="547"/>
                  </a:cubicBezTo>
                  <a:cubicBezTo>
                    <a:pt x="140" y="547"/>
                    <a:pt x="140" y="546"/>
                    <a:pt x="140" y="546"/>
                  </a:cubicBezTo>
                  <a:cubicBezTo>
                    <a:pt x="140" y="545"/>
                    <a:pt x="138" y="544"/>
                    <a:pt x="140" y="545"/>
                  </a:cubicBezTo>
                  <a:cubicBezTo>
                    <a:pt x="141" y="545"/>
                    <a:pt x="141" y="546"/>
                    <a:pt x="142" y="547"/>
                  </a:cubicBezTo>
                  <a:cubicBezTo>
                    <a:pt x="143" y="547"/>
                    <a:pt x="143" y="546"/>
                    <a:pt x="144" y="546"/>
                  </a:cubicBezTo>
                  <a:cubicBezTo>
                    <a:pt x="144" y="547"/>
                    <a:pt x="144" y="547"/>
                    <a:pt x="143" y="547"/>
                  </a:cubicBezTo>
                  <a:cubicBezTo>
                    <a:pt x="144" y="549"/>
                    <a:pt x="146" y="547"/>
                    <a:pt x="146" y="546"/>
                  </a:cubicBezTo>
                  <a:cubicBezTo>
                    <a:pt x="145" y="545"/>
                    <a:pt x="145" y="545"/>
                    <a:pt x="145" y="544"/>
                  </a:cubicBezTo>
                  <a:cubicBezTo>
                    <a:pt x="145" y="546"/>
                    <a:pt x="143" y="543"/>
                    <a:pt x="144" y="544"/>
                  </a:cubicBezTo>
                  <a:cubicBezTo>
                    <a:pt x="144" y="544"/>
                    <a:pt x="143" y="543"/>
                    <a:pt x="143" y="543"/>
                  </a:cubicBezTo>
                  <a:cubicBezTo>
                    <a:pt x="143" y="543"/>
                    <a:pt x="142" y="543"/>
                    <a:pt x="143" y="543"/>
                  </a:cubicBezTo>
                  <a:cubicBezTo>
                    <a:pt x="142" y="543"/>
                    <a:pt x="142" y="543"/>
                    <a:pt x="141" y="543"/>
                  </a:cubicBezTo>
                  <a:cubicBezTo>
                    <a:pt x="141" y="544"/>
                    <a:pt x="142" y="544"/>
                    <a:pt x="141" y="544"/>
                  </a:cubicBezTo>
                  <a:cubicBezTo>
                    <a:pt x="141" y="545"/>
                    <a:pt x="141" y="542"/>
                    <a:pt x="141" y="542"/>
                  </a:cubicBezTo>
                  <a:cubicBezTo>
                    <a:pt x="141" y="542"/>
                    <a:pt x="141" y="542"/>
                    <a:pt x="140" y="542"/>
                  </a:cubicBezTo>
                  <a:cubicBezTo>
                    <a:pt x="140" y="542"/>
                    <a:pt x="140" y="543"/>
                    <a:pt x="140" y="543"/>
                  </a:cubicBezTo>
                  <a:cubicBezTo>
                    <a:pt x="140" y="542"/>
                    <a:pt x="140" y="542"/>
                    <a:pt x="140" y="542"/>
                  </a:cubicBezTo>
                  <a:cubicBezTo>
                    <a:pt x="139" y="542"/>
                    <a:pt x="139" y="542"/>
                    <a:pt x="139" y="542"/>
                  </a:cubicBezTo>
                  <a:cubicBezTo>
                    <a:pt x="138" y="542"/>
                    <a:pt x="138" y="543"/>
                    <a:pt x="138" y="542"/>
                  </a:cubicBezTo>
                  <a:cubicBezTo>
                    <a:pt x="138" y="542"/>
                    <a:pt x="138" y="541"/>
                    <a:pt x="137" y="542"/>
                  </a:cubicBezTo>
                  <a:cubicBezTo>
                    <a:pt x="137" y="542"/>
                    <a:pt x="137" y="542"/>
                    <a:pt x="138" y="542"/>
                  </a:cubicBezTo>
                  <a:cubicBezTo>
                    <a:pt x="137" y="542"/>
                    <a:pt x="137" y="542"/>
                    <a:pt x="137" y="543"/>
                  </a:cubicBezTo>
                  <a:cubicBezTo>
                    <a:pt x="137" y="543"/>
                    <a:pt x="137" y="544"/>
                    <a:pt x="137" y="544"/>
                  </a:cubicBezTo>
                  <a:cubicBezTo>
                    <a:pt x="137" y="544"/>
                    <a:pt x="138" y="544"/>
                    <a:pt x="138" y="544"/>
                  </a:cubicBezTo>
                  <a:cubicBezTo>
                    <a:pt x="138" y="544"/>
                    <a:pt x="138" y="544"/>
                    <a:pt x="138" y="545"/>
                  </a:cubicBezTo>
                  <a:cubicBezTo>
                    <a:pt x="137" y="545"/>
                    <a:pt x="138" y="546"/>
                    <a:pt x="139" y="546"/>
                  </a:cubicBezTo>
                  <a:close/>
                  <a:moveTo>
                    <a:pt x="145" y="554"/>
                  </a:moveTo>
                  <a:cubicBezTo>
                    <a:pt x="145" y="554"/>
                    <a:pt x="143" y="553"/>
                    <a:pt x="143" y="553"/>
                  </a:cubicBezTo>
                  <a:cubicBezTo>
                    <a:pt x="143" y="553"/>
                    <a:pt x="142" y="554"/>
                    <a:pt x="142" y="554"/>
                  </a:cubicBezTo>
                  <a:cubicBezTo>
                    <a:pt x="142" y="554"/>
                    <a:pt x="143" y="554"/>
                    <a:pt x="143" y="555"/>
                  </a:cubicBezTo>
                  <a:cubicBezTo>
                    <a:pt x="143" y="555"/>
                    <a:pt x="143" y="554"/>
                    <a:pt x="144" y="554"/>
                  </a:cubicBezTo>
                  <a:cubicBezTo>
                    <a:pt x="143" y="554"/>
                    <a:pt x="145" y="554"/>
                    <a:pt x="145" y="554"/>
                  </a:cubicBezTo>
                  <a:close/>
                  <a:moveTo>
                    <a:pt x="130" y="541"/>
                  </a:moveTo>
                  <a:cubicBezTo>
                    <a:pt x="130" y="541"/>
                    <a:pt x="130" y="542"/>
                    <a:pt x="130" y="542"/>
                  </a:cubicBezTo>
                  <a:cubicBezTo>
                    <a:pt x="130" y="542"/>
                    <a:pt x="131" y="542"/>
                    <a:pt x="131" y="542"/>
                  </a:cubicBezTo>
                  <a:cubicBezTo>
                    <a:pt x="131" y="542"/>
                    <a:pt x="131" y="541"/>
                    <a:pt x="131" y="541"/>
                  </a:cubicBezTo>
                  <a:cubicBezTo>
                    <a:pt x="130" y="541"/>
                    <a:pt x="130" y="541"/>
                    <a:pt x="130" y="541"/>
                  </a:cubicBezTo>
                  <a:close/>
                  <a:moveTo>
                    <a:pt x="135" y="544"/>
                  </a:moveTo>
                  <a:cubicBezTo>
                    <a:pt x="136" y="543"/>
                    <a:pt x="136" y="544"/>
                    <a:pt x="136" y="543"/>
                  </a:cubicBezTo>
                  <a:cubicBezTo>
                    <a:pt x="136" y="543"/>
                    <a:pt x="136" y="541"/>
                    <a:pt x="137" y="541"/>
                  </a:cubicBezTo>
                  <a:cubicBezTo>
                    <a:pt x="137" y="541"/>
                    <a:pt x="137" y="541"/>
                    <a:pt x="137" y="541"/>
                  </a:cubicBezTo>
                  <a:cubicBezTo>
                    <a:pt x="136" y="540"/>
                    <a:pt x="137" y="539"/>
                    <a:pt x="136" y="540"/>
                  </a:cubicBezTo>
                  <a:cubicBezTo>
                    <a:pt x="136" y="540"/>
                    <a:pt x="135" y="540"/>
                    <a:pt x="135" y="540"/>
                  </a:cubicBezTo>
                  <a:cubicBezTo>
                    <a:pt x="135" y="540"/>
                    <a:pt x="135" y="540"/>
                    <a:pt x="135" y="540"/>
                  </a:cubicBezTo>
                  <a:cubicBezTo>
                    <a:pt x="135" y="539"/>
                    <a:pt x="135" y="539"/>
                    <a:pt x="135" y="539"/>
                  </a:cubicBezTo>
                  <a:cubicBezTo>
                    <a:pt x="135" y="539"/>
                    <a:pt x="137" y="539"/>
                    <a:pt x="137" y="539"/>
                  </a:cubicBezTo>
                  <a:cubicBezTo>
                    <a:pt x="136" y="539"/>
                    <a:pt x="136" y="539"/>
                    <a:pt x="136" y="538"/>
                  </a:cubicBezTo>
                  <a:cubicBezTo>
                    <a:pt x="136" y="539"/>
                    <a:pt x="134" y="538"/>
                    <a:pt x="134" y="538"/>
                  </a:cubicBezTo>
                  <a:cubicBezTo>
                    <a:pt x="134" y="538"/>
                    <a:pt x="134" y="539"/>
                    <a:pt x="134" y="539"/>
                  </a:cubicBezTo>
                  <a:cubicBezTo>
                    <a:pt x="133" y="538"/>
                    <a:pt x="134" y="537"/>
                    <a:pt x="133" y="537"/>
                  </a:cubicBezTo>
                  <a:cubicBezTo>
                    <a:pt x="133" y="537"/>
                    <a:pt x="133" y="539"/>
                    <a:pt x="132" y="538"/>
                  </a:cubicBezTo>
                  <a:cubicBezTo>
                    <a:pt x="132" y="538"/>
                    <a:pt x="132" y="537"/>
                    <a:pt x="132" y="536"/>
                  </a:cubicBezTo>
                  <a:cubicBezTo>
                    <a:pt x="130" y="535"/>
                    <a:pt x="131" y="537"/>
                    <a:pt x="131" y="537"/>
                  </a:cubicBezTo>
                  <a:cubicBezTo>
                    <a:pt x="131" y="537"/>
                    <a:pt x="129" y="537"/>
                    <a:pt x="129" y="538"/>
                  </a:cubicBezTo>
                  <a:cubicBezTo>
                    <a:pt x="129" y="538"/>
                    <a:pt x="129" y="537"/>
                    <a:pt x="129" y="537"/>
                  </a:cubicBezTo>
                  <a:cubicBezTo>
                    <a:pt x="128" y="537"/>
                    <a:pt x="129" y="536"/>
                    <a:pt x="128" y="536"/>
                  </a:cubicBezTo>
                  <a:cubicBezTo>
                    <a:pt x="129" y="536"/>
                    <a:pt x="127" y="536"/>
                    <a:pt x="127" y="536"/>
                  </a:cubicBezTo>
                  <a:cubicBezTo>
                    <a:pt x="127" y="537"/>
                    <a:pt x="127" y="537"/>
                    <a:pt x="128" y="538"/>
                  </a:cubicBezTo>
                  <a:cubicBezTo>
                    <a:pt x="127" y="538"/>
                    <a:pt x="126" y="536"/>
                    <a:pt x="126" y="538"/>
                  </a:cubicBezTo>
                  <a:cubicBezTo>
                    <a:pt x="126" y="539"/>
                    <a:pt x="127" y="538"/>
                    <a:pt x="127" y="538"/>
                  </a:cubicBezTo>
                  <a:cubicBezTo>
                    <a:pt x="128" y="538"/>
                    <a:pt x="129" y="539"/>
                    <a:pt x="129" y="539"/>
                  </a:cubicBezTo>
                  <a:cubicBezTo>
                    <a:pt x="129" y="539"/>
                    <a:pt x="128" y="538"/>
                    <a:pt x="129" y="538"/>
                  </a:cubicBezTo>
                  <a:cubicBezTo>
                    <a:pt x="130" y="538"/>
                    <a:pt x="130" y="539"/>
                    <a:pt x="130" y="539"/>
                  </a:cubicBezTo>
                  <a:cubicBezTo>
                    <a:pt x="131" y="539"/>
                    <a:pt x="131" y="538"/>
                    <a:pt x="131" y="538"/>
                  </a:cubicBezTo>
                  <a:cubicBezTo>
                    <a:pt x="131" y="539"/>
                    <a:pt x="131" y="539"/>
                    <a:pt x="131" y="539"/>
                  </a:cubicBezTo>
                  <a:cubicBezTo>
                    <a:pt x="131" y="540"/>
                    <a:pt x="132" y="540"/>
                    <a:pt x="132" y="540"/>
                  </a:cubicBezTo>
                  <a:cubicBezTo>
                    <a:pt x="132" y="540"/>
                    <a:pt x="131" y="540"/>
                    <a:pt x="131" y="540"/>
                  </a:cubicBezTo>
                  <a:cubicBezTo>
                    <a:pt x="130" y="541"/>
                    <a:pt x="132" y="541"/>
                    <a:pt x="132" y="541"/>
                  </a:cubicBezTo>
                  <a:cubicBezTo>
                    <a:pt x="131" y="541"/>
                    <a:pt x="131" y="542"/>
                    <a:pt x="132" y="542"/>
                  </a:cubicBezTo>
                  <a:cubicBezTo>
                    <a:pt x="132" y="542"/>
                    <a:pt x="132" y="542"/>
                    <a:pt x="132" y="542"/>
                  </a:cubicBezTo>
                  <a:cubicBezTo>
                    <a:pt x="132" y="542"/>
                    <a:pt x="132" y="542"/>
                    <a:pt x="132" y="543"/>
                  </a:cubicBezTo>
                  <a:cubicBezTo>
                    <a:pt x="132" y="543"/>
                    <a:pt x="132" y="543"/>
                    <a:pt x="133" y="543"/>
                  </a:cubicBezTo>
                  <a:cubicBezTo>
                    <a:pt x="132" y="543"/>
                    <a:pt x="133" y="540"/>
                    <a:pt x="133" y="541"/>
                  </a:cubicBezTo>
                  <a:cubicBezTo>
                    <a:pt x="132" y="542"/>
                    <a:pt x="133" y="542"/>
                    <a:pt x="133" y="543"/>
                  </a:cubicBezTo>
                  <a:cubicBezTo>
                    <a:pt x="133" y="543"/>
                    <a:pt x="133" y="543"/>
                    <a:pt x="132" y="543"/>
                  </a:cubicBezTo>
                  <a:cubicBezTo>
                    <a:pt x="132" y="543"/>
                    <a:pt x="133" y="544"/>
                    <a:pt x="133" y="544"/>
                  </a:cubicBezTo>
                  <a:cubicBezTo>
                    <a:pt x="133" y="544"/>
                    <a:pt x="132" y="544"/>
                    <a:pt x="132" y="544"/>
                  </a:cubicBezTo>
                  <a:cubicBezTo>
                    <a:pt x="133" y="545"/>
                    <a:pt x="134" y="545"/>
                    <a:pt x="134" y="544"/>
                  </a:cubicBezTo>
                  <a:cubicBezTo>
                    <a:pt x="135" y="545"/>
                    <a:pt x="135" y="544"/>
                    <a:pt x="135" y="544"/>
                  </a:cubicBezTo>
                  <a:close/>
                  <a:moveTo>
                    <a:pt x="136" y="547"/>
                  </a:moveTo>
                  <a:cubicBezTo>
                    <a:pt x="136" y="547"/>
                    <a:pt x="135" y="548"/>
                    <a:pt x="135" y="548"/>
                  </a:cubicBezTo>
                  <a:cubicBezTo>
                    <a:pt x="135" y="548"/>
                    <a:pt x="135" y="548"/>
                    <a:pt x="136" y="548"/>
                  </a:cubicBezTo>
                  <a:cubicBezTo>
                    <a:pt x="136" y="548"/>
                    <a:pt x="137" y="548"/>
                    <a:pt x="137" y="547"/>
                  </a:cubicBezTo>
                  <a:cubicBezTo>
                    <a:pt x="136" y="547"/>
                    <a:pt x="136" y="547"/>
                    <a:pt x="136" y="547"/>
                  </a:cubicBezTo>
                  <a:close/>
                  <a:moveTo>
                    <a:pt x="168" y="566"/>
                  </a:moveTo>
                  <a:cubicBezTo>
                    <a:pt x="168" y="566"/>
                    <a:pt x="168" y="566"/>
                    <a:pt x="168" y="566"/>
                  </a:cubicBezTo>
                  <a:cubicBezTo>
                    <a:pt x="168" y="566"/>
                    <a:pt x="167" y="566"/>
                    <a:pt x="168" y="566"/>
                  </a:cubicBezTo>
                  <a:cubicBezTo>
                    <a:pt x="168" y="567"/>
                    <a:pt x="168" y="566"/>
                    <a:pt x="169" y="566"/>
                  </a:cubicBezTo>
                  <a:cubicBezTo>
                    <a:pt x="169" y="566"/>
                    <a:pt x="169" y="567"/>
                    <a:pt x="170" y="567"/>
                  </a:cubicBezTo>
                  <a:cubicBezTo>
                    <a:pt x="170" y="566"/>
                    <a:pt x="170" y="566"/>
                    <a:pt x="170" y="566"/>
                  </a:cubicBezTo>
                  <a:cubicBezTo>
                    <a:pt x="169" y="566"/>
                    <a:pt x="169" y="566"/>
                    <a:pt x="168" y="566"/>
                  </a:cubicBezTo>
                  <a:close/>
                  <a:moveTo>
                    <a:pt x="169" y="563"/>
                  </a:moveTo>
                  <a:cubicBezTo>
                    <a:pt x="170" y="563"/>
                    <a:pt x="170" y="562"/>
                    <a:pt x="169" y="562"/>
                  </a:cubicBezTo>
                  <a:cubicBezTo>
                    <a:pt x="169" y="562"/>
                    <a:pt x="169" y="563"/>
                    <a:pt x="169" y="563"/>
                  </a:cubicBezTo>
                  <a:cubicBezTo>
                    <a:pt x="169" y="563"/>
                    <a:pt x="169" y="563"/>
                    <a:pt x="169" y="563"/>
                  </a:cubicBezTo>
                  <a:close/>
                  <a:moveTo>
                    <a:pt x="172" y="565"/>
                  </a:moveTo>
                  <a:cubicBezTo>
                    <a:pt x="172" y="565"/>
                    <a:pt x="172" y="564"/>
                    <a:pt x="172" y="564"/>
                  </a:cubicBezTo>
                  <a:cubicBezTo>
                    <a:pt x="171" y="564"/>
                    <a:pt x="171" y="564"/>
                    <a:pt x="171" y="564"/>
                  </a:cubicBezTo>
                  <a:cubicBezTo>
                    <a:pt x="171" y="564"/>
                    <a:pt x="171" y="563"/>
                    <a:pt x="171" y="563"/>
                  </a:cubicBezTo>
                  <a:cubicBezTo>
                    <a:pt x="171" y="563"/>
                    <a:pt x="171" y="563"/>
                    <a:pt x="171" y="563"/>
                  </a:cubicBezTo>
                  <a:cubicBezTo>
                    <a:pt x="171" y="563"/>
                    <a:pt x="170" y="563"/>
                    <a:pt x="171" y="563"/>
                  </a:cubicBezTo>
                  <a:cubicBezTo>
                    <a:pt x="171" y="564"/>
                    <a:pt x="171" y="564"/>
                    <a:pt x="170" y="564"/>
                  </a:cubicBezTo>
                  <a:cubicBezTo>
                    <a:pt x="170" y="564"/>
                    <a:pt x="171" y="564"/>
                    <a:pt x="171" y="565"/>
                  </a:cubicBezTo>
                  <a:cubicBezTo>
                    <a:pt x="171" y="565"/>
                    <a:pt x="171" y="565"/>
                    <a:pt x="172" y="565"/>
                  </a:cubicBezTo>
                  <a:cubicBezTo>
                    <a:pt x="172" y="565"/>
                    <a:pt x="172" y="565"/>
                    <a:pt x="172" y="565"/>
                  </a:cubicBezTo>
                  <a:close/>
                  <a:moveTo>
                    <a:pt x="149" y="554"/>
                  </a:moveTo>
                  <a:cubicBezTo>
                    <a:pt x="149" y="554"/>
                    <a:pt x="149" y="555"/>
                    <a:pt x="148" y="555"/>
                  </a:cubicBezTo>
                  <a:cubicBezTo>
                    <a:pt x="148" y="555"/>
                    <a:pt x="148" y="555"/>
                    <a:pt x="148" y="555"/>
                  </a:cubicBezTo>
                  <a:cubicBezTo>
                    <a:pt x="147" y="555"/>
                    <a:pt x="145" y="555"/>
                    <a:pt x="146" y="556"/>
                  </a:cubicBezTo>
                  <a:cubicBezTo>
                    <a:pt x="146" y="557"/>
                    <a:pt x="149" y="556"/>
                    <a:pt x="148" y="556"/>
                  </a:cubicBezTo>
                  <a:cubicBezTo>
                    <a:pt x="148" y="556"/>
                    <a:pt x="149" y="556"/>
                    <a:pt x="149" y="556"/>
                  </a:cubicBezTo>
                  <a:cubicBezTo>
                    <a:pt x="149" y="555"/>
                    <a:pt x="149" y="555"/>
                    <a:pt x="150" y="555"/>
                  </a:cubicBezTo>
                  <a:cubicBezTo>
                    <a:pt x="150" y="556"/>
                    <a:pt x="150" y="556"/>
                    <a:pt x="150" y="556"/>
                  </a:cubicBezTo>
                  <a:cubicBezTo>
                    <a:pt x="150" y="555"/>
                    <a:pt x="150" y="555"/>
                    <a:pt x="150" y="555"/>
                  </a:cubicBezTo>
                  <a:cubicBezTo>
                    <a:pt x="150" y="555"/>
                    <a:pt x="150" y="555"/>
                    <a:pt x="150" y="555"/>
                  </a:cubicBezTo>
                  <a:cubicBezTo>
                    <a:pt x="150" y="554"/>
                    <a:pt x="149" y="554"/>
                    <a:pt x="149" y="554"/>
                  </a:cubicBezTo>
                  <a:close/>
                  <a:moveTo>
                    <a:pt x="150" y="556"/>
                  </a:moveTo>
                  <a:cubicBezTo>
                    <a:pt x="150" y="556"/>
                    <a:pt x="149" y="556"/>
                    <a:pt x="149" y="556"/>
                  </a:cubicBezTo>
                  <a:cubicBezTo>
                    <a:pt x="148" y="556"/>
                    <a:pt x="149" y="557"/>
                    <a:pt x="149" y="557"/>
                  </a:cubicBezTo>
                  <a:cubicBezTo>
                    <a:pt x="149" y="557"/>
                    <a:pt x="149" y="557"/>
                    <a:pt x="149" y="557"/>
                  </a:cubicBezTo>
                  <a:cubicBezTo>
                    <a:pt x="149" y="557"/>
                    <a:pt x="149" y="557"/>
                    <a:pt x="150" y="557"/>
                  </a:cubicBezTo>
                  <a:cubicBezTo>
                    <a:pt x="150" y="557"/>
                    <a:pt x="150" y="557"/>
                    <a:pt x="150" y="557"/>
                  </a:cubicBezTo>
                  <a:cubicBezTo>
                    <a:pt x="150" y="557"/>
                    <a:pt x="150" y="557"/>
                    <a:pt x="150" y="557"/>
                  </a:cubicBezTo>
                  <a:cubicBezTo>
                    <a:pt x="150" y="556"/>
                    <a:pt x="150" y="556"/>
                    <a:pt x="150" y="556"/>
                  </a:cubicBezTo>
                  <a:close/>
                  <a:moveTo>
                    <a:pt x="144" y="555"/>
                  </a:moveTo>
                  <a:cubicBezTo>
                    <a:pt x="144" y="555"/>
                    <a:pt x="144" y="555"/>
                    <a:pt x="144" y="556"/>
                  </a:cubicBezTo>
                  <a:cubicBezTo>
                    <a:pt x="144" y="556"/>
                    <a:pt x="146" y="555"/>
                    <a:pt x="145" y="554"/>
                  </a:cubicBezTo>
                  <a:cubicBezTo>
                    <a:pt x="145" y="555"/>
                    <a:pt x="145" y="555"/>
                    <a:pt x="144" y="555"/>
                  </a:cubicBezTo>
                  <a:close/>
                  <a:moveTo>
                    <a:pt x="167" y="562"/>
                  </a:moveTo>
                  <a:cubicBezTo>
                    <a:pt x="166" y="560"/>
                    <a:pt x="165" y="561"/>
                    <a:pt x="163" y="560"/>
                  </a:cubicBezTo>
                  <a:cubicBezTo>
                    <a:pt x="164" y="559"/>
                    <a:pt x="165" y="559"/>
                    <a:pt x="165" y="559"/>
                  </a:cubicBezTo>
                  <a:cubicBezTo>
                    <a:pt x="165" y="557"/>
                    <a:pt x="163" y="558"/>
                    <a:pt x="162" y="558"/>
                  </a:cubicBezTo>
                  <a:cubicBezTo>
                    <a:pt x="162" y="558"/>
                    <a:pt x="158" y="556"/>
                    <a:pt x="160" y="556"/>
                  </a:cubicBezTo>
                  <a:cubicBezTo>
                    <a:pt x="161" y="556"/>
                    <a:pt x="162" y="557"/>
                    <a:pt x="163" y="557"/>
                  </a:cubicBezTo>
                  <a:cubicBezTo>
                    <a:pt x="163" y="557"/>
                    <a:pt x="163" y="557"/>
                    <a:pt x="163" y="557"/>
                  </a:cubicBezTo>
                  <a:cubicBezTo>
                    <a:pt x="164" y="557"/>
                    <a:pt x="165" y="556"/>
                    <a:pt x="164" y="555"/>
                  </a:cubicBezTo>
                  <a:cubicBezTo>
                    <a:pt x="163" y="554"/>
                    <a:pt x="159" y="556"/>
                    <a:pt x="157" y="556"/>
                  </a:cubicBezTo>
                  <a:cubicBezTo>
                    <a:pt x="157" y="556"/>
                    <a:pt x="157" y="556"/>
                    <a:pt x="156" y="556"/>
                  </a:cubicBezTo>
                  <a:cubicBezTo>
                    <a:pt x="157" y="556"/>
                    <a:pt x="158" y="555"/>
                    <a:pt x="158" y="555"/>
                  </a:cubicBezTo>
                  <a:cubicBezTo>
                    <a:pt x="158" y="554"/>
                    <a:pt x="154" y="554"/>
                    <a:pt x="153" y="555"/>
                  </a:cubicBezTo>
                  <a:cubicBezTo>
                    <a:pt x="152" y="557"/>
                    <a:pt x="156" y="556"/>
                    <a:pt x="156" y="556"/>
                  </a:cubicBezTo>
                  <a:cubicBezTo>
                    <a:pt x="155" y="557"/>
                    <a:pt x="153" y="556"/>
                    <a:pt x="152" y="558"/>
                  </a:cubicBezTo>
                  <a:cubicBezTo>
                    <a:pt x="153" y="557"/>
                    <a:pt x="153" y="559"/>
                    <a:pt x="153" y="559"/>
                  </a:cubicBezTo>
                  <a:cubicBezTo>
                    <a:pt x="154" y="559"/>
                    <a:pt x="155" y="558"/>
                    <a:pt x="155" y="559"/>
                  </a:cubicBezTo>
                  <a:cubicBezTo>
                    <a:pt x="155" y="559"/>
                    <a:pt x="154" y="559"/>
                    <a:pt x="154" y="560"/>
                  </a:cubicBezTo>
                  <a:cubicBezTo>
                    <a:pt x="156" y="561"/>
                    <a:pt x="156" y="560"/>
                    <a:pt x="157" y="562"/>
                  </a:cubicBezTo>
                  <a:cubicBezTo>
                    <a:pt x="157" y="562"/>
                    <a:pt x="158" y="562"/>
                    <a:pt x="158" y="562"/>
                  </a:cubicBezTo>
                  <a:cubicBezTo>
                    <a:pt x="158" y="562"/>
                    <a:pt x="159" y="562"/>
                    <a:pt x="159" y="562"/>
                  </a:cubicBezTo>
                  <a:cubicBezTo>
                    <a:pt x="159" y="562"/>
                    <a:pt x="159" y="561"/>
                    <a:pt x="159" y="561"/>
                  </a:cubicBezTo>
                  <a:cubicBezTo>
                    <a:pt x="159" y="561"/>
                    <a:pt x="158" y="561"/>
                    <a:pt x="158" y="561"/>
                  </a:cubicBezTo>
                  <a:cubicBezTo>
                    <a:pt x="159" y="561"/>
                    <a:pt x="157" y="559"/>
                    <a:pt x="157" y="559"/>
                  </a:cubicBezTo>
                  <a:cubicBezTo>
                    <a:pt x="158" y="559"/>
                    <a:pt x="158" y="559"/>
                    <a:pt x="158" y="559"/>
                  </a:cubicBezTo>
                  <a:cubicBezTo>
                    <a:pt x="157" y="558"/>
                    <a:pt x="158" y="558"/>
                    <a:pt x="158" y="558"/>
                  </a:cubicBezTo>
                  <a:cubicBezTo>
                    <a:pt x="158" y="559"/>
                    <a:pt x="160" y="559"/>
                    <a:pt x="160" y="559"/>
                  </a:cubicBezTo>
                  <a:cubicBezTo>
                    <a:pt x="160" y="559"/>
                    <a:pt x="160" y="559"/>
                    <a:pt x="160" y="560"/>
                  </a:cubicBezTo>
                  <a:cubicBezTo>
                    <a:pt x="160" y="559"/>
                    <a:pt x="160" y="559"/>
                    <a:pt x="160" y="559"/>
                  </a:cubicBezTo>
                  <a:cubicBezTo>
                    <a:pt x="161" y="559"/>
                    <a:pt x="161" y="560"/>
                    <a:pt x="160" y="560"/>
                  </a:cubicBezTo>
                  <a:cubicBezTo>
                    <a:pt x="160" y="560"/>
                    <a:pt x="161" y="561"/>
                    <a:pt x="160" y="561"/>
                  </a:cubicBezTo>
                  <a:cubicBezTo>
                    <a:pt x="160" y="561"/>
                    <a:pt x="161" y="562"/>
                    <a:pt x="161" y="562"/>
                  </a:cubicBezTo>
                  <a:cubicBezTo>
                    <a:pt x="162" y="562"/>
                    <a:pt x="162" y="561"/>
                    <a:pt x="162" y="561"/>
                  </a:cubicBezTo>
                  <a:cubicBezTo>
                    <a:pt x="162" y="561"/>
                    <a:pt x="162" y="563"/>
                    <a:pt x="163" y="562"/>
                  </a:cubicBezTo>
                  <a:cubicBezTo>
                    <a:pt x="163" y="562"/>
                    <a:pt x="162" y="561"/>
                    <a:pt x="162" y="561"/>
                  </a:cubicBezTo>
                  <a:cubicBezTo>
                    <a:pt x="163" y="561"/>
                    <a:pt x="165" y="562"/>
                    <a:pt x="165" y="563"/>
                  </a:cubicBezTo>
                  <a:cubicBezTo>
                    <a:pt x="165" y="563"/>
                    <a:pt x="165" y="563"/>
                    <a:pt x="165" y="563"/>
                  </a:cubicBezTo>
                  <a:cubicBezTo>
                    <a:pt x="166" y="563"/>
                    <a:pt x="166" y="564"/>
                    <a:pt x="166" y="564"/>
                  </a:cubicBezTo>
                  <a:cubicBezTo>
                    <a:pt x="168" y="564"/>
                    <a:pt x="166" y="562"/>
                    <a:pt x="167" y="562"/>
                  </a:cubicBezTo>
                  <a:close/>
                  <a:moveTo>
                    <a:pt x="126" y="534"/>
                  </a:moveTo>
                  <a:cubicBezTo>
                    <a:pt x="125" y="533"/>
                    <a:pt x="128" y="535"/>
                    <a:pt x="127" y="535"/>
                  </a:cubicBezTo>
                  <a:cubicBezTo>
                    <a:pt x="128" y="535"/>
                    <a:pt x="130" y="536"/>
                    <a:pt x="131" y="536"/>
                  </a:cubicBezTo>
                  <a:cubicBezTo>
                    <a:pt x="131" y="535"/>
                    <a:pt x="128" y="534"/>
                    <a:pt x="128" y="533"/>
                  </a:cubicBezTo>
                  <a:cubicBezTo>
                    <a:pt x="128" y="533"/>
                    <a:pt x="128" y="534"/>
                    <a:pt x="128" y="534"/>
                  </a:cubicBezTo>
                  <a:cubicBezTo>
                    <a:pt x="128" y="534"/>
                    <a:pt x="128" y="533"/>
                    <a:pt x="128" y="533"/>
                  </a:cubicBezTo>
                  <a:cubicBezTo>
                    <a:pt x="127" y="532"/>
                    <a:pt x="125" y="532"/>
                    <a:pt x="124" y="531"/>
                  </a:cubicBezTo>
                  <a:cubicBezTo>
                    <a:pt x="123" y="531"/>
                    <a:pt x="123" y="531"/>
                    <a:pt x="122" y="531"/>
                  </a:cubicBezTo>
                  <a:cubicBezTo>
                    <a:pt x="122" y="531"/>
                    <a:pt x="120" y="528"/>
                    <a:pt x="120" y="529"/>
                  </a:cubicBezTo>
                  <a:cubicBezTo>
                    <a:pt x="120" y="529"/>
                    <a:pt x="120" y="530"/>
                    <a:pt x="120" y="530"/>
                  </a:cubicBezTo>
                  <a:cubicBezTo>
                    <a:pt x="121" y="530"/>
                    <a:pt x="121" y="532"/>
                    <a:pt x="122" y="533"/>
                  </a:cubicBezTo>
                  <a:cubicBezTo>
                    <a:pt x="123" y="533"/>
                    <a:pt x="124" y="533"/>
                    <a:pt x="124" y="534"/>
                  </a:cubicBezTo>
                  <a:cubicBezTo>
                    <a:pt x="124" y="533"/>
                    <a:pt x="124" y="533"/>
                    <a:pt x="124" y="533"/>
                  </a:cubicBezTo>
                  <a:cubicBezTo>
                    <a:pt x="125" y="533"/>
                    <a:pt x="126" y="534"/>
                    <a:pt x="126" y="534"/>
                  </a:cubicBezTo>
                  <a:cubicBezTo>
                    <a:pt x="126" y="534"/>
                    <a:pt x="126" y="534"/>
                    <a:pt x="126" y="534"/>
                  </a:cubicBezTo>
                  <a:close/>
                  <a:moveTo>
                    <a:pt x="130" y="544"/>
                  </a:moveTo>
                  <a:cubicBezTo>
                    <a:pt x="129" y="544"/>
                    <a:pt x="129" y="543"/>
                    <a:pt x="129" y="544"/>
                  </a:cubicBezTo>
                  <a:cubicBezTo>
                    <a:pt x="129" y="545"/>
                    <a:pt x="129" y="544"/>
                    <a:pt x="129" y="544"/>
                  </a:cubicBezTo>
                  <a:cubicBezTo>
                    <a:pt x="129" y="544"/>
                    <a:pt x="129" y="545"/>
                    <a:pt x="130" y="545"/>
                  </a:cubicBezTo>
                  <a:cubicBezTo>
                    <a:pt x="130" y="545"/>
                    <a:pt x="130" y="545"/>
                    <a:pt x="130" y="544"/>
                  </a:cubicBezTo>
                  <a:cubicBezTo>
                    <a:pt x="130" y="544"/>
                    <a:pt x="130" y="544"/>
                    <a:pt x="130" y="544"/>
                  </a:cubicBezTo>
                  <a:close/>
                  <a:moveTo>
                    <a:pt x="126" y="518"/>
                  </a:moveTo>
                  <a:cubicBezTo>
                    <a:pt x="125" y="518"/>
                    <a:pt x="125" y="518"/>
                    <a:pt x="125" y="518"/>
                  </a:cubicBezTo>
                  <a:cubicBezTo>
                    <a:pt x="125" y="517"/>
                    <a:pt x="125" y="517"/>
                    <a:pt x="124" y="517"/>
                  </a:cubicBezTo>
                  <a:cubicBezTo>
                    <a:pt x="125" y="516"/>
                    <a:pt x="125" y="516"/>
                    <a:pt x="125" y="516"/>
                  </a:cubicBezTo>
                  <a:cubicBezTo>
                    <a:pt x="124" y="515"/>
                    <a:pt x="124" y="515"/>
                    <a:pt x="124" y="515"/>
                  </a:cubicBezTo>
                  <a:cubicBezTo>
                    <a:pt x="124" y="515"/>
                    <a:pt x="124" y="515"/>
                    <a:pt x="124" y="515"/>
                  </a:cubicBezTo>
                  <a:cubicBezTo>
                    <a:pt x="124" y="516"/>
                    <a:pt x="123" y="516"/>
                    <a:pt x="123" y="517"/>
                  </a:cubicBezTo>
                  <a:cubicBezTo>
                    <a:pt x="123" y="518"/>
                    <a:pt x="125" y="518"/>
                    <a:pt x="126" y="519"/>
                  </a:cubicBezTo>
                  <a:cubicBezTo>
                    <a:pt x="126" y="519"/>
                    <a:pt x="126" y="520"/>
                    <a:pt x="126" y="520"/>
                  </a:cubicBezTo>
                  <a:cubicBezTo>
                    <a:pt x="127" y="519"/>
                    <a:pt x="126" y="518"/>
                    <a:pt x="126" y="518"/>
                  </a:cubicBezTo>
                  <a:close/>
                  <a:moveTo>
                    <a:pt x="122" y="517"/>
                  </a:moveTo>
                  <a:cubicBezTo>
                    <a:pt x="122" y="517"/>
                    <a:pt x="121" y="516"/>
                    <a:pt x="121" y="517"/>
                  </a:cubicBezTo>
                  <a:cubicBezTo>
                    <a:pt x="122" y="519"/>
                    <a:pt x="123" y="518"/>
                    <a:pt x="124" y="520"/>
                  </a:cubicBezTo>
                  <a:cubicBezTo>
                    <a:pt x="124" y="520"/>
                    <a:pt x="126" y="522"/>
                    <a:pt x="126" y="522"/>
                  </a:cubicBezTo>
                  <a:cubicBezTo>
                    <a:pt x="126" y="521"/>
                    <a:pt x="126" y="520"/>
                    <a:pt x="125" y="520"/>
                  </a:cubicBezTo>
                  <a:cubicBezTo>
                    <a:pt x="125" y="520"/>
                    <a:pt x="124" y="518"/>
                    <a:pt x="124" y="519"/>
                  </a:cubicBezTo>
                  <a:cubicBezTo>
                    <a:pt x="124" y="519"/>
                    <a:pt x="122" y="517"/>
                    <a:pt x="122" y="517"/>
                  </a:cubicBezTo>
                  <a:close/>
                  <a:moveTo>
                    <a:pt x="125" y="511"/>
                  </a:moveTo>
                  <a:cubicBezTo>
                    <a:pt x="124" y="511"/>
                    <a:pt x="124" y="511"/>
                    <a:pt x="124" y="511"/>
                  </a:cubicBezTo>
                  <a:cubicBezTo>
                    <a:pt x="123" y="512"/>
                    <a:pt x="124" y="512"/>
                    <a:pt x="123" y="512"/>
                  </a:cubicBezTo>
                  <a:cubicBezTo>
                    <a:pt x="123" y="512"/>
                    <a:pt x="123" y="513"/>
                    <a:pt x="123" y="513"/>
                  </a:cubicBezTo>
                  <a:cubicBezTo>
                    <a:pt x="123" y="513"/>
                    <a:pt x="125" y="513"/>
                    <a:pt x="124" y="513"/>
                  </a:cubicBezTo>
                  <a:cubicBezTo>
                    <a:pt x="123" y="512"/>
                    <a:pt x="126" y="512"/>
                    <a:pt x="125" y="512"/>
                  </a:cubicBezTo>
                  <a:cubicBezTo>
                    <a:pt x="125" y="511"/>
                    <a:pt x="125" y="511"/>
                    <a:pt x="125" y="511"/>
                  </a:cubicBezTo>
                  <a:close/>
                  <a:moveTo>
                    <a:pt x="172" y="566"/>
                  </a:moveTo>
                  <a:cubicBezTo>
                    <a:pt x="171" y="566"/>
                    <a:pt x="172" y="566"/>
                    <a:pt x="172" y="566"/>
                  </a:cubicBezTo>
                  <a:cubicBezTo>
                    <a:pt x="172" y="566"/>
                    <a:pt x="172" y="566"/>
                    <a:pt x="172" y="566"/>
                  </a:cubicBezTo>
                  <a:cubicBezTo>
                    <a:pt x="173" y="566"/>
                    <a:pt x="172" y="566"/>
                    <a:pt x="172" y="566"/>
                  </a:cubicBezTo>
                  <a:cubicBezTo>
                    <a:pt x="172" y="566"/>
                    <a:pt x="172" y="566"/>
                    <a:pt x="172" y="566"/>
                  </a:cubicBezTo>
                  <a:close/>
                  <a:moveTo>
                    <a:pt x="115" y="502"/>
                  </a:moveTo>
                  <a:cubicBezTo>
                    <a:pt x="115" y="502"/>
                    <a:pt x="115" y="501"/>
                    <a:pt x="116" y="501"/>
                  </a:cubicBezTo>
                  <a:cubicBezTo>
                    <a:pt x="116" y="501"/>
                    <a:pt x="115" y="502"/>
                    <a:pt x="115" y="502"/>
                  </a:cubicBezTo>
                  <a:cubicBezTo>
                    <a:pt x="116" y="504"/>
                    <a:pt x="120" y="500"/>
                    <a:pt x="118" y="499"/>
                  </a:cubicBezTo>
                  <a:cubicBezTo>
                    <a:pt x="118" y="498"/>
                    <a:pt x="118" y="498"/>
                    <a:pt x="118" y="498"/>
                  </a:cubicBezTo>
                  <a:cubicBezTo>
                    <a:pt x="117" y="498"/>
                    <a:pt x="117" y="499"/>
                    <a:pt x="117" y="498"/>
                  </a:cubicBezTo>
                  <a:cubicBezTo>
                    <a:pt x="116" y="498"/>
                    <a:pt x="116" y="498"/>
                    <a:pt x="116" y="498"/>
                  </a:cubicBezTo>
                  <a:cubicBezTo>
                    <a:pt x="116" y="498"/>
                    <a:pt x="116" y="498"/>
                    <a:pt x="116" y="497"/>
                  </a:cubicBezTo>
                  <a:cubicBezTo>
                    <a:pt x="114" y="497"/>
                    <a:pt x="115" y="499"/>
                    <a:pt x="116" y="499"/>
                  </a:cubicBezTo>
                  <a:cubicBezTo>
                    <a:pt x="116" y="499"/>
                    <a:pt x="116" y="499"/>
                    <a:pt x="116" y="499"/>
                  </a:cubicBezTo>
                  <a:cubicBezTo>
                    <a:pt x="117" y="500"/>
                    <a:pt x="115" y="500"/>
                    <a:pt x="115" y="500"/>
                  </a:cubicBezTo>
                  <a:cubicBezTo>
                    <a:pt x="115" y="500"/>
                    <a:pt x="115" y="499"/>
                    <a:pt x="114" y="500"/>
                  </a:cubicBezTo>
                  <a:cubicBezTo>
                    <a:pt x="114" y="501"/>
                    <a:pt x="114" y="502"/>
                    <a:pt x="115" y="502"/>
                  </a:cubicBezTo>
                  <a:close/>
                  <a:moveTo>
                    <a:pt x="115" y="495"/>
                  </a:moveTo>
                  <a:cubicBezTo>
                    <a:pt x="115" y="495"/>
                    <a:pt x="115" y="495"/>
                    <a:pt x="115" y="495"/>
                  </a:cubicBezTo>
                  <a:cubicBezTo>
                    <a:pt x="115" y="495"/>
                    <a:pt x="115" y="495"/>
                    <a:pt x="115" y="495"/>
                  </a:cubicBezTo>
                  <a:cubicBezTo>
                    <a:pt x="115" y="495"/>
                    <a:pt x="116" y="497"/>
                    <a:pt x="116" y="496"/>
                  </a:cubicBezTo>
                  <a:cubicBezTo>
                    <a:pt x="116" y="496"/>
                    <a:pt x="115" y="494"/>
                    <a:pt x="115" y="494"/>
                  </a:cubicBezTo>
                  <a:cubicBezTo>
                    <a:pt x="115" y="494"/>
                    <a:pt x="115" y="494"/>
                    <a:pt x="115" y="493"/>
                  </a:cubicBezTo>
                  <a:cubicBezTo>
                    <a:pt x="114" y="493"/>
                    <a:pt x="113" y="494"/>
                    <a:pt x="113" y="494"/>
                  </a:cubicBezTo>
                  <a:cubicBezTo>
                    <a:pt x="113" y="494"/>
                    <a:pt x="114" y="494"/>
                    <a:pt x="114" y="494"/>
                  </a:cubicBezTo>
                  <a:cubicBezTo>
                    <a:pt x="114" y="494"/>
                    <a:pt x="113" y="496"/>
                    <a:pt x="113" y="496"/>
                  </a:cubicBezTo>
                  <a:cubicBezTo>
                    <a:pt x="114" y="496"/>
                    <a:pt x="114" y="495"/>
                    <a:pt x="115" y="495"/>
                  </a:cubicBezTo>
                  <a:close/>
                  <a:moveTo>
                    <a:pt x="125" y="528"/>
                  </a:moveTo>
                  <a:cubicBezTo>
                    <a:pt x="128" y="528"/>
                    <a:pt x="125" y="522"/>
                    <a:pt x="125" y="522"/>
                  </a:cubicBezTo>
                  <a:cubicBezTo>
                    <a:pt x="125" y="522"/>
                    <a:pt x="123" y="521"/>
                    <a:pt x="122" y="521"/>
                  </a:cubicBezTo>
                  <a:cubicBezTo>
                    <a:pt x="122" y="522"/>
                    <a:pt x="121" y="522"/>
                    <a:pt x="121" y="522"/>
                  </a:cubicBezTo>
                  <a:cubicBezTo>
                    <a:pt x="122" y="522"/>
                    <a:pt x="122" y="522"/>
                    <a:pt x="122" y="523"/>
                  </a:cubicBezTo>
                  <a:cubicBezTo>
                    <a:pt x="122" y="522"/>
                    <a:pt x="123" y="522"/>
                    <a:pt x="123" y="522"/>
                  </a:cubicBezTo>
                  <a:cubicBezTo>
                    <a:pt x="124" y="522"/>
                    <a:pt x="123" y="523"/>
                    <a:pt x="123" y="523"/>
                  </a:cubicBezTo>
                  <a:cubicBezTo>
                    <a:pt x="123" y="524"/>
                    <a:pt x="123" y="524"/>
                    <a:pt x="123" y="525"/>
                  </a:cubicBezTo>
                  <a:cubicBezTo>
                    <a:pt x="124" y="525"/>
                    <a:pt x="124" y="525"/>
                    <a:pt x="124" y="525"/>
                  </a:cubicBezTo>
                  <a:cubicBezTo>
                    <a:pt x="124" y="525"/>
                    <a:pt x="124" y="524"/>
                    <a:pt x="124" y="524"/>
                  </a:cubicBezTo>
                  <a:cubicBezTo>
                    <a:pt x="125" y="524"/>
                    <a:pt x="125" y="524"/>
                    <a:pt x="125" y="523"/>
                  </a:cubicBezTo>
                  <a:cubicBezTo>
                    <a:pt x="124" y="523"/>
                    <a:pt x="126" y="523"/>
                    <a:pt x="125" y="524"/>
                  </a:cubicBezTo>
                  <a:cubicBezTo>
                    <a:pt x="126" y="524"/>
                    <a:pt x="126" y="524"/>
                    <a:pt x="126" y="524"/>
                  </a:cubicBezTo>
                  <a:cubicBezTo>
                    <a:pt x="126" y="525"/>
                    <a:pt x="125" y="525"/>
                    <a:pt x="125" y="525"/>
                  </a:cubicBezTo>
                  <a:cubicBezTo>
                    <a:pt x="125" y="525"/>
                    <a:pt x="125" y="525"/>
                    <a:pt x="125" y="526"/>
                  </a:cubicBezTo>
                  <a:cubicBezTo>
                    <a:pt x="124" y="527"/>
                    <a:pt x="124" y="527"/>
                    <a:pt x="125" y="527"/>
                  </a:cubicBezTo>
                  <a:cubicBezTo>
                    <a:pt x="125" y="527"/>
                    <a:pt x="126" y="528"/>
                    <a:pt x="125" y="528"/>
                  </a:cubicBezTo>
                  <a:close/>
                  <a:moveTo>
                    <a:pt x="117" y="513"/>
                  </a:moveTo>
                  <a:cubicBezTo>
                    <a:pt x="117" y="513"/>
                    <a:pt x="118" y="511"/>
                    <a:pt x="118" y="511"/>
                  </a:cubicBezTo>
                  <a:cubicBezTo>
                    <a:pt x="118" y="511"/>
                    <a:pt x="118" y="512"/>
                    <a:pt x="118" y="512"/>
                  </a:cubicBezTo>
                  <a:cubicBezTo>
                    <a:pt x="117" y="512"/>
                    <a:pt x="117" y="512"/>
                    <a:pt x="117" y="512"/>
                  </a:cubicBezTo>
                  <a:cubicBezTo>
                    <a:pt x="117" y="512"/>
                    <a:pt x="117" y="512"/>
                    <a:pt x="117" y="512"/>
                  </a:cubicBezTo>
                  <a:cubicBezTo>
                    <a:pt x="117" y="512"/>
                    <a:pt x="117" y="512"/>
                    <a:pt x="116" y="512"/>
                  </a:cubicBezTo>
                  <a:cubicBezTo>
                    <a:pt x="116" y="512"/>
                    <a:pt x="115" y="515"/>
                    <a:pt x="115" y="516"/>
                  </a:cubicBezTo>
                  <a:cubicBezTo>
                    <a:pt x="116" y="515"/>
                    <a:pt x="117" y="514"/>
                    <a:pt x="117" y="513"/>
                  </a:cubicBezTo>
                  <a:close/>
                  <a:moveTo>
                    <a:pt x="121" y="504"/>
                  </a:moveTo>
                  <a:cubicBezTo>
                    <a:pt x="121" y="505"/>
                    <a:pt x="122" y="506"/>
                    <a:pt x="122" y="506"/>
                  </a:cubicBezTo>
                  <a:cubicBezTo>
                    <a:pt x="122" y="506"/>
                    <a:pt x="123" y="506"/>
                    <a:pt x="123" y="506"/>
                  </a:cubicBezTo>
                  <a:cubicBezTo>
                    <a:pt x="123" y="506"/>
                    <a:pt x="123" y="507"/>
                    <a:pt x="123" y="507"/>
                  </a:cubicBezTo>
                  <a:cubicBezTo>
                    <a:pt x="123" y="506"/>
                    <a:pt x="123" y="504"/>
                    <a:pt x="122" y="504"/>
                  </a:cubicBezTo>
                  <a:cubicBezTo>
                    <a:pt x="122" y="503"/>
                    <a:pt x="122" y="503"/>
                    <a:pt x="122" y="503"/>
                  </a:cubicBezTo>
                  <a:cubicBezTo>
                    <a:pt x="122" y="503"/>
                    <a:pt x="121" y="502"/>
                    <a:pt x="121" y="502"/>
                  </a:cubicBezTo>
                  <a:cubicBezTo>
                    <a:pt x="121" y="502"/>
                    <a:pt x="120" y="501"/>
                    <a:pt x="119" y="502"/>
                  </a:cubicBezTo>
                  <a:cubicBezTo>
                    <a:pt x="119" y="503"/>
                    <a:pt x="120" y="503"/>
                    <a:pt x="120" y="503"/>
                  </a:cubicBezTo>
                  <a:cubicBezTo>
                    <a:pt x="120" y="503"/>
                    <a:pt x="119" y="504"/>
                    <a:pt x="120" y="504"/>
                  </a:cubicBezTo>
                  <a:cubicBezTo>
                    <a:pt x="120" y="503"/>
                    <a:pt x="120" y="503"/>
                    <a:pt x="121" y="503"/>
                  </a:cubicBezTo>
                  <a:cubicBezTo>
                    <a:pt x="122" y="503"/>
                    <a:pt x="121" y="504"/>
                    <a:pt x="121" y="504"/>
                  </a:cubicBezTo>
                  <a:close/>
                  <a:moveTo>
                    <a:pt x="120" y="523"/>
                  </a:moveTo>
                  <a:cubicBezTo>
                    <a:pt x="121" y="523"/>
                    <a:pt x="120" y="523"/>
                    <a:pt x="120" y="522"/>
                  </a:cubicBezTo>
                  <a:cubicBezTo>
                    <a:pt x="120" y="522"/>
                    <a:pt x="120" y="522"/>
                    <a:pt x="120" y="521"/>
                  </a:cubicBezTo>
                  <a:cubicBezTo>
                    <a:pt x="120" y="521"/>
                    <a:pt x="118" y="523"/>
                    <a:pt x="118" y="523"/>
                  </a:cubicBezTo>
                  <a:cubicBezTo>
                    <a:pt x="118" y="523"/>
                    <a:pt x="119" y="523"/>
                    <a:pt x="119" y="523"/>
                  </a:cubicBezTo>
                  <a:cubicBezTo>
                    <a:pt x="119" y="524"/>
                    <a:pt x="120" y="524"/>
                    <a:pt x="120" y="523"/>
                  </a:cubicBezTo>
                  <a:close/>
                  <a:moveTo>
                    <a:pt x="118" y="521"/>
                  </a:moveTo>
                  <a:cubicBezTo>
                    <a:pt x="118" y="521"/>
                    <a:pt x="119" y="521"/>
                    <a:pt x="119" y="521"/>
                  </a:cubicBezTo>
                  <a:cubicBezTo>
                    <a:pt x="119" y="521"/>
                    <a:pt x="119" y="521"/>
                    <a:pt x="119" y="521"/>
                  </a:cubicBezTo>
                  <a:cubicBezTo>
                    <a:pt x="119" y="521"/>
                    <a:pt x="121" y="521"/>
                    <a:pt x="121" y="520"/>
                  </a:cubicBezTo>
                  <a:cubicBezTo>
                    <a:pt x="122" y="519"/>
                    <a:pt x="120" y="520"/>
                    <a:pt x="120" y="520"/>
                  </a:cubicBezTo>
                  <a:cubicBezTo>
                    <a:pt x="120" y="519"/>
                    <a:pt x="120" y="519"/>
                    <a:pt x="121" y="519"/>
                  </a:cubicBezTo>
                  <a:cubicBezTo>
                    <a:pt x="121" y="519"/>
                    <a:pt x="120" y="517"/>
                    <a:pt x="120" y="517"/>
                  </a:cubicBezTo>
                  <a:cubicBezTo>
                    <a:pt x="120" y="517"/>
                    <a:pt x="120" y="517"/>
                    <a:pt x="120" y="516"/>
                  </a:cubicBezTo>
                  <a:cubicBezTo>
                    <a:pt x="119" y="516"/>
                    <a:pt x="119" y="518"/>
                    <a:pt x="119" y="518"/>
                  </a:cubicBezTo>
                  <a:cubicBezTo>
                    <a:pt x="119" y="518"/>
                    <a:pt x="119" y="516"/>
                    <a:pt x="119" y="516"/>
                  </a:cubicBezTo>
                  <a:cubicBezTo>
                    <a:pt x="119" y="516"/>
                    <a:pt x="119" y="516"/>
                    <a:pt x="118" y="516"/>
                  </a:cubicBezTo>
                  <a:cubicBezTo>
                    <a:pt x="118" y="516"/>
                    <a:pt x="118" y="517"/>
                    <a:pt x="119" y="517"/>
                  </a:cubicBezTo>
                  <a:cubicBezTo>
                    <a:pt x="118" y="517"/>
                    <a:pt x="119" y="518"/>
                    <a:pt x="119" y="518"/>
                  </a:cubicBezTo>
                  <a:cubicBezTo>
                    <a:pt x="118" y="519"/>
                    <a:pt x="118" y="518"/>
                    <a:pt x="118" y="517"/>
                  </a:cubicBezTo>
                  <a:cubicBezTo>
                    <a:pt x="117" y="516"/>
                    <a:pt x="116" y="518"/>
                    <a:pt x="117" y="519"/>
                  </a:cubicBezTo>
                  <a:cubicBezTo>
                    <a:pt x="117" y="519"/>
                    <a:pt x="117" y="519"/>
                    <a:pt x="117" y="518"/>
                  </a:cubicBezTo>
                  <a:cubicBezTo>
                    <a:pt x="118" y="519"/>
                    <a:pt x="118" y="519"/>
                    <a:pt x="117" y="519"/>
                  </a:cubicBezTo>
                  <a:cubicBezTo>
                    <a:pt x="117" y="520"/>
                    <a:pt x="117" y="520"/>
                    <a:pt x="117" y="521"/>
                  </a:cubicBezTo>
                  <a:cubicBezTo>
                    <a:pt x="118" y="522"/>
                    <a:pt x="118" y="521"/>
                    <a:pt x="118" y="521"/>
                  </a:cubicBezTo>
                  <a:close/>
                  <a:moveTo>
                    <a:pt x="119" y="505"/>
                  </a:moveTo>
                  <a:cubicBezTo>
                    <a:pt x="118" y="505"/>
                    <a:pt x="118" y="505"/>
                    <a:pt x="118" y="505"/>
                  </a:cubicBezTo>
                  <a:cubicBezTo>
                    <a:pt x="118" y="506"/>
                    <a:pt x="118" y="506"/>
                    <a:pt x="118" y="506"/>
                  </a:cubicBezTo>
                  <a:cubicBezTo>
                    <a:pt x="118" y="507"/>
                    <a:pt x="118" y="507"/>
                    <a:pt x="118" y="507"/>
                  </a:cubicBezTo>
                  <a:cubicBezTo>
                    <a:pt x="118" y="507"/>
                    <a:pt x="119" y="507"/>
                    <a:pt x="119" y="507"/>
                  </a:cubicBezTo>
                  <a:cubicBezTo>
                    <a:pt x="119" y="507"/>
                    <a:pt x="118" y="507"/>
                    <a:pt x="118" y="507"/>
                  </a:cubicBezTo>
                  <a:cubicBezTo>
                    <a:pt x="118" y="508"/>
                    <a:pt x="117" y="508"/>
                    <a:pt x="117" y="508"/>
                  </a:cubicBezTo>
                  <a:cubicBezTo>
                    <a:pt x="117" y="508"/>
                    <a:pt x="118" y="509"/>
                    <a:pt x="119" y="509"/>
                  </a:cubicBezTo>
                  <a:cubicBezTo>
                    <a:pt x="119" y="510"/>
                    <a:pt x="119" y="509"/>
                    <a:pt x="119" y="509"/>
                  </a:cubicBezTo>
                  <a:cubicBezTo>
                    <a:pt x="119" y="509"/>
                    <a:pt x="119" y="510"/>
                    <a:pt x="119" y="510"/>
                  </a:cubicBezTo>
                  <a:cubicBezTo>
                    <a:pt x="120" y="510"/>
                    <a:pt x="120" y="510"/>
                    <a:pt x="120" y="510"/>
                  </a:cubicBezTo>
                  <a:cubicBezTo>
                    <a:pt x="120" y="510"/>
                    <a:pt x="119" y="510"/>
                    <a:pt x="119" y="510"/>
                  </a:cubicBezTo>
                  <a:cubicBezTo>
                    <a:pt x="119" y="511"/>
                    <a:pt x="119" y="511"/>
                    <a:pt x="119" y="511"/>
                  </a:cubicBezTo>
                  <a:cubicBezTo>
                    <a:pt x="119" y="511"/>
                    <a:pt x="119" y="510"/>
                    <a:pt x="118" y="510"/>
                  </a:cubicBezTo>
                  <a:cubicBezTo>
                    <a:pt x="118" y="510"/>
                    <a:pt x="119" y="513"/>
                    <a:pt x="118" y="513"/>
                  </a:cubicBezTo>
                  <a:cubicBezTo>
                    <a:pt x="118" y="513"/>
                    <a:pt x="118" y="513"/>
                    <a:pt x="117" y="514"/>
                  </a:cubicBezTo>
                  <a:cubicBezTo>
                    <a:pt x="117" y="514"/>
                    <a:pt x="118" y="515"/>
                    <a:pt x="118" y="515"/>
                  </a:cubicBezTo>
                  <a:cubicBezTo>
                    <a:pt x="118" y="515"/>
                    <a:pt x="119" y="513"/>
                    <a:pt x="119" y="513"/>
                  </a:cubicBezTo>
                  <a:cubicBezTo>
                    <a:pt x="119" y="513"/>
                    <a:pt x="119" y="513"/>
                    <a:pt x="119" y="513"/>
                  </a:cubicBezTo>
                  <a:cubicBezTo>
                    <a:pt x="120" y="512"/>
                    <a:pt x="120" y="513"/>
                    <a:pt x="121" y="513"/>
                  </a:cubicBezTo>
                  <a:cubicBezTo>
                    <a:pt x="121" y="513"/>
                    <a:pt x="121" y="513"/>
                    <a:pt x="121" y="513"/>
                  </a:cubicBezTo>
                  <a:cubicBezTo>
                    <a:pt x="120" y="512"/>
                    <a:pt x="121" y="512"/>
                    <a:pt x="121" y="512"/>
                  </a:cubicBezTo>
                  <a:cubicBezTo>
                    <a:pt x="121" y="512"/>
                    <a:pt x="120" y="511"/>
                    <a:pt x="120" y="511"/>
                  </a:cubicBezTo>
                  <a:cubicBezTo>
                    <a:pt x="121" y="510"/>
                    <a:pt x="121" y="511"/>
                    <a:pt x="121" y="511"/>
                  </a:cubicBezTo>
                  <a:cubicBezTo>
                    <a:pt x="122" y="512"/>
                    <a:pt x="122" y="510"/>
                    <a:pt x="122" y="510"/>
                  </a:cubicBezTo>
                  <a:cubicBezTo>
                    <a:pt x="121" y="510"/>
                    <a:pt x="121" y="510"/>
                    <a:pt x="121" y="509"/>
                  </a:cubicBezTo>
                  <a:cubicBezTo>
                    <a:pt x="121" y="509"/>
                    <a:pt x="122" y="509"/>
                    <a:pt x="122" y="509"/>
                  </a:cubicBezTo>
                  <a:cubicBezTo>
                    <a:pt x="122" y="508"/>
                    <a:pt x="121" y="508"/>
                    <a:pt x="122" y="507"/>
                  </a:cubicBezTo>
                  <a:cubicBezTo>
                    <a:pt x="121" y="507"/>
                    <a:pt x="121" y="506"/>
                    <a:pt x="121" y="506"/>
                  </a:cubicBezTo>
                  <a:cubicBezTo>
                    <a:pt x="121" y="506"/>
                    <a:pt x="120" y="506"/>
                    <a:pt x="120" y="506"/>
                  </a:cubicBezTo>
                  <a:cubicBezTo>
                    <a:pt x="120" y="506"/>
                    <a:pt x="120" y="506"/>
                    <a:pt x="120" y="507"/>
                  </a:cubicBezTo>
                  <a:cubicBezTo>
                    <a:pt x="120" y="507"/>
                    <a:pt x="119" y="505"/>
                    <a:pt x="119" y="505"/>
                  </a:cubicBezTo>
                  <a:cubicBezTo>
                    <a:pt x="119" y="505"/>
                    <a:pt x="119" y="505"/>
                    <a:pt x="119" y="505"/>
                  </a:cubicBezTo>
                  <a:close/>
                  <a:moveTo>
                    <a:pt x="116" y="505"/>
                  </a:moveTo>
                  <a:cubicBezTo>
                    <a:pt x="116" y="505"/>
                    <a:pt x="116" y="505"/>
                    <a:pt x="115" y="505"/>
                  </a:cubicBezTo>
                  <a:cubicBezTo>
                    <a:pt x="116" y="504"/>
                    <a:pt x="117" y="504"/>
                    <a:pt x="117" y="503"/>
                  </a:cubicBezTo>
                  <a:cubicBezTo>
                    <a:pt x="116" y="503"/>
                    <a:pt x="115" y="503"/>
                    <a:pt x="115" y="503"/>
                  </a:cubicBezTo>
                  <a:cubicBezTo>
                    <a:pt x="114" y="503"/>
                    <a:pt x="114" y="503"/>
                    <a:pt x="114" y="503"/>
                  </a:cubicBezTo>
                  <a:cubicBezTo>
                    <a:pt x="114" y="503"/>
                    <a:pt x="115" y="505"/>
                    <a:pt x="115" y="505"/>
                  </a:cubicBezTo>
                  <a:cubicBezTo>
                    <a:pt x="115" y="505"/>
                    <a:pt x="115" y="506"/>
                    <a:pt x="115" y="506"/>
                  </a:cubicBezTo>
                  <a:cubicBezTo>
                    <a:pt x="115" y="506"/>
                    <a:pt x="115" y="506"/>
                    <a:pt x="116" y="506"/>
                  </a:cubicBezTo>
                  <a:cubicBezTo>
                    <a:pt x="116" y="506"/>
                    <a:pt x="116" y="505"/>
                    <a:pt x="116" y="505"/>
                  </a:cubicBezTo>
                  <a:close/>
                  <a:moveTo>
                    <a:pt x="121" y="443"/>
                  </a:moveTo>
                  <a:cubicBezTo>
                    <a:pt x="121" y="443"/>
                    <a:pt x="121" y="443"/>
                    <a:pt x="121" y="443"/>
                  </a:cubicBezTo>
                  <a:cubicBezTo>
                    <a:pt x="121" y="443"/>
                    <a:pt x="121" y="443"/>
                    <a:pt x="121" y="443"/>
                  </a:cubicBezTo>
                  <a:cubicBezTo>
                    <a:pt x="121" y="443"/>
                    <a:pt x="121" y="443"/>
                    <a:pt x="122" y="444"/>
                  </a:cubicBezTo>
                  <a:cubicBezTo>
                    <a:pt x="122" y="443"/>
                    <a:pt x="122" y="443"/>
                    <a:pt x="121" y="443"/>
                  </a:cubicBezTo>
                  <a:close/>
                  <a:moveTo>
                    <a:pt x="127" y="436"/>
                  </a:moveTo>
                  <a:cubicBezTo>
                    <a:pt x="127" y="436"/>
                    <a:pt x="127" y="436"/>
                    <a:pt x="127" y="436"/>
                  </a:cubicBezTo>
                  <a:cubicBezTo>
                    <a:pt x="127" y="436"/>
                    <a:pt x="127" y="436"/>
                    <a:pt x="127" y="436"/>
                  </a:cubicBezTo>
                  <a:cubicBezTo>
                    <a:pt x="127" y="436"/>
                    <a:pt x="127" y="435"/>
                    <a:pt x="127" y="435"/>
                  </a:cubicBezTo>
                  <a:cubicBezTo>
                    <a:pt x="127" y="435"/>
                    <a:pt x="127" y="435"/>
                    <a:pt x="127" y="435"/>
                  </a:cubicBezTo>
                  <a:cubicBezTo>
                    <a:pt x="126" y="435"/>
                    <a:pt x="127" y="436"/>
                    <a:pt x="127" y="436"/>
                  </a:cubicBezTo>
                  <a:cubicBezTo>
                    <a:pt x="127" y="436"/>
                    <a:pt x="127" y="436"/>
                    <a:pt x="127" y="436"/>
                  </a:cubicBezTo>
                  <a:close/>
                  <a:moveTo>
                    <a:pt x="126" y="441"/>
                  </a:moveTo>
                  <a:cubicBezTo>
                    <a:pt x="126" y="441"/>
                    <a:pt x="126" y="442"/>
                    <a:pt x="126" y="442"/>
                  </a:cubicBezTo>
                  <a:cubicBezTo>
                    <a:pt x="126" y="443"/>
                    <a:pt x="126" y="443"/>
                    <a:pt x="127" y="443"/>
                  </a:cubicBezTo>
                  <a:cubicBezTo>
                    <a:pt x="127" y="443"/>
                    <a:pt x="127" y="443"/>
                    <a:pt x="127" y="443"/>
                  </a:cubicBezTo>
                  <a:cubicBezTo>
                    <a:pt x="127" y="443"/>
                    <a:pt x="127" y="443"/>
                    <a:pt x="127" y="442"/>
                  </a:cubicBezTo>
                  <a:cubicBezTo>
                    <a:pt x="127" y="442"/>
                    <a:pt x="128" y="441"/>
                    <a:pt x="127" y="441"/>
                  </a:cubicBezTo>
                  <a:cubicBezTo>
                    <a:pt x="127" y="441"/>
                    <a:pt x="127" y="440"/>
                    <a:pt x="127" y="440"/>
                  </a:cubicBezTo>
                  <a:cubicBezTo>
                    <a:pt x="127" y="440"/>
                    <a:pt x="126" y="441"/>
                    <a:pt x="126" y="441"/>
                  </a:cubicBezTo>
                  <a:close/>
                  <a:moveTo>
                    <a:pt x="125" y="444"/>
                  </a:moveTo>
                  <a:cubicBezTo>
                    <a:pt x="125" y="445"/>
                    <a:pt x="127" y="444"/>
                    <a:pt x="126" y="444"/>
                  </a:cubicBezTo>
                  <a:cubicBezTo>
                    <a:pt x="125" y="444"/>
                    <a:pt x="126" y="443"/>
                    <a:pt x="126" y="443"/>
                  </a:cubicBezTo>
                  <a:cubicBezTo>
                    <a:pt x="125" y="443"/>
                    <a:pt x="126" y="444"/>
                    <a:pt x="125" y="444"/>
                  </a:cubicBezTo>
                  <a:cubicBezTo>
                    <a:pt x="125" y="444"/>
                    <a:pt x="125" y="444"/>
                    <a:pt x="125" y="444"/>
                  </a:cubicBezTo>
                  <a:close/>
                  <a:moveTo>
                    <a:pt x="126" y="433"/>
                  </a:moveTo>
                  <a:cubicBezTo>
                    <a:pt x="125" y="434"/>
                    <a:pt x="125" y="434"/>
                    <a:pt x="125" y="434"/>
                  </a:cubicBezTo>
                  <a:cubicBezTo>
                    <a:pt x="125" y="434"/>
                    <a:pt x="125" y="434"/>
                    <a:pt x="125" y="434"/>
                  </a:cubicBezTo>
                  <a:cubicBezTo>
                    <a:pt x="125" y="433"/>
                    <a:pt x="123" y="433"/>
                    <a:pt x="125" y="435"/>
                  </a:cubicBezTo>
                  <a:cubicBezTo>
                    <a:pt x="125" y="435"/>
                    <a:pt x="125" y="435"/>
                    <a:pt x="125" y="435"/>
                  </a:cubicBezTo>
                  <a:cubicBezTo>
                    <a:pt x="126" y="435"/>
                    <a:pt x="126" y="435"/>
                    <a:pt x="126" y="434"/>
                  </a:cubicBezTo>
                  <a:cubicBezTo>
                    <a:pt x="126" y="434"/>
                    <a:pt x="126" y="434"/>
                    <a:pt x="126" y="433"/>
                  </a:cubicBezTo>
                  <a:close/>
                  <a:moveTo>
                    <a:pt x="127" y="455"/>
                  </a:moveTo>
                  <a:cubicBezTo>
                    <a:pt x="127" y="455"/>
                    <a:pt x="127" y="454"/>
                    <a:pt x="127" y="454"/>
                  </a:cubicBezTo>
                  <a:cubicBezTo>
                    <a:pt x="127" y="453"/>
                    <a:pt x="125" y="455"/>
                    <a:pt x="125" y="455"/>
                  </a:cubicBezTo>
                  <a:cubicBezTo>
                    <a:pt x="125" y="456"/>
                    <a:pt x="126" y="457"/>
                    <a:pt x="127" y="457"/>
                  </a:cubicBezTo>
                  <a:cubicBezTo>
                    <a:pt x="127" y="456"/>
                    <a:pt x="127" y="456"/>
                    <a:pt x="126" y="456"/>
                  </a:cubicBezTo>
                  <a:cubicBezTo>
                    <a:pt x="126" y="455"/>
                    <a:pt x="127" y="456"/>
                    <a:pt x="127" y="455"/>
                  </a:cubicBezTo>
                  <a:close/>
                  <a:moveTo>
                    <a:pt x="172" y="555"/>
                  </a:moveTo>
                  <a:cubicBezTo>
                    <a:pt x="171" y="555"/>
                    <a:pt x="167" y="554"/>
                    <a:pt x="166" y="554"/>
                  </a:cubicBezTo>
                  <a:cubicBezTo>
                    <a:pt x="164" y="555"/>
                    <a:pt x="165" y="555"/>
                    <a:pt x="166" y="556"/>
                  </a:cubicBezTo>
                  <a:cubicBezTo>
                    <a:pt x="166" y="557"/>
                    <a:pt x="166" y="559"/>
                    <a:pt x="167" y="558"/>
                  </a:cubicBezTo>
                  <a:cubicBezTo>
                    <a:pt x="168" y="558"/>
                    <a:pt x="168" y="559"/>
                    <a:pt x="169" y="559"/>
                  </a:cubicBezTo>
                  <a:cubicBezTo>
                    <a:pt x="170" y="559"/>
                    <a:pt x="170" y="557"/>
                    <a:pt x="171" y="558"/>
                  </a:cubicBezTo>
                  <a:cubicBezTo>
                    <a:pt x="172" y="558"/>
                    <a:pt x="170" y="559"/>
                    <a:pt x="170" y="559"/>
                  </a:cubicBezTo>
                  <a:cubicBezTo>
                    <a:pt x="172" y="561"/>
                    <a:pt x="175" y="556"/>
                    <a:pt x="172" y="555"/>
                  </a:cubicBezTo>
                  <a:close/>
                  <a:moveTo>
                    <a:pt x="125" y="449"/>
                  </a:moveTo>
                  <a:cubicBezTo>
                    <a:pt x="125" y="449"/>
                    <a:pt x="126" y="449"/>
                    <a:pt x="126" y="449"/>
                  </a:cubicBezTo>
                  <a:cubicBezTo>
                    <a:pt x="126" y="449"/>
                    <a:pt x="126" y="448"/>
                    <a:pt x="126" y="448"/>
                  </a:cubicBezTo>
                  <a:cubicBezTo>
                    <a:pt x="127" y="448"/>
                    <a:pt x="127" y="446"/>
                    <a:pt x="127" y="446"/>
                  </a:cubicBezTo>
                  <a:cubicBezTo>
                    <a:pt x="126" y="445"/>
                    <a:pt x="125" y="445"/>
                    <a:pt x="124" y="444"/>
                  </a:cubicBezTo>
                  <a:cubicBezTo>
                    <a:pt x="124" y="444"/>
                    <a:pt x="124" y="444"/>
                    <a:pt x="124" y="444"/>
                  </a:cubicBezTo>
                  <a:cubicBezTo>
                    <a:pt x="123" y="444"/>
                    <a:pt x="123" y="444"/>
                    <a:pt x="123" y="444"/>
                  </a:cubicBezTo>
                  <a:cubicBezTo>
                    <a:pt x="123" y="445"/>
                    <a:pt x="122" y="445"/>
                    <a:pt x="122" y="445"/>
                  </a:cubicBezTo>
                  <a:cubicBezTo>
                    <a:pt x="122" y="446"/>
                    <a:pt x="124" y="446"/>
                    <a:pt x="124" y="445"/>
                  </a:cubicBezTo>
                  <a:cubicBezTo>
                    <a:pt x="124" y="445"/>
                    <a:pt x="125" y="445"/>
                    <a:pt x="125" y="445"/>
                  </a:cubicBezTo>
                  <a:cubicBezTo>
                    <a:pt x="124" y="446"/>
                    <a:pt x="124" y="446"/>
                    <a:pt x="123" y="446"/>
                  </a:cubicBezTo>
                  <a:cubicBezTo>
                    <a:pt x="123" y="447"/>
                    <a:pt x="124" y="446"/>
                    <a:pt x="125" y="447"/>
                  </a:cubicBezTo>
                  <a:cubicBezTo>
                    <a:pt x="125" y="448"/>
                    <a:pt x="123" y="447"/>
                    <a:pt x="124" y="447"/>
                  </a:cubicBezTo>
                  <a:cubicBezTo>
                    <a:pt x="123" y="448"/>
                    <a:pt x="124" y="449"/>
                    <a:pt x="124" y="449"/>
                  </a:cubicBezTo>
                  <a:cubicBezTo>
                    <a:pt x="124" y="450"/>
                    <a:pt x="124" y="450"/>
                    <a:pt x="124" y="451"/>
                  </a:cubicBezTo>
                  <a:cubicBezTo>
                    <a:pt x="124" y="451"/>
                    <a:pt x="124" y="451"/>
                    <a:pt x="124" y="452"/>
                  </a:cubicBezTo>
                  <a:cubicBezTo>
                    <a:pt x="124" y="453"/>
                    <a:pt x="125" y="452"/>
                    <a:pt x="125" y="451"/>
                  </a:cubicBezTo>
                  <a:cubicBezTo>
                    <a:pt x="125" y="451"/>
                    <a:pt x="126" y="450"/>
                    <a:pt x="126" y="450"/>
                  </a:cubicBezTo>
                  <a:cubicBezTo>
                    <a:pt x="125" y="450"/>
                    <a:pt x="125" y="450"/>
                    <a:pt x="125" y="450"/>
                  </a:cubicBezTo>
                  <a:cubicBezTo>
                    <a:pt x="125" y="450"/>
                    <a:pt x="125" y="449"/>
                    <a:pt x="125" y="449"/>
                  </a:cubicBezTo>
                  <a:close/>
                  <a:moveTo>
                    <a:pt x="120" y="431"/>
                  </a:moveTo>
                  <a:cubicBezTo>
                    <a:pt x="120" y="431"/>
                    <a:pt x="120" y="431"/>
                    <a:pt x="120" y="431"/>
                  </a:cubicBezTo>
                  <a:cubicBezTo>
                    <a:pt x="120" y="430"/>
                    <a:pt x="119" y="431"/>
                    <a:pt x="119" y="431"/>
                  </a:cubicBezTo>
                  <a:cubicBezTo>
                    <a:pt x="119" y="432"/>
                    <a:pt x="119" y="432"/>
                    <a:pt x="119" y="432"/>
                  </a:cubicBezTo>
                  <a:cubicBezTo>
                    <a:pt x="119" y="432"/>
                    <a:pt x="120" y="432"/>
                    <a:pt x="120" y="432"/>
                  </a:cubicBezTo>
                  <a:cubicBezTo>
                    <a:pt x="120" y="431"/>
                    <a:pt x="120" y="431"/>
                    <a:pt x="120" y="431"/>
                  </a:cubicBezTo>
                  <a:close/>
                  <a:moveTo>
                    <a:pt x="124" y="441"/>
                  </a:moveTo>
                  <a:cubicBezTo>
                    <a:pt x="124" y="441"/>
                    <a:pt x="124" y="441"/>
                    <a:pt x="124" y="441"/>
                  </a:cubicBezTo>
                  <a:cubicBezTo>
                    <a:pt x="125" y="441"/>
                    <a:pt x="125" y="440"/>
                    <a:pt x="125" y="440"/>
                  </a:cubicBezTo>
                  <a:cubicBezTo>
                    <a:pt x="125" y="440"/>
                    <a:pt x="124" y="440"/>
                    <a:pt x="124" y="440"/>
                  </a:cubicBezTo>
                  <a:cubicBezTo>
                    <a:pt x="124" y="440"/>
                    <a:pt x="124" y="440"/>
                    <a:pt x="124" y="441"/>
                  </a:cubicBezTo>
                  <a:close/>
                  <a:moveTo>
                    <a:pt x="127" y="451"/>
                  </a:moveTo>
                  <a:cubicBezTo>
                    <a:pt x="128" y="449"/>
                    <a:pt x="126" y="451"/>
                    <a:pt x="126" y="452"/>
                  </a:cubicBezTo>
                  <a:cubicBezTo>
                    <a:pt x="126" y="452"/>
                    <a:pt x="127" y="452"/>
                    <a:pt x="127" y="453"/>
                  </a:cubicBezTo>
                  <a:cubicBezTo>
                    <a:pt x="127" y="452"/>
                    <a:pt x="127" y="451"/>
                    <a:pt x="127" y="451"/>
                  </a:cubicBezTo>
                  <a:close/>
                  <a:moveTo>
                    <a:pt x="119" y="441"/>
                  </a:moveTo>
                  <a:cubicBezTo>
                    <a:pt x="119" y="441"/>
                    <a:pt x="119" y="442"/>
                    <a:pt x="119" y="442"/>
                  </a:cubicBezTo>
                  <a:cubicBezTo>
                    <a:pt x="119" y="442"/>
                    <a:pt x="119" y="441"/>
                    <a:pt x="119" y="441"/>
                  </a:cubicBezTo>
                  <a:cubicBezTo>
                    <a:pt x="119" y="441"/>
                    <a:pt x="119" y="441"/>
                    <a:pt x="119" y="441"/>
                  </a:cubicBezTo>
                  <a:close/>
                  <a:moveTo>
                    <a:pt x="122" y="449"/>
                  </a:moveTo>
                  <a:cubicBezTo>
                    <a:pt x="122" y="449"/>
                    <a:pt x="122" y="449"/>
                    <a:pt x="122" y="449"/>
                  </a:cubicBezTo>
                  <a:cubicBezTo>
                    <a:pt x="122" y="449"/>
                    <a:pt x="122" y="449"/>
                    <a:pt x="122" y="449"/>
                  </a:cubicBezTo>
                  <a:cubicBezTo>
                    <a:pt x="123" y="449"/>
                    <a:pt x="122" y="447"/>
                    <a:pt x="122" y="448"/>
                  </a:cubicBezTo>
                  <a:cubicBezTo>
                    <a:pt x="122" y="447"/>
                    <a:pt x="122" y="447"/>
                    <a:pt x="122" y="447"/>
                  </a:cubicBezTo>
                  <a:cubicBezTo>
                    <a:pt x="122" y="447"/>
                    <a:pt x="122" y="447"/>
                    <a:pt x="122" y="448"/>
                  </a:cubicBezTo>
                  <a:cubicBezTo>
                    <a:pt x="122" y="448"/>
                    <a:pt x="120" y="448"/>
                    <a:pt x="122" y="449"/>
                  </a:cubicBezTo>
                  <a:close/>
                  <a:moveTo>
                    <a:pt x="123" y="441"/>
                  </a:moveTo>
                  <a:cubicBezTo>
                    <a:pt x="123" y="441"/>
                    <a:pt x="122" y="441"/>
                    <a:pt x="122" y="441"/>
                  </a:cubicBezTo>
                  <a:cubicBezTo>
                    <a:pt x="122" y="442"/>
                    <a:pt x="122" y="442"/>
                    <a:pt x="122" y="442"/>
                  </a:cubicBezTo>
                  <a:cubicBezTo>
                    <a:pt x="122" y="442"/>
                    <a:pt x="122" y="442"/>
                    <a:pt x="122" y="443"/>
                  </a:cubicBezTo>
                  <a:cubicBezTo>
                    <a:pt x="122" y="443"/>
                    <a:pt x="126" y="443"/>
                    <a:pt x="125" y="441"/>
                  </a:cubicBezTo>
                  <a:cubicBezTo>
                    <a:pt x="125" y="441"/>
                    <a:pt x="123" y="441"/>
                    <a:pt x="123" y="441"/>
                  </a:cubicBezTo>
                  <a:close/>
                  <a:moveTo>
                    <a:pt x="124" y="443"/>
                  </a:moveTo>
                  <a:cubicBezTo>
                    <a:pt x="124" y="443"/>
                    <a:pt x="124" y="443"/>
                    <a:pt x="124" y="443"/>
                  </a:cubicBezTo>
                  <a:cubicBezTo>
                    <a:pt x="124" y="444"/>
                    <a:pt x="124" y="444"/>
                    <a:pt x="124" y="444"/>
                  </a:cubicBezTo>
                  <a:cubicBezTo>
                    <a:pt x="125" y="444"/>
                    <a:pt x="125" y="443"/>
                    <a:pt x="125" y="443"/>
                  </a:cubicBezTo>
                  <a:cubicBezTo>
                    <a:pt x="124" y="443"/>
                    <a:pt x="124" y="443"/>
                    <a:pt x="124" y="443"/>
                  </a:cubicBezTo>
                  <a:close/>
                  <a:moveTo>
                    <a:pt x="126" y="440"/>
                  </a:moveTo>
                  <a:cubicBezTo>
                    <a:pt x="126" y="440"/>
                    <a:pt x="126" y="439"/>
                    <a:pt x="126" y="439"/>
                  </a:cubicBezTo>
                  <a:cubicBezTo>
                    <a:pt x="125" y="439"/>
                    <a:pt x="125" y="439"/>
                    <a:pt x="125" y="439"/>
                  </a:cubicBezTo>
                  <a:cubicBezTo>
                    <a:pt x="125" y="438"/>
                    <a:pt x="126" y="439"/>
                    <a:pt x="126" y="439"/>
                  </a:cubicBezTo>
                  <a:cubicBezTo>
                    <a:pt x="126" y="438"/>
                    <a:pt x="126" y="438"/>
                    <a:pt x="126" y="438"/>
                  </a:cubicBezTo>
                  <a:cubicBezTo>
                    <a:pt x="126" y="438"/>
                    <a:pt x="125" y="438"/>
                    <a:pt x="125" y="438"/>
                  </a:cubicBezTo>
                  <a:cubicBezTo>
                    <a:pt x="126" y="437"/>
                    <a:pt x="125" y="437"/>
                    <a:pt x="125" y="436"/>
                  </a:cubicBezTo>
                  <a:cubicBezTo>
                    <a:pt x="125" y="436"/>
                    <a:pt x="125" y="437"/>
                    <a:pt x="125" y="437"/>
                  </a:cubicBezTo>
                  <a:cubicBezTo>
                    <a:pt x="125" y="437"/>
                    <a:pt x="125" y="437"/>
                    <a:pt x="125" y="437"/>
                  </a:cubicBezTo>
                  <a:cubicBezTo>
                    <a:pt x="124" y="437"/>
                    <a:pt x="124" y="437"/>
                    <a:pt x="124" y="437"/>
                  </a:cubicBezTo>
                  <a:cubicBezTo>
                    <a:pt x="124" y="437"/>
                    <a:pt x="124" y="438"/>
                    <a:pt x="124" y="438"/>
                  </a:cubicBezTo>
                  <a:cubicBezTo>
                    <a:pt x="124" y="438"/>
                    <a:pt x="124" y="438"/>
                    <a:pt x="124" y="438"/>
                  </a:cubicBezTo>
                  <a:cubicBezTo>
                    <a:pt x="124" y="439"/>
                    <a:pt x="124" y="439"/>
                    <a:pt x="124" y="439"/>
                  </a:cubicBezTo>
                  <a:cubicBezTo>
                    <a:pt x="124" y="439"/>
                    <a:pt x="124" y="439"/>
                    <a:pt x="124" y="439"/>
                  </a:cubicBezTo>
                  <a:cubicBezTo>
                    <a:pt x="125" y="439"/>
                    <a:pt x="125" y="440"/>
                    <a:pt x="126" y="440"/>
                  </a:cubicBezTo>
                  <a:close/>
                  <a:moveTo>
                    <a:pt x="118" y="473"/>
                  </a:moveTo>
                  <a:cubicBezTo>
                    <a:pt x="117" y="472"/>
                    <a:pt x="117" y="473"/>
                    <a:pt x="117" y="473"/>
                  </a:cubicBezTo>
                  <a:cubicBezTo>
                    <a:pt x="116" y="473"/>
                    <a:pt x="115" y="474"/>
                    <a:pt x="115" y="474"/>
                  </a:cubicBezTo>
                  <a:cubicBezTo>
                    <a:pt x="116" y="474"/>
                    <a:pt x="116" y="474"/>
                    <a:pt x="117" y="474"/>
                  </a:cubicBezTo>
                  <a:cubicBezTo>
                    <a:pt x="117" y="473"/>
                    <a:pt x="117" y="474"/>
                    <a:pt x="118" y="474"/>
                  </a:cubicBezTo>
                  <a:cubicBezTo>
                    <a:pt x="118" y="473"/>
                    <a:pt x="118" y="473"/>
                    <a:pt x="118" y="473"/>
                  </a:cubicBezTo>
                  <a:cubicBezTo>
                    <a:pt x="118" y="473"/>
                    <a:pt x="118" y="473"/>
                    <a:pt x="118" y="473"/>
                  </a:cubicBezTo>
                  <a:close/>
                  <a:moveTo>
                    <a:pt x="130" y="441"/>
                  </a:moveTo>
                  <a:cubicBezTo>
                    <a:pt x="130" y="441"/>
                    <a:pt x="130" y="441"/>
                    <a:pt x="130" y="441"/>
                  </a:cubicBezTo>
                  <a:cubicBezTo>
                    <a:pt x="129" y="442"/>
                    <a:pt x="128" y="442"/>
                    <a:pt x="129" y="443"/>
                  </a:cubicBezTo>
                  <a:cubicBezTo>
                    <a:pt x="130" y="445"/>
                    <a:pt x="131" y="444"/>
                    <a:pt x="133" y="443"/>
                  </a:cubicBezTo>
                  <a:cubicBezTo>
                    <a:pt x="133" y="442"/>
                    <a:pt x="133" y="442"/>
                    <a:pt x="133" y="442"/>
                  </a:cubicBezTo>
                  <a:cubicBezTo>
                    <a:pt x="132" y="442"/>
                    <a:pt x="132" y="442"/>
                    <a:pt x="132" y="442"/>
                  </a:cubicBezTo>
                  <a:cubicBezTo>
                    <a:pt x="132" y="441"/>
                    <a:pt x="133" y="442"/>
                    <a:pt x="133" y="441"/>
                  </a:cubicBezTo>
                  <a:cubicBezTo>
                    <a:pt x="133" y="441"/>
                    <a:pt x="133" y="440"/>
                    <a:pt x="132" y="439"/>
                  </a:cubicBezTo>
                  <a:cubicBezTo>
                    <a:pt x="131" y="439"/>
                    <a:pt x="131" y="439"/>
                    <a:pt x="131" y="439"/>
                  </a:cubicBezTo>
                  <a:cubicBezTo>
                    <a:pt x="129" y="440"/>
                    <a:pt x="131" y="440"/>
                    <a:pt x="130" y="441"/>
                  </a:cubicBezTo>
                  <a:cubicBezTo>
                    <a:pt x="130" y="441"/>
                    <a:pt x="130" y="441"/>
                    <a:pt x="130" y="441"/>
                  </a:cubicBezTo>
                  <a:close/>
                  <a:moveTo>
                    <a:pt x="119" y="474"/>
                  </a:moveTo>
                  <a:cubicBezTo>
                    <a:pt x="119" y="474"/>
                    <a:pt x="117" y="475"/>
                    <a:pt x="117" y="475"/>
                  </a:cubicBezTo>
                  <a:cubicBezTo>
                    <a:pt x="117" y="475"/>
                    <a:pt x="116" y="475"/>
                    <a:pt x="116" y="476"/>
                  </a:cubicBezTo>
                  <a:cubicBezTo>
                    <a:pt x="116" y="476"/>
                    <a:pt x="116" y="476"/>
                    <a:pt x="116" y="476"/>
                  </a:cubicBezTo>
                  <a:cubicBezTo>
                    <a:pt x="117" y="476"/>
                    <a:pt x="115" y="476"/>
                    <a:pt x="117" y="477"/>
                  </a:cubicBezTo>
                  <a:cubicBezTo>
                    <a:pt x="118" y="477"/>
                    <a:pt x="116" y="477"/>
                    <a:pt x="116" y="477"/>
                  </a:cubicBezTo>
                  <a:cubicBezTo>
                    <a:pt x="116" y="478"/>
                    <a:pt x="117" y="479"/>
                    <a:pt x="118" y="481"/>
                  </a:cubicBezTo>
                  <a:cubicBezTo>
                    <a:pt x="118" y="480"/>
                    <a:pt x="118" y="480"/>
                    <a:pt x="118" y="480"/>
                  </a:cubicBezTo>
                  <a:cubicBezTo>
                    <a:pt x="118" y="481"/>
                    <a:pt x="118" y="481"/>
                    <a:pt x="118" y="481"/>
                  </a:cubicBezTo>
                  <a:cubicBezTo>
                    <a:pt x="118" y="483"/>
                    <a:pt x="123" y="484"/>
                    <a:pt x="121" y="481"/>
                  </a:cubicBezTo>
                  <a:cubicBezTo>
                    <a:pt x="121" y="481"/>
                    <a:pt x="120" y="477"/>
                    <a:pt x="119" y="478"/>
                  </a:cubicBezTo>
                  <a:cubicBezTo>
                    <a:pt x="120" y="477"/>
                    <a:pt x="119" y="479"/>
                    <a:pt x="119" y="479"/>
                  </a:cubicBezTo>
                  <a:cubicBezTo>
                    <a:pt x="119" y="478"/>
                    <a:pt x="119" y="478"/>
                    <a:pt x="119" y="477"/>
                  </a:cubicBezTo>
                  <a:cubicBezTo>
                    <a:pt x="121" y="477"/>
                    <a:pt x="119" y="475"/>
                    <a:pt x="119" y="475"/>
                  </a:cubicBezTo>
                  <a:cubicBezTo>
                    <a:pt x="119" y="475"/>
                    <a:pt x="119" y="474"/>
                    <a:pt x="119" y="474"/>
                  </a:cubicBezTo>
                  <a:close/>
                  <a:moveTo>
                    <a:pt x="177" y="558"/>
                  </a:moveTo>
                  <a:cubicBezTo>
                    <a:pt x="176" y="558"/>
                    <a:pt x="176" y="558"/>
                    <a:pt x="176" y="559"/>
                  </a:cubicBezTo>
                  <a:cubicBezTo>
                    <a:pt x="177" y="559"/>
                    <a:pt x="178" y="559"/>
                    <a:pt x="178" y="558"/>
                  </a:cubicBezTo>
                  <a:cubicBezTo>
                    <a:pt x="178" y="558"/>
                    <a:pt x="177" y="558"/>
                    <a:pt x="177" y="558"/>
                  </a:cubicBezTo>
                  <a:close/>
                  <a:moveTo>
                    <a:pt x="175" y="558"/>
                  </a:moveTo>
                  <a:cubicBezTo>
                    <a:pt x="174" y="558"/>
                    <a:pt x="173" y="559"/>
                    <a:pt x="174" y="560"/>
                  </a:cubicBezTo>
                  <a:cubicBezTo>
                    <a:pt x="174" y="560"/>
                    <a:pt x="174" y="560"/>
                    <a:pt x="175" y="560"/>
                  </a:cubicBezTo>
                  <a:cubicBezTo>
                    <a:pt x="175" y="559"/>
                    <a:pt x="175" y="558"/>
                    <a:pt x="175" y="558"/>
                  </a:cubicBezTo>
                  <a:close/>
                  <a:moveTo>
                    <a:pt x="115" y="481"/>
                  </a:moveTo>
                  <a:cubicBezTo>
                    <a:pt x="112" y="479"/>
                    <a:pt x="114" y="483"/>
                    <a:pt x="114" y="483"/>
                  </a:cubicBezTo>
                  <a:cubicBezTo>
                    <a:pt x="113" y="483"/>
                    <a:pt x="113" y="484"/>
                    <a:pt x="114" y="484"/>
                  </a:cubicBezTo>
                  <a:cubicBezTo>
                    <a:pt x="115" y="484"/>
                    <a:pt x="116" y="483"/>
                    <a:pt x="117" y="483"/>
                  </a:cubicBezTo>
                  <a:cubicBezTo>
                    <a:pt x="117" y="482"/>
                    <a:pt x="117" y="478"/>
                    <a:pt x="116" y="477"/>
                  </a:cubicBezTo>
                  <a:cubicBezTo>
                    <a:pt x="115" y="477"/>
                    <a:pt x="115" y="476"/>
                    <a:pt x="115" y="476"/>
                  </a:cubicBezTo>
                  <a:cubicBezTo>
                    <a:pt x="115" y="477"/>
                    <a:pt x="115" y="476"/>
                    <a:pt x="115" y="476"/>
                  </a:cubicBezTo>
                  <a:cubicBezTo>
                    <a:pt x="114" y="477"/>
                    <a:pt x="114" y="478"/>
                    <a:pt x="114" y="479"/>
                  </a:cubicBezTo>
                  <a:cubicBezTo>
                    <a:pt x="115" y="479"/>
                    <a:pt x="114" y="480"/>
                    <a:pt x="114" y="480"/>
                  </a:cubicBezTo>
                  <a:cubicBezTo>
                    <a:pt x="115" y="480"/>
                    <a:pt x="116" y="479"/>
                    <a:pt x="116" y="480"/>
                  </a:cubicBezTo>
                  <a:cubicBezTo>
                    <a:pt x="116" y="480"/>
                    <a:pt x="116" y="481"/>
                    <a:pt x="116" y="481"/>
                  </a:cubicBezTo>
                  <a:cubicBezTo>
                    <a:pt x="116" y="481"/>
                    <a:pt x="116" y="481"/>
                    <a:pt x="115" y="481"/>
                  </a:cubicBezTo>
                  <a:close/>
                  <a:moveTo>
                    <a:pt x="122" y="440"/>
                  </a:moveTo>
                  <a:cubicBezTo>
                    <a:pt x="122" y="440"/>
                    <a:pt x="121" y="440"/>
                    <a:pt x="121" y="440"/>
                  </a:cubicBezTo>
                  <a:cubicBezTo>
                    <a:pt x="121" y="440"/>
                    <a:pt x="121" y="440"/>
                    <a:pt x="121" y="440"/>
                  </a:cubicBezTo>
                  <a:cubicBezTo>
                    <a:pt x="121" y="441"/>
                    <a:pt x="122" y="440"/>
                    <a:pt x="122" y="441"/>
                  </a:cubicBezTo>
                  <a:cubicBezTo>
                    <a:pt x="123" y="441"/>
                    <a:pt x="123" y="441"/>
                    <a:pt x="123" y="441"/>
                  </a:cubicBezTo>
                  <a:cubicBezTo>
                    <a:pt x="124" y="440"/>
                    <a:pt x="123" y="440"/>
                    <a:pt x="123" y="439"/>
                  </a:cubicBezTo>
                  <a:cubicBezTo>
                    <a:pt x="123" y="439"/>
                    <a:pt x="122" y="439"/>
                    <a:pt x="122" y="439"/>
                  </a:cubicBezTo>
                  <a:cubicBezTo>
                    <a:pt x="122" y="438"/>
                    <a:pt x="122" y="439"/>
                    <a:pt x="122" y="439"/>
                  </a:cubicBezTo>
                  <a:cubicBezTo>
                    <a:pt x="122" y="440"/>
                    <a:pt x="122" y="440"/>
                    <a:pt x="122" y="440"/>
                  </a:cubicBezTo>
                  <a:close/>
                  <a:moveTo>
                    <a:pt x="123" y="423"/>
                  </a:moveTo>
                  <a:cubicBezTo>
                    <a:pt x="123" y="424"/>
                    <a:pt x="122" y="426"/>
                    <a:pt x="122" y="427"/>
                  </a:cubicBezTo>
                  <a:cubicBezTo>
                    <a:pt x="122" y="428"/>
                    <a:pt x="122" y="430"/>
                    <a:pt x="124" y="430"/>
                  </a:cubicBezTo>
                  <a:cubicBezTo>
                    <a:pt x="124" y="429"/>
                    <a:pt x="126" y="430"/>
                    <a:pt x="127" y="430"/>
                  </a:cubicBezTo>
                  <a:cubicBezTo>
                    <a:pt x="128" y="429"/>
                    <a:pt x="126" y="428"/>
                    <a:pt x="126" y="427"/>
                  </a:cubicBezTo>
                  <a:cubicBezTo>
                    <a:pt x="126" y="427"/>
                    <a:pt x="128" y="427"/>
                    <a:pt x="128" y="427"/>
                  </a:cubicBezTo>
                  <a:cubicBezTo>
                    <a:pt x="128" y="426"/>
                    <a:pt x="127" y="425"/>
                    <a:pt x="127" y="425"/>
                  </a:cubicBezTo>
                  <a:cubicBezTo>
                    <a:pt x="127" y="424"/>
                    <a:pt x="128" y="425"/>
                    <a:pt x="128" y="424"/>
                  </a:cubicBezTo>
                  <a:cubicBezTo>
                    <a:pt x="128" y="424"/>
                    <a:pt x="126" y="423"/>
                    <a:pt x="126" y="422"/>
                  </a:cubicBezTo>
                  <a:cubicBezTo>
                    <a:pt x="126" y="421"/>
                    <a:pt x="127" y="422"/>
                    <a:pt x="127" y="421"/>
                  </a:cubicBezTo>
                  <a:cubicBezTo>
                    <a:pt x="127" y="421"/>
                    <a:pt x="127" y="420"/>
                    <a:pt x="127" y="420"/>
                  </a:cubicBezTo>
                  <a:cubicBezTo>
                    <a:pt x="127" y="419"/>
                    <a:pt x="128" y="421"/>
                    <a:pt x="128" y="421"/>
                  </a:cubicBezTo>
                  <a:cubicBezTo>
                    <a:pt x="129" y="421"/>
                    <a:pt x="128" y="419"/>
                    <a:pt x="128" y="419"/>
                  </a:cubicBezTo>
                  <a:cubicBezTo>
                    <a:pt x="129" y="419"/>
                    <a:pt x="129" y="420"/>
                    <a:pt x="129" y="418"/>
                  </a:cubicBezTo>
                  <a:cubicBezTo>
                    <a:pt x="129" y="418"/>
                    <a:pt x="128" y="418"/>
                    <a:pt x="128" y="418"/>
                  </a:cubicBezTo>
                  <a:cubicBezTo>
                    <a:pt x="129" y="418"/>
                    <a:pt x="128" y="415"/>
                    <a:pt x="128" y="415"/>
                  </a:cubicBezTo>
                  <a:cubicBezTo>
                    <a:pt x="128" y="415"/>
                    <a:pt x="128" y="415"/>
                    <a:pt x="128" y="415"/>
                  </a:cubicBezTo>
                  <a:cubicBezTo>
                    <a:pt x="127" y="415"/>
                    <a:pt x="126" y="415"/>
                    <a:pt x="126" y="415"/>
                  </a:cubicBezTo>
                  <a:cubicBezTo>
                    <a:pt x="126" y="415"/>
                    <a:pt x="125" y="414"/>
                    <a:pt x="124" y="414"/>
                  </a:cubicBezTo>
                  <a:cubicBezTo>
                    <a:pt x="124" y="414"/>
                    <a:pt x="124" y="417"/>
                    <a:pt x="124" y="417"/>
                  </a:cubicBezTo>
                  <a:cubicBezTo>
                    <a:pt x="124" y="417"/>
                    <a:pt x="123" y="418"/>
                    <a:pt x="123" y="418"/>
                  </a:cubicBezTo>
                  <a:cubicBezTo>
                    <a:pt x="123" y="419"/>
                    <a:pt x="123" y="420"/>
                    <a:pt x="123" y="421"/>
                  </a:cubicBezTo>
                  <a:cubicBezTo>
                    <a:pt x="123" y="422"/>
                    <a:pt x="124" y="422"/>
                    <a:pt x="123" y="423"/>
                  </a:cubicBezTo>
                  <a:close/>
                  <a:moveTo>
                    <a:pt x="117" y="444"/>
                  </a:moveTo>
                  <a:cubicBezTo>
                    <a:pt x="118" y="444"/>
                    <a:pt x="117" y="443"/>
                    <a:pt x="117" y="443"/>
                  </a:cubicBezTo>
                  <a:cubicBezTo>
                    <a:pt x="116" y="443"/>
                    <a:pt x="116" y="444"/>
                    <a:pt x="116" y="444"/>
                  </a:cubicBezTo>
                  <a:cubicBezTo>
                    <a:pt x="116" y="444"/>
                    <a:pt x="117" y="444"/>
                    <a:pt x="117" y="444"/>
                  </a:cubicBezTo>
                  <a:close/>
                  <a:moveTo>
                    <a:pt x="122" y="467"/>
                  </a:moveTo>
                  <a:cubicBezTo>
                    <a:pt x="122" y="467"/>
                    <a:pt x="122" y="466"/>
                    <a:pt x="123" y="466"/>
                  </a:cubicBezTo>
                  <a:cubicBezTo>
                    <a:pt x="123" y="466"/>
                    <a:pt x="123" y="466"/>
                    <a:pt x="122" y="466"/>
                  </a:cubicBezTo>
                  <a:cubicBezTo>
                    <a:pt x="122" y="466"/>
                    <a:pt x="121" y="466"/>
                    <a:pt x="121" y="467"/>
                  </a:cubicBezTo>
                  <a:cubicBezTo>
                    <a:pt x="121" y="467"/>
                    <a:pt x="122" y="467"/>
                    <a:pt x="122" y="467"/>
                  </a:cubicBezTo>
                  <a:cubicBezTo>
                    <a:pt x="122" y="467"/>
                    <a:pt x="122" y="467"/>
                    <a:pt x="122" y="467"/>
                  </a:cubicBezTo>
                  <a:close/>
                  <a:moveTo>
                    <a:pt x="120" y="453"/>
                  </a:moveTo>
                  <a:cubicBezTo>
                    <a:pt x="120" y="453"/>
                    <a:pt x="121" y="453"/>
                    <a:pt x="121" y="453"/>
                  </a:cubicBezTo>
                  <a:cubicBezTo>
                    <a:pt x="121" y="453"/>
                    <a:pt x="124" y="451"/>
                    <a:pt x="123" y="450"/>
                  </a:cubicBezTo>
                  <a:cubicBezTo>
                    <a:pt x="122" y="450"/>
                    <a:pt x="121" y="450"/>
                    <a:pt x="121" y="450"/>
                  </a:cubicBezTo>
                  <a:cubicBezTo>
                    <a:pt x="121" y="450"/>
                    <a:pt x="120" y="452"/>
                    <a:pt x="120" y="453"/>
                  </a:cubicBezTo>
                  <a:close/>
                  <a:moveTo>
                    <a:pt x="2" y="93"/>
                  </a:moveTo>
                  <a:cubicBezTo>
                    <a:pt x="2" y="92"/>
                    <a:pt x="2" y="92"/>
                    <a:pt x="2" y="92"/>
                  </a:cubicBezTo>
                  <a:cubicBezTo>
                    <a:pt x="2" y="91"/>
                    <a:pt x="2" y="91"/>
                    <a:pt x="2" y="91"/>
                  </a:cubicBezTo>
                  <a:cubicBezTo>
                    <a:pt x="1" y="91"/>
                    <a:pt x="1" y="91"/>
                    <a:pt x="1" y="91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1" y="93"/>
                    <a:pt x="1" y="93"/>
                    <a:pt x="1" y="93"/>
                  </a:cubicBezTo>
                  <a:cubicBezTo>
                    <a:pt x="1" y="93"/>
                    <a:pt x="1" y="93"/>
                    <a:pt x="1" y="93"/>
                  </a:cubicBezTo>
                  <a:cubicBezTo>
                    <a:pt x="2" y="93"/>
                    <a:pt x="2" y="93"/>
                    <a:pt x="2" y="93"/>
                  </a:cubicBezTo>
                  <a:close/>
                  <a:moveTo>
                    <a:pt x="5" y="93"/>
                  </a:moveTo>
                  <a:cubicBezTo>
                    <a:pt x="5" y="93"/>
                    <a:pt x="5" y="93"/>
                    <a:pt x="5" y="92"/>
                  </a:cubicBezTo>
                  <a:cubicBezTo>
                    <a:pt x="5" y="92"/>
                    <a:pt x="5" y="92"/>
                    <a:pt x="4" y="91"/>
                  </a:cubicBezTo>
                  <a:cubicBezTo>
                    <a:pt x="4" y="91"/>
                    <a:pt x="4" y="91"/>
                    <a:pt x="4" y="91"/>
                  </a:cubicBezTo>
                  <a:cubicBezTo>
                    <a:pt x="3" y="91"/>
                    <a:pt x="4" y="91"/>
                    <a:pt x="3" y="91"/>
                  </a:cubicBezTo>
                  <a:cubicBezTo>
                    <a:pt x="3" y="90"/>
                    <a:pt x="3" y="90"/>
                    <a:pt x="3" y="90"/>
                  </a:cubicBezTo>
                  <a:cubicBezTo>
                    <a:pt x="3" y="89"/>
                    <a:pt x="3" y="89"/>
                    <a:pt x="3" y="89"/>
                  </a:cubicBezTo>
                  <a:cubicBezTo>
                    <a:pt x="3" y="88"/>
                    <a:pt x="3" y="88"/>
                    <a:pt x="3" y="88"/>
                  </a:cubicBezTo>
                  <a:cubicBezTo>
                    <a:pt x="1" y="89"/>
                    <a:pt x="1" y="89"/>
                    <a:pt x="1" y="89"/>
                  </a:cubicBezTo>
                  <a:cubicBezTo>
                    <a:pt x="1" y="89"/>
                    <a:pt x="1" y="89"/>
                    <a:pt x="1" y="89"/>
                  </a:cubicBezTo>
                  <a:cubicBezTo>
                    <a:pt x="1" y="90"/>
                    <a:pt x="2" y="89"/>
                    <a:pt x="2" y="90"/>
                  </a:cubicBezTo>
                  <a:cubicBezTo>
                    <a:pt x="2" y="90"/>
                    <a:pt x="2" y="90"/>
                    <a:pt x="2" y="90"/>
                  </a:cubicBezTo>
                  <a:cubicBezTo>
                    <a:pt x="2" y="90"/>
                    <a:pt x="2" y="90"/>
                    <a:pt x="2" y="91"/>
                  </a:cubicBezTo>
                  <a:cubicBezTo>
                    <a:pt x="2" y="91"/>
                    <a:pt x="2" y="91"/>
                    <a:pt x="2" y="91"/>
                  </a:cubicBezTo>
                  <a:cubicBezTo>
                    <a:pt x="2" y="91"/>
                    <a:pt x="2" y="91"/>
                    <a:pt x="2" y="91"/>
                  </a:cubicBezTo>
                  <a:cubicBezTo>
                    <a:pt x="2" y="92"/>
                    <a:pt x="2" y="92"/>
                    <a:pt x="3" y="92"/>
                  </a:cubicBezTo>
                  <a:cubicBezTo>
                    <a:pt x="3" y="92"/>
                    <a:pt x="3" y="92"/>
                    <a:pt x="3" y="92"/>
                  </a:cubicBezTo>
                  <a:cubicBezTo>
                    <a:pt x="3" y="92"/>
                    <a:pt x="3" y="92"/>
                    <a:pt x="3" y="92"/>
                  </a:cubicBezTo>
                  <a:cubicBezTo>
                    <a:pt x="3" y="93"/>
                    <a:pt x="3" y="93"/>
                    <a:pt x="4" y="93"/>
                  </a:cubicBezTo>
                  <a:cubicBezTo>
                    <a:pt x="4" y="93"/>
                    <a:pt x="4" y="93"/>
                    <a:pt x="4" y="93"/>
                  </a:cubicBezTo>
                  <a:cubicBezTo>
                    <a:pt x="2" y="94"/>
                    <a:pt x="2" y="94"/>
                    <a:pt x="2" y="94"/>
                  </a:cubicBezTo>
                  <a:cubicBezTo>
                    <a:pt x="2" y="95"/>
                    <a:pt x="2" y="95"/>
                    <a:pt x="1" y="95"/>
                  </a:cubicBezTo>
                  <a:cubicBezTo>
                    <a:pt x="1" y="95"/>
                    <a:pt x="1" y="96"/>
                    <a:pt x="1" y="96"/>
                  </a:cubicBezTo>
                  <a:cubicBezTo>
                    <a:pt x="1" y="96"/>
                    <a:pt x="1" y="96"/>
                    <a:pt x="1" y="96"/>
                  </a:cubicBezTo>
                  <a:cubicBezTo>
                    <a:pt x="2" y="96"/>
                    <a:pt x="2" y="96"/>
                    <a:pt x="2" y="96"/>
                  </a:cubicBezTo>
                  <a:cubicBezTo>
                    <a:pt x="2" y="96"/>
                    <a:pt x="2" y="96"/>
                    <a:pt x="2" y="96"/>
                  </a:cubicBezTo>
                  <a:cubicBezTo>
                    <a:pt x="2" y="96"/>
                    <a:pt x="2" y="96"/>
                    <a:pt x="2" y="96"/>
                  </a:cubicBezTo>
                  <a:cubicBezTo>
                    <a:pt x="3" y="96"/>
                    <a:pt x="3" y="96"/>
                    <a:pt x="3" y="96"/>
                  </a:cubicBezTo>
                  <a:cubicBezTo>
                    <a:pt x="3" y="96"/>
                    <a:pt x="3" y="96"/>
                    <a:pt x="3" y="96"/>
                  </a:cubicBezTo>
                  <a:cubicBezTo>
                    <a:pt x="5" y="96"/>
                    <a:pt x="5" y="96"/>
                    <a:pt x="5" y="96"/>
                  </a:cubicBezTo>
                  <a:cubicBezTo>
                    <a:pt x="6" y="95"/>
                    <a:pt x="6" y="95"/>
                    <a:pt x="6" y="95"/>
                  </a:cubicBezTo>
                  <a:cubicBezTo>
                    <a:pt x="7" y="94"/>
                    <a:pt x="5" y="94"/>
                    <a:pt x="5" y="93"/>
                  </a:cubicBezTo>
                  <a:close/>
                  <a:moveTo>
                    <a:pt x="7" y="85"/>
                  </a:moveTo>
                  <a:cubicBezTo>
                    <a:pt x="7" y="85"/>
                    <a:pt x="7" y="85"/>
                    <a:pt x="7" y="85"/>
                  </a:cubicBezTo>
                  <a:cubicBezTo>
                    <a:pt x="6" y="85"/>
                    <a:pt x="6" y="85"/>
                    <a:pt x="6" y="85"/>
                  </a:cubicBezTo>
                  <a:cubicBezTo>
                    <a:pt x="6" y="85"/>
                    <a:pt x="7" y="86"/>
                    <a:pt x="7" y="85"/>
                  </a:cubicBezTo>
                  <a:close/>
                  <a:moveTo>
                    <a:pt x="9" y="87"/>
                  </a:moveTo>
                  <a:cubicBezTo>
                    <a:pt x="9" y="87"/>
                    <a:pt x="9" y="87"/>
                    <a:pt x="9" y="87"/>
                  </a:cubicBezTo>
                  <a:cubicBezTo>
                    <a:pt x="9" y="87"/>
                    <a:pt x="9" y="87"/>
                    <a:pt x="9" y="87"/>
                  </a:cubicBezTo>
                  <a:cubicBezTo>
                    <a:pt x="9" y="87"/>
                    <a:pt x="8" y="86"/>
                    <a:pt x="8" y="87"/>
                  </a:cubicBezTo>
                  <a:cubicBezTo>
                    <a:pt x="8" y="87"/>
                    <a:pt x="8" y="87"/>
                    <a:pt x="8" y="87"/>
                  </a:cubicBezTo>
                  <a:cubicBezTo>
                    <a:pt x="8" y="87"/>
                    <a:pt x="9" y="87"/>
                    <a:pt x="9" y="87"/>
                  </a:cubicBezTo>
                  <a:close/>
                  <a:moveTo>
                    <a:pt x="14" y="99"/>
                  </a:moveTo>
                  <a:cubicBezTo>
                    <a:pt x="14" y="99"/>
                    <a:pt x="14" y="99"/>
                    <a:pt x="14" y="99"/>
                  </a:cubicBezTo>
                  <a:cubicBezTo>
                    <a:pt x="14" y="99"/>
                    <a:pt x="14" y="99"/>
                    <a:pt x="14" y="99"/>
                  </a:cubicBezTo>
                  <a:cubicBezTo>
                    <a:pt x="14" y="99"/>
                    <a:pt x="14" y="99"/>
                    <a:pt x="14" y="99"/>
                  </a:cubicBezTo>
                  <a:cubicBezTo>
                    <a:pt x="14" y="99"/>
                    <a:pt x="14" y="99"/>
                    <a:pt x="14" y="99"/>
                  </a:cubicBezTo>
                  <a:close/>
                  <a:moveTo>
                    <a:pt x="16" y="94"/>
                  </a:moveTo>
                  <a:cubicBezTo>
                    <a:pt x="16" y="95"/>
                    <a:pt x="16" y="95"/>
                    <a:pt x="16" y="95"/>
                  </a:cubicBezTo>
                  <a:cubicBezTo>
                    <a:pt x="15" y="95"/>
                    <a:pt x="14" y="95"/>
                    <a:pt x="14" y="96"/>
                  </a:cubicBezTo>
                  <a:cubicBezTo>
                    <a:pt x="14" y="96"/>
                    <a:pt x="15" y="96"/>
                    <a:pt x="15" y="96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6" y="95"/>
                    <a:pt x="16" y="95"/>
                    <a:pt x="16" y="95"/>
                  </a:cubicBezTo>
                  <a:cubicBezTo>
                    <a:pt x="17" y="94"/>
                    <a:pt x="17" y="94"/>
                    <a:pt x="17" y="94"/>
                  </a:cubicBezTo>
                  <a:cubicBezTo>
                    <a:pt x="17" y="94"/>
                    <a:pt x="17" y="94"/>
                    <a:pt x="17" y="94"/>
                  </a:cubicBezTo>
                  <a:cubicBezTo>
                    <a:pt x="16" y="94"/>
                    <a:pt x="16" y="94"/>
                    <a:pt x="16" y="94"/>
                  </a:cubicBezTo>
                  <a:close/>
                  <a:moveTo>
                    <a:pt x="8" y="98"/>
                  </a:moveTo>
                  <a:cubicBezTo>
                    <a:pt x="9" y="99"/>
                    <a:pt x="9" y="99"/>
                    <a:pt x="9" y="99"/>
                  </a:cubicBezTo>
                  <a:cubicBezTo>
                    <a:pt x="9" y="98"/>
                    <a:pt x="9" y="98"/>
                    <a:pt x="9" y="98"/>
                  </a:cubicBezTo>
                  <a:cubicBezTo>
                    <a:pt x="8" y="98"/>
                    <a:pt x="8" y="98"/>
                    <a:pt x="8" y="98"/>
                  </a:cubicBezTo>
                  <a:close/>
                  <a:moveTo>
                    <a:pt x="8" y="91"/>
                  </a:moveTo>
                  <a:cubicBezTo>
                    <a:pt x="7" y="90"/>
                    <a:pt x="7" y="90"/>
                    <a:pt x="7" y="90"/>
                  </a:cubicBezTo>
                  <a:cubicBezTo>
                    <a:pt x="6" y="90"/>
                    <a:pt x="6" y="90"/>
                    <a:pt x="6" y="90"/>
                  </a:cubicBezTo>
                  <a:cubicBezTo>
                    <a:pt x="6" y="92"/>
                    <a:pt x="7" y="92"/>
                    <a:pt x="7" y="92"/>
                  </a:cubicBezTo>
                  <a:cubicBezTo>
                    <a:pt x="7" y="92"/>
                    <a:pt x="7" y="92"/>
                    <a:pt x="8" y="92"/>
                  </a:cubicBezTo>
                  <a:cubicBezTo>
                    <a:pt x="8" y="92"/>
                    <a:pt x="8" y="92"/>
                    <a:pt x="8" y="92"/>
                  </a:cubicBezTo>
                  <a:cubicBezTo>
                    <a:pt x="8" y="91"/>
                    <a:pt x="8" y="91"/>
                    <a:pt x="8" y="91"/>
                  </a:cubicBezTo>
                  <a:cubicBezTo>
                    <a:pt x="8" y="91"/>
                    <a:pt x="8" y="91"/>
                    <a:pt x="8" y="91"/>
                  </a:cubicBezTo>
                  <a:close/>
                  <a:moveTo>
                    <a:pt x="10" y="93"/>
                  </a:moveTo>
                  <a:cubicBezTo>
                    <a:pt x="10" y="93"/>
                    <a:pt x="10" y="93"/>
                    <a:pt x="10" y="93"/>
                  </a:cubicBezTo>
                  <a:cubicBezTo>
                    <a:pt x="9" y="93"/>
                    <a:pt x="9" y="93"/>
                    <a:pt x="9" y="93"/>
                  </a:cubicBezTo>
                  <a:cubicBezTo>
                    <a:pt x="10" y="95"/>
                    <a:pt x="10" y="94"/>
                    <a:pt x="10" y="95"/>
                  </a:cubicBezTo>
                  <a:cubicBezTo>
                    <a:pt x="10" y="94"/>
                    <a:pt x="10" y="94"/>
                    <a:pt x="10" y="93"/>
                  </a:cubicBezTo>
                  <a:close/>
                  <a:moveTo>
                    <a:pt x="289" y="90"/>
                  </a:moveTo>
                  <a:cubicBezTo>
                    <a:pt x="289" y="90"/>
                    <a:pt x="289" y="90"/>
                    <a:pt x="289" y="89"/>
                  </a:cubicBezTo>
                  <a:cubicBezTo>
                    <a:pt x="288" y="87"/>
                    <a:pt x="285" y="92"/>
                    <a:pt x="286" y="92"/>
                  </a:cubicBezTo>
                  <a:cubicBezTo>
                    <a:pt x="286" y="92"/>
                    <a:pt x="286" y="92"/>
                    <a:pt x="286" y="93"/>
                  </a:cubicBezTo>
                  <a:cubicBezTo>
                    <a:pt x="287" y="92"/>
                    <a:pt x="287" y="92"/>
                    <a:pt x="287" y="92"/>
                  </a:cubicBezTo>
                  <a:cubicBezTo>
                    <a:pt x="286" y="92"/>
                    <a:pt x="288" y="91"/>
                    <a:pt x="287" y="91"/>
                  </a:cubicBezTo>
                  <a:cubicBezTo>
                    <a:pt x="287" y="90"/>
                    <a:pt x="288" y="91"/>
                    <a:pt x="289" y="90"/>
                  </a:cubicBezTo>
                  <a:close/>
                  <a:moveTo>
                    <a:pt x="293" y="87"/>
                  </a:moveTo>
                  <a:cubicBezTo>
                    <a:pt x="292" y="87"/>
                    <a:pt x="291" y="88"/>
                    <a:pt x="291" y="89"/>
                  </a:cubicBezTo>
                  <a:cubicBezTo>
                    <a:pt x="291" y="89"/>
                    <a:pt x="293" y="89"/>
                    <a:pt x="294" y="89"/>
                  </a:cubicBezTo>
                  <a:cubicBezTo>
                    <a:pt x="294" y="89"/>
                    <a:pt x="294" y="89"/>
                    <a:pt x="294" y="89"/>
                  </a:cubicBezTo>
                  <a:cubicBezTo>
                    <a:pt x="295" y="89"/>
                    <a:pt x="296" y="89"/>
                    <a:pt x="296" y="88"/>
                  </a:cubicBezTo>
                  <a:cubicBezTo>
                    <a:pt x="296" y="88"/>
                    <a:pt x="297" y="87"/>
                    <a:pt x="297" y="87"/>
                  </a:cubicBezTo>
                  <a:cubicBezTo>
                    <a:pt x="297" y="86"/>
                    <a:pt x="293" y="87"/>
                    <a:pt x="293" y="87"/>
                  </a:cubicBezTo>
                  <a:close/>
                  <a:moveTo>
                    <a:pt x="290" y="74"/>
                  </a:moveTo>
                  <a:cubicBezTo>
                    <a:pt x="290" y="75"/>
                    <a:pt x="290" y="75"/>
                    <a:pt x="290" y="75"/>
                  </a:cubicBezTo>
                  <a:cubicBezTo>
                    <a:pt x="290" y="75"/>
                    <a:pt x="290" y="75"/>
                    <a:pt x="290" y="75"/>
                  </a:cubicBezTo>
                  <a:cubicBezTo>
                    <a:pt x="291" y="76"/>
                    <a:pt x="291" y="76"/>
                    <a:pt x="291" y="76"/>
                  </a:cubicBezTo>
                  <a:cubicBezTo>
                    <a:pt x="292" y="74"/>
                    <a:pt x="290" y="73"/>
                    <a:pt x="290" y="74"/>
                  </a:cubicBezTo>
                  <a:cubicBezTo>
                    <a:pt x="290" y="74"/>
                    <a:pt x="290" y="74"/>
                    <a:pt x="290" y="74"/>
                  </a:cubicBezTo>
                  <a:close/>
                  <a:moveTo>
                    <a:pt x="291" y="87"/>
                  </a:moveTo>
                  <a:cubicBezTo>
                    <a:pt x="292" y="87"/>
                    <a:pt x="294" y="86"/>
                    <a:pt x="294" y="85"/>
                  </a:cubicBezTo>
                  <a:cubicBezTo>
                    <a:pt x="294" y="85"/>
                    <a:pt x="292" y="85"/>
                    <a:pt x="292" y="85"/>
                  </a:cubicBezTo>
                  <a:cubicBezTo>
                    <a:pt x="291" y="85"/>
                    <a:pt x="291" y="87"/>
                    <a:pt x="290" y="87"/>
                  </a:cubicBezTo>
                  <a:cubicBezTo>
                    <a:pt x="290" y="87"/>
                    <a:pt x="290" y="88"/>
                    <a:pt x="290" y="88"/>
                  </a:cubicBezTo>
                  <a:cubicBezTo>
                    <a:pt x="290" y="88"/>
                    <a:pt x="289" y="88"/>
                    <a:pt x="289" y="88"/>
                  </a:cubicBezTo>
                  <a:cubicBezTo>
                    <a:pt x="289" y="89"/>
                    <a:pt x="290" y="89"/>
                    <a:pt x="291" y="89"/>
                  </a:cubicBezTo>
                  <a:cubicBezTo>
                    <a:pt x="290" y="89"/>
                    <a:pt x="291" y="87"/>
                    <a:pt x="291" y="87"/>
                  </a:cubicBezTo>
                  <a:close/>
                  <a:moveTo>
                    <a:pt x="296" y="89"/>
                  </a:moveTo>
                  <a:cubicBezTo>
                    <a:pt x="295" y="90"/>
                    <a:pt x="296" y="89"/>
                    <a:pt x="296" y="90"/>
                  </a:cubicBezTo>
                  <a:cubicBezTo>
                    <a:pt x="296" y="90"/>
                    <a:pt x="296" y="90"/>
                    <a:pt x="296" y="90"/>
                  </a:cubicBezTo>
                  <a:cubicBezTo>
                    <a:pt x="297" y="90"/>
                    <a:pt x="298" y="90"/>
                    <a:pt x="298" y="89"/>
                  </a:cubicBezTo>
                  <a:cubicBezTo>
                    <a:pt x="298" y="88"/>
                    <a:pt x="296" y="89"/>
                    <a:pt x="296" y="89"/>
                  </a:cubicBezTo>
                  <a:close/>
                  <a:moveTo>
                    <a:pt x="401" y="144"/>
                  </a:moveTo>
                  <a:cubicBezTo>
                    <a:pt x="401" y="144"/>
                    <a:pt x="401" y="144"/>
                    <a:pt x="401" y="144"/>
                  </a:cubicBezTo>
                  <a:cubicBezTo>
                    <a:pt x="401" y="144"/>
                    <a:pt x="401" y="145"/>
                    <a:pt x="401" y="145"/>
                  </a:cubicBezTo>
                  <a:cubicBezTo>
                    <a:pt x="401" y="145"/>
                    <a:pt x="401" y="146"/>
                    <a:pt x="401" y="146"/>
                  </a:cubicBezTo>
                  <a:cubicBezTo>
                    <a:pt x="400" y="146"/>
                    <a:pt x="400" y="146"/>
                    <a:pt x="400" y="146"/>
                  </a:cubicBezTo>
                  <a:cubicBezTo>
                    <a:pt x="400" y="147"/>
                    <a:pt x="400" y="147"/>
                    <a:pt x="400" y="147"/>
                  </a:cubicBezTo>
                  <a:cubicBezTo>
                    <a:pt x="400" y="148"/>
                    <a:pt x="400" y="148"/>
                    <a:pt x="400" y="148"/>
                  </a:cubicBezTo>
                  <a:cubicBezTo>
                    <a:pt x="400" y="148"/>
                    <a:pt x="400" y="149"/>
                    <a:pt x="400" y="149"/>
                  </a:cubicBezTo>
                  <a:cubicBezTo>
                    <a:pt x="399" y="149"/>
                    <a:pt x="399" y="150"/>
                    <a:pt x="399" y="150"/>
                  </a:cubicBezTo>
                  <a:cubicBezTo>
                    <a:pt x="399" y="150"/>
                    <a:pt x="399" y="151"/>
                    <a:pt x="399" y="151"/>
                  </a:cubicBezTo>
                  <a:cubicBezTo>
                    <a:pt x="399" y="151"/>
                    <a:pt x="399" y="152"/>
                    <a:pt x="398" y="152"/>
                  </a:cubicBezTo>
                  <a:cubicBezTo>
                    <a:pt x="398" y="152"/>
                    <a:pt x="398" y="154"/>
                    <a:pt x="397" y="154"/>
                  </a:cubicBezTo>
                  <a:cubicBezTo>
                    <a:pt x="397" y="154"/>
                    <a:pt x="397" y="155"/>
                    <a:pt x="397" y="155"/>
                  </a:cubicBezTo>
                  <a:cubicBezTo>
                    <a:pt x="397" y="155"/>
                    <a:pt x="396" y="155"/>
                    <a:pt x="396" y="155"/>
                  </a:cubicBezTo>
                  <a:cubicBezTo>
                    <a:pt x="396" y="155"/>
                    <a:pt x="396" y="156"/>
                    <a:pt x="396" y="156"/>
                  </a:cubicBezTo>
                  <a:cubicBezTo>
                    <a:pt x="396" y="156"/>
                    <a:pt x="395" y="156"/>
                    <a:pt x="395" y="157"/>
                  </a:cubicBezTo>
                  <a:cubicBezTo>
                    <a:pt x="395" y="157"/>
                    <a:pt x="395" y="158"/>
                    <a:pt x="395" y="158"/>
                  </a:cubicBezTo>
                  <a:cubicBezTo>
                    <a:pt x="394" y="158"/>
                    <a:pt x="393" y="159"/>
                    <a:pt x="393" y="160"/>
                  </a:cubicBezTo>
                  <a:cubicBezTo>
                    <a:pt x="392" y="161"/>
                    <a:pt x="391" y="162"/>
                    <a:pt x="390" y="163"/>
                  </a:cubicBezTo>
                  <a:cubicBezTo>
                    <a:pt x="390" y="163"/>
                    <a:pt x="390" y="163"/>
                    <a:pt x="390" y="164"/>
                  </a:cubicBezTo>
                  <a:cubicBezTo>
                    <a:pt x="389" y="164"/>
                    <a:pt x="389" y="164"/>
                    <a:pt x="389" y="164"/>
                  </a:cubicBezTo>
                  <a:cubicBezTo>
                    <a:pt x="389" y="164"/>
                    <a:pt x="388" y="164"/>
                    <a:pt x="388" y="164"/>
                  </a:cubicBezTo>
                  <a:cubicBezTo>
                    <a:pt x="388" y="164"/>
                    <a:pt x="387" y="165"/>
                    <a:pt x="387" y="165"/>
                  </a:cubicBezTo>
                  <a:cubicBezTo>
                    <a:pt x="387" y="165"/>
                    <a:pt x="386" y="166"/>
                    <a:pt x="386" y="166"/>
                  </a:cubicBezTo>
                  <a:cubicBezTo>
                    <a:pt x="386" y="166"/>
                    <a:pt x="385" y="166"/>
                    <a:pt x="385" y="166"/>
                  </a:cubicBezTo>
                  <a:cubicBezTo>
                    <a:pt x="385" y="166"/>
                    <a:pt x="385" y="167"/>
                    <a:pt x="385" y="167"/>
                  </a:cubicBezTo>
                  <a:cubicBezTo>
                    <a:pt x="385" y="168"/>
                    <a:pt x="384" y="168"/>
                    <a:pt x="384" y="168"/>
                  </a:cubicBezTo>
                  <a:cubicBezTo>
                    <a:pt x="384" y="168"/>
                    <a:pt x="384" y="169"/>
                    <a:pt x="384" y="169"/>
                  </a:cubicBezTo>
                  <a:cubicBezTo>
                    <a:pt x="384" y="169"/>
                    <a:pt x="383" y="170"/>
                    <a:pt x="383" y="170"/>
                  </a:cubicBezTo>
                  <a:cubicBezTo>
                    <a:pt x="383" y="170"/>
                    <a:pt x="383" y="170"/>
                    <a:pt x="383" y="170"/>
                  </a:cubicBezTo>
                  <a:cubicBezTo>
                    <a:pt x="383" y="170"/>
                    <a:pt x="383" y="170"/>
                    <a:pt x="383" y="170"/>
                  </a:cubicBezTo>
                  <a:cubicBezTo>
                    <a:pt x="383" y="170"/>
                    <a:pt x="382" y="172"/>
                    <a:pt x="382" y="172"/>
                  </a:cubicBezTo>
                  <a:cubicBezTo>
                    <a:pt x="382" y="172"/>
                    <a:pt x="382" y="173"/>
                    <a:pt x="382" y="173"/>
                  </a:cubicBezTo>
                  <a:cubicBezTo>
                    <a:pt x="381" y="173"/>
                    <a:pt x="380" y="175"/>
                    <a:pt x="380" y="175"/>
                  </a:cubicBezTo>
                  <a:cubicBezTo>
                    <a:pt x="380" y="176"/>
                    <a:pt x="379" y="177"/>
                    <a:pt x="379" y="177"/>
                  </a:cubicBezTo>
                  <a:cubicBezTo>
                    <a:pt x="379" y="178"/>
                    <a:pt x="378" y="179"/>
                    <a:pt x="378" y="179"/>
                  </a:cubicBezTo>
                  <a:cubicBezTo>
                    <a:pt x="378" y="179"/>
                    <a:pt x="377" y="180"/>
                    <a:pt x="377" y="180"/>
                  </a:cubicBezTo>
                  <a:cubicBezTo>
                    <a:pt x="377" y="180"/>
                    <a:pt x="376" y="181"/>
                    <a:pt x="375" y="182"/>
                  </a:cubicBezTo>
                  <a:cubicBezTo>
                    <a:pt x="375" y="182"/>
                    <a:pt x="375" y="182"/>
                    <a:pt x="375" y="182"/>
                  </a:cubicBezTo>
                  <a:cubicBezTo>
                    <a:pt x="375" y="181"/>
                    <a:pt x="375" y="181"/>
                    <a:pt x="375" y="181"/>
                  </a:cubicBezTo>
                  <a:cubicBezTo>
                    <a:pt x="374" y="181"/>
                    <a:pt x="375" y="181"/>
                    <a:pt x="375" y="181"/>
                  </a:cubicBezTo>
                  <a:cubicBezTo>
                    <a:pt x="375" y="181"/>
                    <a:pt x="375" y="180"/>
                    <a:pt x="375" y="180"/>
                  </a:cubicBezTo>
                  <a:cubicBezTo>
                    <a:pt x="375" y="180"/>
                    <a:pt x="375" y="180"/>
                    <a:pt x="375" y="179"/>
                  </a:cubicBezTo>
                  <a:cubicBezTo>
                    <a:pt x="375" y="179"/>
                    <a:pt x="375" y="180"/>
                    <a:pt x="375" y="180"/>
                  </a:cubicBezTo>
                  <a:cubicBezTo>
                    <a:pt x="374" y="180"/>
                    <a:pt x="374" y="180"/>
                    <a:pt x="374" y="180"/>
                  </a:cubicBezTo>
                  <a:cubicBezTo>
                    <a:pt x="374" y="180"/>
                    <a:pt x="374" y="179"/>
                    <a:pt x="374" y="179"/>
                  </a:cubicBezTo>
                  <a:cubicBezTo>
                    <a:pt x="374" y="179"/>
                    <a:pt x="374" y="179"/>
                    <a:pt x="374" y="179"/>
                  </a:cubicBezTo>
                  <a:cubicBezTo>
                    <a:pt x="373" y="179"/>
                    <a:pt x="373" y="179"/>
                    <a:pt x="373" y="179"/>
                  </a:cubicBezTo>
                  <a:cubicBezTo>
                    <a:pt x="373" y="179"/>
                    <a:pt x="373" y="180"/>
                    <a:pt x="373" y="180"/>
                  </a:cubicBezTo>
                  <a:cubicBezTo>
                    <a:pt x="373" y="180"/>
                    <a:pt x="373" y="180"/>
                    <a:pt x="373" y="180"/>
                  </a:cubicBezTo>
                  <a:cubicBezTo>
                    <a:pt x="373" y="181"/>
                    <a:pt x="373" y="181"/>
                    <a:pt x="374" y="181"/>
                  </a:cubicBezTo>
                  <a:cubicBezTo>
                    <a:pt x="374" y="181"/>
                    <a:pt x="374" y="181"/>
                    <a:pt x="374" y="181"/>
                  </a:cubicBezTo>
                  <a:cubicBezTo>
                    <a:pt x="374" y="181"/>
                    <a:pt x="374" y="182"/>
                    <a:pt x="374" y="182"/>
                  </a:cubicBezTo>
                  <a:cubicBezTo>
                    <a:pt x="373" y="182"/>
                    <a:pt x="372" y="183"/>
                    <a:pt x="372" y="183"/>
                  </a:cubicBezTo>
                  <a:cubicBezTo>
                    <a:pt x="371" y="184"/>
                    <a:pt x="372" y="184"/>
                    <a:pt x="372" y="185"/>
                  </a:cubicBezTo>
                  <a:cubicBezTo>
                    <a:pt x="372" y="185"/>
                    <a:pt x="372" y="185"/>
                    <a:pt x="372" y="186"/>
                  </a:cubicBezTo>
                  <a:cubicBezTo>
                    <a:pt x="372" y="186"/>
                    <a:pt x="372" y="186"/>
                    <a:pt x="371" y="186"/>
                  </a:cubicBezTo>
                  <a:cubicBezTo>
                    <a:pt x="371" y="187"/>
                    <a:pt x="371" y="188"/>
                    <a:pt x="371" y="188"/>
                  </a:cubicBezTo>
                  <a:cubicBezTo>
                    <a:pt x="371" y="189"/>
                    <a:pt x="371" y="188"/>
                    <a:pt x="371" y="188"/>
                  </a:cubicBezTo>
                  <a:cubicBezTo>
                    <a:pt x="372" y="187"/>
                    <a:pt x="372" y="189"/>
                    <a:pt x="372" y="189"/>
                  </a:cubicBezTo>
                  <a:cubicBezTo>
                    <a:pt x="371" y="189"/>
                    <a:pt x="371" y="189"/>
                    <a:pt x="371" y="189"/>
                  </a:cubicBezTo>
                  <a:cubicBezTo>
                    <a:pt x="371" y="190"/>
                    <a:pt x="371" y="191"/>
                    <a:pt x="371" y="191"/>
                  </a:cubicBezTo>
                  <a:cubicBezTo>
                    <a:pt x="371" y="192"/>
                    <a:pt x="371" y="192"/>
                    <a:pt x="371" y="192"/>
                  </a:cubicBezTo>
                  <a:cubicBezTo>
                    <a:pt x="371" y="192"/>
                    <a:pt x="371" y="193"/>
                    <a:pt x="371" y="193"/>
                  </a:cubicBezTo>
                  <a:cubicBezTo>
                    <a:pt x="371" y="193"/>
                    <a:pt x="371" y="194"/>
                    <a:pt x="371" y="194"/>
                  </a:cubicBezTo>
                  <a:cubicBezTo>
                    <a:pt x="371" y="194"/>
                    <a:pt x="371" y="194"/>
                    <a:pt x="371" y="195"/>
                  </a:cubicBezTo>
                  <a:cubicBezTo>
                    <a:pt x="371" y="195"/>
                    <a:pt x="371" y="196"/>
                    <a:pt x="371" y="197"/>
                  </a:cubicBezTo>
                  <a:cubicBezTo>
                    <a:pt x="371" y="198"/>
                    <a:pt x="371" y="198"/>
                    <a:pt x="371" y="198"/>
                  </a:cubicBezTo>
                  <a:cubicBezTo>
                    <a:pt x="371" y="199"/>
                    <a:pt x="372" y="201"/>
                    <a:pt x="372" y="202"/>
                  </a:cubicBezTo>
                  <a:cubicBezTo>
                    <a:pt x="372" y="202"/>
                    <a:pt x="372" y="203"/>
                    <a:pt x="372" y="203"/>
                  </a:cubicBezTo>
                  <a:cubicBezTo>
                    <a:pt x="372" y="204"/>
                    <a:pt x="372" y="204"/>
                    <a:pt x="371" y="205"/>
                  </a:cubicBezTo>
                  <a:cubicBezTo>
                    <a:pt x="371" y="205"/>
                    <a:pt x="371" y="205"/>
                    <a:pt x="371" y="205"/>
                  </a:cubicBezTo>
                  <a:cubicBezTo>
                    <a:pt x="371" y="206"/>
                    <a:pt x="371" y="206"/>
                    <a:pt x="371" y="206"/>
                  </a:cubicBezTo>
                  <a:cubicBezTo>
                    <a:pt x="371" y="206"/>
                    <a:pt x="371" y="207"/>
                    <a:pt x="371" y="207"/>
                  </a:cubicBezTo>
                  <a:cubicBezTo>
                    <a:pt x="371" y="208"/>
                    <a:pt x="371" y="208"/>
                    <a:pt x="370" y="209"/>
                  </a:cubicBezTo>
                  <a:cubicBezTo>
                    <a:pt x="370" y="209"/>
                    <a:pt x="370" y="210"/>
                    <a:pt x="370" y="210"/>
                  </a:cubicBezTo>
                  <a:cubicBezTo>
                    <a:pt x="370" y="210"/>
                    <a:pt x="370" y="211"/>
                    <a:pt x="370" y="211"/>
                  </a:cubicBezTo>
                  <a:cubicBezTo>
                    <a:pt x="370" y="211"/>
                    <a:pt x="370" y="212"/>
                    <a:pt x="370" y="212"/>
                  </a:cubicBezTo>
                  <a:cubicBezTo>
                    <a:pt x="370" y="212"/>
                    <a:pt x="370" y="214"/>
                    <a:pt x="370" y="214"/>
                  </a:cubicBezTo>
                  <a:cubicBezTo>
                    <a:pt x="370" y="214"/>
                    <a:pt x="370" y="215"/>
                    <a:pt x="370" y="215"/>
                  </a:cubicBezTo>
                  <a:cubicBezTo>
                    <a:pt x="370" y="215"/>
                    <a:pt x="370" y="216"/>
                    <a:pt x="370" y="216"/>
                  </a:cubicBezTo>
                  <a:cubicBezTo>
                    <a:pt x="370" y="216"/>
                    <a:pt x="370" y="216"/>
                    <a:pt x="369" y="216"/>
                  </a:cubicBezTo>
                  <a:cubicBezTo>
                    <a:pt x="370" y="216"/>
                    <a:pt x="369" y="217"/>
                    <a:pt x="369" y="218"/>
                  </a:cubicBezTo>
                  <a:cubicBezTo>
                    <a:pt x="368" y="218"/>
                    <a:pt x="368" y="218"/>
                    <a:pt x="368" y="218"/>
                  </a:cubicBezTo>
                  <a:cubicBezTo>
                    <a:pt x="367" y="219"/>
                    <a:pt x="367" y="219"/>
                    <a:pt x="367" y="220"/>
                  </a:cubicBezTo>
                  <a:cubicBezTo>
                    <a:pt x="367" y="220"/>
                    <a:pt x="367" y="220"/>
                    <a:pt x="367" y="221"/>
                  </a:cubicBezTo>
                  <a:cubicBezTo>
                    <a:pt x="367" y="221"/>
                    <a:pt x="366" y="221"/>
                    <a:pt x="366" y="221"/>
                  </a:cubicBezTo>
                  <a:cubicBezTo>
                    <a:pt x="366" y="221"/>
                    <a:pt x="366" y="222"/>
                    <a:pt x="366" y="222"/>
                  </a:cubicBezTo>
                  <a:cubicBezTo>
                    <a:pt x="366" y="223"/>
                    <a:pt x="366" y="224"/>
                    <a:pt x="366" y="225"/>
                  </a:cubicBezTo>
                  <a:cubicBezTo>
                    <a:pt x="366" y="226"/>
                    <a:pt x="366" y="226"/>
                    <a:pt x="366" y="226"/>
                  </a:cubicBezTo>
                  <a:cubicBezTo>
                    <a:pt x="366" y="227"/>
                    <a:pt x="367" y="229"/>
                    <a:pt x="366" y="229"/>
                  </a:cubicBezTo>
                  <a:cubicBezTo>
                    <a:pt x="366" y="229"/>
                    <a:pt x="366" y="230"/>
                    <a:pt x="366" y="230"/>
                  </a:cubicBezTo>
                  <a:cubicBezTo>
                    <a:pt x="366" y="230"/>
                    <a:pt x="365" y="231"/>
                    <a:pt x="365" y="231"/>
                  </a:cubicBezTo>
                  <a:cubicBezTo>
                    <a:pt x="365" y="231"/>
                    <a:pt x="365" y="231"/>
                    <a:pt x="364" y="231"/>
                  </a:cubicBezTo>
                  <a:cubicBezTo>
                    <a:pt x="364" y="232"/>
                    <a:pt x="364" y="232"/>
                    <a:pt x="363" y="232"/>
                  </a:cubicBezTo>
                  <a:cubicBezTo>
                    <a:pt x="363" y="232"/>
                    <a:pt x="363" y="233"/>
                    <a:pt x="363" y="233"/>
                  </a:cubicBezTo>
                  <a:cubicBezTo>
                    <a:pt x="363" y="235"/>
                    <a:pt x="361" y="238"/>
                    <a:pt x="359" y="240"/>
                  </a:cubicBezTo>
                  <a:cubicBezTo>
                    <a:pt x="359" y="240"/>
                    <a:pt x="358" y="241"/>
                    <a:pt x="358" y="241"/>
                  </a:cubicBezTo>
                  <a:cubicBezTo>
                    <a:pt x="358" y="241"/>
                    <a:pt x="358" y="242"/>
                    <a:pt x="358" y="242"/>
                  </a:cubicBezTo>
                  <a:cubicBezTo>
                    <a:pt x="357" y="243"/>
                    <a:pt x="357" y="243"/>
                    <a:pt x="357" y="243"/>
                  </a:cubicBezTo>
                  <a:cubicBezTo>
                    <a:pt x="357" y="243"/>
                    <a:pt x="357" y="244"/>
                    <a:pt x="357" y="244"/>
                  </a:cubicBezTo>
                  <a:cubicBezTo>
                    <a:pt x="356" y="246"/>
                    <a:pt x="358" y="247"/>
                    <a:pt x="357" y="249"/>
                  </a:cubicBezTo>
                  <a:cubicBezTo>
                    <a:pt x="356" y="250"/>
                    <a:pt x="353" y="250"/>
                    <a:pt x="352" y="251"/>
                  </a:cubicBezTo>
                  <a:cubicBezTo>
                    <a:pt x="351" y="251"/>
                    <a:pt x="351" y="252"/>
                    <a:pt x="351" y="252"/>
                  </a:cubicBezTo>
                  <a:cubicBezTo>
                    <a:pt x="350" y="252"/>
                    <a:pt x="350" y="255"/>
                    <a:pt x="350" y="256"/>
                  </a:cubicBezTo>
                  <a:cubicBezTo>
                    <a:pt x="350" y="255"/>
                    <a:pt x="350" y="255"/>
                    <a:pt x="350" y="255"/>
                  </a:cubicBezTo>
                  <a:cubicBezTo>
                    <a:pt x="349" y="254"/>
                    <a:pt x="348" y="255"/>
                    <a:pt x="348" y="255"/>
                  </a:cubicBezTo>
                  <a:cubicBezTo>
                    <a:pt x="348" y="256"/>
                    <a:pt x="346" y="255"/>
                    <a:pt x="346" y="255"/>
                  </a:cubicBezTo>
                  <a:cubicBezTo>
                    <a:pt x="346" y="255"/>
                    <a:pt x="345" y="255"/>
                    <a:pt x="344" y="256"/>
                  </a:cubicBezTo>
                  <a:cubicBezTo>
                    <a:pt x="342" y="256"/>
                    <a:pt x="343" y="255"/>
                    <a:pt x="343" y="254"/>
                  </a:cubicBezTo>
                  <a:cubicBezTo>
                    <a:pt x="343" y="253"/>
                    <a:pt x="342" y="254"/>
                    <a:pt x="342" y="254"/>
                  </a:cubicBezTo>
                  <a:cubicBezTo>
                    <a:pt x="341" y="254"/>
                    <a:pt x="342" y="255"/>
                    <a:pt x="342" y="256"/>
                  </a:cubicBezTo>
                  <a:cubicBezTo>
                    <a:pt x="342" y="256"/>
                    <a:pt x="341" y="256"/>
                    <a:pt x="340" y="256"/>
                  </a:cubicBezTo>
                  <a:cubicBezTo>
                    <a:pt x="339" y="256"/>
                    <a:pt x="339" y="256"/>
                    <a:pt x="338" y="256"/>
                  </a:cubicBezTo>
                  <a:cubicBezTo>
                    <a:pt x="336" y="255"/>
                    <a:pt x="335" y="257"/>
                    <a:pt x="333" y="256"/>
                  </a:cubicBezTo>
                  <a:cubicBezTo>
                    <a:pt x="333" y="255"/>
                    <a:pt x="333" y="256"/>
                    <a:pt x="333" y="256"/>
                  </a:cubicBezTo>
                  <a:cubicBezTo>
                    <a:pt x="332" y="256"/>
                    <a:pt x="331" y="256"/>
                    <a:pt x="331" y="257"/>
                  </a:cubicBezTo>
                  <a:cubicBezTo>
                    <a:pt x="331" y="257"/>
                    <a:pt x="331" y="258"/>
                    <a:pt x="332" y="258"/>
                  </a:cubicBezTo>
                  <a:cubicBezTo>
                    <a:pt x="333" y="258"/>
                    <a:pt x="332" y="258"/>
                    <a:pt x="332" y="259"/>
                  </a:cubicBezTo>
                  <a:cubicBezTo>
                    <a:pt x="332" y="259"/>
                    <a:pt x="331" y="259"/>
                    <a:pt x="331" y="259"/>
                  </a:cubicBezTo>
                  <a:cubicBezTo>
                    <a:pt x="331" y="259"/>
                    <a:pt x="330" y="259"/>
                    <a:pt x="330" y="259"/>
                  </a:cubicBezTo>
                  <a:cubicBezTo>
                    <a:pt x="329" y="259"/>
                    <a:pt x="329" y="259"/>
                    <a:pt x="329" y="259"/>
                  </a:cubicBezTo>
                  <a:cubicBezTo>
                    <a:pt x="328" y="259"/>
                    <a:pt x="326" y="260"/>
                    <a:pt x="326" y="261"/>
                  </a:cubicBezTo>
                  <a:cubicBezTo>
                    <a:pt x="326" y="261"/>
                    <a:pt x="326" y="262"/>
                    <a:pt x="326" y="262"/>
                  </a:cubicBezTo>
                  <a:cubicBezTo>
                    <a:pt x="325" y="262"/>
                    <a:pt x="325" y="262"/>
                    <a:pt x="325" y="262"/>
                  </a:cubicBezTo>
                  <a:cubicBezTo>
                    <a:pt x="324" y="262"/>
                    <a:pt x="324" y="262"/>
                    <a:pt x="323" y="262"/>
                  </a:cubicBezTo>
                  <a:cubicBezTo>
                    <a:pt x="323" y="262"/>
                    <a:pt x="323" y="262"/>
                    <a:pt x="322" y="262"/>
                  </a:cubicBezTo>
                  <a:cubicBezTo>
                    <a:pt x="322" y="262"/>
                    <a:pt x="321" y="262"/>
                    <a:pt x="321" y="263"/>
                  </a:cubicBezTo>
                  <a:cubicBezTo>
                    <a:pt x="321" y="263"/>
                    <a:pt x="320" y="263"/>
                    <a:pt x="320" y="263"/>
                  </a:cubicBezTo>
                  <a:cubicBezTo>
                    <a:pt x="320" y="263"/>
                    <a:pt x="319" y="264"/>
                    <a:pt x="318" y="264"/>
                  </a:cubicBezTo>
                  <a:cubicBezTo>
                    <a:pt x="318" y="264"/>
                    <a:pt x="317" y="264"/>
                    <a:pt x="317" y="265"/>
                  </a:cubicBezTo>
                  <a:cubicBezTo>
                    <a:pt x="316" y="265"/>
                    <a:pt x="315" y="267"/>
                    <a:pt x="314" y="267"/>
                  </a:cubicBezTo>
                  <a:cubicBezTo>
                    <a:pt x="314" y="267"/>
                    <a:pt x="313" y="268"/>
                    <a:pt x="313" y="268"/>
                  </a:cubicBezTo>
                  <a:cubicBezTo>
                    <a:pt x="312" y="269"/>
                    <a:pt x="311" y="269"/>
                    <a:pt x="311" y="269"/>
                  </a:cubicBezTo>
                  <a:cubicBezTo>
                    <a:pt x="311" y="270"/>
                    <a:pt x="310" y="270"/>
                    <a:pt x="310" y="271"/>
                  </a:cubicBezTo>
                  <a:cubicBezTo>
                    <a:pt x="309" y="271"/>
                    <a:pt x="309" y="271"/>
                    <a:pt x="309" y="271"/>
                  </a:cubicBezTo>
                  <a:cubicBezTo>
                    <a:pt x="309" y="271"/>
                    <a:pt x="309" y="271"/>
                    <a:pt x="309" y="271"/>
                  </a:cubicBezTo>
                  <a:cubicBezTo>
                    <a:pt x="308" y="271"/>
                    <a:pt x="308" y="271"/>
                    <a:pt x="308" y="272"/>
                  </a:cubicBezTo>
                  <a:cubicBezTo>
                    <a:pt x="309" y="272"/>
                    <a:pt x="309" y="272"/>
                    <a:pt x="309" y="272"/>
                  </a:cubicBezTo>
                  <a:cubicBezTo>
                    <a:pt x="309" y="272"/>
                    <a:pt x="308" y="273"/>
                    <a:pt x="308" y="273"/>
                  </a:cubicBezTo>
                  <a:cubicBezTo>
                    <a:pt x="308" y="273"/>
                    <a:pt x="307" y="273"/>
                    <a:pt x="307" y="273"/>
                  </a:cubicBezTo>
                  <a:cubicBezTo>
                    <a:pt x="307" y="273"/>
                    <a:pt x="307" y="274"/>
                    <a:pt x="307" y="274"/>
                  </a:cubicBezTo>
                  <a:cubicBezTo>
                    <a:pt x="306" y="275"/>
                    <a:pt x="306" y="274"/>
                    <a:pt x="306" y="274"/>
                  </a:cubicBezTo>
                  <a:cubicBezTo>
                    <a:pt x="305" y="273"/>
                    <a:pt x="305" y="274"/>
                    <a:pt x="305" y="274"/>
                  </a:cubicBezTo>
                  <a:cubicBezTo>
                    <a:pt x="305" y="274"/>
                    <a:pt x="304" y="275"/>
                    <a:pt x="304" y="275"/>
                  </a:cubicBezTo>
                  <a:cubicBezTo>
                    <a:pt x="303" y="275"/>
                    <a:pt x="304" y="275"/>
                    <a:pt x="304" y="275"/>
                  </a:cubicBezTo>
                  <a:cubicBezTo>
                    <a:pt x="304" y="276"/>
                    <a:pt x="305" y="276"/>
                    <a:pt x="305" y="276"/>
                  </a:cubicBezTo>
                  <a:cubicBezTo>
                    <a:pt x="305" y="276"/>
                    <a:pt x="305" y="276"/>
                    <a:pt x="305" y="277"/>
                  </a:cubicBezTo>
                  <a:cubicBezTo>
                    <a:pt x="305" y="277"/>
                    <a:pt x="304" y="278"/>
                    <a:pt x="304" y="279"/>
                  </a:cubicBezTo>
                  <a:cubicBezTo>
                    <a:pt x="304" y="279"/>
                    <a:pt x="304" y="280"/>
                    <a:pt x="304" y="280"/>
                  </a:cubicBezTo>
                  <a:cubicBezTo>
                    <a:pt x="303" y="280"/>
                    <a:pt x="303" y="281"/>
                    <a:pt x="303" y="281"/>
                  </a:cubicBezTo>
                  <a:cubicBezTo>
                    <a:pt x="302" y="281"/>
                    <a:pt x="302" y="282"/>
                    <a:pt x="303" y="282"/>
                  </a:cubicBezTo>
                  <a:cubicBezTo>
                    <a:pt x="303" y="282"/>
                    <a:pt x="303" y="281"/>
                    <a:pt x="303" y="281"/>
                  </a:cubicBezTo>
                  <a:cubicBezTo>
                    <a:pt x="304" y="281"/>
                    <a:pt x="304" y="281"/>
                    <a:pt x="304" y="281"/>
                  </a:cubicBezTo>
                  <a:cubicBezTo>
                    <a:pt x="304" y="281"/>
                    <a:pt x="304" y="281"/>
                    <a:pt x="304" y="282"/>
                  </a:cubicBezTo>
                  <a:cubicBezTo>
                    <a:pt x="304" y="282"/>
                    <a:pt x="304" y="283"/>
                    <a:pt x="304" y="283"/>
                  </a:cubicBezTo>
                  <a:cubicBezTo>
                    <a:pt x="303" y="284"/>
                    <a:pt x="303" y="284"/>
                    <a:pt x="303" y="285"/>
                  </a:cubicBezTo>
                  <a:cubicBezTo>
                    <a:pt x="303" y="285"/>
                    <a:pt x="304" y="287"/>
                    <a:pt x="304" y="287"/>
                  </a:cubicBezTo>
                  <a:cubicBezTo>
                    <a:pt x="304" y="287"/>
                    <a:pt x="304" y="288"/>
                    <a:pt x="304" y="289"/>
                  </a:cubicBezTo>
                  <a:cubicBezTo>
                    <a:pt x="303" y="289"/>
                    <a:pt x="304" y="289"/>
                    <a:pt x="304" y="289"/>
                  </a:cubicBezTo>
                  <a:cubicBezTo>
                    <a:pt x="304" y="289"/>
                    <a:pt x="304" y="289"/>
                    <a:pt x="304" y="290"/>
                  </a:cubicBezTo>
                  <a:cubicBezTo>
                    <a:pt x="304" y="290"/>
                    <a:pt x="304" y="290"/>
                    <a:pt x="304" y="291"/>
                  </a:cubicBezTo>
                  <a:cubicBezTo>
                    <a:pt x="304" y="291"/>
                    <a:pt x="304" y="291"/>
                    <a:pt x="304" y="291"/>
                  </a:cubicBezTo>
                  <a:cubicBezTo>
                    <a:pt x="304" y="291"/>
                    <a:pt x="304" y="291"/>
                    <a:pt x="304" y="291"/>
                  </a:cubicBezTo>
                  <a:cubicBezTo>
                    <a:pt x="304" y="291"/>
                    <a:pt x="304" y="291"/>
                    <a:pt x="304" y="291"/>
                  </a:cubicBezTo>
                  <a:cubicBezTo>
                    <a:pt x="304" y="291"/>
                    <a:pt x="304" y="290"/>
                    <a:pt x="305" y="290"/>
                  </a:cubicBezTo>
                  <a:cubicBezTo>
                    <a:pt x="305" y="290"/>
                    <a:pt x="305" y="290"/>
                    <a:pt x="305" y="290"/>
                  </a:cubicBezTo>
                  <a:cubicBezTo>
                    <a:pt x="306" y="291"/>
                    <a:pt x="305" y="292"/>
                    <a:pt x="305" y="292"/>
                  </a:cubicBezTo>
                  <a:cubicBezTo>
                    <a:pt x="304" y="292"/>
                    <a:pt x="304" y="293"/>
                    <a:pt x="304" y="293"/>
                  </a:cubicBezTo>
                  <a:cubicBezTo>
                    <a:pt x="304" y="293"/>
                    <a:pt x="304" y="293"/>
                    <a:pt x="304" y="293"/>
                  </a:cubicBezTo>
                  <a:cubicBezTo>
                    <a:pt x="304" y="293"/>
                    <a:pt x="304" y="292"/>
                    <a:pt x="304" y="291"/>
                  </a:cubicBezTo>
                  <a:cubicBezTo>
                    <a:pt x="304" y="291"/>
                    <a:pt x="303" y="292"/>
                    <a:pt x="304" y="292"/>
                  </a:cubicBezTo>
                  <a:cubicBezTo>
                    <a:pt x="304" y="292"/>
                    <a:pt x="303" y="293"/>
                    <a:pt x="304" y="294"/>
                  </a:cubicBezTo>
                  <a:cubicBezTo>
                    <a:pt x="304" y="294"/>
                    <a:pt x="303" y="296"/>
                    <a:pt x="303" y="297"/>
                  </a:cubicBezTo>
                  <a:cubicBezTo>
                    <a:pt x="303" y="297"/>
                    <a:pt x="302" y="297"/>
                    <a:pt x="302" y="297"/>
                  </a:cubicBezTo>
                  <a:cubicBezTo>
                    <a:pt x="302" y="298"/>
                    <a:pt x="302" y="298"/>
                    <a:pt x="302" y="298"/>
                  </a:cubicBezTo>
                  <a:cubicBezTo>
                    <a:pt x="303" y="299"/>
                    <a:pt x="302" y="299"/>
                    <a:pt x="302" y="300"/>
                  </a:cubicBezTo>
                  <a:cubicBezTo>
                    <a:pt x="301" y="301"/>
                    <a:pt x="299" y="302"/>
                    <a:pt x="298" y="303"/>
                  </a:cubicBezTo>
                  <a:cubicBezTo>
                    <a:pt x="297" y="303"/>
                    <a:pt x="297" y="304"/>
                    <a:pt x="296" y="305"/>
                  </a:cubicBezTo>
                  <a:cubicBezTo>
                    <a:pt x="296" y="305"/>
                    <a:pt x="296" y="305"/>
                    <a:pt x="296" y="306"/>
                  </a:cubicBezTo>
                  <a:cubicBezTo>
                    <a:pt x="296" y="306"/>
                    <a:pt x="295" y="306"/>
                    <a:pt x="295" y="306"/>
                  </a:cubicBezTo>
                  <a:cubicBezTo>
                    <a:pt x="295" y="307"/>
                    <a:pt x="295" y="307"/>
                    <a:pt x="295" y="307"/>
                  </a:cubicBezTo>
                  <a:cubicBezTo>
                    <a:pt x="294" y="308"/>
                    <a:pt x="294" y="309"/>
                    <a:pt x="294" y="309"/>
                  </a:cubicBezTo>
                  <a:cubicBezTo>
                    <a:pt x="293" y="310"/>
                    <a:pt x="293" y="311"/>
                    <a:pt x="293" y="311"/>
                  </a:cubicBezTo>
                  <a:cubicBezTo>
                    <a:pt x="293" y="311"/>
                    <a:pt x="292" y="313"/>
                    <a:pt x="292" y="313"/>
                  </a:cubicBezTo>
                  <a:cubicBezTo>
                    <a:pt x="292" y="313"/>
                    <a:pt x="292" y="314"/>
                    <a:pt x="291" y="315"/>
                  </a:cubicBezTo>
                  <a:cubicBezTo>
                    <a:pt x="291" y="315"/>
                    <a:pt x="291" y="316"/>
                    <a:pt x="291" y="317"/>
                  </a:cubicBezTo>
                  <a:cubicBezTo>
                    <a:pt x="290" y="318"/>
                    <a:pt x="289" y="319"/>
                    <a:pt x="289" y="320"/>
                  </a:cubicBezTo>
                  <a:cubicBezTo>
                    <a:pt x="289" y="320"/>
                    <a:pt x="288" y="321"/>
                    <a:pt x="288" y="321"/>
                  </a:cubicBezTo>
                  <a:cubicBezTo>
                    <a:pt x="287" y="321"/>
                    <a:pt x="287" y="322"/>
                    <a:pt x="286" y="323"/>
                  </a:cubicBezTo>
                  <a:cubicBezTo>
                    <a:pt x="286" y="324"/>
                    <a:pt x="285" y="324"/>
                    <a:pt x="284" y="325"/>
                  </a:cubicBezTo>
                  <a:cubicBezTo>
                    <a:pt x="283" y="325"/>
                    <a:pt x="283" y="326"/>
                    <a:pt x="282" y="326"/>
                  </a:cubicBezTo>
                  <a:cubicBezTo>
                    <a:pt x="282" y="326"/>
                    <a:pt x="281" y="327"/>
                    <a:pt x="281" y="327"/>
                  </a:cubicBezTo>
                  <a:cubicBezTo>
                    <a:pt x="281" y="327"/>
                    <a:pt x="280" y="328"/>
                    <a:pt x="280" y="328"/>
                  </a:cubicBezTo>
                  <a:cubicBezTo>
                    <a:pt x="280" y="328"/>
                    <a:pt x="279" y="328"/>
                    <a:pt x="279" y="328"/>
                  </a:cubicBezTo>
                  <a:cubicBezTo>
                    <a:pt x="279" y="328"/>
                    <a:pt x="279" y="328"/>
                    <a:pt x="279" y="327"/>
                  </a:cubicBezTo>
                  <a:cubicBezTo>
                    <a:pt x="279" y="327"/>
                    <a:pt x="280" y="327"/>
                    <a:pt x="279" y="327"/>
                  </a:cubicBezTo>
                  <a:cubicBezTo>
                    <a:pt x="279" y="327"/>
                    <a:pt x="279" y="326"/>
                    <a:pt x="279" y="326"/>
                  </a:cubicBezTo>
                  <a:cubicBezTo>
                    <a:pt x="280" y="326"/>
                    <a:pt x="281" y="327"/>
                    <a:pt x="281" y="326"/>
                  </a:cubicBezTo>
                  <a:cubicBezTo>
                    <a:pt x="282" y="326"/>
                    <a:pt x="282" y="325"/>
                    <a:pt x="283" y="325"/>
                  </a:cubicBezTo>
                  <a:cubicBezTo>
                    <a:pt x="283" y="324"/>
                    <a:pt x="283" y="324"/>
                    <a:pt x="283" y="324"/>
                  </a:cubicBezTo>
                  <a:cubicBezTo>
                    <a:pt x="284" y="323"/>
                    <a:pt x="285" y="323"/>
                    <a:pt x="285" y="322"/>
                  </a:cubicBezTo>
                  <a:cubicBezTo>
                    <a:pt x="285" y="322"/>
                    <a:pt x="285" y="320"/>
                    <a:pt x="285" y="320"/>
                  </a:cubicBezTo>
                  <a:cubicBezTo>
                    <a:pt x="285" y="320"/>
                    <a:pt x="286" y="320"/>
                    <a:pt x="286" y="320"/>
                  </a:cubicBezTo>
                  <a:cubicBezTo>
                    <a:pt x="286" y="320"/>
                    <a:pt x="286" y="320"/>
                    <a:pt x="286" y="320"/>
                  </a:cubicBezTo>
                  <a:cubicBezTo>
                    <a:pt x="287" y="320"/>
                    <a:pt x="287" y="319"/>
                    <a:pt x="287" y="319"/>
                  </a:cubicBezTo>
                  <a:cubicBezTo>
                    <a:pt x="287" y="319"/>
                    <a:pt x="287" y="319"/>
                    <a:pt x="287" y="319"/>
                  </a:cubicBezTo>
                  <a:cubicBezTo>
                    <a:pt x="288" y="319"/>
                    <a:pt x="288" y="318"/>
                    <a:pt x="288" y="318"/>
                  </a:cubicBezTo>
                  <a:cubicBezTo>
                    <a:pt x="288" y="318"/>
                    <a:pt x="288" y="318"/>
                    <a:pt x="288" y="318"/>
                  </a:cubicBezTo>
                  <a:cubicBezTo>
                    <a:pt x="289" y="318"/>
                    <a:pt x="289" y="317"/>
                    <a:pt x="289" y="317"/>
                  </a:cubicBezTo>
                  <a:cubicBezTo>
                    <a:pt x="289" y="317"/>
                    <a:pt x="289" y="314"/>
                    <a:pt x="289" y="315"/>
                  </a:cubicBezTo>
                  <a:cubicBezTo>
                    <a:pt x="289" y="315"/>
                    <a:pt x="290" y="315"/>
                    <a:pt x="290" y="315"/>
                  </a:cubicBezTo>
                  <a:cubicBezTo>
                    <a:pt x="290" y="314"/>
                    <a:pt x="290" y="313"/>
                    <a:pt x="290" y="313"/>
                  </a:cubicBezTo>
                  <a:cubicBezTo>
                    <a:pt x="290" y="313"/>
                    <a:pt x="289" y="313"/>
                    <a:pt x="289" y="313"/>
                  </a:cubicBezTo>
                  <a:cubicBezTo>
                    <a:pt x="289" y="313"/>
                    <a:pt x="289" y="313"/>
                    <a:pt x="289" y="313"/>
                  </a:cubicBezTo>
                  <a:cubicBezTo>
                    <a:pt x="289" y="314"/>
                    <a:pt x="287" y="314"/>
                    <a:pt x="287" y="314"/>
                  </a:cubicBezTo>
                  <a:cubicBezTo>
                    <a:pt x="287" y="314"/>
                    <a:pt x="287" y="314"/>
                    <a:pt x="286" y="314"/>
                  </a:cubicBezTo>
                  <a:cubicBezTo>
                    <a:pt x="286" y="314"/>
                    <a:pt x="286" y="313"/>
                    <a:pt x="286" y="313"/>
                  </a:cubicBezTo>
                  <a:cubicBezTo>
                    <a:pt x="286" y="313"/>
                    <a:pt x="286" y="313"/>
                    <a:pt x="285" y="313"/>
                  </a:cubicBezTo>
                  <a:cubicBezTo>
                    <a:pt x="285" y="313"/>
                    <a:pt x="285" y="312"/>
                    <a:pt x="285" y="312"/>
                  </a:cubicBezTo>
                  <a:cubicBezTo>
                    <a:pt x="285" y="312"/>
                    <a:pt x="285" y="311"/>
                    <a:pt x="285" y="311"/>
                  </a:cubicBezTo>
                  <a:cubicBezTo>
                    <a:pt x="285" y="311"/>
                    <a:pt x="284" y="312"/>
                    <a:pt x="285" y="313"/>
                  </a:cubicBezTo>
                  <a:cubicBezTo>
                    <a:pt x="285" y="313"/>
                    <a:pt x="285" y="314"/>
                    <a:pt x="285" y="314"/>
                  </a:cubicBezTo>
                  <a:cubicBezTo>
                    <a:pt x="285" y="314"/>
                    <a:pt x="285" y="314"/>
                    <a:pt x="285" y="315"/>
                  </a:cubicBezTo>
                  <a:cubicBezTo>
                    <a:pt x="285" y="316"/>
                    <a:pt x="284" y="316"/>
                    <a:pt x="284" y="318"/>
                  </a:cubicBezTo>
                  <a:cubicBezTo>
                    <a:pt x="284" y="318"/>
                    <a:pt x="283" y="319"/>
                    <a:pt x="283" y="319"/>
                  </a:cubicBezTo>
                  <a:cubicBezTo>
                    <a:pt x="283" y="319"/>
                    <a:pt x="283" y="320"/>
                    <a:pt x="283" y="320"/>
                  </a:cubicBezTo>
                  <a:cubicBezTo>
                    <a:pt x="283" y="320"/>
                    <a:pt x="283" y="320"/>
                    <a:pt x="283" y="320"/>
                  </a:cubicBezTo>
                  <a:cubicBezTo>
                    <a:pt x="282" y="321"/>
                    <a:pt x="282" y="321"/>
                    <a:pt x="282" y="321"/>
                  </a:cubicBezTo>
                  <a:cubicBezTo>
                    <a:pt x="282" y="322"/>
                    <a:pt x="281" y="322"/>
                    <a:pt x="280" y="322"/>
                  </a:cubicBezTo>
                  <a:cubicBezTo>
                    <a:pt x="279" y="323"/>
                    <a:pt x="280" y="324"/>
                    <a:pt x="278" y="325"/>
                  </a:cubicBezTo>
                  <a:cubicBezTo>
                    <a:pt x="278" y="326"/>
                    <a:pt x="278" y="326"/>
                    <a:pt x="278" y="326"/>
                  </a:cubicBezTo>
                  <a:cubicBezTo>
                    <a:pt x="278" y="326"/>
                    <a:pt x="278" y="327"/>
                    <a:pt x="278" y="327"/>
                  </a:cubicBezTo>
                  <a:cubicBezTo>
                    <a:pt x="278" y="327"/>
                    <a:pt x="278" y="327"/>
                    <a:pt x="278" y="328"/>
                  </a:cubicBezTo>
                  <a:cubicBezTo>
                    <a:pt x="278" y="328"/>
                    <a:pt x="278" y="328"/>
                    <a:pt x="278" y="328"/>
                  </a:cubicBezTo>
                  <a:cubicBezTo>
                    <a:pt x="278" y="328"/>
                    <a:pt x="278" y="328"/>
                    <a:pt x="279" y="328"/>
                  </a:cubicBezTo>
                  <a:cubicBezTo>
                    <a:pt x="279" y="328"/>
                    <a:pt x="279" y="329"/>
                    <a:pt x="279" y="329"/>
                  </a:cubicBezTo>
                  <a:cubicBezTo>
                    <a:pt x="278" y="329"/>
                    <a:pt x="278" y="330"/>
                    <a:pt x="277" y="331"/>
                  </a:cubicBezTo>
                  <a:cubicBezTo>
                    <a:pt x="277" y="332"/>
                    <a:pt x="277" y="333"/>
                    <a:pt x="276" y="334"/>
                  </a:cubicBezTo>
                  <a:cubicBezTo>
                    <a:pt x="276" y="336"/>
                    <a:pt x="275" y="338"/>
                    <a:pt x="273" y="339"/>
                  </a:cubicBezTo>
                  <a:cubicBezTo>
                    <a:pt x="273" y="340"/>
                    <a:pt x="272" y="340"/>
                    <a:pt x="272" y="340"/>
                  </a:cubicBezTo>
                  <a:cubicBezTo>
                    <a:pt x="272" y="340"/>
                    <a:pt x="271" y="341"/>
                    <a:pt x="271" y="341"/>
                  </a:cubicBezTo>
                  <a:cubicBezTo>
                    <a:pt x="271" y="342"/>
                    <a:pt x="270" y="342"/>
                    <a:pt x="270" y="342"/>
                  </a:cubicBezTo>
                  <a:cubicBezTo>
                    <a:pt x="270" y="342"/>
                    <a:pt x="270" y="342"/>
                    <a:pt x="270" y="342"/>
                  </a:cubicBezTo>
                  <a:cubicBezTo>
                    <a:pt x="269" y="344"/>
                    <a:pt x="267" y="346"/>
                    <a:pt x="267" y="347"/>
                  </a:cubicBezTo>
                  <a:cubicBezTo>
                    <a:pt x="267" y="347"/>
                    <a:pt x="267" y="347"/>
                    <a:pt x="267" y="347"/>
                  </a:cubicBezTo>
                  <a:cubicBezTo>
                    <a:pt x="267" y="348"/>
                    <a:pt x="267" y="348"/>
                    <a:pt x="267" y="348"/>
                  </a:cubicBezTo>
                  <a:cubicBezTo>
                    <a:pt x="266" y="348"/>
                    <a:pt x="265" y="349"/>
                    <a:pt x="264" y="350"/>
                  </a:cubicBezTo>
                  <a:cubicBezTo>
                    <a:pt x="264" y="350"/>
                    <a:pt x="264" y="350"/>
                    <a:pt x="264" y="350"/>
                  </a:cubicBezTo>
                  <a:cubicBezTo>
                    <a:pt x="264" y="350"/>
                    <a:pt x="264" y="350"/>
                    <a:pt x="264" y="350"/>
                  </a:cubicBezTo>
                  <a:cubicBezTo>
                    <a:pt x="263" y="349"/>
                    <a:pt x="263" y="350"/>
                    <a:pt x="263" y="350"/>
                  </a:cubicBezTo>
                  <a:cubicBezTo>
                    <a:pt x="263" y="350"/>
                    <a:pt x="263" y="350"/>
                    <a:pt x="264" y="350"/>
                  </a:cubicBezTo>
                  <a:cubicBezTo>
                    <a:pt x="262" y="351"/>
                    <a:pt x="261" y="352"/>
                    <a:pt x="259" y="352"/>
                  </a:cubicBezTo>
                  <a:cubicBezTo>
                    <a:pt x="259" y="352"/>
                    <a:pt x="259" y="352"/>
                    <a:pt x="258" y="352"/>
                  </a:cubicBezTo>
                  <a:cubicBezTo>
                    <a:pt x="258" y="351"/>
                    <a:pt x="257" y="352"/>
                    <a:pt x="257" y="352"/>
                  </a:cubicBezTo>
                  <a:cubicBezTo>
                    <a:pt x="257" y="352"/>
                    <a:pt x="256" y="352"/>
                    <a:pt x="256" y="352"/>
                  </a:cubicBezTo>
                  <a:cubicBezTo>
                    <a:pt x="254" y="350"/>
                    <a:pt x="253" y="352"/>
                    <a:pt x="251" y="352"/>
                  </a:cubicBezTo>
                  <a:cubicBezTo>
                    <a:pt x="250" y="352"/>
                    <a:pt x="250" y="352"/>
                    <a:pt x="250" y="352"/>
                  </a:cubicBezTo>
                  <a:cubicBezTo>
                    <a:pt x="249" y="352"/>
                    <a:pt x="249" y="352"/>
                    <a:pt x="248" y="351"/>
                  </a:cubicBezTo>
                  <a:cubicBezTo>
                    <a:pt x="247" y="350"/>
                    <a:pt x="245" y="350"/>
                    <a:pt x="244" y="349"/>
                  </a:cubicBezTo>
                  <a:cubicBezTo>
                    <a:pt x="244" y="348"/>
                    <a:pt x="243" y="348"/>
                    <a:pt x="242" y="348"/>
                  </a:cubicBezTo>
                  <a:cubicBezTo>
                    <a:pt x="241" y="348"/>
                    <a:pt x="240" y="348"/>
                    <a:pt x="239" y="348"/>
                  </a:cubicBezTo>
                  <a:cubicBezTo>
                    <a:pt x="239" y="348"/>
                    <a:pt x="239" y="348"/>
                    <a:pt x="238" y="348"/>
                  </a:cubicBezTo>
                  <a:cubicBezTo>
                    <a:pt x="238" y="348"/>
                    <a:pt x="237" y="346"/>
                    <a:pt x="236" y="346"/>
                  </a:cubicBezTo>
                  <a:cubicBezTo>
                    <a:pt x="235" y="345"/>
                    <a:pt x="234" y="343"/>
                    <a:pt x="234" y="341"/>
                  </a:cubicBezTo>
                  <a:cubicBezTo>
                    <a:pt x="234" y="340"/>
                    <a:pt x="235" y="339"/>
                    <a:pt x="235" y="338"/>
                  </a:cubicBezTo>
                  <a:cubicBezTo>
                    <a:pt x="235" y="337"/>
                    <a:pt x="235" y="337"/>
                    <a:pt x="236" y="337"/>
                  </a:cubicBezTo>
                  <a:cubicBezTo>
                    <a:pt x="236" y="336"/>
                    <a:pt x="236" y="336"/>
                    <a:pt x="236" y="336"/>
                  </a:cubicBezTo>
                  <a:cubicBezTo>
                    <a:pt x="236" y="337"/>
                    <a:pt x="235" y="337"/>
                    <a:pt x="234" y="337"/>
                  </a:cubicBezTo>
                  <a:cubicBezTo>
                    <a:pt x="234" y="337"/>
                    <a:pt x="234" y="338"/>
                    <a:pt x="234" y="338"/>
                  </a:cubicBezTo>
                  <a:cubicBezTo>
                    <a:pt x="234" y="339"/>
                    <a:pt x="234" y="340"/>
                    <a:pt x="234" y="340"/>
                  </a:cubicBezTo>
                  <a:cubicBezTo>
                    <a:pt x="234" y="340"/>
                    <a:pt x="234" y="341"/>
                    <a:pt x="234" y="341"/>
                  </a:cubicBezTo>
                  <a:cubicBezTo>
                    <a:pt x="234" y="342"/>
                    <a:pt x="234" y="342"/>
                    <a:pt x="234" y="342"/>
                  </a:cubicBezTo>
                  <a:cubicBezTo>
                    <a:pt x="234" y="343"/>
                    <a:pt x="235" y="344"/>
                    <a:pt x="235" y="344"/>
                  </a:cubicBezTo>
                  <a:cubicBezTo>
                    <a:pt x="235" y="345"/>
                    <a:pt x="235" y="346"/>
                    <a:pt x="235" y="346"/>
                  </a:cubicBezTo>
                  <a:cubicBezTo>
                    <a:pt x="235" y="346"/>
                    <a:pt x="234" y="347"/>
                    <a:pt x="234" y="347"/>
                  </a:cubicBezTo>
                  <a:cubicBezTo>
                    <a:pt x="234" y="347"/>
                    <a:pt x="234" y="348"/>
                    <a:pt x="234" y="348"/>
                  </a:cubicBezTo>
                  <a:cubicBezTo>
                    <a:pt x="234" y="349"/>
                    <a:pt x="235" y="350"/>
                    <a:pt x="235" y="350"/>
                  </a:cubicBezTo>
                  <a:cubicBezTo>
                    <a:pt x="235" y="350"/>
                    <a:pt x="237" y="351"/>
                    <a:pt x="237" y="351"/>
                  </a:cubicBezTo>
                  <a:cubicBezTo>
                    <a:pt x="237" y="352"/>
                    <a:pt x="239" y="352"/>
                    <a:pt x="239" y="353"/>
                  </a:cubicBezTo>
                  <a:cubicBezTo>
                    <a:pt x="240" y="353"/>
                    <a:pt x="241" y="353"/>
                    <a:pt x="242" y="354"/>
                  </a:cubicBezTo>
                  <a:cubicBezTo>
                    <a:pt x="242" y="354"/>
                    <a:pt x="243" y="355"/>
                    <a:pt x="243" y="355"/>
                  </a:cubicBezTo>
                  <a:cubicBezTo>
                    <a:pt x="243" y="356"/>
                    <a:pt x="243" y="357"/>
                    <a:pt x="243" y="357"/>
                  </a:cubicBezTo>
                  <a:cubicBezTo>
                    <a:pt x="243" y="357"/>
                    <a:pt x="243" y="358"/>
                    <a:pt x="243" y="358"/>
                  </a:cubicBezTo>
                  <a:cubicBezTo>
                    <a:pt x="242" y="359"/>
                    <a:pt x="242" y="359"/>
                    <a:pt x="242" y="360"/>
                  </a:cubicBezTo>
                  <a:cubicBezTo>
                    <a:pt x="242" y="361"/>
                    <a:pt x="242" y="362"/>
                    <a:pt x="242" y="362"/>
                  </a:cubicBezTo>
                  <a:cubicBezTo>
                    <a:pt x="242" y="362"/>
                    <a:pt x="243" y="363"/>
                    <a:pt x="243" y="363"/>
                  </a:cubicBezTo>
                  <a:cubicBezTo>
                    <a:pt x="244" y="365"/>
                    <a:pt x="245" y="365"/>
                    <a:pt x="247" y="365"/>
                  </a:cubicBezTo>
                  <a:cubicBezTo>
                    <a:pt x="247" y="369"/>
                    <a:pt x="247" y="369"/>
                    <a:pt x="247" y="369"/>
                  </a:cubicBezTo>
                  <a:cubicBezTo>
                    <a:pt x="246" y="371"/>
                    <a:pt x="245" y="372"/>
                    <a:pt x="244" y="373"/>
                  </a:cubicBezTo>
                  <a:cubicBezTo>
                    <a:pt x="244" y="374"/>
                    <a:pt x="243" y="375"/>
                    <a:pt x="243" y="376"/>
                  </a:cubicBezTo>
                  <a:cubicBezTo>
                    <a:pt x="242" y="376"/>
                    <a:pt x="242" y="377"/>
                    <a:pt x="241" y="377"/>
                  </a:cubicBezTo>
                  <a:cubicBezTo>
                    <a:pt x="241" y="378"/>
                    <a:pt x="241" y="378"/>
                    <a:pt x="241" y="378"/>
                  </a:cubicBezTo>
                  <a:cubicBezTo>
                    <a:pt x="241" y="379"/>
                    <a:pt x="240" y="380"/>
                    <a:pt x="240" y="380"/>
                  </a:cubicBezTo>
                  <a:cubicBezTo>
                    <a:pt x="240" y="383"/>
                    <a:pt x="232" y="385"/>
                    <a:pt x="230" y="385"/>
                  </a:cubicBezTo>
                  <a:cubicBezTo>
                    <a:pt x="226" y="387"/>
                    <a:pt x="219" y="388"/>
                    <a:pt x="215" y="388"/>
                  </a:cubicBezTo>
                  <a:cubicBezTo>
                    <a:pt x="214" y="388"/>
                    <a:pt x="211" y="388"/>
                    <a:pt x="210" y="388"/>
                  </a:cubicBezTo>
                  <a:cubicBezTo>
                    <a:pt x="209" y="388"/>
                    <a:pt x="208" y="386"/>
                    <a:pt x="206" y="386"/>
                  </a:cubicBezTo>
                  <a:cubicBezTo>
                    <a:pt x="206" y="385"/>
                    <a:pt x="205" y="386"/>
                    <a:pt x="205" y="386"/>
                  </a:cubicBezTo>
                  <a:cubicBezTo>
                    <a:pt x="205" y="386"/>
                    <a:pt x="205" y="387"/>
                    <a:pt x="205" y="387"/>
                  </a:cubicBezTo>
                  <a:cubicBezTo>
                    <a:pt x="206" y="387"/>
                    <a:pt x="206" y="387"/>
                    <a:pt x="207" y="387"/>
                  </a:cubicBezTo>
                  <a:cubicBezTo>
                    <a:pt x="207" y="387"/>
                    <a:pt x="207" y="387"/>
                    <a:pt x="207" y="387"/>
                  </a:cubicBezTo>
                  <a:cubicBezTo>
                    <a:pt x="207" y="387"/>
                    <a:pt x="207" y="388"/>
                    <a:pt x="207" y="388"/>
                  </a:cubicBezTo>
                  <a:cubicBezTo>
                    <a:pt x="207" y="388"/>
                    <a:pt x="208" y="387"/>
                    <a:pt x="208" y="387"/>
                  </a:cubicBezTo>
                  <a:cubicBezTo>
                    <a:pt x="208" y="388"/>
                    <a:pt x="208" y="388"/>
                    <a:pt x="208" y="388"/>
                  </a:cubicBezTo>
                  <a:cubicBezTo>
                    <a:pt x="208" y="388"/>
                    <a:pt x="207" y="389"/>
                    <a:pt x="207" y="389"/>
                  </a:cubicBezTo>
                  <a:cubicBezTo>
                    <a:pt x="207" y="389"/>
                    <a:pt x="207" y="390"/>
                    <a:pt x="207" y="390"/>
                  </a:cubicBezTo>
                  <a:cubicBezTo>
                    <a:pt x="207" y="391"/>
                    <a:pt x="207" y="391"/>
                    <a:pt x="208" y="391"/>
                  </a:cubicBezTo>
                  <a:cubicBezTo>
                    <a:pt x="209" y="392"/>
                    <a:pt x="209" y="393"/>
                    <a:pt x="208" y="394"/>
                  </a:cubicBezTo>
                  <a:cubicBezTo>
                    <a:pt x="208" y="394"/>
                    <a:pt x="208" y="396"/>
                    <a:pt x="208" y="396"/>
                  </a:cubicBezTo>
                  <a:cubicBezTo>
                    <a:pt x="208" y="396"/>
                    <a:pt x="207" y="396"/>
                    <a:pt x="207" y="396"/>
                  </a:cubicBezTo>
                  <a:cubicBezTo>
                    <a:pt x="207" y="397"/>
                    <a:pt x="207" y="397"/>
                    <a:pt x="207" y="397"/>
                  </a:cubicBezTo>
                  <a:cubicBezTo>
                    <a:pt x="206" y="398"/>
                    <a:pt x="207" y="400"/>
                    <a:pt x="206" y="400"/>
                  </a:cubicBezTo>
                  <a:cubicBezTo>
                    <a:pt x="206" y="400"/>
                    <a:pt x="206" y="401"/>
                    <a:pt x="206" y="401"/>
                  </a:cubicBezTo>
                  <a:cubicBezTo>
                    <a:pt x="206" y="402"/>
                    <a:pt x="207" y="402"/>
                    <a:pt x="208" y="402"/>
                  </a:cubicBezTo>
                  <a:cubicBezTo>
                    <a:pt x="208" y="403"/>
                    <a:pt x="208" y="403"/>
                    <a:pt x="208" y="403"/>
                  </a:cubicBezTo>
                  <a:cubicBezTo>
                    <a:pt x="208" y="403"/>
                    <a:pt x="206" y="403"/>
                    <a:pt x="206" y="403"/>
                  </a:cubicBezTo>
                  <a:cubicBezTo>
                    <a:pt x="206" y="404"/>
                    <a:pt x="206" y="404"/>
                    <a:pt x="206" y="404"/>
                  </a:cubicBezTo>
                  <a:cubicBezTo>
                    <a:pt x="207" y="404"/>
                    <a:pt x="207" y="404"/>
                    <a:pt x="207" y="404"/>
                  </a:cubicBezTo>
                  <a:cubicBezTo>
                    <a:pt x="207" y="404"/>
                    <a:pt x="207" y="405"/>
                    <a:pt x="207" y="406"/>
                  </a:cubicBezTo>
                  <a:cubicBezTo>
                    <a:pt x="207" y="406"/>
                    <a:pt x="205" y="406"/>
                    <a:pt x="205" y="406"/>
                  </a:cubicBezTo>
                  <a:cubicBezTo>
                    <a:pt x="204" y="407"/>
                    <a:pt x="203" y="407"/>
                    <a:pt x="203" y="407"/>
                  </a:cubicBezTo>
                  <a:cubicBezTo>
                    <a:pt x="201" y="408"/>
                    <a:pt x="198" y="409"/>
                    <a:pt x="197" y="408"/>
                  </a:cubicBezTo>
                  <a:cubicBezTo>
                    <a:pt x="194" y="408"/>
                    <a:pt x="192" y="405"/>
                    <a:pt x="190" y="405"/>
                  </a:cubicBezTo>
                  <a:cubicBezTo>
                    <a:pt x="189" y="405"/>
                    <a:pt x="189" y="405"/>
                    <a:pt x="189" y="405"/>
                  </a:cubicBezTo>
                  <a:cubicBezTo>
                    <a:pt x="189" y="405"/>
                    <a:pt x="189" y="404"/>
                    <a:pt x="189" y="404"/>
                  </a:cubicBezTo>
                  <a:cubicBezTo>
                    <a:pt x="189" y="404"/>
                    <a:pt x="188" y="404"/>
                    <a:pt x="188" y="405"/>
                  </a:cubicBezTo>
                  <a:cubicBezTo>
                    <a:pt x="186" y="405"/>
                    <a:pt x="187" y="409"/>
                    <a:pt x="188" y="411"/>
                  </a:cubicBezTo>
                  <a:cubicBezTo>
                    <a:pt x="188" y="411"/>
                    <a:pt x="188" y="411"/>
                    <a:pt x="188" y="412"/>
                  </a:cubicBezTo>
                  <a:cubicBezTo>
                    <a:pt x="188" y="413"/>
                    <a:pt x="187" y="415"/>
                    <a:pt x="188" y="416"/>
                  </a:cubicBezTo>
                  <a:cubicBezTo>
                    <a:pt x="188" y="417"/>
                    <a:pt x="188" y="418"/>
                    <a:pt x="189" y="418"/>
                  </a:cubicBezTo>
                  <a:cubicBezTo>
                    <a:pt x="190" y="418"/>
                    <a:pt x="190" y="418"/>
                    <a:pt x="191" y="418"/>
                  </a:cubicBezTo>
                  <a:cubicBezTo>
                    <a:pt x="191" y="418"/>
                    <a:pt x="192" y="418"/>
                    <a:pt x="192" y="418"/>
                  </a:cubicBezTo>
                  <a:cubicBezTo>
                    <a:pt x="192" y="418"/>
                    <a:pt x="191" y="420"/>
                    <a:pt x="191" y="420"/>
                  </a:cubicBezTo>
                  <a:cubicBezTo>
                    <a:pt x="192" y="420"/>
                    <a:pt x="193" y="420"/>
                    <a:pt x="193" y="420"/>
                  </a:cubicBezTo>
                  <a:cubicBezTo>
                    <a:pt x="193" y="420"/>
                    <a:pt x="193" y="420"/>
                    <a:pt x="193" y="420"/>
                  </a:cubicBezTo>
                  <a:cubicBezTo>
                    <a:pt x="194" y="420"/>
                    <a:pt x="194" y="420"/>
                    <a:pt x="194" y="420"/>
                  </a:cubicBezTo>
                  <a:cubicBezTo>
                    <a:pt x="194" y="420"/>
                    <a:pt x="194" y="420"/>
                    <a:pt x="194" y="420"/>
                  </a:cubicBezTo>
                  <a:cubicBezTo>
                    <a:pt x="195" y="420"/>
                    <a:pt x="195" y="419"/>
                    <a:pt x="195" y="419"/>
                  </a:cubicBezTo>
                  <a:cubicBezTo>
                    <a:pt x="194" y="418"/>
                    <a:pt x="194" y="419"/>
                    <a:pt x="193" y="418"/>
                  </a:cubicBezTo>
                  <a:cubicBezTo>
                    <a:pt x="193" y="418"/>
                    <a:pt x="193" y="418"/>
                    <a:pt x="193" y="418"/>
                  </a:cubicBezTo>
                  <a:cubicBezTo>
                    <a:pt x="193" y="418"/>
                    <a:pt x="194" y="418"/>
                    <a:pt x="194" y="418"/>
                  </a:cubicBezTo>
                  <a:cubicBezTo>
                    <a:pt x="195" y="418"/>
                    <a:pt x="195" y="417"/>
                    <a:pt x="195" y="417"/>
                  </a:cubicBezTo>
                  <a:cubicBezTo>
                    <a:pt x="196" y="417"/>
                    <a:pt x="196" y="417"/>
                    <a:pt x="197" y="417"/>
                  </a:cubicBezTo>
                  <a:cubicBezTo>
                    <a:pt x="197" y="417"/>
                    <a:pt x="197" y="418"/>
                    <a:pt x="197" y="418"/>
                  </a:cubicBezTo>
                  <a:cubicBezTo>
                    <a:pt x="197" y="418"/>
                    <a:pt x="197" y="418"/>
                    <a:pt x="198" y="419"/>
                  </a:cubicBezTo>
                  <a:cubicBezTo>
                    <a:pt x="198" y="419"/>
                    <a:pt x="198" y="419"/>
                    <a:pt x="198" y="419"/>
                  </a:cubicBezTo>
                  <a:cubicBezTo>
                    <a:pt x="198" y="419"/>
                    <a:pt x="197" y="419"/>
                    <a:pt x="197" y="420"/>
                  </a:cubicBezTo>
                  <a:cubicBezTo>
                    <a:pt x="198" y="420"/>
                    <a:pt x="198" y="420"/>
                    <a:pt x="198" y="420"/>
                  </a:cubicBezTo>
                  <a:cubicBezTo>
                    <a:pt x="198" y="421"/>
                    <a:pt x="198" y="422"/>
                    <a:pt x="198" y="422"/>
                  </a:cubicBezTo>
                  <a:cubicBezTo>
                    <a:pt x="198" y="423"/>
                    <a:pt x="197" y="423"/>
                    <a:pt x="197" y="423"/>
                  </a:cubicBezTo>
                  <a:cubicBezTo>
                    <a:pt x="197" y="424"/>
                    <a:pt x="197" y="424"/>
                    <a:pt x="197" y="424"/>
                  </a:cubicBezTo>
                  <a:cubicBezTo>
                    <a:pt x="197" y="424"/>
                    <a:pt x="197" y="424"/>
                    <a:pt x="197" y="424"/>
                  </a:cubicBezTo>
                  <a:cubicBezTo>
                    <a:pt x="197" y="424"/>
                    <a:pt x="196" y="424"/>
                    <a:pt x="196" y="424"/>
                  </a:cubicBezTo>
                  <a:cubicBezTo>
                    <a:pt x="196" y="424"/>
                    <a:pt x="195" y="424"/>
                    <a:pt x="195" y="424"/>
                  </a:cubicBezTo>
                  <a:cubicBezTo>
                    <a:pt x="194" y="424"/>
                    <a:pt x="194" y="424"/>
                    <a:pt x="194" y="424"/>
                  </a:cubicBezTo>
                  <a:cubicBezTo>
                    <a:pt x="194" y="424"/>
                    <a:pt x="193" y="424"/>
                    <a:pt x="193" y="424"/>
                  </a:cubicBezTo>
                  <a:cubicBezTo>
                    <a:pt x="193" y="424"/>
                    <a:pt x="194" y="424"/>
                    <a:pt x="193" y="423"/>
                  </a:cubicBezTo>
                  <a:cubicBezTo>
                    <a:pt x="193" y="423"/>
                    <a:pt x="193" y="423"/>
                    <a:pt x="193" y="423"/>
                  </a:cubicBezTo>
                  <a:cubicBezTo>
                    <a:pt x="193" y="423"/>
                    <a:pt x="194" y="423"/>
                    <a:pt x="194" y="422"/>
                  </a:cubicBezTo>
                  <a:cubicBezTo>
                    <a:pt x="193" y="422"/>
                    <a:pt x="193" y="422"/>
                    <a:pt x="193" y="421"/>
                  </a:cubicBezTo>
                  <a:cubicBezTo>
                    <a:pt x="193" y="421"/>
                    <a:pt x="192" y="421"/>
                    <a:pt x="192" y="421"/>
                  </a:cubicBezTo>
                  <a:cubicBezTo>
                    <a:pt x="191" y="420"/>
                    <a:pt x="190" y="422"/>
                    <a:pt x="189" y="422"/>
                  </a:cubicBezTo>
                  <a:cubicBezTo>
                    <a:pt x="189" y="422"/>
                    <a:pt x="188" y="422"/>
                    <a:pt x="188" y="422"/>
                  </a:cubicBezTo>
                  <a:cubicBezTo>
                    <a:pt x="188" y="423"/>
                    <a:pt x="188" y="423"/>
                    <a:pt x="188" y="423"/>
                  </a:cubicBezTo>
                  <a:cubicBezTo>
                    <a:pt x="188" y="423"/>
                    <a:pt x="188" y="423"/>
                    <a:pt x="188" y="423"/>
                  </a:cubicBezTo>
                  <a:cubicBezTo>
                    <a:pt x="188" y="424"/>
                    <a:pt x="188" y="424"/>
                    <a:pt x="189" y="424"/>
                  </a:cubicBezTo>
                  <a:cubicBezTo>
                    <a:pt x="190" y="424"/>
                    <a:pt x="191" y="425"/>
                    <a:pt x="192" y="425"/>
                  </a:cubicBezTo>
                  <a:cubicBezTo>
                    <a:pt x="192" y="425"/>
                    <a:pt x="193" y="425"/>
                    <a:pt x="193" y="425"/>
                  </a:cubicBezTo>
                  <a:cubicBezTo>
                    <a:pt x="193" y="425"/>
                    <a:pt x="192" y="426"/>
                    <a:pt x="192" y="426"/>
                  </a:cubicBezTo>
                  <a:cubicBezTo>
                    <a:pt x="192" y="427"/>
                    <a:pt x="189" y="427"/>
                    <a:pt x="188" y="428"/>
                  </a:cubicBezTo>
                  <a:cubicBezTo>
                    <a:pt x="188" y="429"/>
                    <a:pt x="188" y="429"/>
                    <a:pt x="187" y="430"/>
                  </a:cubicBezTo>
                  <a:cubicBezTo>
                    <a:pt x="187" y="430"/>
                    <a:pt x="187" y="431"/>
                    <a:pt x="187" y="431"/>
                  </a:cubicBezTo>
                  <a:cubicBezTo>
                    <a:pt x="186" y="431"/>
                    <a:pt x="186" y="432"/>
                    <a:pt x="186" y="432"/>
                  </a:cubicBezTo>
                  <a:cubicBezTo>
                    <a:pt x="185" y="433"/>
                    <a:pt x="185" y="433"/>
                    <a:pt x="186" y="434"/>
                  </a:cubicBezTo>
                  <a:cubicBezTo>
                    <a:pt x="186" y="434"/>
                    <a:pt x="186" y="434"/>
                    <a:pt x="186" y="435"/>
                  </a:cubicBezTo>
                  <a:cubicBezTo>
                    <a:pt x="186" y="435"/>
                    <a:pt x="186" y="435"/>
                    <a:pt x="186" y="435"/>
                  </a:cubicBezTo>
                  <a:cubicBezTo>
                    <a:pt x="186" y="435"/>
                    <a:pt x="186" y="436"/>
                    <a:pt x="186" y="436"/>
                  </a:cubicBezTo>
                  <a:cubicBezTo>
                    <a:pt x="186" y="436"/>
                    <a:pt x="186" y="437"/>
                    <a:pt x="186" y="437"/>
                  </a:cubicBezTo>
                  <a:cubicBezTo>
                    <a:pt x="186" y="437"/>
                    <a:pt x="186" y="437"/>
                    <a:pt x="186" y="438"/>
                  </a:cubicBezTo>
                  <a:cubicBezTo>
                    <a:pt x="186" y="438"/>
                    <a:pt x="186" y="438"/>
                    <a:pt x="186" y="439"/>
                  </a:cubicBezTo>
                  <a:cubicBezTo>
                    <a:pt x="186" y="439"/>
                    <a:pt x="186" y="440"/>
                    <a:pt x="186" y="440"/>
                  </a:cubicBezTo>
                  <a:cubicBezTo>
                    <a:pt x="185" y="440"/>
                    <a:pt x="185" y="441"/>
                    <a:pt x="185" y="441"/>
                  </a:cubicBezTo>
                  <a:cubicBezTo>
                    <a:pt x="185" y="442"/>
                    <a:pt x="183" y="441"/>
                    <a:pt x="183" y="443"/>
                  </a:cubicBezTo>
                  <a:cubicBezTo>
                    <a:pt x="183" y="443"/>
                    <a:pt x="183" y="444"/>
                    <a:pt x="184" y="444"/>
                  </a:cubicBezTo>
                  <a:cubicBezTo>
                    <a:pt x="184" y="444"/>
                    <a:pt x="184" y="444"/>
                    <a:pt x="184" y="444"/>
                  </a:cubicBezTo>
                  <a:cubicBezTo>
                    <a:pt x="184" y="445"/>
                    <a:pt x="184" y="445"/>
                    <a:pt x="184" y="445"/>
                  </a:cubicBezTo>
                  <a:cubicBezTo>
                    <a:pt x="183" y="446"/>
                    <a:pt x="183" y="445"/>
                    <a:pt x="182" y="445"/>
                  </a:cubicBezTo>
                  <a:cubicBezTo>
                    <a:pt x="182" y="445"/>
                    <a:pt x="182" y="446"/>
                    <a:pt x="182" y="446"/>
                  </a:cubicBezTo>
                  <a:cubicBezTo>
                    <a:pt x="182" y="446"/>
                    <a:pt x="181" y="445"/>
                    <a:pt x="181" y="445"/>
                  </a:cubicBezTo>
                  <a:cubicBezTo>
                    <a:pt x="180" y="445"/>
                    <a:pt x="180" y="445"/>
                    <a:pt x="180" y="445"/>
                  </a:cubicBezTo>
                  <a:cubicBezTo>
                    <a:pt x="179" y="445"/>
                    <a:pt x="179" y="446"/>
                    <a:pt x="179" y="446"/>
                  </a:cubicBezTo>
                  <a:cubicBezTo>
                    <a:pt x="179" y="446"/>
                    <a:pt x="178" y="446"/>
                    <a:pt x="178" y="446"/>
                  </a:cubicBezTo>
                  <a:cubicBezTo>
                    <a:pt x="178" y="446"/>
                    <a:pt x="178" y="446"/>
                    <a:pt x="178" y="446"/>
                  </a:cubicBezTo>
                  <a:cubicBezTo>
                    <a:pt x="177" y="447"/>
                    <a:pt x="177" y="447"/>
                    <a:pt x="177" y="448"/>
                  </a:cubicBezTo>
                  <a:cubicBezTo>
                    <a:pt x="177" y="448"/>
                    <a:pt x="175" y="447"/>
                    <a:pt x="175" y="448"/>
                  </a:cubicBezTo>
                  <a:cubicBezTo>
                    <a:pt x="175" y="448"/>
                    <a:pt x="174" y="449"/>
                    <a:pt x="173" y="449"/>
                  </a:cubicBezTo>
                  <a:cubicBezTo>
                    <a:pt x="173" y="449"/>
                    <a:pt x="173" y="449"/>
                    <a:pt x="173" y="450"/>
                  </a:cubicBezTo>
                  <a:cubicBezTo>
                    <a:pt x="173" y="450"/>
                    <a:pt x="172" y="451"/>
                    <a:pt x="172" y="451"/>
                  </a:cubicBezTo>
                  <a:cubicBezTo>
                    <a:pt x="172" y="452"/>
                    <a:pt x="172" y="452"/>
                    <a:pt x="171" y="453"/>
                  </a:cubicBezTo>
                  <a:cubicBezTo>
                    <a:pt x="171" y="454"/>
                    <a:pt x="170" y="454"/>
                    <a:pt x="170" y="455"/>
                  </a:cubicBezTo>
                  <a:cubicBezTo>
                    <a:pt x="170" y="455"/>
                    <a:pt x="169" y="456"/>
                    <a:pt x="169" y="456"/>
                  </a:cubicBezTo>
                  <a:cubicBezTo>
                    <a:pt x="169" y="457"/>
                    <a:pt x="169" y="458"/>
                    <a:pt x="170" y="458"/>
                  </a:cubicBezTo>
                  <a:cubicBezTo>
                    <a:pt x="170" y="459"/>
                    <a:pt x="170" y="459"/>
                    <a:pt x="170" y="460"/>
                  </a:cubicBezTo>
                  <a:cubicBezTo>
                    <a:pt x="171" y="460"/>
                    <a:pt x="170" y="461"/>
                    <a:pt x="171" y="461"/>
                  </a:cubicBezTo>
                  <a:cubicBezTo>
                    <a:pt x="171" y="461"/>
                    <a:pt x="172" y="462"/>
                    <a:pt x="172" y="462"/>
                  </a:cubicBezTo>
                  <a:cubicBezTo>
                    <a:pt x="173" y="462"/>
                    <a:pt x="173" y="463"/>
                    <a:pt x="173" y="463"/>
                  </a:cubicBezTo>
                  <a:cubicBezTo>
                    <a:pt x="173" y="464"/>
                    <a:pt x="174" y="464"/>
                    <a:pt x="174" y="465"/>
                  </a:cubicBezTo>
                  <a:cubicBezTo>
                    <a:pt x="175" y="465"/>
                    <a:pt x="175" y="466"/>
                    <a:pt x="176" y="466"/>
                  </a:cubicBezTo>
                  <a:cubicBezTo>
                    <a:pt x="176" y="466"/>
                    <a:pt x="177" y="466"/>
                    <a:pt x="178" y="466"/>
                  </a:cubicBezTo>
                  <a:cubicBezTo>
                    <a:pt x="179" y="467"/>
                    <a:pt x="181" y="466"/>
                    <a:pt x="182" y="467"/>
                  </a:cubicBezTo>
                  <a:cubicBezTo>
                    <a:pt x="183" y="468"/>
                    <a:pt x="183" y="471"/>
                    <a:pt x="182" y="473"/>
                  </a:cubicBezTo>
                  <a:cubicBezTo>
                    <a:pt x="182" y="473"/>
                    <a:pt x="181" y="473"/>
                    <a:pt x="182" y="474"/>
                  </a:cubicBezTo>
                  <a:cubicBezTo>
                    <a:pt x="182" y="475"/>
                    <a:pt x="182" y="475"/>
                    <a:pt x="182" y="475"/>
                  </a:cubicBezTo>
                  <a:cubicBezTo>
                    <a:pt x="182" y="475"/>
                    <a:pt x="182" y="475"/>
                    <a:pt x="182" y="475"/>
                  </a:cubicBezTo>
                  <a:cubicBezTo>
                    <a:pt x="182" y="475"/>
                    <a:pt x="182" y="475"/>
                    <a:pt x="181" y="475"/>
                  </a:cubicBezTo>
                  <a:cubicBezTo>
                    <a:pt x="181" y="475"/>
                    <a:pt x="181" y="477"/>
                    <a:pt x="181" y="477"/>
                  </a:cubicBezTo>
                  <a:cubicBezTo>
                    <a:pt x="181" y="477"/>
                    <a:pt x="181" y="477"/>
                    <a:pt x="181" y="477"/>
                  </a:cubicBezTo>
                  <a:cubicBezTo>
                    <a:pt x="179" y="478"/>
                    <a:pt x="180" y="478"/>
                    <a:pt x="180" y="478"/>
                  </a:cubicBezTo>
                  <a:cubicBezTo>
                    <a:pt x="180" y="478"/>
                    <a:pt x="179" y="478"/>
                    <a:pt x="179" y="478"/>
                  </a:cubicBezTo>
                  <a:cubicBezTo>
                    <a:pt x="179" y="478"/>
                    <a:pt x="179" y="478"/>
                    <a:pt x="179" y="479"/>
                  </a:cubicBezTo>
                  <a:cubicBezTo>
                    <a:pt x="179" y="479"/>
                    <a:pt x="179" y="479"/>
                    <a:pt x="179" y="479"/>
                  </a:cubicBezTo>
                  <a:cubicBezTo>
                    <a:pt x="178" y="479"/>
                    <a:pt x="178" y="480"/>
                    <a:pt x="178" y="480"/>
                  </a:cubicBezTo>
                  <a:cubicBezTo>
                    <a:pt x="178" y="480"/>
                    <a:pt x="178" y="480"/>
                    <a:pt x="178" y="480"/>
                  </a:cubicBezTo>
                  <a:cubicBezTo>
                    <a:pt x="177" y="481"/>
                    <a:pt x="177" y="480"/>
                    <a:pt x="176" y="481"/>
                  </a:cubicBezTo>
                  <a:cubicBezTo>
                    <a:pt x="176" y="481"/>
                    <a:pt x="176" y="481"/>
                    <a:pt x="176" y="481"/>
                  </a:cubicBezTo>
                  <a:cubicBezTo>
                    <a:pt x="175" y="482"/>
                    <a:pt x="175" y="482"/>
                    <a:pt x="174" y="482"/>
                  </a:cubicBezTo>
                  <a:cubicBezTo>
                    <a:pt x="174" y="483"/>
                    <a:pt x="173" y="483"/>
                    <a:pt x="173" y="483"/>
                  </a:cubicBezTo>
                  <a:cubicBezTo>
                    <a:pt x="173" y="484"/>
                    <a:pt x="173" y="484"/>
                    <a:pt x="173" y="484"/>
                  </a:cubicBezTo>
                  <a:cubicBezTo>
                    <a:pt x="172" y="484"/>
                    <a:pt x="172" y="485"/>
                    <a:pt x="172" y="485"/>
                  </a:cubicBezTo>
                  <a:cubicBezTo>
                    <a:pt x="172" y="485"/>
                    <a:pt x="172" y="485"/>
                    <a:pt x="172" y="485"/>
                  </a:cubicBezTo>
                  <a:cubicBezTo>
                    <a:pt x="171" y="486"/>
                    <a:pt x="171" y="486"/>
                    <a:pt x="170" y="487"/>
                  </a:cubicBezTo>
                  <a:cubicBezTo>
                    <a:pt x="170" y="487"/>
                    <a:pt x="170" y="487"/>
                    <a:pt x="170" y="487"/>
                  </a:cubicBezTo>
                  <a:cubicBezTo>
                    <a:pt x="170" y="487"/>
                    <a:pt x="170" y="488"/>
                    <a:pt x="169" y="488"/>
                  </a:cubicBezTo>
                  <a:cubicBezTo>
                    <a:pt x="169" y="488"/>
                    <a:pt x="169" y="489"/>
                    <a:pt x="169" y="489"/>
                  </a:cubicBezTo>
                  <a:cubicBezTo>
                    <a:pt x="169" y="489"/>
                    <a:pt x="169" y="490"/>
                    <a:pt x="169" y="490"/>
                  </a:cubicBezTo>
                  <a:cubicBezTo>
                    <a:pt x="169" y="490"/>
                    <a:pt x="168" y="491"/>
                    <a:pt x="168" y="491"/>
                  </a:cubicBezTo>
                  <a:cubicBezTo>
                    <a:pt x="168" y="491"/>
                    <a:pt x="169" y="491"/>
                    <a:pt x="169" y="491"/>
                  </a:cubicBezTo>
                  <a:cubicBezTo>
                    <a:pt x="169" y="490"/>
                    <a:pt x="169" y="490"/>
                    <a:pt x="169" y="490"/>
                  </a:cubicBezTo>
                  <a:cubicBezTo>
                    <a:pt x="169" y="490"/>
                    <a:pt x="169" y="490"/>
                    <a:pt x="169" y="490"/>
                  </a:cubicBezTo>
                  <a:cubicBezTo>
                    <a:pt x="170" y="490"/>
                    <a:pt x="170" y="490"/>
                    <a:pt x="170" y="490"/>
                  </a:cubicBezTo>
                  <a:cubicBezTo>
                    <a:pt x="170" y="490"/>
                    <a:pt x="169" y="491"/>
                    <a:pt x="169" y="491"/>
                  </a:cubicBezTo>
                  <a:cubicBezTo>
                    <a:pt x="169" y="492"/>
                    <a:pt x="169" y="492"/>
                    <a:pt x="169" y="493"/>
                  </a:cubicBezTo>
                  <a:cubicBezTo>
                    <a:pt x="169" y="494"/>
                    <a:pt x="169" y="495"/>
                    <a:pt x="168" y="496"/>
                  </a:cubicBezTo>
                  <a:cubicBezTo>
                    <a:pt x="168" y="497"/>
                    <a:pt x="166" y="500"/>
                    <a:pt x="165" y="498"/>
                  </a:cubicBezTo>
                  <a:cubicBezTo>
                    <a:pt x="164" y="498"/>
                    <a:pt x="164" y="498"/>
                    <a:pt x="164" y="498"/>
                  </a:cubicBezTo>
                  <a:cubicBezTo>
                    <a:pt x="164" y="497"/>
                    <a:pt x="163" y="496"/>
                    <a:pt x="163" y="496"/>
                  </a:cubicBezTo>
                  <a:cubicBezTo>
                    <a:pt x="163" y="496"/>
                    <a:pt x="163" y="496"/>
                    <a:pt x="163" y="496"/>
                  </a:cubicBezTo>
                  <a:cubicBezTo>
                    <a:pt x="163" y="497"/>
                    <a:pt x="163" y="497"/>
                    <a:pt x="162" y="497"/>
                  </a:cubicBezTo>
                  <a:cubicBezTo>
                    <a:pt x="163" y="497"/>
                    <a:pt x="161" y="497"/>
                    <a:pt x="162" y="497"/>
                  </a:cubicBezTo>
                  <a:cubicBezTo>
                    <a:pt x="162" y="498"/>
                    <a:pt x="162" y="497"/>
                    <a:pt x="163" y="498"/>
                  </a:cubicBezTo>
                  <a:cubicBezTo>
                    <a:pt x="163" y="498"/>
                    <a:pt x="163" y="498"/>
                    <a:pt x="163" y="498"/>
                  </a:cubicBezTo>
                  <a:cubicBezTo>
                    <a:pt x="164" y="499"/>
                    <a:pt x="164" y="499"/>
                    <a:pt x="164" y="500"/>
                  </a:cubicBezTo>
                  <a:cubicBezTo>
                    <a:pt x="164" y="500"/>
                    <a:pt x="162" y="500"/>
                    <a:pt x="161" y="501"/>
                  </a:cubicBezTo>
                  <a:cubicBezTo>
                    <a:pt x="160" y="502"/>
                    <a:pt x="159" y="504"/>
                    <a:pt x="159" y="506"/>
                  </a:cubicBezTo>
                  <a:cubicBezTo>
                    <a:pt x="159" y="506"/>
                    <a:pt x="158" y="508"/>
                    <a:pt x="158" y="508"/>
                  </a:cubicBezTo>
                  <a:cubicBezTo>
                    <a:pt x="158" y="507"/>
                    <a:pt x="156" y="510"/>
                    <a:pt x="157" y="510"/>
                  </a:cubicBezTo>
                  <a:cubicBezTo>
                    <a:pt x="157" y="509"/>
                    <a:pt x="158" y="509"/>
                    <a:pt x="158" y="509"/>
                  </a:cubicBezTo>
                  <a:cubicBezTo>
                    <a:pt x="158" y="508"/>
                    <a:pt x="159" y="508"/>
                    <a:pt x="159" y="509"/>
                  </a:cubicBezTo>
                  <a:cubicBezTo>
                    <a:pt x="159" y="510"/>
                    <a:pt x="159" y="511"/>
                    <a:pt x="159" y="512"/>
                  </a:cubicBezTo>
                  <a:cubicBezTo>
                    <a:pt x="160" y="514"/>
                    <a:pt x="160" y="515"/>
                    <a:pt x="159" y="515"/>
                  </a:cubicBezTo>
                  <a:cubicBezTo>
                    <a:pt x="158" y="515"/>
                    <a:pt x="158" y="515"/>
                    <a:pt x="158" y="515"/>
                  </a:cubicBezTo>
                  <a:cubicBezTo>
                    <a:pt x="158" y="515"/>
                    <a:pt x="157" y="515"/>
                    <a:pt x="156" y="515"/>
                  </a:cubicBezTo>
                  <a:cubicBezTo>
                    <a:pt x="156" y="515"/>
                    <a:pt x="156" y="515"/>
                    <a:pt x="156" y="515"/>
                  </a:cubicBezTo>
                  <a:cubicBezTo>
                    <a:pt x="156" y="516"/>
                    <a:pt x="157" y="516"/>
                    <a:pt x="158" y="516"/>
                  </a:cubicBezTo>
                  <a:cubicBezTo>
                    <a:pt x="158" y="516"/>
                    <a:pt x="158" y="516"/>
                    <a:pt x="159" y="516"/>
                  </a:cubicBezTo>
                  <a:cubicBezTo>
                    <a:pt x="159" y="516"/>
                    <a:pt x="160" y="516"/>
                    <a:pt x="160" y="516"/>
                  </a:cubicBezTo>
                  <a:cubicBezTo>
                    <a:pt x="160" y="516"/>
                    <a:pt x="160" y="516"/>
                    <a:pt x="160" y="516"/>
                  </a:cubicBezTo>
                  <a:cubicBezTo>
                    <a:pt x="160" y="516"/>
                    <a:pt x="160" y="516"/>
                    <a:pt x="160" y="517"/>
                  </a:cubicBezTo>
                  <a:cubicBezTo>
                    <a:pt x="161" y="519"/>
                    <a:pt x="163" y="521"/>
                    <a:pt x="164" y="523"/>
                  </a:cubicBezTo>
                  <a:cubicBezTo>
                    <a:pt x="164" y="523"/>
                    <a:pt x="164" y="524"/>
                    <a:pt x="164" y="524"/>
                  </a:cubicBezTo>
                  <a:cubicBezTo>
                    <a:pt x="164" y="524"/>
                    <a:pt x="164" y="524"/>
                    <a:pt x="164" y="524"/>
                  </a:cubicBezTo>
                  <a:cubicBezTo>
                    <a:pt x="163" y="524"/>
                    <a:pt x="163" y="523"/>
                    <a:pt x="162" y="523"/>
                  </a:cubicBezTo>
                  <a:cubicBezTo>
                    <a:pt x="161" y="523"/>
                    <a:pt x="161" y="523"/>
                    <a:pt x="161" y="523"/>
                  </a:cubicBezTo>
                  <a:cubicBezTo>
                    <a:pt x="161" y="523"/>
                    <a:pt x="160" y="523"/>
                    <a:pt x="160" y="523"/>
                  </a:cubicBezTo>
                  <a:cubicBezTo>
                    <a:pt x="160" y="523"/>
                    <a:pt x="160" y="523"/>
                    <a:pt x="160" y="523"/>
                  </a:cubicBezTo>
                  <a:cubicBezTo>
                    <a:pt x="160" y="523"/>
                    <a:pt x="160" y="523"/>
                    <a:pt x="159" y="523"/>
                  </a:cubicBezTo>
                  <a:cubicBezTo>
                    <a:pt x="159" y="523"/>
                    <a:pt x="159" y="523"/>
                    <a:pt x="159" y="523"/>
                  </a:cubicBezTo>
                  <a:cubicBezTo>
                    <a:pt x="159" y="522"/>
                    <a:pt x="159" y="522"/>
                    <a:pt x="159" y="522"/>
                  </a:cubicBezTo>
                  <a:cubicBezTo>
                    <a:pt x="158" y="522"/>
                    <a:pt x="158" y="522"/>
                    <a:pt x="158" y="522"/>
                  </a:cubicBezTo>
                  <a:cubicBezTo>
                    <a:pt x="158" y="522"/>
                    <a:pt x="157" y="523"/>
                    <a:pt x="157" y="523"/>
                  </a:cubicBezTo>
                  <a:cubicBezTo>
                    <a:pt x="157" y="523"/>
                    <a:pt x="157" y="523"/>
                    <a:pt x="157" y="523"/>
                  </a:cubicBezTo>
                  <a:cubicBezTo>
                    <a:pt x="156" y="524"/>
                    <a:pt x="156" y="525"/>
                    <a:pt x="155" y="526"/>
                  </a:cubicBezTo>
                  <a:cubicBezTo>
                    <a:pt x="155" y="526"/>
                    <a:pt x="155" y="526"/>
                    <a:pt x="155" y="526"/>
                  </a:cubicBezTo>
                  <a:cubicBezTo>
                    <a:pt x="155" y="526"/>
                    <a:pt x="155" y="526"/>
                    <a:pt x="155" y="526"/>
                  </a:cubicBezTo>
                  <a:cubicBezTo>
                    <a:pt x="154" y="526"/>
                    <a:pt x="154" y="526"/>
                    <a:pt x="154" y="526"/>
                  </a:cubicBezTo>
                  <a:cubicBezTo>
                    <a:pt x="153" y="526"/>
                    <a:pt x="152" y="526"/>
                    <a:pt x="152" y="527"/>
                  </a:cubicBezTo>
                  <a:cubicBezTo>
                    <a:pt x="151" y="527"/>
                    <a:pt x="151" y="527"/>
                    <a:pt x="151" y="527"/>
                  </a:cubicBezTo>
                  <a:cubicBezTo>
                    <a:pt x="151" y="527"/>
                    <a:pt x="151" y="527"/>
                    <a:pt x="150" y="528"/>
                  </a:cubicBezTo>
                  <a:cubicBezTo>
                    <a:pt x="150" y="528"/>
                    <a:pt x="150" y="528"/>
                    <a:pt x="150" y="528"/>
                  </a:cubicBezTo>
                  <a:cubicBezTo>
                    <a:pt x="150" y="528"/>
                    <a:pt x="149" y="528"/>
                    <a:pt x="149" y="528"/>
                  </a:cubicBezTo>
                  <a:cubicBezTo>
                    <a:pt x="149" y="528"/>
                    <a:pt x="149" y="528"/>
                    <a:pt x="149" y="528"/>
                  </a:cubicBezTo>
                  <a:cubicBezTo>
                    <a:pt x="149" y="528"/>
                    <a:pt x="149" y="528"/>
                    <a:pt x="148" y="528"/>
                  </a:cubicBezTo>
                  <a:cubicBezTo>
                    <a:pt x="148" y="528"/>
                    <a:pt x="148" y="528"/>
                    <a:pt x="148" y="528"/>
                  </a:cubicBezTo>
                  <a:cubicBezTo>
                    <a:pt x="148" y="528"/>
                    <a:pt x="148" y="528"/>
                    <a:pt x="147" y="529"/>
                  </a:cubicBezTo>
                  <a:cubicBezTo>
                    <a:pt x="147" y="529"/>
                    <a:pt x="147" y="529"/>
                    <a:pt x="147" y="529"/>
                  </a:cubicBezTo>
                  <a:cubicBezTo>
                    <a:pt x="147" y="529"/>
                    <a:pt x="147" y="529"/>
                    <a:pt x="147" y="529"/>
                  </a:cubicBezTo>
                  <a:cubicBezTo>
                    <a:pt x="147" y="530"/>
                    <a:pt x="147" y="530"/>
                    <a:pt x="147" y="530"/>
                  </a:cubicBezTo>
                  <a:cubicBezTo>
                    <a:pt x="147" y="530"/>
                    <a:pt x="147" y="530"/>
                    <a:pt x="147" y="530"/>
                  </a:cubicBezTo>
                  <a:cubicBezTo>
                    <a:pt x="147" y="531"/>
                    <a:pt x="147" y="531"/>
                    <a:pt x="147" y="531"/>
                  </a:cubicBezTo>
                  <a:cubicBezTo>
                    <a:pt x="147" y="531"/>
                    <a:pt x="146" y="534"/>
                    <a:pt x="146" y="535"/>
                  </a:cubicBezTo>
                  <a:cubicBezTo>
                    <a:pt x="146" y="536"/>
                    <a:pt x="146" y="537"/>
                    <a:pt x="146" y="538"/>
                  </a:cubicBezTo>
                  <a:cubicBezTo>
                    <a:pt x="146" y="539"/>
                    <a:pt x="146" y="539"/>
                    <a:pt x="146" y="539"/>
                  </a:cubicBezTo>
                  <a:cubicBezTo>
                    <a:pt x="146" y="540"/>
                    <a:pt x="146" y="540"/>
                    <a:pt x="146" y="540"/>
                  </a:cubicBezTo>
                  <a:cubicBezTo>
                    <a:pt x="146" y="540"/>
                    <a:pt x="145" y="541"/>
                    <a:pt x="145" y="541"/>
                  </a:cubicBezTo>
                  <a:cubicBezTo>
                    <a:pt x="144" y="542"/>
                    <a:pt x="144" y="542"/>
                    <a:pt x="143" y="542"/>
                  </a:cubicBezTo>
                  <a:cubicBezTo>
                    <a:pt x="142" y="542"/>
                    <a:pt x="142" y="541"/>
                    <a:pt x="142" y="541"/>
                  </a:cubicBezTo>
                  <a:cubicBezTo>
                    <a:pt x="141" y="541"/>
                    <a:pt x="140" y="541"/>
                    <a:pt x="139" y="540"/>
                  </a:cubicBezTo>
                  <a:cubicBezTo>
                    <a:pt x="139" y="540"/>
                    <a:pt x="139" y="540"/>
                    <a:pt x="139" y="540"/>
                  </a:cubicBezTo>
                  <a:cubicBezTo>
                    <a:pt x="139" y="540"/>
                    <a:pt x="138" y="540"/>
                    <a:pt x="138" y="540"/>
                  </a:cubicBezTo>
                  <a:cubicBezTo>
                    <a:pt x="137" y="539"/>
                    <a:pt x="138" y="539"/>
                    <a:pt x="137" y="539"/>
                  </a:cubicBezTo>
                  <a:cubicBezTo>
                    <a:pt x="137" y="538"/>
                    <a:pt x="137" y="538"/>
                    <a:pt x="136" y="538"/>
                  </a:cubicBezTo>
                  <a:cubicBezTo>
                    <a:pt x="136" y="538"/>
                    <a:pt x="136" y="538"/>
                    <a:pt x="136" y="538"/>
                  </a:cubicBezTo>
                  <a:cubicBezTo>
                    <a:pt x="136" y="537"/>
                    <a:pt x="135" y="536"/>
                    <a:pt x="136" y="535"/>
                  </a:cubicBezTo>
                  <a:cubicBezTo>
                    <a:pt x="137" y="535"/>
                    <a:pt x="137" y="535"/>
                    <a:pt x="138" y="535"/>
                  </a:cubicBezTo>
                  <a:cubicBezTo>
                    <a:pt x="138" y="535"/>
                    <a:pt x="138" y="535"/>
                    <a:pt x="138" y="535"/>
                  </a:cubicBezTo>
                  <a:cubicBezTo>
                    <a:pt x="138" y="536"/>
                    <a:pt x="138" y="536"/>
                    <a:pt x="138" y="536"/>
                  </a:cubicBezTo>
                  <a:cubicBezTo>
                    <a:pt x="137" y="536"/>
                    <a:pt x="137" y="536"/>
                    <a:pt x="137" y="537"/>
                  </a:cubicBezTo>
                  <a:cubicBezTo>
                    <a:pt x="138" y="536"/>
                    <a:pt x="138" y="536"/>
                    <a:pt x="138" y="535"/>
                  </a:cubicBezTo>
                  <a:cubicBezTo>
                    <a:pt x="138" y="535"/>
                    <a:pt x="138" y="535"/>
                    <a:pt x="138" y="534"/>
                  </a:cubicBezTo>
                  <a:cubicBezTo>
                    <a:pt x="139" y="534"/>
                    <a:pt x="139" y="534"/>
                    <a:pt x="139" y="534"/>
                  </a:cubicBezTo>
                  <a:cubicBezTo>
                    <a:pt x="139" y="534"/>
                    <a:pt x="139" y="534"/>
                    <a:pt x="140" y="535"/>
                  </a:cubicBezTo>
                  <a:cubicBezTo>
                    <a:pt x="140" y="535"/>
                    <a:pt x="140" y="536"/>
                    <a:pt x="140" y="536"/>
                  </a:cubicBezTo>
                  <a:cubicBezTo>
                    <a:pt x="140" y="536"/>
                    <a:pt x="140" y="534"/>
                    <a:pt x="141" y="534"/>
                  </a:cubicBezTo>
                  <a:cubicBezTo>
                    <a:pt x="141" y="534"/>
                    <a:pt x="141" y="534"/>
                    <a:pt x="141" y="534"/>
                  </a:cubicBezTo>
                  <a:cubicBezTo>
                    <a:pt x="141" y="534"/>
                    <a:pt x="142" y="534"/>
                    <a:pt x="142" y="533"/>
                  </a:cubicBezTo>
                  <a:cubicBezTo>
                    <a:pt x="142" y="533"/>
                    <a:pt x="142" y="533"/>
                    <a:pt x="142" y="533"/>
                  </a:cubicBezTo>
                  <a:cubicBezTo>
                    <a:pt x="143" y="533"/>
                    <a:pt x="143" y="533"/>
                    <a:pt x="143" y="533"/>
                  </a:cubicBezTo>
                  <a:cubicBezTo>
                    <a:pt x="144" y="533"/>
                    <a:pt x="144" y="531"/>
                    <a:pt x="144" y="531"/>
                  </a:cubicBezTo>
                  <a:cubicBezTo>
                    <a:pt x="144" y="531"/>
                    <a:pt x="145" y="531"/>
                    <a:pt x="145" y="530"/>
                  </a:cubicBezTo>
                  <a:cubicBezTo>
                    <a:pt x="145" y="530"/>
                    <a:pt x="145" y="530"/>
                    <a:pt x="144" y="530"/>
                  </a:cubicBezTo>
                  <a:cubicBezTo>
                    <a:pt x="144" y="529"/>
                    <a:pt x="144" y="529"/>
                    <a:pt x="144" y="529"/>
                  </a:cubicBezTo>
                  <a:cubicBezTo>
                    <a:pt x="142" y="530"/>
                    <a:pt x="142" y="530"/>
                    <a:pt x="140" y="531"/>
                  </a:cubicBezTo>
                  <a:cubicBezTo>
                    <a:pt x="140" y="531"/>
                    <a:pt x="139" y="532"/>
                    <a:pt x="139" y="532"/>
                  </a:cubicBezTo>
                  <a:cubicBezTo>
                    <a:pt x="139" y="533"/>
                    <a:pt x="138" y="533"/>
                    <a:pt x="138" y="533"/>
                  </a:cubicBezTo>
                  <a:cubicBezTo>
                    <a:pt x="138" y="533"/>
                    <a:pt x="138" y="533"/>
                    <a:pt x="137" y="533"/>
                  </a:cubicBezTo>
                  <a:cubicBezTo>
                    <a:pt x="137" y="532"/>
                    <a:pt x="136" y="532"/>
                    <a:pt x="136" y="532"/>
                  </a:cubicBezTo>
                  <a:cubicBezTo>
                    <a:pt x="136" y="532"/>
                    <a:pt x="136" y="532"/>
                    <a:pt x="136" y="532"/>
                  </a:cubicBezTo>
                  <a:cubicBezTo>
                    <a:pt x="136" y="533"/>
                    <a:pt x="136" y="533"/>
                    <a:pt x="136" y="533"/>
                  </a:cubicBezTo>
                  <a:cubicBezTo>
                    <a:pt x="137" y="533"/>
                    <a:pt x="137" y="533"/>
                    <a:pt x="137" y="534"/>
                  </a:cubicBezTo>
                  <a:cubicBezTo>
                    <a:pt x="137" y="534"/>
                    <a:pt x="136" y="534"/>
                    <a:pt x="136" y="534"/>
                  </a:cubicBezTo>
                  <a:cubicBezTo>
                    <a:pt x="136" y="534"/>
                    <a:pt x="136" y="534"/>
                    <a:pt x="136" y="534"/>
                  </a:cubicBezTo>
                  <a:cubicBezTo>
                    <a:pt x="136" y="534"/>
                    <a:pt x="136" y="534"/>
                    <a:pt x="136" y="534"/>
                  </a:cubicBezTo>
                  <a:cubicBezTo>
                    <a:pt x="136" y="534"/>
                    <a:pt x="135" y="534"/>
                    <a:pt x="135" y="534"/>
                  </a:cubicBezTo>
                  <a:cubicBezTo>
                    <a:pt x="135" y="535"/>
                    <a:pt x="135" y="535"/>
                    <a:pt x="135" y="536"/>
                  </a:cubicBezTo>
                  <a:cubicBezTo>
                    <a:pt x="135" y="536"/>
                    <a:pt x="134" y="536"/>
                    <a:pt x="135" y="536"/>
                  </a:cubicBezTo>
                  <a:cubicBezTo>
                    <a:pt x="135" y="536"/>
                    <a:pt x="135" y="537"/>
                    <a:pt x="135" y="537"/>
                  </a:cubicBezTo>
                  <a:cubicBezTo>
                    <a:pt x="136" y="537"/>
                    <a:pt x="136" y="538"/>
                    <a:pt x="135" y="538"/>
                  </a:cubicBezTo>
                  <a:cubicBezTo>
                    <a:pt x="135" y="538"/>
                    <a:pt x="135" y="538"/>
                    <a:pt x="135" y="538"/>
                  </a:cubicBezTo>
                  <a:cubicBezTo>
                    <a:pt x="135" y="538"/>
                    <a:pt x="135" y="538"/>
                    <a:pt x="134" y="537"/>
                  </a:cubicBezTo>
                  <a:cubicBezTo>
                    <a:pt x="134" y="537"/>
                    <a:pt x="134" y="537"/>
                    <a:pt x="134" y="537"/>
                  </a:cubicBezTo>
                  <a:cubicBezTo>
                    <a:pt x="133" y="537"/>
                    <a:pt x="132" y="536"/>
                    <a:pt x="132" y="535"/>
                  </a:cubicBezTo>
                  <a:cubicBezTo>
                    <a:pt x="131" y="535"/>
                    <a:pt x="131" y="535"/>
                    <a:pt x="131" y="534"/>
                  </a:cubicBezTo>
                  <a:cubicBezTo>
                    <a:pt x="130" y="534"/>
                    <a:pt x="130" y="534"/>
                    <a:pt x="130" y="534"/>
                  </a:cubicBezTo>
                  <a:cubicBezTo>
                    <a:pt x="130" y="534"/>
                    <a:pt x="130" y="534"/>
                    <a:pt x="130" y="534"/>
                  </a:cubicBezTo>
                  <a:cubicBezTo>
                    <a:pt x="131" y="534"/>
                    <a:pt x="131" y="534"/>
                    <a:pt x="132" y="534"/>
                  </a:cubicBezTo>
                  <a:cubicBezTo>
                    <a:pt x="132" y="534"/>
                    <a:pt x="133" y="534"/>
                    <a:pt x="133" y="534"/>
                  </a:cubicBezTo>
                  <a:cubicBezTo>
                    <a:pt x="133" y="534"/>
                    <a:pt x="133" y="535"/>
                    <a:pt x="134" y="535"/>
                  </a:cubicBezTo>
                  <a:cubicBezTo>
                    <a:pt x="134" y="535"/>
                    <a:pt x="134" y="534"/>
                    <a:pt x="134" y="534"/>
                  </a:cubicBezTo>
                  <a:cubicBezTo>
                    <a:pt x="134" y="534"/>
                    <a:pt x="133" y="534"/>
                    <a:pt x="133" y="534"/>
                  </a:cubicBezTo>
                  <a:cubicBezTo>
                    <a:pt x="133" y="534"/>
                    <a:pt x="133" y="534"/>
                    <a:pt x="133" y="534"/>
                  </a:cubicBezTo>
                  <a:cubicBezTo>
                    <a:pt x="133" y="533"/>
                    <a:pt x="133" y="533"/>
                    <a:pt x="133" y="533"/>
                  </a:cubicBezTo>
                  <a:cubicBezTo>
                    <a:pt x="133" y="533"/>
                    <a:pt x="133" y="533"/>
                    <a:pt x="133" y="533"/>
                  </a:cubicBezTo>
                  <a:cubicBezTo>
                    <a:pt x="132" y="533"/>
                    <a:pt x="132" y="533"/>
                    <a:pt x="132" y="533"/>
                  </a:cubicBezTo>
                  <a:cubicBezTo>
                    <a:pt x="132" y="533"/>
                    <a:pt x="132" y="533"/>
                    <a:pt x="132" y="532"/>
                  </a:cubicBezTo>
                  <a:cubicBezTo>
                    <a:pt x="132" y="532"/>
                    <a:pt x="132" y="532"/>
                    <a:pt x="132" y="531"/>
                  </a:cubicBezTo>
                  <a:cubicBezTo>
                    <a:pt x="132" y="531"/>
                    <a:pt x="132" y="530"/>
                    <a:pt x="132" y="530"/>
                  </a:cubicBezTo>
                  <a:cubicBezTo>
                    <a:pt x="132" y="530"/>
                    <a:pt x="132" y="530"/>
                    <a:pt x="133" y="529"/>
                  </a:cubicBezTo>
                  <a:cubicBezTo>
                    <a:pt x="133" y="529"/>
                    <a:pt x="133" y="529"/>
                    <a:pt x="134" y="528"/>
                  </a:cubicBezTo>
                  <a:cubicBezTo>
                    <a:pt x="134" y="529"/>
                    <a:pt x="135" y="529"/>
                    <a:pt x="135" y="530"/>
                  </a:cubicBezTo>
                  <a:cubicBezTo>
                    <a:pt x="135" y="530"/>
                    <a:pt x="135" y="530"/>
                    <a:pt x="135" y="530"/>
                  </a:cubicBezTo>
                  <a:cubicBezTo>
                    <a:pt x="135" y="530"/>
                    <a:pt x="135" y="530"/>
                    <a:pt x="136" y="529"/>
                  </a:cubicBezTo>
                  <a:cubicBezTo>
                    <a:pt x="136" y="529"/>
                    <a:pt x="137" y="529"/>
                    <a:pt x="137" y="528"/>
                  </a:cubicBezTo>
                  <a:cubicBezTo>
                    <a:pt x="137" y="528"/>
                    <a:pt x="137" y="528"/>
                    <a:pt x="137" y="528"/>
                  </a:cubicBezTo>
                  <a:cubicBezTo>
                    <a:pt x="137" y="528"/>
                    <a:pt x="137" y="528"/>
                    <a:pt x="137" y="528"/>
                  </a:cubicBezTo>
                  <a:cubicBezTo>
                    <a:pt x="137" y="528"/>
                    <a:pt x="138" y="527"/>
                    <a:pt x="138" y="528"/>
                  </a:cubicBezTo>
                  <a:cubicBezTo>
                    <a:pt x="139" y="527"/>
                    <a:pt x="139" y="527"/>
                    <a:pt x="139" y="528"/>
                  </a:cubicBezTo>
                  <a:cubicBezTo>
                    <a:pt x="140" y="528"/>
                    <a:pt x="141" y="528"/>
                    <a:pt x="142" y="528"/>
                  </a:cubicBezTo>
                  <a:cubicBezTo>
                    <a:pt x="142" y="528"/>
                    <a:pt x="142" y="528"/>
                    <a:pt x="142" y="527"/>
                  </a:cubicBezTo>
                  <a:cubicBezTo>
                    <a:pt x="142" y="527"/>
                    <a:pt x="141" y="527"/>
                    <a:pt x="141" y="527"/>
                  </a:cubicBezTo>
                  <a:cubicBezTo>
                    <a:pt x="141" y="526"/>
                    <a:pt x="140" y="526"/>
                    <a:pt x="140" y="526"/>
                  </a:cubicBezTo>
                  <a:cubicBezTo>
                    <a:pt x="139" y="526"/>
                    <a:pt x="139" y="526"/>
                    <a:pt x="139" y="526"/>
                  </a:cubicBezTo>
                  <a:cubicBezTo>
                    <a:pt x="138" y="526"/>
                    <a:pt x="137" y="526"/>
                    <a:pt x="136" y="526"/>
                  </a:cubicBezTo>
                  <a:cubicBezTo>
                    <a:pt x="136" y="526"/>
                    <a:pt x="136" y="526"/>
                    <a:pt x="136" y="527"/>
                  </a:cubicBezTo>
                  <a:cubicBezTo>
                    <a:pt x="136" y="527"/>
                    <a:pt x="136" y="527"/>
                    <a:pt x="136" y="527"/>
                  </a:cubicBezTo>
                  <a:cubicBezTo>
                    <a:pt x="135" y="527"/>
                    <a:pt x="134" y="527"/>
                    <a:pt x="134" y="526"/>
                  </a:cubicBezTo>
                  <a:cubicBezTo>
                    <a:pt x="134" y="526"/>
                    <a:pt x="134" y="526"/>
                    <a:pt x="134" y="527"/>
                  </a:cubicBezTo>
                  <a:cubicBezTo>
                    <a:pt x="133" y="527"/>
                    <a:pt x="133" y="526"/>
                    <a:pt x="133" y="526"/>
                  </a:cubicBezTo>
                  <a:cubicBezTo>
                    <a:pt x="133" y="526"/>
                    <a:pt x="133" y="526"/>
                    <a:pt x="133" y="527"/>
                  </a:cubicBezTo>
                  <a:cubicBezTo>
                    <a:pt x="133" y="527"/>
                    <a:pt x="132" y="527"/>
                    <a:pt x="133" y="527"/>
                  </a:cubicBezTo>
                  <a:cubicBezTo>
                    <a:pt x="133" y="527"/>
                    <a:pt x="134" y="527"/>
                    <a:pt x="134" y="527"/>
                  </a:cubicBezTo>
                  <a:cubicBezTo>
                    <a:pt x="134" y="528"/>
                    <a:pt x="134" y="528"/>
                    <a:pt x="134" y="528"/>
                  </a:cubicBezTo>
                  <a:cubicBezTo>
                    <a:pt x="134" y="528"/>
                    <a:pt x="134" y="528"/>
                    <a:pt x="134" y="528"/>
                  </a:cubicBezTo>
                  <a:cubicBezTo>
                    <a:pt x="134" y="528"/>
                    <a:pt x="132" y="529"/>
                    <a:pt x="132" y="530"/>
                  </a:cubicBezTo>
                  <a:cubicBezTo>
                    <a:pt x="132" y="530"/>
                    <a:pt x="132" y="530"/>
                    <a:pt x="132" y="530"/>
                  </a:cubicBezTo>
                  <a:cubicBezTo>
                    <a:pt x="132" y="531"/>
                    <a:pt x="132" y="532"/>
                    <a:pt x="132" y="532"/>
                  </a:cubicBezTo>
                  <a:cubicBezTo>
                    <a:pt x="132" y="532"/>
                    <a:pt x="132" y="532"/>
                    <a:pt x="132" y="532"/>
                  </a:cubicBezTo>
                  <a:cubicBezTo>
                    <a:pt x="132" y="532"/>
                    <a:pt x="132" y="532"/>
                    <a:pt x="131" y="532"/>
                  </a:cubicBezTo>
                  <a:cubicBezTo>
                    <a:pt x="131" y="532"/>
                    <a:pt x="131" y="532"/>
                    <a:pt x="131" y="532"/>
                  </a:cubicBezTo>
                  <a:cubicBezTo>
                    <a:pt x="131" y="532"/>
                    <a:pt x="130" y="532"/>
                    <a:pt x="130" y="532"/>
                  </a:cubicBezTo>
                  <a:cubicBezTo>
                    <a:pt x="130" y="532"/>
                    <a:pt x="130" y="533"/>
                    <a:pt x="130" y="533"/>
                  </a:cubicBezTo>
                  <a:cubicBezTo>
                    <a:pt x="130" y="533"/>
                    <a:pt x="130" y="533"/>
                    <a:pt x="130" y="533"/>
                  </a:cubicBezTo>
                  <a:cubicBezTo>
                    <a:pt x="130" y="533"/>
                    <a:pt x="130" y="533"/>
                    <a:pt x="129" y="533"/>
                  </a:cubicBezTo>
                  <a:cubicBezTo>
                    <a:pt x="129" y="533"/>
                    <a:pt x="129" y="532"/>
                    <a:pt x="129" y="532"/>
                  </a:cubicBezTo>
                  <a:cubicBezTo>
                    <a:pt x="129" y="532"/>
                    <a:pt x="128" y="532"/>
                    <a:pt x="128" y="532"/>
                  </a:cubicBezTo>
                  <a:cubicBezTo>
                    <a:pt x="129" y="531"/>
                    <a:pt x="129" y="531"/>
                    <a:pt x="128" y="531"/>
                  </a:cubicBezTo>
                  <a:cubicBezTo>
                    <a:pt x="128" y="531"/>
                    <a:pt x="128" y="531"/>
                    <a:pt x="128" y="531"/>
                  </a:cubicBezTo>
                  <a:cubicBezTo>
                    <a:pt x="128" y="531"/>
                    <a:pt x="128" y="530"/>
                    <a:pt x="128" y="530"/>
                  </a:cubicBezTo>
                  <a:cubicBezTo>
                    <a:pt x="128" y="530"/>
                    <a:pt x="127" y="530"/>
                    <a:pt x="127" y="530"/>
                  </a:cubicBezTo>
                  <a:cubicBezTo>
                    <a:pt x="127" y="530"/>
                    <a:pt x="127" y="530"/>
                    <a:pt x="127" y="530"/>
                  </a:cubicBezTo>
                  <a:cubicBezTo>
                    <a:pt x="127" y="530"/>
                    <a:pt x="127" y="530"/>
                    <a:pt x="127" y="530"/>
                  </a:cubicBezTo>
                  <a:cubicBezTo>
                    <a:pt x="126" y="530"/>
                    <a:pt x="127" y="530"/>
                    <a:pt x="127" y="530"/>
                  </a:cubicBezTo>
                  <a:cubicBezTo>
                    <a:pt x="127" y="530"/>
                    <a:pt x="127" y="530"/>
                    <a:pt x="128" y="530"/>
                  </a:cubicBezTo>
                  <a:cubicBezTo>
                    <a:pt x="128" y="530"/>
                    <a:pt x="128" y="530"/>
                    <a:pt x="128" y="530"/>
                  </a:cubicBezTo>
                  <a:cubicBezTo>
                    <a:pt x="128" y="530"/>
                    <a:pt x="128" y="529"/>
                    <a:pt x="128" y="529"/>
                  </a:cubicBezTo>
                  <a:cubicBezTo>
                    <a:pt x="128" y="529"/>
                    <a:pt x="128" y="529"/>
                    <a:pt x="128" y="529"/>
                  </a:cubicBezTo>
                  <a:cubicBezTo>
                    <a:pt x="129" y="529"/>
                    <a:pt x="129" y="529"/>
                    <a:pt x="129" y="529"/>
                  </a:cubicBezTo>
                  <a:cubicBezTo>
                    <a:pt x="129" y="529"/>
                    <a:pt x="129" y="529"/>
                    <a:pt x="130" y="529"/>
                  </a:cubicBezTo>
                  <a:cubicBezTo>
                    <a:pt x="130" y="529"/>
                    <a:pt x="129" y="529"/>
                    <a:pt x="129" y="528"/>
                  </a:cubicBezTo>
                  <a:cubicBezTo>
                    <a:pt x="129" y="528"/>
                    <a:pt x="129" y="528"/>
                    <a:pt x="129" y="528"/>
                  </a:cubicBezTo>
                  <a:cubicBezTo>
                    <a:pt x="129" y="528"/>
                    <a:pt x="129" y="528"/>
                    <a:pt x="129" y="528"/>
                  </a:cubicBezTo>
                  <a:cubicBezTo>
                    <a:pt x="129" y="528"/>
                    <a:pt x="129" y="528"/>
                    <a:pt x="129" y="528"/>
                  </a:cubicBezTo>
                  <a:cubicBezTo>
                    <a:pt x="129" y="528"/>
                    <a:pt x="129" y="527"/>
                    <a:pt x="129" y="527"/>
                  </a:cubicBezTo>
                  <a:cubicBezTo>
                    <a:pt x="129" y="528"/>
                    <a:pt x="128" y="528"/>
                    <a:pt x="128" y="528"/>
                  </a:cubicBezTo>
                  <a:cubicBezTo>
                    <a:pt x="128" y="528"/>
                    <a:pt x="128" y="528"/>
                    <a:pt x="128" y="528"/>
                  </a:cubicBezTo>
                  <a:cubicBezTo>
                    <a:pt x="128" y="528"/>
                    <a:pt x="128" y="528"/>
                    <a:pt x="128" y="528"/>
                  </a:cubicBezTo>
                  <a:cubicBezTo>
                    <a:pt x="128" y="528"/>
                    <a:pt x="127" y="528"/>
                    <a:pt x="127" y="529"/>
                  </a:cubicBezTo>
                  <a:cubicBezTo>
                    <a:pt x="127" y="529"/>
                    <a:pt x="127" y="529"/>
                    <a:pt x="127" y="528"/>
                  </a:cubicBezTo>
                  <a:cubicBezTo>
                    <a:pt x="127" y="528"/>
                    <a:pt x="127" y="528"/>
                    <a:pt x="127" y="528"/>
                  </a:cubicBezTo>
                  <a:cubicBezTo>
                    <a:pt x="127" y="528"/>
                    <a:pt x="127" y="527"/>
                    <a:pt x="127" y="527"/>
                  </a:cubicBezTo>
                  <a:cubicBezTo>
                    <a:pt x="127" y="527"/>
                    <a:pt x="127" y="527"/>
                    <a:pt x="127" y="527"/>
                  </a:cubicBezTo>
                  <a:cubicBezTo>
                    <a:pt x="128" y="526"/>
                    <a:pt x="128" y="526"/>
                    <a:pt x="127" y="526"/>
                  </a:cubicBezTo>
                  <a:cubicBezTo>
                    <a:pt x="127" y="526"/>
                    <a:pt x="128" y="526"/>
                    <a:pt x="128" y="525"/>
                  </a:cubicBezTo>
                  <a:cubicBezTo>
                    <a:pt x="128" y="525"/>
                    <a:pt x="127" y="525"/>
                    <a:pt x="127" y="525"/>
                  </a:cubicBezTo>
                  <a:cubicBezTo>
                    <a:pt x="127" y="525"/>
                    <a:pt x="127" y="524"/>
                    <a:pt x="127" y="524"/>
                  </a:cubicBezTo>
                  <a:cubicBezTo>
                    <a:pt x="127" y="524"/>
                    <a:pt x="127" y="523"/>
                    <a:pt x="127" y="523"/>
                  </a:cubicBezTo>
                  <a:cubicBezTo>
                    <a:pt x="128" y="522"/>
                    <a:pt x="127" y="522"/>
                    <a:pt x="127" y="521"/>
                  </a:cubicBezTo>
                  <a:cubicBezTo>
                    <a:pt x="127" y="521"/>
                    <a:pt x="127" y="521"/>
                    <a:pt x="126" y="521"/>
                  </a:cubicBezTo>
                  <a:cubicBezTo>
                    <a:pt x="126" y="520"/>
                    <a:pt x="127" y="521"/>
                    <a:pt x="127" y="521"/>
                  </a:cubicBezTo>
                  <a:cubicBezTo>
                    <a:pt x="127" y="521"/>
                    <a:pt x="127" y="521"/>
                    <a:pt x="128" y="522"/>
                  </a:cubicBezTo>
                  <a:cubicBezTo>
                    <a:pt x="128" y="522"/>
                    <a:pt x="129" y="522"/>
                    <a:pt x="129" y="522"/>
                  </a:cubicBezTo>
                  <a:cubicBezTo>
                    <a:pt x="129" y="522"/>
                    <a:pt x="129" y="522"/>
                    <a:pt x="129" y="522"/>
                  </a:cubicBezTo>
                  <a:cubicBezTo>
                    <a:pt x="129" y="522"/>
                    <a:pt x="130" y="522"/>
                    <a:pt x="130" y="522"/>
                  </a:cubicBezTo>
                  <a:cubicBezTo>
                    <a:pt x="130" y="522"/>
                    <a:pt x="130" y="521"/>
                    <a:pt x="130" y="521"/>
                  </a:cubicBezTo>
                  <a:cubicBezTo>
                    <a:pt x="131" y="521"/>
                    <a:pt x="131" y="520"/>
                    <a:pt x="131" y="519"/>
                  </a:cubicBezTo>
                  <a:cubicBezTo>
                    <a:pt x="131" y="519"/>
                    <a:pt x="131" y="519"/>
                    <a:pt x="131" y="519"/>
                  </a:cubicBezTo>
                  <a:cubicBezTo>
                    <a:pt x="131" y="519"/>
                    <a:pt x="131" y="519"/>
                    <a:pt x="131" y="519"/>
                  </a:cubicBezTo>
                  <a:cubicBezTo>
                    <a:pt x="131" y="519"/>
                    <a:pt x="131" y="518"/>
                    <a:pt x="131" y="518"/>
                  </a:cubicBezTo>
                  <a:cubicBezTo>
                    <a:pt x="131" y="518"/>
                    <a:pt x="130" y="518"/>
                    <a:pt x="130" y="518"/>
                  </a:cubicBezTo>
                  <a:cubicBezTo>
                    <a:pt x="130" y="519"/>
                    <a:pt x="130" y="519"/>
                    <a:pt x="131" y="519"/>
                  </a:cubicBezTo>
                  <a:cubicBezTo>
                    <a:pt x="131" y="519"/>
                    <a:pt x="130" y="519"/>
                    <a:pt x="130" y="519"/>
                  </a:cubicBezTo>
                  <a:cubicBezTo>
                    <a:pt x="130" y="520"/>
                    <a:pt x="131" y="520"/>
                    <a:pt x="131" y="520"/>
                  </a:cubicBezTo>
                  <a:cubicBezTo>
                    <a:pt x="131" y="520"/>
                    <a:pt x="131" y="520"/>
                    <a:pt x="130" y="521"/>
                  </a:cubicBezTo>
                  <a:cubicBezTo>
                    <a:pt x="130" y="521"/>
                    <a:pt x="130" y="521"/>
                    <a:pt x="130" y="521"/>
                  </a:cubicBezTo>
                  <a:cubicBezTo>
                    <a:pt x="130" y="521"/>
                    <a:pt x="130" y="521"/>
                    <a:pt x="130" y="521"/>
                  </a:cubicBezTo>
                  <a:cubicBezTo>
                    <a:pt x="130" y="521"/>
                    <a:pt x="130" y="521"/>
                    <a:pt x="130" y="521"/>
                  </a:cubicBezTo>
                  <a:cubicBezTo>
                    <a:pt x="129" y="521"/>
                    <a:pt x="129" y="522"/>
                    <a:pt x="129" y="521"/>
                  </a:cubicBezTo>
                  <a:cubicBezTo>
                    <a:pt x="129" y="521"/>
                    <a:pt x="129" y="521"/>
                    <a:pt x="129" y="521"/>
                  </a:cubicBezTo>
                  <a:cubicBezTo>
                    <a:pt x="129" y="521"/>
                    <a:pt x="128" y="521"/>
                    <a:pt x="128" y="520"/>
                  </a:cubicBezTo>
                  <a:cubicBezTo>
                    <a:pt x="128" y="520"/>
                    <a:pt x="128" y="520"/>
                    <a:pt x="127" y="520"/>
                  </a:cubicBezTo>
                  <a:cubicBezTo>
                    <a:pt x="127" y="520"/>
                    <a:pt x="127" y="519"/>
                    <a:pt x="127" y="518"/>
                  </a:cubicBezTo>
                  <a:cubicBezTo>
                    <a:pt x="127" y="518"/>
                    <a:pt x="127" y="518"/>
                    <a:pt x="127" y="518"/>
                  </a:cubicBezTo>
                  <a:cubicBezTo>
                    <a:pt x="128" y="518"/>
                    <a:pt x="128" y="519"/>
                    <a:pt x="128" y="519"/>
                  </a:cubicBezTo>
                  <a:cubicBezTo>
                    <a:pt x="128" y="519"/>
                    <a:pt x="128" y="519"/>
                    <a:pt x="128" y="519"/>
                  </a:cubicBezTo>
                  <a:cubicBezTo>
                    <a:pt x="128" y="519"/>
                    <a:pt x="128" y="519"/>
                    <a:pt x="128" y="519"/>
                  </a:cubicBezTo>
                  <a:cubicBezTo>
                    <a:pt x="128" y="518"/>
                    <a:pt x="128" y="517"/>
                    <a:pt x="127" y="517"/>
                  </a:cubicBezTo>
                  <a:cubicBezTo>
                    <a:pt x="127" y="517"/>
                    <a:pt x="127" y="517"/>
                    <a:pt x="127" y="517"/>
                  </a:cubicBezTo>
                  <a:cubicBezTo>
                    <a:pt x="127" y="517"/>
                    <a:pt x="127" y="517"/>
                    <a:pt x="127" y="517"/>
                  </a:cubicBezTo>
                  <a:cubicBezTo>
                    <a:pt x="126" y="517"/>
                    <a:pt x="126" y="517"/>
                    <a:pt x="126" y="518"/>
                  </a:cubicBezTo>
                  <a:cubicBezTo>
                    <a:pt x="126" y="518"/>
                    <a:pt x="126" y="518"/>
                    <a:pt x="126" y="518"/>
                  </a:cubicBezTo>
                  <a:cubicBezTo>
                    <a:pt x="125" y="517"/>
                    <a:pt x="125" y="517"/>
                    <a:pt x="125" y="517"/>
                  </a:cubicBezTo>
                  <a:cubicBezTo>
                    <a:pt x="125" y="517"/>
                    <a:pt x="125" y="517"/>
                    <a:pt x="125" y="516"/>
                  </a:cubicBezTo>
                  <a:cubicBezTo>
                    <a:pt x="126" y="517"/>
                    <a:pt x="125" y="517"/>
                    <a:pt x="126" y="517"/>
                  </a:cubicBezTo>
                  <a:cubicBezTo>
                    <a:pt x="126" y="517"/>
                    <a:pt x="126" y="517"/>
                    <a:pt x="126" y="517"/>
                  </a:cubicBezTo>
                  <a:cubicBezTo>
                    <a:pt x="126" y="517"/>
                    <a:pt x="126" y="517"/>
                    <a:pt x="126" y="517"/>
                  </a:cubicBezTo>
                  <a:cubicBezTo>
                    <a:pt x="126" y="517"/>
                    <a:pt x="126" y="517"/>
                    <a:pt x="126" y="516"/>
                  </a:cubicBezTo>
                  <a:cubicBezTo>
                    <a:pt x="126" y="516"/>
                    <a:pt x="126" y="516"/>
                    <a:pt x="126" y="516"/>
                  </a:cubicBezTo>
                  <a:cubicBezTo>
                    <a:pt x="126" y="516"/>
                    <a:pt x="126" y="516"/>
                    <a:pt x="126" y="516"/>
                  </a:cubicBezTo>
                  <a:cubicBezTo>
                    <a:pt x="126" y="516"/>
                    <a:pt x="126" y="516"/>
                    <a:pt x="126" y="516"/>
                  </a:cubicBezTo>
                  <a:cubicBezTo>
                    <a:pt x="126" y="516"/>
                    <a:pt x="125" y="516"/>
                    <a:pt x="125" y="515"/>
                  </a:cubicBezTo>
                  <a:cubicBezTo>
                    <a:pt x="125" y="515"/>
                    <a:pt x="125" y="514"/>
                    <a:pt x="125" y="513"/>
                  </a:cubicBezTo>
                  <a:cubicBezTo>
                    <a:pt x="126" y="513"/>
                    <a:pt x="126" y="513"/>
                    <a:pt x="126" y="513"/>
                  </a:cubicBezTo>
                  <a:cubicBezTo>
                    <a:pt x="126" y="513"/>
                    <a:pt x="126" y="513"/>
                    <a:pt x="126" y="514"/>
                  </a:cubicBezTo>
                  <a:cubicBezTo>
                    <a:pt x="127" y="514"/>
                    <a:pt x="127" y="514"/>
                    <a:pt x="127" y="514"/>
                  </a:cubicBezTo>
                  <a:cubicBezTo>
                    <a:pt x="127" y="514"/>
                    <a:pt x="127" y="514"/>
                    <a:pt x="127" y="514"/>
                  </a:cubicBezTo>
                  <a:cubicBezTo>
                    <a:pt x="127" y="514"/>
                    <a:pt x="127" y="513"/>
                    <a:pt x="127" y="513"/>
                  </a:cubicBezTo>
                  <a:cubicBezTo>
                    <a:pt x="127" y="512"/>
                    <a:pt x="127" y="512"/>
                    <a:pt x="127" y="512"/>
                  </a:cubicBezTo>
                  <a:cubicBezTo>
                    <a:pt x="127" y="511"/>
                    <a:pt x="127" y="511"/>
                    <a:pt x="127" y="511"/>
                  </a:cubicBezTo>
                  <a:cubicBezTo>
                    <a:pt x="127" y="511"/>
                    <a:pt x="126" y="511"/>
                    <a:pt x="126" y="511"/>
                  </a:cubicBezTo>
                  <a:cubicBezTo>
                    <a:pt x="126" y="511"/>
                    <a:pt x="126" y="511"/>
                    <a:pt x="126" y="512"/>
                  </a:cubicBezTo>
                  <a:cubicBezTo>
                    <a:pt x="126" y="512"/>
                    <a:pt x="126" y="512"/>
                    <a:pt x="127" y="512"/>
                  </a:cubicBezTo>
                  <a:cubicBezTo>
                    <a:pt x="127" y="512"/>
                    <a:pt x="127" y="513"/>
                    <a:pt x="126" y="513"/>
                  </a:cubicBezTo>
                  <a:cubicBezTo>
                    <a:pt x="126" y="512"/>
                    <a:pt x="126" y="512"/>
                    <a:pt x="126" y="512"/>
                  </a:cubicBezTo>
                  <a:cubicBezTo>
                    <a:pt x="126" y="512"/>
                    <a:pt x="126" y="512"/>
                    <a:pt x="125" y="511"/>
                  </a:cubicBezTo>
                  <a:cubicBezTo>
                    <a:pt x="125" y="511"/>
                    <a:pt x="125" y="511"/>
                    <a:pt x="125" y="510"/>
                  </a:cubicBezTo>
                  <a:cubicBezTo>
                    <a:pt x="125" y="511"/>
                    <a:pt x="125" y="511"/>
                    <a:pt x="124" y="511"/>
                  </a:cubicBezTo>
                  <a:cubicBezTo>
                    <a:pt x="124" y="511"/>
                    <a:pt x="124" y="510"/>
                    <a:pt x="124" y="510"/>
                  </a:cubicBezTo>
                  <a:cubicBezTo>
                    <a:pt x="124" y="510"/>
                    <a:pt x="124" y="510"/>
                    <a:pt x="124" y="510"/>
                  </a:cubicBezTo>
                  <a:cubicBezTo>
                    <a:pt x="123" y="508"/>
                    <a:pt x="123" y="510"/>
                    <a:pt x="123" y="510"/>
                  </a:cubicBezTo>
                  <a:cubicBezTo>
                    <a:pt x="123" y="511"/>
                    <a:pt x="124" y="511"/>
                    <a:pt x="123" y="511"/>
                  </a:cubicBezTo>
                  <a:cubicBezTo>
                    <a:pt x="123" y="511"/>
                    <a:pt x="123" y="511"/>
                    <a:pt x="123" y="511"/>
                  </a:cubicBezTo>
                  <a:cubicBezTo>
                    <a:pt x="123" y="511"/>
                    <a:pt x="123" y="511"/>
                    <a:pt x="123" y="511"/>
                  </a:cubicBezTo>
                  <a:cubicBezTo>
                    <a:pt x="123" y="511"/>
                    <a:pt x="123" y="511"/>
                    <a:pt x="123" y="511"/>
                  </a:cubicBezTo>
                  <a:cubicBezTo>
                    <a:pt x="123" y="511"/>
                    <a:pt x="123" y="510"/>
                    <a:pt x="123" y="510"/>
                  </a:cubicBezTo>
                  <a:cubicBezTo>
                    <a:pt x="122" y="510"/>
                    <a:pt x="123" y="509"/>
                    <a:pt x="122" y="508"/>
                  </a:cubicBezTo>
                  <a:cubicBezTo>
                    <a:pt x="122" y="508"/>
                    <a:pt x="122" y="508"/>
                    <a:pt x="122" y="508"/>
                  </a:cubicBezTo>
                  <a:cubicBezTo>
                    <a:pt x="122" y="508"/>
                    <a:pt x="122" y="508"/>
                    <a:pt x="122" y="508"/>
                  </a:cubicBezTo>
                  <a:cubicBezTo>
                    <a:pt x="122" y="508"/>
                    <a:pt x="123" y="508"/>
                    <a:pt x="123" y="508"/>
                  </a:cubicBezTo>
                  <a:cubicBezTo>
                    <a:pt x="123" y="508"/>
                    <a:pt x="123" y="508"/>
                    <a:pt x="123" y="508"/>
                  </a:cubicBezTo>
                  <a:cubicBezTo>
                    <a:pt x="123" y="508"/>
                    <a:pt x="123" y="508"/>
                    <a:pt x="123" y="508"/>
                  </a:cubicBezTo>
                  <a:cubicBezTo>
                    <a:pt x="123" y="507"/>
                    <a:pt x="124" y="507"/>
                    <a:pt x="125" y="507"/>
                  </a:cubicBezTo>
                  <a:cubicBezTo>
                    <a:pt x="125" y="507"/>
                    <a:pt x="125" y="507"/>
                    <a:pt x="125" y="507"/>
                  </a:cubicBezTo>
                  <a:cubicBezTo>
                    <a:pt x="125" y="507"/>
                    <a:pt x="125" y="507"/>
                    <a:pt x="126" y="507"/>
                  </a:cubicBezTo>
                  <a:cubicBezTo>
                    <a:pt x="125" y="507"/>
                    <a:pt x="125" y="508"/>
                    <a:pt x="126" y="508"/>
                  </a:cubicBezTo>
                  <a:cubicBezTo>
                    <a:pt x="126" y="508"/>
                    <a:pt x="126" y="508"/>
                    <a:pt x="126" y="508"/>
                  </a:cubicBezTo>
                  <a:cubicBezTo>
                    <a:pt x="126" y="508"/>
                    <a:pt x="126" y="507"/>
                    <a:pt x="126" y="507"/>
                  </a:cubicBezTo>
                  <a:cubicBezTo>
                    <a:pt x="126" y="507"/>
                    <a:pt x="125" y="507"/>
                    <a:pt x="126" y="506"/>
                  </a:cubicBezTo>
                  <a:cubicBezTo>
                    <a:pt x="126" y="506"/>
                    <a:pt x="126" y="506"/>
                    <a:pt x="126" y="506"/>
                  </a:cubicBezTo>
                  <a:cubicBezTo>
                    <a:pt x="126" y="506"/>
                    <a:pt x="126" y="505"/>
                    <a:pt x="126" y="505"/>
                  </a:cubicBezTo>
                  <a:cubicBezTo>
                    <a:pt x="127" y="505"/>
                    <a:pt x="127" y="505"/>
                    <a:pt x="128" y="505"/>
                  </a:cubicBezTo>
                  <a:cubicBezTo>
                    <a:pt x="128" y="505"/>
                    <a:pt x="128" y="505"/>
                    <a:pt x="128" y="505"/>
                  </a:cubicBezTo>
                  <a:cubicBezTo>
                    <a:pt x="127" y="504"/>
                    <a:pt x="127" y="504"/>
                    <a:pt x="127" y="504"/>
                  </a:cubicBezTo>
                  <a:cubicBezTo>
                    <a:pt x="127" y="503"/>
                    <a:pt x="126" y="503"/>
                    <a:pt x="126" y="503"/>
                  </a:cubicBezTo>
                  <a:cubicBezTo>
                    <a:pt x="126" y="504"/>
                    <a:pt x="126" y="504"/>
                    <a:pt x="126" y="504"/>
                  </a:cubicBezTo>
                  <a:cubicBezTo>
                    <a:pt x="126" y="504"/>
                    <a:pt x="126" y="504"/>
                    <a:pt x="126" y="504"/>
                  </a:cubicBezTo>
                  <a:cubicBezTo>
                    <a:pt x="126" y="505"/>
                    <a:pt x="126" y="506"/>
                    <a:pt x="126" y="506"/>
                  </a:cubicBezTo>
                  <a:cubicBezTo>
                    <a:pt x="126" y="506"/>
                    <a:pt x="125" y="506"/>
                    <a:pt x="125" y="506"/>
                  </a:cubicBezTo>
                  <a:cubicBezTo>
                    <a:pt x="125" y="506"/>
                    <a:pt x="125" y="506"/>
                    <a:pt x="125" y="507"/>
                  </a:cubicBezTo>
                  <a:cubicBezTo>
                    <a:pt x="125" y="507"/>
                    <a:pt x="125" y="507"/>
                    <a:pt x="125" y="506"/>
                  </a:cubicBezTo>
                  <a:cubicBezTo>
                    <a:pt x="124" y="506"/>
                    <a:pt x="123" y="507"/>
                    <a:pt x="124" y="506"/>
                  </a:cubicBezTo>
                  <a:cubicBezTo>
                    <a:pt x="124" y="506"/>
                    <a:pt x="124" y="506"/>
                    <a:pt x="124" y="506"/>
                  </a:cubicBezTo>
                  <a:cubicBezTo>
                    <a:pt x="124" y="505"/>
                    <a:pt x="124" y="505"/>
                    <a:pt x="124" y="505"/>
                  </a:cubicBezTo>
                  <a:cubicBezTo>
                    <a:pt x="124" y="505"/>
                    <a:pt x="124" y="505"/>
                    <a:pt x="124" y="505"/>
                  </a:cubicBezTo>
                  <a:cubicBezTo>
                    <a:pt x="124" y="505"/>
                    <a:pt x="123" y="504"/>
                    <a:pt x="123" y="504"/>
                  </a:cubicBezTo>
                  <a:cubicBezTo>
                    <a:pt x="123" y="504"/>
                    <a:pt x="123" y="504"/>
                    <a:pt x="123" y="504"/>
                  </a:cubicBezTo>
                  <a:cubicBezTo>
                    <a:pt x="123" y="504"/>
                    <a:pt x="123" y="504"/>
                    <a:pt x="123" y="503"/>
                  </a:cubicBezTo>
                  <a:cubicBezTo>
                    <a:pt x="123" y="503"/>
                    <a:pt x="123" y="503"/>
                    <a:pt x="123" y="503"/>
                  </a:cubicBezTo>
                  <a:cubicBezTo>
                    <a:pt x="123" y="503"/>
                    <a:pt x="123" y="503"/>
                    <a:pt x="123" y="503"/>
                  </a:cubicBezTo>
                  <a:cubicBezTo>
                    <a:pt x="123" y="503"/>
                    <a:pt x="123" y="503"/>
                    <a:pt x="124" y="503"/>
                  </a:cubicBezTo>
                  <a:cubicBezTo>
                    <a:pt x="124" y="503"/>
                    <a:pt x="123" y="502"/>
                    <a:pt x="123" y="502"/>
                  </a:cubicBezTo>
                  <a:cubicBezTo>
                    <a:pt x="123" y="502"/>
                    <a:pt x="123" y="502"/>
                    <a:pt x="123" y="502"/>
                  </a:cubicBezTo>
                  <a:cubicBezTo>
                    <a:pt x="122" y="502"/>
                    <a:pt x="122" y="501"/>
                    <a:pt x="122" y="501"/>
                  </a:cubicBezTo>
                  <a:cubicBezTo>
                    <a:pt x="122" y="501"/>
                    <a:pt x="122" y="502"/>
                    <a:pt x="122" y="502"/>
                  </a:cubicBezTo>
                  <a:cubicBezTo>
                    <a:pt x="121" y="502"/>
                    <a:pt x="121" y="501"/>
                    <a:pt x="121" y="501"/>
                  </a:cubicBezTo>
                  <a:cubicBezTo>
                    <a:pt x="121" y="501"/>
                    <a:pt x="121" y="501"/>
                    <a:pt x="121" y="501"/>
                  </a:cubicBezTo>
                  <a:cubicBezTo>
                    <a:pt x="121" y="501"/>
                    <a:pt x="120" y="501"/>
                    <a:pt x="120" y="500"/>
                  </a:cubicBezTo>
                  <a:cubicBezTo>
                    <a:pt x="120" y="500"/>
                    <a:pt x="120" y="500"/>
                    <a:pt x="120" y="500"/>
                  </a:cubicBezTo>
                  <a:cubicBezTo>
                    <a:pt x="120" y="500"/>
                    <a:pt x="120" y="500"/>
                    <a:pt x="120" y="500"/>
                  </a:cubicBezTo>
                  <a:cubicBezTo>
                    <a:pt x="119" y="500"/>
                    <a:pt x="120" y="500"/>
                    <a:pt x="120" y="499"/>
                  </a:cubicBezTo>
                  <a:cubicBezTo>
                    <a:pt x="120" y="499"/>
                    <a:pt x="120" y="499"/>
                    <a:pt x="120" y="499"/>
                  </a:cubicBezTo>
                  <a:cubicBezTo>
                    <a:pt x="120" y="499"/>
                    <a:pt x="120" y="499"/>
                    <a:pt x="120" y="499"/>
                  </a:cubicBezTo>
                  <a:cubicBezTo>
                    <a:pt x="120" y="498"/>
                    <a:pt x="121" y="498"/>
                    <a:pt x="121" y="498"/>
                  </a:cubicBezTo>
                  <a:cubicBezTo>
                    <a:pt x="122" y="498"/>
                    <a:pt x="122" y="498"/>
                    <a:pt x="122" y="499"/>
                  </a:cubicBezTo>
                  <a:cubicBezTo>
                    <a:pt x="122" y="499"/>
                    <a:pt x="123" y="499"/>
                    <a:pt x="123" y="499"/>
                  </a:cubicBezTo>
                  <a:cubicBezTo>
                    <a:pt x="123" y="499"/>
                    <a:pt x="123" y="501"/>
                    <a:pt x="123" y="500"/>
                  </a:cubicBezTo>
                  <a:cubicBezTo>
                    <a:pt x="123" y="500"/>
                    <a:pt x="123" y="499"/>
                    <a:pt x="123" y="499"/>
                  </a:cubicBezTo>
                  <a:cubicBezTo>
                    <a:pt x="123" y="498"/>
                    <a:pt x="122" y="498"/>
                    <a:pt x="122" y="498"/>
                  </a:cubicBezTo>
                  <a:cubicBezTo>
                    <a:pt x="122" y="498"/>
                    <a:pt x="122" y="498"/>
                    <a:pt x="122" y="497"/>
                  </a:cubicBezTo>
                  <a:cubicBezTo>
                    <a:pt x="122" y="497"/>
                    <a:pt x="122" y="497"/>
                    <a:pt x="122" y="497"/>
                  </a:cubicBezTo>
                  <a:cubicBezTo>
                    <a:pt x="122" y="497"/>
                    <a:pt x="122" y="497"/>
                    <a:pt x="123" y="497"/>
                  </a:cubicBezTo>
                  <a:cubicBezTo>
                    <a:pt x="123" y="497"/>
                    <a:pt x="124" y="497"/>
                    <a:pt x="124" y="498"/>
                  </a:cubicBezTo>
                  <a:cubicBezTo>
                    <a:pt x="125" y="498"/>
                    <a:pt x="125" y="498"/>
                    <a:pt x="125" y="498"/>
                  </a:cubicBezTo>
                  <a:cubicBezTo>
                    <a:pt x="125" y="498"/>
                    <a:pt x="125" y="498"/>
                    <a:pt x="125" y="498"/>
                  </a:cubicBezTo>
                  <a:cubicBezTo>
                    <a:pt x="126" y="498"/>
                    <a:pt x="125" y="497"/>
                    <a:pt x="125" y="497"/>
                  </a:cubicBezTo>
                  <a:cubicBezTo>
                    <a:pt x="125" y="497"/>
                    <a:pt x="125" y="497"/>
                    <a:pt x="125" y="497"/>
                  </a:cubicBezTo>
                  <a:cubicBezTo>
                    <a:pt x="125" y="497"/>
                    <a:pt x="125" y="496"/>
                    <a:pt x="125" y="496"/>
                  </a:cubicBezTo>
                  <a:cubicBezTo>
                    <a:pt x="125" y="496"/>
                    <a:pt x="126" y="496"/>
                    <a:pt x="126" y="496"/>
                  </a:cubicBezTo>
                  <a:cubicBezTo>
                    <a:pt x="126" y="496"/>
                    <a:pt x="126" y="496"/>
                    <a:pt x="126" y="496"/>
                  </a:cubicBezTo>
                  <a:cubicBezTo>
                    <a:pt x="125" y="496"/>
                    <a:pt x="125" y="496"/>
                    <a:pt x="125" y="496"/>
                  </a:cubicBezTo>
                  <a:cubicBezTo>
                    <a:pt x="125" y="495"/>
                    <a:pt x="124" y="495"/>
                    <a:pt x="124" y="496"/>
                  </a:cubicBezTo>
                  <a:cubicBezTo>
                    <a:pt x="124" y="496"/>
                    <a:pt x="124" y="497"/>
                    <a:pt x="124" y="497"/>
                  </a:cubicBezTo>
                  <a:cubicBezTo>
                    <a:pt x="124" y="497"/>
                    <a:pt x="124" y="497"/>
                    <a:pt x="124" y="497"/>
                  </a:cubicBezTo>
                  <a:cubicBezTo>
                    <a:pt x="124" y="497"/>
                    <a:pt x="124" y="497"/>
                    <a:pt x="124" y="496"/>
                  </a:cubicBezTo>
                  <a:cubicBezTo>
                    <a:pt x="124" y="496"/>
                    <a:pt x="123" y="496"/>
                    <a:pt x="123" y="496"/>
                  </a:cubicBezTo>
                  <a:cubicBezTo>
                    <a:pt x="123" y="497"/>
                    <a:pt x="123" y="496"/>
                    <a:pt x="122" y="496"/>
                  </a:cubicBezTo>
                  <a:cubicBezTo>
                    <a:pt x="122" y="496"/>
                    <a:pt x="122" y="496"/>
                    <a:pt x="123" y="495"/>
                  </a:cubicBezTo>
                  <a:cubicBezTo>
                    <a:pt x="123" y="495"/>
                    <a:pt x="123" y="495"/>
                    <a:pt x="123" y="495"/>
                  </a:cubicBezTo>
                  <a:cubicBezTo>
                    <a:pt x="123" y="494"/>
                    <a:pt x="122" y="494"/>
                    <a:pt x="122" y="494"/>
                  </a:cubicBezTo>
                  <a:cubicBezTo>
                    <a:pt x="123" y="493"/>
                    <a:pt x="123" y="493"/>
                    <a:pt x="124" y="493"/>
                  </a:cubicBezTo>
                  <a:cubicBezTo>
                    <a:pt x="125" y="493"/>
                    <a:pt x="125" y="493"/>
                    <a:pt x="126" y="494"/>
                  </a:cubicBezTo>
                  <a:cubicBezTo>
                    <a:pt x="126" y="493"/>
                    <a:pt x="126" y="493"/>
                    <a:pt x="126" y="492"/>
                  </a:cubicBezTo>
                  <a:cubicBezTo>
                    <a:pt x="125" y="492"/>
                    <a:pt x="125" y="492"/>
                    <a:pt x="125" y="492"/>
                  </a:cubicBezTo>
                  <a:cubicBezTo>
                    <a:pt x="125" y="492"/>
                    <a:pt x="125" y="492"/>
                    <a:pt x="124" y="492"/>
                  </a:cubicBezTo>
                  <a:cubicBezTo>
                    <a:pt x="124" y="492"/>
                    <a:pt x="124" y="492"/>
                    <a:pt x="124" y="491"/>
                  </a:cubicBezTo>
                  <a:cubicBezTo>
                    <a:pt x="124" y="491"/>
                    <a:pt x="124" y="490"/>
                    <a:pt x="124" y="490"/>
                  </a:cubicBezTo>
                  <a:cubicBezTo>
                    <a:pt x="124" y="490"/>
                    <a:pt x="124" y="489"/>
                    <a:pt x="124" y="489"/>
                  </a:cubicBezTo>
                  <a:cubicBezTo>
                    <a:pt x="125" y="489"/>
                    <a:pt x="125" y="489"/>
                    <a:pt x="125" y="489"/>
                  </a:cubicBezTo>
                  <a:cubicBezTo>
                    <a:pt x="125" y="489"/>
                    <a:pt x="125" y="489"/>
                    <a:pt x="125" y="489"/>
                  </a:cubicBezTo>
                  <a:cubicBezTo>
                    <a:pt x="125" y="489"/>
                    <a:pt x="125" y="489"/>
                    <a:pt x="124" y="489"/>
                  </a:cubicBezTo>
                  <a:cubicBezTo>
                    <a:pt x="124" y="489"/>
                    <a:pt x="124" y="490"/>
                    <a:pt x="124" y="490"/>
                  </a:cubicBezTo>
                  <a:cubicBezTo>
                    <a:pt x="124" y="491"/>
                    <a:pt x="124" y="492"/>
                    <a:pt x="123" y="492"/>
                  </a:cubicBezTo>
                  <a:cubicBezTo>
                    <a:pt x="123" y="492"/>
                    <a:pt x="123" y="492"/>
                    <a:pt x="122" y="493"/>
                  </a:cubicBezTo>
                  <a:cubicBezTo>
                    <a:pt x="122" y="493"/>
                    <a:pt x="122" y="493"/>
                    <a:pt x="122" y="493"/>
                  </a:cubicBezTo>
                  <a:cubicBezTo>
                    <a:pt x="121" y="493"/>
                    <a:pt x="121" y="493"/>
                    <a:pt x="121" y="493"/>
                  </a:cubicBezTo>
                  <a:cubicBezTo>
                    <a:pt x="121" y="493"/>
                    <a:pt x="121" y="494"/>
                    <a:pt x="121" y="494"/>
                  </a:cubicBezTo>
                  <a:cubicBezTo>
                    <a:pt x="121" y="494"/>
                    <a:pt x="122" y="494"/>
                    <a:pt x="122" y="494"/>
                  </a:cubicBezTo>
                  <a:cubicBezTo>
                    <a:pt x="122" y="494"/>
                    <a:pt x="121" y="495"/>
                    <a:pt x="121" y="495"/>
                  </a:cubicBezTo>
                  <a:cubicBezTo>
                    <a:pt x="121" y="496"/>
                    <a:pt x="122" y="496"/>
                    <a:pt x="121" y="497"/>
                  </a:cubicBezTo>
                  <a:cubicBezTo>
                    <a:pt x="121" y="497"/>
                    <a:pt x="121" y="497"/>
                    <a:pt x="121" y="497"/>
                  </a:cubicBezTo>
                  <a:cubicBezTo>
                    <a:pt x="121" y="497"/>
                    <a:pt x="119" y="499"/>
                    <a:pt x="118" y="498"/>
                  </a:cubicBezTo>
                  <a:cubicBezTo>
                    <a:pt x="118" y="498"/>
                    <a:pt x="118" y="497"/>
                    <a:pt x="118" y="497"/>
                  </a:cubicBezTo>
                  <a:cubicBezTo>
                    <a:pt x="118" y="497"/>
                    <a:pt x="118" y="497"/>
                    <a:pt x="118" y="497"/>
                  </a:cubicBezTo>
                  <a:cubicBezTo>
                    <a:pt x="118" y="497"/>
                    <a:pt x="118" y="496"/>
                    <a:pt x="118" y="496"/>
                  </a:cubicBezTo>
                  <a:cubicBezTo>
                    <a:pt x="118" y="496"/>
                    <a:pt x="118" y="496"/>
                    <a:pt x="118" y="496"/>
                  </a:cubicBezTo>
                  <a:cubicBezTo>
                    <a:pt x="119" y="496"/>
                    <a:pt x="119" y="496"/>
                    <a:pt x="119" y="496"/>
                  </a:cubicBezTo>
                  <a:cubicBezTo>
                    <a:pt x="118" y="495"/>
                    <a:pt x="118" y="494"/>
                    <a:pt x="118" y="494"/>
                  </a:cubicBezTo>
                  <a:cubicBezTo>
                    <a:pt x="118" y="493"/>
                    <a:pt x="119" y="493"/>
                    <a:pt x="119" y="492"/>
                  </a:cubicBezTo>
                  <a:cubicBezTo>
                    <a:pt x="118" y="492"/>
                    <a:pt x="118" y="493"/>
                    <a:pt x="118" y="493"/>
                  </a:cubicBezTo>
                  <a:cubicBezTo>
                    <a:pt x="118" y="493"/>
                    <a:pt x="118" y="494"/>
                    <a:pt x="118" y="494"/>
                  </a:cubicBezTo>
                  <a:cubicBezTo>
                    <a:pt x="118" y="495"/>
                    <a:pt x="118" y="496"/>
                    <a:pt x="117" y="496"/>
                  </a:cubicBezTo>
                  <a:cubicBezTo>
                    <a:pt x="117" y="496"/>
                    <a:pt x="117" y="496"/>
                    <a:pt x="116" y="495"/>
                  </a:cubicBezTo>
                  <a:cubicBezTo>
                    <a:pt x="117" y="496"/>
                    <a:pt x="116" y="494"/>
                    <a:pt x="116" y="493"/>
                  </a:cubicBezTo>
                  <a:cubicBezTo>
                    <a:pt x="116" y="493"/>
                    <a:pt x="115" y="493"/>
                    <a:pt x="115" y="493"/>
                  </a:cubicBezTo>
                  <a:cubicBezTo>
                    <a:pt x="116" y="493"/>
                    <a:pt x="116" y="493"/>
                    <a:pt x="116" y="492"/>
                  </a:cubicBezTo>
                  <a:cubicBezTo>
                    <a:pt x="116" y="492"/>
                    <a:pt x="116" y="492"/>
                    <a:pt x="116" y="492"/>
                  </a:cubicBezTo>
                  <a:cubicBezTo>
                    <a:pt x="115" y="492"/>
                    <a:pt x="115" y="492"/>
                    <a:pt x="115" y="492"/>
                  </a:cubicBezTo>
                  <a:cubicBezTo>
                    <a:pt x="115" y="492"/>
                    <a:pt x="115" y="491"/>
                    <a:pt x="115" y="491"/>
                  </a:cubicBezTo>
                  <a:cubicBezTo>
                    <a:pt x="115" y="491"/>
                    <a:pt x="115" y="491"/>
                    <a:pt x="115" y="491"/>
                  </a:cubicBezTo>
                  <a:cubicBezTo>
                    <a:pt x="114" y="490"/>
                    <a:pt x="114" y="490"/>
                    <a:pt x="114" y="490"/>
                  </a:cubicBezTo>
                  <a:cubicBezTo>
                    <a:pt x="114" y="489"/>
                    <a:pt x="115" y="489"/>
                    <a:pt x="115" y="489"/>
                  </a:cubicBezTo>
                  <a:cubicBezTo>
                    <a:pt x="115" y="489"/>
                    <a:pt x="115" y="489"/>
                    <a:pt x="115" y="489"/>
                  </a:cubicBezTo>
                  <a:cubicBezTo>
                    <a:pt x="116" y="489"/>
                    <a:pt x="116" y="489"/>
                    <a:pt x="116" y="488"/>
                  </a:cubicBezTo>
                  <a:cubicBezTo>
                    <a:pt x="116" y="488"/>
                    <a:pt x="117" y="488"/>
                    <a:pt x="117" y="488"/>
                  </a:cubicBezTo>
                  <a:cubicBezTo>
                    <a:pt x="117" y="488"/>
                    <a:pt x="116" y="488"/>
                    <a:pt x="116" y="488"/>
                  </a:cubicBezTo>
                  <a:cubicBezTo>
                    <a:pt x="116" y="487"/>
                    <a:pt x="117" y="487"/>
                    <a:pt x="117" y="487"/>
                  </a:cubicBezTo>
                  <a:cubicBezTo>
                    <a:pt x="118" y="487"/>
                    <a:pt x="118" y="487"/>
                    <a:pt x="118" y="487"/>
                  </a:cubicBezTo>
                  <a:cubicBezTo>
                    <a:pt x="118" y="486"/>
                    <a:pt x="118" y="486"/>
                    <a:pt x="118" y="486"/>
                  </a:cubicBezTo>
                  <a:cubicBezTo>
                    <a:pt x="118" y="486"/>
                    <a:pt x="118" y="486"/>
                    <a:pt x="118" y="486"/>
                  </a:cubicBezTo>
                  <a:cubicBezTo>
                    <a:pt x="118" y="486"/>
                    <a:pt x="118" y="486"/>
                    <a:pt x="118" y="486"/>
                  </a:cubicBezTo>
                  <a:cubicBezTo>
                    <a:pt x="117" y="485"/>
                    <a:pt x="117" y="485"/>
                    <a:pt x="118" y="485"/>
                  </a:cubicBezTo>
                  <a:cubicBezTo>
                    <a:pt x="118" y="484"/>
                    <a:pt x="118" y="484"/>
                    <a:pt x="118" y="484"/>
                  </a:cubicBezTo>
                  <a:cubicBezTo>
                    <a:pt x="117" y="484"/>
                    <a:pt x="117" y="485"/>
                    <a:pt x="117" y="486"/>
                  </a:cubicBezTo>
                  <a:cubicBezTo>
                    <a:pt x="117" y="486"/>
                    <a:pt x="117" y="486"/>
                    <a:pt x="117" y="486"/>
                  </a:cubicBezTo>
                  <a:cubicBezTo>
                    <a:pt x="117" y="486"/>
                    <a:pt x="117" y="486"/>
                    <a:pt x="117" y="486"/>
                  </a:cubicBezTo>
                  <a:cubicBezTo>
                    <a:pt x="117" y="486"/>
                    <a:pt x="117" y="486"/>
                    <a:pt x="116" y="486"/>
                  </a:cubicBezTo>
                  <a:cubicBezTo>
                    <a:pt x="116" y="487"/>
                    <a:pt x="116" y="487"/>
                    <a:pt x="116" y="488"/>
                  </a:cubicBezTo>
                  <a:cubicBezTo>
                    <a:pt x="115" y="488"/>
                    <a:pt x="115" y="488"/>
                    <a:pt x="114" y="489"/>
                  </a:cubicBezTo>
                  <a:cubicBezTo>
                    <a:pt x="114" y="489"/>
                    <a:pt x="114" y="489"/>
                    <a:pt x="113" y="489"/>
                  </a:cubicBezTo>
                  <a:cubicBezTo>
                    <a:pt x="113" y="489"/>
                    <a:pt x="113" y="489"/>
                    <a:pt x="113" y="489"/>
                  </a:cubicBezTo>
                  <a:cubicBezTo>
                    <a:pt x="113" y="489"/>
                    <a:pt x="113" y="489"/>
                    <a:pt x="113" y="489"/>
                  </a:cubicBezTo>
                  <a:cubicBezTo>
                    <a:pt x="113" y="488"/>
                    <a:pt x="114" y="487"/>
                    <a:pt x="114" y="487"/>
                  </a:cubicBezTo>
                  <a:cubicBezTo>
                    <a:pt x="114" y="487"/>
                    <a:pt x="114" y="486"/>
                    <a:pt x="114" y="487"/>
                  </a:cubicBezTo>
                  <a:cubicBezTo>
                    <a:pt x="114" y="487"/>
                    <a:pt x="114" y="487"/>
                    <a:pt x="114" y="487"/>
                  </a:cubicBezTo>
                  <a:cubicBezTo>
                    <a:pt x="114" y="487"/>
                    <a:pt x="113" y="487"/>
                    <a:pt x="113" y="487"/>
                  </a:cubicBezTo>
                  <a:cubicBezTo>
                    <a:pt x="113" y="487"/>
                    <a:pt x="112" y="487"/>
                    <a:pt x="112" y="486"/>
                  </a:cubicBezTo>
                  <a:cubicBezTo>
                    <a:pt x="113" y="487"/>
                    <a:pt x="113" y="487"/>
                    <a:pt x="114" y="487"/>
                  </a:cubicBezTo>
                  <a:cubicBezTo>
                    <a:pt x="113" y="486"/>
                    <a:pt x="113" y="485"/>
                    <a:pt x="113" y="485"/>
                  </a:cubicBezTo>
                  <a:cubicBezTo>
                    <a:pt x="113" y="485"/>
                    <a:pt x="113" y="485"/>
                    <a:pt x="113" y="484"/>
                  </a:cubicBezTo>
                  <a:cubicBezTo>
                    <a:pt x="114" y="484"/>
                    <a:pt x="114" y="485"/>
                    <a:pt x="114" y="485"/>
                  </a:cubicBezTo>
                  <a:cubicBezTo>
                    <a:pt x="114" y="484"/>
                    <a:pt x="114" y="484"/>
                    <a:pt x="114" y="484"/>
                  </a:cubicBezTo>
                  <a:cubicBezTo>
                    <a:pt x="115" y="484"/>
                    <a:pt x="115" y="484"/>
                    <a:pt x="115" y="485"/>
                  </a:cubicBezTo>
                  <a:cubicBezTo>
                    <a:pt x="115" y="485"/>
                    <a:pt x="115" y="485"/>
                    <a:pt x="116" y="485"/>
                  </a:cubicBezTo>
                  <a:cubicBezTo>
                    <a:pt x="116" y="485"/>
                    <a:pt x="116" y="485"/>
                    <a:pt x="116" y="484"/>
                  </a:cubicBezTo>
                  <a:cubicBezTo>
                    <a:pt x="116" y="484"/>
                    <a:pt x="117" y="483"/>
                    <a:pt x="117" y="483"/>
                  </a:cubicBezTo>
                  <a:cubicBezTo>
                    <a:pt x="117" y="483"/>
                    <a:pt x="118" y="483"/>
                    <a:pt x="118" y="483"/>
                  </a:cubicBezTo>
                  <a:cubicBezTo>
                    <a:pt x="118" y="483"/>
                    <a:pt x="118" y="483"/>
                    <a:pt x="119" y="483"/>
                  </a:cubicBezTo>
                  <a:cubicBezTo>
                    <a:pt x="119" y="483"/>
                    <a:pt x="119" y="483"/>
                    <a:pt x="119" y="483"/>
                  </a:cubicBezTo>
                  <a:cubicBezTo>
                    <a:pt x="119" y="483"/>
                    <a:pt x="119" y="483"/>
                    <a:pt x="120" y="483"/>
                  </a:cubicBezTo>
                  <a:cubicBezTo>
                    <a:pt x="120" y="483"/>
                    <a:pt x="120" y="483"/>
                    <a:pt x="120" y="483"/>
                  </a:cubicBezTo>
                  <a:cubicBezTo>
                    <a:pt x="120" y="484"/>
                    <a:pt x="120" y="484"/>
                    <a:pt x="120" y="484"/>
                  </a:cubicBezTo>
                  <a:cubicBezTo>
                    <a:pt x="120" y="484"/>
                    <a:pt x="121" y="484"/>
                    <a:pt x="121" y="484"/>
                  </a:cubicBezTo>
                  <a:cubicBezTo>
                    <a:pt x="121" y="484"/>
                    <a:pt x="121" y="484"/>
                    <a:pt x="121" y="484"/>
                  </a:cubicBezTo>
                  <a:cubicBezTo>
                    <a:pt x="121" y="484"/>
                    <a:pt x="121" y="485"/>
                    <a:pt x="121" y="485"/>
                  </a:cubicBezTo>
                  <a:cubicBezTo>
                    <a:pt x="121" y="485"/>
                    <a:pt x="121" y="486"/>
                    <a:pt x="122" y="486"/>
                  </a:cubicBezTo>
                  <a:cubicBezTo>
                    <a:pt x="122" y="486"/>
                    <a:pt x="122" y="485"/>
                    <a:pt x="122" y="485"/>
                  </a:cubicBezTo>
                  <a:cubicBezTo>
                    <a:pt x="122" y="485"/>
                    <a:pt x="122" y="485"/>
                    <a:pt x="122" y="484"/>
                  </a:cubicBezTo>
                  <a:cubicBezTo>
                    <a:pt x="122" y="484"/>
                    <a:pt x="122" y="484"/>
                    <a:pt x="122" y="484"/>
                  </a:cubicBezTo>
                  <a:cubicBezTo>
                    <a:pt x="122" y="484"/>
                    <a:pt x="123" y="484"/>
                    <a:pt x="123" y="484"/>
                  </a:cubicBezTo>
                  <a:cubicBezTo>
                    <a:pt x="123" y="484"/>
                    <a:pt x="123" y="483"/>
                    <a:pt x="122" y="483"/>
                  </a:cubicBezTo>
                  <a:cubicBezTo>
                    <a:pt x="122" y="483"/>
                    <a:pt x="122" y="483"/>
                    <a:pt x="122" y="483"/>
                  </a:cubicBezTo>
                  <a:cubicBezTo>
                    <a:pt x="122" y="482"/>
                    <a:pt x="123" y="482"/>
                    <a:pt x="123" y="481"/>
                  </a:cubicBezTo>
                  <a:cubicBezTo>
                    <a:pt x="123" y="481"/>
                    <a:pt x="124" y="482"/>
                    <a:pt x="125" y="482"/>
                  </a:cubicBezTo>
                  <a:cubicBezTo>
                    <a:pt x="124" y="480"/>
                    <a:pt x="123" y="481"/>
                    <a:pt x="122" y="482"/>
                  </a:cubicBezTo>
                  <a:cubicBezTo>
                    <a:pt x="122" y="482"/>
                    <a:pt x="122" y="482"/>
                    <a:pt x="122" y="481"/>
                  </a:cubicBezTo>
                  <a:cubicBezTo>
                    <a:pt x="122" y="481"/>
                    <a:pt x="121" y="481"/>
                    <a:pt x="122" y="481"/>
                  </a:cubicBezTo>
                  <a:cubicBezTo>
                    <a:pt x="122" y="480"/>
                    <a:pt x="122" y="480"/>
                    <a:pt x="122" y="480"/>
                  </a:cubicBezTo>
                  <a:cubicBezTo>
                    <a:pt x="122" y="480"/>
                    <a:pt x="122" y="481"/>
                    <a:pt x="122" y="481"/>
                  </a:cubicBezTo>
                  <a:cubicBezTo>
                    <a:pt x="122" y="480"/>
                    <a:pt x="121" y="479"/>
                    <a:pt x="121" y="479"/>
                  </a:cubicBezTo>
                  <a:cubicBezTo>
                    <a:pt x="121" y="479"/>
                    <a:pt x="121" y="479"/>
                    <a:pt x="121" y="479"/>
                  </a:cubicBezTo>
                  <a:cubicBezTo>
                    <a:pt x="121" y="479"/>
                    <a:pt x="121" y="478"/>
                    <a:pt x="121" y="478"/>
                  </a:cubicBezTo>
                  <a:cubicBezTo>
                    <a:pt x="121" y="478"/>
                    <a:pt x="121" y="478"/>
                    <a:pt x="121" y="477"/>
                  </a:cubicBezTo>
                  <a:cubicBezTo>
                    <a:pt x="121" y="477"/>
                    <a:pt x="120" y="477"/>
                    <a:pt x="120" y="476"/>
                  </a:cubicBezTo>
                  <a:cubicBezTo>
                    <a:pt x="120" y="476"/>
                    <a:pt x="120" y="476"/>
                    <a:pt x="121" y="475"/>
                  </a:cubicBezTo>
                  <a:cubicBezTo>
                    <a:pt x="121" y="475"/>
                    <a:pt x="121" y="475"/>
                    <a:pt x="121" y="475"/>
                  </a:cubicBezTo>
                  <a:cubicBezTo>
                    <a:pt x="121" y="475"/>
                    <a:pt x="122" y="476"/>
                    <a:pt x="123" y="476"/>
                  </a:cubicBezTo>
                  <a:cubicBezTo>
                    <a:pt x="123" y="476"/>
                    <a:pt x="123" y="476"/>
                    <a:pt x="123" y="476"/>
                  </a:cubicBezTo>
                  <a:cubicBezTo>
                    <a:pt x="123" y="476"/>
                    <a:pt x="124" y="476"/>
                    <a:pt x="124" y="476"/>
                  </a:cubicBezTo>
                  <a:cubicBezTo>
                    <a:pt x="125" y="476"/>
                    <a:pt x="125" y="476"/>
                    <a:pt x="125" y="476"/>
                  </a:cubicBezTo>
                  <a:cubicBezTo>
                    <a:pt x="125" y="476"/>
                    <a:pt x="125" y="476"/>
                    <a:pt x="126" y="476"/>
                  </a:cubicBezTo>
                  <a:cubicBezTo>
                    <a:pt x="126" y="476"/>
                    <a:pt x="126" y="476"/>
                    <a:pt x="126" y="477"/>
                  </a:cubicBezTo>
                  <a:cubicBezTo>
                    <a:pt x="127" y="477"/>
                    <a:pt x="127" y="477"/>
                    <a:pt x="127" y="477"/>
                  </a:cubicBezTo>
                  <a:cubicBezTo>
                    <a:pt x="127" y="477"/>
                    <a:pt x="128" y="477"/>
                    <a:pt x="128" y="478"/>
                  </a:cubicBezTo>
                  <a:cubicBezTo>
                    <a:pt x="128" y="478"/>
                    <a:pt x="128" y="478"/>
                    <a:pt x="128" y="478"/>
                  </a:cubicBezTo>
                  <a:cubicBezTo>
                    <a:pt x="128" y="478"/>
                    <a:pt x="128" y="478"/>
                    <a:pt x="128" y="478"/>
                  </a:cubicBezTo>
                  <a:cubicBezTo>
                    <a:pt x="128" y="478"/>
                    <a:pt x="128" y="478"/>
                    <a:pt x="128" y="478"/>
                  </a:cubicBezTo>
                  <a:cubicBezTo>
                    <a:pt x="129" y="478"/>
                    <a:pt x="129" y="478"/>
                    <a:pt x="129" y="478"/>
                  </a:cubicBezTo>
                  <a:cubicBezTo>
                    <a:pt x="129" y="478"/>
                    <a:pt x="129" y="478"/>
                    <a:pt x="129" y="478"/>
                  </a:cubicBezTo>
                  <a:cubicBezTo>
                    <a:pt x="129" y="478"/>
                    <a:pt x="129" y="477"/>
                    <a:pt x="129" y="477"/>
                  </a:cubicBezTo>
                  <a:cubicBezTo>
                    <a:pt x="128" y="477"/>
                    <a:pt x="128" y="477"/>
                    <a:pt x="128" y="477"/>
                  </a:cubicBezTo>
                  <a:cubicBezTo>
                    <a:pt x="128" y="476"/>
                    <a:pt x="128" y="476"/>
                    <a:pt x="127" y="476"/>
                  </a:cubicBezTo>
                  <a:cubicBezTo>
                    <a:pt x="127" y="476"/>
                    <a:pt x="127" y="476"/>
                    <a:pt x="127" y="476"/>
                  </a:cubicBezTo>
                  <a:cubicBezTo>
                    <a:pt x="127" y="476"/>
                    <a:pt x="126" y="476"/>
                    <a:pt x="126" y="475"/>
                  </a:cubicBezTo>
                  <a:cubicBezTo>
                    <a:pt x="127" y="475"/>
                    <a:pt x="127" y="475"/>
                    <a:pt x="128" y="475"/>
                  </a:cubicBezTo>
                  <a:cubicBezTo>
                    <a:pt x="128" y="475"/>
                    <a:pt x="128" y="475"/>
                    <a:pt x="128" y="475"/>
                  </a:cubicBezTo>
                  <a:cubicBezTo>
                    <a:pt x="128" y="474"/>
                    <a:pt x="128" y="474"/>
                    <a:pt x="128" y="474"/>
                  </a:cubicBezTo>
                  <a:cubicBezTo>
                    <a:pt x="127" y="474"/>
                    <a:pt x="127" y="474"/>
                    <a:pt x="127" y="474"/>
                  </a:cubicBezTo>
                  <a:cubicBezTo>
                    <a:pt x="127" y="473"/>
                    <a:pt x="127" y="473"/>
                    <a:pt x="127" y="472"/>
                  </a:cubicBezTo>
                  <a:cubicBezTo>
                    <a:pt x="127" y="472"/>
                    <a:pt x="127" y="472"/>
                    <a:pt x="127" y="472"/>
                  </a:cubicBezTo>
                  <a:cubicBezTo>
                    <a:pt x="127" y="472"/>
                    <a:pt x="127" y="472"/>
                    <a:pt x="127" y="472"/>
                  </a:cubicBezTo>
                  <a:cubicBezTo>
                    <a:pt x="127" y="472"/>
                    <a:pt x="127" y="472"/>
                    <a:pt x="127" y="472"/>
                  </a:cubicBezTo>
                  <a:cubicBezTo>
                    <a:pt x="126" y="473"/>
                    <a:pt x="126" y="473"/>
                    <a:pt x="126" y="474"/>
                  </a:cubicBezTo>
                  <a:cubicBezTo>
                    <a:pt x="126" y="474"/>
                    <a:pt x="126" y="474"/>
                    <a:pt x="125" y="474"/>
                  </a:cubicBezTo>
                  <a:cubicBezTo>
                    <a:pt x="125" y="474"/>
                    <a:pt x="125" y="474"/>
                    <a:pt x="124" y="474"/>
                  </a:cubicBezTo>
                  <a:cubicBezTo>
                    <a:pt x="124" y="474"/>
                    <a:pt x="125" y="475"/>
                    <a:pt x="126" y="475"/>
                  </a:cubicBezTo>
                  <a:cubicBezTo>
                    <a:pt x="126" y="475"/>
                    <a:pt x="126" y="475"/>
                    <a:pt x="126" y="475"/>
                  </a:cubicBezTo>
                  <a:cubicBezTo>
                    <a:pt x="126" y="475"/>
                    <a:pt x="126" y="475"/>
                    <a:pt x="125" y="475"/>
                  </a:cubicBezTo>
                  <a:cubicBezTo>
                    <a:pt x="125" y="475"/>
                    <a:pt x="125" y="475"/>
                    <a:pt x="125" y="475"/>
                  </a:cubicBezTo>
                  <a:cubicBezTo>
                    <a:pt x="125" y="475"/>
                    <a:pt x="125" y="475"/>
                    <a:pt x="125" y="475"/>
                  </a:cubicBezTo>
                  <a:cubicBezTo>
                    <a:pt x="125" y="475"/>
                    <a:pt x="125" y="475"/>
                    <a:pt x="124" y="475"/>
                  </a:cubicBezTo>
                  <a:cubicBezTo>
                    <a:pt x="124" y="475"/>
                    <a:pt x="124" y="475"/>
                    <a:pt x="124" y="474"/>
                  </a:cubicBezTo>
                  <a:cubicBezTo>
                    <a:pt x="124" y="474"/>
                    <a:pt x="124" y="475"/>
                    <a:pt x="124" y="475"/>
                  </a:cubicBezTo>
                  <a:cubicBezTo>
                    <a:pt x="124" y="475"/>
                    <a:pt x="124" y="475"/>
                    <a:pt x="124" y="475"/>
                  </a:cubicBezTo>
                  <a:cubicBezTo>
                    <a:pt x="123" y="475"/>
                    <a:pt x="123" y="475"/>
                    <a:pt x="123" y="475"/>
                  </a:cubicBezTo>
                  <a:cubicBezTo>
                    <a:pt x="123" y="475"/>
                    <a:pt x="123" y="475"/>
                    <a:pt x="123" y="475"/>
                  </a:cubicBezTo>
                  <a:cubicBezTo>
                    <a:pt x="122" y="475"/>
                    <a:pt x="122" y="475"/>
                    <a:pt x="122" y="475"/>
                  </a:cubicBezTo>
                  <a:cubicBezTo>
                    <a:pt x="121" y="475"/>
                    <a:pt x="121" y="474"/>
                    <a:pt x="121" y="474"/>
                  </a:cubicBezTo>
                  <a:cubicBezTo>
                    <a:pt x="122" y="474"/>
                    <a:pt x="122" y="474"/>
                    <a:pt x="122" y="474"/>
                  </a:cubicBezTo>
                  <a:cubicBezTo>
                    <a:pt x="122" y="474"/>
                    <a:pt x="122" y="473"/>
                    <a:pt x="122" y="473"/>
                  </a:cubicBezTo>
                  <a:cubicBezTo>
                    <a:pt x="122" y="473"/>
                    <a:pt x="122" y="473"/>
                    <a:pt x="121" y="473"/>
                  </a:cubicBezTo>
                  <a:cubicBezTo>
                    <a:pt x="121" y="474"/>
                    <a:pt x="121" y="474"/>
                    <a:pt x="121" y="474"/>
                  </a:cubicBezTo>
                  <a:cubicBezTo>
                    <a:pt x="120" y="474"/>
                    <a:pt x="120" y="473"/>
                    <a:pt x="120" y="473"/>
                  </a:cubicBezTo>
                  <a:cubicBezTo>
                    <a:pt x="120" y="473"/>
                    <a:pt x="120" y="473"/>
                    <a:pt x="120" y="473"/>
                  </a:cubicBezTo>
                  <a:cubicBezTo>
                    <a:pt x="120" y="472"/>
                    <a:pt x="120" y="472"/>
                    <a:pt x="120" y="472"/>
                  </a:cubicBezTo>
                  <a:cubicBezTo>
                    <a:pt x="120" y="472"/>
                    <a:pt x="120" y="472"/>
                    <a:pt x="120" y="472"/>
                  </a:cubicBezTo>
                  <a:cubicBezTo>
                    <a:pt x="120" y="471"/>
                    <a:pt x="121" y="471"/>
                    <a:pt x="121" y="471"/>
                  </a:cubicBezTo>
                  <a:cubicBezTo>
                    <a:pt x="121" y="471"/>
                    <a:pt x="121" y="471"/>
                    <a:pt x="122" y="472"/>
                  </a:cubicBezTo>
                  <a:cubicBezTo>
                    <a:pt x="122" y="472"/>
                    <a:pt x="122" y="472"/>
                    <a:pt x="122" y="472"/>
                  </a:cubicBezTo>
                  <a:cubicBezTo>
                    <a:pt x="122" y="472"/>
                    <a:pt x="122" y="472"/>
                    <a:pt x="122" y="472"/>
                  </a:cubicBezTo>
                  <a:cubicBezTo>
                    <a:pt x="122" y="472"/>
                    <a:pt x="122" y="472"/>
                    <a:pt x="122" y="472"/>
                  </a:cubicBezTo>
                  <a:cubicBezTo>
                    <a:pt x="122" y="472"/>
                    <a:pt x="122" y="472"/>
                    <a:pt x="123" y="472"/>
                  </a:cubicBezTo>
                  <a:cubicBezTo>
                    <a:pt x="123" y="472"/>
                    <a:pt x="123" y="472"/>
                    <a:pt x="123" y="472"/>
                  </a:cubicBezTo>
                  <a:cubicBezTo>
                    <a:pt x="123" y="472"/>
                    <a:pt x="124" y="472"/>
                    <a:pt x="124" y="472"/>
                  </a:cubicBezTo>
                  <a:cubicBezTo>
                    <a:pt x="124" y="472"/>
                    <a:pt x="124" y="472"/>
                    <a:pt x="124" y="472"/>
                  </a:cubicBezTo>
                  <a:cubicBezTo>
                    <a:pt x="123" y="471"/>
                    <a:pt x="123" y="471"/>
                    <a:pt x="123" y="471"/>
                  </a:cubicBezTo>
                  <a:cubicBezTo>
                    <a:pt x="122" y="471"/>
                    <a:pt x="122" y="471"/>
                    <a:pt x="122" y="471"/>
                  </a:cubicBezTo>
                  <a:cubicBezTo>
                    <a:pt x="121" y="471"/>
                    <a:pt x="121" y="470"/>
                    <a:pt x="121" y="470"/>
                  </a:cubicBezTo>
                  <a:cubicBezTo>
                    <a:pt x="121" y="470"/>
                    <a:pt x="121" y="470"/>
                    <a:pt x="121" y="470"/>
                  </a:cubicBezTo>
                  <a:cubicBezTo>
                    <a:pt x="122" y="469"/>
                    <a:pt x="122" y="468"/>
                    <a:pt x="123" y="468"/>
                  </a:cubicBezTo>
                  <a:cubicBezTo>
                    <a:pt x="123" y="468"/>
                    <a:pt x="123" y="468"/>
                    <a:pt x="123" y="468"/>
                  </a:cubicBezTo>
                  <a:cubicBezTo>
                    <a:pt x="123" y="467"/>
                    <a:pt x="123" y="467"/>
                    <a:pt x="123" y="467"/>
                  </a:cubicBezTo>
                  <a:cubicBezTo>
                    <a:pt x="123" y="467"/>
                    <a:pt x="123" y="466"/>
                    <a:pt x="123" y="466"/>
                  </a:cubicBezTo>
                  <a:cubicBezTo>
                    <a:pt x="123" y="466"/>
                    <a:pt x="123" y="466"/>
                    <a:pt x="123" y="466"/>
                  </a:cubicBezTo>
                  <a:cubicBezTo>
                    <a:pt x="123" y="466"/>
                    <a:pt x="124" y="466"/>
                    <a:pt x="124" y="466"/>
                  </a:cubicBezTo>
                  <a:cubicBezTo>
                    <a:pt x="124" y="466"/>
                    <a:pt x="124" y="466"/>
                    <a:pt x="124" y="466"/>
                  </a:cubicBezTo>
                  <a:cubicBezTo>
                    <a:pt x="124" y="466"/>
                    <a:pt x="124" y="465"/>
                    <a:pt x="124" y="465"/>
                  </a:cubicBezTo>
                  <a:cubicBezTo>
                    <a:pt x="124" y="465"/>
                    <a:pt x="124" y="465"/>
                    <a:pt x="124" y="465"/>
                  </a:cubicBezTo>
                  <a:cubicBezTo>
                    <a:pt x="124" y="465"/>
                    <a:pt x="123" y="465"/>
                    <a:pt x="123" y="465"/>
                  </a:cubicBezTo>
                  <a:cubicBezTo>
                    <a:pt x="123" y="464"/>
                    <a:pt x="123" y="464"/>
                    <a:pt x="123" y="464"/>
                  </a:cubicBezTo>
                  <a:cubicBezTo>
                    <a:pt x="123" y="464"/>
                    <a:pt x="123" y="464"/>
                    <a:pt x="123" y="463"/>
                  </a:cubicBezTo>
                  <a:cubicBezTo>
                    <a:pt x="123" y="463"/>
                    <a:pt x="123" y="463"/>
                    <a:pt x="123" y="463"/>
                  </a:cubicBezTo>
                  <a:cubicBezTo>
                    <a:pt x="122" y="463"/>
                    <a:pt x="121" y="463"/>
                    <a:pt x="120" y="463"/>
                  </a:cubicBezTo>
                  <a:cubicBezTo>
                    <a:pt x="120" y="463"/>
                    <a:pt x="120" y="464"/>
                    <a:pt x="120" y="464"/>
                  </a:cubicBezTo>
                  <a:cubicBezTo>
                    <a:pt x="121" y="464"/>
                    <a:pt x="121" y="463"/>
                    <a:pt x="122" y="464"/>
                  </a:cubicBezTo>
                  <a:cubicBezTo>
                    <a:pt x="121" y="464"/>
                    <a:pt x="121" y="464"/>
                    <a:pt x="121" y="464"/>
                  </a:cubicBezTo>
                  <a:cubicBezTo>
                    <a:pt x="121" y="464"/>
                    <a:pt x="120" y="464"/>
                    <a:pt x="120" y="464"/>
                  </a:cubicBezTo>
                  <a:cubicBezTo>
                    <a:pt x="120" y="464"/>
                    <a:pt x="120" y="464"/>
                    <a:pt x="120" y="464"/>
                  </a:cubicBezTo>
                  <a:cubicBezTo>
                    <a:pt x="120" y="464"/>
                    <a:pt x="120" y="464"/>
                    <a:pt x="120" y="464"/>
                  </a:cubicBezTo>
                  <a:cubicBezTo>
                    <a:pt x="120" y="464"/>
                    <a:pt x="119" y="464"/>
                    <a:pt x="119" y="463"/>
                  </a:cubicBezTo>
                  <a:cubicBezTo>
                    <a:pt x="118" y="463"/>
                    <a:pt x="117" y="463"/>
                    <a:pt x="117" y="462"/>
                  </a:cubicBezTo>
                  <a:cubicBezTo>
                    <a:pt x="117" y="462"/>
                    <a:pt x="117" y="461"/>
                    <a:pt x="118" y="461"/>
                  </a:cubicBezTo>
                  <a:cubicBezTo>
                    <a:pt x="118" y="461"/>
                    <a:pt x="118" y="460"/>
                    <a:pt x="118" y="460"/>
                  </a:cubicBezTo>
                  <a:cubicBezTo>
                    <a:pt x="118" y="460"/>
                    <a:pt x="118" y="460"/>
                    <a:pt x="117" y="461"/>
                  </a:cubicBezTo>
                  <a:cubicBezTo>
                    <a:pt x="117" y="461"/>
                    <a:pt x="116" y="462"/>
                    <a:pt x="116" y="462"/>
                  </a:cubicBezTo>
                  <a:cubicBezTo>
                    <a:pt x="115" y="462"/>
                    <a:pt x="115" y="462"/>
                    <a:pt x="115" y="462"/>
                  </a:cubicBezTo>
                  <a:cubicBezTo>
                    <a:pt x="114" y="462"/>
                    <a:pt x="114" y="462"/>
                    <a:pt x="114" y="462"/>
                  </a:cubicBezTo>
                  <a:cubicBezTo>
                    <a:pt x="114" y="463"/>
                    <a:pt x="115" y="463"/>
                    <a:pt x="116" y="464"/>
                  </a:cubicBezTo>
                  <a:cubicBezTo>
                    <a:pt x="116" y="464"/>
                    <a:pt x="116" y="464"/>
                    <a:pt x="116" y="464"/>
                  </a:cubicBezTo>
                  <a:cubicBezTo>
                    <a:pt x="115" y="465"/>
                    <a:pt x="115" y="465"/>
                    <a:pt x="115" y="465"/>
                  </a:cubicBezTo>
                  <a:cubicBezTo>
                    <a:pt x="114" y="466"/>
                    <a:pt x="113" y="464"/>
                    <a:pt x="113" y="463"/>
                  </a:cubicBezTo>
                  <a:cubicBezTo>
                    <a:pt x="113" y="462"/>
                    <a:pt x="114" y="462"/>
                    <a:pt x="114" y="461"/>
                  </a:cubicBezTo>
                  <a:cubicBezTo>
                    <a:pt x="114" y="461"/>
                    <a:pt x="114" y="461"/>
                    <a:pt x="114" y="461"/>
                  </a:cubicBezTo>
                  <a:cubicBezTo>
                    <a:pt x="115" y="461"/>
                    <a:pt x="115" y="461"/>
                    <a:pt x="115" y="461"/>
                  </a:cubicBezTo>
                  <a:cubicBezTo>
                    <a:pt x="115" y="461"/>
                    <a:pt x="115" y="461"/>
                    <a:pt x="115" y="461"/>
                  </a:cubicBezTo>
                  <a:cubicBezTo>
                    <a:pt x="115" y="461"/>
                    <a:pt x="115" y="461"/>
                    <a:pt x="115" y="460"/>
                  </a:cubicBezTo>
                  <a:cubicBezTo>
                    <a:pt x="115" y="460"/>
                    <a:pt x="115" y="460"/>
                    <a:pt x="115" y="460"/>
                  </a:cubicBezTo>
                  <a:cubicBezTo>
                    <a:pt x="115" y="460"/>
                    <a:pt x="115" y="460"/>
                    <a:pt x="115" y="460"/>
                  </a:cubicBezTo>
                  <a:cubicBezTo>
                    <a:pt x="116" y="459"/>
                    <a:pt x="116" y="459"/>
                    <a:pt x="116" y="459"/>
                  </a:cubicBezTo>
                  <a:cubicBezTo>
                    <a:pt x="116" y="459"/>
                    <a:pt x="116" y="458"/>
                    <a:pt x="117" y="458"/>
                  </a:cubicBezTo>
                  <a:cubicBezTo>
                    <a:pt x="117" y="458"/>
                    <a:pt x="117" y="458"/>
                    <a:pt x="117" y="458"/>
                  </a:cubicBezTo>
                  <a:cubicBezTo>
                    <a:pt x="117" y="457"/>
                    <a:pt x="118" y="458"/>
                    <a:pt x="118" y="458"/>
                  </a:cubicBezTo>
                  <a:cubicBezTo>
                    <a:pt x="118" y="458"/>
                    <a:pt x="118" y="456"/>
                    <a:pt x="119" y="457"/>
                  </a:cubicBezTo>
                  <a:cubicBezTo>
                    <a:pt x="119" y="457"/>
                    <a:pt x="119" y="457"/>
                    <a:pt x="119" y="457"/>
                  </a:cubicBezTo>
                  <a:cubicBezTo>
                    <a:pt x="119" y="457"/>
                    <a:pt x="119" y="457"/>
                    <a:pt x="119" y="457"/>
                  </a:cubicBezTo>
                  <a:cubicBezTo>
                    <a:pt x="119" y="457"/>
                    <a:pt x="119" y="457"/>
                    <a:pt x="119" y="457"/>
                  </a:cubicBezTo>
                  <a:cubicBezTo>
                    <a:pt x="119" y="457"/>
                    <a:pt x="119" y="457"/>
                    <a:pt x="119" y="456"/>
                  </a:cubicBezTo>
                  <a:cubicBezTo>
                    <a:pt x="119" y="456"/>
                    <a:pt x="119" y="456"/>
                    <a:pt x="119" y="456"/>
                  </a:cubicBezTo>
                  <a:cubicBezTo>
                    <a:pt x="120" y="456"/>
                    <a:pt x="120" y="455"/>
                    <a:pt x="120" y="455"/>
                  </a:cubicBezTo>
                  <a:cubicBezTo>
                    <a:pt x="119" y="455"/>
                    <a:pt x="119" y="455"/>
                    <a:pt x="119" y="456"/>
                  </a:cubicBezTo>
                  <a:cubicBezTo>
                    <a:pt x="119" y="456"/>
                    <a:pt x="118" y="456"/>
                    <a:pt x="118" y="457"/>
                  </a:cubicBezTo>
                  <a:cubicBezTo>
                    <a:pt x="118" y="457"/>
                    <a:pt x="117" y="456"/>
                    <a:pt x="117" y="456"/>
                  </a:cubicBezTo>
                  <a:cubicBezTo>
                    <a:pt x="117" y="456"/>
                    <a:pt x="117" y="456"/>
                    <a:pt x="118" y="456"/>
                  </a:cubicBezTo>
                  <a:cubicBezTo>
                    <a:pt x="118" y="456"/>
                    <a:pt x="117" y="455"/>
                    <a:pt x="117" y="455"/>
                  </a:cubicBezTo>
                  <a:cubicBezTo>
                    <a:pt x="117" y="455"/>
                    <a:pt x="117" y="455"/>
                    <a:pt x="117" y="455"/>
                  </a:cubicBezTo>
                  <a:cubicBezTo>
                    <a:pt x="117" y="455"/>
                    <a:pt x="117" y="455"/>
                    <a:pt x="117" y="454"/>
                  </a:cubicBezTo>
                  <a:cubicBezTo>
                    <a:pt x="117" y="454"/>
                    <a:pt x="117" y="454"/>
                    <a:pt x="117" y="454"/>
                  </a:cubicBezTo>
                  <a:cubicBezTo>
                    <a:pt x="118" y="454"/>
                    <a:pt x="118" y="454"/>
                    <a:pt x="118" y="454"/>
                  </a:cubicBezTo>
                  <a:cubicBezTo>
                    <a:pt x="118" y="454"/>
                    <a:pt x="119" y="454"/>
                    <a:pt x="119" y="454"/>
                  </a:cubicBezTo>
                  <a:cubicBezTo>
                    <a:pt x="119" y="454"/>
                    <a:pt x="121" y="453"/>
                    <a:pt x="121" y="454"/>
                  </a:cubicBezTo>
                  <a:cubicBezTo>
                    <a:pt x="121" y="455"/>
                    <a:pt x="121" y="455"/>
                    <a:pt x="122" y="455"/>
                  </a:cubicBezTo>
                  <a:cubicBezTo>
                    <a:pt x="121" y="454"/>
                    <a:pt x="121" y="454"/>
                    <a:pt x="121" y="454"/>
                  </a:cubicBezTo>
                  <a:cubicBezTo>
                    <a:pt x="121" y="454"/>
                    <a:pt x="122" y="453"/>
                    <a:pt x="122" y="453"/>
                  </a:cubicBezTo>
                  <a:cubicBezTo>
                    <a:pt x="122" y="453"/>
                    <a:pt x="122" y="453"/>
                    <a:pt x="122" y="453"/>
                  </a:cubicBezTo>
                  <a:cubicBezTo>
                    <a:pt x="122" y="453"/>
                    <a:pt x="122" y="453"/>
                    <a:pt x="123" y="453"/>
                  </a:cubicBezTo>
                  <a:cubicBezTo>
                    <a:pt x="123" y="452"/>
                    <a:pt x="123" y="453"/>
                    <a:pt x="123" y="453"/>
                  </a:cubicBezTo>
                  <a:cubicBezTo>
                    <a:pt x="123" y="453"/>
                    <a:pt x="124" y="453"/>
                    <a:pt x="124" y="453"/>
                  </a:cubicBezTo>
                  <a:cubicBezTo>
                    <a:pt x="124" y="453"/>
                    <a:pt x="124" y="453"/>
                    <a:pt x="124" y="453"/>
                  </a:cubicBezTo>
                  <a:cubicBezTo>
                    <a:pt x="124" y="453"/>
                    <a:pt x="124" y="453"/>
                    <a:pt x="124" y="453"/>
                  </a:cubicBezTo>
                  <a:cubicBezTo>
                    <a:pt x="124" y="453"/>
                    <a:pt x="125" y="453"/>
                    <a:pt x="125" y="453"/>
                  </a:cubicBezTo>
                  <a:cubicBezTo>
                    <a:pt x="125" y="453"/>
                    <a:pt x="125" y="453"/>
                    <a:pt x="125" y="453"/>
                  </a:cubicBezTo>
                  <a:cubicBezTo>
                    <a:pt x="125" y="453"/>
                    <a:pt x="125" y="453"/>
                    <a:pt x="126" y="453"/>
                  </a:cubicBezTo>
                  <a:cubicBezTo>
                    <a:pt x="126" y="453"/>
                    <a:pt x="126" y="453"/>
                    <a:pt x="126" y="453"/>
                  </a:cubicBezTo>
                  <a:cubicBezTo>
                    <a:pt x="126" y="453"/>
                    <a:pt x="126" y="453"/>
                    <a:pt x="126" y="453"/>
                  </a:cubicBezTo>
                  <a:cubicBezTo>
                    <a:pt x="126" y="454"/>
                    <a:pt x="125" y="454"/>
                    <a:pt x="125" y="454"/>
                  </a:cubicBezTo>
                  <a:cubicBezTo>
                    <a:pt x="125" y="453"/>
                    <a:pt x="125" y="454"/>
                    <a:pt x="125" y="454"/>
                  </a:cubicBezTo>
                  <a:cubicBezTo>
                    <a:pt x="125" y="454"/>
                    <a:pt x="124" y="455"/>
                    <a:pt x="124" y="455"/>
                  </a:cubicBezTo>
                  <a:cubicBezTo>
                    <a:pt x="124" y="455"/>
                    <a:pt x="124" y="456"/>
                    <a:pt x="124" y="456"/>
                  </a:cubicBezTo>
                  <a:cubicBezTo>
                    <a:pt x="124" y="456"/>
                    <a:pt x="124" y="455"/>
                    <a:pt x="125" y="456"/>
                  </a:cubicBezTo>
                  <a:cubicBezTo>
                    <a:pt x="125" y="456"/>
                    <a:pt x="125" y="456"/>
                    <a:pt x="125" y="456"/>
                  </a:cubicBezTo>
                  <a:cubicBezTo>
                    <a:pt x="125" y="456"/>
                    <a:pt x="125" y="456"/>
                    <a:pt x="125" y="456"/>
                  </a:cubicBezTo>
                  <a:cubicBezTo>
                    <a:pt x="125" y="457"/>
                    <a:pt x="125" y="457"/>
                    <a:pt x="124" y="457"/>
                  </a:cubicBezTo>
                  <a:cubicBezTo>
                    <a:pt x="124" y="457"/>
                    <a:pt x="124" y="457"/>
                    <a:pt x="124" y="457"/>
                  </a:cubicBezTo>
                  <a:cubicBezTo>
                    <a:pt x="124" y="457"/>
                    <a:pt x="124" y="457"/>
                    <a:pt x="124" y="457"/>
                  </a:cubicBezTo>
                  <a:cubicBezTo>
                    <a:pt x="125" y="458"/>
                    <a:pt x="125" y="457"/>
                    <a:pt x="125" y="457"/>
                  </a:cubicBezTo>
                  <a:cubicBezTo>
                    <a:pt x="125" y="457"/>
                    <a:pt x="125" y="456"/>
                    <a:pt x="125" y="456"/>
                  </a:cubicBezTo>
                  <a:cubicBezTo>
                    <a:pt x="125" y="457"/>
                    <a:pt x="125" y="457"/>
                    <a:pt x="125" y="457"/>
                  </a:cubicBezTo>
                  <a:cubicBezTo>
                    <a:pt x="125" y="457"/>
                    <a:pt x="126" y="457"/>
                    <a:pt x="126" y="457"/>
                  </a:cubicBezTo>
                  <a:cubicBezTo>
                    <a:pt x="126" y="457"/>
                    <a:pt x="126" y="458"/>
                    <a:pt x="126" y="458"/>
                  </a:cubicBezTo>
                  <a:cubicBezTo>
                    <a:pt x="126" y="458"/>
                    <a:pt x="126" y="458"/>
                    <a:pt x="126" y="458"/>
                  </a:cubicBezTo>
                  <a:cubicBezTo>
                    <a:pt x="126" y="459"/>
                    <a:pt x="126" y="459"/>
                    <a:pt x="126" y="459"/>
                  </a:cubicBezTo>
                  <a:cubicBezTo>
                    <a:pt x="126" y="459"/>
                    <a:pt x="126" y="460"/>
                    <a:pt x="126" y="460"/>
                  </a:cubicBezTo>
                  <a:cubicBezTo>
                    <a:pt x="125" y="460"/>
                    <a:pt x="125" y="460"/>
                    <a:pt x="125" y="461"/>
                  </a:cubicBezTo>
                  <a:cubicBezTo>
                    <a:pt x="125" y="461"/>
                    <a:pt x="125" y="461"/>
                    <a:pt x="125" y="461"/>
                  </a:cubicBezTo>
                  <a:cubicBezTo>
                    <a:pt x="126" y="461"/>
                    <a:pt x="126" y="461"/>
                    <a:pt x="126" y="461"/>
                  </a:cubicBezTo>
                  <a:cubicBezTo>
                    <a:pt x="126" y="461"/>
                    <a:pt x="126" y="460"/>
                    <a:pt x="126" y="460"/>
                  </a:cubicBezTo>
                  <a:cubicBezTo>
                    <a:pt x="127" y="460"/>
                    <a:pt x="127" y="458"/>
                    <a:pt x="128" y="458"/>
                  </a:cubicBezTo>
                  <a:cubicBezTo>
                    <a:pt x="128" y="457"/>
                    <a:pt x="129" y="457"/>
                    <a:pt x="129" y="456"/>
                  </a:cubicBezTo>
                  <a:cubicBezTo>
                    <a:pt x="128" y="456"/>
                    <a:pt x="128" y="456"/>
                    <a:pt x="128" y="456"/>
                  </a:cubicBezTo>
                  <a:cubicBezTo>
                    <a:pt x="128" y="457"/>
                    <a:pt x="127" y="457"/>
                    <a:pt x="127" y="458"/>
                  </a:cubicBezTo>
                  <a:cubicBezTo>
                    <a:pt x="127" y="458"/>
                    <a:pt x="127" y="458"/>
                    <a:pt x="127" y="458"/>
                  </a:cubicBezTo>
                  <a:cubicBezTo>
                    <a:pt x="127" y="458"/>
                    <a:pt x="127" y="458"/>
                    <a:pt x="127" y="458"/>
                  </a:cubicBezTo>
                  <a:cubicBezTo>
                    <a:pt x="127" y="458"/>
                    <a:pt x="127" y="458"/>
                    <a:pt x="127" y="458"/>
                  </a:cubicBezTo>
                  <a:cubicBezTo>
                    <a:pt x="127" y="457"/>
                    <a:pt x="127" y="455"/>
                    <a:pt x="127" y="455"/>
                  </a:cubicBezTo>
                  <a:cubicBezTo>
                    <a:pt x="127" y="454"/>
                    <a:pt x="128" y="454"/>
                    <a:pt x="128" y="454"/>
                  </a:cubicBezTo>
                  <a:cubicBezTo>
                    <a:pt x="129" y="454"/>
                    <a:pt x="128" y="454"/>
                    <a:pt x="128" y="453"/>
                  </a:cubicBezTo>
                  <a:cubicBezTo>
                    <a:pt x="128" y="453"/>
                    <a:pt x="128" y="453"/>
                    <a:pt x="129" y="452"/>
                  </a:cubicBezTo>
                  <a:cubicBezTo>
                    <a:pt x="129" y="452"/>
                    <a:pt x="129" y="452"/>
                    <a:pt x="129" y="452"/>
                  </a:cubicBezTo>
                  <a:cubicBezTo>
                    <a:pt x="129" y="452"/>
                    <a:pt x="129" y="452"/>
                    <a:pt x="129" y="452"/>
                  </a:cubicBezTo>
                  <a:cubicBezTo>
                    <a:pt x="129" y="452"/>
                    <a:pt x="130" y="452"/>
                    <a:pt x="130" y="452"/>
                  </a:cubicBezTo>
                  <a:cubicBezTo>
                    <a:pt x="130" y="452"/>
                    <a:pt x="130" y="452"/>
                    <a:pt x="129" y="452"/>
                  </a:cubicBezTo>
                  <a:cubicBezTo>
                    <a:pt x="129" y="452"/>
                    <a:pt x="128" y="452"/>
                    <a:pt x="128" y="453"/>
                  </a:cubicBezTo>
                  <a:cubicBezTo>
                    <a:pt x="127" y="453"/>
                    <a:pt x="128" y="452"/>
                    <a:pt x="128" y="452"/>
                  </a:cubicBezTo>
                  <a:cubicBezTo>
                    <a:pt x="128" y="451"/>
                    <a:pt x="128" y="451"/>
                    <a:pt x="128" y="451"/>
                  </a:cubicBezTo>
                  <a:cubicBezTo>
                    <a:pt x="128" y="450"/>
                    <a:pt x="128" y="450"/>
                    <a:pt x="128" y="450"/>
                  </a:cubicBezTo>
                  <a:cubicBezTo>
                    <a:pt x="128" y="450"/>
                    <a:pt x="128" y="450"/>
                    <a:pt x="128" y="450"/>
                  </a:cubicBezTo>
                  <a:cubicBezTo>
                    <a:pt x="128" y="450"/>
                    <a:pt x="128" y="450"/>
                    <a:pt x="129" y="450"/>
                  </a:cubicBezTo>
                  <a:cubicBezTo>
                    <a:pt x="129" y="450"/>
                    <a:pt x="129" y="450"/>
                    <a:pt x="129" y="449"/>
                  </a:cubicBezTo>
                  <a:cubicBezTo>
                    <a:pt x="129" y="449"/>
                    <a:pt x="129" y="449"/>
                    <a:pt x="129" y="449"/>
                  </a:cubicBezTo>
                  <a:cubicBezTo>
                    <a:pt x="129" y="449"/>
                    <a:pt x="129" y="449"/>
                    <a:pt x="129" y="449"/>
                  </a:cubicBezTo>
                  <a:cubicBezTo>
                    <a:pt x="129" y="448"/>
                    <a:pt x="130" y="448"/>
                    <a:pt x="130" y="448"/>
                  </a:cubicBezTo>
                  <a:cubicBezTo>
                    <a:pt x="130" y="448"/>
                    <a:pt x="130" y="448"/>
                    <a:pt x="130" y="449"/>
                  </a:cubicBezTo>
                  <a:cubicBezTo>
                    <a:pt x="130" y="449"/>
                    <a:pt x="131" y="449"/>
                    <a:pt x="131" y="449"/>
                  </a:cubicBezTo>
                  <a:cubicBezTo>
                    <a:pt x="131" y="449"/>
                    <a:pt x="131" y="450"/>
                    <a:pt x="132" y="450"/>
                  </a:cubicBezTo>
                  <a:cubicBezTo>
                    <a:pt x="132" y="450"/>
                    <a:pt x="132" y="450"/>
                    <a:pt x="132" y="450"/>
                  </a:cubicBezTo>
                  <a:cubicBezTo>
                    <a:pt x="132" y="450"/>
                    <a:pt x="132" y="450"/>
                    <a:pt x="132" y="450"/>
                  </a:cubicBezTo>
                  <a:cubicBezTo>
                    <a:pt x="133" y="450"/>
                    <a:pt x="133" y="450"/>
                    <a:pt x="133" y="449"/>
                  </a:cubicBezTo>
                  <a:cubicBezTo>
                    <a:pt x="134" y="449"/>
                    <a:pt x="132" y="449"/>
                    <a:pt x="132" y="449"/>
                  </a:cubicBezTo>
                  <a:cubicBezTo>
                    <a:pt x="132" y="449"/>
                    <a:pt x="132" y="449"/>
                    <a:pt x="132" y="449"/>
                  </a:cubicBezTo>
                  <a:cubicBezTo>
                    <a:pt x="132" y="449"/>
                    <a:pt x="131" y="449"/>
                    <a:pt x="131" y="449"/>
                  </a:cubicBezTo>
                  <a:cubicBezTo>
                    <a:pt x="131" y="448"/>
                    <a:pt x="131" y="448"/>
                    <a:pt x="130" y="448"/>
                  </a:cubicBezTo>
                  <a:cubicBezTo>
                    <a:pt x="130" y="448"/>
                    <a:pt x="130" y="448"/>
                    <a:pt x="129" y="448"/>
                  </a:cubicBezTo>
                  <a:cubicBezTo>
                    <a:pt x="129" y="448"/>
                    <a:pt x="129" y="449"/>
                    <a:pt x="129" y="448"/>
                  </a:cubicBezTo>
                  <a:cubicBezTo>
                    <a:pt x="129" y="448"/>
                    <a:pt x="129" y="448"/>
                    <a:pt x="129" y="448"/>
                  </a:cubicBezTo>
                  <a:cubicBezTo>
                    <a:pt x="129" y="447"/>
                    <a:pt x="129" y="447"/>
                    <a:pt x="129" y="447"/>
                  </a:cubicBezTo>
                  <a:cubicBezTo>
                    <a:pt x="129" y="447"/>
                    <a:pt x="129" y="447"/>
                    <a:pt x="129" y="447"/>
                  </a:cubicBezTo>
                  <a:cubicBezTo>
                    <a:pt x="129" y="447"/>
                    <a:pt x="129" y="446"/>
                    <a:pt x="129" y="446"/>
                  </a:cubicBezTo>
                  <a:cubicBezTo>
                    <a:pt x="129" y="446"/>
                    <a:pt x="129" y="446"/>
                    <a:pt x="129" y="446"/>
                  </a:cubicBezTo>
                  <a:cubicBezTo>
                    <a:pt x="129" y="446"/>
                    <a:pt x="129" y="446"/>
                    <a:pt x="129" y="446"/>
                  </a:cubicBezTo>
                  <a:cubicBezTo>
                    <a:pt x="129" y="445"/>
                    <a:pt x="129" y="445"/>
                    <a:pt x="129" y="445"/>
                  </a:cubicBezTo>
                  <a:cubicBezTo>
                    <a:pt x="129" y="445"/>
                    <a:pt x="129" y="445"/>
                    <a:pt x="129" y="445"/>
                  </a:cubicBezTo>
                  <a:cubicBezTo>
                    <a:pt x="130" y="445"/>
                    <a:pt x="130" y="445"/>
                    <a:pt x="130" y="445"/>
                  </a:cubicBezTo>
                  <a:cubicBezTo>
                    <a:pt x="131" y="445"/>
                    <a:pt x="131" y="445"/>
                    <a:pt x="131" y="445"/>
                  </a:cubicBezTo>
                  <a:cubicBezTo>
                    <a:pt x="131" y="444"/>
                    <a:pt x="132" y="444"/>
                    <a:pt x="132" y="444"/>
                  </a:cubicBezTo>
                  <a:cubicBezTo>
                    <a:pt x="132" y="444"/>
                    <a:pt x="133" y="443"/>
                    <a:pt x="133" y="443"/>
                  </a:cubicBezTo>
                  <a:cubicBezTo>
                    <a:pt x="133" y="443"/>
                    <a:pt x="133" y="443"/>
                    <a:pt x="134" y="443"/>
                  </a:cubicBezTo>
                  <a:cubicBezTo>
                    <a:pt x="134" y="442"/>
                    <a:pt x="134" y="441"/>
                    <a:pt x="134" y="441"/>
                  </a:cubicBezTo>
                  <a:cubicBezTo>
                    <a:pt x="134" y="441"/>
                    <a:pt x="134" y="441"/>
                    <a:pt x="134" y="441"/>
                  </a:cubicBezTo>
                  <a:cubicBezTo>
                    <a:pt x="134" y="441"/>
                    <a:pt x="135" y="440"/>
                    <a:pt x="135" y="440"/>
                  </a:cubicBezTo>
                  <a:cubicBezTo>
                    <a:pt x="135" y="440"/>
                    <a:pt x="135" y="440"/>
                    <a:pt x="134" y="440"/>
                  </a:cubicBezTo>
                  <a:cubicBezTo>
                    <a:pt x="134" y="440"/>
                    <a:pt x="134" y="439"/>
                    <a:pt x="134" y="439"/>
                  </a:cubicBezTo>
                  <a:cubicBezTo>
                    <a:pt x="134" y="439"/>
                    <a:pt x="134" y="440"/>
                    <a:pt x="134" y="440"/>
                  </a:cubicBezTo>
                  <a:cubicBezTo>
                    <a:pt x="134" y="440"/>
                    <a:pt x="134" y="440"/>
                    <a:pt x="134" y="440"/>
                  </a:cubicBezTo>
                  <a:cubicBezTo>
                    <a:pt x="133" y="440"/>
                    <a:pt x="133" y="440"/>
                    <a:pt x="132" y="439"/>
                  </a:cubicBezTo>
                  <a:cubicBezTo>
                    <a:pt x="132" y="438"/>
                    <a:pt x="132" y="438"/>
                    <a:pt x="132" y="438"/>
                  </a:cubicBezTo>
                  <a:cubicBezTo>
                    <a:pt x="132" y="438"/>
                    <a:pt x="132" y="438"/>
                    <a:pt x="131" y="438"/>
                  </a:cubicBezTo>
                  <a:cubicBezTo>
                    <a:pt x="131" y="438"/>
                    <a:pt x="131" y="438"/>
                    <a:pt x="131" y="438"/>
                  </a:cubicBezTo>
                  <a:cubicBezTo>
                    <a:pt x="131" y="438"/>
                    <a:pt x="130" y="438"/>
                    <a:pt x="130" y="438"/>
                  </a:cubicBezTo>
                  <a:cubicBezTo>
                    <a:pt x="130" y="438"/>
                    <a:pt x="130" y="438"/>
                    <a:pt x="130" y="437"/>
                  </a:cubicBezTo>
                  <a:cubicBezTo>
                    <a:pt x="130" y="437"/>
                    <a:pt x="130" y="437"/>
                    <a:pt x="130" y="437"/>
                  </a:cubicBezTo>
                  <a:cubicBezTo>
                    <a:pt x="130" y="437"/>
                    <a:pt x="129" y="437"/>
                    <a:pt x="130" y="437"/>
                  </a:cubicBezTo>
                  <a:cubicBezTo>
                    <a:pt x="130" y="437"/>
                    <a:pt x="130" y="437"/>
                    <a:pt x="130" y="436"/>
                  </a:cubicBezTo>
                  <a:cubicBezTo>
                    <a:pt x="130" y="436"/>
                    <a:pt x="130" y="436"/>
                    <a:pt x="130" y="436"/>
                  </a:cubicBezTo>
                  <a:cubicBezTo>
                    <a:pt x="130" y="436"/>
                    <a:pt x="130" y="436"/>
                    <a:pt x="130" y="436"/>
                  </a:cubicBezTo>
                  <a:cubicBezTo>
                    <a:pt x="130" y="436"/>
                    <a:pt x="130" y="436"/>
                    <a:pt x="130" y="436"/>
                  </a:cubicBezTo>
                  <a:cubicBezTo>
                    <a:pt x="130" y="436"/>
                    <a:pt x="130" y="436"/>
                    <a:pt x="130" y="435"/>
                  </a:cubicBezTo>
                  <a:cubicBezTo>
                    <a:pt x="130" y="435"/>
                    <a:pt x="130" y="435"/>
                    <a:pt x="130" y="435"/>
                  </a:cubicBezTo>
                  <a:cubicBezTo>
                    <a:pt x="130" y="435"/>
                    <a:pt x="130" y="435"/>
                    <a:pt x="130" y="434"/>
                  </a:cubicBezTo>
                  <a:cubicBezTo>
                    <a:pt x="130" y="434"/>
                    <a:pt x="130" y="434"/>
                    <a:pt x="131" y="434"/>
                  </a:cubicBezTo>
                  <a:cubicBezTo>
                    <a:pt x="131" y="434"/>
                    <a:pt x="131" y="435"/>
                    <a:pt x="131" y="435"/>
                  </a:cubicBezTo>
                  <a:cubicBezTo>
                    <a:pt x="131" y="435"/>
                    <a:pt x="131" y="435"/>
                    <a:pt x="131" y="435"/>
                  </a:cubicBezTo>
                  <a:cubicBezTo>
                    <a:pt x="131" y="435"/>
                    <a:pt x="131" y="435"/>
                    <a:pt x="131" y="435"/>
                  </a:cubicBezTo>
                  <a:cubicBezTo>
                    <a:pt x="131" y="435"/>
                    <a:pt x="131" y="435"/>
                    <a:pt x="131" y="435"/>
                  </a:cubicBezTo>
                  <a:cubicBezTo>
                    <a:pt x="131" y="435"/>
                    <a:pt x="131" y="434"/>
                    <a:pt x="131" y="434"/>
                  </a:cubicBezTo>
                  <a:cubicBezTo>
                    <a:pt x="131" y="434"/>
                    <a:pt x="131" y="434"/>
                    <a:pt x="131" y="434"/>
                  </a:cubicBezTo>
                  <a:cubicBezTo>
                    <a:pt x="131" y="434"/>
                    <a:pt x="132" y="434"/>
                    <a:pt x="132" y="434"/>
                  </a:cubicBezTo>
                  <a:cubicBezTo>
                    <a:pt x="132" y="434"/>
                    <a:pt x="132" y="433"/>
                    <a:pt x="132" y="433"/>
                  </a:cubicBezTo>
                  <a:cubicBezTo>
                    <a:pt x="132" y="433"/>
                    <a:pt x="132" y="433"/>
                    <a:pt x="132" y="433"/>
                  </a:cubicBezTo>
                  <a:cubicBezTo>
                    <a:pt x="132" y="433"/>
                    <a:pt x="132" y="433"/>
                    <a:pt x="131" y="433"/>
                  </a:cubicBezTo>
                  <a:cubicBezTo>
                    <a:pt x="131" y="433"/>
                    <a:pt x="131" y="433"/>
                    <a:pt x="131" y="433"/>
                  </a:cubicBezTo>
                  <a:cubicBezTo>
                    <a:pt x="131" y="433"/>
                    <a:pt x="131" y="433"/>
                    <a:pt x="131" y="433"/>
                  </a:cubicBezTo>
                  <a:cubicBezTo>
                    <a:pt x="131" y="433"/>
                    <a:pt x="131" y="433"/>
                    <a:pt x="131" y="432"/>
                  </a:cubicBezTo>
                  <a:cubicBezTo>
                    <a:pt x="132" y="432"/>
                    <a:pt x="132" y="432"/>
                    <a:pt x="132" y="432"/>
                  </a:cubicBezTo>
                  <a:cubicBezTo>
                    <a:pt x="132" y="432"/>
                    <a:pt x="132" y="432"/>
                    <a:pt x="132" y="432"/>
                  </a:cubicBezTo>
                  <a:cubicBezTo>
                    <a:pt x="132" y="432"/>
                    <a:pt x="132" y="432"/>
                    <a:pt x="132" y="432"/>
                  </a:cubicBezTo>
                  <a:cubicBezTo>
                    <a:pt x="132" y="432"/>
                    <a:pt x="132" y="432"/>
                    <a:pt x="132" y="431"/>
                  </a:cubicBezTo>
                  <a:cubicBezTo>
                    <a:pt x="132" y="431"/>
                    <a:pt x="132" y="431"/>
                    <a:pt x="132" y="431"/>
                  </a:cubicBezTo>
                  <a:cubicBezTo>
                    <a:pt x="132" y="431"/>
                    <a:pt x="131" y="431"/>
                    <a:pt x="131" y="431"/>
                  </a:cubicBezTo>
                  <a:cubicBezTo>
                    <a:pt x="131" y="431"/>
                    <a:pt x="131" y="430"/>
                    <a:pt x="131" y="430"/>
                  </a:cubicBezTo>
                  <a:cubicBezTo>
                    <a:pt x="131" y="430"/>
                    <a:pt x="131" y="430"/>
                    <a:pt x="131" y="430"/>
                  </a:cubicBezTo>
                  <a:cubicBezTo>
                    <a:pt x="131" y="430"/>
                    <a:pt x="131" y="429"/>
                    <a:pt x="131" y="429"/>
                  </a:cubicBezTo>
                  <a:cubicBezTo>
                    <a:pt x="131" y="429"/>
                    <a:pt x="131" y="429"/>
                    <a:pt x="131" y="429"/>
                  </a:cubicBezTo>
                  <a:cubicBezTo>
                    <a:pt x="132" y="429"/>
                    <a:pt x="132" y="428"/>
                    <a:pt x="132" y="428"/>
                  </a:cubicBezTo>
                  <a:cubicBezTo>
                    <a:pt x="132" y="428"/>
                    <a:pt x="132" y="428"/>
                    <a:pt x="132" y="428"/>
                  </a:cubicBezTo>
                  <a:cubicBezTo>
                    <a:pt x="132" y="428"/>
                    <a:pt x="132" y="427"/>
                    <a:pt x="132" y="427"/>
                  </a:cubicBezTo>
                  <a:cubicBezTo>
                    <a:pt x="132" y="427"/>
                    <a:pt x="132" y="427"/>
                    <a:pt x="132" y="427"/>
                  </a:cubicBezTo>
                  <a:cubicBezTo>
                    <a:pt x="132" y="427"/>
                    <a:pt x="132" y="427"/>
                    <a:pt x="132" y="426"/>
                  </a:cubicBezTo>
                  <a:cubicBezTo>
                    <a:pt x="132" y="426"/>
                    <a:pt x="132" y="426"/>
                    <a:pt x="133" y="426"/>
                  </a:cubicBezTo>
                  <a:cubicBezTo>
                    <a:pt x="133" y="426"/>
                    <a:pt x="133" y="426"/>
                    <a:pt x="133" y="426"/>
                  </a:cubicBezTo>
                  <a:cubicBezTo>
                    <a:pt x="133" y="426"/>
                    <a:pt x="133" y="425"/>
                    <a:pt x="133" y="425"/>
                  </a:cubicBezTo>
                  <a:cubicBezTo>
                    <a:pt x="133" y="425"/>
                    <a:pt x="133" y="425"/>
                    <a:pt x="133" y="424"/>
                  </a:cubicBezTo>
                  <a:cubicBezTo>
                    <a:pt x="133" y="424"/>
                    <a:pt x="133" y="424"/>
                    <a:pt x="133" y="424"/>
                  </a:cubicBezTo>
                  <a:cubicBezTo>
                    <a:pt x="133" y="424"/>
                    <a:pt x="133" y="424"/>
                    <a:pt x="133" y="424"/>
                  </a:cubicBezTo>
                  <a:cubicBezTo>
                    <a:pt x="133" y="423"/>
                    <a:pt x="133" y="423"/>
                    <a:pt x="133" y="423"/>
                  </a:cubicBezTo>
                  <a:cubicBezTo>
                    <a:pt x="133" y="423"/>
                    <a:pt x="132" y="423"/>
                    <a:pt x="133" y="422"/>
                  </a:cubicBezTo>
                  <a:cubicBezTo>
                    <a:pt x="133" y="422"/>
                    <a:pt x="133" y="421"/>
                    <a:pt x="133" y="421"/>
                  </a:cubicBezTo>
                  <a:cubicBezTo>
                    <a:pt x="133" y="421"/>
                    <a:pt x="133" y="421"/>
                    <a:pt x="133" y="421"/>
                  </a:cubicBezTo>
                  <a:cubicBezTo>
                    <a:pt x="133" y="421"/>
                    <a:pt x="133" y="421"/>
                    <a:pt x="134" y="421"/>
                  </a:cubicBezTo>
                  <a:cubicBezTo>
                    <a:pt x="134" y="421"/>
                    <a:pt x="134" y="421"/>
                    <a:pt x="134" y="422"/>
                  </a:cubicBezTo>
                  <a:cubicBezTo>
                    <a:pt x="134" y="421"/>
                    <a:pt x="134" y="421"/>
                    <a:pt x="134" y="421"/>
                  </a:cubicBezTo>
                  <a:cubicBezTo>
                    <a:pt x="134" y="421"/>
                    <a:pt x="134" y="420"/>
                    <a:pt x="134" y="420"/>
                  </a:cubicBezTo>
                  <a:cubicBezTo>
                    <a:pt x="133" y="419"/>
                    <a:pt x="133" y="419"/>
                    <a:pt x="133" y="419"/>
                  </a:cubicBezTo>
                  <a:cubicBezTo>
                    <a:pt x="133" y="419"/>
                    <a:pt x="133" y="419"/>
                    <a:pt x="133" y="418"/>
                  </a:cubicBezTo>
                  <a:cubicBezTo>
                    <a:pt x="133" y="418"/>
                    <a:pt x="133" y="418"/>
                    <a:pt x="134" y="418"/>
                  </a:cubicBezTo>
                  <a:cubicBezTo>
                    <a:pt x="134" y="418"/>
                    <a:pt x="134" y="418"/>
                    <a:pt x="135" y="418"/>
                  </a:cubicBezTo>
                  <a:cubicBezTo>
                    <a:pt x="135" y="418"/>
                    <a:pt x="135" y="418"/>
                    <a:pt x="135" y="418"/>
                  </a:cubicBezTo>
                  <a:cubicBezTo>
                    <a:pt x="135" y="419"/>
                    <a:pt x="135" y="419"/>
                    <a:pt x="135" y="419"/>
                  </a:cubicBezTo>
                  <a:cubicBezTo>
                    <a:pt x="135" y="419"/>
                    <a:pt x="135" y="420"/>
                    <a:pt x="136" y="420"/>
                  </a:cubicBezTo>
                  <a:cubicBezTo>
                    <a:pt x="136" y="420"/>
                    <a:pt x="136" y="420"/>
                    <a:pt x="136" y="420"/>
                  </a:cubicBezTo>
                  <a:cubicBezTo>
                    <a:pt x="136" y="420"/>
                    <a:pt x="135" y="419"/>
                    <a:pt x="135" y="419"/>
                  </a:cubicBezTo>
                  <a:cubicBezTo>
                    <a:pt x="135" y="419"/>
                    <a:pt x="135" y="419"/>
                    <a:pt x="135" y="419"/>
                  </a:cubicBezTo>
                  <a:cubicBezTo>
                    <a:pt x="135" y="419"/>
                    <a:pt x="135" y="419"/>
                    <a:pt x="135" y="419"/>
                  </a:cubicBezTo>
                  <a:cubicBezTo>
                    <a:pt x="135" y="418"/>
                    <a:pt x="135" y="418"/>
                    <a:pt x="135" y="418"/>
                  </a:cubicBezTo>
                  <a:cubicBezTo>
                    <a:pt x="135" y="417"/>
                    <a:pt x="135" y="417"/>
                    <a:pt x="136" y="416"/>
                  </a:cubicBezTo>
                  <a:cubicBezTo>
                    <a:pt x="136" y="416"/>
                    <a:pt x="136" y="416"/>
                    <a:pt x="135" y="416"/>
                  </a:cubicBezTo>
                  <a:cubicBezTo>
                    <a:pt x="135" y="416"/>
                    <a:pt x="135" y="416"/>
                    <a:pt x="135" y="416"/>
                  </a:cubicBezTo>
                  <a:cubicBezTo>
                    <a:pt x="135" y="416"/>
                    <a:pt x="135" y="416"/>
                    <a:pt x="134" y="416"/>
                  </a:cubicBezTo>
                  <a:cubicBezTo>
                    <a:pt x="134" y="416"/>
                    <a:pt x="134" y="416"/>
                    <a:pt x="134" y="416"/>
                  </a:cubicBezTo>
                  <a:cubicBezTo>
                    <a:pt x="133" y="416"/>
                    <a:pt x="133" y="416"/>
                    <a:pt x="133" y="415"/>
                  </a:cubicBezTo>
                  <a:cubicBezTo>
                    <a:pt x="133" y="415"/>
                    <a:pt x="133" y="415"/>
                    <a:pt x="133" y="415"/>
                  </a:cubicBezTo>
                  <a:cubicBezTo>
                    <a:pt x="133" y="415"/>
                    <a:pt x="133" y="415"/>
                    <a:pt x="133" y="415"/>
                  </a:cubicBezTo>
                  <a:cubicBezTo>
                    <a:pt x="133" y="414"/>
                    <a:pt x="134" y="414"/>
                    <a:pt x="134" y="414"/>
                  </a:cubicBezTo>
                  <a:cubicBezTo>
                    <a:pt x="134" y="413"/>
                    <a:pt x="134" y="413"/>
                    <a:pt x="134" y="413"/>
                  </a:cubicBezTo>
                  <a:cubicBezTo>
                    <a:pt x="134" y="413"/>
                    <a:pt x="134" y="412"/>
                    <a:pt x="133" y="412"/>
                  </a:cubicBezTo>
                  <a:cubicBezTo>
                    <a:pt x="133" y="412"/>
                    <a:pt x="133" y="412"/>
                    <a:pt x="133" y="412"/>
                  </a:cubicBezTo>
                  <a:cubicBezTo>
                    <a:pt x="133" y="412"/>
                    <a:pt x="133" y="411"/>
                    <a:pt x="132" y="411"/>
                  </a:cubicBezTo>
                  <a:cubicBezTo>
                    <a:pt x="132" y="411"/>
                    <a:pt x="132" y="412"/>
                    <a:pt x="131" y="412"/>
                  </a:cubicBezTo>
                  <a:cubicBezTo>
                    <a:pt x="131" y="412"/>
                    <a:pt x="131" y="412"/>
                    <a:pt x="131" y="413"/>
                  </a:cubicBezTo>
                  <a:cubicBezTo>
                    <a:pt x="131" y="413"/>
                    <a:pt x="131" y="413"/>
                    <a:pt x="131" y="413"/>
                  </a:cubicBezTo>
                  <a:cubicBezTo>
                    <a:pt x="131" y="413"/>
                    <a:pt x="131" y="414"/>
                    <a:pt x="131" y="414"/>
                  </a:cubicBezTo>
                  <a:cubicBezTo>
                    <a:pt x="130" y="414"/>
                    <a:pt x="130" y="414"/>
                    <a:pt x="130" y="414"/>
                  </a:cubicBezTo>
                  <a:cubicBezTo>
                    <a:pt x="130" y="414"/>
                    <a:pt x="128" y="414"/>
                    <a:pt x="128" y="414"/>
                  </a:cubicBezTo>
                  <a:cubicBezTo>
                    <a:pt x="128" y="414"/>
                    <a:pt x="128" y="414"/>
                    <a:pt x="128" y="414"/>
                  </a:cubicBezTo>
                  <a:cubicBezTo>
                    <a:pt x="128" y="414"/>
                    <a:pt x="128" y="414"/>
                    <a:pt x="128" y="414"/>
                  </a:cubicBezTo>
                  <a:cubicBezTo>
                    <a:pt x="128" y="414"/>
                    <a:pt x="127" y="414"/>
                    <a:pt x="127" y="414"/>
                  </a:cubicBezTo>
                  <a:cubicBezTo>
                    <a:pt x="127" y="414"/>
                    <a:pt x="126" y="414"/>
                    <a:pt x="127" y="413"/>
                  </a:cubicBezTo>
                  <a:cubicBezTo>
                    <a:pt x="127" y="413"/>
                    <a:pt x="127" y="413"/>
                    <a:pt x="127" y="412"/>
                  </a:cubicBezTo>
                  <a:cubicBezTo>
                    <a:pt x="127" y="412"/>
                    <a:pt x="126" y="412"/>
                    <a:pt x="126" y="412"/>
                  </a:cubicBezTo>
                  <a:cubicBezTo>
                    <a:pt x="125" y="411"/>
                    <a:pt x="126" y="410"/>
                    <a:pt x="125" y="409"/>
                  </a:cubicBezTo>
                  <a:cubicBezTo>
                    <a:pt x="125" y="409"/>
                    <a:pt x="124" y="407"/>
                    <a:pt x="125" y="406"/>
                  </a:cubicBezTo>
                  <a:cubicBezTo>
                    <a:pt x="125" y="406"/>
                    <a:pt x="125" y="406"/>
                    <a:pt x="125" y="406"/>
                  </a:cubicBezTo>
                  <a:cubicBezTo>
                    <a:pt x="126" y="406"/>
                    <a:pt x="125" y="406"/>
                    <a:pt x="125" y="405"/>
                  </a:cubicBezTo>
                  <a:cubicBezTo>
                    <a:pt x="125" y="405"/>
                    <a:pt x="126" y="405"/>
                    <a:pt x="126" y="405"/>
                  </a:cubicBezTo>
                  <a:cubicBezTo>
                    <a:pt x="126" y="405"/>
                    <a:pt x="125" y="404"/>
                    <a:pt x="125" y="404"/>
                  </a:cubicBezTo>
                  <a:cubicBezTo>
                    <a:pt x="126" y="403"/>
                    <a:pt x="126" y="403"/>
                    <a:pt x="126" y="402"/>
                  </a:cubicBezTo>
                  <a:cubicBezTo>
                    <a:pt x="126" y="400"/>
                    <a:pt x="126" y="400"/>
                    <a:pt x="127" y="399"/>
                  </a:cubicBezTo>
                  <a:cubicBezTo>
                    <a:pt x="127" y="399"/>
                    <a:pt x="127" y="399"/>
                    <a:pt x="127" y="398"/>
                  </a:cubicBezTo>
                  <a:cubicBezTo>
                    <a:pt x="127" y="397"/>
                    <a:pt x="126" y="398"/>
                    <a:pt x="128" y="397"/>
                  </a:cubicBezTo>
                  <a:cubicBezTo>
                    <a:pt x="128" y="397"/>
                    <a:pt x="128" y="396"/>
                    <a:pt x="128" y="396"/>
                  </a:cubicBezTo>
                  <a:cubicBezTo>
                    <a:pt x="128" y="396"/>
                    <a:pt x="129" y="397"/>
                    <a:pt x="129" y="396"/>
                  </a:cubicBezTo>
                  <a:cubicBezTo>
                    <a:pt x="129" y="396"/>
                    <a:pt x="129" y="396"/>
                    <a:pt x="129" y="396"/>
                  </a:cubicBezTo>
                  <a:cubicBezTo>
                    <a:pt x="129" y="395"/>
                    <a:pt x="129" y="395"/>
                    <a:pt x="129" y="395"/>
                  </a:cubicBezTo>
                  <a:cubicBezTo>
                    <a:pt x="129" y="394"/>
                    <a:pt x="130" y="393"/>
                    <a:pt x="130" y="393"/>
                  </a:cubicBezTo>
                  <a:cubicBezTo>
                    <a:pt x="130" y="392"/>
                    <a:pt x="130" y="391"/>
                    <a:pt x="130" y="391"/>
                  </a:cubicBezTo>
                  <a:cubicBezTo>
                    <a:pt x="130" y="390"/>
                    <a:pt x="130" y="390"/>
                    <a:pt x="130" y="390"/>
                  </a:cubicBezTo>
                  <a:cubicBezTo>
                    <a:pt x="130" y="389"/>
                    <a:pt x="130" y="389"/>
                    <a:pt x="130" y="389"/>
                  </a:cubicBezTo>
                  <a:cubicBezTo>
                    <a:pt x="129" y="389"/>
                    <a:pt x="129" y="388"/>
                    <a:pt x="129" y="388"/>
                  </a:cubicBezTo>
                  <a:cubicBezTo>
                    <a:pt x="129" y="388"/>
                    <a:pt x="129" y="388"/>
                    <a:pt x="129" y="387"/>
                  </a:cubicBezTo>
                  <a:cubicBezTo>
                    <a:pt x="129" y="387"/>
                    <a:pt x="129" y="388"/>
                    <a:pt x="130" y="388"/>
                  </a:cubicBezTo>
                  <a:cubicBezTo>
                    <a:pt x="130" y="388"/>
                    <a:pt x="130" y="387"/>
                    <a:pt x="130" y="387"/>
                  </a:cubicBezTo>
                  <a:cubicBezTo>
                    <a:pt x="130" y="387"/>
                    <a:pt x="130" y="387"/>
                    <a:pt x="130" y="387"/>
                  </a:cubicBezTo>
                  <a:cubicBezTo>
                    <a:pt x="130" y="387"/>
                    <a:pt x="129" y="387"/>
                    <a:pt x="129" y="387"/>
                  </a:cubicBezTo>
                  <a:cubicBezTo>
                    <a:pt x="129" y="387"/>
                    <a:pt x="129" y="387"/>
                    <a:pt x="129" y="386"/>
                  </a:cubicBezTo>
                  <a:cubicBezTo>
                    <a:pt x="129" y="386"/>
                    <a:pt x="130" y="386"/>
                    <a:pt x="130" y="386"/>
                  </a:cubicBezTo>
                  <a:cubicBezTo>
                    <a:pt x="130" y="385"/>
                    <a:pt x="129" y="386"/>
                    <a:pt x="128" y="386"/>
                  </a:cubicBezTo>
                  <a:cubicBezTo>
                    <a:pt x="127" y="386"/>
                    <a:pt x="128" y="381"/>
                    <a:pt x="128" y="381"/>
                  </a:cubicBezTo>
                  <a:cubicBezTo>
                    <a:pt x="129" y="380"/>
                    <a:pt x="128" y="378"/>
                    <a:pt x="127" y="377"/>
                  </a:cubicBezTo>
                  <a:cubicBezTo>
                    <a:pt x="127" y="376"/>
                    <a:pt x="128" y="375"/>
                    <a:pt x="127" y="374"/>
                  </a:cubicBezTo>
                  <a:cubicBezTo>
                    <a:pt x="126" y="373"/>
                    <a:pt x="127" y="372"/>
                    <a:pt x="128" y="372"/>
                  </a:cubicBezTo>
                  <a:cubicBezTo>
                    <a:pt x="130" y="373"/>
                    <a:pt x="130" y="372"/>
                    <a:pt x="130" y="370"/>
                  </a:cubicBezTo>
                  <a:cubicBezTo>
                    <a:pt x="131" y="370"/>
                    <a:pt x="130" y="370"/>
                    <a:pt x="131" y="369"/>
                  </a:cubicBezTo>
                  <a:cubicBezTo>
                    <a:pt x="131" y="369"/>
                    <a:pt x="131" y="369"/>
                    <a:pt x="131" y="369"/>
                  </a:cubicBezTo>
                  <a:cubicBezTo>
                    <a:pt x="130" y="368"/>
                    <a:pt x="132" y="367"/>
                    <a:pt x="132" y="367"/>
                  </a:cubicBezTo>
                  <a:cubicBezTo>
                    <a:pt x="132" y="367"/>
                    <a:pt x="132" y="366"/>
                    <a:pt x="132" y="366"/>
                  </a:cubicBezTo>
                  <a:cubicBezTo>
                    <a:pt x="132" y="366"/>
                    <a:pt x="132" y="365"/>
                    <a:pt x="133" y="365"/>
                  </a:cubicBezTo>
                  <a:cubicBezTo>
                    <a:pt x="133" y="364"/>
                    <a:pt x="133" y="364"/>
                    <a:pt x="133" y="363"/>
                  </a:cubicBezTo>
                  <a:cubicBezTo>
                    <a:pt x="133" y="363"/>
                    <a:pt x="133" y="361"/>
                    <a:pt x="133" y="361"/>
                  </a:cubicBezTo>
                  <a:cubicBezTo>
                    <a:pt x="134" y="361"/>
                    <a:pt x="134" y="360"/>
                    <a:pt x="134" y="360"/>
                  </a:cubicBezTo>
                  <a:cubicBezTo>
                    <a:pt x="135" y="360"/>
                    <a:pt x="135" y="359"/>
                    <a:pt x="134" y="359"/>
                  </a:cubicBezTo>
                  <a:cubicBezTo>
                    <a:pt x="134" y="359"/>
                    <a:pt x="134" y="359"/>
                    <a:pt x="134" y="358"/>
                  </a:cubicBezTo>
                  <a:cubicBezTo>
                    <a:pt x="134" y="358"/>
                    <a:pt x="134" y="358"/>
                    <a:pt x="135" y="357"/>
                  </a:cubicBezTo>
                  <a:cubicBezTo>
                    <a:pt x="135" y="357"/>
                    <a:pt x="135" y="357"/>
                    <a:pt x="135" y="356"/>
                  </a:cubicBezTo>
                  <a:cubicBezTo>
                    <a:pt x="136" y="354"/>
                    <a:pt x="137" y="355"/>
                    <a:pt x="137" y="352"/>
                  </a:cubicBezTo>
                  <a:cubicBezTo>
                    <a:pt x="137" y="352"/>
                    <a:pt x="138" y="352"/>
                    <a:pt x="138" y="351"/>
                  </a:cubicBezTo>
                  <a:cubicBezTo>
                    <a:pt x="139" y="349"/>
                    <a:pt x="138" y="347"/>
                    <a:pt x="139" y="345"/>
                  </a:cubicBezTo>
                  <a:cubicBezTo>
                    <a:pt x="139" y="344"/>
                    <a:pt x="140" y="343"/>
                    <a:pt x="140" y="342"/>
                  </a:cubicBezTo>
                  <a:cubicBezTo>
                    <a:pt x="140" y="342"/>
                    <a:pt x="141" y="342"/>
                    <a:pt x="141" y="342"/>
                  </a:cubicBezTo>
                  <a:cubicBezTo>
                    <a:pt x="141" y="341"/>
                    <a:pt x="141" y="341"/>
                    <a:pt x="141" y="341"/>
                  </a:cubicBezTo>
                  <a:cubicBezTo>
                    <a:pt x="141" y="341"/>
                    <a:pt x="141" y="340"/>
                    <a:pt x="141" y="340"/>
                  </a:cubicBezTo>
                  <a:cubicBezTo>
                    <a:pt x="141" y="340"/>
                    <a:pt x="141" y="340"/>
                    <a:pt x="141" y="340"/>
                  </a:cubicBezTo>
                  <a:cubicBezTo>
                    <a:pt x="141" y="340"/>
                    <a:pt x="141" y="339"/>
                    <a:pt x="141" y="339"/>
                  </a:cubicBezTo>
                  <a:cubicBezTo>
                    <a:pt x="141" y="339"/>
                    <a:pt x="141" y="338"/>
                    <a:pt x="141" y="338"/>
                  </a:cubicBezTo>
                  <a:cubicBezTo>
                    <a:pt x="141" y="338"/>
                    <a:pt x="141" y="338"/>
                    <a:pt x="141" y="338"/>
                  </a:cubicBezTo>
                  <a:cubicBezTo>
                    <a:pt x="140" y="337"/>
                    <a:pt x="140" y="336"/>
                    <a:pt x="141" y="336"/>
                  </a:cubicBezTo>
                  <a:cubicBezTo>
                    <a:pt x="142" y="336"/>
                    <a:pt x="142" y="335"/>
                    <a:pt x="142" y="334"/>
                  </a:cubicBezTo>
                  <a:cubicBezTo>
                    <a:pt x="143" y="332"/>
                    <a:pt x="142" y="331"/>
                    <a:pt x="142" y="330"/>
                  </a:cubicBezTo>
                  <a:cubicBezTo>
                    <a:pt x="142" y="329"/>
                    <a:pt x="142" y="328"/>
                    <a:pt x="142" y="327"/>
                  </a:cubicBezTo>
                  <a:cubicBezTo>
                    <a:pt x="142" y="324"/>
                    <a:pt x="141" y="320"/>
                    <a:pt x="141" y="318"/>
                  </a:cubicBezTo>
                  <a:cubicBezTo>
                    <a:pt x="141" y="314"/>
                    <a:pt x="141" y="314"/>
                    <a:pt x="141" y="314"/>
                  </a:cubicBezTo>
                  <a:cubicBezTo>
                    <a:pt x="143" y="314"/>
                    <a:pt x="142" y="312"/>
                    <a:pt x="143" y="311"/>
                  </a:cubicBezTo>
                  <a:cubicBezTo>
                    <a:pt x="143" y="311"/>
                    <a:pt x="144" y="310"/>
                    <a:pt x="144" y="310"/>
                  </a:cubicBezTo>
                  <a:cubicBezTo>
                    <a:pt x="143" y="309"/>
                    <a:pt x="143" y="309"/>
                    <a:pt x="143" y="308"/>
                  </a:cubicBezTo>
                  <a:cubicBezTo>
                    <a:pt x="143" y="308"/>
                    <a:pt x="143" y="308"/>
                    <a:pt x="143" y="308"/>
                  </a:cubicBezTo>
                  <a:cubicBezTo>
                    <a:pt x="143" y="308"/>
                    <a:pt x="143" y="307"/>
                    <a:pt x="143" y="307"/>
                  </a:cubicBezTo>
                  <a:cubicBezTo>
                    <a:pt x="143" y="307"/>
                    <a:pt x="143" y="307"/>
                    <a:pt x="144" y="307"/>
                  </a:cubicBezTo>
                  <a:cubicBezTo>
                    <a:pt x="144" y="307"/>
                    <a:pt x="144" y="306"/>
                    <a:pt x="144" y="306"/>
                  </a:cubicBezTo>
                  <a:cubicBezTo>
                    <a:pt x="144" y="306"/>
                    <a:pt x="143" y="305"/>
                    <a:pt x="143" y="305"/>
                  </a:cubicBezTo>
                  <a:cubicBezTo>
                    <a:pt x="143" y="305"/>
                    <a:pt x="142" y="305"/>
                    <a:pt x="142" y="305"/>
                  </a:cubicBezTo>
                  <a:cubicBezTo>
                    <a:pt x="142" y="305"/>
                    <a:pt x="142" y="304"/>
                    <a:pt x="142" y="304"/>
                  </a:cubicBezTo>
                  <a:cubicBezTo>
                    <a:pt x="142" y="303"/>
                    <a:pt x="142" y="303"/>
                    <a:pt x="142" y="303"/>
                  </a:cubicBezTo>
                  <a:cubicBezTo>
                    <a:pt x="142" y="303"/>
                    <a:pt x="142" y="302"/>
                    <a:pt x="142" y="302"/>
                  </a:cubicBezTo>
                  <a:cubicBezTo>
                    <a:pt x="142" y="302"/>
                    <a:pt x="143" y="302"/>
                    <a:pt x="143" y="301"/>
                  </a:cubicBezTo>
                  <a:cubicBezTo>
                    <a:pt x="144" y="301"/>
                    <a:pt x="143" y="300"/>
                    <a:pt x="144" y="299"/>
                  </a:cubicBezTo>
                  <a:cubicBezTo>
                    <a:pt x="144" y="299"/>
                    <a:pt x="144" y="298"/>
                    <a:pt x="144" y="298"/>
                  </a:cubicBezTo>
                  <a:cubicBezTo>
                    <a:pt x="144" y="297"/>
                    <a:pt x="145" y="295"/>
                    <a:pt x="145" y="294"/>
                  </a:cubicBezTo>
                  <a:cubicBezTo>
                    <a:pt x="145" y="294"/>
                    <a:pt x="145" y="293"/>
                    <a:pt x="145" y="293"/>
                  </a:cubicBezTo>
                  <a:cubicBezTo>
                    <a:pt x="146" y="292"/>
                    <a:pt x="147" y="292"/>
                    <a:pt x="146" y="291"/>
                  </a:cubicBezTo>
                  <a:cubicBezTo>
                    <a:pt x="146" y="291"/>
                    <a:pt x="146" y="290"/>
                    <a:pt x="146" y="290"/>
                  </a:cubicBezTo>
                  <a:cubicBezTo>
                    <a:pt x="146" y="289"/>
                    <a:pt x="146" y="290"/>
                    <a:pt x="146" y="289"/>
                  </a:cubicBezTo>
                  <a:cubicBezTo>
                    <a:pt x="146" y="288"/>
                    <a:pt x="146" y="288"/>
                    <a:pt x="147" y="287"/>
                  </a:cubicBezTo>
                  <a:cubicBezTo>
                    <a:pt x="147" y="287"/>
                    <a:pt x="147" y="287"/>
                    <a:pt x="147" y="287"/>
                  </a:cubicBezTo>
                  <a:cubicBezTo>
                    <a:pt x="147" y="285"/>
                    <a:pt x="148" y="285"/>
                    <a:pt x="148" y="283"/>
                  </a:cubicBezTo>
                  <a:cubicBezTo>
                    <a:pt x="148" y="283"/>
                    <a:pt x="148" y="283"/>
                    <a:pt x="148" y="282"/>
                  </a:cubicBezTo>
                  <a:cubicBezTo>
                    <a:pt x="148" y="282"/>
                    <a:pt x="148" y="281"/>
                    <a:pt x="148" y="281"/>
                  </a:cubicBezTo>
                  <a:cubicBezTo>
                    <a:pt x="148" y="281"/>
                    <a:pt x="148" y="281"/>
                    <a:pt x="148" y="281"/>
                  </a:cubicBezTo>
                  <a:cubicBezTo>
                    <a:pt x="148" y="280"/>
                    <a:pt x="148" y="279"/>
                    <a:pt x="148" y="278"/>
                  </a:cubicBezTo>
                  <a:cubicBezTo>
                    <a:pt x="148" y="278"/>
                    <a:pt x="148" y="278"/>
                    <a:pt x="148" y="278"/>
                  </a:cubicBezTo>
                  <a:cubicBezTo>
                    <a:pt x="147" y="278"/>
                    <a:pt x="148" y="277"/>
                    <a:pt x="148" y="277"/>
                  </a:cubicBezTo>
                  <a:cubicBezTo>
                    <a:pt x="148" y="277"/>
                    <a:pt x="148" y="276"/>
                    <a:pt x="148" y="275"/>
                  </a:cubicBezTo>
                  <a:cubicBezTo>
                    <a:pt x="148" y="275"/>
                    <a:pt x="149" y="275"/>
                    <a:pt x="149" y="275"/>
                  </a:cubicBezTo>
                  <a:cubicBezTo>
                    <a:pt x="149" y="275"/>
                    <a:pt x="150" y="274"/>
                    <a:pt x="150" y="274"/>
                  </a:cubicBezTo>
                  <a:cubicBezTo>
                    <a:pt x="151" y="272"/>
                    <a:pt x="150" y="273"/>
                    <a:pt x="150" y="273"/>
                  </a:cubicBezTo>
                  <a:cubicBezTo>
                    <a:pt x="150" y="273"/>
                    <a:pt x="149" y="272"/>
                    <a:pt x="149" y="272"/>
                  </a:cubicBezTo>
                  <a:cubicBezTo>
                    <a:pt x="149" y="272"/>
                    <a:pt x="149" y="272"/>
                    <a:pt x="150" y="272"/>
                  </a:cubicBezTo>
                  <a:cubicBezTo>
                    <a:pt x="150" y="271"/>
                    <a:pt x="149" y="270"/>
                    <a:pt x="149" y="270"/>
                  </a:cubicBezTo>
                  <a:cubicBezTo>
                    <a:pt x="149" y="269"/>
                    <a:pt x="149" y="269"/>
                    <a:pt x="149" y="269"/>
                  </a:cubicBezTo>
                  <a:cubicBezTo>
                    <a:pt x="149" y="266"/>
                    <a:pt x="149" y="266"/>
                    <a:pt x="149" y="266"/>
                  </a:cubicBezTo>
                  <a:cubicBezTo>
                    <a:pt x="149" y="266"/>
                    <a:pt x="149" y="266"/>
                    <a:pt x="149" y="265"/>
                  </a:cubicBezTo>
                  <a:cubicBezTo>
                    <a:pt x="149" y="264"/>
                    <a:pt x="149" y="263"/>
                    <a:pt x="149" y="262"/>
                  </a:cubicBezTo>
                  <a:cubicBezTo>
                    <a:pt x="149" y="261"/>
                    <a:pt x="150" y="261"/>
                    <a:pt x="150" y="260"/>
                  </a:cubicBezTo>
                  <a:cubicBezTo>
                    <a:pt x="150" y="260"/>
                    <a:pt x="150" y="260"/>
                    <a:pt x="150" y="260"/>
                  </a:cubicBezTo>
                  <a:cubicBezTo>
                    <a:pt x="149" y="259"/>
                    <a:pt x="149" y="260"/>
                    <a:pt x="149" y="260"/>
                  </a:cubicBezTo>
                  <a:cubicBezTo>
                    <a:pt x="149" y="260"/>
                    <a:pt x="149" y="260"/>
                    <a:pt x="149" y="260"/>
                  </a:cubicBezTo>
                  <a:cubicBezTo>
                    <a:pt x="149" y="260"/>
                    <a:pt x="149" y="260"/>
                    <a:pt x="149" y="259"/>
                  </a:cubicBezTo>
                  <a:cubicBezTo>
                    <a:pt x="149" y="258"/>
                    <a:pt x="149" y="258"/>
                    <a:pt x="149" y="257"/>
                  </a:cubicBezTo>
                  <a:cubicBezTo>
                    <a:pt x="149" y="256"/>
                    <a:pt x="149" y="256"/>
                    <a:pt x="149" y="256"/>
                  </a:cubicBezTo>
                  <a:cubicBezTo>
                    <a:pt x="149" y="257"/>
                    <a:pt x="150" y="257"/>
                    <a:pt x="150" y="256"/>
                  </a:cubicBezTo>
                  <a:cubicBezTo>
                    <a:pt x="150" y="256"/>
                    <a:pt x="151" y="256"/>
                    <a:pt x="151" y="256"/>
                  </a:cubicBezTo>
                  <a:cubicBezTo>
                    <a:pt x="151" y="255"/>
                    <a:pt x="151" y="255"/>
                    <a:pt x="151" y="255"/>
                  </a:cubicBezTo>
                  <a:cubicBezTo>
                    <a:pt x="150" y="254"/>
                    <a:pt x="151" y="252"/>
                    <a:pt x="151" y="251"/>
                  </a:cubicBezTo>
                  <a:cubicBezTo>
                    <a:pt x="151" y="251"/>
                    <a:pt x="151" y="250"/>
                    <a:pt x="151" y="250"/>
                  </a:cubicBezTo>
                  <a:cubicBezTo>
                    <a:pt x="151" y="249"/>
                    <a:pt x="151" y="249"/>
                    <a:pt x="152" y="248"/>
                  </a:cubicBezTo>
                  <a:cubicBezTo>
                    <a:pt x="152" y="247"/>
                    <a:pt x="151" y="246"/>
                    <a:pt x="152" y="245"/>
                  </a:cubicBezTo>
                  <a:cubicBezTo>
                    <a:pt x="152" y="245"/>
                    <a:pt x="152" y="244"/>
                    <a:pt x="152" y="243"/>
                  </a:cubicBezTo>
                  <a:cubicBezTo>
                    <a:pt x="152" y="243"/>
                    <a:pt x="152" y="242"/>
                    <a:pt x="152" y="241"/>
                  </a:cubicBezTo>
                  <a:cubicBezTo>
                    <a:pt x="152" y="240"/>
                    <a:pt x="152" y="240"/>
                    <a:pt x="152" y="239"/>
                  </a:cubicBezTo>
                  <a:cubicBezTo>
                    <a:pt x="151" y="239"/>
                    <a:pt x="151" y="238"/>
                    <a:pt x="152" y="237"/>
                  </a:cubicBezTo>
                  <a:cubicBezTo>
                    <a:pt x="152" y="236"/>
                    <a:pt x="152" y="235"/>
                    <a:pt x="152" y="235"/>
                  </a:cubicBezTo>
                  <a:cubicBezTo>
                    <a:pt x="152" y="235"/>
                    <a:pt x="152" y="234"/>
                    <a:pt x="152" y="234"/>
                  </a:cubicBezTo>
                  <a:cubicBezTo>
                    <a:pt x="152" y="233"/>
                    <a:pt x="152" y="233"/>
                    <a:pt x="152" y="233"/>
                  </a:cubicBezTo>
                  <a:cubicBezTo>
                    <a:pt x="152" y="233"/>
                    <a:pt x="152" y="231"/>
                    <a:pt x="151" y="231"/>
                  </a:cubicBezTo>
                  <a:cubicBezTo>
                    <a:pt x="151" y="231"/>
                    <a:pt x="151" y="230"/>
                    <a:pt x="151" y="229"/>
                  </a:cubicBezTo>
                  <a:cubicBezTo>
                    <a:pt x="151" y="229"/>
                    <a:pt x="151" y="229"/>
                    <a:pt x="151" y="229"/>
                  </a:cubicBezTo>
                  <a:cubicBezTo>
                    <a:pt x="151" y="228"/>
                    <a:pt x="151" y="228"/>
                    <a:pt x="151" y="228"/>
                  </a:cubicBezTo>
                  <a:cubicBezTo>
                    <a:pt x="151" y="227"/>
                    <a:pt x="151" y="227"/>
                    <a:pt x="151" y="227"/>
                  </a:cubicBezTo>
                  <a:cubicBezTo>
                    <a:pt x="151" y="227"/>
                    <a:pt x="151" y="226"/>
                    <a:pt x="150" y="226"/>
                  </a:cubicBezTo>
                  <a:cubicBezTo>
                    <a:pt x="150" y="225"/>
                    <a:pt x="150" y="223"/>
                    <a:pt x="150" y="222"/>
                  </a:cubicBezTo>
                  <a:cubicBezTo>
                    <a:pt x="151" y="222"/>
                    <a:pt x="151" y="222"/>
                    <a:pt x="150" y="221"/>
                  </a:cubicBezTo>
                  <a:cubicBezTo>
                    <a:pt x="150" y="221"/>
                    <a:pt x="150" y="221"/>
                    <a:pt x="150" y="221"/>
                  </a:cubicBezTo>
                  <a:cubicBezTo>
                    <a:pt x="150" y="220"/>
                    <a:pt x="150" y="220"/>
                    <a:pt x="150" y="220"/>
                  </a:cubicBezTo>
                  <a:cubicBezTo>
                    <a:pt x="149" y="220"/>
                    <a:pt x="149" y="220"/>
                    <a:pt x="149" y="220"/>
                  </a:cubicBezTo>
                  <a:cubicBezTo>
                    <a:pt x="148" y="220"/>
                    <a:pt x="147" y="219"/>
                    <a:pt x="147" y="219"/>
                  </a:cubicBezTo>
                  <a:cubicBezTo>
                    <a:pt x="147" y="218"/>
                    <a:pt x="146" y="218"/>
                    <a:pt x="146" y="218"/>
                  </a:cubicBezTo>
                  <a:cubicBezTo>
                    <a:pt x="144" y="216"/>
                    <a:pt x="143" y="217"/>
                    <a:pt x="143" y="214"/>
                  </a:cubicBezTo>
                  <a:cubicBezTo>
                    <a:pt x="143" y="213"/>
                    <a:pt x="142" y="213"/>
                    <a:pt x="141" y="213"/>
                  </a:cubicBezTo>
                  <a:cubicBezTo>
                    <a:pt x="138" y="212"/>
                    <a:pt x="137" y="209"/>
                    <a:pt x="135" y="208"/>
                  </a:cubicBezTo>
                  <a:cubicBezTo>
                    <a:pt x="134" y="208"/>
                    <a:pt x="134" y="208"/>
                    <a:pt x="133" y="208"/>
                  </a:cubicBezTo>
                  <a:cubicBezTo>
                    <a:pt x="132" y="208"/>
                    <a:pt x="130" y="206"/>
                    <a:pt x="128" y="206"/>
                  </a:cubicBezTo>
                  <a:cubicBezTo>
                    <a:pt x="127" y="205"/>
                    <a:pt x="125" y="205"/>
                    <a:pt x="124" y="203"/>
                  </a:cubicBezTo>
                  <a:cubicBezTo>
                    <a:pt x="123" y="203"/>
                    <a:pt x="122" y="203"/>
                    <a:pt x="122" y="202"/>
                  </a:cubicBezTo>
                  <a:cubicBezTo>
                    <a:pt x="121" y="202"/>
                    <a:pt x="121" y="201"/>
                    <a:pt x="121" y="201"/>
                  </a:cubicBezTo>
                  <a:cubicBezTo>
                    <a:pt x="121" y="201"/>
                    <a:pt x="120" y="201"/>
                    <a:pt x="119" y="201"/>
                  </a:cubicBezTo>
                  <a:cubicBezTo>
                    <a:pt x="119" y="200"/>
                    <a:pt x="117" y="199"/>
                    <a:pt x="117" y="199"/>
                  </a:cubicBezTo>
                  <a:cubicBezTo>
                    <a:pt x="116" y="199"/>
                    <a:pt x="116" y="198"/>
                    <a:pt x="116" y="198"/>
                  </a:cubicBezTo>
                  <a:cubicBezTo>
                    <a:pt x="116" y="198"/>
                    <a:pt x="115" y="197"/>
                    <a:pt x="115" y="197"/>
                  </a:cubicBezTo>
                  <a:cubicBezTo>
                    <a:pt x="115" y="197"/>
                    <a:pt x="114" y="197"/>
                    <a:pt x="114" y="196"/>
                  </a:cubicBezTo>
                  <a:cubicBezTo>
                    <a:pt x="114" y="196"/>
                    <a:pt x="114" y="196"/>
                    <a:pt x="114" y="195"/>
                  </a:cubicBezTo>
                  <a:cubicBezTo>
                    <a:pt x="113" y="195"/>
                    <a:pt x="112" y="194"/>
                    <a:pt x="112" y="194"/>
                  </a:cubicBezTo>
                  <a:cubicBezTo>
                    <a:pt x="112" y="194"/>
                    <a:pt x="111" y="194"/>
                    <a:pt x="111" y="194"/>
                  </a:cubicBezTo>
                  <a:cubicBezTo>
                    <a:pt x="111" y="193"/>
                    <a:pt x="111" y="193"/>
                    <a:pt x="111" y="193"/>
                  </a:cubicBezTo>
                  <a:cubicBezTo>
                    <a:pt x="111" y="192"/>
                    <a:pt x="110" y="192"/>
                    <a:pt x="110" y="192"/>
                  </a:cubicBezTo>
                  <a:cubicBezTo>
                    <a:pt x="110" y="191"/>
                    <a:pt x="110" y="191"/>
                    <a:pt x="109" y="191"/>
                  </a:cubicBezTo>
                  <a:cubicBezTo>
                    <a:pt x="109" y="191"/>
                    <a:pt x="109" y="190"/>
                    <a:pt x="109" y="190"/>
                  </a:cubicBezTo>
                  <a:cubicBezTo>
                    <a:pt x="109" y="190"/>
                    <a:pt x="109" y="190"/>
                    <a:pt x="109" y="190"/>
                  </a:cubicBezTo>
                  <a:cubicBezTo>
                    <a:pt x="109" y="190"/>
                    <a:pt x="109" y="189"/>
                    <a:pt x="109" y="189"/>
                  </a:cubicBezTo>
                  <a:cubicBezTo>
                    <a:pt x="109" y="189"/>
                    <a:pt x="108" y="189"/>
                    <a:pt x="108" y="189"/>
                  </a:cubicBezTo>
                  <a:cubicBezTo>
                    <a:pt x="108" y="189"/>
                    <a:pt x="108" y="188"/>
                    <a:pt x="108" y="188"/>
                  </a:cubicBezTo>
                  <a:cubicBezTo>
                    <a:pt x="108" y="188"/>
                    <a:pt x="108" y="187"/>
                    <a:pt x="108" y="187"/>
                  </a:cubicBezTo>
                  <a:cubicBezTo>
                    <a:pt x="108" y="187"/>
                    <a:pt x="108" y="187"/>
                    <a:pt x="109" y="187"/>
                  </a:cubicBezTo>
                  <a:cubicBezTo>
                    <a:pt x="109" y="187"/>
                    <a:pt x="109" y="187"/>
                    <a:pt x="109" y="187"/>
                  </a:cubicBezTo>
                  <a:cubicBezTo>
                    <a:pt x="109" y="186"/>
                    <a:pt x="109" y="186"/>
                    <a:pt x="109" y="186"/>
                  </a:cubicBezTo>
                  <a:cubicBezTo>
                    <a:pt x="109" y="186"/>
                    <a:pt x="109" y="185"/>
                    <a:pt x="109" y="185"/>
                  </a:cubicBezTo>
                  <a:cubicBezTo>
                    <a:pt x="109" y="185"/>
                    <a:pt x="109" y="185"/>
                    <a:pt x="109" y="184"/>
                  </a:cubicBezTo>
                  <a:cubicBezTo>
                    <a:pt x="109" y="184"/>
                    <a:pt x="109" y="184"/>
                    <a:pt x="108" y="184"/>
                  </a:cubicBezTo>
                  <a:cubicBezTo>
                    <a:pt x="108" y="183"/>
                    <a:pt x="108" y="183"/>
                    <a:pt x="108" y="183"/>
                  </a:cubicBezTo>
                  <a:cubicBezTo>
                    <a:pt x="107" y="182"/>
                    <a:pt x="107" y="182"/>
                    <a:pt x="107" y="181"/>
                  </a:cubicBezTo>
                  <a:cubicBezTo>
                    <a:pt x="107" y="181"/>
                    <a:pt x="107" y="180"/>
                    <a:pt x="107" y="180"/>
                  </a:cubicBezTo>
                  <a:cubicBezTo>
                    <a:pt x="106" y="180"/>
                    <a:pt x="106" y="180"/>
                    <a:pt x="106" y="180"/>
                  </a:cubicBezTo>
                  <a:cubicBezTo>
                    <a:pt x="106" y="180"/>
                    <a:pt x="106" y="179"/>
                    <a:pt x="106" y="179"/>
                  </a:cubicBezTo>
                  <a:cubicBezTo>
                    <a:pt x="106" y="179"/>
                    <a:pt x="105" y="179"/>
                    <a:pt x="105" y="178"/>
                  </a:cubicBezTo>
                  <a:cubicBezTo>
                    <a:pt x="105" y="178"/>
                    <a:pt x="105" y="177"/>
                    <a:pt x="105" y="177"/>
                  </a:cubicBezTo>
                  <a:cubicBezTo>
                    <a:pt x="103" y="175"/>
                    <a:pt x="102" y="175"/>
                    <a:pt x="102" y="173"/>
                  </a:cubicBezTo>
                  <a:cubicBezTo>
                    <a:pt x="102" y="172"/>
                    <a:pt x="102" y="171"/>
                    <a:pt x="101" y="171"/>
                  </a:cubicBezTo>
                  <a:cubicBezTo>
                    <a:pt x="100" y="170"/>
                    <a:pt x="99" y="170"/>
                    <a:pt x="99" y="169"/>
                  </a:cubicBezTo>
                  <a:cubicBezTo>
                    <a:pt x="99" y="169"/>
                    <a:pt x="99" y="168"/>
                    <a:pt x="99" y="167"/>
                  </a:cubicBezTo>
                  <a:cubicBezTo>
                    <a:pt x="99" y="166"/>
                    <a:pt x="97" y="165"/>
                    <a:pt x="97" y="163"/>
                  </a:cubicBezTo>
                  <a:cubicBezTo>
                    <a:pt x="96" y="163"/>
                    <a:pt x="96" y="163"/>
                    <a:pt x="96" y="163"/>
                  </a:cubicBezTo>
                  <a:cubicBezTo>
                    <a:pt x="96" y="162"/>
                    <a:pt x="96" y="162"/>
                    <a:pt x="95" y="161"/>
                  </a:cubicBezTo>
                  <a:cubicBezTo>
                    <a:pt x="95" y="161"/>
                    <a:pt x="95" y="161"/>
                    <a:pt x="95" y="160"/>
                  </a:cubicBezTo>
                  <a:cubicBezTo>
                    <a:pt x="95" y="160"/>
                    <a:pt x="95" y="159"/>
                    <a:pt x="95" y="158"/>
                  </a:cubicBezTo>
                  <a:cubicBezTo>
                    <a:pt x="95" y="158"/>
                    <a:pt x="94" y="158"/>
                    <a:pt x="94" y="158"/>
                  </a:cubicBezTo>
                  <a:cubicBezTo>
                    <a:pt x="94" y="158"/>
                    <a:pt x="94" y="157"/>
                    <a:pt x="94" y="157"/>
                  </a:cubicBezTo>
                  <a:cubicBezTo>
                    <a:pt x="94" y="157"/>
                    <a:pt x="93" y="157"/>
                    <a:pt x="93" y="156"/>
                  </a:cubicBezTo>
                  <a:cubicBezTo>
                    <a:pt x="93" y="156"/>
                    <a:pt x="93" y="156"/>
                    <a:pt x="93" y="155"/>
                  </a:cubicBezTo>
                  <a:cubicBezTo>
                    <a:pt x="93" y="155"/>
                    <a:pt x="93" y="154"/>
                    <a:pt x="92" y="154"/>
                  </a:cubicBezTo>
                  <a:cubicBezTo>
                    <a:pt x="92" y="153"/>
                    <a:pt x="92" y="153"/>
                    <a:pt x="92" y="152"/>
                  </a:cubicBezTo>
                  <a:cubicBezTo>
                    <a:pt x="92" y="152"/>
                    <a:pt x="91" y="152"/>
                    <a:pt x="91" y="151"/>
                  </a:cubicBezTo>
                  <a:cubicBezTo>
                    <a:pt x="91" y="151"/>
                    <a:pt x="91" y="151"/>
                    <a:pt x="91" y="151"/>
                  </a:cubicBezTo>
                  <a:cubicBezTo>
                    <a:pt x="91" y="151"/>
                    <a:pt x="91" y="150"/>
                    <a:pt x="91" y="150"/>
                  </a:cubicBezTo>
                  <a:cubicBezTo>
                    <a:pt x="91" y="150"/>
                    <a:pt x="90" y="149"/>
                    <a:pt x="90" y="149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9" y="147"/>
                    <a:pt x="88" y="146"/>
                    <a:pt x="87" y="145"/>
                  </a:cubicBezTo>
                  <a:cubicBezTo>
                    <a:pt x="86" y="145"/>
                    <a:pt x="87" y="144"/>
                    <a:pt x="86" y="143"/>
                  </a:cubicBezTo>
                  <a:cubicBezTo>
                    <a:pt x="86" y="143"/>
                    <a:pt x="85" y="141"/>
                    <a:pt x="85" y="141"/>
                  </a:cubicBezTo>
                  <a:cubicBezTo>
                    <a:pt x="84" y="140"/>
                    <a:pt x="84" y="139"/>
                    <a:pt x="84" y="139"/>
                  </a:cubicBezTo>
                  <a:cubicBezTo>
                    <a:pt x="84" y="138"/>
                    <a:pt x="82" y="137"/>
                    <a:pt x="82" y="137"/>
                  </a:cubicBezTo>
                  <a:cubicBezTo>
                    <a:pt x="82" y="137"/>
                    <a:pt x="81" y="136"/>
                    <a:pt x="81" y="136"/>
                  </a:cubicBezTo>
                  <a:cubicBezTo>
                    <a:pt x="80" y="135"/>
                    <a:pt x="79" y="134"/>
                    <a:pt x="78" y="134"/>
                  </a:cubicBezTo>
                  <a:cubicBezTo>
                    <a:pt x="77" y="134"/>
                    <a:pt x="75" y="132"/>
                    <a:pt x="74" y="131"/>
                  </a:cubicBezTo>
                  <a:cubicBezTo>
                    <a:pt x="74" y="130"/>
                    <a:pt x="75" y="130"/>
                    <a:pt x="76" y="130"/>
                  </a:cubicBezTo>
                  <a:cubicBezTo>
                    <a:pt x="76" y="129"/>
                    <a:pt x="76" y="128"/>
                    <a:pt x="76" y="128"/>
                  </a:cubicBezTo>
                  <a:cubicBezTo>
                    <a:pt x="76" y="128"/>
                    <a:pt x="75" y="128"/>
                    <a:pt x="75" y="127"/>
                  </a:cubicBezTo>
                  <a:cubicBezTo>
                    <a:pt x="75" y="127"/>
                    <a:pt x="73" y="126"/>
                    <a:pt x="74" y="125"/>
                  </a:cubicBezTo>
                  <a:cubicBezTo>
                    <a:pt x="74" y="124"/>
                    <a:pt x="75" y="125"/>
                    <a:pt x="75" y="124"/>
                  </a:cubicBezTo>
                  <a:cubicBezTo>
                    <a:pt x="74" y="124"/>
                    <a:pt x="74" y="123"/>
                    <a:pt x="74" y="123"/>
                  </a:cubicBezTo>
                  <a:cubicBezTo>
                    <a:pt x="73" y="122"/>
                    <a:pt x="73" y="122"/>
                    <a:pt x="73" y="121"/>
                  </a:cubicBezTo>
                  <a:cubicBezTo>
                    <a:pt x="73" y="121"/>
                    <a:pt x="73" y="120"/>
                    <a:pt x="73" y="120"/>
                  </a:cubicBezTo>
                  <a:cubicBezTo>
                    <a:pt x="74" y="119"/>
                    <a:pt x="73" y="119"/>
                    <a:pt x="74" y="119"/>
                  </a:cubicBezTo>
                  <a:cubicBezTo>
                    <a:pt x="75" y="119"/>
                    <a:pt x="75" y="118"/>
                    <a:pt x="75" y="118"/>
                  </a:cubicBezTo>
                  <a:cubicBezTo>
                    <a:pt x="75" y="118"/>
                    <a:pt x="76" y="117"/>
                    <a:pt x="76" y="117"/>
                  </a:cubicBezTo>
                  <a:cubicBezTo>
                    <a:pt x="77" y="115"/>
                    <a:pt x="78" y="114"/>
                    <a:pt x="80" y="113"/>
                  </a:cubicBezTo>
                  <a:cubicBezTo>
                    <a:pt x="81" y="113"/>
                    <a:pt x="81" y="113"/>
                    <a:pt x="81" y="113"/>
                  </a:cubicBezTo>
                  <a:cubicBezTo>
                    <a:pt x="81" y="113"/>
                    <a:pt x="81" y="113"/>
                    <a:pt x="81" y="113"/>
                  </a:cubicBezTo>
                  <a:cubicBezTo>
                    <a:pt x="81" y="113"/>
                    <a:pt x="81" y="113"/>
                    <a:pt x="81" y="113"/>
                  </a:cubicBezTo>
                  <a:cubicBezTo>
                    <a:pt x="81" y="113"/>
                    <a:pt x="81" y="113"/>
                    <a:pt x="80" y="113"/>
                  </a:cubicBezTo>
                  <a:cubicBezTo>
                    <a:pt x="80" y="113"/>
                    <a:pt x="82" y="112"/>
                    <a:pt x="82" y="112"/>
                  </a:cubicBezTo>
                  <a:cubicBezTo>
                    <a:pt x="82" y="112"/>
                    <a:pt x="83" y="111"/>
                    <a:pt x="83" y="111"/>
                  </a:cubicBezTo>
                  <a:cubicBezTo>
                    <a:pt x="83" y="111"/>
                    <a:pt x="83" y="110"/>
                    <a:pt x="83" y="110"/>
                  </a:cubicBezTo>
                  <a:cubicBezTo>
                    <a:pt x="83" y="110"/>
                    <a:pt x="84" y="109"/>
                    <a:pt x="84" y="109"/>
                  </a:cubicBezTo>
                  <a:cubicBezTo>
                    <a:pt x="84" y="109"/>
                    <a:pt x="84" y="109"/>
                    <a:pt x="84" y="108"/>
                  </a:cubicBezTo>
                  <a:cubicBezTo>
                    <a:pt x="84" y="108"/>
                    <a:pt x="84" y="107"/>
                    <a:pt x="84" y="107"/>
                  </a:cubicBezTo>
                  <a:cubicBezTo>
                    <a:pt x="84" y="107"/>
                    <a:pt x="84" y="106"/>
                    <a:pt x="84" y="106"/>
                  </a:cubicBezTo>
                  <a:cubicBezTo>
                    <a:pt x="83" y="106"/>
                    <a:pt x="84" y="105"/>
                    <a:pt x="84" y="104"/>
                  </a:cubicBezTo>
                  <a:cubicBezTo>
                    <a:pt x="84" y="104"/>
                    <a:pt x="85" y="103"/>
                    <a:pt x="85" y="103"/>
                  </a:cubicBezTo>
                  <a:cubicBezTo>
                    <a:pt x="85" y="103"/>
                    <a:pt x="85" y="102"/>
                    <a:pt x="85" y="102"/>
                  </a:cubicBezTo>
                  <a:cubicBezTo>
                    <a:pt x="85" y="102"/>
                    <a:pt x="85" y="102"/>
                    <a:pt x="85" y="102"/>
                  </a:cubicBezTo>
                  <a:cubicBezTo>
                    <a:pt x="85" y="102"/>
                    <a:pt x="84" y="103"/>
                    <a:pt x="84" y="103"/>
                  </a:cubicBezTo>
                  <a:cubicBezTo>
                    <a:pt x="84" y="103"/>
                    <a:pt x="83" y="104"/>
                    <a:pt x="83" y="104"/>
                  </a:cubicBezTo>
                  <a:cubicBezTo>
                    <a:pt x="83" y="105"/>
                    <a:pt x="83" y="105"/>
                    <a:pt x="83" y="105"/>
                  </a:cubicBezTo>
                  <a:cubicBezTo>
                    <a:pt x="83" y="105"/>
                    <a:pt x="83" y="106"/>
                    <a:pt x="83" y="106"/>
                  </a:cubicBezTo>
                  <a:cubicBezTo>
                    <a:pt x="83" y="106"/>
                    <a:pt x="83" y="107"/>
                    <a:pt x="83" y="108"/>
                  </a:cubicBezTo>
                  <a:cubicBezTo>
                    <a:pt x="83" y="108"/>
                    <a:pt x="82" y="108"/>
                    <a:pt x="82" y="107"/>
                  </a:cubicBezTo>
                  <a:cubicBezTo>
                    <a:pt x="82" y="107"/>
                    <a:pt x="82" y="107"/>
                    <a:pt x="82" y="107"/>
                  </a:cubicBezTo>
                  <a:cubicBezTo>
                    <a:pt x="82" y="106"/>
                    <a:pt x="82" y="106"/>
                    <a:pt x="82" y="106"/>
                  </a:cubicBezTo>
                  <a:cubicBezTo>
                    <a:pt x="82" y="106"/>
                    <a:pt x="83" y="105"/>
                    <a:pt x="83" y="105"/>
                  </a:cubicBezTo>
                  <a:cubicBezTo>
                    <a:pt x="82" y="105"/>
                    <a:pt x="82" y="105"/>
                    <a:pt x="82" y="106"/>
                  </a:cubicBezTo>
                  <a:cubicBezTo>
                    <a:pt x="82" y="106"/>
                    <a:pt x="81" y="109"/>
                    <a:pt x="80" y="108"/>
                  </a:cubicBezTo>
                  <a:cubicBezTo>
                    <a:pt x="80" y="108"/>
                    <a:pt x="79" y="108"/>
                    <a:pt x="79" y="108"/>
                  </a:cubicBezTo>
                  <a:cubicBezTo>
                    <a:pt x="79" y="108"/>
                    <a:pt x="79" y="107"/>
                    <a:pt x="78" y="107"/>
                  </a:cubicBezTo>
                  <a:cubicBezTo>
                    <a:pt x="78" y="107"/>
                    <a:pt x="78" y="106"/>
                    <a:pt x="77" y="106"/>
                  </a:cubicBezTo>
                  <a:cubicBezTo>
                    <a:pt x="77" y="106"/>
                    <a:pt x="76" y="106"/>
                    <a:pt x="76" y="106"/>
                  </a:cubicBezTo>
                  <a:cubicBezTo>
                    <a:pt x="76" y="106"/>
                    <a:pt x="76" y="105"/>
                    <a:pt x="76" y="105"/>
                  </a:cubicBezTo>
                  <a:cubicBezTo>
                    <a:pt x="75" y="105"/>
                    <a:pt x="75" y="105"/>
                    <a:pt x="75" y="104"/>
                  </a:cubicBezTo>
                  <a:cubicBezTo>
                    <a:pt x="75" y="105"/>
                    <a:pt x="76" y="104"/>
                    <a:pt x="76" y="104"/>
                  </a:cubicBezTo>
                  <a:cubicBezTo>
                    <a:pt x="76" y="104"/>
                    <a:pt x="77" y="104"/>
                    <a:pt x="77" y="103"/>
                  </a:cubicBezTo>
                  <a:cubicBezTo>
                    <a:pt x="77" y="102"/>
                    <a:pt x="76" y="101"/>
                    <a:pt x="76" y="99"/>
                  </a:cubicBezTo>
                  <a:cubicBezTo>
                    <a:pt x="77" y="98"/>
                    <a:pt x="75" y="97"/>
                    <a:pt x="76" y="96"/>
                  </a:cubicBezTo>
                  <a:cubicBezTo>
                    <a:pt x="76" y="96"/>
                    <a:pt x="76" y="96"/>
                    <a:pt x="76" y="96"/>
                  </a:cubicBezTo>
                  <a:cubicBezTo>
                    <a:pt x="76" y="96"/>
                    <a:pt x="78" y="96"/>
                    <a:pt x="78" y="96"/>
                  </a:cubicBezTo>
                  <a:cubicBezTo>
                    <a:pt x="78" y="95"/>
                    <a:pt x="79" y="94"/>
                    <a:pt x="79" y="94"/>
                  </a:cubicBezTo>
                  <a:cubicBezTo>
                    <a:pt x="79" y="93"/>
                    <a:pt x="78" y="92"/>
                    <a:pt x="79" y="91"/>
                  </a:cubicBezTo>
                  <a:cubicBezTo>
                    <a:pt x="80" y="91"/>
                    <a:pt x="81" y="90"/>
                    <a:pt x="82" y="89"/>
                  </a:cubicBezTo>
                  <a:cubicBezTo>
                    <a:pt x="82" y="89"/>
                    <a:pt x="82" y="88"/>
                    <a:pt x="82" y="87"/>
                  </a:cubicBezTo>
                  <a:cubicBezTo>
                    <a:pt x="82" y="87"/>
                    <a:pt x="82" y="87"/>
                    <a:pt x="82" y="87"/>
                  </a:cubicBezTo>
                  <a:cubicBezTo>
                    <a:pt x="82" y="87"/>
                    <a:pt x="82" y="86"/>
                    <a:pt x="82" y="85"/>
                  </a:cubicBezTo>
                  <a:cubicBezTo>
                    <a:pt x="82" y="85"/>
                    <a:pt x="82" y="85"/>
                    <a:pt x="82" y="85"/>
                  </a:cubicBezTo>
                  <a:cubicBezTo>
                    <a:pt x="82" y="85"/>
                    <a:pt x="82" y="84"/>
                    <a:pt x="82" y="84"/>
                  </a:cubicBezTo>
                  <a:cubicBezTo>
                    <a:pt x="81" y="84"/>
                    <a:pt x="82" y="83"/>
                    <a:pt x="82" y="83"/>
                  </a:cubicBezTo>
                  <a:cubicBezTo>
                    <a:pt x="82" y="83"/>
                    <a:pt x="83" y="83"/>
                    <a:pt x="83" y="83"/>
                  </a:cubicBezTo>
                  <a:cubicBezTo>
                    <a:pt x="83" y="83"/>
                    <a:pt x="83" y="83"/>
                    <a:pt x="83" y="83"/>
                  </a:cubicBezTo>
                  <a:cubicBezTo>
                    <a:pt x="83" y="83"/>
                    <a:pt x="84" y="82"/>
                    <a:pt x="84" y="82"/>
                  </a:cubicBezTo>
                  <a:cubicBezTo>
                    <a:pt x="84" y="82"/>
                    <a:pt x="85" y="82"/>
                    <a:pt x="85" y="82"/>
                  </a:cubicBezTo>
                  <a:cubicBezTo>
                    <a:pt x="86" y="81"/>
                    <a:pt x="87" y="82"/>
                    <a:pt x="88" y="81"/>
                  </a:cubicBezTo>
                  <a:cubicBezTo>
                    <a:pt x="88" y="81"/>
                    <a:pt x="88" y="81"/>
                    <a:pt x="88" y="81"/>
                  </a:cubicBezTo>
                  <a:cubicBezTo>
                    <a:pt x="89" y="81"/>
                    <a:pt x="89" y="81"/>
                    <a:pt x="89" y="81"/>
                  </a:cubicBezTo>
                  <a:cubicBezTo>
                    <a:pt x="89" y="81"/>
                    <a:pt x="90" y="80"/>
                    <a:pt x="90" y="80"/>
                  </a:cubicBezTo>
                  <a:cubicBezTo>
                    <a:pt x="90" y="80"/>
                    <a:pt x="90" y="79"/>
                    <a:pt x="90" y="79"/>
                  </a:cubicBezTo>
                  <a:cubicBezTo>
                    <a:pt x="91" y="79"/>
                    <a:pt x="91" y="79"/>
                    <a:pt x="91" y="79"/>
                  </a:cubicBezTo>
                  <a:cubicBezTo>
                    <a:pt x="91" y="79"/>
                    <a:pt x="91" y="79"/>
                    <a:pt x="91" y="79"/>
                  </a:cubicBezTo>
                  <a:cubicBezTo>
                    <a:pt x="91" y="79"/>
                    <a:pt x="90" y="78"/>
                    <a:pt x="89" y="78"/>
                  </a:cubicBezTo>
                  <a:cubicBezTo>
                    <a:pt x="89" y="77"/>
                    <a:pt x="90" y="77"/>
                    <a:pt x="90" y="76"/>
                  </a:cubicBezTo>
                  <a:cubicBezTo>
                    <a:pt x="91" y="76"/>
                    <a:pt x="91" y="76"/>
                    <a:pt x="91" y="77"/>
                  </a:cubicBezTo>
                  <a:cubicBezTo>
                    <a:pt x="91" y="77"/>
                    <a:pt x="91" y="77"/>
                    <a:pt x="92" y="77"/>
                  </a:cubicBezTo>
                  <a:cubicBezTo>
                    <a:pt x="92" y="77"/>
                    <a:pt x="92" y="77"/>
                    <a:pt x="93" y="77"/>
                  </a:cubicBezTo>
                  <a:cubicBezTo>
                    <a:pt x="93" y="76"/>
                    <a:pt x="93" y="76"/>
                    <a:pt x="92" y="75"/>
                  </a:cubicBezTo>
                  <a:cubicBezTo>
                    <a:pt x="92" y="75"/>
                    <a:pt x="92" y="75"/>
                    <a:pt x="92" y="75"/>
                  </a:cubicBezTo>
                  <a:cubicBezTo>
                    <a:pt x="92" y="75"/>
                    <a:pt x="91" y="75"/>
                    <a:pt x="91" y="74"/>
                  </a:cubicBezTo>
                  <a:cubicBezTo>
                    <a:pt x="91" y="74"/>
                    <a:pt x="91" y="74"/>
                    <a:pt x="92" y="73"/>
                  </a:cubicBezTo>
                  <a:cubicBezTo>
                    <a:pt x="92" y="73"/>
                    <a:pt x="92" y="72"/>
                    <a:pt x="92" y="72"/>
                  </a:cubicBezTo>
                  <a:cubicBezTo>
                    <a:pt x="92" y="72"/>
                    <a:pt x="93" y="71"/>
                    <a:pt x="93" y="71"/>
                  </a:cubicBezTo>
                  <a:cubicBezTo>
                    <a:pt x="94" y="70"/>
                    <a:pt x="97" y="71"/>
                    <a:pt x="97" y="70"/>
                  </a:cubicBezTo>
                  <a:cubicBezTo>
                    <a:pt x="98" y="70"/>
                    <a:pt x="98" y="69"/>
                    <a:pt x="98" y="69"/>
                  </a:cubicBezTo>
                  <a:cubicBezTo>
                    <a:pt x="99" y="68"/>
                    <a:pt x="99" y="68"/>
                    <a:pt x="99" y="67"/>
                  </a:cubicBezTo>
                  <a:cubicBezTo>
                    <a:pt x="99" y="67"/>
                    <a:pt x="99" y="66"/>
                    <a:pt x="100" y="66"/>
                  </a:cubicBezTo>
                  <a:cubicBezTo>
                    <a:pt x="100" y="66"/>
                    <a:pt x="100" y="66"/>
                    <a:pt x="100" y="66"/>
                  </a:cubicBezTo>
                  <a:cubicBezTo>
                    <a:pt x="100" y="65"/>
                    <a:pt x="101" y="65"/>
                    <a:pt x="101" y="65"/>
                  </a:cubicBezTo>
                  <a:cubicBezTo>
                    <a:pt x="101" y="64"/>
                    <a:pt x="101" y="64"/>
                    <a:pt x="101" y="64"/>
                  </a:cubicBezTo>
                  <a:cubicBezTo>
                    <a:pt x="101" y="64"/>
                    <a:pt x="102" y="63"/>
                    <a:pt x="102" y="63"/>
                  </a:cubicBezTo>
                  <a:cubicBezTo>
                    <a:pt x="102" y="63"/>
                    <a:pt x="103" y="62"/>
                    <a:pt x="103" y="62"/>
                  </a:cubicBezTo>
                  <a:cubicBezTo>
                    <a:pt x="103" y="62"/>
                    <a:pt x="103" y="62"/>
                    <a:pt x="103" y="62"/>
                  </a:cubicBezTo>
                  <a:cubicBezTo>
                    <a:pt x="102" y="61"/>
                    <a:pt x="102" y="62"/>
                    <a:pt x="101" y="62"/>
                  </a:cubicBezTo>
                  <a:cubicBezTo>
                    <a:pt x="101" y="61"/>
                    <a:pt x="101" y="61"/>
                    <a:pt x="100" y="61"/>
                  </a:cubicBezTo>
                  <a:cubicBezTo>
                    <a:pt x="100" y="61"/>
                    <a:pt x="100" y="60"/>
                    <a:pt x="100" y="60"/>
                  </a:cubicBezTo>
                  <a:cubicBezTo>
                    <a:pt x="99" y="59"/>
                    <a:pt x="100" y="59"/>
                    <a:pt x="101" y="59"/>
                  </a:cubicBezTo>
                  <a:cubicBezTo>
                    <a:pt x="102" y="58"/>
                    <a:pt x="101" y="55"/>
                    <a:pt x="101" y="53"/>
                  </a:cubicBezTo>
                  <a:cubicBezTo>
                    <a:pt x="100" y="53"/>
                    <a:pt x="101" y="52"/>
                    <a:pt x="100" y="51"/>
                  </a:cubicBezTo>
                  <a:cubicBezTo>
                    <a:pt x="100" y="49"/>
                    <a:pt x="100" y="50"/>
                    <a:pt x="101" y="49"/>
                  </a:cubicBezTo>
                  <a:cubicBezTo>
                    <a:pt x="102" y="49"/>
                    <a:pt x="102" y="48"/>
                    <a:pt x="101" y="48"/>
                  </a:cubicBezTo>
                  <a:cubicBezTo>
                    <a:pt x="101" y="48"/>
                    <a:pt x="101" y="47"/>
                    <a:pt x="101" y="47"/>
                  </a:cubicBezTo>
                  <a:cubicBezTo>
                    <a:pt x="101" y="46"/>
                    <a:pt x="100" y="46"/>
                    <a:pt x="100" y="46"/>
                  </a:cubicBezTo>
                  <a:cubicBezTo>
                    <a:pt x="100" y="46"/>
                    <a:pt x="100" y="45"/>
                    <a:pt x="101" y="45"/>
                  </a:cubicBezTo>
                  <a:cubicBezTo>
                    <a:pt x="101" y="45"/>
                    <a:pt x="101" y="44"/>
                    <a:pt x="101" y="44"/>
                  </a:cubicBezTo>
                  <a:cubicBezTo>
                    <a:pt x="101" y="42"/>
                    <a:pt x="100" y="43"/>
                    <a:pt x="100" y="42"/>
                  </a:cubicBezTo>
                  <a:cubicBezTo>
                    <a:pt x="99" y="42"/>
                    <a:pt x="99" y="41"/>
                    <a:pt x="99" y="41"/>
                  </a:cubicBezTo>
                  <a:cubicBezTo>
                    <a:pt x="99" y="40"/>
                    <a:pt x="99" y="40"/>
                    <a:pt x="98" y="39"/>
                  </a:cubicBezTo>
                  <a:cubicBezTo>
                    <a:pt x="98" y="39"/>
                    <a:pt x="98" y="39"/>
                    <a:pt x="98" y="39"/>
                  </a:cubicBezTo>
                  <a:cubicBezTo>
                    <a:pt x="98" y="38"/>
                    <a:pt x="97" y="38"/>
                    <a:pt x="97" y="38"/>
                  </a:cubicBezTo>
                  <a:cubicBezTo>
                    <a:pt x="97" y="38"/>
                    <a:pt x="97" y="38"/>
                    <a:pt x="97" y="38"/>
                  </a:cubicBezTo>
                  <a:cubicBezTo>
                    <a:pt x="97" y="38"/>
                    <a:pt x="97" y="37"/>
                    <a:pt x="97" y="37"/>
                  </a:cubicBezTo>
                  <a:cubicBezTo>
                    <a:pt x="97" y="37"/>
                    <a:pt x="97" y="36"/>
                    <a:pt x="98" y="37"/>
                  </a:cubicBezTo>
                  <a:cubicBezTo>
                    <a:pt x="98" y="36"/>
                    <a:pt x="98" y="35"/>
                    <a:pt x="98" y="35"/>
                  </a:cubicBezTo>
                  <a:cubicBezTo>
                    <a:pt x="98" y="35"/>
                    <a:pt x="99" y="35"/>
                    <a:pt x="99" y="36"/>
                  </a:cubicBezTo>
                  <a:cubicBezTo>
                    <a:pt x="99" y="35"/>
                    <a:pt x="100" y="35"/>
                    <a:pt x="100" y="34"/>
                  </a:cubicBezTo>
                  <a:cubicBezTo>
                    <a:pt x="100" y="33"/>
                    <a:pt x="101" y="33"/>
                    <a:pt x="102" y="33"/>
                  </a:cubicBezTo>
                  <a:cubicBezTo>
                    <a:pt x="101" y="32"/>
                    <a:pt x="101" y="30"/>
                    <a:pt x="100" y="28"/>
                  </a:cubicBezTo>
                  <a:cubicBezTo>
                    <a:pt x="100" y="28"/>
                    <a:pt x="100" y="28"/>
                    <a:pt x="100" y="28"/>
                  </a:cubicBezTo>
                  <a:cubicBezTo>
                    <a:pt x="101" y="28"/>
                    <a:pt x="101" y="28"/>
                    <a:pt x="101" y="28"/>
                  </a:cubicBezTo>
                  <a:cubicBezTo>
                    <a:pt x="101" y="28"/>
                    <a:pt x="101" y="29"/>
                    <a:pt x="101" y="29"/>
                  </a:cubicBezTo>
                  <a:cubicBezTo>
                    <a:pt x="102" y="29"/>
                    <a:pt x="102" y="29"/>
                    <a:pt x="102" y="30"/>
                  </a:cubicBezTo>
                  <a:cubicBezTo>
                    <a:pt x="103" y="30"/>
                    <a:pt x="103" y="31"/>
                    <a:pt x="103" y="31"/>
                  </a:cubicBezTo>
                  <a:cubicBezTo>
                    <a:pt x="103" y="31"/>
                    <a:pt x="104" y="32"/>
                    <a:pt x="104" y="32"/>
                  </a:cubicBezTo>
                  <a:cubicBezTo>
                    <a:pt x="105" y="32"/>
                    <a:pt x="105" y="32"/>
                    <a:pt x="104" y="32"/>
                  </a:cubicBezTo>
                  <a:cubicBezTo>
                    <a:pt x="104" y="32"/>
                    <a:pt x="104" y="33"/>
                    <a:pt x="104" y="33"/>
                  </a:cubicBezTo>
                  <a:cubicBezTo>
                    <a:pt x="104" y="34"/>
                    <a:pt x="105" y="33"/>
                    <a:pt x="105" y="33"/>
                  </a:cubicBezTo>
                  <a:cubicBezTo>
                    <a:pt x="105" y="32"/>
                    <a:pt x="105" y="31"/>
                    <a:pt x="105" y="31"/>
                  </a:cubicBezTo>
                  <a:cubicBezTo>
                    <a:pt x="105" y="31"/>
                    <a:pt x="105" y="30"/>
                    <a:pt x="105" y="30"/>
                  </a:cubicBezTo>
                  <a:cubicBezTo>
                    <a:pt x="105" y="30"/>
                    <a:pt x="105" y="29"/>
                    <a:pt x="105" y="29"/>
                  </a:cubicBezTo>
                  <a:cubicBezTo>
                    <a:pt x="104" y="29"/>
                    <a:pt x="104" y="28"/>
                    <a:pt x="105" y="28"/>
                  </a:cubicBezTo>
                  <a:cubicBezTo>
                    <a:pt x="105" y="28"/>
                    <a:pt x="105" y="28"/>
                    <a:pt x="105" y="28"/>
                  </a:cubicBezTo>
                  <a:cubicBezTo>
                    <a:pt x="106" y="28"/>
                    <a:pt x="106" y="27"/>
                    <a:pt x="107" y="27"/>
                  </a:cubicBezTo>
                  <a:cubicBezTo>
                    <a:pt x="107" y="27"/>
                    <a:pt x="108" y="26"/>
                    <a:pt x="108" y="26"/>
                  </a:cubicBezTo>
                  <a:cubicBezTo>
                    <a:pt x="109" y="25"/>
                    <a:pt x="109" y="25"/>
                    <a:pt x="109" y="24"/>
                  </a:cubicBezTo>
                  <a:cubicBezTo>
                    <a:pt x="109" y="24"/>
                    <a:pt x="109" y="23"/>
                    <a:pt x="110" y="23"/>
                  </a:cubicBezTo>
                  <a:cubicBezTo>
                    <a:pt x="110" y="23"/>
                    <a:pt x="110" y="23"/>
                    <a:pt x="110" y="23"/>
                  </a:cubicBezTo>
                  <a:cubicBezTo>
                    <a:pt x="110" y="23"/>
                    <a:pt x="111" y="22"/>
                    <a:pt x="111" y="22"/>
                  </a:cubicBezTo>
                  <a:cubicBezTo>
                    <a:pt x="112" y="22"/>
                    <a:pt x="113" y="23"/>
                    <a:pt x="113" y="21"/>
                  </a:cubicBezTo>
                  <a:cubicBezTo>
                    <a:pt x="113" y="21"/>
                    <a:pt x="113" y="21"/>
                    <a:pt x="113" y="20"/>
                  </a:cubicBezTo>
                  <a:cubicBezTo>
                    <a:pt x="113" y="20"/>
                    <a:pt x="113" y="20"/>
                    <a:pt x="113" y="20"/>
                  </a:cubicBezTo>
                  <a:cubicBezTo>
                    <a:pt x="113" y="19"/>
                    <a:pt x="113" y="19"/>
                    <a:pt x="113" y="19"/>
                  </a:cubicBezTo>
                  <a:cubicBezTo>
                    <a:pt x="114" y="18"/>
                    <a:pt x="114" y="18"/>
                    <a:pt x="114" y="18"/>
                  </a:cubicBezTo>
                  <a:cubicBezTo>
                    <a:pt x="114" y="17"/>
                    <a:pt x="113" y="17"/>
                    <a:pt x="113" y="17"/>
                  </a:cubicBezTo>
                  <a:cubicBezTo>
                    <a:pt x="113" y="17"/>
                    <a:pt x="113" y="16"/>
                    <a:pt x="114" y="16"/>
                  </a:cubicBezTo>
                  <a:cubicBezTo>
                    <a:pt x="114" y="16"/>
                    <a:pt x="114" y="16"/>
                    <a:pt x="114" y="15"/>
                  </a:cubicBezTo>
                  <a:cubicBezTo>
                    <a:pt x="113" y="14"/>
                    <a:pt x="115" y="13"/>
                    <a:pt x="116" y="12"/>
                  </a:cubicBezTo>
                  <a:cubicBezTo>
                    <a:pt x="116" y="12"/>
                    <a:pt x="117" y="11"/>
                    <a:pt x="117" y="11"/>
                  </a:cubicBezTo>
                  <a:cubicBezTo>
                    <a:pt x="118" y="11"/>
                    <a:pt x="119" y="10"/>
                    <a:pt x="119" y="10"/>
                  </a:cubicBezTo>
                  <a:cubicBezTo>
                    <a:pt x="119" y="10"/>
                    <a:pt x="120" y="11"/>
                    <a:pt x="120" y="11"/>
                  </a:cubicBezTo>
                  <a:cubicBezTo>
                    <a:pt x="121" y="11"/>
                    <a:pt x="121" y="12"/>
                    <a:pt x="121" y="13"/>
                  </a:cubicBezTo>
                  <a:cubicBezTo>
                    <a:pt x="121" y="13"/>
                    <a:pt x="122" y="13"/>
                    <a:pt x="122" y="12"/>
                  </a:cubicBezTo>
                  <a:cubicBezTo>
                    <a:pt x="123" y="12"/>
                    <a:pt x="123" y="11"/>
                    <a:pt x="123" y="11"/>
                  </a:cubicBezTo>
                  <a:cubicBezTo>
                    <a:pt x="123" y="11"/>
                    <a:pt x="123" y="10"/>
                    <a:pt x="123" y="9"/>
                  </a:cubicBezTo>
                  <a:cubicBezTo>
                    <a:pt x="124" y="9"/>
                    <a:pt x="124" y="9"/>
                    <a:pt x="125" y="9"/>
                  </a:cubicBezTo>
                  <a:cubicBezTo>
                    <a:pt x="125" y="9"/>
                    <a:pt x="126" y="9"/>
                    <a:pt x="126" y="9"/>
                  </a:cubicBezTo>
                  <a:cubicBezTo>
                    <a:pt x="129" y="9"/>
                    <a:pt x="130" y="9"/>
                    <a:pt x="132" y="7"/>
                  </a:cubicBezTo>
                  <a:cubicBezTo>
                    <a:pt x="134" y="5"/>
                    <a:pt x="138" y="6"/>
                    <a:pt x="138" y="2"/>
                  </a:cubicBezTo>
                  <a:cubicBezTo>
                    <a:pt x="138" y="2"/>
                    <a:pt x="138" y="2"/>
                    <a:pt x="139" y="2"/>
                  </a:cubicBezTo>
                  <a:cubicBezTo>
                    <a:pt x="139" y="2"/>
                    <a:pt x="139" y="3"/>
                    <a:pt x="139" y="3"/>
                  </a:cubicBezTo>
                  <a:cubicBezTo>
                    <a:pt x="139" y="2"/>
                    <a:pt x="140" y="1"/>
                    <a:pt x="141" y="1"/>
                  </a:cubicBezTo>
                  <a:cubicBezTo>
                    <a:pt x="142" y="0"/>
                    <a:pt x="146" y="2"/>
                    <a:pt x="145" y="4"/>
                  </a:cubicBezTo>
                  <a:cubicBezTo>
                    <a:pt x="145" y="4"/>
                    <a:pt x="144" y="4"/>
                    <a:pt x="144" y="4"/>
                  </a:cubicBezTo>
                  <a:cubicBezTo>
                    <a:pt x="144" y="5"/>
                    <a:pt x="143" y="5"/>
                    <a:pt x="143" y="5"/>
                  </a:cubicBezTo>
                  <a:cubicBezTo>
                    <a:pt x="143" y="5"/>
                    <a:pt x="143" y="6"/>
                    <a:pt x="143" y="6"/>
                  </a:cubicBezTo>
                  <a:cubicBezTo>
                    <a:pt x="142" y="6"/>
                    <a:pt x="140" y="6"/>
                    <a:pt x="140" y="7"/>
                  </a:cubicBezTo>
                  <a:cubicBezTo>
                    <a:pt x="137" y="7"/>
                    <a:pt x="140" y="11"/>
                    <a:pt x="141" y="12"/>
                  </a:cubicBezTo>
                  <a:cubicBezTo>
                    <a:pt x="141" y="13"/>
                    <a:pt x="142" y="14"/>
                    <a:pt x="141" y="15"/>
                  </a:cubicBezTo>
                  <a:cubicBezTo>
                    <a:pt x="140" y="17"/>
                    <a:pt x="139" y="18"/>
                    <a:pt x="138" y="19"/>
                  </a:cubicBezTo>
                  <a:cubicBezTo>
                    <a:pt x="137" y="20"/>
                    <a:pt x="138" y="20"/>
                    <a:pt x="138" y="20"/>
                  </a:cubicBezTo>
                  <a:cubicBezTo>
                    <a:pt x="139" y="21"/>
                    <a:pt x="140" y="22"/>
                    <a:pt x="140" y="23"/>
                  </a:cubicBezTo>
                  <a:cubicBezTo>
                    <a:pt x="140" y="24"/>
                    <a:pt x="140" y="25"/>
                    <a:pt x="141" y="25"/>
                  </a:cubicBezTo>
                  <a:cubicBezTo>
                    <a:pt x="141" y="25"/>
                    <a:pt x="142" y="25"/>
                    <a:pt x="142" y="25"/>
                  </a:cubicBezTo>
                  <a:cubicBezTo>
                    <a:pt x="143" y="25"/>
                    <a:pt x="144" y="24"/>
                    <a:pt x="145" y="23"/>
                  </a:cubicBezTo>
                  <a:cubicBezTo>
                    <a:pt x="145" y="23"/>
                    <a:pt x="145" y="22"/>
                    <a:pt x="145" y="21"/>
                  </a:cubicBezTo>
                  <a:cubicBezTo>
                    <a:pt x="145" y="21"/>
                    <a:pt x="145" y="20"/>
                    <a:pt x="145" y="20"/>
                  </a:cubicBezTo>
                  <a:cubicBezTo>
                    <a:pt x="145" y="20"/>
                    <a:pt x="145" y="20"/>
                    <a:pt x="145" y="19"/>
                  </a:cubicBezTo>
                  <a:cubicBezTo>
                    <a:pt x="145" y="19"/>
                    <a:pt x="144" y="18"/>
                    <a:pt x="144" y="18"/>
                  </a:cubicBezTo>
                  <a:cubicBezTo>
                    <a:pt x="144" y="18"/>
                    <a:pt x="144" y="18"/>
                    <a:pt x="144" y="17"/>
                  </a:cubicBezTo>
                  <a:cubicBezTo>
                    <a:pt x="144" y="17"/>
                    <a:pt x="143" y="17"/>
                    <a:pt x="143" y="17"/>
                  </a:cubicBezTo>
                  <a:cubicBezTo>
                    <a:pt x="143" y="16"/>
                    <a:pt x="142" y="15"/>
                    <a:pt x="142" y="15"/>
                  </a:cubicBezTo>
                  <a:cubicBezTo>
                    <a:pt x="142" y="14"/>
                    <a:pt x="142" y="13"/>
                    <a:pt x="142" y="13"/>
                  </a:cubicBezTo>
                  <a:cubicBezTo>
                    <a:pt x="142" y="13"/>
                    <a:pt x="142" y="12"/>
                    <a:pt x="142" y="12"/>
                  </a:cubicBezTo>
                  <a:cubicBezTo>
                    <a:pt x="142" y="12"/>
                    <a:pt x="142" y="12"/>
                    <a:pt x="143" y="12"/>
                  </a:cubicBezTo>
                  <a:cubicBezTo>
                    <a:pt x="143" y="12"/>
                    <a:pt x="144" y="11"/>
                    <a:pt x="144" y="11"/>
                  </a:cubicBezTo>
                  <a:cubicBezTo>
                    <a:pt x="144" y="11"/>
                    <a:pt x="145" y="11"/>
                    <a:pt x="146" y="10"/>
                  </a:cubicBezTo>
                  <a:cubicBezTo>
                    <a:pt x="146" y="10"/>
                    <a:pt x="148" y="9"/>
                    <a:pt x="148" y="9"/>
                  </a:cubicBezTo>
                  <a:cubicBezTo>
                    <a:pt x="148" y="9"/>
                    <a:pt x="149" y="9"/>
                    <a:pt x="149" y="9"/>
                  </a:cubicBezTo>
                  <a:cubicBezTo>
                    <a:pt x="149" y="9"/>
                    <a:pt x="150" y="9"/>
                    <a:pt x="151" y="9"/>
                  </a:cubicBezTo>
                  <a:cubicBezTo>
                    <a:pt x="151" y="9"/>
                    <a:pt x="151" y="8"/>
                    <a:pt x="152" y="8"/>
                  </a:cubicBezTo>
                  <a:cubicBezTo>
                    <a:pt x="152" y="8"/>
                    <a:pt x="152" y="8"/>
                    <a:pt x="152" y="8"/>
                  </a:cubicBezTo>
                  <a:cubicBezTo>
                    <a:pt x="153" y="8"/>
                    <a:pt x="153" y="8"/>
                    <a:pt x="154" y="8"/>
                  </a:cubicBezTo>
                  <a:cubicBezTo>
                    <a:pt x="154" y="8"/>
                    <a:pt x="154" y="8"/>
                    <a:pt x="154" y="7"/>
                  </a:cubicBezTo>
                  <a:cubicBezTo>
                    <a:pt x="155" y="7"/>
                    <a:pt x="154" y="7"/>
                    <a:pt x="154" y="7"/>
                  </a:cubicBezTo>
                  <a:cubicBezTo>
                    <a:pt x="154" y="7"/>
                    <a:pt x="154" y="6"/>
                    <a:pt x="154" y="6"/>
                  </a:cubicBezTo>
                  <a:cubicBezTo>
                    <a:pt x="153" y="6"/>
                    <a:pt x="153" y="6"/>
                    <a:pt x="153" y="6"/>
                  </a:cubicBezTo>
                  <a:cubicBezTo>
                    <a:pt x="153" y="6"/>
                    <a:pt x="151" y="7"/>
                    <a:pt x="151" y="7"/>
                  </a:cubicBezTo>
                  <a:cubicBezTo>
                    <a:pt x="151" y="7"/>
                    <a:pt x="151" y="6"/>
                    <a:pt x="151" y="6"/>
                  </a:cubicBezTo>
                  <a:cubicBezTo>
                    <a:pt x="151" y="6"/>
                    <a:pt x="151" y="5"/>
                    <a:pt x="151" y="5"/>
                  </a:cubicBezTo>
                  <a:cubicBezTo>
                    <a:pt x="150" y="3"/>
                    <a:pt x="153" y="1"/>
                    <a:pt x="154" y="4"/>
                  </a:cubicBezTo>
                  <a:cubicBezTo>
                    <a:pt x="154" y="4"/>
                    <a:pt x="154" y="5"/>
                    <a:pt x="154" y="5"/>
                  </a:cubicBezTo>
                  <a:cubicBezTo>
                    <a:pt x="154" y="5"/>
                    <a:pt x="154" y="7"/>
                    <a:pt x="155" y="7"/>
                  </a:cubicBezTo>
                  <a:cubicBezTo>
                    <a:pt x="156" y="7"/>
                    <a:pt x="158" y="7"/>
                    <a:pt x="159" y="8"/>
                  </a:cubicBezTo>
                  <a:cubicBezTo>
                    <a:pt x="159" y="8"/>
                    <a:pt x="161" y="8"/>
                    <a:pt x="161" y="8"/>
                  </a:cubicBezTo>
                  <a:cubicBezTo>
                    <a:pt x="161" y="8"/>
                    <a:pt x="162" y="9"/>
                    <a:pt x="162" y="9"/>
                  </a:cubicBezTo>
                  <a:cubicBezTo>
                    <a:pt x="163" y="9"/>
                    <a:pt x="164" y="10"/>
                    <a:pt x="164" y="10"/>
                  </a:cubicBezTo>
                  <a:cubicBezTo>
                    <a:pt x="164" y="10"/>
                    <a:pt x="164" y="11"/>
                    <a:pt x="165" y="11"/>
                  </a:cubicBezTo>
                  <a:cubicBezTo>
                    <a:pt x="165" y="11"/>
                    <a:pt x="165" y="12"/>
                    <a:pt x="165" y="12"/>
                  </a:cubicBezTo>
                  <a:cubicBezTo>
                    <a:pt x="165" y="12"/>
                    <a:pt x="165" y="13"/>
                    <a:pt x="165" y="13"/>
                  </a:cubicBezTo>
                  <a:cubicBezTo>
                    <a:pt x="165" y="13"/>
                    <a:pt x="165" y="14"/>
                    <a:pt x="165" y="14"/>
                  </a:cubicBezTo>
                  <a:cubicBezTo>
                    <a:pt x="166" y="15"/>
                    <a:pt x="168" y="15"/>
                    <a:pt x="168" y="15"/>
                  </a:cubicBezTo>
                  <a:cubicBezTo>
                    <a:pt x="170" y="15"/>
                    <a:pt x="172" y="14"/>
                    <a:pt x="173" y="14"/>
                  </a:cubicBezTo>
                  <a:cubicBezTo>
                    <a:pt x="173" y="14"/>
                    <a:pt x="174" y="14"/>
                    <a:pt x="174" y="14"/>
                  </a:cubicBezTo>
                  <a:cubicBezTo>
                    <a:pt x="174" y="14"/>
                    <a:pt x="175" y="14"/>
                    <a:pt x="175" y="14"/>
                  </a:cubicBezTo>
                  <a:cubicBezTo>
                    <a:pt x="177" y="14"/>
                    <a:pt x="179" y="13"/>
                    <a:pt x="180" y="14"/>
                  </a:cubicBezTo>
                  <a:cubicBezTo>
                    <a:pt x="180" y="14"/>
                    <a:pt x="180" y="14"/>
                    <a:pt x="180" y="15"/>
                  </a:cubicBezTo>
                  <a:cubicBezTo>
                    <a:pt x="180" y="15"/>
                    <a:pt x="180" y="15"/>
                    <a:pt x="180" y="15"/>
                  </a:cubicBezTo>
                  <a:cubicBezTo>
                    <a:pt x="181" y="15"/>
                    <a:pt x="182" y="16"/>
                    <a:pt x="182" y="16"/>
                  </a:cubicBezTo>
                  <a:cubicBezTo>
                    <a:pt x="183" y="17"/>
                    <a:pt x="184" y="17"/>
                    <a:pt x="184" y="17"/>
                  </a:cubicBezTo>
                  <a:cubicBezTo>
                    <a:pt x="185" y="17"/>
                    <a:pt x="186" y="17"/>
                    <a:pt x="187" y="18"/>
                  </a:cubicBezTo>
                  <a:cubicBezTo>
                    <a:pt x="187" y="18"/>
                    <a:pt x="188" y="18"/>
                    <a:pt x="189" y="18"/>
                  </a:cubicBezTo>
                  <a:cubicBezTo>
                    <a:pt x="189" y="18"/>
                    <a:pt x="190" y="17"/>
                    <a:pt x="190" y="17"/>
                  </a:cubicBezTo>
                  <a:cubicBezTo>
                    <a:pt x="190" y="17"/>
                    <a:pt x="191" y="16"/>
                    <a:pt x="191" y="16"/>
                  </a:cubicBezTo>
                  <a:cubicBezTo>
                    <a:pt x="191" y="16"/>
                    <a:pt x="192" y="16"/>
                    <a:pt x="192" y="16"/>
                  </a:cubicBezTo>
                  <a:cubicBezTo>
                    <a:pt x="193" y="15"/>
                    <a:pt x="193" y="15"/>
                    <a:pt x="193" y="15"/>
                  </a:cubicBezTo>
                  <a:cubicBezTo>
                    <a:pt x="194" y="14"/>
                    <a:pt x="194" y="15"/>
                    <a:pt x="195" y="15"/>
                  </a:cubicBezTo>
                  <a:cubicBezTo>
                    <a:pt x="196" y="15"/>
                    <a:pt x="196" y="15"/>
                    <a:pt x="196" y="14"/>
                  </a:cubicBezTo>
                  <a:cubicBezTo>
                    <a:pt x="196" y="14"/>
                    <a:pt x="193" y="14"/>
                    <a:pt x="193" y="14"/>
                  </a:cubicBezTo>
                  <a:cubicBezTo>
                    <a:pt x="193" y="14"/>
                    <a:pt x="193" y="14"/>
                    <a:pt x="194" y="14"/>
                  </a:cubicBezTo>
                  <a:cubicBezTo>
                    <a:pt x="194" y="13"/>
                    <a:pt x="195" y="14"/>
                    <a:pt x="196" y="14"/>
                  </a:cubicBezTo>
                  <a:cubicBezTo>
                    <a:pt x="196" y="13"/>
                    <a:pt x="196" y="13"/>
                    <a:pt x="197" y="13"/>
                  </a:cubicBezTo>
                  <a:cubicBezTo>
                    <a:pt x="199" y="14"/>
                    <a:pt x="202" y="13"/>
                    <a:pt x="204" y="13"/>
                  </a:cubicBezTo>
                  <a:cubicBezTo>
                    <a:pt x="204" y="13"/>
                    <a:pt x="205" y="13"/>
                    <a:pt x="205" y="13"/>
                  </a:cubicBezTo>
                  <a:cubicBezTo>
                    <a:pt x="205" y="13"/>
                    <a:pt x="206" y="13"/>
                    <a:pt x="206" y="13"/>
                  </a:cubicBezTo>
                  <a:cubicBezTo>
                    <a:pt x="206" y="14"/>
                    <a:pt x="207" y="13"/>
                    <a:pt x="208" y="13"/>
                  </a:cubicBezTo>
                  <a:cubicBezTo>
                    <a:pt x="208" y="13"/>
                    <a:pt x="209" y="13"/>
                    <a:pt x="210" y="13"/>
                  </a:cubicBezTo>
                  <a:cubicBezTo>
                    <a:pt x="210" y="13"/>
                    <a:pt x="210" y="14"/>
                    <a:pt x="210" y="14"/>
                  </a:cubicBezTo>
                  <a:cubicBezTo>
                    <a:pt x="209" y="14"/>
                    <a:pt x="207" y="14"/>
                    <a:pt x="206" y="14"/>
                  </a:cubicBezTo>
                  <a:cubicBezTo>
                    <a:pt x="206" y="14"/>
                    <a:pt x="205" y="14"/>
                    <a:pt x="205" y="14"/>
                  </a:cubicBezTo>
                  <a:cubicBezTo>
                    <a:pt x="204" y="14"/>
                    <a:pt x="204" y="14"/>
                    <a:pt x="204" y="14"/>
                  </a:cubicBezTo>
                  <a:cubicBezTo>
                    <a:pt x="204" y="14"/>
                    <a:pt x="203" y="14"/>
                    <a:pt x="203" y="15"/>
                  </a:cubicBezTo>
                  <a:cubicBezTo>
                    <a:pt x="203" y="15"/>
                    <a:pt x="204" y="15"/>
                    <a:pt x="204" y="15"/>
                  </a:cubicBezTo>
                  <a:cubicBezTo>
                    <a:pt x="205" y="15"/>
                    <a:pt x="204" y="17"/>
                    <a:pt x="204" y="17"/>
                  </a:cubicBezTo>
                  <a:cubicBezTo>
                    <a:pt x="204" y="17"/>
                    <a:pt x="205" y="17"/>
                    <a:pt x="206" y="17"/>
                  </a:cubicBezTo>
                  <a:cubicBezTo>
                    <a:pt x="206" y="17"/>
                    <a:pt x="206" y="18"/>
                    <a:pt x="206" y="18"/>
                  </a:cubicBezTo>
                  <a:cubicBezTo>
                    <a:pt x="206" y="18"/>
                    <a:pt x="206" y="19"/>
                    <a:pt x="206" y="19"/>
                  </a:cubicBezTo>
                  <a:cubicBezTo>
                    <a:pt x="206" y="19"/>
                    <a:pt x="207" y="19"/>
                    <a:pt x="207" y="19"/>
                  </a:cubicBezTo>
                  <a:cubicBezTo>
                    <a:pt x="207" y="18"/>
                    <a:pt x="207" y="18"/>
                    <a:pt x="207" y="18"/>
                  </a:cubicBezTo>
                  <a:cubicBezTo>
                    <a:pt x="208" y="18"/>
                    <a:pt x="209" y="19"/>
                    <a:pt x="209" y="19"/>
                  </a:cubicBezTo>
                  <a:cubicBezTo>
                    <a:pt x="210" y="19"/>
                    <a:pt x="210" y="20"/>
                    <a:pt x="210" y="20"/>
                  </a:cubicBezTo>
                  <a:cubicBezTo>
                    <a:pt x="211" y="20"/>
                    <a:pt x="212" y="20"/>
                    <a:pt x="212" y="20"/>
                  </a:cubicBezTo>
                  <a:cubicBezTo>
                    <a:pt x="213" y="20"/>
                    <a:pt x="213" y="20"/>
                    <a:pt x="214" y="20"/>
                  </a:cubicBezTo>
                  <a:cubicBezTo>
                    <a:pt x="214" y="20"/>
                    <a:pt x="215" y="22"/>
                    <a:pt x="215" y="22"/>
                  </a:cubicBezTo>
                  <a:cubicBezTo>
                    <a:pt x="216" y="22"/>
                    <a:pt x="217" y="22"/>
                    <a:pt x="218" y="23"/>
                  </a:cubicBezTo>
                  <a:cubicBezTo>
                    <a:pt x="218" y="24"/>
                    <a:pt x="216" y="23"/>
                    <a:pt x="216" y="24"/>
                  </a:cubicBezTo>
                  <a:cubicBezTo>
                    <a:pt x="216" y="24"/>
                    <a:pt x="218" y="24"/>
                    <a:pt x="218" y="24"/>
                  </a:cubicBezTo>
                  <a:cubicBezTo>
                    <a:pt x="218" y="24"/>
                    <a:pt x="218" y="24"/>
                    <a:pt x="217" y="25"/>
                  </a:cubicBezTo>
                  <a:cubicBezTo>
                    <a:pt x="217" y="25"/>
                    <a:pt x="218" y="26"/>
                    <a:pt x="218" y="26"/>
                  </a:cubicBezTo>
                  <a:cubicBezTo>
                    <a:pt x="218" y="26"/>
                    <a:pt x="217" y="26"/>
                    <a:pt x="217" y="26"/>
                  </a:cubicBezTo>
                  <a:cubicBezTo>
                    <a:pt x="218" y="27"/>
                    <a:pt x="218" y="27"/>
                    <a:pt x="219" y="28"/>
                  </a:cubicBezTo>
                  <a:cubicBezTo>
                    <a:pt x="218" y="28"/>
                    <a:pt x="217" y="28"/>
                    <a:pt x="217" y="28"/>
                  </a:cubicBezTo>
                  <a:cubicBezTo>
                    <a:pt x="217" y="28"/>
                    <a:pt x="219" y="29"/>
                    <a:pt x="220" y="28"/>
                  </a:cubicBezTo>
                  <a:cubicBezTo>
                    <a:pt x="220" y="28"/>
                    <a:pt x="221" y="28"/>
                    <a:pt x="221" y="28"/>
                  </a:cubicBezTo>
                  <a:cubicBezTo>
                    <a:pt x="221" y="28"/>
                    <a:pt x="222" y="28"/>
                    <a:pt x="223" y="28"/>
                  </a:cubicBezTo>
                  <a:cubicBezTo>
                    <a:pt x="223" y="28"/>
                    <a:pt x="223" y="29"/>
                    <a:pt x="223" y="29"/>
                  </a:cubicBezTo>
                  <a:cubicBezTo>
                    <a:pt x="224" y="29"/>
                    <a:pt x="224" y="30"/>
                    <a:pt x="224" y="30"/>
                  </a:cubicBezTo>
                  <a:cubicBezTo>
                    <a:pt x="224" y="30"/>
                    <a:pt x="225" y="30"/>
                    <a:pt x="225" y="30"/>
                  </a:cubicBezTo>
                  <a:cubicBezTo>
                    <a:pt x="225" y="29"/>
                    <a:pt x="227" y="31"/>
                    <a:pt x="227" y="31"/>
                  </a:cubicBezTo>
                  <a:cubicBezTo>
                    <a:pt x="229" y="33"/>
                    <a:pt x="231" y="34"/>
                    <a:pt x="233" y="36"/>
                  </a:cubicBezTo>
                  <a:cubicBezTo>
                    <a:pt x="234" y="37"/>
                    <a:pt x="234" y="41"/>
                    <a:pt x="236" y="41"/>
                  </a:cubicBezTo>
                  <a:cubicBezTo>
                    <a:pt x="236" y="41"/>
                    <a:pt x="237" y="41"/>
                    <a:pt x="237" y="41"/>
                  </a:cubicBezTo>
                  <a:cubicBezTo>
                    <a:pt x="238" y="41"/>
                    <a:pt x="238" y="42"/>
                    <a:pt x="239" y="42"/>
                  </a:cubicBezTo>
                  <a:cubicBezTo>
                    <a:pt x="239" y="43"/>
                    <a:pt x="240" y="44"/>
                    <a:pt x="240" y="44"/>
                  </a:cubicBezTo>
                  <a:cubicBezTo>
                    <a:pt x="241" y="45"/>
                    <a:pt x="242" y="45"/>
                    <a:pt x="243" y="45"/>
                  </a:cubicBezTo>
                  <a:cubicBezTo>
                    <a:pt x="243" y="46"/>
                    <a:pt x="243" y="46"/>
                    <a:pt x="243" y="47"/>
                  </a:cubicBezTo>
                  <a:cubicBezTo>
                    <a:pt x="243" y="47"/>
                    <a:pt x="243" y="48"/>
                    <a:pt x="243" y="48"/>
                  </a:cubicBezTo>
                  <a:cubicBezTo>
                    <a:pt x="243" y="48"/>
                    <a:pt x="244" y="48"/>
                    <a:pt x="244" y="48"/>
                  </a:cubicBezTo>
                  <a:cubicBezTo>
                    <a:pt x="244" y="48"/>
                    <a:pt x="244" y="47"/>
                    <a:pt x="244" y="47"/>
                  </a:cubicBezTo>
                  <a:cubicBezTo>
                    <a:pt x="245" y="46"/>
                    <a:pt x="247" y="47"/>
                    <a:pt x="248" y="47"/>
                  </a:cubicBezTo>
                  <a:cubicBezTo>
                    <a:pt x="249" y="47"/>
                    <a:pt x="250" y="48"/>
                    <a:pt x="252" y="48"/>
                  </a:cubicBezTo>
                  <a:cubicBezTo>
                    <a:pt x="252" y="48"/>
                    <a:pt x="252" y="47"/>
                    <a:pt x="252" y="47"/>
                  </a:cubicBezTo>
                  <a:cubicBezTo>
                    <a:pt x="253" y="46"/>
                    <a:pt x="255" y="47"/>
                    <a:pt x="256" y="47"/>
                  </a:cubicBezTo>
                  <a:cubicBezTo>
                    <a:pt x="256" y="47"/>
                    <a:pt x="256" y="47"/>
                    <a:pt x="257" y="47"/>
                  </a:cubicBezTo>
                  <a:cubicBezTo>
                    <a:pt x="257" y="48"/>
                    <a:pt x="257" y="47"/>
                    <a:pt x="258" y="47"/>
                  </a:cubicBezTo>
                  <a:cubicBezTo>
                    <a:pt x="259" y="46"/>
                    <a:pt x="262" y="47"/>
                    <a:pt x="264" y="48"/>
                  </a:cubicBezTo>
                  <a:cubicBezTo>
                    <a:pt x="265" y="48"/>
                    <a:pt x="265" y="48"/>
                    <a:pt x="266" y="48"/>
                  </a:cubicBezTo>
                  <a:cubicBezTo>
                    <a:pt x="266" y="48"/>
                    <a:pt x="266" y="49"/>
                    <a:pt x="266" y="49"/>
                  </a:cubicBezTo>
                  <a:cubicBezTo>
                    <a:pt x="267" y="49"/>
                    <a:pt x="270" y="49"/>
                    <a:pt x="271" y="50"/>
                  </a:cubicBezTo>
                  <a:cubicBezTo>
                    <a:pt x="272" y="50"/>
                    <a:pt x="273" y="51"/>
                    <a:pt x="273" y="51"/>
                  </a:cubicBezTo>
                  <a:cubicBezTo>
                    <a:pt x="274" y="51"/>
                    <a:pt x="276" y="53"/>
                    <a:pt x="276" y="54"/>
                  </a:cubicBezTo>
                  <a:cubicBezTo>
                    <a:pt x="277" y="54"/>
                    <a:pt x="278" y="55"/>
                    <a:pt x="278" y="55"/>
                  </a:cubicBezTo>
                  <a:cubicBezTo>
                    <a:pt x="279" y="55"/>
                    <a:pt x="279" y="56"/>
                    <a:pt x="280" y="56"/>
                  </a:cubicBezTo>
                  <a:cubicBezTo>
                    <a:pt x="280" y="56"/>
                    <a:pt x="280" y="57"/>
                    <a:pt x="280" y="57"/>
                  </a:cubicBezTo>
                  <a:cubicBezTo>
                    <a:pt x="280" y="57"/>
                    <a:pt x="280" y="57"/>
                    <a:pt x="280" y="58"/>
                  </a:cubicBezTo>
                  <a:cubicBezTo>
                    <a:pt x="280" y="58"/>
                    <a:pt x="280" y="57"/>
                    <a:pt x="280" y="57"/>
                  </a:cubicBezTo>
                  <a:cubicBezTo>
                    <a:pt x="280" y="57"/>
                    <a:pt x="280" y="56"/>
                    <a:pt x="281" y="56"/>
                  </a:cubicBezTo>
                  <a:cubicBezTo>
                    <a:pt x="281" y="56"/>
                    <a:pt x="281" y="57"/>
                    <a:pt x="281" y="57"/>
                  </a:cubicBezTo>
                  <a:cubicBezTo>
                    <a:pt x="281" y="57"/>
                    <a:pt x="281" y="57"/>
                    <a:pt x="281" y="58"/>
                  </a:cubicBezTo>
                  <a:cubicBezTo>
                    <a:pt x="281" y="58"/>
                    <a:pt x="281" y="58"/>
                    <a:pt x="281" y="58"/>
                  </a:cubicBezTo>
                  <a:cubicBezTo>
                    <a:pt x="282" y="59"/>
                    <a:pt x="282" y="59"/>
                    <a:pt x="282" y="60"/>
                  </a:cubicBezTo>
                  <a:cubicBezTo>
                    <a:pt x="282" y="60"/>
                    <a:pt x="283" y="60"/>
                    <a:pt x="283" y="59"/>
                  </a:cubicBezTo>
                  <a:cubicBezTo>
                    <a:pt x="283" y="59"/>
                    <a:pt x="283" y="59"/>
                    <a:pt x="283" y="59"/>
                  </a:cubicBezTo>
                  <a:cubicBezTo>
                    <a:pt x="283" y="59"/>
                    <a:pt x="283" y="58"/>
                    <a:pt x="283" y="58"/>
                  </a:cubicBezTo>
                  <a:cubicBezTo>
                    <a:pt x="283" y="58"/>
                    <a:pt x="284" y="58"/>
                    <a:pt x="284" y="59"/>
                  </a:cubicBezTo>
                  <a:cubicBezTo>
                    <a:pt x="285" y="59"/>
                    <a:pt x="285" y="60"/>
                    <a:pt x="285" y="60"/>
                  </a:cubicBezTo>
                  <a:cubicBezTo>
                    <a:pt x="285" y="61"/>
                    <a:pt x="285" y="62"/>
                    <a:pt x="286" y="63"/>
                  </a:cubicBezTo>
                  <a:cubicBezTo>
                    <a:pt x="286" y="62"/>
                    <a:pt x="286" y="62"/>
                    <a:pt x="286" y="62"/>
                  </a:cubicBezTo>
                  <a:cubicBezTo>
                    <a:pt x="286" y="65"/>
                    <a:pt x="287" y="68"/>
                    <a:pt x="288" y="71"/>
                  </a:cubicBezTo>
                  <a:cubicBezTo>
                    <a:pt x="288" y="72"/>
                    <a:pt x="289" y="75"/>
                    <a:pt x="290" y="76"/>
                  </a:cubicBezTo>
                  <a:cubicBezTo>
                    <a:pt x="291" y="76"/>
                    <a:pt x="293" y="76"/>
                    <a:pt x="294" y="77"/>
                  </a:cubicBezTo>
                  <a:cubicBezTo>
                    <a:pt x="294" y="77"/>
                    <a:pt x="294" y="77"/>
                    <a:pt x="294" y="77"/>
                  </a:cubicBezTo>
                  <a:cubicBezTo>
                    <a:pt x="294" y="77"/>
                    <a:pt x="294" y="78"/>
                    <a:pt x="294" y="78"/>
                  </a:cubicBezTo>
                  <a:cubicBezTo>
                    <a:pt x="295" y="78"/>
                    <a:pt x="295" y="79"/>
                    <a:pt x="294" y="80"/>
                  </a:cubicBezTo>
                  <a:cubicBezTo>
                    <a:pt x="294" y="80"/>
                    <a:pt x="294" y="80"/>
                    <a:pt x="294" y="80"/>
                  </a:cubicBezTo>
                  <a:cubicBezTo>
                    <a:pt x="294" y="80"/>
                    <a:pt x="294" y="80"/>
                    <a:pt x="293" y="80"/>
                  </a:cubicBezTo>
                  <a:cubicBezTo>
                    <a:pt x="294" y="81"/>
                    <a:pt x="294" y="81"/>
                    <a:pt x="294" y="81"/>
                  </a:cubicBezTo>
                  <a:cubicBezTo>
                    <a:pt x="294" y="81"/>
                    <a:pt x="294" y="81"/>
                    <a:pt x="294" y="81"/>
                  </a:cubicBezTo>
                  <a:cubicBezTo>
                    <a:pt x="294" y="81"/>
                    <a:pt x="294" y="82"/>
                    <a:pt x="294" y="82"/>
                  </a:cubicBezTo>
                  <a:cubicBezTo>
                    <a:pt x="294" y="82"/>
                    <a:pt x="294" y="82"/>
                    <a:pt x="294" y="82"/>
                  </a:cubicBezTo>
                  <a:cubicBezTo>
                    <a:pt x="294" y="82"/>
                    <a:pt x="294" y="82"/>
                    <a:pt x="293" y="82"/>
                  </a:cubicBezTo>
                  <a:cubicBezTo>
                    <a:pt x="293" y="82"/>
                    <a:pt x="293" y="82"/>
                    <a:pt x="292" y="82"/>
                  </a:cubicBezTo>
                  <a:cubicBezTo>
                    <a:pt x="292" y="82"/>
                    <a:pt x="292" y="83"/>
                    <a:pt x="292" y="83"/>
                  </a:cubicBezTo>
                  <a:cubicBezTo>
                    <a:pt x="292" y="83"/>
                    <a:pt x="292" y="83"/>
                    <a:pt x="292" y="83"/>
                  </a:cubicBezTo>
                  <a:cubicBezTo>
                    <a:pt x="292" y="83"/>
                    <a:pt x="291" y="84"/>
                    <a:pt x="291" y="84"/>
                  </a:cubicBezTo>
                  <a:cubicBezTo>
                    <a:pt x="291" y="84"/>
                    <a:pt x="290" y="85"/>
                    <a:pt x="290" y="85"/>
                  </a:cubicBezTo>
                  <a:cubicBezTo>
                    <a:pt x="290" y="87"/>
                    <a:pt x="289" y="87"/>
                    <a:pt x="288" y="88"/>
                  </a:cubicBezTo>
                  <a:cubicBezTo>
                    <a:pt x="287" y="88"/>
                    <a:pt x="285" y="89"/>
                    <a:pt x="285" y="90"/>
                  </a:cubicBezTo>
                  <a:cubicBezTo>
                    <a:pt x="284" y="91"/>
                    <a:pt x="284" y="91"/>
                    <a:pt x="284" y="91"/>
                  </a:cubicBezTo>
                  <a:cubicBezTo>
                    <a:pt x="285" y="91"/>
                    <a:pt x="285" y="91"/>
                    <a:pt x="285" y="91"/>
                  </a:cubicBezTo>
                  <a:cubicBezTo>
                    <a:pt x="285" y="91"/>
                    <a:pt x="285" y="91"/>
                    <a:pt x="285" y="90"/>
                  </a:cubicBezTo>
                  <a:cubicBezTo>
                    <a:pt x="285" y="90"/>
                    <a:pt x="286" y="90"/>
                    <a:pt x="286" y="90"/>
                  </a:cubicBezTo>
                  <a:cubicBezTo>
                    <a:pt x="286" y="91"/>
                    <a:pt x="286" y="91"/>
                    <a:pt x="285" y="91"/>
                  </a:cubicBezTo>
                  <a:cubicBezTo>
                    <a:pt x="285" y="92"/>
                    <a:pt x="285" y="92"/>
                    <a:pt x="284" y="92"/>
                  </a:cubicBezTo>
                  <a:cubicBezTo>
                    <a:pt x="284" y="92"/>
                    <a:pt x="284" y="92"/>
                    <a:pt x="284" y="92"/>
                  </a:cubicBezTo>
                  <a:cubicBezTo>
                    <a:pt x="284" y="93"/>
                    <a:pt x="283" y="93"/>
                    <a:pt x="283" y="93"/>
                  </a:cubicBezTo>
                  <a:cubicBezTo>
                    <a:pt x="283" y="93"/>
                    <a:pt x="283" y="93"/>
                    <a:pt x="282" y="93"/>
                  </a:cubicBezTo>
                  <a:cubicBezTo>
                    <a:pt x="282" y="94"/>
                    <a:pt x="282" y="94"/>
                    <a:pt x="282" y="94"/>
                  </a:cubicBezTo>
                  <a:cubicBezTo>
                    <a:pt x="282" y="95"/>
                    <a:pt x="282" y="95"/>
                    <a:pt x="282" y="96"/>
                  </a:cubicBezTo>
                  <a:cubicBezTo>
                    <a:pt x="282" y="96"/>
                    <a:pt x="282" y="96"/>
                    <a:pt x="282" y="95"/>
                  </a:cubicBezTo>
                  <a:cubicBezTo>
                    <a:pt x="282" y="95"/>
                    <a:pt x="283" y="94"/>
                    <a:pt x="283" y="94"/>
                  </a:cubicBezTo>
                  <a:cubicBezTo>
                    <a:pt x="283" y="93"/>
                    <a:pt x="283" y="93"/>
                    <a:pt x="283" y="93"/>
                  </a:cubicBezTo>
                  <a:cubicBezTo>
                    <a:pt x="284" y="93"/>
                    <a:pt x="284" y="93"/>
                    <a:pt x="285" y="93"/>
                  </a:cubicBezTo>
                  <a:cubicBezTo>
                    <a:pt x="285" y="93"/>
                    <a:pt x="285" y="93"/>
                    <a:pt x="285" y="93"/>
                  </a:cubicBezTo>
                  <a:cubicBezTo>
                    <a:pt x="285" y="93"/>
                    <a:pt x="285" y="93"/>
                    <a:pt x="285" y="93"/>
                  </a:cubicBezTo>
                  <a:cubicBezTo>
                    <a:pt x="285" y="94"/>
                    <a:pt x="285" y="94"/>
                    <a:pt x="285" y="95"/>
                  </a:cubicBezTo>
                  <a:cubicBezTo>
                    <a:pt x="285" y="95"/>
                    <a:pt x="285" y="96"/>
                    <a:pt x="284" y="96"/>
                  </a:cubicBezTo>
                  <a:cubicBezTo>
                    <a:pt x="284" y="96"/>
                    <a:pt x="284" y="97"/>
                    <a:pt x="284" y="97"/>
                  </a:cubicBezTo>
                  <a:cubicBezTo>
                    <a:pt x="284" y="97"/>
                    <a:pt x="284" y="97"/>
                    <a:pt x="283" y="98"/>
                  </a:cubicBezTo>
                  <a:cubicBezTo>
                    <a:pt x="283" y="98"/>
                    <a:pt x="282" y="98"/>
                    <a:pt x="282" y="99"/>
                  </a:cubicBezTo>
                  <a:cubicBezTo>
                    <a:pt x="282" y="99"/>
                    <a:pt x="281" y="99"/>
                    <a:pt x="281" y="99"/>
                  </a:cubicBezTo>
                  <a:cubicBezTo>
                    <a:pt x="280" y="99"/>
                    <a:pt x="280" y="99"/>
                    <a:pt x="279" y="99"/>
                  </a:cubicBezTo>
                  <a:cubicBezTo>
                    <a:pt x="278" y="99"/>
                    <a:pt x="277" y="100"/>
                    <a:pt x="276" y="100"/>
                  </a:cubicBezTo>
                  <a:cubicBezTo>
                    <a:pt x="276" y="100"/>
                    <a:pt x="276" y="100"/>
                    <a:pt x="276" y="100"/>
                  </a:cubicBezTo>
                  <a:cubicBezTo>
                    <a:pt x="276" y="100"/>
                    <a:pt x="274" y="100"/>
                    <a:pt x="274" y="100"/>
                  </a:cubicBezTo>
                  <a:cubicBezTo>
                    <a:pt x="273" y="100"/>
                    <a:pt x="273" y="101"/>
                    <a:pt x="272" y="101"/>
                  </a:cubicBezTo>
                  <a:cubicBezTo>
                    <a:pt x="271" y="101"/>
                    <a:pt x="271" y="101"/>
                    <a:pt x="271" y="101"/>
                  </a:cubicBezTo>
                  <a:cubicBezTo>
                    <a:pt x="270" y="102"/>
                    <a:pt x="267" y="102"/>
                    <a:pt x="266" y="103"/>
                  </a:cubicBezTo>
                  <a:cubicBezTo>
                    <a:pt x="266" y="103"/>
                    <a:pt x="266" y="103"/>
                    <a:pt x="265" y="104"/>
                  </a:cubicBezTo>
                  <a:cubicBezTo>
                    <a:pt x="265" y="104"/>
                    <a:pt x="265" y="104"/>
                    <a:pt x="264" y="104"/>
                  </a:cubicBezTo>
                  <a:cubicBezTo>
                    <a:pt x="264" y="104"/>
                    <a:pt x="265" y="104"/>
                    <a:pt x="265" y="104"/>
                  </a:cubicBezTo>
                  <a:cubicBezTo>
                    <a:pt x="264" y="104"/>
                    <a:pt x="263" y="104"/>
                    <a:pt x="263" y="105"/>
                  </a:cubicBezTo>
                  <a:cubicBezTo>
                    <a:pt x="263" y="105"/>
                    <a:pt x="263" y="105"/>
                    <a:pt x="263" y="105"/>
                  </a:cubicBezTo>
                  <a:cubicBezTo>
                    <a:pt x="263" y="105"/>
                    <a:pt x="263" y="106"/>
                    <a:pt x="262" y="106"/>
                  </a:cubicBezTo>
                  <a:cubicBezTo>
                    <a:pt x="262" y="106"/>
                    <a:pt x="262" y="106"/>
                    <a:pt x="261" y="106"/>
                  </a:cubicBezTo>
                  <a:cubicBezTo>
                    <a:pt x="261" y="106"/>
                    <a:pt x="260" y="105"/>
                    <a:pt x="261" y="105"/>
                  </a:cubicBezTo>
                  <a:cubicBezTo>
                    <a:pt x="261" y="105"/>
                    <a:pt x="261" y="105"/>
                    <a:pt x="262" y="104"/>
                  </a:cubicBezTo>
                  <a:cubicBezTo>
                    <a:pt x="261" y="104"/>
                    <a:pt x="260" y="103"/>
                    <a:pt x="259" y="104"/>
                  </a:cubicBezTo>
                  <a:cubicBezTo>
                    <a:pt x="260" y="103"/>
                    <a:pt x="259" y="103"/>
                    <a:pt x="259" y="103"/>
                  </a:cubicBezTo>
                  <a:cubicBezTo>
                    <a:pt x="258" y="103"/>
                    <a:pt x="258" y="103"/>
                    <a:pt x="257" y="103"/>
                  </a:cubicBezTo>
                  <a:cubicBezTo>
                    <a:pt x="257" y="104"/>
                    <a:pt x="259" y="104"/>
                    <a:pt x="260" y="104"/>
                  </a:cubicBezTo>
                  <a:cubicBezTo>
                    <a:pt x="260" y="105"/>
                    <a:pt x="257" y="105"/>
                    <a:pt x="258" y="104"/>
                  </a:cubicBezTo>
                  <a:cubicBezTo>
                    <a:pt x="257" y="104"/>
                    <a:pt x="256" y="104"/>
                    <a:pt x="256" y="104"/>
                  </a:cubicBezTo>
                  <a:cubicBezTo>
                    <a:pt x="255" y="104"/>
                    <a:pt x="255" y="104"/>
                    <a:pt x="255" y="104"/>
                  </a:cubicBezTo>
                  <a:cubicBezTo>
                    <a:pt x="255" y="104"/>
                    <a:pt x="255" y="104"/>
                    <a:pt x="255" y="104"/>
                  </a:cubicBezTo>
                  <a:cubicBezTo>
                    <a:pt x="255" y="104"/>
                    <a:pt x="254" y="104"/>
                    <a:pt x="254" y="104"/>
                  </a:cubicBezTo>
                  <a:cubicBezTo>
                    <a:pt x="254" y="104"/>
                    <a:pt x="254" y="103"/>
                    <a:pt x="254" y="103"/>
                  </a:cubicBezTo>
                  <a:cubicBezTo>
                    <a:pt x="254" y="102"/>
                    <a:pt x="253" y="102"/>
                    <a:pt x="252" y="102"/>
                  </a:cubicBezTo>
                  <a:cubicBezTo>
                    <a:pt x="252" y="102"/>
                    <a:pt x="252" y="102"/>
                    <a:pt x="252" y="102"/>
                  </a:cubicBezTo>
                  <a:cubicBezTo>
                    <a:pt x="252" y="102"/>
                    <a:pt x="252" y="102"/>
                    <a:pt x="252" y="102"/>
                  </a:cubicBezTo>
                  <a:cubicBezTo>
                    <a:pt x="252" y="103"/>
                    <a:pt x="251" y="103"/>
                    <a:pt x="251" y="102"/>
                  </a:cubicBezTo>
                  <a:cubicBezTo>
                    <a:pt x="251" y="102"/>
                    <a:pt x="251" y="102"/>
                    <a:pt x="251" y="102"/>
                  </a:cubicBezTo>
                  <a:cubicBezTo>
                    <a:pt x="251" y="102"/>
                    <a:pt x="249" y="102"/>
                    <a:pt x="249" y="103"/>
                  </a:cubicBezTo>
                  <a:cubicBezTo>
                    <a:pt x="250" y="103"/>
                    <a:pt x="250" y="103"/>
                    <a:pt x="250" y="104"/>
                  </a:cubicBezTo>
                  <a:cubicBezTo>
                    <a:pt x="250" y="104"/>
                    <a:pt x="249" y="104"/>
                    <a:pt x="249" y="105"/>
                  </a:cubicBezTo>
                  <a:cubicBezTo>
                    <a:pt x="249" y="105"/>
                    <a:pt x="248" y="106"/>
                    <a:pt x="248" y="106"/>
                  </a:cubicBezTo>
                  <a:cubicBezTo>
                    <a:pt x="248" y="105"/>
                    <a:pt x="249" y="105"/>
                    <a:pt x="249" y="104"/>
                  </a:cubicBezTo>
                  <a:cubicBezTo>
                    <a:pt x="249" y="104"/>
                    <a:pt x="248" y="104"/>
                    <a:pt x="248" y="104"/>
                  </a:cubicBezTo>
                  <a:cubicBezTo>
                    <a:pt x="247" y="104"/>
                    <a:pt x="247" y="105"/>
                    <a:pt x="247" y="105"/>
                  </a:cubicBezTo>
                  <a:cubicBezTo>
                    <a:pt x="246" y="105"/>
                    <a:pt x="246" y="106"/>
                    <a:pt x="247" y="107"/>
                  </a:cubicBezTo>
                  <a:cubicBezTo>
                    <a:pt x="246" y="107"/>
                    <a:pt x="243" y="107"/>
                    <a:pt x="242" y="106"/>
                  </a:cubicBezTo>
                  <a:cubicBezTo>
                    <a:pt x="241" y="106"/>
                    <a:pt x="241" y="106"/>
                    <a:pt x="241" y="106"/>
                  </a:cubicBezTo>
                  <a:cubicBezTo>
                    <a:pt x="240" y="106"/>
                    <a:pt x="240" y="107"/>
                    <a:pt x="240" y="107"/>
                  </a:cubicBezTo>
                  <a:cubicBezTo>
                    <a:pt x="239" y="108"/>
                    <a:pt x="238" y="109"/>
                    <a:pt x="236" y="110"/>
                  </a:cubicBezTo>
                  <a:cubicBezTo>
                    <a:pt x="238" y="109"/>
                    <a:pt x="240" y="109"/>
                    <a:pt x="240" y="107"/>
                  </a:cubicBezTo>
                  <a:cubicBezTo>
                    <a:pt x="240" y="107"/>
                    <a:pt x="241" y="107"/>
                    <a:pt x="241" y="107"/>
                  </a:cubicBezTo>
                  <a:cubicBezTo>
                    <a:pt x="241" y="107"/>
                    <a:pt x="242" y="107"/>
                    <a:pt x="242" y="107"/>
                  </a:cubicBezTo>
                  <a:cubicBezTo>
                    <a:pt x="242" y="107"/>
                    <a:pt x="242" y="107"/>
                    <a:pt x="242" y="108"/>
                  </a:cubicBezTo>
                  <a:cubicBezTo>
                    <a:pt x="242" y="108"/>
                    <a:pt x="243" y="108"/>
                    <a:pt x="244" y="108"/>
                  </a:cubicBezTo>
                  <a:cubicBezTo>
                    <a:pt x="244" y="108"/>
                    <a:pt x="244" y="108"/>
                    <a:pt x="244" y="108"/>
                  </a:cubicBezTo>
                  <a:cubicBezTo>
                    <a:pt x="244" y="108"/>
                    <a:pt x="245" y="108"/>
                    <a:pt x="245" y="108"/>
                  </a:cubicBezTo>
                  <a:cubicBezTo>
                    <a:pt x="245" y="108"/>
                    <a:pt x="245" y="108"/>
                    <a:pt x="245" y="108"/>
                  </a:cubicBezTo>
                  <a:cubicBezTo>
                    <a:pt x="245" y="108"/>
                    <a:pt x="246" y="108"/>
                    <a:pt x="246" y="108"/>
                  </a:cubicBezTo>
                  <a:cubicBezTo>
                    <a:pt x="246" y="108"/>
                    <a:pt x="246" y="108"/>
                    <a:pt x="246" y="108"/>
                  </a:cubicBezTo>
                  <a:cubicBezTo>
                    <a:pt x="246" y="108"/>
                    <a:pt x="247" y="108"/>
                    <a:pt x="247" y="108"/>
                  </a:cubicBezTo>
                  <a:cubicBezTo>
                    <a:pt x="247" y="108"/>
                    <a:pt x="247" y="108"/>
                    <a:pt x="247" y="108"/>
                  </a:cubicBezTo>
                  <a:cubicBezTo>
                    <a:pt x="247" y="107"/>
                    <a:pt x="248" y="106"/>
                    <a:pt x="248" y="106"/>
                  </a:cubicBezTo>
                  <a:cubicBezTo>
                    <a:pt x="249" y="106"/>
                    <a:pt x="249" y="106"/>
                    <a:pt x="249" y="106"/>
                  </a:cubicBezTo>
                  <a:cubicBezTo>
                    <a:pt x="249" y="106"/>
                    <a:pt x="249" y="106"/>
                    <a:pt x="249" y="106"/>
                  </a:cubicBezTo>
                  <a:cubicBezTo>
                    <a:pt x="250" y="106"/>
                    <a:pt x="250" y="106"/>
                    <a:pt x="250" y="106"/>
                  </a:cubicBezTo>
                  <a:cubicBezTo>
                    <a:pt x="250" y="106"/>
                    <a:pt x="250" y="106"/>
                    <a:pt x="250" y="106"/>
                  </a:cubicBezTo>
                  <a:cubicBezTo>
                    <a:pt x="250" y="106"/>
                    <a:pt x="250" y="106"/>
                    <a:pt x="250" y="106"/>
                  </a:cubicBezTo>
                  <a:cubicBezTo>
                    <a:pt x="249" y="106"/>
                    <a:pt x="250" y="106"/>
                    <a:pt x="250" y="105"/>
                  </a:cubicBezTo>
                  <a:cubicBezTo>
                    <a:pt x="250" y="105"/>
                    <a:pt x="250" y="105"/>
                    <a:pt x="250" y="105"/>
                  </a:cubicBezTo>
                  <a:cubicBezTo>
                    <a:pt x="251" y="104"/>
                    <a:pt x="251" y="104"/>
                    <a:pt x="252" y="104"/>
                  </a:cubicBezTo>
                  <a:cubicBezTo>
                    <a:pt x="252" y="103"/>
                    <a:pt x="253" y="103"/>
                    <a:pt x="253" y="103"/>
                  </a:cubicBezTo>
                  <a:cubicBezTo>
                    <a:pt x="254" y="103"/>
                    <a:pt x="254" y="103"/>
                    <a:pt x="254" y="104"/>
                  </a:cubicBezTo>
                  <a:cubicBezTo>
                    <a:pt x="254" y="104"/>
                    <a:pt x="254" y="104"/>
                    <a:pt x="254" y="105"/>
                  </a:cubicBezTo>
                  <a:cubicBezTo>
                    <a:pt x="254" y="104"/>
                    <a:pt x="254" y="105"/>
                    <a:pt x="255" y="105"/>
                  </a:cubicBezTo>
                  <a:cubicBezTo>
                    <a:pt x="255" y="105"/>
                    <a:pt x="255" y="105"/>
                    <a:pt x="256" y="105"/>
                  </a:cubicBezTo>
                  <a:cubicBezTo>
                    <a:pt x="256" y="105"/>
                    <a:pt x="257" y="105"/>
                    <a:pt x="257" y="105"/>
                  </a:cubicBezTo>
                  <a:cubicBezTo>
                    <a:pt x="257" y="105"/>
                    <a:pt x="258" y="105"/>
                    <a:pt x="258" y="105"/>
                  </a:cubicBezTo>
                  <a:cubicBezTo>
                    <a:pt x="258" y="105"/>
                    <a:pt x="258" y="105"/>
                    <a:pt x="258" y="105"/>
                  </a:cubicBezTo>
                  <a:cubicBezTo>
                    <a:pt x="258" y="106"/>
                    <a:pt x="258" y="106"/>
                    <a:pt x="258" y="106"/>
                  </a:cubicBezTo>
                  <a:cubicBezTo>
                    <a:pt x="258" y="107"/>
                    <a:pt x="258" y="107"/>
                    <a:pt x="258" y="108"/>
                  </a:cubicBezTo>
                  <a:cubicBezTo>
                    <a:pt x="257" y="108"/>
                    <a:pt x="257" y="109"/>
                    <a:pt x="257" y="109"/>
                  </a:cubicBezTo>
                  <a:cubicBezTo>
                    <a:pt x="256" y="112"/>
                    <a:pt x="256" y="115"/>
                    <a:pt x="254" y="117"/>
                  </a:cubicBezTo>
                  <a:cubicBezTo>
                    <a:pt x="254" y="117"/>
                    <a:pt x="254" y="117"/>
                    <a:pt x="254" y="118"/>
                  </a:cubicBezTo>
                  <a:cubicBezTo>
                    <a:pt x="256" y="115"/>
                    <a:pt x="258" y="111"/>
                    <a:pt x="259" y="107"/>
                  </a:cubicBezTo>
                  <a:cubicBezTo>
                    <a:pt x="259" y="107"/>
                    <a:pt x="260" y="107"/>
                    <a:pt x="260" y="107"/>
                  </a:cubicBezTo>
                  <a:cubicBezTo>
                    <a:pt x="261" y="106"/>
                    <a:pt x="262" y="106"/>
                    <a:pt x="263" y="106"/>
                  </a:cubicBezTo>
                  <a:cubicBezTo>
                    <a:pt x="263" y="107"/>
                    <a:pt x="263" y="107"/>
                    <a:pt x="263" y="107"/>
                  </a:cubicBezTo>
                  <a:cubicBezTo>
                    <a:pt x="263" y="107"/>
                    <a:pt x="264" y="106"/>
                    <a:pt x="265" y="106"/>
                  </a:cubicBezTo>
                  <a:cubicBezTo>
                    <a:pt x="265" y="107"/>
                    <a:pt x="265" y="107"/>
                    <a:pt x="265" y="107"/>
                  </a:cubicBezTo>
                  <a:cubicBezTo>
                    <a:pt x="265" y="107"/>
                    <a:pt x="265" y="107"/>
                    <a:pt x="265" y="107"/>
                  </a:cubicBezTo>
                  <a:cubicBezTo>
                    <a:pt x="265" y="107"/>
                    <a:pt x="265" y="107"/>
                    <a:pt x="265" y="107"/>
                  </a:cubicBezTo>
                  <a:cubicBezTo>
                    <a:pt x="265" y="107"/>
                    <a:pt x="265" y="106"/>
                    <a:pt x="265" y="106"/>
                  </a:cubicBezTo>
                  <a:cubicBezTo>
                    <a:pt x="265" y="106"/>
                    <a:pt x="265" y="106"/>
                    <a:pt x="266" y="105"/>
                  </a:cubicBezTo>
                  <a:cubicBezTo>
                    <a:pt x="266" y="105"/>
                    <a:pt x="267" y="105"/>
                    <a:pt x="267" y="105"/>
                  </a:cubicBezTo>
                  <a:cubicBezTo>
                    <a:pt x="267" y="105"/>
                    <a:pt x="267" y="104"/>
                    <a:pt x="268" y="104"/>
                  </a:cubicBezTo>
                  <a:cubicBezTo>
                    <a:pt x="268" y="104"/>
                    <a:pt x="268" y="104"/>
                    <a:pt x="268" y="104"/>
                  </a:cubicBezTo>
                  <a:cubicBezTo>
                    <a:pt x="267" y="104"/>
                    <a:pt x="267" y="104"/>
                    <a:pt x="266" y="104"/>
                  </a:cubicBezTo>
                  <a:cubicBezTo>
                    <a:pt x="267" y="102"/>
                    <a:pt x="270" y="102"/>
                    <a:pt x="272" y="102"/>
                  </a:cubicBezTo>
                  <a:cubicBezTo>
                    <a:pt x="272" y="102"/>
                    <a:pt x="272" y="102"/>
                    <a:pt x="273" y="102"/>
                  </a:cubicBezTo>
                  <a:cubicBezTo>
                    <a:pt x="274" y="101"/>
                    <a:pt x="275" y="101"/>
                    <a:pt x="276" y="100"/>
                  </a:cubicBezTo>
                  <a:cubicBezTo>
                    <a:pt x="276" y="100"/>
                    <a:pt x="276" y="100"/>
                    <a:pt x="277" y="100"/>
                  </a:cubicBezTo>
                  <a:cubicBezTo>
                    <a:pt x="277" y="100"/>
                    <a:pt x="277" y="100"/>
                    <a:pt x="278" y="100"/>
                  </a:cubicBezTo>
                  <a:cubicBezTo>
                    <a:pt x="278" y="100"/>
                    <a:pt x="278" y="101"/>
                    <a:pt x="278" y="101"/>
                  </a:cubicBezTo>
                  <a:cubicBezTo>
                    <a:pt x="278" y="101"/>
                    <a:pt x="278" y="101"/>
                    <a:pt x="278" y="101"/>
                  </a:cubicBezTo>
                  <a:cubicBezTo>
                    <a:pt x="278" y="102"/>
                    <a:pt x="278" y="102"/>
                    <a:pt x="278" y="102"/>
                  </a:cubicBezTo>
                  <a:cubicBezTo>
                    <a:pt x="278" y="102"/>
                    <a:pt x="278" y="103"/>
                    <a:pt x="278" y="103"/>
                  </a:cubicBezTo>
                  <a:cubicBezTo>
                    <a:pt x="278" y="103"/>
                    <a:pt x="278" y="103"/>
                    <a:pt x="278" y="103"/>
                  </a:cubicBezTo>
                  <a:cubicBezTo>
                    <a:pt x="278" y="104"/>
                    <a:pt x="278" y="104"/>
                    <a:pt x="278" y="104"/>
                  </a:cubicBezTo>
                  <a:cubicBezTo>
                    <a:pt x="278" y="105"/>
                    <a:pt x="278" y="105"/>
                    <a:pt x="279" y="106"/>
                  </a:cubicBezTo>
                  <a:cubicBezTo>
                    <a:pt x="279" y="106"/>
                    <a:pt x="279" y="106"/>
                    <a:pt x="279" y="107"/>
                  </a:cubicBezTo>
                  <a:cubicBezTo>
                    <a:pt x="280" y="107"/>
                    <a:pt x="279" y="108"/>
                    <a:pt x="279" y="109"/>
                  </a:cubicBezTo>
                  <a:cubicBezTo>
                    <a:pt x="279" y="109"/>
                    <a:pt x="279" y="109"/>
                    <a:pt x="280" y="109"/>
                  </a:cubicBezTo>
                  <a:cubicBezTo>
                    <a:pt x="280" y="109"/>
                    <a:pt x="280" y="110"/>
                    <a:pt x="281" y="110"/>
                  </a:cubicBezTo>
                  <a:cubicBezTo>
                    <a:pt x="281" y="110"/>
                    <a:pt x="280" y="109"/>
                    <a:pt x="280" y="109"/>
                  </a:cubicBezTo>
                  <a:cubicBezTo>
                    <a:pt x="280" y="109"/>
                    <a:pt x="280" y="109"/>
                    <a:pt x="280" y="109"/>
                  </a:cubicBezTo>
                  <a:cubicBezTo>
                    <a:pt x="280" y="108"/>
                    <a:pt x="280" y="108"/>
                    <a:pt x="280" y="108"/>
                  </a:cubicBezTo>
                  <a:cubicBezTo>
                    <a:pt x="280" y="108"/>
                    <a:pt x="280" y="108"/>
                    <a:pt x="280" y="108"/>
                  </a:cubicBezTo>
                  <a:cubicBezTo>
                    <a:pt x="280" y="107"/>
                    <a:pt x="280" y="106"/>
                    <a:pt x="279" y="106"/>
                  </a:cubicBezTo>
                  <a:cubicBezTo>
                    <a:pt x="279" y="106"/>
                    <a:pt x="279" y="106"/>
                    <a:pt x="279" y="106"/>
                  </a:cubicBezTo>
                  <a:cubicBezTo>
                    <a:pt x="279" y="105"/>
                    <a:pt x="279" y="105"/>
                    <a:pt x="279" y="105"/>
                  </a:cubicBezTo>
                  <a:cubicBezTo>
                    <a:pt x="279" y="105"/>
                    <a:pt x="279" y="105"/>
                    <a:pt x="279" y="105"/>
                  </a:cubicBezTo>
                  <a:cubicBezTo>
                    <a:pt x="278" y="103"/>
                    <a:pt x="278" y="101"/>
                    <a:pt x="279" y="100"/>
                  </a:cubicBezTo>
                  <a:cubicBezTo>
                    <a:pt x="279" y="100"/>
                    <a:pt x="280" y="100"/>
                    <a:pt x="280" y="100"/>
                  </a:cubicBezTo>
                  <a:cubicBezTo>
                    <a:pt x="281" y="100"/>
                    <a:pt x="283" y="99"/>
                    <a:pt x="283" y="99"/>
                  </a:cubicBezTo>
                  <a:cubicBezTo>
                    <a:pt x="283" y="98"/>
                    <a:pt x="284" y="98"/>
                    <a:pt x="284" y="98"/>
                  </a:cubicBezTo>
                  <a:cubicBezTo>
                    <a:pt x="284" y="98"/>
                    <a:pt x="284" y="98"/>
                    <a:pt x="285" y="98"/>
                  </a:cubicBezTo>
                  <a:cubicBezTo>
                    <a:pt x="285" y="97"/>
                    <a:pt x="285" y="97"/>
                    <a:pt x="284" y="97"/>
                  </a:cubicBezTo>
                  <a:cubicBezTo>
                    <a:pt x="284" y="97"/>
                    <a:pt x="285" y="96"/>
                    <a:pt x="285" y="96"/>
                  </a:cubicBezTo>
                  <a:cubicBezTo>
                    <a:pt x="285" y="97"/>
                    <a:pt x="286" y="97"/>
                    <a:pt x="286" y="97"/>
                  </a:cubicBezTo>
                  <a:cubicBezTo>
                    <a:pt x="286" y="96"/>
                    <a:pt x="286" y="96"/>
                    <a:pt x="286" y="96"/>
                  </a:cubicBezTo>
                  <a:cubicBezTo>
                    <a:pt x="286" y="96"/>
                    <a:pt x="286" y="96"/>
                    <a:pt x="286" y="97"/>
                  </a:cubicBezTo>
                  <a:cubicBezTo>
                    <a:pt x="285" y="96"/>
                    <a:pt x="285" y="96"/>
                    <a:pt x="286" y="96"/>
                  </a:cubicBezTo>
                  <a:cubicBezTo>
                    <a:pt x="286" y="96"/>
                    <a:pt x="286" y="95"/>
                    <a:pt x="287" y="95"/>
                  </a:cubicBezTo>
                  <a:cubicBezTo>
                    <a:pt x="287" y="95"/>
                    <a:pt x="287" y="95"/>
                    <a:pt x="287" y="95"/>
                  </a:cubicBezTo>
                  <a:cubicBezTo>
                    <a:pt x="287" y="95"/>
                    <a:pt x="287" y="95"/>
                    <a:pt x="287" y="95"/>
                  </a:cubicBezTo>
                  <a:cubicBezTo>
                    <a:pt x="287" y="94"/>
                    <a:pt x="286" y="95"/>
                    <a:pt x="286" y="94"/>
                  </a:cubicBezTo>
                  <a:cubicBezTo>
                    <a:pt x="286" y="94"/>
                    <a:pt x="286" y="94"/>
                    <a:pt x="286" y="94"/>
                  </a:cubicBezTo>
                  <a:cubicBezTo>
                    <a:pt x="287" y="93"/>
                    <a:pt x="287" y="93"/>
                    <a:pt x="287" y="92"/>
                  </a:cubicBezTo>
                  <a:cubicBezTo>
                    <a:pt x="288" y="91"/>
                    <a:pt x="288" y="93"/>
                    <a:pt x="288" y="93"/>
                  </a:cubicBezTo>
                  <a:cubicBezTo>
                    <a:pt x="287" y="93"/>
                    <a:pt x="287" y="93"/>
                    <a:pt x="288" y="93"/>
                  </a:cubicBezTo>
                  <a:cubicBezTo>
                    <a:pt x="288" y="94"/>
                    <a:pt x="288" y="95"/>
                    <a:pt x="288" y="96"/>
                  </a:cubicBezTo>
                  <a:cubicBezTo>
                    <a:pt x="288" y="94"/>
                    <a:pt x="289" y="93"/>
                    <a:pt x="289" y="92"/>
                  </a:cubicBezTo>
                  <a:cubicBezTo>
                    <a:pt x="289" y="92"/>
                    <a:pt x="289" y="91"/>
                    <a:pt x="289" y="91"/>
                  </a:cubicBezTo>
                  <a:cubicBezTo>
                    <a:pt x="289" y="91"/>
                    <a:pt x="290" y="91"/>
                    <a:pt x="290" y="91"/>
                  </a:cubicBezTo>
                  <a:cubicBezTo>
                    <a:pt x="290" y="91"/>
                    <a:pt x="290" y="90"/>
                    <a:pt x="290" y="90"/>
                  </a:cubicBezTo>
                  <a:cubicBezTo>
                    <a:pt x="291" y="90"/>
                    <a:pt x="291" y="90"/>
                    <a:pt x="292" y="90"/>
                  </a:cubicBezTo>
                  <a:cubicBezTo>
                    <a:pt x="293" y="90"/>
                    <a:pt x="294" y="90"/>
                    <a:pt x="296" y="91"/>
                  </a:cubicBezTo>
                  <a:cubicBezTo>
                    <a:pt x="296" y="91"/>
                    <a:pt x="296" y="91"/>
                    <a:pt x="297" y="91"/>
                  </a:cubicBezTo>
                  <a:cubicBezTo>
                    <a:pt x="298" y="90"/>
                    <a:pt x="299" y="90"/>
                    <a:pt x="300" y="90"/>
                  </a:cubicBezTo>
                  <a:cubicBezTo>
                    <a:pt x="301" y="90"/>
                    <a:pt x="301" y="90"/>
                    <a:pt x="301" y="91"/>
                  </a:cubicBezTo>
                  <a:cubicBezTo>
                    <a:pt x="302" y="91"/>
                    <a:pt x="304" y="91"/>
                    <a:pt x="305" y="91"/>
                  </a:cubicBezTo>
                  <a:cubicBezTo>
                    <a:pt x="305" y="92"/>
                    <a:pt x="304" y="94"/>
                    <a:pt x="304" y="95"/>
                  </a:cubicBezTo>
                  <a:cubicBezTo>
                    <a:pt x="304" y="96"/>
                    <a:pt x="302" y="99"/>
                    <a:pt x="301" y="100"/>
                  </a:cubicBezTo>
                  <a:cubicBezTo>
                    <a:pt x="300" y="100"/>
                    <a:pt x="298" y="101"/>
                    <a:pt x="298" y="101"/>
                  </a:cubicBezTo>
                  <a:cubicBezTo>
                    <a:pt x="298" y="100"/>
                    <a:pt x="298" y="100"/>
                    <a:pt x="297" y="100"/>
                  </a:cubicBezTo>
                  <a:cubicBezTo>
                    <a:pt x="297" y="100"/>
                    <a:pt x="297" y="100"/>
                    <a:pt x="297" y="101"/>
                  </a:cubicBezTo>
                  <a:cubicBezTo>
                    <a:pt x="298" y="101"/>
                    <a:pt x="298" y="101"/>
                    <a:pt x="297" y="101"/>
                  </a:cubicBezTo>
                  <a:cubicBezTo>
                    <a:pt x="297" y="101"/>
                    <a:pt x="297" y="101"/>
                    <a:pt x="296" y="101"/>
                  </a:cubicBezTo>
                  <a:cubicBezTo>
                    <a:pt x="296" y="101"/>
                    <a:pt x="296" y="102"/>
                    <a:pt x="296" y="102"/>
                  </a:cubicBezTo>
                  <a:cubicBezTo>
                    <a:pt x="295" y="102"/>
                    <a:pt x="293" y="101"/>
                    <a:pt x="292" y="102"/>
                  </a:cubicBezTo>
                  <a:cubicBezTo>
                    <a:pt x="292" y="102"/>
                    <a:pt x="291" y="102"/>
                    <a:pt x="290" y="102"/>
                  </a:cubicBezTo>
                  <a:cubicBezTo>
                    <a:pt x="290" y="102"/>
                    <a:pt x="289" y="102"/>
                    <a:pt x="289" y="102"/>
                  </a:cubicBezTo>
                  <a:cubicBezTo>
                    <a:pt x="289" y="102"/>
                    <a:pt x="289" y="102"/>
                    <a:pt x="289" y="102"/>
                  </a:cubicBezTo>
                  <a:cubicBezTo>
                    <a:pt x="288" y="102"/>
                    <a:pt x="288" y="102"/>
                    <a:pt x="287" y="103"/>
                  </a:cubicBezTo>
                  <a:cubicBezTo>
                    <a:pt x="288" y="103"/>
                    <a:pt x="289" y="102"/>
                    <a:pt x="289" y="102"/>
                  </a:cubicBezTo>
                  <a:cubicBezTo>
                    <a:pt x="290" y="102"/>
                    <a:pt x="290" y="103"/>
                    <a:pt x="290" y="103"/>
                  </a:cubicBezTo>
                  <a:cubicBezTo>
                    <a:pt x="291" y="103"/>
                    <a:pt x="292" y="102"/>
                    <a:pt x="293" y="102"/>
                  </a:cubicBezTo>
                  <a:cubicBezTo>
                    <a:pt x="293" y="102"/>
                    <a:pt x="294" y="102"/>
                    <a:pt x="294" y="102"/>
                  </a:cubicBezTo>
                  <a:cubicBezTo>
                    <a:pt x="294" y="102"/>
                    <a:pt x="295" y="102"/>
                    <a:pt x="295" y="103"/>
                  </a:cubicBezTo>
                  <a:cubicBezTo>
                    <a:pt x="295" y="103"/>
                    <a:pt x="296" y="103"/>
                    <a:pt x="296" y="102"/>
                  </a:cubicBezTo>
                  <a:cubicBezTo>
                    <a:pt x="296" y="102"/>
                    <a:pt x="296" y="102"/>
                    <a:pt x="297" y="102"/>
                  </a:cubicBezTo>
                  <a:cubicBezTo>
                    <a:pt x="297" y="102"/>
                    <a:pt x="297" y="102"/>
                    <a:pt x="297" y="102"/>
                  </a:cubicBezTo>
                  <a:cubicBezTo>
                    <a:pt x="297" y="102"/>
                    <a:pt x="298" y="102"/>
                    <a:pt x="298" y="102"/>
                  </a:cubicBezTo>
                  <a:cubicBezTo>
                    <a:pt x="298" y="101"/>
                    <a:pt x="298" y="101"/>
                    <a:pt x="299" y="102"/>
                  </a:cubicBezTo>
                  <a:cubicBezTo>
                    <a:pt x="298" y="103"/>
                    <a:pt x="298" y="105"/>
                    <a:pt x="297" y="106"/>
                  </a:cubicBezTo>
                  <a:cubicBezTo>
                    <a:pt x="297" y="107"/>
                    <a:pt x="296" y="107"/>
                    <a:pt x="296" y="108"/>
                  </a:cubicBezTo>
                  <a:cubicBezTo>
                    <a:pt x="296" y="108"/>
                    <a:pt x="295" y="109"/>
                    <a:pt x="296" y="109"/>
                  </a:cubicBezTo>
                  <a:cubicBezTo>
                    <a:pt x="296" y="109"/>
                    <a:pt x="296" y="110"/>
                    <a:pt x="296" y="110"/>
                  </a:cubicBezTo>
                  <a:cubicBezTo>
                    <a:pt x="296" y="110"/>
                    <a:pt x="296" y="112"/>
                    <a:pt x="296" y="112"/>
                  </a:cubicBezTo>
                  <a:cubicBezTo>
                    <a:pt x="296" y="111"/>
                    <a:pt x="296" y="111"/>
                    <a:pt x="296" y="110"/>
                  </a:cubicBezTo>
                  <a:cubicBezTo>
                    <a:pt x="296" y="109"/>
                    <a:pt x="296" y="108"/>
                    <a:pt x="296" y="108"/>
                  </a:cubicBezTo>
                  <a:cubicBezTo>
                    <a:pt x="296" y="108"/>
                    <a:pt x="297" y="108"/>
                    <a:pt x="297" y="107"/>
                  </a:cubicBezTo>
                  <a:cubicBezTo>
                    <a:pt x="297" y="107"/>
                    <a:pt x="298" y="107"/>
                    <a:pt x="298" y="107"/>
                  </a:cubicBezTo>
                  <a:cubicBezTo>
                    <a:pt x="298" y="107"/>
                    <a:pt x="298" y="106"/>
                    <a:pt x="298" y="106"/>
                  </a:cubicBezTo>
                  <a:cubicBezTo>
                    <a:pt x="298" y="104"/>
                    <a:pt x="300" y="102"/>
                    <a:pt x="301" y="101"/>
                  </a:cubicBezTo>
                  <a:cubicBezTo>
                    <a:pt x="301" y="101"/>
                    <a:pt x="301" y="100"/>
                    <a:pt x="301" y="100"/>
                  </a:cubicBezTo>
                  <a:cubicBezTo>
                    <a:pt x="301" y="100"/>
                    <a:pt x="301" y="100"/>
                    <a:pt x="301" y="101"/>
                  </a:cubicBezTo>
                  <a:cubicBezTo>
                    <a:pt x="301" y="101"/>
                    <a:pt x="301" y="101"/>
                    <a:pt x="301" y="102"/>
                  </a:cubicBezTo>
                  <a:cubicBezTo>
                    <a:pt x="301" y="102"/>
                    <a:pt x="300" y="102"/>
                    <a:pt x="300" y="102"/>
                  </a:cubicBezTo>
                  <a:cubicBezTo>
                    <a:pt x="300" y="102"/>
                    <a:pt x="300" y="102"/>
                    <a:pt x="300" y="102"/>
                  </a:cubicBezTo>
                  <a:cubicBezTo>
                    <a:pt x="301" y="102"/>
                    <a:pt x="302" y="101"/>
                    <a:pt x="303" y="100"/>
                  </a:cubicBezTo>
                  <a:cubicBezTo>
                    <a:pt x="303" y="100"/>
                    <a:pt x="303" y="100"/>
                    <a:pt x="303" y="100"/>
                  </a:cubicBezTo>
                  <a:cubicBezTo>
                    <a:pt x="303" y="100"/>
                    <a:pt x="303" y="100"/>
                    <a:pt x="303" y="99"/>
                  </a:cubicBezTo>
                  <a:cubicBezTo>
                    <a:pt x="303" y="99"/>
                    <a:pt x="303" y="99"/>
                    <a:pt x="303" y="99"/>
                  </a:cubicBezTo>
                  <a:cubicBezTo>
                    <a:pt x="304" y="99"/>
                    <a:pt x="304" y="99"/>
                    <a:pt x="304" y="99"/>
                  </a:cubicBezTo>
                  <a:cubicBezTo>
                    <a:pt x="304" y="99"/>
                    <a:pt x="304" y="99"/>
                    <a:pt x="304" y="99"/>
                  </a:cubicBezTo>
                  <a:cubicBezTo>
                    <a:pt x="304" y="99"/>
                    <a:pt x="304" y="99"/>
                    <a:pt x="304" y="99"/>
                  </a:cubicBezTo>
                  <a:cubicBezTo>
                    <a:pt x="304" y="100"/>
                    <a:pt x="304" y="100"/>
                    <a:pt x="305" y="100"/>
                  </a:cubicBezTo>
                  <a:cubicBezTo>
                    <a:pt x="305" y="99"/>
                    <a:pt x="305" y="99"/>
                    <a:pt x="304" y="99"/>
                  </a:cubicBezTo>
                  <a:cubicBezTo>
                    <a:pt x="304" y="99"/>
                    <a:pt x="304" y="99"/>
                    <a:pt x="305" y="98"/>
                  </a:cubicBezTo>
                  <a:cubicBezTo>
                    <a:pt x="305" y="98"/>
                    <a:pt x="305" y="97"/>
                    <a:pt x="305" y="97"/>
                  </a:cubicBezTo>
                  <a:cubicBezTo>
                    <a:pt x="305" y="97"/>
                    <a:pt x="305" y="97"/>
                    <a:pt x="306" y="96"/>
                  </a:cubicBezTo>
                  <a:cubicBezTo>
                    <a:pt x="306" y="96"/>
                    <a:pt x="306" y="96"/>
                    <a:pt x="306" y="96"/>
                  </a:cubicBezTo>
                  <a:cubicBezTo>
                    <a:pt x="306" y="96"/>
                    <a:pt x="306" y="95"/>
                    <a:pt x="306" y="95"/>
                  </a:cubicBezTo>
                  <a:cubicBezTo>
                    <a:pt x="306" y="95"/>
                    <a:pt x="306" y="95"/>
                    <a:pt x="306" y="95"/>
                  </a:cubicBezTo>
                  <a:cubicBezTo>
                    <a:pt x="306" y="95"/>
                    <a:pt x="306" y="95"/>
                    <a:pt x="306" y="95"/>
                  </a:cubicBezTo>
                  <a:cubicBezTo>
                    <a:pt x="306" y="95"/>
                    <a:pt x="306" y="95"/>
                    <a:pt x="306" y="96"/>
                  </a:cubicBezTo>
                  <a:cubicBezTo>
                    <a:pt x="306" y="96"/>
                    <a:pt x="307" y="96"/>
                    <a:pt x="307" y="96"/>
                  </a:cubicBezTo>
                  <a:cubicBezTo>
                    <a:pt x="307" y="95"/>
                    <a:pt x="307" y="95"/>
                    <a:pt x="307" y="94"/>
                  </a:cubicBezTo>
                  <a:cubicBezTo>
                    <a:pt x="307" y="94"/>
                    <a:pt x="307" y="94"/>
                    <a:pt x="307" y="94"/>
                  </a:cubicBezTo>
                  <a:cubicBezTo>
                    <a:pt x="307" y="94"/>
                    <a:pt x="307" y="94"/>
                    <a:pt x="308" y="94"/>
                  </a:cubicBezTo>
                  <a:cubicBezTo>
                    <a:pt x="308" y="94"/>
                    <a:pt x="308" y="94"/>
                    <a:pt x="308" y="94"/>
                  </a:cubicBezTo>
                  <a:cubicBezTo>
                    <a:pt x="308" y="93"/>
                    <a:pt x="309" y="93"/>
                    <a:pt x="309" y="93"/>
                  </a:cubicBezTo>
                  <a:cubicBezTo>
                    <a:pt x="309" y="94"/>
                    <a:pt x="309" y="94"/>
                    <a:pt x="309" y="94"/>
                  </a:cubicBezTo>
                  <a:cubicBezTo>
                    <a:pt x="309" y="94"/>
                    <a:pt x="309" y="94"/>
                    <a:pt x="309" y="94"/>
                  </a:cubicBezTo>
                  <a:cubicBezTo>
                    <a:pt x="309" y="94"/>
                    <a:pt x="309" y="93"/>
                    <a:pt x="309" y="93"/>
                  </a:cubicBezTo>
                  <a:cubicBezTo>
                    <a:pt x="309" y="93"/>
                    <a:pt x="309" y="93"/>
                    <a:pt x="310" y="94"/>
                  </a:cubicBezTo>
                  <a:cubicBezTo>
                    <a:pt x="310" y="94"/>
                    <a:pt x="310" y="93"/>
                    <a:pt x="310" y="93"/>
                  </a:cubicBezTo>
                  <a:cubicBezTo>
                    <a:pt x="310" y="93"/>
                    <a:pt x="310" y="93"/>
                    <a:pt x="310" y="93"/>
                  </a:cubicBezTo>
                  <a:cubicBezTo>
                    <a:pt x="310" y="94"/>
                    <a:pt x="310" y="94"/>
                    <a:pt x="311" y="94"/>
                  </a:cubicBezTo>
                  <a:cubicBezTo>
                    <a:pt x="311" y="94"/>
                    <a:pt x="311" y="94"/>
                    <a:pt x="311" y="94"/>
                  </a:cubicBezTo>
                  <a:cubicBezTo>
                    <a:pt x="311" y="94"/>
                    <a:pt x="311" y="94"/>
                    <a:pt x="312" y="94"/>
                  </a:cubicBezTo>
                  <a:cubicBezTo>
                    <a:pt x="312" y="94"/>
                    <a:pt x="312" y="94"/>
                    <a:pt x="312" y="94"/>
                  </a:cubicBezTo>
                  <a:cubicBezTo>
                    <a:pt x="312" y="94"/>
                    <a:pt x="312" y="94"/>
                    <a:pt x="312" y="94"/>
                  </a:cubicBezTo>
                  <a:cubicBezTo>
                    <a:pt x="312" y="94"/>
                    <a:pt x="312" y="94"/>
                    <a:pt x="312" y="94"/>
                  </a:cubicBezTo>
                  <a:cubicBezTo>
                    <a:pt x="312" y="93"/>
                    <a:pt x="312" y="93"/>
                    <a:pt x="313" y="93"/>
                  </a:cubicBezTo>
                  <a:cubicBezTo>
                    <a:pt x="313" y="93"/>
                    <a:pt x="313" y="93"/>
                    <a:pt x="313" y="94"/>
                  </a:cubicBezTo>
                  <a:cubicBezTo>
                    <a:pt x="313" y="94"/>
                    <a:pt x="313" y="94"/>
                    <a:pt x="313" y="94"/>
                  </a:cubicBezTo>
                  <a:cubicBezTo>
                    <a:pt x="314" y="94"/>
                    <a:pt x="314" y="94"/>
                    <a:pt x="314" y="94"/>
                  </a:cubicBezTo>
                  <a:cubicBezTo>
                    <a:pt x="314" y="94"/>
                    <a:pt x="314" y="95"/>
                    <a:pt x="314" y="95"/>
                  </a:cubicBezTo>
                  <a:cubicBezTo>
                    <a:pt x="314" y="95"/>
                    <a:pt x="315" y="95"/>
                    <a:pt x="315" y="95"/>
                  </a:cubicBezTo>
                  <a:cubicBezTo>
                    <a:pt x="316" y="95"/>
                    <a:pt x="316" y="95"/>
                    <a:pt x="316" y="95"/>
                  </a:cubicBezTo>
                  <a:cubicBezTo>
                    <a:pt x="316" y="95"/>
                    <a:pt x="316" y="95"/>
                    <a:pt x="316" y="95"/>
                  </a:cubicBezTo>
                  <a:cubicBezTo>
                    <a:pt x="316" y="95"/>
                    <a:pt x="316" y="95"/>
                    <a:pt x="316" y="95"/>
                  </a:cubicBezTo>
                  <a:cubicBezTo>
                    <a:pt x="317" y="95"/>
                    <a:pt x="317" y="95"/>
                    <a:pt x="318" y="95"/>
                  </a:cubicBezTo>
                  <a:cubicBezTo>
                    <a:pt x="318" y="95"/>
                    <a:pt x="317" y="96"/>
                    <a:pt x="317" y="96"/>
                  </a:cubicBezTo>
                  <a:cubicBezTo>
                    <a:pt x="317" y="95"/>
                    <a:pt x="319" y="96"/>
                    <a:pt x="319" y="96"/>
                  </a:cubicBezTo>
                  <a:cubicBezTo>
                    <a:pt x="320" y="96"/>
                    <a:pt x="320" y="96"/>
                    <a:pt x="320" y="96"/>
                  </a:cubicBezTo>
                  <a:cubicBezTo>
                    <a:pt x="320" y="96"/>
                    <a:pt x="320" y="96"/>
                    <a:pt x="320" y="96"/>
                  </a:cubicBezTo>
                  <a:cubicBezTo>
                    <a:pt x="321" y="96"/>
                    <a:pt x="321" y="96"/>
                    <a:pt x="321" y="97"/>
                  </a:cubicBezTo>
                  <a:cubicBezTo>
                    <a:pt x="321" y="97"/>
                    <a:pt x="322" y="97"/>
                    <a:pt x="322" y="97"/>
                  </a:cubicBezTo>
                  <a:cubicBezTo>
                    <a:pt x="322" y="97"/>
                    <a:pt x="322" y="97"/>
                    <a:pt x="323" y="97"/>
                  </a:cubicBezTo>
                  <a:cubicBezTo>
                    <a:pt x="323" y="97"/>
                    <a:pt x="323" y="97"/>
                    <a:pt x="323" y="97"/>
                  </a:cubicBezTo>
                  <a:cubicBezTo>
                    <a:pt x="323" y="97"/>
                    <a:pt x="324" y="98"/>
                    <a:pt x="324" y="98"/>
                  </a:cubicBezTo>
                  <a:cubicBezTo>
                    <a:pt x="325" y="98"/>
                    <a:pt x="325" y="98"/>
                    <a:pt x="325" y="99"/>
                  </a:cubicBezTo>
                  <a:cubicBezTo>
                    <a:pt x="325" y="99"/>
                    <a:pt x="326" y="98"/>
                    <a:pt x="326" y="98"/>
                  </a:cubicBezTo>
                  <a:cubicBezTo>
                    <a:pt x="326" y="98"/>
                    <a:pt x="326" y="99"/>
                    <a:pt x="326" y="99"/>
                  </a:cubicBezTo>
                  <a:cubicBezTo>
                    <a:pt x="326" y="99"/>
                    <a:pt x="326" y="99"/>
                    <a:pt x="326" y="99"/>
                  </a:cubicBezTo>
                  <a:cubicBezTo>
                    <a:pt x="327" y="99"/>
                    <a:pt x="327" y="99"/>
                    <a:pt x="327" y="99"/>
                  </a:cubicBezTo>
                  <a:cubicBezTo>
                    <a:pt x="327" y="99"/>
                    <a:pt x="327" y="99"/>
                    <a:pt x="327" y="99"/>
                  </a:cubicBezTo>
                  <a:cubicBezTo>
                    <a:pt x="327" y="99"/>
                    <a:pt x="327" y="100"/>
                    <a:pt x="327" y="100"/>
                  </a:cubicBezTo>
                  <a:cubicBezTo>
                    <a:pt x="327" y="100"/>
                    <a:pt x="328" y="100"/>
                    <a:pt x="328" y="100"/>
                  </a:cubicBezTo>
                  <a:cubicBezTo>
                    <a:pt x="328" y="99"/>
                    <a:pt x="329" y="100"/>
                    <a:pt x="329" y="100"/>
                  </a:cubicBezTo>
                  <a:cubicBezTo>
                    <a:pt x="329" y="100"/>
                    <a:pt x="330" y="99"/>
                    <a:pt x="330" y="99"/>
                  </a:cubicBezTo>
                  <a:cubicBezTo>
                    <a:pt x="330" y="99"/>
                    <a:pt x="330" y="99"/>
                    <a:pt x="330" y="99"/>
                  </a:cubicBezTo>
                  <a:cubicBezTo>
                    <a:pt x="331" y="100"/>
                    <a:pt x="331" y="100"/>
                    <a:pt x="331" y="101"/>
                  </a:cubicBezTo>
                  <a:cubicBezTo>
                    <a:pt x="331" y="101"/>
                    <a:pt x="331" y="101"/>
                    <a:pt x="331" y="101"/>
                  </a:cubicBezTo>
                  <a:cubicBezTo>
                    <a:pt x="331" y="101"/>
                    <a:pt x="331" y="101"/>
                    <a:pt x="331" y="101"/>
                  </a:cubicBezTo>
                  <a:cubicBezTo>
                    <a:pt x="331" y="102"/>
                    <a:pt x="331" y="102"/>
                    <a:pt x="332" y="102"/>
                  </a:cubicBezTo>
                  <a:cubicBezTo>
                    <a:pt x="332" y="102"/>
                    <a:pt x="332" y="102"/>
                    <a:pt x="332" y="102"/>
                  </a:cubicBezTo>
                  <a:cubicBezTo>
                    <a:pt x="333" y="103"/>
                    <a:pt x="332" y="104"/>
                    <a:pt x="331" y="105"/>
                  </a:cubicBezTo>
                  <a:cubicBezTo>
                    <a:pt x="331" y="105"/>
                    <a:pt x="331" y="105"/>
                    <a:pt x="331" y="105"/>
                  </a:cubicBezTo>
                  <a:cubicBezTo>
                    <a:pt x="331" y="105"/>
                    <a:pt x="331" y="106"/>
                    <a:pt x="331" y="106"/>
                  </a:cubicBezTo>
                  <a:cubicBezTo>
                    <a:pt x="331" y="106"/>
                    <a:pt x="331" y="106"/>
                    <a:pt x="331" y="106"/>
                  </a:cubicBezTo>
                  <a:cubicBezTo>
                    <a:pt x="331" y="106"/>
                    <a:pt x="331" y="106"/>
                    <a:pt x="331" y="106"/>
                  </a:cubicBezTo>
                  <a:cubicBezTo>
                    <a:pt x="332" y="105"/>
                    <a:pt x="332" y="105"/>
                    <a:pt x="332" y="104"/>
                  </a:cubicBezTo>
                  <a:cubicBezTo>
                    <a:pt x="332" y="104"/>
                    <a:pt x="333" y="104"/>
                    <a:pt x="333" y="104"/>
                  </a:cubicBezTo>
                  <a:cubicBezTo>
                    <a:pt x="333" y="105"/>
                    <a:pt x="334" y="106"/>
                    <a:pt x="333" y="106"/>
                  </a:cubicBezTo>
                  <a:cubicBezTo>
                    <a:pt x="333" y="106"/>
                    <a:pt x="333" y="106"/>
                    <a:pt x="333" y="106"/>
                  </a:cubicBezTo>
                  <a:cubicBezTo>
                    <a:pt x="332" y="107"/>
                    <a:pt x="332" y="108"/>
                    <a:pt x="332" y="108"/>
                  </a:cubicBezTo>
                  <a:cubicBezTo>
                    <a:pt x="331" y="109"/>
                    <a:pt x="331" y="109"/>
                    <a:pt x="331" y="109"/>
                  </a:cubicBezTo>
                  <a:cubicBezTo>
                    <a:pt x="331" y="109"/>
                    <a:pt x="331" y="110"/>
                    <a:pt x="331" y="111"/>
                  </a:cubicBezTo>
                  <a:cubicBezTo>
                    <a:pt x="331" y="111"/>
                    <a:pt x="331" y="111"/>
                    <a:pt x="331" y="111"/>
                  </a:cubicBezTo>
                  <a:cubicBezTo>
                    <a:pt x="331" y="111"/>
                    <a:pt x="331" y="111"/>
                    <a:pt x="330" y="112"/>
                  </a:cubicBezTo>
                  <a:cubicBezTo>
                    <a:pt x="330" y="112"/>
                    <a:pt x="330" y="113"/>
                    <a:pt x="331" y="113"/>
                  </a:cubicBezTo>
                  <a:cubicBezTo>
                    <a:pt x="331" y="112"/>
                    <a:pt x="331" y="112"/>
                    <a:pt x="331" y="112"/>
                  </a:cubicBezTo>
                  <a:cubicBezTo>
                    <a:pt x="331" y="112"/>
                    <a:pt x="332" y="111"/>
                    <a:pt x="332" y="111"/>
                  </a:cubicBezTo>
                  <a:cubicBezTo>
                    <a:pt x="333" y="110"/>
                    <a:pt x="333" y="110"/>
                    <a:pt x="333" y="109"/>
                  </a:cubicBezTo>
                  <a:cubicBezTo>
                    <a:pt x="333" y="108"/>
                    <a:pt x="333" y="108"/>
                    <a:pt x="333" y="108"/>
                  </a:cubicBezTo>
                  <a:cubicBezTo>
                    <a:pt x="334" y="107"/>
                    <a:pt x="334" y="107"/>
                    <a:pt x="335" y="106"/>
                  </a:cubicBezTo>
                  <a:cubicBezTo>
                    <a:pt x="335" y="106"/>
                    <a:pt x="336" y="106"/>
                    <a:pt x="335" y="107"/>
                  </a:cubicBezTo>
                  <a:cubicBezTo>
                    <a:pt x="335" y="107"/>
                    <a:pt x="335" y="107"/>
                    <a:pt x="335" y="107"/>
                  </a:cubicBezTo>
                  <a:cubicBezTo>
                    <a:pt x="335" y="107"/>
                    <a:pt x="335" y="108"/>
                    <a:pt x="335" y="108"/>
                  </a:cubicBezTo>
                  <a:cubicBezTo>
                    <a:pt x="334" y="108"/>
                    <a:pt x="334" y="108"/>
                    <a:pt x="334" y="108"/>
                  </a:cubicBezTo>
                  <a:cubicBezTo>
                    <a:pt x="333" y="109"/>
                    <a:pt x="333" y="109"/>
                    <a:pt x="333" y="109"/>
                  </a:cubicBezTo>
                  <a:cubicBezTo>
                    <a:pt x="333" y="109"/>
                    <a:pt x="335" y="109"/>
                    <a:pt x="335" y="109"/>
                  </a:cubicBezTo>
                  <a:cubicBezTo>
                    <a:pt x="336" y="109"/>
                    <a:pt x="336" y="108"/>
                    <a:pt x="336" y="107"/>
                  </a:cubicBezTo>
                  <a:cubicBezTo>
                    <a:pt x="337" y="107"/>
                    <a:pt x="337" y="107"/>
                    <a:pt x="337" y="106"/>
                  </a:cubicBezTo>
                  <a:cubicBezTo>
                    <a:pt x="337" y="106"/>
                    <a:pt x="338" y="106"/>
                    <a:pt x="338" y="106"/>
                  </a:cubicBezTo>
                  <a:cubicBezTo>
                    <a:pt x="338" y="106"/>
                    <a:pt x="338" y="106"/>
                    <a:pt x="338" y="106"/>
                  </a:cubicBezTo>
                  <a:cubicBezTo>
                    <a:pt x="338" y="106"/>
                    <a:pt x="338" y="106"/>
                    <a:pt x="338" y="106"/>
                  </a:cubicBezTo>
                  <a:cubicBezTo>
                    <a:pt x="338" y="106"/>
                    <a:pt x="338" y="106"/>
                    <a:pt x="338" y="107"/>
                  </a:cubicBezTo>
                  <a:cubicBezTo>
                    <a:pt x="338" y="107"/>
                    <a:pt x="340" y="107"/>
                    <a:pt x="340" y="107"/>
                  </a:cubicBezTo>
                  <a:cubicBezTo>
                    <a:pt x="340" y="107"/>
                    <a:pt x="339" y="106"/>
                    <a:pt x="341" y="106"/>
                  </a:cubicBezTo>
                  <a:cubicBezTo>
                    <a:pt x="341" y="106"/>
                    <a:pt x="341" y="106"/>
                    <a:pt x="342" y="106"/>
                  </a:cubicBezTo>
                  <a:cubicBezTo>
                    <a:pt x="342" y="106"/>
                    <a:pt x="342" y="106"/>
                    <a:pt x="343" y="107"/>
                  </a:cubicBezTo>
                  <a:cubicBezTo>
                    <a:pt x="343" y="107"/>
                    <a:pt x="343" y="107"/>
                    <a:pt x="344" y="107"/>
                  </a:cubicBezTo>
                  <a:cubicBezTo>
                    <a:pt x="344" y="107"/>
                    <a:pt x="345" y="107"/>
                    <a:pt x="345" y="107"/>
                  </a:cubicBezTo>
                  <a:cubicBezTo>
                    <a:pt x="345" y="107"/>
                    <a:pt x="346" y="108"/>
                    <a:pt x="346" y="108"/>
                  </a:cubicBezTo>
                  <a:cubicBezTo>
                    <a:pt x="346" y="108"/>
                    <a:pt x="348" y="108"/>
                    <a:pt x="348" y="108"/>
                  </a:cubicBezTo>
                  <a:cubicBezTo>
                    <a:pt x="348" y="108"/>
                    <a:pt x="349" y="108"/>
                    <a:pt x="349" y="108"/>
                  </a:cubicBezTo>
                  <a:cubicBezTo>
                    <a:pt x="349" y="108"/>
                    <a:pt x="350" y="108"/>
                    <a:pt x="350" y="108"/>
                  </a:cubicBezTo>
                  <a:cubicBezTo>
                    <a:pt x="350" y="108"/>
                    <a:pt x="351" y="108"/>
                    <a:pt x="351" y="108"/>
                  </a:cubicBezTo>
                  <a:cubicBezTo>
                    <a:pt x="351" y="108"/>
                    <a:pt x="352" y="108"/>
                    <a:pt x="352" y="109"/>
                  </a:cubicBezTo>
                  <a:cubicBezTo>
                    <a:pt x="352" y="109"/>
                    <a:pt x="352" y="109"/>
                    <a:pt x="352" y="109"/>
                  </a:cubicBezTo>
                  <a:cubicBezTo>
                    <a:pt x="353" y="109"/>
                    <a:pt x="353" y="110"/>
                    <a:pt x="353" y="110"/>
                  </a:cubicBezTo>
                  <a:cubicBezTo>
                    <a:pt x="354" y="110"/>
                    <a:pt x="354" y="110"/>
                    <a:pt x="355" y="110"/>
                  </a:cubicBezTo>
                  <a:cubicBezTo>
                    <a:pt x="355" y="110"/>
                    <a:pt x="355" y="109"/>
                    <a:pt x="355" y="109"/>
                  </a:cubicBezTo>
                  <a:cubicBezTo>
                    <a:pt x="355" y="109"/>
                    <a:pt x="358" y="110"/>
                    <a:pt x="358" y="110"/>
                  </a:cubicBezTo>
                  <a:cubicBezTo>
                    <a:pt x="359" y="109"/>
                    <a:pt x="359" y="109"/>
                    <a:pt x="359" y="109"/>
                  </a:cubicBezTo>
                  <a:cubicBezTo>
                    <a:pt x="361" y="109"/>
                    <a:pt x="363" y="109"/>
                    <a:pt x="365" y="109"/>
                  </a:cubicBezTo>
                  <a:cubicBezTo>
                    <a:pt x="365" y="109"/>
                    <a:pt x="365" y="109"/>
                    <a:pt x="365" y="110"/>
                  </a:cubicBezTo>
                  <a:cubicBezTo>
                    <a:pt x="365" y="110"/>
                    <a:pt x="366" y="110"/>
                    <a:pt x="366" y="110"/>
                  </a:cubicBezTo>
                  <a:cubicBezTo>
                    <a:pt x="366" y="110"/>
                    <a:pt x="367" y="110"/>
                    <a:pt x="367" y="110"/>
                  </a:cubicBezTo>
                  <a:cubicBezTo>
                    <a:pt x="367" y="110"/>
                    <a:pt x="367" y="111"/>
                    <a:pt x="367" y="111"/>
                  </a:cubicBezTo>
                  <a:cubicBezTo>
                    <a:pt x="368" y="112"/>
                    <a:pt x="369" y="111"/>
                    <a:pt x="370" y="112"/>
                  </a:cubicBezTo>
                  <a:cubicBezTo>
                    <a:pt x="370" y="113"/>
                    <a:pt x="370" y="113"/>
                    <a:pt x="371" y="113"/>
                  </a:cubicBezTo>
                  <a:cubicBezTo>
                    <a:pt x="372" y="113"/>
                    <a:pt x="372" y="114"/>
                    <a:pt x="373" y="115"/>
                  </a:cubicBezTo>
                  <a:cubicBezTo>
                    <a:pt x="374" y="115"/>
                    <a:pt x="374" y="115"/>
                    <a:pt x="375" y="115"/>
                  </a:cubicBezTo>
                  <a:cubicBezTo>
                    <a:pt x="375" y="115"/>
                    <a:pt x="375" y="116"/>
                    <a:pt x="376" y="116"/>
                  </a:cubicBezTo>
                  <a:cubicBezTo>
                    <a:pt x="377" y="118"/>
                    <a:pt x="380" y="121"/>
                    <a:pt x="382" y="122"/>
                  </a:cubicBezTo>
                  <a:cubicBezTo>
                    <a:pt x="382" y="122"/>
                    <a:pt x="383" y="122"/>
                    <a:pt x="383" y="123"/>
                  </a:cubicBezTo>
                  <a:cubicBezTo>
                    <a:pt x="383" y="123"/>
                    <a:pt x="384" y="124"/>
                    <a:pt x="384" y="124"/>
                  </a:cubicBezTo>
                  <a:cubicBezTo>
                    <a:pt x="385" y="124"/>
                    <a:pt x="386" y="124"/>
                    <a:pt x="386" y="124"/>
                  </a:cubicBezTo>
                  <a:cubicBezTo>
                    <a:pt x="387" y="124"/>
                    <a:pt x="387" y="125"/>
                    <a:pt x="387" y="125"/>
                  </a:cubicBezTo>
                  <a:cubicBezTo>
                    <a:pt x="388" y="125"/>
                    <a:pt x="388" y="125"/>
                    <a:pt x="388" y="125"/>
                  </a:cubicBezTo>
                  <a:cubicBezTo>
                    <a:pt x="388" y="125"/>
                    <a:pt x="388" y="125"/>
                    <a:pt x="388" y="125"/>
                  </a:cubicBezTo>
                  <a:cubicBezTo>
                    <a:pt x="388" y="125"/>
                    <a:pt x="388" y="125"/>
                    <a:pt x="389" y="125"/>
                  </a:cubicBezTo>
                  <a:cubicBezTo>
                    <a:pt x="389" y="125"/>
                    <a:pt x="390" y="125"/>
                    <a:pt x="390" y="125"/>
                  </a:cubicBezTo>
                  <a:cubicBezTo>
                    <a:pt x="390" y="125"/>
                    <a:pt x="391" y="125"/>
                    <a:pt x="391" y="125"/>
                  </a:cubicBezTo>
                  <a:cubicBezTo>
                    <a:pt x="391" y="125"/>
                    <a:pt x="392" y="125"/>
                    <a:pt x="392" y="125"/>
                  </a:cubicBezTo>
                  <a:cubicBezTo>
                    <a:pt x="392" y="125"/>
                    <a:pt x="393" y="125"/>
                    <a:pt x="394" y="125"/>
                  </a:cubicBezTo>
                  <a:cubicBezTo>
                    <a:pt x="397" y="125"/>
                    <a:pt x="399" y="131"/>
                    <a:pt x="399" y="133"/>
                  </a:cubicBezTo>
                  <a:cubicBezTo>
                    <a:pt x="399" y="134"/>
                    <a:pt x="400" y="134"/>
                    <a:pt x="400" y="135"/>
                  </a:cubicBezTo>
                  <a:cubicBezTo>
                    <a:pt x="400" y="135"/>
                    <a:pt x="400" y="137"/>
                    <a:pt x="400" y="138"/>
                  </a:cubicBezTo>
                  <a:cubicBezTo>
                    <a:pt x="400" y="138"/>
                    <a:pt x="401" y="139"/>
                    <a:pt x="401" y="139"/>
                  </a:cubicBezTo>
                  <a:cubicBezTo>
                    <a:pt x="401" y="139"/>
                    <a:pt x="401" y="139"/>
                    <a:pt x="401" y="140"/>
                  </a:cubicBezTo>
                  <a:cubicBezTo>
                    <a:pt x="401" y="140"/>
                    <a:pt x="401" y="141"/>
                    <a:pt x="401" y="141"/>
                  </a:cubicBezTo>
                  <a:cubicBezTo>
                    <a:pt x="401" y="142"/>
                    <a:pt x="401" y="142"/>
                    <a:pt x="401" y="142"/>
                  </a:cubicBezTo>
                  <a:cubicBezTo>
                    <a:pt x="401" y="142"/>
                    <a:pt x="401" y="142"/>
                    <a:pt x="401" y="142"/>
                  </a:cubicBezTo>
                  <a:lnTo>
                    <a:pt x="401" y="144"/>
                  </a:lnTo>
                  <a:close/>
                  <a:moveTo>
                    <a:pt x="135" y="10"/>
                  </a:moveTo>
                  <a:cubicBezTo>
                    <a:pt x="135" y="10"/>
                    <a:pt x="135" y="10"/>
                    <a:pt x="135" y="10"/>
                  </a:cubicBezTo>
                  <a:cubicBezTo>
                    <a:pt x="135" y="10"/>
                    <a:pt x="135" y="10"/>
                    <a:pt x="135" y="10"/>
                  </a:cubicBezTo>
                  <a:close/>
                  <a:moveTo>
                    <a:pt x="270" y="336"/>
                  </a:moveTo>
                  <a:cubicBezTo>
                    <a:pt x="269" y="337"/>
                    <a:pt x="269" y="337"/>
                    <a:pt x="269" y="337"/>
                  </a:cubicBezTo>
                  <a:cubicBezTo>
                    <a:pt x="269" y="342"/>
                    <a:pt x="269" y="342"/>
                    <a:pt x="269" y="342"/>
                  </a:cubicBezTo>
                  <a:cubicBezTo>
                    <a:pt x="269" y="337"/>
                    <a:pt x="269" y="337"/>
                    <a:pt x="269" y="337"/>
                  </a:cubicBezTo>
                  <a:lnTo>
                    <a:pt x="270" y="336"/>
                  </a:lnTo>
                  <a:close/>
                  <a:moveTo>
                    <a:pt x="186" y="551"/>
                  </a:moveTo>
                  <a:cubicBezTo>
                    <a:pt x="184" y="551"/>
                    <a:pt x="183" y="551"/>
                    <a:pt x="181" y="551"/>
                  </a:cubicBezTo>
                  <a:cubicBezTo>
                    <a:pt x="179" y="550"/>
                    <a:pt x="178" y="549"/>
                    <a:pt x="177" y="548"/>
                  </a:cubicBezTo>
                  <a:cubicBezTo>
                    <a:pt x="175" y="546"/>
                    <a:pt x="172" y="544"/>
                    <a:pt x="170" y="542"/>
                  </a:cubicBezTo>
                  <a:cubicBezTo>
                    <a:pt x="170" y="541"/>
                    <a:pt x="170" y="541"/>
                    <a:pt x="170" y="541"/>
                  </a:cubicBezTo>
                  <a:cubicBezTo>
                    <a:pt x="169" y="541"/>
                    <a:pt x="168" y="540"/>
                    <a:pt x="167" y="539"/>
                  </a:cubicBezTo>
                  <a:cubicBezTo>
                    <a:pt x="167" y="538"/>
                    <a:pt x="167" y="536"/>
                    <a:pt x="166" y="535"/>
                  </a:cubicBezTo>
                  <a:cubicBezTo>
                    <a:pt x="165" y="535"/>
                    <a:pt x="163" y="536"/>
                    <a:pt x="163" y="534"/>
                  </a:cubicBezTo>
                  <a:cubicBezTo>
                    <a:pt x="163" y="533"/>
                    <a:pt x="164" y="532"/>
                    <a:pt x="165" y="531"/>
                  </a:cubicBezTo>
                  <a:cubicBezTo>
                    <a:pt x="164" y="530"/>
                    <a:pt x="163" y="528"/>
                    <a:pt x="162" y="527"/>
                  </a:cubicBezTo>
                  <a:cubicBezTo>
                    <a:pt x="161" y="526"/>
                    <a:pt x="160" y="528"/>
                    <a:pt x="158" y="528"/>
                  </a:cubicBezTo>
                  <a:cubicBezTo>
                    <a:pt x="157" y="527"/>
                    <a:pt x="157" y="525"/>
                    <a:pt x="156" y="526"/>
                  </a:cubicBezTo>
                  <a:cubicBezTo>
                    <a:pt x="155" y="526"/>
                    <a:pt x="156" y="527"/>
                    <a:pt x="155" y="527"/>
                  </a:cubicBezTo>
                  <a:cubicBezTo>
                    <a:pt x="155" y="528"/>
                    <a:pt x="154" y="529"/>
                    <a:pt x="154" y="529"/>
                  </a:cubicBezTo>
                  <a:cubicBezTo>
                    <a:pt x="153" y="530"/>
                    <a:pt x="150" y="527"/>
                    <a:pt x="150" y="529"/>
                  </a:cubicBezTo>
                  <a:cubicBezTo>
                    <a:pt x="150" y="529"/>
                    <a:pt x="150" y="529"/>
                    <a:pt x="150" y="529"/>
                  </a:cubicBezTo>
                  <a:cubicBezTo>
                    <a:pt x="151" y="529"/>
                    <a:pt x="152" y="530"/>
                    <a:pt x="152" y="530"/>
                  </a:cubicBezTo>
                  <a:cubicBezTo>
                    <a:pt x="152" y="531"/>
                    <a:pt x="150" y="533"/>
                    <a:pt x="150" y="531"/>
                  </a:cubicBezTo>
                  <a:cubicBezTo>
                    <a:pt x="150" y="531"/>
                    <a:pt x="150" y="534"/>
                    <a:pt x="150" y="534"/>
                  </a:cubicBezTo>
                  <a:cubicBezTo>
                    <a:pt x="150" y="536"/>
                    <a:pt x="149" y="536"/>
                    <a:pt x="151" y="537"/>
                  </a:cubicBezTo>
                  <a:cubicBezTo>
                    <a:pt x="152" y="537"/>
                    <a:pt x="152" y="536"/>
                    <a:pt x="154" y="536"/>
                  </a:cubicBezTo>
                  <a:cubicBezTo>
                    <a:pt x="155" y="536"/>
                    <a:pt x="157" y="535"/>
                    <a:pt x="157" y="537"/>
                  </a:cubicBezTo>
                  <a:cubicBezTo>
                    <a:pt x="158" y="539"/>
                    <a:pt x="152" y="539"/>
                    <a:pt x="151" y="541"/>
                  </a:cubicBezTo>
                  <a:cubicBezTo>
                    <a:pt x="150" y="545"/>
                    <a:pt x="158" y="547"/>
                    <a:pt x="160" y="549"/>
                  </a:cubicBezTo>
                  <a:cubicBezTo>
                    <a:pt x="159" y="549"/>
                    <a:pt x="157" y="551"/>
                    <a:pt x="157" y="551"/>
                  </a:cubicBezTo>
                  <a:cubicBezTo>
                    <a:pt x="157" y="550"/>
                    <a:pt x="158" y="550"/>
                    <a:pt x="158" y="548"/>
                  </a:cubicBezTo>
                  <a:cubicBezTo>
                    <a:pt x="157" y="547"/>
                    <a:pt x="156" y="549"/>
                    <a:pt x="155" y="549"/>
                  </a:cubicBezTo>
                  <a:cubicBezTo>
                    <a:pt x="155" y="548"/>
                    <a:pt x="155" y="546"/>
                    <a:pt x="154" y="547"/>
                  </a:cubicBezTo>
                  <a:cubicBezTo>
                    <a:pt x="153" y="547"/>
                    <a:pt x="155" y="549"/>
                    <a:pt x="155" y="549"/>
                  </a:cubicBezTo>
                  <a:cubicBezTo>
                    <a:pt x="153" y="550"/>
                    <a:pt x="153" y="546"/>
                    <a:pt x="152" y="546"/>
                  </a:cubicBezTo>
                  <a:cubicBezTo>
                    <a:pt x="151" y="547"/>
                    <a:pt x="152" y="548"/>
                    <a:pt x="152" y="549"/>
                  </a:cubicBezTo>
                  <a:cubicBezTo>
                    <a:pt x="151" y="547"/>
                    <a:pt x="149" y="547"/>
                    <a:pt x="148" y="546"/>
                  </a:cubicBezTo>
                  <a:cubicBezTo>
                    <a:pt x="149" y="545"/>
                    <a:pt x="150" y="547"/>
                    <a:pt x="151" y="547"/>
                  </a:cubicBezTo>
                  <a:cubicBezTo>
                    <a:pt x="152" y="546"/>
                    <a:pt x="149" y="545"/>
                    <a:pt x="150" y="545"/>
                  </a:cubicBezTo>
                  <a:cubicBezTo>
                    <a:pt x="150" y="545"/>
                    <a:pt x="151" y="545"/>
                    <a:pt x="150" y="544"/>
                  </a:cubicBezTo>
                  <a:cubicBezTo>
                    <a:pt x="150" y="544"/>
                    <a:pt x="150" y="544"/>
                    <a:pt x="149" y="544"/>
                  </a:cubicBezTo>
                  <a:cubicBezTo>
                    <a:pt x="149" y="545"/>
                    <a:pt x="148" y="543"/>
                    <a:pt x="148" y="543"/>
                  </a:cubicBezTo>
                  <a:cubicBezTo>
                    <a:pt x="148" y="542"/>
                    <a:pt x="150" y="544"/>
                    <a:pt x="150" y="544"/>
                  </a:cubicBezTo>
                  <a:cubicBezTo>
                    <a:pt x="150" y="544"/>
                    <a:pt x="149" y="538"/>
                    <a:pt x="149" y="538"/>
                  </a:cubicBezTo>
                  <a:cubicBezTo>
                    <a:pt x="149" y="539"/>
                    <a:pt x="148" y="539"/>
                    <a:pt x="148" y="540"/>
                  </a:cubicBezTo>
                  <a:cubicBezTo>
                    <a:pt x="148" y="540"/>
                    <a:pt x="148" y="541"/>
                    <a:pt x="148" y="541"/>
                  </a:cubicBezTo>
                  <a:cubicBezTo>
                    <a:pt x="148" y="542"/>
                    <a:pt x="147" y="541"/>
                    <a:pt x="147" y="541"/>
                  </a:cubicBezTo>
                  <a:cubicBezTo>
                    <a:pt x="146" y="543"/>
                    <a:pt x="147" y="544"/>
                    <a:pt x="147" y="545"/>
                  </a:cubicBezTo>
                  <a:cubicBezTo>
                    <a:pt x="147" y="545"/>
                    <a:pt x="147" y="545"/>
                    <a:pt x="146" y="545"/>
                  </a:cubicBezTo>
                  <a:cubicBezTo>
                    <a:pt x="145" y="547"/>
                    <a:pt x="148" y="547"/>
                    <a:pt x="149" y="547"/>
                  </a:cubicBezTo>
                  <a:cubicBezTo>
                    <a:pt x="149" y="547"/>
                    <a:pt x="151" y="550"/>
                    <a:pt x="151" y="550"/>
                  </a:cubicBezTo>
                  <a:cubicBezTo>
                    <a:pt x="151" y="550"/>
                    <a:pt x="151" y="550"/>
                    <a:pt x="151" y="550"/>
                  </a:cubicBezTo>
                  <a:cubicBezTo>
                    <a:pt x="151" y="550"/>
                    <a:pt x="151" y="550"/>
                    <a:pt x="151" y="550"/>
                  </a:cubicBezTo>
                  <a:cubicBezTo>
                    <a:pt x="150" y="549"/>
                    <a:pt x="148" y="548"/>
                    <a:pt x="148" y="548"/>
                  </a:cubicBezTo>
                  <a:cubicBezTo>
                    <a:pt x="148" y="548"/>
                    <a:pt x="149" y="548"/>
                    <a:pt x="149" y="548"/>
                  </a:cubicBezTo>
                  <a:cubicBezTo>
                    <a:pt x="148" y="546"/>
                    <a:pt x="147" y="548"/>
                    <a:pt x="146" y="548"/>
                  </a:cubicBezTo>
                  <a:cubicBezTo>
                    <a:pt x="146" y="548"/>
                    <a:pt x="146" y="549"/>
                    <a:pt x="146" y="549"/>
                  </a:cubicBezTo>
                  <a:cubicBezTo>
                    <a:pt x="146" y="549"/>
                    <a:pt x="145" y="549"/>
                    <a:pt x="145" y="549"/>
                  </a:cubicBezTo>
                  <a:cubicBezTo>
                    <a:pt x="145" y="549"/>
                    <a:pt x="144" y="548"/>
                    <a:pt x="144" y="548"/>
                  </a:cubicBezTo>
                  <a:cubicBezTo>
                    <a:pt x="143" y="548"/>
                    <a:pt x="143" y="548"/>
                    <a:pt x="142" y="548"/>
                  </a:cubicBezTo>
                  <a:cubicBezTo>
                    <a:pt x="142" y="548"/>
                    <a:pt x="140" y="548"/>
                    <a:pt x="140" y="548"/>
                  </a:cubicBezTo>
                  <a:cubicBezTo>
                    <a:pt x="140" y="549"/>
                    <a:pt x="140" y="549"/>
                    <a:pt x="141" y="549"/>
                  </a:cubicBezTo>
                  <a:cubicBezTo>
                    <a:pt x="141" y="550"/>
                    <a:pt x="139" y="549"/>
                    <a:pt x="138" y="549"/>
                  </a:cubicBezTo>
                  <a:cubicBezTo>
                    <a:pt x="140" y="550"/>
                    <a:pt x="138" y="550"/>
                    <a:pt x="139" y="551"/>
                  </a:cubicBezTo>
                  <a:cubicBezTo>
                    <a:pt x="140" y="551"/>
                    <a:pt x="140" y="551"/>
                    <a:pt x="141" y="550"/>
                  </a:cubicBezTo>
                  <a:cubicBezTo>
                    <a:pt x="141" y="550"/>
                    <a:pt x="141" y="551"/>
                    <a:pt x="141" y="551"/>
                  </a:cubicBezTo>
                  <a:cubicBezTo>
                    <a:pt x="141" y="551"/>
                    <a:pt x="141" y="551"/>
                    <a:pt x="141" y="551"/>
                  </a:cubicBezTo>
                  <a:cubicBezTo>
                    <a:pt x="141" y="551"/>
                    <a:pt x="142" y="551"/>
                    <a:pt x="142" y="551"/>
                  </a:cubicBezTo>
                  <a:cubicBezTo>
                    <a:pt x="142" y="551"/>
                    <a:pt x="142" y="551"/>
                    <a:pt x="142" y="551"/>
                  </a:cubicBezTo>
                  <a:cubicBezTo>
                    <a:pt x="143" y="552"/>
                    <a:pt x="143" y="550"/>
                    <a:pt x="144" y="550"/>
                  </a:cubicBezTo>
                  <a:cubicBezTo>
                    <a:pt x="144" y="550"/>
                    <a:pt x="144" y="551"/>
                    <a:pt x="144" y="551"/>
                  </a:cubicBezTo>
                  <a:cubicBezTo>
                    <a:pt x="144" y="552"/>
                    <a:pt x="145" y="551"/>
                    <a:pt x="146" y="551"/>
                  </a:cubicBezTo>
                  <a:cubicBezTo>
                    <a:pt x="146" y="551"/>
                    <a:pt x="145" y="552"/>
                    <a:pt x="145" y="552"/>
                  </a:cubicBezTo>
                  <a:cubicBezTo>
                    <a:pt x="145" y="553"/>
                    <a:pt x="146" y="552"/>
                    <a:pt x="146" y="552"/>
                  </a:cubicBezTo>
                  <a:cubicBezTo>
                    <a:pt x="146" y="552"/>
                    <a:pt x="147" y="554"/>
                    <a:pt x="148" y="554"/>
                  </a:cubicBezTo>
                  <a:cubicBezTo>
                    <a:pt x="149" y="554"/>
                    <a:pt x="152" y="554"/>
                    <a:pt x="152" y="553"/>
                  </a:cubicBezTo>
                  <a:cubicBezTo>
                    <a:pt x="152" y="553"/>
                    <a:pt x="153" y="552"/>
                    <a:pt x="153" y="552"/>
                  </a:cubicBezTo>
                  <a:cubicBezTo>
                    <a:pt x="153" y="553"/>
                    <a:pt x="153" y="553"/>
                    <a:pt x="154" y="553"/>
                  </a:cubicBezTo>
                  <a:cubicBezTo>
                    <a:pt x="155" y="553"/>
                    <a:pt x="155" y="553"/>
                    <a:pt x="155" y="553"/>
                  </a:cubicBezTo>
                  <a:cubicBezTo>
                    <a:pt x="156" y="555"/>
                    <a:pt x="162" y="556"/>
                    <a:pt x="162" y="554"/>
                  </a:cubicBezTo>
                  <a:cubicBezTo>
                    <a:pt x="162" y="554"/>
                    <a:pt x="162" y="554"/>
                    <a:pt x="162" y="554"/>
                  </a:cubicBezTo>
                  <a:cubicBezTo>
                    <a:pt x="165" y="553"/>
                    <a:pt x="166" y="554"/>
                    <a:pt x="169" y="554"/>
                  </a:cubicBezTo>
                  <a:cubicBezTo>
                    <a:pt x="170" y="554"/>
                    <a:pt x="172" y="554"/>
                    <a:pt x="173" y="554"/>
                  </a:cubicBezTo>
                  <a:cubicBezTo>
                    <a:pt x="174" y="554"/>
                    <a:pt x="175" y="556"/>
                    <a:pt x="176" y="556"/>
                  </a:cubicBezTo>
                  <a:cubicBezTo>
                    <a:pt x="178" y="556"/>
                    <a:pt x="181" y="555"/>
                    <a:pt x="183" y="555"/>
                  </a:cubicBezTo>
                  <a:cubicBezTo>
                    <a:pt x="184" y="555"/>
                    <a:pt x="185" y="555"/>
                    <a:pt x="186" y="554"/>
                  </a:cubicBezTo>
                  <a:cubicBezTo>
                    <a:pt x="186" y="554"/>
                    <a:pt x="188" y="551"/>
                    <a:pt x="186" y="551"/>
                  </a:cubicBezTo>
                  <a:close/>
                  <a:moveTo>
                    <a:pt x="196" y="552"/>
                  </a:moveTo>
                  <a:cubicBezTo>
                    <a:pt x="194" y="552"/>
                    <a:pt x="193" y="552"/>
                    <a:pt x="192" y="553"/>
                  </a:cubicBezTo>
                  <a:cubicBezTo>
                    <a:pt x="192" y="553"/>
                    <a:pt x="192" y="552"/>
                    <a:pt x="191" y="552"/>
                  </a:cubicBezTo>
                  <a:cubicBezTo>
                    <a:pt x="192" y="553"/>
                    <a:pt x="190" y="553"/>
                    <a:pt x="190" y="553"/>
                  </a:cubicBezTo>
                  <a:cubicBezTo>
                    <a:pt x="190" y="553"/>
                    <a:pt x="190" y="553"/>
                    <a:pt x="190" y="554"/>
                  </a:cubicBezTo>
                  <a:cubicBezTo>
                    <a:pt x="190" y="554"/>
                    <a:pt x="190" y="554"/>
                    <a:pt x="190" y="554"/>
                  </a:cubicBezTo>
                  <a:cubicBezTo>
                    <a:pt x="191" y="554"/>
                    <a:pt x="191" y="554"/>
                    <a:pt x="191" y="554"/>
                  </a:cubicBezTo>
                  <a:cubicBezTo>
                    <a:pt x="191" y="554"/>
                    <a:pt x="191" y="554"/>
                    <a:pt x="191" y="554"/>
                  </a:cubicBezTo>
                  <a:cubicBezTo>
                    <a:pt x="191" y="554"/>
                    <a:pt x="192" y="554"/>
                    <a:pt x="193" y="554"/>
                  </a:cubicBezTo>
                  <a:cubicBezTo>
                    <a:pt x="193" y="553"/>
                    <a:pt x="193" y="553"/>
                    <a:pt x="193" y="553"/>
                  </a:cubicBezTo>
                  <a:cubicBezTo>
                    <a:pt x="194" y="554"/>
                    <a:pt x="194" y="552"/>
                    <a:pt x="195" y="553"/>
                  </a:cubicBezTo>
                  <a:cubicBezTo>
                    <a:pt x="195" y="553"/>
                    <a:pt x="196" y="553"/>
                    <a:pt x="196" y="553"/>
                  </a:cubicBezTo>
                  <a:cubicBezTo>
                    <a:pt x="196" y="552"/>
                    <a:pt x="196" y="552"/>
                    <a:pt x="196" y="55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endParaRPr lang="ru-RU" sz="7198"/>
            </a:p>
          </p:txBody>
        </p:sp>
        <p:sp>
          <p:nvSpPr>
            <p:cNvPr id="437" name="North America">
              <a:extLst>
                <a:ext uri="{FF2B5EF4-FFF2-40B4-BE49-F238E27FC236}">
                  <a16:creationId xmlns:a16="http://schemas.microsoft.com/office/drawing/2014/main" id="{BDF0C800-E5FD-4C6C-6B28-812F3F7A323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587086" y="922297"/>
              <a:ext cx="7087930" cy="8084620"/>
            </a:xfrm>
            <a:custGeom>
              <a:avLst/>
              <a:gdLst>
                <a:gd name="T0" fmla="*/ 3325050 w 903"/>
                <a:gd name="T1" fmla="*/ 3960845 h 1029"/>
                <a:gd name="T2" fmla="*/ 867575 w 903"/>
                <a:gd name="T3" fmla="*/ 2416587 h 1029"/>
                <a:gd name="T4" fmla="*/ 1358285 w 903"/>
                <a:gd name="T5" fmla="*/ 2365505 h 1029"/>
                <a:gd name="T6" fmla="*/ 879352 w 903"/>
                <a:gd name="T7" fmla="*/ 2369434 h 1029"/>
                <a:gd name="T8" fmla="*/ 302277 w 903"/>
                <a:gd name="T9" fmla="*/ 2628775 h 1029"/>
                <a:gd name="T10" fmla="*/ 541744 w 903"/>
                <a:gd name="T11" fmla="*/ 2550187 h 1029"/>
                <a:gd name="T12" fmla="*/ 455379 w 903"/>
                <a:gd name="T13" fmla="*/ 2589481 h 1029"/>
                <a:gd name="T14" fmla="*/ 1405393 w 903"/>
                <a:gd name="T15" fmla="*/ 2424446 h 1029"/>
                <a:gd name="T16" fmla="*/ 1440724 w 903"/>
                <a:gd name="T17" fmla="*/ 2499105 h 1029"/>
                <a:gd name="T18" fmla="*/ 3018847 w 903"/>
                <a:gd name="T19" fmla="*/ 3717222 h 1029"/>
                <a:gd name="T20" fmla="*/ 2775455 w 903"/>
                <a:gd name="T21" fmla="*/ 3646493 h 1029"/>
                <a:gd name="T22" fmla="*/ 3289719 w 903"/>
                <a:gd name="T23" fmla="*/ 1874329 h 1029"/>
                <a:gd name="T24" fmla="*/ 3183726 w 903"/>
                <a:gd name="T25" fmla="*/ 2070799 h 1029"/>
                <a:gd name="T26" fmla="*/ 2661610 w 903"/>
                <a:gd name="T27" fmla="*/ 1607129 h 1029"/>
                <a:gd name="T28" fmla="*/ 2826489 w 903"/>
                <a:gd name="T29" fmla="*/ 1410658 h 1029"/>
                <a:gd name="T30" fmla="*/ 3093435 w 903"/>
                <a:gd name="T31" fmla="*/ 1626776 h 1029"/>
                <a:gd name="T32" fmla="*/ 3022773 w 903"/>
                <a:gd name="T33" fmla="*/ 1850752 h 1029"/>
                <a:gd name="T34" fmla="*/ 2873597 w 903"/>
                <a:gd name="T35" fmla="*/ 1634635 h 1029"/>
                <a:gd name="T36" fmla="*/ 2834340 w 903"/>
                <a:gd name="T37" fmla="*/ 1414588 h 1029"/>
                <a:gd name="T38" fmla="*/ 2363259 w 903"/>
                <a:gd name="T39" fmla="*/ 1359576 h 1029"/>
                <a:gd name="T40" fmla="*/ 2206232 w 903"/>
                <a:gd name="T41" fmla="*/ 1556046 h 1029"/>
                <a:gd name="T42" fmla="*/ 2253340 w 903"/>
                <a:gd name="T43" fmla="*/ 1681788 h 1029"/>
                <a:gd name="T44" fmla="*/ 2057056 w 903"/>
                <a:gd name="T45" fmla="*/ 1379223 h 1029"/>
                <a:gd name="T46" fmla="*/ 2516360 w 903"/>
                <a:gd name="T47" fmla="*/ 656211 h 1029"/>
                <a:gd name="T48" fmla="*/ 2406441 w 903"/>
                <a:gd name="T49" fmla="*/ 479388 h 1029"/>
                <a:gd name="T50" fmla="*/ 2406441 w 903"/>
                <a:gd name="T51" fmla="*/ 1135600 h 1029"/>
                <a:gd name="T52" fmla="*/ 2877523 w 903"/>
                <a:gd name="T53" fmla="*/ 58941 h 1029"/>
                <a:gd name="T54" fmla="*/ 3187651 w 903"/>
                <a:gd name="T55" fmla="*/ 290776 h 1029"/>
                <a:gd name="T56" fmla="*/ 2869671 w 903"/>
                <a:gd name="T57" fmla="*/ 683717 h 1029"/>
                <a:gd name="T58" fmla="*/ 2657685 w 903"/>
                <a:gd name="T59" fmla="*/ 1009858 h 1029"/>
                <a:gd name="T60" fmla="*/ 2720495 w 903"/>
                <a:gd name="T61" fmla="*/ 695506 h 1029"/>
                <a:gd name="T62" fmla="*/ 2630205 w 903"/>
                <a:gd name="T63" fmla="*/ 389012 h 1029"/>
                <a:gd name="T64" fmla="*/ 2308299 w 903"/>
                <a:gd name="T65" fmla="*/ 1112023 h 1029"/>
                <a:gd name="T66" fmla="*/ 2174826 w 903"/>
                <a:gd name="T67" fmla="*/ 1163105 h 1029"/>
                <a:gd name="T68" fmla="*/ 2053130 w 903"/>
                <a:gd name="T69" fmla="*/ 1182752 h 1029"/>
                <a:gd name="T70" fmla="*/ 2496732 w 903"/>
                <a:gd name="T71" fmla="*/ 1151317 h 1029"/>
                <a:gd name="T72" fmla="*/ 2653759 w 903"/>
                <a:gd name="T73" fmla="*/ 1225976 h 1029"/>
                <a:gd name="T74" fmla="*/ 2194454 w 903"/>
                <a:gd name="T75" fmla="*/ 939129 h 1029"/>
                <a:gd name="T76" fmla="*/ 2720495 w 903"/>
                <a:gd name="T77" fmla="*/ 1021647 h 1029"/>
                <a:gd name="T78" fmla="*/ 2394664 w 903"/>
                <a:gd name="T79" fmla="*/ 1005929 h 1029"/>
                <a:gd name="T80" fmla="*/ 3470300 w 903"/>
                <a:gd name="T81" fmla="*/ 2730940 h 1029"/>
                <a:gd name="T82" fmla="*/ 3242611 w 903"/>
                <a:gd name="T83" fmla="*/ 2840964 h 1029"/>
                <a:gd name="T84" fmla="*/ 2563468 w 903"/>
                <a:gd name="T85" fmla="*/ 1701435 h 1029"/>
                <a:gd name="T86" fmla="*/ 1448575 w 903"/>
                <a:gd name="T87" fmla="*/ 2573764 h 1029"/>
                <a:gd name="T88" fmla="*/ 1676265 w 903"/>
                <a:gd name="T89" fmla="*/ 2738799 h 1029"/>
                <a:gd name="T90" fmla="*/ 3238685 w 903"/>
                <a:gd name="T91" fmla="*/ 2919552 h 1029"/>
                <a:gd name="T92" fmla="*/ 2920705 w 903"/>
                <a:gd name="T93" fmla="*/ 3210328 h 1029"/>
                <a:gd name="T94" fmla="*/ 2559543 w 903"/>
                <a:gd name="T95" fmla="*/ 3662210 h 1029"/>
                <a:gd name="T96" fmla="*/ 2135569 w 903"/>
                <a:gd name="T97" fmla="*/ 3607198 h 1029"/>
                <a:gd name="T98" fmla="*/ 1711596 w 903"/>
                <a:gd name="T99" fmla="*/ 2813458 h 1029"/>
                <a:gd name="T100" fmla="*/ 1483907 w 903"/>
                <a:gd name="T101" fmla="*/ 2440164 h 1029"/>
                <a:gd name="T102" fmla="*/ 1083487 w 903"/>
                <a:gd name="T103" fmla="*/ 2208328 h 1029"/>
                <a:gd name="T104" fmla="*/ 738028 w 903"/>
                <a:gd name="T105" fmla="*/ 2451952 h 1029"/>
                <a:gd name="T106" fmla="*/ 624183 w 903"/>
                <a:gd name="T107" fmla="*/ 2074729 h 1029"/>
                <a:gd name="T108" fmla="*/ 718399 w 903"/>
                <a:gd name="T109" fmla="*/ 1587482 h 1029"/>
                <a:gd name="T110" fmla="*/ 1511386 w 903"/>
                <a:gd name="T111" fmla="*/ 1607129 h 1029"/>
                <a:gd name="T112" fmla="*/ 2112015 w 903"/>
                <a:gd name="T113" fmla="*/ 1835035 h 1029"/>
                <a:gd name="T114" fmla="*/ 2402515 w 903"/>
                <a:gd name="T115" fmla="*/ 1618917 h 1029"/>
                <a:gd name="T116" fmla="*/ 2693016 w 903"/>
                <a:gd name="T117" fmla="*/ 1697505 h 1029"/>
                <a:gd name="T118" fmla="*/ 2539914 w 903"/>
                <a:gd name="T119" fmla="*/ 2051152 h 1029"/>
                <a:gd name="T120" fmla="*/ 3034550 w 903"/>
                <a:gd name="T121" fmla="*/ 2149387 h 1029"/>
                <a:gd name="T122" fmla="*/ 3309347 w 903"/>
                <a:gd name="T123" fmla="*/ 2432305 h 1029"/>
                <a:gd name="T124" fmla="*/ 3003144 w 903"/>
                <a:gd name="T125" fmla="*/ 3658281 h 1029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903" h="1029">
                  <a:moveTo>
                    <a:pt x="712" y="945"/>
                  </a:moveTo>
                  <a:cubicBezTo>
                    <a:pt x="712" y="945"/>
                    <a:pt x="711" y="945"/>
                    <a:pt x="711" y="945"/>
                  </a:cubicBezTo>
                  <a:cubicBezTo>
                    <a:pt x="711" y="945"/>
                    <a:pt x="711" y="945"/>
                    <a:pt x="711" y="944"/>
                  </a:cubicBezTo>
                  <a:cubicBezTo>
                    <a:pt x="711" y="944"/>
                    <a:pt x="712" y="945"/>
                    <a:pt x="712" y="945"/>
                  </a:cubicBezTo>
                  <a:close/>
                  <a:moveTo>
                    <a:pt x="721" y="942"/>
                  </a:moveTo>
                  <a:cubicBezTo>
                    <a:pt x="721" y="942"/>
                    <a:pt x="721" y="942"/>
                    <a:pt x="721" y="942"/>
                  </a:cubicBezTo>
                  <a:cubicBezTo>
                    <a:pt x="721" y="942"/>
                    <a:pt x="721" y="942"/>
                    <a:pt x="722" y="942"/>
                  </a:cubicBezTo>
                  <a:cubicBezTo>
                    <a:pt x="721" y="941"/>
                    <a:pt x="721" y="942"/>
                    <a:pt x="721" y="942"/>
                  </a:cubicBezTo>
                  <a:close/>
                  <a:moveTo>
                    <a:pt x="854" y="980"/>
                  </a:moveTo>
                  <a:cubicBezTo>
                    <a:pt x="854" y="979"/>
                    <a:pt x="851" y="982"/>
                    <a:pt x="853" y="981"/>
                  </a:cubicBezTo>
                  <a:cubicBezTo>
                    <a:pt x="854" y="981"/>
                    <a:pt x="854" y="980"/>
                    <a:pt x="854" y="980"/>
                  </a:cubicBezTo>
                  <a:close/>
                  <a:moveTo>
                    <a:pt x="854" y="975"/>
                  </a:moveTo>
                  <a:cubicBezTo>
                    <a:pt x="853" y="975"/>
                    <a:pt x="853" y="974"/>
                    <a:pt x="852" y="974"/>
                  </a:cubicBezTo>
                  <a:cubicBezTo>
                    <a:pt x="851" y="974"/>
                    <a:pt x="853" y="975"/>
                    <a:pt x="853" y="976"/>
                  </a:cubicBezTo>
                  <a:cubicBezTo>
                    <a:pt x="853" y="976"/>
                    <a:pt x="852" y="977"/>
                    <a:pt x="854" y="977"/>
                  </a:cubicBezTo>
                  <a:cubicBezTo>
                    <a:pt x="854" y="977"/>
                    <a:pt x="855" y="976"/>
                    <a:pt x="854" y="975"/>
                  </a:cubicBezTo>
                  <a:close/>
                  <a:moveTo>
                    <a:pt x="850" y="969"/>
                  </a:moveTo>
                  <a:cubicBezTo>
                    <a:pt x="850" y="970"/>
                    <a:pt x="850" y="970"/>
                    <a:pt x="850" y="970"/>
                  </a:cubicBezTo>
                  <a:cubicBezTo>
                    <a:pt x="850" y="970"/>
                    <a:pt x="850" y="971"/>
                    <a:pt x="851" y="971"/>
                  </a:cubicBezTo>
                  <a:cubicBezTo>
                    <a:pt x="851" y="971"/>
                    <a:pt x="853" y="968"/>
                    <a:pt x="850" y="969"/>
                  </a:cubicBezTo>
                  <a:cubicBezTo>
                    <a:pt x="850" y="969"/>
                    <a:pt x="850" y="969"/>
                    <a:pt x="850" y="969"/>
                  </a:cubicBezTo>
                  <a:close/>
                  <a:moveTo>
                    <a:pt x="827" y="953"/>
                  </a:moveTo>
                  <a:cubicBezTo>
                    <a:pt x="827" y="954"/>
                    <a:pt x="827" y="954"/>
                    <a:pt x="827" y="954"/>
                  </a:cubicBezTo>
                  <a:cubicBezTo>
                    <a:pt x="828" y="954"/>
                    <a:pt x="829" y="954"/>
                    <a:pt x="829" y="953"/>
                  </a:cubicBezTo>
                  <a:cubicBezTo>
                    <a:pt x="829" y="953"/>
                    <a:pt x="827" y="953"/>
                    <a:pt x="827" y="953"/>
                  </a:cubicBezTo>
                  <a:close/>
                  <a:moveTo>
                    <a:pt x="847" y="958"/>
                  </a:moveTo>
                  <a:cubicBezTo>
                    <a:pt x="847" y="960"/>
                    <a:pt x="850" y="957"/>
                    <a:pt x="847" y="958"/>
                  </a:cubicBezTo>
                  <a:cubicBezTo>
                    <a:pt x="847" y="958"/>
                    <a:pt x="847" y="959"/>
                    <a:pt x="847" y="959"/>
                  </a:cubicBezTo>
                  <a:cubicBezTo>
                    <a:pt x="847" y="959"/>
                    <a:pt x="847" y="958"/>
                    <a:pt x="847" y="958"/>
                  </a:cubicBezTo>
                  <a:close/>
                  <a:moveTo>
                    <a:pt x="848" y="955"/>
                  </a:moveTo>
                  <a:cubicBezTo>
                    <a:pt x="848" y="955"/>
                    <a:pt x="848" y="954"/>
                    <a:pt x="848" y="954"/>
                  </a:cubicBezTo>
                  <a:cubicBezTo>
                    <a:pt x="847" y="954"/>
                    <a:pt x="848" y="955"/>
                    <a:pt x="848" y="955"/>
                  </a:cubicBezTo>
                  <a:close/>
                  <a:moveTo>
                    <a:pt x="845" y="961"/>
                  </a:moveTo>
                  <a:cubicBezTo>
                    <a:pt x="845" y="961"/>
                    <a:pt x="845" y="961"/>
                    <a:pt x="845" y="961"/>
                  </a:cubicBezTo>
                  <a:cubicBezTo>
                    <a:pt x="846" y="961"/>
                    <a:pt x="846" y="961"/>
                    <a:pt x="845" y="960"/>
                  </a:cubicBezTo>
                  <a:cubicBezTo>
                    <a:pt x="845" y="960"/>
                    <a:pt x="845" y="960"/>
                    <a:pt x="845" y="961"/>
                  </a:cubicBezTo>
                  <a:close/>
                  <a:moveTo>
                    <a:pt x="863" y="985"/>
                  </a:moveTo>
                  <a:cubicBezTo>
                    <a:pt x="863" y="985"/>
                    <a:pt x="862" y="986"/>
                    <a:pt x="863" y="986"/>
                  </a:cubicBezTo>
                  <a:cubicBezTo>
                    <a:pt x="864" y="986"/>
                    <a:pt x="863" y="984"/>
                    <a:pt x="863" y="985"/>
                  </a:cubicBezTo>
                  <a:close/>
                  <a:moveTo>
                    <a:pt x="849" y="964"/>
                  </a:moveTo>
                  <a:cubicBezTo>
                    <a:pt x="849" y="964"/>
                    <a:pt x="849" y="964"/>
                    <a:pt x="848" y="963"/>
                  </a:cubicBezTo>
                  <a:cubicBezTo>
                    <a:pt x="848" y="963"/>
                    <a:pt x="848" y="963"/>
                    <a:pt x="848" y="963"/>
                  </a:cubicBezTo>
                  <a:cubicBezTo>
                    <a:pt x="847" y="963"/>
                    <a:pt x="848" y="966"/>
                    <a:pt x="848" y="966"/>
                  </a:cubicBezTo>
                  <a:cubicBezTo>
                    <a:pt x="849" y="966"/>
                    <a:pt x="849" y="966"/>
                    <a:pt x="849" y="966"/>
                  </a:cubicBezTo>
                  <a:cubicBezTo>
                    <a:pt x="849" y="966"/>
                    <a:pt x="849" y="966"/>
                    <a:pt x="849" y="965"/>
                  </a:cubicBezTo>
                  <a:cubicBezTo>
                    <a:pt x="850" y="965"/>
                    <a:pt x="850" y="965"/>
                    <a:pt x="849" y="965"/>
                  </a:cubicBezTo>
                  <a:cubicBezTo>
                    <a:pt x="849" y="965"/>
                    <a:pt x="849" y="965"/>
                    <a:pt x="849" y="965"/>
                  </a:cubicBezTo>
                  <a:cubicBezTo>
                    <a:pt x="849" y="964"/>
                    <a:pt x="850" y="964"/>
                    <a:pt x="850" y="964"/>
                  </a:cubicBezTo>
                  <a:cubicBezTo>
                    <a:pt x="850" y="964"/>
                    <a:pt x="850" y="964"/>
                    <a:pt x="850" y="964"/>
                  </a:cubicBezTo>
                  <a:cubicBezTo>
                    <a:pt x="851" y="964"/>
                    <a:pt x="851" y="964"/>
                    <a:pt x="851" y="964"/>
                  </a:cubicBezTo>
                  <a:cubicBezTo>
                    <a:pt x="851" y="964"/>
                    <a:pt x="850" y="962"/>
                    <a:pt x="850" y="962"/>
                  </a:cubicBezTo>
                  <a:cubicBezTo>
                    <a:pt x="850" y="963"/>
                    <a:pt x="850" y="963"/>
                    <a:pt x="850" y="963"/>
                  </a:cubicBezTo>
                  <a:cubicBezTo>
                    <a:pt x="849" y="963"/>
                    <a:pt x="850" y="963"/>
                    <a:pt x="850" y="963"/>
                  </a:cubicBezTo>
                  <a:cubicBezTo>
                    <a:pt x="850" y="963"/>
                    <a:pt x="850" y="963"/>
                    <a:pt x="850" y="964"/>
                  </a:cubicBezTo>
                  <a:cubicBezTo>
                    <a:pt x="850" y="964"/>
                    <a:pt x="850" y="964"/>
                    <a:pt x="849" y="964"/>
                  </a:cubicBezTo>
                  <a:close/>
                  <a:moveTo>
                    <a:pt x="852" y="966"/>
                  </a:moveTo>
                  <a:cubicBezTo>
                    <a:pt x="852" y="966"/>
                    <a:pt x="851" y="966"/>
                    <a:pt x="851" y="966"/>
                  </a:cubicBezTo>
                  <a:cubicBezTo>
                    <a:pt x="851" y="966"/>
                    <a:pt x="851" y="966"/>
                    <a:pt x="851" y="967"/>
                  </a:cubicBezTo>
                  <a:cubicBezTo>
                    <a:pt x="851" y="967"/>
                    <a:pt x="851" y="967"/>
                    <a:pt x="852" y="967"/>
                  </a:cubicBezTo>
                  <a:cubicBezTo>
                    <a:pt x="852" y="966"/>
                    <a:pt x="852" y="966"/>
                    <a:pt x="852" y="966"/>
                  </a:cubicBezTo>
                  <a:close/>
                  <a:moveTo>
                    <a:pt x="840" y="951"/>
                  </a:moveTo>
                  <a:cubicBezTo>
                    <a:pt x="839" y="951"/>
                    <a:pt x="839" y="951"/>
                    <a:pt x="839" y="951"/>
                  </a:cubicBezTo>
                  <a:cubicBezTo>
                    <a:pt x="839" y="952"/>
                    <a:pt x="840" y="951"/>
                    <a:pt x="840" y="951"/>
                  </a:cubicBezTo>
                  <a:close/>
                  <a:moveTo>
                    <a:pt x="840" y="950"/>
                  </a:moveTo>
                  <a:cubicBezTo>
                    <a:pt x="839" y="950"/>
                    <a:pt x="839" y="950"/>
                    <a:pt x="839" y="950"/>
                  </a:cubicBezTo>
                  <a:cubicBezTo>
                    <a:pt x="839" y="950"/>
                    <a:pt x="839" y="950"/>
                    <a:pt x="839" y="951"/>
                  </a:cubicBezTo>
                  <a:cubicBezTo>
                    <a:pt x="839" y="951"/>
                    <a:pt x="839" y="950"/>
                    <a:pt x="839" y="950"/>
                  </a:cubicBezTo>
                  <a:cubicBezTo>
                    <a:pt x="839" y="951"/>
                    <a:pt x="839" y="950"/>
                    <a:pt x="840" y="950"/>
                  </a:cubicBezTo>
                  <a:cubicBezTo>
                    <a:pt x="840" y="950"/>
                    <a:pt x="840" y="950"/>
                    <a:pt x="840" y="950"/>
                  </a:cubicBezTo>
                  <a:cubicBezTo>
                    <a:pt x="840" y="950"/>
                    <a:pt x="840" y="950"/>
                    <a:pt x="840" y="950"/>
                  </a:cubicBezTo>
                  <a:close/>
                  <a:moveTo>
                    <a:pt x="841" y="956"/>
                  </a:moveTo>
                  <a:cubicBezTo>
                    <a:pt x="840" y="956"/>
                    <a:pt x="842" y="957"/>
                    <a:pt x="842" y="957"/>
                  </a:cubicBezTo>
                  <a:cubicBezTo>
                    <a:pt x="842" y="956"/>
                    <a:pt x="841" y="956"/>
                    <a:pt x="841" y="956"/>
                  </a:cubicBezTo>
                  <a:close/>
                  <a:moveTo>
                    <a:pt x="843" y="958"/>
                  </a:moveTo>
                  <a:cubicBezTo>
                    <a:pt x="843" y="958"/>
                    <a:pt x="843" y="958"/>
                    <a:pt x="842" y="958"/>
                  </a:cubicBezTo>
                  <a:cubicBezTo>
                    <a:pt x="842" y="958"/>
                    <a:pt x="843" y="958"/>
                    <a:pt x="843" y="958"/>
                  </a:cubicBezTo>
                  <a:close/>
                  <a:moveTo>
                    <a:pt x="829" y="949"/>
                  </a:moveTo>
                  <a:cubicBezTo>
                    <a:pt x="828" y="949"/>
                    <a:pt x="828" y="949"/>
                    <a:pt x="828" y="949"/>
                  </a:cubicBezTo>
                  <a:cubicBezTo>
                    <a:pt x="828" y="949"/>
                    <a:pt x="828" y="949"/>
                    <a:pt x="828" y="949"/>
                  </a:cubicBezTo>
                  <a:cubicBezTo>
                    <a:pt x="828" y="949"/>
                    <a:pt x="827" y="949"/>
                    <a:pt x="827" y="949"/>
                  </a:cubicBezTo>
                  <a:cubicBezTo>
                    <a:pt x="827" y="949"/>
                    <a:pt x="828" y="949"/>
                    <a:pt x="828" y="949"/>
                  </a:cubicBezTo>
                  <a:cubicBezTo>
                    <a:pt x="828" y="949"/>
                    <a:pt x="828" y="949"/>
                    <a:pt x="828" y="949"/>
                  </a:cubicBezTo>
                  <a:cubicBezTo>
                    <a:pt x="828" y="949"/>
                    <a:pt x="828" y="950"/>
                    <a:pt x="828" y="950"/>
                  </a:cubicBezTo>
                  <a:cubicBezTo>
                    <a:pt x="828" y="950"/>
                    <a:pt x="828" y="949"/>
                    <a:pt x="828" y="949"/>
                  </a:cubicBezTo>
                  <a:cubicBezTo>
                    <a:pt x="828" y="949"/>
                    <a:pt x="828" y="949"/>
                    <a:pt x="829" y="949"/>
                  </a:cubicBezTo>
                  <a:cubicBezTo>
                    <a:pt x="829" y="949"/>
                    <a:pt x="829" y="950"/>
                    <a:pt x="829" y="950"/>
                  </a:cubicBezTo>
                  <a:cubicBezTo>
                    <a:pt x="829" y="949"/>
                    <a:pt x="829" y="949"/>
                    <a:pt x="829" y="949"/>
                  </a:cubicBezTo>
                  <a:cubicBezTo>
                    <a:pt x="829" y="949"/>
                    <a:pt x="829" y="949"/>
                    <a:pt x="829" y="949"/>
                  </a:cubicBezTo>
                  <a:cubicBezTo>
                    <a:pt x="829" y="949"/>
                    <a:pt x="829" y="949"/>
                    <a:pt x="829" y="949"/>
                  </a:cubicBezTo>
                  <a:cubicBezTo>
                    <a:pt x="829" y="949"/>
                    <a:pt x="829" y="949"/>
                    <a:pt x="829" y="949"/>
                  </a:cubicBezTo>
                  <a:close/>
                  <a:moveTo>
                    <a:pt x="826" y="949"/>
                  </a:moveTo>
                  <a:cubicBezTo>
                    <a:pt x="827" y="949"/>
                    <a:pt x="827" y="949"/>
                    <a:pt x="827" y="949"/>
                  </a:cubicBezTo>
                  <a:cubicBezTo>
                    <a:pt x="827" y="949"/>
                    <a:pt x="827" y="949"/>
                    <a:pt x="826" y="949"/>
                  </a:cubicBezTo>
                  <a:close/>
                  <a:moveTo>
                    <a:pt x="852" y="986"/>
                  </a:moveTo>
                  <a:cubicBezTo>
                    <a:pt x="852" y="986"/>
                    <a:pt x="852" y="986"/>
                    <a:pt x="852" y="986"/>
                  </a:cubicBezTo>
                  <a:cubicBezTo>
                    <a:pt x="852" y="985"/>
                    <a:pt x="853" y="985"/>
                    <a:pt x="852" y="984"/>
                  </a:cubicBezTo>
                  <a:cubicBezTo>
                    <a:pt x="852" y="985"/>
                    <a:pt x="851" y="985"/>
                    <a:pt x="852" y="986"/>
                  </a:cubicBezTo>
                  <a:close/>
                  <a:moveTo>
                    <a:pt x="855" y="999"/>
                  </a:moveTo>
                  <a:cubicBezTo>
                    <a:pt x="855" y="999"/>
                    <a:pt x="855" y="999"/>
                    <a:pt x="854" y="999"/>
                  </a:cubicBezTo>
                  <a:cubicBezTo>
                    <a:pt x="855" y="999"/>
                    <a:pt x="856" y="999"/>
                    <a:pt x="856" y="998"/>
                  </a:cubicBezTo>
                  <a:cubicBezTo>
                    <a:pt x="856" y="999"/>
                    <a:pt x="855" y="999"/>
                    <a:pt x="855" y="999"/>
                  </a:cubicBezTo>
                  <a:close/>
                  <a:moveTo>
                    <a:pt x="853" y="1002"/>
                  </a:moveTo>
                  <a:cubicBezTo>
                    <a:pt x="852" y="1003"/>
                    <a:pt x="852" y="1003"/>
                    <a:pt x="851" y="1003"/>
                  </a:cubicBezTo>
                  <a:cubicBezTo>
                    <a:pt x="851" y="1003"/>
                    <a:pt x="849" y="1003"/>
                    <a:pt x="849" y="1003"/>
                  </a:cubicBezTo>
                  <a:cubicBezTo>
                    <a:pt x="853" y="1004"/>
                    <a:pt x="847" y="1007"/>
                    <a:pt x="847" y="1008"/>
                  </a:cubicBezTo>
                  <a:cubicBezTo>
                    <a:pt x="848" y="1007"/>
                    <a:pt x="851" y="1008"/>
                    <a:pt x="852" y="1008"/>
                  </a:cubicBezTo>
                  <a:cubicBezTo>
                    <a:pt x="854" y="1006"/>
                    <a:pt x="852" y="1005"/>
                    <a:pt x="853" y="1003"/>
                  </a:cubicBezTo>
                  <a:cubicBezTo>
                    <a:pt x="854" y="1003"/>
                    <a:pt x="854" y="1003"/>
                    <a:pt x="854" y="1002"/>
                  </a:cubicBezTo>
                  <a:cubicBezTo>
                    <a:pt x="853" y="1002"/>
                    <a:pt x="853" y="1002"/>
                    <a:pt x="853" y="1002"/>
                  </a:cubicBezTo>
                  <a:close/>
                  <a:moveTo>
                    <a:pt x="848" y="993"/>
                  </a:moveTo>
                  <a:cubicBezTo>
                    <a:pt x="848" y="993"/>
                    <a:pt x="848" y="993"/>
                    <a:pt x="848" y="993"/>
                  </a:cubicBezTo>
                  <a:cubicBezTo>
                    <a:pt x="849" y="994"/>
                    <a:pt x="850" y="992"/>
                    <a:pt x="849" y="992"/>
                  </a:cubicBezTo>
                  <a:cubicBezTo>
                    <a:pt x="849" y="992"/>
                    <a:pt x="848" y="993"/>
                    <a:pt x="848" y="993"/>
                  </a:cubicBezTo>
                  <a:close/>
                  <a:moveTo>
                    <a:pt x="817" y="953"/>
                  </a:moveTo>
                  <a:cubicBezTo>
                    <a:pt x="818" y="954"/>
                    <a:pt x="818" y="953"/>
                    <a:pt x="819" y="953"/>
                  </a:cubicBezTo>
                  <a:cubicBezTo>
                    <a:pt x="818" y="953"/>
                    <a:pt x="818" y="953"/>
                    <a:pt x="817" y="953"/>
                  </a:cubicBezTo>
                  <a:close/>
                  <a:moveTo>
                    <a:pt x="816" y="951"/>
                  </a:moveTo>
                  <a:cubicBezTo>
                    <a:pt x="816" y="951"/>
                    <a:pt x="816" y="951"/>
                    <a:pt x="816" y="951"/>
                  </a:cubicBezTo>
                  <a:cubicBezTo>
                    <a:pt x="814" y="951"/>
                    <a:pt x="812" y="950"/>
                    <a:pt x="809" y="950"/>
                  </a:cubicBezTo>
                  <a:cubicBezTo>
                    <a:pt x="807" y="950"/>
                    <a:pt x="804" y="952"/>
                    <a:pt x="807" y="954"/>
                  </a:cubicBezTo>
                  <a:cubicBezTo>
                    <a:pt x="809" y="955"/>
                    <a:pt x="813" y="955"/>
                    <a:pt x="815" y="954"/>
                  </a:cubicBezTo>
                  <a:cubicBezTo>
                    <a:pt x="815" y="954"/>
                    <a:pt x="817" y="951"/>
                    <a:pt x="816" y="951"/>
                  </a:cubicBezTo>
                  <a:close/>
                  <a:moveTo>
                    <a:pt x="801" y="954"/>
                  </a:moveTo>
                  <a:cubicBezTo>
                    <a:pt x="802" y="954"/>
                    <a:pt x="802" y="954"/>
                    <a:pt x="802" y="953"/>
                  </a:cubicBezTo>
                  <a:cubicBezTo>
                    <a:pt x="802" y="953"/>
                    <a:pt x="802" y="953"/>
                    <a:pt x="801" y="954"/>
                  </a:cubicBezTo>
                  <a:close/>
                  <a:moveTo>
                    <a:pt x="222" y="615"/>
                  </a:moveTo>
                  <a:cubicBezTo>
                    <a:pt x="222" y="617"/>
                    <a:pt x="225" y="615"/>
                    <a:pt x="223" y="614"/>
                  </a:cubicBezTo>
                  <a:cubicBezTo>
                    <a:pt x="222" y="614"/>
                    <a:pt x="222" y="616"/>
                    <a:pt x="222" y="615"/>
                  </a:cubicBezTo>
                  <a:close/>
                  <a:moveTo>
                    <a:pt x="365" y="620"/>
                  </a:moveTo>
                  <a:cubicBezTo>
                    <a:pt x="365" y="621"/>
                    <a:pt x="366" y="621"/>
                    <a:pt x="366" y="620"/>
                  </a:cubicBezTo>
                  <a:cubicBezTo>
                    <a:pt x="366" y="620"/>
                    <a:pt x="365" y="620"/>
                    <a:pt x="365" y="620"/>
                  </a:cubicBezTo>
                  <a:close/>
                  <a:moveTo>
                    <a:pt x="368" y="615"/>
                  </a:moveTo>
                  <a:cubicBezTo>
                    <a:pt x="368" y="615"/>
                    <a:pt x="368" y="615"/>
                    <a:pt x="368" y="615"/>
                  </a:cubicBezTo>
                  <a:cubicBezTo>
                    <a:pt x="368" y="615"/>
                    <a:pt x="368" y="615"/>
                    <a:pt x="368" y="615"/>
                  </a:cubicBezTo>
                  <a:close/>
                  <a:moveTo>
                    <a:pt x="365" y="619"/>
                  </a:moveTo>
                  <a:cubicBezTo>
                    <a:pt x="365" y="619"/>
                    <a:pt x="365" y="619"/>
                    <a:pt x="365" y="619"/>
                  </a:cubicBezTo>
                  <a:cubicBezTo>
                    <a:pt x="365" y="619"/>
                    <a:pt x="365" y="619"/>
                    <a:pt x="365" y="619"/>
                  </a:cubicBezTo>
                  <a:close/>
                  <a:moveTo>
                    <a:pt x="362" y="610"/>
                  </a:moveTo>
                  <a:cubicBezTo>
                    <a:pt x="359" y="607"/>
                    <a:pt x="357" y="611"/>
                    <a:pt x="360" y="611"/>
                  </a:cubicBezTo>
                  <a:cubicBezTo>
                    <a:pt x="360" y="611"/>
                    <a:pt x="359" y="611"/>
                    <a:pt x="359" y="611"/>
                  </a:cubicBezTo>
                  <a:cubicBezTo>
                    <a:pt x="359" y="612"/>
                    <a:pt x="360" y="613"/>
                    <a:pt x="360" y="614"/>
                  </a:cubicBezTo>
                  <a:cubicBezTo>
                    <a:pt x="361" y="615"/>
                    <a:pt x="360" y="616"/>
                    <a:pt x="362" y="616"/>
                  </a:cubicBezTo>
                  <a:cubicBezTo>
                    <a:pt x="366" y="616"/>
                    <a:pt x="362" y="613"/>
                    <a:pt x="363" y="612"/>
                  </a:cubicBezTo>
                  <a:cubicBezTo>
                    <a:pt x="364" y="614"/>
                    <a:pt x="365" y="615"/>
                    <a:pt x="365" y="613"/>
                  </a:cubicBezTo>
                  <a:cubicBezTo>
                    <a:pt x="366" y="614"/>
                    <a:pt x="364" y="615"/>
                    <a:pt x="365" y="616"/>
                  </a:cubicBezTo>
                  <a:cubicBezTo>
                    <a:pt x="365" y="615"/>
                    <a:pt x="365" y="615"/>
                    <a:pt x="365" y="615"/>
                  </a:cubicBezTo>
                  <a:cubicBezTo>
                    <a:pt x="366" y="616"/>
                    <a:pt x="367" y="616"/>
                    <a:pt x="367" y="614"/>
                  </a:cubicBezTo>
                  <a:cubicBezTo>
                    <a:pt x="367" y="614"/>
                    <a:pt x="365" y="611"/>
                    <a:pt x="365" y="613"/>
                  </a:cubicBezTo>
                  <a:cubicBezTo>
                    <a:pt x="364" y="612"/>
                    <a:pt x="365" y="611"/>
                    <a:pt x="364" y="610"/>
                  </a:cubicBezTo>
                  <a:cubicBezTo>
                    <a:pt x="363" y="609"/>
                    <a:pt x="363" y="610"/>
                    <a:pt x="363" y="611"/>
                  </a:cubicBezTo>
                  <a:cubicBezTo>
                    <a:pt x="363" y="610"/>
                    <a:pt x="362" y="610"/>
                    <a:pt x="362" y="610"/>
                  </a:cubicBezTo>
                  <a:cubicBezTo>
                    <a:pt x="362" y="610"/>
                    <a:pt x="362" y="609"/>
                    <a:pt x="362" y="609"/>
                  </a:cubicBezTo>
                  <a:cubicBezTo>
                    <a:pt x="362" y="609"/>
                    <a:pt x="362" y="610"/>
                    <a:pt x="362" y="610"/>
                  </a:cubicBezTo>
                  <a:close/>
                  <a:moveTo>
                    <a:pt x="224" y="613"/>
                  </a:moveTo>
                  <a:cubicBezTo>
                    <a:pt x="224" y="613"/>
                    <a:pt x="224" y="613"/>
                    <a:pt x="224" y="613"/>
                  </a:cubicBezTo>
                  <a:cubicBezTo>
                    <a:pt x="224" y="613"/>
                    <a:pt x="224" y="613"/>
                    <a:pt x="224" y="613"/>
                  </a:cubicBezTo>
                  <a:close/>
                  <a:moveTo>
                    <a:pt x="356" y="608"/>
                  </a:moveTo>
                  <a:cubicBezTo>
                    <a:pt x="356" y="608"/>
                    <a:pt x="356" y="607"/>
                    <a:pt x="356" y="607"/>
                  </a:cubicBezTo>
                  <a:cubicBezTo>
                    <a:pt x="356" y="607"/>
                    <a:pt x="357" y="607"/>
                    <a:pt x="357" y="607"/>
                  </a:cubicBezTo>
                  <a:cubicBezTo>
                    <a:pt x="357" y="607"/>
                    <a:pt x="358" y="605"/>
                    <a:pt x="357" y="605"/>
                  </a:cubicBezTo>
                  <a:cubicBezTo>
                    <a:pt x="357" y="605"/>
                    <a:pt x="359" y="606"/>
                    <a:pt x="359" y="606"/>
                  </a:cubicBezTo>
                  <a:cubicBezTo>
                    <a:pt x="359" y="604"/>
                    <a:pt x="358" y="605"/>
                    <a:pt x="358" y="604"/>
                  </a:cubicBezTo>
                  <a:cubicBezTo>
                    <a:pt x="358" y="604"/>
                    <a:pt x="359" y="604"/>
                    <a:pt x="359" y="604"/>
                  </a:cubicBezTo>
                  <a:cubicBezTo>
                    <a:pt x="359" y="602"/>
                    <a:pt x="357" y="599"/>
                    <a:pt x="356" y="598"/>
                  </a:cubicBezTo>
                  <a:cubicBezTo>
                    <a:pt x="356" y="598"/>
                    <a:pt x="356" y="598"/>
                    <a:pt x="356" y="598"/>
                  </a:cubicBezTo>
                  <a:cubicBezTo>
                    <a:pt x="356" y="598"/>
                    <a:pt x="356" y="598"/>
                    <a:pt x="357" y="598"/>
                  </a:cubicBezTo>
                  <a:cubicBezTo>
                    <a:pt x="356" y="597"/>
                    <a:pt x="356" y="597"/>
                    <a:pt x="356" y="596"/>
                  </a:cubicBezTo>
                  <a:cubicBezTo>
                    <a:pt x="358" y="597"/>
                    <a:pt x="359" y="601"/>
                    <a:pt x="359" y="602"/>
                  </a:cubicBezTo>
                  <a:cubicBezTo>
                    <a:pt x="360" y="601"/>
                    <a:pt x="358" y="598"/>
                    <a:pt x="357" y="597"/>
                  </a:cubicBezTo>
                  <a:cubicBezTo>
                    <a:pt x="356" y="595"/>
                    <a:pt x="353" y="595"/>
                    <a:pt x="352" y="593"/>
                  </a:cubicBezTo>
                  <a:cubicBezTo>
                    <a:pt x="352" y="593"/>
                    <a:pt x="353" y="596"/>
                    <a:pt x="353" y="596"/>
                  </a:cubicBezTo>
                  <a:cubicBezTo>
                    <a:pt x="354" y="598"/>
                    <a:pt x="353" y="604"/>
                    <a:pt x="356" y="605"/>
                  </a:cubicBezTo>
                  <a:cubicBezTo>
                    <a:pt x="356" y="605"/>
                    <a:pt x="354" y="604"/>
                    <a:pt x="354" y="605"/>
                  </a:cubicBezTo>
                  <a:cubicBezTo>
                    <a:pt x="354" y="605"/>
                    <a:pt x="355" y="605"/>
                    <a:pt x="355" y="606"/>
                  </a:cubicBezTo>
                  <a:cubicBezTo>
                    <a:pt x="354" y="607"/>
                    <a:pt x="354" y="608"/>
                    <a:pt x="354" y="609"/>
                  </a:cubicBezTo>
                  <a:cubicBezTo>
                    <a:pt x="354" y="609"/>
                    <a:pt x="356" y="609"/>
                    <a:pt x="356" y="608"/>
                  </a:cubicBezTo>
                  <a:close/>
                  <a:moveTo>
                    <a:pt x="345" y="594"/>
                  </a:moveTo>
                  <a:cubicBezTo>
                    <a:pt x="344" y="593"/>
                    <a:pt x="344" y="594"/>
                    <a:pt x="344" y="594"/>
                  </a:cubicBezTo>
                  <a:cubicBezTo>
                    <a:pt x="344" y="595"/>
                    <a:pt x="344" y="593"/>
                    <a:pt x="345" y="594"/>
                  </a:cubicBezTo>
                  <a:close/>
                  <a:moveTo>
                    <a:pt x="222" y="611"/>
                  </a:moveTo>
                  <a:cubicBezTo>
                    <a:pt x="222" y="611"/>
                    <a:pt x="223" y="611"/>
                    <a:pt x="223" y="611"/>
                  </a:cubicBezTo>
                  <a:cubicBezTo>
                    <a:pt x="223" y="611"/>
                    <a:pt x="222" y="611"/>
                    <a:pt x="222" y="611"/>
                  </a:cubicBezTo>
                  <a:close/>
                  <a:moveTo>
                    <a:pt x="347" y="601"/>
                  </a:moveTo>
                  <a:cubicBezTo>
                    <a:pt x="347" y="601"/>
                    <a:pt x="347" y="602"/>
                    <a:pt x="347" y="602"/>
                  </a:cubicBezTo>
                  <a:cubicBezTo>
                    <a:pt x="347" y="600"/>
                    <a:pt x="347" y="601"/>
                    <a:pt x="347" y="601"/>
                  </a:cubicBezTo>
                  <a:close/>
                  <a:moveTo>
                    <a:pt x="187" y="633"/>
                  </a:moveTo>
                  <a:cubicBezTo>
                    <a:pt x="187" y="633"/>
                    <a:pt x="187" y="631"/>
                    <a:pt x="187" y="631"/>
                  </a:cubicBezTo>
                  <a:cubicBezTo>
                    <a:pt x="187" y="631"/>
                    <a:pt x="187" y="633"/>
                    <a:pt x="187" y="633"/>
                  </a:cubicBezTo>
                  <a:cubicBezTo>
                    <a:pt x="187" y="633"/>
                    <a:pt x="187" y="633"/>
                    <a:pt x="187" y="633"/>
                  </a:cubicBezTo>
                  <a:close/>
                  <a:moveTo>
                    <a:pt x="183" y="633"/>
                  </a:moveTo>
                  <a:cubicBezTo>
                    <a:pt x="184" y="637"/>
                    <a:pt x="184" y="631"/>
                    <a:pt x="185" y="630"/>
                  </a:cubicBezTo>
                  <a:cubicBezTo>
                    <a:pt x="184" y="631"/>
                    <a:pt x="183" y="632"/>
                    <a:pt x="183" y="633"/>
                  </a:cubicBezTo>
                  <a:cubicBezTo>
                    <a:pt x="183" y="633"/>
                    <a:pt x="183" y="635"/>
                    <a:pt x="184" y="635"/>
                  </a:cubicBezTo>
                  <a:cubicBezTo>
                    <a:pt x="184" y="635"/>
                    <a:pt x="183" y="633"/>
                    <a:pt x="183" y="633"/>
                  </a:cubicBezTo>
                  <a:close/>
                  <a:moveTo>
                    <a:pt x="265" y="568"/>
                  </a:moveTo>
                  <a:cubicBezTo>
                    <a:pt x="265" y="568"/>
                    <a:pt x="266" y="568"/>
                    <a:pt x="266" y="569"/>
                  </a:cubicBezTo>
                  <a:cubicBezTo>
                    <a:pt x="267" y="569"/>
                    <a:pt x="266" y="565"/>
                    <a:pt x="267" y="565"/>
                  </a:cubicBezTo>
                  <a:cubicBezTo>
                    <a:pt x="265" y="565"/>
                    <a:pt x="265" y="567"/>
                    <a:pt x="265" y="568"/>
                  </a:cubicBezTo>
                  <a:close/>
                  <a:moveTo>
                    <a:pt x="188" y="634"/>
                  </a:moveTo>
                  <a:cubicBezTo>
                    <a:pt x="189" y="634"/>
                    <a:pt x="188" y="633"/>
                    <a:pt x="188" y="633"/>
                  </a:cubicBezTo>
                  <a:cubicBezTo>
                    <a:pt x="188" y="634"/>
                    <a:pt x="188" y="634"/>
                    <a:pt x="188" y="634"/>
                  </a:cubicBezTo>
                  <a:close/>
                  <a:moveTo>
                    <a:pt x="181" y="630"/>
                  </a:moveTo>
                  <a:cubicBezTo>
                    <a:pt x="181" y="630"/>
                    <a:pt x="179" y="629"/>
                    <a:pt x="178" y="630"/>
                  </a:cubicBezTo>
                  <a:cubicBezTo>
                    <a:pt x="178" y="632"/>
                    <a:pt x="181" y="632"/>
                    <a:pt x="181" y="631"/>
                  </a:cubicBezTo>
                  <a:cubicBezTo>
                    <a:pt x="180" y="631"/>
                    <a:pt x="181" y="630"/>
                    <a:pt x="182" y="630"/>
                  </a:cubicBezTo>
                  <a:cubicBezTo>
                    <a:pt x="182" y="630"/>
                    <a:pt x="182" y="630"/>
                    <a:pt x="181" y="630"/>
                  </a:cubicBezTo>
                  <a:close/>
                  <a:moveTo>
                    <a:pt x="183" y="629"/>
                  </a:moveTo>
                  <a:cubicBezTo>
                    <a:pt x="183" y="628"/>
                    <a:pt x="182" y="628"/>
                    <a:pt x="182" y="629"/>
                  </a:cubicBezTo>
                  <a:cubicBezTo>
                    <a:pt x="182" y="629"/>
                    <a:pt x="183" y="628"/>
                    <a:pt x="183" y="629"/>
                  </a:cubicBezTo>
                  <a:close/>
                  <a:moveTo>
                    <a:pt x="221" y="615"/>
                  </a:moveTo>
                  <a:cubicBezTo>
                    <a:pt x="221" y="615"/>
                    <a:pt x="221" y="615"/>
                    <a:pt x="221" y="615"/>
                  </a:cubicBezTo>
                  <a:cubicBezTo>
                    <a:pt x="221" y="615"/>
                    <a:pt x="221" y="614"/>
                    <a:pt x="221" y="615"/>
                  </a:cubicBezTo>
                  <a:close/>
                  <a:moveTo>
                    <a:pt x="222" y="615"/>
                  </a:moveTo>
                  <a:cubicBezTo>
                    <a:pt x="221" y="615"/>
                    <a:pt x="221" y="615"/>
                    <a:pt x="221" y="615"/>
                  </a:cubicBezTo>
                  <a:cubicBezTo>
                    <a:pt x="222" y="615"/>
                    <a:pt x="222" y="615"/>
                    <a:pt x="222" y="615"/>
                  </a:cubicBezTo>
                  <a:close/>
                  <a:moveTo>
                    <a:pt x="219" y="616"/>
                  </a:moveTo>
                  <a:cubicBezTo>
                    <a:pt x="219" y="616"/>
                    <a:pt x="219" y="616"/>
                    <a:pt x="219" y="617"/>
                  </a:cubicBezTo>
                  <a:cubicBezTo>
                    <a:pt x="220" y="617"/>
                    <a:pt x="221" y="615"/>
                    <a:pt x="221" y="615"/>
                  </a:cubicBezTo>
                  <a:cubicBezTo>
                    <a:pt x="220" y="615"/>
                    <a:pt x="219" y="616"/>
                    <a:pt x="219" y="616"/>
                  </a:cubicBezTo>
                  <a:close/>
                  <a:moveTo>
                    <a:pt x="214" y="624"/>
                  </a:moveTo>
                  <a:cubicBezTo>
                    <a:pt x="214" y="624"/>
                    <a:pt x="214" y="623"/>
                    <a:pt x="213" y="623"/>
                  </a:cubicBezTo>
                  <a:cubicBezTo>
                    <a:pt x="213" y="623"/>
                    <a:pt x="213" y="624"/>
                    <a:pt x="213" y="624"/>
                  </a:cubicBezTo>
                  <a:cubicBezTo>
                    <a:pt x="213" y="624"/>
                    <a:pt x="214" y="625"/>
                    <a:pt x="214" y="624"/>
                  </a:cubicBezTo>
                  <a:cubicBezTo>
                    <a:pt x="214" y="624"/>
                    <a:pt x="214" y="624"/>
                    <a:pt x="214" y="624"/>
                  </a:cubicBezTo>
                  <a:cubicBezTo>
                    <a:pt x="214" y="624"/>
                    <a:pt x="214" y="624"/>
                    <a:pt x="214" y="624"/>
                  </a:cubicBezTo>
                  <a:cubicBezTo>
                    <a:pt x="214" y="624"/>
                    <a:pt x="214" y="624"/>
                    <a:pt x="214" y="624"/>
                  </a:cubicBezTo>
                  <a:close/>
                  <a:moveTo>
                    <a:pt x="364" y="621"/>
                  </a:moveTo>
                  <a:cubicBezTo>
                    <a:pt x="364" y="621"/>
                    <a:pt x="364" y="621"/>
                    <a:pt x="365" y="621"/>
                  </a:cubicBezTo>
                  <a:cubicBezTo>
                    <a:pt x="365" y="621"/>
                    <a:pt x="364" y="620"/>
                    <a:pt x="364" y="621"/>
                  </a:cubicBezTo>
                  <a:close/>
                  <a:moveTo>
                    <a:pt x="365" y="619"/>
                  </a:moveTo>
                  <a:cubicBezTo>
                    <a:pt x="365" y="618"/>
                    <a:pt x="365" y="619"/>
                    <a:pt x="365" y="619"/>
                  </a:cubicBezTo>
                  <a:cubicBezTo>
                    <a:pt x="365" y="619"/>
                    <a:pt x="365" y="619"/>
                    <a:pt x="365" y="619"/>
                  </a:cubicBezTo>
                  <a:close/>
                  <a:moveTo>
                    <a:pt x="225" y="615"/>
                  </a:moveTo>
                  <a:cubicBezTo>
                    <a:pt x="224" y="615"/>
                    <a:pt x="224" y="615"/>
                    <a:pt x="224" y="616"/>
                  </a:cubicBezTo>
                  <a:cubicBezTo>
                    <a:pt x="224" y="615"/>
                    <a:pt x="225" y="615"/>
                    <a:pt x="225" y="615"/>
                  </a:cubicBezTo>
                  <a:close/>
                  <a:moveTo>
                    <a:pt x="234" y="590"/>
                  </a:moveTo>
                  <a:cubicBezTo>
                    <a:pt x="235" y="592"/>
                    <a:pt x="235" y="589"/>
                    <a:pt x="235" y="589"/>
                  </a:cubicBezTo>
                  <a:cubicBezTo>
                    <a:pt x="235" y="589"/>
                    <a:pt x="234" y="590"/>
                    <a:pt x="234" y="590"/>
                  </a:cubicBezTo>
                  <a:cubicBezTo>
                    <a:pt x="234" y="590"/>
                    <a:pt x="234" y="591"/>
                    <a:pt x="234" y="591"/>
                  </a:cubicBezTo>
                  <a:cubicBezTo>
                    <a:pt x="234" y="591"/>
                    <a:pt x="234" y="590"/>
                    <a:pt x="234" y="590"/>
                  </a:cubicBezTo>
                  <a:close/>
                  <a:moveTo>
                    <a:pt x="239" y="594"/>
                  </a:moveTo>
                  <a:cubicBezTo>
                    <a:pt x="238" y="594"/>
                    <a:pt x="238" y="595"/>
                    <a:pt x="239" y="595"/>
                  </a:cubicBezTo>
                  <a:cubicBezTo>
                    <a:pt x="239" y="595"/>
                    <a:pt x="238" y="593"/>
                    <a:pt x="239" y="594"/>
                  </a:cubicBezTo>
                  <a:close/>
                  <a:moveTo>
                    <a:pt x="237" y="593"/>
                  </a:moveTo>
                  <a:cubicBezTo>
                    <a:pt x="237" y="593"/>
                    <a:pt x="237" y="594"/>
                    <a:pt x="237" y="594"/>
                  </a:cubicBezTo>
                  <a:cubicBezTo>
                    <a:pt x="237" y="594"/>
                    <a:pt x="237" y="593"/>
                    <a:pt x="237" y="593"/>
                  </a:cubicBezTo>
                  <a:cubicBezTo>
                    <a:pt x="237" y="594"/>
                    <a:pt x="237" y="594"/>
                    <a:pt x="237" y="594"/>
                  </a:cubicBezTo>
                  <a:cubicBezTo>
                    <a:pt x="237" y="594"/>
                    <a:pt x="237" y="594"/>
                    <a:pt x="237" y="594"/>
                  </a:cubicBezTo>
                  <a:cubicBezTo>
                    <a:pt x="237" y="594"/>
                    <a:pt x="237" y="593"/>
                    <a:pt x="237" y="593"/>
                  </a:cubicBezTo>
                  <a:cubicBezTo>
                    <a:pt x="237" y="593"/>
                    <a:pt x="237" y="593"/>
                    <a:pt x="237" y="592"/>
                  </a:cubicBezTo>
                  <a:cubicBezTo>
                    <a:pt x="237" y="593"/>
                    <a:pt x="235" y="592"/>
                    <a:pt x="236" y="592"/>
                  </a:cubicBezTo>
                  <a:cubicBezTo>
                    <a:pt x="236" y="592"/>
                    <a:pt x="235" y="593"/>
                    <a:pt x="235" y="593"/>
                  </a:cubicBezTo>
                  <a:cubicBezTo>
                    <a:pt x="235" y="593"/>
                    <a:pt x="234" y="592"/>
                    <a:pt x="234" y="591"/>
                  </a:cubicBezTo>
                  <a:cubicBezTo>
                    <a:pt x="234" y="591"/>
                    <a:pt x="233" y="592"/>
                    <a:pt x="232" y="592"/>
                  </a:cubicBezTo>
                  <a:cubicBezTo>
                    <a:pt x="232" y="593"/>
                    <a:pt x="232" y="593"/>
                    <a:pt x="233" y="594"/>
                  </a:cubicBezTo>
                  <a:cubicBezTo>
                    <a:pt x="233" y="593"/>
                    <a:pt x="230" y="593"/>
                    <a:pt x="230" y="594"/>
                  </a:cubicBezTo>
                  <a:cubicBezTo>
                    <a:pt x="230" y="594"/>
                    <a:pt x="231" y="595"/>
                    <a:pt x="231" y="595"/>
                  </a:cubicBezTo>
                  <a:cubicBezTo>
                    <a:pt x="231" y="595"/>
                    <a:pt x="229" y="595"/>
                    <a:pt x="229" y="595"/>
                  </a:cubicBezTo>
                  <a:cubicBezTo>
                    <a:pt x="230" y="595"/>
                    <a:pt x="231" y="597"/>
                    <a:pt x="231" y="597"/>
                  </a:cubicBezTo>
                  <a:cubicBezTo>
                    <a:pt x="232" y="597"/>
                    <a:pt x="233" y="596"/>
                    <a:pt x="233" y="596"/>
                  </a:cubicBezTo>
                  <a:cubicBezTo>
                    <a:pt x="233" y="597"/>
                    <a:pt x="234" y="595"/>
                    <a:pt x="234" y="595"/>
                  </a:cubicBezTo>
                  <a:cubicBezTo>
                    <a:pt x="234" y="595"/>
                    <a:pt x="234" y="596"/>
                    <a:pt x="234" y="596"/>
                  </a:cubicBezTo>
                  <a:cubicBezTo>
                    <a:pt x="234" y="595"/>
                    <a:pt x="235" y="596"/>
                    <a:pt x="236" y="595"/>
                  </a:cubicBezTo>
                  <a:cubicBezTo>
                    <a:pt x="236" y="595"/>
                    <a:pt x="235" y="594"/>
                    <a:pt x="236" y="594"/>
                  </a:cubicBezTo>
                  <a:cubicBezTo>
                    <a:pt x="236" y="594"/>
                    <a:pt x="236" y="595"/>
                    <a:pt x="237" y="595"/>
                  </a:cubicBezTo>
                  <a:cubicBezTo>
                    <a:pt x="237" y="594"/>
                    <a:pt x="238" y="594"/>
                    <a:pt x="238" y="593"/>
                  </a:cubicBezTo>
                  <a:cubicBezTo>
                    <a:pt x="235" y="597"/>
                    <a:pt x="238" y="593"/>
                    <a:pt x="237" y="593"/>
                  </a:cubicBezTo>
                  <a:close/>
                  <a:moveTo>
                    <a:pt x="232" y="593"/>
                  </a:moveTo>
                  <a:cubicBezTo>
                    <a:pt x="232" y="593"/>
                    <a:pt x="232" y="593"/>
                    <a:pt x="232" y="593"/>
                  </a:cubicBezTo>
                  <a:cubicBezTo>
                    <a:pt x="232" y="593"/>
                    <a:pt x="232" y="593"/>
                    <a:pt x="231" y="593"/>
                  </a:cubicBezTo>
                  <a:cubicBezTo>
                    <a:pt x="232" y="593"/>
                    <a:pt x="232" y="593"/>
                    <a:pt x="232" y="593"/>
                  </a:cubicBezTo>
                  <a:close/>
                  <a:moveTo>
                    <a:pt x="265" y="570"/>
                  </a:moveTo>
                  <a:cubicBezTo>
                    <a:pt x="265" y="570"/>
                    <a:pt x="264" y="572"/>
                    <a:pt x="264" y="572"/>
                  </a:cubicBezTo>
                  <a:cubicBezTo>
                    <a:pt x="265" y="572"/>
                    <a:pt x="266" y="570"/>
                    <a:pt x="265" y="570"/>
                  </a:cubicBezTo>
                  <a:close/>
                  <a:moveTo>
                    <a:pt x="277" y="566"/>
                  </a:moveTo>
                  <a:cubicBezTo>
                    <a:pt x="277" y="566"/>
                    <a:pt x="275" y="565"/>
                    <a:pt x="275" y="565"/>
                  </a:cubicBezTo>
                  <a:cubicBezTo>
                    <a:pt x="274" y="565"/>
                    <a:pt x="272" y="565"/>
                    <a:pt x="273" y="566"/>
                  </a:cubicBezTo>
                  <a:cubicBezTo>
                    <a:pt x="274" y="567"/>
                    <a:pt x="274" y="566"/>
                    <a:pt x="274" y="566"/>
                  </a:cubicBezTo>
                  <a:cubicBezTo>
                    <a:pt x="274" y="567"/>
                    <a:pt x="273" y="568"/>
                    <a:pt x="275" y="568"/>
                  </a:cubicBezTo>
                  <a:cubicBezTo>
                    <a:pt x="275" y="567"/>
                    <a:pt x="277" y="566"/>
                    <a:pt x="277" y="566"/>
                  </a:cubicBezTo>
                  <a:cubicBezTo>
                    <a:pt x="277" y="566"/>
                    <a:pt x="277" y="566"/>
                    <a:pt x="277" y="566"/>
                  </a:cubicBezTo>
                  <a:cubicBezTo>
                    <a:pt x="277" y="566"/>
                    <a:pt x="277" y="565"/>
                    <a:pt x="277" y="566"/>
                  </a:cubicBezTo>
                  <a:cubicBezTo>
                    <a:pt x="278" y="566"/>
                    <a:pt x="278" y="566"/>
                    <a:pt x="277" y="566"/>
                  </a:cubicBezTo>
                  <a:close/>
                  <a:moveTo>
                    <a:pt x="271" y="567"/>
                  </a:moveTo>
                  <a:cubicBezTo>
                    <a:pt x="271" y="567"/>
                    <a:pt x="271" y="567"/>
                    <a:pt x="271" y="567"/>
                  </a:cubicBezTo>
                  <a:cubicBezTo>
                    <a:pt x="271" y="567"/>
                    <a:pt x="270" y="566"/>
                    <a:pt x="270" y="566"/>
                  </a:cubicBezTo>
                  <a:cubicBezTo>
                    <a:pt x="270" y="567"/>
                    <a:pt x="269" y="569"/>
                    <a:pt x="268" y="570"/>
                  </a:cubicBezTo>
                  <a:cubicBezTo>
                    <a:pt x="267" y="571"/>
                    <a:pt x="265" y="573"/>
                    <a:pt x="265" y="574"/>
                  </a:cubicBezTo>
                  <a:cubicBezTo>
                    <a:pt x="267" y="574"/>
                    <a:pt x="268" y="572"/>
                    <a:pt x="269" y="570"/>
                  </a:cubicBezTo>
                  <a:cubicBezTo>
                    <a:pt x="270" y="570"/>
                    <a:pt x="271" y="567"/>
                    <a:pt x="271" y="567"/>
                  </a:cubicBezTo>
                  <a:cubicBezTo>
                    <a:pt x="273" y="567"/>
                    <a:pt x="271" y="567"/>
                    <a:pt x="271" y="567"/>
                  </a:cubicBezTo>
                  <a:close/>
                  <a:moveTo>
                    <a:pt x="279" y="563"/>
                  </a:moveTo>
                  <a:cubicBezTo>
                    <a:pt x="278" y="563"/>
                    <a:pt x="276" y="564"/>
                    <a:pt x="276" y="565"/>
                  </a:cubicBezTo>
                  <a:cubicBezTo>
                    <a:pt x="277" y="565"/>
                    <a:pt x="278" y="564"/>
                    <a:pt x="279" y="563"/>
                  </a:cubicBezTo>
                  <a:close/>
                  <a:moveTo>
                    <a:pt x="172" y="632"/>
                  </a:moveTo>
                  <a:cubicBezTo>
                    <a:pt x="172" y="632"/>
                    <a:pt x="172" y="632"/>
                    <a:pt x="172" y="632"/>
                  </a:cubicBezTo>
                  <a:cubicBezTo>
                    <a:pt x="171" y="632"/>
                    <a:pt x="172" y="633"/>
                    <a:pt x="173" y="633"/>
                  </a:cubicBezTo>
                  <a:cubicBezTo>
                    <a:pt x="173" y="632"/>
                    <a:pt x="173" y="632"/>
                    <a:pt x="172" y="632"/>
                  </a:cubicBezTo>
                  <a:close/>
                  <a:moveTo>
                    <a:pt x="228" y="598"/>
                  </a:moveTo>
                  <a:cubicBezTo>
                    <a:pt x="227" y="598"/>
                    <a:pt x="227" y="598"/>
                    <a:pt x="228" y="598"/>
                  </a:cubicBezTo>
                  <a:cubicBezTo>
                    <a:pt x="228" y="599"/>
                    <a:pt x="228" y="599"/>
                    <a:pt x="228" y="599"/>
                  </a:cubicBezTo>
                  <a:cubicBezTo>
                    <a:pt x="228" y="599"/>
                    <a:pt x="228" y="599"/>
                    <a:pt x="229" y="599"/>
                  </a:cubicBezTo>
                  <a:cubicBezTo>
                    <a:pt x="229" y="599"/>
                    <a:pt x="229" y="599"/>
                    <a:pt x="229" y="600"/>
                  </a:cubicBezTo>
                  <a:cubicBezTo>
                    <a:pt x="229" y="599"/>
                    <a:pt x="228" y="598"/>
                    <a:pt x="228" y="598"/>
                  </a:cubicBezTo>
                  <a:close/>
                  <a:moveTo>
                    <a:pt x="354" y="613"/>
                  </a:moveTo>
                  <a:cubicBezTo>
                    <a:pt x="354" y="613"/>
                    <a:pt x="354" y="613"/>
                    <a:pt x="354" y="613"/>
                  </a:cubicBezTo>
                  <a:cubicBezTo>
                    <a:pt x="354" y="613"/>
                    <a:pt x="354" y="613"/>
                    <a:pt x="354" y="613"/>
                  </a:cubicBezTo>
                  <a:cubicBezTo>
                    <a:pt x="354" y="610"/>
                    <a:pt x="351" y="608"/>
                    <a:pt x="351" y="606"/>
                  </a:cubicBezTo>
                  <a:cubicBezTo>
                    <a:pt x="352" y="606"/>
                    <a:pt x="352" y="606"/>
                    <a:pt x="353" y="606"/>
                  </a:cubicBezTo>
                  <a:cubicBezTo>
                    <a:pt x="353" y="604"/>
                    <a:pt x="349" y="603"/>
                    <a:pt x="349" y="604"/>
                  </a:cubicBezTo>
                  <a:cubicBezTo>
                    <a:pt x="349" y="604"/>
                    <a:pt x="350" y="603"/>
                    <a:pt x="349" y="603"/>
                  </a:cubicBezTo>
                  <a:cubicBezTo>
                    <a:pt x="349" y="603"/>
                    <a:pt x="348" y="604"/>
                    <a:pt x="348" y="604"/>
                  </a:cubicBezTo>
                  <a:cubicBezTo>
                    <a:pt x="348" y="603"/>
                    <a:pt x="348" y="603"/>
                    <a:pt x="347" y="603"/>
                  </a:cubicBezTo>
                  <a:cubicBezTo>
                    <a:pt x="347" y="603"/>
                    <a:pt x="347" y="603"/>
                    <a:pt x="348" y="602"/>
                  </a:cubicBezTo>
                  <a:cubicBezTo>
                    <a:pt x="348" y="602"/>
                    <a:pt x="347" y="602"/>
                    <a:pt x="346" y="602"/>
                  </a:cubicBezTo>
                  <a:cubicBezTo>
                    <a:pt x="347" y="601"/>
                    <a:pt x="346" y="601"/>
                    <a:pt x="346" y="601"/>
                  </a:cubicBezTo>
                  <a:cubicBezTo>
                    <a:pt x="347" y="601"/>
                    <a:pt x="347" y="601"/>
                    <a:pt x="348" y="601"/>
                  </a:cubicBezTo>
                  <a:cubicBezTo>
                    <a:pt x="348" y="601"/>
                    <a:pt x="348" y="601"/>
                    <a:pt x="348" y="602"/>
                  </a:cubicBezTo>
                  <a:cubicBezTo>
                    <a:pt x="348" y="602"/>
                    <a:pt x="349" y="602"/>
                    <a:pt x="349" y="603"/>
                  </a:cubicBezTo>
                  <a:cubicBezTo>
                    <a:pt x="349" y="603"/>
                    <a:pt x="350" y="603"/>
                    <a:pt x="350" y="603"/>
                  </a:cubicBezTo>
                  <a:cubicBezTo>
                    <a:pt x="350" y="603"/>
                    <a:pt x="350" y="603"/>
                    <a:pt x="350" y="603"/>
                  </a:cubicBezTo>
                  <a:cubicBezTo>
                    <a:pt x="351" y="603"/>
                    <a:pt x="351" y="604"/>
                    <a:pt x="351" y="604"/>
                  </a:cubicBezTo>
                  <a:cubicBezTo>
                    <a:pt x="351" y="604"/>
                    <a:pt x="352" y="604"/>
                    <a:pt x="352" y="604"/>
                  </a:cubicBezTo>
                  <a:cubicBezTo>
                    <a:pt x="352" y="604"/>
                    <a:pt x="352" y="603"/>
                    <a:pt x="352" y="603"/>
                  </a:cubicBezTo>
                  <a:cubicBezTo>
                    <a:pt x="352" y="603"/>
                    <a:pt x="352" y="604"/>
                    <a:pt x="353" y="604"/>
                  </a:cubicBezTo>
                  <a:cubicBezTo>
                    <a:pt x="352" y="604"/>
                    <a:pt x="352" y="603"/>
                    <a:pt x="352" y="603"/>
                  </a:cubicBezTo>
                  <a:cubicBezTo>
                    <a:pt x="353" y="600"/>
                    <a:pt x="351" y="601"/>
                    <a:pt x="349" y="601"/>
                  </a:cubicBezTo>
                  <a:cubicBezTo>
                    <a:pt x="349" y="600"/>
                    <a:pt x="349" y="600"/>
                    <a:pt x="349" y="600"/>
                  </a:cubicBezTo>
                  <a:cubicBezTo>
                    <a:pt x="350" y="600"/>
                    <a:pt x="348" y="599"/>
                    <a:pt x="348" y="600"/>
                  </a:cubicBezTo>
                  <a:cubicBezTo>
                    <a:pt x="348" y="599"/>
                    <a:pt x="348" y="599"/>
                    <a:pt x="348" y="599"/>
                  </a:cubicBezTo>
                  <a:cubicBezTo>
                    <a:pt x="348" y="599"/>
                    <a:pt x="348" y="599"/>
                    <a:pt x="348" y="599"/>
                  </a:cubicBezTo>
                  <a:cubicBezTo>
                    <a:pt x="347" y="599"/>
                    <a:pt x="347" y="599"/>
                    <a:pt x="347" y="599"/>
                  </a:cubicBezTo>
                  <a:cubicBezTo>
                    <a:pt x="347" y="598"/>
                    <a:pt x="346" y="598"/>
                    <a:pt x="346" y="598"/>
                  </a:cubicBezTo>
                  <a:cubicBezTo>
                    <a:pt x="347" y="598"/>
                    <a:pt x="349" y="599"/>
                    <a:pt x="350" y="600"/>
                  </a:cubicBezTo>
                  <a:cubicBezTo>
                    <a:pt x="350" y="600"/>
                    <a:pt x="351" y="601"/>
                    <a:pt x="352" y="600"/>
                  </a:cubicBezTo>
                  <a:cubicBezTo>
                    <a:pt x="352" y="599"/>
                    <a:pt x="350" y="599"/>
                    <a:pt x="350" y="598"/>
                  </a:cubicBezTo>
                  <a:cubicBezTo>
                    <a:pt x="353" y="600"/>
                    <a:pt x="352" y="597"/>
                    <a:pt x="351" y="596"/>
                  </a:cubicBezTo>
                  <a:cubicBezTo>
                    <a:pt x="348" y="595"/>
                    <a:pt x="348" y="598"/>
                    <a:pt x="346" y="598"/>
                  </a:cubicBezTo>
                  <a:cubicBezTo>
                    <a:pt x="347" y="597"/>
                    <a:pt x="347" y="597"/>
                    <a:pt x="347" y="597"/>
                  </a:cubicBezTo>
                  <a:cubicBezTo>
                    <a:pt x="347" y="597"/>
                    <a:pt x="346" y="597"/>
                    <a:pt x="346" y="597"/>
                  </a:cubicBezTo>
                  <a:cubicBezTo>
                    <a:pt x="348" y="597"/>
                    <a:pt x="348" y="595"/>
                    <a:pt x="346" y="595"/>
                  </a:cubicBezTo>
                  <a:cubicBezTo>
                    <a:pt x="345" y="594"/>
                    <a:pt x="342" y="596"/>
                    <a:pt x="344" y="596"/>
                  </a:cubicBezTo>
                  <a:cubicBezTo>
                    <a:pt x="343" y="596"/>
                    <a:pt x="343" y="595"/>
                    <a:pt x="343" y="595"/>
                  </a:cubicBezTo>
                  <a:cubicBezTo>
                    <a:pt x="342" y="595"/>
                    <a:pt x="343" y="595"/>
                    <a:pt x="343" y="596"/>
                  </a:cubicBezTo>
                  <a:cubicBezTo>
                    <a:pt x="343" y="596"/>
                    <a:pt x="342" y="596"/>
                    <a:pt x="342" y="595"/>
                  </a:cubicBezTo>
                  <a:cubicBezTo>
                    <a:pt x="342" y="596"/>
                    <a:pt x="344" y="599"/>
                    <a:pt x="344" y="599"/>
                  </a:cubicBezTo>
                  <a:cubicBezTo>
                    <a:pt x="344" y="598"/>
                    <a:pt x="342" y="596"/>
                    <a:pt x="341" y="597"/>
                  </a:cubicBezTo>
                  <a:cubicBezTo>
                    <a:pt x="340" y="598"/>
                    <a:pt x="343" y="600"/>
                    <a:pt x="344" y="601"/>
                  </a:cubicBezTo>
                  <a:cubicBezTo>
                    <a:pt x="343" y="601"/>
                    <a:pt x="343" y="601"/>
                    <a:pt x="343" y="602"/>
                  </a:cubicBezTo>
                  <a:cubicBezTo>
                    <a:pt x="344" y="601"/>
                    <a:pt x="344" y="602"/>
                    <a:pt x="344" y="602"/>
                  </a:cubicBezTo>
                  <a:cubicBezTo>
                    <a:pt x="344" y="602"/>
                    <a:pt x="344" y="602"/>
                    <a:pt x="344" y="602"/>
                  </a:cubicBezTo>
                  <a:cubicBezTo>
                    <a:pt x="343" y="602"/>
                    <a:pt x="344" y="602"/>
                    <a:pt x="345" y="602"/>
                  </a:cubicBezTo>
                  <a:cubicBezTo>
                    <a:pt x="344" y="602"/>
                    <a:pt x="344" y="603"/>
                    <a:pt x="345" y="603"/>
                  </a:cubicBezTo>
                  <a:cubicBezTo>
                    <a:pt x="345" y="603"/>
                    <a:pt x="346" y="604"/>
                    <a:pt x="346" y="604"/>
                  </a:cubicBezTo>
                  <a:cubicBezTo>
                    <a:pt x="346" y="604"/>
                    <a:pt x="345" y="604"/>
                    <a:pt x="345" y="603"/>
                  </a:cubicBezTo>
                  <a:cubicBezTo>
                    <a:pt x="345" y="605"/>
                    <a:pt x="347" y="605"/>
                    <a:pt x="348" y="604"/>
                  </a:cubicBezTo>
                  <a:cubicBezTo>
                    <a:pt x="348" y="605"/>
                    <a:pt x="347" y="605"/>
                    <a:pt x="348" y="605"/>
                  </a:cubicBezTo>
                  <a:cubicBezTo>
                    <a:pt x="348" y="605"/>
                    <a:pt x="347" y="605"/>
                    <a:pt x="347" y="605"/>
                  </a:cubicBezTo>
                  <a:cubicBezTo>
                    <a:pt x="347" y="606"/>
                    <a:pt x="347" y="606"/>
                    <a:pt x="347" y="606"/>
                  </a:cubicBezTo>
                  <a:cubicBezTo>
                    <a:pt x="346" y="605"/>
                    <a:pt x="348" y="606"/>
                    <a:pt x="347" y="606"/>
                  </a:cubicBezTo>
                  <a:cubicBezTo>
                    <a:pt x="346" y="605"/>
                    <a:pt x="345" y="608"/>
                    <a:pt x="346" y="609"/>
                  </a:cubicBezTo>
                  <a:cubicBezTo>
                    <a:pt x="347" y="611"/>
                    <a:pt x="348" y="608"/>
                    <a:pt x="347" y="607"/>
                  </a:cubicBezTo>
                  <a:cubicBezTo>
                    <a:pt x="348" y="607"/>
                    <a:pt x="348" y="607"/>
                    <a:pt x="349" y="607"/>
                  </a:cubicBezTo>
                  <a:cubicBezTo>
                    <a:pt x="349" y="607"/>
                    <a:pt x="349" y="607"/>
                    <a:pt x="349" y="608"/>
                  </a:cubicBezTo>
                  <a:cubicBezTo>
                    <a:pt x="349" y="608"/>
                    <a:pt x="349" y="608"/>
                    <a:pt x="349" y="608"/>
                  </a:cubicBezTo>
                  <a:cubicBezTo>
                    <a:pt x="349" y="608"/>
                    <a:pt x="348" y="610"/>
                    <a:pt x="350" y="609"/>
                  </a:cubicBezTo>
                  <a:cubicBezTo>
                    <a:pt x="350" y="610"/>
                    <a:pt x="348" y="613"/>
                    <a:pt x="350" y="612"/>
                  </a:cubicBezTo>
                  <a:cubicBezTo>
                    <a:pt x="350" y="613"/>
                    <a:pt x="350" y="613"/>
                    <a:pt x="350" y="613"/>
                  </a:cubicBezTo>
                  <a:cubicBezTo>
                    <a:pt x="350" y="613"/>
                    <a:pt x="350" y="613"/>
                    <a:pt x="350" y="612"/>
                  </a:cubicBezTo>
                  <a:cubicBezTo>
                    <a:pt x="350" y="613"/>
                    <a:pt x="350" y="613"/>
                    <a:pt x="350" y="613"/>
                  </a:cubicBezTo>
                  <a:cubicBezTo>
                    <a:pt x="351" y="613"/>
                    <a:pt x="351" y="613"/>
                    <a:pt x="351" y="613"/>
                  </a:cubicBezTo>
                  <a:cubicBezTo>
                    <a:pt x="351" y="613"/>
                    <a:pt x="350" y="614"/>
                    <a:pt x="351" y="615"/>
                  </a:cubicBezTo>
                  <a:cubicBezTo>
                    <a:pt x="351" y="614"/>
                    <a:pt x="351" y="614"/>
                    <a:pt x="351" y="614"/>
                  </a:cubicBezTo>
                  <a:cubicBezTo>
                    <a:pt x="351" y="614"/>
                    <a:pt x="352" y="616"/>
                    <a:pt x="352" y="616"/>
                  </a:cubicBezTo>
                  <a:cubicBezTo>
                    <a:pt x="352" y="617"/>
                    <a:pt x="353" y="620"/>
                    <a:pt x="354" y="620"/>
                  </a:cubicBezTo>
                  <a:cubicBezTo>
                    <a:pt x="353" y="618"/>
                    <a:pt x="354" y="615"/>
                    <a:pt x="354" y="613"/>
                  </a:cubicBezTo>
                  <a:close/>
                  <a:moveTo>
                    <a:pt x="237" y="602"/>
                  </a:moveTo>
                  <a:cubicBezTo>
                    <a:pt x="237" y="604"/>
                    <a:pt x="235" y="604"/>
                    <a:pt x="233" y="604"/>
                  </a:cubicBezTo>
                  <a:cubicBezTo>
                    <a:pt x="233" y="604"/>
                    <a:pt x="230" y="604"/>
                    <a:pt x="231" y="604"/>
                  </a:cubicBezTo>
                  <a:cubicBezTo>
                    <a:pt x="231" y="604"/>
                    <a:pt x="232" y="604"/>
                    <a:pt x="232" y="604"/>
                  </a:cubicBezTo>
                  <a:cubicBezTo>
                    <a:pt x="233" y="604"/>
                    <a:pt x="234" y="605"/>
                    <a:pt x="233" y="606"/>
                  </a:cubicBezTo>
                  <a:cubicBezTo>
                    <a:pt x="232" y="606"/>
                    <a:pt x="231" y="605"/>
                    <a:pt x="231" y="606"/>
                  </a:cubicBezTo>
                  <a:cubicBezTo>
                    <a:pt x="231" y="606"/>
                    <a:pt x="230" y="606"/>
                    <a:pt x="230" y="606"/>
                  </a:cubicBezTo>
                  <a:cubicBezTo>
                    <a:pt x="230" y="606"/>
                    <a:pt x="231" y="606"/>
                    <a:pt x="231" y="606"/>
                  </a:cubicBezTo>
                  <a:cubicBezTo>
                    <a:pt x="231" y="607"/>
                    <a:pt x="230" y="607"/>
                    <a:pt x="230" y="607"/>
                  </a:cubicBezTo>
                  <a:cubicBezTo>
                    <a:pt x="229" y="607"/>
                    <a:pt x="229" y="607"/>
                    <a:pt x="229" y="607"/>
                  </a:cubicBezTo>
                  <a:cubicBezTo>
                    <a:pt x="229" y="607"/>
                    <a:pt x="229" y="607"/>
                    <a:pt x="229" y="607"/>
                  </a:cubicBezTo>
                  <a:cubicBezTo>
                    <a:pt x="229" y="607"/>
                    <a:pt x="229" y="607"/>
                    <a:pt x="229" y="607"/>
                  </a:cubicBezTo>
                  <a:cubicBezTo>
                    <a:pt x="230" y="607"/>
                    <a:pt x="229" y="607"/>
                    <a:pt x="230" y="607"/>
                  </a:cubicBezTo>
                  <a:cubicBezTo>
                    <a:pt x="230" y="607"/>
                    <a:pt x="230" y="608"/>
                    <a:pt x="230" y="608"/>
                  </a:cubicBezTo>
                  <a:cubicBezTo>
                    <a:pt x="230" y="608"/>
                    <a:pt x="230" y="607"/>
                    <a:pt x="230" y="607"/>
                  </a:cubicBezTo>
                  <a:cubicBezTo>
                    <a:pt x="230" y="607"/>
                    <a:pt x="230" y="608"/>
                    <a:pt x="230" y="608"/>
                  </a:cubicBezTo>
                  <a:cubicBezTo>
                    <a:pt x="230" y="608"/>
                    <a:pt x="231" y="607"/>
                    <a:pt x="231" y="607"/>
                  </a:cubicBezTo>
                  <a:cubicBezTo>
                    <a:pt x="231" y="607"/>
                    <a:pt x="232" y="608"/>
                    <a:pt x="232" y="608"/>
                  </a:cubicBezTo>
                  <a:cubicBezTo>
                    <a:pt x="232" y="608"/>
                    <a:pt x="228" y="610"/>
                    <a:pt x="229" y="610"/>
                  </a:cubicBezTo>
                  <a:cubicBezTo>
                    <a:pt x="228" y="610"/>
                    <a:pt x="229" y="609"/>
                    <a:pt x="229" y="608"/>
                  </a:cubicBezTo>
                  <a:cubicBezTo>
                    <a:pt x="229" y="608"/>
                    <a:pt x="229" y="609"/>
                    <a:pt x="228" y="609"/>
                  </a:cubicBezTo>
                  <a:cubicBezTo>
                    <a:pt x="229" y="609"/>
                    <a:pt x="229" y="607"/>
                    <a:pt x="229" y="607"/>
                  </a:cubicBezTo>
                  <a:cubicBezTo>
                    <a:pt x="229" y="607"/>
                    <a:pt x="228" y="608"/>
                    <a:pt x="228" y="608"/>
                  </a:cubicBezTo>
                  <a:cubicBezTo>
                    <a:pt x="228" y="608"/>
                    <a:pt x="228" y="608"/>
                    <a:pt x="228" y="607"/>
                  </a:cubicBezTo>
                  <a:cubicBezTo>
                    <a:pt x="227" y="608"/>
                    <a:pt x="228" y="608"/>
                    <a:pt x="228" y="609"/>
                  </a:cubicBezTo>
                  <a:cubicBezTo>
                    <a:pt x="227" y="609"/>
                    <a:pt x="227" y="609"/>
                    <a:pt x="227" y="609"/>
                  </a:cubicBezTo>
                  <a:cubicBezTo>
                    <a:pt x="226" y="609"/>
                    <a:pt x="227" y="610"/>
                    <a:pt x="227" y="610"/>
                  </a:cubicBezTo>
                  <a:cubicBezTo>
                    <a:pt x="227" y="610"/>
                    <a:pt x="227" y="610"/>
                    <a:pt x="227" y="610"/>
                  </a:cubicBezTo>
                  <a:cubicBezTo>
                    <a:pt x="227" y="611"/>
                    <a:pt x="226" y="610"/>
                    <a:pt x="226" y="611"/>
                  </a:cubicBezTo>
                  <a:cubicBezTo>
                    <a:pt x="226" y="611"/>
                    <a:pt x="226" y="611"/>
                    <a:pt x="226" y="611"/>
                  </a:cubicBezTo>
                  <a:cubicBezTo>
                    <a:pt x="227" y="612"/>
                    <a:pt x="224" y="613"/>
                    <a:pt x="223" y="613"/>
                  </a:cubicBezTo>
                  <a:cubicBezTo>
                    <a:pt x="223" y="612"/>
                    <a:pt x="226" y="610"/>
                    <a:pt x="226" y="610"/>
                  </a:cubicBezTo>
                  <a:cubicBezTo>
                    <a:pt x="226" y="610"/>
                    <a:pt x="225" y="610"/>
                    <a:pt x="225" y="610"/>
                  </a:cubicBezTo>
                  <a:cubicBezTo>
                    <a:pt x="225" y="610"/>
                    <a:pt x="225" y="610"/>
                    <a:pt x="225" y="609"/>
                  </a:cubicBezTo>
                  <a:cubicBezTo>
                    <a:pt x="225" y="609"/>
                    <a:pt x="225" y="610"/>
                    <a:pt x="225" y="610"/>
                  </a:cubicBezTo>
                  <a:cubicBezTo>
                    <a:pt x="225" y="610"/>
                    <a:pt x="225" y="608"/>
                    <a:pt x="226" y="608"/>
                  </a:cubicBezTo>
                  <a:cubicBezTo>
                    <a:pt x="225" y="608"/>
                    <a:pt x="224" y="609"/>
                    <a:pt x="224" y="610"/>
                  </a:cubicBezTo>
                  <a:cubicBezTo>
                    <a:pt x="224" y="609"/>
                    <a:pt x="224" y="608"/>
                    <a:pt x="225" y="608"/>
                  </a:cubicBezTo>
                  <a:cubicBezTo>
                    <a:pt x="224" y="608"/>
                    <a:pt x="222" y="607"/>
                    <a:pt x="221" y="608"/>
                  </a:cubicBezTo>
                  <a:cubicBezTo>
                    <a:pt x="221" y="608"/>
                    <a:pt x="223" y="608"/>
                    <a:pt x="223" y="609"/>
                  </a:cubicBezTo>
                  <a:cubicBezTo>
                    <a:pt x="224" y="609"/>
                    <a:pt x="223" y="611"/>
                    <a:pt x="222" y="611"/>
                  </a:cubicBezTo>
                  <a:cubicBezTo>
                    <a:pt x="222" y="611"/>
                    <a:pt x="222" y="610"/>
                    <a:pt x="222" y="610"/>
                  </a:cubicBezTo>
                  <a:cubicBezTo>
                    <a:pt x="220" y="608"/>
                    <a:pt x="219" y="606"/>
                    <a:pt x="220" y="604"/>
                  </a:cubicBezTo>
                  <a:cubicBezTo>
                    <a:pt x="221" y="602"/>
                    <a:pt x="224" y="600"/>
                    <a:pt x="224" y="603"/>
                  </a:cubicBezTo>
                  <a:cubicBezTo>
                    <a:pt x="225" y="603"/>
                    <a:pt x="225" y="605"/>
                    <a:pt x="226" y="605"/>
                  </a:cubicBezTo>
                  <a:cubicBezTo>
                    <a:pt x="226" y="606"/>
                    <a:pt x="226" y="606"/>
                    <a:pt x="227" y="606"/>
                  </a:cubicBezTo>
                  <a:cubicBezTo>
                    <a:pt x="226" y="606"/>
                    <a:pt x="224" y="603"/>
                    <a:pt x="225" y="603"/>
                  </a:cubicBezTo>
                  <a:cubicBezTo>
                    <a:pt x="226" y="603"/>
                    <a:pt x="226" y="603"/>
                    <a:pt x="226" y="603"/>
                  </a:cubicBezTo>
                  <a:cubicBezTo>
                    <a:pt x="226" y="603"/>
                    <a:pt x="225" y="602"/>
                    <a:pt x="225" y="602"/>
                  </a:cubicBezTo>
                  <a:cubicBezTo>
                    <a:pt x="225" y="602"/>
                    <a:pt x="226" y="602"/>
                    <a:pt x="227" y="602"/>
                  </a:cubicBezTo>
                  <a:cubicBezTo>
                    <a:pt x="226" y="601"/>
                    <a:pt x="225" y="601"/>
                    <a:pt x="225" y="600"/>
                  </a:cubicBezTo>
                  <a:cubicBezTo>
                    <a:pt x="225" y="600"/>
                    <a:pt x="226" y="598"/>
                    <a:pt x="227" y="599"/>
                  </a:cubicBezTo>
                  <a:cubicBezTo>
                    <a:pt x="227" y="599"/>
                    <a:pt x="227" y="599"/>
                    <a:pt x="227" y="600"/>
                  </a:cubicBezTo>
                  <a:cubicBezTo>
                    <a:pt x="227" y="600"/>
                    <a:pt x="227" y="600"/>
                    <a:pt x="227" y="601"/>
                  </a:cubicBezTo>
                  <a:cubicBezTo>
                    <a:pt x="227" y="601"/>
                    <a:pt x="227" y="601"/>
                    <a:pt x="227" y="601"/>
                  </a:cubicBezTo>
                  <a:cubicBezTo>
                    <a:pt x="227" y="601"/>
                    <a:pt x="227" y="602"/>
                    <a:pt x="228" y="602"/>
                  </a:cubicBezTo>
                  <a:cubicBezTo>
                    <a:pt x="228" y="601"/>
                    <a:pt x="227" y="601"/>
                    <a:pt x="228" y="601"/>
                  </a:cubicBezTo>
                  <a:cubicBezTo>
                    <a:pt x="228" y="601"/>
                    <a:pt x="228" y="600"/>
                    <a:pt x="228" y="600"/>
                  </a:cubicBezTo>
                  <a:cubicBezTo>
                    <a:pt x="228" y="600"/>
                    <a:pt x="229" y="601"/>
                    <a:pt x="229" y="601"/>
                  </a:cubicBezTo>
                  <a:cubicBezTo>
                    <a:pt x="229" y="600"/>
                    <a:pt x="228" y="599"/>
                    <a:pt x="228" y="599"/>
                  </a:cubicBezTo>
                  <a:cubicBezTo>
                    <a:pt x="228" y="600"/>
                    <a:pt x="229" y="600"/>
                    <a:pt x="230" y="601"/>
                  </a:cubicBezTo>
                  <a:cubicBezTo>
                    <a:pt x="230" y="601"/>
                    <a:pt x="229" y="599"/>
                    <a:pt x="229" y="599"/>
                  </a:cubicBezTo>
                  <a:cubicBezTo>
                    <a:pt x="230" y="598"/>
                    <a:pt x="230" y="599"/>
                    <a:pt x="230" y="599"/>
                  </a:cubicBezTo>
                  <a:cubicBezTo>
                    <a:pt x="230" y="599"/>
                    <a:pt x="229" y="598"/>
                    <a:pt x="229" y="597"/>
                  </a:cubicBezTo>
                  <a:cubicBezTo>
                    <a:pt x="229" y="597"/>
                    <a:pt x="232" y="599"/>
                    <a:pt x="232" y="599"/>
                  </a:cubicBezTo>
                  <a:cubicBezTo>
                    <a:pt x="232" y="599"/>
                    <a:pt x="231" y="601"/>
                    <a:pt x="232" y="601"/>
                  </a:cubicBezTo>
                  <a:cubicBezTo>
                    <a:pt x="232" y="601"/>
                    <a:pt x="232" y="599"/>
                    <a:pt x="232" y="599"/>
                  </a:cubicBezTo>
                  <a:cubicBezTo>
                    <a:pt x="233" y="600"/>
                    <a:pt x="234" y="598"/>
                    <a:pt x="235" y="599"/>
                  </a:cubicBezTo>
                  <a:cubicBezTo>
                    <a:pt x="235" y="599"/>
                    <a:pt x="235" y="601"/>
                    <a:pt x="234" y="601"/>
                  </a:cubicBezTo>
                  <a:cubicBezTo>
                    <a:pt x="235" y="600"/>
                    <a:pt x="234" y="602"/>
                    <a:pt x="234" y="602"/>
                  </a:cubicBezTo>
                  <a:cubicBezTo>
                    <a:pt x="235" y="602"/>
                    <a:pt x="235" y="601"/>
                    <a:pt x="235" y="601"/>
                  </a:cubicBezTo>
                  <a:cubicBezTo>
                    <a:pt x="235" y="602"/>
                    <a:pt x="235" y="602"/>
                    <a:pt x="234" y="602"/>
                  </a:cubicBezTo>
                  <a:cubicBezTo>
                    <a:pt x="235" y="602"/>
                    <a:pt x="237" y="602"/>
                    <a:pt x="237" y="602"/>
                  </a:cubicBezTo>
                  <a:cubicBezTo>
                    <a:pt x="237" y="605"/>
                    <a:pt x="237" y="602"/>
                    <a:pt x="237" y="602"/>
                  </a:cubicBezTo>
                  <a:close/>
                  <a:moveTo>
                    <a:pt x="226" y="601"/>
                  </a:moveTo>
                  <a:cubicBezTo>
                    <a:pt x="226" y="601"/>
                    <a:pt x="226" y="601"/>
                    <a:pt x="226" y="601"/>
                  </a:cubicBezTo>
                  <a:cubicBezTo>
                    <a:pt x="226" y="601"/>
                    <a:pt x="226" y="601"/>
                    <a:pt x="226" y="601"/>
                  </a:cubicBezTo>
                  <a:close/>
                  <a:moveTo>
                    <a:pt x="234" y="601"/>
                  </a:moveTo>
                  <a:cubicBezTo>
                    <a:pt x="234" y="601"/>
                    <a:pt x="234" y="601"/>
                    <a:pt x="234" y="601"/>
                  </a:cubicBezTo>
                  <a:cubicBezTo>
                    <a:pt x="234" y="601"/>
                    <a:pt x="234" y="601"/>
                    <a:pt x="234" y="601"/>
                  </a:cubicBezTo>
                  <a:cubicBezTo>
                    <a:pt x="234" y="601"/>
                    <a:pt x="234" y="601"/>
                    <a:pt x="234" y="601"/>
                  </a:cubicBezTo>
                  <a:close/>
                  <a:moveTo>
                    <a:pt x="225" y="603"/>
                  </a:moveTo>
                  <a:cubicBezTo>
                    <a:pt x="225" y="603"/>
                    <a:pt x="225" y="604"/>
                    <a:pt x="225" y="604"/>
                  </a:cubicBezTo>
                  <a:cubicBezTo>
                    <a:pt x="226" y="604"/>
                    <a:pt x="225" y="603"/>
                    <a:pt x="225" y="603"/>
                  </a:cubicBezTo>
                  <a:close/>
                  <a:moveTo>
                    <a:pt x="343" y="594"/>
                  </a:moveTo>
                  <a:cubicBezTo>
                    <a:pt x="343" y="594"/>
                    <a:pt x="343" y="594"/>
                    <a:pt x="343" y="594"/>
                  </a:cubicBezTo>
                  <a:cubicBezTo>
                    <a:pt x="342" y="594"/>
                    <a:pt x="343" y="594"/>
                    <a:pt x="343" y="594"/>
                  </a:cubicBezTo>
                  <a:close/>
                  <a:moveTo>
                    <a:pt x="227" y="611"/>
                  </a:moveTo>
                  <a:cubicBezTo>
                    <a:pt x="227" y="611"/>
                    <a:pt x="227" y="611"/>
                    <a:pt x="227" y="611"/>
                  </a:cubicBezTo>
                  <a:cubicBezTo>
                    <a:pt x="227" y="611"/>
                    <a:pt x="227" y="611"/>
                    <a:pt x="227" y="611"/>
                  </a:cubicBezTo>
                  <a:close/>
                  <a:moveTo>
                    <a:pt x="233" y="598"/>
                  </a:moveTo>
                  <a:cubicBezTo>
                    <a:pt x="233" y="597"/>
                    <a:pt x="233" y="597"/>
                    <a:pt x="233" y="597"/>
                  </a:cubicBezTo>
                  <a:cubicBezTo>
                    <a:pt x="232" y="597"/>
                    <a:pt x="232" y="598"/>
                    <a:pt x="232" y="598"/>
                  </a:cubicBezTo>
                  <a:cubicBezTo>
                    <a:pt x="233" y="598"/>
                    <a:pt x="233" y="598"/>
                    <a:pt x="233" y="598"/>
                  </a:cubicBezTo>
                  <a:close/>
                  <a:moveTo>
                    <a:pt x="235" y="598"/>
                  </a:moveTo>
                  <a:cubicBezTo>
                    <a:pt x="235" y="598"/>
                    <a:pt x="234" y="598"/>
                    <a:pt x="234" y="598"/>
                  </a:cubicBezTo>
                  <a:cubicBezTo>
                    <a:pt x="234" y="598"/>
                    <a:pt x="235" y="599"/>
                    <a:pt x="235" y="598"/>
                  </a:cubicBezTo>
                  <a:cubicBezTo>
                    <a:pt x="235" y="598"/>
                    <a:pt x="235" y="598"/>
                    <a:pt x="235" y="598"/>
                  </a:cubicBezTo>
                  <a:close/>
                  <a:moveTo>
                    <a:pt x="229" y="596"/>
                  </a:moveTo>
                  <a:cubicBezTo>
                    <a:pt x="230" y="597"/>
                    <a:pt x="231" y="598"/>
                    <a:pt x="232" y="597"/>
                  </a:cubicBezTo>
                  <a:cubicBezTo>
                    <a:pt x="231" y="597"/>
                    <a:pt x="230" y="596"/>
                    <a:pt x="230" y="596"/>
                  </a:cubicBezTo>
                  <a:cubicBezTo>
                    <a:pt x="229" y="595"/>
                    <a:pt x="228" y="596"/>
                    <a:pt x="228" y="596"/>
                  </a:cubicBezTo>
                  <a:cubicBezTo>
                    <a:pt x="229" y="597"/>
                    <a:pt x="230" y="597"/>
                    <a:pt x="229" y="596"/>
                  </a:cubicBezTo>
                  <a:close/>
                  <a:moveTo>
                    <a:pt x="349" y="607"/>
                  </a:moveTo>
                  <a:cubicBezTo>
                    <a:pt x="348" y="607"/>
                    <a:pt x="348" y="607"/>
                    <a:pt x="348" y="608"/>
                  </a:cubicBezTo>
                  <a:cubicBezTo>
                    <a:pt x="348" y="608"/>
                    <a:pt x="349" y="607"/>
                    <a:pt x="349" y="607"/>
                  </a:cubicBezTo>
                  <a:close/>
                  <a:moveTo>
                    <a:pt x="367" y="617"/>
                  </a:moveTo>
                  <a:cubicBezTo>
                    <a:pt x="367" y="616"/>
                    <a:pt x="366" y="616"/>
                    <a:pt x="366" y="616"/>
                  </a:cubicBezTo>
                  <a:cubicBezTo>
                    <a:pt x="362" y="616"/>
                    <a:pt x="368" y="622"/>
                    <a:pt x="367" y="617"/>
                  </a:cubicBezTo>
                  <a:close/>
                  <a:moveTo>
                    <a:pt x="46" y="674"/>
                  </a:moveTo>
                  <a:cubicBezTo>
                    <a:pt x="46" y="674"/>
                    <a:pt x="45" y="674"/>
                    <a:pt x="45" y="674"/>
                  </a:cubicBezTo>
                  <a:cubicBezTo>
                    <a:pt x="45" y="674"/>
                    <a:pt x="45" y="674"/>
                    <a:pt x="45" y="674"/>
                  </a:cubicBezTo>
                  <a:cubicBezTo>
                    <a:pt x="45" y="673"/>
                    <a:pt x="45" y="673"/>
                    <a:pt x="45" y="673"/>
                  </a:cubicBezTo>
                  <a:cubicBezTo>
                    <a:pt x="44" y="673"/>
                    <a:pt x="44" y="673"/>
                    <a:pt x="44" y="673"/>
                  </a:cubicBezTo>
                  <a:cubicBezTo>
                    <a:pt x="44" y="673"/>
                    <a:pt x="44" y="673"/>
                    <a:pt x="44" y="673"/>
                  </a:cubicBezTo>
                  <a:cubicBezTo>
                    <a:pt x="44" y="672"/>
                    <a:pt x="44" y="672"/>
                    <a:pt x="43" y="672"/>
                  </a:cubicBezTo>
                  <a:cubicBezTo>
                    <a:pt x="43" y="672"/>
                    <a:pt x="43" y="672"/>
                    <a:pt x="43" y="672"/>
                  </a:cubicBezTo>
                  <a:cubicBezTo>
                    <a:pt x="43" y="671"/>
                    <a:pt x="42" y="671"/>
                    <a:pt x="41" y="671"/>
                  </a:cubicBezTo>
                  <a:cubicBezTo>
                    <a:pt x="41" y="672"/>
                    <a:pt x="43" y="673"/>
                    <a:pt x="43" y="672"/>
                  </a:cubicBezTo>
                  <a:cubicBezTo>
                    <a:pt x="44" y="673"/>
                    <a:pt x="46" y="675"/>
                    <a:pt x="47" y="674"/>
                  </a:cubicBezTo>
                  <a:cubicBezTo>
                    <a:pt x="46" y="674"/>
                    <a:pt x="46" y="674"/>
                    <a:pt x="46" y="674"/>
                  </a:cubicBezTo>
                  <a:close/>
                  <a:moveTo>
                    <a:pt x="57" y="674"/>
                  </a:moveTo>
                  <a:cubicBezTo>
                    <a:pt x="57" y="674"/>
                    <a:pt x="57" y="675"/>
                    <a:pt x="57" y="675"/>
                  </a:cubicBezTo>
                  <a:cubicBezTo>
                    <a:pt x="57" y="675"/>
                    <a:pt x="57" y="674"/>
                    <a:pt x="58" y="675"/>
                  </a:cubicBezTo>
                  <a:cubicBezTo>
                    <a:pt x="58" y="674"/>
                    <a:pt x="57" y="674"/>
                    <a:pt x="57" y="674"/>
                  </a:cubicBezTo>
                  <a:close/>
                  <a:moveTo>
                    <a:pt x="59" y="669"/>
                  </a:moveTo>
                  <a:cubicBezTo>
                    <a:pt x="59" y="670"/>
                    <a:pt x="59" y="670"/>
                    <a:pt x="59" y="670"/>
                  </a:cubicBezTo>
                  <a:cubicBezTo>
                    <a:pt x="59" y="670"/>
                    <a:pt x="59" y="670"/>
                    <a:pt x="59" y="670"/>
                  </a:cubicBezTo>
                  <a:cubicBezTo>
                    <a:pt x="59" y="670"/>
                    <a:pt x="59" y="670"/>
                    <a:pt x="59" y="670"/>
                  </a:cubicBezTo>
                  <a:cubicBezTo>
                    <a:pt x="58" y="670"/>
                    <a:pt x="58" y="670"/>
                    <a:pt x="58" y="670"/>
                  </a:cubicBezTo>
                  <a:cubicBezTo>
                    <a:pt x="58" y="670"/>
                    <a:pt x="58" y="670"/>
                    <a:pt x="58" y="669"/>
                  </a:cubicBezTo>
                  <a:cubicBezTo>
                    <a:pt x="58" y="669"/>
                    <a:pt x="59" y="669"/>
                    <a:pt x="59" y="669"/>
                  </a:cubicBezTo>
                  <a:cubicBezTo>
                    <a:pt x="59" y="670"/>
                    <a:pt x="59" y="669"/>
                    <a:pt x="59" y="669"/>
                  </a:cubicBezTo>
                  <a:close/>
                  <a:moveTo>
                    <a:pt x="59" y="670"/>
                  </a:moveTo>
                  <a:cubicBezTo>
                    <a:pt x="59" y="670"/>
                    <a:pt x="59" y="670"/>
                    <a:pt x="59" y="670"/>
                  </a:cubicBezTo>
                  <a:cubicBezTo>
                    <a:pt x="59" y="670"/>
                    <a:pt x="59" y="670"/>
                    <a:pt x="59" y="670"/>
                  </a:cubicBezTo>
                  <a:close/>
                  <a:moveTo>
                    <a:pt x="56" y="676"/>
                  </a:moveTo>
                  <a:cubicBezTo>
                    <a:pt x="56" y="676"/>
                    <a:pt x="57" y="675"/>
                    <a:pt x="56" y="675"/>
                  </a:cubicBezTo>
                  <a:cubicBezTo>
                    <a:pt x="56" y="675"/>
                    <a:pt x="56" y="675"/>
                    <a:pt x="56" y="676"/>
                  </a:cubicBezTo>
                  <a:close/>
                  <a:moveTo>
                    <a:pt x="48" y="667"/>
                  </a:moveTo>
                  <a:cubicBezTo>
                    <a:pt x="46" y="669"/>
                    <a:pt x="48" y="669"/>
                    <a:pt x="49" y="668"/>
                  </a:cubicBezTo>
                  <a:cubicBezTo>
                    <a:pt x="48" y="668"/>
                    <a:pt x="48" y="667"/>
                    <a:pt x="48" y="667"/>
                  </a:cubicBezTo>
                  <a:close/>
                  <a:moveTo>
                    <a:pt x="59" y="672"/>
                  </a:moveTo>
                  <a:cubicBezTo>
                    <a:pt x="58" y="672"/>
                    <a:pt x="58" y="672"/>
                    <a:pt x="58" y="672"/>
                  </a:cubicBezTo>
                  <a:cubicBezTo>
                    <a:pt x="58" y="672"/>
                    <a:pt x="58" y="672"/>
                    <a:pt x="59" y="672"/>
                  </a:cubicBezTo>
                  <a:close/>
                  <a:moveTo>
                    <a:pt x="77" y="669"/>
                  </a:moveTo>
                  <a:cubicBezTo>
                    <a:pt x="76" y="669"/>
                    <a:pt x="76" y="669"/>
                    <a:pt x="76" y="669"/>
                  </a:cubicBezTo>
                  <a:cubicBezTo>
                    <a:pt x="76" y="669"/>
                    <a:pt x="76" y="670"/>
                    <a:pt x="76" y="670"/>
                  </a:cubicBezTo>
                  <a:cubicBezTo>
                    <a:pt x="76" y="670"/>
                    <a:pt x="77" y="669"/>
                    <a:pt x="77" y="669"/>
                  </a:cubicBezTo>
                  <a:close/>
                  <a:moveTo>
                    <a:pt x="77" y="669"/>
                  </a:moveTo>
                  <a:cubicBezTo>
                    <a:pt x="77" y="669"/>
                    <a:pt x="77" y="669"/>
                    <a:pt x="76" y="669"/>
                  </a:cubicBezTo>
                  <a:cubicBezTo>
                    <a:pt x="77" y="669"/>
                    <a:pt x="77" y="669"/>
                    <a:pt x="77" y="669"/>
                  </a:cubicBezTo>
                  <a:cubicBezTo>
                    <a:pt x="77" y="669"/>
                    <a:pt x="77" y="669"/>
                    <a:pt x="77" y="669"/>
                  </a:cubicBezTo>
                  <a:close/>
                  <a:moveTo>
                    <a:pt x="66" y="669"/>
                  </a:moveTo>
                  <a:cubicBezTo>
                    <a:pt x="66" y="669"/>
                    <a:pt x="66" y="669"/>
                    <a:pt x="66" y="669"/>
                  </a:cubicBezTo>
                  <a:cubicBezTo>
                    <a:pt x="66" y="669"/>
                    <a:pt x="62" y="668"/>
                    <a:pt x="62" y="669"/>
                  </a:cubicBezTo>
                  <a:cubicBezTo>
                    <a:pt x="62" y="670"/>
                    <a:pt x="64" y="670"/>
                    <a:pt x="64" y="670"/>
                  </a:cubicBezTo>
                  <a:cubicBezTo>
                    <a:pt x="64" y="670"/>
                    <a:pt x="63" y="671"/>
                    <a:pt x="63" y="671"/>
                  </a:cubicBezTo>
                  <a:cubicBezTo>
                    <a:pt x="63" y="671"/>
                    <a:pt x="64" y="671"/>
                    <a:pt x="64" y="672"/>
                  </a:cubicBezTo>
                  <a:cubicBezTo>
                    <a:pt x="65" y="671"/>
                    <a:pt x="65" y="669"/>
                    <a:pt x="66" y="669"/>
                  </a:cubicBezTo>
                  <a:close/>
                  <a:moveTo>
                    <a:pt x="78" y="668"/>
                  </a:moveTo>
                  <a:cubicBezTo>
                    <a:pt x="77" y="668"/>
                    <a:pt x="78" y="668"/>
                    <a:pt x="78" y="668"/>
                  </a:cubicBezTo>
                  <a:cubicBezTo>
                    <a:pt x="78" y="668"/>
                    <a:pt x="78" y="668"/>
                    <a:pt x="78" y="668"/>
                  </a:cubicBezTo>
                  <a:close/>
                  <a:moveTo>
                    <a:pt x="69" y="668"/>
                  </a:moveTo>
                  <a:cubicBezTo>
                    <a:pt x="70" y="668"/>
                    <a:pt x="66" y="672"/>
                    <a:pt x="66" y="671"/>
                  </a:cubicBezTo>
                  <a:cubicBezTo>
                    <a:pt x="66" y="671"/>
                    <a:pt x="68" y="671"/>
                    <a:pt x="69" y="671"/>
                  </a:cubicBezTo>
                  <a:cubicBezTo>
                    <a:pt x="69" y="670"/>
                    <a:pt x="71" y="668"/>
                    <a:pt x="69" y="668"/>
                  </a:cubicBezTo>
                  <a:close/>
                  <a:moveTo>
                    <a:pt x="75" y="669"/>
                  </a:moveTo>
                  <a:cubicBezTo>
                    <a:pt x="75" y="669"/>
                    <a:pt x="75" y="669"/>
                    <a:pt x="75" y="669"/>
                  </a:cubicBezTo>
                  <a:cubicBezTo>
                    <a:pt x="75" y="669"/>
                    <a:pt x="74" y="669"/>
                    <a:pt x="73" y="669"/>
                  </a:cubicBezTo>
                  <a:cubicBezTo>
                    <a:pt x="73" y="669"/>
                    <a:pt x="74" y="668"/>
                    <a:pt x="73" y="668"/>
                  </a:cubicBezTo>
                  <a:cubicBezTo>
                    <a:pt x="73" y="667"/>
                    <a:pt x="73" y="668"/>
                    <a:pt x="73" y="668"/>
                  </a:cubicBezTo>
                  <a:cubicBezTo>
                    <a:pt x="73" y="668"/>
                    <a:pt x="73" y="668"/>
                    <a:pt x="72" y="668"/>
                  </a:cubicBezTo>
                  <a:cubicBezTo>
                    <a:pt x="72" y="668"/>
                    <a:pt x="72" y="670"/>
                    <a:pt x="72" y="670"/>
                  </a:cubicBezTo>
                  <a:cubicBezTo>
                    <a:pt x="72" y="670"/>
                    <a:pt x="71" y="669"/>
                    <a:pt x="71" y="670"/>
                  </a:cubicBezTo>
                  <a:cubicBezTo>
                    <a:pt x="71" y="670"/>
                    <a:pt x="71" y="670"/>
                    <a:pt x="71" y="670"/>
                  </a:cubicBezTo>
                  <a:cubicBezTo>
                    <a:pt x="71" y="670"/>
                    <a:pt x="70" y="672"/>
                    <a:pt x="71" y="672"/>
                  </a:cubicBezTo>
                  <a:cubicBezTo>
                    <a:pt x="71" y="672"/>
                    <a:pt x="71" y="671"/>
                    <a:pt x="71" y="671"/>
                  </a:cubicBezTo>
                  <a:cubicBezTo>
                    <a:pt x="71" y="673"/>
                    <a:pt x="74" y="670"/>
                    <a:pt x="74" y="670"/>
                  </a:cubicBezTo>
                  <a:cubicBezTo>
                    <a:pt x="74" y="671"/>
                    <a:pt x="76" y="670"/>
                    <a:pt x="75" y="669"/>
                  </a:cubicBezTo>
                  <a:close/>
                  <a:moveTo>
                    <a:pt x="40" y="668"/>
                  </a:moveTo>
                  <a:cubicBezTo>
                    <a:pt x="40" y="668"/>
                    <a:pt x="40" y="668"/>
                    <a:pt x="40" y="668"/>
                  </a:cubicBezTo>
                  <a:cubicBezTo>
                    <a:pt x="40" y="668"/>
                    <a:pt x="40" y="668"/>
                    <a:pt x="40" y="669"/>
                  </a:cubicBezTo>
                  <a:cubicBezTo>
                    <a:pt x="41" y="669"/>
                    <a:pt x="41" y="668"/>
                    <a:pt x="40" y="668"/>
                  </a:cubicBezTo>
                  <a:close/>
                  <a:moveTo>
                    <a:pt x="8" y="662"/>
                  </a:moveTo>
                  <a:cubicBezTo>
                    <a:pt x="8" y="662"/>
                    <a:pt x="6" y="663"/>
                    <a:pt x="6" y="663"/>
                  </a:cubicBezTo>
                  <a:cubicBezTo>
                    <a:pt x="6" y="663"/>
                    <a:pt x="8" y="664"/>
                    <a:pt x="8" y="664"/>
                  </a:cubicBezTo>
                  <a:cubicBezTo>
                    <a:pt x="8" y="664"/>
                    <a:pt x="9" y="662"/>
                    <a:pt x="9" y="662"/>
                  </a:cubicBezTo>
                  <a:cubicBezTo>
                    <a:pt x="9" y="662"/>
                    <a:pt x="8" y="662"/>
                    <a:pt x="8" y="662"/>
                  </a:cubicBezTo>
                  <a:close/>
                  <a:moveTo>
                    <a:pt x="11" y="660"/>
                  </a:moveTo>
                  <a:cubicBezTo>
                    <a:pt x="11" y="660"/>
                    <a:pt x="11" y="660"/>
                    <a:pt x="11" y="660"/>
                  </a:cubicBezTo>
                  <a:cubicBezTo>
                    <a:pt x="11" y="659"/>
                    <a:pt x="11" y="659"/>
                    <a:pt x="11" y="660"/>
                  </a:cubicBezTo>
                  <a:close/>
                  <a:moveTo>
                    <a:pt x="6" y="658"/>
                  </a:moveTo>
                  <a:cubicBezTo>
                    <a:pt x="6" y="657"/>
                    <a:pt x="2" y="656"/>
                    <a:pt x="2" y="657"/>
                  </a:cubicBezTo>
                  <a:cubicBezTo>
                    <a:pt x="1" y="657"/>
                    <a:pt x="0" y="657"/>
                    <a:pt x="0" y="657"/>
                  </a:cubicBezTo>
                  <a:cubicBezTo>
                    <a:pt x="1" y="657"/>
                    <a:pt x="1" y="657"/>
                    <a:pt x="1" y="658"/>
                  </a:cubicBezTo>
                  <a:cubicBezTo>
                    <a:pt x="1" y="658"/>
                    <a:pt x="2" y="659"/>
                    <a:pt x="3" y="659"/>
                  </a:cubicBezTo>
                  <a:cubicBezTo>
                    <a:pt x="3" y="659"/>
                    <a:pt x="6" y="657"/>
                    <a:pt x="6" y="658"/>
                  </a:cubicBezTo>
                  <a:cubicBezTo>
                    <a:pt x="6" y="658"/>
                    <a:pt x="6" y="658"/>
                    <a:pt x="6" y="658"/>
                  </a:cubicBezTo>
                  <a:cubicBezTo>
                    <a:pt x="6" y="658"/>
                    <a:pt x="6" y="658"/>
                    <a:pt x="6" y="658"/>
                  </a:cubicBezTo>
                  <a:close/>
                  <a:moveTo>
                    <a:pt x="10" y="660"/>
                  </a:moveTo>
                  <a:cubicBezTo>
                    <a:pt x="10" y="659"/>
                    <a:pt x="10" y="659"/>
                    <a:pt x="10" y="659"/>
                  </a:cubicBezTo>
                  <a:cubicBezTo>
                    <a:pt x="10" y="660"/>
                    <a:pt x="10" y="660"/>
                    <a:pt x="10" y="660"/>
                  </a:cubicBezTo>
                  <a:close/>
                  <a:moveTo>
                    <a:pt x="76" y="668"/>
                  </a:moveTo>
                  <a:cubicBezTo>
                    <a:pt x="77" y="668"/>
                    <a:pt x="77" y="664"/>
                    <a:pt x="76" y="667"/>
                  </a:cubicBezTo>
                  <a:cubicBezTo>
                    <a:pt x="76" y="667"/>
                    <a:pt x="77" y="667"/>
                    <a:pt x="77" y="668"/>
                  </a:cubicBezTo>
                  <a:cubicBezTo>
                    <a:pt x="77" y="668"/>
                    <a:pt x="76" y="668"/>
                    <a:pt x="76" y="668"/>
                  </a:cubicBezTo>
                  <a:close/>
                  <a:moveTo>
                    <a:pt x="78" y="668"/>
                  </a:moveTo>
                  <a:cubicBezTo>
                    <a:pt x="78" y="668"/>
                    <a:pt x="78" y="668"/>
                    <a:pt x="79" y="668"/>
                  </a:cubicBezTo>
                  <a:cubicBezTo>
                    <a:pt x="79" y="668"/>
                    <a:pt x="79" y="668"/>
                    <a:pt x="78" y="668"/>
                  </a:cubicBezTo>
                  <a:close/>
                  <a:moveTo>
                    <a:pt x="38" y="667"/>
                  </a:moveTo>
                  <a:cubicBezTo>
                    <a:pt x="37" y="667"/>
                    <a:pt x="38" y="668"/>
                    <a:pt x="38" y="668"/>
                  </a:cubicBezTo>
                  <a:cubicBezTo>
                    <a:pt x="38" y="667"/>
                    <a:pt x="38" y="667"/>
                    <a:pt x="38" y="667"/>
                  </a:cubicBezTo>
                  <a:close/>
                  <a:moveTo>
                    <a:pt x="23" y="663"/>
                  </a:moveTo>
                  <a:cubicBezTo>
                    <a:pt x="23" y="664"/>
                    <a:pt x="23" y="664"/>
                    <a:pt x="23" y="664"/>
                  </a:cubicBezTo>
                  <a:cubicBezTo>
                    <a:pt x="23" y="664"/>
                    <a:pt x="23" y="664"/>
                    <a:pt x="23" y="663"/>
                  </a:cubicBezTo>
                  <a:close/>
                  <a:moveTo>
                    <a:pt x="39" y="669"/>
                  </a:moveTo>
                  <a:cubicBezTo>
                    <a:pt x="39" y="670"/>
                    <a:pt x="39" y="670"/>
                    <a:pt x="39" y="670"/>
                  </a:cubicBezTo>
                  <a:cubicBezTo>
                    <a:pt x="39" y="670"/>
                    <a:pt x="39" y="669"/>
                    <a:pt x="39" y="669"/>
                  </a:cubicBezTo>
                  <a:close/>
                  <a:moveTo>
                    <a:pt x="34" y="668"/>
                  </a:moveTo>
                  <a:cubicBezTo>
                    <a:pt x="35" y="667"/>
                    <a:pt x="35" y="667"/>
                    <a:pt x="35" y="666"/>
                  </a:cubicBezTo>
                  <a:cubicBezTo>
                    <a:pt x="34" y="666"/>
                    <a:pt x="32" y="668"/>
                    <a:pt x="32" y="669"/>
                  </a:cubicBezTo>
                  <a:cubicBezTo>
                    <a:pt x="33" y="669"/>
                    <a:pt x="33" y="669"/>
                    <a:pt x="32" y="669"/>
                  </a:cubicBezTo>
                  <a:cubicBezTo>
                    <a:pt x="33" y="669"/>
                    <a:pt x="34" y="669"/>
                    <a:pt x="34" y="668"/>
                  </a:cubicBezTo>
                  <a:cubicBezTo>
                    <a:pt x="34" y="668"/>
                    <a:pt x="34" y="667"/>
                    <a:pt x="34" y="668"/>
                  </a:cubicBezTo>
                  <a:close/>
                  <a:moveTo>
                    <a:pt x="35" y="668"/>
                  </a:moveTo>
                  <a:cubicBezTo>
                    <a:pt x="35" y="668"/>
                    <a:pt x="35" y="668"/>
                    <a:pt x="35" y="668"/>
                  </a:cubicBezTo>
                  <a:cubicBezTo>
                    <a:pt x="35" y="668"/>
                    <a:pt x="35" y="668"/>
                    <a:pt x="35" y="668"/>
                  </a:cubicBezTo>
                  <a:close/>
                  <a:moveTo>
                    <a:pt x="143" y="646"/>
                  </a:moveTo>
                  <a:cubicBezTo>
                    <a:pt x="142" y="646"/>
                    <a:pt x="143" y="646"/>
                    <a:pt x="143" y="646"/>
                  </a:cubicBezTo>
                  <a:cubicBezTo>
                    <a:pt x="143" y="645"/>
                    <a:pt x="143" y="645"/>
                    <a:pt x="143" y="646"/>
                  </a:cubicBezTo>
                  <a:close/>
                  <a:moveTo>
                    <a:pt x="142" y="648"/>
                  </a:moveTo>
                  <a:cubicBezTo>
                    <a:pt x="141" y="647"/>
                    <a:pt x="143" y="649"/>
                    <a:pt x="143" y="648"/>
                  </a:cubicBezTo>
                  <a:cubicBezTo>
                    <a:pt x="143" y="648"/>
                    <a:pt x="143" y="647"/>
                    <a:pt x="143" y="647"/>
                  </a:cubicBezTo>
                  <a:cubicBezTo>
                    <a:pt x="142" y="647"/>
                    <a:pt x="143" y="648"/>
                    <a:pt x="142" y="647"/>
                  </a:cubicBezTo>
                  <a:cubicBezTo>
                    <a:pt x="142" y="647"/>
                    <a:pt x="142" y="647"/>
                    <a:pt x="142" y="648"/>
                  </a:cubicBezTo>
                  <a:close/>
                  <a:moveTo>
                    <a:pt x="169" y="634"/>
                  </a:moveTo>
                  <a:cubicBezTo>
                    <a:pt x="167" y="633"/>
                    <a:pt x="169" y="638"/>
                    <a:pt x="169" y="634"/>
                  </a:cubicBezTo>
                  <a:cubicBezTo>
                    <a:pt x="169" y="634"/>
                    <a:pt x="169" y="635"/>
                    <a:pt x="169" y="634"/>
                  </a:cubicBezTo>
                  <a:close/>
                  <a:moveTo>
                    <a:pt x="142" y="648"/>
                  </a:moveTo>
                  <a:cubicBezTo>
                    <a:pt x="142" y="648"/>
                    <a:pt x="142" y="648"/>
                    <a:pt x="142" y="648"/>
                  </a:cubicBezTo>
                  <a:cubicBezTo>
                    <a:pt x="141" y="648"/>
                    <a:pt x="141" y="648"/>
                    <a:pt x="140" y="649"/>
                  </a:cubicBezTo>
                  <a:cubicBezTo>
                    <a:pt x="140" y="649"/>
                    <a:pt x="140" y="648"/>
                    <a:pt x="140" y="648"/>
                  </a:cubicBezTo>
                  <a:cubicBezTo>
                    <a:pt x="140" y="648"/>
                    <a:pt x="140" y="648"/>
                    <a:pt x="140" y="648"/>
                  </a:cubicBezTo>
                  <a:cubicBezTo>
                    <a:pt x="140" y="648"/>
                    <a:pt x="141" y="648"/>
                    <a:pt x="141" y="648"/>
                  </a:cubicBezTo>
                  <a:cubicBezTo>
                    <a:pt x="141" y="648"/>
                    <a:pt x="141" y="648"/>
                    <a:pt x="141" y="647"/>
                  </a:cubicBezTo>
                  <a:cubicBezTo>
                    <a:pt x="141" y="647"/>
                    <a:pt x="142" y="646"/>
                    <a:pt x="142" y="646"/>
                  </a:cubicBezTo>
                  <a:cubicBezTo>
                    <a:pt x="142" y="646"/>
                    <a:pt x="142" y="646"/>
                    <a:pt x="141" y="646"/>
                  </a:cubicBezTo>
                  <a:cubicBezTo>
                    <a:pt x="141" y="646"/>
                    <a:pt x="141" y="645"/>
                    <a:pt x="141" y="645"/>
                  </a:cubicBezTo>
                  <a:cubicBezTo>
                    <a:pt x="141" y="645"/>
                    <a:pt x="140" y="647"/>
                    <a:pt x="140" y="647"/>
                  </a:cubicBezTo>
                  <a:cubicBezTo>
                    <a:pt x="140" y="646"/>
                    <a:pt x="138" y="645"/>
                    <a:pt x="137" y="646"/>
                  </a:cubicBezTo>
                  <a:cubicBezTo>
                    <a:pt x="137" y="648"/>
                    <a:pt x="138" y="648"/>
                    <a:pt x="139" y="648"/>
                  </a:cubicBezTo>
                  <a:cubicBezTo>
                    <a:pt x="139" y="648"/>
                    <a:pt x="139" y="648"/>
                    <a:pt x="139" y="648"/>
                  </a:cubicBezTo>
                  <a:cubicBezTo>
                    <a:pt x="139" y="648"/>
                    <a:pt x="138" y="649"/>
                    <a:pt x="138" y="649"/>
                  </a:cubicBezTo>
                  <a:cubicBezTo>
                    <a:pt x="138" y="649"/>
                    <a:pt x="138" y="649"/>
                    <a:pt x="138" y="649"/>
                  </a:cubicBezTo>
                  <a:cubicBezTo>
                    <a:pt x="138" y="649"/>
                    <a:pt x="138" y="649"/>
                    <a:pt x="138" y="648"/>
                  </a:cubicBezTo>
                  <a:cubicBezTo>
                    <a:pt x="137" y="648"/>
                    <a:pt x="137" y="650"/>
                    <a:pt x="137" y="650"/>
                  </a:cubicBezTo>
                  <a:cubicBezTo>
                    <a:pt x="135" y="649"/>
                    <a:pt x="137" y="650"/>
                    <a:pt x="137" y="651"/>
                  </a:cubicBezTo>
                  <a:cubicBezTo>
                    <a:pt x="137" y="651"/>
                    <a:pt x="135" y="651"/>
                    <a:pt x="137" y="651"/>
                  </a:cubicBezTo>
                  <a:cubicBezTo>
                    <a:pt x="136" y="651"/>
                    <a:pt x="132" y="653"/>
                    <a:pt x="132" y="654"/>
                  </a:cubicBezTo>
                  <a:cubicBezTo>
                    <a:pt x="132" y="654"/>
                    <a:pt x="139" y="651"/>
                    <a:pt x="139" y="650"/>
                  </a:cubicBezTo>
                  <a:cubicBezTo>
                    <a:pt x="139" y="651"/>
                    <a:pt x="139" y="651"/>
                    <a:pt x="139" y="651"/>
                  </a:cubicBezTo>
                  <a:cubicBezTo>
                    <a:pt x="139" y="651"/>
                    <a:pt x="139" y="651"/>
                    <a:pt x="139" y="650"/>
                  </a:cubicBezTo>
                  <a:cubicBezTo>
                    <a:pt x="140" y="651"/>
                    <a:pt x="140" y="650"/>
                    <a:pt x="139" y="650"/>
                  </a:cubicBezTo>
                  <a:cubicBezTo>
                    <a:pt x="139" y="650"/>
                    <a:pt x="143" y="649"/>
                    <a:pt x="142" y="648"/>
                  </a:cubicBezTo>
                  <a:close/>
                  <a:moveTo>
                    <a:pt x="146" y="644"/>
                  </a:moveTo>
                  <a:cubicBezTo>
                    <a:pt x="146" y="644"/>
                    <a:pt x="145" y="644"/>
                    <a:pt x="145" y="644"/>
                  </a:cubicBezTo>
                  <a:cubicBezTo>
                    <a:pt x="145" y="644"/>
                    <a:pt x="146" y="644"/>
                    <a:pt x="145" y="643"/>
                  </a:cubicBezTo>
                  <a:cubicBezTo>
                    <a:pt x="144" y="642"/>
                    <a:pt x="143" y="645"/>
                    <a:pt x="146" y="644"/>
                  </a:cubicBezTo>
                  <a:close/>
                  <a:moveTo>
                    <a:pt x="140" y="646"/>
                  </a:moveTo>
                  <a:cubicBezTo>
                    <a:pt x="140" y="646"/>
                    <a:pt x="140" y="646"/>
                    <a:pt x="140" y="647"/>
                  </a:cubicBezTo>
                  <a:cubicBezTo>
                    <a:pt x="140" y="647"/>
                    <a:pt x="140" y="646"/>
                    <a:pt x="140" y="646"/>
                  </a:cubicBezTo>
                  <a:close/>
                  <a:moveTo>
                    <a:pt x="138" y="568"/>
                  </a:moveTo>
                  <a:cubicBezTo>
                    <a:pt x="135" y="568"/>
                    <a:pt x="135" y="570"/>
                    <a:pt x="136" y="571"/>
                  </a:cubicBezTo>
                  <a:cubicBezTo>
                    <a:pt x="138" y="573"/>
                    <a:pt x="141" y="575"/>
                    <a:pt x="143" y="574"/>
                  </a:cubicBezTo>
                  <a:cubicBezTo>
                    <a:pt x="143" y="574"/>
                    <a:pt x="142" y="573"/>
                    <a:pt x="142" y="573"/>
                  </a:cubicBezTo>
                  <a:cubicBezTo>
                    <a:pt x="146" y="573"/>
                    <a:pt x="149" y="570"/>
                    <a:pt x="145" y="567"/>
                  </a:cubicBezTo>
                  <a:cubicBezTo>
                    <a:pt x="142" y="564"/>
                    <a:pt x="139" y="569"/>
                    <a:pt x="136" y="568"/>
                  </a:cubicBezTo>
                  <a:cubicBezTo>
                    <a:pt x="137" y="568"/>
                    <a:pt x="137" y="568"/>
                    <a:pt x="138" y="568"/>
                  </a:cubicBezTo>
                  <a:cubicBezTo>
                    <a:pt x="137" y="568"/>
                    <a:pt x="137" y="568"/>
                    <a:pt x="137" y="568"/>
                  </a:cubicBezTo>
                  <a:cubicBezTo>
                    <a:pt x="137" y="568"/>
                    <a:pt x="138" y="568"/>
                    <a:pt x="138" y="568"/>
                  </a:cubicBezTo>
                  <a:close/>
                  <a:moveTo>
                    <a:pt x="147" y="645"/>
                  </a:moveTo>
                  <a:cubicBezTo>
                    <a:pt x="147" y="645"/>
                    <a:pt x="147" y="644"/>
                    <a:pt x="147" y="645"/>
                  </a:cubicBezTo>
                  <a:cubicBezTo>
                    <a:pt x="147" y="645"/>
                    <a:pt x="147" y="645"/>
                    <a:pt x="147" y="645"/>
                  </a:cubicBezTo>
                  <a:close/>
                  <a:moveTo>
                    <a:pt x="152" y="643"/>
                  </a:moveTo>
                  <a:cubicBezTo>
                    <a:pt x="152" y="643"/>
                    <a:pt x="152" y="643"/>
                    <a:pt x="151" y="643"/>
                  </a:cubicBezTo>
                  <a:cubicBezTo>
                    <a:pt x="152" y="643"/>
                    <a:pt x="152" y="643"/>
                    <a:pt x="152" y="643"/>
                  </a:cubicBezTo>
                  <a:close/>
                  <a:moveTo>
                    <a:pt x="163" y="636"/>
                  </a:moveTo>
                  <a:cubicBezTo>
                    <a:pt x="160" y="636"/>
                    <a:pt x="161" y="632"/>
                    <a:pt x="157" y="633"/>
                  </a:cubicBezTo>
                  <a:cubicBezTo>
                    <a:pt x="155" y="634"/>
                    <a:pt x="153" y="636"/>
                    <a:pt x="152" y="638"/>
                  </a:cubicBezTo>
                  <a:cubicBezTo>
                    <a:pt x="151" y="641"/>
                    <a:pt x="153" y="641"/>
                    <a:pt x="155" y="640"/>
                  </a:cubicBezTo>
                  <a:cubicBezTo>
                    <a:pt x="156" y="639"/>
                    <a:pt x="157" y="638"/>
                    <a:pt x="158" y="638"/>
                  </a:cubicBezTo>
                  <a:cubicBezTo>
                    <a:pt x="160" y="637"/>
                    <a:pt x="162" y="638"/>
                    <a:pt x="164" y="637"/>
                  </a:cubicBezTo>
                  <a:cubicBezTo>
                    <a:pt x="164" y="636"/>
                    <a:pt x="162" y="636"/>
                    <a:pt x="162" y="636"/>
                  </a:cubicBezTo>
                  <a:cubicBezTo>
                    <a:pt x="162" y="636"/>
                    <a:pt x="163" y="636"/>
                    <a:pt x="163" y="636"/>
                  </a:cubicBezTo>
                  <a:close/>
                  <a:moveTo>
                    <a:pt x="167" y="640"/>
                  </a:moveTo>
                  <a:cubicBezTo>
                    <a:pt x="166" y="639"/>
                    <a:pt x="166" y="639"/>
                    <a:pt x="165" y="640"/>
                  </a:cubicBezTo>
                  <a:cubicBezTo>
                    <a:pt x="166" y="641"/>
                    <a:pt x="167" y="640"/>
                    <a:pt x="167" y="640"/>
                  </a:cubicBezTo>
                  <a:close/>
                  <a:moveTo>
                    <a:pt x="149" y="644"/>
                  </a:moveTo>
                  <a:cubicBezTo>
                    <a:pt x="148" y="644"/>
                    <a:pt x="148" y="644"/>
                    <a:pt x="148" y="644"/>
                  </a:cubicBezTo>
                  <a:cubicBezTo>
                    <a:pt x="148" y="645"/>
                    <a:pt x="149" y="644"/>
                    <a:pt x="149" y="644"/>
                  </a:cubicBezTo>
                  <a:close/>
                  <a:moveTo>
                    <a:pt x="148" y="643"/>
                  </a:moveTo>
                  <a:cubicBezTo>
                    <a:pt x="147" y="643"/>
                    <a:pt x="147" y="643"/>
                    <a:pt x="147" y="643"/>
                  </a:cubicBezTo>
                  <a:cubicBezTo>
                    <a:pt x="147" y="642"/>
                    <a:pt x="147" y="642"/>
                    <a:pt x="147" y="642"/>
                  </a:cubicBezTo>
                  <a:cubicBezTo>
                    <a:pt x="147" y="642"/>
                    <a:pt x="146" y="642"/>
                    <a:pt x="146" y="643"/>
                  </a:cubicBezTo>
                  <a:cubicBezTo>
                    <a:pt x="146" y="642"/>
                    <a:pt x="147" y="644"/>
                    <a:pt x="147" y="644"/>
                  </a:cubicBezTo>
                  <a:cubicBezTo>
                    <a:pt x="147" y="644"/>
                    <a:pt x="148" y="643"/>
                    <a:pt x="148" y="643"/>
                  </a:cubicBezTo>
                  <a:cubicBezTo>
                    <a:pt x="148" y="643"/>
                    <a:pt x="147" y="643"/>
                    <a:pt x="147" y="643"/>
                  </a:cubicBezTo>
                  <a:cubicBezTo>
                    <a:pt x="147" y="643"/>
                    <a:pt x="148" y="643"/>
                    <a:pt x="148" y="643"/>
                  </a:cubicBezTo>
                  <a:close/>
                  <a:moveTo>
                    <a:pt x="151" y="644"/>
                  </a:moveTo>
                  <a:cubicBezTo>
                    <a:pt x="150" y="644"/>
                    <a:pt x="150" y="644"/>
                    <a:pt x="149" y="644"/>
                  </a:cubicBezTo>
                  <a:cubicBezTo>
                    <a:pt x="149" y="645"/>
                    <a:pt x="151" y="644"/>
                    <a:pt x="151" y="644"/>
                  </a:cubicBezTo>
                  <a:cubicBezTo>
                    <a:pt x="151" y="644"/>
                    <a:pt x="151" y="644"/>
                    <a:pt x="151" y="644"/>
                  </a:cubicBezTo>
                  <a:close/>
                  <a:moveTo>
                    <a:pt x="117" y="658"/>
                  </a:moveTo>
                  <a:cubicBezTo>
                    <a:pt x="116" y="657"/>
                    <a:pt x="117" y="659"/>
                    <a:pt x="117" y="658"/>
                  </a:cubicBezTo>
                  <a:cubicBezTo>
                    <a:pt x="117" y="657"/>
                    <a:pt x="116" y="658"/>
                    <a:pt x="117" y="658"/>
                  </a:cubicBezTo>
                  <a:close/>
                  <a:moveTo>
                    <a:pt x="109" y="662"/>
                  </a:moveTo>
                  <a:cubicBezTo>
                    <a:pt x="109" y="662"/>
                    <a:pt x="108" y="662"/>
                    <a:pt x="108" y="662"/>
                  </a:cubicBezTo>
                  <a:cubicBezTo>
                    <a:pt x="108" y="663"/>
                    <a:pt x="110" y="662"/>
                    <a:pt x="109" y="662"/>
                  </a:cubicBezTo>
                  <a:close/>
                  <a:moveTo>
                    <a:pt x="113" y="660"/>
                  </a:moveTo>
                  <a:cubicBezTo>
                    <a:pt x="112" y="660"/>
                    <a:pt x="112" y="661"/>
                    <a:pt x="112" y="661"/>
                  </a:cubicBezTo>
                  <a:cubicBezTo>
                    <a:pt x="112" y="663"/>
                    <a:pt x="115" y="659"/>
                    <a:pt x="113" y="660"/>
                  </a:cubicBezTo>
                  <a:close/>
                  <a:moveTo>
                    <a:pt x="101" y="663"/>
                  </a:moveTo>
                  <a:cubicBezTo>
                    <a:pt x="101" y="663"/>
                    <a:pt x="99" y="664"/>
                    <a:pt x="100" y="665"/>
                  </a:cubicBezTo>
                  <a:cubicBezTo>
                    <a:pt x="100" y="665"/>
                    <a:pt x="102" y="665"/>
                    <a:pt x="102" y="664"/>
                  </a:cubicBezTo>
                  <a:cubicBezTo>
                    <a:pt x="102" y="664"/>
                    <a:pt x="101" y="664"/>
                    <a:pt x="101" y="663"/>
                  </a:cubicBezTo>
                  <a:cubicBezTo>
                    <a:pt x="102" y="664"/>
                    <a:pt x="101" y="663"/>
                    <a:pt x="101" y="663"/>
                  </a:cubicBezTo>
                  <a:cubicBezTo>
                    <a:pt x="101" y="663"/>
                    <a:pt x="102" y="664"/>
                    <a:pt x="101" y="663"/>
                  </a:cubicBezTo>
                  <a:close/>
                  <a:moveTo>
                    <a:pt x="96" y="666"/>
                  </a:moveTo>
                  <a:cubicBezTo>
                    <a:pt x="94" y="666"/>
                    <a:pt x="92" y="666"/>
                    <a:pt x="90" y="666"/>
                  </a:cubicBezTo>
                  <a:cubicBezTo>
                    <a:pt x="91" y="668"/>
                    <a:pt x="96" y="668"/>
                    <a:pt x="97" y="666"/>
                  </a:cubicBezTo>
                  <a:cubicBezTo>
                    <a:pt x="97" y="666"/>
                    <a:pt x="96" y="666"/>
                    <a:pt x="95" y="666"/>
                  </a:cubicBezTo>
                  <a:cubicBezTo>
                    <a:pt x="95" y="666"/>
                    <a:pt x="96" y="666"/>
                    <a:pt x="96" y="666"/>
                  </a:cubicBezTo>
                  <a:close/>
                  <a:moveTo>
                    <a:pt x="90" y="665"/>
                  </a:moveTo>
                  <a:cubicBezTo>
                    <a:pt x="91" y="665"/>
                    <a:pt x="90" y="663"/>
                    <a:pt x="89" y="663"/>
                  </a:cubicBezTo>
                  <a:cubicBezTo>
                    <a:pt x="89" y="663"/>
                    <a:pt x="87" y="664"/>
                    <a:pt x="88" y="665"/>
                  </a:cubicBezTo>
                  <a:cubicBezTo>
                    <a:pt x="88" y="665"/>
                    <a:pt x="88" y="664"/>
                    <a:pt x="88" y="664"/>
                  </a:cubicBezTo>
                  <a:cubicBezTo>
                    <a:pt x="90" y="665"/>
                    <a:pt x="88" y="665"/>
                    <a:pt x="88" y="665"/>
                  </a:cubicBezTo>
                  <a:cubicBezTo>
                    <a:pt x="87" y="665"/>
                    <a:pt x="87" y="666"/>
                    <a:pt x="87" y="666"/>
                  </a:cubicBezTo>
                  <a:cubicBezTo>
                    <a:pt x="87" y="667"/>
                    <a:pt x="83" y="666"/>
                    <a:pt x="82" y="667"/>
                  </a:cubicBezTo>
                  <a:cubicBezTo>
                    <a:pt x="83" y="668"/>
                    <a:pt x="89" y="666"/>
                    <a:pt x="90" y="666"/>
                  </a:cubicBezTo>
                  <a:cubicBezTo>
                    <a:pt x="90" y="666"/>
                    <a:pt x="89" y="665"/>
                    <a:pt x="89" y="665"/>
                  </a:cubicBezTo>
                  <a:cubicBezTo>
                    <a:pt x="89" y="665"/>
                    <a:pt x="91" y="664"/>
                    <a:pt x="90" y="665"/>
                  </a:cubicBezTo>
                  <a:close/>
                  <a:moveTo>
                    <a:pt x="119" y="656"/>
                  </a:moveTo>
                  <a:cubicBezTo>
                    <a:pt x="119" y="656"/>
                    <a:pt x="119" y="657"/>
                    <a:pt x="119" y="657"/>
                  </a:cubicBezTo>
                  <a:cubicBezTo>
                    <a:pt x="119" y="657"/>
                    <a:pt x="120" y="656"/>
                    <a:pt x="119" y="656"/>
                  </a:cubicBezTo>
                  <a:close/>
                  <a:moveTo>
                    <a:pt x="124" y="527"/>
                  </a:moveTo>
                  <a:cubicBezTo>
                    <a:pt x="126" y="527"/>
                    <a:pt x="126" y="525"/>
                    <a:pt x="125" y="524"/>
                  </a:cubicBezTo>
                  <a:cubicBezTo>
                    <a:pt x="125" y="524"/>
                    <a:pt x="123" y="524"/>
                    <a:pt x="122" y="524"/>
                  </a:cubicBezTo>
                  <a:cubicBezTo>
                    <a:pt x="119" y="523"/>
                    <a:pt x="118" y="520"/>
                    <a:pt x="115" y="519"/>
                  </a:cubicBezTo>
                  <a:cubicBezTo>
                    <a:pt x="113" y="519"/>
                    <a:pt x="112" y="520"/>
                    <a:pt x="110" y="520"/>
                  </a:cubicBezTo>
                  <a:cubicBezTo>
                    <a:pt x="109" y="520"/>
                    <a:pt x="109" y="519"/>
                    <a:pt x="107" y="519"/>
                  </a:cubicBezTo>
                  <a:cubicBezTo>
                    <a:pt x="105" y="518"/>
                    <a:pt x="104" y="519"/>
                    <a:pt x="105" y="522"/>
                  </a:cubicBezTo>
                  <a:cubicBezTo>
                    <a:pt x="106" y="524"/>
                    <a:pt x="108" y="523"/>
                    <a:pt x="110" y="523"/>
                  </a:cubicBezTo>
                  <a:cubicBezTo>
                    <a:pt x="113" y="523"/>
                    <a:pt x="115" y="525"/>
                    <a:pt x="117" y="528"/>
                  </a:cubicBezTo>
                  <a:cubicBezTo>
                    <a:pt x="119" y="529"/>
                    <a:pt x="119" y="530"/>
                    <a:pt x="121" y="528"/>
                  </a:cubicBezTo>
                  <a:cubicBezTo>
                    <a:pt x="122" y="527"/>
                    <a:pt x="121" y="527"/>
                    <a:pt x="123" y="527"/>
                  </a:cubicBezTo>
                  <a:cubicBezTo>
                    <a:pt x="123" y="527"/>
                    <a:pt x="125" y="527"/>
                    <a:pt x="124" y="527"/>
                  </a:cubicBezTo>
                  <a:close/>
                  <a:moveTo>
                    <a:pt x="116" y="659"/>
                  </a:moveTo>
                  <a:cubicBezTo>
                    <a:pt x="115" y="660"/>
                    <a:pt x="117" y="660"/>
                    <a:pt x="117" y="659"/>
                  </a:cubicBezTo>
                  <a:cubicBezTo>
                    <a:pt x="116" y="659"/>
                    <a:pt x="116" y="659"/>
                    <a:pt x="116" y="659"/>
                  </a:cubicBezTo>
                  <a:close/>
                  <a:moveTo>
                    <a:pt x="119" y="656"/>
                  </a:moveTo>
                  <a:cubicBezTo>
                    <a:pt x="119" y="656"/>
                    <a:pt x="119" y="656"/>
                    <a:pt x="119" y="656"/>
                  </a:cubicBezTo>
                  <a:cubicBezTo>
                    <a:pt x="119" y="656"/>
                    <a:pt x="119" y="656"/>
                    <a:pt x="119" y="656"/>
                  </a:cubicBezTo>
                  <a:close/>
                  <a:moveTo>
                    <a:pt x="132" y="651"/>
                  </a:moveTo>
                  <a:cubicBezTo>
                    <a:pt x="132" y="651"/>
                    <a:pt x="131" y="650"/>
                    <a:pt x="130" y="650"/>
                  </a:cubicBezTo>
                  <a:cubicBezTo>
                    <a:pt x="129" y="650"/>
                    <a:pt x="129" y="651"/>
                    <a:pt x="128" y="652"/>
                  </a:cubicBezTo>
                  <a:cubicBezTo>
                    <a:pt x="128" y="652"/>
                    <a:pt x="128" y="653"/>
                    <a:pt x="128" y="654"/>
                  </a:cubicBezTo>
                  <a:cubicBezTo>
                    <a:pt x="127" y="654"/>
                    <a:pt x="126" y="654"/>
                    <a:pt x="125" y="655"/>
                  </a:cubicBezTo>
                  <a:cubicBezTo>
                    <a:pt x="125" y="655"/>
                    <a:pt x="123" y="658"/>
                    <a:pt x="124" y="658"/>
                  </a:cubicBezTo>
                  <a:cubicBezTo>
                    <a:pt x="127" y="657"/>
                    <a:pt x="129" y="653"/>
                    <a:pt x="132" y="651"/>
                  </a:cubicBezTo>
                  <a:cubicBezTo>
                    <a:pt x="131" y="652"/>
                    <a:pt x="132" y="651"/>
                    <a:pt x="132" y="651"/>
                  </a:cubicBezTo>
                  <a:close/>
                  <a:moveTo>
                    <a:pt x="79" y="668"/>
                  </a:moveTo>
                  <a:cubicBezTo>
                    <a:pt x="79" y="668"/>
                    <a:pt x="79" y="668"/>
                    <a:pt x="79" y="668"/>
                  </a:cubicBezTo>
                  <a:cubicBezTo>
                    <a:pt x="79" y="668"/>
                    <a:pt x="79" y="668"/>
                    <a:pt x="79" y="668"/>
                  </a:cubicBezTo>
                  <a:close/>
                  <a:moveTo>
                    <a:pt x="118" y="658"/>
                  </a:moveTo>
                  <a:cubicBezTo>
                    <a:pt x="118" y="658"/>
                    <a:pt x="117" y="658"/>
                    <a:pt x="117" y="659"/>
                  </a:cubicBezTo>
                  <a:cubicBezTo>
                    <a:pt x="117" y="659"/>
                    <a:pt x="119" y="659"/>
                    <a:pt x="119" y="659"/>
                  </a:cubicBezTo>
                  <a:cubicBezTo>
                    <a:pt x="120" y="658"/>
                    <a:pt x="119" y="657"/>
                    <a:pt x="118" y="658"/>
                  </a:cubicBezTo>
                  <a:close/>
                  <a:moveTo>
                    <a:pt x="361" y="628"/>
                  </a:moveTo>
                  <a:cubicBezTo>
                    <a:pt x="361" y="628"/>
                    <a:pt x="360" y="626"/>
                    <a:pt x="360" y="628"/>
                  </a:cubicBezTo>
                  <a:cubicBezTo>
                    <a:pt x="360" y="628"/>
                    <a:pt x="360" y="628"/>
                    <a:pt x="361" y="628"/>
                  </a:cubicBezTo>
                  <a:close/>
                  <a:moveTo>
                    <a:pt x="364" y="634"/>
                  </a:moveTo>
                  <a:cubicBezTo>
                    <a:pt x="364" y="635"/>
                    <a:pt x="364" y="634"/>
                    <a:pt x="364" y="634"/>
                  </a:cubicBezTo>
                  <a:cubicBezTo>
                    <a:pt x="364" y="635"/>
                    <a:pt x="366" y="637"/>
                    <a:pt x="367" y="637"/>
                  </a:cubicBezTo>
                  <a:cubicBezTo>
                    <a:pt x="366" y="635"/>
                    <a:pt x="365" y="634"/>
                    <a:pt x="364" y="632"/>
                  </a:cubicBezTo>
                  <a:cubicBezTo>
                    <a:pt x="364" y="632"/>
                    <a:pt x="365" y="632"/>
                    <a:pt x="365" y="632"/>
                  </a:cubicBezTo>
                  <a:cubicBezTo>
                    <a:pt x="365" y="632"/>
                    <a:pt x="364" y="631"/>
                    <a:pt x="364" y="631"/>
                  </a:cubicBezTo>
                  <a:cubicBezTo>
                    <a:pt x="364" y="631"/>
                    <a:pt x="364" y="631"/>
                    <a:pt x="363" y="631"/>
                  </a:cubicBezTo>
                  <a:cubicBezTo>
                    <a:pt x="363" y="631"/>
                    <a:pt x="363" y="632"/>
                    <a:pt x="364" y="632"/>
                  </a:cubicBezTo>
                  <a:cubicBezTo>
                    <a:pt x="364" y="632"/>
                    <a:pt x="363" y="632"/>
                    <a:pt x="363" y="632"/>
                  </a:cubicBezTo>
                  <a:cubicBezTo>
                    <a:pt x="364" y="633"/>
                    <a:pt x="364" y="634"/>
                    <a:pt x="364" y="634"/>
                  </a:cubicBezTo>
                  <a:close/>
                  <a:moveTo>
                    <a:pt x="363" y="628"/>
                  </a:moveTo>
                  <a:cubicBezTo>
                    <a:pt x="363" y="628"/>
                    <a:pt x="363" y="629"/>
                    <a:pt x="363" y="629"/>
                  </a:cubicBezTo>
                  <a:cubicBezTo>
                    <a:pt x="363" y="629"/>
                    <a:pt x="363" y="629"/>
                    <a:pt x="363" y="628"/>
                  </a:cubicBezTo>
                  <a:close/>
                  <a:moveTo>
                    <a:pt x="363" y="630"/>
                  </a:moveTo>
                  <a:cubicBezTo>
                    <a:pt x="363" y="630"/>
                    <a:pt x="363" y="630"/>
                    <a:pt x="363" y="630"/>
                  </a:cubicBezTo>
                  <a:cubicBezTo>
                    <a:pt x="362" y="629"/>
                    <a:pt x="362" y="630"/>
                    <a:pt x="363" y="631"/>
                  </a:cubicBezTo>
                  <a:cubicBezTo>
                    <a:pt x="363" y="631"/>
                    <a:pt x="363" y="630"/>
                    <a:pt x="363" y="630"/>
                  </a:cubicBezTo>
                  <a:cubicBezTo>
                    <a:pt x="363" y="630"/>
                    <a:pt x="362" y="630"/>
                    <a:pt x="363" y="630"/>
                  </a:cubicBezTo>
                  <a:close/>
                  <a:moveTo>
                    <a:pt x="361" y="629"/>
                  </a:moveTo>
                  <a:cubicBezTo>
                    <a:pt x="361" y="629"/>
                    <a:pt x="360" y="630"/>
                    <a:pt x="361" y="631"/>
                  </a:cubicBezTo>
                  <a:cubicBezTo>
                    <a:pt x="361" y="630"/>
                    <a:pt x="362" y="629"/>
                    <a:pt x="362" y="629"/>
                  </a:cubicBezTo>
                  <a:cubicBezTo>
                    <a:pt x="361" y="628"/>
                    <a:pt x="361" y="629"/>
                    <a:pt x="361" y="629"/>
                  </a:cubicBezTo>
                  <a:close/>
                  <a:moveTo>
                    <a:pt x="362" y="624"/>
                  </a:moveTo>
                  <a:cubicBezTo>
                    <a:pt x="362" y="624"/>
                    <a:pt x="361" y="624"/>
                    <a:pt x="360" y="624"/>
                  </a:cubicBezTo>
                  <a:cubicBezTo>
                    <a:pt x="360" y="625"/>
                    <a:pt x="361" y="626"/>
                    <a:pt x="361" y="625"/>
                  </a:cubicBezTo>
                  <a:cubicBezTo>
                    <a:pt x="361" y="625"/>
                    <a:pt x="361" y="625"/>
                    <a:pt x="361" y="625"/>
                  </a:cubicBezTo>
                  <a:cubicBezTo>
                    <a:pt x="363" y="625"/>
                    <a:pt x="361" y="624"/>
                    <a:pt x="362" y="624"/>
                  </a:cubicBezTo>
                  <a:close/>
                  <a:moveTo>
                    <a:pt x="361" y="626"/>
                  </a:moveTo>
                  <a:cubicBezTo>
                    <a:pt x="361" y="626"/>
                    <a:pt x="361" y="626"/>
                    <a:pt x="361" y="626"/>
                  </a:cubicBezTo>
                  <a:cubicBezTo>
                    <a:pt x="361" y="626"/>
                    <a:pt x="361" y="626"/>
                    <a:pt x="361" y="626"/>
                  </a:cubicBezTo>
                  <a:close/>
                  <a:moveTo>
                    <a:pt x="361" y="628"/>
                  </a:moveTo>
                  <a:cubicBezTo>
                    <a:pt x="361" y="629"/>
                    <a:pt x="363" y="628"/>
                    <a:pt x="361" y="627"/>
                  </a:cubicBezTo>
                  <a:cubicBezTo>
                    <a:pt x="361" y="627"/>
                    <a:pt x="361" y="628"/>
                    <a:pt x="361" y="628"/>
                  </a:cubicBezTo>
                  <a:close/>
                  <a:moveTo>
                    <a:pt x="368" y="616"/>
                  </a:moveTo>
                  <a:cubicBezTo>
                    <a:pt x="368" y="616"/>
                    <a:pt x="367" y="616"/>
                    <a:pt x="367" y="616"/>
                  </a:cubicBezTo>
                  <a:cubicBezTo>
                    <a:pt x="367" y="616"/>
                    <a:pt x="367" y="616"/>
                    <a:pt x="368" y="616"/>
                  </a:cubicBezTo>
                  <a:close/>
                  <a:moveTo>
                    <a:pt x="433" y="703"/>
                  </a:moveTo>
                  <a:cubicBezTo>
                    <a:pt x="432" y="702"/>
                    <a:pt x="432" y="703"/>
                    <a:pt x="432" y="703"/>
                  </a:cubicBezTo>
                  <a:cubicBezTo>
                    <a:pt x="432" y="703"/>
                    <a:pt x="433" y="703"/>
                    <a:pt x="433" y="703"/>
                  </a:cubicBezTo>
                  <a:cubicBezTo>
                    <a:pt x="433" y="702"/>
                    <a:pt x="433" y="702"/>
                    <a:pt x="433" y="702"/>
                  </a:cubicBezTo>
                  <a:cubicBezTo>
                    <a:pt x="433" y="702"/>
                    <a:pt x="433" y="703"/>
                    <a:pt x="433" y="703"/>
                  </a:cubicBezTo>
                  <a:close/>
                  <a:moveTo>
                    <a:pt x="431" y="704"/>
                  </a:moveTo>
                  <a:cubicBezTo>
                    <a:pt x="431" y="704"/>
                    <a:pt x="431" y="704"/>
                    <a:pt x="432" y="704"/>
                  </a:cubicBezTo>
                  <a:cubicBezTo>
                    <a:pt x="432" y="704"/>
                    <a:pt x="431" y="703"/>
                    <a:pt x="431" y="703"/>
                  </a:cubicBezTo>
                  <a:cubicBezTo>
                    <a:pt x="431" y="704"/>
                    <a:pt x="431" y="704"/>
                    <a:pt x="431" y="704"/>
                  </a:cubicBezTo>
                  <a:close/>
                  <a:moveTo>
                    <a:pt x="363" y="623"/>
                  </a:moveTo>
                  <a:cubicBezTo>
                    <a:pt x="363" y="623"/>
                    <a:pt x="363" y="623"/>
                    <a:pt x="363" y="622"/>
                  </a:cubicBezTo>
                  <a:cubicBezTo>
                    <a:pt x="363" y="623"/>
                    <a:pt x="362" y="623"/>
                    <a:pt x="363" y="623"/>
                  </a:cubicBezTo>
                  <a:close/>
                  <a:moveTo>
                    <a:pt x="374" y="633"/>
                  </a:moveTo>
                  <a:cubicBezTo>
                    <a:pt x="374" y="633"/>
                    <a:pt x="374" y="633"/>
                    <a:pt x="374" y="634"/>
                  </a:cubicBezTo>
                  <a:cubicBezTo>
                    <a:pt x="376" y="633"/>
                    <a:pt x="376" y="633"/>
                    <a:pt x="376" y="631"/>
                  </a:cubicBezTo>
                  <a:cubicBezTo>
                    <a:pt x="375" y="632"/>
                    <a:pt x="374" y="632"/>
                    <a:pt x="374" y="633"/>
                  </a:cubicBezTo>
                  <a:cubicBezTo>
                    <a:pt x="374" y="633"/>
                    <a:pt x="374" y="632"/>
                    <a:pt x="374" y="632"/>
                  </a:cubicBezTo>
                  <a:cubicBezTo>
                    <a:pt x="374" y="632"/>
                    <a:pt x="374" y="633"/>
                    <a:pt x="374" y="633"/>
                  </a:cubicBezTo>
                  <a:cubicBezTo>
                    <a:pt x="374" y="633"/>
                    <a:pt x="374" y="632"/>
                    <a:pt x="374" y="632"/>
                  </a:cubicBezTo>
                  <a:cubicBezTo>
                    <a:pt x="374" y="632"/>
                    <a:pt x="374" y="633"/>
                    <a:pt x="374" y="633"/>
                  </a:cubicBezTo>
                  <a:close/>
                  <a:moveTo>
                    <a:pt x="368" y="615"/>
                  </a:moveTo>
                  <a:cubicBezTo>
                    <a:pt x="368" y="615"/>
                    <a:pt x="368" y="615"/>
                    <a:pt x="368" y="616"/>
                  </a:cubicBezTo>
                  <a:cubicBezTo>
                    <a:pt x="368" y="616"/>
                    <a:pt x="368" y="615"/>
                    <a:pt x="368" y="615"/>
                  </a:cubicBezTo>
                  <a:close/>
                  <a:moveTo>
                    <a:pt x="376" y="634"/>
                  </a:moveTo>
                  <a:cubicBezTo>
                    <a:pt x="375" y="633"/>
                    <a:pt x="376" y="637"/>
                    <a:pt x="376" y="634"/>
                  </a:cubicBezTo>
                  <a:cubicBezTo>
                    <a:pt x="376" y="634"/>
                    <a:pt x="376" y="635"/>
                    <a:pt x="376" y="634"/>
                  </a:cubicBezTo>
                  <a:close/>
                  <a:moveTo>
                    <a:pt x="433" y="704"/>
                  </a:moveTo>
                  <a:cubicBezTo>
                    <a:pt x="432" y="704"/>
                    <a:pt x="432" y="705"/>
                    <a:pt x="433" y="705"/>
                  </a:cubicBezTo>
                  <a:cubicBezTo>
                    <a:pt x="433" y="704"/>
                    <a:pt x="433" y="704"/>
                    <a:pt x="433" y="704"/>
                  </a:cubicBezTo>
                  <a:close/>
                  <a:moveTo>
                    <a:pt x="363" y="624"/>
                  </a:moveTo>
                  <a:cubicBezTo>
                    <a:pt x="364" y="625"/>
                    <a:pt x="363" y="623"/>
                    <a:pt x="363" y="623"/>
                  </a:cubicBezTo>
                  <a:cubicBezTo>
                    <a:pt x="362" y="623"/>
                    <a:pt x="362" y="623"/>
                    <a:pt x="363" y="624"/>
                  </a:cubicBezTo>
                  <a:close/>
                  <a:moveTo>
                    <a:pt x="360" y="615"/>
                  </a:moveTo>
                  <a:cubicBezTo>
                    <a:pt x="360" y="615"/>
                    <a:pt x="360" y="612"/>
                    <a:pt x="359" y="612"/>
                  </a:cubicBezTo>
                  <a:cubicBezTo>
                    <a:pt x="358" y="612"/>
                    <a:pt x="359" y="614"/>
                    <a:pt x="358" y="614"/>
                  </a:cubicBezTo>
                  <a:cubicBezTo>
                    <a:pt x="360" y="613"/>
                    <a:pt x="358" y="611"/>
                    <a:pt x="357" y="611"/>
                  </a:cubicBezTo>
                  <a:cubicBezTo>
                    <a:pt x="357" y="611"/>
                    <a:pt x="357" y="611"/>
                    <a:pt x="357" y="612"/>
                  </a:cubicBezTo>
                  <a:cubicBezTo>
                    <a:pt x="357" y="612"/>
                    <a:pt x="356" y="611"/>
                    <a:pt x="356" y="611"/>
                  </a:cubicBezTo>
                  <a:cubicBezTo>
                    <a:pt x="355" y="612"/>
                    <a:pt x="356" y="612"/>
                    <a:pt x="356" y="612"/>
                  </a:cubicBezTo>
                  <a:cubicBezTo>
                    <a:pt x="356" y="612"/>
                    <a:pt x="356" y="612"/>
                    <a:pt x="355" y="611"/>
                  </a:cubicBezTo>
                  <a:cubicBezTo>
                    <a:pt x="355" y="612"/>
                    <a:pt x="355" y="615"/>
                    <a:pt x="357" y="614"/>
                  </a:cubicBezTo>
                  <a:cubicBezTo>
                    <a:pt x="356" y="614"/>
                    <a:pt x="356" y="614"/>
                    <a:pt x="356" y="614"/>
                  </a:cubicBezTo>
                  <a:cubicBezTo>
                    <a:pt x="356" y="614"/>
                    <a:pt x="357" y="614"/>
                    <a:pt x="357" y="614"/>
                  </a:cubicBezTo>
                  <a:cubicBezTo>
                    <a:pt x="357" y="615"/>
                    <a:pt x="356" y="615"/>
                    <a:pt x="356" y="615"/>
                  </a:cubicBezTo>
                  <a:cubicBezTo>
                    <a:pt x="356" y="615"/>
                    <a:pt x="358" y="616"/>
                    <a:pt x="358" y="615"/>
                  </a:cubicBezTo>
                  <a:cubicBezTo>
                    <a:pt x="358" y="616"/>
                    <a:pt x="358" y="617"/>
                    <a:pt x="358" y="617"/>
                  </a:cubicBezTo>
                  <a:cubicBezTo>
                    <a:pt x="357" y="616"/>
                    <a:pt x="357" y="616"/>
                    <a:pt x="356" y="617"/>
                  </a:cubicBezTo>
                  <a:cubicBezTo>
                    <a:pt x="356" y="617"/>
                    <a:pt x="356" y="618"/>
                    <a:pt x="356" y="618"/>
                  </a:cubicBezTo>
                  <a:cubicBezTo>
                    <a:pt x="357" y="618"/>
                    <a:pt x="357" y="618"/>
                    <a:pt x="357" y="618"/>
                  </a:cubicBezTo>
                  <a:cubicBezTo>
                    <a:pt x="357" y="619"/>
                    <a:pt x="356" y="621"/>
                    <a:pt x="357" y="622"/>
                  </a:cubicBezTo>
                  <a:cubicBezTo>
                    <a:pt x="357" y="621"/>
                    <a:pt x="357" y="618"/>
                    <a:pt x="358" y="618"/>
                  </a:cubicBezTo>
                  <a:cubicBezTo>
                    <a:pt x="358" y="618"/>
                    <a:pt x="358" y="621"/>
                    <a:pt x="358" y="621"/>
                  </a:cubicBezTo>
                  <a:cubicBezTo>
                    <a:pt x="359" y="621"/>
                    <a:pt x="358" y="618"/>
                    <a:pt x="358" y="618"/>
                  </a:cubicBezTo>
                  <a:cubicBezTo>
                    <a:pt x="359" y="618"/>
                    <a:pt x="359" y="618"/>
                    <a:pt x="359" y="618"/>
                  </a:cubicBezTo>
                  <a:cubicBezTo>
                    <a:pt x="359" y="618"/>
                    <a:pt x="359" y="617"/>
                    <a:pt x="358" y="617"/>
                  </a:cubicBezTo>
                  <a:cubicBezTo>
                    <a:pt x="359" y="617"/>
                    <a:pt x="359" y="616"/>
                    <a:pt x="359" y="616"/>
                  </a:cubicBezTo>
                  <a:cubicBezTo>
                    <a:pt x="358" y="615"/>
                    <a:pt x="360" y="615"/>
                    <a:pt x="359" y="614"/>
                  </a:cubicBezTo>
                  <a:cubicBezTo>
                    <a:pt x="359" y="614"/>
                    <a:pt x="359" y="615"/>
                    <a:pt x="360" y="615"/>
                  </a:cubicBezTo>
                  <a:cubicBezTo>
                    <a:pt x="359" y="615"/>
                    <a:pt x="360" y="615"/>
                    <a:pt x="360" y="615"/>
                  </a:cubicBezTo>
                  <a:cubicBezTo>
                    <a:pt x="360" y="615"/>
                    <a:pt x="360" y="615"/>
                    <a:pt x="360" y="615"/>
                  </a:cubicBezTo>
                  <a:close/>
                  <a:moveTo>
                    <a:pt x="359" y="623"/>
                  </a:moveTo>
                  <a:cubicBezTo>
                    <a:pt x="359" y="623"/>
                    <a:pt x="359" y="623"/>
                    <a:pt x="359" y="623"/>
                  </a:cubicBezTo>
                  <a:cubicBezTo>
                    <a:pt x="359" y="623"/>
                    <a:pt x="359" y="623"/>
                    <a:pt x="359" y="624"/>
                  </a:cubicBezTo>
                  <a:cubicBezTo>
                    <a:pt x="359" y="624"/>
                    <a:pt x="359" y="622"/>
                    <a:pt x="359" y="623"/>
                  </a:cubicBezTo>
                  <a:close/>
                  <a:moveTo>
                    <a:pt x="357" y="623"/>
                  </a:moveTo>
                  <a:cubicBezTo>
                    <a:pt x="357" y="623"/>
                    <a:pt x="356" y="623"/>
                    <a:pt x="356" y="623"/>
                  </a:cubicBezTo>
                  <a:cubicBezTo>
                    <a:pt x="356" y="623"/>
                    <a:pt x="356" y="623"/>
                    <a:pt x="356" y="624"/>
                  </a:cubicBezTo>
                  <a:cubicBezTo>
                    <a:pt x="356" y="624"/>
                    <a:pt x="357" y="623"/>
                    <a:pt x="357" y="623"/>
                  </a:cubicBezTo>
                  <a:cubicBezTo>
                    <a:pt x="357" y="623"/>
                    <a:pt x="357" y="623"/>
                    <a:pt x="357" y="623"/>
                  </a:cubicBezTo>
                  <a:close/>
                  <a:moveTo>
                    <a:pt x="359" y="616"/>
                  </a:moveTo>
                  <a:cubicBezTo>
                    <a:pt x="359" y="616"/>
                    <a:pt x="359" y="616"/>
                    <a:pt x="359" y="616"/>
                  </a:cubicBezTo>
                  <a:cubicBezTo>
                    <a:pt x="360" y="616"/>
                    <a:pt x="359" y="616"/>
                    <a:pt x="359" y="616"/>
                  </a:cubicBezTo>
                  <a:close/>
                  <a:moveTo>
                    <a:pt x="357" y="599"/>
                  </a:moveTo>
                  <a:cubicBezTo>
                    <a:pt x="357" y="599"/>
                    <a:pt x="357" y="599"/>
                    <a:pt x="357" y="599"/>
                  </a:cubicBezTo>
                  <a:cubicBezTo>
                    <a:pt x="357" y="599"/>
                    <a:pt x="357" y="599"/>
                    <a:pt x="357" y="599"/>
                  </a:cubicBezTo>
                  <a:close/>
                  <a:moveTo>
                    <a:pt x="356" y="598"/>
                  </a:moveTo>
                  <a:cubicBezTo>
                    <a:pt x="356" y="598"/>
                    <a:pt x="357" y="598"/>
                    <a:pt x="357" y="598"/>
                  </a:cubicBezTo>
                  <a:cubicBezTo>
                    <a:pt x="357" y="598"/>
                    <a:pt x="356" y="598"/>
                    <a:pt x="356" y="598"/>
                  </a:cubicBezTo>
                  <a:close/>
                  <a:moveTo>
                    <a:pt x="357" y="600"/>
                  </a:moveTo>
                  <a:cubicBezTo>
                    <a:pt x="358" y="600"/>
                    <a:pt x="357" y="599"/>
                    <a:pt x="357" y="599"/>
                  </a:cubicBezTo>
                  <a:cubicBezTo>
                    <a:pt x="357" y="599"/>
                    <a:pt x="357" y="600"/>
                    <a:pt x="357" y="600"/>
                  </a:cubicBezTo>
                  <a:close/>
                  <a:moveTo>
                    <a:pt x="362" y="628"/>
                  </a:moveTo>
                  <a:cubicBezTo>
                    <a:pt x="363" y="628"/>
                    <a:pt x="363" y="627"/>
                    <a:pt x="362" y="627"/>
                  </a:cubicBezTo>
                  <a:cubicBezTo>
                    <a:pt x="361" y="627"/>
                    <a:pt x="362" y="628"/>
                    <a:pt x="362" y="628"/>
                  </a:cubicBezTo>
                  <a:close/>
                  <a:moveTo>
                    <a:pt x="362" y="629"/>
                  </a:moveTo>
                  <a:cubicBezTo>
                    <a:pt x="362" y="629"/>
                    <a:pt x="362" y="629"/>
                    <a:pt x="362" y="629"/>
                  </a:cubicBezTo>
                  <a:cubicBezTo>
                    <a:pt x="362" y="629"/>
                    <a:pt x="362" y="629"/>
                    <a:pt x="362" y="629"/>
                  </a:cubicBezTo>
                  <a:close/>
                  <a:moveTo>
                    <a:pt x="360" y="623"/>
                  </a:moveTo>
                  <a:cubicBezTo>
                    <a:pt x="360" y="623"/>
                    <a:pt x="360" y="623"/>
                    <a:pt x="360" y="623"/>
                  </a:cubicBezTo>
                  <a:cubicBezTo>
                    <a:pt x="360" y="622"/>
                    <a:pt x="362" y="622"/>
                    <a:pt x="362" y="621"/>
                  </a:cubicBezTo>
                  <a:cubicBezTo>
                    <a:pt x="361" y="621"/>
                    <a:pt x="362" y="623"/>
                    <a:pt x="362" y="623"/>
                  </a:cubicBezTo>
                  <a:cubicBezTo>
                    <a:pt x="363" y="622"/>
                    <a:pt x="363" y="620"/>
                    <a:pt x="362" y="620"/>
                  </a:cubicBezTo>
                  <a:cubicBezTo>
                    <a:pt x="364" y="620"/>
                    <a:pt x="364" y="623"/>
                    <a:pt x="363" y="624"/>
                  </a:cubicBezTo>
                  <a:cubicBezTo>
                    <a:pt x="363" y="626"/>
                    <a:pt x="361" y="627"/>
                    <a:pt x="364" y="626"/>
                  </a:cubicBezTo>
                  <a:cubicBezTo>
                    <a:pt x="364" y="627"/>
                    <a:pt x="364" y="628"/>
                    <a:pt x="365" y="628"/>
                  </a:cubicBezTo>
                  <a:cubicBezTo>
                    <a:pt x="365" y="628"/>
                    <a:pt x="364" y="628"/>
                    <a:pt x="364" y="629"/>
                  </a:cubicBezTo>
                  <a:cubicBezTo>
                    <a:pt x="365" y="629"/>
                    <a:pt x="365" y="629"/>
                    <a:pt x="365" y="629"/>
                  </a:cubicBezTo>
                  <a:cubicBezTo>
                    <a:pt x="365" y="629"/>
                    <a:pt x="363" y="629"/>
                    <a:pt x="363" y="630"/>
                  </a:cubicBezTo>
                  <a:cubicBezTo>
                    <a:pt x="363" y="631"/>
                    <a:pt x="365" y="630"/>
                    <a:pt x="365" y="630"/>
                  </a:cubicBezTo>
                  <a:cubicBezTo>
                    <a:pt x="365" y="631"/>
                    <a:pt x="365" y="631"/>
                    <a:pt x="365" y="631"/>
                  </a:cubicBezTo>
                  <a:cubicBezTo>
                    <a:pt x="365" y="632"/>
                    <a:pt x="366" y="631"/>
                    <a:pt x="366" y="630"/>
                  </a:cubicBezTo>
                  <a:cubicBezTo>
                    <a:pt x="366" y="630"/>
                    <a:pt x="367" y="632"/>
                    <a:pt x="367" y="632"/>
                  </a:cubicBezTo>
                  <a:cubicBezTo>
                    <a:pt x="367" y="631"/>
                    <a:pt x="367" y="631"/>
                    <a:pt x="367" y="630"/>
                  </a:cubicBezTo>
                  <a:cubicBezTo>
                    <a:pt x="367" y="631"/>
                    <a:pt x="367" y="632"/>
                    <a:pt x="367" y="633"/>
                  </a:cubicBezTo>
                  <a:cubicBezTo>
                    <a:pt x="367" y="632"/>
                    <a:pt x="368" y="632"/>
                    <a:pt x="368" y="632"/>
                  </a:cubicBezTo>
                  <a:cubicBezTo>
                    <a:pt x="368" y="633"/>
                    <a:pt x="368" y="633"/>
                    <a:pt x="367" y="633"/>
                  </a:cubicBezTo>
                  <a:cubicBezTo>
                    <a:pt x="368" y="633"/>
                    <a:pt x="368" y="634"/>
                    <a:pt x="368" y="634"/>
                  </a:cubicBezTo>
                  <a:cubicBezTo>
                    <a:pt x="368" y="634"/>
                    <a:pt x="368" y="634"/>
                    <a:pt x="368" y="634"/>
                  </a:cubicBezTo>
                  <a:cubicBezTo>
                    <a:pt x="369" y="634"/>
                    <a:pt x="368" y="634"/>
                    <a:pt x="368" y="635"/>
                  </a:cubicBezTo>
                  <a:cubicBezTo>
                    <a:pt x="368" y="635"/>
                    <a:pt x="369" y="633"/>
                    <a:pt x="369" y="633"/>
                  </a:cubicBezTo>
                  <a:cubicBezTo>
                    <a:pt x="369" y="634"/>
                    <a:pt x="369" y="635"/>
                    <a:pt x="369" y="636"/>
                  </a:cubicBezTo>
                  <a:cubicBezTo>
                    <a:pt x="371" y="638"/>
                    <a:pt x="371" y="636"/>
                    <a:pt x="371" y="636"/>
                  </a:cubicBezTo>
                  <a:cubicBezTo>
                    <a:pt x="372" y="636"/>
                    <a:pt x="371" y="635"/>
                    <a:pt x="371" y="635"/>
                  </a:cubicBezTo>
                  <a:cubicBezTo>
                    <a:pt x="371" y="635"/>
                    <a:pt x="371" y="635"/>
                    <a:pt x="371" y="635"/>
                  </a:cubicBezTo>
                  <a:cubicBezTo>
                    <a:pt x="371" y="634"/>
                    <a:pt x="371" y="634"/>
                    <a:pt x="371" y="634"/>
                  </a:cubicBezTo>
                  <a:cubicBezTo>
                    <a:pt x="371" y="634"/>
                    <a:pt x="371" y="634"/>
                    <a:pt x="371" y="633"/>
                  </a:cubicBezTo>
                  <a:cubicBezTo>
                    <a:pt x="371" y="633"/>
                    <a:pt x="370" y="634"/>
                    <a:pt x="370" y="634"/>
                  </a:cubicBezTo>
                  <a:cubicBezTo>
                    <a:pt x="370" y="634"/>
                    <a:pt x="370" y="634"/>
                    <a:pt x="370" y="633"/>
                  </a:cubicBezTo>
                  <a:cubicBezTo>
                    <a:pt x="371" y="634"/>
                    <a:pt x="371" y="633"/>
                    <a:pt x="371" y="632"/>
                  </a:cubicBezTo>
                  <a:cubicBezTo>
                    <a:pt x="371" y="632"/>
                    <a:pt x="371" y="632"/>
                    <a:pt x="371" y="632"/>
                  </a:cubicBezTo>
                  <a:cubicBezTo>
                    <a:pt x="371" y="632"/>
                    <a:pt x="372" y="630"/>
                    <a:pt x="371" y="630"/>
                  </a:cubicBezTo>
                  <a:cubicBezTo>
                    <a:pt x="371" y="630"/>
                    <a:pt x="371" y="631"/>
                    <a:pt x="370" y="631"/>
                  </a:cubicBezTo>
                  <a:cubicBezTo>
                    <a:pt x="370" y="630"/>
                    <a:pt x="369" y="632"/>
                    <a:pt x="369" y="632"/>
                  </a:cubicBezTo>
                  <a:cubicBezTo>
                    <a:pt x="369" y="630"/>
                    <a:pt x="371" y="631"/>
                    <a:pt x="371" y="630"/>
                  </a:cubicBezTo>
                  <a:cubicBezTo>
                    <a:pt x="371" y="629"/>
                    <a:pt x="370" y="629"/>
                    <a:pt x="369" y="630"/>
                  </a:cubicBezTo>
                  <a:cubicBezTo>
                    <a:pt x="369" y="628"/>
                    <a:pt x="369" y="630"/>
                    <a:pt x="368" y="629"/>
                  </a:cubicBezTo>
                  <a:cubicBezTo>
                    <a:pt x="369" y="629"/>
                    <a:pt x="369" y="628"/>
                    <a:pt x="369" y="628"/>
                  </a:cubicBezTo>
                  <a:cubicBezTo>
                    <a:pt x="369" y="628"/>
                    <a:pt x="368" y="627"/>
                    <a:pt x="367" y="629"/>
                  </a:cubicBezTo>
                  <a:cubicBezTo>
                    <a:pt x="366" y="625"/>
                    <a:pt x="370" y="628"/>
                    <a:pt x="370" y="628"/>
                  </a:cubicBezTo>
                  <a:cubicBezTo>
                    <a:pt x="370" y="628"/>
                    <a:pt x="369" y="626"/>
                    <a:pt x="369" y="626"/>
                  </a:cubicBezTo>
                  <a:cubicBezTo>
                    <a:pt x="369" y="626"/>
                    <a:pt x="368" y="626"/>
                    <a:pt x="368" y="626"/>
                  </a:cubicBezTo>
                  <a:cubicBezTo>
                    <a:pt x="369" y="626"/>
                    <a:pt x="368" y="626"/>
                    <a:pt x="368" y="626"/>
                  </a:cubicBezTo>
                  <a:cubicBezTo>
                    <a:pt x="371" y="624"/>
                    <a:pt x="364" y="622"/>
                    <a:pt x="364" y="620"/>
                  </a:cubicBezTo>
                  <a:cubicBezTo>
                    <a:pt x="364" y="620"/>
                    <a:pt x="365" y="618"/>
                    <a:pt x="362" y="618"/>
                  </a:cubicBezTo>
                  <a:cubicBezTo>
                    <a:pt x="360" y="618"/>
                    <a:pt x="361" y="618"/>
                    <a:pt x="362" y="620"/>
                  </a:cubicBezTo>
                  <a:cubicBezTo>
                    <a:pt x="362" y="620"/>
                    <a:pt x="361" y="621"/>
                    <a:pt x="361" y="620"/>
                  </a:cubicBezTo>
                  <a:cubicBezTo>
                    <a:pt x="360" y="621"/>
                    <a:pt x="361" y="620"/>
                    <a:pt x="361" y="621"/>
                  </a:cubicBezTo>
                  <a:cubicBezTo>
                    <a:pt x="361" y="621"/>
                    <a:pt x="358" y="622"/>
                    <a:pt x="360" y="623"/>
                  </a:cubicBezTo>
                  <a:cubicBezTo>
                    <a:pt x="360" y="623"/>
                    <a:pt x="359" y="623"/>
                    <a:pt x="359" y="623"/>
                  </a:cubicBezTo>
                  <a:cubicBezTo>
                    <a:pt x="359" y="623"/>
                    <a:pt x="360" y="623"/>
                    <a:pt x="360" y="623"/>
                  </a:cubicBezTo>
                  <a:cubicBezTo>
                    <a:pt x="360" y="623"/>
                    <a:pt x="359" y="623"/>
                    <a:pt x="359" y="623"/>
                  </a:cubicBezTo>
                  <a:cubicBezTo>
                    <a:pt x="359" y="623"/>
                    <a:pt x="360" y="623"/>
                    <a:pt x="360" y="623"/>
                  </a:cubicBezTo>
                  <a:close/>
                  <a:moveTo>
                    <a:pt x="361" y="620"/>
                  </a:moveTo>
                  <a:cubicBezTo>
                    <a:pt x="361" y="620"/>
                    <a:pt x="361" y="620"/>
                    <a:pt x="361" y="620"/>
                  </a:cubicBezTo>
                  <a:cubicBezTo>
                    <a:pt x="361" y="620"/>
                    <a:pt x="361" y="620"/>
                    <a:pt x="361" y="620"/>
                  </a:cubicBezTo>
                  <a:close/>
                  <a:moveTo>
                    <a:pt x="366" y="633"/>
                  </a:moveTo>
                  <a:cubicBezTo>
                    <a:pt x="366" y="633"/>
                    <a:pt x="366" y="633"/>
                    <a:pt x="366" y="634"/>
                  </a:cubicBezTo>
                  <a:cubicBezTo>
                    <a:pt x="368" y="631"/>
                    <a:pt x="364" y="632"/>
                    <a:pt x="366" y="633"/>
                  </a:cubicBezTo>
                  <a:close/>
                  <a:moveTo>
                    <a:pt x="367" y="636"/>
                  </a:moveTo>
                  <a:cubicBezTo>
                    <a:pt x="367" y="636"/>
                    <a:pt x="367" y="634"/>
                    <a:pt x="366" y="634"/>
                  </a:cubicBezTo>
                  <a:cubicBezTo>
                    <a:pt x="365" y="634"/>
                    <a:pt x="367" y="636"/>
                    <a:pt x="367" y="636"/>
                  </a:cubicBezTo>
                  <a:close/>
                  <a:moveTo>
                    <a:pt x="221" y="948"/>
                  </a:moveTo>
                  <a:cubicBezTo>
                    <a:pt x="220" y="949"/>
                    <a:pt x="218" y="948"/>
                    <a:pt x="217" y="947"/>
                  </a:cubicBezTo>
                  <a:cubicBezTo>
                    <a:pt x="215" y="947"/>
                    <a:pt x="215" y="947"/>
                    <a:pt x="214" y="949"/>
                  </a:cubicBezTo>
                  <a:cubicBezTo>
                    <a:pt x="215" y="949"/>
                    <a:pt x="221" y="950"/>
                    <a:pt x="221" y="948"/>
                  </a:cubicBezTo>
                  <a:close/>
                  <a:moveTo>
                    <a:pt x="219" y="951"/>
                  </a:moveTo>
                  <a:cubicBezTo>
                    <a:pt x="218" y="951"/>
                    <a:pt x="218" y="951"/>
                    <a:pt x="218" y="951"/>
                  </a:cubicBezTo>
                  <a:cubicBezTo>
                    <a:pt x="217" y="951"/>
                    <a:pt x="217" y="954"/>
                    <a:pt x="219" y="954"/>
                  </a:cubicBezTo>
                  <a:cubicBezTo>
                    <a:pt x="220" y="953"/>
                    <a:pt x="220" y="951"/>
                    <a:pt x="219" y="951"/>
                  </a:cubicBezTo>
                  <a:close/>
                  <a:moveTo>
                    <a:pt x="223" y="956"/>
                  </a:moveTo>
                  <a:cubicBezTo>
                    <a:pt x="223" y="956"/>
                    <a:pt x="223" y="956"/>
                    <a:pt x="223" y="956"/>
                  </a:cubicBezTo>
                  <a:cubicBezTo>
                    <a:pt x="223" y="955"/>
                    <a:pt x="222" y="956"/>
                    <a:pt x="221" y="956"/>
                  </a:cubicBezTo>
                  <a:cubicBezTo>
                    <a:pt x="221" y="957"/>
                    <a:pt x="224" y="957"/>
                    <a:pt x="223" y="956"/>
                  </a:cubicBezTo>
                  <a:close/>
                  <a:moveTo>
                    <a:pt x="179" y="937"/>
                  </a:moveTo>
                  <a:cubicBezTo>
                    <a:pt x="179" y="936"/>
                    <a:pt x="176" y="939"/>
                    <a:pt x="177" y="940"/>
                  </a:cubicBezTo>
                  <a:cubicBezTo>
                    <a:pt x="178" y="939"/>
                    <a:pt x="180" y="937"/>
                    <a:pt x="179" y="937"/>
                  </a:cubicBezTo>
                  <a:close/>
                  <a:moveTo>
                    <a:pt x="189" y="935"/>
                  </a:moveTo>
                  <a:cubicBezTo>
                    <a:pt x="188" y="932"/>
                    <a:pt x="183" y="934"/>
                    <a:pt x="183" y="936"/>
                  </a:cubicBezTo>
                  <a:cubicBezTo>
                    <a:pt x="182" y="939"/>
                    <a:pt x="189" y="939"/>
                    <a:pt x="189" y="934"/>
                  </a:cubicBezTo>
                  <a:cubicBezTo>
                    <a:pt x="189" y="934"/>
                    <a:pt x="189" y="935"/>
                    <a:pt x="189" y="935"/>
                  </a:cubicBezTo>
                  <a:close/>
                  <a:moveTo>
                    <a:pt x="209" y="946"/>
                  </a:moveTo>
                  <a:cubicBezTo>
                    <a:pt x="209" y="945"/>
                    <a:pt x="209" y="945"/>
                    <a:pt x="209" y="945"/>
                  </a:cubicBezTo>
                  <a:cubicBezTo>
                    <a:pt x="209" y="945"/>
                    <a:pt x="209" y="945"/>
                    <a:pt x="208" y="945"/>
                  </a:cubicBezTo>
                  <a:cubicBezTo>
                    <a:pt x="208" y="945"/>
                    <a:pt x="208" y="945"/>
                    <a:pt x="208" y="945"/>
                  </a:cubicBezTo>
                  <a:cubicBezTo>
                    <a:pt x="208" y="944"/>
                    <a:pt x="208" y="944"/>
                    <a:pt x="208" y="944"/>
                  </a:cubicBezTo>
                  <a:cubicBezTo>
                    <a:pt x="208" y="944"/>
                    <a:pt x="208" y="944"/>
                    <a:pt x="208" y="944"/>
                  </a:cubicBezTo>
                  <a:cubicBezTo>
                    <a:pt x="208" y="945"/>
                    <a:pt x="207" y="944"/>
                    <a:pt x="207" y="944"/>
                  </a:cubicBezTo>
                  <a:cubicBezTo>
                    <a:pt x="207" y="944"/>
                    <a:pt x="205" y="938"/>
                    <a:pt x="204" y="942"/>
                  </a:cubicBezTo>
                  <a:cubicBezTo>
                    <a:pt x="204" y="942"/>
                    <a:pt x="201" y="942"/>
                    <a:pt x="202" y="943"/>
                  </a:cubicBezTo>
                  <a:cubicBezTo>
                    <a:pt x="203" y="943"/>
                    <a:pt x="203" y="945"/>
                    <a:pt x="204" y="946"/>
                  </a:cubicBezTo>
                  <a:cubicBezTo>
                    <a:pt x="204" y="946"/>
                    <a:pt x="206" y="947"/>
                    <a:pt x="205" y="946"/>
                  </a:cubicBezTo>
                  <a:cubicBezTo>
                    <a:pt x="205" y="946"/>
                    <a:pt x="205" y="946"/>
                    <a:pt x="205" y="945"/>
                  </a:cubicBezTo>
                  <a:cubicBezTo>
                    <a:pt x="205" y="945"/>
                    <a:pt x="205" y="945"/>
                    <a:pt x="205" y="945"/>
                  </a:cubicBezTo>
                  <a:cubicBezTo>
                    <a:pt x="205" y="945"/>
                    <a:pt x="205" y="945"/>
                    <a:pt x="205" y="945"/>
                  </a:cubicBezTo>
                  <a:cubicBezTo>
                    <a:pt x="206" y="945"/>
                    <a:pt x="206" y="946"/>
                    <a:pt x="207" y="946"/>
                  </a:cubicBezTo>
                  <a:cubicBezTo>
                    <a:pt x="208" y="947"/>
                    <a:pt x="208" y="947"/>
                    <a:pt x="209" y="946"/>
                  </a:cubicBezTo>
                  <a:cubicBezTo>
                    <a:pt x="209" y="946"/>
                    <a:pt x="209" y="946"/>
                    <a:pt x="209" y="946"/>
                  </a:cubicBezTo>
                  <a:close/>
                  <a:moveTo>
                    <a:pt x="498" y="872"/>
                  </a:moveTo>
                  <a:cubicBezTo>
                    <a:pt x="498" y="871"/>
                    <a:pt x="495" y="869"/>
                    <a:pt x="495" y="871"/>
                  </a:cubicBezTo>
                  <a:cubicBezTo>
                    <a:pt x="495" y="871"/>
                    <a:pt x="497" y="874"/>
                    <a:pt x="498" y="873"/>
                  </a:cubicBezTo>
                  <a:cubicBezTo>
                    <a:pt x="498" y="874"/>
                    <a:pt x="498" y="871"/>
                    <a:pt x="498" y="872"/>
                  </a:cubicBezTo>
                  <a:close/>
                  <a:moveTo>
                    <a:pt x="503" y="872"/>
                  </a:moveTo>
                  <a:cubicBezTo>
                    <a:pt x="503" y="872"/>
                    <a:pt x="501" y="874"/>
                    <a:pt x="502" y="875"/>
                  </a:cubicBezTo>
                  <a:cubicBezTo>
                    <a:pt x="504" y="876"/>
                    <a:pt x="504" y="873"/>
                    <a:pt x="503" y="872"/>
                  </a:cubicBezTo>
                  <a:close/>
                  <a:moveTo>
                    <a:pt x="745" y="954"/>
                  </a:moveTo>
                  <a:cubicBezTo>
                    <a:pt x="745" y="954"/>
                    <a:pt x="745" y="953"/>
                    <a:pt x="744" y="953"/>
                  </a:cubicBezTo>
                  <a:cubicBezTo>
                    <a:pt x="744" y="953"/>
                    <a:pt x="744" y="953"/>
                    <a:pt x="743" y="953"/>
                  </a:cubicBezTo>
                  <a:cubicBezTo>
                    <a:pt x="743" y="953"/>
                    <a:pt x="743" y="952"/>
                    <a:pt x="742" y="952"/>
                  </a:cubicBezTo>
                  <a:cubicBezTo>
                    <a:pt x="742" y="952"/>
                    <a:pt x="742" y="952"/>
                    <a:pt x="742" y="952"/>
                  </a:cubicBezTo>
                  <a:cubicBezTo>
                    <a:pt x="740" y="951"/>
                    <a:pt x="738" y="951"/>
                    <a:pt x="735" y="950"/>
                  </a:cubicBezTo>
                  <a:cubicBezTo>
                    <a:pt x="735" y="950"/>
                    <a:pt x="735" y="950"/>
                    <a:pt x="735" y="950"/>
                  </a:cubicBezTo>
                  <a:cubicBezTo>
                    <a:pt x="735" y="950"/>
                    <a:pt x="735" y="950"/>
                    <a:pt x="734" y="950"/>
                  </a:cubicBezTo>
                  <a:cubicBezTo>
                    <a:pt x="734" y="950"/>
                    <a:pt x="734" y="950"/>
                    <a:pt x="734" y="951"/>
                  </a:cubicBezTo>
                  <a:cubicBezTo>
                    <a:pt x="734" y="951"/>
                    <a:pt x="734" y="951"/>
                    <a:pt x="734" y="951"/>
                  </a:cubicBezTo>
                  <a:cubicBezTo>
                    <a:pt x="730" y="951"/>
                    <a:pt x="733" y="953"/>
                    <a:pt x="734" y="954"/>
                  </a:cubicBezTo>
                  <a:cubicBezTo>
                    <a:pt x="735" y="955"/>
                    <a:pt x="738" y="957"/>
                    <a:pt x="739" y="956"/>
                  </a:cubicBezTo>
                  <a:cubicBezTo>
                    <a:pt x="739" y="954"/>
                    <a:pt x="746" y="955"/>
                    <a:pt x="745" y="954"/>
                  </a:cubicBezTo>
                  <a:close/>
                  <a:moveTo>
                    <a:pt x="768" y="949"/>
                  </a:moveTo>
                  <a:cubicBezTo>
                    <a:pt x="769" y="949"/>
                    <a:pt x="766" y="948"/>
                    <a:pt x="766" y="947"/>
                  </a:cubicBezTo>
                  <a:cubicBezTo>
                    <a:pt x="767" y="948"/>
                    <a:pt x="767" y="949"/>
                    <a:pt x="768" y="949"/>
                  </a:cubicBezTo>
                  <a:cubicBezTo>
                    <a:pt x="767" y="949"/>
                    <a:pt x="768" y="949"/>
                    <a:pt x="769" y="949"/>
                  </a:cubicBezTo>
                  <a:cubicBezTo>
                    <a:pt x="768" y="949"/>
                    <a:pt x="768" y="949"/>
                    <a:pt x="768" y="949"/>
                  </a:cubicBezTo>
                  <a:cubicBezTo>
                    <a:pt x="768" y="949"/>
                    <a:pt x="768" y="949"/>
                    <a:pt x="768" y="949"/>
                  </a:cubicBezTo>
                  <a:cubicBezTo>
                    <a:pt x="768" y="949"/>
                    <a:pt x="767" y="949"/>
                    <a:pt x="768" y="949"/>
                  </a:cubicBezTo>
                  <a:close/>
                  <a:moveTo>
                    <a:pt x="768" y="939"/>
                  </a:moveTo>
                  <a:cubicBezTo>
                    <a:pt x="767" y="940"/>
                    <a:pt x="770" y="940"/>
                    <a:pt x="769" y="940"/>
                  </a:cubicBezTo>
                  <a:cubicBezTo>
                    <a:pt x="769" y="939"/>
                    <a:pt x="768" y="939"/>
                    <a:pt x="768" y="939"/>
                  </a:cubicBezTo>
                  <a:close/>
                  <a:moveTo>
                    <a:pt x="797" y="953"/>
                  </a:moveTo>
                  <a:cubicBezTo>
                    <a:pt x="796" y="953"/>
                    <a:pt x="796" y="953"/>
                    <a:pt x="796" y="953"/>
                  </a:cubicBezTo>
                  <a:cubicBezTo>
                    <a:pt x="796" y="953"/>
                    <a:pt x="796" y="953"/>
                    <a:pt x="797" y="953"/>
                  </a:cubicBezTo>
                  <a:close/>
                  <a:moveTo>
                    <a:pt x="799" y="950"/>
                  </a:moveTo>
                  <a:cubicBezTo>
                    <a:pt x="800" y="952"/>
                    <a:pt x="795" y="952"/>
                    <a:pt x="794" y="952"/>
                  </a:cubicBezTo>
                  <a:cubicBezTo>
                    <a:pt x="792" y="951"/>
                    <a:pt x="790" y="951"/>
                    <a:pt x="788" y="951"/>
                  </a:cubicBezTo>
                  <a:cubicBezTo>
                    <a:pt x="787" y="952"/>
                    <a:pt x="786" y="953"/>
                    <a:pt x="785" y="953"/>
                  </a:cubicBezTo>
                  <a:cubicBezTo>
                    <a:pt x="784" y="953"/>
                    <a:pt x="785" y="952"/>
                    <a:pt x="784" y="952"/>
                  </a:cubicBezTo>
                  <a:cubicBezTo>
                    <a:pt x="783" y="951"/>
                    <a:pt x="782" y="951"/>
                    <a:pt x="781" y="952"/>
                  </a:cubicBezTo>
                  <a:cubicBezTo>
                    <a:pt x="780" y="953"/>
                    <a:pt x="780" y="956"/>
                    <a:pt x="779" y="956"/>
                  </a:cubicBezTo>
                  <a:cubicBezTo>
                    <a:pt x="777" y="957"/>
                    <a:pt x="777" y="955"/>
                    <a:pt x="776" y="954"/>
                  </a:cubicBezTo>
                  <a:cubicBezTo>
                    <a:pt x="776" y="954"/>
                    <a:pt x="776" y="954"/>
                    <a:pt x="776" y="954"/>
                  </a:cubicBezTo>
                  <a:cubicBezTo>
                    <a:pt x="776" y="954"/>
                    <a:pt x="776" y="954"/>
                    <a:pt x="776" y="954"/>
                  </a:cubicBezTo>
                  <a:cubicBezTo>
                    <a:pt x="775" y="954"/>
                    <a:pt x="774" y="952"/>
                    <a:pt x="773" y="952"/>
                  </a:cubicBezTo>
                  <a:cubicBezTo>
                    <a:pt x="773" y="953"/>
                    <a:pt x="768" y="953"/>
                    <a:pt x="768" y="953"/>
                  </a:cubicBezTo>
                  <a:cubicBezTo>
                    <a:pt x="767" y="953"/>
                    <a:pt x="766" y="952"/>
                    <a:pt x="764" y="952"/>
                  </a:cubicBezTo>
                  <a:cubicBezTo>
                    <a:pt x="763" y="952"/>
                    <a:pt x="762" y="953"/>
                    <a:pt x="761" y="953"/>
                  </a:cubicBezTo>
                  <a:cubicBezTo>
                    <a:pt x="761" y="953"/>
                    <a:pt x="758" y="952"/>
                    <a:pt x="758" y="952"/>
                  </a:cubicBezTo>
                  <a:cubicBezTo>
                    <a:pt x="757" y="951"/>
                    <a:pt x="757" y="950"/>
                    <a:pt x="758" y="950"/>
                  </a:cubicBezTo>
                  <a:cubicBezTo>
                    <a:pt x="759" y="949"/>
                    <a:pt x="759" y="949"/>
                    <a:pt x="760" y="950"/>
                  </a:cubicBezTo>
                  <a:cubicBezTo>
                    <a:pt x="760" y="950"/>
                    <a:pt x="760" y="950"/>
                    <a:pt x="760" y="950"/>
                  </a:cubicBezTo>
                  <a:cubicBezTo>
                    <a:pt x="760" y="950"/>
                    <a:pt x="760" y="950"/>
                    <a:pt x="761" y="950"/>
                  </a:cubicBezTo>
                  <a:cubicBezTo>
                    <a:pt x="761" y="950"/>
                    <a:pt x="761" y="950"/>
                    <a:pt x="761" y="950"/>
                  </a:cubicBezTo>
                  <a:cubicBezTo>
                    <a:pt x="761" y="950"/>
                    <a:pt x="761" y="950"/>
                    <a:pt x="761" y="950"/>
                  </a:cubicBezTo>
                  <a:cubicBezTo>
                    <a:pt x="761" y="951"/>
                    <a:pt x="763" y="950"/>
                    <a:pt x="763" y="950"/>
                  </a:cubicBezTo>
                  <a:cubicBezTo>
                    <a:pt x="763" y="950"/>
                    <a:pt x="763" y="950"/>
                    <a:pt x="763" y="950"/>
                  </a:cubicBezTo>
                  <a:cubicBezTo>
                    <a:pt x="763" y="950"/>
                    <a:pt x="763" y="951"/>
                    <a:pt x="764" y="950"/>
                  </a:cubicBezTo>
                  <a:cubicBezTo>
                    <a:pt x="764" y="950"/>
                    <a:pt x="764" y="950"/>
                    <a:pt x="764" y="950"/>
                  </a:cubicBezTo>
                  <a:cubicBezTo>
                    <a:pt x="764" y="950"/>
                    <a:pt x="764" y="950"/>
                    <a:pt x="764" y="950"/>
                  </a:cubicBezTo>
                  <a:cubicBezTo>
                    <a:pt x="764" y="950"/>
                    <a:pt x="764" y="950"/>
                    <a:pt x="764" y="950"/>
                  </a:cubicBezTo>
                  <a:cubicBezTo>
                    <a:pt x="765" y="950"/>
                    <a:pt x="765" y="951"/>
                    <a:pt x="765" y="951"/>
                  </a:cubicBezTo>
                  <a:cubicBezTo>
                    <a:pt x="765" y="951"/>
                    <a:pt x="766" y="951"/>
                    <a:pt x="766" y="951"/>
                  </a:cubicBezTo>
                  <a:cubicBezTo>
                    <a:pt x="766" y="951"/>
                    <a:pt x="766" y="950"/>
                    <a:pt x="766" y="951"/>
                  </a:cubicBezTo>
                  <a:cubicBezTo>
                    <a:pt x="766" y="951"/>
                    <a:pt x="766" y="951"/>
                    <a:pt x="767" y="951"/>
                  </a:cubicBezTo>
                  <a:cubicBezTo>
                    <a:pt x="767" y="951"/>
                    <a:pt x="767" y="951"/>
                    <a:pt x="768" y="951"/>
                  </a:cubicBezTo>
                  <a:cubicBezTo>
                    <a:pt x="768" y="951"/>
                    <a:pt x="768" y="951"/>
                    <a:pt x="769" y="951"/>
                  </a:cubicBezTo>
                  <a:cubicBezTo>
                    <a:pt x="769" y="950"/>
                    <a:pt x="771" y="950"/>
                    <a:pt x="772" y="950"/>
                  </a:cubicBezTo>
                  <a:cubicBezTo>
                    <a:pt x="771" y="949"/>
                    <a:pt x="771" y="949"/>
                    <a:pt x="771" y="949"/>
                  </a:cubicBezTo>
                  <a:cubicBezTo>
                    <a:pt x="770" y="947"/>
                    <a:pt x="769" y="948"/>
                    <a:pt x="769" y="946"/>
                  </a:cubicBezTo>
                  <a:cubicBezTo>
                    <a:pt x="768" y="944"/>
                    <a:pt x="769" y="944"/>
                    <a:pt x="767" y="943"/>
                  </a:cubicBezTo>
                  <a:cubicBezTo>
                    <a:pt x="767" y="943"/>
                    <a:pt x="767" y="943"/>
                    <a:pt x="766" y="943"/>
                  </a:cubicBezTo>
                  <a:cubicBezTo>
                    <a:pt x="766" y="943"/>
                    <a:pt x="765" y="942"/>
                    <a:pt x="765" y="942"/>
                  </a:cubicBezTo>
                  <a:cubicBezTo>
                    <a:pt x="764" y="941"/>
                    <a:pt x="765" y="940"/>
                    <a:pt x="766" y="940"/>
                  </a:cubicBezTo>
                  <a:cubicBezTo>
                    <a:pt x="767" y="940"/>
                    <a:pt x="770" y="939"/>
                    <a:pt x="770" y="941"/>
                  </a:cubicBezTo>
                  <a:cubicBezTo>
                    <a:pt x="771" y="941"/>
                    <a:pt x="771" y="941"/>
                    <a:pt x="771" y="941"/>
                  </a:cubicBezTo>
                  <a:cubicBezTo>
                    <a:pt x="772" y="942"/>
                    <a:pt x="773" y="942"/>
                    <a:pt x="774" y="942"/>
                  </a:cubicBezTo>
                  <a:cubicBezTo>
                    <a:pt x="775" y="942"/>
                    <a:pt x="776" y="941"/>
                    <a:pt x="776" y="941"/>
                  </a:cubicBezTo>
                  <a:cubicBezTo>
                    <a:pt x="778" y="939"/>
                    <a:pt x="781" y="941"/>
                    <a:pt x="783" y="942"/>
                  </a:cubicBezTo>
                  <a:cubicBezTo>
                    <a:pt x="784" y="942"/>
                    <a:pt x="786" y="942"/>
                    <a:pt x="787" y="942"/>
                  </a:cubicBezTo>
                  <a:cubicBezTo>
                    <a:pt x="788" y="943"/>
                    <a:pt x="787" y="942"/>
                    <a:pt x="788" y="943"/>
                  </a:cubicBezTo>
                  <a:cubicBezTo>
                    <a:pt x="789" y="944"/>
                    <a:pt x="788" y="944"/>
                    <a:pt x="789" y="945"/>
                  </a:cubicBezTo>
                  <a:cubicBezTo>
                    <a:pt x="790" y="945"/>
                    <a:pt x="791" y="944"/>
                    <a:pt x="792" y="945"/>
                  </a:cubicBezTo>
                  <a:cubicBezTo>
                    <a:pt x="794" y="945"/>
                    <a:pt x="792" y="945"/>
                    <a:pt x="792" y="945"/>
                  </a:cubicBezTo>
                  <a:cubicBezTo>
                    <a:pt x="791" y="946"/>
                    <a:pt x="789" y="945"/>
                    <a:pt x="790" y="946"/>
                  </a:cubicBezTo>
                  <a:cubicBezTo>
                    <a:pt x="792" y="948"/>
                    <a:pt x="794" y="946"/>
                    <a:pt x="796" y="947"/>
                  </a:cubicBezTo>
                  <a:cubicBezTo>
                    <a:pt x="796" y="947"/>
                    <a:pt x="796" y="947"/>
                    <a:pt x="796" y="947"/>
                  </a:cubicBezTo>
                  <a:cubicBezTo>
                    <a:pt x="796" y="948"/>
                    <a:pt x="797" y="948"/>
                    <a:pt x="797" y="949"/>
                  </a:cubicBezTo>
                  <a:cubicBezTo>
                    <a:pt x="797" y="949"/>
                    <a:pt x="797" y="949"/>
                    <a:pt x="797" y="949"/>
                  </a:cubicBezTo>
                  <a:cubicBezTo>
                    <a:pt x="798" y="949"/>
                    <a:pt x="798" y="949"/>
                    <a:pt x="798" y="949"/>
                  </a:cubicBezTo>
                  <a:cubicBezTo>
                    <a:pt x="798" y="949"/>
                    <a:pt x="798" y="949"/>
                    <a:pt x="799" y="950"/>
                  </a:cubicBezTo>
                  <a:close/>
                  <a:moveTo>
                    <a:pt x="784" y="951"/>
                  </a:moveTo>
                  <a:cubicBezTo>
                    <a:pt x="784" y="951"/>
                    <a:pt x="784" y="951"/>
                    <a:pt x="784" y="951"/>
                  </a:cubicBezTo>
                  <a:cubicBezTo>
                    <a:pt x="784" y="951"/>
                    <a:pt x="784" y="951"/>
                    <a:pt x="784" y="951"/>
                  </a:cubicBezTo>
                  <a:cubicBezTo>
                    <a:pt x="784" y="951"/>
                    <a:pt x="784" y="951"/>
                    <a:pt x="784" y="951"/>
                  </a:cubicBezTo>
                  <a:close/>
                  <a:moveTo>
                    <a:pt x="699" y="928"/>
                  </a:moveTo>
                  <a:cubicBezTo>
                    <a:pt x="699" y="929"/>
                    <a:pt x="699" y="929"/>
                    <a:pt x="699" y="929"/>
                  </a:cubicBezTo>
                  <a:cubicBezTo>
                    <a:pt x="700" y="929"/>
                    <a:pt x="700" y="929"/>
                    <a:pt x="700" y="929"/>
                  </a:cubicBezTo>
                  <a:cubicBezTo>
                    <a:pt x="700" y="930"/>
                    <a:pt x="701" y="930"/>
                    <a:pt x="701" y="929"/>
                  </a:cubicBezTo>
                  <a:cubicBezTo>
                    <a:pt x="703" y="930"/>
                    <a:pt x="703" y="927"/>
                    <a:pt x="702" y="926"/>
                  </a:cubicBezTo>
                  <a:cubicBezTo>
                    <a:pt x="700" y="926"/>
                    <a:pt x="700" y="930"/>
                    <a:pt x="699" y="928"/>
                  </a:cubicBezTo>
                  <a:close/>
                  <a:moveTo>
                    <a:pt x="717" y="917"/>
                  </a:moveTo>
                  <a:cubicBezTo>
                    <a:pt x="716" y="917"/>
                    <a:pt x="716" y="916"/>
                    <a:pt x="715" y="917"/>
                  </a:cubicBezTo>
                  <a:cubicBezTo>
                    <a:pt x="716" y="917"/>
                    <a:pt x="716" y="917"/>
                    <a:pt x="717" y="917"/>
                  </a:cubicBezTo>
                  <a:close/>
                  <a:moveTo>
                    <a:pt x="724" y="920"/>
                  </a:moveTo>
                  <a:cubicBezTo>
                    <a:pt x="724" y="920"/>
                    <a:pt x="724" y="920"/>
                    <a:pt x="723" y="920"/>
                  </a:cubicBezTo>
                  <a:cubicBezTo>
                    <a:pt x="723" y="920"/>
                    <a:pt x="724" y="920"/>
                    <a:pt x="724" y="920"/>
                  </a:cubicBezTo>
                  <a:close/>
                  <a:moveTo>
                    <a:pt x="731" y="936"/>
                  </a:moveTo>
                  <a:cubicBezTo>
                    <a:pt x="731" y="936"/>
                    <a:pt x="731" y="936"/>
                    <a:pt x="731" y="935"/>
                  </a:cubicBezTo>
                  <a:cubicBezTo>
                    <a:pt x="731" y="935"/>
                    <a:pt x="731" y="936"/>
                    <a:pt x="731" y="936"/>
                  </a:cubicBezTo>
                  <a:close/>
                  <a:moveTo>
                    <a:pt x="759" y="939"/>
                  </a:moveTo>
                  <a:cubicBezTo>
                    <a:pt x="761" y="939"/>
                    <a:pt x="756" y="936"/>
                    <a:pt x="756" y="936"/>
                  </a:cubicBezTo>
                  <a:cubicBezTo>
                    <a:pt x="756" y="936"/>
                    <a:pt x="756" y="936"/>
                    <a:pt x="755" y="936"/>
                  </a:cubicBezTo>
                  <a:cubicBezTo>
                    <a:pt x="755" y="935"/>
                    <a:pt x="755" y="936"/>
                    <a:pt x="755" y="935"/>
                  </a:cubicBezTo>
                  <a:cubicBezTo>
                    <a:pt x="755" y="935"/>
                    <a:pt x="754" y="935"/>
                    <a:pt x="754" y="935"/>
                  </a:cubicBezTo>
                  <a:cubicBezTo>
                    <a:pt x="754" y="935"/>
                    <a:pt x="754" y="935"/>
                    <a:pt x="754" y="935"/>
                  </a:cubicBezTo>
                  <a:cubicBezTo>
                    <a:pt x="754" y="935"/>
                    <a:pt x="750" y="934"/>
                    <a:pt x="750" y="934"/>
                  </a:cubicBezTo>
                  <a:cubicBezTo>
                    <a:pt x="750" y="935"/>
                    <a:pt x="750" y="935"/>
                    <a:pt x="750" y="935"/>
                  </a:cubicBezTo>
                  <a:cubicBezTo>
                    <a:pt x="750" y="935"/>
                    <a:pt x="749" y="934"/>
                    <a:pt x="749" y="934"/>
                  </a:cubicBezTo>
                  <a:cubicBezTo>
                    <a:pt x="749" y="934"/>
                    <a:pt x="750" y="934"/>
                    <a:pt x="749" y="932"/>
                  </a:cubicBezTo>
                  <a:cubicBezTo>
                    <a:pt x="749" y="932"/>
                    <a:pt x="748" y="932"/>
                    <a:pt x="747" y="932"/>
                  </a:cubicBezTo>
                  <a:cubicBezTo>
                    <a:pt x="745" y="932"/>
                    <a:pt x="740" y="928"/>
                    <a:pt x="738" y="927"/>
                  </a:cubicBezTo>
                  <a:cubicBezTo>
                    <a:pt x="738" y="928"/>
                    <a:pt x="739" y="928"/>
                    <a:pt x="740" y="929"/>
                  </a:cubicBezTo>
                  <a:cubicBezTo>
                    <a:pt x="739" y="930"/>
                    <a:pt x="734" y="926"/>
                    <a:pt x="734" y="925"/>
                  </a:cubicBezTo>
                  <a:cubicBezTo>
                    <a:pt x="735" y="926"/>
                    <a:pt x="737" y="926"/>
                    <a:pt x="737" y="927"/>
                  </a:cubicBezTo>
                  <a:cubicBezTo>
                    <a:pt x="738" y="925"/>
                    <a:pt x="730" y="920"/>
                    <a:pt x="729" y="922"/>
                  </a:cubicBezTo>
                  <a:cubicBezTo>
                    <a:pt x="729" y="922"/>
                    <a:pt x="730" y="922"/>
                    <a:pt x="731" y="922"/>
                  </a:cubicBezTo>
                  <a:cubicBezTo>
                    <a:pt x="730" y="923"/>
                    <a:pt x="730" y="923"/>
                    <a:pt x="730" y="923"/>
                  </a:cubicBezTo>
                  <a:cubicBezTo>
                    <a:pt x="729" y="923"/>
                    <a:pt x="725" y="923"/>
                    <a:pt x="724" y="922"/>
                  </a:cubicBezTo>
                  <a:cubicBezTo>
                    <a:pt x="725" y="922"/>
                    <a:pt x="725" y="921"/>
                    <a:pt x="726" y="921"/>
                  </a:cubicBezTo>
                  <a:cubicBezTo>
                    <a:pt x="723" y="921"/>
                    <a:pt x="724" y="922"/>
                    <a:pt x="722" y="920"/>
                  </a:cubicBezTo>
                  <a:cubicBezTo>
                    <a:pt x="720" y="919"/>
                    <a:pt x="718" y="918"/>
                    <a:pt x="716" y="918"/>
                  </a:cubicBezTo>
                  <a:cubicBezTo>
                    <a:pt x="711" y="917"/>
                    <a:pt x="706" y="917"/>
                    <a:pt x="701" y="918"/>
                  </a:cubicBezTo>
                  <a:cubicBezTo>
                    <a:pt x="698" y="918"/>
                    <a:pt x="694" y="919"/>
                    <a:pt x="692" y="921"/>
                  </a:cubicBezTo>
                  <a:cubicBezTo>
                    <a:pt x="691" y="922"/>
                    <a:pt x="691" y="924"/>
                    <a:pt x="690" y="925"/>
                  </a:cubicBezTo>
                  <a:cubicBezTo>
                    <a:pt x="690" y="926"/>
                    <a:pt x="687" y="925"/>
                    <a:pt x="687" y="926"/>
                  </a:cubicBezTo>
                  <a:cubicBezTo>
                    <a:pt x="688" y="928"/>
                    <a:pt x="689" y="926"/>
                    <a:pt x="690" y="926"/>
                  </a:cubicBezTo>
                  <a:cubicBezTo>
                    <a:pt x="690" y="926"/>
                    <a:pt x="690" y="927"/>
                    <a:pt x="690" y="927"/>
                  </a:cubicBezTo>
                  <a:cubicBezTo>
                    <a:pt x="690" y="927"/>
                    <a:pt x="691" y="927"/>
                    <a:pt x="691" y="927"/>
                  </a:cubicBezTo>
                  <a:cubicBezTo>
                    <a:pt x="691" y="927"/>
                    <a:pt x="691" y="926"/>
                    <a:pt x="691" y="926"/>
                  </a:cubicBezTo>
                  <a:cubicBezTo>
                    <a:pt x="691" y="926"/>
                    <a:pt x="692" y="926"/>
                    <a:pt x="692" y="926"/>
                  </a:cubicBezTo>
                  <a:cubicBezTo>
                    <a:pt x="693" y="926"/>
                    <a:pt x="694" y="925"/>
                    <a:pt x="695" y="924"/>
                  </a:cubicBezTo>
                  <a:cubicBezTo>
                    <a:pt x="697" y="924"/>
                    <a:pt x="698" y="924"/>
                    <a:pt x="699" y="923"/>
                  </a:cubicBezTo>
                  <a:cubicBezTo>
                    <a:pt x="701" y="921"/>
                    <a:pt x="702" y="921"/>
                    <a:pt x="705" y="921"/>
                  </a:cubicBezTo>
                  <a:cubicBezTo>
                    <a:pt x="705" y="920"/>
                    <a:pt x="708" y="920"/>
                    <a:pt x="709" y="922"/>
                  </a:cubicBezTo>
                  <a:cubicBezTo>
                    <a:pt x="709" y="922"/>
                    <a:pt x="706" y="923"/>
                    <a:pt x="706" y="923"/>
                  </a:cubicBezTo>
                  <a:cubicBezTo>
                    <a:pt x="706" y="923"/>
                    <a:pt x="707" y="923"/>
                    <a:pt x="707" y="924"/>
                  </a:cubicBezTo>
                  <a:cubicBezTo>
                    <a:pt x="708" y="924"/>
                    <a:pt x="708" y="924"/>
                    <a:pt x="708" y="924"/>
                  </a:cubicBezTo>
                  <a:cubicBezTo>
                    <a:pt x="710" y="924"/>
                    <a:pt x="712" y="925"/>
                    <a:pt x="712" y="924"/>
                  </a:cubicBezTo>
                  <a:cubicBezTo>
                    <a:pt x="712" y="924"/>
                    <a:pt x="712" y="924"/>
                    <a:pt x="713" y="925"/>
                  </a:cubicBezTo>
                  <a:cubicBezTo>
                    <a:pt x="713" y="925"/>
                    <a:pt x="713" y="925"/>
                    <a:pt x="713" y="925"/>
                  </a:cubicBezTo>
                  <a:cubicBezTo>
                    <a:pt x="714" y="926"/>
                    <a:pt x="716" y="926"/>
                    <a:pt x="716" y="926"/>
                  </a:cubicBezTo>
                  <a:cubicBezTo>
                    <a:pt x="718" y="926"/>
                    <a:pt x="719" y="927"/>
                    <a:pt x="720" y="927"/>
                  </a:cubicBezTo>
                  <a:cubicBezTo>
                    <a:pt x="724" y="929"/>
                    <a:pt x="727" y="927"/>
                    <a:pt x="730" y="930"/>
                  </a:cubicBezTo>
                  <a:cubicBezTo>
                    <a:pt x="731" y="932"/>
                    <a:pt x="731" y="933"/>
                    <a:pt x="733" y="934"/>
                  </a:cubicBezTo>
                  <a:cubicBezTo>
                    <a:pt x="734" y="935"/>
                    <a:pt x="736" y="935"/>
                    <a:pt x="738" y="935"/>
                  </a:cubicBezTo>
                  <a:cubicBezTo>
                    <a:pt x="741" y="936"/>
                    <a:pt x="738" y="939"/>
                    <a:pt x="736" y="940"/>
                  </a:cubicBezTo>
                  <a:cubicBezTo>
                    <a:pt x="736" y="941"/>
                    <a:pt x="735" y="941"/>
                    <a:pt x="737" y="941"/>
                  </a:cubicBezTo>
                  <a:cubicBezTo>
                    <a:pt x="739" y="941"/>
                    <a:pt x="742" y="941"/>
                    <a:pt x="743" y="940"/>
                  </a:cubicBezTo>
                  <a:cubicBezTo>
                    <a:pt x="743" y="940"/>
                    <a:pt x="743" y="940"/>
                    <a:pt x="744" y="940"/>
                  </a:cubicBezTo>
                  <a:cubicBezTo>
                    <a:pt x="746" y="940"/>
                    <a:pt x="747" y="941"/>
                    <a:pt x="749" y="940"/>
                  </a:cubicBezTo>
                  <a:cubicBezTo>
                    <a:pt x="749" y="941"/>
                    <a:pt x="750" y="941"/>
                    <a:pt x="750" y="941"/>
                  </a:cubicBezTo>
                  <a:cubicBezTo>
                    <a:pt x="750" y="941"/>
                    <a:pt x="750" y="941"/>
                    <a:pt x="750" y="941"/>
                  </a:cubicBezTo>
                  <a:cubicBezTo>
                    <a:pt x="751" y="941"/>
                    <a:pt x="751" y="941"/>
                    <a:pt x="752" y="941"/>
                  </a:cubicBezTo>
                  <a:cubicBezTo>
                    <a:pt x="753" y="941"/>
                    <a:pt x="752" y="940"/>
                    <a:pt x="753" y="940"/>
                  </a:cubicBezTo>
                  <a:cubicBezTo>
                    <a:pt x="753" y="940"/>
                    <a:pt x="753" y="940"/>
                    <a:pt x="753" y="941"/>
                  </a:cubicBezTo>
                  <a:cubicBezTo>
                    <a:pt x="754" y="941"/>
                    <a:pt x="756" y="940"/>
                    <a:pt x="757" y="940"/>
                  </a:cubicBezTo>
                  <a:cubicBezTo>
                    <a:pt x="758" y="939"/>
                    <a:pt x="759" y="939"/>
                    <a:pt x="759" y="939"/>
                  </a:cubicBezTo>
                  <a:close/>
                  <a:moveTo>
                    <a:pt x="726" y="921"/>
                  </a:moveTo>
                  <a:cubicBezTo>
                    <a:pt x="726" y="921"/>
                    <a:pt x="726" y="921"/>
                    <a:pt x="727" y="921"/>
                  </a:cubicBezTo>
                  <a:cubicBezTo>
                    <a:pt x="726" y="921"/>
                    <a:pt x="726" y="921"/>
                    <a:pt x="726" y="921"/>
                  </a:cubicBezTo>
                  <a:close/>
                  <a:moveTo>
                    <a:pt x="735" y="924"/>
                  </a:moveTo>
                  <a:cubicBezTo>
                    <a:pt x="735" y="923"/>
                    <a:pt x="735" y="923"/>
                    <a:pt x="734" y="923"/>
                  </a:cubicBezTo>
                  <a:cubicBezTo>
                    <a:pt x="734" y="923"/>
                    <a:pt x="734" y="923"/>
                    <a:pt x="735" y="924"/>
                  </a:cubicBezTo>
                  <a:close/>
                  <a:moveTo>
                    <a:pt x="707" y="928"/>
                  </a:moveTo>
                  <a:cubicBezTo>
                    <a:pt x="706" y="928"/>
                    <a:pt x="706" y="928"/>
                    <a:pt x="706" y="928"/>
                  </a:cubicBezTo>
                  <a:cubicBezTo>
                    <a:pt x="707" y="929"/>
                    <a:pt x="707" y="928"/>
                    <a:pt x="707" y="928"/>
                  </a:cubicBezTo>
                  <a:close/>
                  <a:moveTo>
                    <a:pt x="707" y="928"/>
                  </a:moveTo>
                  <a:cubicBezTo>
                    <a:pt x="707" y="928"/>
                    <a:pt x="707" y="928"/>
                    <a:pt x="707" y="928"/>
                  </a:cubicBezTo>
                  <a:cubicBezTo>
                    <a:pt x="707" y="928"/>
                    <a:pt x="707" y="928"/>
                    <a:pt x="707" y="928"/>
                  </a:cubicBezTo>
                  <a:close/>
                  <a:moveTo>
                    <a:pt x="713" y="523"/>
                  </a:moveTo>
                  <a:cubicBezTo>
                    <a:pt x="713" y="524"/>
                    <a:pt x="709" y="521"/>
                    <a:pt x="709" y="521"/>
                  </a:cubicBezTo>
                  <a:cubicBezTo>
                    <a:pt x="708" y="520"/>
                    <a:pt x="706" y="520"/>
                    <a:pt x="705" y="520"/>
                  </a:cubicBezTo>
                  <a:cubicBezTo>
                    <a:pt x="704" y="519"/>
                    <a:pt x="704" y="518"/>
                    <a:pt x="703" y="517"/>
                  </a:cubicBezTo>
                  <a:cubicBezTo>
                    <a:pt x="703" y="516"/>
                    <a:pt x="703" y="516"/>
                    <a:pt x="702" y="515"/>
                  </a:cubicBezTo>
                  <a:cubicBezTo>
                    <a:pt x="701" y="515"/>
                    <a:pt x="700" y="516"/>
                    <a:pt x="699" y="515"/>
                  </a:cubicBezTo>
                  <a:cubicBezTo>
                    <a:pt x="699" y="514"/>
                    <a:pt x="700" y="513"/>
                    <a:pt x="700" y="512"/>
                  </a:cubicBezTo>
                  <a:cubicBezTo>
                    <a:pt x="699" y="512"/>
                    <a:pt x="698" y="512"/>
                    <a:pt x="697" y="513"/>
                  </a:cubicBezTo>
                  <a:cubicBezTo>
                    <a:pt x="696" y="514"/>
                    <a:pt x="696" y="517"/>
                    <a:pt x="695" y="518"/>
                  </a:cubicBezTo>
                  <a:cubicBezTo>
                    <a:pt x="694" y="520"/>
                    <a:pt x="693" y="520"/>
                    <a:pt x="692" y="521"/>
                  </a:cubicBezTo>
                  <a:cubicBezTo>
                    <a:pt x="690" y="522"/>
                    <a:pt x="690" y="523"/>
                    <a:pt x="689" y="524"/>
                  </a:cubicBezTo>
                  <a:cubicBezTo>
                    <a:pt x="688" y="526"/>
                    <a:pt x="685" y="529"/>
                    <a:pt x="683" y="527"/>
                  </a:cubicBezTo>
                  <a:cubicBezTo>
                    <a:pt x="681" y="526"/>
                    <a:pt x="682" y="519"/>
                    <a:pt x="682" y="517"/>
                  </a:cubicBezTo>
                  <a:cubicBezTo>
                    <a:pt x="681" y="519"/>
                    <a:pt x="679" y="519"/>
                    <a:pt x="677" y="519"/>
                  </a:cubicBezTo>
                  <a:cubicBezTo>
                    <a:pt x="676" y="520"/>
                    <a:pt x="673" y="522"/>
                    <a:pt x="672" y="521"/>
                  </a:cubicBezTo>
                  <a:cubicBezTo>
                    <a:pt x="669" y="520"/>
                    <a:pt x="675" y="515"/>
                    <a:pt x="676" y="514"/>
                  </a:cubicBezTo>
                  <a:cubicBezTo>
                    <a:pt x="677" y="514"/>
                    <a:pt x="678" y="513"/>
                    <a:pt x="678" y="511"/>
                  </a:cubicBezTo>
                  <a:cubicBezTo>
                    <a:pt x="678" y="510"/>
                    <a:pt x="677" y="508"/>
                    <a:pt x="677" y="507"/>
                  </a:cubicBezTo>
                  <a:cubicBezTo>
                    <a:pt x="677" y="506"/>
                    <a:pt x="677" y="504"/>
                    <a:pt x="678" y="503"/>
                  </a:cubicBezTo>
                  <a:cubicBezTo>
                    <a:pt x="679" y="499"/>
                    <a:pt x="678" y="495"/>
                    <a:pt x="679" y="490"/>
                  </a:cubicBezTo>
                  <a:cubicBezTo>
                    <a:pt x="680" y="489"/>
                    <a:pt x="680" y="484"/>
                    <a:pt x="683" y="485"/>
                  </a:cubicBezTo>
                  <a:cubicBezTo>
                    <a:pt x="687" y="485"/>
                    <a:pt x="685" y="491"/>
                    <a:pt x="686" y="493"/>
                  </a:cubicBezTo>
                  <a:cubicBezTo>
                    <a:pt x="688" y="497"/>
                    <a:pt x="688" y="493"/>
                    <a:pt x="689" y="492"/>
                  </a:cubicBezTo>
                  <a:cubicBezTo>
                    <a:pt x="691" y="492"/>
                    <a:pt x="692" y="494"/>
                    <a:pt x="692" y="494"/>
                  </a:cubicBezTo>
                  <a:cubicBezTo>
                    <a:pt x="694" y="496"/>
                    <a:pt x="696" y="497"/>
                    <a:pt x="698" y="498"/>
                  </a:cubicBezTo>
                  <a:cubicBezTo>
                    <a:pt x="700" y="500"/>
                    <a:pt x="701" y="502"/>
                    <a:pt x="704" y="503"/>
                  </a:cubicBezTo>
                  <a:cubicBezTo>
                    <a:pt x="707" y="505"/>
                    <a:pt x="708" y="506"/>
                    <a:pt x="709" y="509"/>
                  </a:cubicBezTo>
                  <a:cubicBezTo>
                    <a:pt x="709" y="511"/>
                    <a:pt x="709" y="512"/>
                    <a:pt x="709" y="513"/>
                  </a:cubicBezTo>
                  <a:cubicBezTo>
                    <a:pt x="708" y="513"/>
                    <a:pt x="707" y="513"/>
                    <a:pt x="707" y="514"/>
                  </a:cubicBezTo>
                  <a:cubicBezTo>
                    <a:pt x="707" y="515"/>
                    <a:pt x="709" y="514"/>
                    <a:pt x="710" y="514"/>
                  </a:cubicBezTo>
                  <a:cubicBezTo>
                    <a:pt x="711" y="514"/>
                    <a:pt x="712" y="514"/>
                    <a:pt x="714" y="515"/>
                  </a:cubicBezTo>
                  <a:cubicBezTo>
                    <a:pt x="714" y="514"/>
                    <a:pt x="713" y="513"/>
                    <a:pt x="715" y="513"/>
                  </a:cubicBezTo>
                  <a:cubicBezTo>
                    <a:pt x="716" y="514"/>
                    <a:pt x="716" y="516"/>
                    <a:pt x="716" y="516"/>
                  </a:cubicBezTo>
                  <a:cubicBezTo>
                    <a:pt x="721" y="519"/>
                    <a:pt x="715" y="520"/>
                    <a:pt x="713" y="523"/>
                  </a:cubicBezTo>
                  <a:cubicBezTo>
                    <a:pt x="714" y="523"/>
                    <a:pt x="714" y="522"/>
                    <a:pt x="714" y="522"/>
                  </a:cubicBezTo>
                  <a:cubicBezTo>
                    <a:pt x="714" y="522"/>
                    <a:pt x="713" y="523"/>
                    <a:pt x="713" y="523"/>
                  </a:cubicBezTo>
                  <a:cubicBezTo>
                    <a:pt x="713" y="523"/>
                    <a:pt x="714" y="523"/>
                    <a:pt x="714" y="522"/>
                  </a:cubicBezTo>
                  <a:cubicBezTo>
                    <a:pt x="714" y="523"/>
                    <a:pt x="713" y="523"/>
                    <a:pt x="713" y="523"/>
                  </a:cubicBezTo>
                  <a:cubicBezTo>
                    <a:pt x="713" y="523"/>
                    <a:pt x="713" y="523"/>
                    <a:pt x="714" y="522"/>
                  </a:cubicBezTo>
                  <a:cubicBezTo>
                    <a:pt x="714" y="522"/>
                    <a:pt x="714" y="522"/>
                    <a:pt x="713" y="523"/>
                  </a:cubicBezTo>
                  <a:cubicBezTo>
                    <a:pt x="713" y="524"/>
                    <a:pt x="714" y="521"/>
                    <a:pt x="713" y="523"/>
                  </a:cubicBezTo>
                  <a:close/>
                  <a:moveTo>
                    <a:pt x="682" y="516"/>
                  </a:moveTo>
                  <a:cubicBezTo>
                    <a:pt x="682" y="516"/>
                    <a:pt x="682" y="516"/>
                    <a:pt x="682" y="516"/>
                  </a:cubicBezTo>
                  <a:cubicBezTo>
                    <a:pt x="682" y="516"/>
                    <a:pt x="682" y="516"/>
                    <a:pt x="682" y="516"/>
                  </a:cubicBezTo>
                  <a:cubicBezTo>
                    <a:pt x="682" y="516"/>
                    <a:pt x="682" y="516"/>
                    <a:pt x="682" y="516"/>
                  </a:cubicBezTo>
                  <a:close/>
                  <a:moveTo>
                    <a:pt x="682" y="516"/>
                  </a:moveTo>
                  <a:cubicBezTo>
                    <a:pt x="682" y="516"/>
                    <a:pt x="682" y="516"/>
                    <a:pt x="682" y="516"/>
                  </a:cubicBezTo>
                  <a:cubicBezTo>
                    <a:pt x="682" y="516"/>
                    <a:pt x="682" y="516"/>
                    <a:pt x="682" y="516"/>
                  </a:cubicBezTo>
                  <a:cubicBezTo>
                    <a:pt x="682" y="516"/>
                    <a:pt x="682" y="516"/>
                    <a:pt x="682" y="516"/>
                  </a:cubicBezTo>
                  <a:close/>
                  <a:moveTo>
                    <a:pt x="707" y="531"/>
                  </a:moveTo>
                  <a:cubicBezTo>
                    <a:pt x="704" y="530"/>
                    <a:pt x="702" y="531"/>
                    <a:pt x="699" y="531"/>
                  </a:cubicBezTo>
                  <a:cubicBezTo>
                    <a:pt x="697" y="531"/>
                    <a:pt x="697" y="531"/>
                    <a:pt x="696" y="533"/>
                  </a:cubicBezTo>
                  <a:cubicBezTo>
                    <a:pt x="695" y="534"/>
                    <a:pt x="694" y="537"/>
                    <a:pt x="694" y="539"/>
                  </a:cubicBezTo>
                  <a:cubicBezTo>
                    <a:pt x="694" y="539"/>
                    <a:pt x="694" y="541"/>
                    <a:pt x="695" y="541"/>
                  </a:cubicBezTo>
                  <a:cubicBezTo>
                    <a:pt x="695" y="541"/>
                    <a:pt x="695" y="541"/>
                    <a:pt x="696" y="541"/>
                  </a:cubicBezTo>
                  <a:cubicBezTo>
                    <a:pt x="700" y="542"/>
                    <a:pt x="702" y="539"/>
                    <a:pt x="704" y="537"/>
                  </a:cubicBezTo>
                  <a:cubicBezTo>
                    <a:pt x="705" y="536"/>
                    <a:pt x="709" y="531"/>
                    <a:pt x="706" y="530"/>
                  </a:cubicBezTo>
                  <a:cubicBezTo>
                    <a:pt x="707" y="531"/>
                    <a:pt x="706" y="530"/>
                    <a:pt x="706" y="530"/>
                  </a:cubicBezTo>
                  <a:cubicBezTo>
                    <a:pt x="706" y="530"/>
                    <a:pt x="707" y="530"/>
                    <a:pt x="707" y="531"/>
                  </a:cubicBezTo>
                  <a:cubicBezTo>
                    <a:pt x="706" y="530"/>
                    <a:pt x="706" y="530"/>
                    <a:pt x="706" y="530"/>
                  </a:cubicBezTo>
                  <a:cubicBezTo>
                    <a:pt x="706" y="530"/>
                    <a:pt x="707" y="531"/>
                    <a:pt x="707" y="531"/>
                  </a:cubicBezTo>
                  <a:close/>
                  <a:moveTo>
                    <a:pt x="747" y="442"/>
                  </a:moveTo>
                  <a:cubicBezTo>
                    <a:pt x="746" y="443"/>
                    <a:pt x="744" y="443"/>
                    <a:pt x="744" y="443"/>
                  </a:cubicBezTo>
                  <a:cubicBezTo>
                    <a:pt x="742" y="444"/>
                    <a:pt x="741" y="445"/>
                    <a:pt x="740" y="447"/>
                  </a:cubicBezTo>
                  <a:cubicBezTo>
                    <a:pt x="738" y="451"/>
                    <a:pt x="739" y="453"/>
                    <a:pt x="739" y="458"/>
                  </a:cubicBezTo>
                  <a:cubicBezTo>
                    <a:pt x="740" y="465"/>
                    <a:pt x="750" y="461"/>
                    <a:pt x="753" y="458"/>
                  </a:cubicBezTo>
                  <a:cubicBezTo>
                    <a:pt x="754" y="456"/>
                    <a:pt x="754" y="455"/>
                    <a:pt x="754" y="453"/>
                  </a:cubicBezTo>
                  <a:cubicBezTo>
                    <a:pt x="754" y="452"/>
                    <a:pt x="753" y="451"/>
                    <a:pt x="753" y="450"/>
                  </a:cubicBezTo>
                  <a:cubicBezTo>
                    <a:pt x="753" y="449"/>
                    <a:pt x="753" y="448"/>
                    <a:pt x="753" y="447"/>
                  </a:cubicBezTo>
                  <a:cubicBezTo>
                    <a:pt x="753" y="444"/>
                    <a:pt x="749" y="440"/>
                    <a:pt x="747" y="443"/>
                  </a:cubicBezTo>
                  <a:cubicBezTo>
                    <a:pt x="747" y="442"/>
                    <a:pt x="747" y="442"/>
                    <a:pt x="747" y="442"/>
                  </a:cubicBezTo>
                  <a:cubicBezTo>
                    <a:pt x="747" y="442"/>
                    <a:pt x="747" y="442"/>
                    <a:pt x="747" y="443"/>
                  </a:cubicBezTo>
                  <a:cubicBezTo>
                    <a:pt x="747" y="443"/>
                    <a:pt x="747" y="442"/>
                    <a:pt x="747" y="442"/>
                  </a:cubicBezTo>
                  <a:cubicBezTo>
                    <a:pt x="747" y="442"/>
                    <a:pt x="747" y="442"/>
                    <a:pt x="747" y="442"/>
                  </a:cubicBezTo>
                  <a:close/>
                  <a:moveTo>
                    <a:pt x="719" y="547"/>
                  </a:moveTo>
                  <a:cubicBezTo>
                    <a:pt x="720" y="548"/>
                    <a:pt x="720" y="550"/>
                    <a:pt x="721" y="550"/>
                  </a:cubicBezTo>
                  <a:cubicBezTo>
                    <a:pt x="723" y="550"/>
                    <a:pt x="723" y="548"/>
                    <a:pt x="723" y="547"/>
                  </a:cubicBezTo>
                  <a:cubicBezTo>
                    <a:pt x="724" y="545"/>
                    <a:pt x="726" y="540"/>
                    <a:pt x="723" y="539"/>
                  </a:cubicBezTo>
                  <a:cubicBezTo>
                    <a:pt x="720" y="537"/>
                    <a:pt x="716" y="545"/>
                    <a:pt x="719" y="547"/>
                  </a:cubicBezTo>
                  <a:cubicBezTo>
                    <a:pt x="719" y="547"/>
                    <a:pt x="718" y="547"/>
                    <a:pt x="718" y="546"/>
                  </a:cubicBezTo>
                  <a:cubicBezTo>
                    <a:pt x="718" y="547"/>
                    <a:pt x="718" y="547"/>
                    <a:pt x="719" y="547"/>
                  </a:cubicBezTo>
                  <a:cubicBezTo>
                    <a:pt x="718" y="547"/>
                    <a:pt x="718" y="546"/>
                    <a:pt x="718" y="546"/>
                  </a:cubicBezTo>
                  <a:cubicBezTo>
                    <a:pt x="718" y="546"/>
                    <a:pt x="718" y="547"/>
                    <a:pt x="719" y="547"/>
                  </a:cubicBezTo>
                  <a:close/>
                  <a:moveTo>
                    <a:pt x="756" y="447"/>
                  </a:moveTo>
                  <a:cubicBezTo>
                    <a:pt x="754" y="447"/>
                    <a:pt x="756" y="450"/>
                    <a:pt x="756" y="450"/>
                  </a:cubicBezTo>
                  <a:cubicBezTo>
                    <a:pt x="757" y="452"/>
                    <a:pt x="760" y="453"/>
                    <a:pt x="762" y="453"/>
                  </a:cubicBezTo>
                  <a:cubicBezTo>
                    <a:pt x="764" y="452"/>
                    <a:pt x="766" y="450"/>
                    <a:pt x="764" y="449"/>
                  </a:cubicBezTo>
                  <a:cubicBezTo>
                    <a:pt x="763" y="448"/>
                    <a:pt x="762" y="448"/>
                    <a:pt x="761" y="448"/>
                  </a:cubicBezTo>
                  <a:cubicBezTo>
                    <a:pt x="760" y="447"/>
                    <a:pt x="759" y="446"/>
                    <a:pt x="758" y="445"/>
                  </a:cubicBezTo>
                  <a:cubicBezTo>
                    <a:pt x="758" y="447"/>
                    <a:pt x="757" y="447"/>
                    <a:pt x="755" y="447"/>
                  </a:cubicBezTo>
                  <a:cubicBezTo>
                    <a:pt x="756" y="447"/>
                    <a:pt x="756" y="447"/>
                    <a:pt x="756" y="447"/>
                  </a:cubicBezTo>
                  <a:cubicBezTo>
                    <a:pt x="756" y="447"/>
                    <a:pt x="756" y="447"/>
                    <a:pt x="755" y="447"/>
                  </a:cubicBezTo>
                  <a:cubicBezTo>
                    <a:pt x="756" y="447"/>
                    <a:pt x="757" y="447"/>
                    <a:pt x="756" y="447"/>
                  </a:cubicBezTo>
                  <a:close/>
                  <a:moveTo>
                    <a:pt x="844" y="469"/>
                  </a:moveTo>
                  <a:cubicBezTo>
                    <a:pt x="845" y="470"/>
                    <a:pt x="846" y="471"/>
                    <a:pt x="846" y="472"/>
                  </a:cubicBezTo>
                  <a:cubicBezTo>
                    <a:pt x="845" y="474"/>
                    <a:pt x="844" y="473"/>
                    <a:pt x="844" y="474"/>
                  </a:cubicBezTo>
                  <a:cubicBezTo>
                    <a:pt x="844" y="475"/>
                    <a:pt x="843" y="475"/>
                    <a:pt x="843" y="476"/>
                  </a:cubicBezTo>
                  <a:cubicBezTo>
                    <a:pt x="843" y="476"/>
                    <a:pt x="846" y="477"/>
                    <a:pt x="843" y="478"/>
                  </a:cubicBezTo>
                  <a:cubicBezTo>
                    <a:pt x="842" y="478"/>
                    <a:pt x="841" y="477"/>
                    <a:pt x="840" y="476"/>
                  </a:cubicBezTo>
                  <a:cubicBezTo>
                    <a:pt x="838" y="476"/>
                    <a:pt x="839" y="476"/>
                    <a:pt x="838" y="477"/>
                  </a:cubicBezTo>
                  <a:cubicBezTo>
                    <a:pt x="838" y="477"/>
                    <a:pt x="837" y="481"/>
                    <a:pt x="836" y="478"/>
                  </a:cubicBezTo>
                  <a:cubicBezTo>
                    <a:pt x="836" y="480"/>
                    <a:pt x="840" y="479"/>
                    <a:pt x="840" y="481"/>
                  </a:cubicBezTo>
                  <a:cubicBezTo>
                    <a:pt x="841" y="482"/>
                    <a:pt x="839" y="484"/>
                    <a:pt x="839" y="484"/>
                  </a:cubicBezTo>
                  <a:cubicBezTo>
                    <a:pt x="838" y="485"/>
                    <a:pt x="839" y="485"/>
                    <a:pt x="838" y="486"/>
                  </a:cubicBezTo>
                  <a:cubicBezTo>
                    <a:pt x="837" y="486"/>
                    <a:pt x="836" y="485"/>
                    <a:pt x="836" y="485"/>
                  </a:cubicBezTo>
                  <a:cubicBezTo>
                    <a:pt x="835" y="487"/>
                    <a:pt x="839" y="488"/>
                    <a:pt x="837" y="489"/>
                  </a:cubicBezTo>
                  <a:cubicBezTo>
                    <a:pt x="835" y="490"/>
                    <a:pt x="833" y="488"/>
                    <a:pt x="832" y="487"/>
                  </a:cubicBezTo>
                  <a:cubicBezTo>
                    <a:pt x="832" y="487"/>
                    <a:pt x="832" y="488"/>
                    <a:pt x="832" y="488"/>
                  </a:cubicBezTo>
                  <a:cubicBezTo>
                    <a:pt x="832" y="488"/>
                    <a:pt x="832" y="488"/>
                    <a:pt x="831" y="488"/>
                  </a:cubicBezTo>
                  <a:cubicBezTo>
                    <a:pt x="831" y="488"/>
                    <a:pt x="831" y="488"/>
                    <a:pt x="831" y="489"/>
                  </a:cubicBezTo>
                  <a:cubicBezTo>
                    <a:pt x="832" y="489"/>
                    <a:pt x="832" y="490"/>
                    <a:pt x="831" y="490"/>
                  </a:cubicBezTo>
                  <a:cubicBezTo>
                    <a:pt x="830" y="491"/>
                    <a:pt x="832" y="491"/>
                    <a:pt x="832" y="492"/>
                  </a:cubicBezTo>
                  <a:cubicBezTo>
                    <a:pt x="831" y="492"/>
                    <a:pt x="831" y="491"/>
                    <a:pt x="830" y="492"/>
                  </a:cubicBezTo>
                  <a:cubicBezTo>
                    <a:pt x="831" y="492"/>
                    <a:pt x="831" y="493"/>
                    <a:pt x="832" y="493"/>
                  </a:cubicBezTo>
                  <a:cubicBezTo>
                    <a:pt x="832" y="493"/>
                    <a:pt x="833" y="494"/>
                    <a:pt x="833" y="495"/>
                  </a:cubicBezTo>
                  <a:cubicBezTo>
                    <a:pt x="832" y="495"/>
                    <a:pt x="832" y="494"/>
                    <a:pt x="832" y="494"/>
                  </a:cubicBezTo>
                  <a:cubicBezTo>
                    <a:pt x="832" y="496"/>
                    <a:pt x="830" y="498"/>
                    <a:pt x="831" y="500"/>
                  </a:cubicBezTo>
                  <a:cubicBezTo>
                    <a:pt x="830" y="500"/>
                    <a:pt x="830" y="499"/>
                    <a:pt x="829" y="499"/>
                  </a:cubicBezTo>
                  <a:cubicBezTo>
                    <a:pt x="829" y="498"/>
                    <a:pt x="828" y="498"/>
                    <a:pt x="829" y="497"/>
                  </a:cubicBezTo>
                  <a:cubicBezTo>
                    <a:pt x="828" y="497"/>
                    <a:pt x="827" y="497"/>
                    <a:pt x="827" y="498"/>
                  </a:cubicBezTo>
                  <a:cubicBezTo>
                    <a:pt x="827" y="497"/>
                    <a:pt x="826" y="494"/>
                    <a:pt x="825" y="494"/>
                  </a:cubicBezTo>
                  <a:cubicBezTo>
                    <a:pt x="824" y="495"/>
                    <a:pt x="825" y="496"/>
                    <a:pt x="824" y="497"/>
                  </a:cubicBezTo>
                  <a:cubicBezTo>
                    <a:pt x="823" y="496"/>
                    <a:pt x="822" y="493"/>
                    <a:pt x="821" y="493"/>
                  </a:cubicBezTo>
                  <a:cubicBezTo>
                    <a:pt x="819" y="491"/>
                    <a:pt x="822" y="491"/>
                    <a:pt x="822" y="489"/>
                  </a:cubicBezTo>
                  <a:cubicBezTo>
                    <a:pt x="822" y="489"/>
                    <a:pt x="820" y="491"/>
                    <a:pt x="819" y="490"/>
                  </a:cubicBezTo>
                  <a:cubicBezTo>
                    <a:pt x="818" y="489"/>
                    <a:pt x="820" y="489"/>
                    <a:pt x="821" y="488"/>
                  </a:cubicBezTo>
                  <a:cubicBezTo>
                    <a:pt x="816" y="489"/>
                    <a:pt x="819" y="484"/>
                    <a:pt x="821" y="483"/>
                  </a:cubicBezTo>
                  <a:cubicBezTo>
                    <a:pt x="821" y="483"/>
                    <a:pt x="822" y="483"/>
                    <a:pt x="822" y="483"/>
                  </a:cubicBezTo>
                  <a:cubicBezTo>
                    <a:pt x="822" y="482"/>
                    <a:pt x="822" y="482"/>
                    <a:pt x="822" y="481"/>
                  </a:cubicBezTo>
                  <a:cubicBezTo>
                    <a:pt x="821" y="482"/>
                    <a:pt x="812" y="485"/>
                    <a:pt x="815" y="481"/>
                  </a:cubicBezTo>
                  <a:cubicBezTo>
                    <a:pt x="815" y="481"/>
                    <a:pt x="815" y="481"/>
                    <a:pt x="815" y="481"/>
                  </a:cubicBezTo>
                  <a:cubicBezTo>
                    <a:pt x="815" y="481"/>
                    <a:pt x="815" y="481"/>
                    <a:pt x="815" y="481"/>
                  </a:cubicBezTo>
                  <a:cubicBezTo>
                    <a:pt x="814" y="481"/>
                    <a:pt x="814" y="481"/>
                    <a:pt x="814" y="481"/>
                  </a:cubicBezTo>
                  <a:cubicBezTo>
                    <a:pt x="813" y="481"/>
                    <a:pt x="814" y="480"/>
                    <a:pt x="813" y="480"/>
                  </a:cubicBezTo>
                  <a:cubicBezTo>
                    <a:pt x="813" y="480"/>
                    <a:pt x="812" y="479"/>
                    <a:pt x="812" y="479"/>
                  </a:cubicBezTo>
                  <a:cubicBezTo>
                    <a:pt x="811" y="478"/>
                    <a:pt x="811" y="478"/>
                    <a:pt x="811" y="477"/>
                  </a:cubicBezTo>
                  <a:cubicBezTo>
                    <a:pt x="811" y="477"/>
                    <a:pt x="812" y="476"/>
                    <a:pt x="811" y="476"/>
                  </a:cubicBezTo>
                  <a:cubicBezTo>
                    <a:pt x="810" y="476"/>
                    <a:pt x="808" y="479"/>
                    <a:pt x="807" y="476"/>
                  </a:cubicBezTo>
                  <a:cubicBezTo>
                    <a:pt x="808" y="476"/>
                    <a:pt x="808" y="477"/>
                    <a:pt x="808" y="477"/>
                  </a:cubicBezTo>
                  <a:cubicBezTo>
                    <a:pt x="808" y="476"/>
                    <a:pt x="808" y="476"/>
                    <a:pt x="808" y="476"/>
                  </a:cubicBezTo>
                  <a:cubicBezTo>
                    <a:pt x="808" y="475"/>
                    <a:pt x="810" y="478"/>
                    <a:pt x="809" y="475"/>
                  </a:cubicBezTo>
                  <a:cubicBezTo>
                    <a:pt x="809" y="475"/>
                    <a:pt x="809" y="475"/>
                    <a:pt x="809" y="475"/>
                  </a:cubicBezTo>
                  <a:cubicBezTo>
                    <a:pt x="809" y="475"/>
                    <a:pt x="809" y="475"/>
                    <a:pt x="809" y="475"/>
                  </a:cubicBezTo>
                  <a:cubicBezTo>
                    <a:pt x="809" y="475"/>
                    <a:pt x="809" y="475"/>
                    <a:pt x="809" y="475"/>
                  </a:cubicBezTo>
                  <a:cubicBezTo>
                    <a:pt x="808" y="475"/>
                    <a:pt x="807" y="475"/>
                    <a:pt x="806" y="475"/>
                  </a:cubicBezTo>
                  <a:cubicBezTo>
                    <a:pt x="807" y="476"/>
                    <a:pt x="807" y="477"/>
                    <a:pt x="806" y="476"/>
                  </a:cubicBezTo>
                  <a:cubicBezTo>
                    <a:pt x="807" y="480"/>
                    <a:pt x="802" y="475"/>
                    <a:pt x="801" y="474"/>
                  </a:cubicBezTo>
                  <a:cubicBezTo>
                    <a:pt x="802" y="476"/>
                    <a:pt x="803" y="481"/>
                    <a:pt x="806" y="481"/>
                  </a:cubicBezTo>
                  <a:cubicBezTo>
                    <a:pt x="806" y="481"/>
                    <a:pt x="806" y="481"/>
                    <a:pt x="806" y="481"/>
                  </a:cubicBezTo>
                  <a:cubicBezTo>
                    <a:pt x="806" y="481"/>
                    <a:pt x="806" y="482"/>
                    <a:pt x="806" y="482"/>
                  </a:cubicBezTo>
                  <a:cubicBezTo>
                    <a:pt x="806" y="483"/>
                    <a:pt x="806" y="484"/>
                    <a:pt x="805" y="484"/>
                  </a:cubicBezTo>
                  <a:cubicBezTo>
                    <a:pt x="804" y="484"/>
                    <a:pt x="802" y="483"/>
                    <a:pt x="802" y="484"/>
                  </a:cubicBezTo>
                  <a:cubicBezTo>
                    <a:pt x="802" y="484"/>
                    <a:pt x="802" y="484"/>
                    <a:pt x="802" y="484"/>
                  </a:cubicBezTo>
                  <a:cubicBezTo>
                    <a:pt x="802" y="485"/>
                    <a:pt x="801" y="484"/>
                    <a:pt x="801" y="485"/>
                  </a:cubicBezTo>
                  <a:cubicBezTo>
                    <a:pt x="801" y="485"/>
                    <a:pt x="801" y="485"/>
                    <a:pt x="801" y="485"/>
                  </a:cubicBezTo>
                  <a:cubicBezTo>
                    <a:pt x="801" y="485"/>
                    <a:pt x="803" y="486"/>
                    <a:pt x="801" y="487"/>
                  </a:cubicBezTo>
                  <a:cubicBezTo>
                    <a:pt x="801" y="487"/>
                    <a:pt x="801" y="487"/>
                    <a:pt x="801" y="487"/>
                  </a:cubicBezTo>
                  <a:cubicBezTo>
                    <a:pt x="801" y="487"/>
                    <a:pt x="801" y="490"/>
                    <a:pt x="801" y="490"/>
                  </a:cubicBezTo>
                  <a:cubicBezTo>
                    <a:pt x="802" y="490"/>
                    <a:pt x="802" y="489"/>
                    <a:pt x="803" y="489"/>
                  </a:cubicBezTo>
                  <a:cubicBezTo>
                    <a:pt x="803" y="489"/>
                    <a:pt x="803" y="489"/>
                    <a:pt x="803" y="489"/>
                  </a:cubicBezTo>
                  <a:cubicBezTo>
                    <a:pt x="803" y="488"/>
                    <a:pt x="804" y="488"/>
                    <a:pt x="805" y="488"/>
                  </a:cubicBezTo>
                  <a:cubicBezTo>
                    <a:pt x="805" y="488"/>
                    <a:pt x="805" y="489"/>
                    <a:pt x="806" y="489"/>
                  </a:cubicBezTo>
                  <a:cubicBezTo>
                    <a:pt x="806" y="489"/>
                    <a:pt x="806" y="489"/>
                    <a:pt x="806" y="489"/>
                  </a:cubicBezTo>
                  <a:cubicBezTo>
                    <a:pt x="806" y="489"/>
                    <a:pt x="807" y="490"/>
                    <a:pt x="805" y="490"/>
                  </a:cubicBezTo>
                  <a:cubicBezTo>
                    <a:pt x="805" y="490"/>
                    <a:pt x="805" y="490"/>
                    <a:pt x="805" y="490"/>
                  </a:cubicBezTo>
                  <a:cubicBezTo>
                    <a:pt x="805" y="490"/>
                    <a:pt x="805" y="491"/>
                    <a:pt x="805" y="491"/>
                  </a:cubicBezTo>
                  <a:cubicBezTo>
                    <a:pt x="805" y="491"/>
                    <a:pt x="805" y="491"/>
                    <a:pt x="805" y="491"/>
                  </a:cubicBezTo>
                  <a:cubicBezTo>
                    <a:pt x="806" y="491"/>
                    <a:pt x="807" y="491"/>
                    <a:pt x="808" y="492"/>
                  </a:cubicBezTo>
                  <a:cubicBezTo>
                    <a:pt x="807" y="492"/>
                    <a:pt x="807" y="492"/>
                    <a:pt x="807" y="493"/>
                  </a:cubicBezTo>
                  <a:cubicBezTo>
                    <a:pt x="807" y="493"/>
                    <a:pt x="807" y="493"/>
                    <a:pt x="807" y="493"/>
                  </a:cubicBezTo>
                  <a:cubicBezTo>
                    <a:pt x="807" y="494"/>
                    <a:pt x="806" y="494"/>
                    <a:pt x="807" y="495"/>
                  </a:cubicBezTo>
                  <a:cubicBezTo>
                    <a:pt x="807" y="495"/>
                    <a:pt x="808" y="496"/>
                    <a:pt x="808" y="496"/>
                  </a:cubicBezTo>
                  <a:cubicBezTo>
                    <a:pt x="808" y="496"/>
                    <a:pt x="808" y="497"/>
                    <a:pt x="808" y="497"/>
                  </a:cubicBezTo>
                  <a:cubicBezTo>
                    <a:pt x="808" y="499"/>
                    <a:pt x="809" y="500"/>
                    <a:pt x="810" y="501"/>
                  </a:cubicBezTo>
                  <a:cubicBezTo>
                    <a:pt x="810" y="501"/>
                    <a:pt x="810" y="500"/>
                    <a:pt x="810" y="499"/>
                  </a:cubicBezTo>
                  <a:cubicBezTo>
                    <a:pt x="810" y="499"/>
                    <a:pt x="813" y="501"/>
                    <a:pt x="813" y="501"/>
                  </a:cubicBezTo>
                  <a:cubicBezTo>
                    <a:pt x="813" y="501"/>
                    <a:pt x="812" y="504"/>
                    <a:pt x="814" y="503"/>
                  </a:cubicBezTo>
                  <a:cubicBezTo>
                    <a:pt x="814" y="503"/>
                    <a:pt x="814" y="502"/>
                    <a:pt x="814" y="501"/>
                  </a:cubicBezTo>
                  <a:cubicBezTo>
                    <a:pt x="814" y="502"/>
                    <a:pt x="814" y="502"/>
                    <a:pt x="814" y="503"/>
                  </a:cubicBezTo>
                  <a:cubicBezTo>
                    <a:pt x="814" y="503"/>
                    <a:pt x="815" y="501"/>
                    <a:pt x="815" y="501"/>
                  </a:cubicBezTo>
                  <a:cubicBezTo>
                    <a:pt x="816" y="501"/>
                    <a:pt x="816" y="502"/>
                    <a:pt x="816" y="503"/>
                  </a:cubicBezTo>
                  <a:cubicBezTo>
                    <a:pt x="819" y="504"/>
                    <a:pt x="816" y="505"/>
                    <a:pt x="817" y="506"/>
                  </a:cubicBezTo>
                  <a:cubicBezTo>
                    <a:pt x="818" y="507"/>
                    <a:pt x="820" y="506"/>
                    <a:pt x="820" y="508"/>
                  </a:cubicBezTo>
                  <a:cubicBezTo>
                    <a:pt x="820" y="508"/>
                    <a:pt x="819" y="510"/>
                    <a:pt x="820" y="509"/>
                  </a:cubicBezTo>
                  <a:cubicBezTo>
                    <a:pt x="819" y="510"/>
                    <a:pt x="818" y="509"/>
                    <a:pt x="817" y="510"/>
                  </a:cubicBezTo>
                  <a:cubicBezTo>
                    <a:pt x="818" y="511"/>
                    <a:pt x="819" y="512"/>
                    <a:pt x="820" y="513"/>
                  </a:cubicBezTo>
                  <a:cubicBezTo>
                    <a:pt x="821" y="514"/>
                    <a:pt x="822" y="514"/>
                    <a:pt x="822" y="515"/>
                  </a:cubicBezTo>
                  <a:cubicBezTo>
                    <a:pt x="823" y="515"/>
                    <a:pt x="823" y="515"/>
                    <a:pt x="823" y="515"/>
                  </a:cubicBezTo>
                  <a:cubicBezTo>
                    <a:pt x="823" y="515"/>
                    <a:pt x="822" y="516"/>
                    <a:pt x="822" y="516"/>
                  </a:cubicBezTo>
                  <a:cubicBezTo>
                    <a:pt x="822" y="515"/>
                    <a:pt x="824" y="517"/>
                    <a:pt x="824" y="517"/>
                  </a:cubicBezTo>
                  <a:cubicBezTo>
                    <a:pt x="824" y="517"/>
                    <a:pt x="826" y="518"/>
                    <a:pt x="826" y="517"/>
                  </a:cubicBezTo>
                  <a:cubicBezTo>
                    <a:pt x="826" y="518"/>
                    <a:pt x="826" y="519"/>
                    <a:pt x="826" y="520"/>
                  </a:cubicBezTo>
                  <a:cubicBezTo>
                    <a:pt x="825" y="522"/>
                    <a:pt x="826" y="524"/>
                    <a:pt x="827" y="525"/>
                  </a:cubicBezTo>
                  <a:cubicBezTo>
                    <a:pt x="826" y="524"/>
                    <a:pt x="826" y="523"/>
                    <a:pt x="825" y="521"/>
                  </a:cubicBezTo>
                  <a:cubicBezTo>
                    <a:pt x="824" y="522"/>
                    <a:pt x="825" y="524"/>
                    <a:pt x="824" y="525"/>
                  </a:cubicBezTo>
                  <a:cubicBezTo>
                    <a:pt x="823" y="526"/>
                    <a:pt x="824" y="525"/>
                    <a:pt x="823" y="525"/>
                  </a:cubicBezTo>
                  <a:cubicBezTo>
                    <a:pt x="823" y="525"/>
                    <a:pt x="821" y="522"/>
                    <a:pt x="822" y="525"/>
                  </a:cubicBezTo>
                  <a:cubicBezTo>
                    <a:pt x="822" y="526"/>
                    <a:pt x="821" y="526"/>
                    <a:pt x="821" y="527"/>
                  </a:cubicBezTo>
                  <a:cubicBezTo>
                    <a:pt x="823" y="529"/>
                    <a:pt x="824" y="533"/>
                    <a:pt x="820" y="530"/>
                  </a:cubicBezTo>
                  <a:cubicBezTo>
                    <a:pt x="820" y="531"/>
                    <a:pt x="823" y="538"/>
                    <a:pt x="820" y="536"/>
                  </a:cubicBezTo>
                  <a:cubicBezTo>
                    <a:pt x="819" y="536"/>
                    <a:pt x="819" y="534"/>
                    <a:pt x="819" y="533"/>
                  </a:cubicBezTo>
                  <a:cubicBezTo>
                    <a:pt x="818" y="532"/>
                    <a:pt x="817" y="532"/>
                    <a:pt x="816" y="530"/>
                  </a:cubicBezTo>
                  <a:cubicBezTo>
                    <a:pt x="816" y="531"/>
                    <a:pt x="814" y="530"/>
                    <a:pt x="813" y="529"/>
                  </a:cubicBezTo>
                  <a:cubicBezTo>
                    <a:pt x="813" y="529"/>
                    <a:pt x="814" y="530"/>
                    <a:pt x="812" y="530"/>
                  </a:cubicBezTo>
                  <a:cubicBezTo>
                    <a:pt x="812" y="530"/>
                    <a:pt x="811" y="528"/>
                    <a:pt x="811" y="527"/>
                  </a:cubicBezTo>
                  <a:cubicBezTo>
                    <a:pt x="811" y="528"/>
                    <a:pt x="810" y="529"/>
                    <a:pt x="810" y="529"/>
                  </a:cubicBezTo>
                  <a:cubicBezTo>
                    <a:pt x="809" y="529"/>
                    <a:pt x="809" y="526"/>
                    <a:pt x="809" y="526"/>
                  </a:cubicBezTo>
                  <a:cubicBezTo>
                    <a:pt x="809" y="526"/>
                    <a:pt x="809" y="527"/>
                    <a:pt x="808" y="527"/>
                  </a:cubicBezTo>
                  <a:cubicBezTo>
                    <a:pt x="808" y="525"/>
                    <a:pt x="806" y="525"/>
                    <a:pt x="805" y="524"/>
                  </a:cubicBezTo>
                  <a:cubicBezTo>
                    <a:pt x="804" y="523"/>
                    <a:pt x="803" y="521"/>
                    <a:pt x="802" y="519"/>
                  </a:cubicBezTo>
                  <a:cubicBezTo>
                    <a:pt x="802" y="520"/>
                    <a:pt x="803" y="522"/>
                    <a:pt x="803" y="524"/>
                  </a:cubicBezTo>
                  <a:cubicBezTo>
                    <a:pt x="800" y="521"/>
                    <a:pt x="798" y="519"/>
                    <a:pt x="794" y="518"/>
                  </a:cubicBezTo>
                  <a:cubicBezTo>
                    <a:pt x="795" y="519"/>
                    <a:pt x="796" y="520"/>
                    <a:pt x="796" y="521"/>
                  </a:cubicBezTo>
                  <a:cubicBezTo>
                    <a:pt x="796" y="521"/>
                    <a:pt x="796" y="521"/>
                    <a:pt x="796" y="521"/>
                  </a:cubicBezTo>
                  <a:cubicBezTo>
                    <a:pt x="798" y="523"/>
                    <a:pt x="798" y="525"/>
                    <a:pt x="800" y="527"/>
                  </a:cubicBezTo>
                  <a:cubicBezTo>
                    <a:pt x="801" y="527"/>
                    <a:pt x="802" y="527"/>
                    <a:pt x="802" y="528"/>
                  </a:cubicBezTo>
                  <a:cubicBezTo>
                    <a:pt x="803" y="529"/>
                    <a:pt x="802" y="529"/>
                    <a:pt x="802" y="530"/>
                  </a:cubicBezTo>
                  <a:cubicBezTo>
                    <a:pt x="803" y="530"/>
                    <a:pt x="803" y="530"/>
                    <a:pt x="804" y="529"/>
                  </a:cubicBezTo>
                  <a:cubicBezTo>
                    <a:pt x="804" y="530"/>
                    <a:pt x="814" y="539"/>
                    <a:pt x="812" y="540"/>
                  </a:cubicBezTo>
                  <a:cubicBezTo>
                    <a:pt x="814" y="538"/>
                    <a:pt x="816" y="545"/>
                    <a:pt x="813" y="546"/>
                  </a:cubicBezTo>
                  <a:cubicBezTo>
                    <a:pt x="810" y="546"/>
                    <a:pt x="807" y="543"/>
                    <a:pt x="804" y="542"/>
                  </a:cubicBezTo>
                  <a:cubicBezTo>
                    <a:pt x="801" y="541"/>
                    <a:pt x="789" y="539"/>
                    <a:pt x="791" y="533"/>
                  </a:cubicBezTo>
                  <a:cubicBezTo>
                    <a:pt x="790" y="533"/>
                    <a:pt x="789" y="533"/>
                    <a:pt x="787" y="533"/>
                  </a:cubicBezTo>
                  <a:cubicBezTo>
                    <a:pt x="787" y="533"/>
                    <a:pt x="786" y="533"/>
                    <a:pt x="786" y="533"/>
                  </a:cubicBezTo>
                  <a:cubicBezTo>
                    <a:pt x="785" y="533"/>
                    <a:pt x="785" y="533"/>
                    <a:pt x="784" y="532"/>
                  </a:cubicBezTo>
                  <a:cubicBezTo>
                    <a:pt x="783" y="532"/>
                    <a:pt x="779" y="530"/>
                    <a:pt x="779" y="529"/>
                  </a:cubicBezTo>
                  <a:cubicBezTo>
                    <a:pt x="777" y="528"/>
                    <a:pt x="776" y="523"/>
                    <a:pt x="773" y="523"/>
                  </a:cubicBezTo>
                  <a:cubicBezTo>
                    <a:pt x="774" y="522"/>
                    <a:pt x="777" y="524"/>
                    <a:pt x="778" y="523"/>
                  </a:cubicBezTo>
                  <a:cubicBezTo>
                    <a:pt x="780" y="521"/>
                    <a:pt x="776" y="519"/>
                    <a:pt x="775" y="518"/>
                  </a:cubicBezTo>
                  <a:cubicBezTo>
                    <a:pt x="775" y="519"/>
                    <a:pt x="775" y="520"/>
                    <a:pt x="774" y="519"/>
                  </a:cubicBezTo>
                  <a:cubicBezTo>
                    <a:pt x="773" y="519"/>
                    <a:pt x="773" y="519"/>
                    <a:pt x="772" y="519"/>
                  </a:cubicBezTo>
                  <a:cubicBezTo>
                    <a:pt x="772" y="518"/>
                    <a:pt x="773" y="517"/>
                    <a:pt x="772" y="517"/>
                  </a:cubicBezTo>
                  <a:cubicBezTo>
                    <a:pt x="772" y="516"/>
                    <a:pt x="771" y="518"/>
                    <a:pt x="770" y="517"/>
                  </a:cubicBezTo>
                  <a:cubicBezTo>
                    <a:pt x="770" y="517"/>
                    <a:pt x="769" y="514"/>
                    <a:pt x="768" y="513"/>
                  </a:cubicBezTo>
                  <a:cubicBezTo>
                    <a:pt x="767" y="512"/>
                    <a:pt x="764" y="509"/>
                    <a:pt x="765" y="506"/>
                  </a:cubicBezTo>
                  <a:cubicBezTo>
                    <a:pt x="764" y="507"/>
                    <a:pt x="763" y="509"/>
                    <a:pt x="762" y="510"/>
                  </a:cubicBezTo>
                  <a:cubicBezTo>
                    <a:pt x="762" y="510"/>
                    <a:pt x="761" y="508"/>
                    <a:pt x="763" y="509"/>
                  </a:cubicBezTo>
                  <a:cubicBezTo>
                    <a:pt x="762" y="505"/>
                    <a:pt x="761" y="509"/>
                    <a:pt x="760" y="509"/>
                  </a:cubicBezTo>
                  <a:cubicBezTo>
                    <a:pt x="760" y="509"/>
                    <a:pt x="760" y="508"/>
                    <a:pt x="760" y="508"/>
                  </a:cubicBezTo>
                  <a:cubicBezTo>
                    <a:pt x="758" y="508"/>
                    <a:pt x="758" y="505"/>
                    <a:pt x="757" y="506"/>
                  </a:cubicBezTo>
                  <a:cubicBezTo>
                    <a:pt x="756" y="507"/>
                    <a:pt x="757" y="509"/>
                    <a:pt x="754" y="508"/>
                  </a:cubicBezTo>
                  <a:cubicBezTo>
                    <a:pt x="754" y="508"/>
                    <a:pt x="747" y="505"/>
                    <a:pt x="749" y="507"/>
                  </a:cubicBezTo>
                  <a:cubicBezTo>
                    <a:pt x="748" y="507"/>
                    <a:pt x="748" y="508"/>
                    <a:pt x="749" y="509"/>
                  </a:cubicBezTo>
                  <a:cubicBezTo>
                    <a:pt x="747" y="508"/>
                    <a:pt x="746" y="509"/>
                    <a:pt x="744" y="510"/>
                  </a:cubicBezTo>
                  <a:cubicBezTo>
                    <a:pt x="744" y="510"/>
                    <a:pt x="743" y="509"/>
                    <a:pt x="742" y="510"/>
                  </a:cubicBezTo>
                  <a:cubicBezTo>
                    <a:pt x="743" y="510"/>
                    <a:pt x="743" y="511"/>
                    <a:pt x="743" y="511"/>
                  </a:cubicBezTo>
                  <a:cubicBezTo>
                    <a:pt x="740" y="513"/>
                    <a:pt x="733" y="507"/>
                    <a:pt x="733" y="504"/>
                  </a:cubicBezTo>
                  <a:cubicBezTo>
                    <a:pt x="732" y="502"/>
                    <a:pt x="732" y="499"/>
                    <a:pt x="734" y="498"/>
                  </a:cubicBezTo>
                  <a:cubicBezTo>
                    <a:pt x="735" y="497"/>
                    <a:pt x="737" y="497"/>
                    <a:pt x="737" y="496"/>
                  </a:cubicBezTo>
                  <a:cubicBezTo>
                    <a:pt x="737" y="494"/>
                    <a:pt x="737" y="493"/>
                    <a:pt x="737" y="492"/>
                  </a:cubicBezTo>
                  <a:cubicBezTo>
                    <a:pt x="739" y="490"/>
                    <a:pt x="742" y="492"/>
                    <a:pt x="743" y="493"/>
                  </a:cubicBezTo>
                  <a:cubicBezTo>
                    <a:pt x="746" y="494"/>
                    <a:pt x="749" y="495"/>
                    <a:pt x="751" y="495"/>
                  </a:cubicBezTo>
                  <a:cubicBezTo>
                    <a:pt x="753" y="494"/>
                    <a:pt x="753" y="493"/>
                    <a:pt x="755" y="493"/>
                  </a:cubicBezTo>
                  <a:cubicBezTo>
                    <a:pt x="756" y="493"/>
                    <a:pt x="756" y="493"/>
                    <a:pt x="757" y="493"/>
                  </a:cubicBezTo>
                  <a:cubicBezTo>
                    <a:pt x="759" y="493"/>
                    <a:pt x="759" y="491"/>
                    <a:pt x="760" y="491"/>
                  </a:cubicBezTo>
                  <a:cubicBezTo>
                    <a:pt x="761" y="490"/>
                    <a:pt x="762" y="491"/>
                    <a:pt x="764" y="492"/>
                  </a:cubicBezTo>
                  <a:cubicBezTo>
                    <a:pt x="763" y="489"/>
                    <a:pt x="762" y="487"/>
                    <a:pt x="760" y="485"/>
                  </a:cubicBezTo>
                  <a:cubicBezTo>
                    <a:pt x="759" y="483"/>
                    <a:pt x="757" y="482"/>
                    <a:pt x="758" y="479"/>
                  </a:cubicBezTo>
                  <a:cubicBezTo>
                    <a:pt x="759" y="477"/>
                    <a:pt x="762" y="476"/>
                    <a:pt x="763" y="474"/>
                  </a:cubicBezTo>
                  <a:cubicBezTo>
                    <a:pt x="763" y="474"/>
                    <a:pt x="767" y="470"/>
                    <a:pt x="767" y="470"/>
                  </a:cubicBezTo>
                  <a:cubicBezTo>
                    <a:pt x="766" y="469"/>
                    <a:pt x="768" y="467"/>
                    <a:pt x="769" y="466"/>
                  </a:cubicBezTo>
                  <a:cubicBezTo>
                    <a:pt x="771" y="464"/>
                    <a:pt x="772" y="463"/>
                    <a:pt x="772" y="460"/>
                  </a:cubicBezTo>
                  <a:cubicBezTo>
                    <a:pt x="772" y="457"/>
                    <a:pt x="770" y="454"/>
                    <a:pt x="769" y="451"/>
                  </a:cubicBezTo>
                  <a:cubicBezTo>
                    <a:pt x="768" y="448"/>
                    <a:pt x="768" y="445"/>
                    <a:pt x="766" y="444"/>
                  </a:cubicBezTo>
                  <a:cubicBezTo>
                    <a:pt x="764" y="442"/>
                    <a:pt x="761" y="443"/>
                    <a:pt x="761" y="440"/>
                  </a:cubicBezTo>
                  <a:cubicBezTo>
                    <a:pt x="761" y="438"/>
                    <a:pt x="763" y="436"/>
                    <a:pt x="761" y="435"/>
                  </a:cubicBezTo>
                  <a:cubicBezTo>
                    <a:pt x="758" y="434"/>
                    <a:pt x="761" y="438"/>
                    <a:pt x="761" y="438"/>
                  </a:cubicBezTo>
                  <a:cubicBezTo>
                    <a:pt x="759" y="440"/>
                    <a:pt x="756" y="436"/>
                    <a:pt x="755" y="435"/>
                  </a:cubicBezTo>
                  <a:cubicBezTo>
                    <a:pt x="755" y="434"/>
                    <a:pt x="756" y="432"/>
                    <a:pt x="756" y="432"/>
                  </a:cubicBezTo>
                  <a:cubicBezTo>
                    <a:pt x="755" y="430"/>
                    <a:pt x="754" y="432"/>
                    <a:pt x="753" y="431"/>
                  </a:cubicBezTo>
                  <a:cubicBezTo>
                    <a:pt x="751" y="431"/>
                    <a:pt x="751" y="429"/>
                    <a:pt x="749" y="431"/>
                  </a:cubicBezTo>
                  <a:cubicBezTo>
                    <a:pt x="748" y="433"/>
                    <a:pt x="747" y="435"/>
                    <a:pt x="745" y="435"/>
                  </a:cubicBezTo>
                  <a:cubicBezTo>
                    <a:pt x="742" y="436"/>
                    <a:pt x="743" y="434"/>
                    <a:pt x="743" y="432"/>
                  </a:cubicBezTo>
                  <a:cubicBezTo>
                    <a:pt x="743" y="429"/>
                    <a:pt x="743" y="429"/>
                    <a:pt x="746" y="429"/>
                  </a:cubicBezTo>
                  <a:cubicBezTo>
                    <a:pt x="748" y="429"/>
                    <a:pt x="750" y="429"/>
                    <a:pt x="750" y="426"/>
                  </a:cubicBezTo>
                  <a:cubicBezTo>
                    <a:pt x="750" y="422"/>
                    <a:pt x="743" y="422"/>
                    <a:pt x="742" y="419"/>
                  </a:cubicBezTo>
                  <a:cubicBezTo>
                    <a:pt x="741" y="418"/>
                    <a:pt x="740" y="418"/>
                    <a:pt x="740" y="417"/>
                  </a:cubicBezTo>
                  <a:cubicBezTo>
                    <a:pt x="739" y="416"/>
                    <a:pt x="741" y="417"/>
                    <a:pt x="742" y="416"/>
                  </a:cubicBezTo>
                  <a:cubicBezTo>
                    <a:pt x="741" y="415"/>
                    <a:pt x="741" y="415"/>
                    <a:pt x="742" y="414"/>
                  </a:cubicBezTo>
                  <a:cubicBezTo>
                    <a:pt x="740" y="415"/>
                    <a:pt x="739" y="413"/>
                    <a:pt x="738" y="413"/>
                  </a:cubicBezTo>
                  <a:cubicBezTo>
                    <a:pt x="738" y="413"/>
                    <a:pt x="737" y="415"/>
                    <a:pt x="737" y="415"/>
                  </a:cubicBezTo>
                  <a:cubicBezTo>
                    <a:pt x="733" y="413"/>
                    <a:pt x="738" y="408"/>
                    <a:pt x="734" y="406"/>
                  </a:cubicBezTo>
                  <a:cubicBezTo>
                    <a:pt x="731" y="405"/>
                    <a:pt x="730" y="405"/>
                    <a:pt x="728" y="402"/>
                  </a:cubicBezTo>
                  <a:cubicBezTo>
                    <a:pt x="726" y="400"/>
                    <a:pt x="728" y="400"/>
                    <a:pt x="728" y="398"/>
                  </a:cubicBezTo>
                  <a:cubicBezTo>
                    <a:pt x="727" y="398"/>
                    <a:pt x="727" y="398"/>
                    <a:pt x="727" y="398"/>
                  </a:cubicBezTo>
                  <a:cubicBezTo>
                    <a:pt x="727" y="398"/>
                    <a:pt x="727" y="397"/>
                    <a:pt x="726" y="397"/>
                  </a:cubicBezTo>
                  <a:cubicBezTo>
                    <a:pt x="726" y="397"/>
                    <a:pt x="726" y="397"/>
                    <a:pt x="726" y="397"/>
                  </a:cubicBezTo>
                  <a:cubicBezTo>
                    <a:pt x="726" y="397"/>
                    <a:pt x="726" y="398"/>
                    <a:pt x="726" y="398"/>
                  </a:cubicBezTo>
                  <a:cubicBezTo>
                    <a:pt x="728" y="399"/>
                    <a:pt x="725" y="402"/>
                    <a:pt x="724" y="402"/>
                  </a:cubicBezTo>
                  <a:cubicBezTo>
                    <a:pt x="724" y="402"/>
                    <a:pt x="724" y="402"/>
                    <a:pt x="724" y="402"/>
                  </a:cubicBezTo>
                  <a:cubicBezTo>
                    <a:pt x="724" y="402"/>
                    <a:pt x="724" y="402"/>
                    <a:pt x="724" y="402"/>
                  </a:cubicBezTo>
                  <a:cubicBezTo>
                    <a:pt x="722" y="402"/>
                    <a:pt x="727" y="404"/>
                    <a:pt x="727" y="405"/>
                  </a:cubicBezTo>
                  <a:cubicBezTo>
                    <a:pt x="730" y="407"/>
                    <a:pt x="730" y="411"/>
                    <a:pt x="727" y="412"/>
                  </a:cubicBezTo>
                  <a:cubicBezTo>
                    <a:pt x="723" y="414"/>
                    <a:pt x="719" y="411"/>
                    <a:pt x="716" y="410"/>
                  </a:cubicBezTo>
                  <a:cubicBezTo>
                    <a:pt x="715" y="410"/>
                    <a:pt x="709" y="409"/>
                    <a:pt x="708" y="408"/>
                  </a:cubicBezTo>
                  <a:cubicBezTo>
                    <a:pt x="709" y="410"/>
                    <a:pt x="712" y="410"/>
                    <a:pt x="712" y="411"/>
                  </a:cubicBezTo>
                  <a:cubicBezTo>
                    <a:pt x="713" y="412"/>
                    <a:pt x="714" y="413"/>
                    <a:pt x="714" y="414"/>
                  </a:cubicBezTo>
                  <a:cubicBezTo>
                    <a:pt x="715" y="415"/>
                    <a:pt x="716" y="415"/>
                    <a:pt x="717" y="416"/>
                  </a:cubicBezTo>
                  <a:cubicBezTo>
                    <a:pt x="717" y="414"/>
                    <a:pt x="721" y="414"/>
                    <a:pt x="722" y="415"/>
                  </a:cubicBezTo>
                  <a:cubicBezTo>
                    <a:pt x="724" y="415"/>
                    <a:pt x="725" y="415"/>
                    <a:pt x="724" y="417"/>
                  </a:cubicBezTo>
                  <a:cubicBezTo>
                    <a:pt x="724" y="418"/>
                    <a:pt x="721" y="418"/>
                    <a:pt x="720" y="418"/>
                  </a:cubicBezTo>
                  <a:cubicBezTo>
                    <a:pt x="720" y="418"/>
                    <a:pt x="720" y="420"/>
                    <a:pt x="720" y="420"/>
                  </a:cubicBezTo>
                  <a:cubicBezTo>
                    <a:pt x="719" y="420"/>
                    <a:pt x="718" y="418"/>
                    <a:pt x="717" y="417"/>
                  </a:cubicBezTo>
                  <a:cubicBezTo>
                    <a:pt x="716" y="416"/>
                    <a:pt x="715" y="416"/>
                    <a:pt x="714" y="415"/>
                  </a:cubicBezTo>
                  <a:cubicBezTo>
                    <a:pt x="712" y="414"/>
                    <a:pt x="710" y="411"/>
                    <a:pt x="708" y="411"/>
                  </a:cubicBezTo>
                  <a:cubicBezTo>
                    <a:pt x="709" y="417"/>
                    <a:pt x="699" y="411"/>
                    <a:pt x="697" y="411"/>
                  </a:cubicBezTo>
                  <a:cubicBezTo>
                    <a:pt x="696" y="411"/>
                    <a:pt x="687" y="412"/>
                    <a:pt x="688" y="409"/>
                  </a:cubicBezTo>
                  <a:cubicBezTo>
                    <a:pt x="685" y="410"/>
                    <a:pt x="683" y="408"/>
                    <a:pt x="681" y="409"/>
                  </a:cubicBezTo>
                  <a:cubicBezTo>
                    <a:pt x="682" y="409"/>
                    <a:pt x="684" y="409"/>
                    <a:pt x="684" y="411"/>
                  </a:cubicBezTo>
                  <a:cubicBezTo>
                    <a:pt x="682" y="410"/>
                    <a:pt x="680" y="410"/>
                    <a:pt x="678" y="409"/>
                  </a:cubicBezTo>
                  <a:cubicBezTo>
                    <a:pt x="676" y="407"/>
                    <a:pt x="675" y="404"/>
                    <a:pt x="677" y="401"/>
                  </a:cubicBezTo>
                  <a:cubicBezTo>
                    <a:pt x="677" y="401"/>
                    <a:pt x="674" y="405"/>
                    <a:pt x="674" y="404"/>
                  </a:cubicBezTo>
                  <a:cubicBezTo>
                    <a:pt x="674" y="403"/>
                    <a:pt x="674" y="403"/>
                    <a:pt x="674" y="403"/>
                  </a:cubicBezTo>
                  <a:cubicBezTo>
                    <a:pt x="672" y="402"/>
                    <a:pt x="672" y="402"/>
                    <a:pt x="670" y="403"/>
                  </a:cubicBezTo>
                  <a:cubicBezTo>
                    <a:pt x="670" y="404"/>
                    <a:pt x="668" y="405"/>
                    <a:pt x="668" y="405"/>
                  </a:cubicBezTo>
                  <a:cubicBezTo>
                    <a:pt x="667" y="405"/>
                    <a:pt x="665" y="405"/>
                    <a:pt x="665" y="404"/>
                  </a:cubicBezTo>
                  <a:cubicBezTo>
                    <a:pt x="666" y="404"/>
                    <a:pt x="666" y="405"/>
                    <a:pt x="667" y="404"/>
                  </a:cubicBezTo>
                  <a:cubicBezTo>
                    <a:pt x="667" y="404"/>
                    <a:pt x="667" y="404"/>
                    <a:pt x="667" y="404"/>
                  </a:cubicBezTo>
                  <a:cubicBezTo>
                    <a:pt x="664" y="402"/>
                    <a:pt x="661" y="401"/>
                    <a:pt x="659" y="397"/>
                  </a:cubicBezTo>
                  <a:cubicBezTo>
                    <a:pt x="658" y="396"/>
                    <a:pt x="655" y="392"/>
                    <a:pt x="658" y="392"/>
                  </a:cubicBezTo>
                  <a:cubicBezTo>
                    <a:pt x="658" y="391"/>
                    <a:pt x="656" y="390"/>
                    <a:pt x="657" y="389"/>
                  </a:cubicBezTo>
                  <a:cubicBezTo>
                    <a:pt x="657" y="388"/>
                    <a:pt x="659" y="389"/>
                    <a:pt x="660" y="389"/>
                  </a:cubicBezTo>
                  <a:cubicBezTo>
                    <a:pt x="662" y="390"/>
                    <a:pt x="663" y="390"/>
                    <a:pt x="665" y="391"/>
                  </a:cubicBezTo>
                  <a:cubicBezTo>
                    <a:pt x="667" y="392"/>
                    <a:pt x="669" y="391"/>
                    <a:pt x="671" y="390"/>
                  </a:cubicBezTo>
                  <a:cubicBezTo>
                    <a:pt x="671" y="389"/>
                    <a:pt x="669" y="389"/>
                    <a:pt x="668" y="388"/>
                  </a:cubicBezTo>
                  <a:cubicBezTo>
                    <a:pt x="668" y="387"/>
                    <a:pt x="668" y="386"/>
                    <a:pt x="667" y="385"/>
                  </a:cubicBezTo>
                  <a:cubicBezTo>
                    <a:pt x="667" y="385"/>
                    <a:pt x="665" y="386"/>
                    <a:pt x="665" y="386"/>
                  </a:cubicBezTo>
                  <a:cubicBezTo>
                    <a:pt x="663" y="385"/>
                    <a:pt x="662" y="385"/>
                    <a:pt x="661" y="385"/>
                  </a:cubicBezTo>
                  <a:cubicBezTo>
                    <a:pt x="659" y="385"/>
                    <a:pt x="656" y="385"/>
                    <a:pt x="654" y="383"/>
                  </a:cubicBezTo>
                  <a:cubicBezTo>
                    <a:pt x="652" y="381"/>
                    <a:pt x="654" y="378"/>
                    <a:pt x="654" y="375"/>
                  </a:cubicBezTo>
                  <a:cubicBezTo>
                    <a:pt x="654" y="373"/>
                    <a:pt x="652" y="370"/>
                    <a:pt x="653" y="368"/>
                  </a:cubicBezTo>
                  <a:cubicBezTo>
                    <a:pt x="654" y="367"/>
                    <a:pt x="655" y="367"/>
                    <a:pt x="655" y="366"/>
                  </a:cubicBezTo>
                  <a:cubicBezTo>
                    <a:pt x="656" y="365"/>
                    <a:pt x="655" y="366"/>
                    <a:pt x="655" y="365"/>
                  </a:cubicBezTo>
                  <a:cubicBezTo>
                    <a:pt x="654" y="363"/>
                    <a:pt x="653" y="361"/>
                    <a:pt x="654" y="358"/>
                  </a:cubicBezTo>
                  <a:cubicBezTo>
                    <a:pt x="654" y="356"/>
                    <a:pt x="656" y="352"/>
                    <a:pt x="658" y="352"/>
                  </a:cubicBezTo>
                  <a:cubicBezTo>
                    <a:pt x="657" y="352"/>
                    <a:pt x="657" y="351"/>
                    <a:pt x="657" y="351"/>
                  </a:cubicBezTo>
                  <a:cubicBezTo>
                    <a:pt x="658" y="347"/>
                    <a:pt x="658" y="344"/>
                    <a:pt x="660" y="341"/>
                  </a:cubicBezTo>
                  <a:cubicBezTo>
                    <a:pt x="661" y="338"/>
                    <a:pt x="663" y="335"/>
                    <a:pt x="665" y="332"/>
                  </a:cubicBezTo>
                  <a:cubicBezTo>
                    <a:pt x="668" y="330"/>
                    <a:pt x="670" y="329"/>
                    <a:pt x="673" y="328"/>
                  </a:cubicBezTo>
                  <a:cubicBezTo>
                    <a:pt x="676" y="327"/>
                    <a:pt x="679" y="327"/>
                    <a:pt x="683" y="327"/>
                  </a:cubicBezTo>
                  <a:cubicBezTo>
                    <a:pt x="684" y="327"/>
                    <a:pt x="686" y="327"/>
                    <a:pt x="687" y="329"/>
                  </a:cubicBezTo>
                  <a:cubicBezTo>
                    <a:pt x="687" y="329"/>
                    <a:pt x="687" y="329"/>
                    <a:pt x="687" y="329"/>
                  </a:cubicBezTo>
                  <a:cubicBezTo>
                    <a:pt x="688" y="329"/>
                    <a:pt x="688" y="330"/>
                    <a:pt x="687" y="331"/>
                  </a:cubicBezTo>
                  <a:cubicBezTo>
                    <a:pt x="687" y="331"/>
                    <a:pt x="686" y="332"/>
                    <a:pt x="686" y="332"/>
                  </a:cubicBezTo>
                  <a:cubicBezTo>
                    <a:pt x="686" y="332"/>
                    <a:pt x="686" y="332"/>
                    <a:pt x="686" y="332"/>
                  </a:cubicBezTo>
                  <a:cubicBezTo>
                    <a:pt x="684" y="334"/>
                    <a:pt x="682" y="336"/>
                    <a:pt x="681" y="337"/>
                  </a:cubicBezTo>
                  <a:cubicBezTo>
                    <a:pt x="680" y="338"/>
                    <a:pt x="680" y="338"/>
                    <a:pt x="680" y="338"/>
                  </a:cubicBezTo>
                  <a:cubicBezTo>
                    <a:pt x="680" y="338"/>
                    <a:pt x="680" y="338"/>
                    <a:pt x="680" y="338"/>
                  </a:cubicBezTo>
                  <a:cubicBezTo>
                    <a:pt x="679" y="340"/>
                    <a:pt x="679" y="343"/>
                    <a:pt x="678" y="345"/>
                  </a:cubicBezTo>
                  <a:cubicBezTo>
                    <a:pt x="677" y="347"/>
                    <a:pt x="675" y="349"/>
                    <a:pt x="675" y="351"/>
                  </a:cubicBezTo>
                  <a:cubicBezTo>
                    <a:pt x="674" y="354"/>
                    <a:pt x="678" y="357"/>
                    <a:pt x="678" y="361"/>
                  </a:cubicBezTo>
                  <a:cubicBezTo>
                    <a:pt x="678" y="363"/>
                    <a:pt x="677" y="365"/>
                    <a:pt x="677" y="368"/>
                  </a:cubicBezTo>
                  <a:cubicBezTo>
                    <a:pt x="677" y="370"/>
                    <a:pt x="678" y="372"/>
                    <a:pt x="679" y="374"/>
                  </a:cubicBezTo>
                  <a:cubicBezTo>
                    <a:pt x="680" y="376"/>
                    <a:pt x="682" y="378"/>
                    <a:pt x="683" y="379"/>
                  </a:cubicBezTo>
                  <a:cubicBezTo>
                    <a:pt x="684" y="380"/>
                    <a:pt x="686" y="382"/>
                    <a:pt x="687" y="383"/>
                  </a:cubicBezTo>
                  <a:cubicBezTo>
                    <a:pt x="688" y="383"/>
                    <a:pt x="688" y="383"/>
                    <a:pt x="689" y="381"/>
                  </a:cubicBezTo>
                  <a:cubicBezTo>
                    <a:pt x="689" y="380"/>
                    <a:pt x="690" y="379"/>
                    <a:pt x="689" y="377"/>
                  </a:cubicBezTo>
                  <a:cubicBezTo>
                    <a:pt x="688" y="375"/>
                    <a:pt x="687" y="377"/>
                    <a:pt x="685" y="376"/>
                  </a:cubicBezTo>
                  <a:cubicBezTo>
                    <a:pt x="683" y="376"/>
                    <a:pt x="683" y="374"/>
                    <a:pt x="683" y="372"/>
                  </a:cubicBezTo>
                  <a:cubicBezTo>
                    <a:pt x="682" y="371"/>
                    <a:pt x="680" y="370"/>
                    <a:pt x="681" y="369"/>
                  </a:cubicBezTo>
                  <a:cubicBezTo>
                    <a:pt x="681" y="367"/>
                    <a:pt x="683" y="367"/>
                    <a:pt x="683" y="366"/>
                  </a:cubicBezTo>
                  <a:cubicBezTo>
                    <a:pt x="684" y="364"/>
                    <a:pt x="684" y="363"/>
                    <a:pt x="686" y="364"/>
                  </a:cubicBezTo>
                  <a:cubicBezTo>
                    <a:pt x="687" y="364"/>
                    <a:pt x="688" y="366"/>
                    <a:pt x="689" y="366"/>
                  </a:cubicBezTo>
                  <a:cubicBezTo>
                    <a:pt x="690" y="366"/>
                    <a:pt x="688" y="363"/>
                    <a:pt x="687" y="362"/>
                  </a:cubicBezTo>
                  <a:cubicBezTo>
                    <a:pt x="687" y="362"/>
                    <a:pt x="687" y="362"/>
                    <a:pt x="687" y="362"/>
                  </a:cubicBezTo>
                  <a:cubicBezTo>
                    <a:pt x="687" y="362"/>
                    <a:pt x="686" y="362"/>
                    <a:pt x="686" y="361"/>
                  </a:cubicBezTo>
                  <a:cubicBezTo>
                    <a:pt x="686" y="361"/>
                    <a:pt x="686" y="361"/>
                    <a:pt x="686" y="361"/>
                  </a:cubicBezTo>
                  <a:cubicBezTo>
                    <a:pt x="686" y="361"/>
                    <a:pt x="686" y="361"/>
                    <a:pt x="686" y="361"/>
                  </a:cubicBezTo>
                  <a:cubicBezTo>
                    <a:pt x="684" y="360"/>
                    <a:pt x="684" y="359"/>
                    <a:pt x="683" y="357"/>
                  </a:cubicBezTo>
                  <a:cubicBezTo>
                    <a:pt x="683" y="357"/>
                    <a:pt x="683" y="357"/>
                    <a:pt x="683" y="357"/>
                  </a:cubicBezTo>
                  <a:cubicBezTo>
                    <a:pt x="683" y="356"/>
                    <a:pt x="683" y="356"/>
                    <a:pt x="682" y="356"/>
                  </a:cubicBezTo>
                  <a:cubicBezTo>
                    <a:pt x="682" y="355"/>
                    <a:pt x="682" y="355"/>
                    <a:pt x="682" y="354"/>
                  </a:cubicBezTo>
                  <a:cubicBezTo>
                    <a:pt x="682" y="354"/>
                    <a:pt x="682" y="354"/>
                    <a:pt x="682" y="354"/>
                  </a:cubicBezTo>
                  <a:cubicBezTo>
                    <a:pt x="682" y="354"/>
                    <a:pt x="682" y="353"/>
                    <a:pt x="682" y="353"/>
                  </a:cubicBezTo>
                  <a:cubicBezTo>
                    <a:pt x="682" y="351"/>
                    <a:pt x="681" y="348"/>
                    <a:pt x="684" y="347"/>
                  </a:cubicBezTo>
                  <a:cubicBezTo>
                    <a:pt x="685" y="347"/>
                    <a:pt x="688" y="351"/>
                    <a:pt x="689" y="349"/>
                  </a:cubicBezTo>
                  <a:cubicBezTo>
                    <a:pt x="688" y="348"/>
                    <a:pt x="686" y="348"/>
                    <a:pt x="686" y="346"/>
                  </a:cubicBezTo>
                  <a:cubicBezTo>
                    <a:pt x="685" y="347"/>
                    <a:pt x="683" y="346"/>
                    <a:pt x="683" y="345"/>
                  </a:cubicBezTo>
                  <a:cubicBezTo>
                    <a:pt x="683" y="343"/>
                    <a:pt x="685" y="346"/>
                    <a:pt x="685" y="345"/>
                  </a:cubicBezTo>
                  <a:cubicBezTo>
                    <a:pt x="685" y="342"/>
                    <a:pt x="692" y="346"/>
                    <a:pt x="692" y="345"/>
                  </a:cubicBezTo>
                  <a:cubicBezTo>
                    <a:pt x="691" y="343"/>
                    <a:pt x="685" y="344"/>
                    <a:pt x="686" y="340"/>
                  </a:cubicBezTo>
                  <a:cubicBezTo>
                    <a:pt x="686" y="334"/>
                    <a:pt x="690" y="342"/>
                    <a:pt x="691" y="341"/>
                  </a:cubicBezTo>
                  <a:cubicBezTo>
                    <a:pt x="691" y="341"/>
                    <a:pt x="691" y="341"/>
                    <a:pt x="691" y="341"/>
                  </a:cubicBezTo>
                  <a:cubicBezTo>
                    <a:pt x="690" y="340"/>
                    <a:pt x="689" y="339"/>
                    <a:pt x="689" y="337"/>
                  </a:cubicBezTo>
                  <a:cubicBezTo>
                    <a:pt x="689" y="337"/>
                    <a:pt x="689" y="337"/>
                    <a:pt x="689" y="337"/>
                  </a:cubicBezTo>
                  <a:cubicBezTo>
                    <a:pt x="689" y="337"/>
                    <a:pt x="689" y="337"/>
                    <a:pt x="689" y="337"/>
                  </a:cubicBezTo>
                  <a:cubicBezTo>
                    <a:pt x="690" y="337"/>
                    <a:pt x="691" y="337"/>
                    <a:pt x="691" y="336"/>
                  </a:cubicBezTo>
                  <a:cubicBezTo>
                    <a:pt x="691" y="336"/>
                    <a:pt x="691" y="336"/>
                    <a:pt x="691" y="336"/>
                  </a:cubicBezTo>
                  <a:cubicBezTo>
                    <a:pt x="695" y="335"/>
                    <a:pt x="694" y="338"/>
                    <a:pt x="695" y="339"/>
                  </a:cubicBezTo>
                  <a:cubicBezTo>
                    <a:pt x="696" y="340"/>
                    <a:pt x="695" y="337"/>
                    <a:pt x="695" y="337"/>
                  </a:cubicBezTo>
                  <a:cubicBezTo>
                    <a:pt x="695" y="336"/>
                    <a:pt x="693" y="336"/>
                    <a:pt x="694" y="334"/>
                  </a:cubicBezTo>
                  <a:cubicBezTo>
                    <a:pt x="694" y="332"/>
                    <a:pt x="698" y="332"/>
                    <a:pt x="699" y="331"/>
                  </a:cubicBezTo>
                  <a:cubicBezTo>
                    <a:pt x="702" y="330"/>
                    <a:pt x="703" y="329"/>
                    <a:pt x="707" y="329"/>
                  </a:cubicBezTo>
                  <a:cubicBezTo>
                    <a:pt x="709" y="330"/>
                    <a:pt x="712" y="333"/>
                    <a:pt x="712" y="335"/>
                  </a:cubicBezTo>
                  <a:cubicBezTo>
                    <a:pt x="712" y="336"/>
                    <a:pt x="713" y="339"/>
                    <a:pt x="711" y="340"/>
                  </a:cubicBezTo>
                  <a:cubicBezTo>
                    <a:pt x="713" y="342"/>
                    <a:pt x="719" y="343"/>
                    <a:pt x="716" y="347"/>
                  </a:cubicBezTo>
                  <a:cubicBezTo>
                    <a:pt x="716" y="347"/>
                    <a:pt x="715" y="347"/>
                    <a:pt x="715" y="348"/>
                  </a:cubicBezTo>
                  <a:cubicBezTo>
                    <a:pt x="716" y="348"/>
                    <a:pt x="716" y="349"/>
                    <a:pt x="716" y="349"/>
                  </a:cubicBezTo>
                  <a:cubicBezTo>
                    <a:pt x="716" y="349"/>
                    <a:pt x="716" y="349"/>
                    <a:pt x="716" y="349"/>
                  </a:cubicBezTo>
                  <a:cubicBezTo>
                    <a:pt x="717" y="350"/>
                    <a:pt x="718" y="351"/>
                    <a:pt x="718" y="352"/>
                  </a:cubicBezTo>
                  <a:cubicBezTo>
                    <a:pt x="718" y="354"/>
                    <a:pt x="717" y="355"/>
                    <a:pt x="716" y="357"/>
                  </a:cubicBezTo>
                  <a:cubicBezTo>
                    <a:pt x="715" y="359"/>
                    <a:pt x="713" y="362"/>
                    <a:pt x="711" y="363"/>
                  </a:cubicBezTo>
                  <a:cubicBezTo>
                    <a:pt x="712" y="364"/>
                    <a:pt x="715" y="358"/>
                    <a:pt x="716" y="358"/>
                  </a:cubicBezTo>
                  <a:cubicBezTo>
                    <a:pt x="718" y="359"/>
                    <a:pt x="716" y="361"/>
                    <a:pt x="716" y="362"/>
                  </a:cubicBezTo>
                  <a:cubicBezTo>
                    <a:pt x="715" y="363"/>
                    <a:pt x="715" y="363"/>
                    <a:pt x="715" y="364"/>
                  </a:cubicBezTo>
                  <a:cubicBezTo>
                    <a:pt x="715" y="366"/>
                    <a:pt x="716" y="366"/>
                    <a:pt x="716" y="368"/>
                  </a:cubicBezTo>
                  <a:cubicBezTo>
                    <a:pt x="715" y="367"/>
                    <a:pt x="714" y="367"/>
                    <a:pt x="713" y="368"/>
                  </a:cubicBezTo>
                  <a:cubicBezTo>
                    <a:pt x="715" y="368"/>
                    <a:pt x="715" y="370"/>
                    <a:pt x="714" y="371"/>
                  </a:cubicBezTo>
                  <a:cubicBezTo>
                    <a:pt x="715" y="371"/>
                    <a:pt x="715" y="370"/>
                    <a:pt x="716" y="369"/>
                  </a:cubicBezTo>
                  <a:cubicBezTo>
                    <a:pt x="716" y="369"/>
                    <a:pt x="717" y="368"/>
                    <a:pt x="718" y="368"/>
                  </a:cubicBezTo>
                  <a:cubicBezTo>
                    <a:pt x="718" y="367"/>
                    <a:pt x="717" y="366"/>
                    <a:pt x="717" y="365"/>
                  </a:cubicBezTo>
                  <a:cubicBezTo>
                    <a:pt x="718" y="365"/>
                    <a:pt x="718" y="365"/>
                    <a:pt x="718" y="365"/>
                  </a:cubicBezTo>
                  <a:cubicBezTo>
                    <a:pt x="718" y="364"/>
                    <a:pt x="718" y="363"/>
                    <a:pt x="719" y="363"/>
                  </a:cubicBezTo>
                  <a:cubicBezTo>
                    <a:pt x="720" y="364"/>
                    <a:pt x="720" y="366"/>
                    <a:pt x="722" y="366"/>
                  </a:cubicBezTo>
                  <a:cubicBezTo>
                    <a:pt x="720" y="365"/>
                    <a:pt x="718" y="361"/>
                    <a:pt x="720" y="359"/>
                  </a:cubicBezTo>
                  <a:cubicBezTo>
                    <a:pt x="721" y="359"/>
                    <a:pt x="720" y="360"/>
                    <a:pt x="721" y="360"/>
                  </a:cubicBezTo>
                  <a:cubicBezTo>
                    <a:pt x="721" y="359"/>
                    <a:pt x="721" y="359"/>
                    <a:pt x="722" y="358"/>
                  </a:cubicBezTo>
                  <a:cubicBezTo>
                    <a:pt x="722" y="359"/>
                    <a:pt x="722" y="360"/>
                    <a:pt x="722" y="361"/>
                  </a:cubicBezTo>
                  <a:cubicBezTo>
                    <a:pt x="722" y="361"/>
                    <a:pt x="722" y="361"/>
                    <a:pt x="722" y="361"/>
                  </a:cubicBezTo>
                  <a:cubicBezTo>
                    <a:pt x="722" y="361"/>
                    <a:pt x="722" y="361"/>
                    <a:pt x="722" y="361"/>
                  </a:cubicBezTo>
                  <a:cubicBezTo>
                    <a:pt x="722" y="361"/>
                    <a:pt x="722" y="361"/>
                    <a:pt x="722" y="361"/>
                  </a:cubicBezTo>
                  <a:cubicBezTo>
                    <a:pt x="723" y="362"/>
                    <a:pt x="723" y="363"/>
                    <a:pt x="722" y="363"/>
                  </a:cubicBezTo>
                  <a:cubicBezTo>
                    <a:pt x="722" y="363"/>
                    <a:pt x="722" y="363"/>
                    <a:pt x="722" y="363"/>
                  </a:cubicBezTo>
                  <a:cubicBezTo>
                    <a:pt x="722" y="363"/>
                    <a:pt x="722" y="364"/>
                    <a:pt x="722" y="364"/>
                  </a:cubicBezTo>
                  <a:cubicBezTo>
                    <a:pt x="723" y="363"/>
                    <a:pt x="724" y="363"/>
                    <a:pt x="724" y="362"/>
                  </a:cubicBezTo>
                  <a:cubicBezTo>
                    <a:pt x="725" y="361"/>
                    <a:pt x="726" y="362"/>
                    <a:pt x="727" y="363"/>
                  </a:cubicBezTo>
                  <a:cubicBezTo>
                    <a:pt x="728" y="364"/>
                    <a:pt x="727" y="365"/>
                    <a:pt x="726" y="367"/>
                  </a:cubicBezTo>
                  <a:cubicBezTo>
                    <a:pt x="726" y="370"/>
                    <a:pt x="729" y="369"/>
                    <a:pt x="729" y="372"/>
                  </a:cubicBezTo>
                  <a:cubicBezTo>
                    <a:pt x="731" y="370"/>
                    <a:pt x="725" y="367"/>
                    <a:pt x="728" y="365"/>
                  </a:cubicBezTo>
                  <a:cubicBezTo>
                    <a:pt x="728" y="363"/>
                    <a:pt x="729" y="362"/>
                    <a:pt x="730" y="361"/>
                  </a:cubicBezTo>
                  <a:cubicBezTo>
                    <a:pt x="730" y="361"/>
                    <a:pt x="730" y="361"/>
                    <a:pt x="730" y="361"/>
                  </a:cubicBezTo>
                  <a:cubicBezTo>
                    <a:pt x="730" y="361"/>
                    <a:pt x="730" y="361"/>
                    <a:pt x="730" y="361"/>
                  </a:cubicBezTo>
                  <a:cubicBezTo>
                    <a:pt x="730" y="362"/>
                    <a:pt x="731" y="362"/>
                    <a:pt x="731" y="362"/>
                  </a:cubicBezTo>
                  <a:cubicBezTo>
                    <a:pt x="732" y="363"/>
                    <a:pt x="732" y="363"/>
                    <a:pt x="733" y="363"/>
                  </a:cubicBezTo>
                  <a:cubicBezTo>
                    <a:pt x="735" y="363"/>
                    <a:pt x="736" y="366"/>
                    <a:pt x="738" y="365"/>
                  </a:cubicBezTo>
                  <a:cubicBezTo>
                    <a:pt x="735" y="364"/>
                    <a:pt x="727" y="360"/>
                    <a:pt x="731" y="356"/>
                  </a:cubicBezTo>
                  <a:cubicBezTo>
                    <a:pt x="733" y="353"/>
                    <a:pt x="739" y="351"/>
                    <a:pt x="742" y="353"/>
                  </a:cubicBezTo>
                  <a:cubicBezTo>
                    <a:pt x="743" y="355"/>
                    <a:pt x="745" y="355"/>
                    <a:pt x="746" y="356"/>
                  </a:cubicBezTo>
                  <a:cubicBezTo>
                    <a:pt x="747" y="358"/>
                    <a:pt x="745" y="359"/>
                    <a:pt x="744" y="360"/>
                  </a:cubicBezTo>
                  <a:cubicBezTo>
                    <a:pt x="746" y="360"/>
                    <a:pt x="745" y="359"/>
                    <a:pt x="746" y="360"/>
                  </a:cubicBezTo>
                  <a:cubicBezTo>
                    <a:pt x="746" y="360"/>
                    <a:pt x="747" y="357"/>
                    <a:pt x="748" y="357"/>
                  </a:cubicBezTo>
                  <a:cubicBezTo>
                    <a:pt x="750" y="356"/>
                    <a:pt x="751" y="358"/>
                    <a:pt x="752" y="359"/>
                  </a:cubicBezTo>
                  <a:cubicBezTo>
                    <a:pt x="753" y="360"/>
                    <a:pt x="754" y="362"/>
                    <a:pt x="754" y="363"/>
                  </a:cubicBezTo>
                  <a:cubicBezTo>
                    <a:pt x="754" y="364"/>
                    <a:pt x="753" y="365"/>
                    <a:pt x="752" y="366"/>
                  </a:cubicBezTo>
                  <a:cubicBezTo>
                    <a:pt x="752" y="366"/>
                    <a:pt x="752" y="366"/>
                    <a:pt x="752" y="366"/>
                  </a:cubicBezTo>
                  <a:cubicBezTo>
                    <a:pt x="752" y="367"/>
                    <a:pt x="752" y="367"/>
                    <a:pt x="751" y="367"/>
                  </a:cubicBezTo>
                  <a:cubicBezTo>
                    <a:pt x="752" y="367"/>
                    <a:pt x="752" y="367"/>
                    <a:pt x="752" y="367"/>
                  </a:cubicBezTo>
                  <a:cubicBezTo>
                    <a:pt x="752" y="367"/>
                    <a:pt x="752" y="367"/>
                    <a:pt x="752" y="367"/>
                  </a:cubicBezTo>
                  <a:cubicBezTo>
                    <a:pt x="752" y="367"/>
                    <a:pt x="752" y="368"/>
                    <a:pt x="753" y="368"/>
                  </a:cubicBezTo>
                  <a:cubicBezTo>
                    <a:pt x="753" y="368"/>
                    <a:pt x="753" y="368"/>
                    <a:pt x="753" y="368"/>
                  </a:cubicBezTo>
                  <a:cubicBezTo>
                    <a:pt x="754" y="365"/>
                    <a:pt x="760" y="368"/>
                    <a:pt x="760" y="371"/>
                  </a:cubicBezTo>
                  <a:cubicBezTo>
                    <a:pt x="759" y="374"/>
                    <a:pt x="754" y="375"/>
                    <a:pt x="752" y="376"/>
                  </a:cubicBezTo>
                  <a:cubicBezTo>
                    <a:pt x="752" y="376"/>
                    <a:pt x="753" y="376"/>
                    <a:pt x="754" y="376"/>
                  </a:cubicBezTo>
                  <a:cubicBezTo>
                    <a:pt x="755" y="377"/>
                    <a:pt x="751" y="378"/>
                    <a:pt x="751" y="379"/>
                  </a:cubicBezTo>
                  <a:cubicBezTo>
                    <a:pt x="752" y="379"/>
                    <a:pt x="752" y="379"/>
                    <a:pt x="752" y="379"/>
                  </a:cubicBezTo>
                  <a:cubicBezTo>
                    <a:pt x="753" y="378"/>
                    <a:pt x="755" y="375"/>
                    <a:pt x="756" y="376"/>
                  </a:cubicBezTo>
                  <a:cubicBezTo>
                    <a:pt x="757" y="377"/>
                    <a:pt x="754" y="379"/>
                    <a:pt x="754" y="379"/>
                  </a:cubicBezTo>
                  <a:cubicBezTo>
                    <a:pt x="756" y="379"/>
                    <a:pt x="754" y="381"/>
                    <a:pt x="755" y="381"/>
                  </a:cubicBezTo>
                  <a:cubicBezTo>
                    <a:pt x="757" y="382"/>
                    <a:pt x="753" y="386"/>
                    <a:pt x="754" y="386"/>
                  </a:cubicBezTo>
                  <a:cubicBezTo>
                    <a:pt x="755" y="385"/>
                    <a:pt x="756" y="383"/>
                    <a:pt x="756" y="382"/>
                  </a:cubicBezTo>
                  <a:cubicBezTo>
                    <a:pt x="754" y="379"/>
                    <a:pt x="759" y="373"/>
                    <a:pt x="760" y="376"/>
                  </a:cubicBezTo>
                  <a:cubicBezTo>
                    <a:pt x="760" y="374"/>
                    <a:pt x="762" y="374"/>
                    <a:pt x="763" y="375"/>
                  </a:cubicBezTo>
                  <a:cubicBezTo>
                    <a:pt x="762" y="376"/>
                    <a:pt x="759" y="379"/>
                    <a:pt x="761" y="381"/>
                  </a:cubicBezTo>
                  <a:cubicBezTo>
                    <a:pt x="762" y="380"/>
                    <a:pt x="762" y="377"/>
                    <a:pt x="763" y="380"/>
                  </a:cubicBezTo>
                  <a:cubicBezTo>
                    <a:pt x="764" y="382"/>
                    <a:pt x="763" y="386"/>
                    <a:pt x="762" y="389"/>
                  </a:cubicBezTo>
                  <a:cubicBezTo>
                    <a:pt x="763" y="389"/>
                    <a:pt x="763" y="388"/>
                    <a:pt x="763" y="387"/>
                  </a:cubicBezTo>
                  <a:cubicBezTo>
                    <a:pt x="763" y="386"/>
                    <a:pt x="763" y="385"/>
                    <a:pt x="764" y="384"/>
                  </a:cubicBezTo>
                  <a:cubicBezTo>
                    <a:pt x="764" y="383"/>
                    <a:pt x="765" y="383"/>
                    <a:pt x="765" y="382"/>
                  </a:cubicBezTo>
                  <a:cubicBezTo>
                    <a:pt x="765" y="382"/>
                    <a:pt x="765" y="382"/>
                    <a:pt x="765" y="381"/>
                  </a:cubicBezTo>
                  <a:cubicBezTo>
                    <a:pt x="764" y="379"/>
                    <a:pt x="767" y="378"/>
                    <a:pt x="766" y="381"/>
                  </a:cubicBezTo>
                  <a:cubicBezTo>
                    <a:pt x="767" y="381"/>
                    <a:pt x="767" y="380"/>
                    <a:pt x="768" y="380"/>
                  </a:cubicBezTo>
                  <a:cubicBezTo>
                    <a:pt x="770" y="379"/>
                    <a:pt x="769" y="377"/>
                    <a:pt x="771" y="377"/>
                  </a:cubicBezTo>
                  <a:cubicBezTo>
                    <a:pt x="772" y="376"/>
                    <a:pt x="775" y="379"/>
                    <a:pt x="776" y="379"/>
                  </a:cubicBezTo>
                  <a:cubicBezTo>
                    <a:pt x="777" y="381"/>
                    <a:pt x="779" y="382"/>
                    <a:pt x="779" y="385"/>
                  </a:cubicBezTo>
                  <a:cubicBezTo>
                    <a:pt x="779" y="386"/>
                    <a:pt x="778" y="389"/>
                    <a:pt x="776" y="388"/>
                  </a:cubicBezTo>
                  <a:cubicBezTo>
                    <a:pt x="773" y="388"/>
                    <a:pt x="772" y="391"/>
                    <a:pt x="772" y="393"/>
                  </a:cubicBezTo>
                  <a:cubicBezTo>
                    <a:pt x="772" y="393"/>
                    <a:pt x="774" y="388"/>
                    <a:pt x="777" y="390"/>
                  </a:cubicBezTo>
                  <a:cubicBezTo>
                    <a:pt x="780" y="391"/>
                    <a:pt x="776" y="393"/>
                    <a:pt x="775" y="394"/>
                  </a:cubicBezTo>
                  <a:cubicBezTo>
                    <a:pt x="776" y="394"/>
                    <a:pt x="777" y="393"/>
                    <a:pt x="778" y="393"/>
                  </a:cubicBezTo>
                  <a:cubicBezTo>
                    <a:pt x="778" y="393"/>
                    <a:pt x="779" y="394"/>
                    <a:pt x="780" y="393"/>
                  </a:cubicBezTo>
                  <a:cubicBezTo>
                    <a:pt x="777" y="390"/>
                    <a:pt x="783" y="386"/>
                    <a:pt x="784" y="391"/>
                  </a:cubicBezTo>
                  <a:cubicBezTo>
                    <a:pt x="784" y="395"/>
                    <a:pt x="780" y="399"/>
                    <a:pt x="777" y="398"/>
                  </a:cubicBezTo>
                  <a:cubicBezTo>
                    <a:pt x="777" y="399"/>
                    <a:pt x="777" y="399"/>
                    <a:pt x="777" y="400"/>
                  </a:cubicBezTo>
                  <a:cubicBezTo>
                    <a:pt x="777" y="400"/>
                    <a:pt x="777" y="400"/>
                    <a:pt x="777" y="400"/>
                  </a:cubicBezTo>
                  <a:cubicBezTo>
                    <a:pt x="777" y="400"/>
                    <a:pt x="777" y="400"/>
                    <a:pt x="777" y="400"/>
                  </a:cubicBezTo>
                  <a:cubicBezTo>
                    <a:pt x="777" y="400"/>
                    <a:pt x="777" y="400"/>
                    <a:pt x="777" y="400"/>
                  </a:cubicBezTo>
                  <a:cubicBezTo>
                    <a:pt x="777" y="400"/>
                    <a:pt x="777" y="400"/>
                    <a:pt x="777" y="400"/>
                  </a:cubicBezTo>
                  <a:cubicBezTo>
                    <a:pt x="777" y="400"/>
                    <a:pt x="777" y="400"/>
                    <a:pt x="777" y="400"/>
                  </a:cubicBezTo>
                  <a:cubicBezTo>
                    <a:pt x="777" y="400"/>
                    <a:pt x="777" y="399"/>
                    <a:pt x="778" y="399"/>
                  </a:cubicBezTo>
                  <a:cubicBezTo>
                    <a:pt x="778" y="399"/>
                    <a:pt x="778" y="399"/>
                    <a:pt x="778" y="399"/>
                  </a:cubicBezTo>
                  <a:cubicBezTo>
                    <a:pt x="781" y="400"/>
                    <a:pt x="778" y="403"/>
                    <a:pt x="779" y="405"/>
                  </a:cubicBezTo>
                  <a:cubicBezTo>
                    <a:pt x="779" y="405"/>
                    <a:pt x="779" y="405"/>
                    <a:pt x="779" y="404"/>
                  </a:cubicBezTo>
                  <a:cubicBezTo>
                    <a:pt x="779" y="404"/>
                    <a:pt x="779" y="404"/>
                    <a:pt x="779" y="404"/>
                  </a:cubicBezTo>
                  <a:cubicBezTo>
                    <a:pt x="779" y="404"/>
                    <a:pt x="779" y="404"/>
                    <a:pt x="779" y="404"/>
                  </a:cubicBezTo>
                  <a:cubicBezTo>
                    <a:pt x="779" y="404"/>
                    <a:pt x="779" y="404"/>
                    <a:pt x="780" y="404"/>
                  </a:cubicBezTo>
                  <a:cubicBezTo>
                    <a:pt x="779" y="400"/>
                    <a:pt x="783" y="395"/>
                    <a:pt x="787" y="394"/>
                  </a:cubicBezTo>
                  <a:cubicBezTo>
                    <a:pt x="789" y="393"/>
                    <a:pt x="789" y="395"/>
                    <a:pt x="787" y="396"/>
                  </a:cubicBezTo>
                  <a:cubicBezTo>
                    <a:pt x="787" y="397"/>
                    <a:pt x="786" y="397"/>
                    <a:pt x="785" y="398"/>
                  </a:cubicBezTo>
                  <a:cubicBezTo>
                    <a:pt x="784" y="399"/>
                    <a:pt x="785" y="400"/>
                    <a:pt x="784" y="401"/>
                  </a:cubicBezTo>
                  <a:cubicBezTo>
                    <a:pt x="785" y="401"/>
                    <a:pt x="785" y="401"/>
                    <a:pt x="785" y="400"/>
                  </a:cubicBezTo>
                  <a:cubicBezTo>
                    <a:pt x="785" y="400"/>
                    <a:pt x="785" y="400"/>
                    <a:pt x="785" y="400"/>
                  </a:cubicBezTo>
                  <a:cubicBezTo>
                    <a:pt x="785" y="399"/>
                    <a:pt x="784" y="399"/>
                    <a:pt x="785" y="398"/>
                  </a:cubicBezTo>
                  <a:cubicBezTo>
                    <a:pt x="785" y="398"/>
                    <a:pt x="785" y="398"/>
                    <a:pt x="785" y="398"/>
                  </a:cubicBezTo>
                  <a:cubicBezTo>
                    <a:pt x="785" y="398"/>
                    <a:pt x="785" y="398"/>
                    <a:pt x="785" y="398"/>
                  </a:cubicBezTo>
                  <a:cubicBezTo>
                    <a:pt x="786" y="398"/>
                    <a:pt x="786" y="398"/>
                    <a:pt x="787" y="398"/>
                  </a:cubicBezTo>
                  <a:cubicBezTo>
                    <a:pt x="787" y="398"/>
                    <a:pt x="787" y="398"/>
                    <a:pt x="787" y="398"/>
                  </a:cubicBezTo>
                  <a:cubicBezTo>
                    <a:pt x="787" y="398"/>
                    <a:pt x="787" y="398"/>
                    <a:pt x="787" y="398"/>
                  </a:cubicBezTo>
                  <a:cubicBezTo>
                    <a:pt x="790" y="395"/>
                    <a:pt x="793" y="395"/>
                    <a:pt x="796" y="398"/>
                  </a:cubicBezTo>
                  <a:cubicBezTo>
                    <a:pt x="797" y="398"/>
                    <a:pt x="799" y="399"/>
                    <a:pt x="799" y="401"/>
                  </a:cubicBezTo>
                  <a:cubicBezTo>
                    <a:pt x="798" y="402"/>
                    <a:pt x="797" y="404"/>
                    <a:pt x="797" y="402"/>
                  </a:cubicBezTo>
                  <a:cubicBezTo>
                    <a:pt x="797" y="405"/>
                    <a:pt x="793" y="405"/>
                    <a:pt x="791" y="406"/>
                  </a:cubicBezTo>
                  <a:cubicBezTo>
                    <a:pt x="790" y="406"/>
                    <a:pt x="788" y="408"/>
                    <a:pt x="787" y="409"/>
                  </a:cubicBezTo>
                  <a:cubicBezTo>
                    <a:pt x="789" y="409"/>
                    <a:pt x="785" y="413"/>
                    <a:pt x="785" y="414"/>
                  </a:cubicBezTo>
                  <a:cubicBezTo>
                    <a:pt x="785" y="413"/>
                    <a:pt x="786" y="413"/>
                    <a:pt x="786" y="413"/>
                  </a:cubicBezTo>
                  <a:cubicBezTo>
                    <a:pt x="786" y="412"/>
                    <a:pt x="787" y="412"/>
                    <a:pt x="788" y="412"/>
                  </a:cubicBezTo>
                  <a:cubicBezTo>
                    <a:pt x="788" y="411"/>
                    <a:pt x="788" y="411"/>
                    <a:pt x="789" y="410"/>
                  </a:cubicBezTo>
                  <a:cubicBezTo>
                    <a:pt x="789" y="409"/>
                    <a:pt x="790" y="408"/>
                    <a:pt x="791" y="407"/>
                  </a:cubicBezTo>
                  <a:cubicBezTo>
                    <a:pt x="792" y="407"/>
                    <a:pt x="796" y="406"/>
                    <a:pt x="796" y="408"/>
                  </a:cubicBezTo>
                  <a:cubicBezTo>
                    <a:pt x="796" y="409"/>
                    <a:pt x="793" y="412"/>
                    <a:pt x="792" y="413"/>
                  </a:cubicBezTo>
                  <a:cubicBezTo>
                    <a:pt x="791" y="414"/>
                    <a:pt x="789" y="413"/>
                    <a:pt x="788" y="414"/>
                  </a:cubicBezTo>
                  <a:cubicBezTo>
                    <a:pt x="788" y="415"/>
                    <a:pt x="787" y="417"/>
                    <a:pt x="787" y="418"/>
                  </a:cubicBezTo>
                  <a:cubicBezTo>
                    <a:pt x="788" y="417"/>
                    <a:pt x="788" y="416"/>
                    <a:pt x="789" y="415"/>
                  </a:cubicBezTo>
                  <a:cubicBezTo>
                    <a:pt x="789" y="414"/>
                    <a:pt x="790" y="414"/>
                    <a:pt x="791" y="414"/>
                  </a:cubicBezTo>
                  <a:cubicBezTo>
                    <a:pt x="792" y="414"/>
                    <a:pt x="792" y="414"/>
                    <a:pt x="793" y="413"/>
                  </a:cubicBezTo>
                  <a:cubicBezTo>
                    <a:pt x="794" y="412"/>
                    <a:pt x="795" y="412"/>
                    <a:pt x="797" y="411"/>
                  </a:cubicBezTo>
                  <a:cubicBezTo>
                    <a:pt x="798" y="410"/>
                    <a:pt x="799" y="409"/>
                    <a:pt x="799" y="407"/>
                  </a:cubicBezTo>
                  <a:cubicBezTo>
                    <a:pt x="799" y="406"/>
                    <a:pt x="799" y="404"/>
                    <a:pt x="801" y="405"/>
                  </a:cubicBezTo>
                  <a:cubicBezTo>
                    <a:pt x="804" y="405"/>
                    <a:pt x="806" y="410"/>
                    <a:pt x="807" y="413"/>
                  </a:cubicBezTo>
                  <a:cubicBezTo>
                    <a:pt x="807" y="417"/>
                    <a:pt x="802" y="414"/>
                    <a:pt x="800" y="416"/>
                  </a:cubicBezTo>
                  <a:cubicBezTo>
                    <a:pt x="799" y="416"/>
                    <a:pt x="799" y="417"/>
                    <a:pt x="798" y="417"/>
                  </a:cubicBezTo>
                  <a:cubicBezTo>
                    <a:pt x="798" y="417"/>
                    <a:pt x="797" y="418"/>
                    <a:pt x="797" y="417"/>
                  </a:cubicBezTo>
                  <a:cubicBezTo>
                    <a:pt x="796" y="418"/>
                    <a:pt x="791" y="419"/>
                    <a:pt x="790" y="420"/>
                  </a:cubicBezTo>
                  <a:cubicBezTo>
                    <a:pt x="790" y="420"/>
                    <a:pt x="790" y="420"/>
                    <a:pt x="790" y="420"/>
                  </a:cubicBezTo>
                  <a:cubicBezTo>
                    <a:pt x="792" y="420"/>
                    <a:pt x="793" y="419"/>
                    <a:pt x="795" y="419"/>
                  </a:cubicBezTo>
                  <a:cubicBezTo>
                    <a:pt x="796" y="419"/>
                    <a:pt x="798" y="419"/>
                    <a:pt x="799" y="420"/>
                  </a:cubicBezTo>
                  <a:cubicBezTo>
                    <a:pt x="802" y="421"/>
                    <a:pt x="806" y="420"/>
                    <a:pt x="808" y="422"/>
                  </a:cubicBezTo>
                  <a:cubicBezTo>
                    <a:pt x="810" y="424"/>
                    <a:pt x="810" y="427"/>
                    <a:pt x="807" y="427"/>
                  </a:cubicBezTo>
                  <a:cubicBezTo>
                    <a:pt x="806" y="427"/>
                    <a:pt x="801" y="424"/>
                    <a:pt x="800" y="425"/>
                  </a:cubicBezTo>
                  <a:cubicBezTo>
                    <a:pt x="800" y="426"/>
                    <a:pt x="799" y="425"/>
                    <a:pt x="798" y="426"/>
                  </a:cubicBezTo>
                  <a:cubicBezTo>
                    <a:pt x="798" y="426"/>
                    <a:pt x="797" y="426"/>
                    <a:pt x="797" y="426"/>
                  </a:cubicBezTo>
                  <a:cubicBezTo>
                    <a:pt x="797" y="426"/>
                    <a:pt x="797" y="426"/>
                    <a:pt x="797" y="426"/>
                  </a:cubicBezTo>
                  <a:cubicBezTo>
                    <a:pt x="797" y="426"/>
                    <a:pt x="797" y="426"/>
                    <a:pt x="797" y="426"/>
                  </a:cubicBezTo>
                  <a:cubicBezTo>
                    <a:pt x="797" y="426"/>
                    <a:pt x="797" y="426"/>
                    <a:pt x="797" y="426"/>
                  </a:cubicBezTo>
                  <a:cubicBezTo>
                    <a:pt x="797" y="426"/>
                    <a:pt x="797" y="426"/>
                    <a:pt x="798" y="426"/>
                  </a:cubicBezTo>
                  <a:cubicBezTo>
                    <a:pt x="798" y="427"/>
                    <a:pt x="798" y="427"/>
                    <a:pt x="799" y="427"/>
                  </a:cubicBezTo>
                  <a:cubicBezTo>
                    <a:pt x="800" y="427"/>
                    <a:pt x="801" y="428"/>
                    <a:pt x="802" y="429"/>
                  </a:cubicBezTo>
                  <a:cubicBezTo>
                    <a:pt x="802" y="430"/>
                    <a:pt x="801" y="430"/>
                    <a:pt x="801" y="430"/>
                  </a:cubicBezTo>
                  <a:cubicBezTo>
                    <a:pt x="801" y="430"/>
                    <a:pt x="800" y="430"/>
                    <a:pt x="800" y="431"/>
                  </a:cubicBezTo>
                  <a:cubicBezTo>
                    <a:pt x="801" y="431"/>
                    <a:pt x="801" y="432"/>
                    <a:pt x="800" y="432"/>
                  </a:cubicBezTo>
                  <a:cubicBezTo>
                    <a:pt x="799" y="432"/>
                    <a:pt x="799" y="431"/>
                    <a:pt x="798" y="432"/>
                  </a:cubicBezTo>
                  <a:cubicBezTo>
                    <a:pt x="798" y="432"/>
                    <a:pt x="802" y="433"/>
                    <a:pt x="801" y="434"/>
                  </a:cubicBezTo>
                  <a:cubicBezTo>
                    <a:pt x="800" y="433"/>
                    <a:pt x="798" y="433"/>
                    <a:pt x="797" y="433"/>
                  </a:cubicBezTo>
                  <a:cubicBezTo>
                    <a:pt x="797" y="433"/>
                    <a:pt x="797" y="434"/>
                    <a:pt x="796" y="434"/>
                  </a:cubicBezTo>
                  <a:cubicBezTo>
                    <a:pt x="796" y="434"/>
                    <a:pt x="795" y="433"/>
                    <a:pt x="795" y="434"/>
                  </a:cubicBezTo>
                  <a:cubicBezTo>
                    <a:pt x="795" y="434"/>
                    <a:pt x="796" y="434"/>
                    <a:pt x="796" y="434"/>
                  </a:cubicBezTo>
                  <a:cubicBezTo>
                    <a:pt x="796" y="434"/>
                    <a:pt x="796" y="434"/>
                    <a:pt x="796" y="434"/>
                  </a:cubicBezTo>
                  <a:cubicBezTo>
                    <a:pt x="796" y="434"/>
                    <a:pt x="796" y="434"/>
                    <a:pt x="796" y="435"/>
                  </a:cubicBezTo>
                  <a:cubicBezTo>
                    <a:pt x="796" y="435"/>
                    <a:pt x="796" y="435"/>
                    <a:pt x="796" y="435"/>
                  </a:cubicBezTo>
                  <a:cubicBezTo>
                    <a:pt x="797" y="435"/>
                    <a:pt x="799" y="434"/>
                    <a:pt x="800" y="436"/>
                  </a:cubicBezTo>
                  <a:cubicBezTo>
                    <a:pt x="800" y="436"/>
                    <a:pt x="795" y="436"/>
                    <a:pt x="796" y="437"/>
                  </a:cubicBezTo>
                  <a:cubicBezTo>
                    <a:pt x="796" y="437"/>
                    <a:pt x="796" y="437"/>
                    <a:pt x="797" y="437"/>
                  </a:cubicBezTo>
                  <a:cubicBezTo>
                    <a:pt x="797" y="437"/>
                    <a:pt x="796" y="437"/>
                    <a:pt x="796" y="437"/>
                  </a:cubicBezTo>
                  <a:cubicBezTo>
                    <a:pt x="797" y="438"/>
                    <a:pt x="799" y="437"/>
                    <a:pt x="800" y="438"/>
                  </a:cubicBezTo>
                  <a:cubicBezTo>
                    <a:pt x="800" y="438"/>
                    <a:pt x="800" y="438"/>
                    <a:pt x="800" y="438"/>
                  </a:cubicBezTo>
                  <a:cubicBezTo>
                    <a:pt x="800" y="438"/>
                    <a:pt x="801" y="438"/>
                    <a:pt x="801" y="438"/>
                  </a:cubicBezTo>
                  <a:cubicBezTo>
                    <a:pt x="802" y="439"/>
                    <a:pt x="805" y="437"/>
                    <a:pt x="803" y="440"/>
                  </a:cubicBezTo>
                  <a:cubicBezTo>
                    <a:pt x="805" y="439"/>
                    <a:pt x="807" y="441"/>
                    <a:pt x="809" y="440"/>
                  </a:cubicBezTo>
                  <a:cubicBezTo>
                    <a:pt x="809" y="443"/>
                    <a:pt x="801" y="440"/>
                    <a:pt x="802" y="443"/>
                  </a:cubicBezTo>
                  <a:cubicBezTo>
                    <a:pt x="802" y="443"/>
                    <a:pt x="803" y="442"/>
                    <a:pt x="804" y="443"/>
                  </a:cubicBezTo>
                  <a:cubicBezTo>
                    <a:pt x="804" y="443"/>
                    <a:pt x="804" y="443"/>
                    <a:pt x="804" y="442"/>
                  </a:cubicBezTo>
                  <a:cubicBezTo>
                    <a:pt x="805" y="442"/>
                    <a:pt x="805" y="441"/>
                    <a:pt x="806" y="442"/>
                  </a:cubicBezTo>
                  <a:cubicBezTo>
                    <a:pt x="806" y="442"/>
                    <a:pt x="806" y="442"/>
                    <a:pt x="806" y="442"/>
                  </a:cubicBezTo>
                  <a:cubicBezTo>
                    <a:pt x="806" y="442"/>
                    <a:pt x="807" y="442"/>
                    <a:pt x="807" y="442"/>
                  </a:cubicBezTo>
                  <a:cubicBezTo>
                    <a:pt x="807" y="443"/>
                    <a:pt x="804" y="444"/>
                    <a:pt x="806" y="445"/>
                  </a:cubicBezTo>
                  <a:cubicBezTo>
                    <a:pt x="807" y="442"/>
                    <a:pt x="809" y="444"/>
                    <a:pt x="808" y="446"/>
                  </a:cubicBezTo>
                  <a:cubicBezTo>
                    <a:pt x="809" y="446"/>
                    <a:pt x="809" y="446"/>
                    <a:pt x="809" y="446"/>
                  </a:cubicBezTo>
                  <a:cubicBezTo>
                    <a:pt x="810" y="446"/>
                    <a:pt x="810" y="445"/>
                    <a:pt x="811" y="445"/>
                  </a:cubicBezTo>
                  <a:cubicBezTo>
                    <a:pt x="812" y="446"/>
                    <a:pt x="812" y="446"/>
                    <a:pt x="812" y="447"/>
                  </a:cubicBezTo>
                  <a:cubicBezTo>
                    <a:pt x="813" y="448"/>
                    <a:pt x="812" y="448"/>
                    <a:pt x="812" y="449"/>
                  </a:cubicBezTo>
                  <a:cubicBezTo>
                    <a:pt x="812" y="449"/>
                    <a:pt x="812" y="450"/>
                    <a:pt x="812" y="450"/>
                  </a:cubicBezTo>
                  <a:cubicBezTo>
                    <a:pt x="812" y="449"/>
                    <a:pt x="813" y="449"/>
                    <a:pt x="814" y="448"/>
                  </a:cubicBezTo>
                  <a:cubicBezTo>
                    <a:pt x="815" y="449"/>
                    <a:pt x="815" y="451"/>
                    <a:pt x="814" y="452"/>
                  </a:cubicBezTo>
                  <a:cubicBezTo>
                    <a:pt x="814" y="452"/>
                    <a:pt x="815" y="452"/>
                    <a:pt x="815" y="452"/>
                  </a:cubicBezTo>
                  <a:cubicBezTo>
                    <a:pt x="815" y="451"/>
                    <a:pt x="815" y="451"/>
                    <a:pt x="816" y="450"/>
                  </a:cubicBezTo>
                  <a:cubicBezTo>
                    <a:pt x="816" y="450"/>
                    <a:pt x="816" y="450"/>
                    <a:pt x="816" y="449"/>
                  </a:cubicBezTo>
                  <a:cubicBezTo>
                    <a:pt x="816" y="447"/>
                    <a:pt x="818" y="449"/>
                    <a:pt x="818" y="450"/>
                  </a:cubicBezTo>
                  <a:cubicBezTo>
                    <a:pt x="818" y="450"/>
                    <a:pt x="819" y="450"/>
                    <a:pt x="819" y="449"/>
                  </a:cubicBezTo>
                  <a:cubicBezTo>
                    <a:pt x="819" y="449"/>
                    <a:pt x="819" y="449"/>
                    <a:pt x="819" y="449"/>
                  </a:cubicBezTo>
                  <a:cubicBezTo>
                    <a:pt x="819" y="449"/>
                    <a:pt x="819" y="449"/>
                    <a:pt x="819" y="449"/>
                  </a:cubicBezTo>
                  <a:cubicBezTo>
                    <a:pt x="821" y="447"/>
                    <a:pt x="822" y="447"/>
                    <a:pt x="822" y="449"/>
                  </a:cubicBezTo>
                  <a:cubicBezTo>
                    <a:pt x="822" y="450"/>
                    <a:pt x="820" y="453"/>
                    <a:pt x="820" y="453"/>
                  </a:cubicBezTo>
                  <a:cubicBezTo>
                    <a:pt x="820" y="453"/>
                    <a:pt x="823" y="452"/>
                    <a:pt x="823" y="452"/>
                  </a:cubicBezTo>
                  <a:cubicBezTo>
                    <a:pt x="824" y="452"/>
                    <a:pt x="827" y="453"/>
                    <a:pt x="826" y="455"/>
                  </a:cubicBezTo>
                  <a:cubicBezTo>
                    <a:pt x="827" y="455"/>
                    <a:pt x="828" y="458"/>
                    <a:pt x="828" y="458"/>
                  </a:cubicBezTo>
                  <a:cubicBezTo>
                    <a:pt x="828" y="459"/>
                    <a:pt x="828" y="460"/>
                    <a:pt x="828" y="460"/>
                  </a:cubicBezTo>
                  <a:cubicBezTo>
                    <a:pt x="827" y="460"/>
                    <a:pt x="826" y="460"/>
                    <a:pt x="826" y="461"/>
                  </a:cubicBezTo>
                  <a:cubicBezTo>
                    <a:pt x="827" y="461"/>
                    <a:pt x="828" y="461"/>
                    <a:pt x="828" y="461"/>
                  </a:cubicBezTo>
                  <a:cubicBezTo>
                    <a:pt x="828" y="461"/>
                    <a:pt x="828" y="462"/>
                    <a:pt x="828" y="462"/>
                  </a:cubicBezTo>
                  <a:cubicBezTo>
                    <a:pt x="828" y="462"/>
                    <a:pt x="829" y="462"/>
                    <a:pt x="829" y="462"/>
                  </a:cubicBezTo>
                  <a:cubicBezTo>
                    <a:pt x="831" y="462"/>
                    <a:pt x="831" y="462"/>
                    <a:pt x="831" y="464"/>
                  </a:cubicBezTo>
                  <a:cubicBezTo>
                    <a:pt x="832" y="463"/>
                    <a:pt x="831" y="462"/>
                    <a:pt x="832" y="461"/>
                  </a:cubicBezTo>
                  <a:cubicBezTo>
                    <a:pt x="834" y="460"/>
                    <a:pt x="834" y="461"/>
                    <a:pt x="834" y="462"/>
                  </a:cubicBezTo>
                  <a:cubicBezTo>
                    <a:pt x="834" y="465"/>
                    <a:pt x="830" y="466"/>
                    <a:pt x="831" y="469"/>
                  </a:cubicBezTo>
                  <a:cubicBezTo>
                    <a:pt x="831" y="469"/>
                    <a:pt x="831" y="468"/>
                    <a:pt x="832" y="468"/>
                  </a:cubicBezTo>
                  <a:cubicBezTo>
                    <a:pt x="832" y="469"/>
                    <a:pt x="831" y="470"/>
                    <a:pt x="832" y="471"/>
                  </a:cubicBezTo>
                  <a:cubicBezTo>
                    <a:pt x="832" y="470"/>
                    <a:pt x="832" y="469"/>
                    <a:pt x="833" y="468"/>
                  </a:cubicBezTo>
                  <a:cubicBezTo>
                    <a:pt x="833" y="467"/>
                    <a:pt x="835" y="467"/>
                    <a:pt x="835" y="466"/>
                  </a:cubicBezTo>
                  <a:cubicBezTo>
                    <a:pt x="837" y="467"/>
                    <a:pt x="835" y="470"/>
                    <a:pt x="835" y="471"/>
                  </a:cubicBezTo>
                  <a:cubicBezTo>
                    <a:pt x="836" y="470"/>
                    <a:pt x="836" y="465"/>
                    <a:pt x="838" y="468"/>
                  </a:cubicBezTo>
                  <a:cubicBezTo>
                    <a:pt x="838" y="468"/>
                    <a:pt x="839" y="465"/>
                    <a:pt x="841" y="465"/>
                  </a:cubicBezTo>
                  <a:cubicBezTo>
                    <a:pt x="841" y="465"/>
                    <a:pt x="841" y="466"/>
                    <a:pt x="841" y="466"/>
                  </a:cubicBezTo>
                  <a:cubicBezTo>
                    <a:pt x="843" y="465"/>
                    <a:pt x="843" y="469"/>
                    <a:pt x="844" y="469"/>
                  </a:cubicBezTo>
                  <a:cubicBezTo>
                    <a:pt x="844" y="469"/>
                    <a:pt x="844" y="469"/>
                    <a:pt x="844" y="469"/>
                  </a:cubicBezTo>
                  <a:cubicBezTo>
                    <a:pt x="845" y="470"/>
                    <a:pt x="844" y="469"/>
                    <a:pt x="844" y="469"/>
                  </a:cubicBezTo>
                  <a:cubicBezTo>
                    <a:pt x="846" y="471"/>
                    <a:pt x="844" y="469"/>
                    <a:pt x="844" y="469"/>
                  </a:cubicBezTo>
                  <a:cubicBezTo>
                    <a:pt x="845" y="471"/>
                    <a:pt x="844" y="469"/>
                    <a:pt x="844" y="469"/>
                  </a:cubicBezTo>
                  <a:cubicBezTo>
                    <a:pt x="845" y="471"/>
                    <a:pt x="844" y="469"/>
                    <a:pt x="844" y="469"/>
                  </a:cubicBezTo>
                  <a:close/>
                  <a:moveTo>
                    <a:pt x="712" y="335"/>
                  </a:moveTo>
                  <a:cubicBezTo>
                    <a:pt x="712" y="335"/>
                    <a:pt x="712" y="335"/>
                    <a:pt x="712" y="335"/>
                  </a:cubicBezTo>
                  <a:cubicBezTo>
                    <a:pt x="712" y="335"/>
                    <a:pt x="712" y="335"/>
                    <a:pt x="712" y="335"/>
                  </a:cubicBezTo>
                  <a:cubicBezTo>
                    <a:pt x="712" y="335"/>
                    <a:pt x="712" y="335"/>
                    <a:pt x="712" y="335"/>
                  </a:cubicBezTo>
                  <a:close/>
                  <a:moveTo>
                    <a:pt x="770" y="471"/>
                  </a:moveTo>
                  <a:cubicBezTo>
                    <a:pt x="769" y="471"/>
                    <a:pt x="769" y="471"/>
                    <a:pt x="769" y="471"/>
                  </a:cubicBezTo>
                  <a:cubicBezTo>
                    <a:pt x="769" y="471"/>
                    <a:pt x="769" y="471"/>
                    <a:pt x="769" y="471"/>
                  </a:cubicBezTo>
                  <a:cubicBezTo>
                    <a:pt x="769" y="471"/>
                    <a:pt x="769" y="471"/>
                    <a:pt x="770" y="471"/>
                  </a:cubicBezTo>
                  <a:close/>
                  <a:moveTo>
                    <a:pt x="777" y="398"/>
                  </a:moveTo>
                  <a:cubicBezTo>
                    <a:pt x="777" y="398"/>
                    <a:pt x="777" y="398"/>
                    <a:pt x="777" y="398"/>
                  </a:cubicBezTo>
                  <a:cubicBezTo>
                    <a:pt x="777" y="398"/>
                    <a:pt x="777" y="398"/>
                    <a:pt x="777" y="398"/>
                  </a:cubicBezTo>
                  <a:close/>
                  <a:moveTo>
                    <a:pt x="788" y="419"/>
                  </a:moveTo>
                  <a:cubicBezTo>
                    <a:pt x="788" y="419"/>
                    <a:pt x="788" y="419"/>
                    <a:pt x="788" y="419"/>
                  </a:cubicBezTo>
                  <a:cubicBezTo>
                    <a:pt x="788" y="419"/>
                    <a:pt x="788" y="419"/>
                    <a:pt x="788" y="419"/>
                  </a:cubicBezTo>
                  <a:close/>
                  <a:moveTo>
                    <a:pt x="826" y="455"/>
                  </a:moveTo>
                  <a:cubicBezTo>
                    <a:pt x="826" y="455"/>
                    <a:pt x="826" y="455"/>
                    <a:pt x="826" y="455"/>
                  </a:cubicBezTo>
                  <a:cubicBezTo>
                    <a:pt x="826" y="455"/>
                    <a:pt x="826" y="455"/>
                    <a:pt x="826" y="455"/>
                  </a:cubicBezTo>
                  <a:close/>
                  <a:moveTo>
                    <a:pt x="727" y="427"/>
                  </a:moveTo>
                  <a:cubicBezTo>
                    <a:pt x="725" y="428"/>
                    <a:pt x="723" y="432"/>
                    <a:pt x="725" y="432"/>
                  </a:cubicBezTo>
                  <a:cubicBezTo>
                    <a:pt x="728" y="433"/>
                    <a:pt x="729" y="429"/>
                    <a:pt x="730" y="427"/>
                  </a:cubicBezTo>
                  <a:cubicBezTo>
                    <a:pt x="731" y="427"/>
                    <a:pt x="733" y="422"/>
                    <a:pt x="730" y="423"/>
                  </a:cubicBezTo>
                  <a:cubicBezTo>
                    <a:pt x="728" y="423"/>
                    <a:pt x="728" y="427"/>
                    <a:pt x="726" y="428"/>
                  </a:cubicBezTo>
                  <a:cubicBezTo>
                    <a:pt x="726" y="428"/>
                    <a:pt x="727" y="428"/>
                    <a:pt x="727" y="427"/>
                  </a:cubicBezTo>
                  <a:cubicBezTo>
                    <a:pt x="727" y="428"/>
                    <a:pt x="726" y="428"/>
                    <a:pt x="726" y="428"/>
                  </a:cubicBezTo>
                  <a:cubicBezTo>
                    <a:pt x="726" y="428"/>
                    <a:pt x="727" y="428"/>
                    <a:pt x="727" y="427"/>
                  </a:cubicBezTo>
                  <a:close/>
                  <a:moveTo>
                    <a:pt x="732" y="331"/>
                  </a:moveTo>
                  <a:cubicBezTo>
                    <a:pt x="729" y="332"/>
                    <a:pt x="726" y="332"/>
                    <a:pt x="723" y="331"/>
                  </a:cubicBezTo>
                  <a:cubicBezTo>
                    <a:pt x="722" y="331"/>
                    <a:pt x="720" y="329"/>
                    <a:pt x="718" y="329"/>
                  </a:cubicBezTo>
                  <a:cubicBezTo>
                    <a:pt x="716" y="329"/>
                    <a:pt x="715" y="329"/>
                    <a:pt x="714" y="331"/>
                  </a:cubicBezTo>
                  <a:cubicBezTo>
                    <a:pt x="714" y="333"/>
                    <a:pt x="715" y="334"/>
                    <a:pt x="715" y="335"/>
                  </a:cubicBezTo>
                  <a:cubicBezTo>
                    <a:pt x="712" y="335"/>
                    <a:pt x="715" y="340"/>
                    <a:pt x="716" y="341"/>
                  </a:cubicBezTo>
                  <a:cubicBezTo>
                    <a:pt x="718" y="341"/>
                    <a:pt x="719" y="341"/>
                    <a:pt x="719" y="343"/>
                  </a:cubicBezTo>
                  <a:cubicBezTo>
                    <a:pt x="719" y="345"/>
                    <a:pt x="719" y="346"/>
                    <a:pt x="720" y="348"/>
                  </a:cubicBezTo>
                  <a:cubicBezTo>
                    <a:pt x="722" y="353"/>
                    <a:pt x="725" y="352"/>
                    <a:pt x="728" y="351"/>
                  </a:cubicBezTo>
                  <a:cubicBezTo>
                    <a:pt x="733" y="349"/>
                    <a:pt x="735" y="349"/>
                    <a:pt x="740" y="350"/>
                  </a:cubicBezTo>
                  <a:cubicBezTo>
                    <a:pt x="742" y="350"/>
                    <a:pt x="747" y="352"/>
                    <a:pt x="746" y="348"/>
                  </a:cubicBezTo>
                  <a:cubicBezTo>
                    <a:pt x="746" y="347"/>
                    <a:pt x="745" y="346"/>
                    <a:pt x="744" y="345"/>
                  </a:cubicBezTo>
                  <a:cubicBezTo>
                    <a:pt x="744" y="344"/>
                    <a:pt x="743" y="344"/>
                    <a:pt x="743" y="344"/>
                  </a:cubicBezTo>
                  <a:cubicBezTo>
                    <a:pt x="742" y="343"/>
                    <a:pt x="743" y="342"/>
                    <a:pt x="743" y="341"/>
                  </a:cubicBezTo>
                  <a:cubicBezTo>
                    <a:pt x="742" y="341"/>
                    <a:pt x="742" y="341"/>
                    <a:pt x="742" y="340"/>
                  </a:cubicBezTo>
                  <a:cubicBezTo>
                    <a:pt x="742" y="339"/>
                    <a:pt x="740" y="339"/>
                    <a:pt x="739" y="339"/>
                  </a:cubicBezTo>
                  <a:cubicBezTo>
                    <a:pt x="740" y="337"/>
                    <a:pt x="739" y="335"/>
                    <a:pt x="738" y="335"/>
                  </a:cubicBezTo>
                  <a:cubicBezTo>
                    <a:pt x="737" y="334"/>
                    <a:pt x="737" y="334"/>
                    <a:pt x="736" y="334"/>
                  </a:cubicBezTo>
                  <a:cubicBezTo>
                    <a:pt x="734" y="332"/>
                    <a:pt x="733" y="331"/>
                    <a:pt x="730" y="332"/>
                  </a:cubicBezTo>
                  <a:cubicBezTo>
                    <a:pt x="730" y="331"/>
                    <a:pt x="732" y="331"/>
                    <a:pt x="732" y="331"/>
                  </a:cubicBezTo>
                  <a:close/>
                  <a:moveTo>
                    <a:pt x="732" y="527"/>
                  </a:moveTo>
                  <a:cubicBezTo>
                    <a:pt x="734" y="530"/>
                    <a:pt x="738" y="526"/>
                    <a:pt x="735" y="523"/>
                  </a:cubicBezTo>
                  <a:cubicBezTo>
                    <a:pt x="734" y="523"/>
                    <a:pt x="731" y="522"/>
                    <a:pt x="731" y="523"/>
                  </a:cubicBezTo>
                  <a:cubicBezTo>
                    <a:pt x="730" y="525"/>
                    <a:pt x="732" y="526"/>
                    <a:pt x="733" y="527"/>
                  </a:cubicBezTo>
                  <a:cubicBezTo>
                    <a:pt x="733" y="527"/>
                    <a:pt x="732" y="527"/>
                    <a:pt x="732" y="527"/>
                  </a:cubicBezTo>
                  <a:cubicBezTo>
                    <a:pt x="732" y="527"/>
                    <a:pt x="732" y="527"/>
                    <a:pt x="733" y="527"/>
                  </a:cubicBezTo>
                  <a:cubicBezTo>
                    <a:pt x="732" y="527"/>
                    <a:pt x="732" y="527"/>
                    <a:pt x="732" y="527"/>
                  </a:cubicBezTo>
                  <a:cubicBezTo>
                    <a:pt x="733" y="527"/>
                    <a:pt x="733" y="527"/>
                    <a:pt x="733" y="528"/>
                  </a:cubicBezTo>
                  <a:cubicBezTo>
                    <a:pt x="733" y="528"/>
                    <a:pt x="732" y="527"/>
                    <a:pt x="732" y="527"/>
                  </a:cubicBezTo>
                  <a:close/>
                  <a:moveTo>
                    <a:pt x="695" y="484"/>
                  </a:moveTo>
                  <a:cubicBezTo>
                    <a:pt x="694" y="482"/>
                    <a:pt x="692" y="481"/>
                    <a:pt x="690" y="481"/>
                  </a:cubicBezTo>
                  <a:cubicBezTo>
                    <a:pt x="690" y="482"/>
                    <a:pt x="691" y="483"/>
                    <a:pt x="692" y="484"/>
                  </a:cubicBezTo>
                  <a:cubicBezTo>
                    <a:pt x="692" y="486"/>
                    <a:pt x="692" y="487"/>
                    <a:pt x="694" y="486"/>
                  </a:cubicBezTo>
                  <a:cubicBezTo>
                    <a:pt x="695" y="487"/>
                    <a:pt x="695" y="488"/>
                    <a:pt x="696" y="488"/>
                  </a:cubicBezTo>
                  <a:cubicBezTo>
                    <a:pt x="697" y="489"/>
                    <a:pt x="698" y="489"/>
                    <a:pt x="698" y="488"/>
                  </a:cubicBezTo>
                  <a:cubicBezTo>
                    <a:pt x="698" y="487"/>
                    <a:pt x="697" y="487"/>
                    <a:pt x="696" y="487"/>
                  </a:cubicBezTo>
                  <a:cubicBezTo>
                    <a:pt x="695" y="486"/>
                    <a:pt x="696" y="484"/>
                    <a:pt x="695" y="483"/>
                  </a:cubicBezTo>
                  <a:cubicBezTo>
                    <a:pt x="695" y="483"/>
                    <a:pt x="695" y="484"/>
                    <a:pt x="695" y="484"/>
                  </a:cubicBezTo>
                  <a:cubicBezTo>
                    <a:pt x="695" y="484"/>
                    <a:pt x="695" y="483"/>
                    <a:pt x="695" y="483"/>
                  </a:cubicBezTo>
                  <a:cubicBezTo>
                    <a:pt x="695" y="483"/>
                    <a:pt x="695" y="484"/>
                    <a:pt x="695" y="484"/>
                  </a:cubicBezTo>
                  <a:cubicBezTo>
                    <a:pt x="695" y="484"/>
                    <a:pt x="695" y="483"/>
                    <a:pt x="695" y="483"/>
                  </a:cubicBezTo>
                  <a:cubicBezTo>
                    <a:pt x="695" y="483"/>
                    <a:pt x="695" y="484"/>
                    <a:pt x="695" y="484"/>
                  </a:cubicBezTo>
                  <a:close/>
                  <a:moveTo>
                    <a:pt x="740" y="427"/>
                  </a:moveTo>
                  <a:cubicBezTo>
                    <a:pt x="740" y="427"/>
                    <a:pt x="740" y="427"/>
                    <a:pt x="741" y="427"/>
                  </a:cubicBezTo>
                  <a:cubicBezTo>
                    <a:pt x="740" y="427"/>
                    <a:pt x="742" y="424"/>
                    <a:pt x="742" y="424"/>
                  </a:cubicBezTo>
                  <a:cubicBezTo>
                    <a:pt x="743" y="422"/>
                    <a:pt x="740" y="421"/>
                    <a:pt x="738" y="422"/>
                  </a:cubicBezTo>
                  <a:cubicBezTo>
                    <a:pt x="737" y="424"/>
                    <a:pt x="738" y="427"/>
                    <a:pt x="740" y="427"/>
                  </a:cubicBezTo>
                  <a:cubicBezTo>
                    <a:pt x="739" y="427"/>
                    <a:pt x="739" y="427"/>
                    <a:pt x="739" y="427"/>
                  </a:cubicBezTo>
                  <a:cubicBezTo>
                    <a:pt x="739" y="427"/>
                    <a:pt x="740" y="427"/>
                    <a:pt x="740" y="427"/>
                  </a:cubicBezTo>
                  <a:cubicBezTo>
                    <a:pt x="739" y="427"/>
                    <a:pt x="739" y="427"/>
                    <a:pt x="739" y="427"/>
                  </a:cubicBezTo>
                  <a:cubicBezTo>
                    <a:pt x="739" y="427"/>
                    <a:pt x="740" y="427"/>
                    <a:pt x="740" y="427"/>
                  </a:cubicBezTo>
                  <a:close/>
                  <a:moveTo>
                    <a:pt x="818" y="550"/>
                  </a:moveTo>
                  <a:cubicBezTo>
                    <a:pt x="819" y="551"/>
                    <a:pt x="820" y="553"/>
                    <a:pt x="822" y="553"/>
                  </a:cubicBezTo>
                  <a:cubicBezTo>
                    <a:pt x="823" y="553"/>
                    <a:pt x="824" y="551"/>
                    <a:pt x="823" y="550"/>
                  </a:cubicBezTo>
                  <a:cubicBezTo>
                    <a:pt x="822" y="547"/>
                    <a:pt x="818" y="550"/>
                    <a:pt x="819" y="551"/>
                  </a:cubicBezTo>
                  <a:cubicBezTo>
                    <a:pt x="819" y="551"/>
                    <a:pt x="818" y="550"/>
                    <a:pt x="818" y="550"/>
                  </a:cubicBezTo>
                  <a:close/>
                  <a:moveTo>
                    <a:pt x="752" y="435"/>
                  </a:moveTo>
                  <a:cubicBezTo>
                    <a:pt x="749" y="436"/>
                    <a:pt x="752" y="443"/>
                    <a:pt x="754" y="442"/>
                  </a:cubicBezTo>
                  <a:cubicBezTo>
                    <a:pt x="758" y="440"/>
                    <a:pt x="751" y="434"/>
                    <a:pt x="751" y="436"/>
                  </a:cubicBezTo>
                  <a:cubicBezTo>
                    <a:pt x="751" y="436"/>
                    <a:pt x="752" y="436"/>
                    <a:pt x="752" y="435"/>
                  </a:cubicBezTo>
                  <a:cubicBezTo>
                    <a:pt x="752" y="435"/>
                    <a:pt x="751" y="436"/>
                    <a:pt x="751" y="436"/>
                  </a:cubicBezTo>
                  <a:cubicBezTo>
                    <a:pt x="751" y="436"/>
                    <a:pt x="752" y="436"/>
                    <a:pt x="752" y="435"/>
                  </a:cubicBezTo>
                  <a:close/>
                  <a:moveTo>
                    <a:pt x="687" y="488"/>
                  </a:moveTo>
                  <a:cubicBezTo>
                    <a:pt x="689" y="489"/>
                    <a:pt x="689" y="491"/>
                    <a:pt x="689" y="488"/>
                  </a:cubicBezTo>
                  <a:cubicBezTo>
                    <a:pt x="689" y="487"/>
                    <a:pt x="689" y="485"/>
                    <a:pt x="688" y="484"/>
                  </a:cubicBezTo>
                  <a:cubicBezTo>
                    <a:pt x="685" y="480"/>
                    <a:pt x="685" y="487"/>
                    <a:pt x="687" y="488"/>
                  </a:cubicBezTo>
                  <a:cubicBezTo>
                    <a:pt x="687" y="488"/>
                    <a:pt x="687" y="488"/>
                    <a:pt x="686" y="488"/>
                  </a:cubicBezTo>
                  <a:cubicBezTo>
                    <a:pt x="687" y="488"/>
                    <a:pt x="687" y="488"/>
                    <a:pt x="687" y="488"/>
                  </a:cubicBezTo>
                  <a:cubicBezTo>
                    <a:pt x="687" y="488"/>
                    <a:pt x="687" y="488"/>
                    <a:pt x="686" y="488"/>
                  </a:cubicBezTo>
                  <a:cubicBezTo>
                    <a:pt x="687" y="488"/>
                    <a:pt x="687" y="488"/>
                    <a:pt x="687" y="488"/>
                  </a:cubicBezTo>
                  <a:cubicBezTo>
                    <a:pt x="687" y="488"/>
                    <a:pt x="687" y="488"/>
                    <a:pt x="686" y="488"/>
                  </a:cubicBezTo>
                  <a:cubicBezTo>
                    <a:pt x="687" y="488"/>
                    <a:pt x="687" y="488"/>
                    <a:pt x="687" y="488"/>
                  </a:cubicBezTo>
                  <a:close/>
                  <a:moveTo>
                    <a:pt x="739" y="519"/>
                  </a:moveTo>
                  <a:cubicBezTo>
                    <a:pt x="736" y="519"/>
                    <a:pt x="740" y="524"/>
                    <a:pt x="741" y="524"/>
                  </a:cubicBezTo>
                  <a:cubicBezTo>
                    <a:pt x="745" y="524"/>
                    <a:pt x="741" y="520"/>
                    <a:pt x="739" y="519"/>
                  </a:cubicBezTo>
                  <a:close/>
                  <a:moveTo>
                    <a:pt x="783" y="532"/>
                  </a:moveTo>
                  <a:cubicBezTo>
                    <a:pt x="782" y="532"/>
                    <a:pt x="781" y="531"/>
                    <a:pt x="779" y="531"/>
                  </a:cubicBezTo>
                  <a:cubicBezTo>
                    <a:pt x="781" y="533"/>
                    <a:pt x="782" y="537"/>
                    <a:pt x="784" y="537"/>
                  </a:cubicBezTo>
                  <a:cubicBezTo>
                    <a:pt x="787" y="536"/>
                    <a:pt x="784" y="533"/>
                    <a:pt x="783" y="532"/>
                  </a:cubicBezTo>
                  <a:cubicBezTo>
                    <a:pt x="783" y="532"/>
                    <a:pt x="783" y="533"/>
                    <a:pt x="784" y="533"/>
                  </a:cubicBezTo>
                  <a:cubicBezTo>
                    <a:pt x="783" y="533"/>
                    <a:pt x="783" y="532"/>
                    <a:pt x="783" y="532"/>
                  </a:cubicBezTo>
                  <a:cubicBezTo>
                    <a:pt x="783" y="532"/>
                    <a:pt x="783" y="533"/>
                    <a:pt x="784" y="533"/>
                  </a:cubicBezTo>
                  <a:cubicBezTo>
                    <a:pt x="784" y="533"/>
                    <a:pt x="783" y="533"/>
                    <a:pt x="783" y="532"/>
                  </a:cubicBezTo>
                  <a:close/>
                  <a:moveTo>
                    <a:pt x="732" y="417"/>
                  </a:moveTo>
                  <a:cubicBezTo>
                    <a:pt x="732" y="418"/>
                    <a:pt x="726" y="420"/>
                    <a:pt x="729" y="421"/>
                  </a:cubicBezTo>
                  <a:cubicBezTo>
                    <a:pt x="730" y="421"/>
                    <a:pt x="733" y="420"/>
                    <a:pt x="733" y="419"/>
                  </a:cubicBezTo>
                  <a:cubicBezTo>
                    <a:pt x="734" y="417"/>
                    <a:pt x="732" y="415"/>
                    <a:pt x="732" y="417"/>
                  </a:cubicBezTo>
                  <a:cubicBezTo>
                    <a:pt x="732" y="416"/>
                    <a:pt x="732" y="416"/>
                    <a:pt x="732" y="416"/>
                  </a:cubicBezTo>
                  <a:cubicBezTo>
                    <a:pt x="732" y="416"/>
                    <a:pt x="732" y="416"/>
                    <a:pt x="732" y="417"/>
                  </a:cubicBezTo>
                  <a:cubicBezTo>
                    <a:pt x="732" y="416"/>
                    <a:pt x="732" y="416"/>
                    <a:pt x="732" y="416"/>
                  </a:cubicBezTo>
                  <a:cubicBezTo>
                    <a:pt x="732" y="416"/>
                    <a:pt x="732" y="416"/>
                    <a:pt x="732" y="417"/>
                  </a:cubicBezTo>
                  <a:close/>
                  <a:moveTo>
                    <a:pt x="676" y="409"/>
                  </a:moveTo>
                  <a:cubicBezTo>
                    <a:pt x="675" y="407"/>
                    <a:pt x="670" y="407"/>
                    <a:pt x="671" y="410"/>
                  </a:cubicBezTo>
                  <a:cubicBezTo>
                    <a:pt x="672" y="411"/>
                    <a:pt x="677" y="411"/>
                    <a:pt x="676" y="409"/>
                  </a:cubicBezTo>
                  <a:cubicBezTo>
                    <a:pt x="676" y="409"/>
                    <a:pt x="676" y="409"/>
                    <a:pt x="676" y="410"/>
                  </a:cubicBezTo>
                  <a:cubicBezTo>
                    <a:pt x="676" y="409"/>
                    <a:pt x="676" y="409"/>
                    <a:pt x="676" y="409"/>
                  </a:cubicBezTo>
                  <a:cubicBezTo>
                    <a:pt x="676" y="409"/>
                    <a:pt x="676" y="409"/>
                    <a:pt x="676" y="410"/>
                  </a:cubicBezTo>
                  <a:cubicBezTo>
                    <a:pt x="676" y="409"/>
                    <a:pt x="676" y="409"/>
                    <a:pt x="676" y="409"/>
                  </a:cubicBezTo>
                  <a:cubicBezTo>
                    <a:pt x="676" y="409"/>
                    <a:pt x="677" y="410"/>
                    <a:pt x="676" y="409"/>
                  </a:cubicBezTo>
                  <a:close/>
                  <a:moveTo>
                    <a:pt x="825" y="537"/>
                  </a:moveTo>
                  <a:cubicBezTo>
                    <a:pt x="824" y="535"/>
                    <a:pt x="821" y="537"/>
                    <a:pt x="822" y="539"/>
                  </a:cubicBezTo>
                  <a:cubicBezTo>
                    <a:pt x="823" y="540"/>
                    <a:pt x="825" y="537"/>
                    <a:pt x="825" y="536"/>
                  </a:cubicBezTo>
                  <a:cubicBezTo>
                    <a:pt x="825" y="537"/>
                    <a:pt x="825" y="537"/>
                    <a:pt x="825" y="537"/>
                  </a:cubicBezTo>
                  <a:cubicBezTo>
                    <a:pt x="824" y="536"/>
                    <a:pt x="825" y="537"/>
                    <a:pt x="825" y="537"/>
                  </a:cubicBezTo>
                  <a:close/>
                  <a:moveTo>
                    <a:pt x="799" y="418"/>
                  </a:moveTo>
                  <a:cubicBezTo>
                    <a:pt x="800" y="420"/>
                    <a:pt x="802" y="420"/>
                    <a:pt x="802" y="418"/>
                  </a:cubicBezTo>
                  <a:cubicBezTo>
                    <a:pt x="802" y="415"/>
                    <a:pt x="799" y="418"/>
                    <a:pt x="799" y="418"/>
                  </a:cubicBezTo>
                  <a:close/>
                  <a:moveTo>
                    <a:pt x="727" y="442"/>
                  </a:moveTo>
                  <a:cubicBezTo>
                    <a:pt x="725" y="442"/>
                    <a:pt x="726" y="443"/>
                    <a:pt x="726" y="443"/>
                  </a:cubicBezTo>
                  <a:cubicBezTo>
                    <a:pt x="726" y="447"/>
                    <a:pt x="729" y="442"/>
                    <a:pt x="726" y="442"/>
                  </a:cubicBezTo>
                  <a:cubicBezTo>
                    <a:pt x="726" y="442"/>
                    <a:pt x="727" y="442"/>
                    <a:pt x="727" y="442"/>
                  </a:cubicBezTo>
                  <a:cubicBezTo>
                    <a:pt x="727" y="442"/>
                    <a:pt x="726" y="442"/>
                    <a:pt x="726" y="442"/>
                  </a:cubicBezTo>
                  <a:cubicBezTo>
                    <a:pt x="726" y="442"/>
                    <a:pt x="727" y="442"/>
                    <a:pt x="727" y="442"/>
                  </a:cubicBezTo>
                  <a:cubicBezTo>
                    <a:pt x="727" y="442"/>
                    <a:pt x="726" y="442"/>
                    <a:pt x="726" y="442"/>
                  </a:cubicBezTo>
                  <a:cubicBezTo>
                    <a:pt x="726" y="442"/>
                    <a:pt x="727" y="442"/>
                    <a:pt x="727" y="442"/>
                  </a:cubicBezTo>
                  <a:close/>
                  <a:moveTo>
                    <a:pt x="768" y="379"/>
                  </a:moveTo>
                  <a:cubicBezTo>
                    <a:pt x="769" y="379"/>
                    <a:pt x="769" y="378"/>
                    <a:pt x="769" y="378"/>
                  </a:cubicBezTo>
                  <a:cubicBezTo>
                    <a:pt x="769" y="374"/>
                    <a:pt x="765" y="379"/>
                    <a:pt x="768" y="379"/>
                  </a:cubicBezTo>
                  <a:close/>
                  <a:moveTo>
                    <a:pt x="838" y="463"/>
                  </a:moveTo>
                  <a:cubicBezTo>
                    <a:pt x="838" y="463"/>
                    <a:pt x="836" y="462"/>
                    <a:pt x="836" y="464"/>
                  </a:cubicBezTo>
                  <a:cubicBezTo>
                    <a:pt x="835" y="467"/>
                    <a:pt x="838" y="464"/>
                    <a:pt x="838" y="463"/>
                  </a:cubicBezTo>
                  <a:cubicBezTo>
                    <a:pt x="838" y="464"/>
                    <a:pt x="839" y="463"/>
                    <a:pt x="839" y="463"/>
                  </a:cubicBezTo>
                  <a:cubicBezTo>
                    <a:pt x="839" y="463"/>
                    <a:pt x="838" y="463"/>
                    <a:pt x="838" y="463"/>
                  </a:cubicBezTo>
                  <a:cubicBezTo>
                    <a:pt x="838" y="463"/>
                    <a:pt x="839" y="463"/>
                    <a:pt x="839" y="463"/>
                  </a:cubicBezTo>
                  <a:cubicBezTo>
                    <a:pt x="839" y="463"/>
                    <a:pt x="838" y="464"/>
                    <a:pt x="838" y="463"/>
                  </a:cubicBezTo>
                  <a:close/>
                  <a:moveTo>
                    <a:pt x="760" y="443"/>
                  </a:moveTo>
                  <a:cubicBezTo>
                    <a:pt x="760" y="441"/>
                    <a:pt x="759" y="441"/>
                    <a:pt x="758" y="439"/>
                  </a:cubicBezTo>
                  <a:cubicBezTo>
                    <a:pt x="758" y="440"/>
                    <a:pt x="759" y="444"/>
                    <a:pt x="760" y="442"/>
                  </a:cubicBezTo>
                  <a:cubicBezTo>
                    <a:pt x="760" y="442"/>
                    <a:pt x="760" y="443"/>
                    <a:pt x="760" y="443"/>
                  </a:cubicBezTo>
                  <a:cubicBezTo>
                    <a:pt x="760" y="441"/>
                    <a:pt x="759" y="444"/>
                    <a:pt x="760" y="442"/>
                  </a:cubicBezTo>
                  <a:cubicBezTo>
                    <a:pt x="760" y="442"/>
                    <a:pt x="759" y="443"/>
                    <a:pt x="760" y="443"/>
                  </a:cubicBezTo>
                  <a:close/>
                  <a:moveTo>
                    <a:pt x="822" y="548"/>
                  </a:moveTo>
                  <a:cubicBezTo>
                    <a:pt x="822" y="547"/>
                    <a:pt x="820" y="545"/>
                    <a:pt x="820" y="545"/>
                  </a:cubicBezTo>
                  <a:cubicBezTo>
                    <a:pt x="819" y="546"/>
                    <a:pt x="821" y="549"/>
                    <a:pt x="822" y="548"/>
                  </a:cubicBezTo>
                  <a:close/>
                  <a:moveTo>
                    <a:pt x="735" y="514"/>
                  </a:moveTo>
                  <a:cubicBezTo>
                    <a:pt x="735" y="514"/>
                    <a:pt x="734" y="516"/>
                    <a:pt x="734" y="516"/>
                  </a:cubicBezTo>
                  <a:cubicBezTo>
                    <a:pt x="735" y="516"/>
                    <a:pt x="736" y="515"/>
                    <a:pt x="736" y="514"/>
                  </a:cubicBezTo>
                  <a:cubicBezTo>
                    <a:pt x="736" y="514"/>
                    <a:pt x="736" y="514"/>
                    <a:pt x="735" y="514"/>
                  </a:cubicBezTo>
                  <a:close/>
                  <a:moveTo>
                    <a:pt x="730" y="437"/>
                  </a:moveTo>
                  <a:cubicBezTo>
                    <a:pt x="730" y="437"/>
                    <a:pt x="729" y="435"/>
                    <a:pt x="728" y="436"/>
                  </a:cubicBezTo>
                  <a:cubicBezTo>
                    <a:pt x="727" y="437"/>
                    <a:pt x="729" y="437"/>
                    <a:pt x="729" y="438"/>
                  </a:cubicBezTo>
                  <a:cubicBezTo>
                    <a:pt x="729" y="438"/>
                    <a:pt x="730" y="438"/>
                    <a:pt x="730" y="437"/>
                  </a:cubicBezTo>
                  <a:close/>
                  <a:moveTo>
                    <a:pt x="803" y="488"/>
                  </a:moveTo>
                  <a:cubicBezTo>
                    <a:pt x="804" y="488"/>
                    <a:pt x="806" y="487"/>
                    <a:pt x="805" y="486"/>
                  </a:cubicBezTo>
                  <a:cubicBezTo>
                    <a:pt x="805" y="486"/>
                    <a:pt x="804" y="487"/>
                    <a:pt x="803" y="486"/>
                  </a:cubicBezTo>
                  <a:cubicBezTo>
                    <a:pt x="803" y="487"/>
                    <a:pt x="802" y="487"/>
                    <a:pt x="804" y="488"/>
                  </a:cubicBezTo>
                  <a:cubicBezTo>
                    <a:pt x="803" y="488"/>
                    <a:pt x="803" y="488"/>
                    <a:pt x="803" y="488"/>
                  </a:cubicBezTo>
                  <a:cubicBezTo>
                    <a:pt x="803" y="488"/>
                    <a:pt x="803" y="488"/>
                    <a:pt x="804" y="488"/>
                  </a:cubicBezTo>
                  <a:cubicBezTo>
                    <a:pt x="803" y="488"/>
                    <a:pt x="803" y="488"/>
                    <a:pt x="803" y="488"/>
                  </a:cubicBezTo>
                  <a:cubicBezTo>
                    <a:pt x="803" y="488"/>
                    <a:pt x="803" y="488"/>
                    <a:pt x="803" y="488"/>
                  </a:cubicBezTo>
                  <a:cubicBezTo>
                    <a:pt x="803" y="488"/>
                    <a:pt x="803" y="487"/>
                    <a:pt x="803" y="488"/>
                  </a:cubicBezTo>
                  <a:close/>
                  <a:moveTo>
                    <a:pt x="813" y="444"/>
                  </a:moveTo>
                  <a:cubicBezTo>
                    <a:pt x="811" y="444"/>
                    <a:pt x="811" y="444"/>
                    <a:pt x="810" y="445"/>
                  </a:cubicBezTo>
                  <a:cubicBezTo>
                    <a:pt x="810" y="445"/>
                    <a:pt x="811" y="445"/>
                    <a:pt x="811" y="445"/>
                  </a:cubicBezTo>
                  <a:cubicBezTo>
                    <a:pt x="813" y="446"/>
                    <a:pt x="812" y="444"/>
                    <a:pt x="813" y="444"/>
                  </a:cubicBezTo>
                  <a:close/>
                  <a:moveTo>
                    <a:pt x="728" y="438"/>
                  </a:moveTo>
                  <a:cubicBezTo>
                    <a:pt x="727" y="439"/>
                    <a:pt x="728" y="441"/>
                    <a:pt x="729" y="440"/>
                  </a:cubicBezTo>
                  <a:cubicBezTo>
                    <a:pt x="729" y="439"/>
                    <a:pt x="729" y="437"/>
                    <a:pt x="728" y="438"/>
                  </a:cubicBezTo>
                  <a:close/>
                  <a:moveTo>
                    <a:pt x="726" y="360"/>
                  </a:moveTo>
                  <a:cubicBezTo>
                    <a:pt x="726" y="362"/>
                    <a:pt x="728" y="362"/>
                    <a:pt x="728" y="360"/>
                  </a:cubicBezTo>
                  <a:cubicBezTo>
                    <a:pt x="728" y="359"/>
                    <a:pt x="727" y="361"/>
                    <a:pt x="726" y="361"/>
                  </a:cubicBezTo>
                  <a:cubicBezTo>
                    <a:pt x="726" y="361"/>
                    <a:pt x="726" y="361"/>
                    <a:pt x="726" y="361"/>
                  </a:cubicBezTo>
                  <a:cubicBezTo>
                    <a:pt x="726" y="361"/>
                    <a:pt x="726" y="361"/>
                    <a:pt x="726" y="360"/>
                  </a:cubicBezTo>
                  <a:close/>
                  <a:moveTo>
                    <a:pt x="673" y="405"/>
                  </a:moveTo>
                  <a:cubicBezTo>
                    <a:pt x="674" y="405"/>
                    <a:pt x="672" y="403"/>
                    <a:pt x="671" y="403"/>
                  </a:cubicBezTo>
                  <a:cubicBezTo>
                    <a:pt x="671" y="404"/>
                    <a:pt x="672" y="405"/>
                    <a:pt x="673" y="405"/>
                  </a:cubicBezTo>
                  <a:cubicBezTo>
                    <a:pt x="672" y="405"/>
                    <a:pt x="672" y="405"/>
                    <a:pt x="672" y="405"/>
                  </a:cubicBezTo>
                  <a:cubicBezTo>
                    <a:pt x="672" y="405"/>
                    <a:pt x="673" y="405"/>
                    <a:pt x="673" y="405"/>
                  </a:cubicBezTo>
                  <a:cubicBezTo>
                    <a:pt x="673" y="405"/>
                    <a:pt x="672" y="405"/>
                    <a:pt x="672" y="405"/>
                  </a:cubicBezTo>
                  <a:cubicBezTo>
                    <a:pt x="672" y="405"/>
                    <a:pt x="673" y="405"/>
                    <a:pt x="673" y="405"/>
                  </a:cubicBezTo>
                  <a:cubicBezTo>
                    <a:pt x="673" y="405"/>
                    <a:pt x="672" y="405"/>
                    <a:pt x="673" y="405"/>
                  </a:cubicBezTo>
                  <a:close/>
                  <a:moveTo>
                    <a:pt x="755" y="436"/>
                  </a:moveTo>
                  <a:cubicBezTo>
                    <a:pt x="754" y="436"/>
                    <a:pt x="755" y="437"/>
                    <a:pt x="755" y="437"/>
                  </a:cubicBezTo>
                  <a:cubicBezTo>
                    <a:pt x="755" y="438"/>
                    <a:pt x="756" y="438"/>
                    <a:pt x="757" y="438"/>
                  </a:cubicBezTo>
                  <a:cubicBezTo>
                    <a:pt x="756" y="437"/>
                    <a:pt x="756" y="436"/>
                    <a:pt x="755" y="436"/>
                  </a:cubicBezTo>
                  <a:cubicBezTo>
                    <a:pt x="755" y="436"/>
                    <a:pt x="755" y="436"/>
                    <a:pt x="755" y="436"/>
                  </a:cubicBezTo>
                  <a:cubicBezTo>
                    <a:pt x="755" y="436"/>
                    <a:pt x="755" y="436"/>
                    <a:pt x="755" y="436"/>
                  </a:cubicBezTo>
                  <a:close/>
                  <a:moveTo>
                    <a:pt x="839" y="489"/>
                  </a:moveTo>
                  <a:cubicBezTo>
                    <a:pt x="840" y="489"/>
                    <a:pt x="840" y="489"/>
                    <a:pt x="840" y="488"/>
                  </a:cubicBezTo>
                  <a:cubicBezTo>
                    <a:pt x="840" y="486"/>
                    <a:pt x="836" y="488"/>
                    <a:pt x="839" y="489"/>
                  </a:cubicBezTo>
                  <a:close/>
                  <a:moveTo>
                    <a:pt x="701" y="415"/>
                  </a:moveTo>
                  <a:cubicBezTo>
                    <a:pt x="701" y="415"/>
                    <a:pt x="704" y="416"/>
                    <a:pt x="704" y="415"/>
                  </a:cubicBezTo>
                  <a:cubicBezTo>
                    <a:pt x="704" y="414"/>
                    <a:pt x="702" y="415"/>
                    <a:pt x="701" y="415"/>
                  </a:cubicBezTo>
                  <a:close/>
                  <a:moveTo>
                    <a:pt x="831" y="461"/>
                  </a:moveTo>
                  <a:cubicBezTo>
                    <a:pt x="831" y="461"/>
                    <a:pt x="832" y="461"/>
                    <a:pt x="832" y="461"/>
                  </a:cubicBezTo>
                  <a:cubicBezTo>
                    <a:pt x="831" y="459"/>
                    <a:pt x="828" y="460"/>
                    <a:pt x="831" y="461"/>
                  </a:cubicBezTo>
                  <a:close/>
                  <a:moveTo>
                    <a:pt x="765" y="378"/>
                  </a:moveTo>
                  <a:cubicBezTo>
                    <a:pt x="765" y="378"/>
                    <a:pt x="766" y="376"/>
                    <a:pt x="766" y="376"/>
                  </a:cubicBezTo>
                  <a:cubicBezTo>
                    <a:pt x="765" y="376"/>
                    <a:pt x="764" y="379"/>
                    <a:pt x="765" y="378"/>
                  </a:cubicBezTo>
                  <a:close/>
                  <a:moveTo>
                    <a:pt x="798" y="434"/>
                  </a:moveTo>
                  <a:cubicBezTo>
                    <a:pt x="800" y="434"/>
                    <a:pt x="801" y="435"/>
                    <a:pt x="802" y="435"/>
                  </a:cubicBezTo>
                  <a:cubicBezTo>
                    <a:pt x="801" y="435"/>
                    <a:pt x="800" y="433"/>
                    <a:pt x="798" y="434"/>
                  </a:cubicBezTo>
                  <a:close/>
                  <a:moveTo>
                    <a:pt x="722" y="360"/>
                  </a:moveTo>
                  <a:cubicBezTo>
                    <a:pt x="723" y="361"/>
                    <a:pt x="723" y="361"/>
                    <a:pt x="723" y="361"/>
                  </a:cubicBezTo>
                  <a:cubicBezTo>
                    <a:pt x="725" y="361"/>
                    <a:pt x="722" y="359"/>
                    <a:pt x="722" y="360"/>
                  </a:cubicBezTo>
                  <a:close/>
                  <a:moveTo>
                    <a:pt x="680" y="363"/>
                  </a:moveTo>
                  <a:cubicBezTo>
                    <a:pt x="679" y="363"/>
                    <a:pt x="680" y="364"/>
                    <a:pt x="681" y="363"/>
                  </a:cubicBezTo>
                  <a:cubicBezTo>
                    <a:pt x="681" y="363"/>
                    <a:pt x="680" y="362"/>
                    <a:pt x="679" y="363"/>
                  </a:cubicBezTo>
                  <a:cubicBezTo>
                    <a:pt x="679" y="363"/>
                    <a:pt x="680" y="363"/>
                    <a:pt x="680" y="363"/>
                  </a:cubicBezTo>
                  <a:close/>
                  <a:moveTo>
                    <a:pt x="803" y="420"/>
                  </a:moveTo>
                  <a:cubicBezTo>
                    <a:pt x="803" y="420"/>
                    <a:pt x="803" y="420"/>
                    <a:pt x="803" y="420"/>
                  </a:cubicBezTo>
                  <a:cubicBezTo>
                    <a:pt x="804" y="420"/>
                    <a:pt x="804" y="419"/>
                    <a:pt x="805" y="419"/>
                  </a:cubicBezTo>
                  <a:cubicBezTo>
                    <a:pt x="804" y="420"/>
                    <a:pt x="803" y="419"/>
                    <a:pt x="803" y="420"/>
                  </a:cubicBezTo>
                  <a:close/>
                  <a:moveTo>
                    <a:pt x="834" y="465"/>
                  </a:moveTo>
                  <a:cubicBezTo>
                    <a:pt x="833" y="465"/>
                    <a:pt x="834" y="467"/>
                    <a:pt x="835" y="466"/>
                  </a:cubicBezTo>
                  <a:cubicBezTo>
                    <a:pt x="835" y="466"/>
                    <a:pt x="835" y="465"/>
                    <a:pt x="834" y="465"/>
                  </a:cubicBezTo>
                  <a:close/>
                  <a:moveTo>
                    <a:pt x="698" y="485"/>
                  </a:moveTo>
                  <a:cubicBezTo>
                    <a:pt x="698" y="484"/>
                    <a:pt x="696" y="485"/>
                    <a:pt x="696" y="485"/>
                  </a:cubicBezTo>
                  <a:cubicBezTo>
                    <a:pt x="697" y="485"/>
                    <a:pt x="698" y="486"/>
                    <a:pt x="698" y="485"/>
                  </a:cubicBezTo>
                  <a:cubicBezTo>
                    <a:pt x="698" y="485"/>
                    <a:pt x="698" y="486"/>
                    <a:pt x="698" y="485"/>
                  </a:cubicBezTo>
                  <a:close/>
                  <a:moveTo>
                    <a:pt x="754" y="365"/>
                  </a:moveTo>
                  <a:cubicBezTo>
                    <a:pt x="754" y="366"/>
                    <a:pt x="755" y="365"/>
                    <a:pt x="756" y="365"/>
                  </a:cubicBezTo>
                  <a:cubicBezTo>
                    <a:pt x="756" y="364"/>
                    <a:pt x="754" y="365"/>
                    <a:pt x="754" y="365"/>
                  </a:cubicBezTo>
                  <a:close/>
                  <a:moveTo>
                    <a:pt x="802" y="437"/>
                  </a:moveTo>
                  <a:cubicBezTo>
                    <a:pt x="803" y="437"/>
                    <a:pt x="801" y="437"/>
                    <a:pt x="801" y="437"/>
                  </a:cubicBezTo>
                  <a:cubicBezTo>
                    <a:pt x="801" y="437"/>
                    <a:pt x="802" y="438"/>
                    <a:pt x="802" y="437"/>
                  </a:cubicBezTo>
                  <a:close/>
                  <a:moveTo>
                    <a:pt x="769" y="518"/>
                  </a:moveTo>
                  <a:cubicBezTo>
                    <a:pt x="768" y="519"/>
                    <a:pt x="770" y="520"/>
                    <a:pt x="770" y="520"/>
                  </a:cubicBezTo>
                  <a:cubicBezTo>
                    <a:pt x="770" y="519"/>
                    <a:pt x="770" y="519"/>
                    <a:pt x="769" y="518"/>
                  </a:cubicBezTo>
                  <a:cubicBezTo>
                    <a:pt x="770" y="518"/>
                    <a:pt x="769" y="519"/>
                    <a:pt x="769" y="519"/>
                  </a:cubicBezTo>
                  <a:cubicBezTo>
                    <a:pt x="769" y="519"/>
                    <a:pt x="769" y="519"/>
                    <a:pt x="769" y="518"/>
                  </a:cubicBezTo>
                  <a:cubicBezTo>
                    <a:pt x="769" y="518"/>
                    <a:pt x="769" y="518"/>
                    <a:pt x="769" y="519"/>
                  </a:cubicBezTo>
                  <a:cubicBezTo>
                    <a:pt x="769" y="519"/>
                    <a:pt x="770" y="518"/>
                    <a:pt x="769" y="518"/>
                  </a:cubicBezTo>
                  <a:close/>
                  <a:moveTo>
                    <a:pt x="780" y="387"/>
                  </a:moveTo>
                  <a:cubicBezTo>
                    <a:pt x="779" y="388"/>
                    <a:pt x="779" y="388"/>
                    <a:pt x="779" y="389"/>
                  </a:cubicBezTo>
                  <a:cubicBezTo>
                    <a:pt x="780" y="389"/>
                    <a:pt x="780" y="388"/>
                    <a:pt x="780" y="387"/>
                  </a:cubicBezTo>
                  <a:close/>
                  <a:moveTo>
                    <a:pt x="808" y="498"/>
                  </a:moveTo>
                  <a:cubicBezTo>
                    <a:pt x="809" y="497"/>
                    <a:pt x="809" y="497"/>
                    <a:pt x="809" y="496"/>
                  </a:cubicBezTo>
                  <a:cubicBezTo>
                    <a:pt x="808" y="497"/>
                    <a:pt x="808" y="497"/>
                    <a:pt x="808" y="498"/>
                  </a:cubicBezTo>
                  <a:close/>
                  <a:moveTo>
                    <a:pt x="840" y="484"/>
                  </a:moveTo>
                  <a:cubicBezTo>
                    <a:pt x="839" y="484"/>
                    <a:pt x="840" y="485"/>
                    <a:pt x="840" y="485"/>
                  </a:cubicBezTo>
                  <a:cubicBezTo>
                    <a:pt x="841" y="485"/>
                    <a:pt x="840" y="484"/>
                    <a:pt x="840" y="484"/>
                  </a:cubicBezTo>
                  <a:close/>
                  <a:moveTo>
                    <a:pt x="838" y="479"/>
                  </a:moveTo>
                  <a:cubicBezTo>
                    <a:pt x="840" y="480"/>
                    <a:pt x="839" y="477"/>
                    <a:pt x="838" y="479"/>
                  </a:cubicBezTo>
                  <a:cubicBezTo>
                    <a:pt x="839" y="479"/>
                    <a:pt x="839" y="478"/>
                    <a:pt x="838" y="479"/>
                  </a:cubicBezTo>
                  <a:close/>
                  <a:moveTo>
                    <a:pt x="828" y="455"/>
                  </a:moveTo>
                  <a:cubicBezTo>
                    <a:pt x="828" y="456"/>
                    <a:pt x="828" y="456"/>
                    <a:pt x="828" y="457"/>
                  </a:cubicBezTo>
                  <a:cubicBezTo>
                    <a:pt x="828" y="457"/>
                    <a:pt x="829" y="457"/>
                    <a:pt x="828" y="455"/>
                  </a:cubicBezTo>
                  <a:cubicBezTo>
                    <a:pt x="828" y="455"/>
                    <a:pt x="828" y="455"/>
                    <a:pt x="828" y="455"/>
                  </a:cubicBezTo>
                  <a:close/>
                  <a:moveTo>
                    <a:pt x="765" y="512"/>
                  </a:moveTo>
                  <a:cubicBezTo>
                    <a:pt x="764" y="512"/>
                    <a:pt x="765" y="512"/>
                    <a:pt x="766" y="512"/>
                  </a:cubicBezTo>
                  <a:cubicBezTo>
                    <a:pt x="765" y="511"/>
                    <a:pt x="765" y="512"/>
                    <a:pt x="765" y="512"/>
                  </a:cubicBezTo>
                  <a:close/>
                  <a:moveTo>
                    <a:pt x="815" y="446"/>
                  </a:moveTo>
                  <a:cubicBezTo>
                    <a:pt x="814" y="447"/>
                    <a:pt x="814" y="447"/>
                    <a:pt x="815" y="447"/>
                  </a:cubicBezTo>
                  <a:cubicBezTo>
                    <a:pt x="815" y="447"/>
                    <a:pt x="815" y="447"/>
                    <a:pt x="815" y="446"/>
                  </a:cubicBezTo>
                  <a:close/>
                  <a:moveTo>
                    <a:pt x="729" y="444"/>
                  </a:moveTo>
                  <a:cubicBezTo>
                    <a:pt x="729" y="445"/>
                    <a:pt x="731" y="444"/>
                    <a:pt x="729" y="443"/>
                  </a:cubicBezTo>
                  <a:cubicBezTo>
                    <a:pt x="729" y="443"/>
                    <a:pt x="729" y="443"/>
                    <a:pt x="729" y="444"/>
                  </a:cubicBezTo>
                  <a:close/>
                  <a:moveTo>
                    <a:pt x="817" y="446"/>
                  </a:moveTo>
                  <a:cubicBezTo>
                    <a:pt x="817" y="445"/>
                    <a:pt x="816" y="446"/>
                    <a:pt x="817" y="446"/>
                  </a:cubicBezTo>
                  <a:cubicBezTo>
                    <a:pt x="817" y="446"/>
                    <a:pt x="817" y="446"/>
                    <a:pt x="817" y="446"/>
                  </a:cubicBezTo>
                  <a:close/>
                  <a:moveTo>
                    <a:pt x="733" y="412"/>
                  </a:moveTo>
                  <a:cubicBezTo>
                    <a:pt x="732" y="413"/>
                    <a:pt x="732" y="413"/>
                    <a:pt x="733" y="414"/>
                  </a:cubicBezTo>
                  <a:cubicBezTo>
                    <a:pt x="733" y="413"/>
                    <a:pt x="733" y="413"/>
                    <a:pt x="733" y="412"/>
                  </a:cubicBezTo>
                  <a:close/>
                  <a:moveTo>
                    <a:pt x="809" y="442"/>
                  </a:moveTo>
                  <a:cubicBezTo>
                    <a:pt x="809" y="442"/>
                    <a:pt x="809" y="441"/>
                    <a:pt x="808" y="441"/>
                  </a:cubicBezTo>
                  <a:cubicBezTo>
                    <a:pt x="808" y="442"/>
                    <a:pt x="808" y="442"/>
                    <a:pt x="809" y="442"/>
                  </a:cubicBezTo>
                  <a:close/>
                  <a:moveTo>
                    <a:pt x="817" y="485"/>
                  </a:moveTo>
                  <a:cubicBezTo>
                    <a:pt x="816" y="486"/>
                    <a:pt x="817" y="485"/>
                    <a:pt x="817" y="485"/>
                  </a:cubicBezTo>
                  <a:cubicBezTo>
                    <a:pt x="818" y="484"/>
                    <a:pt x="817" y="485"/>
                    <a:pt x="817" y="485"/>
                  </a:cubicBezTo>
                  <a:close/>
                  <a:moveTo>
                    <a:pt x="808" y="494"/>
                  </a:moveTo>
                  <a:cubicBezTo>
                    <a:pt x="809" y="494"/>
                    <a:pt x="808" y="493"/>
                    <a:pt x="808" y="493"/>
                  </a:cubicBezTo>
                  <a:cubicBezTo>
                    <a:pt x="807" y="494"/>
                    <a:pt x="807" y="494"/>
                    <a:pt x="808" y="494"/>
                  </a:cubicBezTo>
                  <a:close/>
                  <a:moveTo>
                    <a:pt x="818" y="447"/>
                  </a:moveTo>
                  <a:cubicBezTo>
                    <a:pt x="818" y="447"/>
                    <a:pt x="818" y="447"/>
                    <a:pt x="818" y="447"/>
                  </a:cubicBezTo>
                  <a:cubicBezTo>
                    <a:pt x="817" y="447"/>
                    <a:pt x="817" y="447"/>
                    <a:pt x="818" y="448"/>
                  </a:cubicBezTo>
                  <a:cubicBezTo>
                    <a:pt x="818" y="447"/>
                    <a:pt x="818" y="447"/>
                    <a:pt x="818" y="447"/>
                  </a:cubicBezTo>
                  <a:close/>
                  <a:moveTo>
                    <a:pt x="682" y="364"/>
                  </a:moveTo>
                  <a:cubicBezTo>
                    <a:pt x="682" y="364"/>
                    <a:pt x="681" y="365"/>
                    <a:pt x="682" y="365"/>
                  </a:cubicBezTo>
                  <a:cubicBezTo>
                    <a:pt x="682" y="365"/>
                    <a:pt x="682" y="365"/>
                    <a:pt x="682" y="364"/>
                  </a:cubicBezTo>
                  <a:close/>
                  <a:moveTo>
                    <a:pt x="819" y="449"/>
                  </a:moveTo>
                  <a:cubicBezTo>
                    <a:pt x="819" y="448"/>
                    <a:pt x="818" y="449"/>
                    <a:pt x="819" y="449"/>
                  </a:cubicBezTo>
                  <a:cubicBezTo>
                    <a:pt x="819" y="449"/>
                    <a:pt x="819" y="449"/>
                    <a:pt x="819" y="449"/>
                  </a:cubicBezTo>
                  <a:close/>
                  <a:moveTo>
                    <a:pt x="815" y="548"/>
                  </a:moveTo>
                  <a:cubicBezTo>
                    <a:pt x="816" y="548"/>
                    <a:pt x="815" y="547"/>
                    <a:pt x="815" y="547"/>
                  </a:cubicBezTo>
                  <a:cubicBezTo>
                    <a:pt x="815" y="547"/>
                    <a:pt x="815" y="547"/>
                    <a:pt x="815" y="548"/>
                  </a:cubicBezTo>
                  <a:close/>
                  <a:moveTo>
                    <a:pt x="815" y="542"/>
                  </a:moveTo>
                  <a:cubicBezTo>
                    <a:pt x="814" y="542"/>
                    <a:pt x="815" y="543"/>
                    <a:pt x="815" y="543"/>
                  </a:cubicBezTo>
                  <a:cubicBezTo>
                    <a:pt x="815" y="542"/>
                    <a:pt x="815" y="542"/>
                    <a:pt x="815" y="542"/>
                  </a:cubicBezTo>
                  <a:close/>
                  <a:moveTo>
                    <a:pt x="763" y="510"/>
                  </a:moveTo>
                  <a:cubicBezTo>
                    <a:pt x="764" y="511"/>
                    <a:pt x="764" y="511"/>
                    <a:pt x="764" y="510"/>
                  </a:cubicBezTo>
                  <a:cubicBezTo>
                    <a:pt x="764" y="510"/>
                    <a:pt x="764" y="510"/>
                    <a:pt x="763" y="510"/>
                  </a:cubicBezTo>
                  <a:close/>
                  <a:moveTo>
                    <a:pt x="828" y="521"/>
                  </a:moveTo>
                  <a:cubicBezTo>
                    <a:pt x="828" y="521"/>
                    <a:pt x="828" y="520"/>
                    <a:pt x="828" y="520"/>
                  </a:cubicBezTo>
                  <a:cubicBezTo>
                    <a:pt x="828" y="520"/>
                    <a:pt x="827" y="520"/>
                    <a:pt x="827" y="520"/>
                  </a:cubicBezTo>
                  <a:cubicBezTo>
                    <a:pt x="827" y="521"/>
                    <a:pt x="828" y="521"/>
                    <a:pt x="828" y="521"/>
                  </a:cubicBezTo>
                  <a:close/>
                  <a:moveTo>
                    <a:pt x="838" y="489"/>
                  </a:moveTo>
                  <a:cubicBezTo>
                    <a:pt x="838" y="489"/>
                    <a:pt x="838" y="490"/>
                    <a:pt x="838" y="490"/>
                  </a:cubicBezTo>
                  <a:cubicBezTo>
                    <a:pt x="839" y="490"/>
                    <a:pt x="838" y="489"/>
                    <a:pt x="838" y="489"/>
                  </a:cubicBezTo>
                  <a:close/>
                  <a:moveTo>
                    <a:pt x="829" y="458"/>
                  </a:moveTo>
                  <a:cubicBezTo>
                    <a:pt x="829" y="458"/>
                    <a:pt x="829" y="458"/>
                    <a:pt x="829" y="458"/>
                  </a:cubicBezTo>
                  <a:cubicBezTo>
                    <a:pt x="830" y="458"/>
                    <a:pt x="829" y="457"/>
                    <a:pt x="829" y="458"/>
                  </a:cubicBezTo>
                  <a:close/>
                  <a:moveTo>
                    <a:pt x="611" y="358"/>
                  </a:moveTo>
                  <a:cubicBezTo>
                    <a:pt x="610" y="357"/>
                    <a:pt x="610" y="355"/>
                    <a:pt x="609" y="353"/>
                  </a:cubicBezTo>
                  <a:cubicBezTo>
                    <a:pt x="609" y="353"/>
                    <a:pt x="605" y="356"/>
                    <a:pt x="605" y="356"/>
                  </a:cubicBezTo>
                  <a:cubicBezTo>
                    <a:pt x="604" y="355"/>
                    <a:pt x="606" y="354"/>
                    <a:pt x="606" y="353"/>
                  </a:cubicBezTo>
                  <a:cubicBezTo>
                    <a:pt x="606" y="352"/>
                    <a:pt x="605" y="350"/>
                    <a:pt x="603" y="350"/>
                  </a:cubicBezTo>
                  <a:cubicBezTo>
                    <a:pt x="606" y="349"/>
                    <a:pt x="603" y="347"/>
                    <a:pt x="602" y="346"/>
                  </a:cubicBezTo>
                  <a:cubicBezTo>
                    <a:pt x="600" y="346"/>
                    <a:pt x="598" y="348"/>
                    <a:pt x="597" y="350"/>
                  </a:cubicBezTo>
                  <a:cubicBezTo>
                    <a:pt x="597" y="347"/>
                    <a:pt x="598" y="344"/>
                    <a:pt x="600" y="342"/>
                  </a:cubicBezTo>
                  <a:cubicBezTo>
                    <a:pt x="601" y="341"/>
                    <a:pt x="604" y="340"/>
                    <a:pt x="605" y="338"/>
                  </a:cubicBezTo>
                  <a:cubicBezTo>
                    <a:pt x="605" y="336"/>
                    <a:pt x="603" y="337"/>
                    <a:pt x="602" y="335"/>
                  </a:cubicBezTo>
                  <a:cubicBezTo>
                    <a:pt x="601" y="334"/>
                    <a:pt x="602" y="335"/>
                    <a:pt x="603" y="334"/>
                  </a:cubicBezTo>
                  <a:cubicBezTo>
                    <a:pt x="605" y="333"/>
                    <a:pt x="607" y="332"/>
                    <a:pt x="606" y="330"/>
                  </a:cubicBezTo>
                  <a:cubicBezTo>
                    <a:pt x="606" y="328"/>
                    <a:pt x="604" y="326"/>
                    <a:pt x="602" y="326"/>
                  </a:cubicBezTo>
                  <a:cubicBezTo>
                    <a:pt x="600" y="326"/>
                    <a:pt x="598" y="328"/>
                    <a:pt x="596" y="328"/>
                  </a:cubicBezTo>
                  <a:cubicBezTo>
                    <a:pt x="594" y="329"/>
                    <a:pt x="592" y="329"/>
                    <a:pt x="592" y="331"/>
                  </a:cubicBezTo>
                  <a:cubicBezTo>
                    <a:pt x="591" y="329"/>
                    <a:pt x="589" y="326"/>
                    <a:pt x="587" y="325"/>
                  </a:cubicBezTo>
                  <a:cubicBezTo>
                    <a:pt x="584" y="324"/>
                    <a:pt x="584" y="328"/>
                    <a:pt x="587" y="326"/>
                  </a:cubicBezTo>
                  <a:cubicBezTo>
                    <a:pt x="587" y="330"/>
                    <a:pt x="582" y="327"/>
                    <a:pt x="581" y="327"/>
                  </a:cubicBezTo>
                  <a:cubicBezTo>
                    <a:pt x="579" y="328"/>
                    <a:pt x="579" y="330"/>
                    <a:pt x="580" y="331"/>
                  </a:cubicBezTo>
                  <a:cubicBezTo>
                    <a:pt x="580" y="332"/>
                    <a:pt x="581" y="332"/>
                    <a:pt x="582" y="333"/>
                  </a:cubicBezTo>
                  <a:cubicBezTo>
                    <a:pt x="582" y="334"/>
                    <a:pt x="582" y="335"/>
                    <a:pt x="582" y="336"/>
                  </a:cubicBezTo>
                  <a:cubicBezTo>
                    <a:pt x="582" y="337"/>
                    <a:pt x="580" y="333"/>
                    <a:pt x="578" y="333"/>
                  </a:cubicBezTo>
                  <a:cubicBezTo>
                    <a:pt x="576" y="333"/>
                    <a:pt x="576" y="336"/>
                    <a:pt x="577" y="338"/>
                  </a:cubicBezTo>
                  <a:cubicBezTo>
                    <a:pt x="579" y="340"/>
                    <a:pt x="580" y="339"/>
                    <a:pt x="583" y="339"/>
                  </a:cubicBezTo>
                  <a:cubicBezTo>
                    <a:pt x="584" y="339"/>
                    <a:pt x="584" y="339"/>
                    <a:pt x="585" y="340"/>
                  </a:cubicBezTo>
                  <a:cubicBezTo>
                    <a:pt x="586" y="340"/>
                    <a:pt x="586" y="342"/>
                    <a:pt x="587" y="342"/>
                  </a:cubicBezTo>
                  <a:cubicBezTo>
                    <a:pt x="586" y="343"/>
                    <a:pt x="586" y="341"/>
                    <a:pt x="585" y="341"/>
                  </a:cubicBezTo>
                  <a:cubicBezTo>
                    <a:pt x="583" y="340"/>
                    <a:pt x="582" y="342"/>
                    <a:pt x="582" y="344"/>
                  </a:cubicBezTo>
                  <a:cubicBezTo>
                    <a:pt x="583" y="345"/>
                    <a:pt x="585" y="345"/>
                    <a:pt x="585" y="346"/>
                  </a:cubicBezTo>
                  <a:cubicBezTo>
                    <a:pt x="586" y="348"/>
                    <a:pt x="586" y="349"/>
                    <a:pt x="584" y="350"/>
                  </a:cubicBezTo>
                  <a:cubicBezTo>
                    <a:pt x="584" y="349"/>
                    <a:pt x="584" y="346"/>
                    <a:pt x="584" y="346"/>
                  </a:cubicBezTo>
                  <a:cubicBezTo>
                    <a:pt x="582" y="346"/>
                    <a:pt x="584" y="351"/>
                    <a:pt x="583" y="352"/>
                  </a:cubicBezTo>
                  <a:cubicBezTo>
                    <a:pt x="581" y="355"/>
                    <a:pt x="577" y="353"/>
                    <a:pt x="576" y="351"/>
                  </a:cubicBezTo>
                  <a:cubicBezTo>
                    <a:pt x="575" y="349"/>
                    <a:pt x="574" y="345"/>
                    <a:pt x="572" y="345"/>
                  </a:cubicBezTo>
                  <a:cubicBezTo>
                    <a:pt x="569" y="345"/>
                    <a:pt x="568" y="351"/>
                    <a:pt x="569" y="353"/>
                  </a:cubicBezTo>
                  <a:cubicBezTo>
                    <a:pt x="569" y="355"/>
                    <a:pt x="570" y="356"/>
                    <a:pt x="571" y="357"/>
                  </a:cubicBezTo>
                  <a:cubicBezTo>
                    <a:pt x="572" y="358"/>
                    <a:pt x="573" y="360"/>
                    <a:pt x="574" y="362"/>
                  </a:cubicBezTo>
                  <a:cubicBezTo>
                    <a:pt x="576" y="363"/>
                    <a:pt x="577" y="362"/>
                    <a:pt x="578" y="363"/>
                  </a:cubicBezTo>
                  <a:cubicBezTo>
                    <a:pt x="579" y="363"/>
                    <a:pt x="580" y="364"/>
                    <a:pt x="581" y="364"/>
                  </a:cubicBezTo>
                  <a:cubicBezTo>
                    <a:pt x="583" y="367"/>
                    <a:pt x="585" y="370"/>
                    <a:pt x="587" y="373"/>
                  </a:cubicBezTo>
                  <a:cubicBezTo>
                    <a:pt x="588" y="375"/>
                    <a:pt x="589" y="377"/>
                    <a:pt x="590" y="379"/>
                  </a:cubicBezTo>
                  <a:cubicBezTo>
                    <a:pt x="591" y="381"/>
                    <a:pt x="592" y="381"/>
                    <a:pt x="593" y="383"/>
                  </a:cubicBezTo>
                  <a:cubicBezTo>
                    <a:pt x="593" y="383"/>
                    <a:pt x="593" y="384"/>
                    <a:pt x="593" y="384"/>
                  </a:cubicBezTo>
                  <a:cubicBezTo>
                    <a:pt x="593" y="384"/>
                    <a:pt x="596" y="384"/>
                    <a:pt x="596" y="383"/>
                  </a:cubicBezTo>
                  <a:cubicBezTo>
                    <a:pt x="598" y="383"/>
                    <a:pt x="599" y="381"/>
                    <a:pt x="598" y="380"/>
                  </a:cubicBezTo>
                  <a:cubicBezTo>
                    <a:pt x="598" y="377"/>
                    <a:pt x="595" y="374"/>
                    <a:pt x="598" y="372"/>
                  </a:cubicBezTo>
                  <a:cubicBezTo>
                    <a:pt x="596" y="377"/>
                    <a:pt x="603" y="378"/>
                    <a:pt x="606" y="376"/>
                  </a:cubicBezTo>
                  <a:cubicBezTo>
                    <a:pt x="607" y="375"/>
                    <a:pt x="607" y="373"/>
                    <a:pt x="608" y="373"/>
                  </a:cubicBezTo>
                  <a:cubicBezTo>
                    <a:pt x="608" y="373"/>
                    <a:pt x="609" y="374"/>
                    <a:pt x="610" y="373"/>
                  </a:cubicBezTo>
                  <a:cubicBezTo>
                    <a:pt x="610" y="372"/>
                    <a:pt x="609" y="372"/>
                    <a:pt x="608" y="371"/>
                  </a:cubicBezTo>
                  <a:cubicBezTo>
                    <a:pt x="608" y="370"/>
                    <a:pt x="610" y="370"/>
                    <a:pt x="610" y="369"/>
                  </a:cubicBezTo>
                  <a:cubicBezTo>
                    <a:pt x="610" y="368"/>
                    <a:pt x="608" y="369"/>
                    <a:pt x="607" y="368"/>
                  </a:cubicBezTo>
                  <a:cubicBezTo>
                    <a:pt x="610" y="367"/>
                    <a:pt x="610" y="364"/>
                    <a:pt x="608" y="362"/>
                  </a:cubicBezTo>
                  <a:cubicBezTo>
                    <a:pt x="609" y="362"/>
                    <a:pt x="611" y="360"/>
                    <a:pt x="611" y="358"/>
                  </a:cubicBezTo>
                  <a:close/>
                  <a:moveTo>
                    <a:pt x="415" y="370"/>
                  </a:moveTo>
                  <a:cubicBezTo>
                    <a:pt x="415" y="370"/>
                    <a:pt x="416" y="370"/>
                    <a:pt x="416" y="370"/>
                  </a:cubicBezTo>
                  <a:cubicBezTo>
                    <a:pt x="418" y="369"/>
                    <a:pt x="418" y="369"/>
                    <a:pt x="418" y="371"/>
                  </a:cubicBezTo>
                  <a:cubicBezTo>
                    <a:pt x="419" y="373"/>
                    <a:pt x="422" y="373"/>
                    <a:pt x="424" y="375"/>
                  </a:cubicBezTo>
                  <a:cubicBezTo>
                    <a:pt x="427" y="377"/>
                    <a:pt x="428" y="380"/>
                    <a:pt x="429" y="383"/>
                  </a:cubicBezTo>
                  <a:cubicBezTo>
                    <a:pt x="430" y="384"/>
                    <a:pt x="430" y="388"/>
                    <a:pt x="432" y="388"/>
                  </a:cubicBezTo>
                  <a:cubicBezTo>
                    <a:pt x="434" y="389"/>
                    <a:pt x="437" y="386"/>
                    <a:pt x="438" y="385"/>
                  </a:cubicBezTo>
                  <a:cubicBezTo>
                    <a:pt x="439" y="384"/>
                    <a:pt x="440" y="380"/>
                    <a:pt x="441" y="380"/>
                  </a:cubicBezTo>
                  <a:cubicBezTo>
                    <a:pt x="442" y="380"/>
                    <a:pt x="443" y="382"/>
                    <a:pt x="444" y="382"/>
                  </a:cubicBezTo>
                  <a:cubicBezTo>
                    <a:pt x="445" y="382"/>
                    <a:pt x="446" y="381"/>
                    <a:pt x="447" y="381"/>
                  </a:cubicBezTo>
                  <a:cubicBezTo>
                    <a:pt x="452" y="377"/>
                    <a:pt x="450" y="369"/>
                    <a:pt x="451" y="364"/>
                  </a:cubicBezTo>
                  <a:cubicBezTo>
                    <a:pt x="451" y="365"/>
                    <a:pt x="455" y="363"/>
                    <a:pt x="455" y="363"/>
                  </a:cubicBezTo>
                  <a:cubicBezTo>
                    <a:pt x="457" y="362"/>
                    <a:pt x="457" y="360"/>
                    <a:pt x="458" y="358"/>
                  </a:cubicBezTo>
                  <a:cubicBezTo>
                    <a:pt x="460" y="353"/>
                    <a:pt x="464" y="350"/>
                    <a:pt x="468" y="347"/>
                  </a:cubicBezTo>
                  <a:cubicBezTo>
                    <a:pt x="470" y="346"/>
                    <a:pt x="472" y="344"/>
                    <a:pt x="474" y="343"/>
                  </a:cubicBezTo>
                  <a:cubicBezTo>
                    <a:pt x="477" y="341"/>
                    <a:pt x="479" y="340"/>
                    <a:pt x="482" y="338"/>
                  </a:cubicBezTo>
                  <a:cubicBezTo>
                    <a:pt x="486" y="335"/>
                    <a:pt x="482" y="331"/>
                    <a:pt x="479" y="328"/>
                  </a:cubicBezTo>
                  <a:cubicBezTo>
                    <a:pt x="476" y="325"/>
                    <a:pt x="474" y="320"/>
                    <a:pt x="470" y="318"/>
                  </a:cubicBezTo>
                  <a:cubicBezTo>
                    <a:pt x="466" y="316"/>
                    <a:pt x="462" y="316"/>
                    <a:pt x="461" y="320"/>
                  </a:cubicBezTo>
                  <a:cubicBezTo>
                    <a:pt x="460" y="321"/>
                    <a:pt x="460" y="324"/>
                    <a:pt x="459" y="323"/>
                  </a:cubicBezTo>
                  <a:cubicBezTo>
                    <a:pt x="457" y="323"/>
                    <a:pt x="459" y="321"/>
                    <a:pt x="459" y="320"/>
                  </a:cubicBezTo>
                  <a:cubicBezTo>
                    <a:pt x="458" y="316"/>
                    <a:pt x="453" y="320"/>
                    <a:pt x="455" y="323"/>
                  </a:cubicBezTo>
                  <a:cubicBezTo>
                    <a:pt x="454" y="322"/>
                    <a:pt x="454" y="320"/>
                    <a:pt x="454" y="319"/>
                  </a:cubicBezTo>
                  <a:cubicBezTo>
                    <a:pt x="454" y="318"/>
                    <a:pt x="453" y="318"/>
                    <a:pt x="452" y="317"/>
                  </a:cubicBezTo>
                  <a:cubicBezTo>
                    <a:pt x="450" y="315"/>
                    <a:pt x="447" y="312"/>
                    <a:pt x="445" y="311"/>
                  </a:cubicBezTo>
                  <a:cubicBezTo>
                    <a:pt x="442" y="309"/>
                    <a:pt x="431" y="311"/>
                    <a:pt x="432" y="316"/>
                  </a:cubicBezTo>
                  <a:cubicBezTo>
                    <a:pt x="431" y="314"/>
                    <a:pt x="430" y="313"/>
                    <a:pt x="428" y="313"/>
                  </a:cubicBezTo>
                  <a:cubicBezTo>
                    <a:pt x="426" y="313"/>
                    <a:pt x="423" y="313"/>
                    <a:pt x="423" y="315"/>
                  </a:cubicBezTo>
                  <a:cubicBezTo>
                    <a:pt x="422" y="316"/>
                    <a:pt x="423" y="322"/>
                    <a:pt x="425" y="321"/>
                  </a:cubicBezTo>
                  <a:cubicBezTo>
                    <a:pt x="425" y="321"/>
                    <a:pt x="424" y="322"/>
                    <a:pt x="424" y="322"/>
                  </a:cubicBezTo>
                  <a:cubicBezTo>
                    <a:pt x="424" y="322"/>
                    <a:pt x="425" y="323"/>
                    <a:pt x="425" y="323"/>
                  </a:cubicBezTo>
                  <a:cubicBezTo>
                    <a:pt x="424" y="324"/>
                    <a:pt x="424" y="323"/>
                    <a:pt x="425" y="325"/>
                  </a:cubicBezTo>
                  <a:cubicBezTo>
                    <a:pt x="425" y="327"/>
                    <a:pt x="427" y="327"/>
                    <a:pt x="427" y="329"/>
                  </a:cubicBezTo>
                  <a:cubicBezTo>
                    <a:pt x="427" y="331"/>
                    <a:pt x="426" y="331"/>
                    <a:pt x="426" y="333"/>
                  </a:cubicBezTo>
                  <a:cubicBezTo>
                    <a:pt x="427" y="334"/>
                    <a:pt x="429" y="334"/>
                    <a:pt x="430" y="335"/>
                  </a:cubicBezTo>
                  <a:cubicBezTo>
                    <a:pt x="428" y="336"/>
                    <a:pt x="426" y="334"/>
                    <a:pt x="424" y="336"/>
                  </a:cubicBezTo>
                  <a:cubicBezTo>
                    <a:pt x="422" y="338"/>
                    <a:pt x="422" y="341"/>
                    <a:pt x="422" y="342"/>
                  </a:cubicBezTo>
                  <a:cubicBezTo>
                    <a:pt x="421" y="344"/>
                    <a:pt x="422" y="345"/>
                    <a:pt x="422" y="347"/>
                  </a:cubicBezTo>
                  <a:cubicBezTo>
                    <a:pt x="423" y="350"/>
                    <a:pt x="421" y="349"/>
                    <a:pt x="419" y="350"/>
                  </a:cubicBezTo>
                  <a:cubicBezTo>
                    <a:pt x="420" y="353"/>
                    <a:pt x="419" y="354"/>
                    <a:pt x="419" y="357"/>
                  </a:cubicBezTo>
                  <a:cubicBezTo>
                    <a:pt x="419" y="359"/>
                    <a:pt x="419" y="358"/>
                    <a:pt x="418" y="360"/>
                  </a:cubicBezTo>
                  <a:cubicBezTo>
                    <a:pt x="417" y="361"/>
                    <a:pt x="417" y="361"/>
                    <a:pt x="416" y="362"/>
                  </a:cubicBezTo>
                  <a:cubicBezTo>
                    <a:pt x="416" y="363"/>
                    <a:pt x="414" y="370"/>
                    <a:pt x="415" y="370"/>
                  </a:cubicBezTo>
                  <a:cubicBezTo>
                    <a:pt x="415" y="370"/>
                    <a:pt x="415" y="370"/>
                    <a:pt x="414" y="370"/>
                  </a:cubicBezTo>
                  <a:cubicBezTo>
                    <a:pt x="415" y="370"/>
                    <a:pt x="415" y="370"/>
                    <a:pt x="415" y="370"/>
                  </a:cubicBezTo>
                  <a:cubicBezTo>
                    <a:pt x="415" y="370"/>
                    <a:pt x="415" y="370"/>
                    <a:pt x="414" y="370"/>
                  </a:cubicBezTo>
                  <a:cubicBezTo>
                    <a:pt x="415" y="370"/>
                    <a:pt x="415" y="370"/>
                    <a:pt x="415" y="370"/>
                  </a:cubicBezTo>
                  <a:close/>
                  <a:moveTo>
                    <a:pt x="580" y="409"/>
                  </a:moveTo>
                  <a:cubicBezTo>
                    <a:pt x="580" y="409"/>
                    <a:pt x="580" y="407"/>
                    <a:pt x="580" y="407"/>
                  </a:cubicBezTo>
                  <a:cubicBezTo>
                    <a:pt x="579" y="406"/>
                    <a:pt x="579" y="407"/>
                    <a:pt x="578" y="407"/>
                  </a:cubicBezTo>
                  <a:cubicBezTo>
                    <a:pt x="575" y="407"/>
                    <a:pt x="577" y="407"/>
                    <a:pt x="576" y="406"/>
                  </a:cubicBezTo>
                  <a:cubicBezTo>
                    <a:pt x="574" y="405"/>
                    <a:pt x="573" y="404"/>
                    <a:pt x="571" y="403"/>
                  </a:cubicBezTo>
                  <a:cubicBezTo>
                    <a:pt x="569" y="401"/>
                    <a:pt x="567" y="399"/>
                    <a:pt x="566" y="396"/>
                  </a:cubicBezTo>
                  <a:cubicBezTo>
                    <a:pt x="565" y="398"/>
                    <a:pt x="566" y="399"/>
                    <a:pt x="567" y="400"/>
                  </a:cubicBezTo>
                  <a:cubicBezTo>
                    <a:pt x="565" y="400"/>
                    <a:pt x="563" y="398"/>
                    <a:pt x="562" y="397"/>
                  </a:cubicBezTo>
                  <a:cubicBezTo>
                    <a:pt x="562" y="397"/>
                    <a:pt x="563" y="396"/>
                    <a:pt x="563" y="396"/>
                  </a:cubicBezTo>
                  <a:cubicBezTo>
                    <a:pt x="562" y="396"/>
                    <a:pt x="562" y="396"/>
                    <a:pt x="562" y="396"/>
                  </a:cubicBezTo>
                  <a:cubicBezTo>
                    <a:pt x="560" y="395"/>
                    <a:pt x="560" y="393"/>
                    <a:pt x="558" y="392"/>
                  </a:cubicBezTo>
                  <a:cubicBezTo>
                    <a:pt x="557" y="390"/>
                    <a:pt x="556" y="390"/>
                    <a:pt x="556" y="388"/>
                  </a:cubicBezTo>
                  <a:cubicBezTo>
                    <a:pt x="556" y="386"/>
                    <a:pt x="556" y="384"/>
                    <a:pt x="557" y="383"/>
                  </a:cubicBezTo>
                  <a:cubicBezTo>
                    <a:pt x="558" y="381"/>
                    <a:pt x="557" y="379"/>
                    <a:pt x="557" y="377"/>
                  </a:cubicBezTo>
                  <a:cubicBezTo>
                    <a:pt x="556" y="373"/>
                    <a:pt x="554" y="369"/>
                    <a:pt x="553" y="365"/>
                  </a:cubicBezTo>
                  <a:cubicBezTo>
                    <a:pt x="552" y="361"/>
                    <a:pt x="551" y="357"/>
                    <a:pt x="550" y="353"/>
                  </a:cubicBezTo>
                  <a:cubicBezTo>
                    <a:pt x="552" y="350"/>
                    <a:pt x="544" y="344"/>
                    <a:pt x="543" y="343"/>
                  </a:cubicBezTo>
                  <a:cubicBezTo>
                    <a:pt x="542" y="342"/>
                    <a:pt x="541" y="340"/>
                    <a:pt x="540" y="340"/>
                  </a:cubicBezTo>
                  <a:cubicBezTo>
                    <a:pt x="539" y="341"/>
                    <a:pt x="539" y="342"/>
                    <a:pt x="539" y="342"/>
                  </a:cubicBezTo>
                  <a:cubicBezTo>
                    <a:pt x="537" y="343"/>
                    <a:pt x="530" y="335"/>
                    <a:pt x="534" y="342"/>
                  </a:cubicBezTo>
                  <a:cubicBezTo>
                    <a:pt x="531" y="342"/>
                    <a:pt x="532" y="345"/>
                    <a:pt x="532" y="347"/>
                  </a:cubicBezTo>
                  <a:cubicBezTo>
                    <a:pt x="533" y="350"/>
                    <a:pt x="533" y="354"/>
                    <a:pt x="534" y="357"/>
                  </a:cubicBezTo>
                  <a:cubicBezTo>
                    <a:pt x="534" y="356"/>
                    <a:pt x="533" y="358"/>
                    <a:pt x="533" y="358"/>
                  </a:cubicBezTo>
                  <a:cubicBezTo>
                    <a:pt x="533" y="359"/>
                    <a:pt x="534" y="360"/>
                    <a:pt x="534" y="362"/>
                  </a:cubicBezTo>
                  <a:cubicBezTo>
                    <a:pt x="535" y="364"/>
                    <a:pt x="535" y="368"/>
                    <a:pt x="537" y="370"/>
                  </a:cubicBezTo>
                  <a:cubicBezTo>
                    <a:pt x="537" y="371"/>
                    <a:pt x="537" y="371"/>
                    <a:pt x="537" y="372"/>
                  </a:cubicBezTo>
                  <a:cubicBezTo>
                    <a:pt x="537" y="370"/>
                    <a:pt x="537" y="374"/>
                    <a:pt x="537" y="373"/>
                  </a:cubicBezTo>
                  <a:cubicBezTo>
                    <a:pt x="536" y="375"/>
                    <a:pt x="534" y="374"/>
                    <a:pt x="534" y="377"/>
                  </a:cubicBezTo>
                  <a:cubicBezTo>
                    <a:pt x="531" y="378"/>
                    <a:pt x="529" y="362"/>
                    <a:pt x="529" y="361"/>
                  </a:cubicBezTo>
                  <a:cubicBezTo>
                    <a:pt x="529" y="359"/>
                    <a:pt x="529" y="358"/>
                    <a:pt x="528" y="357"/>
                  </a:cubicBezTo>
                  <a:cubicBezTo>
                    <a:pt x="528" y="356"/>
                    <a:pt x="527" y="356"/>
                    <a:pt x="526" y="355"/>
                  </a:cubicBezTo>
                  <a:cubicBezTo>
                    <a:pt x="526" y="354"/>
                    <a:pt x="525" y="353"/>
                    <a:pt x="525" y="352"/>
                  </a:cubicBezTo>
                  <a:cubicBezTo>
                    <a:pt x="524" y="352"/>
                    <a:pt x="522" y="351"/>
                    <a:pt x="522" y="350"/>
                  </a:cubicBezTo>
                  <a:cubicBezTo>
                    <a:pt x="521" y="350"/>
                    <a:pt x="522" y="349"/>
                    <a:pt x="522" y="349"/>
                  </a:cubicBezTo>
                  <a:cubicBezTo>
                    <a:pt x="521" y="348"/>
                    <a:pt x="520" y="348"/>
                    <a:pt x="520" y="348"/>
                  </a:cubicBezTo>
                  <a:cubicBezTo>
                    <a:pt x="519" y="347"/>
                    <a:pt x="516" y="346"/>
                    <a:pt x="515" y="347"/>
                  </a:cubicBezTo>
                  <a:cubicBezTo>
                    <a:pt x="512" y="349"/>
                    <a:pt x="522" y="352"/>
                    <a:pt x="520" y="355"/>
                  </a:cubicBezTo>
                  <a:cubicBezTo>
                    <a:pt x="519" y="354"/>
                    <a:pt x="517" y="353"/>
                    <a:pt x="519" y="355"/>
                  </a:cubicBezTo>
                  <a:cubicBezTo>
                    <a:pt x="520" y="357"/>
                    <a:pt x="522" y="358"/>
                    <a:pt x="519" y="359"/>
                  </a:cubicBezTo>
                  <a:cubicBezTo>
                    <a:pt x="517" y="359"/>
                    <a:pt x="516" y="356"/>
                    <a:pt x="514" y="358"/>
                  </a:cubicBezTo>
                  <a:cubicBezTo>
                    <a:pt x="513" y="358"/>
                    <a:pt x="513" y="362"/>
                    <a:pt x="512" y="361"/>
                  </a:cubicBezTo>
                  <a:cubicBezTo>
                    <a:pt x="511" y="361"/>
                    <a:pt x="511" y="360"/>
                    <a:pt x="511" y="359"/>
                  </a:cubicBezTo>
                  <a:cubicBezTo>
                    <a:pt x="510" y="359"/>
                    <a:pt x="507" y="364"/>
                    <a:pt x="506" y="362"/>
                  </a:cubicBezTo>
                  <a:cubicBezTo>
                    <a:pt x="506" y="362"/>
                    <a:pt x="510" y="358"/>
                    <a:pt x="510" y="358"/>
                  </a:cubicBezTo>
                  <a:cubicBezTo>
                    <a:pt x="513" y="354"/>
                    <a:pt x="509" y="351"/>
                    <a:pt x="506" y="350"/>
                  </a:cubicBezTo>
                  <a:cubicBezTo>
                    <a:pt x="504" y="348"/>
                    <a:pt x="499" y="345"/>
                    <a:pt x="497" y="348"/>
                  </a:cubicBezTo>
                  <a:cubicBezTo>
                    <a:pt x="496" y="350"/>
                    <a:pt x="498" y="354"/>
                    <a:pt x="495" y="355"/>
                  </a:cubicBezTo>
                  <a:cubicBezTo>
                    <a:pt x="495" y="355"/>
                    <a:pt x="495" y="355"/>
                    <a:pt x="495" y="354"/>
                  </a:cubicBezTo>
                  <a:cubicBezTo>
                    <a:pt x="495" y="355"/>
                    <a:pt x="493" y="355"/>
                    <a:pt x="492" y="355"/>
                  </a:cubicBezTo>
                  <a:cubicBezTo>
                    <a:pt x="491" y="356"/>
                    <a:pt x="491" y="357"/>
                    <a:pt x="489" y="357"/>
                  </a:cubicBezTo>
                  <a:cubicBezTo>
                    <a:pt x="489" y="357"/>
                    <a:pt x="489" y="358"/>
                    <a:pt x="488" y="357"/>
                  </a:cubicBezTo>
                  <a:cubicBezTo>
                    <a:pt x="487" y="356"/>
                    <a:pt x="490" y="355"/>
                    <a:pt x="491" y="354"/>
                  </a:cubicBezTo>
                  <a:cubicBezTo>
                    <a:pt x="491" y="354"/>
                    <a:pt x="492" y="352"/>
                    <a:pt x="492" y="351"/>
                  </a:cubicBezTo>
                  <a:cubicBezTo>
                    <a:pt x="493" y="348"/>
                    <a:pt x="494" y="342"/>
                    <a:pt x="491" y="340"/>
                  </a:cubicBezTo>
                  <a:cubicBezTo>
                    <a:pt x="488" y="337"/>
                    <a:pt x="483" y="342"/>
                    <a:pt x="480" y="343"/>
                  </a:cubicBezTo>
                  <a:cubicBezTo>
                    <a:pt x="475" y="346"/>
                    <a:pt x="471" y="349"/>
                    <a:pt x="467" y="353"/>
                  </a:cubicBezTo>
                  <a:cubicBezTo>
                    <a:pt x="466" y="354"/>
                    <a:pt x="464" y="356"/>
                    <a:pt x="463" y="358"/>
                  </a:cubicBezTo>
                  <a:cubicBezTo>
                    <a:pt x="462" y="361"/>
                    <a:pt x="463" y="360"/>
                    <a:pt x="464" y="362"/>
                  </a:cubicBezTo>
                  <a:cubicBezTo>
                    <a:pt x="466" y="363"/>
                    <a:pt x="465" y="364"/>
                    <a:pt x="464" y="365"/>
                  </a:cubicBezTo>
                  <a:cubicBezTo>
                    <a:pt x="462" y="367"/>
                    <a:pt x="461" y="367"/>
                    <a:pt x="460" y="370"/>
                  </a:cubicBezTo>
                  <a:cubicBezTo>
                    <a:pt x="459" y="371"/>
                    <a:pt x="457" y="376"/>
                    <a:pt x="459" y="377"/>
                  </a:cubicBezTo>
                  <a:cubicBezTo>
                    <a:pt x="460" y="378"/>
                    <a:pt x="460" y="377"/>
                    <a:pt x="461" y="377"/>
                  </a:cubicBezTo>
                  <a:cubicBezTo>
                    <a:pt x="461" y="377"/>
                    <a:pt x="462" y="377"/>
                    <a:pt x="463" y="377"/>
                  </a:cubicBezTo>
                  <a:cubicBezTo>
                    <a:pt x="464" y="377"/>
                    <a:pt x="466" y="376"/>
                    <a:pt x="467" y="376"/>
                  </a:cubicBezTo>
                  <a:cubicBezTo>
                    <a:pt x="466" y="378"/>
                    <a:pt x="468" y="378"/>
                    <a:pt x="467" y="379"/>
                  </a:cubicBezTo>
                  <a:cubicBezTo>
                    <a:pt x="466" y="380"/>
                    <a:pt x="465" y="378"/>
                    <a:pt x="464" y="381"/>
                  </a:cubicBezTo>
                  <a:cubicBezTo>
                    <a:pt x="464" y="382"/>
                    <a:pt x="465" y="382"/>
                    <a:pt x="467" y="382"/>
                  </a:cubicBezTo>
                  <a:cubicBezTo>
                    <a:pt x="467" y="383"/>
                    <a:pt x="469" y="383"/>
                    <a:pt x="469" y="382"/>
                  </a:cubicBezTo>
                  <a:cubicBezTo>
                    <a:pt x="470" y="382"/>
                    <a:pt x="469" y="381"/>
                    <a:pt x="470" y="381"/>
                  </a:cubicBezTo>
                  <a:cubicBezTo>
                    <a:pt x="470" y="383"/>
                    <a:pt x="475" y="381"/>
                    <a:pt x="475" y="381"/>
                  </a:cubicBezTo>
                  <a:cubicBezTo>
                    <a:pt x="477" y="380"/>
                    <a:pt x="478" y="379"/>
                    <a:pt x="480" y="379"/>
                  </a:cubicBezTo>
                  <a:cubicBezTo>
                    <a:pt x="482" y="379"/>
                    <a:pt x="483" y="380"/>
                    <a:pt x="485" y="380"/>
                  </a:cubicBezTo>
                  <a:cubicBezTo>
                    <a:pt x="484" y="381"/>
                    <a:pt x="482" y="379"/>
                    <a:pt x="481" y="380"/>
                  </a:cubicBezTo>
                  <a:cubicBezTo>
                    <a:pt x="478" y="381"/>
                    <a:pt x="481" y="381"/>
                    <a:pt x="481" y="382"/>
                  </a:cubicBezTo>
                  <a:cubicBezTo>
                    <a:pt x="480" y="382"/>
                    <a:pt x="481" y="382"/>
                    <a:pt x="481" y="383"/>
                  </a:cubicBezTo>
                  <a:cubicBezTo>
                    <a:pt x="480" y="383"/>
                    <a:pt x="479" y="383"/>
                    <a:pt x="479" y="383"/>
                  </a:cubicBezTo>
                  <a:cubicBezTo>
                    <a:pt x="478" y="384"/>
                    <a:pt x="476" y="384"/>
                    <a:pt x="475" y="384"/>
                  </a:cubicBezTo>
                  <a:cubicBezTo>
                    <a:pt x="472" y="385"/>
                    <a:pt x="467" y="386"/>
                    <a:pt x="465" y="389"/>
                  </a:cubicBezTo>
                  <a:cubicBezTo>
                    <a:pt x="462" y="392"/>
                    <a:pt x="466" y="394"/>
                    <a:pt x="468" y="396"/>
                  </a:cubicBezTo>
                  <a:cubicBezTo>
                    <a:pt x="469" y="398"/>
                    <a:pt x="469" y="398"/>
                    <a:pt x="471" y="398"/>
                  </a:cubicBezTo>
                  <a:cubicBezTo>
                    <a:pt x="473" y="399"/>
                    <a:pt x="474" y="398"/>
                    <a:pt x="476" y="398"/>
                  </a:cubicBezTo>
                  <a:cubicBezTo>
                    <a:pt x="478" y="398"/>
                    <a:pt x="480" y="399"/>
                    <a:pt x="482" y="399"/>
                  </a:cubicBezTo>
                  <a:cubicBezTo>
                    <a:pt x="484" y="399"/>
                    <a:pt x="486" y="398"/>
                    <a:pt x="488" y="397"/>
                  </a:cubicBezTo>
                  <a:cubicBezTo>
                    <a:pt x="493" y="396"/>
                    <a:pt x="496" y="397"/>
                    <a:pt x="500" y="399"/>
                  </a:cubicBezTo>
                  <a:cubicBezTo>
                    <a:pt x="502" y="399"/>
                    <a:pt x="503" y="400"/>
                    <a:pt x="505" y="401"/>
                  </a:cubicBezTo>
                  <a:cubicBezTo>
                    <a:pt x="507" y="402"/>
                    <a:pt x="507" y="403"/>
                    <a:pt x="509" y="403"/>
                  </a:cubicBezTo>
                  <a:cubicBezTo>
                    <a:pt x="510" y="404"/>
                    <a:pt x="509" y="404"/>
                    <a:pt x="509" y="404"/>
                  </a:cubicBezTo>
                  <a:cubicBezTo>
                    <a:pt x="509" y="404"/>
                    <a:pt x="509" y="404"/>
                    <a:pt x="509" y="404"/>
                  </a:cubicBezTo>
                  <a:cubicBezTo>
                    <a:pt x="508" y="406"/>
                    <a:pt x="505" y="404"/>
                    <a:pt x="504" y="406"/>
                  </a:cubicBezTo>
                  <a:cubicBezTo>
                    <a:pt x="504" y="406"/>
                    <a:pt x="504" y="406"/>
                    <a:pt x="503" y="406"/>
                  </a:cubicBezTo>
                  <a:cubicBezTo>
                    <a:pt x="499" y="407"/>
                    <a:pt x="495" y="404"/>
                    <a:pt x="491" y="404"/>
                  </a:cubicBezTo>
                  <a:cubicBezTo>
                    <a:pt x="486" y="404"/>
                    <a:pt x="482" y="405"/>
                    <a:pt x="478" y="406"/>
                  </a:cubicBezTo>
                  <a:cubicBezTo>
                    <a:pt x="476" y="407"/>
                    <a:pt x="472" y="407"/>
                    <a:pt x="471" y="410"/>
                  </a:cubicBezTo>
                  <a:cubicBezTo>
                    <a:pt x="469" y="414"/>
                    <a:pt x="473" y="415"/>
                    <a:pt x="474" y="419"/>
                  </a:cubicBezTo>
                  <a:cubicBezTo>
                    <a:pt x="474" y="419"/>
                    <a:pt x="475" y="419"/>
                    <a:pt x="475" y="419"/>
                  </a:cubicBezTo>
                  <a:cubicBezTo>
                    <a:pt x="477" y="422"/>
                    <a:pt x="478" y="423"/>
                    <a:pt x="482" y="424"/>
                  </a:cubicBezTo>
                  <a:cubicBezTo>
                    <a:pt x="485" y="424"/>
                    <a:pt x="490" y="423"/>
                    <a:pt x="493" y="425"/>
                  </a:cubicBezTo>
                  <a:cubicBezTo>
                    <a:pt x="496" y="427"/>
                    <a:pt x="495" y="430"/>
                    <a:pt x="496" y="433"/>
                  </a:cubicBezTo>
                  <a:cubicBezTo>
                    <a:pt x="496" y="434"/>
                    <a:pt x="497" y="435"/>
                    <a:pt x="498" y="437"/>
                  </a:cubicBezTo>
                  <a:cubicBezTo>
                    <a:pt x="500" y="439"/>
                    <a:pt x="498" y="437"/>
                    <a:pt x="498" y="439"/>
                  </a:cubicBezTo>
                  <a:cubicBezTo>
                    <a:pt x="499" y="440"/>
                    <a:pt x="501" y="439"/>
                    <a:pt x="502" y="438"/>
                  </a:cubicBezTo>
                  <a:cubicBezTo>
                    <a:pt x="505" y="438"/>
                    <a:pt x="509" y="437"/>
                    <a:pt x="511" y="438"/>
                  </a:cubicBezTo>
                  <a:cubicBezTo>
                    <a:pt x="511" y="437"/>
                    <a:pt x="510" y="437"/>
                    <a:pt x="510" y="437"/>
                  </a:cubicBezTo>
                  <a:cubicBezTo>
                    <a:pt x="511" y="436"/>
                    <a:pt x="512" y="436"/>
                    <a:pt x="513" y="437"/>
                  </a:cubicBezTo>
                  <a:cubicBezTo>
                    <a:pt x="511" y="440"/>
                    <a:pt x="518" y="436"/>
                    <a:pt x="519" y="436"/>
                  </a:cubicBezTo>
                  <a:cubicBezTo>
                    <a:pt x="524" y="436"/>
                    <a:pt x="526" y="433"/>
                    <a:pt x="530" y="431"/>
                  </a:cubicBezTo>
                  <a:cubicBezTo>
                    <a:pt x="533" y="429"/>
                    <a:pt x="536" y="430"/>
                    <a:pt x="538" y="427"/>
                  </a:cubicBezTo>
                  <a:cubicBezTo>
                    <a:pt x="539" y="425"/>
                    <a:pt x="540" y="422"/>
                    <a:pt x="542" y="421"/>
                  </a:cubicBezTo>
                  <a:cubicBezTo>
                    <a:pt x="544" y="419"/>
                    <a:pt x="544" y="422"/>
                    <a:pt x="544" y="424"/>
                  </a:cubicBezTo>
                  <a:cubicBezTo>
                    <a:pt x="545" y="427"/>
                    <a:pt x="547" y="426"/>
                    <a:pt x="549" y="427"/>
                  </a:cubicBezTo>
                  <a:cubicBezTo>
                    <a:pt x="550" y="427"/>
                    <a:pt x="553" y="427"/>
                    <a:pt x="553" y="428"/>
                  </a:cubicBezTo>
                  <a:cubicBezTo>
                    <a:pt x="554" y="429"/>
                    <a:pt x="552" y="429"/>
                    <a:pt x="552" y="430"/>
                  </a:cubicBezTo>
                  <a:cubicBezTo>
                    <a:pt x="552" y="433"/>
                    <a:pt x="556" y="432"/>
                    <a:pt x="558" y="430"/>
                  </a:cubicBezTo>
                  <a:cubicBezTo>
                    <a:pt x="558" y="434"/>
                    <a:pt x="568" y="432"/>
                    <a:pt x="570" y="431"/>
                  </a:cubicBezTo>
                  <a:cubicBezTo>
                    <a:pt x="571" y="430"/>
                    <a:pt x="574" y="430"/>
                    <a:pt x="574" y="428"/>
                  </a:cubicBezTo>
                  <a:cubicBezTo>
                    <a:pt x="575" y="426"/>
                    <a:pt x="573" y="424"/>
                    <a:pt x="572" y="422"/>
                  </a:cubicBezTo>
                  <a:cubicBezTo>
                    <a:pt x="572" y="422"/>
                    <a:pt x="573" y="421"/>
                    <a:pt x="573" y="421"/>
                  </a:cubicBezTo>
                  <a:cubicBezTo>
                    <a:pt x="572" y="419"/>
                    <a:pt x="570" y="420"/>
                    <a:pt x="570" y="421"/>
                  </a:cubicBezTo>
                  <a:cubicBezTo>
                    <a:pt x="567" y="422"/>
                    <a:pt x="567" y="425"/>
                    <a:pt x="565" y="426"/>
                  </a:cubicBezTo>
                  <a:cubicBezTo>
                    <a:pt x="564" y="424"/>
                    <a:pt x="567" y="423"/>
                    <a:pt x="565" y="420"/>
                  </a:cubicBezTo>
                  <a:cubicBezTo>
                    <a:pt x="565" y="419"/>
                    <a:pt x="562" y="416"/>
                    <a:pt x="564" y="416"/>
                  </a:cubicBezTo>
                  <a:cubicBezTo>
                    <a:pt x="566" y="417"/>
                    <a:pt x="567" y="420"/>
                    <a:pt x="569" y="419"/>
                  </a:cubicBezTo>
                  <a:cubicBezTo>
                    <a:pt x="570" y="418"/>
                    <a:pt x="568" y="415"/>
                    <a:pt x="570" y="414"/>
                  </a:cubicBezTo>
                  <a:cubicBezTo>
                    <a:pt x="571" y="414"/>
                    <a:pt x="570" y="415"/>
                    <a:pt x="571" y="415"/>
                  </a:cubicBezTo>
                  <a:cubicBezTo>
                    <a:pt x="572" y="414"/>
                    <a:pt x="571" y="413"/>
                    <a:pt x="572" y="412"/>
                  </a:cubicBezTo>
                  <a:cubicBezTo>
                    <a:pt x="572" y="413"/>
                    <a:pt x="574" y="416"/>
                    <a:pt x="575" y="417"/>
                  </a:cubicBezTo>
                  <a:cubicBezTo>
                    <a:pt x="576" y="417"/>
                    <a:pt x="576" y="413"/>
                    <a:pt x="577" y="412"/>
                  </a:cubicBezTo>
                  <a:cubicBezTo>
                    <a:pt x="576" y="414"/>
                    <a:pt x="577" y="418"/>
                    <a:pt x="580" y="416"/>
                  </a:cubicBezTo>
                  <a:cubicBezTo>
                    <a:pt x="582" y="415"/>
                    <a:pt x="581" y="411"/>
                    <a:pt x="580" y="409"/>
                  </a:cubicBezTo>
                  <a:close/>
                  <a:moveTo>
                    <a:pt x="549" y="329"/>
                  </a:moveTo>
                  <a:cubicBezTo>
                    <a:pt x="547" y="331"/>
                    <a:pt x="543" y="330"/>
                    <a:pt x="541" y="332"/>
                  </a:cubicBezTo>
                  <a:cubicBezTo>
                    <a:pt x="539" y="335"/>
                    <a:pt x="542" y="337"/>
                    <a:pt x="543" y="339"/>
                  </a:cubicBezTo>
                  <a:cubicBezTo>
                    <a:pt x="545" y="341"/>
                    <a:pt x="549" y="351"/>
                    <a:pt x="551" y="349"/>
                  </a:cubicBezTo>
                  <a:cubicBezTo>
                    <a:pt x="551" y="350"/>
                    <a:pt x="552" y="347"/>
                    <a:pt x="552" y="348"/>
                  </a:cubicBezTo>
                  <a:cubicBezTo>
                    <a:pt x="554" y="344"/>
                    <a:pt x="557" y="339"/>
                    <a:pt x="556" y="335"/>
                  </a:cubicBezTo>
                  <a:cubicBezTo>
                    <a:pt x="556" y="332"/>
                    <a:pt x="552" y="328"/>
                    <a:pt x="549" y="330"/>
                  </a:cubicBezTo>
                  <a:cubicBezTo>
                    <a:pt x="549" y="329"/>
                    <a:pt x="549" y="329"/>
                    <a:pt x="550" y="329"/>
                  </a:cubicBezTo>
                  <a:cubicBezTo>
                    <a:pt x="549" y="329"/>
                    <a:pt x="549" y="330"/>
                    <a:pt x="548" y="330"/>
                  </a:cubicBezTo>
                  <a:cubicBezTo>
                    <a:pt x="549" y="330"/>
                    <a:pt x="549" y="329"/>
                    <a:pt x="550" y="329"/>
                  </a:cubicBezTo>
                  <a:cubicBezTo>
                    <a:pt x="549" y="329"/>
                    <a:pt x="549" y="329"/>
                    <a:pt x="549" y="329"/>
                  </a:cubicBezTo>
                  <a:close/>
                  <a:moveTo>
                    <a:pt x="590" y="326"/>
                  </a:moveTo>
                  <a:cubicBezTo>
                    <a:pt x="590" y="330"/>
                    <a:pt x="603" y="326"/>
                    <a:pt x="602" y="322"/>
                  </a:cubicBezTo>
                  <a:cubicBezTo>
                    <a:pt x="601" y="318"/>
                    <a:pt x="590" y="322"/>
                    <a:pt x="590" y="326"/>
                  </a:cubicBezTo>
                  <a:cubicBezTo>
                    <a:pt x="590" y="326"/>
                    <a:pt x="590" y="326"/>
                    <a:pt x="590" y="325"/>
                  </a:cubicBezTo>
                  <a:cubicBezTo>
                    <a:pt x="590" y="326"/>
                    <a:pt x="590" y="327"/>
                    <a:pt x="590" y="327"/>
                  </a:cubicBezTo>
                  <a:cubicBezTo>
                    <a:pt x="590" y="327"/>
                    <a:pt x="590" y="325"/>
                    <a:pt x="590" y="326"/>
                  </a:cubicBezTo>
                  <a:close/>
                  <a:moveTo>
                    <a:pt x="609" y="344"/>
                  </a:moveTo>
                  <a:cubicBezTo>
                    <a:pt x="607" y="341"/>
                    <a:pt x="605" y="346"/>
                    <a:pt x="606" y="347"/>
                  </a:cubicBezTo>
                  <a:cubicBezTo>
                    <a:pt x="608" y="350"/>
                    <a:pt x="610" y="346"/>
                    <a:pt x="609" y="344"/>
                  </a:cubicBezTo>
                  <a:cubicBezTo>
                    <a:pt x="609" y="344"/>
                    <a:pt x="609" y="344"/>
                    <a:pt x="609" y="345"/>
                  </a:cubicBezTo>
                  <a:cubicBezTo>
                    <a:pt x="609" y="344"/>
                    <a:pt x="608" y="344"/>
                    <a:pt x="608" y="343"/>
                  </a:cubicBezTo>
                  <a:cubicBezTo>
                    <a:pt x="608" y="344"/>
                    <a:pt x="609" y="344"/>
                    <a:pt x="609" y="344"/>
                  </a:cubicBezTo>
                  <a:cubicBezTo>
                    <a:pt x="609" y="344"/>
                    <a:pt x="608" y="343"/>
                    <a:pt x="608" y="343"/>
                  </a:cubicBezTo>
                  <a:cubicBezTo>
                    <a:pt x="608" y="343"/>
                    <a:pt x="608" y="344"/>
                    <a:pt x="609" y="344"/>
                  </a:cubicBezTo>
                  <a:cubicBezTo>
                    <a:pt x="609" y="344"/>
                    <a:pt x="609" y="344"/>
                    <a:pt x="609" y="344"/>
                  </a:cubicBezTo>
                  <a:close/>
                  <a:moveTo>
                    <a:pt x="585" y="399"/>
                  </a:moveTo>
                  <a:cubicBezTo>
                    <a:pt x="582" y="395"/>
                    <a:pt x="581" y="400"/>
                    <a:pt x="584" y="401"/>
                  </a:cubicBezTo>
                  <a:cubicBezTo>
                    <a:pt x="584" y="400"/>
                    <a:pt x="584" y="399"/>
                    <a:pt x="585" y="399"/>
                  </a:cubicBezTo>
                  <a:cubicBezTo>
                    <a:pt x="585" y="398"/>
                    <a:pt x="585" y="398"/>
                    <a:pt x="584" y="399"/>
                  </a:cubicBezTo>
                  <a:cubicBezTo>
                    <a:pt x="585" y="399"/>
                    <a:pt x="585" y="399"/>
                    <a:pt x="585" y="399"/>
                  </a:cubicBezTo>
                  <a:cubicBezTo>
                    <a:pt x="585" y="399"/>
                    <a:pt x="583" y="397"/>
                    <a:pt x="583" y="397"/>
                  </a:cubicBezTo>
                  <a:cubicBezTo>
                    <a:pt x="583" y="398"/>
                    <a:pt x="584" y="399"/>
                    <a:pt x="585" y="399"/>
                  </a:cubicBezTo>
                  <a:close/>
                  <a:moveTo>
                    <a:pt x="578" y="422"/>
                  </a:moveTo>
                  <a:cubicBezTo>
                    <a:pt x="580" y="422"/>
                    <a:pt x="580" y="418"/>
                    <a:pt x="578" y="418"/>
                  </a:cubicBezTo>
                  <a:cubicBezTo>
                    <a:pt x="577" y="419"/>
                    <a:pt x="577" y="422"/>
                    <a:pt x="578" y="422"/>
                  </a:cubicBezTo>
                  <a:close/>
                  <a:moveTo>
                    <a:pt x="608" y="349"/>
                  </a:moveTo>
                  <a:cubicBezTo>
                    <a:pt x="605" y="349"/>
                    <a:pt x="608" y="356"/>
                    <a:pt x="609" y="352"/>
                  </a:cubicBezTo>
                  <a:cubicBezTo>
                    <a:pt x="609" y="351"/>
                    <a:pt x="608" y="349"/>
                    <a:pt x="608" y="349"/>
                  </a:cubicBezTo>
                  <a:close/>
                  <a:moveTo>
                    <a:pt x="534" y="334"/>
                  </a:moveTo>
                  <a:cubicBezTo>
                    <a:pt x="535" y="334"/>
                    <a:pt x="537" y="333"/>
                    <a:pt x="534" y="333"/>
                  </a:cubicBezTo>
                  <a:cubicBezTo>
                    <a:pt x="532" y="332"/>
                    <a:pt x="533" y="335"/>
                    <a:pt x="534" y="334"/>
                  </a:cubicBezTo>
                  <a:close/>
                  <a:moveTo>
                    <a:pt x="478" y="400"/>
                  </a:moveTo>
                  <a:cubicBezTo>
                    <a:pt x="477" y="400"/>
                    <a:pt x="476" y="399"/>
                    <a:pt x="474" y="400"/>
                  </a:cubicBezTo>
                  <a:cubicBezTo>
                    <a:pt x="476" y="399"/>
                    <a:pt x="477" y="401"/>
                    <a:pt x="478" y="400"/>
                  </a:cubicBezTo>
                  <a:close/>
                  <a:moveTo>
                    <a:pt x="576" y="427"/>
                  </a:moveTo>
                  <a:cubicBezTo>
                    <a:pt x="576" y="427"/>
                    <a:pt x="576" y="425"/>
                    <a:pt x="575" y="426"/>
                  </a:cubicBezTo>
                  <a:cubicBezTo>
                    <a:pt x="575" y="426"/>
                    <a:pt x="575" y="427"/>
                    <a:pt x="575" y="428"/>
                  </a:cubicBezTo>
                  <a:cubicBezTo>
                    <a:pt x="575" y="427"/>
                    <a:pt x="576" y="427"/>
                    <a:pt x="576" y="427"/>
                  </a:cubicBezTo>
                  <a:cubicBezTo>
                    <a:pt x="575" y="427"/>
                    <a:pt x="576" y="427"/>
                    <a:pt x="576" y="427"/>
                  </a:cubicBezTo>
                  <a:close/>
                  <a:moveTo>
                    <a:pt x="508" y="444"/>
                  </a:moveTo>
                  <a:cubicBezTo>
                    <a:pt x="509" y="443"/>
                    <a:pt x="509" y="442"/>
                    <a:pt x="509" y="442"/>
                  </a:cubicBezTo>
                  <a:cubicBezTo>
                    <a:pt x="508" y="442"/>
                    <a:pt x="508" y="443"/>
                    <a:pt x="508" y="444"/>
                  </a:cubicBezTo>
                  <a:close/>
                  <a:moveTo>
                    <a:pt x="571" y="416"/>
                  </a:moveTo>
                  <a:cubicBezTo>
                    <a:pt x="571" y="418"/>
                    <a:pt x="573" y="416"/>
                    <a:pt x="571" y="415"/>
                  </a:cubicBezTo>
                  <a:cubicBezTo>
                    <a:pt x="571" y="415"/>
                    <a:pt x="571" y="416"/>
                    <a:pt x="571" y="416"/>
                  </a:cubicBezTo>
                  <a:close/>
                  <a:moveTo>
                    <a:pt x="424" y="334"/>
                  </a:moveTo>
                  <a:cubicBezTo>
                    <a:pt x="425" y="334"/>
                    <a:pt x="425" y="334"/>
                    <a:pt x="425" y="333"/>
                  </a:cubicBezTo>
                  <a:cubicBezTo>
                    <a:pt x="425" y="333"/>
                    <a:pt x="424" y="333"/>
                    <a:pt x="424" y="333"/>
                  </a:cubicBezTo>
                  <a:cubicBezTo>
                    <a:pt x="424" y="333"/>
                    <a:pt x="424" y="334"/>
                    <a:pt x="424" y="334"/>
                  </a:cubicBezTo>
                  <a:close/>
                  <a:moveTo>
                    <a:pt x="581" y="404"/>
                  </a:moveTo>
                  <a:cubicBezTo>
                    <a:pt x="581" y="403"/>
                    <a:pt x="579" y="405"/>
                    <a:pt x="581" y="405"/>
                  </a:cubicBezTo>
                  <a:cubicBezTo>
                    <a:pt x="581" y="405"/>
                    <a:pt x="581" y="405"/>
                    <a:pt x="581" y="404"/>
                  </a:cubicBezTo>
                  <a:close/>
                  <a:moveTo>
                    <a:pt x="529" y="355"/>
                  </a:moveTo>
                  <a:cubicBezTo>
                    <a:pt x="529" y="356"/>
                    <a:pt x="529" y="356"/>
                    <a:pt x="530" y="357"/>
                  </a:cubicBezTo>
                  <a:cubicBezTo>
                    <a:pt x="530" y="356"/>
                    <a:pt x="530" y="355"/>
                    <a:pt x="529" y="355"/>
                  </a:cubicBezTo>
                  <a:close/>
                  <a:moveTo>
                    <a:pt x="607" y="341"/>
                  </a:moveTo>
                  <a:cubicBezTo>
                    <a:pt x="607" y="340"/>
                    <a:pt x="605" y="341"/>
                    <a:pt x="606" y="342"/>
                  </a:cubicBezTo>
                  <a:cubicBezTo>
                    <a:pt x="606" y="342"/>
                    <a:pt x="607" y="342"/>
                    <a:pt x="607" y="341"/>
                  </a:cubicBezTo>
                  <a:close/>
                  <a:moveTo>
                    <a:pt x="519" y="358"/>
                  </a:moveTo>
                  <a:cubicBezTo>
                    <a:pt x="519" y="357"/>
                    <a:pt x="519" y="357"/>
                    <a:pt x="518" y="357"/>
                  </a:cubicBezTo>
                  <a:cubicBezTo>
                    <a:pt x="518" y="357"/>
                    <a:pt x="520" y="358"/>
                    <a:pt x="519" y="358"/>
                  </a:cubicBezTo>
                  <a:close/>
                  <a:moveTo>
                    <a:pt x="532" y="369"/>
                  </a:moveTo>
                  <a:cubicBezTo>
                    <a:pt x="533" y="368"/>
                    <a:pt x="532" y="368"/>
                    <a:pt x="532" y="368"/>
                  </a:cubicBezTo>
                  <a:cubicBezTo>
                    <a:pt x="532" y="368"/>
                    <a:pt x="532" y="369"/>
                    <a:pt x="532" y="369"/>
                  </a:cubicBezTo>
                  <a:close/>
                  <a:moveTo>
                    <a:pt x="499" y="404"/>
                  </a:moveTo>
                  <a:cubicBezTo>
                    <a:pt x="499" y="404"/>
                    <a:pt x="499" y="404"/>
                    <a:pt x="499" y="404"/>
                  </a:cubicBezTo>
                  <a:cubicBezTo>
                    <a:pt x="499" y="404"/>
                    <a:pt x="498" y="404"/>
                    <a:pt x="498" y="404"/>
                  </a:cubicBezTo>
                  <a:cubicBezTo>
                    <a:pt x="498" y="404"/>
                    <a:pt x="499" y="405"/>
                    <a:pt x="499" y="404"/>
                  </a:cubicBezTo>
                  <a:close/>
                  <a:moveTo>
                    <a:pt x="563" y="397"/>
                  </a:moveTo>
                  <a:cubicBezTo>
                    <a:pt x="563" y="398"/>
                    <a:pt x="563" y="398"/>
                    <a:pt x="563" y="397"/>
                  </a:cubicBezTo>
                  <a:cubicBezTo>
                    <a:pt x="563" y="397"/>
                    <a:pt x="562" y="397"/>
                    <a:pt x="563" y="397"/>
                  </a:cubicBezTo>
                  <a:close/>
                  <a:moveTo>
                    <a:pt x="493" y="437"/>
                  </a:moveTo>
                  <a:cubicBezTo>
                    <a:pt x="493" y="437"/>
                    <a:pt x="494" y="437"/>
                    <a:pt x="494" y="437"/>
                  </a:cubicBezTo>
                  <a:cubicBezTo>
                    <a:pt x="494" y="437"/>
                    <a:pt x="493" y="436"/>
                    <a:pt x="493" y="437"/>
                  </a:cubicBezTo>
                  <a:close/>
                  <a:moveTo>
                    <a:pt x="422" y="331"/>
                  </a:moveTo>
                  <a:cubicBezTo>
                    <a:pt x="422" y="331"/>
                    <a:pt x="422" y="331"/>
                    <a:pt x="422" y="331"/>
                  </a:cubicBezTo>
                  <a:cubicBezTo>
                    <a:pt x="421" y="331"/>
                    <a:pt x="422" y="332"/>
                    <a:pt x="422" y="331"/>
                  </a:cubicBezTo>
                  <a:close/>
                  <a:moveTo>
                    <a:pt x="524" y="351"/>
                  </a:moveTo>
                  <a:cubicBezTo>
                    <a:pt x="524" y="351"/>
                    <a:pt x="524" y="351"/>
                    <a:pt x="524" y="351"/>
                  </a:cubicBezTo>
                  <a:cubicBezTo>
                    <a:pt x="524" y="351"/>
                    <a:pt x="524" y="351"/>
                    <a:pt x="524" y="351"/>
                  </a:cubicBezTo>
                  <a:cubicBezTo>
                    <a:pt x="524" y="351"/>
                    <a:pt x="524" y="351"/>
                    <a:pt x="524" y="351"/>
                  </a:cubicBezTo>
                  <a:close/>
                  <a:moveTo>
                    <a:pt x="564" y="396"/>
                  </a:moveTo>
                  <a:cubicBezTo>
                    <a:pt x="564" y="396"/>
                    <a:pt x="564" y="396"/>
                    <a:pt x="563" y="396"/>
                  </a:cubicBezTo>
                  <a:cubicBezTo>
                    <a:pt x="563" y="396"/>
                    <a:pt x="564" y="396"/>
                    <a:pt x="564" y="396"/>
                  </a:cubicBezTo>
                  <a:close/>
                  <a:moveTo>
                    <a:pt x="612" y="428"/>
                  </a:moveTo>
                  <a:cubicBezTo>
                    <a:pt x="612" y="427"/>
                    <a:pt x="612" y="425"/>
                    <a:pt x="611" y="423"/>
                  </a:cubicBezTo>
                  <a:cubicBezTo>
                    <a:pt x="610" y="422"/>
                    <a:pt x="609" y="421"/>
                    <a:pt x="608" y="420"/>
                  </a:cubicBezTo>
                  <a:cubicBezTo>
                    <a:pt x="606" y="419"/>
                    <a:pt x="606" y="416"/>
                    <a:pt x="604" y="418"/>
                  </a:cubicBezTo>
                  <a:cubicBezTo>
                    <a:pt x="603" y="416"/>
                    <a:pt x="603" y="412"/>
                    <a:pt x="600" y="413"/>
                  </a:cubicBezTo>
                  <a:cubicBezTo>
                    <a:pt x="596" y="413"/>
                    <a:pt x="599" y="419"/>
                    <a:pt x="599" y="421"/>
                  </a:cubicBezTo>
                  <a:cubicBezTo>
                    <a:pt x="598" y="421"/>
                    <a:pt x="596" y="417"/>
                    <a:pt x="596" y="421"/>
                  </a:cubicBezTo>
                  <a:cubicBezTo>
                    <a:pt x="596" y="423"/>
                    <a:pt x="597" y="425"/>
                    <a:pt x="594" y="426"/>
                  </a:cubicBezTo>
                  <a:cubicBezTo>
                    <a:pt x="593" y="427"/>
                    <a:pt x="590" y="427"/>
                    <a:pt x="589" y="428"/>
                  </a:cubicBezTo>
                  <a:cubicBezTo>
                    <a:pt x="588" y="429"/>
                    <a:pt x="590" y="432"/>
                    <a:pt x="591" y="432"/>
                  </a:cubicBezTo>
                  <a:cubicBezTo>
                    <a:pt x="593" y="432"/>
                    <a:pt x="593" y="429"/>
                    <a:pt x="594" y="432"/>
                  </a:cubicBezTo>
                  <a:cubicBezTo>
                    <a:pt x="595" y="432"/>
                    <a:pt x="595" y="433"/>
                    <a:pt x="596" y="434"/>
                  </a:cubicBezTo>
                  <a:cubicBezTo>
                    <a:pt x="597" y="434"/>
                    <a:pt x="596" y="432"/>
                    <a:pt x="597" y="432"/>
                  </a:cubicBezTo>
                  <a:cubicBezTo>
                    <a:pt x="596" y="432"/>
                    <a:pt x="606" y="441"/>
                    <a:pt x="606" y="437"/>
                  </a:cubicBezTo>
                  <a:cubicBezTo>
                    <a:pt x="607" y="440"/>
                    <a:pt x="610" y="439"/>
                    <a:pt x="612" y="437"/>
                  </a:cubicBezTo>
                  <a:cubicBezTo>
                    <a:pt x="613" y="437"/>
                    <a:pt x="614" y="436"/>
                    <a:pt x="615" y="435"/>
                  </a:cubicBezTo>
                  <a:cubicBezTo>
                    <a:pt x="615" y="434"/>
                    <a:pt x="617" y="434"/>
                    <a:pt x="618" y="433"/>
                  </a:cubicBezTo>
                  <a:cubicBezTo>
                    <a:pt x="619" y="431"/>
                    <a:pt x="617" y="432"/>
                    <a:pt x="615" y="432"/>
                  </a:cubicBezTo>
                  <a:cubicBezTo>
                    <a:pt x="613" y="431"/>
                    <a:pt x="613" y="427"/>
                    <a:pt x="613" y="426"/>
                  </a:cubicBezTo>
                  <a:cubicBezTo>
                    <a:pt x="612" y="426"/>
                    <a:pt x="613" y="428"/>
                    <a:pt x="612" y="428"/>
                  </a:cubicBezTo>
                  <a:cubicBezTo>
                    <a:pt x="612" y="428"/>
                    <a:pt x="612" y="428"/>
                    <a:pt x="612" y="428"/>
                  </a:cubicBezTo>
                  <a:cubicBezTo>
                    <a:pt x="612" y="428"/>
                    <a:pt x="612" y="428"/>
                    <a:pt x="612" y="428"/>
                  </a:cubicBezTo>
                  <a:cubicBezTo>
                    <a:pt x="612" y="428"/>
                    <a:pt x="612" y="428"/>
                    <a:pt x="612" y="427"/>
                  </a:cubicBezTo>
                  <a:cubicBezTo>
                    <a:pt x="612" y="428"/>
                    <a:pt x="612" y="428"/>
                    <a:pt x="612" y="428"/>
                  </a:cubicBezTo>
                  <a:close/>
                  <a:moveTo>
                    <a:pt x="587" y="427"/>
                  </a:moveTo>
                  <a:cubicBezTo>
                    <a:pt x="583" y="425"/>
                    <a:pt x="579" y="435"/>
                    <a:pt x="583" y="436"/>
                  </a:cubicBezTo>
                  <a:cubicBezTo>
                    <a:pt x="585" y="436"/>
                    <a:pt x="589" y="428"/>
                    <a:pt x="587" y="427"/>
                  </a:cubicBezTo>
                  <a:cubicBezTo>
                    <a:pt x="587" y="427"/>
                    <a:pt x="587" y="427"/>
                    <a:pt x="587" y="427"/>
                  </a:cubicBezTo>
                  <a:cubicBezTo>
                    <a:pt x="587" y="427"/>
                    <a:pt x="586" y="426"/>
                    <a:pt x="585" y="426"/>
                  </a:cubicBezTo>
                  <a:cubicBezTo>
                    <a:pt x="586" y="426"/>
                    <a:pt x="587" y="427"/>
                    <a:pt x="587" y="427"/>
                  </a:cubicBezTo>
                  <a:close/>
                  <a:moveTo>
                    <a:pt x="615" y="423"/>
                  </a:moveTo>
                  <a:cubicBezTo>
                    <a:pt x="617" y="424"/>
                    <a:pt x="617" y="419"/>
                    <a:pt x="616" y="418"/>
                  </a:cubicBezTo>
                  <a:cubicBezTo>
                    <a:pt x="614" y="416"/>
                    <a:pt x="612" y="421"/>
                    <a:pt x="614" y="421"/>
                  </a:cubicBezTo>
                  <a:cubicBezTo>
                    <a:pt x="614" y="422"/>
                    <a:pt x="614" y="418"/>
                    <a:pt x="614" y="418"/>
                  </a:cubicBezTo>
                  <a:cubicBezTo>
                    <a:pt x="616" y="420"/>
                    <a:pt x="614" y="423"/>
                    <a:pt x="617" y="424"/>
                  </a:cubicBezTo>
                  <a:cubicBezTo>
                    <a:pt x="616" y="424"/>
                    <a:pt x="616" y="423"/>
                    <a:pt x="615" y="423"/>
                  </a:cubicBezTo>
                  <a:cubicBezTo>
                    <a:pt x="616" y="423"/>
                    <a:pt x="616" y="423"/>
                    <a:pt x="616" y="424"/>
                  </a:cubicBezTo>
                  <a:cubicBezTo>
                    <a:pt x="616" y="423"/>
                    <a:pt x="616" y="423"/>
                    <a:pt x="615" y="423"/>
                  </a:cubicBezTo>
                  <a:close/>
                  <a:moveTo>
                    <a:pt x="574" y="433"/>
                  </a:moveTo>
                  <a:cubicBezTo>
                    <a:pt x="572" y="432"/>
                    <a:pt x="570" y="436"/>
                    <a:pt x="572" y="437"/>
                  </a:cubicBezTo>
                  <a:cubicBezTo>
                    <a:pt x="575" y="437"/>
                    <a:pt x="575" y="434"/>
                    <a:pt x="573" y="433"/>
                  </a:cubicBezTo>
                  <a:cubicBezTo>
                    <a:pt x="574" y="433"/>
                    <a:pt x="574" y="433"/>
                    <a:pt x="574" y="433"/>
                  </a:cubicBezTo>
                  <a:cubicBezTo>
                    <a:pt x="574" y="433"/>
                    <a:pt x="574" y="433"/>
                    <a:pt x="574" y="433"/>
                  </a:cubicBezTo>
                  <a:cubicBezTo>
                    <a:pt x="574" y="433"/>
                    <a:pt x="574" y="433"/>
                    <a:pt x="574" y="433"/>
                  </a:cubicBezTo>
                  <a:cubicBezTo>
                    <a:pt x="574" y="433"/>
                    <a:pt x="574" y="433"/>
                    <a:pt x="573" y="433"/>
                  </a:cubicBezTo>
                  <a:cubicBezTo>
                    <a:pt x="573" y="433"/>
                    <a:pt x="574" y="433"/>
                    <a:pt x="574" y="433"/>
                  </a:cubicBezTo>
                  <a:close/>
                  <a:moveTo>
                    <a:pt x="612" y="419"/>
                  </a:moveTo>
                  <a:cubicBezTo>
                    <a:pt x="611" y="420"/>
                    <a:pt x="610" y="418"/>
                    <a:pt x="608" y="419"/>
                  </a:cubicBezTo>
                  <a:cubicBezTo>
                    <a:pt x="609" y="420"/>
                    <a:pt x="611" y="423"/>
                    <a:pt x="612" y="423"/>
                  </a:cubicBezTo>
                  <a:cubicBezTo>
                    <a:pt x="613" y="422"/>
                    <a:pt x="612" y="418"/>
                    <a:pt x="611" y="419"/>
                  </a:cubicBezTo>
                  <a:cubicBezTo>
                    <a:pt x="611" y="419"/>
                    <a:pt x="612" y="419"/>
                    <a:pt x="612" y="419"/>
                  </a:cubicBezTo>
                  <a:cubicBezTo>
                    <a:pt x="612" y="419"/>
                    <a:pt x="611" y="419"/>
                    <a:pt x="611" y="419"/>
                  </a:cubicBezTo>
                  <a:cubicBezTo>
                    <a:pt x="611" y="419"/>
                    <a:pt x="612" y="419"/>
                    <a:pt x="612" y="419"/>
                  </a:cubicBezTo>
                  <a:close/>
                  <a:moveTo>
                    <a:pt x="586" y="441"/>
                  </a:moveTo>
                  <a:cubicBezTo>
                    <a:pt x="584" y="441"/>
                    <a:pt x="584" y="443"/>
                    <a:pt x="586" y="443"/>
                  </a:cubicBezTo>
                  <a:cubicBezTo>
                    <a:pt x="587" y="443"/>
                    <a:pt x="587" y="441"/>
                    <a:pt x="586" y="441"/>
                  </a:cubicBezTo>
                  <a:close/>
                  <a:moveTo>
                    <a:pt x="581" y="441"/>
                  </a:moveTo>
                  <a:cubicBezTo>
                    <a:pt x="582" y="441"/>
                    <a:pt x="581" y="439"/>
                    <a:pt x="581" y="439"/>
                  </a:cubicBezTo>
                  <a:cubicBezTo>
                    <a:pt x="580" y="439"/>
                    <a:pt x="580" y="441"/>
                    <a:pt x="581" y="441"/>
                  </a:cubicBezTo>
                  <a:close/>
                  <a:moveTo>
                    <a:pt x="604" y="412"/>
                  </a:moveTo>
                  <a:cubicBezTo>
                    <a:pt x="604" y="412"/>
                    <a:pt x="604" y="411"/>
                    <a:pt x="604" y="411"/>
                  </a:cubicBezTo>
                  <a:cubicBezTo>
                    <a:pt x="603" y="411"/>
                    <a:pt x="603" y="412"/>
                    <a:pt x="604" y="412"/>
                  </a:cubicBezTo>
                  <a:close/>
                  <a:moveTo>
                    <a:pt x="580" y="436"/>
                  </a:moveTo>
                  <a:cubicBezTo>
                    <a:pt x="580" y="437"/>
                    <a:pt x="581" y="437"/>
                    <a:pt x="581" y="437"/>
                  </a:cubicBezTo>
                  <a:cubicBezTo>
                    <a:pt x="581" y="436"/>
                    <a:pt x="581" y="436"/>
                    <a:pt x="580" y="436"/>
                  </a:cubicBezTo>
                  <a:close/>
                  <a:moveTo>
                    <a:pt x="608" y="129"/>
                  </a:moveTo>
                  <a:cubicBezTo>
                    <a:pt x="608" y="129"/>
                    <a:pt x="610" y="133"/>
                    <a:pt x="611" y="133"/>
                  </a:cubicBezTo>
                  <a:cubicBezTo>
                    <a:pt x="613" y="134"/>
                    <a:pt x="615" y="134"/>
                    <a:pt x="617" y="133"/>
                  </a:cubicBezTo>
                  <a:cubicBezTo>
                    <a:pt x="617" y="135"/>
                    <a:pt x="613" y="134"/>
                    <a:pt x="614" y="137"/>
                  </a:cubicBezTo>
                  <a:cubicBezTo>
                    <a:pt x="616" y="141"/>
                    <a:pt x="621" y="134"/>
                    <a:pt x="622" y="133"/>
                  </a:cubicBezTo>
                  <a:cubicBezTo>
                    <a:pt x="622" y="133"/>
                    <a:pt x="622" y="133"/>
                    <a:pt x="622" y="134"/>
                  </a:cubicBezTo>
                  <a:cubicBezTo>
                    <a:pt x="622" y="134"/>
                    <a:pt x="622" y="135"/>
                    <a:pt x="623" y="135"/>
                  </a:cubicBezTo>
                  <a:cubicBezTo>
                    <a:pt x="624" y="135"/>
                    <a:pt x="624" y="135"/>
                    <a:pt x="625" y="136"/>
                  </a:cubicBezTo>
                  <a:cubicBezTo>
                    <a:pt x="624" y="137"/>
                    <a:pt x="621" y="136"/>
                    <a:pt x="621" y="138"/>
                  </a:cubicBezTo>
                  <a:cubicBezTo>
                    <a:pt x="620" y="140"/>
                    <a:pt x="622" y="141"/>
                    <a:pt x="623" y="142"/>
                  </a:cubicBezTo>
                  <a:cubicBezTo>
                    <a:pt x="623" y="142"/>
                    <a:pt x="617" y="141"/>
                    <a:pt x="617" y="141"/>
                  </a:cubicBezTo>
                  <a:cubicBezTo>
                    <a:pt x="615" y="141"/>
                    <a:pt x="614" y="140"/>
                    <a:pt x="613" y="139"/>
                  </a:cubicBezTo>
                  <a:cubicBezTo>
                    <a:pt x="612" y="139"/>
                    <a:pt x="610" y="137"/>
                    <a:pt x="609" y="137"/>
                  </a:cubicBezTo>
                  <a:cubicBezTo>
                    <a:pt x="605" y="138"/>
                    <a:pt x="610" y="141"/>
                    <a:pt x="610" y="141"/>
                  </a:cubicBezTo>
                  <a:cubicBezTo>
                    <a:pt x="610" y="142"/>
                    <a:pt x="608" y="142"/>
                    <a:pt x="609" y="143"/>
                  </a:cubicBezTo>
                  <a:cubicBezTo>
                    <a:pt x="609" y="144"/>
                    <a:pt x="610" y="145"/>
                    <a:pt x="611" y="146"/>
                  </a:cubicBezTo>
                  <a:cubicBezTo>
                    <a:pt x="611" y="146"/>
                    <a:pt x="609" y="146"/>
                    <a:pt x="609" y="146"/>
                  </a:cubicBezTo>
                  <a:cubicBezTo>
                    <a:pt x="608" y="148"/>
                    <a:pt x="611" y="152"/>
                    <a:pt x="612" y="153"/>
                  </a:cubicBezTo>
                  <a:cubicBezTo>
                    <a:pt x="613" y="155"/>
                    <a:pt x="614" y="157"/>
                    <a:pt x="616" y="156"/>
                  </a:cubicBezTo>
                  <a:cubicBezTo>
                    <a:pt x="617" y="156"/>
                    <a:pt x="618" y="156"/>
                    <a:pt x="619" y="155"/>
                  </a:cubicBezTo>
                  <a:cubicBezTo>
                    <a:pt x="619" y="155"/>
                    <a:pt x="619" y="155"/>
                    <a:pt x="619" y="155"/>
                  </a:cubicBezTo>
                  <a:cubicBezTo>
                    <a:pt x="622" y="155"/>
                    <a:pt x="622" y="152"/>
                    <a:pt x="624" y="152"/>
                  </a:cubicBezTo>
                  <a:cubicBezTo>
                    <a:pt x="626" y="158"/>
                    <a:pt x="614" y="157"/>
                    <a:pt x="614" y="162"/>
                  </a:cubicBezTo>
                  <a:cubicBezTo>
                    <a:pt x="614" y="165"/>
                    <a:pt x="616" y="164"/>
                    <a:pt x="618" y="166"/>
                  </a:cubicBezTo>
                  <a:cubicBezTo>
                    <a:pt x="618" y="167"/>
                    <a:pt x="617" y="169"/>
                    <a:pt x="619" y="169"/>
                  </a:cubicBezTo>
                  <a:cubicBezTo>
                    <a:pt x="620" y="169"/>
                    <a:pt x="622" y="165"/>
                    <a:pt x="623" y="166"/>
                  </a:cubicBezTo>
                  <a:cubicBezTo>
                    <a:pt x="621" y="164"/>
                    <a:pt x="626" y="165"/>
                    <a:pt x="627" y="165"/>
                  </a:cubicBezTo>
                  <a:cubicBezTo>
                    <a:pt x="626" y="166"/>
                    <a:pt x="624" y="167"/>
                    <a:pt x="625" y="168"/>
                  </a:cubicBezTo>
                  <a:cubicBezTo>
                    <a:pt x="625" y="170"/>
                    <a:pt x="627" y="169"/>
                    <a:pt x="628" y="169"/>
                  </a:cubicBezTo>
                  <a:cubicBezTo>
                    <a:pt x="628" y="168"/>
                    <a:pt x="630" y="163"/>
                    <a:pt x="631" y="163"/>
                  </a:cubicBezTo>
                  <a:cubicBezTo>
                    <a:pt x="632" y="164"/>
                    <a:pt x="630" y="166"/>
                    <a:pt x="630" y="167"/>
                  </a:cubicBezTo>
                  <a:cubicBezTo>
                    <a:pt x="634" y="168"/>
                    <a:pt x="631" y="163"/>
                    <a:pt x="632" y="162"/>
                  </a:cubicBezTo>
                  <a:cubicBezTo>
                    <a:pt x="632" y="162"/>
                    <a:pt x="633" y="163"/>
                    <a:pt x="633" y="163"/>
                  </a:cubicBezTo>
                  <a:cubicBezTo>
                    <a:pt x="634" y="164"/>
                    <a:pt x="635" y="163"/>
                    <a:pt x="636" y="163"/>
                  </a:cubicBezTo>
                  <a:cubicBezTo>
                    <a:pt x="639" y="163"/>
                    <a:pt x="637" y="165"/>
                    <a:pt x="635" y="166"/>
                  </a:cubicBezTo>
                  <a:cubicBezTo>
                    <a:pt x="638" y="166"/>
                    <a:pt x="639" y="167"/>
                    <a:pt x="641" y="167"/>
                  </a:cubicBezTo>
                  <a:cubicBezTo>
                    <a:pt x="642" y="166"/>
                    <a:pt x="645" y="165"/>
                    <a:pt x="645" y="165"/>
                  </a:cubicBezTo>
                  <a:cubicBezTo>
                    <a:pt x="645" y="165"/>
                    <a:pt x="640" y="168"/>
                    <a:pt x="640" y="168"/>
                  </a:cubicBezTo>
                  <a:cubicBezTo>
                    <a:pt x="639" y="168"/>
                    <a:pt x="637" y="168"/>
                    <a:pt x="636" y="168"/>
                  </a:cubicBezTo>
                  <a:cubicBezTo>
                    <a:pt x="635" y="169"/>
                    <a:pt x="635" y="170"/>
                    <a:pt x="637" y="171"/>
                  </a:cubicBezTo>
                  <a:cubicBezTo>
                    <a:pt x="639" y="173"/>
                    <a:pt x="643" y="170"/>
                    <a:pt x="645" y="170"/>
                  </a:cubicBezTo>
                  <a:cubicBezTo>
                    <a:pt x="647" y="170"/>
                    <a:pt x="652" y="170"/>
                    <a:pt x="648" y="172"/>
                  </a:cubicBezTo>
                  <a:cubicBezTo>
                    <a:pt x="647" y="172"/>
                    <a:pt x="646" y="172"/>
                    <a:pt x="645" y="172"/>
                  </a:cubicBezTo>
                  <a:cubicBezTo>
                    <a:pt x="643" y="173"/>
                    <a:pt x="641" y="174"/>
                    <a:pt x="639" y="174"/>
                  </a:cubicBezTo>
                  <a:cubicBezTo>
                    <a:pt x="635" y="174"/>
                    <a:pt x="632" y="173"/>
                    <a:pt x="629" y="176"/>
                  </a:cubicBezTo>
                  <a:cubicBezTo>
                    <a:pt x="626" y="178"/>
                    <a:pt x="623" y="181"/>
                    <a:pt x="627" y="184"/>
                  </a:cubicBezTo>
                  <a:cubicBezTo>
                    <a:pt x="628" y="185"/>
                    <a:pt x="633" y="186"/>
                    <a:pt x="632" y="188"/>
                  </a:cubicBezTo>
                  <a:cubicBezTo>
                    <a:pt x="631" y="189"/>
                    <a:pt x="627" y="185"/>
                    <a:pt x="627" y="189"/>
                  </a:cubicBezTo>
                  <a:cubicBezTo>
                    <a:pt x="628" y="191"/>
                    <a:pt x="631" y="193"/>
                    <a:pt x="633" y="194"/>
                  </a:cubicBezTo>
                  <a:cubicBezTo>
                    <a:pt x="634" y="194"/>
                    <a:pt x="642" y="193"/>
                    <a:pt x="641" y="195"/>
                  </a:cubicBezTo>
                  <a:cubicBezTo>
                    <a:pt x="641" y="197"/>
                    <a:pt x="637" y="194"/>
                    <a:pt x="635" y="197"/>
                  </a:cubicBezTo>
                  <a:cubicBezTo>
                    <a:pt x="635" y="197"/>
                    <a:pt x="635" y="197"/>
                    <a:pt x="634" y="197"/>
                  </a:cubicBezTo>
                  <a:cubicBezTo>
                    <a:pt x="631" y="198"/>
                    <a:pt x="635" y="204"/>
                    <a:pt x="638" y="203"/>
                  </a:cubicBezTo>
                  <a:cubicBezTo>
                    <a:pt x="637" y="206"/>
                    <a:pt x="642" y="207"/>
                    <a:pt x="645" y="208"/>
                  </a:cubicBezTo>
                  <a:cubicBezTo>
                    <a:pt x="646" y="208"/>
                    <a:pt x="649" y="209"/>
                    <a:pt x="650" y="208"/>
                  </a:cubicBezTo>
                  <a:cubicBezTo>
                    <a:pt x="651" y="207"/>
                    <a:pt x="650" y="205"/>
                    <a:pt x="650" y="204"/>
                  </a:cubicBezTo>
                  <a:cubicBezTo>
                    <a:pt x="649" y="204"/>
                    <a:pt x="649" y="203"/>
                    <a:pt x="648" y="202"/>
                  </a:cubicBezTo>
                  <a:cubicBezTo>
                    <a:pt x="649" y="202"/>
                    <a:pt x="651" y="202"/>
                    <a:pt x="652" y="202"/>
                  </a:cubicBezTo>
                  <a:cubicBezTo>
                    <a:pt x="653" y="203"/>
                    <a:pt x="653" y="204"/>
                    <a:pt x="653" y="205"/>
                  </a:cubicBezTo>
                  <a:cubicBezTo>
                    <a:pt x="653" y="205"/>
                    <a:pt x="656" y="208"/>
                    <a:pt x="656" y="208"/>
                  </a:cubicBezTo>
                  <a:cubicBezTo>
                    <a:pt x="657" y="206"/>
                    <a:pt x="655" y="202"/>
                    <a:pt x="654" y="201"/>
                  </a:cubicBezTo>
                  <a:cubicBezTo>
                    <a:pt x="653" y="199"/>
                    <a:pt x="651" y="195"/>
                    <a:pt x="652" y="193"/>
                  </a:cubicBezTo>
                  <a:cubicBezTo>
                    <a:pt x="653" y="193"/>
                    <a:pt x="656" y="201"/>
                    <a:pt x="657" y="202"/>
                  </a:cubicBezTo>
                  <a:cubicBezTo>
                    <a:pt x="657" y="203"/>
                    <a:pt x="658" y="205"/>
                    <a:pt x="658" y="206"/>
                  </a:cubicBezTo>
                  <a:cubicBezTo>
                    <a:pt x="660" y="209"/>
                    <a:pt x="662" y="206"/>
                    <a:pt x="662" y="204"/>
                  </a:cubicBezTo>
                  <a:cubicBezTo>
                    <a:pt x="662" y="201"/>
                    <a:pt x="661" y="198"/>
                    <a:pt x="661" y="196"/>
                  </a:cubicBezTo>
                  <a:cubicBezTo>
                    <a:pt x="661" y="195"/>
                    <a:pt x="660" y="193"/>
                    <a:pt x="661" y="193"/>
                  </a:cubicBezTo>
                  <a:cubicBezTo>
                    <a:pt x="662" y="193"/>
                    <a:pt x="662" y="194"/>
                    <a:pt x="663" y="195"/>
                  </a:cubicBezTo>
                  <a:cubicBezTo>
                    <a:pt x="664" y="197"/>
                    <a:pt x="666" y="198"/>
                    <a:pt x="666" y="195"/>
                  </a:cubicBezTo>
                  <a:cubicBezTo>
                    <a:pt x="667" y="192"/>
                    <a:pt x="664" y="189"/>
                    <a:pt x="664" y="186"/>
                  </a:cubicBezTo>
                  <a:cubicBezTo>
                    <a:pt x="664" y="184"/>
                    <a:pt x="664" y="182"/>
                    <a:pt x="665" y="180"/>
                  </a:cubicBezTo>
                  <a:cubicBezTo>
                    <a:pt x="666" y="178"/>
                    <a:pt x="667" y="179"/>
                    <a:pt x="667" y="177"/>
                  </a:cubicBezTo>
                  <a:cubicBezTo>
                    <a:pt x="667" y="176"/>
                    <a:pt x="667" y="176"/>
                    <a:pt x="668" y="176"/>
                  </a:cubicBezTo>
                  <a:cubicBezTo>
                    <a:pt x="668" y="176"/>
                    <a:pt x="663" y="190"/>
                    <a:pt x="668" y="191"/>
                  </a:cubicBezTo>
                  <a:cubicBezTo>
                    <a:pt x="671" y="192"/>
                    <a:pt x="673" y="180"/>
                    <a:pt x="673" y="178"/>
                  </a:cubicBezTo>
                  <a:cubicBezTo>
                    <a:pt x="674" y="178"/>
                    <a:pt x="673" y="180"/>
                    <a:pt x="674" y="180"/>
                  </a:cubicBezTo>
                  <a:cubicBezTo>
                    <a:pt x="676" y="181"/>
                    <a:pt x="676" y="177"/>
                    <a:pt x="677" y="177"/>
                  </a:cubicBezTo>
                  <a:cubicBezTo>
                    <a:pt x="679" y="174"/>
                    <a:pt x="685" y="173"/>
                    <a:pt x="686" y="169"/>
                  </a:cubicBezTo>
                  <a:cubicBezTo>
                    <a:pt x="687" y="167"/>
                    <a:pt x="685" y="165"/>
                    <a:pt x="684" y="163"/>
                  </a:cubicBezTo>
                  <a:cubicBezTo>
                    <a:pt x="683" y="162"/>
                    <a:pt x="683" y="158"/>
                    <a:pt x="682" y="157"/>
                  </a:cubicBezTo>
                  <a:cubicBezTo>
                    <a:pt x="680" y="157"/>
                    <a:pt x="681" y="161"/>
                    <a:pt x="679" y="162"/>
                  </a:cubicBezTo>
                  <a:cubicBezTo>
                    <a:pt x="678" y="160"/>
                    <a:pt x="679" y="158"/>
                    <a:pt x="678" y="156"/>
                  </a:cubicBezTo>
                  <a:cubicBezTo>
                    <a:pt x="677" y="155"/>
                    <a:pt x="675" y="155"/>
                    <a:pt x="675" y="156"/>
                  </a:cubicBezTo>
                  <a:cubicBezTo>
                    <a:pt x="675" y="157"/>
                    <a:pt x="675" y="158"/>
                    <a:pt x="675" y="158"/>
                  </a:cubicBezTo>
                  <a:cubicBezTo>
                    <a:pt x="674" y="159"/>
                    <a:pt x="674" y="158"/>
                    <a:pt x="674" y="158"/>
                  </a:cubicBezTo>
                  <a:cubicBezTo>
                    <a:pt x="673" y="158"/>
                    <a:pt x="672" y="158"/>
                    <a:pt x="672" y="159"/>
                  </a:cubicBezTo>
                  <a:cubicBezTo>
                    <a:pt x="671" y="159"/>
                    <a:pt x="670" y="161"/>
                    <a:pt x="670" y="161"/>
                  </a:cubicBezTo>
                  <a:cubicBezTo>
                    <a:pt x="668" y="160"/>
                    <a:pt x="671" y="156"/>
                    <a:pt x="671" y="156"/>
                  </a:cubicBezTo>
                  <a:cubicBezTo>
                    <a:pt x="672" y="155"/>
                    <a:pt x="672" y="155"/>
                    <a:pt x="672" y="155"/>
                  </a:cubicBezTo>
                  <a:cubicBezTo>
                    <a:pt x="672" y="154"/>
                    <a:pt x="672" y="154"/>
                    <a:pt x="672" y="154"/>
                  </a:cubicBezTo>
                  <a:cubicBezTo>
                    <a:pt x="672" y="154"/>
                    <a:pt x="672" y="153"/>
                    <a:pt x="672" y="153"/>
                  </a:cubicBezTo>
                  <a:cubicBezTo>
                    <a:pt x="672" y="153"/>
                    <a:pt x="672" y="153"/>
                    <a:pt x="672" y="153"/>
                  </a:cubicBezTo>
                  <a:cubicBezTo>
                    <a:pt x="673" y="152"/>
                    <a:pt x="673" y="152"/>
                    <a:pt x="672" y="152"/>
                  </a:cubicBezTo>
                  <a:cubicBezTo>
                    <a:pt x="672" y="151"/>
                    <a:pt x="672" y="151"/>
                    <a:pt x="672" y="150"/>
                  </a:cubicBezTo>
                  <a:cubicBezTo>
                    <a:pt x="672" y="150"/>
                    <a:pt x="674" y="146"/>
                    <a:pt x="673" y="146"/>
                  </a:cubicBezTo>
                  <a:cubicBezTo>
                    <a:pt x="672" y="146"/>
                    <a:pt x="670" y="148"/>
                    <a:pt x="670" y="149"/>
                  </a:cubicBezTo>
                  <a:cubicBezTo>
                    <a:pt x="670" y="148"/>
                    <a:pt x="671" y="146"/>
                    <a:pt x="672" y="145"/>
                  </a:cubicBezTo>
                  <a:cubicBezTo>
                    <a:pt x="672" y="144"/>
                    <a:pt x="673" y="141"/>
                    <a:pt x="671" y="140"/>
                  </a:cubicBezTo>
                  <a:cubicBezTo>
                    <a:pt x="669" y="139"/>
                    <a:pt x="667" y="141"/>
                    <a:pt x="666" y="139"/>
                  </a:cubicBezTo>
                  <a:cubicBezTo>
                    <a:pt x="664" y="137"/>
                    <a:pt x="667" y="137"/>
                    <a:pt x="668" y="136"/>
                  </a:cubicBezTo>
                  <a:cubicBezTo>
                    <a:pt x="671" y="134"/>
                    <a:pt x="670" y="127"/>
                    <a:pt x="666" y="126"/>
                  </a:cubicBezTo>
                  <a:cubicBezTo>
                    <a:pt x="662" y="125"/>
                    <a:pt x="662" y="129"/>
                    <a:pt x="661" y="132"/>
                  </a:cubicBezTo>
                  <a:cubicBezTo>
                    <a:pt x="661" y="134"/>
                    <a:pt x="663" y="136"/>
                    <a:pt x="664" y="137"/>
                  </a:cubicBezTo>
                  <a:cubicBezTo>
                    <a:pt x="664" y="140"/>
                    <a:pt x="664" y="140"/>
                    <a:pt x="662" y="138"/>
                  </a:cubicBezTo>
                  <a:cubicBezTo>
                    <a:pt x="663" y="138"/>
                    <a:pt x="663" y="139"/>
                    <a:pt x="663" y="139"/>
                  </a:cubicBezTo>
                  <a:cubicBezTo>
                    <a:pt x="660" y="138"/>
                    <a:pt x="659" y="137"/>
                    <a:pt x="658" y="134"/>
                  </a:cubicBezTo>
                  <a:cubicBezTo>
                    <a:pt x="658" y="132"/>
                    <a:pt x="659" y="128"/>
                    <a:pt x="658" y="127"/>
                  </a:cubicBezTo>
                  <a:cubicBezTo>
                    <a:pt x="658" y="126"/>
                    <a:pt x="659" y="124"/>
                    <a:pt x="658" y="122"/>
                  </a:cubicBezTo>
                  <a:cubicBezTo>
                    <a:pt x="655" y="120"/>
                    <a:pt x="655" y="123"/>
                    <a:pt x="654" y="124"/>
                  </a:cubicBezTo>
                  <a:cubicBezTo>
                    <a:pt x="653" y="121"/>
                    <a:pt x="650" y="122"/>
                    <a:pt x="647" y="120"/>
                  </a:cubicBezTo>
                  <a:cubicBezTo>
                    <a:pt x="647" y="121"/>
                    <a:pt x="648" y="117"/>
                    <a:pt x="648" y="117"/>
                  </a:cubicBezTo>
                  <a:cubicBezTo>
                    <a:pt x="648" y="115"/>
                    <a:pt x="646" y="114"/>
                    <a:pt x="645" y="112"/>
                  </a:cubicBezTo>
                  <a:cubicBezTo>
                    <a:pt x="643" y="107"/>
                    <a:pt x="642" y="102"/>
                    <a:pt x="640" y="97"/>
                  </a:cubicBezTo>
                  <a:cubicBezTo>
                    <a:pt x="639" y="93"/>
                    <a:pt x="636" y="90"/>
                    <a:pt x="633" y="88"/>
                  </a:cubicBezTo>
                  <a:cubicBezTo>
                    <a:pt x="632" y="87"/>
                    <a:pt x="631" y="86"/>
                    <a:pt x="630" y="86"/>
                  </a:cubicBezTo>
                  <a:cubicBezTo>
                    <a:pt x="630" y="86"/>
                    <a:pt x="630" y="87"/>
                    <a:pt x="629" y="87"/>
                  </a:cubicBezTo>
                  <a:cubicBezTo>
                    <a:pt x="629" y="88"/>
                    <a:pt x="629" y="88"/>
                    <a:pt x="629" y="88"/>
                  </a:cubicBezTo>
                  <a:cubicBezTo>
                    <a:pt x="628" y="88"/>
                    <a:pt x="627" y="87"/>
                    <a:pt x="626" y="87"/>
                  </a:cubicBezTo>
                  <a:cubicBezTo>
                    <a:pt x="624" y="87"/>
                    <a:pt x="624" y="88"/>
                    <a:pt x="624" y="90"/>
                  </a:cubicBezTo>
                  <a:cubicBezTo>
                    <a:pt x="624" y="92"/>
                    <a:pt x="625" y="93"/>
                    <a:pt x="627" y="93"/>
                  </a:cubicBezTo>
                  <a:cubicBezTo>
                    <a:pt x="629" y="93"/>
                    <a:pt x="631" y="93"/>
                    <a:pt x="632" y="94"/>
                  </a:cubicBezTo>
                  <a:cubicBezTo>
                    <a:pt x="633" y="95"/>
                    <a:pt x="632" y="98"/>
                    <a:pt x="631" y="98"/>
                  </a:cubicBezTo>
                  <a:cubicBezTo>
                    <a:pt x="629" y="99"/>
                    <a:pt x="623" y="97"/>
                    <a:pt x="624" y="99"/>
                  </a:cubicBezTo>
                  <a:cubicBezTo>
                    <a:pt x="624" y="100"/>
                    <a:pt x="626" y="99"/>
                    <a:pt x="626" y="100"/>
                  </a:cubicBezTo>
                  <a:cubicBezTo>
                    <a:pt x="626" y="101"/>
                    <a:pt x="625" y="102"/>
                    <a:pt x="624" y="103"/>
                  </a:cubicBezTo>
                  <a:cubicBezTo>
                    <a:pt x="624" y="102"/>
                    <a:pt x="623" y="103"/>
                    <a:pt x="624" y="103"/>
                  </a:cubicBezTo>
                  <a:cubicBezTo>
                    <a:pt x="622" y="102"/>
                    <a:pt x="622" y="100"/>
                    <a:pt x="620" y="100"/>
                  </a:cubicBezTo>
                  <a:cubicBezTo>
                    <a:pt x="618" y="100"/>
                    <a:pt x="616" y="104"/>
                    <a:pt x="617" y="106"/>
                  </a:cubicBezTo>
                  <a:cubicBezTo>
                    <a:pt x="618" y="107"/>
                    <a:pt x="619" y="106"/>
                    <a:pt x="618" y="108"/>
                  </a:cubicBezTo>
                  <a:cubicBezTo>
                    <a:pt x="618" y="108"/>
                    <a:pt x="616" y="108"/>
                    <a:pt x="616" y="109"/>
                  </a:cubicBezTo>
                  <a:cubicBezTo>
                    <a:pt x="615" y="112"/>
                    <a:pt x="620" y="109"/>
                    <a:pt x="620" y="110"/>
                  </a:cubicBezTo>
                  <a:cubicBezTo>
                    <a:pt x="619" y="111"/>
                    <a:pt x="619" y="112"/>
                    <a:pt x="620" y="113"/>
                  </a:cubicBezTo>
                  <a:cubicBezTo>
                    <a:pt x="621" y="113"/>
                    <a:pt x="621" y="113"/>
                    <a:pt x="621" y="113"/>
                  </a:cubicBezTo>
                  <a:cubicBezTo>
                    <a:pt x="622" y="113"/>
                    <a:pt x="623" y="114"/>
                    <a:pt x="623" y="113"/>
                  </a:cubicBezTo>
                  <a:cubicBezTo>
                    <a:pt x="624" y="113"/>
                    <a:pt x="624" y="113"/>
                    <a:pt x="624" y="113"/>
                  </a:cubicBezTo>
                  <a:cubicBezTo>
                    <a:pt x="624" y="114"/>
                    <a:pt x="625" y="114"/>
                    <a:pt x="625" y="114"/>
                  </a:cubicBezTo>
                  <a:cubicBezTo>
                    <a:pt x="625" y="116"/>
                    <a:pt x="619" y="115"/>
                    <a:pt x="623" y="118"/>
                  </a:cubicBezTo>
                  <a:cubicBezTo>
                    <a:pt x="623" y="119"/>
                    <a:pt x="625" y="119"/>
                    <a:pt x="626" y="119"/>
                  </a:cubicBezTo>
                  <a:cubicBezTo>
                    <a:pt x="626" y="120"/>
                    <a:pt x="628" y="122"/>
                    <a:pt x="626" y="122"/>
                  </a:cubicBezTo>
                  <a:cubicBezTo>
                    <a:pt x="627" y="119"/>
                    <a:pt x="614" y="120"/>
                    <a:pt x="612" y="119"/>
                  </a:cubicBezTo>
                  <a:cubicBezTo>
                    <a:pt x="613" y="120"/>
                    <a:pt x="613" y="121"/>
                    <a:pt x="613" y="122"/>
                  </a:cubicBezTo>
                  <a:cubicBezTo>
                    <a:pt x="612" y="122"/>
                    <a:pt x="612" y="122"/>
                    <a:pt x="612" y="123"/>
                  </a:cubicBezTo>
                  <a:cubicBezTo>
                    <a:pt x="613" y="124"/>
                    <a:pt x="613" y="125"/>
                    <a:pt x="614" y="126"/>
                  </a:cubicBezTo>
                  <a:cubicBezTo>
                    <a:pt x="615" y="127"/>
                    <a:pt x="616" y="127"/>
                    <a:pt x="616" y="128"/>
                  </a:cubicBezTo>
                  <a:cubicBezTo>
                    <a:pt x="616" y="129"/>
                    <a:pt x="614" y="128"/>
                    <a:pt x="614" y="128"/>
                  </a:cubicBezTo>
                  <a:cubicBezTo>
                    <a:pt x="612" y="127"/>
                    <a:pt x="611" y="128"/>
                    <a:pt x="610" y="129"/>
                  </a:cubicBezTo>
                  <a:cubicBezTo>
                    <a:pt x="610" y="128"/>
                    <a:pt x="606" y="128"/>
                    <a:pt x="608" y="129"/>
                  </a:cubicBezTo>
                  <a:cubicBezTo>
                    <a:pt x="608" y="129"/>
                    <a:pt x="608" y="129"/>
                    <a:pt x="609" y="129"/>
                  </a:cubicBezTo>
                  <a:cubicBezTo>
                    <a:pt x="608" y="129"/>
                    <a:pt x="608" y="129"/>
                    <a:pt x="608" y="129"/>
                  </a:cubicBezTo>
                  <a:cubicBezTo>
                    <a:pt x="608" y="129"/>
                    <a:pt x="608" y="129"/>
                    <a:pt x="608" y="129"/>
                  </a:cubicBezTo>
                  <a:cubicBezTo>
                    <a:pt x="608" y="129"/>
                    <a:pt x="608" y="129"/>
                    <a:pt x="608" y="129"/>
                  </a:cubicBezTo>
                  <a:cubicBezTo>
                    <a:pt x="608" y="129"/>
                    <a:pt x="608" y="129"/>
                    <a:pt x="608" y="129"/>
                  </a:cubicBezTo>
                  <a:close/>
                  <a:moveTo>
                    <a:pt x="434" y="267"/>
                  </a:moveTo>
                  <a:cubicBezTo>
                    <a:pt x="436" y="267"/>
                    <a:pt x="435" y="269"/>
                    <a:pt x="435" y="269"/>
                  </a:cubicBezTo>
                  <a:cubicBezTo>
                    <a:pt x="435" y="269"/>
                    <a:pt x="435" y="269"/>
                    <a:pt x="436" y="269"/>
                  </a:cubicBezTo>
                  <a:cubicBezTo>
                    <a:pt x="436" y="270"/>
                    <a:pt x="435" y="271"/>
                    <a:pt x="435" y="271"/>
                  </a:cubicBezTo>
                  <a:cubicBezTo>
                    <a:pt x="435" y="272"/>
                    <a:pt x="434" y="274"/>
                    <a:pt x="436" y="274"/>
                  </a:cubicBezTo>
                  <a:cubicBezTo>
                    <a:pt x="437" y="274"/>
                    <a:pt x="437" y="272"/>
                    <a:pt x="438" y="272"/>
                  </a:cubicBezTo>
                  <a:cubicBezTo>
                    <a:pt x="440" y="269"/>
                    <a:pt x="442" y="272"/>
                    <a:pt x="444" y="274"/>
                  </a:cubicBezTo>
                  <a:cubicBezTo>
                    <a:pt x="444" y="274"/>
                    <a:pt x="444" y="272"/>
                    <a:pt x="445" y="272"/>
                  </a:cubicBezTo>
                  <a:cubicBezTo>
                    <a:pt x="445" y="272"/>
                    <a:pt x="445" y="273"/>
                    <a:pt x="446" y="273"/>
                  </a:cubicBezTo>
                  <a:cubicBezTo>
                    <a:pt x="446" y="273"/>
                    <a:pt x="445" y="267"/>
                    <a:pt x="447" y="267"/>
                  </a:cubicBezTo>
                  <a:cubicBezTo>
                    <a:pt x="447" y="267"/>
                    <a:pt x="449" y="272"/>
                    <a:pt x="449" y="273"/>
                  </a:cubicBezTo>
                  <a:cubicBezTo>
                    <a:pt x="449" y="275"/>
                    <a:pt x="449" y="278"/>
                    <a:pt x="451" y="275"/>
                  </a:cubicBezTo>
                  <a:cubicBezTo>
                    <a:pt x="453" y="278"/>
                    <a:pt x="458" y="270"/>
                    <a:pt x="453" y="269"/>
                  </a:cubicBezTo>
                  <a:cubicBezTo>
                    <a:pt x="454" y="268"/>
                    <a:pt x="454" y="269"/>
                    <a:pt x="455" y="269"/>
                  </a:cubicBezTo>
                  <a:cubicBezTo>
                    <a:pt x="454" y="268"/>
                    <a:pt x="455" y="264"/>
                    <a:pt x="454" y="262"/>
                  </a:cubicBezTo>
                  <a:cubicBezTo>
                    <a:pt x="455" y="262"/>
                    <a:pt x="454" y="263"/>
                    <a:pt x="455" y="263"/>
                  </a:cubicBezTo>
                  <a:cubicBezTo>
                    <a:pt x="455" y="263"/>
                    <a:pt x="455" y="262"/>
                    <a:pt x="456" y="262"/>
                  </a:cubicBezTo>
                  <a:cubicBezTo>
                    <a:pt x="455" y="264"/>
                    <a:pt x="455" y="268"/>
                    <a:pt x="457" y="269"/>
                  </a:cubicBezTo>
                  <a:cubicBezTo>
                    <a:pt x="459" y="270"/>
                    <a:pt x="459" y="268"/>
                    <a:pt x="459" y="267"/>
                  </a:cubicBezTo>
                  <a:cubicBezTo>
                    <a:pt x="460" y="265"/>
                    <a:pt x="461" y="264"/>
                    <a:pt x="461" y="263"/>
                  </a:cubicBezTo>
                  <a:cubicBezTo>
                    <a:pt x="462" y="262"/>
                    <a:pt x="462" y="261"/>
                    <a:pt x="461" y="261"/>
                  </a:cubicBezTo>
                  <a:cubicBezTo>
                    <a:pt x="461" y="260"/>
                    <a:pt x="460" y="259"/>
                    <a:pt x="460" y="259"/>
                  </a:cubicBezTo>
                  <a:cubicBezTo>
                    <a:pt x="459" y="257"/>
                    <a:pt x="460" y="258"/>
                    <a:pt x="461" y="257"/>
                  </a:cubicBezTo>
                  <a:cubicBezTo>
                    <a:pt x="463" y="257"/>
                    <a:pt x="463" y="257"/>
                    <a:pt x="463" y="255"/>
                  </a:cubicBezTo>
                  <a:cubicBezTo>
                    <a:pt x="463" y="254"/>
                    <a:pt x="461" y="250"/>
                    <a:pt x="464" y="252"/>
                  </a:cubicBezTo>
                  <a:cubicBezTo>
                    <a:pt x="463" y="250"/>
                    <a:pt x="464" y="251"/>
                    <a:pt x="465" y="251"/>
                  </a:cubicBezTo>
                  <a:cubicBezTo>
                    <a:pt x="466" y="251"/>
                    <a:pt x="466" y="250"/>
                    <a:pt x="466" y="250"/>
                  </a:cubicBezTo>
                  <a:cubicBezTo>
                    <a:pt x="466" y="250"/>
                    <a:pt x="466" y="249"/>
                    <a:pt x="466" y="249"/>
                  </a:cubicBezTo>
                  <a:cubicBezTo>
                    <a:pt x="466" y="248"/>
                    <a:pt x="467" y="250"/>
                    <a:pt x="467" y="250"/>
                  </a:cubicBezTo>
                  <a:cubicBezTo>
                    <a:pt x="467" y="251"/>
                    <a:pt x="467" y="252"/>
                    <a:pt x="466" y="253"/>
                  </a:cubicBezTo>
                  <a:cubicBezTo>
                    <a:pt x="466" y="255"/>
                    <a:pt x="465" y="258"/>
                    <a:pt x="466" y="261"/>
                  </a:cubicBezTo>
                  <a:cubicBezTo>
                    <a:pt x="467" y="263"/>
                    <a:pt x="470" y="266"/>
                    <a:pt x="472" y="263"/>
                  </a:cubicBezTo>
                  <a:cubicBezTo>
                    <a:pt x="473" y="261"/>
                    <a:pt x="471" y="259"/>
                    <a:pt x="472" y="257"/>
                  </a:cubicBezTo>
                  <a:cubicBezTo>
                    <a:pt x="473" y="255"/>
                    <a:pt x="476" y="256"/>
                    <a:pt x="478" y="254"/>
                  </a:cubicBezTo>
                  <a:cubicBezTo>
                    <a:pt x="480" y="252"/>
                    <a:pt x="479" y="250"/>
                    <a:pt x="478" y="248"/>
                  </a:cubicBezTo>
                  <a:cubicBezTo>
                    <a:pt x="477" y="246"/>
                    <a:pt x="476" y="246"/>
                    <a:pt x="478" y="246"/>
                  </a:cubicBezTo>
                  <a:cubicBezTo>
                    <a:pt x="480" y="246"/>
                    <a:pt x="481" y="247"/>
                    <a:pt x="480" y="244"/>
                  </a:cubicBezTo>
                  <a:cubicBezTo>
                    <a:pt x="479" y="242"/>
                    <a:pt x="476" y="242"/>
                    <a:pt x="477" y="239"/>
                  </a:cubicBezTo>
                  <a:cubicBezTo>
                    <a:pt x="477" y="237"/>
                    <a:pt x="482" y="236"/>
                    <a:pt x="482" y="234"/>
                  </a:cubicBezTo>
                  <a:cubicBezTo>
                    <a:pt x="482" y="232"/>
                    <a:pt x="479" y="230"/>
                    <a:pt x="478" y="229"/>
                  </a:cubicBezTo>
                  <a:cubicBezTo>
                    <a:pt x="477" y="228"/>
                    <a:pt x="476" y="227"/>
                    <a:pt x="474" y="228"/>
                  </a:cubicBezTo>
                  <a:cubicBezTo>
                    <a:pt x="473" y="228"/>
                    <a:pt x="472" y="229"/>
                    <a:pt x="472" y="230"/>
                  </a:cubicBezTo>
                  <a:cubicBezTo>
                    <a:pt x="472" y="231"/>
                    <a:pt x="473" y="231"/>
                    <a:pt x="474" y="232"/>
                  </a:cubicBezTo>
                  <a:cubicBezTo>
                    <a:pt x="475" y="234"/>
                    <a:pt x="473" y="233"/>
                    <a:pt x="471" y="233"/>
                  </a:cubicBezTo>
                  <a:cubicBezTo>
                    <a:pt x="471" y="234"/>
                    <a:pt x="472" y="235"/>
                    <a:pt x="470" y="235"/>
                  </a:cubicBezTo>
                  <a:cubicBezTo>
                    <a:pt x="469" y="235"/>
                    <a:pt x="467" y="234"/>
                    <a:pt x="466" y="233"/>
                  </a:cubicBezTo>
                  <a:cubicBezTo>
                    <a:pt x="464" y="233"/>
                    <a:pt x="462" y="232"/>
                    <a:pt x="461" y="233"/>
                  </a:cubicBezTo>
                  <a:cubicBezTo>
                    <a:pt x="460" y="233"/>
                    <a:pt x="460" y="234"/>
                    <a:pt x="460" y="234"/>
                  </a:cubicBezTo>
                  <a:cubicBezTo>
                    <a:pt x="460" y="234"/>
                    <a:pt x="458" y="234"/>
                    <a:pt x="459" y="234"/>
                  </a:cubicBezTo>
                  <a:cubicBezTo>
                    <a:pt x="457" y="235"/>
                    <a:pt x="457" y="235"/>
                    <a:pt x="457" y="237"/>
                  </a:cubicBezTo>
                  <a:cubicBezTo>
                    <a:pt x="456" y="239"/>
                    <a:pt x="454" y="241"/>
                    <a:pt x="452" y="243"/>
                  </a:cubicBezTo>
                  <a:cubicBezTo>
                    <a:pt x="451" y="244"/>
                    <a:pt x="451" y="246"/>
                    <a:pt x="450" y="248"/>
                  </a:cubicBezTo>
                  <a:cubicBezTo>
                    <a:pt x="449" y="249"/>
                    <a:pt x="447" y="251"/>
                    <a:pt x="448" y="253"/>
                  </a:cubicBezTo>
                  <a:cubicBezTo>
                    <a:pt x="446" y="252"/>
                    <a:pt x="445" y="253"/>
                    <a:pt x="445" y="254"/>
                  </a:cubicBezTo>
                  <a:cubicBezTo>
                    <a:pt x="445" y="254"/>
                    <a:pt x="445" y="253"/>
                    <a:pt x="444" y="253"/>
                  </a:cubicBezTo>
                  <a:cubicBezTo>
                    <a:pt x="444" y="253"/>
                    <a:pt x="444" y="257"/>
                    <a:pt x="443" y="257"/>
                  </a:cubicBezTo>
                  <a:cubicBezTo>
                    <a:pt x="443" y="259"/>
                    <a:pt x="441" y="260"/>
                    <a:pt x="439" y="261"/>
                  </a:cubicBezTo>
                  <a:cubicBezTo>
                    <a:pt x="437" y="261"/>
                    <a:pt x="436" y="261"/>
                    <a:pt x="435" y="263"/>
                  </a:cubicBezTo>
                  <a:cubicBezTo>
                    <a:pt x="434" y="265"/>
                    <a:pt x="433" y="268"/>
                    <a:pt x="432" y="269"/>
                  </a:cubicBezTo>
                  <a:cubicBezTo>
                    <a:pt x="433" y="269"/>
                    <a:pt x="433" y="268"/>
                    <a:pt x="434" y="267"/>
                  </a:cubicBezTo>
                  <a:cubicBezTo>
                    <a:pt x="434" y="268"/>
                    <a:pt x="435" y="267"/>
                    <a:pt x="435" y="267"/>
                  </a:cubicBezTo>
                  <a:cubicBezTo>
                    <a:pt x="435" y="267"/>
                    <a:pt x="434" y="267"/>
                    <a:pt x="434" y="267"/>
                  </a:cubicBezTo>
                  <a:cubicBezTo>
                    <a:pt x="434" y="267"/>
                    <a:pt x="435" y="267"/>
                    <a:pt x="435" y="267"/>
                  </a:cubicBezTo>
                  <a:cubicBezTo>
                    <a:pt x="435" y="267"/>
                    <a:pt x="434" y="268"/>
                    <a:pt x="434" y="267"/>
                  </a:cubicBezTo>
                  <a:close/>
                  <a:moveTo>
                    <a:pt x="598" y="199"/>
                  </a:moveTo>
                  <a:cubicBezTo>
                    <a:pt x="599" y="200"/>
                    <a:pt x="598" y="201"/>
                    <a:pt x="599" y="201"/>
                  </a:cubicBezTo>
                  <a:cubicBezTo>
                    <a:pt x="600" y="204"/>
                    <a:pt x="600" y="205"/>
                    <a:pt x="603" y="207"/>
                  </a:cubicBezTo>
                  <a:cubicBezTo>
                    <a:pt x="604" y="207"/>
                    <a:pt x="607" y="208"/>
                    <a:pt x="606" y="210"/>
                  </a:cubicBezTo>
                  <a:cubicBezTo>
                    <a:pt x="605" y="212"/>
                    <a:pt x="603" y="209"/>
                    <a:pt x="601" y="210"/>
                  </a:cubicBezTo>
                  <a:cubicBezTo>
                    <a:pt x="600" y="212"/>
                    <a:pt x="604" y="214"/>
                    <a:pt x="605" y="215"/>
                  </a:cubicBezTo>
                  <a:cubicBezTo>
                    <a:pt x="606" y="217"/>
                    <a:pt x="605" y="221"/>
                    <a:pt x="608" y="218"/>
                  </a:cubicBezTo>
                  <a:cubicBezTo>
                    <a:pt x="609" y="217"/>
                    <a:pt x="609" y="217"/>
                    <a:pt x="609" y="216"/>
                  </a:cubicBezTo>
                  <a:cubicBezTo>
                    <a:pt x="610" y="216"/>
                    <a:pt x="612" y="216"/>
                    <a:pt x="613" y="216"/>
                  </a:cubicBezTo>
                  <a:cubicBezTo>
                    <a:pt x="615" y="216"/>
                    <a:pt x="619" y="214"/>
                    <a:pt x="619" y="212"/>
                  </a:cubicBezTo>
                  <a:cubicBezTo>
                    <a:pt x="620" y="211"/>
                    <a:pt x="620" y="209"/>
                    <a:pt x="619" y="207"/>
                  </a:cubicBezTo>
                  <a:cubicBezTo>
                    <a:pt x="619" y="207"/>
                    <a:pt x="617" y="206"/>
                    <a:pt x="617" y="206"/>
                  </a:cubicBezTo>
                  <a:cubicBezTo>
                    <a:pt x="616" y="204"/>
                    <a:pt x="620" y="203"/>
                    <a:pt x="620" y="201"/>
                  </a:cubicBezTo>
                  <a:cubicBezTo>
                    <a:pt x="620" y="198"/>
                    <a:pt x="617" y="197"/>
                    <a:pt x="615" y="196"/>
                  </a:cubicBezTo>
                  <a:cubicBezTo>
                    <a:pt x="613" y="196"/>
                    <a:pt x="612" y="196"/>
                    <a:pt x="611" y="194"/>
                  </a:cubicBezTo>
                  <a:cubicBezTo>
                    <a:pt x="610" y="193"/>
                    <a:pt x="611" y="192"/>
                    <a:pt x="609" y="191"/>
                  </a:cubicBezTo>
                  <a:cubicBezTo>
                    <a:pt x="609" y="190"/>
                    <a:pt x="608" y="190"/>
                    <a:pt x="607" y="189"/>
                  </a:cubicBezTo>
                  <a:cubicBezTo>
                    <a:pt x="605" y="188"/>
                    <a:pt x="597" y="182"/>
                    <a:pt x="597" y="189"/>
                  </a:cubicBezTo>
                  <a:cubicBezTo>
                    <a:pt x="597" y="191"/>
                    <a:pt x="599" y="193"/>
                    <a:pt x="599" y="195"/>
                  </a:cubicBezTo>
                  <a:cubicBezTo>
                    <a:pt x="598" y="195"/>
                    <a:pt x="597" y="195"/>
                    <a:pt x="597" y="196"/>
                  </a:cubicBezTo>
                  <a:cubicBezTo>
                    <a:pt x="596" y="197"/>
                    <a:pt x="597" y="198"/>
                    <a:pt x="598" y="199"/>
                  </a:cubicBezTo>
                  <a:cubicBezTo>
                    <a:pt x="598" y="199"/>
                    <a:pt x="598" y="199"/>
                    <a:pt x="597" y="199"/>
                  </a:cubicBezTo>
                  <a:cubicBezTo>
                    <a:pt x="598" y="199"/>
                    <a:pt x="598" y="199"/>
                    <a:pt x="598" y="199"/>
                  </a:cubicBezTo>
                  <a:cubicBezTo>
                    <a:pt x="598" y="199"/>
                    <a:pt x="597" y="198"/>
                    <a:pt x="598" y="199"/>
                  </a:cubicBezTo>
                  <a:close/>
                  <a:moveTo>
                    <a:pt x="629" y="298"/>
                  </a:moveTo>
                  <a:cubicBezTo>
                    <a:pt x="628" y="297"/>
                    <a:pt x="629" y="295"/>
                    <a:pt x="629" y="293"/>
                  </a:cubicBezTo>
                  <a:cubicBezTo>
                    <a:pt x="629" y="292"/>
                    <a:pt x="628" y="290"/>
                    <a:pt x="628" y="289"/>
                  </a:cubicBezTo>
                  <a:cubicBezTo>
                    <a:pt x="626" y="287"/>
                    <a:pt x="625" y="284"/>
                    <a:pt x="622" y="283"/>
                  </a:cubicBezTo>
                  <a:cubicBezTo>
                    <a:pt x="620" y="282"/>
                    <a:pt x="616" y="283"/>
                    <a:pt x="615" y="285"/>
                  </a:cubicBezTo>
                  <a:cubicBezTo>
                    <a:pt x="614" y="286"/>
                    <a:pt x="614" y="288"/>
                    <a:pt x="613" y="289"/>
                  </a:cubicBezTo>
                  <a:cubicBezTo>
                    <a:pt x="612" y="291"/>
                    <a:pt x="611" y="290"/>
                    <a:pt x="612" y="292"/>
                  </a:cubicBezTo>
                  <a:cubicBezTo>
                    <a:pt x="610" y="294"/>
                    <a:pt x="607" y="296"/>
                    <a:pt x="609" y="299"/>
                  </a:cubicBezTo>
                  <a:cubicBezTo>
                    <a:pt x="608" y="298"/>
                    <a:pt x="610" y="300"/>
                    <a:pt x="610" y="300"/>
                  </a:cubicBezTo>
                  <a:cubicBezTo>
                    <a:pt x="610" y="300"/>
                    <a:pt x="611" y="301"/>
                    <a:pt x="611" y="301"/>
                  </a:cubicBezTo>
                  <a:cubicBezTo>
                    <a:pt x="614" y="303"/>
                    <a:pt x="617" y="304"/>
                    <a:pt x="619" y="307"/>
                  </a:cubicBezTo>
                  <a:cubicBezTo>
                    <a:pt x="621" y="309"/>
                    <a:pt x="625" y="310"/>
                    <a:pt x="628" y="308"/>
                  </a:cubicBezTo>
                  <a:cubicBezTo>
                    <a:pt x="631" y="306"/>
                    <a:pt x="630" y="301"/>
                    <a:pt x="629" y="298"/>
                  </a:cubicBezTo>
                  <a:close/>
                  <a:moveTo>
                    <a:pt x="640" y="74"/>
                  </a:moveTo>
                  <a:cubicBezTo>
                    <a:pt x="641" y="73"/>
                    <a:pt x="641" y="71"/>
                    <a:pt x="641" y="70"/>
                  </a:cubicBezTo>
                  <a:cubicBezTo>
                    <a:pt x="642" y="69"/>
                    <a:pt x="643" y="69"/>
                    <a:pt x="644" y="68"/>
                  </a:cubicBezTo>
                  <a:cubicBezTo>
                    <a:pt x="646" y="67"/>
                    <a:pt x="646" y="65"/>
                    <a:pt x="648" y="63"/>
                  </a:cubicBezTo>
                  <a:cubicBezTo>
                    <a:pt x="649" y="62"/>
                    <a:pt x="652" y="60"/>
                    <a:pt x="654" y="61"/>
                  </a:cubicBezTo>
                  <a:cubicBezTo>
                    <a:pt x="656" y="62"/>
                    <a:pt x="655" y="66"/>
                    <a:pt x="657" y="66"/>
                  </a:cubicBezTo>
                  <a:cubicBezTo>
                    <a:pt x="657" y="65"/>
                    <a:pt x="657" y="62"/>
                    <a:pt x="657" y="61"/>
                  </a:cubicBezTo>
                  <a:cubicBezTo>
                    <a:pt x="657" y="61"/>
                    <a:pt x="657" y="59"/>
                    <a:pt x="658" y="60"/>
                  </a:cubicBezTo>
                  <a:cubicBezTo>
                    <a:pt x="659" y="61"/>
                    <a:pt x="659" y="65"/>
                    <a:pt x="660" y="65"/>
                  </a:cubicBezTo>
                  <a:cubicBezTo>
                    <a:pt x="661" y="64"/>
                    <a:pt x="659" y="59"/>
                    <a:pt x="659" y="58"/>
                  </a:cubicBezTo>
                  <a:cubicBezTo>
                    <a:pt x="660" y="55"/>
                    <a:pt x="662" y="52"/>
                    <a:pt x="665" y="52"/>
                  </a:cubicBezTo>
                  <a:cubicBezTo>
                    <a:pt x="667" y="52"/>
                    <a:pt x="670" y="53"/>
                    <a:pt x="671" y="55"/>
                  </a:cubicBezTo>
                  <a:cubicBezTo>
                    <a:pt x="672" y="56"/>
                    <a:pt x="671" y="58"/>
                    <a:pt x="672" y="59"/>
                  </a:cubicBezTo>
                  <a:cubicBezTo>
                    <a:pt x="672" y="60"/>
                    <a:pt x="673" y="61"/>
                    <a:pt x="674" y="62"/>
                  </a:cubicBezTo>
                  <a:cubicBezTo>
                    <a:pt x="675" y="62"/>
                    <a:pt x="675" y="61"/>
                    <a:pt x="674" y="61"/>
                  </a:cubicBezTo>
                  <a:cubicBezTo>
                    <a:pt x="674" y="60"/>
                    <a:pt x="672" y="60"/>
                    <a:pt x="672" y="58"/>
                  </a:cubicBezTo>
                  <a:cubicBezTo>
                    <a:pt x="672" y="58"/>
                    <a:pt x="673" y="57"/>
                    <a:pt x="673" y="57"/>
                  </a:cubicBezTo>
                  <a:cubicBezTo>
                    <a:pt x="673" y="55"/>
                    <a:pt x="673" y="54"/>
                    <a:pt x="675" y="55"/>
                  </a:cubicBezTo>
                  <a:cubicBezTo>
                    <a:pt x="676" y="55"/>
                    <a:pt x="676" y="55"/>
                    <a:pt x="676" y="55"/>
                  </a:cubicBezTo>
                  <a:cubicBezTo>
                    <a:pt x="677" y="55"/>
                    <a:pt x="678" y="55"/>
                    <a:pt x="678" y="55"/>
                  </a:cubicBezTo>
                  <a:cubicBezTo>
                    <a:pt x="681" y="56"/>
                    <a:pt x="682" y="61"/>
                    <a:pt x="684" y="63"/>
                  </a:cubicBezTo>
                  <a:cubicBezTo>
                    <a:pt x="684" y="62"/>
                    <a:pt x="682" y="60"/>
                    <a:pt x="682" y="59"/>
                  </a:cubicBezTo>
                  <a:cubicBezTo>
                    <a:pt x="682" y="59"/>
                    <a:pt x="681" y="57"/>
                    <a:pt x="681" y="57"/>
                  </a:cubicBezTo>
                  <a:cubicBezTo>
                    <a:pt x="684" y="55"/>
                    <a:pt x="687" y="62"/>
                    <a:pt x="687" y="62"/>
                  </a:cubicBezTo>
                  <a:cubicBezTo>
                    <a:pt x="687" y="61"/>
                    <a:pt x="685" y="57"/>
                    <a:pt x="686" y="57"/>
                  </a:cubicBezTo>
                  <a:cubicBezTo>
                    <a:pt x="688" y="57"/>
                    <a:pt x="688" y="61"/>
                    <a:pt x="688" y="62"/>
                  </a:cubicBezTo>
                  <a:cubicBezTo>
                    <a:pt x="689" y="62"/>
                    <a:pt x="688" y="58"/>
                    <a:pt x="688" y="57"/>
                  </a:cubicBezTo>
                  <a:cubicBezTo>
                    <a:pt x="688" y="57"/>
                    <a:pt x="688" y="57"/>
                    <a:pt x="688" y="57"/>
                  </a:cubicBezTo>
                  <a:cubicBezTo>
                    <a:pt x="687" y="56"/>
                    <a:pt x="687" y="57"/>
                    <a:pt x="687" y="56"/>
                  </a:cubicBezTo>
                  <a:cubicBezTo>
                    <a:pt x="685" y="56"/>
                    <a:pt x="683" y="56"/>
                    <a:pt x="682" y="55"/>
                  </a:cubicBezTo>
                  <a:cubicBezTo>
                    <a:pt x="681" y="54"/>
                    <a:pt x="681" y="54"/>
                    <a:pt x="681" y="54"/>
                  </a:cubicBezTo>
                  <a:cubicBezTo>
                    <a:pt x="681" y="54"/>
                    <a:pt x="681" y="54"/>
                    <a:pt x="680" y="54"/>
                  </a:cubicBezTo>
                  <a:cubicBezTo>
                    <a:pt x="678" y="53"/>
                    <a:pt x="673" y="51"/>
                    <a:pt x="674" y="48"/>
                  </a:cubicBezTo>
                  <a:cubicBezTo>
                    <a:pt x="675" y="44"/>
                    <a:pt x="682" y="48"/>
                    <a:pt x="683" y="44"/>
                  </a:cubicBezTo>
                  <a:cubicBezTo>
                    <a:pt x="684" y="41"/>
                    <a:pt x="679" y="36"/>
                    <a:pt x="682" y="34"/>
                  </a:cubicBezTo>
                  <a:cubicBezTo>
                    <a:pt x="683" y="34"/>
                    <a:pt x="686" y="33"/>
                    <a:pt x="687" y="34"/>
                  </a:cubicBezTo>
                  <a:cubicBezTo>
                    <a:pt x="688" y="35"/>
                    <a:pt x="688" y="37"/>
                    <a:pt x="686" y="36"/>
                  </a:cubicBezTo>
                  <a:cubicBezTo>
                    <a:pt x="688" y="38"/>
                    <a:pt x="689" y="39"/>
                    <a:pt x="691" y="40"/>
                  </a:cubicBezTo>
                  <a:cubicBezTo>
                    <a:pt x="693" y="40"/>
                    <a:pt x="695" y="40"/>
                    <a:pt x="696" y="42"/>
                  </a:cubicBezTo>
                  <a:cubicBezTo>
                    <a:pt x="698" y="43"/>
                    <a:pt x="698" y="46"/>
                    <a:pt x="699" y="48"/>
                  </a:cubicBezTo>
                  <a:cubicBezTo>
                    <a:pt x="700" y="51"/>
                    <a:pt x="699" y="52"/>
                    <a:pt x="699" y="54"/>
                  </a:cubicBezTo>
                  <a:cubicBezTo>
                    <a:pt x="700" y="55"/>
                    <a:pt x="702" y="54"/>
                    <a:pt x="703" y="54"/>
                  </a:cubicBezTo>
                  <a:cubicBezTo>
                    <a:pt x="705" y="54"/>
                    <a:pt x="705" y="55"/>
                    <a:pt x="706" y="55"/>
                  </a:cubicBezTo>
                  <a:cubicBezTo>
                    <a:pt x="707" y="55"/>
                    <a:pt x="707" y="55"/>
                    <a:pt x="707" y="55"/>
                  </a:cubicBezTo>
                  <a:cubicBezTo>
                    <a:pt x="706" y="53"/>
                    <a:pt x="703" y="54"/>
                    <a:pt x="702" y="52"/>
                  </a:cubicBezTo>
                  <a:cubicBezTo>
                    <a:pt x="701" y="51"/>
                    <a:pt x="699" y="47"/>
                    <a:pt x="700" y="45"/>
                  </a:cubicBezTo>
                  <a:cubicBezTo>
                    <a:pt x="700" y="44"/>
                    <a:pt x="700" y="44"/>
                    <a:pt x="701" y="44"/>
                  </a:cubicBezTo>
                  <a:cubicBezTo>
                    <a:pt x="702" y="44"/>
                    <a:pt x="702" y="44"/>
                    <a:pt x="703" y="44"/>
                  </a:cubicBezTo>
                  <a:cubicBezTo>
                    <a:pt x="703" y="45"/>
                    <a:pt x="703" y="45"/>
                    <a:pt x="703" y="45"/>
                  </a:cubicBezTo>
                  <a:cubicBezTo>
                    <a:pt x="704" y="45"/>
                    <a:pt x="704" y="46"/>
                    <a:pt x="704" y="47"/>
                  </a:cubicBezTo>
                  <a:cubicBezTo>
                    <a:pt x="704" y="47"/>
                    <a:pt x="704" y="47"/>
                    <a:pt x="704" y="47"/>
                  </a:cubicBezTo>
                  <a:cubicBezTo>
                    <a:pt x="705" y="48"/>
                    <a:pt x="705" y="48"/>
                    <a:pt x="706" y="49"/>
                  </a:cubicBezTo>
                  <a:cubicBezTo>
                    <a:pt x="706" y="49"/>
                    <a:pt x="706" y="49"/>
                    <a:pt x="706" y="49"/>
                  </a:cubicBezTo>
                  <a:cubicBezTo>
                    <a:pt x="706" y="49"/>
                    <a:pt x="706" y="49"/>
                    <a:pt x="706" y="49"/>
                  </a:cubicBezTo>
                  <a:cubicBezTo>
                    <a:pt x="706" y="49"/>
                    <a:pt x="706" y="49"/>
                    <a:pt x="706" y="49"/>
                  </a:cubicBezTo>
                  <a:cubicBezTo>
                    <a:pt x="707" y="50"/>
                    <a:pt x="708" y="51"/>
                    <a:pt x="708" y="52"/>
                  </a:cubicBezTo>
                  <a:cubicBezTo>
                    <a:pt x="709" y="52"/>
                    <a:pt x="709" y="52"/>
                    <a:pt x="709" y="52"/>
                  </a:cubicBezTo>
                  <a:cubicBezTo>
                    <a:pt x="710" y="52"/>
                    <a:pt x="711" y="53"/>
                    <a:pt x="711" y="54"/>
                  </a:cubicBezTo>
                  <a:cubicBezTo>
                    <a:pt x="712" y="54"/>
                    <a:pt x="712" y="54"/>
                    <a:pt x="712" y="55"/>
                  </a:cubicBezTo>
                  <a:cubicBezTo>
                    <a:pt x="712" y="55"/>
                    <a:pt x="712" y="55"/>
                    <a:pt x="712" y="55"/>
                  </a:cubicBezTo>
                  <a:cubicBezTo>
                    <a:pt x="713" y="55"/>
                    <a:pt x="714" y="56"/>
                    <a:pt x="714" y="56"/>
                  </a:cubicBezTo>
                  <a:cubicBezTo>
                    <a:pt x="717" y="54"/>
                    <a:pt x="711" y="53"/>
                    <a:pt x="714" y="50"/>
                  </a:cubicBezTo>
                  <a:cubicBezTo>
                    <a:pt x="711" y="50"/>
                    <a:pt x="709" y="48"/>
                    <a:pt x="707" y="46"/>
                  </a:cubicBezTo>
                  <a:cubicBezTo>
                    <a:pt x="706" y="44"/>
                    <a:pt x="705" y="44"/>
                    <a:pt x="704" y="43"/>
                  </a:cubicBezTo>
                  <a:cubicBezTo>
                    <a:pt x="703" y="42"/>
                    <a:pt x="702" y="41"/>
                    <a:pt x="702" y="39"/>
                  </a:cubicBezTo>
                  <a:cubicBezTo>
                    <a:pt x="702" y="39"/>
                    <a:pt x="702" y="39"/>
                    <a:pt x="702" y="39"/>
                  </a:cubicBezTo>
                  <a:cubicBezTo>
                    <a:pt x="701" y="37"/>
                    <a:pt x="702" y="35"/>
                    <a:pt x="703" y="34"/>
                  </a:cubicBezTo>
                  <a:cubicBezTo>
                    <a:pt x="705" y="32"/>
                    <a:pt x="706" y="33"/>
                    <a:pt x="708" y="34"/>
                  </a:cubicBezTo>
                  <a:cubicBezTo>
                    <a:pt x="708" y="34"/>
                    <a:pt x="709" y="34"/>
                    <a:pt x="709" y="34"/>
                  </a:cubicBezTo>
                  <a:cubicBezTo>
                    <a:pt x="709" y="33"/>
                    <a:pt x="709" y="33"/>
                    <a:pt x="709" y="33"/>
                  </a:cubicBezTo>
                  <a:cubicBezTo>
                    <a:pt x="707" y="32"/>
                    <a:pt x="701" y="27"/>
                    <a:pt x="705" y="25"/>
                  </a:cubicBezTo>
                  <a:cubicBezTo>
                    <a:pt x="707" y="24"/>
                    <a:pt x="711" y="27"/>
                    <a:pt x="712" y="28"/>
                  </a:cubicBezTo>
                  <a:cubicBezTo>
                    <a:pt x="712" y="28"/>
                    <a:pt x="712" y="29"/>
                    <a:pt x="712" y="29"/>
                  </a:cubicBezTo>
                  <a:cubicBezTo>
                    <a:pt x="713" y="30"/>
                    <a:pt x="713" y="31"/>
                    <a:pt x="714" y="32"/>
                  </a:cubicBezTo>
                  <a:cubicBezTo>
                    <a:pt x="714" y="31"/>
                    <a:pt x="715" y="31"/>
                    <a:pt x="716" y="31"/>
                  </a:cubicBezTo>
                  <a:cubicBezTo>
                    <a:pt x="716" y="30"/>
                    <a:pt x="715" y="29"/>
                    <a:pt x="715" y="28"/>
                  </a:cubicBezTo>
                  <a:cubicBezTo>
                    <a:pt x="715" y="28"/>
                    <a:pt x="715" y="28"/>
                    <a:pt x="714" y="27"/>
                  </a:cubicBezTo>
                  <a:cubicBezTo>
                    <a:pt x="714" y="25"/>
                    <a:pt x="705" y="16"/>
                    <a:pt x="713" y="16"/>
                  </a:cubicBezTo>
                  <a:cubicBezTo>
                    <a:pt x="715" y="16"/>
                    <a:pt x="717" y="19"/>
                    <a:pt x="718" y="21"/>
                  </a:cubicBezTo>
                  <a:cubicBezTo>
                    <a:pt x="719" y="22"/>
                    <a:pt x="718" y="26"/>
                    <a:pt x="720" y="26"/>
                  </a:cubicBezTo>
                  <a:cubicBezTo>
                    <a:pt x="720" y="24"/>
                    <a:pt x="719" y="22"/>
                    <a:pt x="722" y="23"/>
                  </a:cubicBezTo>
                  <a:cubicBezTo>
                    <a:pt x="724" y="23"/>
                    <a:pt x="725" y="25"/>
                    <a:pt x="728" y="25"/>
                  </a:cubicBezTo>
                  <a:cubicBezTo>
                    <a:pt x="728" y="25"/>
                    <a:pt x="728" y="25"/>
                    <a:pt x="729" y="25"/>
                  </a:cubicBezTo>
                  <a:cubicBezTo>
                    <a:pt x="729" y="24"/>
                    <a:pt x="729" y="25"/>
                    <a:pt x="730" y="24"/>
                  </a:cubicBezTo>
                  <a:cubicBezTo>
                    <a:pt x="730" y="24"/>
                    <a:pt x="729" y="24"/>
                    <a:pt x="729" y="24"/>
                  </a:cubicBezTo>
                  <a:cubicBezTo>
                    <a:pt x="729" y="24"/>
                    <a:pt x="729" y="24"/>
                    <a:pt x="728" y="24"/>
                  </a:cubicBezTo>
                  <a:cubicBezTo>
                    <a:pt x="728" y="25"/>
                    <a:pt x="727" y="24"/>
                    <a:pt x="727" y="24"/>
                  </a:cubicBezTo>
                  <a:cubicBezTo>
                    <a:pt x="725" y="24"/>
                    <a:pt x="721" y="22"/>
                    <a:pt x="720" y="20"/>
                  </a:cubicBezTo>
                  <a:cubicBezTo>
                    <a:pt x="719" y="17"/>
                    <a:pt x="721" y="19"/>
                    <a:pt x="721" y="17"/>
                  </a:cubicBezTo>
                  <a:cubicBezTo>
                    <a:pt x="721" y="16"/>
                    <a:pt x="721" y="16"/>
                    <a:pt x="721" y="16"/>
                  </a:cubicBezTo>
                  <a:cubicBezTo>
                    <a:pt x="721" y="16"/>
                    <a:pt x="721" y="16"/>
                    <a:pt x="720" y="16"/>
                  </a:cubicBezTo>
                  <a:cubicBezTo>
                    <a:pt x="720" y="16"/>
                    <a:pt x="720" y="16"/>
                    <a:pt x="719" y="16"/>
                  </a:cubicBezTo>
                  <a:cubicBezTo>
                    <a:pt x="712" y="13"/>
                    <a:pt x="729" y="5"/>
                    <a:pt x="726" y="15"/>
                  </a:cubicBezTo>
                  <a:cubicBezTo>
                    <a:pt x="727" y="14"/>
                    <a:pt x="728" y="11"/>
                    <a:pt x="728" y="11"/>
                  </a:cubicBezTo>
                  <a:cubicBezTo>
                    <a:pt x="729" y="11"/>
                    <a:pt x="729" y="16"/>
                    <a:pt x="730" y="16"/>
                  </a:cubicBezTo>
                  <a:cubicBezTo>
                    <a:pt x="730" y="16"/>
                    <a:pt x="730" y="15"/>
                    <a:pt x="730" y="14"/>
                  </a:cubicBezTo>
                  <a:cubicBezTo>
                    <a:pt x="731" y="15"/>
                    <a:pt x="731" y="17"/>
                    <a:pt x="733" y="17"/>
                  </a:cubicBezTo>
                  <a:cubicBezTo>
                    <a:pt x="733" y="17"/>
                    <a:pt x="730" y="13"/>
                    <a:pt x="733" y="15"/>
                  </a:cubicBezTo>
                  <a:cubicBezTo>
                    <a:pt x="733" y="13"/>
                    <a:pt x="733" y="11"/>
                    <a:pt x="735" y="13"/>
                  </a:cubicBezTo>
                  <a:cubicBezTo>
                    <a:pt x="738" y="14"/>
                    <a:pt x="739" y="17"/>
                    <a:pt x="740" y="19"/>
                  </a:cubicBezTo>
                  <a:cubicBezTo>
                    <a:pt x="741" y="22"/>
                    <a:pt x="741" y="25"/>
                    <a:pt x="744" y="26"/>
                  </a:cubicBezTo>
                  <a:cubicBezTo>
                    <a:pt x="744" y="27"/>
                    <a:pt x="744" y="27"/>
                    <a:pt x="745" y="27"/>
                  </a:cubicBezTo>
                  <a:cubicBezTo>
                    <a:pt x="745" y="27"/>
                    <a:pt x="745" y="27"/>
                    <a:pt x="745" y="27"/>
                  </a:cubicBezTo>
                  <a:cubicBezTo>
                    <a:pt x="747" y="28"/>
                    <a:pt x="746" y="29"/>
                    <a:pt x="746" y="30"/>
                  </a:cubicBezTo>
                  <a:cubicBezTo>
                    <a:pt x="746" y="30"/>
                    <a:pt x="746" y="31"/>
                    <a:pt x="746" y="31"/>
                  </a:cubicBezTo>
                  <a:cubicBezTo>
                    <a:pt x="746" y="31"/>
                    <a:pt x="746" y="31"/>
                    <a:pt x="746" y="31"/>
                  </a:cubicBezTo>
                  <a:cubicBezTo>
                    <a:pt x="746" y="32"/>
                    <a:pt x="746" y="31"/>
                    <a:pt x="746" y="31"/>
                  </a:cubicBezTo>
                  <a:cubicBezTo>
                    <a:pt x="747" y="31"/>
                    <a:pt x="747" y="30"/>
                    <a:pt x="748" y="30"/>
                  </a:cubicBezTo>
                  <a:cubicBezTo>
                    <a:pt x="748" y="30"/>
                    <a:pt x="748" y="30"/>
                    <a:pt x="748" y="30"/>
                  </a:cubicBezTo>
                  <a:cubicBezTo>
                    <a:pt x="748" y="30"/>
                    <a:pt x="748" y="29"/>
                    <a:pt x="748" y="29"/>
                  </a:cubicBezTo>
                  <a:cubicBezTo>
                    <a:pt x="749" y="29"/>
                    <a:pt x="749" y="29"/>
                    <a:pt x="750" y="28"/>
                  </a:cubicBezTo>
                  <a:cubicBezTo>
                    <a:pt x="750" y="28"/>
                    <a:pt x="750" y="28"/>
                    <a:pt x="750" y="28"/>
                  </a:cubicBezTo>
                  <a:cubicBezTo>
                    <a:pt x="750" y="28"/>
                    <a:pt x="750" y="28"/>
                    <a:pt x="750" y="28"/>
                  </a:cubicBezTo>
                  <a:cubicBezTo>
                    <a:pt x="750" y="28"/>
                    <a:pt x="750" y="28"/>
                    <a:pt x="750" y="28"/>
                  </a:cubicBezTo>
                  <a:cubicBezTo>
                    <a:pt x="750" y="28"/>
                    <a:pt x="749" y="27"/>
                    <a:pt x="749" y="27"/>
                  </a:cubicBezTo>
                  <a:cubicBezTo>
                    <a:pt x="747" y="26"/>
                    <a:pt x="745" y="24"/>
                    <a:pt x="745" y="23"/>
                  </a:cubicBezTo>
                  <a:cubicBezTo>
                    <a:pt x="744" y="22"/>
                    <a:pt x="744" y="22"/>
                    <a:pt x="744" y="21"/>
                  </a:cubicBezTo>
                  <a:cubicBezTo>
                    <a:pt x="744" y="20"/>
                    <a:pt x="746" y="20"/>
                    <a:pt x="746" y="19"/>
                  </a:cubicBezTo>
                  <a:cubicBezTo>
                    <a:pt x="746" y="19"/>
                    <a:pt x="745" y="19"/>
                    <a:pt x="745" y="19"/>
                  </a:cubicBezTo>
                  <a:cubicBezTo>
                    <a:pt x="745" y="19"/>
                    <a:pt x="744" y="19"/>
                    <a:pt x="744" y="19"/>
                  </a:cubicBezTo>
                  <a:cubicBezTo>
                    <a:pt x="742" y="19"/>
                    <a:pt x="742" y="16"/>
                    <a:pt x="741" y="14"/>
                  </a:cubicBezTo>
                  <a:cubicBezTo>
                    <a:pt x="739" y="11"/>
                    <a:pt x="737" y="11"/>
                    <a:pt x="737" y="7"/>
                  </a:cubicBezTo>
                  <a:cubicBezTo>
                    <a:pt x="737" y="6"/>
                    <a:pt x="736" y="4"/>
                    <a:pt x="738" y="3"/>
                  </a:cubicBezTo>
                  <a:cubicBezTo>
                    <a:pt x="740" y="2"/>
                    <a:pt x="743" y="3"/>
                    <a:pt x="745" y="3"/>
                  </a:cubicBezTo>
                  <a:cubicBezTo>
                    <a:pt x="747" y="3"/>
                    <a:pt x="749" y="6"/>
                    <a:pt x="752" y="6"/>
                  </a:cubicBezTo>
                  <a:cubicBezTo>
                    <a:pt x="754" y="5"/>
                    <a:pt x="756" y="5"/>
                    <a:pt x="758" y="8"/>
                  </a:cubicBezTo>
                  <a:cubicBezTo>
                    <a:pt x="760" y="10"/>
                    <a:pt x="760" y="12"/>
                    <a:pt x="761" y="14"/>
                  </a:cubicBezTo>
                  <a:cubicBezTo>
                    <a:pt x="761" y="16"/>
                    <a:pt x="763" y="17"/>
                    <a:pt x="764" y="19"/>
                  </a:cubicBezTo>
                  <a:cubicBezTo>
                    <a:pt x="765" y="20"/>
                    <a:pt x="765" y="20"/>
                    <a:pt x="765" y="20"/>
                  </a:cubicBezTo>
                  <a:cubicBezTo>
                    <a:pt x="766" y="21"/>
                    <a:pt x="767" y="22"/>
                    <a:pt x="768" y="23"/>
                  </a:cubicBezTo>
                  <a:cubicBezTo>
                    <a:pt x="768" y="23"/>
                    <a:pt x="768" y="23"/>
                    <a:pt x="769" y="24"/>
                  </a:cubicBezTo>
                  <a:cubicBezTo>
                    <a:pt x="770" y="20"/>
                    <a:pt x="765" y="18"/>
                    <a:pt x="764" y="16"/>
                  </a:cubicBezTo>
                  <a:cubicBezTo>
                    <a:pt x="763" y="14"/>
                    <a:pt x="762" y="12"/>
                    <a:pt x="762" y="11"/>
                  </a:cubicBezTo>
                  <a:cubicBezTo>
                    <a:pt x="763" y="9"/>
                    <a:pt x="765" y="6"/>
                    <a:pt x="766" y="5"/>
                  </a:cubicBezTo>
                  <a:cubicBezTo>
                    <a:pt x="766" y="5"/>
                    <a:pt x="766" y="4"/>
                    <a:pt x="767" y="4"/>
                  </a:cubicBezTo>
                  <a:cubicBezTo>
                    <a:pt x="767" y="3"/>
                    <a:pt x="768" y="3"/>
                    <a:pt x="768" y="3"/>
                  </a:cubicBezTo>
                  <a:cubicBezTo>
                    <a:pt x="770" y="1"/>
                    <a:pt x="774" y="1"/>
                    <a:pt x="775" y="3"/>
                  </a:cubicBezTo>
                  <a:cubicBezTo>
                    <a:pt x="775" y="4"/>
                    <a:pt x="775" y="5"/>
                    <a:pt x="775" y="6"/>
                  </a:cubicBezTo>
                  <a:cubicBezTo>
                    <a:pt x="774" y="7"/>
                    <a:pt x="774" y="7"/>
                    <a:pt x="775" y="8"/>
                  </a:cubicBezTo>
                  <a:cubicBezTo>
                    <a:pt x="775" y="9"/>
                    <a:pt x="776" y="9"/>
                    <a:pt x="776" y="10"/>
                  </a:cubicBezTo>
                  <a:cubicBezTo>
                    <a:pt x="776" y="11"/>
                    <a:pt x="777" y="11"/>
                    <a:pt x="777" y="12"/>
                  </a:cubicBezTo>
                  <a:cubicBezTo>
                    <a:pt x="777" y="12"/>
                    <a:pt x="778" y="12"/>
                    <a:pt x="778" y="12"/>
                  </a:cubicBezTo>
                  <a:cubicBezTo>
                    <a:pt x="778" y="12"/>
                    <a:pt x="779" y="13"/>
                    <a:pt x="779" y="13"/>
                  </a:cubicBezTo>
                  <a:cubicBezTo>
                    <a:pt x="780" y="13"/>
                    <a:pt x="780" y="13"/>
                    <a:pt x="780" y="13"/>
                  </a:cubicBezTo>
                  <a:cubicBezTo>
                    <a:pt x="780" y="10"/>
                    <a:pt x="776" y="9"/>
                    <a:pt x="777" y="6"/>
                  </a:cubicBezTo>
                  <a:cubicBezTo>
                    <a:pt x="777" y="2"/>
                    <a:pt x="779" y="3"/>
                    <a:pt x="782" y="2"/>
                  </a:cubicBezTo>
                  <a:cubicBezTo>
                    <a:pt x="783" y="2"/>
                    <a:pt x="787" y="0"/>
                    <a:pt x="788" y="2"/>
                  </a:cubicBezTo>
                  <a:cubicBezTo>
                    <a:pt x="789" y="2"/>
                    <a:pt x="788" y="2"/>
                    <a:pt x="788" y="3"/>
                  </a:cubicBezTo>
                  <a:cubicBezTo>
                    <a:pt x="788" y="4"/>
                    <a:pt x="789" y="4"/>
                    <a:pt x="789" y="5"/>
                  </a:cubicBezTo>
                  <a:cubicBezTo>
                    <a:pt x="789" y="5"/>
                    <a:pt x="789" y="5"/>
                    <a:pt x="789" y="6"/>
                  </a:cubicBezTo>
                  <a:cubicBezTo>
                    <a:pt x="789" y="7"/>
                    <a:pt x="788" y="7"/>
                    <a:pt x="788" y="8"/>
                  </a:cubicBezTo>
                  <a:cubicBezTo>
                    <a:pt x="789" y="9"/>
                    <a:pt x="792" y="6"/>
                    <a:pt x="793" y="6"/>
                  </a:cubicBezTo>
                  <a:cubicBezTo>
                    <a:pt x="792" y="7"/>
                    <a:pt x="793" y="11"/>
                    <a:pt x="794" y="11"/>
                  </a:cubicBezTo>
                  <a:cubicBezTo>
                    <a:pt x="794" y="10"/>
                    <a:pt x="794" y="10"/>
                    <a:pt x="794" y="10"/>
                  </a:cubicBezTo>
                  <a:cubicBezTo>
                    <a:pt x="794" y="10"/>
                    <a:pt x="794" y="9"/>
                    <a:pt x="794" y="8"/>
                  </a:cubicBezTo>
                  <a:cubicBezTo>
                    <a:pt x="795" y="9"/>
                    <a:pt x="795" y="7"/>
                    <a:pt x="797" y="7"/>
                  </a:cubicBezTo>
                  <a:cubicBezTo>
                    <a:pt x="798" y="8"/>
                    <a:pt x="798" y="10"/>
                    <a:pt x="798" y="10"/>
                  </a:cubicBezTo>
                  <a:cubicBezTo>
                    <a:pt x="799" y="9"/>
                    <a:pt x="800" y="9"/>
                    <a:pt x="801" y="10"/>
                  </a:cubicBezTo>
                  <a:cubicBezTo>
                    <a:pt x="802" y="10"/>
                    <a:pt x="802" y="10"/>
                    <a:pt x="802" y="10"/>
                  </a:cubicBezTo>
                  <a:cubicBezTo>
                    <a:pt x="802" y="10"/>
                    <a:pt x="803" y="10"/>
                    <a:pt x="803" y="10"/>
                  </a:cubicBezTo>
                  <a:cubicBezTo>
                    <a:pt x="803" y="10"/>
                    <a:pt x="804" y="10"/>
                    <a:pt x="804" y="11"/>
                  </a:cubicBezTo>
                  <a:cubicBezTo>
                    <a:pt x="805" y="11"/>
                    <a:pt x="807" y="9"/>
                    <a:pt x="807" y="11"/>
                  </a:cubicBezTo>
                  <a:cubicBezTo>
                    <a:pt x="807" y="10"/>
                    <a:pt x="809" y="11"/>
                    <a:pt x="810" y="11"/>
                  </a:cubicBezTo>
                  <a:cubicBezTo>
                    <a:pt x="810" y="12"/>
                    <a:pt x="810" y="12"/>
                    <a:pt x="810" y="12"/>
                  </a:cubicBezTo>
                  <a:cubicBezTo>
                    <a:pt x="813" y="15"/>
                    <a:pt x="803" y="20"/>
                    <a:pt x="801" y="21"/>
                  </a:cubicBezTo>
                  <a:cubicBezTo>
                    <a:pt x="800" y="22"/>
                    <a:pt x="795" y="24"/>
                    <a:pt x="796" y="26"/>
                  </a:cubicBezTo>
                  <a:cubicBezTo>
                    <a:pt x="796" y="27"/>
                    <a:pt x="802" y="26"/>
                    <a:pt x="803" y="26"/>
                  </a:cubicBezTo>
                  <a:cubicBezTo>
                    <a:pt x="803" y="25"/>
                    <a:pt x="803" y="25"/>
                    <a:pt x="804" y="24"/>
                  </a:cubicBezTo>
                  <a:cubicBezTo>
                    <a:pt x="804" y="24"/>
                    <a:pt x="804" y="24"/>
                    <a:pt x="804" y="24"/>
                  </a:cubicBezTo>
                  <a:cubicBezTo>
                    <a:pt x="805" y="23"/>
                    <a:pt x="806" y="22"/>
                    <a:pt x="808" y="22"/>
                  </a:cubicBezTo>
                  <a:cubicBezTo>
                    <a:pt x="808" y="20"/>
                    <a:pt x="811" y="16"/>
                    <a:pt x="813" y="16"/>
                  </a:cubicBezTo>
                  <a:cubicBezTo>
                    <a:pt x="815" y="15"/>
                    <a:pt x="817" y="20"/>
                    <a:pt x="818" y="20"/>
                  </a:cubicBezTo>
                  <a:cubicBezTo>
                    <a:pt x="818" y="18"/>
                    <a:pt x="816" y="19"/>
                    <a:pt x="817" y="17"/>
                  </a:cubicBezTo>
                  <a:cubicBezTo>
                    <a:pt x="817" y="16"/>
                    <a:pt x="818" y="15"/>
                    <a:pt x="819" y="15"/>
                  </a:cubicBezTo>
                  <a:cubicBezTo>
                    <a:pt x="819" y="15"/>
                    <a:pt x="819" y="15"/>
                    <a:pt x="819" y="15"/>
                  </a:cubicBezTo>
                  <a:cubicBezTo>
                    <a:pt x="818" y="15"/>
                    <a:pt x="818" y="14"/>
                    <a:pt x="818" y="13"/>
                  </a:cubicBezTo>
                  <a:cubicBezTo>
                    <a:pt x="818" y="12"/>
                    <a:pt x="820" y="12"/>
                    <a:pt x="820" y="13"/>
                  </a:cubicBezTo>
                  <a:cubicBezTo>
                    <a:pt x="821" y="13"/>
                    <a:pt x="820" y="14"/>
                    <a:pt x="820" y="15"/>
                  </a:cubicBezTo>
                  <a:cubicBezTo>
                    <a:pt x="820" y="15"/>
                    <a:pt x="821" y="16"/>
                    <a:pt x="821" y="16"/>
                  </a:cubicBezTo>
                  <a:cubicBezTo>
                    <a:pt x="822" y="17"/>
                    <a:pt x="822" y="19"/>
                    <a:pt x="823" y="19"/>
                  </a:cubicBezTo>
                  <a:cubicBezTo>
                    <a:pt x="825" y="19"/>
                    <a:pt x="825" y="16"/>
                    <a:pt x="827" y="16"/>
                  </a:cubicBezTo>
                  <a:cubicBezTo>
                    <a:pt x="829" y="16"/>
                    <a:pt x="830" y="18"/>
                    <a:pt x="830" y="20"/>
                  </a:cubicBezTo>
                  <a:cubicBezTo>
                    <a:pt x="829" y="21"/>
                    <a:pt x="826" y="21"/>
                    <a:pt x="828" y="24"/>
                  </a:cubicBezTo>
                  <a:cubicBezTo>
                    <a:pt x="829" y="24"/>
                    <a:pt x="830" y="25"/>
                    <a:pt x="831" y="25"/>
                  </a:cubicBezTo>
                  <a:cubicBezTo>
                    <a:pt x="831" y="26"/>
                    <a:pt x="831" y="27"/>
                    <a:pt x="831" y="28"/>
                  </a:cubicBezTo>
                  <a:cubicBezTo>
                    <a:pt x="832" y="29"/>
                    <a:pt x="832" y="29"/>
                    <a:pt x="833" y="30"/>
                  </a:cubicBezTo>
                  <a:cubicBezTo>
                    <a:pt x="833" y="31"/>
                    <a:pt x="832" y="34"/>
                    <a:pt x="831" y="35"/>
                  </a:cubicBezTo>
                  <a:cubicBezTo>
                    <a:pt x="831" y="35"/>
                    <a:pt x="831" y="36"/>
                    <a:pt x="831" y="36"/>
                  </a:cubicBezTo>
                  <a:cubicBezTo>
                    <a:pt x="833" y="37"/>
                    <a:pt x="833" y="32"/>
                    <a:pt x="834" y="32"/>
                  </a:cubicBezTo>
                  <a:cubicBezTo>
                    <a:pt x="834" y="32"/>
                    <a:pt x="834" y="32"/>
                    <a:pt x="834" y="32"/>
                  </a:cubicBezTo>
                  <a:cubicBezTo>
                    <a:pt x="836" y="29"/>
                    <a:pt x="839" y="31"/>
                    <a:pt x="840" y="32"/>
                  </a:cubicBezTo>
                  <a:cubicBezTo>
                    <a:pt x="843" y="34"/>
                    <a:pt x="844" y="36"/>
                    <a:pt x="845" y="39"/>
                  </a:cubicBezTo>
                  <a:cubicBezTo>
                    <a:pt x="846" y="44"/>
                    <a:pt x="844" y="50"/>
                    <a:pt x="839" y="51"/>
                  </a:cubicBezTo>
                  <a:cubicBezTo>
                    <a:pt x="841" y="53"/>
                    <a:pt x="839" y="55"/>
                    <a:pt x="837" y="56"/>
                  </a:cubicBezTo>
                  <a:cubicBezTo>
                    <a:pt x="836" y="57"/>
                    <a:pt x="835" y="59"/>
                    <a:pt x="834" y="61"/>
                  </a:cubicBezTo>
                  <a:cubicBezTo>
                    <a:pt x="832" y="63"/>
                    <a:pt x="830" y="63"/>
                    <a:pt x="828" y="65"/>
                  </a:cubicBezTo>
                  <a:cubicBezTo>
                    <a:pt x="828" y="66"/>
                    <a:pt x="827" y="67"/>
                    <a:pt x="826" y="67"/>
                  </a:cubicBezTo>
                  <a:cubicBezTo>
                    <a:pt x="825" y="67"/>
                    <a:pt x="825" y="66"/>
                    <a:pt x="824" y="66"/>
                  </a:cubicBezTo>
                  <a:cubicBezTo>
                    <a:pt x="824" y="69"/>
                    <a:pt x="824" y="71"/>
                    <a:pt x="821" y="70"/>
                  </a:cubicBezTo>
                  <a:cubicBezTo>
                    <a:pt x="819" y="70"/>
                    <a:pt x="819" y="69"/>
                    <a:pt x="817" y="70"/>
                  </a:cubicBezTo>
                  <a:cubicBezTo>
                    <a:pt x="815" y="71"/>
                    <a:pt x="813" y="71"/>
                    <a:pt x="812" y="72"/>
                  </a:cubicBezTo>
                  <a:cubicBezTo>
                    <a:pt x="813" y="72"/>
                    <a:pt x="817" y="72"/>
                    <a:pt x="817" y="72"/>
                  </a:cubicBezTo>
                  <a:cubicBezTo>
                    <a:pt x="816" y="73"/>
                    <a:pt x="813" y="74"/>
                    <a:pt x="812" y="74"/>
                  </a:cubicBezTo>
                  <a:cubicBezTo>
                    <a:pt x="810" y="75"/>
                    <a:pt x="807" y="76"/>
                    <a:pt x="804" y="76"/>
                  </a:cubicBezTo>
                  <a:cubicBezTo>
                    <a:pt x="802" y="77"/>
                    <a:pt x="799" y="78"/>
                    <a:pt x="796" y="77"/>
                  </a:cubicBezTo>
                  <a:cubicBezTo>
                    <a:pt x="794" y="76"/>
                    <a:pt x="794" y="73"/>
                    <a:pt x="791" y="71"/>
                  </a:cubicBezTo>
                  <a:cubicBezTo>
                    <a:pt x="792" y="72"/>
                    <a:pt x="793" y="73"/>
                    <a:pt x="793" y="75"/>
                  </a:cubicBezTo>
                  <a:cubicBezTo>
                    <a:pt x="795" y="75"/>
                    <a:pt x="795" y="77"/>
                    <a:pt x="796" y="78"/>
                  </a:cubicBezTo>
                  <a:cubicBezTo>
                    <a:pt x="796" y="78"/>
                    <a:pt x="796" y="78"/>
                    <a:pt x="796" y="79"/>
                  </a:cubicBezTo>
                  <a:cubicBezTo>
                    <a:pt x="796" y="79"/>
                    <a:pt x="795" y="79"/>
                    <a:pt x="795" y="79"/>
                  </a:cubicBezTo>
                  <a:cubicBezTo>
                    <a:pt x="795" y="79"/>
                    <a:pt x="795" y="79"/>
                    <a:pt x="795" y="79"/>
                  </a:cubicBezTo>
                  <a:cubicBezTo>
                    <a:pt x="795" y="80"/>
                    <a:pt x="795" y="80"/>
                    <a:pt x="795" y="80"/>
                  </a:cubicBezTo>
                  <a:cubicBezTo>
                    <a:pt x="795" y="80"/>
                    <a:pt x="796" y="80"/>
                    <a:pt x="796" y="80"/>
                  </a:cubicBezTo>
                  <a:cubicBezTo>
                    <a:pt x="796" y="80"/>
                    <a:pt x="796" y="80"/>
                    <a:pt x="796" y="80"/>
                  </a:cubicBezTo>
                  <a:cubicBezTo>
                    <a:pt x="797" y="80"/>
                    <a:pt x="797" y="79"/>
                    <a:pt x="798" y="79"/>
                  </a:cubicBezTo>
                  <a:cubicBezTo>
                    <a:pt x="800" y="79"/>
                    <a:pt x="806" y="76"/>
                    <a:pt x="807" y="79"/>
                  </a:cubicBezTo>
                  <a:cubicBezTo>
                    <a:pt x="807" y="79"/>
                    <a:pt x="808" y="80"/>
                    <a:pt x="808" y="80"/>
                  </a:cubicBezTo>
                  <a:cubicBezTo>
                    <a:pt x="808" y="80"/>
                    <a:pt x="797" y="88"/>
                    <a:pt x="797" y="88"/>
                  </a:cubicBezTo>
                  <a:cubicBezTo>
                    <a:pt x="796" y="89"/>
                    <a:pt x="795" y="89"/>
                    <a:pt x="795" y="90"/>
                  </a:cubicBezTo>
                  <a:cubicBezTo>
                    <a:pt x="794" y="90"/>
                    <a:pt x="794" y="90"/>
                    <a:pt x="793" y="90"/>
                  </a:cubicBezTo>
                  <a:cubicBezTo>
                    <a:pt x="793" y="90"/>
                    <a:pt x="793" y="90"/>
                    <a:pt x="793" y="91"/>
                  </a:cubicBezTo>
                  <a:cubicBezTo>
                    <a:pt x="792" y="91"/>
                    <a:pt x="791" y="91"/>
                    <a:pt x="790" y="91"/>
                  </a:cubicBezTo>
                  <a:cubicBezTo>
                    <a:pt x="789" y="92"/>
                    <a:pt x="789" y="93"/>
                    <a:pt x="788" y="93"/>
                  </a:cubicBezTo>
                  <a:cubicBezTo>
                    <a:pt x="787" y="94"/>
                    <a:pt x="786" y="94"/>
                    <a:pt x="784" y="95"/>
                  </a:cubicBezTo>
                  <a:cubicBezTo>
                    <a:pt x="785" y="95"/>
                    <a:pt x="786" y="95"/>
                    <a:pt x="787" y="95"/>
                  </a:cubicBezTo>
                  <a:cubicBezTo>
                    <a:pt x="787" y="95"/>
                    <a:pt x="787" y="95"/>
                    <a:pt x="788" y="95"/>
                  </a:cubicBezTo>
                  <a:cubicBezTo>
                    <a:pt x="788" y="95"/>
                    <a:pt x="786" y="98"/>
                    <a:pt x="786" y="98"/>
                  </a:cubicBezTo>
                  <a:cubicBezTo>
                    <a:pt x="788" y="96"/>
                    <a:pt x="790" y="94"/>
                    <a:pt x="793" y="92"/>
                  </a:cubicBezTo>
                  <a:cubicBezTo>
                    <a:pt x="795" y="91"/>
                    <a:pt x="798" y="90"/>
                    <a:pt x="800" y="89"/>
                  </a:cubicBezTo>
                  <a:cubicBezTo>
                    <a:pt x="801" y="88"/>
                    <a:pt x="801" y="88"/>
                    <a:pt x="802" y="88"/>
                  </a:cubicBezTo>
                  <a:cubicBezTo>
                    <a:pt x="802" y="87"/>
                    <a:pt x="803" y="87"/>
                    <a:pt x="804" y="87"/>
                  </a:cubicBezTo>
                  <a:cubicBezTo>
                    <a:pt x="804" y="87"/>
                    <a:pt x="805" y="87"/>
                    <a:pt x="805" y="87"/>
                  </a:cubicBezTo>
                  <a:cubicBezTo>
                    <a:pt x="805" y="87"/>
                    <a:pt x="805" y="86"/>
                    <a:pt x="806" y="86"/>
                  </a:cubicBezTo>
                  <a:cubicBezTo>
                    <a:pt x="806" y="86"/>
                    <a:pt x="807" y="86"/>
                    <a:pt x="807" y="85"/>
                  </a:cubicBezTo>
                  <a:cubicBezTo>
                    <a:pt x="811" y="83"/>
                    <a:pt x="815" y="81"/>
                    <a:pt x="819" y="79"/>
                  </a:cubicBezTo>
                  <a:cubicBezTo>
                    <a:pt x="820" y="79"/>
                    <a:pt x="821" y="79"/>
                    <a:pt x="822" y="79"/>
                  </a:cubicBezTo>
                  <a:cubicBezTo>
                    <a:pt x="823" y="79"/>
                    <a:pt x="822" y="80"/>
                    <a:pt x="823" y="80"/>
                  </a:cubicBezTo>
                  <a:cubicBezTo>
                    <a:pt x="823" y="80"/>
                    <a:pt x="823" y="80"/>
                    <a:pt x="823" y="80"/>
                  </a:cubicBezTo>
                  <a:cubicBezTo>
                    <a:pt x="824" y="83"/>
                    <a:pt x="820" y="88"/>
                    <a:pt x="818" y="90"/>
                  </a:cubicBezTo>
                  <a:cubicBezTo>
                    <a:pt x="817" y="91"/>
                    <a:pt x="816" y="92"/>
                    <a:pt x="815" y="93"/>
                  </a:cubicBezTo>
                  <a:cubicBezTo>
                    <a:pt x="814" y="93"/>
                    <a:pt x="813" y="92"/>
                    <a:pt x="813" y="92"/>
                  </a:cubicBezTo>
                  <a:cubicBezTo>
                    <a:pt x="812" y="93"/>
                    <a:pt x="811" y="94"/>
                    <a:pt x="811" y="96"/>
                  </a:cubicBezTo>
                  <a:cubicBezTo>
                    <a:pt x="811" y="96"/>
                    <a:pt x="810" y="97"/>
                    <a:pt x="810" y="97"/>
                  </a:cubicBezTo>
                  <a:cubicBezTo>
                    <a:pt x="808" y="103"/>
                    <a:pt x="803" y="104"/>
                    <a:pt x="800" y="109"/>
                  </a:cubicBezTo>
                  <a:cubicBezTo>
                    <a:pt x="798" y="112"/>
                    <a:pt x="797" y="118"/>
                    <a:pt x="793" y="118"/>
                  </a:cubicBezTo>
                  <a:cubicBezTo>
                    <a:pt x="795" y="121"/>
                    <a:pt x="789" y="129"/>
                    <a:pt x="787" y="129"/>
                  </a:cubicBezTo>
                  <a:cubicBezTo>
                    <a:pt x="783" y="130"/>
                    <a:pt x="784" y="128"/>
                    <a:pt x="784" y="126"/>
                  </a:cubicBezTo>
                  <a:cubicBezTo>
                    <a:pt x="784" y="125"/>
                    <a:pt x="781" y="120"/>
                    <a:pt x="781" y="121"/>
                  </a:cubicBezTo>
                  <a:cubicBezTo>
                    <a:pt x="780" y="122"/>
                    <a:pt x="782" y="125"/>
                    <a:pt x="783" y="126"/>
                  </a:cubicBezTo>
                  <a:cubicBezTo>
                    <a:pt x="783" y="128"/>
                    <a:pt x="783" y="129"/>
                    <a:pt x="784" y="130"/>
                  </a:cubicBezTo>
                  <a:cubicBezTo>
                    <a:pt x="784" y="131"/>
                    <a:pt x="785" y="131"/>
                    <a:pt x="785" y="132"/>
                  </a:cubicBezTo>
                  <a:cubicBezTo>
                    <a:pt x="786" y="134"/>
                    <a:pt x="785" y="135"/>
                    <a:pt x="783" y="135"/>
                  </a:cubicBezTo>
                  <a:cubicBezTo>
                    <a:pt x="782" y="135"/>
                    <a:pt x="781" y="135"/>
                    <a:pt x="780" y="135"/>
                  </a:cubicBezTo>
                  <a:cubicBezTo>
                    <a:pt x="780" y="135"/>
                    <a:pt x="779" y="136"/>
                    <a:pt x="778" y="136"/>
                  </a:cubicBezTo>
                  <a:cubicBezTo>
                    <a:pt x="778" y="136"/>
                    <a:pt x="778" y="136"/>
                    <a:pt x="777" y="137"/>
                  </a:cubicBezTo>
                  <a:cubicBezTo>
                    <a:pt x="775" y="138"/>
                    <a:pt x="775" y="138"/>
                    <a:pt x="773" y="136"/>
                  </a:cubicBezTo>
                  <a:cubicBezTo>
                    <a:pt x="772" y="136"/>
                    <a:pt x="770" y="133"/>
                    <a:pt x="770" y="135"/>
                  </a:cubicBezTo>
                  <a:cubicBezTo>
                    <a:pt x="771" y="135"/>
                    <a:pt x="773" y="137"/>
                    <a:pt x="772" y="138"/>
                  </a:cubicBezTo>
                  <a:cubicBezTo>
                    <a:pt x="772" y="139"/>
                    <a:pt x="771" y="139"/>
                    <a:pt x="771" y="139"/>
                  </a:cubicBezTo>
                  <a:cubicBezTo>
                    <a:pt x="770" y="141"/>
                    <a:pt x="775" y="140"/>
                    <a:pt x="776" y="140"/>
                  </a:cubicBezTo>
                  <a:cubicBezTo>
                    <a:pt x="777" y="139"/>
                    <a:pt x="781" y="136"/>
                    <a:pt x="782" y="139"/>
                  </a:cubicBezTo>
                  <a:cubicBezTo>
                    <a:pt x="783" y="141"/>
                    <a:pt x="780" y="143"/>
                    <a:pt x="779" y="144"/>
                  </a:cubicBezTo>
                  <a:cubicBezTo>
                    <a:pt x="778" y="144"/>
                    <a:pt x="777" y="145"/>
                    <a:pt x="777" y="146"/>
                  </a:cubicBezTo>
                  <a:cubicBezTo>
                    <a:pt x="777" y="146"/>
                    <a:pt x="778" y="146"/>
                    <a:pt x="778" y="146"/>
                  </a:cubicBezTo>
                  <a:cubicBezTo>
                    <a:pt x="779" y="146"/>
                    <a:pt x="779" y="146"/>
                    <a:pt x="780" y="146"/>
                  </a:cubicBezTo>
                  <a:cubicBezTo>
                    <a:pt x="781" y="147"/>
                    <a:pt x="780" y="149"/>
                    <a:pt x="779" y="149"/>
                  </a:cubicBezTo>
                  <a:cubicBezTo>
                    <a:pt x="778" y="152"/>
                    <a:pt x="774" y="155"/>
                    <a:pt x="771" y="155"/>
                  </a:cubicBezTo>
                  <a:cubicBezTo>
                    <a:pt x="769" y="155"/>
                    <a:pt x="767" y="154"/>
                    <a:pt x="766" y="153"/>
                  </a:cubicBezTo>
                  <a:cubicBezTo>
                    <a:pt x="766" y="152"/>
                    <a:pt x="765" y="150"/>
                    <a:pt x="766" y="150"/>
                  </a:cubicBezTo>
                  <a:cubicBezTo>
                    <a:pt x="764" y="149"/>
                    <a:pt x="762" y="150"/>
                    <a:pt x="761" y="149"/>
                  </a:cubicBezTo>
                  <a:cubicBezTo>
                    <a:pt x="760" y="148"/>
                    <a:pt x="759" y="146"/>
                    <a:pt x="757" y="147"/>
                  </a:cubicBezTo>
                  <a:cubicBezTo>
                    <a:pt x="756" y="148"/>
                    <a:pt x="755" y="148"/>
                    <a:pt x="754" y="148"/>
                  </a:cubicBezTo>
                  <a:cubicBezTo>
                    <a:pt x="756" y="153"/>
                    <a:pt x="762" y="148"/>
                    <a:pt x="764" y="153"/>
                  </a:cubicBezTo>
                  <a:cubicBezTo>
                    <a:pt x="765" y="155"/>
                    <a:pt x="766" y="159"/>
                    <a:pt x="764" y="161"/>
                  </a:cubicBezTo>
                  <a:cubicBezTo>
                    <a:pt x="761" y="163"/>
                    <a:pt x="762" y="159"/>
                    <a:pt x="760" y="159"/>
                  </a:cubicBezTo>
                  <a:cubicBezTo>
                    <a:pt x="760" y="161"/>
                    <a:pt x="760" y="164"/>
                    <a:pt x="757" y="164"/>
                  </a:cubicBezTo>
                  <a:cubicBezTo>
                    <a:pt x="755" y="163"/>
                    <a:pt x="754" y="160"/>
                    <a:pt x="753" y="162"/>
                  </a:cubicBezTo>
                  <a:cubicBezTo>
                    <a:pt x="752" y="164"/>
                    <a:pt x="755" y="165"/>
                    <a:pt x="752" y="166"/>
                  </a:cubicBezTo>
                  <a:cubicBezTo>
                    <a:pt x="751" y="166"/>
                    <a:pt x="748" y="164"/>
                    <a:pt x="748" y="163"/>
                  </a:cubicBezTo>
                  <a:cubicBezTo>
                    <a:pt x="746" y="164"/>
                    <a:pt x="746" y="163"/>
                    <a:pt x="745" y="161"/>
                  </a:cubicBezTo>
                  <a:cubicBezTo>
                    <a:pt x="745" y="161"/>
                    <a:pt x="745" y="161"/>
                    <a:pt x="744" y="161"/>
                  </a:cubicBezTo>
                  <a:cubicBezTo>
                    <a:pt x="744" y="161"/>
                    <a:pt x="744" y="161"/>
                    <a:pt x="744" y="161"/>
                  </a:cubicBezTo>
                  <a:cubicBezTo>
                    <a:pt x="743" y="161"/>
                    <a:pt x="742" y="161"/>
                    <a:pt x="742" y="160"/>
                  </a:cubicBezTo>
                  <a:cubicBezTo>
                    <a:pt x="741" y="160"/>
                    <a:pt x="740" y="161"/>
                    <a:pt x="740" y="161"/>
                  </a:cubicBezTo>
                  <a:cubicBezTo>
                    <a:pt x="740" y="161"/>
                    <a:pt x="740" y="161"/>
                    <a:pt x="740" y="160"/>
                  </a:cubicBezTo>
                  <a:cubicBezTo>
                    <a:pt x="739" y="160"/>
                    <a:pt x="739" y="160"/>
                    <a:pt x="739" y="159"/>
                  </a:cubicBezTo>
                  <a:cubicBezTo>
                    <a:pt x="739" y="159"/>
                    <a:pt x="738" y="160"/>
                    <a:pt x="738" y="160"/>
                  </a:cubicBezTo>
                  <a:cubicBezTo>
                    <a:pt x="738" y="160"/>
                    <a:pt x="738" y="161"/>
                    <a:pt x="738" y="161"/>
                  </a:cubicBezTo>
                  <a:cubicBezTo>
                    <a:pt x="740" y="162"/>
                    <a:pt x="742" y="161"/>
                    <a:pt x="744" y="162"/>
                  </a:cubicBezTo>
                  <a:cubicBezTo>
                    <a:pt x="745" y="163"/>
                    <a:pt x="746" y="165"/>
                    <a:pt x="747" y="166"/>
                  </a:cubicBezTo>
                  <a:cubicBezTo>
                    <a:pt x="743" y="169"/>
                    <a:pt x="740" y="166"/>
                    <a:pt x="738" y="162"/>
                  </a:cubicBezTo>
                  <a:cubicBezTo>
                    <a:pt x="738" y="163"/>
                    <a:pt x="737" y="163"/>
                    <a:pt x="737" y="163"/>
                  </a:cubicBezTo>
                  <a:cubicBezTo>
                    <a:pt x="737" y="164"/>
                    <a:pt x="739" y="167"/>
                    <a:pt x="736" y="167"/>
                  </a:cubicBezTo>
                  <a:cubicBezTo>
                    <a:pt x="736" y="167"/>
                    <a:pt x="733" y="165"/>
                    <a:pt x="733" y="167"/>
                  </a:cubicBezTo>
                  <a:cubicBezTo>
                    <a:pt x="733" y="167"/>
                    <a:pt x="736" y="168"/>
                    <a:pt x="736" y="169"/>
                  </a:cubicBezTo>
                  <a:cubicBezTo>
                    <a:pt x="737" y="169"/>
                    <a:pt x="737" y="169"/>
                    <a:pt x="737" y="169"/>
                  </a:cubicBezTo>
                  <a:cubicBezTo>
                    <a:pt x="737" y="169"/>
                    <a:pt x="737" y="169"/>
                    <a:pt x="737" y="169"/>
                  </a:cubicBezTo>
                  <a:cubicBezTo>
                    <a:pt x="737" y="170"/>
                    <a:pt x="736" y="170"/>
                    <a:pt x="736" y="170"/>
                  </a:cubicBezTo>
                  <a:cubicBezTo>
                    <a:pt x="737" y="171"/>
                    <a:pt x="741" y="169"/>
                    <a:pt x="743" y="169"/>
                  </a:cubicBezTo>
                  <a:cubicBezTo>
                    <a:pt x="745" y="169"/>
                    <a:pt x="747" y="170"/>
                    <a:pt x="749" y="170"/>
                  </a:cubicBezTo>
                  <a:cubicBezTo>
                    <a:pt x="751" y="170"/>
                    <a:pt x="754" y="170"/>
                    <a:pt x="755" y="171"/>
                  </a:cubicBezTo>
                  <a:cubicBezTo>
                    <a:pt x="757" y="172"/>
                    <a:pt x="754" y="172"/>
                    <a:pt x="754" y="173"/>
                  </a:cubicBezTo>
                  <a:cubicBezTo>
                    <a:pt x="754" y="173"/>
                    <a:pt x="755" y="175"/>
                    <a:pt x="755" y="175"/>
                  </a:cubicBezTo>
                  <a:cubicBezTo>
                    <a:pt x="759" y="180"/>
                    <a:pt x="750" y="178"/>
                    <a:pt x="748" y="176"/>
                  </a:cubicBezTo>
                  <a:cubicBezTo>
                    <a:pt x="747" y="175"/>
                    <a:pt x="747" y="174"/>
                    <a:pt x="746" y="173"/>
                  </a:cubicBezTo>
                  <a:cubicBezTo>
                    <a:pt x="745" y="172"/>
                    <a:pt x="744" y="173"/>
                    <a:pt x="743" y="173"/>
                  </a:cubicBezTo>
                  <a:cubicBezTo>
                    <a:pt x="740" y="173"/>
                    <a:pt x="733" y="171"/>
                    <a:pt x="732" y="172"/>
                  </a:cubicBezTo>
                  <a:cubicBezTo>
                    <a:pt x="732" y="173"/>
                    <a:pt x="731" y="173"/>
                    <a:pt x="731" y="174"/>
                  </a:cubicBezTo>
                  <a:cubicBezTo>
                    <a:pt x="733" y="173"/>
                    <a:pt x="734" y="173"/>
                    <a:pt x="736" y="173"/>
                  </a:cubicBezTo>
                  <a:cubicBezTo>
                    <a:pt x="737" y="173"/>
                    <a:pt x="738" y="174"/>
                    <a:pt x="739" y="174"/>
                  </a:cubicBezTo>
                  <a:cubicBezTo>
                    <a:pt x="739" y="174"/>
                    <a:pt x="739" y="174"/>
                    <a:pt x="739" y="174"/>
                  </a:cubicBezTo>
                  <a:cubicBezTo>
                    <a:pt x="740" y="174"/>
                    <a:pt x="741" y="174"/>
                    <a:pt x="742" y="174"/>
                  </a:cubicBezTo>
                  <a:cubicBezTo>
                    <a:pt x="743" y="174"/>
                    <a:pt x="743" y="175"/>
                    <a:pt x="744" y="175"/>
                  </a:cubicBezTo>
                  <a:cubicBezTo>
                    <a:pt x="744" y="175"/>
                    <a:pt x="745" y="175"/>
                    <a:pt x="745" y="176"/>
                  </a:cubicBezTo>
                  <a:cubicBezTo>
                    <a:pt x="745" y="177"/>
                    <a:pt x="742" y="176"/>
                    <a:pt x="742" y="176"/>
                  </a:cubicBezTo>
                  <a:cubicBezTo>
                    <a:pt x="741" y="176"/>
                    <a:pt x="734" y="179"/>
                    <a:pt x="734" y="177"/>
                  </a:cubicBezTo>
                  <a:cubicBezTo>
                    <a:pt x="734" y="179"/>
                    <a:pt x="735" y="180"/>
                    <a:pt x="733" y="182"/>
                  </a:cubicBezTo>
                  <a:cubicBezTo>
                    <a:pt x="732" y="184"/>
                    <a:pt x="731" y="185"/>
                    <a:pt x="731" y="187"/>
                  </a:cubicBezTo>
                  <a:cubicBezTo>
                    <a:pt x="731" y="187"/>
                    <a:pt x="731" y="187"/>
                    <a:pt x="731" y="187"/>
                  </a:cubicBezTo>
                  <a:cubicBezTo>
                    <a:pt x="732" y="187"/>
                    <a:pt x="732" y="186"/>
                    <a:pt x="732" y="186"/>
                  </a:cubicBezTo>
                  <a:cubicBezTo>
                    <a:pt x="732" y="186"/>
                    <a:pt x="732" y="185"/>
                    <a:pt x="732" y="185"/>
                  </a:cubicBezTo>
                  <a:cubicBezTo>
                    <a:pt x="733" y="183"/>
                    <a:pt x="733" y="181"/>
                    <a:pt x="735" y="180"/>
                  </a:cubicBezTo>
                  <a:cubicBezTo>
                    <a:pt x="736" y="179"/>
                    <a:pt x="738" y="180"/>
                    <a:pt x="740" y="179"/>
                  </a:cubicBezTo>
                  <a:cubicBezTo>
                    <a:pt x="741" y="178"/>
                    <a:pt x="746" y="178"/>
                    <a:pt x="747" y="179"/>
                  </a:cubicBezTo>
                  <a:cubicBezTo>
                    <a:pt x="749" y="182"/>
                    <a:pt x="744" y="182"/>
                    <a:pt x="743" y="184"/>
                  </a:cubicBezTo>
                  <a:cubicBezTo>
                    <a:pt x="744" y="184"/>
                    <a:pt x="744" y="184"/>
                    <a:pt x="745" y="183"/>
                  </a:cubicBezTo>
                  <a:cubicBezTo>
                    <a:pt x="746" y="183"/>
                    <a:pt x="747" y="183"/>
                    <a:pt x="748" y="183"/>
                  </a:cubicBezTo>
                  <a:cubicBezTo>
                    <a:pt x="750" y="182"/>
                    <a:pt x="751" y="183"/>
                    <a:pt x="753" y="184"/>
                  </a:cubicBezTo>
                  <a:cubicBezTo>
                    <a:pt x="755" y="185"/>
                    <a:pt x="755" y="193"/>
                    <a:pt x="754" y="194"/>
                  </a:cubicBezTo>
                  <a:cubicBezTo>
                    <a:pt x="753" y="195"/>
                    <a:pt x="750" y="196"/>
                    <a:pt x="748" y="196"/>
                  </a:cubicBezTo>
                  <a:cubicBezTo>
                    <a:pt x="746" y="196"/>
                    <a:pt x="744" y="194"/>
                    <a:pt x="742" y="195"/>
                  </a:cubicBezTo>
                  <a:cubicBezTo>
                    <a:pt x="742" y="197"/>
                    <a:pt x="747" y="197"/>
                    <a:pt x="748" y="198"/>
                  </a:cubicBezTo>
                  <a:cubicBezTo>
                    <a:pt x="749" y="198"/>
                    <a:pt x="750" y="199"/>
                    <a:pt x="751" y="199"/>
                  </a:cubicBezTo>
                  <a:cubicBezTo>
                    <a:pt x="752" y="201"/>
                    <a:pt x="751" y="204"/>
                    <a:pt x="749" y="205"/>
                  </a:cubicBezTo>
                  <a:cubicBezTo>
                    <a:pt x="748" y="206"/>
                    <a:pt x="749" y="206"/>
                    <a:pt x="748" y="206"/>
                  </a:cubicBezTo>
                  <a:cubicBezTo>
                    <a:pt x="747" y="206"/>
                    <a:pt x="745" y="205"/>
                    <a:pt x="745" y="205"/>
                  </a:cubicBezTo>
                  <a:cubicBezTo>
                    <a:pt x="744" y="205"/>
                    <a:pt x="743" y="205"/>
                    <a:pt x="743" y="205"/>
                  </a:cubicBezTo>
                  <a:cubicBezTo>
                    <a:pt x="742" y="205"/>
                    <a:pt x="742" y="205"/>
                    <a:pt x="742" y="205"/>
                  </a:cubicBezTo>
                  <a:cubicBezTo>
                    <a:pt x="738" y="206"/>
                    <a:pt x="748" y="209"/>
                    <a:pt x="748" y="210"/>
                  </a:cubicBezTo>
                  <a:cubicBezTo>
                    <a:pt x="750" y="211"/>
                    <a:pt x="747" y="213"/>
                    <a:pt x="746" y="213"/>
                  </a:cubicBezTo>
                  <a:cubicBezTo>
                    <a:pt x="744" y="213"/>
                    <a:pt x="744" y="213"/>
                    <a:pt x="742" y="214"/>
                  </a:cubicBezTo>
                  <a:cubicBezTo>
                    <a:pt x="741" y="215"/>
                    <a:pt x="740" y="217"/>
                    <a:pt x="738" y="215"/>
                  </a:cubicBezTo>
                  <a:cubicBezTo>
                    <a:pt x="736" y="215"/>
                    <a:pt x="731" y="213"/>
                    <a:pt x="731" y="216"/>
                  </a:cubicBezTo>
                  <a:cubicBezTo>
                    <a:pt x="731" y="218"/>
                    <a:pt x="735" y="220"/>
                    <a:pt x="732" y="223"/>
                  </a:cubicBezTo>
                  <a:cubicBezTo>
                    <a:pt x="733" y="222"/>
                    <a:pt x="733" y="227"/>
                    <a:pt x="733" y="228"/>
                  </a:cubicBezTo>
                  <a:cubicBezTo>
                    <a:pt x="733" y="230"/>
                    <a:pt x="730" y="234"/>
                    <a:pt x="728" y="234"/>
                  </a:cubicBezTo>
                  <a:cubicBezTo>
                    <a:pt x="728" y="234"/>
                    <a:pt x="728" y="232"/>
                    <a:pt x="728" y="232"/>
                  </a:cubicBezTo>
                  <a:cubicBezTo>
                    <a:pt x="726" y="233"/>
                    <a:pt x="726" y="234"/>
                    <a:pt x="724" y="235"/>
                  </a:cubicBezTo>
                  <a:cubicBezTo>
                    <a:pt x="723" y="235"/>
                    <a:pt x="722" y="234"/>
                    <a:pt x="721" y="235"/>
                  </a:cubicBezTo>
                  <a:cubicBezTo>
                    <a:pt x="720" y="235"/>
                    <a:pt x="719" y="236"/>
                    <a:pt x="718" y="235"/>
                  </a:cubicBezTo>
                  <a:cubicBezTo>
                    <a:pt x="717" y="235"/>
                    <a:pt x="716" y="235"/>
                    <a:pt x="715" y="234"/>
                  </a:cubicBezTo>
                  <a:cubicBezTo>
                    <a:pt x="715" y="234"/>
                    <a:pt x="715" y="234"/>
                    <a:pt x="714" y="234"/>
                  </a:cubicBezTo>
                  <a:cubicBezTo>
                    <a:pt x="714" y="234"/>
                    <a:pt x="711" y="231"/>
                    <a:pt x="710" y="230"/>
                  </a:cubicBezTo>
                  <a:cubicBezTo>
                    <a:pt x="709" y="229"/>
                    <a:pt x="709" y="226"/>
                    <a:pt x="707" y="224"/>
                  </a:cubicBezTo>
                  <a:cubicBezTo>
                    <a:pt x="707" y="225"/>
                    <a:pt x="707" y="225"/>
                    <a:pt x="707" y="225"/>
                  </a:cubicBezTo>
                  <a:cubicBezTo>
                    <a:pt x="707" y="225"/>
                    <a:pt x="707" y="225"/>
                    <a:pt x="707" y="225"/>
                  </a:cubicBezTo>
                  <a:cubicBezTo>
                    <a:pt x="708" y="227"/>
                    <a:pt x="707" y="228"/>
                    <a:pt x="708" y="230"/>
                  </a:cubicBezTo>
                  <a:cubicBezTo>
                    <a:pt x="708" y="232"/>
                    <a:pt x="710" y="231"/>
                    <a:pt x="711" y="233"/>
                  </a:cubicBezTo>
                  <a:cubicBezTo>
                    <a:pt x="713" y="236"/>
                    <a:pt x="706" y="234"/>
                    <a:pt x="705" y="234"/>
                  </a:cubicBezTo>
                  <a:cubicBezTo>
                    <a:pt x="704" y="236"/>
                    <a:pt x="707" y="238"/>
                    <a:pt x="708" y="238"/>
                  </a:cubicBezTo>
                  <a:cubicBezTo>
                    <a:pt x="710" y="238"/>
                    <a:pt x="710" y="236"/>
                    <a:pt x="711" y="235"/>
                  </a:cubicBezTo>
                  <a:cubicBezTo>
                    <a:pt x="712" y="235"/>
                    <a:pt x="715" y="235"/>
                    <a:pt x="715" y="237"/>
                  </a:cubicBezTo>
                  <a:cubicBezTo>
                    <a:pt x="716" y="237"/>
                    <a:pt x="716" y="237"/>
                    <a:pt x="716" y="237"/>
                  </a:cubicBezTo>
                  <a:cubicBezTo>
                    <a:pt x="717" y="237"/>
                    <a:pt x="718" y="237"/>
                    <a:pt x="719" y="238"/>
                  </a:cubicBezTo>
                  <a:cubicBezTo>
                    <a:pt x="718" y="239"/>
                    <a:pt x="718" y="240"/>
                    <a:pt x="717" y="241"/>
                  </a:cubicBezTo>
                  <a:cubicBezTo>
                    <a:pt x="718" y="242"/>
                    <a:pt x="721" y="232"/>
                    <a:pt x="725" y="238"/>
                  </a:cubicBezTo>
                  <a:cubicBezTo>
                    <a:pt x="727" y="241"/>
                    <a:pt x="723" y="243"/>
                    <a:pt x="724" y="245"/>
                  </a:cubicBezTo>
                  <a:cubicBezTo>
                    <a:pt x="725" y="247"/>
                    <a:pt x="727" y="245"/>
                    <a:pt x="726" y="248"/>
                  </a:cubicBezTo>
                  <a:cubicBezTo>
                    <a:pt x="727" y="248"/>
                    <a:pt x="727" y="249"/>
                    <a:pt x="728" y="249"/>
                  </a:cubicBezTo>
                  <a:cubicBezTo>
                    <a:pt x="728" y="248"/>
                    <a:pt x="728" y="248"/>
                    <a:pt x="728" y="247"/>
                  </a:cubicBezTo>
                  <a:cubicBezTo>
                    <a:pt x="729" y="246"/>
                    <a:pt x="729" y="244"/>
                    <a:pt x="731" y="244"/>
                  </a:cubicBezTo>
                  <a:cubicBezTo>
                    <a:pt x="731" y="244"/>
                    <a:pt x="734" y="245"/>
                    <a:pt x="733" y="245"/>
                  </a:cubicBezTo>
                  <a:cubicBezTo>
                    <a:pt x="736" y="247"/>
                    <a:pt x="734" y="255"/>
                    <a:pt x="731" y="257"/>
                  </a:cubicBezTo>
                  <a:cubicBezTo>
                    <a:pt x="729" y="260"/>
                    <a:pt x="730" y="258"/>
                    <a:pt x="728" y="257"/>
                  </a:cubicBezTo>
                  <a:cubicBezTo>
                    <a:pt x="727" y="256"/>
                    <a:pt x="727" y="259"/>
                    <a:pt x="727" y="260"/>
                  </a:cubicBezTo>
                  <a:cubicBezTo>
                    <a:pt x="726" y="260"/>
                    <a:pt x="726" y="261"/>
                    <a:pt x="725" y="261"/>
                  </a:cubicBezTo>
                  <a:cubicBezTo>
                    <a:pt x="725" y="261"/>
                    <a:pt x="725" y="262"/>
                    <a:pt x="724" y="262"/>
                  </a:cubicBezTo>
                  <a:cubicBezTo>
                    <a:pt x="725" y="264"/>
                    <a:pt x="725" y="264"/>
                    <a:pt x="722" y="264"/>
                  </a:cubicBezTo>
                  <a:cubicBezTo>
                    <a:pt x="722" y="264"/>
                    <a:pt x="722" y="264"/>
                    <a:pt x="721" y="264"/>
                  </a:cubicBezTo>
                  <a:cubicBezTo>
                    <a:pt x="720" y="265"/>
                    <a:pt x="720" y="267"/>
                    <a:pt x="718" y="266"/>
                  </a:cubicBezTo>
                  <a:cubicBezTo>
                    <a:pt x="717" y="266"/>
                    <a:pt x="716" y="267"/>
                    <a:pt x="715" y="267"/>
                  </a:cubicBezTo>
                  <a:cubicBezTo>
                    <a:pt x="715" y="268"/>
                    <a:pt x="714" y="268"/>
                    <a:pt x="713" y="268"/>
                  </a:cubicBezTo>
                  <a:cubicBezTo>
                    <a:pt x="713" y="268"/>
                    <a:pt x="713" y="269"/>
                    <a:pt x="712" y="268"/>
                  </a:cubicBezTo>
                  <a:cubicBezTo>
                    <a:pt x="710" y="266"/>
                    <a:pt x="718" y="260"/>
                    <a:pt x="712" y="258"/>
                  </a:cubicBezTo>
                  <a:cubicBezTo>
                    <a:pt x="711" y="258"/>
                    <a:pt x="711" y="258"/>
                    <a:pt x="711" y="258"/>
                  </a:cubicBezTo>
                  <a:cubicBezTo>
                    <a:pt x="711" y="258"/>
                    <a:pt x="712" y="257"/>
                    <a:pt x="711" y="257"/>
                  </a:cubicBezTo>
                  <a:cubicBezTo>
                    <a:pt x="711" y="257"/>
                    <a:pt x="711" y="257"/>
                    <a:pt x="711" y="257"/>
                  </a:cubicBezTo>
                  <a:cubicBezTo>
                    <a:pt x="711" y="258"/>
                    <a:pt x="710" y="258"/>
                    <a:pt x="710" y="258"/>
                  </a:cubicBezTo>
                  <a:cubicBezTo>
                    <a:pt x="709" y="260"/>
                    <a:pt x="708" y="260"/>
                    <a:pt x="707" y="258"/>
                  </a:cubicBezTo>
                  <a:cubicBezTo>
                    <a:pt x="706" y="257"/>
                    <a:pt x="706" y="257"/>
                    <a:pt x="706" y="256"/>
                  </a:cubicBezTo>
                  <a:cubicBezTo>
                    <a:pt x="705" y="256"/>
                    <a:pt x="705" y="255"/>
                    <a:pt x="704" y="255"/>
                  </a:cubicBezTo>
                  <a:cubicBezTo>
                    <a:pt x="704" y="254"/>
                    <a:pt x="704" y="254"/>
                    <a:pt x="704" y="254"/>
                  </a:cubicBezTo>
                  <a:cubicBezTo>
                    <a:pt x="704" y="253"/>
                    <a:pt x="704" y="253"/>
                    <a:pt x="703" y="253"/>
                  </a:cubicBezTo>
                  <a:cubicBezTo>
                    <a:pt x="703" y="253"/>
                    <a:pt x="703" y="252"/>
                    <a:pt x="703" y="251"/>
                  </a:cubicBezTo>
                  <a:cubicBezTo>
                    <a:pt x="702" y="250"/>
                    <a:pt x="702" y="250"/>
                    <a:pt x="701" y="249"/>
                  </a:cubicBezTo>
                  <a:cubicBezTo>
                    <a:pt x="701" y="250"/>
                    <a:pt x="701" y="250"/>
                    <a:pt x="701" y="251"/>
                  </a:cubicBezTo>
                  <a:cubicBezTo>
                    <a:pt x="702" y="252"/>
                    <a:pt x="702" y="253"/>
                    <a:pt x="703" y="254"/>
                  </a:cubicBezTo>
                  <a:cubicBezTo>
                    <a:pt x="703" y="255"/>
                    <a:pt x="704" y="255"/>
                    <a:pt x="705" y="256"/>
                  </a:cubicBezTo>
                  <a:cubicBezTo>
                    <a:pt x="707" y="257"/>
                    <a:pt x="704" y="261"/>
                    <a:pt x="702" y="262"/>
                  </a:cubicBezTo>
                  <a:cubicBezTo>
                    <a:pt x="701" y="262"/>
                    <a:pt x="700" y="261"/>
                    <a:pt x="699" y="259"/>
                  </a:cubicBezTo>
                  <a:cubicBezTo>
                    <a:pt x="699" y="259"/>
                    <a:pt x="699" y="258"/>
                    <a:pt x="699" y="257"/>
                  </a:cubicBezTo>
                  <a:cubicBezTo>
                    <a:pt x="699" y="257"/>
                    <a:pt x="698" y="256"/>
                    <a:pt x="698" y="255"/>
                  </a:cubicBezTo>
                  <a:cubicBezTo>
                    <a:pt x="698" y="253"/>
                    <a:pt x="696" y="253"/>
                    <a:pt x="697" y="251"/>
                  </a:cubicBezTo>
                  <a:cubicBezTo>
                    <a:pt x="695" y="253"/>
                    <a:pt x="700" y="260"/>
                    <a:pt x="697" y="261"/>
                  </a:cubicBezTo>
                  <a:cubicBezTo>
                    <a:pt x="695" y="262"/>
                    <a:pt x="693" y="257"/>
                    <a:pt x="692" y="255"/>
                  </a:cubicBezTo>
                  <a:cubicBezTo>
                    <a:pt x="691" y="254"/>
                    <a:pt x="690" y="254"/>
                    <a:pt x="690" y="256"/>
                  </a:cubicBezTo>
                  <a:cubicBezTo>
                    <a:pt x="691" y="257"/>
                    <a:pt x="692" y="259"/>
                    <a:pt x="690" y="260"/>
                  </a:cubicBezTo>
                  <a:cubicBezTo>
                    <a:pt x="689" y="261"/>
                    <a:pt x="685" y="257"/>
                    <a:pt x="686" y="256"/>
                  </a:cubicBezTo>
                  <a:cubicBezTo>
                    <a:pt x="685" y="258"/>
                    <a:pt x="686" y="259"/>
                    <a:pt x="686" y="261"/>
                  </a:cubicBezTo>
                  <a:cubicBezTo>
                    <a:pt x="687" y="261"/>
                    <a:pt x="690" y="262"/>
                    <a:pt x="690" y="264"/>
                  </a:cubicBezTo>
                  <a:cubicBezTo>
                    <a:pt x="689" y="266"/>
                    <a:pt x="686" y="265"/>
                    <a:pt x="685" y="264"/>
                  </a:cubicBezTo>
                  <a:cubicBezTo>
                    <a:pt x="683" y="264"/>
                    <a:pt x="680" y="264"/>
                    <a:pt x="678" y="262"/>
                  </a:cubicBezTo>
                  <a:cubicBezTo>
                    <a:pt x="676" y="261"/>
                    <a:pt x="679" y="258"/>
                    <a:pt x="677" y="257"/>
                  </a:cubicBezTo>
                  <a:cubicBezTo>
                    <a:pt x="677" y="258"/>
                    <a:pt x="676" y="259"/>
                    <a:pt x="675" y="259"/>
                  </a:cubicBezTo>
                  <a:cubicBezTo>
                    <a:pt x="677" y="262"/>
                    <a:pt x="673" y="263"/>
                    <a:pt x="671" y="261"/>
                  </a:cubicBezTo>
                  <a:cubicBezTo>
                    <a:pt x="670" y="260"/>
                    <a:pt x="671" y="257"/>
                    <a:pt x="669" y="255"/>
                  </a:cubicBezTo>
                  <a:cubicBezTo>
                    <a:pt x="669" y="257"/>
                    <a:pt x="670" y="259"/>
                    <a:pt x="670" y="261"/>
                  </a:cubicBezTo>
                  <a:cubicBezTo>
                    <a:pt x="669" y="263"/>
                    <a:pt x="668" y="263"/>
                    <a:pt x="667" y="261"/>
                  </a:cubicBezTo>
                  <a:cubicBezTo>
                    <a:pt x="667" y="262"/>
                    <a:pt x="665" y="262"/>
                    <a:pt x="664" y="262"/>
                  </a:cubicBezTo>
                  <a:cubicBezTo>
                    <a:pt x="663" y="261"/>
                    <a:pt x="664" y="260"/>
                    <a:pt x="664" y="259"/>
                  </a:cubicBezTo>
                  <a:cubicBezTo>
                    <a:pt x="664" y="257"/>
                    <a:pt x="663" y="256"/>
                    <a:pt x="663" y="255"/>
                  </a:cubicBezTo>
                  <a:cubicBezTo>
                    <a:pt x="662" y="253"/>
                    <a:pt x="663" y="251"/>
                    <a:pt x="663" y="249"/>
                  </a:cubicBezTo>
                  <a:cubicBezTo>
                    <a:pt x="662" y="252"/>
                    <a:pt x="663" y="254"/>
                    <a:pt x="662" y="257"/>
                  </a:cubicBezTo>
                  <a:cubicBezTo>
                    <a:pt x="662" y="258"/>
                    <a:pt x="661" y="261"/>
                    <a:pt x="661" y="261"/>
                  </a:cubicBezTo>
                  <a:cubicBezTo>
                    <a:pt x="661" y="261"/>
                    <a:pt x="663" y="254"/>
                    <a:pt x="661" y="256"/>
                  </a:cubicBezTo>
                  <a:cubicBezTo>
                    <a:pt x="660" y="258"/>
                    <a:pt x="661" y="263"/>
                    <a:pt x="658" y="259"/>
                  </a:cubicBezTo>
                  <a:cubicBezTo>
                    <a:pt x="655" y="256"/>
                    <a:pt x="655" y="254"/>
                    <a:pt x="656" y="251"/>
                  </a:cubicBezTo>
                  <a:cubicBezTo>
                    <a:pt x="657" y="249"/>
                    <a:pt x="657" y="248"/>
                    <a:pt x="658" y="246"/>
                  </a:cubicBezTo>
                  <a:cubicBezTo>
                    <a:pt x="659" y="245"/>
                    <a:pt x="661" y="244"/>
                    <a:pt x="662" y="242"/>
                  </a:cubicBezTo>
                  <a:cubicBezTo>
                    <a:pt x="662" y="242"/>
                    <a:pt x="663" y="242"/>
                    <a:pt x="663" y="242"/>
                  </a:cubicBezTo>
                  <a:cubicBezTo>
                    <a:pt x="663" y="241"/>
                    <a:pt x="663" y="241"/>
                    <a:pt x="663" y="241"/>
                  </a:cubicBezTo>
                  <a:cubicBezTo>
                    <a:pt x="665" y="238"/>
                    <a:pt x="668" y="242"/>
                    <a:pt x="670" y="240"/>
                  </a:cubicBezTo>
                  <a:cubicBezTo>
                    <a:pt x="671" y="240"/>
                    <a:pt x="670" y="239"/>
                    <a:pt x="671" y="239"/>
                  </a:cubicBezTo>
                  <a:cubicBezTo>
                    <a:pt x="672" y="239"/>
                    <a:pt x="673" y="240"/>
                    <a:pt x="674" y="240"/>
                  </a:cubicBezTo>
                  <a:cubicBezTo>
                    <a:pt x="674" y="240"/>
                    <a:pt x="674" y="239"/>
                    <a:pt x="674" y="239"/>
                  </a:cubicBezTo>
                  <a:cubicBezTo>
                    <a:pt x="674" y="239"/>
                    <a:pt x="674" y="239"/>
                    <a:pt x="674" y="238"/>
                  </a:cubicBezTo>
                  <a:cubicBezTo>
                    <a:pt x="673" y="238"/>
                    <a:pt x="672" y="238"/>
                    <a:pt x="671" y="238"/>
                  </a:cubicBezTo>
                  <a:cubicBezTo>
                    <a:pt x="671" y="237"/>
                    <a:pt x="672" y="236"/>
                    <a:pt x="673" y="236"/>
                  </a:cubicBezTo>
                  <a:cubicBezTo>
                    <a:pt x="672" y="235"/>
                    <a:pt x="672" y="236"/>
                    <a:pt x="671" y="235"/>
                  </a:cubicBezTo>
                  <a:cubicBezTo>
                    <a:pt x="671" y="234"/>
                    <a:pt x="672" y="233"/>
                    <a:pt x="673" y="233"/>
                  </a:cubicBezTo>
                  <a:cubicBezTo>
                    <a:pt x="673" y="233"/>
                    <a:pt x="673" y="233"/>
                    <a:pt x="673" y="233"/>
                  </a:cubicBezTo>
                  <a:cubicBezTo>
                    <a:pt x="673" y="232"/>
                    <a:pt x="673" y="232"/>
                    <a:pt x="673" y="232"/>
                  </a:cubicBezTo>
                  <a:cubicBezTo>
                    <a:pt x="672" y="232"/>
                    <a:pt x="671" y="234"/>
                    <a:pt x="669" y="233"/>
                  </a:cubicBezTo>
                  <a:cubicBezTo>
                    <a:pt x="667" y="233"/>
                    <a:pt x="668" y="231"/>
                    <a:pt x="668" y="230"/>
                  </a:cubicBezTo>
                  <a:cubicBezTo>
                    <a:pt x="667" y="228"/>
                    <a:pt x="667" y="227"/>
                    <a:pt x="666" y="225"/>
                  </a:cubicBezTo>
                  <a:cubicBezTo>
                    <a:pt x="665" y="224"/>
                    <a:pt x="666" y="222"/>
                    <a:pt x="665" y="220"/>
                  </a:cubicBezTo>
                  <a:cubicBezTo>
                    <a:pt x="665" y="219"/>
                    <a:pt x="666" y="219"/>
                    <a:pt x="665" y="218"/>
                  </a:cubicBezTo>
                  <a:cubicBezTo>
                    <a:pt x="666" y="219"/>
                    <a:pt x="668" y="217"/>
                    <a:pt x="669" y="216"/>
                  </a:cubicBezTo>
                  <a:cubicBezTo>
                    <a:pt x="672" y="215"/>
                    <a:pt x="675" y="217"/>
                    <a:pt x="676" y="218"/>
                  </a:cubicBezTo>
                  <a:cubicBezTo>
                    <a:pt x="680" y="221"/>
                    <a:pt x="681" y="226"/>
                    <a:pt x="681" y="231"/>
                  </a:cubicBezTo>
                  <a:cubicBezTo>
                    <a:pt x="681" y="231"/>
                    <a:pt x="681" y="230"/>
                    <a:pt x="681" y="230"/>
                  </a:cubicBezTo>
                  <a:cubicBezTo>
                    <a:pt x="682" y="230"/>
                    <a:pt x="682" y="230"/>
                    <a:pt x="682" y="231"/>
                  </a:cubicBezTo>
                  <a:cubicBezTo>
                    <a:pt x="685" y="231"/>
                    <a:pt x="687" y="234"/>
                    <a:pt x="689" y="235"/>
                  </a:cubicBezTo>
                  <a:cubicBezTo>
                    <a:pt x="686" y="230"/>
                    <a:pt x="695" y="234"/>
                    <a:pt x="696" y="233"/>
                  </a:cubicBezTo>
                  <a:cubicBezTo>
                    <a:pt x="696" y="233"/>
                    <a:pt x="694" y="231"/>
                    <a:pt x="694" y="230"/>
                  </a:cubicBezTo>
                  <a:cubicBezTo>
                    <a:pt x="694" y="229"/>
                    <a:pt x="696" y="229"/>
                    <a:pt x="696" y="228"/>
                  </a:cubicBezTo>
                  <a:cubicBezTo>
                    <a:pt x="699" y="226"/>
                    <a:pt x="700" y="222"/>
                    <a:pt x="701" y="218"/>
                  </a:cubicBezTo>
                  <a:cubicBezTo>
                    <a:pt x="702" y="216"/>
                    <a:pt x="702" y="214"/>
                    <a:pt x="703" y="211"/>
                  </a:cubicBezTo>
                  <a:cubicBezTo>
                    <a:pt x="703" y="211"/>
                    <a:pt x="705" y="210"/>
                    <a:pt x="703" y="210"/>
                  </a:cubicBezTo>
                  <a:cubicBezTo>
                    <a:pt x="702" y="210"/>
                    <a:pt x="701" y="212"/>
                    <a:pt x="701" y="213"/>
                  </a:cubicBezTo>
                  <a:cubicBezTo>
                    <a:pt x="699" y="218"/>
                    <a:pt x="699" y="229"/>
                    <a:pt x="691" y="228"/>
                  </a:cubicBezTo>
                  <a:cubicBezTo>
                    <a:pt x="682" y="228"/>
                    <a:pt x="692" y="224"/>
                    <a:pt x="690" y="221"/>
                  </a:cubicBezTo>
                  <a:cubicBezTo>
                    <a:pt x="688" y="221"/>
                    <a:pt x="688" y="226"/>
                    <a:pt x="686" y="225"/>
                  </a:cubicBezTo>
                  <a:cubicBezTo>
                    <a:pt x="683" y="224"/>
                    <a:pt x="686" y="218"/>
                    <a:pt x="686" y="218"/>
                  </a:cubicBezTo>
                  <a:cubicBezTo>
                    <a:pt x="685" y="218"/>
                    <a:pt x="684" y="219"/>
                    <a:pt x="684" y="219"/>
                  </a:cubicBezTo>
                  <a:cubicBezTo>
                    <a:pt x="682" y="215"/>
                    <a:pt x="690" y="218"/>
                    <a:pt x="690" y="216"/>
                  </a:cubicBezTo>
                  <a:cubicBezTo>
                    <a:pt x="690" y="216"/>
                    <a:pt x="689" y="215"/>
                    <a:pt x="689" y="215"/>
                  </a:cubicBezTo>
                  <a:cubicBezTo>
                    <a:pt x="688" y="215"/>
                    <a:pt x="688" y="215"/>
                    <a:pt x="688" y="215"/>
                  </a:cubicBezTo>
                  <a:cubicBezTo>
                    <a:pt x="688" y="215"/>
                    <a:pt x="687" y="215"/>
                    <a:pt x="687" y="215"/>
                  </a:cubicBezTo>
                  <a:cubicBezTo>
                    <a:pt x="686" y="216"/>
                    <a:pt x="681" y="217"/>
                    <a:pt x="682" y="214"/>
                  </a:cubicBezTo>
                  <a:cubicBezTo>
                    <a:pt x="682" y="213"/>
                    <a:pt x="684" y="212"/>
                    <a:pt x="685" y="211"/>
                  </a:cubicBezTo>
                  <a:cubicBezTo>
                    <a:pt x="686" y="211"/>
                    <a:pt x="687" y="212"/>
                    <a:pt x="688" y="211"/>
                  </a:cubicBezTo>
                  <a:cubicBezTo>
                    <a:pt x="689" y="211"/>
                    <a:pt x="689" y="210"/>
                    <a:pt x="690" y="210"/>
                  </a:cubicBezTo>
                  <a:cubicBezTo>
                    <a:pt x="690" y="209"/>
                    <a:pt x="687" y="211"/>
                    <a:pt x="686" y="211"/>
                  </a:cubicBezTo>
                  <a:cubicBezTo>
                    <a:pt x="686" y="210"/>
                    <a:pt x="686" y="208"/>
                    <a:pt x="686" y="207"/>
                  </a:cubicBezTo>
                  <a:cubicBezTo>
                    <a:pt x="686" y="208"/>
                    <a:pt x="689" y="206"/>
                    <a:pt x="688" y="206"/>
                  </a:cubicBezTo>
                  <a:cubicBezTo>
                    <a:pt x="689" y="206"/>
                    <a:pt x="693" y="208"/>
                    <a:pt x="692" y="207"/>
                  </a:cubicBezTo>
                  <a:cubicBezTo>
                    <a:pt x="692" y="207"/>
                    <a:pt x="691" y="207"/>
                    <a:pt x="691" y="206"/>
                  </a:cubicBezTo>
                  <a:cubicBezTo>
                    <a:pt x="691" y="206"/>
                    <a:pt x="691" y="206"/>
                    <a:pt x="691" y="206"/>
                  </a:cubicBezTo>
                  <a:cubicBezTo>
                    <a:pt x="690" y="206"/>
                    <a:pt x="690" y="206"/>
                    <a:pt x="690" y="206"/>
                  </a:cubicBezTo>
                  <a:cubicBezTo>
                    <a:pt x="690" y="206"/>
                    <a:pt x="689" y="206"/>
                    <a:pt x="688" y="206"/>
                  </a:cubicBezTo>
                  <a:cubicBezTo>
                    <a:pt x="688" y="206"/>
                    <a:pt x="687" y="206"/>
                    <a:pt x="687" y="206"/>
                  </a:cubicBezTo>
                  <a:cubicBezTo>
                    <a:pt x="685" y="206"/>
                    <a:pt x="687" y="202"/>
                    <a:pt x="688" y="202"/>
                  </a:cubicBezTo>
                  <a:cubicBezTo>
                    <a:pt x="685" y="202"/>
                    <a:pt x="689" y="195"/>
                    <a:pt x="688" y="194"/>
                  </a:cubicBezTo>
                  <a:cubicBezTo>
                    <a:pt x="688" y="195"/>
                    <a:pt x="687" y="196"/>
                    <a:pt x="687" y="197"/>
                  </a:cubicBezTo>
                  <a:cubicBezTo>
                    <a:pt x="686" y="198"/>
                    <a:pt x="686" y="199"/>
                    <a:pt x="686" y="201"/>
                  </a:cubicBezTo>
                  <a:cubicBezTo>
                    <a:pt x="686" y="203"/>
                    <a:pt x="685" y="206"/>
                    <a:pt x="683" y="208"/>
                  </a:cubicBezTo>
                  <a:cubicBezTo>
                    <a:pt x="682" y="210"/>
                    <a:pt x="678" y="212"/>
                    <a:pt x="677" y="209"/>
                  </a:cubicBezTo>
                  <a:cubicBezTo>
                    <a:pt x="677" y="208"/>
                    <a:pt x="678" y="208"/>
                    <a:pt x="679" y="207"/>
                  </a:cubicBezTo>
                  <a:cubicBezTo>
                    <a:pt x="679" y="206"/>
                    <a:pt x="679" y="204"/>
                    <a:pt x="680" y="203"/>
                  </a:cubicBezTo>
                  <a:cubicBezTo>
                    <a:pt x="680" y="203"/>
                    <a:pt x="680" y="201"/>
                    <a:pt x="680" y="201"/>
                  </a:cubicBezTo>
                  <a:cubicBezTo>
                    <a:pt x="678" y="200"/>
                    <a:pt x="679" y="208"/>
                    <a:pt x="676" y="206"/>
                  </a:cubicBezTo>
                  <a:cubicBezTo>
                    <a:pt x="676" y="208"/>
                    <a:pt x="672" y="211"/>
                    <a:pt x="670" y="209"/>
                  </a:cubicBezTo>
                  <a:cubicBezTo>
                    <a:pt x="669" y="208"/>
                    <a:pt x="671" y="207"/>
                    <a:pt x="671" y="205"/>
                  </a:cubicBezTo>
                  <a:cubicBezTo>
                    <a:pt x="671" y="205"/>
                    <a:pt x="670" y="204"/>
                    <a:pt x="669" y="203"/>
                  </a:cubicBezTo>
                  <a:cubicBezTo>
                    <a:pt x="669" y="202"/>
                    <a:pt x="669" y="200"/>
                    <a:pt x="669" y="199"/>
                  </a:cubicBezTo>
                  <a:cubicBezTo>
                    <a:pt x="670" y="197"/>
                    <a:pt x="670" y="196"/>
                    <a:pt x="672" y="195"/>
                  </a:cubicBezTo>
                  <a:cubicBezTo>
                    <a:pt x="672" y="195"/>
                    <a:pt x="674" y="195"/>
                    <a:pt x="674" y="194"/>
                  </a:cubicBezTo>
                  <a:cubicBezTo>
                    <a:pt x="674" y="194"/>
                    <a:pt x="672" y="194"/>
                    <a:pt x="672" y="194"/>
                  </a:cubicBezTo>
                  <a:cubicBezTo>
                    <a:pt x="672" y="193"/>
                    <a:pt x="672" y="192"/>
                    <a:pt x="672" y="192"/>
                  </a:cubicBezTo>
                  <a:cubicBezTo>
                    <a:pt x="673" y="190"/>
                    <a:pt x="673" y="188"/>
                    <a:pt x="674" y="187"/>
                  </a:cubicBezTo>
                  <a:cubicBezTo>
                    <a:pt x="676" y="186"/>
                    <a:pt x="678" y="186"/>
                    <a:pt x="679" y="185"/>
                  </a:cubicBezTo>
                  <a:cubicBezTo>
                    <a:pt x="681" y="184"/>
                    <a:pt x="683" y="183"/>
                    <a:pt x="685" y="183"/>
                  </a:cubicBezTo>
                  <a:cubicBezTo>
                    <a:pt x="688" y="182"/>
                    <a:pt x="693" y="184"/>
                    <a:pt x="696" y="186"/>
                  </a:cubicBezTo>
                  <a:cubicBezTo>
                    <a:pt x="697" y="187"/>
                    <a:pt x="698" y="188"/>
                    <a:pt x="700" y="190"/>
                  </a:cubicBezTo>
                  <a:cubicBezTo>
                    <a:pt x="701" y="191"/>
                    <a:pt x="702" y="194"/>
                    <a:pt x="704" y="194"/>
                  </a:cubicBezTo>
                  <a:cubicBezTo>
                    <a:pt x="704" y="194"/>
                    <a:pt x="703" y="190"/>
                    <a:pt x="703" y="190"/>
                  </a:cubicBezTo>
                  <a:cubicBezTo>
                    <a:pt x="703" y="189"/>
                    <a:pt x="704" y="190"/>
                    <a:pt x="704" y="189"/>
                  </a:cubicBezTo>
                  <a:cubicBezTo>
                    <a:pt x="704" y="189"/>
                    <a:pt x="697" y="187"/>
                    <a:pt x="698" y="185"/>
                  </a:cubicBezTo>
                  <a:cubicBezTo>
                    <a:pt x="699" y="183"/>
                    <a:pt x="705" y="185"/>
                    <a:pt x="707" y="184"/>
                  </a:cubicBezTo>
                  <a:cubicBezTo>
                    <a:pt x="708" y="184"/>
                    <a:pt x="708" y="183"/>
                    <a:pt x="708" y="182"/>
                  </a:cubicBezTo>
                  <a:cubicBezTo>
                    <a:pt x="709" y="180"/>
                    <a:pt x="709" y="179"/>
                    <a:pt x="709" y="177"/>
                  </a:cubicBezTo>
                  <a:cubicBezTo>
                    <a:pt x="707" y="178"/>
                    <a:pt x="707" y="181"/>
                    <a:pt x="705" y="182"/>
                  </a:cubicBezTo>
                  <a:cubicBezTo>
                    <a:pt x="703" y="183"/>
                    <a:pt x="702" y="182"/>
                    <a:pt x="700" y="182"/>
                  </a:cubicBezTo>
                  <a:cubicBezTo>
                    <a:pt x="698" y="181"/>
                    <a:pt x="696" y="182"/>
                    <a:pt x="694" y="181"/>
                  </a:cubicBezTo>
                  <a:cubicBezTo>
                    <a:pt x="692" y="181"/>
                    <a:pt x="689" y="179"/>
                    <a:pt x="688" y="178"/>
                  </a:cubicBezTo>
                  <a:cubicBezTo>
                    <a:pt x="687" y="177"/>
                    <a:pt x="688" y="175"/>
                    <a:pt x="690" y="174"/>
                  </a:cubicBezTo>
                  <a:cubicBezTo>
                    <a:pt x="692" y="174"/>
                    <a:pt x="692" y="176"/>
                    <a:pt x="693" y="177"/>
                  </a:cubicBezTo>
                  <a:cubicBezTo>
                    <a:pt x="694" y="178"/>
                    <a:pt x="696" y="179"/>
                    <a:pt x="697" y="177"/>
                  </a:cubicBezTo>
                  <a:cubicBezTo>
                    <a:pt x="696" y="177"/>
                    <a:pt x="696" y="178"/>
                    <a:pt x="695" y="177"/>
                  </a:cubicBezTo>
                  <a:cubicBezTo>
                    <a:pt x="695" y="176"/>
                    <a:pt x="694" y="176"/>
                    <a:pt x="693" y="175"/>
                  </a:cubicBezTo>
                  <a:cubicBezTo>
                    <a:pt x="693" y="174"/>
                    <a:pt x="693" y="172"/>
                    <a:pt x="693" y="171"/>
                  </a:cubicBezTo>
                  <a:cubicBezTo>
                    <a:pt x="689" y="175"/>
                    <a:pt x="690" y="167"/>
                    <a:pt x="690" y="165"/>
                  </a:cubicBezTo>
                  <a:cubicBezTo>
                    <a:pt x="689" y="163"/>
                    <a:pt x="688" y="162"/>
                    <a:pt x="686" y="160"/>
                  </a:cubicBezTo>
                  <a:cubicBezTo>
                    <a:pt x="685" y="158"/>
                    <a:pt x="685" y="156"/>
                    <a:pt x="683" y="155"/>
                  </a:cubicBezTo>
                  <a:cubicBezTo>
                    <a:pt x="680" y="152"/>
                    <a:pt x="676" y="153"/>
                    <a:pt x="676" y="148"/>
                  </a:cubicBezTo>
                  <a:cubicBezTo>
                    <a:pt x="676" y="146"/>
                    <a:pt x="676" y="145"/>
                    <a:pt x="677" y="144"/>
                  </a:cubicBezTo>
                  <a:cubicBezTo>
                    <a:pt x="679" y="143"/>
                    <a:pt x="681" y="145"/>
                    <a:pt x="683" y="146"/>
                  </a:cubicBezTo>
                  <a:cubicBezTo>
                    <a:pt x="685" y="146"/>
                    <a:pt x="684" y="145"/>
                    <a:pt x="682" y="144"/>
                  </a:cubicBezTo>
                  <a:cubicBezTo>
                    <a:pt x="680" y="143"/>
                    <a:pt x="678" y="143"/>
                    <a:pt x="676" y="141"/>
                  </a:cubicBezTo>
                  <a:cubicBezTo>
                    <a:pt x="674" y="139"/>
                    <a:pt x="674" y="134"/>
                    <a:pt x="676" y="131"/>
                  </a:cubicBezTo>
                  <a:cubicBezTo>
                    <a:pt x="677" y="130"/>
                    <a:pt x="679" y="129"/>
                    <a:pt x="680" y="130"/>
                  </a:cubicBezTo>
                  <a:cubicBezTo>
                    <a:pt x="683" y="130"/>
                    <a:pt x="685" y="132"/>
                    <a:pt x="688" y="132"/>
                  </a:cubicBezTo>
                  <a:cubicBezTo>
                    <a:pt x="694" y="131"/>
                    <a:pt x="695" y="135"/>
                    <a:pt x="699" y="140"/>
                  </a:cubicBezTo>
                  <a:cubicBezTo>
                    <a:pt x="700" y="142"/>
                    <a:pt x="703" y="145"/>
                    <a:pt x="704" y="147"/>
                  </a:cubicBezTo>
                  <a:cubicBezTo>
                    <a:pt x="705" y="150"/>
                    <a:pt x="707" y="153"/>
                    <a:pt x="708" y="155"/>
                  </a:cubicBezTo>
                  <a:cubicBezTo>
                    <a:pt x="708" y="155"/>
                    <a:pt x="707" y="156"/>
                    <a:pt x="707" y="157"/>
                  </a:cubicBezTo>
                  <a:cubicBezTo>
                    <a:pt x="708" y="158"/>
                    <a:pt x="708" y="157"/>
                    <a:pt x="709" y="157"/>
                  </a:cubicBezTo>
                  <a:cubicBezTo>
                    <a:pt x="710" y="157"/>
                    <a:pt x="710" y="156"/>
                    <a:pt x="711" y="156"/>
                  </a:cubicBezTo>
                  <a:cubicBezTo>
                    <a:pt x="713" y="157"/>
                    <a:pt x="714" y="158"/>
                    <a:pt x="715" y="159"/>
                  </a:cubicBezTo>
                  <a:cubicBezTo>
                    <a:pt x="715" y="157"/>
                    <a:pt x="717" y="156"/>
                    <a:pt x="719" y="155"/>
                  </a:cubicBezTo>
                  <a:cubicBezTo>
                    <a:pt x="720" y="155"/>
                    <a:pt x="721" y="153"/>
                    <a:pt x="719" y="154"/>
                  </a:cubicBezTo>
                  <a:cubicBezTo>
                    <a:pt x="717" y="154"/>
                    <a:pt x="716" y="155"/>
                    <a:pt x="715" y="155"/>
                  </a:cubicBezTo>
                  <a:cubicBezTo>
                    <a:pt x="714" y="156"/>
                    <a:pt x="711" y="155"/>
                    <a:pt x="712" y="154"/>
                  </a:cubicBezTo>
                  <a:cubicBezTo>
                    <a:pt x="712" y="154"/>
                    <a:pt x="712" y="154"/>
                    <a:pt x="712" y="154"/>
                  </a:cubicBezTo>
                  <a:cubicBezTo>
                    <a:pt x="710" y="153"/>
                    <a:pt x="709" y="152"/>
                    <a:pt x="709" y="150"/>
                  </a:cubicBezTo>
                  <a:cubicBezTo>
                    <a:pt x="708" y="149"/>
                    <a:pt x="708" y="148"/>
                    <a:pt x="708" y="147"/>
                  </a:cubicBezTo>
                  <a:cubicBezTo>
                    <a:pt x="708" y="145"/>
                    <a:pt x="709" y="145"/>
                    <a:pt x="710" y="144"/>
                  </a:cubicBezTo>
                  <a:cubicBezTo>
                    <a:pt x="709" y="143"/>
                    <a:pt x="707" y="143"/>
                    <a:pt x="706" y="143"/>
                  </a:cubicBezTo>
                  <a:cubicBezTo>
                    <a:pt x="705" y="142"/>
                    <a:pt x="704" y="141"/>
                    <a:pt x="703" y="139"/>
                  </a:cubicBezTo>
                  <a:cubicBezTo>
                    <a:pt x="702" y="137"/>
                    <a:pt x="699" y="133"/>
                    <a:pt x="698" y="131"/>
                  </a:cubicBezTo>
                  <a:cubicBezTo>
                    <a:pt x="698" y="127"/>
                    <a:pt x="703" y="127"/>
                    <a:pt x="706" y="127"/>
                  </a:cubicBezTo>
                  <a:cubicBezTo>
                    <a:pt x="709" y="126"/>
                    <a:pt x="712" y="126"/>
                    <a:pt x="714" y="124"/>
                  </a:cubicBezTo>
                  <a:cubicBezTo>
                    <a:pt x="716" y="123"/>
                    <a:pt x="718" y="121"/>
                    <a:pt x="720" y="120"/>
                  </a:cubicBezTo>
                  <a:cubicBezTo>
                    <a:pt x="723" y="120"/>
                    <a:pt x="730" y="123"/>
                    <a:pt x="732" y="119"/>
                  </a:cubicBezTo>
                  <a:cubicBezTo>
                    <a:pt x="731" y="119"/>
                    <a:pt x="729" y="118"/>
                    <a:pt x="728" y="118"/>
                  </a:cubicBezTo>
                  <a:cubicBezTo>
                    <a:pt x="726" y="118"/>
                    <a:pt x="724" y="118"/>
                    <a:pt x="722" y="118"/>
                  </a:cubicBezTo>
                  <a:cubicBezTo>
                    <a:pt x="721" y="119"/>
                    <a:pt x="721" y="118"/>
                    <a:pt x="720" y="118"/>
                  </a:cubicBezTo>
                  <a:cubicBezTo>
                    <a:pt x="720" y="118"/>
                    <a:pt x="719" y="118"/>
                    <a:pt x="719" y="118"/>
                  </a:cubicBezTo>
                  <a:cubicBezTo>
                    <a:pt x="725" y="113"/>
                    <a:pt x="731" y="108"/>
                    <a:pt x="739" y="109"/>
                  </a:cubicBezTo>
                  <a:cubicBezTo>
                    <a:pt x="740" y="108"/>
                    <a:pt x="741" y="109"/>
                    <a:pt x="742" y="108"/>
                  </a:cubicBezTo>
                  <a:cubicBezTo>
                    <a:pt x="743" y="108"/>
                    <a:pt x="742" y="107"/>
                    <a:pt x="742" y="106"/>
                  </a:cubicBezTo>
                  <a:cubicBezTo>
                    <a:pt x="741" y="107"/>
                    <a:pt x="739" y="107"/>
                    <a:pt x="738" y="106"/>
                  </a:cubicBezTo>
                  <a:cubicBezTo>
                    <a:pt x="734" y="106"/>
                    <a:pt x="732" y="107"/>
                    <a:pt x="729" y="107"/>
                  </a:cubicBezTo>
                  <a:cubicBezTo>
                    <a:pt x="726" y="108"/>
                    <a:pt x="726" y="107"/>
                    <a:pt x="726" y="105"/>
                  </a:cubicBezTo>
                  <a:cubicBezTo>
                    <a:pt x="727" y="100"/>
                    <a:pt x="731" y="95"/>
                    <a:pt x="733" y="91"/>
                  </a:cubicBezTo>
                  <a:cubicBezTo>
                    <a:pt x="734" y="90"/>
                    <a:pt x="742" y="84"/>
                    <a:pt x="740" y="83"/>
                  </a:cubicBezTo>
                  <a:cubicBezTo>
                    <a:pt x="738" y="83"/>
                    <a:pt x="735" y="86"/>
                    <a:pt x="734" y="87"/>
                  </a:cubicBezTo>
                  <a:cubicBezTo>
                    <a:pt x="731" y="89"/>
                    <a:pt x="730" y="91"/>
                    <a:pt x="729" y="93"/>
                  </a:cubicBezTo>
                  <a:cubicBezTo>
                    <a:pt x="728" y="95"/>
                    <a:pt x="729" y="98"/>
                    <a:pt x="726" y="97"/>
                  </a:cubicBezTo>
                  <a:cubicBezTo>
                    <a:pt x="725" y="97"/>
                    <a:pt x="723" y="93"/>
                    <a:pt x="723" y="94"/>
                  </a:cubicBezTo>
                  <a:cubicBezTo>
                    <a:pt x="723" y="95"/>
                    <a:pt x="724" y="96"/>
                    <a:pt x="724" y="96"/>
                  </a:cubicBezTo>
                  <a:cubicBezTo>
                    <a:pt x="725" y="97"/>
                    <a:pt x="725" y="98"/>
                    <a:pt x="725" y="98"/>
                  </a:cubicBezTo>
                  <a:cubicBezTo>
                    <a:pt x="725" y="99"/>
                    <a:pt x="723" y="101"/>
                    <a:pt x="723" y="102"/>
                  </a:cubicBezTo>
                  <a:cubicBezTo>
                    <a:pt x="726" y="102"/>
                    <a:pt x="721" y="110"/>
                    <a:pt x="720" y="111"/>
                  </a:cubicBezTo>
                  <a:cubicBezTo>
                    <a:pt x="716" y="115"/>
                    <a:pt x="709" y="118"/>
                    <a:pt x="704" y="120"/>
                  </a:cubicBezTo>
                  <a:cubicBezTo>
                    <a:pt x="703" y="120"/>
                    <a:pt x="702" y="120"/>
                    <a:pt x="702" y="120"/>
                  </a:cubicBezTo>
                  <a:cubicBezTo>
                    <a:pt x="702" y="120"/>
                    <a:pt x="702" y="120"/>
                    <a:pt x="702" y="120"/>
                  </a:cubicBezTo>
                  <a:cubicBezTo>
                    <a:pt x="699" y="121"/>
                    <a:pt x="697" y="119"/>
                    <a:pt x="699" y="116"/>
                  </a:cubicBezTo>
                  <a:cubicBezTo>
                    <a:pt x="700" y="114"/>
                    <a:pt x="703" y="114"/>
                    <a:pt x="705" y="113"/>
                  </a:cubicBezTo>
                  <a:cubicBezTo>
                    <a:pt x="706" y="112"/>
                    <a:pt x="708" y="109"/>
                    <a:pt x="706" y="109"/>
                  </a:cubicBezTo>
                  <a:cubicBezTo>
                    <a:pt x="704" y="109"/>
                    <a:pt x="703" y="112"/>
                    <a:pt x="701" y="113"/>
                  </a:cubicBezTo>
                  <a:cubicBezTo>
                    <a:pt x="700" y="113"/>
                    <a:pt x="695" y="116"/>
                    <a:pt x="696" y="113"/>
                  </a:cubicBezTo>
                  <a:cubicBezTo>
                    <a:pt x="696" y="112"/>
                    <a:pt x="700" y="109"/>
                    <a:pt x="697" y="108"/>
                  </a:cubicBezTo>
                  <a:cubicBezTo>
                    <a:pt x="697" y="110"/>
                    <a:pt x="694" y="111"/>
                    <a:pt x="694" y="114"/>
                  </a:cubicBezTo>
                  <a:cubicBezTo>
                    <a:pt x="694" y="115"/>
                    <a:pt x="694" y="115"/>
                    <a:pt x="694" y="116"/>
                  </a:cubicBezTo>
                  <a:cubicBezTo>
                    <a:pt x="695" y="117"/>
                    <a:pt x="694" y="118"/>
                    <a:pt x="694" y="119"/>
                  </a:cubicBezTo>
                  <a:cubicBezTo>
                    <a:pt x="692" y="122"/>
                    <a:pt x="688" y="122"/>
                    <a:pt x="685" y="122"/>
                  </a:cubicBezTo>
                  <a:cubicBezTo>
                    <a:pt x="684" y="122"/>
                    <a:pt x="682" y="122"/>
                    <a:pt x="681" y="121"/>
                  </a:cubicBezTo>
                  <a:cubicBezTo>
                    <a:pt x="680" y="120"/>
                    <a:pt x="681" y="119"/>
                    <a:pt x="682" y="117"/>
                  </a:cubicBezTo>
                  <a:cubicBezTo>
                    <a:pt x="681" y="118"/>
                    <a:pt x="680" y="118"/>
                    <a:pt x="680" y="119"/>
                  </a:cubicBezTo>
                  <a:cubicBezTo>
                    <a:pt x="680" y="121"/>
                    <a:pt x="678" y="121"/>
                    <a:pt x="676" y="120"/>
                  </a:cubicBezTo>
                  <a:cubicBezTo>
                    <a:pt x="675" y="119"/>
                    <a:pt x="675" y="117"/>
                    <a:pt x="675" y="115"/>
                  </a:cubicBezTo>
                  <a:cubicBezTo>
                    <a:pt x="676" y="111"/>
                    <a:pt x="678" y="106"/>
                    <a:pt x="682" y="103"/>
                  </a:cubicBezTo>
                  <a:cubicBezTo>
                    <a:pt x="685" y="100"/>
                    <a:pt x="690" y="99"/>
                    <a:pt x="694" y="98"/>
                  </a:cubicBezTo>
                  <a:cubicBezTo>
                    <a:pt x="696" y="98"/>
                    <a:pt x="699" y="97"/>
                    <a:pt x="701" y="96"/>
                  </a:cubicBezTo>
                  <a:cubicBezTo>
                    <a:pt x="701" y="96"/>
                    <a:pt x="704" y="95"/>
                    <a:pt x="703" y="94"/>
                  </a:cubicBezTo>
                  <a:cubicBezTo>
                    <a:pt x="703" y="94"/>
                    <a:pt x="702" y="94"/>
                    <a:pt x="702" y="94"/>
                  </a:cubicBezTo>
                  <a:cubicBezTo>
                    <a:pt x="700" y="94"/>
                    <a:pt x="699" y="95"/>
                    <a:pt x="698" y="96"/>
                  </a:cubicBezTo>
                  <a:cubicBezTo>
                    <a:pt x="698" y="96"/>
                    <a:pt x="697" y="96"/>
                    <a:pt x="696" y="96"/>
                  </a:cubicBezTo>
                  <a:cubicBezTo>
                    <a:pt x="694" y="98"/>
                    <a:pt x="690" y="97"/>
                    <a:pt x="687" y="98"/>
                  </a:cubicBezTo>
                  <a:cubicBezTo>
                    <a:pt x="686" y="99"/>
                    <a:pt x="685" y="99"/>
                    <a:pt x="683" y="99"/>
                  </a:cubicBezTo>
                  <a:cubicBezTo>
                    <a:pt x="682" y="100"/>
                    <a:pt x="682" y="99"/>
                    <a:pt x="681" y="100"/>
                  </a:cubicBezTo>
                  <a:cubicBezTo>
                    <a:pt x="679" y="101"/>
                    <a:pt x="678" y="104"/>
                    <a:pt x="676" y="106"/>
                  </a:cubicBezTo>
                  <a:cubicBezTo>
                    <a:pt x="676" y="106"/>
                    <a:pt x="676" y="106"/>
                    <a:pt x="676" y="106"/>
                  </a:cubicBezTo>
                  <a:cubicBezTo>
                    <a:pt x="676" y="107"/>
                    <a:pt x="676" y="107"/>
                    <a:pt x="675" y="108"/>
                  </a:cubicBezTo>
                  <a:cubicBezTo>
                    <a:pt x="675" y="109"/>
                    <a:pt x="675" y="109"/>
                    <a:pt x="674" y="109"/>
                  </a:cubicBezTo>
                  <a:cubicBezTo>
                    <a:pt x="674" y="110"/>
                    <a:pt x="674" y="111"/>
                    <a:pt x="673" y="111"/>
                  </a:cubicBezTo>
                  <a:cubicBezTo>
                    <a:pt x="673" y="112"/>
                    <a:pt x="672" y="112"/>
                    <a:pt x="672" y="113"/>
                  </a:cubicBezTo>
                  <a:cubicBezTo>
                    <a:pt x="672" y="114"/>
                    <a:pt x="672" y="116"/>
                    <a:pt x="671" y="117"/>
                  </a:cubicBezTo>
                  <a:cubicBezTo>
                    <a:pt x="667" y="119"/>
                    <a:pt x="659" y="111"/>
                    <a:pt x="658" y="108"/>
                  </a:cubicBezTo>
                  <a:cubicBezTo>
                    <a:pt x="656" y="105"/>
                    <a:pt x="658" y="103"/>
                    <a:pt x="661" y="102"/>
                  </a:cubicBezTo>
                  <a:cubicBezTo>
                    <a:pt x="662" y="101"/>
                    <a:pt x="664" y="101"/>
                    <a:pt x="665" y="101"/>
                  </a:cubicBezTo>
                  <a:cubicBezTo>
                    <a:pt x="668" y="101"/>
                    <a:pt x="669" y="103"/>
                    <a:pt x="672" y="102"/>
                  </a:cubicBezTo>
                  <a:cubicBezTo>
                    <a:pt x="672" y="101"/>
                    <a:pt x="673" y="101"/>
                    <a:pt x="674" y="101"/>
                  </a:cubicBezTo>
                  <a:cubicBezTo>
                    <a:pt x="675" y="100"/>
                    <a:pt x="678" y="98"/>
                    <a:pt x="680" y="98"/>
                  </a:cubicBezTo>
                  <a:cubicBezTo>
                    <a:pt x="678" y="95"/>
                    <a:pt x="686" y="91"/>
                    <a:pt x="688" y="89"/>
                  </a:cubicBezTo>
                  <a:cubicBezTo>
                    <a:pt x="687" y="89"/>
                    <a:pt x="686" y="89"/>
                    <a:pt x="687" y="88"/>
                  </a:cubicBezTo>
                  <a:cubicBezTo>
                    <a:pt x="684" y="89"/>
                    <a:pt x="681" y="91"/>
                    <a:pt x="679" y="92"/>
                  </a:cubicBezTo>
                  <a:cubicBezTo>
                    <a:pt x="679" y="93"/>
                    <a:pt x="678" y="94"/>
                    <a:pt x="678" y="95"/>
                  </a:cubicBezTo>
                  <a:cubicBezTo>
                    <a:pt x="677" y="95"/>
                    <a:pt x="677" y="96"/>
                    <a:pt x="675" y="96"/>
                  </a:cubicBezTo>
                  <a:cubicBezTo>
                    <a:pt x="675" y="97"/>
                    <a:pt x="674" y="97"/>
                    <a:pt x="673" y="97"/>
                  </a:cubicBezTo>
                  <a:cubicBezTo>
                    <a:pt x="672" y="98"/>
                    <a:pt x="671" y="98"/>
                    <a:pt x="670" y="99"/>
                  </a:cubicBezTo>
                  <a:cubicBezTo>
                    <a:pt x="669" y="99"/>
                    <a:pt x="669" y="99"/>
                    <a:pt x="668" y="99"/>
                  </a:cubicBezTo>
                  <a:cubicBezTo>
                    <a:pt x="668" y="99"/>
                    <a:pt x="668" y="99"/>
                    <a:pt x="668" y="99"/>
                  </a:cubicBezTo>
                  <a:cubicBezTo>
                    <a:pt x="668" y="99"/>
                    <a:pt x="668" y="99"/>
                    <a:pt x="668" y="99"/>
                  </a:cubicBezTo>
                  <a:cubicBezTo>
                    <a:pt x="668" y="99"/>
                    <a:pt x="667" y="99"/>
                    <a:pt x="667" y="99"/>
                  </a:cubicBezTo>
                  <a:cubicBezTo>
                    <a:pt x="667" y="99"/>
                    <a:pt x="667" y="99"/>
                    <a:pt x="667" y="99"/>
                  </a:cubicBezTo>
                  <a:cubicBezTo>
                    <a:pt x="665" y="98"/>
                    <a:pt x="662" y="99"/>
                    <a:pt x="661" y="99"/>
                  </a:cubicBezTo>
                  <a:cubicBezTo>
                    <a:pt x="660" y="100"/>
                    <a:pt x="659" y="100"/>
                    <a:pt x="658" y="101"/>
                  </a:cubicBezTo>
                  <a:cubicBezTo>
                    <a:pt x="657" y="101"/>
                    <a:pt x="656" y="101"/>
                    <a:pt x="655" y="101"/>
                  </a:cubicBezTo>
                  <a:cubicBezTo>
                    <a:pt x="655" y="101"/>
                    <a:pt x="654" y="101"/>
                    <a:pt x="653" y="101"/>
                  </a:cubicBezTo>
                  <a:cubicBezTo>
                    <a:pt x="652" y="101"/>
                    <a:pt x="651" y="99"/>
                    <a:pt x="651" y="97"/>
                  </a:cubicBezTo>
                  <a:cubicBezTo>
                    <a:pt x="650" y="97"/>
                    <a:pt x="651" y="96"/>
                    <a:pt x="651" y="96"/>
                  </a:cubicBezTo>
                  <a:cubicBezTo>
                    <a:pt x="648" y="88"/>
                    <a:pt x="659" y="94"/>
                    <a:pt x="659" y="91"/>
                  </a:cubicBezTo>
                  <a:cubicBezTo>
                    <a:pt x="657" y="91"/>
                    <a:pt x="653" y="90"/>
                    <a:pt x="654" y="87"/>
                  </a:cubicBezTo>
                  <a:cubicBezTo>
                    <a:pt x="654" y="85"/>
                    <a:pt x="658" y="82"/>
                    <a:pt x="660" y="82"/>
                  </a:cubicBezTo>
                  <a:cubicBezTo>
                    <a:pt x="661" y="81"/>
                    <a:pt x="660" y="80"/>
                    <a:pt x="661" y="79"/>
                  </a:cubicBezTo>
                  <a:cubicBezTo>
                    <a:pt x="662" y="79"/>
                    <a:pt x="664" y="78"/>
                    <a:pt x="665" y="79"/>
                  </a:cubicBezTo>
                  <a:cubicBezTo>
                    <a:pt x="666" y="79"/>
                    <a:pt x="670" y="81"/>
                    <a:pt x="671" y="80"/>
                  </a:cubicBezTo>
                  <a:cubicBezTo>
                    <a:pt x="670" y="79"/>
                    <a:pt x="666" y="77"/>
                    <a:pt x="665" y="77"/>
                  </a:cubicBezTo>
                  <a:cubicBezTo>
                    <a:pt x="663" y="76"/>
                    <a:pt x="662" y="77"/>
                    <a:pt x="660" y="78"/>
                  </a:cubicBezTo>
                  <a:cubicBezTo>
                    <a:pt x="657" y="79"/>
                    <a:pt x="653" y="86"/>
                    <a:pt x="650" y="85"/>
                  </a:cubicBezTo>
                  <a:cubicBezTo>
                    <a:pt x="650" y="85"/>
                    <a:pt x="648" y="83"/>
                    <a:pt x="647" y="83"/>
                  </a:cubicBezTo>
                  <a:cubicBezTo>
                    <a:pt x="646" y="79"/>
                    <a:pt x="654" y="76"/>
                    <a:pt x="655" y="74"/>
                  </a:cubicBezTo>
                  <a:cubicBezTo>
                    <a:pt x="653" y="74"/>
                    <a:pt x="652" y="74"/>
                    <a:pt x="651" y="71"/>
                  </a:cubicBezTo>
                  <a:cubicBezTo>
                    <a:pt x="650" y="71"/>
                    <a:pt x="650" y="72"/>
                    <a:pt x="650" y="72"/>
                  </a:cubicBezTo>
                  <a:cubicBezTo>
                    <a:pt x="649" y="73"/>
                    <a:pt x="648" y="73"/>
                    <a:pt x="648" y="73"/>
                  </a:cubicBezTo>
                  <a:cubicBezTo>
                    <a:pt x="647" y="74"/>
                    <a:pt x="647" y="74"/>
                    <a:pt x="646" y="76"/>
                  </a:cubicBezTo>
                  <a:cubicBezTo>
                    <a:pt x="645" y="78"/>
                    <a:pt x="643" y="80"/>
                    <a:pt x="643" y="76"/>
                  </a:cubicBezTo>
                  <a:cubicBezTo>
                    <a:pt x="643" y="76"/>
                    <a:pt x="643" y="76"/>
                    <a:pt x="643" y="76"/>
                  </a:cubicBezTo>
                  <a:cubicBezTo>
                    <a:pt x="643" y="76"/>
                    <a:pt x="643" y="76"/>
                    <a:pt x="643" y="76"/>
                  </a:cubicBezTo>
                  <a:cubicBezTo>
                    <a:pt x="642" y="76"/>
                    <a:pt x="640" y="75"/>
                    <a:pt x="640" y="74"/>
                  </a:cubicBezTo>
                  <a:cubicBezTo>
                    <a:pt x="640" y="74"/>
                    <a:pt x="640" y="74"/>
                    <a:pt x="640" y="74"/>
                  </a:cubicBezTo>
                  <a:cubicBezTo>
                    <a:pt x="640" y="74"/>
                    <a:pt x="640" y="74"/>
                    <a:pt x="640" y="74"/>
                  </a:cubicBezTo>
                  <a:cubicBezTo>
                    <a:pt x="641" y="72"/>
                    <a:pt x="640" y="75"/>
                    <a:pt x="640" y="74"/>
                  </a:cubicBezTo>
                  <a:cubicBezTo>
                    <a:pt x="641" y="72"/>
                    <a:pt x="640" y="75"/>
                    <a:pt x="640" y="74"/>
                  </a:cubicBezTo>
                  <a:cubicBezTo>
                    <a:pt x="641" y="72"/>
                    <a:pt x="640" y="75"/>
                    <a:pt x="640" y="74"/>
                  </a:cubicBezTo>
                  <a:close/>
                  <a:moveTo>
                    <a:pt x="672" y="248"/>
                  </a:moveTo>
                  <a:cubicBezTo>
                    <a:pt x="672" y="248"/>
                    <a:pt x="672" y="248"/>
                    <a:pt x="672" y="248"/>
                  </a:cubicBezTo>
                  <a:cubicBezTo>
                    <a:pt x="672" y="248"/>
                    <a:pt x="672" y="248"/>
                    <a:pt x="672" y="248"/>
                  </a:cubicBezTo>
                  <a:cubicBezTo>
                    <a:pt x="672" y="248"/>
                    <a:pt x="672" y="248"/>
                    <a:pt x="672" y="248"/>
                  </a:cubicBezTo>
                  <a:cubicBezTo>
                    <a:pt x="672" y="248"/>
                    <a:pt x="672" y="248"/>
                    <a:pt x="672" y="248"/>
                  </a:cubicBezTo>
                  <a:cubicBezTo>
                    <a:pt x="672" y="248"/>
                    <a:pt x="672" y="248"/>
                    <a:pt x="672" y="248"/>
                  </a:cubicBezTo>
                  <a:cubicBezTo>
                    <a:pt x="672" y="248"/>
                    <a:pt x="672" y="248"/>
                    <a:pt x="672" y="248"/>
                  </a:cubicBezTo>
                  <a:cubicBezTo>
                    <a:pt x="672" y="248"/>
                    <a:pt x="672" y="248"/>
                    <a:pt x="672" y="248"/>
                  </a:cubicBezTo>
                  <a:close/>
                  <a:moveTo>
                    <a:pt x="677" y="257"/>
                  </a:moveTo>
                  <a:cubicBezTo>
                    <a:pt x="677" y="257"/>
                    <a:pt x="677" y="256"/>
                    <a:pt x="676" y="256"/>
                  </a:cubicBezTo>
                  <a:cubicBezTo>
                    <a:pt x="676" y="256"/>
                    <a:pt x="677" y="257"/>
                    <a:pt x="677" y="257"/>
                  </a:cubicBezTo>
                  <a:cubicBezTo>
                    <a:pt x="677" y="257"/>
                    <a:pt x="677" y="257"/>
                    <a:pt x="677" y="257"/>
                  </a:cubicBezTo>
                  <a:cubicBezTo>
                    <a:pt x="677" y="257"/>
                    <a:pt x="677" y="257"/>
                    <a:pt x="677" y="257"/>
                  </a:cubicBezTo>
                  <a:cubicBezTo>
                    <a:pt x="677" y="257"/>
                    <a:pt x="677" y="257"/>
                    <a:pt x="677" y="257"/>
                  </a:cubicBezTo>
                  <a:close/>
                  <a:moveTo>
                    <a:pt x="724" y="243"/>
                  </a:moveTo>
                  <a:cubicBezTo>
                    <a:pt x="724" y="243"/>
                    <a:pt x="724" y="243"/>
                    <a:pt x="724" y="243"/>
                  </a:cubicBezTo>
                  <a:cubicBezTo>
                    <a:pt x="724" y="243"/>
                    <a:pt x="724" y="243"/>
                    <a:pt x="724" y="243"/>
                  </a:cubicBezTo>
                  <a:cubicBezTo>
                    <a:pt x="724" y="243"/>
                    <a:pt x="724" y="243"/>
                    <a:pt x="724" y="243"/>
                  </a:cubicBezTo>
                  <a:close/>
                  <a:moveTo>
                    <a:pt x="734" y="186"/>
                  </a:moveTo>
                  <a:cubicBezTo>
                    <a:pt x="734" y="186"/>
                    <a:pt x="734" y="186"/>
                    <a:pt x="734" y="186"/>
                  </a:cubicBezTo>
                  <a:cubicBezTo>
                    <a:pt x="734" y="186"/>
                    <a:pt x="734" y="186"/>
                    <a:pt x="734" y="186"/>
                  </a:cubicBezTo>
                  <a:cubicBezTo>
                    <a:pt x="734" y="186"/>
                    <a:pt x="734" y="186"/>
                    <a:pt x="734" y="186"/>
                  </a:cubicBezTo>
                  <a:close/>
                  <a:moveTo>
                    <a:pt x="771" y="142"/>
                  </a:moveTo>
                  <a:cubicBezTo>
                    <a:pt x="771" y="142"/>
                    <a:pt x="771" y="142"/>
                    <a:pt x="771" y="142"/>
                  </a:cubicBezTo>
                  <a:cubicBezTo>
                    <a:pt x="771" y="142"/>
                    <a:pt x="771" y="142"/>
                    <a:pt x="771" y="142"/>
                  </a:cubicBezTo>
                  <a:cubicBezTo>
                    <a:pt x="771" y="142"/>
                    <a:pt x="771" y="142"/>
                    <a:pt x="771" y="142"/>
                  </a:cubicBezTo>
                  <a:close/>
                  <a:moveTo>
                    <a:pt x="812" y="89"/>
                  </a:moveTo>
                  <a:cubicBezTo>
                    <a:pt x="812" y="89"/>
                    <a:pt x="812" y="89"/>
                    <a:pt x="812" y="89"/>
                  </a:cubicBezTo>
                  <a:cubicBezTo>
                    <a:pt x="812" y="89"/>
                    <a:pt x="812" y="89"/>
                    <a:pt x="812" y="89"/>
                  </a:cubicBezTo>
                  <a:cubicBezTo>
                    <a:pt x="812" y="89"/>
                    <a:pt x="812" y="89"/>
                    <a:pt x="812" y="89"/>
                  </a:cubicBezTo>
                  <a:close/>
                  <a:moveTo>
                    <a:pt x="704" y="95"/>
                  </a:moveTo>
                  <a:cubicBezTo>
                    <a:pt x="704" y="95"/>
                    <a:pt x="704" y="95"/>
                    <a:pt x="704" y="95"/>
                  </a:cubicBezTo>
                  <a:cubicBezTo>
                    <a:pt x="704" y="95"/>
                    <a:pt x="704" y="95"/>
                    <a:pt x="704" y="95"/>
                  </a:cubicBezTo>
                  <a:cubicBezTo>
                    <a:pt x="704" y="95"/>
                    <a:pt x="704" y="95"/>
                    <a:pt x="704" y="95"/>
                  </a:cubicBezTo>
                  <a:close/>
                  <a:moveTo>
                    <a:pt x="594" y="254"/>
                  </a:moveTo>
                  <a:cubicBezTo>
                    <a:pt x="594" y="255"/>
                    <a:pt x="595" y="254"/>
                    <a:pt x="596" y="254"/>
                  </a:cubicBezTo>
                  <a:cubicBezTo>
                    <a:pt x="596" y="254"/>
                    <a:pt x="592" y="256"/>
                    <a:pt x="592" y="257"/>
                  </a:cubicBezTo>
                  <a:cubicBezTo>
                    <a:pt x="592" y="258"/>
                    <a:pt x="595" y="261"/>
                    <a:pt x="592" y="260"/>
                  </a:cubicBezTo>
                  <a:cubicBezTo>
                    <a:pt x="590" y="260"/>
                    <a:pt x="591" y="255"/>
                    <a:pt x="588" y="256"/>
                  </a:cubicBezTo>
                  <a:cubicBezTo>
                    <a:pt x="588" y="255"/>
                    <a:pt x="588" y="255"/>
                    <a:pt x="588" y="255"/>
                  </a:cubicBezTo>
                  <a:cubicBezTo>
                    <a:pt x="588" y="255"/>
                    <a:pt x="584" y="255"/>
                    <a:pt x="584" y="255"/>
                  </a:cubicBezTo>
                  <a:cubicBezTo>
                    <a:pt x="583" y="255"/>
                    <a:pt x="581" y="256"/>
                    <a:pt x="580" y="257"/>
                  </a:cubicBezTo>
                  <a:cubicBezTo>
                    <a:pt x="578" y="261"/>
                    <a:pt x="582" y="262"/>
                    <a:pt x="585" y="262"/>
                  </a:cubicBezTo>
                  <a:cubicBezTo>
                    <a:pt x="584" y="263"/>
                    <a:pt x="586" y="264"/>
                    <a:pt x="586" y="265"/>
                  </a:cubicBezTo>
                  <a:cubicBezTo>
                    <a:pt x="585" y="265"/>
                    <a:pt x="582" y="265"/>
                    <a:pt x="583" y="266"/>
                  </a:cubicBezTo>
                  <a:cubicBezTo>
                    <a:pt x="583" y="268"/>
                    <a:pt x="589" y="268"/>
                    <a:pt x="590" y="268"/>
                  </a:cubicBezTo>
                  <a:cubicBezTo>
                    <a:pt x="589" y="268"/>
                    <a:pt x="589" y="269"/>
                    <a:pt x="588" y="269"/>
                  </a:cubicBezTo>
                  <a:cubicBezTo>
                    <a:pt x="587" y="269"/>
                    <a:pt x="587" y="268"/>
                    <a:pt x="586" y="268"/>
                  </a:cubicBezTo>
                  <a:cubicBezTo>
                    <a:pt x="585" y="269"/>
                    <a:pt x="585" y="268"/>
                    <a:pt x="585" y="270"/>
                  </a:cubicBezTo>
                  <a:cubicBezTo>
                    <a:pt x="583" y="274"/>
                    <a:pt x="588" y="272"/>
                    <a:pt x="589" y="273"/>
                  </a:cubicBezTo>
                  <a:cubicBezTo>
                    <a:pt x="588" y="274"/>
                    <a:pt x="587" y="275"/>
                    <a:pt x="586" y="275"/>
                  </a:cubicBezTo>
                  <a:cubicBezTo>
                    <a:pt x="585" y="272"/>
                    <a:pt x="582" y="270"/>
                    <a:pt x="580" y="267"/>
                  </a:cubicBezTo>
                  <a:cubicBezTo>
                    <a:pt x="578" y="265"/>
                    <a:pt x="578" y="262"/>
                    <a:pt x="576" y="260"/>
                  </a:cubicBezTo>
                  <a:cubicBezTo>
                    <a:pt x="574" y="259"/>
                    <a:pt x="571" y="262"/>
                    <a:pt x="571" y="264"/>
                  </a:cubicBezTo>
                  <a:cubicBezTo>
                    <a:pt x="571" y="269"/>
                    <a:pt x="575" y="266"/>
                    <a:pt x="577" y="266"/>
                  </a:cubicBezTo>
                  <a:cubicBezTo>
                    <a:pt x="576" y="268"/>
                    <a:pt x="573" y="268"/>
                    <a:pt x="573" y="270"/>
                  </a:cubicBezTo>
                  <a:cubicBezTo>
                    <a:pt x="573" y="273"/>
                    <a:pt x="575" y="273"/>
                    <a:pt x="577" y="272"/>
                  </a:cubicBezTo>
                  <a:cubicBezTo>
                    <a:pt x="577" y="273"/>
                    <a:pt x="576" y="273"/>
                    <a:pt x="575" y="274"/>
                  </a:cubicBezTo>
                  <a:cubicBezTo>
                    <a:pt x="575" y="275"/>
                    <a:pt x="576" y="275"/>
                    <a:pt x="576" y="276"/>
                  </a:cubicBezTo>
                  <a:cubicBezTo>
                    <a:pt x="577" y="278"/>
                    <a:pt x="577" y="278"/>
                    <a:pt x="579" y="277"/>
                  </a:cubicBezTo>
                  <a:cubicBezTo>
                    <a:pt x="579" y="279"/>
                    <a:pt x="577" y="279"/>
                    <a:pt x="576" y="279"/>
                  </a:cubicBezTo>
                  <a:cubicBezTo>
                    <a:pt x="575" y="278"/>
                    <a:pt x="575" y="276"/>
                    <a:pt x="573" y="276"/>
                  </a:cubicBezTo>
                  <a:cubicBezTo>
                    <a:pt x="573" y="275"/>
                    <a:pt x="570" y="276"/>
                    <a:pt x="570" y="278"/>
                  </a:cubicBezTo>
                  <a:cubicBezTo>
                    <a:pt x="570" y="279"/>
                    <a:pt x="571" y="278"/>
                    <a:pt x="572" y="278"/>
                  </a:cubicBezTo>
                  <a:cubicBezTo>
                    <a:pt x="571" y="279"/>
                    <a:pt x="573" y="280"/>
                    <a:pt x="572" y="281"/>
                  </a:cubicBezTo>
                  <a:cubicBezTo>
                    <a:pt x="569" y="278"/>
                    <a:pt x="568" y="283"/>
                    <a:pt x="567" y="283"/>
                  </a:cubicBezTo>
                  <a:cubicBezTo>
                    <a:pt x="568" y="283"/>
                    <a:pt x="567" y="285"/>
                    <a:pt x="569" y="285"/>
                  </a:cubicBezTo>
                  <a:cubicBezTo>
                    <a:pt x="570" y="286"/>
                    <a:pt x="573" y="284"/>
                    <a:pt x="574" y="284"/>
                  </a:cubicBezTo>
                  <a:cubicBezTo>
                    <a:pt x="579" y="283"/>
                    <a:pt x="583" y="282"/>
                    <a:pt x="588" y="281"/>
                  </a:cubicBezTo>
                  <a:cubicBezTo>
                    <a:pt x="587" y="281"/>
                    <a:pt x="588" y="282"/>
                    <a:pt x="588" y="283"/>
                  </a:cubicBezTo>
                  <a:cubicBezTo>
                    <a:pt x="587" y="284"/>
                    <a:pt x="585" y="284"/>
                    <a:pt x="586" y="285"/>
                  </a:cubicBezTo>
                  <a:cubicBezTo>
                    <a:pt x="586" y="285"/>
                    <a:pt x="586" y="285"/>
                    <a:pt x="586" y="285"/>
                  </a:cubicBezTo>
                  <a:cubicBezTo>
                    <a:pt x="586" y="285"/>
                    <a:pt x="585" y="285"/>
                    <a:pt x="584" y="285"/>
                  </a:cubicBezTo>
                  <a:cubicBezTo>
                    <a:pt x="584" y="285"/>
                    <a:pt x="588" y="285"/>
                    <a:pt x="588" y="285"/>
                  </a:cubicBezTo>
                  <a:cubicBezTo>
                    <a:pt x="588" y="286"/>
                    <a:pt x="584" y="286"/>
                    <a:pt x="584" y="286"/>
                  </a:cubicBezTo>
                  <a:cubicBezTo>
                    <a:pt x="584" y="287"/>
                    <a:pt x="585" y="286"/>
                    <a:pt x="586" y="287"/>
                  </a:cubicBezTo>
                  <a:cubicBezTo>
                    <a:pt x="584" y="287"/>
                    <a:pt x="583" y="287"/>
                    <a:pt x="581" y="288"/>
                  </a:cubicBezTo>
                  <a:cubicBezTo>
                    <a:pt x="582" y="288"/>
                    <a:pt x="583" y="289"/>
                    <a:pt x="582" y="289"/>
                  </a:cubicBezTo>
                  <a:cubicBezTo>
                    <a:pt x="582" y="289"/>
                    <a:pt x="582" y="290"/>
                    <a:pt x="581" y="290"/>
                  </a:cubicBezTo>
                  <a:cubicBezTo>
                    <a:pt x="582" y="290"/>
                    <a:pt x="582" y="290"/>
                    <a:pt x="582" y="291"/>
                  </a:cubicBezTo>
                  <a:cubicBezTo>
                    <a:pt x="582" y="292"/>
                    <a:pt x="583" y="290"/>
                    <a:pt x="584" y="291"/>
                  </a:cubicBezTo>
                  <a:cubicBezTo>
                    <a:pt x="585" y="291"/>
                    <a:pt x="583" y="292"/>
                    <a:pt x="584" y="292"/>
                  </a:cubicBezTo>
                  <a:cubicBezTo>
                    <a:pt x="584" y="292"/>
                    <a:pt x="585" y="292"/>
                    <a:pt x="586" y="293"/>
                  </a:cubicBezTo>
                  <a:cubicBezTo>
                    <a:pt x="579" y="293"/>
                    <a:pt x="586" y="306"/>
                    <a:pt x="590" y="296"/>
                  </a:cubicBezTo>
                  <a:cubicBezTo>
                    <a:pt x="591" y="297"/>
                    <a:pt x="589" y="299"/>
                    <a:pt x="592" y="299"/>
                  </a:cubicBezTo>
                  <a:cubicBezTo>
                    <a:pt x="594" y="297"/>
                    <a:pt x="595" y="299"/>
                    <a:pt x="597" y="299"/>
                  </a:cubicBezTo>
                  <a:cubicBezTo>
                    <a:pt x="602" y="298"/>
                    <a:pt x="597" y="295"/>
                    <a:pt x="599" y="293"/>
                  </a:cubicBezTo>
                  <a:cubicBezTo>
                    <a:pt x="598" y="295"/>
                    <a:pt x="601" y="297"/>
                    <a:pt x="602" y="295"/>
                  </a:cubicBezTo>
                  <a:cubicBezTo>
                    <a:pt x="602" y="293"/>
                    <a:pt x="600" y="290"/>
                    <a:pt x="599" y="291"/>
                  </a:cubicBezTo>
                  <a:cubicBezTo>
                    <a:pt x="598" y="291"/>
                    <a:pt x="598" y="290"/>
                    <a:pt x="598" y="289"/>
                  </a:cubicBezTo>
                  <a:cubicBezTo>
                    <a:pt x="599" y="290"/>
                    <a:pt x="599" y="290"/>
                    <a:pt x="600" y="289"/>
                  </a:cubicBezTo>
                  <a:cubicBezTo>
                    <a:pt x="600" y="289"/>
                    <a:pt x="599" y="289"/>
                    <a:pt x="599" y="288"/>
                  </a:cubicBezTo>
                  <a:cubicBezTo>
                    <a:pt x="599" y="288"/>
                    <a:pt x="600" y="288"/>
                    <a:pt x="600" y="288"/>
                  </a:cubicBezTo>
                  <a:cubicBezTo>
                    <a:pt x="600" y="287"/>
                    <a:pt x="599" y="287"/>
                    <a:pt x="599" y="286"/>
                  </a:cubicBezTo>
                  <a:cubicBezTo>
                    <a:pt x="600" y="285"/>
                    <a:pt x="600" y="286"/>
                    <a:pt x="601" y="287"/>
                  </a:cubicBezTo>
                  <a:cubicBezTo>
                    <a:pt x="601" y="286"/>
                    <a:pt x="600" y="284"/>
                    <a:pt x="600" y="284"/>
                  </a:cubicBezTo>
                  <a:cubicBezTo>
                    <a:pt x="601" y="284"/>
                    <a:pt x="603" y="288"/>
                    <a:pt x="604" y="288"/>
                  </a:cubicBezTo>
                  <a:cubicBezTo>
                    <a:pt x="603" y="285"/>
                    <a:pt x="605" y="279"/>
                    <a:pt x="599" y="279"/>
                  </a:cubicBezTo>
                  <a:cubicBezTo>
                    <a:pt x="603" y="277"/>
                    <a:pt x="601" y="276"/>
                    <a:pt x="601" y="273"/>
                  </a:cubicBezTo>
                  <a:cubicBezTo>
                    <a:pt x="601" y="270"/>
                    <a:pt x="602" y="268"/>
                    <a:pt x="602" y="266"/>
                  </a:cubicBezTo>
                  <a:cubicBezTo>
                    <a:pt x="601" y="264"/>
                    <a:pt x="602" y="261"/>
                    <a:pt x="601" y="259"/>
                  </a:cubicBezTo>
                  <a:cubicBezTo>
                    <a:pt x="600" y="257"/>
                    <a:pt x="598" y="257"/>
                    <a:pt x="597" y="256"/>
                  </a:cubicBezTo>
                  <a:cubicBezTo>
                    <a:pt x="598" y="257"/>
                    <a:pt x="597" y="254"/>
                    <a:pt x="596" y="254"/>
                  </a:cubicBezTo>
                  <a:cubicBezTo>
                    <a:pt x="596" y="253"/>
                    <a:pt x="593" y="252"/>
                    <a:pt x="594" y="254"/>
                  </a:cubicBezTo>
                  <a:cubicBezTo>
                    <a:pt x="594" y="254"/>
                    <a:pt x="594" y="253"/>
                    <a:pt x="594" y="253"/>
                  </a:cubicBezTo>
                  <a:cubicBezTo>
                    <a:pt x="594" y="253"/>
                    <a:pt x="594" y="254"/>
                    <a:pt x="594" y="254"/>
                  </a:cubicBezTo>
                  <a:cubicBezTo>
                    <a:pt x="594" y="254"/>
                    <a:pt x="594" y="253"/>
                    <a:pt x="594" y="253"/>
                  </a:cubicBezTo>
                  <a:cubicBezTo>
                    <a:pt x="594" y="253"/>
                    <a:pt x="594" y="254"/>
                    <a:pt x="594" y="254"/>
                  </a:cubicBezTo>
                  <a:close/>
                  <a:moveTo>
                    <a:pt x="616" y="219"/>
                  </a:moveTo>
                  <a:cubicBezTo>
                    <a:pt x="611" y="221"/>
                    <a:pt x="608" y="229"/>
                    <a:pt x="615" y="230"/>
                  </a:cubicBezTo>
                  <a:cubicBezTo>
                    <a:pt x="618" y="230"/>
                    <a:pt x="620" y="229"/>
                    <a:pt x="623" y="230"/>
                  </a:cubicBezTo>
                  <a:cubicBezTo>
                    <a:pt x="625" y="230"/>
                    <a:pt x="628" y="231"/>
                    <a:pt x="629" y="229"/>
                  </a:cubicBezTo>
                  <a:cubicBezTo>
                    <a:pt x="630" y="228"/>
                    <a:pt x="630" y="226"/>
                    <a:pt x="630" y="225"/>
                  </a:cubicBezTo>
                  <a:cubicBezTo>
                    <a:pt x="630" y="226"/>
                    <a:pt x="632" y="223"/>
                    <a:pt x="631" y="224"/>
                  </a:cubicBezTo>
                  <a:cubicBezTo>
                    <a:pt x="632" y="222"/>
                    <a:pt x="630" y="221"/>
                    <a:pt x="627" y="220"/>
                  </a:cubicBezTo>
                  <a:cubicBezTo>
                    <a:pt x="625" y="220"/>
                    <a:pt x="622" y="220"/>
                    <a:pt x="620" y="220"/>
                  </a:cubicBezTo>
                  <a:cubicBezTo>
                    <a:pt x="619" y="220"/>
                    <a:pt x="618" y="221"/>
                    <a:pt x="617" y="221"/>
                  </a:cubicBezTo>
                  <a:cubicBezTo>
                    <a:pt x="616" y="220"/>
                    <a:pt x="617" y="219"/>
                    <a:pt x="616" y="219"/>
                  </a:cubicBezTo>
                  <a:cubicBezTo>
                    <a:pt x="617" y="219"/>
                    <a:pt x="614" y="220"/>
                    <a:pt x="614" y="220"/>
                  </a:cubicBezTo>
                  <a:cubicBezTo>
                    <a:pt x="614" y="220"/>
                    <a:pt x="616" y="219"/>
                    <a:pt x="616" y="219"/>
                  </a:cubicBezTo>
                  <a:close/>
                  <a:moveTo>
                    <a:pt x="653" y="227"/>
                  </a:moveTo>
                  <a:cubicBezTo>
                    <a:pt x="651" y="224"/>
                    <a:pt x="645" y="222"/>
                    <a:pt x="644" y="227"/>
                  </a:cubicBezTo>
                  <a:cubicBezTo>
                    <a:pt x="643" y="230"/>
                    <a:pt x="646" y="235"/>
                    <a:pt x="648" y="236"/>
                  </a:cubicBezTo>
                  <a:cubicBezTo>
                    <a:pt x="655" y="241"/>
                    <a:pt x="656" y="230"/>
                    <a:pt x="653" y="227"/>
                  </a:cubicBezTo>
                  <a:cubicBezTo>
                    <a:pt x="653" y="227"/>
                    <a:pt x="653" y="227"/>
                    <a:pt x="653" y="227"/>
                  </a:cubicBezTo>
                  <a:cubicBezTo>
                    <a:pt x="653" y="227"/>
                    <a:pt x="653" y="227"/>
                    <a:pt x="652" y="227"/>
                  </a:cubicBezTo>
                  <a:cubicBezTo>
                    <a:pt x="653" y="227"/>
                    <a:pt x="653" y="227"/>
                    <a:pt x="653" y="227"/>
                  </a:cubicBezTo>
                  <a:cubicBezTo>
                    <a:pt x="653" y="227"/>
                    <a:pt x="652" y="227"/>
                    <a:pt x="652" y="226"/>
                  </a:cubicBezTo>
                  <a:cubicBezTo>
                    <a:pt x="652" y="226"/>
                    <a:pt x="653" y="228"/>
                    <a:pt x="653" y="227"/>
                  </a:cubicBezTo>
                  <a:close/>
                  <a:moveTo>
                    <a:pt x="587" y="147"/>
                  </a:moveTo>
                  <a:cubicBezTo>
                    <a:pt x="587" y="147"/>
                    <a:pt x="588" y="147"/>
                    <a:pt x="589" y="147"/>
                  </a:cubicBezTo>
                  <a:cubicBezTo>
                    <a:pt x="589" y="147"/>
                    <a:pt x="590" y="148"/>
                    <a:pt x="591" y="149"/>
                  </a:cubicBezTo>
                  <a:cubicBezTo>
                    <a:pt x="590" y="152"/>
                    <a:pt x="592" y="152"/>
                    <a:pt x="593" y="155"/>
                  </a:cubicBezTo>
                  <a:cubicBezTo>
                    <a:pt x="593" y="154"/>
                    <a:pt x="594" y="152"/>
                    <a:pt x="595" y="151"/>
                  </a:cubicBezTo>
                  <a:cubicBezTo>
                    <a:pt x="595" y="148"/>
                    <a:pt x="594" y="145"/>
                    <a:pt x="594" y="143"/>
                  </a:cubicBezTo>
                  <a:cubicBezTo>
                    <a:pt x="594" y="141"/>
                    <a:pt x="594" y="139"/>
                    <a:pt x="592" y="139"/>
                  </a:cubicBezTo>
                  <a:cubicBezTo>
                    <a:pt x="591" y="138"/>
                    <a:pt x="590" y="139"/>
                    <a:pt x="590" y="138"/>
                  </a:cubicBezTo>
                  <a:cubicBezTo>
                    <a:pt x="589" y="138"/>
                    <a:pt x="589" y="138"/>
                    <a:pt x="588" y="138"/>
                  </a:cubicBezTo>
                  <a:cubicBezTo>
                    <a:pt x="583" y="137"/>
                    <a:pt x="584" y="148"/>
                    <a:pt x="587" y="147"/>
                  </a:cubicBezTo>
                  <a:cubicBezTo>
                    <a:pt x="587" y="147"/>
                    <a:pt x="587" y="147"/>
                    <a:pt x="586" y="147"/>
                  </a:cubicBezTo>
                  <a:cubicBezTo>
                    <a:pt x="587" y="147"/>
                    <a:pt x="587" y="147"/>
                    <a:pt x="587" y="147"/>
                  </a:cubicBezTo>
                  <a:cubicBezTo>
                    <a:pt x="587" y="147"/>
                    <a:pt x="587" y="147"/>
                    <a:pt x="586" y="147"/>
                  </a:cubicBezTo>
                  <a:cubicBezTo>
                    <a:pt x="587" y="147"/>
                    <a:pt x="587" y="147"/>
                    <a:pt x="587" y="147"/>
                  </a:cubicBezTo>
                  <a:cubicBezTo>
                    <a:pt x="587" y="147"/>
                    <a:pt x="587" y="147"/>
                    <a:pt x="586" y="147"/>
                  </a:cubicBezTo>
                  <a:cubicBezTo>
                    <a:pt x="587" y="147"/>
                    <a:pt x="587" y="147"/>
                    <a:pt x="587" y="147"/>
                  </a:cubicBezTo>
                  <a:close/>
                  <a:moveTo>
                    <a:pt x="468" y="269"/>
                  </a:moveTo>
                  <a:cubicBezTo>
                    <a:pt x="467" y="268"/>
                    <a:pt x="466" y="271"/>
                    <a:pt x="465" y="272"/>
                  </a:cubicBezTo>
                  <a:cubicBezTo>
                    <a:pt x="463" y="273"/>
                    <a:pt x="462" y="274"/>
                    <a:pt x="461" y="275"/>
                  </a:cubicBezTo>
                  <a:cubicBezTo>
                    <a:pt x="459" y="278"/>
                    <a:pt x="454" y="282"/>
                    <a:pt x="458" y="284"/>
                  </a:cubicBezTo>
                  <a:cubicBezTo>
                    <a:pt x="462" y="287"/>
                    <a:pt x="464" y="282"/>
                    <a:pt x="466" y="279"/>
                  </a:cubicBezTo>
                  <a:cubicBezTo>
                    <a:pt x="467" y="277"/>
                    <a:pt x="471" y="271"/>
                    <a:pt x="468" y="269"/>
                  </a:cubicBezTo>
                  <a:cubicBezTo>
                    <a:pt x="468" y="269"/>
                    <a:pt x="468" y="269"/>
                    <a:pt x="469" y="269"/>
                  </a:cubicBezTo>
                  <a:cubicBezTo>
                    <a:pt x="468" y="269"/>
                    <a:pt x="468" y="269"/>
                    <a:pt x="468" y="269"/>
                  </a:cubicBezTo>
                  <a:cubicBezTo>
                    <a:pt x="468" y="269"/>
                    <a:pt x="469" y="270"/>
                    <a:pt x="468" y="269"/>
                  </a:cubicBezTo>
                  <a:close/>
                  <a:moveTo>
                    <a:pt x="566" y="264"/>
                  </a:moveTo>
                  <a:cubicBezTo>
                    <a:pt x="563" y="265"/>
                    <a:pt x="559" y="264"/>
                    <a:pt x="557" y="267"/>
                  </a:cubicBezTo>
                  <a:cubicBezTo>
                    <a:pt x="555" y="270"/>
                    <a:pt x="560" y="272"/>
                    <a:pt x="562" y="272"/>
                  </a:cubicBezTo>
                  <a:cubicBezTo>
                    <a:pt x="565" y="272"/>
                    <a:pt x="568" y="271"/>
                    <a:pt x="569" y="268"/>
                  </a:cubicBezTo>
                  <a:cubicBezTo>
                    <a:pt x="569" y="265"/>
                    <a:pt x="568" y="263"/>
                    <a:pt x="565" y="264"/>
                  </a:cubicBezTo>
                  <a:cubicBezTo>
                    <a:pt x="566" y="264"/>
                    <a:pt x="566" y="264"/>
                    <a:pt x="566" y="264"/>
                  </a:cubicBezTo>
                  <a:cubicBezTo>
                    <a:pt x="566" y="264"/>
                    <a:pt x="565" y="264"/>
                    <a:pt x="565" y="264"/>
                  </a:cubicBezTo>
                  <a:cubicBezTo>
                    <a:pt x="565" y="264"/>
                    <a:pt x="566" y="264"/>
                    <a:pt x="566" y="264"/>
                  </a:cubicBezTo>
                  <a:cubicBezTo>
                    <a:pt x="566" y="264"/>
                    <a:pt x="565" y="264"/>
                    <a:pt x="565" y="264"/>
                  </a:cubicBezTo>
                  <a:cubicBezTo>
                    <a:pt x="565" y="264"/>
                    <a:pt x="567" y="263"/>
                    <a:pt x="566" y="264"/>
                  </a:cubicBezTo>
                  <a:close/>
                  <a:moveTo>
                    <a:pt x="555" y="256"/>
                  </a:moveTo>
                  <a:cubicBezTo>
                    <a:pt x="554" y="257"/>
                    <a:pt x="556" y="258"/>
                    <a:pt x="557" y="259"/>
                  </a:cubicBezTo>
                  <a:cubicBezTo>
                    <a:pt x="557" y="260"/>
                    <a:pt x="557" y="262"/>
                    <a:pt x="559" y="263"/>
                  </a:cubicBezTo>
                  <a:cubicBezTo>
                    <a:pt x="558" y="263"/>
                    <a:pt x="558" y="263"/>
                    <a:pt x="557" y="263"/>
                  </a:cubicBezTo>
                  <a:cubicBezTo>
                    <a:pt x="559" y="263"/>
                    <a:pt x="562" y="264"/>
                    <a:pt x="564" y="263"/>
                  </a:cubicBezTo>
                  <a:cubicBezTo>
                    <a:pt x="565" y="262"/>
                    <a:pt x="566" y="260"/>
                    <a:pt x="564" y="259"/>
                  </a:cubicBezTo>
                  <a:cubicBezTo>
                    <a:pt x="564" y="258"/>
                    <a:pt x="563" y="259"/>
                    <a:pt x="563" y="258"/>
                  </a:cubicBezTo>
                  <a:cubicBezTo>
                    <a:pt x="563" y="258"/>
                    <a:pt x="562" y="257"/>
                    <a:pt x="562" y="257"/>
                  </a:cubicBezTo>
                  <a:cubicBezTo>
                    <a:pt x="560" y="256"/>
                    <a:pt x="561" y="256"/>
                    <a:pt x="559" y="256"/>
                  </a:cubicBezTo>
                  <a:cubicBezTo>
                    <a:pt x="561" y="253"/>
                    <a:pt x="556" y="254"/>
                    <a:pt x="555" y="256"/>
                  </a:cubicBezTo>
                  <a:close/>
                  <a:moveTo>
                    <a:pt x="554" y="296"/>
                  </a:moveTo>
                  <a:cubicBezTo>
                    <a:pt x="556" y="297"/>
                    <a:pt x="558" y="299"/>
                    <a:pt x="561" y="297"/>
                  </a:cubicBezTo>
                  <a:cubicBezTo>
                    <a:pt x="563" y="295"/>
                    <a:pt x="562" y="292"/>
                    <a:pt x="561" y="290"/>
                  </a:cubicBezTo>
                  <a:cubicBezTo>
                    <a:pt x="557" y="284"/>
                    <a:pt x="551" y="294"/>
                    <a:pt x="554" y="296"/>
                  </a:cubicBezTo>
                  <a:cubicBezTo>
                    <a:pt x="554" y="296"/>
                    <a:pt x="554" y="296"/>
                    <a:pt x="554" y="296"/>
                  </a:cubicBezTo>
                  <a:cubicBezTo>
                    <a:pt x="554" y="296"/>
                    <a:pt x="554" y="296"/>
                    <a:pt x="554" y="296"/>
                  </a:cubicBezTo>
                  <a:cubicBezTo>
                    <a:pt x="554" y="296"/>
                    <a:pt x="554" y="296"/>
                    <a:pt x="554" y="296"/>
                  </a:cubicBezTo>
                  <a:close/>
                  <a:moveTo>
                    <a:pt x="488" y="219"/>
                  </a:moveTo>
                  <a:cubicBezTo>
                    <a:pt x="489" y="220"/>
                    <a:pt x="489" y="222"/>
                    <a:pt x="491" y="222"/>
                  </a:cubicBezTo>
                  <a:cubicBezTo>
                    <a:pt x="492" y="222"/>
                    <a:pt x="494" y="221"/>
                    <a:pt x="494" y="219"/>
                  </a:cubicBezTo>
                  <a:cubicBezTo>
                    <a:pt x="495" y="217"/>
                    <a:pt x="491" y="215"/>
                    <a:pt x="492" y="213"/>
                  </a:cubicBezTo>
                  <a:cubicBezTo>
                    <a:pt x="491" y="213"/>
                    <a:pt x="491" y="213"/>
                    <a:pt x="490" y="213"/>
                  </a:cubicBezTo>
                  <a:cubicBezTo>
                    <a:pt x="490" y="213"/>
                    <a:pt x="490" y="212"/>
                    <a:pt x="490" y="211"/>
                  </a:cubicBezTo>
                  <a:cubicBezTo>
                    <a:pt x="489" y="210"/>
                    <a:pt x="489" y="211"/>
                    <a:pt x="487" y="212"/>
                  </a:cubicBezTo>
                  <a:cubicBezTo>
                    <a:pt x="487" y="212"/>
                    <a:pt x="485" y="214"/>
                    <a:pt x="485" y="214"/>
                  </a:cubicBezTo>
                  <a:cubicBezTo>
                    <a:pt x="485" y="216"/>
                    <a:pt x="487" y="218"/>
                    <a:pt x="488" y="219"/>
                  </a:cubicBezTo>
                  <a:cubicBezTo>
                    <a:pt x="488" y="219"/>
                    <a:pt x="488" y="219"/>
                    <a:pt x="487" y="219"/>
                  </a:cubicBezTo>
                  <a:cubicBezTo>
                    <a:pt x="488" y="219"/>
                    <a:pt x="488" y="219"/>
                    <a:pt x="488" y="219"/>
                  </a:cubicBezTo>
                  <a:cubicBezTo>
                    <a:pt x="488" y="219"/>
                    <a:pt x="488" y="219"/>
                    <a:pt x="488" y="219"/>
                  </a:cubicBezTo>
                  <a:cubicBezTo>
                    <a:pt x="488" y="219"/>
                    <a:pt x="488" y="219"/>
                    <a:pt x="488" y="219"/>
                  </a:cubicBezTo>
                  <a:cubicBezTo>
                    <a:pt x="488" y="219"/>
                    <a:pt x="488" y="219"/>
                    <a:pt x="488" y="219"/>
                  </a:cubicBezTo>
                  <a:cubicBezTo>
                    <a:pt x="488" y="219"/>
                    <a:pt x="488" y="219"/>
                    <a:pt x="488" y="219"/>
                  </a:cubicBezTo>
                  <a:close/>
                  <a:moveTo>
                    <a:pt x="570" y="220"/>
                  </a:moveTo>
                  <a:cubicBezTo>
                    <a:pt x="571" y="221"/>
                    <a:pt x="571" y="222"/>
                    <a:pt x="572" y="223"/>
                  </a:cubicBezTo>
                  <a:cubicBezTo>
                    <a:pt x="574" y="223"/>
                    <a:pt x="575" y="222"/>
                    <a:pt x="576" y="222"/>
                  </a:cubicBezTo>
                  <a:cubicBezTo>
                    <a:pt x="579" y="221"/>
                    <a:pt x="580" y="221"/>
                    <a:pt x="578" y="218"/>
                  </a:cubicBezTo>
                  <a:cubicBezTo>
                    <a:pt x="577" y="216"/>
                    <a:pt x="574" y="215"/>
                    <a:pt x="572" y="216"/>
                  </a:cubicBezTo>
                  <a:cubicBezTo>
                    <a:pt x="570" y="216"/>
                    <a:pt x="567" y="219"/>
                    <a:pt x="570" y="220"/>
                  </a:cubicBezTo>
                  <a:cubicBezTo>
                    <a:pt x="570" y="220"/>
                    <a:pt x="569" y="220"/>
                    <a:pt x="569" y="220"/>
                  </a:cubicBezTo>
                  <a:cubicBezTo>
                    <a:pt x="569" y="220"/>
                    <a:pt x="570" y="220"/>
                    <a:pt x="570" y="220"/>
                  </a:cubicBezTo>
                  <a:cubicBezTo>
                    <a:pt x="570" y="220"/>
                    <a:pt x="569" y="220"/>
                    <a:pt x="569" y="220"/>
                  </a:cubicBezTo>
                  <a:cubicBezTo>
                    <a:pt x="569" y="220"/>
                    <a:pt x="570" y="220"/>
                    <a:pt x="570" y="220"/>
                  </a:cubicBezTo>
                  <a:cubicBezTo>
                    <a:pt x="570" y="220"/>
                    <a:pt x="569" y="220"/>
                    <a:pt x="569" y="220"/>
                  </a:cubicBezTo>
                  <a:cubicBezTo>
                    <a:pt x="569" y="220"/>
                    <a:pt x="570" y="220"/>
                    <a:pt x="570" y="220"/>
                  </a:cubicBezTo>
                  <a:close/>
                  <a:moveTo>
                    <a:pt x="514" y="217"/>
                  </a:moveTo>
                  <a:cubicBezTo>
                    <a:pt x="517" y="217"/>
                    <a:pt x="522" y="215"/>
                    <a:pt x="522" y="212"/>
                  </a:cubicBezTo>
                  <a:cubicBezTo>
                    <a:pt x="522" y="209"/>
                    <a:pt x="519" y="209"/>
                    <a:pt x="516" y="209"/>
                  </a:cubicBezTo>
                  <a:cubicBezTo>
                    <a:pt x="512" y="210"/>
                    <a:pt x="509" y="211"/>
                    <a:pt x="505" y="212"/>
                  </a:cubicBezTo>
                  <a:cubicBezTo>
                    <a:pt x="503" y="213"/>
                    <a:pt x="502" y="214"/>
                    <a:pt x="500" y="215"/>
                  </a:cubicBezTo>
                  <a:cubicBezTo>
                    <a:pt x="499" y="216"/>
                    <a:pt x="498" y="215"/>
                    <a:pt x="497" y="217"/>
                  </a:cubicBezTo>
                  <a:cubicBezTo>
                    <a:pt x="496" y="219"/>
                    <a:pt x="497" y="226"/>
                    <a:pt x="499" y="228"/>
                  </a:cubicBezTo>
                  <a:cubicBezTo>
                    <a:pt x="501" y="231"/>
                    <a:pt x="504" y="234"/>
                    <a:pt x="508" y="232"/>
                  </a:cubicBezTo>
                  <a:cubicBezTo>
                    <a:pt x="512" y="231"/>
                    <a:pt x="516" y="230"/>
                    <a:pt x="518" y="226"/>
                  </a:cubicBezTo>
                  <a:cubicBezTo>
                    <a:pt x="519" y="225"/>
                    <a:pt x="520" y="222"/>
                    <a:pt x="518" y="221"/>
                  </a:cubicBezTo>
                  <a:cubicBezTo>
                    <a:pt x="517" y="220"/>
                    <a:pt x="516" y="220"/>
                    <a:pt x="515" y="220"/>
                  </a:cubicBezTo>
                  <a:cubicBezTo>
                    <a:pt x="514" y="219"/>
                    <a:pt x="514" y="218"/>
                    <a:pt x="513" y="218"/>
                  </a:cubicBezTo>
                  <a:cubicBezTo>
                    <a:pt x="513" y="218"/>
                    <a:pt x="513" y="217"/>
                    <a:pt x="514" y="217"/>
                  </a:cubicBezTo>
                  <a:cubicBezTo>
                    <a:pt x="513" y="217"/>
                    <a:pt x="514" y="217"/>
                    <a:pt x="514" y="217"/>
                  </a:cubicBezTo>
                  <a:cubicBezTo>
                    <a:pt x="514" y="217"/>
                    <a:pt x="513" y="217"/>
                    <a:pt x="514" y="217"/>
                  </a:cubicBezTo>
                  <a:close/>
                  <a:moveTo>
                    <a:pt x="493" y="247"/>
                  </a:moveTo>
                  <a:cubicBezTo>
                    <a:pt x="491" y="247"/>
                    <a:pt x="487" y="247"/>
                    <a:pt x="487" y="249"/>
                  </a:cubicBezTo>
                  <a:cubicBezTo>
                    <a:pt x="486" y="251"/>
                    <a:pt x="489" y="252"/>
                    <a:pt x="491" y="252"/>
                  </a:cubicBezTo>
                  <a:cubicBezTo>
                    <a:pt x="496" y="253"/>
                    <a:pt x="498" y="249"/>
                    <a:pt x="492" y="247"/>
                  </a:cubicBezTo>
                  <a:cubicBezTo>
                    <a:pt x="493" y="247"/>
                    <a:pt x="493" y="246"/>
                    <a:pt x="492" y="247"/>
                  </a:cubicBezTo>
                  <a:cubicBezTo>
                    <a:pt x="492" y="247"/>
                    <a:pt x="492" y="247"/>
                    <a:pt x="493" y="247"/>
                  </a:cubicBezTo>
                  <a:cubicBezTo>
                    <a:pt x="492" y="247"/>
                    <a:pt x="492" y="247"/>
                    <a:pt x="492" y="247"/>
                  </a:cubicBezTo>
                  <a:cubicBezTo>
                    <a:pt x="492" y="247"/>
                    <a:pt x="493" y="247"/>
                    <a:pt x="493" y="247"/>
                  </a:cubicBezTo>
                  <a:close/>
                  <a:moveTo>
                    <a:pt x="480" y="263"/>
                  </a:moveTo>
                  <a:cubicBezTo>
                    <a:pt x="479" y="266"/>
                    <a:pt x="486" y="266"/>
                    <a:pt x="488" y="268"/>
                  </a:cubicBezTo>
                  <a:cubicBezTo>
                    <a:pt x="484" y="269"/>
                    <a:pt x="481" y="265"/>
                    <a:pt x="477" y="267"/>
                  </a:cubicBezTo>
                  <a:cubicBezTo>
                    <a:pt x="475" y="268"/>
                    <a:pt x="475" y="269"/>
                    <a:pt x="475" y="271"/>
                  </a:cubicBezTo>
                  <a:cubicBezTo>
                    <a:pt x="475" y="272"/>
                    <a:pt x="474" y="274"/>
                    <a:pt x="475" y="275"/>
                  </a:cubicBezTo>
                  <a:cubicBezTo>
                    <a:pt x="476" y="277"/>
                    <a:pt x="480" y="275"/>
                    <a:pt x="482" y="275"/>
                  </a:cubicBezTo>
                  <a:cubicBezTo>
                    <a:pt x="483" y="275"/>
                    <a:pt x="488" y="274"/>
                    <a:pt x="485" y="276"/>
                  </a:cubicBezTo>
                  <a:cubicBezTo>
                    <a:pt x="482" y="278"/>
                    <a:pt x="479" y="277"/>
                    <a:pt x="476" y="277"/>
                  </a:cubicBezTo>
                  <a:cubicBezTo>
                    <a:pt x="474" y="278"/>
                    <a:pt x="470" y="280"/>
                    <a:pt x="471" y="282"/>
                  </a:cubicBezTo>
                  <a:cubicBezTo>
                    <a:pt x="472" y="286"/>
                    <a:pt x="477" y="283"/>
                    <a:pt x="479" y="283"/>
                  </a:cubicBezTo>
                  <a:cubicBezTo>
                    <a:pt x="480" y="282"/>
                    <a:pt x="485" y="281"/>
                    <a:pt x="485" y="281"/>
                  </a:cubicBezTo>
                  <a:cubicBezTo>
                    <a:pt x="483" y="283"/>
                    <a:pt x="481" y="286"/>
                    <a:pt x="477" y="286"/>
                  </a:cubicBezTo>
                  <a:cubicBezTo>
                    <a:pt x="474" y="287"/>
                    <a:pt x="467" y="286"/>
                    <a:pt x="468" y="292"/>
                  </a:cubicBezTo>
                  <a:cubicBezTo>
                    <a:pt x="469" y="294"/>
                    <a:pt x="473" y="296"/>
                    <a:pt x="475" y="295"/>
                  </a:cubicBezTo>
                  <a:cubicBezTo>
                    <a:pt x="476" y="295"/>
                    <a:pt x="476" y="293"/>
                    <a:pt x="477" y="294"/>
                  </a:cubicBezTo>
                  <a:cubicBezTo>
                    <a:pt x="478" y="295"/>
                    <a:pt x="476" y="297"/>
                    <a:pt x="478" y="296"/>
                  </a:cubicBezTo>
                  <a:cubicBezTo>
                    <a:pt x="479" y="297"/>
                    <a:pt x="478" y="300"/>
                    <a:pt x="481" y="299"/>
                  </a:cubicBezTo>
                  <a:cubicBezTo>
                    <a:pt x="483" y="299"/>
                    <a:pt x="480" y="296"/>
                    <a:pt x="482" y="295"/>
                  </a:cubicBezTo>
                  <a:cubicBezTo>
                    <a:pt x="482" y="296"/>
                    <a:pt x="483" y="296"/>
                    <a:pt x="483" y="296"/>
                  </a:cubicBezTo>
                  <a:cubicBezTo>
                    <a:pt x="483" y="296"/>
                    <a:pt x="483" y="296"/>
                    <a:pt x="483" y="296"/>
                  </a:cubicBezTo>
                  <a:cubicBezTo>
                    <a:pt x="484" y="295"/>
                    <a:pt x="484" y="295"/>
                    <a:pt x="484" y="295"/>
                  </a:cubicBezTo>
                  <a:cubicBezTo>
                    <a:pt x="485" y="296"/>
                    <a:pt x="482" y="301"/>
                    <a:pt x="487" y="299"/>
                  </a:cubicBezTo>
                  <a:cubicBezTo>
                    <a:pt x="491" y="297"/>
                    <a:pt x="488" y="294"/>
                    <a:pt x="489" y="291"/>
                  </a:cubicBezTo>
                  <a:cubicBezTo>
                    <a:pt x="489" y="291"/>
                    <a:pt x="491" y="293"/>
                    <a:pt x="490" y="293"/>
                  </a:cubicBezTo>
                  <a:cubicBezTo>
                    <a:pt x="491" y="293"/>
                    <a:pt x="492" y="291"/>
                    <a:pt x="492" y="290"/>
                  </a:cubicBezTo>
                  <a:cubicBezTo>
                    <a:pt x="492" y="288"/>
                    <a:pt x="491" y="288"/>
                    <a:pt x="491" y="286"/>
                  </a:cubicBezTo>
                  <a:cubicBezTo>
                    <a:pt x="491" y="286"/>
                    <a:pt x="492" y="286"/>
                    <a:pt x="492" y="287"/>
                  </a:cubicBezTo>
                  <a:cubicBezTo>
                    <a:pt x="493" y="287"/>
                    <a:pt x="492" y="288"/>
                    <a:pt x="493" y="289"/>
                  </a:cubicBezTo>
                  <a:cubicBezTo>
                    <a:pt x="494" y="289"/>
                    <a:pt x="496" y="288"/>
                    <a:pt x="497" y="288"/>
                  </a:cubicBezTo>
                  <a:cubicBezTo>
                    <a:pt x="496" y="289"/>
                    <a:pt x="491" y="295"/>
                    <a:pt x="495" y="294"/>
                  </a:cubicBezTo>
                  <a:cubicBezTo>
                    <a:pt x="490" y="298"/>
                    <a:pt x="496" y="299"/>
                    <a:pt x="498" y="296"/>
                  </a:cubicBezTo>
                  <a:cubicBezTo>
                    <a:pt x="500" y="299"/>
                    <a:pt x="501" y="293"/>
                    <a:pt x="501" y="292"/>
                  </a:cubicBezTo>
                  <a:cubicBezTo>
                    <a:pt x="502" y="292"/>
                    <a:pt x="501" y="294"/>
                    <a:pt x="502" y="294"/>
                  </a:cubicBezTo>
                  <a:cubicBezTo>
                    <a:pt x="502" y="294"/>
                    <a:pt x="503" y="293"/>
                    <a:pt x="503" y="293"/>
                  </a:cubicBezTo>
                  <a:cubicBezTo>
                    <a:pt x="504" y="293"/>
                    <a:pt x="503" y="295"/>
                    <a:pt x="504" y="296"/>
                  </a:cubicBezTo>
                  <a:cubicBezTo>
                    <a:pt x="505" y="296"/>
                    <a:pt x="508" y="295"/>
                    <a:pt x="509" y="294"/>
                  </a:cubicBezTo>
                  <a:cubicBezTo>
                    <a:pt x="509" y="294"/>
                    <a:pt x="513" y="290"/>
                    <a:pt x="513" y="293"/>
                  </a:cubicBezTo>
                  <a:cubicBezTo>
                    <a:pt x="512" y="293"/>
                    <a:pt x="512" y="294"/>
                    <a:pt x="511" y="295"/>
                  </a:cubicBezTo>
                  <a:cubicBezTo>
                    <a:pt x="511" y="295"/>
                    <a:pt x="510" y="296"/>
                    <a:pt x="510" y="297"/>
                  </a:cubicBezTo>
                  <a:cubicBezTo>
                    <a:pt x="510" y="297"/>
                    <a:pt x="509" y="297"/>
                    <a:pt x="509" y="297"/>
                  </a:cubicBezTo>
                  <a:cubicBezTo>
                    <a:pt x="509" y="298"/>
                    <a:pt x="509" y="299"/>
                    <a:pt x="508" y="299"/>
                  </a:cubicBezTo>
                  <a:cubicBezTo>
                    <a:pt x="506" y="299"/>
                    <a:pt x="503" y="298"/>
                    <a:pt x="501" y="299"/>
                  </a:cubicBezTo>
                  <a:cubicBezTo>
                    <a:pt x="498" y="300"/>
                    <a:pt x="498" y="303"/>
                    <a:pt x="495" y="303"/>
                  </a:cubicBezTo>
                  <a:cubicBezTo>
                    <a:pt x="493" y="304"/>
                    <a:pt x="491" y="304"/>
                    <a:pt x="490" y="307"/>
                  </a:cubicBezTo>
                  <a:cubicBezTo>
                    <a:pt x="489" y="309"/>
                    <a:pt x="493" y="312"/>
                    <a:pt x="495" y="312"/>
                  </a:cubicBezTo>
                  <a:cubicBezTo>
                    <a:pt x="499" y="315"/>
                    <a:pt x="504" y="313"/>
                    <a:pt x="509" y="311"/>
                  </a:cubicBezTo>
                  <a:cubicBezTo>
                    <a:pt x="511" y="310"/>
                    <a:pt x="513" y="308"/>
                    <a:pt x="514" y="307"/>
                  </a:cubicBezTo>
                  <a:cubicBezTo>
                    <a:pt x="515" y="305"/>
                    <a:pt x="516" y="302"/>
                    <a:pt x="518" y="303"/>
                  </a:cubicBezTo>
                  <a:cubicBezTo>
                    <a:pt x="519" y="303"/>
                    <a:pt x="522" y="302"/>
                    <a:pt x="523" y="301"/>
                  </a:cubicBezTo>
                  <a:cubicBezTo>
                    <a:pt x="524" y="300"/>
                    <a:pt x="526" y="297"/>
                    <a:pt x="528" y="298"/>
                  </a:cubicBezTo>
                  <a:cubicBezTo>
                    <a:pt x="529" y="298"/>
                    <a:pt x="529" y="301"/>
                    <a:pt x="530" y="301"/>
                  </a:cubicBezTo>
                  <a:cubicBezTo>
                    <a:pt x="532" y="302"/>
                    <a:pt x="533" y="299"/>
                    <a:pt x="535" y="299"/>
                  </a:cubicBezTo>
                  <a:cubicBezTo>
                    <a:pt x="534" y="302"/>
                    <a:pt x="540" y="301"/>
                    <a:pt x="541" y="299"/>
                  </a:cubicBezTo>
                  <a:cubicBezTo>
                    <a:pt x="541" y="299"/>
                    <a:pt x="542" y="299"/>
                    <a:pt x="543" y="299"/>
                  </a:cubicBezTo>
                  <a:cubicBezTo>
                    <a:pt x="545" y="298"/>
                    <a:pt x="546" y="297"/>
                    <a:pt x="546" y="294"/>
                  </a:cubicBezTo>
                  <a:cubicBezTo>
                    <a:pt x="546" y="294"/>
                    <a:pt x="546" y="293"/>
                    <a:pt x="546" y="293"/>
                  </a:cubicBezTo>
                  <a:cubicBezTo>
                    <a:pt x="547" y="292"/>
                    <a:pt x="547" y="291"/>
                    <a:pt x="547" y="291"/>
                  </a:cubicBezTo>
                  <a:cubicBezTo>
                    <a:pt x="548" y="288"/>
                    <a:pt x="552" y="276"/>
                    <a:pt x="548" y="274"/>
                  </a:cubicBezTo>
                  <a:cubicBezTo>
                    <a:pt x="547" y="272"/>
                    <a:pt x="543" y="270"/>
                    <a:pt x="541" y="272"/>
                  </a:cubicBezTo>
                  <a:cubicBezTo>
                    <a:pt x="539" y="274"/>
                    <a:pt x="539" y="277"/>
                    <a:pt x="541" y="278"/>
                  </a:cubicBezTo>
                  <a:cubicBezTo>
                    <a:pt x="540" y="278"/>
                    <a:pt x="539" y="281"/>
                    <a:pt x="539" y="281"/>
                  </a:cubicBezTo>
                  <a:cubicBezTo>
                    <a:pt x="539" y="279"/>
                    <a:pt x="540" y="275"/>
                    <a:pt x="537" y="274"/>
                  </a:cubicBezTo>
                  <a:cubicBezTo>
                    <a:pt x="534" y="274"/>
                    <a:pt x="534" y="278"/>
                    <a:pt x="532" y="279"/>
                  </a:cubicBezTo>
                  <a:cubicBezTo>
                    <a:pt x="532" y="277"/>
                    <a:pt x="536" y="274"/>
                    <a:pt x="534" y="272"/>
                  </a:cubicBezTo>
                  <a:cubicBezTo>
                    <a:pt x="533" y="270"/>
                    <a:pt x="531" y="271"/>
                    <a:pt x="529" y="271"/>
                  </a:cubicBezTo>
                  <a:cubicBezTo>
                    <a:pt x="529" y="270"/>
                    <a:pt x="532" y="266"/>
                    <a:pt x="531" y="266"/>
                  </a:cubicBezTo>
                  <a:cubicBezTo>
                    <a:pt x="532" y="264"/>
                    <a:pt x="531" y="263"/>
                    <a:pt x="530" y="261"/>
                  </a:cubicBezTo>
                  <a:cubicBezTo>
                    <a:pt x="529" y="260"/>
                    <a:pt x="528" y="258"/>
                    <a:pt x="528" y="256"/>
                  </a:cubicBezTo>
                  <a:cubicBezTo>
                    <a:pt x="528" y="254"/>
                    <a:pt x="529" y="254"/>
                    <a:pt x="529" y="253"/>
                  </a:cubicBezTo>
                  <a:cubicBezTo>
                    <a:pt x="529" y="252"/>
                    <a:pt x="529" y="251"/>
                    <a:pt x="528" y="251"/>
                  </a:cubicBezTo>
                  <a:cubicBezTo>
                    <a:pt x="528" y="250"/>
                    <a:pt x="528" y="249"/>
                    <a:pt x="527" y="249"/>
                  </a:cubicBezTo>
                  <a:cubicBezTo>
                    <a:pt x="527" y="249"/>
                    <a:pt x="525" y="249"/>
                    <a:pt x="524" y="249"/>
                  </a:cubicBezTo>
                  <a:cubicBezTo>
                    <a:pt x="523" y="250"/>
                    <a:pt x="522" y="253"/>
                    <a:pt x="521" y="255"/>
                  </a:cubicBezTo>
                  <a:cubicBezTo>
                    <a:pt x="521" y="258"/>
                    <a:pt x="520" y="258"/>
                    <a:pt x="518" y="260"/>
                  </a:cubicBezTo>
                  <a:cubicBezTo>
                    <a:pt x="515" y="262"/>
                    <a:pt x="517" y="265"/>
                    <a:pt x="520" y="266"/>
                  </a:cubicBezTo>
                  <a:cubicBezTo>
                    <a:pt x="520" y="264"/>
                    <a:pt x="523" y="268"/>
                    <a:pt x="523" y="269"/>
                  </a:cubicBezTo>
                  <a:cubicBezTo>
                    <a:pt x="524" y="270"/>
                    <a:pt x="523" y="271"/>
                    <a:pt x="523" y="272"/>
                  </a:cubicBezTo>
                  <a:cubicBezTo>
                    <a:pt x="522" y="273"/>
                    <a:pt x="519" y="274"/>
                    <a:pt x="520" y="275"/>
                  </a:cubicBezTo>
                  <a:cubicBezTo>
                    <a:pt x="520" y="276"/>
                    <a:pt x="520" y="275"/>
                    <a:pt x="520" y="276"/>
                  </a:cubicBezTo>
                  <a:cubicBezTo>
                    <a:pt x="521" y="276"/>
                    <a:pt x="522" y="277"/>
                    <a:pt x="522" y="278"/>
                  </a:cubicBezTo>
                  <a:cubicBezTo>
                    <a:pt x="524" y="280"/>
                    <a:pt x="527" y="280"/>
                    <a:pt x="527" y="283"/>
                  </a:cubicBezTo>
                  <a:cubicBezTo>
                    <a:pt x="526" y="286"/>
                    <a:pt x="526" y="287"/>
                    <a:pt x="523" y="286"/>
                  </a:cubicBezTo>
                  <a:cubicBezTo>
                    <a:pt x="520" y="286"/>
                    <a:pt x="517" y="284"/>
                    <a:pt x="514" y="284"/>
                  </a:cubicBezTo>
                  <a:cubicBezTo>
                    <a:pt x="510" y="285"/>
                    <a:pt x="510" y="285"/>
                    <a:pt x="510" y="281"/>
                  </a:cubicBezTo>
                  <a:cubicBezTo>
                    <a:pt x="510" y="281"/>
                    <a:pt x="509" y="277"/>
                    <a:pt x="509" y="277"/>
                  </a:cubicBezTo>
                  <a:cubicBezTo>
                    <a:pt x="507" y="277"/>
                    <a:pt x="506" y="278"/>
                    <a:pt x="504" y="277"/>
                  </a:cubicBezTo>
                  <a:cubicBezTo>
                    <a:pt x="504" y="275"/>
                    <a:pt x="507" y="276"/>
                    <a:pt x="507" y="274"/>
                  </a:cubicBezTo>
                  <a:cubicBezTo>
                    <a:pt x="507" y="272"/>
                    <a:pt x="504" y="272"/>
                    <a:pt x="503" y="271"/>
                  </a:cubicBezTo>
                  <a:cubicBezTo>
                    <a:pt x="502" y="269"/>
                    <a:pt x="503" y="268"/>
                    <a:pt x="502" y="267"/>
                  </a:cubicBezTo>
                  <a:cubicBezTo>
                    <a:pt x="502" y="267"/>
                    <a:pt x="499" y="265"/>
                    <a:pt x="499" y="265"/>
                  </a:cubicBezTo>
                  <a:cubicBezTo>
                    <a:pt x="497" y="265"/>
                    <a:pt x="495" y="267"/>
                    <a:pt x="493" y="266"/>
                  </a:cubicBezTo>
                  <a:cubicBezTo>
                    <a:pt x="490" y="265"/>
                    <a:pt x="493" y="260"/>
                    <a:pt x="490" y="258"/>
                  </a:cubicBezTo>
                  <a:cubicBezTo>
                    <a:pt x="486" y="256"/>
                    <a:pt x="481" y="261"/>
                    <a:pt x="480" y="264"/>
                  </a:cubicBezTo>
                  <a:cubicBezTo>
                    <a:pt x="480" y="264"/>
                    <a:pt x="480" y="263"/>
                    <a:pt x="480" y="262"/>
                  </a:cubicBezTo>
                  <a:cubicBezTo>
                    <a:pt x="480" y="263"/>
                    <a:pt x="480" y="263"/>
                    <a:pt x="480" y="263"/>
                  </a:cubicBezTo>
                  <a:close/>
                  <a:moveTo>
                    <a:pt x="655" y="251"/>
                  </a:moveTo>
                  <a:cubicBezTo>
                    <a:pt x="654" y="247"/>
                    <a:pt x="649" y="248"/>
                    <a:pt x="649" y="252"/>
                  </a:cubicBezTo>
                  <a:cubicBezTo>
                    <a:pt x="649" y="253"/>
                    <a:pt x="651" y="260"/>
                    <a:pt x="653" y="258"/>
                  </a:cubicBezTo>
                  <a:cubicBezTo>
                    <a:pt x="653" y="258"/>
                    <a:pt x="654" y="258"/>
                    <a:pt x="654" y="258"/>
                  </a:cubicBezTo>
                  <a:cubicBezTo>
                    <a:pt x="655" y="257"/>
                    <a:pt x="653" y="256"/>
                    <a:pt x="653" y="255"/>
                  </a:cubicBezTo>
                  <a:cubicBezTo>
                    <a:pt x="654" y="253"/>
                    <a:pt x="655" y="252"/>
                    <a:pt x="655" y="251"/>
                  </a:cubicBezTo>
                  <a:cubicBezTo>
                    <a:pt x="655" y="251"/>
                    <a:pt x="655" y="251"/>
                    <a:pt x="655" y="252"/>
                  </a:cubicBezTo>
                  <a:cubicBezTo>
                    <a:pt x="655" y="251"/>
                    <a:pt x="655" y="250"/>
                    <a:pt x="654" y="250"/>
                  </a:cubicBezTo>
                  <a:cubicBezTo>
                    <a:pt x="655" y="250"/>
                    <a:pt x="655" y="251"/>
                    <a:pt x="655" y="251"/>
                  </a:cubicBezTo>
                  <a:cubicBezTo>
                    <a:pt x="655" y="251"/>
                    <a:pt x="655" y="250"/>
                    <a:pt x="654" y="250"/>
                  </a:cubicBezTo>
                  <a:cubicBezTo>
                    <a:pt x="655" y="250"/>
                    <a:pt x="655" y="251"/>
                    <a:pt x="655" y="251"/>
                  </a:cubicBezTo>
                  <a:close/>
                  <a:moveTo>
                    <a:pt x="499" y="203"/>
                  </a:moveTo>
                  <a:cubicBezTo>
                    <a:pt x="500" y="202"/>
                    <a:pt x="502" y="201"/>
                    <a:pt x="504" y="201"/>
                  </a:cubicBezTo>
                  <a:cubicBezTo>
                    <a:pt x="506" y="201"/>
                    <a:pt x="505" y="202"/>
                    <a:pt x="507" y="203"/>
                  </a:cubicBezTo>
                  <a:cubicBezTo>
                    <a:pt x="510" y="206"/>
                    <a:pt x="509" y="200"/>
                    <a:pt x="511" y="200"/>
                  </a:cubicBezTo>
                  <a:cubicBezTo>
                    <a:pt x="512" y="200"/>
                    <a:pt x="514" y="202"/>
                    <a:pt x="515" y="203"/>
                  </a:cubicBezTo>
                  <a:cubicBezTo>
                    <a:pt x="516" y="204"/>
                    <a:pt x="517" y="203"/>
                    <a:pt x="519" y="202"/>
                  </a:cubicBezTo>
                  <a:cubicBezTo>
                    <a:pt x="520" y="202"/>
                    <a:pt x="522" y="203"/>
                    <a:pt x="523" y="202"/>
                  </a:cubicBezTo>
                  <a:cubicBezTo>
                    <a:pt x="524" y="201"/>
                    <a:pt x="524" y="200"/>
                    <a:pt x="524" y="199"/>
                  </a:cubicBezTo>
                  <a:cubicBezTo>
                    <a:pt x="523" y="198"/>
                    <a:pt x="524" y="198"/>
                    <a:pt x="524" y="198"/>
                  </a:cubicBezTo>
                  <a:cubicBezTo>
                    <a:pt x="524" y="197"/>
                    <a:pt x="524" y="197"/>
                    <a:pt x="524" y="196"/>
                  </a:cubicBezTo>
                  <a:cubicBezTo>
                    <a:pt x="523" y="195"/>
                    <a:pt x="524" y="195"/>
                    <a:pt x="523" y="194"/>
                  </a:cubicBezTo>
                  <a:cubicBezTo>
                    <a:pt x="521" y="192"/>
                    <a:pt x="518" y="187"/>
                    <a:pt x="514" y="188"/>
                  </a:cubicBezTo>
                  <a:cubicBezTo>
                    <a:pt x="511" y="189"/>
                    <a:pt x="510" y="192"/>
                    <a:pt x="507" y="194"/>
                  </a:cubicBezTo>
                  <a:cubicBezTo>
                    <a:pt x="504" y="196"/>
                    <a:pt x="500" y="196"/>
                    <a:pt x="498" y="199"/>
                  </a:cubicBezTo>
                  <a:cubicBezTo>
                    <a:pt x="497" y="201"/>
                    <a:pt x="497" y="205"/>
                    <a:pt x="500" y="203"/>
                  </a:cubicBezTo>
                  <a:cubicBezTo>
                    <a:pt x="500" y="203"/>
                    <a:pt x="499" y="203"/>
                    <a:pt x="499" y="203"/>
                  </a:cubicBezTo>
                  <a:cubicBezTo>
                    <a:pt x="500" y="203"/>
                    <a:pt x="500" y="203"/>
                    <a:pt x="500" y="202"/>
                  </a:cubicBezTo>
                  <a:cubicBezTo>
                    <a:pt x="500" y="203"/>
                    <a:pt x="500" y="203"/>
                    <a:pt x="499" y="203"/>
                  </a:cubicBezTo>
                  <a:close/>
                  <a:moveTo>
                    <a:pt x="568" y="279"/>
                  </a:moveTo>
                  <a:cubicBezTo>
                    <a:pt x="570" y="278"/>
                    <a:pt x="574" y="273"/>
                    <a:pt x="570" y="273"/>
                  </a:cubicBezTo>
                  <a:cubicBezTo>
                    <a:pt x="569" y="273"/>
                    <a:pt x="564" y="275"/>
                    <a:pt x="564" y="277"/>
                  </a:cubicBezTo>
                  <a:cubicBezTo>
                    <a:pt x="563" y="280"/>
                    <a:pt x="566" y="279"/>
                    <a:pt x="568" y="279"/>
                  </a:cubicBezTo>
                  <a:close/>
                  <a:moveTo>
                    <a:pt x="607" y="289"/>
                  </a:moveTo>
                  <a:cubicBezTo>
                    <a:pt x="609" y="291"/>
                    <a:pt x="609" y="285"/>
                    <a:pt x="610" y="285"/>
                  </a:cubicBezTo>
                  <a:cubicBezTo>
                    <a:pt x="609" y="286"/>
                    <a:pt x="611" y="287"/>
                    <a:pt x="613" y="286"/>
                  </a:cubicBezTo>
                  <a:cubicBezTo>
                    <a:pt x="614" y="285"/>
                    <a:pt x="612" y="282"/>
                    <a:pt x="611" y="282"/>
                  </a:cubicBezTo>
                  <a:cubicBezTo>
                    <a:pt x="609" y="282"/>
                    <a:pt x="608" y="284"/>
                    <a:pt x="607" y="285"/>
                  </a:cubicBezTo>
                  <a:cubicBezTo>
                    <a:pt x="606" y="287"/>
                    <a:pt x="605" y="288"/>
                    <a:pt x="607" y="289"/>
                  </a:cubicBezTo>
                  <a:cubicBezTo>
                    <a:pt x="607" y="289"/>
                    <a:pt x="606" y="289"/>
                    <a:pt x="606" y="288"/>
                  </a:cubicBezTo>
                  <a:cubicBezTo>
                    <a:pt x="606" y="289"/>
                    <a:pt x="607" y="289"/>
                    <a:pt x="607" y="289"/>
                  </a:cubicBezTo>
                  <a:cubicBezTo>
                    <a:pt x="607" y="289"/>
                    <a:pt x="606" y="289"/>
                    <a:pt x="606" y="288"/>
                  </a:cubicBezTo>
                  <a:cubicBezTo>
                    <a:pt x="606" y="288"/>
                    <a:pt x="606" y="289"/>
                    <a:pt x="607" y="289"/>
                  </a:cubicBezTo>
                  <a:close/>
                  <a:moveTo>
                    <a:pt x="562" y="275"/>
                  </a:moveTo>
                  <a:cubicBezTo>
                    <a:pt x="564" y="275"/>
                    <a:pt x="571" y="273"/>
                    <a:pt x="570" y="271"/>
                  </a:cubicBezTo>
                  <a:cubicBezTo>
                    <a:pt x="569" y="267"/>
                    <a:pt x="557" y="275"/>
                    <a:pt x="563" y="275"/>
                  </a:cubicBezTo>
                  <a:cubicBezTo>
                    <a:pt x="563" y="275"/>
                    <a:pt x="562" y="275"/>
                    <a:pt x="562" y="275"/>
                  </a:cubicBezTo>
                  <a:close/>
                  <a:moveTo>
                    <a:pt x="654" y="310"/>
                  </a:moveTo>
                  <a:cubicBezTo>
                    <a:pt x="653" y="310"/>
                    <a:pt x="653" y="310"/>
                    <a:pt x="652" y="310"/>
                  </a:cubicBezTo>
                  <a:cubicBezTo>
                    <a:pt x="650" y="311"/>
                    <a:pt x="648" y="307"/>
                    <a:pt x="647" y="306"/>
                  </a:cubicBezTo>
                  <a:cubicBezTo>
                    <a:pt x="646" y="305"/>
                    <a:pt x="646" y="307"/>
                    <a:pt x="646" y="305"/>
                  </a:cubicBezTo>
                  <a:cubicBezTo>
                    <a:pt x="646" y="305"/>
                    <a:pt x="648" y="303"/>
                    <a:pt x="647" y="302"/>
                  </a:cubicBezTo>
                  <a:cubicBezTo>
                    <a:pt x="647" y="304"/>
                    <a:pt x="643" y="306"/>
                    <a:pt x="644" y="308"/>
                  </a:cubicBezTo>
                  <a:cubicBezTo>
                    <a:pt x="644" y="308"/>
                    <a:pt x="644" y="307"/>
                    <a:pt x="644" y="306"/>
                  </a:cubicBezTo>
                  <a:cubicBezTo>
                    <a:pt x="643" y="310"/>
                    <a:pt x="641" y="306"/>
                    <a:pt x="640" y="305"/>
                  </a:cubicBezTo>
                  <a:cubicBezTo>
                    <a:pt x="639" y="304"/>
                    <a:pt x="638" y="302"/>
                    <a:pt x="638" y="300"/>
                  </a:cubicBezTo>
                  <a:cubicBezTo>
                    <a:pt x="638" y="300"/>
                    <a:pt x="638" y="299"/>
                    <a:pt x="638" y="298"/>
                  </a:cubicBezTo>
                  <a:cubicBezTo>
                    <a:pt x="638" y="298"/>
                    <a:pt x="639" y="297"/>
                    <a:pt x="639" y="297"/>
                  </a:cubicBezTo>
                  <a:cubicBezTo>
                    <a:pt x="639" y="295"/>
                    <a:pt x="637" y="295"/>
                    <a:pt x="636" y="293"/>
                  </a:cubicBezTo>
                  <a:cubicBezTo>
                    <a:pt x="635" y="291"/>
                    <a:pt x="636" y="290"/>
                    <a:pt x="637" y="288"/>
                  </a:cubicBezTo>
                  <a:cubicBezTo>
                    <a:pt x="638" y="284"/>
                    <a:pt x="640" y="281"/>
                    <a:pt x="638" y="276"/>
                  </a:cubicBezTo>
                  <a:cubicBezTo>
                    <a:pt x="637" y="274"/>
                    <a:pt x="636" y="272"/>
                    <a:pt x="635" y="270"/>
                  </a:cubicBezTo>
                  <a:cubicBezTo>
                    <a:pt x="634" y="268"/>
                    <a:pt x="634" y="266"/>
                    <a:pt x="633" y="265"/>
                  </a:cubicBezTo>
                  <a:cubicBezTo>
                    <a:pt x="633" y="263"/>
                    <a:pt x="632" y="262"/>
                    <a:pt x="630" y="263"/>
                  </a:cubicBezTo>
                  <a:cubicBezTo>
                    <a:pt x="630" y="263"/>
                    <a:pt x="628" y="265"/>
                    <a:pt x="628" y="263"/>
                  </a:cubicBezTo>
                  <a:cubicBezTo>
                    <a:pt x="627" y="265"/>
                    <a:pt x="622" y="266"/>
                    <a:pt x="621" y="264"/>
                  </a:cubicBezTo>
                  <a:cubicBezTo>
                    <a:pt x="621" y="265"/>
                    <a:pt x="618" y="267"/>
                    <a:pt x="617" y="266"/>
                  </a:cubicBezTo>
                  <a:cubicBezTo>
                    <a:pt x="615" y="265"/>
                    <a:pt x="619" y="263"/>
                    <a:pt x="620" y="264"/>
                  </a:cubicBezTo>
                  <a:cubicBezTo>
                    <a:pt x="620" y="262"/>
                    <a:pt x="615" y="263"/>
                    <a:pt x="616" y="261"/>
                  </a:cubicBezTo>
                  <a:cubicBezTo>
                    <a:pt x="615" y="263"/>
                    <a:pt x="611" y="260"/>
                    <a:pt x="612" y="258"/>
                  </a:cubicBezTo>
                  <a:cubicBezTo>
                    <a:pt x="612" y="258"/>
                    <a:pt x="613" y="258"/>
                    <a:pt x="614" y="257"/>
                  </a:cubicBezTo>
                  <a:cubicBezTo>
                    <a:pt x="614" y="257"/>
                    <a:pt x="615" y="255"/>
                    <a:pt x="615" y="255"/>
                  </a:cubicBezTo>
                  <a:cubicBezTo>
                    <a:pt x="614" y="256"/>
                    <a:pt x="614" y="256"/>
                    <a:pt x="614" y="257"/>
                  </a:cubicBezTo>
                  <a:cubicBezTo>
                    <a:pt x="613" y="256"/>
                    <a:pt x="612" y="256"/>
                    <a:pt x="611" y="256"/>
                  </a:cubicBezTo>
                  <a:cubicBezTo>
                    <a:pt x="610" y="255"/>
                    <a:pt x="609" y="254"/>
                    <a:pt x="608" y="253"/>
                  </a:cubicBezTo>
                  <a:cubicBezTo>
                    <a:pt x="608" y="252"/>
                    <a:pt x="605" y="251"/>
                    <a:pt x="606" y="250"/>
                  </a:cubicBezTo>
                  <a:cubicBezTo>
                    <a:pt x="607" y="249"/>
                    <a:pt x="608" y="251"/>
                    <a:pt x="609" y="251"/>
                  </a:cubicBezTo>
                  <a:cubicBezTo>
                    <a:pt x="609" y="251"/>
                    <a:pt x="609" y="250"/>
                    <a:pt x="609" y="250"/>
                  </a:cubicBezTo>
                  <a:cubicBezTo>
                    <a:pt x="609" y="250"/>
                    <a:pt x="610" y="250"/>
                    <a:pt x="610" y="250"/>
                  </a:cubicBezTo>
                  <a:cubicBezTo>
                    <a:pt x="610" y="248"/>
                    <a:pt x="604" y="248"/>
                    <a:pt x="608" y="245"/>
                  </a:cubicBezTo>
                  <a:cubicBezTo>
                    <a:pt x="608" y="245"/>
                    <a:pt x="607" y="245"/>
                    <a:pt x="607" y="245"/>
                  </a:cubicBezTo>
                  <a:cubicBezTo>
                    <a:pt x="608" y="244"/>
                    <a:pt x="609" y="245"/>
                    <a:pt x="610" y="244"/>
                  </a:cubicBezTo>
                  <a:cubicBezTo>
                    <a:pt x="610" y="244"/>
                    <a:pt x="609" y="243"/>
                    <a:pt x="610" y="243"/>
                  </a:cubicBezTo>
                  <a:cubicBezTo>
                    <a:pt x="610" y="242"/>
                    <a:pt x="612" y="242"/>
                    <a:pt x="613" y="242"/>
                  </a:cubicBezTo>
                  <a:cubicBezTo>
                    <a:pt x="614" y="242"/>
                    <a:pt x="623" y="244"/>
                    <a:pt x="622" y="246"/>
                  </a:cubicBezTo>
                  <a:cubicBezTo>
                    <a:pt x="625" y="247"/>
                    <a:pt x="625" y="246"/>
                    <a:pt x="627" y="246"/>
                  </a:cubicBezTo>
                  <a:cubicBezTo>
                    <a:pt x="629" y="246"/>
                    <a:pt x="630" y="249"/>
                    <a:pt x="630" y="250"/>
                  </a:cubicBezTo>
                  <a:cubicBezTo>
                    <a:pt x="631" y="253"/>
                    <a:pt x="631" y="255"/>
                    <a:pt x="630" y="257"/>
                  </a:cubicBezTo>
                  <a:cubicBezTo>
                    <a:pt x="629" y="258"/>
                    <a:pt x="627" y="260"/>
                    <a:pt x="629" y="262"/>
                  </a:cubicBezTo>
                  <a:cubicBezTo>
                    <a:pt x="630" y="260"/>
                    <a:pt x="630" y="258"/>
                    <a:pt x="631" y="256"/>
                  </a:cubicBezTo>
                  <a:cubicBezTo>
                    <a:pt x="633" y="255"/>
                    <a:pt x="633" y="255"/>
                    <a:pt x="635" y="256"/>
                  </a:cubicBezTo>
                  <a:cubicBezTo>
                    <a:pt x="639" y="256"/>
                    <a:pt x="641" y="252"/>
                    <a:pt x="645" y="254"/>
                  </a:cubicBezTo>
                  <a:cubicBezTo>
                    <a:pt x="646" y="254"/>
                    <a:pt x="651" y="258"/>
                    <a:pt x="649" y="260"/>
                  </a:cubicBezTo>
                  <a:cubicBezTo>
                    <a:pt x="647" y="261"/>
                    <a:pt x="644" y="257"/>
                    <a:pt x="642" y="258"/>
                  </a:cubicBezTo>
                  <a:cubicBezTo>
                    <a:pt x="643" y="260"/>
                    <a:pt x="647" y="261"/>
                    <a:pt x="649" y="261"/>
                  </a:cubicBezTo>
                  <a:cubicBezTo>
                    <a:pt x="651" y="262"/>
                    <a:pt x="655" y="263"/>
                    <a:pt x="657" y="264"/>
                  </a:cubicBezTo>
                  <a:cubicBezTo>
                    <a:pt x="659" y="267"/>
                    <a:pt x="656" y="268"/>
                    <a:pt x="654" y="268"/>
                  </a:cubicBezTo>
                  <a:cubicBezTo>
                    <a:pt x="652" y="268"/>
                    <a:pt x="650" y="268"/>
                    <a:pt x="648" y="268"/>
                  </a:cubicBezTo>
                  <a:cubicBezTo>
                    <a:pt x="646" y="267"/>
                    <a:pt x="644" y="265"/>
                    <a:pt x="642" y="265"/>
                  </a:cubicBezTo>
                  <a:cubicBezTo>
                    <a:pt x="643" y="266"/>
                    <a:pt x="644" y="267"/>
                    <a:pt x="643" y="268"/>
                  </a:cubicBezTo>
                  <a:cubicBezTo>
                    <a:pt x="645" y="267"/>
                    <a:pt x="646" y="268"/>
                    <a:pt x="648" y="269"/>
                  </a:cubicBezTo>
                  <a:cubicBezTo>
                    <a:pt x="648" y="270"/>
                    <a:pt x="647" y="270"/>
                    <a:pt x="647" y="270"/>
                  </a:cubicBezTo>
                  <a:cubicBezTo>
                    <a:pt x="648" y="271"/>
                    <a:pt x="650" y="270"/>
                    <a:pt x="651" y="271"/>
                  </a:cubicBezTo>
                  <a:cubicBezTo>
                    <a:pt x="651" y="271"/>
                    <a:pt x="647" y="272"/>
                    <a:pt x="646" y="272"/>
                  </a:cubicBezTo>
                  <a:cubicBezTo>
                    <a:pt x="645" y="273"/>
                    <a:pt x="645" y="276"/>
                    <a:pt x="644" y="277"/>
                  </a:cubicBezTo>
                  <a:cubicBezTo>
                    <a:pt x="646" y="277"/>
                    <a:pt x="645" y="273"/>
                    <a:pt x="647" y="273"/>
                  </a:cubicBezTo>
                  <a:cubicBezTo>
                    <a:pt x="647" y="273"/>
                    <a:pt x="649" y="273"/>
                    <a:pt x="649" y="273"/>
                  </a:cubicBezTo>
                  <a:cubicBezTo>
                    <a:pt x="650" y="273"/>
                    <a:pt x="648" y="274"/>
                    <a:pt x="649" y="274"/>
                  </a:cubicBezTo>
                  <a:cubicBezTo>
                    <a:pt x="650" y="274"/>
                    <a:pt x="651" y="272"/>
                    <a:pt x="651" y="274"/>
                  </a:cubicBezTo>
                  <a:cubicBezTo>
                    <a:pt x="654" y="271"/>
                    <a:pt x="654" y="276"/>
                    <a:pt x="654" y="278"/>
                  </a:cubicBezTo>
                  <a:cubicBezTo>
                    <a:pt x="655" y="278"/>
                    <a:pt x="655" y="276"/>
                    <a:pt x="656" y="277"/>
                  </a:cubicBezTo>
                  <a:cubicBezTo>
                    <a:pt x="656" y="277"/>
                    <a:pt x="656" y="277"/>
                    <a:pt x="656" y="277"/>
                  </a:cubicBezTo>
                  <a:cubicBezTo>
                    <a:pt x="656" y="277"/>
                    <a:pt x="656" y="277"/>
                    <a:pt x="656" y="277"/>
                  </a:cubicBezTo>
                  <a:cubicBezTo>
                    <a:pt x="657" y="278"/>
                    <a:pt x="658" y="278"/>
                    <a:pt x="658" y="279"/>
                  </a:cubicBezTo>
                  <a:cubicBezTo>
                    <a:pt x="658" y="280"/>
                    <a:pt x="658" y="281"/>
                    <a:pt x="657" y="282"/>
                  </a:cubicBezTo>
                  <a:cubicBezTo>
                    <a:pt x="656" y="283"/>
                    <a:pt x="655" y="282"/>
                    <a:pt x="654" y="284"/>
                  </a:cubicBezTo>
                  <a:cubicBezTo>
                    <a:pt x="656" y="284"/>
                    <a:pt x="657" y="283"/>
                    <a:pt x="658" y="284"/>
                  </a:cubicBezTo>
                  <a:cubicBezTo>
                    <a:pt x="659" y="285"/>
                    <a:pt x="658" y="287"/>
                    <a:pt x="659" y="287"/>
                  </a:cubicBezTo>
                  <a:cubicBezTo>
                    <a:pt x="661" y="288"/>
                    <a:pt x="660" y="285"/>
                    <a:pt x="660" y="284"/>
                  </a:cubicBezTo>
                  <a:cubicBezTo>
                    <a:pt x="660" y="283"/>
                    <a:pt x="659" y="280"/>
                    <a:pt x="662" y="281"/>
                  </a:cubicBezTo>
                  <a:cubicBezTo>
                    <a:pt x="663" y="282"/>
                    <a:pt x="664" y="285"/>
                    <a:pt x="664" y="286"/>
                  </a:cubicBezTo>
                  <a:cubicBezTo>
                    <a:pt x="665" y="286"/>
                    <a:pt x="666" y="284"/>
                    <a:pt x="667" y="284"/>
                  </a:cubicBezTo>
                  <a:cubicBezTo>
                    <a:pt x="668" y="284"/>
                    <a:pt x="670" y="286"/>
                    <a:pt x="669" y="287"/>
                  </a:cubicBezTo>
                  <a:cubicBezTo>
                    <a:pt x="671" y="286"/>
                    <a:pt x="668" y="282"/>
                    <a:pt x="671" y="283"/>
                  </a:cubicBezTo>
                  <a:cubicBezTo>
                    <a:pt x="672" y="284"/>
                    <a:pt x="672" y="284"/>
                    <a:pt x="672" y="285"/>
                  </a:cubicBezTo>
                  <a:cubicBezTo>
                    <a:pt x="673" y="286"/>
                    <a:pt x="674" y="286"/>
                    <a:pt x="674" y="286"/>
                  </a:cubicBezTo>
                  <a:cubicBezTo>
                    <a:pt x="677" y="288"/>
                    <a:pt x="676" y="287"/>
                    <a:pt x="675" y="289"/>
                  </a:cubicBezTo>
                  <a:cubicBezTo>
                    <a:pt x="676" y="290"/>
                    <a:pt x="678" y="287"/>
                    <a:pt x="679" y="288"/>
                  </a:cubicBezTo>
                  <a:cubicBezTo>
                    <a:pt x="679" y="288"/>
                    <a:pt x="680" y="288"/>
                    <a:pt x="680" y="288"/>
                  </a:cubicBezTo>
                  <a:cubicBezTo>
                    <a:pt x="680" y="288"/>
                    <a:pt x="681" y="288"/>
                    <a:pt x="681" y="288"/>
                  </a:cubicBezTo>
                  <a:cubicBezTo>
                    <a:pt x="680" y="288"/>
                    <a:pt x="679" y="287"/>
                    <a:pt x="679" y="286"/>
                  </a:cubicBezTo>
                  <a:cubicBezTo>
                    <a:pt x="679" y="283"/>
                    <a:pt x="682" y="285"/>
                    <a:pt x="683" y="284"/>
                  </a:cubicBezTo>
                  <a:cubicBezTo>
                    <a:pt x="685" y="283"/>
                    <a:pt x="685" y="281"/>
                    <a:pt x="688" y="282"/>
                  </a:cubicBezTo>
                  <a:cubicBezTo>
                    <a:pt x="688" y="280"/>
                    <a:pt x="692" y="277"/>
                    <a:pt x="694" y="278"/>
                  </a:cubicBezTo>
                  <a:cubicBezTo>
                    <a:pt x="695" y="278"/>
                    <a:pt x="696" y="279"/>
                    <a:pt x="698" y="279"/>
                  </a:cubicBezTo>
                  <a:cubicBezTo>
                    <a:pt x="699" y="279"/>
                    <a:pt x="701" y="278"/>
                    <a:pt x="702" y="277"/>
                  </a:cubicBezTo>
                  <a:cubicBezTo>
                    <a:pt x="704" y="277"/>
                    <a:pt x="708" y="276"/>
                    <a:pt x="710" y="277"/>
                  </a:cubicBezTo>
                  <a:cubicBezTo>
                    <a:pt x="712" y="279"/>
                    <a:pt x="710" y="282"/>
                    <a:pt x="714" y="282"/>
                  </a:cubicBezTo>
                  <a:cubicBezTo>
                    <a:pt x="717" y="281"/>
                    <a:pt x="718" y="282"/>
                    <a:pt x="719" y="285"/>
                  </a:cubicBezTo>
                  <a:cubicBezTo>
                    <a:pt x="719" y="286"/>
                    <a:pt x="718" y="286"/>
                    <a:pt x="717" y="286"/>
                  </a:cubicBezTo>
                  <a:cubicBezTo>
                    <a:pt x="718" y="288"/>
                    <a:pt x="721" y="286"/>
                    <a:pt x="722" y="287"/>
                  </a:cubicBezTo>
                  <a:cubicBezTo>
                    <a:pt x="721" y="286"/>
                    <a:pt x="722" y="288"/>
                    <a:pt x="722" y="288"/>
                  </a:cubicBezTo>
                  <a:cubicBezTo>
                    <a:pt x="723" y="293"/>
                    <a:pt x="721" y="294"/>
                    <a:pt x="718" y="297"/>
                  </a:cubicBezTo>
                  <a:cubicBezTo>
                    <a:pt x="718" y="298"/>
                    <a:pt x="716" y="299"/>
                    <a:pt x="718" y="300"/>
                  </a:cubicBezTo>
                  <a:cubicBezTo>
                    <a:pt x="718" y="300"/>
                    <a:pt x="719" y="299"/>
                    <a:pt x="720" y="299"/>
                  </a:cubicBezTo>
                  <a:cubicBezTo>
                    <a:pt x="722" y="299"/>
                    <a:pt x="725" y="301"/>
                    <a:pt x="722" y="303"/>
                  </a:cubicBezTo>
                  <a:cubicBezTo>
                    <a:pt x="720" y="304"/>
                    <a:pt x="717" y="302"/>
                    <a:pt x="717" y="301"/>
                  </a:cubicBezTo>
                  <a:cubicBezTo>
                    <a:pt x="716" y="302"/>
                    <a:pt x="718" y="302"/>
                    <a:pt x="718" y="303"/>
                  </a:cubicBezTo>
                  <a:cubicBezTo>
                    <a:pt x="718" y="304"/>
                    <a:pt x="718" y="305"/>
                    <a:pt x="718" y="306"/>
                  </a:cubicBezTo>
                  <a:cubicBezTo>
                    <a:pt x="717" y="308"/>
                    <a:pt x="717" y="310"/>
                    <a:pt x="715" y="310"/>
                  </a:cubicBezTo>
                  <a:cubicBezTo>
                    <a:pt x="714" y="310"/>
                    <a:pt x="712" y="309"/>
                    <a:pt x="711" y="310"/>
                  </a:cubicBezTo>
                  <a:cubicBezTo>
                    <a:pt x="710" y="310"/>
                    <a:pt x="709" y="311"/>
                    <a:pt x="708" y="312"/>
                  </a:cubicBezTo>
                  <a:cubicBezTo>
                    <a:pt x="706" y="312"/>
                    <a:pt x="703" y="312"/>
                    <a:pt x="703" y="309"/>
                  </a:cubicBezTo>
                  <a:cubicBezTo>
                    <a:pt x="702" y="311"/>
                    <a:pt x="701" y="311"/>
                    <a:pt x="700" y="310"/>
                  </a:cubicBezTo>
                  <a:cubicBezTo>
                    <a:pt x="698" y="308"/>
                    <a:pt x="699" y="307"/>
                    <a:pt x="699" y="305"/>
                  </a:cubicBezTo>
                  <a:cubicBezTo>
                    <a:pt x="698" y="303"/>
                    <a:pt x="694" y="300"/>
                    <a:pt x="696" y="304"/>
                  </a:cubicBezTo>
                  <a:cubicBezTo>
                    <a:pt x="698" y="304"/>
                    <a:pt x="697" y="307"/>
                    <a:pt x="697" y="308"/>
                  </a:cubicBezTo>
                  <a:cubicBezTo>
                    <a:pt x="696" y="310"/>
                    <a:pt x="694" y="310"/>
                    <a:pt x="692" y="311"/>
                  </a:cubicBezTo>
                  <a:cubicBezTo>
                    <a:pt x="691" y="311"/>
                    <a:pt x="688" y="313"/>
                    <a:pt x="686" y="311"/>
                  </a:cubicBezTo>
                  <a:cubicBezTo>
                    <a:pt x="686" y="310"/>
                    <a:pt x="687" y="308"/>
                    <a:pt x="686" y="307"/>
                  </a:cubicBezTo>
                  <a:cubicBezTo>
                    <a:pt x="686" y="307"/>
                    <a:pt x="686" y="311"/>
                    <a:pt x="685" y="311"/>
                  </a:cubicBezTo>
                  <a:cubicBezTo>
                    <a:pt x="683" y="313"/>
                    <a:pt x="683" y="309"/>
                    <a:pt x="683" y="308"/>
                  </a:cubicBezTo>
                  <a:cubicBezTo>
                    <a:pt x="682" y="308"/>
                    <a:pt x="679" y="317"/>
                    <a:pt x="678" y="309"/>
                  </a:cubicBezTo>
                  <a:cubicBezTo>
                    <a:pt x="677" y="310"/>
                    <a:pt x="678" y="313"/>
                    <a:pt x="676" y="312"/>
                  </a:cubicBezTo>
                  <a:cubicBezTo>
                    <a:pt x="675" y="311"/>
                    <a:pt x="675" y="309"/>
                    <a:pt x="674" y="309"/>
                  </a:cubicBezTo>
                  <a:cubicBezTo>
                    <a:pt x="674" y="310"/>
                    <a:pt x="675" y="312"/>
                    <a:pt x="674" y="312"/>
                  </a:cubicBezTo>
                  <a:cubicBezTo>
                    <a:pt x="673" y="313"/>
                    <a:pt x="670" y="312"/>
                    <a:pt x="670" y="311"/>
                  </a:cubicBezTo>
                  <a:cubicBezTo>
                    <a:pt x="669" y="312"/>
                    <a:pt x="668" y="313"/>
                    <a:pt x="667" y="311"/>
                  </a:cubicBezTo>
                  <a:cubicBezTo>
                    <a:pt x="667" y="312"/>
                    <a:pt x="665" y="313"/>
                    <a:pt x="665" y="311"/>
                  </a:cubicBezTo>
                  <a:cubicBezTo>
                    <a:pt x="662" y="311"/>
                    <a:pt x="662" y="310"/>
                    <a:pt x="662" y="307"/>
                  </a:cubicBezTo>
                  <a:cubicBezTo>
                    <a:pt x="663" y="306"/>
                    <a:pt x="664" y="302"/>
                    <a:pt x="662" y="302"/>
                  </a:cubicBezTo>
                  <a:cubicBezTo>
                    <a:pt x="662" y="302"/>
                    <a:pt x="662" y="303"/>
                    <a:pt x="662" y="303"/>
                  </a:cubicBezTo>
                  <a:cubicBezTo>
                    <a:pt x="662" y="304"/>
                    <a:pt x="661" y="303"/>
                    <a:pt x="661" y="304"/>
                  </a:cubicBezTo>
                  <a:cubicBezTo>
                    <a:pt x="661" y="304"/>
                    <a:pt x="661" y="307"/>
                    <a:pt x="660" y="307"/>
                  </a:cubicBezTo>
                  <a:cubicBezTo>
                    <a:pt x="660" y="307"/>
                    <a:pt x="659" y="304"/>
                    <a:pt x="659" y="303"/>
                  </a:cubicBezTo>
                  <a:cubicBezTo>
                    <a:pt x="658" y="304"/>
                    <a:pt x="660" y="306"/>
                    <a:pt x="658" y="305"/>
                  </a:cubicBezTo>
                  <a:cubicBezTo>
                    <a:pt x="658" y="307"/>
                    <a:pt x="659" y="308"/>
                    <a:pt x="657" y="309"/>
                  </a:cubicBezTo>
                  <a:cubicBezTo>
                    <a:pt x="656" y="310"/>
                    <a:pt x="655" y="311"/>
                    <a:pt x="654" y="310"/>
                  </a:cubicBezTo>
                  <a:cubicBezTo>
                    <a:pt x="654" y="310"/>
                    <a:pt x="654" y="310"/>
                    <a:pt x="654" y="311"/>
                  </a:cubicBezTo>
                  <a:cubicBezTo>
                    <a:pt x="654" y="310"/>
                    <a:pt x="654" y="310"/>
                    <a:pt x="654" y="310"/>
                  </a:cubicBezTo>
                  <a:cubicBezTo>
                    <a:pt x="654" y="310"/>
                    <a:pt x="654" y="310"/>
                    <a:pt x="654" y="311"/>
                  </a:cubicBezTo>
                  <a:cubicBezTo>
                    <a:pt x="654" y="310"/>
                    <a:pt x="654" y="310"/>
                    <a:pt x="654" y="310"/>
                  </a:cubicBezTo>
                  <a:cubicBezTo>
                    <a:pt x="654" y="310"/>
                    <a:pt x="654" y="310"/>
                    <a:pt x="654" y="310"/>
                  </a:cubicBezTo>
                  <a:cubicBezTo>
                    <a:pt x="654" y="311"/>
                    <a:pt x="654" y="311"/>
                    <a:pt x="654" y="310"/>
                  </a:cubicBezTo>
                  <a:cubicBezTo>
                    <a:pt x="653" y="310"/>
                    <a:pt x="655" y="311"/>
                    <a:pt x="654" y="310"/>
                  </a:cubicBezTo>
                  <a:close/>
                  <a:moveTo>
                    <a:pt x="680" y="307"/>
                  </a:moveTo>
                  <a:cubicBezTo>
                    <a:pt x="680" y="307"/>
                    <a:pt x="680" y="307"/>
                    <a:pt x="680" y="307"/>
                  </a:cubicBezTo>
                  <a:cubicBezTo>
                    <a:pt x="680" y="307"/>
                    <a:pt x="680" y="307"/>
                    <a:pt x="680" y="307"/>
                  </a:cubicBezTo>
                  <a:cubicBezTo>
                    <a:pt x="680" y="307"/>
                    <a:pt x="680" y="307"/>
                    <a:pt x="680" y="307"/>
                  </a:cubicBezTo>
                  <a:cubicBezTo>
                    <a:pt x="680" y="307"/>
                    <a:pt x="680" y="307"/>
                    <a:pt x="680" y="307"/>
                  </a:cubicBezTo>
                  <a:cubicBezTo>
                    <a:pt x="680" y="307"/>
                    <a:pt x="680" y="307"/>
                    <a:pt x="680" y="307"/>
                  </a:cubicBezTo>
                  <a:cubicBezTo>
                    <a:pt x="680" y="307"/>
                    <a:pt x="680" y="307"/>
                    <a:pt x="680" y="307"/>
                  </a:cubicBezTo>
                  <a:cubicBezTo>
                    <a:pt x="680" y="307"/>
                    <a:pt x="680" y="307"/>
                    <a:pt x="680" y="307"/>
                  </a:cubicBezTo>
                  <a:close/>
                  <a:moveTo>
                    <a:pt x="676" y="309"/>
                  </a:moveTo>
                  <a:cubicBezTo>
                    <a:pt x="676" y="309"/>
                    <a:pt x="676" y="309"/>
                    <a:pt x="676" y="309"/>
                  </a:cubicBezTo>
                  <a:cubicBezTo>
                    <a:pt x="676" y="309"/>
                    <a:pt x="676" y="309"/>
                    <a:pt x="676" y="309"/>
                  </a:cubicBezTo>
                  <a:cubicBezTo>
                    <a:pt x="676" y="309"/>
                    <a:pt x="676" y="309"/>
                    <a:pt x="676" y="309"/>
                  </a:cubicBezTo>
                  <a:close/>
                  <a:moveTo>
                    <a:pt x="676" y="309"/>
                  </a:moveTo>
                  <a:cubicBezTo>
                    <a:pt x="676" y="309"/>
                    <a:pt x="676" y="309"/>
                    <a:pt x="676" y="309"/>
                  </a:cubicBezTo>
                  <a:cubicBezTo>
                    <a:pt x="676" y="309"/>
                    <a:pt x="676" y="309"/>
                    <a:pt x="676" y="309"/>
                  </a:cubicBezTo>
                  <a:cubicBezTo>
                    <a:pt x="676" y="309"/>
                    <a:pt x="676" y="309"/>
                    <a:pt x="676" y="309"/>
                  </a:cubicBezTo>
                  <a:close/>
                  <a:moveTo>
                    <a:pt x="624" y="249"/>
                  </a:moveTo>
                  <a:cubicBezTo>
                    <a:pt x="624" y="249"/>
                    <a:pt x="624" y="249"/>
                    <a:pt x="624" y="249"/>
                  </a:cubicBezTo>
                  <a:cubicBezTo>
                    <a:pt x="624" y="249"/>
                    <a:pt x="624" y="249"/>
                    <a:pt x="624" y="249"/>
                  </a:cubicBezTo>
                  <a:cubicBezTo>
                    <a:pt x="624" y="249"/>
                    <a:pt x="624" y="249"/>
                    <a:pt x="624" y="249"/>
                  </a:cubicBezTo>
                  <a:close/>
                  <a:moveTo>
                    <a:pt x="725" y="269"/>
                  </a:moveTo>
                  <a:cubicBezTo>
                    <a:pt x="725" y="269"/>
                    <a:pt x="725" y="269"/>
                    <a:pt x="725" y="269"/>
                  </a:cubicBezTo>
                  <a:cubicBezTo>
                    <a:pt x="725" y="271"/>
                    <a:pt x="724" y="272"/>
                    <a:pt x="723" y="273"/>
                  </a:cubicBezTo>
                  <a:cubicBezTo>
                    <a:pt x="723" y="274"/>
                    <a:pt x="722" y="275"/>
                    <a:pt x="721" y="276"/>
                  </a:cubicBezTo>
                  <a:cubicBezTo>
                    <a:pt x="721" y="276"/>
                    <a:pt x="723" y="277"/>
                    <a:pt x="723" y="278"/>
                  </a:cubicBezTo>
                  <a:cubicBezTo>
                    <a:pt x="723" y="276"/>
                    <a:pt x="726" y="275"/>
                    <a:pt x="727" y="277"/>
                  </a:cubicBezTo>
                  <a:cubicBezTo>
                    <a:pt x="726" y="276"/>
                    <a:pt x="725" y="275"/>
                    <a:pt x="725" y="274"/>
                  </a:cubicBezTo>
                  <a:cubicBezTo>
                    <a:pt x="725" y="273"/>
                    <a:pt x="726" y="272"/>
                    <a:pt x="727" y="271"/>
                  </a:cubicBezTo>
                  <a:cubicBezTo>
                    <a:pt x="727" y="270"/>
                    <a:pt x="726" y="269"/>
                    <a:pt x="725" y="269"/>
                  </a:cubicBezTo>
                  <a:close/>
                  <a:moveTo>
                    <a:pt x="577" y="254"/>
                  </a:moveTo>
                  <a:cubicBezTo>
                    <a:pt x="577" y="254"/>
                    <a:pt x="576" y="254"/>
                    <a:pt x="576" y="255"/>
                  </a:cubicBezTo>
                  <a:cubicBezTo>
                    <a:pt x="575" y="255"/>
                    <a:pt x="575" y="255"/>
                    <a:pt x="575" y="256"/>
                  </a:cubicBezTo>
                  <a:cubicBezTo>
                    <a:pt x="576" y="258"/>
                    <a:pt x="583" y="255"/>
                    <a:pt x="583" y="252"/>
                  </a:cubicBezTo>
                  <a:cubicBezTo>
                    <a:pt x="583" y="248"/>
                    <a:pt x="578" y="254"/>
                    <a:pt x="577" y="254"/>
                  </a:cubicBezTo>
                  <a:cubicBezTo>
                    <a:pt x="578" y="254"/>
                    <a:pt x="578" y="254"/>
                    <a:pt x="577" y="254"/>
                  </a:cubicBezTo>
                  <a:close/>
                  <a:moveTo>
                    <a:pt x="613" y="116"/>
                  </a:moveTo>
                  <a:cubicBezTo>
                    <a:pt x="614" y="116"/>
                    <a:pt x="615" y="117"/>
                    <a:pt x="617" y="117"/>
                  </a:cubicBezTo>
                  <a:cubicBezTo>
                    <a:pt x="619" y="119"/>
                    <a:pt x="620" y="115"/>
                    <a:pt x="617" y="114"/>
                  </a:cubicBezTo>
                  <a:cubicBezTo>
                    <a:pt x="616" y="114"/>
                    <a:pt x="611" y="116"/>
                    <a:pt x="613" y="116"/>
                  </a:cubicBezTo>
                  <a:cubicBezTo>
                    <a:pt x="613" y="116"/>
                    <a:pt x="613" y="116"/>
                    <a:pt x="613" y="116"/>
                  </a:cubicBezTo>
                  <a:cubicBezTo>
                    <a:pt x="613" y="116"/>
                    <a:pt x="613" y="116"/>
                    <a:pt x="613" y="116"/>
                  </a:cubicBezTo>
                  <a:cubicBezTo>
                    <a:pt x="613" y="116"/>
                    <a:pt x="613" y="116"/>
                    <a:pt x="613" y="116"/>
                  </a:cubicBezTo>
                  <a:close/>
                  <a:moveTo>
                    <a:pt x="620" y="275"/>
                  </a:moveTo>
                  <a:cubicBezTo>
                    <a:pt x="620" y="275"/>
                    <a:pt x="620" y="276"/>
                    <a:pt x="620" y="277"/>
                  </a:cubicBezTo>
                  <a:cubicBezTo>
                    <a:pt x="620" y="277"/>
                    <a:pt x="620" y="278"/>
                    <a:pt x="621" y="279"/>
                  </a:cubicBezTo>
                  <a:cubicBezTo>
                    <a:pt x="621" y="280"/>
                    <a:pt x="623" y="279"/>
                    <a:pt x="623" y="279"/>
                  </a:cubicBezTo>
                  <a:cubicBezTo>
                    <a:pt x="624" y="278"/>
                    <a:pt x="624" y="276"/>
                    <a:pt x="623" y="275"/>
                  </a:cubicBezTo>
                  <a:cubicBezTo>
                    <a:pt x="623" y="274"/>
                    <a:pt x="623" y="273"/>
                    <a:pt x="622" y="273"/>
                  </a:cubicBezTo>
                  <a:cubicBezTo>
                    <a:pt x="621" y="273"/>
                    <a:pt x="620" y="274"/>
                    <a:pt x="620" y="275"/>
                  </a:cubicBezTo>
                  <a:close/>
                  <a:moveTo>
                    <a:pt x="566" y="204"/>
                  </a:moveTo>
                  <a:cubicBezTo>
                    <a:pt x="565" y="205"/>
                    <a:pt x="563" y="209"/>
                    <a:pt x="565" y="209"/>
                  </a:cubicBezTo>
                  <a:cubicBezTo>
                    <a:pt x="569" y="209"/>
                    <a:pt x="567" y="202"/>
                    <a:pt x="566" y="205"/>
                  </a:cubicBezTo>
                  <a:cubicBezTo>
                    <a:pt x="566" y="204"/>
                    <a:pt x="566" y="204"/>
                    <a:pt x="566" y="204"/>
                  </a:cubicBezTo>
                  <a:cubicBezTo>
                    <a:pt x="566" y="204"/>
                    <a:pt x="566" y="204"/>
                    <a:pt x="566" y="204"/>
                  </a:cubicBezTo>
                  <a:close/>
                  <a:moveTo>
                    <a:pt x="644" y="237"/>
                  </a:moveTo>
                  <a:cubicBezTo>
                    <a:pt x="643" y="239"/>
                    <a:pt x="646" y="240"/>
                    <a:pt x="648" y="239"/>
                  </a:cubicBezTo>
                  <a:cubicBezTo>
                    <a:pt x="649" y="237"/>
                    <a:pt x="645" y="235"/>
                    <a:pt x="644" y="237"/>
                  </a:cubicBezTo>
                  <a:close/>
                  <a:moveTo>
                    <a:pt x="685" y="229"/>
                  </a:moveTo>
                  <a:cubicBezTo>
                    <a:pt x="685" y="230"/>
                    <a:pt x="687" y="229"/>
                    <a:pt x="687" y="228"/>
                  </a:cubicBezTo>
                  <a:cubicBezTo>
                    <a:pt x="687" y="226"/>
                    <a:pt x="683" y="226"/>
                    <a:pt x="682" y="227"/>
                  </a:cubicBezTo>
                  <a:cubicBezTo>
                    <a:pt x="684" y="227"/>
                    <a:pt x="685" y="228"/>
                    <a:pt x="685" y="230"/>
                  </a:cubicBezTo>
                  <a:cubicBezTo>
                    <a:pt x="685" y="230"/>
                    <a:pt x="685" y="229"/>
                    <a:pt x="685" y="229"/>
                  </a:cubicBezTo>
                  <a:cubicBezTo>
                    <a:pt x="685" y="229"/>
                    <a:pt x="685" y="230"/>
                    <a:pt x="685" y="230"/>
                  </a:cubicBezTo>
                  <a:cubicBezTo>
                    <a:pt x="685" y="230"/>
                    <a:pt x="685" y="229"/>
                    <a:pt x="685" y="229"/>
                  </a:cubicBezTo>
                  <a:cubicBezTo>
                    <a:pt x="685" y="229"/>
                    <a:pt x="685" y="229"/>
                    <a:pt x="685" y="229"/>
                  </a:cubicBezTo>
                  <a:close/>
                  <a:moveTo>
                    <a:pt x="614" y="309"/>
                  </a:moveTo>
                  <a:cubicBezTo>
                    <a:pt x="612" y="310"/>
                    <a:pt x="617" y="313"/>
                    <a:pt x="617" y="311"/>
                  </a:cubicBezTo>
                  <a:cubicBezTo>
                    <a:pt x="617" y="309"/>
                    <a:pt x="616" y="307"/>
                    <a:pt x="614" y="309"/>
                  </a:cubicBezTo>
                  <a:close/>
                  <a:moveTo>
                    <a:pt x="757" y="190"/>
                  </a:moveTo>
                  <a:cubicBezTo>
                    <a:pt x="760" y="190"/>
                    <a:pt x="758" y="187"/>
                    <a:pt x="757" y="187"/>
                  </a:cubicBezTo>
                  <a:cubicBezTo>
                    <a:pt x="754" y="187"/>
                    <a:pt x="755" y="190"/>
                    <a:pt x="757" y="190"/>
                  </a:cubicBezTo>
                  <a:close/>
                  <a:moveTo>
                    <a:pt x="603" y="309"/>
                  </a:moveTo>
                  <a:cubicBezTo>
                    <a:pt x="602" y="310"/>
                    <a:pt x="602" y="310"/>
                    <a:pt x="601" y="311"/>
                  </a:cubicBezTo>
                  <a:cubicBezTo>
                    <a:pt x="600" y="312"/>
                    <a:pt x="602" y="313"/>
                    <a:pt x="603" y="311"/>
                  </a:cubicBezTo>
                  <a:cubicBezTo>
                    <a:pt x="604" y="310"/>
                    <a:pt x="603" y="309"/>
                    <a:pt x="603" y="309"/>
                  </a:cubicBezTo>
                  <a:close/>
                  <a:moveTo>
                    <a:pt x="444" y="278"/>
                  </a:moveTo>
                  <a:cubicBezTo>
                    <a:pt x="444" y="278"/>
                    <a:pt x="445" y="278"/>
                    <a:pt x="446" y="277"/>
                  </a:cubicBezTo>
                  <a:cubicBezTo>
                    <a:pt x="446" y="276"/>
                    <a:pt x="447" y="275"/>
                    <a:pt x="446" y="274"/>
                  </a:cubicBezTo>
                  <a:cubicBezTo>
                    <a:pt x="446" y="274"/>
                    <a:pt x="444" y="278"/>
                    <a:pt x="444" y="278"/>
                  </a:cubicBezTo>
                  <a:cubicBezTo>
                    <a:pt x="444" y="278"/>
                    <a:pt x="444" y="278"/>
                    <a:pt x="444" y="278"/>
                  </a:cubicBezTo>
                  <a:cubicBezTo>
                    <a:pt x="444" y="278"/>
                    <a:pt x="444" y="278"/>
                    <a:pt x="444" y="278"/>
                  </a:cubicBezTo>
                  <a:cubicBezTo>
                    <a:pt x="444" y="278"/>
                    <a:pt x="444" y="278"/>
                    <a:pt x="445" y="278"/>
                  </a:cubicBezTo>
                  <a:cubicBezTo>
                    <a:pt x="444" y="278"/>
                    <a:pt x="444" y="278"/>
                    <a:pt x="444" y="278"/>
                  </a:cubicBezTo>
                  <a:close/>
                  <a:moveTo>
                    <a:pt x="559" y="239"/>
                  </a:moveTo>
                  <a:cubicBezTo>
                    <a:pt x="559" y="238"/>
                    <a:pt x="556" y="239"/>
                    <a:pt x="557" y="241"/>
                  </a:cubicBezTo>
                  <a:cubicBezTo>
                    <a:pt x="557" y="243"/>
                    <a:pt x="559" y="240"/>
                    <a:pt x="559" y="239"/>
                  </a:cubicBezTo>
                  <a:cubicBezTo>
                    <a:pt x="559" y="239"/>
                    <a:pt x="559" y="239"/>
                    <a:pt x="559" y="239"/>
                  </a:cubicBezTo>
                  <a:cubicBezTo>
                    <a:pt x="559" y="239"/>
                    <a:pt x="559" y="239"/>
                    <a:pt x="559" y="238"/>
                  </a:cubicBezTo>
                  <a:cubicBezTo>
                    <a:pt x="559" y="239"/>
                    <a:pt x="559" y="239"/>
                    <a:pt x="559" y="239"/>
                  </a:cubicBezTo>
                  <a:close/>
                  <a:moveTo>
                    <a:pt x="547" y="226"/>
                  </a:moveTo>
                  <a:cubicBezTo>
                    <a:pt x="547" y="226"/>
                    <a:pt x="547" y="227"/>
                    <a:pt x="547" y="227"/>
                  </a:cubicBezTo>
                  <a:cubicBezTo>
                    <a:pt x="547" y="228"/>
                    <a:pt x="548" y="231"/>
                    <a:pt x="549" y="233"/>
                  </a:cubicBezTo>
                  <a:cubicBezTo>
                    <a:pt x="549" y="235"/>
                    <a:pt x="550" y="237"/>
                    <a:pt x="551" y="238"/>
                  </a:cubicBezTo>
                  <a:cubicBezTo>
                    <a:pt x="556" y="242"/>
                    <a:pt x="559" y="237"/>
                    <a:pt x="555" y="233"/>
                  </a:cubicBezTo>
                  <a:cubicBezTo>
                    <a:pt x="554" y="231"/>
                    <a:pt x="553" y="231"/>
                    <a:pt x="552" y="229"/>
                  </a:cubicBezTo>
                  <a:cubicBezTo>
                    <a:pt x="551" y="227"/>
                    <a:pt x="552" y="225"/>
                    <a:pt x="550" y="223"/>
                  </a:cubicBezTo>
                  <a:cubicBezTo>
                    <a:pt x="550" y="222"/>
                    <a:pt x="548" y="220"/>
                    <a:pt x="546" y="221"/>
                  </a:cubicBezTo>
                  <a:cubicBezTo>
                    <a:pt x="544" y="222"/>
                    <a:pt x="547" y="224"/>
                    <a:pt x="547" y="226"/>
                  </a:cubicBezTo>
                  <a:cubicBezTo>
                    <a:pt x="547" y="226"/>
                    <a:pt x="547" y="226"/>
                    <a:pt x="547" y="225"/>
                  </a:cubicBezTo>
                  <a:cubicBezTo>
                    <a:pt x="547" y="226"/>
                    <a:pt x="547" y="226"/>
                    <a:pt x="547" y="226"/>
                  </a:cubicBezTo>
                  <a:cubicBezTo>
                    <a:pt x="547" y="226"/>
                    <a:pt x="547" y="226"/>
                    <a:pt x="547" y="225"/>
                  </a:cubicBezTo>
                  <a:cubicBezTo>
                    <a:pt x="547" y="226"/>
                    <a:pt x="547" y="226"/>
                    <a:pt x="547" y="226"/>
                  </a:cubicBezTo>
                  <a:cubicBezTo>
                    <a:pt x="547" y="226"/>
                    <a:pt x="547" y="226"/>
                    <a:pt x="547" y="225"/>
                  </a:cubicBezTo>
                  <a:cubicBezTo>
                    <a:pt x="547" y="226"/>
                    <a:pt x="547" y="226"/>
                    <a:pt x="547" y="226"/>
                  </a:cubicBezTo>
                  <a:close/>
                  <a:moveTo>
                    <a:pt x="623" y="207"/>
                  </a:moveTo>
                  <a:cubicBezTo>
                    <a:pt x="624" y="207"/>
                    <a:pt x="624" y="207"/>
                    <a:pt x="624" y="206"/>
                  </a:cubicBezTo>
                  <a:cubicBezTo>
                    <a:pt x="619" y="201"/>
                    <a:pt x="623" y="208"/>
                    <a:pt x="623" y="207"/>
                  </a:cubicBezTo>
                  <a:close/>
                  <a:moveTo>
                    <a:pt x="641" y="78"/>
                  </a:moveTo>
                  <a:cubicBezTo>
                    <a:pt x="643" y="77"/>
                    <a:pt x="642" y="75"/>
                    <a:pt x="641" y="75"/>
                  </a:cubicBezTo>
                  <a:cubicBezTo>
                    <a:pt x="639" y="75"/>
                    <a:pt x="640" y="78"/>
                    <a:pt x="642" y="78"/>
                  </a:cubicBezTo>
                  <a:cubicBezTo>
                    <a:pt x="642" y="78"/>
                    <a:pt x="641" y="78"/>
                    <a:pt x="641" y="78"/>
                  </a:cubicBezTo>
                  <a:cubicBezTo>
                    <a:pt x="641" y="78"/>
                    <a:pt x="642" y="78"/>
                    <a:pt x="642" y="78"/>
                  </a:cubicBezTo>
                  <a:cubicBezTo>
                    <a:pt x="642" y="78"/>
                    <a:pt x="641" y="78"/>
                    <a:pt x="641" y="78"/>
                  </a:cubicBezTo>
                  <a:close/>
                  <a:moveTo>
                    <a:pt x="588" y="253"/>
                  </a:moveTo>
                  <a:cubicBezTo>
                    <a:pt x="588" y="253"/>
                    <a:pt x="590" y="251"/>
                    <a:pt x="588" y="251"/>
                  </a:cubicBezTo>
                  <a:cubicBezTo>
                    <a:pt x="586" y="251"/>
                    <a:pt x="587" y="253"/>
                    <a:pt x="589" y="253"/>
                  </a:cubicBezTo>
                  <a:cubicBezTo>
                    <a:pt x="589" y="253"/>
                    <a:pt x="589" y="254"/>
                    <a:pt x="588" y="253"/>
                  </a:cubicBezTo>
                  <a:close/>
                  <a:moveTo>
                    <a:pt x="734" y="217"/>
                  </a:moveTo>
                  <a:cubicBezTo>
                    <a:pt x="732" y="218"/>
                    <a:pt x="734" y="221"/>
                    <a:pt x="735" y="219"/>
                  </a:cubicBezTo>
                  <a:cubicBezTo>
                    <a:pt x="736" y="218"/>
                    <a:pt x="734" y="217"/>
                    <a:pt x="734" y="217"/>
                  </a:cubicBezTo>
                  <a:cubicBezTo>
                    <a:pt x="734" y="217"/>
                    <a:pt x="734" y="217"/>
                    <a:pt x="735" y="217"/>
                  </a:cubicBezTo>
                  <a:cubicBezTo>
                    <a:pt x="734" y="217"/>
                    <a:pt x="734" y="217"/>
                    <a:pt x="734" y="218"/>
                  </a:cubicBezTo>
                  <a:cubicBezTo>
                    <a:pt x="734" y="218"/>
                    <a:pt x="735" y="217"/>
                    <a:pt x="734" y="217"/>
                  </a:cubicBezTo>
                  <a:close/>
                  <a:moveTo>
                    <a:pt x="616" y="237"/>
                  </a:moveTo>
                  <a:cubicBezTo>
                    <a:pt x="615" y="237"/>
                    <a:pt x="616" y="239"/>
                    <a:pt x="617" y="239"/>
                  </a:cubicBezTo>
                  <a:cubicBezTo>
                    <a:pt x="618" y="238"/>
                    <a:pt x="617" y="237"/>
                    <a:pt x="616" y="237"/>
                  </a:cubicBezTo>
                  <a:cubicBezTo>
                    <a:pt x="617" y="237"/>
                    <a:pt x="616" y="237"/>
                    <a:pt x="616" y="237"/>
                  </a:cubicBezTo>
                  <a:cubicBezTo>
                    <a:pt x="616" y="237"/>
                    <a:pt x="616" y="237"/>
                    <a:pt x="616" y="237"/>
                  </a:cubicBezTo>
                  <a:cubicBezTo>
                    <a:pt x="616" y="237"/>
                    <a:pt x="616" y="237"/>
                    <a:pt x="616" y="237"/>
                  </a:cubicBezTo>
                  <a:cubicBezTo>
                    <a:pt x="616" y="237"/>
                    <a:pt x="617" y="237"/>
                    <a:pt x="616" y="237"/>
                  </a:cubicBezTo>
                  <a:close/>
                  <a:moveTo>
                    <a:pt x="731" y="13"/>
                  </a:moveTo>
                  <a:cubicBezTo>
                    <a:pt x="734" y="10"/>
                    <a:pt x="729" y="8"/>
                    <a:pt x="731" y="13"/>
                  </a:cubicBezTo>
                  <a:cubicBezTo>
                    <a:pt x="731" y="13"/>
                    <a:pt x="730" y="12"/>
                    <a:pt x="731" y="13"/>
                  </a:cubicBezTo>
                  <a:close/>
                  <a:moveTo>
                    <a:pt x="807" y="77"/>
                  </a:moveTo>
                  <a:cubicBezTo>
                    <a:pt x="808" y="78"/>
                    <a:pt x="809" y="78"/>
                    <a:pt x="811" y="77"/>
                  </a:cubicBezTo>
                  <a:cubicBezTo>
                    <a:pt x="809" y="77"/>
                    <a:pt x="808" y="77"/>
                    <a:pt x="807" y="77"/>
                  </a:cubicBezTo>
                  <a:close/>
                  <a:moveTo>
                    <a:pt x="677" y="183"/>
                  </a:moveTo>
                  <a:cubicBezTo>
                    <a:pt x="678" y="182"/>
                    <a:pt x="679" y="182"/>
                    <a:pt x="680" y="182"/>
                  </a:cubicBezTo>
                  <a:cubicBezTo>
                    <a:pt x="681" y="181"/>
                    <a:pt x="684" y="181"/>
                    <a:pt x="684" y="179"/>
                  </a:cubicBezTo>
                  <a:cubicBezTo>
                    <a:pt x="685" y="177"/>
                    <a:pt x="683" y="177"/>
                    <a:pt x="682" y="177"/>
                  </a:cubicBezTo>
                  <a:cubicBezTo>
                    <a:pt x="680" y="177"/>
                    <a:pt x="678" y="178"/>
                    <a:pt x="677" y="180"/>
                  </a:cubicBezTo>
                  <a:cubicBezTo>
                    <a:pt x="677" y="181"/>
                    <a:pt x="676" y="184"/>
                    <a:pt x="678" y="183"/>
                  </a:cubicBezTo>
                  <a:cubicBezTo>
                    <a:pt x="677" y="183"/>
                    <a:pt x="677" y="183"/>
                    <a:pt x="677" y="183"/>
                  </a:cubicBezTo>
                  <a:cubicBezTo>
                    <a:pt x="677" y="183"/>
                    <a:pt x="677" y="183"/>
                    <a:pt x="678" y="183"/>
                  </a:cubicBezTo>
                  <a:cubicBezTo>
                    <a:pt x="677" y="183"/>
                    <a:pt x="677" y="183"/>
                    <a:pt x="677" y="183"/>
                  </a:cubicBezTo>
                  <a:cubicBezTo>
                    <a:pt x="677" y="183"/>
                    <a:pt x="677" y="183"/>
                    <a:pt x="677" y="183"/>
                  </a:cubicBezTo>
                  <a:close/>
                  <a:moveTo>
                    <a:pt x="561" y="277"/>
                  </a:moveTo>
                  <a:cubicBezTo>
                    <a:pt x="561" y="277"/>
                    <a:pt x="561" y="277"/>
                    <a:pt x="562" y="277"/>
                  </a:cubicBezTo>
                  <a:cubicBezTo>
                    <a:pt x="563" y="277"/>
                    <a:pt x="564" y="276"/>
                    <a:pt x="562" y="275"/>
                  </a:cubicBezTo>
                  <a:cubicBezTo>
                    <a:pt x="562" y="275"/>
                    <a:pt x="560" y="276"/>
                    <a:pt x="561" y="277"/>
                  </a:cubicBezTo>
                  <a:cubicBezTo>
                    <a:pt x="561" y="276"/>
                    <a:pt x="561" y="276"/>
                    <a:pt x="560" y="276"/>
                  </a:cubicBezTo>
                  <a:cubicBezTo>
                    <a:pt x="561" y="276"/>
                    <a:pt x="561" y="276"/>
                    <a:pt x="561" y="277"/>
                  </a:cubicBezTo>
                  <a:cubicBezTo>
                    <a:pt x="561" y="276"/>
                    <a:pt x="561" y="276"/>
                    <a:pt x="560" y="276"/>
                  </a:cubicBezTo>
                  <a:cubicBezTo>
                    <a:pt x="561" y="276"/>
                    <a:pt x="561" y="276"/>
                    <a:pt x="561" y="277"/>
                  </a:cubicBezTo>
                  <a:close/>
                  <a:moveTo>
                    <a:pt x="575" y="207"/>
                  </a:moveTo>
                  <a:cubicBezTo>
                    <a:pt x="575" y="205"/>
                    <a:pt x="574" y="205"/>
                    <a:pt x="574" y="207"/>
                  </a:cubicBezTo>
                  <a:cubicBezTo>
                    <a:pt x="573" y="208"/>
                    <a:pt x="575" y="207"/>
                    <a:pt x="575" y="206"/>
                  </a:cubicBezTo>
                  <a:cubicBezTo>
                    <a:pt x="575" y="206"/>
                    <a:pt x="575" y="207"/>
                    <a:pt x="575" y="207"/>
                  </a:cubicBezTo>
                  <a:cubicBezTo>
                    <a:pt x="575" y="207"/>
                    <a:pt x="575" y="206"/>
                    <a:pt x="575" y="206"/>
                  </a:cubicBezTo>
                  <a:cubicBezTo>
                    <a:pt x="575" y="206"/>
                    <a:pt x="575" y="207"/>
                    <a:pt x="575" y="207"/>
                  </a:cubicBezTo>
                  <a:close/>
                  <a:moveTo>
                    <a:pt x="757" y="1"/>
                  </a:moveTo>
                  <a:cubicBezTo>
                    <a:pt x="760" y="2"/>
                    <a:pt x="761" y="1"/>
                    <a:pt x="757" y="0"/>
                  </a:cubicBezTo>
                  <a:cubicBezTo>
                    <a:pt x="757" y="0"/>
                    <a:pt x="757" y="1"/>
                    <a:pt x="757" y="1"/>
                  </a:cubicBezTo>
                  <a:close/>
                  <a:moveTo>
                    <a:pt x="818" y="72"/>
                  </a:moveTo>
                  <a:cubicBezTo>
                    <a:pt x="818" y="72"/>
                    <a:pt x="818" y="72"/>
                    <a:pt x="819" y="72"/>
                  </a:cubicBezTo>
                  <a:cubicBezTo>
                    <a:pt x="819" y="72"/>
                    <a:pt x="820" y="72"/>
                    <a:pt x="820" y="71"/>
                  </a:cubicBezTo>
                  <a:cubicBezTo>
                    <a:pt x="819" y="71"/>
                    <a:pt x="818" y="71"/>
                    <a:pt x="818" y="72"/>
                  </a:cubicBezTo>
                  <a:close/>
                  <a:moveTo>
                    <a:pt x="605" y="243"/>
                  </a:moveTo>
                  <a:cubicBezTo>
                    <a:pt x="605" y="243"/>
                    <a:pt x="604" y="243"/>
                    <a:pt x="604" y="243"/>
                  </a:cubicBezTo>
                  <a:cubicBezTo>
                    <a:pt x="603" y="243"/>
                    <a:pt x="603" y="244"/>
                    <a:pt x="603" y="245"/>
                  </a:cubicBezTo>
                  <a:cubicBezTo>
                    <a:pt x="604" y="245"/>
                    <a:pt x="605" y="244"/>
                    <a:pt x="605" y="243"/>
                  </a:cubicBezTo>
                  <a:cubicBezTo>
                    <a:pt x="605" y="244"/>
                    <a:pt x="605" y="243"/>
                    <a:pt x="605" y="243"/>
                  </a:cubicBezTo>
                  <a:cubicBezTo>
                    <a:pt x="605" y="243"/>
                    <a:pt x="605" y="243"/>
                    <a:pt x="605" y="244"/>
                  </a:cubicBezTo>
                  <a:cubicBezTo>
                    <a:pt x="605" y="243"/>
                    <a:pt x="605" y="243"/>
                    <a:pt x="605" y="243"/>
                  </a:cubicBezTo>
                  <a:cubicBezTo>
                    <a:pt x="605" y="243"/>
                    <a:pt x="605" y="244"/>
                    <a:pt x="605" y="243"/>
                  </a:cubicBezTo>
                  <a:close/>
                  <a:moveTo>
                    <a:pt x="620" y="269"/>
                  </a:moveTo>
                  <a:cubicBezTo>
                    <a:pt x="619" y="269"/>
                    <a:pt x="619" y="269"/>
                    <a:pt x="618" y="269"/>
                  </a:cubicBezTo>
                  <a:cubicBezTo>
                    <a:pt x="619" y="272"/>
                    <a:pt x="620" y="269"/>
                    <a:pt x="620" y="269"/>
                  </a:cubicBezTo>
                  <a:close/>
                  <a:moveTo>
                    <a:pt x="580" y="284"/>
                  </a:moveTo>
                  <a:cubicBezTo>
                    <a:pt x="580" y="284"/>
                    <a:pt x="579" y="284"/>
                    <a:pt x="579" y="284"/>
                  </a:cubicBezTo>
                  <a:cubicBezTo>
                    <a:pt x="579" y="286"/>
                    <a:pt x="582" y="283"/>
                    <a:pt x="583" y="283"/>
                  </a:cubicBezTo>
                  <a:cubicBezTo>
                    <a:pt x="582" y="283"/>
                    <a:pt x="581" y="284"/>
                    <a:pt x="580" y="284"/>
                  </a:cubicBezTo>
                  <a:cubicBezTo>
                    <a:pt x="580" y="284"/>
                    <a:pt x="580" y="284"/>
                    <a:pt x="580" y="284"/>
                  </a:cubicBezTo>
                  <a:cubicBezTo>
                    <a:pt x="580" y="284"/>
                    <a:pt x="580" y="284"/>
                    <a:pt x="579" y="284"/>
                  </a:cubicBezTo>
                  <a:cubicBezTo>
                    <a:pt x="580" y="284"/>
                    <a:pt x="581" y="284"/>
                    <a:pt x="580" y="284"/>
                  </a:cubicBezTo>
                  <a:close/>
                  <a:moveTo>
                    <a:pt x="693" y="261"/>
                  </a:moveTo>
                  <a:cubicBezTo>
                    <a:pt x="693" y="260"/>
                    <a:pt x="693" y="258"/>
                    <a:pt x="692" y="258"/>
                  </a:cubicBezTo>
                  <a:cubicBezTo>
                    <a:pt x="691" y="258"/>
                    <a:pt x="693" y="261"/>
                    <a:pt x="693" y="261"/>
                  </a:cubicBezTo>
                  <a:cubicBezTo>
                    <a:pt x="693" y="261"/>
                    <a:pt x="693" y="260"/>
                    <a:pt x="693" y="260"/>
                  </a:cubicBezTo>
                  <a:cubicBezTo>
                    <a:pt x="693" y="260"/>
                    <a:pt x="693" y="261"/>
                    <a:pt x="693" y="261"/>
                  </a:cubicBezTo>
                  <a:close/>
                  <a:moveTo>
                    <a:pt x="584" y="284"/>
                  </a:moveTo>
                  <a:cubicBezTo>
                    <a:pt x="585" y="283"/>
                    <a:pt x="584" y="281"/>
                    <a:pt x="583" y="283"/>
                  </a:cubicBezTo>
                  <a:cubicBezTo>
                    <a:pt x="584" y="283"/>
                    <a:pt x="584" y="284"/>
                    <a:pt x="584" y="284"/>
                  </a:cubicBezTo>
                  <a:close/>
                  <a:moveTo>
                    <a:pt x="495" y="240"/>
                  </a:moveTo>
                  <a:cubicBezTo>
                    <a:pt x="495" y="237"/>
                    <a:pt x="492" y="240"/>
                    <a:pt x="493" y="240"/>
                  </a:cubicBezTo>
                  <a:cubicBezTo>
                    <a:pt x="494" y="240"/>
                    <a:pt x="494" y="240"/>
                    <a:pt x="495" y="240"/>
                  </a:cubicBezTo>
                  <a:close/>
                  <a:moveTo>
                    <a:pt x="609" y="277"/>
                  </a:moveTo>
                  <a:cubicBezTo>
                    <a:pt x="608" y="277"/>
                    <a:pt x="608" y="278"/>
                    <a:pt x="608" y="279"/>
                  </a:cubicBezTo>
                  <a:cubicBezTo>
                    <a:pt x="609" y="279"/>
                    <a:pt x="610" y="278"/>
                    <a:pt x="609" y="277"/>
                  </a:cubicBezTo>
                  <a:close/>
                  <a:moveTo>
                    <a:pt x="434" y="275"/>
                  </a:moveTo>
                  <a:cubicBezTo>
                    <a:pt x="434" y="275"/>
                    <a:pt x="436" y="275"/>
                    <a:pt x="437" y="275"/>
                  </a:cubicBezTo>
                  <a:cubicBezTo>
                    <a:pt x="437" y="274"/>
                    <a:pt x="434" y="274"/>
                    <a:pt x="434" y="275"/>
                  </a:cubicBezTo>
                  <a:cubicBezTo>
                    <a:pt x="434" y="275"/>
                    <a:pt x="435" y="275"/>
                    <a:pt x="435" y="274"/>
                  </a:cubicBezTo>
                  <a:cubicBezTo>
                    <a:pt x="434" y="274"/>
                    <a:pt x="434" y="275"/>
                    <a:pt x="434" y="275"/>
                  </a:cubicBezTo>
                  <a:cubicBezTo>
                    <a:pt x="435" y="275"/>
                    <a:pt x="435" y="274"/>
                    <a:pt x="435" y="274"/>
                  </a:cubicBezTo>
                  <a:cubicBezTo>
                    <a:pt x="435" y="274"/>
                    <a:pt x="435" y="274"/>
                    <a:pt x="434" y="275"/>
                  </a:cubicBezTo>
                  <a:close/>
                  <a:moveTo>
                    <a:pt x="548" y="177"/>
                  </a:moveTo>
                  <a:cubicBezTo>
                    <a:pt x="547" y="180"/>
                    <a:pt x="553" y="178"/>
                    <a:pt x="555" y="178"/>
                  </a:cubicBezTo>
                  <a:cubicBezTo>
                    <a:pt x="554" y="179"/>
                    <a:pt x="552" y="185"/>
                    <a:pt x="553" y="186"/>
                  </a:cubicBezTo>
                  <a:cubicBezTo>
                    <a:pt x="555" y="187"/>
                    <a:pt x="557" y="181"/>
                    <a:pt x="558" y="180"/>
                  </a:cubicBezTo>
                  <a:cubicBezTo>
                    <a:pt x="559" y="180"/>
                    <a:pt x="560" y="181"/>
                    <a:pt x="560" y="182"/>
                  </a:cubicBezTo>
                  <a:cubicBezTo>
                    <a:pt x="560" y="184"/>
                    <a:pt x="558" y="185"/>
                    <a:pt x="558" y="186"/>
                  </a:cubicBezTo>
                  <a:cubicBezTo>
                    <a:pt x="558" y="188"/>
                    <a:pt x="559" y="187"/>
                    <a:pt x="560" y="187"/>
                  </a:cubicBezTo>
                  <a:cubicBezTo>
                    <a:pt x="560" y="187"/>
                    <a:pt x="560" y="186"/>
                    <a:pt x="561" y="186"/>
                  </a:cubicBezTo>
                  <a:cubicBezTo>
                    <a:pt x="561" y="187"/>
                    <a:pt x="561" y="187"/>
                    <a:pt x="561" y="188"/>
                  </a:cubicBezTo>
                  <a:cubicBezTo>
                    <a:pt x="561" y="187"/>
                    <a:pt x="563" y="188"/>
                    <a:pt x="563" y="187"/>
                  </a:cubicBezTo>
                  <a:cubicBezTo>
                    <a:pt x="566" y="190"/>
                    <a:pt x="560" y="189"/>
                    <a:pt x="560" y="191"/>
                  </a:cubicBezTo>
                  <a:cubicBezTo>
                    <a:pt x="560" y="193"/>
                    <a:pt x="566" y="192"/>
                    <a:pt x="563" y="195"/>
                  </a:cubicBezTo>
                  <a:cubicBezTo>
                    <a:pt x="560" y="198"/>
                    <a:pt x="554" y="190"/>
                    <a:pt x="553" y="196"/>
                  </a:cubicBezTo>
                  <a:cubicBezTo>
                    <a:pt x="552" y="199"/>
                    <a:pt x="556" y="205"/>
                    <a:pt x="559" y="204"/>
                  </a:cubicBezTo>
                  <a:cubicBezTo>
                    <a:pt x="562" y="204"/>
                    <a:pt x="564" y="200"/>
                    <a:pt x="567" y="200"/>
                  </a:cubicBezTo>
                  <a:cubicBezTo>
                    <a:pt x="570" y="201"/>
                    <a:pt x="565" y="205"/>
                    <a:pt x="569" y="205"/>
                  </a:cubicBezTo>
                  <a:cubicBezTo>
                    <a:pt x="570" y="205"/>
                    <a:pt x="571" y="203"/>
                    <a:pt x="573" y="204"/>
                  </a:cubicBezTo>
                  <a:cubicBezTo>
                    <a:pt x="574" y="204"/>
                    <a:pt x="575" y="205"/>
                    <a:pt x="576" y="206"/>
                  </a:cubicBezTo>
                  <a:cubicBezTo>
                    <a:pt x="576" y="206"/>
                    <a:pt x="576" y="207"/>
                    <a:pt x="577" y="207"/>
                  </a:cubicBezTo>
                  <a:cubicBezTo>
                    <a:pt x="577" y="207"/>
                    <a:pt x="578" y="207"/>
                    <a:pt x="578" y="207"/>
                  </a:cubicBezTo>
                  <a:cubicBezTo>
                    <a:pt x="580" y="208"/>
                    <a:pt x="580" y="209"/>
                    <a:pt x="580" y="211"/>
                  </a:cubicBezTo>
                  <a:cubicBezTo>
                    <a:pt x="581" y="214"/>
                    <a:pt x="581" y="217"/>
                    <a:pt x="584" y="218"/>
                  </a:cubicBezTo>
                  <a:cubicBezTo>
                    <a:pt x="586" y="219"/>
                    <a:pt x="589" y="220"/>
                    <a:pt x="591" y="218"/>
                  </a:cubicBezTo>
                  <a:cubicBezTo>
                    <a:pt x="592" y="217"/>
                    <a:pt x="593" y="214"/>
                    <a:pt x="593" y="212"/>
                  </a:cubicBezTo>
                  <a:cubicBezTo>
                    <a:pt x="593" y="209"/>
                    <a:pt x="591" y="207"/>
                    <a:pt x="589" y="204"/>
                  </a:cubicBezTo>
                  <a:cubicBezTo>
                    <a:pt x="587" y="201"/>
                    <a:pt x="587" y="200"/>
                    <a:pt x="588" y="197"/>
                  </a:cubicBezTo>
                  <a:cubicBezTo>
                    <a:pt x="588" y="196"/>
                    <a:pt x="589" y="194"/>
                    <a:pt x="589" y="193"/>
                  </a:cubicBezTo>
                  <a:cubicBezTo>
                    <a:pt x="588" y="192"/>
                    <a:pt x="587" y="193"/>
                    <a:pt x="586" y="192"/>
                  </a:cubicBezTo>
                  <a:cubicBezTo>
                    <a:pt x="584" y="190"/>
                    <a:pt x="586" y="186"/>
                    <a:pt x="582" y="186"/>
                  </a:cubicBezTo>
                  <a:cubicBezTo>
                    <a:pt x="581" y="186"/>
                    <a:pt x="581" y="187"/>
                    <a:pt x="579" y="187"/>
                  </a:cubicBezTo>
                  <a:cubicBezTo>
                    <a:pt x="578" y="186"/>
                    <a:pt x="578" y="185"/>
                    <a:pt x="578" y="184"/>
                  </a:cubicBezTo>
                  <a:cubicBezTo>
                    <a:pt x="578" y="181"/>
                    <a:pt x="579" y="180"/>
                    <a:pt x="576" y="178"/>
                  </a:cubicBezTo>
                  <a:cubicBezTo>
                    <a:pt x="574" y="176"/>
                    <a:pt x="572" y="176"/>
                    <a:pt x="571" y="179"/>
                  </a:cubicBezTo>
                  <a:cubicBezTo>
                    <a:pt x="570" y="179"/>
                    <a:pt x="570" y="184"/>
                    <a:pt x="569" y="183"/>
                  </a:cubicBezTo>
                  <a:cubicBezTo>
                    <a:pt x="568" y="183"/>
                    <a:pt x="570" y="180"/>
                    <a:pt x="568" y="181"/>
                  </a:cubicBezTo>
                  <a:cubicBezTo>
                    <a:pt x="569" y="176"/>
                    <a:pt x="567" y="170"/>
                    <a:pt x="562" y="168"/>
                  </a:cubicBezTo>
                  <a:cubicBezTo>
                    <a:pt x="560" y="166"/>
                    <a:pt x="558" y="167"/>
                    <a:pt x="555" y="168"/>
                  </a:cubicBezTo>
                  <a:cubicBezTo>
                    <a:pt x="554" y="168"/>
                    <a:pt x="549" y="168"/>
                    <a:pt x="549" y="168"/>
                  </a:cubicBezTo>
                  <a:cubicBezTo>
                    <a:pt x="550" y="170"/>
                    <a:pt x="548" y="170"/>
                    <a:pt x="548" y="172"/>
                  </a:cubicBezTo>
                  <a:cubicBezTo>
                    <a:pt x="548" y="173"/>
                    <a:pt x="549" y="175"/>
                    <a:pt x="548" y="177"/>
                  </a:cubicBezTo>
                  <a:close/>
                  <a:moveTo>
                    <a:pt x="606" y="249"/>
                  </a:moveTo>
                  <a:cubicBezTo>
                    <a:pt x="605" y="249"/>
                    <a:pt x="605" y="248"/>
                    <a:pt x="604" y="248"/>
                  </a:cubicBezTo>
                  <a:cubicBezTo>
                    <a:pt x="604" y="248"/>
                    <a:pt x="605" y="250"/>
                    <a:pt x="606" y="249"/>
                  </a:cubicBezTo>
                  <a:close/>
                  <a:moveTo>
                    <a:pt x="611" y="289"/>
                  </a:moveTo>
                  <a:cubicBezTo>
                    <a:pt x="611" y="290"/>
                    <a:pt x="613" y="288"/>
                    <a:pt x="613" y="288"/>
                  </a:cubicBezTo>
                  <a:cubicBezTo>
                    <a:pt x="612" y="287"/>
                    <a:pt x="611" y="288"/>
                    <a:pt x="611" y="289"/>
                  </a:cubicBezTo>
                  <a:close/>
                  <a:moveTo>
                    <a:pt x="592" y="136"/>
                  </a:moveTo>
                  <a:cubicBezTo>
                    <a:pt x="591" y="135"/>
                    <a:pt x="590" y="136"/>
                    <a:pt x="590" y="137"/>
                  </a:cubicBezTo>
                  <a:cubicBezTo>
                    <a:pt x="590" y="136"/>
                    <a:pt x="592" y="135"/>
                    <a:pt x="591" y="136"/>
                  </a:cubicBezTo>
                  <a:cubicBezTo>
                    <a:pt x="591" y="136"/>
                    <a:pt x="591" y="136"/>
                    <a:pt x="592" y="136"/>
                  </a:cubicBezTo>
                  <a:close/>
                  <a:moveTo>
                    <a:pt x="598" y="257"/>
                  </a:moveTo>
                  <a:cubicBezTo>
                    <a:pt x="599" y="257"/>
                    <a:pt x="600" y="257"/>
                    <a:pt x="601" y="257"/>
                  </a:cubicBezTo>
                  <a:cubicBezTo>
                    <a:pt x="599" y="256"/>
                    <a:pt x="599" y="256"/>
                    <a:pt x="598" y="257"/>
                  </a:cubicBezTo>
                  <a:close/>
                  <a:moveTo>
                    <a:pt x="496" y="241"/>
                  </a:moveTo>
                  <a:cubicBezTo>
                    <a:pt x="497" y="241"/>
                    <a:pt x="497" y="241"/>
                    <a:pt x="497" y="240"/>
                  </a:cubicBezTo>
                  <a:cubicBezTo>
                    <a:pt x="497" y="239"/>
                    <a:pt x="495" y="241"/>
                    <a:pt x="496" y="241"/>
                  </a:cubicBezTo>
                  <a:close/>
                  <a:moveTo>
                    <a:pt x="663" y="204"/>
                  </a:moveTo>
                  <a:cubicBezTo>
                    <a:pt x="663" y="204"/>
                    <a:pt x="663" y="204"/>
                    <a:pt x="663" y="205"/>
                  </a:cubicBezTo>
                  <a:cubicBezTo>
                    <a:pt x="665" y="205"/>
                    <a:pt x="666" y="199"/>
                    <a:pt x="665" y="198"/>
                  </a:cubicBezTo>
                  <a:cubicBezTo>
                    <a:pt x="666" y="198"/>
                    <a:pt x="663" y="204"/>
                    <a:pt x="663" y="204"/>
                  </a:cubicBezTo>
                  <a:cubicBezTo>
                    <a:pt x="663" y="204"/>
                    <a:pt x="664" y="203"/>
                    <a:pt x="663" y="204"/>
                  </a:cubicBezTo>
                  <a:cubicBezTo>
                    <a:pt x="663" y="204"/>
                    <a:pt x="663" y="204"/>
                    <a:pt x="663" y="204"/>
                  </a:cubicBezTo>
                  <a:cubicBezTo>
                    <a:pt x="663" y="204"/>
                    <a:pt x="663" y="204"/>
                    <a:pt x="663" y="204"/>
                  </a:cubicBezTo>
                  <a:close/>
                  <a:moveTo>
                    <a:pt x="614" y="273"/>
                  </a:moveTo>
                  <a:cubicBezTo>
                    <a:pt x="614" y="273"/>
                    <a:pt x="613" y="274"/>
                    <a:pt x="614" y="275"/>
                  </a:cubicBezTo>
                  <a:cubicBezTo>
                    <a:pt x="614" y="274"/>
                    <a:pt x="614" y="274"/>
                    <a:pt x="614" y="273"/>
                  </a:cubicBezTo>
                  <a:close/>
                  <a:moveTo>
                    <a:pt x="606" y="283"/>
                  </a:moveTo>
                  <a:cubicBezTo>
                    <a:pt x="607" y="283"/>
                    <a:pt x="607" y="282"/>
                    <a:pt x="608" y="282"/>
                  </a:cubicBezTo>
                  <a:cubicBezTo>
                    <a:pt x="606" y="282"/>
                    <a:pt x="606" y="282"/>
                    <a:pt x="606" y="283"/>
                  </a:cubicBezTo>
                  <a:close/>
                  <a:moveTo>
                    <a:pt x="711" y="267"/>
                  </a:moveTo>
                  <a:cubicBezTo>
                    <a:pt x="711" y="266"/>
                    <a:pt x="709" y="270"/>
                    <a:pt x="711" y="267"/>
                  </a:cubicBezTo>
                  <a:cubicBezTo>
                    <a:pt x="711" y="267"/>
                    <a:pt x="711" y="268"/>
                    <a:pt x="711" y="267"/>
                  </a:cubicBezTo>
                  <a:close/>
                  <a:moveTo>
                    <a:pt x="596" y="316"/>
                  </a:moveTo>
                  <a:cubicBezTo>
                    <a:pt x="595" y="315"/>
                    <a:pt x="594" y="316"/>
                    <a:pt x="594" y="316"/>
                  </a:cubicBezTo>
                  <a:cubicBezTo>
                    <a:pt x="595" y="316"/>
                    <a:pt x="596" y="316"/>
                    <a:pt x="595" y="316"/>
                  </a:cubicBezTo>
                  <a:cubicBezTo>
                    <a:pt x="596" y="316"/>
                    <a:pt x="596" y="316"/>
                    <a:pt x="595" y="316"/>
                  </a:cubicBezTo>
                  <a:cubicBezTo>
                    <a:pt x="595" y="316"/>
                    <a:pt x="595" y="316"/>
                    <a:pt x="596" y="316"/>
                  </a:cubicBezTo>
                  <a:close/>
                  <a:moveTo>
                    <a:pt x="577" y="285"/>
                  </a:moveTo>
                  <a:cubicBezTo>
                    <a:pt x="577" y="284"/>
                    <a:pt x="576" y="284"/>
                    <a:pt x="576" y="285"/>
                  </a:cubicBezTo>
                  <a:cubicBezTo>
                    <a:pt x="576" y="285"/>
                    <a:pt x="577" y="285"/>
                    <a:pt x="577" y="285"/>
                  </a:cubicBezTo>
                  <a:close/>
                  <a:moveTo>
                    <a:pt x="605" y="292"/>
                  </a:moveTo>
                  <a:cubicBezTo>
                    <a:pt x="605" y="292"/>
                    <a:pt x="605" y="291"/>
                    <a:pt x="605" y="290"/>
                  </a:cubicBezTo>
                  <a:cubicBezTo>
                    <a:pt x="604" y="291"/>
                    <a:pt x="604" y="292"/>
                    <a:pt x="605" y="292"/>
                  </a:cubicBezTo>
                  <a:close/>
                  <a:moveTo>
                    <a:pt x="508" y="276"/>
                  </a:moveTo>
                  <a:cubicBezTo>
                    <a:pt x="509" y="275"/>
                    <a:pt x="506" y="276"/>
                    <a:pt x="506" y="276"/>
                  </a:cubicBezTo>
                  <a:cubicBezTo>
                    <a:pt x="507" y="276"/>
                    <a:pt x="507" y="276"/>
                    <a:pt x="508" y="276"/>
                  </a:cubicBezTo>
                  <a:close/>
                  <a:moveTo>
                    <a:pt x="610" y="255"/>
                  </a:moveTo>
                  <a:cubicBezTo>
                    <a:pt x="610" y="256"/>
                    <a:pt x="610" y="256"/>
                    <a:pt x="610" y="256"/>
                  </a:cubicBezTo>
                  <a:cubicBezTo>
                    <a:pt x="610" y="256"/>
                    <a:pt x="610" y="256"/>
                    <a:pt x="610" y="255"/>
                  </a:cubicBezTo>
                  <a:close/>
                  <a:moveTo>
                    <a:pt x="650" y="268"/>
                  </a:moveTo>
                  <a:cubicBezTo>
                    <a:pt x="650" y="269"/>
                    <a:pt x="651" y="269"/>
                    <a:pt x="651" y="269"/>
                  </a:cubicBezTo>
                  <a:cubicBezTo>
                    <a:pt x="651" y="268"/>
                    <a:pt x="651" y="268"/>
                    <a:pt x="650" y="268"/>
                  </a:cubicBezTo>
                  <a:close/>
                  <a:moveTo>
                    <a:pt x="446" y="251"/>
                  </a:moveTo>
                  <a:cubicBezTo>
                    <a:pt x="446" y="251"/>
                    <a:pt x="446" y="251"/>
                    <a:pt x="446" y="251"/>
                  </a:cubicBezTo>
                  <a:cubicBezTo>
                    <a:pt x="446" y="251"/>
                    <a:pt x="445" y="252"/>
                    <a:pt x="446" y="251"/>
                  </a:cubicBezTo>
                  <a:close/>
                  <a:moveTo>
                    <a:pt x="432" y="271"/>
                  </a:moveTo>
                  <a:cubicBezTo>
                    <a:pt x="433" y="271"/>
                    <a:pt x="433" y="271"/>
                    <a:pt x="434" y="271"/>
                  </a:cubicBezTo>
                  <a:cubicBezTo>
                    <a:pt x="433" y="271"/>
                    <a:pt x="433" y="271"/>
                    <a:pt x="432" y="271"/>
                  </a:cubicBezTo>
                  <a:close/>
                  <a:moveTo>
                    <a:pt x="616" y="305"/>
                  </a:moveTo>
                  <a:cubicBezTo>
                    <a:pt x="616" y="305"/>
                    <a:pt x="616" y="305"/>
                    <a:pt x="616" y="304"/>
                  </a:cubicBezTo>
                  <a:cubicBezTo>
                    <a:pt x="615" y="305"/>
                    <a:pt x="616" y="305"/>
                    <a:pt x="616" y="305"/>
                  </a:cubicBezTo>
                  <a:close/>
                  <a:moveTo>
                    <a:pt x="605" y="258"/>
                  </a:moveTo>
                  <a:cubicBezTo>
                    <a:pt x="604" y="258"/>
                    <a:pt x="604" y="259"/>
                    <a:pt x="605" y="259"/>
                  </a:cubicBezTo>
                  <a:cubicBezTo>
                    <a:pt x="605" y="259"/>
                    <a:pt x="605" y="258"/>
                    <a:pt x="605" y="258"/>
                  </a:cubicBezTo>
                  <a:close/>
                  <a:moveTo>
                    <a:pt x="598" y="305"/>
                  </a:moveTo>
                  <a:cubicBezTo>
                    <a:pt x="598" y="305"/>
                    <a:pt x="596" y="306"/>
                    <a:pt x="597" y="306"/>
                  </a:cubicBezTo>
                  <a:cubicBezTo>
                    <a:pt x="597" y="306"/>
                    <a:pt x="598" y="305"/>
                    <a:pt x="598" y="305"/>
                  </a:cubicBezTo>
                  <a:close/>
                  <a:moveTo>
                    <a:pt x="611" y="306"/>
                  </a:moveTo>
                  <a:cubicBezTo>
                    <a:pt x="611" y="306"/>
                    <a:pt x="611" y="306"/>
                    <a:pt x="611" y="306"/>
                  </a:cubicBezTo>
                  <a:cubicBezTo>
                    <a:pt x="611" y="307"/>
                    <a:pt x="612" y="305"/>
                    <a:pt x="611" y="306"/>
                  </a:cubicBezTo>
                  <a:cubicBezTo>
                    <a:pt x="612" y="305"/>
                    <a:pt x="610" y="307"/>
                    <a:pt x="611" y="307"/>
                  </a:cubicBezTo>
                  <a:cubicBezTo>
                    <a:pt x="611" y="306"/>
                    <a:pt x="611" y="306"/>
                    <a:pt x="611" y="306"/>
                  </a:cubicBezTo>
                  <a:close/>
                  <a:moveTo>
                    <a:pt x="581" y="290"/>
                  </a:moveTo>
                  <a:cubicBezTo>
                    <a:pt x="581" y="289"/>
                    <a:pt x="581" y="289"/>
                    <a:pt x="580" y="290"/>
                  </a:cubicBezTo>
                  <a:cubicBezTo>
                    <a:pt x="581" y="290"/>
                    <a:pt x="581" y="290"/>
                    <a:pt x="581" y="290"/>
                  </a:cubicBezTo>
                  <a:close/>
                  <a:moveTo>
                    <a:pt x="606" y="245"/>
                  </a:moveTo>
                  <a:cubicBezTo>
                    <a:pt x="606" y="244"/>
                    <a:pt x="606" y="245"/>
                    <a:pt x="606" y="245"/>
                  </a:cubicBezTo>
                  <a:cubicBezTo>
                    <a:pt x="606" y="245"/>
                    <a:pt x="606" y="245"/>
                    <a:pt x="606" y="245"/>
                  </a:cubicBezTo>
                  <a:close/>
                  <a:moveTo>
                    <a:pt x="621" y="271"/>
                  </a:moveTo>
                  <a:cubicBezTo>
                    <a:pt x="621" y="270"/>
                    <a:pt x="621" y="270"/>
                    <a:pt x="621" y="270"/>
                  </a:cubicBezTo>
                  <a:cubicBezTo>
                    <a:pt x="620" y="270"/>
                    <a:pt x="620" y="271"/>
                    <a:pt x="620" y="271"/>
                  </a:cubicBezTo>
                  <a:cubicBezTo>
                    <a:pt x="621" y="271"/>
                    <a:pt x="621" y="271"/>
                    <a:pt x="621" y="271"/>
                  </a:cubicBezTo>
                  <a:close/>
                  <a:moveTo>
                    <a:pt x="432" y="271"/>
                  </a:moveTo>
                  <a:cubicBezTo>
                    <a:pt x="432" y="271"/>
                    <a:pt x="432" y="272"/>
                    <a:pt x="432" y="272"/>
                  </a:cubicBezTo>
                  <a:cubicBezTo>
                    <a:pt x="432" y="272"/>
                    <a:pt x="432" y="271"/>
                    <a:pt x="432" y="271"/>
                  </a:cubicBezTo>
                  <a:close/>
                  <a:moveTo>
                    <a:pt x="585" y="264"/>
                  </a:moveTo>
                  <a:cubicBezTo>
                    <a:pt x="585" y="264"/>
                    <a:pt x="585" y="264"/>
                    <a:pt x="585" y="264"/>
                  </a:cubicBezTo>
                  <a:cubicBezTo>
                    <a:pt x="585" y="264"/>
                    <a:pt x="585" y="264"/>
                    <a:pt x="585" y="264"/>
                  </a:cubicBezTo>
                  <a:close/>
                  <a:moveTo>
                    <a:pt x="859" y="704"/>
                  </a:moveTo>
                  <a:cubicBezTo>
                    <a:pt x="858" y="705"/>
                    <a:pt x="862" y="703"/>
                    <a:pt x="862" y="703"/>
                  </a:cubicBezTo>
                  <a:cubicBezTo>
                    <a:pt x="861" y="703"/>
                    <a:pt x="860" y="703"/>
                    <a:pt x="861" y="702"/>
                  </a:cubicBezTo>
                  <a:cubicBezTo>
                    <a:pt x="860" y="702"/>
                    <a:pt x="859" y="703"/>
                    <a:pt x="859" y="704"/>
                  </a:cubicBezTo>
                  <a:cubicBezTo>
                    <a:pt x="859" y="703"/>
                    <a:pt x="859" y="704"/>
                    <a:pt x="859" y="704"/>
                  </a:cubicBezTo>
                  <a:cubicBezTo>
                    <a:pt x="859" y="704"/>
                    <a:pt x="859" y="704"/>
                    <a:pt x="859" y="703"/>
                  </a:cubicBezTo>
                  <a:cubicBezTo>
                    <a:pt x="859" y="704"/>
                    <a:pt x="859" y="704"/>
                    <a:pt x="859" y="704"/>
                  </a:cubicBezTo>
                  <a:cubicBezTo>
                    <a:pt x="859" y="704"/>
                    <a:pt x="859" y="703"/>
                    <a:pt x="859" y="704"/>
                  </a:cubicBezTo>
                  <a:close/>
                  <a:moveTo>
                    <a:pt x="893" y="692"/>
                  </a:moveTo>
                  <a:cubicBezTo>
                    <a:pt x="894" y="692"/>
                    <a:pt x="894" y="692"/>
                    <a:pt x="894" y="692"/>
                  </a:cubicBezTo>
                  <a:cubicBezTo>
                    <a:pt x="893" y="690"/>
                    <a:pt x="892" y="692"/>
                    <a:pt x="892" y="693"/>
                  </a:cubicBezTo>
                  <a:cubicBezTo>
                    <a:pt x="893" y="693"/>
                    <a:pt x="893" y="692"/>
                    <a:pt x="893" y="692"/>
                  </a:cubicBezTo>
                  <a:close/>
                  <a:moveTo>
                    <a:pt x="889" y="694"/>
                  </a:moveTo>
                  <a:cubicBezTo>
                    <a:pt x="889" y="694"/>
                    <a:pt x="890" y="693"/>
                    <a:pt x="890" y="692"/>
                  </a:cubicBezTo>
                  <a:cubicBezTo>
                    <a:pt x="890" y="693"/>
                    <a:pt x="889" y="693"/>
                    <a:pt x="888" y="693"/>
                  </a:cubicBezTo>
                  <a:cubicBezTo>
                    <a:pt x="888" y="693"/>
                    <a:pt x="889" y="694"/>
                    <a:pt x="889" y="694"/>
                  </a:cubicBezTo>
                  <a:close/>
                  <a:moveTo>
                    <a:pt x="903" y="712"/>
                  </a:moveTo>
                  <a:cubicBezTo>
                    <a:pt x="903" y="712"/>
                    <a:pt x="903" y="712"/>
                    <a:pt x="903" y="712"/>
                  </a:cubicBezTo>
                  <a:cubicBezTo>
                    <a:pt x="903" y="710"/>
                    <a:pt x="901" y="713"/>
                    <a:pt x="901" y="714"/>
                  </a:cubicBezTo>
                  <a:cubicBezTo>
                    <a:pt x="900" y="714"/>
                    <a:pt x="900" y="715"/>
                    <a:pt x="900" y="715"/>
                  </a:cubicBezTo>
                  <a:cubicBezTo>
                    <a:pt x="900" y="715"/>
                    <a:pt x="900" y="713"/>
                    <a:pt x="899" y="713"/>
                  </a:cubicBezTo>
                  <a:cubicBezTo>
                    <a:pt x="900" y="712"/>
                    <a:pt x="901" y="710"/>
                    <a:pt x="902" y="708"/>
                  </a:cubicBezTo>
                  <a:cubicBezTo>
                    <a:pt x="902" y="708"/>
                    <a:pt x="900" y="708"/>
                    <a:pt x="900" y="709"/>
                  </a:cubicBezTo>
                  <a:cubicBezTo>
                    <a:pt x="899" y="709"/>
                    <a:pt x="899" y="710"/>
                    <a:pt x="898" y="711"/>
                  </a:cubicBezTo>
                  <a:cubicBezTo>
                    <a:pt x="897" y="712"/>
                    <a:pt x="897" y="713"/>
                    <a:pt x="896" y="713"/>
                  </a:cubicBezTo>
                  <a:cubicBezTo>
                    <a:pt x="895" y="712"/>
                    <a:pt x="895" y="711"/>
                    <a:pt x="895" y="710"/>
                  </a:cubicBezTo>
                  <a:cubicBezTo>
                    <a:pt x="895" y="711"/>
                    <a:pt x="895" y="711"/>
                    <a:pt x="895" y="711"/>
                  </a:cubicBezTo>
                  <a:cubicBezTo>
                    <a:pt x="896" y="711"/>
                    <a:pt x="897" y="709"/>
                    <a:pt x="897" y="709"/>
                  </a:cubicBezTo>
                  <a:cubicBezTo>
                    <a:pt x="896" y="708"/>
                    <a:pt x="895" y="709"/>
                    <a:pt x="895" y="709"/>
                  </a:cubicBezTo>
                  <a:cubicBezTo>
                    <a:pt x="896" y="709"/>
                    <a:pt x="896" y="708"/>
                    <a:pt x="896" y="708"/>
                  </a:cubicBezTo>
                  <a:cubicBezTo>
                    <a:pt x="895" y="708"/>
                    <a:pt x="894" y="709"/>
                    <a:pt x="894" y="707"/>
                  </a:cubicBezTo>
                  <a:cubicBezTo>
                    <a:pt x="895" y="707"/>
                    <a:pt x="895" y="707"/>
                    <a:pt x="895" y="707"/>
                  </a:cubicBezTo>
                  <a:cubicBezTo>
                    <a:pt x="895" y="707"/>
                    <a:pt x="895" y="707"/>
                    <a:pt x="895" y="707"/>
                  </a:cubicBezTo>
                  <a:cubicBezTo>
                    <a:pt x="895" y="710"/>
                    <a:pt x="896" y="707"/>
                    <a:pt x="897" y="707"/>
                  </a:cubicBezTo>
                  <a:cubicBezTo>
                    <a:pt x="897" y="707"/>
                    <a:pt x="897" y="707"/>
                    <a:pt x="896" y="707"/>
                  </a:cubicBezTo>
                  <a:cubicBezTo>
                    <a:pt x="898" y="707"/>
                    <a:pt x="901" y="705"/>
                    <a:pt x="901" y="702"/>
                  </a:cubicBezTo>
                  <a:cubicBezTo>
                    <a:pt x="901" y="702"/>
                    <a:pt x="900" y="702"/>
                    <a:pt x="900" y="702"/>
                  </a:cubicBezTo>
                  <a:cubicBezTo>
                    <a:pt x="900" y="703"/>
                    <a:pt x="900" y="703"/>
                    <a:pt x="899" y="703"/>
                  </a:cubicBezTo>
                  <a:cubicBezTo>
                    <a:pt x="899" y="703"/>
                    <a:pt x="898" y="703"/>
                    <a:pt x="898" y="703"/>
                  </a:cubicBezTo>
                  <a:cubicBezTo>
                    <a:pt x="897" y="703"/>
                    <a:pt x="897" y="704"/>
                    <a:pt x="897" y="704"/>
                  </a:cubicBezTo>
                  <a:cubicBezTo>
                    <a:pt x="897" y="704"/>
                    <a:pt x="897" y="704"/>
                    <a:pt x="897" y="704"/>
                  </a:cubicBezTo>
                  <a:cubicBezTo>
                    <a:pt x="897" y="704"/>
                    <a:pt x="897" y="704"/>
                    <a:pt x="896" y="704"/>
                  </a:cubicBezTo>
                  <a:cubicBezTo>
                    <a:pt x="896" y="704"/>
                    <a:pt x="896" y="704"/>
                    <a:pt x="896" y="704"/>
                  </a:cubicBezTo>
                  <a:cubicBezTo>
                    <a:pt x="896" y="703"/>
                    <a:pt x="895" y="705"/>
                    <a:pt x="895" y="705"/>
                  </a:cubicBezTo>
                  <a:cubicBezTo>
                    <a:pt x="895" y="704"/>
                    <a:pt x="895" y="704"/>
                    <a:pt x="895" y="704"/>
                  </a:cubicBezTo>
                  <a:cubicBezTo>
                    <a:pt x="895" y="704"/>
                    <a:pt x="896" y="703"/>
                    <a:pt x="896" y="703"/>
                  </a:cubicBezTo>
                  <a:cubicBezTo>
                    <a:pt x="896" y="703"/>
                    <a:pt x="896" y="703"/>
                    <a:pt x="895" y="703"/>
                  </a:cubicBezTo>
                  <a:cubicBezTo>
                    <a:pt x="896" y="703"/>
                    <a:pt x="896" y="702"/>
                    <a:pt x="897" y="702"/>
                  </a:cubicBezTo>
                  <a:cubicBezTo>
                    <a:pt x="896" y="702"/>
                    <a:pt x="895" y="702"/>
                    <a:pt x="894" y="702"/>
                  </a:cubicBezTo>
                  <a:cubicBezTo>
                    <a:pt x="894" y="701"/>
                    <a:pt x="895" y="701"/>
                    <a:pt x="895" y="701"/>
                  </a:cubicBezTo>
                  <a:cubicBezTo>
                    <a:pt x="895" y="700"/>
                    <a:pt x="893" y="702"/>
                    <a:pt x="893" y="701"/>
                  </a:cubicBezTo>
                  <a:cubicBezTo>
                    <a:pt x="893" y="701"/>
                    <a:pt x="897" y="697"/>
                    <a:pt x="897" y="696"/>
                  </a:cubicBezTo>
                  <a:cubicBezTo>
                    <a:pt x="897" y="693"/>
                    <a:pt x="892" y="694"/>
                    <a:pt x="891" y="696"/>
                  </a:cubicBezTo>
                  <a:cubicBezTo>
                    <a:pt x="891" y="695"/>
                    <a:pt x="891" y="694"/>
                    <a:pt x="891" y="693"/>
                  </a:cubicBezTo>
                  <a:cubicBezTo>
                    <a:pt x="890" y="693"/>
                    <a:pt x="890" y="694"/>
                    <a:pt x="889" y="694"/>
                  </a:cubicBezTo>
                  <a:cubicBezTo>
                    <a:pt x="889" y="694"/>
                    <a:pt x="889" y="694"/>
                    <a:pt x="889" y="694"/>
                  </a:cubicBezTo>
                  <a:cubicBezTo>
                    <a:pt x="889" y="694"/>
                    <a:pt x="889" y="696"/>
                    <a:pt x="889" y="696"/>
                  </a:cubicBezTo>
                  <a:cubicBezTo>
                    <a:pt x="888" y="695"/>
                    <a:pt x="888" y="695"/>
                    <a:pt x="888" y="694"/>
                  </a:cubicBezTo>
                  <a:cubicBezTo>
                    <a:pt x="888" y="695"/>
                    <a:pt x="888" y="695"/>
                    <a:pt x="888" y="696"/>
                  </a:cubicBezTo>
                  <a:cubicBezTo>
                    <a:pt x="888" y="696"/>
                    <a:pt x="887" y="696"/>
                    <a:pt x="887" y="696"/>
                  </a:cubicBezTo>
                  <a:cubicBezTo>
                    <a:pt x="886" y="696"/>
                    <a:pt x="886" y="698"/>
                    <a:pt x="885" y="698"/>
                  </a:cubicBezTo>
                  <a:cubicBezTo>
                    <a:pt x="885" y="698"/>
                    <a:pt x="887" y="694"/>
                    <a:pt x="885" y="693"/>
                  </a:cubicBezTo>
                  <a:cubicBezTo>
                    <a:pt x="886" y="694"/>
                    <a:pt x="886" y="695"/>
                    <a:pt x="885" y="695"/>
                  </a:cubicBezTo>
                  <a:cubicBezTo>
                    <a:pt x="884" y="694"/>
                    <a:pt x="885" y="695"/>
                    <a:pt x="885" y="694"/>
                  </a:cubicBezTo>
                  <a:cubicBezTo>
                    <a:pt x="884" y="693"/>
                    <a:pt x="884" y="694"/>
                    <a:pt x="884" y="695"/>
                  </a:cubicBezTo>
                  <a:cubicBezTo>
                    <a:pt x="884" y="694"/>
                    <a:pt x="884" y="694"/>
                    <a:pt x="883" y="694"/>
                  </a:cubicBezTo>
                  <a:cubicBezTo>
                    <a:pt x="883" y="694"/>
                    <a:pt x="883" y="694"/>
                    <a:pt x="883" y="695"/>
                  </a:cubicBezTo>
                  <a:cubicBezTo>
                    <a:pt x="883" y="694"/>
                    <a:pt x="883" y="694"/>
                    <a:pt x="882" y="694"/>
                  </a:cubicBezTo>
                  <a:cubicBezTo>
                    <a:pt x="881" y="693"/>
                    <a:pt x="881" y="695"/>
                    <a:pt x="880" y="694"/>
                  </a:cubicBezTo>
                  <a:cubicBezTo>
                    <a:pt x="880" y="693"/>
                    <a:pt x="881" y="693"/>
                    <a:pt x="882" y="692"/>
                  </a:cubicBezTo>
                  <a:cubicBezTo>
                    <a:pt x="881" y="693"/>
                    <a:pt x="880" y="692"/>
                    <a:pt x="880" y="691"/>
                  </a:cubicBezTo>
                  <a:cubicBezTo>
                    <a:pt x="881" y="691"/>
                    <a:pt x="884" y="690"/>
                    <a:pt x="884" y="689"/>
                  </a:cubicBezTo>
                  <a:cubicBezTo>
                    <a:pt x="883" y="688"/>
                    <a:pt x="880" y="688"/>
                    <a:pt x="880" y="689"/>
                  </a:cubicBezTo>
                  <a:cubicBezTo>
                    <a:pt x="880" y="688"/>
                    <a:pt x="880" y="688"/>
                    <a:pt x="880" y="687"/>
                  </a:cubicBezTo>
                  <a:cubicBezTo>
                    <a:pt x="880" y="687"/>
                    <a:pt x="876" y="692"/>
                    <a:pt x="875" y="693"/>
                  </a:cubicBezTo>
                  <a:cubicBezTo>
                    <a:pt x="875" y="692"/>
                    <a:pt x="875" y="691"/>
                    <a:pt x="875" y="691"/>
                  </a:cubicBezTo>
                  <a:cubicBezTo>
                    <a:pt x="876" y="690"/>
                    <a:pt x="876" y="689"/>
                    <a:pt x="876" y="687"/>
                  </a:cubicBezTo>
                  <a:cubicBezTo>
                    <a:pt x="876" y="686"/>
                    <a:pt x="877" y="686"/>
                    <a:pt x="878" y="685"/>
                  </a:cubicBezTo>
                  <a:cubicBezTo>
                    <a:pt x="878" y="684"/>
                    <a:pt x="879" y="683"/>
                    <a:pt x="879" y="682"/>
                  </a:cubicBezTo>
                  <a:cubicBezTo>
                    <a:pt x="879" y="682"/>
                    <a:pt x="879" y="680"/>
                    <a:pt x="880" y="680"/>
                  </a:cubicBezTo>
                  <a:cubicBezTo>
                    <a:pt x="879" y="681"/>
                    <a:pt x="881" y="679"/>
                    <a:pt x="881" y="679"/>
                  </a:cubicBezTo>
                  <a:cubicBezTo>
                    <a:pt x="882" y="678"/>
                    <a:pt x="882" y="677"/>
                    <a:pt x="882" y="676"/>
                  </a:cubicBezTo>
                  <a:cubicBezTo>
                    <a:pt x="882" y="676"/>
                    <a:pt x="881" y="675"/>
                    <a:pt x="880" y="675"/>
                  </a:cubicBezTo>
                  <a:cubicBezTo>
                    <a:pt x="880" y="674"/>
                    <a:pt x="882" y="674"/>
                    <a:pt x="882" y="674"/>
                  </a:cubicBezTo>
                  <a:cubicBezTo>
                    <a:pt x="883" y="674"/>
                    <a:pt x="885" y="673"/>
                    <a:pt x="884" y="672"/>
                  </a:cubicBezTo>
                  <a:cubicBezTo>
                    <a:pt x="884" y="671"/>
                    <a:pt x="884" y="672"/>
                    <a:pt x="883" y="672"/>
                  </a:cubicBezTo>
                  <a:cubicBezTo>
                    <a:pt x="883" y="672"/>
                    <a:pt x="881" y="672"/>
                    <a:pt x="882" y="672"/>
                  </a:cubicBezTo>
                  <a:cubicBezTo>
                    <a:pt x="879" y="672"/>
                    <a:pt x="877" y="673"/>
                    <a:pt x="875" y="675"/>
                  </a:cubicBezTo>
                  <a:cubicBezTo>
                    <a:pt x="875" y="676"/>
                    <a:pt x="875" y="678"/>
                    <a:pt x="874" y="679"/>
                  </a:cubicBezTo>
                  <a:cubicBezTo>
                    <a:pt x="873" y="680"/>
                    <a:pt x="872" y="680"/>
                    <a:pt x="871" y="682"/>
                  </a:cubicBezTo>
                  <a:cubicBezTo>
                    <a:pt x="871" y="683"/>
                    <a:pt x="870" y="685"/>
                    <a:pt x="869" y="686"/>
                  </a:cubicBezTo>
                  <a:cubicBezTo>
                    <a:pt x="869" y="686"/>
                    <a:pt x="868" y="690"/>
                    <a:pt x="868" y="690"/>
                  </a:cubicBezTo>
                  <a:cubicBezTo>
                    <a:pt x="866" y="690"/>
                    <a:pt x="869" y="694"/>
                    <a:pt x="869" y="694"/>
                  </a:cubicBezTo>
                  <a:cubicBezTo>
                    <a:pt x="865" y="691"/>
                    <a:pt x="864" y="698"/>
                    <a:pt x="868" y="697"/>
                  </a:cubicBezTo>
                  <a:cubicBezTo>
                    <a:pt x="867" y="698"/>
                    <a:pt x="866" y="697"/>
                    <a:pt x="866" y="698"/>
                  </a:cubicBezTo>
                  <a:cubicBezTo>
                    <a:pt x="866" y="698"/>
                    <a:pt x="865" y="698"/>
                    <a:pt x="865" y="697"/>
                  </a:cubicBezTo>
                  <a:cubicBezTo>
                    <a:pt x="864" y="697"/>
                    <a:pt x="862" y="703"/>
                    <a:pt x="862" y="703"/>
                  </a:cubicBezTo>
                  <a:cubicBezTo>
                    <a:pt x="866" y="703"/>
                    <a:pt x="859" y="708"/>
                    <a:pt x="858" y="710"/>
                  </a:cubicBezTo>
                  <a:cubicBezTo>
                    <a:pt x="858" y="711"/>
                    <a:pt x="858" y="712"/>
                    <a:pt x="859" y="713"/>
                  </a:cubicBezTo>
                  <a:cubicBezTo>
                    <a:pt x="860" y="713"/>
                    <a:pt x="864" y="712"/>
                    <a:pt x="865" y="711"/>
                  </a:cubicBezTo>
                  <a:cubicBezTo>
                    <a:pt x="865" y="712"/>
                    <a:pt x="868" y="713"/>
                    <a:pt x="868" y="712"/>
                  </a:cubicBezTo>
                  <a:cubicBezTo>
                    <a:pt x="868" y="713"/>
                    <a:pt x="871" y="713"/>
                    <a:pt x="872" y="712"/>
                  </a:cubicBezTo>
                  <a:cubicBezTo>
                    <a:pt x="872" y="714"/>
                    <a:pt x="873" y="713"/>
                    <a:pt x="875" y="713"/>
                  </a:cubicBezTo>
                  <a:cubicBezTo>
                    <a:pt x="876" y="713"/>
                    <a:pt x="882" y="711"/>
                    <a:pt x="882" y="711"/>
                  </a:cubicBezTo>
                  <a:cubicBezTo>
                    <a:pt x="882" y="712"/>
                    <a:pt x="880" y="713"/>
                    <a:pt x="880" y="712"/>
                  </a:cubicBezTo>
                  <a:cubicBezTo>
                    <a:pt x="880" y="713"/>
                    <a:pt x="882" y="713"/>
                    <a:pt x="882" y="713"/>
                  </a:cubicBezTo>
                  <a:cubicBezTo>
                    <a:pt x="882" y="713"/>
                    <a:pt x="880" y="714"/>
                    <a:pt x="880" y="714"/>
                  </a:cubicBezTo>
                  <a:cubicBezTo>
                    <a:pt x="880" y="715"/>
                    <a:pt x="882" y="713"/>
                    <a:pt x="882" y="713"/>
                  </a:cubicBezTo>
                  <a:cubicBezTo>
                    <a:pt x="882" y="714"/>
                    <a:pt x="882" y="714"/>
                    <a:pt x="881" y="714"/>
                  </a:cubicBezTo>
                  <a:cubicBezTo>
                    <a:pt x="882" y="714"/>
                    <a:pt x="883" y="714"/>
                    <a:pt x="883" y="714"/>
                  </a:cubicBezTo>
                  <a:cubicBezTo>
                    <a:pt x="883" y="717"/>
                    <a:pt x="885" y="712"/>
                    <a:pt x="885" y="712"/>
                  </a:cubicBezTo>
                  <a:cubicBezTo>
                    <a:pt x="884" y="713"/>
                    <a:pt x="888" y="713"/>
                    <a:pt x="889" y="712"/>
                  </a:cubicBezTo>
                  <a:cubicBezTo>
                    <a:pt x="888" y="714"/>
                    <a:pt x="886" y="715"/>
                    <a:pt x="884" y="717"/>
                  </a:cubicBezTo>
                  <a:cubicBezTo>
                    <a:pt x="883" y="718"/>
                    <a:pt x="880" y="719"/>
                    <a:pt x="882" y="720"/>
                  </a:cubicBezTo>
                  <a:cubicBezTo>
                    <a:pt x="885" y="721"/>
                    <a:pt x="889" y="716"/>
                    <a:pt x="891" y="714"/>
                  </a:cubicBezTo>
                  <a:cubicBezTo>
                    <a:pt x="890" y="715"/>
                    <a:pt x="890" y="715"/>
                    <a:pt x="890" y="715"/>
                  </a:cubicBezTo>
                  <a:cubicBezTo>
                    <a:pt x="891" y="714"/>
                    <a:pt x="893" y="712"/>
                    <a:pt x="893" y="710"/>
                  </a:cubicBezTo>
                  <a:cubicBezTo>
                    <a:pt x="894" y="709"/>
                    <a:pt x="894" y="715"/>
                    <a:pt x="894" y="716"/>
                  </a:cubicBezTo>
                  <a:cubicBezTo>
                    <a:pt x="894" y="717"/>
                    <a:pt x="892" y="720"/>
                    <a:pt x="894" y="721"/>
                  </a:cubicBezTo>
                  <a:cubicBezTo>
                    <a:pt x="896" y="721"/>
                    <a:pt x="895" y="717"/>
                    <a:pt x="897" y="717"/>
                  </a:cubicBezTo>
                  <a:cubicBezTo>
                    <a:pt x="898" y="717"/>
                    <a:pt x="896" y="719"/>
                    <a:pt x="897" y="720"/>
                  </a:cubicBezTo>
                  <a:cubicBezTo>
                    <a:pt x="895" y="721"/>
                    <a:pt x="899" y="723"/>
                    <a:pt x="901" y="722"/>
                  </a:cubicBezTo>
                  <a:cubicBezTo>
                    <a:pt x="902" y="721"/>
                    <a:pt x="902" y="719"/>
                    <a:pt x="902" y="718"/>
                  </a:cubicBezTo>
                  <a:cubicBezTo>
                    <a:pt x="902" y="716"/>
                    <a:pt x="903" y="714"/>
                    <a:pt x="903" y="712"/>
                  </a:cubicBezTo>
                  <a:close/>
                  <a:moveTo>
                    <a:pt x="883" y="680"/>
                  </a:moveTo>
                  <a:cubicBezTo>
                    <a:pt x="883" y="681"/>
                    <a:pt x="883" y="681"/>
                    <a:pt x="883" y="681"/>
                  </a:cubicBezTo>
                  <a:cubicBezTo>
                    <a:pt x="884" y="681"/>
                    <a:pt x="884" y="681"/>
                    <a:pt x="884" y="680"/>
                  </a:cubicBezTo>
                  <a:cubicBezTo>
                    <a:pt x="884" y="680"/>
                    <a:pt x="883" y="681"/>
                    <a:pt x="883" y="680"/>
                  </a:cubicBezTo>
                  <a:close/>
                  <a:moveTo>
                    <a:pt x="893" y="713"/>
                  </a:moveTo>
                  <a:cubicBezTo>
                    <a:pt x="893" y="713"/>
                    <a:pt x="892" y="715"/>
                    <a:pt x="892" y="715"/>
                  </a:cubicBezTo>
                  <a:cubicBezTo>
                    <a:pt x="892" y="715"/>
                    <a:pt x="894" y="714"/>
                    <a:pt x="893" y="713"/>
                  </a:cubicBezTo>
                  <a:close/>
                  <a:moveTo>
                    <a:pt x="884" y="678"/>
                  </a:moveTo>
                  <a:cubicBezTo>
                    <a:pt x="883" y="678"/>
                    <a:pt x="883" y="679"/>
                    <a:pt x="883" y="679"/>
                  </a:cubicBezTo>
                  <a:cubicBezTo>
                    <a:pt x="883" y="679"/>
                    <a:pt x="884" y="678"/>
                    <a:pt x="884" y="678"/>
                  </a:cubicBezTo>
                  <a:close/>
                  <a:moveTo>
                    <a:pt x="882" y="693"/>
                  </a:moveTo>
                  <a:cubicBezTo>
                    <a:pt x="882" y="693"/>
                    <a:pt x="882" y="693"/>
                    <a:pt x="882" y="694"/>
                  </a:cubicBezTo>
                  <a:cubicBezTo>
                    <a:pt x="883" y="694"/>
                    <a:pt x="883" y="693"/>
                    <a:pt x="883" y="693"/>
                  </a:cubicBezTo>
                  <a:cubicBezTo>
                    <a:pt x="883" y="693"/>
                    <a:pt x="882" y="693"/>
                    <a:pt x="882" y="693"/>
                  </a:cubicBezTo>
                  <a:close/>
                  <a:moveTo>
                    <a:pt x="883" y="692"/>
                  </a:moveTo>
                  <a:cubicBezTo>
                    <a:pt x="883" y="692"/>
                    <a:pt x="882" y="693"/>
                    <a:pt x="883" y="693"/>
                  </a:cubicBezTo>
                  <a:cubicBezTo>
                    <a:pt x="883" y="693"/>
                    <a:pt x="883" y="693"/>
                    <a:pt x="883" y="693"/>
                  </a:cubicBezTo>
                  <a:cubicBezTo>
                    <a:pt x="883" y="692"/>
                    <a:pt x="883" y="692"/>
                    <a:pt x="883" y="692"/>
                  </a:cubicBezTo>
                  <a:cubicBezTo>
                    <a:pt x="883" y="692"/>
                    <a:pt x="883" y="692"/>
                    <a:pt x="883" y="692"/>
                  </a:cubicBezTo>
                  <a:close/>
                  <a:moveTo>
                    <a:pt x="881" y="711"/>
                  </a:moveTo>
                  <a:cubicBezTo>
                    <a:pt x="881" y="711"/>
                    <a:pt x="881" y="711"/>
                    <a:pt x="881" y="711"/>
                  </a:cubicBezTo>
                  <a:cubicBezTo>
                    <a:pt x="881" y="711"/>
                    <a:pt x="881" y="712"/>
                    <a:pt x="881" y="712"/>
                  </a:cubicBezTo>
                  <a:cubicBezTo>
                    <a:pt x="881" y="712"/>
                    <a:pt x="881" y="712"/>
                    <a:pt x="881" y="711"/>
                  </a:cubicBezTo>
                  <a:close/>
                  <a:moveTo>
                    <a:pt x="894" y="713"/>
                  </a:moveTo>
                  <a:cubicBezTo>
                    <a:pt x="894" y="713"/>
                    <a:pt x="894" y="713"/>
                    <a:pt x="894" y="713"/>
                  </a:cubicBezTo>
                  <a:cubicBezTo>
                    <a:pt x="894" y="713"/>
                    <a:pt x="894" y="713"/>
                    <a:pt x="894" y="713"/>
                  </a:cubicBezTo>
                  <a:close/>
                  <a:moveTo>
                    <a:pt x="882" y="686"/>
                  </a:moveTo>
                  <a:cubicBezTo>
                    <a:pt x="882" y="686"/>
                    <a:pt x="882" y="686"/>
                    <a:pt x="882" y="686"/>
                  </a:cubicBezTo>
                  <a:cubicBezTo>
                    <a:pt x="882" y="686"/>
                    <a:pt x="882" y="686"/>
                    <a:pt x="882" y="686"/>
                  </a:cubicBezTo>
                  <a:close/>
                  <a:moveTo>
                    <a:pt x="842" y="698"/>
                  </a:moveTo>
                  <a:cubicBezTo>
                    <a:pt x="843" y="698"/>
                    <a:pt x="838" y="693"/>
                    <a:pt x="837" y="693"/>
                  </a:cubicBezTo>
                  <a:cubicBezTo>
                    <a:pt x="834" y="691"/>
                    <a:pt x="830" y="689"/>
                    <a:pt x="827" y="689"/>
                  </a:cubicBezTo>
                  <a:cubicBezTo>
                    <a:pt x="822" y="689"/>
                    <a:pt x="827" y="693"/>
                    <a:pt x="829" y="694"/>
                  </a:cubicBezTo>
                  <a:cubicBezTo>
                    <a:pt x="833" y="696"/>
                    <a:pt x="838" y="700"/>
                    <a:pt x="843" y="698"/>
                  </a:cubicBezTo>
                  <a:cubicBezTo>
                    <a:pt x="842" y="698"/>
                    <a:pt x="842" y="698"/>
                    <a:pt x="841" y="698"/>
                  </a:cubicBezTo>
                  <a:cubicBezTo>
                    <a:pt x="842" y="698"/>
                    <a:pt x="842" y="698"/>
                    <a:pt x="842" y="698"/>
                  </a:cubicBezTo>
                  <a:cubicBezTo>
                    <a:pt x="842" y="698"/>
                    <a:pt x="842" y="698"/>
                    <a:pt x="841" y="698"/>
                  </a:cubicBezTo>
                  <a:cubicBezTo>
                    <a:pt x="842" y="698"/>
                    <a:pt x="842" y="698"/>
                    <a:pt x="842" y="698"/>
                  </a:cubicBezTo>
                  <a:close/>
                  <a:moveTo>
                    <a:pt x="838" y="726"/>
                  </a:moveTo>
                  <a:cubicBezTo>
                    <a:pt x="838" y="725"/>
                    <a:pt x="841" y="725"/>
                    <a:pt x="840" y="724"/>
                  </a:cubicBezTo>
                  <a:cubicBezTo>
                    <a:pt x="838" y="723"/>
                    <a:pt x="836" y="724"/>
                    <a:pt x="834" y="724"/>
                  </a:cubicBezTo>
                  <a:cubicBezTo>
                    <a:pt x="833" y="724"/>
                    <a:pt x="832" y="724"/>
                    <a:pt x="831" y="724"/>
                  </a:cubicBezTo>
                  <a:cubicBezTo>
                    <a:pt x="830" y="724"/>
                    <a:pt x="829" y="724"/>
                    <a:pt x="829" y="724"/>
                  </a:cubicBezTo>
                  <a:cubicBezTo>
                    <a:pt x="826" y="723"/>
                    <a:pt x="828" y="720"/>
                    <a:pt x="827" y="719"/>
                  </a:cubicBezTo>
                  <a:cubicBezTo>
                    <a:pt x="827" y="719"/>
                    <a:pt x="825" y="721"/>
                    <a:pt x="825" y="722"/>
                  </a:cubicBezTo>
                  <a:cubicBezTo>
                    <a:pt x="825" y="722"/>
                    <a:pt x="825" y="722"/>
                    <a:pt x="826" y="723"/>
                  </a:cubicBezTo>
                  <a:cubicBezTo>
                    <a:pt x="826" y="723"/>
                    <a:pt x="826" y="724"/>
                    <a:pt x="826" y="724"/>
                  </a:cubicBezTo>
                  <a:cubicBezTo>
                    <a:pt x="827" y="725"/>
                    <a:pt x="828" y="725"/>
                    <a:pt x="829" y="726"/>
                  </a:cubicBezTo>
                  <a:cubicBezTo>
                    <a:pt x="830" y="726"/>
                    <a:pt x="831" y="728"/>
                    <a:pt x="833" y="727"/>
                  </a:cubicBezTo>
                  <a:cubicBezTo>
                    <a:pt x="832" y="727"/>
                    <a:pt x="832" y="727"/>
                    <a:pt x="832" y="727"/>
                  </a:cubicBezTo>
                  <a:cubicBezTo>
                    <a:pt x="833" y="727"/>
                    <a:pt x="834" y="728"/>
                    <a:pt x="834" y="728"/>
                  </a:cubicBezTo>
                  <a:cubicBezTo>
                    <a:pt x="834" y="728"/>
                    <a:pt x="834" y="728"/>
                    <a:pt x="833" y="728"/>
                  </a:cubicBezTo>
                  <a:cubicBezTo>
                    <a:pt x="834" y="728"/>
                    <a:pt x="834" y="728"/>
                    <a:pt x="834" y="728"/>
                  </a:cubicBezTo>
                  <a:cubicBezTo>
                    <a:pt x="835" y="729"/>
                    <a:pt x="836" y="730"/>
                    <a:pt x="837" y="729"/>
                  </a:cubicBezTo>
                  <a:cubicBezTo>
                    <a:pt x="837" y="729"/>
                    <a:pt x="837" y="729"/>
                    <a:pt x="837" y="729"/>
                  </a:cubicBezTo>
                  <a:cubicBezTo>
                    <a:pt x="837" y="728"/>
                    <a:pt x="837" y="728"/>
                    <a:pt x="837" y="727"/>
                  </a:cubicBezTo>
                  <a:cubicBezTo>
                    <a:pt x="837" y="726"/>
                    <a:pt x="838" y="727"/>
                    <a:pt x="838" y="726"/>
                  </a:cubicBezTo>
                  <a:close/>
                  <a:moveTo>
                    <a:pt x="801" y="565"/>
                  </a:moveTo>
                  <a:cubicBezTo>
                    <a:pt x="802" y="564"/>
                    <a:pt x="798" y="561"/>
                    <a:pt x="797" y="566"/>
                  </a:cubicBezTo>
                  <a:cubicBezTo>
                    <a:pt x="797" y="570"/>
                    <a:pt x="800" y="567"/>
                    <a:pt x="801" y="565"/>
                  </a:cubicBezTo>
                  <a:cubicBezTo>
                    <a:pt x="801" y="566"/>
                    <a:pt x="801" y="566"/>
                    <a:pt x="801" y="566"/>
                  </a:cubicBezTo>
                  <a:cubicBezTo>
                    <a:pt x="801" y="566"/>
                    <a:pt x="801" y="565"/>
                    <a:pt x="801" y="565"/>
                  </a:cubicBezTo>
                  <a:cubicBezTo>
                    <a:pt x="801" y="565"/>
                    <a:pt x="801" y="566"/>
                    <a:pt x="801" y="566"/>
                  </a:cubicBezTo>
                  <a:cubicBezTo>
                    <a:pt x="801" y="566"/>
                    <a:pt x="801" y="566"/>
                    <a:pt x="801" y="565"/>
                  </a:cubicBezTo>
                  <a:close/>
                  <a:moveTo>
                    <a:pt x="821" y="566"/>
                  </a:moveTo>
                  <a:cubicBezTo>
                    <a:pt x="822" y="566"/>
                    <a:pt x="825" y="568"/>
                    <a:pt x="823" y="566"/>
                  </a:cubicBezTo>
                  <a:cubicBezTo>
                    <a:pt x="823" y="565"/>
                    <a:pt x="820" y="564"/>
                    <a:pt x="821" y="566"/>
                  </a:cubicBezTo>
                  <a:close/>
                  <a:moveTo>
                    <a:pt x="707" y="657"/>
                  </a:moveTo>
                  <a:cubicBezTo>
                    <a:pt x="709" y="658"/>
                    <a:pt x="713" y="660"/>
                    <a:pt x="715" y="660"/>
                  </a:cubicBezTo>
                  <a:cubicBezTo>
                    <a:pt x="716" y="657"/>
                    <a:pt x="713" y="654"/>
                    <a:pt x="710" y="654"/>
                  </a:cubicBezTo>
                  <a:cubicBezTo>
                    <a:pt x="709" y="654"/>
                    <a:pt x="705" y="656"/>
                    <a:pt x="708" y="657"/>
                  </a:cubicBezTo>
                  <a:cubicBezTo>
                    <a:pt x="708" y="657"/>
                    <a:pt x="707" y="657"/>
                    <a:pt x="707" y="657"/>
                  </a:cubicBezTo>
                  <a:cubicBezTo>
                    <a:pt x="707" y="657"/>
                    <a:pt x="708" y="657"/>
                    <a:pt x="708" y="657"/>
                  </a:cubicBezTo>
                  <a:cubicBezTo>
                    <a:pt x="708" y="657"/>
                    <a:pt x="707" y="657"/>
                    <a:pt x="707" y="657"/>
                  </a:cubicBezTo>
                  <a:close/>
                  <a:moveTo>
                    <a:pt x="722" y="668"/>
                  </a:moveTo>
                  <a:cubicBezTo>
                    <a:pt x="723" y="668"/>
                    <a:pt x="726" y="667"/>
                    <a:pt x="724" y="667"/>
                  </a:cubicBezTo>
                  <a:cubicBezTo>
                    <a:pt x="723" y="666"/>
                    <a:pt x="722" y="668"/>
                    <a:pt x="723" y="668"/>
                  </a:cubicBezTo>
                  <a:cubicBezTo>
                    <a:pt x="722" y="668"/>
                    <a:pt x="722" y="668"/>
                    <a:pt x="722" y="668"/>
                  </a:cubicBezTo>
                  <a:close/>
                  <a:moveTo>
                    <a:pt x="552" y="439"/>
                  </a:moveTo>
                  <a:cubicBezTo>
                    <a:pt x="553" y="440"/>
                    <a:pt x="556" y="441"/>
                    <a:pt x="557" y="440"/>
                  </a:cubicBezTo>
                  <a:cubicBezTo>
                    <a:pt x="558" y="437"/>
                    <a:pt x="552" y="438"/>
                    <a:pt x="552" y="438"/>
                  </a:cubicBezTo>
                  <a:cubicBezTo>
                    <a:pt x="552" y="439"/>
                    <a:pt x="552" y="439"/>
                    <a:pt x="552" y="439"/>
                  </a:cubicBezTo>
                  <a:cubicBezTo>
                    <a:pt x="552" y="439"/>
                    <a:pt x="552" y="439"/>
                    <a:pt x="552" y="439"/>
                  </a:cubicBezTo>
                  <a:close/>
                  <a:moveTo>
                    <a:pt x="535" y="466"/>
                  </a:moveTo>
                  <a:cubicBezTo>
                    <a:pt x="534" y="466"/>
                    <a:pt x="534" y="465"/>
                    <a:pt x="534" y="465"/>
                  </a:cubicBezTo>
                  <a:cubicBezTo>
                    <a:pt x="533" y="465"/>
                    <a:pt x="533" y="467"/>
                    <a:pt x="533" y="467"/>
                  </a:cubicBezTo>
                  <a:cubicBezTo>
                    <a:pt x="533" y="467"/>
                    <a:pt x="535" y="466"/>
                    <a:pt x="534" y="467"/>
                  </a:cubicBezTo>
                  <a:cubicBezTo>
                    <a:pt x="535" y="466"/>
                    <a:pt x="535" y="464"/>
                    <a:pt x="535" y="464"/>
                  </a:cubicBezTo>
                  <a:cubicBezTo>
                    <a:pt x="535" y="464"/>
                    <a:pt x="535" y="466"/>
                    <a:pt x="535" y="466"/>
                  </a:cubicBezTo>
                  <a:close/>
                  <a:moveTo>
                    <a:pt x="533" y="459"/>
                  </a:moveTo>
                  <a:cubicBezTo>
                    <a:pt x="533" y="458"/>
                    <a:pt x="533" y="458"/>
                    <a:pt x="533" y="457"/>
                  </a:cubicBezTo>
                  <a:cubicBezTo>
                    <a:pt x="532" y="457"/>
                    <a:pt x="532" y="460"/>
                    <a:pt x="533" y="460"/>
                  </a:cubicBezTo>
                  <a:cubicBezTo>
                    <a:pt x="533" y="460"/>
                    <a:pt x="533" y="458"/>
                    <a:pt x="533" y="459"/>
                  </a:cubicBezTo>
                  <a:close/>
                  <a:moveTo>
                    <a:pt x="531" y="457"/>
                  </a:moveTo>
                  <a:cubicBezTo>
                    <a:pt x="533" y="458"/>
                    <a:pt x="532" y="454"/>
                    <a:pt x="532" y="454"/>
                  </a:cubicBezTo>
                  <a:cubicBezTo>
                    <a:pt x="532" y="454"/>
                    <a:pt x="531" y="457"/>
                    <a:pt x="531" y="458"/>
                  </a:cubicBezTo>
                  <a:cubicBezTo>
                    <a:pt x="531" y="458"/>
                    <a:pt x="531" y="457"/>
                    <a:pt x="531" y="457"/>
                  </a:cubicBezTo>
                  <a:cubicBezTo>
                    <a:pt x="531" y="458"/>
                    <a:pt x="531" y="458"/>
                    <a:pt x="532" y="458"/>
                  </a:cubicBezTo>
                  <a:cubicBezTo>
                    <a:pt x="532" y="458"/>
                    <a:pt x="531" y="458"/>
                    <a:pt x="531" y="457"/>
                  </a:cubicBezTo>
                  <a:close/>
                  <a:moveTo>
                    <a:pt x="530" y="456"/>
                  </a:moveTo>
                  <a:cubicBezTo>
                    <a:pt x="529" y="455"/>
                    <a:pt x="530" y="457"/>
                    <a:pt x="530" y="457"/>
                  </a:cubicBezTo>
                  <a:cubicBezTo>
                    <a:pt x="530" y="457"/>
                    <a:pt x="531" y="456"/>
                    <a:pt x="530" y="456"/>
                  </a:cubicBezTo>
                  <a:cubicBezTo>
                    <a:pt x="530" y="456"/>
                    <a:pt x="530" y="456"/>
                    <a:pt x="530" y="456"/>
                  </a:cubicBezTo>
                  <a:close/>
                  <a:moveTo>
                    <a:pt x="531" y="450"/>
                  </a:moveTo>
                  <a:cubicBezTo>
                    <a:pt x="532" y="450"/>
                    <a:pt x="532" y="449"/>
                    <a:pt x="532" y="448"/>
                  </a:cubicBezTo>
                  <a:cubicBezTo>
                    <a:pt x="531" y="449"/>
                    <a:pt x="531" y="451"/>
                    <a:pt x="531" y="450"/>
                  </a:cubicBezTo>
                  <a:close/>
                  <a:moveTo>
                    <a:pt x="521" y="444"/>
                  </a:moveTo>
                  <a:cubicBezTo>
                    <a:pt x="521" y="444"/>
                    <a:pt x="520" y="445"/>
                    <a:pt x="519" y="446"/>
                  </a:cubicBezTo>
                  <a:cubicBezTo>
                    <a:pt x="520" y="446"/>
                    <a:pt x="522" y="444"/>
                    <a:pt x="522" y="444"/>
                  </a:cubicBezTo>
                  <a:cubicBezTo>
                    <a:pt x="521" y="443"/>
                    <a:pt x="521" y="444"/>
                    <a:pt x="521" y="444"/>
                  </a:cubicBezTo>
                  <a:close/>
                  <a:moveTo>
                    <a:pt x="524" y="447"/>
                  </a:moveTo>
                  <a:cubicBezTo>
                    <a:pt x="523" y="447"/>
                    <a:pt x="523" y="447"/>
                    <a:pt x="523" y="447"/>
                  </a:cubicBezTo>
                  <a:cubicBezTo>
                    <a:pt x="523" y="447"/>
                    <a:pt x="523" y="448"/>
                    <a:pt x="523" y="448"/>
                  </a:cubicBezTo>
                  <a:cubicBezTo>
                    <a:pt x="524" y="448"/>
                    <a:pt x="524" y="447"/>
                    <a:pt x="523" y="447"/>
                  </a:cubicBezTo>
                  <a:cubicBezTo>
                    <a:pt x="523" y="447"/>
                    <a:pt x="524" y="447"/>
                    <a:pt x="524" y="447"/>
                  </a:cubicBezTo>
                  <a:close/>
                  <a:moveTo>
                    <a:pt x="526" y="449"/>
                  </a:moveTo>
                  <a:cubicBezTo>
                    <a:pt x="526" y="449"/>
                    <a:pt x="525" y="449"/>
                    <a:pt x="525" y="449"/>
                  </a:cubicBezTo>
                  <a:cubicBezTo>
                    <a:pt x="525" y="449"/>
                    <a:pt x="526" y="450"/>
                    <a:pt x="526" y="450"/>
                  </a:cubicBezTo>
                  <a:cubicBezTo>
                    <a:pt x="527" y="450"/>
                    <a:pt x="527" y="449"/>
                    <a:pt x="526" y="449"/>
                  </a:cubicBezTo>
                  <a:close/>
                  <a:moveTo>
                    <a:pt x="677" y="444"/>
                  </a:moveTo>
                  <a:cubicBezTo>
                    <a:pt x="676" y="441"/>
                    <a:pt x="674" y="444"/>
                    <a:pt x="673" y="446"/>
                  </a:cubicBezTo>
                  <a:cubicBezTo>
                    <a:pt x="673" y="447"/>
                    <a:pt x="674" y="448"/>
                    <a:pt x="674" y="449"/>
                  </a:cubicBezTo>
                  <a:cubicBezTo>
                    <a:pt x="674" y="450"/>
                    <a:pt x="673" y="451"/>
                    <a:pt x="674" y="452"/>
                  </a:cubicBezTo>
                  <a:cubicBezTo>
                    <a:pt x="679" y="455"/>
                    <a:pt x="677" y="444"/>
                    <a:pt x="676" y="442"/>
                  </a:cubicBezTo>
                  <a:cubicBezTo>
                    <a:pt x="677" y="443"/>
                    <a:pt x="677" y="443"/>
                    <a:pt x="677" y="444"/>
                  </a:cubicBezTo>
                  <a:cubicBezTo>
                    <a:pt x="677" y="444"/>
                    <a:pt x="677" y="443"/>
                    <a:pt x="677" y="443"/>
                  </a:cubicBezTo>
                  <a:cubicBezTo>
                    <a:pt x="677" y="443"/>
                    <a:pt x="677" y="444"/>
                    <a:pt x="677" y="444"/>
                  </a:cubicBezTo>
                  <a:close/>
                  <a:moveTo>
                    <a:pt x="710" y="421"/>
                  </a:moveTo>
                  <a:cubicBezTo>
                    <a:pt x="710" y="421"/>
                    <a:pt x="709" y="420"/>
                    <a:pt x="709" y="420"/>
                  </a:cubicBezTo>
                  <a:cubicBezTo>
                    <a:pt x="709" y="420"/>
                    <a:pt x="709" y="422"/>
                    <a:pt x="709" y="422"/>
                  </a:cubicBezTo>
                  <a:cubicBezTo>
                    <a:pt x="709" y="423"/>
                    <a:pt x="708" y="421"/>
                    <a:pt x="708" y="423"/>
                  </a:cubicBezTo>
                  <a:cubicBezTo>
                    <a:pt x="709" y="423"/>
                    <a:pt x="709" y="423"/>
                    <a:pt x="710" y="423"/>
                  </a:cubicBezTo>
                  <a:cubicBezTo>
                    <a:pt x="710" y="423"/>
                    <a:pt x="710" y="421"/>
                    <a:pt x="710" y="421"/>
                  </a:cubicBezTo>
                  <a:close/>
                  <a:moveTo>
                    <a:pt x="652" y="421"/>
                  </a:moveTo>
                  <a:cubicBezTo>
                    <a:pt x="649" y="421"/>
                    <a:pt x="651" y="424"/>
                    <a:pt x="651" y="425"/>
                  </a:cubicBezTo>
                  <a:cubicBezTo>
                    <a:pt x="651" y="424"/>
                    <a:pt x="653" y="422"/>
                    <a:pt x="652" y="421"/>
                  </a:cubicBezTo>
                  <a:cubicBezTo>
                    <a:pt x="652" y="421"/>
                    <a:pt x="652" y="421"/>
                    <a:pt x="652" y="421"/>
                  </a:cubicBezTo>
                  <a:cubicBezTo>
                    <a:pt x="652" y="421"/>
                    <a:pt x="651" y="421"/>
                    <a:pt x="651" y="421"/>
                  </a:cubicBezTo>
                  <a:cubicBezTo>
                    <a:pt x="651" y="421"/>
                    <a:pt x="652" y="422"/>
                    <a:pt x="652" y="421"/>
                  </a:cubicBezTo>
                  <a:close/>
                  <a:moveTo>
                    <a:pt x="642" y="413"/>
                  </a:moveTo>
                  <a:cubicBezTo>
                    <a:pt x="642" y="413"/>
                    <a:pt x="641" y="413"/>
                    <a:pt x="641" y="414"/>
                  </a:cubicBezTo>
                  <a:cubicBezTo>
                    <a:pt x="642" y="414"/>
                    <a:pt x="642" y="413"/>
                    <a:pt x="642" y="413"/>
                  </a:cubicBezTo>
                  <a:cubicBezTo>
                    <a:pt x="642" y="413"/>
                    <a:pt x="642" y="413"/>
                    <a:pt x="642" y="413"/>
                  </a:cubicBezTo>
                  <a:close/>
                  <a:moveTo>
                    <a:pt x="642" y="416"/>
                  </a:moveTo>
                  <a:cubicBezTo>
                    <a:pt x="643" y="416"/>
                    <a:pt x="644" y="414"/>
                    <a:pt x="644" y="414"/>
                  </a:cubicBezTo>
                  <a:cubicBezTo>
                    <a:pt x="643" y="414"/>
                    <a:pt x="642" y="414"/>
                    <a:pt x="642" y="415"/>
                  </a:cubicBezTo>
                  <a:cubicBezTo>
                    <a:pt x="642" y="415"/>
                    <a:pt x="642" y="415"/>
                    <a:pt x="643" y="415"/>
                  </a:cubicBezTo>
                  <a:cubicBezTo>
                    <a:pt x="643" y="415"/>
                    <a:pt x="642" y="416"/>
                    <a:pt x="642" y="416"/>
                  </a:cubicBezTo>
                  <a:close/>
                  <a:moveTo>
                    <a:pt x="653" y="433"/>
                  </a:moveTo>
                  <a:cubicBezTo>
                    <a:pt x="652" y="433"/>
                    <a:pt x="653" y="435"/>
                    <a:pt x="653" y="435"/>
                  </a:cubicBezTo>
                  <a:cubicBezTo>
                    <a:pt x="654" y="436"/>
                    <a:pt x="655" y="433"/>
                    <a:pt x="653" y="433"/>
                  </a:cubicBezTo>
                  <a:close/>
                  <a:moveTo>
                    <a:pt x="729" y="618"/>
                  </a:moveTo>
                  <a:cubicBezTo>
                    <a:pt x="729" y="617"/>
                    <a:pt x="729" y="617"/>
                    <a:pt x="729" y="617"/>
                  </a:cubicBezTo>
                  <a:cubicBezTo>
                    <a:pt x="727" y="617"/>
                    <a:pt x="728" y="621"/>
                    <a:pt x="727" y="621"/>
                  </a:cubicBezTo>
                  <a:cubicBezTo>
                    <a:pt x="729" y="620"/>
                    <a:pt x="729" y="618"/>
                    <a:pt x="729" y="618"/>
                  </a:cubicBezTo>
                  <a:close/>
                  <a:moveTo>
                    <a:pt x="721" y="610"/>
                  </a:moveTo>
                  <a:cubicBezTo>
                    <a:pt x="721" y="611"/>
                    <a:pt x="721" y="611"/>
                    <a:pt x="721" y="611"/>
                  </a:cubicBezTo>
                  <a:cubicBezTo>
                    <a:pt x="721" y="611"/>
                    <a:pt x="721" y="611"/>
                    <a:pt x="721" y="610"/>
                  </a:cubicBezTo>
                  <a:cubicBezTo>
                    <a:pt x="721" y="611"/>
                    <a:pt x="720" y="612"/>
                    <a:pt x="721" y="613"/>
                  </a:cubicBezTo>
                  <a:cubicBezTo>
                    <a:pt x="721" y="612"/>
                    <a:pt x="722" y="611"/>
                    <a:pt x="721" y="610"/>
                  </a:cubicBezTo>
                  <a:close/>
                  <a:moveTo>
                    <a:pt x="728" y="621"/>
                  </a:moveTo>
                  <a:cubicBezTo>
                    <a:pt x="727" y="620"/>
                    <a:pt x="726" y="624"/>
                    <a:pt x="726" y="624"/>
                  </a:cubicBezTo>
                  <a:cubicBezTo>
                    <a:pt x="726" y="624"/>
                    <a:pt x="728" y="620"/>
                    <a:pt x="727" y="620"/>
                  </a:cubicBezTo>
                  <a:cubicBezTo>
                    <a:pt x="727" y="621"/>
                    <a:pt x="728" y="621"/>
                    <a:pt x="728" y="621"/>
                  </a:cubicBezTo>
                  <a:close/>
                  <a:moveTo>
                    <a:pt x="723" y="614"/>
                  </a:moveTo>
                  <a:cubicBezTo>
                    <a:pt x="723" y="614"/>
                    <a:pt x="724" y="613"/>
                    <a:pt x="723" y="612"/>
                  </a:cubicBezTo>
                  <a:cubicBezTo>
                    <a:pt x="723" y="613"/>
                    <a:pt x="723" y="614"/>
                    <a:pt x="723" y="614"/>
                  </a:cubicBezTo>
                  <a:close/>
                  <a:moveTo>
                    <a:pt x="723" y="618"/>
                  </a:moveTo>
                  <a:cubicBezTo>
                    <a:pt x="722" y="619"/>
                    <a:pt x="723" y="617"/>
                    <a:pt x="723" y="617"/>
                  </a:cubicBezTo>
                  <a:cubicBezTo>
                    <a:pt x="723" y="617"/>
                    <a:pt x="723" y="616"/>
                    <a:pt x="723" y="618"/>
                  </a:cubicBezTo>
                  <a:close/>
                  <a:moveTo>
                    <a:pt x="726" y="619"/>
                  </a:moveTo>
                  <a:cubicBezTo>
                    <a:pt x="726" y="620"/>
                    <a:pt x="726" y="620"/>
                    <a:pt x="726" y="620"/>
                  </a:cubicBezTo>
                  <a:cubicBezTo>
                    <a:pt x="726" y="619"/>
                    <a:pt x="726" y="617"/>
                    <a:pt x="727" y="617"/>
                  </a:cubicBezTo>
                  <a:cubicBezTo>
                    <a:pt x="727" y="618"/>
                    <a:pt x="727" y="618"/>
                    <a:pt x="727" y="619"/>
                  </a:cubicBezTo>
                  <a:cubicBezTo>
                    <a:pt x="726" y="617"/>
                    <a:pt x="725" y="616"/>
                    <a:pt x="725" y="614"/>
                  </a:cubicBezTo>
                  <a:cubicBezTo>
                    <a:pt x="725" y="614"/>
                    <a:pt x="725" y="614"/>
                    <a:pt x="726" y="614"/>
                  </a:cubicBezTo>
                  <a:cubicBezTo>
                    <a:pt x="726" y="614"/>
                    <a:pt x="725" y="614"/>
                    <a:pt x="725" y="614"/>
                  </a:cubicBezTo>
                  <a:cubicBezTo>
                    <a:pt x="726" y="614"/>
                    <a:pt x="723" y="620"/>
                    <a:pt x="723" y="621"/>
                  </a:cubicBezTo>
                  <a:cubicBezTo>
                    <a:pt x="722" y="619"/>
                    <a:pt x="723" y="617"/>
                    <a:pt x="724" y="615"/>
                  </a:cubicBezTo>
                  <a:cubicBezTo>
                    <a:pt x="722" y="617"/>
                    <a:pt x="721" y="620"/>
                    <a:pt x="721" y="621"/>
                  </a:cubicBezTo>
                  <a:cubicBezTo>
                    <a:pt x="720" y="622"/>
                    <a:pt x="720" y="622"/>
                    <a:pt x="720" y="623"/>
                  </a:cubicBezTo>
                  <a:cubicBezTo>
                    <a:pt x="720" y="624"/>
                    <a:pt x="721" y="623"/>
                    <a:pt x="720" y="624"/>
                  </a:cubicBezTo>
                  <a:cubicBezTo>
                    <a:pt x="721" y="624"/>
                    <a:pt x="723" y="620"/>
                    <a:pt x="723" y="620"/>
                  </a:cubicBezTo>
                  <a:cubicBezTo>
                    <a:pt x="724" y="621"/>
                    <a:pt x="721" y="623"/>
                    <a:pt x="722" y="624"/>
                  </a:cubicBezTo>
                  <a:cubicBezTo>
                    <a:pt x="723" y="623"/>
                    <a:pt x="725" y="623"/>
                    <a:pt x="725" y="620"/>
                  </a:cubicBezTo>
                  <a:cubicBezTo>
                    <a:pt x="725" y="621"/>
                    <a:pt x="724" y="623"/>
                    <a:pt x="723" y="623"/>
                  </a:cubicBezTo>
                  <a:cubicBezTo>
                    <a:pt x="723" y="621"/>
                    <a:pt x="724" y="620"/>
                    <a:pt x="724" y="619"/>
                  </a:cubicBezTo>
                  <a:cubicBezTo>
                    <a:pt x="724" y="620"/>
                    <a:pt x="724" y="621"/>
                    <a:pt x="724" y="622"/>
                  </a:cubicBezTo>
                  <a:cubicBezTo>
                    <a:pt x="724" y="621"/>
                    <a:pt x="725" y="618"/>
                    <a:pt x="726" y="617"/>
                  </a:cubicBezTo>
                  <a:cubicBezTo>
                    <a:pt x="726" y="618"/>
                    <a:pt x="725" y="619"/>
                    <a:pt x="725" y="620"/>
                  </a:cubicBezTo>
                  <a:cubicBezTo>
                    <a:pt x="725" y="620"/>
                    <a:pt x="726" y="619"/>
                    <a:pt x="726" y="619"/>
                  </a:cubicBezTo>
                  <a:close/>
                  <a:moveTo>
                    <a:pt x="720" y="620"/>
                  </a:moveTo>
                  <a:cubicBezTo>
                    <a:pt x="722" y="619"/>
                    <a:pt x="722" y="617"/>
                    <a:pt x="723" y="616"/>
                  </a:cubicBezTo>
                  <a:cubicBezTo>
                    <a:pt x="722" y="616"/>
                    <a:pt x="718" y="620"/>
                    <a:pt x="720" y="620"/>
                  </a:cubicBezTo>
                  <a:cubicBezTo>
                    <a:pt x="721" y="620"/>
                    <a:pt x="719" y="620"/>
                    <a:pt x="720" y="620"/>
                  </a:cubicBezTo>
                  <a:close/>
                  <a:moveTo>
                    <a:pt x="727" y="618"/>
                  </a:moveTo>
                  <a:cubicBezTo>
                    <a:pt x="726" y="618"/>
                    <a:pt x="726" y="618"/>
                    <a:pt x="726" y="619"/>
                  </a:cubicBezTo>
                  <a:cubicBezTo>
                    <a:pt x="726" y="619"/>
                    <a:pt x="727" y="618"/>
                    <a:pt x="727" y="618"/>
                  </a:cubicBezTo>
                  <a:close/>
                  <a:moveTo>
                    <a:pt x="724" y="626"/>
                  </a:moveTo>
                  <a:cubicBezTo>
                    <a:pt x="725" y="625"/>
                    <a:pt x="725" y="625"/>
                    <a:pt x="724" y="625"/>
                  </a:cubicBezTo>
                  <a:cubicBezTo>
                    <a:pt x="724" y="625"/>
                    <a:pt x="724" y="626"/>
                    <a:pt x="724" y="626"/>
                  </a:cubicBezTo>
                  <a:close/>
                  <a:moveTo>
                    <a:pt x="726" y="621"/>
                  </a:moveTo>
                  <a:cubicBezTo>
                    <a:pt x="726" y="621"/>
                    <a:pt x="726" y="622"/>
                    <a:pt x="726" y="622"/>
                  </a:cubicBezTo>
                  <a:cubicBezTo>
                    <a:pt x="726" y="621"/>
                    <a:pt x="726" y="621"/>
                    <a:pt x="726" y="621"/>
                  </a:cubicBezTo>
                  <a:close/>
                  <a:moveTo>
                    <a:pt x="725" y="625"/>
                  </a:moveTo>
                  <a:cubicBezTo>
                    <a:pt x="725" y="625"/>
                    <a:pt x="726" y="625"/>
                    <a:pt x="725" y="625"/>
                  </a:cubicBezTo>
                  <a:cubicBezTo>
                    <a:pt x="725" y="625"/>
                    <a:pt x="725" y="625"/>
                    <a:pt x="725" y="625"/>
                  </a:cubicBezTo>
                  <a:close/>
                  <a:moveTo>
                    <a:pt x="726" y="615"/>
                  </a:moveTo>
                  <a:cubicBezTo>
                    <a:pt x="726" y="615"/>
                    <a:pt x="726" y="615"/>
                    <a:pt x="726" y="615"/>
                  </a:cubicBezTo>
                  <a:cubicBezTo>
                    <a:pt x="726" y="615"/>
                    <a:pt x="726" y="615"/>
                    <a:pt x="726" y="615"/>
                  </a:cubicBezTo>
                  <a:close/>
                  <a:moveTo>
                    <a:pt x="726" y="621"/>
                  </a:moveTo>
                  <a:cubicBezTo>
                    <a:pt x="726" y="621"/>
                    <a:pt x="726" y="620"/>
                    <a:pt x="726" y="620"/>
                  </a:cubicBezTo>
                  <a:cubicBezTo>
                    <a:pt x="726" y="620"/>
                    <a:pt x="726" y="621"/>
                    <a:pt x="726" y="621"/>
                  </a:cubicBezTo>
                  <a:close/>
                  <a:moveTo>
                    <a:pt x="723" y="612"/>
                  </a:moveTo>
                  <a:cubicBezTo>
                    <a:pt x="723" y="612"/>
                    <a:pt x="723" y="612"/>
                    <a:pt x="723" y="612"/>
                  </a:cubicBezTo>
                  <a:cubicBezTo>
                    <a:pt x="723" y="612"/>
                    <a:pt x="723" y="612"/>
                    <a:pt x="723" y="612"/>
                  </a:cubicBezTo>
                  <a:close/>
                  <a:moveTo>
                    <a:pt x="725" y="623"/>
                  </a:moveTo>
                  <a:cubicBezTo>
                    <a:pt x="726" y="623"/>
                    <a:pt x="726" y="623"/>
                    <a:pt x="726" y="623"/>
                  </a:cubicBezTo>
                  <a:cubicBezTo>
                    <a:pt x="725" y="623"/>
                    <a:pt x="725" y="623"/>
                    <a:pt x="725" y="623"/>
                  </a:cubicBezTo>
                  <a:close/>
                  <a:moveTo>
                    <a:pt x="725" y="621"/>
                  </a:moveTo>
                  <a:cubicBezTo>
                    <a:pt x="725" y="622"/>
                    <a:pt x="725" y="622"/>
                    <a:pt x="725" y="622"/>
                  </a:cubicBezTo>
                  <a:cubicBezTo>
                    <a:pt x="725" y="622"/>
                    <a:pt x="725" y="623"/>
                    <a:pt x="725" y="623"/>
                  </a:cubicBezTo>
                  <a:cubicBezTo>
                    <a:pt x="725" y="623"/>
                    <a:pt x="725" y="622"/>
                    <a:pt x="725" y="622"/>
                  </a:cubicBezTo>
                  <a:cubicBezTo>
                    <a:pt x="725" y="622"/>
                    <a:pt x="726" y="622"/>
                    <a:pt x="725" y="621"/>
                  </a:cubicBezTo>
                  <a:close/>
                  <a:moveTo>
                    <a:pt x="378" y="666"/>
                  </a:moveTo>
                  <a:cubicBezTo>
                    <a:pt x="378" y="666"/>
                    <a:pt x="378" y="666"/>
                    <a:pt x="378" y="666"/>
                  </a:cubicBezTo>
                  <a:cubicBezTo>
                    <a:pt x="379" y="666"/>
                    <a:pt x="379" y="665"/>
                    <a:pt x="378" y="665"/>
                  </a:cubicBezTo>
                  <a:cubicBezTo>
                    <a:pt x="378" y="665"/>
                    <a:pt x="378" y="665"/>
                    <a:pt x="378" y="665"/>
                  </a:cubicBezTo>
                  <a:cubicBezTo>
                    <a:pt x="379" y="665"/>
                    <a:pt x="376" y="664"/>
                    <a:pt x="377" y="665"/>
                  </a:cubicBezTo>
                  <a:cubicBezTo>
                    <a:pt x="376" y="665"/>
                    <a:pt x="376" y="664"/>
                    <a:pt x="376" y="663"/>
                  </a:cubicBezTo>
                  <a:cubicBezTo>
                    <a:pt x="375" y="662"/>
                    <a:pt x="371" y="660"/>
                    <a:pt x="374" y="659"/>
                  </a:cubicBezTo>
                  <a:cubicBezTo>
                    <a:pt x="373" y="659"/>
                    <a:pt x="372" y="658"/>
                    <a:pt x="372" y="657"/>
                  </a:cubicBezTo>
                  <a:cubicBezTo>
                    <a:pt x="373" y="658"/>
                    <a:pt x="375" y="658"/>
                    <a:pt x="374" y="657"/>
                  </a:cubicBezTo>
                  <a:cubicBezTo>
                    <a:pt x="374" y="656"/>
                    <a:pt x="372" y="656"/>
                    <a:pt x="372" y="656"/>
                  </a:cubicBezTo>
                  <a:cubicBezTo>
                    <a:pt x="372" y="655"/>
                    <a:pt x="374" y="657"/>
                    <a:pt x="374" y="656"/>
                  </a:cubicBezTo>
                  <a:cubicBezTo>
                    <a:pt x="375" y="653"/>
                    <a:pt x="371" y="655"/>
                    <a:pt x="370" y="655"/>
                  </a:cubicBezTo>
                  <a:cubicBezTo>
                    <a:pt x="371" y="655"/>
                    <a:pt x="371" y="655"/>
                    <a:pt x="371" y="655"/>
                  </a:cubicBezTo>
                  <a:cubicBezTo>
                    <a:pt x="371" y="654"/>
                    <a:pt x="370" y="655"/>
                    <a:pt x="370" y="654"/>
                  </a:cubicBezTo>
                  <a:cubicBezTo>
                    <a:pt x="372" y="653"/>
                    <a:pt x="372" y="652"/>
                    <a:pt x="373" y="650"/>
                  </a:cubicBezTo>
                  <a:cubicBezTo>
                    <a:pt x="373" y="648"/>
                    <a:pt x="374" y="646"/>
                    <a:pt x="374" y="644"/>
                  </a:cubicBezTo>
                  <a:cubicBezTo>
                    <a:pt x="373" y="644"/>
                    <a:pt x="372" y="646"/>
                    <a:pt x="371" y="645"/>
                  </a:cubicBezTo>
                  <a:cubicBezTo>
                    <a:pt x="371" y="645"/>
                    <a:pt x="371" y="645"/>
                    <a:pt x="371" y="645"/>
                  </a:cubicBezTo>
                  <a:cubicBezTo>
                    <a:pt x="370" y="645"/>
                    <a:pt x="370" y="644"/>
                    <a:pt x="368" y="645"/>
                  </a:cubicBezTo>
                  <a:cubicBezTo>
                    <a:pt x="367" y="640"/>
                    <a:pt x="361" y="648"/>
                    <a:pt x="365" y="649"/>
                  </a:cubicBezTo>
                  <a:cubicBezTo>
                    <a:pt x="365" y="649"/>
                    <a:pt x="365" y="649"/>
                    <a:pt x="365" y="649"/>
                  </a:cubicBezTo>
                  <a:cubicBezTo>
                    <a:pt x="364" y="649"/>
                    <a:pt x="366" y="650"/>
                    <a:pt x="366" y="650"/>
                  </a:cubicBezTo>
                  <a:cubicBezTo>
                    <a:pt x="366" y="650"/>
                    <a:pt x="365" y="650"/>
                    <a:pt x="365" y="650"/>
                  </a:cubicBezTo>
                  <a:cubicBezTo>
                    <a:pt x="365" y="651"/>
                    <a:pt x="366" y="651"/>
                    <a:pt x="366" y="651"/>
                  </a:cubicBezTo>
                  <a:cubicBezTo>
                    <a:pt x="366" y="651"/>
                    <a:pt x="366" y="651"/>
                    <a:pt x="366" y="651"/>
                  </a:cubicBezTo>
                  <a:cubicBezTo>
                    <a:pt x="367" y="651"/>
                    <a:pt x="368" y="652"/>
                    <a:pt x="369" y="653"/>
                  </a:cubicBezTo>
                  <a:cubicBezTo>
                    <a:pt x="369" y="653"/>
                    <a:pt x="366" y="652"/>
                    <a:pt x="367" y="653"/>
                  </a:cubicBezTo>
                  <a:cubicBezTo>
                    <a:pt x="367" y="653"/>
                    <a:pt x="367" y="653"/>
                    <a:pt x="368" y="653"/>
                  </a:cubicBezTo>
                  <a:cubicBezTo>
                    <a:pt x="368" y="653"/>
                    <a:pt x="367" y="653"/>
                    <a:pt x="367" y="654"/>
                  </a:cubicBezTo>
                  <a:cubicBezTo>
                    <a:pt x="367" y="653"/>
                    <a:pt x="368" y="655"/>
                    <a:pt x="369" y="655"/>
                  </a:cubicBezTo>
                  <a:cubicBezTo>
                    <a:pt x="369" y="655"/>
                    <a:pt x="369" y="655"/>
                    <a:pt x="369" y="655"/>
                  </a:cubicBezTo>
                  <a:cubicBezTo>
                    <a:pt x="369" y="655"/>
                    <a:pt x="369" y="655"/>
                    <a:pt x="369" y="655"/>
                  </a:cubicBezTo>
                  <a:cubicBezTo>
                    <a:pt x="369" y="655"/>
                    <a:pt x="369" y="655"/>
                    <a:pt x="369" y="655"/>
                  </a:cubicBezTo>
                  <a:cubicBezTo>
                    <a:pt x="369" y="655"/>
                    <a:pt x="368" y="655"/>
                    <a:pt x="368" y="655"/>
                  </a:cubicBezTo>
                  <a:cubicBezTo>
                    <a:pt x="368" y="656"/>
                    <a:pt x="370" y="656"/>
                    <a:pt x="370" y="657"/>
                  </a:cubicBezTo>
                  <a:cubicBezTo>
                    <a:pt x="370" y="656"/>
                    <a:pt x="370" y="656"/>
                    <a:pt x="369" y="657"/>
                  </a:cubicBezTo>
                  <a:cubicBezTo>
                    <a:pt x="370" y="657"/>
                    <a:pt x="370" y="657"/>
                    <a:pt x="370" y="657"/>
                  </a:cubicBezTo>
                  <a:cubicBezTo>
                    <a:pt x="369" y="657"/>
                    <a:pt x="371" y="659"/>
                    <a:pt x="371" y="659"/>
                  </a:cubicBezTo>
                  <a:cubicBezTo>
                    <a:pt x="371" y="659"/>
                    <a:pt x="371" y="659"/>
                    <a:pt x="371" y="658"/>
                  </a:cubicBezTo>
                  <a:cubicBezTo>
                    <a:pt x="372" y="659"/>
                    <a:pt x="372" y="659"/>
                    <a:pt x="372" y="660"/>
                  </a:cubicBezTo>
                  <a:cubicBezTo>
                    <a:pt x="372" y="659"/>
                    <a:pt x="372" y="659"/>
                    <a:pt x="372" y="659"/>
                  </a:cubicBezTo>
                  <a:cubicBezTo>
                    <a:pt x="372" y="659"/>
                    <a:pt x="372" y="660"/>
                    <a:pt x="372" y="660"/>
                  </a:cubicBezTo>
                  <a:cubicBezTo>
                    <a:pt x="372" y="660"/>
                    <a:pt x="371" y="660"/>
                    <a:pt x="371" y="660"/>
                  </a:cubicBezTo>
                  <a:cubicBezTo>
                    <a:pt x="372" y="659"/>
                    <a:pt x="374" y="662"/>
                    <a:pt x="374" y="663"/>
                  </a:cubicBezTo>
                  <a:cubicBezTo>
                    <a:pt x="375" y="663"/>
                    <a:pt x="377" y="666"/>
                    <a:pt x="377" y="666"/>
                  </a:cubicBezTo>
                  <a:cubicBezTo>
                    <a:pt x="377" y="667"/>
                    <a:pt x="378" y="666"/>
                    <a:pt x="378" y="666"/>
                  </a:cubicBezTo>
                  <a:close/>
                  <a:moveTo>
                    <a:pt x="375" y="661"/>
                  </a:moveTo>
                  <a:cubicBezTo>
                    <a:pt x="375" y="661"/>
                    <a:pt x="375" y="661"/>
                    <a:pt x="375" y="661"/>
                  </a:cubicBezTo>
                  <a:cubicBezTo>
                    <a:pt x="376" y="661"/>
                    <a:pt x="375" y="660"/>
                    <a:pt x="376" y="660"/>
                  </a:cubicBezTo>
                  <a:cubicBezTo>
                    <a:pt x="376" y="660"/>
                    <a:pt x="374" y="660"/>
                    <a:pt x="374" y="660"/>
                  </a:cubicBezTo>
                  <a:cubicBezTo>
                    <a:pt x="374" y="660"/>
                    <a:pt x="375" y="662"/>
                    <a:pt x="375" y="661"/>
                  </a:cubicBezTo>
                  <a:cubicBezTo>
                    <a:pt x="375" y="661"/>
                    <a:pt x="374" y="660"/>
                    <a:pt x="375" y="661"/>
                  </a:cubicBezTo>
                  <a:close/>
                  <a:moveTo>
                    <a:pt x="379" y="667"/>
                  </a:moveTo>
                  <a:cubicBezTo>
                    <a:pt x="379" y="667"/>
                    <a:pt x="378" y="667"/>
                    <a:pt x="378" y="666"/>
                  </a:cubicBezTo>
                  <a:cubicBezTo>
                    <a:pt x="378" y="666"/>
                    <a:pt x="378" y="666"/>
                    <a:pt x="378" y="666"/>
                  </a:cubicBezTo>
                  <a:cubicBezTo>
                    <a:pt x="378" y="666"/>
                    <a:pt x="378" y="666"/>
                    <a:pt x="378" y="667"/>
                  </a:cubicBezTo>
                  <a:cubicBezTo>
                    <a:pt x="378" y="667"/>
                    <a:pt x="378" y="667"/>
                    <a:pt x="378" y="667"/>
                  </a:cubicBezTo>
                  <a:cubicBezTo>
                    <a:pt x="378" y="667"/>
                    <a:pt x="378" y="668"/>
                    <a:pt x="378" y="668"/>
                  </a:cubicBezTo>
                  <a:cubicBezTo>
                    <a:pt x="379" y="668"/>
                    <a:pt x="378" y="668"/>
                    <a:pt x="379" y="668"/>
                  </a:cubicBezTo>
                  <a:cubicBezTo>
                    <a:pt x="379" y="667"/>
                    <a:pt x="378" y="667"/>
                    <a:pt x="378" y="667"/>
                  </a:cubicBezTo>
                  <a:cubicBezTo>
                    <a:pt x="379" y="667"/>
                    <a:pt x="379" y="666"/>
                    <a:pt x="379" y="667"/>
                  </a:cubicBezTo>
                  <a:close/>
                  <a:moveTo>
                    <a:pt x="377" y="663"/>
                  </a:moveTo>
                  <a:cubicBezTo>
                    <a:pt x="377" y="663"/>
                    <a:pt x="376" y="664"/>
                    <a:pt x="376" y="664"/>
                  </a:cubicBezTo>
                  <a:cubicBezTo>
                    <a:pt x="377" y="663"/>
                    <a:pt x="377" y="663"/>
                    <a:pt x="377" y="663"/>
                  </a:cubicBezTo>
                  <a:close/>
                  <a:moveTo>
                    <a:pt x="373" y="658"/>
                  </a:moveTo>
                  <a:cubicBezTo>
                    <a:pt x="373" y="659"/>
                    <a:pt x="374" y="659"/>
                    <a:pt x="374" y="659"/>
                  </a:cubicBezTo>
                  <a:cubicBezTo>
                    <a:pt x="374" y="658"/>
                    <a:pt x="373" y="658"/>
                    <a:pt x="373" y="658"/>
                  </a:cubicBezTo>
                  <a:close/>
                  <a:moveTo>
                    <a:pt x="365" y="642"/>
                  </a:moveTo>
                  <a:cubicBezTo>
                    <a:pt x="364" y="642"/>
                    <a:pt x="365" y="643"/>
                    <a:pt x="365" y="643"/>
                  </a:cubicBezTo>
                  <a:cubicBezTo>
                    <a:pt x="366" y="643"/>
                    <a:pt x="364" y="642"/>
                    <a:pt x="365" y="642"/>
                  </a:cubicBezTo>
                  <a:close/>
                  <a:moveTo>
                    <a:pt x="374" y="660"/>
                  </a:moveTo>
                  <a:cubicBezTo>
                    <a:pt x="375" y="660"/>
                    <a:pt x="374" y="659"/>
                    <a:pt x="374" y="659"/>
                  </a:cubicBezTo>
                  <a:cubicBezTo>
                    <a:pt x="374" y="659"/>
                    <a:pt x="374" y="659"/>
                    <a:pt x="374" y="659"/>
                  </a:cubicBezTo>
                  <a:cubicBezTo>
                    <a:pt x="374" y="660"/>
                    <a:pt x="374" y="660"/>
                    <a:pt x="374" y="660"/>
                  </a:cubicBezTo>
                  <a:close/>
                  <a:moveTo>
                    <a:pt x="376" y="661"/>
                  </a:moveTo>
                  <a:cubicBezTo>
                    <a:pt x="376" y="661"/>
                    <a:pt x="376" y="661"/>
                    <a:pt x="376" y="662"/>
                  </a:cubicBezTo>
                  <a:cubicBezTo>
                    <a:pt x="376" y="662"/>
                    <a:pt x="376" y="661"/>
                    <a:pt x="376" y="661"/>
                  </a:cubicBezTo>
                  <a:close/>
                  <a:moveTo>
                    <a:pt x="371" y="654"/>
                  </a:moveTo>
                  <a:cubicBezTo>
                    <a:pt x="371" y="654"/>
                    <a:pt x="372" y="654"/>
                    <a:pt x="372" y="654"/>
                  </a:cubicBezTo>
                  <a:cubicBezTo>
                    <a:pt x="371" y="654"/>
                    <a:pt x="371" y="654"/>
                    <a:pt x="371" y="654"/>
                  </a:cubicBezTo>
                  <a:close/>
                  <a:moveTo>
                    <a:pt x="373" y="660"/>
                  </a:moveTo>
                  <a:cubicBezTo>
                    <a:pt x="373" y="660"/>
                    <a:pt x="373" y="660"/>
                    <a:pt x="374" y="660"/>
                  </a:cubicBezTo>
                  <a:cubicBezTo>
                    <a:pt x="374" y="660"/>
                    <a:pt x="374" y="660"/>
                    <a:pt x="373" y="660"/>
                  </a:cubicBezTo>
                  <a:close/>
                  <a:moveTo>
                    <a:pt x="382" y="636"/>
                  </a:moveTo>
                  <a:cubicBezTo>
                    <a:pt x="382" y="636"/>
                    <a:pt x="384" y="634"/>
                    <a:pt x="384" y="634"/>
                  </a:cubicBezTo>
                  <a:cubicBezTo>
                    <a:pt x="383" y="634"/>
                    <a:pt x="381" y="636"/>
                    <a:pt x="381" y="637"/>
                  </a:cubicBezTo>
                  <a:cubicBezTo>
                    <a:pt x="382" y="637"/>
                    <a:pt x="382" y="636"/>
                    <a:pt x="382" y="636"/>
                  </a:cubicBezTo>
                  <a:close/>
                  <a:moveTo>
                    <a:pt x="379" y="638"/>
                  </a:moveTo>
                  <a:cubicBezTo>
                    <a:pt x="379" y="638"/>
                    <a:pt x="378" y="640"/>
                    <a:pt x="379" y="640"/>
                  </a:cubicBezTo>
                  <a:cubicBezTo>
                    <a:pt x="379" y="639"/>
                    <a:pt x="379" y="639"/>
                    <a:pt x="379" y="638"/>
                  </a:cubicBezTo>
                  <a:cubicBezTo>
                    <a:pt x="379" y="638"/>
                    <a:pt x="379" y="638"/>
                    <a:pt x="379" y="638"/>
                  </a:cubicBezTo>
                  <a:close/>
                  <a:moveTo>
                    <a:pt x="380" y="641"/>
                  </a:moveTo>
                  <a:cubicBezTo>
                    <a:pt x="380" y="641"/>
                    <a:pt x="380" y="640"/>
                    <a:pt x="379" y="640"/>
                  </a:cubicBezTo>
                  <a:cubicBezTo>
                    <a:pt x="380" y="641"/>
                    <a:pt x="380" y="640"/>
                    <a:pt x="380" y="641"/>
                  </a:cubicBezTo>
                  <a:close/>
                  <a:moveTo>
                    <a:pt x="380" y="643"/>
                  </a:moveTo>
                  <a:cubicBezTo>
                    <a:pt x="379" y="643"/>
                    <a:pt x="380" y="644"/>
                    <a:pt x="380" y="644"/>
                  </a:cubicBezTo>
                  <a:cubicBezTo>
                    <a:pt x="381" y="644"/>
                    <a:pt x="380" y="642"/>
                    <a:pt x="379" y="643"/>
                  </a:cubicBezTo>
                  <a:cubicBezTo>
                    <a:pt x="380" y="643"/>
                    <a:pt x="380" y="643"/>
                    <a:pt x="380" y="643"/>
                  </a:cubicBezTo>
                  <a:close/>
                  <a:moveTo>
                    <a:pt x="382" y="647"/>
                  </a:moveTo>
                  <a:cubicBezTo>
                    <a:pt x="382" y="647"/>
                    <a:pt x="382" y="647"/>
                    <a:pt x="383" y="647"/>
                  </a:cubicBezTo>
                  <a:cubicBezTo>
                    <a:pt x="382" y="647"/>
                    <a:pt x="383" y="642"/>
                    <a:pt x="381" y="644"/>
                  </a:cubicBezTo>
                  <a:cubicBezTo>
                    <a:pt x="381" y="645"/>
                    <a:pt x="382" y="646"/>
                    <a:pt x="382" y="647"/>
                  </a:cubicBezTo>
                  <a:close/>
                  <a:moveTo>
                    <a:pt x="385" y="652"/>
                  </a:moveTo>
                  <a:cubicBezTo>
                    <a:pt x="385" y="651"/>
                    <a:pt x="382" y="649"/>
                    <a:pt x="382" y="651"/>
                  </a:cubicBezTo>
                  <a:cubicBezTo>
                    <a:pt x="383" y="654"/>
                    <a:pt x="388" y="655"/>
                    <a:pt x="385" y="651"/>
                  </a:cubicBezTo>
                  <a:cubicBezTo>
                    <a:pt x="385" y="652"/>
                    <a:pt x="385" y="652"/>
                    <a:pt x="385" y="652"/>
                  </a:cubicBezTo>
                  <a:close/>
                  <a:moveTo>
                    <a:pt x="392" y="650"/>
                  </a:moveTo>
                  <a:cubicBezTo>
                    <a:pt x="393" y="649"/>
                    <a:pt x="392" y="648"/>
                    <a:pt x="392" y="648"/>
                  </a:cubicBezTo>
                  <a:cubicBezTo>
                    <a:pt x="391" y="649"/>
                    <a:pt x="391" y="650"/>
                    <a:pt x="391" y="651"/>
                  </a:cubicBezTo>
                  <a:cubicBezTo>
                    <a:pt x="391" y="651"/>
                    <a:pt x="391" y="653"/>
                    <a:pt x="391" y="653"/>
                  </a:cubicBezTo>
                  <a:cubicBezTo>
                    <a:pt x="391" y="653"/>
                    <a:pt x="392" y="650"/>
                    <a:pt x="392" y="650"/>
                  </a:cubicBezTo>
                  <a:cubicBezTo>
                    <a:pt x="392" y="650"/>
                    <a:pt x="392" y="650"/>
                    <a:pt x="391" y="650"/>
                  </a:cubicBezTo>
                  <a:cubicBezTo>
                    <a:pt x="392" y="650"/>
                    <a:pt x="392" y="650"/>
                    <a:pt x="392" y="650"/>
                  </a:cubicBezTo>
                  <a:cubicBezTo>
                    <a:pt x="392" y="650"/>
                    <a:pt x="392" y="650"/>
                    <a:pt x="391" y="650"/>
                  </a:cubicBezTo>
                  <a:cubicBezTo>
                    <a:pt x="392" y="650"/>
                    <a:pt x="392" y="650"/>
                    <a:pt x="392" y="650"/>
                  </a:cubicBezTo>
                  <a:close/>
                  <a:moveTo>
                    <a:pt x="390" y="655"/>
                  </a:moveTo>
                  <a:cubicBezTo>
                    <a:pt x="390" y="655"/>
                    <a:pt x="390" y="655"/>
                    <a:pt x="390" y="655"/>
                  </a:cubicBezTo>
                  <a:cubicBezTo>
                    <a:pt x="391" y="655"/>
                    <a:pt x="390" y="653"/>
                    <a:pt x="390" y="653"/>
                  </a:cubicBezTo>
                  <a:cubicBezTo>
                    <a:pt x="390" y="653"/>
                    <a:pt x="389" y="655"/>
                    <a:pt x="390" y="655"/>
                  </a:cubicBezTo>
                  <a:close/>
                  <a:moveTo>
                    <a:pt x="390" y="656"/>
                  </a:moveTo>
                  <a:cubicBezTo>
                    <a:pt x="387" y="652"/>
                    <a:pt x="388" y="657"/>
                    <a:pt x="389" y="657"/>
                  </a:cubicBezTo>
                  <a:cubicBezTo>
                    <a:pt x="390" y="656"/>
                    <a:pt x="390" y="656"/>
                    <a:pt x="390" y="656"/>
                  </a:cubicBezTo>
                  <a:close/>
                  <a:moveTo>
                    <a:pt x="387" y="655"/>
                  </a:moveTo>
                  <a:cubicBezTo>
                    <a:pt x="387" y="655"/>
                    <a:pt x="387" y="655"/>
                    <a:pt x="387" y="655"/>
                  </a:cubicBezTo>
                  <a:cubicBezTo>
                    <a:pt x="387" y="655"/>
                    <a:pt x="387" y="657"/>
                    <a:pt x="388" y="657"/>
                  </a:cubicBezTo>
                  <a:cubicBezTo>
                    <a:pt x="388" y="656"/>
                    <a:pt x="388" y="656"/>
                    <a:pt x="387" y="655"/>
                  </a:cubicBezTo>
                  <a:close/>
                  <a:moveTo>
                    <a:pt x="392" y="660"/>
                  </a:moveTo>
                  <a:cubicBezTo>
                    <a:pt x="388" y="656"/>
                    <a:pt x="391" y="662"/>
                    <a:pt x="392" y="662"/>
                  </a:cubicBezTo>
                  <a:cubicBezTo>
                    <a:pt x="392" y="662"/>
                    <a:pt x="392" y="661"/>
                    <a:pt x="392" y="660"/>
                  </a:cubicBezTo>
                  <a:close/>
                  <a:moveTo>
                    <a:pt x="398" y="671"/>
                  </a:moveTo>
                  <a:cubicBezTo>
                    <a:pt x="397" y="671"/>
                    <a:pt x="397" y="674"/>
                    <a:pt x="399" y="674"/>
                  </a:cubicBezTo>
                  <a:cubicBezTo>
                    <a:pt x="399" y="673"/>
                    <a:pt x="398" y="671"/>
                    <a:pt x="398" y="671"/>
                  </a:cubicBezTo>
                  <a:close/>
                  <a:moveTo>
                    <a:pt x="427" y="706"/>
                  </a:moveTo>
                  <a:cubicBezTo>
                    <a:pt x="429" y="706"/>
                    <a:pt x="430" y="704"/>
                    <a:pt x="429" y="702"/>
                  </a:cubicBezTo>
                  <a:cubicBezTo>
                    <a:pt x="429" y="703"/>
                    <a:pt x="429" y="703"/>
                    <a:pt x="428" y="704"/>
                  </a:cubicBezTo>
                  <a:cubicBezTo>
                    <a:pt x="428" y="702"/>
                    <a:pt x="427" y="701"/>
                    <a:pt x="427" y="700"/>
                  </a:cubicBezTo>
                  <a:cubicBezTo>
                    <a:pt x="427" y="699"/>
                    <a:pt x="427" y="698"/>
                    <a:pt x="427" y="697"/>
                  </a:cubicBezTo>
                  <a:cubicBezTo>
                    <a:pt x="426" y="696"/>
                    <a:pt x="423" y="696"/>
                    <a:pt x="421" y="694"/>
                  </a:cubicBezTo>
                  <a:cubicBezTo>
                    <a:pt x="419" y="693"/>
                    <a:pt x="418" y="690"/>
                    <a:pt x="417" y="688"/>
                  </a:cubicBezTo>
                  <a:cubicBezTo>
                    <a:pt x="415" y="685"/>
                    <a:pt x="413" y="684"/>
                    <a:pt x="410" y="684"/>
                  </a:cubicBezTo>
                  <a:cubicBezTo>
                    <a:pt x="407" y="683"/>
                    <a:pt x="404" y="682"/>
                    <a:pt x="402" y="681"/>
                  </a:cubicBezTo>
                  <a:cubicBezTo>
                    <a:pt x="401" y="680"/>
                    <a:pt x="396" y="678"/>
                    <a:pt x="396" y="680"/>
                  </a:cubicBezTo>
                  <a:cubicBezTo>
                    <a:pt x="395" y="682"/>
                    <a:pt x="397" y="682"/>
                    <a:pt x="398" y="683"/>
                  </a:cubicBezTo>
                  <a:cubicBezTo>
                    <a:pt x="400" y="684"/>
                    <a:pt x="399" y="683"/>
                    <a:pt x="399" y="686"/>
                  </a:cubicBezTo>
                  <a:cubicBezTo>
                    <a:pt x="399" y="685"/>
                    <a:pt x="399" y="688"/>
                    <a:pt x="399" y="687"/>
                  </a:cubicBezTo>
                  <a:cubicBezTo>
                    <a:pt x="399" y="687"/>
                    <a:pt x="403" y="688"/>
                    <a:pt x="403" y="688"/>
                  </a:cubicBezTo>
                  <a:cubicBezTo>
                    <a:pt x="403" y="688"/>
                    <a:pt x="403" y="688"/>
                    <a:pt x="403" y="687"/>
                  </a:cubicBezTo>
                  <a:cubicBezTo>
                    <a:pt x="405" y="688"/>
                    <a:pt x="403" y="690"/>
                    <a:pt x="404" y="690"/>
                  </a:cubicBezTo>
                  <a:cubicBezTo>
                    <a:pt x="405" y="691"/>
                    <a:pt x="405" y="689"/>
                    <a:pt x="406" y="690"/>
                  </a:cubicBezTo>
                  <a:cubicBezTo>
                    <a:pt x="405" y="691"/>
                    <a:pt x="406" y="693"/>
                    <a:pt x="407" y="693"/>
                  </a:cubicBezTo>
                  <a:cubicBezTo>
                    <a:pt x="407" y="692"/>
                    <a:pt x="407" y="692"/>
                    <a:pt x="408" y="691"/>
                  </a:cubicBezTo>
                  <a:cubicBezTo>
                    <a:pt x="408" y="691"/>
                    <a:pt x="409" y="692"/>
                    <a:pt x="409" y="693"/>
                  </a:cubicBezTo>
                  <a:cubicBezTo>
                    <a:pt x="409" y="693"/>
                    <a:pt x="408" y="693"/>
                    <a:pt x="408" y="693"/>
                  </a:cubicBezTo>
                  <a:cubicBezTo>
                    <a:pt x="408" y="693"/>
                    <a:pt x="408" y="695"/>
                    <a:pt x="408" y="695"/>
                  </a:cubicBezTo>
                  <a:cubicBezTo>
                    <a:pt x="408" y="695"/>
                    <a:pt x="408" y="694"/>
                    <a:pt x="408" y="694"/>
                  </a:cubicBezTo>
                  <a:cubicBezTo>
                    <a:pt x="410" y="695"/>
                    <a:pt x="409" y="695"/>
                    <a:pt x="410" y="695"/>
                  </a:cubicBezTo>
                  <a:cubicBezTo>
                    <a:pt x="410" y="695"/>
                    <a:pt x="410" y="696"/>
                    <a:pt x="410" y="696"/>
                  </a:cubicBezTo>
                  <a:cubicBezTo>
                    <a:pt x="411" y="696"/>
                    <a:pt x="411" y="696"/>
                    <a:pt x="411" y="696"/>
                  </a:cubicBezTo>
                  <a:cubicBezTo>
                    <a:pt x="411" y="696"/>
                    <a:pt x="412" y="695"/>
                    <a:pt x="412" y="695"/>
                  </a:cubicBezTo>
                  <a:cubicBezTo>
                    <a:pt x="412" y="695"/>
                    <a:pt x="412" y="696"/>
                    <a:pt x="412" y="696"/>
                  </a:cubicBezTo>
                  <a:cubicBezTo>
                    <a:pt x="413" y="697"/>
                    <a:pt x="412" y="696"/>
                    <a:pt x="413" y="696"/>
                  </a:cubicBezTo>
                  <a:cubicBezTo>
                    <a:pt x="413" y="697"/>
                    <a:pt x="413" y="698"/>
                    <a:pt x="414" y="699"/>
                  </a:cubicBezTo>
                  <a:cubicBezTo>
                    <a:pt x="415" y="700"/>
                    <a:pt x="417" y="699"/>
                    <a:pt x="418" y="700"/>
                  </a:cubicBezTo>
                  <a:cubicBezTo>
                    <a:pt x="419" y="701"/>
                    <a:pt x="417" y="701"/>
                    <a:pt x="418" y="702"/>
                  </a:cubicBezTo>
                  <a:cubicBezTo>
                    <a:pt x="418" y="702"/>
                    <a:pt x="419" y="702"/>
                    <a:pt x="419" y="703"/>
                  </a:cubicBezTo>
                  <a:cubicBezTo>
                    <a:pt x="422" y="704"/>
                    <a:pt x="425" y="705"/>
                    <a:pt x="427" y="706"/>
                  </a:cubicBezTo>
                  <a:cubicBezTo>
                    <a:pt x="427" y="706"/>
                    <a:pt x="426" y="705"/>
                    <a:pt x="426" y="705"/>
                  </a:cubicBezTo>
                  <a:cubicBezTo>
                    <a:pt x="426" y="705"/>
                    <a:pt x="427" y="706"/>
                    <a:pt x="427" y="706"/>
                  </a:cubicBezTo>
                  <a:cubicBezTo>
                    <a:pt x="427" y="706"/>
                    <a:pt x="426" y="705"/>
                    <a:pt x="426" y="705"/>
                  </a:cubicBezTo>
                  <a:cubicBezTo>
                    <a:pt x="426" y="705"/>
                    <a:pt x="426" y="705"/>
                    <a:pt x="427" y="706"/>
                  </a:cubicBezTo>
                  <a:close/>
                  <a:moveTo>
                    <a:pt x="408" y="682"/>
                  </a:moveTo>
                  <a:cubicBezTo>
                    <a:pt x="409" y="682"/>
                    <a:pt x="411" y="681"/>
                    <a:pt x="410" y="680"/>
                  </a:cubicBezTo>
                  <a:cubicBezTo>
                    <a:pt x="409" y="680"/>
                    <a:pt x="407" y="682"/>
                    <a:pt x="408" y="682"/>
                  </a:cubicBezTo>
                  <a:close/>
                  <a:moveTo>
                    <a:pt x="407" y="683"/>
                  </a:moveTo>
                  <a:cubicBezTo>
                    <a:pt x="408" y="684"/>
                    <a:pt x="411" y="683"/>
                    <a:pt x="411" y="682"/>
                  </a:cubicBezTo>
                  <a:cubicBezTo>
                    <a:pt x="411" y="682"/>
                    <a:pt x="408" y="683"/>
                    <a:pt x="407" y="683"/>
                  </a:cubicBezTo>
                  <a:cubicBezTo>
                    <a:pt x="408" y="683"/>
                    <a:pt x="408" y="683"/>
                    <a:pt x="408" y="683"/>
                  </a:cubicBezTo>
                  <a:cubicBezTo>
                    <a:pt x="408" y="683"/>
                    <a:pt x="407" y="683"/>
                    <a:pt x="407" y="683"/>
                  </a:cubicBezTo>
                  <a:close/>
                  <a:moveTo>
                    <a:pt x="407" y="680"/>
                  </a:moveTo>
                  <a:cubicBezTo>
                    <a:pt x="404" y="679"/>
                    <a:pt x="408" y="681"/>
                    <a:pt x="407" y="680"/>
                  </a:cubicBezTo>
                  <a:cubicBezTo>
                    <a:pt x="407" y="680"/>
                    <a:pt x="408" y="680"/>
                    <a:pt x="407" y="680"/>
                  </a:cubicBezTo>
                  <a:close/>
                  <a:moveTo>
                    <a:pt x="422" y="693"/>
                  </a:moveTo>
                  <a:cubicBezTo>
                    <a:pt x="422" y="693"/>
                    <a:pt x="424" y="694"/>
                    <a:pt x="424" y="694"/>
                  </a:cubicBezTo>
                  <a:cubicBezTo>
                    <a:pt x="424" y="693"/>
                    <a:pt x="422" y="691"/>
                    <a:pt x="421" y="691"/>
                  </a:cubicBezTo>
                  <a:cubicBezTo>
                    <a:pt x="421" y="692"/>
                    <a:pt x="422" y="692"/>
                    <a:pt x="422" y="693"/>
                  </a:cubicBezTo>
                  <a:close/>
                  <a:moveTo>
                    <a:pt x="430" y="701"/>
                  </a:moveTo>
                  <a:cubicBezTo>
                    <a:pt x="430" y="701"/>
                    <a:pt x="430" y="701"/>
                    <a:pt x="430" y="700"/>
                  </a:cubicBezTo>
                  <a:cubicBezTo>
                    <a:pt x="428" y="700"/>
                    <a:pt x="428" y="700"/>
                    <a:pt x="429" y="702"/>
                  </a:cubicBezTo>
                  <a:cubicBezTo>
                    <a:pt x="429" y="701"/>
                    <a:pt x="429" y="700"/>
                    <a:pt x="430" y="701"/>
                  </a:cubicBezTo>
                  <a:close/>
                  <a:moveTo>
                    <a:pt x="858" y="683"/>
                  </a:moveTo>
                  <a:cubicBezTo>
                    <a:pt x="856" y="683"/>
                    <a:pt x="856" y="684"/>
                    <a:pt x="854" y="685"/>
                  </a:cubicBezTo>
                  <a:cubicBezTo>
                    <a:pt x="855" y="685"/>
                    <a:pt x="855" y="685"/>
                    <a:pt x="855" y="685"/>
                  </a:cubicBezTo>
                  <a:cubicBezTo>
                    <a:pt x="853" y="687"/>
                    <a:pt x="847" y="687"/>
                    <a:pt x="845" y="687"/>
                  </a:cubicBezTo>
                  <a:cubicBezTo>
                    <a:pt x="841" y="688"/>
                    <a:pt x="838" y="686"/>
                    <a:pt x="834" y="686"/>
                  </a:cubicBezTo>
                  <a:cubicBezTo>
                    <a:pt x="831" y="687"/>
                    <a:pt x="828" y="686"/>
                    <a:pt x="824" y="686"/>
                  </a:cubicBezTo>
                  <a:cubicBezTo>
                    <a:pt x="820" y="686"/>
                    <a:pt x="816" y="685"/>
                    <a:pt x="812" y="687"/>
                  </a:cubicBezTo>
                  <a:cubicBezTo>
                    <a:pt x="808" y="688"/>
                    <a:pt x="807" y="690"/>
                    <a:pt x="806" y="694"/>
                  </a:cubicBezTo>
                  <a:cubicBezTo>
                    <a:pt x="804" y="697"/>
                    <a:pt x="800" y="697"/>
                    <a:pt x="797" y="699"/>
                  </a:cubicBezTo>
                  <a:cubicBezTo>
                    <a:pt x="790" y="704"/>
                    <a:pt x="785" y="713"/>
                    <a:pt x="781" y="720"/>
                  </a:cubicBezTo>
                  <a:cubicBezTo>
                    <a:pt x="785" y="717"/>
                    <a:pt x="787" y="714"/>
                    <a:pt x="790" y="710"/>
                  </a:cubicBezTo>
                  <a:cubicBezTo>
                    <a:pt x="793" y="706"/>
                    <a:pt x="797" y="704"/>
                    <a:pt x="802" y="701"/>
                  </a:cubicBezTo>
                  <a:cubicBezTo>
                    <a:pt x="806" y="699"/>
                    <a:pt x="811" y="697"/>
                    <a:pt x="815" y="697"/>
                  </a:cubicBezTo>
                  <a:cubicBezTo>
                    <a:pt x="816" y="697"/>
                    <a:pt x="827" y="699"/>
                    <a:pt x="825" y="701"/>
                  </a:cubicBezTo>
                  <a:cubicBezTo>
                    <a:pt x="825" y="701"/>
                    <a:pt x="824" y="700"/>
                    <a:pt x="823" y="700"/>
                  </a:cubicBezTo>
                  <a:cubicBezTo>
                    <a:pt x="823" y="701"/>
                    <a:pt x="825" y="702"/>
                    <a:pt x="826" y="703"/>
                  </a:cubicBezTo>
                  <a:cubicBezTo>
                    <a:pt x="825" y="703"/>
                    <a:pt x="825" y="703"/>
                    <a:pt x="825" y="703"/>
                  </a:cubicBezTo>
                  <a:cubicBezTo>
                    <a:pt x="826" y="704"/>
                    <a:pt x="822" y="707"/>
                    <a:pt x="822" y="707"/>
                  </a:cubicBezTo>
                  <a:cubicBezTo>
                    <a:pt x="820" y="708"/>
                    <a:pt x="819" y="709"/>
                    <a:pt x="818" y="709"/>
                  </a:cubicBezTo>
                  <a:cubicBezTo>
                    <a:pt x="817" y="709"/>
                    <a:pt x="814" y="707"/>
                    <a:pt x="814" y="707"/>
                  </a:cubicBezTo>
                  <a:cubicBezTo>
                    <a:pt x="813" y="707"/>
                    <a:pt x="813" y="708"/>
                    <a:pt x="813" y="708"/>
                  </a:cubicBezTo>
                  <a:cubicBezTo>
                    <a:pt x="812" y="708"/>
                    <a:pt x="810" y="708"/>
                    <a:pt x="810" y="708"/>
                  </a:cubicBezTo>
                  <a:cubicBezTo>
                    <a:pt x="811" y="710"/>
                    <a:pt x="815" y="709"/>
                    <a:pt x="816" y="711"/>
                  </a:cubicBezTo>
                  <a:cubicBezTo>
                    <a:pt x="817" y="712"/>
                    <a:pt x="817" y="712"/>
                    <a:pt x="818" y="712"/>
                  </a:cubicBezTo>
                  <a:cubicBezTo>
                    <a:pt x="819" y="712"/>
                    <a:pt x="819" y="710"/>
                    <a:pt x="820" y="711"/>
                  </a:cubicBezTo>
                  <a:cubicBezTo>
                    <a:pt x="820" y="712"/>
                    <a:pt x="822" y="712"/>
                    <a:pt x="823" y="711"/>
                  </a:cubicBezTo>
                  <a:cubicBezTo>
                    <a:pt x="822" y="712"/>
                    <a:pt x="821" y="713"/>
                    <a:pt x="821" y="715"/>
                  </a:cubicBezTo>
                  <a:cubicBezTo>
                    <a:pt x="820" y="716"/>
                    <a:pt x="818" y="717"/>
                    <a:pt x="818" y="719"/>
                  </a:cubicBezTo>
                  <a:cubicBezTo>
                    <a:pt x="822" y="718"/>
                    <a:pt x="821" y="721"/>
                    <a:pt x="823" y="724"/>
                  </a:cubicBezTo>
                  <a:cubicBezTo>
                    <a:pt x="823" y="725"/>
                    <a:pt x="824" y="726"/>
                    <a:pt x="825" y="726"/>
                  </a:cubicBezTo>
                  <a:cubicBezTo>
                    <a:pt x="826" y="727"/>
                    <a:pt x="828" y="727"/>
                    <a:pt x="828" y="728"/>
                  </a:cubicBezTo>
                  <a:cubicBezTo>
                    <a:pt x="828" y="728"/>
                    <a:pt x="827" y="728"/>
                    <a:pt x="827" y="729"/>
                  </a:cubicBezTo>
                  <a:cubicBezTo>
                    <a:pt x="828" y="729"/>
                    <a:pt x="832" y="730"/>
                    <a:pt x="831" y="732"/>
                  </a:cubicBezTo>
                  <a:cubicBezTo>
                    <a:pt x="832" y="732"/>
                    <a:pt x="833" y="731"/>
                    <a:pt x="833" y="731"/>
                  </a:cubicBezTo>
                  <a:cubicBezTo>
                    <a:pt x="834" y="731"/>
                    <a:pt x="835" y="732"/>
                    <a:pt x="836" y="732"/>
                  </a:cubicBezTo>
                  <a:cubicBezTo>
                    <a:pt x="838" y="732"/>
                    <a:pt x="839" y="731"/>
                    <a:pt x="841" y="730"/>
                  </a:cubicBezTo>
                  <a:cubicBezTo>
                    <a:pt x="840" y="733"/>
                    <a:pt x="843" y="732"/>
                    <a:pt x="844" y="731"/>
                  </a:cubicBezTo>
                  <a:cubicBezTo>
                    <a:pt x="845" y="728"/>
                    <a:pt x="845" y="726"/>
                    <a:pt x="846" y="724"/>
                  </a:cubicBezTo>
                  <a:cubicBezTo>
                    <a:pt x="847" y="723"/>
                    <a:pt x="848" y="720"/>
                    <a:pt x="850" y="720"/>
                  </a:cubicBezTo>
                  <a:cubicBezTo>
                    <a:pt x="852" y="719"/>
                    <a:pt x="851" y="721"/>
                    <a:pt x="852" y="720"/>
                  </a:cubicBezTo>
                  <a:cubicBezTo>
                    <a:pt x="852" y="721"/>
                    <a:pt x="850" y="726"/>
                    <a:pt x="850" y="726"/>
                  </a:cubicBezTo>
                  <a:cubicBezTo>
                    <a:pt x="851" y="727"/>
                    <a:pt x="852" y="726"/>
                    <a:pt x="853" y="727"/>
                  </a:cubicBezTo>
                  <a:cubicBezTo>
                    <a:pt x="854" y="727"/>
                    <a:pt x="856" y="728"/>
                    <a:pt x="854" y="729"/>
                  </a:cubicBezTo>
                  <a:cubicBezTo>
                    <a:pt x="854" y="729"/>
                    <a:pt x="855" y="729"/>
                    <a:pt x="855" y="729"/>
                  </a:cubicBezTo>
                  <a:cubicBezTo>
                    <a:pt x="855" y="730"/>
                    <a:pt x="850" y="733"/>
                    <a:pt x="850" y="733"/>
                  </a:cubicBezTo>
                  <a:cubicBezTo>
                    <a:pt x="848" y="733"/>
                    <a:pt x="845" y="732"/>
                    <a:pt x="844" y="735"/>
                  </a:cubicBezTo>
                  <a:cubicBezTo>
                    <a:pt x="844" y="735"/>
                    <a:pt x="847" y="735"/>
                    <a:pt x="847" y="735"/>
                  </a:cubicBezTo>
                  <a:cubicBezTo>
                    <a:pt x="847" y="735"/>
                    <a:pt x="835" y="741"/>
                    <a:pt x="833" y="741"/>
                  </a:cubicBezTo>
                  <a:cubicBezTo>
                    <a:pt x="832" y="741"/>
                    <a:pt x="832" y="741"/>
                    <a:pt x="831" y="741"/>
                  </a:cubicBezTo>
                  <a:cubicBezTo>
                    <a:pt x="831" y="741"/>
                    <a:pt x="832" y="742"/>
                    <a:pt x="832" y="742"/>
                  </a:cubicBezTo>
                  <a:cubicBezTo>
                    <a:pt x="830" y="742"/>
                    <a:pt x="828" y="745"/>
                    <a:pt x="828" y="742"/>
                  </a:cubicBezTo>
                  <a:cubicBezTo>
                    <a:pt x="827" y="742"/>
                    <a:pt x="826" y="743"/>
                    <a:pt x="826" y="743"/>
                  </a:cubicBezTo>
                  <a:cubicBezTo>
                    <a:pt x="826" y="743"/>
                    <a:pt x="826" y="743"/>
                    <a:pt x="825" y="743"/>
                  </a:cubicBezTo>
                  <a:cubicBezTo>
                    <a:pt x="825" y="743"/>
                    <a:pt x="825" y="744"/>
                    <a:pt x="825" y="744"/>
                  </a:cubicBezTo>
                  <a:cubicBezTo>
                    <a:pt x="824" y="745"/>
                    <a:pt x="824" y="746"/>
                    <a:pt x="822" y="748"/>
                  </a:cubicBezTo>
                  <a:cubicBezTo>
                    <a:pt x="822" y="748"/>
                    <a:pt x="819" y="751"/>
                    <a:pt x="819" y="750"/>
                  </a:cubicBezTo>
                  <a:cubicBezTo>
                    <a:pt x="820" y="750"/>
                    <a:pt x="816" y="752"/>
                    <a:pt x="816" y="752"/>
                  </a:cubicBezTo>
                  <a:cubicBezTo>
                    <a:pt x="816" y="752"/>
                    <a:pt x="816" y="753"/>
                    <a:pt x="816" y="753"/>
                  </a:cubicBezTo>
                  <a:cubicBezTo>
                    <a:pt x="816" y="753"/>
                    <a:pt x="814" y="750"/>
                    <a:pt x="814" y="750"/>
                  </a:cubicBezTo>
                  <a:cubicBezTo>
                    <a:pt x="814" y="751"/>
                    <a:pt x="813" y="748"/>
                    <a:pt x="812" y="748"/>
                  </a:cubicBezTo>
                  <a:cubicBezTo>
                    <a:pt x="812" y="746"/>
                    <a:pt x="813" y="743"/>
                    <a:pt x="814" y="743"/>
                  </a:cubicBezTo>
                  <a:cubicBezTo>
                    <a:pt x="814" y="742"/>
                    <a:pt x="814" y="742"/>
                    <a:pt x="814" y="742"/>
                  </a:cubicBezTo>
                  <a:cubicBezTo>
                    <a:pt x="814" y="742"/>
                    <a:pt x="817" y="742"/>
                    <a:pt x="817" y="741"/>
                  </a:cubicBezTo>
                  <a:cubicBezTo>
                    <a:pt x="816" y="741"/>
                    <a:pt x="816" y="741"/>
                    <a:pt x="816" y="741"/>
                  </a:cubicBezTo>
                  <a:cubicBezTo>
                    <a:pt x="815" y="741"/>
                    <a:pt x="823" y="736"/>
                    <a:pt x="824" y="736"/>
                  </a:cubicBezTo>
                  <a:cubicBezTo>
                    <a:pt x="824" y="737"/>
                    <a:pt x="825" y="738"/>
                    <a:pt x="826" y="738"/>
                  </a:cubicBezTo>
                  <a:cubicBezTo>
                    <a:pt x="824" y="735"/>
                    <a:pt x="830" y="736"/>
                    <a:pt x="831" y="735"/>
                  </a:cubicBezTo>
                  <a:cubicBezTo>
                    <a:pt x="830" y="734"/>
                    <a:pt x="823" y="734"/>
                    <a:pt x="822" y="735"/>
                  </a:cubicBezTo>
                  <a:cubicBezTo>
                    <a:pt x="818" y="735"/>
                    <a:pt x="826" y="731"/>
                    <a:pt x="825" y="730"/>
                  </a:cubicBezTo>
                  <a:cubicBezTo>
                    <a:pt x="824" y="730"/>
                    <a:pt x="824" y="730"/>
                    <a:pt x="823" y="730"/>
                  </a:cubicBezTo>
                  <a:cubicBezTo>
                    <a:pt x="823" y="730"/>
                    <a:pt x="823" y="729"/>
                    <a:pt x="822" y="729"/>
                  </a:cubicBezTo>
                  <a:cubicBezTo>
                    <a:pt x="821" y="733"/>
                    <a:pt x="820" y="733"/>
                    <a:pt x="817" y="735"/>
                  </a:cubicBezTo>
                  <a:cubicBezTo>
                    <a:pt x="816" y="736"/>
                    <a:pt x="813" y="737"/>
                    <a:pt x="814" y="734"/>
                  </a:cubicBezTo>
                  <a:cubicBezTo>
                    <a:pt x="813" y="734"/>
                    <a:pt x="812" y="735"/>
                    <a:pt x="812" y="735"/>
                  </a:cubicBezTo>
                  <a:cubicBezTo>
                    <a:pt x="812" y="736"/>
                    <a:pt x="813" y="737"/>
                    <a:pt x="811" y="738"/>
                  </a:cubicBezTo>
                  <a:cubicBezTo>
                    <a:pt x="811" y="738"/>
                    <a:pt x="809" y="738"/>
                    <a:pt x="809" y="738"/>
                  </a:cubicBezTo>
                  <a:cubicBezTo>
                    <a:pt x="809" y="738"/>
                    <a:pt x="807" y="737"/>
                    <a:pt x="807" y="737"/>
                  </a:cubicBezTo>
                  <a:cubicBezTo>
                    <a:pt x="804" y="738"/>
                    <a:pt x="807" y="740"/>
                    <a:pt x="807" y="739"/>
                  </a:cubicBezTo>
                  <a:cubicBezTo>
                    <a:pt x="807" y="741"/>
                    <a:pt x="806" y="741"/>
                    <a:pt x="805" y="742"/>
                  </a:cubicBezTo>
                  <a:cubicBezTo>
                    <a:pt x="805" y="741"/>
                    <a:pt x="804" y="740"/>
                    <a:pt x="803" y="741"/>
                  </a:cubicBezTo>
                  <a:cubicBezTo>
                    <a:pt x="803" y="741"/>
                    <a:pt x="804" y="741"/>
                    <a:pt x="804" y="742"/>
                  </a:cubicBezTo>
                  <a:cubicBezTo>
                    <a:pt x="803" y="743"/>
                    <a:pt x="802" y="744"/>
                    <a:pt x="801" y="744"/>
                  </a:cubicBezTo>
                  <a:cubicBezTo>
                    <a:pt x="800" y="744"/>
                    <a:pt x="800" y="744"/>
                    <a:pt x="799" y="744"/>
                  </a:cubicBezTo>
                  <a:cubicBezTo>
                    <a:pt x="799" y="744"/>
                    <a:pt x="798" y="742"/>
                    <a:pt x="798" y="743"/>
                  </a:cubicBezTo>
                  <a:cubicBezTo>
                    <a:pt x="797" y="744"/>
                    <a:pt x="800" y="744"/>
                    <a:pt x="798" y="745"/>
                  </a:cubicBezTo>
                  <a:cubicBezTo>
                    <a:pt x="798" y="746"/>
                    <a:pt x="797" y="744"/>
                    <a:pt x="796" y="744"/>
                  </a:cubicBezTo>
                  <a:cubicBezTo>
                    <a:pt x="796" y="744"/>
                    <a:pt x="797" y="745"/>
                    <a:pt x="796" y="745"/>
                  </a:cubicBezTo>
                  <a:cubicBezTo>
                    <a:pt x="795" y="747"/>
                    <a:pt x="795" y="739"/>
                    <a:pt x="793" y="746"/>
                  </a:cubicBezTo>
                  <a:cubicBezTo>
                    <a:pt x="793" y="747"/>
                    <a:pt x="792" y="748"/>
                    <a:pt x="791" y="748"/>
                  </a:cubicBezTo>
                  <a:cubicBezTo>
                    <a:pt x="790" y="749"/>
                    <a:pt x="788" y="749"/>
                    <a:pt x="788" y="750"/>
                  </a:cubicBezTo>
                  <a:cubicBezTo>
                    <a:pt x="788" y="750"/>
                    <a:pt x="787" y="750"/>
                    <a:pt x="786" y="750"/>
                  </a:cubicBezTo>
                  <a:cubicBezTo>
                    <a:pt x="786" y="750"/>
                    <a:pt x="786" y="750"/>
                    <a:pt x="786" y="750"/>
                  </a:cubicBezTo>
                  <a:cubicBezTo>
                    <a:pt x="785" y="750"/>
                    <a:pt x="785" y="752"/>
                    <a:pt x="785" y="753"/>
                  </a:cubicBezTo>
                  <a:cubicBezTo>
                    <a:pt x="784" y="753"/>
                    <a:pt x="783" y="754"/>
                    <a:pt x="783" y="755"/>
                  </a:cubicBezTo>
                  <a:cubicBezTo>
                    <a:pt x="782" y="755"/>
                    <a:pt x="780" y="760"/>
                    <a:pt x="783" y="760"/>
                  </a:cubicBezTo>
                  <a:cubicBezTo>
                    <a:pt x="783" y="761"/>
                    <a:pt x="781" y="762"/>
                    <a:pt x="780" y="763"/>
                  </a:cubicBezTo>
                  <a:cubicBezTo>
                    <a:pt x="780" y="764"/>
                    <a:pt x="782" y="766"/>
                    <a:pt x="783" y="767"/>
                  </a:cubicBezTo>
                  <a:cubicBezTo>
                    <a:pt x="783" y="767"/>
                    <a:pt x="785" y="769"/>
                    <a:pt x="786" y="769"/>
                  </a:cubicBezTo>
                  <a:cubicBezTo>
                    <a:pt x="788" y="767"/>
                    <a:pt x="785" y="766"/>
                    <a:pt x="785" y="765"/>
                  </a:cubicBezTo>
                  <a:cubicBezTo>
                    <a:pt x="785" y="767"/>
                    <a:pt x="788" y="768"/>
                    <a:pt x="786" y="770"/>
                  </a:cubicBezTo>
                  <a:cubicBezTo>
                    <a:pt x="785" y="770"/>
                    <a:pt x="784" y="771"/>
                    <a:pt x="783" y="770"/>
                  </a:cubicBezTo>
                  <a:cubicBezTo>
                    <a:pt x="782" y="770"/>
                    <a:pt x="783" y="770"/>
                    <a:pt x="783" y="768"/>
                  </a:cubicBezTo>
                  <a:cubicBezTo>
                    <a:pt x="781" y="769"/>
                    <a:pt x="781" y="771"/>
                    <a:pt x="780" y="771"/>
                  </a:cubicBezTo>
                  <a:cubicBezTo>
                    <a:pt x="778" y="771"/>
                    <a:pt x="779" y="769"/>
                    <a:pt x="778" y="768"/>
                  </a:cubicBezTo>
                  <a:cubicBezTo>
                    <a:pt x="777" y="772"/>
                    <a:pt x="774" y="772"/>
                    <a:pt x="771" y="773"/>
                  </a:cubicBezTo>
                  <a:cubicBezTo>
                    <a:pt x="770" y="773"/>
                    <a:pt x="762" y="773"/>
                    <a:pt x="762" y="776"/>
                  </a:cubicBezTo>
                  <a:cubicBezTo>
                    <a:pt x="762" y="778"/>
                    <a:pt x="771" y="774"/>
                    <a:pt x="771" y="774"/>
                  </a:cubicBezTo>
                  <a:cubicBezTo>
                    <a:pt x="772" y="775"/>
                    <a:pt x="770" y="775"/>
                    <a:pt x="769" y="776"/>
                  </a:cubicBezTo>
                  <a:cubicBezTo>
                    <a:pt x="770" y="776"/>
                    <a:pt x="774" y="774"/>
                    <a:pt x="772" y="776"/>
                  </a:cubicBezTo>
                  <a:cubicBezTo>
                    <a:pt x="770" y="777"/>
                    <a:pt x="767" y="777"/>
                    <a:pt x="766" y="777"/>
                  </a:cubicBezTo>
                  <a:cubicBezTo>
                    <a:pt x="764" y="778"/>
                    <a:pt x="762" y="778"/>
                    <a:pt x="760" y="779"/>
                  </a:cubicBezTo>
                  <a:cubicBezTo>
                    <a:pt x="758" y="780"/>
                    <a:pt x="759" y="779"/>
                    <a:pt x="759" y="780"/>
                  </a:cubicBezTo>
                  <a:cubicBezTo>
                    <a:pt x="759" y="781"/>
                    <a:pt x="760" y="782"/>
                    <a:pt x="760" y="784"/>
                  </a:cubicBezTo>
                  <a:cubicBezTo>
                    <a:pt x="759" y="785"/>
                    <a:pt x="758" y="786"/>
                    <a:pt x="758" y="788"/>
                  </a:cubicBezTo>
                  <a:cubicBezTo>
                    <a:pt x="757" y="788"/>
                    <a:pt x="757" y="788"/>
                    <a:pt x="757" y="787"/>
                  </a:cubicBezTo>
                  <a:cubicBezTo>
                    <a:pt x="757" y="788"/>
                    <a:pt x="758" y="788"/>
                    <a:pt x="758" y="789"/>
                  </a:cubicBezTo>
                  <a:cubicBezTo>
                    <a:pt x="758" y="790"/>
                    <a:pt x="756" y="791"/>
                    <a:pt x="756" y="791"/>
                  </a:cubicBezTo>
                  <a:cubicBezTo>
                    <a:pt x="755" y="793"/>
                    <a:pt x="752" y="794"/>
                    <a:pt x="754" y="791"/>
                  </a:cubicBezTo>
                  <a:cubicBezTo>
                    <a:pt x="753" y="791"/>
                    <a:pt x="752" y="791"/>
                    <a:pt x="751" y="789"/>
                  </a:cubicBezTo>
                  <a:cubicBezTo>
                    <a:pt x="750" y="788"/>
                    <a:pt x="750" y="787"/>
                    <a:pt x="750" y="785"/>
                  </a:cubicBezTo>
                  <a:cubicBezTo>
                    <a:pt x="748" y="789"/>
                    <a:pt x="752" y="792"/>
                    <a:pt x="753" y="795"/>
                  </a:cubicBezTo>
                  <a:cubicBezTo>
                    <a:pt x="754" y="797"/>
                    <a:pt x="750" y="801"/>
                    <a:pt x="751" y="802"/>
                  </a:cubicBezTo>
                  <a:cubicBezTo>
                    <a:pt x="751" y="801"/>
                    <a:pt x="749" y="805"/>
                    <a:pt x="749" y="805"/>
                  </a:cubicBezTo>
                  <a:cubicBezTo>
                    <a:pt x="749" y="805"/>
                    <a:pt x="748" y="806"/>
                    <a:pt x="748" y="806"/>
                  </a:cubicBezTo>
                  <a:cubicBezTo>
                    <a:pt x="748" y="806"/>
                    <a:pt x="748" y="809"/>
                    <a:pt x="747" y="808"/>
                  </a:cubicBezTo>
                  <a:cubicBezTo>
                    <a:pt x="746" y="808"/>
                    <a:pt x="747" y="806"/>
                    <a:pt x="747" y="805"/>
                  </a:cubicBezTo>
                  <a:cubicBezTo>
                    <a:pt x="748" y="803"/>
                    <a:pt x="747" y="801"/>
                    <a:pt x="748" y="799"/>
                  </a:cubicBezTo>
                  <a:cubicBezTo>
                    <a:pt x="747" y="799"/>
                    <a:pt x="747" y="799"/>
                    <a:pt x="747" y="799"/>
                  </a:cubicBezTo>
                  <a:cubicBezTo>
                    <a:pt x="747" y="799"/>
                    <a:pt x="747" y="798"/>
                    <a:pt x="746" y="798"/>
                  </a:cubicBezTo>
                  <a:cubicBezTo>
                    <a:pt x="746" y="798"/>
                    <a:pt x="746" y="799"/>
                    <a:pt x="746" y="799"/>
                  </a:cubicBezTo>
                  <a:cubicBezTo>
                    <a:pt x="746" y="798"/>
                    <a:pt x="744" y="796"/>
                    <a:pt x="745" y="796"/>
                  </a:cubicBezTo>
                  <a:cubicBezTo>
                    <a:pt x="746" y="796"/>
                    <a:pt x="746" y="796"/>
                    <a:pt x="746" y="795"/>
                  </a:cubicBezTo>
                  <a:cubicBezTo>
                    <a:pt x="746" y="795"/>
                    <a:pt x="744" y="796"/>
                    <a:pt x="744" y="795"/>
                  </a:cubicBezTo>
                  <a:cubicBezTo>
                    <a:pt x="744" y="794"/>
                    <a:pt x="746" y="794"/>
                    <a:pt x="746" y="794"/>
                  </a:cubicBezTo>
                  <a:cubicBezTo>
                    <a:pt x="746" y="794"/>
                    <a:pt x="744" y="793"/>
                    <a:pt x="744" y="793"/>
                  </a:cubicBezTo>
                  <a:cubicBezTo>
                    <a:pt x="745" y="793"/>
                    <a:pt x="745" y="792"/>
                    <a:pt x="746" y="792"/>
                  </a:cubicBezTo>
                  <a:cubicBezTo>
                    <a:pt x="743" y="792"/>
                    <a:pt x="747" y="790"/>
                    <a:pt x="748" y="789"/>
                  </a:cubicBezTo>
                  <a:cubicBezTo>
                    <a:pt x="747" y="789"/>
                    <a:pt x="747" y="789"/>
                    <a:pt x="747" y="789"/>
                  </a:cubicBezTo>
                  <a:cubicBezTo>
                    <a:pt x="747" y="789"/>
                    <a:pt x="747" y="789"/>
                    <a:pt x="747" y="788"/>
                  </a:cubicBezTo>
                  <a:cubicBezTo>
                    <a:pt x="746" y="787"/>
                    <a:pt x="744" y="790"/>
                    <a:pt x="744" y="790"/>
                  </a:cubicBezTo>
                  <a:cubicBezTo>
                    <a:pt x="743" y="793"/>
                    <a:pt x="744" y="795"/>
                    <a:pt x="744" y="798"/>
                  </a:cubicBezTo>
                  <a:cubicBezTo>
                    <a:pt x="743" y="797"/>
                    <a:pt x="743" y="797"/>
                    <a:pt x="742" y="796"/>
                  </a:cubicBezTo>
                  <a:cubicBezTo>
                    <a:pt x="742" y="797"/>
                    <a:pt x="745" y="800"/>
                    <a:pt x="744" y="800"/>
                  </a:cubicBezTo>
                  <a:cubicBezTo>
                    <a:pt x="744" y="801"/>
                    <a:pt x="742" y="799"/>
                    <a:pt x="741" y="799"/>
                  </a:cubicBezTo>
                  <a:cubicBezTo>
                    <a:pt x="741" y="798"/>
                    <a:pt x="740" y="798"/>
                    <a:pt x="739" y="798"/>
                  </a:cubicBezTo>
                  <a:cubicBezTo>
                    <a:pt x="739" y="797"/>
                    <a:pt x="739" y="796"/>
                    <a:pt x="739" y="795"/>
                  </a:cubicBezTo>
                  <a:cubicBezTo>
                    <a:pt x="736" y="798"/>
                    <a:pt x="742" y="800"/>
                    <a:pt x="743" y="801"/>
                  </a:cubicBezTo>
                  <a:cubicBezTo>
                    <a:pt x="744" y="802"/>
                    <a:pt x="746" y="804"/>
                    <a:pt x="744" y="804"/>
                  </a:cubicBezTo>
                  <a:cubicBezTo>
                    <a:pt x="743" y="804"/>
                    <a:pt x="742" y="802"/>
                    <a:pt x="741" y="801"/>
                  </a:cubicBezTo>
                  <a:cubicBezTo>
                    <a:pt x="739" y="803"/>
                    <a:pt x="747" y="805"/>
                    <a:pt x="745" y="807"/>
                  </a:cubicBezTo>
                  <a:cubicBezTo>
                    <a:pt x="744" y="807"/>
                    <a:pt x="744" y="807"/>
                    <a:pt x="744" y="807"/>
                  </a:cubicBezTo>
                  <a:cubicBezTo>
                    <a:pt x="743" y="808"/>
                    <a:pt x="745" y="809"/>
                    <a:pt x="746" y="810"/>
                  </a:cubicBezTo>
                  <a:cubicBezTo>
                    <a:pt x="746" y="810"/>
                    <a:pt x="747" y="813"/>
                    <a:pt x="747" y="813"/>
                  </a:cubicBezTo>
                  <a:cubicBezTo>
                    <a:pt x="747" y="813"/>
                    <a:pt x="747" y="813"/>
                    <a:pt x="747" y="813"/>
                  </a:cubicBezTo>
                  <a:cubicBezTo>
                    <a:pt x="748" y="813"/>
                    <a:pt x="748" y="814"/>
                    <a:pt x="747" y="814"/>
                  </a:cubicBezTo>
                  <a:cubicBezTo>
                    <a:pt x="747" y="814"/>
                    <a:pt x="747" y="814"/>
                    <a:pt x="747" y="814"/>
                  </a:cubicBezTo>
                  <a:cubicBezTo>
                    <a:pt x="747" y="816"/>
                    <a:pt x="748" y="815"/>
                    <a:pt x="746" y="816"/>
                  </a:cubicBezTo>
                  <a:cubicBezTo>
                    <a:pt x="746" y="816"/>
                    <a:pt x="743" y="817"/>
                    <a:pt x="744" y="817"/>
                  </a:cubicBezTo>
                  <a:cubicBezTo>
                    <a:pt x="745" y="818"/>
                    <a:pt x="742" y="817"/>
                    <a:pt x="742" y="818"/>
                  </a:cubicBezTo>
                  <a:cubicBezTo>
                    <a:pt x="742" y="820"/>
                    <a:pt x="745" y="817"/>
                    <a:pt x="746" y="818"/>
                  </a:cubicBezTo>
                  <a:cubicBezTo>
                    <a:pt x="748" y="819"/>
                    <a:pt x="745" y="820"/>
                    <a:pt x="745" y="821"/>
                  </a:cubicBezTo>
                  <a:cubicBezTo>
                    <a:pt x="746" y="821"/>
                    <a:pt x="747" y="819"/>
                    <a:pt x="748" y="819"/>
                  </a:cubicBezTo>
                  <a:cubicBezTo>
                    <a:pt x="749" y="819"/>
                    <a:pt x="748" y="821"/>
                    <a:pt x="747" y="822"/>
                  </a:cubicBezTo>
                  <a:cubicBezTo>
                    <a:pt x="746" y="824"/>
                    <a:pt x="745" y="823"/>
                    <a:pt x="743" y="823"/>
                  </a:cubicBezTo>
                  <a:cubicBezTo>
                    <a:pt x="743" y="822"/>
                    <a:pt x="744" y="821"/>
                    <a:pt x="743" y="821"/>
                  </a:cubicBezTo>
                  <a:cubicBezTo>
                    <a:pt x="743" y="822"/>
                    <a:pt x="742" y="823"/>
                    <a:pt x="742" y="823"/>
                  </a:cubicBezTo>
                  <a:cubicBezTo>
                    <a:pt x="741" y="822"/>
                    <a:pt x="741" y="822"/>
                    <a:pt x="740" y="822"/>
                  </a:cubicBezTo>
                  <a:cubicBezTo>
                    <a:pt x="741" y="823"/>
                    <a:pt x="743" y="823"/>
                    <a:pt x="742" y="825"/>
                  </a:cubicBezTo>
                  <a:cubicBezTo>
                    <a:pt x="742" y="825"/>
                    <a:pt x="740" y="826"/>
                    <a:pt x="740" y="826"/>
                  </a:cubicBezTo>
                  <a:cubicBezTo>
                    <a:pt x="741" y="827"/>
                    <a:pt x="742" y="826"/>
                    <a:pt x="743" y="826"/>
                  </a:cubicBezTo>
                  <a:cubicBezTo>
                    <a:pt x="746" y="827"/>
                    <a:pt x="743" y="828"/>
                    <a:pt x="742" y="829"/>
                  </a:cubicBezTo>
                  <a:cubicBezTo>
                    <a:pt x="740" y="829"/>
                    <a:pt x="738" y="829"/>
                    <a:pt x="736" y="831"/>
                  </a:cubicBezTo>
                  <a:cubicBezTo>
                    <a:pt x="736" y="832"/>
                    <a:pt x="735" y="833"/>
                    <a:pt x="734" y="834"/>
                  </a:cubicBezTo>
                  <a:cubicBezTo>
                    <a:pt x="731" y="836"/>
                    <a:pt x="727" y="836"/>
                    <a:pt x="725" y="839"/>
                  </a:cubicBezTo>
                  <a:cubicBezTo>
                    <a:pt x="724" y="842"/>
                    <a:pt x="723" y="843"/>
                    <a:pt x="721" y="844"/>
                  </a:cubicBezTo>
                  <a:cubicBezTo>
                    <a:pt x="718" y="846"/>
                    <a:pt x="718" y="845"/>
                    <a:pt x="715" y="845"/>
                  </a:cubicBezTo>
                  <a:cubicBezTo>
                    <a:pt x="715" y="846"/>
                    <a:pt x="717" y="846"/>
                    <a:pt x="717" y="847"/>
                  </a:cubicBezTo>
                  <a:cubicBezTo>
                    <a:pt x="716" y="849"/>
                    <a:pt x="715" y="847"/>
                    <a:pt x="714" y="847"/>
                  </a:cubicBezTo>
                  <a:cubicBezTo>
                    <a:pt x="715" y="849"/>
                    <a:pt x="713" y="850"/>
                    <a:pt x="712" y="851"/>
                  </a:cubicBezTo>
                  <a:cubicBezTo>
                    <a:pt x="712" y="852"/>
                    <a:pt x="710" y="855"/>
                    <a:pt x="711" y="854"/>
                  </a:cubicBezTo>
                  <a:cubicBezTo>
                    <a:pt x="711" y="854"/>
                    <a:pt x="710" y="859"/>
                    <a:pt x="710" y="860"/>
                  </a:cubicBezTo>
                  <a:cubicBezTo>
                    <a:pt x="710" y="863"/>
                    <a:pt x="711" y="867"/>
                    <a:pt x="712" y="870"/>
                  </a:cubicBezTo>
                  <a:cubicBezTo>
                    <a:pt x="714" y="877"/>
                    <a:pt x="719" y="884"/>
                    <a:pt x="720" y="891"/>
                  </a:cubicBezTo>
                  <a:cubicBezTo>
                    <a:pt x="720" y="894"/>
                    <a:pt x="719" y="904"/>
                    <a:pt x="714" y="903"/>
                  </a:cubicBezTo>
                  <a:cubicBezTo>
                    <a:pt x="712" y="902"/>
                    <a:pt x="711" y="899"/>
                    <a:pt x="710" y="898"/>
                  </a:cubicBezTo>
                  <a:cubicBezTo>
                    <a:pt x="709" y="897"/>
                    <a:pt x="705" y="892"/>
                    <a:pt x="706" y="891"/>
                  </a:cubicBezTo>
                  <a:cubicBezTo>
                    <a:pt x="706" y="890"/>
                    <a:pt x="707" y="889"/>
                    <a:pt x="706" y="889"/>
                  </a:cubicBezTo>
                  <a:cubicBezTo>
                    <a:pt x="705" y="889"/>
                    <a:pt x="705" y="890"/>
                    <a:pt x="705" y="890"/>
                  </a:cubicBezTo>
                  <a:cubicBezTo>
                    <a:pt x="704" y="890"/>
                    <a:pt x="704" y="889"/>
                    <a:pt x="703" y="888"/>
                  </a:cubicBezTo>
                  <a:cubicBezTo>
                    <a:pt x="702" y="886"/>
                    <a:pt x="704" y="881"/>
                    <a:pt x="701" y="883"/>
                  </a:cubicBezTo>
                  <a:cubicBezTo>
                    <a:pt x="702" y="882"/>
                    <a:pt x="702" y="876"/>
                    <a:pt x="702" y="875"/>
                  </a:cubicBezTo>
                  <a:cubicBezTo>
                    <a:pt x="701" y="873"/>
                    <a:pt x="699" y="871"/>
                    <a:pt x="697" y="869"/>
                  </a:cubicBezTo>
                  <a:cubicBezTo>
                    <a:pt x="696" y="868"/>
                    <a:pt x="693" y="864"/>
                    <a:pt x="692" y="864"/>
                  </a:cubicBezTo>
                  <a:cubicBezTo>
                    <a:pt x="691" y="864"/>
                    <a:pt x="689" y="868"/>
                    <a:pt x="688" y="866"/>
                  </a:cubicBezTo>
                  <a:cubicBezTo>
                    <a:pt x="687" y="867"/>
                    <a:pt x="687" y="868"/>
                    <a:pt x="686" y="868"/>
                  </a:cubicBezTo>
                  <a:cubicBezTo>
                    <a:pt x="684" y="868"/>
                    <a:pt x="683" y="867"/>
                    <a:pt x="682" y="865"/>
                  </a:cubicBezTo>
                  <a:cubicBezTo>
                    <a:pt x="683" y="865"/>
                    <a:pt x="683" y="865"/>
                    <a:pt x="683" y="865"/>
                  </a:cubicBezTo>
                  <a:cubicBezTo>
                    <a:pt x="681" y="864"/>
                    <a:pt x="679" y="864"/>
                    <a:pt x="678" y="863"/>
                  </a:cubicBezTo>
                  <a:cubicBezTo>
                    <a:pt x="678" y="863"/>
                    <a:pt x="678" y="863"/>
                    <a:pt x="679" y="863"/>
                  </a:cubicBezTo>
                  <a:cubicBezTo>
                    <a:pt x="677" y="861"/>
                    <a:pt x="675" y="863"/>
                    <a:pt x="673" y="863"/>
                  </a:cubicBezTo>
                  <a:cubicBezTo>
                    <a:pt x="673" y="863"/>
                    <a:pt x="673" y="862"/>
                    <a:pt x="673" y="862"/>
                  </a:cubicBezTo>
                  <a:cubicBezTo>
                    <a:pt x="671" y="862"/>
                    <a:pt x="670" y="863"/>
                    <a:pt x="668" y="864"/>
                  </a:cubicBezTo>
                  <a:cubicBezTo>
                    <a:pt x="667" y="863"/>
                    <a:pt x="667" y="861"/>
                    <a:pt x="666" y="861"/>
                  </a:cubicBezTo>
                  <a:cubicBezTo>
                    <a:pt x="666" y="861"/>
                    <a:pt x="665" y="862"/>
                    <a:pt x="664" y="862"/>
                  </a:cubicBezTo>
                  <a:cubicBezTo>
                    <a:pt x="663" y="863"/>
                    <a:pt x="662" y="863"/>
                    <a:pt x="660" y="863"/>
                  </a:cubicBezTo>
                  <a:cubicBezTo>
                    <a:pt x="659" y="863"/>
                    <a:pt x="656" y="864"/>
                    <a:pt x="655" y="865"/>
                  </a:cubicBezTo>
                  <a:cubicBezTo>
                    <a:pt x="655" y="865"/>
                    <a:pt x="654" y="866"/>
                    <a:pt x="654" y="866"/>
                  </a:cubicBezTo>
                  <a:cubicBezTo>
                    <a:pt x="655" y="867"/>
                    <a:pt x="655" y="866"/>
                    <a:pt x="656" y="866"/>
                  </a:cubicBezTo>
                  <a:cubicBezTo>
                    <a:pt x="659" y="866"/>
                    <a:pt x="655" y="869"/>
                    <a:pt x="655" y="868"/>
                  </a:cubicBezTo>
                  <a:cubicBezTo>
                    <a:pt x="655" y="868"/>
                    <a:pt x="655" y="869"/>
                    <a:pt x="655" y="870"/>
                  </a:cubicBezTo>
                  <a:cubicBezTo>
                    <a:pt x="656" y="871"/>
                    <a:pt x="657" y="871"/>
                    <a:pt x="657" y="872"/>
                  </a:cubicBezTo>
                  <a:cubicBezTo>
                    <a:pt x="657" y="873"/>
                    <a:pt x="652" y="869"/>
                    <a:pt x="652" y="869"/>
                  </a:cubicBezTo>
                  <a:cubicBezTo>
                    <a:pt x="653" y="870"/>
                    <a:pt x="652" y="872"/>
                    <a:pt x="651" y="872"/>
                  </a:cubicBezTo>
                  <a:cubicBezTo>
                    <a:pt x="651" y="872"/>
                    <a:pt x="650" y="871"/>
                    <a:pt x="649" y="871"/>
                  </a:cubicBezTo>
                  <a:cubicBezTo>
                    <a:pt x="648" y="871"/>
                    <a:pt x="647" y="872"/>
                    <a:pt x="646" y="871"/>
                  </a:cubicBezTo>
                  <a:cubicBezTo>
                    <a:pt x="645" y="871"/>
                    <a:pt x="645" y="870"/>
                    <a:pt x="645" y="870"/>
                  </a:cubicBezTo>
                  <a:cubicBezTo>
                    <a:pt x="645" y="870"/>
                    <a:pt x="644" y="870"/>
                    <a:pt x="644" y="870"/>
                  </a:cubicBezTo>
                  <a:cubicBezTo>
                    <a:pt x="644" y="869"/>
                    <a:pt x="639" y="866"/>
                    <a:pt x="639" y="867"/>
                  </a:cubicBezTo>
                  <a:cubicBezTo>
                    <a:pt x="639" y="867"/>
                    <a:pt x="639" y="867"/>
                    <a:pt x="639" y="868"/>
                  </a:cubicBezTo>
                  <a:cubicBezTo>
                    <a:pt x="639" y="867"/>
                    <a:pt x="639" y="867"/>
                    <a:pt x="638" y="867"/>
                  </a:cubicBezTo>
                  <a:cubicBezTo>
                    <a:pt x="638" y="867"/>
                    <a:pt x="638" y="869"/>
                    <a:pt x="637" y="869"/>
                  </a:cubicBezTo>
                  <a:cubicBezTo>
                    <a:pt x="636" y="870"/>
                    <a:pt x="634" y="868"/>
                    <a:pt x="633" y="868"/>
                  </a:cubicBezTo>
                  <a:cubicBezTo>
                    <a:pt x="629" y="867"/>
                    <a:pt x="627" y="870"/>
                    <a:pt x="623" y="870"/>
                  </a:cubicBezTo>
                  <a:cubicBezTo>
                    <a:pt x="622" y="869"/>
                    <a:pt x="622" y="869"/>
                    <a:pt x="621" y="869"/>
                  </a:cubicBezTo>
                  <a:cubicBezTo>
                    <a:pt x="621" y="869"/>
                    <a:pt x="621" y="868"/>
                    <a:pt x="621" y="868"/>
                  </a:cubicBezTo>
                  <a:cubicBezTo>
                    <a:pt x="619" y="868"/>
                    <a:pt x="620" y="870"/>
                    <a:pt x="620" y="871"/>
                  </a:cubicBezTo>
                  <a:cubicBezTo>
                    <a:pt x="620" y="871"/>
                    <a:pt x="621" y="871"/>
                    <a:pt x="620" y="871"/>
                  </a:cubicBezTo>
                  <a:cubicBezTo>
                    <a:pt x="620" y="872"/>
                    <a:pt x="620" y="872"/>
                    <a:pt x="619" y="872"/>
                  </a:cubicBezTo>
                  <a:cubicBezTo>
                    <a:pt x="618" y="873"/>
                    <a:pt x="615" y="875"/>
                    <a:pt x="613" y="876"/>
                  </a:cubicBezTo>
                  <a:cubicBezTo>
                    <a:pt x="614" y="876"/>
                    <a:pt x="614" y="876"/>
                    <a:pt x="614" y="876"/>
                  </a:cubicBezTo>
                  <a:cubicBezTo>
                    <a:pt x="613" y="876"/>
                    <a:pt x="611" y="877"/>
                    <a:pt x="611" y="876"/>
                  </a:cubicBezTo>
                  <a:cubicBezTo>
                    <a:pt x="610" y="876"/>
                    <a:pt x="609" y="876"/>
                    <a:pt x="608" y="876"/>
                  </a:cubicBezTo>
                  <a:cubicBezTo>
                    <a:pt x="609" y="876"/>
                    <a:pt x="610" y="877"/>
                    <a:pt x="610" y="878"/>
                  </a:cubicBezTo>
                  <a:cubicBezTo>
                    <a:pt x="610" y="878"/>
                    <a:pt x="608" y="879"/>
                    <a:pt x="608" y="878"/>
                  </a:cubicBezTo>
                  <a:cubicBezTo>
                    <a:pt x="607" y="879"/>
                    <a:pt x="608" y="880"/>
                    <a:pt x="607" y="880"/>
                  </a:cubicBezTo>
                  <a:cubicBezTo>
                    <a:pt x="607" y="880"/>
                    <a:pt x="606" y="879"/>
                    <a:pt x="606" y="879"/>
                  </a:cubicBezTo>
                  <a:cubicBezTo>
                    <a:pt x="606" y="879"/>
                    <a:pt x="605" y="880"/>
                    <a:pt x="605" y="880"/>
                  </a:cubicBezTo>
                  <a:cubicBezTo>
                    <a:pt x="605" y="882"/>
                    <a:pt x="604" y="882"/>
                    <a:pt x="603" y="883"/>
                  </a:cubicBezTo>
                  <a:cubicBezTo>
                    <a:pt x="603" y="884"/>
                    <a:pt x="604" y="885"/>
                    <a:pt x="603" y="885"/>
                  </a:cubicBezTo>
                  <a:cubicBezTo>
                    <a:pt x="603" y="886"/>
                    <a:pt x="602" y="886"/>
                    <a:pt x="601" y="886"/>
                  </a:cubicBezTo>
                  <a:cubicBezTo>
                    <a:pt x="601" y="887"/>
                    <a:pt x="603" y="887"/>
                    <a:pt x="603" y="887"/>
                  </a:cubicBezTo>
                  <a:cubicBezTo>
                    <a:pt x="603" y="887"/>
                    <a:pt x="603" y="888"/>
                    <a:pt x="603" y="889"/>
                  </a:cubicBezTo>
                  <a:cubicBezTo>
                    <a:pt x="603" y="890"/>
                    <a:pt x="604" y="893"/>
                    <a:pt x="603" y="894"/>
                  </a:cubicBezTo>
                  <a:cubicBezTo>
                    <a:pt x="604" y="894"/>
                    <a:pt x="605" y="896"/>
                    <a:pt x="605" y="897"/>
                  </a:cubicBezTo>
                  <a:cubicBezTo>
                    <a:pt x="605" y="898"/>
                    <a:pt x="604" y="900"/>
                    <a:pt x="603" y="901"/>
                  </a:cubicBezTo>
                  <a:cubicBezTo>
                    <a:pt x="603" y="901"/>
                    <a:pt x="603" y="900"/>
                    <a:pt x="602" y="901"/>
                  </a:cubicBezTo>
                  <a:cubicBezTo>
                    <a:pt x="603" y="901"/>
                    <a:pt x="603" y="901"/>
                    <a:pt x="603" y="901"/>
                  </a:cubicBezTo>
                  <a:cubicBezTo>
                    <a:pt x="603" y="901"/>
                    <a:pt x="601" y="901"/>
                    <a:pt x="601" y="902"/>
                  </a:cubicBezTo>
                  <a:cubicBezTo>
                    <a:pt x="601" y="903"/>
                    <a:pt x="600" y="906"/>
                    <a:pt x="600" y="907"/>
                  </a:cubicBezTo>
                  <a:cubicBezTo>
                    <a:pt x="600" y="908"/>
                    <a:pt x="601" y="909"/>
                    <a:pt x="601" y="910"/>
                  </a:cubicBezTo>
                  <a:cubicBezTo>
                    <a:pt x="601" y="911"/>
                    <a:pt x="601" y="912"/>
                    <a:pt x="601" y="914"/>
                  </a:cubicBezTo>
                  <a:cubicBezTo>
                    <a:pt x="601" y="915"/>
                    <a:pt x="599" y="930"/>
                    <a:pt x="603" y="929"/>
                  </a:cubicBezTo>
                  <a:cubicBezTo>
                    <a:pt x="603" y="929"/>
                    <a:pt x="602" y="927"/>
                    <a:pt x="602" y="927"/>
                  </a:cubicBezTo>
                  <a:cubicBezTo>
                    <a:pt x="604" y="929"/>
                    <a:pt x="604" y="932"/>
                    <a:pt x="604" y="934"/>
                  </a:cubicBezTo>
                  <a:cubicBezTo>
                    <a:pt x="605" y="936"/>
                    <a:pt x="608" y="938"/>
                    <a:pt x="609" y="941"/>
                  </a:cubicBezTo>
                  <a:cubicBezTo>
                    <a:pt x="611" y="943"/>
                    <a:pt x="611" y="946"/>
                    <a:pt x="613" y="948"/>
                  </a:cubicBezTo>
                  <a:cubicBezTo>
                    <a:pt x="615" y="949"/>
                    <a:pt x="618" y="950"/>
                    <a:pt x="620" y="951"/>
                  </a:cubicBezTo>
                  <a:cubicBezTo>
                    <a:pt x="625" y="954"/>
                    <a:pt x="631" y="951"/>
                    <a:pt x="636" y="950"/>
                  </a:cubicBezTo>
                  <a:cubicBezTo>
                    <a:pt x="638" y="949"/>
                    <a:pt x="640" y="951"/>
                    <a:pt x="643" y="950"/>
                  </a:cubicBezTo>
                  <a:cubicBezTo>
                    <a:pt x="644" y="950"/>
                    <a:pt x="644" y="949"/>
                    <a:pt x="644" y="948"/>
                  </a:cubicBezTo>
                  <a:cubicBezTo>
                    <a:pt x="645" y="947"/>
                    <a:pt x="645" y="947"/>
                    <a:pt x="646" y="946"/>
                  </a:cubicBezTo>
                  <a:cubicBezTo>
                    <a:pt x="648" y="943"/>
                    <a:pt x="649" y="941"/>
                    <a:pt x="650" y="938"/>
                  </a:cubicBezTo>
                  <a:cubicBezTo>
                    <a:pt x="650" y="936"/>
                    <a:pt x="650" y="934"/>
                    <a:pt x="652" y="932"/>
                  </a:cubicBezTo>
                  <a:cubicBezTo>
                    <a:pt x="654" y="930"/>
                    <a:pt x="658" y="930"/>
                    <a:pt x="660" y="930"/>
                  </a:cubicBezTo>
                  <a:cubicBezTo>
                    <a:pt x="664" y="929"/>
                    <a:pt x="667" y="929"/>
                    <a:pt x="671" y="929"/>
                  </a:cubicBezTo>
                  <a:cubicBezTo>
                    <a:pt x="676" y="930"/>
                    <a:pt x="674" y="933"/>
                    <a:pt x="672" y="936"/>
                  </a:cubicBezTo>
                  <a:cubicBezTo>
                    <a:pt x="671" y="938"/>
                    <a:pt x="670" y="939"/>
                    <a:pt x="669" y="940"/>
                  </a:cubicBezTo>
                  <a:cubicBezTo>
                    <a:pt x="669" y="942"/>
                    <a:pt x="668" y="942"/>
                    <a:pt x="669" y="943"/>
                  </a:cubicBezTo>
                  <a:cubicBezTo>
                    <a:pt x="669" y="943"/>
                    <a:pt x="670" y="943"/>
                    <a:pt x="670" y="943"/>
                  </a:cubicBezTo>
                  <a:cubicBezTo>
                    <a:pt x="671" y="944"/>
                    <a:pt x="668" y="944"/>
                    <a:pt x="668" y="945"/>
                  </a:cubicBezTo>
                  <a:cubicBezTo>
                    <a:pt x="668" y="945"/>
                    <a:pt x="670" y="945"/>
                    <a:pt x="670" y="945"/>
                  </a:cubicBezTo>
                  <a:cubicBezTo>
                    <a:pt x="670" y="946"/>
                    <a:pt x="670" y="947"/>
                    <a:pt x="669" y="948"/>
                  </a:cubicBezTo>
                  <a:cubicBezTo>
                    <a:pt x="669" y="950"/>
                    <a:pt x="668" y="952"/>
                    <a:pt x="667" y="953"/>
                  </a:cubicBezTo>
                  <a:cubicBezTo>
                    <a:pt x="668" y="952"/>
                    <a:pt x="665" y="946"/>
                    <a:pt x="664" y="950"/>
                  </a:cubicBezTo>
                  <a:cubicBezTo>
                    <a:pt x="664" y="951"/>
                    <a:pt x="665" y="952"/>
                    <a:pt x="666" y="953"/>
                  </a:cubicBezTo>
                  <a:cubicBezTo>
                    <a:pt x="666" y="955"/>
                    <a:pt x="665" y="958"/>
                    <a:pt x="664" y="959"/>
                  </a:cubicBezTo>
                  <a:cubicBezTo>
                    <a:pt x="664" y="958"/>
                    <a:pt x="664" y="958"/>
                    <a:pt x="664" y="958"/>
                  </a:cubicBezTo>
                  <a:cubicBezTo>
                    <a:pt x="664" y="958"/>
                    <a:pt x="665" y="961"/>
                    <a:pt x="665" y="962"/>
                  </a:cubicBezTo>
                  <a:cubicBezTo>
                    <a:pt x="665" y="964"/>
                    <a:pt x="663" y="964"/>
                    <a:pt x="661" y="966"/>
                  </a:cubicBezTo>
                  <a:cubicBezTo>
                    <a:pt x="659" y="970"/>
                    <a:pt x="664" y="970"/>
                    <a:pt x="666" y="969"/>
                  </a:cubicBezTo>
                  <a:cubicBezTo>
                    <a:pt x="670" y="969"/>
                    <a:pt x="675" y="970"/>
                    <a:pt x="679" y="969"/>
                  </a:cubicBezTo>
                  <a:cubicBezTo>
                    <a:pt x="682" y="968"/>
                    <a:pt x="685" y="969"/>
                    <a:pt x="688" y="969"/>
                  </a:cubicBezTo>
                  <a:cubicBezTo>
                    <a:pt x="688" y="969"/>
                    <a:pt x="691" y="969"/>
                    <a:pt x="692" y="969"/>
                  </a:cubicBezTo>
                  <a:cubicBezTo>
                    <a:pt x="693" y="971"/>
                    <a:pt x="691" y="971"/>
                    <a:pt x="692" y="973"/>
                  </a:cubicBezTo>
                  <a:cubicBezTo>
                    <a:pt x="692" y="973"/>
                    <a:pt x="695" y="973"/>
                    <a:pt x="695" y="973"/>
                  </a:cubicBezTo>
                  <a:cubicBezTo>
                    <a:pt x="695" y="973"/>
                    <a:pt x="695" y="972"/>
                    <a:pt x="696" y="972"/>
                  </a:cubicBezTo>
                  <a:cubicBezTo>
                    <a:pt x="697" y="972"/>
                    <a:pt x="697" y="974"/>
                    <a:pt x="698" y="974"/>
                  </a:cubicBezTo>
                  <a:cubicBezTo>
                    <a:pt x="698" y="975"/>
                    <a:pt x="698" y="975"/>
                    <a:pt x="698" y="976"/>
                  </a:cubicBezTo>
                  <a:cubicBezTo>
                    <a:pt x="698" y="976"/>
                    <a:pt x="698" y="976"/>
                    <a:pt x="697" y="976"/>
                  </a:cubicBezTo>
                  <a:cubicBezTo>
                    <a:pt x="698" y="978"/>
                    <a:pt x="698" y="979"/>
                    <a:pt x="698" y="981"/>
                  </a:cubicBezTo>
                  <a:cubicBezTo>
                    <a:pt x="697" y="982"/>
                    <a:pt x="696" y="984"/>
                    <a:pt x="696" y="985"/>
                  </a:cubicBezTo>
                  <a:cubicBezTo>
                    <a:pt x="696" y="987"/>
                    <a:pt x="698" y="992"/>
                    <a:pt x="696" y="993"/>
                  </a:cubicBezTo>
                  <a:cubicBezTo>
                    <a:pt x="696" y="993"/>
                    <a:pt x="695" y="991"/>
                    <a:pt x="695" y="992"/>
                  </a:cubicBezTo>
                  <a:cubicBezTo>
                    <a:pt x="693" y="993"/>
                    <a:pt x="695" y="997"/>
                    <a:pt x="695" y="999"/>
                  </a:cubicBezTo>
                  <a:cubicBezTo>
                    <a:pt x="695" y="1000"/>
                    <a:pt x="694" y="1001"/>
                    <a:pt x="695" y="1003"/>
                  </a:cubicBezTo>
                  <a:cubicBezTo>
                    <a:pt x="695" y="1004"/>
                    <a:pt x="696" y="1005"/>
                    <a:pt x="697" y="1006"/>
                  </a:cubicBezTo>
                  <a:cubicBezTo>
                    <a:pt x="698" y="1008"/>
                    <a:pt x="699" y="1010"/>
                    <a:pt x="701" y="1011"/>
                  </a:cubicBezTo>
                  <a:cubicBezTo>
                    <a:pt x="701" y="1011"/>
                    <a:pt x="702" y="1012"/>
                    <a:pt x="702" y="1012"/>
                  </a:cubicBezTo>
                  <a:cubicBezTo>
                    <a:pt x="703" y="1013"/>
                    <a:pt x="703" y="1014"/>
                    <a:pt x="704" y="1015"/>
                  </a:cubicBezTo>
                  <a:cubicBezTo>
                    <a:pt x="704" y="1015"/>
                    <a:pt x="705" y="1015"/>
                    <a:pt x="705" y="1015"/>
                  </a:cubicBezTo>
                  <a:cubicBezTo>
                    <a:pt x="705" y="1017"/>
                    <a:pt x="707" y="1016"/>
                    <a:pt x="708" y="1016"/>
                  </a:cubicBezTo>
                  <a:cubicBezTo>
                    <a:pt x="707" y="1016"/>
                    <a:pt x="707" y="1016"/>
                    <a:pt x="707" y="1015"/>
                  </a:cubicBezTo>
                  <a:cubicBezTo>
                    <a:pt x="706" y="1016"/>
                    <a:pt x="712" y="1018"/>
                    <a:pt x="713" y="1018"/>
                  </a:cubicBezTo>
                  <a:cubicBezTo>
                    <a:pt x="714" y="1017"/>
                    <a:pt x="714" y="1017"/>
                    <a:pt x="715" y="1016"/>
                  </a:cubicBezTo>
                  <a:cubicBezTo>
                    <a:pt x="716" y="1016"/>
                    <a:pt x="716" y="1015"/>
                    <a:pt x="717" y="1015"/>
                  </a:cubicBezTo>
                  <a:cubicBezTo>
                    <a:pt x="718" y="1015"/>
                    <a:pt x="718" y="1015"/>
                    <a:pt x="719" y="1015"/>
                  </a:cubicBezTo>
                  <a:cubicBezTo>
                    <a:pt x="719" y="1015"/>
                    <a:pt x="719" y="1014"/>
                    <a:pt x="720" y="1014"/>
                  </a:cubicBezTo>
                  <a:cubicBezTo>
                    <a:pt x="724" y="1011"/>
                    <a:pt x="728" y="1013"/>
                    <a:pt x="732" y="1014"/>
                  </a:cubicBezTo>
                  <a:cubicBezTo>
                    <a:pt x="733" y="1014"/>
                    <a:pt x="733" y="1014"/>
                    <a:pt x="733" y="1014"/>
                  </a:cubicBezTo>
                  <a:cubicBezTo>
                    <a:pt x="733" y="1015"/>
                    <a:pt x="737" y="1019"/>
                    <a:pt x="737" y="1018"/>
                  </a:cubicBezTo>
                  <a:cubicBezTo>
                    <a:pt x="738" y="1020"/>
                    <a:pt x="738" y="1022"/>
                    <a:pt x="739" y="1023"/>
                  </a:cubicBezTo>
                  <a:cubicBezTo>
                    <a:pt x="737" y="1023"/>
                    <a:pt x="737" y="1024"/>
                    <a:pt x="736" y="1026"/>
                  </a:cubicBezTo>
                  <a:cubicBezTo>
                    <a:pt x="736" y="1025"/>
                    <a:pt x="735" y="1025"/>
                    <a:pt x="735" y="1025"/>
                  </a:cubicBezTo>
                  <a:cubicBezTo>
                    <a:pt x="736" y="1027"/>
                    <a:pt x="734" y="1026"/>
                    <a:pt x="734" y="1028"/>
                  </a:cubicBezTo>
                  <a:cubicBezTo>
                    <a:pt x="733" y="1027"/>
                    <a:pt x="730" y="1025"/>
                    <a:pt x="730" y="1023"/>
                  </a:cubicBezTo>
                  <a:cubicBezTo>
                    <a:pt x="730" y="1023"/>
                    <a:pt x="733" y="1020"/>
                    <a:pt x="732" y="1020"/>
                  </a:cubicBezTo>
                  <a:cubicBezTo>
                    <a:pt x="732" y="1020"/>
                    <a:pt x="731" y="1019"/>
                    <a:pt x="731" y="1020"/>
                  </a:cubicBezTo>
                  <a:cubicBezTo>
                    <a:pt x="731" y="1020"/>
                    <a:pt x="731" y="1020"/>
                    <a:pt x="730" y="1020"/>
                  </a:cubicBezTo>
                  <a:cubicBezTo>
                    <a:pt x="730" y="1020"/>
                    <a:pt x="730" y="1019"/>
                    <a:pt x="729" y="1018"/>
                  </a:cubicBezTo>
                  <a:cubicBezTo>
                    <a:pt x="729" y="1018"/>
                    <a:pt x="728" y="1017"/>
                    <a:pt x="727" y="1017"/>
                  </a:cubicBezTo>
                  <a:cubicBezTo>
                    <a:pt x="725" y="1016"/>
                    <a:pt x="724" y="1015"/>
                    <a:pt x="722" y="1017"/>
                  </a:cubicBezTo>
                  <a:cubicBezTo>
                    <a:pt x="721" y="1018"/>
                    <a:pt x="721" y="1019"/>
                    <a:pt x="720" y="1020"/>
                  </a:cubicBezTo>
                  <a:cubicBezTo>
                    <a:pt x="719" y="1020"/>
                    <a:pt x="717" y="1020"/>
                    <a:pt x="717" y="1021"/>
                  </a:cubicBezTo>
                  <a:cubicBezTo>
                    <a:pt x="716" y="1024"/>
                    <a:pt x="722" y="1025"/>
                    <a:pt x="718" y="1027"/>
                  </a:cubicBezTo>
                  <a:cubicBezTo>
                    <a:pt x="717" y="1028"/>
                    <a:pt x="715" y="1029"/>
                    <a:pt x="714" y="1028"/>
                  </a:cubicBezTo>
                  <a:cubicBezTo>
                    <a:pt x="713" y="1027"/>
                    <a:pt x="714" y="1025"/>
                    <a:pt x="712" y="1024"/>
                  </a:cubicBezTo>
                  <a:cubicBezTo>
                    <a:pt x="712" y="1025"/>
                    <a:pt x="711" y="1025"/>
                    <a:pt x="711" y="1025"/>
                  </a:cubicBezTo>
                  <a:cubicBezTo>
                    <a:pt x="710" y="1025"/>
                    <a:pt x="710" y="1025"/>
                    <a:pt x="709" y="1024"/>
                  </a:cubicBezTo>
                  <a:cubicBezTo>
                    <a:pt x="708" y="1023"/>
                    <a:pt x="706" y="1020"/>
                    <a:pt x="704" y="1020"/>
                  </a:cubicBezTo>
                  <a:cubicBezTo>
                    <a:pt x="703" y="1020"/>
                    <a:pt x="700" y="1022"/>
                    <a:pt x="701" y="1022"/>
                  </a:cubicBezTo>
                  <a:cubicBezTo>
                    <a:pt x="699" y="1022"/>
                    <a:pt x="699" y="1020"/>
                    <a:pt x="700" y="1020"/>
                  </a:cubicBezTo>
                  <a:cubicBezTo>
                    <a:pt x="700" y="1020"/>
                    <a:pt x="700" y="1020"/>
                    <a:pt x="699" y="1021"/>
                  </a:cubicBezTo>
                  <a:cubicBezTo>
                    <a:pt x="698" y="1020"/>
                    <a:pt x="699" y="1018"/>
                    <a:pt x="696" y="1018"/>
                  </a:cubicBezTo>
                  <a:cubicBezTo>
                    <a:pt x="697" y="1018"/>
                    <a:pt x="698" y="1021"/>
                    <a:pt x="696" y="1020"/>
                  </a:cubicBezTo>
                  <a:cubicBezTo>
                    <a:pt x="695" y="1020"/>
                    <a:pt x="695" y="1017"/>
                    <a:pt x="695" y="1016"/>
                  </a:cubicBezTo>
                  <a:cubicBezTo>
                    <a:pt x="694" y="1014"/>
                    <a:pt x="691" y="1014"/>
                    <a:pt x="690" y="1012"/>
                  </a:cubicBezTo>
                  <a:cubicBezTo>
                    <a:pt x="688" y="1011"/>
                    <a:pt x="687" y="1007"/>
                    <a:pt x="685" y="1008"/>
                  </a:cubicBezTo>
                  <a:cubicBezTo>
                    <a:pt x="685" y="1008"/>
                    <a:pt x="689" y="1013"/>
                    <a:pt x="684" y="1011"/>
                  </a:cubicBezTo>
                  <a:cubicBezTo>
                    <a:pt x="682" y="1010"/>
                    <a:pt x="681" y="1009"/>
                    <a:pt x="681" y="1007"/>
                  </a:cubicBezTo>
                  <a:cubicBezTo>
                    <a:pt x="681" y="1006"/>
                    <a:pt x="682" y="1006"/>
                    <a:pt x="682" y="1005"/>
                  </a:cubicBezTo>
                  <a:cubicBezTo>
                    <a:pt x="681" y="1004"/>
                    <a:pt x="681" y="1004"/>
                    <a:pt x="681" y="1003"/>
                  </a:cubicBezTo>
                  <a:cubicBezTo>
                    <a:pt x="680" y="1002"/>
                    <a:pt x="681" y="1002"/>
                    <a:pt x="681" y="1000"/>
                  </a:cubicBezTo>
                  <a:cubicBezTo>
                    <a:pt x="680" y="999"/>
                    <a:pt x="679" y="999"/>
                    <a:pt x="678" y="998"/>
                  </a:cubicBezTo>
                  <a:cubicBezTo>
                    <a:pt x="677" y="997"/>
                    <a:pt x="676" y="996"/>
                    <a:pt x="675" y="996"/>
                  </a:cubicBezTo>
                  <a:cubicBezTo>
                    <a:pt x="674" y="995"/>
                    <a:pt x="667" y="990"/>
                    <a:pt x="669" y="989"/>
                  </a:cubicBezTo>
                  <a:cubicBezTo>
                    <a:pt x="669" y="988"/>
                    <a:pt x="670" y="990"/>
                    <a:pt x="671" y="988"/>
                  </a:cubicBezTo>
                  <a:cubicBezTo>
                    <a:pt x="671" y="986"/>
                    <a:pt x="668" y="987"/>
                    <a:pt x="667" y="987"/>
                  </a:cubicBezTo>
                  <a:cubicBezTo>
                    <a:pt x="661" y="989"/>
                    <a:pt x="656" y="985"/>
                    <a:pt x="651" y="983"/>
                  </a:cubicBezTo>
                  <a:cubicBezTo>
                    <a:pt x="649" y="983"/>
                    <a:pt x="646" y="983"/>
                    <a:pt x="644" y="982"/>
                  </a:cubicBezTo>
                  <a:cubicBezTo>
                    <a:pt x="641" y="981"/>
                    <a:pt x="638" y="979"/>
                    <a:pt x="636" y="976"/>
                  </a:cubicBezTo>
                  <a:cubicBezTo>
                    <a:pt x="633" y="973"/>
                    <a:pt x="627" y="966"/>
                    <a:pt x="622" y="966"/>
                  </a:cubicBezTo>
                  <a:cubicBezTo>
                    <a:pt x="622" y="966"/>
                    <a:pt x="622" y="966"/>
                    <a:pt x="621" y="966"/>
                  </a:cubicBezTo>
                  <a:cubicBezTo>
                    <a:pt x="618" y="965"/>
                    <a:pt x="620" y="967"/>
                    <a:pt x="621" y="967"/>
                  </a:cubicBezTo>
                  <a:cubicBezTo>
                    <a:pt x="617" y="968"/>
                    <a:pt x="612" y="970"/>
                    <a:pt x="608" y="970"/>
                  </a:cubicBezTo>
                  <a:cubicBezTo>
                    <a:pt x="604" y="969"/>
                    <a:pt x="600" y="968"/>
                    <a:pt x="597" y="966"/>
                  </a:cubicBezTo>
                  <a:cubicBezTo>
                    <a:pt x="593" y="965"/>
                    <a:pt x="589" y="963"/>
                    <a:pt x="585" y="962"/>
                  </a:cubicBezTo>
                  <a:cubicBezTo>
                    <a:pt x="581" y="960"/>
                    <a:pt x="578" y="957"/>
                    <a:pt x="574" y="956"/>
                  </a:cubicBezTo>
                  <a:cubicBezTo>
                    <a:pt x="571" y="954"/>
                    <a:pt x="567" y="954"/>
                    <a:pt x="564" y="952"/>
                  </a:cubicBezTo>
                  <a:cubicBezTo>
                    <a:pt x="562" y="950"/>
                    <a:pt x="560" y="948"/>
                    <a:pt x="557" y="947"/>
                  </a:cubicBezTo>
                  <a:cubicBezTo>
                    <a:pt x="555" y="946"/>
                    <a:pt x="552" y="944"/>
                    <a:pt x="550" y="942"/>
                  </a:cubicBezTo>
                  <a:cubicBezTo>
                    <a:pt x="549" y="941"/>
                    <a:pt x="549" y="940"/>
                    <a:pt x="548" y="939"/>
                  </a:cubicBezTo>
                  <a:cubicBezTo>
                    <a:pt x="548" y="939"/>
                    <a:pt x="548" y="938"/>
                    <a:pt x="549" y="938"/>
                  </a:cubicBezTo>
                  <a:cubicBezTo>
                    <a:pt x="549" y="936"/>
                    <a:pt x="549" y="937"/>
                    <a:pt x="550" y="936"/>
                  </a:cubicBezTo>
                  <a:cubicBezTo>
                    <a:pt x="551" y="936"/>
                    <a:pt x="551" y="935"/>
                    <a:pt x="550" y="935"/>
                  </a:cubicBezTo>
                  <a:cubicBezTo>
                    <a:pt x="550" y="934"/>
                    <a:pt x="549" y="935"/>
                    <a:pt x="549" y="934"/>
                  </a:cubicBezTo>
                  <a:cubicBezTo>
                    <a:pt x="549" y="933"/>
                    <a:pt x="550" y="933"/>
                    <a:pt x="550" y="933"/>
                  </a:cubicBezTo>
                  <a:cubicBezTo>
                    <a:pt x="551" y="930"/>
                    <a:pt x="550" y="929"/>
                    <a:pt x="549" y="927"/>
                  </a:cubicBezTo>
                  <a:cubicBezTo>
                    <a:pt x="547" y="923"/>
                    <a:pt x="546" y="920"/>
                    <a:pt x="544" y="918"/>
                  </a:cubicBezTo>
                  <a:cubicBezTo>
                    <a:pt x="543" y="917"/>
                    <a:pt x="535" y="908"/>
                    <a:pt x="535" y="908"/>
                  </a:cubicBezTo>
                  <a:cubicBezTo>
                    <a:pt x="535" y="908"/>
                    <a:pt x="535" y="907"/>
                    <a:pt x="535" y="907"/>
                  </a:cubicBezTo>
                  <a:cubicBezTo>
                    <a:pt x="535" y="908"/>
                    <a:pt x="532" y="905"/>
                    <a:pt x="531" y="904"/>
                  </a:cubicBezTo>
                  <a:cubicBezTo>
                    <a:pt x="531" y="904"/>
                    <a:pt x="532" y="903"/>
                    <a:pt x="532" y="903"/>
                  </a:cubicBezTo>
                  <a:cubicBezTo>
                    <a:pt x="531" y="903"/>
                    <a:pt x="527" y="899"/>
                    <a:pt x="527" y="899"/>
                  </a:cubicBezTo>
                  <a:cubicBezTo>
                    <a:pt x="526" y="900"/>
                    <a:pt x="526" y="900"/>
                    <a:pt x="525" y="900"/>
                  </a:cubicBezTo>
                  <a:cubicBezTo>
                    <a:pt x="525" y="900"/>
                    <a:pt x="526" y="898"/>
                    <a:pt x="526" y="898"/>
                  </a:cubicBezTo>
                  <a:cubicBezTo>
                    <a:pt x="525" y="897"/>
                    <a:pt x="524" y="900"/>
                    <a:pt x="523" y="897"/>
                  </a:cubicBezTo>
                  <a:cubicBezTo>
                    <a:pt x="522" y="896"/>
                    <a:pt x="523" y="893"/>
                    <a:pt x="525" y="895"/>
                  </a:cubicBezTo>
                  <a:cubicBezTo>
                    <a:pt x="524" y="894"/>
                    <a:pt x="524" y="892"/>
                    <a:pt x="523" y="891"/>
                  </a:cubicBezTo>
                  <a:cubicBezTo>
                    <a:pt x="522" y="891"/>
                    <a:pt x="521" y="891"/>
                    <a:pt x="520" y="890"/>
                  </a:cubicBezTo>
                  <a:cubicBezTo>
                    <a:pt x="520" y="890"/>
                    <a:pt x="520" y="889"/>
                    <a:pt x="519" y="888"/>
                  </a:cubicBezTo>
                  <a:cubicBezTo>
                    <a:pt x="519" y="888"/>
                    <a:pt x="518" y="888"/>
                    <a:pt x="517" y="887"/>
                  </a:cubicBezTo>
                  <a:cubicBezTo>
                    <a:pt x="516" y="887"/>
                    <a:pt x="516" y="886"/>
                    <a:pt x="515" y="885"/>
                  </a:cubicBezTo>
                  <a:cubicBezTo>
                    <a:pt x="514" y="882"/>
                    <a:pt x="512" y="881"/>
                    <a:pt x="510" y="880"/>
                  </a:cubicBezTo>
                  <a:cubicBezTo>
                    <a:pt x="509" y="879"/>
                    <a:pt x="505" y="876"/>
                    <a:pt x="506" y="875"/>
                  </a:cubicBezTo>
                  <a:cubicBezTo>
                    <a:pt x="506" y="876"/>
                    <a:pt x="504" y="873"/>
                    <a:pt x="504" y="872"/>
                  </a:cubicBezTo>
                  <a:cubicBezTo>
                    <a:pt x="504" y="872"/>
                    <a:pt x="503" y="870"/>
                    <a:pt x="503" y="871"/>
                  </a:cubicBezTo>
                  <a:cubicBezTo>
                    <a:pt x="503" y="868"/>
                    <a:pt x="501" y="865"/>
                    <a:pt x="499" y="862"/>
                  </a:cubicBezTo>
                  <a:cubicBezTo>
                    <a:pt x="498" y="860"/>
                    <a:pt x="499" y="857"/>
                    <a:pt x="497" y="856"/>
                  </a:cubicBezTo>
                  <a:cubicBezTo>
                    <a:pt x="496" y="855"/>
                    <a:pt x="494" y="854"/>
                    <a:pt x="494" y="854"/>
                  </a:cubicBezTo>
                  <a:cubicBezTo>
                    <a:pt x="494" y="854"/>
                    <a:pt x="493" y="853"/>
                    <a:pt x="493" y="853"/>
                  </a:cubicBezTo>
                  <a:cubicBezTo>
                    <a:pt x="493" y="854"/>
                    <a:pt x="492" y="854"/>
                    <a:pt x="492" y="854"/>
                  </a:cubicBezTo>
                  <a:cubicBezTo>
                    <a:pt x="491" y="854"/>
                    <a:pt x="487" y="853"/>
                    <a:pt x="488" y="852"/>
                  </a:cubicBezTo>
                  <a:cubicBezTo>
                    <a:pt x="486" y="856"/>
                    <a:pt x="486" y="860"/>
                    <a:pt x="488" y="864"/>
                  </a:cubicBezTo>
                  <a:cubicBezTo>
                    <a:pt x="489" y="868"/>
                    <a:pt x="494" y="870"/>
                    <a:pt x="496" y="873"/>
                  </a:cubicBezTo>
                  <a:cubicBezTo>
                    <a:pt x="497" y="875"/>
                    <a:pt x="499" y="877"/>
                    <a:pt x="500" y="879"/>
                  </a:cubicBezTo>
                  <a:cubicBezTo>
                    <a:pt x="501" y="881"/>
                    <a:pt x="501" y="883"/>
                    <a:pt x="503" y="885"/>
                  </a:cubicBezTo>
                  <a:cubicBezTo>
                    <a:pt x="504" y="886"/>
                    <a:pt x="508" y="891"/>
                    <a:pt x="507" y="892"/>
                  </a:cubicBezTo>
                  <a:cubicBezTo>
                    <a:pt x="508" y="891"/>
                    <a:pt x="507" y="890"/>
                    <a:pt x="507" y="890"/>
                  </a:cubicBezTo>
                  <a:cubicBezTo>
                    <a:pt x="507" y="891"/>
                    <a:pt x="508" y="892"/>
                    <a:pt x="509" y="893"/>
                  </a:cubicBezTo>
                  <a:cubicBezTo>
                    <a:pt x="510" y="894"/>
                    <a:pt x="510" y="895"/>
                    <a:pt x="510" y="897"/>
                  </a:cubicBezTo>
                  <a:cubicBezTo>
                    <a:pt x="511" y="899"/>
                    <a:pt x="513" y="901"/>
                    <a:pt x="514" y="904"/>
                  </a:cubicBezTo>
                  <a:cubicBezTo>
                    <a:pt x="515" y="906"/>
                    <a:pt x="514" y="909"/>
                    <a:pt x="516" y="909"/>
                  </a:cubicBezTo>
                  <a:cubicBezTo>
                    <a:pt x="517" y="910"/>
                    <a:pt x="517" y="908"/>
                    <a:pt x="518" y="909"/>
                  </a:cubicBezTo>
                  <a:cubicBezTo>
                    <a:pt x="519" y="909"/>
                    <a:pt x="520" y="911"/>
                    <a:pt x="520" y="912"/>
                  </a:cubicBezTo>
                  <a:cubicBezTo>
                    <a:pt x="522" y="913"/>
                    <a:pt x="524" y="917"/>
                    <a:pt x="521" y="918"/>
                  </a:cubicBezTo>
                  <a:cubicBezTo>
                    <a:pt x="519" y="920"/>
                    <a:pt x="518" y="916"/>
                    <a:pt x="517" y="914"/>
                  </a:cubicBezTo>
                  <a:cubicBezTo>
                    <a:pt x="515" y="912"/>
                    <a:pt x="512" y="910"/>
                    <a:pt x="509" y="908"/>
                  </a:cubicBezTo>
                  <a:cubicBezTo>
                    <a:pt x="508" y="907"/>
                    <a:pt x="506" y="906"/>
                    <a:pt x="505" y="905"/>
                  </a:cubicBezTo>
                  <a:cubicBezTo>
                    <a:pt x="505" y="905"/>
                    <a:pt x="505" y="905"/>
                    <a:pt x="504" y="905"/>
                  </a:cubicBezTo>
                  <a:cubicBezTo>
                    <a:pt x="504" y="905"/>
                    <a:pt x="504" y="905"/>
                    <a:pt x="504" y="905"/>
                  </a:cubicBezTo>
                  <a:cubicBezTo>
                    <a:pt x="504" y="905"/>
                    <a:pt x="504" y="902"/>
                    <a:pt x="504" y="901"/>
                  </a:cubicBezTo>
                  <a:cubicBezTo>
                    <a:pt x="505" y="899"/>
                    <a:pt x="505" y="897"/>
                    <a:pt x="503" y="895"/>
                  </a:cubicBezTo>
                  <a:cubicBezTo>
                    <a:pt x="501" y="893"/>
                    <a:pt x="496" y="892"/>
                    <a:pt x="497" y="888"/>
                  </a:cubicBezTo>
                  <a:cubicBezTo>
                    <a:pt x="497" y="889"/>
                    <a:pt x="497" y="890"/>
                    <a:pt x="496" y="890"/>
                  </a:cubicBezTo>
                  <a:cubicBezTo>
                    <a:pt x="495" y="891"/>
                    <a:pt x="493" y="889"/>
                    <a:pt x="492" y="889"/>
                  </a:cubicBezTo>
                  <a:cubicBezTo>
                    <a:pt x="491" y="888"/>
                    <a:pt x="490" y="888"/>
                    <a:pt x="490" y="887"/>
                  </a:cubicBezTo>
                  <a:cubicBezTo>
                    <a:pt x="489" y="887"/>
                    <a:pt x="489" y="885"/>
                    <a:pt x="488" y="885"/>
                  </a:cubicBezTo>
                  <a:cubicBezTo>
                    <a:pt x="486" y="884"/>
                    <a:pt x="484" y="882"/>
                    <a:pt x="487" y="882"/>
                  </a:cubicBezTo>
                  <a:cubicBezTo>
                    <a:pt x="488" y="882"/>
                    <a:pt x="489" y="883"/>
                    <a:pt x="490" y="883"/>
                  </a:cubicBezTo>
                  <a:cubicBezTo>
                    <a:pt x="491" y="883"/>
                    <a:pt x="491" y="884"/>
                    <a:pt x="492" y="884"/>
                  </a:cubicBezTo>
                  <a:cubicBezTo>
                    <a:pt x="492" y="884"/>
                    <a:pt x="492" y="883"/>
                    <a:pt x="493" y="883"/>
                  </a:cubicBezTo>
                  <a:cubicBezTo>
                    <a:pt x="492" y="883"/>
                    <a:pt x="490" y="882"/>
                    <a:pt x="490" y="882"/>
                  </a:cubicBezTo>
                  <a:cubicBezTo>
                    <a:pt x="489" y="880"/>
                    <a:pt x="492" y="878"/>
                    <a:pt x="491" y="876"/>
                  </a:cubicBezTo>
                  <a:cubicBezTo>
                    <a:pt x="490" y="874"/>
                    <a:pt x="488" y="872"/>
                    <a:pt x="486" y="871"/>
                  </a:cubicBezTo>
                  <a:cubicBezTo>
                    <a:pt x="484" y="870"/>
                    <a:pt x="482" y="869"/>
                    <a:pt x="481" y="867"/>
                  </a:cubicBezTo>
                  <a:cubicBezTo>
                    <a:pt x="480" y="867"/>
                    <a:pt x="480" y="866"/>
                    <a:pt x="480" y="865"/>
                  </a:cubicBezTo>
                  <a:cubicBezTo>
                    <a:pt x="480" y="864"/>
                    <a:pt x="479" y="863"/>
                    <a:pt x="478" y="862"/>
                  </a:cubicBezTo>
                  <a:cubicBezTo>
                    <a:pt x="478" y="862"/>
                    <a:pt x="478" y="861"/>
                    <a:pt x="478" y="860"/>
                  </a:cubicBezTo>
                  <a:cubicBezTo>
                    <a:pt x="477" y="858"/>
                    <a:pt x="476" y="857"/>
                    <a:pt x="475" y="855"/>
                  </a:cubicBezTo>
                  <a:cubicBezTo>
                    <a:pt x="474" y="853"/>
                    <a:pt x="474" y="851"/>
                    <a:pt x="472" y="849"/>
                  </a:cubicBezTo>
                  <a:cubicBezTo>
                    <a:pt x="470" y="845"/>
                    <a:pt x="470" y="841"/>
                    <a:pt x="467" y="838"/>
                  </a:cubicBezTo>
                  <a:cubicBezTo>
                    <a:pt x="465" y="837"/>
                    <a:pt x="464" y="837"/>
                    <a:pt x="462" y="835"/>
                  </a:cubicBezTo>
                  <a:cubicBezTo>
                    <a:pt x="461" y="834"/>
                    <a:pt x="460" y="834"/>
                    <a:pt x="458" y="833"/>
                  </a:cubicBezTo>
                  <a:cubicBezTo>
                    <a:pt x="456" y="833"/>
                    <a:pt x="455" y="832"/>
                    <a:pt x="453" y="831"/>
                  </a:cubicBezTo>
                  <a:cubicBezTo>
                    <a:pt x="451" y="831"/>
                    <a:pt x="449" y="831"/>
                    <a:pt x="448" y="830"/>
                  </a:cubicBezTo>
                  <a:cubicBezTo>
                    <a:pt x="448" y="829"/>
                    <a:pt x="448" y="827"/>
                    <a:pt x="447" y="826"/>
                  </a:cubicBezTo>
                  <a:cubicBezTo>
                    <a:pt x="447" y="825"/>
                    <a:pt x="446" y="823"/>
                    <a:pt x="445" y="822"/>
                  </a:cubicBezTo>
                  <a:cubicBezTo>
                    <a:pt x="443" y="820"/>
                    <a:pt x="440" y="817"/>
                    <a:pt x="439" y="814"/>
                  </a:cubicBezTo>
                  <a:cubicBezTo>
                    <a:pt x="439" y="812"/>
                    <a:pt x="439" y="811"/>
                    <a:pt x="438" y="810"/>
                  </a:cubicBezTo>
                  <a:cubicBezTo>
                    <a:pt x="437" y="808"/>
                    <a:pt x="435" y="808"/>
                    <a:pt x="435" y="806"/>
                  </a:cubicBezTo>
                  <a:cubicBezTo>
                    <a:pt x="435" y="805"/>
                    <a:pt x="436" y="800"/>
                    <a:pt x="436" y="800"/>
                  </a:cubicBezTo>
                  <a:cubicBezTo>
                    <a:pt x="435" y="800"/>
                    <a:pt x="435" y="802"/>
                    <a:pt x="434" y="802"/>
                  </a:cubicBezTo>
                  <a:cubicBezTo>
                    <a:pt x="434" y="802"/>
                    <a:pt x="432" y="801"/>
                    <a:pt x="432" y="800"/>
                  </a:cubicBezTo>
                  <a:cubicBezTo>
                    <a:pt x="430" y="798"/>
                    <a:pt x="429" y="796"/>
                    <a:pt x="428" y="793"/>
                  </a:cubicBezTo>
                  <a:cubicBezTo>
                    <a:pt x="426" y="790"/>
                    <a:pt x="426" y="786"/>
                    <a:pt x="424" y="783"/>
                  </a:cubicBezTo>
                  <a:cubicBezTo>
                    <a:pt x="422" y="779"/>
                    <a:pt x="424" y="777"/>
                    <a:pt x="424" y="773"/>
                  </a:cubicBezTo>
                  <a:cubicBezTo>
                    <a:pt x="425" y="769"/>
                    <a:pt x="423" y="765"/>
                    <a:pt x="422" y="760"/>
                  </a:cubicBezTo>
                  <a:cubicBezTo>
                    <a:pt x="421" y="755"/>
                    <a:pt x="423" y="751"/>
                    <a:pt x="424" y="747"/>
                  </a:cubicBezTo>
                  <a:cubicBezTo>
                    <a:pt x="425" y="742"/>
                    <a:pt x="425" y="736"/>
                    <a:pt x="425" y="731"/>
                  </a:cubicBezTo>
                  <a:cubicBezTo>
                    <a:pt x="425" y="730"/>
                    <a:pt x="425" y="728"/>
                    <a:pt x="426" y="727"/>
                  </a:cubicBezTo>
                  <a:cubicBezTo>
                    <a:pt x="427" y="727"/>
                    <a:pt x="430" y="727"/>
                    <a:pt x="430" y="727"/>
                  </a:cubicBezTo>
                  <a:cubicBezTo>
                    <a:pt x="429" y="726"/>
                    <a:pt x="427" y="727"/>
                    <a:pt x="426" y="726"/>
                  </a:cubicBezTo>
                  <a:cubicBezTo>
                    <a:pt x="425" y="725"/>
                    <a:pt x="426" y="724"/>
                    <a:pt x="425" y="723"/>
                  </a:cubicBezTo>
                  <a:cubicBezTo>
                    <a:pt x="425" y="723"/>
                    <a:pt x="425" y="725"/>
                    <a:pt x="425" y="725"/>
                  </a:cubicBezTo>
                  <a:cubicBezTo>
                    <a:pt x="427" y="725"/>
                    <a:pt x="426" y="722"/>
                    <a:pt x="426" y="721"/>
                  </a:cubicBezTo>
                  <a:cubicBezTo>
                    <a:pt x="425" y="721"/>
                    <a:pt x="425" y="723"/>
                    <a:pt x="424" y="721"/>
                  </a:cubicBezTo>
                  <a:cubicBezTo>
                    <a:pt x="424" y="721"/>
                    <a:pt x="425" y="719"/>
                    <a:pt x="426" y="719"/>
                  </a:cubicBezTo>
                  <a:cubicBezTo>
                    <a:pt x="426" y="719"/>
                    <a:pt x="425" y="718"/>
                    <a:pt x="425" y="718"/>
                  </a:cubicBezTo>
                  <a:cubicBezTo>
                    <a:pt x="423" y="720"/>
                    <a:pt x="423" y="716"/>
                    <a:pt x="423" y="715"/>
                  </a:cubicBezTo>
                  <a:cubicBezTo>
                    <a:pt x="422" y="713"/>
                    <a:pt x="419" y="708"/>
                    <a:pt x="420" y="706"/>
                  </a:cubicBezTo>
                  <a:cubicBezTo>
                    <a:pt x="422" y="705"/>
                    <a:pt x="426" y="708"/>
                    <a:pt x="428" y="708"/>
                  </a:cubicBezTo>
                  <a:cubicBezTo>
                    <a:pt x="428" y="708"/>
                    <a:pt x="433" y="708"/>
                    <a:pt x="433" y="708"/>
                  </a:cubicBezTo>
                  <a:cubicBezTo>
                    <a:pt x="434" y="709"/>
                    <a:pt x="434" y="710"/>
                    <a:pt x="433" y="712"/>
                  </a:cubicBezTo>
                  <a:cubicBezTo>
                    <a:pt x="433" y="712"/>
                    <a:pt x="431" y="713"/>
                    <a:pt x="432" y="714"/>
                  </a:cubicBezTo>
                  <a:cubicBezTo>
                    <a:pt x="433" y="714"/>
                    <a:pt x="434" y="710"/>
                    <a:pt x="435" y="711"/>
                  </a:cubicBezTo>
                  <a:cubicBezTo>
                    <a:pt x="436" y="711"/>
                    <a:pt x="435" y="713"/>
                    <a:pt x="435" y="714"/>
                  </a:cubicBezTo>
                  <a:cubicBezTo>
                    <a:pt x="435" y="714"/>
                    <a:pt x="435" y="716"/>
                    <a:pt x="435" y="715"/>
                  </a:cubicBezTo>
                  <a:cubicBezTo>
                    <a:pt x="435" y="715"/>
                    <a:pt x="435" y="716"/>
                    <a:pt x="434" y="716"/>
                  </a:cubicBezTo>
                  <a:cubicBezTo>
                    <a:pt x="434" y="716"/>
                    <a:pt x="434" y="716"/>
                    <a:pt x="434" y="716"/>
                  </a:cubicBezTo>
                  <a:cubicBezTo>
                    <a:pt x="433" y="716"/>
                    <a:pt x="434" y="716"/>
                    <a:pt x="434" y="717"/>
                  </a:cubicBezTo>
                  <a:cubicBezTo>
                    <a:pt x="434" y="717"/>
                    <a:pt x="433" y="715"/>
                    <a:pt x="432" y="715"/>
                  </a:cubicBezTo>
                  <a:cubicBezTo>
                    <a:pt x="432" y="715"/>
                    <a:pt x="432" y="718"/>
                    <a:pt x="432" y="718"/>
                  </a:cubicBezTo>
                  <a:cubicBezTo>
                    <a:pt x="434" y="719"/>
                    <a:pt x="436" y="717"/>
                    <a:pt x="436" y="716"/>
                  </a:cubicBezTo>
                  <a:cubicBezTo>
                    <a:pt x="437" y="714"/>
                    <a:pt x="436" y="712"/>
                    <a:pt x="436" y="710"/>
                  </a:cubicBezTo>
                  <a:cubicBezTo>
                    <a:pt x="436" y="709"/>
                    <a:pt x="436" y="708"/>
                    <a:pt x="436" y="707"/>
                  </a:cubicBezTo>
                  <a:cubicBezTo>
                    <a:pt x="436" y="707"/>
                    <a:pt x="435" y="706"/>
                    <a:pt x="435" y="705"/>
                  </a:cubicBezTo>
                  <a:cubicBezTo>
                    <a:pt x="435" y="706"/>
                    <a:pt x="434" y="709"/>
                    <a:pt x="433" y="707"/>
                  </a:cubicBezTo>
                  <a:cubicBezTo>
                    <a:pt x="433" y="706"/>
                    <a:pt x="435" y="704"/>
                    <a:pt x="435" y="703"/>
                  </a:cubicBezTo>
                  <a:cubicBezTo>
                    <a:pt x="435" y="702"/>
                    <a:pt x="435" y="702"/>
                    <a:pt x="435" y="701"/>
                  </a:cubicBezTo>
                  <a:cubicBezTo>
                    <a:pt x="434" y="699"/>
                    <a:pt x="433" y="700"/>
                    <a:pt x="432" y="699"/>
                  </a:cubicBezTo>
                  <a:cubicBezTo>
                    <a:pt x="432" y="699"/>
                    <a:pt x="431" y="699"/>
                    <a:pt x="431" y="699"/>
                  </a:cubicBezTo>
                  <a:cubicBezTo>
                    <a:pt x="430" y="698"/>
                    <a:pt x="431" y="697"/>
                    <a:pt x="431" y="697"/>
                  </a:cubicBezTo>
                  <a:cubicBezTo>
                    <a:pt x="431" y="696"/>
                    <a:pt x="429" y="696"/>
                    <a:pt x="429" y="695"/>
                  </a:cubicBezTo>
                  <a:cubicBezTo>
                    <a:pt x="429" y="694"/>
                    <a:pt x="431" y="692"/>
                    <a:pt x="430" y="692"/>
                  </a:cubicBezTo>
                  <a:cubicBezTo>
                    <a:pt x="429" y="692"/>
                    <a:pt x="429" y="694"/>
                    <a:pt x="429" y="694"/>
                  </a:cubicBezTo>
                  <a:cubicBezTo>
                    <a:pt x="428" y="695"/>
                    <a:pt x="426" y="694"/>
                    <a:pt x="425" y="693"/>
                  </a:cubicBezTo>
                  <a:cubicBezTo>
                    <a:pt x="424" y="692"/>
                    <a:pt x="425" y="692"/>
                    <a:pt x="426" y="691"/>
                  </a:cubicBezTo>
                  <a:cubicBezTo>
                    <a:pt x="426" y="690"/>
                    <a:pt x="426" y="690"/>
                    <a:pt x="426" y="690"/>
                  </a:cubicBezTo>
                  <a:cubicBezTo>
                    <a:pt x="426" y="690"/>
                    <a:pt x="427" y="688"/>
                    <a:pt x="427" y="688"/>
                  </a:cubicBezTo>
                  <a:cubicBezTo>
                    <a:pt x="427" y="688"/>
                    <a:pt x="426" y="686"/>
                    <a:pt x="426" y="687"/>
                  </a:cubicBezTo>
                  <a:cubicBezTo>
                    <a:pt x="426" y="688"/>
                    <a:pt x="425" y="691"/>
                    <a:pt x="423" y="691"/>
                  </a:cubicBezTo>
                  <a:cubicBezTo>
                    <a:pt x="422" y="691"/>
                    <a:pt x="420" y="688"/>
                    <a:pt x="419" y="688"/>
                  </a:cubicBezTo>
                  <a:cubicBezTo>
                    <a:pt x="421" y="688"/>
                    <a:pt x="421" y="684"/>
                    <a:pt x="421" y="684"/>
                  </a:cubicBezTo>
                  <a:cubicBezTo>
                    <a:pt x="420" y="684"/>
                    <a:pt x="418" y="686"/>
                    <a:pt x="418" y="683"/>
                  </a:cubicBezTo>
                  <a:cubicBezTo>
                    <a:pt x="418" y="683"/>
                    <a:pt x="420" y="679"/>
                    <a:pt x="419" y="679"/>
                  </a:cubicBezTo>
                  <a:cubicBezTo>
                    <a:pt x="417" y="680"/>
                    <a:pt x="418" y="688"/>
                    <a:pt x="419" y="688"/>
                  </a:cubicBezTo>
                  <a:cubicBezTo>
                    <a:pt x="419" y="688"/>
                    <a:pt x="418" y="687"/>
                    <a:pt x="418" y="687"/>
                  </a:cubicBezTo>
                  <a:cubicBezTo>
                    <a:pt x="417" y="686"/>
                    <a:pt x="417" y="687"/>
                    <a:pt x="417" y="687"/>
                  </a:cubicBezTo>
                  <a:cubicBezTo>
                    <a:pt x="416" y="687"/>
                    <a:pt x="417" y="684"/>
                    <a:pt x="416" y="684"/>
                  </a:cubicBezTo>
                  <a:cubicBezTo>
                    <a:pt x="417" y="684"/>
                    <a:pt x="415" y="685"/>
                    <a:pt x="414" y="685"/>
                  </a:cubicBezTo>
                  <a:cubicBezTo>
                    <a:pt x="413" y="684"/>
                    <a:pt x="416" y="684"/>
                    <a:pt x="415" y="683"/>
                  </a:cubicBezTo>
                  <a:cubicBezTo>
                    <a:pt x="415" y="683"/>
                    <a:pt x="413" y="685"/>
                    <a:pt x="412" y="684"/>
                  </a:cubicBezTo>
                  <a:cubicBezTo>
                    <a:pt x="413" y="684"/>
                    <a:pt x="413" y="684"/>
                    <a:pt x="413" y="683"/>
                  </a:cubicBezTo>
                  <a:cubicBezTo>
                    <a:pt x="412" y="683"/>
                    <a:pt x="412" y="684"/>
                    <a:pt x="411" y="683"/>
                  </a:cubicBezTo>
                  <a:cubicBezTo>
                    <a:pt x="411" y="682"/>
                    <a:pt x="413" y="682"/>
                    <a:pt x="414" y="681"/>
                  </a:cubicBezTo>
                  <a:cubicBezTo>
                    <a:pt x="415" y="681"/>
                    <a:pt x="416" y="678"/>
                    <a:pt x="415" y="678"/>
                  </a:cubicBezTo>
                  <a:cubicBezTo>
                    <a:pt x="414" y="678"/>
                    <a:pt x="414" y="679"/>
                    <a:pt x="414" y="680"/>
                  </a:cubicBezTo>
                  <a:cubicBezTo>
                    <a:pt x="413" y="681"/>
                    <a:pt x="412" y="681"/>
                    <a:pt x="411" y="682"/>
                  </a:cubicBezTo>
                  <a:cubicBezTo>
                    <a:pt x="410" y="681"/>
                    <a:pt x="411" y="681"/>
                    <a:pt x="410" y="680"/>
                  </a:cubicBezTo>
                  <a:cubicBezTo>
                    <a:pt x="410" y="679"/>
                    <a:pt x="409" y="680"/>
                    <a:pt x="408" y="680"/>
                  </a:cubicBezTo>
                  <a:cubicBezTo>
                    <a:pt x="408" y="680"/>
                    <a:pt x="410" y="679"/>
                    <a:pt x="410" y="679"/>
                  </a:cubicBezTo>
                  <a:cubicBezTo>
                    <a:pt x="407" y="679"/>
                    <a:pt x="404" y="680"/>
                    <a:pt x="402" y="678"/>
                  </a:cubicBezTo>
                  <a:cubicBezTo>
                    <a:pt x="401" y="678"/>
                    <a:pt x="400" y="677"/>
                    <a:pt x="400" y="676"/>
                  </a:cubicBezTo>
                  <a:cubicBezTo>
                    <a:pt x="400" y="676"/>
                    <a:pt x="401" y="675"/>
                    <a:pt x="401" y="675"/>
                  </a:cubicBezTo>
                  <a:cubicBezTo>
                    <a:pt x="401" y="674"/>
                    <a:pt x="400" y="675"/>
                    <a:pt x="400" y="674"/>
                  </a:cubicBezTo>
                  <a:cubicBezTo>
                    <a:pt x="400" y="674"/>
                    <a:pt x="404" y="671"/>
                    <a:pt x="403" y="670"/>
                  </a:cubicBezTo>
                  <a:cubicBezTo>
                    <a:pt x="402" y="669"/>
                    <a:pt x="401" y="674"/>
                    <a:pt x="400" y="673"/>
                  </a:cubicBezTo>
                  <a:cubicBezTo>
                    <a:pt x="399" y="672"/>
                    <a:pt x="401" y="668"/>
                    <a:pt x="400" y="668"/>
                  </a:cubicBezTo>
                  <a:cubicBezTo>
                    <a:pt x="399" y="667"/>
                    <a:pt x="399" y="667"/>
                    <a:pt x="400" y="666"/>
                  </a:cubicBezTo>
                  <a:cubicBezTo>
                    <a:pt x="400" y="665"/>
                    <a:pt x="401" y="663"/>
                    <a:pt x="402" y="663"/>
                  </a:cubicBezTo>
                  <a:cubicBezTo>
                    <a:pt x="405" y="663"/>
                    <a:pt x="400" y="666"/>
                    <a:pt x="400" y="667"/>
                  </a:cubicBezTo>
                  <a:cubicBezTo>
                    <a:pt x="401" y="668"/>
                    <a:pt x="405" y="662"/>
                    <a:pt x="406" y="666"/>
                  </a:cubicBezTo>
                  <a:cubicBezTo>
                    <a:pt x="406" y="666"/>
                    <a:pt x="406" y="664"/>
                    <a:pt x="406" y="663"/>
                  </a:cubicBezTo>
                  <a:cubicBezTo>
                    <a:pt x="405" y="663"/>
                    <a:pt x="404" y="663"/>
                    <a:pt x="404" y="662"/>
                  </a:cubicBezTo>
                  <a:cubicBezTo>
                    <a:pt x="403" y="662"/>
                    <a:pt x="406" y="658"/>
                    <a:pt x="405" y="658"/>
                  </a:cubicBezTo>
                  <a:cubicBezTo>
                    <a:pt x="405" y="658"/>
                    <a:pt x="402" y="664"/>
                    <a:pt x="402" y="662"/>
                  </a:cubicBezTo>
                  <a:cubicBezTo>
                    <a:pt x="401" y="662"/>
                    <a:pt x="399" y="665"/>
                    <a:pt x="399" y="665"/>
                  </a:cubicBezTo>
                  <a:cubicBezTo>
                    <a:pt x="398" y="666"/>
                    <a:pt x="398" y="669"/>
                    <a:pt x="398" y="669"/>
                  </a:cubicBezTo>
                  <a:cubicBezTo>
                    <a:pt x="397" y="669"/>
                    <a:pt x="398" y="667"/>
                    <a:pt x="397" y="666"/>
                  </a:cubicBezTo>
                  <a:cubicBezTo>
                    <a:pt x="397" y="667"/>
                    <a:pt x="394" y="666"/>
                    <a:pt x="396" y="665"/>
                  </a:cubicBezTo>
                  <a:cubicBezTo>
                    <a:pt x="396" y="665"/>
                    <a:pt x="401" y="665"/>
                    <a:pt x="398" y="664"/>
                  </a:cubicBezTo>
                  <a:cubicBezTo>
                    <a:pt x="398" y="664"/>
                    <a:pt x="398" y="665"/>
                    <a:pt x="397" y="665"/>
                  </a:cubicBezTo>
                  <a:cubicBezTo>
                    <a:pt x="397" y="665"/>
                    <a:pt x="397" y="660"/>
                    <a:pt x="399" y="662"/>
                  </a:cubicBezTo>
                  <a:cubicBezTo>
                    <a:pt x="398" y="662"/>
                    <a:pt x="399" y="662"/>
                    <a:pt x="398" y="662"/>
                  </a:cubicBezTo>
                  <a:cubicBezTo>
                    <a:pt x="397" y="663"/>
                    <a:pt x="397" y="664"/>
                    <a:pt x="396" y="664"/>
                  </a:cubicBezTo>
                  <a:cubicBezTo>
                    <a:pt x="395" y="664"/>
                    <a:pt x="398" y="660"/>
                    <a:pt x="398" y="659"/>
                  </a:cubicBezTo>
                  <a:cubicBezTo>
                    <a:pt x="398" y="659"/>
                    <a:pt x="398" y="659"/>
                    <a:pt x="398" y="658"/>
                  </a:cubicBezTo>
                  <a:cubicBezTo>
                    <a:pt x="398" y="658"/>
                    <a:pt x="396" y="663"/>
                    <a:pt x="395" y="664"/>
                  </a:cubicBezTo>
                  <a:cubicBezTo>
                    <a:pt x="396" y="663"/>
                    <a:pt x="395" y="660"/>
                    <a:pt x="396" y="658"/>
                  </a:cubicBezTo>
                  <a:cubicBezTo>
                    <a:pt x="395" y="658"/>
                    <a:pt x="396" y="657"/>
                    <a:pt x="395" y="657"/>
                  </a:cubicBezTo>
                  <a:cubicBezTo>
                    <a:pt x="393" y="658"/>
                    <a:pt x="395" y="661"/>
                    <a:pt x="395" y="663"/>
                  </a:cubicBezTo>
                  <a:cubicBezTo>
                    <a:pt x="395" y="662"/>
                    <a:pt x="393" y="664"/>
                    <a:pt x="394" y="664"/>
                  </a:cubicBezTo>
                  <a:cubicBezTo>
                    <a:pt x="391" y="664"/>
                    <a:pt x="395" y="658"/>
                    <a:pt x="394" y="657"/>
                  </a:cubicBezTo>
                  <a:cubicBezTo>
                    <a:pt x="393" y="659"/>
                    <a:pt x="393" y="661"/>
                    <a:pt x="391" y="659"/>
                  </a:cubicBezTo>
                  <a:cubicBezTo>
                    <a:pt x="390" y="658"/>
                    <a:pt x="391" y="655"/>
                    <a:pt x="391" y="653"/>
                  </a:cubicBezTo>
                  <a:cubicBezTo>
                    <a:pt x="393" y="654"/>
                    <a:pt x="392" y="651"/>
                    <a:pt x="393" y="651"/>
                  </a:cubicBezTo>
                  <a:cubicBezTo>
                    <a:pt x="394" y="651"/>
                    <a:pt x="394" y="652"/>
                    <a:pt x="396" y="652"/>
                  </a:cubicBezTo>
                  <a:cubicBezTo>
                    <a:pt x="397" y="652"/>
                    <a:pt x="398" y="653"/>
                    <a:pt x="399" y="652"/>
                  </a:cubicBezTo>
                  <a:cubicBezTo>
                    <a:pt x="397" y="651"/>
                    <a:pt x="395" y="652"/>
                    <a:pt x="393" y="649"/>
                  </a:cubicBezTo>
                  <a:cubicBezTo>
                    <a:pt x="392" y="648"/>
                    <a:pt x="394" y="647"/>
                    <a:pt x="394" y="646"/>
                  </a:cubicBezTo>
                  <a:cubicBezTo>
                    <a:pt x="394" y="646"/>
                    <a:pt x="391" y="648"/>
                    <a:pt x="391" y="649"/>
                  </a:cubicBezTo>
                  <a:cubicBezTo>
                    <a:pt x="390" y="650"/>
                    <a:pt x="390" y="650"/>
                    <a:pt x="390" y="651"/>
                  </a:cubicBezTo>
                  <a:cubicBezTo>
                    <a:pt x="389" y="652"/>
                    <a:pt x="388" y="653"/>
                    <a:pt x="388" y="654"/>
                  </a:cubicBezTo>
                  <a:cubicBezTo>
                    <a:pt x="386" y="654"/>
                    <a:pt x="385" y="648"/>
                    <a:pt x="384" y="649"/>
                  </a:cubicBezTo>
                  <a:cubicBezTo>
                    <a:pt x="384" y="649"/>
                    <a:pt x="384" y="650"/>
                    <a:pt x="384" y="650"/>
                  </a:cubicBezTo>
                  <a:cubicBezTo>
                    <a:pt x="384" y="651"/>
                    <a:pt x="383" y="649"/>
                    <a:pt x="383" y="648"/>
                  </a:cubicBezTo>
                  <a:cubicBezTo>
                    <a:pt x="383" y="647"/>
                    <a:pt x="384" y="648"/>
                    <a:pt x="383" y="647"/>
                  </a:cubicBezTo>
                  <a:cubicBezTo>
                    <a:pt x="383" y="647"/>
                    <a:pt x="387" y="648"/>
                    <a:pt x="387" y="649"/>
                  </a:cubicBezTo>
                  <a:cubicBezTo>
                    <a:pt x="387" y="648"/>
                    <a:pt x="386" y="648"/>
                    <a:pt x="385" y="647"/>
                  </a:cubicBezTo>
                  <a:cubicBezTo>
                    <a:pt x="385" y="646"/>
                    <a:pt x="385" y="646"/>
                    <a:pt x="385" y="645"/>
                  </a:cubicBezTo>
                  <a:cubicBezTo>
                    <a:pt x="385" y="643"/>
                    <a:pt x="385" y="643"/>
                    <a:pt x="384" y="644"/>
                  </a:cubicBezTo>
                  <a:cubicBezTo>
                    <a:pt x="383" y="644"/>
                    <a:pt x="383" y="641"/>
                    <a:pt x="383" y="641"/>
                  </a:cubicBezTo>
                  <a:cubicBezTo>
                    <a:pt x="383" y="641"/>
                    <a:pt x="382" y="642"/>
                    <a:pt x="382" y="641"/>
                  </a:cubicBezTo>
                  <a:cubicBezTo>
                    <a:pt x="382" y="640"/>
                    <a:pt x="382" y="639"/>
                    <a:pt x="383" y="639"/>
                  </a:cubicBezTo>
                  <a:cubicBezTo>
                    <a:pt x="383" y="639"/>
                    <a:pt x="383" y="641"/>
                    <a:pt x="384" y="640"/>
                  </a:cubicBezTo>
                  <a:cubicBezTo>
                    <a:pt x="385" y="640"/>
                    <a:pt x="383" y="639"/>
                    <a:pt x="383" y="639"/>
                  </a:cubicBezTo>
                  <a:cubicBezTo>
                    <a:pt x="382" y="638"/>
                    <a:pt x="382" y="637"/>
                    <a:pt x="383" y="636"/>
                  </a:cubicBezTo>
                  <a:cubicBezTo>
                    <a:pt x="383" y="636"/>
                    <a:pt x="386" y="633"/>
                    <a:pt x="387" y="633"/>
                  </a:cubicBezTo>
                  <a:cubicBezTo>
                    <a:pt x="386" y="633"/>
                    <a:pt x="386" y="634"/>
                    <a:pt x="385" y="634"/>
                  </a:cubicBezTo>
                  <a:cubicBezTo>
                    <a:pt x="385" y="633"/>
                    <a:pt x="389" y="628"/>
                    <a:pt x="386" y="627"/>
                  </a:cubicBezTo>
                  <a:cubicBezTo>
                    <a:pt x="386" y="629"/>
                    <a:pt x="386" y="632"/>
                    <a:pt x="384" y="634"/>
                  </a:cubicBezTo>
                  <a:cubicBezTo>
                    <a:pt x="384" y="633"/>
                    <a:pt x="385" y="628"/>
                    <a:pt x="385" y="627"/>
                  </a:cubicBezTo>
                  <a:cubicBezTo>
                    <a:pt x="385" y="623"/>
                    <a:pt x="384" y="623"/>
                    <a:pt x="384" y="627"/>
                  </a:cubicBezTo>
                  <a:cubicBezTo>
                    <a:pt x="384" y="629"/>
                    <a:pt x="385" y="635"/>
                    <a:pt x="381" y="635"/>
                  </a:cubicBezTo>
                  <a:cubicBezTo>
                    <a:pt x="379" y="636"/>
                    <a:pt x="378" y="634"/>
                    <a:pt x="378" y="632"/>
                  </a:cubicBezTo>
                  <a:cubicBezTo>
                    <a:pt x="378" y="631"/>
                    <a:pt x="381" y="630"/>
                    <a:pt x="380" y="630"/>
                  </a:cubicBezTo>
                  <a:cubicBezTo>
                    <a:pt x="378" y="631"/>
                    <a:pt x="379" y="626"/>
                    <a:pt x="379" y="625"/>
                  </a:cubicBezTo>
                  <a:cubicBezTo>
                    <a:pt x="379" y="625"/>
                    <a:pt x="377" y="621"/>
                    <a:pt x="378" y="621"/>
                  </a:cubicBezTo>
                  <a:cubicBezTo>
                    <a:pt x="377" y="621"/>
                    <a:pt x="375" y="622"/>
                    <a:pt x="375" y="623"/>
                  </a:cubicBezTo>
                  <a:cubicBezTo>
                    <a:pt x="375" y="622"/>
                    <a:pt x="377" y="624"/>
                    <a:pt x="377" y="624"/>
                  </a:cubicBezTo>
                  <a:cubicBezTo>
                    <a:pt x="378" y="625"/>
                    <a:pt x="378" y="626"/>
                    <a:pt x="378" y="627"/>
                  </a:cubicBezTo>
                  <a:cubicBezTo>
                    <a:pt x="378" y="628"/>
                    <a:pt x="378" y="630"/>
                    <a:pt x="378" y="630"/>
                  </a:cubicBezTo>
                  <a:cubicBezTo>
                    <a:pt x="376" y="632"/>
                    <a:pt x="377" y="630"/>
                    <a:pt x="377" y="629"/>
                  </a:cubicBezTo>
                  <a:cubicBezTo>
                    <a:pt x="376" y="629"/>
                    <a:pt x="376" y="630"/>
                    <a:pt x="376" y="630"/>
                  </a:cubicBezTo>
                  <a:cubicBezTo>
                    <a:pt x="376" y="630"/>
                    <a:pt x="375" y="629"/>
                    <a:pt x="375" y="629"/>
                  </a:cubicBezTo>
                  <a:cubicBezTo>
                    <a:pt x="375" y="629"/>
                    <a:pt x="375" y="628"/>
                    <a:pt x="374" y="629"/>
                  </a:cubicBezTo>
                  <a:cubicBezTo>
                    <a:pt x="374" y="629"/>
                    <a:pt x="374" y="630"/>
                    <a:pt x="374" y="631"/>
                  </a:cubicBezTo>
                  <a:cubicBezTo>
                    <a:pt x="372" y="633"/>
                    <a:pt x="372" y="628"/>
                    <a:pt x="374" y="627"/>
                  </a:cubicBezTo>
                  <a:cubicBezTo>
                    <a:pt x="372" y="626"/>
                    <a:pt x="375" y="625"/>
                    <a:pt x="374" y="624"/>
                  </a:cubicBezTo>
                  <a:cubicBezTo>
                    <a:pt x="374" y="624"/>
                    <a:pt x="374" y="624"/>
                    <a:pt x="373" y="624"/>
                  </a:cubicBezTo>
                  <a:cubicBezTo>
                    <a:pt x="373" y="624"/>
                    <a:pt x="375" y="623"/>
                    <a:pt x="374" y="623"/>
                  </a:cubicBezTo>
                  <a:cubicBezTo>
                    <a:pt x="374" y="623"/>
                    <a:pt x="374" y="622"/>
                    <a:pt x="374" y="622"/>
                  </a:cubicBezTo>
                  <a:cubicBezTo>
                    <a:pt x="373" y="623"/>
                    <a:pt x="373" y="624"/>
                    <a:pt x="373" y="625"/>
                  </a:cubicBezTo>
                  <a:cubicBezTo>
                    <a:pt x="372" y="625"/>
                    <a:pt x="373" y="626"/>
                    <a:pt x="372" y="626"/>
                  </a:cubicBezTo>
                  <a:cubicBezTo>
                    <a:pt x="370" y="628"/>
                    <a:pt x="371" y="625"/>
                    <a:pt x="371" y="624"/>
                  </a:cubicBezTo>
                  <a:cubicBezTo>
                    <a:pt x="371" y="623"/>
                    <a:pt x="371" y="622"/>
                    <a:pt x="372" y="621"/>
                  </a:cubicBezTo>
                  <a:cubicBezTo>
                    <a:pt x="372" y="621"/>
                    <a:pt x="375" y="619"/>
                    <a:pt x="375" y="619"/>
                  </a:cubicBezTo>
                  <a:cubicBezTo>
                    <a:pt x="374" y="618"/>
                    <a:pt x="371" y="619"/>
                    <a:pt x="371" y="619"/>
                  </a:cubicBezTo>
                  <a:cubicBezTo>
                    <a:pt x="370" y="620"/>
                    <a:pt x="370" y="623"/>
                    <a:pt x="369" y="623"/>
                  </a:cubicBezTo>
                  <a:cubicBezTo>
                    <a:pt x="369" y="623"/>
                    <a:pt x="367" y="621"/>
                    <a:pt x="367" y="621"/>
                  </a:cubicBezTo>
                  <a:cubicBezTo>
                    <a:pt x="367" y="620"/>
                    <a:pt x="367" y="616"/>
                    <a:pt x="368" y="617"/>
                  </a:cubicBezTo>
                  <a:cubicBezTo>
                    <a:pt x="370" y="618"/>
                    <a:pt x="368" y="619"/>
                    <a:pt x="368" y="620"/>
                  </a:cubicBezTo>
                  <a:cubicBezTo>
                    <a:pt x="368" y="620"/>
                    <a:pt x="369" y="619"/>
                    <a:pt x="369" y="619"/>
                  </a:cubicBezTo>
                  <a:cubicBezTo>
                    <a:pt x="370" y="618"/>
                    <a:pt x="369" y="617"/>
                    <a:pt x="369" y="616"/>
                  </a:cubicBezTo>
                  <a:cubicBezTo>
                    <a:pt x="369" y="616"/>
                    <a:pt x="371" y="617"/>
                    <a:pt x="371" y="618"/>
                  </a:cubicBezTo>
                  <a:cubicBezTo>
                    <a:pt x="371" y="616"/>
                    <a:pt x="369" y="615"/>
                    <a:pt x="368" y="614"/>
                  </a:cubicBezTo>
                  <a:cubicBezTo>
                    <a:pt x="367" y="613"/>
                    <a:pt x="366" y="612"/>
                    <a:pt x="366" y="611"/>
                  </a:cubicBezTo>
                  <a:cubicBezTo>
                    <a:pt x="366" y="611"/>
                    <a:pt x="367" y="609"/>
                    <a:pt x="366" y="608"/>
                  </a:cubicBezTo>
                  <a:cubicBezTo>
                    <a:pt x="366" y="609"/>
                    <a:pt x="363" y="608"/>
                    <a:pt x="364" y="609"/>
                  </a:cubicBezTo>
                  <a:cubicBezTo>
                    <a:pt x="364" y="608"/>
                    <a:pt x="364" y="608"/>
                    <a:pt x="364" y="608"/>
                  </a:cubicBezTo>
                  <a:cubicBezTo>
                    <a:pt x="364" y="608"/>
                    <a:pt x="361" y="609"/>
                    <a:pt x="362" y="607"/>
                  </a:cubicBezTo>
                  <a:cubicBezTo>
                    <a:pt x="362" y="606"/>
                    <a:pt x="364" y="606"/>
                    <a:pt x="364" y="606"/>
                  </a:cubicBezTo>
                  <a:cubicBezTo>
                    <a:pt x="364" y="605"/>
                    <a:pt x="361" y="606"/>
                    <a:pt x="363" y="604"/>
                  </a:cubicBezTo>
                  <a:cubicBezTo>
                    <a:pt x="362" y="604"/>
                    <a:pt x="362" y="604"/>
                    <a:pt x="361" y="604"/>
                  </a:cubicBezTo>
                  <a:cubicBezTo>
                    <a:pt x="361" y="603"/>
                    <a:pt x="361" y="603"/>
                    <a:pt x="361" y="603"/>
                  </a:cubicBezTo>
                  <a:cubicBezTo>
                    <a:pt x="361" y="602"/>
                    <a:pt x="360" y="601"/>
                    <a:pt x="362" y="601"/>
                  </a:cubicBezTo>
                  <a:cubicBezTo>
                    <a:pt x="363" y="601"/>
                    <a:pt x="364" y="603"/>
                    <a:pt x="365" y="603"/>
                  </a:cubicBezTo>
                  <a:cubicBezTo>
                    <a:pt x="364" y="603"/>
                    <a:pt x="362" y="601"/>
                    <a:pt x="361" y="600"/>
                  </a:cubicBezTo>
                  <a:cubicBezTo>
                    <a:pt x="361" y="599"/>
                    <a:pt x="363" y="597"/>
                    <a:pt x="364" y="599"/>
                  </a:cubicBezTo>
                  <a:cubicBezTo>
                    <a:pt x="363" y="595"/>
                    <a:pt x="360" y="600"/>
                    <a:pt x="360" y="600"/>
                  </a:cubicBezTo>
                  <a:cubicBezTo>
                    <a:pt x="360" y="600"/>
                    <a:pt x="360" y="596"/>
                    <a:pt x="360" y="596"/>
                  </a:cubicBezTo>
                  <a:cubicBezTo>
                    <a:pt x="359" y="596"/>
                    <a:pt x="360" y="598"/>
                    <a:pt x="358" y="597"/>
                  </a:cubicBezTo>
                  <a:cubicBezTo>
                    <a:pt x="358" y="597"/>
                    <a:pt x="358" y="596"/>
                    <a:pt x="358" y="595"/>
                  </a:cubicBezTo>
                  <a:cubicBezTo>
                    <a:pt x="358" y="595"/>
                    <a:pt x="358" y="591"/>
                    <a:pt x="359" y="591"/>
                  </a:cubicBezTo>
                  <a:cubicBezTo>
                    <a:pt x="358" y="592"/>
                    <a:pt x="358" y="594"/>
                    <a:pt x="357" y="594"/>
                  </a:cubicBezTo>
                  <a:cubicBezTo>
                    <a:pt x="357" y="594"/>
                    <a:pt x="356" y="593"/>
                    <a:pt x="356" y="593"/>
                  </a:cubicBezTo>
                  <a:cubicBezTo>
                    <a:pt x="356" y="594"/>
                    <a:pt x="356" y="594"/>
                    <a:pt x="356" y="594"/>
                  </a:cubicBezTo>
                  <a:cubicBezTo>
                    <a:pt x="356" y="594"/>
                    <a:pt x="355" y="594"/>
                    <a:pt x="355" y="594"/>
                  </a:cubicBezTo>
                  <a:cubicBezTo>
                    <a:pt x="354" y="594"/>
                    <a:pt x="354" y="593"/>
                    <a:pt x="353" y="592"/>
                  </a:cubicBezTo>
                  <a:cubicBezTo>
                    <a:pt x="352" y="590"/>
                    <a:pt x="352" y="589"/>
                    <a:pt x="352" y="587"/>
                  </a:cubicBezTo>
                  <a:cubicBezTo>
                    <a:pt x="351" y="588"/>
                    <a:pt x="348" y="581"/>
                    <a:pt x="349" y="580"/>
                  </a:cubicBezTo>
                  <a:cubicBezTo>
                    <a:pt x="348" y="580"/>
                    <a:pt x="349" y="582"/>
                    <a:pt x="349" y="582"/>
                  </a:cubicBezTo>
                  <a:cubicBezTo>
                    <a:pt x="349" y="582"/>
                    <a:pt x="348" y="581"/>
                    <a:pt x="347" y="580"/>
                  </a:cubicBezTo>
                  <a:cubicBezTo>
                    <a:pt x="346" y="581"/>
                    <a:pt x="348" y="582"/>
                    <a:pt x="349" y="583"/>
                  </a:cubicBezTo>
                  <a:cubicBezTo>
                    <a:pt x="349" y="583"/>
                    <a:pt x="348" y="585"/>
                    <a:pt x="349" y="585"/>
                  </a:cubicBezTo>
                  <a:cubicBezTo>
                    <a:pt x="350" y="586"/>
                    <a:pt x="350" y="588"/>
                    <a:pt x="351" y="589"/>
                  </a:cubicBezTo>
                  <a:cubicBezTo>
                    <a:pt x="350" y="589"/>
                    <a:pt x="352" y="594"/>
                    <a:pt x="351" y="594"/>
                  </a:cubicBezTo>
                  <a:cubicBezTo>
                    <a:pt x="349" y="595"/>
                    <a:pt x="349" y="591"/>
                    <a:pt x="348" y="591"/>
                  </a:cubicBezTo>
                  <a:cubicBezTo>
                    <a:pt x="348" y="592"/>
                    <a:pt x="348" y="592"/>
                    <a:pt x="348" y="592"/>
                  </a:cubicBezTo>
                  <a:cubicBezTo>
                    <a:pt x="347" y="592"/>
                    <a:pt x="347" y="592"/>
                    <a:pt x="347" y="593"/>
                  </a:cubicBezTo>
                  <a:cubicBezTo>
                    <a:pt x="347" y="592"/>
                    <a:pt x="346" y="592"/>
                    <a:pt x="345" y="591"/>
                  </a:cubicBezTo>
                  <a:cubicBezTo>
                    <a:pt x="346" y="591"/>
                    <a:pt x="344" y="585"/>
                    <a:pt x="344" y="584"/>
                  </a:cubicBezTo>
                  <a:cubicBezTo>
                    <a:pt x="343" y="586"/>
                    <a:pt x="344" y="588"/>
                    <a:pt x="342" y="586"/>
                  </a:cubicBezTo>
                  <a:cubicBezTo>
                    <a:pt x="342" y="586"/>
                    <a:pt x="342" y="585"/>
                    <a:pt x="342" y="585"/>
                  </a:cubicBezTo>
                  <a:cubicBezTo>
                    <a:pt x="341" y="585"/>
                    <a:pt x="341" y="585"/>
                    <a:pt x="341" y="585"/>
                  </a:cubicBezTo>
                  <a:cubicBezTo>
                    <a:pt x="340" y="585"/>
                    <a:pt x="338" y="584"/>
                    <a:pt x="338" y="584"/>
                  </a:cubicBezTo>
                  <a:cubicBezTo>
                    <a:pt x="337" y="585"/>
                    <a:pt x="338" y="585"/>
                    <a:pt x="337" y="586"/>
                  </a:cubicBezTo>
                  <a:cubicBezTo>
                    <a:pt x="338" y="586"/>
                    <a:pt x="340" y="586"/>
                    <a:pt x="341" y="587"/>
                  </a:cubicBezTo>
                  <a:cubicBezTo>
                    <a:pt x="342" y="588"/>
                    <a:pt x="341" y="588"/>
                    <a:pt x="341" y="590"/>
                  </a:cubicBezTo>
                  <a:cubicBezTo>
                    <a:pt x="345" y="588"/>
                    <a:pt x="344" y="591"/>
                    <a:pt x="343" y="593"/>
                  </a:cubicBezTo>
                  <a:cubicBezTo>
                    <a:pt x="343" y="593"/>
                    <a:pt x="342" y="593"/>
                    <a:pt x="342" y="592"/>
                  </a:cubicBezTo>
                  <a:cubicBezTo>
                    <a:pt x="341" y="592"/>
                    <a:pt x="342" y="593"/>
                    <a:pt x="342" y="593"/>
                  </a:cubicBezTo>
                  <a:cubicBezTo>
                    <a:pt x="341" y="594"/>
                    <a:pt x="341" y="593"/>
                    <a:pt x="341" y="594"/>
                  </a:cubicBezTo>
                  <a:cubicBezTo>
                    <a:pt x="341" y="594"/>
                    <a:pt x="334" y="589"/>
                    <a:pt x="333" y="588"/>
                  </a:cubicBezTo>
                  <a:cubicBezTo>
                    <a:pt x="332" y="587"/>
                    <a:pt x="331" y="586"/>
                    <a:pt x="330" y="584"/>
                  </a:cubicBezTo>
                  <a:cubicBezTo>
                    <a:pt x="329" y="584"/>
                    <a:pt x="327" y="582"/>
                    <a:pt x="329" y="582"/>
                  </a:cubicBezTo>
                  <a:cubicBezTo>
                    <a:pt x="327" y="581"/>
                    <a:pt x="324" y="583"/>
                    <a:pt x="324" y="580"/>
                  </a:cubicBezTo>
                  <a:cubicBezTo>
                    <a:pt x="323" y="579"/>
                    <a:pt x="325" y="580"/>
                    <a:pt x="325" y="578"/>
                  </a:cubicBezTo>
                  <a:cubicBezTo>
                    <a:pt x="325" y="578"/>
                    <a:pt x="323" y="579"/>
                    <a:pt x="323" y="579"/>
                  </a:cubicBezTo>
                  <a:cubicBezTo>
                    <a:pt x="321" y="579"/>
                    <a:pt x="320" y="578"/>
                    <a:pt x="319" y="577"/>
                  </a:cubicBezTo>
                  <a:cubicBezTo>
                    <a:pt x="323" y="577"/>
                    <a:pt x="319" y="573"/>
                    <a:pt x="321" y="572"/>
                  </a:cubicBezTo>
                  <a:cubicBezTo>
                    <a:pt x="322" y="572"/>
                    <a:pt x="323" y="576"/>
                    <a:pt x="323" y="577"/>
                  </a:cubicBezTo>
                  <a:cubicBezTo>
                    <a:pt x="323" y="576"/>
                    <a:pt x="322" y="574"/>
                    <a:pt x="324" y="573"/>
                  </a:cubicBezTo>
                  <a:cubicBezTo>
                    <a:pt x="324" y="573"/>
                    <a:pt x="322" y="571"/>
                    <a:pt x="321" y="571"/>
                  </a:cubicBezTo>
                  <a:cubicBezTo>
                    <a:pt x="320" y="571"/>
                    <a:pt x="319" y="573"/>
                    <a:pt x="318" y="574"/>
                  </a:cubicBezTo>
                  <a:cubicBezTo>
                    <a:pt x="316" y="576"/>
                    <a:pt x="310" y="576"/>
                    <a:pt x="309" y="573"/>
                  </a:cubicBezTo>
                  <a:cubicBezTo>
                    <a:pt x="309" y="573"/>
                    <a:pt x="310" y="571"/>
                    <a:pt x="309" y="571"/>
                  </a:cubicBezTo>
                  <a:cubicBezTo>
                    <a:pt x="309" y="571"/>
                    <a:pt x="309" y="570"/>
                    <a:pt x="310" y="570"/>
                  </a:cubicBezTo>
                  <a:cubicBezTo>
                    <a:pt x="310" y="570"/>
                    <a:pt x="310" y="570"/>
                    <a:pt x="311" y="569"/>
                  </a:cubicBezTo>
                  <a:cubicBezTo>
                    <a:pt x="310" y="569"/>
                    <a:pt x="310" y="570"/>
                    <a:pt x="309" y="570"/>
                  </a:cubicBezTo>
                  <a:cubicBezTo>
                    <a:pt x="309" y="568"/>
                    <a:pt x="308" y="571"/>
                    <a:pt x="307" y="572"/>
                  </a:cubicBezTo>
                  <a:cubicBezTo>
                    <a:pt x="305" y="572"/>
                    <a:pt x="303" y="571"/>
                    <a:pt x="302" y="571"/>
                  </a:cubicBezTo>
                  <a:cubicBezTo>
                    <a:pt x="298" y="570"/>
                    <a:pt x="291" y="573"/>
                    <a:pt x="290" y="569"/>
                  </a:cubicBezTo>
                  <a:cubicBezTo>
                    <a:pt x="289" y="569"/>
                    <a:pt x="289" y="569"/>
                    <a:pt x="288" y="569"/>
                  </a:cubicBezTo>
                  <a:cubicBezTo>
                    <a:pt x="287" y="568"/>
                    <a:pt x="286" y="568"/>
                    <a:pt x="286" y="566"/>
                  </a:cubicBezTo>
                  <a:cubicBezTo>
                    <a:pt x="285" y="565"/>
                    <a:pt x="287" y="564"/>
                    <a:pt x="285" y="563"/>
                  </a:cubicBezTo>
                  <a:cubicBezTo>
                    <a:pt x="284" y="563"/>
                    <a:pt x="284" y="566"/>
                    <a:pt x="283" y="566"/>
                  </a:cubicBezTo>
                  <a:cubicBezTo>
                    <a:pt x="282" y="567"/>
                    <a:pt x="283" y="566"/>
                    <a:pt x="281" y="566"/>
                  </a:cubicBezTo>
                  <a:cubicBezTo>
                    <a:pt x="281" y="566"/>
                    <a:pt x="282" y="566"/>
                    <a:pt x="282" y="566"/>
                  </a:cubicBezTo>
                  <a:cubicBezTo>
                    <a:pt x="282" y="566"/>
                    <a:pt x="279" y="566"/>
                    <a:pt x="279" y="565"/>
                  </a:cubicBezTo>
                  <a:cubicBezTo>
                    <a:pt x="279" y="565"/>
                    <a:pt x="281" y="561"/>
                    <a:pt x="281" y="561"/>
                  </a:cubicBezTo>
                  <a:cubicBezTo>
                    <a:pt x="280" y="561"/>
                    <a:pt x="279" y="563"/>
                    <a:pt x="278" y="563"/>
                  </a:cubicBezTo>
                  <a:cubicBezTo>
                    <a:pt x="278" y="563"/>
                    <a:pt x="277" y="563"/>
                    <a:pt x="276" y="562"/>
                  </a:cubicBezTo>
                  <a:cubicBezTo>
                    <a:pt x="276" y="562"/>
                    <a:pt x="277" y="561"/>
                    <a:pt x="278" y="561"/>
                  </a:cubicBezTo>
                  <a:cubicBezTo>
                    <a:pt x="276" y="561"/>
                    <a:pt x="275" y="562"/>
                    <a:pt x="274" y="562"/>
                  </a:cubicBezTo>
                  <a:cubicBezTo>
                    <a:pt x="273" y="562"/>
                    <a:pt x="276" y="560"/>
                    <a:pt x="276" y="559"/>
                  </a:cubicBezTo>
                  <a:cubicBezTo>
                    <a:pt x="275" y="559"/>
                    <a:pt x="273" y="560"/>
                    <a:pt x="274" y="558"/>
                  </a:cubicBezTo>
                  <a:cubicBezTo>
                    <a:pt x="274" y="555"/>
                    <a:pt x="277" y="558"/>
                    <a:pt x="278" y="557"/>
                  </a:cubicBezTo>
                  <a:cubicBezTo>
                    <a:pt x="277" y="556"/>
                    <a:pt x="275" y="556"/>
                    <a:pt x="274" y="556"/>
                  </a:cubicBezTo>
                  <a:cubicBezTo>
                    <a:pt x="273" y="557"/>
                    <a:pt x="272" y="559"/>
                    <a:pt x="271" y="558"/>
                  </a:cubicBezTo>
                  <a:cubicBezTo>
                    <a:pt x="271" y="558"/>
                    <a:pt x="272" y="557"/>
                    <a:pt x="271" y="557"/>
                  </a:cubicBezTo>
                  <a:cubicBezTo>
                    <a:pt x="270" y="557"/>
                    <a:pt x="270" y="558"/>
                    <a:pt x="269" y="559"/>
                  </a:cubicBezTo>
                  <a:cubicBezTo>
                    <a:pt x="270" y="558"/>
                    <a:pt x="266" y="559"/>
                    <a:pt x="267" y="560"/>
                  </a:cubicBezTo>
                  <a:cubicBezTo>
                    <a:pt x="266" y="560"/>
                    <a:pt x="266" y="559"/>
                    <a:pt x="266" y="559"/>
                  </a:cubicBezTo>
                  <a:cubicBezTo>
                    <a:pt x="266" y="558"/>
                    <a:pt x="264" y="562"/>
                    <a:pt x="264" y="559"/>
                  </a:cubicBezTo>
                  <a:cubicBezTo>
                    <a:pt x="264" y="558"/>
                    <a:pt x="266" y="555"/>
                    <a:pt x="267" y="555"/>
                  </a:cubicBezTo>
                  <a:cubicBezTo>
                    <a:pt x="265" y="554"/>
                    <a:pt x="266" y="557"/>
                    <a:pt x="264" y="557"/>
                  </a:cubicBezTo>
                  <a:cubicBezTo>
                    <a:pt x="264" y="556"/>
                    <a:pt x="262" y="557"/>
                    <a:pt x="262" y="557"/>
                  </a:cubicBezTo>
                  <a:cubicBezTo>
                    <a:pt x="263" y="558"/>
                    <a:pt x="264" y="557"/>
                    <a:pt x="262" y="559"/>
                  </a:cubicBezTo>
                  <a:cubicBezTo>
                    <a:pt x="262" y="559"/>
                    <a:pt x="260" y="562"/>
                    <a:pt x="260" y="562"/>
                  </a:cubicBezTo>
                  <a:cubicBezTo>
                    <a:pt x="261" y="562"/>
                    <a:pt x="261" y="561"/>
                    <a:pt x="261" y="561"/>
                  </a:cubicBezTo>
                  <a:cubicBezTo>
                    <a:pt x="262" y="561"/>
                    <a:pt x="261" y="562"/>
                    <a:pt x="262" y="563"/>
                  </a:cubicBezTo>
                  <a:cubicBezTo>
                    <a:pt x="262" y="563"/>
                    <a:pt x="263" y="561"/>
                    <a:pt x="264" y="561"/>
                  </a:cubicBezTo>
                  <a:cubicBezTo>
                    <a:pt x="264" y="562"/>
                    <a:pt x="264" y="562"/>
                    <a:pt x="264" y="562"/>
                  </a:cubicBezTo>
                  <a:cubicBezTo>
                    <a:pt x="264" y="563"/>
                    <a:pt x="263" y="562"/>
                    <a:pt x="263" y="562"/>
                  </a:cubicBezTo>
                  <a:cubicBezTo>
                    <a:pt x="263" y="562"/>
                    <a:pt x="262" y="563"/>
                    <a:pt x="262" y="563"/>
                  </a:cubicBezTo>
                  <a:cubicBezTo>
                    <a:pt x="261" y="564"/>
                    <a:pt x="260" y="564"/>
                    <a:pt x="259" y="565"/>
                  </a:cubicBezTo>
                  <a:cubicBezTo>
                    <a:pt x="260" y="565"/>
                    <a:pt x="260" y="565"/>
                    <a:pt x="260" y="565"/>
                  </a:cubicBezTo>
                  <a:cubicBezTo>
                    <a:pt x="262" y="563"/>
                    <a:pt x="263" y="565"/>
                    <a:pt x="264" y="563"/>
                  </a:cubicBezTo>
                  <a:cubicBezTo>
                    <a:pt x="266" y="564"/>
                    <a:pt x="263" y="569"/>
                    <a:pt x="262" y="567"/>
                  </a:cubicBezTo>
                  <a:cubicBezTo>
                    <a:pt x="262" y="567"/>
                    <a:pt x="262" y="569"/>
                    <a:pt x="262" y="568"/>
                  </a:cubicBezTo>
                  <a:cubicBezTo>
                    <a:pt x="262" y="569"/>
                    <a:pt x="263" y="568"/>
                    <a:pt x="263" y="568"/>
                  </a:cubicBezTo>
                  <a:cubicBezTo>
                    <a:pt x="264" y="568"/>
                    <a:pt x="263" y="569"/>
                    <a:pt x="264" y="570"/>
                  </a:cubicBezTo>
                  <a:cubicBezTo>
                    <a:pt x="264" y="570"/>
                    <a:pt x="264" y="570"/>
                    <a:pt x="265" y="569"/>
                  </a:cubicBezTo>
                  <a:cubicBezTo>
                    <a:pt x="265" y="570"/>
                    <a:pt x="265" y="570"/>
                    <a:pt x="265" y="570"/>
                  </a:cubicBezTo>
                  <a:cubicBezTo>
                    <a:pt x="264" y="570"/>
                    <a:pt x="263" y="571"/>
                    <a:pt x="263" y="571"/>
                  </a:cubicBezTo>
                  <a:cubicBezTo>
                    <a:pt x="262" y="570"/>
                    <a:pt x="263" y="569"/>
                    <a:pt x="262" y="569"/>
                  </a:cubicBezTo>
                  <a:cubicBezTo>
                    <a:pt x="262" y="569"/>
                    <a:pt x="261" y="572"/>
                    <a:pt x="261" y="572"/>
                  </a:cubicBezTo>
                  <a:cubicBezTo>
                    <a:pt x="261" y="571"/>
                    <a:pt x="261" y="571"/>
                    <a:pt x="261" y="571"/>
                  </a:cubicBezTo>
                  <a:cubicBezTo>
                    <a:pt x="260" y="571"/>
                    <a:pt x="258" y="574"/>
                    <a:pt x="257" y="571"/>
                  </a:cubicBezTo>
                  <a:cubicBezTo>
                    <a:pt x="257" y="571"/>
                    <a:pt x="257" y="571"/>
                    <a:pt x="257" y="571"/>
                  </a:cubicBezTo>
                  <a:cubicBezTo>
                    <a:pt x="256" y="571"/>
                    <a:pt x="256" y="572"/>
                    <a:pt x="256" y="573"/>
                  </a:cubicBezTo>
                  <a:cubicBezTo>
                    <a:pt x="255" y="573"/>
                    <a:pt x="256" y="570"/>
                    <a:pt x="255" y="570"/>
                  </a:cubicBezTo>
                  <a:cubicBezTo>
                    <a:pt x="255" y="570"/>
                    <a:pt x="254" y="574"/>
                    <a:pt x="254" y="574"/>
                  </a:cubicBezTo>
                  <a:cubicBezTo>
                    <a:pt x="253" y="575"/>
                    <a:pt x="254" y="572"/>
                    <a:pt x="253" y="572"/>
                  </a:cubicBezTo>
                  <a:cubicBezTo>
                    <a:pt x="252" y="572"/>
                    <a:pt x="253" y="575"/>
                    <a:pt x="252" y="575"/>
                  </a:cubicBezTo>
                  <a:cubicBezTo>
                    <a:pt x="252" y="575"/>
                    <a:pt x="252" y="574"/>
                    <a:pt x="251" y="574"/>
                  </a:cubicBezTo>
                  <a:cubicBezTo>
                    <a:pt x="252" y="574"/>
                    <a:pt x="250" y="578"/>
                    <a:pt x="249" y="578"/>
                  </a:cubicBezTo>
                  <a:cubicBezTo>
                    <a:pt x="247" y="580"/>
                    <a:pt x="249" y="576"/>
                    <a:pt x="250" y="575"/>
                  </a:cubicBezTo>
                  <a:cubicBezTo>
                    <a:pt x="249" y="575"/>
                    <a:pt x="248" y="578"/>
                    <a:pt x="248" y="578"/>
                  </a:cubicBezTo>
                  <a:cubicBezTo>
                    <a:pt x="248" y="578"/>
                    <a:pt x="248" y="577"/>
                    <a:pt x="248" y="577"/>
                  </a:cubicBezTo>
                  <a:cubicBezTo>
                    <a:pt x="247" y="577"/>
                    <a:pt x="245" y="581"/>
                    <a:pt x="245" y="581"/>
                  </a:cubicBezTo>
                  <a:cubicBezTo>
                    <a:pt x="244" y="582"/>
                    <a:pt x="243" y="580"/>
                    <a:pt x="242" y="580"/>
                  </a:cubicBezTo>
                  <a:cubicBezTo>
                    <a:pt x="242" y="580"/>
                    <a:pt x="244" y="581"/>
                    <a:pt x="243" y="582"/>
                  </a:cubicBezTo>
                  <a:cubicBezTo>
                    <a:pt x="242" y="582"/>
                    <a:pt x="240" y="582"/>
                    <a:pt x="239" y="582"/>
                  </a:cubicBezTo>
                  <a:cubicBezTo>
                    <a:pt x="235" y="580"/>
                    <a:pt x="242" y="578"/>
                    <a:pt x="241" y="577"/>
                  </a:cubicBezTo>
                  <a:cubicBezTo>
                    <a:pt x="241" y="577"/>
                    <a:pt x="243" y="577"/>
                    <a:pt x="243" y="577"/>
                  </a:cubicBezTo>
                  <a:cubicBezTo>
                    <a:pt x="243" y="577"/>
                    <a:pt x="244" y="575"/>
                    <a:pt x="244" y="574"/>
                  </a:cubicBezTo>
                  <a:cubicBezTo>
                    <a:pt x="244" y="575"/>
                    <a:pt x="240" y="576"/>
                    <a:pt x="239" y="575"/>
                  </a:cubicBezTo>
                  <a:cubicBezTo>
                    <a:pt x="238" y="572"/>
                    <a:pt x="241" y="569"/>
                    <a:pt x="242" y="567"/>
                  </a:cubicBezTo>
                  <a:cubicBezTo>
                    <a:pt x="243" y="564"/>
                    <a:pt x="243" y="561"/>
                    <a:pt x="245" y="559"/>
                  </a:cubicBezTo>
                  <a:cubicBezTo>
                    <a:pt x="248" y="556"/>
                    <a:pt x="254" y="559"/>
                    <a:pt x="258" y="560"/>
                  </a:cubicBezTo>
                  <a:cubicBezTo>
                    <a:pt x="257" y="557"/>
                    <a:pt x="251" y="558"/>
                    <a:pt x="251" y="555"/>
                  </a:cubicBezTo>
                  <a:cubicBezTo>
                    <a:pt x="251" y="553"/>
                    <a:pt x="255" y="551"/>
                    <a:pt x="257" y="550"/>
                  </a:cubicBezTo>
                  <a:cubicBezTo>
                    <a:pt x="255" y="550"/>
                    <a:pt x="254" y="551"/>
                    <a:pt x="253" y="552"/>
                  </a:cubicBezTo>
                  <a:cubicBezTo>
                    <a:pt x="252" y="553"/>
                    <a:pt x="251" y="555"/>
                    <a:pt x="249" y="555"/>
                  </a:cubicBezTo>
                  <a:cubicBezTo>
                    <a:pt x="248" y="554"/>
                    <a:pt x="249" y="551"/>
                    <a:pt x="247" y="550"/>
                  </a:cubicBezTo>
                  <a:cubicBezTo>
                    <a:pt x="246" y="551"/>
                    <a:pt x="247" y="553"/>
                    <a:pt x="246" y="554"/>
                  </a:cubicBezTo>
                  <a:cubicBezTo>
                    <a:pt x="246" y="555"/>
                    <a:pt x="244" y="556"/>
                    <a:pt x="243" y="556"/>
                  </a:cubicBezTo>
                  <a:cubicBezTo>
                    <a:pt x="242" y="557"/>
                    <a:pt x="241" y="557"/>
                    <a:pt x="240" y="558"/>
                  </a:cubicBezTo>
                  <a:cubicBezTo>
                    <a:pt x="239" y="559"/>
                    <a:pt x="240" y="561"/>
                    <a:pt x="239" y="562"/>
                  </a:cubicBezTo>
                  <a:cubicBezTo>
                    <a:pt x="239" y="561"/>
                    <a:pt x="239" y="561"/>
                    <a:pt x="238" y="561"/>
                  </a:cubicBezTo>
                  <a:cubicBezTo>
                    <a:pt x="238" y="561"/>
                    <a:pt x="238" y="562"/>
                    <a:pt x="238" y="562"/>
                  </a:cubicBezTo>
                  <a:cubicBezTo>
                    <a:pt x="236" y="563"/>
                    <a:pt x="236" y="565"/>
                    <a:pt x="235" y="566"/>
                  </a:cubicBezTo>
                  <a:cubicBezTo>
                    <a:pt x="235" y="567"/>
                    <a:pt x="231" y="569"/>
                    <a:pt x="232" y="568"/>
                  </a:cubicBezTo>
                  <a:cubicBezTo>
                    <a:pt x="231" y="569"/>
                    <a:pt x="234" y="570"/>
                    <a:pt x="233" y="572"/>
                  </a:cubicBezTo>
                  <a:cubicBezTo>
                    <a:pt x="233" y="573"/>
                    <a:pt x="231" y="573"/>
                    <a:pt x="230" y="573"/>
                  </a:cubicBezTo>
                  <a:cubicBezTo>
                    <a:pt x="229" y="573"/>
                    <a:pt x="233" y="575"/>
                    <a:pt x="230" y="576"/>
                  </a:cubicBezTo>
                  <a:cubicBezTo>
                    <a:pt x="228" y="576"/>
                    <a:pt x="229" y="574"/>
                    <a:pt x="228" y="574"/>
                  </a:cubicBezTo>
                  <a:cubicBezTo>
                    <a:pt x="227" y="574"/>
                    <a:pt x="228" y="576"/>
                    <a:pt x="228" y="576"/>
                  </a:cubicBezTo>
                  <a:cubicBezTo>
                    <a:pt x="228" y="576"/>
                    <a:pt x="227" y="576"/>
                    <a:pt x="227" y="576"/>
                  </a:cubicBezTo>
                  <a:cubicBezTo>
                    <a:pt x="228" y="577"/>
                    <a:pt x="225" y="579"/>
                    <a:pt x="224" y="580"/>
                  </a:cubicBezTo>
                  <a:cubicBezTo>
                    <a:pt x="222" y="583"/>
                    <a:pt x="223" y="583"/>
                    <a:pt x="226" y="584"/>
                  </a:cubicBezTo>
                  <a:cubicBezTo>
                    <a:pt x="230" y="585"/>
                    <a:pt x="228" y="587"/>
                    <a:pt x="226" y="589"/>
                  </a:cubicBezTo>
                  <a:cubicBezTo>
                    <a:pt x="225" y="590"/>
                    <a:pt x="225" y="590"/>
                    <a:pt x="225" y="590"/>
                  </a:cubicBezTo>
                  <a:cubicBezTo>
                    <a:pt x="224" y="591"/>
                    <a:pt x="225" y="592"/>
                    <a:pt x="224" y="592"/>
                  </a:cubicBezTo>
                  <a:cubicBezTo>
                    <a:pt x="224" y="593"/>
                    <a:pt x="222" y="593"/>
                    <a:pt x="222" y="594"/>
                  </a:cubicBezTo>
                  <a:cubicBezTo>
                    <a:pt x="222" y="594"/>
                    <a:pt x="223" y="593"/>
                    <a:pt x="223" y="593"/>
                  </a:cubicBezTo>
                  <a:cubicBezTo>
                    <a:pt x="224" y="595"/>
                    <a:pt x="222" y="595"/>
                    <a:pt x="222" y="596"/>
                  </a:cubicBezTo>
                  <a:cubicBezTo>
                    <a:pt x="222" y="596"/>
                    <a:pt x="218" y="597"/>
                    <a:pt x="218" y="597"/>
                  </a:cubicBezTo>
                  <a:cubicBezTo>
                    <a:pt x="218" y="597"/>
                    <a:pt x="218" y="596"/>
                    <a:pt x="218" y="596"/>
                  </a:cubicBezTo>
                  <a:cubicBezTo>
                    <a:pt x="218" y="596"/>
                    <a:pt x="218" y="595"/>
                    <a:pt x="217" y="595"/>
                  </a:cubicBezTo>
                  <a:cubicBezTo>
                    <a:pt x="217" y="595"/>
                    <a:pt x="217" y="597"/>
                    <a:pt x="217" y="598"/>
                  </a:cubicBezTo>
                  <a:cubicBezTo>
                    <a:pt x="217" y="598"/>
                    <a:pt x="216" y="600"/>
                    <a:pt x="216" y="600"/>
                  </a:cubicBezTo>
                  <a:cubicBezTo>
                    <a:pt x="215" y="601"/>
                    <a:pt x="214" y="600"/>
                    <a:pt x="214" y="600"/>
                  </a:cubicBezTo>
                  <a:cubicBezTo>
                    <a:pt x="213" y="601"/>
                    <a:pt x="213" y="603"/>
                    <a:pt x="211" y="604"/>
                  </a:cubicBezTo>
                  <a:cubicBezTo>
                    <a:pt x="210" y="604"/>
                    <a:pt x="208" y="604"/>
                    <a:pt x="208" y="606"/>
                  </a:cubicBezTo>
                  <a:cubicBezTo>
                    <a:pt x="208" y="606"/>
                    <a:pt x="209" y="607"/>
                    <a:pt x="208" y="608"/>
                  </a:cubicBezTo>
                  <a:cubicBezTo>
                    <a:pt x="207" y="610"/>
                    <a:pt x="207" y="609"/>
                    <a:pt x="206" y="609"/>
                  </a:cubicBezTo>
                  <a:cubicBezTo>
                    <a:pt x="205" y="611"/>
                    <a:pt x="205" y="611"/>
                    <a:pt x="203" y="612"/>
                  </a:cubicBezTo>
                  <a:cubicBezTo>
                    <a:pt x="201" y="612"/>
                    <a:pt x="201" y="612"/>
                    <a:pt x="200" y="614"/>
                  </a:cubicBezTo>
                  <a:cubicBezTo>
                    <a:pt x="200" y="614"/>
                    <a:pt x="201" y="614"/>
                    <a:pt x="201" y="614"/>
                  </a:cubicBezTo>
                  <a:cubicBezTo>
                    <a:pt x="201" y="614"/>
                    <a:pt x="192" y="616"/>
                    <a:pt x="193" y="619"/>
                  </a:cubicBezTo>
                  <a:cubicBezTo>
                    <a:pt x="193" y="618"/>
                    <a:pt x="196" y="618"/>
                    <a:pt x="196" y="619"/>
                  </a:cubicBezTo>
                  <a:cubicBezTo>
                    <a:pt x="196" y="619"/>
                    <a:pt x="194" y="622"/>
                    <a:pt x="194" y="622"/>
                  </a:cubicBezTo>
                  <a:cubicBezTo>
                    <a:pt x="194" y="621"/>
                    <a:pt x="194" y="620"/>
                    <a:pt x="194" y="620"/>
                  </a:cubicBezTo>
                  <a:cubicBezTo>
                    <a:pt x="194" y="619"/>
                    <a:pt x="193" y="622"/>
                    <a:pt x="193" y="622"/>
                  </a:cubicBezTo>
                  <a:cubicBezTo>
                    <a:pt x="192" y="621"/>
                    <a:pt x="189" y="623"/>
                    <a:pt x="188" y="624"/>
                  </a:cubicBezTo>
                  <a:cubicBezTo>
                    <a:pt x="188" y="624"/>
                    <a:pt x="188" y="624"/>
                    <a:pt x="187" y="624"/>
                  </a:cubicBezTo>
                  <a:cubicBezTo>
                    <a:pt x="187" y="624"/>
                    <a:pt x="187" y="625"/>
                    <a:pt x="187" y="625"/>
                  </a:cubicBezTo>
                  <a:cubicBezTo>
                    <a:pt x="187" y="625"/>
                    <a:pt x="187" y="627"/>
                    <a:pt x="186" y="627"/>
                  </a:cubicBezTo>
                  <a:cubicBezTo>
                    <a:pt x="186" y="627"/>
                    <a:pt x="187" y="623"/>
                    <a:pt x="184" y="624"/>
                  </a:cubicBezTo>
                  <a:cubicBezTo>
                    <a:pt x="184" y="624"/>
                    <a:pt x="181" y="628"/>
                    <a:pt x="181" y="628"/>
                  </a:cubicBezTo>
                  <a:cubicBezTo>
                    <a:pt x="181" y="627"/>
                    <a:pt x="180" y="627"/>
                    <a:pt x="180" y="627"/>
                  </a:cubicBezTo>
                  <a:cubicBezTo>
                    <a:pt x="179" y="627"/>
                    <a:pt x="179" y="628"/>
                    <a:pt x="180" y="628"/>
                  </a:cubicBezTo>
                  <a:cubicBezTo>
                    <a:pt x="179" y="628"/>
                    <a:pt x="178" y="628"/>
                    <a:pt x="177" y="628"/>
                  </a:cubicBezTo>
                  <a:cubicBezTo>
                    <a:pt x="176" y="628"/>
                    <a:pt x="176" y="629"/>
                    <a:pt x="175" y="629"/>
                  </a:cubicBezTo>
                  <a:cubicBezTo>
                    <a:pt x="173" y="629"/>
                    <a:pt x="176" y="628"/>
                    <a:pt x="176" y="627"/>
                  </a:cubicBezTo>
                  <a:cubicBezTo>
                    <a:pt x="174" y="626"/>
                    <a:pt x="172" y="629"/>
                    <a:pt x="171" y="631"/>
                  </a:cubicBezTo>
                  <a:cubicBezTo>
                    <a:pt x="172" y="630"/>
                    <a:pt x="170" y="632"/>
                    <a:pt x="171" y="632"/>
                  </a:cubicBezTo>
                  <a:cubicBezTo>
                    <a:pt x="170" y="632"/>
                    <a:pt x="171" y="633"/>
                    <a:pt x="170" y="633"/>
                  </a:cubicBezTo>
                  <a:cubicBezTo>
                    <a:pt x="170" y="632"/>
                    <a:pt x="170" y="632"/>
                    <a:pt x="170" y="632"/>
                  </a:cubicBezTo>
                  <a:cubicBezTo>
                    <a:pt x="169" y="631"/>
                    <a:pt x="169" y="633"/>
                    <a:pt x="168" y="633"/>
                  </a:cubicBezTo>
                  <a:cubicBezTo>
                    <a:pt x="167" y="632"/>
                    <a:pt x="167" y="631"/>
                    <a:pt x="167" y="630"/>
                  </a:cubicBezTo>
                  <a:cubicBezTo>
                    <a:pt x="167" y="630"/>
                    <a:pt x="166" y="634"/>
                    <a:pt x="166" y="634"/>
                  </a:cubicBezTo>
                  <a:cubicBezTo>
                    <a:pt x="165" y="634"/>
                    <a:pt x="163" y="632"/>
                    <a:pt x="163" y="633"/>
                  </a:cubicBezTo>
                  <a:cubicBezTo>
                    <a:pt x="165" y="634"/>
                    <a:pt x="162" y="635"/>
                    <a:pt x="162" y="636"/>
                  </a:cubicBezTo>
                  <a:cubicBezTo>
                    <a:pt x="160" y="633"/>
                    <a:pt x="166" y="629"/>
                    <a:pt x="168" y="627"/>
                  </a:cubicBezTo>
                  <a:cubicBezTo>
                    <a:pt x="170" y="626"/>
                    <a:pt x="172" y="623"/>
                    <a:pt x="174" y="623"/>
                  </a:cubicBezTo>
                  <a:cubicBezTo>
                    <a:pt x="177" y="622"/>
                    <a:pt x="178" y="625"/>
                    <a:pt x="179" y="625"/>
                  </a:cubicBezTo>
                  <a:cubicBezTo>
                    <a:pt x="179" y="625"/>
                    <a:pt x="179" y="623"/>
                    <a:pt x="179" y="623"/>
                  </a:cubicBezTo>
                  <a:cubicBezTo>
                    <a:pt x="179" y="623"/>
                    <a:pt x="182" y="625"/>
                    <a:pt x="182" y="624"/>
                  </a:cubicBezTo>
                  <a:cubicBezTo>
                    <a:pt x="182" y="623"/>
                    <a:pt x="180" y="622"/>
                    <a:pt x="181" y="620"/>
                  </a:cubicBezTo>
                  <a:cubicBezTo>
                    <a:pt x="181" y="619"/>
                    <a:pt x="183" y="620"/>
                    <a:pt x="183" y="619"/>
                  </a:cubicBezTo>
                  <a:cubicBezTo>
                    <a:pt x="183" y="619"/>
                    <a:pt x="182" y="618"/>
                    <a:pt x="182" y="618"/>
                  </a:cubicBezTo>
                  <a:cubicBezTo>
                    <a:pt x="184" y="617"/>
                    <a:pt x="186" y="616"/>
                    <a:pt x="188" y="614"/>
                  </a:cubicBezTo>
                  <a:cubicBezTo>
                    <a:pt x="189" y="614"/>
                    <a:pt x="189" y="613"/>
                    <a:pt x="190" y="612"/>
                  </a:cubicBezTo>
                  <a:cubicBezTo>
                    <a:pt x="191" y="612"/>
                    <a:pt x="192" y="612"/>
                    <a:pt x="193" y="612"/>
                  </a:cubicBezTo>
                  <a:cubicBezTo>
                    <a:pt x="194" y="611"/>
                    <a:pt x="194" y="608"/>
                    <a:pt x="195" y="607"/>
                  </a:cubicBezTo>
                  <a:cubicBezTo>
                    <a:pt x="196" y="606"/>
                    <a:pt x="197" y="606"/>
                    <a:pt x="197" y="605"/>
                  </a:cubicBezTo>
                  <a:cubicBezTo>
                    <a:pt x="198" y="605"/>
                    <a:pt x="198" y="603"/>
                    <a:pt x="199" y="603"/>
                  </a:cubicBezTo>
                  <a:cubicBezTo>
                    <a:pt x="199" y="604"/>
                    <a:pt x="201" y="603"/>
                    <a:pt x="201" y="602"/>
                  </a:cubicBezTo>
                  <a:cubicBezTo>
                    <a:pt x="201" y="601"/>
                    <a:pt x="200" y="602"/>
                    <a:pt x="200" y="602"/>
                  </a:cubicBezTo>
                  <a:cubicBezTo>
                    <a:pt x="199" y="599"/>
                    <a:pt x="200" y="596"/>
                    <a:pt x="202" y="594"/>
                  </a:cubicBezTo>
                  <a:cubicBezTo>
                    <a:pt x="202" y="594"/>
                    <a:pt x="202" y="594"/>
                    <a:pt x="201" y="594"/>
                  </a:cubicBezTo>
                  <a:cubicBezTo>
                    <a:pt x="200" y="592"/>
                    <a:pt x="201" y="589"/>
                    <a:pt x="204" y="588"/>
                  </a:cubicBezTo>
                  <a:cubicBezTo>
                    <a:pt x="203" y="588"/>
                    <a:pt x="205" y="586"/>
                    <a:pt x="202" y="586"/>
                  </a:cubicBezTo>
                  <a:cubicBezTo>
                    <a:pt x="200" y="587"/>
                    <a:pt x="199" y="589"/>
                    <a:pt x="197" y="589"/>
                  </a:cubicBezTo>
                  <a:cubicBezTo>
                    <a:pt x="196" y="589"/>
                    <a:pt x="194" y="588"/>
                    <a:pt x="194" y="586"/>
                  </a:cubicBezTo>
                  <a:cubicBezTo>
                    <a:pt x="194" y="582"/>
                    <a:pt x="196" y="586"/>
                    <a:pt x="197" y="586"/>
                  </a:cubicBezTo>
                  <a:cubicBezTo>
                    <a:pt x="197" y="586"/>
                    <a:pt x="198" y="585"/>
                    <a:pt x="198" y="585"/>
                  </a:cubicBezTo>
                  <a:cubicBezTo>
                    <a:pt x="197" y="585"/>
                    <a:pt x="196" y="584"/>
                    <a:pt x="195" y="584"/>
                  </a:cubicBezTo>
                  <a:cubicBezTo>
                    <a:pt x="194" y="584"/>
                    <a:pt x="193" y="585"/>
                    <a:pt x="192" y="586"/>
                  </a:cubicBezTo>
                  <a:cubicBezTo>
                    <a:pt x="192" y="588"/>
                    <a:pt x="193" y="591"/>
                    <a:pt x="192" y="592"/>
                  </a:cubicBezTo>
                  <a:cubicBezTo>
                    <a:pt x="189" y="594"/>
                    <a:pt x="189" y="586"/>
                    <a:pt x="187" y="585"/>
                  </a:cubicBezTo>
                  <a:cubicBezTo>
                    <a:pt x="186" y="585"/>
                    <a:pt x="186" y="587"/>
                    <a:pt x="185" y="587"/>
                  </a:cubicBezTo>
                  <a:cubicBezTo>
                    <a:pt x="184" y="587"/>
                    <a:pt x="184" y="586"/>
                    <a:pt x="184" y="586"/>
                  </a:cubicBezTo>
                  <a:cubicBezTo>
                    <a:pt x="183" y="587"/>
                    <a:pt x="182" y="585"/>
                    <a:pt x="182" y="584"/>
                  </a:cubicBezTo>
                  <a:cubicBezTo>
                    <a:pt x="180" y="585"/>
                    <a:pt x="173" y="592"/>
                    <a:pt x="170" y="589"/>
                  </a:cubicBezTo>
                  <a:cubicBezTo>
                    <a:pt x="170" y="588"/>
                    <a:pt x="174" y="588"/>
                    <a:pt x="173" y="586"/>
                  </a:cubicBezTo>
                  <a:cubicBezTo>
                    <a:pt x="173" y="587"/>
                    <a:pt x="172" y="586"/>
                    <a:pt x="172" y="585"/>
                  </a:cubicBezTo>
                  <a:cubicBezTo>
                    <a:pt x="172" y="584"/>
                    <a:pt x="173" y="584"/>
                    <a:pt x="174" y="583"/>
                  </a:cubicBezTo>
                  <a:cubicBezTo>
                    <a:pt x="173" y="583"/>
                    <a:pt x="172" y="584"/>
                    <a:pt x="171" y="583"/>
                  </a:cubicBezTo>
                  <a:cubicBezTo>
                    <a:pt x="171" y="581"/>
                    <a:pt x="173" y="579"/>
                    <a:pt x="172" y="577"/>
                  </a:cubicBezTo>
                  <a:cubicBezTo>
                    <a:pt x="172" y="575"/>
                    <a:pt x="171" y="574"/>
                    <a:pt x="170" y="572"/>
                  </a:cubicBezTo>
                  <a:cubicBezTo>
                    <a:pt x="169" y="570"/>
                    <a:pt x="168" y="568"/>
                    <a:pt x="168" y="567"/>
                  </a:cubicBezTo>
                  <a:cubicBezTo>
                    <a:pt x="169" y="565"/>
                    <a:pt x="170" y="563"/>
                    <a:pt x="171" y="562"/>
                  </a:cubicBezTo>
                  <a:cubicBezTo>
                    <a:pt x="170" y="561"/>
                    <a:pt x="168" y="563"/>
                    <a:pt x="168" y="564"/>
                  </a:cubicBezTo>
                  <a:cubicBezTo>
                    <a:pt x="167" y="565"/>
                    <a:pt x="167" y="566"/>
                    <a:pt x="167" y="567"/>
                  </a:cubicBezTo>
                  <a:cubicBezTo>
                    <a:pt x="167" y="568"/>
                    <a:pt x="168" y="569"/>
                    <a:pt x="168" y="569"/>
                  </a:cubicBezTo>
                  <a:cubicBezTo>
                    <a:pt x="167" y="571"/>
                    <a:pt x="165" y="572"/>
                    <a:pt x="164" y="573"/>
                  </a:cubicBezTo>
                  <a:cubicBezTo>
                    <a:pt x="162" y="574"/>
                    <a:pt x="160" y="574"/>
                    <a:pt x="158" y="574"/>
                  </a:cubicBezTo>
                  <a:cubicBezTo>
                    <a:pt x="156" y="573"/>
                    <a:pt x="155" y="570"/>
                    <a:pt x="154" y="568"/>
                  </a:cubicBezTo>
                  <a:cubicBezTo>
                    <a:pt x="153" y="568"/>
                    <a:pt x="151" y="567"/>
                    <a:pt x="150" y="566"/>
                  </a:cubicBezTo>
                  <a:cubicBezTo>
                    <a:pt x="150" y="566"/>
                    <a:pt x="151" y="565"/>
                    <a:pt x="151" y="564"/>
                  </a:cubicBezTo>
                  <a:cubicBezTo>
                    <a:pt x="150" y="563"/>
                    <a:pt x="148" y="566"/>
                    <a:pt x="149" y="563"/>
                  </a:cubicBezTo>
                  <a:cubicBezTo>
                    <a:pt x="149" y="562"/>
                    <a:pt x="152" y="561"/>
                    <a:pt x="152" y="560"/>
                  </a:cubicBezTo>
                  <a:cubicBezTo>
                    <a:pt x="151" y="560"/>
                    <a:pt x="151" y="560"/>
                    <a:pt x="151" y="560"/>
                  </a:cubicBezTo>
                  <a:cubicBezTo>
                    <a:pt x="151" y="559"/>
                    <a:pt x="152" y="559"/>
                    <a:pt x="153" y="559"/>
                  </a:cubicBezTo>
                  <a:cubicBezTo>
                    <a:pt x="153" y="561"/>
                    <a:pt x="154" y="560"/>
                    <a:pt x="155" y="560"/>
                  </a:cubicBezTo>
                  <a:cubicBezTo>
                    <a:pt x="156" y="562"/>
                    <a:pt x="155" y="562"/>
                    <a:pt x="155" y="563"/>
                  </a:cubicBezTo>
                  <a:cubicBezTo>
                    <a:pt x="156" y="563"/>
                    <a:pt x="156" y="562"/>
                    <a:pt x="157" y="561"/>
                  </a:cubicBezTo>
                  <a:cubicBezTo>
                    <a:pt x="159" y="561"/>
                    <a:pt x="158" y="562"/>
                    <a:pt x="159" y="562"/>
                  </a:cubicBezTo>
                  <a:cubicBezTo>
                    <a:pt x="160" y="563"/>
                    <a:pt x="160" y="563"/>
                    <a:pt x="160" y="563"/>
                  </a:cubicBezTo>
                  <a:cubicBezTo>
                    <a:pt x="161" y="562"/>
                    <a:pt x="161" y="560"/>
                    <a:pt x="162" y="560"/>
                  </a:cubicBezTo>
                  <a:cubicBezTo>
                    <a:pt x="161" y="559"/>
                    <a:pt x="159" y="560"/>
                    <a:pt x="158" y="559"/>
                  </a:cubicBezTo>
                  <a:cubicBezTo>
                    <a:pt x="158" y="559"/>
                    <a:pt x="160" y="558"/>
                    <a:pt x="159" y="558"/>
                  </a:cubicBezTo>
                  <a:cubicBezTo>
                    <a:pt x="159" y="558"/>
                    <a:pt x="158" y="559"/>
                    <a:pt x="157" y="560"/>
                  </a:cubicBezTo>
                  <a:cubicBezTo>
                    <a:pt x="158" y="559"/>
                    <a:pt x="158" y="557"/>
                    <a:pt x="157" y="557"/>
                  </a:cubicBezTo>
                  <a:cubicBezTo>
                    <a:pt x="157" y="557"/>
                    <a:pt x="156" y="559"/>
                    <a:pt x="156" y="559"/>
                  </a:cubicBezTo>
                  <a:cubicBezTo>
                    <a:pt x="155" y="560"/>
                    <a:pt x="155" y="559"/>
                    <a:pt x="154" y="559"/>
                  </a:cubicBezTo>
                  <a:cubicBezTo>
                    <a:pt x="153" y="559"/>
                    <a:pt x="150" y="557"/>
                    <a:pt x="149" y="558"/>
                  </a:cubicBezTo>
                  <a:cubicBezTo>
                    <a:pt x="150" y="557"/>
                    <a:pt x="152" y="558"/>
                    <a:pt x="153" y="557"/>
                  </a:cubicBezTo>
                  <a:cubicBezTo>
                    <a:pt x="152" y="556"/>
                    <a:pt x="149" y="557"/>
                    <a:pt x="150" y="555"/>
                  </a:cubicBezTo>
                  <a:cubicBezTo>
                    <a:pt x="149" y="555"/>
                    <a:pt x="148" y="555"/>
                    <a:pt x="149" y="554"/>
                  </a:cubicBezTo>
                  <a:cubicBezTo>
                    <a:pt x="147" y="553"/>
                    <a:pt x="149" y="557"/>
                    <a:pt x="147" y="556"/>
                  </a:cubicBezTo>
                  <a:cubicBezTo>
                    <a:pt x="145" y="556"/>
                    <a:pt x="145" y="553"/>
                    <a:pt x="145" y="552"/>
                  </a:cubicBezTo>
                  <a:cubicBezTo>
                    <a:pt x="145" y="551"/>
                    <a:pt x="144" y="551"/>
                    <a:pt x="144" y="550"/>
                  </a:cubicBezTo>
                  <a:cubicBezTo>
                    <a:pt x="143" y="550"/>
                    <a:pt x="142" y="550"/>
                    <a:pt x="143" y="549"/>
                  </a:cubicBezTo>
                  <a:cubicBezTo>
                    <a:pt x="144" y="548"/>
                    <a:pt x="145" y="549"/>
                    <a:pt x="145" y="548"/>
                  </a:cubicBezTo>
                  <a:cubicBezTo>
                    <a:pt x="145" y="547"/>
                    <a:pt x="143" y="547"/>
                    <a:pt x="143" y="546"/>
                  </a:cubicBezTo>
                  <a:cubicBezTo>
                    <a:pt x="144" y="546"/>
                    <a:pt x="146" y="546"/>
                    <a:pt x="146" y="546"/>
                  </a:cubicBezTo>
                  <a:cubicBezTo>
                    <a:pt x="144" y="544"/>
                    <a:pt x="148" y="535"/>
                    <a:pt x="151" y="536"/>
                  </a:cubicBezTo>
                  <a:cubicBezTo>
                    <a:pt x="151" y="536"/>
                    <a:pt x="152" y="537"/>
                    <a:pt x="152" y="537"/>
                  </a:cubicBezTo>
                  <a:cubicBezTo>
                    <a:pt x="152" y="537"/>
                    <a:pt x="154" y="534"/>
                    <a:pt x="154" y="533"/>
                  </a:cubicBezTo>
                  <a:cubicBezTo>
                    <a:pt x="153" y="534"/>
                    <a:pt x="152" y="535"/>
                    <a:pt x="151" y="535"/>
                  </a:cubicBezTo>
                  <a:cubicBezTo>
                    <a:pt x="151" y="534"/>
                    <a:pt x="152" y="530"/>
                    <a:pt x="153" y="530"/>
                  </a:cubicBezTo>
                  <a:cubicBezTo>
                    <a:pt x="155" y="528"/>
                    <a:pt x="155" y="531"/>
                    <a:pt x="157" y="532"/>
                  </a:cubicBezTo>
                  <a:cubicBezTo>
                    <a:pt x="157" y="531"/>
                    <a:pt x="158" y="531"/>
                    <a:pt x="159" y="530"/>
                  </a:cubicBezTo>
                  <a:cubicBezTo>
                    <a:pt x="157" y="530"/>
                    <a:pt x="156" y="529"/>
                    <a:pt x="155" y="529"/>
                  </a:cubicBezTo>
                  <a:cubicBezTo>
                    <a:pt x="155" y="528"/>
                    <a:pt x="154" y="527"/>
                    <a:pt x="154" y="527"/>
                  </a:cubicBezTo>
                  <a:cubicBezTo>
                    <a:pt x="155" y="526"/>
                    <a:pt x="156" y="525"/>
                    <a:pt x="158" y="526"/>
                  </a:cubicBezTo>
                  <a:cubicBezTo>
                    <a:pt x="158" y="526"/>
                    <a:pt x="159" y="528"/>
                    <a:pt x="159" y="528"/>
                  </a:cubicBezTo>
                  <a:cubicBezTo>
                    <a:pt x="160" y="528"/>
                    <a:pt x="159" y="527"/>
                    <a:pt x="159" y="526"/>
                  </a:cubicBezTo>
                  <a:cubicBezTo>
                    <a:pt x="159" y="527"/>
                    <a:pt x="160" y="527"/>
                    <a:pt x="160" y="527"/>
                  </a:cubicBezTo>
                  <a:cubicBezTo>
                    <a:pt x="160" y="528"/>
                    <a:pt x="160" y="528"/>
                    <a:pt x="159" y="528"/>
                  </a:cubicBezTo>
                  <a:cubicBezTo>
                    <a:pt x="161" y="527"/>
                    <a:pt x="162" y="528"/>
                    <a:pt x="164" y="528"/>
                  </a:cubicBezTo>
                  <a:cubicBezTo>
                    <a:pt x="165" y="527"/>
                    <a:pt x="166" y="526"/>
                    <a:pt x="167" y="525"/>
                  </a:cubicBezTo>
                  <a:cubicBezTo>
                    <a:pt x="168" y="524"/>
                    <a:pt x="168" y="523"/>
                    <a:pt x="168" y="522"/>
                  </a:cubicBezTo>
                  <a:cubicBezTo>
                    <a:pt x="169" y="522"/>
                    <a:pt x="170" y="522"/>
                    <a:pt x="171" y="522"/>
                  </a:cubicBezTo>
                  <a:cubicBezTo>
                    <a:pt x="171" y="522"/>
                    <a:pt x="170" y="522"/>
                    <a:pt x="170" y="522"/>
                  </a:cubicBezTo>
                  <a:cubicBezTo>
                    <a:pt x="175" y="524"/>
                    <a:pt x="180" y="520"/>
                    <a:pt x="179" y="515"/>
                  </a:cubicBezTo>
                  <a:cubicBezTo>
                    <a:pt x="179" y="513"/>
                    <a:pt x="178" y="511"/>
                    <a:pt x="177" y="509"/>
                  </a:cubicBezTo>
                  <a:cubicBezTo>
                    <a:pt x="177" y="509"/>
                    <a:pt x="176" y="507"/>
                    <a:pt x="175" y="507"/>
                  </a:cubicBezTo>
                  <a:cubicBezTo>
                    <a:pt x="175" y="507"/>
                    <a:pt x="174" y="508"/>
                    <a:pt x="174" y="508"/>
                  </a:cubicBezTo>
                  <a:cubicBezTo>
                    <a:pt x="173" y="506"/>
                    <a:pt x="177" y="506"/>
                    <a:pt x="178" y="505"/>
                  </a:cubicBezTo>
                  <a:cubicBezTo>
                    <a:pt x="180" y="503"/>
                    <a:pt x="177" y="501"/>
                    <a:pt x="176" y="499"/>
                  </a:cubicBezTo>
                  <a:cubicBezTo>
                    <a:pt x="176" y="500"/>
                    <a:pt x="174" y="503"/>
                    <a:pt x="172" y="502"/>
                  </a:cubicBezTo>
                  <a:cubicBezTo>
                    <a:pt x="172" y="502"/>
                    <a:pt x="171" y="503"/>
                    <a:pt x="171" y="503"/>
                  </a:cubicBezTo>
                  <a:cubicBezTo>
                    <a:pt x="171" y="503"/>
                    <a:pt x="170" y="502"/>
                    <a:pt x="170" y="502"/>
                  </a:cubicBezTo>
                  <a:cubicBezTo>
                    <a:pt x="170" y="503"/>
                    <a:pt x="170" y="503"/>
                    <a:pt x="170" y="503"/>
                  </a:cubicBezTo>
                  <a:cubicBezTo>
                    <a:pt x="168" y="504"/>
                    <a:pt x="167" y="509"/>
                    <a:pt x="166" y="509"/>
                  </a:cubicBezTo>
                  <a:cubicBezTo>
                    <a:pt x="165" y="508"/>
                    <a:pt x="163" y="503"/>
                    <a:pt x="162" y="504"/>
                  </a:cubicBezTo>
                  <a:cubicBezTo>
                    <a:pt x="162" y="504"/>
                    <a:pt x="164" y="507"/>
                    <a:pt x="164" y="507"/>
                  </a:cubicBezTo>
                  <a:cubicBezTo>
                    <a:pt x="163" y="508"/>
                    <a:pt x="161" y="506"/>
                    <a:pt x="160" y="506"/>
                  </a:cubicBezTo>
                  <a:cubicBezTo>
                    <a:pt x="159" y="505"/>
                    <a:pt x="158" y="505"/>
                    <a:pt x="157" y="505"/>
                  </a:cubicBezTo>
                  <a:cubicBezTo>
                    <a:pt x="156" y="505"/>
                    <a:pt x="154" y="507"/>
                    <a:pt x="152" y="506"/>
                  </a:cubicBezTo>
                  <a:cubicBezTo>
                    <a:pt x="150" y="507"/>
                    <a:pt x="147" y="507"/>
                    <a:pt x="145" y="506"/>
                  </a:cubicBezTo>
                  <a:cubicBezTo>
                    <a:pt x="144" y="505"/>
                    <a:pt x="142" y="505"/>
                    <a:pt x="141" y="504"/>
                  </a:cubicBezTo>
                  <a:cubicBezTo>
                    <a:pt x="140" y="503"/>
                    <a:pt x="141" y="502"/>
                    <a:pt x="141" y="502"/>
                  </a:cubicBezTo>
                  <a:cubicBezTo>
                    <a:pt x="141" y="500"/>
                    <a:pt x="139" y="500"/>
                    <a:pt x="139" y="498"/>
                  </a:cubicBezTo>
                  <a:cubicBezTo>
                    <a:pt x="138" y="496"/>
                    <a:pt x="138" y="498"/>
                    <a:pt x="139" y="497"/>
                  </a:cubicBezTo>
                  <a:cubicBezTo>
                    <a:pt x="140" y="495"/>
                    <a:pt x="142" y="494"/>
                    <a:pt x="143" y="495"/>
                  </a:cubicBezTo>
                  <a:cubicBezTo>
                    <a:pt x="144" y="495"/>
                    <a:pt x="148" y="500"/>
                    <a:pt x="148" y="496"/>
                  </a:cubicBezTo>
                  <a:cubicBezTo>
                    <a:pt x="148" y="497"/>
                    <a:pt x="144" y="494"/>
                    <a:pt x="145" y="494"/>
                  </a:cubicBezTo>
                  <a:cubicBezTo>
                    <a:pt x="144" y="494"/>
                    <a:pt x="147" y="496"/>
                    <a:pt x="144" y="495"/>
                  </a:cubicBezTo>
                  <a:cubicBezTo>
                    <a:pt x="143" y="495"/>
                    <a:pt x="142" y="494"/>
                    <a:pt x="141" y="493"/>
                  </a:cubicBezTo>
                  <a:cubicBezTo>
                    <a:pt x="140" y="493"/>
                    <a:pt x="139" y="493"/>
                    <a:pt x="137" y="492"/>
                  </a:cubicBezTo>
                  <a:cubicBezTo>
                    <a:pt x="135" y="492"/>
                    <a:pt x="132" y="492"/>
                    <a:pt x="131" y="490"/>
                  </a:cubicBezTo>
                  <a:cubicBezTo>
                    <a:pt x="130" y="488"/>
                    <a:pt x="130" y="485"/>
                    <a:pt x="132" y="486"/>
                  </a:cubicBezTo>
                  <a:cubicBezTo>
                    <a:pt x="132" y="486"/>
                    <a:pt x="130" y="487"/>
                    <a:pt x="130" y="488"/>
                  </a:cubicBezTo>
                  <a:cubicBezTo>
                    <a:pt x="131" y="489"/>
                    <a:pt x="136" y="485"/>
                    <a:pt x="136" y="484"/>
                  </a:cubicBezTo>
                  <a:cubicBezTo>
                    <a:pt x="136" y="484"/>
                    <a:pt x="137" y="484"/>
                    <a:pt x="137" y="484"/>
                  </a:cubicBezTo>
                  <a:cubicBezTo>
                    <a:pt x="137" y="484"/>
                    <a:pt x="137" y="483"/>
                    <a:pt x="137" y="483"/>
                  </a:cubicBezTo>
                  <a:cubicBezTo>
                    <a:pt x="138" y="482"/>
                    <a:pt x="141" y="480"/>
                    <a:pt x="141" y="480"/>
                  </a:cubicBezTo>
                  <a:cubicBezTo>
                    <a:pt x="143" y="480"/>
                    <a:pt x="143" y="481"/>
                    <a:pt x="145" y="481"/>
                  </a:cubicBezTo>
                  <a:cubicBezTo>
                    <a:pt x="147" y="481"/>
                    <a:pt x="146" y="480"/>
                    <a:pt x="146" y="479"/>
                  </a:cubicBezTo>
                  <a:cubicBezTo>
                    <a:pt x="146" y="478"/>
                    <a:pt x="145" y="478"/>
                    <a:pt x="146" y="476"/>
                  </a:cubicBezTo>
                  <a:cubicBezTo>
                    <a:pt x="146" y="476"/>
                    <a:pt x="149" y="474"/>
                    <a:pt x="150" y="475"/>
                  </a:cubicBezTo>
                  <a:cubicBezTo>
                    <a:pt x="150" y="475"/>
                    <a:pt x="149" y="475"/>
                    <a:pt x="149" y="475"/>
                  </a:cubicBezTo>
                  <a:cubicBezTo>
                    <a:pt x="150" y="475"/>
                    <a:pt x="150" y="475"/>
                    <a:pt x="150" y="476"/>
                  </a:cubicBezTo>
                  <a:cubicBezTo>
                    <a:pt x="151" y="476"/>
                    <a:pt x="152" y="474"/>
                    <a:pt x="152" y="474"/>
                  </a:cubicBezTo>
                  <a:cubicBezTo>
                    <a:pt x="154" y="472"/>
                    <a:pt x="157" y="472"/>
                    <a:pt x="159" y="473"/>
                  </a:cubicBezTo>
                  <a:cubicBezTo>
                    <a:pt x="159" y="473"/>
                    <a:pt x="158" y="473"/>
                    <a:pt x="158" y="473"/>
                  </a:cubicBezTo>
                  <a:cubicBezTo>
                    <a:pt x="161" y="473"/>
                    <a:pt x="158" y="478"/>
                    <a:pt x="157" y="479"/>
                  </a:cubicBezTo>
                  <a:cubicBezTo>
                    <a:pt x="157" y="479"/>
                    <a:pt x="158" y="480"/>
                    <a:pt x="158" y="480"/>
                  </a:cubicBezTo>
                  <a:cubicBezTo>
                    <a:pt x="159" y="480"/>
                    <a:pt x="159" y="481"/>
                    <a:pt x="159" y="482"/>
                  </a:cubicBezTo>
                  <a:cubicBezTo>
                    <a:pt x="162" y="480"/>
                    <a:pt x="168" y="481"/>
                    <a:pt x="172" y="482"/>
                  </a:cubicBezTo>
                  <a:cubicBezTo>
                    <a:pt x="171" y="482"/>
                    <a:pt x="171" y="482"/>
                    <a:pt x="171" y="482"/>
                  </a:cubicBezTo>
                  <a:cubicBezTo>
                    <a:pt x="173" y="483"/>
                    <a:pt x="173" y="479"/>
                    <a:pt x="175" y="479"/>
                  </a:cubicBezTo>
                  <a:cubicBezTo>
                    <a:pt x="177" y="478"/>
                    <a:pt x="176" y="480"/>
                    <a:pt x="177" y="480"/>
                  </a:cubicBezTo>
                  <a:cubicBezTo>
                    <a:pt x="178" y="479"/>
                    <a:pt x="177" y="478"/>
                    <a:pt x="176" y="477"/>
                  </a:cubicBezTo>
                  <a:cubicBezTo>
                    <a:pt x="175" y="476"/>
                    <a:pt x="174" y="477"/>
                    <a:pt x="173" y="476"/>
                  </a:cubicBezTo>
                  <a:cubicBezTo>
                    <a:pt x="171" y="476"/>
                    <a:pt x="171" y="474"/>
                    <a:pt x="170" y="472"/>
                  </a:cubicBezTo>
                  <a:cubicBezTo>
                    <a:pt x="169" y="471"/>
                    <a:pt x="166" y="469"/>
                    <a:pt x="167" y="468"/>
                  </a:cubicBezTo>
                  <a:cubicBezTo>
                    <a:pt x="167" y="465"/>
                    <a:pt x="170" y="468"/>
                    <a:pt x="170" y="469"/>
                  </a:cubicBezTo>
                  <a:cubicBezTo>
                    <a:pt x="171" y="470"/>
                    <a:pt x="170" y="472"/>
                    <a:pt x="172" y="473"/>
                  </a:cubicBezTo>
                  <a:cubicBezTo>
                    <a:pt x="173" y="475"/>
                    <a:pt x="176" y="474"/>
                    <a:pt x="178" y="475"/>
                  </a:cubicBezTo>
                  <a:cubicBezTo>
                    <a:pt x="182" y="477"/>
                    <a:pt x="181" y="476"/>
                    <a:pt x="183" y="474"/>
                  </a:cubicBezTo>
                  <a:cubicBezTo>
                    <a:pt x="183" y="473"/>
                    <a:pt x="183" y="473"/>
                    <a:pt x="184" y="472"/>
                  </a:cubicBezTo>
                  <a:cubicBezTo>
                    <a:pt x="184" y="472"/>
                    <a:pt x="187" y="472"/>
                    <a:pt x="186" y="471"/>
                  </a:cubicBezTo>
                  <a:cubicBezTo>
                    <a:pt x="186" y="471"/>
                    <a:pt x="185" y="472"/>
                    <a:pt x="185" y="472"/>
                  </a:cubicBezTo>
                  <a:cubicBezTo>
                    <a:pt x="184" y="471"/>
                    <a:pt x="179" y="471"/>
                    <a:pt x="178" y="471"/>
                  </a:cubicBezTo>
                  <a:cubicBezTo>
                    <a:pt x="177" y="472"/>
                    <a:pt x="177" y="473"/>
                    <a:pt x="176" y="473"/>
                  </a:cubicBezTo>
                  <a:cubicBezTo>
                    <a:pt x="175" y="473"/>
                    <a:pt x="173" y="473"/>
                    <a:pt x="174" y="472"/>
                  </a:cubicBezTo>
                  <a:cubicBezTo>
                    <a:pt x="171" y="472"/>
                    <a:pt x="171" y="468"/>
                    <a:pt x="173" y="467"/>
                  </a:cubicBezTo>
                  <a:cubicBezTo>
                    <a:pt x="173" y="467"/>
                    <a:pt x="173" y="467"/>
                    <a:pt x="173" y="467"/>
                  </a:cubicBezTo>
                  <a:cubicBezTo>
                    <a:pt x="176" y="465"/>
                    <a:pt x="169" y="465"/>
                    <a:pt x="169" y="465"/>
                  </a:cubicBezTo>
                  <a:cubicBezTo>
                    <a:pt x="169" y="466"/>
                    <a:pt x="168" y="466"/>
                    <a:pt x="168" y="466"/>
                  </a:cubicBezTo>
                  <a:cubicBezTo>
                    <a:pt x="167" y="465"/>
                    <a:pt x="169" y="464"/>
                    <a:pt x="168" y="463"/>
                  </a:cubicBezTo>
                  <a:cubicBezTo>
                    <a:pt x="167" y="463"/>
                    <a:pt x="167" y="463"/>
                    <a:pt x="167" y="463"/>
                  </a:cubicBezTo>
                  <a:cubicBezTo>
                    <a:pt x="167" y="463"/>
                    <a:pt x="167" y="462"/>
                    <a:pt x="167" y="462"/>
                  </a:cubicBezTo>
                  <a:cubicBezTo>
                    <a:pt x="167" y="461"/>
                    <a:pt x="167" y="463"/>
                    <a:pt x="166" y="462"/>
                  </a:cubicBezTo>
                  <a:cubicBezTo>
                    <a:pt x="167" y="463"/>
                    <a:pt x="167" y="463"/>
                    <a:pt x="167" y="463"/>
                  </a:cubicBezTo>
                  <a:cubicBezTo>
                    <a:pt x="167" y="466"/>
                    <a:pt x="160" y="465"/>
                    <a:pt x="159" y="463"/>
                  </a:cubicBezTo>
                  <a:cubicBezTo>
                    <a:pt x="160" y="464"/>
                    <a:pt x="160" y="463"/>
                    <a:pt x="161" y="463"/>
                  </a:cubicBezTo>
                  <a:cubicBezTo>
                    <a:pt x="161" y="463"/>
                    <a:pt x="159" y="462"/>
                    <a:pt x="159" y="461"/>
                  </a:cubicBezTo>
                  <a:cubicBezTo>
                    <a:pt x="159" y="461"/>
                    <a:pt x="158" y="460"/>
                    <a:pt x="158" y="459"/>
                  </a:cubicBezTo>
                  <a:cubicBezTo>
                    <a:pt x="157" y="455"/>
                    <a:pt x="155" y="453"/>
                    <a:pt x="152" y="451"/>
                  </a:cubicBezTo>
                  <a:cubicBezTo>
                    <a:pt x="150" y="449"/>
                    <a:pt x="147" y="448"/>
                    <a:pt x="145" y="445"/>
                  </a:cubicBezTo>
                  <a:cubicBezTo>
                    <a:pt x="143" y="444"/>
                    <a:pt x="142" y="442"/>
                    <a:pt x="139" y="442"/>
                  </a:cubicBezTo>
                  <a:cubicBezTo>
                    <a:pt x="141" y="441"/>
                    <a:pt x="142" y="439"/>
                    <a:pt x="142" y="437"/>
                  </a:cubicBezTo>
                  <a:cubicBezTo>
                    <a:pt x="143" y="436"/>
                    <a:pt x="142" y="433"/>
                    <a:pt x="142" y="432"/>
                  </a:cubicBezTo>
                  <a:cubicBezTo>
                    <a:pt x="143" y="431"/>
                    <a:pt x="145" y="432"/>
                    <a:pt x="146" y="432"/>
                  </a:cubicBezTo>
                  <a:cubicBezTo>
                    <a:pt x="149" y="432"/>
                    <a:pt x="151" y="431"/>
                    <a:pt x="154" y="432"/>
                  </a:cubicBezTo>
                  <a:cubicBezTo>
                    <a:pt x="154" y="432"/>
                    <a:pt x="154" y="432"/>
                    <a:pt x="153" y="431"/>
                  </a:cubicBezTo>
                  <a:cubicBezTo>
                    <a:pt x="160" y="431"/>
                    <a:pt x="162" y="425"/>
                    <a:pt x="164" y="420"/>
                  </a:cubicBezTo>
                  <a:cubicBezTo>
                    <a:pt x="164" y="417"/>
                    <a:pt x="165" y="414"/>
                    <a:pt x="167" y="412"/>
                  </a:cubicBezTo>
                  <a:cubicBezTo>
                    <a:pt x="169" y="410"/>
                    <a:pt x="169" y="411"/>
                    <a:pt x="171" y="412"/>
                  </a:cubicBezTo>
                  <a:cubicBezTo>
                    <a:pt x="171" y="412"/>
                    <a:pt x="168" y="409"/>
                    <a:pt x="168" y="410"/>
                  </a:cubicBezTo>
                  <a:cubicBezTo>
                    <a:pt x="168" y="408"/>
                    <a:pt x="171" y="406"/>
                    <a:pt x="171" y="405"/>
                  </a:cubicBezTo>
                  <a:cubicBezTo>
                    <a:pt x="172" y="405"/>
                    <a:pt x="172" y="406"/>
                    <a:pt x="173" y="405"/>
                  </a:cubicBezTo>
                  <a:cubicBezTo>
                    <a:pt x="173" y="406"/>
                    <a:pt x="172" y="406"/>
                    <a:pt x="172" y="406"/>
                  </a:cubicBezTo>
                  <a:cubicBezTo>
                    <a:pt x="172" y="408"/>
                    <a:pt x="177" y="404"/>
                    <a:pt x="178" y="404"/>
                  </a:cubicBezTo>
                  <a:cubicBezTo>
                    <a:pt x="179" y="403"/>
                    <a:pt x="180" y="401"/>
                    <a:pt x="182" y="400"/>
                  </a:cubicBezTo>
                  <a:cubicBezTo>
                    <a:pt x="184" y="399"/>
                    <a:pt x="185" y="401"/>
                    <a:pt x="183" y="401"/>
                  </a:cubicBezTo>
                  <a:cubicBezTo>
                    <a:pt x="184" y="401"/>
                    <a:pt x="184" y="401"/>
                    <a:pt x="185" y="401"/>
                  </a:cubicBezTo>
                  <a:cubicBezTo>
                    <a:pt x="185" y="402"/>
                    <a:pt x="184" y="403"/>
                    <a:pt x="183" y="404"/>
                  </a:cubicBezTo>
                  <a:cubicBezTo>
                    <a:pt x="184" y="404"/>
                    <a:pt x="184" y="404"/>
                    <a:pt x="185" y="403"/>
                  </a:cubicBezTo>
                  <a:cubicBezTo>
                    <a:pt x="184" y="404"/>
                    <a:pt x="184" y="405"/>
                    <a:pt x="185" y="406"/>
                  </a:cubicBezTo>
                  <a:cubicBezTo>
                    <a:pt x="186" y="404"/>
                    <a:pt x="185" y="403"/>
                    <a:pt x="186" y="402"/>
                  </a:cubicBezTo>
                  <a:cubicBezTo>
                    <a:pt x="186" y="401"/>
                    <a:pt x="188" y="402"/>
                    <a:pt x="189" y="401"/>
                  </a:cubicBezTo>
                  <a:cubicBezTo>
                    <a:pt x="188" y="400"/>
                    <a:pt x="186" y="400"/>
                    <a:pt x="185" y="400"/>
                  </a:cubicBezTo>
                  <a:cubicBezTo>
                    <a:pt x="185" y="399"/>
                    <a:pt x="185" y="398"/>
                    <a:pt x="184" y="398"/>
                  </a:cubicBezTo>
                  <a:cubicBezTo>
                    <a:pt x="186" y="397"/>
                    <a:pt x="187" y="394"/>
                    <a:pt x="190" y="394"/>
                  </a:cubicBezTo>
                  <a:cubicBezTo>
                    <a:pt x="189" y="394"/>
                    <a:pt x="189" y="394"/>
                    <a:pt x="188" y="395"/>
                  </a:cubicBezTo>
                  <a:cubicBezTo>
                    <a:pt x="189" y="395"/>
                    <a:pt x="189" y="397"/>
                    <a:pt x="190" y="397"/>
                  </a:cubicBezTo>
                  <a:cubicBezTo>
                    <a:pt x="190" y="397"/>
                    <a:pt x="189" y="396"/>
                    <a:pt x="189" y="396"/>
                  </a:cubicBezTo>
                  <a:cubicBezTo>
                    <a:pt x="189" y="395"/>
                    <a:pt x="191" y="395"/>
                    <a:pt x="191" y="395"/>
                  </a:cubicBezTo>
                  <a:cubicBezTo>
                    <a:pt x="194" y="394"/>
                    <a:pt x="196" y="394"/>
                    <a:pt x="198" y="393"/>
                  </a:cubicBezTo>
                  <a:cubicBezTo>
                    <a:pt x="202" y="391"/>
                    <a:pt x="204" y="387"/>
                    <a:pt x="207" y="384"/>
                  </a:cubicBezTo>
                  <a:cubicBezTo>
                    <a:pt x="206" y="384"/>
                    <a:pt x="209" y="385"/>
                    <a:pt x="209" y="385"/>
                  </a:cubicBezTo>
                  <a:cubicBezTo>
                    <a:pt x="210" y="385"/>
                    <a:pt x="210" y="385"/>
                    <a:pt x="210" y="387"/>
                  </a:cubicBezTo>
                  <a:cubicBezTo>
                    <a:pt x="211" y="387"/>
                    <a:pt x="211" y="387"/>
                    <a:pt x="212" y="386"/>
                  </a:cubicBezTo>
                  <a:cubicBezTo>
                    <a:pt x="213" y="387"/>
                    <a:pt x="215" y="388"/>
                    <a:pt x="213" y="390"/>
                  </a:cubicBezTo>
                  <a:cubicBezTo>
                    <a:pt x="213" y="390"/>
                    <a:pt x="210" y="392"/>
                    <a:pt x="210" y="392"/>
                  </a:cubicBezTo>
                  <a:cubicBezTo>
                    <a:pt x="210" y="392"/>
                    <a:pt x="211" y="393"/>
                    <a:pt x="211" y="393"/>
                  </a:cubicBezTo>
                  <a:cubicBezTo>
                    <a:pt x="211" y="393"/>
                    <a:pt x="210" y="393"/>
                    <a:pt x="210" y="393"/>
                  </a:cubicBezTo>
                  <a:cubicBezTo>
                    <a:pt x="210" y="394"/>
                    <a:pt x="211" y="394"/>
                    <a:pt x="211" y="394"/>
                  </a:cubicBezTo>
                  <a:cubicBezTo>
                    <a:pt x="211" y="394"/>
                    <a:pt x="211" y="394"/>
                    <a:pt x="211" y="394"/>
                  </a:cubicBezTo>
                  <a:cubicBezTo>
                    <a:pt x="213" y="397"/>
                    <a:pt x="215" y="391"/>
                    <a:pt x="216" y="390"/>
                  </a:cubicBezTo>
                  <a:cubicBezTo>
                    <a:pt x="216" y="391"/>
                    <a:pt x="216" y="391"/>
                    <a:pt x="216" y="391"/>
                  </a:cubicBezTo>
                  <a:cubicBezTo>
                    <a:pt x="216" y="391"/>
                    <a:pt x="216" y="388"/>
                    <a:pt x="216" y="388"/>
                  </a:cubicBezTo>
                  <a:cubicBezTo>
                    <a:pt x="217" y="388"/>
                    <a:pt x="217" y="390"/>
                    <a:pt x="217" y="389"/>
                  </a:cubicBezTo>
                  <a:cubicBezTo>
                    <a:pt x="218" y="389"/>
                    <a:pt x="217" y="388"/>
                    <a:pt x="217" y="388"/>
                  </a:cubicBezTo>
                  <a:cubicBezTo>
                    <a:pt x="217" y="390"/>
                    <a:pt x="220" y="390"/>
                    <a:pt x="220" y="392"/>
                  </a:cubicBezTo>
                  <a:cubicBezTo>
                    <a:pt x="220" y="394"/>
                    <a:pt x="219" y="396"/>
                    <a:pt x="221" y="396"/>
                  </a:cubicBezTo>
                  <a:cubicBezTo>
                    <a:pt x="223" y="396"/>
                    <a:pt x="224" y="393"/>
                    <a:pt x="226" y="393"/>
                  </a:cubicBezTo>
                  <a:cubicBezTo>
                    <a:pt x="228" y="392"/>
                    <a:pt x="231" y="393"/>
                    <a:pt x="233" y="394"/>
                  </a:cubicBezTo>
                  <a:cubicBezTo>
                    <a:pt x="233" y="394"/>
                    <a:pt x="233" y="393"/>
                    <a:pt x="233" y="393"/>
                  </a:cubicBezTo>
                  <a:cubicBezTo>
                    <a:pt x="238" y="393"/>
                    <a:pt x="233" y="398"/>
                    <a:pt x="237" y="399"/>
                  </a:cubicBezTo>
                  <a:cubicBezTo>
                    <a:pt x="237" y="400"/>
                    <a:pt x="234" y="399"/>
                    <a:pt x="234" y="400"/>
                  </a:cubicBezTo>
                  <a:cubicBezTo>
                    <a:pt x="235" y="400"/>
                    <a:pt x="237" y="399"/>
                    <a:pt x="238" y="400"/>
                  </a:cubicBezTo>
                  <a:cubicBezTo>
                    <a:pt x="240" y="401"/>
                    <a:pt x="238" y="401"/>
                    <a:pt x="238" y="402"/>
                  </a:cubicBezTo>
                  <a:cubicBezTo>
                    <a:pt x="238" y="402"/>
                    <a:pt x="243" y="403"/>
                    <a:pt x="243" y="403"/>
                  </a:cubicBezTo>
                  <a:cubicBezTo>
                    <a:pt x="245" y="403"/>
                    <a:pt x="246" y="400"/>
                    <a:pt x="247" y="401"/>
                  </a:cubicBezTo>
                  <a:cubicBezTo>
                    <a:pt x="247" y="401"/>
                    <a:pt x="247" y="402"/>
                    <a:pt x="246" y="402"/>
                  </a:cubicBezTo>
                  <a:cubicBezTo>
                    <a:pt x="248" y="402"/>
                    <a:pt x="245" y="405"/>
                    <a:pt x="246" y="405"/>
                  </a:cubicBezTo>
                  <a:cubicBezTo>
                    <a:pt x="246" y="405"/>
                    <a:pt x="250" y="402"/>
                    <a:pt x="251" y="401"/>
                  </a:cubicBezTo>
                  <a:cubicBezTo>
                    <a:pt x="253" y="401"/>
                    <a:pt x="256" y="400"/>
                    <a:pt x="257" y="402"/>
                  </a:cubicBezTo>
                  <a:cubicBezTo>
                    <a:pt x="259" y="404"/>
                    <a:pt x="256" y="408"/>
                    <a:pt x="255" y="410"/>
                  </a:cubicBezTo>
                  <a:cubicBezTo>
                    <a:pt x="258" y="411"/>
                    <a:pt x="257" y="407"/>
                    <a:pt x="258" y="405"/>
                  </a:cubicBezTo>
                  <a:cubicBezTo>
                    <a:pt x="259" y="404"/>
                    <a:pt x="262" y="403"/>
                    <a:pt x="261" y="405"/>
                  </a:cubicBezTo>
                  <a:cubicBezTo>
                    <a:pt x="261" y="405"/>
                    <a:pt x="263" y="405"/>
                    <a:pt x="263" y="404"/>
                  </a:cubicBezTo>
                  <a:cubicBezTo>
                    <a:pt x="264" y="405"/>
                    <a:pt x="260" y="410"/>
                    <a:pt x="260" y="410"/>
                  </a:cubicBezTo>
                  <a:cubicBezTo>
                    <a:pt x="259" y="414"/>
                    <a:pt x="260" y="419"/>
                    <a:pt x="262" y="422"/>
                  </a:cubicBezTo>
                  <a:cubicBezTo>
                    <a:pt x="259" y="419"/>
                    <a:pt x="259" y="414"/>
                    <a:pt x="261" y="410"/>
                  </a:cubicBezTo>
                  <a:cubicBezTo>
                    <a:pt x="262" y="409"/>
                    <a:pt x="264" y="406"/>
                    <a:pt x="266" y="406"/>
                  </a:cubicBezTo>
                  <a:cubicBezTo>
                    <a:pt x="268" y="406"/>
                    <a:pt x="268" y="408"/>
                    <a:pt x="269" y="409"/>
                  </a:cubicBezTo>
                  <a:cubicBezTo>
                    <a:pt x="269" y="408"/>
                    <a:pt x="269" y="408"/>
                    <a:pt x="269" y="407"/>
                  </a:cubicBezTo>
                  <a:cubicBezTo>
                    <a:pt x="270" y="408"/>
                    <a:pt x="279" y="408"/>
                    <a:pt x="278" y="409"/>
                  </a:cubicBezTo>
                  <a:cubicBezTo>
                    <a:pt x="278" y="409"/>
                    <a:pt x="281" y="408"/>
                    <a:pt x="281" y="410"/>
                  </a:cubicBezTo>
                  <a:cubicBezTo>
                    <a:pt x="282" y="409"/>
                    <a:pt x="283" y="411"/>
                    <a:pt x="285" y="411"/>
                  </a:cubicBezTo>
                  <a:cubicBezTo>
                    <a:pt x="286" y="411"/>
                    <a:pt x="288" y="411"/>
                    <a:pt x="289" y="410"/>
                  </a:cubicBezTo>
                  <a:cubicBezTo>
                    <a:pt x="290" y="410"/>
                    <a:pt x="294" y="409"/>
                    <a:pt x="294" y="408"/>
                  </a:cubicBezTo>
                  <a:cubicBezTo>
                    <a:pt x="293" y="409"/>
                    <a:pt x="297" y="409"/>
                    <a:pt x="298" y="409"/>
                  </a:cubicBezTo>
                  <a:cubicBezTo>
                    <a:pt x="299" y="409"/>
                    <a:pt x="300" y="409"/>
                    <a:pt x="300" y="410"/>
                  </a:cubicBezTo>
                  <a:cubicBezTo>
                    <a:pt x="301" y="410"/>
                    <a:pt x="300" y="412"/>
                    <a:pt x="302" y="412"/>
                  </a:cubicBezTo>
                  <a:cubicBezTo>
                    <a:pt x="303" y="413"/>
                    <a:pt x="305" y="415"/>
                    <a:pt x="307" y="415"/>
                  </a:cubicBezTo>
                  <a:cubicBezTo>
                    <a:pt x="306" y="415"/>
                    <a:pt x="306" y="416"/>
                    <a:pt x="306" y="416"/>
                  </a:cubicBezTo>
                  <a:cubicBezTo>
                    <a:pt x="307" y="415"/>
                    <a:pt x="309" y="417"/>
                    <a:pt x="310" y="417"/>
                  </a:cubicBezTo>
                  <a:cubicBezTo>
                    <a:pt x="312" y="418"/>
                    <a:pt x="314" y="418"/>
                    <a:pt x="316" y="418"/>
                  </a:cubicBezTo>
                  <a:cubicBezTo>
                    <a:pt x="318" y="419"/>
                    <a:pt x="320" y="419"/>
                    <a:pt x="322" y="419"/>
                  </a:cubicBezTo>
                  <a:cubicBezTo>
                    <a:pt x="324" y="420"/>
                    <a:pt x="325" y="422"/>
                    <a:pt x="327" y="424"/>
                  </a:cubicBezTo>
                  <a:cubicBezTo>
                    <a:pt x="330" y="426"/>
                    <a:pt x="334" y="430"/>
                    <a:pt x="338" y="431"/>
                  </a:cubicBezTo>
                  <a:cubicBezTo>
                    <a:pt x="340" y="432"/>
                    <a:pt x="343" y="432"/>
                    <a:pt x="345" y="433"/>
                  </a:cubicBezTo>
                  <a:cubicBezTo>
                    <a:pt x="347" y="434"/>
                    <a:pt x="349" y="436"/>
                    <a:pt x="351" y="437"/>
                  </a:cubicBezTo>
                  <a:cubicBezTo>
                    <a:pt x="349" y="435"/>
                    <a:pt x="348" y="435"/>
                    <a:pt x="348" y="432"/>
                  </a:cubicBezTo>
                  <a:cubicBezTo>
                    <a:pt x="348" y="431"/>
                    <a:pt x="349" y="431"/>
                    <a:pt x="348" y="430"/>
                  </a:cubicBezTo>
                  <a:cubicBezTo>
                    <a:pt x="348" y="430"/>
                    <a:pt x="347" y="429"/>
                    <a:pt x="347" y="429"/>
                  </a:cubicBezTo>
                  <a:cubicBezTo>
                    <a:pt x="346" y="428"/>
                    <a:pt x="345" y="427"/>
                    <a:pt x="345" y="427"/>
                  </a:cubicBezTo>
                  <a:cubicBezTo>
                    <a:pt x="344" y="427"/>
                    <a:pt x="344" y="428"/>
                    <a:pt x="344" y="428"/>
                  </a:cubicBezTo>
                  <a:cubicBezTo>
                    <a:pt x="343" y="428"/>
                    <a:pt x="343" y="427"/>
                    <a:pt x="343" y="426"/>
                  </a:cubicBezTo>
                  <a:cubicBezTo>
                    <a:pt x="344" y="425"/>
                    <a:pt x="346" y="426"/>
                    <a:pt x="347" y="426"/>
                  </a:cubicBezTo>
                  <a:cubicBezTo>
                    <a:pt x="347" y="425"/>
                    <a:pt x="345" y="425"/>
                    <a:pt x="347" y="424"/>
                  </a:cubicBezTo>
                  <a:cubicBezTo>
                    <a:pt x="348" y="423"/>
                    <a:pt x="349" y="424"/>
                    <a:pt x="350" y="425"/>
                  </a:cubicBezTo>
                  <a:cubicBezTo>
                    <a:pt x="351" y="424"/>
                    <a:pt x="348" y="423"/>
                    <a:pt x="348" y="422"/>
                  </a:cubicBezTo>
                  <a:cubicBezTo>
                    <a:pt x="349" y="422"/>
                    <a:pt x="350" y="423"/>
                    <a:pt x="350" y="423"/>
                  </a:cubicBezTo>
                  <a:cubicBezTo>
                    <a:pt x="350" y="421"/>
                    <a:pt x="354" y="422"/>
                    <a:pt x="355" y="420"/>
                  </a:cubicBezTo>
                  <a:cubicBezTo>
                    <a:pt x="355" y="421"/>
                    <a:pt x="355" y="418"/>
                    <a:pt x="355" y="418"/>
                  </a:cubicBezTo>
                  <a:cubicBezTo>
                    <a:pt x="355" y="417"/>
                    <a:pt x="355" y="417"/>
                    <a:pt x="355" y="417"/>
                  </a:cubicBezTo>
                  <a:cubicBezTo>
                    <a:pt x="356" y="416"/>
                    <a:pt x="356" y="417"/>
                    <a:pt x="357" y="417"/>
                  </a:cubicBezTo>
                  <a:cubicBezTo>
                    <a:pt x="357" y="418"/>
                    <a:pt x="356" y="419"/>
                    <a:pt x="357" y="419"/>
                  </a:cubicBezTo>
                  <a:cubicBezTo>
                    <a:pt x="358" y="420"/>
                    <a:pt x="359" y="419"/>
                    <a:pt x="359" y="418"/>
                  </a:cubicBezTo>
                  <a:cubicBezTo>
                    <a:pt x="359" y="418"/>
                    <a:pt x="358" y="420"/>
                    <a:pt x="359" y="420"/>
                  </a:cubicBezTo>
                  <a:cubicBezTo>
                    <a:pt x="359" y="420"/>
                    <a:pt x="359" y="420"/>
                    <a:pt x="360" y="420"/>
                  </a:cubicBezTo>
                  <a:cubicBezTo>
                    <a:pt x="359" y="421"/>
                    <a:pt x="359" y="423"/>
                    <a:pt x="358" y="424"/>
                  </a:cubicBezTo>
                  <a:cubicBezTo>
                    <a:pt x="357" y="425"/>
                    <a:pt x="355" y="425"/>
                    <a:pt x="356" y="426"/>
                  </a:cubicBezTo>
                  <a:cubicBezTo>
                    <a:pt x="357" y="426"/>
                    <a:pt x="358" y="425"/>
                    <a:pt x="358" y="424"/>
                  </a:cubicBezTo>
                  <a:cubicBezTo>
                    <a:pt x="360" y="424"/>
                    <a:pt x="359" y="424"/>
                    <a:pt x="360" y="424"/>
                  </a:cubicBezTo>
                  <a:cubicBezTo>
                    <a:pt x="361" y="424"/>
                    <a:pt x="361" y="423"/>
                    <a:pt x="360" y="423"/>
                  </a:cubicBezTo>
                  <a:cubicBezTo>
                    <a:pt x="361" y="423"/>
                    <a:pt x="361" y="423"/>
                    <a:pt x="362" y="422"/>
                  </a:cubicBezTo>
                  <a:cubicBezTo>
                    <a:pt x="363" y="422"/>
                    <a:pt x="364" y="422"/>
                    <a:pt x="365" y="422"/>
                  </a:cubicBezTo>
                  <a:cubicBezTo>
                    <a:pt x="366" y="421"/>
                    <a:pt x="365" y="420"/>
                    <a:pt x="365" y="419"/>
                  </a:cubicBezTo>
                  <a:cubicBezTo>
                    <a:pt x="365" y="418"/>
                    <a:pt x="369" y="416"/>
                    <a:pt x="368" y="416"/>
                  </a:cubicBezTo>
                  <a:cubicBezTo>
                    <a:pt x="369" y="417"/>
                    <a:pt x="368" y="418"/>
                    <a:pt x="368" y="418"/>
                  </a:cubicBezTo>
                  <a:cubicBezTo>
                    <a:pt x="368" y="419"/>
                    <a:pt x="369" y="416"/>
                    <a:pt x="369" y="416"/>
                  </a:cubicBezTo>
                  <a:cubicBezTo>
                    <a:pt x="370" y="415"/>
                    <a:pt x="371" y="416"/>
                    <a:pt x="372" y="415"/>
                  </a:cubicBezTo>
                  <a:cubicBezTo>
                    <a:pt x="373" y="414"/>
                    <a:pt x="374" y="413"/>
                    <a:pt x="375" y="412"/>
                  </a:cubicBezTo>
                  <a:cubicBezTo>
                    <a:pt x="376" y="412"/>
                    <a:pt x="376" y="413"/>
                    <a:pt x="377" y="413"/>
                  </a:cubicBezTo>
                  <a:cubicBezTo>
                    <a:pt x="378" y="413"/>
                    <a:pt x="378" y="413"/>
                    <a:pt x="378" y="412"/>
                  </a:cubicBezTo>
                  <a:cubicBezTo>
                    <a:pt x="379" y="410"/>
                    <a:pt x="378" y="409"/>
                    <a:pt x="380" y="409"/>
                  </a:cubicBezTo>
                  <a:cubicBezTo>
                    <a:pt x="382" y="408"/>
                    <a:pt x="383" y="409"/>
                    <a:pt x="385" y="409"/>
                  </a:cubicBezTo>
                  <a:cubicBezTo>
                    <a:pt x="386" y="409"/>
                    <a:pt x="387" y="407"/>
                    <a:pt x="387" y="405"/>
                  </a:cubicBezTo>
                  <a:cubicBezTo>
                    <a:pt x="390" y="407"/>
                    <a:pt x="388" y="410"/>
                    <a:pt x="387" y="412"/>
                  </a:cubicBezTo>
                  <a:cubicBezTo>
                    <a:pt x="385" y="413"/>
                    <a:pt x="384" y="414"/>
                    <a:pt x="383" y="415"/>
                  </a:cubicBezTo>
                  <a:cubicBezTo>
                    <a:pt x="381" y="416"/>
                    <a:pt x="380" y="417"/>
                    <a:pt x="379" y="418"/>
                  </a:cubicBezTo>
                  <a:cubicBezTo>
                    <a:pt x="377" y="420"/>
                    <a:pt x="379" y="418"/>
                    <a:pt x="377" y="418"/>
                  </a:cubicBezTo>
                  <a:cubicBezTo>
                    <a:pt x="376" y="418"/>
                    <a:pt x="374" y="419"/>
                    <a:pt x="373" y="419"/>
                  </a:cubicBezTo>
                  <a:cubicBezTo>
                    <a:pt x="371" y="420"/>
                    <a:pt x="369" y="424"/>
                    <a:pt x="368" y="426"/>
                  </a:cubicBezTo>
                  <a:cubicBezTo>
                    <a:pt x="368" y="425"/>
                    <a:pt x="368" y="425"/>
                    <a:pt x="368" y="424"/>
                  </a:cubicBezTo>
                  <a:cubicBezTo>
                    <a:pt x="366" y="426"/>
                    <a:pt x="365" y="429"/>
                    <a:pt x="368" y="428"/>
                  </a:cubicBezTo>
                  <a:cubicBezTo>
                    <a:pt x="369" y="428"/>
                    <a:pt x="370" y="426"/>
                    <a:pt x="371" y="425"/>
                  </a:cubicBezTo>
                  <a:cubicBezTo>
                    <a:pt x="372" y="425"/>
                    <a:pt x="372" y="424"/>
                    <a:pt x="373" y="424"/>
                  </a:cubicBezTo>
                  <a:cubicBezTo>
                    <a:pt x="373" y="423"/>
                    <a:pt x="372" y="423"/>
                    <a:pt x="373" y="423"/>
                  </a:cubicBezTo>
                  <a:cubicBezTo>
                    <a:pt x="374" y="420"/>
                    <a:pt x="374" y="423"/>
                    <a:pt x="375" y="423"/>
                  </a:cubicBezTo>
                  <a:cubicBezTo>
                    <a:pt x="377" y="423"/>
                    <a:pt x="377" y="420"/>
                    <a:pt x="377" y="419"/>
                  </a:cubicBezTo>
                  <a:cubicBezTo>
                    <a:pt x="378" y="420"/>
                    <a:pt x="377" y="423"/>
                    <a:pt x="376" y="424"/>
                  </a:cubicBezTo>
                  <a:cubicBezTo>
                    <a:pt x="376" y="424"/>
                    <a:pt x="378" y="423"/>
                    <a:pt x="378" y="424"/>
                  </a:cubicBezTo>
                  <a:cubicBezTo>
                    <a:pt x="379" y="423"/>
                    <a:pt x="377" y="421"/>
                    <a:pt x="379" y="421"/>
                  </a:cubicBezTo>
                  <a:cubicBezTo>
                    <a:pt x="379" y="421"/>
                    <a:pt x="378" y="426"/>
                    <a:pt x="378" y="426"/>
                  </a:cubicBezTo>
                  <a:cubicBezTo>
                    <a:pt x="380" y="425"/>
                    <a:pt x="380" y="422"/>
                    <a:pt x="381" y="421"/>
                  </a:cubicBezTo>
                  <a:cubicBezTo>
                    <a:pt x="382" y="419"/>
                    <a:pt x="384" y="417"/>
                    <a:pt x="385" y="416"/>
                  </a:cubicBezTo>
                  <a:cubicBezTo>
                    <a:pt x="386" y="415"/>
                    <a:pt x="388" y="414"/>
                    <a:pt x="389" y="414"/>
                  </a:cubicBezTo>
                  <a:cubicBezTo>
                    <a:pt x="392" y="414"/>
                    <a:pt x="390" y="416"/>
                    <a:pt x="391" y="416"/>
                  </a:cubicBezTo>
                  <a:cubicBezTo>
                    <a:pt x="392" y="417"/>
                    <a:pt x="396" y="413"/>
                    <a:pt x="397" y="412"/>
                  </a:cubicBezTo>
                  <a:cubicBezTo>
                    <a:pt x="397" y="410"/>
                    <a:pt x="396" y="409"/>
                    <a:pt x="398" y="407"/>
                  </a:cubicBezTo>
                  <a:cubicBezTo>
                    <a:pt x="399" y="407"/>
                    <a:pt x="401" y="408"/>
                    <a:pt x="402" y="406"/>
                  </a:cubicBezTo>
                  <a:cubicBezTo>
                    <a:pt x="401" y="406"/>
                    <a:pt x="399" y="406"/>
                    <a:pt x="399" y="405"/>
                  </a:cubicBezTo>
                  <a:cubicBezTo>
                    <a:pt x="398" y="405"/>
                    <a:pt x="399" y="403"/>
                    <a:pt x="399" y="403"/>
                  </a:cubicBezTo>
                  <a:cubicBezTo>
                    <a:pt x="398" y="403"/>
                    <a:pt x="397" y="402"/>
                    <a:pt x="397" y="401"/>
                  </a:cubicBezTo>
                  <a:cubicBezTo>
                    <a:pt x="398" y="399"/>
                    <a:pt x="399" y="400"/>
                    <a:pt x="401" y="401"/>
                  </a:cubicBezTo>
                  <a:cubicBezTo>
                    <a:pt x="403" y="402"/>
                    <a:pt x="404" y="407"/>
                    <a:pt x="405" y="410"/>
                  </a:cubicBezTo>
                  <a:cubicBezTo>
                    <a:pt x="407" y="413"/>
                    <a:pt x="407" y="417"/>
                    <a:pt x="410" y="420"/>
                  </a:cubicBezTo>
                  <a:cubicBezTo>
                    <a:pt x="411" y="421"/>
                    <a:pt x="412" y="422"/>
                    <a:pt x="414" y="423"/>
                  </a:cubicBezTo>
                  <a:cubicBezTo>
                    <a:pt x="414" y="423"/>
                    <a:pt x="415" y="424"/>
                    <a:pt x="415" y="424"/>
                  </a:cubicBezTo>
                  <a:cubicBezTo>
                    <a:pt x="416" y="424"/>
                    <a:pt x="416" y="423"/>
                    <a:pt x="416" y="423"/>
                  </a:cubicBezTo>
                  <a:cubicBezTo>
                    <a:pt x="416" y="422"/>
                    <a:pt x="418" y="423"/>
                    <a:pt x="418" y="421"/>
                  </a:cubicBezTo>
                  <a:cubicBezTo>
                    <a:pt x="417" y="421"/>
                    <a:pt x="414" y="422"/>
                    <a:pt x="414" y="421"/>
                  </a:cubicBezTo>
                  <a:cubicBezTo>
                    <a:pt x="414" y="420"/>
                    <a:pt x="417" y="420"/>
                    <a:pt x="418" y="420"/>
                  </a:cubicBezTo>
                  <a:cubicBezTo>
                    <a:pt x="417" y="420"/>
                    <a:pt x="417" y="420"/>
                    <a:pt x="417" y="420"/>
                  </a:cubicBezTo>
                  <a:cubicBezTo>
                    <a:pt x="417" y="419"/>
                    <a:pt x="417" y="419"/>
                    <a:pt x="417" y="419"/>
                  </a:cubicBezTo>
                  <a:cubicBezTo>
                    <a:pt x="416" y="419"/>
                    <a:pt x="416" y="418"/>
                    <a:pt x="416" y="418"/>
                  </a:cubicBezTo>
                  <a:cubicBezTo>
                    <a:pt x="416" y="418"/>
                    <a:pt x="416" y="417"/>
                    <a:pt x="416" y="417"/>
                  </a:cubicBezTo>
                  <a:cubicBezTo>
                    <a:pt x="420" y="417"/>
                    <a:pt x="415" y="414"/>
                    <a:pt x="417" y="413"/>
                  </a:cubicBezTo>
                  <a:cubicBezTo>
                    <a:pt x="419" y="416"/>
                    <a:pt x="419" y="411"/>
                    <a:pt x="419" y="411"/>
                  </a:cubicBezTo>
                  <a:cubicBezTo>
                    <a:pt x="418" y="410"/>
                    <a:pt x="418" y="412"/>
                    <a:pt x="417" y="412"/>
                  </a:cubicBezTo>
                  <a:cubicBezTo>
                    <a:pt x="418" y="411"/>
                    <a:pt x="418" y="410"/>
                    <a:pt x="418" y="410"/>
                  </a:cubicBezTo>
                  <a:cubicBezTo>
                    <a:pt x="419" y="409"/>
                    <a:pt x="420" y="409"/>
                    <a:pt x="421" y="409"/>
                  </a:cubicBezTo>
                  <a:cubicBezTo>
                    <a:pt x="420" y="409"/>
                    <a:pt x="420" y="408"/>
                    <a:pt x="420" y="408"/>
                  </a:cubicBezTo>
                  <a:cubicBezTo>
                    <a:pt x="421" y="408"/>
                    <a:pt x="420" y="407"/>
                    <a:pt x="421" y="407"/>
                  </a:cubicBezTo>
                  <a:cubicBezTo>
                    <a:pt x="421" y="407"/>
                    <a:pt x="422" y="407"/>
                    <a:pt x="422" y="407"/>
                  </a:cubicBezTo>
                  <a:cubicBezTo>
                    <a:pt x="422" y="407"/>
                    <a:pt x="422" y="407"/>
                    <a:pt x="421" y="407"/>
                  </a:cubicBezTo>
                  <a:cubicBezTo>
                    <a:pt x="422" y="408"/>
                    <a:pt x="423" y="408"/>
                    <a:pt x="423" y="410"/>
                  </a:cubicBezTo>
                  <a:cubicBezTo>
                    <a:pt x="423" y="410"/>
                    <a:pt x="422" y="411"/>
                    <a:pt x="422" y="412"/>
                  </a:cubicBezTo>
                  <a:cubicBezTo>
                    <a:pt x="422" y="412"/>
                    <a:pt x="422" y="413"/>
                    <a:pt x="422" y="414"/>
                  </a:cubicBezTo>
                  <a:cubicBezTo>
                    <a:pt x="422" y="415"/>
                    <a:pt x="421" y="415"/>
                    <a:pt x="422" y="416"/>
                  </a:cubicBezTo>
                  <a:cubicBezTo>
                    <a:pt x="422" y="416"/>
                    <a:pt x="423" y="416"/>
                    <a:pt x="423" y="416"/>
                  </a:cubicBezTo>
                  <a:cubicBezTo>
                    <a:pt x="425" y="418"/>
                    <a:pt x="424" y="418"/>
                    <a:pt x="423" y="420"/>
                  </a:cubicBezTo>
                  <a:cubicBezTo>
                    <a:pt x="422" y="421"/>
                    <a:pt x="422" y="422"/>
                    <a:pt x="423" y="423"/>
                  </a:cubicBezTo>
                  <a:cubicBezTo>
                    <a:pt x="424" y="424"/>
                    <a:pt x="424" y="422"/>
                    <a:pt x="426" y="422"/>
                  </a:cubicBezTo>
                  <a:cubicBezTo>
                    <a:pt x="427" y="422"/>
                    <a:pt x="427" y="423"/>
                    <a:pt x="429" y="423"/>
                  </a:cubicBezTo>
                  <a:cubicBezTo>
                    <a:pt x="430" y="422"/>
                    <a:pt x="430" y="420"/>
                    <a:pt x="431" y="419"/>
                  </a:cubicBezTo>
                  <a:cubicBezTo>
                    <a:pt x="430" y="419"/>
                    <a:pt x="431" y="415"/>
                    <a:pt x="432" y="415"/>
                  </a:cubicBezTo>
                  <a:cubicBezTo>
                    <a:pt x="434" y="413"/>
                    <a:pt x="437" y="414"/>
                    <a:pt x="438" y="414"/>
                  </a:cubicBezTo>
                  <a:cubicBezTo>
                    <a:pt x="444" y="415"/>
                    <a:pt x="448" y="420"/>
                    <a:pt x="453" y="423"/>
                  </a:cubicBezTo>
                  <a:cubicBezTo>
                    <a:pt x="455" y="424"/>
                    <a:pt x="458" y="425"/>
                    <a:pt x="461" y="426"/>
                  </a:cubicBezTo>
                  <a:cubicBezTo>
                    <a:pt x="464" y="428"/>
                    <a:pt x="466" y="430"/>
                    <a:pt x="469" y="431"/>
                  </a:cubicBezTo>
                  <a:cubicBezTo>
                    <a:pt x="471" y="431"/>
                    <a:pt x="479" y="431"/>
                    <a:pt x="479" y="433"/>
                  </a:cubicBezTo>
                  <a:cubicBezTo>
                    <a:pt x="479" y="432"/>
                    <a:pt x="478" y="432"/>
                    <a:pt x="478" y="431"/>
                  </a:cubicBezTo>
                  <a:cubicBezTo>
                    <a:pt x="479" y="431"/>
                    <a:pt x="479" y="431"/>
                    <a:pt x="480" y="431"/>
                  </a:cubicBezTo>
                  <a:cubicBezTo>
                    <a:pt x="479" y="431"/>
                    <a:pt x="477" y="431"/>
                    <a:pt x="477" y="430"/>
                  </a:cubicBezTo>
                  <a:cubicBezTo>
                    <a:pt x="477" y="430"/>
                    <a:pt x="480" y="430"/>
                    <a:pt x="481" y="430"/>
                  </a:cubicBezTo>
                  <a:cubicBezTo>
                    <a:pt x="483" y="431"/>
                    <a:pt x="485" y="432"/>
                    <a:pt x="487" y="433"/>
                  </a:cubicBezTo>
                  <a:cubicBezTo>
                    <a:pt x="489" y="435"/>
                    <a:pt x="490" y="437"/>
                    <a:pt x="492" y="439"/>
                  </a:cubicBezTo>
                  <a:cubicBezTo>
                    <a:pt x="492" y="439"/>
                    <a:pt x="493" y="442"/>
                    <a:pt x="493" y="441"/>
                  </a:cubicBezTo>
                  <a:cubicBezTo>
                    <a:pt x="492" y="442"/>
                    <a:pt x="492" y="443"/>
                    <a:pt x="490" y="443"/>
                  </a:cubicBezTo>
                  <a:cubicBezTo>
                    <a:pt x="489" y="444"/>
                    <a:pt x="486" y="442"/>
                    <a:pt x="486" y="443"/>
                  </a:cubicBezTo>
                  <a:cubicBezTo>
                    <a:pt x="486" y="443"/>
                    <a:pt x="487" y="444"/>
                    <a:pt x="487" y="444"/>
                  </a:cubicBezTo>
                  <a:cubicBezTo>
                    <a:pt x="485" y="445"/>
                    <a:pt x="485" y="445"/>
                    <a:pt x="484" y="447"/>
                  </a:cubicBezTo>
                  <a:cubicBezTo>
                    <a:pt x="484" y="447"/>
                    <a:pt x="484" y="448"/>
                    <a:pt x="484" y="449"/>
                  </a:cubicBezTo>
                  <a:cubicBezTo>
                    <a:pt x="483" y="449"/>
                    <a:pt x="482" y="449"/>
                    <a:pt x="482" y="449"/>
                  </a:cubicBezTo>
                  <a:cubicBezTo>
                    <a:pt x="481" y="451"/>
                    <a:pt x="487" y="452"/>
                    <a:pt x="488" y="452"/>
                  </a:cubicBezTo>
                  <a:cubicBezTo>
                    <a:pt x="492" y="453"/>
                    <a:pt x="496" y="454"/>
                    <a:pt x="500" y="454"/>
                  </a:cubicBezTo>
                  <a:cubicBezTo>
                    <a:pt x="502" y="453"/>
                    <a:pt x="505" y="453"/>
                    <a:pt x="507" y="452"/>
                  </a:cubicBezTo>
                  <a:cubicBezTo>
                    <a:pt x="508" y="452"/>
                    <a:pt x="511" y="451"/>
                    <a:pt x="511" y="451"/>
                  </a:cubicBezTo>
                  <a:cubicBezTo>
                    <a:pt x="511" y="452"/>
                    <a:pt x="517" y="448"/>
                    <a:pt x="518" y="448"/>
                  </a:cubicBezTo>
                  <a:cubicBezTo>
                    <a:pt x="521" y="448"/>
                    <a:pt x="520" y="452"/>
                    <a:pt x="521" y="453"/>
                  </a:cubicBezTo>
                  <a:cubicBezTo>
                    <a:pt x="522" y="453"/>
                    <a:pt x="523" y="453"/>
                    <a:pt x="523" y="453"/>
                  </a:cubicBezTo>
                  <a:cubicBezTo>
                    <a:pt x="524" y="453"/>
                    <a:pt x="525" y="453"/>
                    <a:pt x="526" y="454"/>
                  </a:cubicBezTo>
                  <a:cubicBezTo>
                    <a:pt x="526" y="455"/>
                    <a:pt x="526" y="459"/>
                    <a:pt x="527" y="459"/>
                  </a:cubicBezTo>
                  <a:cubicBezTo>
                    <a:pt x="528" y="459"/>
                    <a:pt x="527" y="455"/>
                    <a:pt x="528" y="455"/>
                  </a:cubicBezTo>
                  <a:cubicBezTo>
                    <a:pt x="529" y="456"/>
                    <a:pt x="530" y="458"/>
                    <a:pt x="529" y="459"/>
                  </a:cubicBezTo>
                  <a:cubicBezTo>
                    <a:pt x="530" y="459"/>
                    <a:pt x="530" y="458"/>
                    <a:pt x="530" y="458"/>
                  </a:cubicBezTo>
                  <a:cubicBezTo>
                    <a:pt x="531" y="459"/>
                    <a:pt x="534" y="461"/>
                    <a:pt x="534" y="463"/>
                  </a:cubicBezTo>
                  <a:cubicBezTo>
                    <a:pt x="533" y="466"/>
                    <a:pt x="530" y="465"/>
                    <a:pt x="529" y="463"/>
                  </a:cubicBezTo>
                  <a:cubicBezTo>
                    <a:pt x="527" y="465"/>
                    <a:pt x="532" y="465"/>
                    <a:pt x="532" y="466"/>
                  </a:cubicBezTo>
                  <a:cubicBezTo>
                    <a:pt x="532" y="466"/>
                    <a:pt x="532" y="466"/>
                    <a:pt x="532" y="466"/>
                  </a:cubicBezTo>
                  <a:cubicBezTo>
                    <a:pt x="533" y="467"/>
                    <a:pt x="531" y="468"/>
                    <a:pt x="532" y="468"/>
                  </a:cubicBezTo>
                  <a:cubicBezTo>
                    <a:pt x="532" y="468"/>
                    <a:pt x="533" y="470"/>
                    <a:pt x="533" y="470"/>
                  </a:cubicBezTo>
                  <a:cubicBezTo>
                    <a:pt x="533" y="471"/>
                    <a:pt x="533" y="471"/>
                    <a:pt x="534" y="470"/>
                  </a:cubicBezTo>
                  <a:cubicBezTo>
                    <a:pt x="535" y="472"/>
                    <a:pt x="536" y="475"/>
                    <a:pt x="538" y="476"/>
                  </a:cubicBezTo>
                  <a:cubicBezTo>
                    <a:pt x="538" y="476"/>
                    <a:pt x="536" y="471"/>
                    <a:pt x="536" y="471"/>
                  </a:cubicBezTo>
                  <a:cubicBezTo>
                    <a:pt x="536" y="471"/>
                    <a:pt x="536" y="471"/>
                    <a:pt x="535" y="471"/>
                  </a:cubicBezTo>
                  <a:cubicBezTo>
                    <a:pt x="535" y="471"/>
                    <a:pt x="534" y="467"/>
                    <a:pt x="535" y="467"/>
                  </a:cubicBezTo>
                  <a:cubicBezTo>
                    <a:pt x="535" y="468"/>
                    <a:pt x="535" y="468"/>
                    <a:pt x="535" y="468"/>
                  </a:cubicBezTo>
                  <a:cubicBezTo>
                    <a:pt x="536" y="468"/>
                    <a:pt x="536" y="466"/>
                    <a:pt x="536" y="466"/>
                  </a:cubicBezTo>
                  <a:cubicBezTo>
                    <a:pt x="537" y="466"/>
                    <a:pt x="537" y="467"/>
                    <a:pt x="538" y="467"/>
                  </a:cubicBezTo>
                  <a:cubicBezTo>
                    <a:pt x="538" y="467"/>
                    <a:pt x="536" y="463"/>
                    <a:pt x="536" y="462"/>
                  </a:cubicBezTo>
                  <a:cubicBezTo>
                    <a:pt x="535" y="460"/>
                    <a:pt x="535" y="458"/>
                    <a:pt x="534" y="456"/>
                  </a:cubicBezTo>
                  <a:cubicBezTo>
                    <a:pt x="534" y="454"/>
                    <a:pt x="533" y="453"/>
                    <a:pt x="533" y="452"/>
                  </a:cubicBezTo>
                  <a:cubicBezTo>
                    <a:pt x="533" y="450"/>
                    <a:pt x="534" y="450"/>
                    <a:pt x="534" y="448"/>
                  </a:cubicBezTo>
                  <a:cubicBezTo>
                    <a:pt x="535" y="447"/>
                    <a:pt x="533" y="447"/>
                    <a:pt x="535" y="446"/>
                  </a:cubicBezTo>
                  <a:cubicBezTo>
                    <a:pt x="537" y="446"/>
                    <a:pt x="541" y="447"/>
                    <a:pt x="542" y="444"/>
                  </a:cubicBezTo>
                  <a:cubicBezTo>
                    <a:pt x="542" y="444"/>
                    <a:pt x="543" y="445"/>
                    <a:pt x="544" y="445"/>
                  </a:cubicBezTo>
                  <a:cubicBezTo>
                    <a:pt x="543" y="445"/>
                    <a:pt x="543" y="443"/>
                    <a:pt x="543" y="443"/>
                  </a:cubicBezTo>
                  <a:cubicBezTo>
                    <a:pt x="543" y="442"/>
                    <a:pt x="544" y="442"/>
                    <a:pt x="545" y="441"/>
                  </a:cubicBezTo>
                  <a:cubicBezTo>
                    <a:pt x="546" y="440"/>
                    <a:pt x="550" y="439"/>
                    <a:pt x="548" y="437"/>
                  </a:cubicBezTo>
                  <a:cubicBezTo>
                    <a:pt x="547" y="438"/>
                    <a:pt x="544" y="437"/>
                    <a:pt x="543" y="438"/>
                  </a:cubicBezTo>
                  <a:cubicBezTo>
                    <a:pt x="542" y="439"/>
                    <a:pt x="543" y="441"/>
                    <a:pt x="542" y="442"/>
                  </a:cubicBezTo>
                  <a:cubicBezTo>
                    <a:pt x="542" y="442"/>
                    <a:pt x="541" y="441"/>
                    <a:pt x="541" y="441"/>
                  </a:cubicBezTo>
                  <a:cubicBezTo>
                    <a:pt x="540" y="441"/>
                    <a:pt x="540" y="442"/>
                    <a:pt x="540" y="443"/>
                  </a:cubicBezTo>
                  <a:cubicBezTo>
                    <a:pt x="539" y="443"/>
                    <a:pt x="539" y="443"/>
                    <a:pt x="539" y="443"/>
                  </a:cubicBezTo>
                  <a:cubicBezTo>
                    <a:pt x="539" y="443"/>
                    <a:pt x="539" y="442"/>
                    <a:pt x="539" y="442"/>
                  </a:cubicBezTo>
                  <a:cubicBezTo>
                    <a:pt x="539" y="441"/>
                    <a:pt x="538" y="443"/>
                    <a:pt x="537" y="443"/>
                  </a:cubicBezTo>
                  <a:cubicBezTo>
                    <a:pt x="537" y="443"/>
                    <a:pt x="537" y="442"/>
                    <a:pt x="537" y="442"/>
                  </a:cubicBezTo>
                  <a:cubicBezTo>
                    <a:pt x="535" y="442"/>
                    <a:pt x="534" y="442"/>
                    <a:pt x="534" y="441"/>
                  </a:cubicBezTo>
                  <a:cubicBezTo>
                    <a:pt x="534" y="441"/>
                    <a:pt x="533" y="442"/>
                    <a:pt x="534" y="442"/>
                  </a:cubicBezTo>
                  <a:cubicBezTo>
                    <a:pt x="534" y="444"/>
                    <a:pt x="535" y="444"/>
                    <a:pt x="535" y="445"/>
                  </a:cubicBezTo>
                  <a:cubicBezTo>
                    <a:pt x="535" y="445"/>
                    <a:pt x="530" y="445"/>
                    <a:pt x="530" y="445"/>
                  </a:cubicBezTo>
                  <a:cubicBezTo>
                    <a:pt x="530" y="445"/>
                    <a:pt x="530" y="444"/>
                    <a:pt x="530" y="444"/>
                  </a:cubicBezTo>
                  <a:cubicBezTo>
                    <a:pt x="529" y="444"/>
                    <a:pt x="530" y="443"/>
                    <a:pt x="530" y="443"/>
                  </a:cubicBezTo>
                  <a:cubicBezTo>
                    <a:pt x="526" y="444"/>
                    <a:pt x="529" y="439"/>
                    <a:pt x="530" y="438"/>
                  </a:cubicBezTo>
                  <a:cubicBezTo>
                    <a:pt x="533" y="436"/>
                    <a:pt x="537" y="436"/>
                    <a:pt x="540" y="433"/>
                  </a:cubicBezTo>
                  <a:cubicBezTo>
                    <a:pt x="543" y="431"/>
                    <a:pt x="547" y="429"/>
                    <a:pt x="549" y="434"/>
                  </a:cubicBezTo>
                  <a:cubicBezTo>
                    <a:pt x="549" y="435"/>
                    <a:pt x="549" y="436"/>
                    <a:pt x="550" y="437"/>
                  </a:cubicBezTo>
                  <a:cubicBezTo>
                    <a:pt x="550" y="437"/>
                    <a:pt x="551" y="438"/>
                    <a:pt x="551" y="439"/>
                  </a:cubicBezTo>
                  <a:cubicBezTo>
                    <a:pt x="550" y="441"/>
                    <a:pt x="551" y="438"/>
                    <a:pt x="550" y="440"/>
                  </a:cubicBezTo>
                  <a:cubicBezTo>
                    <a:pt x="550" y="440"/>
                    <a:pt x="549" y="440"/>
                    <a:pt x="549" y="440"/>
                  </a:cubicBezTo>
                  <a:cubicBezTo>
                    <a:pt x="549" y="440"/>
                    <a:pt x="552" y="441"/>
                    <a:pt x="551" y="441"/>
                  </a:cubicBezTo>
                  <a:cubicBezTo>
                    <a:pt x="552" y="441"/>
                    <a:pt x="553" y="442"/>
                    <a:pt x="554" y="442"/>
                  </a:cubicBezTo>
                  <a:cubicBezTo>
                    <a:pt x="554" y="443"/>
                    <a:pt x="553" y="443"/>
                    <a:pt x="553" y="443"/>
                  </a:cubicBezTo>
                  <a:cubicBezTo>
                    <a:pt x="554" y="444"/>
                    <a:pt x="556" y="443"/>
                    <a:pt x="555" y="445"/>
                  </a:cubicBezTo>
                  <a:cubicBezTo>
                    <a:pt x="556" y="445"/>
                    <a:pt x="556" y="444"/>
                    <a:pt x="557" y="445"/>
                  </a:cubicBezTo>
                  <a:cubicBezTo>
                    <a:pt x="556" y="447"/>
                    <a:pt x="557" y="448"/>
                    <a:pt x="560" y="447"/>
                  </a:cubicBezTo>
                  <a:cubicBezTo>
                    <a:pt x="560" y="447"/>
                    <a:pt x="564" y="446"/>
                    <a:pt x="563" y="445"/>
                  </a:cubicBezTo>
                  <a:cubicBezTo>
                    <a:pt x="563" y="448"/>
                    <a:pt x="566" y="449"/>
                    <a:pt x="568" y="451"/>
                  </a:cubicBezTo>
                  <a:cubicBezTo>
                    <a:pt x="569" y="451"/>
                    <a:pt x="569" y="452"/>
                    <a:pt x="570" y="452"/>
                  </a:cubicBezTo>
                  <a:cubicBezTo>
                    <a:pt x="572" y="453"/>
                    <a:pt x="573" y="452"/>
                    <a:pt x="574" y="452"/>
                  </a:cubicBezTo>
                  <a:cubicBezTo>
                    <a:pt x="574" y="453"/>
                    <a:pt x="575" y="453"/>
                    <a:pt x="575" y="453"/>
                  </a:cubicBezTo>
                  <a:cubicBezTo>
                    <a:pt x="578" y="453"/>
                    <a:pt x="580" y="451"/>
                    <a:pt x="582" y="451"/>
                  </a:cubicBezTo>
                  <a:cubicBezTo>
                    <a:pt x="583" y="452"/>
                    <a:pt x="584" y="451"/>
                    <a:pt x="585" y="450"/>
                  </a:cubicBezTo>
                  <a:cubicBezTo>
                    <a:pt x="585" y="452"/>
                    <a:pt x="595" y="453"/>
                    <a:pt x="596" y="452"/>
                  </a:cubicBezTo>
                  <a:cubicBezTo>
                    <a:pt x="598" y="450"/>
                    <a:pt x="594" y="449"/>
                    <a:pt x="594" y="448"/>
                  </a:cubicBezTo>
                  <a:cubicBezTo>
                    <a:pt x="595" y="444"/>
                    <a:pt x="597" y="449"/>
                    <a:pt x="598" y="449"/>
                  </a:cubicBezTo>
                  <a:cubicBezTo>
                    <a:pt x="598" y="448"/>
                    <a:pt x="595" y="445"/>
                    <a:pt x="596" y="445"/>
                  </a:cubicBezTo>
                  <a:cubicBezTo>
                    <a:pt x="596" y="445"/>
                    <a:pt x="597" y="446"/>
                    <a:pt x="597" y="446"/>
                  </a:cubicBezTo>
                  <a:cubicBezTo>
                    <a:pt x="598" y="446"/>
                    <a:pt x="596" y="443"/>
                    <a:pt x="596" y="443"/>
                  </a:cubicBezTo>
                  <a:cubicBezTo>
                    <a:pt x="595" y="441"/>
                    <a:pt x="596" y="442"/>
                    <a:pt x="596" y="441"/>
                  </a:cubicBezTo>
                  <a:cubicBezTo>
                    <a:pt x="597" y="441"/>
                    <a:pt x="597" y="442"/>
                    <a:pt x="597" y="442"/>
                  </a:cubicBezTo>
                  <a:cubicBezTo>
                    <a:pt x="598" y="442"/>
                    <a:pt x="598" y="441"/>
                    <a:pt x="599" y="441"/>
                  </a:cubicBezTo>
                  <a:cubicBezTo>
                    <a:pt x="599" y="441"/>
                    <a:pt x="601" y="441"/>
                    <a:pt x="601" y="441"/>
                  </a:cubicBezTo>
                  <a:cubicBezTo>
                    <a:pt x="601" y="440"/>
                    <a:pt x="599" y="440"/>
                    <a:pt x="600" y="439"/>
                  </a:cubicBezTo>
                  <a:cubicBezTo>
                    <a:pt x="600" y="437"/>
                    <a:pt x="602" y="438"/>
                    <a:pt x="603" y="439"/>
                  </a:cubicBezTo>
                  <a:cubicBezTo>
                    <a:pt x="604" y="439"/>
                    <a:pt x="608" y="442"/>
                    <a:pt x="606" y="442"/>
                  </a:cubicBezTo>
                  <a:cubicBezTo>
                    <a:pt x="607" y="444"/>
                    <a:pt x="610" y="442"/>
                    <a:pt x="610" y="443"/>
                  </a:cubicBezTo>
                  <a:cubicBezTo>
                    <a:pt x="610" y="443"/>
                    <a:pt x="610" y="443"/>
                    <a:pt x="610" y="444"/>
                  </a:cubicBezTo>
                  <a:cubicBezTo>
                    <a:pt x="610" y="444"/>
                    <a:pt x="610" y="444"/>
                    <a:pt x="611" y="443"/>
                  </a:cubicBezTo>
                  <a:cubicBezTo>
                    <a:pt x="611" y="444"/>
                    <a:pt x="607" y="447"/>
                    <a:pt x="608" y="447"/>
                  </a:cubicBezTo>
                  <a:cubicBezTo>
                    <a:pt x="609" y="447"/>
                    <a:pt x="609" y="447"/>
                    <a:pt x="609" y="447"/>
                  </a:cubicBezTo>
                  <a:cubicBezTo>
                    <a:pt x="609" y="447"/>
                    <a:pt x="609" y="447"/>
                    <a:pt x="609" y="447"/>
                  </a:cubicBezTo>
                  <a:cubicBezTo>
                    <a:pt x="610" y="447"/>
                    <a:pt x="610" y="446"/>
                    <a:pt x="610" y="445"/>
                  </a:cubicBezTo>
                  <a:cubicBezTo>
                    <a:pt x="611" y="444"/>
                    <a:pt x="612" y="444"/>
                    <a:pt x="613" y="443"/>
                  </a:cubicBezTo>
                  <a:cubicBezTo>
                    <a:pt x="613" y="444"/>
                    <a:pt x="613" y="446"/>
                    <a:pt x="613" y="446"/>
                  </a:cubicBezTo>
                  <a:cubicBezTo>
                    <a:pt x="612" y="448"/>
                    <a:pt x="613" y="450"/>
                    <a:pt x="611" y="451"/>
                  </a:cubicBezTo>
                  <a:cubicBezTo>
                    <a:pt x="612" y="451"/>
                    <a:pt x="612" y="451"/>
                    <a:pt x="613" y="451"/>
                  </a:cubicBezTo>
                  <a:cubicBezTo>
                    <a:pt x="613" y="451"/>
                    <a:pt x="612" y="451"/>
                    <a:pt x="612" y="452"/>
                  </a:cubicBezTo>
                  <a:cubicBezTo>
                    <a:pt x="611" y="453"/>
                    <a:pt x="612" y="454"/>
                    <a:pt x="612" y="455"/>
                  </a:cubicBezTo>
                  <a:cubicBezTo>
                    <a:pt x="611" y="455"/>
                    <a:pt x="611" y="454"/>
                    <a:pt x="611" y="454"/>
                  </a:cubicBezTo>
                  <a:cubicBezTo>
                    <a:pt x="611" y="454"/>
                    <a:pt x="609" y="457"/>
                    <a:pt x="610" y="457"/>
                  </a:cubicBezTo>
                  <a:cubicBezTo>
                    <a:pt x="610" y="457"/>
                    <a:pt x="613" y="458"/>
                    <a:pt x="613" y="458"/>
                  </a:cubicBezTo>
                  <a:cubicBezTo>
                    <a:pt x="612" y="459"/>
                    <a:pt x="612" y="460"/>
                    <a:pt x="611" y="460"/>
                  </a:cubicBezTo>
                  <a:cubicBezTo>
                    <a:pt x="613" y="461"/>
                    <a:pt x="615" y="461"/>
                    <a:pt x="614" y="459"/>
                  </a:cubicBezTo>
                  <a:cubicBezTo>
                    <a:pt x="615" y="460"/>
                    <a:pt x="615" y="459"/>
                    <a:pt x="616" y="459"/>
                  </a:cubicBezTo>
                  <a:cubicBezTo>
                    <a:pt x="617" y="460"/>
                    <a:pt x="615" y="462"/>
                    <a:pt x="614" y="462"/>
                  </a:cubicBezTo>
                  <a:cubicBezTo>
                    <a:pt x="615" y="462"/>
                    <a:pt x="616" y="462"/>
                    <a:pt x="617" y="461"/>
                  </a:cubicBezTo>
                  <a:cubicBezTo>
                    <a:pt x="618" y="462"/>
                    <a:pt x="615" y="463"/>
                    <a:pt x="617" y="464"/>
                  </a:cubicBezTo>
                  <a:cubicBezTo>
                    <a:pt x="618" y="465"/>
                    <a:pt x="620" y="462"/>
                    <a:pt x="620" y="462"/>
                  </a:cubicBezTo>
                  <a:cubicBezTo>
                    <a:pt x="619" y="462"/>
                    <a:pt x="619" y="463"/>
                    <a:pt x="618" y="463"/>
                  </a:cubicBezTo>
                  <a:cubicBezTo>
                    <a:pt x="617" y="462"/>
                    <a:pt x="618" y="461"/>
                    <a:pt x="618" y="460"/>
                  </a:cubicBezTo>
                  <a:cubicBezTo>
                    <a:pt x="617" y="459"/>
                    <a:pt x="616" y="458"/>
                    <a:pt x="617" y="457"/>
                  </a:cubicBezTo>
                  <a:cubicBezTo>
                    <a:pt x="617" y="454"/>
                    <a:pt x="615" y="453"/>
                    <a:pt x="616" y="451"/>
                  </a:cubicBezTo>
                  <a:cubicBezTo>
                    <a:pt x="616" y="449"/>
                    <a:pt x="616" y="447"/>
                    <a:pt x="618" y="447"/>
                  </a:cubicBezTo>
                  <a:cubicBezTo>
                    <a:pt x="619" y="446"/>
                    <a:pt x="620" y="447"/>
                    <a:pt x="622" y="446"/>
                  </a:cubicBezTo>
                  <a:cubicBezTo>
                    <a:pt x="623" y="446"/>
                    <a:pt x="623" y="445"/>
                    <a:pt x="624" y="444"/>
                  </a:cubicBezTo>
                  <a:cubicBezTo>
                    <a:pt x="625" y="442"/>
                    <a:pt x="627" y="440"/>
                    <a:pt x="628" y="438"/>
                  </a:cubicBezTo>
                  <a:cubicBezTo>
                    <a:pt x="629" y="436"/>
                    <a:pt x="629" y="427"/>
                    <a:pt x="626" y="432"/>
                  </a:cubicBezTo>
                  <a:cubicBezTo>
                    <a:pt x="626" y="433"/>
                    <a:pt x="625" y="435"/>
                    <a:pt x="624" y="435"/>
                  </a:cubicBezTo>
                  <a:cubicBezTo>
                    <a:pt x="621" y="435"/>
                    <a:pt x="623" y="431"/>
                    <a:pt x="622" y="430"/>
                  </a:cubicBezTo>
                  <a:cubicBezTo>
                    <a:pt x="623" y="430"/>
                    <a:pt x="623" y="430"/>
                    <a:pt x="623" y="430"/>
                  </a:cubicBezTo>
                  <a:cubicBezTo>
                    <a:pt x="624" y="430"/>
                    <a:pt x="624" y="430"/>
                    <a:pt x="624" y="429"/>
                  </a:cubicBezTo>
                  <a:cubicBezTo>
                    <a:pt x="625" y="429"/>
                    <a:pt x="626" y="428"/>
                    <a:pt x="626" y="427"/>
                  </a:cubicBezTo>
                  <a:cubicBezTo>
                    <a:pt x="625" y="428"/>
                    <a:pt x="624" y="425"/>
                    <a:pt x="625" y="424"/>
                  </a:cubicBezTo>
                  <a:cubicBezTo>
                    <a:pt x="625" y="422"/>
                    <a:pt x="628" y="423"/>
                    <a:pt x="629" y="422"/>
                  </a:cubicBezTo>
                  <a:cubicBezTo>
                    <a:pt x="629" y="423"/>
                    <a:pt x="628" y="425"/>
                    <a:pt x="627" y="426"/>
                  </a:cubicBezTo>
                  <a:cubicBezTo>
                    <a:pt x="628" y="427"/>
                    <a:pt x="630" y="423"/>
                    <a:pt x="630" y="423"/>
                  </a:cubicBezTo>
                  <a:cubicBezTo>
                    <a:pt x="629" y="424"/>
                    <a:pt x="630" y="422"/>
                    <a:pt x="630" y="421"/>
                  </a:cubicBezTo>
                  <a:cubicBezTo>
                    <a:pt x="628" y="420"/>
                    <a:pt x="628" y="421"/>
                    <a:pt x="626" y="421"/>
                  </a:cubicBezTo>
                  <a:cubicBezTo>
                    <a:pt x="623" y="421"/>
                    <a:pt x="624" y="418"/>
                    <a:pt x="621" y="417"/>
                  </a:cubicBezTo>
                  <a:cubicBezTo>
                    <a:pt x="622" y="418"/>
                    <a:pt x="621" y="419"/>
                    <a:pt x="620" y="419"/>
                  </a:cubicBezTo>
                  <a:cubicBezTo>
                    <a:pt x="619" y="419"/>
                    <a:pt x="618" y="417"/>
                    <a:pt x="617" y="417"/>
                  </a:cubicBezTo>
                  <a:cubicBezTo>
                    <a:pt x="616" y="416"/>
                    <a:pt x="615" y="416"/>
                    <a:pt x="614" y="415"/>
                  </a:cubicBezTo>
                  <a:cubicBezTo>
                    <a:pt x="612" y="414"/>
                    <a:pt x="613" y="414"/>
                    <a:pt x="612" y="412"/>
                  </a:cubicBezTo>
                  <a:cubicBezTo>
                    <a:pt x="611" y="410"/>
                    <a:pt x="609" y="409"/>
                    <a:pt x="609" y="406"/>
                  </a:cubicBezTo>
                  <a:cubicBezTo>
                    <a:pt x="609" y="402"/>
                    <a:pt x="612" y="399"/>
                    <a:pt x="614" y="396"/>
                  </a:cubicBezTo>
                  <a:cubicBezTo>
                    <a:pt x="613" y="396"/>
                    <a:pt x="613" y="398"/>
                    <a:pt x="611" y="398"/>
                  </a:cubicBezTo>
                  <a:cubicBezTo>
                    <a:pt x="610" y="398"/>
                    <a:pt x="610" y="396"/>
                    <a:pt x="610" y="395"/>
                  </a:cubicBezTo>
                  <a:cubicBezTo>
                    <a:pt x="609" y="394"/>
                    <a:pt x="609" y="393"/>
                    <a:pt x="610" y="392"/>
                  </a:cubicBezTo>
                  <a:cubicBezTo>
                    <a:pt x="610" y="391"/>
                    <a:pt x="611" y="389"/>
                    <a:pt x="611" y="389"/>
                  </a:cubicBezTo>
                  <a:cubicBezTo>
                    <a:pt x="609" y="390"/>
                    <a:pt x="610" y="388"/>
                    <a:pt x="610" y="387"/>
                  </a:cubicBezTo>
                  <a:cubicBezTo>
                    <a:pt x="610" y="387"/>
                    <a:pt x="610" y="385"/>
                    <a:pt x="610" y="385"/>
                  </a:cubicBezTo>
                  <a:cubicBezTo>
                    <a:pt x="610" y="385"/>
                    <a:pt x="612" y="383"/>
                    <a:pt x="612" y="383"/>
                  </a:cubicBezTo>
                  <a:cubicBezTo>
                    <a:pt x="613" y="382"/>
                    <a:pt x="613" y="382"/>
                    <a:pt x="614" y="383"/>
                  </a:cubicBezTo>
                  <a:cubicBezTo>
                    <a:pt x="617" y="386"/>
                    <a:pt x="616" y="383"/>
                    <a:pt x="617" y="380"/>
                  </a:cubicBezTo>
                  <a:cubicBezTo>
                    <a:pt x="616" y="381"/>
                    <a:pt x="613" y="379"/>
                    <a:pt x="615" y="377"/>
                  </a:cubicBezTo>
                  <a:cubicBezTo>
                    <a:pt x="615" y="376"/>
                    <a:pt x="617" y="373"/>
                    <a:pt x="618" y="373"/>
                  </a:cubicBezTo>
                  <a:cubicBezTo>
                    <a:pt x="617" y="372"/>
                    <a:pt x="619" y="370"/>
                    <a:pt x="620" y="370"/>
                  </a:cubicBezTo>
                  <a:cubicBezTo>
                    <a:pt x="619" y="370"/>
                    <a:pt x="617" y="368"/>
                    <a:pt x="619" y="368"/>
                  </a:cubicBezTo>
                  <a:cubicBezTo>
                    <a:pt x="619" y="367"/>
                    <a:pt x="618" y="367"/>
                    <a:pt x="618" y="367"/>
                  </a:cubicBezTo>
                  <a:cubicBezTo>
                    <a:pt x="619" y="367"/>
                    <a:pt x="621" y="366"/>
                    <a:pt x="621" y="366"/>
                  </a:cubicBezTo>
                  <a:cubicBezTo>
                    <a:pt x="621" y="365"/>
                    <a:pt x="619" y="366"/>
                    <a:pt x="618" y="367"/>
                  </a:cubicBezTo>
                  <a:cubicBezTo>
                    <a:pt x="617" y="364"/>
                    <a:pt x="619" y="361"/>
                    <a:pt x="618" y="358"/>
                  </a:cubicBezTo>
                  <a:cubicBezTo>
                    <a:pt x="617" y="356"/>
                    <a:pt x="616" y="355"/>
                    <a:pt x="615" y="353"/>
                  </a:cubicBezTo>
                  <a:cubicBezTo>
                    <a:pt x="615" y="351"/>
                    <a:pt x="614" y="345"/>
                    <a:pt x="616" y="344"/>
                  </a:cubicBezTo>
                  <a:cubicBezTo>
                    <a:pt x="614" y="342"/>
                    <a:pt x="615" y="339"/>
                    <a:pt x="615" y="336"/>
                  </a:cubicBezTo>
                  <a:cubicBezTo>
                    <a:pt x="615" y="335"/>
                    <a:pt x="614" y="333"/>
                    <a:pt x="615" y="332"/>
                  </a:cubicBezTo>
                  <a:cubicBezTo>
                    <a:pt x="616" y="327"/>
                    <a:pt x="620" y="334"/>
                    <a:pt x="622" y="332"/>
                  </a:cubicBezTo>
                  <a:cubicBezTo>
                    <a:pt x="622" y="331"/>
                    <a:pt x="617" y="329"/>
                    <a:pt x="619" y="328"/>
                  </a:cubicBezTo>
                  <a:cubicBezTo>
                    <a:pt x="618" y="327"/>
                    <a:pt x="617" y="327"/>
                    <a:pt x="617" y="326"/>
                  </a:cubicBezTo>
                  <a:cubicBezTo>
                    <a:pt x="617" y="324"/>
                    <a:pt x="619" y="323"/>
                    <a:pt x="620" y="323"/>
                  </a:cubicBezTo>
                  <a:cubicBezTo>
                    <a:pt x="621" y="322"/>
                    <a:pt x="623" y="321"/>
                    <a:pt x="624" y="321"/>
                  </a:cubicBezTo>
                  <a:cubicBezTo>
                    <a:pt x="625" y="321"/>
                    <a:pt x="626" y="321"/>
                    <a:pt x="627" y="321"/>
                  </a:cubicBezTo>
                  <a:cubicBezTo>
                    <a:pt x="627" y="321"/>
                    <a:pt x="627" y="322"/>
                    <a:pt x="628" y="322"/>
                  </a:cubicBezTo>
                  <a:cubicBezTo>
                    <a:pt x="628" y="321"/>
                    <a:pt x="629" y="320"/>
                    <a:pt x="630" y="320"/>
                  </a:cubicBezTo>
                  <a:cubicBezTo>
                    <a:pt x="631" y="320"/>
                    <a:pt x="632" y="320"/>
                    <a:pt x="633" y="321"/>
                  </a:cubicBezTo>
                  <a:cubicBezTo>
                    <a:pt x="635" y="321"/>
                    <a:pt x="638" y="323"/>
                    <a:pt x="637" y="325"/>
                  </a:cubicBezTo>
                  <a:cubicBezTo>
                    <a:pt x="638" y="326"/>
                    <a:pt x="640" y="324"/>
                    <a:pt x="641" y="324"/>
                  </a:cubicBezTo>
                  <a:cubicBezTo>
                    <a:pt x="642" y="323"/>
                    <a:pt x="644" y="324"/>
                    <a:pt x="646" y="324"/>
                  </a:cubicBezTo>
                  <a:cubicBezTo>
                    <a:pt x="647" y="324"/>
                    <a:pt x="652" y="325"/>
                    <a:pt x="652" y="327"/>
                  </a:cubicBezTo>
                  <a:cubicBezTo>
                    <a:pt x="650" y="327"/>
                    <a:pt x="650" y="328"/>
                    <a:pt x="650" y="329"/>
                  </a:cubicBezTo>
                  <a:cubicBezTo>
                    <a:pt x="650" y="331"/>
                    <a:pt x="649" y="335"/>
                    <a:pt x="646" y="335"/>
                  </a:cubicBezTo>
                  <a:cubicBezTo>
                    <a:pt x="648" y="336"/>
                    <a:pt x="645" y="342"/>
                    <a:pt x="643" y="342"/>
                  </a:cubicBezTo>
                  <a:cubicBezTo>
                    <a:pt x="646" y="343"/>
                    <a:pt x="640" y="352"/>
                    <a:pt x="639" y="353"/>
                  </a:cubicBezTo>
                  <a:cubicBezTo>
                    <a:pt x="636" y="355"/>
                    <a:pt x="633" y="352"/>
                    <a:pt x="630" y="352"/>
                  </a:cubicBezTo>
                  <a:cubicBezTo>
                    <a:pt x="629" y="352"/>
                    <a:pt x="625" y="354"/>
                    <a:pt x="624" y="354"/>
                  </a:cubicBezTo>
                  <a:cubicBezTo>
                    <a:pt x="625" y="353"/>
                    <a:pt x="626" y="354"/>
                    <a:pt x="627" y="354"/>
                  </a:cubicBezTo>
                  <a:cubicBezTo>
                    <a:pt x="627" y="354"/>
                    <a:pt x="627" y="355"/>
                    <a:pt x="627" y="355"/>
                  </a:cubicBezTo>
                  <a:cubicBezTo>
                    <a:pt x="632" y="356"/>
                    <a:pt x="629" y="360"/>
                    <a:pt x="627" y="363"/>
                  </a:cubicBezTo>
                  <a:cubicBezTo>
                    <a:pt x="627" y="365"/>
                    <a:pt x="626" y="367"/>
                    <a:pt x="625" y="368"/>
                  </a:cubicBezTo>
                  <a:cubicBezTo>
                    <a:pt x="624" y="369"/>
                    <a:pt x="621" y="369"/>
                    <a:pt x="621" y="370"/>
                  </a:cubicBezTo>
                  <a:cubicBezTo>
                    <a:pt x="622" y="370"/>
                    <a:pt x="624" y="371"/>
                    <a:pt x="623" y="373"/>
                  </a:cubicBezTo>
                  <a:cubicBezTo>
                    <a:pt x="622" y="373"/>
                    <a:pt x="620" y="372"/>
                    <a:pt x="620" y="373"/>
                  </a:cubicBezTo>
                  <a:cubicBezTo>
                    <a:pt x="620" y="372"/>
                    <a:pt x="622" y="375"/>
                    <a:pt x="622" y="375"/>
                  </a:cubicBezTo>
                  <a:cubicBezTo>
                    <a:pt x="623" y="375"/>
                    <a:pt x="623" y="374"/>
                    <a:pt x="624" y="374"/>
                  </a:cubicBezTo>
                  <a:cubicBezTo>
                    <a:pt x="624" y="374"/>
                    <a:pt x="623" y="376"/>
                    <a:pt x="624" y="376"/>
                  </a:cubicBezTo>
                  <a:cubicBezTo>
                    <a:pt x="624" y="376"/>
                    <a:pt x="626" y="375"/>
                    <a:pt x="626" y="375"/>
                  </a:cubicBezTo>
                  <a:cubicBezTo>
                    <a:pt x="627" y="374"/>
                    <a:pt x="628" y="376"/>
                    <a:pt x="628" y="375"/>
                  </a:cubicBezTo>
                  <a:cubicBezTo>
                    <a:pt x="629" y="375"/>
                    <a:pt x="628" y="378"/>
                    <a:pt x="629" y="379"/>
                  </a:cubicBezTo>
                  <a:cubicBezTo>
                    <a:pt x="630" y="381"/>
                    <a:pt x="632" y="382"/>
                    <a:pt x="633" y="385"/>
                  </a:cubicBezTo>
                  <a:cubicBezTo>
                    <a:pt x="634" y="387"/>
                    <a:pt x="634" y="389"/>
                    <a:pt x="634" y="391"/>
                  </a:cubicBezTo>
                  <a:cubicBezTo>
                    <a:pt x="634" y="392"/>
                    <a:pt x="634" y="393"/>
                    <a:pt x="634" y="394"/>
                  </a:cubicBezTo>
                  <a:cubicBezTo>
                    <a:pt x="634" y="394"/>
                    <a:pt x="633" y="393"/>
                    <a:pt x="633" y="394"/>
                  </a:cubicBezTo>
                  <a:cubicBezTo>
                    <a:pt x="632" y="394"/>
                    <a:pt x="636" y="397"/>
                    <a:pt x="637" y="398"/>
                  </a:cubicBezTo>
                  <a:cubicBezTo>
                    <a:pt x="639" y="400"/>
                    <a:pt x="638" y="404"/>
                    <a:pt x="640" y="405"/>
                  </a:cubicBezTo>
                  <a:cubicBezTo>
                    <a:pt x="640" y="405"/>
                    <a:pt x="641" y="404"/>
                    <a:pt x="641" y="404"/>
                  </a:cubicBezTo>
                  <a:cubicBezTo>
                    <a:pt x="642" y="405"/>
                    <a:pt x="643" y="407"/>
                    <a:pt x="643" y="407"/>
                  </a:cubicBezTo>
                  <a:cubicBezTo>
                    <a:pt x="642" y="410"/>
                    <a:pt x="639" y="406"/>
                    <a:pt x="637" y="407"/>
                  </a:cubicBezTo>
                  <a:cubicBezTo>
                    <a:pt x="636" y="408"/>
                    <a:pt x="636" y="409"/>
                    <a:pt x="637" y="410"/>
                  </a:cubicBezTo>
                  <a:cubicBezTo>
                    <a:pt x="637" y="410"/>
                    <a:pt x="639" y="409"/>
                    <a:pt x="639" y="410"/>
                  </a:cubicBezTo>
                  <a:cubicBezTo>
                    <a:pt x="641" y="411"/>
                    <a:pt x="636" y="414"/>
                    <a:pt x="635" y="415"/>
                  </a:cubicBezTo>
                  <a:cubicBezTo>
                    <a:pt x="634" y="417"/>
                    <a:pt x="636" y="416"/>
                    <a:pt x="637" y="417"/>
                  </a:cubicBezTo>
                  <a:cubicBezTo>
                    <a:pt x="638" y="418"/>
                    <a:pt x="639" y="420"/>
                    <a:pt x="641" y="420"/>
                  </a:cubicBezTo>
                  <a:cubicBezTo>
                    <a:pt x="642" y="420"/>
                    <a:pt x="645" y="415"/>
                    <a:pt x="646" y="418"/>
                  </a:cubicBezTo>
                  <a:cubicBezTo>
                    <a:pt x="645" y="419"/>
                    <a:pt x="643" y="419"/>
                    <a:pt x="643" y="420"/>
                  </a:cubicBezTo>
                  <a:cubicBezTo>
                    <a:pt x="645" y="420"/>
                    <a:pt x="649" y="419"/>
                    <a:pt x="650" y="421"/>
                  </a:cubicBezTo>
                  <a:cubicBezTo>
                    <a:pt x="651" y="422"/>
                    <a:pt x="647" y="422"/>
                    <a:pt x="647" y="424"/>
                  </a:cubicBezTo>
                  <a:cubicBezTo>
                    <a:pt x="650" y="422"/>
                    <a:pt x="650" y="426"/>
                    <a:pt x="649" y="426"/>
                  </a:cubicBezTo>
                  <a:cubicBezTo>
                    <a:pt x="649" y="425"/>
                    <a:pt x="647" y="425"/>
                    <a:pt x="646" y="425"/>
                  </a:cubicBezTo>
                  <a:cubicBezTo>
                    <a:pt x="646" y="424"/>
                    <a:pt x="646" y="424"/>
                    <a:pt x="647" y="424"/>
                  </a:cubicBezTo>
                  <a:cubicBezTo>
                    <a:pt x="646" y="423"/>
                    <a:pt x="645" y="424"/>
                    <a:pt x="645" y="425"/>
                  </a:cubicBezTo>
                  <a:cubicBezTo>
                    <a:pt x="645" y="426"/>
                    <a:pt x="646" y="426"/>
                    <a:pt x="647" y="427"/>
                  </a:cubicBezTo>
                  <a:cubicBezTo>
                    <a:pt x="648" y="429"/>
                    <a:pt x="649" y="431"/>
                    <a:pt x="650" y="433"/>
                  </a:cubicBezTo>
                  <a:cubicBezTo>
                    <a:pt x="650" y="433"/>
                    <a:pt x="649" y="433"/>
                    <a:pt x="649" y="433"/>
                  </a:cubicBezTo>
                  <a:cubicBezTo>
                    <a:pt x="649" y="434"/>
                    <a:pt x="650" y="434"/>
                    <a:pt x="650" y="435"/>
                  </a:cubicBezTo>
                  <a:cubicBezTo>
                    <a:pt x="650" y="436"/>
                    <a:pt x="649" y="437"/>
                    <a:pt x="649" y="438"/>
                  </a:cubicBezTo>
                  <a:cubicBezTo>
                    <a:pt x="649" y="439"/>
                    <a:pt x="649" y="440"/>
                    <a:pt x="649" y="441"/>
                  </a:cubicBezTo>
                  <a:cubicBezTo>
                    <a:pt x="649" y="441"/>
                    <a:pt x="651" y="441"/>
                    <a:pt x="650" y="442"/>
                  </a:cubicBezTo>
                  <a:cubicBezTo>
                    <a:pt x="651" y="442"/>
                    <a:pt x="651" y="444"/>
                    <a:pt x="652" y="443"/>
                  </a:cubicBezTo>
                  <a:cubicBezTo>
                    <a:pt x="653" y="443"/>
                    <a:pt x="653" y="441"/>
                    <a:pt x="653" y="440"/>
                  </a:cubicBezTo>
                  <a:cubicBezTo>
                    <a:pt x="654" y="440"/>
                    <a:pt x="654" y="440"/>
                    <a:pt x="654" y="440"/>
                  </a:cubicBezTo>
                  <a:cubicBezTo>
                    <a:pt x="654" y="439"/>
                    <a:pt x="654" y="439"/>
                    <a:pt x="653" y="439"/>
                  </a:cubicBezTo>
                  <a:cubicBezTo>
                    <a:pt x="653" y="438"/>
                    <a:pt x="653" y="438"/>
                    <a:pt x="653" y="437"/>
                  </a:cubicBezTo>
                  <a:cubicBezTo>
                    <a:pt x="656" y="434"/>
                    <a:pt x="655" y="430"/>
                    <a:pt x="657" y="426"/>
                  </a:cubicBezTo>
                  <a:cubicBezTo>
                    <a:pt x="659" y="423"/>
                    <a:pt x="661" y="428"/>
                    <a:pt x="663" y="430"/>
                  </a:cubicBezTo>
                  <a:cubicBezTo>
                    <a:pt x="665" y="433"/>
                    <a:pt x="667" y="436"/>
                    <a:pt x="667" y="439"/>
                  </a:cubicBezTo>
                  <a:cubicBezTo>
                    <a:pt x="668" y="440"/>
                    <a:pt x="668" y="443"/>
                    <a:pt x="667" y="443"/>
                  </a:cubicBezTo>
                  <a:cubicBezTo>
                    <a:pt x="666" y="445"/>
                    <a:pt x="665" y="443"/>
                    <a:pt x="665" y="442"/>
                  </a:cubicBezTo>
                  <a:cubicBezTo>
                    <a:pt x="663" y="444"/>
                    <a:pt x="664" y="449"/>
                    <a:pt x="665" y="452"/>
                  </a:cubicBezTo>
                  <a:cubicBezTo>
                    <a:pt x="666" y="456"/>
                    <a:pt x="669" y="460"/>
                    <a:pt x="671" y="464"/>
                  </a:cubicBezTo>
                  <a:cubicBezTo>
                    <a:pt x="672" y="463"/>
                    <a:pt x="675" y="456"/>
                    <a:pt x="676" y="460"/>
                  </a:cubicBezTo>
                  <a:cubicBezTo>
                    <a:pt x="678" y="457"/>
                    <a:pt x="676" y="454"/>
                    <a:pt x="678" y="451"/>
                  </a:cubicBezTo>
                  <a:cubicBezTo>
                    <a:pt x="678" y="450"/>
                    <a:pt x="681" y="446"/>
                    <a:pt x="681" y="446"/>
                  </a:cubicBezTo>
                  <a:cubicBezTo>
                    <a:pt x="681" y="447"/>
                    <a:pt x="680" y="447"/>
                    <a:pt x="680" y="447"/>
                  </a:cubicBezTo>
                  <a:cubicBezTo>
                    <a:pt x="680" y="445"/>
                    <a:pt x="681" y="442"/>
                    <a:pt x="682" y="440"/>
                  </a:cubicBezTo>
                  <a:cubicBezTo>
                    <a:pt x="682" y="438"/>
                    <a:pt x="681" y="436"/>
                    <a:pt x="682" y="435"/>
                  </a:cubicBezTo>
                  <a:cubicBezTo>
                    <a:pt x="683" y="435"/>
                    <a:pt x="688" y="434"/>
                    <a:pt x="688" y="434"/>
                  </a:cubicBezTo>
                  <a:cubicBezTo>
                    <a:pt x="688" y="434"/>
                    <a:pt x="687" y="434"/>
                    <a:pt x="687" y="434"/>
                  </a:cubicBezTo>
                  <a:cubicBezTo>
                    <a:pt x="687" y="434"/>
                    <a:pt x="686" y="433"/>
                    <a:pt x="686" y="432"/>
                  </a:cubicBezTo>
                  <a:cubicBezTo>
                    <a:pt x="686" y="433"/>
                    <a:pt x="686" y="433"/>
                    <a:pt x="687" y="432"/>
                  </a:cubicBezTo>
                  <a:cubicBezTo>
                    <a:pt x="684" y="429"/>
                    <a:pt x="687" y="432"/>
                    <a:pt x="688" y="431"/>
                  </a:cubicBezTo>
                  <a:cubicBezTo>
                    <a:pt x="688" y="431"/>
                    <a:pt x="687" y="431"/>
                    <a:pt x="687" y="430"/>
                  </a:cubicBezTo>
                  <a:cubicBezTo>
                    <a:pt x="687" y="430"/>
                    <a:pt x="690" y="430"/>
                    <a:pt x="690" y="430"/>
                  </a:cubicBezTo>
                  <a:cubicBezTo>
                    <a:pt x="690" y="429"/>
                    <a:pt x="687" y="429"/>
                    <a:pt x="686" y="429"/>
                  </a:cubicBezTo>
                  <a:cubicBezTo>
                    <a:pt x="686" y="428"/>
                    <a:pt x="686" y="428"/>
                    <a:pt x="686" y="428"/>
                  </a:cubicBezTo>
                  <a:cubicBezTo>
                    <a:pt x="686" y="427"/>
                    <a:pt x="685" y="428"/>
                    <a:pt x="685" y="427"/>
                  </a:cubicBezTo>
                  <a:cubicBezTo>
                    <a:pt x="685" y="427"/>
                    <a:pt x="685" y="427"/>
                    <a:pt x="684" y="428"/>
                  </a:cubicBezTo>
                  <a:cubicBezTo>
                    <a:pt x="684" y="426"/>
                    <a:pt x="683" y="424"/>
                    <a:pt x="683" y="422"/>
                  </a:cubicBezTo>
                  <a:cubicBezTo>
                    <a:pt x="683" y="422"/>
                    <a:pt x="684" y="422"/>
                    <a:pt x="684" y="422"/>
                  </a:cubicBezTo>
                  <a:cubicBezTo>
                    <a:pt x="684" y="423"/>
                    <a:pt x="683" y="419"/>
                    <a:pt x="683" y="421"/>
                  </a:cubicBezTo>
                  <a:cubicBezTo>
                    <a:pt x="683" y="420"/>
                    <a:pt x="683" y="416"/>
                    <a:pt x="683" y="416"/>
                  </a:cubicBezTo>
                  <a:cubicBezTo>
                    <a:pt x="684" y="416"/>
                    <a:pt x="684" y="416"/>
                    <a:pt x="684" y="416"/>
                  </a:cubicBezTo>
                  <a:cubicBezTo>
                    <a:pt x="685" y="415"/>
                    <a:pt x="683" y="415"/>
                    <a:pt x="683" y="414"/>
                  </a:cubicBezTo>
                  <a:cubicBezTo>
                    <a:pt x="683" y="413"/>
                    <a:pt x="685" y="415"/>
                    <a:pt x="685" y="415"/>
                  </a:cubicBezTo>
                  <a:cubicBezTo>
                    <a:pt x="686" y="415"/>
                    <a:pt x="688" y="414"/>
                    <a:pt x="687" y="414"/>
                  </a:cubicBezTo>
                  <a:cubicBezTo>
                    <a:pt x="688" y="413"/>
                    <a:pt x="690" y="414"/>
                    <a:pt x="690" y="414"/>
                  </a:cubicBezTo>
                  <a:cubicBezTo>
                    <a:pt x="693" y="415"/>
                    <a:pt x="694" y="416"/>
                    <a:pt x="697" y="417"/>
                  </a:cubicBezTo>
                  <a:cubicBezTo>
                    <a:pt x="698" y="417"/>
                    <a:pt x="702" y="416"/>
                    <a:pt x="702" y="417"/>
                  </a:cubicBezTo>
                  <a:cubicBezTo>
                    <a:pt x="703" y="418"/>
                    <a:pt x="702" y="419"/>
                    <a:pt x="702" y="419"/>
                  </a:cubicBezTo>
                  <a:cubicBezTo>
                    <a:pt x="702" y="420"/>
                    <a:pt x="707" y="420"/>
                    <a:pt x="707" y="422"/>
                  </a:cubicBezTo>
                  <a:cubicBezTo>
                    <a:pt x="704" y="423"/>
                    <a:pt x="702" y="420"/>
                    <a:pt x="699" y="420"/>
                  </a:cubicBezTo>
                  <a:cubicBezTo>
                    <a:pt x="699" y="420"/>
                    <a:pt x="705" y="423"/>
                    <a:pt x="704" y="423"/>
                  </a:cubicBezTo>
                  <a:cubicBezTo>
                    <a:pt x="703" y="423"/>
                    <a:pt x="703" y="423"/>
                    <a:pt x="703" y="422"/>
                  </a:cubicBezTo>
                  <a:cubicBezTo>
                    <a:pt x="702" y="423"/>
                    <a:pt x="704" y="424"/>
                    <a:pt x="704" y="424"/>
                  </a:cubicBezTo>
                  <a:cubicBezTo>
                    <a:pt x="704" y="423"/>
                    <a:pt x="706" y="424"/>
                    <a:pt x="705" y="425"/>
                  </a:cubicBezTo>
                  <a:cubicBezTo>
                    <a:pt x="706" y="424"/>
                    <a:pt x="710" y="425"/>
                    <a:pt x="711" y="426"/>
                  </a:cubicBezTo>
                  <a:cubicBezTo>
                    <a:pt x="712" y="429"/>
                    <a:pt x="708" y="430"/>
                    <a:pt x="708" y="432"/>
                  </a:cubicBezTo>
                  <a:cubicBezTo>
                    <a:pt x="707" y="433"/>
                    <a:pt x="711" y="433"/>
                    <a:pt x="711" y="433"/>
                  </a:cubicBezTo>
                  <a:cubicBezTo>
                    <a:pt x="711" y="433"/>
                    <a:pt x="712" y="435"/>
                    <a:pt x="712" y="435"/>
                  </a:cubicBezTo>
                  <a:cubicBezTo>
                    <a:pt x="711" y="436"/>
                    <a:pt x="710" y="435"/>
                    <a:pt x="710" y="435"/>
                  </a:cubicBezTo>
                  <a:cubicBezTo>
                    <a:pt x="709" y="436"/>
                    <a:pt x="711" y="437"/>
                    <a:pt x="710" y="438"/>
                  </a:cubicBezTo>
                  <a:cubicBezTo>
                    <a:pt x="710" y="439"/>
                    <a:pt x="708" y="439"/>
                    <a:pt x="708" y="439"/>
                  </a:cubicBezTo>
                  <a:cubicBezTo>
                    <a:pt x="708" y="440"/>
                    <a:pt x="708" y="440"/>
                    <a:pt x="707" y="441"/>
                  </a:cubicBezTo>
                  <a:cubicBezTo>
                    <a:pt x="707" y="441"/>
                    <a:pt x="703" y="438"/>
                    <a:pt x="703" y="439"/>
                  </a:cubicBezTo>
                  <a:cubicBezTo>
                    <a:pt x="703" y="440"/>
                    <a:pt x="703" y="440"/>
                    <a:pt x="703" y="440"/>
                  </a:cubicBezTo>
                  <a:cubicBezTo>
                    <a:pt x="703" y="441"/>
                    <a:pt x="702" y="441"/>
                    <a:pt x="702" y="441"/>
                  </a:cubicBezTo>
                  <a:cubicBezTo>
                    <a:pt x="702" y="441"/>
                    <a:pt x="704" y="442"/>
                    <a:pt x="704" y="442"/>
                  </a:cubicBezTo>
                  <a:cubicBezTo>
                    <a:pt x="704" y="443"/>
                    <a:pt x="704" y="446"/>
                    <a:pt x="705" y="446"/>
                  </a:cubicBezTo>
                  <a:cubicBezTo>
                    <a:pt x="706" y="446"/>
                    <a:pt x="706" y="444"/>
                    <a:pt x="707" y="445"/>
                  </a:cubicBezTo>
                  <a:cubicBezTo>
                    <a:pt x="707" y="447"/>
                    <a:pt x="705" y="448"/>
                    <a:pt x="706" y="451"/>
                  </a:cubicBezTo>
                  <a:cubicBezTo>
                    <a:pt x="707" y="453"/>
                    <a:pt x="710" y="454"/>
                    <a:pt x="711" y="456"/>
                  </a:cubicBezTo>
                  <a:cubicBezTo>
                    <a:pt x="712" y="458"/>
                    <a:pt x="712" y="461"/>
                    <a:pt x="711" y="463"/>
                  </a:cubicBezTo>
                  <a:cubicBezTo>
                    <a:pt x="710" y="465"/>
                    <a:pt x="709" y="465"/>
                    <a:pt x="707" y="467"/>
                  </a:cubicBezTo>
                  <a:cubicBezTo>
                    <a:pt x="706" y="468"/>
                    <a:pt x="705" y="470"/>
                    <a:pt x="703" y="472"/>
                  </a:cubicBezTo>
                  <a:cubicBezTo>
                    <a:pt x="702" y="473"/>
                    <a:pt x="699" y="476"/>
                    <a:pt x="697" y="476"/>
                  </a:cubicBezTo>
                  <a:cubicBezTo>
                    <a:pt x="695" y="476"/>
                    <a:pt x="694" y="473"/>
                    <a:pt x="694" y="471"/>
                  </a:cubicBezTo>
                  <a:cubicBezTo>
                    <a:pt x="694" y="470"/>
                    <a:pt x="694" y="468"/>
                    <a:pt x="694" y="467"/>
                  </a:cubicBezTo>
                  <a:cubicBezTo>
                    <a:pt x="693" y="468"/>
                    <a:pt x="694" y="471"/>
                    <a:pt x="691" y="470"/>
                  </a:cubicBezTo>
                  <a:cubicBezTo>
                    <a:pt x="690" y="469"/>
                    <a:pt x="691" y="467"/>
                    <a:pt x="689" y="466"/>
                  </a:cubicBezTo>
                  <a:cubicBezTo>
                    <a:pt x="688" y="466"/>
                    <a:pt x="684" y="466"/>
                    <a:pt x="685" y="468"/>
                  </a:cubicBezTo>
                  <a:cubicBezTo>
                    <a:pt x="686" y="469"/>
                    <a:pt x="687" y="467"/>
                    <a:pt x="687" y="467"/>
                  </a:cubicBezTo>
                  <a:cubicBezTo>
                    <a:pt x="687" y="466"/>
                    <a:pt x="689" y="466"/>
                    <a:pt x="689" y="467"/>
                  </a:cubicBezTo>
                  <a:cubicBezTo>
                    <a:pt x="689" y="467"/>
                    <a:pt x="689" y="467"/>
                    <a:pt x="689" y="467"/>
                  </a:cubicBezTo>
                  <a:cubicBezTo>
                    <a:pt x="691" y="469"/>
                    <a:pt x="692" y="472"/>
                    <a:pt x="693" y="474"/>
                  </a:cubicBezTo>
                  <a:cubicBezTo>
                    <a:pt x="694" y="476"/>
                    <a:pt x="695" y="477"/>
                    <a:pt x="695" y="478"/>
                  </a:cubicBezTo>
                  <a:cubicBezTo>
                    <a:pt x="695" y="481"/>
                    <a:pt x="695" y="480"/>
                    <a:pt x="693" y="478"/>
                  </a:cubicBezTo>
                  <a:cubicBezTo>
                    <a:pt x="693" y="478"/>
                    <a:pt x="693" y="478"/>
                    <a:pt x="693" y="477"/>
                  </a:cubicBezTo>
                  <a:cubicBezTo>
                    <a:pt x="692" y="477"/>
                    <a:pt x="692" y="477"/>
                    <a:pt x="691" y="478"/>
                  </a:cubicBezTo>
                  <a:cubicBezTo>
                    <a:pt x="691" y="477"/>
                    <a:pt x="690" y="476"/>
                    <a:pt x="690" y="476"/>
                  </a:cubicBezTo>
                  <a:cubicBezTo>
                    <a:pt x="689" y="478"/>
                    <a:pt x="693" y="480"/>
                    <a:pt x="689" y="479"/>
                  </a:cubicBezTo>
                  <a:cubicBezTo>
                    <a:pt x="686" y="478"/>
                    <a:pt x="685" y="477"/>
                    <a:pt x="684" y="475"/>
                  </a:cubicBezTo>
                  <a:cubicBezTo>
                    <a:pt x="683" y="474"/>
                    <a:pt x="683" y="473"/>
                    <a:pt x="682" y="473"/>
                  </a:cubicBezTo>
                  <a:cubicBezTo>
                    <a:pt x="681" y="473"/>
                    <a:pt x="680" y="474"/>
                    <a:pt x="680" y="474"/>
                  </a:cubicBezTo>
                  <a:cubicBezTo>
                    <a:pt x="679" y="474"/>
                    <a:pt x="678" y="473"/>
                    <a:pt x="677" y="474"/>
                  </a:cubicBezTo>
                  <a:cubicBezTo>
                    <a:pt x="672" y="474"/>
                    <a:pt x="677" y="477"/>
                    <a:pt x="678" y="478"/>
                  </a:cubicBezTo>
                  <a:cubicBezTo>
                    <a:pt x="681" y="480"/>
                    <a:pt x="680" y="482"/>
                    <a:pt x="678" y="484"/>
                  </a:cubicBezTo>
                  <a:cubicBezTo>
                    <a:pt x="676" y="487"/>
                    <a:pt x="675" y="489"/>
                    <a:pt x="672" y="492"/>
                  </a:cubicBezTo>
                  <a:cubicBezTo>
                    <a:pt x="670" y="494"/>
                    <a:pt x="668" y="494"/>
                    <a:pt x="666" y="492"/>
                  </a:cubicBezTo>
                  <a:cubicBezTo>
                    <a:pt x="665" y="491"/>
                    <a:pt x="663" y="488"/>
                    <a:pt x="661" y="488"/>
                  </a:cubicBezTo>
                  <a:cubicBezTo>
                    <a:pt x="662" y="488"/>
                    <a:pt x="662" y="488"/>
                    <a:pt x="662" y="488"/>
                  </a:cubicBezTo>
                  <a:cubicBezTo>
                    <a:pt x="662" y="488"/>
                    <a:pt x="655" y="483"/>
                    <a:pt x="654" y="483"/>
                  </a:cubicBezTo>
                  <a:cubicBezTo>
                    <a:pt x="654" y="483"/>
                    <a:pt x="654" y="484"/>
                    <a:pt x="653" y="483"/>
                  </a:cubicBezTo>
                  <a:cubicBezTo>
                    <a:pt x="653" y="483"/>
                    <a:pt x="655" y="484"/>
                    <a:pt x="655" y="485"/>
                  </a:cubicBezTo>
                  <a:cubicBezTo>
                    <a:pt x="655" y="485"/>
                    <a:pt x="652" y="484"/>
                    <a:pt x="651" y="484"/>
                  </a:cubicBezTo>
                  <a:cubicBezTo>
                    <a:pt x="652" y="486"/>
                    <a:pt x="653" y="486"/>
                    <a:pt x="654" y="486"/>
                  </a:cubicBezTo>
                  <a:cubicBezTo>
                    <a:pt x="655" y="487"/>
                    <a:pt x="656" y="488"/>
                    <a:pt x="656" y="489"/>
                  </a:cubicBezTo>
                  <a:cubicBezTo>
                    <a:pt x="658" y="491"/>
                    <a:pt x="659" y="493"/>
                    <a:pt x="662" y="493"/>
                  </a:cubicBezTo>
                  <a:cubicBezTo>
                    <a:pt x="665" y="494"/>
                    <a:pt x="674" y="492"/>
                    <a:pt x="673" y="498"/>
                  </a:cubicBezTo>
                  <a:cubicBezTo>
                    <a:pt x="672" y="502"/>
                    <a:pt x="668" y="506"/>
                    <a:pt x="666" y="510"/>
                  </a:cubicBezTo>
                  <a:cubicBezTo>
                    <a:pt x="665" y="512"/>
                    <a:pt x="664" y="514"/>
                    <a:pt x="661" y="514"/>
                  </a:cubicBezTo>
                  <a:cubicBezTo>
                    <a:pt x="661" y="514"/>
                    <a:pt x="658" y="513"/>
                    <a:pt x="659" y="514"/>
                  </a:cubicBezTo>
                  <a:cubicBezTo>
                    <a:pt x="659" y="514"/>
                    <a:pt x="659" y="514"/>
                    <a:pt x="659" y="515"/>
                  </a:cubicBezTo>
                  <a:cubicBezTo>
                    <a:pt x="659" y="515"/>
                    <a:pt x="657" y="513"/>
                    <a:pt x="656" y="513"/>
                  </a:cubicBezTo>
                  <a:cubicBezTo>
                    <a:pt x="656" y="514"/>
                    <a:pt x="656" y="514"/>
                    <a:pt x="656" y="514"/>
                  </a:cubicBezTo>
                  <a:cubicBezTo>
                    <a:pt x="656" y="514"/>
                    <a:pt x="655" y="513"/>
                    <a:pt x="655" y="514"/>
                  </a:cubicBezTo>
                  <a:cubicBezTo>
                    <a:pt x="654" y="512"/>
                    <a:pt x="655" y="511"/>
                    <a:pt x="653" y="512"/>
                  </a:cubicBezTo>
                  <a:cubicBezTo>
                    <a:pt x="653" y="511"/>
                    <a:pt x="654" y="514"/>
                    <a:pt x="654" y="515"/>
                  </a:cubicBezTo>
                  <a:cubicBezTo>
                    <a:pt x="654" y="515"/>
                    <a:pt x="652" y="515"/>
                    <a:pt x="652" y="515"/>
                  </a:cubicBezTo>
                  <a:cubicBezTo>
                    <a:pt x="652" y="516"/>
                    <a:pt x="653" y="516"/>
                    <a:pt x="653" y="516"/>
                  </a:cubicBezTo>
                  <a:cubicBezTo>
                    <a:pt x="653" y="523"/>
                    <a:pt x="646" y="520"/>
                    <a:pt x="642" y="519"/>
                  </a:cubicBezTo>
                  <a:cubicBezTo>
                    <a:pt x="638" y="517"/>
                    <a:pt x="635" y="516"/>
                    <a:pt x="631" y="514"/>
                  </a:cubicBezTo>
                  <a:cubicBezTo>
                    <a:pt x="631" y="514"/>
                    <a:pt x="629" y="512"/>
                    <a:pt x="628" y="512"/>
                  </a:cubicBezTo>
                  <a:cubicBezTo>
                    <a:pt x="628" y="513"/>
                    <a:pt x="629" y="514"/>
                    <a:pt x="627" y="515"/>
                  </a:cubicBezTo>
                  <a:cubicBezTo>
                    <a:pt x="627" y="515"/>
                    <a:pt x="631" y="516"/>
                    <a:pt x="630" y="516"/>
                  </a:cubicBezTo>
                  <a:cubicBezTo>
                    <a:pt x="631" y="515"/>
                    <a:pt x="630" y="515"/>
                    <a:pt x="630" y="515"/>
                  </a:cubicBezTo>
                  <a:cubicBezTo>
                    <a:pt x="631" y="515"/>
                    <a:pt x="633" y="515"/>
                    <a:pt x="633" y="516"/>
                  </a:cubicBezTo>
                  <a:cubicBezTo>
                    <a:pt x="635" y="517"/>
                    <a:pt x="637" y="518"/>
                    <a:pt x="639" y="519"/>
                  </a:cubicBezTo>
                  <a:cubicBezTo>
                    <a:pt x="639" y="519"/>
                    <a:pt x="637" y="521"/>
                    <a:pt x="637" y="521"/>
                  </a:cubicBezTo>
                  <a:cubicBezTo>
                    <a:pt x="638" y="521"/>
                    <a:pt x="639" y="519"/>
                    <a:pt x="640" y="519"/>
                  </a:cubicBezTo>
                  <a:cubicBezTo>
                    <a:pt x="641" y="519"/>
                    <a:pt x="643" y="519"/>
                    <a:pt x="642" y="520"/>
                  </a:cubicBezTo>
                  <a:cubicBezTo>
                    <a:pt x="642" y="521"/>
                    <a:pt x="644" y="519"/>
                    <a:pt x="644" y="520"/>
                  </a:cubicBezTo>
                  <a:cubicBezTo>
                    <a:pt x="644" y="521"/>
                    <a:pt x="643" y="521"/>
                    <a:pt x="643" y="521"/>
                  </a:cubicBezTo>
                  <a:cubicBezTo>
                    <a:pt x="644" y="522"/>
                    <a:pt x="645" y="522"/>
                    <a:pt x="646" y="522"/>
                  </a:cubicBezTo>
                  <a:cubicBezTo>
                    <a:pt x="646" y="522"/>
                    <a:pt x="646" y="522"/>
                    <a:pt x="647" y="522"/>
                  </a:cubicBezTo>
                  <a:cubicBezTo>
                    <a:pt x="647" y="523"/>
                    <a:pt x="647" y="523"/>
                    <a:pt x="648" y="523"/>
                  </a:cubicBezTo>
                  <a:cubicBezTo>
                    <a:pt x="648" y="523"/>
                    <a:pt x="648" y="523"/>
                    <a:pt x="647" y="524"/>
                  </a:cubicBezTo>
                  <a:cubicBezTo>
                    <a:pt x="648" y="524"/>
                    <a:pt x="648" y="524"/>
                    <a:pt x="648" y="524"/>
                  </a:cubicBezTo>
                  <a:cubicBezTo>
                    <a:pt x="648" y="524"/>
                    <a:pt x="648" y="524"/>
                    <a:pt x="648" y="524"/>
                  </a:cubicBezTo>
                  <a:cubicBezTo>
                    <a:pt x="649" y="525"/>
                    <a:pt x="648" y="526"/>
                    <a:pt x="648" y="527"/>
                  </a:cubicBezTo>
                  <a:cubicBezTo>
                    <a:pt x="648" y="528"/>
                    <a:pt x="649" y="528"/>
                    <a:pt x="649" y="528"/>
                  </a:cubicBezTo>
                  <a:cubicBezTo>
                    <a:pt x="648" y="529"/>
                    <a:pt x="648" y="529"/>
                    <a:pt x="648" y="530"/>
                  </a:cubicBezTo>
                  <a:cubicBezTo>
                    <a:pt x="647" y="529"/>
                    <a:pt x="646" y="531"/>
                    <a:pt x="645" y="531"/>
                  </a:cubicBezTo>
                  <a:cubicBezTo>
                    <a:pt x="644" y="531"/>
                    <a:pt x="642" y="531"/>
                    <a:pt x="641" y="531"/>
                  </a:cubicBezTo>
                  <a:cubicBezTo>
                    <a:pt x="641" y="531"/>
                    <a:pt x="637" y="531"/>
                    <a:pt x="637" y="532"/>
                  </a:cubicBezTo>
                  <a:cubicBezTo>
                    <a:pt x="636" y="533"/>
                    <a:pt x="639" y="534"/>
                    <a:pt x="640" y="535"/>
                  </a:cubicBezTo>
                  <a:cubicBezTo>
                    <a:pt x="641" y="537"/>
                    <a:pt x="638" y="535"/>
                    <a:pt x="637" y="536"/>
                  </a:cubicBezTo>
                  <a:cubicBezTo>
                    <a:pt x="634" y="537"/>
                    <a:pt x="637" y="540"/>
                    <a:pt x="636" y="540"/>
                  </a:cubicBezTo>
                  <a:cubicBezTo>
                    <a:pt x="635" y="541"/>
                    <a:pt x="633" y="537"/>
                    <a:pt x="632" y="539"/>
                  </a:cubicBezTo>
                  <a:cubicBezTo>
                    <a:pt x="632" y="539"/>
                    <a:pt x="634" y="540"/>
                    <a:pt x="634" y="540"/>
                  </a:cubicBezTo>
                  <a:cubicBezTo>
                    <a:pt x="634" y="541"/>
                    <a:pt x="633" y="541"/>
                    <a:pt x="632" y="542"/>
                  </a:cubicBezTo>
                  <a:cubicBezTo>
                    <a:pt x="632" y="542"/>
                    <a:pt x="633" y="542"/>
                    <a:pt x="633" y="542"/>
                  </a:cubicBezTo>
                  <a:cubicBezTo>
                    <a:pt x="633" y="544"/>
                    <a:pt x="631" y="543"/>
                    <a:pt x="631" y="543"/>
                  </a:cubicBezTo>
                  <a:cubicBezTo>
                    <a:pt x="629" y="544"/>
                    <a:pt x="632" y="546"/>
                    <a:pt x="633" y="546"/>
                  </a:cubicBezTo>
                  <a:cubicBezTo>
                    <a:pt x="632" y="546"/>
                    <a:pt x="629" y="544"/>
                    <a:pt x="628" y="545"/>
                  </a:cubicBezTo>
                  <a:cubicBezTo>
                    <a:pt x="628" y="547"/>
                    <a:pt x="632" y="546"/>
                    <a:pt x="631" y="548"/>
                  </a:cubicBezTo>
                  <a:cubicBezTo>
                    <a:pt x="631" y="547"/>
                    <a:pt x="630" y="547"/>
                    <a:pt x="630" y="547"/>
                  </a:cubicBezTo>
                  <a:cubicBezTo>
                    <a:pt x="628" y="548"/>
                    <a:pt x="628" y="551"/>
                    <a:pt x="626" y="552"/>
                  </a:cubicBezTo>
                  <a:cubicBezTo>
                    <a:pt x="626" y="552"/>
                    <a:pt x="627" y="552"/>
                    <a:pt x="627" y="553"/>
                  </a:cubicBezTo>
                  <a:cubicBezTo>
                    <a:pt x="626" y="553"/>
                    <a:pt x="626" y="553"/>
                    <a:pt x="626" y="554"/>
                  </a:cubicBezTo>
                  <a:cubicBezTo>
                    <a:pt x="625" y="557"/>
                    <a:pt x="624" y="559"/>
                    <a:pt x="623" y="560"/>
                  </a:cubicBezTo>
                  <a:cubicBezTo>
                    <a:pt x="623" y="561"/>
                    <a:pt x="623" y="562"/>
                    <a:pt x="623" y="563"/>
                  </a:cubicBezTo>
                  <a:cubicBezTo>
                    <a:pt x="622" y="564"/>
                    <a:pt x="621" y="564"/>
                    <a:pt x="620" y="564"/>
                  </a:cubicBezTo>
                  <a:cubicBezTo>
                    <a:pt x="620" y="565"/>
                    <a:pt x="622" y="565"/>
                    <a:pt x="622" y="565"/>
                  </a:cubicBezTo>
                  <a:cubicBezTo>
                    <a:pt x="622" y="566"/>
                    <a:pt x="622" y="567"/>
                    <a:pt x="622" y="568"/>
                  </a:cubicBezTo>
                  <a:cubicBezTo>
                    <a:pt x="622" y="570"/>
                    <a:pt x="621" y="573"/>
                    <a:pt x="621" y="575"/>
                  </a:cubicBezTo>
                  <a:cubicBezTo>
                    <a:pt x="621" y="577"/>
                    <a:pt x="621" y="579"/>
                    <a:pt x="621" y="581"/>
                  </a:cubicBezTo>
                  <a:cubicBezTo>
                    <a:pt x="621" y="582"/>
                    <a:pt x="618" y="584"/>
                    <a:pt x="618" y="585"/>
                  </a:cubicBezTo>
                  <a:cubicBezTo>
                    <a:pt x="621" y="584"/>
                    <a:pt x="621" y="586"/>
                    <a:pt x="623" y="587"/>
                  </a:cubicBezTo>
                  <a:cubicBezTo>
                    <a:pt x="624" y="588"/>
                    <a:pt x="626" y="587"/>
                    <a:pt x="625" y="589"/>
                  </a:cubicBezTo>
                  <a:cubicBezTo>
                    <a:pt x="626" y="589"/>
                    <a:pt x="627" y="587"/>
                    <a:pt x="628" y="587"/>
                  </a:cubicBezTo>
                  <a:cubicBezTo>
                    <a:pt x="629" y="587"/>
                    <a:pt x="631" y="588"/>
                    <a:pt x="632" y="589"/>
                  </a:cubicBezTo>
                  <a:cubicBezTo>
                    <a:pt x="633" y="591"/>
                    <a:pt x="633" y="595"/>
                    <a:pt x="634" y="597"/>
                  </a:cubicBezTo>
                  <a:cubicBezTo>
                    <a:pt x="635" y="600"/>
                    <a:pt x="637" y="603"/>
                    <a:pt x="636" y="607"/>
                  </a:cubicBezTo>
                  <a:cubicBezTo>
                    <a:pt x="636" y="608"/>
                    <a:pt x="635" y="609"/>
                    <a:pt x="634" y="610"/>
                  </a:cubicBezTo>
                  <a:cubicBezTo>
                    <a:pt x="634" y="610"/>
                    <a:pt x="632" y="610"/>
                    <a:pt x="632" y="611"/>
                  </a:cubicBezTo>
                  <a:cubicBezTo>
                    <a:pt x="634" y="611"/>
                    <a:pt x="636" y="609"/>
                    <a:pt x="638" y="609"/>
                  </a:cubicBezTo>
                  <a:cubicBezTo>
                    <a:pt x="638" y="610"/>
                    <a:pt x="637" y="609"/>
                    <a:pt x="637" y="610"/>
                  </a:cubicBezTo>
                  <a:cubicBezTo>
                    <a:pt x="639" y="609"/>
                    <a:pt x="642" y="608"/>
                    <a:pt x="644" y="607"/>
                  </a:cubicBezTo>
                  <a:cubicBezTo>
                    <a:pt x="648" y="606"/>
                    <a:pt x="650" y="608"/>
                    <a:pt x="653" y="609"/>
                  </a:cubicBezTo>
                  <a:cubicBezTo>
                    <a:pt x="658" y="612"/>
                    <a:pt x="663" y="613"/>
                    <a:pt x="667" y="618"/>
                  </a:cubicBezTo>
                  <a:cubicBezTo>
                    <a:pt x="668" y="620"/>
                    <a:pt x="670" y="622"/>
                    <a:pt x="672" y="623"/>
                  </a:cubicBezTo>
                  <a:cubicBezTo>
                    <a:pt x="675" y="624"/>
                    <a:pt x="677" y="625"/>
                    <a:pt x="679" y="626"/>
                  </a:cubicBezTo>
                  <a:cubicBezTo>
                    <a:pt x="682" y="627"/>
                    <a:pt x="684" y="629"/>
                    <a:pt x="686" y="630"/>
                  </a:cubicBezTo>
                  <a:cubicBezTo>
                    <a:pt x="689" y="631"/>
                    <a:pt x="691" y="631"/>
                    <a:pt x="694" y="631"/>
                  </a:cubicBezTo>
                  <a:cubicBezTo>
                    <a:pt x="699" y="631"/>
                    <a:pt x="705" y="631"/>
                    <a:pt x="705" y="637"/>
                  </a:cubicBezTo>
                  <a:cubicBezTo>
                    <a:pt x="705" y="639"/>
                    <a:pt x="704" y="641"/>
                    <a:pt x="704" y="643"/>
                  </a:cubicBezTo>
                  <a:cubicBezTo>
                    <a:pt x="705" y="646"/>
                    <a:pt x="706" y="649"/>
                    <a:pt x="705" y="652"/>
                  </a:cubicBezTo>
                  <a:cubicBezTo>
                    <a:pt x="705" y="655"/>
                    <a:pt x="705" y="657"/>
                    <a:pt x="706" y="659"/>
                  </a:cubicBezTo>
                  <a:cubicBezTo>
                    <a:pt x="708" y="661"/>
                    <a:pt x="709" y="664"/>
                    <a:pt x="710" y="665"/>
                  </a:cubicBezTo>
                  <a:cubicBezTo>
                    <a:pt x="712" y="667"/>
                    <a:pt x="713" y="668"/>
                    <a:pt x="714" y="669"/>
                  </a:cubicBezTo>
                  <a:cubicBezTo>
                    <a:pt x="716" y="671"/>
                    <a:pt x="716" y="673"/>
                    <a:pt x="718" y="674"/>
                  </a:cubicBezTo>
                  <a:cubicBezTo>
                    <a:pt x="719" y="676"/>
                    <a:pt x="720" y="676"/>
                    <a:pt x="721" y="675"/>
                  </a:cubicBezTo>
                  <a:cubicBezTo>
                    <a:pt x="723" y="674"/>
                    <a:pt x="722" y="672"/>
                    <a:pt x="724" y="671"/>
                  </a:cubicBezTo>
                  <a:cubicBezTo>
                    <a:pt x="726" y="671"/>
                    <a:pt x="726" y="676"/>
                    <a:pt x="727" y="675"/>
                  </a:cubicBezTo>
                  <a:cubicBezTo>
                    <a:pt x="729" y="674"/>
                    <a:pt x="726" y="670"/>
                    <a:pt x="726" y="670"/>
                  </a:cubicBezTo>
                  <a:cubicBezTo>
                    <a:pt x="734" y="669"/>
                    <a:pt x="725" y="653"/>
                    <a:pt x="727" y="650"/>
                  </a:cubicBezTo>
                  <a:cubicBezTo>
                    <a:pt x="726" y="650"/>
                    <a:pt x="726" y="649"/>
                    <a:pt x="726" y="648"/>
                  </a:cubicBezTo>
                  <a:cubicBezTo>
                    <a:pt x="726" y="647"/>
                    <a:pt x="726" y="646"/>
                    <a:pt x="726" y="644"/>
                  </a:cubicBezTo>
                  <a:cubicBezTo>
                    <a:pt x="725" y="643"/>
                    <a:pt x="724" y="642"/>
                    <a:pt x="723" y="640"/>
                  </a:cubicBezTo>
                  <a:cubicBezTo>
                    <a:pt x="722" y="638"/>
                    <a:pt x="723" y="637"/>
                    <a:pt x="725" y="636"/>
                  </a:cubicBezTo>
                  <a:cubicBezTo>
                    <a:pt x="731" y="633"/>
                    <a:pt x="738" y="629"/>
                    <a:pt x="741" y="624"/>
                  </a:cubicBezTo>
                  <a:cubicBezTo>
                    <a:pt x="745" y="618"/>
                    <a:pt x="744" y="609"/>
                    <a:pt x="741" y="602"/>
                  </a:cubicBezTo>
                  <a:cubicBezTo>
                    <a:pt x="740" y="599"/>
                    <a:pt x="738" y="596"/>
                    <a:pt x="736" y="594"/>
                  </a:cubicBezTo>
                  <a:cubicBezTo>
                    <a:pt x="734" y="593"/>
                    <a:pt x="733" y="593"/>
                    <a:pt x="732" y="591"/>
                  </a:cubicBezTo>
                  <a:cubicBezTo>
                    <a:pt x="732" y="591"/>
                    <a:pt x="732" y="589"/>
                    <a:pt x="732" y="589"/>
                  </a:cubicBezTo>
                  <a:cubicBezTo>
                    <a:pt x="731" y="590"/>
                    <a:pt x="729" y="590"/>
                    <a:pt x="729" y="589"/>
                  </a:cubicBezTo>
                  <a:cubicBezTo>
                    <a:pt x="729" y="589"/>
                    <a:pt x="730" y="587"/>
                    <a:pt x="730" y="587"/>
                  </a:cubicBezTo>
                  <a:cubicBezTo>
                    <a:pt x="730" y="585"/>
                    <a:pt x="731" y="584"/>
                    <a:pt x="732" y="583"/>
                  </a:cubicBezTo>
                  <a:cubicBezTo>
                    <a:pt x="732" y="583"/>
                    <a:pt x="734" y="579"/>
                    <a:pt x="735" y="579"/>
                  </a:cubicBezTo>
                  <a:cubicBezTo>
                    <a:pt x="734" y="579"/>
                    <a:pt x="734" y="579"/>
                    <a:pt x="734" y="579"/>
                  </a:cubicBezTo>
                  <a:cubicBezTo>
                    <a:pt x="734" y="579"/>
                    <a:pt x="735" y="576"/>
                    <a:pt x="735" y="576"/>
                  </a:cubicBezTo>
                  <a:cubicBezTo>
                    <a:pt x="736" y="575"/>
                    <a:pt x="737" y="577"/>
                    <a:pt x="737" y="577"/>
                  </a:cubicBezTo>
                  <a:cubicBezTo>
                    <a:pt x="738" y="576"/>
                    <a:pt x="736" y="576"/>
                    <a:pt x="736" y="575"/>
                  </a:cubicBezTo>
                  <a:cubicBezTo>
                    <a:pt x="737" y="575"/>
                    <a:pt x="737" y="575"/>
                    <a:pt x="737" y="574"/>
                  </a:cubicBezTo>
                  <a:cubicBezTo>
                    <a:pt x="738" y="573"/>
                    <a:pt x="736" y="573"/>
                    <a:pt x="738" y="572"/>
                  </a:cubicBezTo>
                  <a:cubicBezTo>
                    <a:pt x="738" y="572"/>
                    <a:pt x="738" y="571"/>
                    <a:pt x="738" y="571"/>
                  </a:cubicBezTo>
                  <a:cubicBezTo>
                    <a:pt x="738" y="571"/>
                    <a:pt x="737" y="571"/>
                    <a:pt x="737" y="571"/>
                  </a:cubicBezTo>
                  <a:cubicBezTo>
                    <a:pt x="737" y="569"/>
                    <a:pt x="736" y="568"/>
                    <a:pt x="736" y="567"/>
                  </a:cubicBezTo>
                  <a:cubicBezTo>
                    <a:pt x="735" y="565"/>
                    <a:pt x="736" y="565"/>
                    <a:pt x="736" y="563"/>
                  </a:cubicBezTo>
                  <a:cubicBezTo>
                    <a:pt x="735" y="563"/>
                    <a:pt x="735" y="563"/>
                    <a:pt x="735" y="563"/>
                  </a:cubicBezTo>
                  <a:cubicBezTo>
                    <a:pt x="735" y="562"/>
                    <a:pt x="735" y="562"/>
                    <a:pt x="735" y="562"/>
                  </a:cubicBezTo>
                  <a:cubicBezTo>
                    <a:pt x="733" y="558"/>
                    <a:pt x="731" y="563"/>
                    <a:pt x="729" y="561"/>
                  </a:cubicBezTo>
                  <a:cubicBezTo>
                    <a:pt x="729" y="560"/>
                    <a:pt x="733" y="558"/>
                    <a:pt x="734" y="557"/>
                  </a:cubicBezTo>
                  <a:cubicBezTo>
                    <a:pt x="735" y="556"/>
                    <a:pt x="734" y="555"/>
                    <a:pt x="735" y="553"/>
                  </a:cubicBezTo>
                  <a:cubicBezTo>
                    <a:pt x="735" y="553"/>
                    <a:pt x="736" y="550"/>
                    <a:pt x="736" y="551"/>
                  </a:cubicBezTo>
                  <a:cubicBezTo>
                    <a:pt x="736" y="551"/>
                    <a:pt x="736" y="550"/>
                    <a:pt x="735" y="550"/>
                  </a:cubicBezTo>
                  <a:cubicBezTo>
                    <a:pt x="736" y="550"/>
                    <a:pt x="736" y="550"/>
                    <a:pt x="736" y="549"/>
                  </a:cubicBezTo>
                  <a:cubicBezTo>
                    <a:pt x="733" y="546"/>
                    <a:pt x="730" y="540"/>
                    <a:pt x="735" y="537"/>
                  </a:cubicBezTo>
                  <a:cubicBezTo>
                    <a:pt x="739" y="534"/>
                    <a:pt x="746" y="537"/>
                    <a:pt x="749" y="540"/>
                  </a:cubicBezTo>
                  <a:cubicBezTo>
                    <a:pt x="749" y="540"/>
                    <a:pt x="748" y="541"/>
                    <a:pt x="747" y="541"/>
                  </a:cubicBezTo>
                  <a:cubicBezTo>
                    <a:pt x="749" y="542"/>
                    <a:pt x="750" y="539"/>
                    <a:pt x="752" y="539"/>
                  </a:cubicBezTo>
                  <a:cubicBezTo>
                    <a:pt x="753" y="539"/>
                    <a:pt x="755" y="542"/>
                    <a:pt x="756" y="542"/>
                  </a:cubicBezTo>
                  <a:cubicBezTo>
                    <a:pt x="755" y="540"/>
                    <a:pt x="758" y="540"/>
                    <a:pt x="759" y="539"/>
                  </a:cubicBezTo>
                  <a:cubicBezTo>
                    <a:pt x="762" y="537"/>
                    <a:pt x="763" y="538"/>
                    <a:pt x="766" y="540"/>
                  </a:cubicBezTo>
                  <a:cubicBezTo>
                    <a:pt x="767" y="541"/>
                    <a:pt x="768" y="541"/>
                    <a:pt x="769" y="542"/>
                  </a:cubicBezTo>
                  <a:cubicBezTo>
                    <a:pt x="769" y="543"/>
                    <a:pt x="768" y="544"/>
                    <a:pt x="769" y="545"/>
                  </a:cubicBezTo>
                  <a:cubicBezTo>
                    <a:pt x="768" y="545"/>
                    <a:pt x="770" y="545"/>
                    <a:pt x="770" y="545"/>
                  </a:cubicBezTo>
                  <a:cubicBezTo>
                    <a:pt x="771" y="545"/>
                    <a:pt x="771" y="545"/>
                    <a:pt x="772" y="546"/>
                  </a:cubicBezTo>
                  <a:cubicBezTo>
                    <a:pt x="772" y="546"/>
                    <a:pt x="773" y="547"/>
                    <a:pt x="773" y="547"/>
                  </a:cubicBezTo>
                  <a:cubicBezTo>
                    <a:pt x="773" y="548"/>
                    <a:pt x="774" y="548"/>
                    <a:pt x="773" y="549"/>
                  </a:cubicBezTo>
                  <a:cubicBezTo>
                    <a:pt x="774" y="549"/>
                    <a:pt x="775" y="548"/>
                    <a:pt x="776" y="548"/>
                  </a:cubicBezTo>
                  <a:cubicBezTo>
                    <a:pt x="778" y="549"/>
                    <a:pt x="776" y="549"/>
                    <a:pt x="776" y="550"/>
                  </a:cubicBezTo>
                  <a:cubicBezTo>
                    <a:pt x="776" y="551"/>
                    <a:pt x="776" y="551"/>
                    <a:pt x="776" y="552"/>
                  </a:cubicBezTo>
                  <a:cubicBezTo>
                    <a:pt x="776" y="552"/>
                    <a:pt x="777" y="554"/>
                    <a:pt x="777" y="555"/>
                  </a:cubicBezTo>
                  <a:cubicBezTo>
                    <a:pt x="780" y="557"/>
                    <a:pt x="782" y="556"/>
                    <a:pt x="785" y="557"/>
                  </a:cubicBezTo>
                  <a:cubicBezTo>
                    <a:pt x="786" y="557"/>
                    <a:pt x="786" y="559"/>
                    <a:pt x="787" y="560"/>
                  </a:cubicBezTo>
                  <a:cubicBezTo>
                    <a:pt x="789" y="560"/>
                    <a:pt x="789" y="556"/>
                    <a:pt x="791" y="558"/>
                  </a:cubicBezTo>
                  <a:cubicBezTo>
                    <a:pt x="791" y="558"/>
                    <a:pt x="791" y="560"/>
                    <a:pt x="791" y="560"/>
                  </a:cubicBezTo>
                  <a:cubicBezTo>
                    <a:pt x="790" y="561"/>
                    <a:pt x="790" y="561"/>
                    <a:pt x="789" y="561"/>
                  </a:cubicBezTo>
                  <a:cubicBezTo>
                    <a:pt x="789" y="562"/>
                    <a:pt x="789" y="562"/>
                    <a:pt x="789" y="563"/>
                  </a:cubicBezTo>
                  <a:cubicBezTo>
                    <a:pt x="789" y="564"/>
                    <a:pt x="788" y="564"/>
                    <a:pt x="789" y="565"/>
                  </a:cubicBezTo>
                  <a:cubicBezTo>
                    <a:pt x="789" y="566"/>
                    <a:pt x="790" y="568"/>
                    <a:pt x="789" y="569"/>
                  </a:cubicBezTo>
                  <a:cubicBezTo>
                    <a:pt x="789" y="572"/>
                    <a:pt x="786" y="569"/>
                    <a:pt x="784" y="571"/>
                  </a:cubicBezTo>
                  <a:cubicBezTo>
                    <a:pt x="785" y="573"/>
                    <a:pt x="789" y="571"/>
                    <a:pt x="790" y="574"/>
                  </a:cubicBezTo>
                  <a:cubicBezTo>
                    <a:pt x="790" y="575"/>
                    <a:pt x="789" y="576"/>
                    <a:pt x="789" y="577"/>
                  </a:cubicBezTo>
                  <a:cubicBezTo>
                    <a:pt x="789" y="578"/>
                    <a:pt x="790" y="580"/>
                    <a:pt x="788" y="580"/>
                  </a:cubicBezTo>
                  <a:cubicBezTo>
                    <a:pt x="789" y="581"/>
                    <a:pt x="791" y="580"/>
                    <a:pt x="791" y="580"/>
                  </a:cubicBezTo>
                  <a:cubicBezTo>
                    <a:pt x="793" y="581"/>
                    <a:pt x="791" y="581"/>
                    <a:pt x="791" y="582"/>
                  </a:cubicBezTo>
                  <a:cubicBezTo>
                    <a:pt x="791" y="582"/>
                    <a:pt x="791" y="586"/>
                    <a:pt x="790" y="586"/>
                  </a:cubicBezTo>
                  <a:cubicBezTo>
                    <a:pt x="788" y="587"/>
                    <a:pt x="789" y="584"/>
                    <a:pt x="788" y="584"/>
                  </a:cubicBezTo>
                  <a:cubicBezTo>
                    <a:pt x="787" y="585"/>
                    <a:pt x="788" y="586"/>
                    <a:pt x="788" y="587"/>
                  </a:cubicBezTo>
                  <a:cubicBezTo>
                    <a:pt x="788" y="587"/>
                    <a:pt x="786" y="586"/>
                    <a:pt x="786" y="588"/>
                  </a:cubicBezTo>
                  <a:cubicBezTo>
                    <a:pt x="786" y="587"/>
                    <a:pt x="788" y="589"/>
                    <a:pt x="788" y="590"/>
                  </a:cubicBezTo>
                  <a:cubicBezTo>
                    <a:pt x="787" y="589"/>
                    <a:pt x="793" y="586"/>
                    <a:pt x="794" y="586"/>
                  </a:cubicBezTo>
                  <a:cubicBezTo>
                    <a:pt x="796" y="586"/>
                    <a:pt x="797" y="587"/>
                    <a:pt x="798" y="588"/>
                  </a:cubicBezTo>
                  <a:cubicBezTo>
                    <a:pt x="799" y="589"/>
                    <a:pt x="801" y="591"/>
                    <a:pt x="801" y="592"/>
                  </a:cubicBezTo>
                  <a:cubicBezTo>
                    <a:pt x="801" y="592"/>
                    <a:pt x="801" y="593"/>
                    <a:pt x="801" y="593"/>
                  </a:cubicBezTo>
                  <a:cubicBezTo>
                    <a:pt x="801" y="594"/>
                    <a:pt x="799" y="595"/>
                    <a:pt x="800" y="596"/>
                  </a:cubicBezTo>
                  <a:cubicBezTo>
                    <a:pt x="800" y="596"/>
                    <a:pt x="803" y="592"/>
                    <a:pt x="802" y="591"/>
                  </a:cubicBezTo>
                  <a:cubicBezTo>
                    <a:pt x="803" y="592"/>
                    <a:pt x="803" y="597"/>
                    <a:pt x="802" y="597"/>
                  </a:cubicBezTo>
                  <a:cubicBezTo>
                    <a:pt x="803" y="596"/>
                    <a:pt x="803" y="595"/>
                    <a:pt x="804" y="594"/>
                  </a:cubicBezTo>
                  <a:cubicBezTo>
                    <a:pt x="805" y="593"/>
                    <a:pt x="805" y="593"/>
                    <a:pt x="806" y="592"/>
                  </a:cubicBezTo>
                  <a:cubicBezTo>
                    <a:pt x="806" y="592"/>
                    <a:pt x="808" y="592"/>
                    <a:pt x="808" y="592"/>
                  </a:cubicBezTo>
                  <a:cubicBezTo>
                    <a:pt x="809" y="591"/>
                    <a:pt x="809" y="592"/>
                    <a:pt x="809" y="591"/>
                  </a:cubicBezTo>
                  <a:cubicBezTo>
                    <a:pt x="810" y="589"/>
                    <a:pt x="810" y="587"/>
                    <a:pt x="812" y="587"/>
                  </a:cubicBezTo>
                  <a:cubicBezTo>
                    <a:pt x="814" y="587"/>
                    <a:pt x="814" y="591"/>
                    <a:pt x="813" y="592"/>
                  </a:cubicBezTo>
                  <a:cubicBezTo>
                    <a:pt x="814" y="593"/>
                    <a:pt x="814" y="588"/>
                    <a:pt x="814" y="587"/>
                  </a:cubicBezTo>
                  <a:cubicBezTo>
                    <a:pt x="814" y="587"/>
                    <a:pt x="815" y="587"/>
                    <a:pt x="815" y="586"/>
                  </a:cubicBezTo>
                  <a:cubicBezTo>
                    <a:pt x="815" y="586"/>
                    <a:pt x="815" y="586"/>
                    <a:pt x="814" y="586"/>
                  </a:cubicBezTo>
                  <a:cubicBezTo>
                    <a:pt x="815" y="586"/>
                    <a:pt x="815" y="585"/>
                    <a:pt x="815" y="585"/>
                  </a:cubicBezTo>
                  <a:cubicBezTo>
                    <a:pt x="815" y="585"/>
                    <a:pt x="815" y="586"/>
                    <a:pt x="816" y="586"/>
                  </a:cubicBezTo>
                  <a:cubicBezTo>
                    <a:pt x="816" y="586"/>
                    <a:pt x="816" y="584"/>
                    <a:pt x="815" y="584"/>
                  </a:cubicBezTo>
                  <a:cubicBezTo>
                    <a:pt x="816" y="584"/>
                    <a:pt x="817" y="585"/>
                    <a:pt x="817" y="585"/>
                  </a:cubicBezTo>
                  <a:cubicBezTo>
                    <a:pt x="817" y="584"/>
                    <a:pt x="817" y="584"/>
                    <a:pt x="817" y="584"/>
                  </a:cubicBezTo>
                  <a:cubicBezTo>
                    <a:pt x="817" y="584"/>
                    <a:pt x="817" y="584"/>
                    <a:pt x="818" y="584"/>
                  </a:cubicBezTo>
                  <a:cubicBezTo>
                    <a:pt x="817" y="584"/>
                    <a:pt x="816" y="582"/>
                    <a:pt x="816" y="582"/>
                  </a:cubicBezTo>
                  <a:cubicBezTo>
                    <a:pt x="816" y="581"/>
                    <a:pt x="817" y="582"/>
                    <a:pt x="817" y="582"/>
                  </a:cubicBezTo>
                  <a:cubicBezTo>
                    <a:pt x="817" y="582"/>
                    <a:pt x="817" y="580"/>
                    <a:pt x="817" y="580"/>
                  </a:cubicBezTo>
                  <a:cubicBezTo>
                    <a:pt x="817" y="580"/>
                    <a:pt x="817" y="580"/>
                    <a:pt x="818" y="580"/>
                  </a:cubicBezTo>
                  <a:cubicBezTo>
                    <a:pt x="818" y="580"/>
                    <a:pt x="817" y="578"/>
                    <a:pt x="817" y="579"/>
                  </a:cubicBezTo>
                  <a:cubicBezTo>
                    <a:pt x="818" y="578"/>
                    <a:pt x="820" y="578"/>
                    <a:pt x="820" y="579"/>
                  </a:cubicBezTo>
                  <a:cubicBezTo>
                    <a:pt x="820" y="578"/>
                    <a:pt x="817" y="577"/>
                    <a:pt x="817" y="575"/>
                  </a:cubicBezTo>
                  <a:cubicBezTo>
                    <a:pt x="818" y="574"/>
                    <a:pt x="819" y="575"/>
                    <a:pt x="819" y="574"/>
                  </a:cubicBezTo>
                  <a:cubicBezTo>
                    <a:pt x="819" y="573"/>
                    <a:pt x="819" y="573"/>
                    <a:pt x="819" y="572"/>
                  </a:cubicBezTo>
                  <a:cubicBezTo>
                    <a:pt x="819" y="572"/>
                    <a:pt x="820" y="572"/>
                    <a:pt x="820" y="572"/>
                  </a:cubicBezTo>
                  <a:cubicBezTo>
                    <a:pt x="821" y="572"/>
                    <a:pt x="820" y="569"/>
                    <a:pt x="821" y="568"/>
                  </a:cubicBezTo>
                  <a:cubicBezTo>
                    <a:pt x="822" y="568"/>
                    <a:pt x="825" y="567"/>
                    <a:pt x="824" y="569"/>
                  </a:cubicBezTo>
                  <a:cubicBezTo>
                    <a:pt x="825" y="569"/>
                    <a:pt x="823" y="570"/>
                    <a:pt x="823" y="570"/>
                  </a:cubicBezTo>
                  <a:cubicBezTo>
                    <a:pt x="824" y="570"/>
                    <a:pt x="824" y="570"/>
                    <a:pt x="824" y="571"/>
                  </a:cubicBezTo>
                  <a:cubicBezTo>
                    <a:pt x="824" y="571"/>
                    <a:pt x="824" y="571"/>
                    <a:pt x="824" y="571"/>
                  </a:cubicBezTo>
                  <a:cubicBezTo>
                    <a:pt x="823" y="571"/>
                    <a:pt x="825" y="572"/>
                    <a:pt x="824" y="572"/>
                  </a:cubicBezTo>
                  <a:cubicBezTo>
                    <a:pt x="825" y="573"/>
                    <a:pt x="825" y="571"/>
                    <a:pt x="825" y="571"/>
                  </a:cubicBezTo>
                  <a:cubicBezTo>
                    <a:pt x="826" y="571"/>
                    <a:pt x="826" y="574"/>
                    <a:pt x="826" y="574"/>
                  </a:cubicBezTo>
                  <a:cubicBezTo>
                    <a:pt x="826" y="575"/>
                    <a:pt x="826" y="575"/>
                    <a:pt x="827" y="576"/>
                  </a:cubicBezTo>
                  <a:cubicBezTo>
                    <a:pt x="828" y="578"/>
                    <a:pt x="829" y="579"/>
                    <a:pt x="827" y="579"/>
                  </a:cubicBezTo>
                  <a:cubicBezTo>
                    <a:pt x="828" y="579"/>
                    <a:pt x="828" y="581"/>
                    <a:pt x="829" y="581"/>
                  </a:cubicBezTo>
                  <a:cubicBezTo>
                    <a:pt x="829" y="581"/>
                    <a:pt x="831" y="580"/>
                    <a:pt x="831" y="582"/>
                  </a:cubicBezTo>
                  <a:cubicBezTo>
                    <a:pt x="831" y="583"/>
                    <a:pt x="827" y="585"/>
                    <a:pt x="828" y="585"/>
                  </a:cubicBezTo>
                  <a:cubicBezTo>
                    <a:pt x="828" y="585"/>
                    <a:pt x="830" y="584"/>
                    <a:pt x="831" y="584"/>
                  </a:cubicBezTo>
                  <a:cubicBezTo>
                    <a:pt x="834" y="583"/>
                    <a:pt x="831" y="584"/>
                    <a:pt x="832" y="585"/>
                  </a:cubicBezTo>
                  <a:cubicBezTo>
                    <a:pt x="833" y="585"/>
                    <a:pt x="832" y="585"/>
                    <a:pt x="832" y="586"/>
                  </a:cubicBezTo>
                  <a:cubicBezTo>
                    <a:pt x="832" y="586"/>
                    <a:pt x="833" y="586"/>
                    <a:pt x="833" y="586"/>
                  </a:cubicBezTo>
                  <a:cubicBezTo>
                    <a:pt x="833" y="587"/>
                    <a:pt x="834" y="587"/>
                    <a:pt x="834" y="587"/>
                  </a:cubicBezTo>
                  <a:cubicBezTo>
                    <a:pt x="834" y="587"/>
                    <a:pt x="833" y="588"/>
                    <a:pt x="833" y="588"/>
                  </a:cubicBezTo>
                  <a:cubicBezTo>
                    <a:pt x="833" y="589"/>
                    <a:pt x="835" y="589"/>
                    <a:pt x="834" y="590"/>
                  </a:cubicBezTo>
                  <a:cubicBezTo>
                    <a:pt x="834" y="591"/>
                    <a:pt x="831" y="591"/>
                    <a:pt x="831" y="591"/>
                  </a:cubicBezTo>
                  <a:cubicBezTo>
                    <a:pt x="831" y="591"/>
                    <a:pt x="831" y="591"/>
                    <a:pt x="831" y="592"/>
                  </a:cubicBezTo>
                  <a:cubicBezTo>
                    <a:pt x="831" y="592"/>
                    <a:pt x="830" y="592"/>
                    <a:pt x="830" y="593"/>
                  </a:cubicBezTo>
                  <a:cubicBezTo>
                    <a:pt x="830" y="593"/>
                    <a:pt x="833" y="591"/>
                    <a:pt x="833" y="591"/>
                  </a:cubicBezTo>
                  <a:cubicBezTo>
                    <a:pt x="833" y="592"/>
                    <a:pt x="833" y="592"/>
                    <a:pt x="833" y="592"/>
                  </a:cubicBezTo>
                  <a:cubicBezTo>
                    <a:pt x="834" y="594"/>
                    <a:pt x="836" y="589"/>
                    <a:pt x="836" y="593"/>
                  </a:cubicBezTo>
                  <a:cubicBezTo>
                    <a:pt x="836" y="595"/>
                    <a:pt x="831" y="597"/>
                    <a:pt x="831" y="598"/>
                  </a:cubicBezTo>
                  <a:cubicBezTo>
                    <a:pt x="831" y="598"/>
                    <a:pt x="835" y="595"/>
                    <a:pt x="836" y="595"/>
                  </a:cubicBezTo>
                  <a:cubicBezTo>
                    <a:pt x="837" y="595"/>
                    <a:pt x="837" y="595"/>
                    <a:pt x="838" y="596"/>
                  </a:cubicBezTo>
                  <a:cubicBezTo>
                    <a:pt x="838" y="598"/>
                    <a:pt x="837" y="597"/>
                    <a:pt x="836" y="598"/>
                  </a:cubicBezTo>
                  <a:cubicBezTo>
                    <a:pt x="838" y="598"/>
                    <a:pt x="840" y="598"/>
                    <a:pt x="841" y="599"/>
                  </a:cubicBezTo>
                  <a:cubicBezTo>
                    <a:pt x="843" y="601"/>
                    <a:pt x="841" y="601"/>
                    <a:pt x="840" y="600"/>
                  </a:cubicBezTo>
                  <a:cubicBezTo>
                    <a:pt x="841" y="599"/>
                    <a:pt x="841" y="602"/>
                    <a:pt x="840" y="602"/>
                  </a:cubicBezTo>
                  <a:cubicBezTo>
                    <a:pt x="840" y="603"/>
                    <a:pt x="838" y="603"/>
                    <a:pt x="837" y="604"/>
                  </a:cubicBezTo>
                  <a:cubicBezTo>
                    <a:pt x="839" y="602"/>
                    <a:pt x="841" y="607"/>
                    <a:pt x="841" y="608"/>
                  </a:cubicBezTo>
                  <a:cubicBezTo>
                    <a:pt x="843" y="608"/>
                    <a:pt x="844" y="607"/>
                    <a:pt x="844" y="609"/>
                  </a:cubicBezTo>
                  <a:cubicBezTo>
                    <a:pt x="845" y="609"/>
                    <a:pt x="844" y="611"/>
                    <a:pt x="843" y="611"/>
                  </a:cubicBezTo>
                  <a:cubicBezTo>
                    <a:pt x="844" y="611"/>
                    <a:pt x="845" y="612"/>
                    <a:pt x="845" y="613"/>
                  </a:cubicBezTo>
                  <a:cubicBezTo>
                    <a:pt x="844" y="616"/>
                    <a:pt x="843" y="612"/>
                    <a:pt x="843" y="612"/>
                  </a:cubicBezTo>
                  <a:cubicBezTo>
                    <a:pt x="843" y="612"/>
                    <a:pt x="840" y="612"/>
                    <a:pt x="841" y="613"/>
                  </a:cubicBezTo>
                  <a:cubicBezTo>
                    <a:pt x="841" y="614"/>
                    <a:pt x="843" y="613"/>
                    <a:pt x="842" y="614"/>
                  </a:cubicBezTo>
                  <a:cubicBezTo>
                    <a:pt x="842" y="615"/>
                    <a:pt x="840" y="614"/>
                    <a:pt x="839" y="613"/>
                  </a:cubicBezTo>
                  <a:cubicBezTo>
                    <a:pt x="839" y="614"/>
                    <a:pt x="840" y="614"/>
                    <a:pt x="840" y="614"/>
                  </a:cubicBezTo>
                  <a:cubicBezTo>
                    <a:pt x="840" y="615"/>
                    <a:pt x="840" y="615"/>
                    <a:pt x="840" y="615"/>
                  </a:cubicBezTo>
                  <a:cubicBezTo>
                    <a:pt x="840" y="615"/>
                    <a:pt x="843" y="616"/>
                    <a:pt x="843" y="616"/>
                  </a:cubicBezTo>
                  <a:cubicBezTo>
                    <a:pt x="842" y="617"/>
                    <a:pt x="840" y="615"/>
                    <a:pt x="840" y="616"/>
                  </a:cubicBezTo>
                  <a:cubicBezTo>
                    <a:pt x="840" y="616"/>
                    <a:pt x="840" y="616"/>
                    <a:pt x="840" y="616"/>
                  </a:cubicBezTo>
                  <a:cubicBezTo>
                    <a:pt x="840" y="616"/>
                    <a:pt x="840" y="617"/>
                    <a:pt x="840" y="617"/>
                  </a:cubicBezTo>
                  <a:cubicBezTo>
                    <a:pt x="840" y="616"/>
                    <a:pt x="843" y="618"/>
                    <a:pt x="843" y="619"/>
                  </a:cubicBezTo>
                  <a:cubicBezTo>
                    <a:pt x="843" y="619"/>
                    <a:pt x="840" y="619"/>
                    <a:pt x="840" y="619"/>
                  </a:cubicBezTo>
                  <a:cubicBezTo>
                    <a:pt x="841" y="620"/>
                    <a:pt x="842" y="619"/>
                    <a:pt x="843" y="619"/>
                  </a:cubicBezTo>
                  <a:cubicBezTo>
                    <a:pt x="844" y="620"/>
                    <a:pt x="844" y="621"/>
                    <a:pt x="845" y="621"/>
                  </a:cubicBezTo>
                  <a:cubicBezTo>
                    <a:pt x="845" y="621"/>
                    <a:pt x="843" y="621"/>
                    <a:pt x="843" y="622"/>
                  </a:cubicBezTo>
                  <a:cubicBezTo>
                    <a:pt x="844" y="622"/>
                    <a:pt x="846" y="622"/>
                    <a:pt x="847" y="623"/>
                  </a:cubicBezTo>
                  <a:cubicBezTo>
                    <a:pt x="846" y="623"/>
                    <a:pt x="846" y="623"/>
                    <a:pt x="846" y="623"/>
                  </a:cubicBezTo>
                  <a:cubicBezTo>
                    <a:pt x="846" y="622"/>
                    <a:pt x="850" y="625"/>
                    <a:pt x="849" y="625"/>
                  </a:cubicBezTo>
                  <a:cubicBezTo>
                    <a:pt x="849" y="625"/>
                    <a:pt x="849" y="624"/>
                    <a:pt x="849" y="624"/>
                  </a:cubicBezTo>
                  <a:cubicBezTo>
                    <a:pt x="849" y="624"/>
                    <a:pt x="849" y="626"/>
                    <a:pt x="850" y="626"/>
                  </a:cubicBezTo>
                  <a:cubicBezTo>
                    <a:pt x="850" y="626"/>
                    <a:pt x="850" y="625"/>
                    <a:pt x="850" y="624"/>
                  </a:cubicBezTo>
                  <a:cubicBezTo>
                    <a:pt x="851" y="625"/>
                    <a:pt x="852" y="624"/>
                    <a:pt x="852" y="625"/>
                  </a:cubicBezTo>
                  <a:cubicBezTo>
                    <a:pt x="852" y="625"/>
                    <a:pt x="851" y="626"/>
                    <a:pt x="851" y="626"/>
                  </a:cubicBezTo>
                  <a:cubicBezTo>
                    <a:pt x="853" y="628"/>
                    <a:pt x="852" y="630"/>
                    <a:pt x="850" y="631"/>
                  </a:cubicBezTo>
                  <a:cubicBezTo>
                    <a:pt x="851" y="632"/>
                    <a:pt x="852" y="631"/>
                    <a:pt x="853" y="630"/>
                  </a:cubicBezTo>
                  <a:cubicBezTo>
                    <a:pt x="854" y="630"/>
                    <a:pt x="857" y="631"/>
                    <a:pt x="855" y="632"/>
                  </a:cubicBezTo>
                  <a:cubicBezTo>
                    <a:pt x="856" y="632"/>
                    <a:pt x="856" y="631"/>
                    <a:pt x="857" y="632"/>
                  </a:cubicBezTo>
                  <a:cubicBezTo>
                    <a:pt x="857" y="634"/>
                    <a:pt x="855" y="634"/>
                    <a:pt x="855" y="635"/>
                  </a:cubicBezTo>
                  <a:cubicBezTo>
                    <a:pt x="858" y="636"/>
                    <a:pt x="857" y="631"/>
                    <a:pt x="859" y="631"/>
                  </a:cubicBezTo>
                  <a:cubicBezTo>
                    <a:pt x="859" y="631"/>
                    <a:pt x="858" y="634"/>
                    <a:pt x="858" y="634"/>
                  </a:cubicBezTo>
                  <a:cubicBezTo>
                    <a:pt x="859" y="634"/>
                    <a:pt x="859" y="632"/>
                    <a:pt x="860" y="632"/>
                  </a:cubicBezTo>
                  <a:cubicBezTo>
                    <a:pt x="861" y="632"/>
                    <a:pt x="861" y="635"/>
                    <a:pt x="861" y="635"/>
                  </a:cubicBezTo>
                  <a:cubicBezTo>
                    <a:pt x="863" y="638"/>
                    <a:pt x="865" y="634"/>
                    <a:pt x="868" y="635"/>
                  </a:cubicBezTo>
                  <a:cubicBezTo>
                    <a:pt x="868" y="636"/>
                    <a:pt x="867" y="636"/>
                    <a:pt x="866" y="637"/>
                  </a:cubicBezTo>
                  <a:cubicBezTo>
                    <a:pt x="867" y="637"/>
                    <a:pt x="868" y="637"/>
                    <a:pt x="870" y="638"/>
                  </a:cubicBezTo>
                  <a:cubicBezTo>
                    <a:pt x="870" y="638"/>
                    <a:pt x="871" y="638"/>
                    <a:pt x="871" y="638"/>
                  </a:cubicBezTo>
                  <a:cubicBezTo>
                    <a:pt x="871" y="639"/>
                    <a:pt x="872" y="639"/>
                    <a:pt x="872" y="640"/>
                  </a:cubicBezTo>
                  <a:cubicBezTo>
                    <a:pt x="871" y="641"/>
                    <a:pt x="870" y="641"/>
                    <a:pt x="869" y="641"/>
                  </a:cubicBezTo>
                  <a:cubicBezTo>
                    <a:pt x="867" y="641"/>
                    <a:pt x="864" y="641"/>
                    <a:pt x="863" y="643"/>
                  </a:cubicBezTo>
                  <a:cubicBezTo>
                    <a:pt x="864" y="643"/>
                    <a:pt x="864" y="644"/>
                    <a:pt x="864" y="644"/>
                  </a:cubicBezTo>
                  <a:cubicBezTo>
                    <a:pt x="864" y="644"/>
                    <a:pt x="864" y="644"/>
                    <a:pt x="864" y="644"/>
                  </a:cubicBezTo>
                  <a:cubicBezTo>
                    <a:pt x="864" y="645"/>
                    <a:pt x="860" y="645"/>
                    <a:pt x="861" y="644"/>
                  </a:cubicBezTo>
                  <a:cubicBezTo>
                    <a:pt x="860" y="644"/>
                    <a:pt x="858" y="645"/>
                    <a:pt x="857" y="645"/>
                  </a:cubicBezTo>
                  <a:cubicBezTo>
                    <a:pt x="858" y="646"/>
                    <a:pt x="861" y="644"/>
                    <a:pt x="860" y="646"/>
                  </a:cubicBezTo>
                  <a:cubicBezTo>
                    <a:pt x="860" y="647"/>
                    <a:pt x="858" y="647"/>
                    <a:pt x="857" y="647"/>
                  </a:cubicBezTo>
                  <a:cubicBezTo>
                    <a:pt x="855" y="648"/>
                    <a:pt x="854" y="648"/>
                    <a:pt x="853" y="649"/>
                  </a:cubicBezTo>
                  <a:cubicBezTo>
                    <a:pt x="853" y="650"/>
                    <a:pt x="853" y="651"/>
                    <a:pt x="853" y="651"/>
                  </a:cubicBezTo>
                  <a:cubicBezTo>
                    <a:pt x="853" y="652"/>
                    <a:pt x="851" y="652"/>
                    <a:pt x="851" y="652"/>
                  </a:cubicBezTo>
                  <a:cubicBezTo>
                    <a:pt x="851" y="652"/>
                    <a:pt x="857" y="650"/>
                    <a:pt x="858" y="650"/>
                  </a:cubicBezTo>
                  <a:cubicBezTo>
                    <a:pt x="860" y="649"/>
                    <a:pt x="860" y="647"/>
                    <a:pt x="862" y="646"/>
                  </a:cubicBezTo>
                  <a:cubicBezTo>
                    <a:pt x="864" y="645"/>
                    <a:pt x="866" y="646"/>
                    <a:pt x="868" y="644"/>
                  </a:cubicBezTo>
                  <a:cubicBezTo>
                    <a:pt x="868" y="644"/>
                    <a:pt x="864" y="645"/>
                    <a:pt x="864" y="643"/>
                  </a:cubicBezTo>
                  <a:cubicBezTo>
                    <a:pt x="865" y="642"/>
                    <a:pt x="867" y="643"/>
                    <a:pt x="868" y="643"/>
                  </a:cubicBezTo>
                  <a:cubicBezTo>
                    <a:pt x="870" y="643"/>
                    <a:pt x="876" y="648"/>
                    <a:pt x="871" y="650"/>
                  </a:cubicBezTo>
                  <a:cubicBezTo>
                    <a:pt x="872" y="650"/>
                    <a:pt x="871" y="651"/>
                    <a:pt x="873" y="650"/>
                  </a:cubicBezTo>
                  <a:cubicBezTo>
                    <a:pt x="874" y="649"/>
                    <a:pt x="874" y="648"/>
                    <a:pt x="876" y="648"/>
                  </a:cubicBezTo>
                  <a:cubicBezTo>
                    <a:pt x="879" y="648"/>
                    <a:pt x="877" y="649"/>
                    <a:pt x="878" y="649"/>
                  </a:cubicBezTo>
                  <a:cubicBezTo>
                    <a:pt x="878" y="650"/>
                    <a:pt x="881" y="650"/>
                    <a:pt x="880" y="651"/>
                  </a:cubicBezTo>
                  <a:cubicBezTo>
                    <a:pt x="880" y="652"/>
                    <a:pt x="879" y="650"/>
                    <a:pt x="880" y="652"/>
                  </a:cubicBezTo>
                  <a:cubicBezTo>
                    <a:pt x="881" y="654"/>
                    <a:pt x="882" y="653"/>
                    <a:pt x="882" y="655"/>
                  </a:cubicBezTo>
                  <a:cubicBezTo>
                    <a:pt x="882" y="656"/>
                    <a:pt x="881" y="656"/>
                    <a:pt x="881" y="656"/>
                  </a:cubicBezTo>
                  <a:cubicBezTo>
                    <a:pt x="881" y="657"/>
                    <a:pt x="881" y="657"/>
                    <a:pt x="881" y="657"/>
                  </a:cubicBezTo>
                  <a:cubicBezTo>
                    <a:pt x="881" y="658"/>
                    <a:pt x="881" y="658"/>
                    <a:pt x="881" y="659"/>
                  </a:cubicBezTo>
                  <a:cubicBezTo>
                    <a:pt x="881" y="659"/>
                    <a:pt x="880" y="658"/>
                    <a:pt x="880" y="659"/>
                  </a:cubicBezTo>
                  <a:cubicBezTo>
                    <a:pt x="881" y="660"/>
                    <a:pt x="882" y="660"/>
                    <a:pt x="882" y="662"/>
                  </a:cubicBezTo>
                  <a:cubicBezTo>
                    <a:pt x="882" y="662"/>
                    <a:pt x="880" y="661"/>
                    <a:pt x="880" y="661"/>
                  </a:cubicBezTo>
                  <a:cubicBezTo>
                    <a:pt x="880" y="662"/>
                    <a:pt x="882" y="662"/>
                    <a:pt x="883" y="662"/>
                  </a:cubicBezTo>
                  <a:cubicBezTo>
                    <a:pt x="884" y="664"/>
                    <a:pt x="881" y="663"/>
                    <a:pt x="881" y="664"/>
                  </a:cubicBezTo>
                  <a:cubicBezTo>
                    <a:pt x="881" y="663"/>
                    <a:pt x="882" y="665"/>
                    <a:pt x="883" y="665"/>
                  </a:cubicBezTo>
                  <a:cubicBezTo>
                    <a:pt x="883" y="667"/>
                    <a:pt x="882" y="667"/>
                    <a:pt x="881" y="668"/>
                  </a:cubicBezTo>
                  <a:cubicBezTo>
                    <a:pt x="879" y="670"/>
                    <a:pt x="877" y="672"/>
                    <a:pt x="874" y="673"/>
                  </a:cubicBezTo>
                  <a:cubicBezTo>
                    <a:pt x="871" y="674"/>
                    <a:pt x="869" y="674"/>
                    <a:pt x="866" y="675"/>
                  </a:cubicBezTo>
                  <a:cubicBezTo>
                    <a:pt x="866" y="675"/>
                    <a:pt x="863" y="677"/>
                    <a:pt x="863" y="676"/>
                  </a:cubicBezTo>
                  <a:cubicBezTo>
                    <a:pt x="864" y="676"/>
                    <a:pt x="861" y="678"/>
                    <a:pt x="861" y="679"/>
                  </a:cubicBezTo>
                  <a:cubicBezTo>
                    <a:pt x="860" y="679"/>
                    <a:pt x="860" y="680"/>
                    <a:pt x="860" y="681"/>
                  </a:cubicBezTo>
                  <a:cubicBezTo>
                    <a:pt x="859" y="682"/>
                    <a:pt x="858" y="681"/>
                    <a:pt x="858" y="683"/>
                  </a:cubicBezTo>
                  <a:cubicBezTo>
                    <a:pt x="858" y="682"/>
                    <a:pt x="857" y="683"/>
                    <a:pt x="857" y="683"/>
                  </a:cubicBezTo>
                  <a:cubicBezTo>
                    <a:pt x="857" y="683"/>
                    <a:pt x="857" y="683"/>
                    <a:pt x="858" y="683"/>
                  </a:cubicBezTo>
                  <a:cubicBezTo>
                    <a:pt x="857" y="683"/>
                    <a:pt x="857" y="683"/>
                    <a:pt x="858" y="683"/>
                  </a:cubicBezTo>
                  <a:cubicBezTo>
                    <a:pt x="856" y="683"/>
                    <a:pt x="858" y="682"/>
                    <a:pt x="858" y="683"/>
                  </a:cubicBezTo>
                  <a:close/>
                  <a:moveTo>
                    <a:pt x="701" y="1018"/>
                  </a:moveTo>
                  <a:cubicBezTo>
                    <a:pt x="701" y="1018"/>
                    <a:pt x="701" y="1018"/>
                    <a:pt x="700" y="1018"/>
                  </a:cubicBezTo>
                  <a:cubicBezTo>
                    <a:pt x="701" y="1018"/>
                    <a:pt x="701" y="1018"/>
                    <a:pt x="701" y="1018"/>
                  </a:cubicBezTo>
                  <a:close/>
                  <a:moveTo>
                    <a:pt x="701" y="1016"/>
                  </a:moveTo>
                  <a:cubicBezTo>
                    <a:pt x="701" y="1016"/>
                    <a:pt x="701" y="1018"/>
                    <a:pt x="700" y="1018"/>
                  </a:cubicBezTo>
                  <a:cubicBezTo>
                    <a:pt x="701" y="1017"/>
                    <a:pt x="701" y="1017"/>
                    <a:pt x="701" y="1016"/>
                  </a:cubicBezTo>
                  <a:cubicBezTo>
                    <a:pt x="701" y="1016"/>
                    <a:pt x="701" y="1017"/>
                    <a:pt x="701" y="1016"/>
                  </a:cubicBezTo>
                  <a:cubicBezTo>
                    <a:pt x="701" y="1016"/>
                    <a:pt x="701" y="1017"/>
                    <a:pt x="701" y="1016"/>
                  </a:cubicBezTo>
                  <a:cubicBezTo>
                    <a:pt x="701" y="1016"/>
                    <a:pt x="701" y="1017"/>
                    <a:pt x="701" y="1016"/>
                  </a:cubicBezTo>
                  <a:close/>
                  <a:moveTo>
                    <a:pt x="702" y="1013"/>
                  </a:moveTo>
                  <a:cubicBezTo>
                    <a:pt x="702" y="1013"/>
                    <a:pt x="702" y="1013"/>
                    <a:pt x="702" y="1013"/>
                  </a:cubicBezTo>
                  <a:close/>
                  <a:moveTo>
                    <a:pt x="701" y="1012"/>
                  </a:moveTo>
                  <a:cubicBezTo>
                    <a:pt x="701" y="1012"/>
                    <a:pt x="701" y="1012"/>
                    <a:pt x="701" y="1012"/>
                  </a:cubicBezTo>
                  <a:cubicBezTo>
                    <a:pt x="701" y="1012"/>
                    <a:pt x="702" y="1012"/>
                    <a:pt x="702" y="1013"/>
                  </a:cubicBezTo>
                  <a:cubicBezTo>
                    <a:pt x="702" y="1012"/>
                    <a:pt x="701" y="1012"/>
                    <a:pt x="701" y="1012"/>
                  </a:cubicBezTo>
                  <a:close/>
                  <a:moveTo>
                    <a:pt x="700" y="1013"/>
                  </a:moveTo>
                  <a:cubicBezTo>
                    <a:pt x="700" y="1013"/>
                    <a:pt x="700" y="1013"/>
                    <a:pt x="700" y="1013"/>
                  </a:cubicBezTo>
                  <a:cubicBezTo>
                    <a:pt x="700" y="1013"/>
                    <a:pt x="700" y="1013"/>
                    <a:pt x="700" y="1013"/>
                  </a:cubicBezTo>
                  <a:close/>
                  <a:moveTo>
                    <a:pt x="732" y="905"/>
                  </a:moveTo>
                  <a:cubicBezTo>
                    <a:pt x="729" y="908"/>
                    <a:pt x="734" y="909"/>
                    <a:pt x="735" y="907"/>
                  </a:cubicBezTo>
                  <a:cubicBezTo>
                    <a:pt x="736" y="906"/>
                    <a:pt x="734" y="903"/>
                    <a:pt x="733" y="903"/>
                  </a:cubicBezTo>
                  <a:cubicBezTo>
                    <a:pt x="732" y="902"/>
                    <a:pt x="732" y="904"/>
                    <a:pt x="731" y="905"/>
                  </a:cubicBezTo>
                  <a:cubicBezTo>
                    <a:pt x="732" y="905"/>
                    <a:pt x="732" y="905"/>
                    <a:pt x="732" y="905"/>
                  </a:cubicBezTo>
                  <a:close/>
                  <a:moveTo>
                    <a:pt x="735" y="912"/>
                  </a:moveTo>
                  <a:cubicBezTo>
                    <a:pt x="735" y="914"/>
                    <a:pt x="736" y="913"/>
                    <a:pt x="737" y="912"/>
                  </a:cubicBezTo>
                  <a:cubicBezTo>
                    <a:pt x="737" y="910"/>
                    <a:pt x="736" y="909"/>
                    <a:pt x="735" y="908"/>
                  </a:cubicBezTo>
                  <a:cubicBezTo>
                    <a:pt x="735" y="908"/>
                    <a:pt x="735" y="908"/>
                    <a:pt x="735" y="909"/>
                  </a:cubicBezTo>
                  <a:cubicBezTo>
                    <a:pt x="735" y="909"/>
                    <a:pt x="735" y="909"/>
                    <a:pt x="735" y="909"/>
                  </a:cubicBezTo>
                  <a:cubicBezTo>
                    <a:pt x="735" y="909"/>
                    <a:pt x="734" y="909"/>
                    <a:pt x="734" y="909"/>
                  </a:cubicBezTo>
                  <a:cubicBezTo>
                    <a:pt x="734" y="909"/>
                    <a:pt x="734" y="909"/>
                    <a:pt x="734" y="909"/>
                  </a:cubicBezTo>
                  <a:cubicBezTo>
                    <a:pt x="735" y="910"/>
                    <a:pt x="735" y="912"/>
                    <a:pt x="735" y="913"/>
                  </a:cubicBezTo>
                  <a:cubicBezTo>
                    <a:pt x="735" y="913"/>
                    <a:pt x="735" y="912"/>
                    <a:pt x="735" y="912"/>
                  </a:cubicBezTo>
                  <a:close/>
                  <a:moveTo>
                    <a:pt x="765" y="931"/>
                  </a:moveTo>
                  <a:cubicBezTo>
                    <a:pt x="764" y="930"/>
                    <a:pt x="762" y="933"/>
                    <a:pt x="764" y="933"/>
                  </a:cubicBezTo>
                  <a:cubicBezTo>
                    <a:pt x="766" y="934"/>
                    <a:pt x="767" y="932"/>
                    <a:pt x="767" y="930"/>
                  </a:cubicBezTo>
                  <a:cubicBezTo>
                    <a:pt x="766" y="931"/>
                    <a:pt x="766" y="932"/>
                    <a:pt x="765" y="931"/>
                  </a:cubicBezTo>
                  <a:cubicBezTo>
                    <a:pt x="765" y="931"/>
                    <a:pt x="765" y="931"/>
                    <a:pt x="765" y="932"/>
                  </a:cubicBezTo>
                  <a:cubicBezTo>
                    <a:pt x="765" y="931"/>
                    <a:pt x="765" y="931"/>
                    <a:pt x="765" y="931"/>
                  </a:cubicBezTo>
                  <a:close/>
                  <a:moveTo>
                    <a:pt x="776" y="927"/>
                  </a:moveTo>
                  <a:cubicBezTo>
                    <a:pt x="775" y="927"/>
                    <a:pt x="774" y="926"/>
                    <a:pt x="774" y="926"/>
                  </a:cubicBezTo>
                  <a:cubicBezTo>
                    <a:pt x="773" y="927"/>
                    <a:pt x="776" y="928"/>
                    <a:pt x="776" y="927"/>
                  </a:cubicBezTo>
                  <a:cubicBezTo>
                    <a:pt x="776" y="927"/>
                    <a:pt x="775" y="927"/>
                    <a:pt x="776" y="927"/>
                  </a:cubicBezTo>
                  <a:close/>
                  <a:moveTo>
                    <a:pt x="768" y="923"/>
                  </a:moveTo>
                  <a:cubicBezTo>
                    <a:pt x="768" y="923"/>
                    <a:pt x="766" y="922"/>
                    <a:pt x="766" y="922"/>
                  </a:cubicBezTo>
                  <a:cubicBezTo>
                    <a:pt x="766" y="923"/>
                    <a:pt x="769" y="923"/>
                    <a:pt x="769" y="923"/>
                  </a:cubicBezTo>
                  <a:cubicBezTo>
                    <a:pt x="769" y="923"/>
                    <a:pt x="769" y="923"/>
                    <a:pt x="768" y="923"/>
                  </a:cubicBezTo>
                  <a:close/>
                  <a:moveTo>
                    <a:pt x="777" y="928"/>
                  </a:moveTo>
                  <a:cubicBezTo>
                    <a:pt x="778" y="928"/>
                    <a:pt x="777" y="927"/>
                    <a:pt x="776" y="927"/>
                  </a:cubicBezTo>
                  <a:cubicBezTo>
                    <a:pt x="776" y="928"/>
                    <a:pt x="777" y="929"/>
                    <a:pt x="777" y="928"/>
                  </a:cubicBezTo>
                  <a:close/>
                  <a:moveTo>
                    <a:pt x="738" y="903"/>
                  </a:moveTo>
                  <a:cubicBezTo>
                    <a:pt x="738" y="903"/>
                    <a:pt x="737" y="903"/>
                    <a:pt x="737" y="903"/>
                  </a:cubicBezTo>
                  <a:cubicBezTo>
                    <a:pt x="737" y="904"/>
                    <a:pt x="739" y="903"/>
                    <a:pt x="738" y="903"/>
                  </a:cubicBezTo>
                  <a:close/>
                  <a:moveTo>
                    <a:pt x="753" y="917"/>
                  </a:moveTo>
                  <a:cubicBezTo>
                    <a:pt x="753" y="917"/>
                    <a:pt x="751" y="914"/>
                    <a:pt x="752" y="913"/>
                  </a:cubicBezTo>
                  <a:cubicBezTo>
                    <a:pt x="751" y="914"/>
                    <a:pt x="753" y="919"/>
                    <a:pt x="755" y="919"/>
                  </a:cubicBezTo>
                  <a:cubicBezTo>
                    <a:pt x="755" y="919"/>
                    <a:pt x="753" y="917"/>
                    <a:pt x="753" y="917"/>
                  </a:cubicBezTo>
                  <a:cubicBezTo>
                    <a:pt x="754" y="917"/>
                    <a:pt x="754" y="917"/>
                    <a:pt x="753" y="917"/>
                  </a:cubicBezTo>
                  <a:close/>
                  <a:moveTo>
                    <a:pt x="734" y="891"/>
                  </a:moveTo>
                  <a:cubicBezTo>
                    <a:pt x="732" y="891"/>
                    <a:pt x="731" y="891"/>
                    <a:pt x="730" y="890"/>
                  </a:cubicBezTo>
                  <a:cubicBezTo>
                    <a:pt x="730" y="892"/>
                    <a:pt x="728" y="891"/>
                    <a:pt x="727" y="891"/>
                  </a:cubicBezTo>
                  <a:cubicBezTo>
                    <a:pt x="728" y="892"/>
                    <a:pt x="729" y="892"/>
                    <a:pt x="731" y="892"/>
                  </a:cubicBezTo>
                  <a:cubicBezTo>
                    <a:pt x="733" y="891"/>
                    <a:pt x="733" y="892"/>
                    <a:pt x="735" y="892"/>
                  </a:cubicBezTo>
                  <a:cubicBezTo>
                    <a:pt x="734" y="891"/>
                    <a:pt x="734" y="890"/>
                    <a:pt x="733" y="891"/>
                  </a:cubicBezTo>
                  <a:cubicBezTo>
                    <a:pt x="733" y="891"/>
                    <a:pt x="734" y="890"/>
                    <a:pt x="734" y="891"/>
                  </a:cubicBezTo>
                  <a:close/>
                  <a:moveTo>
                    <a:pt x="747" y="914"/>
                  </a:moveTo>
                  <a:cubicBezTo>
                    <a:pt x="747" y="914"/>
                    <a:pt x="748" y="914"/>
                    <a:pt x="748" y="914"/>
                  </a:cubicBezTo>
                  <a:cubicBezTo>
                    <a:pt x="748" y="914"/>
                    <a:pt x="749" y="915"/>
                    <a:pt x="749" y="915"/>
                  </a:cubicBezTo>
                  <a:cubicBezTo>
                    <a:pt x="748" y="914"/>
                    <a:pt x="748" y="914"/>
                    <a:pt x="748" y="914"/>
                  </a:cubicBezTo>
                  <a:cubicBezTo>
                    <a:pt x="747" y="913"/>
                    <a:pt x="747" y="913"/>
                    <a:pt x="747" y="913"/>
                  </a:cubicBezTo>
                  <a:cubicBezTo>
                    <a:pt x="747" y="913"/>
                    <a:pt x="747" y="914"/>
                    <a:pt x="747" y="914"/>
                  </a:cubicBezTo>
                  <a:close/>
                  <a:moveTo>
                    <a:pt x="757" y="910"/>
                  </a:moveTo>
                  <a:cubicBezTo>
                    <a:pt x="757" y="909"/>
                    <a:pt x="757" y="911"/>
                    <a:pt x="757" y="911"/>
                  </a:cubicBezTo>
                  <a:cubicBezTo>
                    <a:pt x="757" y="911"/>
                    <a:pt x="758" y="911"/>
                    <a:pt x="757" y="910"/>
                  </a:cubicBezTo>
                  <a:close/>
                  <a:moveTo>
                    <a:pt x="746" y="905"/>
                  </a:moveTo>
                  <a:cubicBezTo>
                    <a:pt x="748" y="902"/>
                    <a:pt x="744" y="901"/>
                    <a:pt x="742" y="899"/>
                  </a:cubicBezTo>
                  <a:cubicBezTo>
                    <a:pt x="742" y="900"/>
                    <a:pt x="742" y="900"/>
                    <a:pt x="742" y="900"/>
                  </a:cubicBezTo>
                  <a:cubicBezTo>
                    <a:pt x="744" y="899"/>
                    <a:pt x="748" y="905"/>
                    <a:pt x="745" y="905"/>
                  </a:cubicBezTo>
                  <a:cubicBezTo>
                    <a:pt x="745" y="905"/>
                    <a:pt x="745" y="906"/>
                    <a:pt x="746" y="906"/>
                  </a:cubicBezTo>
                  <a:cubicBezTo>
                    <a:pt x="746" y="906"/>
                    <a:pt x="746" y="905"/>
                    <a:pt x="746" y="905"/>
                  </a:cubicBezTo>
                  <a:close/>
                  <a:moveTo>
                    <a:pt x="767" y="929"/>
                  </a:moveTo>
                  <a:cubicBezTo>
                    <a:pt x="767" y="929"/>
                    <a:pt x="767" y="929"/>
                    <a:pt x="767" y="929"/>
                  </a:cubicBezTo>
                  <a:cubicBezTo>
                    <a:pt x="767" y="931"/>
                    <a:pt x="768" y="928"/>
                    <a:pt x="767" y="929"/>
                  </a:cubicBezTo>
                  <a:close/>
                  <a:moveTo>
                    <a:pt x="773" y="927"/>
                  </a:moveTo>
                  <a:cubicBezTo>
                    <a:pt x="772" y="927"/>
                    <a:pt x="772" y="927"/>
                    <a:pt x="772" y="927"/>
                  </a:cubicBezTo>
                  <a:cubicBezTo>
                    <a:pt x="772" y="927"/>
                    <a:pt x="772" y="927"/>
                    <a:pt x="773" y="927"/>
                  </a:cubicBezTo>
                  <a:close/>
                  <a:moveTo>
                    <a:pt x="740" y="892"/>
                  </a:moveTo>
                  <a:cubicBezTo>
                    <a:pt x="740" y="892"/>
                    <a:pt x="739" y="892"/>
                    <a:pt x="739" y="892"/>
                  </a:cubicBezTo>
                  <a:cubicBezTo>
                    <a:pt x="739" y="891"/>
                    <a:pt x="739" y="891"/>
                    <a:pt x="738" y="891"/>
                  </a:cubicBezTo>
                  <a:cubicBezTo>
                    <a:pt x="738" y="891"/>
                    <a:pt x="738" y="891"/>
                    <a:pt x="738" y="891"/>
                  </a:cubicBezTo>
                  <a:cubicBezTo>
                    <a:pt x="737" y="890"/>
                    <a:pt x="737" y="890"/>
                    <a:pt x="737" y="889"/>
                  </a:cubicBezTo>
                  <a:cubicBezTo>
                    <a:pt x="736" y="889"/>
                    <a:pt x="735" y="889"/>
                    <a:pt x="735" y="889"/>
                  </a:cubicBezTo>
                  <a:cubicBezTo>
                    <a:pt x="736" y="889"/>
                    <a:pt x="736" y="890"/>
                    <a:pt x="737" y="890"/>
                  </a:cubicBezTo>
                  <a:cubicBezTo>
                    <a:pt x="738" y="891"/>
                    <a:pt x="738" y="892"/>
                    <a:pt x="739" y="892"/>
                  </a:cubicBezTo>
                  <a:cubicBezTo>
                    <a:pt x="739" y="892"/>
                    <a:pt x="739" y="892"/>
                    <a:pt x="739" y="892"/>
                  </a:cubicBezTo>
                  <a:cubicBezTo>
                    <a:pt x="739" y="893"/>
                    <a:pt x="739" y="896"/>
                    <a:pt x="737" y="896"/>
                  </a:cubicBezTo>
                  <a:cubicBezTo>
                    <a:pt x="737" y="896"/>
                    <a:pt x="738" y="897"/>
                    <a:pt x="739" y="897"/>
                  </a:cubicBezTo>
                  <a:cubicBezTo>
                    <a:pt x="739" y="897"/>
                    <a:pt x="739" y="896"/>
                    <a:pt x="740" y="896"/>
                  </a:cubicBezTo>
                  <a:cubicBezTo>
                    <a:pt x="740" y="895"/>
                    <a:pt x="740" y="892"/>
                    <a:pt x="740" y="892"/>
                  </a:cubicBezTo>
                  <a:close/>
                  <a:moveTo>
                    <a:pt x="755" y="913"/>
                  </a:moveTo>
                  <a:cubicBezTo>
                    <a:pt x="755" y="913"/>
                    <a:pt x="755" y="913"/>
                    <a:pt x="754" y="913"/>
                  </a:cubicBezTo>
                  <a:cubicBezTo>
                    <a:pt x="754" y="913"/>
                    <a:pt x="755" y="913"/>
                    <a:pt x="755" y="913"/>
                  </a:cubicBezTo>
                  <a:close/>
                  <a:moveTo>
                    <a:pt x="749" y="915"/>
                  </a:moveTo>
                  <a:cubicBezTo>
                    <a:pt x="749" y="915"/>
                    <a:pt x="750" y="915"/>
                    <a:pt x="750" y="915"/>
                  </a:cubicBezTo>
                  <a:cubicBezTo>
                    <a:pt x="750" y="915"/>
                    <a:pt x="749" y="915"/>
                    <a:pt x="749" y="915"/>
                  </a:cubicBezTo>
                  <a:close/>
                  <a:moveTo>
                    <a:pt x="750" y="908"/>
                  </a:moveTo>
                  <a:cubicBezTo>
                    <a:pt x="750" y="908"/>
                    <a:pt x="750" y="908"/>
                    <a:pt x="750" y="908"/>
                  </a:cubicBezTo>
                  <a:cubicBezTo>
                    <a:pt x="750" y="907"/>
                    <a:pt x="750" y="907"/>
                    <a:pt x="750" y="907"/>
                  </a:cubicBezTo>
                  <a:cubicBezTo>
                    <a:pt x="750" y="907"/>
                    <a:pt x="749" y="906"/>
                    <a:pt x="749" y="906"/>
                  </a:cubicBezTo>
                  <a:cubicBezTo>
                    <a:pt x="749" y="907"/>
                    <a:pt x="750" y="907"/>
                    <a:pt x="750" y="908"/>
                  </a:cubicBezTo>
                  <a:cubicBezTo>
                    <a:pt x="750" y="908"/>
                    <a:pt x="750" y="908"/>
                    <a:pt x="750" y="908"/>
                  </a:cubicBezTo>
                  <a:cubicBezTo>
                    <a:pt x="751" y="908"/>
                    <a:pt x="751" y="908"/>
                    <a:pt x="751" y="909"/>
                  </a:cubicBezTo>
                  <a:cubicBezTo>
                    <a:pt x="751" y="909"/>
                    <a:pt x="751" y="909"/>
                    <a:pt x="751" y="909"/>
                  </a:cubicBezTo>
                  <a:cubicBezTo>
                    <a:pt x="751" y="909"/>
                    <a:pt x="750" y="909"/>
                    <a:pt x="750" y="909"/>
                  </a:cubicBezTo>
                  <a:cubicBezTo>
                    <a:pt x="750" y="910"/>
                    <a:pt x="752" y="910"/>
                    <a:pt x="752" y="910"/>
                  </a:cubicBezTo>
                  <a:cubicBezTo>
                    <a:pt x="752" y="909"/>
                    <a:pt x="751" y="908"/>
                    <a:pt x="750" y="908"/>
                  </a:cubicBezTo>
                  <a:close/>
                  <a:moveTo>
                    <a:pt x="760" y="920"/>
                  </a:moveTo>
                  <a:cubicBezTo>
                    <a:pt x="759" y="920"/>
                    <a:pt x="759" y="920"/>
                    <a:pt x="759" y="920"/>
                  </a:cubicBezTo>
                  <a:cubicBezTo>
                    <a:pt x="759" y="920"/>
                    <a:pt x="759" y="920"/>
                    <a:pt x="759" y="920"/>
                  </a:cubicBezTo>
                  <a:cubicBezTo>
                    <a:pt x="759" y="920"/>
                    <a:pt x="759" y="920"/>
                    <a:pt x="759" y="920"/>
                  </a:cubicBezTo>
                  <a:cubicBezTo>
                    <a:pt x="759" y="920"/>
                    <a:pt x="758" y="920"/>
                    <a:pt x="758" y="920"/>
                  </a:cubicBezTo>
                  <a:cubicBezTo>
                    <a:pt x="759" y="920"/>
                    <a:pt x="759" y="920"/>
                    <a:pt x="760" y="920"/>
                  </a:cubicBezTo>
                  <a:cubicBezTo>
                    <a:pt x="760" y="920"/>
                    <a:pt x="760" y="920"/>
                    <a:pt x="760" y="920"/>
                  </a:cubicBezTo>
                  <a:close/>
                  <a:moveTo>
                    <a:pt x="761" y="922"/>
                  </a:moveTo>
                  <a:cubicBezTo>
                    <a:pt x="762" y="922"/>
                    <a:pt x="761" y="920"/>
                    <a:pt x="760" y="920"/>
                  </a:cubicBezTo>
                  <a:cubicBezTo>
                    <a:pt x="761" y="920"/>
                    <a:pt x="761" y="920"/>
                    <a:pt x="761" y="921"/>
                  </a:cubicBezTo>
                  <a:cubicBezTo>
                    <a:pt x="761" y="921"/>
                    <a:pt x="761" y="921"/>
                    <a:pt x="760" y="921"/>
                  </a:cubicBezTo>
                  <a:cubicBezTo>
                    <a:pt x="760" y="922"/>
                    <a:pt x="761" y="921"/>
                    <a:pt x="761" y="921"/>
                  </a:cubicBezTo>
                  <a:cubicBezTo>
                    <a:pt x="761" y="922"/>
                    <a:pt x="760" y="922"/>
                    <a:pt x="760" y="922"/>
                  </a:cubicBezTo>
                  <a:cubicBezTo>
                    <a:pt x="760" y="922"/>
                    <a:pt x="760" y="923"/>
                    <a:pt x="760" y="923"/>
                  </a:cubicBezTo>
                  <a:cubicBezTo>
                    <a:pt x="760" y="923"/>
                    <a:pt x="760" y="923"/>
                    <a:pt x="760" y="923"/>
                  </a:cubicBezTo>
                  <a:cubicBezTo>
                    <a:pt x="759" y="923"/>
                    <a:pt x="759" y="924"/>
                    <a:pt x="758" y="924"/>
                  </a:cubicBezTo>
                  <a:cubicBezTo>
                    <a:pt x="759" y="924"/>
                    <a:pt x="759" y="924"/>
                    <a:pt x="760" y="923"/>
                  </a:cubicBezTo>
                  <a:cubicBezTo>
                    <a:pt x="761" y="923"/>
                    <a:pt x="761" y="922"/>
                    <a:pt x="761" y="92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endParaRPr lang="ru-RU" sz="7198"/>
            </a:p>
          </p:txBody>
        </p:sp>
        <p:sp>
          <p:nvSpPr>
            <p:cNvPr id="438" name="Europe">
              <a:extLst>
                <a:ext uri="{FF2B5EF4-FFF2-40B4-BE49-F238E27FC236}">
                  <a16:creationId xmlns:a16="http://schemas.microsoft.com/office/drawing/2014/main" id="{3E1A00A1-A3C7-A9A0-4F4B-5F4CE3D01DD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236710" y="3969504"/>
              <a:ext cx="3428107" cy="3488417"/>
            </a:xfrm>
            <a:custGeom>
              <a:avLst/>
              <a:gdLst>
                <a:gd name="T0" fmla="*/ 1471253 w 437"/>
                <a:gd name="T1" fmla="*/ 958779 h 444"/>
                <a:gd name="T2" fmla="*/ 1267239 w 437"/>
                <a:gd name="T3" fmla="*/ 880190 h 444"/>
                <a:gd name="T4" fmla="*/ 906292 w 437"/>
                <a:gd name="T5" fmla="*/ 986285 h 444"/>
                <a:gd name="T6" fmla="*/ 894522 w 437"/>
                <a:gd name="T7" fmla="*/ 1029508 h 444"/>
                <a:gd name="T8" fmla="*/ 568884 w 437"/>
                <a:gd name="T9" fmla="*/ 1241697 h 444"/>
                <a:gd name="T10" fmla="*/ 580654 w 437"/>
                <a:gd name="T11" fmla="*/ 1449956 h 444"/>
                <a:gd name="T12" fmla="*/ 737588 w 437"/>
                <a:gd name="T13" fmla="*/ 1497109 h 444"/>
                <a:gd name="T14" fmla="*/ 1086765 w 437"/>
                <a:gd name="T15" fmla="*/ 1579627 h 444"/>
                <a:gd name="T16" fmla="*/ 1188772 w 437"/>
                <a:gd name="T17" fmla="*/ 1591416 h 444"/>
                <a:gd name="T18" fmla="*/ 1286856 w 437"/>
                <a:gd name="T19" fmla="*/ 1559980 h 444"/>
                <a:gd name="T20" fmla="*/ 1588953 w 437"/>
                <a:gd name="T21" fmla="*/ 1391015 h 444"/>
                <a:gd name="T22" fmla="*/ 1055379 w 437"/>
                <a:gd name="T23" fmla="*/ 247554 h 444"/>
                <a:gd name="T24" fmla="*/ 1208389 w 437"/>
                <a:gd name="T25" fmla="*/ 94306 h 444"/>
                <a:gd name="T26" fmla="*/ 1196619 w 437"/>
                <a:gd name="T27" fmla="*/ 106094 h 444"/>
                <a:gd name="T28" fmla="*/ 1157386 w 437"/>
                <a:gd name="T29" fmla="*/ 110024 h 444"/>
                <a:gd name="T30" fmla="*/ 808208 w 437"/>
                <a:gd name="T31" fmla="*/ 730872 h 444"/>
                <a:gd name="T32" fmla="*/ 1027915 w 437"/>
                <a:gd name="T33" fmla="*/ 943061 h 444"/>
                <a:gd name="T34" fmla="*/ 1122076 w 437"/>
                <a:gd name="T35" fmla="*/ 565837 h 444"/>
                <a:gd name="T36" fmla="*/ 1286856 w 437"/>
                <a:gd name="T37" fmla="*/ 483319 h 444"/>
                <a:gd name="T38" fmla="*/ 1435943 w 437"/>
                <a:gd name="T39" fmla="*/ 447954 h 444"/>
                <a:gd name="T40" fmla="*/ 1369246 w 437"/>
                <a:gd name="T41" fmla="*/ 23577 h 444"/>
                <a:gd name="T42" fmla="*/ 1212312 w 437"/>
                <a:gd name="T43" fmla="*/ 110024 h 444"/>
                <a:gd name="T44" fmla="*/ 1043609 w 437"/>
                <a:gd name="T45" fmla="*/ 267201 h 444"/>
                <a:gd name="T46" fmla="*/ 965142 w 437"/>
                <a:gd name="T47" fmla="*/ 451883 h 444"/>
                <a:gd name="T48" fmla="*/ 843518 w 437"/>
                <a:gd name="T49" fmla="*/ 573695 h 444"/>
                <a:gd name="T50" fmla="*/ 294251 w 437"/>
                <a:gd name="T51" fmla="*/ 412589 h 444"/>
                <a:gd name="T52" fmla="*/ 211860 w 437"/>
                <a:gd name="T53" fmla="*/ 345789 h 444"/>
                <a:gd name="T54" fmla="*/ 113777 w 437"/>
                <a:gd name="T55" fmla="*/ 400801 h 444"/>
                <a:gd name="T56" fmla="*/ 39233 w 437"/>
                <a:gd name="T57" fmla="*/ 357577 h 444"/>
                <a:gd name="T58" fmla="*/ 23540 w 437"/>
                <a:gd name="T59" fmla="*/ 416519 h 444"/>
                <a:gd name="T60" fmla="*/ 11770 w 437"/>
                <a:gd name="T61" fmla="*/ 447954 h 444"/>
                <a:gd name="T62" fmla="*/ 47080 w 437"/>
                <a:gd name="T63" fmla="*/ 514754 h 444"/>
                <a:gd name="T64" fmla="*/ 215784 w 437"/>
                <a:gd name="T65" fmla="*/ 510825 h 444"/>
                <a:gd name="T66" fmla="*/ 1153462 w 437"/>
                <a:gd name="T67" fmla="*/ 844826 h 444"/>
                <a:gd name="T68" fmla="*/ 906292 w 437"/>
                <a:gd name="T69" fmla="*/ 1536404 h 444"/>
                <a:gd name="T70" fmla="*/ 494341 w 437"/>
                <a:gd name="T71" fmla="*/ 974496 h 444"/>
                <a:gd name="T72" fmla="*/ 478648 w 437"/>
                <a:gd name="T73" fmla="*/ 943061 h 444"/>
                <a:gd name="T74" fmla="*/ 502188 w 437"/>
                <a:gd name="T75" fmla="*/ 864473 h 444"/>
                <a:gd name="T76" fmla="*/ 498264 w 437"/>
                <a:gd name="T77" fmla="*/ 939132 h 444"/>
                <a:gd name="T78" fmla="*/ 517881 w 437"/>
                <a:gd name="T79" fmla="*/ 978426 h 444"/>
                <a:gd name="T80" fmla="*/ 537498 w 437"/>
                <a:gd name="T81" fmla="*/ 1049155 h 444"/>
                <a:gd name="T82" fmla="*/ 537498 w 437"/>
                <a:gd name="T83" fmla="*/ 1127744 h 444"/>
                <a:gd name="T84" fmla="*/ 553191 w 437"/>
                <a:gd name="T85" fmla="*/ 1182756 h 444"/>
                <a:gd name="T86" fmla="*/ 686585 w 437"/>
                <a:gd name="T87" fmla="*/ 1115956 h 444"/>
                <a:gd name="T88" fmla="*/ 564961 w 437"/>
                <a:gd name="T89" fmla="*/ 923414 h 444"/>
                <a:gd name="T90" fmla="*/ 561038 w 437"/>
                <a:gd name="T91" fmla="*/ 805531 h 444"/>
                <a:gd name="T92" fmla="*/ 494341 w 437"/>
                <a:gd name="T93" fmla="*/ 852684 h 444"/>
                <a:gd name="T94" fmla="*/ 462954 w 437"/>
                <a:gd name="T95" fmla="*/ 903767 h 444"/>
                <a:gd name="T96" fmla="*/ 466878 w 437"/>
                <a:gd name="T97" fmla="*/ 844826 h 444"/>
                <a:gd name="T98" fmla="*/ 474724 w 437"/>
                <a:gd name="T99" fmla="*/ 852684 h 444"/>
                <a:gd name="T100" fmla="*/ 561038 w 437"/>
                <a:gd name="T101" fmla="*/ 789814 h 444"/>
                <a:gd name="T102" fmla="*/ 608118 w 437"/>
                <a:gd name="T103" fmla="*/ 723013 h 444"/>
                <a:gd name="T104" fmla="*/ 1318243 w 437"/>
                <a:gd name="T105" fmla="*/ 1725016 h 444"/>
                <a:gd name="T106" fmla="*/ 1326089 w 437"/>
                <a:gd name="T107" fmla="*/ 1552121 h 444"/>
                <a:gd name="T108" fmla="*/ 1310396 w 437"/>
                <a:gd name="T109" fmla="*/ 1725016 h 444"/>
                <a:gd name="T110" fmla="*/ 1290779 w 437"/>
                <a:gd name="T111" fmla="*/ 1626780 h 444"/>
                <a:gd name="T112" fmla="*/ 1381016 w 437"/>
                <a:gd name="T113" fmla="*/ 1697510 h 444"/>
                <a:gd name="T114" fmla="*/ 1337859 w 437"/>
                <a:gd name="T115" fmla="*/ 1622851 h 444"/>
                <a:gd name="T116" fmla="*/ 1310396 w 437"/>
                <a:gd name="T117" fmla="*/ 1662145 h 444"/>
                <a:gd name="T118" fmla="*/ 1365323 w 437"/>
                <a:gd name="T119" fmla="*/ 1681792 h 444"/>
                <a:gd name="T120" fmla="*/ 1177002 w 437"/>
                <a:gd name="T121" fmla="*/ 715155 h 444"/>
                <a:gd name="T122" fmla="*/ 1247622 w 437"/>
                <a:gd name="T123" fmla="*/ 797672 h 444"/>
                <a:gd name="T124" fmla="*/ 918062 w 437"/>
                <a:gd name="T125" fmla="*/ 970567 h 444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437" h="444">
                  <a:moveTo>
                    <a:pt x="290" y="377"/>
                  </a:moveTo>
                  <a:cubicBezTo>
                    <a:pt x="290" y="377"/>
                    <a:pt x="290" y="377"/>
                    <a:pt x="290" y="378"/>
                  </a:cubicBezTo>
                  <a:moveTo>
                    <a:pt x="221" y="236"/>
                  </a:moveTo>
                  <a:cubicBezTo>
                    <a:pt x="221" y="236"/>
                    <a:pt x="221" y="236"/>
                    <a:pt x="221" y="236"/>
                  </a:cubicBezTo>
                  <a:moveTo>
                    <a:pt x="258" y="342"/>
                  </a:moveTo>
                  <a:cubicBezTo>
                    <a:pt x="257" y="342"/>
                    <a:pt x="257" y="342"/>
                    <a:pt x="257" y="342"/>
                  </a:cubicBezTo>
                  <a:cubicBezTo>
                    <a:pt x="258" y="343"/>
                    <a:pt x="258" y="343"/>
                    <a:pt x="258" y="342"/>
                  </a:cubicBezTo>
                  <a:close/>
                  <a:moveTo>
                    <a:pt x="258" y="342"/>
                  </a:moveTo>
                  <a:cubicBezTo>
                    <a:pt x="257" y="342"/>
                    <a:pt x="257" y="342"/>
                    <a:pt x="257" y="342"/>
                  </a:cubicBezTo>
                  <a:cubicBezTo>
                    <a:pt x="258" y="343"/>
                    <a:pt x="258" y="343"/>
                    <a:pt x="258" y="342"/>
                  </a:cubicBezTo>
                  <a:close/>
                  <a:moveTo>
                    <a:pt x="437" y="312"/>
                  </a:moveTo>
                  <a:cubicBezTo>
                    <a:pt x="437" y="311"/>
                    <a:pt x="437" y="309"/>
                    <a:pt x="436" y="308"/>
                  </a:cubicBezTo>
                  <a:cubicBezTo>
                    <a:pt x="435" y="308"/>
                    <a:pt x="435" y="309"/>
                    <a:pt x="434" y="309"/>
                  </a:cubicBezTo>
                  <a:cubicBezTo>
                    <a:pt x="434" y="309"/>
                    <a:pt x="434" y="308"/>
                    <a:pt x="433" y="308"/>
                  </a:cubicBezTo>
                  <a:cubicBezTo>
                    <a:pt x="433" y="308"/>
                    <a:pt x="433" y="307"/>
                    <a:pt x="433" y="307"/>
                  </a:cubicBezTo>
                  <a:cubicBezTo>
                    <a:pt x="432" y="307"/>
                    <a:pt x="431" y="307"/>
                    <a:pt x="431" y="307"/>
                  </a:cubicBezTo>
                  <a:cubicBezTo>
                    <a:pt x="431" y="306"/>
                    <a:pt x="431" y="306"/>
                    <a:pt x="430" y="306"/>
                  </a:cubicBezTo>
                  <a:cubicBezTo>
                    <a:pt x="429" y="306"/>
                    <a:pt x="429" y="306"/>
                    <a:pt x="429" y="306"/>
                  </a:cubicBezTo>
                  <a:cubicBezTo>
                    <a:pt x="428" y="306"/>
                    <a:pt x="427" y="305"/>
                    <a:pt x="426" y="305"/>
                  </a:cubicBezTo>
                  <a:cubicBezTo>
                    <a:pt x="425" y="305"/>
                    <a:pt x="425" y="303"/>
                    <a:pt x="424" y="303"/>
                  </a:cubicBezTo>
                  <a:cubicBezTo>
                    <a:pt x="423" y="303"/>
                    <a:pt x="423" y="305"/>
                    <a:pt x="423" y="305"/>
                  </a:cubicBezTo>
                  <a:cubicBezTo>
                    <a:pt x="422" y="305"/>
                    <a:pt x="422" y="305"/>
                    <a:pt x="422" y="305"/>
                  </a:cubicBezTo>
                  <a:cubicBezTo>
                    <a:pt x="421" y="303"/>
                    <a:pt x="420" y="302"/>
                    <a:pt x="419" y="300"/>
                  </a:cubicBezTo>
                  <a:cubicBezTo>
                    <a:pt x="418" y="299"/>
                    <a:pt x="417" y="300"/>
                    <a:pt x="416" y="301"/>
                  </a:cubicBezTo>
                  <a:cubicBezTo>
                    <a:pt x="415" y="300"/>
                    <a:pt x="415" y="301"/>
                    <a:pt x="414" y="301"/>
                  </a:cubicBezTo>
                  <a:cubicBezTo>
                    <a:pt x="414" y="301"/>
                    <a:pt x="413" y="302"/>
                    <a:pt x="413" y="302"/>
                  </a:cubicBezTo>
                  <a:cubicBezTo>
                    <a:pt x="413" y="301"/>
                    <a:pt x="411" y="301"/>
                    <a:pt x="410" y="301"/>
                  </a:cubicBezTo>
                  <a:cubicBezTo>
                    <a:pt x="410" y="300"/>
                    <a:pt x="409" y="300"/>
                    <a:pt x="408" y="300"/>
                  </a:cubicBezTo>
                  <a:cubicBezTo>
                    <a:pt x="408" y="300"/>
                    <a:pt x="407" y="300"/>
                    <a:pt x="406" y="300"/>
                  </a:cubicBezTo>
                  <a:cubicBezTo>
                    <a:pt x="406" y="300"/>
                    <a:pt x="406" y="300"/>
                    <a:pt x="406" y="300"/>
                  </a:cubicBezTo>
                  <a:cubicBezTo>
                    <a:pt x="406" y="300"/>
                    <a:pt x="406" y="300"/>
                    <a:pt x="406" y="299"/>
                  </a:cubicBezTo>
                  <a:cubicBezTo>
                    <a:pt x="404" y="298"/>
                    <a:pt x="405" y="298"/>
                    <a:pt x="405" y="297"/>
                  </a:cubicBezTo>
                  <a:cubicBezTo>
                    <a:pt x="405" y="296"/>
                    <a:pt x="405" y="296"/>
                    <a:pt x="405" y="296"/>
                  </a:cubicBezTo>
                  <a:cubicBezTo>
                    <a:pt x="404" y="295"/>
                    <a:pt x="404" y="294"/>
                    <a:pt x="404" y="294"/>
                  </a:cubicBezTo>
                  <a:cubicBezTo>
                    <a:pt x="404" y="294"/>
                    <a:pt x="404" y="293"/>
                    <a:pt x="404" y="293"/>
                  </a:cubicBezTo>
                  <a:cubicBezTo>
                    <a:pt x="403" y="293"/>
                    <a:pt x="403" y="292"/>
                    <a:pt x="402" y="291"/>
                  </a:cubicBezTo>
                  <a:cubicBezTo>
                    <a:pt x="401" y="291"/>
                    <a:pt x="401" y="292"/>
                    <a:pt x="400" y="292"/>
                  </a:cubicBezTo>
                  <a:cubicBezTo>
                    <a:pt x="400" y="292"/>
                    <a:pt x="400" y="291"/>
                    <a:pt x="399" y="291"/>
                  </a:cubicBezTo>
                  <a:cubicBezTo>
                    <a:pt x="398" y="291"/>
                    <a:pt x="397" y="291"/>
                    <a:pt x="396" y="291"/>
                  </a:cubicBezTo>
                  <a:cubicBezTo>
                    <a:pt x="397" y="290"/>
                    <a:pt x="397" y="290"/>
                    <a:pt x="397" y="289"/>
                  </a:cubicBezTo>
                  <a:cubicBezTo>
                    <a:pt x="397" y="289"/>
                    <a:pt x="397" y="288"/>
                    <a:pt x="397" y="288"/>
                  </a:cubicBezTo>
                  <a:cubicBezTo>
                    <a:pt x="397" y="287"/>
                    <a:pt x="395" y="287"/>
                    <a:pt x="397" y="286"/>
                  </a:cubicBezTo>
                  <a:cubicBezTo>
                    <a:pt x="397" y="286"/>
                    <a:pt x="398" y="286"/>
                    <a:pt x="398" y="285"/>
                  </a:cubicBezTo>
                  <a:cubicBezTo>
                    <a:pt x="398" y="285"/>
                    <a:pt x="398" y="284"/>
                    <a:pt x="397" y="284"/>
                  </a:cubicBezTo>
                  <a:cubicBezTo>
                    <a:pt x="397" y="284"/>
                    <a:pt x="397" y="284"/>
                    <a:pt x="396" y="284"/>
                  </a:cubicBezTo>
                  <a:cubicBezTo>
                    <a:pt x="396" y="283"/>
                    <a:pt x="396" y="283"/>
                    <a:pt x="396" y="283"/>
                  </a:cubicBezTo>
                  <a:cubicBezTo>
                    <a:pt x="396" y="282"/>
                    <a:pt x="395" y="279"/>
                    <a:pt x="393" y="279"/>
                  </a:cubicBezTo>
                  <a:cubicBezTo>
                    <a:pt x="393" y="279"/>
                    <a:pt x="393" y="279"/>
                    <a:pt x="392" y="279"/>
                  </a:cubicBezTo>
                  <a:cubicBezTo>
                    <a:pt x="392" y="277"/>
                    <a:pt x="388" y="280"/>
                    <a:pt x="387" y="280"/>
                  </a:cubicBezTo>
                  <a:cubicBezTo>
                    <a:pt x="386" y="280"/>
                    <a:pt x="385" y="279"/>
                    <a:pt x="385" y="279"/>
                  </a:cubicBezTo>
                  <a:cubicBezTo>
                    <a:pt x="384" y="280"/>
                    <a:pt x="384" y="281"/>
                    <a:pt x="384" y="281"/>
                  </a:cubicBezTo>
                  <a:cubicBezTo>
                    <a:pt x="383" y="283"/>
                    <a:pt x="381" y="282"/>
                    <a:pt x="380" y="282"/>
                  </a:cubicBezTo>
                  <a:cubicBezTo>
                    <a:pt x="380" y="281"/>
                    <a:pt x="379" y="280"/>
                    <a:pt x="379" y="279"/>
                  </a:cubicBezTo>
                  <a:cubicBezTo>
                    <a:pt x="379" y="278"/>
                    <a:pt x="379" y="278"/>
                    <a:pt x="379" y="277"/>
                  </a:cubicBezTo>
                  <a:cubicBezTo>
                    <a:pt x="379" y="277"/>
                    <a:pt x="379" y="277"/>
                    <a:pt x="379" y="276"/>
                  </a:cubicBezTo>
                  <a:cubicBezTo>
                    <a:pt x="379" y="275"/>
                    <a:pt x="379" y="274"/>
                    <a:pt x="378" y="273"/>
                  </a:cubicBezTo>
                  <a:cubicBezTo>
                    <a:pt x="377" y="273"/>
                    <a:pt x="377" y="272"/>
                    <a:pt x="377" y="271"/>
                  </a:cubicBezTo>
                  <a:cubicBezTo>
                    <a:pt x="377" y="271"/>
                    <a:pt x="377" y="271"/>
                    <a:pt x="377" y="270"/>
                  </a:cubicBezTo>
                  <a:cubicBezTo>
                    <a:pt x="378" y="270"/>
                    <a:pt x="378" y="270"/>
                    <a:pt x="378" y="269"/>
                  </a:cubicBezTo>
                  <a:cubicBezTo>
                    <a:pt x="379" y="268"/>
                    <a:pt x="381" y="271"/>
                    <a:pt x="382" y="271"/>
                  </a:cubicBezTo>
                  <a:cubicBezTo>
                    <a:pt x="383" y="271"/>
                    <a:pt x="384" y="270"/>
                    <a:pt x="385" y="269"/>
                  </a:cubicBezTo>
                  <a:cubicBezTo>
                    <a:pt x="385" y="269"/>
                    <a:pt x="385" y="269"/>
                    <a:pt x="385" y="268"/>
                  </a:cubicBezTo>
                  <a:cubicBezTo>
                    <a:pt x="386" y="268"/>
                    <a:pt x="386" y="268"/>
                    <a:pt x="386" y="268"/>
                  </a:cubicBezTo>
                  <a:cubicBezTo>
                    <a:pt x="387" y="267"/>
                    <a:pt x="386" y="266"/>
                    <a:pt x="385" y="266"/>
                  </a:cubicBezTo>
                  <a:cubicBezTo>
                    <a:pt x="385" y="266"/>
                    <a:pt x="385" y="265"/>
                    <a:pt x="384" y="265"/>
                  </a:cubicBezTo>
                  <a:cubicBezTo>
                    <a:pt x="385" y="265"/>
                    <a:pt x="385" y="264"/>
                    <a:pt x="385" y="264"/>
                  </a:cubicBezTo>
                  <a:cubicBezTo>
                    <a:pt x="385" y="264"/>
                    <a:pt x="385" y="264"/>
                    <a:pt x="384" y="264"/>
                  </a:cubicBezTo>
                  <a:cubicBezTo>
                    <a:pt x="384" y="263"/>
                    <a:pt x="383" y="263"/>
                    <a:pt x="383" y="263"/>
                  </a:cubicBezTo>
                  <a:cubicBezTo>
                    <a:pt x="382" y="263"/>
                    <a:pt x="382" y="263"/>
                    <a:pt x="381" y="263"/>
                  </a:cubicBezTo>
                  <a:cubicBezTo>
                    <a:pt x="380" y="263"/>
                    <a:pt x="381" y="261"/>
                    <a:pt x="381" y="261"/>
                  </a:cubicBezTo>
                  <a:cubicBezTo>
                    <a:pt x="381" y="260"/>
                    <a:pt x="380" y="259"/>
                    <a:pt x="380" y="259"/>
                  </a:cubicBezTo>
                  <a:cubicBezTo>
                    <a:pt x="379" y="259"/>
                    <a:pt x="378" y="258"/>
                    <a:pt x="378" y="258"/>
                  </a:cubicBezTo>
                  <a:cubicBezTo>
                    <a:pt x="377" y="257"/>
                    <a:pt x="377" y="256"/>
                    <a:pt x="376" y="255"/>
                  </a:cubicBezTo>
                  <a:cubicBezTo>
                    <a:pt x="376" y="255"/>
                    <a:pt x="376" y="255"/>
                    <a:pt x="376" y="255"/>
                  </a:cubicBezTo>
                  <a:cubicBezTo>
                    <a:pt x="376" y="254"/>
                    <a:pt x="376" y="254"/>
                    <a:pt x="376" y="254"/>
                  </a:cubicBezTo>
                  <a:cubicBezTo>
                    <a:pt x="376" y="253"/>
                    <a:pt x="376" y="253"/>
                    <a:pt x="375" y="253"/>
                  </a:cubicBezTo>
                  <a:cubicBezTo>
                    <a:pt x="375" y="253"/>
                    <a:pt x="375" y="252"/>
                    <a:pt x="375" y="252"/>
                  </a:cubicBezTo>
                  <a:cubicBezTo>
                    <a:pt x="375" y="252"/>
                    <a:pt x="372" y="249"/>
                    <a:pt x="374" y="250"/>
                  </a:cubicBezTo>
                  <a:cubicBezTo>
                    <a:pt x="374" y="249"/>
                    <a:pt x="375" y="249"/>
                    <a:pt x="375" y="248"/>
                  </a:cubicBezTo>
                  <a:cubicBezTo>
                    <a:pt x="375" y="248"/>
                    <a:pt x="375" y="248"/>
                    <a:pt x="375" y="247"/>
                  </a:cubicBezTo>
                  <a:cubicBezTo>
                    <a:pt x="375" y="247"/>
                    <a:pt x="375" y="246"/>
                    <a:pt x="374" y="246"/>
                  </a:cubicBezTo>
                  <a:cubicBezTo>
                    <a:pt x="374" y="246"/>
                    <a:pt x="374" y="246"/>
                    <a:pt x="374" y="245"/>
                  </a:cubicBezTo>
                  <a:cubicBezTo>
                    <a:pt x="374" y="245"/>
                    <a:pt x="374" y="245"/>
                    <a:pt x="375" y="244"/>
                  </a:cubicBezTo>
                  <a:cubicBezTo>
                    <a:pt x="375" y="244"/>
                    <a:pt x="374" y="244"/>
                    <a:pt x="374" y="243"/>
                  </a:cubicBezTo>
                  <a:cubicBezTo>
                    <a:pt x="374" y="242"/>
                    <a:pt x="375" y="242"/>
                    <a:pt x="374" y="242"/>
                  </a:cubicBezTo>
                  <a:cubicBezTo>
                    <a:pt x="373" y="242"/>
                    <a:pt x="373" y="241"/>
                    <a:pt x="373" y="241"/>
                  </a:cubicBezTo>
                  <a:cubicBezTo>
                    <a:pt x="373" y="241"/>
                    <a:pt x="373" y="241"/>
                    <a:pt x="372" y="241"/>
                  </a:cubicBezTo>
                  <a:cubicBezTo>
                    <a:pt x="372" y="241"/>
                    <a:pt x="372" y="241"/>
                    <a:pt x="372" y="241"/>
                  </a:cubicBezTo>
                  <a:cubicBezTo>
                    <a:pt x="372" y="240"/>
                    <a:pt x="372" y="239"/>
                    <a:pt x="371" y="239"/>
                  </a:cubicBezTo>
                  <a:cubicBezTo>
                    <a:pt x="370" y="239"/>
                    <a:pt x="367" y="238"/>
                    <a:pt x="367" y="240"/>
                  </a:cubicBezTo>
                  <a:cubicBezTo>
                    <a:pt x="365" y="239"/>
                    <a:pt x="365" y="240"/>
                    <a:pt x="364" y="241"/>
                  </a:cubicBezTo>
                  <a:cubicBezTo>
                    <a:pt x="364" y="240"/>
                    <a:pt x="364" y="239"/>
                    <a:pt x="364" y="239"/>
                  </a:cubicBezTo>
                  <a:cubicBezTo>
                    <a:pt x="364" y="238"/>
                    <a:pt x="365" y="238"/>
                    <a:pt x="365" y="237"/>
                  </a:cubicBezTo>
                  <a:cubicBezTo>
                    <a:pt x="364" y="237"/>
                    <a:pt x="363" y="237"/>
                    <a:pt x="363" y="237"/>
                  </a:cubicBezTo>
                  <a:cubicBezTo>
                    <a:pt x="361" y="236"/>
                    <a:pt x="361" y="237"/>
                    <a:pt x="360" y="238"/>
                  </a:cubicBezTo>
                  <a:cubicBezTo>
                    <a:pt x="359" y="238"/>
                    <a:pt x="360" y="235"/>
                    <a:pt x="357" y="236"/>
                  </a:cubicBezTo>
                  <a:cubicBezTo>
                    <a:pt x="356" y="237"/>
                    <a:pt x="356" y="236"/>
                    <a:pt x="356" y="235"/>
                  </a:cubicBezTo>
                  <a:cubicBezTo>
                    <a:pt x="355" y="236"/>
                    <a:pt x="354" y="236"/>
                    <a:pt x="354" y="236"/>
                  </a:cubicBezTo>
                  <a:cubicBezTo>
                    <a:pt x="355" y="235"/>
                    <a:pt x="357" y="235"/>
                    <a:pt x="356" y="232"/>
                  </a:cubicBezTo>
                  <a:cubicBezTo>
                    <a:pt x="356" y="231"/>
                    <a:pt x="356" y="231"/>
                    <a:pt x="355" y="230"/>
                  </a:cubicBezTo>
                  <a:cubicBezTo>
                    <a:pt x="355" y="230"/>
                    <a:pt x="355" y="230"/>
                    <a:pt x="355" y="230"/>
                  </a:cubicBezTo>
                  <a:cubicBezTo>
                    <a:pt x="355" y="229"/>
                    <a:pt x="355" y="229"/>
                    <a:pt x="355" y="228"/>
                  </a:cubicBezTo>
                  <a:cubicBezTo>
                    <a:pt x="354" y="228"/>
                    <a:pt x="354" y="227"/>
                    <a:pt x="354" y="227"/>
                  </a:cubicBezTo>
                  <a:cubicBezTo>
                    <a:pt x="353" y="226"/>
                    <a:pt x="353" y="227"/>
                    <a:pt x="352" y="227"/>
                  </a:cubicBezTo>
                  <a:cubicBezTo>
                    <a:pt x="353" y="225"/>
                    <a:pt x="353" y="224"/>
                    <a:pt x="353" y="223"/>
                  </a:cubicBezTo>
                  <a:cubicBezTo>
                    <a:pt x="353" y="222"/>
                    <a:pt x="354" y="223"/>
                    <a:pt x="354" y="221"/>
                  </a:cubicBezTo>
                  <a:cubicBezTo>
                    <a:pt x="353" y="220"/>
                    <a:pt x="352" y="220"/>
                    <a:pt x="352" y="219"/>
                  </a:cubicBezTo>
                  <a:cubicBezTo>
                    <a:pt x="352" y="218"/>
                    <a:pt x="352" y="218"/>
                    <a:pt x="351" y="218"/>
                  </a:cubicBezTo>
                  <a:cubicBezTo>
                    <a:pt x="351" y="218"/>
                    <a:pt x="350" y="218"/>
                    <a:pt x="350" y="218"/>
                  </a:cubicBezTo>
                  <a:cubicBezTo>
                    <a:pt x="350" y="217"/>
                    <a:pt x="354" y="214"/>
                    <a:pt x="353" y="213"/>
                  </a:cubicBezTo>
                  <a:cubicBezTo>
                    <a:pt x="353" y="213"/>
                    <a:pt x="353" y="213"/>
                    <a:pt x="353" y="213"/>
                  </a:cubicBezTo>
                  <a:cubicBezTo>
                    <a:pt x="353" y="213"/>
                    <a:pt x="353" y="212"/>
                    <a:pt x="353" y="212"/>
                  </a:cubicBezTo>
                  <a:cubicBezTo>
                    <a:pt x="352" y="211"/>
                    <a:pt x="352" y="210"/>
                    <a:pt x="352" y="210"/>
                  </a:cubicBezTo>
                  <a:cubicBezTo>
                    <a:pt x="351" y="208"/>
                    <a:pt x="352" y="206"/>
                    <a:pt x="351" y="204"/>
                  </a:cubicBezTo>
                  <a:cubicBezTo>
                    <a:pt x="351" y="202"/>
                    <a:pt x="351" y="202"/>
                    <a:pt x="352" y="200"/>
                  </a:cubicBezTo>
                  <a:cubicBezTo>
                    <a:pt x="353" y="199"/>
                    <a:pt x="353" y="197"/>
                    <a:pt x="354" y="196"/>
                  </a:cubicBezTo>
                  <a:cubicBezTo>
                    <a:pt x="354" y="195"/>
                    <a:pt x="355" y="195"/>
                    <a:pt x="356" y="195"/>
                  </a:cubicBezTo>
                  <a:cubicBezTo>
                    <a:pt x="356" y="194"/>
                    <a:pt x="355" y="193"/>
                    <a:pt x="355" y="193"/>
                  </a:cubicBezTo>
                  <a:cubicBezTo>
                    <a:pt x="353" y="196"/>
                    <a:pt x="345" y="192"/>
                    <a:pt x="343" y="191"/>
                  </a:cubicBezTo>
                  <a:cubicBezTo>
                    <a:pt x="343" y="191"/>
                    <a:pt x="342" y="192"/>
                    <a:pt x="342" y="191"/>
                  </a:cubicBezTo>
                  <a:cubicBezTo>
                    <a:pt x="342" y="191"/>
                    <a:pt x="342" y="191"/>
                    <a:pt x="342" y="191"/>
                  </a:cubicBezTo>
                  <a:cubicBezTo>
                    <a:pt x="341" y="191"/>
                    <a:pt x="341" y="191"/>
                    <a:pt x="341" y="191"/>
                  </a:cubicBezTo>
                  <a:cubicBezTo>
                    <a:pt x="341" y="191"/>
                    <a:pt x="341" y="192"/>
                    <a:pt x="340" y="192"/>
                  </a:cubicBezTo>
                  <a:cubicBezTo>
                    <a:pt x="340" y="192"/>
                    <a:pt x="340" y="191"/>
                    <a:pt x="340" y="191"/>
                  </a:cubicBezTo>
                  <a:cubicBezTo>
                    <a:pt x="340" y="191"/>
                    <a:pt x="340" y="190"/>
                    <a:pt x="339" y="191"/>
                  </a:cubicBezTo>
                  <a:cubicBezTo>
                    <a:pt x="339" y="191"/>
                    <a:pt x="339" y="191"/>
                    <a:pt x="339" y="192"/>
                  </a:cubicBezTo>
                  <a:cubicBezTo>
                    <a:pt x="339" y="192"/>
                    <a:pt x="338" y="191"/>
                    <a:pt x="338" y="191"/>
                  </a:cubicBezTo>
                  <a:cubicBezTo>
                    <a:pt x="338" y="191"/>
                    <a:pt x="338" y="192"/>
                    <a:pt x="338" y="192"/>
                  </a:cubicBezTo>
                  <a:cubicBezTo>
                    <a:pt x="338" y="192"/>
                    <a:pt x="337" y="192"/>
                    <a:pt x="337" y="193"/>
                  </a:cubicBezTo>
                  <a:cubicBezTo>
                    <a:pt x="337" y="193"/>
                    <a:pt x="336" y="192"/>
                    <a:pt x="336" y="192"/>
                  </a:cubicBezTo>
                  <a:cubicBezTo>
                    <a:pt x="336" y="192"/>
                    <a:pt x="336" y="192"/>
                    <a:pt x="336" y="192"/>
                  </a:cubicBezTo>
                  <a:cubicBezTo>
                    <a:pt x="336" y="192"/>
                    <a:pt x="336" y="192"/>
                    <a:pt x="336" y="192"/>
                  </a:cubicBezTo>
                  <a:cubicBezTo>
                    <a:pt x="336" y="192"/>
                    <a:pt x="335" y="192"/>
                    <a:pt x="335" y="192"/>
                  </a:cubicBezTo>
                  <a:cubicBezTo>
                    <a:pt x="335" y="192"/>
                    <a:pt x="335" y="192"/>
                    <a:pt x="335" y="192"/>
                  </a:cubicBezTo>
                  <a:cubicBezTo>
                    <a:pt x="334" y="193"/>
                    <a:pt x="334" y="192"/>
                    <a:pt x="333" y="192"/>
                  </a:cubicBezTo>
                  <a:cubicBezTo>
                    <a:pt x="333" y="192"/>
                    <a:pt x="333" y="193"/>
                    <a:pt x="333" y="193"/>
                  </a:cubicBezTo>
                  <a:cubicBezTo>
                    <a:pt x="333" y="193"/>
                    <a:pt x="333" y="193"/>
                    <a:pt x="333" y="193"/>
                  </a:cubicBezTo>
                  <a:cubicBezTo>
                    <a:pt x="332" y="194"/>
                    <a:pt x="332" y="192"/>
                    <a:pt x="331" y="191"/>
                  </a:cubicBezTo>
                  <a:cubicBezTo>
                    <a:pt x="332" y="191"/>
                    <a:pt x="331" y="195"/>
                    <a:pt x="331" y="193"/>
                  </a:cubicBezTo>
                  <a:cubicBezTo>
                    <a:pt x="331" y="193"/>
                    <a:pt x="328" y="195"/>
                    <a:pt x="328" y="194"/>
                  </a:cubicBezTo>
                  <a:cubicBezTo>
                    <a:pt x="328" y="195"/>
                    <a:pt x="329" y="195"/>
                    <a:pt x="329" y="196"/>
                  </a:cubicBezTo>
                  <a:cubicBezTo>
                    <a:pt x="328" y="196"/>
                    <a:pt x="328" y="195"/>
                    <a:pt x="328" y="195"/>
                  </a:cubicBezTo>
                  <a:cubicBezTo>
                    <a:pt x="327" y="196"/>
                    <a:pt x="327" y="195"/>
                    <a:pt x="326" y="195"/>
                  </a:cubicBezTo>
                  <a:cubicBezTo>
                    <a:pt x="326" y="197"/>
                    <a:pt x="326" y="196"/>
                    <a:pt x="325" y="196"/>
                  </a:cubicBezTo>
                  <a:cubicBezTo>
                    <a:pt x="325" y="196"/>
                    <a:pt x="325" y="196"/>
                    <a:pt x="325" y="196"/>
                  </a:cubicBezTo>
                  <a:cubicBezTo>
                    <a:pt x="324" y="197"/>
                    <a:pt x="325" y="198"/>
                    <a:pt x="325" y="198"/>
                  </a:cubicBezTo>
                  <a:cubicBezTo>
                    <a:pt x="325" y="198"/>
                    <a:pt x="325" y="198"/>
                    <a:pt x="325" y="198"/>
                  </a:cubicBezTo>
                  <a:cubicBezTo>
                    <a:pt x="325" y="199"/>
                    <a:pt x="326" y="199"/>
                    <a:pt x="325" y="200"/>
                  </a:cubicBezTo>
                  <a:cubicBezTo>
                    <a:pt x="324" y="201"/>
                    <a:pt x="324" y="199"/>
                    <a:pt x="325" y="202"/>
                  </a:cubicBezTo>
                  <a:cubicBezTo>
                    <a:pt x="325" y="202"/>
                    <a:pt x="324" y="202"/>
                    <a:pt x="325" y="202"/>
                  </a:cubicBezTo>
                  <a:cubicBezTo>
                    <a:pt x="325" y="202"/>
                    <a:pt x="326" y="201"/>
                    <a:pt x="327" y="202"/>
                  </a:cubicBezTo>
                  <a:cubicBezTo>
                    <a:pt x="327" y="202"/>
                    <a:pt x="327" y="203"/>
                    <a:pt x="326" y="203"/>
                  </a:cubicBezTo>
                  <a:cubicBezTo>
                    <a:pt x="326" y="203"/>
                    <a:pt x="326" y="203"/>
                    <a:pt x="326" y="203"/>
                  </a:cubicBezTo>
                  <a:cubicBezTo>
                    <a:pt x="325" y="203"/>
                    <a:pt x="325" y="203"/>
                    <a:pt x="325" y="203"/>
                  </a:cubicBezTo>
                  <a:cubicBezTo>
                    <a:pt x="324" y="204"/>
                    <a:pt x="325" y="205"/>
                    <a:pt x="326" y="205"/>
                  </a:cubicBezTo>
                  <a:cubicBezTo>
                    <a:pt x="326" y="206"/>
                    <a:pt x="326" y="206"/>
                    <a:pt x="326" y="207"/>
                  </a:cubicBezTo>
                  <a:cubicBezTo>
                    <a:pt x="326" y="207"/>
                    <a:pt x="328" y="209"/>
                    <a:pt x="329" y="209"/>
                  </a:cubicBezTo>
                  <a:cubicBezTo>
                    <a:pt x="329" y="209"/>
                    <a:pt x="330" y="209"/>
                    <a:pt x="330" y="208"/>
                  </a:cubicBezTo>
                  <a:cubicBezTo>
                    <a:pt x="330" y="208"/>
                    <a:pt x="330" y="208"/>
                    <a:pt x="330" y="207"/>
                  </a:cubicBezTo>
                  <a:cubicBezTo>
                    <a:pt x="331" y="207"/>
                    <a:pt x="331" y="207"/>
                    <a:pt x="331" y="208"/>
                  </a:cubicBezTo>
                  <a:cubicBezTo>
                    <a:pt x="332" y="208"/>
                    <a:pt x="331" y="211"/>
                    <a:pt x="331" y="211"/>
                  </a:cubicBezTo>
                  <a:cubicBezTo>
                    <a:pt x="331" y="213"/>
                    <a:pt x="330" y="214"/>
                    <a:pt x="330" y="215"/>
                  </a:cubicBezTo>
                  <a:cubicBezTo>
                    <a:pt x="330" y="216"/>
                    <a:pt x="330" y="217"/>
                    <a:pt x="330" y="218"/>
                  </a:cubicBezTo>
                  <a:cubicBezTo>
                    <a:pt x="331" y="220"/>
                    <a:pt x="331" y="221"/>
                    <a:pt x="330" y="223"/>
                  </a:cubicBezTo>
                  <a:cubicBezTo>
                    <a:pt x="329" y="224"/>
                    <a:pt x="326" y="226"/>
                    <a:pt x="325" y="225"/>
                  </a:cubicBezTo>
                  <a:cubicBezTo>
                    <a:pt x="325" y="224"/>
                    <a:pt x="324" y="224"/>
                    <a:pt x="323" y="224"/>
                  </a:cubicBezTo>
                  <a:cubicBezTo>
                    <a:pt x="322" y="223"/>
                    <a:pt x="323" y="221"/>
                    <a:pt x="321" y="220"/>
                  </a:cubicBezTo>
                  <a:cubicBezTo>
                    <a:pt x="321" y="219"/>
                    <a:pt x="320" y="218"/>
                    <a:pt x="319" y="218"/>
                  </a:cubicBezTo>
                  <a:cubicBezTo>
                    <a:pt x="318" y="217"/>
                    <a:pt x="319" y="216"/>
                    <a:pt x="318" y="216"/>
                  </a:cubicBezTo>
                  <a:cubicBezTo>
                    <a:pt x="318" y="215"/>
                    <a:pt x="317" y="216"/>
                    <a:pt x="317" y="216"/>
                  </a:cubicBezTo>
                  <a:cubicBezTo>
                    <a:pt x="316" y="217"/>
                    <a:pt x="313" y="217"/>
                    <a:pt x="312" y="218"/>
                  </a:cubicBezTo>
                  <a:cubicBezTo>
                    <a:pt x="312" y="219"/>
                    <a:pt x="310" y="221"/>
                    <a:pt x="310" y="222"/>
                  </a:cubicBezTo>
                  <a:cubicBezTo>
                    <a:pt x="310" y="223"/>
                    <a:pt x="311" y="224"/>
                    <a:pt x="310" y="225"/>
                  </a:cubicBezTo>
                  <a:cubicBezTo>
                    <a:pt x="310" y="226"/>
                    <a:pt x="309" y="226"/>
                    <a:pt x="308" y="227"/>
                  </a:cubicBezTo>
                  <a:cubicBezTo>
                    <a:pt x="308" y="227"/>
                    <a:pt x="308" y="229"/>
                    <a:pt x="308" y="230"/>
                  </a:cubicBezTo>
                  <a:cubicBezTo>
                    <a:pt x="308" y="231"/>
                    <a:pt x="309" y="232"/>
                    <a:pt x="308" y="232"/>
                  </a:cubicBezTo>
                  <a:cubicBezTo>
                    <a:pt x="308" y="233"/>
                    <a:pt x="308" y="235"/>
                    <a:pt x="308" y="236"/>
                  </a:cubicBezTo>
                  <a:cubicBezTo>
                    <a:pt x="308" y="237"/>
                    <a:pt x="308" y="238"/>
                    <a:pt x="308" y="240"/>
                  </a:cubicBezTo>
                  <a:cubicBezTo>
                    <a:pt x="308" y="240"/>
                    <a:pt x="308" y="243"/>
                    <a:pt x="308" y="243"/>
                  </a:cubicBezTo>
                  <a:cubicBezTo>
                    <a:pt x="309" y="243"/>
                    <a:pt x="308" y="241"/>
                    <a:pt x="309" y="241"/>
                  </a:cubicBezTo>
                  <a:cubicBezTo>
                    <a:pt x="309" y="242"/>
                    <a:pt x="309" y="242"/>
                    <a:pt x="309" y="243"/>
                  </a:cubicBezTo>
                  <a:cubicBezTo>
                    <a:pt x="309" y="244"/>
                    <a:pt x="309" y="244"/>
                    <a:pt x="309" y="245"/>
                  </a:cubicBezTo>
                  <a:cubicBezTo>
                    <a:pt x="310" y="245"/>
                    <a:pt x="310" y="252"/>
                    <a:pt x="307" y="250"/>
                  </a:cubicBezTo>
                  <a:cubicBezTo>
                    <a:pt x="306" y="249"/>
                    <a:pt x="306" y="249"/>
                    <a:pt x="306" y="249"/>
                  </a:cubicBezTo>
                  <a:cubicBezTo>
                    <a:pt x="305" y="249"/>
                    <a:pt x="305" y="249"/>
                    <a:pt x="305" y="249"/>
                  </a:cubicBezTo>
                  <a:cubicBezTo>
                    <a:pt x="305" y="249"/>
                    <a:pt x="309" y="245"/>
                    <a:pt x="308" y="243"/>
                  </a:cubicBezTo>
                  <a:cubicBezTo>
                    <a:pt x="307" y="244"/>
                    <a:pt x="307" y="246"/>
                    <a:pt x="306" y="247"/>
                  </a:cubicBezTo>
                  <a:cubicBezTo>
                    <a:pt x="305" y="248"/>
                    <a:pt x="304" y="249"/>
                    <a:pt x="302" y="249"/>
                  </a:cubicBezTo>
                  <a:cubicBezTo>
                    <a:pt x="302" y="249"/>
                    <a:pt x="301" y="249"/>
                    <a:pt x="301" y="249"/>
                  </a:cubicBezTo>
                  <a:cubicBezTo>
                    <a:pt x="300" y="250"/>
                    <a:pt x="301" y="251"/>
                    <a:pt x="301" y="251"/>
                  </a:cubicBezTo>
                  <a:cubicBezTo>
                    <a:pt x="301" y="253"/>
                    <a:pt x="300" y="254"/>
                    <a:pt x="299" y="255"/>
                  </a:cubicBezTo>
                  <a:cubicBezTo>
                    <a:pt x="297" y="256"/>
                    <a:pt x="294" y="257"/>
                    <a:pt x="292" y="256"/>
                  </a:cubicBezTo>
                  <a:cubicBezTo>
                    <a:pt x="292" y="256"/>
                    <a:pt x="290" y="253"/>
                    <a:pt x="290" y="252"/>
                  </a:cubicBezTo>
                  <a:cubicBezTo>
                    <a:pt x="291" y="250"/>
                    <a:pt x="292" y="253"/>
                    <a:pt x="293" y="253"/>
                  </a:cubicBezTo>
                  <a:cubicBezTo>
                    <a:pt x="293" y="252"/>
                    <a:pt x="290" y="250"/>
                    <a:pt x="289" y="251"/>
                  </a:cubicBezTo>
                  <a:cubicBezTo>
                    <a:pt x="287" y="251"/>
                    <a:pt x="285" y="251"/>
                    <a:pt x="283" y="252"/>
                  </a:cubicBezTo>
                  <a:cubicBezTo>
                    <a:pt x="281" y="253"/>
                    <a:pt x="279" y="253"/>
                    <a:pt x="278" y="254"/>
                  </a:cubicBezTo>
                  <a:cubicBezTo>
                    <a:pt x="277" y="255"/>
                    <a:pt x="277" y="256"/>
                    <a:pt x="276" y="257"/>
                  </a:cubicBezTo>
                  <a:cubicBezTo>
                    <a:pt x="275" y="258"/>
                    <a:pt x="273" y="257"/>
                    <a:pt x="272" y="258"/>
                  </a:cubicBezTo>
                  <a:cubicBezTo>
                    <a:pt x="270" y="259"/>
                    <a:pt x="268" y="259"/>
                    <a:pt x="266" y="260"/>
                  </a:cubicBezTo>
                  <a:cubicBezTo>
                    <a:pt x="266" y="260"/>
                    <a:pt x="264" y="261"/>
                    <a:pt x="264" y="261"/>
                  </a:cubicBezTo>
                  <a:cubicBezTo>
                    <a:pt x="263" y="262"/>
                    <a:pt x="264" y="261"/>
                    <a:pt x="265" y="262"/>
                  </a:cubicBezTo>
                  <a:cubicBezTo>
                    <a:pt x="265" y="263"/>
                    <a:pt x="265" y="265"/>
                    <a:pt x="265" y="265"/>
                  </a:cubicBezTo>
                  <a:cubicBezTo>
                    <a:pt x="264" y="265"/>
                    <a:pt x="264" y="264"/>
                    <a:pt x="264" y="264"/>
                  </a:cubicBezTo>
                  <a:cubicBezTo>
                    <a:pt x="264" y="264"/>
                    <a:pt x="263" y="263"/>
                    <a:pt x="262" y="263"/>
                  </a:cubicBezTo>
                  <a:cubicBezTo>
                    <a:pt x="262" y="264"/>
                    <a:pt x="259" y="263"/>
                    <a:pt x="259" y="262"/>
                  </a:cubicBezTo>
                  <a:cubicBezTo>
                    <a:pt x="259" y="262"/>
                    <a:pt x="260" y="261"/>
                    <a:pt x="260" y="261"/>
                  </a:cubicBezTo>
                  <a:cubicBezTo>
                    <a:pt x="260" y="261"/>
                    <a:pt x="260" y="261"/>
                    <a:pt x="259" y="261"/>
                  </a:cubicBezTo>
                  <a:cubicBezTo>
                    <a:pt x="259" y="260"/>
                    <a:pt x="259" y="259"/>
                    <a:pt x="259" y="259"/>
                  </a:cubicBezTo>
                  <a:cubicBezTo>
                    <a:pt x="259" y="259"/>
                    <a:pt x="258" y="259"/>
                    <a:pt x="258" y="259"/>
                  </a:cubicBezTo>
                  <a:cubicBezTo>
                    <a:pt x="258" y="259"/>
                    <a:pt x="257" y="259"/>
                    <a:pt x="257" y="259"/>
                  </a:cubicBezTo>
                  <a:cubicBezTo>
                    <a:pt x="256" y="259"/>
                    <a:pt x="256" y="258"/>
                    <a:pt x="255" y="258"/>
                  </a:cubicBezTo>
                  <a:cubicBezTo>
                    <a:pt x="255" y="257"/>
                    <a:pt x="255" y="257"/>
                    <a:pt x="255" y="257"/>
                  </a:cubicBezTo>
                  <a:cubicBezTo>
                    <a:pt x="255" y="257"/>
                    <a:pt x="255" y="257"/>
                    <a:pt x="255" y="257"/>
                  </a:cubicBezTo>
                  <a:cubicBezTo>
                    <a:pt x="254" y="256"/>
                    <a:pt x="254" y="256"/>
                    <a:pt x="254" y="256"/>
                  </a:cubicBezTo>
                  <a:cubicBezTo>
                    <a:pt x="254" y="256"/>
                    <a:pt x="253" y="256"/>
                    <a:pt x="252" y="256"/>
                  </a:cubicBezTo>
                  <a:cubicBezTo>
                    <a:pt x="252" y="256"/>
                    <a:pt x="251" y="256"/>
                    <a:pt x="251" y="256"/>
                  </a:cubicBezTo>
                  <a:cubicBezTo>
                    <a:pt x="251" y="257"/>
                    <a:pt x="250" y="257"/>
                    <a:pt x="250" y="257"/>
                  </a:cubicBezTo>
                  <a:cubicBezTo>
                    <a:pt x="250" y="257"/>
                    <a:pt x="250" y="257"/>
                    <a:pt x="250" y="257"/>
                  </a:cubicBezTo>
                  <a:cubicBezTo>
                    <a:pt x="250" y="257"/>
                    <a:pt x="249" y="257"/>
                    <a:pt x="249" y="257"/>
                  </a:cubicBezTo>
                  <a:cubicBezTo>
                    <a:pt x="248" y="258"/>
                    <a:pt x="248" y="259"/>
                    <a:pt x="248" y="259"/>
                  </a:cubicBezTo>
                  <a:cubicBezTo>
                    <a:pt x="248" y="259"/>
                    <a:pt x="248" y="259"/>
                    <a:pt x="247" y="258"/>
                  </a:cubicBezTo>
                  <a:cubicBezTo>
                    <a:pt x="246" y="259"/>
                    <a:pt x="245" y="258"/>
                    <a:pt x="244" y="260"/>
                  </a:cubicBezTo>
                  <a:cubicBezTo>
                    <a:pt x="244" y="260"/>
                    <a:pt x="244" y="260"/>
                    <a:pt x="244" y="260"/>
                  </a:cubicBezTo>
                  <a:cubicBezTo>
                    <a:pt x="244" y="260"/>
                    <a:pt x="244" y="261"/>
                    <a:pt x="243" y="261"/>
                  </a:cubicBezTo>
                  <a:cubicBezTo>
                    <a:pt x="243" y="261"/>
                    <a:pt x="242" y="261"/>
                    <a:pt x="242" y="261"/>
                  </a:cubicBezTo>
                  <a:cubicBezTo>
                    <a:pt x="242" y="261"/>
                    <a:pt x="242" y="261"/>
                    <a:pt x="242" y="261"/>
                  </a:cubicBezTo>
                  <a:cubicBezTo>
                    <a:pt x="242" y="261"/>
                    <a:pt x="242" y="261"/>
                    <a:pt x="242" y="261"/>
                  </a:cubicBezTo>
                  <a:cubicBezTo>
                    <a:pt x="242" y="261"/>
                    <a:pt x="242" y="260"/>
                    <a:pt x="242" y="260"/>
                  </a:cubicBezTo>
                  <a:cubicBezTo>
                    <a:pt x="242" y="260"/>
                    <a:pt x="241" y="260"/>
                    <a:pt x="241" y="260"/>
                  </a:cubicBezTo>
                  <a:cubicBezTo>
                    <a:pt x="241" y="260"/>
                    <a:pt x="240" y="261"/>
                    <a:pt x="240" y="261"/>
                  </a:cubicBezTo>
                  <a:cubicBezTo>
                    <a:pt x="240" y="261"/>
                    <a:pt x="239" y="260"/>
                    <a:pt x="239" y="260"/>
                  </a:cubicBezTo>
                  <a:cubicBezTo>
                    <a:pt x="238" y="259"/>
                    <a:pt x="240" y="259"/>
                    <a:pt x="241" y="258"/>
                  </a:cubicBezTo>
                  <a:cubicBezTo>
                    <a:pt x="241" y="258"/>
                    <a:pt x="241" y="256"/>
                    <a:pt x="241" y="256"/>
                  </a:cubicBezTo>
                  <a:cubicBezTo>
                    <a:pt x="241" y="256"/>
                    <a:pt x="242" y="256"/>
                    <a:pt x="242" y="255"/>
                  </a:cubicBezTo>
                  <a:cubicBezTo>
                    <a:pt x="242" y="255"/>
                    <a:pt x="241" y="254"/>
                    <a:pt x="241" y="254"/>
                  </a:cubicBezTo>
                  <a:cubicBezTo>
                    <a:pt x="241" y="254"/>
                    <a:pt x="240" y="255"/>
                    <a:pt x="240" y="255"/>
                  </a:cubicBezTo>
                  <a:cubicBezTo>
                    <a:pt x="240" y="255"/>
                    <a:pt x="242" y="256"/>
                    <a:pt x="241" y="256"/>
                  </a:cubicBezTo>
                  <a:cubicBezTo>
                    <a:pt x="240" y="256"/>
                    <a:pt x="240" y="256"/>
                    <a:pt x="240" y="256"/>
                  </a:cubicBezTo>
                  <a:cubicBezTo>
                    <a:pt x="239" y="256"/>
                    <a:pt x="239" y="256"/>
                    <a:pt x="239" y="256"/>
                  </a:cubicBezTo>
                  <a:cubicBezTo>
                    <a:pt x="239" y="257"/>
                    <a:pt x="239" y="257"/>
                    <a:pt x="239" y="257"/>
                  </a:cubicBezTo>
                  <a:cubicBezTo>
                    <a:pt x="238" y="257"/>
                    <a:pt x="237" y="255"/>
                    <a:pt x="236" y="256"/>
                  </a:cubicBezTo>
                  <a:cubicBezTo>
                    <a:pt x="236" y="256"/>
                    <a:pt x="235" y="257"/>
                    <a:pt x="235" y="257"/>
                  </a:cubicBezTo>
                  <a:cubicBezTo>
                    <a:pt x="234" y="256"/>
                    <a:pt x="235" y="255"/>
                    <a:pt x="235" y="255"/>
                  </a:cubicBezTo>
                  <a:cubicBezTo>
                    <a:pt x="234" y="255"/>
                    <a:pt x="232" y="255"/>
                    <a:pt x="233" y="255"/>
                  </a:cubicBezTo>
                  <a:cubicBezTo>
                    <a:pt x="234" y="254"/>
                    <a:pt x="234" y="254"/>
                    <a:pt x="234" y="253"/>
                  </a:cubicBezTo>
                  <a:cubicBezTo>
                    <a:pt x="233" y="253"/>
                    <a:pt x="233" y="253"/>
                    <a:pt x="233" y="252"/>
                  </a:cubicBezTo>
                  <a:cubicBezTo>
                    <a:pt x="233" y="251"/>
                    <a:pt x="233" y="252"/>
                    <a:pt x="232" y="251"/>
                  </a:cubicBezTo>
                  <a:cubicBezTo>
                    <a:pt x="232" y="251"/>
                    <a:pt x="232" y="251"/>
                    <a:pt x="231" y="251"/>
                  </a:cubicBezTo>
                  <a:cubicBezTo>
                    <a:pt x="231" y="251"/>
                    <a:pt x="231" y="251"/>
                    <a:pt x="230" y="251"/>
                  </a:cubicBezTo>
                  <a:cubicBezTo>
                    <a:pt x="230" y="251"/>
                    <a:pt x="231" y="250"/>
                    <a:pt x="231" y="250"/>
                  </a:cubicBezTo>
                  <a:cubicBezTo>
                    <a:pt x="231" y="250"/>
                    <a:pt x="231" y="250"/>
                    <a:pt x="232" y="250"/>
                  </a:cubicBezTo>
                  <a:cubicBezTo>
                    <a:pt x="232" y="250"/>
                    <a:pt x="232" y="249"/>
                    <a:pt x="232" y="249"/>
                  </a:cubicBezTo>
                  <a:cubicBezTo>
                    <a:pt x="232" y="248"/>
                    <a:pt x="231" y="248"/>
                    <a:pt x="230" y="248"/>
                  </a:cubicBezTo>
                  <a:cubicBezTo>
                    <a:pt x="230" y="248"/>
                    <a:pt x="231" y="247"/>
                    <a:pt x="230" y="247"/>
                  </a:cubicBezTo>
                  <a:cubicBezTo>
                    <a:pt x="230" y="246"/>
                    <a:pt x="231" y="247"/>
                    <a:pt x="232" y="246"/>
                  </a:cubicBezTo>
                  <a:cubicBezTo>
                    <a:pt x="232" y="246"/>
                    <a:pt x="231" y="245"/>
                    <a:pt x="231" y="245"/>
                  </a:cubicBezTo>
                  <a:cubicBezTo>
                    <a:pt x="231" y="244"/>
                    <a:pt x="232" y="243"/>
                    <a:pt x="231" y="243"/>
                  </a:cubicBezTo>
                  <a:cubicBezTo>
                    <a:pt x="230" y="243"/>
                    <a:pt x="230" y="243"/>
                    <a:pt x="230" y="243"/>
                  </a:cubicBezTo>
                  <a:cubicBezTo>
                    <a:pt x="231" y="243"/>
                    <a:pt x="232" y="242"/>
                    <a:pt x="233" y="242"/>
                  </a:cubicBezTo>
                  <a:cubicBezTo>
                    <a:pt x="233" y="241"/>
                    <a:pt x="231" y="241"/>
                    <a:pt x="231" y="241"/>
                  </a:cubicBezTo>
                  <a:cubicBezTo>
                    <a:pt x="231" y="240"/>
                    <a:pt x="232" y="241"/>
                    <a:pt x="232" y="241"/>
                  </a:cubicBezTo>
                  <a:cubicBezTo>
                    <a:pt x="232" y="241"/>
                    <a:pt x="233" y="241"/>
                    <a:pt x="233" y="240"/>
                  </a:cubicBezTo>
                  <a:cubicBezTo>
                    <a:pt x="233" y="240"/>
                    <a:pt x="234" y="240"/>
                    <a:pt x="234" y="240"/>
                  </a:cubicBezTo>
                  <a:cubicBezTo>
                    <a:pt x="234" y="240"/>
                    <a:pt x="234" y="239"/>
                    <a:pt x="234" y="239"/>
                  </a:cubicBezTo>
                  <a:cubicBezTo>
                    <a:pt x="234" y="239"/>
                    <a:pt x="233" y="239"/>
                    <a:pt x="233" y="239"/>
                  </a:cubicBezTo>
                  <a:cubicBezTo>
                    <a:pt x="234" y="239"/>
                    <a:pt x="234" y="238"/>
                    <a:pt x="235" y="239"/>
                  </a:cubicBezTo>
                  <a:cubicBezTo>
                    <a:pt x="235" y="239"/>
                    <a:pt x="235" y="237"/>
                    <a:pt x="235" y="237"/>
                  </a:cubicBezTo>
                  <a:cubicBezTo>
                    <a:pt x="235" y="236"/>
                    <a:pt x="235" y="234"/>
                    <a:pt x="236" y="233"/>
                  </a:cubicBezTo>
                  <a:cubicBezTo>
                    <a:pt x="238" y="233"/>
                    <a:pt x="236" y="235"/>
                    <a:pt x="236" y="235"/>
                  </a:cubicBezTo>
                  <a:cubicBezTo>
                    <a:pt x="237" y="235"/>
                    <a:pt x="237" y="235"/>
                    <a:pt x="237" y="235"/>
                  </a:cubicBezTo>
                  <a:cubicBezTo>
                    <a:pt x="237" y="237"/>
                    <a:pt x="237" y="234"/>
                    <a:pt x="238" y="234"/>
                  </a:cubicBezTo>
                  <a:cubicBezTo>
                    <a:pt x="238" y="234"/>
                    <a:pt x="238" y="234"/>
                    <a:pt x="238" y="235"/>
                  </a:cubicBezTo>
                  <a:cubicBezTo>
                    <a:pt x="238" y="235"/>
                    <a:pt x="238" y="235"/>
                    <a:pt x="239" y="235"/>
                  </a:cubicBezTo>
                  <a:cubicBezTo>
                    <a:pt x="240" y="235"/>
                    <a:pt x="241" y="230"/>
                    <a:pt x="238" y="231"/>
                  </a:cubicBezTo>
                  <a:cubicBezTo>
                    <a:pt x="238" y="231"/>
                    <a:pt x="237" y="231"/>
                    <a:pt x="237" y="231"/>
                  </a:cubicBezTo>
                  <a:cubicBezTo>
                    <a:pt x="237" y="231"/>
                    <a:pt x="237" y="231"/>
                    <a:pt x="236" y="230"/>
                  </a:cubicBezTo>
                  <a:cubicBezTo>
                    <a:pt x="236" y="229"/>
                    <a:pt x="235" y="230"/>
                    <a:pt x="235" y="231"/>
                  </a:cubicBezTo>
                  <a:cubicBezTo>
                    <a:pt x="235" y="230"/>
                    <a:pt x="237" y="229"/>
                    <a:pt x="236" y="228"/>
                  </a:cubicBezTo>
                  <a:cubicBezTo>
                    <a:pt x="235" y="228"/>
                    <a:pt x="235" y="228"/>
                    <a:pt x="234" y="229"/>
                  </a:cubicBezTo>
                  <a:cubicBezTo>
                    <a:pt x="234" y="229"/>
                    <a:pt x="233" y="229"/>
                    <a:pt x="233" y="229"/>
                  </a:cubicBezTo>
                  <a:cubicBezTo>
                    <a:pt x="233" y="229"/>
                    <a:pt x="234" y="229"/>
                    <a:pt x="234" y="228"/>
                  </a:cubicBezTo>
                  <a:cubicBezTo>
                    <a:pt x="235" y="228"/>
                    <a:pt x="235" y="228"/>
                    <a:pt x="236" y="228"/>
                  </a:cubicBezTo>
                  <a:cubicBezTo>
                    <a:pt x="236" y="227"/>
                    <a:pt x="236" y="226"/>
                    <a:pt x="236" y="225"/>
                  </a:cubicBezTo>
                  <a:cubicBezTo>
                    <a:pt x="235" y="225"/>
                    <a:pt x="235" y="224"/>
                    <a:pt x="234" y="224"/>
                  </a:cubicBezTo>
                  <a:cubicBezTo>
                    <a:pt x="233" y="224"/>
                    <a:pt x="232" y="224"/>
                    <a:pt x="231" y="225"/>
                  </a:cubicBezTo>
                  <a:cubicBezTo>
                    <a:pt x="231" y="225"/>
                    <a:pt x="231" y="225"/>
                    <a:pt x="231" y="225"/>
                  </a:cubicBezTo>
                  <a:cubicBezTo>
                    <a:pt x="228" y="224"/>
                    <a:pt x="228" y="227"/>
                    <a:pt x="229" y="229"/>
                  </a:cubicBezTo>
                  <a:cubicBezTo>
                    <a:pt x="229" y="229"/>
                    <a:pt x="229" y="231"/>
                    <a:pt x="229" y="230"/>
                  </a:cubicBezTo>
                  <a:cubicBezTo>
                    <a:pt x="228" y="230"/>
                    <a:pt x="229" y="229"/>
                    <a:pt x="228" y="229"/>
                  </a:cubicBezTo>
                  <a:cubicBezTo>
                    <a:pt x="228" y="229"/>
                    <a:pt x="227" y="231"/>
                    <a:pt x="227" y="230"/>
                  </a:cubicBezTo>
                  <a:cubicBezTo>
                    <a:pt x="227" y="229"/>
                    <a:pt x="229" y="226"/>
                    <a:pt x="227" y="227"/>
                  </a:cubicBezTo>
                  <a:cubicBezTo>
                    <a:pt x="226" y="228"/>
                    <a:pt x="225" y="229"/>
                    <a:pt x="225" y="230"/>
                  </a:cubicBezTo>
                  <a:cubicBezTo>
                    <a:pt x="225" y="230"/>
                    <a:pt x="225" y="230"/>
                    <a:pt x="226" y="231"/>
                  </a:cubicBezTo>
                  <a:cubicBezTo>
                    <a:pt x="226" y="233"/>
                    <a:pt x="224" y="229"/>
                    <a:pt x="224" y="229"/>
                  </a:cubicBezTo>
                  <a:cubicBezTo>
                    <a:pt x="223" y="229"/>
                    <a:pt x="224" y="229"/>
                    <a:pt x="224" y="230"/>
                  </a:cubicBezTo>
                  <a:cubicBezTo>
                    <a:pt x="224" y="230"/>
                    <a:pt x="222" y="230"/>
                    <a:pt x="222" y="230"/>
                  </a:cubicBezTo>
                  <a:cubicBezTo>
                    <a:pt x="222" y="230"/>
                    <a:pt x="222" y="229"/>
                    <a:pt x="222" y="229"/>
                  </a:cubicBezTo>
                  <a:cubicBezTo>
                    <a:pt x="221" y="229"/>
                    <a:pt x="221" y="230"/>
                    <a:pt x="221" y="230"/>
                  </a:cubicBezTo>
                  <a:cubicBezTo>
                    <a:pt x="221" y="231"/>
                    <a:pt x="221" y="232"/>
                    <a:pt x="221" y="233"/>
                  </a:cubicBezTo>
                  <a:cubicBezTo>
                    <a:pt x="221" y="234"/>
                    <a:pt x="221" y="235"/>
                    <a:pt x="221" y="236"/>
                  </a:cubicBezTo>
                  <a:cubicBezTo>
                    <a:pt x="222" y="236"/>
                    <a:pt x="222" y="236"/>
                    <a:pt x="222" y="236"/>
                  </a:cubicBezTo>
                  <a:cubicBezTo>
                    <a:pt x="222" y="237"/>
                    <a:pt x="222" y="237"/>
                    <a:pt x="222" y="237"/>
                  </a:cubicBezTo>
                  <a:cubicBezTo>
                    <a:pt x="223" y="238"/>
                    <a:pt x="223" y="238"/>
                    <a:pt x="222" y="239"/>
                  </a:cubicBezTo>
                  <a:cubicBezTo>
                    <a:pt x="222" y="239"/>
                    <a:pt x="222" y="239"/>
                    <a:pt x="222" y="239"/>
                  </a:cubicBezTo>
                  <a:cubicBezTo>
                    <a:pt x="221" y="238"/>
                    <a:pt x="221" y="236"/>
                    <a:pt x="221" y="236"/>
                  </a:cubicBezTo>
                  <a:cubicBezTo>
                    <a:pt x="221" y="236"/>
                    <a:pt x="221" y="237"/>
                    <a:pt x="221" y="237"/>
                  </a:cubicBezTo>
                  <a:cubicBezTo>
                    <a:pt x="221" y="238"/>
                    <a:pt x="221" y="239"/>
                    <a:pt x="221" y="240"/>
                  </a:cubicBezTo>
                  <a:cubicBezTo>
                    <a:pt x="221" y="241"/>
                    <a:pt x="221" y="242"/>
                    <a:pt x="221" y="243"/>
                  </a:cubicBezTo>
                  <a:cubicBezTo>
                    <a:pt x="221" y="243"/>
                    <a:pt x="222" y="243"/>
                    <a:pt x="222" y="243"/>
                  </a:cubicBezTo>
                  <a:cubicBezTo>
                    <a:pt x="222" y="243"/>
                    <a:pt x="222" y="242"/>
                    <a:pt x="222" y="242"/>
                  </a:cubicBezTo>
                  <a:cubicBezTo>
                    <a:pt x="222" y="242"/>
                    <a:pt x="222" y="242"/>
                    <a:pt x="223" y="242"/>
                  </a:cubicBezTo>
                  <a:cubicBezTo>
                    <a:pt x="223" y="243"/>
                    <a:pt x="223" y="244"/>
                    <a:pt x="223" y="245"/>
                  </a:cubicBezTo>
                  <a:cubicBezTo>
                    <a:pt x="223" y="243"/>
                    <a:pt x="225" y="244"/>
                    <a:pt x="225" y="245"/>
                  </a:cubicBezTo>
                  <a:cubicBezTo>
                    <a:pt x="225" y="248"/>
                    <a:pt x="224" y="251"/>
                    <a:pt x="226" y="253"/>
                  </a:cubicBezTo>
                  <a:cubicBezTo>
                    <a:pt x="226" y="253"/>
                    <a:pt x="226" y="253"/>
                    <a:pt x="226" y="253"/>
                  </a:cubicBezTo>
                  <a:cubicBezTo>
                    <a:pt x="226" y="254"/>
                    <a:pt x="226" y="254"/>
                    <a:pt x="226" y="254"/>
                  </a:cubicBezTo>
                  <a:cubicBezTo>
                    <a:pt x="228" y="255"/>
                    <a:pt x="226" y="255"/>
                    <a:pt x="225" y="256"/>
                  </a:cubicBezTo>
                  <a:cubicBezTo>
                    <a:pt x="225" y="256"/>
                    <a:pt x="225" y="256"/>
                    <a:pt x="225" y="256"/>
                  </a:cubicBezTo>
                  <a:cubicBezTo>
                    <a:pt x="225" y="256"/>
                    <a:pt x="224" y="256"/>
                    <a:pt x="224" y="256"/>
                  </a:cubicBezTo>
                  <a:cubicBezTo>
                    <a:pt x="224" y="258"/>
                    <a:pt x="226" y="257"/>
                    <a:pt x="227" y="257"/>
                  </a:cubicBezTo>
                  <a:cubicBezTo>
                    <a:pt x="226" y="259"/>
                    <a:pt x="225" y="258"/>
                    <a:pt x="227" y="259"/>
                  </a:cubicBezTo>
                  <a:cubicBezTo>
                    <a:pt x="227" y="259"/>
                    <a:pt x="227" y="260"/>
                    <a:pt x="227" y="260"/>
                  </a:cubicBezTo>
                  <a:cubicBezTo>
                    <a:pt x="227" y="260"/>
                    <a:pt x="226" y="260"/>
                    <a:pt x="226" y="260"/>
                  </a:cubicBezTo>
                  <a:cubicBezTo>
                    <a:pt x="226" y="260"/>
                    <a:pt x="226" y="260"/>
                    <a:pt x="226" y="261"/>
                  </a:cubicBezTo>
                  <a:cubicBezTo>
                    <a:pt x="227" y="262"/>
                    <a:pt x="228" y="261"/>
                    <a:pt x="229" y="262"/>
                  </a:cubicBezTo>
                  <a:cubicBezTo>
                    <a:pt x="230" y="262"/>
                    <a:pt x="230" y="263"/>
                    <a:pt x="231" y="264"/>
                  </a:cubicBezTo>
                  <a:cubicBezTo>
                    <a:pt x="231" y="264"/>
                    <a:pt x="231" y="264"/>
                    <a:pt x="231" y="265"/>
                  </a:cubicBezTo>
                  <a:cubicBezTo>
                    <a:pt x="231" y="265"/>
                    <a:pt x="232" y="265"/>
                    <a:pt x="232" y="265"/>
                  </a:cubicBezTo>
                  <a:cubicBezTo>
                    <a:pt x="232" y="265"/>
                    <a:pt x="232" y="265"/>
                    <a:pt x="233" y="266"/>
                  </a:cubicBezTo>
                  <a:cubicBezTo>
                    <a:pt x="233" y="266"/>
                    <a:pt x="230" y="264"/>
                    <a:pt x="230" y="264"/>
                  </a:cubicBezTo>
                  <a:cubicBezTo>
                    <a:pt x="229" y="263"/>
                    <a:pt x="229" y="262"/>
                    <a:pt x="228" y="262"/>
                  </a:cubicBezTo>
                  <a:cubicBezTo>
                    <a:pt x="227" y="262"/>
                    <a:pt x="224" y="262"/>
                    <a:pt x="224" y="262"/>
                  </a:cubicBezTo>
                  <a:cubicBezTo>
                    <a:pt x="224" y="262"/>
                    <a:pt x="224" y="262"/>
                    <a:pt x="224" y="263"/>
                  </a:cubicBezTo>
                  <a:cubicBezTo>
                    <a:pt x="224" y="263"/>
                    <a:pt x="224" y="266"/>
                    <a:pt x="224" y="266"/>
                  </a:cubicBezTo>
                  <a:cubicBezTo>
                    <a:pt x="223" y="265"/>
                    <a:pt x="224" y="266"/>
                    <a:pt x="223" y="265"/>
                  </a:cubicBezTo>
                  <a:cubicBezTo>
                    <a:pt x="222" y="265"/>
                    <a:pt x="222" y="264"/>
                    <a:pt x="222" y="265"/>
                  </a:cubicBezTo>
                  <a:cubicBezTo>
                    <a:pt x="222" y="265"/>
                    <a:pt x="223" y="267"/>
                    <a:pt x="222" y="267"/>
                  </a:cubicBezTo>
                  <a:cubicBezTo>
                    <a:pt x="222" y="267"/>
                    <a:pt x="221" y="266"/>
                    <a:pt x="221" y="266"/>
                  </a:cubicBezTo>
                  <a:cubicBezTo>
                    <a:pt x="221" y="266"/>
                    <a:pt x="221" y="266"/>
                    <a:pt x="221" y="265"/>
                  </a:cubicBezTo>
                  <a:cubicBezTo>
                    <a:pt x="221" y="265"/>
                    <a:pt x="221" y="265"/>
                    <a:pt x="220" y="264"/>
                  </a:cubicBezTo>
                  <a:cubicBezTo>
                    <a:pt x="220" y="264"/>
                    <a:pt x="220" y="264"/>
                    <a:pt x="220" y="264"/>
                  </a:cubicBezTo>
                  <a:cubicBezTo>
                    <a:pt x="220" y="263"/>
                    <a:pt x="218" y="264"/>
                    <a:pt x="217" y="264"/>
                  </a:cubicBezTo>
                  <a:cubicBezTo>
                    <a:pt x="215" y="264"/>
                    <a:pt x="214" y="264"/>
                    <a:pt x="214" y="266"/>
                  </a:cubicBezTo>
                  <a:cubicBezTo>
                    <a:pt x="214" y="266"/>
                    <a:pt x="214" y="266"/>
                    <a:pt x="214" y="266"/>
                  </a:cubicBezTo>
                  <a:cubicBezTo>
                    <a:pt x="213" y="268"/>
                    <a:pt x="216" y="267"/>
                    <a:pt x="215" y="268"/>
                  </a:cubicBezTo>
                  <a:cubicBezTo>
                    <a:pt x="215" y="268"/>
                    <a:pt x="215" y="269"/>
                    <a:pt x="215" y="269"/>
                  </a:cubicBezTo>
                  <a:cubicBezTo>
                    <a:pt x="215" y="269"/>
                    <a:pt x="214" y="269"/>
                    <a:pt x="214" y="269"/>
                  </a:cubicBezTo>
                  <a:cubicBezTo>
                    <a:pt x="214" y="268"/>
                    <a:pt x="214" y="268"/>
                    <a:pt x="213" y="268"/>
                  </a:cubicBezTo>
                  <a:cubicBezTo>
                    <a:pt x="212" y="267"/>
                    <a:pt x="212" y="266"/>
                    <a:pt x="210" y="267"/>
                  </a:cubicBezTo>
                  <a:cubicBezTo>
                    <a:pt x="208" y="267"/>
                    <a:pt x="205" y="267"/>
                    <a:pt x="203" y="269"/>
                  </a:cubicBezTo>
                  <a:cubicBezTo>
                    <a:pt x="203" y="270"/>
                    <a:pt x="203" y="270"/>
                    <a:pt x="203" y="271"/>
                  </a:cubicBezTo>
                  <a:cubicBezTo>
                    <a:pt x="202" y="271"/>
                    <a:pt x="201" y="272"/>
                    <a:pt x="201" y="272"/>
                  </a:cubicBezTo>
                  <a:cubicBezTo>
                    <a:pt x="200" y="272"/>
                    <a:pt x="199" y="273"/>
                    <a:pt x="199" y="273"/>
                  </a:cubicBezTo>
                  <a:cubicBezTo>
                    <a:pt x="198" y="272"/>
                    <a:pt x="198" y="273"/>
                    <a:pt x="198" y="275"/>
                  </a:cubicBezTo>
                  <a:cubicBezTo>
                    <a:pt x="197" y="277"/>
                    <a:pt x="197" y="279"/>
                    <a:pt x="195" y="281"/>
                  </a:cubicBezTo>
                  <a:cubicBezTo>
                    <a:pt x="195" y="282"/>
                    <a:pt x="195" y="282"/>
                    <a:pt x="194" y="282"/>
                  </a:cubicBezTo>
                  <a:cubicBezTo>
                    <a:pt x="194" y="283"/>
                    <a:pt x="194" y="284"/>
                    <a:pt x="193" y="284"/>
                  </a:cubicBezTo>
                  <a:cubicBezTo>
                    <a:pt x="193" y="285"/>
                    <a:pt x="192" y="284"/>
                    <a:pt x="192" y="285"/>
                  </a:cubicBezTo>
                  <a:cubicBezTo>
                    <a:pt x="193" y="285"/>
                    <a:pt x="193" y="285"/>
                    <a:pt x="193" y="285"/>
                  </a:cubicBezTo>
                  <a:cubicBezTo>
                    <a:pt x="194" y="285"/>
                    <a:pt x="194" y="286"/>
                    <a:pt x="194" y="286"/>
                  </a:cubicBezTo>
                  <a:cubicBezTo>
                    <a:pt x="194" y="286"/>
                    <a:pt x="194" y="286"/>
                    <a:pt x="194" y="287"/>
                  </a:cubicBezTo>
                  <a:cubicBezTo>
                    <a:pt x="194" y="286"/>
                    <a:pt x="192" y="285"/>
                    <a:pt x="192" y="286"/>
                  </a:cubicBezTo>
                  <a:cubicBezTo>
                    <a:pt x="191" y="286"/>
                    <a:pt x="191" y="286"/>
                    <a:pt x="191" y="286"/>
                  </a:cubicBezTo>
                  <a:cubicBezTo>
                    <a:pt x="191" y="287"/>
                    <a:pt x="192" y="286"/>
                    <a:pt x="192" y="286"/>
                  </a:cubicBezTo>
                  <a:cubicBezTo>
                    <a:pt x="193" y="286"/>
                    <a:pt x="193" y="287"/>
                    <a:pt x="194" y="287"/>
                  </a:cubicBezTo>
                  <a:cubicBezTo>
                    <a:pt x="194" y="288"/>
                    <a:pt x="196" y="289"/>
                    <a:pt x="194" y="290"/>
                  </a:cubicBezTo>
                  <a:cubicBezTo>
                    <a:pt x="194" y="290"/>
                    <a:pt x="194" y="289"/>
                    <a:pt x="193" y="290"/>
                  </a:cubicBezTo>
                  <a:cubicBezTo>
                    <a:pt x="192" y="290"/>
                    <a:pt x="191" y="289"/>
                    <a:pt x="190" y="289"/>
                  </a:cubicBezTo>
                  <a:cubicBezTo>
                    <a:pt x="190" y="289"/>
                    <a:pt x="189" y="290"/>
                    <a:pt x="189" y="290"/>
                  </a:cubicBezTo>
                  <a:cubicBezTo>
                    <a:pt x="188" y="289"/>
                    <a:pt x="187" y="291"/>
                    <a:pt x="186" y="291"/>
                  </a:cubicBezTo>
                  <a:cubicBezTo>
                    <a:pt x="186" y="291"/>
                    <a:pt x="185" y="291"/>
                    <a:pt x="185" y="292"/>
                  </a:cubicBezTo>
                  <a:cubicBezTo>
                    <a:pt x="184" y="292"/>
                    <a:pt x="184" y="292"/>
                    <a:pt x="183" y="293"/>
                  </a:cubicBezTo>
                  <a:cubicBezTo>
                    <a:pt x="181" y="293"/>
                    <a:pt x="179" y="294"/>
                    <a:pt x="178" y="295"/>
                  </a:cubicBezTo>
                  <a:cubicBezTo>
                    <a:pt x="177" y="295"/>
                    <a:pt x="177" y="295"/>
                    <a:pt x="177" y="296"/>
                  </a:cubicBezTo>
                  <a:cubicBezTo>
                    <a:pt x="177" y="297"/>
                    <a:pt x="176" y="299"/>
                    <a:pt x="177" y="300"/>
                  </a:cubicBezTo>
                  <a:cubicBezTo>
                    <a:pt x="177" y="300"/>
                    <a:pt x="177" y="300"/>
                    <a:pt x="177" y="300"/>
                  </a:cubicBezTo>
                  <a:cubicBezTo>
                    <a:pt x="177" y="301"/>
                    <a:pt x="177" y="300"/>
                    <a:pt x="177" y="300"/>
                  </a:cubicBezTo>
                  <a:cubicBezTo>
                    <a:pt x="177" y="301"/>
                    <a:pt x="177" y="301"/>
                    <a:pt x="177" y="301"/>
                  </a:cubicBezTo>
                  <a:cubicBezTo>
                    <a:pt x="177" y="301"/>
                    <a:pt x="177" y="302"/>
                    <a:pt x="178" y="302"/>
                  </a:cubicBezTo>
                  <a:cubicBezTo>
                    <a:pt x="178" y="302"/>
                    <a:pt x="178" y="302"/>
                    <a:pt x="178" y="302"/>
                  </a:cubicBezTo>
                  <a:cubicBezTo>
                    <a:pt x="177" y="302"/>
                    <a:pt x="177" y="301"/>
                    <a:pt x="176" y="302"/>
                  </a:cubicBezTo>
                  <a:cubicBezTo>
                    <a:pt x="174" y="305"/>
                    <a:pt x="171" y="305"/>
                    <a:pt x="168" y="307"/>
                  </a:cubicBezTo>
                  <a:cubicBezTo>
                    <a:pt x="167" y="308"/>
                    <a:pt x="167" y="308"/>
                    <a:pt x="167" y="308"/>
                  </a:cubicBezTo>
                  <a:cubicBezTo>
                    <a:pt x="167" y="308"/>
                    <a:pt x="167" y="309"/>
                    <a:pt x="167" y="309"/>
                  </a:cubicBezTo>
                  <a:cubicBezTo>
                    <a:pt x="167" y="309"/>
                    <a:pt x="167" y="309"/>
                    <a:pt x="167" y="309"/>
                  </a:cubicBezTo>
                  <a:cubicBezTo>
                    <a:pt x="167" y="310"/>
                    <a:pt x="168" y="310"/>
                    <a:pt x="168" y="310"/>
                  </a:cubicBezTo>
                  <a:cubicBezTo>
                    <a:pt x="168" y="310"/>
                    <a:pt x="169" y="310"/>
                    <a:pt x="169" y="310"/>
                  </a:cubicBezTo>
                  <a:cubicBezTo>
                    <a:pt x="169" y="310"/>
                    <a:pt x="170" y="309"/>
                    <a:pt x="170" y="309"/>
                  </a:cubicBezTo>
                  <a:cubicBezTo>
                    <a:pt x="170" y="311"/>
                    <a:pt x="165" y="311"/>
                    <a:pt x="164" y="311"/>
                  </a:cubicBezTo>
                  <a:cubicBezTo>
                    <a:pt x="163" y="311"/>
                    <a:pt x="160" y="310"/>
                    <a:pt x="159" y="311"/>
                  </a:cubicBezTo>
                  <a:cubicBezTo>
                    <a:pt x="158" y="311"/>
                    <a:pt x="158" y="310"/>
                    <a:pt x="158" y="309"/>
                  </a:cubicBezTo>
                  <a:cubicBezTo>
                    <a:pt x="158" y="308"/>
                    <a:pt x="158" y="308"/>
                    <a:pt x="158" y="307"/>
                  </a:cubicBezTo>
                  <a:cubicBezTo>
                    <a:pt x="157" y="307"/>
                    <a:pt x="157" y="307"/>
                    <a:pt x="156" y="307"/>
                  </a:cubicBezTo>
                  <a:cubicBezTo>
                    <a:pt x="156" y="308"/>
                    <a:pt x="156" y="308"/>
                    <a:pt x="155" y="308"/>
                  </a:cubicBezTo>
                  <a:cubicBezTo>
                    <a:pt x="155" y="308"/>
                    <a:pt x="155" y="307"/>
                    <a:pt x="155" y="307"/>
                  </a:cubicBezTo>
                  <a:cubicBezTo>
                    <a:pt x="154" y="307"/>
                    <a:pt x="153" y="307"/>
                    <a:pt x="153" y="307"/>
                  </a:cubicBezTo>
                  <a:cubicBezTo>
                    <a:pt x="153" y="308"/>
                    <a:pt x="154" y="308"/>
                    <a:pt x="154" y="308"/>
                  </a:cubicBezTo>
                  <a:cubicBezTo>
                    <a:pt x="154" y="309"/>
                    <a:pt x="154" y="309"/>
                    <a:pt x="154" y="310"/>
                  </a:cubicBezTo>
                  <a:cubicBezTo>
                    <a:pt x="154" y="310"/>
                    <a:pt x="154" y="310"/>
                    <a:pt x="154" y="310"/>
                  </a:cubicBezTo>
                  <a:cubicBezTo>
                    <a:pt x="154" y="311"/>
                    <a:pt x="155" y="311"/>
                    <a:pt x="155" y="311"/>
                  </a:cubicBezTo>
                  <a:cubicBezTo>
                    <a:pt x="155" y="311"/>
                    <a:pt x="155" y="312"/>
                    <a:pt x="156" y="312"/>
                  </a:cubicBezTo>
                  <a:cubicBezTo>
                    <a:pt x="156" y="312"/>
                    <a:pt x="156" y="313"/>
                    <a:pt x="156" y="313"/>
                  </a:cubicBezTo>
                  <a:cubicBezTo>
                    <a:pt x="155" y="314"/>
                    <a:pt x="156" y="314"/>
                    <a:pt x="156" y="315"/>
                  </a:cubicBezTo>
                  <a:cubicBezTo>
                    <a:pt x="156" y="316"/>
                    <a:pt x="155" y="317"/>
                    <a:pt x="156" y="317"/>
                  </a:cubicBezTo>
                  <a:cubicBezTo>
                    <a:pt x="156" y="318"/>
                    <a:pt x="156" y="318"/>
                    <a:pt x="156" y="318"/>
                  </a:cubicBezTo>
                  <a:cubicBezTo>
                    <a:pt x="157" y="318"/>
                    <a:pt x="157" y="318"/>
                    <a:pt x="157" y="318"/>
                  </a:cubicBezTo>
                  <a:cubicBezTo>
                    <a:pt x="156" y="318"/>
                    <a:pt x="155" y="319"/>
                    <a:pt x="154" y="318"/>
                  </a:cubicBezTo>
                  <a:cubicBezTo>
                    <a:pt x="154" y="318"/>
                    <a:pt x="154" y="317"/>
                    <a:pt x="153" y="317"/>
                  </a:cubicBezTo>
                  <a:cubicBezTo>
                    <a:pt x="153" y="317"/>
                    <a:pt x="152" y="318"/>
                    <a:pt x="152" y="318"/>
                  </a:cubicBezTo>
                  <a:cubicBezTo>
                    <a:pt x="152" y="318"/>
                    <a:pt x="152" y="319"/>
                    <a:pt x="151" y="319"/>
                  </a:cubicBezTo>
                  <a:cubicBezTo>
                    <a:pt x="151" y="318"/>
                    <a:pt x="151" y="317"/>
                    <a:pt x="150" y="318"/>
                  </a:cubicBezTo>
                  <a:cubicBezTo>
                    <a:pt x="149" y="319"/>
                    <a:pt x="147" y="320"/>
                    <a:pt x="147" y="317"/>
                  </a:cubicBezTo>
                  <a:cubicBezTo>
                    <a:pt x="146" y="317"/>
                    <a:pt x="146" y="316"/>
                    <a:pt x="146" y="316"/>
                  </a:cubicBezTo>
                  <a:cubicBezTo>
                    <a:pt x="145" y="316"/>
                    <a:pt x="145" y="316"/>
                    <a:pt x="145" y="316"/>
                  </a:cubicBezTo>
                  <a:cubicBezTo>
                    <a:pt x="145" y="316"/>
                    <a:pt x="145" y="316"/>
                    <a:pt x="145" y="316"/>
                  </a:cubicBezTo>
                  <a:cubicBezTo>
                    <a:pt x="144" y="316"/>
                    <a:pt x="143" y="316"/>
                    <a:pt x="142" y="316"/>
                  </a:cubicBezTo>
                  <a:cubicBezTo>
                    <a:pt x="142" y="316"/>
                    <a:pt x="142" y="318"/>
                    <a:pt x="142" y="318"/>
                  </a:cubicBezTo>
                  <a:cubicBezTo>
                    <a:pt x="142" y="318"/>
                    <a:pt x="142" y="317"/>
                    <a:pt x="141" y="317"/>
                  </a:cubicBezTo>
                  <a:cubicBezTo>
                    <a:pt x="140" y="317"/>
                    <a:pt x="140" y="318"/>
                    <a:pt x="139" y="317"/>
                  </a:cubicBezTo>
                  <a:cubicBezTo>
                    <a:pt x="139" y="317"/>
                    <a:pt x="139" y="318"/>
                    <a:pt x="139" y="318"/>
                  </a:cubicBezTo>
                  <a:cubicBezTo>
                    <a:pt x="139" y="318"/>
                    <a:pt x="139" y="318"/>
                    <a:pt x="138" y="318"/>
                  </a:cubicBezTo>
                  <a:cubicBezTo>
                    <a:pt x="138" y="318"/>
                    <a:pt x="137" y="318"/>
                    <a:pt x="137" y="318"/>
                  </a:cubicBezTo>
                  <a:cubicBezTo>
                    <a:pt x="137" y="318"/>
                    <a:pt x="135" y="319"/>
                    <a:pt x="135" y="319"/>
                  </a:cubicBezTo>
                  <a:cubicBezTo>
                    <a:pt x="135" y="319"/>
                    <a:pt x="135" y="319"/>
                    <a:pt x="134" y="319"/>
                  </a:cubicBezTo>
                  <a:cubicBezTo>
                    <a:pt x="134" y="319"/>
                    <a:pt x="134" y="320"/>
                    <a:pt x="134" y="320"/>
                  </a:cubicBezTo>
                  <a:cubicBezTo>
                    <a:pt x="134" y="321"/>
                    <a:pt x="134" y="321"/>
                    <a:pt x="135" y="321"/>
                  </a:cubicBezTo>
                  <a:cubicBezTo>
                    <a:pt x="135" y="321"/>
                    <a:pt x="136" y="321"/>
                    <a:pt x="136" y="321"/>
                  </a:cubicBezTo>
                  <a:cubicBezTo>
                    <a:pt x="136" y="321"/>
                    <a:pt x="137" y="320"/>
                    <a:pt x="137" y="320"/>
                  </a:cubicBezTo>
                  <a:cubicBezTo>
                    <a:pt x="137" y="320"/>
                    <a:pt x="136" y="321"/>
                    <a:pt x="136" y="321"/>
                  </a:cubicBezTo>
                  <a:cubicBezTo>
                    <a:pt x="137" y="321"/>
                    <a:pt x="137" y="321"/>
                    <a:pt x="137" y="322"/>
                  </a:cubicBezTo>
                  <a:cubicBezTo>
                    <a:pt x="136" y="322"/>
                    <a:pt x="136" y="321"/>
                    <a:pt x="135" y="322"/>
                  </a:cubicBezTo>
                  <a:cubicBezTo>
                    <a:pt x="135" y="322"/>
                    <a:pt x="135" y="322"/>
                    <a:pt x="135" y="322"/>
                  </a:cubicBezTo>
                  <a:cubicBezTo>
                    <a:pt x="136" y="323"/>
                    <a:pt x="135" y="323"/>
                    <a:pt x="136" y="323"/>
                  </a:cubicBezTo>
                  <a:cubicBezTo>
                    <a:pt x="136" y="323"/>
                    <a:pt x="136" y="322"/>
                    <a:pt x="136" y="322"/>
                  </a:cubicBezTo>
                  <a:cubicBezTo>
                    <a:pt x="136" y="322"/>
                    <a:pt x="137" y="323"/>
                    <a:pt x="137" y="323"/>
                  </a:cubicBezTo>
                  <a:cubicBezTo>
                    <a:pt x="139" y="324"/>
                    <a:pt x="134" y="324"/>
                    <a:pt x="134" y="324"/>
                  </a:cubicBezTo>
                  <a:cubicBezTo>
                    <a:pt x="134" y="324"/>
                    <a:pt x="136" y="325"/>
                    <a:pt x="136" y="325"/>
                  </a:cubicBezTo>
                  <a:cubicBezTo>
                    <a:pt x="137" y="325"/>
                    <a:pt x="137" y="327"/>
                    <a:pt x="138" y="327"/>
                  </a:cubicBezTo>
                  <a:cubicBezTo>
                    <a:pt x="138" y="327"/>
                    <a:pt x="138" y="327"/>
                    <a:pt x="138" y="327"/>
                  </a:cubicBezTo>
                  <a:cubicBezTo>
                    <a:pt x="138" y="327"/>
                    <a:pt x="138" y="326"/>
                    <a:pt x="138" y="326"/>
                  </a:cubicBezTo>
                  <a:cubicBezTo>
                    <a:pt x="139" y="326"/>
                    <a:pt x="139" y="326"/>
                    <a:pt x="139" y="326"/>
                  </a:cubicBezTo>
                  <a:cubicBezTo>
                    <a:pt x="139" y="326"/>
                    <a:pt x="139" y="326"/>
                    <a:pt x="140" y="326"/>
                  </a:cubicBezTo>
                  <a:cubicBezTo>
                    <a:pt x="140" y="326"/>
                    <a:pt x="140" y="326"/>
                    <a:pt x="140" y="326"/>
                  </a:cubicBezTo>
                  <a:cubicBezTo>
                    <a:pt x="140" y="327"/>
                    <a:pt x="140" y="327"/>
                    <a:pt x="141" y="327"/>
                  </a:cubicBezTo>
                  <a:cubicBezTo>
                    <a:pt x="141" y="327"/>
                    <a:pt x="142" y="327"/>
                    <a:pt x="142" y="327"/>
                  </a:cubicBezTo>
                  <a:cubicBezTo>
                    <a:pt x="143" y="327"/>
                    <a:pt x="143" y="327"/>
                    <a:pt x="143" y="327"/>
                  </a:cubicBezTo>
                  <a:cubicBezTo>
                    <a:pt x="143" y="327"/>
                    <a:pt x="143" y="328"/>
                    <a:pt x="143" y="328"/>
                  </a:cubicBezTo>
                  <a:cubicBezTo>
                    <a:pt x="144" y="328"/>
                    <a:pt x="144" y="328"/>
                    <a:pt x="145" y="328"/>
                  </a:cubicBezTo>
                  <a:cubicBezTo>
                    <a:pt x="145" y="328"/>
                    <a:pt x="145" y="331"/>
                    <a:pt x="145" y="330"/>
                  </a:cubicBezTo>
                  <a:cubicBezTo>
                    <a:pt x="146" y="329"/>
                    <a:pt x="146" y="329"/>
                    <a:pt x="147" y="330"/>
                  </a:cubicBezTo>
                  <a:cubicBezTo>
                    <a:pt x="147" y="330"/>
                    <a:pt x="148" y="330"/>
                    <a:pt x="148" y="330"/>
                  </a:cubicBezTo>
                  <a:cubicBezTo>
                    <a:pt x="149" y="330"/>
                    <a:pt x="149" y="329"/>
                    <a:pt x="150" y="330"/>
                  </a:cubicBezTo>
                  <a:cubicBezTo>
                    <a:pt x="150" y="331"/>
                    <a:pt x="149" y="331"/>
                    <a:pt x="149" y="331"/>
                  </a:cubicBezTo>
                  <a:cubicBezTo>
                    <a:pt x="149" y="331"/>
                    <a:pt x="149" y="331"/>
                    <a:pt x="149" y="331"/>
                  </a:cubicBezTo>
                  <a:cubicBezTo>
                    <a:pt x="149" y="332"/>
                    <a:pt x="149" y="331"/>
                    <a:pt x="149" y="332"/>
                  </a:cubicBezTo>
                  <a:cubicBezTo>
                    <a:pt x="149" y="332"/>
                    <a:pt x="149" y="332"/>
                    <a:pt x="150" y="332"/>
                  </a:cubicBezTo>
                  <a:cubicBezTo>
                    <a:pt x="150" y="332"/>
                    <a:pt x="150" y="332"/>
                    <a:pt x="150" y="332"/>
                  </a:cubicBezTo>
                  <a:cubicBezTo>
                    <a:pt x="151" y="332"/>
                    <a:pt x="151" y="332"/>
                    <a:pt x="151" y="332"/>
                  </a:cubicBezTo>
                  <a:cubicBezTo>
                    <a:pt x="151" y="332"/>
                    <a:pt x="152" y="332"/>
                    <a:pt x="152" y="332"/>
                  </a:cubicBezTo>
                  <a:cubicBezTo>
                    <a:pt x="152" y="331"/>
                    <a:pt x="153" y="332"/>
                    <a:pt x="153" y="332"/>
                  </a:cubicBezTo>
                  <a:cubicBezTo>
                    <a:pt x="153" y="332"/>
                    <a:pt x="152" y="332"/>
                    <a:pt x="152" y="332"/>
                  </a:cubicBezTo>
                  <a:cubicBezTo>
                    <a:pt x="151" y="332"/>
                    <a:pt x="152" y="332"/>
                    <a:pt x="151" y="333"/>
                  </a:cubicBezTo>
                  <a:cubicBezTo>
                    <a:pt x="151" y="333"/>
                    <a:pt x="151" y="333"/>
                    <a:pt x="151" y="333"/>
                  </a:cubicBezTo>
                  <a:cubicBezTo>
                    <a:pt x="151" y="334"/>
                    <a:pt x="152" y="333"/>
                    <a:pt x="152" y="334"/>
                  </a:cubicBezTo>
                  <a:cubicBezTo>
                    <a:pt x="153" y="334"/>
                    <a:pt x="153" y="335"/>
                    <a:pt x="152" y="335"/>
                  </a:cubicBezTo>
                  <a:cubicBezTo>
                    <a:pt x="152" y="336"/>
                    <a:pt x="154" y="339"/>
                    <a:pt x="154" y="339"/>
                  </a:cubicBezTo>
                  <a:cubicBezTo>
                    <a:pt x="154" y="340"/>
                    <a:pt x="155" y="340"/>
                    <a:pt x="155" y="340"/>
                  </a:cubicBezTo>
                  <a:cubicBezTo>
                    <a:pt x="155" y="340"/>
                    <a:pt x="156" y="340"/>
                    <a:pt x="156" y="340"/>
                  </a:cubicBezTo>
                  <a:cubicBezTo>
                    <a:pt x="156" y="341"/>
                    <a:pt x="156" y="341"/>
                    <a:pt x="156" y="341"/>
                  </a:cubicBezTo>
                  <a:cubicBezTo>
                    <a:pt x="157" y="341"/>
                    <a:pt x="157" y="341"/>
                    <a:pt x="157" y="341"/>
                  </a:cubicBezTo>
                  <a:cubicBezTo>
                    <a:pt x="158" y="342"/>
                    <a:pt x="158" y="341"/>
                    <a:pt x="158" y="341"/>
                  </a:cubicBezTo>
                  <a:cubicBezTo>
                    <a:pt x="158" y="341"/>
                    <a:pt x="159" y="341"/>
                    <a:pt x="159" y="341"/>
                  </a:cubicBezTo>
                  <a:cubicBezTo>
                    <a:pt x="159" y="342"/>
                    <a:pt x="158" y="342"/>
                    <a:pt x="158" y="342"/>
                  </a:cubicBezTo>
                  <a:cubicBezTo>
                    <a:pt x="158" y="343"/>
                    <a:pt x="159" y="344"/>
                    <a:pt x="159" y="344"/>
                  </a:cubicBezTo>
                  <a:cubicBezTo>
                    <a:pt x="159" y="345"/>
                    <a:pt x="159" y="345"/>
                    <a:pt x="159" y="345"/>
                  </a:cubicBezTo>
                  <a:cubicBezTo>
                    <a:pt x="159" y="346"/>
                    <a:pt x="160" y="346"/>
                    <a:pt x="160" y="347"/>
                  </a:cubicBezTo>
                  <a:cubicBezTo>
                    <a:pt x="159" y="347"/>
                    <a:pt x="158" y="346"/>
                    <a:pt x="158" y="345"/>
                  </a:cubicBezTo>
                  <a:cubicBezTo>
                    <a:pt x="158" y="345"/>
                    <a:pt x="157" y="344"/>
                    <a:pt x="157" y="344"/>
                  </a:cubicBezTo>
                  <a:cubicBezTo>
                    <a:pt x="156" y="344"/>
                    <a:pt x="158" y="345"/>
                    <a:pt x="158" y="345"/>
                  </a:cubicBezTo>
                  <a:cubicBezTo>
                    <a:pt x="158" y="346"/>
                    <a:pt x="158" y="347"/>
                    <a:pt x="158" y="348"/>
                  </a:cubicBezTo>
                  <a:cubicBezTo>
                    <a:pt x="160" y="349"/>
                    <a:pt x="161" y="350"/>
                    <a:pt x="162" y="351"/>
                  </a:cubicBezTo>
                  <a:cubicBezTo>
                    <a:pt x="162" y="352"/>
                    <a:pt x="163" y="355"/>
                    <a:pt x="163" y="355"/>
                  </a:cubicBezTo>
                  <a:cubicBezTo>
                    <a:pt x="163" y="355"/>
                    <a:pt x="163" y="355"/>
                    <a:pt x="163" y="354"/>
                  </a:cubicBezTo>
                  <a:cubicBezTo>
                    <a:pt x="162" y="354"/>
                    <a:pt x="162" y="354"/>
                    <a:pt x="162" y="354"/>
                  </a:cubicBezTo>
                  <a:cubicBezTo>
                    <a:pt x="161" y="353"/>
                    <a:pt x="159" y="346"/>
                    <a:pt x="158" y="350"/>
                  </a:cubicBezTo>
                  <a:cubicBezTo>
                    <a:pt x="158" y="351"/>
                    <a:pt x="157" y="356"/>
                    <a:pt x="158" y="357"/>
                  </a:cubicBezTo>
                  <a:cubicBezTo>
                    <a:pt x="158" y="357"/>
                    <a:pt x="159" y="356"/>
                    <a:pt x="159" y="357"/>
                  </a:cubicBezTo>
                  <a:cubicBezTo>
                    <a:pt x="159" y="358"/>
                    <a:pt x="159" y="357"/>
                    <a:pt x="158" y="358"/>
                  </a:cubicBezTo>
                  <a:cubicBezTo>
                    <a:pt x="158" y="358"/>
                    <a:pt x="158" y="359"/>
                    <a:pt x="158" y="360"/>
                  </a:cubicBezTo>
                  <a:cubicBezTo>
                    <a:pt x="158" y="362"/>
                    <a:pt x="157" y="367"/>
                    <a:pt x="155" y="369"/>
                  </a:cubicBezTo>
                  <a:cubicBezTo>
                    <a:pt x="155" y="369"/>
                    <a:pt x="155" y="369"/>
                    <a:pt x="155" y="369"/>
                  </a:cubicBezTo>
                  <a:cubicBezTo>
                    <a:pt x="155" y="369"/>
                    <a:pt x="154" y="369"/>
                    <a:pt x="154" y="369"/>
                  </a:cubicBezTo>
                  <a:cubicBezTo>
                    <a:pt x="153" y="370"/>
                    <a:pt x="152" y="370"/>
                    <a:pt x="152" y="370"/>
                  </a:cubicBezTo>
                  <a:cubicBezTo>
                    <a:pt x="151" y="370"/>
                    <a:pt x="150" y="370"/>
                    <a:pt x="150" y="369"/>
                  </a:cubicBezTo>
                  <a:cubicBezTo>
                    <a:pt x="149" y="369"/>
                    <a:pt x="149" y="369"/>
                    <a:pt x="149" y="369"/>
                  </a:cubicBezTo>
                  <a:cubicBezTo>
                    <a:pt x="148" y="369"/>
                    <a:pt x="148" y="369"/>
                    <a:pt x="148" y="369"/>
                  </a:cubicBezTo>
                  <a:cubicBezTo>
                    <a:pt x="148" y="369"/>
                    <a:pt x="148" y="369"/>
                    <a:pt x="148" y="369"/>
                  </a:cubicBezTo>
                  <a:cubicBezTo>
                    <a:pt x="148" y="368"/>
                    <a:pt x="147" y="368"/>
                    <a:pt x="146" y="369"/>
                  </a:cubicBezTo>
                  <a:cubicBezTo>
                    <a:pt x="146" y="369"/>
                    <a:pt x="146" y="370"/>
                    <a:pt x="145" y="369"/>
                  </a:cubicBezTo>
                  <a:cubicBezTo>
                    <a:pt x="145" y="369"/>
                    <a:pt x="144" y="369"/>
                    <a:pt x="144" y="369"/>
                  </a:cubicBezTo>
                  <a:cubicBezTo>
                    <a:pt x="144" y="369"/>
                    <a:pt x="144" y="369"/>
                    <a:pt x="143" y="369"/>
                  </a:cubicBezTo>
                  <a:cubicBezTo>
                    <a:pt x="143" y="369"/>
                    <a:pt x="143" y="368"/>
                    <a:pt x="142" y="368"/>
                  </a:cubicBezTo>
                  <a:cubicBezTo>
                    <a:pt x="142" y="368"/>
                    <a:pt x="141" y="369"/>
                    <a:pt x="141" y="368"/>
                  </a:cubicBezTo>
                  <a:cubicBezTo>
                    <a:pt x="137" y="369"/>
                    <a:pt x="135" y="369"/>
                    <a:pt x="132" y="368"/>
                  </a:cubicBezTo>
                  <a:cubicBezTo>
                    <a:pt x="131" y="368"/>
                    <a:pt x="131" y="368"/>
                    <a:pt x="130" y="368"/>
                  </a:cubicBezTo>
                  <a:cubicBezTo>
                    <a:pt x="129" y="367"/>
                    <a:pt x="128" y="368"/>
                    <a:pt x="128" y="367"/>
                  </a:cubicBezTo>
                  <a:cubicBezTo>
                    <a:pt x="127" y="367"/>
                    <a:pt x="127" y="367"/>
                    <a:pt x="127" y="367"/>
                  </a:cubicBezTo>
                  <a:cubicBezTo>
                    <a:pt x="126" y="367"/>
                    <a:pt x="126" y="367"/>
                    <a:pt x="126" y="367"/>
                  </a:cubicBezTo>
                  <a:cubicBezTo>
                    <a:pt x="124" y="368"/>
                    <a:pt x="123" y="367"/>
                    <a:pt x="121" y="367"/>
                  </a:cubicBezTo>
                  <a:cubicBezTo>
                    <a:pt x="121" y="368"/>
                    <a:pt x="120" y="367"/>
                    <a:pt x="119" y="368"/>
                  </a:cubicBezTo>
                  <a:cubicBezTo>
                    <a:pt x="119" y="368"/>
                    <a:pt x="119" y="368"/>
                    <a:pt x="119" y="368"/>
                  </a:cubicBezTo>
                  <a:cubicBezTo>
                    <a:pt x="119" y="368"/>
                    <a:pt x="119" y="367"/>
                    <a:pt x="119" y="368"/>
                  </a:cubicBezTo>
                  <a:cubicBezTo>
                    <a:pt x="118" y="367"/>
                    <a:pt x="118" y="367"/>
                    <a:pt x="117" y="367"/>
                  </a:cubicBezTo>
                  <a:cubicBezTo>
                    <a:pt x="116" y="366"/>
                    <a:pt x="116" y="366"/>
                    <a:pt x="115" y="366"/>
                  </a:cubicBezTo>
                  <a:cubicBezTo>
                    <a:pt x="115" y="366"/>
                    <a:pt x="115" y="365"/>
                    <a:pt x="114" y="366"/>
                  </a:cubicBezTo>
                  <a:cubicBezTo>
                    <a:pt x="114" y="366"/>
                    <a:pt x="113" y="367"/>
                    <a:pt x="113" y="366"/>
                  </a:cubicBezTo>
                  <a:cubicBezTo>
                    <a:pt x="113" y="366"/>
                    <a:pt x="113" y="366"/>
                    <a:pt x="113" y="366"/>
                  </a:cubicBezTo>
                  <a:cubicBezTo>
                    <a:pt x="112" y="366"/>
                    <a:pt x="110" y="368"/>
                    <a:pt x="110" y="369"/>
                  </a:cubicBezTo>
                  <a:cubicBezTo>
                    <a:pt x="111" y="369"/>
                    <a:pt x="111" y="369"/>
                    <a:pt x="111" y="369"/>
                  </a:cubicBezTo>
                  <a:cubicBezTo>
                    <a:pt x="111" y="369"/>
                    <a:pt x="107" y="370"/>
                    <a:pt x="107" y="370"/>
                  </a:cubicBezTo>
                  <a:cubicBezTo>
                    <a:pt x="107" y="370"/>
                    <a:pt x="106" y="370"/>
                    <a:pt x="106" y="370"/>
                  </a:cubicBezTo>
                  <a:cubicBezTo>
                    <a:pt x="106" y="370"/>
                    <a:pt x="106" y="370"/>
                    <a:pt x="105" y="371"/>
                  </a:cubicBezTo>
                  <a:cubicBezTo>
                    <a:pt x="105" y="371"/>
                    <a:pt x="105" y="371"/>
                    <a:pt x="105" y="371"/>
                  </a:cubicBezTo>
                  <a:cubicBezTo>
                    <a:pt x="105" y="371"/>
                    <a:pt x="105" y="371"/>
                    <a:pt x="105" y="372"/>
                  </a:cubicBezTo>
                  <a:cubicBezTo>
                    <a:pt x="104" y="372"/>
                    <a:pt x="104" y="372"/>
                    <a:pt x="104" y="372"/>
                  </a:cubicBezTo>
                  <a:cubicBezTo>
                    <a:pt x="103" y="373"/>
                    <a:pt x="104" y="373"/>
                    <a:pt x="105" y="374"/>
                  </a:cubicBezTo>
                  <a:cubicBezTo>
                    <a:pt x="105" y="374"/>
                    <a:pt x="105" y="374"/>
                    <a:pt x="105" y="375"/>
                  </a:cubicBezTo>
                  <a:cubicBezTo>
                    <a:pt x="105" y="375"/>
                    <a:pt x="106" y="375"/>
                    <a:pt x="106" y="375"/>
                  </a:cubicBezTo>
                  <a:cubicBezTo>
                    <a:pt x="106" y="375"/>
                    <a:pt x="106" y="375"/>
                    <a:pt x="105" y="376"/>
                  </a:cubicBezTo>
                  <a:cubicBezTo>
                    <a:pt x="105" y="376"/>
                    <a:pt x="105" y="377"/>
                    <a:pt x="106" y="377"/>
                  </a:cubicBezTo>
                  <a:cubicBezTo>
                    <a:pt x="106" y="377"/>
                    <a:pt x="106" y="376"/>
                    <a:pt x="107" y="376"/>
                  </a:cubicBezTo>
                  <a:cubicBezTo>
                    <a:pt x="108" y="376"/>
                    <a:pt x="106" y="378"/>
                    <a:pt x="107" y="378"/>
                  </a:cubicBezTo>
                  <a:cubicBezTo>
                    <a:pt x="107" y="378"/>
                    <a:pt x="108" y="378"/>
                    <a:pt x="108" y="378"/>
                  </a:cubicBezTo>
                  <a:cubicBezTo>
                    <a:pt x="108" y="379"/>
                    <a:pt x="106" y="379"/>
                    <a:pt x="107" y="380"/>
                  </a:cubicBezTo>
                  <a:cubicBezTo>
                    <a:pt x="107" y="380"/>
                    <a:pt x="108" y="379"/>
                    <a:pt x="108" y="379"/>
                  </a:cubicBezTo>
                  <a:cubicBezTo>
                    <a:pt x="108" y="381"/>
                    <a:pt x="106" y="381"/>
                    <a:pt x="106" y="383"/>
                  </a:cubicBezTo>
                  <a:cubicBezTo>
                    <a:pt x="106" y="385"/>
                    <a:pt x="107" y="387"/>
                    <a:pt x="107" y="388"/>
                  </a:cubicBezTo>
                  <a:cubicBezTo>
                    <a:pt x="108" y="390"/>
                    <a:pt x="108" y="392"/>
                    <a:pt x="108" y="394"/>
                  </a:cubicBezTo>
                  <a:cubicBezTo>
                    <a:pt x="107" y="397"/>
                    <a:pt x="106" y="400"/>
                    <a:pt x="105" y="403"/>
                  </a:cubicBezTo>
                  <a:cubicBezTo>
                    <a:pt x="105" y="405"/>
                    <a:pt x="103" y="405"/>
                    <a:pt x="103" y="406"/>
                  </a:cubicBezTo>
                  <a:cubicBezTo>
                    <a:pt x="103" y="407"/>
                    <a:pt x="103" y="408"/>
                    <a:pt x="103" y="409"/>
                  </a:cubicBezTo>
                  <a:cubicBezTo>
                    <a:pt x="102" y="411"/>
                    <a:pt x="103" y="410"/>
                    <a:pt x="103" y="411"/>
                  </a:cubicBezTo>
                  <a:cubicBezTo>
                    <a:pt x="104" y="412"/>
                    <a:pt x="104" y="412"/>
                    <a:pt x="104" y="414"/>
                  </a:cubicBezTo>
                  <a:cubicBezTo>
                    <a:pt x="105" y="414"/>
                    <a:pt x="106" y="413"/>
                    <a:pt x="107" y="414"/>
                  </a:cubicBezTo>
                  <a:cubicBezTo>
                    <a:pt x="107" y="415"/>
                    <a:pt x="107" y="417"/>
                    <a:pt x="107" y="419"/>
                  </a:cubicBezTo>
                  <a:cubicBezTo>
                    <a:pt x="107" y="420"/>
                    <a:pt x="107" y="423"/>
                    <a:pt x="106" y="424"/>
                  </a:cubicBezTo>
                  <a:cubicBezTo>
                    <a:pt x="106" y="425"/>
                    <a:pt x="105" y="425"/>
                    <a:pt x="106" y="426"/>
                  </a:cubicBezTo>
                  <a:cubicBezTo>
                    <a:pt x="108" y="425"/>
                    <a:pt x="108" y="424"/>
                    <a:pt x="110" y="425"/>
                  </a:cubicBezTo>
                  <a:cubicBezTo>
                    <a:pt x="112" y="425"/>
                    <a:pt x="113" y="426"/>
                    <a:pt x="114" y="425"/>
                  </a:cubicBezTo>
                  <a:cubicBezTo>
                    <a:pt x="116" y="424"/>
                    <a:pt x="116" y="424"/>
                    <a:pt x="118" y="424"/>
                  </a:cubicBezTo>
                  <a:cubicBezTo>
                    <a:pt x="119" y="424"/>
                    <a:pt x="120" y="424"/>
                    <a:pt x="120" y="425"/>
                  </a:cubicBezTo>
                  <a:cubicBezTo>
                    <a:pt x="121" y="425"/>
                    <a:pt x="123" y="426"/>
                    <a:pt x="123" y="427"/>
                  </a:cubicBezTo>
                  <a:cubicBezTo>
                    <a:pt x="123" y="427"/>
                    <a:pt x="123" y="427"/>
                    <a:pt x="123" y="428"/>
                  </a:cubicBezTo>
                  <a:cubicBezTo>
                    <a:pt x="123" y="429"/>
                    <a:pt x="125" y="429"/>
                    <a:pt x="124" y="430"/>
                  </a:cubicBezTo>
                  <a:cubicBezTo>
                    <a:pt x="124" y="430"/>
                    <a:pt x="124" y="430"/>
                    <a:pt x="124" y="430"/>
                  </a:cubicBezTo>
                  <a:cubicBezTo>
                    <a:pt x="124" y="432"/>
                    <a:pt x="126" y="432"/>
                    <a:pt x="127" y="433"/>
                  </a:cubicBezTo>
                  <a:cubicBezTo>
                    <a:pt x="128" y="435"/>
                    <a:pt x="129" y="434"/>
                    <a:pt x="130" y="433"/>
                  </a:cubicBezTo>
                  <a:cubicBezTo>
                    <a:pt x="131" y="433"/>
                    <a:pt x="130" y="431"/>
                    <a:pt x="130" y="431"/>
                  </a:cubicBezTo>
                  <a:cubicBezTo>
                    <a:pt x="132" y="430"/>
                    <a:pt x="133" y="430"/>
                    <a:pt x="134" y="430"/>
                  </a:cubicBezTo>
                  <a:cubicBezTo>
                    <a:pt x="135" y="429"/>
                    <a:pt x="135" y="429"/>
                    <a:pt x="136" y="428"/>
                  </a:cubicBezTo>
                  <a:cubicBezTo>
                    <a:pt x="137" y="428"/>
                    <a:pt x="138" y="428"/>
                    <a:pt x="138" y="428"/>
                  </a:cubicBezTo>
                  <a:cubicBezTo>
                    <a:pt x="139" y="428"/>
                    <a:pt x="140" y="428"/>
                    <a:pt x="141" y="428"/>
                  </a:cubicBezTo>
                  <a:cubicBezTo>
                    <a:pt x="143" y="428"/>
                    <a:pt x="148" y="429"/>
                    <a:pt x="149" y="428"/>
                  </a:cubicBezTo>
                  <a:cubicBezTo>
                    <a:pt x="149" y="427"/>
                    <a:pt x="149" y="427"/>
                    <a:pt x="150" y="427"/>
                  </a:cubicBezTo>
                  <a:cubicBezTo>
                    <a:pt x="150" y="427"/>
                    <a:pt x="151" y="428"/>
                    <a:pt x="152" y="428"/>
                  </a:cubicBezTo>
                  <a:cubicBezTo>
                    <a:pt x="152" y="428"/>
                    <a:pt x="152" y="427"/>
                    <a:pt x="153" y="427"/>
                  </a:cubicBezTo>
                  <a:cubicBezTo>
                    <a:pt x="154" y="425"/>
                    <a:pt x="154" y="424"/>
                    <a:pt x="155" y="422"/>
                  </a:cubicBezTo>
                  <a:cubicBezTo>
                    <a:pt x="157" y="420"/>
                    <a:pt x="158" y="422"/>
                    <a:pt x="160" y="421"/>
                  </a:cubicBezTo>
                  <a:cubicBezTo>
                    <a:pt x="162" y="421"/>
                    <a:pt x="161" y="420"/>
                    <a:pt x="161" y="419"/>
                  </a:cubicBezTo>
                  <a:cubicBezTo>
                    <a:pt x="161" y="418"/>
                    <a:pt x="162" y="415"/>
                    <a:pt x="163" y="415"/>
                  </a:cubicBezTo>
                  <a:cubicBezTo>
                    <a:pt x="163" y="414"/>
                    <a:pt x="165" y="412"/>
                    <a:pt x="167" y="412"/>
                  </a:cubicBezTo>
                  <a:cubicBezTo>
                    <a:pt x="167" y="411"/>
                    <a:pt x="168" y="411"/>
                    <a:pt x="167" y="410"/>
                  </a:cubicBezTo>
                  <a:cubicBezTo>
                    <a:pt x="167" y="409"/>
                    <a:pt x="166" y="409"/>
                    <a:pt x="165" y="409"/>
                  </a:cubicBezTo>
                  <a:cubicBezTo>
                    <a:pt x="164" y="407"/>
                    <a:pt x="164" y="405"/>
                    <a:pt x="164" y="403"/>
                  </a:cubicBezTo>
                  <a:cubicBezTo>
                    <a:pt x="165" y="401"/>
                    <a:pt x="167" y="398"/>
                    <a:pt x="169" y="397"/>
                  </a:cubicBezTo>
                  <a:cubicBezTo>
                    <a:pt x="170" y="396"/>
                    <a:pt x="173" y="394"/>
                    <a:pt x="171" y="393"/>
                  </a:cubicBezTo>
                  <a:cubicBezTo>
                    <a:pt x="172" y="390"/>
                    <a:pt x="175" y="390"/>
                    <a:pt x="177" y="390"/>
                  </a:cubicBezTo>
                  <a:cubicBezTo>
                    <a:pt x="179" y="389"/>
                    <a:pt x="180" y="387"/>
                    <a:pt x="183" y="386"/>
                  </a:cubicBezTo>
                  <a:cubicBezTo>
                    <a:pt x="184" y="385"/>
                    <a:pt x="185" y="385"/>
                    <a:pt x="186" y="385"/>
                  </a:cubicBezTo>
                  <a:cubicBezTo>
                    <a:pt x="187" y="384"/>
                    <a:pt x="189" y="382"/>
                    <a:pt x="188" y="381"/>
                  </a:cubicBezTo>
                  <a:cubicBezTo>
                    <a:pt x="188" y="381"/>
                    <a:pt x="188" y="381"/>
                    <a:pt x="187" y="380"/>
                  </a:cubicBezTo>
                  <a:cubicBezTo>
                    <a:pt x="187" y="380"/>
                    <a:pt x="189" y="379"/>
                    <a:pt x="189" y="379"/>
                  </a:cubicBezTo>
                  <a:cubicBezTo>
                    <a:pt x="189" y="379"/>
                    <a:pt x="189" y="379"/>
                    <a:pt x="188" y="379"/>
                  </a:cubicBezTo>
                  <a:cubicBezTo>
                    <a:pt x="188" y="379"/>
                    <a:pt x="188" y="378"/>
                    <a:pt x="188" y="378"/>
                  </a:cubicBezTo>
                  <a:cubicBezTo>
                    <a:pt x="188" y="378"/>
                    <a:pt x="187" y="378"/>
                    <a:pt x="186" y="378"/>
                  </a:cubicBezTo>
                  <a:cubicBezTo>
                    <a:pt x="187" y="378"/>
                    <a:pt x="187" y="378"/>
                    <a:pt x="188" y="378"/>
                  </a:cubicBezTo>
                  <a:cubicBezTo>
                    <a:pt x="188" y="377"/>
                    <a:pt x="187" y="377"/>
                    <a:pt x="187" y="377"/>
                  </a:cubicBezTo>
                  <a:cubicBezTo>
                    <a:pt x="187" y="376"/>
                    <a:pt x="187" y="376"/>
                    <a:pt x="187" y="376"/>
                  </a:cubicBezTo>
                  <a:cubicBezTo>
                    <a:pt x="187" y="375"/>
                    <a:pt x="187" y="375"/>
                    <a:pt x="187" y="375"/>
                  </a:cubicBezTo>
                  <a:cubicBezTo>
                    <a:pt x="187" y="374"/>
                    <a:pt x="187" y="375"/>
                    <a:pt x="187" y="374"/>
                  </a:cubicBezTo>
                  <a:cubicBezTo>
                    <a:pt x="187" y="374"/>
                    <a:pt x="187" y="373"/>
                    <a:pt x="187" y="373"/>
                  </a:cubicBezTo>
                  <a:cubicBezTo>
                    <a:pt x="187" y="373"/>
                    <a:pt x="187" y="372"/>
                    <a:pt x="188" y="372"/>
                  </a:cubicBezTo>
                  <a:cubicBezTo>
                    <a:pt x="188" y="370"/>
                    <a:pt x="189" y="371"/>
                    <a:pt x="190" y="370"/>
                  </a:cubicBezTo>
                  <a:cubicBezTo>
                    <a:pt x="191" y="369"/>
                    <a:pt x="191" y="369"/>
                    <a:pt x="191" y="369"/>
                  </a:cubicBezTo>
                  <a:cubicBezTo>
                    <a:pt x="192" y="369"/>
                    <a:pt x="193" y="367"/>
                    <a:pt x="193" y="367"/>
                  </a:cubicBezTo>
                  <a:cubicBezTo>
                    <a:pt x="194" y="367"/>
                    <a:pt x="194" y="368"/>
                    <a:pt x="194" y="368"/>
                  </a:cubicBezTo>
                  <a:cubicBezTo>
                    <a:pt x="195" y="369"/>
                    <a:pt x="197" y="368"/>
                    <a:pt x="197" y="369"/>
                  </a:cubicBezTo>
                  <a:cubicBezTo>
                    <a:pt x="197" y="369"/>
                    <a:pt x="197" y="370"/>
                    <a:pt x="198" y="369"/>
                  </a:cubicBezTo>
                  <a:cubicBezTo>
                    <a:pt x="199" y="370"/>
                    <a:pt x="199" y="369"/>
                    <a:pt x="199" y="369"/>
                  </a:cubicBezTo>
                  <a:cubicBezTo>
                    <a:pt x="200" y="369"/>
                    <a:pt x="200" y="369"/>
                    <a:pt x="200" y="369"/>
                  </a:cubicBezTo>
                  <a:cubicBezTo>
                    <a:pt x="200" y="368"/>
                    <a:pt x="200" y="368"/>
                    <a:pt x="200" y="368"/>
                  </a:cubicBezTo>
                  <a:cubicBezTo>
                    <a:pt x="200" y="367"/>
                    <a:pt x="201" y="368"/>
                    <a:pt x="201" y="368"/>
                  </a:cubicBezTo>
                  <a:cubicBezTo>
                    <a:pt x="201" y="369"/>
                    <a:pt x="201" y="369"/>
                    <a:pt x="200" y="369"/>
                  </a:cubicBezTo>
                  <a:cubicBezTo>
                    <a:pt x="200" y="370"/>
                    <a:pt x="201" y="369"/>
                    <a:pt x="202" y="369"/>
                  </a:cubicBezTo>
                  <a:cubicBezTo>
                    <a:pt x="202" y="369"/>
                    <a:pt x="202" y="370"/>
                    <a:pt x="202" y="371"/>
                  </a:cubicBezTo>
                  <a:cubicBezTo>
                    <a:pt x="203" y="371"/>
                    <a:pt x="204" y="371"/>
                    <a:pt x="204" y="371"/>
                  </a:cubicBezTo>
                  <a:cubicBezTo>
                    <a:pt x="205" y="371"/>
                    <a:pt x="205" y="371"/>
                    <a:pt x="205" y="372"/>
                  </a:cubicBezTo>
                  <a:cubicBezTo>
                    <a:pt x="205" y="372"/>
                    <a:pt x="205" y="372"/>
                    <a:pt x="205" y="372"/>
                  </a:cubicBezTo>
                  <a:cubicBezTo>
                    <a:pt x="206" y="373"/>
                    <a:pt x="206" y="372"/>
                    <a:pt x="207" y="372"/>
                  </a:cubicBezTo>
                  <a:cubicBezTo>
                    <a:pt x="207" y="372"/>
                    <a:pt x="208" y="373"/>
                    <a:pt x="208" y="373"/>
                  </a:cubicBezTo>
                  <a:cubicBezTo>
                    <a:pt x="209" y="373"/>
                    <a:pt x="208" y="372"/>
                    <a:pt x="208" y="372"/>
                  </a:cubicBezTo>
                  <a:cubicBezTo>
                    <a:pt x="208" y="371"/>
                    <a:pt x="208" y="372"/>
                    <a:pt x="208" y="372"/>
                  </a:cubicBezTo>
                  <a:cubicBezTo>
                    <a:pt x="209" y="372"/>
                    <a:pt x="209" y="372"/>
                    <a:pt x="209" y="372"/>
                  </a:cubicBezTo>
                  <a:cubicBezTo>
                    <a:pt x="209" y="371"/>
                    <a:pt x="210" y="371"/>
                    <a:pt x="210" y="371"/>
                  </a:cubicBezTo>
                  <a:cubicBezTo>
                    <a:pt x="210" y="371"/>
                    <a:pt x="211" y="371"/>
                    <a:pt x="211" y="371"/>
                  </a:cubicBezTo>
                  <a:cubicBezTo>
                    <a:pt x="211" y="370"/>
                    <a:pt x="211" y="370"/>
                    <a:pt x="211" y="370"/>
                  </a:cubicBezTo>
                  <a:cubicBezTo>
                    <a:pt x="211" y="370"/>
                    <a:pt x="211" y="370"/>
                    <a:pt x="211" y="370"/>
                  </a:cubicBezTo>
                  <a:cubicBezTo>
                    <a:pt x="212" y="369"/>
                    <a:pt x="213" y="368"/>
                    <a:pt x="214" y="368"/>
                  </a:cubicBezTo>
                  <a:cubicBezTo>
                    <a:pt x="214" y="368"/>
                    <a:pt x="215" y="367"/>
                    <a:pt x="215" y="366"/>
                  </a:cubicBezTo>
                  <a:cubicBezTo>
                    <a:pt x="216" y="366"/>
                    <a:pt x="216" y="366"/>
                    <a:pt x="217" y="365"/>
                  </a:cubicBezTo>
                  <a:cubicBezTo>
                    <a:pt x="217" y="365"/>
                    <a:pt x="217" y="365"/>
                    <a:pt x="217" y="365"/>
                  </a:cubicBezTo>
                  <a:cubicBezTo>
                    <a:pt x="219" y="365"/>
                    <a:pt x="221" y="365"/>
                    <a:pt x="221" y="362"/>
                  </a:cubicBezTo>
                  <a:cubicBezTo>
                    <a:pt x="222" y="362"/>
                    <a:pt x="222" y="362"/>
                    <a:pt x="223" y="362"/>
                  </a:cubicBezTo>
                  <a:cubicBezTo>
                    <a:pt x="223" y="362"/>
                    <a:pt x="223" y="361"/>
                    <a:pt x="224" y="361"/>
                  </a:cubicBezTo>
                  <a:cubicBezTo>
                    <a:pt x="225" y="360"/>
                    <a:pt x="225" y="359"/>
                    <a:pt x="227" y="360"/>
                  </a:cubicBezTo>
                  <a:cubicBezTo>
                    <a:pt x="229" y="360"/>
                    <a:pt x="230" y="362"/>
                    <a:pt x="232" y="363"/>
                  </a:cubicBezTo>
                  <a:cubicBezTo>
                    <a:pt x="234" y="364"/>
                    <a:pt x="235" y="364"/>
                    <a:pt x="235" y="366"/>
                  </a:cubicBezTo>
                  <a:cubicBezTo>
                    <a:pt x="236" y="367"/>
                    <a:pt x="236" y="368"/>
                    <a:pt x="237" y="370"/>
                  </a:cubicBezTo>
                  <a:cubicBezTo>
                    <a:pt x="237" y="370"/>
                    <a:pt x="237" y="371"/>
                    <a:pt x="237" y="372"/>
                  </a:cubicBezTo>
                  <a:cubicBezTo>
                    <a:pt x="237" y="373"/>
                    <a:pt x="238" y="373"/>
                    <a:pt x="238" y="373"/>
                  </a:cubicBezTo>
                  <a:cubicBezTo>
                    <a:pt x="239" y="374"/>
                    <a:pt x="238" y="374"/>
                    <a:pt x="239" y="375"/>
                  </a:cubicBezTo>
                  <a:cubicBezTo>
                    <a:pt x="239" y="375"/>
                    <a:pt x="241" y="376"/>
                    <a:pt x="241" y="376"/>
                  </a:cubicBezTo>
                  <a:cubicBezTo>
                    <a:pt x="242" y="377"/>
                    <a:pt x="241" y="378"/>
                    <a:pt x="242" y="378"/>
                  </a:cubicBezTo>
                  <a:cubicBezTo>
                    <a:pt x="242" y="379"/>
                    <a:pt x="243" y="379"/>
                    <a:pt x="244" y="379"/>
                  </a:cubicBezTo>
                  <a:cubicBezTo>
                    <a:pt x="245" y="380"/>
                    <a:pt x="245" y="381"/>
                    <a:pt x="246" y="381"/>
                  </a:cubicBezTo>
                  <a:cubicBezTo>
                    <a:pt x="247" y="382"/>
                    <a:pt x="248" y="382"/>
                    <a:pt x="248" y="383"/>
                  </a:cubicBezTo>
                  <a:cubicBezTo>
                    <a:pt x="249" y="384"/>
                    <a:pt x="250" y="385"/>
                    <a:pt x="251" y="386"/>
                  </a:cubicBezTo>
                  <a:cubicBezTo>
                    <a:pt x="251" y="386"/>
                    <a:pt x="251" y="387"/>
                    <a:pt x="252" y="387"/>
                  </a:cubicBezTo>
                  <a:cubicBezTo>
                    <a:pt x="252" y="387"/>
                    <a:pt x="252" y="387"/>
                    <a:pt x="253" y="387"/>
                  </a:cubicBezTo>
                  <a:cubicBezTo>
                    <a:pt x="254" y="388"/>
                    <a:pt x="254" y="389"/>
                    <a:pt x="254" y="389"/>
                  </a:cubicBezTo>
                  <a:cubicBezTo>
                    <a:pt x="255" y="389"/>
                    <a:pt x="256" y="388"/>
                    <a:pt x="256" y="389"/>
                  </a:cubicBezTo>
                  <a:cubicBezTo>
                    <a:pt x="257" y="389"/>
                    <a:pt x="257" y="389"/>
                    <a:pt x="257" y="389"/>
                  </a:cubicBezTo>
                  <a:cubicBezTo>
                    <a:pt x="257" y="389"/>
                    <a:pt x="258" y="389"/>
                    <a:pt x="258" y="389"/>
                  </a:cubicBezTo>
                  <a:cubicBezTo>
                    <a:pt x="260" y="389"/>
                    <a:pt x="260" y="391"/>
                    <a:pt x="260" y="392"/>
                  </a:cubicBezTo>
                  <a:cubicBezTo>
                    <a:pt x="261" y="393"/>
                    <a:pt x="263" y="392"/>
                    <a:pt x="263" y="393"/>
                  </a:cubicBezTo>
                  <a:cubicBezTo>
                    <a:pt x="264" y="394"/>
                    <a:pt x="263" y="394"/>
                    <a:pt x="263" y="394"/>
                  </a:cubicBezTo>
                  <a:cubicBezTo>
                    <a:pt x="266" y="394"/>
                    <a:pt x="266" y="394"/>
                    <a:pt x="267" y="397"/>
                  </a:cubicBezTo>
                  <a:cubicBezTo>
                    <a:pt x="268" y="398"/>
                    <a:pt x="267" y="397"/>
                    <a:pt x="268" y="399"/>
                  </a:cubicBezTo>
                  <a:cubicBezTo>
                    <a:pt x="269" y="399"/>
                    <a:pt x="270" y="400"/>
                    <a:pt x="271" y="399"/>
                  </a:cubicBezTo>
                  <a:cubicBezTo>
                    <a:pt x="272" y="399"/>
                    <a:pt x="273" y="402"/>
                    <a:pt x="273" y="404"/>
                  </a:cubicBezTo>
                  <a:cubicBezTo>
                    <a:pt x="274" y="405"/>
                    <a:pt x="274" y="406"/>
                    <a:pt x="274" y="408"/>
                  </a:cubicBezTo>
                  <a:cubicBezTo>
                    <a:pt x="275" y="408"/>
                    <a:pt x="276" y="410"/>
                    <a:pt x="275" y="411"/>
                  </a:cubicBezTo>
                  <a:cubicBezTo>
                    <a:pt x="275" y="411"/>
                    <a:pt x="274" y="411"/>
                    <a:pt x="274" y="411"/>
                  </a:cubicBezTo>
                  <a:cubicBezTo>
                    <a:pt x="273" y="411"/>
                    <a:pt x="273" y="411"/>
                    <a:pt x="273" y="412"/>
                  </a:cubicBezTo>
                  <a:cubicBezTo>
                    <a:pt x="273" y="412"/>
                    <a:pt x="273" y="412"/>
                    <a:pt x="273" y="412"/>
                  </a:cubicBezTo>
                  <a:cubicBezTo>
                    <a:pt x="274" y="414"/>
                    <a:pt x="273" y="414"/>
                    <a:pt x="272" y="415"/>
                  </a:cubicBezTo>
                  <a:cubicBezTo>
                    <a:pt x="272" y="417"/>
                    <a:pt x="272" y="418"/>
                    <a:pt x="274" y="418"/>
                  </a:cubicBezTo>
                  <a:cubicBezTo>
                    <a:pt x="275" y="418"/>
                    <a:pt x="275" y="416"/>
                    <a:pt x="276" y="416"/>
                  </a:cubicBezTo>
                  <a:cubicBezTo>
                    <a:pt x="277" y="414"/>
                    <a:pt x="277" y="414"/>
                    <a:pt x="278" y="412"/>
                  </a:cubicBezTo>
                  <a:cubicBezTo>
                    <a:pt x="278" y="410"/>
                    <a:pt x="279" y="410"/>
                    <a:pt x="281" y="409"/>
                  </a:cubicBezTo>
                  <a:cubicBezTo>
                    <a:pt x="281" y="409"/>
                    <a:pt x="282" y="410"/>
                    <a:pt x="282" y="409"/>
                  </a:cubicBezTo>
                  <a:cubicBezTo>
                    <a:pt x="282" y="409"/>
                    <a:pt x="282" y="407"/>
                    <a:pt x="282" y="406"/>
                  </a:cubicBezTo>
                  <a:cubicBezTo>
                    <a:pt x="282" y="403"/>
                    <a:pt x="277" y="404"/>
                    <a:pt x="277" y="402"/>
                  </a:cubicBezTo>
                  <a:cubicBezTo>
                    <a:pt x="277" y="401"/>
                    <a:pt x="278" y="401"/>
                    <a:pt x="278" y="401"/>
                  </a:cubicBezTo>
                  <a:cubicBezTo>
                    <a:pt x="278" y="400"/>
                    <a:pt x="278" y="400"/>
                    <a:pt x="278" y="400"/>
                  </a:cubicBezTo>
                  <a:cubicBezTo>
                    <a:pt x="278" y="399"/>
                    <a:pt x="278" y="399"/>
                    <a:pt x="279" y="399"/>
                  </a:cubicBezTo>
                  <a:cubicBezTo>
                    <a:pt x="279" y="398"/>
                    <a:pt x="279" y="398"/>
                    <a:pt x="279" y="397"/>
                  </a:cubicBezTo>
                  <a:cubicBezTo>
                    <a:pt x="279" y="397"/>
                    <a:pt x="280" y="396"/>
                    <a:pt x="281" y="395"/>
                  </a:cubicBezTo>
                  <a:cubicBezTo>
                    <a:pt x="281" y="395"/>
                    <a:pt x="282" y="395"/>
                    <a:pt x="283" y="395"/>
                  </a:cubicBezTo>
                  <a:cubicBezTo>
                    <a:pt x="282" y="396"/>
                    <a:pt x="282" y="396"/>
                    <a:pt x="282" y="396"/>
                  </a:cubicBezTo>
                  <a:cubicBezTo>
                    <a:pt x="282" y="396"/>
                    <a:pt x="283" y="397"/>
                    <a:pt x="283" y="397"/>
                  </a:cubicBezTo>
                  <a:cubicBezTo>
                    <a:pt x="284" y="397"/>
                    <a:pt x="285" y="397"/>
                    <a:pt x="286" y="397"/>
                  </a:cubicBezTo>
                  <a:cubicBezTo>
                    <a:pt x="287" y="397"/>
                    <a:pt x="287" y="397"/>
                    <a:pt x="287" y="399"/>
                  </a:cubicBezTo>
                  <a:cubicBezTo>
                    <a:pt x="288" y="399"/>
                    <a:pt x="288" y="400"/>
                    <a:pt x="288" y="401"/>
                  </a:cubicBezTo>
                  <a:cubicBezTo>
                    <a:pt x="289" y="401"/>
                    <a:pt x="290" y="402"/>
                    <a:pt x="290" y="401"/>
                  </a:cubicBezTo>
                  <a:cubicBezTo>
                    <a:pt x="290" y="401"/>
                    <a:pt x="290" y="400"/>
                    <a:pt x="291" y="400"/>
                  </a:cubicBezTo>
                  <a:cubicBezTo>
                    <a:pt x="292" y="398"/>
                    <a:pt x="289" y="397"/>
                    <a:pt x="288" y="395"/>
                  </a:cubicBezTo>
                  <a:cubicBezTo>
                    <a:pt x="287" y="394"/>
                    <a:pt x="285" y="393"/>
                    <a:pt x="284" y="393"/>
                  </a:cubicBezTo>
                  <a:cubicBezTo>
                    <a:pt x="282" y="391"/>
                    <a:pt x="281" y="390"/>
                    <a:pt x="279" y="390"/>
                  </a:cubicBezTo>
                  <a:cubicBezTo>
                    <a:pt x="278" y="389"/>
                    <a:pt x="276" y="388"/>
                    <a:pt x="275" y="387"/>
                  </a:cubicBezTo>
                  <a:cubicBezTo>
                    <a:pt x="272" y="385"/>
                    <a:pt x="274" y="386"/>
                    <a:pt x="275" y="384"/>
                  </a:cubicBezTo>
                  <a:cubicBezTo>
                    <a:pt x="277" y="383"/>
                    <a:pt x="273" y="383"/>
                    <a:pt x="273" y="383"/>
                  </a:cubicBezTo>
                  <a:cubicBezTo>
                    <a:pt x="272" y="383"/>
                    <a:pt x="271" y="383"/>
                    <a:pt x="270" y="383"/>
                  </a:cubicBezTo>
                  <a:cubicBezTo>
                    <a:pt x="269" y="383"/>
                    <a:pt x="267" y="382"/>
                    <a:pt x="266" y="381"/>
                  </a:cubicBezTo>
                  <a:cubicBezTo>
                    <a:pt x="264" y="379"/>
                    <a:pt x="262" y="378"/>
                    <a:pt x="261" y="377"/>
                  </a:cubicBezTo>
                  <a:cubicBezTo>
                    <a:pt x="260" y="375"/>
                    <a:pt x="260" y="373"/>
                    <a:pt x="259" y="371"/>
                  </a:cubicBezTo>
                  <a:cubicBezTo>
                    <a:pt x="258" y="366"/>
                    <a:pt x="254" y="366"/>
                    <a:pt x="251" y="363"/>
                  </a:cubicBezTo>
                  <a:cubicBezTo>
                    <a:pt x="249" y="361"/>
                    <a:pt x="249" y="360"/>
                    <a:pt x="249" y="357"/>
                  </a:cubicBezTo>
                  <a:cubicBezTo>
                    <a:pt x="249" y="357"/>
                    <a:pt x="249" y="356"/>
                    <a:pt x="249" y="356"/>
                  </a:cubicBezTo>
                  <a:cubicBezTo>
                    <a:pt x="249" y="356"/>
                    <a:pt x="250" y="355"/>
                    <a:pt x="250" y="355"/>
                  </a:cubicBezTo>
                  <a:cubicBezTo>
                    <a:pt x="250" y="355"/>
                    <a:pt x="250" y="356"/>
                    <a:pt x="250" y="356"/>
                  </a:cubicBezTo>
                  <a:cubicBezTo>
                    <a:pt x="252" y="355"/>
                    <a:pt x="250" y="354"/>
                    <a:pt x="249" y="353"/>
                  </a:cubicBezTo>
                  <a:cubicBezTo>
                    <a:pt x="249" y="353"/>
                    <a:pt x="249" y="352"/>
                    <a:pt x="249" y="352"/>
                  </a:cubicBezTo>
                  <a:cubicBezTo>
                    <a:pt x="249" y="352"/>
                    <a:pt x="248" y="353"/>
                    <a:pt x="248" y="352"/>
                  </a:cubicBezTo>
                  <a:cubicBezTo>
                    <a:pt x="248" y="352"/>
                    <a:pt x="248" y="351"/>
                    <a:pt x="248" y="351"/>
                  </a:cubicBezTo>
                  <a:cubicBezTo>
                    <a:pt x="249" y="350"/>
                    <a:pt x="249" y="349"/>
                    <a:pt x="250" y="349"/>
                  </a:cubicBezTo>
                  <a:cubicBezTo>
                    <a:pt x="250" y="349"/>
                    <a:pt x="250" y="349"/>
                    <a:pt x="250" y="350"/>
                  </a:cubicBezTo>
                  <a:cubicBezTo>
                    <a:pt x="251" y="350"/>
                    <a:pt x="252" y="349"/>
                    <a:pt x="252" y="349"/>
                  </a:cubicBezTo>
                  <a:cubicBezTo>
                    <a:pt x="252" y="349"/>
                    <a:pt x="254" y="348"/>
                    <a:pt x="254" y="348"/>
                  </a:cubicBezTo>
                  <a:cubicBezTo>
                    <a:pt x="255" y="347"/>
                    <a:pt x="254" y="347"/>
                    <a:pt x="255" y="347"/>
                  </a:cubicBezTo>
                  <a:cubicBezTo>
                    <a:pt x="256" y="347"/>
                    <a:pt x="257" y="347"/>
                    <a:pt x="256" y="348"/>
                  </a:cubicBezTo>
                  <a:cubicBezTo>
                    <a:pt x="257" y="348"/>
                    <a:pt x="257" y="347"/>
                    <a:pt x="258" y="347"/>
                  </a:cubicBezTo>
                  <a:cubicBezTo>
                    <a:pt x="260" y="346"/>
                    <a:pt x="259" y="348"/>
                    <a:pt x="259" y="349"/>
                  </a:cubicBezTo>
                  <a:cubicBezTo>
                    <a:pt x="258" y="349"/>
                    <a:pt x="258" y="349"/>
                    <a:pt x="258" y="349"/>
                  </a:cubicBezTo>
                  <a:cubicBezTo>
                    <a:pt x="258" y="349"/>
                    <a:pt x="258" y="349"/>
                    <a:pt x="257" y="349"/>
                  </a:cubicBezTo>
                  <a:cubicBezTo>
                    <a:pt x="257" y="350"/>
                    <a:pt x="258" y="351"/>
                    <a:pt x="258" y="351"/>
                  </a:cubicBezTo>
                  <a:cubicBezTo>
                    <a:pt x="258" y="352"/>
                    <a:pt x="258" y="352"/>
                    <a:pt x="258" y="352"/>
                  </a:cubicBezTo>
                  <a:cubicBezTo>
                    <a:pt x="258" y="353"/>
                    <a:pt x="258" y="353"/>
                    <a:pt x="259" y="353"/>
                  </a:cubicBezTo>
                  <a:cubicBezTo>
                    <a:pt x="259" y="354"/>
                    <a:pt x="258" y="354"/>
                    <a:pt x="259" y="355"/>
                  </a:cubicBezTo>
                  <a:cubicBezTo>
                    <a:pt x="260" y="357"/>
                    <a:pt x="260" y="355"/>
                    <a:pt x="261" y="354"/>
                  </a:cubicBezTo>
                  <a:cubicBezTo>
                    <a:pt x="261" y="354"/>
                    <a:pt x="261" y="354"/>
                    <a:pt x="261" y="354"/>
                  </a:cubicBezTo>
                  <a:cubicBezTo>
                    <a:pt x="262" y="353"/>
                    <a:pt x="262" y="352"/>
                    <a:pt x="262" y="351"/>
                  </a:cubicBezTo>
                  <a:cubicBezTo>
                    <a:pt x="263" y="349"/>
                    <a:pt x="267" y="353"/>
                    <a:pt x="267" y="355"/>
                  </a:cubicBezTo>
                  <a:cubicBezTo>
                    <a:pt x="267" y="356"/>
                    <a:pt x="266" y="357"/>
                    <a:pt x="265" y="356"/>
                  </a:cubicBezTo>
                  <a:cubicBezTo>
                    <a:pt x="265" y="356"/>
                    <a:pt x="266" y="357"/>
                    <a:pt x="266" y="357"/>
                  </a:cubicBezTo>
                  <a:cubicBezTo>
                    <a:pt x="267" y="357"/>
                    <a:pt x="267" y="357"/>
                    <a:pt x="267" y="358"/>
                  </a:cubicBezTo>
                  <a:cubicBezTo>
                    <a:pt x="268" y="359"/>
                    <a:pt x="268" y="359"/>
                    <a:pt x="269" y="360"/>
                  </a:cubicBezTo>
                  <a:cubicBezTo>
                    <a:pt x="269" y="360"/>
                    <a:pt x="270" y="360"/>
                    <a:pt x="270" y="361"/>
                  </a:cubicBezTo>
                  <a:cubicBezTo>
                    <a:pt x="270" y="361"/>
                    <a:pt x="269" y="361"/>
                    <a:pt x="269" y="361"/>
                  </a:cubicBezTo>
                  <a:cubicBezTo>
                    <a:pt x="269" y="361"/>
                    <a:pt x="269" y="361"/>
                    <a:pt x="269" y="361"/>
                  </a:cubicBezTo>
                  <a:cubicBezTo>
                    <a:pt x="267" y="362"/>
                    <a:pt x="272" y="366"/>
                    <a:pt x="273" y="366"/>
                  </a:cubicBezTo>
                  <a:cubicBezTo>
                    <a:pt x="273" y="367"/>
                    <a:pt x="273" y="367"/>
                    <a:pt x="274" y="368"/>
                  </a:cubicBezTo>
                  <a:cubicBezTo>
                    <a:pt x="275" y="369"/>
                    <a:pt x="278" y="368"/>
                    <a:pt x="279" y="369"/>
                  </a:cubicBezTo>
                  <a:cubicBezTo>
                    <a:pt x="281" y="370"/>
                    <a:pt x="283" y="372"/>
                    <a:pt x="285" y="373"/>
                  </a:cubicBezTo>
                  <a:cubicBezTo>
                    <a:pt x="286" y="374"/>
                    <a:pt x="287" y="375"/>
                    <a:pt x="288" y="376"/>
                  </a:cubicBezTo>
                  <a:cubicBezTo>
                    <a:pt x="289" y="376"/>
                    <a:pt x="290" y="377"/>
                    <a:pt x="290" y="378"/>
                  </a:cubicBezTo>
                  <a:cubicBezTo>
                    <a:pt x="291" y="378"/>
                    <a:pt x="292" y="378"/>
                    <a:pt x="292" y="378"/>
                  </a:cubicBezTo>
                  <a:cubicBezTo>
                    <a:pt x="292" y="378"/>
                    <a:pt x="292" y="379"/>
                    <a:pt x="292" y="379"/>
                  </a:cubicBezTo>
                  <a:cubicBezTo>
                    <a:pt x="293" y="379"/>
                    <a:pt x="293" y="380"/>
                    <a:pt x="293" y="380"/>
                  </a:cubicBezTo>
                  <a:cubicBezTo>
                    <a:pt x="294" y="380"/>
                    <a:pt x="294" y="381"/>
                    <a:pt x="295" y="381"/>
                  </a:cubicBezTo>
                  <a:cubicBezTo>
                    <a:pt x="296" y="382"/>
                    <a:pt x="300" y="384"/>
                    <a:pt x="298" y="386"/>
                  </a:cubicBezTo>
                  <a:cubicBezTo>
                    <a:pt x="298" y="386"/>
                    <a:pt x="298" y="386"/>
                    <a:pt x="297" y="386"/>
                  </a:cubicBezTo>
                  <a:cubicBezTo>
                    <a:pt x="297" y="386"/>
                    <a:pt x="298" y="387"/>
                    <a:pt x="298" y="387"/>
                  </a:cubicBezTo>
                  <a:cubicBezTo>
                    <a:pt x="297" y="388"/>
                    <a:pt x="297" y="387"/>
                    <a:pt x="298" y="388"/>
                  </a:cubicBezTo>
                  <a:cubicBezTo>
                    <a:pt x="298" y="389"/>
                    <a:pt x="297" y="390"/>
                    <a:pt x="297" y="390"/>
                  </a:cubicBezTo>
                  <a:cubicBezTo>
                    <a:pt x="297" y="391"/>
                    <a:pt x="298" y="391"/>
                    <a:pt x="297" y="392"/>
                  </a:cubicBezTo>
                  <a:cubicBezTo>
                    <a:pt x="296" y="393"/>
                    <a:pt x="297" y="394"/>
                    <a:pt x="297" y="396"/>
                  </a:cubicBezTo>
                  <a:cubicBezTo>
                    <a:pt x="297" y="396"/>
                    <a:pt x="298" y="397"/>
                    <a:pt x="297" y="397"/>
                  </a:cubicBezTo>
                  <a:cubicBezTo>
                    <a:pt x="297" y="397"/>
                    <a:pt x="297" y="396"/>
                    <a:pt x="297" y="396"/>
                  </a:cubicBezTo>
                  <a:cubicBezTo>
                    <a:pt x="296" y="397"/>
                    <a:pt x="298" y="398"/>
                    <a:pt x="299" y="399"/>
                  </a:cubicBezTo>
                  <a:cubicBezTo>
                    <a:pt x="299" y="399"/>
                    <a:pt x="300" y="399"/>
                    <a:pt x="300" y="400"/>
                  </a:cubicBezTo>
                  <a:cubicBezTo>
                    <a:pt x="301" y="401"/>
                    <a:pt x="301" y="402"/>
                    <a:pt x="302" y="403"/>
                  </a:cubicBezTo>
                  <a:cubicBezTo>
                    <a:pt x="302" y="403"/>
                    <a:pt x="302" y="403"/>
                    <a:pt x="302" y="403"/>
                  </a:cubicBezTo>
                  <a:cubicBezTo>
                    <a:pt x="302" y="403"/>
                    <a:pt x="302" y="403"/>
                    <a:pt x="302" y="403"/>
                  </a:cubicBezTo>
                  <a:cubicBezTo>
                    <a:pt x="302" y="403"/>
                    <a:pt x="302" y="403"/>
                    <a:pt x="302" y="404"/>
                  </a:cubicBezTo>
                  <a:cubicBezTo>
                    <a:pt x="303" y="404"/>
                    <a:pt x="303" y="404"/>
                    <a:pt x="303" y="405"/>
                  </a:cubicBezTo>
                  <a:cubicBezTo>
                    <a:pt x="303" y="406"/>
                    <a:pt x="305" y="407"/>
                    <a:pt x="305" y="408"/>
                  </a:cubicBezTo>
                  <a:cubicBezTo>
                    <a:pt x="306" y="408"/>
                    <a:pt x="306" y="408"/>
                    <a:pt x="306" y="408"/>
                  </a:cubicBezTo>
                  <a:cubicBezTo>
                    <a:pt x="307" y="408"/>
                    <a:pt x="307" y="408"/>
                    <a:pt x="307" y="408"/>
                  </a:cubicBezTo>
                  <a:cubicBezTo>
                    <a:pt x="307" y="408"/>
                    <a:pt x="310" y="409"/>
                    <a:pt x="309" y="409"/>
                  </a:cubicBezTo>
                  <a:cubicBezTo>
                    <a:pt x="308" y="410"/>
                    <a:pt x="308" y="409"/>
                    <a:pt x="307" y="409"/>
                  </a:cubicBezTo>
                  <a:cubicBezTo>
                    <a:pt x="307" y="409"/>
                    <a:pt x="307" y="409"/>
                    <a:pt x="307" y="409"/>
                  </a:cubicBezTo>
                  <a:cubicBezTo>
                    <a:pt x="306" y="410"/>
                    <a:pt x="306" y="410"/>
                    <a:pt x="307" y="410"/>
                  </a:cubicBezTo>
                  <a:cubicBezTo>
                    <a:pt x="307" y="410"/>
                    <a:pt x="307" y="410"/>
                    <a:pt x="307" y="411"/>
                  </a:cubicBezTo>
                  <a:cubicBezTo>
                    <a:pt x="307" y="411"/>
                    <a:pt x="307" y="411"/>
                    <a:pt x="307" y="411"/>
                  </a:cubicBezTo>
                  <a:cubicBezTo>
                    <a:pt x="307" y="411"/>
                    <a:pt x="307" y="411"/>
                    <a:pt x="307" y="412"/>
                  </a:cubicBezTo>
                  <a:cubicBezTo>
                    <a:pt x="308" y="412"/>
                    <a:pt x="308" y="412"/>
                    <a:pt x="308" y="412"/>
                  </a:cubicBezTo>
                  <a:cubicBezTo>
                    <a:pt x="308" y="413"/>
                    <a:pt x="309" y="414"/>
                    <a:pt x="309" y="414"/>
                  </a:cubicBezTo>
                  <a:cubicBezTo>
                    <a:pt x="310" y="414"/>
                    <a:pt x="309" y="414"/>
                    <a:pt x="310" y="413"/>
                  </a:cubicBezTo>
                  <a:cubicBezTo>
                    <a:pt x="311" y="413"/>
                    <a:pt x="310" y="414"/>
                    <a:pt x="312" y="414"/>
                  </a:cubicBezTo>
                  <a:cubicBezTo>
                    <a:pt x="312" y="414"/>
                    <a:pt x="313" y="414"/>
                    <a:pt x="313" y="414"/>
                  </a:cubicBezTo>
                  <a:cubicBezTo>
                    <a:pt x="313" y="414"/>
                    <a:pt x="313" y="414"/>
                    <a:pt x="313" y="414"/>
                  </a:cubicBezTo>
                  <a:cubicBezTo>
                    <a:pt x="313" y="414"/>
                    <a:pt x="313" y="414"/>
                    <a:pt x="314" y="414"/>
                  </a:cubicBezTo>
                  <a:cubicBezTo>
                    <a:pt x="315" y="414"/>
                    <a:pt x="315" y="414"/>
                    <a:pt x="316" y="414"/>
                  </a:cubicBezTo>
                  <a:cubicBezTo>
                    <a:pt x="316" y="414"/>
                    <a:pt x="317" y="413"/>
                    <a:pt x="317" y="414"/>
                  </a:cubicBezTo>
                  <a:cubicBezTo>
                    <a:pt x="318" y="414"/>
                    <a:pt x="318" y="414"/>
                    <a:pt x="318" y="415"/>
                  </a:cubicBezTo>
                  <a:cubicBezTo>
                    <a:pt x="319" y="414"/>
                    <a:pt x="319" y="414"/>
                    <a:pt x="320" y="415"/>
                  </a:cubicBezTo>
                  <a:cubicBezTo>
                    <a:pt x="320" y="415"/>
                    <a:pt x="322" y="415"/>
                    <a:pt x="322" y="416"/>
                  </a:cubicBezTo>
                  <a:cubicBezTo>
                    <a:pt x="323" y="417"/>
                    <a:pt x="321" y="416"/>
                    <a:pt x="321" y="416"/>
                  </a:cubicBezTo>
                  <a:cubicBezTo>
                    <a:pt x="320" y="416"/>
                    <a:pt x="321" y="417"/>
                    <a:pt x="320" y="418"/>
                  </a:cubicBezTo>
                  <a:cubicBezTo>
                    <a:pt x="320" y="418"/>
                    <a:pt x="318" y="416"/>
                    <a:pt x="318" y="416"/>
                  </a:cubicBezTo>
                  <a:cubicBezTo>
                    <a:pt x="317" y="416"/>
                    <a:pt x="317" y="416"/>
                    <a:pt x="316" y="415"/>
                  </a:cubicBezTo>
                  <a:cubicBezTo>
                    <a:pt x="315" y="415"/>
                    <a:pt x="314" y="414"/>
                    <a:pt x="313" y="415"/>
                  </a:cubicBezTo>
                  <a:cubicBezTo>
                    <a:pt x="312" y="416"/>
                    <a:pt x="312" y="415"/>
                    <a:pt x="311" y="415"/>
                  </a:cubicBezTo>
                  <a:cubicBezTo>
                    <a:pt x="310" y="415"/>
                    <a:pt x="309" y="418"/>
                    <a:pt x="309" y="419"/>
                  </a:cubicBezTo>
                  <a:cubicBezTo>
                    <a:pt x="309" y="419"/>
                    <a:pt x="311" y="421"/>
                    <a:pt x="311" y="421"/>
                  </a:cubicBezTo>
                  <a:cubicBezTo>
                    <a:pt x="312" y="422"/>
                    <a:pt x="313" y="422"/>
                    <a:pt x="312" y="423"/>
                  </a:cubicBezTo>
                  <a:cubicBezTo>
                    <a:pt x="311" y="425"/>
                    <a:pt x="312" y="425"/>
                    <a:pt x="312" y="426"/>
                  </a:cubicBezTo>
                  <a:cubicBezTo>
                    <a:pt x="313" y="427"/>
                    <a:pt x="312" y="427"/>
                    <a:pt x="313" y="427"/>
                  </a:cubicBezTo>
                  <a:cubicBezTo>
                    <a:pt x="313" y="427"/>
                    <a:pt x="313" y="428"/>
                    <a:pt x="313" y="428"/>
                  </a:cubicBezTo>
                  <a:cubicBezTo>
                    <a:pt x="315" y="429"/>
                    <a:pt x="314" y="426"/>
                    <a:pt x="314" y="425"/>
                  </a:cubicBezTo>
                  <a:cubicBezTo>
                    <a:pt x="315" y="425"/>
                    <a:pt x="317" y="428"/>
                    <a:pt x="317" y="428"/>
                  </a:cubicBezTo>
                  <a:cubicBezTo>
                    <a:pt x="317" y="429"/>
                    <a:pt x="317" y="430"/>
                    <a:pt x="318" y="430"/>
                  </a:cubicBezTo>
                  <a:cubicBezTo>
                    <a:pt x="318" y="430"/>
                    <a:pt x="318" y="429"/>
                    <a:pt x="318" y="429"/>
                  </a:cubicBezTo>
                  <a:cubicBezTo>
                    <a:pt x="318" y="428"/>
                    <a:pt x="319" y="427"/>
                    <a:pt x="319" y="427"/>
                  </a:cubicBezTo>
                  <a:cubicBezTo>
                    <a:pt x="320" y="427"/>
                    <a:pt x="320" y="427"/>
                    <a:pt x="320" y="428"/>
                  </a:cubicBezTo>
                  <a:cubicBezTo>
                    <a:pt x="320" y="428"/>
                    <a:pt x="320" y="428"/>
                    <a:pt x="320" y="429"/>
                  </a:cubicBezTo>
                  <a:cubicBezTo>
                    <a:pt x="320" y="429"/>
                    <a:pt x="321" y="429"/>
                    <a:pt x="321" y="429"/>
                  </a:cubicBezTo>
                  <a:cubicBezTo>
                    <a:pt x="321" y="430"/>
                    <a:pt x="322" y="431"/>
                    <a:pt x="322" y="431"/>
                  </a:cubicBezTo>
                  <a:cubicBezTo>
                    <a:pt x="322" y="430"/>
                    <a:pt x="322" y="430"/>
                    <a:pt x="322" y="429"/>
                  </a:cubicBezTo>
                  <a:cubicBezTo>
                    <a:pt x="321" y="428"/>
                    <a:pt x="322" y="426"/>
                    <a:pt x="321" y="425"/>
                  </a:cubicBezTo>
                  <a:cubicBezTo>
                    <a:pt x="320" y="425"/>
                    <a:pt x="319" y="422"/>
                    <a:pt x="320" y="421"/>
                  </a:cubicBezTo>
                  <a:cubicBezTo>
                    <a:pt x="320" y="421"/>
                    <a:pt x="321" y="421"/>
                    <a:pt x="322" y="422"/>
                  </a:cubicBezTo>
                  <a:cubicBezTo>
                    <a:pt x="323" y="423"/>
                    <a:pt x="321" y="424"/>
                    <a:pt x="323" y="422"/>
                  </a:cubicBezTo>
                  <a:cubicBezTo>
                    <a:pt x="323" y="422"/>
                    <a:pt x="324" y="422"/>
                    <a:pt x="324" y="422"/>
                  </a:cubicBezTo>
                  <a:cubicBezTo>
                    <a:pt x="324" y="421"/>
                    <a:pt x="323" y="421"/>
                    <a:pt x="323" y="421"/>
                  </a:cubicBezTo>
                  <a:cubicBezTo>
                    <a:pt x="322" y="421"/>
                    <a:pt x="322" y="420"/>
                    <a:pt x="322" y="419"/>
                  </a:cubicBezTo>
                  <a:cubicBezTo>
                    <a:pt x="322" y="418"/>
                    <a:pt x="320" y="418"/>
                    <a:pt x="322" y="417"/>
                  </a:cubicBezTo>
                  <a:cubicBezTo>
                    <a:pt x="323" y="417"/>
                    <a:pt x="324" y="417"/>
                    <a:pt x="325" y="417"/>
                  </a:cubicBezTo>
                  <a:cubicBezTo>
                    <a:pt x="325" y="417"/>
                    <a:pt x="325" y="417"/>
                    <a:pt x="326" y="418"/>
                  </a:cubicBezTo>
                  <a:cubicBezTo>
                    <a:pt x="326" y="418"/>
                    <a:pt x="327" y="418"/>
                    <a:pt x="327" y="419"/>
                  </a:cubicBezTo>
                  <a:cubicBezTo>
                    <a:pt x="327" y="419"/>
                    <a:pt x="328" y="420"/>
                    <a:pt x="328" y="420"/>
                  </a:cubicBezTo>
                  <a:cubicBezTo>
                    <a:pt x="329" y="419"/>
                    <a:pt x="328" y="418"/>
                    <a:pt x="328" y="418"/>
                  </a:cubicBezTo>
                  <a:cubicBezTo>
                    <a:pt x="328" y="417"/>
                    <a:pt x="328" y="417"/>
                    <a:pt x="328" y="416"/>
                  </a:cubicBezTo>
                  <a:cubicBezTo>
                    <a:pt x="328" y="414"/>
                    <a:pt x="326" y="415"/>
                    <a:pt x="325" y="414"/>
                  </a:cubicBezTo>
                  <a:cubicBezTo>
                    <a:pt x="325" y="413"/>
                    <a:pt x="325" y="413"/>
                    <a:pt x="325" y="413"/>
                  </a:cubicBezTo>
                  <a:cubicBezTo>
                    <a:pt x="324" y="412"/>
                    <a:pt x="322" y="412"/>
                    <a:pt x="322" y="411"/>
                  </a:cubicBezTo>
                  <a:cubicBezTo>
                    <a:pt x="321" y="411"/>
                    <a:pt x="320" y="410"/>
                    <a:pt x="320" y="410"/>
                  </a:cubicBezTo>
                  <a:cubicBezTo>
                    <a:pt x="319" y="410"/>
                    <a:pt x="319" y="410"/>
                    <a:pt x="319" y="410"/>
                  </a:cubicBezTo>
                  <a:cubicBezTo>
                    <a:pt x="318" y="410"/>
                    <a:pt x="318" y="410"/>
                    <a:pt x="318" y="409"/>
                  </a:cubicBezTo>
                  <a:cubicBezTo>
                    <a:pt x="321" y="409"/>
                    <a:pt x="321" y="409"/>
                    <a:pt x="320" y="407"/>
                  </a:cubicBezTo>
                  <a:cubicBezTo>
                    <a:pt x="320" y="405"/>
                    <a:pt x="322" y="405"/>
                    <a:pt x="322" y="407"/>
                  </a:cubicBezTo>
                  <a:cubicBezTo>
                    <a:pt x="322" y="407"/>
                    <a:pt x="322" y="407"/>
                    <a:pt x="322" y="407"/>
                  </a:cubicBezTo>
                  <a:cubicBezTo>
                    <a:pt x="322" y="408"/>
                    <a:pt x="324" y="406"/>
                    <a:pt x="323" y="405"/>
                  </a:cubicBezTo>
                  <a:cubicBezTo>
                    <a:pt x="322" y="404"/>
                    <a:pt x="321" y="404"/>
                    <a:pt x="321" y="403"/>
                  </a:cubicBezTo>
                  <a:cubicBezTo>
                    <a:pt x="320" y="403"/>
                    <a:pt x="320" y="402"/>
                    <a:pt x="320" y="401"/>
                  </a:cubicBezTo>
                  <a:cubicBezTo>
                    <a:pt x="319" y="401"/>
                    <a:pt x="319" y="400"/>
                    <a:pt x="319" y="400"/>
                  </a:cubicBezTo>
                  <a:cubicBezTo>
                    <a:pt x="318" y="398"/>
                    <a:pt x="319" y="398"/>
                    <a:pt x="319" y="397"/>
                  </a:cubicBezTo>
                  <a:cubicBezTo>
                    <a:pt x="319" y="396"/>
                    <a:pt x="319" y="396"/>
                    <a:pt x="318" y="396"/>
                  </a:cubicBezTo>
                  <a:cubicBezTo>
                    <a:pt x="318" y="396"/>
                    <a:pt x="320" y="394"/>
                    <a:pt x="320" y="394"/>
                  </a:cubicBezTo>
                  <a:cubicBezTo>
                    <a:pt x="322" y="394"/>
                    <a:pt x="320" y="395"/>
                    <a:pt x="320" y="396"/>
                  </a:cubicBezTo>
                  <a:cubicBezTo>
                    <a:pt x="320" y="396"/>
                    <a:pt x="320" y="396"/>
                    <a:pt x="321" y="396"/>
                  </a:cubicBezTo>
                  <a:cubicBezTo>
                    <a:pt x="321" y="397"/>
                    <a:pt x="322" y="397"/>
                    <a:pt x="322" y="397"/>
                  </a:cubicBezTo>
                  <a:cubicBezTo>
                    <a:pt x="323" y="398"/>
                    <a:pt x="323" y="399"/>
                    <a:pt x="324" y="400"/>
                  </a:cubicBezTo>
                  <a:cubicBezTo>
                    <a:pt x="324" y="400"/>
                    <a:pt x="325" y="401"/>
                    <a:pt x="326" y="401"/>
                  </a:cubicBezTo>
                  <a:cubicBezTo>
                    <a:pt x="325" y="400"/>
                    <a:pt x="323" y="399"/>
                    <a:pt x="324" y="398"/>
                  </a:cubicBezTo>
                  <a:cubicBezTo>
                    <a:pt x="324" y="397"/>
                    <a:pt x="326" y="399"/>
                    <a:pt x="326" y="399"/>
                  </a:cubicBezTo>
                  <a:cubicBezTo>
                    <a:pt x="330" y="401"/>
                    <a:pt x="326" y="398"/>
                    <a:pt x="326" y="397"/>
                  </a:cubicBezTo>
                  <a:cubicBezTo>
                    <a:pt x="326" y="396"/>
                    <a:pt x="327" y="397"/>
                    <a:pt x="328" y="397"/>
                  </a:cubicBezTo>
                  <a:cubicBezTo>
                    <a:pt x="328" y="397"/>
                    <a:pt x="330" y="398"/>
                    <a:pt x="330" y="399"/>
                  </a:cubicBezTo>
                  <a:cubicBezTo>
                    <a:pt x="331" y="399"/>
                    <a:pt x="330" y="398"/>
                    <a:pt x="330" y="398"/>
                  </a:cubicBezTo>
                  <a:cubicBezTo>
                    <a:pt x="330" y="397"/>
                    <a:pt x="328" y="396"/>
                    <a:pt x="328" y="396"/>
                  </a:cubicBezTo>
                  <a:cubicBezTo>
                    <a:pt x="328" y="396"/>
                    <a:pt x="328" y="397"/>
                    <a:pt x="327" y="396"/>
                  </a:cubicBezTo>
                  <a:cubicBezTo>
                    <a:pt x="326" y="396"/>
                    <a:pt x="328" y="395"/>
                    <a:pt x="327" y="395"/>
                  </a:cubicBezTo>
                  <a:cubicBezTo>
                    <a:pt x="326" y="394"/>
                    <a:pt x="326" y="395"/>
                    <a:pt x="326" y="393"/>
                  </a:cubicBezTo>
                  <a:cubicBezTo>
                    <a:pt x="326" y="392"/>
                    <a:pt x="327" y="393"/>
                    <a:pt x="328" y="393"/>
                  </a:cubicBezTo>
                  <a:cubicBezTo>
                    <a:pt x="329" y="393"/>
                    <a:pt x="329" y="393"/>
                    <a:pt x="330" y="393"/>
                  </a:cubicBezTo>
                  <a:cubicBezTo>
                    <a:pt x="331" y="392"/>
                    <a:pt x="330" y="391"/>
                    <a:pt x="331" y="391"/>
                  </a:cubicBezTo>
                  <a:cubicBezTo>
                    <a:pt x="332" y="391"/>
                    <a:pt x="332" y="392"/>
                    <a:pt x="333" y="392"/>
                  </a:cubicBezTo>
                  <a:cubicBezTo>
                    <a:pt x="333" y="392"/>
                    <a:pt x="334" y="392"/>
                    <a:pt x="334" y="392"/>
                  </a:cubicBezTo>
                  <a:cubicBezTo>
                    <a:pt x="334" y="391"/>
                    <a:pt x="334" y="391"/>
                    <a:pt x="335" y="391"/>
                  </a:cubicBezTo>
                  <a:cubicBezTo>
                    <a:pt x="335" y="391"/>
                    <a:pt x="339" y="392"/>
                    <a:pt x="340" y="392"/>
                  </a:cubicBezTo>
                  <a:cubicBezTo>
                    <a:pt x="340" y="392"/>
                    <a:pt x="342" y="392"/>
                    <a:pt x="342" y="393"/>
                  </a:cubicBezTo>
                  <a:cubicBezTo>
                    <a:pt x="342" y="393"/>
                    <a:pt x="342" y="393"/>
                    <a:pt x="342" y="393"/>
                  </a:cubicBezTo>
                  <a:cubicBezTo>
                    <a:pt x="343" y="393"/>
                    <a:pt x="343" y="392"/>
                    <a:pt x="343" y="392"/>
                  </a:cubicBezTo>
                  <a:cubicBezTo>
                    <a:pt x="345" y="391"/>
                    <a:pt x="342" y="389"/>
                    <a:pt x="345" y="388"/>
                  </a:cubicBezTo>
                  <a:cubicBezTo>
                    <a:pt x="346" y="388"/>
                    <a:pt x="346" y="387"/>
                    <a:pt x="345" y="386"/>
                  </a:cubicBezTo>
                  <a:cubicBezTo>
                    <a:pt x="345" y="385"/>
                    <a:pt x="344" y="385"/>
                    <a:pt x="343" y="384"/>
                  </a:cubicBezTo>
                  <a:cubicBezTo>
                    <a:pt x="343" y="384"/>
                    <a:pt x="344" y="384"/>
                    <a:pt x="345" y="384"/>
                  </a:cubicBezTo>
                  <a:cubicBezTo>
                    <a:pt x="345" y="383"/>
                    <a:pt x="345" y="383"/>
                    <a:pt x="345" y="383"/>
                  </a:cubicBezTo>
                  <a:cubicBezTo>
                    <a:pt x="346" y="382"/>
                    <a:pt x="348" y="383"/>
                    <a:pt x="349" y="381"/>
                  </a:cubicBezTo>
                  <a:cubicBezTo>
                    <a:pt x="349" y="381"/>
                    <a:pt x="350" y="381"/>
                    <a:pt x="350" y="381"/>
                  </a:cubicBezTo>
                  <a:cubicBezTo>
                    <a:pt x="351" y="381"/>
                    <a:pt x="351" y="382"/>
                    <a:pt x="351" y="382"/>
                  </a:cubicBezTo>
                  <a:cubicBezTo>
                    <a:pt x="352" y="383"/>
                    <a:pt x="352" y="383"/>
                    <a:pt x="352" y="383"/>
                  </a:cubicBezTo>
                  <a:cubicBezTo>
                    <a:pt x="352" y="383"/>
                    <a:pt x="352" y="382"/>
                    <a:pt x="353" y="382"/>
                  </a:cubicBezTo>
                  <a:cubicBezTo>
                    <a:pt x="353" y="382"/>
                    <a:pt x="353" y="382"/>
                    <a:pt x="353" y="382"/>
                  </a:cubicBezTo>
                  <a:cubicBezTo>
                    <a:pt x="354" y="382"/>
                    <a:pt x="354" y="382"/>
                    <a:pt x="355" y="382"/>
                  </a:cubicBezTo>
                  <a:cubicBezTo>
                    <a:pt x="355" y="381"/>
                    <a:pt x="354" y="381"/>
                    <a:pt x="354" y="380"/>
                  </a:cubicBezTo>
                  <a:cubicBezTo>
                    <a:pt x="353" y="379"/>
                    <a:pt x="352" y="379"/>
                    <a:pt x="351" y="378"/>
                  </a:cubicBezTo>
                  <a:cubicBezTo>
                    <a:pt x="351" y="378"/>
                    <a:pt x="351" y="377"/>
                    <a:pt x="352" y="377"/>
                  </a:cubicBezTo>
                  <a:cubicBezTo>
                    <a:pt x="352" y="377"/>
                    <a:pt x="353" y="376"/>
                    <a:pt x="353" y="376"/>
                  </a:cubicBezTo>
                  <a:cubicBezTo>
                    <a:pt x="353" y="376"/>
                    <a:pt x="354" y="375"/>
                    <a:pt x="354" y="375"/>
                  </a:cubicBezTo>
                  <a:cubicBezTo>
                    <a:pt x="355" y="372"/>
                    <a:pt x="354" y="369"/>
                    <a:pt x="358" y="369"/>
                  </a:cubicBezTo>
                  <a:cubicBezTo>
                    <a:pt x="360" y="369"/>
                    <a:pt x="359" y="367"/>
                    <a:pt x="359" y="366"/>
                  </a:cubicBezTo>
                  <a:cubicBezTo>
                    <a:pt x="359" y="366"/>
                    <a:pt x="359" y="365"/>
                    <a:pt x="359" y="365"/>
                  </a:cubicBezTo>
                  <a:cubicBezTo>
                    <a:pt x="359" y="364"/>
                    <a:pt x="359" y="364"/>
                    <a:pt x="359" y="363"/>
                  </a:cubicBezTo>
                  <a:cubicBezTo>
                    <a:pt x="359" y="362"/>
                    <a:pt x="359" y="361"/>
                    <a:pt x="360" y="360"/>
                  </a:cubicBezTo>
                  <a:cubicBezTo>
                    <a:pt x="360" y="359"/>
                    <a:pt x="361" y="359"/>
                    <a:pt x="361" y="358"/>
                  </a:cubicBezTo>
                  <a:cubicBezTo>
                    <a:pt x="360" y="358"/>
                    <a:pt x="360" y="359"/>
                    <a:pt x="360" y="358"/>
                  </a:cubicBezTo>
                  <a:cubicBezTo>
                    <a:pt x="360" y="358"/>
                    <a:pt x="361" y="356"/>
                    <a:pt x="361" y="356"/>
                  </a:cubicBezTo>
                  <a:cubicBezTo>
                    <a:pt x="361" y="355"/>
                    <a:pt x="361" y="353"/>
                    <a:pt x="362" y="354"/>
                  </a:cubicBezTo>
                  <a:cubicBezTo>
                    <a:pt x="363" y="355"/>
                    <a:pt x="363" y="357"/>
                    <a:pt x="365" y="356"/>
                  </a:cubicBezTo>
                  <a:cubicBezTo>
                    <a:pt x="366" y="355"/>
                    <a:pt x="367" y="351"/>
                    <a:pt x="367" y="350"/>
                  </a:cubicBezTo>
                  <a:cubicBezTo>
                    <a:pt x="366" y="350"/>
                    <a:pt x="366" y="350"/>
                    <a:pt x="366" y="350"/>
                  </a:cubicBezTo>
                  <a:cubicBezTo>
                    <a:pt x="365" y="349"/>
                    <a:pt x="365" y="345"/>
                    <a:pt x="367" y="348"/>
                  </a:cubicBezTo>
                  <a:cubicBezTo>
                    <a:pt x="367" y="347"/>
                    <a:pt x="368" y="346"/>
                    <a:pt x="368" y="346"/>
                  </a:cubicBezTo>
                  <a:cubicBezTo>
                    <a:pt x="371" y="345"/>
                    <a:pt x="373" y="342"/>
                    <a:pt x="373" y="339"/>
                  </a:cubicBezTo>
                  <a:cubicBezTo>
                    <a:pt x="374" y="339"/>
                    <a:pt x="375" y="339"/>
                    <a:pt x="375" y="339"/>
                  </a:cubicBezTo>
                  <a:cubicBezTo>
                    <a:pt x="376" y="338"/>
                    <a:pt x="379" y="339"/>
                    <a:pt x="380" y="338"/>
                  </a:cubicBezTo>
                  <a:cubicBezTo>
                    <a:pt x="381" y="337"/>
                    <a:pt x="380" y="335"/>
                    <a:pt x="380" y="334"/>
                  </a:cubicBezTo>
                  <a:cubicBezTo>
                    <a:pt x="382" y="335"/>
                    <a:pt x="380" y="337"/>
                    <a:pt x="381" y="338"/>
                  </a:cubicBezTo>
                  <a:cubicBezTo>
                    <a:pt x="382" y="340"/>
                    <a:pt x="384" y="338"/>
                    <a:pt x="386" y="339"/>
                  </a:cubicBezTo>
                  <a:cubicBezTo>
                    <a:pt x="384" y="340"/>
                    <a:pt x="384" y="340"/>
                    <a:pt x="382" y="339"/>
                  </a:cubicBezTo>
                  <a:cubicBezTo>
                    <a:pt x="381" y="339"/>
                    <a:pt x="379" y="338"/>
                    <a:pt x="378" y="339"/>
                  </a:cubicBezTo>
                  <a:cubicBezTo>
                    <a:pt x="377" y="340"/>
                    <a:pt x="380" y="340"/>
                    <a:pt x="381" y="340"/>
                  </a:cubicBezTo>
                  <a:cubicBezTo>
                    <a:pt x="382" y="341"/>
                    <a:pt x="381" y="340"/>
                    <a:pt x="380" y="341"/>
                  </a:cubicBezTo>
                  <a:cubicBezTo>
                    <a:pt x="380" y="342"/>
                    <a:pt x="382" y="342"/>
                    <a:pt x="382" y="342"/>
                  </a:cubicBezTo>
                  <a:cubicBezTo>
                    <a:pt x="382" y="342"/>
                    <a:pt x="383" y="342"/>
                    <a:pt x="383" y="343"/>
                  </a:cubicBezTo>
                  <a:cubicBezTo>
                    <a:pt x="383" y="343"/>
                    <a:pt x="383" y="343"/>
                    <a:pt x="384" y="343"/>
                  </a:cubicBezTo>
                  <a:cubicBezTo>
                    <a:pt x="384" y="344"/>
                    <a:pt x="385" y="344"/>
                    <a:pt x="386" y="344"/>
                  </a:cubicBezTo>
                  <a:cubicBezTo>
                    <a:pt x="387" y="343"/>
                    <a:pt x="388" y="343"/>
                    <a:pt x="389" y="343"/>
                  </a:cubicBezTo>
                  <a:cubicBezTo>
                    <a:pt x="389" y="343"/>
                    <a:pt x="389" y="343"/>
                    <a:pt x="390" y="343"/>
                  </a:cubicBezTo>
                  <a:cubicBezTo>
                    <a:pt x="390" y="343"/>
                    <a:pt x="390" y="343"/>
                    <a:pt x="390" y="343"/>
                  </a:cubicBezTo>
                  <a:cubicBezTo>
                    <a:pt x="391" y="343"/>
                    <a:pt x="391" y="344"/>
                    <a:pt x="391" y="344"/>
                  </a:cubicBezTo>
                  <a:cubicBezTo>
                    <a:pt x="392" y="344"/>
                    <a:pt x="392" y="343"/>
                    <a:pt x="393" y="343"/>
                  </a:cubicBezTo>
                  <a:cubicBezTo>
                    <a:pt x="394" y="344"/>
                    <a:pt x="393" y="345"/>
                    <a:pt x="393" y="346"/>
                  </a:cubicBezTo>
                  <a:cubicBezTo>
                    <a:pt x="392" y="346"/>
                    <a:pt x="391" y="346"/>
                    <a:pt x="391" y="347"/>
                  </a:cubicBezTo>
                  <a:cubicBezTo>
                    <a:pt x="390" y="347"/>
                    <a:pt x="388" y="347"/>
                    <a:pt x="388" y="348"/>
                  </a:cubicBezTo>
                  <a:cubicBezTo>
                    <a:pt x="387" y="349"/>
                    <a:pt x="387" y="349"/>
                    <a:pt x="386" y="349"/>
                  </a:cubicBezTo>
                  <a:cubicBezTo>
                    <a:pt x="384" y="350"/>
                    <a:pt x="385" y="351"/>
                    <a:pt x="387" y="351"/>
                  </a:cubicBezTo>
                  <a:cubicBezTo>
                    <a:pt x="388" y="351"/>
                    <a:pt x="388" y="351"/>
                    <a:pt x="389" y="351"/>
                  </a:cubicBezTo>
                  <a:cubicBezTo>
                    <a:pt x="389" y="352"/>
                    <a:pt x="390" y="352"/>
                    <a:pt x="390" y="352"/>
                  </a:cubicBezTo>
                  <a:cubicBezTo>
                    <a:pt x="390" y="353"/>
                    <a:pt x="391" y="353"/>
                    <a:pt x="391" y="353"/>
                  </a:cubicBezTo>
                  <a:cubicBezTo>
                    <a:pt x="392" y="353"/>
                    <a:pt x="393" y="354"/>
                    <a:pt x="393" y="355"/>
                  </a:cubicBezTo>
                  <a:cubicBezTo>
                    <a:pt x="393" y="356"/>
                    <a:pt x="392" y="356"/>
                    <a:pt x="392" y="357"/>
                  </a:cubicBezTo>
                  <a:cubicBezTo>
                    <a:pt x="392" y="357"/>
                    <a:pt x="392" y="357"/>
                    <a:pt x="392" y="358"/>
                  </a:cubicBezTo>
                  <a:cubicBezTo>
                    <a:pt x="392" y="358"/>
                    <a:pt x="390" y="358"/>
                    <a:pt x="392" y="359"/>
                  </a:cubicBezTo>
                  <a:cubicBezTo>
                    <a:pt x="392" y="359"/>
                    <a:pt x="393" y="359"/>
                    <a:pt x="393" y="360"/>
                  </a:cubicBezTo>
                  <a:cubicBezTo>
                    <a:pt x="396" y="361"/>
                    <a:pt x="397" y="357"/>
                    <a:pt x="399" y="356"/>
                  </a:cubicBezTo>
                  <a:cubicBezTo>
                    <a:pt x="400" y="356"/>
                    <a:pt x="402" y="356"/>
                    <a:pt x="403" y="356"/>
                  </a:cubicBezTo>
                  <a:cubicBezTo>
                    <a:pt x="403" y="356"/>
                    <a:pt x="403" y="355"/>
                    <a:pt x="403" y="355"/>
                  </a:cubicBezTo>
                  <a:cubicBezTo>
                    <a:pt x="404" y="355"/>
                    <a:pt x="404" y="355"/>
                    <a:pt x="405" y="354"/>
                  </a:cubicBezTo>
                  <a:cubicBezTo>
                    <a:pt x="406" y="352"/>
                    <a:pt x="407" y="354"/>
                    <a:pt x="409" y="354"/>
                  </a:cubicBezTo>
                  <a:cubicBezTo>
                    <a:pt x="410" y="354"/>
                    <a:pt x="410" y="354"/>
                    <a:pt x="410" y="354"/>
                  </a:cubicBezTo>
                  <a:cubicBezTo>
                    <a:pt x="411" y="353"/>
                    <a:pt x="411" y="354"/>
                    <a:pt x="412" y="354"/>
                  </a:cubicBezTo>
                  <a:cubicBezTo>
                    <a:pt x="412" y="353"/>
                    <a:pt x="411" y="352"/>
                    <a:pt x="412" y="352"/>
                  </a:cubicBezTo>
                  <a:cubicBezTo>
                    <a:pt x="412" y="351"/>
                    <a:pt x="413" y="351"/>
                    <a:pt x="413" y="351"/>
                  </a:cubicBezTo>
                  <a:cubicBezTo>
                    <a:pt x="413" y="350"/>
                    <a:pt x="412" y="350"/>
                    <a:pt x="411" y="350"/>
                  </a:cubicBezTo>
                  <a:cubicBezTo>
                    <a:pt x="410" y="350"/>
                    <a:pt x="410" y="350"/>
                    <a:pt x="409" y="350"/>
                  </a:cubicBezTo>
                  <a:cubicBezTo>
                    <a:pt x="409" y="350"/>
                    <a:pt x="409" y="350"/>
                    <a:pt x="408" y="351"/>
                  </a:cubicBezTo>
                  <a:cubicBezTo>
                    <a:pt x="408" y="350"/>
                    <a:pt x="408" y="350"/>
                    <a:pt x="407" y="349"/>
                  </a:cubicBezTo>
                  <a:cubicBezTo>
                    <a:pt x="407" y="349"/>
                    <a:pt x="406" y="350"/>
                    <a:pt x="406" y="351"/>
                  </a:cubicBezTo>
                  <a:cubicBezTo>
                    <a:pt x="404" y="352"/>
                    <a:pt x="403" y="348"/>
                    <a:pt x="402" y="347"/>
                  </a:cubicBezTo>
                  <a:cubicBezTo>
                    <a:pt x="400" y="343"/>
                    <a:pt x="401" y="343"/>
                    <a:pt x="404" y="341"/>
                  </a:cubicBezTo>
                  <a:cubicBezTo>
                    <a:pt x="404" y="341"/>
                    <a:pt x="403" y="342"/>
                    <a:pt x="403" y="342"/>
                  </a:cubicBezTo>
                  <a:cubicBezTo>
                    <a:pt x="403" y="343"/>
                    <a:pt x="402" y="343"/>
                    <a:pt x="403" y="344"/>
                  </a:cubicBezTo>
                  <a:cubicBezTo>
                    <a:pt x="403" y="344"/>
                    <a:pt x="404" y="342"/>
                    <a:pt x="404" y="341"/>
                  </a:cubicBezTo>
                  <a:cubicBezTo>
                    <a:pt x="406" y="340"/>
                    <a:pt x="409" y="337"/>
                    <a:pt x="411" y="339"/>
                  </a:cubicBezTo>
                  <a:cubicBezTo>
                    <a:pt x="411" y="338"/>
                    <a:pt x="413" y="337"/>
                    <a:pt x="414" y="337"/>
                  </a:cubicBezTo>
                  <a:cubicBezTo>
                    <a:pt x="414" y="337"/>
                    <a:pt x="414" y="338"/>
                    <a:pt x="414" y="338"/>
                  </a:cubicBezTo>
                  <a:cubicBezTo>
                    <a:pt x="414" y="336"/>
                    <a:pt x="417" y="336"/>
                    <a:pt x="418" y="336"/>
                  </a:cubicBezTo>
                  <a:cubicBezTo>
                    <a:pt x="419" y="334"/>
                    <a:pt x="421" y="334"/>
                    <a:pt x="423" y="334"/>
                  </a:cubicBezTo>
                  <a:cubicBezTo>
                    <a:pt x="423" y="334"/>
                    <a:pt x="423" y="334"/>
                    <a:pt x="423" y="334"/>
                  </a:cubicBezTo>
                  <a:cubicBezTo>
                    <a:pt x="423" y="334"/>
                    <a:pt x="423" y="334"/>
                    <a:pt x="424" y="334"/>
                  </a:cubicBezTo>
                  <a:cubicBezTo>
                    <a:pt x="423" y="334"/>
                    <a:pt x="423" y="334"/>
                    <a:pt x="423" y="333"/>
                  </a:cubicBezTo>
                  <a:cubicBezTo>
                    <a:pt x="424" y="333"/>
                    <a:pt x="424" y="332"/>
                    <a:pt x="424" y="332"/>
                  </a:cubicBezTo>
                  <a:cubicBezTo>
                    <a:pt x="424" y="332"/>
                    <a:pt x="424" y="332"/>
                    <a:pt x="424" y="332"/>
                  </a:cubicBezTo>
                  <a:cubicBezTo>
                    <a:pt x="423" y="331"/>
                    <a:pt x="424" y="329"/>
                    <a:pt x="425" y="329"/>
                  </a:cubicBezTo>
                  <a:cubicBezTo>
                    <a:pt x="426" y="328"/>
                    <a:pt x="426" y="329"/>
                    <a:pt x="427" y="328"/>
                  </a:cubicBezTo>
                  <a:cubicBezTo>
                    <a:pt x="428" y="328"/>
                    <a:pt x="427" y="328"/>
                    <a:pt x="428" y="327"/>
                  </a:cubicBezTo>
                  <a:cubicBezTo>
                    <a:pt x="428" y="326"/>
                    <a:pt x="428" y="326"/>
                    <a:pt x="429" y="326"/>
                  </a:cubicBezTo>
                  <a:cubicBezTo>
                    <a:pt x="430" y="326"/>
                    <a:pt x="433" y="327"/>
                    <a:pt x="434" y="326"/>
                  </a:cubicBezTo>
                  <a:cubicBezTo>
                    <a:pt x="434" y="326"/>
                    <a:pt x="434" y="326"/>
                    <a:pt x="434" y="325"/>
                  </a:cubicBezTo>
                  <a:cubicBezTo>
                    <a:pt x="434" y="325"/>
                    <a:pt x="435" y="323"/>
                    <a:pt x="435" y="323"/>
                  </a:cubicBezTo>
                  <a:cubicBezTo>
                    <a:pt x="436" y="322"/>
                    <a:pt x="436" y="322"/>
                    <a:pt x="435" y="322"/>
                  </a:cubicBezTo>
                  <a:cubicBezTo>
                    <a:pt x="435" y="321"/>
                    <a:pt x="435" y="321"/>
                    <a:pt x="435" y="319"/>
                  </a:cubicBezTo>
                  <a:cubicBezTo>
                    <a:pt x="434" y="319"/>
                    <a:pt x="434" y="318"/>
                    <a:pt x="434" y="318"/>
                  </a:cubicBezTo>
                  <a:cubicBezTo>
                    <a:pt x="434" y="317"/>
                    <a:pt x="436" y="317"/>
                    <a:pt x="436" y="316"/>
                  </a:cubicBezTo>
                  <a:cubicBezTo>
                    <a:pt x="436" y="316"/>
                    <a:pt x="435" y="316"/>
                    <a:pt x="435" y="316"/>
                  </a:cubicBezTo>
                  <a:cubicBezTo>
                    <a:pt x="434" y="316"/>
                    <a:pt x="434" y="316"/>
                    <a:pt x="434" y="315"/>
                  </a:cubicBezTo>
                  <a:cubicBezTo>
                    <a:pt x="433" y="314"/>
                    <a:pt x="434" y="314"/>
                    <a:pt x="435" y="314"/>
                  </a:cubicBezTo>
                  <a:cubicBezTo>
                    <a:pt x="435" y="313"/>
                    <a:pt x="436" y="312"/>
                    <a:pt x="437" y="312"/>
                  </a:cubicBezTo>
                  <a:cubicBezTo>
                    <a:pt x="437" y="311"/>
                    <a:pt x="436" y="312"/>
                    <a:pt x="437" y="312"/>
                  </a:cubicBezTo>
                  <a:close/>
                  <a:moveTo>
                    <a:pt x="257" y="342"/>
                  </a:moveTo>
                  <a:cubicBezTo>
                    <a:pt x="258" y="342"/>
                    <a:pt x="258" y="342"/>
                    <a:pt x="258" y="342"/>
                  </a:cubicBezTo>
                  <a:cubicBezTo>
                    <a:pt x="258" y="343"/>
                    <a:pt x="258" y="343"/>
                    <a:pt x="257" y="342"/>
                  </a:cubicBezTo>
                  <a:close/>
                  <a:moveTo>
                    <a:pt x="290" y="376"/>
                  </a:moveTo>
                  <a:cubicBezTo>
                    <a:pt x="290" y="376"/>
                    <a:pt x="290" y="377"/>
                    <a:pt x="290" y="377"/>
                  </a:cubicBezTo>
                  <a:cubicBezTo>
                    <a:pt x="290" y="377"/>
                    <a:pt x="290" y="377"/>
                    <a:pt x="290" y="377"/>
                  </a:cubicBezTo>
                  <a:cubicBezTo>
                    <a:pt x="290" y="377"/>
                    <a:pt x="290" y="377"/>
                    <a:pt x="290" y="376"/>
                  </a:cubicBezTo>
                  <a:cubicBezTo>
                    <a:pt x="290" y="376"/>
                    <a:pt x="290" y="377"/>
                    <a:pt x="290" y="376"/>
                  </a:cubicBezTo>
                  <a:close/>
                  <a:moveTo>
                    <a:pt x="263" y="58"/>
                  </a:moveTo>
                  <a:cubicBezTo>
                    <a:pt x="263" y="58"/>
                    <a:pt x="263" y="58"/>
                    <a:pt x="263" y="58"/>
                  </a:cubicBezTo>
                  <a:close/>
                  <a:moveTo>
                    <a:pt x="263" y="59"/>
                  </a:moveTo>
                  <a:cubicBezTo>
                    <a:pt x="264" y="58"/>
                    <a:pt x="267" y="54"/>
                    <a:pt x="266" y="54"/>
                  </a:cubicBezTo>
                  <a:cubicBezTo>
                    <a:pt x="265" y="54"/>
                    <a:pt x="265" y="55"/>
                    <a:pt x="265" y="55"/>
                  </a:cubicBezTo>
                  <a:cubicBezTo>
                    <a:pt x="265" y="53"/>
                    <a:pt x="264" y="55"/>
                    <a:pt x="264" y="56"/>
                  </a:cubicBezTo>
                  <a:cubicBezTo>
                    <a:pt x="264" y="55"/>
                    <a:pt x="264" y="55"/>
                    <a:pt x="263" y="55"/>
                  </a:cubicBezTo>
                  <a:cubicBezTo>
                    <a:pt x="263" y="55"/>
                    <a:pt x="264" y="56"/>
                    <a:pt x="263" y="57"/>
                  </a:cubicBezTo>
                  <a:cubicBezTo>
                    <a:pt x="263" y="57"/>
                    <a:pt x="262" y="56"/>
                    <a:pt x="263" y="58"/>
                  </a:cubicBezTo>
                  <a:cubicBezTo>
                    <a:pt x="262" y="58"/>
                    <a:pt x="262" y="58"/>
                    <a:pt x="262" y="59"/>
                  </a:cubicBezTo>
                  <a:cubicBezTo>
                    <a:pt x="262" y="59"/>
                    <a:pt x="263" y="59"/>
                    <a:pt x="263" y="59"/>
                  </a:cubicBezTo>
                  <a:close/>
                  <a:moveTo>
                    <a:pt x="258" y="61"/>
                  </a:moveTo>
                  <a:cubicBezTo>
                    <a:pt x="258" y="61"/>
                    <a:pt x="258" y="61"/>
                    <a:pt x="259" y="61"/>
                  </a:cubicBezTo>
                  <a:cubicBezTo>
                    <a:pt x="259" y="61"/>
                    <a:pt x="259" y="60"/>
                    <a:pt x="259" y="60"/>
                  </a:cubicBezTo>
                  <a:cubicBezTo>
                    <a:pt x="259" y="60"/>
                    <a:pt x="262" y="58"/>
                    <a:pt x="261" y="57"/>
                  </a:cubicBezTo>
                  <a:cubicBezTo>
                    <a:pt x="261" y="57"/>
                    <a:pt x="259" y="57"/>
                    <a:pt x="259" y="57"/>
                  </a:cubicBezTo>
                  <a:cubicBezTo>
                    <a:pt x="259" y="57"/>
                    <a:pt x="257" y="58"/>
                    <a:pt x="258" y="58"/>
                  </a:cubicBezTo>
                  <a:cubicBezTo>
                    <a:pt x="258" y="59"/>
                    <a:pt x="257" y="59"/>
                    <a:pt x="258" y="61"/>
                  </a:cubicBezTo>
                  <a:cubicBezTo>
                    <a:pt x="257" y="60"/>
                    <a:pt x="258" y="61"/>
                    <a:pt x="258" y="61"/>
                  </a:cubicBezTo>
                  <a:close/>
                  <a:moveTo>
                    <a:pt x="256" y="62"/>
                  </a:moveTo>
                  <a:cubicBezTo>
                    <a:pt x="256" y="61"/>
                    <a:pt x="257" y="61"/>
                    <a:pt x="257" y="60"/>
                  </a:cubicBezTo>
                  <a:cubicBezTo>
                    <a:pt x="257" y="60"/>
                    <a:pt x="256" y="59"/>
                    <a:pt x="256" y="59"/>
                  </a:cubicBezTo>
                  <a:cubicBezTo>
                    <a:pt x="256" y="60"/>
                    <a:pt x="256" y="61"/>
                    <a:pt x="255" y="61"/>
                  </a:cubicBezTo>
                  <a:cubicBezTo>
                    <a:pt x="255" y="62"/>
                    <a:pt x="255" y="62"/>
                    <a:pt x="256" y="62"/>
                  </a:cubicBezTo>
                  <a:close/>
                  <a:moveTo>
                    <a:pt x="254" y="61"/>
                  </a:moveTo>
                  <a:cubicBezTo>
                    <a:pt x="255" y="62"/>
                    <a:pt x="254" y="61"/>
                    <a:pt x="254" y="61"/>
                  </a:cubicBezTo>
                  <a:close/>
                  <a:moveTo>
                    <a:pt x="273" y="61"/>
                  </a:moveTo>
                  <a:cubicBezTo>
                    <a:pt x="273" y="61"/>
                    <a:pt x="273" y="61"/>
                    <a:pt x="273" y="61"/>
                  </a:cubicBezTo>
                  <a:cubicBezTo>
                    <a:pt x="274" y="64"/>
                    <a:pt x="275" y="57"/>
                    <a:pt x="274" y="58"/>
                  </a:cubicBezTo>
                  <a:cubicBezTo>
                    <a:pt x="274" y="58"/>
                    <a:pt x="273" y="60"/>
                    <a:pt x="273" y="60"/>
                  </a:cubicBezTo>
                  <a:cubicBezTo>
                    <a:pt x="272" y="61"/>
                    <a:pt x="271" y="62"/>
                    <a:pt x="272" y="62"/>
                  </a:cubicBezTo>
                  <a:cubicBezTo>
                    <a:pt x="272" y="62"/>
                    <a:pt x="273" y="62"/>
                    <a:pt x="273" y="61"/>
                  </a:cubicBezTo>
                  <a:close/>
                  <a:moveTo>
                    <a:pt x="268" y="63"/>
                  </a:moveTo>
                  <a:cubicBezTo>
                    <a:pt x="265" y="63"/>
                    <a:pt x="269" y="64"/>
                    <a:pt x="269" y="63"/>
                  </a:cubicBezTo>
                  <a:cubicBezTo>
                    <a:pt x="269" y="63"/>
                    <a:pt x="268" y="63"/>
                    <a:pt x="268" y="63"/>
                  </a:cubicBezTo>
                  <a:close/>
                  <a:moveTo>
                    <a:pt x="267" y="54"/>
                  </a:moveTo>
                  <a:cubicBezTo>
                    <a:pt x="267" y="54"/>
                    <a:pt x="265" y="57"/>
                    <a:pt x="266" y="57"/>
                  </a:cubicBezTo>
                  <a:cubicBezTo>
                    <a:pt x="266" y="57"/>
                    <a:pt x="266" y="57"/>
                    <a:pt x="266" y="57"/>
                  </a:cubicBezTo>
                  <a:cubicBezTo>
                    <a:pt x="266" y="56"/>
                    <a:pt x="268" y="54"/>
                    <a:pt x="268" y="54"/>
                  </a:cubicBezTo>
                  <a:cubicBezTo>
                    <a:pt x="268" y="54"/>
                    <a:pt x="268" y="54"/>
                    <a:pt x="267" y="54"/>
                  </a:cubicBezTo>
                  <a:close/>
                  <a:moveTo>
                    <a:pt x="271" y="45"/>
                  </a:moveTo>
                  <a:cubicBezTo>
                    <a:pt x="271" y="45"/>
                    <a:pt x="271" y="44"/>
                    <a:pt x="271" y="44"/>
                  </a:cubicBezTo>
                  <a:cubicBezTo>
                    <a:pt x="273" y="44"/>
                    <a:pt x="276" y="40"/>
                    <a:pt x="275" y="38"/>
                  </a:cubicBezTo>
                  <a:cubicBezTo>
                    <a:pt x="274" y="38"/>
                    <a:pt x="269" y="44"/>
                    <a:pt x="270" y="45"/>
                  </a:cubicBezTo>
                  <a:cubicBezTo>
                    <a:pt x="270" y="45"/>
                    <a:pt x="271" y="45"/>
                    <a:pt x="271" y="45"/>
                  </a:cubicBezTo>
                  <a:close/>
                  <a:moveTo>
                    <a:pt x="264" y="50"/>
                  </a:moveTo>
                  <a:cubicBezTo>
                    <a:pt x="264" y="52"/>
                    <a:pt x="265" y="50"/>
                    <a:pt x="265" y="49"/>
                  </a:cubicBezTo>
                  <a:cubicBezTo>
                    <a:pt x="266" y="49"/>
                    <a:pt x="266" y="49"/>
                    <a:pt x="267" y="49"/>
                  </a:cubicBezTo>
                  <a:cubicBezTo>
                    <a:pt x="268" y="49"/>
                    <a:pt x="268" y="47"/>
                    <a:pt x="269" y="49"/>
                  </a:cubicBezTo>
                  <a:cubicBezTo>
                    <a:pt x="264" y="50"/>
                    <a:pt x="269" y="53"/>
                    <a:pt x="270" y="49"/>
                  </a:cubicBezTo>
                  <a:cubicBezTo>
                    <a:pt x="270" y="49"/>
                    <a:pt x="270" y="47"/>
                    <a:pt x="269" y="46"/>
                  </a:cubicBezTo>
                  <a:cubicBezTo>
                    <a:pt x="268" y="46"/>
                    <a:pt x="269" y="43"/>
                    <a:pt x="268" y="44"/>
                  </a:cubicBezTo>
                  <a:cubicBezTo>
                    <a:pt x="267" y="44"/>
                    <a:pt x="268" y="47"/>
                    <a:pt x="268" y="47"/>
                  </a:cubicBezTo>
                  <a:cubicBezTo>
                    <a:pt x="268" y="47"/>
                    <a:pt x="268" y="47"/>
                    <a:pt x="268" y="47"/>
                  </a:cubicBezTo>
                  <a:cubicBezTo>
                    <a:pt x="267" y="47"/>
                    <a:pt x="267" y="45"/>
                    <a:pt x="267" y="45"/>
                  </a:cubicBezTo>
                  <a:cubicBezTo>
                    <a:pt x="266" y="45"/>
                    <a:pt x="267" y="46"/>
                    <a:pt x="267" y="46"/>
                  </a:cubicBezTo>
                  <a:cubicBezTo>
                    <a:pt x="267" y="46"/>
                    <a:pt x="267" y="46"/>
                    <a:pt x="267" y="46"/>
                  </a:cubicBezTo>
                  <a:cubicBezTo>
                    <a:pt x="267" y="47"/>
                    <a:pt x="267" y="47"/>
                    <a:pt x="267" y="47"/>
                  </a:cubicBezTo>
                  <a:cubicBezTo>
                    <a:pt x="267" y="47"/>
                    <a:pt x="267" y="49"/>
                    <a:pt x="267" y="48"/>
                  </a:cubicBezTo>
                  <a:cubicBezTo>
                    <a:pt x="266" y="48"/>
                    <a:pt x="266" y="48"/>
                    <a:pt x="266" y="47"/>
                  </a:cubicBezTo>
                  <a:cubicBezTo>
                    <a:pt x="265" y="49"/>
                    <a:pt x="266" y="47"/>
                    <a:pt x="265" y="47"/>
                  </a:cubicBezTo>
                  <a:cubicBezTo>
                    <a:pt x="265" y="47"/>
                    <a:pt x="265" y="48"/>
                    <a:pt x="265" y="48"/>
                  </a:cubicBezTo>
                  <a:cubicBezTo>
                    <a:pt x="264" y="48"/>
                    <a:pt x="265" y="47"/>
                    <a:pt x="264" y="47"/>
                  </a:cubicBezTo>
                  <a:cubicBezTo>
                    <a:pt x="264" y="47"/>
                    <a:pt x="263" y="50"/>
                    <a:pt x="264" y="50"/>
                  </a:cubicBezTo>
                  <a:close/>
                  <a:moveTo>
                    <a:pt x="219" y="138"/>
                  </a:moveTo>
                  <a:cubicBezTo>
                    <a:pt x="221" y="140"/>
                    <a:pt x="221" y="138"/>
                    <a:pt x="221" y="137"/>
                  </a:cubicBezTo>
                  <a:cubicBezTo>
                    <a:pt x="220" y="137"/>
                    <a:pt x="218" y="137"/>
                    <a:pt x="219" y="138"/>
                  </a:cubicBezTo>
                  <a:close/>
                  <a:moveTo>
                    <a:pt x="217" y="144"/>
                  </a:moveTo>
                  <a:cubicBezTo>
                    <a:pt x="218" y="145"/>
                    <a:pt x="218" y="143"/>
                    <a:pt x="218" y="142"/>
                  </a:cubicBezTo>
                  <a:cubicBezTo>
                    <a:pt x="217" y="142"/>
                    <a:pt x="217" y="143"/>
                    <a:pt x="217" y="143"/>
                  </a:cubicBezTo>
                  <a:cubicBezTo>
                    <a:pt x="217" y="143"/>
                    <a:pt x="217" y="143"/>
                    <a:pt x="216" y="143"/>
                  </a:cubicBezTo>
                  <a:cubicBezTo>
                    <a:pt x="216" y="143"/>
                    <a:pt x="216" y="144"/>
                    <a:pt x="217" y="144"/>
                  </a:cubicBezTo>
                  <a:close/>
                  <a:moveTo>
                    <a:pt x="220" y="141"/>
                  </a:moveTo>
                  <a:cubicBezTo>
                    <a:pt x="221" y="141"/>
                    <a:pt x="221" y="141"/>
                    <a:pt x="221" y="140"/>
                  </a:cubicBezTo>
                  <a:cubicBezTo>
                    <a:pt x="221" y="140"/>
                    <a:pt x="219" y="141"/>
                    <a:pt x="220" y="141"/>
                  </a:cubicBezTo>
                  <a:close/>
                  <a:moveTo>
                    <a:pt x="207" y="154"/>
                  </a:moveTo>
                  <a:cubicBezTo>
                    <a:pt x="207" y="153"/>
                    <a:pt x="206" y="151"/>
                    <a:pt x="206" y="153"/>
                  </a:cubicBezTo>
                  <a:cubicBezTo>
                    <a:pt x="205" y="153"/>
                    <a:pt x="206" y="155"/>
                    <a:pt x="207" y="154"/>
                  </a:cubicBezTo>
                  <a:close/>
                  <a:moveTo>
                    <a:pt x="254" y="63"/>
                  </a:moveTo>
                  <a:cubicBezTo>
                    <a:pt x="255" y="63"/>
                    <a:pt x="255" y="62"/>
                    <a:pt x="254" y="61"/>
                  </a:cubicBezTo>
                  <a:cubicBezTo>
                    <a:pt x="255" y="61"/>
                    <a:pt x="255" y="61"/>
                    <a:pt x="255" y="60"/>
                  </a:cubicBezTo>
                  <a:cubicBezTo>
                    <a:pt x="254" y="60"/>
                    <a:pt x="253" y="63"/>
                    <a:pt x="254" y="63"/>
                  </a:cubicBezTo>
                  <a:close/>
                  <a:moveTo>
                    <a:pt x="205" y="155"/>
                  </a:moveTo>
                  <a:cubicBezTo>
                    <a:pt x="206" y="155"/>
                    <a:pt x="204" y="154"/>
                    <a:pt x="204" y="154"/>
                  </a:cubicBezTo>
                  <a:cubicBezTo>
                    <a:pt x="204" y="155"/>
                    <a:pt x="204" y="156"/>
                    <a:pt x="205" y="155"/>
                  </a:cubicBezTo>
                  <a:close/>
                  <a:moveTo>
                    <a:pt x="253" y="64"/>
                  </a:moveTo>
                  <a:cubicBezTo>
                    <a:pt x="253" y="64"/>
                    <a:pt x="253" y="64"/>
                    <a:pt x="253" y="64"/>
                  </a:cubicBezTo>
                  <a:close/>
                  <a:moveTo>
                    <a:pt x="254" y="65"/>
                  </a:moveTo>
                  <a:cubicBezTo>
                    <a:pt x="255" y="64"/>
                    <a:pt x="254" y="64"/>
                    <a:pt x="253" y="63"/>
                  </a:cubicBezTo>
                  <a:cubicBezTo>
                    <a:pt x="253" y="63"/>
                    <a:pt x="253" y="64"/>
                    <a:pt x="253" y="64"/>
                  </a:cubicBezTo>
                  <a:cubicBezTo>
                    <a:pt x="252" y="65"/>
                    <a:pt x="253" y="65"/>
                    <a:pt x="254" y="65"/>
                  </a:cubicBezTo>
                  <a:close/>
                  <a:moveTo>
                    <a:pt x="222" y="137"/>
                  </a:moveTo>
                  <a:cubicBezTo>
                    <a:pt x="223" y="138"/>
                    <a:pt x="228" y="135"/>
                    <a:pt x="228" y="135"/>
                  </a:cubicBezTo>
                  <a:cubicBezTo>
                    <a:pt x="227" y="135"/>
                    <a:pt x="227" y="135"/>
                    <a:pt x="227" y="135"/>
                  </a:cubicBezTo>
                  <a:cubicBezTo>
                    <a:pt x="227" y="133"/>
                    <a:pt x="225" y="134"/>
                    <a:pt x="224" y="134"/>
                  </a:cubicBezTo>
                  <a:cubicBezTo>
                    <a:pt x="224" y="135"/>
                    <a:pt x="224" y="135"/>
                    <a:pt x="223" y="135"/>
                  </a:cubicBezTo>
                  <a:cubicBezTo>
                    <a:pt x="223" y="136"/>
                    <a:pt x="221" y="137"/>
                    <a:pt x="222" y="137"/>
                  </a:cubicBezTo>
                  <a:close/>
                  <a:moveTo>
                    <a:pt x="222" y="133"/>
                  </a:moveTo>
                  <a:cubicBezTo>
                    <a:pt x="225" y="133"/>
                    <a:pt x="225" y="134"/>
                    <a:pt x="226" y="131"/>
                  </a:cubicBezTo>
                  <a:cubicBezTo>
                    <a:pt x="225" y="132"/>
                    <a:pt x="222" y="133"/>
                    <a:pt x="222" y="133"/>
                  </a:cubicBezTo>
                  <a:cubicBezTo>
                    <a:pt x="222" y="133"/>
                    <a:pt x="222" y="133"/>
                    <a:pt x="222" y="133"/>
                  </a:cubicBezTo>
                  <a:close/>
                  <a:moveTo>
                    <a:pt x="317" y="17"/>
                  </a:moveTo>
                  <a:cubicBezTo>
                    <a:pt x="316" y="19"/>
                    <a:pt x="321" y="19"/>
                    <a:pt x="321" y="19"/>
                  </a:cubicBezTo>
                  <a:cubicBezTo>
                    <a:pt x="321" y="19"/>
                    <a:pt x="320" y="17"/>
                    <a:pt x="320" y="17"/>
                  </a:cubicBezTo>
                  <a:cubicBezTo>
                    <a:pt x="319" y="17"/>
                    <a:pt x="319" y="18"/>
                    <a:pt x="319" y="17"/>
                  </a:cubicBezTo>
                  <a:cubicBezTo>
                    <a:pt x="319" y="17"/>
                    <a:pt x="318" y="17"/>
                    <a:pt x="318" y="17"/>
                  </a:cubicBezTo>
                  <a:cubicBezTo>
                    <a:pt x="318" y="17"/>
                    <a:pt x="318" y="18"/>
                    <a:pt x="318" y="18"/>
                  </a:cubicBezTo>
                  <a:cubicBezTo>
                    <a:pt x="318" y="18"/>
                    <a:pt x="318" y="17"/>
                    <a:pt x="317" y="17"/>
                  </a:cubicBezTo>
                  <a:close/>
                  <a:moveTo>
                    <a:pt x="298" y="23"/>
                  </a:moveTo>
                  <a:cubicBezTo>
                    <a:pt x="299" y="22"/>
                    <a:pt x="297" y="21"/>
                    <a:pt x="297" y="22"/>
                  </a:cubicBezTo>
                  <a:cubicBezTo>
                    <a:pt x="297" y="22"/>
                    <a:pt x="297" y="23"/>
                    <a:pt x="298" y="23"/>
                  </a:cubicBezTo>
                  <a:close/>
                  <a:moveTo>
                    <a:pt x="271" y="59"/>
                  </a:moveTo>
                  <a:cubicBezTo>
                    <a:pt x="271" y="61"/>
                    <a:pt x="269" y="59"/>
                    <a:pt x="270" y="61"/>
                  </a:cubicBezTo>
                  <a:cubicBezTo>
                    <a:pt x="269" y="61"/>
                    <a:pt x="269" y="62"/>
                    <a:pt x="269" y="62"/>
                  </a:cubicBezTo>
                  <a:cubicBezTo>
                    <a:pt x="270" y="62"/>
                    <a:pt x="273" y="59"/>
                    <a:pt x="271" y="59"/>
                  </a:cubicBezTo>
                  <a:close/>
                  <a:moveTo>
                    <a:pt x="307" y="26"/>
                  </a:moveTo>
                  <a:cubicBezTo>
                    <a:pt x="307" y="26"/>
                    <a:pt x="308" y="25"/>
                    <a:pt x="308" y="24"/>
                  </a:cubicBezTo>
                  <a:cubicBezTo>
                    <a:pt x="308" y="24"/>
                    <a:pt x="307" y="24"/>
                    <a:pt x="306" y="24"/>
                  </a:cubicBezTo>
                  <a:cubicBezTo>
                    <a:pt x="306" y="25"/>
                    <a:pt x="306" y="26"/>
                    <a:pt x="307" y="26"/>
                  </a:cubicBezTo>
                  <a:close/>
                  <a:moveTo>
                    <a:pt x="315" y="12"/>
                  </a:moveTo>
                  <a:cubicBezTo>
                    <a:pt x="315" y="12"/>
                    <a:pt x="317" y="12"/>
                    <a:pt x="317" y="12"/>
                  </a:cubicBezTo>
                  <a:cubicBezTo>
                    <a:pt x="317" y="12"/>
                    <a:pt x="315" y="15"/>
                    <a:pt x="316" y="15"/>
                  </a:cubicBezTo>
                  <a:cubicBezTo>
                    <a:pt x="316" y="15"/>
                    <a:pt x="316" y="14"/>
                    <a:pt x="316" y="14"/>
                  </a:cubicBezTo>
                  <a:cubicBezTo>
                    <a:pt x="317" y="15"/>
                    <a:pt x="317" y="14"/>
                    <a:pt x="318" y="14"/>
                  </a:cubicBezTo>
                  <a:cubicBezTo>
                    <a:pt x="318" y="14"/>
                    <a:pt x="320" y="14"/>
                    <a:pt x="319" y="13"/>
                  </a:cubicBezTo>
                  <a:cubicBezTo>
                    <a:pt x="320" y="14"/>
                    <a:pt x="319" y="14"/>
                    <a:pt x="320" y="14"/>
                  </a:cubicBezTo>
                  <a:cubicBezTo>
                    <a:pt x="321" y="14"/>
                    <a:pt x="322" y="13"/>
                    <a:pt x="322" y="12"/>
                  </a:cubicBezTo>
                  <a:cubicBezTo>
                    <a:pt x="322" y="12"/>
                    <a:pt x="322" y="12"/>
                    <a:pt x="322" y="12"/>
                  </a:cubicBezTo>
                  <a:cubicBezTo>
                    <a:pt x="322" y="11"/>
                    <a:pt x="322" y="11"/>
                    <a:pt x="322" y="11"/>
                  </a:cubicBezTo>
                  <a:cubicBezTo>
                    <a:pt x="322" y="11"/>
                    <a:pt x="323" y="11"/>
                    <a:pt x="323" y="10"/>
                  </a:cubicBezTo>
                  <a:cubicBezTo>
                    <a:pt x="323" y="10"/>
                    <a:pt x="323" y="10"/>
                    <a:pt x="324" y="10"/>
                  </a:cubicBezTo>
                  <a:cubicBezTo>
                    <a:pt x="324" y="10"/>
                    <a:pt x="324" y="10"/>
                    <a:pt x="324" y="10"/>
                  </a:cubicBezTo>
                  <a:cubicBezTo>
                    <a:pt x="325" y="8"/>
                    <a:pt x="324" y="8"/>
                    <a:pt x="323" y="8"/>
                  </a:cubicBezTo>
                  <a:cubicBezTo>
                    <a:pt x="324" y="8"/>
                    <a:pt x="322" y="9"/>
                    <a:pt x="323" y="8"/>
                  </a:cubicBezTo>
                  <a:cubicBezTo>
                    <a:pt x="323" y="8"/>
                    <a:pt x="322" y="8"/>
                    <a:pt x="322" y="9"/>
                  </a:cubicBezTo>
                  <a:cubicBezTo>
                    <a:pt x="321" y="9"/>
                    <a:pt x="322" y="9"/>
                    <a:pt x="322" y="10"/>
                  </a:cubicBezTo>
                  <a:cubicBezTo>
                    <a:pt x="320" y="12"/>
                    <a:pt x="321" y="9"/>
                    <a:pt x="320" y="9"/>
                  </a:cubicBezTo>
                  <a:cubicBezTo>
                    <a:pt x="320" y="9"/>
                    <a:pt x="320" y="13"/>
                    <a:pt x="319" y="12"/>
                  </a:cubicBezTo>
                  <a:cubicBezTo>
                    <a:pt x="318" y="11"/>
                    <a:pt x="319" y="10"/>
                    <a:pt x="318" y="11"/>
                  </a:cubicBezTo>
                  <a:cubicBezTo>
                    <a:pt x="318" y="11"/>
                    <a:pt x="317" y="11"/>
                    <a:pt x="317" y="11"/>
                  </a:cubicBezTo>
                  <a:cubicBezTo>
                    <a:pt x="317" y="11"/>
                    <a:pt x="317" y="12"/>
                    <a:pt x="317" y="12"/>
                  </a:cubicBezTo>
                  <a:cubicBezTo>
                    <a:pt x="317" y="12"/>
                    <a:pt x="317" y="11"/>
                    <a:pt x="316" y="11"/>
                  </a:cubicBezTo>
                  <a:cubicBezTo>
                    <a:pt x="316" y="11"/>
                    <a:pt x="314" y="12"/>
                    <a:pt x="314" y="12"/>
                  </a:cubicBezTo>
                  <a:cubicBezTo>
                    <a:pt x="314" y="12"/>
                    <a:pt x="315" y="12"/>
                    <a:pt x="315" y="12"/>
                  </a:cubicBezTo>
                  <a:close/>
                  <a:moveTo>
                    <a:pt x="299" y="21"/>
                  </a:moveTo>
                  <a:cubicBezTo>
                    <a:pt x="299" y="22"/>
                    <a:pt x="299" y="23"/>
                    <a:pt x="300" y="23"/>
                  </a:cubicBezTo>
                  <a:cubicBezTo>
                    <a:pt x="302" y="23"/>
                    <a:pt x="302" y="21"/>
                    <a:pt x="300" y="20"/>
                  </a:cubicBezTo>
                  <a:cubicBezTo>
                    <a:pt x="300" y="20"/>
                    <a:pt x="300" y="21"/>
                    <a:pt x="300" y="21"/>
                  </a:cubicBezTo>
                  <a:cubicBezTo>
                    <a:pt x="300" y="21"/>
                    <a:pt x="299" y="19"/>
                    <a:pt x="299" y="19"/>
                  </a:cubicBezTo>
                  <a:cubicBezTo>
                    <a:pt x="297" y="19"/>
                    <a:pt x="299" y="21"/>
                    <a:pt x="299" y="21"/>
                  </a:cubicBezTo>
                  <a:close/>
                  <a:moveTo>
                    <a:pt x="299" y="25"/>
                  </a:moveTo>
                  <a:cubicBezTo>
                    <a:pt x="299" y="26"/>
                    <a:pt x="298" y="26"/>
                    <a:pt x="298" y="27"/>
                  </a:cubicBezTo>
                  <a:cubicBezTo>
                    <a:pt x="298" y="28"/>
                    <a:pt x="299" y="27"/>
                    <a:pt x="299" y="27"/>
                  </a:cubicBezTo>
                  <a:cubicBezTo>
                    <a:pt x="299" y="26"/>
                    <a:pt x="300" y="24"/>
                    <a:pt x="299" y="25"/>
                  </a:cubicBezTo>
                  <a:cubicBezTo>
                    <a:pt x="299" y="25"/>
                    <a:pt x="299" y="25"/>
                    <a:pt x="299" y="25"/>
                  </a:cubicBezTo>
                  <a:close/>
                  <a:moveTo>
                    <a:pt x="304" y="23"/>
                  </a:moveTo>
                  <a:cubicBezTo>
                    <a:pt x="304" y="23"/>
                    <a:pt x="305" y="22"/>
                    <a:pt x="305" y="22"/>
                  </a:cubicBezTo>
                  <a:cubicBezTo>
                    <a:pt x="305" y="23"/>
                    <a:pt x="305" y="23"/>
                    <a:pt x="305" y="23"/>
                  </a:cubicBezTo>
                  <a:cubicBezTo>
                    <a:pt x="305" y="23"/>
                    <a:pt x="306" y="23"/>
                    <a:pt x="306" y="23"/>
                  </a:cubicBezTo>
                  <a:cubicBezTo>
                    <a:pt x="307" y="23"/>
                    <a:pt x="306" y="20"/>
                    <a:pt x="306" y="20"/>
                  </a:cubicBezTo>
                  <a:cubicBezTo>
                    <a:pt x="304" y="19"/>
                    <a:pt x="304" y="22"/>
                    <a:pt x="304" y="23"/>
                  </a:cubicBezTo>
                  <a:cubicBezTo>
                    <a:pt x="304" y="23"/>
                    <a:pt x="304" y="23"/>
                    <a:pt x="304" y="23"/>
                  </a:cubicBezTo>
                  <a:close/>
                  <a:moveTo>
                    <a:pt x="333" y="4"/>
                  </a:moveTo>
                  <a:cubicBezTo>
                    <a:pt x="332" y="3"/>
                    <a:pt x="333" y="4"/>
                    <a:pt x="333" y="4"/>
                  </a:cubicBezTo>
                  <a:close/>
                  <a:moveTo>
                    <a:pt x="338" y="4"/>
                  </a:moveTo>
                  <a:cubicBezTo>
                    <a:pt x="339" y="4"/>
                    <a:pt x="337" y="5"/>
                    <a:pt x="339" y="6"/>
                  </a:cubicBezTo>
                  <a:cubicBezTo>
                    <a:pt x="338" y="5"/>
                    <a:pt x="342" y="4"/>
                    <a:pt x="342" y="5"/>
                  </a:cubicBezTo>
                  <a:cubicBezTo>
                    <a:pt x="344" y="4"/>
                    <a:pt x="342" y="4"/>
                    <a:pt x="342" y="4"/>
                  </a:cubicBezTo>
                  <a:cubicBezTo>
                    <a:pt x="342" y="4"/>
                    <a:pt x="341" y="4"/>
                    <a:pt x="341" y="4"/>
                  </a:cubicBezTo>
                  <a:cubicBezTo>
                    <a:pt x="341" y="4"/>
                    <a:pt x="341" y="4"/>
                    <a:pt x="341" y="3"/>
                  </a:cubicBezTo>
                  <a:cubicBezTo>
                    <a:pt x="341" y="3"/>
                    <a:pt x="342" y="3"/>
                    <a:pt x="342" y="2"/>
                  </a:cubicBezTo>
                  <a:cubicBezTo>
                    <a:pt x="341" y="2"/>
                    <a:pt x="341" y="2"/>
                    <a:pt x="340" y="2"/>
                  </a:cubicBezTo>
                  <a:cubicBezTo>
                    <a:pt x="340" y="2"/>
                    <a:pt x="340" y="0"/>
                    <a:pt x="339" y="1"/>
                  </a:cubicBezTo>
                  <a:cubicBezTo>
                    <a:pt x="338" y="2"/>
                    <a:pt x="340" y="3"/>
                    <a:pt x="340" y="4"/>
                  </a:cubicBezTo>
                  <a:cubicBezTo>
                    <a:pt x="339" y="3"/>
                    <a:pt x="339" y="2"/>
                    <a:pt x="337" y="3"/>
                  </a:cubicBezTo>
                  <a:cubicBezTo>
                    <a:pt x="336" y="3"/>
                    <a:pt x="337" y="4"/>
                    <a:pt x="338" y="4"/>
                  </a:cubicBezTo>
                  <a:close/>
                  <a:moveTo>
                    <a:pt x="333" y="4"/>
                  </a:moveTo>
                  <a:cubicBezTo>
                    <a:pt x="333" y="4"/>
                    <a:pt x="333" y="4"/>
                    <a:pt x="333" y="4"/>
                  </a:cubicBezTo>
                  <a:cubicBezTo>
                    <a:pt x="334" y="3"/>
                    <a:pt x="333" y="3"/>
                    <a:pt x="333" y="2"/>
                  </a:cubicBezTo>
                  <a:cubicBezTo>
                    <a:pt x="332" y="2"/>
                    <a:pt x="332" y="3"/>
                    <a:pt x="333" y="4"/>
                  </a:cubicBezTo>
                  <a:close/>
                  <a:moveTo>
                    <a:pt x="323" y="15"/>
                  </a:moveTo>
                  <a:cubicBezTo>
                    <a:pt x="323" y="15"/>
                    <a:pt x="323" y="15"/>
                    <a:pt x="323" y="14"/>
                  </a:cubicBezTo>
                  <a:cubicBezTo>
                    <a:pt x="322" y="14"/>
                    <a:pt x="321" y="15"/>
                    <a:pt x="321" y="16"/>
                  </a:cubicBezTo>
                  <a:cubicBezTo>
                    <a:pt x="320" y="17"/>
                    <a:pt x="322" y="18"/>
                    <a:pt x="322" y="16"/>
                  </a:cubicBezTo>
                  <a:cubicBezTo>
                    <a:pt x="323" y="17"/>
                    <a:pt x="321" y="18"/>
                    <a:pt x="322" y="19"/>
                  </a:cubicBezTo>
                  <a:cubicBezTo>
                    <a:pt x="323" y="19"/>
                    <a:pt x="324" y="18"/>
                    <a:pt x="324" y="18"/>
                  </a:cubicBezTo>
                  <a:cubicBezTo>
                    <a:pt x="323" y="18"/>
                    <a:pt x="323" y="18"/>
                    <a:pt x="323" y="18"/>
                  </a:cubicBezTo>
                  <a:cubicBezTo>
                    <a:pt x="323" y="18"/>
                    <a:pt x="325" y="16"/>
                    <a:pt x="325" y="15"/>
                  </a:cubicBezTo>
                  <a:cubicBezTo>
                    <a:pt x="326" y="14"/>
                    <a:pt x="324" y="13"/>
                    <a:pt x="323" y="15"/>
                  </a:cubicBezTo>
                  <a:close/>
                  <a:moveTo>
                    <a:pt x="327" y="5"/>
                  </a:moveTo>
                  <a:cubicBezTo>
                    <a:pt x="327" y="7"/>
                    <a:pt x="330" y="6"/>
                    <a:pt x="329" y="5"/>
                  </a:cubicBezTo>
                  <a:cubicBezTo>
                    <a:pt x="329" y="4"/>
                    <a:pt x="329" y="4"/>
                    <a:pt x="329" y="4"/>
                  </a:cubicBezTo>
                  <a:cubicBezTo>
                    <a:pt x="329" y="4"/>
                    <a:pt x="327" y="3"/>
                    <a:pt x="327" y="5"/>
                  </a:cubicBezTo>
                  <a:close/>
                  <a:moveTo>
                    <a:pt x="326" y="13"/>
                  </a:moveTo>
                  <a:cubicBezTo>
                    <a:pt x="327" y="16"/>
                    <a:pt x="330" y="12"/>
                    <a:pt x="328" y="10"/>
                  </a:cubicBezTo>
                  <a:cubicBezTo>
                    <a:pt x="326" y="9"/>
                    <a:pt x="326" y="11"/>
                    <a:pt x="326" y="12"/>
                  </a:cubicBezTo>
                  <a:cubicBezTo>
                    <a:pt x="326" y="13"/>
                    <a:pt x="326" y="13"/>
                    <a:pt x="326" y="13"/>
                  </a:cubicBezTo>
                  <a:close/>
                  <a:moveTo>
                    <a:pt x="305" y="27"/>
                  </a:moveTo>
                  <a:cubicBezTo>
                    <a:pt x="305" y="27"/>
                    <a:pt x="304" y="29"/>
                    <a:pt x="306" y="28"/>
                  </a:cubicBezTo>
                  <a:cubicBezTo>
                    <a:pt x="306" y="27"/>
                    <a:pt x="305" y="25"/>
                    <a:pt x="305" y="27"/>
                  </a:cubicBezTo>
                  <a:close/>
                  <a:moveTo>
                    <a:pt x="282" y="46"/>
                  </a:moveTo>
                  <a:cubicBezTo>
                    <a:pt x="281" y="47"/>
                    <a:pt x="283" y="48"/>
                    <a:pt x="283" y="46"/>
                  </a:cubicBezTo>
                  <a:cubicBezTo>
                    <a:pt x="284" y="46"/>
                    <a:pt x="283" y="45"/>
                    <a:pt x="283" y="45"/>
                  </a:cubicBezTo>
                  <a:cubicBezTo>
                    <a:pt x="282" y="45"/>
                    <a:pt x="283" y="46"/>
                    <a:pt x="282" y="46"/>
                  </a:cubicBezTo>
                  <a:close/>
                  <a:moveTo>
                    <a:pt x="295" y="22"/>
                  </a:moveTo>
                  <a:cubicBezTo>
                    <a:pt x="296" y="22"/>
                    <a:pt x="296" y="20"/>
                    <a:pt x="296" y="19"/>
                  </a:cubicBezTo>
                  <a:cubicBezTo>
                    <a:pt x="295" y="20"/>
                    <a:pt x="295" y="21"/>
                    <a:pt x="295" y="21"/>
                  </a:cubicBezTo>
                  <a:cubicBezTo>
                    <a:pt x="294" y="21"/>
                    <a:pt x="294" y="22"/>
                    <a:pt x="295" y="22"/>
                  </a:cubicBezTo>
                  <a:close/>
                  <a:moveTo>
                    <a:pt x="285" y="42"/>
                  </a:moveTo>
                  <a:cubicBezTo>
                    <a:pt x="283" y="41"/>
                    <a:pt x="283" y="46"/>
                    <a:pt x="285" y="42"/>
                  </a:cubicBezTo>
                  <a:cubicBezTo>
                    <a:pt x="284" y="42"/>
                    <a:pt x="284" y="42"/>
                    <a:pt x="285" y="42"/>
                  </a:cubicBezTo>
                  <a:close/>
                  <a:moveTo>
                    <a:pt x="275" y="55"/>
                  </a:moveTo>
                  <a:cubicBezTo>
                    <a:pt x="277" y="56"/>
                    <a:pt x="277" y="50"/>
                    <a:pt x="275" y="55"/>
                  </a:cubicBezTo>
                  <a:cubicBezTo>
                    <a:pt x="275" y="55"/>
                    <a:pt x="275" y="54"/>
                    <a:pt x="275" y="55"/>
                  </a:cubicBezTo>
                  <a:close/>
                  <a:moveTo>
                    <a:pt x="277" y="51"/>
                  </a:moveTo>
                  <a:cubicBezTo>
                    <a:pt x="278" y="49"/>
                    <a:pt x="278" y="47"/>
                    <a:pt x="276" y="46"/>
                  </a:cubicBezTo>
                  <a:cubicBezTo>
                    <a:pt x="276" y="46"/>
                    <a:pt x="275" y="47"/>
                    <a:pt x="275" y="47"/>
                  </a:cubicBezTo>
                  <a:cubicBezTo>
                    <a:pt x="275" y="48"/>
                    <a:pt x="276" y="48"/>
                    <a:pt x="275" y="48"/>
                  </a:cubicBezTo>
                  <a:cubicBezTo>
                    <a:pt x="275" y="49"/>
                    <a:pt x="275" y="48"/>
                    <a:pt x="275" y="49"/>
                  </a:cubicBezTo>
                  <a:cubicBezTo>
                    <a:pt x="275" y="49"/>
                    <a:pt x="275" y="50"/>
                    <a:pt x="275" y="50"/>
                  </a:cubicBezTo>
                  <a:cubicBezTo>
                    <a:pt x="273" y="49"/>
                    <a:pt x="274" y="52"/>
                    <a:pt x="273" y="52"/>
                  </a:cubicBezTo>
                  <a:cubicBezTo>
                    <a:pt x="272" y="51"/>
                    <a:pt x="274" y="49"/>
                    <a:pt x="274" y="48"/>
                  </a:cubicBezTo>
                  <a:cubicBezTo>
                    <a:pt x="273" y="48"/>
                    <a:pt x="273" y="49"/>
                    <a:pt x="272" y="48"/>
                  </a:cubicBezTo>
                  <a:cubicBezTo>
                    <a:pt x="272" y="48"/>
                    <a:pt x="273" y="47"/>
                    <a:pt x="273" y="46"/>
                  </a:cubicBezTo>
                  <a:cubicBezTo>
                    <a:pt x="273" y="45"/>
                    <a:pt x="273" y="43"/>
                    <a:pt x="271" y="45"/>
                  </a:cubicBezTo>
                  <a:cubicBezTo>
                    <a:pt x="271" y="45"/>
                    <a:pt x="271" y="48"/>
                    <a:pt x="271" y="47"/>
                  </a:cubicBezTo>
                  <a:cubicBezTo>
                    <a:pt x="271" y="48"/>
                    <a:pt x="271" y="49"/>
                    <a:pt x="271" y="49"/>
                  </a:cubicBezTo>
                  <a:cubicBezTo>
                    <a:pt x="271" y="49"/>
                    <a:pt x="271" y="49"/>
                    <a:pt x="270" y="50"/>
                  </a:cubicBezTo>
                  <a:cubicBezTo>
                    <a:pt x="270" y="50"/>
                    <a:pt x="272" y="51"/>
                    <a:pt x="271" y="51"/>
                  </a:cubicBezTo>
                  <a:cubicBezTo>
                    <a:pt x="271" y="51"/>
                    <a:pt x="271" y="51"/>
                    <a:pt x="270" y="52"/>
                  </a:cubicBezTo>
                  <a:cubicBezTo>
                    <a:pt x="268" y="52"/>
                    <a:pt x="270" y="53"/>
                    <a:pt x="269" y="54"/>
                  </a:cubicBezTo>
                  <a:cubicBezTo>
                    <a:pt x="269" y="54"/>
                    <a:pt x="267" y="57"/>
                    <a:pt x="268" y="57"/>
                  </a:cubicBezTo>
                  <a:cubicBezTo>
                    <a:pt x="268" y="57"/>
                    <a:pt x="271" y="54"/>
                    <a:pt x="271" y="53"/>
                  </a:cubicBezTo>
                  <a:cubicBezTo>
                    <a:pt x="271" y="55"/>
                    <a:pt x="269" y="56"/>
                    <a:pt x="272" y="57"/>
                  </a:cubicBezTo>
                  <a:cubicBezTo>
                    <a:pt x="272" y="57"/>
                    <a:pt x="272" y="55"/>
                    <a:pt x="272" y="54"/>
                  </a:cubicBezTo>
                  <a:cubicBezTo>
                    <a:pt x="273" y="55"/>
                    <a:pt x="273" y="55"/>
                    <a:pt x="273" y="55"/>
                  </a:cubicBezTo>
                  <a:cubicBezTo>
                    <a:pt x="273" y="54"/>
                    <a:pt x="273" y="54"/>
                    <a:pt x="273" y="53"/>
                  </a:cubicBezTo>
                  <a:cubicBezTo>
                    <a:pt x="274" y="54"/>
                    <a:pt x="273" y="55"/>
                    <a:pt x="273" y="55"/>
                  </a:cubicBezTo>
                  <a:cubicBezTo>
                    <a:pt x="274" y="55"/>
                    <a:pt x="274" y="53"/>
                    <a:pt x="275" y="53"/>
                  </a:cubicBezTo>
                  <a:cubicBezTo>
                    <a:pt x="276" y="52"/>
                    <a:pt x="277" y="52"/>
                    <a:pt x="277" y="51"/>
                  </a:cubicBezTo>
                  <a:close/>
                  <a:moveTo>
                    <a:pt x="281" y="42"/>
                  </a:moveTo>
                  <a:cubicBezTo>
                    <a:pt x="282" y="45"/>
                    <a:pt x="282" y="43"/>
                    <a:pt x="282" y="42"/>
                  </a:cubicBezTo>
                  <a:cubicBezTo>
                    <a:pt x="283" y="41"/>
                    <a:pt x="284" y="40"/>
                    <a:pt x="284" y="40"/>
                  </a:cubicBezTo>
                  <a:cubicBezTo>
                    <a:pt x="285" y="40"/>
                    <a:pt x="284" y="41"/>
                    <a:pt x="285" y="41"/>
                  </a:cubicBezTo>
                  <a:cubicBezTo>
                    <a:pt x="285" y="41"/>
                    <a:pt x="286" y="41"/>
                    <a:pt x="286" y="40"/>
                  </a:cubicBezTo>
                  <a:cubicBezTo>
                    <a:pt x="287" y="40"/>
                    <a:pt x="286" y="40"/>
                    <a:pt x="287" y="39"/>
                  </a:cubicBezTo>
                  <a:cubicBezTo>
                    <a:pt x="287" y="39"/>
                    <a:pt x="288" y="36"/>
                    <a:pt x="288" y="35"/>
                  </a:cubicBezTo>
                  <a:cubicBezTo>
                    <a:pt x="288" y="35"/>
                    <a:pt x="287" y="36"/>
                    <a:pt x="287" y="36"/>
                  </a:cubicBezTo>
                  <a:cubicBezTo>
                    <a:pt x="287" y="36"/>
                    <a:pt x="288" y="33"/>
                    <a:pt x="287" y="34"/>
                  </a:cubicBezTo>
                  <a:cubicBezTo>
                    <a:pt x="287" y="34"/>
                    <a:pt x="287" y="35"/>
                    <a:pt x="287" y="35"/>
                  </a:cubicBezTo>
                  <a:cubicBezTo>
                    <a:pt x="286" y="36"/>
                    <a:pt x="287" y="33"/>
                    <a:pt x="287" y="33"/>
                  </a:cubicBezTo>
                  <a:cubicBezTo>
                    <a:pt x="286" y="32"/>
                    <a:pt x="286" y="33"/>
                    <a:pt x="285" y="33"/>
                  </a:cubicBezTo>
                  <a:cubicBezTo>
                    <a:pt x="285" y="33"/>
                    <a:pt x="286" y="34"/>
                    <a:pt x="285" y="34"/>
                  </a:cubicBezTo>
                  <a:cubicBezTo>
                    <a:pt x="285" y="34"/>
                    <a:pt x="285" y="32"/>
                    <a:pt x="284" y="33"/>
                  </a:cubicBezTo>
                  <a:cubicBezTo>
                    <a:pt x="284" y="33"/>
                    <a:pt x="285" y="35"/>
                    <a:pt x="285" y="35"/>
                  </a:cubicBezTo>
                  <a:cubicBezTo>
                    <a:pt x="284" y="35"/>
                    <a:pt x="284" y="33"/>
                    <a:pt x="283" y="34"/>
                  </a:cubicBezTo>
                  <a:cubicBezTo>
                    <a:pt x="283" y="34"/>
                    <a:pt x="283" y="34"/>
                    <a:pt x="283" y="34"/>
                  </a:cubicBezTo>
                  <a:cubicBezTo>
                    <a:pt x="284" y="35"/>
                    <a:pt x="282" y="34"/>
                    <a:pt x="282" y="34"/>
                  </a:cubicBezTo>
                  <a:cubicBezTo>
                    <a:pt x="282" y="35"/>
                    <a:pt x="284" y="35"/>
                    <a:pt x="284" y="36"/>
                  </a:cubicBezTo>
                  <a:cubicBezTo>
                    <a:pt x="284" y="36"/>
                    <a:pt x="283" y="36"/>
                    <a:pt x="283" y="36"/>
                  </a:cubicBezTo>
                  <a:cubicBezTo>
                    <a:pt x="283" y="36"/>
                    <a:pt x="283" y="36"/>
                    <a:pt x="283" y="37"/>
                  </a:cubicBezTo>
                  <a:cubicBezTo>
                    <a:pt x="283" y="37"/>
                    <a:pt x="280" y="36"/>
                    <a:pt x="280" y="37"/>
                  </a:cubicBezTo>
                  <a:cubicBezTo>
                    <a:pt x="280" y="37"/>
                    <a:pt x="282" y="37"/>
                    <a:pt x="282" y="38"/>
                  </a:cubicBezTo>
                  <a:cubicBezTo>
                    <a:pt x="281" y="38"/>
                    <a:pt x="281" y="38"/>
                    <a:pt x="280" y="38"/>
                  </a:cubicBezTo>
                  <a:cubicBezTo>
                    <a:pt x="280" y="38"/>
                    <a:pt x="282" y="39"/>
                    <a:pt x="282" y="39"/>
                  </a:cubicBezTo>
                  <a:cubicBezTo>
                    <a:pt x="282" y="39"/>
                    <a:pt x="280" y="40"/>
                    <a:pt x="280" y="40"/>
                  </a:cubicBezTo>
                  <a:cubicBezTo>
                    <a:pt x="280" y="41"/>
                    <a:pt x="282" y="40"/>
                    <a:pt x="282" y="40"/>
                  </a:cubicBezTo>
                  <a:cubicBezTo>
                    <a:pt x="281" y="41"/>
                    <a:pt x="280" y="41"/>
                    <a:pt x="279" y="42"/>
                  </a:cubicBezTo>
                  <a:cubicBezTo>
                    <a:pt x="279" y="43"/>
                    <a:pt x="281" y="42"/>
                    <a:pt x="281" y="42"/>
                  </a:cubicBezTo>
                  <a:close/>
                  <a:moveTo>
                    <a:pt x="276" y="45"/>
                  </a:moveTo>
                  <a:cubicBezTo>
                    <a:pt x="277" y="45"/>
                    <a:pt x="279" y="47"/>
                    <a:pt x="278" y="45"/>
                  </a:cubicBezTo>
                  <a:cubicBezTo>
                    <a:pt x="278" y="44"/>
                    <a:pt x="277" y="44"/>
                    <a:pt x="276" y="44"/>
                  </a:cubicBezTo>
                  <a:cubicBezTo>
                    <a:pt x="275" y="44"/>
                    <a:pt x="275" y="45"/>
                    <a:pt x="276" y="45"/>
                  </a:cubicBezTo>
                  <a:close/>
                  <a:moveTo>
                    <a:pt x="290" y="33"/>
                  </a:moveTo>
                  <a:cubicBezTo>
                    <a:pt x="292" y="32"/>
                    <a:pt x="293" y="33"/>
                    <a:pt x="293" y="31"/>
                  </a:cubicBezTo>
                  <a:cubicBezTo>
                    <a:pt x="292" y="31"/>
                    <a:pt x="289" y="30"/>
                    <a:pt x="289" y="30"/>
                  </a:cubicBezTo>
                  <a:cubicBezTo>
                    <a:pt x="289" y="31"/>
                    <a:pt x="291" y="31"/>
                    <a:pt x="290" y="32"/>
                  </a:cubicBezTo>
                  <a:cubicBezTo>
                    <a:pt x="290" y="33"/>
                    <a:pt x="289" y="32"/>
                    <a:pt x="289" y="32"/>
                  </a:cubicBezTo>
                  <a:cubicBezTo>
                    <a:pt x="289" y="32"/>
                    <a:pt x="288" y="31"/>
                    <a:pt x="288" y="32"/>
                  </a:cubicBezTo>
                  <a:cubicBezTo>
                    <a:pt x="287" y="33"/>
                    <a:pt x="289" y="34"/>
                    <a:pt x="290" y="33"/>
                  </a:cubicBezTo>
                  <a:close/>
                  <a:moveTo>
                    <a:pt x="293" y="25"/>
                  </a:moveTo>
                  <a:cubicBezTo>
                    <a:pt x="294" y="26"/>
                    <a:pt x="293" y="25"/>
                    <a:pt x="293" y="25"/>
                  </a:cubicBezTo>
                  <a:cubicBezTo>
                    <a:pt x="292" y="26"/>
                    <a:pt x="295" y="28"/>
                    <a:pt x="295" y="28"/>
                  </a:cubicBezTo>
                  <a:cubicBezTo>
                    <a:pt x="296" y="30"/>
                    <a:pt x="299" y="25"/>
                    <a:pt x="299" y="24"/>
                  </a:cubicBezTo>
                  <a:cubicBezTo>
                    <a:pt x="299" y="24"/>
                    <a:pt x="298" y="24"/>
                    <a:pt x="298" y="25"/>
                  </a:cubicBezTo>
                  <a:cubicBezTo>
                    <a:pt x="298" y="25"/>
                    <a:pt x="298" y="23"/>
                    <a:pt x="298" y="23"/>
                  </a:cubicBezTo>
                  <a:cubicBezTo>
                    <a:pt x="297" y="24"/>
                    <a:pt x="297" y="25"/>
                    <a:pt x="297" y="25"/>
                  </a:cubicBezTo>
                  <a:cubicBezTo>
                    <a:pt x="296" y="25"/>
                    <a:pt x="296" y="23"/>
                    <a:pt x="296" y="23"/>
                  </a:cubicBezTo>
                  <a:cubicBezTo>
                    <a:pt x="295" y="23"/>
                    <a:pt x="295" y="24"/>
                    <a:pt x="295" y="24"/>
                  </a:cubicBezTo>
                  <a:cubicBezTo>
                    <a:pt x="295" y="24"/>
                    <a:pt x="293" y="23"/>
                    <a:pt x="293" y="25"/>
                  </a:cubicBezTo>
                  <a:close/>
                  <a:moveTo>
                    <a:pt x="293" y="24"/>
                  </a:moveTo>
                  <a:cubicBezTo>
                    <a:pt x="293" y="24"/>
                    <a:pt x="294" y="24"/>
                    <a:pt x="294" y="23"/>
                  </a:cubicBezTo>
                  <a:cubicBezTo>
                    <a:pt x="294" y="22"/>
                    <a:pt x="293" y="23"/>
                    <a:pt x="293" y="23"/>
                  </a:cubicBezTo>
                  <a:cubicBezTo>
                    <a:pt x="293" y="23"/>
                    <a:pt x="293" y="23"/>
                    <a:pt x="293" y="22"/>
                  </a:cubicBezTo>
                  <a:cubicBezTo>
                    <a:pt x="292" y="22"/>
                    <a:pt x="292" y="24"/>
                    <a:pt x="292" y="25"/>
                  </a:cubicBezTo>
                  <a:cubicBezTo>
                    <a:pt x="293" y="25"/>
                    <a:pt x="293" y="24"/>
                    <a:pt x="293" y="24"/>
                  </a:cubicBezTo>
                  <a:close/>
                  <a:moveTo>
                    <a:pt x="293" y="29"/>
                  </a:moveTo>
                  <a:cubicBezTo>
                    <a:pt x="292" y="31"/>
                    <a:pt x="294" y="30"/>
                    <a:pt x="294" y="30"/>
                  </a:cubicBezTo>
                  <a:cubicBezTo>
                    <a:pt x="295" y="28"/>
                    <a:pt x="293" y="28"/>
                    <a:pt x="293" y="27"/>
                  </a:cubicBezTo>
                  <a:cubicBezTo>
                    <a:pt x="293" y="27"/>
                    <a:pt x="293" y="27"/>
                    <a:pt x="293" y="27"/>
                  </a:cubicBezTo>
                  <a:cubicBezTo>
                    <a:pt x="293" y="27"/>
                    <a:pt x="292" y="27"/>
                    <a:pt x="292" y="28"/>
                  </a:cubicBezTo>
                  <a:cubicBezTo>
                    <a:pt x="293" y="28"/>
                    <a:pt x="293" y="29"/>
                    <a:pt x="293" y="29"/>
                  </a:cubicBezTo>
                  <a:close/>
                  <a:moveTo>
                    <a:pt x="292" y="30"/>
                  </a:moveTo>
                  <a:cubicBezTo>
                    <a:pt x="292" y="30"/>
                    <a:pt x="292" y="28"/>
                    <a:pt x="292" y="28"/>
                  </a:cubicBezTo>
                  <a:cubicBezTo>
                    <a:pt x="291" y="29"/>
                    <a:pt x="291" y="29"/>
                    <a:pt x="291" y="29"/>
                  </a:cubicBezTo>
                  <a:cubicBezTo>
                    <a:pt x="291" y="29"/>
                    <a:pt x="291" y="29"/>
                    <a:pt x="290" y="28"/>
                  </a:cubicBezTo>
                  <a:cubicBezTo>
                    <a:pt x="290" y="28"/>
                    <a:pt x="290" y="29"/>
                    <a:pt x="290" y="29"/>
                  </a:cubicBezTo>
                  <a:cubicBezTo>
                    <a:pt x="289" y="30"/>
                    <a:pt x="291" y="31"/>
                    <a:pt x="292" y="30"/>
                  </a:cubicBezTo>
                  <a:close/>
                  <a:moveTo>
                    <a:pt x="281" y="47"/>
                  </a:moveTo>
                  <a:cubicBezTo>
                    <a:pt x="280" y="46"/>
                    <a:pt x="281" y="47"/>
                    <a:pt x="280" y="47"/>
                  </a:cubicBezTo>
                  <a:cubicBezTo>
                    <a:pt x="279" y="50"/>
                    <a:pt x="283" y="48"/>
                    <a:pt x="281" y="47"/>
                  </a:cubicBezTo>
                  <a:close/>
                  <a:moveTo>
                    <a:pt x="203" y="189"/>
                  </a:moveTo>
                  <a:cubicBezTo>
                    <a:pt x="204" y="188"/>
                    <a:pt x="203" y="186"/>
                    <a:pt x="202" y="188"/>
                  </a:cubicBezTo>
                  <a:cubicBezTo>
                    <a:pt x="202" y="188"/>
                    <a:pt x="203" y="189"/>
                    <a:pt x="203" y="189"/>
                  </a:cubicBezTo>
                  <a:close/>
                  <a:moveTo>
                    <a:pt x="201" y="164"/>
                  </a:moveTo>
                  <a:cubicBezTo>
                    <a:pt x="203" y="164"/>
                    <a:pt x="201" y="165"/>
                    <a:pt x="201" y="165"/>
                  </a:cubicBezTo>
                  <a:cubicBezTo>
                    <a:pt x="203" y="166"/>
                    <a:pt x="203" y="165"/>
                    <a:pt x="205" y="166"/>
                  </a:cubicBezTo>
                  <a:cubicBezTo>
                    <a:pt x="205" y="166"/>
                    <a:pt x="199" y="166"/>
                    <a:pt x="200" y="167"/>
                  </a:cubicBezTo>
                  <a:cubicBezTo>
                    <a:pt x="200" y="168"/>
                    <a:pt x="203" y="167"/>
                    <a:pt x="204" y="167"/>
                  </a:cubicBezTo>
                  <a:cubicBezTo>
                    <a:pt x="202" y="168"/>
                    <a:pt x="203" y="168"/>
                    <a:pt x="202" y="169"/>
                  </a:cubicBezTo>
                  <a:cubicBezTo>
                    <a:pt x="201" y="169"/>
                    <a:pt x="202" y="168"/>
                    <a:pt x="202" y="168"/>
                  </a:cubicBezTo>
                  <a:cubicBezTo>
                    <a:pt x="200" y="168"/>
                    <a:pt x="200" y="168"/>
                    <a:pt x="200" y="169"/>
                  </a:cubicBezTo>
                  <a:cubicBezTo>
                    <a:pt x="200" y="168"/>
                    <a:pt x="201" y="171"/>
                    <a:pt x="201" y="170"/>
                  </a:cubicBezTo>
                  <a:cubicBezTo>
                    <a:pt x="203" y="172"/>
                    <a:pt x="204" y="169"/>
                    <a:pt x="205" y="170"/>
                  </a:cubicBezTo>
                  <a:cubicBezTo>
                    <a:pt x="205" y="169"/>
                    <a:pt x="208" y="170"/>
                    <a:pt x="209" y="170"/>
                  </a:cubicBezTo>
                  <a:cubicBezTo>
                    <a:pt x="210" y="170"/>
                    <a:pt x="209" y="171"/>
                    <a:pt x="210" y="169"/>
                  </a:cubicBezTo>
                  <a:cubicBezTo>
                    <a:pt x="210" y="169"/>
                    <a:pt x="211" y="167"/>
                    <a:pt x="211" y="167"/>
                  </a:cubicBezTo>
                  <a:cubicBezTo>
                    <a:pt x="212" y="168"/>
                    <a:pt x="210" y="168"/>
                    <a:pt x="212" y="169"/>
                  </a:cubicBezTo>
                  <a:cubicBezTo>
                    <a:pt x="212" y="170"/>
                    <a:pt x="215" y="170"/>
                    <a:pt x="215" y="170"/>
                  </a:cubicBezTo>
                  <a:cubicBezTo>
                    <a:pt x="215" y="169"/>
                    <a:pt x="215" y="168"/>
                    <a:pt x="215" y="167"/>
                  </a:cubicBezTo>
                  <a:cubicBezTo>
                    <a:pt x="216" y="167"/>
                    <a:pt x="217" y="165"/>
                    <a:pt x="217" y="166"/>
                  </a:cubicBezTo>
                  <a:cubicBezTo>
                    <a:pt x="217" y="167"/>
                    <a:pt x="216" y="167"/>
                    <a:pt x="216" y="169"/>
                  </a:cubicBezTo>
                  <a:cubicBezTo>
                    <a:pt x="216" y="169"/>
                    <a:pt x="218" y="169"/>
                    <a:pt x="218" y="170"/>
                  </a:cubicBezTo>
                  <a:cubicBezTo>
                    <a:pt x="218" y="170"/>
                    <a:pt x="215" y="171"/>
                    <a:pt x="215" y="171"/>
                  </a:cubicBezTo>
                  <a:cubicBezTo>
                    <a:pt x="214" y="172"/>
                    <a:pt x="214" y="171"/>
                    <a:pt x="214" y="172"/>
                  </a:cubicBezTo>
                  <a:cubicBezTo>
                    <a:pt x="214" y="173"/>
                    <a:pt x="215" y="173"/>
                    <a:pt x="214" y="174"/>
                  </a:cubicBezTo>
                  <a:cubicBezTo>
                    <a:pt x="213" y="173"/>
                    <a:pt x="214" y="173"/>
                    <a:pt x="212" y="173"/>
                  </a:cubicBezTo>
                  <a:cubicBezTo>
                    <a:pt x="212" y="172"/>
                    <a:pt x="214" y="172"/>
                    <a:pt x="213" y="171"/>
                  </a:cubicBezTo>
                  <a:cubicBezTo>
                    <a:pt x="211" y="169"/>
                    <a:pt x="210" y="172"/>
                    <a:pt x="209" y="172"/>
                  </a:cubicBezTo>
                  <a:cubicBezTo>
                    <a:pt x="209" y="172"/>
                    <a:pt x="209" y="172"/>
                    <a:pt x="209" y="172"/>
                  </a:cubicBezTo>
                  <a:cubicBezTo>
                    <a:pt x="209" y="172"/>
                    <a:pt x="209" y="172"/>
                    <a:pt x="208" y="172"/>
                  </a:cubicBezTo>
                  <a:cubicBezTo>
                    <a:pt x="208" y="172"/>
                    <a:pt x="205" y="170"/>
                    <a:pt x="205" y="171"/>
                  </a:cubicBezTo>
                  <a:cubicBezTo>
                    <a:pt x="204" y="171"/>
                    <a:pt x="203" y="172"/>
                    <a:pt x="203" y="172"/>
                  </a:cubicBezTo>
                  <a:cubicBezTo>
                    <a:pt x="202" y="172"/>
                    <a:pt x="202" y="172"/>
                    <a:pt x="202" y="172"/>
                  </a:cubicBezTo>
                  <a:cubicBezTo>
                    <a:pt x="201" y="172"/>
                    <a:pt x="200" y="171"/>
                    <a:pt x="200" y="173"/>
                  </a:cubicBezTo>
                  <a:cubicBezTo>
                    <a:pt x="199" y="173"/>
                    <a:pt x="201" y="175"/>
                    <a:pt x="201" y="175"/>
                  </a:cubicBezTo>
                  <a:cubicBezTo>
                    <a:pt x="201" y="175"/>
                    <a:pt x="203" y="174"/>
                    <a:pt x="203" y="174"/>
                  </a:cubicBezTo>
                  <a:cubicBezTo>
                    <a:pt x="203" y="175"/>
                    <a:pt x="202" y="175"/>
                    <a:pt x="202" y="175"/>
                  </a:cubicBezTo>
                  <a:cubicBezTo>
                    <a:pt x="203" y="175"/>
                    <a:pt x="202" y="177"/>
                    <a:pt x="203" y="177"/>
                  </a:cubicBezTo>
                  <a:cubicBezTo>
                    <a:pt x="203" y="177"/>
                    <a:pt x="204" y="177"/>
                    <a:pt x="203" y="177"/>
                  </a:cubicBezTo>
                  <a:cubicBezTo>
                    <a:pt x="204" y="178"/>
                    <a:pt x="205" y="175"/>
                    <a:pt x="205" y="178"/>
                  </a:cubicBezTo>
                  <a:cubicBezTo>
                    <a:pt x="205" y="180"/>
                    <a:pt x="204" y="180"/>
                    <a:pt x="203" y="180"/>
                  </a:cubicBezTo>
                  <a:cubicBezTo>
                    <a:pt x="203" y="180"/>
                    <a:pt x="201" y="178"/>
                    <a:pt x="202" y="181"/>
                  </a:cubicBezTo>
                  <a:cubicBezTo>
                    <a:pt x="200" y="181"/>
                    <a:pt x="202" y="182"/>
                    <a:pt x="202" y="183"/>
                  </a:cubicBezTo>
                  <a:cubicBezTo>
                    <a:pt x="203" y="183"/>
                    <a:pt x="202" y="184"/>
                    <a:pt x="203" y="183"/>
                  </a:cubicBezTo>
                  <a:cubicBezTo>
                    <a:pt x="204" y="183"/>
                    <a:pt x="204" y="181"/>
                    <a:pt x="205" y="181"/>
                  </a:cubicBezTo>
                  <a:cubicBezTo>
                    <a:pt x="205" y="182"/>
                    <a:pt x="204" y="183"/>
                    <a:pt x="204" y="184"/>
                  </a:cubicBezTo>
                  <a:cubicBezTo>
                    <a:pt x="204" y="184"/>
                    <a:pt x="204" y="183"/>
                    <a:pt x="205" y="183"/>
                  </a:cubicBezTo>
                  <a:cubicBezTo>
                    <a:pt x="205" y="184"/>
                    <a:pt x="204" y="185"/>
                    <a:pt x="205" y="186"/>
                  </a:cubicBezTo>
                  <a:cubicBezTo>
                    <a:pt x="205" y="187"/>
                    <a:pt x="207" y="182"/>
                    <a:pt x="207" y="182"/>
                  </a:cubicBezTo>
                  <a:cubicBezTo>
                    <a:pt x="208" y="182"/>
                    <a:pt x="207" y="181"/>
                    <a:pt x="208" y="180"/>
                  </a:cubicBezTo>
                  <a:cubicBezTo>
                    <a:pt x="208" y="180"/>
                    <a:pt x="208" y="180"/>
                    <a:pt x="209" y="180"/>
                  </a:cubicBezTo>
                  <a:cubicBezTo>
                    <a:pt x="209" y="180"/>
                    <a:pt x="211" y="179"/>
                    <a:pt x="211" y="180"/>
                  </a:cubicBezTo>
                  <a:cubicBezTo>
                    <a:pt x="211" y="181"/>
                    <a:pt x="206" y="182"/>
                    <a:pt x="208" y="184"/>
                  </a:cubicBezTo>
                  <a:cubicBezTo>
                    <a:pt x="208" y="184"/>
                    <a:pt x="208" y="184"/>
                    <a:pt x="208" y="184"/>
                  </a:cubicBezTo>
                  <a:cubicBezTo>
                    <a:pt x="207" y="185"/>
                    <a:pt x="207" y="186"/>
                    <a:pt x="206" y="186"/>
                  </a:cubicBezTo>
                  <a:cubicBezTo>
                    <a:pt x="205" y="188"/>
                    <a:pt x="205" y="187"/>
                    <a:pt x="205" y="189"/>
                  </a:cubicBezTo>
                  <a:cubicBezTo>
                    <a:pt x="206" y="189"/>
                    <a:pt x="206" y="188"/>
                    <a:pt x="206" y="188"/>
                  </a:cubicBezTo>
                  <a:cubicBezTo>
                    <a:pt x="206" y="189"/>
                    <a:pt x="206" y="189"/>
                    <a:pt x="206" y="189"/>
                  </a:cubicBezTo>
                  <a:cubicBezTo>
                    <a:pt x="206" y="189"/>
                    <a:pt x="208" y="188"/>
                    <a:pt x="208" y="188"/>
                  </a:cubicBezTo>
                  <a:cubicBezTo>
                    <a:pt x="208" y="189"/>
                    <a:pt x="206" y="189"/>
                    <a:pt x="206" y="190"/>
                  </a:cubicBezTo>
                  <a:cubicBezTo>
                    <a:pt x="205" y="190"/>
                    <a:pt x="206" y="191"/>
                    <a:pt x="206" y="191"/>
                  </a:cubicBezTo>
                  <a:cubicBezTo>
                    <a:pt x="206" y="190"/>
                    <a:pt x="204" y="191"/>
                    <a:pt x="205" y="191"/>
                  </a:cubicBezTo>
                  <a:cubicBezTo>
                    <a:pt x="205" y="191"/>
                    <a:pt x="204" y="190"/>
                    <a:pt x="204" y="191"/>
                  </a:cubicBezTo>
                  <a:cubicBezTo>
                    <a:pt x="204" y="191"/>
                    <a:pt x="204" y="192"/>
                    <a:pt x="204" y="192"/>
                  </a:cubicBezTo>
                  <a:cubicBezTo>
                    <a:pt x="203" y="192"/>
                    <a:pt x="204" y="192"/>
                    <a:pt x="203" y="192"/>
                  </a:cubicBezTo>
                  <a:cubicBezTo>
                    <a:pt x="203" y="192"/>
                    <a:pt x="203" y="191"/>
                    <a:pt x="202" y="191"/>
                  </a:cubicBezTo>
                  <a:cubicBezTo>
                    <a:pt x="202" y="191"/>
                    <a:pt x="202" y="193"/>
                    <a:pt x="202" y="193"/>
                  </a:cubicBezTo>
                  <a:cubicBezTo>
                    <a:pt x="202" y="194"/>
                    <a:pt x="202" y="194"/>
                    <a:pt x="203" y="194"/>
                  </a:cubicBezTo>
                  <a:cubicBezTo>
                    <a:pt x="203" y="194"/>
                    <a:pt x="202" y="195"/>
                    <a:pt x="203" y="195"/>
                  </a:cubicBezTo>
                  <a:cubicBezTo>
                    <a:pt x="204" y="195"/>
                    <a:pt x="204" y="193"/>
                    <a:pt x="205" y="193"/>
                  </a:cubicBezTo>
                  <a:cubicBezTo>
                    <a:pt x="205" y="193"/>
                    <a:pt x="206" y="193"/>
                    <a:pt x="206" y="193"/>
                  </a:cubicBezTo>
                  <a:cubicBezTo>
                    <a:pt x="207" y="193"/>
                    <a:pt x="207" y="193"/>
                    <a:pt x="208" y="193"/>
                  </a:cubicBezTo>
                  <a:cubicBezTo>
                    <a:pt x="208" y="192"/>
                    <a:pt x="208" y="191"/>
                    <a:pt x="209" y="191"/>
                  </a:cubicBezTo>
                  <a:cubicBezTo>
                    <a:pt x="209" y="192"/>
                    <a:pt x="209" y="192"/>
                    <a:pt x="210" y="192"/>
                  </a:cubicBezTo>
                  <a:cubicBezTo>
                    <a:pt x="208" y="193"/>
                    <a:pt x="206" y="195"/>
                    <a:pt x="209" y="195"/>
                  </a:cubicBezTo>
                  <a:cubicBezTo>
                    <a:pt x="208" y="196"/>
                    <a:pt x="207" y="197"/>
                    <a:pt x="207" y="198"/>
                  </a:cubicBezTo>
                  <a:cubicBezTo>
                    <a:pt x="205" y="198"/>
                    <a:pt x="207" y="199"/>
                    <a:pt x="207" y="199"/>
                  </a:cubicBezTo>
                  <a:cubicBezTo>
                    <a:pt x="207" y="199"/>
                    <a:pt x="206" y="199"/>
                    <a:pt x="207" y="200"/>
                  </a:cubicBezTo>
                  <a:cubicBezTo>
                    <a:pt x="208" y="199"/>
                    <a:pt x="208" y="199"/>
                    <a:pt x="210" y="199"/>
                  </a:cubicBezTo>
                  <a:cubicBezTo>
                    <a:pt x="209" y="200"/>
                    <a:pt x="208" y="199"/>
                    <a:pt x="207" y="200"/>
                  </a:cubicBezTo>
                  <a:cubicBezTo>
                    <a:pt x="207" y="201"/>
                    <a:pt x="208" y="201"/>
                    <a:pt x="208" y="201"/>
                  </a:cubicBezTo>
                  <a:cubicBezTo>
                    <a:pt x="208" y="202"/>
                    <a:pt x="206" y="200"/>
                    <a:pt x="206" y="200"/>
                  </a:cubicBezTo>
                  <a:cubicBezTo>
                    <a:pt x="205" y="200"/>
                    <a:pt x="206" y="200"/>
                    <a:pt x="205" y="201"/>
                  </a:cubicBezTo>
                  <a:cubicBezTo>
                    <a:pt x="204" y="200"/>
                    <a:pt x="205" y="200"/>
                    <a:pt x="205" y="199"/>
                  </a:cubicBezTo>
                  <a:cubicBezTo>
                    <a:pt x="203" y="199"/>
                    <a:pt x="204" y="201"/>
                    <a:pt x="204" y="202"/>
                  </a:cubicBezTo>
                  <a:cubicBezTo>
                    <a:pt x="204" y="203"/>
                    <a:pt x="203" y="204"/>
                    <a:pt x="205" y="205"/>
                  </a:cubicBezTo>
                  <a:cubicBezTo>
                    <a:pt x="205" y="206"/>
                    <a:pt x="206" y="206"/>
                    <a:pt x="206" y="206"/>
                  </a:cubicBezTo>
                  <a:cubicBezTo>
                    <a:pt x="207" y="207"/>
                    <a:pt x="207" y="207"/>
                    <a:pt x="208" y="208"/>
                  </a:cubicBezTo>
                  <a:cubicBezTo>
                    <a:pt x="209" y="209"/>
                    <a:pt x="210" y="209"/>
                    <a:pt x="212" y="209"/>
                  </a:cubicBezTo>
                  <a:cubicBezTo>
                    <a:pt x="212" y="209"/>
                    <a:pt x="211" y="209"/>
                    <a:pt x="211" y="209"/>
                  </a:cubicBezTo>
                  <a:cubicBezTo>
                    <a:pt x="212" y="210"/>
                    <a:pt x="213" y="211"/>
                    <a:pt x="214" y="211"/>
                  </a:cubicBezTo>
                  <a:cubicBezTo>
                    <a:pt x="217" y="212"/>
                    <a:pt x="219" y="212"/>
                    <a:pt x="221" y="209"/>
                  </a:cubicBezTo>
                  <a:cubicBezTo>
                    <a:pt x="221" y="210"/>
                    <a:pt x="220" y="210"/>
                    <a:pt x="222" y="210"/>
                  </a:cubicBezTo>
                  <a:cubicBezTo>
                    <a:pt x="223" y="210"/>
                    <a:pt x="223" y="208"/>
                    <a:pt x="224" y="208"/>
                  </a:cubicBezTo>
                  <a:cubicBezTo>
                    <a:pt x="225" y="207"/>
                    <a:pt x="225" y="207"/>
                    <a:pt x="225" y="206"/>
                  </a:cubicBezTo>
                  <a:cubicBezTo>
                    <a:pt x="226" y="205"/>
                    <a:pt x="228" y="205"/>
                    <a:pt x="228" y="204"/>
                  </a:cubicBezTo>
                  <a:cubicBezTo>
                    <a:pt x="228" y="204"/>
                    <a:pt x="228" y="204"/>
                    <a:pt x="227" y="204"/>
                  </a:cubicBezTo>
                  <a:cubicBezTo>
                    <a:pt x="228" y="203"/>
                    <a:pt x="227" y="203"/>
                    <a:pt x="227" y="203"/>
                  </a:cubicBezTo>
                  <a:cubicBezTo>
                    <a:pt x="228" y="202"/>
                    <a:pt x="228" y="203"/>
                    <a:pt x="228" y="203"/>
                  </a:cubicBezTo>
                  <a:cubicBezTo>
                    <a:pt x="229" y="202"/>
                    <a:pt x="231" y="202"/>
                    <a:pt x="229" y="202"/>
                  </a:cubicBezTo>
                  <a:cubicBezTo>
                    <a:pt x="228" y="200"/>
                    <a:pt x="231" y="201"/>
                    <a:pt x="231" y="200"/>
                  </a:cubicBezTo>
                  <a:cubicBezTo>
                    <a:pt x="232" y="199"/>
                    <a:pt x="230" y="199"/>
                    <a:pt x="231" y="198"/>
                  </a:cubicBezTo>
                  <a:cubicBezTo>
                    <a:pt x="232" y="198"/>
                    <a:pt x="232" y="200"/>
                    <a:pt x="233" y="200"/>
                  </a:cubicBezTo>
                  <a:cubicBezTo>
                    <a:pt x="234" y="200"/>
                    <a:pt x="233" y="199"/>
                    <a:pt x="234" y="199"/>
                  </a:cubicBezTo>
                  <a:cubicBezTo>
                    <a:pt x="234" y="199"/>
                    <a:pt x="234" y="199"/>
                    <a:pt x="235" y="199"/>
                  </a:cubicBezTo>
                  <a:cubicBezTo>
                    <a:pt x="235" y="199"/>
                    <a:pt x="235" y="199"/>
                    <a:pt x="235" y="199"/>
                  </a:cubicBezTo>
                  <a:cubicBezTo>
                    <a:pt x="235" y="199"/>
                    <a:pt x="235" y="199"/>
                    <a:pt x="235" y="199"/>
                  </a:cubicBezTo>
                  <a:cubicBezTo>
                    <a:pt x="236" y="199"/>
                    <a:pt x="236" y="197"/>
                    <a:pt x="236" y="197"/>
                  </a:cubicBezTo>
                  <a:cubicBezTo>
                    <a:pt x="236" y="196"/>
                    <a:pt x="237" y="196"/>
                    <a:pt x="237" y="195"/>
                  </a:cubicBezTo>
                  <a:cubicBezTo>
                    <a:pt x="237" y="194"/>
                    <a:pt x="235" y="192"/>
                    <a:pt x="235" y="192"/>
                  </a:cubicBezTo>
                  <a:cubicBezTo>
                    <a:pt x="236" y="192"/>
                    <a:pt x="235" y="190"/>
                    <a:pt x="236" y="190"/>
                  </a:cubicBezTo>
                  <a:cubicBezTo>
                    <a:pt x="237" y="190"/>
                    <a:pt x="236" y="192"/>
                    <a:pt x="237" y="192"/>
                  </a:cubicBezTo>
                  <a:cubicBezTo>
                    <a:pt x="238" y="192"/>
                    <a:pt x="237" y="190"/>
                    <a:pt x="238" y="190"/>
                  </a:cubicBezTo>
                  <a:cubicBezTo>
                    <a:pt x="238" y="190"/>
                    <a:pt x="238" y="199"/>
                    <a:pt x="240" y="197"/>
                  </a:cubicBezTo>
                  <a:cubicBezTo>
                    <a:pt x="240" y="197"/>
                    <a:pt x="240" y="197"/>
                    <a:pt x="240" y="197"/>
                  </a:cubicBezTo>
                  <a:cubicBezTo>
                    <a:pt x="241" y="197"/>
                    <a:pt x="241" y="197"/>
                    <a:pt x="242" y="197"/>
                  </a:cubicBezTo>
                  <a:cubicBezTo>
                    <a:pt x="242" y="197"/>
                    <a:pt x="242" y="198"/>
                    <a:pt x="242" y="198"/>
                  </a:cubicBezTo>
                  <a:cubicBezTo>
                    <a:pt x="241" y="199"/>
                    <a:pt x="242" y="202"/>
                    <a:pt x="242" y="203"/>
                  </a:cubicBezTo>
                  <a:cubicBezTo>
                    <a:pt x="242" y="204"/>
                    <a:pt x="241" y="208"/>
                    <a:pt x="243" y="207"/>
                  </a:cubicBezTo>
                  <a:cubicBezTo>
                    <a:pt x="243" y="208"/>
                    <a:pt x="243" y="208"/>
                    <a:pt x="243" y="208"/>
                  </a:cubicBezTo>
                  <a:cubicBezTo>
                    <a:pt x="243" y="208"/>
                    <a:pt x="244" y="207"/>
                    <a:pt x="244" y="208"/>
                  </a:cubicBezTo>
                  <a:cubicBezTo>
                    <a:pt x="244" y="208"/>
                    <a:pt x="244" y="209"/>
                    <a:pt x="244" y="209"/>
                  </a:cubicBezTo>
                  <a:cubicBezTo>
                    <a:pt x="245" y="209"/>
                    <a:pt x="245" y="206"/>
                    <a:pt x="246" y="209"/>
                  </a:cubicBezTo>
                  <a:cubicBezTo>
                    <a:pt x="247" y="210"/>
                    <a:pt x="246" y="212"/>
                    <a:pt x="245" y="214"/>
                  </a:cubicBezTo>
                  <a:cubicBezTo>
                    <a:pt x="245" y="214"/>
                    <a:pt x="247" y="220"/>
                    <a:pt x="247" y="220"/>
                  </a:cubicBezTo>
                  <a:cubicBezTo>
                    <a:pt x="247" y="220"/>
                    <a:pt x="247" y="219"/>
                    <a:pt x="247" y="219"/>
                  </a:cubicBezTo>
                  <a:cubicBezTo>
                    <a:pt x="247" y="219"/>
                    <a:pt x="249" y="224"/>
                    <a:pt x="249" y="224"/>
                  </a:cubicBezTo>
                  <a:cubicBezTo>
                    <a:pt x="250" y="226"/>
                    <a:pt x="251" y="227"/>
                    <a:pt x="252" y="229"/>
                  </a:cubicBezTo>
                  <a:cubicBezTo>
                    <a:pt x="252" y="229"/>
                    <a:pt x="255" y="230"/>
                    <a:pt x="253" y="231"/>
                  </a:cubicBezTo>
                  <a:cubicBezTo>
                    <a:pt x="253" y="232"/>
                    <a:pt x="252" y="231"/>
                    <a:pt x="252" y="231"/>
                  </a:cubicBezTo>
                  <a:cubicBezTo>
                    <a:pt x="251" y="232"/>
                    <a:pt x="252" y="232"/>
                    <a:pt x="252" y="233"/>
                  </a:cubicBezTo>
                  <a:cubicBezTo>
                    <a:pt x="253" y="233"/>
                    <a:pt x="253" y="234"/>
                    <a:pt x="252" y="234"/>
                  </a:cubicBezTo>
                  <a:cubicBezTo>
                    <a:pt x="252" y="234"/>
                    <a:pt x="251" y="233"/>
                    <a:pt x="250" y="233"/>
                  </a:cubicBezTo>
                  <a:cubicBezTo>
                    <a:pt x="251" y="236"/>
                    <a:pt x="253" y="238"/>
                    <a:pt x="254" y="240"/>
                  </a:cubicBezTo>
                  <a:cubicBezTo>
                    <a:pt x="254" y="242"/>
                    <a:pt x="253" y="244"/>
                    <a:pt x="256" y="244"/>
                  </a:cubicBezTo>
                  <a:cubicBezTo>
                    <a:pt x="257" y="245"/>
                    <a:pt x="259" y="244"/>
                    <a:pt x="260" y="244"/>
                  </a:cubicBezTo>
                  <a:cubicBezTo>
                    <a:pt x="261" y="244"/>
                    <a:pt x="262" y="245"/>
                    <a:pt x="263" y="243"/>
                  </a:cubicBezTo>
                  <a:cubicBezTo>
                    <a:pt x="264" y="242"/>
                    <a:pt x="262" y="241"/>
                    <a:pt x="262" y="240"/>
                  </a:cubicBezTo>
                  <a:cubicBezTo>
                    <a:pt x="262" y="239"/>
                    <a:pt x="263" y="238"/>
                    <a:pt x="264" y="237"/>
                  </a:cubicBezTo>
                  <a:cubicBezTo>
                    <a:pt x="264" y="237"/>
                    <a:pt x="264" y="236"/>
                    <a:pt x="264" y="236"/>
                  </a:cubicBezTo>
                  <a:cubicBezTo>
                    <a:pt x="264" y="236"/>
                    <a:pt x="265" y="237"/>
                    <a:pt x="265" y="237"/>
                  </a:cubicBezTo>
                  <a:cubicBezTo>
                    <a:pt x="266" y="236"/>
                    <a:pt x="265" y="235"/>
                    <a:pt x="265" y="235"/>
                  </a:cubicBezTo>
                  <a:cubicBezTo>
                    <a:pt x="267" y="235"/>
                    <a:pt x="269" y="235"/>
                    <a:pt x="271" y="235"/>
                  </a:cubicBezTo>
                  <a:cubicBezTo>
                    <a:pt x="271" y="234"/>
                    <a:pt x="272" y="235"/>
                    <a:pt x="273" y="235"/>
                  </a:cubicBezTo>
                  <a:cubicBezTo>
                    <a:pt x="273" y="235"/>
                    <a:pt x="273" y="236"/>
                    <a:pt x="273" y="236"/>
                  </a:cubicBezTo>
                  <a:cubicBezTo>
                    <a:pt x="274" y="236"/>
                    <a:pt x="275" y="231"/>
                    <a:pt x="275" y="230"/>
                  </a:cubicBezTo>
                  <a:cubicBezTo>
                    <a:pt x="276" y="230"/>
                    <a:pt x="276" y="229"/>
                    <a:pt x="277" y="228"/>
                  </a:cubicBezTo>
                  <a:cubicBezTo>
                    <a:pt x="277" y="228"/>
                    <a:pt x="277" y="228"/>
                    <a:pt x="277" y="228"/>
                  </a:cubicBezTo>
                  <a:cubicBezTo>
                    <a:pt x="277" y="228"/>
                    <a:pt x="277" y="228"/>
                    <a:pt x="277" y="227"/>
                  </a:cubicBezTo>
                  <a:cubicBezTo>
                    <a:pt x="277" y="226"/>
                    <a:pt x="277" y="225"/>
                    <a:pt x="277" y="224"/>
                  </a:cubicBezTo>
                  <a:cubicBezTo>
                    <a:pt x="278" y="224"/>
                    <a:pt x="278" y="224"/>
                    <a:pt x="278" y="224"/>
                  </a:cubicBezTo>
                  <a:cubicBezTo>
                    <a:pt x="278" y="223"/>
                    <a:pt x="277" y="223"/>
                    <a:pt x="277" y="223"/>
                  </a:cubicBezTo>
                  <a:cubicBezTo>
                    <a:pt x="277" y="221"/>
                    <a:pt x="278" y="221"/>
                    <a:pt x="278" y="220"/>
                  </a:cubicBezTo>
                  <a:cubicBezTo>
                    <a:pt x="278" y="219"/>
                    <a:pt x="279" y="219"/>
                    <a:pt x="279" y="218"/>
                  </a:cubicBezTo>
                  <a:cubicBezTo>
                    <a:pt x="278" y="218"/>
                    <a:pt x="277" y="218"/>
                    <a:pt x="277" y="217"/>
                  </a:cubicBezTo>
                  <a:cubicBezTo>
                    <a:pt x="277" y="217"/>
                    <a:pt x="279" y="216"/>
                    <a:pt x="279" y="216"/>
                  </a:cubicBezTo>
                  <a:cubicBezTo>
                    <a:pt x="279" y="215"/>
                    <a:pt x="277" y="214"/>
                    <a:pt x="277" y="213"/>
                  </a:cubicBezTo>
                  <a:cubicBezTo>
                    <a:pt x="277" y="213"/>
                    <a:pt x="278" y="213"/>
                    <a:pt x="278" y="213"/>
                  </a:cubicBezTo>
                  <a:cubicBezTo>
                    <a:pt x="278" y="213"/>
                    <a:pt x="277" y="213"/>
                    <a:pt x="278" y="212"/>
                  </a:cubicBezTo>
                  <a:cubicBezTo>
                    <a:pt x="278" y="213"/>
                    <a:pt x="278" y="213"/>
                    <a:pt x="279" y="214"/>
                  </a:cubicBezTo>
                  <a:cubicBezTo>
                    <a:pt x="279" y="214"/>
                    <a:pt x="278" y="210"/>
                    <a:pt x="278" y="209"/>
                  </a:cubicBezTo>
                  <a:cubicBezTo>
                    <a:pt x="278" y="209"/>
                    <a:pt x="279" y="210"/>
                    <a:pt x="279" y="210"/>
                  </a:cubicBezTo>
                  <a:cubicBezTo>
                    <a:pt x="280" y="209"/>
                    <a:pt x="279" y="209"/>
                    <a:pt x="279" y="208"/>
                  </a:cubicBezTo>
                  <a:cubicBezTo>
                    <a:pt x="281" y="208"/>
                    <a:pt x="280" y="207"/>
                    <a:pt x="279" y="207"/>
                  </a:cubicBezTo>
                  <a:cubicBezTo>
                    <a:pt x="279" y="207"/>
                    <a:pt x="277" y="206"/>
                    <a:pt x="277" y="206"/>
                  </a:cubicBezTo>
                  <a:cubicBezTo>
                    <a:pt x="278" y="206"/>
                    <a:pt x="280" y="207"/>
                    <a:pt x="280" y="206"/>
                  </a:cubicBezTo>
                  <a:cubicBezTo>
                    <a:pt x="280" y="205"/>
                    <a:pt x="276" y="204"/>
                    <a:pt x="276" y="204"/>
                  </a:cubicBezTo>
                  <a:cubicBezTo>
                    <a:pt x="276" y="203"/>
                    <a:pt x="279" y="204"/>
                    <a:pt x="280" y="204"/>
                  </a:cubicBezTo>
                  <a:cubicBezTo>
                    <a:pt x="281" y="204"/>
                    <a:pt x="281" y="203"/>
                    <a:pt x="282" y="202"/>
                  </a:cubicBezTo>
                  <a:cubicBezTo>
                    <a:pt x="284" y="205"/>
                    <a:pt x="285" y="198"/>
                    <a:pt x="286" y="197"/>
                  </a:cubicBezTo>
                  <a:cubicBezTo>
                    <a:pt x="286" y="198"/>
                    <a:pt x="285" y="200"/>
                    <a:pt x="286" y="200"/>
                  </a:cubicBezTo>
                  <a:cubicBezTo>
                    <a:pt x="287" y="201"/>
                    <a:pt x="287" y="199"/>
                    <a:pt x="288" y="199"/>
                  </a:cubicBezTo>
                  <a:cubicBezTo>
                    <a:pt x="289" y="198"/>
                    <a:pt x="291" y="197"/>
                    <a:pt x="289" y="195"/>
                  </a:cubicBezTo>
                  <a:cubicBezTo>
                    <a:pt x="288" y="194"/>
                    <a:pt x="287" y="195"/>
                    <a:pt x="286" y="196"/>
                  </a:cubicBezTo>
                  <a:cubicBezTo>
                    <a:pt x="285" y="196"/>
                    <a:pt x="284" y="195"/>
                    <a:pt x="283" y="196"/>
                  </a:cubicBezTo>
                  <a:cubicBezTo>
                    <a:pt x="282" y="195"/>
                    <a:pt x="280" y="192"/>
                    <a:pt x="279" y="193"/>
                  </a:cubicBezTo>
                  <a:cubicBezTo>
                    <a:pt x="279" y="193"/>
                    <a:pt x="280" y="193"/>
                    <a:pt x="280" y="194"/>
                  </a:cubicBezTo>
                  <a:cubicBezTo>
                    <a:pt x="280" y="193"/>
                    <a:pt x="274" y="193"/>
                    <a:pt x="274" y="193"/>
                  </a:cubicBezTo>
                  <a:cubicBezTo>
                    <a:pt x="274" y="192"/>
                    <a:pt x="276" y="193"/>
                    <a:pt x="276" y="193"/>
                  </a:cubicBezTo>
                  <a:cubicBezTo>
                    <a:pt x="277" y="192"/>
                    <a:pt x="278" y="191"/>
                    <a:pt x="277" y="191"/>
                  </a:cubicBezTo>
                  <a:cubicBezTo>
                    <a:pt x="278" y="191"/>
                    <a:pt x="280" y="192"/>
                    <a:pt x="280" y="192"/>
                  </a:cubicBezTo>
                  <a:cubicBezTo>
                    <a:pt x="281" y="191"/>
                    <a:pt x="282" y="192"/>
                    <a:pt x="282" y="192"/>
                  </a:cubicBezTo>
                  <a:cubicBezTo>
                    <a:pt x="283" y="193"/>
                    <a:pt x="284" y="192"/>
                    <a:pt x="284" y="192"/>
                  </a:cubicBezTo>
                  <a:cubicBezTo>
                    <a:pt x="286" y="193"/>
                    <a:pt x="286" y="194"/>
                    <a:pt x="287" y="194"/>
                  </a:cubicBezTo>
                  <a:cubicBezTo>
                    <a:pt x="289" y="195"/>
                    <a:pt x="289" y="193"/>
                    <a:pt x="290" y="193"/>
                  </a:cubicBezTo>
                  <a:cubicBezTo>
                    <a:pt x="291" y="193"/>
                    <a:pt x="294" y="189"/>
                    <a:pt x="295" y="189"/>
                  </a:cubicBezTo>
                  <a:cubicBezTo>
                    <a:pt x="294" y="189"/>
                    <a:pt x="293" y="190"/>
                    <a:pt x="293" y="189"/>
                  </a:cubicBezTo>
                  <a:cubicBezTo>
                    <a:pt x="293" y="188"/>
                    <a:pt x="294" y="189"/>
                    <a:pt x="295" y="188"/>
                  </a:cubicBezTo>
                  <a:cubicBezTo>
                    <a:pt x="295" y="187"/>
                    <a:pt x="294" y="188"/>
                    <a:pt x="294" y="187"/>
                  </a:cubicBezTo>
                  <a:cubicBezTo>
                    <a:pt x="294" y="186"/>
                    <a:pt x="293" y="184"/>
                    <a:pt x="292" y="184"/>
                  </a:cubicBezTo>
                  <a:cubicBezTo>
                    <a:pt x="292" y="184"/>
                    <a:pt x="292" y="185"/>
                    <a:pt x="292" y="185"/>
                  </a:cubicBezTo>
                  <a:cubicBezTo>
                    <a:pt x="292" y="185"/>
                    <a:pt x="291" y="183"/>
                    <a:pt x="291" y="183"/>
                  </a:cubicBezTo>
                  <a:cubicBezTo>
                    <a:pt x="291" y="183"/>
                    <a:pt x="291" y="183"/>
                    <a:pt x="291" y="183"/>
                  </a:cubicBezTo>
                  <a:cubicBezTo>
                    <a:pt x="292" y="182"/>
                    <a:pt x="290" y="182"/>
                    <a:pt x="291" y="182"/>
                  </a:cubicBezTo>
                  <a:cubicBezTo>
                    <a:pt x="291" y="182"/>
                    <a:pt x="291" y="182"/>
                    <a:pt x="291" y="182"/>
                  </a:cubicBezTo>
                  <a:cubicBezTo>
                    <a:pt x="292" y="181"/>
                    <a:pt x="290" y="179"/>
                    <a:pt x="290" y="179"/>
                  </a:cubicBezTo>
                  <a:cubicBezTo>
                    <a:pt x="290" y="180"/>
                    <a:pt x="291" y="182"/>
                    <a:pt x="289" y="181"/>
                  </a:cubicBezTo>
                  <a:cubicBezTo>
                    <a:pt x="289" y="181"/>
                    <a:pt x="289" y="181"/>
                    <a:pt x="289" y="181"/>
                  </a:cubicBezTo>
                  <a:cubicBezTo>
                    <a:pt x="289" y="181"/>
                    <a:pt x="289" y="181"/>
                    <a:pt x="289" y="181"/>
                  </a:cubicBezTo>
                  <a:cubicBezTo>
                    <a:pt x="289" y="180"/>
                    <a:pt x="288" y="179"/>
                    <a:pt x="287" y="179"/>
                  </a:cubicBezTo>
                  <a:cubicBezTo>
                    <a:pt x="287" y="178"/>
                    <a:pt x="287" y="178"/>
                    <a:pt x="286" y="178"/>
                  </a:cubicBezTo>
                  <a:cubicBezTo>
                    <a:pt x="286" y="178"/>
                    <a:pt x="286" y="179"/>
                    <a:pt x="286" y="179"/>
                  </a:cubicBezTo>
                  <a:cubicBezTo>
                    <a:pt x="285" y="179"/>
                    <a:pt x="285" y="178"/>
                    <a:pt x="285" y="178"/>
                  </a:cubicBezTo>
                  <a:cubicBezTo>
                    <a:pt x="285" y="178"/>
                    <a:pt x="285" y="178"/>
                    <a:pt x="285" y="178"/>
                  </a:cubicBezTo>
                  <a:cubicBezTo>
                    <a:pt x="285" y="177"/>
                    <a:pt x="285" y="177"/>
                    <a:pt x="284" y="177"/>
                  </a:cubicBezTo>
                  <a:cubicBezTo>
                    <a:pt x="284" y="177"/>
                    <a:pt x="283" y="178"/>
                    <a:pt x="283" y="177"/>
                  </a:cubicBezTo>
                  <a:cubicBezTo>
                    <a:pt x="282" y="177"/>
                    <a:pt x="283" y="177"/>
                    <a:pt x="283" y="176"/>
                  </a:cubicBezTo>
                  <a:cubicBezTo>
                    <a:pt x="282" y="174"/>
                    <a:pt x="282" y="171"/>
                    <a:pt x="282" y="169"/>
                  </a:cubicBezTo>
                  <a:cubicBezTo>
                    <a:pt x="282" y="168"/>
                    <a:pt x="281" y="164"/>
                    <a:pt x="282" y="164"/>
                  </a:cubicBezTo>
                  <a:cubicBezTo>
                    <a:pt x="283" y="164"/>
                    <a:pt x="282" y="163"/>
                    <a:pt x="283" y="163"/>
                  </a:cubicBezTo>
                  <a:cubicBezTo>
                    <a:pt x="282" y="163"/>
                    <a:pt x="282" y="163"/>
                    <a:pt x="282" y="162"/>
                  </a:cubicBezTo>
                  <a:cubicBezTo>
                    <a:pt x="283" y="162"/>
                    <a:pt x="284" y="164"/>
                    <a:pt x="284" y="163"/>
                  </a:cubicBezTo>
                  <a:cubicBezTo>
                    <a:pt x="285" y="162"/>
                    <a:pt x="284" y="162"/>
                    <a:pt x="284" y="162"/>
                  </a:cubicBezTo>
                  <a:cubicBezTo>
                    <a:pt x="283" y="161"/>
                    <a:pt x="283" y="160"/>
                    <a:pt x="283" y="159"/>
                  </a:cubicBezTo>
                  <a:cubicBezTo>
                    <a:pt x="283" y="157"/>
                    <a:pt x="285" y="156"/>
                    <a:pt x="285" y="154"/>
                  </a:cubicBezTo>
                  <a:cubicBezTo>
                    <a:pt x="284" y="154"/>
                    <a:pt x="282" y="152"/>
                    <a:pt x="283" y="151"/>
                  </a:cubicBezTo>
                  <a:cubicBezTo>
                    <a:pt x="283" y="150"/>
                    <a:pt x="285" y="152"/>
                    <a:pt x="285" y="152"/>
                  </a:cubicBezTo>
                  <a:cubicBezTo>
                    <a:pt x="285" y="152"/>
                    <a:pt x="286" y="151"/>
                    <a:pt x="287" y="151"/>
                  </a:cubicBezTo>
                  <a:cubicBezTo>
                    <a:pt x="287" y="150"/>
                    <a:pt x="287" y="149"/>
                    <a:pt x="287" y="148"/>
                  </a:cubicBezTo>
                  <a:cubicBezTo>
                    <a:pt x="287" y="148"/>
                    <a:pt x="287" y="148"/>
                    <a:pt x="287" y="147"/>
                  </a:cubicBezTo>
                  <a:cubicBezTo>
                    <a:pt x="287" y="146"/>
                    <a:pt x="285" y="145"/>
                    <a:pt x="286" y="144"/>
                  </a:cubicBezTo>
                  <a:cubicBezTo>
                    <a:pt x="287" y="144"/>
                    <a:pt x="287" y="147"/>
                    <a:pt x="288" y="146"/>
                  </a:cubicBezTo>
                  <a:cubicBezTo>
                    <a:pt x="289" y="148"/>
                    <a:pt x="289" y="146"/>
                    <a:pt x="289" y="146"/>
                  </a:cubicBezTo>
                  <a:cubicBezTo>
                    <a:pt x="290" y="145"/>
                    <a:pt x="290" y="147"/>
                    <a:pt x="291" y="146"/>
                  </a:cubicBezTo>
                  <a:cubicBezTo>
                    <a:pt x="292" y="145"/>
                    <a:pt x="290" y="145"/>
                    <a:pt x="290" y="144"/>
                  </a:cubicBezTo>
                  <a:cubicBezTo>
                    <a:pt x="290" y="144"/>
                    <a:pt x="291" y="144"/>
                    <a:pt x="291" y="144"/>
                  </a:cubicBezTo>
                  <a:cubicBezTo>
                    <a:pt x="291" y="144"/>
                    <a:pt x="290" y="144"/>
                    <a:pt x="289" y="144"/>
                  </a:cubicBezTo>
                  <a:cubicBezTo>
                    <a:pt x="290" y="143"/>
                    <a:pt x="293" y="140"/>
                    <a:pt x="294" y="141"/>
                  </a:cubicBezTo>
                  <a:cubicBezTo>
                    <a:pt x="293" y="140"/>
                    <a:pt x="292" y="140"/>
                    <a:pt x="293" y="140"/>
                  </a:cubicBezTo>
                  <a:cubicBezTo>
                    <a:pt x="294" y="139"/>
                    <a:pt x="294" y="141"/>
                    <a:pt x="294" y="141"/>
                  </a:cubicBezTo>
                  <a:cubicBezTo>
                    <a:pt x="295" y="141"/>
                    <a:pt x="294" y="140"/>
                    <a:pt x="295" y="140"/>
                  </a:cubicBezTo>
                  <a:cubicBezTo>
                    <a:pt x="295" y="140"/>
                    <a:pt x="297" y="136"/>
                    <a:pt x="296" y="137"/>
                  </a:cubicBezTo>
                  <a:cubicBezTo>
                    <a:pt x="296" y="137"/>
                    <a:pt x="296" y="137"/>
                    <a:pt x="297" y="137"/>
                  </a:cubicBezTo>
                  <a:cubicBezTo>
                    <a:pt x="297" y="137"/>
                    <a:pt x="297" y="137"/>
                    <a:pt x="298" y="137"/>
                  </a:cubicBezTo>
                  <a:cubicBezTo>
                    <a:pt x="298" y="137"/>
                    <a:pt x="297" y="135"/>
                    <a:pt x="297" y="135"/>
                  </a:cubicBezTo>
                  <a:cubicBezTo>
                    <a:pt x="298" y="135"/>
                    <a:pt x="298" y="137"/>
                    <a:pt x="299" y="137"/>
                  </a:cubicBezTo>
                  <a:cubicBezTo>
                    <a:pt x="299" y="137"/>
                    <a:pt x="300" y="133"/>
                    <a:pt x="301" y="134"/>
                  </a:cubicBezTo>
                  <a:cubicBezTo>
                    <a:pt x="300" y="133"/>
                    <a:pt x="302" y="134"/>
                    <a:pt x="302" y="134"/>
                  </a:cubicBezTo>
                  <a:cubicBezTo>
                    <a:pt x="303" y="134"/>
                    <a:pt x="303" y="133"/>
                    <a:pt x="303" y="133"/>
                  </a:cubicBezTo>
                  <a:cubicBezTo>
                    <a:pt x="303" y="132"/>
                    <a:pt x="304" y="133"/>
                    <a:pt x="304" y="133"/>
                  </a:cubicBezTo>
                  <a:cubicBezTo>
                    <a:pt x="304" y="133"/>
                    <a:pt x="304" y="132"/>
                    <a:pt x="304" y="132"/>
                  </a:cubicBezTo>
                  <a:cubicBezTo>
                    <a:pt x="304" y="132"/>
                    <a:pt x="305" y="132"/>
                    <a:pt x="305" y="132"/>
                  </a:cubicBezTo>
                  <a:cubicBezTo>
                    <a:pt x="305" y="131"/>
                    <a:pt x="305" y="131"/>
                    <a:pt x="306" y="131"/>
                  </a:cubicBezTo>
                  <a:cubicBezTo>
                    <a:pt x="307" y="130"/>
                    <a:pt x="307" y="128"/>
                    <a:pt x="307" y="127"/>
                  </a:cubicBezTo>
                  <a:cubicBezTo>
                    <a:pt x="308" y="125"/>
                    <a:pt x="309" y="124"/>
                    <a:pt x="310" y="123"/>
                  </a:cubicBezTo>
                  <a:cubicBezTo>
                    <a:pt x="310" y="124"/>
                    <a:pt x="311" y="123"/>
                    <a:pt x="311" y="122"/>
                  </a:cubicBezTo>
                  <a:cubicBezTo>
                    <a:pt x="311" y="122"/>
                    <a:pt x="312" y="121"/>
                    <a:pt x="312" y="121"/>
                  </a:cubicBezTo>
                  <a:cubicBezTo>
                    <a:pt x="312" y="121"/>
                    <a:pt x="311" y="121"/>
                    <a:pt x="311" y="121"/>
                  </a:cubicBezTo>
                  <a:cubicBezTo>
                    <a:pt x="311" y="122"/>
                    <a:pt x="311" y="120"/>
                    <a:pt x="311" y="120"/>
                  </a:cubicBezTo>
                  <a:cubicBezTo>
                    <a:pt x="311" y="120"/>
                    <a:pt x="311" y="119"/>
                    <a:pt x="310" y="120"/>
                  </a:cubicBezTo>
                  <a:cubicBezTo>
                    <a:pt x="310" y="119"/>
                    <a:pt x="308" y="118"/>
                    <a:pt x="309" y="117"/>
                  </a:cubicBezTo>
                  <a:cubicBezTo>
                    <a:pt x="309" y="117"/>
                    <a:pt x="309" y="118"/>
                    <a:pt x="310" y="118"/>
                  </a:cubicBezTo>
                  <a:cubicBezTo>
                    <a:pt x="310" y="117"/>
                    <a:pt x="310" y="116"/>
                    <a:pt x="309" y="116"/>
                  </a:cubicBezTo>
                  <a:cubicBezTo>
                    <a:pt x="309" y="116"/>
                    <a:pt x="308" y="116"/>
                    <a:pt x="308" y="116"/>
                  </a:cubicBezTo>
                  <a:cubicBezTo>
                    <a:pt x="308" y="115"/>
                    <a:pt x="308" y="115"/>
                    <a:pt x="309" y="116"/>
                  </a:cubicBezTo>
                  <a:cubicBezTo>
                    <a:pt x="309" y="115"/>
                    <a:pt x="309" y="114"/>
                    <a:pt x="310" y="114"/>
                  </a:cubicBezTo>
                  <a:cubicBezTo>
                    <a:pt x="310" y="113"/>
                    <a:pt x="310" y="113"/>
                    <a:pt x="311" y="113"/>
                  </a:cubicBezTo>
                  <a:cubicBezTo>
                    <a:pt x="311" y="112"/>
                    <a:pt x="311" y="112"/>
                    <a:pt x="311" y="112"/>
                  </a:cubicBezTo>
                  <a:cubicBezTo>
                    <a:pt x="312" y="112"/>
                    <a:pt x="312" y="110"/>
                    <a:pt x="312" y="110"/>
                  </a:cubicBezTo>
                  <a:cubicBezTo>
                    <a:pt x="312" y="109"/>
                    <a:pt x="309" y="107"/>
                    <a:pt x="310" y="107"/>
                  </a:cubicBezTo>
                  <a:cubicBezTo>
                    <a:pt x="311" y="107"/>
                    <a:pt x="310" y="107"/>
                    <a:pt x="311" y="107"/>
                  </a:cubicBezTo>
                  <a:cubicBezTo>
                    <a:pt x="312" y="107"/>
                    <a:pt x="313" y="106"/>
                    <a:pt x="314" y="106"/>
                  </a:cubicBezTo>
                  <a:cubicBezTo>
                    <a:pt x="314" y="106"/>
                    <a:pt x="315" y="106"/>
                    <a:pt x="315" y="106"/>
                  </a:cubicBezTo>
                  <a:cubicBezTo>
                    <a:pt x="315" y="105"/>
                    <a:pt x="314" y="105"/>
                    <a:pt x="314" y="104"/>
                  </a:cubicBezTo>
                  <a:cubicBezTo>
                    <a:pt x="315" y="104"/>
                    <a:pt x="314" y="105"/>
                    <a:pt x="315" y="104"/>
                  </a:cubicBezTo>
                  <a:cubicBezTo>
                    <a:pt x="315" y="103"/>
                    <a:pt x="313" y="102"/>
                    <a:pt x="313" y="101"/>
                  </a:cubicBezTo>
                  <a:cubicBezTo>
                    <a:pt x="314" y="101"/>
                    <a:pt x="315" y="104"/>
                    <a:pt x="317" y="104"/>
                  </a:cubicBezTo>
                  <a:cubicBezTo>
                    <a:pt x="317" y="103"/>
                    <a:pt x="316" y="103"/>
                    <a:pt x="316" y="103"/>
                  </a:cubicBezTo>
                  <a:cubicBezTo>
                    <a:pt x="317" y="103"/>
                    <a:pt x="317" y="101"/>
                    <a:pt x="316" y="101"/>
                  </a:cubicBezTo>
                  <a:cubicBezTo>
                    <a:pt x="317" y="100"/>
                    <a:pt x="317" y="99"/>
                    <a:pt x="318" y="99"/>
                  </a:cubicBezTo>
                  <a:cubicBezTo>
                    <a:pt x="318" y="99"/>
                    <a:pt x="319" y="100"/>
                    <a:pt x="319" y="100"/>
                  </a:cubicBezTo>
                  <a:cubicBezTo>
                    <a:pt x="319" y="100"/>
                    <a:pt x="319" y="99"/>
                    <a:pt x="319" y="98"/>
                  </a:cubicBezTo>
                  <a:cubicBezTo>
                    <a:pt x="320" y="98"/>
                    <a:pt x="322" y="101"/>
                    <a:pt x="322" y="102"/>
                  </a:cubicBezTo>
                  <a:cubicBezTo>
                    <a:pt x="323" y="101"/>
                    <a:pt x="322" y="100"/>
                    <a:pt x="323" y="99"/>
                  </a:cubicBezTo>
                  <a:cubicBezTo>
                    <a:pt x="323" y="99"/>
                    <a:pt x="323" y="100"/>
                    <a:pt x="323" y="100"/>
                  </a:cubicBezTo>
                  <a:cubicBezTo>
                    <a:pt x="323" y="100"/>
                    <a:pt x="323" y="100"/>
                    <a:pt x="323" y="100"/>
                  </a:cubicBezTo>
                  <a:cubicBezTo>
                    <a:pt x="323" y="100"/>
                    <a:pt x="324" y="100"/>
                    <a:pt x="324" y="100"/>
                  </a:cubicBezTo>
                  <a:cubicBezTo>
                    <a:pt x="324" y="100"/>
                    <a:pt x="324" y="100"/>
                    <a:pt x="324" y="99"/>
                  </a:cubicBezTo>
                  <a:cubicBezTo>
                    <a:pt x="324" y="99"/>
                    <a:pt x="325" y="99"/>
                    <a:pt x="325" y="100"/>
                  </a:cubicBezTo>
                  <a:cubicBezTo>
                    <a:pt x="325" y="100"/>
                    <a:pt x="325" y="100"/>
                    <a:pt x="325" y="100"/>
                  </a:cubicBezTo>
                  <a:cubicBezTo>
                    <a:pt x="326" y="100"/>
                    <a:pt x="326" y="99"/>
                    <a:pt x="326" y="100"/>
                  </a:cubicBezTo>
                  <a:cubicBezTo>
                    <a:pt x="326" y="100"/>
                    <a:pt x="327" y="101"/>
                    <a:pt x="327" y="101"/>
                  </a:cubicBezTo>
                  <a:cubicBezTo>
                    <a:pt x="328" y="100"/>
                    <a:pt x="328" y="100"/>
                    <a:pt x="330" y="100"/>
                  </a:cubicBezTo>
                  <a:cubicBezTo>
                    <a:pt x="330" y="100"/>
                    <a:pt x="331" y="100"/>
                    <a:pt x="331" y="101"/>
                  </a:cubicBezTo>
                  <a:cubicBezTo>
                    <a:pt x="331" y="100"/>
                    <a:pt x="331" y="100"/>
                    <a:pt x="331" y="100"/>
                  </a:cubicBezTo>
                  <a:cubicBezTo>
                    <a:pt x="331" y="100"/>
                    <a:pt x="331" y="100"/>
                    <a:pt x="331" y="100"/>
                  </a:cubicBezTo>
                  <a:cubicBezTo>
                    <a:pt x="332" y="100"/>
                    <a:pt x="332" y="98"/>
                    <a:pt x="333" y="98"/>
                  </a:cubicBezTo>
                  <a:cubicBezTo>
                    <a:pt x="332" y="99"/>
                    <a:pt x="332" y="99"/>
                    <a:pt x="332" y="101"/>
                  </a:cubicBezTo>
                  <a:cubicBezTo>
                    <a:pt x="332" y="101"/>
                    <a:pt x="333" y="102"/>
                    <a:pt x="333" y="103"/>
                  </a:cubicBezTo>
                  <a:cubicBezTo>
                    <a:pt x="334" y="102"/>
                    <a:pt x="337" y="104"/>
                    <a:pt x="337" y="106"/>
                  </a:cubicBezTo>
                  <a:cubicBezTo>
                    <a:pt x="337" y="106"/>
                    <a:pt x="337" y="107"/>
                    <a:pt x="337" y="107"/>
                  </a:cubicBezTo>
                  <a:cubicBezTo>
                    <a:pt x="337" y="108"/>
                    <a:pt x="337" y="109"/>
                    <a:pt x="337" y="109"/>
                  </a:cubicBezTo>
                  <a:cubicBezTo>
                    <a:pt x="337" y="110"/>
                    <a:pt x="336" y="110"/>
                    <a:pt x="336" y="111"/>
                  </a:cubicBezTo>
                  <a:cubicBezTo>
                    <a:pt x="336" y="111"/>
                    <a:pt x="337" y="112"/>
                    <a:pt x="337" y="113"/>
                  </a:cubicBezTo>
                  <a:cubicBezTo>
                    <a:pt x="338" y="113"/>
                    <a:pt x="338" y="113"/>
                    <a:pt x="337" y="113"/>
                  </a:cubicBezTo>
                  <a:cubicBezTo>
                    <a:pt x="334" y="113"/>
                    <a:pt x="338" y="114"/>
                    <a:pt x="337" y="115"/>
                  </a:cubicBezTo>
                  <a:cubicBezTo>
                    <a:pt x="336" y="116"/>
                    <a:pt x="336" y="115"/>
                    <a:pt x="335" y="115"/>
                  </a:cubicBezTo>
                  <a:cubicBezTo>
                    <a:pt x="335" y="115"/>
                    <a:pt x="333" y="115"/>
                    <a:pt x="333" y="115"/>
                  </a:cubicBezTo>
                  <a:cubicBezTo>
                    <a:pt x="333" y="115"/>
                    <a:pt x="333" y="116"/>
                    <a:pt x="332" y="116"/>
                  </a:cubicBezTo>
                  <a:cubicBezTo>
                    <a:pt x="332" y="115"/>
                    <a:pt x="331" y="118"/>
                    <a:pt x="332" y="117"/>
                  </a:cubicBezTo>
                  <a:cubicBezTo>
                    <a:pt x="331" y="118"/>
                    <a:pt x="331" y="119"/>
                    <a:pt x="330" y="120"/>
                  </a:cubicBezTo>
                  <a:cubicBezTo>
                    <a:pt x="330" y="120"/>
                    <a:pt x="330" y="120"/>
                    <a:pt x="330" y="121"/>
                  </a:cubicBezTo>
                  <a:cubicBezTo>
                    <a:pt x="330" y="121"/>
                    <a:pt x="330" y="121"/>
                    <a:pt x="330" y="121"/>
                  </a:cubicBezTo>
                  <a:cubicBezTo>
                    <a:pt x="329" y="122"/>
                    <a:pt x="328" y="123"/>
                    <a:pt x="328" y="123"/>
                  </a:cubicBezTo>
                  <a:cubicBezTo>
                    <a:pt x="327" y="124"/>
                    <a:pt x="327" y="124"/>
                    <a:pt x="327" y="125"/>
                  </a:cubicBezTo>
                  <a:cubicBezTo>
                    <a:pt x="327" y="125"/>
                    <a:pt x="326" y="126"/>
                    <a:pt x="325" y="127"/>
                  </a:cubicBezTo>
                  <a:cubicBezTo>
                    <a:pt x="325" y="127"/>
                    <a:pt x="325" y="128"/>
                    <a:pt x="325" y="128"/>
                  </a:cubicBezTo>
                  <a:cubicBezTo>
                    <a:pt x="324" y="128"/>
                    <a:pt x="324" y="128"/>
                    <a:pt x="324" y="128"/>
                  </a:cubicBezTo>
                  <a:cubicBezTo>
                    <a:pt x="324" y="128"/>
                    <a:pt x="324" y="129"/>
                    <a:pt x="324" y="129"/>
                  </a:cubicBezTo>
                  <a:cubicBezTo>
                    <a:pt x="323" y="130"/>
                    <a:pt x="323" y="130"/>
                    <a:pt x="323" y="130"/>
                  </a:cubicBezTo>
                  <a:cubicBezTo>
                    <a:pt x="322" y="131"/>
                    <a:pt x="321" y="132"/>
                    <a:pt x="320" y="132"/>
                  </a:cubicBezTo>
                  <a:cubicBezTo>
                    <a:pt x="320" y="133"/>
                    <a:pt x="320" y="135"/>
                    <a:pt x="319" y="133"/>
                  </a:cubicBezTo>
                  <a:cubicBezTo>
                    <a:pt x="319" y="133"/>
                    <a:pt x="319" y="133"/>
                    <a:pt x="319" y="133"/>
                  </a:cubicBezTo>
                  <a:cubicBezTo>
                    <a:pt x="318" y="134"/>
                    <a:pt x="318" y="134"/>
                    <a:pt x="318" y="135"/>
                  </a:cubicBezTo>
                  <a:cubicBezTo>
                    <a:pt x="318" y="135"/>
                    <a:pt x="317" y="137"/>
                    <a:pt x="317" y="137"/>
                  </a:cubicBezTo>
                  <a:cubicBezTo>
                    <a:pt x="314" y="137"/>
                    <a:pt x="317" y="137"/>
                    <a:pt x="317" y="139"/>
                  </a:cubicBezTo>
                  <a:cubicBezTo>
                    <a:pt x="317" y="139"/>
                    <a:pt x="314" y="142"/>
                    <a:pt x="314" y="142"/>
                  </a:cubicBezTo>
                  <a:cubicBezTo>
                    <a:pt x="314" y="142"/>
                    <a:pt x="314" y="140"/>
                    <a:pt x="314" y="140"/>
                  </a:cubicBezTo>
                  <a:cubicBezTo>
                    <a:pt x="313" y="140"/>
                    <a:pt x="311" y="141"/>
                    <a:pt x="311" y="140"/>
                  </a:cubicBezTo>
                  <a:cubicBezTo>
                    <a:pt x="311" y="141"/>
                    <a:pt x="312" y="143"/>
                    <a:pt x="312" y="143"/>
                  </a:cubicBezTo>
                  <a:cubicBezTo>
                    <a:pt x="312" y="143"/>
                    <a:pt x="311" y="143"/>
                    <a:pt x="311" y="143"/>
                  </a:cubicBezTo>
                  <a:cubicBezTo>
                    <a:pt x="310" y="144"/>
                    <a:pt x="311" y="146"/>
                    <a:pt x="309" y="146"/>
                  </a:cubicBezTo>
                  <a:cubicBezTo>
                    <a:pt x="309" y="146"/>
                    <a:pt x="309" y="147"/>
                    <a:pt x="308" y="147"/>
                  </a:cubicBezTo>
                  <a:cubicBezTo>
                    <a:pt x="308" y="147"/>
                    <a:pt x="309" y="148"/>
                    <a:pt x="309" y="148"/>
                  </a:cubicBezTo>
                  <a:cubicBezTo>
                    <a:pt x="308" y="149"/>
                    <a:pt x="308" y="149"/>
                    <a:pt x="308" y="150"/>
                  </a:cubicBezTo>
                  <a:cubicBezTo>
                    <a:pt x="309" y="150"/>
                    <a:pt x="308" y="150"/>
                    <a:pt x="309" y="151"/>
                  </a:cubicBezTo>
                  <a:cubicBezTo>
                    <a:pt x="309" y="151"/>
                    <a:pt x="308" y="154"/>
                    <a:pt x="309" y="153"/>
                  </a:cubicBezTo>
                  <a:cubicBezTo>
                    <a:pt x="310" y="154"/>
                    <a:pt x="310" y="153"/>
                    <a:pt x="310" y="155"/>
                  </a:cubicBezTo>
                  <a:cubicBezTo>
                    <a:pt x="310" y="155"/>
                    <a:pt x="310" y="154"/>
                    <a:pt x="310" y="154"/>
                  </a:cubicBezTo>
                  <a:cubicBezTo>
                    <a:pt x="310" y="155"/>
                    <a:pt x="310" y="157"/>
                    <a:pt x="309" y="158"/>
                  </a:cubicBezTo>
                  <a:cubicBezTo>
                    <a:pt x="309" y="158"/>
                    <a:pt x="312" y="162"/>
                    <a:pt x="311" y="163"/>
                  </a:cubicBezTo>
                  <a:cubicBezTo>
                    <a:pt x="311" y="164"/>
                    <a:pt x="311" y="164"/>
                    <a:pt x="311" y="164"/>
                  </a:cubicBezTo>
                  <a:cubicBezTo>
                    <a:pt x="311" y="164"/>
                    <a:pt x="312" y="164"/>
                    <a:pt x="312" y="164"/>
                  </a:cubicBezTo>
                  <a:cubicBezTo>
                    <a:pt x="311" y="163"/>
                    <a:pt x="311" y="166"/>
                    <a:pt x="311" y="165"/>
                  </a:cubicBezTo>
                  <a:cubicBezTo>
                    <a:pt x="311" y="166"/>
                    <a:pt x="311" y="165"/>
                    <a:pt x="311" y="166"/>
                  </a:cubicBezTo>
                  <a:cubicBezTo>
                    <a:pt x="311" y="166"/>
                    <a:pt x="311" y="166"/>
                    <a:pt x="311" y="166"/>
                  </a:cubicBezTo>
                  <a:cubicBezTo>
                    <a:pt x="311" y="166"/>
                    <a:pt x="311" y="169"/>
                    <a:pt x="311" y="169"/>
                  </a:cubicBezTo>
                  <a:cubicBezTo>
                    <a:pt x="311" y="170"/>
                    <a:pt x="310" y="170"/>
                    <a:pt x="310" y="169"/>
                  </a:cubicBezTo>
                  <a:cubicBezTo>
                    <a:pt x="310" y="170"/>
                    <a:pt x="311" y="171"/>
                    <a:pt x="311" y="171"/>
                  </a:cubicBezTo>
                  <a:cubicBezTo>
                    <a:pt x="311" y="172"/>
                    <a:pt x="310" y="171"/>
                    <a:pt x="310" y="172"/>
                  </a:cubicBezTo>
                  <a:cubicBezTo>
                    <a:pt x="310" y="173"/>
                    <a:pt x="310" y="174"/>
                    <a:pt x="310" y="175"/>
                  </a:cubicBezTo>
                  <a:cubicBezTo>
                    <a:pt x="310" y="175"/>
                    <a:pt x="311" y="176"/>
                    <a:pt x="311" y="176"/>
                  </a:cubicBezTo>
                  <a:cubicBezTo>
                    <a:pt x="310" y="177"/>
                    <a:pt x="310" y="177"/>
                    <a:pt x="310" y="177"/>
                  </a:cubicBezTo>
                  <a:cubicBezTo>
                    <a:pt x="310" y="177"/>
                    <a:pt x="310" y="177"/>
                    <a:pt x="310" y="177"/>
                  </a:cubicBezTo>
                  <a:cubicBezTo>
                    <a:pt x="310" y="177"/>
                    <a:pt x="311" y="179"/>
                    <a:pt x="311" y="179"/>
                  </a:cubicBezTo>
                  <a:cubicBezTo>
                    <a:pt x="312" y="179"/>
                    <a:pt x="313" y="176"/>
                    <a:pt x="313" y="179"/>
                  </a:cubicBezTo>
                  <a:cubicBezTo>
                    <a:pt x="313" y="179"/>
                    <a:pt x="314" y="179"/>
                    <a:pt x="314" y="180"/>
                  </a:cubicBezTo>
                  <a:cubicBezTo>
                    <a:pt x="315" y="180"/>
                    <a:pt x="316" y="180"/>
                    <a:pt x="316" y="181"/>
                  </a:cubicBezTo>
                  <a:cubicBezTo>
                    <a:pt x="316" y="181"/>
                    <a:pt x="318" y="181"/>
                    <a:pt x="318" y="181"/>
                  </a:cubicBezTo>
                  <a:cubicBezTo>
                    <a:pt x="318" y="181"/>
                    <a:pt x="317" y="182"/>
                    <a:pt x="318" y="182"/>
                  </a:cubicBezTo>
                  <a:cubicBezTo>
                    <a:pt x="318" y="183"/>
                    <a:pt x="319" y="182"/>
                    <a:pt x="319" y="182"/>
                  </a:cubicBezTo>
                  <a:cubicBezTo>
                    <a:pt x="319" y="182"/>
                    <a:pt x="319" y="182"/>
                    <a:pt x="318" y="183"/>
                  </a:cubicBezTo>
                  <a:cubicBezTo>
                    <a:pt x="318" y="183"/>
                    <a:pt x="321" y="182"/>
                    <a:pt x="321" y="181"/>
                  </a:cubicBezTo>
                  <a:cubicBezTo>
                    <a:pt x="322" y="182"/>
                    <a:pt x="320" y="183"/>
                    <a:pt x="321" y="185"/>
                  </a:cubicBezTo>
                  <a:cubicBezTo>
                    <a:pt x="321" y="185"/>
                    <a:pt x="323" y="185"/>
                    <a:pt x="323" y="186"/>
                  </a:cubicBezTo>
                  <a:cubicBezTo>
                    <a:pt x="323" y="186"/>
                    <a:pt x="321" y="189"/>
                    <a:pt x="321" y="188"/>
                  </a:cubicBezTo>
                  <a:cubicBezTo>
                    <a:pt x="322" y="190"/>
                    <a:pt x="324" y="185"/>
                    <a:pt x="325" y="185"/>
                  </a:cubicBezTo>
                  <a:cubicBezTo>
                    <a:pt x="324" y="187"/>
                    <a:pt x="328" y="186"/>
                    <a:pt x="329" y="185"/>
                  </a:cubicBezTo>
                  <a:cubicBezTo>
                    <a:pt x="329" y="186"/>
                    <a:pt x="329" y="185"/>
                    <a:pt x="330" y="185"/>
                  </a:cubicBezTo>
                  <a:cubicBezTo>
                    <a:pt x="330" y="185"/>
                    <a:pt x="330" y="186"/>
                    <a:pt x="330" y="186"/>
                  </a:cubicBezTo>
                  <a:cubicBezTo>
                    <a:pt x="331" y="186"/>
                    <a:pt x="331" y="186"/>
                    <a:pt x="331" y="185"/>
                  </a:cubicBezTo>
                  <a:cubicBezTo>
                    <a:pt x="331" y="187"/>
                    <a:pt x="332" y="184"/>
                    <a:pt x="332" y="184"/>
                  </a:cubicBezTo>
                  <a:cubicBezTo>
                    <a:pt x="332" y="185"/>
                    <a:pt x="333" y="184"/>
                    <a:pt x="333" y="183"/>
                  </a:cubicBezTo>
                  <a:cubicBezTo>
                    <a:pt x="333" y="184"/>
                    <a:pt x="334" y="184"/>
                    <a:pt x="335" y="184"/>
                  </a:cubicBezTo>
                  <a:cubicBezTo>
                    <a:pt x="335" y="184"/>
                    <a:pt x="335" y="183"/>
                    <a:pt x="335" y="183"/>
                  </a:cubicBezTo>
                  <a:cubicBezTo>
                    <a:pt x="336" y="184"/>
                    <a:pt x="339" y="182"/>
                    <a:pt x="340" y="182"/>
                  </a:cubicBezTo>
                  <a:cubicBezTo>
                    <a:pt x="340" y="182"/>
                    <a:pt x="340" y="182"/>
                    <a:pt x="341" y="182"/>
                  </a:cubicBezTo>
                  <a:cubicBezTo>
                    <a:pt x="341" y="182"/>
                    <a:pt x="340" y="181"/>
                    <a:pt x="340" y="181"/>
                  </a:cubicBezTo>
                  <a:cubicBezTo>
                    <a:pt x="341" y="181"/>
                    <a:pt x="341" y="181"/>
                    <a:pt x="342" y="182"/>
                  </a:cubicBezTo>
                  <a:cubicBezTo>
                    <a:pt x="342" y="181"/>
                    <a:pt x="341" y="180"/>
                    <a:pt x="341" y="180"/>
                  </a:cubicBezTo>
                  <a:cubicBezTo>
                    <a:pt x="342" y="180"/>
                    <a:pt x="342" y="181"/>
                    <a:pt x="343" y="180"/>
                  </a:cubicBezTo>
                  <a:cubicBezTo>
                    <a:pt x="343" y="180"/>
                    <a:pt x="344" y="181"/>
                    <a:pt x="344" y="181"/>
                  </a:cubicBezTo>
                  <a:cubicBezTo>
                    <a:pt x="345" y="180"/>
                    <a:pt x="344" y="180"/>
                    <a:pt x="345" y="181"/>
                  </a:cubicBezTo>
                  <a:cubicBezTo>
                    <a:pt x="345" y="181"/>
                    <a:pt x="347" y="180"/>
                    <a:pt x="347" y="180"/>
                  </a:cubicBezTo>
                  <a:cubicBezTo>
                    <a:pt x="347" y="180"/>
                    <a:pt x="348" y="180"/>
                    <a:pt x="348" y="180"/>
                  </a:cubicBezTo>
                  <a:cubicBezTo>
                    <a:pt x="348" y="177"/>
                    <a:pt x="351" y="180"/>
                    <a:pt x="353" y="179"/>
                  </a:cubicBezTo>
                  <a:cubicBezTo>
                    <a:pt x="353" y="179"/>
                    <a:pt x="353" y="178"/>
                    <a:pt x="354" y="179"/>
                  </a:cubicBezTo>
                  <a:cubicBezTo>
                    <a:pt x="356" y="174"/>
                    <a:pt x="361" y="171"/>
                    <a:pt x="364" y="167"/>
                  </a:cubicBezTo>
                  <a:cubicBezTo>
                    <a:pt x="367" y="164"/>
                    <a:pt x="369" y="159"/>
                    <a:pt x="373" y="156"/>
                  </a:cubicBezTo>
                  <a:cubicBezTo>
                    <a:pt x="375" y="153"/>
                    <a:pt x="380" y="148"/>
                    <a:pt x="378" y="144"/>
                  </a:cubicBezTo>
                  <a:cubicBezTo>
                    <a:pt x="376" y="140"/>
                    <a:pt x="373" y="138"/>
                    <a:pt x="370" y="135"/>
                  </a:cubicBezTo>
                  <a:cubicBezTo>
                    <a:pt x="370" y="135"/>
                    <a:pt x="369" y="134"/>
                    <a:pt x="369" y="133"/>
                  </a:cubicBezTo>
                  <a:cubicBezTo>
                    <a:pt x="368" y="132"/>
                    <a:pt x="369" y="132"/>
                    <a:pt x="369" y="132"/>
                  </a:cubicBezTo>
                  <a:cubicBezTo>
                    <a:pt x="370" y="130"/>
                    <a:pt x="372" y="129"/>
                    <a:pt x="372" y="127"/>
                  </a:cubicBezTo>
                  <a:cubicBezTo>
                    <a:pt x="372" y="124"/>
                    <a:pt x="368" y="124"/>
                    <a:pt x="368" y="121"/>
                  </a:cubicBezTo>
                  <a:cubicBezTo>
                    <a:pt x="368" y="119"/>
                    <a:pt x="370" y="119"/>
                    <a:pt x="370" y="118"/>
                  </a:cubicBezTo>
                  <a:cubicBezTo>
                    <a:pt x="369" y="116"/>
                    <a:pt x="367" y="116"/>
                    <a:pt x="366" y="114"/>
                  </a:cubicBezTo>
                  <a:cubicBezTo>
                    <a:pt x="365" y="113"/>
                    <a:pt x="366" y="113"/>
                    <a:pt x="366" y="112"/>
                  </a:cubicBezTo>
                  <a:cubicBezTo>
                    <a:pt x="366" y="111"/>
                    <a:pt x="367" y="112"/>
                    <a:pt x="367" y="111"/>
                  </a:cubicBezTo>
                  <a:cubicBezTo>
                    <a:pt x="368" y="109"/>
                    <a:pt x="365" y="109"/>
                    <a:pt x="366" y="108"/>
                  </a:cubicBezTo>
                  <a:cubicBezTo>
                    <a:pt x="367" y="107"/>
                    <a:pt x="367" y="105"/>
                    <a:pt x="367" y="104"/>
                  </a:cubicBezTo>
                  <a:cubicBezTo>
                    <a:pt x="367" y="102"/>
                    <a:pt x="366" y="103"/>
                    <a:pt x="368" y="102"/>
                  </a:cubicBezTo>
                  <a:cubicBezTo>
                    <a:pt x="369" y="101"/>
                    <a:pt x="370" y="103"/>
                    <a:pt x="369" y="100"/>
                  </a:cubicBezTo>
                  <a:cubicBezTo>
                    <a:pt x="369" y="98"/>
                    <a:pt x="368" y="96"/>
                    <a:pt x="368" y="94"/>
                  </a:cubicBezTo>
                  <a:cubicBezTo>
                    <a:pt x="367" y="92"/>
                    <a:pt x="366" y="91"/>
                    <a:pt x="365" y="90"/>
                  </a:cubicBezTo>
                  <a:cubicBezTo>
                    <a:pt x="365" y="88"/>
                    <a:pt x="364" y="86"/>
                    <a:pt x="363" y="85"/>
                  </a:cubicBezTo>
                  <a:cubicBezTo>
                    <a:pt x="362" y="82"/>
                    <a:pt x="362" y="81"/>
                    <a:pt x="363" y="79"/>
                  </a:cubicBezTo>
                  <a:cubicBezTo>
                    <a:pt x="363" y="77"/>
                    <a:pt x="365" y="75"/>
                    <a:pt x="366" y="73"/>
                  </a:cubicBezTo>
                  <a:cubicBezTo>
                    <a:pt x="367" y="72"/>
                    <a:pt x="368" y="71"/>
                    <a:pt x="368" y="69"/>
                  </a:cubicBezTo>
                  <a:cubicBezTo>
                    <a:pt x="368" y="67"/>
                    <a:pt x="367" y="66"/>
                    <a:pt x="366" y="65"/>
                  </a:cubicBezTo>
                  <a:cubicBezTo>
                    <a:pt x="365" y="63"/>
                    <a:pt x="365" y="61"/>
                    <a:pt x="363" y="60"/>
                  </a:cubicBezTo>
                  <a:cubicBezTo>
                    <a:pt x="361" y="59"/>
                    <a:pt x="360" y="59"/>
                    <a:pt x="359" y="58"/>
                  </a:cubicBezTo>
                  <a:cubicBezTo>
                    <a:pt x="358" y="56"/>
                    <a:pt x="358" y="54"/>
                    <a:pt x="358" y="52"/>
                  </a:cubicBezTo>
                  <a:cubicBezTo>
                    <a:pt x="358" y="51"/>
                    <a:pt x="361" y="49"/>
                    <a:pt x="360" y="47"/>
                  </a:cubicBezTo>
                  <a:cubicBezTo>
                    <a:pt x="360" y="46"/>
                    <a:pt x="359" y="47"/>
                    <a:pt x="358" y="46"/>
                  </a:cubicBezTo>
                  <a:cubicBezTo>
                    <a:pt x="358" y="45"/>
                    <a:pt x="360" y="44"/>
                    <a:pt x="361" y="43"/>
                  </a:cubicBezTo>
                  <a:cubicBezTo>
                    <a:pt x="363" y="44"/>
                    <a:pt x="363" y="39"/>
                    <a:pt x="364" y="38"/>
                  </a:cubicBezTo>
                  <a:cubicBezTo>
                    <a:pt x="365" y="38"/>
                    <a:pt x="367" y="38"/>
                    <a:pt x="368" y="37"/>
                  </a:cubicBezTo>
                  <a:cubicBezTo>
                    <a:pt x="370" y="37"/>
                    <a:pt x="370" y="33"/>
                    <a:pt x="369" y="32"/>
                  </a:cubicBezTo>
                  <a:cubicBezTo>
                    <a:pt x="369" y="31"/>
                    <a:pt x="373" y="34"/>
                    <a:pt x="373" y="34"/>
                  </a:cubicBezTo>
                  <a:cubicBezTo>
                    <a:pt x="376" y="34"/>
                    <a:pt x="374" y="30"/>
                    <a:pt x="374" y="28"/>
                  </a:cubicBezTo>
                  <a:cubicBezTo>
                    <a:pt x="374" y="28"/>
                    <a:pt x="373" y="29"/>
                    <a:pt x="373" y="29"/>
                  </a:cubicBezTo>
                  <a:cubicBezTo>
                    <a:pt x="373" y="28"/>
                    <a:pt x="373" y="28"/>
                    <a:pt x="372" y="28"/>
                  </a:cubicBezTo>
                  <a:cubicBezTo>
                    <a:pt x="372" y="28"/>
                    <a:pt x="372" y="31"/>
                    <a:pt x="371" y="31"/>
                  </a:cubicBezTo>
                  <a:cubicBezTo>
                    <a:pt x="371" y="31"/>
                    <a:pt x="371" y="27"/>
                    <a:pt x="370" y="27"/>
                  </a:cubicBezTo>
                  <a:cubicBezTo>
                    <a:pt x="369" y="28"/>
                    <a:pt x="370" y="30"/>
                    <a:pt x="370" y="30"/>
                  </a:cubicBezTo>
                  <a:cubicBezTo>
                    <a:pt x="370" y="30"/>
                    <a:pt x="368" y="30"/>
                    <a:pt x="368" y="30"/>
                  </a:cubicBezTo>
                  <a:cubicBezTo>
                    <a:pt x="368" y="30"/>
                    <a:pt x="368" y="30"/>
                    <a:pt x="368" y="29"/>
                  </a:cubicBezTo>
                  <a:cubicBezTo>
                    <a:pt x="368" y="29"/>
                    <a:pt x="366" y="31"/>
                    <a:pt x="365" y="31"/>
                  </a:cubicBezTo>
                  <a:cubicBezTo>
                    <a:pt x="365" y="29"/>
                    <a:pt x="367" y="28"/>
                    <a:pt x="366" y="26"/>
                  </a:cubicBezTo>
                  <a:cubicBezTo>
                    <a:pt x="366" y="26"/>
                    <a:pt x="366" y="27"/>
                    <a:pt x="366" y="26"/>
                  </a:cubicBezTo>
                  <a:cubicBezTo>
                    <a:pt x="365" y="27"/>
                    <a:pt x="365" y="27"/>
                    <a:pt x="364" y="27"/>
                  </a:cubicBezTo>
                  <a:cubicBezTo>
                    <a:pt x="364" y="27"/>
                    <a:pt x="366" y="25"/>
                    <a:pt x="366" y="25"/>
                  </a:cubicBezTo>
                  <a:cubicBezTo>
                    <a:pt x="366" y="24"/>
                    <a:pt x="363" y="24"/>
                    <a:pt x="363" y="24"/>
                  </a:cubicBezTo>
                  <a:cubicBezTo>
                    <a:pt x="363" y="23"/>
                    <a:pt x="359" y="23"/>
                    <a:pt x="359" y="22"/>
                  </a:cubicBezTo>
                  <a:cubicBezTo>
                    <a:pt x="359" y="22"/>
                    <a:pt x="359" y="22"/>
                    <a:pt x="359" y="21"/>
                  </a:cubicBezTo>
                  <a:cubicBezTo>
                    <a:pt x="359" y="21"/>
                    <a:pt x="363" y="22"/>
                    <a:pt x="363" y="22"/>
                  </a:cubicBezTo>
                  <a:cubicBezTo>
                    <a:pt x="365" y="23"/>
                    <a:pt x="368" y="24"/>
                    <a:pt x="370" y="23"/>
                  </a:cubicBezTo>
                  <a:cubicBezTo>
                    <a:pt x="372" y="21"/>
                    <a:pt x="371" y="19"/>
                    <a:pt x="374" y="19"/>
                  </a:cubicBezTo>
                  <a:cubicBezTo>
                    <a:pt x="376" y="19"/>
                    <a:pt x="376" y="18"/>
                    <a:pt x="375" y="17"/>
                  </a:cubicBezTo>
                  <a:cubicBezTo>
                    <a:pt x="374" y="15"/>
                    <a:pt x="374" y="16"/>
                    <a:pt x="374" y="16"/>
                  </a:cubicBezTo>
                  <a:cubicBezTo>
                    <a:pt x="373" y="16"/>
                    <a:pt x="373" y="14"/>
                    <a:pt x="372" y="14"/>
                  </a:cubicBezTo>
                  <a:cubicBezTo>
                    <a:pt x="371" y="13"/>
                    <a:pt x="370" y="14"/>
                    <a:pt x="369" y="14"/>
                  </a:cubicBezTo>
                  <a:cubicBezTo>
                    <a:pt x="369" y="13"/>
                    <a:pt x="370" y="14"/>
                    <a:pt x="371" y="12"/>
                  </a:cubicBezTo>
                  <a:cubicBezTo>
                    <a:pt x="371" y="12"/>
                    <a:pt x="370" y="12"/>
                    <a:pt x="369" y="12"/>
                  </a:cubicBezTo>
                  <a:cubicBezTo>
                    <a:pt x="369" y="11"/>
                    <a:pt x="371" y="10"/>
                    <a:pt x="369" y="10"/>
                  </a:cubicBezTo>
                  <a:cubicBezTo>
                    <a:pt x="367" y="10"/>
                    <a:pt x="368" y="12"/>
                    <a:pt x="366" y="12"/>
                  </a:cubicBezTo>
                  <a:cubicBezTo>
                    <a:pt x="366" y="11"/>
                    <a:pt x="367" y="10"/>
                    <a:pt x="366" y="10"/>
                  </a:cubicBezTo>
                  <a:cubicBezTo>
                    <a:pt x="366" y="9"/>
                    <a:pt x="364" y="12"/>
                    <a:pt x="364" y="11"/>
                  </a:cubicBezTo>
                  <a:cubicBezTo>
                    <a:pt x="363" y="11"/>
                    <a:pt x="364" y="10"/>
                    <a:pt x="364" y="10"/>
                  </a:cubicBezTo>
                  <a:cubicBezTo>
                    <a:pt x="364" y="10"/>
                    <a:pt x="364" y="8"/>
                    <a:pt x="363" y="7"/>
                  </a:cubicBezTo>
                  <a:cubicBezTo>
                    <a:pt x="362" y="7"/>
                    <a:pt x="361" y="7"/>
                    <a:pt x="360" y="7"/>
                  </a:cubicBezTo>
                  <a:cubicBezTo>
                    <a:pt x="359" y="8"/>
                    <a:pt x="359" y="10"/>
                    <a:pt x="358" y="11"/>
                  </a:cubicBezTo>
                  <a:cubicBezTo>
                    <a:pt x="358" y="12"/>
                    <a:pt x="358" y="13"/>
                    <a:pt x="358" y="14"/>
                  </a:cubicBezTo>
                  <a:cubicBezTo>
                    <a:pt x="358" y="14"/>
                    <a:pt x="359" y="15"/>
                    <a:pt x="358" y="16"/>
                  </a:cubicBezTo>
                  <a:cubicBezTo>
                    <a:pt x="358" y="15"/>
                    <a:pt x="358" y="15"/>
                    <a:pt x="358" y="15"/>
                  </a:cubicBezTo>
                  <a:cubicBezTo>
                    <a:pt x="356" y="16"/>
                    <a:pt x="357" y="23"/>
                    <a:pt x="356" y="23"/>
                  </a:cubicBezTo>
                  <a:cubicBezTo>
                    <a:pt x="355" y="22"/>
                    <a:pt x="356" y="16"/>
                    <a:pt x="357" y="15"/>
                  </a:cubicBezTo>
                  <a:cubicBezTo>
                    <a:pt x="357" y="15"/>
                    <a:pt x="357" y="15"/>
                    <a:pt x="357" y="14"/>
                  </a:cubicBezTo>
                  <a:cubicBezTo>
                    <a:pt x="356" y="15"/>
                    <a:pt x="356" y="16"/>
                    <a:pt x="355" y="15"/>
                  </a:cubicBezTo>
                  <a:cubicBezTo>
                    <a:pt x="355" y="14"/>
                    <a:pt x="354" y="15"/>
                    <a:pt x="354" y="15"/>
                  </a:cubicBezTo>
                  <a:cubicBezTo>
                    <a:pt x="354" y="13"/>
                    <a:pt x="358" y="13"/>
                    <a:pt x="357" y="10"/>
                  </a:cubicBezTo>
                  <a:cubicBezTo>
                    <a:pt x="356" y="10"/>
                    <a:pt x="353" y="13"/>
                    <a:pt x="352" y="12"/>
                  </a:cubicBezTo>
                  <a:cubicBezTo>
                    <a:pt x="353" y="12"/>
                    <a:pt x="357" y="10"/>
                    <a:pt x="355" y="10"/>
                  </a:cubicBezTo>
                  <a:cubicBezTo>
                    <a:pt x="355" y="9"/>
                    <a:pt x="355" y="9"/>
                    <a:pt x="355" y="9"/>
                  </a:cubicBezTo>
                  <a:cubicBezTo>
                    <a:pt x="355" y="9"/>
                    <a:pt x="354" y="10"/>
                    <a:pt x="354" y="9"/>
                  </a:cubicBezTo>
                  <a:cubicBezTo>
                    <a:pt x="354" y="9"/>
                    <a:pt x="353" y="9"/>
                    <a:pt x="353" y="9"/>
                  </a:cubicBezTo>
                  <a:cubicBezTo>
                    <a:pt x="354" y="8"/>
                    <a:pt x="356" y="9"/>
                    <a:pt x="357" y="9"/>
                  </a:cubicBezTo>
                  <a:cubicBezTo>
                    <a:pt x="356" y="9"/>
                    <a:pt x="358" y="7"/>
                    <a:pt x="358" y="7"/>
                  </a:cubicBezTo>
                  <a:cubicBezTo>
                    <a:pt x="358" y="7"/>
                    <a:pt x="358" y="7"/>
                    <a:pt x="357" y="7"/>
                  </a:cubicBezTo>
                  <a:cubicBezTo>
                    <a:pt x="358" y="6"/>
                    <a:pt x="359" y="5"/>
                    <a:pt x="358" y="4"/>
                  </a:cubicBezTo>
                  <a:cubicBezTo>
                    <a:pt x="358" y="4"/>
                    <a:pt x="357" y="5"/>
                    <a:pt x="356" y="4"/>
                  </a:cubicBezTo>
                  <a:cubicBezTo>
                    <a:pt x="356" y="4"/>
                    <a:pt x="357" y="3"/>
                    <a:pt x="356" y="2"/>
                  </a:cubicBezTo>
                  <a:cubicBezTo>
                    <a:pt x="356" y="3"/>
                    <a:pt x="355" y="3"/>
                    <a:pt x="355" y="3"/>
                  </a:cubicBezTo>
                  <a:cubicBezTo>
                    <a:pt x="355" y="5"/>
                    <a:pt x="353" y="2"/>
                    <a:pt x="353" y="2"/>
                  </a:cubicBezTo>
                  <a:cubicBezTo>
                    <a:pt x="353" y="2"/>
                    <a:pt x="352" y="3"/>
                    <a:pt x="352" y="3"/>
                  </a:cubicBezTo>
                  <a:cubicBezTo>
                    <a:pt x="351" y="4"/>
                    <a:pt x="353" y="4"/>
                    <a:pt x="351" y="5"/>
                  </a:cubicBezTo>
                  <a:cubicBezTo>
                    <a:pt x="352" y="5"/>
                    <a:pt x="351" y="4"/>
                    <a:pt x="351" y="4"/>
                  </a:cubicBezTo>
                  <a:cubicBezTo>
                    <a:pt x="349" y="4"/>
                    <a:pt x="351" y="5"/>
                    <a:pt x="350" y="5"/>
                  </a:cubicBezTo>
                  <a:cubicBezTo>
                    <a:pt x="350" y="5"/>
                    <a:pt x="348" y="5"/>
                    <a:pt x="349" y="6"/>
                  </a:cubicBezTo>
                  <a:cubicBezTo>
                    <a:pt x="349" y="7"/>
                    <a:pt x="350" y="6"/>
                    <a:pt x="351" y="6"/>
                  </a:cubicBezTo>
                  <a:cubicBezTo>
                    <a:pt x="352" y="7"/>
                    <a:pt x="352" y="8"/>
                    <a:pt x="352" y="8"/>
                  </a:cubicBezTo>
                  <a:cubicBezTo>
                    <a:pt x="351" y="9"/>
                    <a:pt x="351" y="7"/>
                    <a:pt x="350" y="9"/>
                  </a:cubicBezTo>
                  <a:cubicBezTo>
                    <a:pt x="350" y="10"/>
                    <a:pt x="348" y="9"/>
                    <a:pt x="349" y="10"/>
                  </a:cubicBezTo>
                  <a:cubicBezTo>
                    <a:pt x="349" y="10"/>
                    <a:pt x="349" y="11"/>
                    <a:pt x="349" y="11"/>
                  </a:cubicBezTo>
                  <a:cubicBezTo>
                    <a:pt x="349" y="11"/>
                    <a:pt x="349" y="11"/>
                    <a:pt x="349" y="11"/>
                  </a:cubicBezTo>
                  <a:cubicBezTo>
                    <a:pt x="349" y="11"/>
                    <a:pt x="350" y="13"/>
                    <a:pt x="350" y="13"/>
                  </a:cubicBezTo>
                  <a:cubicBezTo>
                    <a:pt x="350" y="13"/>
                    <a:pt x="349" y="12"/>
                    <a:pt x="348" y="13"/>
                  </a:cubicBezTo>
                  <a:cubicBezTo>
                    <a:pt x="348" y="13"/>
                    <a:pt x="348" y="15"/>
                    <a:pt x="349" y="15"/>
                  </a:cubicBezTo>
                  <a:cubicBezTo>
                    <a:pt x="348" y="16"/>
                    <a:pt x="347" y="14"/>
                    <a:pt x="347" y="15"/>
                  </a:cubicBezTo>
                  <a:cubicBezTo>
                    <a:pt x="347" y="16"/>
                    <a:pt x="347" y="16"/>
                    <a:pt x="347" y="16"/>
                  </a:cubicBezTo>
                  <a:cubicBezTo>
                    <a:pt x="346" y="16"/>
                    <a:pt x="346" y="16"/>
                    <a:pt x="346" y="16"/>
                  </a:cubicBezTo>
                  <a:cubicBezTo>
                    <a:pt x="346" y="16"/>
                    <a:pt x="346" y="17"/>
                    <a:pt x="345" y="18"/>
                  </a:cubicBezTo>
                  <a:cubicBezTo>
                    <a:pt x="345" y="18"/>
                    <a:pt x="346" y="13"/>
                    <a:pt x="346" y="13"/>
                  </a:cubicBezTo>
                  <a:cubicBezTo>
                    <a:pt x="346" y="10"/>
                    <a:pt x="345" y="13"/>
                    <a:pt x="344" y="12"/>
                  </a:cubicBezTo>
                  <a:cubicBezTo>
                    <a:pt x="344" y="12"/>
                    <a:pt x="346" y="10"/>
                    <a:pt x="346" y="10"/>
                  </a:cubicBezTo>
                  <a:cubicBezTo>
                    <a:pt x="346" y="10"/>
                    <a:pt x="346" y="6"/>
                    <a:pt x="346" y="6"/>
                  </a:cubicBezTo>
                  <a:cubicBezTo>
                    <a:pt x="345" y="4"/>
                    <a:pt x="342" y="10"/>
                    <a:pt x="342" y="11"/>
                  </a:cubicBezTo>
                  <a:cubicBezTo>
                    <a:pt x="341" y="13"/>
                    <a:pt x="340" y="14"/>
                    <a:pt x="339" y="16"/>
                  </a:cubicBezTo>
                  <a:cubicBezTo>
                    <a:pt x="338" y="17"/>
                    <a:pt x="338" y="17"/>
                    <a:pt x="338" y="18"/>
                  </a:cubicBezTo>
                  <a:cubicBezTo>
                    <a:pt x="338" y="19"/>
                    <a:pt x="337" y="20"/>
                    <a:pt x="337" y="21"/>
                  </a:cubicBezTo>
                  <a:cubicBezTo>
                    <a:pt x="336" y="22"/>
                    <a:pt x="336" y="23"/>
                    <a:pt x="335" y="22"/>
                  </a:cubicBezTo>
                  <a:cubicBezTo>
                    <a:pt x="334" y="22"/>
                    <a:pt x="335" y="23"/>
                    <a:pt x="335" y="23"/>
                  </a:cubicBezTo>
                  <a:cubicBezTo>
                    <a:pt x="333" y="23"/>
                    <a:pt x="335" y="20"/>
                    <a:pt x="335" y="19"/>
                  </a:cubicBezTo>
                  <a:cubicBezTo>
                    <a:pt x="335" y="19"/>
                    <a:pt x="336" y="17"/>
                    <a:pt x="337" y="17"/>
                  </a:cubicBezTo>
                  <a:cubicBezTo>
                    <a:pt x="337" y="15"/>
                    <a:pt x="336" y="14"/>
                    <a:pt x="335" y="14"/>
                  </a:cubicBezTo>
                  <a:cubicBezTo>
                    <a:pt x="337" y="12"/>
                    <a:pt x="338" y="11"/>
                    <a:pt x="339" y="9"/>
                  </a:cubicBezTo>
                  <a:cubicBezTo>
                    <a:pt x="340" y="9"/>
                    <a:pt x="341" y="8"/>
                    <a:pt x="341" y="8"/>
                  </a:cubicBezTo>
                  <a:cubicBezTo>
                    <a:pt x="341" y="6"/>
                    <a:pt x="340" y="7"/>
                    <a:pt x="340" y="7"/>
                  </a:cubicBezTo>
                  <a:cubicBezTo>
                    <a:pt x="339" y="6"/>
                    <a:pt x="339" y="7"/>
                    <a:pt x="338" y="7"/>
                  </a:cubicBezTo>
                  <a:cubicBezTo>
                    <a:pt x="338" y="7"/>
                    <a:pt x="338" y="5"/>
                    <a:pt x="337" y="5"/>
                  </a:cubicBezTo>
                  <a:cubicBezTo>
                    <a:pt x="337" y="5"/>
                    <a:pt x="337" y="9"/>
                    <a:pt x="337" y="9"/>
                  </a:cubicBezTo>
                  <a:cubicBezTo>
                    <a:pt x="336" y="8"/>
                    <a:pt x="337" y="7"/>
                    <a:pt x="336" y="7"/>
                  </a:cubicBezTo>
                  <a:cubicBezTo>
                    <a:pt x="335" y="6"/>
                    <a:pt x="336" y="7"/>
                    <a:pt x="335" y="7"/>
                  </a:cubicBezTo>
                  <a:cubicBezTo>
                    <a:pt x="334" y="7"/>
                    <a:pt x="335" y="6"/>
                    <a:pt x="335" y="5"/>
                  </a:cubicBezTo>
                  <a:cubicBezTo>
                    <a:pt x="334" y="5"/>
                    <a:pt x="335" y="7"/>
                    <a:pt x="333" y="6"/>
                  </a:cubicBezTo>
                  <a:cubicBezTo>
                    <a:pt x="334" y="5"/>
                    <a:pt x="332" y="4"/>
                    <a:pt x="332" y="5"/>
                  </a:cubicBezTo>
                  <a:cubicBezTo>
                    <a:pt x="331" y="6"/>
                    <a:pt x="333" y="6"/>
                    <a:pt x="333" y="7"/>
                  </a:cubicBezTo>
                  <a:cubicBezTo>
                    <a:pt x="332" y="7"/>
                    <a:pt x="333" y="8"/>
                    <a:pt x="332" y="9"/>
                  </a:cubicBezTo>
                  <a:cubicBezTo>
                    <a:pt x="332" y="9"/>
                    <a:pt x="331" y="7"/>
                    <a:pt x="331" y="7"/>
                  </a:cubicBezTo>
                  <a:cubicBezTo>
                    <a:pt x="329" y="7"/>
                    <a:pt x="330" y="8"/>
                    <a:pt x="331" y="9"/>
                  </a:cubicBezTo>
                  <a:cubicBezTo>
                    <a:pt x="331" y="10"/>
                    <a:pt x="333" y="10"/>
                    <a:pt x="333" y="11"/>
                  </a:cubicBezTo>
                  <a:cubicBezTo>
                    <a:pt x="333" y="13"/>
                    <a:pt x="332" y="11"/>
                    <a:pt x="332" y="11"/>
                  </a:cubicBezTo>
                  <a:cubicBezTo>
                    <a:pt x="331" y="11"/>
                    <a:pt x="332" y="10"/>
                    <a:pt x="330" y="11"/>
                  </a:cubicBezTo>
                  <a:cubicBezTo>
                    <a:pt x="330" y="11"/>
                    <a:pt x="329" y="13"/>
                    <a:pt x="329" y="13"/>
                  </a:cubicBezTo>
                  <a:cubicBezTo>
                    <a:pt x="329" y="14"/>
                    <a:pt x="329" y="13"/>
                    <a:pt x="329" y="14"/>
                  </a:cubicBezTo>
                  <a:cubicBezTo>
                    <a:pt x="329" y="14"/>
                    <a:pt x="331" y="15"/>
                    <a:pt x="330" y="15"/>
                  </a:cubicBezTo>
                  <a:cubicBezTo>
                    <a:pt x="330" y="15"/>
                    <a:pt x="328" y="15"/>
                    <a:pt x="328" y="15"/>
                  </a:cubicBezTo>
                  <a:cubicBezTo>
                    <a:pt x="327" y="15"/>
                    <a:pt x="326" y="15"/>
                    <a:pt x="326" y="16"/>
                  </a:cubicBezTo>
                  <a:cubicBezTo>
                    <a:pt x="326" y="16"/>
                    <a:pt x="325" y="18"/>
                    <a:pt x="325" y="18"/>
                  </a:cubicBezTo>
                  <a:cubicBezTo>
                    <a:pt x="325" y="19"/>
                    <a:pt x="323" y="19"/>
                    <a:pt x="323" y="19"/>
                  </a:cubicBezTo>
                  <a:cubicBezTo>
                    <a:pt x="323" y="19"/>
                    <a:pt x="325" y="19"/>
                    <a:pt x="325" y="20"/>
                  </a:cubicBezTo>
                  <a:cubicBezTo>
                    <a:pt x="325" y="20"/>
                    <a:pt x="323" y="20"/>
                    <a:pt x="323" y="20"/>
                  </a:cubicBezTo>
                  <a:cubicBezTo>
                    <a:pt x="323" y="20"/>
                    <a:pt x="324" y="20"/>
                    <a:pt x="324" y="21"/>
                  </a:cubicBezTo>
                  <a:cubicBezTo>
                    <a:pt x="323" y="21"/>
                    <a:pt x="324" y="21"/>
                    <a:pt x="324" y="22"/>
                  </a:cubicBezTo>
                  <a:cubicBezTo>
                    <a:pt x="323" y="23"/>
                    <a:pt x="322" y="22"/>
                    <a:pt x="323" y="23"/>
                  </a:cubicBezTo>
                  <a:cubicBezTo>
                    <a:pt x="323" y="24"/>
                    <a:pt x="324" y="24"/>
                    <a:pt x="325" y="24"/>
                  </a:cubicBezTo>
                  <a:cubicBezTo>
                    <a:pt x="325" y="25"/>
                    <a:pt x="323" y="25"/>
                    <a:pt x="322" y="25"/>
                  </a:cubicBezTo>
                  <a:cubicBezTo>
                    <a:pt x="322" y="25"/>
                    <a:pt x="321" y="22"/>
                    <a:pt x="321" y="22"/>
                  </a:cubicBezTo>
                  <a:cubicBezTo>
                    <a:pt x="320" y="23"/>
                    <a:pt x="318" y="23"/>
                    <a:pt x="317" y="24"/>
                  </a:cubicBezTo>
                  <a:cubicBezTo>
                    <a:pt x="316" y="22"/>
                    <a:pt x="322" y="23"/>
                    <a:pt x="320" y="20"/>
                  </a:cubicBezTo>
                  <a:cubicBezTo>
                    <a:pt x="320" y="21"/>
                    <a:pt x="317" y="20"/>
                    <a:pt x="318" y="20"/>
                  </a:cubicBezTo>
                  <a:cubicBezTo>
                    <a:pt x="316" y="20"/>
                    <a:pt x="318" y="22"/>
                    <a:pt x="318" y="22"/>
                  </a:cubicBezTo>
                  <a:cubicBezTo>
                    <a:pt x="315" y="22"/>
                    <a:pt x="317" y="21"/>
                    <a:pt x="316" y="19"/>
                  </a:cubicBezTo>
                  <a:cubicBezTo>
                    <a:pt x="316" y="18"/>
                    <a:pt x="316" y="20"/>
                    <a:pt x="315" y="20"/>
                  </a:cubicBezTo>
                  <a:cubicBezTo>
                    <a:pt x="315" y="20"/>
                    <a:pt x="315" y="19"/>
                    <a:pt x="315" y="18"/>
                  </a:cubicBezTo>
                  <a:cubicBezTo>
                    <a:pt x="315" y="19"/>
                    <a:pt x="315" y="19"/>
                    <a:pt x="314" y="19"/>
                  </a:cubicBezTo>
                  <a:cubicBezTo>
                    <a:pt x="312" y="18"/>
                    <a:pt x="315" y="21"/>
                    <a:pt x="314" y="22"/>
                  </a:cubicBezTo>
                  <a:cubicBezTo>
                    <a:pt x="313" y="21"/>
                    <a:pt x="313" y="17"/>
                    <a:pt x="312" y="17"/>
                  </a:cubicBezTo>
                  <a:cubicBezTo>
                    <a:pt x="312" y="18"/>
                    <a:pt x="313" y="19"/>
                    <a:pt x="312" y="19"/>
                  </a:cubicBezTo>
                  <a:cubicBezTo>
                    <a:pt x="312" y="19"/>
                    <a:pt x="312" y="18"/>
                    <a:pt x="311" y="18"/>
                  </a:cubicBezTo>
                  <a:cubicBezTo>
                    <a:pt x="311" y="19"/>
                    <a:pt x="312" y="20"/>
                    <a:pt x="311" y="20"/>
                  </a:cubicBezTo>
                  <a:cubicBezTo>
                    <a:pt x="311" y="19"/>
                    <a:pt x="309" y="20"/>
                    <a:pt x="309" y="20"/>
                  </a:cubicBezTo>
                  <a:cubicBezTo>
                    <a:pt x="310" y="21"/>
                    <a:pt x="310" y="21"/>
                    <a:pt x="311" y="21"/>
                  </a:cubicBezTo>
                  <a:cubicBezTo>
                    <a:pt x="312" y="22"/>
                    <a:pt x="311" y="22"/>
                    <a:pt x="312" y="23"/>
                  </a:cubicBezTo>
                  <a:cubicBezTo>
                    <a:pt x="313" y="23"/>
                    <a:pt x="312" y="23"/>
                    <a:pt x="313" y="23"/>
                  </a:cubicBezTo>
                  <a:cubicBezTo>
                    <a:pt x="314" y="23"/>
                    <a:pt x="314" y="22"/>
                    <a:pt x="315" y="22"/>
                  </a:cubicBezTo>
                  <a:cubicBezTo>
                    <a:pt x="315" y="22"/>
                    <a:pt x="313" y="24"/>
                    <a:pt x="313" y="24"/>
                  </a:cubicBezTo>
                  <a:cubicBezTo>
                    <a:pt x="313" y="23"/>
                    <a:pt x="317" y="25"/>
                    <a:pt x="315" y="26"/>
                  </a:cubicBezTo>
                  <a:cubicBezTo>
                    <a:pt x="315" y="25"/>
                    <a:pt x="315" y="25"/>
                    <a:pt x="314" y="25"/>
                  </a:cubicBezTo>
                  <a:cubicBezTo>
                    <a:pt x="313" y="26"/>
                    <a:pt x="316" y="30"/>
                    <a:pt x="315" y="30"/>
                  </a:cubicBezTo>
                  <a:cubicBezTo>
                    <a:pt x="315" y="30"/>
                    <a:pt x="312" y="25"/>
                    <a:pt x="311" y="24"/>
                  </a:cubicBezTo>
                  <a:cubicBezTo>
                    <a:pt x="309" y="23"/>
                    <a:pt x="309" y="27"/>
                    <a:pt x="309" y="28"/>
                  </a:cubicBezTo>
                  <a:cubicBezTo>
                    <a:pt x="309" y="28"/>
                    <a:pt x="309" y="27"/>
                    <a:pt x="309" y="27"/>
                  </a:cubicBezTo>
                  <a:cubicBezTo>
                    <a:pt x="308" y="27"/>
                    <a:pt x="308" y="29"/>
                    <a:pt x="307" y="28"/>
                  </a:cubicBezTo>
                  <a:cubicBezTo>
                    <a:pt x="307" y="27"/>
                    <a:pt x="308" y="27"/>
                    <a:pt x="308" y="26"/>
                  </a:cubicBezTo>
                  <a:cubicBezTo>
                    <a:pt x="307" y="27"/>
                    <a:pt x="307" y="28"/>
                    <a:pt x="306" y="28"/>
                  </a:cubicBezTo>
                  <a:cubicBezTo>
                    <a:pt x="305" y="29"/>
                    <a:pt x="305" y="29"/>
                    <a:pt x="304" y="30"/>
                  </a:cubicBezTo>
                  <a:cubicBezTo>
                    <a:pt x="304" y="31"/>
                    <a:pt x="307" y="34"/>
                    <a:pt x="307" y="34"/>
                  </a:cubicBezTo>
                  <a:cubicBezTo>
                    <a:pt x="307" y="34"/>
                    <a:pt x="304" y="33"/>
                    <a:pt x="304" y="33"/>
                  </a:cubicBezTo>
                  <a:cubicBezTo>
                    <a:pt x="303" y="33"/>
                    <a:pt x="303" y="38"/>
                    <a:pt x="301" y="39"/>
                  </a:cubicBezTo>
                  <a:cubicBezTo>
                    <a:pt x="300" y="39"/>
                    <a:pt x="302" y="36"/>
                    <a:pt x="302" y="36"/>
                  </a:cubicBezTo>
                  <a:cubicBezTo>
                    <a:pt x="303" y="35"/>
                    <a:pt x="303" y="34"/>
                    <a:pt x="303" y="33"/>
                  </a:cubicBezTo>
                  <a:cubicBezTo>
                    <a:pt x="304" y="31"/>
                    <a:pt x="304" y="27"/>
                    <a:pt x="303" y="25"/>
                  </a:cubicBezTo>
                  <a:cubicBezTo>
                    <a:pt x="301" y="26"/>
                    <a:pt x="302" y="28"/>
                    <a:pt x="301" y="29"/>
                  </a:cubicBezTo>
                  <a:cubicBezTo>
                    <a:pt x="301" y="29"/>
                    <a:pt x="301" y="28"/>
                    <a:pt x="301" y="28"/>
                  </a:cubicBezTo>
                  <a:cubicBezTo>
                    <a:pt x="300" y="28"/>
                    <a:pt x="300" y="31"/>
                    <a:pt x="300" y="31"/>
                  </a:cubicBezTo>
                  <a:cubicBezTo>
                    <a:pt x="300" y="32"/>
                    <a:pt x="302" y="32"/>
                    <a:pt x="302" y="33"/>
                  </a:cubicBezTo>
                  <a:cubicBezTo>
                    <a:pt x="301" y="34"/>
                    <a:pt x="300" y="31"/>
                    <a:pt x="299" y="33"/>
                  </a:cubicBezTo>
                  <a:cubicBezTo>
                    <a:pt x="299" y="34"/>
                    <a:pt x="300" y="36"/>
                    <a:pt x="298" y="36"/>
                  </a:cubicBezTo>
                  <a:cubicBezTo>
                    <a:pt x="298" y="34"/>
                    <a:pt x="301" y="29"/>
                    <a:pt x="298" y="28"/>
                  </a:cubicBezTo>
                  <a:cubicBezTo>
                    <a:pt x="297" y="28"/>
                    <a:pt x="296" y="29"/>
                    <a:pt x="295" y="30"/>
                  </a:cubicBezTo>
                  <a:cubicBezTo>
                    <a:pt x="293" y="32"/>
                    <a:pt x="294" y="33"/>
                    <a:pt x="296" y="33"/>
                  </a:cubicBezTo>
                  <a:cubicBezTo>
                    <a:pt x="295" y="35"/>
                    <a:pt x="294" y="35"/>
                    <a:pt x="295" y="36"/>
                  </a:cubicBezTo>
                  <a:cubicBezTo>
                    <a:pt x="296" y="36"/>
                    <a:pt x="299" y="37"/>
                    <a:pt x="298" y="39"/>
                  </a:cubicBezTo>
                  <a:cubicBezTo>
                    <a:pt x="297" y="39"/>
                    <a:pt x="296" y="40"/>
                    <a:pt x="296" y="39"/>
                  </a:cubicBezTo>
                  <a:cubicBezTo>
                    <a:pt x="295" y="38"/>
                    <a:pt x="298" y="39"/>
                    <a:pt x="296" y="37"/>
                  </a:cubicBezTo>
                  <a:cubicBezTo>
                    <a:pt x="296" y="37"/>
                    <a:pt x="295" y="37"/>
                    <a:pt x="294" y="36"/>
                  </a:cubicBezTo>
                  <a:cubicBezTo>
                    <a:pt x="294" y="36"/>
                    <a:pt x="294" y="34"/>
                    <a:pt x="293" y="34"/>
                  </a:cubicBezTo>
                  <a:cubicBezTo>
                    <a:pt x="293" y="33"/>
                    <a:pt x="291" y="33"/>
                    <a:pt x="291" y="35"/>
                  </a:cubicBezTo>
                  <a:cubicBezTo>
                    <a:pt x="291" y="36"/>
                    <a:pt x="295" y="38"/>
                    <a:pt x="294" y="38"/>
                  </a:cubicBezTo>
                  <a:cubicBezTo>
                    <a:pt x="293" y="38"/>
                    <a:pt x="293" y="37"/>
                    <a:pt x="292" y="39"/>
                  </a:cubicBezTo>
                  <a:cubicBezTo>
                    <a:pt x="292" y="39"/>
                    <a:pt x="291" y="38"/>
                    <a:pt x="291" y="38"/>
                  </a:cubicBezTo>
                  <a:cubicBezTo>
                    <a:pt x="291" y="38"/>
                    <a:pt x="291" y="39"/>
                    <a:pt x="291" y="39"/>
                  </a:cubicBezTo>
                  <a:cubicBezTo>
                    <a:pt x="291" y="40"/>
                    <a:pt x="291" y="37"/>
                    <a:pt x="291" y="36"/>
                  </a:cubicBezTo>
                  <a:cubicBezTo>
                    <a:pt x="290" y="36"/>
                    <a:pt x="290" y="35"/>
                    <a:pt x="290" y="35"/>
                  </a:cubicBezTo>
                  <a:cubicBezTo>
                    <a:pt x="289" y="36"/>
                    <a:pt x="289" y="36"/>
                    <a:pt x="288" y="37"/>
                  </a:cubicBezTo>
                  <a:cubicBezTo>
                    <a:pt x="288" y="38"/>
                    <a:pt x="288" y="38"/>
                    <a:pt x="288" y="39"/>
                  </a:cubicBezTo>
                  <a:cubicBezTo>
                    <a:pt x="288" y="39"/>
                    <a:pt x="288" y="40"/>
                    <a:pt x="288" y="41"/>
                  </a:cubicBezTo>
                  <a:cubicBezTo>
                    <a:pt x="289" y="41"/>
                    <a:pt x="286" y="41"/>
                    <a:pt x="286" y="41"/>
                  </a:cubicBezTo>
                  <a:cubicBezTo>
                    <a:pt x="285" y="42"/>
                    <a:pt x="285" y="43"/>
                    <a:pt x="285" y="43"/>
                  </a:cubicBezTo>
                  <a:cubicBezTo>
                    <a:pt x="284" y="45"/>
                    <a:pt x="284" y="44"/>
                    <a:pt x="285" y="45"/>
                  </a:cubicBezTo>
                  <a:cubicBezTo>
                    <a:pt x="284" y="45"/>
                    <a:pt x="287" y="46"/>
                    <a:pt x="286" y="46"/>
                  </a:cubicBezTo>
                  <a:cubicBezTo>
                    <a:pt x="286" y="47"/>
                    <a:pt x="285" y="46"/>
                    <a:pt x="285" y="47"/>
                  </a:cubicBezTo>
                  <a:cubicBezTo>
                    <a:pt x="284" y="47"/>
                    <a:pt x="286" y="48"/>
                    <a:pt x="286" y="48"/>
                  </a:cubicBezTo>
                  <a:cubicBezTo>
                    <a:pt x="285" y="49"/>
                    <a:pt x="282" y="46"/>
                    <a:pt x="283" y="49"/>
                  </a:cubicBezTo>
                  <a:cubicBezTo>
                    <a:pt x="283" y="49"/>
                    <a:pt x="285" y="49"/>
                    <a:pt x="285" y="50"/>
                  </a:cubicBezTo>
                  <a:cubicBezTo>
                    <a:pt x="284" y="50"/>
                    <a:pt x="283" y="49"/>
                    <a:pt x="282" y="49"/>
                  </a:cubicBezTo>
                  <a:cubicBezTo>
                    <a:pt x="281" y="50"/>
                    <a:pt x="282" y="50"/>
                    <a:pt x="282" y="50"/>
                  </a:cubicBezTo>
                  <a:cubicBezTo>
                    <a:pt x="282" y="51"/>
                    <a:pt x="281" y="50"/>
                    <a:pt x="281" y="50"/>
                  </a:cubicBezTo>
                  <a:cubicBezTo>
                    <a:pt x="281" y="50"/>
                    <a:pt x="280" y="50"/>
                    <a:pt x="280" y="50"/>
                  </a:cubicBezTo>
                  <a:cubicBezTo>
                    <a:pt x="278" y="51"/>
                    <a:pt x="279" y="51"/>
                    <a:pt x="278" y="52"/>
                  </a:cubicBezTo>
                  <a:cubicBezTo>
                    <a:pt x="278" y="53"/>
                    <a:pt x="277" y="52"/>
                    <a:pt x="278" y="54"/>
                  </a:cubicBezTo>
                  <a:cubicBezTo>
                    <a:pt x="279" y="55"/>
                    <a:pt x="279" y="53"/>
                    <a:pt x="280" y="53"/>
                  </a:cubicBezTo>
                  <a:cubicBezTo>
                    <a:pt x="281" y="53"/>
                    <a:pt x="281" y="53"/>
                    <a:pt x="281" y="53"/>
                  </a:cubicBezTo>
                  <a:cubicBezTo>
                    <a:pt x="281" y="53"/>
                    <a:pt x="281" y="54"/>
                    <a:pt x="282" y="54"/>
                  </a:cubicBezTo>
                  <a:cubicBezTo>
                    <a:pt x="282" y="54"/>
                    <a:pt x="284" y="52"/>
                    <a:pt x="284" y="52"/>
                  </a:cubicBezTo>
                  <a:cubicBezTo>
                    <a:pt x="285" y="53"/>
                    <a:pt x="284" y="54"/>
                    <a:pt x="285" y="54"/>
                  </a:cubicBezTo>
                  <a:cubicBezTo>
                    <a:pt x="285" y="54"/>
                    <a:pt x="287" y="54"/>
                    <a:pt x="286" y="55"/>
                  </a:cubicBezTo>
                  <a:cubicBezTo>
                    <a:pt x="285" y="55"/>
                    <a:pt x="284" y="53"/>
                    <a:pt x="284" y="55"/>
                  </a:cubicBezTo>
                  <a:cubicBezTo>
                    <a:pt x="284" y="56"/>
                    <a:pt x="283" y="54"/>
                    <a:pt x="283" y="55"/>
                  </a:cubicBezTo>
                  <a:cubicBezTo>
                    <a:pt x="280" y="55"/>
                    <a:pt x="285" y="58"/>
                    <a:pt x="283" y="59"/>
                  </a:cubicBezTo>
                  <a:cubicBezTo>
                    <a:pt x="283" y="59"/>
                    <a:pt x="282" y="56"/>
                    <a:pt x="282" y="56"/>
                  </a:cubicBezTo>
                  <a:cubicBezTo>
                    <a:pt x="281" y="55"/>
                    <a:pt x="280" y="56"/>
                    <a:pt x="280" y="56"/>
                  </a:cubicBezTo>
                  <a:cubicBezTo>
                    <a:pt x="280" y="54"/>
                    <a:pt x="276" y="55"/>
                    <a:pt x="276" y="56"/>
                  </a:cubicBezTo>
                  <a:cubicBezTo>
                    <a:pt x="276" y="56"/>
                    <a:pt x="277" y="56"/>
                    <a:pt x="277" y="57"/>
                  </a:cubicBezTo>
                  <a:cubicBezTo>
                    <a:pt x="277" y="57"/>
                    <a:pt x="279" y="59"/>
                    <a:pt x="279" y="60"/>
                  </a:cubicBezTo>
                  <a:cubicBezTo>
                    <a:pt x="279" y="60"/>
                    <a:pt x="276" y="59"/>
                    <a:pt x="276" y="60"/>
                  </a:cubicBezTo>
                  <a:cubicBezTo>
                    <a:pt x="276" y="60"/>
                    <a:pt x="278" y="60"/>
                    <a:pt x="279" y="61"/>
                  </a:cubicBezTo>
                  <a:cubicBezTo>
                    <a:pt x="278" y="61"/>
                    <a:pt x="277" y="60"/>
                    <a:pt x="277" y="62"/>
                  </a:cubicBezTo>
                  <a:cubicBezTo>
                    <a:pt x="277" y="62"/>
                    <a:pt x="278" y="63"/>
                    <a:pt x="277" y="64"/>
                  </a:cubicBezTo>
                  <a:cubicBezTo>
                    <a:pt x="277" y="63"/>
                    <a:pt x="277" y="63"/>
                    <a:pt x="276" y="63"/>
                  </a:cubicBezTo>
                  <a:cubicBezTo>
                    <a:pt x="276" y="64"/>
                    <a:pt x="277" y="64"/>
                    <a:pt x="277" y="66"/>
                  </a:cubicBezTo>
                  <a:cubicBezTo>
                    <a:pt x="276" y="65"/>
                    <a:pt x="275" y="63"/>
                    <a:pt x="275" y="62"/>
                  </a:cubicBezTo>
                  <a:cubicBezTo>
                    <a:pt x="274" y="62"/>
                    <a:pt x="273" y="64"/>
                    <a:pt x="273" y="64"/>
                  </a:cubicBezTo>
                  <a:cubicBezTo>
                    <a:pt x="272" y="63"/>
                    <a:pt x="273" y="63"/>
                    <a:pt x="272" y="63"/>
                  </a:cubicBezTo>
                  <a:cubicBezTo>
                    <a:pt x="271" y="63"/>
                    <a:pt x="271" y="65"/>
                    <a:pt x="271" y="65"/>
                  </a:cubicBezTo>
                  <a:cubicBezTo>
                    <a:pt x="270" y="64"/>
                    <a:pt x="271" y="64"/>
                    <a:pt x="271" y="64"/>
                  </a:cubicBezTo>
                  <a:cubicBezTo>
                    <a:pt x="270" y="64"/>
                    <a:pt x="269" y="65"/>
                    <a:pt x="269" y="65"/>
                  </a:cubicBezTo>
                  <a:cubicBezTo>
                    <a:pt x="268" y="65"/>
                    <a:pt x="268" y="65"/>
                    <a:pt x="268" y="64"/>
                  </a:cubicBezTo>
                  <a:cubicBezTo>
                    <a:pt x="268" y="64"/>
                    <a:pt x="266" y="66"/>
                    <a:pt x="266" y="66"/>
                  </a:cubicBezTo>
                  <a:cubicBezTo>
                    <a:pt x="266" y="66"/>
                    <a:pt x="267" y="66"/>
                    <a:pt x="268" y="66"/>
                  </a:cubicBezTo>
                  <a:cubicBezTo>
                    <a:pt x="267" y="66"/>
                    <a:pt x="268" y="66"/>
                    <a:pt x="268" y="67"/>
                  </a:cubicBezTo>
                  <a:cubicBezTo>
                    <a:pt x="267" y="67"/>
                    <a:pt x="266" y="66"/>
                    <a:pt x="266" y="67"/>
                  </a:cubicBezTo>
                  <a:cubicBezTo>
                    <a:pt x="266" y="67"/>
                    <a:pt x="266" y="67"/>
                    <a:pt x="266" y="68"/>
                  </a:cubicBezTo>
                  <a:cubicBezTo>
                    <a:pt x="266" y="68"/>
                    <a:pt x="266" y="68"/>
                    <a:pt x="266" y="68"/>
                  </a:cubicBezTo>
                  <a:cubicBezTo>
                    <a:pt x="266" y="69"/>
                    <a:pt x="269" y="66"/>
                    <a:pt x="269" y="66"/>
                  </a:cubicBezTo>
                  <a:cubicBezTo>
                    <a:pt x="270" y="66"/>
                    <a:pt x="273" y="66"/>
                    <a:pt x="273" y="68"/>
                  </a:cubicBezTo>
                  <a:cubicBezTo>
                    <a:pt x="273" y="68"/>
                    <a:pt x="271" y="66"/>
                    <a:pt x="271" y="67"/>
                  </a:cubicBezTo>
                  <a:cubicBezTo>
                    <a:pt x="270" y="67"/>
                    <a:pt x="271" y="68"/>
                    <a:pt x="271" y="67"/>
                  </a:cubicBezTo>
                  <a:cubicBezTo>
                    <a:pt x="272" y="68"/>
                    <a:pt x="269" y="67"/>
                    <a:pt x="269" y="67"/>
                  </a:cubicBezTo>
                  <a:cubicBezTo>
                    <a:pt x="269" y="68"/>
                    <a:pt x="268" y="68"/>
                    <a:pt x="268" y="69"/>
                  </a:cubicBezTo>
                  <a:cubicBezTo>
                    <a:pt x="269" y="69"/>
                    <a:pt x="271" y="69"/>
                    <a:pt x="270" y="70"/>
                  </a:cubicBezTo>
                  <a:cubicBezTo>
                    <a:pt x="270" y="70"/>
                    <a:pt x="269" y="69"/>
                    <a:pt x="269" y="69"/>
                  </a:cubicBezTo>
                  <a:cubicBezTo>
                    <a:pt x="268" y="70"/>
                    <a:pt x="273" y="70"/>
                    <a:pt x="273" y="70"/>
                  </a:cubicBezTo>
                  <a:cubicBezTo>
                    <a:pt x="273" y="70"/>
                    <a:pt x="271" y="71"/>
                    <a:pt x="271" y="72"/>
                  </a:cubicBezTo>
                  <a:cubicBezTo>
                    <a:pt x="271" y="72"/>
                    <a:pt x="272" y="75"/>
                    <a:pt x="272" y="75"/>
                  </a:cubicBezTo>
                  <a:cubicBezTo>
                    <a:pt x="271" y="75"/>
                    <a:pt x="271" y="73"/>
                    <a:pt x="271" y="72"/>
                  </a:cubicBezTo>
                  <a:cubicBezTo>
                    <a:pt x="270" y="72"/>
                    <a:pt x="270" y="72"/>
                    <a:pt x="270" y="71"/>
                  </a:cubicBezTo>
                  <a:cubicBezTo>
                    <a:pt x="269" y="71"/>
                    <a:pt x="269" y="72"/>
                    <a:pt x="268" y="72"/>
                  </a:cubicBezTo>
                  <a:cubicBezTo>
                    <a:pt x="268" y="72"/>
                    <a:pt x="268" y="72"/>
                    <a:pt x="268" y="71"/>
                  </a:cubicBezTo>
                  <a:cubicBezTo>
                    <a:pt x="268" y="71"/>
                    <a:pt x="267" y="72"/>
                    <a:pt x="268" y="72"/>
                  </a:cubicBezTo>
                  <a:cubicBezTo>
                    <a:pt x="267" y="73"/>
                    <a:pt x="267" y="73"/>
                    <a:pt x="266" y="73"/>
                  </a:cubicBezTo>
                  <a:cubicBezTo>
                    <a:pt x="266" y="73"/>
                    <a:pt x="265" y="72"/>
                    <a:pt x="266" y="72"/>
                  </a:cubicBezTo>
                  <a:cubicBezTo>
                    <a:pt x="265" y="73"/>
                    <a:pt x="264" y="74"/>
                    <a:pt x="263" y="75"/>
                  </a:cubicBezTo>
                  <a:cubicBezTo>
                    <a:pt x="264" y="76"/>
                    <a:pt x="265" y="75"/>
                    <a:pt x="265" y="75"/>
                  </a:cubicBezTo>
                  <a:cubicBezTo>
                    <a:pt x="265" y="75"/>
                    <a:pt x="265" y="76"/>
                    <a:pt x="265" y="76"/>
                  </a:cubicBezTo>
                  <a:cubicBezTo>
                    <a:pt x="266" y="76"/>
                    <a:pt x="267" y="74"/>
                    <a:pt x="269" y="74"/>
                  </a:cubicBezTo>
                  <a:cubicBezTo>
                    <a:pt x="268" y="75"/>
                    <a:pt x="268" y="75"/>
                    <a:pt x="268" y="75"/>
                  </a:cubicBezTo>
                  <a:cubicBezTo>
                    <a:pt x="269" y="75"/>
                    <a:pt x="272" y="76"/>
                    <a:pt x="272" y="77"/>
                  </a:cubicBezTo>
                  <a:cubicBezTo>
                    <a:pt x="272" y="77"/>
                    <a:pt x="270" y="76"/>
                    <a:pt x="270" y="76"/>
                  </a:cubicBezTo>
                  <a:cubicBezTo>
                    <a:pt x="270" y="76"/>
                    <a:pt x="271" y="79"/>
                    <a:pt x="270" y="78"/>
                  </a:cubicBezTo>
                  <a:cubicBezTo>
                    <a:pt x="269" y="78"/>
                    <a:pt x="270" y="77"/>
                    <a:pt x="270" y="77"/>
                  </a:cubicBezTo>
                  <a:cubicBezTo>
                    <a:pt x="270" y="77"/>
                    <a:pt x="269" y="77"/>
                    <a:pt x="269" y="76"/>
                  </a:cubicBezTo>
                  <a:cubicBezTo>
                    <a:pt x="267" y="76"/>
                    <a:pt x="267" y="78"/>
                    <a:pt x="267" y="78"/>
                  </a:cubicBezTo>
                  <a:cubicBezTo>
                    <a:pt x="266" y="78"/>
                    <a:pt x="267" y="76"/>
                    <a:pt x="266" y="76"/>
                  </a:cubicBezTo>
                  <a:cubicBezTo>
                    <a:pt x="265" y="77"/>
                    <a:pt x="265" y="77"/>
                    <a:pt x="265" y="77"/>
                  </a:cubicBezTo>
                  <a:cubicBezTo>
                    <a:pt x="266" y="77"/>
                    <a:pt x="263" y="77"/>
                    <a:pt x="264" y="77"/>
                  </a:cubicBezTo>
                  <a:cubicBezTo>
                    <a:pt x="264" y="77"/>
                    <a:pt x="264" y="77"/>
                    <a:pt x="264" y="77"/>
                  </a:cubicBezTo>
                  <a:cubicBezTo>
                    <a:pt x="261" y="77"/>
                    <a:pt x="264" y="79"/>
                    <a:pt x="264" y="79"/>
                  </a:cubicBezTo>
                  <a:cubicBezTo>
                    <a:pt x="264" y="79"/>
                    <a:pt x="263" y="79"/>
                    <a:pt x="262" y="79"/>
                  </a:cubicBezTo>
                  <a:cubicBezTo>
                    <a:pt x="262" y="79"/>
                    <a:pt x="262" y="80"/>
                    <a:pt x="261" y="80"/>
                  </a:cubicBezTo>
                  <a:cubicBezTo>
                    <a:pt x="261" y="80"/>
                    <a:pt x="261" y="79"/>
                    <a:pt x="261" y="79"/>
                  </a:cubicBezTo>
                  <a:cubicBezTo>
                    <a:pt x="261" y="79"/>
                    <a:pt x="260" y="81"/>
                    <a:pt x="260" y="80"/>
                  </a:cubicBezTo>
                  <a:cubicBezTo>
                    <a:pt x="260" y="80"/>
                    <a:pt x="260" y="80"/>
                    <a:pt x="260" y="80"/>
                  </a:cubicBezTo>
                  <a:cubicBezTo>
                    <a:pt x="260" y="80"/>
                    <a:pt x="260" y="80"/>
                    <a:pt x="260" y="80"/>
                  </a:cubicBezTo>
                  <a:cubicBezTo>
                    <a:pt x="260" y="80"/>
                    <a:pt x="259" y="80"/>
                    <a:pt x="259" y="80"/>
                  </a:cubicBezTo>
                  <a:cubicBezTo>
                    <a:pt x="259" y="81"/>
                    <a:pt x="258" y="80"/>
                    <a:pt x="257" y="81"/>
                  </a:cubicBezTo>
                  <a:cubicBezTo>
                    <a:pt x="258" y="81"/>
                    <a:pt x="259" y="83"/>
                    <a:pt x="259" y="83"/>
                  </a:cubicBezTo>
                  <a:cubicBezTo>
                    <a:pt x="259" y="83"/>
                    <a:pt x="258" y="82"/>
                    <a:pt x="257" y="83"/>
                  </a:cubicBezTo>
                  <a:cubicBezTo>
                    <a:pt x="258" y="83"/>
                    <a:pt x="258" y="83"/>
                    <a:pt x="259" y="83"/>
                  </a:cubicBezTo>
                  <a:cubicBezTo>
                    <a:pt x="258" y="84"/>
                    <a:pt x="260" y="84"/>
                    <a:pt x="260" y="84"/>
                  </a:cubicBezTo>
                  <a:cubicBezTo>
                    <a:pt x="259" y="85"/>
                    <a:pt x="258" y="85"/>
                    <a:pt x="257" y="85"/>
                  </a:cubicBezTo>
                  <a:cubicBezTo>
                    <a:pt x="257" y="85"/>
                    <a:pt x="256" y="84"/>
                    <a:pt x="256" y="85"/>
                  </a:cubicBezTo>
                  <a:cubicBezTo>
                    <a:pt x="259" y="85"/>
                    <a:pt x="255" y="86"/>
                    <a:pt x="255" y="87"/>
                  </a:cubicBezTo>
                  <a:cubicBezTo>
                    <a:pt x="256" y="87"/>
                    <a:pt x="258" y="86"/>
                    <a:pt x="259" y="87"/>
                  </a:cubicBezTo>
                  <a:cubicBezTo>
                    <a:pt x="258" y="87"/>
                    <a:pt x="258" y="87"/>
                    <a:pt x="257" y="87"/>
                  </a:cubicBezTo>
                  <a:cubicBezTo>
                    <a:pt x="258" y="87"/>
                    <a:pt x="258" y="88"/>
                    <a:pt x="258" y="88"/>
                  </a:cubicBezTo>
                  <a:cubicBezTo>
                    <a:pt x="256" y="87"/>
                    <a:pt x="256" y="87"/>
                    <a:pt x="256" y="89"/>
                  </a:cubicBezTo>
                  <a:cubicBezTo>
                    <a:pt x="255" y="89"/>
                    <a:pt x="255" y="86"/>
                    <a:pt x="254" y="88"/>
                  </a:cubicBezTo>
                  <a:cubicBezTo>
                    <a:pt x="256" y="90"/>
                    <a:pt x="254" y="89"/>
                    <a:pt x="254" y="91"/>
                  </a:cubicBezTo>
                  <a:cubicBezTo>
                    <a:pt x="254" y="92"/>
                    <a:pt x="255" y="91"/>
                    <a:pt x="255" y="92"/>
                  </a:cubicBezTo>
                  <a:cubicBezTo>
                    <a:pt x="256" y="92"/>
                    <a:pt x="256" y="89"/>
                    <a:pt x="258" y="92"/>
                  </a:cubicBezTo>
                  <a:cubicBezTo>
                    <a:pt x="258" y="92"/>
                    <a:pt x="259" y="91"/>
                    <a:pt x="259" y="92"/>
                  </a:cubicBezTo>
                  <a:cubicBezTo>
                    <a:pt x="260" y="92"/>
                    <a:pt x="261" y="91"/>
                    <a:pt x="262" y="91"/>
                  </a:cubicBezTo>
                  <a:cubicBezTo>
                    <a:pt x="262" y="92"/>
                    <a:pt x="260" y="93"/>
                    <a:pt x="259" y="93"/>
                  </a:cubicBezTo>
                  <a:cubicBezTo>
                    <a:pt x="258" y="93"/>
                    <a:pt x="259" y="92"/>
                    <a:pt x="259" y="94"/>
                  </a:cubicBezTo>
                  <a:cubicBezTo>
                    <a:pt x="258" y="94"/>
                    <a:pt x="258" y="95"/>
                    <a:pt x="257" y="95"/>
                  </a:cubicBezTo>
                  <a:cubicBezTo>
                    <a:pt x="257" y="95"/>
                    <a:pt x="257" y="93"/>
                    <a:pt x="257" y="93"/>
                  </a:cubicBezTo>
                  <a:cubicBezTo>
                    <a:pt x="256" y="93"/>
                    <a:pt x="257" y="93"/>
                    <a:pt x="256" y="94"/>
                  </a:cubicBezTo>
                  <a:cubicBezTo>
                    <a:pt x="255" y="94"/>
                    <a:pt x="253" y="94"/>
                    <a:pt x="252" y="95"/>
                  </a:cubicBezTo>
                  <a:cubicBezTo>
                    <a:pt x="251" y="96"/>
                    <a:pt x="253" y="95"/>
                    <a:pt x="254" y="96"/>
                  </a:cubicBezTo>
                  <a:cubicBezTo>
                    <a:pt x="253" y="97"/>
                    <a:pt x="255" y="98"/>
                    <a:pt x="255" y="99"/>
                  </a:cubicBezTo>
                  <a:cubicBezTo>
                    <a:pt x="255" y="99"/>
                    <a:pt x="254" y="99"/>
                    <a:pt x="254" y="98"/>
                  </a:cubicBezTo>
                  <a:cubicBezTo>
                    <a:pt x="253" y="98"/>
                    <a:pt x="252" y="97"/>
                    <a:pt x="251" y="99"/>
                  </a:cubicBezTo>
                  <a:cubicBezTo>
                    <a:pt x="252" y="100"/>
                    <a:pt x="251" y="100"/>
                    <a:pt x="251" y="101"/>
                  </a:cubicBezTo>
                  <a:cubicBezTo>
                    <a:pt x="251" y="101"/>
                    <a:pt x="253" y="102"/>
                    <a:pt x="252" y="103"/>
                  </a:cubicBezTo>
                  <a:cubicBezTo>
                    <a:pt x="251" y="103"/>
                    <a:pt x="251" y="101"/>
                    <a:pt x="251" y="101"/>
                  </a:cubicBezTo>
                  <a:cubicBezTo>
                    <a:pt x="249" y="101"/>
                    <a:pt x="250" y="104"/>
                    <a:pt x="250" y="104"/>
                  </a:cubicBezTo>
                  <a:cubicBezTo>
                    <a:pt x="251" y="103"/>
                    <a:pt x="251" y="105"/>
                    <a:pt x="251" y="106"/>
                  </a:cubicBezTo>
                  <a:cubicBezTo>
                    <a:pt x="251" y="106"/>
                    <a:pt x="249" y="108"/>
                    <a:pt x="249" y="109"/>
                  </a:cubicBezTo>
                  <a:cubicBezTo>
                    <a:pt x="249" y="109"/>
                    <a:pt x="250" y="109"/>
                    <a:pt x="250" y="110"/>
                  </a:cubicBezTo>
                  <a:cubicBezTo>
                    <a:pt x="250" y="110"/>
                    <a:pt x="250" y="110"/>
                    <a:pt x="249" y="110"/>
                  </a:cubicBezTo>
                  <a:cubicBezTo>
                    <a:pt x="251" y="111"/>
                    <a:pt x="252" y="107"/>
                    <a:pt x="253" y="108"/>
                  </a:cubicBezTo>
                  <a:cubicBezTo>
                    <a:pt x="253" y="109"/>
                    <a:pt x="252" y="110"/>
                    <a:pt x="251" y="111"/>
                  </a:cubicBezTo>
                  <a:cubicBezTo>
                    <a:pt x="251" y="111"/>
                    <a:pt x="249" y="111"/>
                    <a:pt x="249" y="112"/>
                  </a:cubicBezTo>
                  <a:cubicBezTo>
                    <a:pt x="248" y="112"/>
                    <a:pt x="247" y="112"/>
                    <a:pt x="247" y="112"/>
                  </a:cubicBezTo>
                  <a:cubicBezTo>
                    <a:pt x="247" y="112"/>
                    <a:pt x="244" y="114"/>
                    <a:pt x="244" y="114"/>
                  </a:cubicBezTo>
                  <a:cubicBezTo>
                    <a:pt x="245" y="114"/>
                    <a:pt x="245" y="115"/>
                    <a:pt x="246" y="115"/>
                  </a:cubicBezTo>
                  <a:cubicBezTo>
                    <a:pt x="245" y="116"/>
                    <a:pt x="247" y="115"/>
                    <a:pt x="246" y="116"/>
                  </a:cubicBezTo>
                  <a:cubicBezTo>
                    <a:pt x="246" y="116"/>
                    <a:pt x="245" y="116"/>
                    <a:pt x="244" y="116"/>
                  </a:cubicBezTo>
                  <a:cubicBezTo>
                    <a:pt x="244" y="116"/>
                    <a:pt x="245" y="117"/>
                    <a:pt x="245" y="117"/>
                  </a:cubicBezTo>
                  <a:cubicBezTo>
                    <a:pt x="243" y="117"/>
                    <a:pt x="243" y="118"/>
                    <a:pt x="243" y="119"/>
                  </a:cubicBezTo>
                  <a:cubicBezTo>
                    <a:pt x="243" y="119"/>
                    <a:pt x="244" y="119"/>
                    <a:pt x="244" y="119"/>
                  </a:cubicBezTo>
                  <a:cubicBezTo>
                    <a:pt x="244" y="119"/>
                    <a:pt x="244" y="119"/>
                    <a:pt x="244" y="119"/>
                  </a:cubicBezTo>
                  <a:cubicBezTo>
                    <a:pt x="244" y="119"/>
                    <a:pt x="244" y="119"/>
                    <a:pt x="244" y="119"/>
                  </a:cubicBezTo>
                  <a:cubicBezTo>
                    <a:pt x="244" y="119"/>
                    <a:pt x="245" y="119"/>
                    <a:pt x="245" y="119"/>
                  </a:cubicBezTo>
                  <a:cubicBezTo>
                    <a:pt x="246" y="120"/>
                    <a:pt x="244" y="120"/>
                    <a:pt x="244" y="121"/>
                  </a:cubicBezTo>
                  <a:cubicBezTo>
                    <a:pt x="244" y="121"/>
                    <a:pt x="244" y="121"/>
                    <a:pt x="244" y="121"/>
                  </a:cubicBezTo>
                  <a:cubicBezTo>
                    <a:pt x="244" y="121"/>
                    <a:pt x="242" y="123"/>
                    <a:pt x="243" y="123"/>
                  </a:cubicBezTo>
                  <a:cubicBezTo>
                    <a:pt x="242" y="124"/>
                    <a:pt x="243" y="122"/>
                    <a:pt x="243" y="122"/>
                  </a:cubicBezTo>
                  <a:cubicBezTo>
                    <a:pt x="242" y="121"/>
                    <a:pt x="242" y="121"/>
                    <a:pt x="241" y="121"/>
                  </a:cubicBezTo>
                  <a:cubicBezTo>
                    <a:pt x="241" y="120"/>
                    <a:pt x="241" y="119"/>
                    <a:pt x="240" y="119"/>
                  </a:cubicBezTo>
                  <a:cubicBezTo>
                    <a:pt x="240" y="120"/>
                    <a:pt x="240" y="120"/>
                    <a:pt x="240" y="120"/>
                  </a:cubicBezTo>
                  <a:cubicBezTo>
                    <a:pt x="240" y="121"/>
                    <a:pt x="240" y="121"/>
                    <a:pt x="239" y="121"/>
                  </a:cubicBezTo>
                  <a:cubicBezTo>
                    <a:pt x="239" y="121"/>
                    <a:pt x="238" y="121"/>
                    <a:pt x="238" y="122"/>
                  </a:cubicBezTo>
                  <a:cubicBezTo>
                    <a:pt x="239" y="122"/>
                    <a:pt x="240" y="122"/>
                    <a:pt x="239" y="122"/>
                  </a:cubicBezTo>
                  <a:cubicBezTo>
                    <a:pt x="239" y="123"/>
                    <a:pt x="239" y="122"/>
                    <a:pt x="239" y="122"/>
                  </a:cubicBezTo>
                  <a:cubicBezTo>
                    <a:pt x="238" y="122"/>
                    <a:pt x="237" y="122"/>
                    <a:pt x="237" y="122"/>
                  </a:cubicBezTo>
                  <a:cubicBezTo>
                    <a:pt x="237" y="122"/>
                    <a:pt x="237" y="122"/>
                    <a:pt x="238" y="122"/>
                  </a:cubicBezTo>
                  <a:cubicBezTo>
                    <a:pt x="238" y="123"/>
                    <a:pt x="238" y="123"/>
                    <a:pt x="238" y="123"/>
                  </a:cubicBezTo>
                  <a:cubicBezTo>
                    <a:pt x="237" y="123"/>
                    <a:pt x="237" y="124"/>
                    <a:pt x="236" y="124"/>
                  </a:cubicBezTo>
                  <a:cubicBezTo>
                    <a:pt x="236" y="124"/>
                    <a:pt x="235" y="125"/>
                    <a:pt x="235" y="125"/>
                  </a:cubicBezTo>
                  <a:cubicBezTo>
                    <a:pt x="235" y="126"/>
                    <a:pt x="234" y="127"/>
                    <a:pt x="234" y="127"/>
                  </a:cubicBezTo>
                  <a:cubicBezTo>
                    <a:pt x="234" y="127"/>
                    <a:pt x="234" y="127"/>
                    <a:pt x="234" y="128"/>
                  </a:cubicBezTo>
                  <a:cubicBezTo>
                    <a:pt x="234" y="129"/>
                    <a:pt x="234" y="129"/>
                    <a:pt x="235" y="129"/>
                  </a:cubicBezTo>
                  <a:cubicBezTo>
                    <a:pt x="234" y="131"/>
                    <a:pt x="231" y="131"/>
                    <a:pt x="230" y="132"/>
                  </a:cubicBezTo>
                  <a:cubicBezTo>
                    <a:pt x="231" y="132"/>
                    <a:pt x="231" y="132"/>
                    <a:pt x="232" y="132"/>
                  </a:cubicBezTo>
                  <a:cubicBezTo>
                    <a:pt x="232" y="132"/>
                    <a:pt x="230" y="133"/>
                    <a:pt x="231" y="133"/>
                  </a:cubicBezTo>
                  <a:cubicBezTo>
                    <a:pt x="231" y="134"/>
                    <a:pt x="235" y="131"/>
                    <a:pt x="234" y="133"/>
                  </a:cubicBezTo>
                  <a:cubicBezTo>
                    <a:pt x="234" y="134"/>
                    <a:pt x="231" y="133"/>
                    <a:pt x="233" y="135"/>
                  </a:cubicBezTo>
                  <a:cubicBezTo>
                    <a:pt x="235" y="137"/>
                    <a:pt x="237" y="135"/>
                    <a:pt x="238" y="134"/>
                  </a:cubicBezTo>
                  <a:cubicBezTo>
                    <a:pt x="239" y="133"/>
                    <a:pt x="241" y="132"/>
                    <a:pt x="240" y="131"/>
                  </a:cubicBezTo>
                  <a:cubicBezTo>
                    <a:pt x="240" y="129"/>
                    <a:pt x="238" y="131"/>
                    <a:pt x="237" y="131"/>
                  </a:cubicBezTo>
                  <a:cubicBezTo>
                    <a:pt x="238" y="130"/>
                    <a:pt x="239" y="130"/>
                    <a:pt x="240" y="129"/>
                  </a:cubicBezTo>
                  <a:cubicBezTo>
                    <a:pt x="241" y="129"/>
                    <a:pt x="242" y="128"/>
                    <a:pt x="242" y="127"/>
                  </a:cubicBezTo>
                  <a:cubicBezTo>
                    <a:pt x="242" y="127"/>
                    <a:pt x="243" y="129"/>
                    <a:pt x="243" y="129"/>
                  </a:cubicBezTo>
                  <a:cubicBezTo>
                    <a:pt x="243" y="129"/>
                    <a:pt x="241" y="130"/>
                    <a:pt x="241" y="131"/>
                  </a:cubicBezTo>
                  <a:cubicBezTo>
                    <a:pt x="241" y="131"/>
                    <a:pt x="243" y="131"/>
                    <a:pt x="244" y="131"/>
                  </a:cubicBezTo>
                  <a:cubicBezTo>
                    <a:pt x="243" y="132"/>
                    <a:pt x="242" y="132"/>
                    <a:pt x="242" y="132"/>
                  </a:cubicBezTo>
                  <a:cubicBezTo>
                    <a:pt x="242" y="132"/>
                    <a:pt x="240" y="133"/>
                    <a:pt x="241" y="133"/>
                  </a:cubicBezTo>
                  <a:cubicBezTo>
                    <a:pt x="240" y="133"/>
                    <a:pt x="238" y="135"/>
                    <a:pt x="239" y="135"/>
                  </a:cubicBezTo>
                  <a:cubicBezTo>
                    <a:pt x="239" y="135"/>
                    <a:pt x="239" y="135"/>
                    <a:pt x="239" y="135"/>
                  </a:cubicBezTo>
                  <a:cubicBezTo>
                    <a:pt x="239" y="135"/>
                    <a:pt x="239" y="136"/>
                    <a:pt x="239" y="136"/>
                  </a:cubicBezTo>
                  <a:cubicBezTo>
                    <a:pt x="240" y="136"/>
                    <a:pt x="240" y="136"/>
                    <a:pt x="240" y="137"/>
                  </a:cubicBezTo>
                  <a:cubicBezTo>
                    <a:pt x="240" y="137"/>
                    <a:pt x="239" y="137"/>
                    <a:pt x="239" y="137"/>
                  </a:cubicBezTo>
                  <a:cubicBezTo>
                    <a:pt x="239" y="137"/>
                    <a:pt x="239" y="137"/>
                    <a:pt x="239" y="137"/>
                  </a:cubicBezTo>
                  <a:cubicBezTo>
                    <a:pt x="238" y="137"/>
                    <a:pt x="238" y="137"/>
                    <a:pt x="237" y="137"/>
                  </a:cubicBezTo>
                  <a:cubicBezTo>
                    <a:pt x="237" y="137"/>
                    <a:pt x="236" y="137"/>
                    <a:pt x="236" y="137"/>
                  </a:cubicBezTo>
                  <a:cubicBezTo>
                    <a:pt x="235" y="137"/>
                    <a:pt x="235" y="137"/>
                    <a:pt x="234" y="138"/>
                  </a:cubicBezTo>
                  <a:cubicBezTo>
                    <a:pt x="234" y="138"/>
                    <a:pt x="236" y="140"/>
                    <a:pt x="235" y="140"/>
                  </a:cubicBezTo>
                  <a:cubicBezTo>
                    <a:pt x="235" y="140"/>
                    <a:pt x="234" y="139"/>
                    <a:pt x="234" y="138"/>
                  </a:cubicBezTo>
                  <a:cubicBezTo>
                    <a:pt x="233" y="138"/>
                    <a:pt x="233" y="139"/>
                    <a:pt x="233" y="139"/>
                  </a:cubicBezTo>
                  <a:cubicBezTo>
                    <a:pt x="235" y="139"/>
                    <a:pt x="231" y="132"/>
                    <a:pt x="231" y="135"/>
                  </a:cubicBezTo>
                  <a:cubicBezTo>
                    <a:pt x="231" y="135"/>
                    <a:pt x="231" y="136"/>
                    <a:pt x="230" y="135"/>
                  </a:cubicBezTo>
                  <a:cubicBezTo>
                    <a:pt x="230" y="135"/>
                    <a:pt x="230" y="136"/>
                    <a:pt x="230" y="136"/>
                  </a:cubicBezTo>
                  <a:cubicBezTo>
                    <a:pt x="230" y="136"/>
                    <a:pt x="228" y="136"/>
                    <a:pt x="230" y="136"/>
                  </a:cubicBezTo>
                  <a:cubicBezTo>
                    <a:pt x="230" y="137"/>
                    <a:pt x="230" y="137"/>
                    <a:pt x="230" y="137"/>
                  </a:cubicBezTo>
                  <a:cubicBezTo>
                    <a:pt x="228" y="138"/>
                    <a:pt x="228" y="137"/>
                    <a:pt x="230" y="138"/>
                  </a:cubicBezTo>
                  <a:cubicBezTo>
                    <a:pt x="230" y="138"/>
                    <a:pt x="228" y="139"/>
                    <a:pt x="228" y="139"/>
                  </a:cubicBezTo>
                  <a:cubicBezTo>
                    <a:pt x="228" y="139"/>
                    <a:pt x="227" y="137"/>
                    <a:pt x="227" y="137"/>
                  </a:cubicBezTo>
                  <a:cubicBezTo>
                    <a:pt x="227" y="137"/>
                    <a:pt x="227" y="137"/>
                    <a:pt x="226" y="138"/>
                  </a:cubicBezTo>
                  <a:cubicBezTo>
                    <a:pt x="226" y="138"/>
                    <a:pt x="226" y="137"/>
                    <a:pt x="226" y="137"/>
                  </a:cubicBezTo>
                  <a:cubicBezTo>
                    <a:pt x="225" y="138"/>
                    <a:pt x="224" y="138"/>
                    <a:pt x="225" y="139"/>
                  </a:cubicBezTo>
                  <a:cubicBezTo>
                    <a:pt x="222" y="140"/>
                    <a:pt x="225" y="140"/>
                    <a:pt x="226" y="141"/>
                  </a:cubicBezTo>
                  <a:cubicBezTo>
                    <a:pt x="225" y="141"/>
                    <a:pt x="225" y="141"/>
                    <a:pt x="224" y="141"/>
                  </a:cubicBezTo>
                  <a:cubicBezTo>
                    <a:pt x="224" y="141"/>
                    <a:pt x="225" y="142"/>
                    <a:pt x="224" y="142"/>
                  </a:cubicBezTo>
                  <a:cubicBezTo>
                    <a:pt x="224" y="142"/>
                    <a:pt x="222" y="142"/>
                    <a:pt x="222" y="142"/>
                  </a:cubicBezTo>
                  <a:cubicBezTo>
                    <a:pt x="222" y="142"/>
                    <a:pt x="222" y="142"/>
                    <a:pt x="222" y="142"/>
                  </a:cubicBezTo>
                  <a:cubicBezTo>
                    <a:pt x="221" y="142"/>
                    <a:pt x="224" y="144"/>
                    <a:pt x="224" y="144"/>
                  </a:cubicBezTo>
                  <a:cubicBezTo>
                    <a:pt x="222" y="145"/>
                    <a:pt x="225" y="144"/>
                    <a:pt x="225" y="146"/>
                  </a:cubicBezTo>
                  <a:cubicBezTo>
                    <a:pt x="223" y="147"/>
                    <a:pt x="222" y="142"/>
                    <a:pt x="221" y="142"/>
                  </a:cubicBezTo>
                  <a:cubicBezTo>
                    <a:pt x="219" y="142"/>
                    <a:pt x="224" y="149"/>
                    <a:pt x="224" y="149"/>
                  </a:cubicBezTo>
                  <a:cubicBezTo>
                    <a:pt x="223" y="148"/>
                    <a:pt x="222" y="146"/>
                    <a:pt x="221" y="145"/>
                  </a:cubicBezTo>
                  <a:cubicBezTo>
                    <a:pt x="221" y="145"/>
                    <a:pt x="221" y="144"/>
                    <a:pt x="221" y="144"/>
                  </a:cubicBezTo>
                  <a:cubicBezTo>
                    <a:pt x="220" y="144"/>
                    <a:pt x="219" y="145"/>
                    <a:pt x="218" y="145"/>
                  </a:cubicBezTo>
                  <a:cubicBezTo>
                    <a:pt x="218" y="144"/>
                    <a:pt x="219" y="144"/>
                    <a:pt x="218" y="144"/>
                  </a:cubicBezTo>
                  <a:cubicBezTo>
                    <a:pt x="218" y="144"/>
                    <a:pt x="217" y="145"/>
                    <a:pt x="217" y="145"/>
                  </a:cubicBezTo>
                  <a:cubicBezTo>
                    <a:pt x="217" y="145"/>
                    <a:pt x="216" y="144"/>
                    <a:pt x="216" y="144"/>
                  </a:cubicBezTo>
                  <a:cubicBezTo>
                    <a:pt x="216" y="144"/>
                    <a:pt x="216" y="144"/>
                    <a:pt x="215" y="143"/>
                  </a:cubicBezTo>
                  <a:cubicBezTo>
                    <a:pt x="214" y="143"/>
                    <a:pt x="214" y="144"/>
                    <a:pt x="213" y="145"/>
                  </a:cubicBezTo>
                  <a:cubicBezTo>
                    <a:pt x="212" y="146"/>
                    <a:pt x="215" y="146"/>
                    <a:pt x="215" y="146"/>
                  </a:cubicBezTo>
                  <a:cubicBezTo>
                    <a:pt x="215" y="147"/>
                    <a:pt x="213" y="146"/>
                    <a:pt x="213" y="147"/>
                  </a:cubicBezTo>
                  <a:cubicBezTo>
                    <a:pt x="214" y="148"/>
                    <a:pt x="216" y="147"/>
                    <a:pt x="216" y="147"/>
                  </a:cubicBezTo>
                  <a:cubicBezTo>
                    <a:pt x="217" y="147"/>
                    <a:pt x="216" y="148"/>
                    <a:pt x="216" y="148"/>
                  </a:cubicBezTo>
                  <a:cubicBezTo>
                    <a:pt x="217" y="148"/>
                    <a:pt x="221" y="146"/>
                    <a:pt x="221" y="148"/>
                  </a:cubicBezTo>
                  <a:cubicBezTo>
                    <a:pt x="221" y="148"/>
                    <a:pt x="217" y="149"/>
                    <a:pt x="217" y="149"/>
                  </a:cubicBezTo>
                  <a:cubicBezTo>
                    <a:pt x="217" y="150"/>
                    <a:pt x="218" y="150"/>
                    <a:pt x="218" y="150"/>
                  </a:cubicBezTo>
                  <a:cubicBezTo>
                    <a:pt x="218" y="150"/>
                    <a:pt x="217" y="150"/>
                    <a:pt x="217" y="151"/>
                  </a:cubicBezTo>
                  <a:cubicBezTo>
                    <a:pt x="217" y="150"/>
                    <a:pt x="216" y="149"/>
                    <a:pt x="215" y="149"/>
                  </a:cubicBezTo>
                  <a:cubicBezTo>
                    <a:pt x="214" y="149"/>
                    <a:pt x="215" y="149"/>
                    <a:pt x="214" y="150"/>
                  </a:cubicBezTo>
                  <a:cubicBezTo>
                    <a:pt x="214" y="150"/>
                    <a:pt x="214" y="149"/>
                    <a:pt x="214" y="149"/>
                  </a:cubicBezTo>
                  <a:cubicBezTo>
                    <a:pt x="213" y="149"/>
                    <a:pt x="213" y="149"/>
                    <a:pt x="213" y="150"/>
                  </a:cubicBezTo>
                  <a:cubicBezTo>
                    <a:pt x="212" y="150"/>
                    <a:pt x="212" y="149"/>
                    <a:pt x="212" y="149"/>
                  </a:cubicBezTo>
                  <a:cubicBezTo>
                    <a:pt x="212" y="149"/>
                    <a:pt x="211" y="150"/>
                    <a:pt x="211" y="150"/>
                  </a:cubicBezTo>
                  <a:cubicBezTo>
                    <a:pt x="210" y="150"/>
                    <a:pt x="210" y="149"/>
                    <a:pt x="209" y="149"/>
                  </a:cubicBezTo>
                  <a:cubicBezTo>
                    <a:pt x="207" y="150"/>
                    <a:pt x="211" y="151"/>
                    <a:pt x="211" y="151"/>
                  </a:cubicBezTo>
                  <a:cubicBezTo>
                    <a:pt x="212" y="151"/>
                    <a:pt x="212" y="152"/>
                    <a:pt x="213" y="153"/>
                  </a:cubicBezTo>
                  <a:cubicBezTo>
                    <a:pt x="214" y="153"/>
                    <a:pt x="216" y="154"/>
                    <a:pt x="216" y="155"/>
                  </a:cubicBezTo>
                  <a:cubicBezTo>
                    <a:pt x="216" y="155"/>
                    <a:pt x="214" y="154"/>
                    <a:pt x="214" y="154"/>
                  </a:cubicBezTo>
                  <a:cubicBezTo>
                    <a:pt x="214" y="155"/>
                    <a:pt x="214" y="156"/>
                    <a:pt x="214" y="156"/>
                  </a:cubicBezTo>
                  <a:cubicBezTo>
                    <a:pt x="214" y="156"/>
                    <a:pt x="215" y="156"/>
                    <a:pt x="215" y="157"/>
                  </a:cubicBezTo>
                  <a:cubicBezTo>
                    <a:pt x="215" y="157"/>
                    <a:pt x="213" y="157"/>
                    <a:pt x="213" y="157"/>
                  </a:cubicBezTo>
                  <a:cubicBezTo>
                    <a:pt x="213" y="156"/>
                    <a:pt x="213" y="155"/>
                    <a:pt x="213" y="154"/>
                  </a:cubicBezTo>
                  <a:cubicBezTo>
                    <a:pt x="212" y="153"/>
                    <a:pt x="212" y="152"/>
                    <a:pt x="211" y="152"/>
                  </a:cubicBezTo>
                  <a:cubicBezTo>
                    <a:pt x="211" y="152"/>
                    <a:pt x="211" y="153"/>
                    <a:pt x="210" y="153"/>
                  </a:cubicBezTo>
                  <a:cubicBezTo>
                    <a:pt x="210" y="153"/>
                    <a:pt x="210" y="152"/>
                    <a:pt x="210" y="153"/>
                  </a:cubicBezTo>
                  <a:cubicBezTo>
                    <a:pt x="209" y="153"/>
                    <a:pt x="212" y="156"/>
                    <a:pt x="210" y="157"/>
                  </a:cubicBezTo>
                  <a:cubicBezTo>
                    <a:pt x="210" y="155"/>
                    <a:pt x="208" y="151"/>
                    <a:pt x="207" y="154"/>
                  </a:cubicBezTo>
                  <a:cubicBezTo>
                    <a:pt x="206" y="156"/>
                    <a:pt x="209" y="157"/>
                    <a:pt x="209" y="157"/>
                  </a:cubicBezTo>
                  <a:cubicBezTo>
                    <a:pt x="208" y="158"/>
                    <a:pt x="207" y="157"/>
                    <a:pt x="207" y="157"/>
                  </a:cubicBezTo>
                  <a:cubicBezTo>
                    <a:pt x="206" y="157"/>
                    <a:pt x="207" y="157"/>
                    <a:pt x="205" y="158"/>
                  </a:cubicBezTo>
                  <a:cubicBezTo>
                    <a:pt x="206" y="157"/>
                    <a:pt x="206" y="157"/>
                    <a:pt x="206" y="156"/>
                  </a:cubicBezTo>
                  <a:cubicBezTo>
                    <a:pt x="206" y="156"/>
                    <a:pt x="205" y="156"/>
                    <a:pt x="205" y="156"/>
                  </a:cubicBezTo>
                  <a:cubicBezTo>
                    <a:pt x="205" y="156"/>
                    <a:pt x="205" y="157"/>
                    <a:pt x="205" y="157"/>
                  </a:cubicBezTo>
                  <a:cubicBezTo>
                    <a:pt x="204" y="157"/>
                    <a:pt x="204" y="155"/>
                    <a:pt x="203" y="156"/>
                  </a:cubicBezTo>
                  <a:cubicBezTo>
                    <a:pt x="203" y="156"/>
                    <a:pt x="203" y="157"/>
                    <a:pt x="203" y="157"/>
                  </a:cubicBezTo>
                  <a:cubicBezTo>
                    <a:pt x="203" y="158"/>
                    <a:pt x="204" y="158"/>
                    <a:pt x="202" y="157"/>
                  </a:cubicBezTo>
                  <a:cubicBezTo>
                    <a:pt x="202" y="157"/>
                    <a:pt x="202" y="156"/>
                    <a:pt x="202" y="156"/>
                  </a:cubicBezTo>
                  <a:cubicBezTo>
                    <a:pt x="199" y="154"/>
                    <a:pt x="202" y="157"/>
                    <a:pt x="202" y="157"/>
                  </a:cubicBezTo>
                  <a:cubicBezTo>
                    <a:pt x="202" y="160"/>
                    <a:pt x="200" y="158"/>
                    <a:pt x="200" y="158"/>
                  </a:cubicBezTo>
                  <a:cubicBezTo>
                    <a:pt x="200" y="160"/>
                    <a:pt x="205" y="159"/>
                    <a:pt x="206" y="160"/>
                  </a:cubicBezTo>
                  <a:cubicBezTo>
                    <a:pt x="207" y="160"/>
                    <a:pt x="208" y="160"/>
                    <a:pt x="209" y="160"/>
                  </a:cubicBezTo>
                  <a:cubicBezTo>
                    <a:pt x="210" y="160"/>
                    <a:pt x="211" y="160"/>
                    <a:pt x="212" y="160"/>
                  </a:cubicBezTo>
                  <a:cubicBezTo>
                    <a:pt x="212" y="160"/>
                    <a:pt x="208" y="161"/>
                    <a:pt x="208" y="161"/>
                  </a:cubicBezTo>
                  <a:cubicBezTo>
                    <a:pt x="207" y="161"/>
                    <a:pt x="207" y="161"/>
                    <a:pt x="207" y="161"/>
                  </a:cubicBezTo>
                  <a:cubicBezTo>
                    <a:pt x="207" y="161"/>
                    <a:pt x="206" y="161"/>
                    <a:pt x="206" y="162"/>
                  </a:cubicBezTo>
                  <a:cubicBezTo>
                    <a:pt x="206" y="160"/>
                    <a:pt x="206" y="160"/>
                    <a:pt x="204" y="161"/>
                  </a:cubicBezTo>
                  <a:cubicBezTo>
                    <a:pt x="204" y="160"/>
                    <a:pt x="205" y="160"/>
                    <a:pt x="205" y="160"/>
                  </a:cubicBezTo>
                  <a:cubicBezTo>
                    <a:pt x="205" y="159"/>
                    <a:pt x="203" y="160"/>
                    <a:pt x="203" y="160"/>
                  </a:cubicBezTo>
                  <a:cubicBezTo>
                    <a:pt x="202" y="159"/>
                    <a:pt x="200" y="162"/>
                    <a:pt x="200" y="162"/>
                  </a:cubicBezTo>
                  <a:cubicBezTo>
                    <a:pt x="198" y="163"/>
                    <a:pt x="200" y="163"/>
                    <a:pt x="201" y="164"/>
                  </a:cubicBezTo>
                  <a:cubicBezTo>
                    <a:pt x="202" y="164"/>
                    <a:pt x="201" y="164"/>
                    <a:pt x="201" y="164"/>
                  </a:cubicBezTo>
                  <a:close/>
                  <a:moveTo>
                    <a:pt x="202" y="178"/>
                  </a:moveTo>
                  <a:cubicBezTo>
                    <a:pt x="203" y="177"/>
                    <a:pt x="201" y="175"/>
                    <a:pt x="200" y="175"/>
                  </a:cubicBezTo>
                  <a:cubicBezTo>
                    <a:pt x="200" y="175"/>
                    <a:pt x="200" y="175"/>
                    <a:pt x="200" y="175"/>
                  </a:cubicBezTo>
                  <a:cubicBezTo>
                    <a:pt x="200" y="176"/>
                    <a:pt x="201" y="179"/>
                    <a:pt x="202" y="178"/>
                  </a:cubicBezTo>
                  <a:close/>
                  <a:moveTo>
                    <a:pt x="368" y="27"/>
                  </a:moveTo>
                  <a:cubicBezTo>
                    <a:pt x="368" y="27"/>
                    <a:pt x="366" y="29"/>
                    <a:pt x="367" y="29"/>
                  </a:cubicBezTo>
                  <a:cubicBezTo>
                    <a:pt x="367" y="29"/>
                    <a:pt x="369" y="28"/>
                    <a:pt x="369" y="28"/>
                  </a:cubicBezTo>
                  <a:cubicBezTo>
                    <a:pt x="369" y="28"/>
                    <a:pt x="368" y="28"/>
                    <a:pt x="368" y="27"/>
                  </a:cubicBezTo>
                  <a:cubicBezTo>
                    <a:pt x="368" y="27"/>
                    <a:pt x="368" y="27"/>
                    <a:pt x="368" y="27"/>
                  </a:cubicBezTo>
                  <a:close/>
                  <a:moveTo>
                    <a:pt x="30" y="138"/>
                  </a:moveTo>
                  <a:cubicBezTo>
                    <a:pt x="30" y="138"/>
                    <a:pt x="30" y="138"/>
                    <a:pt x="30" y="138"/>
                  </a:cubicBezTo>
                  <a:cubicBezTo>
                    <a:pt x="31" y="138"/>
                    <a:pt x="30" y="137"/>
                    <a:pt x="30" y="137"/>
                  </a:cubicBezTo>
                  <a:lnTo>
                    <a:pt x="30" y="138"/>
                  </a:lnTo>
                  <a:close/>
                  <a:moveTo>
                    <a:pt x="48" y="133"/>
                  </a:moveTo>
                  <a:cubicBezTo>
                    <a:pt x="48" y="133"/>
                    <a:pt x="48" y="133"/>
                    <a:pt x="48" y="133"/>
                  </a:cubicBezTo>
                  <a:cubicBezTo>
                    <a:pt x="49" y="133"/>
                    <a:pt x="49" y="133"/>
                    <a:pt x="49" y="133"/>
                  </a:cubicBezTo>
                  <a:cubicBezTo>
                    <a:pt x="48" y="133"/>
                    <a:pt x="48" y="133"/>
                    <a:pt x="48" y="133"/>
                  </a:cubicBezTo>
                  <a:close/>
                  <a:moveTo>
                    <a:pt x="77" y="107"/>
                  </a:moveTo>
                  <a:cubicBezTo>
                    <a:pt x="77" y="107"/>
                    <a:pt x="76" y="108"/>
                    <a:pt x="76" y="108"/>
                  </a:cubicBezTo>
                  <a:cubicBezTo>
                    <a:pt x="76" y="108"/>
                    <a:pt x="76" y="108"/>
                    <a:pt x="76" y="108"/>
                  </a:cubicBezTo>
                  <a:cubicBezTo>
                    <a:pt x="76" y="108"/>
                    <a:pt x="76" y="108"/>
                    <a:pt x="76" y="108"/>
                  </a:cubicBezTo>
                  <a:cubicBezTo>
                    <a:pt x="75" y="108"/>
                    <a:pt x="75" y="108"/>
                    <a:pt x="75" y="108"/>
                  </a:cubicBezTo>
                  <a:cubicBezTo>
                    <a:pt x="76" y="107"/>
                    <a:pt x="76" y="107"/>
                    <a:pt x="76" y="107"/>
                  </a:cubicBezTo>
                  <a:cubicBezTo>
                    <a:pt x="76" y="107"/>
                    <a:pt x="76" y="107"/>
                    <a:pt x="76" y="107"/>
                  </a:cubicBezTo>
                  <a:cubicBezTo>
                    <a:pt x="75" y="107"/>
                    <a:pt x="74" y="107"/>
                    <a:pt x="74" y="107"/>
                  </a:cubicBezTo>
                  <a:cubicBezTo>
                    <a:pt x="73" y="107"/>
                    <a:pt x="73" y="107"/>
                    <a:pt x="73" y="107"/>
                  </a:cubicBezTo>
                  <a:cubicBezTo>
                    <a:pt x="74" y="107"/>
                    <a:pt x="76" y="107"/>
                    <a:pt x="76" y="106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75" y="105"/>
                    <a:pt x="74" y="105"/>
                    <a:pt x="73" y="106"/>
                  </a:cubicBezTo>
                  <a:cubicBezTo>
                    <a:pt x="74" y="105"/>
                    <a:pt x="74" y="105"/>
                    <a:pt x="75" y="105"/>
                  </a:cubicBezTo>
                  <a:cubicBezTo>
                    <a:pt x="75" y="105"/>
                    <a:pt x="75" y="105"/>
                    <a:pt x="75" y="105"/>
                  </a:cubicBezTo>
                  <a:cubicBezTo>
                    <a:pt x="75" y="105"/>
                    <a:pt x="75" y="105"/>
                    <a:pt x="75" y="105"/>
                  </a:cubicBezTo>
                  <a:cubicBezTo>
                    <a:pt x="74" y="104"/>
                    <a:pt x="74" y="104"/>
                    <a:pt x="74" y="104"/>
                  </a:cubicBezTo>
                  <a:cubicBezTo>
                    <a:pt x="75" y="104"/>
                    <a:pt x="75" y="104"/>
                    <a:pt x="75" y="104"/>
                  </a:cubicBezTo>
                  <a:cubicBezTo>
                    <a:pt x="75" y="104"/>
                    <a:pt x="75" y="104"/>
                    <a:pt x="75" y="104"/>
                  </a:cubicBezTo>
                  <a:cubicBezTo>
                    <a:pt x="75" y="104"/>
                    <a:pt x="75" y="104"/>
                    <a:pt x="75" y="104"/>
                  </a:cubicBezTo>
                  <a:cubicBezTo>
                    <a:pt x="75" y="103"/>
                    <a:pt x="75" y="103"/>
                    <a:pt x="75" y="103"/>
                  </a:cubicBezTo>
                  <a:cubicBezTo>
                    <a:pt x="76" y="103"/>
                    <a:pt x="76" y="103"/>
                    <a:pt x="76" y="103"/>
                  </a:cubicBezTo>
                  <a:cubicBezTo>
                    <a:pt x="75" y="103"/>
                    <a:pt x="76" y="102"/>
                    <a:pt x="76" y="102"/>
                  </a:cubicBezTo>
                  <a:cubicBezTo>
                    <a:pt x="75" y="101"/>
                    <a:pt x="75" y="101"/>
                    <a:pt x="75" y="101"/>
                  </a:cubicBezTo>
                  <a:cubicBezTo>
                    <a:pt x="75" y="101"/>
                    <a:pt x="75" y="101"/>
                    <a:pt x="75" y="101"/>
                  </a:cubicBezTo>
                  <a:cubicBezTo>
                    <a:pt x="75" y="101"/>
                    <a:pt x="74" y="102"/>
                    <a:pt x="74" y="102"/>
                  </a:cubicBezTo>
                  <a:cubicBezTo>
                    <a:pt x="74" y="102"/>
                    <a:pt x="74" y="101"/>
                    <a:pt x="74" y="10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4" y="100"/>
                    <a:pt x="74" y="100"/>
                    <a:pt x="74" y="100"/>
                  </a:cubicBezTo>
                  <a:cubicBezTo>
                    <a:pt x="73" y="100"/>
                    <a:pt x="73" y="100"/>
                    <a:pt x="73" y="100"/>
                  </a:cubicBezTo>
                  <a:cubicBezTo>
                    <a:pt x="73" y="100"/>
                    <a:pt x="73" y="100"/>
                    <a:pt x="73" y="100"/>
                  </a:cubicBezTo>
                  <a:cubicBezTo>
                    <a:pt x="71" y="100"/>
                    <a:pt x="71" y="100"/>
                    <a:pt x="71" y="100"/>
                  </a:cubicBezTo>
                  <a:cubicBezTo>
                    <a:pt x="71" y="100"/>
                    <a:pt x="71" y="100"/>
                    <a:pt x="71" y="100"/>
                  </a:cubicBezTo>
                  <a:cubicBezTo>
                    <a:pt x="71" y="100"/>
                    <a:pt x="71" y="100"/>
                    <a:pt x="71" y="100"/>
                  </a:cubicBezTo>
                  <a:cubicBezTo>
                    <a:pt x="70" y="100"/>
                    <a:pt x="70" y="100"/>
                    <a:pt x="70" y="100"/>
                  </a:cubicBezTo>
                  <a:cubicBezTo>
                    <a:pt x="70" y="101"/>
                    <a:pt x="70" y="102"/>
                    <a:pt x="69" y="102"/>
                  </a:cubicBezTo>
                  <a:cubicBezTo>
                    <a:pt x="69" y="102"/>
                    <a:pt x="69" y="102"/>
                    <a:pt x="69" y="102"/>
                  </a:cubicBezTo>
                  <a:cubicBezTo>
                    <a:pt x="70" y="101"/>
                    <a:pt x="70" y="101"/>
                    <a:pt x="70" y="100"/>
                  </a:cubicBezTo>
                  <a:cubicBezTo>
                    <a:pt x="71" y="100"/>
                    <a:pt x="71" y="100"/>
                    <a:pt x="71" y="100"/>
                  </a:cubicBezTo>
                  <a:cubicBezTo>
                    <a:pt x="70" y="99"/>
                    <a:pt x="70" y="99"/>
                    <a:pt x="70" y="99"/>
                  </a:cubicBezTo>
                  <a:cubicBezTo>
                    <a:pt x="70" y="98"/>
                    <a:pt x="70" y="98"/>
                    <a:pt x="70" y="98"/>
                  </a:cubicBezTo>
                  <a:cubicBezTo>
                    <a:pt x="70" y="98"/>
                    <a:pt x="70" y="98"/>
                    <a:pt x="70" y="98"/>
                  </a:cubicBezTo>
                  <a:cubicBezTo>
                    <a:pt x="69" y="98"/>
                    <a:pt x="68" y="99"/>
                    <a:pt x="67" y="99"/>
                  </a:cubicBezTo>
                  <a:cubicBezTo>
                    <a:pt x="67" y="99"/>
                    <a:pt x="67" y="99"/>
                    <a:pt x="67" y="99"/>
                  </a:cubicBezTo>
                  <a:cubicBezTo>
                    <a:pt x="67" y="98"/>
                    <a:pt x="67" y="98"/>
                    <a:pt x="67" y="98"/>
                  </a:cubicBezTo>
                  <a:cubicBezTo>
                    <a:pt x="67" y="98"/>
                    <a:pt x="67" y="99"/>
                    <a:pt x="66" y="99"/>
                  </a:cubicBezTo>
                  <a:cubicBezTo>
                    <a:pt x="67" y="98"/>
                    <a:pt x="67" y="98"/>
                    <a:pt x="67" y="98"/>
                  </a:cubicBezTo>
                  <a:cubicBezTo>
                    <a:pt x="67" y="98"/>
                    <a:pt x="67" y="98"/>
                    <a:pt x="67" y="98"/>
                  </a:cubicBezTo>
                  <a:cubicBezTo>
                    <a:pt x="67" y="97"/>
                    <a:pt x="68" y="96"/>
                    <a:pt x="68" y="95"/>
                  </a:cubicBezTo>
                  <a:cubicBezTo>
                    <a:pt x="68" y="95"/>
                    <a:pt x="67" y="94"/>
                    <a:pt x="67" y="94"/>
                  </a:cubicBezTo>
                  <a:cubicBezTo>
                    <a:pt x="67" y="94"/>
                    <a:pt x="67" y="94"/>
                    <a:pt x="67" y="94"/>
                  </a:cubicBezTo>
                  <a:cubicBezTo>
                    <a:pt x="67" y="94"/>
                    <a:pt x="67" y="94"/>
                    <a:pt x="67" y="94"/>
                  </a:cubicBezTo>
                  <a:cubicBezTo>
                    <a:pt x="66" y="94"/>
                    <a:pt x="66" y="94"/>
                    <a:pt x="66" y="94"/>
                  </a:cubicBezTo>
                  <a:cubicBezTo>
                    <a:pt x="66" y="94"/>
                    <a:pt x="65" y="94"/>
                    <a:pt x="65" y="94"/>
                  </a:cubicBezTo>
                  <a:cubicBezTo>
                    <a:pt x="65" y="94"/>
                    <a:pt x="65" y="94"/>
                    <a:pt x="65" y="94"/>
                  </a:cubicBezTo>
                  <a:cubicBezTo>
                    <a:pt x="65" y="93"/>
                    <a:pt x="65" y="93"/>
                    <a:pt x="65" y="93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5" y="93"/>
                    <a:pt x="65" y="93"/>
                    <a:pt x="65" y="93"/>
                  </a:cubicBezTo>
                  <a:cubicBezTo>
                    <a:pt x="65" y="92"/>
                    <a:pt x="65" y="92"/>
                    <a:pt x="65" y="91"/>
                  </a:cubicBezTo>
                  <a:cubicBezTo>
                    <a:pt x="65" y="91"/>
                    <a:pt x="65" y="91"/>
                    <a:pt x="65" y="91"/>
                  </a:cubicBezTo>
                  <a:cubicBezTo>
                    <a:pt x="65" y="91"/>
                    <a:pt x="65" y="91"/>
                    <a:pt x="65" y="91"/>
                  </a:cubicBezTo>
                  <a:cubicBezTo>
                    <a:pt x="65" y="90"/>
                    <a:pt x="65" y="90"/>
                    <a:pt x="65" y="90"/>
                  </a:cubicBezTo>
                  <a:cubicBezTo>
                    <a:pt x="66" y="90"/>
                    <a:pt x="67" y="89"/>
                    <a:pt x="68" y="88"/>
                  </a:cubicBezTo>
                  <a:cubicBezTo>
                    <a:pt x="66" y="89"/>
                    <a:pt x="66" y="89"/>
                    <a:pt x="66" y="89"/>
                  </a:cubicBezTo>
                  <a:cubicBezTo>
                    <a:pt x="66" y="89"/>
                    <a:pt x="66" y="89"/>
                    <a:pt x="66" y="89"/>
                  </a:cubicBezTo>
                  <a:cubicBezTo>
                    <a:pt x="65" y="89"/>
                    <a:pt x="65" y="89"/>
                    <a:pt x="65" y="90"/>
                  </a:cubicBezTo>
                  <a:cubicBezTo>
                    <a:pt x="64" y="90"/>
                    <a:pt x="64" y="90"/>
                    <a:pt x="64" y="90"/>
                  </a:cubicBezTo>
                  <a:cubicBezTo>
                    <a:pt x="64" y="91"/>
                    <a:pt x="64" y="91"/>
                    <a:pt x="64" y="91"/>
                  </a:cubicBezTo>
                  <a:cubicBezTo>
                    <a:pt x="64" y="91"/>
                    <a:pt x="63" y="91"/>
                    <a:pt x="63" y="91"/>
                  </a:cubicBezTo>
                  <a:cubicBezTo>
                    <a:pt x="63" y="91"/>
                    <a:pt x="63" y="91"/>
                    <a:pt x="63" y="91"/>
                  </a:cubicBezTo>
                  <a:cubicBezTo>
                    <a:pt x="63" y="92"/>
                    <a:pt x="63" y="92"/>
                    <a:pt x="62" y="93"/>
                  </a:cubicBezTo>
                  <a:cubicBezTo>
                    <a:pt x="62" y="92"/>
                    <a:pt x="62" y="92"/>
                    <a:pt x="61" y="92"/>
                  </a:cubicBezTo>
                  <a:cubicBezTo>
                    <a:pt x="61" y="92"/>
                    <a:pt x="61" y="92"/>
                    <a:pt x="61" y="92"/>
                  </a:cubicBezTo>
                  <a:cubicBezTo>
                    <a:pt x="60" y="92"/>
                    <a:pt x="60" y="92"/>
                    <a:pt x="60" y="92"/>
                  </a:cubicBezTo>
                  <a:cubicBezTo>
                    <a:pt x="60" y="91"/>
                    <a:pt x="60" y="91"/>
                    <a:pt x="60" y="91"/>
                  </a:cubicBezTo>
                  <a:cubicBezTo>
                    <a:pt x="60" y="91"/>
                    <a:pt x="60" y="91"/>
                    <a:pt x="60" y="91"/>
                  </a:cubicBezTo>
                  <a:cubicBezTo>
                    <a:pt x="60" y="90"/>
                    <a:pt x="60" y="90"/>
                    <a:pt x="60" y="90"/>
                  </a:cubicBezTo>
                  <a:cubicBezTo>
                    <a:pt x="60" y="89"/>
                    <a:pt x="60" y="89"/>
                    <a:pt x="60" y="89"/>
                  </a:cubicBezTo>
                  <a:cubicBezTo>
                    <a:pt x="60" y="89"/>
                    <a:pt x="60" y="89"/>
                    <a:pt x="60" y="89"/>
                  </a:cubicBezTo>
                  <a:cubicBezTo>
                    <a:pt x="59" y="89"/>
                    <a:pt x="59" y="89"/>
                    <a:pt x="59" y="89"/>
                  </a:cubicBezTo>
                  <a:cubicBezTo>
                    <a:pt x="59" y="89"/>
                    <a:pt x="59" y="89"/>
                    <a:pt x="59" y="89"/>
                  </a:cubicBezTo>
                  <a:cubicBezTo>
                    <a:pt x="58" y="89"/>
                    <a:pt x="58" y="89"/>
                    <a:pt x="58" y="89"/>
                  </a:cubicBezTo>
                  <a:cubicBezTo>
                    <a:pt x="58" y="88"/>
                    <a:pt x="58" y="88"/>
                    <a:pt x="58" y="88"/>
                  </a:cubicBezTo>
                  <a:cubicBezTo>
                    <a:pt x="58" y="88"/>
                    <a:pt x="58" y="88"/>
                    <a:pt x="59" y="87"/>
                  </a:cubicBezTo>
                  <a:cubicBezTo>
                    <a:pt x="58" y="87"/>
                    <a:pt x="58" y="87"/>
                    <a:pt x="58" y="87"/>
                  </a:cubicBezTo>
                  <a:cubicBezTo>
                    <a:pt x="57" y="87"/>
                    <a:pt x="57" y="87"/>
                    <a:pt x="57" y="87"/>
                  </a:cubicBezTo>
                  <a:cubicBezTo>
                    <a:pt x="57" y="87"/>
                    <a:pt x="57" y="87"/>
                    <a:pt x="57" y="87"/>
                  </a:cubicBezTo>
                  <a:cubicBezTo>
                    <a:pt x="56" y="87"/>
                    <a:pt x="56" y="87"/>
                    <a:pt x="56" y="87"/>
                  </a:cubicBezTo>
                  <a:cubicBezTo>
                    <a:pt x="56" y="87"/>
                    <a:pt x="56" y="87"/>
                    <a:pt x="56" y="87"/>
                  </a:cubicBezTo>
                  <a:cubicBezTo>
                    <a:pt x="56" y="87"/>
                    <a:pt x="56" y="87"/>
                    <a:pt x="56" y="87"/>
                  </a:cubicBezTo>
                  <a:cubicBezTo>
                    <a:pt x="56" y="88"/>
                    <a:pt x="56" y="88"/>
                    <a:pt x="56" y="88"/>
                  </a:cubicBezTo>
                  <a:cubicBezTo>
                    <a:pt x="56" y="88"/>
                    <a:pt x="56" y="88"/>
                    <a:pt x="56" y="88"/>
                  </a:cubicBezTo>
                  <a:cubicBezTo>
                    <a:pt x="55" y="87"/>
                    <a:pt x="55" y="87"/>
                    <a:pt x="55" y="87"/>
                  </a:cubicBezTo>
                  <a:cubicBezTo>
                    <a:pt x="55" y="88"/>
                    <a:pt x="55" y="88"/>
                    <a:pt x="55" y="88"/>
                  </a:cubicBezTo>
                  <a:cubicBezTo>
                    <a:pt x="55" y="87"/>
                    <a:pt x="55" y="87"/>
                    <a:pt x="55" y="87"/>
                  </a:cubicBezTo>
                  <a:cubicBezTo>
                    <a:pt x="55" y="88"/>
                    <a:pt x="55" y="88"/>
                    <a:pt x="55" y="88"/>
                  </a:cubicBezTo>
                  <a:cubicBezTo>
                    <a:pt x="54" y="88"/>
                    <a:pt x="54" y="88"/>
                    <a:pt x="54" y="88"/>
                  </a:cubicBezTo>
                  <a:cubicBezTo>
                    <a:pt x="54" y="88"/>
                    <a:pt x="54" y="88"/>
                    <a:pt x="54" y="88"/>
                  </a:cubicBezTo>
                  <a:cubicBezTo>
                    <a:pt x="54" y="88"/>
                    <a:pt x="54" y="89"/>
                    <a:pt x="55" y="90"/>
                  </a:cubicBezTo>
                  <a:cubicBezTo>
                    <a:pt x="55" y="91"/>
                    <a:pt x="55" y="91"/>
                    <a:pt x="55" y="93"/>
                  </a:cubicBezTo>
                  <a:cubicBezTo>
                    <a:pt x="55" y="93"/>
                    <a:pt x="55" y="93"/>
                    <a:pt x="55" y="93"/>
                  </a:cubicBezTo>
                  <a:cubicBezTo>
                    <a:pt x="55" y="93"/>
                    <a:pt x="55" y="93"/>
                    <a:pt x="55" y="93"/>
                  </a:cubicBezTo>
                  <a:cubicBezTo>
                    <a:pt x="54" y="93"/>
                    <a:pt x="54" y="93"/>
                    <a:pt x="54" y="93"/>
                  </a:cubicBezTo>
                  <a:cubicBezTo>
                    <a:pt x="54" y="93"/>
                    <a:pt x="55" y="93"/>
                    <a:pt x="55" y="93"/>
                  </a:cubicBezTo>
                  <a:cubicBezTo>
                    <a:pt x="54" y="93"/>
                    <a:pt x="53" y="93"/>
                    <a:pt x="54" y="94"/>
                  </a:cubicBezTo>
                  <a:cubicBezTo>
                    <a:pt x="54" y="94"/>
                    <a:pt x="54" y="94"/>
                    <a:pt x="54" y="94"/>
                  </a:cubicBezTo>
                  <a:cubicBezTo>
                    <a:pt x="54" y="94"/>
                    <a:pt x="54" y="94"/>
                    <a:pt x="54" y="94"/>
                  </a:cubicBezTo>
                  <a:cubicBezTo>
                    <a:pt x="53" y="94"/>
                    <a:pt x="53" y="94"/>
                    <a:pt x="53" y="94"/>
                  </a:cubicBezTo>
                  <a:cubicBezTo>
                    <a:pt x="53" y="94"/>
                    <a:pt x="53" y="94"/>
                    <a:pt x="53" y="94"/>
                  </a:cubicBezTo>
                  <a:cubicBezTo>
                    <a:pt x="53" y="94"/>
                    <a:pt x="53" y="94"/>
                    <a:pt x="53" y="93"/>
                  </a:cubicBezTo>
                  <a:cubicBezTo>
                    <a:pt x="53" y="94"/>
                    <a:pt x="52" y="94"/>
                    <a:pt x="52" y="94"/>
                  </a:cubicBezTo>
                  <a:cubicBezTo>
                    <a:pt x="52" y="94"/>
                    <a:pt x="52" y="94"/>
                    <a:pt x="52" y="94"/>
                  </a:cubicBezTo>
                  <a:cubicBezTo>
                    <a:pt x="52" y="92"/>
                    <a:pt x="50" y="92"/>
                    <a:pt x="50" y="93"/>
                  </a:cubicBezTo>
                  <a:cubicBezTo>
                    <a:pt x="50" y="94"/>
                    <a:pt x="49" y="95"/>
                    <a:pt x="49" y="97"/>
                  </a:cubicBezTo>
                  <a:cubicBezTo>
                    <a:pt x="49" y="96"/>
                    <a:pt x="49" y="96"/>
                    <a:pt x="49" y="96"/>
                  </a:cubicBezTo>
                  <a:cubicBezTo>
                    <a:pt x="47" y="96"/>
                    <a:pt x="47" y="96"/>
                    <a:pt x="47" y="96"/>
                  </a:cubicBezTo>
                  <a:cubicBezTo>
                    <a:pt x="48" y="96"/>
                    <a:pt x="48" y="96"/>
                    <a:pt x="48" y="96"/>
                  </a:cubicBezTo>
                  <a:cubicBezTo>
                    <a:pt x="48" y="96"/>
                    <a:pt x="48" y="96"/>
                    <a:pt x="48" y="96"/>
                  </a:cubicBezTo>
                  <a:cubicBezTo>
                    <a:pt x="47" y="96"/>
                    <a:pt x="48" y="97"/>
                    <a:pt x="48" y="98"/>
                  </a:cubicBezTo>
                  <a:cubicBezTo>
                    <a:pt x="47" y="96"/>
                    <a:pt x="47" y="95"/>
                    <a:pt x="46" y="94"/>
                  </a:cubicBezTo>
                  <a:cubicBezTo>
                    <a:pt x="46" y="94"/>
                    <a:pt x="46" y="94"/>
                    <a:pt x="46" y="94"/>
                  </a:cubicBezTo>
                  <a:cubicBezTo>
                    <a:pt x="45" y="94"/>
                    <a:pt x="45" y="94"/>
                    <a:pt x="45" y="94"/>
                  </a:cubicBezTo>
                  <a:cubicBezTo>
                    <a:pt x="45" y="94"/>
                    <a:pt x="45" y="94"/>
                    <a:pt x="45" y="94"/>
                  </a:cubicBezTo>
                  <a:cubicBezTo>
                    <a:pt x="44" y="94"/>
                    <a:pt x="44" y="94"/>
                    <a:pt x="44" y="94"/>
                  </a:cubicBezTo>
                  <a:cubicBezTo>
                    <a:pt x="44" y="94"/>
                    <a:pt x="44" y="94"/>
                    <a:pt x="44" y="94"/>
                  </a:cubicBezTo>
                  <a:cubicBezTo>
                    <a:pt x="44" y="94"/>
                    <a:pt x="43" y="93"/>
                    <a:pt x="43" y="94"/>
                  </a:cubicBezTo>
                  <a:cubicBezTo>
                    <a:pt x="42" y="95"/>
                    <a:pt x="43" y="96"/>
                    <a:pt x="43" y="97"/>
                  </a:cubicBezTo>
                  <a:cubicBezTo>
                    <a:pt x="44" y="98"/>
                    <a:pt x="44" y="98"/>
                    <a:pt x="44" y="98"/>
                  </a:cubicBezTo>
                  <a:cubicBezTo>
                    <a:pt x="44" y="98"/>
                    <a:pt x="44" y="98"/>
                    <a:pt x="44" y="98"/>
                  </a:cubicBezTo>
                  <a:cubicBezTo>
                    <a:pt x="44" y="98"/>
                    <a:pt x="45" y="99"/>
                    <a:pt x="45" y="100"/>
                  </a:cubicBezTo>
                  <a:cubicBezTo>
                    <a:pt x="44" y="100"/>
                    <a:pt x="44" y="100"/>
                    <a:pt x="44" y="100"/>
                  </a:cubicBezTo>
                  <a:cubicBezTo>
                    <a:pt x="44" y="101"/>
                    <a:pt x="44" y="101"/>
                    <a:pt x="44" y="101"/>
                  </a:cubicBezTo>
                  <a:cubicBezTo>
                    <a:pt x="45" y="101"/>
                    <a:pt x="45" y="101"/>
                    <a:pt x="45" y="102"/>
                  </a:cubicBezTo>
                  <a:cubicBezTo>
                    <a:pt x="45" y="102"/>
                    <a:pt x="45" y="102"/>
                    <a:pt x="45" y="102"/>
                  </a:cubicBezTo>
                  <a:cubicBezTo>
                    <a:pt x="44" y="101"/>
                    <a:pt x="44" y="101"/>
                    <a:pt x="44" y="101"/>
                  </a:cubicBezTo>
                  <a:cubicBezTo>
                    <a:pt x="44" y="100"/>
                    <a:pt x="44" y="99"/>
                    <a:pt x="44" y="99"/>
                  </a:cubicBezTo>
                  <a:cubicBezTo>
                    <a:pt x="43" y="98"/>
                    <a:pt x="43" y="98"/>
                    <a:pt x="43" y="98"/>
                  </a:cubicBezTo>
                  <a:cubicBezTo>
                    <a:pt x="43" y="98"/>
                    <a:pt x="43" y="98"/>
                    <a:pt x="43" y="97"/>
                  </a:cubicBezTo>
                  <a:cubicBezTo>
                    <a:pt x="42" y="97"/>
                    <a:pt x="42" y="97"/>
                    <a:pt x="41" y="97"/>
                  </a:cubicBezTo>
                  <a:cubicBezTo>
                    <a:pt x="41" y="96"/>
                    <a:pt x="41" y="95"/>
                    <a:pt x="41" y="95"/>
                  </a:cubicBezTo>
                  <a:cubicBezTo>
                    <a:pt x="40" y="95"/>
                    <a:pt x="40" y="95"/>
                    <a:pt x="40" y="95"/>
                  </a:cubicBezTo>
                  <a:cubicBezTo>
                    <a:pt x="41" y="94"/>
                    <a:pt x="41" y="94"/>
                    <a:pt x="41" y="94"/>
                  </a:cubicBezTo>
                  <a:cubicBezTo>
                    <a:pt x="40" y="94"/>
                    <a:pt x="40" y="94"/>
                    <a:pt x="40" y="94"/>
                  </a:cubicBezTo>
                  <a:cubicBezTo>
                    <a:pt x="40" y="94"/>
                    <a:pt x="40" y="94"/>
                    <a:pt x="40" y="94"/>
                  </a:cubicBezTo>
                  <a:cubicBezTo>
                    <a:pt x="39" y="94"/>
                    <a:pt x="39" y="94"/>
                    <a:pt x="39" y="94"/>
                  </a:cubicBezTo>
                  <a:cubicBezTo>
                    <a:pt x="39" y="94"/>
                    <a:pt x="39" y="94"/>
                    <a:pt x="39" y="93"/>
                  </a:cubicBezTo>
                  <a:cubicBezTo>
                    <a:pt x="39" y="93"/>
                    <a:pt x="39" y="93"/>
                    <a:pt x="39" y="93"/>
                  </a:cubicBezTo>
                  <a:cubicBezTo>
                    <a:pt x="39" y="94"/>
                    <a:pt x="39" y="94"/>
                    <a:pt x="39" y="94"/>
                  </a:cubicBezTo>
                  <a:cubicBezTo>
                    <a:pt x="39" y="94"/>
                    <a:pt x="39" y="94"/>
                    <a:pt x="39" y="94"/>
                  </a:cubicBezTo>
                  <a:cubicBezTo>
                    <a:pt x="38" y="94"/>
                    <a:pt x="38" y="94"/>
                    <a:pt x="38" y="94"/>
                  </a:cubicBezTo>
                  <a:cubicBezTo>
                    <a:pt x="38" y="94"/>
                    <a:pt x="38" y="94"/>
                    <a:pt x="37" y="94"/>
                  </a:cubicBezTo>
                  <a:cubicBezTo>
                    <a:pt x="37" y="95"/>
                    <a:pt x="37" y="95"/>
                    <a:pt x="37" y="95"/>
                  </a:cubicBezTo>
                  <a:cubicBezTo>
                    <a:pt x="37" y="95"/>
                    <a:pt x="37" y="95"/>
                    <a:pt x="37" y="95"/>
                  </a:cubicBezTo>
                  <a:cubicBezTo>
                    <a:pt x="37" y="95"/>
                    <a:pt x="37" y="95"/>
                    <a:pt x="37" y="95"/>
                  </a:cubicBezTo>
                  <a:cubicBezTo>
                    <a:pt x="36" y="95"/>
                    <a:pt x="36" y="95"/>
                    <a:pt x="36" y="95"/>
                  </a:cubicBezTo>
                  <a:cubicBezTo>
                    <a:pt x="36" y="95"/>
                    <a:pt x="35" y="95"/>
                    <a:pt x="35" y="96"/>
                  </a:cubicBezTo>
                  <a:cubicBezTo>
                    <a:pt x="35" y="97"/>
                    <a:pt x="35" y="97"/>
                    <a:pt x="35" y="97"/>
                  </a:cubicBezTo>
                  <a:cubicBezTo>
                    <a:pt x="35" y="97"/>
                    <a:pt x="35" y="97"/>
                    <a:pt x="35" y="97"/>
                  </a:cubicBezTo>
                  <a:cubicBezTo>
                    <a:pt x="35" y="97"/>
                    <a:pt x="35" y="97"/>
                    <a:pt x="35" y="97"/>
                  </a:cubicBezTo>
                  <a:cubicBezTo>
                    <a:pt x="35" y="98"/>
                    <a:pt x="36" y="100"/>
                    <a:pt x="35" y="101"/>
                  </a:cubicBezTo>
                  <a:cubicBezTo>
                    <a:pt x="35" y="101"/>
                    <a:pt x="35" y="101"/>
                    <a:pt x="34" y="100"/>
                  </a:cubicBezTo>
                  <a:cubicBezTo>
                    <a:pt x="34" y="101"/>
                    <a:pt x="34" y="101"/>
                    <a:pt x="34" y="101"/>
                  </a:cubicBezTo>
                  <a:cubicBezTo>
                    <a:pt x="34" y="100"/>
                    <a:pt x="34" y="100"/>
                    <a:pt x="34" y="100"/>
                  </a:cubicBezTo>
                  <a:cubicBezTo>
                    <a:pt x="34" y="100"/>
                    <a:pt x="33" y="99"/>
                    <a:pt x="33" y="99"/>
                  </a:cubicBezTo>
                  <a:cubicBezTo>
                    <a:pt x="33" y="99"/>
                    <a:pt x="32" y="98"/>
                    <a:pt x="32" y="98"/>
                  </a:cubicBezTo>
                  <a:cubicBezTo>
                    <a:pt x="32" y="98"/>
                    <a:pt x="32" y="98"/>
                    <a:pt x="32" y="98"/>
                  </a:cubicBezTo>
                  <a:cubicBezTo>
                    <a:pt x="32" y="97"/>
                    <a:pt x="32" y="97"/>
                    <a:pt x="32" y="97"/>
                  </a:cubicBezTo>
                  <a:cubicBezTo>
                    <a:pt x="32" y="97"/>
                    <a:pt x="32" y="97"/>
                    <a:pt x="32" y="97"/>
                  </a:cubicBezTo>
                  <a:cubicBezTo>
                    <a:pt x="31" y="97"/>
                    <a:pt x="31" y="96"/>
                    <a:pt x="31" y="95"/>
                  </a:cubicBezTo>
                  <a:cubicBezTo>
                    <a:pt x="31" y="95"/>
                    <a:pt x="31" y="95"/>
                    <a:pt x="31" y="95"/>
                  </a:cubicBezTo>
                  <a:cubicBezTo>
                    <a:pt x="31" y="95"/>
                    <a:pt x="31" y="95"/>
                    <a:pt x="31" y="95"/>
                  </a:cubicBezTo>
                  <a:cubicBezTo>
                    <a:pt x="30" y="95"/>
                    <a:pt x="30" y="95"/>
                    <a:pt x="30" y="95"/>
                  </a:cubicBezTo>
                  <a:cubicBezTo>
                    <a:pt x="29" y="95"/>
                    <a:pt x="29" y="95"/>
                    <a:pt x="29" y="95"/>
                  </a:cubicBezTo>
                  <a:cubicBezTo>
                    <a:pt x="29" y="95"/>
                    <a:pt x="29" y="95"/>
                    <a:pt x="29" y="95"/>
                  </a:cubicBezTo>
                  <a:cubicBezTo>
                    <a:pt x="29" y="95"/>
                    <a:pt x="29" y="95"/>
                    <a:pt x="28" y="95"/>
                  </a:cubicBezTo>
                  <a:cubicBezTo>
                    <a:pt x="28" y="96"/>
                    <a:pt x="28" y="96"/>
                    <a:pt x="28" y="96"/>
                  </a:cubicBezTo>
                  <a:cubicBezTo>
                    <a:pt x="28" y="96"/>
                    <a:pt x="28" y="96"/>
                    <a:pt x="28" y="96"/>
                  </a:cubicBezTo>
                  <a:cubicBezTo>
                    <a:pt x="29" y="97"/>
                    <a:pt x="29" y="99"/>
                    <a:pt x="29" y="99"/>
                  </a:cubicBezTo>
                  <a:cubicBezTo>
                    <a:pt x="29" y="100"/>
                    <a:pt x="29" y="100"/>
                    <a:pt x="29" y="100"/>
                  </a:cubicBezTo>
                  <a:cubicBezTo>
                    <a:pt x="29" y="100"/>
                    <a:pt x="30" y="101"/>
                    <a:pt x="29" y="102"/>
                  </a:cubicBezTo>
                  <a:cubicBezTo>
                    <a:pt x="29" y="102"/>
                    <a:pt x="29" y="102"/>
                    <a:pt x="29" y="102"/>
                  </a:cubicBezTo>
                  <a:cubicBezTo>
                    <a:pt x="29" y="102"/>
                    <a:pt x="29" y="102"/>
                    <a:pt x="29" y="102"/>
                  </a:cubicBezTo>
                  <a:cubicBezTo>
                    <a:pt x="29" y="103"/>
                    <a:pt x="29" y="103"/>
                    <a:pt x="29" y="103"/>
                  </a:cubicBezTo>
                  <a:cubicBezTo>
                    <a:pt x="29" y="104"/>
                    <a:pt x="29" y="104"/>
                    <a:pt x="29" y="104"/>
                  </a:cubicBezTo>
                  <a:cubicBezTo>
                    <a:pt x="29" y="104"/>
                    <a:pt x="29" y="104"/>
                    <a:pt x="29" y="104"/>
                  </a:cubicBezTo>
                  <a:cubicBezTo>
                    <a:pt x="29" y="103"/>
                    <a:pt x="29" y="103"/>
                    <a:pt x="29" y="103"/>
                  </a:cubicBezTo>
                  <a:cubicBezTo>
                    <a:pt x="28" y="104"/>
                    <a:pt x="28" y="104"/>
                    <a:pt x="28" y="104"/>
                  </a:cubicBezTo>
                  <a:cubicBezTo>
                    <a:pt x="28" y="104"/>
                    <a:pt x="28" y="104"/>
                    <a:pt x="28" y="104"/>
                  </a:cubicBezTo>
                  <a:cubicBezTo>
                    <a:pt x="28" y="104"/>
                    <a:pt x="28" y="104"/>
                    <a:pt x="28" y="104"/>
                  </a:cubicBezTo>
                  <a:cubicBezTo>
                    <a:pt x="28" y="105"/>
                    <a:pt x="28" y="105"/>
                    <a:pt x="28" y="105"/>
                  </a:cubicBezTo>
                  <a:cubicBezTo>
                    <a:pt x="28" y="105"/>
                    <a:pt x="28" y="105"/>
                    <a:pt x="28" y="105"/>
                  </a:cubicBezTo>
                  <a:cubicBezTo>
                    <a:pt x="27" y="104"/>
                    <a:pt x="27" y="104"/>
                    <a:pt x="27" y="104"/>
                  </a:cubicBezTo>
                  <a:cubicBezTo>
                    <a:pt x="27" y="104"/>
                    <a:pt x="27" y="104"/>
                    <a:pt x="27" y="104"/>
                  </a:cubicBezTo>
                  <a:cubicBezTo>
                    <a:pt x="27" y="103"/>
                    <a:pt x="27" y="103"/>
                    <a:pt x="27" y="103"/>
                  </a:cubicBezTo>
                  <a:cubicBezTo>
                    <a:pt x="27" y="104"/>
                    <a:pt x="27" y="104"/>
                    <a:pt x="27" y="104"/>
                  </a:cubicBezTo>
                  <a:cubicBezTo>
                    <a:pt x="27" y="103"/>
                    <a:pt x="27" y="103"/>
                    <a:pt x="27" y="102"/>
                  </a:cubicBezTo>
                  <a:cubicBezTo>
                    <a:pt x="27" y="102"/>
                    <a:pt x="27" y="102"/>
                    <a:pt x="27" y="102"/>
                  </a:cubicBezTo>
                  <a:cubicBezTo>
                    <a:pt x="25" y="103"/>
                    <a:pt x="24" y="105"/>
                    <a:pt x="25" y="107"/>
                  </a:cubicBezTo>
                  <a:cubicBezTo>
                    <a:pt x="25" y="107"/>
                    <a:pt x="25" y="107"/>
                    <a:pt x="25" y="107"/>
                  </a:cubicBezTo>
                  <a:cubicBezTo>
                    <a:pt x="24" y="106"/>
                    <a:pt x="24" y="106"/>
                    <a:pt x="24" y="106"/>
                  </a:cubicBezTo>
                  <a:cubicBezTo>
                    <a:pt x="24" y="106"/>
                    <a:pt x="24" y="106"/>
                    <a:pt x="24" y="106"/>
                  </a:cubicBezTo>
                  <a:cubicBezTo>
                    <a:pt x="24" y="107"/>
                    <a:pt x="24" y="108"/>
                    <a:pt x="24" y="109"/>
                  </a:cubicBezTo>
                  <a:cubicBezTo>
                    <a:pt x="24" y="109"/>
                    <a:pt x="24" y="109"/>
                    <a:pt x="24" y="110"/>
                  </a:cubicBezTo>
                  <a:cubicBezTo>
                    <a:pt x="24" y="110"/>
                    <a:pt x="24" y="110"/>
                    <a:pt x="24" y="110"/>
                  </a:cubicBezTo>
                  <a:cubicBezTo>
                    <a:pt x="24" y="109"/>
                    <a:pt x="23" y="106"/>
                    <a:pt x="22" y="105"/>
                  </a:cubicBezTo>
                  <a:cubicBezTo>
                    <a:pt x="22" y="105"/>
                    <a:pt x="21" y="106"/>
                    <a:pt x="21" y="106"/>
                  </a:cubicBezTo>
                  <a:cubicBezTo>
                    <a:pt x="22" y="105"/>
                    <a:pt x="22" y="104"/>
                    <a:pt x="22" y="103"/>
                  </a:cubicBezTo>
                  <a:cubicBezTo>
                    <a:pt x="22" y="103"/>
                    <a:pt x="21" y="104"/>
                    <a:pt x="21" y="104"/>
                  </a:cubicBezTo>
                  <a:cubicBezTo>
                    <a:pt x="22" y="102"/>
                    <a:pt x="20" y="103"/>
                    <a:pt x="20" y="102"/>
                  </a:cubicBezTo>
                  <a:cubicBezTo>
                    <a:pt x="20" y="101"/>
                    <a:pt x="20" y="101"/>
                    <a:pt x="19" y="100"/>
                  </a:cubicBezTo>
                  <a:cubicBezTo>
                    <a:pt x="20" y="100"/>
                    <a:pt x="20" y="101"/>
                    <a:pt x="20" y="102"/>
                  </a:cubicBezTo>
                  <a:cubicBezTo>
                    <a:pt x="21" y="102"/>
                    <a:pt x="21" y="102"/>
                    <a:pt x="21" y="102"/>
                  </a:cubicBezTo>
                  <a:cubicBezTo>
                    <a:pt x="22" y="101"/>
                    <a:pt x="22" y="101"/>
                    <a:pt x="22" y="101"/>
                  </a:cubicBezTo>
                  <a:cubicBezTo>
                    <a:pt x="22" y="101"/>
                    <a:pt x="21" y="101"/>
                    <a:pt x="21" y="100"/>
                  </a:cubicBezTo>
                  <a:cubicBezTo>
                    <a:pt x="22" y="100"/>
                    <a:pt x="22" y="100"/>
                    <a:pt x="23" y="99"/>
                  </a:cubicBezTo>
                  <a:cubicBezTo>
                    <a:pt x="22" y="99"/>
                    <a:pt x="22" y="99"/>
                    <a:pt x="22" y="99"/>
                  </a:cubicBezTo>
                  <a:cubicBezTo>
                    <a:pt x="22" y="98"/>
                    <a:pt x="22" y="98"/>
                    <a:pt x="22" y="98"/>
                  </a:cubicBezTo>
                  <a:cubicBezTo>
                    <a:pt x="22" y="98"/>
                    <a:pt x="22" y="98"/>
                    <a:pt x="22" y="98"/>
                  </a:cubicBezTo>
                  <a:cubicBezTo>
                    <a:pt x="22" y="98"/>
                    <a:pt x="22" y="98"/>
                    <a:pt x="22" y="98"/>
                  </a:cubicBezTo>
                  <a:cubicBezTo>
                    <a:pt x="21" y="98"/>
                    <a:pt x="21" y="98"/>
                    <a:pt x="21" y="98"/>
                  </a:cubicBezTo>
                  <a:cubicBezTo>
                    <a:pt x="22" y="97"/>
                    <a:pt x="22" y="97"/>
                    <a:pt x="22" y="97"/>
                  </a:cubicBezTo>
                  <a:cubicBezTo>
                    <a:pt x="21" y="97"/>
                    <a:pt x="21" y="97"/>
                    <a:pt x="20" y="98"/>
                  </a:cubicBezTo>
                  <a:cubicBezTo>
                    <a:pt x="20" y="98"/>
                    <a:pt x="20" y="97"/>
                    <a:pt x="20" y="97"/>
                  </a:cubicBezTo>
                  <a:cubicBezTo>
                    <a:pt x="21" y="97"/>
                    <a:pt x="22" y="97"/>
                    <a:pt x="22" y="97"/>
                  </a:cubicBezTo>
                  <a:cubicBezTo>
                    <a:pt x="22" y="96"/>
                    <a:pt x="22" y="96"/>
                    <a:pt x="22" y="96"/>
                  </a:cubicBezTo>
                  <a:cubicBezTo>
                    <a:pt x="22" y="96"/>
                    <a:pt x="22" y="96"/>
                    <a:pt x="22" y="96"/>
                  </a:cubicBezTo>
                  <a:cubicBezTo>
                    <a:pt x="21" y="97"/>
                    <a:pt x="21" y="97"/>
                    <a:pt x="21" y="97"/>
                  </a:cubicBezTo>
                  <a:cubicBezTo>
                    <a:pt x="21" y="96"/>
                    <a:pt x="21" y="96"/>
                    <a:pt x="21" y="96"/>
                  </a:cubicBezTo>
                  <a:cubicBezTo>
                    <a:pt x="21" y="96"/>
                    <a:pt x="21" y="96"/>
                    <a:pt x="21" y="96"/>
                  </a:cubicBezTo>
                  <a:cubicBezTo>
                    <a:pt x="21" y="95"/>
                    <a:pt x="21" y="95"/>
                    <a:pt x="21" y="95"/>
                  </a:cubicBezTo>
                  <a:cubicBezTo>
                    <a:pt x="20" y="96"/>
                    <a:pt x="20" y="95"/>
                    <a:pt x="20" y="96"/>
                  </a:cubicBezTo>
                  <a:cubicBezTo>
                    <a:pt x="20" y="96"/>
                    <a:pt x="20" y="96"/>
                    <a:pt x="20" y="96"/>
                  </a:cubicBezTo>
                  <a:cubicBezTo>
                    <a:pt x="20" y="96"/>
                    <a:pt x="20" y="96"/>
                    <a:pt x="20" y="96"/>
                  </a:cubicBezTo>
                  <a:cubicBezTo>
                    <a:pt x="20" y="96"/>
                    <a:pt x="20" y="96"/>
                    <a:pt x="20" y="96"/>
                  </a:cubicBezTo>
                  <a:cubicBezTo>
                    <a:pt x="19" y="96"/>
                    <a:pt x="19" y="94"/>
                    <a:pt x="19" y="94"/>
                  </a:cubicBezTo>
                  <a:cubicBezTo>
                    <a:pt x="19" y="94"/>
                    <a:pt x="19" y="94"/>
                    <a:pt x="19" y="94"/>
                  </a:cubicBezTo>
                  <a:cubicBezTo>
                    <a:pt x="19" y="94"/>
                    <a:pt x="19" y="94"/>
                    <a:pt x="19" y="94"/>
                  </a:cubicBezTo>
                  <a:cubicBezTo>
                    <a:pt x="18" y="93"/>
                    <a:pt x="18" y="93"/>
                    <a:pt x="18" y="93"/>
                  </a:cubicBezTo>
                  <a:cubicBezTo>
                    <a:pt x="18" y="93"/>
                    <a:pt x="18" y="93"/>
                    <a:pt x="18" y="93"/>
                  </a:cubicBezTo>
                  <a:cubicBezTo>
                    <a:pt x="18" y="93"/>
                    <a:pt x="18" y="93"/>
                    <a:pt x="18" y="93"/>
                  </a:cubicBezTo>
                  <a:cubicBezTo>
                    <a:pt x="18" y="92"/>
                    <a:pt x="18" y="92"/>
                    <a:pt x="18" y="92"/>
                  </a:cubicBezTo>
                  <a:cubicBezTo>
                    <a:pt x="17" y="92"/>
                    <a:pt x="17" y="92"/>
                    <a:pt x="17" y="92"/>
                  </a:cubicBezTo>
                  <a:cubicBezTo>
                    <a:pt x="17" y="92"/>
                    <a:pt x="17" y="92"/>
                    <a:pt x="17" y="92"/>
                  </a:cubicBezTo>
                  <a:cubicBezTo>
                    <a:pt x="17" y="92"/>
                    <a:pt x="17" y="92"/>
                    <a:pt x="17" y="92"/>
                  </a:cubicBezTo>
                  <a:cubicBezTo>
                    <a:pt x="17" y="92"/>
                    <a:pt x="17" y="92"/>
                    <a:pt x="17" y="92"/>
                  </a:cubicBezTo>
                  <a:cubicBezTo>
                    <a:pt x="16" y="92"/>
                    <a:pt x="16" y="92"/>
                    <a:pt x="16" y="92"/>
                  </a:cubicBezTo>
                  <a:cubicBezTo>
                    <a:pt x="16" y="91"/>
                    <a:pt x="16" y="91"/>
                    <a:pt x="16" y="91"/>
                  </a:cubicBezTo>
                  <a:cubicBezTo>
                    <a:pt x="16" y="91"/>
                    <a:pt x="16" y="91"/>
                    <a:pt x="16" y="91"/>
                  </a:cubicBezTo>
                  <a:cubicBezTo>
                    <a:pt x="16" y="91"/>
                    <a:pt x="16" y="91"/>
                    <a:pt x="16" y="91"/>
                  </a:cubicBezTo>
                  <a:cubicBezTo>
                    <a:pt x="16" y="91"/>
                    <a:pt x="16" y="91"/>
                    <a:pt x="16" y="91"/>
                  </a:cubicBezTo>
                  <a:cubicBezTo>
                    <a:pt x="15" y="90"/>
                    <a:pt x="15" y="90"/>
                    <a:pt x="15" y="89"/>
                  </a:cubicBezTo>
                  <a:cubicBezTo>
                    <a:pt x="15" y="89"/>
                    <a:pt x="15" y="90"/>
                    <a:pt x="15" y="90"/>
                  </a:cubicBezTo>
                  <a:cubicBezTo>
                    <a:pt x="14" y="90"/>
                    <a:pt x="14" y="89"/>
                    <a:pt x="14" y="89"/>
                  </a:cubicBezTo>
                  <a:cubicBezTo>
                    <a:pt x="13" y="90"/>
                    <a:pt x="12" y="89"/>
                    <a:pt x="11" y="89"/>
                  </a:cubicBezTo>
                  <a:cubicBezTo>
                    <a:pt x="12" y="90"/>
                    <a:pt x="12" y="90"/>
                    <a:pt x="12" y="90"/>
                  </a:cubicBezTo>
                  <a:cubicBezTo>
                    <a:pt x="12" y="90"/>
                    <a:pt x="12" y="90"/>
                    <a:pt x="12" y="90"/>
                  </a:cubicBezTo>
                  <a:cubicBezTo>
                    <a:pt x="12" y="89"/>
                    <a:pt x="12" y="89"/>
                    <a:pt x="12" y="89"/>
                  </a:cubicBezTo>
                  <a:cubicBezTo>
                    <a:pt x="11" y="89"/>
                    <a:pt x="11" y="89"/>
                    <a:pt x="11" y="89"/>
                  </a:cubicBezTo>
                  <a:cubicBezTo>
                    <a:pt x="11" y="90"/>
                    <a:pt x="11" y="90"/>
                    <a:pt x="11" y="90"/>
                  </a:cubicBezTo>
                  <a:cubicBezTo>
                    <a:pt x="10" y="89"/>
                    <a:pt x="10" y="89"/>
                    <a:pt x="10" y="89"/>
                  </a:cubicBezTo>
                  <a:cubicBezTo>
                    <a:pt x="10" y="90"/>
                    <a:pt x="11" y="90"/>
                    <a:pt x="11" y="90"/>
                  </a:cubicBezTo>
                  <a:cubicBezTo>
                    <a:pt x="11" y="91"/>
                    <a:pt x="11" y="91"/>
                    <a:pt x="11" y="91"/>
                  </a:cubicBezTo>
                  <a:cubicBezTo>
                    <a:pt x="10" y="91"/>
                    <a:pt x="10" y="91"/>
                    <a:pt x="10" y="91"/>
                  </a:cubicBezTo>
                  <a:cubicBezTo>
                    <a:pt x="10" y="91"/>
                    <a:pt x="10" y="91"/>
                    <a:pt x="10" y="91"/>
                  </a:cubicBezTo>
                  <a:cubicBezTo>
                    <a:pt x="11" y="93"/>
                    <a:pt x="11" y="91"/>
                    <a:pt x="12" y="91"/>
                  </a:cubicBezTo>
                  <a:cubicBezTo>
                    <a:pt x="12" y="91"/>
                    <a:pt x="12" y="91"/>
                    <a:pt x="12" y="92"/>
                  </a:cubicBezTo>
                  <a:cubicBezTo>
                    <a:pt x="13" y="92"/>
                    <a:pt x="13" y="91"/>
                    <a:pt x="13" y="91"/>
                  </a:cubicBezTo>
                  <a:cubicBezTo>
                    <a:pt x="13" y="91"/>
                    <a:pt x="13" y="92"/>
                    <a:pt x="13" y="92"/>
                  </a:cubicBezTo>
                  <a:cubicBezTo>
                    <a:pt x="14" y="92"/>
                    <a:pt x="14" y="92"/>
                    <a:pt x="14" y="92"/>
                  </a:cubicBezTo>
                  <a:cubicBezTo>
                    <a:pt x="14" y="92"/>
                    <a:pt x="14" y="92"/>
                    <a:pt x="14" y="92"/>
                  </a:cubicBezTo>
                  <a:cubicBezTo>
                    <a:pt x="15" y="92"/>
                    <a:pt x="15" y="92"/>
                    <a:pt x="15" y="92"/>
                  </a:cubicBezTo>
                  <a:cubicBezTo>
                    <a:pt x="14" y="92"/>
                    <a:pt x="14" y="92"/>
                    <a:pt x="14" y="92"/>
                  </a:cubicBezTo>
                  <a:cubicBezTo>
                    <a:pt x="14" y="92"/>
                    <a:pt x="14" y="92"/>
                    <a:pt x="14" y="92"/>
                  </a:cubicBezTo>
                  <a:cubicBezTo>
                    <a:pt x="15" y="92"/>
                    <a:pt x="15" y="92"/>
                    <a:pt x="15" y="92"/>
                  </a:cubicBezTo>
                  <a:cubicBezTo>
                    <a:pt x="15" y="92"/>
                    <a:pt x="14" y="93"/>
                    <a:pt x="14" y="93"/>
                  </a:cubicBezTo>
                  <a:cubicBezTo>
                    <a:pt x="14" y="93"/>
                    <a:pt x="14" y="93"/>
                    <a:pt x="14" y="93"/>
                  </a:cubicBezTo>
                  <a:cubicBezTo>
                    <a:pt x="14" y="93"/>
                    <a:pt x="14" y="93"/>
                    <a:pt x="14" y="93"/>
                  </a:cubicBezTo>
                  <a:cubicBezTo>
                    <a:pt x="14" y="92"/>
                    <a:pt x="12" y="92"/>
                    <a:pt x="11" y="93"/>
                  </a:cubicBezTo>
                  <a:cubicBezTo>
                    <a:pt x="11" y="94"/>
                    <a:pt x="14" y="95"/>
                    <a:pt x="14" y="95"/>
                  </a:cubicBezTo>
                  <a:cubicBezTo>
                    <a:pt x="15" y="95"/>
                    <a:pt x="15" y="95"/>
                    <a:pt x="15" y="95"/>
                  </a:cubicBezTo>
                  <a:cubicBezTo>
                    <a:pt x="15" y="95"/>
                    <a:pt x="15" y="95"/>
                    <a:pt x="15" y="95"/>
                  </a:cubicBezTo>
                  <a:cubicBezTo>
                    <a:pt x="15" y="95"/>
                    <a:pt x="15" y="95"/>
                    <a:pt x="15" y="95"/>
                  </a:cubicBezTo>
                  <a:cubicBezTo>
                    <a:pt x="14" y="96"/>
                    <a:pt x="15" y="97"/>
                    <a:pt x="15" y="98"/>
                  </a:cubicBezTo>
                  <a:cubicBezTo>
                    <a:pt x="15" y="98"/>
                    <a:pt x="15" y="98"/>
                    <a:pt x="15" y="98"/>
                  </a:cubicBezTo>
                  <a:cubicBezTo>
                    <a:pt x="15" y="99"/>
                    <a:pt x="15" y="99"/>
                    <a:pt x="15" y="99"/>
                  </a:cubicBezTo>
                  <a:cubicBezTo>
                    <a:pt x="15" y="99"/>
                    <a:pt x="14" y="99"/>
                    <a:pt x="14" y="99"/>
                  </a:cubicBezTo>
                  <a:cubicBezTo>
                    <a:pt x="15" y="99"/>
                    <a:pt x="15" y="98"/>
                    <a:pt x="15" y="98"/>
                  </a:cubicBezTo>
                  <a:cubicBezTo>
                    <a:pt x="15" y="98"/>
                    <a:pt x="15" y="98"/>
                    <a:pt x="15" y="98"/>
                  </a:cubicBezTo>
                  <a:cubicBezTo>
                    <a:pt x="15" y="98"/>
                    <a:pt x="15" y="98"/>
                    <a:pt x="15" y="98"/>
                  </a:cubicBezTo>
                  <a:cubicBezTo>
                    <a:pt x="14" y="98"/>
                    <a:pt x="14" y="98"/>
                    <a:pt x="14" y="98"/>
                  </a:cubicBezTo>
                  <a:cubicBezTo>
                    <a:pt x="14" y="97"/>
                    <a:pt x="14" y="97"/>
                    <a:pt x="14" y="97"/>
                  </a:cubicBezTo>
                  <a:cubicBezTo>
                    <a:pt x="14" y="98"/>
                    <a:pt x="13" y="99"/>
                    <a:pt x="13" y="99"/>
                  </a:cubicBezTo>
                  <a:cubicBezTo>
                    <a:pt x="13" y="100"/>
                    <a:pt x="13" y="96"/>
                    <a:pt x="13" y="96"/>
                  </a:cubicBezTo>
                  <a:cubicBezTo>
                    <a:pt x="12" y="95"/>
                    <a:pt x="12" y="97"/>
                    <a:pt x="12" y="98"/>
                  </a:cubicBezTo>
                  <a:cubicBezTo>
                    <a:pt x="12" y="98"/>
                    <a:pt x="12" y="97"/>
                    <a:pt x="12" y="97"/>
                  </a:cubicBezTo>
                  <a:cubicBezTo>
                    <a:pt x="12" y="97"/>
                    <a:pt x="12" y="97"/>
                    <a:pt x="11" y="97"/>
                  </a:cubicBezTo>
                  <a:cubicBezTo>
                    <a:pt x="12" y="96"/>
                    <a:pt x="12" y="96"/>
                    <a:pt x="12" y="96"/>
                  </a:cubicBezTo>
                  <a:cubicBezTo>
                    <a:pt x="12" y="96"/>
                    <a:pt x="12" y="96"/>
                    <a:pt x="12" y="96"/>
                  </a:cubicBezTo>
                  <a:cubicBezTo>
                    <a:pt x="11" y="96"/>
                    <a:pt x="11" y="96"/>
                    <a:pt x="11" y="96"/>
                  </a:cubicBezTo>
                  <a:cubicBezTo>
                    <a:pt x="11" y="96"/>
                    <a:pt x="11" y="96"/>
                    <a:pt x="11" y="96"/>
                  </a:cubicBezTo>
                  <a:cubicBezTo>
                    <a:pt x="11" y="96"/>
                    <a:pt x="11" y="97"/>
                    <a:pt x="10" y="97"/>
                  </a:cubicBezTo>
                  <a:cubicBezTo>
                    <a:pt x="11" y="96"/>
                    <a:pt x="11" y="96"/>
                    <a:pt x="11" y="95"/>
                  </a:cubicBezTo>
                  <a:cubicBezTo>
                    <a:pt x="10" y="95"/>
                    <a:pt x="10" y="95"/>
                    <a:pt x="10" y="95"/>
                  </a:cubicBezTo>
                  <a:cubicBezTo>
                    <a:pt x="10" y="95"/>
                    <a:pt x="10" y="95"/>
                    <a:pt x="10" y="95"/>
                  </a:cubicBezTo>
                  <a:cubicBezTo>
                    <a:pt x="10" y="94"/>
                    <a:pt x="9" y="93"/>
                    <a:pt x="8" y="93"/>
                  </a:cubicBezTo>
                  <a:cubicBezTo>
                    <a:pt x="7" y="94"/>
                    <a:pt x="7" y="94"/>
                    <a:pt x="7" y="94"/>
                  </a:cubicBezTo>
                  <a:cubicBezTo>
                    <a:pt x="7" y="94"/>
                    <a:pt x="7" y="94"/>
                    <a:pt x="7" y="94"/>
                  </a:cubicBezTo>
                  <a:cubicBezTo>
                    <a:pt x="7" y="94"/>
                    <a:pt x="7" y="94"/>
                    <a:pt x="7" y="94"/>
                  </a:cubicBezTo>
                  <a:cubicBezTo>
                    <a:pt x="7" y="94"/>
                    <a:pt x="7" y="94"/>
                    <a:pt x="7" y="94"/>
                  </a:cubicBezTo>
                  <a:cubicBezTo>
                    <a:pt x="8" y="94"/>
                    <a:pt x="8" y="94"/>
                    <a:pt x="8" y="94"/>
                  </a:cubicBezTo>
                  <a:cubicBezTo>
                    <a:pt x="8" y="94"/>
                    <a:pt x="8" y="95"/>
                    <a:pt x="8" y="95"/>
                  </a:cubicBezTo>
                  <a:cubicBezTo>
                    <a:pt x="8" y="94"/>
                    <a:pt x="7" y="94"/>
                    <a:pt x="6" y="95"/>
                  </a:cubicBezTo>
                  <a:cubicBezTo>
                    <a:pt x="7" y="95"/>
                    <a:pt x="7" y="96"/>
                    <a:pt x="8" y="96"/>
                  </a:cubicBezTo>
                  <a:cubicBezTo>
                    <a:pt x="8" y="97"/>
                    <a:pt x="8" y="97"/>
                    <a:pt x="8" y="97"/>
                  </a:cubicBezTo>
                  <a:cubicBezTo>
                    <a:pt x="8" y="97"/>
                    <a:pt x="8" y="96"/>
                    <a:pt x="8" y="96"/>
                  </a:cubicBezTo>
                  <a:cubicBezTo>
                    <a:pt x="7" y="97"/>
                    <a:pt x="5" y="94"/>
                    <a:pt x="5" y="96"/>
                  </a:cubicBezTo>
                  <a:cubicBezTo>
                    <a:pt x="5" y="97"/>
                    <a:pt x="8" y="99"/>
                    <a:pt x="9" y="99"/>
                  </a:cubicBezTo>
                  <a:cubicBezTo>
                    <a:pt x="9" y="99"/>
                    <a:pt x="9" y="99"/>
                    <a:pt x="9" y="99"/>
                  </a:cubicBezTo>
                  <a:cubicBezTo>
                    <a:pt x="9" y="99"/>
                    <a:pt x="9" y="99"/>
                    <a:pt x="9" y="99"/>
                  </a:cubicBezTo>
                  <a:cubicBezTo>
                    <a:pt x="9" y="99"/>
                    <a:pt x="8" y="98"/>
                    <a:pt x="7" y="98"/>
                  </a:cubicBezTo>
                  <a:cubicBezTo>
                    <a:pt x="7" y="99"/>
                    <a:pt x="6" y="98"/>
                    <a:pt x="5" y="98"/>
                  </a:cubicBezTo>
                  <a:cubicBezTo>
                    <a:pt x="4" y="98"/>
                    <a:pt x="5" y="99"/>
                    <a:pt x="6" y="100"/>
                  </a:cubicBezTo>
                  <a:cubicBezTo>
                    <a:pt x="6" y="100"/>
                    <a:pt x="9" y="100"/>
                    <a:pt x="9" y="100"/>
                  </a:cubicBezTo>
                  <a:cubicBezTo>
                    <a:pt x="9" y="100"/>
                    <a:pt x="9" y="100"/>
                    <a:pt x="9" y="100"/>
                  </a:cubicBezTo>
                  <a:cubicBezTo>
                    <a:pt x="9" y="101"/>
                    <a:pt x="9" y="101"/>
                    <a:pt x="9" y="101"/>
                  </a:cubicBezTo>
                  <a:cubicBezTo>
                    <a:pt x="9" y="100"/>
                    <a:pt x="8" y="101"/>
                    <a:pt x="8" y="101"/>
                  </a:cubicBezTo>
                  <a:cubicBezTo>
                    <a:pt x="7" y="101"/>
                    <a:pt x="7" y="101"/>
                    <a:pt x="7" y="101"/>
                  </a:cubicBezTo>
                  <a:cubicBezTo>
                    <a:pt x="7" y="101"/>
                    <a:pt x="7" y="101"/>
                    <a:pt x="7" y="101"/>
                  </a:cubicBezTo>
                  <a:cubicBezTo>
                    <a:pt x="7" y="102"/>
                    <a:pt x="8" y="102"/>
                    <a:pt x="9" y="102"/>
                  </a:cubicBezTo>
                  <a:cubicBezTo>
                    <a:pt x="8" y="102"/>
                    <a:pt x="8" y="102"/>
                    <a:pt x="8" y="102"/>
                  </a:cubicBezTo>
                  <a:cubicBezTo>
                    <a:pt x="8" y="102"/>
                    <a:pt x="8" y="102"/>
                    <a:pt x="8" y="102"/>
                  </a:cubicBezTo>
                  <a:cubicBezTo>
                    <a:pt x="7" y="102"/>
                    <a:pt x="7" y="102"/>
                    <a:pt x="7" y="102"/>
                  </a:cubicBezTo>
                  <a:cubicBezTo>
                    <a:pt x="7" y="103"/>
                    <a:pt x="7" y="103"/>
                    <a:pt x="7" y="103"/>
                  </a:cubicBezTo>
                  <a:cubicBezTo>
                    <a:pt x="7" y="103"/>
                    <a:pt x="7" y="103"/>
                    <a:pt x="7" y="103"/>
                  </a:cubicBezTo>
                  <a:cubicBezTo>
                    <a:pt x="7" y="101"/>
                    <a:pt x="4" y="99"/>
                    <a:pt x="3" y="99"/>
                  </a:cubicBezTo>
                  <a:cubicBezTo>
                    <a:pt x="2" y="100"/>
                    <a:pt x="5" y="102"/>
                    <a:pt x="5" y="103"/>
                  </a:cubicBezTo>
                  <a:cubicBezTo>
                    <a:pt x="4" y="102"/>
                    <a:pt x="4" y="102"/>
                    <a:pt x="3" y="102"/>
                  </a:cubicBezTo>
                  <a:cubicBezTo>
                    <a:pt x="3" y="103"/>
                    <a:pt x="4" y="103"/>
                    <a:pt x="4" y="104"/>
                  </a:cubicBezTo>
                  <a:cubicBezTo>
                    <a:pt x="5" y="104"/>
                    <a:pt x="5" y="104"/>
                    <a:pt x="5" y="104"/>
                  </a:cubicBezTo>
                  <a:cubicBezTo>
                    <a:pt x="5" y="104"/>
                    <a:pt x="5" y="104"/>
                    <a:pt x="5" y="104"/>
                  </a:cubicBezTo>
                  <a:cubicBezTo>
                    <a:pt x="3" y="104"/>
                    <a:pt x="3" y="102"/>
                    <a:pt x="2" y="102"/>
                  </a:cubicBezTo>
                  <a:cubicBezTo>
                    <a:pt x="1" y="102"/>
                    <a:pt x="1" y="102"/>
                    <a:pt x="1" y="102"/>
                  </a:cubicBezTo>
                  <a:cubicBezTo>
                    <a:pt x="1" y="103"/>
                    <a:pt x="1" y="104"/>
                    <a:pt x="0" y="104"/>
                  </a:cubicBezTo>
                  <a:cubicBezTo>
                    <a:pt x="0" y="105"/>
                    <a:pt x="3" y="105"/>
                    <a:pt x="4" y="105"/>
                  </a:cubicBezTo>
                  <a:cubicBezTo>
                    <a:pt x="4" y="106"/>
                    <a:pt x="4" y="106"/>
                    <a:pt x="4" y="106"/>
                  </a:cubicBezTo>
                  <a:cubicBezTo>
                    <a:pt x="4" y="106"/>
                    <a:pt x="4" y="106"/>
                    <a:pt x="4" y="106"/>
                  </a:cubicBezTo>
                  <a:cubicBezTo>
                    <a:pt x="6" y="106"/>
                    <a:pt x="6" y="106"/>
                    <a:pt x="6" y="106"/>
                  </a:cubicBezTo>
                  <a:cubicBezTo>
                    <a:pt x="6" y="105"/>
                    <a:pt x="7" y="105"/>
                    <a:pt x="8" y="105"/>
                  </a:cubicBezTo>
                  <a:cubicBezTo>
                    <a:pt x="9" y="105"/>
                    <a:pt x="9" y="105"/>
                    <a:pt x="9" y="105"/>
                  </a:cubicBezTo>
                  <a:cubicBezTo>
                    <a:pt x="9" y="104"/>
                    <a:pt x="9" y="104"/>
                    <a:pt x="9" y="103"/>
                  </a:cubicBezTo>
                  <a:cubicBezTo>
                    <a:pt x="10" y="104"/>
                    <a:pt x="10" y="104"/>
                    <a:pt x="11" y="104"/>
                  </a:cubicBezTo>
                  <a:cubicBezTo>
                    <a:pt x="11" y="103"/>
                    <a:pt x="11" y="103"/>
                    <a:pt x="11" y="103"/>
                  </a:cubicBezTo>
                  <a:cubicBezTo>
                    <a:pt x="11" y="103"/>
                    <a:pt x="11" y="103"/>
                    <a:pt x="11" y="104"/>
                  </a:cubicBezTo>
                  <a:cubicBezTo>
                    <a:pt x="11" y="103"/>
                    <a:pt x="12" y="103"/>
                    <a:pt x="12" y="103"/>
                  </a:cubicBezTo>
                  <a:cubicBezTo>
                    <a:pt x="12" y="103"/>
                    <a:pt x="12" y="103"/>
                    <a:pt x="12" y="103"/>
                  </a:cubicBezTo>
                  <a:cubicBezTo>
                    <a:pt x="11" y="104"/>
                    <a:pt x="11" y="104"/>
                    <a:pt x="11" y="104"/>
                  </a:cubicBezTo>
                  <a:cubicBezTo>
                    <a:pt x="12" y="104"/>
                    <a:pt x="12" y="104"/>
                    <a:pt x="12" y="104"/>
                  </a:cubicBezTo>
                  <a:cubicBezTo>
                    <a:pt x="12" y="104"/>
                    <a:pt x="12" y="104"/>
                    <a:pt x="12" y="104"/>
                  </a:cubicBezTo>
                  <a:cubicBezTo>
                    <a:pt x="12" y="105"/>
                    <a:pt x="12" y="105"/>
                    <a:pt x="12" y="105"/>
                  </a:cubicBezTo>
                  <a:cubicBezTo>
                    <a:pt x="12" y="105"/>
                    <a:pt x="12" y="105"/>
                    <a:pt x="12" y="105"/>
                  </a:cubicBezTo>
                  <a:cubicBezTo>
                    <a:pt x="12" y="103"/>
                    <a:pt x="12" y="103"/>
                    <a:pt x="12" y="103"/>
                  </a:cubicBezTo>
                  <a:cubicBezTo>
                    <a:pt x="12" y="103"/>
                    <a:pt x="13" y="103"/>
                    <a:pt x="13" y="103"/>
                  </a:cubicBezTo>
                  <a:cubicBezTo>
                    <a:pt x="12" y="103"/>
                    <a:pt x="13" y="104"/>
                    <a:pt x="13" y="104"/>
                  </a:cubicBezTo>
                  <a:cubicBezTo>
                    <a:pt x="13" y="104"/>
                    <a:pt x="13" y="104"/>
                    <a:pt x="13" y="104"/>
                  </a:cubicBezTo>
                  <a:cubicBezTo>
                    <a:pt x="13" y="104"/>
                    <a:pt x="13" y="104"/>
                    <a:pt x="13" y="104"/>
                  </a:cubicBezTo>
                  <a:cubicBezTo>
                    <a:pt x="14" y="104"/>
                    <a:pt x="14" y="103"/>
                    <a:pt x="14" y="103"/>
                  </a:cubicBezTo>
                  <a:cubicBezTo>
                    <a:pt x="14" y="103"/>
                    <a:pt x="14" y="104"/>
                    <a:pt x="14" y="105"/>
                  </a:cubicBezTo>
                  <a:cubicBezTo>
                    <a:pt x="15" y="104"/>
                    <a:pt x="15" y="104"/>
                    <a:pt x="15" y="104"/>
                  </a:cubicBezTo>
                  <a:cubicBezTo>
                    <a:pt x="15" y="104"/>
                    <a:pt x="15" y="104"/>
                    <a:pt x="15" y="104"/>
                  </a:cubicBezTo>
                  <a:cubicBezTo>
                    <a:pt x="15" y="104"/>
                    <a:pt x="15" y="104"/>
                    <a:pt x="15" y="104"/>
                  </a:cubicBezTo>
                  <a:cubicBezTo>
                    <a:pt x="15" y="104"/>
                    <a:pt x="15" y="104"/>
                    <a:pt x="15" y="104"/>
                  </a:cubicBezTo>
                  <a:cubicBezTo>
                    <a:pt x="15" y="104"/>
                    <a:pt x="15" y="104"/>
                    <a:pt x="15" y="104"/>
                  </a:cubicBezTo>
                  <a:cubicBezTo>
                    <a:pt x="15" y="104"/>
                    <a:pt x="15" y="104"/>
                    <a:pt x="15" y="104"/>
                  </a:cubicBezTo>
                  <a:cubicBezTo>
                    <a:pt x="16" y="104"/>
                    <a:pt x="16" y="104"/>
                    <a:pt x="17" y="103"/>
                  </a:cubicBezTo>
                  <a:cubicBezTo>
                    <a:pt x="16" y="104"/>
                    <a:pt x="16" y="104"/>
                    <a:pt x="15" y="104"/>
                  </a:cubicBezTo>
                  <a:cubicBezTo>
                    <a:pt x="14" y="105"/>
                    <a:pt x="15" y="105"/>
                    <a:pt x="16" y="106"/>
                  </a:cubicBezTo>
                  <a:cubicBezTo>
                    <a:pt x="16" y="106"/>
                    <a:pt x="17" y="105"/>
                    <a:pt x="17" y="104"/>
                  </a:cubicBezTo>
                  <a:cubicBezTo>
                    <a:pt x="17" y="105"/>
                    <a:pt x="17" y="105"/>
                    <a:pt x="17" y="105"/>
                  </a:cubicBezTo>
                  <a:cubicBezTo>
                    <a:pt x="17" y="105"/>
                    <a:pt x="17" y="105"/>
                    <a:pt x="18" y="105"/>
                  </a:cubicBezTo>
                  <a:cubicBezTo>
                    <a:pt x="18" y="105"/>
                    <a:pt x="18" y="105"/>
                    <a:pt x="18" y="105"/>
                  </a:cubicBezTo>
                  <a:cubicBezTo>
                    <a:pt x="18" y="105"/>
                    <a:pt x="18" y="106"/>
                    <a:pt x="18" y="106"/>
                  </a:cubicBezTo>
                  <a:cubicBezTo>
                    <a:pt x="18" y="106"/>
                    <a:pt x="19" y="106"/>
                    <a:pt x="19" y="106"/>
                  </a:cubicBezTo>
                  <a:cubicBezTo>
                    <a:pt x="19" y="106"/>
                    <a:pt x="18" y="106"/>
                    <a:pt x="18" y="106"/>
                  </a:cubicBezTo>
                  <a:cubicBezTo>
                    <a:pt x="18" y="107"/>
                    <a:pt x="18" y="107"/>
                    <a:pt x="18" y="107"/>
                  </a:cubicBezTo>
                  <a:cubicBezTo>
                    <a:pt x="18" y="106"/>
                    <a:pt x="16" y="108"/>
                    <a:pt x="15" y="108"/>
                  </a:cubicBezTo>
                  <a:cubicBezTo>
                    <a:pt x="15" y="108"/>
                    <a:pt x="15" y="108"/>
                    <a:pt x="15" y="108"/>
                  </a:cubicBezTo>
                  <a:cubicBezTo>
                    <a:pt x="14" y="108"/>
                    <a:pt x="14" y="108"/>
                    <a:pt x="14" y="108"/>
                  </a:cubicBezTo>
                  <a:cubicBezTo>
                    <a:pt x="14" y="109"/>
                    <a:pt x="14" y="109"/>
                    <a:pt x="14" y="110"/>
                  </a:cubicBezTo>
                  <a:cubicBezTo>
                    <a:pt x="14" y="110"/>
                    <a:pt x="14" y="110"/>
                    <a:pt x="14" y="110"/>
                  </a:cubicBezTo>
                  <a:cubicBezTo>
                    <a:pt x="13" y="110"/>
                    <a:pt x="13" y="110"/>
                    <a:pt x="13" y="110"/>
                  </a:cubicBezTo>
                  <a:cubicBezTo>
                    <a:pt x="14" y="110"/>
                    <a:pt x="14" y="110"/>
                    <a:pt x="14" y="110"/>
                  </a:cubicBezTo>
                  <a:cubicBezTo>
                    <a:pt x="16" y="110"/>
                    <a:pt x="17" y="112"/>
                    <a:pt x="19" y="110"/>
                  </a:cubicBezTo>
                  <a:cubicBezTo>
                    <a:pt x="19" y="110"/>
                    <a:pt x="19" y="110"/>
                    <a:pt x="19" y="110"/>
                  </a:cubicBezTo>
                  <a:cubicBezTo>
                    <a:pt x="19" y="109"/>
                    <a:pt x="19" y="109"/>
                    <a:pt x="19" y="109"/>
                  </a:cubicBezTo>
                  <a:cubicBezTo>
                    <a:pt x="20" y="110"/>
                    <a:pt x="19" y="111"/>
                    <a:pt x="19" y="111"/>
                  </a:cubicBezTo>
                  <a:cubicBezTo>
                    <a:pt x="19" y="113"/>
                    <a:pt x="17" y="112"/>
                    <a:pt x="16" y="112"/>
                  </a:cubicBezTo>
                  <a:cubicBezTo>
                    <a:pt x="16" y="113"/>
                    <a:pt x="15" y="112"/>
                    <a:pt x="14" y="112"/>
                  </a:cubicBezTo>
                  <a:cubicBezTo>
                    <a:pt x="14" y="112"/>
                    <a:pt x="14" y="112"/>
                    <a:pt x="13" y="112"/>
                  </a:cubicBezTo>
                  <a:cubicBezTo>
                    <a:pt x="13" y="113"/>
                    <a:pt x="13" y="113"/>
                    <a:pt x="13" y="113"/>
                  </a:cubicBezTo>
                  <a:cubicBezTo>
                    <a:pt x="13" y="113"/>
                    <a:pt x="13" y="113"/>
                    <a:pt x="13" y="113"/>
                  </a:cubicBezTo>
                  <a:cubicBezTo>
                    <a:pt x="12" y="112"/>
                    <a:pt x="12" y="112"/>
                    <a:pt x="12" y="112"/>
                  </a:cubicBezTo>
                  <a:cubicBezTo>
                    <a:pt x="12" y="112"/>
                    <a:pt x="12" y="112"/>
                    <a:pt x="12" y="112"/>
                  </a:cubicBezTo>
                  <a:cubicBezTo>
                    <a:pt x="12" y="112"/>
                    <a:pt x="12" y="112"/>
                    <a:pt x="12" y="112"/>
                  </a:cubicBezTo>
                  <a:cubicBezTo>
                    <a:pt x="12" y="112"/>
                    <a:pt x="12" y="112"/>
                    <a:pt x="12" y="112"/>
                  </a:cubicBezTo>
                  <a:cubicBezTo>
                    <a:pt x="12" y="112"/>
                    <a:pt x="12" y="112"/>
                    <a:pt x="12" y="112"/>
                  </a:cubicBezTo>
                  <a:cubicBezTo>
                    <a:pt x="11" y="112"/>
                    <a:pt x="11" y="112"/>
                    <a:pt x="11" y="112"/>
                  </a:cubicBezTo>
                  <a:cubicBezTo>
                    <a:pt x="11" y="112"/>
                    <a:pt x="12" y="112"/>
                    <a:pt x="12" y="112"/>
                  </a:cubicBezTo>
                  <a:cubicBezTo>
                    <a:pt x="11" y="113"/>
                    <a:pt x="11" y="112"/>
                    <a:pt x="11" y="113"/>
                  </a:cubicBezTo>
                  <a:cubicBezTo>
                    <a:pt x="10" y="112"/>
                    <a:pt x="10" y="112"/>
                    <a:pt x="10" y="112"/>
                  </a:cubicBezTo>
                  <a:cubicBezTo>
                    <a:pt x="10" y="113"/>
                    <a:pt x="10" y="113"/>
                    <a:pt x="10" y="113"/>
                  </a:cubicBezTo>
                  <a:cubicBezTo>
                    <a:pt x="9" y="114"/>
                    <a:pt x="9" y="114"/>
                    <a:pt x="9" y="114"/>
                  </a:cubicBezTo>
                  <a:cubicBezTo>
                    <a:pt x="9" y="113"/>
                    <a:pt x="9" y="113"/>
                    <a:pt x="9" y="113"/>
                  </a:cubicBezTo>
                  <a:cubicBezTo>
                    <a:pt x="9" y="113"/>
                    <a:pt x="9" y="113"/>
                    <a:pt x="9" y="113"/>
                  </a:cubicBezTo>
                  <a:cubicBezTo>
                    <a:pt x="9" y="113"/>
                    <a:pt x="9" y="113"/>
                    <a:pt x="9" y="113"/>
                  </a:cubicBezTo>
                  <a:cubicBezTo>
                    <a:pt x="10" y="112"/>
                    <a:pt x="10" y="112"/>
                    <a:pt x="10" y="112"/>
                  </a:cubicBezTo>
                  <a:cubicBezTo>
                    <a:pt x="9" y="112"/>
                    <a:pt x="9" y="112"/>
                    <a:pt x="9" y="112"/>
                  </a:cubicBezTo>
                  <a:cubicBezTo>
                    <a:pt x="9" y="113"/>
                    <a:pt x="9" y="113"/>
                    <a:pt x="9" y="113"/>
                  </a:cubicBezTo>
                  <a:cubicBezTo>
                    <a:pt x="9" y="113"/>
                    <a:pt x="9" y="113"/>
                    <a:pt x="9" y="113"/>
                  </a:cubicBezTo>
                  <a:cubicBezTo>
                    <a:pt x="8" y="114"/>
                    <a:pt x="8" y="114"/>
                    <a:pt x="8" y="114"/>
                  </a:cubicBezTo>
                  <a:cubicBezTo>
                    <a:pt x="8" y="114"/>
                    <a:pt x="8" y="114"/>
                    <a:pt x="8" y="114"/>
                  </a:cubicBezTo>
                  <a:cubicBezTo>
                    <a:pt x="8" y="113"/>
                    <a:pt x="8" y="113"/>
                    <a:pt x="8" y="113"/>
                  </a:cubicBezTo>
                  <a:cubicBezTo>
                    <a:pt x="8" y="114"/>
                    <a:pt x="8" y="114"/>
                    <a:pt x="8" y="114"/>
                  </a:cubicBezTo>
                  <a:cubicBezTo>
                    <a:pt x="8" y="113"/>
                    <a:pt x="8" y="113"/>
                    <a:pt x="8" y="113"/>
                  </a:cubicBezTo>
                  <a:cubicBezTo>
                    <a:pt x="7" y="113"/>
                    <a:pt x="7" y="113"/>
                    <a:pt x="7" y="113"/>
                  </a:cubicBezTo>
                  <a:cubicBezTo>
                    <a:pt x="7" y="113"/>
                    <a:pt x="8" y="113"/>
                    <a:pt x="8" y="113"/>
                  </a:cubicBezTo>
                  <a:cubicBezTo>
                    <a:pt x="7" y="113"/>
                    <a:pt x="7" y="113"/>
                    <a:pt x="7" y="113"/>
                  </a:cubicBezTo>
                  <a:cubicBezTo>
                    <a:pt x="6" y="114"/>
                    <a:pt x="6" y="114"/>
                    <a:pt x="6" y="114"/>
                  </a:cubicBezTo>
                  <a:cubicBezTo>
                    <a:pt x="6" y="114"/>
                    <a:pt x="6" y="114"/>
                    <a:pt x="6" y="114"/>
                  </a:cubicBezTo>
                  <a:cubicBezTo>
                    <a:pt x="6" y="115"/>
                    <a:pt x="4" y="113"/>
                    <a:pt x="3" y="114"/>
                  </a:cubicBezTo>
                  <a:cubicBezTo>
                    <a:pt x="3" y="114"/>
                    <a:pt x="3" y="114"/>
                    <a:pt x="3" y="114"/>
                  </a:cubicBezTo>
                  <a:cubicBezTo>
                    <a:pt x="3" y="115"/>
                    <a:pt x="3" y="115"/>
                    <a:pt x="3" y="116"/>
                  </a:cubicBezTo>
                  <a:cubicBezTo>
                    <a:pt x="4" y="117"/>
                    <a:pt x="4" y="116"/>
                    <a:pt x="5" y="117"/>
                  </a:cubicBezTo>
                  <a:cubicBezTo>
                    <a:pt x="6" y="116"/>
                    <a:pt x="6" y="116"/>
                    <a:pt x="6" y="116"/>
                  </a:cubicBezTo>
                  <a:cubicBezTo>
                    <a:pt x="7" y="116"/>
                    <a:pt x="7" y="116"/>
                    <a:pt x="7" y="116"/>
                  </a:cubicBezTo>
                  <a:cubicBezTo>
                    <a:pt x="7" y="115"/>
                    <a:pt x="8" y="115"/>
                    <a:pt x="8" y="115"/>
                  </a:cubicBezTo>
                  <a:cubicBezTo>
                    <a:pt x="9" y="116"/>
                    <a:pt x="11" y="116"/>
                    <a:pt x="12" y="116"/>
                  </a:cubicBezTo>
                  <a:cubicBezTo>
                    <a:pt x="12" y="116"/>
                    <a:pt x="12" y="116"/>
                    <a:pt x="12" y="116"/>
                  </a:cubicBezTo>
                  <a:cubicBezTo>
                    <a:pt x="12" y="116"/>
                    <a:pt x="12" y="116"/>
                    <a:pt x="12" y="116"/>
                  </a:cubicBezTo>
                  <a:cubicBezTo>
                    <a:pt x="12" y="116"/>
                    <a:pt x="12" y="116"/>
                    <a:pt x="12" y="116"/>
                  </a:cubicBezTo>
                  <a:cubicBezTo>
                    <a:pt x="12" y="116"/>
                    <a:pt x="12" y="116"/>
                    <a:pt x="12" y="116"/>
                  </a:cubicBezTo>
                  <a:cubicBezTo>
                    <a:pt x="13" y="116"/>
                    <a:pt x="13" y="116"/>
                    <a:pt x="13" y="116"/>
                  </a:cubicBezTo>
                  <a:cubicBezTo>
                    <a:pt x="13" y="116"/>
                    <a:pt x="13" y="116"/>
                    <a:pt x="13" y="116"/>
                  </a:cubicBezTo>
                  <a:cubicBezTo>
                    <a:pt x="13" y="116"/>
                    <a:pt x="13" y="116"/>
                    <a:pt x="13" y="116"/>
                  </a:cubicBezTo>
                  <a:cubicBezTo>
                    <a:pt x="13" y="116"/>
                    <a:pt x="13" y="116"/>
                    <a:pt x="13" y="116"/>
                  </a:cubicBezTo>
                  <a:cubicBezTo>
                    <a:pt x="13" y="116"/>
                    <a:pt x="13" y="116"/>
                    <a:pt x="13" y="116"/>
                  </a:cubicBezTo>
                  <a:cubicBezTo>
                    <a:pt x="14" y="116"/>
                    <a:pt x="14" y="116"/>
                    <a:pt x="14" y="116"/>
                  </a:cubicBezTo>
                  <a:cubicBezTo>
                    <a:pt x="14" y="116"/>
                    <a:pt x="14" y="116"/>
                    <a:pt x="14" y="116"/>
                  </a:cubicBezTo>
                  <a:cubicBezTo>
                    <a:pt x="14" y="116"/>
                    <a:pt x="14" y="116"/>
                    <a:pt x="14" y="116"/>
                  </a:cubicBezTo>
                  <a:cubicBezTo>
                    <a:pt x="15" y="116"/>
                    <a:pt x="15" y="116"/>
                    <a:pt x="15" y="116"/>
                  </a:cubicBezTo>
                  <a:cubicBezTo>
                    <a:pt x="15" y="117"/>
                    <a:pt x="15" y="117"/>
                    <a:pt x="14" y="118"/>
                  </a:cubicBezTo>
                  <a:cubicBezTo>
                    <a:pt x="14" y="118"/>
                    <a:pt x="16" y="117"/>
                    <a:pt x="16" y="117"/>
                  </a:cubicBezTo>
                  <a:cubicBezTo>
                    <a:pt x="16" y="117"/>
                    <a:pt x="16" y="117"/>
                    <a:pt x="16" y="117"/>
                  </a:cubicBezTo>
                  <a:cubicBezTo>
                    <a:pt x="15" y="118"/>
                    <a:pt x="15" y="118"/>
                    <a:pt x="15" y="118"/>
                  </a:cubicBezTo>
                  <a:cubicBezTo>
                    <a:pt x="15" y="119"/>
                    <a:pt x="15" y="119"/>
                    <a:pt x="15" y="119"/>
                  </a:cubicBezTo>
                  <a:cubicBezTo>
                    <a:pt x="14" y="118"/>
                    <a:pt x="14" y="118"/>
                    <a:pt x="14" y="118"/>
                  </a:cubicBezTo>
                  <a:cubicBezTo>
                    <a:pt x="15" y="119"/>
                    <a:pt x="15" y="119"/>
                    <a:pt x="15" y="120"/>
                  </a:cubicBezTo>
                  <a:cubicBezTo>
                    <a:pt x="15" y="120"/>
                    <a:pt x="15" y="120"/>
                    <a:pt x="15" y="120"/>
                  </a:cubicBezTo>
                  <a:cubicBezTo>
                    <a:pt x="15" y="120"/>
                    <a:pt x="15" y="120"/>
                    <a:pt x="15" y="120"/>
                  </a:cubicBezTo>
                  <a:cubicBezTo>
                    <a:pt x="16" y="121"/>
                    <a:pt x="16" y="121"/>
                    <a:pt x="16" y="121"/>
                  </a:cubicBezTo>
                  <a:cubicBezTo>
                    <a:pt x="15" y="121"/>
                    <a:pt x="15" y="121"/>
                    <a:pt x="15" y="121"/>
                  </a:cubicBezTo>
                  <a:cubicBezTo>
                    <a:pt x="15" y="121"/>
                    <a:pt x="16" y="121"/>
                    <a:pt x="16" y="121"/>
                  </a:cubicBezTo>
                  <a:cubicBezTo>
                    <a:pt x="16" y="121"/>
                    <a:pt x="16" y="121"/>
                    <a:pt x="16" y="121"/>
                  </a:cubicBezTo>
                  <a:cubicBezTo>
                    <a:pt x="17" y="121"/>
                    <a:pt x="17" y="121"/>
                    <a:pt x="17" y="120"/>
                  </a:cubicBezTo>
                  <a:cubicBezTo>
                    <a:pt x="17" y="120"/>
                    <a:pt x="17" y="120"/>
                    <a:pt x="17" y="120"/>
                  </a:cubicBezTo>
                  <a:cubicBezTo>
                    <a:pt x="18" y="120"/>
                    <a:pt x="18" y="120"/>
                    <a:pt x="18" y="120"/>
                  </a:cubicBezTo>
                  <a:cubicBezTo>
                    <a:pt x="18" y="120"/>
                    <a:pt x="18" y="120"/>
                    <a:pt x="18" y="120"/>
                  </a:cubicBezTo>
                  <a:cubicBezTo>
                    <a:pt x="18" y="120"/>
                    <a:pt x="19" y="119"/>
                    <a:pt x="19" y="119"/>
                  </a:cubicBezTo>
                  <a:cubicBezTo>
                    <a:pt x="19" y="119"/>
                    <a:pt x="19" y="119"/>
                    <a:pt x="19" y="119"/>
                  </a:cubicBezTo>
                  <a:cubicBezTo>
                    <a:pt x="20" y="119"/>
                    <a:pt x="20" y="119"/>
                    <a:pt x="20" y="119"/>
                  </a:cubicBezTo>
                  <a:cubicBezTo>
                    <a:pt x="20" y="118"/>
                    <a:pt x="20" y="118"/>
                    <a:pt x="20" y="118"/>
                  </a:cubicBezTo>
                  <a:cubicBezTo>
                    <a:pt x="21" y="118"/>
                    <a:pt x="21" y="118"/>
                    <a:pt x="21" y="118"/>
                  </a:cubicBezTo>
                  <a:cubicBezTo>
                    <a:pt x="21" y="119"/>
                    <a:pt x="20" y="118"/>
                    <a:pt x="20" y="118"/>
                  </a:cubicBezTo>
                  <a:cubicBezTo>
                    <a:pt x="20" y="119"/>
                    <a:pt x="20" y="119"/>
                    <a:pt x="20" y="119"/>
                  </a:cubicBezTo>
                  <a:cubicBezTo>
                    <a:pt x="20" y="119"/>
                    <a:pt x="20" y="119"/>
                    <a:pt x="20" y="119"/>
                  </a:cubicBezTo>
                  <a:cubicBezTo>
                    <a:pt x="20" y="119"/>
                    <a:pt x="20" y="119"/>
                    <a:pt x="20" y="119"/>
                  </a:cubicBezTo>
                  <a:cubicBezTo>
                    <a:pt x="20" y="119"/>
                    <a:pt x="20" y="119"/>
                    <a:pt x="20" y="119"/>
                  </a:cubicBezTo>
                  <a:cubicBezTo>
                    <a:pt x="19" y="119"/>
                    <a:pt x="19" y="120"/>
                    <a:pt x="19" y="120"/>
                  </a:cubicBezTo>
                  <a:cubicBezTo>
                    <a:pt x="19" y="120"/>
                    <a:pt x="19" y="120"/>
                    <a:pt x="19" y="120"/>
                  </a:cubicBezTo>
                  <a:cubicBezTo>
                    <a:pt x="18" y="120"/>
                    <a:pt x="18" y="121"/>
                    <a:pt x="17" y="121"/>
                  </a:cubicBezTo>
                  <a:cubicBezTo>
                    <a:pt x="17" y="122"/>
                    <a:pt x="17" y="122"/>
                    <a:pt x="17" y="122"/>
                  </a:cubicBezTo>
                  <a:cubicBezTo>
                    <a:pt x="17" y="122"/>
                    <a:pt x="17" y="122"/>
                    <a:pt x="17" y="122"/>
                  </a:cubicBezTo>
                  <a:cubicBezTo>
                    <a:pt x="17" y="123"/>
                    <a:pt x="18" y="122"/>
                    <a:pt x="18" y="123"/>
                  </a:cubicBezTo>
                  <a:cubicBezTo>
                    <a:pt x="17" y="123"/>
                    <a:pt x="17" y="123"/>
                    <a:pt x="16" y="124"/>
                  </a:cubicBezTo>
                  <a:cubicBezTo>
                    <a:pt x="18" y="124"/>
                    <a:pt x="19" y="122"/>
                    <a:pt x="21" y="123"/>
                  </a:cubicBezTo>
                  <a:cubicBezTo>
                    <a:pt x="21" y="123"/>
                    <a:pt x="21" y="123"/>
                    <a:pt x="21" y="123"/>
                  </a:cubicBezTo>
                  <a:cubicBezTo>
                    <a:pt x="21" y="123"/>
                    <a:pt x="21" y="123"/>
                    <a:pt x="21" y="123"/>
                  </a:cubicBezTo>
                  <a:cubicBezTo>
                    <a:pt x="20" y="123"/>
                    <a:pt x="19" y="123"/>
                    <a:pt x="18" y="124"/>
                  </a:cubicBezTo>
                  <a:cubicBezTo>
                    <a:pt x="18" y="125"/>
                    <a:pt x="18" y="125"/>
                    <a:pt x="18" y="125"/>
                  </a:cubicBezTo>
                  <a:cubicBezTo>
                    <a:pt x="18" y="125"/>
                    <a:pt x="18" y="125"/>
                    <a:pt x="18" y="125"/>
                  </a:cubicBezTo>
                  <a:cubicBezTo>
                    <a:pt x="18" y="125"/>
                    <a:pt x="18" y="125"/>
                    <a:pt x="18" y="125"/>
                  </a:cubicBezTo>
                  <a:cubicBezTo>
                    <a:pt x="19" y="125"/>
                    <a:pt x="19" y="125"/>
                    <a:pt x="19" y="125"/>
                  </a:cubicBezTo>
                  <a:cubicBezTo>
                    <a:pt x="19" y="126"/>
                    <a:pt x="19" y="126"/>
                    <a:pt x="19" y="126"/>
                  </a:cubicBezTo>
                  <a:cubicBezTo>
                    <a:pt x="19" y="126"/>
                    <a:pt x="19" y="126"/>
                    <a:pt x="19" y="126"/>
                  </a:cubicBezTo>
                  <a:cubicBezTo>
                    <a:pt x="19" y="126"/>
                    <a:pt x="19" y="126"/>
                    <a:pt x="19" y="126"/>
                  </a:cubicBezTo>
                  <a:cubicBezTo>
                    <a:pt x="19" y="126"/>
                    <a:pt x="19" y="126"/>
                    <a:pt x="19" y="126"/>
                  </a:cubicBezTo>
                  <a:cubicBezTo>
                    <a:pt x="18" y="126"/>
                    <a:pt x="18" y="126"/>
                    <a:pt x="18" y="126"/>
                  </a:cubicBezTo>
                  <a:cubicBezTo>
                    <a:pt x="17" y="126"/>
                    <a:pt x="17" y="126"/>
                    <a:pt x="17" y="126"/>
                  </a:cubicBezTo>
                  <a:cubicBezTo>
                    <a:pt x="17" y="126"/>
                    <a:pt x="17" y="126"/>
                    <a:pt x="17" y="126"/>
                  </a:cubicBezTo>
                  <a:cubicBezTo>
                    <a:pt x="17" y="126"/>
                    <a:pt x="18" y="127"/>
                    <a:pt x="18" y="127"/>
                  </a:cubicBezTo>
                  <a:cubicBezTo>
                    <a:pt x="18" y="127"/>
                    <a:pt x="18" y="127"/>
                    <a:pt x="18" y="127"/>
                  </a:cubicBezTo>
                  <a:cubicBezTo>
                    <a:pt x="17" y="127"/>
                    <a:pt x="17" y="127"/>
                    <a:pt x="17" y="127"/>
                  </a:cubicBezTo>
                  <a:cubicBezTo>
                    <a:pt x="17" y="127"/>
                    <a:pt x="17" y="127"/>
                    <a:pt x="17" y="127"/>
                  </a:cubicBezTo>
                  <a:cubicBezTo>
                    <a:pt x="17" y="127"/>
                    <a:pt x="17" y="127"/>
                    <a:pt x="17" y="127"/>
                  </a:cubicBezTo>
                  <a:cubicBezTo>
                    <a:pt x="17" y="127"/>
                    <a:pt x="17" y="127"/>
                    <a:pt x="17" y="127"/>
                  </a:cubicBezTo>
                  <a:cubicBezTo>
                    <a:pt x="17" y="127"/>
                    <a:pt x="17" y="127"/>
                    <a:pt x="17" y="128"/>
                  </a:cubicBezTo>
                  <a:cubicBezTo>
                    <a:pt x="17" y="128"/>
                    <a:pt x="17" y="128"/>
                    <a:pt x="16" y="128"/>
                  </a:cubicBezTo>
                  <a:cubicBezTo>
                    <a:pt x="16" y="129"/>
                    <a:pt x="16" y="129"/>
                    <a:pt x="16" y="129"/>
                  </a:cubicBezTo>
                  <a:cubicBezTo>
                    <a:pt x="15" y="128"/>
                    <a:pt x="15" y="128"/>
                    <a:pt x="14" y="129"/>
                  </a:cubicBezTo>
                  <a:cubicBezTo>
                    <a:pt x="15" y="130"/>
                    <a:pt x="12" y="127"/>
                    <a:pt x="12" y="127"/>
                  </a:cubicBezTo>
                  <a:cubicBezTo>
                    <a:pt x="12" y="128"/>
                    <a:pt x="12" y="129"/>
                    <a:pt x="12" y="129"/>
                  </a:cubicBezTo>
                  <a:cubicBezTo>
                    <a:pt x="12" y="130"/>
                    <a:pt x="12" y="130"/>
                    <a:pt x="12" y="130"/>
                  </a:cubicBezTo>
                  <a:cubicBezTo>
                    <a:pt x="12" y="130"/>
                    <a:pt x="12" y="130"/>
                    <a:pt x="12" y="130"/>
                  </a:cubicBezTo>
                  <a:cubicBezTo>
                    <a:pt x="12" y="131"/>
                    <a:pt x="12" y="131"/>
                    <a:pt x="12" y="131"/>
                  </a:cubicBezTo>
                  <a:cubicBezTo>
                    <a:pt x="12" y="131"/>
                    <a:pt x="12" y="131"/>
                    <a:pt x="12" y="131"/>
                  </a:cubicBezTo>
                  <a:cubicBezTo>
                    <a:pt x="12" y="132"/>
                    <a:pt x="12" y="132"/>
                    <a:pt x="12" y="132"/>
                  </a:cubicBezTo>
                  <a:cubicBezTo>
                    <a:pt x="12" y="132"/>
                    <a:pt x="12" y="132"/>
                    <a:pt x="12" y="132"/>
                  </a:cubicBezTo>
                  <a:cubicBezTo>
                    <a:pt x="12" y="132"/>
                    <a:pt x="12" y="132"/>
                    <a:pt x="12" y="132"/>
                  </a:cubicBezTo>
                  <a:cubicBezTo>
                    <a:pt x="13" y="132"/>
                    <a:pt x="13" y="132"/>
                    <a:pt x="13" y="132"/>
                  </a:cubicBezTo>
                  <a:cubicBezTo>
                    <a:pt x="14" y="131"/>
                    <a:pt x="14" y="131"/>
                    <a:pt x="14" y="131"/>
                  </a:cubicBezTo>
                  <a:cubicBezTo>
                    <a:pt x="14" y="131"/>
                    <a:pt x="14" y="131"/>
                    <a:pt x="14" y="131"/>
                  </a:cubicBezTo>
                  <a:cubicBezTo>
                    <a:pt x="15" y="131"/>
                    <a:pt x="15" y="131"/>
                    <a:pt x="15" y="131"/>
                  </a:cubicBezTo>
                  <a:cubicBezTo>
                    <a:pt x="16" y="131"/>
                    <a:pt x="16" y="132"/>
                    <a:pt x="18" y="131"/>
                  </a:cubicBezTo>
                  <a:cubicBezTo>
                    <a:pt x="19" y="131"/>
                    <a:pt x="19" y="131"/>
                    <a:pt x="20" y="132"/>
                  </a:cubicBezTo>
                  <a:cubicBezTo>
                    <a:pt x="22" y="131"/>
                    <a:pt x="22" y="131"/>
                    <a:pt x="22" y="131"/>
                  </a:cubicBezTo>
                  <a:cubicBezTo>
                    <a:pt x="22" y="131"/>
                    <a:pt x="22" y="131"/>
                    <a:pt x="23" y="131"/>
                  </a:cubicBezTo>
                  <a:cubicBezTo>
                    <a:pt x="23" y="131"/>
                    <a:pt x="23" y="131"/>
                    <a:pt x="23" y="131"/>
                  </a:cubicBezTo>
                  <a:cubicBezTo>
                    <a:pt x="22" y="130"/>
                    <a:pt x="22" y="130"/>
                    <a:pt x="22" y="130"/>
                  </a:cubicBezTo>
                  <a:cubicBezTo>
                    <a:pt x="23" y="130"/>
                    <a:pt x="23" y="130"/>
                    <a:pt x="23" y="130"/>
                  </a:cubicBezTo>
                  <a:cubicBezTo>
                    <a:pt x="23" y="130"/>
                    <a:pt x="24" y="130"/>
                    <a:pt x="24" y="130"/>
                  </a:cubicBezTo>
                  <a:cubicBezTo>
                    <a:pt x="24" y="130"/>
                    <a:pt x="23" y="130"/>
                    <a:pt x="23" y="130"/>
                  </a:cubicBezTo>
                  <a:cubicBezTo>
                    <a:pt x="23" y="131"/>
                    <a:pt x="24" y="132"/>
                    <a:pt x="25" y="132"/>
                  </a:cubicBezTo>
                  <a:cubicBezTo>
                    <a:pt x="26" y="132"/>
                    <a:pt x="26" y="132"/>
                    <a:pt x="27" y="131"/>
                  </a:cubicBezTo>
                  <a:cubicBezTo>
                    <a:pt x="27" y="132"/>
                    <a:pt x="27" y="132"/>
                    <a:pt x="27" y="132"/>
                  </a:cubicBezTo>
                  <a:cubicBezTo>
                    <a:pt x="27" y="132"/>
                    <a:pt x="27" y="132"/>
                    <a:pt x="27" y="132"/>
                  </a:cubicBezTo>
                  <a:cubicBezTo>
                    <a:pt x="27" y="132"/>
                    <a:pt x="27" y="132"/>
                    <a:pt x="27" y="132"/>
                  </a:cubicBezTo>
                  <a:cubicBezTo>
                    <a:pt x="27" y="133"/>
                    <a:pt x="27" y="133"/>
                    <a:pt x="27" y="133"/>
                  </a:cubicBezTo>
                  <a:cubicBezTo>
                    <a:pt x="27" y="133"/>
                    <a:pt x="27" y="133"/>
                    <a:pt x="27" y="133"/>
                  </a:cubicBezTo>
                  <a:cubicBezTo>
                    <a:pt x="27" y="133"/>
                    <a:pt x="27" y="133"/>
                    <a:pt x="27" y="133"/>
                  </a:cubicBezTo>
                  <a:cubicBezTo>
                    <a:pt x="26" y="133"/>
                    <a:pt x="26" y="133"/>
                    <a:pt x="26" y="133"/>
                  </a:cubicBezTo>
                  <a:cubicBezTo>
                    <a:pt x="28" y="134"/>
                    <a:pt x="28" y="134"/>
                    <a:pt x="28" y="134"/>
                  </a:cubicBezTo>
                  <a:cubicBezTo>
                    <a:pt x="27" y="133"/>
                    <a:pt x="28" y="132"/>
                    <a:pt x="29" y="132"/>
                  </a:cubicBezTo>
                  <a:cubicBezTo>
                    <a:pt x="29" y="133"/>
                    <a:pt x="29" y="132"/>
                    <a:pt x="30" y="133"/>
                  </a:cubicBezTo>
                  <a:cubicBezTo>
                    <a:pt x="29" y="133"/>
                    <a:pt x="29" y="133"/>
                    <a:pt x="29" y="133"/>
                  </a:cubicBezTo>
                  <a:cubicBezTo>
                    <a:pt x="28" y="132"/>
                    <a:pt x="27" y="133"/>
                    <a:pt x="29" y="135"/>
                  </a:cubicBezTo>
                  <a:cubicBezTo>
                    <a:pt x="28" y="134"/>
                    <a:pt x="28" y="134"/>
                    <a:pt x="28" y="134"/>
                  </a:cubicBezTo>
                  <a:cubicBezTo>
                    <a:pt x="28" y="134"/>
                    <a:pt x="29" y="134"/>
                    <a:pt x="29" y="135"/>
                  </a:cubicBezTo>
                  <a:cubicBezTo>
                    <a:pt x="30" y="135"/>
                    <a:pt x="30" y="135"/>
                    <a:pt x="30" y="135"/>
                  </a:cubicBezTo>
                  <a:cubicBezTo>
                    <a:pt x="29" y="135"/>
                    <a:pt x="29" y="135"/>
                    <a:pt x="29" y="135"/>
                  </a:cubicBezTo>
                  <a:cubicBezTo>
                    <a:pt x="31" y="136"/>
                    <a:pt x="32" y="136"/>
                    <a:pt x="34" y="136"/>
                  </a:cubicBezTo>
                  <a:cubicBezTo>
                    <a:pt x="33" y="136"/>
                    <a:pt x="33" y="136"/>
                    <a:pt x="33" y="136"/>
                  </a:cubicBezTo>
                  <a:cubicBezTo>
                    <a:pt x="34" y="136"/>
                    <a:pt x="34" y="136"/>
                    <a:pt x="34" y="136"/>
                  </a:cubicBezTo>
                  <a:cubicBezTo>
                    <a:pt x="34" y="137"/>
                    <a:pt x="37" y="138"/>
                    <a:pt x="38" y="138"/>
                  </a:cubicBezTo>
                  <a:cubicBezTo>
                    <a:pt x="38" y="138"/>
                    <a:pt x="38" y="138"/>
                    <a:pt x="38" y="138"/>
                  </a:cubicBezTo>
                  <a:cubicBezTo>
                    <a:pt x="40" y="139"/>
                    <a:pt x="44" y="137"/>
                    <a:pt x="45" y="137"/>
                  </a:cubicBezTo>
                  <a:cubicBezTo>
                    <a:pt x="45" y="137"/>
                    <a:pt x="45" y="136"/>
                    <a:pt x="44" y="136"/>
                  </a:cubicBezTo>
                  <a:cubicBezTo>
                    <a:pt x="45" y="136"/>
                    <a:pt x="45" y="136"/>
                    <a:pt x="45" y="136"/>
                  </a:cubicBezTo>
                  <a:cubicBezTo>
                    <a:pt x="45" y="136"/>
                    <a:pt x="45" y="136"/>
                    <a:pt x="45" y="136"/>
                  </a:cubicBezTo>
                  <a:cubicBezTo>
                    <a:pt x="45" y="136"/>
                    <a:pt x="46" y="136"/>
                    <a:pt x="46" y="136"/>
                  </a:cubicBezTo>
                  <a:cubicBezTo>
                    <a:pt x="46" y="136"/>
                    <a:pt x="45" y="136"/>
                    <a:pt x="45" y="137"/>
                  </a:cubicBezTo>
                  <a:cubicBezTo>
                    <a:pt x="46" y="138"/>
                    <a:pt x="48" y="136"/>
                    <a:pt x="48" y="135"/>
                  </a:cubicBezTo>
                  <a:cubicBezTo>
                    <a:pt x="47" y="135"/>
                    <a:pt x="47" y="135"/>
                    <a:pt x="47" y="135"/>
                  </a:cubicBezTo>
                  <a:cubicBezTo>
                    <a:pt x="47" y="134"/>
                    <a:pt x="47" y="134"/>
                    <a:pt x="47" y="134"/>
                  </a:cubicBezTo>
                  <a:cubicBezTo>
                    <a:pt x="48" y="134"/>
                    <a:pt x="48" y="134"/>
                    <a:pt x="48" y="134"/>
                  </a:cubicBezTo>
                  <a:cubicBezTo>
                    <a:pt x="48" y="134"/>
                    <a:pt x="48" y="134"/>
                    <a:pt x="48" y="134"/>
                  </a:cubicBezTo>
                  <a:cubicBezTo>
                    <a:pt x="48" y="134"/>
                    <a:pt x="48" y="134"/>
                    <a:pt x="48" y="134"/>
                  </a:cubicBezTo>
                  <a:cubicBezTo>
                    <a:pt x="47" y="134"/>
                    <a:pt x="47" y="134"/>
                    <a:pt x="47" y="134"/>
                  </a:cubicBezTo>
                  <a:cubicBezTo>
                    <a:pt x="47" y="134"/>
                    <a:pt x="47" y="134"/>
                    <a:pt x="47" y="134"/>
                  </a:cubicBezTo>
                  <a:cubicBezTo>
                    <a:pt x="47" y="134"/>
                    <a:pt x="47" y="134"/>
                    <a:pt x="47" y="134"/>
                  </a:cubicBezTo>
                  <a:cubicBezTo>
                    <a:pt x="47" y="133"/>
                    <a:pt x="47" y="133"/>
                    <a:pt x="48" y="133"/>
                  </a:cubicBezTo>
                  <a:cubicBezTo>
                    <a:pt x="48" y="133"/>
                    <a:pt x="48" y="133"/>
                    <a:pt x="48" y="133"/>
                  </a:cubicBezTo>
                  <a:cubicBezTo>
                    <a:pt x="48" y="132"/>
                    <a:pt x="48" y="132"/>
                    <a:pt x="48" y="132"/>
                  </a:cubicBezTo>
                  <a:cubicBezTo>
                    <a:pt x="49" y="132"/>
                    <a:pt x="49" y="132"/>
                    <a:pt x="49" y="132"/>
                  </a:cubicBezTo>
                  <a:cubicBezTo>
                    <a:pt x="49" y="132"/>
                    <a:pt x="49" y="132"/>
                    <a:pt x="49" y="132"/>
                  </a:cubicBezTo>
                  <a:cubicBezTo>
                    <a:pt x="49" y="132"/>
                    <a:pt x="49" y="132"/>
                    <a:pt x="49" y="132"/>
                  </a:cubicBezTo>
                  <a:cubicBezTo>
                    <a:pt x="49" y="132"/>
                    <a:pt x="49" y="132"/>
                    <a:pt x="49" y="132"/>
                  </a:cubicBezTo>
                  <a:cubicBezTo>
                    <a:pt x="49" y="133"/>
                    <a:pt x="49" y="133"/>
                    <a:pt x="49" y="133"/>
                  </a:cubicBezTo>
                  <a:cubicBezTo>
                    <a:pt x="49" y="133"/>
                    <a:pt x="49" y="133"/>
                    <a:pt x="49" y="133"/>
                  </a:cubicBezTo>
                  <a:cubicBezTo>
                    <a:pt x="50" y="132"/>
                    <a:pt x="50" y="132"/>
                    <a:pt x="50" y="132"/>
                  </a:cubicBezTo>
                  <a:cubicBezTo>
                    <a:pt x="50" y="132"/>
                    <a:pt x="50" y="132"/>
                    <a:pt x="50" y="132"/>
                  </a:cubicBezTo>
                  <a:cubicBezTo>
                    <a:pt x="50" y="132"/>
                    <a:pt x="50" y="132"/>
                    <a:pt x="50" y="132"/>
                  </a:cubicBezTo>
                  <a:cubicBezTo>
                    <a:pt x="51" y="132"/>
                    <a:pt x="51" y="132"/>
                    <a:pt x="51" y="132"/>
                  </a:cubicBezTo>
                  <a:cubicBezTo>
                    <a:pt x="52" y="132"/>
                    <a:pt x="52" y="131"/>
                    <a:pt x="52" y="131"/>
                  </a:cubicBezTo>
                  <a:cubicBezTo>
                    <a:pt x="52" y="131"/>
                    <a:pt x="52" y="131"/>
                    <a:pt x="52" y="131"/>
                  </a:cubicBezTo>
                  <a:cubicBezTo>
                    <a:pt x="53" y="131"/>
                    <a:pt x="53" y="131"/>
                    <a:pt x="53" y="131"/>
                  </a:cubicBezTo>
                  <a:cubicBezTo>
                    <a:pt x="53" y="131"/>
                    <a:pt x="53" y="131"/>
                    <a:pt x="53" y="131"/>
                  </a:cubicBezTo>
                  <a:cubicBezTo>
                    <a:pt x="54" y="131"/>
                    <a:pt x="54" y="131"/>
                    <a:pt x="54" y="131"/>
                  </a:cubicBezTo>
                  <a:cubicBezTo>
                    <a:pt x="54" y="130"/>
                    <a:pt x="54" y="130"/>
                    <a:pt x="54" y="130"/>
                  </a:cubicBezTo>
                  <a:cubicBezTo>
                    <a:pt x="54" y="130"/>
                    <a:pt x="54" y="130"/>
                    <a:pt x="54" y="130"/>
                  </a:cubicBezTo>
                  <a:cubicBezTo>
                    <a:pt x="54" y="129"/>
                    <a:pt x="54" y="129"/>
                    <a:pt x="54" y="129"/>
                  </a:cubicBezTo>
                  <a:cubicBezTo>
                    <a:pt x="54" y="130"/>
                    <a:pt x="54" y="130"/>
                    <a:pt x="54" y="130"/>
                  </a:cubicBezTo>
                  <a:cubicBezTo>
                    <a:pt x="54" y="131"/>
                    <a:pt x="54" y="131"/>
                    <a:pt x="54" y="131"/>
                  </a:cubicBezTo>
                  <a:cubicBezTo>
                    <a:pt x="54" y="131"/>
                    <a:pt x="54" y="131"/>
                    <a:pt x="54" y="131"/>
                  </a:cubicBezTo>
                  <a:cubicBezTo>
                    <a:pt x="54" y="131"/>
                    <a:pt x="54" y="131"/>
                    <a:pt x="54" y="130"/>
                  </a:cubicBezTo>
                  <a:cubicBezTo>
                    <a:pt x="55" y="131"/>
                    <a:pt x="55" y="131"/>
                    <a:pt x="55" y="131"/>
                  </a:cubicBezTo>
                  <a:cubicBezTo>
                    <a:pt x="55" y="131"/>
                    <a:pt x="55" y="130"/>
                    <a:pt x="55" y="130"/>
                  </a:cubicBezTo>
                  <a:cubicBezTo>
                    <a:pt x="55" y="130"/>
                    <a:pt x="55" y="130"/>
                    <a:pt x="55" y="130"/>
                  </a:cubicBezTo>
                  <a:cubicBezTo>
                    <a:pt x="56" y="131"/>
                    <a:pt x="56" y="131"/>
                    <a:pt x="56" y="131"/>
                  </a:cubicBezTo>
                  <a:cubicBezTo>
                    <a:pt x="55" y="130"/>
                    <a:pt x="58" y="129"/>
                    <a:pt x="59" y="128"/>
                  </a:cubicBezTo>
                  <a:cubicBezTo>
                    <a:pt x="59" y="128"/>
                    <a:pt x="59" y="128"/>
                    <a:pt x="59" y="128"/>
                  </a:cubicBezTo>
                  <a:cubicBezTo>
                    <a:pt x="59" y="128"/>
                    <a:pt x="59" y="127"/>
                    <a:pt x="59" y="127"/>
                  </a:cubicBezTo>
                  <a:cubicBezTo>
                    <a:pt x="59" y="127"/>
                    <a:pt x="59" y="127"/>
                    <a:pt x="59" y="127"/>
                  </a:cubicBezTo>
                  <a:cubicBezTo>
                    <a:pt x="60" y="127"/>
                    <a:pt x="60" y="127"/>
                    <a:pt x="60" y="127"/>
                  </a:cubicBezTo>
                  <a:cubicBezTo>
                    <a:pt x="60" y="127"/>
                    <a:pt x="61" y="126"/>
                    <a:pt x="61" y="126"/>
                  </a:cubicBezTo>
                  <a:cubicBezTo>
                    <a:pt x="61" y="126"/>
                    <a:pt x="61" y="125"/>
                    <a:pt x="61" y="125"/>
                  </a:cubicBezTo>
                  <a:cubicBezTo>
                    <a:pt x="61" y="125"/>
                    <a:pt x="62" y="125"/>
                    <a:pt x="63" y="125"/>
                  </a:cubicBezTo>
                  <a:cubicBezTo>
                    <a:pt x="63" y="124"/>
                    <a:pt x="63" y="124"/>
                    <a:pt x="63" y="124"/>
                  </a:cubicBezTo>
                  <a:cubicBezTo>
                    <a:pt x="63" y="124"/>
                    <a:pt x="62" y="124"/>
                    <a:pt x="62" y="124"/>
                  </a:cubicBezTo>
                  <a:cubicBezTo>
                    <a:pt x="63" y="124"/>
                    <a:pt x="64" y="124"/>
                    <a:pt x="65" y="123"/>
                  </a:cubicBezTo>
                  <a:cubicBezTo>
                    <a:pt x="64" y="123"/>
                    <a:pt x="64" y="123"/>
                    <a:pt x="64" y="123"/>
                  </a:cubicBezTo>
                  <a:cubicBezTo>
                    <a:pt x="65" y="123"/>
                    <a:pt x="65" y="123"/>
                    <a:pt x="65" y="123"/>
                  </a:cubicBezTo>
                  <a:cubicBezTo>
                    <a:pt x="65" y="122"/>
                    <a:pt x="65" y="122"/>
                    <a:pt x="65" y="122"/>
                  </a:cubicBezTo>
                  <a:cubicBezTo>
                    <a:pt x="65" y="122"/>
                    <a:pt x="65" y="122"/>
                    <a:pt x="65" y="122"/>
                  </a:cubicBezTo>
                  <a:cubicBezTo>
                    <a:pt x="65" y="122"/>
                    <a:pt x="65" y="122"/>
                    <a:pt x="65" y="122"/>
                  </a:cubicBezTo>
                  <a:cubicBezTo>
                    <a:pt x="65" y="122"/>
                    <a:pt x="65" y="121"/>
                    <a:pt x="65" y="121"/>
                  </a:cubicBezTo>
                  <a:cubicBezTo>
                    <a:pt x="65" y="121"/>
                    <a:pt x="65" y="122"/>
                    <a:pt x="66" y="122"/>
                  </a:cubicBezTo>
                  <a:cubicBezTo>
                    <a:pt x="65" y="122"/>
                    <a:pt x="65" y="122"/>
                    <a:pt x="65" y="122"/>
                  </a:cubicBezTo>
                  <a:cubicBezTo>
                    <a:pt x="66" y="122"/>
                    <a:pt x="66" y="122"/>
                    <a:pt x="66" y="122"/>
                  </a:cubicBezTo>
                  <a:cubicBezTo>
                    <a:pt x="66" y="122"/>
                    <a:pt x="66" y="122"/>
                    <a:pt x="66" y="122"/>
                  </a:cubicBezTo>
                  <a:cubicBezTo>
                    <a:pt x="66" y="122"/>
                    <a:pt x="66" y="122"/>
                    <a:pt x="66" y="122"/>
                  </a:cubicBezTo>
                  <a:cubicBezTo>
                    <a:pt x="66" y="122"/>
                    <a:pt x="66" y="122"/>
                    <a:pt x="66" y="122"/>
                  </a:cubicBezTo>
                  <a:cubicBezTo>
                    <a:pt x="66" y="122"/>
                    <a:pt x="66" y="123"/>
                    <a:pt x="66" y="123"/>
                  </a:cubicBezTo>
                  <a:cubicBezTo>
                    <a:pt x="67" y="123"/>
                    <a:pt x="67" y="123"/>
                    <a:pt x="68" y="123"/>
                  </a:cubicBezTo>
                  <a:cubicBezTo>
                    <a:pt x="69" y="122"/>
                    <a:pt x="69" y="122"/>
                    <a:pt x="69" y="122"/>
                  </a:cubicBezTo>
                  <a:cubicBezTo>
                    <a:pt x="69" y="122"/>
                    <a:pt x="69" y="122"/>
                    <a:pt x="69" y="122"/>
                  </a:cubicBezTo>
                  <a:cubicBezTo>
                    <a:pt x="68" y="122"/>
                    <a:pt x="68" y="122"/>
                    <a:pt x="68" y="122"/>
                  </a:cubicBezTo>
                  <a:cubicBezTo>
                    <a:pt x="68" y="122"/>
                    <a:pt x="68" y="122"/>
                    <a:pt x="68" y="122"/>
                  </a:cubicBezTo>
                  <a:cubicBezTo>
                    <a:pt x="69" y="121"/>
                    <a:pt x="69" y="121"/>
                    <a:pt x="69" y="121"/>
                  </a:cubicBezTo>
                  <a:cubicBezTo>
                    <a:pt x="69" y="121"/>
                    <a:pt x="69" y="121"/>
                    <a:pt x="69" y="122"/>
                  </a:cubicBezTo>
                  <a:cubicBezTo>
                    <a:pt x="69" y="121"/>
                    <a:pt x="70" y="121"/>
                    <a:pt x="70" y="120"/>
                  </a:cubicBezTo>
                  <a:cubicBezTo>
                    <a:pt x="70" y="120"/>
                    <a:pt x="71" y="120"/>
                    <a:pt x="71" y="120"/>
                  </a:cubicBezTo>
                  <a:cubicBezTo>
                    <a:pt x="72" y="119"/>
                    <a:pt x="71" y="118"/>
                    <a:pt x="72" y="117"/>
                  </a:cubicBezTo>
                  <a:cubicBezTo>
                    <a:pt x="72" y="117"/>
                    <a:pt x="72" y="118"/>
                    <a:pt x="71" y="118"/>
                  </a:cubicBezTo>
                  <a:cubicBezTo>
                    <a:pt x="71" y="117"/>
                    <a:pt x="71" y="117"/>
                    <a:pt x="71" y="117"/>
                  </a:cubicBezTo>
                  <a:cubicBezTo>
                    <a:pt x="71" y="117"/>
                    <a:pt x="71" y="117"/>
                    <a:pt x="71" y="117"/>
                  </a:cubicBezTo>
                  <a:cubicBezTo>
                    <a:pt x="71" y="117"/>
                    <a:pt x="71" y="117"/>
                    <a:pt x="71" y="117"/>
                  </a:cubicBezTo>
                  <a:cubicBezTo>
                    <a:pt x="72" y="117"/>
                    <a:pt x="72" y="117"/>
                    <a:pt x="72" y="117"/>
                  </a:cubicBezTo>
                  <a:cubicBezTo>
                    <a:pt x="72" y="116"/>
                    <a:pt x="72" y="116"/>
                    <a:pt x="72" y="116"/>
                  </a:cubicBezTo>
                  <a:cubicBezTo>
                    <a:pt x="71" y="116"/>
                    <a:pt x="71" y="116"/>
                    <a:pt x="71" y="116"/>
                  </a:cubicBezTo>
                  <a:cubicBezTo>
                    <a:pt x="71" y="116"/>
                    <a:pt x="71" y="116"/>
                    <a:pt x="71" y="116"/>
                  </a:cubicBezTo>
                  <a:cubicBezTo>
                    <a:pt x="73" y="116"/>
                    <a:pt x="73" y="116"/>
                    <a:pt x="73" y="116"/>
                  </a:cubicBezTo>
                  <a:cubicBezTo>
                    <a:pt x="72" y="115"/>
                    <a:pt x="72" y="115"/>
                    <a:pt x="72" y="115"/>
                  </a:cubicBezTo>
                  <a:cubicBezTo>
                    <a:pt x="71" y="114"/>
                    <a:pt x="71" y="114"/>
                    <a:pt x="71" y="114"/>
                  </a:cubicBezTo>
                  <a:cubicBezTo>
                    <a:pt x="71" y="114"/>
                    <a:pt x="71" y="114"/>
                    <a:pt x="71" y="114"/>
                  </a:cubicBezTo>
                  <a:cubicBezTo>
                    <a:pt x="72" y="114"/>
                    <a:pt x="72" y="115"/>
                    <a:pt x="72" y="115"/>
                  </a:cubicBezTo>
                  <a:cubicBezTo>
                    <a:pt x="73" y="115"/>
                    <a:pt x="74" y="115"/>
                    <a:pt x="74" y="114"/>
                  </a:cubicBezTo>
                  <a:cubicBezTo>
                    <a:pt x="74" y="114"/>
                    <a:pt x="74" y="114"/>
                    <a:pt x="74" y="114"/>
                  </a:cubicBezTo>
                  <a:cubicBezTo>
                    <a:pt x="74" y="113"/>
                    <a:pt x="75" y="113"/>
                    <a:pt x="75" y="113"/>
                  </a:cubicBezTo>
                  <a:cubicBezTo>
                    <a:pt x="75" y="113"/>
                    <a:pt x="75" y="113"/>
                    <a:pt x="75" y="113"/>
                  </a:cubicBezTo>
                  <a:cubicBezTo>
                    <a:pt x="74" y="113"/>
                    <a:pt x="74" y="113"/>
                    <a:pt x="74" y="113"/>
                  </a:cubicBezTo>
                  <a:cubicBezTo>
                    <a:pt x="75" y="113"/>
                    <a:pt x="75" y="113"/>
                    <a:pt x="75" y="113"/>
                  </a:cubicBezTo>
                  <a:cubicBezTo>
                    <a:pt x="75" y="113"/>
                    <a:pt x="75" y="113"/>
                    <a:pt x="75" y="113"/>
                  </a:cubicBezTo>
                  <a:cubicBezTo>
                    <a:pt x="77" y="112"/>
                    <a:pt x="74" y="112"/>
                    <a:pt x="74" y="111"/>
                  </a:cubicBezTo>
                  <a:cubicBezTo>
                    <a:pt x="74" y="111"/>
                    <a:pt x="75" y="111"/>
                    <a:pt x="76" y="111"/>
                  </a:cubicBezTo>
                  <a:cubicBezTo>
                    <a:pt x="76" y="111"/>
                    <a:pt x="76" y="111"/>
                    <a:pt x="76" y="111"/>
                  </a:cubicBezTo>
                  <a:cubicBezTo>
                    <a:pt x="76" y="111"/>
                    <a:pt x="75" y="111"/>
                    <a:pt x="74" y="110"/>
                  </a:cubicBezTo>
                  <a:cubicBezTo>
                    <a:pt x="72" y="110"/>
                    <a:pt x="72" y="110"/>
                    <a:pt x="72" y="110"/>
                  </a:cubicBezTo>
                  <a:cubicBezTo>
                    <a:pt x="72" y="110"/>
                    <a:pt x="74" y="110"/>
                    <a:pt x="74" y="110"/>
                  </a:cubicBezTo>
                  <a:cubicBezTo>
                    <a:pt x="74" y="109"/>
                    <a:pt x="74" y="109"/>
                    <a:pt x="74" y="109"/>
                  </a:cubicBezTo>
                  <a:cubicBezTo>
                    <a:pt x="74" y="109"/>
                    <a:pt x="74" y="109"/>
                    <a:pt x="73" y="109"/>
                  </a:cubicBezTo>
                  <a:cubicBezTo>
                    <a:pt x="74" y="109"/>
                    <a:pt x="74" y="109"/>
                    <a:pt x="75" y="110"/>
                  </a:cubicBezTo>
                  <a:cubicBezTo>
                    <a:pt x="75" y="110"/>
                    <a:pt x="75" y="110"/>
                    <a:pt x="75" y="110"/>
                  </a:cubicBezTo>
                  <a:cubicBezTo>
                    <a:pt x="76" y="110"/>
                    <a:pt x="76" y="110"/>
                    <a:pt x="76" y="110"/>
                  </a:cubicBezTo>
                  <a:cubicBezTo>
                    <a:pt x="77" y="110"/>
                    <a:pt x="77" y="110"/>
                    <a:pt x="77" y="110"/>
                  </a:cubicBezTo>
                  <a:cubicBezTo>
                    <a:pt x="77" y="109"/>
                    <a:pt x="77" y="109"/>
                    <a:pt x="77" y="109"/>
                  </a:cubicBezTo>
                  <a:cubicBezTo>
                    <a:pt x="77" y="109"/>
                    <a:pt x="77" y="109"/>
                    <a:pt x="77" y="109"/>
                  </a:cubicBezTo>
                  <a:cubicBezTo>
                    <a:pt x="77" y="109"/>
                    <a:pt x="77" y="109"/>
                    <a:pt x="77" y="109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7" y="108"/>
                    <a:pt x="77" y="108"/>
                    <a:pt x="77" y="107"/>
                  </a:cubicBezTo>
                  <a:close/>
                  <a:moveTo>
                    <a:pt x="71" y="120"/>
                  </a:moveTo>
                  <a:cubicBezTo>
                    <a:pt x="70" y="120"/>
                    <a:pt x="70" y="120"/>
                    <a:pt x="70" y="121"/>
                  </a:cubicBezTo>
                  <a:cubicBezTo>
                    <a:pt x="70" y="120"/>
                    <a:pt x="70" y="120"/>
                    <a:pt x="71" y="120"/>
                  </a:cubicBezTo>
                  <a:close/>
                  <a:moveTo>
                    <a:pt x="280" y="222"/>
                  </a:moveTo>
                  <a:cubicBezTo>
                    <a:pt x="280" y="225"/>
                    <a:pt x="277" y="228"/>
                    <a:pt x="277" y="231"/>
                  </a:cubicBezTo>
                  <a:cubicBezTo>
                    <a:pt x="277" y="232"/>
                    <a:pt x="276" y="234"/>
                    <a:pt x="277" y="234"/>
                  </a:cubicBezTo>
                  <a:cubicBezTo>
                    <a:pt x="278" y="234"/>
                    <a:pt x="278" y="232"/>
                    <a:pt x="278" y="231"/>
                  </a:cubicBezTo>
                  <a:cubicBezTo>
                    <a:pt x="279" y="229"/>
                    <a:pt x="279" y="227"/>
                    <a:pt x="280" y="225"/>
                  </a:cubicBezTo>
                  <a:cubicBezTo>
                    <a:pt x="280" y="224"/>
                    <a:pt x="282" y="222"/>
                    <a:pt x="281" y="220"/>
                  </a:cubicBezTo>
                  <a:cubicBezTo>
                    <a:pt x="280" y="221"/>
                    <a:pt x="280" y="221"/>
                    <a:pt x="280" y="222"/>
                  </a:cubicBezTo>
                  <a:close/>
                  <a:moveTo>
                    <a:pt x="294" y="215"/>
                  </a:moveTo>
                  <a:cubicBezTo>
                    <a:pt x="294" y="215"/>
                    <a:pt x="296" y="213"/>
                    <a:pt x="296" y="213"/>
                  </a:cubicBezTo>
                  <a:cubicBezTo>
                    <a:pt x="296" y="211"/>
                    <a:pt x="294" y="214"/>
                    <a:pt x="293" y="213"/>
                  </a:cubicBezTo>
                  <a:cubicBezTo>
                    <a:pt x="293" y="214"/>
                    <a:pt x="293" y="214"/>
                    <a:pt x="293" y="214"/>
                  </a:cubicBezTo>
                  <a:cubicBezTo>
                    <a:pt x="293" y="214"/>
                    <a:pt x="292" y="214"/>
                    <a:pt x="292" y="213"/>
                  </a:cubicBezTo>
                  <a:cubicBezTo>
                    <a:pt x="292" y="213"/>
                    <a:pt x="291" y="215"/>
                    <a:pt x="290" y="215"/>
                  </a:cubicBezTo>
                  <a:cubicBezTo>
                    <a:pt x="289" y="217"/>
                    <a:pt x="288" y="218"/>
                    <a:pt x="289" y="220"/>
                  </a:cubicBezTo>
                  <a:cubicBezTo>
                    <a:pt x="289" y="221"/>
                    <a:pt x="289" y="222"/>
                    <a:pt x="289" y="222"/>
                  </a:cubicBezTo>
                  <a:cubicBezTo>
                    <a:pt x="289" y="222"/>
                    <a:pt x="289" y="225"/>
                    <a:pt x="289" y="225"/>
                  </a:cubicBezTo>
                  <a:cubicBezTo>
                    <a:pt x="289" y="226"/>
                    <a:pt x="290" y="225"/>
                    <a:pt x="290" y="224"/>
                  </a:cubicBezTo>
                  <a:cubicBezTo>
                    <a:pt x="290" y="223"/>
                    <a:pt x="292" y="222"/>
                    <a:pt x="292" y="221"/>
                  </a:cubicBezTo>
                  <a:cubicBezTo>
                    <a:pt x="292" y="221"/>
                    <a:pt x="294" y="220"/>
                    <a:pt x="294" y="220"/>
                  </a:cubicBezTo>
                  <a:cubicBezTo>
                    <a:pt x="294" y="220"/>
                    <a:pt x="293" y="218"/>
                    <a:pt x="293" y="218"/>
                  </a:cubicBezTo>
                  <a:cubicBezTo>
                    <a:pt x="293" y="216"/>
                    <a:pt x="293" y="216"/>
                    <a:pt x="294" y="215"/>
                  </a:cubicBezTo>
                  <a:close/>
                  <a:moveTo>
                    <a:pt x="177" y="407"/>
                  </a:moveTo>
                  <a:cubicBezTo>
                    <a:pt x="176" y="407"/>
                    <a:pt x="175" y="409"/>
                    <a:pt x="175" y="409"/>
                  </a:cubicBezTo>
                  <a:cubicBezTo>
                    <a:pt x="174" y="409"/>
                    <a:pt x="174" y="409"/>
                    <a:pt x="175" y="409"/>
                  </a:cubicBezTo>
                  <a:cubicBezTo>
                    <a:pt x="175" y="410"/>
                    <a:pt x="176" y="410"/>
                    <a:pt x="176" y="410"/>
                  </a:cubicBezTo>
                  <a:cubicBezTo>
                    <a:pt x="176" y="409"/>
                    <a:pt x="178" y="408"/>
                    <a:pt x="177" y="407"/>
                  </a:cubicBezTo>
                  <a:close/>
                  <a:moveTo>
                    <a:pt x="188" y="381"/>
                  </a:moveTo>
                  <a:cubicBezTo>
                    <a:pt x="188" y="381"/>
                    <a:pt x="188" y="381"/>
                    <a:pt x="188" y="381"/>
                  </a:cubicBezTo>
                  <a:close/>
                  <a:moveTo>
                    <a:pt x="187" y="402"/>
                  </a:moveTo>
                  <a:cubicBezTo>
                    <a:pt x="187" y="401"/>
                    <a:pt x="188" y="401"/>
                    <a:pt x="188" y="400"/>
                  </a:cubicBezTo>
                  <a:cubicBezTo>
                    <a:pt x="187" y="400"/>
                    <a:pt x="182" y="402"/>
                    <a:pt x="182" y="404"/>
                  </a:cubicBezTo>
                  <a:cubicBezTo>
                    <a:pt x="183" y="405"/>
                    <a:pt x="183" y="404"/>
                    <a:pt x="184" y="404"/>
                  </a:cubicBezTo>
                  <a:cubicBezTo>
                    <a:pt x="185" y="404"/>
                    <a:pt x="186" y="406"/>
                    <a:pt x="187" y="406"/>
                  </a:cubicBezTo>
                  <a:cubicBezTo>
                    <a:pt x="188" y="406"/>
                    <a:pt x="189" y="404"/>
                    <a:pt x="189" y="403"/>
                  </a:cubicBezTo>
                  <a:cubicBezTo>
                    <a:pt x="190" y="400"/>
                    <a:pt x="188" y="403"/>
                    <a:pt x="187" y="402"/>
                  </a:cubicBezTo>
                  <a:close/>
                  <a:moveTo>
                    <a:pt x="192" y="399"/>
                  </a:moveTo>
                  <a:cubicBezTo>
                    <a:pt x="192" y="400"/>
                    <a:pt x="195" y="402"/>
                    <a:pt x="195" y="401"/>
                  </a:cubicBezTo>
                  <a:cubicBezTo>
                    <a:pt x="197" y="400"/>
                    <a:pt x="193" y="399"/>
                    <a:pt x="192" y="399"/>
                  </a:cubicBezTo>
                  <a:close/>
                  <a:moveTo>
                    <a:pt x="262" y="432"/>
                  </a:moveTo>
                  <a:cubicBezTo>
                    <a:pt x="263" y="432"/>
                    <a:pt x="263" y="432"/>
                    <a:pt x="263" y="432"/>
                  </a:cubicBezTo>
                  <a:cubicBezTo>
                    <a:pt x="263" y="431"/>
                    <a:pt x="263" y="431"/>
                    <a:pt x="263" y="431"/>
                  </a:cubicBezTo>
                  <a:cubicBezTo>
                    <a:pt x="262" y="432"/>
                    <a:pt x="262" y="432"/>
                    <a:pt x="262" y="432"/>
                  </a:cubicBezTo>
                  <a:close/>
                  <a:moveTo>
                    <a:pt x="210" y="266"/>
                  </a:moveTo>
                  <a:cubicBezTo>
                    <a:pt x="210" y="266"/>
                    <a:pt x="210" y="265"/>
                    <a:pt x="210" y="265"/>
                  </a:cubicBezTo>
                  <a:cubicBezTo>
                    <a:pt x="209" y="266"/>
                    <a:pt x="210" y="266"/>
                    <a:pt x="210" y="266"/>
                  </a:cubicBezTo>
                  <a:close/>
                  <a:moveTo>
                    <a:pt x="212" y="265"/>
                  </a:moveTo>
                  <a:cubicBezTo>
                    <a:pt x="211" y="265"/>
                    <a:pt x="211" y="265"/>
                    <a:pt x="211" y="265"/>
                  </a:cubicBezTo>
                  <a:cubicBezTo>
                    <a:pt x="211" y="265"/>
                    <a:pt x="212" y="265"/>
                    <a:pt x="212" y="265"/>
                  </a:cubicBezTo>
                  <a:cubicBezTo>
                    <a:pt x="212" y="265"/>
                    <a:pt x="212" y="265"/>
                    <a:pt x="212" y="265"/>
                  </a:cubicBezTo>
                  <a:close/>
                  <a:moveTo>
                    <a:pt x="198" y="271"/>
                  </a:moveTo>
                  <a:cubicBezTo>
                    <a:pt x="199" y="271"/>
                    <a:pt x="199" y="271"/>
                    <a:pt x="199" y="271"/>
                  </a:cubicBezTo>
                  <a:cubicBezTo>
                    <a:pt x="199" y="271"/>
                    <a:pt x="199" y="271"/>
                    <a:pt x="199" y="271"/>
                  </a:cubicBezTo>
                  <a:cubicBezTo>
                    <a:pt x="199" y="271"/>
                    <a:pt x="200" y="270"/>
                    <a:pt x="200" y="270"/>
                  </a:cubicBezTo>
                  <a:cubicBezTo>
                    <a:pt x="200" y="270"/>
                    <a:pt x="200" y="270"/>
                    <a:pt x="200" y="270"/>
                  </a:cubicBezTo>
                  <a:cubicBezTo>
                    <a:pt x="200" y="269"/>
                    <a:pt x="200" y="269"/>
                    <a:pt x="200" y="269"/>
                  </a:cubicBezTo>
                  <a:cubicBezTo>
                    <a:pt x="200" y="269"/>
                    <a:pt x="200" y="269"/>
                    <a:pt x="200" y="269"/>
                  </a:cubicBezTo>
                  <a:cubicBezTo>
                    <a:pt x="200" y="268"/>
                    <a:pt x="200" y="268"/>
                    <a:pt x="200" y="268"/>
                  </a:cubicBezTo>
                  <a:cubicBezTo>
                    <a:pt x="199" y="268"/>
                    <a:pt x="199" y="269"/>
                    <a:pt x="199" y="269"/>
                  </a:cubicBezTo>
                  <a:cubicBezTo>
                    <a:pt x="198" y="269"/>
                    <a:pt x="198" y="270"/>
                    <a:pt x="198" y="271"/>
                  </a:cubicBezTo>
                  <a:cubicBezTo>
                    <a:pt x="198" y="271"/>
                    <a:pt x="198" y="271"/>
                    <a:pt x="198" y="271"/>
                  </a:cubicBezTo>
                  <a:close/>
                  <a:moveTo>
                    <a:pt x="191" y="289"/>
                  </a:moveTo>
                  <a:cubicBezTo>
                    <a:pt x="192" y="289"/>
                    <a:pt x="192" y="290"/>
                    <a:pt x="193" y="289"/>
                  </a:cubicBezTo>
                  <a:cubicBezTo>
                    <a:pt x="193" y="289"/>
                    <a:pt x="193" y="289"/>
                    <a:pt x="194" y="289"/>
                  </a:cubicBezTo>
                  <a:cubicBezTo>
                    <a:pt x="194" y="288"/>
                    <a:pt x="194" y="288"/>
                    <a:pt x="193" y="288"/>
                  </a:cubicBezTo>
                  <a:cubicBezTo>
                    <a:pt x="193" y="288"/>
                    <a:pt x="192" y="287"/>
                    <a:pt x="192" y="287"/>
                  </a:cubicBezTo>
                  <a:cubicBezTo>
                    <a:pt x="192" y="287"/>
                    <a:pt x="191" y="287"/>
                    <a:pt x="190" y="287"/>
                  </a:cubicBezTo>
                  <a:cubicBezTo>
                    <a:pt x="188" y="288"/>
                    <a:pt x="191" y="289"/>
                    <a:pt x="191" y="289"/>
                  </a:cubicBezTo>
                  <a:close/>
                  <a:moveTo>
                    <a:pt x="202" y="267"/>
                  </a:moveTo>
                  <a:cubicBezTo>
                    <a:pt x="203" y="267"/>
                    <a:pt x="206" y="267"/>
                    <a:pt x="206" y="267"/>
                  </a:cubicBezTo>
                  <a:cubicBezTo>
                    <a:pt x="206" y="267"/>
                    <a:pt x="201" y="266"/>
                    <a:pt x="201" y="268"/>
                  </a:cubicBezTo>
                  <a:cubicBezTo>
                    <a:pt x="202" y="268"/>
                    <a:pt x="202" y="268"/>
                    <a:pt x="202" y="267"/>
                  </a:cubicBezTo>
                  <a:close/>
                  <a:moveTo>
                    <a:pt x="209" y="266"/>
                  </a:moveTo>
                  <a:cubicBezTo>
                    <a:pt x="209" y="266"/>
                    <a:pt x="208" y="266"/>
                    <a:pt x="208" y="266"/>
                  </a:cubicBezTo>
                  <a:cubicBezTo>
                    <a:pt x="207" y="267"/>
                    <a:pt x="209" y="266"/>
                    <a:pt x="209" y="266"/>
                  </a:cubicBezTo>
                  <a:close/>
                  <a:moveTo>
                    <a:pt x="270" y="415"/>
                  </a:moveTo>
                  <a:cubicBezTo>
                    <a:pt x="267" y="416"/>
                    <a:pt x="263" y="417"/>
                    <a:pt x="260" y="417"/>
                  </a:cubicBezTo>
                  <a:cubicBezTo>
                    <a:pt x="259" y="417"/>
                    <a:pt x="259" y="417"/>
                    <a:pt x="258" y="416"/>
                  </a:cubicBezTo>
                  <a:cubicBezTo>
                    <a:pt x="258" y="416"/>
                    <a:pt x="256" y="415"/>
                    <a:pt x="256" y="415"/>
                  </a:cubicBezTo>
                  <a:cubicBezTo>
                    <a:pt x="253" y="415"/>
                    <a:pt x="254" y="418"/>
                    <a:pt x="252" y="416"/>
                  </a:cubicBezTo>
                  <a:cubicBezTo>
                    <a:pt x="250" y="417"/>
                    <a:pt x="249" y="419"/>
                    <a:pt x="252" y="421"/>
                  </a:cubicBezTo>
                  <a:cubicBezTo>
                    <a:pt x="253" y="421"/>
                    <a:pt x="255" y="422"/>
                    <a:pt x="256" y="423"/>
                  </a:cubicBezTo>
                  <a:cubicBezTo>
                    <a:pt x="258" y="423"/>
                    <a:pt x="259" y="424"/>
                    <a:pt x="260" y="425"/>
                  </a:cubicBezTo>
                  <a:cubicBezTo>
                    <a:pt x="262" y="426"/>
                    <a:pt x="264" y="427"/>
                    <a:pt x="266" y="428"/>
                  </a:cubicBezTo>
                  <a:cubicBezTo>
                    <a:pt x="269" y="429"/>
                    <a:pt x="268" y="427"/>
                    <a:pt x="270" y="425"/>
                  </a:cubicBezTo>
                  <a:cubicBezTo>
                    <a:pt x="269" y="424"/>
                    <a:pt x="269" y="423"/>
                    <a:pt x="268" y="423"/>
                  </a:cubicBezTo>
                  <a:cubicBezTo>
                    <a:pt x="268" y="420"/>
                    <a:pt x="270" y="419"/>
                    <a:pt x="270" y="417"/>
                  </a:cubicBezTo>
                  <a:cubicBezTo>
                    <a:pt x="271" y="417"/>
                    <a:pt x="271" y="416"/>
                    <a:pt x="271" y="415"/>
                  </a:cubicBezTo>
                  <a:cubicBezTo>
                    <a:pt x="271" y="415"/>
                    <a:pt x="270" y="415"/>
                    <a:pt x="270" y="415"/>
                  </a:cubicBezTo>
                  <a:close/>
                  <a:moveTo>
                    <a:pt x="231" y="392"/>
                  </a:moveTo>
                  <a:cubicBezTo>
                    <a:pt x="231" y="392"/>
                    <a:pt x="231" y="392"/>
                    <a:pt x="231" y="392"/>
                  </a:cubicBezTo>
                  <a:cubicBezTo>
                    <a:pt x="231" y="391"/>
                    <a:pt x="231" y="391"/>
                    <a:pt x="231" y="391"/>
                  </a:cubicBezTo>
                  <a:cubicBezTo>
                    <a:pt x="230" y="391"/>
                    <a:pt x="231" y="390"/>
                    <a:pt x="230" y="390"/>
                  </a:cubicBezTo>
                  <a:cubicBezTo>
                    <a:pt x="230" y="390"/>
                    <a:pt x="231" y="389"/>
                    <a:pt x="230" y="389"/>
                  </a:cubicBezTo>
                  <a:cubicBezTo>
                    <a:pt x="230" y="389"/>
                    <a:pt x="229" y="389"/>
                    <a:pt x="229" y="389"/>
                  </a:cubicBezTo>
                  <a:cubicBezTo>
                    <a:pt x="228" y="387"/>
                    <a:pt x="226" y="393"/>
                    <a:pt x="225" y="391"/>
                  </a:cubicBezTo>
                  <a:cubicBezTo>
                    <a:pt x="224" y="392"/>
                    <a:pt x="223" y="393"/>
                    <a:pt x="222" y="392"/>
                  </a:cubicBezTo>
                  <a:cubicBezTo>
                    <a:pt x="221" y="391"/>
                    <a:pt x="223" y="391"/>
                    <a:pt x="222" y="390"/>
                  </a:cubicBezTo>
                  <a:cubicBezTo>
                    <a:pt x="221" y="390"/>
                    <a:pt x="221" y="394"/>
                    <a:pt x="221" y="395"/>
                  </a:cubicBezTo>
                  <a:cubicBezTo>
                    <a:pt x="222" y="393"/>
                    <a:pt x="223" y="397"/>
                    <a:pt x="223" y="397"/>
                  </a:cubicBezTo>
                  <a:cubicBezTo>
                    <a:pt x="223" y="398"/>
                    <a:pt x="222" y="400"/>
                    <a:pt x="223" y="401"/>
                  </a:cubicBezTo>
                  <a:cubicBezTo>
                    <a:pt x="224" y="401"/>
                    <a:pt x="224" y="401"/>
                    <a:pt x="224" y="401"/>
                  </a:cubicBezTo>
                  <a:cubicBezTo>
                    <a:pt x="224" y="402"/>
                    <a:pt x="224" y="402"/>
                    <a:pt x="223" y="402"/>
                  </a:cubicBezTo>
                  <a:cubicBezTo>
                    <a:pt x="223" y="402"/>
                    <a:pt x="223" y="402"/>
                    <a:pt x="223" y="402"/>
                  </a:cubicBezTo>
                  <a:cubicBezTo>
                    <a:pt x="223" y="403"/>
                    <a:pt x="222" y="405"/>
                    <a:pt x="223" y="406"/>
                  </a:cubicBezTo>
                  <a:cubicBezTo>
                    <a:pt x="223" y="407"/>
                    <a:pt x="224" y="410"/>
                    <a:pt x="225" y="410"/>
                  </a:cubicBezTo>
                  <a:cubicBezTo>
                    <a:pt x="225" y="409"/>
                    <a:pt x="225" y="410"/>
                    <a:pt x="226" y="409"/>
                  </a:cubicBezTo>
                  <a:cubicBezTo>
                    <a:pt x="227" y="409"/>
                    <a:pt x="227" y="407"/>
                    <a:pt x="227" y="406"/>
                  </a:cubicBezTo>
                  <a:cubicBezTo>
                    <a:pt x="228" y="406"/>
                    <a:pt x="228" y="407"/>
                    <a:pt x="228" y="407"/>
                  </a:cubicBezTo>
                  <a:cubicBezTo>
                    <a:pt x="229" y="407"/>
                    <a:pt x="230" y="408"/>
                    <a:pt x="231" y="407"/>
                  </a:cubicBezTo>
                  <a:cubicBezTo>
                    <a:pt x="231" y="406"/>
                    <a:pt x="231" y="404"/>
                    <a:pt x="231" y="403"/>
                  </a:cubicBezTo>
                  <a:cubicBezTo>
                    <a:pt x="231" y="402"/>
                    <a:pt x="231" y="400"/>
                    <a:pt x="231" y="399"/>
                  </a:cubicBezTo>
                  <a:cubicBezTo>
                    <a:pt x="231" y="398"/>
                    <a:pt x="232" y="397"/>
                    <a:pt x="232" y="396"/>
                  </a:cubicBezTo>
                  <a:cubicBezTo>
                    <a:pt x="233" y="395"/>
                    <a:pt x="232" y="393"/>
                    <a:pt x="231" y="392"/>
                  </a:cubicBezTo>
                  <a:close/>
                  <a:moveTo>
                    <a:pt x="270" y="417"/>
                  </a:moveTo>
                  <a:cubicBezTo>
                    <a:pt x="270" y="417"/>
                    <a:pt x="271" y="417"/>
                    <a:pt x="270" y="417"/>
                  </a:cubicBezTo>
                  <a:close/>
                  <a:moveTo>
                    <a:pt x="103" y="288"/>
                  </a:moveTo>
                  <a:cubicBezTo>
                    <a:pt x="104" y="289"/>
                    <a:pt x="105" y="288"/>
                    <a:pt x="106" y="288"/>
                  </a:cubicBezTo>
                  <a:cubicBezTo>
                    <a:pt x="106" y="288"/>
                    <a:pt x="108" y="287"/>
                    <a:pt x="108" y="287"/>
                  </a:cubicBezTo>
                  <a:cubicBezTo>
                    <a:pt x="109" y="287"/>
                    <a:pt x="109" y="286"/>
                    <a:pt x="110" y="286"/>
                  </a:cubicBezTo>
                  <a:cubicBezTo>
                    <a:pt x="110" y="286"/>
                    <a:pt x="110" y="284"/>
                    <a:pt x="110" y="284"/>
                  </a:cubicBezTo>
                  <a:cubicBezTo>
                    <a:pt x="111" y="284"/>
                    <a:pt x="111" y="285"/>
                    <a:pt x="112" y="284"/>
                  </a:cubicBezTo>
                  <a:cubicBezTo>
                    <a:pt x="113" y="284"/>
                    <a:pt x="115" y="283"/>
                    <a:pt x="115" y="283"/>
                  </a:cubicBezTo>
                  <a:cubicBezTo>
                    <a:pt x="116" y="282"/>
                    <a:pt x="115" y="282"/>
                    <a:pt x="116" y="281"/>
                  </a:cubicBezTo>
                  <a:cubicBezTo>
                    <a:pt x="116" y="281"/>
                    <a:pt x="117" y="281"/>
                    <a:pt x="117" y="281"/>
                  </a:cubicBezTo>
                  <a:cubicBezTo>
                    <a:pt x="119" y="280"/>
                    <a:pt x="118" y="281"/>
                    <a:pt x="119" y="280"/>
                  </a:cubicBezTo>
                  <a:cubicBezTo>
                    <a:pt x="120" y="281"/>
                    <a:pt x="120" y="281"/>
                    <a:pt x="121" y="281"/>
                  </a:cubicBezTo>
                  <a:cubicBezTo>
                    <a:pt x="122" y="281"/>
                    <a:pt x="123" y="281"/>
                    <a:pt x="123" y="281"/>
                  </a:cubicBezTo>
                  <a:cubicBezTo>
                    <a:pt x="124" y="280"/>
                    <a:pt x="122" y="280"/>
                    <a:pt x="123" y="279"/>
                  </a:cubicBezTo>
                  <a:cubicBezTo>
                    <a:pt x="124" y="279"/>
                    <a:pt x="125" y="275"/>
                    <a:pt x="125" y="275"/>
                  </a:cubicBezTo>
                  <a:cubicBezTo>
                    <a:pt x="126" y="272"/>
                    <a:pt x="126" y="272"/>
                    <a:pt x="125" y="269"/>
                  </a:cubicBezTo>
                  <a:cubicBezTo>
                    <a:pt x="125" y="268"/>
                    <a:pt x="125" y="267"/>
                    <a:pt x="125" y="266"/>
                  </a:cubicBezTo>
                  <a:cubicBezTo>
                    <a:pt x="125" y="266"/>
                    <a:pt x="125" y="266"/>
                    <a:pt x="125" y="265"/>
                  </a:cubicBezTo>
                  <a:cubicBezTo>
                    <a:pt x="125" y="265"/>
                    <a:pt x="125" y="264"/>
                    <a:pt x="124" y="264"/>
                  </a:cubicBezTo>
                  <a:cubicBezTo>
                    <a:pt x="124" y="264"/>
                    <a:pt x="123" y="262"/>
                    <a:pt x="123" y="261"/>
                  </a:cubicBezTo>
                  <a:cubicBezTo>
                    <a:pt x="123" y="260"/>
                    <a:pt x="124" y="261"/>
                    <a:pt x="125" y="261"/>
                  </a:cubicBezTo>
                  <a:cubicBezTo>
                    <a:pt x="125" y="260"/>
                    <a:pt x="124" y="260"/>
                    <a:pt x="124" y="259"/>
                  </a:cubicBezTo>
                  <a:cubicBezTo>
                    <a:pt x="124" y="259"/>
                    <a:pt x="124" y="259"/>
                    <a:pt x="124" y="259"/>
                  </a:cubicBezTo>
                  <a:cubicBezTo>
                    <a:pt x="124" y="259"/>
                    <a:pt x="124" y="259"/>
                    <a:pt x="125" y="260"/>
                  </a:cubicBezTo>
                  <a:cubicBezTo>
                    <a:pt x="125" y="260"/>
                    <a:pt x="125" y="260"/>
                    <a:pt x="125" y="260"/>
                  </a:cubicBezTo>
                  <a:cubicBezTo>
                    <a:pt x="126" y="260"/>
                    <a:pt x="126" y="260"/>
                    <a:pt x="126" y="260"/>
                  </a:cubicBezTo>
                  <a:cubicBezTo>
                    <a:pt x="127" y="259"/>
                    <a:pt x="127" y="258"/>
                    <a:pt x="129" y="258"/>
                  </a:cubicBezTo>
                  <a:cubicBezTo>
                    <a:pt x="129" y="258"/>
                    <a:pt x="129" y="258"/>
                    <a:pt x="129" y="258"/>
                  </a:cubicBezTo>
                  <a:cubicBezTo>
                    <a:pt x="129" y="257"/>
                    <a:pt x="129" y="257"/>
                    <a:pt x="129" y="257"/>
                  </a:cubicBezTo>
                  <a:cubicBezTo>
                    <a:pt x="130" y="257"/>
                    <a:pt x="130" y="257"/>
                    <a:pt x="130" y="257"/>
                  </a:cubicBezTo>
                  <a:cubicBezTo>
                    <a:pt x="129" y="256"/>
                    <a:pt x="129" y="256"/>
                    <a:pt x="129" y="256"/>
                  </a:cubicBezTo>
                  <a:cubicBezTo>
                    <a:pt x="128" y="257"/>
                    <a:pt x="128" y="257"/>
                    <a:pt x="128" y="257"/>
                  </a:cubicBezTo>
                  <a:cubicBezTo>
                    <a:pt x="129" y="256"/>
                    <a:pt x="129" y="255"/>
                    <a:pt x="129" y="255"/>
                  </a:cubicBezTo>
                  <a:cubicBezTo>
                    <a:pt x="128" y="254"/>
                    <a:pt x="128" y="254"/>
                    <a:pt x="128" y="254"/>
                  </a:cubicBezTo>
                  <a:cubicBezTo>
                    <a:pt x="129" y="254"/>
                    <a:pt x="129" y="254"/>
                    <a:pt x="129" y="254"/>
                  </a:cubicBezTo>
                  <a:cubicBezTo>
                    <a:pt x="129" y="254"/>
                    <a:pt x="129" y="254"/>
                    <a:pt x="129" y="254"/>
                  </a:cubicBezTo>
                  <a:cubicBezTo>
                    <a:pt x="129" y="255"/>
                    <a:pt x="129" y="255"/>
                    <a:pt x="129" y="255"/>
                  </a:cubicBezTo>
                  <a:cubicBezTo>
                    <a:pt x="130" y="255"/>
                    <a:pt x="130" y="255"/>
                    <a:pt x="130" y="255"/>
                  </a:cubicBezTo>
                  <a:cubicBezTo>
                    <a:pt x="129" y="256"/>
                    <a:pt x="129" y="256"/>
                    <a:pt x="129" y="256"/>
                  </a:cubicBezTo>
                  <a:cubicBezTo>
                    <a:pt x="130" y="256"/>
                    <a:pt x="130" y="257"/>
                    <a:pt x="130" y="257"/>
                  </a:cubicBezTo>
                  <a:cubicBezTo>
                    <a:pt x="131" y="256"/>
                    <a:pt x="130" y="255"/>
                    <a:pt x="130" y="254"/>
                  </a:cubicBezTo>
                  <a:cubicBezTo>
                    <a:pt x="130" y="254"/>
                    <a:pt x="130" y="254"/>
                    <a:pt x="130" y="254"/>
                  </a:cubicBezTo>
                  <a:cubicBezTo>
                    <a:pt x="130" y="253"/>
                    <a:pt x="130" y="253"/>
                    <a:pt x="130" y="253"/>
                  </a:cubicBezTo>
                  <a:cubicBezTo>
                    <a:pt x="129" y="253"/>
                    <a:pt x="129" y="253"/>
                    <a:pt x="129" y="253"/>
                  </a:cubicBezTo>
                  <a:cubicBezTo>
                    <a:pt x="129" y="253"/>
                    <a:pt x="129" y="253"/>
                    <a:pt x="129" y="253"/>
                  </a:cubicBezTo>
                  <a:cubicBezTo>
                    <a:pt x="128" y="253"/>
                    <a:pt x="128" y="253"/>
                    <a:pt x="128" y="253"/>
                  </a:cubicBezTo>
                  <a:cubicBezTo>
                    <a:pt x="128" y="253"/>
                    <a:pt x="128" y="253"/>
                    <a:pt x="128" y="253"/>
                  </a:cubicBezTo>
                  <a:cubicBezTo>
                    <a:pt x="127" y="254"/>
                    <a:pt x="127" y="254"/>
                    <a:pt x="127" y="254"/>
                  </a:cubicBezTo>
                  <a:cubicBezTo>
                    <a:pt x="127" y="253"/>
                    <a:pt x="127" y="253"/>
                    <a:pt x="127" y="253"/>
                  </a:cubicBezTo>
                  <a:cubicBezTo>
                    <a:pt x="128" y="253"/>
                    <a:pt x="128" y="253"/>
                    <a:pt x="128" y="253"/>
                  </a:cubicBezTo>
                  <a:cubicBezTo>
                    <a:pt x="128" y="252"/>
                    <a:pt x="128" y="252"/>
                    <a:pt x="128" y="252"/>
                  </a:cubicBezTo>
                  <a:cubicBezTo>
                    <a:pt x="129" y="252"/>
                    <a:pt x="129" y="252"/>
                    <a:pt x="129" y="252"/>
                  </a:cubicBezTo>
                  <a:cubicBezTo>
                    <a:pt x="129" y="251"/>
                    <a:pt x="129" y="251"/>
                    <a:pt x="129" y="251"/>
                  </a:cubicBezTo>
                  <a:cubicBezTo>
                    <a:pt x="128" y="251"/>
                    <a:pt x="128" y="251"/>
                    <a:pt x="128" y="251"/>
                  </a:cubicBezTo>
                  <a:cubicBezTo>
                    <a:pt x="128" y="251"/>
                    <a:pt x="128" y="251"/>
                    <a:pt x="128" y="251"/>
                  </a:cubicBezTo>
                  <a:cubicBezTo>
                    <a:pt x="128" y="251"/>
                    <a:pt x="128" y="251"/>
                    <a:pt x="128" y="251"/>
                  </a:cubicBezTo>
                  <a:cubicBezTo>
                    <a:pt x="128" y="251"/>
                    <a:pt x="128" y="250"/>
                    <a:pt x="127" y="249"/>
                  </a:cubicBezTo>
                  <a:cubicBezTo>
                    <a:pt x="127" y="249"/>
                    <a:pt x="127" y="249"/>
                    <a:pt x="127" y="249"/>
                  </a:cubicBezTo>
                  <a:cubicBezTo>
                    <a:pt x="127" y="248"/>
                    <a:pt x="127" y="248"/>
                    <a:pt x="127" y="248"/>
                  </a:cubicBezTo>
                  <a:cubicBezTo>
                    <a:pt x="126" y="248"/>
                    <a:pt x="126" y="248"/>
                    <a:pt x="126" y="248"/>
                  </a:cubicBezTo>
                  <a:cubicBezTo>
                    <a:pt x="126" y="247"/>
                    <a:pt x="126" y="247"/>
                    <a:pt x="126" y="247"/>
                  </a:cubicBezTo>
                  <a:cubicBezTo>
                    <a:pt x="126" y="247"/>
                    <a:pt x="126" y="247"/>
                    <a:pt x="126" y="247"/>
                  </a:cubicBezTo>
                  <a:cubicBezTo>
                    <a:pt x="126" y="246"/>
                    <a:pt x="126" y="246"/>
                    <a:pt x="126" y="246"/>
                  </a:cubicBezTo>
                  <a:cubicBezTo>
                    <a:pt x="125" y="247"/>
                    <a:pt x="125" y="247"/>
                    <a:pt x="125" y="247"/>
                  </a:cubicBezTo>
                  <a:cubicBezTo>
                    <a:pt x="124" y="246"/>
                    <a:pt x="124" y="246"/>
                    <a:pt x="124" y="246"/>
                  </a:cubicBezTo>
                  <a:cubicBezTo>
                    <a:pt x="124" y="246"/>
                    <a:pt x="124" y="246"/>
                    <a:pt x="124" y="246"/>
                  </a:cubicBezTo>
                  <a:cubicBezTo>
                    <a:pt x="123" y="246"/>
                    <a:pt x="123" y="246"/>
                    <a:pt x="123" y="246"/>
                  </a:cubicBezTo>
                  <a:cubicBezTo>
                    <a:pt x="123" y="246"/>
                    <a:pt x="123" y="246"/>
                    <a:pt x="123" y="246"/>
                  </a:cubicBezTo>
                  <a:cubicBezTo>
                    <a:pt x="122" y="246"/>
                    <a:pt x="122" y="246"/>
                    <a:pt x="122" y="246"/>
                  </a:cubicBezTo>
                  <a:cubicBezTo>
                    <a:pt x="121" y="247"/>
                    <a:pt x="121" y="247"/>
                    <a:pt x="121" y="247"/>
                  </a:cubicBezTo>
                  <a:cubicBezTo>
                    <a:pt x="121" y="247"/>
                    <a:pt x="121" y="247"/>
                    <a:pt x="121" y="247"/>
                  </a:cubicBezTo>
                  <a:cubicBezTo>
                    <a:pt x="120" y="247"/>
                    <a:pt x="120" y="247"/>
                    <a:pt x="120" y="246"/>
                  </a:cubicBezTo>
                  <a:cubicBezTo>
                    <a:pt x="120" y="247"/>
                    <a:pt x="120" y="247"/>
                    <a:pt x="120" y="248"/>
                  </a:cubicBezTo>
                  <a:cubicBezTo>
                    <a:pt x="119" y="248"/>
                    <a:pt x="119" y="248"/>
                    <a:pt x="119" y="248"/>
                  </a:cubicBezTo>
                  <a:cubicBezTo>
                    <a:pt x="118" y="248"/>
                    <a:pt x="118" y="248"/>
                    <a:pt x="118" y="248"/>
                  </a:cubicBezTo>
                  <a:cubicBezTo>
                    <a:pt x="118" y="247"/>
                    <a:pt x="119" y="247"/>
                    <a:pt x="119" y="246"/>
                  </a:cubicBezTo>
                  <a:cubicBezTo>
                    <a:pt x="119" y="246"/>
                    <a:pt x="117" y="244"/>
                    <a:pt x="117" y="245"/>
                  </a:cubicBezTo>
                  <a:cubicBezTo>
                    <a:pt x="117" y="245"/>
                    <a:pt x="117" y="245"/>
                    <a:pt x="117" y="245"/>
                  </a:cubicBezTo>
                  <a:cubicBezTo>
                    <a:pt x="117" y="246"/>
                    <a:pt x="116" y="245"/>
                    <a:pt x="116" y="246"/>
                  </a:cubicBezTo>
                  <a:cubicBezTo>
                    <a:pt x="115" y="246"/>
                    <a:pt x="116" y="247"/>
                    <a:pt x="116" y="247"/>
                  </a:cubicBezTo>
                  <a:cubicBezTo>
                    <a:pt x="116" y="247"/>
                    <a:pt x="116" y="250"/>
                    <a:pt x="115" y="249"/>
                  </a:cubicBezTo>
                  <a:cubicBezTo>
                    <a:pt x="115" y="249"/>
                    <a:pt x="115" y="247"/>
                    <a:pt x="115" y="246"/>
                  </a:cubicBezTo>
                  <a:cubicBezTo>
                    <a:pt x="114" y="244"/>
                    <a:pt x="115" y="247"/>
                    <a:pt x="115" y="247"/>
                  </a:cubicBezTo>
                  <a:cubicBezTo>
                    <a:pt x="114" y="247"/>
                    <a:pt x="114" y="247"/>
                    <a:pt x="114" y="247"/>
                  </a:cubicBezTo>
                  <a:cubicBezTo>
                    <a:pt x="113" y="247"/>
                    <a:pt x="112" y="247"/>
                    <a:pt x="111" y="247"/>
                  </a:cubicBezTo>
                  <a:cubicBezTo>
                    <a:pt x="111" y="246"/>
                    <a:pt x="109" y="248"/>
                    <a:pt x="109" y="249"/>
                  </a:cubicBezTo>
                  <a:cubicBezTo>
                    <a:pt x="110" y="249"/>
                    <a:pt x="110" y="250"/>
                    <a:pt x="110" y="250"/>
                  </a:cubicBezTo>
                  <a:cubicBezTo>
                    <a:pt x="108" y="250"/>
                    <a:pt x="110" y="251"/>
                    <a:pt x="109" y="252"/>
                  </a:cubicBezTo>
                  <a:cubicBezTo>
                    <a:pt x="109" y="252"/>
                    <a:pt x="106" y="251"/>
                    <a:pt x="107" y="253"/>
                  </a:cubicBezTo>
                  <a:cubicBezTo>
                    <a:pt x="108" y="253"/>
                    <a:pt x="110" y="253"/>
                    <a:pt x="111" y="253"/>
                  </a:cubicBezTo>
                  <a:cubicBezTo>
                    <a:pt x="112" y="254"/>
                    <a:pt x="109" y="255"/>
                    <a:pt x="109" y="256"/>
                  </a:cubicBezTo>
                  <a:cubicBezTo>
                    <a:pt x="108" y="256"/>
                    <a:pt x="109" y="258"/>
                    <a:pt x="109" y="258"/>
                  </a:cubicBezTo>
                  <a:cubicBezTo>
                    <a:pt x="108" y="258"/>
                    <a:pt x="107" y="257"/>
                    <a:pt x="106" y="257"/>
                  </a:cubicBezTo>
                  <a:cubicBezTo>
                    <a:pt x="105" y="257"/>
                    <a:pt x="106" y="258"/>
                    <a:pt x="105" y="259"/>
                  </a:cubicBezTo>
                  <a:cubicBezTo>
                    <a:pt x="104" y="257"/>
                    <a:pt x="104" y="257"/>
                    <a:pt x="103" y="257"/>
                  </a:cubicBezTo>
                  <a:cubicBezTo>
                    <a:pt x="102" y="257"/>
                    <a:pt x="100" y="256"/>
                    <a:pt x="100" y="257"/>
                  </a:cubicBezTo>
                  <a:cubicBezTo>
                    <a:pt x="101" y="257"/>
                    <a:pt x="101" y="257"/>
                    <a:pt x="101" y="257"/>
                  </a:cubicBezTo>
                  <a:cubicBezTo>
                    <a:pt x="100" y="257"/>
                    <a:pt x="98" y="256"/>
                    <a:pt x="98" y="258"/>
                  </a:cubicBezTo>
                  <a:cubicBezTo>
                    <a:pt x="99" y="258"/>
                    <a:pt x="99" y="258"/>
                    <a:pt x="99" y="258"/>
                  </a:cubicBezTo>
                  <a:cubicBezTo>
                    <a:pt x="101" y="259"/>
                    <a:pt x="99" y="261"/>
                    <a:pt x="100" y="262"/>
                  </a:cubicBezTo>
                  <a:cubicBezTo>
                    <a:pt x="100" y="262"/>
                    <a:pt x="103" y="261"/>
                    <a:pt x="101" y="263"/>
                  </a:cubicBezTo>
                  <a:cubicBezTo>
                    <a:pt x="101" y="263"/>
                    <a:pt x="98" y="263"/>
                    <a:pt x="100" y="264"/>
                  </a:cubicBezTo>
                  <a:cubicBezTo>
                    <a:pt x="100" y="264"/>
                    <a:pt x="100" y="265"/>
                    <a:pt x="100" y="265"/>
                  </a:cubicBezTo>
                  <a:cubicBezTo>
                    <a:pt x="101" y="265"/>
                    <a:pt x="101" y="265"/>
                    <a:pt x="101" y="265"/>
                  </a:cubicBezTo>
                  <a:cubicBezTo>
                    <a:pt x="99" y="266"/>
                    <a:pt x="98" y="265"/>
                    <a:pt x="98" y="267"/>
                  </a:cubicBezTo>
                  <a:cubicBezTo>
                    <a:pt x="98" y="267"/>
                    <a:pt x="99" y="267"/>
                    <a:pt x="99" y="267"/>
                  </a:cubicBezTo>
                  <a:cubicBezTo>
                    <a:pt x="99" y="268"/>
                    <a:pt x="99" y="267"/>
                    <a:pt x="100" y="267"/>
                  </a:cubicBezTo>
                  <a:cubicBezTo>
                    <a:pt x="100" y="267"/>
                    <a:pt x="100" y="268"/>
                    <a:pt x="100" y="268"/>
                  </a:cubicBezTo>
                  <a:cubicBezTo>
                    <a:pt x="101" y="268"/>
                    <a:pt x="101" y="267"/>
                    <a:pt x="101" y="267"/>
                  </a:cubicBezTo>
                  <a:cubicBezTo>
                    <a:pt x="102" y="268"/>
                    <a:pt x="102" y="268"/>
                    <a:pt x="102" y="268"/>
                  </a:cubicBezTo>
                  <a:cubicBezTo>
                    <a:pt x="102" y="268"/>
                    <a:pt x="103" y="269"/>
                    <a:pt x="103" y="269"/>
                  </a:cubicBezTo>
                  <a:cubicBezTo>
                    <a:pt x="104" y="269"/>
                    <a:pt x="105" y="269"/>
                    <a:pt x="106" y="269"/>
                  </a:cubicBezTo>
                  <a:cubicBezTo>
                    <a:pt x="106" y="269"/>
                    <a:pt x="106" y="269"/>
                    <a:pt x="106" y="269"/>
                  </a:cubicBezTo>
                  <a:cubicBezTo>
                    <a:pt x="107" y="269"/>
                    <a:pt x="104" y="271"/>
                    <a:pt x="104" y="270"/>
                  </a:cubicBezTo>
                  <a:cubicBezTo>
                    <a:pt x="104" y="270"/>
                    <a:pt x="103" y="272"/>
                    <a:pt x="103" y="272"/>
                  </a:cubicBezTo>
                  <a:cubicBezTo>
                    <a:pt x="103" y="272"/>
                    <a:pt x="103" y="272"/>
                    <a:pt x="102" y="272"/>
                  </a:cubicBezTo>
                  <a:cubicBezTo>
                    <a:pt x="104" y="274"/>
                    <a:pt x="100" y="276"/>
                    <a:pt x="99" y="277"/>
                  </a:cubicBezTo>
                  <a:cubicBezTo>
                    <a:pt x="101" y="277"/>
                    <a:pt x="100" y="276"/>
                    <a:pt x="101" y="276"/>
                  </a:cubicBezTo>
                  <a:cubicBezTo>
                    <a:pt x="101" y="276"/>
                    <a:pt x="103" y="276"/>
                    <a:pt x="103" y="276"/>
                  </a:cubicBezTo>
                  <a:cubicBezTo>
                    <a:pt x="103" y="276"/>
                    <a:pt x="106" y="275"/>
                    <a:pt x="106" y="274"/>
                  </a:cubicBezTo>
                  <a:cubicBezTo>
                    <a:pt x="106" y="275"/>
                    <a:pt x="106" y="275"/>
                    <a:pt x="107" y="276"/>
                  </a:cubicBezTo>
                  <a:cubicBezTo>
                    <a:pt x="105" y="276"/>
                    <a:pt x="103" y="276"/>
                    <a:pt x="102" y="277"/>
                  </a:cubicBezTo>
                  <a:cubicBezTo>
                    <a:pt x="102" y="277"/>
                    <a:pt x="99" y="278"/>
                    <a:pt x="100" y="278"/>
                  </a:cubicBezTo>
                  <a:cubicBezTo>
                    <a:pt x="99" y="279"/>
                    <a:pt x="100" y="279"/>
                    <a:pt x="100" y="280"/>
                  </a:cubicBezTo>
                  <a:cubicBezTo>
                    <a:pt x="99" y="280"/>
                    <a:pt x="100" y="280"/>
                    <a:pt x="99" y="280"/>
                  </a:cubicBezTo>
                  <a:cubicBezTo>
                    <a:pt x="98" y="280"/>
                    <a:pt x="98" y="280"/>
                    <a:pt x="98" y="280"/>
                  </a:cubicBezTo>
                  <a:cubicBezTo>
                    <a:pt x="97" y="280"/>
                    <a:pt x="95" y="281"/>
                    <a:pt x="96" y="282"/>
                  </a:cubicBezTo>
                  <a:cubicBezTo>
                    <a:pt x="97" y="282"/>
                    <a:pt x="99" y="281"/>
                    <a:pt x="100" y="281"/>
                  </a:cubicBezTo>
                  <a:cubicBezTo>
                    <a:pt x="99" y="282"/>
                    <a:pt x="96" y="283"/>
                    <a:pt x="97" y="285"/>
                  </a:cubicBezTo>
                  <a:cubicBezTo>
                    <a:pt x="98" y="285"/>
                    <a:pt x="98" y="285"/>
                    <a:pt x="98" y="285"/>
                  </a:cubicBezTo>
                  <a:cubicBezTo>
                    <a:pt x="99" y="286"/>
                    <a:pt x="100" y="284"/>
                    <a:pt x="101" y="284"/>
                  </a:cubicBezTo>
                  <a:cubicBezTo>
                    <a:pt x="101" y="285"/>
                    <a:pt x="98" y="286"/>
                    <a:pt x="98" y="287"/>
                  </a:cubicBezTo>
                  <a:cubicBezTo>
                    <a:pt x="99" y="287"/>
                    <a:pt x="103" y="286"/>
                    <a:pt x="103" y="286"/>
                  </a:cubicBezTo>
                  <a:cubicBezTo>
                    <a:pt x="103" y="287"/>
                    <a:pt x="101" y="286"/>
                    <a:pt x="101" y="287"/>
                  </a:cubicBezTo>
                  <a:cubicBezTo>
                    <a:pt x="101" y="287"/>
                    <a:pt x="101" y="287"/>
                    <a:pt x="102" y="287"/>
                  </a:cubicBezTo>
                  <a:cubicBezTo>
                    <a:pt x="101" y="287"/>
                    <a:pt x="100" y="288"/>
                    <a:pt x="100" y="289"/>
                  </a:cubicBezTo>
                  <a:cubicBezTo>
                    <a:pt x="100" y="289"/>
                    <a:pt x="102" y="288"/>
                    <a:pt x="103" y="288"/>
                  </a:cubicBezTo>
                  <a:close/>
                  <a:moveTo>
                    <a:pt x="113" y="251"/>
                  </a:moveTo>
                  <a:cubicBezTo>
                    <a:pt x="113" y="252"/>
                    <a:pt x="113" y="252"/>
                    <a:pt x="113" y="252"/>
                  </a:cubicBezTo>
                  <a:cubicBezTo>
                    <a:pt x="113" y="252"/>
                    <a:pt x="113" y="252"/>
                    <a:pt x="113" y="252"/>
                  </a:cubicBezTo>
                  <a:cubicBezTo>
                    <a:pt x="113" y="252"/>
                    <a:pt x="113" y="252"/>
                    <a:pt x="113" y="252"/>
                  </a:cubicBezTo>
                  <a:lnTo>
                    <a:pt x="113" y="251"/>
                  </a:lnTo>
                  <a:close/>
                  <a:moveTo>
                    <a:pt x="122" y="240"/>
                  </a:moveTo>
                  <a:cubicBezTo>
                    <a:pt x="122" y="240"/>
                    <a:pt x="122" y="240"/>
                    <a:pt x="122" y="240"/>
                  </a:cubicBezTo>
                  <a:cubicBezTo>
                    <a:pt x="123" y="240"/>
                    <a:pt x="123" y="240"/>
                    <a:pt x="123" y="240"/>
                  </a:cubicBezTo>
                  <a:cubicBezTo>
                    <a:pt x="123" y="240"/>
                    <a:pt x="123" y="240"/>
                    <a:pt x="123" y="240"/>
                  </a:cubicBezTo>
                  <a:cubicBezTo>
                    <a:pt x="124" y="239"/>
                    <a:pt x="124" y="239"/>
                    <a:pt x="124" y="239"/>
                  </a:cubicBezTo>
                  <a:cubicBezTo>
                    <a:pt x="124" y="238"/>
                    <a:pt x="124" y="238"/>
                    <a:pt x="124" y="238"/>
                  </a:cubicBezTo>
                  <a:cubicBezTo>
                    <a:pt x="124" y="238"/>
                    <a:pt x="124" y="238"/>
                    <a:pt x="124" y="238"/>
                  </a:cubicBezTo>
                  <a:cubicBezTo>
                    <a:pt x="124" y="237"/>
                    <a:pt x="123" y="237"/>
                    <a:pt x="123" y="236"/>
                  </a:cubicBezTo>
                  <a:cubicBezTo>
                    <a:pt x="123" y="236"/>
                    <a:pt x="122" y="237"/>
                    <a:pt x="122" y="237"/>
                  </a:cubicBezTo>
                  <a:cubicBezTo>
                    <a:pt x="122" y="237"/>
                    <a:pt x="122" y="237"/>
                    <a:pt x="122" y="237"/>
                  </a:cubicBezTo>
                  <a:cubicBezTo>
                    <a:pt x="121" y="237"/>
                    <a:pt x="121" y="237"/>
                    <a:pt x="121" y="237"/>
                  </a:cubicBezTo>
                  <a:cubicBezTo>
                    <a:pt x="121" y="238"/>
                    <a:pt x="121" y="238"/>
                    <a:pt x="121" y="238"/>
                  </a:cubicBezTo>
                  <a:cubicBezTo>
                    <a:pt x="121" y="238"/>
                    <a:pt x="121" y="238"/>
                    <a:pt x="121" y="238"/>
                  </a:cubicBezTo>
                  <a:cubicBezTo>
                    <a:pt x="121" y="238"/>
                    <a:pt x="121" y="238"/>
                    <a:pt x="121" y="238"/>
                  </a:cubicBezTo>
                  <a:cubicBezTo>
                    <a:pt x="121" y="239"/>
                    <a:pt x="121" y="239"/>
                    <a:pt x="121" y="239"/>
                  </a:cubicBezTo>
                  <a:cubicBezTo>
                    <a:pt x="121" y="239"/>
                    <a:pt x="121" y="239"/>
                    <a:pt x="121" y="239"/>
                  </a:cubicBezTo>
                  <a:cubicBezTo>
                    <a:pt x="121" y="239"/>
                    <a:pt x="122" y="238"/>
                    <a:pt x="122" y="238"/>
                  </a:cubicBezTo>
                  <a:cubicBezTo>
                    <a:pt x="122" y="238"/>
                    <a:pt x="122" y="238"/>
                    <a:pt x="122" y="238"/>
                  </a:cubicBezTo>
                  <a:cubicBezTo>
                    <a:pt x="122" y="238"/>
                    <a:pt x="122" y="238"/>
                    <a:pt x="122" y="238"/>
                  </a:cubicBezTo>
                  <a:cubicBezTo>
                    <a:pt x="122" y="239"/>
                    <a:pt x="122" y="239"/>
                    <a:pt x="122" y="239"/>
                  </a:cubicBezTo>
                  <a:cubicBezTo>
                    <a:pt x="122" y="240"/>
                    <a:pt x="122" y="240"/>
                    <a:pt x="122" y="240"/>
                  </a:cubicBezTo>
                  <a:close/>
                  <a:moveTo>
                    <a:pt x="121" y="228"/>
                  </a:moveTo>
                  <a:cubicBezTo>
                    <a:pt x="122" y="227"/>
                    <a:pt x="122" y="227"/>
                    <a:pt x="122" y="227"/>
                  </a:cubicBezTo>
                  <a:cubicBezTo>
                    <a:pt x="121" y="227"/>
                    <a:pt x="121" y="227"/>
                    <a:pt x="121" y="227"/>
                  </a:cubicBezTo>
                  <a:cubicBezTo>
                    <a:pt x="121" y="228"/>
                    <a:pt x="121" y="228"/>
                    <a:pt x="121" y="228"/>
                  </a:cubicBezTo>
                  <a:cubicBezTo>
                    <a:pt x="120" y="228"/>
                    <a:pt x="120" y="228"/>
                    <a:pt x="120" y="228"/>
                  </a:cubicBezTo>
                  <a:cubicBezTo>
                    <a:pt x="120" y="228"/>
                    <a:pt x="120" y="228"/>
                    <a:pt x="120" y="228"/>
                  </a:cubicBezTo>
                  <a:cubicBezTo>
                    <a:pt x="120" y="229"/>
                    <a:pt x="120" y="229"/>
                    <a:pt x="120" y="229"/>
                  </a:cubicBezTo>
                  <a:cubicBezTo>
                    <a:pt x="121" y="228"/>
                    <a:pt x="121" y="228"/>
                    <a:pt x="121" y="228"/>
                  </a:cubicBezTo>
                  <a:close/>
                  <a:moveTo>
                    <a:pt x="130" y="238"/>
                  </a:moveTo>
                  <a:cubicBezTo>
                    <a:pt x="131" y="239"/>
                    <a:pt x="131" y="239"/>
                    <a:pt x="131" y="239"/>
                  </a:cubicBezTo>
                  <a:cubicBezTo>
                    <a:pt x="131" y="238"/>
                    <a:pt x="131" y="238"/>
                    <a:pt x="131" y="237"/>
                  </a:cubicBezTo>
                  <a:cubicBezTo>
                    <a:pt x="130" y="237"/>
                    <a:pt x="130" y="237"/>
                    <a:pt x="130" y="237"/>
                  </a:cubicBezTo>
                  <a:cubicBezTo>
                    <a:pt x="130" y="237"/>
                    <a:pt x="130" y="237"/>
                    <a:pt x="130" y="237"/>
                  </a:cubicBezTo>
                  <a:cubicBezTo>
                    <a:pt x="130" y="237"/>
                    <a:pt x="130" y="237"/>
                    <a:pt x="130" y="237"/>
                  </a:cubicBezTo>
                  <a:cubicBezTo>
                    <a:pt x="130" y="237"/>
                    <a:pt x="130" y="237"/>
                    <a:pt x="130" y="237"/>
                  </a:cubicBezTo>
                  <a:lnTo>
                    <a:pt x="130" y="238"/>
                  </a:lnTo>
                  <a:close/>
                  <a:moveTo>
                    <a:pt x="126" y="229"/>
                  </a:moveTo>
                  <a:cubicBezTo>
                    <a:pt x="125" y="229"/>
                    <a:pt x="125" y="229"/>
                    <a:pt x="125" y="229"/>
                  </a:cubicBezTo>
                  <a:cubicBezTo>
                    <a:pt x="124" y="228"/>
                    <a:pt x="124" y="228"/>
                    <a:pt x="124" y="228"/>
                  </a:cubicBezTo>
                  <a:cubicBezTo>
                    <a:pt x="124" y="228"/>
                    <a:pt x="124" y="228"/>
                    <a:pt x="124" y="228"/>
                  </a:cubicBezTo>
                  <a:cubicBezTo>
                    <a:pt x="123" y="228"/>
                    <a:pt x="123" y="228"/>
                    <a:pt x="123" y="228"/>
                  </a:cubicBezTo>
                  <a:cubicBezTo>
                    <a:pt x="123" y="228"/>
                    <a:pt x="123" y="228"/>
                    <a:pt x="123" y="228"/>
                  </a:cubicBezTo>
                  <a:cubicBezTo>
                    <a:pt x="122" y="228"/>
                    <a:pt x="122" y="228"/>
                    <a:pt x="122" y="228"/>
                  </a:cubicBezTo>
                  <a:cubicBezTo>
                    <a:pt x="123" y="229"/>
                    <a:pt x="123" y="229"/>
                    <a:pt x="123" y="229"/>
                  </a:cubicBezTo>
                  <a:cubicBezTo>
                    <a:pt x="122" y="229"/>
                    <a:pt x="122" y="229"/>
                    <a:pt x="122" y="229"/>
                  </a:cubicBezTo>
                  <a:cubicBezTo>
                    <a:pt x="123" y="229"/>
                    <a:pt x="123" y="229"/>
                    <a:pt x="123" y="229"/>
                  </a:cubicBezTo>
                  <a:cubicBezTo>
                    <a:pt x="123" y="229"/>
                    <a:pt x="123" y="229"/>
                    <a:pt x="123" y="229"/>
                  </a:cubicBezTo>
                  <a:cubicBezTo>
                    <a:pt x="124" y="230"/>
                    <a:pt x="124" y="230"/>
                    <a:pt x="124" y="230"/>
                  </a:cubicBezTo>
                  <a:cubicBezTo>
                    <a:pt x="124" y="230"/>
                    <a:pt x="124" y="230"/>
                    <a:pt x="124" y="230"/>
                  </a:cubicBezTo>
                  <a:cubicBezTo>
                    <a:pt x="124" y="230"/>
                    <a:pt x="124" y="230"/>
                    <a:pt x="124" y="230"/>
                  </a:cubicBezTo>
                  <a:cubicBezTo>
                    <a:pt x="124" y="230"/>
                    <a:pt x="124" y="230"/>
                    <a:pt x="124" y="230"/>
                  </a:cubicBezTo>
                  <a:cubicBezTo>
                    <a:pt x="123" y="231"/>
                    <a:pt x="123" y="231"/>
                    <a:pt x="123" y="231"/>
                  </a:cubicBezTo>
                  <a:cubicBezTo>
                    <a:pt x="123" y="231"/>
                    <a:pt x="123" y="231"/>
                    <a:pt x="123" y="231"/>
                  </a:cubicBezTo>
                  <a:cubicBezTo>
                    <a:pt x="124" y="231"/>
                    <a:pt x="124" y="231"/>
                    <a:pt x="124" y="231"/>
                  </a:cubicBezTo>
                  <a:cubicBezTo>
                    <a:pt x="124" y="231"/>
                    <a:pt x="123" y="232"/>
                    <a:pt x="123" y="232"/>
                  </a:cubicBezTo>
                  <a:cubicBezTo>
                    <a:pt x="123" y="231"/>
                    <a:pt x="123" y="231"/>
                    <a:pt x="123" y="231"/>
                  </a:cubicBezTo>
                  <a:cubicBezTo>
                    <a:pt x="122" y="232"/>
                    <a:pt x="122" y="232"/>
                    <a:pt x="122" y="232"/>
                  </a:cubicBezTo>
                  <a:cubicBezTo>
                    <a:pt x="122" y="232"/>
                    <a:pt x="122" y="232"/>
                    <a:pt x="122" y="232"/>
                  </a:cubicBezTo>
                  <a:cubicBezTo>
                    <a:pt x="123" y="232"/>
                    <a:pt x="123" y="232"/>
                    <a:pt x="123" y="232"/>
                  </a:cubicBezTo>
                  <a:cubicBezTo>
                    <a:pt x="123" y="232"/>
                    <a:pt x="123" y="232"/>
                    <a:pt x="123" y="232"/>
                  </a:cubicBezTo>
                  <a:cubicBezTo>
                    <a:pt x="123" y="232"/>
                    <a:pt x="123" y="232"/>
                    <a:pt x="123" y="232"/>
                  </a:cubicBezTo>
                  <a:cubicBezTo>
                    <a:pt x="125" y="232"/>
                    <a:pt x="125" y="232"/>
                    <a:pt x="125" y="232"/>
                  </a:cubicBezTo>
                  <a:cubicBezTo>
                    <a:pt x="126" y="232"/>
                    <a:pt x="126" y="232"/>
                    <a:pt x="126" y="232"/>
                  </a:cubicBezTo>
                  <a:cubicBezTo>
                    <a:pt x="127" y="231"/>
                    <a:pt x="127" y="231"/>
                    <a:pt x="127" y="231"/>
                  </a:cubicBezTo>
                  <a:cubicBezTo>
                    <a:pt x="126" y="231"/>
                    <a:pt x="126" y="231"/>
                    <a:pt x="126" y="231"/>
                  </a:cubicBezTo>
                  <a:cubicBezTo>
                    <a:pt x="126" y="231"/>
                    <a:pt x="126" y="231"/>
                    <a:pt x="126" y="231"/>
                  </a:cubicBezTo>
                  <a:cubicBezTo>
                    <a:pt x="127" y="231"/>
                    <a:pt x="127" y="231"/>
                    <a:pt x="127" y="231"/>
                  </a:cubicBezTo>
                  <a:cubicBezTo>
                    <a:pt x="127" y="231"/>
                    <a:pt x="127" y="231"/>
                    <a:pt x="127" y="231"/>
                  </a:cubicBezTo>
                  <a:cubicBezTo>
                    <a:pt x="126" y="230"/>
                    <a:pt x="126" y="230"/>
                    <a:pt x="126" y="230"/>
                  </a:cubicBezTo>
                  <a:lnTo>
                    <a:pt x="126" y="229"/>
                  </a:lnTo>
                  <a:close/>
                  <a:moveTo>
                    <a:pt x="174" y="288"/>
                  </a:moveTo>
                  <a:cubicBezTo>
                    <a:pt x="173" y="288"/>
                    <a:pt x="173" y="288"/>
                    <a:pt x="173" y="288"/>
                  </a:cubicBezTo>
                  <a:cubicBezTo>
                    <a:pt x="174" y="289"/>
                    <a:pt x="174" y="289"/>
                    <a:pt x="174" y="289"/>
                  </a:cubicBezTo>
                  <a:cubicBezTo>
                    <a:pt x="175" y="289"/>
                    <a:pt x="175" y="289"/>
                    <a:pt x="175" y="289"/>
                  </a:cubicBezTo>
                  <a:cubicBezTo>
                    <a:pt x="175" y="288"/>
                    <a:pt x="175" y="288"/>
                    <a:pt x="175" y="288"/>
                  </a:cubicBezTo>
                  <a:lnTo>
                    <a:pt x="174" y="288"/>
                  </a:lnTo>
                  <a:close/>
                  <a:moveTo>
                    <a:pt x="180" y="278"/>
                  </a:moveTo>
                  <a:cubicBezTo>
                    <a:pt x="180" y="279"/>
                    <a:pt x="180" y="277"/>
                    <a:pt x="180" y="278"/>
                  </a:cubicBezTo>
                  <a:close/>
                  <a:moveTo>
                    <a:pt x="126" y="220"/>
                  </a:moveTo>
                  <a:cubicBezTo>
                    <a:pt x="127" y="220"/>
                    <a:pt x="127" y="220"/>
                    <a:pt x="127" y="220"/>
                  </a:cubicBezTo>
                  <a:cubicBezTo>
                    <a:pt x="128" y="219"/>
                    <a:pt x="128" y="219"/>
                    <a:pt x="128" y="219"/>
                  </a:cubicBezTo>
                  <a:cubicBezTo>
                    <a:pt x="127" y="220"/>
                    <a:pt x="127" y="220"/>
                    <a:pt x="127" y="220"/>
                  </a:cubicBezTo>
                  <a:cubicBezTo>
                    <a:pt x="128" y="220"/>
                    <a:pt x="128" y="220"/>
                    <a:pt x="128" y="220"/>
                  </a:cubicBezTo>
                  <a:cubicBezTo>
                    <a:pt x="128" y="220"/>
                    <a:pt x="127" y="220"/>
                    <a:pt x="127" y="220"/>
                  </a:cubicBezTo>
                  <a:cubicBezTo>
                    <a:pt x="127" y="221"/>
                    <a:pt x="127" y="221"/>
                    <a:pt x="127" y="221"/>
                  </a:cubicBezTo>
                  <a:cubicBezTo>
                    <a:pt x="128" y="221"/>
                    <a:pt x="128" y="221"/>
                    <a:pt x="128" y="221"/>
                  </a:cubicBezTo>
                  <a:cubicBezTo>
                    <a:pt x="129" y="220"/>
                    <a:pt x="129" y="220"/>
                    <a:pt x="129" y="220"/>
                  </a:cubicBezTo>
                  <a:cubicBezTo>
                    <a:pt x="128" y="221"/>
                    <a:pt x="128" y="221"/>
                    <a:pt x="128" y="221"/>
                  </a:cubicBezTo>
                  <a:cubicBezTo>
                    <a:pt x="129" y="221"/>
                    <a:pt x="129" y="221"/>
                    <a:pt x="129" y="221"/>
                  </a:cubicBezTo>
                  <a:cubicBezTo>
                    <a:pt x="128" y="221"/>
                    <a:pt x="128" y="221"/>
                    <a:pt x="128" y="221"/>
                  </a:cubicBezTo>
                  <a:cubicBezTo>
                    <a:pt x="127" y="221"/>
                    <a:pt x="127" y="221"/>
                    <a:pt x="127" y="221"/>
                  </a:cubicBezTo>
                  <a:cubicBezTo>
                    <a:pt x="127" y="221"/>
                    <a:pt x="127" y="221"/>
                    <a:pt x="127" y="221"/>
                  </a:cubicBezTo>
                  <a:cubicBezTo>
                    <a:pt x="127" y="222"/>
                    <a:pt x="127" y="222"/>
                    <a:pt x="127" y="222"/>
                  </a:cubicBezTo>
                  <a:cubicBezTo>
                    <a:pt x="127" y="222"/>
                    <a:pt x="127" y="222"/>
                    <a:pt x="127" y="222"/>
                  </a:cubicBezTo>
                  <a:cubicBezTo>
                    <a:pt x="128" y="222"/>
                    <a:pt x="128" y="222"/>
                    <a:pt x="128" y="222"/>
                  </a:cubicBezTo>
                  <a:cubicBezTo>
                    <a:pt x="128" y="223"/>
                    <a:pt x="128" y="223"/>
                    <a:pt x="128" y="223"/>
                  </a:cubicBezTo>
                  <a:cubicBezTo>
                    <a:pt x="129" y="223"/>
                    <a:pt x="129" y="223"/>
                    <a:pt x="129" y="223"/>
                  </a:cubicBezTo>
                  <a:cubicBezTo>
                    <a:pt x="129" y="223"/>
                    <a:pt x="129" y="223"/>
                    <a:pt x="129" y="223"/>
                  </a:cubicBezTo>
                  <a:cubicBezTo>
                    <a:pt x="128" y="223"/>
                    <a:pt x="128" y="223"/>
                    <a:pt x="128" y="223"/>
                  </a:cubicBezTo>
                  <a:cubicBezTo>
                    <a:pt x="127" y="222"/>
                    <a:pt x="127" y="222"/>
                    <a:pt x="127" y="222"/>
                  </a:cubicBezTo>
                  <a:cubicBezTo>
                    <a:pt x="127" y="222"/>
                    <a:pt x="127" y="222"/>
                    <a:pt x="127" y="222"/>
                  </a:cubicBezTo>
                  <a:cubicBezTo>
                    <a:pt x="126" y="223"/>
                    <a:pt x="126" y="223"/>
                    <a:pt x="126" y="223"/>
                  </a:cubicBezTo>
                  <a:cubicBezTo>
                    <a:pt x="127" y="223"/>
                    <a:pt x="127" y="223"/>
                    <a:pt x="127" y="223"/>
                  </a:cubicBezTo>
                  <a:cubicBezTo>
                    <a:pt x="127" y="224"/>
                    <a:pt x="127" y="224"/>
                    <a:pt x="127" y="224"/>
                  </a:cubicBezTo>
                  <a:cubicBezTo>
                    <a:pt x="127" y="224"/>
                    <a:pt x="127" y="224"/>
                    <a:pt x="127" y="224"/>
                  </a:cubicBezTo>
                  <a:cubicBezTo>
                    <a:pt x="127" y="224"/>
                    <a:pt x="127" y="224"/>
                    <a:pt x="127" y="224"/>
                  </a:cubicBezTo>
                  <a:cubicBezTo>
                    <a:pt x="127" y="224"/>
                    <a:pt x="127" y="224"/>
                    <a:pt x="127" y="224"/>
                  </a:cubicBezTo>
                  <a:cubicBezTo>
                    <a:pt x="126" y="224"/>
                    <a:pt x="126" y="224"/>
                    <a:pt x="126" y="224"/>
                  </a:cubicBezTo>
                  <a:cubicBezTo>
                    <a:pt x="126" y="225"/>
                    <a:pt x="126" y="225"/>
                    <a:pt x="126" y="225"/>
                  </a:cubicBezTo>
                  <a:cubicBezTo>
                    <a:pt x="127" y="225"/>
                    <a:pt x="127" y="225"/>
                    <a:pt x="127" y="225"/>
                  </a:cubicBezTo>
                  <a:cubicBezTo>
                    <a:pt x="126" y="225"/>
                    <a:pt x="126" y="225"/>
                    <a:pt x="126" y="225"/>
                  </a:cubicBezTo>
                  <a:cubicBezTo>
                    <a:pt x="127" y="226"/>
                    <a:pt x="127" y="226"/>
                    <a:pt x="127" y="226"/>
                  </a:cubicBezTo>
                  <a:cubicBezTo>
                    <a:pt x="126" y="226"/>
                    <a:pt x="126" y="226"/>
                    <a:pt x="126" y="226"/>
                  </a:cubicBezTo>
                  <a:cubicBezTo>
                    <a:pt x="126" y="226"/>
                    <a:pt x="126" y="226"/>
                    <a:pt x="126" y="226"/>
                  </a:cubicBezTo>
                  <a:cubicBezTo>
                    <a:pt x="126" y="227"/>
                    <a:pt x="126" y="227"/>
                    <a:pt x="126" y="227"/>
                  </a:cubicBezTo>
                  <a:cubicBezTo>
                    <a:pt x="125" y="226"/>
                    <a:pt x="125" y="226"/>
                    <a:pt x="125" y="226"/>
                  </a:cubicBezTo>
                  <a:cubicBezTo>
                    <a:pt x="125" y="227"/>
                    <a:pt x="124" y="227"/>
                    <a:pt x="124" y="227"/>
                  </a:cubicBezTo>
                  <a:cubicBezTo>
                    <a:pt x="123" y="227"/>
                    <a:pt x="123" y="227"/>
                    <a:pt x="123" y="227"/>
                  </a:cubicBezTo>
                  <a:cubicBezTo>
                    <a:pt x="123" y="227"/>
                    <a:pt x="123" y="227"/>
                    <a:pt x="123" y="227"/>
                  </a:cubicBezTo>
                  <a:cubicBezTo>
                    <a:pt x="124" y="227"/>
                    <a:pt x="124" y="227"/>
                    <a:pt x="124" y="227"/>
                  </a:cubicBezTo>
                  <a:cubicBezTo>
                    <a:pt x="124" y="227"/>
                    <a:pt x="124" y="227"/>
                    <a:pt x="124" y="227"/>
                  </a:cubicBezTo>
                  <a:cubicBezTo>
                    <a:pt x="124" y="227"/>
                    <a:pt x="125" y="227"/>
                    <a:pt x="125" y="228"/>
                  </a:cubicBezTo>
                  <a:cubicBezTo>
                    <a:pt x="126" y="227"/>
                    <a:pt x="126" y="227"/>
                    <a:pt x="126" y="227"/>
                  </a:cubicBezTo>
                  <a:cubicBezTo>
                    <a:pt x="127" y="228"/>
                    <a:pt x="127" y="228"/>
                    <a:pt x="127" y="228"/>
                  </a:cubicBezTo>
                  <a:cubicBezTo>
                    <a:pt x="126" y="227"/>
                    <a:pt x="126" y="227"/>
                    <a:pt x="126" y="227"/>
                  </a:cubicBezTo>
                  <a:cubicBezTo>
                    <a:pt x="126" y="228"/>
                    <a:pt x="126" y="228"/>
                    <a:pt x="126" y="228"/>
                  </a:cubicBezTo>
                  <a:cubicBezTo>
                    <a:pt x="126" y="228"/>
                    <a:pt x="126" y="228"/>
                    <a:pt x="126" y="228"/>
                  </a:cubicBezTo>
                  <a:cubicBezTo>
                    <a:pt x="125" y="228"/>
                    <a:pt x="125" y="228"/>
                    <a:pt x="125" y="228"/>
                  </a:cubicBezTo>
                  <a:cubicBezTo>
                    <a:pt x="125" y="228"/>
                    <a:pt x="125" y="228"/>
                    <a:pt x="125" y="228"/>
                  </a:cubicBezTo>
                  <a:cubicBezTo>
                    <a:pt x="125" y="228"/>
                    <a:pt x="125" y="228"/>
                    <a:pt x="125" y="228"/>
                  </a:cubicBezTo>
                  <a:cubicBezTo>
                    <a:pt x="126" y="229"/>
                    <a:pt x="126" y="229"/>
                    <a:pt x="126" y="229"/>
                  </a:cubicBezTo>
                  <a:cubicBezTo>
                    <a:pt x="126" y="229"/>
                    <a:pt x="126" y="229"/>
                    <a:pt x="127" y="230"/>
                  </a:cubicBezTo>
                  <a:cubicBezTo>
                    <a:pt x="128" y="229"/>
                    <a:pt x="129" y="228"/>
                    <a:pt x="130" y="227"/>
                  </a:cubicBezTo>
                  <a:cubicBezTo>
                    <a:pt x="130" y="227"/>
                    <a:pt x="130" y="227"/>
                    <a:pt x="130" y="227"/>
                  </a:cubicBezTo>
                  <a:cubicBezTo>
                    <a:pt x="131" y="226"/>
                    <a:pt x="131" y="226"/>
                    <a:pt x="131" y="226"/>
                  </a:cubicBezTo>
                  <a:cubicBezTo>
                    <a:pt x="130" y="227"/>
                    <a:pt x="130" y="227"/>
                    <a:pt x="130" y="227"/>
                  </a:cubicBezTo>
                  <a:cubicBezTo>
                    <a:pt x="130" y="228"/>
                    <a:pt x="130" y="228"/>
                    <a:pt x="130" y="228"/>
                  </a:cubicBezTo>
                  <a:cubicBezTo>
                    <a:pt x="131" y="227"/>
                    <a:pt x="131" y="227"/>
                    <a:pt x="131" y="227"/>
                  </a:cubicBezTo>
                  <a:cubicBezTo>
                    <a:pt x="130" y="228"/>
                    <a:pt x="130" y="228"/>
                    <a:pt x="130" y="228"/>
                  </a:cubicBezTo>
                  <a:cubicBezTo>
                    <a:pt x="130" y="228"/>
                    <a:pt x="130" y="228"/>
                    <a:pt x="130" y="228"/>
                  </a:cubicBezTo>
                  <a:cubicBezTo>
                    <a:pt x="129" y="228"/>
                    <a:pt x="129" y="228"/>
                    <a:pt x="129" y="228"/>
                  </a:cubicBezTo>
                  <a:cubicBezTo>
                    <a:pt x="129" y="229"/>
                    <a:pt x="128" y="229"/>
                    <a:pt x="128" y="230"/>
                  </a:cubicBezTo>
                  <a:cubicBezTo>
                    <a:pt x="129" y="230"/>
                    <a:pt x="129" y="230"/>
                    <a:pt x="129" y="230"/>
                  </a:cubicBezTo>
                  <a:cubicBezTo>
                    <a:pt x="129" y="230"/>
                    <a:pt x="129" y="230"/>
                    <a:pt x="129" y="230"/>
                  </a:cubicBezTo>
                  <a:cubicBezTo>
                    <a:pt x="129" y="230"/>
                    <a:pt x="129" y="230"/>
                    <a:pt x="129" y="230"/>
                  </a:cubicBezTo>
                  <a:cubicBezTo>
                    <a:pt x="130" y="230"/>
                    <a:pt x="130" y="230"/>
                    <a:pt x="130" y="230"/>
                  </a:cubicBezTo>
                  <a:cubicBezTo>
                    <a:pt x="130" y="230"/>
                    <a:pt x="130" y="230"/>
                    <a:pt x="130" y="230"/>
                  </a:cubicBezTo>
                  <a:cubicBezTo>
                    <a:pt x="129" y="230"/>
                    <a:pt x="129" y="230"/>
                    <a:pt x="129" y="230"/>
                  </a:cubicBezTo>
                  <a:cubicBezTo>
                    <a:pt x="128" y="230"/>
                    <a:pt x="128" y="230"/>
                    <a:pt x="128" y="230"/>
                  </a:cubicBezTo>
                  <a:cubicBezTo>
                    <a:pt x="128" y="231"/>
                    <a:pt x="127" y="232"/>
                    <a:pt x="127" y="233"/>
                  </a:cubicBezTo>
                  <a:cubicBezTo>
                    <a:pt x="128" y="232"/>
                    <a:pt x="128" y="232"/>
                    <a:pt x="128" y="232"/>
                  </a:cubicBezTo>
                  <a:cubicBezTo>
                    <a:pt x="127" y="233"/>
                    <a:pt x="127" y="233"/>
                    <a:pt x="127" y="234"/>
                  </a:cubicBezTo>
                  <a:cubicBezTo>
                    <a:pt x="128" y="233"/>
                    <a:pt x="128" y="233"/>
                    <a:pt x="128" y="233"/>
                  </a:cubicBezTo>
                  <a:cubicBezTo>
                    <a:pt x="127" y="234"/>
                    <a:pt x="127" y="235"/>
                    <a:pt x="126" y="236"/>
                  </a:cubicBezTo>
                  <a:cubicBezTo>
                    <a:pt x="126" y="236"/>
                    <a:pt x="126" y="236"/>
                    <a:pt x="126" y="236"/>
                  </a:cubicBezTo>
                  <a:cubicBezTo>
                    <a:pt x="127" y="235"/>
                    <a:pt x="127" y="235"/>
                    <a:pt x="127" y="235"/>
                  </a:cubicBezTo>
                  <a:cubicBezTo>
                    <a:pt x="127" y="235"/>
                    <a:pt x="127" y="235"/>
                    <a:pt x="127" y="235"/>
                  </a:cubicBezTo>
                  <a:cubicBezTo>
                    <a:pt x="126" y="236"/>
                    <a:pt x="126" y="236"/>
                    <a:pt x="126" y="236"/>
                  </a:cubicBezTo>
                  <a:cubicBezTo>
                    <a:pt x="126" y="237"/>
                    <a:pt x="126" y="237"/>
                    <a:pt x="126" y="237"/>
                  </a:cubicBezTo>
                  <a:cubicBezTo>
                    <a:pt x="127" y="237"/>
                    <a:pt x="127" y="237"/>
                    <a:pt x="127" y="237"/>
                  </a:cubicBezTo>
                  <a:cubicBezTo>
                    <a:pt x="126" y="237"/>
                    <a:pt x="126" y="237"/>
                    <a:pt x="126" y="237"/>
                  </a:cubicBezTo>
                  <a:cubicBezTo>
                    <a:pt x="127" y="238"/>
                    <a:pt x="127" y="238"/>
                    <a:pt x="127" y="238"/>
                  </a:cubicBezTo>
                  <a:cubicBezTo>
                    <a:pt x="127" y="238"/>
                    <a:pt x="128" y="238"/>
                    <a:pt x="128" y="237"/>
                  </a:cubicBezTo>
                  <a:cubicBezTo>
                    <a:pt x="128" y="238"/>
                    <a:pt x="128" y="238"/>
                    <a:pt x="128" y="238"/>
                  </a:cubicBezTo>
                  <a:cubicBezTo>
                    <a:pt x="127" y="238"/>
                    <a:pt x="127" y="238"/>
                    <a:pt x="127" y="238"/>
                  </a:cubicBezTo>
                  <a:cubicBezTo>
                    <a:pt x="127" y="239"/>
                    <a:pt x="127" y="239"/>
                    <a:pt x="127" y="239"/>
                  </a:cubicBezTo>
                  <a:cubicBezTo>
                    <a:pt x="126" y="239"/>
                    <a:pt x="126" y="239"/>
                    <a:pt x="126" y="239"/>
                  </a:cubicBezTo>
                  <a:cubicBezTo>
                    <a:pt x="126" y="240"/>
                    <a:pt x="126" y="240"/>
                    <a:pt x="126" y="240"/>
                  </a:cubicBezTo>
                  <a:cubicBezTo>
                    <a:pt x="126" y="241"/>
                    <a:pt x="126" y="241"/>
                    <a:pt x="126" y="241"/>
                  </a:cubicBezTo>
                  <a:cubicBezTo>
                    <a:pt x="126" y="242"/>
                    <a:pt x="126" y="242"/>
                    <a:pt x="126" y="242"/>
                  </a:cubicBezTo>
                  <a:cubicBezTo>
                    <a:pt x="125" y="242"/>
                    <a:pt x="125" y="242"/>
                    <a:pt x="125" y="242"/>
                  </a:cubicBezTo>
                  <a:cubicBezTo>
                    <a:pt x="125" y="243"/>
                    <a:pt x="125" y="243"/>
                    <a:pt x="125" y="243"/>
                  </a:cubicBezTo>
                  <a:cubicBezTo>
                    <a:pt x="126" y="244"/>
                    <a:pt x="126" y="244"/>
                    <a:pt x="126" y="244"/>
                  </a:cubicBezTo>
                  <a:cubicBezTo>
                    <a:pt x="126" y="244"/>
                    <a:pt x="126" y="244"/>
                    <a:pt x="126" y="244"/>
                  </a:cubicBezTo>
                  <a:cubicBezTo>
                    <a:pt x="127" y="243"/>
                    <a:pt x="127" y="243"/>
                    <a:pt x="127" y="243"/>
                  </a:cubicBezTo>
                  <a:cubicBezTo>
                    <a:pt x="127" y="243"/>
                    <a:pt x="127" y="243"/>
                    <a:pt x="127" y="243"/>
                  </a:cubicBezTo>
                  <a:cubicBezTo>
                    <a:pt x="127" y="242"/>
                    <a:pt x="127" y="242"/>
                    <a:pt x="127" y="242"/>
                  </a:cubicBezTo>
                  <a:cubicBezTo>
                    <a:pt x="127" y="242"/>
                    <a:pt x="127" y="242"/>
                    <a:pt x="127" y="242"/>
                  </a:cubicBezTo>
                  <a:cubicBezTo>
                    <a:pt x="128" y="240"/>
                    <a:pt x="128" y="240"/>
                    <a:pt x="128" y="240"/>
                  </a:cubicBezTo>
                  <a:cubicBezTo>
                    <a:pt x="128" y="240"/>
                    <a:pt x="128" y="240"/>
                    <a:pt x="128" y="240"/>
                  </a:cubicBezTo>
                  <a:cubicBezTo>
                    <a:pt x="128" y="239"/>
                    <a:pt x="128" y="239"/>
                    <a:pt x="128" y="239"/>
                  </a:cubicBezTo>
                  <a:cubicBezTo>
                    <a:pt x="129" y="238"/>
                    <a:pt x="129" y="238"/>
                    <a:pt x="129" y="238"/>
                  </a:cubicBezTo>
                  <a:cubicBezTo>
                    <a:pt x="129" y="238"/>
                    <a:pt x="129" y="238"/>
                    <a:pt x="129" y="238"/>
                  </a:cubicBezTo>
                  <a:cubicBezTo>
                    <a:pt x="128" y="237"/>
                    <a:pt x="128" y="237"/>
                    <a:pt x="128" y="237"/>
                  </a:cubicBezTo>
                  <a:cubicBezTo>
                    <a:pt x="128" y="236"/>
                    <a:pt x="128" y="236"/>
                    <a:pt x="128" y="236"/>
                  </a:cubicBezTo>
                  <a:cubicBezTo>
                    <a:pt x="128" y="236"/>
                    <a:pt x="128" y="235"/>
                    <a:pt x="128" y="235"/>
                  </a:cubicBezTo>
                  <a:cubicBezTo>
                    <a:pt x="129" y="235"/>
                    <a:pt x="129" y="235"/>
                    <a:pt x="129" y="235"/>
                  </a:cubicBezTo>
                  <a:cubicBezTo>
                    <a:pt x="130" y="234"/>
                    <a:pt x="130" y="234"/>
                    <a:pt x="130" y="234"/>
                  </a:cubicBezTo>
                  <a:cubicBezTo>
                    <a:pt x="130" y="234"/>
                    <a:pt x="130" y="234"/>
                    <a:pt x="130" y="234"/>
                  </a:cubicBezTo>
                  <a:cubicBezTo>
                    <a:pt x="131" y="233"/>
                    <a:pt x="131" y="233"/>
                    <a:pt x="131" y="233"/>
                  </a:cubicBezTo>
                  <a:cubicBezTo>
                    <a:pt x="132" y="233"/>
                    <a:pt x="132" y="233"/>
                    <a:pt x="132" y="233"/>
                  </a:cubicBezTo>
                  <a:cubicBezTo>
                    <a:pt x="131" y="233"/>
                    <a:pt x="131" y="233"/>
                    <a:pt x="131" y="233"/>
                  </a:cubicBezTo>
                  <a:cubicBezTo>
                    <a:pt x="131" y="234"/>
                    <a:pt x="131" y="234"/>
                    <a:pt x="131" y="234"/>
                  </a:cubicBezTo>
                  <a:cubicBezTo>
                    <a:pt x="130" y="234"/>
                    <a:pt x="130" y="234"/>
                    <a:pt x="130" y="234"/>
                  </a:cubicBezTo>
                  <a:cubicBezTo>
                    <a:pt x="129" y="236"/>
                    <a:pt x="129" y="236"/>
                    <a:pt x="129" y="236"/>
                  </a:cubicBezTo>
                  <a:cubicBezTo>
                    <a:pt x="129" y="237"/>
                    <a:pt x="129" y="237"/>
                    <a:pt x="129" y="237"/>
                  </a:cubicBezTo>
                  <a:cubicBezTo>
                    <a:pt x="129" y="237"/>
                    <a:pt x="129" y="237"/>
                    <a:pt x="129" y="237"/>
                  </a:cubicBezTo>
                  <a:cubicBezTo>
                    <a:pt x="130" y="238"/>
                    <a:pt x="130" y="238"/>
                    <a:pt x="130" y="238"/>
                  </a:cubicBezTo>
                  <a:cubicBezTo>
                    <a:pt x="129" y="237"/>
                    <a:pt x="129" y="237"/>
                    <a:pt x="129" y="237"/>
                  </a:cubicBezTo>
                  <a:cubicBezTo>
                    <a:pt x="130" y="236"/>
                    <a:pt x="130" y="236"/>
                    <a:pt x="130" y="236"/>
                  </a:cubicBezTo>
                  <a:cubicBezTo>
                    <a:pt x="130" y="236"/>
                    <a:pt x="130" y="236"/>
                    <a:pt x="130" y="236"/>
                  </a:cubicBezTo>
                  <a:cubicBezTo>
                    <a:pt x="131" y="237"/>
                    <a:pt x="131" y="237"/>
                    <a:pt x="131" y="237"/>
                  </a:cubicBezTo>
                  <a:cubicBezTo>
                    <a:pt x="130" y="236"/>
                    <a:pt x="130" y="236"/>
                    <a:pt x="130" y="236"/>
                  </a:cubicBezTo>
                  <a:cubicBezTo>
                    <a:pt x="131" y="236"/>
                    <a:pt x="131" y="236"/>
                    <a:pt x="131" y="236"/>
                  </a:cubicBezTo>
                  <a:cubicBezTo>
                    <a:pt x="131" y="237"/>
                    <a:pt x="131" y="237"/>
                    <a:pt x="131" y="237"/>
                  </a:cubicBezTo>
                  <a:cubicBezTo>
                    <a:pt x="131" y="237"/>
                    <a:pt x="131" y="237"/>
                    <a:pt x="131" y="237"/>
                  </a:cubicBezTo>
                  <a:cubicBezTo>
                    <a:pt x="132" y="236"/>
                    <a:pt x="132" y="235"/>
                    <a:pt x="132" y="234"/>
                  </a:cubicBezTo>
                  <a:cubicBezTo>
                    <a:pt x="132" y="234"/>
                    <a:pt x="132" y="234"/>
                    <a:pt x="132" y="234"/>
                  </a:cubicBezTo>
                  <a:cubicBezTo>
                    <a:pt x="132" y="234"/>
                    <a:pt x="132" y="234"/>
                    <a:pt x="132" y="234"/>
                  </a:cubicBezTo>
                  <a:cubicBezTo>
                    <a:pt x="133" y="233"/>
                    <a:pt x="133" y="233"/>
                    <a:pt x="133" y="233"/>
                  </a:cubicBezTo>
                  <a:cubicBezTo>
                    <a:pt x="133" y="234"/>
                    <a:pt x="132" y="234"/>
                    <a:pt x="132" y="235"/>
                  </a:cubicBezTo>
                  <a:cubicBezTo>
                    <a:pt x="132" y="236"/>
                    <a:pt x="132" y="236"/>
                    <a:pt x="132" y="236"/>
                  </a:cubicBezTo>
                  <a:cubicBezTo>
                    <a:pt x="133" y="236"/>
                    <a:pt x="133" y="236"/>
                    <a:pt x="133" y="236"/>
                  </a:cubicBezTo>
                  <a:cubicBezTo>
                    <a:pt x="133" y="236"/>
                    <a:pt x="133" y="236"/>
                    <a:pt x="133" y="236"/>
                  </a:cubicBezTo>
                  <a:cubicBezTo>
                    <a:pt x="133" y="236"/>
                    <a:pt x="133" y="236"/>
                    <a:pt x="133" y="236"/>
                  </a:cubicBezTo>
                  <a:cubicBezTo>
                    <a:pt x="134" y="236"/>
                    <a:pt x="134" y="236"/>
                    <a:pt x="134" y="236"/>
                  </a:cubicBezTo>
                  <a:cubicBezTo>
                    <a:pt x="135" y="237"/>
                    <a:pt x="135" y="237"/>
                    <a:pt x="135" y="237"/>
                  </a:cubicBezTo>
                  <a:cubicBezTo>
                    <a:pt x="134" y="237"/>
                    <a:pt x="133" y="236"/>
                    <a:pt x="133" y="236"/>
                  </a:cubicBezTo>
                  <a:cubicBezTo>
                    <a:pt x="132" y="236"/>
                    <a:pt x="132" y="236"/>
                    <a:pt x="132" y="236"/>
                  </a:cubicBezTo>
                  <a:cubicBezTo>
                    <a:pt x="132" y="237"/>
                    <a:pt x="132" y="237"/>
                    <a:pt x="132" y="237"/>
                  </a:cubicBezTo>
                  <a:cubicBezTo>
                    <a:pt x="132" y="238"/>
                    <a:pt x="132" y="238"/>
                    <a:pt x="132" y="238"/>
                  </a:cubicBezTo>
                  <a:cubicBezTo>
                    <a:pt x="132" y="239"/>
                    <a:pt x="132" y="239"/>
                    <a:pt x="132" y="239"/>
                  </a:cubicBezTo>
                  <a:cubicBezTo>
                    <a:pt x="132" y="240"/>
                    <a:pt x="132" y="240"/>
                    <a:pt x="132" y="240"/>
                  </a:cubicBezTo>
                  <a:cubicBezTo>
                    <a:pt x="132" y="240"/>
                    <a:pt x="132" y="240"/>
                    <a:pt x="132" y="240"/>
                  </a:cubicBezTo>
                  <a:cubicBezTo>
                    <a:pt x="133" y="240"/>
                    <a:pt x="133" y="240"/>
                    <a:pt x="133" y="240"/>
                  </a:cubicBezTo>
                  <a:cubicBezTo>
                    <a:pt x="133" y="241"/>
                    <a:pt x="133" y="241"/>
                    <a:pt x="133" y="241"/>
                  </a:cubicBezTo>
                  <a:cubicBezTo>
                    <a:pt x="133" y="241"/>
                    <a:pt x="133" y="241"/>
                    <a:pt x="133" y="241"/>
                  </a:cubicBezTo>
                  <a:cubicBezTo>
                    <a:pt x="134" y="242"/>
                    <a:pt x="134" y="242"/>
                    <a:pt x="134" y="242"/>
                  </a:cubicBezTo>
                  <a:cubicBezTo>
                    <a:pt x="133" y="242"/>
                    <a:pt x="133" y="242"/>
                    <a:pt x="133" y="242"/>
                  </a:cubicBezTo>
                  <a:cubicBezTo>
                    <a:pt x="133" y="242"/>
                    <a:pt x="133" y="242"/>
                    <a:pt x="133" y="242"/>
                  </a:cubicBezTo>
                  <a:cubicBezTo>
                    <a:pt x="133" y="243"/>
                    <a:pt x="133" y="243"/>
                    <a:pt x="133" y="243"/>
                  </a:cubicBezTo>
                  <a:cubicBezTo>
                    <a:pt x="132" y="243"/>
                    <a:pt x="132" y="243"/>
                    <a:pt x="132" y="243"/>
                  </a:cubicBezTo>
                  <a:cubicBezTo>
                    <a:pt x="132" y="244"/>
                    <a:pt x="132" y="245"/>
                    <a:pt x="131" y="246"/>
                  </a:cubicBezTo>
                  <a:cubicBezTo>
                    <a:pt x="130" y="246"/>
                    <a:pt x="130" y="247"/>
                    <a:pt x="131" y="248"/>
                  </a:cubicBezTo>
                  <a:cubicBezTo>
                    <a:pt x="131" y="248"/>
                    <a:pt x="131" y="248"/>
                    <a:pt x="131" y="248"/>
                  </a:cubicBezTo>
                  <a:cubicBezTo>
                    <a:pt x="130" y="248"/>
                    <a:pt x="130" y="248"/>
                    <a:pt x="130" y="248"/>
                  </a:cubicBezTo>
                  <a:cubicBezTo>
                    <a:pt x="130" y="248"/>
                    <a:pt x="130" y="248"/>
                    <a:pt x="130" y="248"/>
                  </a:cubicBezTo>
                  <a:cubicBezTo>
                    <a:pt x="130" y="247"/>
                    <a:pt x="130" y="247"/>
                    <a:pt x="130" y="247"/>
                  </a:cubicBezTo>
                  <a:cubicBezTo>
                    <a:pt x="130" y="247"/>
                    <a:pt x="130" y="247"/>
                    <a:pt x="130" y="247"/>
                  </a:cubicBezTo>
                  <a:cubicBezTo>
                    <a:pt x="130" y="248"/>
                    <a:pt x="130" y="248"/>
                    <a:pt x="130" y="248"/>
                  </a:cubicBezTo>
                  <a:cubicBezTo>
                    <a:pt x="130" y="249"/>
                    <a:pt x="130" y="250"/>
                    <a:pt x="131" y="250"/>
                  </a:cubicBezTo>
                  <a:cubicBezTo>
                    <a:pt x="131" y="251"/>
                    <a:pt x="131" y="251"/>
                    <a:pt x="131" y="251"/>
                  </a:cubicBezTo>
                  <a:cubicBezTo>
                    <a:pt x="132" y="252"/>
                    <a:pt x="132" y="252"/>
                    <a:pt x="132" y="252"/>
                  </a:cubicBezTo>
                  <a:cubicBezTo>
                    <a:pt x="132" y="251"/>
                    <a:pt x="132" y="251"/>
                    <a:pt x="132" y="251"/>
                  </a:cubicBezTo>
                  <a:cubicBezTo>
                    <a:pt x="131" y="251"/>
                    <a:pt x="131" y="251"/>
                    <a:pt x="131" y="251"/>
                  </a:cubicBezTo>
                  <a:cubicBezTo>
                    <a:pt x="131" y="249"/>
                    <a:pt x="131" y="249"/>
                    <a:pt x="131" y="249"/>
                  </a:cubicBezTo>
                  <a:cubicBezTo>
                    <a:pt x="132" y="249"/>
                    <a:pt x="132" y="249"/>
                    <a:pt x="132" y="249"/>
                  </a:cubicBezTo>
                  <a:cubicBezTo>
                    <a:pt x="132" y="249"/>
                    <a:pt x="132" y="249"/>
                    <a:pt x="132" y="249"/>
                  </a:cubicBezTo>
                  <a:cubicBezTo>
                    <a:pt x="132" y="249"/>
                    <a:pt x="132" y="249"/>
                    <a:pt x="132" y="249"/>
                  </a:cubicBezTo>
                  <a:cubicBezTo>
                    <a:pt x="134" y="250"/>
                    <a:pt x="134" y="250"/>
                    <a:pt x="134" y="250"/>
                  </a:cubicBezTo>
                  <a:cubicBezTo>
                    <a:pt x="134" y="251"/>
                    <a:pt x="134" y="251"/>
                    <a:pt x="134" y="251"/>
                  </a:cubicBezTo>
                  <a:cubicBezTo>
                    <a:pt x="135" y="251"/>
                    <a:pt x="135" y="251"/>
                    <a:pt x="135" y="251"/>
                  </a:cubicBezTo>
                  <a:cubicBezTo>
                    <a:pt x="135" y="251"/>
                    <a:pt x="135" y="251"/>
                    <a:pt x="135" y="251"/>
                  </a:cubicBezTo>
                  <a:cubicBezTo>
                    <a:pt x="135" y="250"/>
                    <a:pt x="135" y="250"/>
                    <a:pt x="135" y="250"/>
                  </a:cubicBezTo>
                  <a:cubicBezTo>
                    <a:pt x="135" y="249"/>
                    <a:pt x="135" y="249"/>
                    <a:pt x="135" y="249"/>
                  </a:cubicBezTo>
                  <a:cubicBezTo>
                    <a:pt x="135" y="249"/>
                    <a:pt x="135" y="249"/>
                    <a:pt x="135" y="249"/>
                  </a:cubicBezTo>
                  <a:cubicBezTo>
                    <a:pt x="135" y="248"/>
                    <a:pt x="135" y="248"/>
                    <a:pt x="135" y="248"/>
                  </a:cubicBezTo>
                  <a:cubicBezTo>
                    <a:pt x="135" y="249"/>
                    <a:pt x="135" y="249"/>
                    <a:pt x="135" y="249"/>
                  </a:cubicBezTo>
                  <a:cubicBezTo>
                    <a:pt x="136" y="249"/>
                    <a:pt x="136" y="249"/>
                    <a:pt x="136" y="249"/>
                  </a:cubicBezTo>
                  <a:cubicBezTo>
                    <a:pt x="136" y="249"/>
                    <a:pt x="136" y="249"/>
                    <a:pt x="136" y="249"/>
                  </a:cubicBezTo>
                  <a:cubicBezTo>
                    <a:pt x="136" y="249"/>
                    <a:pt x="136" y="249"/>
                    <a:pt x="136" y="249"/>
                  </a:cubicBezTo>
                  <a:cubicBezTo>
                    <a:pt x="137" y="250"/>
                    <a:pt x="137" y="250"/>
                    <a:pt x="137" y="250"/>
                  </a:cubicBezTo>
                  <a:cubicBezTo>
                    <a:pt x="137" y="250"/>
                    <a:pt x="137" y="250"/>
                    <a:pt x="137" y="250"/>
                  </a:cubicBezTo>
                  <a:cubicBezTo>
                    <a:pt x="137" y="249"/>
                    <a:pt x="137" y="249"/>
                    <a:pt x="137" y="249"/>
                  </a:cubicBezTo>
                  <a:cubicBezTo>
                    <a:pt x="137" y="250"/>
                    <a:pt x="137" y="250"/>
                    <a:pt x="137" y="250"/>
                  </a:cubicBezTo>
                  <a:cubicBezTo>
                    <a:pt x="138" y="250"/>
                    <a:pt x="138" y="250"/>
                    <a:pt x="138" y="250"/>
                  </a:cubicBezTo>
                  <a:cubicBezTo>
                    <a:pt x="139" y="249"/>
                    <a:pt x="139" y="249"/>
                    <a:pt x="139" y="249"/>
                  </a:cubicBezTo>
                  <a:cubicBezTo>
                    <a:pt x="139" y="249"/>
                    <a:pt x="139" y="249"/>
                    <a:pt x="139" y="249"/>
                  </a:cubicBezTo>
                  <a:cubicBezTo>
                    <a:pt x="140" y="249"/>
                    <a:pt x="140" y="249"/>
                    <a:pt x="140" y="249"/>
                  </a:cubicBezTo>
                  <a:cubicBezTo>
                    <a:pt x="140" y="249"/>
                    <a:pt x="140" y="249"/>
                    <a:pt x="140" y="249"/>
                  </a:cubicBezTo>
                  <a:cubicBezTo>
                    <a:pt x="141" y="249"/>
                    <a:pt x="141" y="249"/>
                    <a:pt x="141" y="249"/>
                  </a:cubicBezTo>
                  <a:cubicBezTo>
                    <a:pt x="141" y="249"/>
                    <a:pt x="141" y="249"/>
                    <a:pt x="141" y="249"/>
                  </a:cubicBezTo>
                  <a:cubicBezTo>
                    <a:pt x="141" y="247"/>
                    <a:pt x="141" y="247"/>
                    <a:pt x="141" y="247"/>
                  </a:cubicBezTo>
                  <a:cubicBezTo>
                    <a:pt x="141" y="248"/>
                    <a:pt x="141" y="248"/>
                    <a:pt x="141" y="248"/>
                  </a:cubicBezTo>
                  <a:cubicBezTo>
                    <a:pt x="142" y="248"/>
                    <a:pt x="143" y="248"/>
                    <a:pt x="144" y="248"/>
                  </a:cubicBezTo>
                  <a:cubicBezTo>
                    <a:pt x="144" y="248"/>
                    <a:pt x="144" y="248"/>
                    <a:pt x="144" y="248"/>
                  </a:cubicBezTo>
                  <a:cubicBezTo>
                    <a:pt x="145" y="248"/>
                    <a:pt x="145" y="248"/>
                    <a:pt x="145" y="248"/>
                  </a:cubicBezTo>
                  <a:cubicBezTo>
                    <a:pt x="144" y="248"/>
                    <a:pt x="144" y="248"/>
                    <a:pt x="144" y="248"/>
                  </a:cubicBezTo>
                  <a:cubicBezTo>
                    <a:pt x="143" y="248"/>
                    <a:pt x="143" y="248"/>
                    <a:pt x="143" y="248"/>
                  </a:cubicBezTo>
                  <a:cubicBezTo>
                    <a:pt x="143" y="248"/>
                    <a:pt x="143" y="248"/>
                    <a:pt x="143" y="248"/>
                  </a:cubicBezTo>
                  <a:cubicBezTo>
                    <a:pt x="143" y="249"/>
                    <a:pt x="143" y="249"/>
                    <a:pt x="143" y="249"/>
                  </a:cubicBezTo>
                  <a:cubicBezTo>
                    <a:pt x="142" y="249"/>
                    <a:pt x="142" y="249"/>
                    <a:pt x="142" y="249"/>
                  </a:cubicBezTo>
                  <a:cubicBezTo>
                    <a:pt x="142" y="249"/>
                    <a:pt x="142" y="249"/>
                    <a:pt x="142" y="249"/>
                  </a:cubicBezTo>
                  <a:cubicBezTo>
                    <a:pt x="142" y="251"/>
                    <a:pt x="142" y="251"/>
                    <a:pt x="142" y="251"/>
                  </a:cubicBezTo>
                  <a:cubicBezTo>
                    <a:pt x="141" y="251"/>
                    <a:pt x="141" y="251"/>
                    <a:pt x="141" y="251"/>
                  </a:cubicBezTo>
                  <a:cubicBezTo>
                    <a:pt x="141" y="251"/>
                    <a:pt x="141" y="252"/>
                    <a:pt x="140" y="253"/>
                  </a:cubicBezTo>
                  <a:cubicBezTo>
                    <a:pt x="141" y="254"/>
                    <a:pt x="142" y="255"/>
                    <a:pt x="142" y="255"/>
                  </a:cubicBezTo>
                  <a:cubicBezTo>
                    <a:pt x="142" y="256"/>
                    <a:pt x="142" y="256"/>
                    <a:pt x="142" y="256"/>
                  </a:cubicBezTo>
                  <a:cubicBezTo>
                    <a:pt x="143" y="257"/>
                    <a:pt x="143" y="257"/>
                    <a:pt x="143" y="257"/>
                  </a:cubicBezTo>
                  <a:cubicBezTo>
                    <a:pt x="143" y="257"/>
                    <a:pt x="143" y="257"/>
                    <a:pt x="143" y="257"/>
                  </a:cubicBezTo>
                  <a:cubicBezTo>
                    <a:pt x="143" y="257"/>
                    <a:pt x="143" y="257"/>
                    <a:pt x="143" y="257"/>
                  </a:cubicBezTo>
                  <a:cubicBezTo>
                    <a:pt x="143" y="258"/>
                    <a:pt x="143" y="258"/>
                    <a:pt x="143" y="258"/>
                  </a:cubicBezTo>
                  <a:cubicBezTo>
                    <a:pt x="144" y="258"/>
                    <a:pt x="144" y="258"/>
                    <a:pt x="144" y="258"/>
                  </a:cubicBezTo>
                  <a:cubicBezTo>
                    <a:pt x="144" y="258"/>
                    <a:pt x="144" y="258"/>
                    <a:pt x="144" y="258"/>
                  </a:cubicBezTo>
                  <a:cubicBezTo>
                    <a:pt x="144" y="258"/>
                    <a:pt x="145" y="257"/>
                    <a:pt x="145" y="256"/>
                  </a:cubicBezTo>
                  <a:cubicBezTo>
                    <a:pt x="145" y="257"/>
                    <a:pt x="145" y="257"/>
                    <a:pt x="145" y="257"/>
                  </a:cubicBezTo>
                  <a:cubicBezTo>
                    <a:pt x="146" y="257"/>
                    <a:pt x="146" y="257"/>
                    <a:pt x="146" y="257"/>
                  </a:cubicBezTo>
                  <a:cubicBezTo>
                    <a:pt x="146" y="258"/>
                    <a:pt x="146" y="258"/>
                    <a:pt x="146" y="258"/>
                  </a:cubicBezTo>
                  <a:cubicBezTo>
                    <a:pt x="145" y="259"/>
                    <a:pt x="145" y="259"/>
                    <a:pt x="145" y="259"/>
                  </a:cubicBezTo>
                  <a:cubicBezTo>
                    <a:pt x="146" y="259"/>
                    <a:pt x="146" y="259"/>
                    <a:pt x="146" y="259"/>
                  </a:cubicBezTo>
                  <a:cubicBezTo>
                    <a:pt x="146" y="259"/>
                    <a:pt x="146" y="259"/>
                    <a:pt x="146" y="259"/>
                  </a:cubicBezTo>
                  <a:cubicBezTo>
                    <a:pt x="146" y="260"/>
                    <a:pt x="146" y="260"/>
                    <a:pt x="146" y="260"/>
                  </a:cubicBezTo>
                  <a:cubicBezTo>
                    <a:pt x="145" y="260"/>
                    <a:pt x="145" y="260"/>
                    <a:pt x="145" y="260"/>
                  </a:cubicBezTo>
                  <a:cubicBezTo>
                    <a:pt x="145" y="260"/>
                    <a:pt x="144" y="261"/>
                    <a:pt x="144" y="262"/>
                  </a:cubicBezTo>
                  <a:cubicBezTo>
                    <a:pt x="145" y="262"/>
                    <a:pt x="145" y="262"/>
                    <a:pt x="145" y="262"/>
                  </a:cubicBezTo>
                  <a:cubicBezTo>
                    <a:pt x="146" y="262"/>
                    <a:pt x="146" y="262"/>
                    <a:pt x="146" y="262"/>
                  </a:cubicBezTo>
                  <a:cubicBezTo>
                    <a:pt x="145" y="263"/>
                    <a:pt x="144" y="263"/>
                    <a:pt x="144" y="264"/>
                  </a:cubicBezTo>
                  <a:cubicBezTo>
                    <a:pt x="144" y="265"/>
                    <a:pt x="145" y="266"/>
                    <a:pt x="146" y="267"/>
                  </a:cubicBezTo>
                  <a:cubicBezTo>
                    <a:pt x="147" y="267"/>
                    <a:pt x="147" y="267"/>
                    <a:pt x="147" y="267"/>
                  </a:cubicBezTo>
                  <a:cubicBezTo>
                    <a:pt x="146" y="267"/>
                    <a:pt x="146" y="267"/>
                    <a:pt x="146" y="267"/>
                  </a:cubicBezTo>
                  <a:cubicBezTo>
                    <a:pt x="145" y="267"/>
                    <a:pt x="145" y="267"/>
                    <a:pt x="145" y="267"/>
                  </a:cubicBezTo>
                  <a:cubicBezTo>
                    <a:pt x="145" y="266"/>
                    <a:pt x="145" y="266"/>
                    <a:pt x="145" y="266"/>
                  </a:cubicBezTo>
                  <a:cubicBezTo>
                    <a:pt x="144" y="266"/>
                    <a:pt x="144" y="266"/>
                    <a:pt x="144" y="266"/>
                  </a:cubicBezTo>
                  <a:cubicBezTo>
                    <a:pt x="144" y="266"/>
                    <a:pt x="144" y="266"/>
                    <a:pt x="144" y="266"/>
                  </a:cubicBezTo>
                  <a:cubicBezTo>
                    <a:pt x="143" y="266"/>
                    <a:pt x="143" y="266"/>
                    <a:pt x="143" y="266"/>
                  </a:cubicBezTo>
                  <a:cubicBezTo>
                    <a:pt x="144" y="267"/>
                    <a:pt x="144" y="267"/>
                    <a:pt x="144" y="267"/>
                  </a:cubicBezTo>
                  <a:cubicBezTo>
                    <a:pt x="144" y="267"/>
                    <a:pt x="144" y="268"/>
                    <a:pt x="144" y="268"/>
                  </a:cubicBezTo>
                  <a:cubicBezTo>
                    <a:pt x="144" y="268"/>
                    <a:pt x="144" y="268"/>
                    <a:pt x="144" y="268"/>
                  </a:cubicBezTo>
                  <a:cubicBezTo>
                    <a:pt x="142" y="267"/>
                    <a:pt x="142" y="267"/>
                    <a:pt x="142" y="267"/>
                  </a:cubicBezTo>
                  <a:cubicBezTo>
                    <a:pt x="142" y="267"/>
                    <a:pt x="142" y="267"/>
                    <a:pt x="142" y="267"/>
                  </a:cubicBezTo>
                  <a:cubicBezTo>
                    <a:pt x="141" y="267"/>
                    <a:pt x="141" y="267"/>
                    <a:pt x="141" y="267"/>
                  </a:cubicBezTo>
                  <a:cubicBezTo>
                    <a:pt x="140" y="267"/>
                    <a:pt x="140" y="267"/>
                    <a:pt x="140" y="267"/>
                  </a:cubicBezTo>
                  <a:cubicBezTo>
                    <a:pt x="139" y="267"/>
                    <a:pt x="139" y="267"/>
                    <a:pt x="139" y="267"/>
                  </a:cubicBezTo>
                  <a:cubicBezTo>
                    <a:pt x="138" y="267"/>
                    <a:pt x="138" y="267"/>
                    <a:pt x="138" y="267"/>
                  </a:cubicBezTo>
                  <a:cubicBezTo>
                    <a:pt x="139" y="267"/>
                    <a:pt x="139" y="267"/>
                    <a:pt x="139" y="267"/>
                  </a:cubicBezTo>
                  <a:cubicBezTo>
                    <a:pt x="138" y="267"/>
                    <a:pt x="138" y="268"/>
                    <a:pt x="137" y="268"/>
                  </a:cubicBezTo>
                  <a:cubicBezTo>
                    <a:pt x="136" y="268"/>
                    <a:pt x="136" y="268"/>
                    <a:pt x="136" y="268"/>
                  </a:cubicBezTo>
                  <a:cubicBezTo>
                    <a:pt x="136" y="268"/>
                    <a:pt x="136" y="268"/>
                    <a:pt x="136" y="268"/>
                  </a:cubicBezTo>
                  <a:cubicBezTo>
                    <a:pt x="136" y="268"/>
                    <a:pt x="136" y="268"/>
                    <a:pt x="136" y="268"/>
                  </a:cubicBezTo>
                  <a:cubicBezTo>
                    <a:pt x="137" y="268"/>
                    <a:pt x="137" y="268"/>
                    <a:pt x="137" y="268"/>
                  </a:cubicBezTo>
                  <a:cubicBezTo>
                    <a:pt x="137" y="267"/>
                    <a:pt x="137" y="267"/>
                    <a:pt x="137" y="267"/>
                  </a:cubicBezTo>
                  <a:cubicBezTo>
                    <a:pt x="137" y="267"/>
                    <a:pt x="137" y="267"/>
                    <a:pt x="137" y="267"/>
                  </a:cubicBezTo>
                  <a:cubicBezTo>
                    <a:pt x="136" y="267"/>
                    <a:pt x="136" y="267"/>
                    <a:pt x="136" y="267"/>
                  </a:cubicBezTo>
                  <a:cubicBezTo>
                    <a:pt x="136" y="267"/>
                    <a:pt x="136" y="266"/>
                    <a:pt x="136" y="266"/>
                  </a:cubicBezTo>
                  <a:cubicBezTo>
                    <a:pt x="135" y="266"/>
                    <a:pt x="135" y="266"/>
                    <a:pt x="135" y="266"/>
                  </a:cubicBezTo>
                  <a:cubicBezTo>
                    <a:pt x="134" y="266"/>
                    <a:pt x="134" y="266"/>
                    <a:pt x="134" y="266"/>
                  </a:cubicBezTo>
                  <a:cubicBezTo>
                    <a:pt x="133" y="266"/>
                    <a:pt x="133" y="266"/>
                    <a:pt x="133" y="266"/>
                  </a:cubicBezTo>
                  <a:cubicBezTo>
                    <a:pt x="133" y="266"/>
                    <a:pt x="133" y="267"/>
                    <a:pt x="133" y="267"/>
                  </a:cubicBezTo>
                  <a:cubicBezTo>
                    <a:pt x="134" y="268"/>
                    <a:pt x="134" y="268"/>
                    <a:pt x="134" y="268"/>
                  </a:cubicBezTo>
                  <a:cubicBezTo>
                    <a:pt x="134" y="268"/>
                    <a:pt x="134" y="268"/>
                    <a:pt x="134" y="268"/>
                  </a:cubicBezTo>
                  <a:cubicBezTo>
                    <a:pt x="134" y="269"/>
                    <a:pt x="134" y="269"/>
                    <a:pt x="134" y="269"/>
                  </a:cubicBezTo>
                  <a:cubicBezTo>
                    <a:pt x="135" y="268"/>
                    <a:pt x="135" y="268"/>
                    <a:pt x="135" y="268"/>
                  </a:cubicBezTo>
                  <a:cubicBezTo>
                    <a:pt x="134" y="269"/>
                    <a:pt x="134" y="269"/>
                    <a:pt x="134" y="269"/>
                  </a:cubicBezTo>
                  <a:cubicBezTo>
                    <a:pt x="135" y="269"/>
                    <a:pt x="135" y="269"/>
                    <a:pt x="135" y="269"/>
                  </a:cubicBezTo>
                  <a:cubicBezTo>
                    <a:pt x="136" y="268"/>
                    <a:pt x="136" y="268"/>
                    <a:pt x="136" y="268"/>
                  </a:cubicBezTo>
                  <a:cubicBezTo>
                    <a:pt x="136" y="269"/>
                    <a:pt x="135" y="269"/>
                    <a:pt x="135" y="269"/>
                  </a:cubicBezTo>
                  <a:cubicBezTo>
                    <a:pt x="135" y="269"/>
                    <a:pt x="135" y="270"/>
                    <a:pt x="135" y="270"/>
                  </a:cubicBezTo>
                  <a:cubicBezTo>
                    <a:pt x="134" y="271"/>
                    <a:pt x="134" y="271"/>
                    <a:pt x="133" y="271"/>
                  </a:cubicBezTo>
                  <a:cubicBezTo>
                    <a:pt x="133" y="272"/>
                    <a:pt x="132" y="272"/>
                    <a:pt x="132" y="273"/>
                  </a:cubicBezTo>
                  <a:cubicBezTo>
                    <a:pt x="133" y="273"/>
                    <a:pt x="133" y="273"/>
                    <a:pt x="133" y="273"/>
                  </a:cubicBezTo>
                  <a:cubicBezTo>
                    <a:pt x="134" y="273"/>
                    <a:pt x="134" y="273"/>
                    <a:pt x="134" y="273"/>
                  </a:cubicBezTo>
                  <a:cubicBezTo>
                    <a:pt x="134" y="272"/>
                    <a:pt x="134" y="272"/>
                    <a:pt x="134" y="272"/>
                  </a:cubicBezTo>
                  <a:cubicBezTo>
                    <a:pt x="134" y="272"/>
                    <a:pt x="134" y="272"/>
                    <a:pt x="134" y="272"/>
                  </a:cubicBezTo>
                  <a:cubicBezTo>
                    <a:pt x="135" y="272"/>
                    <a:pt x="135" y="272"/>
                    <a:pt x="135" y="272"/>
                  </a:cubicBezTo>
                  <a:cubicBezTo>
                    <a:pt x="136" y="272"/>
                    <a:pt x="136" y="272"/>
                    <a:pt x="136" y="272"/>
                  </a:cubicBezTo>
                  <a:cubicBezTo>
                    <a:pt x="137" y="272"/>
                    <a:pt x="137" y="272"/>
                    <a:pt x="137" y="272"/>
                  </a:cubicBezTo>
                  <a:cubicBezTo>
                    <a:pt x="136" y="272"/>
                    <a:pt x="136" y="272"/>
                    <a:pt x="136" y="272"/>
                  </a:cubicBezTo>
                  <a:cubicBezTo>
                    <a:pt x="137" y="273"/>
                    <a:pt x="137" y="273"/>
                    <a:pt x="137" y="273"/>
                  </a:cubicBezTo>
                  <a:cubicBezTo>
                    <a:pt x="136" y="273"/>
                    <a:pt x="136" y="273"/>
                    <a:pt x="136" y="273"/>
                  </a:cubicBezTo>
                  <a:cubicBezTo>
                    <a:pt x="137" y="274"/>
                    <a:pt x="137" y="274"/>
                    <a:pt x="137" y="274"/>
                  </a:cubicBezTo>
                  <a:cubicBezTo>
                    <a:pt x="137" y="274"/>
                    <a:pt x="137" y="275"/>
                    <a:pt x="136" y="275"/>
                  </a:cubicBezTo>
                  <a:cubicBezTo>
                    <a:pt x="137" y="276"/>
                    <a:pt x="137" y="276"/>
                    <a:pt x="137" y="276"/>
                  </a:cubicBezTo>
                  <a:cubicBezTo>
                    <a:pt x="138" y="276"/>
                    <a:pt x="138" y="276"/>
                    <a:pt x="138" y="276"/>
                  </a:cubicBezTo>
                  <a:cubicBezTo>
                    <a:pt x="137" y="276"/>
                    <a:pt x="137" y="276"/>
                    <a:pt x="137" y="276"/>
                  </a:cubicBezTo>
                  <a:cubicBezTo>
                    <a:pt x="137" y="278"/>
                    <a:pt x="136" y="279"/>
                    <a:pt x="135" y="280"/>
                  </a:cubicBezTo>
                  <a:cubicBezTo>
                    <a:pt x="135" y="280"/>
                    <a:pt x="135" y="280"/>
                    <a:pt x="135" y="280"/>
                  </a:cubicBezTo>
                  <a:cubicBezTo>
                    <a:pt x="133" y="281"/>
                    <a:pt x="133" y="281"/>
                    <a:pt x="133" y="281"/>
                  </a:cubicBezTo>
                  <a:cubicBezTo>
                    <a:pt x="133" y="281"/>
                    <a:pt x="133" y="281"/>
                    <a:pt x="133" y="281"/>
                  </a:cubicBezTo>
                  <a:cubicBezTo>
                    <a:pt x="132" y="281"/>
                    <a:pt x="132" y="281"/>
                    <a:pt x="131" y="281"/>
                  </a:cubicBezTo>
                  <a:cubicBezTo>
                    <a:pt x="131" y="282"/>
                    <a:pt x="131" y="282"/>
                    <a:pt x="131" y="282"/>
                  </a:cubicBezTo>
                  <a:cubicBezTo>
                    <a:pt x="131" y="282"/>
                    <a:pt x="131" y="282"/>
                    <a:pt x="131" y="282"/>
                  </a:cubicBezTo>
                  <a:cubicBezTo>
                    <a:pt x="130" y="282"/>
                    <a:pt x="130" y="282"/>
                    <a:pt x="130" y="282"/>
                  </a:cubicBezTo>
                  <a:cubicBezTo>
                    <a:pt x="130" y="282"/>
                    <a:pt x="130" y="282"/>
                    <a:pt x="130" y="282"/>
                  </a:cubicBezTo>
                  <a:cubicBezTo>
                    <a:pt x="130" y="282"/>
                    <a:pt x="130" y="282"/>
                    <a:pt x="130" y="282"/>
                  </a:cubicBezTo>
                  <a:cubicBezTo>
                    <a:pt x="129" y="282"/>
                    <a:pt x="129" y="282"/>
                    <a:pt x="129" y="282"/>
                  </a:cubicBezTo>
                  <a:cubicBezTo>
                    <a:pt x="129" y="282"/>
                    <a:pt x="129" y="282"/>
                    <a:pt x="129" y="282"/>
                  </a:cubicBezTo>
                  <a:cubicBezTo>
                    <a:pt x="129" y="283"/>
                    <a:pt x="128" y="283"/>
                    <a:pt x="128" y="283"/>
                  </a:cubicBezTo>
                  <a:cubicBezTo>
                    <a:pt x="128" y="284"/>
                    <a:pt x="128" y="284"/>
                    <a:pt x="128" y="284"/>
                  </a:cubicBezTo>
                  <a:cubicBezTo>
                    <a:pt x="129" y="284"/>
                    <a:pt x="129" y="284"/>
                    <a:pt x="129" y="284"/>
                  </a:cubicBezTo>
                  <a:cubicBezTo>
                    <a:pt x="129" y="285"/>
                    <a:pt x="129" y="285"/>
                    <a:pt x="129" y="285"/>
                  </a:cubicBezTo>
                  <a:cubicBezTo>
                    <a:pt x="128" y="285"/>
                    <a:pt x="128" y="285"/>
                    <a:pt x="128" y="285"/>
                  </a:cubicBezTo>
                  <a:cubicBezTo>
                    <a:pt x="128" y="286"/>
                    <a:pt x="128" y="286"/>
                    <a:pt x="128" y="286"/>
                  </a:cubicBezTo>
                  <a:cubicBezTo>
                    <a:pt x="129" y="285"/>
                    <a:pt x="129" y="285"/>
                    <a:pt x="129" y="285"/>
                  </a:cubicBezTo>
                  <a:cubicBezTo>
                    <a:pt x="129" y="285"/>
                    <a:pt x="130" y="286"/>
                    <a:pt x="130" y="285"/>
                  </a:cubicBezTo>
                  <a:cubicBezTo>
                    <a:pt x="130" y="285"/>
                    <a:pt x="130" y="285"/>
                    <a:pt x="130" y="285"/>
                  </a:cubicBezTo>
                  <a:cubicBezTo>
                    <a:pt x="130" y="285"/>
                    <a:pt x="130" y="285"/>
                    <a:pt x="130" y="285"/>
                  </a:cubicBezTo>
                  <a:cubicBezTo>
                    <a:pt x="131" y="285"/>
                    <a:pt x="131" y="285"/>
                    <a:pt x="131" y="285"/>
                  </a:cubicBezTo>
                  <a:cubicBezTo>
                    <a:pt x="131" y="285"/>
                    <a:pt x="131" y="285"/>
                    <a:pt x="131" y="285"/>
                  </a:cubicBezTo>
                  <a:cubicBezTo>
                    <a:pt x="131" y="285"/>
                    <a:pt x="131" y="285"/>
                    <a:pt x="131" y="285"/>
                  </a:cubicBezTo>
                  <a:cubicBezTo>
                    <a:pt x="129" y="286"/>
                    <a:pt x="129" y="286"/>
                    <a:pt x="129" y="286"/>
                  </a:cubicBezTo>
                  <a:cubicBezTo>
                    <a:pt x="129" y="286"/>
                    <a:pt x="129" y="286"/>
                    <a:pt x="129" y="286"/>
                  </a:cubicBezTo>
                  <a:cubicBezTo>
                    <a:pt x="129" y="286"/>
                    <a:pt x="129" y="286"/>
                    <a:pt x="129" y="286"/>
                  </a:cubicBezTo>
                  <a:cubicBezTo>
                    <a:pt x="129" y="286"/>
                    <a:pt x="129" y="286"/>
                    <a:pt x="129" y="286"/>
                  </a:cubicBezTo>
                  <a:cubicBezTo>
                    <a:pt x="130" y="287"/>
                    <a:pt x="130" y="287"/>
                    <a:pt x="130" y="287"/>
                  </a:cubicBezTo>
                  <a:cubicBezTo>
                    <a:pt x="131" y="286"/>
                    <a:pt x="131" y="286"/>
                    <a:pt x="131" y="286"/>
                  </a:cubicBezTo>
                  <a:cubicBezTo>
                    <a:pt x="132" y="286"/>
                    <a:pt x="132" y="286"/>
                    <a:pt x="132" y="286"/>
                  </a:cubicBezTo>
                  <a:cubicBezTo>
                    <a:pt x="132" y="285"/>
                    <a:pt x="132" y="285"/>
                    <a:pt x="132" y="285"/>
                  </a:cubicBezTo>
                  <a:cubicBezTo>
                    <a:pt x="133" y="285"/>
                    <a:pt x="133" y="285"/>
                    <a:pt x="133" y="285"/>
                  </a:cubicBezTo>
                  <a:cubicBezTo>
                    <a:pt x="134" y="285"/>
                    <a:pt x="134" y="285"/>
                    <a:pt x="134" y="285"/>
                  </a:cubicBezTo>
                  <a:cubicBezTo>
                    <a:pt x="134" y="285"/>
                    <a:pt x="134" y="285"/>
                    <a:pt x="134" y="285"/>
                  </a:cubicBezTo>
                  <a:cubicBezTo>
                    <a:pt x="134" y="285"/>
                    <a:pt x="134" y="285"/>
                    <a:pt x="134" y="285"/>
                  </a:cubicBezTo>
                  <a:cubicBezTo>
                    <a:pt x="135" y="285"/>
                    <a:pt x="135" y="285"/>
                    <a:pt x="135" y="285"/>
                  </a:cubicBezTo>
                  <a:cubicBezTo>
                    <a:pt x="134" y="285"/>
                    <a:pt x="134" y="285"/>
                    <a:pt x="134" y="285"/>
                  </a:cubicBezTo>
                  <a:cubicBezTo>
                    <a:pt x="135" y="286"/>
                    <a:pt x="135" y="286"/>
                    <a:pt x="135" y="286"/>
                  </a:cubicBezTo>
                  <a:cubicBezTo>
                    <a:pt x="136" y="286"/>
                    <a:pt x="136" y="286"/>
                    <a:pt x="136" y="286"/>
                  </a:cubicBezTo>
                  <a:cubicBezTo>
                    <a:pt x="137" y="286"/>
                    <a:pt x="137" y="286"/>
                    <a:pt x="137" y="286"/>
                  </a:cubicBezTo>
                  <a:cubicBezTo>
                    <a:pt x="137" y="286"/>
                    <a:pt x="137" y="286"/>
                    <a:pt x="137" y="286"/>
                  </a:cubicBezTo>
                  <a:cubicBezTo>
                    <a:pt x="136" y="287"/>
                    <a:pt x="136" y="287"/>
                    <a:pt x="136" y="287"/>
                  </a:cubicBezTo>
                  <a:cubicBezTo>
                    <a:pt x="135" y="286"/>
                    <a:pt x="135" y="286"/>
                    <a:pt x="135" y="286"/>
                  </a:cubicBezTo>
                  <a:cubicBezTo>
                    <a:pt x="135" y="287"/>
                    <a:pt x="135" y="287"/>
                    <a:pt x="135" y="287"/>
                  </a:cubicBezTo>
                  <a:cubicBezTo>
                    <a:pt x="135" y="287"/>
                    <a:pt x="135" y="287"/>
                    <a:pt x="135" y="287"/>
                  </a:cubicBezTo>
                  <a:cubicBezTo>
                    <a:pt x="136" y="288"/>
                    <a:pt x="136" y="288"/>
                    <a:pt x="136" y="288"/>
                  </a:cubicBezTo>
                  <a:cubicBezTo>
                    <a:pt x="136" y="287"/>
                    <a:pt x="136" y="287"/>
                    <a:pt x="136" y="287"/>
                  </a:cubicBezTo>
                  <a:cubicBezTo>
                    <a:pt x="137" y="287"/>
                    <a:pt x="137" y="287"/>
                    <a:pt x="137" y="287"/>
                  </a:cubicBezTo>
                  <a:cubicBezTo>
                    <a:pt x="137" y="287"/>
                    <a:pt x="137" y="287"/>
                    <a:pt x="137" y="287"/>
                  </a:cubicBezTo>
                  <a:cubicBezTo>
                    <a:pt x="138" y="287"/>
                    <a:pt x="138" y="287"/>
                    <a:pt x="138" y="287"/>
                  </a:cubicBezTo>
                  <a:cubicBezTo>
                    <a:pt x="138" y="287"/>
                    <a:pt x="138" y="287"/>
                    <a:pt x="138" y="287"/>
                  </a:cubicBezTo>
                  <a:cubicBezTo>
                    <a:pt x="139" y="287"/>
                    <a:pt x="139" y="287"/>
                    <a:pt x="139" y="287"/>
                  </a:cubicBezTo>
                  <a:cubicBezTo>
                    <a:pt x="139" y="288"/>
                    <a:pt x="139" y="288"/>
                    <a:pt x="139" y="288"/>
                  </a:cubicBezTo>
                  <a:cubicBezTo>
                    <a:pt x="140" y="288"/>
                    <a:pt x="140" y="288"/>
                    <a:pt x="140" y="288"/>
                  </a:cubicBezTo>
                  <a:cubicBezTo>
                    <a:pt x="141" y="289"/>
                    <a:pt x="141" y="289"/>
                    <a:pt x="141" y="289"/>
                  </a:cubicBezTo>
                  <a:cubicBezTo>
                    <a:pt x="142" y="289"/>
                    <a:pt x="143" y="289"/>
                    <a:pt x="143" y="289"/>
                  </a:cubicBezTo>
                  <a:cubicBezTo>
                    <a:pt x="144" y="289"/>
                    <a:pt x="144" y="289"/>
                    <a:pt x="144" y="289"/>
                  </a:cubicBezTo>
                  <a:cubicBezTo>
                    <a:pt x="144" y="288"/>
                    <a:pt x="145" y="288"/>
                    <a:pt x="145" y="287"/>
                  </a:cubicBezTo>
                  <a:cubicBezTo>
                    <a:pt x="145" y="288"/>
                    <a:pt x="145" y="288"/>
                    <a:pt x="145" y="288"/>
                  </a:cubicBezTo>
                  <a:cubicBezTo>
                    <a:pt x="146" y="288"/>
                    <a:pt x="146" y="287"/>
                    <a:pt x="147" y="287"/>
                  </a:cubicBezTo>
                  <a:cubicBezTo>
                    <a:pt x="147" y="287"/>
                    <a:pt x="147" y="287"/>
                    <a:pt x="147" y="287"/>
                  </a:cubicBezTo>
                  <a:cubicBezTo>
                    <a:pt x="149" y="285"/>
                    <a:pt x="149" y="285"/>
                    <a:pt x="149" y="285"/>
                  </a:cubicBezTo>
                  <a:cubicBezTo>
                    <a:pt x="149" y="285"/>
                    <a:pt x="149" y="285"/>
                    <a:pt x="149" y="285"/>
                  </a:cubicBezTo>
                  <a:cubicBezTo>
                    <a:pt x="148" y="286"/>
                    <a:pt x="148" y="287"/>
                    <a:pt x="147" y="288"/>
                  </a:cubicBezTo>
                  <a:cubicBezTo>
                    <a:pt x="146" y="288"/>
                    <a:pt x="146" y="288"/>
                    <a:pt x="146" y="288"/>
                  </a:cubicBezTo>
                  <a:cubicBezTo>
                    <a:pt x="146" y="289"/>
                    <a:pt x="145" y="290"/>
                    <a:pt x="145" y="290"/>
                  </a:cubicBezTo>
                  <a:cubicBezTo>
                    <a:pt x="145" y="291"/>
                    <a:pt x="145" y="291"/>
                    <a:pt x="145" y="291"/>
                  </a:cubicBezTo>
                  <a:cubicBezTo>
                    <a:pt x="145" y="292"/>
                    <a:pt x="145" y="292"/>
                    <a:pt x="145" y="292"/>
                  </a:cubicBezTo>
                  <a:cubicBezTo>
                    <a:pt x="144" y="291"/>
                    <a:pt x="144" y="291"/>
                    <a:pt x="144" y="291"/>
                  </a:cubicBezTo>
                  <a:cubicBezTo>
                    <a:pt x="144" y="292"/>
                    <a:pt x="143" y="292"/>
                    <a:pt x="142" y="292"/>
                  </a:cubicBezTo>
                  <a:cubicBezTo>
                    <a:pt x="142" y="291"/>
                    <a:pt x="142" y="291"/>
                    <a:pt x="142" y="291"/>
                  </a:cubicBezTo>
                  <a:cubicBezTo>
                    <a:pt x="141" y="291"/>
                    <a:pt x="140" y="291"/>
                    <a:pt x="139" y="291"/>
                  </a:cubicBezTo>
                  <a:cubicBezTo>
                    <a:pt x="138" y="291"/>
                    <a:pt x="137" y="291"/>
                    <a:pt x="135" y="292"/>
                  </a:cubicBezTo>
                  <a:cubicBezTo>
                    <a:pt x="135" y="292"/>
                    <a:pt x="135" y="292"/>
                    <a:pt x="135" y="292"/>
                  </a:cubicBezTo>
                  <a:cubicBezTo>
                    <a:pt x="136" y="293"/>
                    <a:pt x="136" y="293"/>
                    <a:pt x="136" y="293"/>
                  </a:cubicBezTo>
                  <a:cubicBezTo>
                    <a:pt x="135" y="294"/>
                    <a:pt x="135" y="294"/>
                    <a:pt x="135" y="294"/>
                  </a:cubicBezTo>
                  <a:cubicBezTo>
                    <a:pt x="134" y="294"/>
                    <a:pt x="134" y="294"/>
                    <a:pt x="133" y="294"/>
                  </a:cubicBezTo>
                  <a:cubicBezTo>
                    <a:pt x="133" y="294"/>
                    <a:pt x="133" y="295"/>
                    <a:pt x="133" y="296"/>
                  </a:cubicBezTo>
                  <a:cubicBezTo>
                    <a:pt x="132" y="297"/>
                    <a:pt x="132" y="297"/>
                    <a:pt x="131" y="298"/>
                  </a:cubicBezTo>
                  <a:cubicBezTo>
                    <a:pt x="131" y="298"/>
                    <a:pt x="131" y="298"/>
                    <a:pt x="131" y="298"/>
                  </a:cubicBezTo>
                  <a:cubicBezTo>
                    <a:pt x="130" y="298"/>
                    <a:pt x="130" y="298"/>
                    <a:pt x="130" y="298"/>
                  </a:cubicBezTo>
                  <a:cubicBezTo>
                    <a:pt x="130" y="299"/>
                    <a:pt x="130" y="299"/>
                    <a:pt x="130" y="299"/>
                  </a:cubicBezTo>
                  <a:cubicBezTo>
                    <a:pt x="130" y="299"/>
                    <a:pt x="130" y="299"/>
                    <a:pt x="130" y="299"/>
                  </a:cubicBezTo>
                  <a:cubicBezTo>
                    <a:pt x="130" y="299"/>
                    <a:pt x="130" y="299"/>
                    <a:pt x="130" y="299"/>
                  </a:cubicBezTo>
                  <a:cubicBezTo>
                    <a:pt x="130" y="299"/>
                    <a:pt x="130" y="299"/>
                    <a:pt x="130" y="299"/>
                  </a:cubicBezTo>
                  <a:cubicBezTo>
                    <a:pt x="129" y="299"/>
                    <a:pt x="129" y="299"/>
                    <a:pt x="129" y="299"/>
                  </a:cubicBezTo>
                  <a:cubicBezTo>
                    <a:pt x="129" y="300"/>
                    <a:pt x="129" y="300"/>
                    <a:pt x="129" y="300"/>
                  </a:cubicBezTo>
                  <a:cubicBezTo>
                    <a:pt x="128" y="301"/>
                    <a:pt x="128" y="301"/>
                    <a:pt x="128" y="301"/>
                  </a:cubicBezTo>
                  <a:cubicBezTo>
                    <a:pt x="128" y="301"/>
                    <a:pt x="128" y="301"/>
                    <a:pt x="128" y="301"/>
                  </a:cubicBezTo>
                  <a:cubicBezTo>
                    <a:pt x="127" y="302"/>
                    <a:pt x="127" y="302"/>
                    <a:pt x="127" y="302"/>
                  </a:cubicBezTo>
                  <a:cubicBezTo>
                    <a:pt x="126" y="302"/>
                    <a:pt x="126" y="302"/>
                    <a:pt x="126" y="302"/>
                  </a:cubicBezTo>
                  <a:cubicBezTo>
                    <a:pt x="126" y="303"/>
                    <a:pt x="126" y="303"/>
                    <a:pt x="126" y="303"/>
                  </a:cubicBezTo>
                  <a:cubicBezTo>
                    <a:pt x="125" y="303"/>
                    <a:pt x="125" y="303"/>
                    <a:pt x="125" y="303"/>
                  </a:cubicBezTo>
                  <a:cubicBezTo>
                    <a:pt x="124" y="303"/>
                    <a:pt x="124" y="303"/>
                    <a:pt x="124" y="303"/>
                  </a:cubicBezTo>
                  <a:cubicBezTo>
                    <a:pt x="124" y="304"/>
                    <a:pt x="124" y="304"/>
                    <a:pt x="124" y="304"/>
                  </a:cubicBezTo>
                  <a:cubicBezTo>
                    <a:pt x="124" y="305"/>
                    <a:pt x="124" y="305"/>
                    <a:pt x="124" y="305"/>
                  </a:cubicBezTo>
                  <a:cubicBezTo>
                    <a:pt x="125" y="305"/>
                    <a:pt x="125" y="305"/>
                    <a:pt x="125" y="305"/>
                  </a:cubicBezTo>
                  <a:cubicBezTo>
                    <a:pt x="125" y="304"/>
                    <a:pt x="125" y="304"/>
                    <a:pt x="125" y="304"/>
                  </a:cubicBezTo>
                  <a:cubicBezTo>
                    <a:pt x="125" y="304"/>
                    <a:pt x="125" y="304"/>
                    <a:pt x="125" y="304"/>
                  </a:cubicBezTo>
                  <a:cubicBezTo>
                    <a:pt x="127" y="304"/>
                    <a:pt x="127" y="304"/>
                    <a:pt x="127" y="304"/>
                  </a:cubicBezTo>
                  <a:cubicBezTo>
                    <a:pt x="128" y="306"/>
                    <a:pt x="128" y="306"/>
                    <a:pt x="128" y="306"/>
                  </a:cubicBezTo>
                  <a:cubicBezTo>
                    <a:pt x="128" y="305"/>
                    <a:pt x="128" y="305"/>
                    <a:pt x="128" y="305"/>
                  </a:cubicBezTo>
                  <a:cubicBezTo>
                    <a:pt x="128" y="305"/>
                    <a:pt x="128" y="305"/>
                    <a:pt x="128" y="305"/>
                  </a:cubicBezTo>
                  <a:cubicBezTo>
                    <a:pt x="129" y="305"/>
                    <a:pt x="129" y="305"/>
                    <a:pt x="129" y="305"/>
                  </a:cubicBezTo>
                  <a:cubicBezTo>
                    <a:pt x="128" y="304"/>
                    <a:pt x="128" y="304"/>
                    <a:pt x="128" y="304"/>
                  </a:cubicBezTo>
                  <a:cubicBezTo>
                    <a:pt x="129" y="303"/>
                    <a:pt x="129" y="303"/>
                    <a:pt x="129" y="303"/>
                  </a:cubicBezTo>
                  <a:cubicBezTo>
                    <a:pt x="129" y="304"/>
                    <a:pt x="129" y="304"/>
                    <a:pt x="129" y="304"/>
                  </a:cubicBezTo>
                  <a:cubicBezTo>
                    <a:pt x="130" y="303"/>
                    <a:pt x="130" y="303"/>
                    <a:pt x="130" y="303"/>
                  </a:cubicBezTo>
                  <a:cubicBezTo>
                    <a:pt x="130" y="303"/>
                    <a:pt x="130" y="303"/>
                    <a:pt x="130" y="303"/>
                  </a:cubicBezTo>
                  <a:cubicBezTo>
                    <a:pt x="131" y="303"/>
                    <a:pt x="131" y="303"/>
                    <a:pt x="131" y="303"/>
                  </a:cubicBezTo>
                  <a:cubicBezTo>
                    <a:pt x="131" y="302"/>
                    <a:pt x="131" y="302"/>
                    <a:pt x="131" y="302"/>
                  </a:cubicBezTo>
                  <a:cubicBezTo>
                    <a:pt x="132" y="301"/>
                    <a:pt x="132" y="301"/>
                    <a:pt x="132" y="301"/>
                  </a:cubicBezTo>
                  <a:cubicBezTo>
                    <a:pt x="132" y="302"/>
                    <a:pt x="132" y="302"/>
                    <a:pt x="132" y="302"/>
                  </a:cubicBezTo>
                  <a:cubicBezTo>
                    <a:pt x="133" y="302"/>
                    <a:pt x="133" y="302"/>
                    <a:pt x="133" y="302"/>
                  </a:cubicBezTo>
                  <a:cubicBezTo>
                    <a:pt x="134" y="301"/>
                    <a:pt x="134" y="301"/>
                    <a:pt x="134" y="301"/>
                  </a:cubicBezTo>
                  <a:cubicBezTo>
                    <a:pt x="135" y="301"/>
                    <a:pt x="135" y="301"/>
                    <a:pt x="135" y="301"/>
                  </a:cubicBezTo>
                  <a:cubicBezTo>
                    <a:pt x="135" y="302"/>
                    <a:pt x="135" y="302"/>
                    <a:pt x="135" y="302"/>
                  </a:cubicBezTo>
                  <a:cubicBezTo>
                    <a:pt x="136" y="301"/>
                    <a:pt x="136" y="301"/>
                    <a:pt x="136" y="301"/>
                  </a:cubicBezTo>
                  <a:cubicBezTo>
                    <a:pt x="135" y="301"/>
                    <a:pt x="135" y="301"/>
                    <a:pt x="135" y="301"/>
                  </a:cubicBezTo>
                  <a:cubicBezTo>
                    <a:pt x="135" y="301"/>
                    <a:pt x="135" y="301"/>
                    <a:pt x="135" y="301"/>
                  </a:cubicBezTo>
                  <a:cubicBezTo>
                    <a:pt x="135" y="300"/>
                    <a:pt x="135" y="300"/>
                    <a:pt x="135" y="300"/>
                  </a:cubicBezTo>
                  <a:cubicBezTo>
                    <a:pt x="136" y="300"/>
                    <a:pt x="136" y="300"/>
                    <a:pt x="136" y="300"/>
                  </a:cubicBezTo>
                  <a:cubicBezTo>
                    <a:pt x="136" y="301"/>
                    <a:pt x="136" y="301"/>
                    <a:pt x="136" y="301"/>
                  </a:cubicBezTo>
                  <a:cubicBezTo>
                    <a:pt x="136" y="301"/>
                    <a:pt x="136" y="301"/>
                    <a:pt x="136" y="301"/>
                  </a:cubicBezTo>
                  <a:cubicBezTo>
                    <a:pt x="136" y="301"/>
                    <a:pt x="136" y="301"/>
                    <a:pt x="136" y="301"/>
                  </a:cubicBezTo>
                  <a:cubicBezTo>
                    <a:pt x="136" y="302"/>
                    <a:pt x="136" y="302"/>
                    <a:pt x="136" y="302"/>
                  </a:cubicBezTo>
                  <a:cubicBezTo>
                    <a:pt x="137" y="302"/>
                    <a:pt x="137" y="302"/>
                    <a:pt x="137" y="302"/>
                  </a:cubicBezTo>
                  <a:cubicBezTo>
                    <a:pt x="137" y="302"/>
                    <a:pt x="137" y="302"/>
                    <a:pt x="137" y="302"/>
                  </a:cubicBezTo>
                  <a:cubicBezTo>
                    <a:pt x="139" y="303"/>
                    <a:pt x="139" y="303"/>
                    <a:pt x="139" y="303"/>
                  </a:cubicBezTo>
                  <a:cubicBezTo>
                    <a:pt x="140" y="303"/>
                    <a:pt x="140" y="303"/>
                    <a:pt x="140" y="303"/>
                  </a:cubicBezTo>
                  <a:cubicBezTo>
                    <a:pt x="140" y="302"/>
                    <a:pt x="140" y="302"/>
                    <a:pt x="140" y="302"/>
                  </a:cubicBezTo>
                  <a:cubicBezTo>
                    <a:pt x="141" y="301"/>
                    <a:pt x="141" y="301"/>
                    <a:pt x="141" y="301"/>
                  </a:cubicBezTo>
                  <a:cubicBezTo>
                    <a:pt x="141" y="301"/>
                    <a:pt x="141" y="301"/>
                    <a:pt x="141" y="301"/>
                  </a:cubicBezTo>
                  <a:cubicBezTo>
                    <a:pt x="141" y="300"/>
                    <a:pt x="141" y="300"/>
                    <a:pt x="141" y="300"/>
                  </a:cubicBezTo>
                  <a:cubicBezTo>
                    <a:pt x="141" y="300"/>
                    <a:pt x="141" y="300"/>
                    <a:pt x="141" y="300"/>
                  </a:cubicBezTo>
                  <a:cubicBezTo>
                    <a:pt x="141" y="299"/>
                    <a:pt x="141" y="299"/>
                    <a:pt x="141" y="299"/>
                  </a:cubicBezTo>
                  <a:cubicBezTo>
                    <a:pt x="141" y="298"/>
                    <a:pt x="141" y="298"/>
                    <a:pt x="141" y="298"/>
                  </a:cubicBezTo>
                  <a:cubicBezTo>
                    <a:pt x="141" y="298"/>
                    <a:pt x="141" y="298"/>
                    <a:pt x="141" y="298"/>
                  </a:cubicBezTo>
                  <a:cubicBezTo>
                    <a:pt x="142" y="298"/>
                    <a:pt x="142" y="298"/>
                    <a:pt x="142" y="298"/>
                  </a:cubicBezTo>
                  <a:cubicBezTo>
                    <a:pt x="143" y="298"/>
                    <a:pt x="143" y="298"/>
                    <a:pt x="143" y="298"/>
                  </a:cubicBezTo>
                  <a:cubicBezTo>
                    <a:pt x="143" y="298"/>
                    <a:pt x="143" y="298"/>
                    <a:pt x="143" y="298"/>
                  </a:cubicBezTo>
                  <a:cubicBezTo>
                    <a:pt x="144" y="298"/>
                    <a:pt x="144" y="298"/>
                    <a:pt x="144" y="298"/>
                  </a:cubicBezTo>
                  <a:cubicBezTo>
                    <a:pt x="144" y="297"/>
                    <a:pt x="144" y="297"/>
                    <a:pt x="144" y="297"/>
                  </a:cubicBezTo>
                  <a:cubicBezTo>
                    <a:pt x="145" y="297"/>
                    <a:pt x="145" y="297"/>
                    <a:pt x="145" y="297"/>
                  </a:cubicBezTo>
                  <a:cubicBezTo>
                    <a:pt x="146" y="297"/>
                    <a:pt x="146" y="297"/>
                    <a:pt x="146" y="297"/>
                  </a:cubicBezTo>
                  <a:cubicBezTo>
                    <a:pt x="147" y="297"/>
                    <a:pt x="148" y="298"/>
                    <a:pt x="149" y="299"/>
                  </a:cubicBezTo>
                  <a:cubicBezTo>
                    <a:pt x="149" y="299"/>
                    <a:pt x="149" y="299"/>
                    <a:pt x="149" y="299"/>
                  </a:cubicBezTo>
                  <a:cubicBezTo>
                    <a:pt x="149" y="299"/>
                    <a:pt x="149" y="299"/>
                    <a:pt x="149" y="299"/>
                  </a:cubicBezTo>
                  <a:cubicBezTo>
                    <a:pt x="149" y="299"/>
                    <a:pt x="149" y="299"/>
                    <a:pt x="149" y="299"/>
                  </a:cubicBezTo>
                  <a:cubicBezTo>
                    <a:pt x="149" y="298"/>
                    <a:pt x="149" y="298"/>
                    <a:pt x="149" y="298"/>
                  </a:cubicBezTo>
                  <a:cubicBezTo>
                    <a:pt x="150" y="298"/>
                    <a:pt x="151" y="298"/>
                    <a:pt x="152" y="299"/>
                  </a:cubicBezTo>
                  <a:cubicBezTo>
                    <a:pt x="153" y="299"/>
                    <a:pt x="153" y="299"/>
                    <a:pt x="153" y="299"/>
                  </a:cubicBezTo>
                  <a:cubicBezTo>
                    <a:pt x="153" y="298"/>
                    <a:pt x="153" y="298"/>
                    <a:pt x="153" y="298"/>
                  </a:cubicBezTo>
                  <a:cubicBezTo>
                    <a:pt x="153" y="298"/>
                    <a:pt x="153" y="298"/>
                    <a:pt x="153" y="298"/>
                  </a:cubicBezTo>
                  <a:cubicBezTo>
                    <a:pt x="152" y="297"/>
                    <a:pt x="152" y="297"/>
                    <a:pt x="152" y="297"/>
                  </a:cubicBezTo>
                  <a:cubicBezTo>
                    <a:pt x="153" y="297"/>
                    <a:pt x="153" y="297"/>
                    <a:pt x="153" y="297"/>
                  </a:cubicBezTo>
                  <a:cubicBezTo>
                    <a:pt x="153" y="297"/>
                    <a:pt x="153" y="297"/>
                    <a:pt x="153" y="297"/>
                  </a:cubicBezTo>
                  <a:cubicBezTo>
                    <a:pt x="154" y="297"/>
                    <a:pt x="154" y="297"/>
                    <a:pt x="154" y="297"/>
                  </a:cubicBezTo>
                  <a:cubicBezTo>
                    <a:pt x="154" y="297"/>
                    <a:pt x="154" y="297"/>
                    <a:pt x="154" y="297"/>
                  </a:cubicBezTo>
                  <a:cubicBezTo>
                    <a:pt x="155" y="297"/>
                    <a:pt x="155" y="297"/>
                    <a:pt x="155" y="297"/>
                  </a:cubicBezTo>
                  <a:cubicBezTo>
                    <a:pt x="156" y="297"/>
                    <a:pt x="156" y="297"/>
                    <a:pt x="156" y="297"/>
                  </a:cubicBezTo>
                  <a:cubicBezTo>
                    <a:pt x="156" y="297"/>
                    <a:pt x="156" y="297"/>
                    <a:pt x="156" y="297"/>
                  </a:cubicBezTo>
                  <a:cubicBezTo>
                    <a:pt x="157" y="296"/>
                    <a:pt x="157" y="296"/>
                    <a:pt x="158" y="296"/>
                  </a:cubicBezTo>
                  <a:cubicBezTo>
                    <a:pt x="158" y="296"/>
                    <a:pt x="158" y="296"/>
                    <a:pt x="158" y="296"/>
                  </a:cubicBezTo>
                  <a:cubicBezTo>
                    <a:pt x="157" y="295"/>
                    <a:pt x="157" y="295"/>
                    <a:pt x="157" y="295"/>
                  </a:cubicBezTo>
                  <a:cubicBezTo>
                    <a:pt x="158" y="295"/>
                    <a:pt x="158" y="296"/>
                    <a:pt x="159" y="296"/>
                  </a:cubicBezTo>
                  <a:cubicBezTo>
                    <a:pt x="159" y="296"/>
                    <a:pt x="159" y="296"/>
                    <a:pt x="159" y="296"/>
                  </a:cubicBezTo>
                  <a:cubicBezTo>
                    <a:pt x="159" y="296"/>
                    <a:pt x="159" y="296"/>
                    <a:pt x="159" y="296"/>
                  </a:cubicBezTo>
                  <a:cubicBezTo>
                    <a:pt x="160" y="296"/>
                    <a:pt x="160" y="296"/>
                    <a:pt x="160" y="296"/>
                  </a:cubicBezTo>
                  <a:cubicBezTo>
                    <a:pt x="160" y="296"/>
                    <a:pt x="160" y="296"/>
                    <a:pt x="160" y="296"/>
                  </a:cubicBezTo>
                  <a:cubicBezTo>
                    <a:pt x="160" y="296"/>
                    <a:pt x="160" y="296"/>
                    <a:pt x="160" y="296"/>
                  </a:cubicBezTo>
                  <a:cubicBezTo>
                    <a:pt x="160" y="296"/>
                    <a:pt x="160" y="296"/>
                    <a:pt x="160" y="296"/>
                  </a:cubicBezTo>
                  <a:cubicBezTo>
                    <a:pt x="161" y="296"/>
                    <a:pt x="161" y="296"/>
                    <a:pt x="161" y="296"/>
                  </a:cubicBezTo>
                  <a:cubicBezTo>
                    <a:pt x="161" y="296"/>
                    <a:pt x="161" y="296"/>
                    <a:pt x="161" y="296"/>
                  </a:cubicBezTo>
                  <a:cubicBezTo>
                    <a:pt x="161" y="296"/>
                    <a:pt x="161" y="296"/>
                    <a:pt x="161" y="296"/>
                  </a:cubicBezTo>
                  <a:cubicBezTo>
                    <a:pt x="162" y="297"/>
                    <a:pt x="162" y="297"/>
                    <a:pt x="162" y="297"/>
                  </a:cubicBezTo>
                  <a:cubicBezTo>
                    <a:pt x="163" y="296"/>
                    <a:pt x="164" y="296"/>
                    <a:pt x="166" y="295"/>
                  </a:cubicBezTo>
                  <a:cubicBezTo>
                    <a:pt x="167" y="296"/>
                    <a:pt x="169" y="296"/>
                    <a:pt x="170" y="296"/>
                  </a:cubicBezTo>
                  <a:cubicBezTo>
                    <a:pt x="171" y="295"/>
                    <a:pt x="171" y="295"/>
                    <a:pt x="171" y="295"/>
                  </a:cubicBezTo>
                  <a:cubicBezTo>
                    <a:pt x="173" y="295"/>
                    <a:pt x="173" y="295"/>
                    <a:pt x="173" y="295"/>
                  </a:cubicBezTo>
                  <a:cubicBezTo>
                    <a:pt x="174" y="294"/>
                    <a:pt x="174" y="294"/>
                    <a:pt x="174" y="294"/>
                  </a:cubicBezTo>
                  <a:cubicBezTo>
                    <a:pt x="174" y="294"/>
                    <a:pt x="174" y="294"/>
                    <a:pt x="174" y="294"/>
                  </a:cubicBezTo>
                  <a:cubicBezTo>
                    <a:pt x="175" y="294"/>
                    <a:pt x="175" y="294"/>
                    <a:pt x="175" y="294"/>
                  </a:cubicBezTo>
                  <a:cubicBezTo>
                    <a:pt x="176" y="294"/>
                    <a:pt x="176" y="294"/>
                    <a:pt x="176" y="294"/>
                  </a:cubicBezTo>
                  <a:cubicBezTo>
                    <a:pt x="175" y="293"/>
                    <a:pt x="175" y="293"/>
                    <a:pt x="175" y="293"/>
                  </a:cubicBezTo>
                  <a:cubicBezTo>
                    <a:pt x="176" y="293"/>
                    <a:pt x="176" y="293"/>
                    <a:pt x="176" y="293"/>
                  </a:cubicBezTo>
                  <a:cubicBezTo>
                    <a:pt x="176" y="292"/>
                    <a:pt x="176" y="292"/>
                    <a:pt x="176" y="292"/>
                  </a:cubicBezTo>
                  <a:cubicBezTo>
                    <a:pt x="177" y="292"/>
                    <a:pt x="177" y="292"/>
                    <a:pt x="177" y="292"/>
                  </a:cubicBezTo>
                  <a:cubicBezTo>
                    <a:pt x="178" y="291"/>
                    <a:pt x="178" y="291"/>
                    <a:pt x="178" y="291"/>
                  </a:cubicBezTo>
                  <a:cubicBezTo>
                    <a:pt x="179" y="290"/>
                    <a:pt x="179" y="290"/>
                    <a:pt x="179" y="290"/>
                  </a:cubicBezTo>
                  <a:cubicBezTo>
                    <a:pt x="178" y="289"/>
                    <a:pt x="178" y="289"/>
                    <a:pt x="178" y="289"/>
                  </a:cubicBezTo>
                  <a:cubicBezTo>
                    <a:pt x="179" y="288"/>
                    <a:pt x="179" y="288"/>
                    <a:pt x="179" y="288"/>
                  </a:cubicBezTo>
                  <a:cubicBezTo>
                    <a:pt x="179" y="288"/>
                    <a:pt x="179" y="288"/>
                    <a:pt x="179" y="288"/>
                  </a:cubicBezTo>
                  <a:cubicBezTo>
                    <a:pt x="177" y="288"/>
                    <a:pt x="176" y="289"/>
                    <a:pt x="175" y="289"/>
                  </a:cubicBezTo>
                  <a:cubicBezTo>
                    <a:pt x="174" y="289"/>
                    <a:pt x="174" y="289"/>
                    <a:pt x="174" y="289"/>
                  </a:cubicBezTo>
                  <a:cubicBezTo>
                    <a:pt x="173" y="288"/>
                    <a:pt x="173" y="288"/>
                    <a:pt x="173" y="288"/>
                  </a:cubicBezTo>
                  <a:cubicBezTo>
                    <a:pt x="173" y="289"/>
                    <a:pt x="173" y="289"/>
                    <a:pt x="173" y="289"/>
                  </a:cubicBezTo>
                  <a:cubicBezTo>
                    <a:pt x="172" y="289"/>
                    <a:pt x="172" y="289"/>
                    <a:pt x="172" y="289"/>
                  </a:cubicBezTo>
                  <a:cubicBezTo>
                    <a:pt x="172" y="288"/>
                    <a:pt x="172" y="288"/>
                    <a:pt x="172" y="288"/>
                  </a:cubicBezTo>
                  <a:cubicBezTo>
                    <a:pt x="173" y="288"/>
                    <a:pt x="173" y="288"/>
                    <a:pt x="173" y="288"/>
                  </a:cubicBezTo>
                  <a:cubicBezTo>
                    <a:pt x="173" y="288"/>
                    <a:pt x="173" y="288"/>
                    <a:pt x="173" y="288"/>
                  </a:cubicBezTo>
                  <a:cubicBezTo>
                    <a:pt x="173" y="288"/>
                    <a:pt x="173" y="288"/>
                    <a:pt x="173" y="288"/>
                  </a:cubicBezTo>
                  <a:cubicBezTo>
                    <a:pt x="172" y="288"/>
                    <a:pt x="172" y="288"/>
                    <a:pt x="172" y="288"/>
                  </a:cubicBezTo>
                  <a:cubicBezTo>
                    <a:pt x="171" y="288"/>
                    <a:pt x="171" y="288"/>
                    <a:pt x="171" y="288"/>
                  </a:cubicBezTo>
                  <a:cubicBezTo>
                    <a:pt x="171" y="287"/>
                    <a:pt x="171" y="287"/>
                    <a:pt x="171" y="287"/>
                  </a:cubicBezTo>
                  <a:cubicBezTo>
                    <a:pt x="173" y="287"/>
                    <a:pt x="173" y="287"/>
                    <a:pt x="173" y="287"/>
                  </a:cubicBezTo>
                  <a:cubicBezTo>
                    <a:pt x="174" y="287"/>
                    <a:pt x="174" y="287"/>
                    <a:pt x="174" y="287"/>
                  </a:cubicBezTo>
                  <a:cubicBezTo>
                    <a:pt x="174" y="287"/>
                    <a:pt x="174" y="287"/>
                    <a:pt x="174" y="287"/>
                  </a:cubicBezTo>
                  <a:cubicBezTo>
                    <a:pt x="175" y="286"/>
                    <a:pt x="175" y="286"/>
                    <a:pt x="175" y="286"/>
                  </a:cubicBezTo>
                  <a:cubicBezTo>
                    <a:pt x="175" y="284"/>
                    <a:pt x="175" y="284"/>
                    <a:pt x="175" y="284"/>
                  </a:cubicBezTo>
                  <a:cubicBezTo>
                    <a:pt x="174" y="285"/>
                    <a:pt x="174" y="285"/>
                    <a:pt x="173" y="285"/>
                  </a:cubicBezTo>
                  <a:cubicBezTo>
                    <a:pt x="173" y="285"/>
                    <a:pt x="173" y="285"/>
                    <a:pt x="173" y="285"/>
                  </a:cubicBezTo>
                  <a:cubicBezTo>
                    <a:pt x="174" y="284"/>
                    <a:pt x="174" y="284"/>
                    <a:pt x="174" y="284"/>
                  </a:cubicBezTo>
                  <a:cubicBezTo>
                    <a:pt x="174" y="284"/>
                    <a:pt x="174" y="284"/>
                    <a:pt x="174" y="284"/>
                  </a:cubicBezTo>
                  <a:cubicBezTo>
                    <a:pt x="175" y="284"/>
                    <a:pt x="175" y="284"/>
                    <a:pt x="175" y="284"/>
                  </a:cubicBezTo>
                  <a:cubicBezTo>
                    <a:pt x="175" y="284"/>
                    <a:pt x="175" y="284"/>
                    <a:pt x="175" y="284"/>
                  </a:cubicBezTo>
                  <a:cubicBezTo>
                    <a:pt x="176" y="284"/>
                    <a:pt x="176" y="284"/>
                    <a:pt x="176" y="284"/>
                  </a:cubicBezTo>
                  <a:cubicBezTo>
                    <a:pt x="177" y="283"/>
                    <a:pt x="177" y="283"/>
                    <a:pt x="177" y="283"/>
                  </a:cubicBezTo>
                  <a:cubicBezTo>
                    <a:pt x="177" y="283"/>
                    <a:pt x="177" y="283"/>
                    <a:pt x="177" y="283"/>
                  </a:cubicBezTo>
                  <a:cubicBezTo>
                    <a:pt x="177" y="282"/>
                    <a:pt x="177" y="282"/>
                    <a:pt x="177" y="282"/>
                  </a:cubicBezTo>
                  <a:cubicBezTo>
                    <a:pt x="177" y="282"/>
                    <a:pt x="176" y="282"/>
                    <a:pt x="176" y="282"/>
                  </a:cubicBezTo>
                  <a:cubicBezTo>
                    <a:pt x="176" y="282"/>
                    <a:pt x="176" y="282"/>
                    <a:pt x="176" y="282"/>
                  </a:cubicBezTo>
                  <a:cubicBezTo>
                    <a:pt x="177" y="282"/>
                    <a:pt x="177" y="282"/>
                    <a:pt x="177" y="282"/>
                  </a:cubicBezTo>
                  <a:cubicBezTo>
                    <a:pt x="176" y="281"/>
                    <a:pt x="176" y="281"/>
                    <a:pt x="176" y="281"/>
                  </a:cubicBezTo>
                  <a:cubicBezTo>
                    <a:pt x="177" y="281"/>
                    <a:pt x="177" y="282"/>
                    <a:pt x="178" y="282"/>
                  </a:cubicBezTo>
                  <a:cubicBezTo>
                    <a:pt x="178" y="282"/>
                    <a:pt x="178" y="281"/>
                    <a:pt x="179" y="281"/>
                  </a:cubicBezTo>
                  <a:cubicBezTo>
                    <a:pt x="179" y="280"/>
                    <a:pt x="179" y="280"/>
                    <a:pt x="179" y="280"/>
                  </a:cubicBezTo>
                  <a:cubicBezTo>
                    <a:pt x="180" y="280"/>
                    <a:pt x="180" y="279"/>
                    <a:pt x="180" y="278"/>
                  </a:cubicBezTo>
                  <a:cubicBezTo>
                    <a:pt x="180" y="277"/>
                    <a:pt x="180" y="276"/>
                    <a:pt x="180" y="276"/>
                  </a:cubicBezTo>
                  <a:cubicBezTo>
                    <a:pt x="180" y="272"/>
                    <a:pt x="177" y="270"/>
                    <a:pt x="174" y="270"/>
                  </a:cubicBezTo>
                  <a:cubicBezTo>
                    <a:pt x="174" y="271"/>
                    <a:pt x="174" y="271"/>
                    <a:pt x="174" y="271"/>
                  </a:cubicBezTo>
                  <a:cubicBezTo>
                    <a:pt x="173" y="270"/>
                    <a:pt x="172" y="270"/>
                    <a:pt x="171" y="270"/>
                  </a:cubicBezTo>
                  <a:cubicBezTo>
                    <a:pt x="171" y="271"/>
                    <a:pt x="171" y="271"/>
                    <a:pt x="171" y="271"/>
                  </a:cubicBezTo>
                  <a:cubicBezTo>
                    <a:pt x="170" y="271"/>
                    <a:pt x="170" y="272"/>
                    <a:pt x="170" y="273"/>
                  </a:cubicBezTo>
                  <a:cubicBezTo>
                    <a:pt x="169" y="273"/>
                    <a:pt x="169" y="273"/>
                    <a:pt x="169" y="273"/>
                  </a:cubicBezTo>
                  <a:cubicBezTo>
                    <a:pt x="168" y="272"/>
                    <a:pt x="168" y="272"/>
                    <a:pt x="168" y="272"/>
                  </a:cubicBezTo>
                  <a:cubicBezTo>
                    <a:pt x="168" y="271"/>
                    <a:pt x="168" y="271"/>
                    <a:pt x="168" y="271"/>
                  </a:cubicBezTo>
                  <a:cubicBezTo>
                    <a:pt x="167" y="272"/>
                    <a:pt x="167" y="272"/>
                    <a:pt x="167" y="272"/>
                  </a:cubicBezTo>
                  <a:cubicBezTo>
                    <a:pt x="168" y="271"/>
                    <a:pt x="168" y="270"/>
                    <a:pt x="169" y="269"/>
                  </a:cubicBezTo>
                  <a:cubicBezTo>
                    <a:pt x="170" y="268"/>
                    <a:pt x="169" y="266"/>
                    <a:pt x="168" y="265"/>
                  </a:cubicBezTo>
                  <a:cubicBezTo>
                    <a:pt x="167" y="265"/>
                    <a:pt x="167" y="265"/>
                    <a:pt x="167" y="265"/>
                  </a:cubicBezTo>
                  <a:cubicBezTo>
                    <a:pt x="167" y="264"/>
                    <a:pt x="166" y="263"/>
                    <a:pt x="165" y="263"/>
                  </a:cubicBezTo>
                  <a:cubicBezTo>
                    <a:pt x="165" y="262"/>
                    <a:pt x="165" y="262"/>
                    <a:pt x="165" y="262"/>
                  </a:cubicBezTo>
                  <a:cubicBezTo>
                    <a:pt x="164" y="262"/>
                    <a:pt x="164" y="262"/>
                    <a:pt x="164" y="262"/>
                  </a:cubicBezTo>
                  <a:cubicBezTo>
                    <a:pt x="163" y="262"/>
                    <a:pt x="163" y="262"/>
                    <a:pt x="163" y="262"/>
                  </a:cubicBezTo>
                  <a:cubicBezTo>
                    <a:pt x="163" y="263"/>
                    <a:pt x="163" y="263"/>
                    <a:pt x="163" y="263"/>
                  </a:cubicBezTo>
                  <a:cubicBezTo>
                    <a:pt x="162" y="262"/>
                    <a:pt x="162" y="262"/>
                    <a:pt x="162" y="262"/>
                  </a:cubicBezTo>
                  <a:cubicBezTo>
                    <a:pt x="162" y="262"/>
                    <a:pt x="162" y="262"/>
                    <a:pt x="162" y="262"/>
                  </a:cubicBezTo>
                  <a:cubicBezTo>
                    <a:pt x="161" y="262"/>
                    <a:pt x="161" y="262"/>
                    <a:pt x="161" y="262"/>
                  </a:cubicBezTo>
                  <a:cubicBezTo>
                    <a:pt x="162" y="262"/>
                    <a:pt x="162" y="262"/>
                    <a:pt x="162" y="262"/>
                  </a:cubicBezTo>
                  <a:cubicBezTo>
                    <a:pt x="163" y="262"/>
                    <a:pt x="163" y="262"/>
                    <a:pt x="163" y="262"/>
                  </a:cubicBezTo>
                  <a:cubicBezTo>
                    <a:pt x="163" y="262"/>
                    <a:pt x="164" y="262"/>
                    <a:pt x="164" y="262"/>
                  </a:cubicBezTo>
                  <a:cubicBezTo>
                    <a:pt x="165" y="262"/>
                    <a:pt x="165" y="262"/>
                    <a:pt x="165" y="262"/>
                  </a:cubicBezTo>
                  <a:cubicBezTo>
                    <a:pt x="166" y="263"/>
                    <a:pt x="166" y="263"/>
                    <a:pt x="166" y="263"/>
                  </a:cubicBezTo>
                  <a:cubicBezTo>
                    <a:pt x="166" y="263"/>
                    <a:pt x="166" y="263"/>
                    <a:pt x="166" y="263"/>
                  </a:cubicBezTo>
                  <a:cubicBezTo>
                    <a:pt x="167" y="263"/>
                    <a:pt x="167" y="263"/>
                    <a:pt x="167" y="263"/>
                  </a:cubicBezTo>
                  <a:cubicBezTo>
                    <a:pt x="168" y="263"/>
                    <a:pt x="168" y="263"/>
                    <a:pt x="168" y="263"/>
                  </a:cubicBezTo>
                  <a:cubicBezTo>
                    <a:pt x="167" y="262"/>
                    <a:pt x="166" y="260"/>
                    <a:pt x="165" y="258"/>
                  </a:cubicBezTo>
                  <a:cubicBezTo>
                    <a:pt x="165" y="258"/>
                    <a:pt x="165" y="258"/>
                    <a:pt x="165" y="258"/>
                  </a:cubicBezTo>
                  <a:cubicBezTo>
                    <a:pt x="166" y="257"/>
                    <a:pt x="166" y="257"/>
                    <a:pt x="166" y="257"/>
                  </a:cubicBezTo>
                  <a:cubicBezTo>
                    <a:pt x="165" y="257"/>
                    <a:pt x="165" y="257"/>
                    <a:pt x="165" y="257"/>
                  </a:cubicBezTo>
                  <a:cubicBezTo>
                    <a:pt x="164" y="256"/>
                    <a:pt x="164" y="256"/>
                    <a:pt x="164" y="256"/>
                  </a:cubicBezTo>
                  <a:cubicBezTo>
                    <a:pt x="163" y="256"/>
                    <a:pt x="163" y="256"/>
                    <a:pt x="163" y="256"/>
                  </a:cubicBezTo>
                  <a:cubicBezTo>
                    <a:pt x="163" y="254"/>
                    <a:pt x="163" y="254"/>
                    <a:pt x="163" y="254"/>
                  </a:cubicBezTo>
                  <a:cubicBezTo>
                    <a:pt x="163" y="254"/>
                    <a:pt x="163" y="254"/>
                    <a:pt x="163" y="254"/>
                  </a:cubicBezTo>
                  <a:cubicBezTo>
                    <a:pt x="162" y="253"/>
                    <a:pt x="162" y="253"/>
                    <a:pt x="162" y="253"/>
                  </a:cubicBezTo>
                  <a:cubicBezTo>
                    <a:pt x="161" y="252"/>
                    <a:pt x="159" y="252"/>
                    <a:pt x="158" y="252"/>
                  </a:cubicBezTo>
                  <a:cubicBezTo>
                    <a:pt x="158" y="251"/>
                    <a:pt x="158" y="251"/>
                    <a:pt x="158" y="251"/>
                  </a:cubicBezTo>
                  <a:cubicBezTo>
                    <a:pt x="157" y="250"/>
                    <a:pt x="156" y="249"/>
                    <a:pt x="156" y="248"/>
                  </a:cubicBezTo>
                  <a:cubicBezTo>
                    <a:pt x="156" y="247"/>
                    <a:pt x="156" y="247"/>
                    <a:pt x="156" y="247"/>
                  </a:cubicBezTo>
                  <a:cubicBezTo>
                    <a:pt x="155" y="247"/>
                    <a:pt x="155" y="246"/>
                    <a:pt x="155" y="245"/>
                  </a:cubicBezTo>
                  <a:cubicBezTo>
                    <a:pt x="155" y="244"/>
                    <a:pt x="155" y="244"/>
                    <a:pt x="155" y="244"/>
                  </a:cubicBezTo>
                  <a:cubicBezTo>
                    <a:pt x="155" y="244"/>
                    <a:pt x="155" y="244"/>
                    <a:pt x="155" y="244"/>
                  </a:cubicBezTo>
                  <a:cubicBezTo>
                    <a:pt x="155" y="243"/>
                    <a:pt x="155" y="243"/>
                    <a:pt x="155" y="243"/>
                  </a:cubicBezTo>
                  <a:cubicBezTo>
                    <a:pt x="155" y="242"/>
                    <a:pt x="155" y="241"/>
                    <a:pt x="154" y="241"/>
                  </a:cubicBezTo>
                  <a:cubicBezTo>
                    <a:pt x="154" y="240"/>
                    <a:pt x="154" y="240"/>
                    <a:pt x="154" y="240"/>
                  </a:cubicBezTo>
                  <a:cubicBezTo>
                    <a:pt x="153" y="240"/>
                    <a:pt x="153" y="240"/>
                    <a:pt x="153" y="240"/>
                  </a:cubicBezTo>
                  <a:cubicBezTo>
                    <a:pt x="153" y="240"/>
                    <a:pt x="153" y="240"/>
                    <a:pt x="153" y="240"/>
                  </a:cubicBezTo>
                  <a:cubicBezTo>
                    <a:pt x="153" y="240"/>
                    <a:pt x="153" y="240"/>
                    <a:pt x="153" y="240"/>
                  </a:cubicBezTo>
                  <a:cubicBezTo>
                    <a:pt x="153" y="239"/>
                    <a:pt x="152" y="239"/>
                    <a:pt x="152" y="238"/>
                  </a:cubicBezTo>
                  <a:cubicBezTo>
                    <a:pt x="151" y="238"/>
                    <a:pt x="151" y="237"/>
                    <a:pt x="151" y="237"/>
                  </a:cubicBezTo>
                  <a:cubicBezTo>
                    <a:pt x="150" y="237"/>
                    <a:pt x="150" y="237"/>
                    <a:pt x="150" y="237"/>
                  </a:cubicBezTo>
                  <a:cubicBezTo>
                    <a:pt x="148" y="236"/>
                    <a:pt x="148" y="236"/>
                    <a:pt x="148" y="236"/>
                  </a:cubicBezTo>
                  <a:cubicBezTo>
                    <a:pt x="148" y="236"/>
                    <a:pt x="148" y="236"/>
                    <a:pt x="148" y="236"/>
                  </a:cubicBezTo>
                  <a:cubicBezTo>
                    <a:pt x="148" y="236"/>
                    <a:pt x="148" y="236"/>
                    <a:pt x="148" y="236"/>
                  </a:cubicBezTo>
                  <a:cubicBezTo>
                    <a:pt x="147" y="235"/>
                    <a:pt x="147" y="235"/>
                    <a:pt x="147" y="235"/>
                  </a:cubicBezTo>
                  <a:cubicBezTo>
                    <a:pt x="146" y="235"/>
                    <a:pt x="146" y="235"/>
                    <a:pt x="146" y="235"/>
                  </a:cubicBezTo>
                  <a:cubicBezTo>
                    <a:pt x="146" y="235"/>
                    <a:pt x="145" y="236"/>
                    <a:pt x="145" y="236"/>
                  </a:cubicBezTo>
                  <a:cubicBezTo>
                    <a:pt x="144" y="236"/>
                    <a:pt x="144" y="236"/>
                    <a:pt x="144" y="236"/>
                  </a:cubicBezTo>
                  <a:cubicBezTo>
                    <a:pt x="144" y="236"/>
                    <a:pt x="144" y="236"/>
                    <a:pt x="144" y="236"/>
                  </a:cubicBezTo>
                  <a:cubicBezTo>
                    <a:pt x="143" y="236"/>
                    <a:pt x="142" y="236"/>
                    <a:pt x="141" y="236"/>
                  </a:cubicBezTo>
                  <a:cubicBezTo>
                    <a:pt x="140" y="236"/>
                    <a:pt x="140" y="236"/>
                    <a:pt x="140" y="236"/>
                  </a:cubicBezTo>
                  <a:cubicBezTo>
                    <a:pt x="140" y="235"/>
                    <a:pt x="140" y="235"/>
                    <a:pt x="140" y="235"/>
                  </a:cubicBezTo>
                  <a:cubicBezTo>
                    <a:pt x="140" y="235"/>
                    <a:pt x="140" y="235"/>
                    <a:pt x="140" y="235"/>
                  </a:cubicBezTo>
                  <a:cubicBezTo>
                    <a:pt x="140" y="235"/>
                    <a:pt x="140" y="235"/>
                    <a:pt x="140" y="235"/>
                  </a:cubicBezTo>
                  <a:cubicBezTo>
                    <a:pt x="141" y="235"/>
                    <a:pt x="142" y="235"/>
                    <a:pt x="142" y="236"/>
                  </a:cubicBezTo>
                  <a:cubicBezTo>
                    <a:pt x="143" y="235"/>
                    <a:pt x="143" y="235"/>
                    <a:pt x="143" y="235"/>
                  </a:cubicBezTo>
                  <a:cubicBezTo>
                    <a:pt x="144" y="235"/>
                    <a:pt x="144" y="235"/>
                    <a:pt x="144" y="235"/>
                  </a:cubicBezTo>
                  <a:cubicBezTo>
                    <a:pt x="144" y="234"/>
                    <a:pt x="144" y="234"/>
                    <a:pt x="144" y="234"/>
                  </a:cubicBezTo>
                  <a:cubicBezTo>
                    <a:pt x="144" y="234"/>
                    <a:pt x="144" y="234"/>
                    <a:pt x="144" y="234"/>
                  </a:cubicBezTo>
                  <a:cubicBezTo>
                    <a:pt x="145" y="233"/>
                    <a:pt x="145" y="233"/>
                    <a:pt x="145" y="233"/>
                  </a:cubicBezTo>
                  <a:cubicBezTo>
                    <a:pt x="146" y="233"/>
                    <a:pt x="146" y="233"/>
                    <a:pt x="146" y="234"/>
                  </a:cubicBezTo>
                  <a:cubicBezTo>
                    <a:pt x="147" y="233"/>
                    <a:pt x="147" y="233"/>
                    <a:pt x="147" y="233"/>
                  </a:cubicBezTo>
                  <a:cubicBezTo>
                    <a:pt x="148" y="233"/>
                    <a:pt x="148" y="233"/>
                    <a:pt x="148" y="233"/>
                  </a:cubicBezTo>
                  <a:cubicBezTo>
                    <a:pt x="147" y="232"/>
                    <a:pt x="147" y="232"/>
                    <a:pt x="147" y="232"/>
                  </a:cubicBezTo>
                  <a:cubicBezTo>
                    <a:pt x="146" y="232"/>
                    <a:pt x="146" y="232"/>
                    <a:pt x="146" y="232"/>
                  </a:cubicBezTo>
                  <a:cubicBezTo>
                    <a:pt x="146" y="232"/>
                    <a:pt x="146" y="232"/>
                    <a:pt x="146" y="232"/>
                  </a:cubicBezTo>
                  <a:cubicBezTo>
                    <a:pt x="146" y="231"/>
                    <a:pt x="146" y="231"/>
                    <a:pt x="146" y="231"/>
                  </a:cubicBezTo>
                  <a:cubicBezTo>
                    <a:pt x="146" y="231"/>
                    <a:pt x="146" y="231"/>
                    <a:pt x="146" y="231"/>
                  </a:cubicBezTo>
                  <a:cubicBezTo>
                    <a:pt x="145" y="231"/>
                    <a:pt x="144" y="231"/>
                    <a:pt x="143" y="232"/>
                  </a:cubicBezTo>
                  <a:cubicBezTo>
                    <a:pt x="144" y="231"/>
                    <a:pt x="144" y="231"/>
                    <a:pt x="144" y="231"/>
                  </a:cubicBezTo>
                  <a:cubicBezTo>
                    <a:pt x="146" y="230"/>
                    <a:pt x="146" y="230"/>
                    <a:pt x="146" y="230"/>
                  </a:cubicBezTo>
                  <a:cubicBezTo>
                    <a:pt x="147" y="230"/>
                    <a:pt x="148" y="229"/>
                    <a:pt x="148" y="229"/>
                  </a:cubicBezTo>
                  <a:cubicBezTo>
                    <a:pt x="148" y="228"/>
                    <a:pt x="148" y="228"/>
                    <a:pt x="148" y="228"/>
                  </a:cubicBezTo>
                  <a:cubicBezTo>
                    <a:pt x="149" y="227"/>
                    <a:pt x="149" y="227"/>
                    <a:pt x="149" y="227"/>
                  </a:cubicBezTo>
                  <a:cubicBezTo>
                    <a:pt x="149" y="227"/>
                    <a:pt x="150" y="226"/>
                    <a:pt x="150" y="225"/>
                  </a:cubicBezTo>
                  <a:cubicBezTo>
                    <a:pt x="150" y="225"/>
                    <a:pt x="150" y="225"/>
                    <a:pt x="150" y="225"/>
                  </a:cubicBezTo>
                  <a:cubicBezTo>
                    <a:pt x="150" y="224"/>
                    <a:pt x="151" y="223"/>
                    <a:pt x="151" y="223"/>
                  </a:cubicBezTo>
                  <a:cubicBezTo>
                    <a:pt x="151" y="223"/>
                    <a:pt x="151" y="223"/>
                    <a:pt x="151" y="223"/>
                  </a:cubicBezTo>
                  <a:cubicBezTo>
                    <a:pt x="151" y="222"/>
                    <a:pt x="151" y="221"/>
                    <a:pt x="152" y="220"/>
                  </a:cubicBezTo>
                  <a:cubicBezTo>
                    <a:pt x="152" y="220"/>
                    <a:pt x="153" y="219"/>
                    <a:pt x="153" y="219"/>
                  </a:cubicBezTo>
                  <a:cubicBezTo>
                    <a:pt x="153" y="218"/>
                    <a:pt x="153" y="218"/>
                    <a:pt x="153" y="217"/>
                  </a:cubicBezTo>
                  <a:cubicBezTo>
                    <a:pt x="152" y="217"/>
                    <a:pt x="152" y="216"/>
                    <a:pt x="151" y="216"/>
                  </a:cubicBezTo>
                  <a:cubicBezTo>
                    <a:pt x="151" y="216"/>
                    <a:pt x="151" y="216"/>
                    <a:pt x="151" y="216"/>
                  </a:cubicBezTo>
                  <a:cubicBezTo>
                    <a:pt x="150" y="216"/>
                    <a:pt x="150" y="216"/>
                    <a:pt x="150" y="216"/>
                  </a:cubicBezTo>
                  <a:cubicBezTo>
                    <a:pt x="150" y="216"/>
                    <a:pt x="150" y="216"/>
                    <a:pt x="150" y="216"/>
                  </a:cubicBezTo>
                  <a:cubicBezTo>
                    <a:pt x="149" y="216"/>
                    <a:pt x="149" y="216"/>
                    <a:pt x="149" y="216"/>
                  </a:cubicBezTo>
                  <a:cubicBezTo>
                    <a:pt x="148" y="216"/>
                    <a:pt x="148" y="216"/>
                    <a:pt x="148" y="216"/>
                  </a:cubicBezTo>
                  <a:cubicBezTo>
                    <a:pt x="148" y="216"/>
                    <a:pt x="148" y="216"/>
                    <a:pt x="148" y="216"/>
                  </a:cubicBezTo>
                  <a:cubicBezTo>
                    <a:pt x="147" y="216"/>
                    <a:pt x="146" y="216"/>
                    <a:pt x="145" y="216"/>
                  </a:cubicBezTo>
                  <a:cubicBezTo>
                    <a:pt x="145" y="216"/>
                    <a:pt x="145" y="216"/>
                    <a:pt x="145" y="216"/>
                  </a:cubicBezTo>
                  <a:cubicBezTo>
                    <a:pt x="144" y="216"/>
                    <a:pt x="144" y="216"/>
                    <a:pt x="144" y="216"/>
                  </a:cubicBezTo>
                  <a:cubicBezTo>
                    <a:pt x="144" y="216"/>
                    <a:pt x="143" y="216"/>
                    <a:pt x="143" y="216"/>
                  </a:cubicBezTo>
                  <a:cubicBezTo>
                    <a:pt x="143" y="216"/>
                    <a:pt x="142" y="216"/>
                    <a:pt x="142" y="216"/>
                  </a:cubicBezTo>
                  <a:cubicBezTo>
                    <a:pt x="141" y="217"/>
                    <a:pt x="141" y="217"/>
                    <a:pt x="141" y="217"/>
                  </a:cubicBezTo>
                  <a:cubicBezTo>
                    <a:pt x="141" y="216"/>
                    <a:pt x="141" y="216"/>
                    <a:pt x="141" y="216"/>
                  </a:cubicBezTo>
                  <a:cubicBezTo>
                    <a:pt x="141" y="217"/>
                    <a:pt x="141" y="217"/>
                    <a:pt x="141" y="217"/>
                  </a:cubicBezTo>
                  <a:cubicBezTo>
                    <a:pt x="140" y="217"/>
                    <a:pt x="140" y="217"/>
                    <a:pt x="140" y="217"/>
                  </a:cubicBezTo>
                  <a:cubicBezTo>
                    <a:pt x="139" y="217"/>
                    <a:pt x="139" y="217"/>
                    <a:pt x="139" y="217"/>
                  </a:cubicBezTo>
                  <a:cubicBezTo>
                    <a:pt x="138" y="217"/>
                    <a:pt x="138" y="217"/>
                    <a:pt x="138" y="217"/>
                  </a:cubicBezTo>
                  <a:cubicBezTo>
                    <a:pt x="138" y="218"/>
                    <a:pt x="138" y="218"/>
                    <a:pt x="138" y="218"/>
                  </a:cubicBezTo>
                  <a:cubicBezTo>
                    <a:pt x="137" y="218"/>
                    <a:pt x="137" y="218"/>
                    <a:pt x="137" y="218"/>
                  </a:cubicBezTo>
                  <a:cubicBezTo>
                    <a:pt x="137" y="218"/>
                    <a:pt x="137" y="218"/>
                    <a:pt x="137" y="218"/>
                  </a:cubicBezTo>
                  <a:cubicBezTo>
                    <a:pt x="138" y="216"/>
                    <a:pt x="138" y="216"/>
                    <a:pt x="138" y="216"/>
                  </a:cubicBezTo>
                  <a:cubicBezTo>
                    <a:pt x="138" y="217"/>
                    <a:pt x="138" y="217"/>
                    <a:pt x="138" y="217"/>
                  </a:cubicBezTo>
                  <a:cubicBezTo>
                    <a:pt x="137" y="216"/>
                    <a:pt x="137" y="216"/>
                    <a:pt x="137" y="216"/>
                  </a:cubicBezTo>
                  <a:cubicBezTo>
                    <a:pt x="135" y="217"/>
                    <a:pt x="135" y="217"/>
                    <a:pt x="135" y="217"/>
                  </a:cubicBezTo>
                  <a:cubicBezTo>
                    <a:pt x="136" y="217"/>
                    <a:pt x="136" y="217"/>
                    <a:pt x="136" y="217"/>
                  </a:cubicBezTo>
                  <a:cubicBezTo>
                    <a:pt x="136" y="217"/>
                    <a:pt x="136" y="217"/>
                    <a:pt x="136" y="217"/>
                  </a:cubicBezTo>
                  <a:cubicBezTo>
                    <a:pt x="136" y="216"/>
                    <a:pt x="136" y="216"/>
                    <a:pt x="136" y="216"/>
                  </a:cubicBezTo>
                  <a:cubicBezTo>
                    <a:pt x="137" y="216"/>
                    <a:pt x="137" y="216"/>
                    <a:pt x="137" y="216"/>
                  </a:cubicBezTo>
                  <a:cubicBezTo>
                    <a:pt x="138" y="216"/>
                    <a:pt x="138" y="216"/>
                    <a:pt x="138" y="216"/>
                  </a:cubicBezTo>
                  <a:cubicBezTo>
                    <a:pt x="138" y="216"/>
                    <a:pt x="138" y="216"/>
                    <a:pt x="138" y="216"/>
                  </a:cubicBezTo>
                  <a:cubicBezTo>
                    <a:pt x="138" y="216"/>
                    <a:pt x="138" y="216"/>
                    <a:pt x="138" y="216"/>
                  </a:cubicBezTo>
                  <a:cubicBezTo>
                    <a:pt x="140" y="215"/>
                    <a:pt x="140" y="215"/>
                    <a:pt x="140" y="215"/>
                  </a:cubicBezTo>
                  <a:cubicBezTo>
                    <a:pt x="140" y="214"/>
                    <a:pt x="140" y="214"/>
                    <a:pt x="140" y="214"/>
                  </a:cubicBezTo>
                  <a:cubicBezTo>
                    <a:pt x="139" y="215"/>
                    <a:pt x="139" y="215"/>
                    <a:pt x="139" y="215"/>
                  </a:cubicBezTo>
                  <a:cubicBezTo>
                    <a:pt x="138" y="214"/>
                    <a:pt x="138" y="214"/>
                    <a:pt x="138" y="214"/>
                  </a:cubicBezTo>
                  <a:cubicBezTo>
                    <a:pt x="138" y="215"/>
                    <a:pt x="138" y="215"/>
                    <a:pt x="138" y="215"/>
                  </a:cubicBezTo>
                  <a:cubicBezTo>
                    <a:pt x="137" y="214"/>
                    <a:pt x="137" y="214"/>
                    <a:pt x="137" y="214"/>
                  </a:cubicBezTo>
                  <a:cubicBezTo>
                    <a:pt x="137" y="214"/>
                    <a:pt x="137" y="214"/>
                    <a:pt x="137" y="214"/>
                  </a:cubicBezTo>
                  <a:cubicBezTo>
                    <a:pt x="136" y="214"/>
                    <a:pt x="136" y="214"/>
                    <a:pt x="136" y="214"/>
                  </a:cubicBezTo>
                  <a:cubicBezTo>
                    <a:pt x="136" y="214"/>
                    <a:pt x="136" y="214"/>
                    <a:pt x="136" y="214"/>
                  </a:cubicBezTo>
                  <a:cubicBezTo>
                    <a:pt x="136" y="214"/>
                    <a:pt x="136" y="214"/>
                    <a:pt x="136" y="214"/>
                  </a:cubicBezTo>
                  <a:cubicBezTo>
                    <a:pt x="137" y="214"/>
                    <a:pt x="137" y="214"/>
                    <a:pt x="137" y="214"/>
                  </a:cubicBezTo>
                  <a:cubicBezTo>
                    <a:pt x="138" y="214"/>
                    <a:pt x="138" y="214"/>
                    <a:pt x="138" y="214"/>
                  </a:cubicBezTo>
                  <a:cubicBezTo>
                    <a:pt x="138" y="214"/>
                    <a:pt x="138" y="214"/>
                    <a:pt x="138" y="214"/>
                  </a:cubicBezTo>
                  <a:cubicBezTo>
                    <a:pt x="138" y="214"/>
                    <a:pt x="138" y="214"/>
                    <a:pt x="138" y="214"/>
                  </a:cubicBezTo>
                  <a:cubicBezTo>
                    <a:pt x="138" y="214"/>
                    <a:pt x="138" y="214"/>
                    <a:pt x="138" y="214"/>
                  </a:cubicBezTo>
                  <a:cubicBezTo>
                    <a:pt x="138" y="213"/>
                    <a:pt x="138" y="213"/>
                    <a:pt x="138" y="213"/>
                  </a:cubicBezTo>
                  <a:cubicBezTo>
                    <a:pt x="138" y="213"/>
                    <a:pt x="139" y="213"/>
                    <a:pt x="139" y="213"/>
                  </a:cubicBezTo>
                  <a:cubicBezTo>
                    <a:pt x="139" y="212"/>
                    <a:pt x="139" y="212"/>
                    <a:pt x="139" y="212"/>
                  </a:cubicBezTo>
                  <a:cubicBezTo>
                    <a:pt x="141" y="211"/>
                    <a:pt x="142" y="210"/>
                    <a:pt x="143" y="209"/>
                  </a:cubicBezTo>
                  <a:cubicBezTo>
                    <a:pt x="144" y="208"/>
                    <a:pt x="144" y="208"/>
                    <a:pt x="144" y="208"/>
                  </a:cubicBezTo>
                  <a:cubicBezTo>
                    <a:pt x="144" y="207"/>
                    <a:pt x="144" y="207"/>
                    <a:pt x="144" y="207"/>
                  </a:cubicBezTo>
                  <a:cubicBezTo>
                    <a:pt x="144" y="207"/>
                    <a:pt x="144" y="207"/>
                    <a:pt x="144" y="207"/>
                  </a:cubicBezTo>
                  <a:cubicBezTo>
                    <a:pt x="144" y="207"/>
                    <a:pt x="144" y="207"/>
                    <a:pt x="144" y="207"/>
                  </a:cubicBezTo>
                  <a:cubicBezTo>
                    <a:pt x="144" y="206"/>
                    <a:pt x="145" y="206"/>
                    <a:pt x="145" y="205"/>
                  </a:cubicBezTo>
                  <a:cubicBezTo>
                    <a:pt x="144" y="205"/>
                    <a:pt x="144" y="205"/>
                    <a:pt x="144" y="205"/>
                  </a:cubicBezTo>
                  <a:cubicBezTo>
                    <a:pt x="144" y="205"/>
                    <a:pt x="144" y="205"/>
                    <a:pt x="144" y="205"/>
                  </a:cubicBezTo>
                  <a:cubicBezTo>
                    <a:pt x="143" y="205"/>
                    <a:pt x="143" y="205"/>
                    <a:pt x="143" y="205"/>
                  </a:cubicBezTo>
                  <a:cubicBezTo>
                    <a:pt x="143" y="205"/>
                    <a:pt x="143" y="205"/>
                    <a:pt x="143" y="205"/>
                  </a:cubicBezTo>
                  <a:cubicBezTo>
                    <a:pt x="142" y="205"/>
                    <a:pt x="142" y="205"/>
                    <a:pt x="142" y="205"/>
                  </a:cubicBezTo>
                  <a:cubicBezTo>
                    <a:pt x="143" y="205"/>
                    <a:pt x="143" y="205"/>
                    <a:pt x="143" y="205"/>
                  </a:cubicBezTo>
                  <a:cubicBezTo>
                    <a:pt x="143" y="206"/>
                    <a:pt x="143" y="206"/>
                    <a:pt x="143" y="206"/>
                  </a:cubicBezTo>
                  <a:cubicBezTo>
                    <a:pt x="142" y="205"/>
                    <a:pt x="142" y="205"/>
                    <a:pt x="142" y="205"/>
                  </a:cubicBezTo>
                  <a:cubicBezTo>
                    <a:pt x="141" y="206"/>
                    <a:pt x="141" y="206"/>
                    <a:pt x="141" y="206"/>
                  </a:cubicBezTo>
                  <a:cubicBezTo>
                    <a:pt x="141" y="205"/>
                    <a:pt x="141" y="205"/>
                    <a:pt x="141" y="205"/>
                  </a:cubicBezTo>
                  <a:cubicBezTo>
                    <a:pt x="141" y="205"/>
                    <a:pt x="140" y="206"/>
                    <a:pt x="140" y="206"/>
                  </a:cubicBezTo>
                  <a:cubicBezTo>
                    <a:pt x="138" y="206"/>
                    <a:pt x="138" y="206"/>
                    <a:pt x="138" y="206"/>
                  </a:cubicBezTo>
                  <a:cubicBezTo>
                    <a:pt x="138" y="206"/>
                    <a:pt x="138" y="206"/>
                    <a:pt x="138" y="206"/>
                  </a:cubicBezTo>
                  <a:cubicBezTo>
                    <a:pt x="138" y="206"/>
                    <a:pt x="138" y="206"/>
                    <a:pt x="138" y="206"/>
                  </a:cubicBezTo>
                  <a:cubicBezTo>
                    <a:pt x="137" y="206"/>
                    <a:pt x="137" y="206"/>
                    <a:pt x="137" y="206"/>
                  </a:cubicBezTo>
                  <a:cubicBezTo>
                    <a:pt x="137" y="206"/>
                    <a:pt x="137" y="206"/>
                    <a:pt x="137" y="206"/>
                  </a:cubicBezTo>
                  <a:cubicBezTo>
                    <a:pt x="136" y="206"/>
                    <a:pt x="136" y="206"/>
                    <a:pt x="136" y="206"/>
                  </a:cubicBezTo>
                  <a:cubicBezTo>
                    <a:pt x="136" y="206"/>
                    <a:pt x="136" y="207"/>
                    <a:pt x="135" y="207"/>
                  </a:cubicBezTo>
                  <a:cubicBezTo>
                    <a:pt x="136" y="206"/>
                    <a:pt x="136" y="206"/>
                    <a:pt x="136" y="206"/>
                  </a:cubicBezTo>
                  <a:cubicBezTo>
                    <a:pt x="135" y="206"/>
                    <a:pt x="135" y="206"/>
                    <a:pt x="135" y="206"/>
                  </a:cubicBezTo>
                  <a:cubicBezTo>
                    <a:pt x="135" y="206"/>
                    <a:pt x="135" y="206"/>
                    <a:pt x="135" y="206"/>
                  </a:cubicBezTo>
                  <a:cubicBezTo>
                    <a:pt x="135" y="206"/>
                    <a:pt x="135" y="206"/>
                    <a:pt x="135" y="206"/>
                  </a:cubicBezTo>
                  <a:cubicBezTo>
                    <a:pt x="134" y="207"/>
                    <a:pt x="134" y="207"/>
                    <a:pt x="134" y="207"/>
                  </a:cubicBezTo>
                  <a:cubicBezTo>
                    <a:pt x="134" y="206"/>
                    <a:pt x="134" y="206"/>
                    <a:pt x="134" y="206"/>
                  </a:cubicBezTo>
                  <a:cubicBezTo>
                    <a:pt x="134" y="205"/>
                    <a:pt x="134" y="205"/>
                    <a:pt x="134" y="205"/>
                  </a:cubicBezTo>
                  <a:cubicBezTo>
                    <a:pt x="133" y="206"/>
                    <a:pt x="133" y="206"/>
                    <a:pt x="133" y="206"/>
                  </a:cubicBezTo>
                  <a:cubicBezTo>
                    <a:pt x="133" y="206"/>
                    <a:pt x="133" y="206"/>
                    <a:pt x="133" y="206"/>
                  </a:cubicBezTo>
                  <a:cubicBezTo>
                    <a:pt x="133" y="205"/>
                    <a:pt x="133" y="205"/>
                    <a:pt x="133" y="205"/>
                  </a:cubicBezTo>
                  <a:cubicBezTo>
                    <a:pt x="132" y="205"/>
                    <a:pt x="132" y="205"/>
                    <a:pt x="132" y="205"/>
                  </a:cubicBezTo>
                  <a:cubicBezTo>
                    <a:pt x="132" y="206"/>
                    <a:pt x="132" y="206"/>
                    <a:pt x="132" y="206"/>
                  </a:cubicBezTo>
                  <a:cubicBezTo>
                    <a:pt x="131" y="206"/>
                    <a:pt x="131" y="206"/>
                    <a:pt x="131" y="206"/>
                  </a:cubicBezTo>
                  <a:cubicBezTo>
                    <a:pt x="131" y="207"/>
                    <a:pt x="131" y="207"/>
                    <a:pt x="131" y="207"/>
                  </a:cubicBezTo>
                  <a:cubicBezTo>
                    <a:pt x="132" y="207"/>
                    <a:pt x="132" y="207"/>
                    <a:pt x="132" y="207"/>
                  </a:cubicBezTo>
                  <a:cubicBezTo>
                    <a:pt x="131" y="207"/>
                    <a:pt x="131" y="207"/>
                    <a:pt x="131" y="207"/>
                  </a:cubicBezTo>
                  <a:cubicBezTo>
                    <a:pt x="132" y="208"/>
                    <a:pt x="132" y="208"/>
                    <a:pt x="132" y="208"/>
                  </a:cubicBezTo>
                  <a:cubicBezTo>
                    <a:pt x="131" y="208"/>
                    <a:pt x="131" y="208"/>
                    <a:pt x="131" y="208"/>
                  </a:cubicBezTo>
                  <a:cubicBezTo>
                    <a:pt x="131" y="208"/>
                    <a:pt x="131" y="208"/>
                    <a:pt x="131" y="208"/>
                  </a:cubicBezTo>
                  <a:cubicBezTo>
                    <a:pt x="131" y="209"/>
                    <a:pt x="131" y="209"/>
                    <a:pt x="131" y="209"/>
                  </a:cubicBezTo>
                  <a:cubicBezTo>
                    <a:pt x="132" y="209"/>
                    <a:pt x="132" y="209"/>
                    <a:pt x="132" y="209"/>
                  </a:cubicBezTo>
                  <a:cubicBezTo>
                    <a:pt x="132" y="209"/>
                    <a:pt x="132" y="209"/>
                    <a:pt x="132" y="209"/>
                  </a:cubicBezTo>
                  <a:cubicBezTo>
                    <a:pt x="131" y="209"/>
                    <a:pt x="131" y="209"/>
                    <a:pt x="131" y="209"/>
                  </a:cubicBezTo>
                  <a:cubicBezTo>
                    <a:pt x="131" y="209"/>
                    <a:pt x="131" y="209"/>
                    <a:pt x="131" y="209"/>
                  </a:cubicBezTo>
                  <a:cubicBezTo>
                    <a:pt x="130" y="210"/>
                    <a:pt x="130" y="210"/>
                    <a:pt x="130" y="210"/>
                  </a:cubicBezTo>
                  <a:cubicBezTo>
                    <a:pt x="130" y="209"/>
                    <a:pt x="130" y="209"/>
                    <a:pt x="130" y="209"/>
                  </a:cubicBezTo>
                  <a:cubicBezTo>
                    <a:pt x="129" y="209"/>
                    <a:pt x="129" y="209"/>
                    <a:pt x="129" y="209"/>
                  </a:cubicBezTo>
                  <a:cubicBezTo>
                    <a:pt x="130" y="210"/>
                    <a:pt x="130" y="210"/>
                    <a:pt x="130" y="210"/>
                  </a:cubicBezTo>
                  <a:cubicBezTo>
                    <a:pt x="130" y="211"/>
                    <a:pt x="130" y="211"/>
                    <a:pt x="130" y="211"/>
                  </a:cubicBezTo>
                  <a:cubicBezTo>
                    <a:pt x="130" y="211"/>
                    <a:pt x="130" y="211"/>
                    <a:pt x="130" y="211"/>
                  </a:cubicBezTo>
                  <a:cubicBezTo>
                    <a:pt x="130" y="212"/>
                    <a:pt x="130" y="212"/>
                    <a:pt x="130" y="212"/>
                  </a:cubicBezTo>
                  <a:cubicBezTo>
                    <a:pt x="130" y="212"/>
                    <a:pt x="130" y="212"/>
                    <a:pt x="130" y="212"/>
                  </a:cubicBezTo>
                  <a:cubicBezTo>
                    <a:pt x="129" y="211"/>
                    <a:pt x="129" y="211"/>
                    <a:pt x="129" y="211"/>
                  </a:cubicBezTo>
                  <a:cubicBezTo>
                    <a:pt x="129" y="211"/>
                    <a:pt x="129" y="211"/>
                    <a:pt x="129" y="211"/>
                  </a:cubicBezTo>
                  <a:cubicBezTo>
                    <a:pt x="129" y="212"/>
                    <a:pt x="130" y="212"/>
                    <a:pt x="130" y="213"/>
                  </a:cubicBezTo>
                  <a:cubicBezTo>
                    <a:pt x="131" y="213"/>
                    <a:pt x="131" y="213"/>
                    <a:pt x="131" y="213"/>
                  </a:cubicBezTo>
                  <a:cubicBezTo>
                    <a:pt x="130" y="213"/>
                    <a:pt x="130" y="213"/>
                    <a:pt x="130" y="213"/>
                  </a:cubicBezTo>
                  <a:cubicBezTo>
                    <a:pt x="131" y="214"/>
                    <a:pt x="131" y="214"/>
                    <a:pt x="131" y="214"/>
                  </a:cubicBezTo>
                  <a:cubicBezTo>
                    <a:pt x="131" y="214"/>
                    <a:pt x="130" y="213"/>
                    <a:pt x="130" y="213"/>
                  </a:cubicBezTo>
                  <a:cubicBezTo>
                    <a:pt x="130" y="213"/>
                    <a:pt x="130" y="213"/>
                    <a:pt x="130" y="213"/>
                  </a:cubicBezTo>
                  <a:cubicBezTo>
                    <a:pt x="129" y="213"/>
                    <a:pt x="129" y="213"/>
                    <a:pt x="129" y="213"/>
                  </a:cubicBezTo>
                  <a:cubicBezTo>
                    <a:pt x="129" y="213"/>
                    <a:pt x="129" y="213"/>
                    <a:pt x="129" y="213"/>
                  </a:cubicBezTo>
                  <a:cubicBezTo>
                    <a:pt x="130" y="214"/>
                    <a:pt x="130" y="214"/>
                    <a:pt x="130" y="214"/>
                  </a:cubicBezTo>
                  <a:cubicBezTo>
                    <a:pt x="129" y="213"/>
                    <a:pt x="129" y="213"/>
                    <a:pt x="129" y="213"/>
                  </a:cubicBezTo>
                  <a:cubicBezTo>
                    <a:pt x="129" y="214"/>
                    <a:pt x="129" y="214"/>
                    <a:pt x="129" y="214"/>
                  </a:cubicBezTo>
                  <a:cubicBezTo>
                    <a:pt x="128" y="214"/>
                    <a:pt x="128" y="214"/>
                    <a:pt x="128" y="214"/>
                  </a:cubicBezTo>
                  <a:cubicBezTo>
                    <a:pt x="128" y="213"/>
                    <a:pt x="128" y="213"/>
                    <a:pt x="128" y="213"/>
                  </a:cubicBezTo>
                  <a:cubicBezTo>
                    <a:pt x="128" y="213"/>
                    <a:pt x="128" y="213"/>
                    <a:pt x="128" y="213"/>
                  </a:cubicBezTo>
                  <a:cubicBezTo>
                    <a:pt x="128" y="214"/>
                    <a:pt x="128" y="214"/>
                    <a:pt x="128" y="214"/>
                  </a:cubicBezTo>
                  <a:cubicBezTo>
                    <a:pt x="128" y="214"/>
                    <a:pt x="128" y="214"/>
                    <a:pt x="128" y="214"/>
                  </a:cubicBezTo>
                  <a:cubicBezTo>
                    <a:pt x="128" y="215"/>
                    <a:pt x="128" y="215"/>
                    <a:pt x="128" y="215"/>
                  </a:cubicBezTo>
                  <a:cubicBezTo>
                    <a:pt x="127" y="215"/>
                    <a:pt x="127" y="215"/>
                    <a:pt x="127" y="215"/>
                  </a:cubicBezTo>
                  <a:cubicBezTo>
                    <a:pt x="127" y="214"/>
                    <a:pt x="127" y="214"/>
                    <a:pt x="127" y="214"/>
                  </a:cubicBezTo>
                  <a:cubicBezTo>
                    <a:pt x="127" y="214"/>
                    <a:pt x="127" y="214"/>
                    <a:pt x="127" y="214"/>
                  </a:cubicBezTo>
                  <a:cubicBezTo>
                    <a:pt x="127" y="214"/>
                    <a:pt x="127" y="214"/>
                    <a:pt x="127" y="214"/>
                  </a:cubicBezTo>
                  <a:cubicBezTo>
                    <a:pt x="127" y="215"/>
                    <a:pt x="127" y="215"/>
                    <a:pt x="127" y="215"/>
                  </a:cubicBezTo>
                  <a:cubicBezTo>
                    <a:pt x="127" y="215"/>
                    <a:pt x="127" y="215"/>
                    <a:pt x="127" y="215"/>
                  </a:cubicBezTo>
                  <a:cubicBezTo>
                    <a:pt x="127" y="216"/>
                    <a:pt x="127" y="216"/>
                    <a:pt x="127" y="216"/>
                  </a:cubicBezTo>
                  <a:cubicBezTo>
                    <a:pt x="127" y="216"/>
                    <a:pt x="127" y="216"/>
                    <a:pt x="127" y="216"/>
                  </a:cubicBezTo>
                  <a:cubicBezTo>
                    <a:pt x="126" y="216"/>
                    <a:pt x="126" y="216"/>
                    <a:pt x="126" y="216"/>
                  </a:cubicBezTo>
                  <a:cubicBezTo>
                    <a:pt x="127" y="216"/>
                    <a:pt x="127" y="216"/>
                    <a:pt x="127" y="216"/>
                  </a:cubicBezTo>
                  <a:cubicBezTo>
                    <a:pt x="127" y="218"/>
                    <a:pt x="127" y="218"/>
                    <a:pt x="127" y="218"/>
                  </a:cubicBezTo>
                  <a:cubicBezTo>
                    <a:pt x="128" y="217"/>
                    <a:pt x="128" y="217"/>
                    <a:pt x="128" y="217"/>
                  </a:cubicBezTo>
                  <a:cubicBezTo>
                    <a:pt x="128" y="218"/>
                    <a:pt x="128" y="218"/>
                    <a:pt x="128" y="218"/>
                  </a:cubicBezTo>
                  <a:cubicBezTo>
                    <a:pt x="127" y="218"/>
                    <a:pt x="127" y="218"/>
                    <a:pt x="127" y="218"/>
                  </a:cubicBezTo>
                  <a:cubicBezTo>
                    <a:pt x="127" y="218"/>
                    <a:pt x="127" y="218"/>
                    <a:pt x="127" y="218"/>
                  </a:cubicBezTo>
                  <a:cubicBezTo>
                    <a:pt x="127" y="217"/>
                    <a:pt x="127" y="217"/>
                    <a:pt x="127" y="217"/>
                  </a:cubicBezTo>
                  <a:cubicBezTo>
                    <a:pt x="126" y="217"/>
                    <a:pt x="126" y="217"/>
                    <a:pt x="126" y="217"/>
                  </a:cubicBezTo>
                  <a:cubicBezTo>
                    <a:pt x="126" y="218"/>
                    <a:pt x="126" y="218"/>
                    <a:pt x="126" y="219"/>
                  </a:cubicBezTo>
                  <a:cubicBezTo>
                    <a:pt x="126" y="219"/>
                    <a:pt x="126" y="219"/>
                    <a:pt x="126" y="219"/>
                  </a:cubicBezTo>
                  <a:lnTo>
                    <a:pt x="126" y="220"/>
                  </a:lnTo>
                  <a:close/>
                  <a:moveTo>
                    <a:pt x="129" y="219"/>
                  </a:moveTo>
                  <a:cubicBezTo>
                    <a:pt x="129" y="219"/>
                    <a:pt x="129" y="219"/>
                    <a:pt x="129" y="219"/>
                  </a:cubicBezTo>
                  <a:cubicBezTo>
                    <a:pt x="128" y="220"/>
                    <a:pt x="128" y="220"/>
                    <a:pt x="128" y="220"/>
                  </a:cubicBezTo>
                  <a:lnTo>
                    <a:pt x="129" y="219"/>
                  </a:lnTo>
                  <a:close/>
                  <a:moveTo>
                    <a:pt x="143" y="204"/>
                  </a:moveTo>
                  <a:cubicBezTo>
                    <a:pt x="144" y="203"/>
                    <a:pt x="144" y="203"/>
                    <a:pt x="144" y="203"/>
                  </a:cubicBezTo>
                  <a:cubicBezTo>
                    <a:pt x="144" y="203"/>
                    <a:pt x="144" y="203"/>
                    <a:pt x="144" y="203"/>
                  </a:cubicBezTo>
                  <a:cubicBezTo>
                    <a:pt x="143" y="203"/>
                    <a:pt x="143" y="203"/>
                    <a:pt x="143" y="203"/>
                  </a:cubicBezTo>
                  <a:cubicBezTo>
                    <a:pt x="144" y="203"/>
                    <a:pt x="144" y="203"/>
                    <a:pt x="144" y="203"/>
                  </a:cubicBezTo>
                  <a:cubicBezTo>
                    <a:pt x="143" y="202"/>
                    <a:pt x="143" y="202"/>
                    <a:pt x="143" y="202"/>
                  </a:cubicBezTo>
                  <a:cubicBezTo>
                    <a:pt x="143" y="202"/>
                    <a:pt x="143" y="202"/>
                    <a:pt x="143" y="202"/>
                  </a:cubicBezTo>
                  <a:cubicBezTo>
                    <a:pt x="142" y="202"/>
                    <a:pt x="142" y="202"/>
                    <a:pt x="142" y="202"/>
                  </a:cubicBezTo>
                  <a:cubicBezTo>
                    <a:pt x="142" y="202"/>
                    <a:pt x="142" y="202"/>
                    <a:pt x="142" y="202"/>
                  </a:cubicBezTo>
                  <a:cubicBezTo>
                    <a:pt x="143" y="203"/>
                    <a:pt x="143" y="203"/>
                    <a:pt x="143" y="203"/>
                  </a:cubicBezTo>
                  <a:lnTo>
                    <a:pt x="143" y="204"/>
                  </a:lnTo>
                  <a:close/>
                  <a:moveTo>
                    <a:pt x="158" y="296"/>
                  </a:moveTo>
                  <a:cubicBezTo>
                    <a:pt x="157" y="297"/>
                    <a:pt x="157" y="297"/>
                    <a:pt x="157" y="297"/>
                  </a:cubicBezTo>
                  <a:cubicBezTo>
                    <a:pt x="157" y="297"/>
                    <a:pt x="156" y="297"/>
                    <a:pt x="156" y="297"/>
                  </a:cubicBezTo>
                  <a:cubicBezTo>
                    <a:pt x="156" y="298"/>
                    <a:pt x="156" y="298"/>
                    <a:pt x="156" y="298"/>
                  </a:cubicBezTo>
                  <a:cubicBezTo>
                    <a:pt x="156" y="298"/>
                    <a:pt x="156" y="298"/>
                    <a:pt x="156" y="298"/>
                  </a:cubicBezTo>
                  <a:cubicBezTo>
                    <a:pt x="158" y="299"/>
                    <a:pt x="158" y="299"/>
                    <a:pt x="158" y="299"/>
                  </a:cubicBezTo>
                  <a:cubicBezTo>
                    <a:pt x="158" y="299"/>
                    <a:pt x="158" y="299"/>
                    <a:pt x="158" y="299"/>
                  </a:cubicBezTo>
                  <a:cubicBezTo>
                    <a:pt x="159" y="298"/>
                    <a:pt x="159" y="298"/>
                    <a:pt x="159" y="298"/>
                  </a:cubicBezTo>
                  <a:cubicBezTo>
                    <a:pt x="159" y="298"/>
                    <a:pt x="159" y="298"/>
                    <a:pt x="159" y="298"/>
                  </a:cubicBezTo>
                  <a:cubicBezTo>
                    <a:pt x="160" y="297"/>
                    <a:pt x="160" y="297"/>
                    <a:pt x="160" y="297"/>
                  </a:cubicBezTo>
                  <a:cubicBezTo>
                    <a:pt x="159" y="297"/>
                    <a:pt x="159" y="297"/>
                    <a:pt x="159" y="297"/>
                  </a:cubicBezTo>
                  <a:lnTo>
                    <a:pt x="158" y="296"/>
                  </a:lnTo>
                  <a:close/>
                  <a:moveTo>
                    <a:pt x="160" y="296"/>
                  </a:moveTo>
                  <a:cubicBezTo>
                    <a:pt x="161" y="296"/>
                    <a:pt x="161" y="296"/>
                    <a:pt x="161" y="296"/>
                  </a:cubicBezTo>
                  <a:cubicBezTo>
                    <a:pt x="161" y="296"/>
                    <a:pt x="161" y="296"/>
                    <a:pt x="161" y="296"/>
                  </a:cubicBezTo>
                  <a:cubicBezTo>
                    <a:pt x="161" y="296"/>
                    <a:pt x="161" y="296"/>
                    <a:pt x="161" y="296"/>
                  </a:cubicBezTo>
                  <a:lnTo>
                    <a:pt x="160" y="296"/>
                  </a:lnTo>
                  <a:close/>
                  <a:moveTo>
                    <a:pt x="136" y="256"/>
                  </a:moveTo>
                  <a:cubicBezTo>
                    <a:pt x="135" y="256"/>
                    <a:pt x="135" y="256"/>
                    <a:pt x="135" y="256"/>
                  </a:cubicBezTo>
                  <a:cubicBezTo>
                    <a:pt x="135" y="257"/>
                    <a:pt x="135" y="257"/>
                    <a:pt x="135" y="257"/>
                  </a:cubicBezTo>
                  <a:cubicBezTo>
                    <a:pt x="134" y="258"/>
                    <a:pt x="134" y="259"/>
                    <a:pt x="133" y="260"/>
                  </a:cubicBezTo>
                  <a:cubicBezTo>
                    <a:pt x="134" y="260"/>
                    <a:pt x="134" y="260"/>
                    <a:pt x="134" y="260"/>
                  </a:cubicBezTo>
                  <a:cubicBezTo>
                    <a:pt x="135" y="260"/>
                    <a:pt x="135" y="260"/>
                    <a:pt x="135" y="260"/>
                  </a:cubicBezTo>
                  <a:cubicBezTo>
                    <a:pt x="135" y="259"/>
                    <a:pt x="137" y="258"/>
                    <a:pt x="137" y="257"/>
                  </a:cubicBezTo>
                  <a:cubicBezTo>
                    <a:pt x="137" y="257"/>
                    <a:pt x="137" y="257"/>
                    <a:pt x="137" y="257"/>
                  </a:cubicBezTo>
                  <a:cubicBezTo>
                    <a:pt x="136" y="256"/>
                    <a:pt x="136" y="256"/>
                    <a:pt x="136" y="256"/>
                  </a:cubicBezTo>
                  <a:cubicBezTo>
                    <a:pt x="137" y="256"/>
                    <a:pt x="137" y="256"/>
                    <a:pt x="137" y="256"/>
                  </a:cubicBezTo>
                  <a:lnTo>
                    <a:pt x="136" y="256"/>
                  </a:lnTo>
                  <a:close/>
                  <a:moveTo>
                    <a:pt x="133" y="268"/>
                  </a:moveTo>
                  <a:cubicBezTo>
                    <a:pt x="133" y="267"/>
                    <a:pt x="133" y="267"/>
                    <a:pt x="133" y="267"/>
                  </a:cubicBezTo>
                  <a:cubicBezTo>
                    <a:pt x="133" y="267"/>
                    <a:pt x="133" y="267"/>
                    <a:pt x="133" y="267"/>
                  </a:cubicBezTo>
                  <a:cubicBezTo>
                    <a:pt x="133" y="267"/>
                    <a:pt x="133" y="267"/>
                    <a:pt x="133" y="267"/>
                  </a:cubicBezTo>
                  <a:cubicBezTo>
                    <a:pt x="133" y="267"/>
                    <a:pt x="133" y="267"/>
                    <a:pt x="133" y="267"/>
                  </a:cubicBezTo>
                  <a:cubicBezTo>
                    <a:pt x="133" y="268"/>
                    <a:pt x="133" y="268"/>
                    <a:pt x="133" y="268"/>
                  </a:cubicBezTo>
                  <a:close/>
                  <a:moveTo>
                    <a:pt x="129" y="242"/>
                  </a:moveTo>
                  <a:cubicBezTo>
                    <a:pt x="130" y="242"/>
                    <a:pt x="130" y="242"/>
                    <a:pt x="130" y="242"/>
                  </a:cubicBezTo>
                  <a:cubicBezTo>
                    <a:pt x="130" y="242"/>
                    <a:pt x="130" y="242"/>
                    <a:pt x="130" y="242"/>
                  </a:cubicBezTo>
                  <a:cubicBezTo>
                    <a:pt x="130" y="241"/>
                    <a:pt x="130" y="241"/>
                    <a:pt x="130" y="241"/>
                  </a:cubicBezTo>
                  <a:cubicBezTo>
                    <a:pt x="130" y="241"/>
                    <a:pt x="130" y="241"/>
                    <a:pt x="130" y="241"/>
                  </a:cubicBezTo>
                  <a:cubicBezTo>
                    <a:pt x="130" y="239"/>
                    <a:pt x="130" y="239"/>
                    <a:pt x="130" y="239"/>
                  </a:cubicBezTo>
                  <a:cubicBezTo>
                    <a:pt x="129" y="239"/>
                    <a:pt x="129" y="239"/>
                    <a:pt x="129" y="239"/>
                  </a:cubicBezTo>
                  <a:cubicBezTo>
                    <a:pt x="129" y="239"/>
                    <a:pt x="129" y="239"/>
                    <a:pt x="129" y="239"/>
                  </a:cubicBezTo>
                  <a:cubicBezTo>
                    <a:pt x="128" y="240"/>
                    <a:pt x="128" y="240"/>
                    <a:pt x="128" y="240"/>
                  </a:cubicBezTo>
                  <a:cubicBezTo>
                    <a:pt x="128" y="240"/>
                    <a:pt x="128" y="240"/>
                    <a:pt x="128" y="240"/>
                  </a:cubicBezTo>
                  <a:cubicBezTo>
                    <a:pt x="129" y="241"/>
                    <a:pt x="129" y="241"/>
                    <a:pt x="129" y="241"/>
                  </a:cubicBezTo>
                  <a:cubicBezTo>
                    <a:pt x="129" y="242"/>
                    <a:pt x="129" y="242"/>
                    <a:pt x="129" y="242"/>
                  </a:cubicBezTo>
                  <a:close/>
                  <a:moveTo>
                    <a:pt x="125" y="219"/>
                  </a:moveTo>
                  <a:cubicBezTo>
                    <a:pt x="125" y="220"/>
                    <a:pt x="125" y="220"/>
                    <a:pt x="125" y="220"/>
                  </a:cubicBezTo>
                  <a:cubicBezTo>
                    <a:pt x="125" y="220"/>
                    <a:pt x="125" y="220"/>
                    <a:pt x="125" y="220"/>
                  </a:cubicBezTo>
                  <a:cubicBezTo>
                    <a:pt x="125" y="219"/>
                    <a:pt x="125" y="219"/>
                    <a:pt x="125" y="219"/>
                  </a:cubicBezTo>
                  <a:cubicBezTo>
                    <a:pt x="125" y="218"/>
                    <a:pt x="125" y="218"/>
                    <a:pt x="125" y="218"/>
                  </a:cubicBezTo>
                  <a:cubicBezTo>
                    <a:pt x="125" y="218"/>
                    <a:pt x="125" y="218"/>
                    <a:pt x="125" y="218"/>
                  </a:cubicBezTo>
                  <a:cubicBezTo>
                    <a:pt x="125" y="218"/>
                    <a:pt x="125" y="218"/>
                    <a:pt x="125" y="218"/>
                  </a:cubicBezTo>
                  <a:cubicBezTo>
                    <a:pt x="125" y="219"/>
                    <a:pt x="125" y="219"/>
                    <a:pt x="125" y="219"/>
                  </a:cubicBezTo>
                  <a:close/>
                  <a:moveTo>
                    <a:pt x="120" y="210"/>
                  </a:moveTo>
                  <a:cubicBezTo>
                    <a:pt x="120" y="209"/>
                    <a:pt x="120" y="209"/>
                    <a:pt x="120" y="209"/>
                  </a:cubicBezTo>
                  <a:cubicBezTo>
                    <a:pt x="120" y="209"/>
                    <a:pt x="120" y="209"/>
                    <a:pt x="120" y="209"/>
                  </a:cubicBezTo>
                  <a:lnTo>
                    <a:pt x="120" y="210"/>
                  </a:lnTo>
                  <a:close/>
                  <a:moveTo>
                    <a:pt x="118" y="230"/>
                  </a:moveTo>
                  <a:cubicBezTo>
                    <a:pt x="119" y="230"/>
                    <a:pt x="119" y="230"/>
                    <a:pt x="119" y="230"/>
                  </a:cubicBezTo>
                  <a:cubicBezTo>
                    <a:pt x="119" y="230"/>
                    <a:pt x="119" y="230"/>
                    <a:pt x="119" y="230"/>
                  </a:cubicBezTo>
                  <a:cubicBezTo>
                    <a:pt x="120" y="229"/>
                    <a:pt x="120" y="229"/>
                    <a:pt x="120" y="229"/>
                  </a:cubicBezTo>
                  <a:cubicBezTo>
                    <a:pt x="120" y="229"/>
                    <a:pt x="120" y="229"/>
                    <a:pt x="120" y="229"/>
                  </a:cubicBezTo>
                  <a:cubicBezTo>
                    <a:pt x="118" y="229"/>
                    <a:pt x="118" y="229"/>
                    <a:pt x="118" y="229"/>
                  </a:cubicBezTo>
                  <a:lnTo>
                    <a:pt x="118" y="230"/>
                  </a:lnTo>
                  <a:close/>
                  <a:moveTo>
                    <a:pt x="116" y="217"/>
                  </a:moveTo>
                  <a:cubicBezTo>
                    <a:pt x="117" y="217"/>
                    <a:pt x="117" y="217"/>
                    <a:pt x="117" y="217"/>
                  </a:cubicBezTo>
                  <a:cubicBezTo>
                    <a:pt x="118" y="217"/>
                    <a:pt x="118" y="217"/>
                    <a:pt x="118" y="217"/>
                  </a:cubicBezTo>
                  <a:cubicBezTo>
                    <a:pt x="118" y="217"/>
                    <a:pt x="118" y="217"/>
                    <a:pt x="118" y="217"/>
                  </a:cubicBezTo>
                  <a:cubicBezTo>
                    <a:pt x="117" y="217"/>
                    <a:pt x="117" y="217"/>
                    <a:pt x="117" y="217"/>
                  </a:cubicBezTo>
                  <a:cubicBezTo>
                    <a:pt x="117" y="217"/>
                    <a:pt x="117" y="217"/>
                    <a:pt x="117" y="217"/>
                  </a:cubicBezTo>
                  <a:cubicBezTo>
                    <a:pt x="117" y="217"/>
                    <a:pt x="117" y="217"/>
                    <a:pt x="117" y="217"/>
                  </a:cubicBezTo>
                  <a:cubicBezTo>
                    <a:pt x="117" y="217"/>
                    <a:pt x="117" y="217"/>
                    <a:pt x="117" y="217"/>
                  </a:cubicBezTo>
                  <a:cubicBezTo>
                    <a:pt x="118" y="217"/>
                    <a:pt x="118" y="217"/>
                    <a:pt x="118" y="217"/>
                  </a:cubicBezTo>
                  <a:cubicBezTo>
                    <a:pt x="117" y="216"/>
                    <a:pt x="117" y="216"/>
                    <a:pt x="117" y="216"/>
                  </a:cubicBezTo>
                  <a:cubicBezTo>
                    <a:pt x="118" y="216"/>
                    <a:pt x="118" y="216"/>
                    <a:pt x="118" y="216"/>
                  </a:cubicBezTo>
                  <a:cubicBezTo>
                    <a:pt x="118" y="216"/>
                    <a:pt x="118" y="216"/>
                    <a:pt x="118" y="216"/>
                  </a:cubicBezTo>
                  <a:cubicBezTo>
                    <a:pt x="118" y="216"/>
                    <a:pt x="118" y="216"/>
                    <a:pt x="118" y="216"/>
                  </a:cubicBezTo>
                  <a:cubicBezTo>
                    <a:pt x="118" y="216"/>
                    <a:pt x="118" y="216"/>
                    <a:pt x="118" y="216"/>
                  </a:cubicBezTo>
                  <a:cubicBezTo>
                    <a:pt x="117" y="216"/>
                    <a:pt x="117" y="216"/>
                    <a:pt x="117" y="216"/>
                  </a:cubicBezTo>
                  <a:cubicBezTo>
                    <a:pt x="117" y="215"/>
                    <a:pt x="117" y="215"/>
                    <a:pt x="117" y="215"/>
                  </a:cubicBezTo>
                  <a:cubicBezTo>
                    <a:pt x="117" y="216"/>
                    <a:pt x="117" y="216"/>
                    <a:pt x="117" y="216"/>
                  </a:cubicBezTo>
                  <a:cubicBezTo>
                    <a:pt x="116" y="216"/>
                    <a:pt x="116" y="216"/>
                    <a:pt x="116" y="216"/>
                  </a:cubicBezTo>
                  <a:cubicBezTo>
                    <a:pt x="116" y="216"/>
                    <a:pt x="116" y="216"/>
                    <a:pt x="116" y="216"/>
                  </a:cubicBezTo>
                  <a:cubicBezTo>
                    <a:pt x="116" y="216"/>
                    <a:pt x="116" y="216"/>
                    <a:pt x="116" y="216"/>
                  </a:cubicBezTo>
                  <a:cubicBezTo>
                    <a:pt x="116" y="216"/>
                    <a:pt x="116" y="216"/>
                    <a:pt x="116" y="216"/>
                  </a:cubicBezTo>
                  <a:cubicBezTo>
                    <a:pt x="115" y="216"/>
                    <a:pt x="115" y="216"/>
                    <a:pt x="115" y="216"/>
                  </a:cubicBezTo>
                  <a:cubicBezTo>
                    <a:pt x="115" y="216"/>
                    <a:pt x="116" y="217"/>
                    <a:pt x="116" y="217"/>
                  </a:cubicBezTo>
                  <a:close/>
                  <a:moveTo>
                    <a:pt x="117" y="220"/>
                  </a:moveTo>
                  <a:cubicBezTo>
                    <a:pt x="117" y="220"/>
                    <a:pt x="117" y="220"/>
                    <a:pt x="117" y="220"/>
                  </a:cubicBezTo>
                  <a:cubicBezTo>
                    <a:pt x="116" y="219"/>
                    <a:pt x="116" y="219"/>
                    <a:pt x="116" y="219"/>
                  </a:cubicBezTo>
                  <a:cubicBezTo>
                    <a:pt x="116" y="219"/>
                    <a:pt x="116" y="219"/>
                    <a:pt x="116" y="219"/>
                  </a:cubicBezTo>
                  <a:cubicBezTo>
                    <a:pt x="117" y="220"/>
                    <a:pt x="117" y="220"/>
                    <a:pt x="117" y="220"/>
                  </a:cubicBezTo>
                  <a:cubicBezTo>
                    <a:pt x="117" y="219"/>
                    <a:pt x="117" y="219"/>
                    <a:pt x="117" y="219"/>
                  </a:cubicBezTo>
                  <a:cubicBezTo>
                    <a:pt x="116" y="219"/>
                    <a:pt x="116" y="219"/>
                    <a:pt x="116" y="219"/>
                  </a:cubicBezTo>
                  <a:cubicBezTo>
                    <a:pt x="116" y="219"/>
                    <a:pt x="116" y="219"/>
                    <a:pt x="116" y="219"/>
                  </a:cubicBezTo>
                  <a:cubicBezTo>
                    <a:pt x="116" y="220"/>
                    <a:pt x="116" y="220"/>
                    <a:pt x="116" y="220"/>
                  </a:cubicBezTo>
                  <a:cubicBezTo>
                    <a:pt x="115" y="221"/>
                    <a:pt x="115" y="221"/>
                    <a:pt x="115" y="221"/>
                  </a:cubicBezTo>
                  <a:cubicBezTo>
                    <a:pt x="116" y="221"/>
                    <a:pt x="116" y="221"/>
                    <a:pt x="116" y="221"/>
                  </a:cubicBezTo>
                  <a:cubicBezTo>
                    <a:pt x="116" y="222"/>
                    <a:pt x="116" y="222"/>
                    <a:pt x="116" y="222"/>
                  </a:cubicBezTo>
                  <a:cubicBezTo>
                    <a:pt x="116" y="222"/>
                    <a:pt x="116" y="222"/>
                    <a:pt x="116" y="222"/>
                  </a:cubicBezTo>
                  <a:cubicBezTo>
                    <a:pt x="117" y="222"/>
                    <a:pt x="117" y="222"/>
                    <a:pt x="117" y="222"/>
                  </a:cubicBezTo>
                  <a:cubicBezTo>
                    <a:pt x="117" y="222"/>
                    <a:pt x="117" y="222"/>
                    <a:pt x="117" y="222"/>
                  </a:cubicBezTo>
                  <a:cubicBezTo>
                    <a:pt x="116" y="222"/>
                    <a:pt x="116" y="222"/>
                    <a:pt x="116" y="222"/>
                  </a:cubicBezTo>
                  <a:cubicBezTo>
                    <a:pt x="117" y="221"/>
                    <a:pt x="117" y="221"/>
                    <a:pt x="117" y="221"/>
                  </a:cubicBezTo>
                  <a:cubicBezTo>
                    <a:pt x="116" y="221"/>
                    <a:pt x="116" y="221"/>
                    <a:pt x="116" y="221"/>
                  </a:cubicBezTo>
                  <a:cubicBezTo>
                    <a:pt x="117" y="221"/>
                    <a:pt x="117" y="221"/>
                    <a:pt x="117" y="221"/>
                  </a:cubicBezTo>
                  <a:lnTo>
                    <a:pt x="117" y="220"/>
                  </a:lnTo>
                  <a:close/>
                  <a:moveTo>
                    <a:pt x="115" y="224"/>
                  </a:moveTo>
                  <a:cubicBezTo>
                    <a:pt x="116" y="223"/>
                    <a:pt x="116" y="223"/>
                    <a:pt x="116" y="223"/>
                  </a:cubicBezTo>
                  <a:cubicBezTo>
                    <a:pt x="115" y="223"/>
                    <a:pt x="115" y="223"/>
                    <a:pt x="115" y="223"/>
                  </a:cubicBezTo>
                  <a:cubicBezTo>
                    <a:pt x="115" y="223"/>
                    <a:pt x="115" y="223"/>
                    <a:pt x="115" y="223"/>
                  </a:cubicBezTo>
                  <a:cubicBezTo>
                    <a:pt x="115" y="223"/>
                    <a:pt x="115" y="223"/>
                    <a:pt x="115" y="223"/>
                  </a:cubicBezTo>
                  <a:cubicBezTo>
                    <a:pt x="114" y="224"/>
                    <a:pt x="114" y="224"/>
                    <a:pt x="114" y="224"/>
                  </a:cubicBezTo>
                  <a:lnTo>
                    <a:pt x="115" y="224"/>
                  </a:lnTo>
                  <a:close/>
                  <a:moveTo>
                    <a:pt x="117" y="218"/>
                  </a:moveTo>
                  <a:cubicBezTo>
                    <a:pt x="116" y="218"/>
                    <a:pt x="116" y="218"/>
                    <a:pt x="116" y="218"/>
                  </a:cubicBezTo>
                  <a:cubicBezTo>
                    <a:pt x="116" y="218"/>
                    <a:pt x="116" y="218"/>
                    <a:pt x="116" y="218"/>
                  </a:cubicBezTo>
                  <a:cubicBezTo>
                    <a:pt x="117" y="219"/>
                    <a:pt x="117" y="219"/>
                    <a:pt x="117" y="219"/>
                  </a:cubicBezTo>
                  <a:cubicBezTo>
                    <a:pt x="117" y="219"/>
                    <a:pt x="117" y="219"/>
                    <a:pt x="117" y="219"/>
                  </a:cubicBezTo>
                  <a:cubicBezTo>
                    <a:pt x="117" y="218"/>
                    <a:pt x="117" y="218"/>
                    <a:pt x="117" y="218"/>
                  </a:cubicBezTo>
                  <a:cubicBezTo>
                    <a:pt x="117" y="218"/>
                    <a:pt x="117" y="218"/>
                    <a:pt x="117" y="218"/>
                  </a:cubicBezTo>
                  <a:close/>
                  <a:moveTo>
                    <a:pt x="121" y="208"/>
                  </a:moveTo>
                  <a:cubicBezTo>
                    <a:pt x="120" y="209"/>
                    <a:pt x="120" y="209"/>
                    <a:pt x="120" y="209"/>
                  </a:cubicBezTo>
                  <a:cubicBezTo>
                    <a:pt x="120" y="209"/>
                    <a:pt x="120" y="209"/>
                    <a:pt x="120" y="209"/>
                  </a:cubicBezTo>
                  <a:cubicBezTo>
                    <a:pt x="121" y="210"/>
                    <a:pt x="121" y="210"/>
                    <a:pt x="121" y="210"/>
                  </a:cubicBezTo>
                  <a:cubicBezTo>
                    <a:pt x="121" y="210"/>
                    <a:pt x="121" y="210"/>
                    <a:pt x="121" y="210"/>
                  </a:cubicBezTo>
                  <a:cubicBezTo>
                    <a:pt x="120" y="210"/>
                    <a:pt x="120" y="210"/>
                    <a:pt x="120" y="210"/>
                  </a:cubicBezTo>
                  <a:cubicBezTo>
                    <a:pt x="120" y="210"/>
                    <a:pt x="120" y="210"/>
                    <a:pt x="120" y="210"/>
                  </a:cubicBezTo>
                  <a:cubicBezTo>
                    <a:pt x="119" y="209"/>
                    <a:pt x="119" y="209"/>
                    <a:pt x="119" y="209"/>
                  </a:cubicBezTo>
                  <a:cubicBezTo>
                    <a:pt x="120" y="209"/>
                    <a:pt x="119" y="209"/>
                    <a:pt x="119" y="209"/>
                  </a:cubicBezTo>
                  <a:cubicBezTo>
                    <a:pt x="119" y="210"/>
                    <a:pt x="119" y="210"/>
                    <a:pt x="119" y="210"/>
                  </a:cubicBezTo>
                  <a:cubicBezTo>
                    <a:pt x="119" y="210"/>
                    <a:pt x="119" y="210"/>
                    <a:pt x="119" y="210"/>
                  </a:cubicBezTo>
                  <a:cubicBezTo>
                    <a:pt x="118" y="210"/>
                    <a:pt x="118" y="210"/>
                    <a:pt x="118" y="210"/>
                  </a:cubicBezTo>
                  <a:cubicBezTo>
                    <a:pt x="118" y="210"/>
                    <a:pt x="118" y="210"/>
                    <a:pt x="118" y="210"/>
                  </a:cubicBezTo>
                  <a:cubicBezTo>
                    <a:pt x="118" y="211"/>
                    <a:pt x="118" y="211"/>
                    <a:pt x="118" y="211"/>
                  </a:cubicBezTo>
                  <a:cubicBezTo>
                    <a:pt x="119" y="211"/>
                    <a:pt x="119" y="211"/>
                    <a:pt x="119" y="211"/>
                  </a:cubicBezTo>
                  <a:cubicBezTo>
                    <a:pt x="119" y="211"/>
                    <a:pt x="119" y="211"/>
                    <a:pt x="119" y="211"/>
                  </a:cubicBezTo>
                  <a:cubicBezTo>
                    <a:pt x="119" y="211"/>
                    <a:pt x="119" y="211"/>
                    <a:pt x="119" y="211"/>
                  </a:cubicBezTo>
                  <a:cubicBezTo>
                    <a:pt x="119" y="212"/>
                    <a:pt x="119" y="212"/>
                    <a:pt x="119" y="212"/>
                  </a:cubicBezTo>
                  <a:cubicBezTo>
                    <a:pt x="118" y="212"/>
                    <a:pt x="118" y="212"/>
                    <a:pt x="118" y="212"/>
                  </a:cubicBezTo>
                  <a:cubicBezTo>
                    <a:pt x="119" y="212"/>
                    <a:pt x="119" y="212"/>
                    <a:pt x="119" y="212"/>
                  </a:cubicBezTo>
                  <a:cubicBezTo>
                    <a:pt x="120" y="213"/>
                    <a:pt x="120" y="213"/>
                    <a:pt x="120" y="213"/>
                  </a:cubicBezTo>
                  <a:cubicBezTo>
                    <a:pt x="120" y="213"/>
                    <a:pt x="120" y="213"/>
                    <a:pt x="120" y="213"/>
                  </a:cubicBezTo>
                  <a:cubicBezTo>
                    <a:pt x="119" y="213"/>
                    <a:pt x="119" y="213"/>
                    <a:pt x="119" y="213"/>
                  </a:cubicBezTo>
                  <a:cubicBezTo>
                    <a:pt x="119" y="213"/>
                    <a:pt x="119" y="213"/>
                    <a:pt x="119" y="213"/>
                  </a:cubicBezTo>
                  <a:cubicBezTo>
                    <a:pt x="118" y="214"/>
                    <a:pt x="118" y="214"/>
                    <a:pt x="118" y="214"/>
                  </a:cubicBezTo>
                  <a:cubicBezTo>
                    <a:pt x="119" y="215"/>
                    <a:pt x="119" y="215"/>
                    <a:pt x="119" y="215"/>
                  </a:cubicBezTo>
                  <a:cubicBezTo>
                    <a:pt x="119" y="215"/>
                    <a:pt x="119" y="215"/>
                    <a:pt x="119" y="215"/>
                  </a:cubicBezTo>
                  <a:cubicBezTo>
                    <a:pt x="120" y="214"/>
                    <a:pt x="120" y="214"/>
                    <a:pt x="120" y="214"/>
                  </a:cubicBezTo>
                  <a:cubicBezTo>
                    <a:pt x="121" y="214"/>
                    <a:pt x="121" y="214"/>
                    <a:pt x="121" y="214"/>
                  </a:cubicBezTo>
                  <a:cubicBezTo>
                    <a:pt x="120" y="213"/>
                    <a:pt x="120" y="213"/>
                    <a:pt x="120" y="213"/>
                  </a:cubicBezTo>
                  <a:cubicBezTo>
                    <a:pt x="120" y="213"/>
                    <a:pt x="120" y="213"/>
                    <a:pt x="120" y="213"/>
                  </a:cubicBezTo>
                  <a:cubicBezTo>
                    <a:pt x="121" y="213"/>
                    <a:pt x="121" y="213"/>
                    <a:pt x="121" y="213"/>
                  </a:cubicBezTo>
                  <a:cubicBezTo>
                    <a:pt x="121" y="213"/>
                    <a:pt x="121" y="213"/>
                    <a:pt x="121" y="213"/>
                  </a:cubicBezTo>
                  <a:cubicBezTo>
                    <a:pt x="120" y="212"/>
                    <a:pt x="120" y="212"/>
                    <a:pt x="120" y="212"/>
                  </a:cubicBezTo>
                  <a:cubicBezTo>
                    <a:pt x="121" y="211"/>
                    <a:pt x="121" y="211"/>
                    <a:pt x="121" y="211"/>
                  </a:cubicBezTo>
                  <a:cubicBezTo>
                    <a:pt x="121" y="211"/>
                    <a:pt x="121" y="211"/>
                    <a:pt x="121" y="211"/>
                  </a:cubicBezTo>
                  <a:cubicBezTo>
                    <a:pt x="121" y="212"/>
                    <a:pt x="121" y="212"/>
                    <a:pt x="121" y="212"/>
                  </a:cubicBezTo>
                  <a:cubicBezTo>
                    <a:pt x="121" y="213"/>
                    <a:pt x="121" y="213"/>
                    <a:pt x="121" y="213"/>
                  </a:cubicBezTo>
                  <a:cubicBezTo>
                    <a:pt x="122" y="213"/>
                    <a:pt x="122" y="213"/>
                    <a:pt x="122" y="213"/>
                  </a:cubicBezTo>
                  <a:cubicBezTo>
                    <a:pt x="122" y="212"/>
                    <a:pt x="122" y="212"/>
                    <a:pt x="122" y="212"/>
                  </a:cubicBezTo>
                  <a:cubicBezTo>
                    <a:pt x="122" y="212"/>
                    <a:pt x="122" y="212"/>
                    <a:pt x="122" y="212"/>
                  </a:cubicBezTo>
                  <a:cubicBezTo>
                    <a:pt x="123" y="212"/>
                    <a:pt x="123" y="212"/>
                    <a:pt x="123" y="212"/>
                  </a:cubicBezTo>
                  <a:cubicBezTo>
                    <a:pt x="123" y="212"/>
                    <a:pt x="123" y="212"/>
                    <a:pt x="123" y="212"/>
                  </a:cubicBezTo>
                  <a:cubicBezTo>
                    <a:pt x="123" y="211"/>
                    <a:pt x="123" y="211"/>
                    <a:pt x="123" y="211"/>
                  </a:cubicBezTo>
                  <a:cubicBezTo>
                    <a:pt x="121" y="211"/>
                    <a:pt x="121" y="211"/>
                    <a:pt x="121" y="211"/>
                  </a:cubicBezTo>
                  <a:cubicBezTo>
                    <a:pt x="122" y="211"/>
                    <a:pt x="122" y="211"/>
                    <a:pt x="122" y="211"/>
                  </a:cubicBezTo>
                  <a:cubicBezTo>
                    <a:pt x="122" y="211"/>
                    <a:pt x="122" y="211"/>
                    <a:pt x="122" y="211"/>
                  </a:cubicBezTo>
                  <a:cubicBezTo>
                    <a:pt x="123" y="210"/>
                    <a:pt x="123" y="210"/>
                    <a:pt x="123" y="210"/>
                  </a:cubicBezTo>
                  <a:cubicBezTo>
                    <a:pt x="123" y="210"/>
                    <a:pt x="123" y="210"/>
                    <a:pt x="123" y="210"/>
                  </a:cubicBezTo>
                  <a:cubicBezTo>
                    <a:pt x="124" y="210"/>
                    <a:pt x="124" y="210"/>
                    <a:pt x="124" y="210"/>
                  </a:cubicBezTo>
                  <a:cubicBezTo>
                    <a:pt x="124" y="210"/>
                    <a:pt x="124" y="210"/>
                    <a:pt x="124" y="210"/>
                  </a:cubicBezTo>
                  <a:cubicBezTo>
                    <a:pt x="124" y="209"/>
                    <a:pt x="124" y="209"/>
                    <a:pt x="124" y="209"/>
                  </a:cubicBezTo>
                  <a:cubicBezTo>
                    <a:pt x="124" y="210"/>
                    <a:pt x="124" y="210"/>
                    <a:pt x="124" y="210"/>
                  </a:cubicBezTo>
                  <a:cubicBezTo>
                    <a:pt x="123" y="210"/>
                    <a:pt x="123" y="210"/>
                    <a:pt x="123" y="210"/>
                  </a:cubicBezTo>
                  <a:cubicBezTo>
                    <a:pt x="123" y="209"/>
                    <a:pt x="123" y="209"/>
                    <a:pt x="123" y="209"/>
                  </a:cubicBezTo>
                  <a:cubicBezTo>
                    <a:pt x="124" y="209"/>
                    <a:pt x="124" y="209"/>
                    <a:pt x="124" y="209"/>
                  </a:cubicBezTo>
                  <a:cubicBezTo>
                    <a:pt x="124" y="208"/>
                    <a:pt x="124" y="208"/>
                    <a:pt x="124" y="208"/>
                  </a:cubicBezTo>
                  <a:cubicBezTo>
                    <a:pt x="124" y="208"/>
                    <a:pt x="124" y="208"/>
                    <a:pt x="124" y="208"/>
                  </a:cubicBezTo>
                  <a:cubicBezTo>
                    <a:pt x="124" y="208"/>
                    <a:pt x="124" y="208"/>
                    <a:pt x="124" y="208"/>
                  </a:cubicBezTo>
                  <a:cubicBezTo>
                    <a:pt x="125" y="207"/>
                    <a:pt x="125" y="207"/>
                    <a:pt x="125" y="207"/>
                  </a:cubicBezTo>
                  <a:cubicBezTo>
                    <a:pt x="124" y="207"/>
                    <a:pt x="124" y="207"/>
                    <a:pt x="124" y="207"/>
                  </a:cubicBezTo>
                  <a:cubicBezTo>
                    <a:pt x="124" y="206"/>
                    <a:pt x="124" y="206"/>
                    <a:pt x="124" y="206"/>
                  </a:cubicBezTo>
                  <a:cubicBezTo>
                    <a:pt x="123" y="207"/>
                    <a:pt x="122" y="207"/>
                    <a:pt x="122" y="208"/>
                  </a:cubicBezTo>
                  <a:lnTo>
                    <a:pt x="121" y="208"/>
                  </a:lnTo>
                  <a:close/>
                  <a:moveTo>
                    <a:pt x="145" y="203"/>
                  </a:moveTo>
                  <a:cubicBezTo>
                    <a:pt x="145" y="204"/>
                    <a:pt x="145" y="204"/>
                    <a:pt x="145" y="204"/>
                  </a:cubicBezTo>
                  <a:cubicBezTo>
                    <a:pt x="145" y="204"/>
                    <a:pt x="145" y="203"/>
                    <a:pt x="146" y="203"/>
                  </a:cubicBezTo>
                  <a:cubicBezTo>
                    <a:pt x="145" y="203"/>
                    <a:pt x="145" y="203"/>
                    <a:pt x="145" y="203"/>
                  </a:cubicBezTo>
                  <a:close/>
                  <a:moveTo>
                    <a:pt x="123" y="223"/>
                  </a:moveTo>
                  <a:cubicBezTo>
                    <a:pt x="122" y="223"/>
                    <a:pt x="122" y="223"/>
                    <a:pt x="122" y="223"/>
                  </a:cubicBezTo>
                  <a:cubicBezTo>
                    <a:pt x="122" y="224"/>
                    <a:pt x="122" y="224"/>
                    <a:pt x="122" y="224"/>
                  </a:cubicBezTo>
                  <a:cubicBezTo>
                    <a:pt x="123" y="224"/>
                    <a:pt x="123" y="224"/>
                    <a:pt x="123" y="224"/>
                  </a:cubicBezTo>
                  <a:cubicBezTo>
                    <a:pt x="123" y="224"/>
                    <a:pt x="123" y="224"/>
                    <a:pt x="123" y="224"/>
                  </a:cubicBezTo>
                  <a:cubicBezTo>
                    <a:pt x="123" y="224"/>
                    <a:pt x="123" y="224"/>
                    <a:pt x="123" y="224"/>
                  </a:cubicBezTo>
                  <a:lnTo>
                    <a:pt x="123" y="223"/>
                  </a:lnTo>
                  <a:close/>
                  <a:moveTo>
                    <a:pt x="127" y="233"/>
                  </a:moveTo>
                  <a:cubicBezTo>
                    <a:pt x="127" y="233"/>
                    <a:pt x="127" y="233"/>
                    <a:pt x="127" y="233"/>
                  </a:cubicBezTo>
                  <a:cubicBezTo>
                    <a:pt x="127" y="232"/>
                    <a:pt x="127" y="232"/>
                    <a:pt x="127" y="232"/>
                  </a:cubicBezTo>
                  <a:cubicBezTo>
                    <a:pt x="127" y="233"/>
                    <a:pt x="127" y="233"/>
                    <a:pt x="127" y="233"/>
                  </a:cubicBezTo>
                  <a:close/>
                  <a:moveTo>
                    <a:pt x="123" y="235"/>
                  </a:moveTo>
                  <a:cubicBezTo>
                    <a:pt x="123" y="235"/>
                    <a:pt x="123" y="235"/>
                    <a:pt x="123" y="235"/>
                  </a:cubicBezTo>
                  <a:cubicBezTo>
                    <a:pt x="123" y="234"/>
                    <a:pt x="123" y="234"/>
                    <a:pt x="123" y="234"/>
                  </a:cubicBezTo>
                  <a:cubicBezTo>
                    <a:pt x="123" y="234"/>
                    <a:pt x="123" y="234"/>
                    <a:pt x="123" y="234"/>
                  </a:cubicBezTo>
                  <a:cubicBezTo>
                    <a:pt x="123" y="234"/>
                    <a:pt x="123" y="234"/>
                    <a:pt x="123" y="234"/>
                  </a:cubicBezTo>
                  <a:lnTo>
                    <a:pt x="123" y="235"/>
                  </a:lnTo>
                  <a:close/>
                  <a:moveTo>
                    <a:pt x="123" y="230"/>
                  </a:moveTo>
                  <a:cubicBezTo>
                    <a:pt x="123" y="229"/>
                    <a:pt x="123" y="229"/>
                    <a:pt x="123" y="229"/>
                  </a:cubicBezTo>
                  <a:cubicBezTo>
                    <a:pt x="123" y="230"/>
                    <a:pt x="123" y="230"/>
                    <a:pt x="123" y="230"/>
                  </a:cubicBezTo>
                  <a:cubicBezTo>
                    <a:pt x="123" y="230"/>
                    <a:pt x="123" y="230"/>
                    <a:pt x="123" y="230"/>
                  </a:cubicBezTo>
                  <a:close/>
                  <a:moveTo>
                    <a:pt x="125" y="220"/>
                  </a:moveTo>
                  <a:cubicBezTo>
                    <a:pt x="124" y="221"/>
                    <a:pt x="124" y="221"/>
                    <a:pt x="124" y="221"/>
                  </a:cubicBezTo>
                  <a:cubicBezTo>
                    <a:pt x="125" y="220"/>
                    <a:pt x="125" y="220"/>
                    <a:pt x="125" y="220"/>
                  </a:cubicBezTo>
                  <a:cubicBezTo>
                    <a:pt x="124" y="220"/>
                    <a:pt x="124" y="220"/>
                    <a:pt x="124" y="220"/>
                  </a:cubicBezTo>
                  <a:cubicBezTo>
                    <a:pt x="124" y="220"/>
                    <a:pt x="124" y="220"/>
                    <a:pt x="124" y="220"/>
                  </a:cubicBezTo>
                  <a:cubicBezTo>
                    <a:pt x="124" y="219"/>
                    <a:pt x="124" y="219"/>
                    <a:pt x="124" y="219"/>
                  </a:cubicBezTo>
                  <a:cubicBezTo>
                    <a:pt x="124" y="218"/>
                    <a:pt x="124" y="218"/>
                    <a:pt x="124" y="217"/>
                  </a:cubicBezTo>
                  <a:cubicBezTo>
                    <a:pt x="123" y="216"/>
                    <a:pt x="123" y="216"/>
                    <a:pt x="123" y="216"/>
                  </a:cubicBezTo>
                  <a:cubicBezTo>
                    <a:pt x="122" y="216"/>
                    <a:pt x="122" y="216"/>
                    <a:pt x="122" y="216"/>
                  </a:cubicBezTo>
                  <a:cubicBezTo>
                    <a:pt x="123" y="217"/>
                    <a:pt x="123" y="217"/>
                    <a:pt x="123" y="217"/>
                  </a:cubicBezTo>
                  <a:cubicBezTo>
                    <a:pt x="123" y="217"/>
                    <a:pt x="123" y="217"/>
                    <a:pt x="123" y="217"/>
                  </a:cubicBezTo>
                  <a:cubicBezTo>
                    <a:pt x="123" y="217"/>
                    <a:pt x="123" y="217"/>
                    <a:pt x="123" y="217"/>
                  </a:cubicBezTo>
                  <a:cubicBezTo>
                    <a:pt x="123" y="218"/>
                    <a:pt x="123" y="218"/>
                    <a:pt x="123" y="218"/>
                  </a:cubicBezTo>
                  <a:cubicBezTo>
                    <a:pt x="123" y="218"/>
                    <a:pt x="123" y="218"/>
                    <a:pt x="123" y="218"/>
                  </a:cubicBezTo>
                  <a:cubicBezTo>
                    <a:pt x="122" y="218"/>
                    <a:pt x="122" y="218"/>
                    <a:pt x="122" y="218"/>
                  </a:cubicBezTo>
                  <a:cubicBezTo>
                    <a:pt x="121" y="217"/>
                    <a:pt x="121" y="217"/>
                    <a:pt x="121" y="217"/>
                  </a:cubicBezTo>
                  <a:cubicBezTo>
                    <a:pt x="121" y="217"/>
                    <a:pt x="121" y="217"/>
                    <a:pt x="121" y="217"/>
                  </a:cubicBezTo>
                  <a:cubicBezTo>
                    <a:pt x="121" y="217"/>
                    <a:pt x="121" y="217"/>
                    <a:pt x="121" y="217"/>
                  </a:cubicBezTo>
                  <a:cubicBezTo>
                    <a:pt x="121" y="217"/>
                    <a:pt x="121" y="217"/>
                    <a:pt x="121" y="217"/>
                  </a:cubicBezTo>
                  <a:cubicBezTo>
                    <a:pt x="121" y="217"/>
                    <a:pt x="121" y="217"/>
                    <a:pt x="121" y="217"/>
                  </a:cubicBezTo>
                  <a:cubicBezTo>
                    <a:pt x="121" y="218"/>
                    <a:pt x="121" y="218"/>
                    <a:pt x="121" y="218"/>
                  </a:cubicBezTo>
                  <a:cubicBezTo>
                    <a:pt x="121" y="218"/>
                    <a:pt x="121" y="218"/>
                    <a:pt x="121" y="218"/>
                  </a:cubicBezTo>
                  <a:cubicBezTo>
                    <a:pt x="121" y="218"/>
                    <a:pt x="121" y="218"/>
                    <a:pt x="121" y="218"/>
                  </a:cubicBezTo>
                  <a:cubicBezTo>
                    <a:pt x="120" y="218"/>
                    <a:pt x="120" y="218"/>
                    <a:pt x="120" y="218"/>
                  </a:cubicBezTo>
                  <a:cubicBezTo>
                    <a:pt x="120" y="218"/>
                    <a:pt x="120" y="218"/>
                    <a:pt x="120" y="218"/>
                  </a:cubicBezTo>
                  <a:cubicBezTo>
                    <a:pt x="120" y="218"/>
                    <a:pt x="120" y="218"/>
                    <a:pt x="120" y="218"/>
                  </a:cubicBezTo>
                  <a:cubicBezTo>
                    <a:pt x="120" y="218"/>
                    <a:pt x="120" y="218"/>
                    <a:pt x="120" y="218"/>
                  </a:cubicBezTo>
                  <a:cubicBezTo>
                    <a:pt x="120" y="219"/>
                    <a:pt x="120" y="219"/>
                    <a:pt x="120" y="219"/>
                  </a:cubicBezTo>
                  <a:cubicBezTo>
                    <a:pt x="121" y="220"/>
                    <a:pt x="121" y="220"/>
                    <a:pt x="121" y="220"/>
                  </a:cubicBezTo>
                  <a:cubicBezTo>
                    <a:pt x="122" y="219"/>
                    <a:pt x="122" y="219"/>
                    <a:pt x="122" y="219"/>
                  </a:cubicBezTo>
                  <a:cubicBezTo>
                    <a:pt x="122" y="219"/>
                    <a:pt x="122" y="219"/>
                    <a:pt x="122" y="219"/>
                  </a:cubicBezTo>
                  <a:cubicBezTo>
                    <a:pt x="122" y="219"/>
                    <a:pt x="122" y="219"/>
                    <a:pt x="122" y="219"/>
                  </a:cubicBezTo>
                  <a:cubicBezTo>
                    <a:pt x="122" y="220"/>
                    <a:pt x="122" y="220"/>
                    <a:pt x="122" y="220"/>
                  </a:cubicBezTo>
                  <a:cubicBezTo>
                    <a:pt x="122" y="220"/>
                    <a:pt x="122" y="220"/>
                    <a:pt x="122" y="220"/>
                  </a:cubicBezTo>
                  <a:cubicBezTo>
                    <a:pt x="123" y="220"/>
                    <a:pt x="123" y="220"/>
                    <a:pt x="123" y="220"/>
                  </a:cubicBezTo>
                  <a:cubicBezTo>
                    <a:pt x="122" y="220"/>
                    <a:pt x="122" y="220"/>
                    <a:pt x="122" y="220"/>
                  </a:cubicBezTo>
                  <a:cubicBezTo>
                    <a:pt x="122" y="220"/>
                    <a:pt x="122" y="220"/>
                    <a:pt x="122" y="220"/>
                  </a:cubicBezTo>
                  <a:cubicBezTo>
                    <a:pt x="123" y="222"/>
                    <a:pt x="123" y="222"/>
                    <a:pt x="123" y="222"/>
                  </a:cubicBezTo>
                  <a:cubicBezTo>
                    <a:pt x="123" y="221"/>
                    <a:pt x="123" y="221"/>
                    <a:pt x="123" y="221"/>
                  </a:cubicBezTo>
                  <a:cubicBezTo>
                    <a:pt x="123" y="222"/>
                    <a:pt x="123" y="222"/>
                    <a:pt x="123" y="222"/>
                  </a:cubicBezTo>
                  <a:cubicBezTo>
                    <a:pt x="124" y="222"/>
                    <a:pt x="124" y="222"/>
                    <a:pt x="124" y="222"/>
                  </a:cubicBezTo>
                  <a:cubicBezTo>
                    <a:pt x="124" y="222"/>
                    <a:pt x="124" y="222"/>
                    <a:pt x="124" y="222"/>
                  </a:cubicBezTo>
                  <a:cubicBezTo>
                    <a:pt x="124" y="222"/>
                    <a:pt x="125" y="222"/>
                    <a:pt x="125" y="222"/>
                  </a:cubicBezTo>
                  <a:cubicBezTo>
                    <a:pt x="125" y="222"/>
                    <a:pt x="125" y="222"/>
                    <a:pt x="125" y="222"/>
                  </a:cubicBezTo>
                  <a:cubicBezTo>
                    <a:pt x="126" y="222"/>
                    <a:pt x="126" y="222"/>
                    <a:pt x="126" y="222"/>
                  </a:cubicBezTo>
                  <a:cubicBezTo>
                    <a:pt x="125" y="222"/>
                    <a:pt x="125" y="222"/>
                    <a:pt x="125" y="222"/>
                  </a:cubicBezTo>
                  <a:cubicBezTo>
                    <a:pt x="125" y="222"/>
                    <a:pt x="125" y="223"/>
                    <a:pt x="125" y="223"/>
                  </a:cubicBezTo>
                  <a:cubicBezTo>
                    <a:pt x="125" y="223"/>
                    <a:pt x="125" y="223"/>
                    <a:pt x="125" y="223"/>
                  </a:cubicBezTo>
                  <a:cubicBezTo>
                    <a:pt x="125" y="223"/>
                    <a:pt x="125" y="223"/>
                    <a:pt x="125" y="223"/>
                  </a:cubicBezTo>
                  <a:cubicBezTo>
                    <a:pt x="126" y="222"/>
                    <a:pt x="126" y="222"/>
                    <a:pt x="126" y="222"/>
                  </a:cubicBezTo>
                  <a:cubicBezTo>
                    <a:pt x="126" y="222"/>
                    <a:pt x="126" y="222"/>
                    <a:pt x="126" y="222"/>
                  </a:cubicBezTo>
                  <a:cubicBezTo>
                    <a:pt x="127" y="222"/>
                    <a:pt x="127" y="222"/>
                    <a:pt x="127" y="222"/>
                  </a:cubicBezTo>
                  <a:cubicBezTo>
                    <a:pt x="127" y="221"/>
                    <a:pt x="127" y="221"/>
                    <a:pt x="127" y="221"/>
                  </a:cubicBezTo>
                  <a:cubicBezTo>
                    <a:pt x="127" y="221"/>
                    <a:pt x="127" y="221"/>
                    <a:pt x="127" y="221"/>
                  </a:cubicBezTo>
                  <a:cubicBezTo>
                    <a:pt x="126" y="221"/>
                    <a:pt x="126" y="221"/>
                    <a:pt x="126" y="221"/>
                  </a:cubicBezTo>
                  <a:cubicBezTo>
                    <a:pt x="126" y="221"/>
                    <a:pt x="126" y="221"/>
                    <a:pt x="126" y="221"/>
                  </a:cubicBezTo>
                  <a:lnTo>
                    <a:pt x="125" y="220"/>
                  </a:lnTo>
                  <a:close/>
                  <a:moveTo>
                    <a:pt x="125" y="237"/>
                  </a:moveTo>
                  <a:cubicBezTo>
                    <a:pt x="125" y="237"/>
                    <a:pt x="125" y="237"/>
                    <a:pt x="125" y="237"/>
                  </a:cubicBezTo>
                  <a:cubicBezTo>
                    <a:pt x="125" y="236"/>
                    <a:pt x="126" y="235"/>
                    <a:pt x="126" y="234"/>
                  </a:cubicBezTo>
                  <a:cubicBezTo>
                    <a:pt x="126" y="234"/>
                    <a:pt x="126" y="234"/>
                    <a:pt x="126" y="234"/>
                  </a:cubicBezTo>
                  <a:cubicBezTo>
                    <a:pt x="126" y="234"/>
                    <a:pt x="126" y="234"/>
                    <a:pt x="126" y="234"/>
                  </a:cubicBezTo>
                  <a:cubicBezTo>
                    <a:pt x="126" y="234"/>
                    <a:pt x="125" y="235"/>
                    <a:pt x="125" y="235"/>
                  </a:cubicBezTo>
                  <a:cubicBezTo>
                    <a:pt x="124" y="235"/>
                    <a:pt x="124" y="235"/>
                    <a:pt x="124" y="235"/>
                  </a:cubicBezTo>
                  <a:cubicBezTo>
                    <a:pt x="124" y="236"/>
                    <a:pt x="124" y="236"/>
                    <a:pt x="124" y="236"/>
                  </a:cubicBezTo>
                  <a:cubicBezTo>
                    <a:pt x="125" y="236"/>
                    <a:pt x="125" y="236"/>
                    <a:pt x="125" y="236"/>
                  </a:cubicBezTo>
                  <a:cubicBezTo>
                    <a:pt x="125" y="236"/>
                    <a:pt x="124" y="236"/>
                    <a:pt x="124" y="236"/>
                  </a:cubicBezTo>
                  <a:cubicBezTo>
                    <a:pt x="124" y="237"/>
                    <a:pt x="124" y="237"/>
                    <a:pt x="124" y="238"/>
                  </a:cubicBezTo>
                  <a:cubicBezTo>
                    <a:pt x="124" y="238"/>
                    <a:pt x="124" y="238"/>
                    <a:pt x="124" y="238"/>
                  </a:cubicBezTo>
                  <a:lnTo>
                    <a:pt x="125" y="237"/>
                  </a:lnTo>
                  <a:close/>
                  <a:moveTo>
                    <a:pt x="125" y="220"/>
                  </a:moveTo>
                  <a:cubicBezTo>
                    <a:pt x="126" y="220"/>
                    <a:pt x="126" y="220"/>
                    <a:pt x="126" y="220"/>
                  </a:cubicBezTo>
                  <a:cubicBezTo>
                    <a:pt x="125" y="220"/>
                    <a:pt x="125" y="220"/>
                    <a:pt x="125" y="220"/>
                  </a:cubicBezTo>
                  <a:cubicBezTo>
                    <a:pt x="125" y="220"/>
                    <a:pt x="125" y="220"/>
                    <a:pt x="125" y="220"/>
                  </a:cubicBezTo>
                  <a:close/>
                  <a:moveTo>
                    <a:pt x="159" y="182"/>
                  </a:moveTo>
                  <a:cubicBezTo>
                    <a:pt x="159" y="182"/>
                    <a:pt x="159" y="182"/>
                    <a:pt x="159" y="182"/>
                  </a:cubicBezTo>
                  <a:cubicBezTo>
                    <a:pt x="159" y="182"/>
                    <a:pt x="159" y="182"/>
                    <a:pt x="159" y="182"/>
                  </a:cubicBezTo>
                  <a:cubicBezTo>
                    <a:pt x="158" y="182"/>
                    <a:pt x="158" y="182"/>
                    <a:pt x="158" y="182"/>
                  </a:cubicBezTo>
                  <a:lnTo>
                    <a:pt x="159" y="182"/>
                  </a:lnTo>
                  <a:close/>
                  <a:moveTo>
                    <a:pt x="158" y="181"/>
                  </a:moveTo>
                  <a:cubicBezTo>
                    <a:pt x="158" y="181"/>
                    <a:pt x="158" y="181"/>
                    <a:pt x="158" y="181"/>
                  </a:cubicBezTo>
                  <a:cubicBezTo>
                    <a:pt x="158" y="180"/>
                    <a:pt x="158" y="180"/>
                    <a:pt x="158" y="180"/>
                  </a:cubicBezTo>
                  <a:cubicBezTo>
                    <a:pt x="158" y="180"/>
                    <a:pt x="158" y="180"/>
                    <a:pt x="158" y="180"/>
                  </a:cubicBezTo>
                  <a:cubicBezTo>
                    <a:pt x="158" y="179"/>
                    <a:pt x="158" y="179"/>
                    <a:pt x="158" y="179"/>
                  </a:cubicBezTo>
                  <a:cubicBezTo>
                    <a:pt x="158" y="179"/>
                    <a:pt x="158" y="179"/>
                    <a:pt x="158" y="179"/>
                  </a:cubicBezTo>
                  <a:cubicBezTo>
                    <a:pt x="158" y="179"/>
                    <a:pt x="158" y="179"/>
                    <a:pt x="158" y="179"/>
                  </a:cubicBezTo>
                  <a:cubicBezTo>
                    <a:pt x="159" y="179"/>
                    <a:pt x="159" y="179"/>
                    <a:pt x="159" y="179"/>
                  </a:cubicBezTo>
                  <a:cubicBezTo>
                    <a:pt x="159" y="178"/>
                    <a:pt x="159" y="178"/>
                    <a:pt x="159" y="178"/>
                  </a:cubicBezTo>
                  <a:cubicBezTo>
                    <a:pt x="158" y="178"/>
                    <a:pt x="158" y="178"/>
                    <a:pt x="158" y="178"/>
                  </a:cubicBezTo>
                  <a:cubicBezTo>
                    <a:pt x="158" y="178"/>
                    <a:pt x="158" y="178"/>
                    <a:pt x="158" y="178"/>
                  </a:cubicBezTo>
                  <a:cubicBezTo>
                    <a:pt x="158" y="179"/>
                    <a:pt x="158" y="179"/>
                    <a:pt x="158" y="179"/>
                  </a:cubicBezTo>
                  <a:cubicBezTo>
                    <a:pt x="157" y="179"/>
                    <a:pt x="157" y="179"/>
                    <a:pt x="157" y="179"/>
                  </a:cubicBezTo>
                  <a:cubicBezTo>
                    <a:pt x="157" y="179"/>
                    <a:pt x="158" y="180"/>
                    <a:pt x="158" y="181"/>
                  </a:cubicBezTo>
                  <a:close/>
                  <a:moveTo>
                    <a:pt x="158" y="184"/>
                  </a:moveTo>
                  <a:cubicBezTo>
                    <a:pt x="158" y="185"/>
                    <a:pt x="158" y="185"/>
                    <a:pt x="158" y="185"/>
                  </a:cubicBezTo>
                  <a:cubicBezTo>
                    <a:pt x="158" y="185"/>
                    <a:pt x="158" y="185"/>
                    <a:pt x="158" y="185"/>
                  </a:cubicBezTo>
                  <a:cubicBezTo>
                    <a:pt x="158" y="184"/>
                    <a:pt x="158" y="184"/>
                    <a:pt x="158" y="184"/>
                  </a:cubicBezTo>
                  <a:cubicBezTo>
                    <a:pt x="158" y="184"/>
                    <a:pt x="158" y="184"/>
                    <a:pt x="158" y="184"/>
                  </a:cubicBezTo>
                  <a:close/>
                  <a:moveTo>
                    <a:pt x="143" y="201"/>
                  </a:moveTo>
                  <a:cubicBezTo>
                    <a:pt x="143" y="201"/>
                    <a:pt x="143" y="201"/>
                    <a:pt x="143" y="201"/>
                  </a:cubicBezTo>
                  <a:cubicBezTo>
                    <a:pt x="143" y="201"/>
                    <a:pt x="143" y="201"/>
                    <a:pt x="143" y="201"/>
                  </a:cubicBezTo>
                  <a:cubicBezTo>
                    <a:pt x="144" y="201"/>
                    <a:pt x="144" y="201"/>
                    <a:pt x="144" y="201"/>
                  </a:cubicBezTo>
                  <a:cubicBezTo>
                    <a:pt x="143" y="201"/>
                    <a:pt x="143" y="201"/>
                    <a:pt x="143" y="201"/>
                  </a:cubicBezTo>
                  <a:cubicBezTo>
                    <a:pt x="144" y="202"/>
                    <a:pt x="144" y="202"/>
                    <a:pt x="144" y="202"/>
                  </a:cubicBezTo>
                  <a:cubicBezTo>
                    <a:pt x="144" y="202"/>
                    <a:pt x="144" y="202"/>
                    <a:pt x="144" y="202"/>
                  </a:cubicBezTo>
                  <a:cubicBezTo>
                    <a:pt x="144" y="202"/>
                    <a:pt x="144" y="202"/>
                    <a:pt x="144" y="202"/>
                  </a:cubicBezTo>
                  <a:cubicBezTo>
                    <a:pt x="145" y="201"/>
                    <a:pt x="145" y="201"/>
                    <a:pt x="145" y="201"/>
                  </a:cubicBezTo>
                  <a:cubicBezTo>
                    <a:pt x="145" y="202"/>
                    <a:pt x="145" y="202"/>
                    <a:pt x="145" y="202"/>
                  </a:cubicBezTo>
                  <a:cubicBezTo>
                    <a:pt x="146" y="202"/>
                    <a:pt x="146" y="202"/>
                    <a:pt x="146" y="202"/>
                  </a:cubicBezTo>
                  <a:cubicBezTo>
                    <a:pt x="147" y="202"/>
                    <a:pt x="147" y="202"/>
                    <a:pt x="147" y="202"/>
                  </a:cubicBezTo>
                  <a:cubicBezTo>
                    <a:pt x="147" y="201"/>
                    <a:pt x="147" y="201"/>
                    <a:pt x="147" y="201"/>
                  </a:cubicBezTo>
                  <a:cubicBezTo>
                    <a:pt x="146" y="202"/>
                    <a:pt x="146" y="202"/>
                    <a:pt x="146" y="202"/>
                  </a:cubicBezTo>
                  <a:cubicBezTo>
                    <a:pt x="146" y="201"/>
                    <a:pt x="146" y="201"/>
                    <a:pt x="146" y="201"/>
                  </a:cubicBezTo>
                  <a:cubicBezTo>
                    <a:pt x="146" y="201"/>
                    <a:pt x="146" y="201"/>
                    <a:pt x="146" y="201"/>
                  </a:cubicBezTo>
                  <a:cubicBezTo>
                    <a:pt x="145" y="201"/>
                    <a:pt x="145" y="201"/>
                    <a:pt x="145" y="201"/>
                  </a:cubicBezTo>
                  <a:cubicBezTo>
                    <a:pt x="145" y="201"/>
                    <a:pt x="145" y="201"/>
                    <a:pt x="145" y="201"/>
                  </a:cubicBezTo>
                  <a:cubicBezTo>
                    <a:pt x="144" y="201"/>
                    <a:pt x="144" y="201"/>
                    <a:pt x="144" y="201"/>
                  </a:cubicBezTo>
                  <a:cubicBezTo>
                    <a:pt x="144" y="201"/>
                    <a:pt x="144" y="201"/>
                    <a:pt x="144" y="201"/>
                  </a:cubicBezTo>
                  <a:cubicBezTo>
                    <a:pt x="145" y="200"/>
                    <a:pt x="145" y="200"/>
                    <a:pt x="145" y="200"/>
                  </a:cubicBezTo>
                  <a:cubicBezTo>
                    <a:pt x="144" y="200"/>
                    <a:pt x="144" y="200"/>
                    <a:pt x="144" y="200"/>
                  </a:cubicBezTo>
                  <a:cubicBezTo>
                    <a:pt x="144" y="199"/>
                    <a:pt x="144" y="199"/>
                    <a:pt x="144" y="199"/>
                  </a:cubicBezTo>
                  <a:cubicBezTo>
                    <a:pt x="144" y="199"/>
                    <a:pt x="144" y="199"/>
                    <a:pt x="143" y="199"/>
                  </a:cubicBezTo>
                  <a:cubicBezTo>
                    <a:pt x="143" y="199"/>
                    <a:pt x="143" y="199"/>
                    <a:pt x="143" y="199"/>
                  </a:cubicBezTo>
                  <a:cubicBezTo>
                    <a:pt x="143" y="200"/>
                    <a:pt x="143" y="200"/>
                    <a:pt x="143" y="201"/>
                  </a:cubicBezTo>
                  <a:cubicBezTo>
                    <a:pt x="143" y="201"/>
                    <a:pt x="143" y="201"/>
                    <a:pt x="143" y="201"/>
                  </a:cubicBezTo>
                  <a:close/>
                  <a:moveTo>
                    <a:pt x="155" y="184"/>
                  </a:moveTo>
                  <a:cubicBezTo>
                    <a:pt x="156" y="184"/>
                    <a:pt x="156" y="184"/>
                    <a:pt x="156" y="184"/>
                  </a:cubicBezTo>
                  <a:cubicBezTo>
                    <a:pt x="156" y="184"/>
                    <a:pt x="156" y="184"/>
                    <a:pt x="156" y="184"/>
                  </a:cubicBezTo>
                  <a:cubicBezTo>
                    <a:pt x="155" y="184"/>
                    <a:pt x="155" y="184"/>
                    <a:pt x="155" y="184"/>
                  </a:cubicBezTo>
                  <a:cubicBezTo>
                    <a:pt x="156" y="185"/>
                    <a:pt x="156" y="185"/>
                    <a:pt x="156" y="185"/>
                  </a:cubicBezTo>
                  <a:cubicBezTo>
                    <a:pt x="156" y="184"/>
                    <a:pt x="156" y="184"/>
                    <a:pt x="156" y="184"/>
                  </a:cubicBezTo>
                  <a:cubicBezTo>
                    <a:pt x="157" y="184"/>
                    <a:pt x="157" y="184"/>
                    <a:pt x="157" y="184"/>
                  </a:cubicBezTo>
                  <a:cubicBezTo>
                    <a:pt x="157" y="184"/>
                    <a:pt x="157" y="184"/>
                    <a:pt x="157" y="184"/>
                  </a:cubicBezTo>
                  <a:cubicBezTo>
                    <a:pt x="157" y="184"/>
                    <a:pt x="157" y="184"/>
                    <a:pt x="157" y="184"/>
                  </a:cubicBezTo>
                  <a:cubicBezTo>
                    <a:pt x="157" y="185"/>
                    <a:pt x="157" y="185"/>
                    <a:pt x="157" y="185"/>
                  </a:cubicBezTo>
                  <a:cubicBezTo>
                    <a:pt x="157" y="186"/>
                    <a:pt x="157" y="186"/>
                    <a:pt x="157" y="187"/>
                  </a:cubicBezTo>
                  <a:cubicBezTo>
                    <a:pt x="157" y="187"/>
                    <a:pt x="157" y="187"/>
                    <a:pt x="157" y="187"/>
                  </a:cubicBezTo>
                  <a:cubicBezTo>
                    <a:pt x="156" y="188"/>
                    <a:pt x="156" y="188"/>
                    <a:pt x="156" y="188"/>
                  </a:cubicBezTo>
                  <a:cubicBezTo>
                    <a:pt x="157" y="188"/>
                    <a:pt x="157" y="188"/>
                    <a:pt x="157" y="188"/>
                  </a:cubicBezTo>
                  <a:cubicBezTo>
                    <a:pt x="157" y="186"/>
                    <a:pt x="157" y="186"/>
                    <a:pt x="157" y="186"/>
                  </a:cubicBezTo>
                  <a:cubicBezTo>
                    <a:pt x="158" y="186"/>
                    <a:pt x="158" y="186"/>
                    <a:pt x="158" y="186"/>
                  </a:cubicBezTo>
                  <a:cubicBezTo>
                    <a:pt x="157" y="186"/>
                    <a:pt x="157" y="186"/>
                    <a:pt x="157" y="186"/>
                  </a:cubicBezTo>
                  <a:cubicBezTo>
                    <a:pt x="158" y="186"/>
                    <a:pt x="158" y="186"/>
                    <a:pt x="158" y="186"/>
                  </a:cubicBezTo>
                  <a:cubicBezTo>
                    <a:pt x="157" y="185"/>
                    <a:pt x="157" y="185"/>
                    <a:pt x="157" y="185"/>
                  </a:cubicBezTo>
                  <a:cubicBezTo>
                    <a:pt x="158" y="185"/>
                    <a:pt x="158" y="185"/>
                    <a:pt x="158" y="185"/>
                  </a:cubicBezTo>
                  <a:cubicBezTo>
                    <a:pt x="158" y="184"/>
                    <a:pt x="158" y="184"/>
                    <a:pt x="158" y="184"/>
                  </a:cubicBezTo>
                  <a:cubicBezTo>
                    <a:pt x="157" y="184"/>
                    <a:pt x="157" y="184"/>
                    <a:pt x="157" y="184"/>
                  </a:cubicBezTo>
                  <a:cubicBezTo>
                    <a:pt x="158" y="184"/>
                    <a:pt x="158" y="184"/>
                    <a:pt x="158" y="184"/>
                  </a:cubicBezTo>
                  <a:cubicBezTo>
                    <a:pt x="158" y="183"/>
                    <a:pt x="158" y="183"/>
                    <a:pt x="158" y="183"/>
                  </a:cubicBezTo>
                  <a:cubicBezTo>
                    <a:pt x="158" y="183"/>
                    <a:pt x="158" y="183"/>
                    <a:pt x="158" y="183"/>
                  </a:cubicBezTo>
                  <a:cubicBezTo>
                    <a:pt x="158" y="183"/>
                    <a:pt x="158" y="183"/>
                    <a:pt x="158" y="183"/>
                  </a:cubicBezTo>
                  <a:cubicBezTo>
                    <a:pt x="158" y="182"/>
                    <a:pt x="158" y="182"/>
                    <a:pt x="158" y="182"/>
                  </a:cubicBezTo>
                  <a:cubicBezTo>
                    <a:pt x="158" y="182"/>
                    <a:pt x="158" y="182"/>
                    <a:pt x="158" y="182"/>
                  </a:cubicBezTo>
                  <a:cubicBezTo>
                    <a:pt x="158" y="182"/>
                    <a:pt x="158" y="182"/>
                    <a:pt x="158" y="182"/>
                  </a:cubicBezTo>
                  <a:cubicBezTo>
                    <a:pt x="158" y="182"/>
                    <a:pt x="158" y="182"/>
                    <a:pt x="158" y="182"/>
                  </a:cubicBezTo>
                  <a:cubicBezTo>
                    <a:pt x="158" y="181"/>
                    <a:pt x="158" y="181"/>
                    <a:pt x="158" y="181"/>
                  </a:cubicBezTo>
                  <a:cubicBezTo>
                    <a:pt x="158" y="181"/>
                    <a:pt x="158" y="182"/>
                    <a:pt x="158" y="182"/>
                  </a:cubicBezTo>
                  <a:cubicBezTo>
                    <a:pt x="158" y="181"/>
                    <a:pt x="158" y="181"/>
                    <a:pt x="158" y="181"/>
                  </a:cubicBezTo>
                  <a:cubicBezTo>
                    <a:pt x="157" y="181"/>
                    <a:pt x="157" y="181"/>
                    <a:pt x="157" y="181"/>
                  </a:cubicBezTo>
                  <a:cubicBezTo>
                    <a:pt x="157" y="181"/>
                    <a:pt x="157" y="181"/>
                    <a:pt x="157" y="181"/>
                  </a:cubicBezTo>
                  <a:cubicBezTo>
                    <a:pt x="157" y="181"/>
                    <a:pt x="157" y="181"/>
                    <a:pt x="157" y="181"/>
                  </a:cubicBezTo>
                  <a:cubicBezTo>
                    <a:pt x="157" y="181"/>
                    <a:pt x="157" y="181"/>
                    <a:pt x="157" y="181"/>
                  </a:cubicBezTo>
                  <a:cubicBezTo>
                    <a:pt x="156" y="182"/>
                    <a:pt x="156" y="182"/>
                    <a:pt x="156" y="182"/>
                  </a:cubicBezTo>
                  <a:cubicBezTo>
                    <a:pt x="157" y="181"/>
                    <a:pt x="157" y="181"/>
                    <a:pt x="157" y="181"/>
                  </a:cubicBezTo>
                  <a:cubicBezTo>
                    <a:pt x="157" y="181"/>
                    <a:pt x="157" y="181"/>
                    <a:pt x="157" y="181"/>
                  </a:cubicBezTo>
                  <a:cubicBezTo>
                    <a:pt x="156" y="180"/>
                    <a:pt x="157" y="180"/>
                    <a:pt x="157" y="179"/>
                  </a:cubicBezTo>
                  <a:cubicBezTo>
                    <a:pt x="157" y="179"/>
                    <a:pt x="157" y="179"/>
                    <a:pt x="157" y="179"/>
                  </a:cubicBezTo>
                  <a:cubicBezTo>
                    <a:pt x="157" y="179"/>
                    <a:pt x="157" y="179"/>
                    <a:pt x="157" y="179"/>
                  </a:cubicBezTo>
                  <a:cubicBezTo>
                    <a:pt x="156" y="179"/>
                    <a:pt x="156" y="179"/>
                    <a:pt x="156" y="179"/>
                  </a:cubicBezTo>
                  <a:cubicBezTo>
                    <a:pt x="156" y="180"/>
                    <a:pt x="156" y="180"/>
                    <a:pt x="156" y="180"/>
                  </a:cubicBezTo>
                  <a:cubicBezTo>
                    <a:pt x="156" y="180"/>
                    <a:pt x="156" y="180"/>
                    <a:pt x="156" y="180"/>
                  </a:cubicBezTo>
                  <a:cubicBezTo>
                    <a:pt x="155" y="180"/>
                    <a:pt x="155" y="180"/>
                    <a:pt x="155" y="180"/>
                  </a:cubicBezTo>
                  <a:cubicBezTo>
                    <a:pt x="155" y="181"/>
                    <a:pt x="155" y="181"/>
                    <a:pt x="155" y="181"/>
                  </a:cubicBezTo>
                  <a:cubicBezTo>
                    <a:pt x="156" y="181"/>
                    <a:pt x="156" y="181"/>
                    <a:pt x="156" y="181"/>
                  </a:cubicBezTo>
                  <a:cubicBezTo>
                    <a:pt x="156" y="181"/>
                    <a:pt x="156" y="181"/>
                    <a:pt x="156" y="181"/>
                  </a:cubicBezTo>
                  <a:cubicBezTo>
                    <a:pt x="156" y="182"/>
                    <a:pt x="156" y="182"/>
                    <a:pt x="156" y="182"/>
                  </a:cubicBezTo>
                  <a:cubicBezTo>
                    <a:pt x="156" y="182"/>
                    <a:pt x="156" y="182"/>
                    <a:pt x="156" y="182"/>
                  </a:cubicBezTo>
                  <a:cubicBezTo>
                    <a:pt x="157" y="182"/>
                    <a:pt x="157" y="182"/>
                    <a:pt x="157" y="182"/>
                  </a:cubicBezTo>
                  <a:cubicBezTo>
                    <a:pt x="157" y="182"/>
                    <a:pt x="157" y="182"/>
                    <a:pt x="157" y="182"/>
                  </a:cubicBezTo>
                  <a:cubicBezTo>
                    <a:pt x="156" y="183"/>
                    <a:pt x="156" y="183"/>
                    <a:pt x="156" y="183"/>
                  </a:cubicBezTo>
                  <a:cubicBezTo>
                    <a:pt x="156" y="183"/>
                    <a:pt x="156" y="183"/>
                    <a:pt x="156" y="183"/>
                  </a:cubicBezTo>
                  <a:cubicBezTo>
                    <a:pt x="156" y="183"/>
                    <a:pt x="156" y="183"/>
                    <a:pt x="156" y="183"/>
                  </a:cubicBezTo>
                  <a:cubicBezTo>
                    <a:pt x="156" y="183"/>
                    <a:pt x="156" y="183"/>
                    <a:pt x="156" y="183"/>
                  </a:cubicBezTo>
                  <a:cubicBezTo>
                    <a:pt x="155" y="183"/>
                    <a:pt x="155" y="183"/>
                    <a:pt x="155" y="183"/>
                  </a:cubicBezTo>
                  <a:cubicBezTo>
                    <a:pt x="154" y="183"/>
                    <a:pt x="154" y="183"/>
                    <a:pt x="154" y="183"/>
                  </a:cubicBezTo>
                  <a:cubicBezTo>
                    <a:pt x="155" y="184"/>
                    <a:pt x="155" y="184"/>
                    <a:pt x="155" y="184"/>
                  </a:cubicBezTo>
                  <a:close/>
                  <a:moveTo>
                    <a:pt x="159" y="178"/>
                  </a:moveTo>
                  <a:cubicBezTo>
                    <a:pt x="160" y="178"/>
                    <a:pt x="160" y="178"/>
                    <a:pt x="160" y="178"/>
                  </a:cubicBezTo>
                  <a:cubicBezTo>
                    <a:pt x="160" y="177"/>
                    <a:pt x="160" y="177"/>
                    <a:pt x="160" y="177"/>
                  </a:cubicBezTo>
                  <a:cubicBezTo>
                    <a:pt x="160" y="177"/>
                    <a:pt x="160" y="177"/>
                    <a:pt x="160" y="177"/>
                  </a:cubicBezTo>
                  <a:cubicBezTo>
                    <a:pt x="159" y="177"/>
                    <a:pt x="159" y="177"/>
                    <a:pt x="159" y="177"/>
                  </a:cubicBezTo>
                  <a:cubicBezTo>
                    <a:pt x="159" y="177"/>
                    <a:pt x="159" y="177"/>
                    <a:pt x="159" y="177"/>
                  </a:cubicBezTo>
                  <a:cubicBezTo>
                    <a:pt x="159" y="177"/>
                    <a:pt x="159" y="177"/>
                    <a:pt x="159" y="177"/>
                  </a:cubicBezTo>
                  <a:cubicBezTo>
                    <a:pt x="159" y="177"/>
                    <a:pt x="159" y="178"/>
                    <a:pt x="159" y="178"/>
                  </a:cubicBezTo>
                  <a:cubicBezTo>
                    <a:pt x="160" y="178"/>
                    <a:pt x="160" y="178"/>
                    <a:pt x="160" y="178"/>
                  </a:cubicBezTo>
                  <a:lnTo>
                    <a:pt x="159" y="178"/>
                  </a:lnTo>
                  <a:close/>
                  <a:moveTo>
                    <a:pt x="160" y="179"/>
                  </a:moveTo>
                  <a:cubicBezTo>
                    <a:pt x="159" y="179"/>
                    <a:pt x="159" y="179"/>
                    <a:pt x="159" y="179"/>
                  </a:cubicBezTo>
                  <a:cubicBezTo>
                    <a:pt x="159" y="180"/>
                    <a:pt x="159" y="180"/>
                    <a:pt x="159" y="180"/>
                  </a:cubicBezTo>
                  <a:cubicBezTo>
                    <a:pt x="159" y="180"/>
                    <a:pt x="159" y="180"/>
                    <a:pt x="159" y="180"/>
                  </a:cubicBezTo>
                  <a:cubicBezTo>
                    <a:pt x="160" y="180"/>
                    <a:pt x="160" y="180"/>
                    <a:pt x="160" y="180"/>
                  </a:cubicBezTo>
                  <a:cubicBezTo>
                    <a:pt x="160" y="179"/>
                    <a:pt x="160" y="179"/>
                    <a:pt x="160" y="179"/>
                  </a:cubicBezTo>
                  <a:cubicBezTo>
                    <a:pt x="160" y="179"/>
                    <a:pt x="160" y="179"/>
                    <a:pt x="160" y="179"/>
                  </a:cubicBezTo>
                  <a:close/>
                  <a:moveTo>
                    <a:pt x="147" y="199"/>
                  </a:moveTo>
                  <a:cubicBezTo>
                    <a:pt x="146" y="199"/>
                    <a:pt x="146" y="199"/>
                    <a:pt x="146" y="199"/>
                  </a:cubicBezTo>
                  <a:cubicBezTo>
                    <a:pt x="147" y="198"/>
                    <a:pt x="147" y="198"/>
                    <a:pt x="147" y="198"/>
                  </a:cubicBezTo>
                  <a:cubicBezTo>
                    <a:pt x="146" y="198"/>
                    <a:pt x="146" y="198"/>
                    <a:pt x="146" y="198"/>
                  </a:cubicBezTo>
                  <a:cubicBezTo>
                    <a:pt x="146" y="199"/>
                    <a:pt x="146" y="199"/>
                    <a:pt x="146" y="199"/>
                  </a:cubicBezTo>
                  <a:cubicBezTo>
                    <a:pt x="146" y="199"/>
                    <a:pt x="146" y="199"/>
                    <a:pt x="146" y="199"/>
                  </a:cubicBezTo>
                  <a:cubicBezTo>
                    <a:pt x="146" y="199"/>
                    <a:pt x="146" y="199"/>
                    <a:pt x="146" y="199"/>
                  </a:cubicBezTo>
                  <a:lnTo>
                    <a:pt x="147" y="199"/>
                  </a:lnTo>
                  <a:close/>
                  <a:moveTo>
                    <a:pt x="145" y="198"/>
                  </a:moveTo>
                  <a:cubicBezTo>
                    <a:pt x="146" y="198"/>
                    <a:pt x="146" y="198"/>
                    <a:pt x="146" y="198"/>
                  </a:cubicBezTo>
                  <a:cubicBezTo>
                    <a:pt x="145" y="197"/>
                    <a:pt x="145" y="197"/>
                    <a:pt x="145" y="197"/>
                  </a:cubicBezTo>
                  <a:cubicBezTo>
                    <a:pt x="145" y="197"/>
                    <a:pt x="145" y="197"/>
                    <a:pt x="145" y="197"/>
                  </a:cubicBezTo>
                  <a:cubicBezTo>
                    <a:pt x="145" y="197"/>
                    <a:pt x="145" y="197"/>
                    <a:pt x="145" y="197"/>
                  </a:cubicBezTo>
                  <a:cubicBezTo>
                    <a:pt x="144" y="197"/>
                    <a:pt x="144" y="197"/>
                    <a:pt x="144" y="197"/>
                  </a:cubicBezTo>
                  <a:cubicBezTo>
                    <a:pt x="145" y="198"/>
                    <a:pt x="145" y="198"/>
                    <a:pt x="145" y="198"/>
                  </a:cubicBezTo>
                  <a:close/>
                  <a:moveTo>
                    <a:pt x="157" y="185"/>
                  </a:moveTo>
                  <a:cubicBezTo>
                    <a:pt x="157" y="186"/>
                    <a:pt x="157" y="186"/>
                    <a:pt x="157" y="186"/>
                  </a:cubicBezTo>
                  <a:cubicBezTo>
                    <a:pt x="157" y="186"/>
                    <a:pt x="157" y="185"/>
                    <a:pt x="157" y="185"/>
                  </a:cubicBezTo>
                  <a:close/>
                  <a:moveTo>
                    <a:pt x="148" y="200"/>
                  </a:moveTo>
                  <a:cubicBezTo>
                    <a:pt x="147" y="199"/>
                    <a:pt x="147" y="199"/>
                    <a:pt x="147" y="199"/>
                  </a:cubicBezTo>
                  <a:cubicBezTo>
                    <a:pt x="147" y="199"/>
                    <a:pt x="147" y="199"/>
                    <a:pt x="147" y="199"/>
                  </a:cubicBezTo>
                  <a:cubicBezTo>
                    <a:pt x="147" y="200"/>
                    <a:pt x="147" y="200"/>
                    <a:pt x="147" y="200"/>
                  </a:cubicBezTo>
                  <a:lnTo>
                    <a:pt x="148" y="200"/>
                  </a:lnTo>
                  <a:close/>
                  <a:moveTo>
                    <a:pt x="147" y="198"/>
                  </a:moveTo>
                  <a:cubicBezTo>
                    <a:pt x="148" y="198"/>
                    <a:pt x="148" y="198"/>
                    <a:pt x="148" y="198"/>
                  </a:cubicBezTo>
                  <a:cubicBezTo>
                    <a:pt x="148" y="198"/>
                    <a:pt x="148" y="198"/>
                    <a:pt x="148" y="198"/>
                  </a:cubicBezTo>
                  <a:cubicBezTo>
                    <a:pt x="148" y="198"/>
                    <a:pt x="148" y="198"/>
                    <a:pt x="148" y="198"/>
                  </a:cubicBezTo>
                  <a:cubicBezTo>
                    <a:pt x="149" y="198"/>
                    <a:pt x="149" y="198"/>
                    <a:pt x="149" y="198"/>
                  </a:cubicBezTo>
                  <a:cubicBezTo>
                    <a:pt x="147" y="198"/>
                    <a:pt x="147" y="198"/>
                    <a:pt x="147" y="198"/>
                  </a:cubicBezTo>
                  <a:cubicBezTo>
                    <a:pt x="148" y="197"/>
                    <a:pt x="148" y="197"/>
                    <a:pt x="148" y="197"/>
                  </a:cubicBezTo>
                  <a:cubicBezTo>
                    <a:pt x="147" y="198"/>
                    <a:pt x="147" y="198"/>
                    <a:pt x="147" y="198"/>
                  </a:cubicBezTo>
                  <a:cubicBezTo>
                    <a:pt x="147" y="198"/>
                    <a:pt x="147" y="198"/>
                    <a:pt x="147" y="198"/>
                  </a:cubicBezTo>
                  <a:cubicBezTo>
                    <a:pt x="147" y="198"/>
                    <a:pt x="147" y="198"/>
                    <a:pt x="147" y="199"/>
                  </a:cubicBezTo>
                  <a:lnTo>
                    <a:pt x="147" y="198"/>
                  </a:lnTo>
                  <a:close/>
                  <a:moveTo>
                    <a:pt x="145" y="199"/>
                  </a:moveTo>
                  <a:cubicBezTo>
                    <a:pt x="145" y="199"/>
                    <a:pt x="145" y="199"/>
                    <a:pt x="145" y="199"/>
                  </a:cubicBezTo>
                  <a:cubicBezTo>
                    <a:pt x="145" y="199"/>
                    <a:pt x="145" y="199"/>
                    <a:pt x="145" y="199"/>
                  </a:cubicBezTo>
                  <a:cubicBezTo>
                    <a:pt x="144" y="199"/>
                    <a:pt x="144" y="199"/>
                    <a:pt x="144" y="199"/>
                  </a:cubicBezTo>
                  <a:cubicBezTo>
                    <a:pt x="144" y="199"/>
                    <a:pt x="144" y="199"/>
                    <a:pt x="144" y="199"/>
                  </a:cubicBezTo>
                  <a:cubicBezTo>
                    <a:pt x="144" y="199"/>
                    <a:pt x="144" y="199"/>
                    <a:pt x="144" y="199"/>
                  </a:cubicBezTo>
                  <a:lnTo>
                    <a:pt x="145" y="199"/>
                  </a:lnTo>
                  <a:close/>
                  <a:moveTo>
                    <a:pt x="337" y="425"/>
                  </a:moveTo>
                  <a:cubicBezTo>
                    <a:pt x="337" y="425"/>
                    <a:pt x="337" y="425"/>
                    <a:pt x="337" y="425"/>
                  </a:cubicBezTo>
                  <a:cubicBezTo>
                    <a:pt x="337" y="425"/>
                    <a:pt x="337" y="425"/>
                    <a:pt x="337" y="425"/>
                  </a:cubicBezTo>
                  <a:cubicBezTo>
                    <a:pt x="337" y="425"/>
                    <a:pt x="337" y="425"/>
                    <a:pt x="337" y="425"/>
                  </a:cubicBezTo>
                  <a:cubicBezTo>
                    <a:pt x="336" y="425"/>
                    <a:pt x="336" y="425"/>
                    <a:pt x="336" y="425"/>
                  </a:cubicBezTo>
                  <a:cubicBezTo>
                    <a:pt x="336" y="425"/>
                    <a:pt x="336" y="425"/>
                    <a:pt x="336" y="425"/>
                  </a:cubicBezTo>
                  <a:cubicBezTo>
                    <a:pt x="336" y="426"/>
                    <a:pt x="336" y="426"/>
                    <a:pt x="336" y="426"/>
                  </a:cubicBezTo>
                  <a:cubicBezTo>
                    <a:pt x="336" y="426"/>
                    <a:pt x="336" y="426"/>
                    <a:pt x="336" y="426"/>
                  </a:cubicBezTo>
                  <a:cubicBezTo>
                    <a:pt x="336" y="426"/>
                    <a:pt x="337" y="426"/>
                    <a:pt x="337" y="425"/>
                  </a:cubicBezTo>
                  <a:close/>
                  <a:moveTo>
                    <a:pt x="347" y="423"/>
                  </a:moveTo>
                  <a:cubicBezTo>
                    <a:pt x="346" y="423"/>
                    <a:pt x="346" y="423"/>
                    <a:pt x="346" y="423"/>
                  </a:cubicBezTo>
                  <a:cubicBezTo>
                    <a:pt x="346" y="423"/>
                    <a:pt x="346" y="423"/>
                    <a:pt x="346" y="423"/>
                  </a:cubicBezTo>
                  <a:cubicBezTo>
                    <a:pt x="346" y="423"/>
                    <a:pt x="346" y="423"/>
                    <a:pt x="346" y="423"/>
                  </a:cubicBezTo>
                  <a:cubicBezTo>
                    <a:pt x="346" y="423"/>
                    <a:pt x="347" y="423"/>
                    <a:pt x="347" y="423"/>
                  </a:cubicBezTo>
                  <a:close/>
                  <a:moveTo>
                    <a:pt x="336" y="421"/>
                  </a:moveTo>
                  <a:cubicBezTo>
                    <a:pt x="337" y="421"/>
                    <a:pt x="337" y="421"/>
                    <a:pt x="337" y="421"/>
                  </a:cubicBezTo>
                  <a:cubicBezTo>
                    <a:pt x="337" y="421"/>
                    <a:pt x="337" y="421"/>
                    <a:pt x="337" y="421"/>
                  </a:cubicBezTo>
                  <a:cubicBezTo>
                    <a:pt x="336" y="420"/>
                    <a:pt x="336" y="420"/>
                    <a:pt x="336" y="420"/>
                  </a:cubicBezTo>
                  <a:cubicBezTo>
                    <a:pt x="336" y="421"/>
                    <a:pt x="336" y="420"/>
                    <a:pt x="336" y="420"/>
                  </a:cubicBezTo>
                  <a:cubicBezTo>
                    <a:pt x="336" y="420"/>
                    <a:pt x="336" y="420"/>
                    <a:pt x="336" y="420"/>
                  </a:cubicBezTo>
                  <a:cubicBezTo>
                    <a:pt x="335" y="420"/>
                    <a:pt x="335" y="420"/>
                    <a:pt x="335" y="420"/>
                  </a:cubicBezTo>
                  <a:cubicBezTo>
                    <a:pt x="335" y="421"/>
                    <a:pt x="336" y="421"/>
                    <a:pt x="336" y="421"/>
                  </a:cubicBezTo>
                  <a:cubicBezTo>
                    <a:pt x="336" y="421"/>
                    <a:pt x="336" y="421"/>
                    <a:pt x="336" y="421"/>
                  </a:cubicBezTo>
                  <a:close/>
                  <a:moveTo>
                    <a:pt x="336" y="439"/>
                  </a:moveTo>
                  <a:cubicBezTo>
                    <a:pt x="336" y="439"/>
                    <a:pt x="336" y="439"/>
                    <a:pt x="336" y="439"/>
                  </a:cubicBezTo>
                  <a:cubicBezTo>
                    <a:pt x="336" y="439"/>
                    <a:pt x="336" y="438"/>
                    <a:pt x="336" y="438"/>
                  </a:cubicBezTo>
                  <a:lnTo>
                    <a:pt x="336" y="439"/>
                  </a:lnTo>
                  <a:close/>
                  <a:moveTo>
                    <a:pt x="336" y="426"/>
                  </a:moveTo>
                  <a:cubicBezTo>
                    <a:pt x="335" y="426"/>
                    <a:pt x="336" y="426"/>
                    <a:pt x="336" y="426"/>
                  </a:cubicBezTo>
                  <a:cubicBezTo>
                    <a:pt x="335" y="426"/>
                    <a:pt x="335" y="426"/>
                    <a:pt x="335" y="426"/>
                  </a:cubicBezTo>
                  <a:cubicBezTo>
                    <a:pt x="335" y="426"/>
                    <a:pt x="335" y="426"/>
                    <a:pt x="335" y="426"/>
                  </a:cubicBezTo>
                  <a:cubicBezTo>
                    <a:pt x="335" y="426"/>
                    <a:pt x="336" y="426"/>
                    <a:pt x="336" y="426"/>
                  </a:cubicBezTo>
                  <a:close/>
                  <a:moveTo>
                    <a:pt x="339" y="427"/>
                  </a:moveTo>
                  <a:cubicBezTo>
                    <a:pt x="340" y="427"/>
                    <a:pt x="339" y="427"/>
                    <a:pt x="339" y="427"/>
                  </a:cubicBezTo>
                  <a:cubicBezTo>
                    <a:pt x="339" y="427"/>
                    <a:pt x="339" y="427"/>
                    <a:pt x="339" y="427"/>
                  </a:cubicBezTo>
                  <a:close/>
                  <a:moveTo>
                    <a:pt x="346" y="422"/>
                  </a:moveTo>
                  <a:cubicBezTo>
                    <a:pt x="346" y="422"/>
                    <a:pt x="346" y="422"/>
                    <a:pt x="346" y="422"/>
                  </a:cubicBezTo>
                  <a:cubicBezTo>
                    <a:pt x="346" y="422"/>
                    <a:pt x="346" y="423"/>
                    <a:pt x="346" y="422"/>
                  </a:cubicBezTo>
                  <a:close/>
                  <a:moveTo>
                    <a:pt x="336" y="428"/>
                  </a:moveTo>
                  <a:cubicBezTo>
                    <a:pt x="336" y="428"/>
                    <a:pt x="336" y="428"/>
                    <a:pt x="336" y="428"/>
                  </a:cubicBezTo>
                  <a:cubicBezTo>
                    <a:pt x="336" y="429"/>
                    <a:pt x="336" y="429"/>
                    <a:pt x="336" y="429"/>
                  </a:cubicBezTo>
                  <a:cubicBezTo>
                    <a:pt x="336" y="429"/>
                    <a:pt x="336" y="429"/>
                    <a:pt x="336" y="429"/>
                  </a:cubicBezTo>
                  <a:cubicBezTo>
                    <a:pt x="336" y="429"/>
                    <a:pt x="336" y="428"/>
                    <a:pt x="336" y="428"/>
                  </a:cubicBezTo>
                  <a:close/>
                  <a:moveTo>
                    <a:pt x="345" y="423"/>
                  </a:moveTo>
                  <a:cubicBezTo>
                    <a:pt x="345" y="423"/>
                    <a:pt x="345" y="423"/>
                    <a:pt x="345" y="423"/>
                  </a:cubicBezTo>
                  <a:cubicBezTo>
                    <a:pt x="345" y="423"/>
                    <a:pt x="345" y="423"/>
                    <a:pt x="345" y="423"/>
                  </a:cubicBezTo>
                  <a:cubicBezTo>
                    <a:pt x="345" y="423"/>
                    <a:pt x="345" y="423"/>
                    <a:pt x="345" y="423"/>
                  </a:cubicBezTo>
                  <a:cubicBezTo>
                    <a:pt x="345" y="423"/>
                    <a:pt x="345" y="423"/>
                    <a:pt x="345" y="423"/>
                  </a:cubicBezTo>
                  <a:cubicBezTo>
                    <a:pt x="345" y="423"/>
                    <a:pt x="345" y="423"/>
                    <a:pt x="345" y="423"/>
                  </a:cubicBezTo>
                  <a:cubicBezTo>
                    <a:pt x="345" y="423"/>
                    <a:pt x="345" y="423"/>
                    <a:pt x="345" y="423"/>
                  </a:cubicBezTo>
                  <a:close/>
                  <a:moveTo>
                    <a:pt x="339" y="412"/>
                  </a:moveTo>
                  <a:cubicBezTo>
                    <a:pt x="339" y="412"/>
                    <a:pt x="339" y="412"/>
                    <a:pt x="339" y="412"/>
                  </a:cubicBezTo>
                  <a:cubicBezTo>
                    <a:pt x="339" y="412"/>
                    <a:pt x="339" y="412"/>
                    <a:pt x="339" y="412"/>
                  </a:cubicBezTo>
                  <a:cubicBezTo>
                    <a:pt x="338" y="412"/>
                    <a:pt x="338" y="412"/>
                    <a:pt x="338" y="412"/>
                  </a:cubicBezTo>
                  <a:cubicBezTo>
                    <a:pt x="338" y="412"/>
                    <a:pt x="338" y="412"/>
                    <a:pt x="338" y="412"/>
                  </a:cubicBezTo>
                  <a:cubicBezTo>
                    <a:pt x="338" y="412"/>
                    <a:pt x="338" y="412"/>
                    <a:pt x="338" y="412"/>
                  </a:cubicBezTo>
                  <a:lnTo>
                    <a:pt x="339" y="412"/>
                  </a:lnTo>
                  <a:close/>
                  <a:moveTo>
                    <a:pt x="338" y="429"/>
                  </a:moveTo>
                  <a:cubicBezTo>
                    <a:pt x="338" y="429"/>
                    <a:pt x="338" y="429"/>
                    <a:pt x="338" y="429"/>
                  </a:cubicBezTo>
                  <a:cubicBezTo>
                    <a:pt x="338" y="428"/>
                    <a:pt x="337" y="428"/>
                    <a:pt x="337" y="428"/>
                  </a:cubicBezTo>
                  <a:cubicBezTo>
                    <a:pt x="337" y="428"/>
                    <a:pt x="337" y="428"/>
                    <a:pt x="337" y="428"/>
                  </a:cubicBezTo>
                  <a:cubicBezTo>
                    <a:pt x="337" y="428"/>
                    <a:pt x="337" y="428"/>
                    <a:pt x="337" y="428"/>
                  </a:cubicBezTo>
                  <a:cubicBezTo>
                    <a:pt x="337" y="428"/>
                    <a:pt x="337" y="429"/>
                    <a:pt x="338" y="429"/>
                  </a:cubicBezTo>
                  <a:close/>
                  <a:moveTo>
                    <a:pt x="344" y="429"/>
                  </a:moveTo>
                  <a:cubicBezTo>
                    <a:pt x="344" y="429"/>
                    <a:pt x="344" y="429"/>
                    <a:pt x="344" y="429"/>
                  </a:cubicBezTo>
                  <a:cubicBezTo>
                    <a:pt x="344" y="429"/>
                    <a:pt x="344" y="429"/>
                    <a:pt x="344" y="429"/>
                  </a:cubicBezTo>
                  <a:cubicBezTo>
                    <a:pt x="344" y="429"/>
                    <a:pt x="344" y="429"/>
                    <a:pt x="344" y="429"/>
                  </a:cubicBezTo>
                  <a:cubicBezTo>
                    <a:pt x="344" y="429"/>
                    <a:pt x="344" y="429"/>
                    <a:pt x="344" y="429"/>
                  </a:cubicBezTo>
                  <a:cubicBezTo>
                    <a:pt x="343" y="429"/>
                    <a:pt x="343" y="430"/>
                    <a:pt x="343" y="430"/>
                  </a:cubicBezTo>
                  <a:cubicBezTo>
                    <a:pt x="344" y="430"/>
                    <a:pt x="344" y="430"/>
                    <a:pt x="344" y="430"/>
                  </a:cubicBezTo>
                  <a:cubicBezTo>
                    <a:pt x="344" y="430"/>
                    <a:pt x="344" y="430"/>
                    <a:pt x="344" y="430"/>
                  </a:cubicBezTo>
                  <a:cubicBezTo>
                    <a:pt x="344" y="430"/>
                    <a:pt x="344" y="430"/>
                    <a:pt x="344" y="430"/>
                  </a:cubicBezTo>
                  <a:cubicBezTo>
                    <a:pt x="344" y="429"/>
                    <a:pt x="344" y="429"/>
                    <a:pt x="344" y="429"/>
                  </a:cubicBezTo>
                  <a:cubicBezTo>
                    <a:pt x="344" y="429"/>
                    <a:pt x="345" y="429"/>
                    <a:pt x="345" y="429"/>
                  </a:cubicBezTo>
                  <a:cubicBezTo>
                    <a:pt x="344" y="429"/>
                    <a:pt x="344" y="429"/>
                    <a:pt x="344" y="429"/>
                  </a:cubicBezTo>
                  <a:cubicBezTo>
                    <a:pt x="344" y="429"/>
                    <a:pt x="344" y="429"/>
                    <a:pt x="344" y="429"/>
                  </a:cubicBezTo>
                  <a:close/>
                  <a:moveTo>
                    <a:pt x="345" y="420"/>
                  </a:moveTo>
                  <a:cubicBezTo>
                    <a:pt x="345" y="420"/>
                    <a:pt x="345" y="420"/>
                    <a:pt x="345" y="420"/>
                  </a:cubicBezTo>
                  <a:cubicBezTo>
                    <a:pt x="345" y="420"/>
                    <a:pt x="345" y="421"/>
                    <a:pt x="345" y="421"/>
                  </a:cubicBezTo>
                  <a:cubicBezTo>
                    <a:pt x="345" y="421"/>
                    <a:pt x="345" y="421"/>
                    <a:pt x="345" y="421"/>
                  </a:cubicBezTo>
                  <a:cubicBezTo>
                    <a:pt x="345" y="421"/>
                    <a:pt x="345" y="421"/>
                    <a:pt x="345" y="421"/>
                  </a:cubicBezTo>
                  <a:cubicBezTo>
                    <a:pt x="345" y="421"/>
                    <a:pt x="345" y="421"/>
                    <a:pt x="345" y="421"/>
                  </a:cubicBezTo>
                  <a:cubicBezTo>
                    <a:pt x="345" y="421"/>
                    <a:pt x="345" y="421"/>
                    <a:pt x="345" y="421"/>
                  </a:cubicBezTo>
                  <a:lnTo>
                    <a:pt x="345" y="420"/>
                  </a:lnTo>
                  <a:close/>
                  <a:moveTo>
                    <a:pt x="347" y="422"/>
                  </a:moveTo>
                  <a:cubicBezTo>
                    <a:pt x="348" y="422"/>
                    <a:pt x="348" y="422"/>
                    <a:pt x="348" y="422"/>
                  </a:cubicBezTo>
                  <a:cubicBezTo>
                    <a:pt x="348" y="422"/>
                    <a:pt x="348" y="422"/>
                    <a:pt x="348" y="422"/>
                  </a:cubicBezTo>
                  <a:cubicBezTo>
                    <a:pt x="348" y="422"/>
                    <a:pt x="348" y="422"/>
                    <a:pt x="348" y="422"/>
                  </a:cubicBezTo>
                  <a:lnTo>
                    <a:pt x="347" y="422"/>
                  </a:lnTo>
                  <a:close/>
                  <a:moveTo>
                    <a:pt x="347" y="420"/>
                  </a:moveTo>
                  <a:cubicBezTo>
                    <a:pt x="347" y="420"/>
                    <a:pt x="347" y="419"/>
                    <a:pt x="348" y="419"/>
                  </a:cubicBezTo>
                  <a:cubicBezTo>
                    <a:pt x="348" y="419"/>
                    <a:pt x="348" y="419"/>
                    <a:pt x="348" y="419"/>
                  </a:cubicBezTo>
                  <a:cubicBezTo>
                    <a:pt x="348" y="419"/>
                    <a:pt x="348" y="419"/>
                    <a:pt x="348" y="419"/>
                  </a:cubicBezTo>
                  <a:cubicBezTo>
                    <a:pt x="348" y="419"/>
                    <a:pt x="348" y="419"/>
                    <a:pt x="348" y="419"/>
                  </a:cubicBezTo>
                  <a:cubicBezTo>
                    <a:pt x="348" y="419"/>
                    <a:pt x="348" y="419"/>
                    <a:pt x="348" y="419"/>
                  </a:cubicBezTo>
                  <a:cubicBezTo>
                    <a:pt x="348" y="419"/>
                    <a:pt x="348" y="419"/>
                    <a:pt x="348" y="419"/>
                  </a:cubicBezTo>
                  <a:cubicBezTo>
                    <a:pt x="347" y="419"/>
                    <a:pt x="347" y="418"/>
                    <a:pt x="346" y="419"/>
                  </a:cubicBezTo>
                  <a:cubicBezTo>
                    <a:pt x="346" y="419"/>
                    <a:pt x="346" y="419"/>
                    <a:pt x="346" y="419"/>
                  </a:cubicBezTo>
                  <a:cubicBezTo>
                    <a:pt x="345" y="419"/>
                    <a:pt x="345" y="419"/>
                    <a:pt x="345" y="419"/>
                  </a:cubicBezTo>
                  <a:cubicBezTo>
                    <a:pt x="345" y="419"/>
                    <a:pt x="345" y="419"/>
                    <a:pt x="345" y="419"/>
                  </a:cubicBezTo>
                  <a:cubicBezTo>
                    <a:pt x="345" y="420"/>
                    <a:pt x="345" y="420"/>
                    <a:pt x="345" y="420"/>
                  </a:cubicBezTo>
                  <a:cubicBezTo>
                    <a:pt x="345" y="420"/>
                    <a:pt x="345" y="420"/>
                    <a:pt x="345" y="420"/>
                  </a:cubicBezTo>
                  <a:cubicBezTo>
                    <a:pt x="346" y="419"/>
                    <a:pt x="346" y="419"/>
                    <a:pt x="346" y="419"/>
                  </a:cubicBezTo>
                  <a:cubicBezTo>
                    <a:pt x="346" y="419"/>
                    <a:pt x="346" y="419"/>
                    <a:pt x="346" y="419"/>
                  </a:cubicBezTo>
                  <a:cubicBezTo>
                    <a:pt x="346" y="419"/>
                    <a:pt x="346" y="419"/>
                    <a:pt x="346" y="419"/>
                  </a:cubicBezTo>
                  <a:lnTo>
                    <a:pt x="347" y="420"/>
                  </a:lnTo>
                  <a:close/>
                  <a:moveTo>
                    <a:pt x="339" y="396"/>
                  </a:moveTo>
                  <a:cubicBezTo>
                    <a:pt x="340" y="396"/>
                    <a:pt x="339" y="395"/>
                    <a:pt x="338" y="395"/>
                  </a:cubicBezTo>
                  <a:cubicBezTo>
                    <a:pt x="338" y="395"/>
                    <a:pt x="338" y="395"/>
                    <a:pt x="338" y="395"/>
                  </a:cubicBezTo>
                  <a:cubicBezTo>
                    <a:pt x="337" y="396"/>
                    <a:pt x="339" y="396"/>
                    <a:pt x="339" y="396"/>
                  </a:cubicBezTo>
                  <a:close/>
                  <a:moveTo>
                    <a:pt x="338" y="427"/>
                  </a:moveTo>
                  <a:cubicBezTo>
                    <a:pt x="338" y="427"/>
                    <a:pt x="338" y="427"/>
                    <a:pt x="338" y="427"/>
                  </a:cubicBezTo>
                  <a:cubicBezTo>
                    <a:pt x="338" y="427"/>
                    <a:pt x="338" y="427"/>
                    <a:pt x="338" y="427"/>
                  </a:cubicBezTo>
                  <a:cubicBezTo>
                    <a:pt x="338" y="427"/>
                    <a:pt x="338" y="427"/>
                    <a:pt x="338" y="427"/>
                  </a:cubicBezTo>
                  <a:close/>
                  <a:moveTo>
                    <a:pt x="328" y="444"/>
                  </a:moveTo>
                  <a:cubicBezTo>
                    <a:pt x="329" y="444"/>
                    <a:pt x="329" y="444"/>
                    <a:pt x="329" y="444"/>
                  </a:cubicBezTo>
                  <a:cubicBezTo>
                    <a:pt x="329" y="444"/>
                    <a:pt x="329" y="443"/>
                    <a:pt x="329" y="443"/>
                  </a:cubicBezTo>
                  <a:cubicBezTo>
                    <a:pt x="328" y="443"/>
                    <a:pt x="328" y="443"/>
                    <a:pt x="328" y="443"/>
                  </a:cubicBezTo>
                  <a:lnTo>
                    <a:pt x="328" y="444"/>
                  </a:lnTo>
                  <a:close/>
                  <a:moveTo>
                    <a:pt x="338" y="431"/>
                  </a:moveTo>
                  <a:cubicBezTo>
                    <a:pt x="338" y="431"/>
                    <a:pt x="338" y="431"/>
                    <a:pt x="338" y="431"/>
                  </a:cubicBezTo>
                  <a:cubicBezTo>
                    <a:pt x="338" y="430"/>
                    <a:pt x="338" y="430"/>
                    <a:pt x="338" y="430"/>
                  </a:cubicBezTo>
                  <a:cubicBezTo>
                    <a:pt x="338" y="430"/>
                    <a:pt x="338" y="430"/>
                    <a:pt x="338" y="430"/>
                  </a:cubicBezTo>
                  <a:cubicBezTo>
                    <a:pt x="338" y="430"/>
                    <a:pt x="338" y="431"/>
                    <a:pt x="338" y="431"/>
                  </a:cubicBezTo>
                  <a:cubicBezTo>
                    <a:pt x="338" y="431"/>
                    <a:pt x="338" y="431"/>
                    <a:pt x="338" y="431"/>
                  </a:cubicBezTo>
                  <a:cubicBezTo>
                    <a:pt x="338" y="431"/>
                    <a:pt x="338" y="431"/>
                    <a:pt x="338" y="431"/>
                  </a:cubicBezTo>
                  <a:cubicBezTo>
                    <a:pt x="337" y="431"/>
                    <a:pt x="337" y="431"/>
                    <a:pt x="337" y="431"/>
                  </a:cubicBezTo>
                  <a:cubicBezTo>
                    <a:pt x="338" y="431"/>
                    <a:pt x="338" y="431"/>
                    <a:pt x="338" y="431"/>
                  </a:cubicBezTo>
                  <a:cubicBezTo>
                    <a:pt x="338" y="431"/>
                    <a:pt x="338" y="431"/>
                    <a:pt x="338" y="431"/>
                  </a:cubicBezTo>
                  <a:close/>
                  <a:moveTo>
                    <a:pt x="321" y="431"/>
                  </a:moveTo>
                  <a:cubicBezTo>
                    <a:pt x="320" y="431"/>
                    <a:pt x="320" y="433"/>
                    <a:pt x="321" y="433"/>
                  </a:cubicBezTo>
                  <a:cubicBezTo>
                    <a:pt x="323" y="433"/>
                    <a:pt x="321" y="431"/>
                    <a:pt x="321" y="431"/>
                  </a:cubicBezTo>
                  <a:close/>
                  <a:moveTo>
                    <a:pt x="339" y="424"/>
                  </a:moveTo>
                  <a:cubicBezTo>
                    <a:pt x="339" y="424"/>
                    <a:pt x="339" y="424"/>
                    <a:pt x="339" y="424"/>
                  </a:cubicBezTo>
                  <a:cubicBezTo>
                    <a:pt x="338" y="424"/>
                    <a:pt x="338" y="425"/>
                    <a:pt x="337" y="425"/>
                  </a:cubicBezTo>
                  <a:cubicBezTo>
                    <a:pt x="338" y="426"/>
                    <a:pt x="338" y="426"/>
                    <a:pt x="338" y="426"/>
                  </a:cubicBezTo>
                  <a:cubicBezTo>
                    <a:pt x="338" y="426"/>
                    <a:pt x="338" y="426"/>
                    <a:pt x="338" y="426"/>
                  </a:cubicBezTo>
                  <a:cubicBezTo>
                    <a:pt x="338" y="426"/>
                    <a:pt x="338" y="426"/>
                    <a:pt x="338" y="426"/>
                  </a:cubicBezTo>
                  <a:cubicBezTo>
                    <a:pt x="338" y="426"/>
                    <a:pt x="338" y="426"/>
                    <a:pt x="338" y="427"/>
                  </a:cubicBezTo>
                  <a:cubicBezTo>
                    <a:pt x="339" y="426"/>
                    <a:pt x="339" y="425"/>
                    <a:pt x="339" y="424"/>
                  </a:cubicBezTo>
                  <a:close/>
                  <a:moveTo>
                    <a:pt x="306" y="418"/>
                  </a:moveTo>
                  <a:cubicBezTo>
                    <a:pt x="306" y="418"/>
                    <a:pt x="304" y="419"/>
                    <a:pt x="306" y="420"/>
                  </a:cubicBezTo>
                  <a:cubicBezTo>
                    <a:pt x="306" y="420"/>
                    <a:pt x="307" y="420"/>
                    <a:pt x="308" y="420"/>
                  </a:cubicBezTo>
                  <a:cubicBezTo>
                    <a:pt x="308" y="419"/>
                    <a:pt x="308" y="419"/>
                    <a:pt x="308" y="419"/>
                  </a:cubicBezTo>
                  <a:cubicBezTo>
                    <a:pt x="307" y="419"/>
                    <a:pt x="306" y="419"/>
                    <a:pt x="306" y="418"/>
                  </a:cubicBezTo>
                  <a:close/>
                  <a:moveTo>
                    <a:pt x="338" y="395"/>
                  </a:moveTo>
                  <a:cubicBezTo>
                    <a:pt x="339" y="395"/>
                    <a:pt x="338" y="395"/>
                    <a:pt x="338" y="395"/>
                  </a:cubicBezTo>
                  <a:close/>
                  <a:moveTo>
                    <a:pt x="347" y="424"/>
                  </a:moveTo>
                  <a:cubicBezTo>
                    <a:pt x="347" y="424"/>
                    <a:pt x="347" y="424"/>
                    <a:pt x="347" y="424"/>
                  </a:cubicBezTo>
                  <a:cubicBezTo>
                    <a:pt x="347" y="424"/>
                    <a:pt x="347" y="424"/>
                    <a:pt x="347" y="424"/>
                  </a:cubicBezTo>
                  <a:cubicBezTo>
                    <a:pt x="347" y="424"/>
                    <a:pt x="347" y="424"/>
                    <a:pt x="347" y="424"/>
                  </a:cubicBezTo>
                  <a:cubicBezTo>
                    <a:pt x="347" y="425"/>
                    <a:pt x="347" y="425"/>
                    <a:pt x="347" y="425"/>
                  </a:cubicBezTo>
                  <a:cubicBezTo>
                    <a:pt x="347" y="425"/>
                    <a:pt x="347" y="425"/>
                    <a:pt x="347" y="425"/>
                  </a:cubicBezTo>
                  <a:cubicBezTo>
                    <a:pt x="347" y="425"/>
                    <a:pt x="347" y="424"/>
                    <a:pt x="347" y="424"/>
                  </a:cubicBezTo>
                  <a:cubicBezTo>
                    <a:pt x="347" y="424"/>
                    <a:pt x="347" y="424"/>
                    <a:pt x="347" y="424"/>
                  </a:cubicBezTo>
                  <a:close/>
                  <a:moveTo>
                    <a:pt x="343" y="420"/>
                  </a:moveTo>
                  <a:cubicBezTo>
                    <a:pt x="342" y="420"/>
                    <a:pt x="342" y="420"/>
                    <a:pt x="341" y="421"/>
                  </a:cubicBezTo>
                  <a:cubicBezTo>
                    <a:pt x="341" y="421"/>
                    <a:pt x="341" y="421"/>
                    <a:pt x="341" y="421"/>
                  </a:cubicBezTo>
                  <a:cubicBezTo>
                    <a:pt x="342" y="421"/>
                    <a:pt x="343" y="420"/>
                    <a:pt x="344" y="420"/>
                  </a:cubicBezTo>
                  <a:cubicBezTo>
                    <a:pt x="343" y="420"/>
                    <a:pt x="343" y="420"/>
                    <a:pt x="343" y="420"/>
                  </a:cubicBezTo>
                  <a:close/>
                  <a:moveTo>
                    <a:pt x="331" y="410"/>
                  </a:moveTo>
                  <a:cubicBezTo>
                    <a:pt x="332" y="410"/>
                    <a:pt x="332" y="410"/>
                    <a:pt x="332" y="410"/>
                  </a:cubicBezTo>
                  <a:cubicBezTo>
                    <a:pt x="332" y="410"/>
                    <a:pt x="332" y="410"/>
                    <a:pt x="332" y="410"/>
                  </a:cubicBezTo>
                  <a:cubicBezTo>
                    <a:pt x="332" y="410"/>
                    <a:pt x="332" y="410"/>
                    <a:pt x="332" y="410"/>
                  </a:cubicBezTo>
                  <a:cubicBezTo>
                    <a:pt x="332" y="410"/>
                    <a:pt x="332" y="410"/>
                    <a:pt x="332" y="410"/>
                  </a:cubicBezTo>
                  <a:cubicBezTo>
                    <a:pt x="332" y="411"/>
                    <a:pt x="332" y="411"/>
                    <a:pt x="332" y="411"/>
                  </a:cubicBezTo>
                  <a:cubicBezTo>
                    <a:pt x="332" y="411"/>
                    <a:pt x="332" y="410"/>
                    <a:pt x="332" y="410"/>
                  </a:cubicBezTo>
                  <a:cubicBezTo>
                    <a:pt x="332" y="411"/>
                    <a:pt x="332" y="411"/>
                    <a:pt x="332" y="411"/>
                  </a:cubicBezTo>
                  <a:cubicBezTo>
                    <a:pt x="333" y="410"/>
                    <a:pt x="332" y="410"/>
                    <a:pt x="332" y="410"/>
                  </a:cubicBezTo>
                  <a:cubicBezTo>
                    <a:pt x="332" y="410"/>
                    <a:pt x="332" y="409"/>
                    <a:pt x="332" y="409"/>
                  </a:cubicBezTo>
                  <a:cubicBezTo>
                    <a:pt x="331" y="409"/>
                    <a:pt x="331" y="409"/>
                    <a:pt x="331" y="409"/>
                  </a:cubicBezTo>
                  <a:cubicBezTo>
                    <a:pt x="331" y="409"/>
                    <a:pt x="331" y="409"/>
                    <a:pt x="331" y="409"/>
                  </a:cubicBezTo>
                  <a:cubicBezTo>
                    <a:pt x="331" y="409"/>
                    <a:pt x="331" y="409"/>
                    <a:pt x="331" y="409"/>
                  </a:cubicBezTo>
                  <a:cubicBezTo>
                    <a:pt x="331" y="409"/>
                    <a:pt x="331" y="410"/>
                    <a:pt x="331" y="410"/>
                  </a:cubicBezTo>
                  <a:close/>
                  <a:moveTo>
                    <a:pt x="343" y="440"/>
                  </a:moveTo>
                  <a:cubicBezTo>
                    <a:pt x="343" y="440"/>
                    <a:pt x="343" y="440"/>
                    <a:pt x="343" y="440"/>
                  </a:cubicBezTo>
                  <a:cubicBezTo>
                    <a:pt x="342" y="440"/>
                    <a:pt x="342" y="440"/>
                    <a:pt x="342" y="440"/>
                  </a:cubicBezTo>
                  <a:cubicBezTo>
                    <a:pt x="342" y="440"/>
                    <a:pt x="342" y="441"/>
                    <a:pt x="342" y="441"/>
                  </a:cubicBezTo>
                  <a:cubicBezTo>
                    <a:pt x="342" y="440"/>
                    <a:pt x="342" y="440"/>
                    <a:pt x="342" y="440"/>
                  </a:cubicBezTo>
                  <a:cubicBezTo>
                    <a:pt x="341" y="440"/>
                    <a:pt x="341" y="440"/>
                    <a:pt x="341" y="441"/>
                  </a:cubicBezTo>
                  <a:cubicBezTo>
                    <a:pt x="340" y="441"/>
                    <a:pt x="340" y="441"/>
                    <a:pt x="340" y="441"/>
                  </a:cubicBezTo>
                  <a:cubicBezTo>
                    <a:pt x="340" y="441"/>
                    <a:pt x="340" y="441"/>
                    <a:pt x="340" y="441"/>
                  </a:cubicBezTo>
                  <a:cubicBezTo>
                    <a:pt x="340" y="441"/>
                    <a:pt x="340" y="441"/>
                    <a:pt x="339" y="441"/>
                  </a:cubicBezTo>
                  <a:cubicBezTo>
                    <a:pt x="339" y="441"/>
                    <a:pt x="339" y="440"/>
                    <a:pt x="339" y="440"/>
                  </a:cubicBezTo>
                  <a:cubicBezTo>
                    <a:pt x="339" y="440"/>
                    <a:pt x="339" y="440"/>
                    <a:pt x="339" y="440"/>
                  </a:cubicBezTo>
                  <a:cubicBezTo>
                    <a:pt x="339" y="440"/>
                    <a:pt x="339" y="440"/>
                    <a:pt x="339" y="439"/>
                  </a:cubicBezTo>
                  <a:cubicBezTo>
                    <a:pt x="339" y="440"/>
                    <a:pt x="338" y="440"/>
                    <a:pt x="337" y="440"/>
                  </a:cubicBezTo>
                  <a:cubicBezTo>
                    <a:pt x="337" y="439"/>
                    <a:pt x="337" y="439"/>
                    <a:pt x="337" y="439"/>
                  </a:cubicBezTo>
                  <a:cubicBezTo>
                    <a:pt x="337" y="440"/>
                    <a:pt x="336" y="439"/>
                    <a:pt x="336" y="439"/>
                  </a:cubicBezTo>
                  <a:cubicBezTo>
                    <a:pt x="336" y="439"/>
                    <a:pt x="335" y="439"/>
                    <a:pt x="335" y="439"/>
                  </a:cubicBezTo>
                  <a:cubicBezTo>
                    <a:pt x="335" y="439"/>
                    <a:pt x="335" y="439"/>
                    <a:pt x="334" y="439"/>
                  </a:cubicBezTo>
                  <a:cubicBezTo>
                    <a:pt x="334" y="439"/>
                    <a:pt x="334" y="439"/>
                    <a:pt x="334" y="439"/>
                  </a:cubicBezTo>
                  <a:cubicBezTo>
                    <a:pt x="333" y="439"/>
                    <a:pt x="332" y="439"/>
                    <a:pt x="331" y="439"/>
                  </a:cubicBezTo>
                  <a:cubicBezTo>
                    <a:pt x="331" y="439"/>
                    <a:pt x="331" y="439"/>
                    <a:pt x="331" y="439"/>
                  </a:cubicBezTo>
                  <a:cubicBezTo>
                    <a:pt x="330" y="439"/>
                    <a:pt x="330" y="439"/>
                    <a:pt x="330" y="439"/>
                  </a:cubicBezTo>
                  <a:cubicBezTo>
                    <a:pt x="330" y="439"/>
                    <a:pt x="330" y="439"/>
                    <a:pt x="330" y="439"/>
                  </a:cubicBezTo>
                  <a:cubicBezTo>
                    <a:pt x="330" y="439"/>
                    <a:pt x="330" y="439"/>
                    <a:pt x="330" y="438"/>
                  </a:cubicBezTo>
                  <a:cubicBezTo>
                    <a:pt x="329" y="439"/>
                    <a:pt x="329" y="439"/>
                    <a:pt x="329" y="439"/>
                  </a:cubicBezTo>
                  <a:cubicBezTo>
                    <a:pt x="328" y="438"/>
                    <a:pt x="328" y="438"/>
                    <a:pt x="328" y="438"/>
                  </a:cubicBezTo>
                  <a:cubicBezTo>
                    <a:pt x="329" y="438"/>
                    <a:pt x="329" y="438"/>
                    <a:pt x="329" y="438"/>
                  </a:cubicBezTo>
                  <a:cubicBezTo>
                    <a:pt x="329" y="438"/>
                    <a:pt x="329" y="438"/>
                    <a:pt x="329" y="438"/>
                  </a:cubicBezTo>
                  <a:cubicBezTo>
                    <a:pt x="329" y="437"/>
                    <a:pt x="329" y="437"/>
                    <a:pt x="329" y="437"/>
                  </a:cubicBezTo>
                  <a:cubicBezTo>
                    <a:pt x="329" y="437"/>
                    <a:pt x="329" y="437"/>
                    <a:pt x="329" y="437"/>
                  </a:cubicBezTo>
                  <a:cubicBezTo>
                    <a:pt x="328" y="437"/>
                    <a:pt x="328" y="437"/>
                    <a:pt x="328" y="437"/>
                  </a:cubicBezTo>
                  <a:cubicBezTo>
                    <a:pt x="329" y="438"/>
                    <a:pt x="329" y="438"/>
                    <a:pt x="329" y="438"/>
                  </a:cubicBezTo>
                  <a:cubicBezTo>
                    <a:pt x="328" y="438"/>
                    <a:pt x="328" y="438"/>
                    <a:pt x="328" y="438"/>
                  </a:cubicBezTo>
                  <a:cubicBezTo>
                    <a:pt x="328" y="438"/>
                    <a:pt x="327" y="438"/>
                    <a:pt x="327" y="438"/>
                  </a:cubicBezTo>
                  <a:cubicBezTo>
                    <a:pt x="327" y="438"/>
                    <a:pt x="327" y="438"/>
                    <a:pt x="327" y="438"/>
                  </a:cubicBezTo>
                  <a:cubicBezTo>
                    <a:pt x="326" y="437"/>
                    <a:pt x="326" y="437"/>
                    <a:pt x="326" y="437"/>
                  </a:cubicBezTo>
                  <a:cubicBezTo>
                    <a:pt x="327" y="437"/>
                    <a:pt x="326" y="437"/>
                    <a:pt x="326" y="437"/>
                  </a:cubicBezTo>
                  <a:cubicBezTo>
                    <a:pt x="326" y="437"/>
                    <a:pt x="326" y="437"/>
                    <a:pt x="326" y="437"/>
                  </a:cubicBezTo>
                  <a:cubicBezTo>
                    <a:pt x="326" y="437"/>
                    <a:pt x="326" y="437"/>
                    <a:pt x="326" y="437"/>
                  </a:cubicBezTo>
                  <a:cubicBezTo>
                    <a:pt x="326" y="437"/>
                    <a:pt x="326" y="438"/>
                    <a:pt x="326" y="438"/>
                  </a:cubicBezTo>
                  <a:cubicBezTo>
                    <a:pt x="326" y="438"/>
                    <a:pt x="326" y="438"/>
                    <a:pt x="326" y="438"/>
                  </a:cubicBezTo>
                  <a:cubicBezTo>
                    <a:pt x="326" y="438"/>
                    <a:pt x="326" y="438"/>
                    <a:pt x="326" y="438"/>
                  </a:cubicBezTo>
                  <a:cubicBezTo>
                    <a:pt x="326" y="438"/>
                    <a:pt x="326" y="438"/>
                    <a:pt x="326" y="438"/>
                  </a:cubicBezTo>
                  <a:cubicBezTo>
                    <a:pt x="325" y="438"/>
                    <a:pt x="325" y="438"/>
                    <a:pt x="325" y="438"/>
                  </a:cubicBezTo>
                  <a:cubicBezTo>
                    <a:pt x="325" y="438"/>
                    <a:pt x="325" y="437"/>
                    <a:pt x="325" y="437"/>
                  </a:cubicBezTo>
                  <a:cubicBezTo>
                    <a:pt x="325" y="437"/>
                    <a:pt x="325" y="438"/>
                    <a:pt x="325" y="438"/>
                  </a:cubicBezTo>
                  <a:cubicBezTo>
                    <a:pt x="325" y="438"/>
                    <a:pt x="325" y="438"/>
                    <a:pt x="325" y="438"/>
                  </a:cubicBezTo>
                  <a:cubicBezTo>
                    <a:pt x="325" y="439"/>
                    <a:pt x="325" y="439"/>
                    <a:pt x="325" y="439"/>
                  </a:cubicBezTo>
                  <a:cubicBezTo>
                    <a:pt x="325" y="439"/>
                    <a:pt x="325" y="439"/>
                    <a:pt x="325" y="439"/>
                  </a:cubicBezTo>
                  <a:cubicBezTo>
                    <a:pt x="325" y="439"/>
                    <a:pt x="325" y="439"/>
                    <a:pt x="325" y="439"/>
                  </a:cubicBezTo>
                  <a:cubicBezTo>
                    <a:pt x="325" y="440"/>
                    <a:pt x="325" y="440"/>
                    <a:pt x="325" y="440"/>
                  </a:cubicBezTo>
                  <a:cubicBezTo>
                    <a:pt x="325" y="440"/>
                    <a:pt x="325" y="440"/>
                    <a:pt x="325" y="440"/>
                  </a:cubicBezTo>
                  <a:cubicBezTo>
                    <a:pt x="325" y="440"/>
                    <a:pt x="325" y="440"/>
                    <a:pt x="325" y="440"/>
                  </a:cubicBezTo>
                  <a:cubicBezTo>
                    <a:pt x="325" y="440"/>
                    <a:pt x="326" y="440"/>
                    <a:pt x="326" y="440"/>
                  </a:cubicBezTo>
                  <a:cubicBezTo>
                    <a:pt x="326" y="440"/>
                    <a:pt x="326" y="440"/>
                    <a:pt x="326" y="440"/>
                  </a:cubicBezTo>
                  <a:cubicBezTo>
                    <a:pt x="327" y="440"/>
                    <a:pt x="327" y="440"/>
                    <a:pt x="327" y="440"/>
                  </a:cubicBezTo>
                  <a:cubicBezTo>
                    <a:pt x="327" y="440"/>
                    <a:pt x="327" y="441"/>
                    <a:pt x="328" y="440"/>
                  </a:cubicBezTo>
                  <a:cubicBezTo>
                    <a:pt x="328" y="441"/>
                    <a:pt x="329" y="441"/>
                    <a:pt x="329" y="441"/>
                  </a:cubicBezTo>
                  <a:cubicBezTo>
                    <a:pt x="330" y="441"/>
                    <a:pt x="330" y="441"/>
                    <a:pt x="331" y="441"/>
                  </a:cubicBezTo>
                  <a:cubicBezTo>
                    <a:pt x="331" y="441"/>
                    <a:pt x="331" y="441"/>
                    <a:pt x="331" y="441"/>
                  </a:cubicBezTo>
                  <a:cubicBezTo>
                    <a:pt x="331" y="441"/>
                    <a:pt x="332" y="442"/>
                    <a:pt x="333" y="442"/>
                  </a:cubicBezTo>
                  <a:cubicBezTo>
                    <a:pt x="333" y="442"/>
                    <a:pt x="333" y="442"/>
                    <a:pt x="333" y="442"/>
                  </a:cubicBezTo>
                  <a:cubicBezTo>
                    <a:pt x="333" y="442"/>
                    <a:pt x="333" y="442"/>
                    <a:pt x="333" y="443"/>
                  </a:cubicBezTo>
                  <a:cubicBezTo>
                    <a:pt x="333" y="443"/>
                    <a:pt x="333" y="443"/>
                    <a:pt x="333" y="443"/>
                  </a:cubicBezTo>
                  <a:cubicBezTo>
                    <a:pt x="333" y="443"/>
                    <a:pt x="334" y="443"/>
                    <a:pt x="335" y="443"/>
                  </a:cubicBezTo>
                  <a:cubicBezTo>
                    <a:pt x="335" y="443"/>
                    <a:pt x="335" y="443"/>
                    <a:pt x="335" y="443"/>
                  </a:cubicBezTo>
                  <a:cubicBezTo>
                    <a:pt x="335" y="443"/>
                    <a:pt x="336" y="443"/>
                    <a:pt x="336" y="443"/>
                  </a:cubicBezTo>
                  <a:cubicBezTo>
                    <a:pt x="337" y="443"/>
                    <a:pt x="340" y="442"/>
                    <a:pt x="341" y="442"/>
                  </a:cubicBezTo>
                  <a:cubicBezTo>
                    <a:pt x="341" y="442"/>
                    <a:pt x="341" y="442"/>
                    <a:pt x="341" y="442"/>
                  </a:cubicBezTo>
                  <a:cubicBezTo>
                    <a:pt x="341" y="442"/>
                    <a:pt x="341" y="442"/>
                    <a:pt x="341" y="442"/>
                  </a:cubicBezTo>
                  <a:cubicBezTo>
                    <a:pt x="342" y="442"/>
                    <a:pt x="342" y="442"/>
                    <a:pt x="342" y="442"/>
                  </a:cubicBezTo>
                  <a:cubicBezTo>
                    <a:pt x="342" y="442"/>
                    <a:pt x="342" y="442"/>
                    <a:pt x="343" y="442"/>
                  </a:cubicBezTo>
                  <a:cubicBezTo>
                    <a:pt x="343" y="441"/>
                    <a:pt x="343" y="441"/>
                    <a:pt x="343" y="441"/>
                  </a:cubicBezTo>
                  <a:cubicBezTo>
                    <a:pt x="343" y="441"/>
                    <a:pt x="343" y="441"/>
                    <a:pt x="343" y="441"/>
                  </a:cubicBezTo>
                  <a:cubicBezTo>
                    <a:pt x="343" y="440"/>
                    <a:pt x="343" y="440"/>
                    <a:pt x="343" y="440"/>
                  </a:cubicBezTo>
                  <a:cubicBezTo>
                    <a:pt x="343" y="440"/>
                    <a:pt x="343" y="440"/>
                    <a:pt x="343" y="440"/>
                  </a:cubicBezTo>
                  <a:close/>
                  <a:moveTo>
                    <a:pt x="329" y="415"/>
                  </a:moveTo>
                  <a:cubicBezTo>
                    <a:pt x="329" y="415"/>
                    <a:pt x="329" y="415"/>
                    <a:pt x="329" y="415"/>
                  </a:cubicBezTo>
                  <a:cubicBezTo>
                    <a:pt x="329" y="415"/>
                    <a:pt x="329" y="415"/>
                    <a:pt x="329" y="415"/>
                  </a:cubicBezTo>
                  <a:cubicBezTo>
                    <a:pt x="329" y="415"/>
                    <a:pt x="329" y="415"/>
                    <a:pt x="329" y="415"/>
                  </a:cubicBezTo>
                  <a:cubicBezTo>
                    <a:pt x="329" y="416"/>
                    <a:pt x="329" y="416"/>
                    <a:pt x="329" y="416"/>
                  </a:cubicBezTo>
                  <a:cubicBezTo>
                    <a:pt x="329" y="416"/>
                    <a:pt x="329" y="416"/>
                    <a:pt x="329" y="416"/>
                  </a:cubicBezTo>
                  <a:cubicBezTo>
                    <a:pt x="329" y="416"/>
                    <a:pt x="329" y="416"/>
                    <a:pt x="329" y="416"/>
                  </a:cubicBezTo>
                  <a:cubicBezTo>
                    <a:pt x="330" y="416"/>
                    <a:pt x="330" y="416"/>
                    <a:pt x="330" y="416"/>
                  </a:cubicBezTo>
                  <a:cubicBezTo>
                    <a:pt x="330" y="416"/>
                    <a:pt x="330" y="417"/>
                    <a:pt x="330" y="417"/>
                  </a:cubicBezTo>
                  <a:cubicBezTo>
                    <a:pt x="330" y="417"/>
                    <a:pt x="330" y="417"/>
                    <a:pt x="330" y="417"/>
                  </a:cubicBezTo>
                  <a:cubicBezTo>
                    <a:pt x="330" y="417"/>
                    <a:pt x="330" y="417"/>
                    <a:pt x="330" y="417"/>
                  </a:cubicBezTo>
                  <a:cubicBezTo>
                    <a:pt x="330" y="417"/>
                    <a:pt x="330" y="417"/>
                    <a:pt x="330" y="417"/>
                  </a:cubicBezTo>
                  <a:cubicBezTo>
                    <a:pt x="331" y="417"/>
                    <a:pt x="331" y="417"/>
                    <a:pt x="331" y="417"/>
                  </a:cubicBezTo>
                  <a:cubicBezTo>
                    <a:pt x="331" y="417"/>
                    <a:pt x="331" y="417"/>
                    <a:pt x="331" y="417"/>
                  </a:cubicBezTo>
                  <a:cubicBezTo>
                    <a:pt x="331" y="417"/>
                    <a:pt x="331" y="417"/>
                    <a:pt x="332" y="416"/>
                  </a:cubicBezTo>
                  <a:cubicBezTo>
                    <a:pt x="331" y="416"/>
                    <a:pt x="331" y="416"/>
                    <a:pt x="331" y="416"/>
                  </a:cubicBezTo>
                  <a:cubicBezTo>
                    <a:pt x="331" y="416"/>
                    <a:pt x="331" y="416"/>
                    <a:pt x="331" y="416"/>
                  </a:cubicBezTo>
                  <a:cubicBezTo>
                    <a:pt x="331" y="416"/>
                    <a:pt x="331" y="416"/>
                    <a:pt x="330" y="415"/>
                  </a:cubicBezTo>
                  <a:cubicBezTo>
                    <a:pt x="330" y="416"/>
                    <a:pt x="330" y="416"/>
                    <a:pt x="330" y="416"/>
                  </a:cubicBezTo>
                  <a:cubicBezTo>
                    <a:pt x="330" y="415"/>
                    <a:pt x="330" y="415"/>
                    <a:pt x="330" y="415"/>
                  </a:cubicBezTo>
                  <a:cubicBezTo>
                    <a:pt x="329" y="415"/>
                    <a:pt x="329" y="415"/>
                    <a:pt x="329" y="415"/>
                  </a:cubicBezTo>
                  <a:cubicBezTo>
                    <a:pt x="329" y="415"/>
                    <a:pt x="329" y="415"/>
                    <a:pt x="329" y="415"/>
                  </a:cubicBezTo>
                  <a:cubicBezTo>
                    <a:pt x="329" y="415"/>
                    <a:pt x="329" y="414"/>
                    <a:pt x="329" y="414"/>
                  </a:cubicBezTo>
                  <a:cubicBezTo>
                    <a:pt x="329" y="414"/>
                    <a:pt x="329" y="414"/>
                    <a:pt x="329" y="414"/>
                  </a:cubicBezTo>
                  <a:cubicBezTo>
                    <a:pt x="329" y="414"/>
                    <a:pt x="329" y="414"/>
                    <a:pt x="329" y="414"/>
                  </a:cubicBezTo>
                  <a:cubicBezTo>
                    <a:pt x="329" y="413"/>
                    <a:pt x="329" y="413"/>
                    <a:pt x="329" y="413"/>
                  </a:cubicBezTo>
                  <a:cubicBezTo>
                    <a:pt x="329" y="413"/>
                    <a:pt x="329" y="413"/>
                    <a:pt x="329" y="413"/>
                  </a:cubicBezTo>
                  <a:cubicBezTo>
                    <a:pt x="329" y="413"/>
                    <a:pt x="329" y="413"/>
                    <a:pt x="329" y="413"/>
                  </a:cubicBezTo>
                  <a:cubicBezTo>
                    <a:pt x="329" y="412"/>
                    <a:pt x="329" y="412"/>
                    <a:pt x="329" y="412"/>
                  </a:cubicBezTo>
                  <a:cubicBezTo>
                    <a:pt x="329" y="412"/>
                    <a:pt x="329" y="412"/>
                    <a:pt x="329" y="412"/>
                  </a:cubicBezTo>
                  <a:cubicBezTo>
                    <a:pt x="329" y="412"/>
                    <a:pt x="329" y="412"/>
                    <a:pt x="329" y="411"/>
                  </a:cubicBezTo>
                  <a:cubicBezTo>
                    <a:pt x="328" y="411"/>
                    <a:pt x="328" y="411"/>
                    <a:pt x="328" y="411"/>
                  </a:cubicBezTo>
                  <a:cubicBezTo>
                    <a:pt x="327" y="412"/>
                    <a:pt x="327" y="411"/>
                    <a:pt x="326" y="411"/>
                  </a:cubicBezTo>
                  <a:cubicBezTo>
                    <a:pt x="326" y="411"/>
                    <a:pt x="326" y="411"/>
                    <a:pt x="326" y="411"/>
                  </a:cubicBezTo>
                  <a:cubicBezTo>
                    <a:pt x="326" y="410"/>
                    <a:pt x="326" y="410"/>
                    <a:pt x="326" y="410"/>
                  </a:cubicBezTo>
                  <a:cubicBezTo>
                    <a:pt x="326" y="411"/>
                    <a:pt x="326" y="411"/>
                    <a:pt x="326" y="411"/>
                  </a:cubicBezTo>
                  <a:cubicBezTo>
                    <a:pt x="325" y="410"/>
                    <a:pt x="325" y="410"/>
                    <a:pt x="325" y="410"/>
                  </a:cubicBezTo>
                  <a:cubicBezTo>
                    <a:pt x="325" y="410"/>
                    <a:pt x="324" y="410"/>
                    <a:pt x="324" y="409"/>
                  </a:cubicBezTo>
                  <a:cubicBezTo>
                    <a:pt x="324" y="409"/>
                    <a:pt x="324" y="409"/>
                    <a:pt x="324" y="409"/>
                  </a:cubicBezTo>
                  <a:cubicBezTo>
                    <a:pt x="324" y="408"/>
                    <a:pt x="323" y="408"/>
                    <a:pt x="323" y="408"/>
                  </a:cubicBezTo>
                  <a:cubicBezTo>
                    <a:pt x="322" y="408"/>
                    <a:pt x="322" y="408"/>
                    <a:pt x="322" y="408"/>
                  </a:cubicBezTo>
                  <a:cubicBezTo>
                    <a:pt x="322" y="409"/>
                    <a:pt x="322" y="409"/>
                    <a:pt x="322" y="409"/>
                  </a:cubicBezTo>
                  <a:cubicBezTo>
                    <a:pt x="322" y="409"/>
                    <a:pt x="322" y="409"/>
                    <a:pt x="322" y="409"/>
                  </a:cubicBezTo>
                  <a:cubicBezTo>
                    <a:pt x="322" y="409"/>
                    <a:pt x="322" y="409"/>
                    <a:pt x="322" y="409"/>
                  </a:cubicBezTo>
                  <a:cubicBezTo>
                    <a:pt x="322" y="409"/>
                    <a:pt x="321" y="410"/>
                    <a:pt x="321" y="410"/>
                  </a:cubicBezTo>
                  <a:cubicBezTo>
                    <a:pt x="320" y="410"/>
                    <a:pt x="320" y="410"/>
                    <a:pt x="320" y="410"/>
                  </a:cubicBezTo>
                  <a:cubicBezTo>
                    <a:pt x="321" y="410"/>
                    <a:pt x="321" y="410"/>
                    <a:pt x="321" y="410"/>
                  </a:cubicBezTo>
                  <a:cubicBezTo>
                    <a:pt x="321" y="410"/>
                    <a:pt x="321" y="410"/>
                    <a:pt x="321" y="409"/>
                  </a:cubicBezTo>
                  <a:cubicBezTo>
                    <a:pt x="322" y="409"/>
                    <a:pt x="322" y="410"/>
                    <a:pt x="322" y="410"/>
                  </a:cubicBezTo>
                  <a:cubicBezTo>
                    <a:pt x="323" y="410"/>
                    <a:pt x="323" y="410"/>
                    <a:pt x="324" y="411"/>
                  </a:cubicBezTo>
                  <a:cubicBezTo>
                    <a:pt x="324" y="411"/>
                    <a:pt x="324" y="411"/>
                    <a:pt x="324" y="411"/>
                  </a:cubicBezTo>
                  <a:cubicBezTo>
                    <a:pt x="324" y="411"/>
                    <a:pt x="325" y="412"/>
                    <a:pt x="325" y="412"/>
                  </a:cubicBezTo>
                  <a:cubicBezTo>
                    <a:pt x="325" y="412"/>
                    <a:pt x="325" y="412"/>
                    <a:pt x="325" y="412"/>
                  </a:cubicBezTo>
                  <a:cubicBezTo>
                    <a:pt x="325" y="412"/>
                    <a:pt x="325" y="412"/>
                    <a:pt x="325" y="412"/>
                  </a:cubicBezTo>
                  <a:cubicBezTo>
                    <a:pt x="325" y="413"/>
                    <a:pt x="325" y="413"/>
                    <a:pt x="325" y="413"/>
                  </a:cubicBezTo>
                  <a:cubicBezTo>
                    <a:pt x="325" y="413"/>
                    <a:pt x="325" y="413"/>
                    <a:pt x="325" y="413"/>
                  </a:cubicBezTo>
                  <a:cubicBezTo>
                    <a:pt x="325" y="413"/>
                    <a:pt x="325" y="413"/>
                    <a:pt x="325" y="413"/>
                  </a:cubicBezTo>
                  <a:cubicBezTo>
                    <a:pt x="326" y="413"/>
                    <a:pt x="327" y="414"/>
                    <a:pt x="328" y="414"/>
                  </a:cubicBezTo>
                  <a:cubicBezTo>
                    <a:pt x="328" y="414"/>
                    <a:pt x="328" y="414"/>
                    <a:pt x="328" y="414"/>
                  </a:cubicBezTo>
                  <a:cubicBezTo>
                    <a:pt x="328" y="414"/>
                    <a:pt x="328" y="414"/>
                    <a:pt x="328" y="414"/>
                  </a:cubicBezTo>
                  <a:cubicBezTo>
                    <a:pt x="328" y="414"/>
                    <a:pt x="328" y="414"/>
                    <a:pt x="329" y="414"/>
                  </a:cubicBezTo>
                  <a:cubicBezTo>
                    <a:pt x="328" y="415"/>
                    <a:pt x="328" y="415"/>
                    <a:pt x="328" y="415"/>
                  </a:cubicBezTo>
                  <a:cubicBezTo>
                    <a:pt x="328" y="415"/>
                    <a:pt x="329" y="415"/>
                    <a:pt x="329" y="415"/>
                  </a:cubicBezTo>
                  <a:close/>
                  <a:moveTo>
                    <a:pt x="306" y="412"/>
                  </a:moveTo>
                  <a:cubicBezTo>
                    <a:pt x="306" y="412"/>
                    <a:pt x="306" y="412"/>
                    <a:pt x="306" y="412"/>
                  </a:cubicBezTo>
                  <a:cubicBezTo>
                    <a:pt x="307" y="412"/>
                    <a:pt x="306" y="411"/>
                    <a:pt x="306" y="411"/>
                  </a:cubicBezTo>
                  <a:cubicBezTo>
                    <a:pt x="306" y="411"/>
                    <a:pt x="306" y="411"/>
                    <a:pt x="306" y="410"/>
                  </a:cubicBezTo>
                  <a:cubicBezTo>
                    <a:pt x="305" y="410"/>
                    <a:pt x="305" y="411"/>
                    <a:pt x="305" y="411"/>
                  </a:cubicBezTo>
                  <a:cubicBezTo>
                    <a:pt x="305" y="412"/>
                    <a:pt x="305" y="412"/>
                    <a:pt x="305" y="412"/>
                  </a:cubicBezTo>
                  <a:cubicBezTo>
                    <a:pt x="305" y="412"/>
                    <a:pt x="305" y="412"/>
                    <a:pt x="306" y="412"/>
                  </a:cubicBezTo>
                  <a:close/>
                  <a:moveTo>
                    <a:pt x="306" y="416"/>
                  </a:moveTo>
                  <a:cubicBezTo>
                    <a:pt x="306" y="415"/>
                    <a:pt x="304" y="414"/>
                    <a:pt x="306" y="414"/>
                  </a:cubicBezTo>
                  <a:cubicBezTo>
                    <a:pt x="306" y="414"/>
                    <a:pt x="306" y="413"/>
                    <a:pt x="305" y="413"/>
                  </a:cubicBezTo>
                  <a:cubicBezTo>
                    <a:pt x="305" y="413"/>
                    <a:pt x="304" y="414"/>
                    <a:pt x="304" y="414"/>
                  </a:cubicBezTo>
                  <a:cubicBezTo>
                    <a:pt x="303" y="415"/>
                    <a:pt x="304" y="415"/>
                    <a:pt x="304" y="416"/>
                  </a:cubicBezTo>
                  <a:cubicBezTo>
                    <a:pt x="304" y="417"/>
                    <a:pt x="306" y="417"/>
                    <a:pt x="306" y="416"/>
                  </a:cubicBezTo>
                  <a:close/>
                  <a:moveTo>
                    <a:pt x="301" y="404"/>
                  </a:moveTo>
                  <a:cubicBezTo>
                    <a:pt x="300" y="404"/>
                    <a:pt x="300" y="403"/>
                    <a:pt x="300" y="402"/>
                  </a:cubicBezTo>
                  <a:cubicBezTo>
                    <a:pt x="300" y="402"/>
                    <a:pt x="300" y="402"/>
                    <a:pt x="300" y="401"/>
                  </a:cubicBezTo>
                  <a:cubicBezTo>
                    <a:pt x="297" y="402"/>
                    <a:pt x="301" y="406"/>
                    <a:pt x="302" y="405"/>
                  </a:cubicBezTo>
                  <a:cubicBezTo>
                    <a:pt x="302" y="405"/>
                    <a:pt x="301" y="404"/>
                    <a:pt x="301" y="404"/>
                  </a:cubicBezTo>
                  <a:close/>
                  <a:moveTo>
                    <a:pt x="354" y="428"/>
                  </a:moveTo>
                  <a:cubicBezTo>
                    <a:pt x="353" y="429"/>
                    <a:pt x="353" y="429"/>
                    <a:pt x="353" y="429"/>
                  </a:cubicBezTo>
                  <a:cubicBezTo>
                    <a:pt x="353" y="429"/>
                    <a:pt x="353" y="429"/>
                    <a:pt x="353" y="429"/>
                  </a:cubicBezTo>
                  <a:cubicBezTo>
                    <a:pt x="353" y="429"/>
                    <a:pt x="353" y="429"/>
                    <a:pt x="353" y="429"/>
                  </a:cubicBezTo>
                  <a:cubicBezTo>
                    <a:pt x="353" y="429"/>
                    <a:pt x="354" y="429"/>
                    <a:pt x="354" y="429"/>
                  </a:cubicBezTo>
                  <a:cubicBezTo>
                    <a:pt x="354" y="429"/>
                    <a:pt x="354" y="429"/>
                    <a:pt x="354" y="429"/>
                  </a:cubicBezTo>
                  <a:cubicBezTo>
                    <a:pt x="354" y="429"/>
                    <a:pt x="354" y="429"/>
                    <a:pt x="354" y="429"/>
                  </a:cubicBezTo>
                  <a:cubicBezTo>
                    <a:pt x="354" y="429"/>
                    <a:pt x="354" y="429"/>
                    <a:pt x="354" y="429"/>
                  </a:cubicBezTo>
                  <a:cubicBezTo>
                    <a:pt x="354" y="429"/>
                    <a:pt x="354" y="429"/>
                    <a:pt x="354" y="429"/>
                  </a:cubicBezTo>
                  <a:cubicBezTo>
                    <a:pt x="354" y="429"/>
                    <a:pt x="354" y="429"/>
                    <a:pt x="354" y="429"/>
                  </a:cubicBezTo>
                  <a:cubicBezTo>
                    <a:pt x="354" y="429"/>
                    <a:pt x="354" y="428"/>
                    <a:pt x="354" y="428"/>
                  </a:cubicBezTo>
                  <a:close/>
                  <a:moveTo>
                    <a:pt x="333" y="427"/>
                  </a:moveTo>
                  <a:cubicBezTo>
                    <a:pt x="332" y="427"/>
                    <a:pt x="332" y="427"/>
                    <a:pt x="332" y="427"/>
                  </a:cubicBezTo>
                  <a:cubicBezTo>
                    <a:pt x="332" y="427"/>
                    <a:pt x="332" y="427"/>
                    <a:pt x="332" y="427"/>
                  </a:cubicBezTo>
                  <a:cubicBezTo>
                    <a:pt x="332" y="428"/>
                    <a:pt x="332" y="428"/>
                    <a:pt x="332" y="428"/>
                  </a:cubicBezTo>
                  <a:cubicBezTo>
                    <a:pt x="332" y="428"/>
                    <a:pt x="332" y="428"/>
                    <a:pt x="332" y="428"/>
                  </a:cubicBezTo>
                  <a:lnTo>
                    <a:pt x="333" y="427"/>
                  </a:lnTo>
                  <a:close/>
                  <a:moveTo>
                    <a:pt x="333" y="428"/>
                  </a:moveTo>
                  <a:cubicBezTo>
                    <a:pt x="333" y="428"/>
                    <a:pt x="333" y="428"/>
                    <a:pt x="333" y="428"/>
                  </a:cubicBezTo>
                  <a:cubicBezTo>
                    <a:pt x="333" y="428"/>
                    <a:pt x="333" y="428"/>
                    <a:pt x="333" y="428"/>
                  </a:cubicBezTo>
                  <a:cubicBezTo>
                    <a:pt x="333" y="428"/>
                    <a:pt x="333" y="428"/>
                    <a:pt x="333" y="428"/>
                  </a:cubicBezTo>
                  <a:cubicBezTo>
                    <a:pt x="333" y="428"/>
                    <a:pt x="333" y="428"/>
                    <a:pt x="333" y="428"/>
                  </a:cubicBezTo>
                  <a:close/>
                  <a:moveTo>
                    <a:pt x="353" y="431"/>
                  </a:moveTo>
                  <a:cubicBezTo>
                    <a:pt x="353" y="432"/>
                    <a:pt x="353" y="432"/>
                    <a:pt x="353" y="432"/>
                  </a:cubicBezTo>
                  <a:cubicBezTo>
                    <a:pt x="353" y="432"/>
                    <a:pt x="353" y="432"/>
                    <a:pt x="353" y="431"/>
                  </a:cubicBezTo>
                  <a:close/>
                  <a:moveTo>
                    <a:pt x="352" y="432"/>
                  </a:moveTo>
                  <a:cubicBezTo>
                    <a:pt x="352" y="432"/>
                    <a:pt x="352" y="432"/>
                    <a:pt x="352" y="432"/>
                  </a:cubicBezTo>
                  <a:cubicBezTo>
                    <a:pt x="352" y="432"/>
                    <a:pt x="352" y="432"/>
                    <a:pt x="352" y="432"/>
                  </a:cubicBezTo>
                  <a:cubicBezTo>
                    <a:pt x="352" y="432"/>
                    <a:pt x="352" y="432"/>
                    <a:pt x="352" y="432"/>
                  </a:cubicBezTo>
                  <a:close/>
                  <a:moveTo>
                    <a:pt x="349" y="437"/>
                  </a:moveTo>
                  <a:cubicBezTo>
                    <a:pt x="349" y="437"/>
                    <a:pt x="350" y="437"/>
                    <a:pt x="350" y="436"/>
                  </a:cubicBezTo>
                  <a:cubicBezTo>
                    <a:pt x="350" y="436"/>
                    <a:pt x="350" y="436"/>
                    <a:pt x="350" y="436"/>
                  </a:cubicBezTo>
                  <a:cubicBezTo>
                    <a:pt x="350" y="436"/>
                    <a:pt x="350" y="436"/>
                    <a:pt x="350" y="436"/>
                  </a:cubicBezTo>
                  <a:cubicBezTo>
                    <a:pt x="350" y="435"/>
                    <a:pt x="350" y="436"/>
                    <a:pt x="350" y="436"/>
                  </a:cubicBezTo>
                  <a:cubicBezTo>
                    <a:pt x="349" y="436"/>
                    <a:pt x="349" y="436"/>
                    <a:pt x="349" y="436"/>
                  </a:cubicBezTo>
                  <a:cubicBezTo>
                    <a:pt x="349" y="437"/>
                    <a:pt x="349" y="437"/>
                    <a:pt x="349" y="437"/>
                  </a:cubicBezTo>
                  <a:cubicBezTo>
                    <a:pt x="349" y="437"/>
                    <a:pt x="349" y="437"/>
                    <a:pt x="349" y="437"/>
                  </a:cubicBezTo>
                  <a:cubicBezTo>
                    <a:pt x="349" y="437"/>
                    <a:pt x="349" y="437"/>
                    <a:pt x="349" y="437"/>
                  </a:cubicBezTo>
                  <a:cubicBezTo>
                    <a:pt x="349" y="438"/>
                    <a:pt x="349" y="438"/>
                    <a:pt x="349" y="438"/>
                  </a:cubicBezTo>
                  <a:cubicBezTo>
                    <a:pt x="349" y="438"/>
                    <a:pt x="349" y="438"/>
                    <a:pt x="349" y="438"/>
                  </a:cubicBezTo>
                  <a:cubicBezTo>
                    <a:pt x="349" y="439"/>
                    <a:pt x="349" y="439"/>
                    <a:pt x="349" y="439"/>
                  </a:cubicBezTo>
                  <a:cubicBezTo>
                    <a:pt x="349" y="439"/>
                    <a:pt x="350" y="439"/>
                    <a:pt x="350" y="439"/>
                  </a:cubicBezTo>
                  <a:cubicBezTo>
                    <a:pt x="350" y="439"/>
                    <a:pt x="350" y="439"/>
                    <a:pt x="350" y="439"/>
                  </a:cubicBezTo>
                  <a:cubicBezTo>
                    <a:pt x="350" y="438"/>
                    <a:pt x="350" y="438"/>
                    <a:pt x="350" y="438"/>
                  </a:cubicBezTo>
                  <a:cubicBezTo>
                    <a:pt x="350" y="438"/>
                    <a:pt x="350" y="438"/>
                    <a:pt x="350" y="438"/>
                  </a:cubicBezTo>
                  <a:cubicBezTo>
                    <a:pt x="350" y="438"/>
                    <a:pt x="350" y="438"/>
                    <a:pt x="350" y="438"/>
                  </a:cubicBezTo>
                  <a:cubicBezTo>
                    <a:pt x="350" y="438"/>
                    <a:pt x="350" y="437"/>
                    <a:pt x="349" y="437"/>
                  </a:cubicBezTo>
                  <a:close/>
                  <a:moveTo>
                    <a:pt x="351" y="430"/>
                  </a:moveTo>
                  <a:cubicBezTo>
                    <a:pt x="351" y="430"/>
                    <a:pt x="351" y="430"/>
                    <a:pt x="351" y="430"/>
                  </a:cubicBezTo>
                  <a:cubicBezTo>
                    <a:pt x="351" y="430"/>
                    <a:pt x="350" y="430"/>
                    <a:pt x="350" y="430"/>
                  </a:cubicBezTo>
                  <a:cubicBezTo>
                    <a:pt x="350" y="430"/>
                    <a:pt x="350" y="430"/>
                    <a:pt x="350" y="430"/>
                  </a:cubicBezTo>
                  <a:cubicBezTo>
                    <a:pt x="350" y="431"/>
                    <a:pt x="350" y="431"/>
                    <a:pt x="350" y="431"/>
                  </a:cubicBezTo>
                  <a:cubicBezTo>
                    <a:pt x="350" y="430"/>
                    <a:pt x="351" y="431"/>
                    <a:pt x="351" y="431"/>
                  </a:cubicBezTo>
                  <a:cubicBezTo>
                    <a:pt x="351" y="431"/>
                    <a:pt x="351" y="431"/>
                    <a:pt x="351" y="431"/>
                  </a:cubicBezTo>
                  <a:cubicBezTo>
                    <a:pt x="351" y="431"/>
                    <a:pt x="351" y="430"/>
                    <a:pt x="351" y="430"/>
                  </a:cubicBezTo>
                  <a:close/>
                  <a:moveTo>
                    <a:pt x="356" y="430"/>
                  </a:moveTo>
                  <a:cubicBezTo>
                    <a:pt x="356" y="430"/>
                    <a:pt x="356" y="430"/>
                    <a:pt x="356" y="430"/>
                  </a:cubicBezTo>
                  <a:cubicBezTo>
                    <a:pt x="355" y="430"/>
                    <a:pt x="355" y="431"/>
                    <a:pt x="354" y="431"/>
                  </a:cubicBezTo>
                  <a:cubicBezTo>
                    <a:pt x="354" y="431"/>
                    <a:pt x="354" y="431"/>
                    <a:pt x="354" y="431"/>
                  </a:cubicBezTo>
                  <a:cubicBezTo>
                    <a:pt x="353" y="432"/>
                    <a:pt x="353" y="432"/>
                    <a:pt x="353" y="432"/>
                  </a:cubicBezTo>
                  <a:cubicBezTo>
                    <a:pt x="353" y="433"/>
                    <a:pt x="353" y="433"/>
                    <a:pt x="353" y="433"/>
                  </a:cubicBezTo>
                  <a:cubicBezTo>
                    <a:pt x="353" y="433"/>
                    <a:pt x="353" y="433"/>
                    <a:pt x="353" y="433"/>
                  </a:cubicBezTo>
                  <a:cubicBezTo>
                    <a:pt x="353" y="433"/>
                    <a:pt x="353" y="434"/>
                    <a:pt x="353" y="434"/>
                  </a:cubicBezTo>
                  <a:cubicBezTo>
                    <a:pt x="353" y="435"/>
                    <a:pt x="353" y="435"/>
                    <a:pt x="353" y="435"/>
                  </a:cubicBezTo>
                  <a:cubicBezTo>
                    <a:pt x="354" y="435"/>
                    <a:pt x="355" y="434"/>
                    <a:pt x="355" y="433"/>
                  </a:cubicBezTo>
                  <a:cubicBezTo>
                    <a:pt x="355" y="433"/>
                    <a:pt x="355" y="433"/>
                    <a:pt x="355" y="433"/>
                  </a:cubicBezTo>
                  <a:cubicBezTo>
                    <a:pt x="355" y="433"/>
                    <a:pt x="355" y="433"/>
                    <a:pt x="355" y="433"/>
                  </a:cubicBezTo>
                  <a:cubicBezTo>
                    <a:pt x="355" y="433"/>
                    <a:pt x="355" y="433"/>
                    <a:pt x="355" y="433"/>
                  </a:cubicBezTo>
                  <a:cubicBezTo>
                    <a:pt x="355" y="433"/>
                    <a:pt x="355" y="433"/>
                    <a:pt x="355" y="433"/>
                  </a:cubicBezTo>
                  <a:cubicBezTo>
                    <a:pt x="356" y="432"/>
                    <a:pt x="356" y="432"/>
                    <a:pt x="356" y="432"/>
                  </a:cubicBezTo>
                  <a:cubicBezTo>
                    <a:pt x="356" y="432"/>
                    <a:pt x="356" y="432"/>
                    <a:pt x="356" y="432"/>
                  </a:cubicBezTo>
                  <a:cubicBezTo>
                    <a:pt x="356" y="432"/>
                    <a:pt x="356" y="431"/>
                    <a:pt x="356" y="431"/>
                  </a:cubicBezTo>
                  <a:cubicBezTo>
                    <a:pt x="356" y="431"/>
                    <a:pt x="356" y="431"/>
                    <a:pt x="356" y="431"/>
                  </a:cubicBezTo>
                  <a:cubicBezTo>
                    <a:pt x="356" y="431"/>
                    <a:pt x="356" y="431"/>
                    <a:pt x="356" y="431"/>
                  </a:cubicBezTo>
                  <a:cubicBezTo>
                    <a:pt x="356" y="431"/>
                    <a:pt x="356" y="431"/>
                    <a:pt x="356" y="431"/>
                  </a:cubicBezTo>
                  <a:cubicBezTo>
                    <a:pt x="356" y="430"/>
                    <a:pt x="356" y="430"/>
                    <a:pt x="356" y="430"/>
                  </a:cubicBezTo>
                  <a:cubicBezTo>
                    <a:pt x="356" y="430"/>
                    <a:pt x="356" y="430"/>
                    <a:pt x="356" y="430"/>
                  </a:cubicBezTo>
                  <a:close/>
                  <a:moveTo>
                    <a:pt x="333" y="427"/>
                  </a:moveTo>
                  <a:cubicBezTo>
                    <a:pt x="334" y="426"/>
                    <a:pt x="334" y="426"/>
                    <a:pt x="333" y="426"/>
                  </a:cubicBezTo>
                  <a:cubicBezTo>
                    <a:pt x="333" y="426"/>
                    <a:pt x="333" y="426"/>
                    <a:pt x="333" y="426"/>
                  </a:cubicBezTo>
                  <a:cubicBezTo>
                    <a:pt x="333" y="426"/>
                    <a:pt x="333" y="426"/>
                    <a:pt x="333" y="426"/>
                  </a:cubicBezTo>
                  <a:cubicBezTo>
                    <a:pt x="333" y="426"/>
                    <a:pt x="333" y="426"/>
                    <a:pt x="333" y="427"/>
                  </a:cubicBezTo>
                  <a:close/>
                  <a:moveTo>
                    <a:pt x="340" y="428"/>
                  </a:moveTo>
                  <a:cubicBezTo>
                    <a:pt x="341" y="428"/>
                    <a:pt x="341" y="427"/>
                    <a:pt x="342" y="427"/>
                  </a:cubicBezTo>
                  <a:cubicBezTo>
                    <a:pt x="342" y="427"/>
                    <a:pt x="342" y="427"/>
                    <a:pt x="342" y="427"/>
                  </a:cubicBezTo>
                  <a:cubicBezTo>
                    <a:pt x="342" y="427"/>
                    <a:pt x="342" y="426"/>
                    <a:pt x="342" y="426"/>
                  </a:cubicBezTo>
                  <a:cubicBezTo>
                    <a:pt x="341" y="426"/>
                    <a:pt x="341" y="426"/>
                    <a:pt x="341" y="426"/>
                  </a:cubicBezTo>
                  <a:cubicBezTo>
                    <a:pt x="341" y="427"/>
                    <a:pt x="341" y="427"/>
                    <a:pt x="341" y="427"/>
                  </a:cubicBezTo>
                  <a:cubicBezTo>
                    <a:pt x="341" y="427"/>
                    <a:pt x="341" y="427"/>
                    <a:pt x="341" y="427"/>
                  </a:cubicBezTo>
                  <a:cubicBezTo>
                    <a:pt x="341" y="427"/>
                    <a:pt x="341" y="427"/>
                    <a:pt x="341" y="427"/>
                  </a:cubicBezTo>
                  <a:cubicBezTo>
                    <a:pt x="340" y="427"/>
                    <a:pt x="340" y="427"/>
                    <a:pt x="340" y="427"/>
                  </a:cubicBezTo>
                  <a:cubicBezTo>
                    <a:pt x="340" y="427"/>
                    <a:pt x="340" y="428"/>
                    <a:pt x="340" y="428"/>
                  </a:cubicBezTo>
                  <a:close/>
                  <a:moveTo>
                    <a:pt x="343" y="412"/>
                  </a:moveTo>
                  <a:cubicBezTo>
                    <a:pt x="343" y="413"/>
                    <a:pt x="343" y="413"/>
                    <a:pt x="343" y="413"/>
                  </a:cubicBezTo>
                  <a:cubicBezTo>
                    <a:pt x="343" y="413"/>
                    <a:pt x="343" y="412"/>
                    <a:pt x="343" y="412"/>
                  </a:cubicBezTo>
                  <a:close/>
                  <a:moveTo>
                    <a:pt x="333" y="421"/>
                  </a:moveTo>
                  <a:cubicBezTo>
                    <a:pt x="333" y="421"/>
                    <a:pt x="333" y="421"/>
                    <a:pt x="333" y="421"/>
                  </a:cubicBezTo>
                  <a:cubicBezTo>
                    <a:pt x="333" y="421"/>
                    <a:pt x="333" y="421"/>
                    <a:pt x="333" y="421"/>
                  </a:cubicBezTo>
                  <a:close/>
                  <a:moveTo>
                    <a:pt x="342" y="414"/>
                  </a:moveTo>
                  <a:cubicBezTo>
                    <a:pt x="342" y="414"/>
                    <a:pt x="342" y="414"/>
                    <a:pt x="342" y="414"/>
                  </a:cubicBezTo>
                  <a:cubicBezTo>
                    <a:pt x="342" y="414"/>
                    <a:pt x="342" y="413"/>
                    <a:pt x="342" y="413"/>
                  </a:cubicBezTo>
                  <a:cubicBezTo>
                    <a:pt x="342" y="413"/>
                    <a:pt x="342" y="413"/>
                    <a:pt x="342" y="413"/>
                  </a:cubicBezTo>
                  <a:cubicBezTo>
                    <a:pt x="342" y="413"/>
                    <a:pt x="342" y="412"/>
                    <a:pt x="342" y="412"/>
                  </a:cubicBezTo>
                  <a:cubicBezTo>
                    <a:pt x="342" y="412"/>
                    <a:pt x="342" y="412"/>
                    <a:pt x="342" y="412"/>
                  </a:cubicBezTo>
                  <a:cubicBezTo>
                    <a:pt x="342" y="412"/>
                    <a:pt x="342" y="412"/>
                    <a:pt x="342" y="412"/>
                  </a:cubicBezTo>
                  <a:cubicBezTo>
                    <a:pt x="342" y="412"/>
                    <a:pt x="341" y="412"/>
                    <a:pt x="341" y="412"/>
                  </a:cubicBezTo>
                  <a:cubicBezTo>
                    <a:pt x="340" y="412"/>
                    <a:pt x="340" y="412"/>
                    <a:pt x="340" y="412"/>
                  </a:cubicBezTo>
                  <a:cubicBezTo>
                    <a:pt x="340" y="412"/>
                    <a:pt x="340" y="412"/>
                    <a:pt x="340" y="412"/>
                  </a:cubicBezTo>
                  <a:cubicBezTo>
                    <a:pt x="340" y="413"/>
                    <a:pt x="340" y="413"/>
                    <a:pt x="340" y="413"/>
                  </a:cubicBezTo>
                  <a:cubicBezTo>
                    <a:pt x="341" y="413"/>
                    <a:pt x="341" y="413"/>
                    <a:pt x="341" y="413"/>
                  </a:cubicBezTo>
                  <a:cubicBezTo>
                    <a:pt x="341" y="413"/>
                    <a:pt x="341" y="413"/>
                    <a:pt x="341" y="413"/>
                  </a:cubicBezTo>
                  <a:cubicBezTo>
                    <a:pt x="341" y="413"/>
                    <a:pt x="341" y="413"/>
                    <a:pt x="341" y="413"/>
                  </a:cubicBezTo>
                  <a:cubicBezTo>
                    <a:pt x="341" y="413"/>
                    <a:pt x="341" y="414"/>
                    <a:pt x="341" y="414"/>
                  </a:cubicBezTo>
                  <a:cubicBezTo>
                    <a:pt x="341" y="414"/>
                    <a:pt x="341" y="414"/>
                    <a:pt x="341" y="414"/>
                  </a:cubicBezTo>
                  <a:cubicBezTo>
                    <a:pt x="341" y="414"/>
                    <a:pt x="341" y="414"/>
                    <a:pt x="341" y="414"/>
                  </a:cubicBezTo>
                  <a:cubicBezTo>
                    <a:pt x="341" y="414"/>
                    <a:pt x="341" y="415"/>
                    <a:pt x="341" y="415"/>
                  </a:cubicBezTo>
                  <a:cubicBezTo>
                    <a:pt x="340" y="415"/>
                    <a:pt x="340" y="415"/>
                    <a:pt x="340" y="415"/>
                  </a:cubicBezTo>
                  <a:cubicBezTo>
                    <a:pt x="341" y="415"/>
                    <a:pt x="341" y="415"/>
                    <a:pt x="341" y="415"/>
                  </a:cubicBezTo>
                  <a:cubicBezTo>
                    <a:pt x="341" y="415"/>
                    <a:pt x="341" y="415"/>
                    <a:pt x="341" y="416"/>
                  </a:cubicBezTo>
                  <a:cubicBezTo>
                    <a:pt x="341" y="416"/>
                    <a:pt x="341" y="416"/>
                    <a:pt x="341" y="416"/>
                  </a:cubicBezTo>
                  <a:cubicBezTo>
                    <a:pt x="341" y="416"/>
                    <a:pt x="342" y="415"/>
                    <a:pt x="342" y="415"/>
                  </a:cubicBezTo>
                  <a:cubicBezTo>
                    <a:pt x="342" y="415"/>
                    <a:pt x="342" y="415"/>
                    <a:pt x="342" y="415"/>
                  </a:cubicBezTo>
                  <a:cubicBezTo>
                    <a:pt x="342" y="415"/>
                    <a:pt x="342" y="415"/>
                    <a:pt x="342" y="415"/>
                  </a:cubicBezTo>
                  <a:cubicBezTo>
                    <a:pt x="342" y="415"/>
                    <a:pt x="342" y="415"/>
                    <a:pt x="342" y="415"/>
                  </a:cubicBezTo>
                  <a:lnTo>
                    <a:pt x="342" y="414"/>
                  </a:lnTo>
                  <a:close/>
                  <a:moveTo>
                    <a:pt x="349" y="429"/>
                  </a:moveTo>
                  <a:cubicBezTo>
                    <a:pt x="349" y="429"/>
                    <a:pt x="349" y="429"/>
                    <a:pt x="349" y="429"/>
                  </a:cubicBezTo>
                  <a:cubicBezTo>
                    <a:pt x="350" y="429"/>
                    <a:pt x="350" y="429"/>
                    <a:pt x="350" y="429"/>
                  </a:cubicBezTo>
                  <a:cubicBezTo>
                    <a:pt x="349" y="429"/>
                    <a:pt x="349" y="429"/>
                    <a:pt x="349" y="429"/>
                  </a:cubicBezTo>
                  <a:cubicBezTo>
                    <a:pt x="349" y="429"/>
                    <a:pt x="349" y="429"/>
                    <a:pt x="349" y="429"/>
                  </a:cubicBezTo>
                  <a:close/>
                  <a:moveTo>
                    <a:pt x="340" y="425"/>
                  </a:moveTo>
                  <a:cubicBezTo>
                    <a:pt x="341" y="425"/>
                    <a:pt x="341" y="425"/>
                    <a:pt x="341" y="425"/>
                  </a:cubicBezTo>
                  <a:cubicBezTo>
                    <a:pt x="340" y="425"/>
                    <a:pt x="340" y="425"/>
                    <a:pt x="340" y="425"/>
                  </a:cubicBezTo>
                  <a:close/>
                  <a:moveTo>
                    <a:pt x="332" y="393"/>
                  </a:moveTo>
                  <a:cubicBezTo>
                    <a:pt x="332" y="393"/>
                    <a:pt x="332" y="393"/>
                    <a:pt x="332" y="393"/>
                  </a:cubicBezTo>
                  <a:cubicBezTo>
                    <a:pt x="332" y="397"/>
                    <a:pt x="334" y="392"/>
                    <a:pt x="332" y="393"/>
                  </a:cubicBezTo>
                  <a:close/>
                  <a:moveTo>
                    <a:pt x="341" y="406"/>
                  </a:moveTo>
                  <a:cubicBezTo>
                    <a:pt x="341" y="406"/>
                    <a:pt x="340" y="406"/>
                    <a:pt x="340" y="406"/>
                  </a:cubicBezTo>
                  <a:cubicBezTo>
                    <a:pt x="340" y="407"/>
                    <a:pt x="340" y="407"/>
                    <a:pt x="340" y="407"/>
                  </a:cubicBezTo>
                  <a:cubicBezTo>
                    <a:pt x="340" y="408"/>
                    <a:pt x="342" y="407"/>
                    <a:pt x="342" y="407"/>
                  </a:cubicBezTo>
                  <a:cubicBezTo>
                    <a:pt x="342" y="407"/>
                    <a:pt x="342" y="407"/>
                    <a:pt x="342" y="407"/>
                  </a:cubicBezTo>
                  <a:cubicBezTo>
                    <a:pt x="343" y="407"/>
                    <a:pt x="343" y="407"/>
                    <a:pt x="343" y="407"/>
                  </a:cubicBezTo>
                  <a:cubicBezTo>
                    <a:pt x="343" y="407"/>
                    <a:pt x="343" y="407"/>
                    <a:pt x="343" y="407"/>
                  </a:cubicBezTo>
                  <a:cubicBezTo>
                    <a:pt x="343" y="407"/>
                    <a:pt x="343" y="407"/>
                    <a:pt x="343" y="407"/>
                  </a:cubicBezTo>
                  <a:cubicBezTo>
                    <a:pt x="342" y="407"/>
                    <a:pt x="342" y="407"/>
                    <a:pt x="342" y="407"/>
                  </a:cubicBezTo>
                  <a:cubicBezTo>
                    <a:pt x="342" y="407"/>
                    <a:pt x="342" y="407"/>
                    <a:pt x="342" y="407"/>
                  </a:cubicBezTo>
                  <a:cubicBezTo>
                    <a:pt x="342" y="408"/>
                    <a:pt x="342" y="408"/>
                    <a:pt x="342" y="408"/>
                  </a:cubicBezTo>
                  <a:cubicBezTo>
                    <a:pt x="343" y="408"/>
                    <a:pt x="344" y="409"/>
                    <a:pt x="345" y="408"/>
                  </a:cubicBezTo>
                  <a:cubicBezTo>
                    <a:pt x="345" y="408"/>
                    <a:pt x="344" y="408"/>
                    <a:pt x="344" y="407"/>
                  </a:cubicBezTo>
                  <a:cubicBezTo>
                    <a:pt x="344" y="407"/>
                    <a:pt x="344" y="407"/>
                    <a:pt x="344" y="407"/>
                  </a:cubicBezTo>
                  <a:cubicBezTo>
                    <a:pt x="345" y="408"/>
                    <a:pt x="345" y="408"/>
                    <a:pt x="345" y="408"/>
                  </a:cubicBezTo>
                  <a:cubicBezTo>
                    <a:pt x="345" y="408"/>
                    <a:pt x="345" y="408"/>
                    <a:pt x="345" y="408"/>
                  </a:cubicBezTo>
                  <a:cubicBezTo>
                    <a:pt x="345" y="408"/>
                    <a:pt x="345" y="408"/>
                    <a:pt x="345" y="408"/>
                  </a:cubicBezTo>
                  <a:cubicBezTo>
                    <a:pt x="345" y="408"/>
                    <a:pt x="345" y="408"/>
                    <a:pt x="345" y="408"/>
                  </a:cubicBezTo>
                  <a:cubicBezTo>
                    <a:pt x="345" y="408"/>
                    <a:pt x="345" y="408"/>
                    <a:pt x="345" y="408"/>
                  </a:cubicBezTo>
                  <a:cubicBezTo>
                    <a:pt x="345" y="408"/>
                    <a:pt x="345" y="408"/>
                    <a:pt x="345" y="408"/>
                  </a:cubicBezTo>
                  <a:cubicBezTo>
                    <a:pt x="345" y="407"/>
                    <a:pt x="345" y="407"/>
                    <a:pt x="345" y="407"/>
                  </a:cubicBezTo>
                  <a:cubicBezTo>
                    <a:pt x="345" y="407"/>
                    <a:pt x="345" y="407"/>
                    <a:pt x="345" y="407"/>
                  </a:cubicBezTo>
                  <a:cubicBezTo>
                    <a:pt x="345" y="406"/>
                    <a:pt x="343" y="406"/>
                    <a:pt x="344" y="405"/>
                  </a:cubicBezTo>
                  <a:cubicBezTo>
                    <a:pt x="343" y="405"/>
                    <a:pt x="343" y="405"/>
                    <a:pt x="343" y="405"/>
                  </a:cubicBezTo>
                  <a:cubicBezTo>
                    <a:pt x="343" y="405"/>
                    <a:pt x="343" y="405"/>
                    <a:pt x="343" y="405"/>
                  </a:cubicBezTo>
                  <a:cubicBezTo>
                    <a:pt x="343" y="405"/>
                    <a:pt x="343" y="405"/>
                    <a:pt x="342" y="405"/>
                  </a:cubicBezTo>
                  <a:cubicBezTo>
                    <a:pt x="342" y="405"/>
                    <a:pt x="342" y="405"/>
                    <a:pt x="342" y="405"/>
                  </a:cubicBezTo>
                  <a:cubicBezTo>
                    <a:pt x="342" y="406"/>
                    <a:pt x="342" y="406"/>
                    <a:pt x="341" y="406"/>
                  </a:cubicBezTo>
                  <a:cubicBezTo>
                    <a:pt x="341" y="406"/>
                    <a:pt x="341" y="406"/>
                    <a:pt x="341" y="406"/>
                  </a:cubicBezTo>
                  <a:close/>
                  <a:moveTo>
                    <a:pt x="344" y="421"/>
                  </a:moveTo>
                  <a:cubicBezTo>
                    <a:pt x="344" y="421"/>
                    <a:pt x="344" y="421"/>
                    <a:pt x="344" y="421"/>
                  </a:cubicBezTo>
                  <a:cubicBezTo>
                    <a:pt x="344" y="421"/>
                    <a:pt x="344" y="421"/>
                    <a:pt x="344" y="421"/>
                  </a:cubicBezTo>
                  <a:close/>
                  <a:moveTo>
                    <a:pt x="348" y="439"/>
                  </a:moveTo>
                  <a:cubicBezTo>
                    <a:pt x="348" y="439"/>
                    <a:pt x="347" y="439"/>
                    <a:pt x="347" y="439"/>
                  </a:cubicBezTo>
                  <a:cubicBezTo>
                    <a:pt x="348" y="439"/>
                    <a:pt x="348" y="439"/>
                    <a:pt x="349" y="439"/>
                  </a:cubicBezTo>
                  <a:cubicBezTo>
                    <a:pt x="348" y="439"/>
                    <a:pt x="348" y="439"/>
                    <a:pt x="348" y="439"/>
                  </a:cubicBezTo>
                  <a:cubicBezTo>
                    <a:pt x="349" y="439"/>
                    <a:pt x="348" y="439"/>
                    <a:pt x="348" y="439"/>
                  </a:cubicBezTo>
                  <a:close/>
                  <a:moveTo>
                    <a:pt x="331" y="421"/>
                  </a:moveTo>
                  <a:cubicBezTo>
                    <a:pt x="331" y="420"/>
                    <a:pt x="331" y="420"/>
                    <a:pt x="331" y="420"/>
                  </a:cubicBezTo>
                  <a:cubicBezTo>
                    <a:pt x="331" y="420"/>
                    <a:pt x="331" y="420"/>
                    <a:pt x="331" y="420"/>
                  </a:cubicBezTo>
                  <a:cubicBezTo>
                    <a:pt x="331" y="420"/>
                    <a:pt x="331" y="420"/>
                    <a:pt x="331" y="420"/>
                  </a:cubicBezTo>
                  <a:cubicBezTo>
                    <a:pt x="331" y="420"/>
                    <a:pt x="331" y="420"/>
                    <a:pt x="331" y="420"/>
                  </a:cubicBezTo>
                  <a:cubicBezTo>
                    <a:pt x="331" y="420"/>
                    <a:pt x="330" y="421"/>
                    <a:pt x="330" y="421"/>
                  </a:cubicBezTo>
                  <a:cubicBezTo>
                    <a:pt x="330" y="421"/>
                    <a:pt x="330" y="421"/>
                    <a:pt x="330" y="421"/>
                  </a:cubicBezTo>
                  <a:cubicBezTo>
                    <a:pt x="331" y="421"/>
                    <a:pt x="331" y="421"/>
                    <a:pt x="331" y="421"/>
                  </a:cubicBezTo>
                  <a:close/>
                  <a:moveTo>
                    <a:pt x="335" y="429"/>
                  </a:moveTo>
                  <a:cubicBezTo>
                    <a:pt x="335" y="429"/>
                    <a:pt x="335" y="429"/>
                    <a:pt x="335" y="429"/>
                  </a:cubicBezTo>
                  <a:cubicBezTo>
                    <a:pt x="335" y="429"/>
                    <a:pt x="335" y="429"/>
                    <a:pt x="335" y="429"/>
                  </a:cubicBezTo>
                  <a:cubicBezTo>
                    <a:pt x="334" y="429"/>
                    <a:pt x="334" y="429"/>
                    <a:pt x="334" y="429"/>
                  </a:cubicBezTo>
                  <a:cubicBezTo>
                    <a:pt x="334" y="429"/>
                    <a:pt x="334" y="429"/>
                    <a:pt x="335" y="429"/>
                  </a:cubicBezTo>
                  <a:close/>
                  <a:moveTo>
                    <a:pt x="335" y="423"/>
                  </a:moveTo>
                  <a:cubicBezTo>
                    <a:pt x="335" y="422"/>
                    <a:pt x="335" y="422"/>
                    <a:pt x="335" y="422"/>
                  </a:cubicBezTo>
                  <a:cubicBezTo>
                    <a:pt x="335" y="422"/>
                    <a:pt x="335" y="422"/>
                    <a:pt x="335" y="422"/>
                  </a:cubicBezTo>
                  <a:cubicBezTo>
                    <a:pt x="335" y="422"/>
                    <a:pt x="335" y="422"/>
                    <a:pt x="335" y="422"/>
                  </a:cubicBezTo>
                  <a:cubicBezTo>
                    <a:pt x="334" y="422"/>
                    <a:pt x="334" y="422"/>
                    <a:pt x="334" y="422"/>
                  </a:cubicBezTo>
                  <a:cubicBezTo>
                    <a:pt x="334" y="422"/>
                    <a:pt x="334" y="422"/>
                    <a:pt x="334" y="422"/>
                  </a:cubicBezTo>
                  <a:cubicBezTo>
                    <a:pt x="334" y="422"/>
                    <a:pt x="334" y="423"/>
                    <a:pt x="334" y="423"/>
                  </a:cubicBezTo>
                  <a:cubicBezTo>
                    <a:pt x="334" y="423"/>
                    <a:pt x="334" y="423"/>
                    <a:pt x="334" y="423"/>
                  </a:cubicBezTo>
                  <a:lnTo>
                    <a:pt x="335" y="423"/>
                  </a:lnTo>
                  <a:close/>
                  <a:moveTo>
                    <a:pt x="331" y="418"/>
                  </a:moveTo>
                  <a:cubicBezTo>
                    <a:pt x="330" y="418"/>
                    <a:pt x="330" y="418"/>
                    <a:pt x="330" y="418"/>
                  </a:cubicBezTo>
                  <a:cubicBezTo>
                    <a:pt x="330" y="418"/>
                    <a:pt x="330" y="418"/>
                    <a:pt x="330" y="418"/>
                  </a:cubicBezTo>
                  <a:cubicBezTo>
                    <a:pt x="330" y="418"/>
                    <a:pt x="331" y="418"/>
                    <a:pt x="331" y="418"/>
                  </a:cubicBezTo>
                  <a:close/>
                  <a:moveTo>
                    <a:pt x="349" y="426"/>
                  </a:moveTo>
                  <a:cubicBezTo>
                    <a:pt x="349" y="426"/>
                    <a:pt x="349" y="426"/>
                    <a:pt x="349" y="426"/>
                  </a:cubicBezTo>
                  <a:cubicBezTo>
                    <a:pt x="349" y="426"/>
                    <a:pt x="349" y="426"/>
                    <a:pt x="349" y="426"/>
                  </a:cubicBezTo>
                  <a:cubicBezTo>
                    <a:pt x="349" y="426"/>
                    <a:pt x="349" y="426"/>
                    <a:pt x="349" y="426"/>
                  </a:cubicBezTo>
                  <a:close/>
                  <a:moveTo>
                    <a:pt x="331" y="422"/>
                  </a:moveTo>
                  <a:cubicBezTo>
                    <a:pt x="331" y="422"/>
                    <a:pt x="331" y="422"/>
                    <a:pt x="331" y="422"/>
                  </a:cubicBezTo>
                  <a:cubicBezTo>
                    <a:pt x="331" y="422"/>
                    <a:pt x="331" y="422"/>
                    <a:pt x="331" y="422"/>
                  </a:cubicBezTo>
                  <a:cubicBezTo>
                    <a:pt x="331" y="423"/>
                    <a:pt x="331" y="423"/>
                    <a:pt x="331" y="423"/>
                  </a:cubicBezTo>
                  <a:cubicBezTo>
                    <a:pt x="331" y="423"/>
                    <a:pt x="331" y="423"/>
                    <a:pt x="331" y="423"/>
                  </a:cubicBezTo>
                  <a:cubicBezTo>
                    <a:pt x="331" y="423"/>
                    <a:pt x="331" y="423"/>
                    <a:pt x="331" y="423"/>
                  </a:cubicBezTo>
                  <a:cubicBezTo>
                    <a:pt x="331" y="423"/>
                    <a:pt x="331" y="423"/>
                    <a:pt x="331" y="423"/>
                  </a:cubicBezTo>
                  <a:cubicBezTo>
                    <a:pt x="332" y="423"/>
                    <a:pt x="332" y="423"/>
                    <a:pt x="332" y="423"/>
                  </a:cubicBezTo>
                  <a:cubicBezTo>
                    <a:pt x="332" y="423"/>
                    <a:pt x="332" y="422"/>
                    <a:pt x="332" y="422"/>
                  </a:cubicBezTo>
                  <a:cubicBezTo>
                    <a:pt x="331" y="422"/>
                    <a:pt x="331" y="422"/>
                    <a:pt x="331" y="422"/>
                  </a:cubicBezTo>
                  <a:cubicBezTo>
                    <a:pt x="331" y="422"/>
                    <a:pt x="331" y="422"/>
                    <a:pt x="331" y="422"/>
                  </a:cubicBezTo>
                  <a:close/>
                  <a:moveTo>
                    <a:pt x="334" y="418"/>
                  </a:moveTo>
                  <a:cubicBezTo>
                    <a:pt x="334" y="418"/>
                    <a:pt x="333" y="418"/>
                    <a:pt x="333" y="418"/>
                  </a:cubicBezTo>
                  <a:cubicBezTo>
                    <a:pt x="333" y="418"/>
                    <a:pt x="333" y="418"/>
                    <a:pt x="333" y="418"/>
                  </a:cubicBezTo>
                  <a:cubicBezTo>
                    <a:pt x="333" y="418"/>
                    <a:pt x="333" y="418"/>
                    <a:pt x="333" y="418"/>
                  </a:cubicBezTo>
                  <a:cubicBezTo>
                    <a:pt x="333" y="418"/>
                    <a:pt x="333" y="419"/>
                    <a:pt x="334" y="419"/>
                  </a:cubicBezTo>
                  <a:cubicBezTo>
                    <a:pt x="334" y="419"/>
                    <a:pt x="334" y="419"/>
                    <a:pt x="334" y="419"/>
                  </a:cubicBezTo>
                  <a:cubicBezTo>
                    <a:pt x="334" y="419"/>
                    <a:pt x="334" y="419"/>
                    <a:pt x="334" y="419"/>
                  </a:cubicBezTo>
                  <a:cubicBezTo>
                    <a:pt x="334" y="419"/>
                    <a:pt x="334" y="420"/>
                    <a:pt x="334" y="420"/>
                  </a:cubicBezTo>
                  <a:cubicBezTo>
                    <a:pt x="335" y="420"/>
                    <a:pt x="335" y="420"/>
                    <a:pt x="335" y="420"/>
                  </a:cubicBezTo>
                  <a:cubicBezTo>
                    <a:pt x="335" y="420"/>
                    <a:pt x="335" y="420"/>
                    <a:pt x="335" y="420"/>
                  </a:cubicBezTo>
                  <a:cubicBezTo>
                    <a:pt x="335" y="419"/>
                    <a:pt x="335" y="419"/>
                    <a:pt x="335" y="419"/>
                  </a:cubicBezTo>
                  <a:cubicBezTo>
                    <a:pt x="335" y="419"/>
                    <a:pt x="335" y="419"/>
                    <a:pt x="335" y="419"/>
                  </a:cubicBezTo>
                  <a:cubicBezTo>
                    <a:pt x="335" y="419"/>
                    <a:pt x="335" y="419"/>
                    <a:pt x="335" y="419"/>
                  </a:cubicBezTo>
                  <a:cubicBezTo>
                    <a:pt x="335" y="418"/>
                    <a:pt x="335" y="418"/>
                    <a:pt x="335" y="418"/>
                  </a:cubicBezTo>
                  <a:cubicBezTo>
                    <a:pt x="335" y="418"/>
                    <a:pt x="334" y="418"/>
                    <a:pt x="334" y="418"/>
                  </a:cubicBezTo>
                  <a:close/>
                  <a:moveTo>
                    <a:pt x="337" y="422"/>
                  </a:moveTo>
                  <a:cubicBezTo>
                    <a:pt x="337" y="422"/>
                    <a:pt x="337" y="422"/>
                    <a:pt x="337" y="422"/>
                  </a:cubicBezTo>
                  <a:cubicBezTo>
                    <a:pt x="337" y="422"/>
                    <a:pt x="337" y="422"/>
                    <a:pt x="337" y="422"/>
                  </a:cubicBezTo>
                  <a:cubicBezTo>
                    <a:pt x="337" y="422"/>
                    <a:pt x="337" y="422"/>
                    <a:pt x="337" y="422"/>
                  </a:cubicBezTo>
                  <a:cubicBezTo>
                    <a:pt x="338" y="422"/>
                    <a:pt x="338" y="422"/>
                    <a:pt x="338" y="422"/>
                  </a:cubicBezTo>
                  <a:cubicBezTo>
                    <a:pt x="338" y="422"/>
                    <a:pt x="338" y="422"/>
                    <a:pt x="338" y="422"/>
                  </a:cubicBezTo>
                  <a:cubicBezTo>
                    <a:pt x="338" y="422"/>
                    <a:pt x="338" y="422"/>
                    <a:pt x="338" y="422"/>
                  </a:cubicBezTo>
                  <a:cubicBezTo>
                    <a:pt x="338" y="422"/>
                    <a:pt x="338" y="422"/>
                    <a:pt x="338" y="422"/>
                  </a:cubicBezTo>
                  <a:cubicBezTo>
                    <a:pt x="337" y="422"/>
                    <a:pt x="337" y="422"/>
                    <a:pt x="337" y="422"/>
                  </a:cubicBezTo>
                  <a:close/>
                  <a:moveTo>
                    <a:pt x="335" y="404"/>
                  </a:moveTo>
                  <a:cubicBezTo>
                    <a:pt x="335" y="404"/>
                    <a:pt x="335" y="404"/>
                    <a:pt x="335" y="404"/>
                  </a:cubicBezTo>
                  <a:cubicBezTo>
                    <a:pt x="335" y="404"/>
                    <a:pt x="335" y="404"/>
                    <a:pt x="335" y="404"/>
                  </a:cubicBezTo>
                  <a:cubicBezTo>
                    <a:pt x="334" y="404"/>
                    <a:pt x="334" y="404"/>
                    <a:pt x="335" y="404"/>
                  </a:cubicBezTo>
                  <a:close/>
                  <a:moveTo>
                    <a:pt x="337" y="400"/>
                  </a:moveTo>
                  <a:cubicBezTo>
                    <a:pt x="336" y="400"/>
                    <a:pt x="336" y="400"/>
                    <a:pt x="336" y="400"/>
                  </a:cubicBezTo>
                  <a:cubicBezTo>
                    <a:pt x="336" y="400"/>
                    <a:pt x="336" y="400"/>
                    <a:pt x="336" y="400"/>
                  </a:cubicBezTo>
                  <a:cubicBezTo>
                    <a:pt x="335" y="400"/>
                    <a:pt x="335" y="400"/>
                    <a:pt x="335" y="400"/>
                  </a:cubicBezTo>
                  <a:cubicBezTo>
                    <a:pt x="335" y="400"/>
                    <a:pt x="335" y="400"/>
                    <a:pt x="335" y="400"/>
                  </a:cubicBezTo>
                  <a:cubicBezTo>
                    <a:pt x="335" y="400"/>
                    <a:pt x="335" y="400"/>
                    <a:pt x="335" y="400"/>
                  </a:cubicBezTo>
                  <a:cubicBezTo>
                    <a:pt x="335" y="401"/>
                    <a:pt x="335" y="401"/>
                    <a:pt x="335" y="401"/>
                  </a:cubicBezTo>
                  <a:cubicBezTo>
                    <a:pt x="335" y="401"/>
                    <a:pt x="335" y="401"/>
                    <a:pt x="335" y="401"/>
                  </a:cubicBezTo>
                  <a:cubicBezTo>
                    <a:pt x="335" y="401"/>
                    <a:pt x="335" y="401"/>
                    <a:pt x="335" y="401"/>
                  </a:cubicBezTo>
                  <a:cubicBezTo>
                    <a:pt x="335" y="401"/>
                    <a:pt x="336" y="401"/>
                    <a:pt x="336" y="401"/>
                  </a:cubicBezTo>
                  <a:cubicBezTo>
                    <a:pt x="336" y="401"/>
                    <a:pt x="336" y="401"/>
                    <a:pt x="336" y="401"/>
                  </a:cubicBezTo>
                  <a:cubicBezTo>
                    <a:pt x="336" y="401"/>
                    <a:pt x="336" y="401"/>
                    <a:pt x="336" y="401"/>
                  </a:cubicBezTo>
                  <a:cubicBezTo>
                    <a:pt x="336" y="401"/>
                    <a:pt x="336" y="401"/>
                    <a:pt x="336" y="401"/>
                  </a:cubicBezTo>
                  <a:cubicBezTo>
                    <a:pt x="336" y="401"/>
                    <a:pt x="336" y="401"/>
                    <a:pt x="336" y="401"/>
                  </a:cubicBezTo>
                  <a:cubicBezTo>
                    <a:pt x="336" y="401"/>
                    <a:pt x="336" y="400"/>
                    <a:pt x="336" y="400"/>
                  </a:cubicBezTo>
                  <a:cubicBezTo>
                    <a:pt x="336" y="401"/>
                    <a:pt x="336" y="401"/>
                    <a:pt x="336" y="401"/>
                  </a:cubicBezTo>
                  <a:cubicBezTo>
                    <a:pt x="336" y="401"/>
                    <a:pt x="336" y="401"/>
                    <a:pt x="336" y="401"/>
                  </a:cubicBezTo>
                  <a:cubicBezTo>
                    <a:pt x="336" y="401"/>
                    <a:pt x="336" y="401"/>
                    <a:pt x="336" y="401"/>
                  </a:cubicBezTo>
                  <a:cubicBezTo>
                    <a:pt x="336" y="401"/>
                    <a:pt x="336" y="401"/>
                    <a:pt x="336" y="401"/>
                  </a:cubicBezTo>
                  <a:cubicBezTo>
                    <a:pt x="337" y="402"/>
                    <a:pt x="337" y="402"/>
                    <a:pt x="337" y="402"/>
                  </a:cubicBezTo>
                  <a:cubicBezTo>
                    <a:pt x="337" y="401"/>
                    <a:pt x="337" y="401"/>
                    <a:pt x="337" y="401"/>
                  </a:cubicBezTo>
                  <a:cubicBezTo>
                    <a:pt x="337" y="401"/>
                    <a:pt x="337" y="401"/>
                    <a:pt x="337" y="401"/>
                  </a:cubicBezTo>
                  <a:cubicBezTo>
                    <a:pt x="337" y="401"/>
                    <a:pt x="337" y="401"/>
                    <a:pt x="337" y="401"/>
                  </a:cubicBezTo>
                  <a:cubicBezTo>
                    <a:pt x="337" y="401"/>
                    <a:pt x="337" y="401"/>
                    <a:pt x="337" y="401"/>
                  </a:cubicBezTo>
                  <a:cubicBezTo>
                    <a:pt x="337" y="401"/>
                    <a:pt x="337" y="400"/>
                    <a:pt x="337" y="400"/>
                  </a:cubicBezTo>
                  <a:cubicBezTo>
                    <a:pt x="337" y="400"/>
                    <a:pt x="337" y="400"/>
                    <a:pt x="337" y="400"/>
                  </a:cubicBezTo>
                  <a:cubicBezTo>
                    <a:pt x="337" y="400"/>
                    <a:pt x="337" y="400"/>
                    <a:pt x="337" y="400"/>
                  </a:cubicBezTo>
                  <a:cubicBezTo>
                    <a:pt x="337" y="399"/>
                    <a:pt x="337" y="400"/>
                    <a:pt x="337" y="400"/>
                  </a:cubicBezTo>
                  <a:close/>
                  <a:moveTo>
                    <a:pt x="350" y="426"/>
                  </a:moveTo>
                  <a:cubicBezTo>
                    <a:pt x="349" y="426"/>
                    <a:pt x="348" y="427"/>
                    <a:pt x="348" y="428"/>
                  </a:cubicBezTo>
                  <a:cubicBezTo>
                    <a:pt x="348" y="427"/>
                    <a:pt x="348" y="427"/>
                    <a:pt x="348" y="427"/>
                  </a:cubicBezTo>
                  <a:cubicBezTo>
                    <a:pt x="348" y="428"/>
                    <a:pt x="348" y="428"/>
                    <a:pt x="348" y="428"/>
                  </a:cubicBezTo>
                  <a:cubicBezTo>
                    <a:pt x="348" y="428"/>
                    <a:pt x="348" y="428"/>
                    <a:pt x="348" y="428"/>
                  </a:cubicBezTo>
                  <a:cubicBezTo>
                    <a:pt x="348" y="428"/>
                    <a:pt x="348" y="428"/>
                    <a:pt x="348" y="428"/>
                  </a:cubicBezTo>
                  <a:cubicBezTo>
                    <a:pt x="348" y="428"/>
                    <a:pt x="348" y="428"/>
                    <a:pt x="348" y="428"/>
                  </a:cubicBezTo>
                  <a:cubicBezTo>
                    <a:pt x="348" y="428"/>
                    <a:pt x="348" y="428"/>
                    <a:pt x="348" y="428"/>
                  </a:cubicBezTo>
                  <a:cubicBezTo>
                    <a:pt x="348" y="428"/>
                    <a:pt x="348" y="428"/>
                    <a:pt x="348" y="428"/>
                  </a:cubicBezTo>
                  <a:cubicBezTo>
                    <a:pt x="349" y="428"/>
                    <a:pt x="349" y="428"/>
                    <a:pt x="349" y="428"/>
                  </a:cubicBezTo>
                  <a:cubicBezTo>
                    <a:pt x="349" y="427"/>
                    <a:pt x="350" y="427"/>
                    <a:pt x="350" y="427"/>
                  </a:cubicBezTo>
                  <a:lnTo>
                    <a:pt x="350" y="426"/>
                  </a:lnTo>
                  <a:close/>
                  <a:moveTo>
                    <a:pt x="332" y="428"/>
                  </a:moveTo>
                  <a:cubicBezTo>
                    <a:pt x="332" y="428"/>
                    <a:pt x="332" y="428"/>
                    <a:pt x="331" y="428"/>
                  </a:cubicBezTo>
                  <a:cubicBezTo>
                    <a:pt x="331" y="428"/>
                    <a:pt x="331" y="428"/>
                    <a:pt x="332" y="428"/>
                  </a:cubicBezTo>
                  <a:cubicBezTo>
                    <a:pt x="332" y="428"/>
                    <a:pt x="331" y="428"/>
                    <a:pt x="331" y="428"/>
                  </a:cubicBezTo>
                  <a:cubicBezTo>
                    <a:pt x="331" y="428"/>
                    <a:pt x="331" y="428"/>
                    <a:pt x="331" y="428"/>
                  </a:cubicBezTo>
                  <a:cubicBezTo>
                    <a:pt x="331" y="428"/>
                    <a:pt x="331" y="428"/>
                    <a:pt x="331" y="428"/>
                  </a:cubicBezTo>
                  <a:cubicBezTo>
                    <a:pt x="331" y="428"/>
                    <a:pt x="331" y="428"/>
                    <a:pt x="331" y="428"/>
                  </a:cubicBezTo>
                  <a:cubicBezTo>
                    <a:pt x="331" y="429"/>
                    <a:pt x="331" y="429"/>
                    <a:pt x="331" y="429"/>
                  </a:cubicBezTo>
                  <a:cubicBezTo>
                    <a:pt x="331" y="429"/>
                    <a:pt x="331" y="429"/>
                    <a:pt x="332" y="429"/>
                  </a:cubicBezTo>
                  <a:cubicBezTo>
                    <a:pt x="332" y="429"/>
                    <a:pt x="332" y="428"/>
                    <a:pt x="332" y="428"/>
                  </a:cubicBezTo>
                  <a:close/>
                  <a:moveTo>
                    <a:pt x="340" y="431"/>
                  </a:moveTo>
                  <a:cubicBezTo>
                    <a:pt x="340" y="431"/>
                    <a:pt x="340" y="431"/>
                    <a:pt x="340" y="431"/>
                  </a:cubicBezTo>
                  <a:cubicBezTo>
                    <a:pt x="341" y="431"/>
                    <a:pt x="341" y="431"/>
                    <a:pt x="341" y="431"/>
                  </a:cubicBezTo>
                  <a:cubicBezTo>
                    <a:pt x="341" y="431"/>
                    <a:pt x="340" y="431"/>
                    <a:pt x="340" y="431"/>
                  </a:cubicBezTo>
                  <a:cubicBezTo>
                    <a:pt x="340" y="431"/>
                    <a:pt x="340" y="431"/>
                    <a:pt x="340" y="431"/>
                  </a:cubicBezTo>
                  <a:close/>
                  <a:moveTo>
                    <a:pt x="338" y="412"/>
                  </a:moveTo>
                  <a:cubicBezTo>
                    <a:pt x="338" y="412"/>
                    <a:pt x="338" y="412"/>
                    <a:pt x="338" y="412"/>
                  </a:cubicBezTo>
                  <a:cubicBezTo>
                    <a:pt x="338" y="412"/>
                    <a:pt x="338" y="412"/>
                    <a:pt x="338" y="412"/>
                  </a:cubicBezTo>
                  <a:close/>
                  <a:moveTo>
                    <a:pt x="331" y="425"/>
                  </a:moveTo>
                  <a:cubicBezTo>
                    <a:pt x="331" y="425"/>
                    <a:pt x="332" y="425"/>
                    <a:pt x="332" y="425"/>
                  </a:cubicBezTo>
                  <a:cubicBezTo>
                    <a:pt x="332" y="425"/>
                    <a:pt x="332" y="425"/>
                    <a:pt x="332" y="425"/>
                  </a:cubicBezTo>
                  <a:cubicBezTo>
                    <a:pt x="332" y="425"/>
                    <a:pt x="332" y="425"/>
                    <a:pt x="332" y="425"/>
                  </a:cubicBezTo>
                  <a:cubicBezTo>
                    <a:pt x="332" y="425"/>
                    <a:pt x="332" y="424"/>
                    <a:pt x="332" y="424"/>
                  </a:cubicBezTo>
                  <a:cubicBezTo>
                    <a:pt x="332" y="424"/>
                    <a:pt x="332" y="424"/>
                    <a:pt x="332" y="424"/>
                  </a:cubicBezTo>
                  <a:cubicBezTo>
                    <a:pt x="331" y="424"/>
                    <a:pt x="331" y="424"/>
                    <a:pt x="331" y="424"/>
                  </a:cubicBezTo>
                  <a:lnTo>
                    <a:pt x="331" y="425"/>
                  </a:lnTo>
                  <a:close/>
                  <a:moveTo>
                    <a:pt x="348" y="425"/>
                  </a:moveTo>
                  <a:cubicBezTo>
                    <a:pt x="348" y="425"/>
                    <a:pt x="348" y="426"/>
                    <a:pt x="348" y="426"/>
                  </a:cubicBezTo>
                  <a:cubicBezTo>
                    <a:pt x="348" y="426"/>
                    <a:pt x="347" y="426"/>
                    <a:pt x="347" y="426"/>
                  </a:cubicBezTo>
                  <a:cubicBezTo>
                    <a:pt x="348" y="426"/>
                    <a:pt x="348" y="426"/>
                    <a:pt x="348" y="426"/>
                  </a:cubicBezTo>
                  <a:cubicBezTo>
                    <a:pt x="348" y="426"/>
                    <a:pt x="348" y="426"/>
                    <a:pt x="348" y="426"/>
                  </a:cubicBezTo>
                  <a:cubicBezTo>
                    <a:pt x="348" y="426"/>
                    <a:pt x="348" y="426"/>
                    <a:pt x="348" y="426"/>
                  </a:cubicBezTo>
                  <a:cubicBezTo>
                    <a:pt x="348" y="426"/>
                    <a:pt x="348" y="426"/>
                    <a:pt x="348" y="426"/>
                  </a:cubicBezTo>
                  <a:cubicBezTo>
                    <a:pt x="348" y="426"/>
                    <a:pt x="348" y="426"/>
                    <a:pt x="348" y="426"/>
                  </a:cubicBezTo>
                  <a:cubicBezTo>
                    <a:pt x="348" y="426"/>
                    <a:pt x="348" y="426"/>
                    <a:pt x="348" y="426"/>
                  </a:cubicBezTo>
                  <a:cubicBezTo>
                    <a:pt x="348" y="425"/>
                    <a:pt x="348" y="425"/>
                    <a:pt x="348" y="425"/>
                  </a:cubicBezTo>
                  <a:cubicBezTo>
                    <a:pt x="348" y="425"/>
                    <a:pt x="348" y="425"/>
                    <a:pt x="348" y="425"/>
                  </a:cubicBezTo>
                  <a:cubicBezTo>
                    <a:pt x="348" y="425"/>
                    <a:pt x="347" y="425"/>
                    <a:pt x="347" y="425"/>
                  </a:cubicBezTo>
                  <a:cubicBezTo>
                    <a:pt x="347" y="425"/>
                    <a:pt x="348" y="425"/>
                    <a:pt x="348" y="425"/>
                  </a:cubicBezTo>
                  <a:close/>
                  <a:moveTo>
                    <a:pt x="216" y="264"/>
                  </a:moveTo>
                  <a:cubicBezTo>
                    <a:pt x="216" y="264"/>
                    <a:pt x="217" y="264"/>
                    <a:pt x="217" y="263"/>
                  </a:cubicBezTo>
                  <a:cubicBezTo>
                    <a:pt x="216" y="263"/>
                    <a:pt x="215" y="263"/>
                    <a:pt x="215" y="264"/>
                  </a:cubicBezTo>
                  <a:cubicBezTo>
                    <a:pt x="215" y="264"/>
                    <a:pt x="215" y="264"/>
                    <a:pt x="216" y="264"/>
                  </a:cubicBezTo>
                  <a:close/>
                  <a:moveTo>
                    <a:pt x="213" y="264"/>
                  </a:moveTo>
                  <a:cubicBezTo>
                    <a:pt x="213" y="264"/>
                    <a:pt x="213" y="264"/>
                    <a:pt x="213" y="264"/>
                  </a:cubicBezTo>
                  <a:cubicBezTo>
                    <a:pt x="213" y="264"/>
                    <a:pt x="214" y="264"/>
                    <a:pt x="214" y="264"/>
                  </a:cubicBezTo>
                  <a:cubicBezTo>
                    <a:pt x="214" y="264"/>
                    <a:pt x="214" y="264"/>
                    <a:pt x="213" y="264"/>
                  </a:cubicBezTo>
                  <a:close/>
                  <a:moveTo>
                    <a:pt x="251" y="256"/>
                  </a:moveTo>
                  <a:cubicBezTo>
                    <a:pt x="251" y="256"/>
                    <a:pt x="253" y="256"/>
                    <a:pt x="253" y="255"/>
                  </a:cubicBezTo>
                  <a:cubicBezTo>
                    <a:pt x="253" y="255"/>
                    <a:pt x="249" y="255"/>
                    <a:pt x="250" y="256"/>
                  </a:cubicBezTo>
                  <a:cubicBezTo>
                    <a:pt x="250" y="256"/>
                    <a:pt x="251" y="256"/>
                    <a:pt x="251" y="256"/>
                  </a:cubicBezTo>
                  <a:close/>
                  <a:moveTo>
                    <a:pt x="217" y="263"/>
                  </a:moveTo>
                  <a:cubicBezTo>
                    <a:pt x="218" y="263"/>
                    <a:pt x="219" y="263"/>
                    <a:pt x="219" y="263"/>
                  </a:cubicBezTo>
                  <a:cubicBezTo>
                    <a:pt x="219" y="263"/>
                    <a:pt x="218" y="263"/>
                    <a:pt x="218" y="263"/>
                  </a:cubicBezTo>
                  <a:cubicBezTo>
                    <a:pt x="218" y="263"/>
                    <a:pt x="217" y="263"/>
                    <a:pt x="217" y="263"/>
                  </a:cubicBezTo>
                  <a:close/>
                  <a:moveTo>
                    <a:pt x="260" y="262"/>
                  </a:moveTo>
                  <a:cubicBezTo>
                    <a:pt x="260" y="262"/>
                    <a:pt x="263" y="262"/>
                    <a:pt x="263" y="262"/>
                  </a:cubicBezTo>
                  <a:cubicBezTo>
                    <a:pt x="263" y="262"/>
                    <a:pt x="263" y="261"/>
                    <a:pt x="262" y="261"/>
                  </a:cubicBezTo>
                  <a:cubicBezTo>
                    <a:pt x="262" y="261"/>
                    <a:pt x="260" y="259"/>
                    <a:pt x="260" y="259"/>
                  </a:cubicBezTo>
                  <a:cubicBezTo>
                    <a:pt x="259" y="259"/>
                    <a:pt x="260" y="260"/>
                    <a:pt x="260" y="261"/>
                  </a:cubicBezTo>
                  <a:cubicBezTo>
                    <a:pt x="260" y="261"/>
                    <a:pt x="259" y="262"/>
                    <a:pt x="260" y="262"/>
                  </a:cubicBezTo>
                  <a:close/>
                  <a:moveTo>
                    <a:pt x="255" y="257"/>
                  </a:moveTo>
                  <a:cubicBezTo>
                    <a:pt x="255" y="258"/>
                    <a:pt x="256" y="257"/>
                    <a:pt x="257" y="257"/>
                  </a:cubicBezTo>
                  <a:cubicBezTo>
                    <a:pt x="257" y="256"/>
                    <a:pt x="258" y="256"/>
                    <a:pt x="258" y="256"/>
                  </a:cubicBezTo>
                  <a:cubicBezTo>
                    <a:pt x="258" y="257"/>
                    <a:pt x="258" y="257"/>
                    <a:pt x="258" y="257"/>
                  </a:cubicBezTo>
                  <a:cubicBezTo>
                    <a:pt x="259" y="257"/>
                    <a:pt x="258" y="255"/>
                    <a:pt x="258" y="255"/>
                  </a:cubicBezTo>
                  <a:cubicBezTo>
                    <a:pt x="258" y="255"/>
                    <a:pt x="259" y="252"/>
                    <a:pt x="257" y="254"/>
                  </a:cubicBezTo>
                  <a:cubicBezTo>
                    <a:pt x="257" y="254"/>
                    <a:pt x="258" y="255"/>
                    <a:pt x="257" y="255"/>
                  </a:cubicBezTo>
                  <a:cubicBezTo>
                    <a:pt x="256" y="255"/>
                    <a:pt x="257" y="253"/>
                    <a:pt x="256" y="253"/>
                  </a:cubicBezTo>
                  <a:cubicBezTo>
                    <a:pt x="256" y="252"/>
                    <a:pt x="255" y="256"/>
                    <a:pt x="255" y="257"/>
                  </a:cubicBezTo>
                  <a:close/>
                  <a:moveTo>
                    <a:pt x="300" y="183"/>
                  </a:moveTo>
                  <a:cubicBezTo>
                    <a:pt x="300" y="182"/>
                    <a:pt x="299" y="183"/>
                    <a:pt x="299" y="182"/>
                  </a:cubicBezTo>
                  <a:cubicBezTo>
                    <a:pt x="297" y="184"/>
                    <a:pt x="298" y="183"/>
                    <a:pt x="299" y="185"/>
                  </a:cubicBezTo>
                  <a:cubicBezTo>
                    <a:pt x="302" y="185"/>
                    <a:pt x="301" y="185"/>
                    <a:pt x="300" y="183"/>
                  </a:cubicBezTo>
                  <a:close/>
                  <a:moveTo>
                    <a:pt x="302" y="184"/>
                  </a:moveTo>
                  <a:cubicBezTo>
                    <a:pt x="304" y="182"/>
                    <a:pt x="301" y="181"/>
                    <a:pt x="301" y="181"/>
                  </a:cubicBezTo>
                  <a:cubicBezTo>
                    <a:pt x="299" y="180"/>
                    <a:pt x="300" y="181"/>
                    <a:pt x="300" y="182"/>
                  </a:cubicBezTo>
                  <a:cubicBezTo>
                    <a:pt x="300" y="182"/>
                    <a:pt x="301" y="183"/>
                    <a:pt x="301" y="183"/>
                  </a:cubicBezTo>
                  <a:cubicBezTo>
                    <a:pt x="302" y="183"/>
                    <a:pt x="302" y="184"/>
                    <a:pt x="302" y="184"/>
                  </a:cubicBezTo>
                  <a:close/>
                  <a:moveTo>
                    <a:pt x="334" y="112"/>
                  </a:moveTo>
                  <a:cubicBezTo>
                    <a:pt x="334" y="112"/>
                    <a:pt x="335" y="113"/>
                    <a:pt x="335" y="112"/>
                  </a:cubicBezTo>
                  <a:cubicBezTo>
                    <a:pt x="334" y="112"/>
                    <a:pt x="331" y="111"/>
                    <a:pt x="332" y="113"/>
                  </a:cubicBezTo>
                  <a:cubicBezTo>
                    <a:pt x="332" y="114"/>
                    <a:pt x="332" y="113"/>
                    <a:pt x="333" y="113"/>
                  </a:cubicBezTo>
                  <a:cubicBezTo>
                    <a:pt x="333" y="113"/>
                    <a:pt x="333" y="114"/>
                    <a:pt x="333" y="114"/>
                  </a:cubicBezTo>
                  <a:cubicBezTo>
                    <a:pt x="334" y="114"/>
                    <a:pt x="333" y="112"/>
                    <a:pt x="334" y="112"/>
                  </a:cubicBezTo>
                  <a:close/>
                  <a:moveTo>
                    <a:pt x="317" y="186"/>
                  </a:moveTo>
                  <a:cubicBezTo>
                    <a:pt x="317" y="186"/>
                    <a:pt x="319" y="186"/>
                    <a:pt x="319" y="186"/>
                  </a:cubicBezTo>
                  <a:cubicBezTo>
                    <a:pt x="321" y="185"/>
                    <a:pt x="319" y="184"/>
                    <a:pt x="318" y="184"/>
                  </a:cubicBezTo>
                  <a:cubicBezTo>
                    <a:pt x="318" y="184"/>
                    <a:pt x="318" y="184"/>
                    <a:pt x="318" y="184"/>
                  </a:cubicBezTo>
                  <a:cubicBezTo>
                    <a:pt x="318" y="185"/>
                    <a:pt x="317" y="185"/>
                    <a:pt x="317" y="186"/>
                  </a:cubicBezTo>
                  <a:close/>
                  <a:moveTo>
                    <a:pt x="310" y="141"/>
                  </a:moveTo>
                  <a:cubicBezTo>
                    <a:pt x="310" y="141"/>
                    <a:pt x="311" y="140"/>
                    <a:pt x="310" y="140"/>
                  </a:cubicBezTo>
                  <a:cubicBezTo>
                    <a:pt x="310" y="140"/>
                    <a:pt x="310" y="140"/>
                    <a:pt x="309" y="140"/>
                  </a:cubicBezTo>
                  <a:cubicBezTo>
                    <a:pt x="309" y="140"/>
                    <a:pt x="309" y="140"/>
                    <a:pt x="309" y="140"/>
                  </a:cubicBezTo>
                  <a:cubicBezTo>
                    <a:pt x="309" y="139"/>
                    <a:pt x="308" y="140"/>
                    <a:pt x="308" y="140"/>
                  </a:cubicBezTo>
                  <a:cubicBezTo>
                    <a:pt x="308" y="141"/>
                    <a:pt x="309" y="141"/>
                    <a:pt x="310" y="141"/>
                  </a:cubicBezTo>
                  <a:close/>
                  <a:moveTo>
                    <a:pt x="228" y="375"/>
                  </a:moveTo>
                  <a:cubicBezTo>
                    <a:pt x="228" y="375"/>
                    <a:pt x="226" y="377"/>
                    <a:pt x="225" y="377"/>
                  </a:cubicBezTo>
                  <a:cubicBezTo>
                    <a:pt x="224" y="378"/>
                    <a:pt x="224" y="378"/>
                    <a:pt x="224" y="380"/>
                  </a:cubicBezTo>
                  <a:cubicBezTo>
                    <a:pt x="224" y="380"/>
                    <a:pt x="225" y="381"/>
                    <a:pt x="225" y="382"/>
                  </a:cubicBezTo>
                  <a:cubicBezTo>
                    <a:pt x="225" y="383"/>
                    <a:pt x="224" y="382"/>
                    <a:pt x="225" y="383"/>
                  </a:cubicBezTo>
                  <a:cubicBezTo>
                    <a:pt x="226" y="383"/>
                    <a:pt x="225" y="383"/>
                    <a:pt x="225" y="384"/>
                  </a:cubicBezTo>
                  <a:cubicBezTo>
                    <a:pt x="225" y="384"/>
                    <a:pt x="226" y="384"/>
                    <a:pt x="226" y="385"/>
                  </a:cubicBezTo>
                  <a:cubicBezTo>
                    <a:pt x="226" y="385"/>
                    <a:pt x="225" y="385"/>
                    <a:pt x="225" y="386"/>
                  </a:cubicBezTo>
                  <a:cubicBezTo>
                    <a:pt x="226" y="386"/>
                    <a:pt x="227" y="387"/>
                    <a:pt x="227" y="387"/>
                  </a:cubicBezTo>
                  <a:cubicBezTo>
                    <a:pt x="229" y="387"/>
                    <a:pt x="227" y="387"/>
                    <a:pt x="229" y="386"/>
                  </a:cubicBezTo>
                  <a:cubicBezTo>
                    <a:pt x="229" y="386"/>
                    <a:pt x="229" y="386"/>
                    <a:pt x="229" y="385"/>
                  </a:cubicBezTo>
                  <a:cubicBezTo>
                    <a:pt x="229" y="385"/>
                    <a:pt x="229" y="385"/>
                    <a:pt x="229" y="385"/>
                  </a:cubicBezTo>
                  <a:cubicBezTo>
                    <a:pt x="229" y="383"/>
                    <a:pt x="231" y="381"/>
                    <a:pt x="231" y="379"/>
                  </a:cubicBezTo>
                  <a:cubicBezTo>
                    <a:pt x="231" y="378"/>
                    <a:pt x="230" y="373"/>
                    <a:pt x="230" y="373"/>
                  </a:cubicBezTo>
                  <a:cubicBezTo>
                    <a:pt x="229" y="373"/>
                    <a:pt x="229" y="377"/>
                    <a:pt x="228" y="375"/>
                  </a:cubicBezTo>
                  <a:close/>
                  <a:moveTo>
                    <a:pt x="119" y="158"/>
                  </a:moveTo>
                  <a:cubicBezTo>
                    <a:pt x="118" y="157"/>
                    <a:pt x="118" y="156"/>
                    <a:pt x="116" y="156"/>
                  </a:cubicBezTo>
                  <a:cubicBezTo>
                    <a:pt x="116" y="158"/>
                    <a:pt x="118" y="158"/>
                    <a:pt x="119" y="158"/>
                  </a:cubicBezTo>
                  <a:close/>
                  <a:moveTo>
                    <a:pt x="122" y="155"/>
                  </a:moveTo>
                  <a:cubicBezTo>
                    <a:pt x="124" y="157"/>
                    <a:pt x="123" y="152"/>
                    <a:pt x="122" y="153"/>
                  </a:cubicBezTo>
                  <a:cubicBezTo>
                    <a:pt x="122" y="153"/>
                    <a:pt x="122" y="154"/>
                    <a:pt x="122" y="154"/>
                  </a:cubicBezTo>
                  <a:cubicBezTo>
                    <a:pt x="122" y="154"/>
                    <a:pt x="122" y="154"/>
                    <a:pt x="121" y="153"/>
                  </a:cubicBezTo>
                  <a:cubicBezTo>
                    <a:pt x="121" y="153"/>
                    <a:pt x="121" y="154"/>
                    <a:pt x="121" y="154"/>
                  </a:cubicBezTo>
                  <a:cubicBezTo>
                    <a:pt x="122" y="154"/>
                    <a:pt x="122" y="155"/>
                    <a:pt x="122" y="155"/>
                  </a:cubicBezTo>
                  <a:close/>
                  <a:moveTo>
                    <a:pt x="120" y="164"/>
                  </a:moveTo>
                  <a:cubicBezTo>
                    <a:pt x="120" y="164"/>
                    <a:pt x="121" y="168"/>
                    <a:pt x="121" y="167"/>
                  </a:cubicBezTo>
                  <a:cubicBezTo>
                    <a:pt x="122" y="166"/>
                    <a:pt x="120" y="163"/>
                    <a:pt x="120" y="163"/>
                  </a:cubicBezTo>
                  <a:cubicBezTo>
                    <a:pt x="119" y="164"/>
                    <a:pt x="119" y="164"/>
                    <a:pt x="120" y="164"/>
                  </a:cubicBezTo>
                  <a:close/>
                  <a:moveTo>
                    <a:pt x="121" y="161"/>
                  </a:moveTo>
                  <a:cubicBezTo>
                    <a:pt x="121" y="161"/>
                    <a:pt x="121" y="161"/>
                    <a:pt x="122" y="162"/>
                  </a:cubicBezTo>
                  <a:cubicBezTo>
                    <a:pt x="123" y="161"/>
                    <a:pt x="121" y="159"/>
                    <a:pt x="120" y="160"/>
                  </a:cubicBezTo>
                  <a:cubicBezTo>
                    <a:pt x="120" y="160"/>
                    <a:pt x="120" y="160"/>
                    <a:pt x="120" y="160"/>
                  </a:cubicBezTo>
                  <a:cubicBezTo>
                    <a:pt x="120" y="161"/>
                    <a:pt x="120" y="161"/>
                    <a:pt x="121" y="161"/>
                  </a:cubicBezTo>
                  <a:close/>
                  <a:moveTo>
                    <a:pt x="120" y="158"/>
                  </a:moveTo>
                  <a:cubicBezTo>
                    <a:pt x="120" y="158"/>
                    <a:pt x="120" y="158"/>
                    <a:pt x="120" y="158"/>
                  </a:cubicBezTo>
                  <a:cubicBezTo>
                    <a:pt x="120" y="158"/>
                    <a:pt x="121" y="159"/>
                    <a:pt x="121" y="159"/>
                  </a:cubicBezTo>
                  <a:cubicBezTo>
                    <a:pt x="121" y="158"/>
                    <a:pt x="119" y="154"/>
                    <a:pt x="118" y="154"/>
                  </a:cubicBezTo>
                  <a:cubicBezTo>
                    <a:pt x="117" y="155"/>
                    <a:pt x="119" y="157"/>
                    <a:pt x="120" y="158"/>
                  </a:cubicBezTo>
                  <a:close/>
                  <a:moveTo>
                    <a:pt x="120" y="160"/>
                  </a:moveTo>
                  <a:cubicBezTo>
                    <a:pt x="120" y="160"/>
                    <a:pt x="120" y="160"/>
                    <a:pt x="120" y="160"/>
                  </a:cubicBezTo>
                  <a:close/>
                  <a:moveTo>
                    <a:pt x="119" y="153"/>
                  </a:moveTo>
                  <a:cubicBezTo>
                    <a:pt x="120" y="153"/>
                    <a:pt x="119" y="153"/>
                    <a:pt x="119" y="153"/>
                  </a:cubicBezTo>
                  <a:close/>
                  <a:moveTo>
                    <a:pt x="122" y="157"/>
                  </a:moveTo>
                  <a:cubicBezTo>
                    <a:pt x="122" y="156"/>
                    <a:pt x="121" y="154"/>
                    <a:pt x="120" y="154"/>
                  </a:cubicBezTo>
                  <a:cubicBezTo>
                    <a:pt x="118" y="152"/>
                    <a:pt x="120" y="157"/>
                    <a:pt x="122" y="157"/>
                  </a:cubicBezTo>
                  <a:close/>
                  <a:moveTo>
                    <a:pt x="314" y="212"/>
                  </a:moveTo>
                  <a:cubicBezTo>
                    <a:pt x="314" y="214"/>
                    <a:pt x="316" y="211"/>
                    <a:pt x="316" y="211"/>
                  </a:cubicBezTo>
                  <a:cubicBezTo>
                    <a:pt x="317" y="210"/>
                    <a:pt x="317" y="209"/>
                    <a:pt x="319" y="209"/>
                  </a:cubicBezTo>
                  <a:cubicBezTo>
                    <a:pt x="319" y="210"/>
                    <a:pt x="322" y="206"/>
                    <a:pt x="322" y="206"/>
                  </a:cubicBezTo>
                  <a:cubicBezTo>
                    <a:pt x="323" y="206"/>
                    <a:pt x="323" y="207"/>
                    <a:pt x="323" y="206"/>
                  </a:cubicBezTo>
                  <a:cubicBezTo>
                    <a:pt x="324" y="206"/>
                    <a:pt x="321" y="204"/>
                    <a:pt x="320" y="204"/>
                  </a:cubicBezTo>
                  <a:cubicBezTo>
                    <a:pt x="319" y="204"/>
                    <a:pt x="318" y="205"/>
                    <a:pt x="317" y="205"/>
                  </a:cubicBezTo>
                  <a:cubicBezTo>
                    <a:pt x="316" y="205"/>
                    <a:pt x="317" y="205"/>
                    <a:pt x="316" y="206"/>
                  </a:cubicBezTo>
                  <a:cubicBezTo>
                    <a:pt x="317" y="205"/>
                    <a:pt x="315" y="207"/>
                    <a:pt x="315" y="207"/>
                  </a:cubicBezTo>
                  <a:cubicBezTo>
                    <a:pt x="315" y="206"/>
                    <a:pt x="314" y="205"/>
                    <a:pt x="314" y="206"/>
                  </a:cubicBezTo>
                  <a:cubicBezTo>
                    <a:pt x="313" y="206"/>
                    <a:pt x="314" y="207"/>
                    <a:pt x="314" y="207"/>
                  </a:cubicBezTo>
                  <a:cubicBezTo>
                    <a:pt x="314" y="208"/>
                    <a:pt x="313" y="209"/>
                    <a:pt x="315" y="209"/>
                  </a:cubicBezTo>
                  <a:cubicBezTo>
                    <a:pt x="315" y="210"/>
                    <a:pt x="316" y="210"/>
                    <a:pt x="316" y="211"/>
                  </a:cubicBezTo>
                  <a:cubicBezTo>
                    <a:pt x="315" y="211"/>
                    <a:pt x="314" y="212"/>
                    <a:pt x="314" y="212"/>
                  </a:cubicBezTo>
                  <a:close/>
                  <a:moveTo>
                    <a:pt x="324" y="205"/>
                  </a:moveTo>
                  <a:cubicBezTo>
                    <a:pt x="324" y="204"/>
                    <a:pt x="322" y="203"/>
                    <a:pt x="322" y="204"/>
                  </a:cubicBezTo>
                  <a:cubicBezTo>
                    <a:pt x="322" y="205"/>
                    <a:pt x="324" y="206"/>
                    <a:pt x="324" y="205"/>
                  </a:cubicBezTo>
                  <a:close/>
                  <a:moveTo>
                    <a:pt x="317" y="201"/>
                  </a:moveTo>
                  <a:cubicBezTo>
                    <a:pt x="317" y="202"/>
                    <a:pt x="318" y="202"/>
                    <a:pt x="318" y="203"/>
                  </a:cubicBezTo>
                  <a:cubicBezTo>
                    <a:pt x="318" y="205"/>
                    <a:pt x="319" y="202"/>
                    <a:pt x="320" y="202"/>
                  </a:cubicBezTo>
                  <a:cubicBezTo>
                    <a:pt x="320" y="202"/>
                    <a:pt x="320" y="202"/>
                    <a:pt x="320" y="202"/>
                  </a:cubicBezTo>
                  <a:cubicBezTo>
                    <a:pt x="322" y="201"/>
                    <a:pt x="322" y="201"/>
                    <a:pt x="321" y="200"/>
                  </a:cubicBezTo>
                  <a:cubicBezTo>
                    <a:pt x="321" y="199"/>
                    <a:pt x="320" y="199"/>
                    <a:pt x="320" y="199"/>
                  </a:cubicBezTo>
                  <a:cubicBezTo>
                    <a:pt x="320" y="199"/>
                    <a:pt x="319" y="198"/>
                    <a:pt x="319" y="198"/>
                  </a:cubicBezTo>
                  <a:cubicBezTo>
                    <a:pt x="319" y="197"/>
                    <a:pt x="318" y="199"/>
                    <a:pt x="318" y="199"/>
                  </a:cubicBezTo>
                  <a:cubicBezTo>
                    <a:pt x="317" y="200"/>
                    <a:pt x="316" y="200"/>
                    <a:pt x="315" y="200"/>
                  </a:cubicBezTo>
                  <a:cubicBezTo>
                    <a:pt x="314" y="201"/>
                    <a:pt x="317" y="201"/>
                    <a:pt x="317" y="201"/>
                  </a:cubicBezTo>
                  <a:close/>
                  <a:moveTo>
                    <a:pt x="323" y="200"/>
                  </a:moveTo>
                  <a:cubicBezTo>
                    <a:pt x="324" y="199"/>
                    <a:pt x="322" y="198"/>
                    <a:pt x="322" y="199"/>
                  </a:cubicBezTo>
                  <a:cubicBezTo>
                    <a:pt x="321" y="199"/>
                    <a:pt x="323" y="200"/>
                    <a:pt x="323" y="200"/>
                  </a:cubicBezTo>
                  <a:close/>
                  <a:moveTo>
                    <a:pt x="247" y="254"/>
                  </a:moveTo>
                  <a:cubicBezTo>
                    <a:pt x="247" y="254"/>
                    <a:pt x="248" y="251"/>
                    <a:pt x="248" y="251"/>
                  </a:cubicBezTo>
                  <a:cubicBezTo>
                    <a:pt x="248" y="250"/>
                    <a:pt x="247" y="249"/>
                    <a:pt x="246" y="249"/>
                  </a:cubicBezTo>
                  <a:cubicBezTo>
                    <a:pt x="245" y="250"/>
                    <a:pt x="247" y="254"/>
                    <a:pt x="247" y="254"/>
                  </a:cubicBezTo>
                  <a:close/>
                  <a:moveTo>
                    <a:pt x="237" y="237"/>
                  </a:moveTo>
                  <a:cubicBezTo>
                    <a:pt x="237" y="237"/>
                    <a:pt x="237" y="238"/>
                    <a:pt x="237" y="239"/>
                  </a:cubicBezTo>
                  <a:cubicBezTo>
                    <a:pt x="237" y="239"/>
                    <a:pt x="237" y="239"/>
                    <a:pt x="237" y="240"/>
                  </a:cubicBezTo>
                  <a:cubicBezTo>
                    <a:pt x="238" y="240"/>
                    <a:pt x="238" y="237"/>
                    <a:pt x="237" y="237"/>
                  </a:cubicBezTo>
                  <a:close/>
                  <a:moveTo>
                    <a:pt x="235" y="250"/>
                  </a:moveTo>
                  <a:cubicBezTo>
                    <a:pt x="235" y="250"/>
                    <a:pt x="236" y="251"/>
                    <a:pt x="237" y="251"/>
                  </a:cubicBezTo>
                  <a:cubicBezTo>
                    <a:pt x="238" y="251"/>
                    <a:pt x="235" y="249"/>
                    <a:pt x="235" y="250"/>
                  </a:cubicBezTo>
                  <a:close/>
                  <a:moveTo>
                    <a:pt x="232" y="248"/>
                  </a:moveTo>
                  <a:cubicBezTo>
                    <a:pt x="231" y="247"/>
                    <a:pt x="232" y="249"/>
                    <a:pt x="233" y="249"/>
                  </a:cubicBezTo>
                  <a:cubicBezTo>
                    <a:pt x="233" y="250"/>
                    <a:pt x="233" y="250"/>
                    <a:pt x="234" y="250"/>
                  </a:cubicBezTo>
                  <a:cubicBezTo>
                    <a:pt x="234" y="249"/>
                    <a:pt x="233" y="248"/>
                    <a:pt x="232" y="248"/>
                  </a:cubicBezTo>
                  <a:close/>
                  <a:moveTo>
                    <a:pt x="238" y="243"/>
                  </a:moveTo>
                  <a:cubicBezTo>
                    <a:pt x="239" y="243"/>
                    <a:pt x="239" y="242"/>
                    <a:pt x="238" y="242"/>
                  </a:cubicBezTo>
                  <a:cubicBezTo>
                    <a:pt x="238" y="242"/>
                    <a:pt x="237" y="244"/>
                    <a:pt x="238" y="243"/>
                  </a:cubicBezTo>
                  <a:close/>
                  <a:moveTo>
                    <a:pt x="239" y="251"/>
                  </a:moveTo>
                  <a:cubicBezTo>
                    <a:pt x="239" y="250"/>
                    <a:pt x="240" y="249"/>
                    <a:pt x="240" y="249"/>
                  </a:cubicBezTo>
                  <a:cubicBezTo>
                    <a:pt x="240" y="249"/>
                    <a:pt x="240" y="248"/>
                    <a:pt x="240" y="248"/>
                  </a:cubicBezTo>
                  <a:cubicBezTo>
                    <a:pt x="239" y="248"/>
                    <a:pt x="238" y="251"/>
                    <a:pt x="238" y="252"/>
                  </a:cubicBezTo>
                  <a:cubicBezTo>
                    <a:pt x="239" y="252"/>
                    <a:pt x="239" y="252"/>
                    <a:pt x="239" y="251"/>
                  </a:cubicBezTo>
                  <a:close/>
                  <a:moveTo>
                    <a:pt x="241" y="252"/>
                  </a:moveTo>
                  <a:cubicBezTo>
                    <a:pt x="241" y="252"/>
                    <a:pt x="243" y="253"/>
                    <a:pt x="243" y="253"/>
                  </a:cubicBezTo>
                  <a:cubicBezTo>
                    <a:pt x="244" y="253"/>
                    <a:pt x="246" y="253"/>
                    <a:pt x="246" y="252"/>
                  </a:cubicBezTo>
                  <a:cubicBezTo>
                    <a:pt x="246" y="251"/>
                    <a:pt x="245" y="250"/>
                    <a:pt x="245" y="250"/>
                  </a:cubicBezTo>
                  <a:cubicBezTo>
                    <a:pt x="244" y="250"/>
                    <a:pt x="244" y="251"/>
                    <a:pt x="244" y="251"/>
                  </a:cubicBezTo>
                  <a:cubicBezTo>
                    <a:pt x="243" y="250"/>
                    <a:pt x="242" y="250"/>
                    <a:pt x="242" y="249"/>
                  </a:cubicBezTo>
                  <a:cubicBezTo>
                    <a:pt x="241" y="248"/>
                    <a:pt x="240" y="251"/>
                    <a:pt x="241" y="252"/>
                  </a:cubicBezTo>
                  <a:close/>
                  <a:moveTo>
                    <a:pt x="265" y="248"/>
                  </a:moveTo>
                  <a:cubicBezTo>
                    <a:pt x="272" y="251"/>
                    <a:pt x="264" y="242"/>
                    <a:pt x="265" y="247"/>
                  </a:cubicBezTo>
                  <a:cubicBezTo>
                    <a:pt x="265" y="247"/>
                    <a:pt x="265" y="248"/>
                    <a:pt x="265" y="248"/>
                  </a:cubicBezTo>
                  <a:close/>
                  <a:moveTo>
                    <a:pt x="241" y="221"/>
                  </a:moveTo>
                  <a:cubicBezTo>
                    <a:pt x="241" y="221"/>
                    <a:pt x="241" y="221"/>
                    <a:pt x="241" y="221"/>
                  </a:cubicBezTo>
                  <a:cubicBezTo>
                    <a:pt x="241" y="220"/>
                    <a:pt x="239" y="221"/>
                    <a:pt x="240" y="222"/>
                  </a:cubicBezTo>
                  <a:cubicBezTo>
                    <a:pt x="240" y="221"/>
                    <a:pt x="240" y="222"/>
                    <a:pt x="241" y="221"/>
                  </a:cubicBezTo>
                  <a:close/>
                  <a:moveTo>
                    <a:pt x="235" y="250"/>
                  </a:moveTo>
                  <a:cubicBezTo>
                    <a:pt x="235" y="249"/>
                    <a:pt x="235" y="250"/>
                    <a:pt x="235" y="250"/>
                  </a:cubicBezTo>
                  <a:close/>
                  <a:moveTo>
                    <a:pt x="248" y="247"/>
                  </a:moveTo>
                  <a:cubicBezTo>
                    <a:pt x="248" y="247"/>
                    <a:pt x="248" y="247"/>
                    <a:pt x="247" y="247"/>
                  </a:cubicBezTo>
                  <a:cubicBezTo>
                    <a:pt x="247" y="247"/>
                    <a:pt x="249" y="246"/>
                    <a:pt x="250" y="246"/>
                  </a:cubicBezTo>
                  <a:cubicBezTo>
                    <a:pt x="251" y="244"/>
                    <a:pt x="249" y="245"/>
                    <a:pt x="249" y="243"/>
                  </a:cubicBezTo>
                  <a:cubicBezTo>
                    <a:pt x="249" y="242"/>
                    <a:pt x="250" y="241"/>
                    <a:pt x="251" y="240"/>
                  </a:cubicBezTo>
                  <a:cubicBezTo>
                    <a:pt x="251" y="240"/>
                    <a:pt x="251" y="239"/>
                    <a:pt x="251" y="239"/>
                  </a:cubicBezTo>
                  <a:cubicBezTo>
                    <a:pt x="251" y="239"/>
                    <a:pt x="251" y="236"/>
                    <a:pt x="251" y="236"/>
                  </a:cubicBezTo>
                  <a:cubicBezTo>
                    <a:pt x="251" y="236"/>
                    <a:pt x="250" y="236"/>
                    <a:pt x="250" y="235"/>
                  </a:cubicBezTo>
                  <a:cubicBezTo>
                    <a:pt x="248" y="235"/>
                    <a:pt x="247" y="237"/>
                    <a:pt x="246" y="238"/>
                  </a:cubicBezTo>
                  <a:cubicBezTo>
                    <a:pt x="246" y="238"/>
                    <a:pt x="247" y="240"/>
                    <a:pt x="246" y="241"/>
                  </a:cubicBezTo>
                  <a:cubicBezTo>
                    <a:pt x="246" y="241"/>
                    <a:pt x="245" y="239"/>
                    <a:pt x="245" y="239"/>
                  </a:cubicBezTo>
                  <a:cubicBezTo>
                    <a:pt x="245" y="239"/>
                    <a:pt x="246" y="238"/>
                    <a:pt x="246" y="237"/>
                  </a:cubicBezTo>
                  <a:cubicBezTo>
                    <a:pt x="245" y="237"/>
                    <a:pt x="242" y="237"/>
                    <a:pt x="242" y="237"/>
                  </a:cubicBezTo>
                  <a:cubicBezTo>
                    <a:pt x="242" y="238"/>
                    <a:pt x="244" y="238"/>
                    <a:pt x="244" y="238"/>
                  </a:cubicBezTo>
                  <a:cubicBezTo>
                    <a:pt x="244" y="239"/>
                    <a:pt x="243" y="239"/>
                    <a:pt x="243" y="239"/>
                  </a:cubicBezTo>
                  <a:cubicBezTo>
                    <a:pt x="243" y="240"/>
                    <a:pt x="243" y="240"/>
                    <a:pt x="242" y="240"/>
                  </a:cubicBezTo>
                  <a:cubicBezTo>
                    <a:pt x="242" y="240"/>
                    <a:pt x="240" y="240"/>
                    <a:pt x="240" y="240"/>
                  </a:cubicBezTo>
                  <a:cubicBezTo>
                    <a:pt x="240" y="241"/>
                    <a:pt x="240" y="241"/>
                    <a:pt x="240" y="241"/>
                  </a:cubicBezTo>
                  <a:cubicBezTo>
                    <a:pt x="240" y="241"/>
                    <a:pt x="241" y="242"/>
                    <a:pt x="241" y="243"/>
                  </a:cubicBezTo>
                  <a:cubicBezTo>
                    <a:pt x="241" y="243"/>
                    <a:pt x="242" y="243"/>
                    <a:pt x="242" y="243"/>
                  </a:cubicBezTo>
                  <a:cubicBezTo>
                    <a:pt x="242" y="244"/>
                    <a:pt x="241" y="244"/>
                    <a:pt x="241" y="245"/>
                  </a:cubicBezTo>
                  <a:cubicBezTo>
                    <a:pt x="242" y="245"/>
                    <a:pt x="242" y="246"/>
                    <a:pt x="242" y="246"/>
                  </a:cubicBezTo>
                  <a:cubicBezTo>
                    <a:pt x="243" y="246"/>
                    <a:pt x="245" y="246"/>
                    <a:pt x="245" y="246"/>
                  </a:cubicBezTo>
                  <a:cubicBezTo>
                    <a:pt x="245" y="247"/>
                    <a:pt x="245" y="247"/>
                    <a:pt x="245" y="247"/>
                  </a:cubicBezTo>
                  <a:cubicBezTo>
                    <a:pt x="246" y="248"/>
                    <a:pt x="245" y="248"/>
                    <a:pt x="246" y="249"/>
                  </a:cubicBezTo>
                  <a:cubicBezTo>
                    <a:pt x="248" y="249"/>
                    <a:pt x="249" y="249"/>
                    <a:pt x="248" y="247"/>
                  </a:cubicBezTo>
                  <a:close/>
                  <a:moveTo>
                    <a:pt x="238" y="248"/>
                  </a:moveTo>
                  <a:cubicBezTo>
                    <a:pt x="241" y="247"/>
                    <a:pt x="238" y="244"/>
                    <a:pt x="238" y="244"/>
                  </a:cubicBezTo>
                  <a:cubicBezTo>
                    <a:pt x="238" y="244"/>
                    <a:pt x="236" y="243"/>
                    <a:pt x="237" y="243"/>
                  </a:cubicBezTo>
                  <a:cubicBezTo>
                    <a:pt x="236" y="243"/>
                    <a:pt x="237" y="242"/>
                    <a:pt x="236" y="242"/>
                  </a:cubicBezTo>
                  <a:cubicBezTo>
                    <a:pt x="236" y="242"/>
                    <a:pt x="232" y="243"/>
                    <a:pt x="232" y="242"/>
                  </a:cubicBezTo>
                  <a:cubicBezTo>
                    <a:pt x="232" y="243"/>
                    <a:pt x="233" y="246"/>
                    <a:pt x="233" y="246"/>
                  </a:cubicBezTo>
                  <a:cubicBezTo>
                    <a:pt x="233" y="246"/>
                    <a:pt x="234" y="246"/>
                    <a:pt x="234" y="247"/>
                  </a:cubicBezTo>
                  <a:cubicBezTo>
                    <a:pt x="235" y="247"/>
                    <a:pt x="237" y="249"/>
                    <a:pt x="238" y="248"/>
                  </a:cubicBezTo>
                  <a:close/>
                  <a:moveTo>
                    <a:pt x="250" y="249"/>
                  </a:moveTo>
                  <a:cubicBezTo>
                    <a:pt x="250" y="249"/>
                    <a:pt x="250" y="249"/>
                    <a:pt x="251" y="249"/>
                  </a:cubicBezTo>
                  <a:cubicBezTo>
                    <a:pt x="250" y="249"/>
                    <a:pt x="249" y="247"/>
                    <a:pt x="248" y="250"/>
                  </a:cubicBezTo>
                  <a:cubicBezTo>
                    <a:pt x="249" y="251"/>
                    <a:pt x="249" y="249"/>
                    <a:pt x="250" y="249"/>
                  </a:cubicBezTo>
                  <a:close/>
                  <a:moveTo>
                    <a:pt x="238" y="215"/>
                  </a:moveTo>
                  <a:cubicBezTo>
                    <a:pt x="237" y="215"/>
                    <a:pt x="235" y="217"/>
                    <a:pt x="235" y="217"/>
                  </a:cubicBezTo>
                  <a:cubicBezTo>
                    <a:pt x="234" y="218"/>
                    <a:pt x="233" y="218"/>
                    <a:pt x="232" y="219"/>
                  </a:cubicBezTo>
                  <a:cubicBezTo>
                    <a:pt x="230" y="222"/>
                    <a:pt x="230" y="222"/>
                    <a:pt x="227" y="223"/>
                  </a:cubicBezTo>
                  <a:cubicBezTo>
                    <a:pt x="225" y="223"/>
                    <a:pt x="224" y="223"/>
                    <a:pt x="223" y="225"/>
                  </a:cubicBezTo>
                  <a:cubicBezTo>
                    <a:pt x="222" y="226"/>
                    <a:pt x="221" y="228"/>
                    <a:pt x="223" y="229"/>
                  </a:cubicBezTo>
                  <a:cubicBezTo>
                    <a:pt x="224" y="228"/>
                    <a:pt x="224" y="226"/>
                    <a:pt x="225" y="225"/>
                  </a:cubicBezTo>
                  <a:cubicBezTo>
                    <a:pt x="226" y="224"/>
                    <a:pt x="227" y="225"/>
                    <a:pt x="228" y="224"/>
                  </a:cubicBezTo>
                  <a:cubicBezTo>
                    <a:pt x="229" y="224"/>
                    <a:pt x="234" y="224"/>
                    <a:pt x="234" y="224"/>
                  </a:cubicBezTo>
                  <a:cubicBezTo>
                    <a:pt x="234" y="224"/>
                    <a:pt x="235" y="225"/>
                    <a:pt x="236" y="225"/>
                  </a:cubicBezTo>
                  <a:cubicBezTo>
                    <a:pt x="236" y="225"/>
                    <a:pt x="237" y="222"/>
                    <a:pt x="237" y="222"/>
                  </a:cubicBezTo>
                  <a:cubicBezTo>
                    <a:pt x="237" y="220"/>
                    <a:pt x="236" y="219"/>
                    <a:pt x="237" y="218"/>
                  </a:cubicBezTo>
                  <a:cubicBezTo>
                    <a:pt x="237" y="217"/>
                    <a:pt x="238" y="215"/>
                    <a:pt x="238" y="215"/>
                  </a:cubicBezTo>
                  <a:close/>
                  <a:moveTo>
                    <a:pt x="225" y="226"/>
                  </a:moveTo>
                  <a:cubicBezTo>
                    <a:pt x="224" y="226"/>
                    <a:pt x="224" y="229"/>
                    <a:pt x="225" y="228"/>
                  </a:cubicBezTo>
                  <a:cubicBezTo>
                    <a:pt x="226" y="228"/>
                    <a:pt x="226" y="226"/>
                    <a:pt x="226" y="225"/>
                  </a:cubicBezTo>
                  <a:cubicBezTo>
                    <a:pt x="226" y="225"/>
                    <a:pt x="225" y="226"/>
                    <a:pt x="225" y="226"/>
                  </a:cubicBezTo>
                  <a:close/>
                  <a:moveTo>
                    <a:pt x="269" y="366"/>
                  </a:moveTo>
                  <a:cubicBezTo>
                    <a:pt x="270" y="365"/>
                    <a:pt x="267" y="362"/>
                    <a:pt x="266" y="362"/>
                  </a:cubicBezTo>
                  <a:cubicBezTo>
                    <a:pt x="266" y="362"/>
                    <a:pt x="269" y="366"/>
                    <a:pt x="269" y="366"/>
                  </a:cubicBezTo>
                  <a:close/>
                  <a:moveTo>
                    <a:pt x="268" y="360"/>
                  </a:moveTo>
                  <a:cubicBezTo>
                    <a:pt x="268" y="361"/>
                    <a:pt x="267" y="358"/>
                    <a:pt x="266" y="358"/>
                  </a:cubicBezTo>
                  <a:cubicBezTo>
                    <a:pt x="266" y="358"/>
                    <a:pt x="266" y="357"/>
                    <a:pt x="266" y="357"/>
                  </a:cubicBezTo>
                  <a:cubicBezTo>
                    <a:pt x="265" y="357"/>
                    <a:pt x="267" y="360"/>
                    <a:pt x="268" y="360"/>
                  </a:cubicBezTo>
                  <a:close/>
                  <a:moveTo>
                    <a:pt x="266" y="354"/>
                  </a:moveTo>
                  <a:cubicBezTo>
                    <a:pt x="266" y="354"/>
                    <a:pt x="265" y="353"/>
                    <a:pt x="265" y="353"/>
                  </a:cubicBezTo>
                  <a:cubicBezTo>
                    <a:pt x="265" y="353"/>
                    <a:pt x="264" y="352"/>
                    <a:pt x="264" y="353"/>
                  </a:cubicBezTo>
                  <a:cubicBezTo>
                    <a:pt x="264" y="353"/>
                    <a:pt x="265" y="355"/>
                    <a:pt x="266" y="354"/>
                  </a:cubicBezTo>
                  <a:close/>
                  <a:moveTo>
                    <a:pt x="264" y="356"/>
                  </a:moveTo>
                  <a:cubicBezTo>
                    <a:pt x="264" y="356"/>
                    <a:pt x="264" y="356"/>
                    <a:pt x="264" y="355"/>
                  </a:cubicBezTo>
                  <a:cubicBezTo>
                    <a:pt x="264" y="355"/>
                    <a:pt x="263" y="353"/>
                    <a:pt x="263" y="353"/>
                  </a:cubicBezTo>
                  <a:cubicBezTo>
                    <a:pt x="262" y="353"/>
                    <a:pt x="264" y="359"/>
                    <a:pt x="264" y="359"/>
                  </a:cubicBezTo>
                  <a:cubicBezTo>
                    <a:pt x="264" y="359"/>
                    <a:pt x="264" y="357"/>
                    <a:pt x="264" y="356"/>
                  </a:cubicBezTo>
                  <a:close/>
                  <a:moveTo>
                    <a:pt x="274" y="373"/>
                  </a:moveTo>
                  <a:cubicBezTo>
                    <a:pt x="275" y="373"/>
                    <a:pt x="276" y="372"/>
                    <a:pt x="275" y="372"/>
                  </a:cubicBezTo>
                  <a:cubicBezTo>
                    <a:pt x="275" y="372"/>
                    <a:pt x="275" y="372"/>
                    <a:pt x="275" y="372"/>
                  </a:cubicBezTo>
                  <a:cubicBezTo>
                    <a:pt x="275" y="372"/>
                    <a:pt x="274" y="372"/>
                    <a:pt x="274" y="373"/>
                  </a:cubicBezTo>
                  <a:close/>
                  <a:moveTo>
                    <a:pt x="277" y="369"/>
                  </a:moveTo>
                  <a:cubicBezTo>
                    <a:pt x="277" y="369"/>
                    <a:pt x="276" y="369"/>
                    <a:pt x="276" y="369"/>
                  </a:cubicBezTo>
                  <a:cubicBezTo>
                    <a:pt x="275" y="370"/>
                    <a:pt x="280" y="370"/>
                    <a:pt x="280" y="370"/>
                  </a:cubicBezTo>
                  <a:cubicBezTo>
                    <a:pt x="280" y="369"/>
                    <a:pt x="277" y="369"/>
                    <a:pt x="277" y="369"/>
                  </a:cubicBezTo>
                  <a:close/>
                  <a:moveTo>
                    <a:pt x="283" y="373"/>
                  </a:moveTo>
                  <a:cubicBezTo>
                    <a:pt x="283" y="373"/>
                    <a:pt x="282" y="372"/>
                    <a:pt x="282" y="373"/>
                  </a:cubicBezTo>
                  <a:cubicBezTo>
                    <a:pt x="282" y="373"/>
                    <a:pt x="282" y="373"/>
                    <a:pt x="282" y="373"/>
                  </a:cubicBezTo>
                  <a:cubicBezTo>
                    <a:pt x="283" y="373"/>
                    <a:pt x="284" y="375"/>
                    <a:pt x="285" y="375"/>
                  </a:cubicBezTo>
                  <a:cubicBezTo>
                    <a:pt x="285" y="374"/>
                    <a:pt x="284" y="373"/>
                    <a:pt x="283" y="373"/>
                  </a:cubicBezTo>
                  <a:close/>
                  <a:moveTo>
                    <a:pt x="282" y="373"/>
                  </a:moveTo>
                  <a:cubicBezTo>
                    <a:pt x="282" y="373"/>
                    <a:pt x="282" y="373"/>
                    <a:pt x="282" y="373"/>
                  </a:cubicBezTo>
                  <a:cubicBezTo>
                    <a:pt x="282" y="373"/>
                    <a:pt x="282" y="373"/>
                    <a:pt x="282" y="373"/>
                  </a:cubicBezTo>
                  <a:close/>
                  <a:moveTo>
                    <a:pt x="281" y="373"/>
                  </a:moveTo>
                  <a:cubicBezTo>
                    <a:pt x="281" y="374"/>
                    <a:pt x="281" y="374"/>
                    <a:pt x="282" y="373"/>
                  </a:cubicBezTo>
                  <a:cubicBezTo>
                    <a:pt x="282" y="373"/>
                    <a:pt x="280" y="373"/>
                    <a:pt x="280" y="373"/>
                  </a:cubicBezTo>
                  <a:cubicBezTo>
                    <a:pt x="280" y="373"/>
                    <a:pt x="279" y="373"/>
                    <a:pt x="278" y="373"/>
                  </a:cubicBezTo>
                  <a:cubicBezTo>
                    <a:pt x="279" y="374"/>
                    <a:pt x="280" y="374"/>
                    <a:pt x="281" y="37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endParaRPr lang="ru-RU" sz="7198"/>
            </a:p>
          </p:txBody>
        </p:sp>
        <p:sp>
          <p:nvSpPr>
            <p:cNvPr id="439" name="Africa">
              <a:extLst>
                <a:ext uri="{FF2B5EF4-FFF2-40B4-BE49-F238E27FC236}">
                  <a16:creationId xmlns:a16="http://schemas.microsoft.com/office/drawing/2014/main" id="{078850EF-5202-78FB-A9D1-341433526CA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163703" y="7302385"/>
              <a:ext cx="4453366" cy="4132773"/>
            </a:xfrm>
            <a:custGeom>
              <a:avLst/>
              <a:gdLst>
                <a:gd name="T0" fmla="*/ 1748028 w 567"/>
                <a:gd name="T1" fmla="*/ 1281022 h 526"/>
                <a:gd name="T2" fmla="*/ 1956220 w 567"/>
                <a:gd name="T3" fmla="*/ 962731 h 526"/>
                <a:gd name="T4" fmla="*/ 1791238 w 567"/>
                <a:gd name="T5" fmla="*/ 1115982 h 526"/>
                <a:gd name="T6" fmla="*/ 1736244 w 567"/>
                <a:gd name="T7" fmla="*/ 1261374 h 526"/>
                <a:gd name="T8" fmla="*/ 1759813 w 567"/>
                <a:gd name="T9" fmla="*/ 1379260 h 526"/>
                <a:gd name="T10" fmla="*/ 1685178 w 567"/>
                <a:gd name="T11" fmla="*/ 1552159 h 526"/>
                <a:gd name="T12" fmla="*/ 1618399 w 567"/>
                <a:gd name="T13" fmla="*/ 1650396 h 526"/>
                <a:gd name="T14" fmla="*/ 1567333 w 567"/>
                <a:gd name="T15" fmla="*/ 1772211 h 526"/>
                <a:gd name="T16" fmla="*/ 1469129 w 567"/>
                <a:gd name="T17" fmla="*/ 1964758 h 526"/>
                <a:gd name="T18" fmla="*/ 1347357 w 567"/>
                <a:gd name="T19" fmla="*/ 2039418 h 526"/>
                <a:gd name="T20" fmla="*/ 1209871 w 567"/>
                <a:gd name="T21" fmla="*/ 2062995 h 526"/>
                <a:gd name="T22" fmla="*/ 1158805 w 567"/>
                <a:gd name="T23" fmla="*/ 2000123 h 526"/>
                <a:gd name="T24" fmla="*/ 1080242 w 567"/>
                <a:gd name="T25" fmla="*/ 1768282 h 526"/>
                <a:gd name="T26" fmla="*/ 997751 w 567"/>
                <a:gd name="T27" fmla="*/ 1560018 h 526"/>
                <a:gd name="T28" fmla="*/ 1005607 w 567"/>
                <a:gd name="T29" fmla="*/ 1489286 h 526"/>
                <a:gd name="T30" fmla="*/ 1048817 w 567"/>
                <a:gd name="T31" fmla="*/ 1402837 h 526"/>
                <a:gd name="T32" fmla="*/ 1033104 w 567"/>
                <a:gd name="T33" fmla="*/ 1324247 h 526"/>
                <a:gd name="T34" fmla="*/ 1013464 w 567"/>
                <a:gd name="T35" fmla="*/ 1233868 h 526"/>
                <a:gd name="T36" fmla="*/ 982038 w 567"/>
                <a:gd name="T37" fmla="*/ 1178855 h 526"/>
                <a:gd name="T38" fmla="*/ 934901 w 567"/>
                <a:gd name="T39" fmla="*/ 1057040 h 526"/>
                <a:gd name="T40" fmla="*/ 942757 w 567"/>
                <a:gd name="T41" fmla="*/ 970590 h 526"/>
                <a:gd name="T42" fmla="*/ 875978 w 567"/>
                <a:gd name="T43" fmla="*/ 954872 h 526"/>
                <a:gd name="T44" fmla="*/ 840625 w 567"/>
                <a:gd name="T45" fmla="*/ 931295 h 526"/>
                <a:gd name="T46" fmla="*/ 730637 w 567"/>
                <a:gd name="T47" fmla="*/ 903788 h 526"/>
                <a:gd name="T48" fmla="*/ 616720 w 567"/>
                <a:gd name="T49" fmla="*/ 939154 h 526"/>
                <a:gd name="T50" fmla="*/ 483163 w 567"/>
                <a:gd name="T51" fmla="*/ 954872 h 526"/>
                <a:gd name="T52" fmla="*/ 337821 w 567"/>
                <a:gd name="T53" fmla="*/ 856634 h 526"/>
                <a:gd name="T54" fmla="*/ 274971 w 567"/>
                <a:gd name="T55" fmla="*/ 762326 h 526"/>
                <a:gd name="T56" fmla="*/ 235689 w 567"/>
                <a:gd name="T57" fmla="*/ 723031 h 526"/>
                <a:gd name="T58" fmla="*/ 243546 w 567"/>
                <a:gd name="T59" fmla="*/ 636581 h 526"/>
                <a:gd name="T60" fmla="*/ 243546 w 567"/>
                <a:gd name="T61" fmla="*/ 510837 h 526"/>
                <a:gd name="T62" fmla="*/ 286755 w 567"/>
                <a:gd name="T63" fmla="*/ 392952 h 526"/>
                <a:gd name="T64" fmla="*/ 428169 w 567"/>
                <a:gd name="T65" fmla="*/ 231841 h 526"/>
                <a:gd name="T66" fmla="*/ 542085 w 567"/>
                <a:gd name="T67" fmla="*/ 47154 h 526"/>
                <a:gd name="T68" fmla="*/ 624576 w 567"/>
                <a:gd name="T69" fmla="*/ 74661 h 526"/>
                <a:gd name="T70" fmla="*/ 710996 w 567"/>
                <a:gd name="T71" fmla="*/ 27507 h 526"/>
                <a:gd name="T72" fmla="*/ 868122 w 567"/>
                <a:gd name="T73" fmla="*/ 15718 h 526"/>
                <a:gd name="T74" fmla="*/ 958469 w 567"/>
                <a:gd name="T75" fmla="*/ 19648 h 526"/>
                <a:gd name="T76" fmla="*/ 970254 w 567"/>
                <a:gd name="T77" fmla="*/ 117885 h 526"/>
                <a:gd name="T78" fmla="*/ 1052745 w 567"/>
                <a:gd name="T79" fmla="*/ 145392 h 526"/>
                <a:gd name="T80" fmla="*/ 1213799 w 567"/>
                <a:gd name="T81" fmla="*/ 180758 h 526"/>
                <a:gd name="T82" fmla="*/ 1339500 w 567"/>
                <a:gd name="T83" fmla="*/ 172899 h 526"/>
                <a:gd name="T84" fmla="*/ 1473058 w 567"/>
                <a:gd name="T85" fmla="*/ 200405 h 526"/>
                <a:gd name="T86" fmla="*/ 1575190 w 567"/>
                <a:gd name="T87" fmla="*/ 196476 h 526"/>
                <a:gd name="T88" fmla="*/ 1575190 w 567"/>
                <a:gd name="T89" fmla="*/ 282925 h 526"/>
                <a:gd name="T90" fmla="*/ 1614471 w 567"/>
                <a:gd name="T91" fmla="*/ 381163 h 526"/>
                <a:gd name="T92" fmla="*/ 1673393 w 567"/>
                <a:gd name="T93" fmla="*/ 495119 h 526"/>
                <a:gd name="T94" fmla="*/ 1740172 w 567"/>
                <a:gd name="T95" fmla="*/ 660159 h 526"/>
                <a:gd name="T96" fmla="*/ 1830520 w 567"/>
                <a:gd name="T97" fmla="*/ 730890 h 526"/>
                <a:gd name="T98" fmla="*/ 1948364 w 567"/>
                <a:gd name="T99" fmla="*/ 774114 h 526"/>
                <a:gd name="T100" fmla="*/ 2046568 w 567"/>
                <a:gd name="T101" fmla="*/ 766255 h 526"/>
                <a:gd name="T102" fmla="*/ 2215479 w 567"/>
                <a:gd name="T103" fmla="*/ 1634678 h 526"/>
                <a:gd name="T104" fmla="*/ 1971933 w 567"/>
                <a:gd name="T105" fmla="*/ 1438203 h 526"/>
                <a:gd name="T106" fmla="*/ 1920867 w 567"/>
                <a:gd name="T107" fmla="*/ 1493216 h 526"/>
                <a:gd name="T108" fmla="*/ 1858017 w 567"/>
                <a:gd name="T109" fmla="*/ 1552159 h 526"/>
                <a:gd name="T110" fmla="*/ 1842304 w 567"/>
                <a:gd name="T111" fmla="*/ 1701480 h 526"/>
                <a:gd name="T112" fmla="*/ 1952292 w 567"/>
                <a:gd name="T113" fmla="*/ 1717198 h 526"/>
                <a:gd name="T114" fmla="*/ 2011215 w 567"/>
                <a:gd name="T115" fmla="*/ 1520722 h 526"/>
                <a:gd name="T116" fmla="*/ 1755885 w 567"/>
                <a:gd name="T117" fmla="*/ 652300 h 526"/>
                <a:gd name="T118" fmla="*/ 1842304 w 567"/>
                <a:gd name="T119" fmla="*/ 1394978 h 526"/>
                <a:gd name="T120" fmla="*/ 78563 w 567"/>
                <a:gd name="T121" fmla="*/ 640511 h 526"/>
                <a:gd name="T122" fmla="*/ 35353 w 567"/>
                <a:gd name="T123" fmla="*/ 671947 h 52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567" h="526">
                  <a:moveTo>
                    <a:pt x="442" y="314"/>
                  </a:moveTo>
                  <a:cubicBezTo>
                    <a:pt x="442" y="315"/>
                    <a:pt x="442" y="316"/>
                    <a:pt x="443" y="317"/>
                  </a:cubicBezTo>
                  <a:cubicBezTo>
                    <a:pt x="439" y="316"/>
                    <a:pt x="441" y="311"/>
                    <a:pt x="442" y="314"/>
                  </a:cubicBezTo>
                  <a:close/>
                  <a:moveTo>
                    <a:pt x="444" y="307"/>
                  </a:moveTo>
                  <a:cubicBezTo>
                    <a:pt x="443" y="307"/>
                    <a:pt x="444" y="310"/>
                    <a:pt x="444" y="310"/>
                  </a:cubicBezTo>
                  <a:cubicBezTo>
                    <a:pt x="444" y="310"/>
                    <a:pt x="445" y="307"/>
                    <a:pt x="444" y="307"/>
                  </a:cubicBezTo>
                  <a:close/>
                  <a:moveTo>
                    <a:pt x="443" y="328"/>
                  </a:moveTo>
                  <a:cubicBezTo>
                    <a:pt x="443" y="329"/>
                    <a:pt x="445" y="326"/>
                    <a:pt x="445" y="326"/>
                  </a:cubicBezTo>
                  <a:cubicBezTo>
                    <a:pt x="444" y="327"/>
                    <a:pt x="443" y="327"/>
                    <a:pt x="443" y="328"/>
                  </a:cubicBezTo>
                  <a:close/>
                  <a:moveTo>
                    <a:pt x="521" y="195"/>
                  </a:moveTo>
                  <a:cubicBezTo>
                    <a:pt x="520" y="197"/>
                    <a:pt x="521" y="198"/>
                    <a:pt x="521" y="200"/>
                  </a:cubicBezTo>
                  <a:cubicBezTo>
                    <a:pt x="521" y="202"/>
                    <a:pt x="520" y="202"/>
                    <a:pt x="520" y="203"/>
                  </a:cubicBezTo>
                  <a:cubicBezTo>
                    <a:pt x="519" y="205"/>
                    <a:pt x="519" y="208"/>
                    <a:pt x="518" y="211"/>
                  </a:cubicBezTo>
                  <a:cubicBezTo>
                    <a:pt x="515" y="217"/>
                    <a:pt x="511" y="222"/>
                    <a:pt x="508" y="227"/>
                  </a:cubicBezTo>
                  <a:cubicBezTo>
                    <a:pt x="507" y="230"/>
                    <a:pt x="506" y="233"/>
                    <a:pt x="504" y="236"/>
                  </a:cubicBezTo>
                  <a:cubicBezTo>
                    <a:pt x="502" y="239"/>
                    <a:pt x="500" y="242"/>
                    <a:pt x="498" y="245"/>
                  </a:cubicBezTo>
                  <a:cubicBezTo>
                    <a:pt x="495" y="248"/>
                    <a:pt x="494" y="250"/>
                    <a:pt x="491" y="252"/>
                  </a:cubicBezTo>
                  <a:cubicBezTo>
                    <a:pt x="490" y="254"/>
                    <a:pt x="487" y="257"/>
                    <a:pt x="485" y="258"/>
                  </a:cubicBezTo>
                  <a:cubicBezTo>
                    <a:pt x="485" y="257"/>
                    <a:pt x="485" y="257"/>
                    <a:pt x="485" y="257"/>
                  </a:cubicBezTo>
                  <a:cubicBezTo>
                    <a:pt x="485" y="257"/>
                    <a:pt x="485" y="257"/>
                    <a:pt x="485" y="258"/>
                  </a:cubicBezTo>
                  <a:cubicBezTo>
                    <a:pt x="481" y="261"/>
                    <a:pt x="476" y="263"/>
                    <a:pt x="472" y="267"/>
                  </a:cubicBezTo>
                  <a:cubicBezTo>
                    <a:pt x="469" y="269"/>
                    <a:pt x="467" y="271"/>
                    <a:pt x="465" y="273"/>
                  </a:cubicBezTo>
                  <a:cubicBezTo>
                    <a:pt x="463" y="275"/>
                    <a:pt x="462" y="277"/>
                    <a:pt x="460" y="279"/>
                  </a:cubicBezTo>
                  <a:cubicBezTo>
                    <a:pt x="459" y="281"/>
                    <a:pt x="457" y="283"/>
                    <a:pt x="456" y="284"/>
                  </a:cubicBezTo>
                  <a:cubicBezTo>
                    <a:pt x="455" y="286"/>
                    <a:pt x="453" y="287"/>
                    <a:pt x="452" y="288"/>
                  </a:cubicBezTo>
                  <a:cubicBezTo>
                    <a:pt x="451" y="289"/>
                    <a:pt x="451" y="290"/>
                    <a:pt x="450" y="290"/>
                  </a:cubicBezTo>
                  <a:cubicBezTo>
                    <a:pt x="449" y="291"/>
                    <a:pt x="448" y="291"/>
                    <a:pt x="447" y="292"/>
                  </a:cubicBezTo>
                  <a:cubicBezTo>
                    <a:pt x="447" y="294"/>
                    <a:pt x="443" y="305"/>
                    <a:pt x="440" y="305"/>
                  </a:cubicBezTo>
                  <a:cubicBezTo>
                    <a:pt x="440" y="306"/>
                    <a:pt x="441" y="307"/>
                    <a:pt x="439" y="308"/>
                  </a:cubicBezTo>
                  <a:cubicBezTo>
                    <a:pt x="440" y="310"/>
                    <a:pt x="438" y="311"/>
                    <a:pt x="438" y="313"/>
                  </a:cubicBezTo>
                  <a:cubicBezTo>
                    <a:pt x="438" y="314"/>
                    <a:pt x="438" y="315"/>
                    <a:pt x="438" y="317"/>
                  </a:cubicBezTo>
                  <a:cubicBezTo>
                    <a:pt x="439" y="318"/>
                    <a:pt x="442" y="320"/>
                    <a:pt x="442" y="321"/>
                  </a:cubicBezTo>
                  <a:cubicBezTo>
                    <a:pt x="442" y="323"/>
                    <a:pt x="440" y="324"/>
                    <a:pt x="441" y="326"/>
                  </a:cubicBezTo>
                  <a:cubicBezTo>
                    <a:pt x="441" y="327"/>
                    <a:pt x="442" y="327"/>
                    <a:pt x="442" y="328"/>
                  </a:cubicBezTo>
                  <a:cubicBezTo>
                    <a:pt x="442" y="329"/>
                    <a:pt x="441" y="329"/>
                    <a:pt x="441" y="330"/>
                  </a:cubicBezTo>
                  <a:cubicBezTo>
                    <a:pt x="440" y="332"/>
                    <a:pt x="442" y="334"/>
                    <a:pt x="443" y="336"/>
                  </a:cubicBezTo>
                  <a:cubicBezTo>
                    <a:pt x="443" y="337"/>
                    <a:pt x="443" y="339"/>
                    <a:pt x="444" y="341"/>
                  </a:cubicBezTo>
                  <a:cubicBezTo>
                    <a:pt x="445" y="342"/>
                    <a:pt x="446" y="342"/>
                    <a:pt x="447" y="343"/>
                  </a:cubicBezTo>
                  <a:cubicBezTo>
                    <a:pt x="449" y="344"/>
                    <a:pt x="449" y="345"/>
                    <a:pt x="449" y="347"/>
                  </a:cubicBezTo>
                  <a:cubicBezTo>
                    <a:pt x="450" y="349"/>
                    <a:pt x="448" y="350"/>
                    <a:pt x="448" y="351"/>
                  </a:cubicBezTo>
                  <a:cubicBezTo>
                    <a:pt x="450" y="354"/>
                    <a:pt x="449" y="358"/>
                    <a:pt x="449" y="361"/>
                  </a:cubicBezTo>
                  <a:cubicBezTo>
                    <a:pt x="449" y="364"/>
                    <a:pt x="449" y="367"/>
                    <a:pt x="449" y="370"/>
                  </a:cubicBezTo>
                  <a:cubicBezTo>
                    <a:pt x="451" y="371"/>
                    <a:pt x="452" y="374"/>
                    <a:pt x="451" y="375"/>
                  </a:cubicBezTo>
                  <a:cubicBezTo>
                    <a:pt x="450" y="376"/>
                    <a:pt x="450" y="377"/>
                    <a:pt x="450" y="378"/>
                  </a:cubicBezTo>
                  <a:cubicBezTo>
                    <a:pt x="450" y="380"/>
                    <a:pt x="448" y="382"/>
                    <a:pt x="446" y="383"/>
                  </a:cubicBezTo>
                  <a:cubicBezTo>
                    <a:pt x="446" y="384"/>
                    <a:pt x="446" y="385"/>
                    <a:pt x="445" y="385"/>
                  </a:cubicBezTo>
                  <a:cubicBezTo>
                    <a:pt x="445" y="387"/>
                    <a:pt x="439" y="390"/>
                    <a:pt x="438" y="391"/>
                  </a:cubicBezTo>
                  <a:cubicBezTo>
                    <a:pt x="435" y="391"/>
                    <a:pt x="431" y="393"/>
                    <a:pt x="429" y="395"/>
                  </a:cubicBezTo>
                  <a:cubicBezTo>
                    <a:pt x="426" y="396"/>
                    <a:pt x="425" y="398"/>
                    <a:pt x="423" y="401"/>
                  </a:cubicBezTo>
                  <a:cubicBezTo>
                    <a:pt x="422" y="401"/>
                    <a:pt x="421" y="403"/>
                    <a:pt x="421" y="403"/>
                  </a:cubicBezTo>
                  <a:cubicBezTo>
                    <a:pt x="420" y="404"/>
                    <a:pt x="418" y="404"/>
                    <a:pt x="417" y="405"/>
                  </a:cubicBezTo>
                  <a:cubicBezTo>
                    <a:pt x="416" y="406"/>
                    <a:pt x="414" y="409"/>
                    <a:pt x="412" y="410"/>
                  </a:cubicBezTo>
                  <a:cubicBezTo>
                    <a:pt x="411" y="411"/>
                    <a:pt x="410" y="412"/>
                    <a:pt x="410" y="413"/>
                  </a:cubicBezTo>
                  <a:cubicBezTo>
                    <a:pt x="410" y="414"/>
                    <a:pt x="410" y="414"/>
                    <a:pt x="410" y="414"/>
                  </a:cubicBezTo>
                  <a:cubicBezTo>
                    <a:pt x="410" y="416"/>
                    <a:pt x="411" y="416"/>
                    <a:pt x="411" y="417"/>
                  </a:cubicBezTo>
                  <a:cubicBezTo>
                    <a:pt x="412" y="418"/>
                    <a:pt x="412" y="418"/>
                    <a:pt x="412" y="420"/>
                  </a:cubicBezTo>
                  <a:cubicBezTo>
                    <a:pt x="412" y="421"/>
                    <a:pt x="413" y="422"/>
                    <a:pt x="413" y="424"/>
                  </a:cubicBezTo>
                  <a:cubicBezTo>
                    <a:pt x="414" y="425"/>
                    <a:pt x="414" y="426"/>
                    <a:pt x="414" y="427"/>
                  </a:cubicBezTo>
                  <a:cubicBezTo>
                    <a:pt x="415" y="428"/>
                    <a:pt x="415" y="428"/>
                    <a:pt x="416" y="430"/>
                  </a:cubicBezTo>
                  <a:cubicBezTo>
                    <a:pt x="416" y="432"/>
                    <a:pt x="416" y="438"/>
                    <a:pt x="414" y="438"/>
                  </a:cubicBezTo>
                  <a:cubicBezTo>
                    <a:pt x="414" y="439"/>
                    <a:pt x="413" y="441"/>
                    <a:pt x="415" y="440"/>
                  </a:cubicBezTo>
                  <a:cubicBezTo>
                    <a:pt x="415" y="444"/>
                    <a:pt x="413" y="446"/>
                    <a:pt x="410" y="447"/>
                  </a:cubicBezTo>
                  <a:cubicBezTo>
                    <a:pt x="407" y="448"/>
                    <a:pt x="403" y="450"/>
                    <a:pt x="401" y="450"/>
                  </a:cubicBezTo>
                  <a:cubicBezTo>
                    <a:pt x="400" y="451"/>
                    <a:pt x="400" y="451"/>
                    <a:pt x="399" y="451"/>
                  </a:cubicBezTo>
                  <a:cubicBezTo>
                    <a:pt x="398" y="453"/>
                    <a:pt x="396" y="454"/>
                    <a:pt x="396" y="457"/>
                  </a:cubicBezTo>
                  <a:cubicBezTo>
                    <a:pt x="396" y="457"/>
                    <a:pt x="396" y="458"/>
                    <a:pt x="397" y="458"/>
                  </a:cubicBezTo>
                  <a:cubicBezTo>
                    <a:pt x="399" y="458"/>
                    <a:pt x="395" y="470"/>
                    <a:pt x="395" y="471"/>
                  </a:cubicBezTo>
                  <a:cubicBezTo>
                    <a:pt x="396" y="472"/>
                    <a:pt x="395" y="473"/>
                    <a:pt x="395" y="473"/>
                  </a:cubicBezTo>
                  <a:cubicBezTo>
                    <a:pt x="395" y="474"/>
                    <a:pt x="394" y="474"/>
                    <a:pt x="394" y="475"/>
                  </a:cubicBezTo>
                  <a:cubicBezTo>
                    <a:pt x="392" y="478"/>
                    <a:pt x="388" y="479"/>
                    <a:pt x="386" y="483"/>
                  </a:cubicBezTo>
                  <a:cubicBezTo>
                    <a:pt x="384" y="486"/>
                    <a:pt x="382" y="490"/>
                    <a:pt x="380" y="493"/>
                  </a:cubicBezTo>
                  <a:cubicBezTo>
                    <a:pt x="378" y="496"/>
                    <a:pt x="376" y="498"/>
                    <a:pt x="374" y="500"/>
                  </a:cubicBezTo>
                  <a:cubicBezTo>
                    <a:pt x="372" y="503"/>
                    <a:pt x="369" y="506"/>
                    <a:pt x="367" y="508"/>
                  </a:cubicBezTo>
                  <a:cubicBezTo>
                    <a:pt x="363" y="511"/>
                    <a:pt x="363" y="511"/>
                    <a:pt x="363" y="511"/>
                  </a:cubicBezTo>
                  <a:cubicBezTo>
                    <a:pt x="362" y="512"/>
                    <a:pt x="360" y="513"/>
                    <a:pt x="358" y="514"/>
                  </a:cubicBezTo>
                  <a:cubicBezTo>
                    <a:pt x="358" y="515"/>
                    <a:pt x="357" y="516"/>
                    <a:pt x="356" y="517"/>
                  </a:cubicBezTo>
                  <a:cubicBezTo>
                    <a:pt x="353" y="518"/>
                    <a:pt x="350" y="515"/>
                    <a:pt x="348" y="517"/>
                  </a:cubicBezTo>
                  <a:cubicBezTo>
                    <a:pt x="348" y="517"/>
                    <a:pt x="348" y="519"/>
                    <a:pt x="347" y="519"/>
                  </a:cubicBezTo>
                  <a:cubicBezTo>
                    <a:pt x="346" y="520"/>
                    <a:pt x="346" y="519"/>
                    <a:pt x="345" y="519"/>
                  </a:cubicBezTo>
                  <a:cubicBezTo>
                    <a:pt x="344" y="519"/>
                    <a:pt x="344" y="519"/>
                    <a:pt x="343" y="519"/>
                  </a:cubicBezTo>
                  <a:cubicBezTo>
                    <a:pt x="342" y="519"/>
                    <a:pt x="342" y="520"/>
                    <a:pt x="342" y="521"/>
                  </a:cubicBezTo>
                  <a:cubicBezTo>
                    <a:pt x="340" y="521"/>
                    <a:pt x="338" y="519"/>
                    <a:pt x="336" y="519"/>
                  </a:cubicBezTo>
                  <a:cubicBezTo>
                    <a:pt x="335" y="519"/>
                    <a:pt x="332" y="520"/>
                    <a:pt x="332" y="520"/>
                  </a:cubicBezTo>
                  <a:cubicBezTo>
                    <a:pt x="331" y="517"/>
                    <a:pt x="324" y="520"/>
                    <a:pt x="323" y="520"/>
                  </a:cubicBezTo>
                  <a:cubicBezTo>
                    <a:pt x="322" y="522"/>
                    <a:pt x="321" y="522"/>
                    <a:pt x="319" y="522"/>
                  </a:cubicBezTo>
                  <a:cubicBezTo>
                    <a:pt x="317" y="522"/>
                    <a:pt x="316" y="522"/>
                    <a:pt x="314" y="523"/>
                  </a:cubicBezTo>
                  <a:cubicBezTo>
                    <a:pt x="312" y="524"/>
                    <a:pt x="313" y="523"/>
                    <a:pt x="311" y="525"/>
                  </a:cubicBezTo>
                  <a:cubicBezTo>
                    <a:pt x="310" y="526"/>
                    <a:pt x="309" y="525"/>
                    <a:pt x="308" y="525"/>
                  </a:cubicBezTo>
                  <a:cubicBezTo>
                    <a:pt x="307" y="525"/>
                    <a:pt x="307" y="525"/>
                    <a:pt x="306" y="524"/>
                  </a:cubicBezTo>
                  <a:cubicBezTo>
                    <a:pt x="305" y="523"/>
                    <a:pt x="305" y="522"/>
                    <a:pt x="304" y="522"/>
                  </a:cubicBezTo>
                  <a:cubicBezTo>
                    <a:pt x="304" y="522"/>
                    <a:pt x="303" y="522"/>
                    <a:pt x="303" y="522"/>
                  </a:cubicBezTo>
                  <a:cubicBezTo>
                    <a:pt x="302" y="521"/>
                    <a:pt x="302" y="520"/>
                    <a:pt x="301" y="519"/>
                  </a:cubicBezTo>
                  <a:cubicBezTo>
                    <a:pt x="300" y="519"/>
                    <a:pt x="300" y="520"/>
                    <a:pt x="299" y="519"/>
                  </a:cubicBezTo>
                  <a:cubicBezTo>
                    <a:pt x="299" y="519"/>
                    <a:pt x="299" y="517"/>
                    <a:pt x="299" y="516"/>
                  </a:cubicBezTo>
                  <a:cubicBezTo>
                    <a:pt x="298" y="514"/>
                    <a:pt x="297" y="514"/>
                    <a:pt x="296" y="512"/>
                  </a:cubicBezTo>
                  <a:cubicBezTo>
                    <a:pt x="296" y="512"/>
                    <a:pt x="295" y="510"/>
                    <a:pt x="295" y="509"/>
                  </a:cubicBezTo>
                  <a:cubicBezTo>
                    <a:pt x="296" y="508"/>
                    <a:pt x="297" y="508"/>
                    <a:pt x="298" y="508"/>
                  </a:cubicBezTo>
                  <a:cubicBezTo>
                    <a:pt x="299" y="504"/>
                    <a:pt x="298" y="501"/>
                    <a:pt x="296" y="498"/>
                  </a:cubicBezTo>
                  <a:cubicBezTo>
                    <a:pt x="295" y="496"/>
                    <a:pt x="294" y="495"/>
                    <a:pt x="294" y="493"/>
                  </a:cubicBezTo>
                  <a:cubicBezTo>
                    <a:pt x="293" y="492"/>
                    <a:pt x="292" y="491"/>
                    <a:pt x="291" y="489"/>
                  </a:cubicBezTo>
                  <a:cubicBezTo>
                    <a:pt x="290" y="487"/>
                    <a:pt x="290" y="485"/>
                    <a:pt x="289" y="482"/>
                  </a:cubicBezTo>
                  <a:cubicBezTo>
                    <a:pt x="288" y="480"/>
                    <a:pt x="287" y="478"/>
                    <a:pt x="285" y="476"/>
                  </a:cubicBezTo>
                  <a:cubicBezTo>
                    <a:pt x="282" y="473"/>
                    <a:pt x="279" y="469"/>
                    <a:pt x="277" y="464"/>
                  </a:cubicBezTo>
                  <a:cubicBezTo>
                    <a:pt x="276" y="460"/>
                    <a:pt x="275" y="455"/>
                    <a:pt x="275" y="450"/>
                  </a:cubicBezTo>
                  <a:cubicBezTo>
                    <a:pt x="275" y="448"/>
                    <a:pt x="274" y="446"/>
                    <a:pt x="273" y="444"/>
                  </a:cubicBezTo>
                  <a:cubicBezTo>
                    <a:pt x="272" y="441"/>
                    <a:pt x="273" y="439"/>
                    <a:pt x="273" y="437"/>
                  </a:cubicBezTo>
                  <a:cubicBezTo>
                    <a:pt x="272" y="434"/>
                    <a:pt x="273" y="432"/>
                    <a:pt x="273" y="430"/>
                  </a:cubicBezTo>
                  <a:cubicBezTo>
                    <a:pt x="272" y="427"/>
                    <a:pt x="269" y="426"/>
                    <a:pt x="269" y="424"/>
                  </a:cubicBezTo>
                  <a:cubicBezTo>
                    <a:pt x="266" y="420"/>
                    <a:pt x="264" y="417"/>
                    <a:pt x="264" y="413"/>
                  </a:cubicBezTo>
                  <a:cubicBezTo>
                    <a:pt x="262" y="412"/>
                    <a:pt x="261" y="408"/>
                    <a:pt x="260" y="406"/>
                  </a:cubicBezTo>
                  <a:cubicBezTo>
                    <a:pt x="258" y="403"/>
                    <a:pt x="256" y="401"/>
                    <a:pt x="254" y="399"/>
                  </a:cubicBezTo>
                  <a:cubicBezTo>
                    <a:pt x="254" y="398"/>
                    <a:pt x="254" y="397"/>
                    <a:pt x="254" y="397"/>
                  </a:cubicBezTo>
                  <a:cubicBezTo>
                    <a:pt x="254" y="397"/>
                    <a:pt x="254" y="396"/>
                    <a:pt x="254" y="396"/>
                  </a:cubicBezTo>
                  <a:cubicBezTo>
                    <a:pt x="253" y="395"/>
                    <a:pt x="253" y="393"/>
                    <a:pt x="254" y="392"/>
                  </a:cubicBezTo>
                  <a:cubicBezTo>
                    <a:pt x="254" y="392"/>
                    <a:pt x="254" y="392"/>
                    <a:pt x="254" y="392"/>
                  </a:cubicBezTo>
                  <a:cubicBezTo>
                    <a:pt x="253" y="391"/>
                    <a:pt x="254" y="390"/>
                    <a:pt x="254" y="390"/>
                  </a:cubicBezTo>
                  <a:cubicBezTo>
                    <a:pt x="254" y="387"/>
                    <a:pt x="254" y="385"/>
                    <a:pt x="254" y="382"/>
                  </a:cubicBezTo>
                  <a:cubicBezTo>
                    <a:pt x="254" y="382"/>
                    <a:pt x="254" y="382"/>
                    <a:pt x="254" y="382"/>
                  </a:cubicBezTo>
                  <a:cubicBezTo>
                    <a:pt x="255" y="381"/>
                    <a:pt x="255" y="381"/>
                    <a:pt x="255" y="381"/>
                  </a:cubicBezTo>
                  <a:cubicBezTo>
                    <a:pt x="255" y="380"/>
                    <a:pt x="255" y="379"/>
                    <a:pt x="256" y="379"/>
                  </a:cubicBezTo>
                  <a:cubicBezTo>
                    <a:pt x="256" y="378"/>
                    <a:pt x="256" y="377"/>
                    <a:pt x="257" y="377"/>
                  </a:cubicBezTo>
                  <a:cubicBezTo>
                    <a:pt x="257" y="375"/>
                    <a:pt x="257" y="374"/>
                    <a:pt x="258" y="373"/>
                  </a:cubicBezTo>
                  <a:cubicBezTo>
                    <a:pt x="258" y="372"/>
                    <a:pt x="258" y="371"/>
                    <a:pt x="258" y="370"/>
                  </a:cubicBezTo>
                  <a:cubicBezTo>
                    <a:pt x="258" y="369"/>
                    <a:pt x="259" y="368"/>
                    <a:pt x="259" y="367"/>
                  </a:cubicBezTo>
                  <a:cubicBezTo>
                    <a:pt x="259" y="366"/>
                    <a:pt x="259" y="366"/>
                    <a:pt x="260" y="365"/>
                  </a:cubicBezTo>
                  <a:cubicBezTo>
                    <a:pt x="260" y="364"/>
                    <a:pt x="261" y="363"/>
                    <a:pt x="261" y="363"/>
                  </a:cubicBezTo>
                  <a:cubicBezTo>
                    <a:pt x="262" y="362"/>
                    <a:pt x="262" y="361"/>
                    <a:pt x="263" y="360"/>
                  </a:cubicBezTo>
                  <a:cubicBezTo>
                    <a:pt x="264" y="359"/>
                    <a:pt x="266" y="358"/>
                    <a:pt x="267" y="357"/>
                  </a:cubicBezTo>
                  <a:cubicBezTo>
                    <a:pt x="267" y="357"/>
                    <a:pt x="267" y="356"/>
                    <a:pt x="267" y="356"/>
                  </a:cubicBezTo>
                  <a:cubicBezTo>
                    <a:pt x="267" y="356"/>
                    <a:pt x="267" y="355"/>
                    <a:pt x="268" y="354"/>
                  </a:cubicBezTo>
                  <a:cubicBezTo>
                    <a:pt x="268" y="354"/>
                    <a:pt x="268" y="354"/>
                    <a:pt x="268" y="354"/>
                  </a:cubicBezTo>
                  <a:cubicBezTo>
                    <a:pt x="267" y="353"/>
                    <a:pt x="267" y="352"/>
                    <a:pt x="268" y="351"/>
                  </a:cubicBezTo>
                  <a:cubicBezTo>
                    <a:pt x="268" y="350"/>
                    <a:pt x="268" y="349"/>
                    <a:pt x="268" y="348"/>
                  </a:cubicBezTo>
                  <a:cubicBezTo>
                    <a:pt x="267" y="347"/>
                    <a:pt x="267" y="346"/>
                    <a:pt x="267" y="345"/>
                  </a:cubicBezTo>
                  <a:cubicBezTo>
                    <a:pt x="265" y="343"/>
                    <a:pt x="264" y="341"/>
                    <a:pt x="263" y="338"/>
                  </a:cubicBezTo>
                  <a:cubicBezTo>
                    <a:pt x="263" y="338"/>
                    <a:pt x="263" y="337"/>
                    <a:pt x="263" y="337"/>
                  </a:cubicBezTo>
                  <a:cubicBezTo>
                    <a:pt x="262" y="335"/>
                    <a:pt x="263" y="334"/>
                    <a:pt x="264" y="333"/>
                  </a:cubicBezTo>
                  <a:cubicBezTo>
                    <a:pt x="265" y="333"/>
                    <a:pt x="265" y="333"/>
                    <a:pt x="265" y="333"/>
                  </a:cubicBezTo>
                  <a:cubicBezTo>
                    <a:pt x="265" y="332"/>
                    <a:pt x="265" y="331"/>
                    <a:pt x="265" y="330"/>
                  </a:cubicBezTo>
                  <a:cubicBezTo>
                    <a:pt x="263" y="328"/>
                    <a:pt x="263" y="325"/>
                    <a:pt x="262" y="323"/>
                  </a:cubicBezTo>
                  <a:cubicBezTo>
                    <a:pt x="261" y="323"/>
                    <a:pt x="261" y="322"/>
                    <a:pt x="261" y="321"/>
                  </a:cubicBezTo>
                  <a:cubicBezTo>
                    <a:pt x="261" y="320"/>
                    <a:pt x="256" y="316"/>
                    <a:pt x="258" y="315"/>
                  </a:cubicBezTo>
                  <a:cubicBezTo>
                    <a:pt x="258" y="314"/>
                    <a:pt x="258" y="314"/>
                    <a:pt x="258" y="314"/>
                  </a:cubicBezTo>
                  <a:cubicBezTo>
                    <a:pt x="257" y="314"/>
                    <a:pt x="257" y="314"/>
                    <a:pt x="258" y="314"/>
                  </a:cubicBezTo>
                  <a:cubicBezTo>
                    <a:pt x="258" y="313"/>
                    <a:pt x="257" y="313"/>
                    <a:pt x="257" y="313"/>
                  </a:cubicBezTo>
                  <a:cubicBezTo>
                    <a:pt x="256" y="312"/>
                    <a:pt x="256" y="312"/>
                    <a:pt x="257" y="312"/>
                  </a:cubicBezTo>
                  <a:cubicBezTo>
                    <a:pt x="257" y="310"/>
                    <a:pt x="257" y="309"/>
                    <a:pt x="256" y="308"/>
                  </a:cubicBezTo>
                  <a:cubicBezTo>
                    <a:pt x="255" y="307"/>
                    <a:pt x="255" y="307"/>
                    <a:pt x="254" y="306"/>
                  </a:cubicBezTo>
                  <a:cubicBezTo>
                    <a:pt x="254" y="306"/>
                    <a:pt x="254" y="305"/>
                    <a:pt x="254" y="304"/>
                  </a:cubicBezTo>
                  <a:cubicBezTo>
                    <a:pt x="254" y="304"/>
                    <a:pt x="254" y="304"/>
                    <a:pt x="254" y="304"/>
                  </a:cubicBezTo>
                  <a:cubicBezTo>
                    <a:pt x="253" y="303"/>
                    <a:pt x="253" y="303"/>
                    <a:pt x="252" y="302"/>
                  </a:cubicBezTo>
                  <a:cubicBezTo>
                    <a:pt x="251" y="301"/>
                    <a:pt x="250" y="301"/>
                    <a:pt x="250" y="300"/>
                  </a:cubicBezTo>
                  <a:cubicBezTo>
                    <a:pt x="248" y="297"/>
                    <a:pt x="244" y="294"/>
                    <a:pt x="242" y="292"/>
                  </a:cubicBezTo>
                  <a:cubicBezTo>
                    <a:pt x="239" y="289"/>
                    <a:pt x="236" y="285"/>
                    <a:pt x="235" y="281"/>
                  </a:cubicBezTo>
                  <a:cubicBezTo>
                    <a:pt x="236" y="281"/>
                    <a:pt x="237" y="281"/>
                    <a:pt x="237" y="281"/>
                  </a:cubicBezTo>
                  <a:cubicBezTo>
                    <a:pt x="237" y="279"/>
                    <a:pt x="236" y="281"/>
                    <a:pt x="236" y="279"/>
                  </a:cubicBezTo>
                  <a:cubicBezTo>
                    <a:pt x="235" y="279"/>
                    <a:pt x="237" y="277"/>
                    <a:pt x="237" y="276"/>
                  </a:cubicBezTo>
                  <a:cubicBezTo>
                    <a:pt x="237" y="276"/>
                    <a:pt x="237" y="273"/>
                    <a:pt x="238" y="272"/>
                  </a:cubicBezTo>
                  <a:cubicBezTo>
                    <a:pt x="239" y="271"/>
                    <a:pt x="239" y="273"/>
                    <a:pt x="240" y="272"/>
                  </a:cubicBezTo>
                  <a:cubicBezTo>
                    <a:pt x="239" y="271"/>
                    <a:pt x="237" y="270"/>
                    <a:pt x="238" y="269"/>
                  </a:cubicBezTo>
                  <a:cubicBezTo>
                    <a:pt x="238" y="269"/>
                    <a:pt x="239" y="269"/>
                    <a:pt x="239" y="269"/>
                  </a:cubicBezTo>
                  <a:cubicBezTo>
                    <a:pt x="240" y="268"/>
                    <a:pt x="239" y="267"/>
                    <a:pt x="239" y="266"/>
                  </a:cubicBezTo>
                  <a:cubicBezTo>
                    <a:pt x="239" y="266"/>
                    <a:pt x="239" y="266"/>
                    <a:pt x="239" y="266"/>
                  </a:cubicBezTo>
                  <a:cubicBezTo>
                    <a:pt x="237" y="266"/>
                    <a:pt x="238" y="264"/>
                    <a:pt x="239" y="263"/>
                  </a:cubicBezTo>
                  <a:cubicBezTo>
                    <a:pt x="240" y="261"/>
                    <a:pt x="241" y="260"/>
                    <a:pt x="241" y="258"/>
                  </a:cubicBezTo>
                  <a:cubicBezTo>
                    <a:pt x="241" y="257"/>
                    <a:pt x="240" y="257"/>
                    <a:pt x="241" y="257"/>
                  </a:cubicBezTo>
                  <a:cubicBezTo>
                    <a:pt x="241" y="255"/>
                    <a:pt x="242" y="254"/>
                    <a:pt x="242" y="252"/>
                  </a:cubicBezTo>
                  <a:cubicBezTo>
                    <a:pt x="241" y="251"/>
                    <a:pt x="240" y="248"/>
                    <a:pt x="240" y="247"/>
                  </a:cubicBezTo>
                  <a:cubicBezTo>
                    <a:pt x="239" y="247"/>
                    <a:pt x="240" y="247"/>
                    <a:pt x="239" y="246"/>
                  </a:cubicBezTo>
                  <a:cubicBezTo>
                    <a:pt x="239" y="246"/>
                    <a:pt x="238" y="247"/>
                    <a:pt x="237" y="247"/>
                  </a:cubicBezTo>
                  <a:cubicBezTo>
                    <a:pt x="237" y="247"/>
                    <a:pt x="236" y="246"/>
                    <a:pt x="235" y="245"/>
                  </a:cubicBezTo>
                  <a:cubicBezTo>
                    <a:pt x="235" y="245"/>
                    <a:pt x="235" y="243"/>
                    <a:pt x="235" y="243"/>
                  </a:cubicBezTo>
                  <a:cubicBezTo>
                    <a:pt x="234" y="242"/>
                    <a:pt x="232" y="243"/>
                    <a:pt x="232" y="241"/>
                  </a:cubicBezTo>
                  <a:cubicBezTo>
                    <a:pt x="231" y="242"/>
                    <a:pt x="231" y="240"/>
                    <a:pt x="230" y="241"/>
                  </a:cubicBezTo>
                  <a:cubicBezTo>
                    <a:pt x="230" y="243"/>
                    <a:pt x="226" y="243"/>
                    <a:pt x="225" y="243"/>
                  </a:cubicBezTo>
                  <a:cubicBezTo>
                    <a:pt x="224" y="243"/>
                    <a:pt x="223" y="243"/>
                    <a:pt x="223" y="243"/>
                  </a:cubicBezTo>
                  <a:cubicBezTo>
                    <a:pt x="221" y="243"/>
                    <a:pt x="220" y="244"/>
                    <a:pt x="218" y="244"/>
                  </a:cubicBezTo>
                  <a:cubicBezTo>
                    <a:pt x="218" y="244"/>
                    <a:pt x="217" y="244"/>
                    <a:pt x="217" y="244"/>
                  </a:cubicBezTo>
                  <a:cubicBezTo>
                    <a:pt x="216" y="243"/>
                    <a:pt x="217" y="243"/>
                    <a:pt x="216" y="243"/>
                  </a:cubicBezTo>
                  <a:cubicBezTo>
                    <a:pt x="216" y="243"/>
                    <a:pt x="216" y="244"/>
                    <a:pt x="216" y="244"/>
                  </a:cubicBezTo>
                  <a:cubicBezTo>
                    <a:pt x="215" y="243"/>
                    <a:pt x="216" y="242"/>
                    <a:pt x="216" y="241"/>
                  </a:cubicBezTo>
                  <a:cubicBezTo>
                    <a:pt x="215" y="241"/>
                    <a:pt x="215" y="242"/>
                    <a:pt x="214" y="243"/>
                  </a:cubicBezTo>
                  <a:cubicBezTo>
                    <a:pt x="213" y="245"/>
                    <a:pt x="209" y="238"/>
                    <a:pt x="211" y="237"/>
                  </a:cubicBezTo>
                  <a:cubicBezTo>
                    <a:pt x="212" y="237"/>
                    <a:pt x="213" y="237"/>
                    <a:pt x="214" y="237"/>
                  </a:cubicBezTo>
                  <a:cubicBezTo>
                    <a:pt x="212" y="236"/>
                    <a:pt x="211" y="237"/>
                    <a:pt x="210" y="236"/>
                  </a:cubicBezTo>
                  <a:cubicBezTo>
                    <a:pt x="209" y="236"/>
                    <a:pt x="209" y="234"/>
                    <a:pt x="209" y="234"/>
                  </a:cubicBezTo>
                  <a:cubicBezTo>
                    <a:pt x="208" y="233"/>
                    <a:pt x="208" y="232"/>
                    <a:pt x="207" y="232"/>
                  </a:cubicBezTo>
                  <a:cubicBezTo>
                    <a:pt x="205" y="231"/>
                    <a:pt x="204" y="230"/>
                    <a:pt x="202" y="230"/>
                  </a:cubicBezTo>
                  <a:cubicBezTo>
                    <a:pt x="201" y="229"/>
                    <a:pt x="200" y="230"/>
                    <a:pt x="199" y="230"/>
                  </a:cubicBezTo>
                  <a:cubicBezTo>
                    <a:pt x="198" y="229"/>
                    <a:pt x="198" y="228"/>
                    <a:pt x="197" y="228"/>
                  </a:cubicBezTo>
                  <a:cubicBezTo>
                    <a:pt x="197" y="230"/>
                    <a:pt x="189" y="230"/>
                    <a:pt x="188" y="230"/>
                  </a:cubicBezTo>
                  <a:cubicBezTo>
                    <a:pt x="187" y="231"/>
                    <a:pt x="186" y="231"/>
                    <a:pt x="186" y="230"/>
                  </a:cubicBezTo>
                  <a:cubicBezTo>
                    <a:pt x="185" y="231"/>
                    <a:pt x="183" y="231"/>
                    <a:pt x="182" y="232"/>
                  </a:cubicBezTo>
                  <a:cubicBezTo>
                    <a:pt x="182" y="232"/>
                    <a:pt x="181" y="232"/>
                    <a:pt x="180" y="232"/>
                  </a:cubicBezTo>
                  <a:cubicBezTo>
                    <a:pt x="180" y="233"/>
                    <a:pt x="180" y="234"/>
                    <a:pt x="179" y="234"/>
                  </a:cubicBezTo>
                  <a:cubicBezTo>
                    <a:pt x="178" y="234"/>
                    <a:pt x="177" y="234"/>
                    <a:pt x="175" y="234"/>
                  </a:cubicBezTo>
                  <a:cubicBezTo>
                    <a:pt x="173" y="235"/>
                    <a:pt x="172" y="236"/>
                    <a:pt x="170" y="237"/>
                  </a:cubicBezTo>
                  <a:cubicBezTo>
                    <a:pt x="169" y="238"/>
                    <a:pt x="167" y="238"/>
                    <a:pt x="166" y="238"/>
                  </a:cubicBezTo>
                  <a:cubicBezTo>
                    <a:pt x="166" y="239"/>
                    <a:pt x="162" y="240"/>
                    <a:pt x="161" y="240"/>
                  </a:cubicBezTo>
                  <a:cubicBezTo>
                    <a:pt x="160" y="241"/>
                    <a:pt x="158" y="240"/>
                    <a:pt x="157" y="239"/>
                  </a:cubicBezTo>
                  <a:cubicBezTo>
                    <a:pt x="157" y="239"/>
                    <a:pt x="157" y="239"/>
                    <a:pt x="157" y="239"/>
                  </a:cubicBezTo>
                  <a:cubicBezTo>
                    <a:pt x="156" y="239"/>
                    <a:pt x="155" y="239"/>
                    <a:pt x="154" y="239"/>
                  </a:cubicBezTo>
                  <a:cubicBezTo>
                    <a:pt x="153" y="239"/>
                    <a:pt x="153" y="239"/>
                    <a:pt x="152" y="238"/>
                  </a:cubicBezTo>
                  <a:cubicBezTo>
                    <a:pt x="150" y="239"/>
                    <a:pt x="145" y="236"/>
                    <a:pt x="143" y="238"/>
                  </a:cubicBezTo>
                  <a:cubicBezTo>
                    <a:pt x="143" y="238"/>
                    <a:pt x="135" y="239"/>
                    <a:pt x="134" y="240"/>
                  </a:cubicBezTo>
                  <a:cubicBezTo>
                    <a:pt x="130" y="241"/>
                    <a:pt x="127" y="243"/>
                    <a:pt x="124" y="243"/>
                  </a:cubicBezTo>
                  <a:cubicBezTo>
                    <a:pt x="123" y="243"/>
                    <a:pt x="123" y="243"/>
                    <a:pt x="123" y="244"/>
                  </a:cubicBezTo>
                  <a:cubicBezTo>
                    <a:pt x="123" y="244"/>
                    <a:pt x="123" y="243"/>
                    <a:pt x="123" y="243"/>
                  </a:cubicBezTo>
                  <a:cubicBezTo>
                    <a:pt x="114" y="241"/>
                    <a:pt x="110" y="236"/>
                    <a:pt x="103" y="231"/>
                  </a:cubicBezTo>
                  <a:cubicBezTo>
                    <a:pt x="101" y="232"/>
                    <a:pt x="101" y="230"/>
                    <a:pt x="100" y="229"/>
                  </a:cubicBezTo>
                  <a:cubicBezTo>
                    <a:pt x="98" y="228"/>
                    <a:pt x="97" y="227"/>
                    <a:pt x="96" y="226"/>
                  </a:cubicBezTo>
                  <a:cubicBezTo>
                    <a:pt x="96" y="226"/>
                    <a:pt x="96" y="226"/>
                    <a:pt x="96" y="226"/>
                  </a:cubicBezTo>
                  <a:cubicBezTo>
                    <a:pt x="94" y="225"/>
                    <a:pt x="91" y="224"/>
                    <a:pt x="90" y="223"/>
                  </a:cubicBezTo>
                  <a:cubicBezTo>
                    <a:pt x="89" y="222"/>
                    <a:pt x="91" y="222"/>
                    <a:pt x="89" y="222"/>
                  </a:cubicBezTo>
                  <a:cubicBezTo>
                    <a:pt x="89" y="221"/>
                    <a:pt x="87" y="221"/>
                    <a:pt x="87" y="220"/>
                  </a:cubicBezTo>
                  <a:cubicBezTo>
                    <a:pt x="86" y="219"/>
                    <a:pt x="87" y="218"/>
                    <a:pt x="86" y="218"/>
                  </a:cubicBezTo>
                  <a:cubicBezTo>
                    <a:pt x="85" y="217"/>
                    <a:pt x="85" y="218"/>
                    <a:pt x="84" y="216"/>
                  </a:cubicBezTo>
                  <a:cubicBezTo>
                    <a:pt x="84" y="215"/>
                    <a:pt x="84" y="213"/>
                    <a:pt x="84" y="212"/>
                  </a:cubicBezTo>
                  <a:cubicBezTo>
                    <a:pt x="83" y="212"/>
                    <a:pt x="83" y="211"/>
                    <a:pt x="84" y="211"/>
                  </a:cubicBezTo>
                  <a:cubicBezTo>
                    <a:pt x="84" y="209"/>
                    <a:pt x="80" y="206"/>
                    <a:pt x="78" y="204"/>
                  </a:cubicBezTo>
                  <a:cubicBezTo>
                    <a:pt x="76" y="203"/>
                    <a:pt x="75" y="201"/>
                    <a:pt x="73" y="199"/>
                  </a:cubicBezTo>
                  <a:cubicBezTo>
                    <a:pt x="73" y="199"/>
                    <a:pt x="72" y="200"/>
                    <a:pt x="72" y="199"/>
                  </a:cubicBezTo>
                  <a:cubicBezTo>
                    <a:pt x="71" y="197"/>
                    <a:pt x="69" y="197"/>
                    <a:pt x="69" y="195"/>
                  </a:cubicBezTo>
                  <a:cubicBezTo>
                    <a:pt x="69" y="195"/>
                    <a:pt x="70" y="194"/>
                    <a:pt x="70" y="194"/>
                  </a:cubicBezTo>
                  <a:cubicBezTo>
                    <a:pt x="70" y="194"/>
                    <a:pt x="69" y="193"/>
                    <a:pt x="69" y="193"/>
                  </a:cubicBezTo>
                  <a:cubicBezTo>
                    <a:pt x="69" y="193"/>
                    <a:pt x="69" y="192"/>
                    <a:pt x="69" y="192"/>
                  </a:cubicBezTo>
                  <a:cubicBezTo>
                    <a:pt x="69" y="191"/>
                    <a:pt x="68" y="193"/>
                    <a:pt x="67" y="193"/>
                  </a:cubicBezTo>
                  <a:cubicBezTo>
                    <a:pt x="66" y="193"/>
                    <a:pt x="65" y="192"/>
                    <a:pt x="65" y="191"/>
                  </a:cubicBezTo>
                  <a:cubicBezTo>
                    <a:pt x="64" y="191"/>
                    <a:pt x="64" y="190"/>
                    <a:pt x="64" y="190"/>
                  </a:cubicBezTo>
                  <a:cubicBezTo>
                    <a:pt x="63" y="189"/>
                    <a:pt x="62" y="190"/>
                    <a:pt x="61" y="189"/>
                  </a:cubicBezTo>
                  <a:cubicBezTo>
                    <a:pt x="61" y="189"/>
                    <a:pt x="60" y="189"/>
                    <a:pt x="61" y="188"/>
                  </a:cubicBezTo>
                  <a:cubicBezTo>
                    <a:pt x="61" y="187"/>
                    <a:pt x="61" y="185"/>
                    <a:pt x="60" y="184"/>
                  </a:cubicBezTo>
                  <a:cubicBezTo>
                    <a:pt x="59" y="183"/>
                    <a:pt x="60" y="183"/>
                    <a:pt x="61" y="183"/>
                  </a:cubicBezTo>
                  <a:cubicBezTo>
                    <a:pt x="60" y="182"/>
                    <a:pt x="61" y="181"/>
                    <a:pt x="61" y="180"/>
                  </a:cubicBezTo>
                  <a:cubicBezTo>
                    <a:pt x="61" y="180"/>
                    <a:pt x="61" y="180"/>
                    <a:pt x="62" y="180"/>
                  </a:cubicBezTo>
                  <a:cubicBezTo>
                    <a:pt x="60" y="179"/>
                    <a:pt x="60" y="177"/>
                    <a:pt x="60" y="176"/>
                  </a:cubicBezTo>
                  <a:cubicBezTo>
                    <a:pt x="59" y="174"/>
                    <a:pt x="58" y="173"/>
                    <a:pt x="56" y="172"/>
                  </a:cubicBezTo>
                  <a:cubicBezTo>
                    <a:pt x="57" y="171"/>
                    <a:pt x="58" y="170"/>
                    <a:pt x="59" y="170"/>
                  </a:cubicBezTo>
                  <a:cubicBezTo>
                    <a:pt x="60" y="167"/>
                    <a:pt x="62" y="166"/>
                    <a:pt x="62" y="163"/>
                  </a:cubicBezTo>
                  <a:cubicBezTo>
                    <a:pt x="62" y="163"/>
                    <a:pt x="62" y="162"/>
                    <a:pt x="62" y="162"/>
                  </a:cubicBezTo>
                  <a:cubicBezTo>
                    <a:pt x="62" y="161"/>
                    <a:pt x="62" y="161"/>
                    <a:pt x="62" y="161"/>
                  </a:cubicBezTo>
                  <a:cubicBezTo>
                    <a:pt x="62" y="160"/>
                    <a:pt x="63" y="159"/>
                    <a:pt x="63" y="158"/>
                  </a:cubicBezTo>
                  <a:cubicBezTo>
                    <a:pt x="63" y="157"/>
                    <a:pt x="64" y="155"/>
                    <a:pt x="64" y="154"/>
                  </a:cubicBezTo>
                  <a:cubicBezTo>
                    <a:pt x="64" y="154"/>
                    <a:pt x="64" y="153"/>
                    <a:pt x="65" y="153"/>
                  </a:cubicBezTo>
                  <a:cubicBezTo>
                    <a:pt x="66" y="150"/>
                    <a:pt x="65" y="147"/>
                    <a:pt x="65" y="144"/>
                  </a:cubicBezTo>
                  <a:cubicBezTo>
                    <a:pt x="64" y="142"/>
                    <a:pt x="62" y="141"/>
                    <a:pt x="63" y="139"/>
                  </a:cubicBezTo>
                  <a:cubicBezTo>
                    <a:pt x="62" y="138"/>
                    <a:pt x="62" y="138"/>
                    <a:pt x="63" y="138"/>
                  </a:cubicBezTo>
                  <a:cubicBezTo>
                    <a:pt x="65" y="135"/>
                    <a:pt x="64" y="133"/>
                    <a:pt x="62" y="130"/>
                  </a:cubicBezTo>
                  <a:cubicBezTo>
                    <a:pt x="62" y="130"/>
                    <a:pt x="59" y="127"/>
                    <a:pt x="59" y="127"/>
                  </a:cubicBezTo>
                  <a:cubicBezTo>
                    <a:pt x="58" y="127"/>
                    <a:pt x="59" y="128"/>
                    <a:pt x="58" y="129"/>
                  </a:cubicBezTo>
                  <a:cubicBezTo>
                    <a:pt x="58" y="127"/>
                    <a:pt x="58" y="126"/>
                    <a:pt x="59" y="125"/>
                  </a:cubicBezTo>
                  <a:cubicBezTo>
                    <a:pt x="58" y="123"/>
                    <a:pt x="59" y="120"/>
                    <a:pt x="60" y="119"/>
                  </a:cubicBezTo>
                  <a:cubicBezTo>
                    <a:pt x="61" y="118"/>
                    <a:pt x="62" y="118"/>
                    <a:pt x="63" y="117"/>
                  </a:cubicBezTo>
                  <a:cubicBezTo>
                    <a:pt x="63" y="116"/>
                    <a:pt x="63" y="115"/>
                    <a:pt x="63" y="115"/>
                  </a:cubicBezTo>
                  <a:cubicBezTo>
                    <a:pt x="64" y="112"/>
                    <a:pt x="66" y="108"/>
                    <a:pt x="68" y="106"/>
                  </a:cubicBezTo>
                  <a:cubicBezTo>
                    <a:pt x="69" y="104"/>
                    <a:pt x="72" y="102"/>
                    <a:pt x="73" y="100"/>
                  </a:cubicBezTo>
                  <a:cubicBezTo>
                    <a:pt x="74" y="98"/>
                    <a:pt x="74" y="95"/>
                    <a:pt x="75" y="92"/>
                  </a:cubicBezTo>
                  <a:cubicBezTo>
                    <a:pt x="76" y="89"/>
                    <a:pt x="76" y="89"/>
                    <a:pt x="78" y="87"/>
                  </a:cubicBezTo>
                  <a:cubicBezTo>
                    <a:pt x="81" y="86"/>
                    <a:pt x="82" y="85"/>
                    <a:pt x="83" y="82"/>
                  </a:cubicBezTo>
                  <a:cubicBezTo>
                    <a:pt x="83" y="82"/>
                    <a:pt x="84" y="77"/>
                    <a:pt x="84" y="77"/>
                  </a:cubicBezTo>
                  <a:cubicBezTo>
                    <a:pt x="86" y="75"/>
                    <a:pt x="88" y="75"/>
                    <a:pt x="89" y="75"/>
                  </a:cubicBezTo>
                  <a:cubicBezTo>
                    <a:pt x="92" y="74"/>
                    <a:pt x="94" y="73"/>
                    <a:pt x="97" y="72"/>
                  </a:cubicBezTo>
                  <a:cubicBezTo>
                    <a:pt x="98" y="70"/>
                    <a:pt x="101" y="69"/>
                    <a:pt x="103" y="67"/>
                  </a:cubicBezTo>
                  <a:cubicBezTo>
                    <a:pt x="105" y="65"/>
                    <a:pt x="107" y="61"/>
                    <a:pt x="109" y="59"/>
                  </a:cubicBezTo>
                  <a:cubicBezTo>
                    <a:pt x="109" y="56"/>
                    <a:pt x="107" y="53"/>
                    <a:pt x="108" y="50"/>
                  </a:cubicBezTo>
                  <a:cubicBezTo>
                    <a:pt x="108" y="49"/>
                    <a:pt x="108" y="48"/>
                    <a:pt x="109" y="46"/>
                  </a:cubicBezTo>
                  <a:cubicBezTo>
                    <a:pt x="109" y="45"/>
                    <a:pt x="110" y="44"/>
                    <a:pt x="111" y="43"/>
                  </a:cubicBezTo>
                  <a:cubicBezTo>
                    <a:pt x="112" y="41"/>
                    <a:pt x="111" y="40"/>
                    <a:pt x="113" y="38"/>
                  </a:cubicBezTo>
                  <a:cubicBezTo>
                    <a:pt x="115" y="36"/>
                    <a:pt x="116" y="34"/>
                    <a:pt x="118" y="33"/>
                  </a:cubicBezTo>
                  <a:cubicBezTo>
                    <a:pt x="120" y="30"/>
                    <a:pt x="125" y="30"/>
                    <a:pt x="128" y="28"/>
                  </a:cubicBezTo>
                  <a:cubicBezTo>
                    <a:pt x="130" y="25"/>
                    <a:pt x="132" y="20"/>
                    <a:pt x="133" y="17"/>
                  </a:cubicBezTo>
                  <a:cubicBezTo>
                    <a:pt x="133" y="15"/>
                    <a:pt x="135" y="11"/>
                    <a:pt x="138" y="12"/>
                  </a:cubicBezTo>
                  <a:cubicBezTo>
                    <a:pt x="138" y="12"/>
                    <a:pt x="138" y="14"/>
                    <a:pt x="139" y="15"/>
                  </a:cubicBezTo>
                  <a:cubicBezTo>
                    <a:pt x="140" y="16"/>
                    <a:pt x="141" y="16"/>
                    <a:pt x="142" y="18"/>
                  </a:cubicBezTo>
                  <a:cubicBezTo>
                    <a:pt x="143" y="18"/>
                    <a:pt x="144" y="18"/>
                    <a:pt x="146" y="18"/>
                  </a:cubicBezTo>
                  <a:cubicBezTo>
                    <a:pt x="148" y="18"/>
                    <a:pt x="149" y="18"/>
                    <a:pt x="151" y="18"/>
                  </a:cubicBezTo>
                  <a:cubicBezTo>
                    <a:pt x="151" y="18"/>
                    <a:pt x="152" y="18"/>
                    <a:pt x="152" y="18"/>
                  </a:cubicBezTo>
                  <a:cubicBezTo>
                    <a:pt x="153" y="18"/>
                    <a:pt x="153" y="17"/>
                    <a:pt x="154" y="16"/>
                  </a:cubicBezTo>
                  <a:cubicBezTo>
                    <a:pt x="154" y="17"/>
                    <a:pt x="154" y="18"/>
                    <a:pt x="155" y="19"/>
                  </a:cubicBezTo>
                  <a:cubicBezTo>
                    <a:pt x="156" y="19"/>
                    <a:pt x="158" y="18"/>
                    <a:pt x="159" y="19"/>
                  </a:cubicBezTo>
                  <a:cubicBezTo>
                    <a:pt x="159" y="19"/>
                    <a:pt x="159" y="19"/>
                    <a:pt x="160" y="19"/>
                  </a:cubicBezTo>
                  <a:cubicBezTo>
                    <a:pt x="164" y="19"/>
                    <a:pt x="165" y="15"/>
                    <a:pt x="168" y="14"/>
                  </a:cubicBezTo>
                  <a:cubicBezTo>
                    <a:pt x="168" y="13"/>
                    <a:pt x="169" y="14"/>
                    <a:pt x="170" y="13"/>
                  </a:cubicBezTo>
                  <a:cubicBezTo>
                    <a:pt x="170" y="13"/>
                    <a:pt x="171" y="13"/>
                    <a:pt x="171" y="12"/>
                  </a:cubicBezTo>
                  <a:cubicBezTo>
                    <a:pt x="171" y="12"/>
                    <a:pt x="171" y="12"/>
                    <a:pt x="172" y="12"/>
                  </a:cubicBezTo>
                  <a:cubicBezTo>
                    <a:pt x="173" y="12"/>
                    <a:pt x="173" y="13"/>
                    <a:pt x="174" y="13"/>
                  </a:cubicBezTo>
                  <a:cubicBezTo>
                    <a:pt x="175" y="13"/>
                    <a:pt x="176" y="10"/>
                    <a:pt x="177" y="10"/>
                  </a:cubicBezTo>
                  <a:cubicBezTo>
                    <a:pt x="178" y="9"/>
                    <a:pt x="179" y="8"/>
                    <a:pt x="181" y="7"/>
                  </a:cubicBezTo>
                  <a:cubicBezTo>
                    <a:pt x="184" y="6"/>
                    <a:pt x="189" y="6"/>
                    <a:pt x="193" y="6"/>
                  </a:cubicBezTo>
                  <a:cubicBezTo>
                    <a:pt x="194" y="4"/>
                    <a:pt x="197" y="4"/>
                    <a:pt x="199" y="4"/>
                  </a:cubicBezTo>
                  <a:cubicBezTo>
                    <a:pt x="201" y="4"/>
                    <a:pt x="204" y="3"/>
                    <a:pt x="206" y="4"/>
                  </a:cubicBezTo>
                  <a:cubicBezTo>
                    <a:pt x="207" y="4"/>
                    <a:pt x="208" y="5"/>
                    <a:pt x="209" y="6"/>
                  </a:cubicBezTo>
                  <a:cubicBezTo>
                    <a:pt x="211" y="6"/>
                    <a:pt x="213" y="4"/>
                    <a:pt x="215" y="4"/>
                  </a:cubicBezTo>
                  <a:cubicBezTo>
                    <a:pt x="215" y="4"/>
                    <a:pt x="217" y="2"/>
                    <a:pt x="217" y="2"/>
                  </a:cubicBezTo>
                  <a:cubicBezTo>
                    <a:pt x="218" y="2"/>
                    <a:pt x="219" y="3"/>
                    <a:pt x="220" y="3"/>
                  </a:cubicBezTo>
                  <a:cubicBezTo>
                    <a:pt x="220" y="3"/>
                    <a:pt x="220" y="3"/>
                    <a:pt x="221" y="4"/>
                  </a:cubicBezTo>
                  <a:cubicBezTo>
                    <a:pt x="223" y="3"/>
                    <a:pt x="224" y="2"/>
                    <a:pt x="226" y="3"/>
                  </a:cubicBezTo>
                  <a:cubicBezTo>
                    <a:pt x="228" y="4"/>
                    <a:pt x="230" y="4"/>
                    <a:pt x="232" y="4"/>
                  </a:cubicBezTo>
                  <a:cubicBezTo>
                    <a:pt x="232" y="3"/>
                    <a:pt x="232" y="3"/>
                    <a:pt x="232" y="3"/>
                  </a:cubicBezTo>
                  <a:cubicBezTo>
                    <a:pt x="233" y="3"/>
                    <a:pt x="233" y="3"/>
                    <a:pt x="233" y="3"/>
                  </a:cubicBezTo>
                  <a:cubicBezTo>
                    <a:pt x="235" y="2"/>
                    <a:pt x="237" y="0"/>
                    <a:pt x="240" y="0"/>
                  </a:cubicBezTo>
                  <a:cubicBezTo>
                    <a:pt x="240" y="0"/>
                    <a:pt x="242" y="0"/>
                    <a:pt x="243" y="1"/>
                  </a:cubicBezTo>
                  <a:cubicBezTo>
                    <a:pt x="243" y="1"/>
                    <a:pt x="243" y="2"/>
                    <a:pt x="243" y="2"/>
                  </a:cubicBezTo>
                  <a:cubicBezTo>
                    <a:pt x="244" y="3"/>
                    <a:pt x="244" y="4"/>
                    <a:pt x="244" y="5"/>
                  </a:cubicBezTo>
                  <a:cubicBezTo>
                    <a:pt x="245" y="5"/>
                    <a:pt x="248" y="2"/>
                    <a:pt x="248" y="2"/>
                  </a:cubicBezTo>
                  <a:cubicBezTo>
                    <a:pt x="251" y="2"/>
                    <a:pt x="249" y="5"/>
                    <a:pt x="248" y="6"/>
                  </a:cubicBezTo>
                  <a:cubicBezTo>
                    <a:pt x="247" y="7"/>
                    <a:pt x="245" y="8"/>
                    <a:pt x="245" y="10"/>
                  </a:cubicBezTo>
                  <a:cubicBezTo>
                    <a:pt x="245" y="12"/>
                    <a:pt x="247" y="13"/>
                    <a:pt x="249" y="15"/>
                  </a:cubicBezTo>
                  <a:cubicBezTo>
                    <a:pt x="248" y="17"/>
                    <a:pt x="249" y="18"/>
                    <a:pt x="248" y="21"/>
                  </a:cubicBezTo>
                  <a:cubicBezTo>
                    <a:pt x="247" y="22"/>
                    <a:pt x="246" y="23"/>
                    <a:pt x="245" y="24"/>
                  </a:cubicBezTo>
                  <a:cubicBezTo>
                    <a:pt x="243" y="26"/>
                    <a:pt x="241" y="27"/>
                    <a:pt x="243" y="29"/>
                  </a:cubicBezTo>
                  <a:cubicBezTo>
                    <a:pt x="244" y="30"/>
                    <a:pt x="246" y="30"/>
                    <a:pt x="247" y="30"/>
                  </a:cubicBezTo>
                  <a:cubicBezTo>
                    <a:pt x="247" y="30"/>
                    <a:pt x="249" y="27"/>
                    <a:pt x="249" y="30"/>
                  </a:cubicBezTo>
                  <a:cubicBezTo>
                    <a:pt x="248" y="30"/>
                    <a:pt x="245" y="31"/>
                    <a:pt x="248" y="32"/>
                  </a:cubicBezTo>
                  <a:cubicBezTo>
                    <a:pt x="248" y="32"/>
                    <a:pt x="249" y="31"/>
                    <a:pt x="249" y="31"/>
                  </a:cubicBezTo>
                  <a:cubicBezTo>
                    <a:pt x="250" y="31"/>
                    <a:pt x="249" y="32"/>
                    <a:pt x="250" y="33"/>
                  </a:cubicBezTo>
                  <a:cubicBezTo>
                    <a:pt x="251" y="34"/>
                    <a:pt x="250" y="34"/>
                    <a:pt x="252" y="34"/>
                  </a:cubicBezTo>
                  <a:cubicBezTo>
                    <a:pt x="254" y="35"/>
                    <a:pt x="256" y="36"/>
                    <a:pt x="257" y="37"/>
                  </a:cubicBezTo>
                  <a:cubicBezTo>
                    <a:pt x="259" y="38"/>
                    <a:pt x="261" y="37"/>
                    <a:pt x="262" y="37"/>
                  </a:cubicBezTo>
                  <a:cubicBezTo>
                    <a:pt x="264" y="37"/>
                    <a:pt x="267" y="37"/>
                    <a:pt x="268" y="37"/>
                  </a:cubicBezTo>
                  <a:cubicBezTo>
                    <a:pt x="270" y="38"/>
                    <a:pt x="272" y="39"/>
                    <a:pt x="273" y="40"/>
                  </a:cubicBezTo>
                  <a:cubicBezTo>
                    <a:pt x="275" y="41"/>
                    <a:pt x="277" y="40"/>
                    <a:pt x="278" y="41"/>
                  </a:cubicBezTo>
                  <a:cubicBezTo>
                    <a:pt x="279" y="43"/>
                    <a:pt x="278" y="45"/>
                    <a:pt x="279" y="46"/>
                  </a:cubicBezTo>
                  <a:cubicBezTo>
                    <a:pt x="281" y="51"/>
                    <a:pt x="285" y="50"/>
                    <a:pt x="289" y="50"/>
                  </a:cubicBezTo>
                  <a:cubicBezTo>
                    <a:pt x="293" y="51"/>
                    <a:pt x="296" y="53"/>
                    <a:pt x="300" y="56"/>
                  </a:cubicBezTo>
                  <a:cubicBezTo>
                    <a:pt x="303" y="58"/>
                    <a:pt x="306" y="58"/>
                    <a:pt x="309" y="55"/>
                  </a:cubicBezTo>
                  <a:cubicBezTo>
                    <a:pt x="310" y="54"/>
                    <a:pt x="311" y="52"/>
                    <a:pt x="311" y="51"/>
                  </a:cubicBezTo>
                  <a:cubicBezTo>
                    <a:pt x="311" y="49"/>
                    <a:pt x="309" y="47"/>
                    <a:pt x="309" y="46"/>
                  </a:cubicBezTo>
                  <a:cubicBezTo>
                    <a:pt x="309" y="43"/>
                    <a:pt x="312" y="42"/>
                    <a:pt x="313" y="40"/>
                  </a:cubicBezTo>
                  <a:cubicBezTo>
                    <a:pt x="315" y="39"/>
                    <a:pt x="317" y="38"/>
                    <a:pt x="320" y="37"/>
                  </a:cubicBezTo>
                  <a:cubicBezTo>
                    <a:pt x="323" y="37"/>
                    <a:pt x="323" y="37"/>
                    <a:pt x="326" y="37"/>
                  </a:cubicBezTo>
                  <a:cubicBezTo>
                    <a:pt x="327" y="37"/>
                    <a:pt x="327" y="37"/>
                    <a:pt x="328" y="38"/>
                  </a:cubicBezTo>
                  <a:cubicBezTo>
                    <a:pt x="329" y="38"/>
                    <a:pt x="330" y="38"/>
                    <a:pt x="331" y="40"/>
                  </a:cubicBezTo>
                  <a:cubicBezTo>
                    <a:pt x="331" y="41"/>
                    <a:pt x="331" y="41"/>
                    <a:pt x="331" y="42"/>
                  </a:cubicBezTo>
                  <a:cubicBezTo>
                    <a:pt x="332" y="43"/>
                    <a:pt x="333" y="42"/>
                    <a:pt x="334" y="42"/>
                  </a:cubicBezTo>
                  <a:cubicBezTo>
                    <a:pt x="337" y="43"/>
                    <a:pt x="338" y="44"/>
                    <a:pt x="341" y="44"/>
                  </a:cubicBezTo>
                  <a:cubicBezTo>
                    <a:pt x="343" y="44"/>
                    <a:pt x="344" y="44"/>
                    <a:pt x="344" y="46"/>
                  </a:cubicBezTo>
                  <a:cubicBezTo>
                    <a:pt x="344" y="46"/>
                    <a:pt x="345" y="46"/>
                    <a:pt x="345" y="46"/>
                  </a:cubicBezTo>
                  <a:cubicBezTo>
                    <a:pt x="346" y="48"/>
                    <a:pt x="346" y="48"/>
                    <a:pt x="347" y="48"/>
                  </a:cubicBezTo>
                  <a:cubicBezTo>
                    <a:pt x="349" y="47"/>
                    <a:pt x="350" y="47"/>
                    <a:pt x="352" y="47"/>
                  </a:cubicBezTo>
                  <a:cubicBezTo>
                    <a:pt x="355" y="48"/>
                    <a:pt x="358" y="48"/>
                    <a:pt x="360" y="49"/>
                  </a:cubicBezTo>
                  <a:cubicBezTo>
                    <a:pt x="362" y="50"/>
                    <a:pt x="365" y="51"/>
                    <a:pt x="367" y="51"/>
                  </a:cubicBezTo>
                  <a:cubicBezTo>
                    <a:pt x="368" y="52"/>
                    <a:pt x="370" y="53"/>
                    <a:pt x="371" y="53"/>
                  </a:cubicBezTo>
                  <a:cubicBezTo>
                    <a:pt x="372" y="53"/>
                    <a:pt x="374" y="52"/>
                    <a:pt x="375" y="51"/>
                  </a:cubicBezTo>
                  <a:cubicBezTo>
                    <a:pt x="376" y="51"/>
                    <a:pt x="376" y="50"/>
                    <a:pt x="377" y="50"/>
                  </a:cubicBezTo>
                  <a:cubicBezTo>
                    <a:pt x="379" y="49"/>
                    <a:pt x="380" y="49"/>
                    <a:pt x="382" y="49"/>
                  </a:cubicBezTo>
                  <a:cubicBezTo>
                    <a:pt x="384" y="48"/>
                    <a:pt x="384" y="47"/>
                    <a:pt x="385" y="47"/>
                  </a:cubicBezTo>
                  <a:cubicBezTo>
                    <a:pt x="386" y="47"/>
                    <a:pt x="386" y="48"/>
                    <a:pt x="387" y="48"/>
                  </a:cubicBezTo>
                  <a:cubicBezTo>
                    <a:pt x="388" y="48"/>
                    <a:pt x="388" y="48"/>
                    <a:pt x="389" y="48"/>
                  </a:cubicBezTo>
                  <a:cubicBezTo>
                    <a:pt x="391" y="48"/>
                    <a:pt x="391" y="48"/>
                    <a:pt x="393" y="50"/>
                  </a:cubicBezTo>
                  <a:cubicBezTo>
                    <a:pt x="394" y="50"/>
                    <a:pt x="394" y="50"/>
                    <a:pt x="395" y="51"/>
                  </a:cubicBezTo>
                  <a:cubicBezTo>
                    <a:pt x="397" y="53"/>
                    <a:pt x="399" y="51"/>
                    <a:pt x="401" y="50"/>
                  </a:cubicBezTo>
                  <a:cubicBezTo>
                    <a:pt x="402" y="50"/>
                    <a:pt x="402" y="51"/>
                    <a:pt x="403" y="50"/>
                  </a:cubicBezTo>
                  <a:cubicBezTo>
                    <a:pt x="404" y="50"/>
                    <a:pt x="405" y="49"/>
                    <a:pt x="406" y="49"/>
                  </a:cubicBezTo>
                  <a:cubicBezTo>
                    <a:pt x="407" y="52"/>
                    <a:pt x="410" y="61"/>
                    <a:pt x="411" y="64"/>
                  </a:cubicBezTo>
                  <a:cubicBezTo>
                    <a:pt x="411" y="64"/>
                    <a:pt x="411" y="64"/>
                    <a:pt x="411" y="64"/>
                  </a:cubicBezTo>
                  <a:cubicBezTo>
                    <a:pt x="410" y="65"/>
                    <a:pt x="409" y="67"/>
                    <a:pt x="409" y="69"/>
                  </a:cubicBezTo>
                  <a:cubicBezTo>
                    <a:pt x="408" y="71"/>
                    <a:pt x="408" y="73"/>
                    <a:pt x="408" y="75"/>
                  </a:cubicBezTo>
                  <a:cubicBezTo>
                    <a:pt x="408" y="75"/>
                    <a:pt x="408" y="76"/>
                    <a:pt x="407" y="76"/>
                  </a:cubicBezTo>
                  <a:cubicBezTo>
                    <a:pt x="405" y="78"/>
                    <a:pt x="402" y="74"/>
                    <a:pt x="401" y="72"/>
                  </a:cubicBezTo>
                  <a:cubicBezTo>
                    <a:pt x="399" y="70"/>
                    <a:pt x="400" y="70"/>
                    <a:pt x="399" y="68"/>
                  </a:cubicBezTo>
                  <a:cubicBezTo>
                    <a:pt x="399" y="67"/>
                    <a:pt x="397" y="66"/>
                    <a:pt x="397" y="65"/>
                  </a:cubicBezTo>
                  <a:cubicBezTo>
                    <a:pt x="396" y="64"/>
                    <a:pt x="396" y="59"/>
                    <a:pt x="394" y="61"/>
                  </a:cubicBezTo>
                  <a:cubicBezTo>
                    <a:pt x="393" y="62"/>
                    <a:pt x="395" y="64"/>
                    <a:pt x="395" y="65"/>
                  </a:cubicBezTo>
                  <a:cubicBezTo>
                    <a:pt x="396" y="67"/>
                    <a:pt x="396" y="68"/>
                    <a:pt x="397" y="70"/>
                  </a:cubicBezTo>
                  <a:cubicBezTo>
                    <a:pt x="398" y="73"/>
                    <a:pt x="401" y="75"/>
                    <a:pt x="402" y="78"/>
                  </a:cubicBezTo>
                  <a:cubicBezTo>
                    <a:pt x="403" y="81"/>
                    <a:pt x="404" y="84"/>
                    <a:pt x="406" y="87"/>
                  </a:cubicBezTo>
                  <a:cubicBezTo>
                    <a:pt x="407" y="91"/>
                    <a:pt x="409" y="94"/>
                    <a:pt x="411" y="97"/>
                  </a:cubicBezTo>
                  <a:cubicBezTo>
                    <a:pt x="412" y="100"/>
                    <a:pt x="413" y="104"/>
                    <a:pt x="417" y="106"/>
                  </a:cubicBezTo>
                  <a:cubicBezTo>
                    <a:pt x="414" y="107"/>
                    <a:pt x="415" y="109"/>
                    <a:pt x="416" y="111"/>
                  </a:cubicBezTo>
                  <a:cubicBezTo>
                    <a:pt x="416" y="112"/>
                    <a:pt x="416" y="113"/>
                    <a:pt x="417" y="114"/>
                  </a:cubicBezTo>
                  <a:cubicBezTo>
                    <a:pt x="417" y="115"/>
                    <a:pt x="418" y="114"/>
                    <a:pt x="419" y="115"/>
                  </a:cubicBezTo>
                  <a:cubicBezTo>
                    <a:pt x="420" y="115"/>
                    <a:pt x="420" y="116"/>
                    <a:pt x="421" y="117"/>
                  </a:cubicBezTo>
                  <a:cubicBezTo>
                    <a:pt x="422" y="118"/>
                    <a:pt x="423" y="118"/>
                    <a:pt x="424" y="119"/>
                  </a:cubicBezTo>
                  <a:cubicBezTo>
                    <a:pt x="425" y="120"/>
                    <a:pt x="424" y="122"/>
                    <a:pt x="425" y="124"/>
                  </a:cubicBezTo>
                  <a:cubicBezTo>
                    <a:pt x="426" y="125"/>
                    <a:pt x="426" y="125"/>
                    <a:pt x="426" y="126"/>
                  </a:cubicBezTo>
                  <a:cubicBezTo>
                    <a:pt x="427" y="127"/>
                    <a:pt x="426" y="129"/>
                    <a:pt x="427" y="130"/>
                  </a:cubicBezTo>
                  <a:cubicBezTo>
                    <a:pt x="427" y="133"/>
                    <a:pt x="427" y="136"/>
                    <a:pt x="427" y="139"/>
                  </a:cubicBezTo>
                  <a:cubicBezTo>
                    <a:pt x="428" y="141"/>
                    <a:pt x="428" y="143"/>
                    <a:pt x="430" y="144"/>
                  </a:cubicBezTo>
                  <a:cubicBezTo>
                    <a:pt x="431" y="145"/>
                    <a:pt x="431" y="145"/>
                    <a:pt x="432" y="146"/>
                  </a:cubicBezTo>
                  <a:cubicBezTo>
                    <a:pt x="433" y="147"/>
                    <a:pt x="434" y="148"/>
                    <a:pt x="435" y="149"/>
                  </a:cubicBezTo>
                  <a:cubicBezTo>
                    <a:pt x="437" y="151"/>
                    <a:pt x="438" y="153"/>
                    <a:pt x="439" y="156"/>
                  </a:cubicBezTo>
                  <a:cubicBezTo>
                    <a:pt x="440" y="159"/>
                    <a:pt x="440" y="163"/>
                    <a:pt x="441" y="165"/>
                  </a:cubicBezTo>
                  <a:cubicBezTo>
                    <a:pt x="441" y="166"/>
                    <a:pt x="443" y="167"/>
                    <a:pt x="443" y="168"/>
                  </a:cubicBezTo>
                  <a:cubicBezTo>
                    <a:pt x="445" y="169"/>
                    <a:pt x="444" y="169"/>
                    <a:pt x="445" y="169"/>
                  </a:cubicBezTo>
                  <a:cubicBezTo>
                    <a:pt x="445" y="168"/>
                    <a:pt x="444" y="167"/>
                    <a:pt x="446" y="168"/>
                  </a:cubicBezTo>
                  <a:cubicBezTo>
                    <a:pt x="446" y="168"/>
                    <a:pt x="447" y="170"/>
                    <a:pt x="447" y="171"/>
                  </a:cubicBezTo>
                  <a:cubicBezTo>
                    <a:pt x="449" y="170"/>
                    <a:pt x="451" y="172"/>
                    <a:pt x="453" y="173"/>
                  </a:cubicBezTo>
                  <a:cubicBezTo>
                    <a:pt x="455" y="174"/>
                    <a:pt x="455" y="175"/>
                    <a:pt x="457" y="177"/>
                  </a:cubicBezTo>
                  <a:cubicBezTo>
                    <a:pt x="458" y="178"/>
                    <a:pt x="459" y="178"/>
                    <a:pt x="460" y="179"/>
                  </a:cubicBezTo>
                  <a:cubicBezTo>
                    <a:pt x="460" y="180"/>
                    <a:pt x="461" y="181"/>
                    <a:pt x="461" y="181"/>
                  </a:cubicBezTo>
                  <a:cubicBezTo>
                    <a:pt x="463" y="183"/>
                    <a:pt x="465" y="185"/>
                    <a:pt x="466" y="186"/>
                  </a:cubicBezTo>
                  <a:cubicBezTo>
                    <a:pt x="468" y="187"/>
                    <a:pt x="469" y="189"/>
                    <a:pt x="468" y="191"/>
                  </a:cubicBezTo>
                  <a:cubicBezTo>
                    <a:pt x="467" y="192"/>
                    <a:pt x="464" y="193"/>
                    <a:pt x="464" y="194"/>
                  </a:cubicBezTo>
                  <a:cubicBezTo>
                    <a:pt x="465" y="195"/>
                    <a:pt x="467" y="194"/>
                    <a:pt x="467" y="195"/>
                  </a:cubicBezTo>
                  <a:cubicBezTo>
                    <a:pt x="470" y="196"/>
                    <a:pt x="471" y="199"/>
                    <a:pt x="472" y="201"/>
                  </a:cubicBezTo>
                  <a:cubicBezTo>
                    <a:pt x="475" y="203"/>
                    <a:pt x="477" y="203"/>
                    <a:pt x="480" y="202"/>
                  </a:cubicBezTo>
                  <a:cubicBezTo>
                    <a:pt x="482" y="202"/>
                    <a:pt x="483" y="200"/>
                    <a:pt x="484" y="200"/>
                  </a:cubicBezTo>
                  <a:cubicBezTo>
                    <a:pt x="485" y="199"/>
                    <a:pt x="486" y="200"/>
                    <a:pt x="488" y="200"/>
                  </a:cubicBezTo>
                  <a:cubicBezTo>
                    <a:pt x="491" y="201"/>
                    <a:pt x="493" y="198"/>
                    <a:pt x="496" y="197"/>
                  </a:cubicBezTo>
                  <a:cubicBezTo>
                    <a:pt x="497" y="197"/>
                    <a:pt x="499" y="197"/>
                    <a:pt x="501" y="197"/>
                  </a:cubicBezTo>
                  <a:cubicBezTo>
                    <a:pt x="502" y="197"/>
                    <a:pt x="503" y="196"/>
                    <a:pt x="504" y="196"/>
                  </a:cubicBezTo>
                  <a:cubicBezTo>
                    <a:pt x="506" y="196"/>
                    <a:pt x="507" y="197"/>
                    <a:pt x="508" y="196"/>
                  </a:cubicBezTo>
                  <a:cubicBezTo>
                    <a:pt x="510" y="196"/>
                    <a:pt x="511" y="195"/>
                    <a:pt x="512" y="195"/>
                  </a:cubicBezTo>
                  <a:cubicBezTo>
                    <a:pt x="513" y="195"/>
                    <a:pt x="515" y="195"/>
                    <a:pt x="516" y="194"/>
                  </a:cubicBezTo>
                  <a:cubicBezTo>
                    <a:pt x="517" y="193"/>
                    <a:pt x="517" y="192"/>
                    <a:pt x="518" y="191"/>
                  </a:cubicBezTo>
                  <a:cubicBezTo>
                    <a:pt x="521" y="191"/>
                    <a:pt x="522" y="193"/>
                    <a:pt x="521" y="195"/>
                  </a:cubicBezTo>
                  <a:cubicBezTo>
                    <a:pt x="520" y="197"/>
                    <a:pt x="522" y="193"/>
                    <a:pt x="521" y="195"/>
                  </a:cubicBezTo>
                  <a:close/>
                  <a:moveTo>
                    <a:pt x="87" y="222"/>
                  </a:moveTo>
                  <a:cubicBezTo>
                    <a:pt x="88" y="223"/>
                    <a:pt x="88" y="223"/>
                    <a:pt x="88" y="221"/>
                  </a:cubicBezTo>
                  <a:cubicBezTo>
                    <a:pt x="88" y="222"/>
                    <a:pt x="87" y="221"/>
                    <a:pt x="87" y="222"/>
                  </a:cubicBezTo>
                  <a:close/>
                  <a:moveTo>
                    <a:pt x="219" y="271"/>
                  </a:moveTo>
                  <a:cubicBezTo>
                    <a:pt x="217" y="271"/>
                    <a:pt x="218" y="274"/>
                    <a:pt x="220" y="271"/>
                  </a:cubicBezTo>
                  <a:cubicBezTo>
                    <a:pt x="220" y="271"/>
                    <a:pt x="220" y="271"/>
                    <a:pt x="219" y="271"/>
                  </a:cubicBezTo>
                  <a:close/>
                  <a:moveTo>
                    <a:pt x="565" y="412"/>
                  </a:moveTo>
                  <a:cubicBezTo>
                    <a:pt x="564" y="412"/>
                    <a:pt x="563" y="415"/>
                    <a:pt x="564" y="416"/>
                  </a:cubicBezTo>
                  <a:cubicBezTo>
                    <a:pt x="565" y="416"/>
                    <a:pt x="567" y="413"/>
                    <a:pt x="565" y="412"/>
                  </a:cubicBezTo>
                  <a:close/>
                  <a:moveTo>
                    <a:pt x="515" y="372"/>
                  </a:moveTo>
                  <a:cubicBezTo>
                    <a:pt x="515" y="369"/>
                    <a:pt x="514" y="366"/>
                    <a:pt x="513" y="363"/>
                  </a:cubicBezTo>
                  <a:cubicBezTo>
                    <a:pt x="513" y="362"/>
                    <a:pt x="512" y="362"/>
                    <a:pt x="512" y="361"/>
                  </a:cubicBezTo>
                  <a:cubicBezTo>
                    <a:pt x="510" y="362"/>
                    <a:pt x="510" y="355"/>
                    <a:pt x="508" y="356"/>
                  </a:cubicBezTo>
                  <a:cubicBezTo>
                    <a:pt x="508" y="355"/>
                    <a:pt x="506" y="359"/>
                    <a:pt x="506" y="358"/>
                  </a:cubicBezTo>
                  <a:cubicBezTo>
                    <a:pt x="505" y="359"/>
                    <a:pt x="506" y="363"/>
                    <a:pt x="506" y="365"/>
                  </a:cubicBezTo>
                  <a:cubicBezTo>
                    <a:pt x="504" y="365"/>
                    <a:pt x="503" y="365"/>
                    <a:pt x="502" y="366"/>
                  </a:cubicBezTo>
                  <a:cubicBezTo>
                    <a:pt x="502" y="366"/>
                    <a:pt x="502" y="367"/>
                    <a:pt x="502" y="367"/>
                  </a:cubicBezTo>
                  <a:cubicBezTo>
                    <a:pt x="501" y="368"/>
                    <a:pt x="501" y="367"/>
                    <a:pt x="501" y="367"/>
                  </a:cubicBezTo>
                  <a:cubicBezTo>
                    <a:pt x="500" y="367"/>
                    <a:pt x="500" y="365"/>
                    <a:pt x="499" y="367"/>
                  </a:cubicBezTo>
                  <a:cubicBezTo>
                    <a:pt x="498" y="368"/>
                    <a:pt x="500" y="370"/>
                    <a:pt x="500" y="371"/>
                  </a:cubicBezTo>
                  <a:cubicBezTo>
                    <a:pt x="497" y="371"/>
                    <a:pt x="499" y="375"/>
                    <a:pt x="496" y="377"/>
                  </a:cubicBezTo>
                  <a:cubicBezTo>
                    <a:pt x="496" y="376"/>
                    <a:pt x="497" y="375"/>
                    <a:pt x="496" y="374"/>
                  </a:cubicBezTo>
                  <a:cubicBezTo>
                    <a:pt x="496" y="376"/>
                    <a:pt x="494" y="376"/>
                    <a:pt x="494" y="378"/>
                  </a:cubicBezTo>
                  <a:cubicBezTo>
                    <a:pt x="492" y="378"/>
                    <a:pt x="491" y="379"/>
                    <a:pt x="489" y="380"/>
                  </a:cubicBezTo>
                  <a:cubicBezTo>
                    <a:pt x="488" y="381"/>
                    <a:pt x="489" y="382"/>
                    <a:pt x="488" y="382"/>
                  </a:cubicBezTo>
                  <a:cubicBezTo>
                    <a:pt x="488" y="381"/>
                    <a:pt x="485" y="382"/>
                    <a:pt x="484" y="383"/>
                  </a:cubicBezTo>
                  <a:cubicBezTo>
                    <a:pt x="484" y="383"/>
                    <a:pt x="483" y="384"/>
                    <a:pt x="482" y="384"/>
                  </a:cubicBezTo>
                  <a:cubicBezTo>
                    <a:pt x="482" y="384"/>
                    <a:pt x="481" y="383"/>
                    <a:pt x="481" y="383"/>
                  </a:cubicBezTo>
                  <a:cubicBezTo>
                    <a:pt x="480" y="383"/>
                    <a:pt x="480" y="385"/>
                    <a:pt x="479" y="385"/>
                  </a:cubicBezTo>
                  <a:cubicBezTo>
                    <a:pt x="478" y="386"/>
                    <a:pt x="476" y="384"/>
                    <a:pt x="476" y="385"/>
                  </a:cubicBezTo>
                  <a:cubicBezTo>
                    <a:pt x="475" y="386"/>
                    <a:pt x="475" y="389"/>
                    <a:pt x="475" y="390"/>
                  </a:cubicBezTo>
                  <a:cubicBezTo>
                    <a:pt x="474" y="392"/>
                    <a:pt x="472" y="393"/>
                    <a:pt x="473" y="395"/>
                  </a:cubicBezTo>
                  <a:cubicBezTo>
                    <a:pt x="473" y="397"/>
                    <a:pt x="473" y="400"/>
                    <a:pt x="474" y="402"/>
                  </a:cubicBezTo>
                  <a:cubicBezTo>
                    <a:pt x="474" y="403"/>
                    <a:pt x="474" y="406"/>
                    <a:pt x="476" y="407"/>
                  </a:cubicBezTo>
                  <a:cubicBezTo>
                    <a:pt x="475" y="408"/>
                    <a:pt x="476" y="409"/>
                    <a:pt x="476" y="410"/>
                  </a:cubicBezTo>
                  <a:cubicBezTo>
                    <a:pt x="476" y="412"/>
                    <a:pt x="475" y="413"/>
                    <a:pt x="475" y="414"/>
                  </a:cubicBezTo>
                  <a:cubicBezTo>
                    <a:pt x="474" y="416"/>
                    <a:pt x="472" y="418"/>
                    <a:pt x="472" y="420"/>
                  </a:cubicBezTo>
                  <a:cubicBezTo>
                    <a:pt x="469" y="421"/>
                    <a:pt x="469" y="423"/>
                    <a:pt x="468" y="425"/>
                  </a:cubicBezTo>
                  <a:cubicBezTo>
                    <a:pt x="468" y="425"/>
                    <a:pt x="468" y="426"/>
                    <a:pt x="468" y="427"/>
                  </a:cubicBezTo>
                  <a:cubicBezTo>
                    <a:pt x="468" y="429"/>
                    <a:pt x="468" y="431"/>
                    <a:pt x="469" y="433"/>
                  </a:cubicBezTo>
                  <a:cubicBezTo>
                    <a:pt x="470" y="435"/>
                    <a:pt x="472" y="437"/>
                    <a:pt x="471" y="438"/>
                  </a:cubicBezTo>
                  <a:cubicBezTo>
                    <a:pt x="470" y="443"/>
                    <a:pt x="471" y="446"/>
                    <a:pt x="474" y="449"/>
                  </a:cubicBezTo>
                  <a:cubicBezTo>
                    <a:pt x="475" y="451"/>
                    <a:pt x="476" y="450"/>
                    <a:pt x="478" y="451"/>
                  </a:cubicBezTo>
                  <a:cubicBezTo>
                    <a:pt x="480" y="452"/>
                    <a:pt x="480" y="454"/>
                    <a:pt x="483" y="453"/>
                  </a:cubicBezTo>
                  <a:cubicBezTo>
                    <a:pt x="484" y="453"/>
                    <a:pt x="486" y="451"/>
                    <a:pt x="487" y="450"/>
                  </a:cubicBezTo>
                  <a:cubicBezTo>
                    <a:pt x="489" y="450"/>
                    <a:pt x="491" y="450"/>
                    <a:pt x="493" y="449"/>
                  </a:cubicBezTo>
                  <a:cubicBezTo>
                    <a:pt x="494" y="447"/>
                    <a:pt x="495" y="446"/>
                    <a:pt x="495" y="444"/>
                  </a:cubicBezTo>
                  <a:cubicBezTo>
                    <a:pt x="496" y="442"/>
                    <a:pt x="497" y="440"/>
                    <a:pt x="497" y="437"/>
                  </a:cubicBezTo>
                  <a:cubicBezTo>
                    <a:pt x="499" y="436"/>
                    <a:pt x="499" y="431"/>
                    <a:pt x="499" y="429"/>
                  </a:cubicBezTo>
                  <a:cubicBezTo>
                    <a:pt x="501" y="426"/>
                    <a:pt x="502" y="422"/>
                    <a:pt x="503" y="419"/>
                  </a:cubicBezTo>
                  <a:cubicBezTo>
                    <a:pt x="503" y="416"/>
                    <a:pt x="504" y="415"/>
                    <a:pt x="505" y="413"/>
                  </a:cubicBezTo>
                  <a:cubicBezTo>
                    <a:pt x="506" y="411"/>
                    <a:pt x="506" y="408"/>
                    <a:pt x="507" y="406"/>
                  </a:cubicBezTo>
                  <a:cubicBezTo>
                    <a:pt x="508" y="404"/>
                    <a:pt x="509" y="401"/>
                    <a:pt x="509" y="399"/>
                  </a:cubicBezTo>
                  <a:cubicBezTo>
                    <a:pt x="509" y="398"/>
                    <a:pt x="510" y="396"/>
                    <a:pt x="510" y="395"/>
                  </a:cubicBezTo>
                  <a:cubicBezTo>
                    <a:pt x="510" y="394"/>
                    <a:pt x="510" y="393"/>
                    <a:pt x="510" y="392"/>
                  </a:cubicBezTo>
                  <a:cubicBezTo>
                    <a:pt x="510" y="390"/>
                    <a:pt x="512" y="389"/>
                    <a:pt x="512" y="387"/>
                  </a:cubicBezTo>
                  <a:cubicBezTo>
                    <a:pt x="512" y="385"/>
                    <a:pt x="510" y="380"/>
                    <a:pt x="512" y="379"/>
                  </a:cubicBezTo>
                  <a:cubicBezTo>
                    <a:pt x="514" y="379"/>
                    <a:pt x="512" y="384"/>
                    <a:pt x="515" y="382"/>
                  </a:cubicBezTo>
                  <a:cubicBezTo>
                    <a:pt x="519" y="380"/>
                    <a:pt x="514" y="375"/>
                    <a:pt x="515" y="372"/>
                  </a:cubicBezTo>
                  <a:close/>
                  <a:moveTo>
                    <a:pt x="65" y="197"/>
                  </a:moveTo>
                  <a:cubicBezTo>
                    <a:pt x="64" y="197"/>
                    <a:pt x="66" y="198"/>
                    <a:pt x="66" y="198"/>
                  </a:cubicBezTo>
                  <a:cubicBezTo>
                    <a:pt x="66" y="198"/>
                    <a:pt x="67" y="197"/>
                    <a:pt x="65" y="197"/>
                  </a:cubicBezTo>
                  <a:close/>
                  <a:moveTo>
                    <a:pt x="447" y="166"/>
                  </a:moveTo>
                  <a:cubicBezTo>
                    <a:pt x="447" y="166"/>
                    <a:pt x="447" y="166"/>
                    <a:pt x="447" y="166"/>
                  </a:cubicBezTo>
                  <a:cubicBezTo>
                    <a:pt x="445" y="164"/>
                    <a:pt x="445" y="166"/>
                    <a:pt x="447" y="166"/>
                  </a:cubicBezTo>
                  <a:close/>
                  <a:moveTo>
                    <a:pt x="234" y="248"/>
                  </a:moveTo>
                  <a:cubicBezTo>
                    <a:pt x="233" y="248"/>
                    <a:pt x="231" y="250"/>
                    <a:pt x="232" y="251"/>
                  </a:cubicBezTo>
                  <a:cubicBezTo>
                    <a:pt x="233" y="253"/>
                    <a:pt x="234" y="249"/>
                    <a:pt x="235" y="249"/>
                  </a:cubicBezTo>
                  <a:cubicBezTo>
                    <a:pt x="235" y="248"/>
                    <a:pt x="234" y="248"/>
                    <a:pt x="234" y="248"/>
                  </a:cubicBezTo>
                  <a:close/>
                  <a:moveTo>
                    <a:pt x="469" y="355"/>
                  </a:moveTo>
                  <a:cubicBezTo>
                    <a:pt x="469" y="354"/>
                    <a:pt x="468" y="353"/>
                    <a:pt x="468" y="352"/>
                  </a:cubicBezTo>
                  <a:cubicBezTo>
                    <a:pt x="468" y="352"/>
                    <a:pt x="467" y="356"/>
                    <a:pt x="469" y="355"/>
                  </a:cubicBezTo>
                  <a:close/>
                  <a:moveTo>
                    <a:pt x="481" y="361"/>
                  </a:moveTo>
                  <a:cubicBezTo>
                    <a:pt x="481" y="361"/>
                    <a:pt x="480" y="361"/>
                    <a:pt x="481" y="362"/>
                  </a:cubicBezTo>
                  <a:cubicBezTo>
                    <a:pt x="481" y="362"/>
                    <a:pt x="481" y="362"/>
                    <a:pt x="481" y="361"/>
                  </a:cubicBezTo>
                  <a:close/>
                  <a:moveTo>
                    <a:pt x="476" y="357"/>
                  </a:moveTo>
                  <a:cubicBezTo>
                    <a:pt x="476" y="357"/>
                    <a:pt x="476" y="356"/>
                    <a:pt x="476" y="356"/>
                  </a:cubicBezTo>
                  <a:cubicBezTo>
                    <a:pt x="474" y="356"/>
                    <a:pt x="476" y="358"/>
                    <a:pt x="476" y="357"/>
                  </a:cubicBezTo>
                  <a:close/>
                  <a:moveTo>
                    <a:pt x="19" y="162"/>
                  </a:moveTo>
                  <a:cubicBezTo>
                    <a:pt x="18" y="162"/>
                    <a:pt x="20" y="165"/>
                    <a:pt x="20" y="163"/>
                  </a:cubicBezTo>
                  <a:cubicBezTo>
                    <a:pt x="20" y="162"/>
                    <a:pt x="20" y="162"/>
                    <a:pt x="19" y="162"/>
                  </a:cubicBezTo>
                  <a:close/>
                  <a:moveTo>
                    <a:pt x="13" y="169"/>
                  </a:moveTo>
                  <a:cubicBezTo>
                    <a:pt x="11" y="168"/>
                    <a:pt x="14" y="173"/>
                    <a:pt x="14" y="170"/>
                  </a:cubicBezTo>
                  <a:cubicBezTo>
                    <a:pt x="14" y="169"/>
                    <a:pt x="14" y="169"/>
                    <a:pt x="13" y="169"/>
                  </a:cubicBezTo>
                  <a:close/>
                  <a:moveTo>
                    <a:pt x="4" y="155"/>
                  </a:moveTo>
                  <a:cubicBezTo>
                    <a:pt x="0" y="157"/>
                    <a:pt x="4" y="157"/>
                    <a:pt x="4" y="156"/>
                  </a:cubicBezTo>
                  <a:cubicBezTo>
                    <a:pt x="4" y="155"/>
                    <a:pt x="4" y="155"/>
                    <a:pt x="4" y="155"/>
                  </a:cubicBezTo>
                  <a:close/>
                  <a:moveTo>
                    <a:pt x="9" y="171"/>
                  </a:moveTo>
                  <a:cubicBezTo>
                    <a:pt x="8" y="171"/>
                    <a:pt x="8" y="171"/>
                    <a:pt x="8" y="171"/>
                  </a:cubicBezTo>
                  <a:cubicBezTo>
                    <a:pt x="9" y="172"/>
                    <a:pt x="10" y="171"/>
                    <a:pt x="9" y="171"/>
                  </a:cubicBezTo>
                  <a:close/>
                  <a:moveTo>
                    <a:pt x="4" y="157"/>
                  </a:moveTo>
                  <a:cubicBezTo>
                    <a:pt x="4" y="157"/>
                    <a:pt x="4" y="158"/>
                    <a:pt x="4" y="158"/>
                  </a:cubicBezTo>
                  <a:cubicBezTo>
                    <a:pt x="5" y="158"/>
                    <a:pt x="5" y="157"/>
                    <a:pt x="4" y="15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endParaRPr lang="ru-RU" sz="7198"/>
            </a:p>
          </p:txBody>
        </p:sp>
        <p:sp>
          <p:nvSpPr>
            <p:cNvPr id="440" name="New_Zeland">
              <a:extLst>
                <a:ext uri="{FF2B5EF4-FFF2-40B4-BE49-F238E27FC236}">
                  <a16:creationId xmlns:a16="http://schemas.microsoft.com/office/drawing/2014/main" id="{3EC17D8D-44CF-62F7-1735-F28F5DF7C58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0378193" y="11425636"/>
              <a:ext cx="949079" cy="1063347"/>
            </a:xfrm>
            <a:custGeom>
              <a:avLst/>
              <a:gdLst>
                <a:gd name="T0" fmla="*/ 43151 w 121"/>
                <a:gd name="T1" fmla="*/ 453026 h 135"/>
                <a:gd name="T2" fmla="*/ 35306 w 121"/>
                <a:gd name="T3" fmla="*/ 449087 h 135"/>
                <a:gd name="T4" fmla="*/ 43151 w 121"/>
                <a:gd name="T5" fmla="*/ 460905 h 135"/>
                <a:gd name="T6" fmla="*/ 58843 w 121"/>
                <a:gd name="T7" fmla="*/ 437268 h 135"/>
                <a:gd name="T8" fmla="*/ 35306 w 121"/>
                <a:gd name="T9" fmla="*/ 527874 h 135"/>
                <a:gd name="T10" fmla="*/ 11769 w 121"/>
                <a:gd name="T11" fmla="*/ 382117 h 135"/>
                <a:gd name="T12" fmla="*/ 7846 w 121"/>
                <a:gd name="T13" fmla="*/ 401814 h 135"/>
                <a:gd name="T14" fmla="*/ 211833 w 121"/>
                <a:gd name="T15" fmla="*/ 228483 h 135"/>
                <a:gd name="T16" fmla="*/ 211833 w 121"/>
                <a:gd name="T17" fmla="*/ 224543 h 135"/>
                <a:gd name="T18" fmla="*/ 207910 w 121"/>
                <a:gd name="T19" fmla="*/ 224543 h 135"/>
                <a:gd name="T20" fmla="*/ 203987 w 121"/>
                <a:gd name="T21" fmla="*/ 220604 h 135"/>
                <a:gd name="T22" fmla="*/ 184373 w 121"/>
                <a:gd name="T23" fmla="*/ 228483 h 135"/>
                <a:gd name="T24" fmla="*/ 176528 w 121"/>
                <a:gd name="T25" fmla="*/ 200907 h 135"/>
                <a:gd name="T26" fmla="*/ 156913 w 121"/>
                <a:gd name="T27" fmla="*/ 224543 h 135"/>
                <a:gd name="T28" fmla="*/ 133376 w 121"/>
                <a:gd name="T29" fmla="*/ 271816 h 135"/>
                <a:gd name="T30" fmla="*/ 101994 w 121"/>
                <a:gd name="T31" fmla="*/ 307270 h 135"/>
                <a:gd name="T32" fmla="*/ 70611 w 121"/>
                <a:gd name="T33" fmla="*/ 330906 h 135"/>
                <a:gd name="T34" fmla="*/ 39228 w 121"/>
                <a:gd name="T35" fmla="*/ 358481 h 135"/>
                <a:gd name="T36" fmla="*/ 27460 w 121"/>
                <a:gd name="T37" fmla="*/ 370299 h 135"/>
                <a:gd name="T38" fmla="*/ 19614 w 121"/>
                <a:gd name="T39" fmla="*/ 382117 h 135"/>
                <a:gd name="T40" fmla="*/ 7846 w 121"/>
                <a:gd name="T41" fmla="*/ 389996 h 135"/>
                <a:gd name="T42" fmla="*/ 7846 w 121"/>
                <a:gd name="T43" fmla="*/ 397875 h 135"/>
                <a:gd name="T44" fmla="*/ 7846 w 121"/>
                <a:gd name="T45" fmla="*/ 409693 h 135"/>
                <a:gd name="T46" fmla="*/ 27460 w 121"/>
                <a:gd name="T47" fmla="*/ 421511 h 135"/>
                <a:gd name="T48" fmla="*/ 50997 w 121"/>
                <a:gd name="T49" fmla="*/ 433329 h 135"/>
                <a:gd name="T50" fmla="*/ 66688 w 121"/>
                <a:gd name="T51" fmla="*/ 437268 h 135"/>
                <a:gd name="T52" fmla="*/ 94148 w 121"/>
                <a:gd name="T53" fmla="*/ 433329 h 135"/>
                <a:gd name="T54" fmla="*/ 117685 w 121"/>
                <a:gd name="T55" fmla="*/ 401814 h 135"/>
                <a:gd name="T56" fmla="*/ 133376 w 121"/>
                <a:gd name="T57" fmla="*/ 346663 h 135"/>
                <a:gd name="T58" fmla="*/ 180450 w 121"/>
                <a:gd name="T59" fmla="*/ 326967 h 135"/>
                <a:gd name="T60" fmla="*/ 176528 w 121"/>
                <a:gd name="T61" fmla="*/ 315148 h 135"/>
                <a:gd name="T62" fmla="*/ 203987 w 121"/>
                <a:gd name="T63" fmla="*/ 271816 h 135"/>
                <a:gd name="T64" fmla="*/ 211833 w 121"/>
                <a:gd name="T65" fmla="*/ 236361 h 135"/>
                <a:gd name="T66" fmla="*/ 219679 w 121"/>
                <a:gd name="T67" fmla="*/ 224543 h 135"/>
                <a:gd name="T68" fmla="*/ 321672 w 121"/>
                <a:gd name="T69" fmla="*/ 102423 h 135"/>
                <a:gd name="T70" fmla="*/ 294213 w 121"/>
                <a:gd name="T71" fmla="*/ 118181 h 135"/>
                <a:gd name="T72" fmla="*/ 262830 w 121"/>
                <a:gd name="T73" fmla="*/ 98484 h 135"/>
                <a:gd name="T74" fmla="*/ 251061 w 121"/>
                <a:gd name="T75" fmla="*/ 74848 h 135"/>
                <a:gd name="T76" fmla="*/ 251061 w 121"/>
                <a:gd name="T77" fmla="*/ 90605 h 135"/>
                <a:gd name="T78" fmla="*/ 231447 w 121"/>
                <a:gd name="T79" fmla="*/ 70908 h 135"/>
                <a:gd name="T80" fmla="*/ 219679 w 121"/>
                <a:gd name="T81" fmla="*/ 47272 h 135"/>
                <a:gd name="T82" fmla="*/ 219679 w 121"/>
                <a:gd name="T83" fmla="*/ 27575 h 135"/>
                <a:gd name="T84" fmla="*/ 207910 w 121"/>
                <a:gd name="T85" fmla="*/ 19697 h 135"/>
                <a:gd name="T86" fmla="*/ 192219 w 121"/>
                <a:gd name="T87" fmla="*/ 15757 h 135"/>
                <a:gd name="T88" fmla="*/ 184373 w 121"/>
                <a:gd name="T89" fmla="*/ 0 h 135"/>
                <a:gd name="T90" fmla="*/ 188296 w 121"/>
                <a:gd name="T91" fmla="*/ 27575 h 135"/>
                <a:gd name="T92" fmla="*/ 215756 w 121"/>
                <a:gd name="T93" fmla="*/ 66969 h 135"/>
                <a:gd name="T94" fmla="*/ 219679 w 121"/>
                <a:gd name="T95" fmla="*/ 63030 h 135"/>
                <a:gd name="T96" fmla="*/ 227524 w 121"/>
                <a:gd name="T97" fmla="*/ 86666 h 135"/>
                <a:gd name="T98" fmla="*/ 227524 w 121"/>
                <a:gd name="T99" fmla="*/ 86666 h 135"/>
                <a:gd name="T100" fmla="*/ 235370 w 121"/>
                <a:gd name="T101" fmla="*/ 118181 h 135"/>
                <a:gd name="T102" fmla="*/ 227524 w 121"/>
                <a:gd name="T103" fmla="*/ 141817 h 135"/>
                <a:gd name="T104" fmla="*/ 227524 w 121"/>
                <a:gd name="T105" fmla="*/ 181210 h 135"/>
                <a:gd name="T106" fmla="*/ 235370 w 121"/>
                <a:gd name="T107" fmla="*/ 232422 h 135"/>
                <a:gd name="T108" fmla="*/ 262830 w 121"/>
                <a:gd name="T109" fmla="*/ 228483 h 135"/>
                <a:gd name="T110" fmla="*/ 290290 w 121"/>
                <a:gd name="T111" fmla="*/ 177271 h 135"/>
                <a:gd name="T112" fmla="*/ 313827 w 121"/>
                <a:gd name="T113" fmla="*/ 153635 h 135"/>
                <a:gd name="T114" fmla="*/ 325595 w 121"/>
                <a:gd name="T115" fmla="*/ 129999 h 135"/>
                <a:gd name="T116" fmla="*/ 474663 w 121"/>
                <a:gd name="T117" fmla="*/ 342724 h 135"/>
                <a:gd name="T118" fmla="*/ 466817 w 121"/>
                <a:gd name="T119" fmla="*/ 330906 h 135"/>
                <a:gd name="T120" fmla="*/ 266753 w 121"/>
                <a:gd name="T121" fmla="*/ 106363 h 135"/>
                <a:gd name="T122" fmla="*/ 247139 w 121"/>
                <a:gd name="T123" fmla="*/ 55151 h 135"/>
                <a:gd name="T124" fmla="*/ 235370 w 121"/>
                <a:gd name="T125" fmla="*/ 78787 h 135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121" h="135">
                  <a:moveTo>
                    <a:pt x="60" y="55"/>
                  </a:moveTo>
                  <a:cubicBezTo>
                    <a:pt x="60" y="55"/>
                    <a:pt x="60" y="55"/>
                    <a:pt x="60" y="55"/>
                  </a:cubicBezTo>
                  <a:cubicBezTo>
                    <a:pt x="60" y="55"/>
                    <a:pt x="60" y="55"/>
                    <a:pt x="60" y="55"/>
                  </a:cubicBezTo>
                  <a:close/>
                  <a:moveTo>
                    <a:pt x="66" y="18"/>
                  </a:moveTo>
                  <a:cubicBezTo>
                    <a:pt x="66" y="18"/>
                    <a:pt x="66" y="19"/>
                    <a:pt x="66" y="19"/>
                  </a:cubicBezTo>
                  <a:cubicBezTo>
                    <a:pt x="66" y="18"/>
                    <a:pt x="66" y="18"/>
                    <a:pt x="66" y="18"/>
                  </a:cubicBezTo>
                  <a:cubicBezTo>
                    <a:pt x="66" y="18"/>
                    <a:pt x="66" y="18"/>
                    <a:pt x="66" y="18"/>
                  </a:cubicBezTo>
                  <a:cubicBezTo>
                    <a:pt x="66" y="18"/>
                    <a:pt x="66" y="18"/>
                    <a:pt x="66" y="18"/>
                  </a:cubicBezTo>
                  <a:close/>
                  <a:moveTo>
                    <a:pt x="46" y="51"/>
                  </a:moveTo>
                  <a:cubicBezTo>
                    <a:pt x="46" y="51"/>
                    <a:pt x="46" y="52"/>
                    <a:pt x="46" y="51"/>
                  </a:cubicBezTo>
                  <a:cubicBezTo>
                    <a:pt x="46" y="51"/>
                    <a:pt x="46" y="51"/>
                    <a:pt x="46" y="51"/>
                  </a:cubicBezTo>
                  <a:close/>
                  <a:moveTo>
                    <a:pt x="2" y="106"/>
                  </a:moveTo>
                  <a:cubicBezTo>
                    <a:pt x="1" y="106"/>
                    <a:pt x="1" y="106"/>
                    <a:pt x="1" y="106"/>
                  </a:cubicBezTo>
                  <a:cubicBezTo>
                    <a:pt x="1" y="106"/>
                    <a:pt x="1" y="106"/>
                    <a:pt x="2" y="106"/>
                  </a:cubicBezTo>
                  <a:close/>
                  <a:moveTo>
                    <a:pt x="12" y="115"/>
                  </a:moveTo>
                  <a:cubicBezTo>
                    <a:pt x="12" y="115"/>
                    <a:pt x="12" y="115"/>
                    <a:pt x="12" y="115"/>
                  </a:cubicBezTo>
                  <a:cubicBezTo>
                    <a:pt x="12" y="115"/>
                    <a:pt x="12" y="115"/>
                    <a:pt x="12" y="115"/>
                  </a:cubicBezTo>
                  <a:cubicBezTo>
                    <a:pt x="12" y="115"/>
                    <a:pt x="12" y="115"/>
                    <a:pt x="11" y="115"/>
                  </a:cubicBezTo>
                  <a:cubicBezTo>
                    <a:pt x="11" y="114"/>
                    <a:pt x="11" y="114"/>
                    <a:pt x="11" y="115"/>
                  </a:cubicBezTo>
                  <a:cubicBezTo>
                    <a:pt x="11" y="115"/>
                    <a:pt x="11" y="115"/>
                    <a:pt x="11" y="115"/>
                  </a:cubicBezTo>
                  <a:cubicBezTo>
                    <a:pt x="11" y="115"/>
                    <a:pt x="11" y="114"/>
                    <a:pt x="11" y="114"/>
                  </a:cubicBezTo>
                  <a:cubicBezTo>
                    <a:pt x="11" y="114"/>
                    <a:pt x="11" y="114"/>
                    <a:pt x="11" y="114"/>
                  </a:cubicBezTo>
                  <a:cubicBezTo>
                    <a:pt x="11" y="114"/>
                    <a:pt x="11" y="114"/>
                    <a:pt x="11" y="114"/>
                  </a:cubicBezTo>
                  <a:cubicBezTo>
                    <a:pt x="11" y="114"/>
                    <a:pt x="11" y="114"/>
                    <a:pt x="12" y="114"/>
                  </a:cubicBezTo>
                  <a:cubicBezTo>
                    <a:pt x="12" y="114"/>
                    <a:pt x="12" y="114"/>
                    <a:pt x="12" y="114"/>
                  </a:cubicBezTo>
                  <a:cubicBezTo>
                    <a:pt x="12" y="114"/>
                    <a:pt x="12" y="114"/>
                    <a:pt x="12" y="114"/>
                  </a:cubicBezTo>
                  <a:cubicBezTo>
                    <a:pt x="12" y="114"/>
                    <a:pt x="12" y="114"/>
                    <a:pt x="12" y="114"/>
                  </a:cubicBezTo>
                  <a:cubicBezTo>
                    <a:pt x="12" y="113"/>
                    <a:pt x="12" y="113"/>
                    <a:pt x="12" y="113"/>
                  </a:cubicBezTo>
                  <a:cubicBezTo>
                    <a:pt x="11" y="113"/>
                    <a:pt x="11" y="113"/>
                    <a:pt x="11" y="113"/>
                  </a:cubicBezTo>
                  <a:cubicBezTo>
                    <a:pt x="11" y="112"/>
                    <a:pt x="11" y="112"/>
                    <a:pt x="11" y="112"/>
                  </a:cubicBezTo>
                  <a:cubicBezTo>
                    <a:pt x="10" y="112"/>
                    <a:pt x="10" y="112"/>
                    <a:pt x="10" y="112"/>
                  </a:cubicBezTo>
                  <a:cubicBezTo>
                    <a:pt x="10" y="112"/>
                    <a:pt x="10" y="112"/>
                    <a:pt x="10" y="112"/>
                  </a:cubicBezTo>
                  <a:cubicBezTo>
                    <a:pt x="10" y="112"/>
                    <a:pt x="9" y="112"/>
                    <a:pt x="9" y="112"/>
                  </a:cubicBezTo>
                  <a:cubicBezTo>
                    <a:pt x="9" y="112"/>
                    <a:pt x="9" y="112"/>
                    <a:pt x="9" y="113"/>
                  </a:cubicBezTo>
                  <a:cubicBezTo>
                    <a:pt x="9" y="113"/>
                    <a:pt x="9" y="113"/>
                    <a:pt x="9" y="113"/>
                  </a:cubicBezTo>
                  <a:cubicBezTo>
                    <a:pt x="9" y="113"/>
                    <a:pt x="9" y="113"/>
                    <a:pt x="9" y="113"/>
                  </a:cubicBezTo>
                  <a:cubicBezTo>
                    <a:pt x="9" y="114"/>
                    <a:pt x="9" y="114"/>
                    <a:pt x="9" y="114"/>
                  </a:cubicBezTo>
                  <a:cubicBezTo>
                    <a:pt x="9" y="114"/>
                    <a:pt x="9" y="114"/>
                    <a:pt x="9" y="114"/>
                  </a:cubicBezTo>
                  <a:cubicBezTo>
                    <a:pt x="9" y="115"/>
                    <a:pt x="9" y="115"/>
                    <a:pt x="9" y="115"/>
                  </a:cubicBezTo>
                  <a:cubicBezTo>
                    <a:pt x="9" y="115"/>
                    <a:pt x="9" y="115"/>
                    <a:pt x="9" y="115"/>
                  </a:cubicBezTo>
                  <a:cubicBezTo>
                    <a:pt x="9" y="116"/>
                    <a:pt x="8" y="116"/>
                    <a:pt x="8" y="116"/>
                  </a:cubicBezTo>
                  <a:cubicBezTo>
                    <a:pt x="8" y="116"/>
                    <a:pt x="8" y="116"/>
                    <a:pt x="8" y="117"/>
                  </a:cubicBezTo>
                  <a:cubicBezTo>
                    <a:pt x="8" y="117"/>
                    <a:pt x="8" y="117"/>
                    <a:pt x="8" y="117"/>
                  </a:cubicBezTo>
                  <a:cubicBezTo>
                    <a:pt x="8" y="117"/>
                    <a:pt x="7" y="117"/>
                    <a:pt x="7" y="118"/>
                  </a:cubicBezTo>
                  <a:cubicBezTo>
                    <a:pt x="7" y="118"/>
                    <a:pt x="7" y="118"/>
                    <a:pt x="7" y="118"/>
                  </a:cubicBezTo>
                  <a:cubicBezTo>
                    <a:pt x="8" y="118"/>
                    <a:pt x="8" y="118"/>
                    <a:pt x="8" y="118"/>
                  </a:cubicBezTo>
                  <a:cubicBezTo>
                    <a:pt x="8" y="118"/>
                    <a:pt x="8" y="118"/>
                    <a:pt x="8" y="118"/>
                  </a:cubicBezTo>
                  <a:cubicBezTo>
                    <a:pt x="9" y="118"/>
                    <a:pt x="9" y="118"/>
                    <a:pt x="9" y="118"/>
                  </a:cubicBezTo>
                  <a:cubicBezTo>
                    <a:pt x="8" y="118"/>
                    <a:pt x="8" y="118"/>
                    <a:pt x="8" y="118"/>
                  </a:cubicBezTo>
                  <a:cubicBezTo>
                    <a:pt x="8" y="118"/>
                    <a:pt x="8" y="118"/>
                    <a:pt x="8" y="117"/>
                  </a:cubicBezTo>
                  <a:cubicBezTo>
                    <a:pt x="8" y="117"/>
                    <a:pt x="8" y="117"/>
                    <a:pt x="9" y="117"/>
                  </a:cubicBezTo>
                  <a:cubicBezTo>
                    <a:pt x="9" y="117"/>
                    <a:pt x="9" y="117"/>
                    <a:pt x="9" y="117"/>
                  </a:cubicBezTo>
                  <a:cubicBezTo>
                    <a:pt x="9" y="117"/>
                    <a:pt x="9" y="117"/>
                    <a:pt x="9" y="117"/>
                  </a:cubicBezTo>
                  <a:cubicBezTo>
                    <a:pt x="9" y="117"/>
                    <a:pt x="9" y="117"/>
                    <a:pt x="9" y="117"/>
                  </a:cubicBezTo>
                  <a:cubicBezTo>
                    <a:pt x="10" y="117"/>
                    <a:pt x="10" y="117"/>
                    <a:pt x="10" y="117"/>
                  </a:cubicBezTo>
                  <a:cubicBezTo>
                    <a:pt x="10" y="117"/>
                    <a:pt x="10" y="117"/>
                    <a:pt x="11" y="117"/>
                  </a:cubicBezTo>
                  <a:cubicBezTo>
                    <a:pt x="11" y="117"/>
                    <a:pt x="11" y="117"/>
                    <a:pt x="11" y="117"/>
                  </a:cubicBezTo>
                  <a:cubicBezTo>
                    <a:pt x="11" y="117"/>
                    <a:pt x="11" y="117"/>
                    <a:pt x="11" y="116"/>
                  </a:cubicBezTo>
                  <a:cubicBezTo>
                    <a:pt x="11" y="116"/>
                    <a:pt x="11" y="116"/>
                    <a:pt x="11" y="116"/>
                  </a:cubicBezTo>
                  <a:cubicBezTo>
                    <a:pt x="12" y="116"/>
                    <a:pt x="12" y="116"/>
                    <a:pt x="12" y="116"/>
                  </a:cubicBezTo>
                  <a:cubicBezTo>
                    <a:pt x="12" y="116"/>
                    <a:pt x="12" y="116"/>
                    <a:pt x="12" y="116"/>
                  </a:cubicBezTo>
                  <a:cubicBezTo>
                    <a:pt x="12" y="116"/>
                    <a:pt x="12" y="116"/>
                    <a:pt x="12" y="116"/>
                  </a:cubicBezTo>
                  <a:cubicBezTo>
                    <a:pt x="13" y="116"/>
                    <a:pt x="13" y="116"/>
                    <a:pt x="13" y="116"/>
                  </a:cubicBezTo>
                  <a:cubicBezTo>
                    <a:pt x="13" y="116"/>
                    <a:pt x="13" y="116"/>
                    <a:pt x="13" y="115"/>
                  </a:cubicBezTo>
                  <a:cubicBezTo>
                    <a:pt x="13" y="115"/>
                    <a:pt x="13" y="115"/>
                    <a:pt x="13" y="115"/>
                  </a:cubicBezTo>
                  <a:cubicBezTo>
                    <a:pt x="12" y="115"/>
                    <a:pt x="12" y="115"/>
                    <a:pt x="12" y="115"/>
                  </a:cubicBezTo>
                  <a:close/>
                  <a:moveTo>
                    <a:pt x="8" y="113"/>
                  </a:moveTo>
                  <a:cubicBezTo>
                    <a:pt x="8" y="113"/>
                    <a:pt x="8" y="113"/>
                    <a:pt x="9" y="113"/>
                  </a:cubicBezTo>
                  <a:cubicBezTo>
                    <a:pt x="9" y="113"/>
                    <a:pt x="9" y="113"/>
                    <a:pt x="9" y="113"/>
                  </a:cubicBezTo>
                  <a:cubicBezTo>
                    <a:pt x="9" y="113"/>
                    <a:pt x="9" y="113"/>
                    <a:pt x="8" y="113"/>
                  </a:cubicBezTo>
                  <a:close/>
                  <a:moveTo>
                    <a:pt x="11" y="130"/>
                  </a:moveTo>
                  <a:cubicBezTo>
                    <a:pt x="11" y="130"/>
                    <a:pt x="11" y="130"/>
                    <a:pt x="11" y="130"/>
                  </a:cubicBezTo>
                  <a:cubicBezTo>
                    <a:pt x="12" y="130"/>
                    <a:pt x="12" y="130"/>
                    <a:pt x="11" y="130"/>
                  </a:cubicBezTo>
                  <a:close/>
                  <a:moveTo>
                    <a:pt x="14" y="111"/>
                  </a:moveTo>
                  <a:cubicBezTo>
                    <a:pt x="14" y="111"/>
                    <a:pt x="14" y="111"/>
                    <a:pt x="14" y="111"/>
                  </a:cubicBezTo>
                  <a:cubicBezTo>
                    <a:pt x="14" y="111"/>
                    <a:pt x="14" y="111"/>
                    <a:pt x="15" y="111"/>
                  </a:cubicBezTo>
                  <a:cubicBezTo>
                    <a:pt x="15" y="111"/>
                    <a:pt x="15" y="111"/>
                    <a:pt x="14" y="111"/>
                  </a:cubicBezTo>
                  <a:close/>
                  <a:moveTo>
                    <a:pt x="15" y="113"/>
                  </a:moveTo>
                  <a:cubicBezTo>
                    <a:pt x="15" y="113"/>
                    <a:pt x="15" y="113"/>
                    <a:pt x="15" y="113"/>
                  </a:cubicBezTo>
                  <a:cubicBezTo>
                    <a:pt x="15" y="113"/>
                    <a:pt x="15" y="113"/>
                    <a:pt x="15" y="113"/>
                  </a:cubicBezTo>
                  <a:close/>
                  <a:moveTo>
                    <a:pt x="11" y="131"/>
                  </a:moveTo>
                  <a:cubicBezTo>
                    <a:pt x="11" y="131"/>
                    <a:pt x="11" y="131"/>
                    <a:pt x="11" y="131"/>
                  </a:cubicBezTo>
                  <a:cubicBezTo>
                    <a:pt x="10" y="130"/>
                    <a:pt x="10" y="130"/>
                    <a:pt x="10" y="130"/>
                  </a:cubicBezTo>
                  <a:cubicBezTo>
                    <a:pt x="10" y="130"/>
                    <a:pt x="10" y="130"/>
                    <a:pt x="10" y="130"/>
                  </a:cubicBezTo>
                  <a:cubicBezTo>
                    <a:pt x="10" y="131"/>
                    <a:pt x="10" y="131"/>
                    <a:pt x="10" y="131"/>
                  </a:cubicBezTo>
                  <a:cubicBezTo>
                    <a:pt x="10" y="131"/>
                    <a:pt x="10" y="131"/>
                    <a:pt x="10" y="131"/>
                  </a:cubicBezTo>
                  <a:cubicBezTo>
                    <a:pt x="10" y="132"/>
                    <a:pt x="10" y="132"/>
                    <a:pt x="10" y="132"/>
                  </a:cubicBezTo>
                  <a:cubicBezTo>
                    <a:pt x="10" y="132"/>
                    <a:pt x="9" y="133"/>
                    <a:pt x="9" y="133"/>
                  </a:cubicBezTo>
                  <a:cubicBezTo>
                    <a:pt x="9" y="133"/>
                    <a:pt x="9" y="133"/>
                    <a:pt x="9" y="133"/>
                  </a:cubicBezTo>
                  <a:cubicBezTo>
                    <a:pt x="9" y="133"/>
                    <a:pt x="9" y="133"/>
                    <a:pt x="9" y="133"/>
                  </a:cubicBezTo>
                  <a:cubicBezTo>
                    <a:pt x="9" y="133"/>
                    <a:pt x="8" y="133"/>
                    <a:pt x="8" y="133"/>
                  </a:cubicBezTo>
                  <a:cubicBezTo>
                    <a:pt x="8" y="133"/>
                    <a:pt x="8" y="134"/>
                    <a:pt x="9" y="134"/>
                  </a:cubicBezTo>
                  <a:cubicBezTo>
                    <a:pt x="9" y="134"/>
                    <a:pt x="9" y="134"/>
                    <a:pt x="9" y="134"/>
                  </a:cubicBezTo>
                  <a:cubicBezTo>
                    <a:pt x="9" y="134"/>
                    <a:pt x="9" y="134"/>
                    <a:pt x="9" y="134"/>
                  </a:cubicBezTo>
                  <a:cubicBezTo>
                    <a:pt x="9" y="134"/>
                    <a:pt x="9" y="134"/>
                    <a:pt x="9" y="134"/>
                  </a:cubicBezTo>
                  <a:cubicBezTo>
                    <a:pt x="9" y="134"/>
                    <a:pt x="9" y="134"/>
                    <a:pt x="9" y="134"/>
                  </a:cubicBezTo>
                  <a:cubicBezTo>
                    <a:pt x="9" y="133"/>
                    <a:pt x="9" y="133"/>
                    <a:pt x="9" y="133"/>
                  </a:cubicBezTo>
                  <a:cubicBezTo>
                    <a:pt x="10" y="133"/>
                    <a:pt x="9" y="133"/>
                    <a:pt x="9" y="133"/>
                  </a:cubicBezTo>
                  <a:cubicBezTo>
                    <a:pt x="10" y="133"/>
                    <a:pt x="10" y="133"/>
                    <a:pt x="10" y="133"/>
                  </a:cubicBezTo>
                  <a:cubicBezTo>
                    <a:pt x="10" y="134"/>
                    <a:pt x="10" y="134"/>
                    <a:pt x="10" y="134"/>
                  </a:cubicBezTo>
                  <a:cubicBezTo>
                    <a:pt x="11" y="134"/>
                    <a:pt x="11" y="134"/>
                    <a:pt x="11" y="134"/>
                  </a:cubicBezTo>
                  <a:cubicBezTo>
                    <a:pt x="11" y="133"/>
                    <a:pt x="11" y="133"/>
                    <a:pt x="11" y="133"/>
                  </a:cubicBezTo>
                  <a:cubicBezTo>
                    <a:pt x="11" y="133"/>
                    <a:pt x="11" y="133"/>
                    <a:pt x="11" y="133"/>
                  </a:cubicBezTo>
                  <a:cubicBezTo>
                    <a:pt x="11" y="133"/>
                    <a:pt x="11" y="133"/>
                    <a:pt x="10" y="133"/>
                  </a:cubicBezTo>
                  <a:cubicBezTo>
                    <a:pt x="10" y="132"/>
                    <a:pt x="10" y="132"/>
                    <a:pt x="10" y="132"/>
                  </a:cubicBezTo>
                  <a:cubicBezTo>
                    <a:pt x="10" y="133"/>
                    <a:pt x="10" y="132"/>
                    <a:pt x="10" y="132"/>
                  </a:cubicBezTo>
                  <a:cubicBezTo>
                    <a:pt x="10" y="132"/>
                    <a:pt x="10" y="132"/>
                    <a:pt x="10" y="132"/>
                  </a:cubicBezTo>
                  <a:cubicBezTo>
                    <a:pt x="10" y="132"/>
                    <a:pt x="10" y="132"/>
                    <a:pt x="10" y="132"/>
                  </a:cubicBezTo>
                  <a:cubicBezTo>
                    <a:pt x="11" y="132"/>
                    <a:pt x="11" y="131"/>
                    <a:pt x="10" y="131"/>
                  </a:cubicBezTo>
                  <a:cubicBezTo>
                    <a:pt x="11" y="131"/>
                    <a:pt x="11" y="131"/>
                    <a:pt x="11" y="131"/>
                  </a:cubicBezTo>
                  <a:cubicBezTo>
                    <a:pt x="11" y="131"/>
                    <a:pt x="11" y="131"/>
                    <a:pt x="11" y="131"/>
                  </a:cubicBezTo>
                  <a:close/>
                  <a:moveTo>
                    <a:pt x="4" y="96"/>
                  </a:moveTo>
                  <a:cubicBezTo>
                    <a:pt x="4" y="96"/>
                    <a:pt x="4" y="96"/>
                    <a:pt x="4" y="97"/>
                  </a:cubicBezTo>
                  <a:cubicBezTo>
                    <a:pt x="3" y="97"/>
                    <a:pt x="3" y="97"/>
                    <a:pt x="3" y="97"/>
                  </a:cubicBezTo>
                  <a:cubicBezTo>
                    <a:pt x="3" y="97"/>
                    <a:pt x="3" y="97"/>
                    <a:pt x="3" y="97"/>
                  </a:cubicBezTo>
                  <a:cubicBezTo>
                    <a:pt x="3" y="97"/>
                    <a:pt x="4" y="98"/>
                    <a:pt x="4" y="98"/>
                  </a:cubicBezTo>
                  <a:cubicBezTo>
                    <a:pt x="4" y="98"/>
                    <a:pt x="4" y="98"/>
                    <a:pt x="4" y="98"/>
                  </a:cubicBezTo>
                  <a:cubicBezTo>
                    <a:pt x="4" y="97"/>
                    <a:pt x="4" y="97"/>
                    <a:pt x="4" y="96"/>
                  </a:cubicBezTo>
                  <a:cubicBezTo>
                    <a:pt x="4" y="96"/>
                    <a:pt x="4" y="96"/>
                    <a:pt x="4" y="96"/>
                  </a:cubicBezTo>
                  <a:close/>
                  <a:moveTo>
                    <a:pt x="11" y="134"/>
                  </a:moveTo>
                  <a:cubicBezTo>
                    <a:pt x="10" y="134"/>
                    <a:pt x="10" y="134"/>
                    <a:pt x="10" y="134"/>
                  </a:cubicBezTo>
                  <a:cubicBezTo>
                    <a:pt x="9" y="134"/>
                    <a:pt x="9" y="134"/>
                    <a:pt x="9" y="134"/>
                  </a:cubicBezTo>
                  <a:cubicBezTo>
                    <a:pt x="9" y="134"/>
                    <a:pt x="9" y="135"/>
                    <a:pt x="9" y="135"/>
                  </a:cubicBezTo>
                  <a:cubicBezTo>
                    <a:pt x="10" y="135"/>
                    <a:pt x="10" y="135"/>
                    <a:pt x="10" y="135"/>
                  </a:cubicBezTo>
                  <a:cubicBezTo>
                    <a:pt x="10" y="134"/>
                    <a:pt x="10" y="134"/>
                    <a:pt x="11" y="134"/>
                  </a:cubicBezTo>
                  <a:close/>
                  <a:moveTo>
                    <a:pt x="2" y="101"/>
                  </a:moveTo>
                  <a:cubicBezTo>
                    <a:pt x="2" y="101"/>
                    <a:pt x="1" y="101"/>
                    <a:pt x="1" y="101"/>
                  </a:cubicBezTo>
                  <a:cubicBezTo>
                    <a:pt x="1" y="101"/>
                    <a:pt x="1" y="101"/>
                    <a:pt x="1" y="101"/>
                  </a:cubicBezTo>
                  <a:cubicBezTo>
                    <a:pt x="1" y="101"/>
                    <a:pt x="1" y="101"/>
                    <a:pt x="1" y="101"/>
                  </a:cubicBezTo>
                  <a:cubicBezTo>
                    <a:pt x="1" y="101"/>
                    <a:pt x="0" y="102"/>
                    <a:pt x="0" y="102"/>
                  </a:cubicBezTo>
                  <a:cubicBezTo>
                    <a:pt x="1" y="102"/>
                    <a:pt x="1" y="102"/>
                    <a:pt x="1" y="101"/>
                  </a:cubicBezTo>
                  <a:cubicBezTo>
                    <a:pt x="1" y="102"/>
                    <a:pt x="1" y="102"/>
                    <a:pt x="1" y="102"/>
                  </a:cubicBezTo>
                  <a:cubicBezTo>
                    <a:pt x="1" y="102"/>
                    <a:pt x="1" y="102"/>
                    <a:pt x="2" y="102"/>
                  </a:cubicBezTo>
                  <a:cubicBezTo>
                    <a:pt x="2" y="102"/>
                    <a:pt x="2" y="102"/>
                    <a:pt x="2" y="102"/>
                  </a:cubicBezTo>
                  <a:cubicBezTo>
                    <a:pt x="2" y="102"/>
                    <a:pt x="2" y="102"/>
                    <a:pt x="2" y="102"/>
                  </a:cubicBezTo>
                  <a:cubicBezTo>
                    <a:pt x="2" y="101"/>
                    <a:pt x="2" y="101"/>
                    <a:pt x="2" y="101"/>
                  </a:cubicBezTo>
                  <a:close/>
                  <a:moveTo>
                    <a:pt x="7" y="118"/>
                  </a:moveTo>
                  <a:cubicBezTo>
                    <a:pt x="7" y="118"/>
                    <a:pt x="7" y="118"/>
                    <a:pt x="7" y="118"/>
                  </a:cubicBezTo>
                  <a:cubicBezTo>
                    <a:pt x="7" y="118"/>
                    <a:pt x="7" y="118"/>
                    <a:pt x="7" y="118"/>
                  </a:cubicBezTo>
                  <a:close/>
                  <a:moveTo>
                    <a:pt x="30" y="103"/>
                  </a:moveTo>
                  <a:cubicBezTo>
                    <a:pt x="30" y="103"/>
                    <a:pt x="30" y="104"/>
                    <a:pt x="30" y="104"/>
                  </a:cubicBezTo>
                  <a:cubicBezTo>
                    <a:pt x="30" y="104"/>
                    <a:pt x="31" y="104"/>
                    <a:pt x="31" y="103"/>
                  </a:cubicBezTo>
                  <a:cubicBezTo>
                    <a:pt x="31" y="103"/>
                    <a:pt x="30" y="103"/>
                    <a:pt x="30" y="103"/>
                  </a:cubicBezTo>
                  <a:close/>
                  <a:moveTo>
                    <a:pt x="54" y="55"/>
                  </a:moveTo>
                  <a:cubicBezTo>
                    <a:pt x="54" y="55"/>
                    <a:pt x="54" y="56"/>
                    <a:pt x="54" y="56"/>
                  </a:cubicBezTo>
                  <a:cubicBezTo>
                    <a:pt x="54" y="56"/>
                    <a:pt x="54" y="56"/>
                    <a:pt x="54" y="55"/>
                  </a:cubicBezTo>
                  <a:close/>
                  <a:moveTo>
                    <a:pt x="56" y="58"/>
                  </a:moveTo>
                  <a:cubicBezTo>
                    <a:pt x="55" y="58"/>
                    <a:pt x="55" y="58"/>
                    <a:pt x="55" y="58"/>
                  </a:cubicBezTo>
                  <a:cubicBezTo>
                    <a:pt x="55" y="58"/>
                    <a:pt x="55" y="58"/>
                    <a:pt x="55" y="58"/>
                  </a:cubicBezTo>
                  <a:cubicBezTo>
                    <a:pt x="55" y="58"/>
                    <a:pt x="55" y="58"/>
                    <a:pt x="54" y="58"/>
                  </a:cubicBezTo>
                  <a:cubicBezTo>
                    <a:pt x="54" y="58"/>
                    <a:pt x="54" y="58"/>
                    <a:pt x="54" y="58"/>
                  </a:cubicBezTo>
                  <a:cubicBezTo>
                    <a:pt x="54" y="58"/>
                    <a:pt x="54" y="58"/>
                    <a:pt x="54" y="58"/>
                  </a:cubicBezTo>
                  <a:cubicBezTo>
                    <a:pt x="53" y="58"/>
                    <a:pt x="53" y="58"/>
                    <a:pt x="53" y="58"/>
                  </a:cubicBezTo>
                  <a:cubicBezTo>
                    <a:pt x="54" y="58"/>
                    <a:pt x="54" y="58"/>
                    <a:pt x="54" y="58"/>
                  </a:cubicBezTo>
                  <a:cubicBezTo>
                    <a:pt x="54" y="58"/>
                    <a:pt x="54" y="58"/>
                    <a:pt x="54" y="58"/>
                  </a:cubicBezTo>
                  <a:cubicBezTo>
                    <a:pt x="54" y="58"/>
                    <a:pt x="54" y="58"/>
                    <a:pt x="54" y="58"/>
                  </a:cubicBezTo>
                  <a:cubicBezTo>
                    <a:pt x="54" y="58"/>
                    <a:pt x="54" y="58"/>
                    <a:pt x="55" y="58"/>
                  </a:cubicBezTo>
                  <a:cubicBezTo>
                    <a:pt x="55" y="58"/>
                    <a:pt x="55" y="58"/>
                    <a:pt x="55" y="58"/>
                  </a:cubicBezTo>
                  <a:cubicBezTo>
                    <a:pt x="55" y="58"/>
                    <a:pt x="55" y="57"/>
                    <a:pt x="55" y="57"/>
                  </a:cubicBezTo>
                  <a:cubicBezTo>
                    <a:pt x="55" y="57"/>
                    <a:pt x="55" y="57"/>
                    <a:pt x="55" y="57"/>
                  </a:cubicBezTo>
                  <a:cubicBezTo>
                    <a:pt x="55" y="57"/>
                    <a:pt x="55" y="57"/>
                    <a:pt x="55" y="57"/>
                  </a:cubicBezTo>
                  <a:cubicBezTo>
                    <a:pt x="55" y="57"/>
                    <a:pt x="55" y="57"/>
                    <a:pt x="55" y="57"/>
                  </a:cubicBezTo>
                  <a:cubicBezTo>
                    <a:pt x="55" y="57"/>
                    <a:pt x="56" y="57"/>
                    <a:pt x="56" y="56"/>
                  </a:cubicBezTo>
                  <a:cubicBezTo>
                    <a:pt x="55" y="57"/>
                    <a:pt x="55" y="56"/>
                    <a:pt x="55" y="56"/>
                  </a:cubicBezTo>
                  <a:cubicBezTo>
                    <a:pt x="55" y="56"/>
                    <a:pt x="55" y="56"/>
                    <a:pt x="55" y="56"/>
                  </a:cubicBezTo>
                  <a:cubicBezTo>
                    <a:pt x="55" y="56"/>
                    <a:pt x="55" y="56"/>
                    <a:pt x="55" y="56"/>
                  </a:cubicBezTo>
                  <a:cubicBezTo>
                    <a:pt x="55" y="56"/>
                    <a:pt x="55" y="56"/>
                    <a:pt x="55" y="56"/>
                  </a:cubicBezTo>
                  <a:cubicBezTo>
                    <a:pt x="55" y="56"/>
                    <a:pt x="55" y="56"/>
                    <a:pt x="55" y="56"/>
                  </a:cubicBezTo>
                  <a:cubicBezTo>
                    <a:pt x="54" y="56"/>
                    <a:pt x="54" y="56"/>
                    <a:pt x="54" y="56"/>
                  </a:cubicBezTo>
                  <a:cubicBezTo>
                    <a:pt x="54" y="56"/>
                    <a:pt x="54" y="57"/>
                    <a:pt x="54" y="57"/>
                  </a:cubicBezTo>
                  <a:cubicBezTo>
                    <a:pt x="54" y="57"/>
                    <a:pt x="54" y="57"/>
                    <a:pt x="54" y="57"/>
                  </a:cubicBezTo>
                  <a:cubicBezTo>
                    <a:pt x="53" y="57"/>
                    <a:pt x="53" y="57"/>
                    <a:pt x="54" y="57"/>
                  </a:cubicBezTo>
                  <a:cubicBezTo>
                    <a:pt x="53" y="57"/>
                    <a:pt x="53" y="57"/>
                    <a:pt x="53" y="58"/>
                  </a:cubicBezTo>
                  <a:cubicBezTo>
                    <a:pt x="53" y="58"/>
                    <a:pt x="53" y="58"/>
                    <a:pt x="53" y="58"/>
                  </a:cubicBezTo>
                  <a:cubicBezTo>
                    <a:pt x="53" y="58"/>
                    <a:pt x="54" y="58"/>
                    <a:pt x="54" y="58"/>
                  </a:cubicBezTo>
                  <a:cubicBezTo>
                    <a:pt x="54" y="58"/>
                    <a:pt x="54" y="57"/>
                    <a:pt x="54" y="57"/>
                  </a:cubicBezTo>
                  <a:cubicBezTo>
                    <a:pt x="54" y="58"/>
                    <a:pt x="54" y="58"/>
                    <a:pt x="55" y="57"/>
                  </a:cubicBezTo>
                  <a:cubicBezTo>
                    <a:pt x="55" y="58"/>
                    <a:pt x="54" y="58"/>
                    <a:pt x="54" y="58"/>
                  </a:cubicBezTo>
                  <a:cubicBezTo>
                    <a:pt x="54" y="58"/>
                    <a:pt x="54" y="58"/>
                    <a:pt x="53" y="58"/>
                  </a:cubicBezTo>
                  <a:cubicBezTo>
                    <a:pt x="53" y="58"/>
                    <a:pt x="53" y="58"/>
                    <a:pt x="53" y="58"/>
                  </a:cubicBezTo>
                  <a:cubicBezTo>
                    <a:pt x="53" y="58"/>
                    <a:pt x="53" y="58"/>
                    <a:pt x="53" y="58"/>
                  </a:cubicBezTo>
                  <a:cubicBezTo>
                    <a:pt x="53" y="58"/>
                    <a:pt x="53" y="59"/>
                    <a:pt x="52" y="58"/>
                  </a:cubicBezTo>
                  <a:cubicBezTo>
                    <a:pt x="52" y="58"/>
                    <a:pt x="52" y="58"/>
                    <a:pt x="52" y="58"/>
                  </a:cubicBezTo>
                  <a:cubicBezTo>
                    <a:pt x="53" y="58"/>
                    <a:pt x="53" y="58"/>
                    <a:pt x="53" y="58"/>
                  </a:cubicBezTo>
                  <a:cubicBezTo>
                    <a:pt x="53" y="58"/>
                    <a:pt x="53" y="57"/>
                    <a:pt x="53" y="57"/>
                  </a:cubicBezTo>
                  <a:cubicBezTo>
                    <a:pt x="52" y="57"/>
                    <a:pt x="52" y="57"/>
                    <a:pt x="52" y="57"/>
                  </a:cubicBezTo>
                  <a:cubicBezTo>
                    <a:pt x="53" y="57"/>
                    <a:pt x="53" y="57"/>
                    <a:pt x="53" y="57"/>
                  </a:cubicBezTo>
                  <a:cubicBezTo>
                    <a:pt x="53" y="57"/>
                    <a:pt x="53" y="57"/>
                    <a:pt x="53" y="56"/>
                  </a:cubicBezTo>
                  <a:cubicBezTo>
                    <a:pt x="53" y="56"/>
                    <a:pt x="53" y="56"/>
                    <a:pt x="53" y="56"/>
                  </a:cubicBezTo>
                  <a:cubicBezTo>
                    <a:pt x="53" y="56"/>
                    <a:pt x="53" y="56"/>
                    <a:pt x="53" y="57"/>
                  </a:cubicBezTo>
                  <a:cubicBezTo>
                    <a:pt x="52" y="57"/>
                    <a:pt x="52" y="57"/>
                    <a:pt x="52" y="57"/>
                  </a:cubicBezTo>
                  <a:cubicBezTo>
                    <a:pt x="52" y="57"/>
                    <a:pt x="52" y="57"/>
                    <a:pt x="52" y="57"/>
                  </a:cubicBezTo>
                  <a:cubicBezTo>
                    <a:pt x="52" y="56"/>
                    <a:pt x="52" y="56"/>
                    <a:pt x="52" y="56"/>
                  </a:cubicBezTo>
                  <a:cubicBezTo>
                    <a:pt x="52" y="56"/>
                    <a:pt x="52" y="56"/>
                    <a:pt x="52" y="56"/>
                  </a:cubicBezTo>
                  <a:cubicBezTo>
                    <a:pt x="52" y="56"/>
                    <a:pt x="52" y="56"/>
                    <a:pt x="52" y="56"/>
                  </a:cubicBezTo>
                  <a:cubicBezTo>
                    <a:pt x="52" y="56"/>
                    <a:pt x="53" y="56"/>
                    <a:pt x="53" y="56"/>
                  </a:cubicBezTo>
                  <a:cubicBezTo>
                    <a:pt x="53" y="56"/>
                    <a:pt x="53" y="56"/>
                    <a:pt x="53" y="56"/>
                  </a:cubicBezTo>
                  <a:cubicBezTo>
                    <a:pt x="53" y="56"/>
                    <a:pt x="53" y="56"/>
                    <a:pt x="53" y="56"/>
                  </a:cubicBezTo>
                  <a:cubicBezTo>
                    <a:pt x="53" y="56"/>
                    <a:pt x="53" y="56"/>
                    <a:pt x="53" y="56"/>
                  </a:cubicBezTo>
                  <a:cubicBezTo>
                    <a:pt x="53" y="55"/>
                    <a:pt x="53" y="56"/>
                    <a:pt x="53" y="55"/>
                  </a:cubicBezTo>
                  <a:cubicBezTo>
                    <a:pt x="53" y="55"/>
                    <a:pt x="53" y="55"/>
                    <a:pt x="54" y="55"/>
                  </a:cubicBezTo>
                  <a:cubicBezTo>
                    <a:pt x="54" y="55"/>
                    <a:pt x="54" y="55"/>
                    <a:pt x="54" y="55"/>
                  </a:cubicBezTo>
                  <a:cubicBezTo>
                    <a:pt x="54" y="55"/>
                    <a:pt x="54" y="55"/>
                    <a:pt x="53" y="55"/>
                  </a:cubicBezTo>
                  <a:cubicBezTo>
                    <a:pt x="53" y="55"/>
                    <a:pt x="53" y="55"/>
                    <a:pt x="53" y="55"/>
                  </a:cubicBezTo>
                  <a:cubicBezTo>
                    <a:pt x="53" y="55"/>
                    <a:pt x="53" y="56"/>
                    <a:pt x="53" y="56"/>
                  </a:cubicBezTo>
                  <a:cubicBezTo>
                    <a:pt x="53" y="56"/>
                    <a:pt x="53" y="56"/>
                    <a:pt x="53" y="55"/>
                  </a:cubicBezTo>
                  <a:cubicBezTo>
                    <a:pt x="52" y="56"/>
                    <a:pt x="52" y="56"/>
                    <a:pt x="52" y="56"/>
                  </a:cubicBezTo>
                  <a:cubicBezTo>
                    <a:pt x="52" y="56"/>
                    <a:pt x="52" y="56"/>
                    <a:pt x="52" y="56"/>
                  </a:cubicBezTo>
                  <a:cubicBezTo>
                    <a:pt x="51" y="56"/>
                    <a:pt x="52" y="56"/>
                    <a:pt x="52" y="56"/>
                  </a:cubicBezTo>
                  <a:cubicBezTo>
                    <a:pt x="52" y="56"/>
                    <a:pt x="52" y="56"/>
                    <a:pt x="52" y="56"/>
                  </a:cubicBezTo>
                  <a:cubicBezTo>
                    <a:pt x="52" y="56"/>
                    <a:pt x="52" y="57"/>
                    <a:pt x="52" y="57"/>
                  </a:cubicBezTo>
                  <a:cubicBezTo>
                    <a:pt x="51" y="57"/>
                    <a:pt x="51" y="57"/>
                    <a:pt x="51" y="57"/>
                  </a:cubicBezTo>
                  <a:cubicBezTo>
                    <a:pt x="51" y="57"/>
                    <a:pt x="51" y="57"/>
                    <a:pt x="51" y="57"/>
                  </a:cubicBezTo>
                  <a:cubicBezTo>
                    <a:pt x="51" y="57"/>
                    <a:pt x="51" y="56"/>
                    <a:pt x="51" y="56"/>
                  </a:cubicBezTo>
                  <a:cubicBezTo>
                    <a:pt x="51" y="56"/>
                    <a:pt x="51" y="57"/>
                    <a:pt x="51" y="57"/>
                  </a:cubicBezTo>
                  <a:cubicBezTo>
                    <a:pt x="51" y="57"/>
                    <a:pt x="50" y="57"/>
                    <a:pt x="50" y="57"/>
                  </a:cubicBezTo>
                  <a:cubicBezTo>
                    <a:pt x="50" y="57"/>
                    <a:pt x="50" y="57"/>
                    <a:pt x="50" y="57"/>
                  </a:cubicBezTo>
                  <a:cubicBezTo>
                    <a:pt x="50" y="57"/>
                    <a:pt x="50" y="57"/>
                    <a:pt x="50" y="57"/>
                  </a:cubicBezTo>
                  <a:cubicBezTo>
                    <a:pt x="49" y="58"/>
                    <a:pt x="49" y="58"/>
                    <a:pt x="49" y="58"/>
                  </a:cubicBezTo>
                  <a:cubicBezTo>
                    <a:pt x="49" y="58"/>
                    <a:pt x="49" y="58"/>
                    <a:pt x="49" y="58"/>
                  </a:cubicBezTo>
                  <a:cubicBezTo>
                    <a:pt x="49" y="58"/>
                    <a:pt x="49" y="58"/>
                    <a:pt x="49" y="58"/>
                  </a:cubicBezTo>
                  <a:cubicBezTo>
                    <a:pt x="49" y="58"/>
                    <a:pt x="48" y="59"/>
                    <a:pt x="48" y="59"/>
                  </a:cubicBezTo>
                  <a:cubicBezTo>
                    <a:pt x="48" y="59"/>
                    <a:pt x="48" y="59"/>
                    <a:pt x="48" y="59"/>
                  </a:cubicBezTo>
                  <a:cubicBezTo>
                    <a:pt x="48" y="59"/>
                    <a:pt x="48" y="59"/>
                    <a:pt x="47" y="59"/>
                  </a:cubicBezTo>
                  <a:cubicBezTo>
                    <a:pt x="47" y="58"/>
                    <a:pt x="47" y="58"/>
                    <a:pt x="47" y="58"/>
                  </a:cubicBezTo>
                  <a:cubicBezTo>
                    <a:pt x="47" y="58"/>
                    <a:pt x="47" y="58"/>
                    <a:pt x="48" y="58"/>
                  </a:cubicBezTo>
                  <a:cubicBezTo>
                    <a:pt x="48" y="59"/>
                    <a:pt x="48" y="59"/>
                    <a:pt x="48" y="58"/>
                  </a:cubicBezTo>
                  <a:cubicBezTo>
                    <a:pt x="47" y="58"/>
                    <a:pt x="47" y="58"/>
                    <a:pt x="47" y="58"/>
                  </a:cubicBezTo>
                  <a:cubicBezTo>
                    <a:pt x="47" y="58"/>
                    <a:pt x="47" y="58"/>
                    <a:pt x="47" y="58"/>
                  </a:cubicBezTo>
                  <a:cubicBezTo>
                    <a:pt x="47" y="57"/>
                    <a:pt x="47" y="57"/>
                    <a:pt x="47" y="57"/>
                  </a:cubicBezTo>
                  <a:cubicBezTo>
                    <a:pt x="47" y="57"/>
                    <a:pt x="47" y="57"/>
                    <a:pt x="47" y="56"/>
                  </a:cubicBezTo>
                  <a:cubicBezTo>
                    <a:pt x="47" y="56"/>
                    <a:pt x="47" y="56"/>
                    <a:pt x="47" y="56"/>
                  </a:cubicBezTo>
                  <a:cubicBezTo>
                    <a:pt x="47" y="56"/>
                    <a:pt x="47" y="56"/>
                    <a:pt x="47" y="56"/>
                  </a:cubicBezTo>
                  <a:cubicBezTo>
                    <a:pt x="47" y="56"/>
                    <a:pt x="47" y="56"/>
                    <a:pt x="47" y="55"/>
                  </a:cubicBezTo>
                  <a:cubicBezTo>
                    <a:pt x="47" y="55"/>
                    <a:pt x="47" y="55"/>
                    <a:pt x="47" y="55"/>
                  </a:cubicBezTo>
                  <a:cubicBezTo>
                    <a:pt x="47" y="54"/>
                    <a:pt x="47" y="55"/>
                    <a:pt x="47" y="55"/>
                  </a:cubicBezTo>
                  <a:cubicBezTo>
                    <a:pt x="47" y="54"/>
                    <a:pt x="47" y="54"/>
                    <a:pt x="47" y="54"/>
                  </a:cubicBezTo>
                  <a:cubicBezTo>
                    <a:pt x="47" y="54"/>
                    <a:pt x="47" y="54"/>
                    <a:pt x="46" y="54"/>
                  </a:cubicBezTo>
                  <a:cubicBezTo>
                    <a:pt x="46" y="54"/>
                    <a:pt x="46" y="54"/>
                    <a:pt x="46" y="54"/>
                  </a:cubicBezTo>
                  <a:cubicBezTo>
                    <a:pt x="46" y="54"/>
                    <a:pt x="46" y="54"/>
                    <a:pt x="45" y="54"/>
                  </a:cubicBezTo>
                  <a:cubicBezTo>
                    <a:pt x="45" y="54"/>
                    <a:pt x="45" y="54"/>
                    <a:pt x="45" y="54"/>
                  </a:cubicBezTo>
                  <a:cubicBezTo>
                    <a:pt x="45" y="54"/>
                    <a:pt x="45" y="54"/>
                    <a:pt x="45" y="53"/>
                  </a:cubicBezTo>
                  <a:cubicBezTo>
                    <a:pt x="44" y="53"/>
                    <a:pt x="44" y="53"/>
                    <a:pt x="44" y="53"/>
                  </a:cubicBezTo>
                  <a:cubicBezTo>
                    <a:pt x="44" y="53"/>
                    <a:pt x="44" y="53"/>
                    <a:pt x="44" y="53"/>
                  </a:cubicBezTo>
                  <a:cubicBezTo>
                    <a:pt x="44" y="53"/>
                    <a:pt x="44" y="53"/>
                    <a:pt x="44" y="52"/>
                  </a:cubicBezTo>
                  <a:cubicBezTo>
                    <a:pt x="44" y="52"/>
                    <a:pt x="45" y="52"/>
                    <a:pt x="45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5" y="51"/>
                    <a:pt x="46" y="51"/>
                    <a:pt x="46" y="51"/>
                  </a:cubicBezTo>
                  <a:cubicBezTo>
                    <a:pt x="46" y="51"/>
                    <a:pt x="45" y="51"/>
                    <a:pt x="45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5" y="51"/>
                    <a:pt x="44" y="51"/>
                    <a:pt x="44" y="51"/>
                  </a:cubicBezTo>
                  <a:cubicBezTo>
                    <a:pt x="44" y="51"/>
                    <a:pt x="44" y="52"/>
                    <a:pt x="43" y="52"/>
                  </a:cubicBezTo>
                  <a:cubicBezTo>
                    <a:pt x="44" y="52"/>
                    <a:pt x="44" y="52"/>
                    <a:pt x="44" y="52"/>
                  </a:cubicBezTo>
                  <a:cubicBezTo>
                    <a:pt x="44" y="52"/>
                    <a:pt x="44" y="52"/>
                    <a:pt x="44" y="52"/>
                  </a:cubicBezTo>
                  <a:cubicBezTo>
                    <a:pt x="44" y="52"/>
                    <a:pt x="44" y="52"/>
                    <a:pt x="44" y="52"/>
                  </a:cubicBezTo>
                  <a:cubicBezTo>
                    <a:pt x="44" y="52"/>
                    <a:pt x="44" y="52"/>
                    <a:pt x="43" y="52"/>
                  </a:cubicBezTo>
                  <a:cubicBezTo>
                    <a:pt x="43" y="52"/>
                    <a:pt x="43" y="52"/>
                    <a:pt x="43" y="53"/>
                  </a:cubicBezTo>
                  <a:cubicBezTo>
                    <a:pt x="42" y="53"/>
                    <a:pt x="42" y="53"/>
                    <a:pt x="42" y="53"/>
                  </a:cubicBezTo>
                  <a:cubicBezTo>
                    <a:pt x="42" y="53"/>
                    <a:pt x="42" y="53"/>
                    <a:pt x="42" y="53"/>
                  </a:cubicBezTo>
                  <a:cubicBezTo>
                    <a:pt x="42" y="53"/>
                    <a:pt x="42" y="53"/>
                    <a:pt x="42" y="53"/>
                  </a:cubicBezTo>
                  <a:cubicBezTo>
                    <a:pt x="42" y="53"/>
                    <a:pt x="42" y="54"/>
                    <a:pt x="42" y="54"/>
                  </a:cubicBezTo>
                  <a:cubicBezTo>
                    <a:pt x="41" y="54"/>
                    <a:pt x="41" y="54"/>
                    <a:pt x="41" y="54"/>
                  </a:cubicBezTo>
                  <a:cubicBezTo>
                    <a:pt x="41" y="54"/>
                    <a:pt x="41" y="54"/>
                    <a:pt x="41" y="54"/>
                  </a:cubicBezTo>
                  <a:cubicBezTo>
                    <a:pt x="40" y="55"/>
                    <a:pt x="40" y="55"/>
                    <a:pt x="40" y="55"/>
                  </a:cubicBezTo>
                  <a:cubicBezTo>
                    <a:pt x="40" y="56"/>
                    <a:pt x="40" y="56"/>
                    <a:pt x="40" y="56"/>
                  </a:cubicBezTo>
                  <a:cubicBezTo>
                    <a:pt x="40" y="57"/>
                    <a:pt x="40" y="57"/>
                    <a:pt x="40" y="57"/>
                  </a:cubicBezTo>
                  <a:cubicBezTo>
                    <a:pt x="40" y="58"/>
                    <a:pt x="40" y="58"/>
                    <a:pt x="40" y="58"/>
                  </a:cubicBezTo>
                  <a:cubicBezTo>
                    <a:pt x="40" y="58"/>
                    <a:pt x="40" y="59"/>
                    <a:pt x="40" y="59"/>
                  </a:cubicBezTo>
                  <a:cubicBezTo>
                    <a:pt x="40" y="59"/>
                    <a:pt x="40" y="59"/>
                    <a:pt x="40" y="59"/>
                  </a:cubicBezTo>
                  <a:cubicBezTo>
                    <a:pt x="40" y="60"/>
                    <a:pt x="39" y="60"/>
                    <a:pt x="39" y="61"/>
                  </a:cubicBezTo>
                  <a:cubicBezTo>
                    <a:pt x="39" y="61"/>
                    <a:pt x="39" y="61"/>
                    <a:pt x="39" y="62"/>
                  </a:cubicBezTo>
                  <a:cubicBezTo>
                    <a:pt x="38" y="62"/>
                    <a:pt x="38" y="62"/>
                    <a:pt x="38" y="62"/>
                  </a:cubicBezTo>
                  <a:cubicBezTo>
                    <a:pt x="38" y="62"/>
                    <a:pt x="38" y="62"/>
                    <a:pt x="38" y="62"/>
                  </a:cubicBezTo>
                  <a:cubicBezTo>
                    <a:pt x="38" y="63"/>
                    <a:pt x="37" y="63"/>
                    <a:pt x="37" y="63"/>
                  </a:cubicBezTo>
                  <a:cubicBezTo>
                    <a:pt x="37" y="63"/>
                    <a:pt x="37" y="63"/>
                    <a:pt x="37" y="63"/>
                  </a:cubicBezTo>
                  <a:cubicBezTo>
                    <a:pt x="37" y="63"/>
                    <a:pt x="37" y="63"/>
                    <a:pt x="36" y="63"/>
                  </a:cubicBezTo>
                  <a:cubicBezTo>
                    <a:pt x="36" y="63"/>
                    <a:pt x="36" y="63"/>
                    <a:pt x="36" y="63"/>
                  </a:cubicBezTo>
                  <a:cubicBezTo>
                    <a:pt x="36" y="63"/>
                    <a:pt x="36" y="63"/>
                    <a:pt x="36" y="63"/>
                  </a:cubicBezTo>
                  <a:cubicBezTo>
                    <a:pt x="36" y="63"/>
                    <a:pt x="36" y="64"/>
                    <a:pt x="36" y="64"/>
                  </a:cubicBezTo>
                  <a:cubicBezTo>
                    <a:pt x="36" y="64"/>
                    <a:pt x="36" y="64"/>
                    <a:pt x="36" y="64"/>
                  </a:cubicBezTo>
                  <a:cubicBezTo>
                    <a:pt x="36" y="64"/>
                    <a:pt x="35" y="65"/>
                    <a:pt x="35" y="65"/>
                  </a:cubicBezTo>
                  <a:cubicBezTo>
                    <a:pt x="35" y="65"/>
                    <a:pt x="35" y="65"/>
                    <a:pt x="35" y="65"/>
                  </a:cubicBezTo>
                  <a:cubicBezTo>
                    <a:pt x="35" y="66"/>
                    <a:pt x="35" y="66"/>
                    <a:pt x="35" y="67"/>
                  </a:cubicBezTo>
                  <a:cubicBezTo>
                    <a:pt x="35" y="67"/>
                    <a:pt x="35" y="68"/>
                    <a:pt x="35" y="68"/>
                  </a:cubicBezTo>
                  <a:cubicBezTo>
                    <a:pt x="34" y="68"/>
                    <a:pt x="34" y="69"/>
                    <a:pt x="34" y="69"/>
                  </a:cubicBezTo>
                  <a:cubicBezTo>
                    <a:pt x="34" y="69"/>
                    <a:pt x="34" y="69"/>
                    <a:pt x="34" y="69"/>
                  </a:cubicBezTo>
                  <a:cubicBezTo>
                    <a:pt x="34" y="70"/>
                    <a:pt x="34" y="70"/>
                    <a:pt x="34" y="70"/>
                  </a:cubicBezTo>
                  <a:cubicBezTo>
                    <a:pt x="34" y="71"/>
                    <a:pt x="33" y="71"/>
                    <a:pt x="33" y="72"/>
                  </a:cubicBezTo>
                  <a:cubicBezTo>
                    <a:pt x="32" y="72"/>
                    <a:pt x="32" y="73"/>
                    <a:pt x="32" y="73"/>
                  </a:cubicBezTo>
                  <a:cubicBezTo>
                    <a:pt x="32" y="73"/>
                    <a:pt x="32" y="73"/>
                    <a:pt x="31" y="73"/>
                  </a:cubicBezTo>
                  <a:cubicBezTo>
                    <a:pt x="31" y="73"/>
                    <a:pt x="31" y="74"/>
                    <a:pt x="31" y="74"/>
                  </a:cubicBezTo>
                  <a:cubicBezTo>
                    <a:pt x="31" y="74"/>
                    <a:pt x="31" y="74"/>
                    <a:pt x="31" y="74"/>
                  </a:cubicBezTo>
                  <a:cubicBezTo>
                    <a:pt x="31" y="74"/>
                    <a:pt x="31" y="74"/>
                    <a:pt x="31" y="74"/>
                  </a:cubicBezTo>
                  <a:cubicBezTo>
                    <a:pt x="31" y="74"/>
                    <a:pt x="30" y="74"/>
                    <a:pt x="30" y="75"/>
                  </a:cubicBezTo>
                  <a:cubicBezTo>
                    <a:pt x="30" y="75"/>
                    <a:pt x="29" y="75"/>
                    <a:pt x="29" y="75"/>
                  </a:cubicBezTo>
                  <a:cubicBezTo>
                    <a:pt x="29" y="75"/>
                    <a:pt x="28" y="75"/>
                    <a:pt x="28" y="76"/>
                  </a:cubicBezTo>
                  <a:cubicBezTo>
                    <a:pt x="28" y="76"/>
                    <a:pt x="28" y="76"/>
                    <a:pt x="28" y="76"/>
                  </a:cubicBezTo>
                  <a:cubicBezTo>
                    <a:pt x="28" y="76"/>
                    <a:pt x="27" y="76"/>
                    <a:pt x="27" y="76"/>
                  </a:cubicBezTo>
                  <a:cubicBezTo>
                    <a:pt x="27" y="76"/>
                    <a:pt x="27" y="76"/>
                    <a:pt x="27" y="76"/>
                  </a:cubicBezTo>
                  <a:cubicBezTo>
                    <a:pt x="27" y="77"/>
                    <a:pt x="27" y="77"/>
                    <a:pt x="27" y="77"/>
                  </a:cubicBezTo>
                  <a:cubicBezTo>
                    <a:pt x="27" y="77"/>
                    <a:pt x="27" y="77"/>
                    <a:pt x="27" y="77"/>
                  </a:cubicBezTo>
                  <a:cubicBezTo>
                    <a:pt x="27" y="77"/>
                    <a:pt x="27" y="77"/>
                    <a:pt x="27" y="77"/>
                  </a:cubicBezTo>
                  <a:cubicBezTo>
                    <a:pt x="26" y="77"/>
                    <a:pt x="26" y="77"/>
                    <a:pt x="26" y="77"/>
                  </a:cubicBezTo>
                  <a:cubicBezTo>
                    <a:pt x="26" y="78"/>
                    <a:pt x="26" y="78"/>
                    <a:pt x="26" y="78"/>
                  </a:cubicBezTo>
                  <a:cubicBezTo>
                    <a:pt x="26" y="78"/>
                    <a:pt x="26" y="78"/>
                    <a:pt x="26" y="78"/>
                  </a:cubicBezTo>
                  <a:cubicBezTo>
                    <a:pt x="25" y="79"/>
                    <a:pt x="25" y="79"/>
                    <a:pt x="24" y="79"/>
                  </a:cubicBezTo>
                  <a:cubicBezTo>
                    <a:pt x="24" y="79"/>
                    <a:pt x="24" y="79"/>
                    <a:pt x="24" y="79"/>
                  </a:cubicBezTo>
                  <a:cubicBezTo>
                    <a:pt x="24" y="79"/>
                    <a:pt x="24" y="79"/>
                    <a:pt x="24" y="80"/>
                  </a:cubicBezTo>
                  <a:cubicBezTo>
                    <a:pt x="23" y="80"/>
                    <a:pt x="23" y="80"/>
                    <a:pt x="23" y="80"/>
                  </a:cubicBezTo>
                  <a:cubicBezTo>
                    <a:pt x="23" y="80"/>
                    <a:pt x="23" y="80"/>
                    <a:pt x="23" y="80"/>
                  </a:cubicBezTo>
                  <a:cubicBezTo>
                    <a:pt x="23" y="81"/>
                    <a:pt x="23" y="81"/>
                    <a:pt x="23" y="81"/>
                  </a:cubicBezTo>
                  <a:cubicBezTo>
                    <a:pt x="23" y="81"/>
                    <a:pt x="22" y="81"/>
                    <a:pt x="22" y="81"/>
                  </a:cubicBezTo>
                  <a:cubicBezTo>
                    <a:pt x="22" y="81"/>
                    <a:pt x="22" y="81"/>
                    <a:pt x="22" y="81"/>
                  </a:cubicBezTo>
                  <a:cubicBezTo>
                    <a:pt x="22" y="81"/>
                    <a:pt x="22" y="81"/>
                    <a:pt x="22" y="81"/>
                  </a:cubicBezTo>
                  <a:cubicBezTo>
                    <a:pt x="21" y="81"/>
                    <a:pt x="21" y="81"/>
                    <a:pt x="21" y="81"/>
                  </a:cubicBezTo>
                  <a:cubicBezTo>
                    <a:pt x="21" y="81"/>
                    <a:pt x="21" y="81"/>
                    <a:pt x="21" y="81"/>
                  </a:cubicBezTo>
                  <a:cubicBezTo>
                    <a:pt x="21" y="81"/>
                    <a:pt x="21" y="81"/>
                    <a:pt x="21" y="81"/>
                  </a:cubicBezTo>
                  <a:cubicBezTo>
                    <a:pt x="20" y="82"/>
                    <a:pt x="20" y="82"/>
                    <a:pt x="20" y="82"/>
                  </a:cubicBezTo>
                  <a:cubicBezTo>
                    <a:pt x="20" y="82"/>
                    <a:pt x="19" y="82"/>
                    <a:pt x="19" y="82"/>
                  </a:cubicBezTo>
                  <a:cubicBezTo>
                    <a:pt x="19" y="83"/>
                    <a:pt x="19" y="83"/>
                    <a:pt x="19" y="83"/>
                  </a:cubicBezTo>
                  <a:cubicBezTo>
                    <a:pt x="18" y="83"/>
                    <a:pt x="18" y="83"/>
                    <a:pt x="18" y="83"/>
                  </a:cubicBezTo>
                  <a:cubicBezTo>
                    <a:pt x="18" y="83"/>
                    <a:pt x="18" y="84"/>
                    <a:pt x="18" y="84"/>
                  </a:cubicBezTo>
                  <a:cubicBezTo>
                    <a:pt x="18" y="84"/>
                    <a:pt x="18" y="84"/>
                    <a:pt x="18" y="84"/>
                  </a:cubicBezTo>
                  <a:cubicBezTo>
                    <a:pt x="17" y="84"/>
                    <a:pt x="17" y="84"/>
                    <a:pt x="17" y="84"/>
                  </a:cubicBezTo>
                  <a:cubicBezTo>
                    <a:pt x="17" y="84"/>
                    <a:pt x="17" y="85"/>
                    <a:pt x="16" y="85"/>
                  </a:cubicBezTo>
                  <a:cubicBezTo>
                    <a:pt x="16" y="85"/>
                    <a:pt x="16" y="85"/>
                    <a:pt x="16" y="85"/>
                  </a:cubicBezTo>
                  <a:cubicBezTo>
                    <a:pt x="16" y="85"/>
                    <a:pt x="16" y="85"/>
                    <a:pt x="16" y="85"/>
                  </a:cubicBezTo>
                  <a:cubicBezTo>
                    <a:pt x="15" y="84"/>
                    <a:pt x="15" y="84"/>
                    <a:pt x="15" y="85"/>
                  </a:cubicBezTo>
                  <a:cubicBezTo>
                    <a:pt x="15" y="85"/>
                    <a:pt x="15" y="85"/>
                    <a:pt x="14" y="85"/>
                  </a:cubicBezTo>
                  <a:cubicBezTo>
                    <a:pt x="14" y="85"/>
                    <a:pt x="14" y="85"/>
                    <a:pt x="13" y="85"/>
                  </a:cubicBezTo>
                  <a:cubicBezTo>
                    <a:pt x="13" y="86"/>
                    <a:pt x="13" y="86"/>
                    <a:pt x="13" y="87"/>
                  </a:cubicBezTo>
                  <a:cubicBezTo>
                    <a:pt x="12" y="87"/>
                    <a:pt x="12" y="87"/>
                    <a:pt x="12" y="87"/>
                  </a:cubicBezTo>
                  <a:cubicBezTo>
                    <a:pt x="12" y="87"/>
                    <a:pt x="12" y="88"/>
                    <a:pt x="12" y="88"/>
                  </a:cubicBezTo>
                  <a:cubicBezTo>
                    <a:pt x="12" y="88"/>
                    <a:pt x="12" y="88"/>
                    <a:pt x="12" y="88"/>
                  </a:cubicBezTo>
                  <a:cubicBezTo>
                    <a:pt x="12" y="88"/>
                    <a:pt x="11" y="88"/>
                    <a:pt x="11" y="88"/>
                  </a:cubicBezTo>
                  <a:cubicBezTo>
                    <a:pt x="11" y="88"/>
                    <a:pt x="11" y="88"/>
                    <a:pt x="11" y="88"/>
                  </a:cubicBezTo>
                  <a:cubicBezTo>
                    <a:pt x="11" y="89"/>
                    <a:pt x="11" y="89"/>
                    <a:pt x="10" y="89"/>
                  </a:cubicBezTo>
                  <a:cubicBezTo>
                    <a:pt x="10" y="89"/>
                    <a:pt x="10" y="90"/>
                    <a:pt x="10" y="90"/>
                  </a:cubicBezTo>
                  <a:cubicBezTo>
                    <a:pt x="10" y="90"/>
                    <a:pt x="10" y="91"/>
                    <a:pt x="10" y="91"/>
                  </a:cubicBezTo>
                  <a:cubicBezTo>
                    <a:pt x="10" y="91"/>
                    <a:pt x="10" y="91"/>
                    <a:pt x="10" y="91"/>
                  </a:cubicBezTo>
                  <a:cubicBezTo>
                    <a:pt x="11" y="91"/>
                    <a:pt x="11" y="91"/>
                    <a:pt x="11" y="91"/>
                  </a:cubicBezTo>
                  <a:cubicBezTo>
                    <a:pt x="10" y="91"/>
                    <a:pt x="10" y="91"/>
                    <a:pt x="10" y="91"/>
                  </a:cubicBezTo>
                  <a:cubicBezTo>
                    <a:pt x="10" y="91"/>
                    <a:pt x="10" y="91"/>
                    <a:pt x="10" y="91"/>
                  </a:cubicBezTo>
                  <a:cubicBezTo>
                    <a:pt x="10" y="91"/>
                    <a:pt x="10" y="91"/>
                    <a:pt x="10" y="91"/>
                  </a:cubicBezTo>
                  <a:cubicBezTo>
                    <a:pt x="10" y="91"/>
                    <a:pt x="10" y="90"/>
                    <a:pt x="9" y="91"/>
                  </a:cubicBezTo>
                  <a:cubicBezTo>
                    <a:pt x="9" y="91"/>
                    <a:pt x="9" y="91"/>
                    <a:pt x="9" y="91"/>
                  </a:cubicBezTo>
                  <a:cubicBezTo>
                    <a:pt x="9" y="91"/>
                    <a:pt x="9" y="91"/>
                    <a:pt x="9" y="91"/>
                  </a:cubicBezTo>
                  <a:cubicBezTo>
                    <a:pt x="9" y="91"/>
                    <a:pt x="8" y="91"/>
                    <a:pt x="8" y="91"/>
                  </a:cubicBezTo>
                  <a:cubicBezTo>
                    <a:pt x="8" y="91"/>
                    <a:pt x="8" y="92"/>
                    <a:pt x="8" y="92"/>
                  </a:cubicBezTo>
                  <a:cubicBezTo>
                    <a:pt x="8" y="92"/>
                    <a:pt x="8" y="92"/>
                    <a:pt x="8" y="92"/>
                  </a:cubicBezTo>
                  <a:cubicBezTo>
                    <a:pt x="8" y="92"/>
                    <a:pt x="8" y="92"/>
                    <a:pt x="8" y="92"/>
                  </a:cubicBezTo>
                  <a:cubicBezTo>
                    <a:pt x="8" y="93"/>
                    <a:pt x="8" y="93"/>
                    <a:pt x="8" y="93"/>
                  </a:cubicBezTo>
                  <a:cubicBezTo>
                    <a:pt x="8" y="93"/>
                    <a:pt x="8" y="93"/>
                    <a:pt x="8" y="93"/>
                  </a:cubicBezTo>
                  <a:cubicBezTo>
                    <a:pt x="8" y="92"/>
                    <a:pt x="7" y="92"/>
                    <a:pt x="7" y="93"/>
                  </a:cubicBezTo>
                  <a:cubicBezTo>
                    <a:pt x="7" y="93"/>
                    <a:pt x="7" y="93"/>
                    <a:pt x="7" y="93"/>
                  </a:cubicBezTo>
                  <a:cubicBezTo>
                    <a:pt x="7" y="93"/>
                    <a:pt x="7" y="93"/>
                    <a:pt x="7" y="93"/>
                  </a:cubicBezTo>
                  <a:cubicBezTo>
                    <a:pt x="7" y="93"/>
                    <a:pt x="7" y="94"/>
                    <a:pt x="7" y="94"/>
                  </a:cubicBezTo>
                  <a:cubicBezTo>
                    <a:pt x="7" y="94"/>
                    <a:pt x="7" y="94"/>
                    <a:pt x="7" y="94"/>
                  </a:cubicBezTo>
                  <a:cubicBezTo>
                    <a:pt x="7" y="94"/>
                    <a:pt x="7" y="94"/>
                    <a:pt x="7" y="94"/>
                  </a:cubicBezTo>
                  <a:cubicBezTo>
                    <a:pt x="7" y="94"/>
                    <a:pt x="7" y="95"/>
                    <a:pt x="7" y="95"/>
                  </a:cubicBezTo>
                  <a:cubicBezTo>
                    <a:pt x="7" y="95"/>
                    <a:pt x="7" y="95"/>
                    <a:pt x="7" y="94"/>
                  </a:cubicBezTo>
                  <a:cubicBezTo>
                    <a:pt x="7" y="94"/>
                    <a:pt x="7" y="94"/>
                    <a:pt x="7" y="94"/>
                  </a:cubicBezTo>
                  <a:cubicBezTo>
                    <a:pt x="7" y="94"/>
                    <a:pt x="7" y="93"/>
                    <a:pt x="6" y="93"/>
                  </a:cubicBezTo>
                  <a:cubicBezTo>
                    <a:pt x="6" y="93"/>
                    <a:pt x="6" y="94"/>
                    <a:pt x="6" y="94"/>
                  </a:cubicBezTo>
                  <a:cubicBezTo>
                    <a:pt x="6" y="94"/>
                    <a:pt x="5" y="94"/>
                    <a:pt x="5" y="94"/>
                  </a:cubicBezTo>
                  <a:cubicBezTo>
                    <a:pt x="5" y="94"/>
                    <a:pt x="5" y="94"/>
                    <a:pt x="5" y="94"/>
                  </a:cubicBezTo>
                  <a:cubicBezTo>
                    <a:pt x="5" y="95"/>
                    <a:pt x="6" y="95"/>
                    <a:pt x="6" y="95"/>
                  </a:cubicBezTo>
                  <a:cubicBezTo>
                    <a:pt x="6" y="95"/>
                    <a:pt x="6" y="95"/>
                    <a:pt x="5" y="95"/>
                  </a:cubicBezTo>
                  <a:cubicBezTo>
                    <a:pt x="5" y="95"/>
                    <a:pt x="5" y="95"/>
                    <a:pt x="5" y="95"/>
                  </a:cubicBezTo>
                  <a:cubicBezTo>
                    <a:pt x="5" y="95"/>
                    <a:pt x="5" y="95"/>
                    <a:pt x="5" y="95"/>
                  </a:cubicBezTo>
                  <a:cubicBezTo>
                    <a:pt x="5" y="96"/>
                    <a:pt x="5" y="96"/>
                    <a:pt x="5" y="96"/>
                  </a:cubicBezTo>
                  <a:cubicBezTo>
                    <a:pt x="5" y="96"/>
                    <a:pt x="5" y="96"/>
                    <a:pt x="5" y="95"/>
                  </a:cubicBezTo>
                  <a:cubicBezTo>
                    <a:pt x="5" y="95"/>
                    <a:pt x="5" y="95"/>
                    <a:pt x="5" y="95"/>
                  </a:cubicBezTo>
                  <a:cubicBezTo>
                    <a:pt x="4" y="95"/>
                    <a:pt x="4" y="96"/>
                    <a:pt x="4" y="96"/>
                  </a:cubicBezTo>
                  <a:cubicBezTo>
                    <a:pt x="5" y="96"/>
                    <a:pt x="5" y="96"/>
                    <a:pt x="5" y="96"/>
                  </a:cubicBezTo>
                  <a:cubicBezTo>
                    <a:pt x="5" y="96"/>
                    <a:pt x="4" y="96"/>
                    <a:pt x="4" y="96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4" y="96"/>
                    <a:pt x="4" y="97"/>
                    <a:pt x="4" y="97"/>
                  </a:cubicBezTo>
                  <a:cubicBezTo>
                    <a:pt x="4" y="97"/>
                    <a:pt x="4" y="97"/>
                    <a:pt x="4" y="97"/>
                  </a:cubicBezTo>
                  <a:cubicBezTo>
                    <a:pt x="4" y="98"/>
                    <a:pt x="5" y="98"/>
                    <a:pt x="5" y="97"/>
                  </a:cubicBezTo>
                  <a:cubicBezTo>
                    <a:pt x="5" y="98"/>
                    <a:pt x="5" y="97"/>
                    <a:pt x="5" y="97"/>
                  </a:cubicBezTo>
                  <a:cubicBezTo>
                    <a:pt x="5" y="98"/>
                    <a:pt x="5" y="98"/>
                    <a:pt x="5" y="98"/>
                  </a:cubicBezTo>
                  <a:cubicBezTo>
                    <a:pt x="5" y="98"/>
                    <a:pt x="4" y="98"/>
                    <a:pt x="4" y="98"/>
                  </a:cubicBezTo>
                  <a:cubicBezTo>
                    <a:pt x="4" y="98"/>
                    <a:pt x="4" y="98"/>
                    <a:pt x="4" y="98"/>
                  </a:cubicBezTo>
                  <a:cubicBezTo>
                    <a:pt x="5" y="98"/>
                    <a:pt x="5" y="99"/>
                    <a:pt x="5" y="99"/>
                  </a:cubicBezTo>
                  <a:cubicBezTo>
                    <a:pt x="5" y="99"/>
                    <a:pt x="5" y="99"/>
                    <a:pt x="5" y="99"/>
                  </a:cubicBezTo>
                  <a:cubicBezTo>
                    <a:pt x="5" y="99"/>
                    <a:pt x="5" y="99"/>
                    <a:pt x="5" y="99"/>
                  </a:cubicBezTo>
                  <a:cubicBezTo>
                    <a:pt x="5" y="99"/>
                    <a:pt x="5" y="99"/>
                    <a:pt x="5" y="99"/>
                  </a:cubicBezTo>
                  <a:cubicBezTo>
                    <a:pt x="5" y="99"/>
                    <a:pt x="5" y="98"/>
                    <a:pt x="4" y="98"/>
                  </a:cubicBezTo>
                  <a:cubicBezTo>
                    <a:pt x="4" y="98"/>
                    <a:pt x="4" y="99"/>
                    <a:pt x="4" y="99"/>
                  </a:cubicBezTo>
                  <a:cubicBezTo>
                    <a:pt x="4" y="98"/>
                    <a:pt x="4" y="98"/>
                    <a:pt x="4" y="98"/>
                  </a:cubicBezTo>
                  <a:cubicBezTo>
                    <a:pt x="4" y="98"/>
                    <a:pt x="4" y="98"/>
                    <a:pt x="4" y="98"/>
                  </a:cubicBezTo>
                  <a:cubicBezTo>
                    <a:pt x="3" y="98"/>
                    <a:pt x="3" y="98"/>
                    <a:pt x="3" y="98"/>
                  </a:cubicBezTo>
                  <a:cubicBezTo>
                    <a:pt x="3" y="98"/>
                    <a:pt x="3" y="98"/>
                    <a:pt x="3" y="98"/>
                  </a:cubicBezTo>
                  <a:cubicBezTo>
                    <a:pt x="3" y="98"/>
                    <a:pt x="3" y="98"/>
                    <a:pt x="3" y="98"/>
                  </a:cubicBezTo>
                  <a:cubicBezTo>
                    <a:pt x="2" y="98"/>
                    <a:pt x="3" y="99"/>
                    <a:pt x="3" y="99"/>
                  </a:cubicBezTo>
                  <a:cubicBezTo>
                    <a:pt x="3" y="99"/>
                    <a:pt x="3" y="99"/>
                    <a:pt x="3" y="99"/>
                  </a:cubicBezTo>
                  <a:cubicBezTo>
                    <a:pt x="3" y="99"/>
                    <a:pt x="3" y="99"/>
                    <a:pt x="3" y="99"/>
                  </a:cubicBezTo>
                  <a:cubicBezTo>
                    <a:pt x="2" y="99"/>
                    <a:pt x="2" y="99"/>
                    <a:pt x="2" y="99"/>
                  </a:cubicBezTo>
                  <a:cubicBezTo>
                    <a:pt x="2" y="99"/>
                    <a:pt x="2" y="100"/>
                    <a:pt x="2" y="100"/>
                  </a:cubicBezTo>
                  <a:cubicBezTo>
                    <a:pt x="2" y="100"/>
                    <a:pt x="2" y="100"/>
                    <a:pt x="2" y="100"/>
                  </a:cubicBezTo>
                  <a:cubicBezTo>
                    <a:pt x="2" y="100"/>
                    <a:pt x="2" y="101"/>
                    <a:pt x="2" y="101"/>
                  </a:cubicBezTo>
                  <a:cubicBezTo>
                    <a:pt x="2" y="101"/>
                    <a:pt x="2" y="101"/>
                    <a:pt x="2" y="101"/>
                  </a:cubicBezTo>
                  <a:cubicBezTo>
                    <a:pt x="2" y="101"/>
                    <a:pt x="2" y="100"/>
                    <a:pt x="3" y="100"/>
                  </a:cubicBezTo>
                  <a:cubicBezTo>
                    <a:pt x="3" y="100"/>
                    <a:pt x="3" y="100"/>
                    <a:pt x="3" y="100"/>
                  </a:cubicBezTo>
                  <a:cubicBezTo>
                    <a:pt x="3" y="100"/>
                    <a:pt x="3" y="100"/>
                    <a:pt x="3" y="100"/>
                  </a:cubicBezTo>
                  <a:cubicBezTo>
                    <a:pt x="4" y="100"/>
                    <a:pt x="4" y="100"/>
                    <a:pt x="4" y="100"/>
                  </a:cubicBezTo>
                  <a:cubicBezTo>
                    <a:pt x="4" y="100"/>
                    <a:pt x="4" y="100"/>
                    <a:pt x="4" y="100"/>
                  </a:cubicBezTo>
                  <a:cubicBezTo>
                    <a:pt x="4" y="100"/>
                    <a:pt x="4" y="100"/>
                    <a:pt x="3" y="100"/>
                  </a:cubicBezTo>
                  <a:cubicBezTo>
                    <a:pt x="3" y="100"/>
                    <a:pt x="3" y="100"/>
                    <a:pt x="3" y="100"/>
                  </a:cubicBezTo>
                  <a:cubicBezTo>
                    <a:pt x="3" y="100"/>
                    <a:pt x="3" y="100"/>
                    <a:pt x="3" y="100"/>
                  </a:cubicBezTo>
                  <a:cubicBezTo>
                    <a:pt x="3" y="100"/>
                    <a:pt x="3" y="100"/>
                    <a:pt x="3" y="101"/>
                  </a:cubicBezTo>
                  <a:cubicBezTo>
                    <a:pt x="2" y="101"/>
                    <a:pt x="2" y="101"/>
                    <a:pt x="2" y="101"/>
                  </a:cubicBezTo>
                  <a:cubicBezTo>
                    <a:pt x="2" y="101"/>
                    <a:pt x="2" y="101"/>
                    <a:pt x="3" y="101"/>
                  </a:cubicBezTo>
                  <a:cubicBezTo>
                    <a:pt x="3" y="101"/>
                    <a:pt x="3" y="101"/>
                    <a:pt x="3" y="101"/>
                  </a:cubicBezTo>
                  <a:cubicBezTo>
                    <a:pt x="3" y="101"/>
                    <a:pt x="3" y="101"/>
                    <a:pt x="3" y="101"/>
                  </a:cubicBezTo>
                  <a:cubicBezTo>
                    <a:pt x="3" y="101"/>
                    <a:pt x="3" y="101"/>
                    <a:pt x="3" y="101"/>
                  </a:cubicBezTo>
                  <a:cubicBezTo>
                    <a:pt x="3" y="101"/>
                    <a:pt x="3" y="101"/>
                    <a:pt x="2" y="101"/>
                  </a:cubicBezTo>
                  <a:cubicBezTo>
                    <a:pt x="2" y="102"/>
                    <a:pt x="2" y="102"/>
                    <a:pt x="2" y="102"/>
                  </a:cubicBezTo>
                  <a:cubicBezTo>
                    <a:pt x="3" y="102"/>
                    <a:pt x="3" y="102"/>
                    <a:pt x="3" y="102"/>
                  </a:cubicBezTo>
                  <a:cubicBezTo>
                    <a:pt x="3" y="102"/>
                    <a:pt x="4" y="102"/>
                    <a:pt x="4" y="102"/>
                  </a:cubicBezTo>
                  <a:cubicBezTo>
                    <a:pt x="3" y="102"/>
                    <a:pt x="3" y="102"/>
                    <a:pt x="3" y="102"/>
                  </a:cubicBezTo>
                  <a:cubicBezTo>
                    <a:pt x="3" y="102"/>
                    <a:pt x="3" y="102"/>
                    <a:pt x="3" y="102"/>
                  </a:cubicBezTo>
                  <a:cubicBezTo>
                    <a:pt x="3" y="102"/>
                    <a:pt x="3" y="102"/>
                    <a:pt x="3" y="102"/>
                  </a:cubicBezTo>
                  <a:cubicBezTo>
                    <a:pt x="3" y="102"/>
                    <a:pt x="2" y="103"/>
                    <a:pt x="2" y="103"/>
                  </a:cubicBezTo>
                  <a:cubicBezTo>
                    <a:pt x="2" y="102"/>
                    <a:pt x="2" y="102"/>
                    <a:pt x="2" y="103"/>
                  </a:cubicBezTo>
                  <a:cubicBezTo>
                    <a:pt x="2" y="103"/>
                    <a:pt x="2" y="103"/>
                    <a:pt x="2" y="103"/>
                  </a:cubicBezTo>
                  <a:cubicBezTo>
                    <a:pt x="2" y="103"/>
                    <a:pt x="2" y="103"/>
                    <a:pt x="1" y="103"/>
                  </a:cubicBezTo>
                  <a:cubicBezTo>
                    <a:pt x="1" y="103"/>
                    <a:pt x="1" y="103"/>
                    <a:pt x="0" y="103"/>
                  </a:cubicBezTo>
                  <a:cubicBezTo>
                    <a:pt x="0" y="103"/>
                    <a:pt x="0" y="103"/>
                    <a:pt x="0" y="103"/>
                  </a:cubicBezTo>
                  <a:cubicBezTo>
                    <a:pt x="0" y="104"/>
                    <a:pt x="0" y="104"/>
                    <a:pt x="0" y="105"/>
                  </a:cubicBezTo>
                  <a:cubicBezTo>
                    <a:pt x="0" y="105"/>
                    <a:pt x="0" y="105"/>
                    <a:pt x="0" y="105"/>
                  </a:cubicBezTo>
                  <a:cubicBezTo>
                    <a:pt x="0" y="105"/>
                    <a:pt x="0" y="105"/>
                    <a:pt x="1" y="105"/>
                  </a:cubicBezTo>
                  <a:cubicBezTo>
                    <a:pt x="1" y="105"/>
                    <a:pt x="1" y="105"/>
                    <a:pt x="1" y="105"/>
                  </a:cubicBezTo>
                  <a:cubicBezTo>
                    <a:pt x="1" y="105"/>
                    <a:pt x="1" y="105"/>
                    <a:pt x="1" y="104"/>
                  </a:cubicBezTo>
                  <a:cubicBezTo>
                    <a:pt x="2" y="104"/>
                    <a:pt x="2" y="104"/>
                    <a:pt x="2" y="104"/>
                  </a:cubicBezTo>
                  <a:cubicBezTo>
                    <a:pt x="2" y="104"/>
                    <a:pt x="2" y="104"/>
                    <a:pt x="2" y="104"/>
                  </a:cubicBezTo>
                  <a:cubicBezTo>
                    <a:pt x="2" y="104"/>
                    <a:pt x="2" y="104"/>
                    <a:pt x="2" y="104"/>
                  </a:cubicBezTo>
                  <a:cubicBezTo>
                    <a:pt x="2" y="105"/>
                    <a:pt x="2" y="104"/>
                    <a:pt x="2" y="104"/>
                  </a:cubicBezTo>
                  <a:cubicBezTo>
                    <a:pt x="2" y="104"/>
                    <a:pt x="2" y="105"/>
                    <a:pt x="2" y="105"/>
                  </a:cubicBezTo>
                  <a:cubicBezTo>
                    <a:pt x="1" y="105"/>
                    <a:pt x="1" y="105"/>
                    <a:pt x="1" y="105"/>
                  </a:cubicBezTo>
                  <a:cubicBezTo>
                    <a:pt x="1" y="105"/>
                    <a:pt x="1" y="106"/>
                    <a:pt x="1" y="106"/>
                  </a:cubicBezTo>
                  <a:cubicBezTo>
                    <a:pt x="1" y="106"/>
                    <a:pt x="1" y="106"/>
                    <a:pt x="1" y="106"/>
                  </a:cubicBezTo>
                  <a:cubicBezTo>
                    <a:pt x="2" y="106"/>
                    <a:pt x="2" y="106"/>
                    <a:pt x="2" y="105"/>
                  </a:cubicBezTo>
                  <a:cubicBezTo>
                    <a:pt x="2" y="105"/>
                    <a:pt x="2" y="106"/>
                    <a:pt x="2" y="106"/>
                  </a:cubicBezTo>
                  <a:cubicBezTo>
                    <a:pt x="2" y="106"/>
                    <a:pt x="2" y="106"/>
                    <a:pt x="2" y="106"/>
                  </a:cubicBezTo>
                  <a:cubicBezTo>
                    <a:pt x="2" y="106"/>
                    <a:pt x="2" y="106"/>
                    <a:pt x="1" y="106"/>
                  </a:cubicBezTo>
                  <a:cubicBezTo>
                    <a:pt x="1" y="107"/>
                    <a:pt x="2" y="107"/>
                    <a:pt x="2" y="107"/>
                  </a:cubicBezTo>
                  <a:cubicBezTo>
                    <a:pt x="2" y="107"/>
                    <a:pt x="2" y="107"/>
                    <a:pt x="2" y="107"/>
                  </a:cubicBezTo>
                  <a:cubicBezTo>
                    <a:pt x="2" y="107"/>
                    <a:pt x="3" y="107"/>
                    <a:pt x="3" y="107"/>
                  </a:cubicBezTo>
                  <a:cubicBezTo>
                    <a:pt x="3" y="107"/>
                    <a:pt x="3" y="107"/>
                    <a:pt x="4" y="107"/>
                  </a:cubicBezTo>
                  <a:cubicBezTo>
                    <a:pt x="4" y="107"/>
                    <a:pt x="4" y="107"/>
                    <a:pt x="4" y="107"/>
                  </a:cubicBezTo>
                  <a:cubicBezTo>
                    <a:pt x="5" y="107"/>
                    <a:pt x="5" y="107"/>
                    <a:pt x="5" y="107"/>
                  </a:cubicBezTo>
                  <a:cubicBezTo>
                    <a:pt x="5" y="108"/>
                    <a:pt x="6" y="108"/>
                    <a:pt x="6" y="108"/>
                  </a:cubicBezTo>
                  <a:cubicBezTo>
                    <a:pt x="6" y="107"/>
                    <a:pt x="6" y="107"/>
                    <a:pt x="6" y="107"/>
                  </a:cubicBezTo>
                  <a:cubicBezTo>
                    <a:pt x="6" y="108"/>
                    <a:pt x="7" y="107"/>
                    <a:pt x="7" y="107"/>
                  </a:cubicBezTo>
                  <a:cubicBezTo>
                    <a:pt x="7" y="107"/>
                    <a:pt x="7" y="107"/>
                    <a:pt x="7" y="107"/>
                  </a:cubicBezTo>
                  <a:cubicBezTo>
                    <a:pt x="7" y="107"/>
                    <a:pt x="7" y="107"/>
                    <a:pt x="7" y="107"/>
                  </a:cubicBezTo>
                  <a:cubicBezTo>
                    <a:pt x="7" y="106"/>
                    <a:pt x="7" y="106"/>
                    <a:pt x="7" y="106"/>
                  </a:cubicBezTo>
                  <a:cubicBezTo>
                    <a:pt x="7" y="106"/>
                    <a:pt x="7" y="106"/>
                    <a:pt x="8" y="106"/>
                  </a:cubicBezTo>
                  <a:cubicBezTo>
                    <a:pt x="8" y="107"/>
                    <a:pt x="8" y="107"/>
                    <a:pt x="9" y="107"/>
                  </a:cubicBezTo>
                  <a:cubicBezTo>
                    <a:pt x="9" y="107"/>
                    <a:pt x="9" y="108"/>
                    <a:pt x="9" y="108"/>
                  </a:cubicBezTo>
                  <a:cubicBezTo>
                    <a:pt x="9" y="108"/>
                    <a:pt x="9" y="108"/>
                    <a:pt x="9" y="108"/>
                  </a:cubicBezTo>
                  <a:cubicBezTo>
                    <a:pt x="9" y="108"/>
                    <a:pt x="9" y="109"/>
                    <a:pt x="9" y="109"/>
                  </a:cubicBezTo>
                  <a:cubicBezTo>
                    <a:pt x="9" y="109"/>
                    <a:pt x="10" y="109"/>
                    <a:pt x="10" y="109"/>
                  </a:cubicBezTo>
                  <a:cubicBezTo>
                    <a:pt x="10" y="109"/>
                    <a:pt x="10" y="109"/>
                    <a:pt x="10" y="109"/>
                  </a:cubicBezTo>
                  <a:cubicBezTo>
                    <a:pt x="10" y="109"/>
                    <a:pt x="11" y="109"/>
                    <a:pt x="11" y="109"/>
                  </a:cubicBezTo>
                  <a:cubicBezTo>
                    <a:pt x="11" y="109"/>
                    <a:pt x="11" y="109"/>
                    <a:pt x="11" y="109"/>
                  </a:cubicBezTo>
                  <a:cubicBezTo>
                    <a:pt x="11" y="109"/>
                    <a:pt x="11" y="109"/>
                    <a:pt x="11" y="109"/>
                  </a:cubicBezTo>
                  <a:cubicBezTo>
                    <a:pt x="11" y="109"/>
                    <a:pt x="11" y="108"/>
                    <a:pt x="12" y="108"/>
                  </a:cubicBezTo>
                  <a:cubicBezTo>
                    <a:pt x="12" y="108"/>
                    <a:pt x="12" y="108"/>
                    <a:pt x="12" y="109"/>
                  </a:cubicBezTo>
                  <a:cubicBezTo>
                    <a:pt x="12" y="109"/>
                    <a:pt x="13" y="109"/>
                    <a:pt x="13" y="109"/>
                  </a:cubicBezTo>
                  <a:cubicBezTo>
                    <a:pt x="13" y="110"/>
                    <a:pt x="13" y="110"/>
                    <a:pt x="13" y="110"/>
                  </a:cubicBezTo>
                  <a:cubicBezTo>
                    <a:pt x="13" y="110"/>
                    <a:pt x="13" y="110"/>
                    <a:pt x="13" y="110"/>
                  </a:cubicBezTo>
                  <a:cubicBezTo>
                    <a:pt x="13" y="110"/>
                    <a:pt x="13" y="110"/>
                    <a:pt x="13" y="110"/>
                  </a:cubicBezTo>
                  <a:cubicBezTo>
                    <a:pt x="13" y="110"/>
                    <a:pt x="13" y="110"/>
                    <a:pt x="13" y="110"/>
                  </a:cubicBezTo>
                  <a:cubicBezTo>
                    <a:pt x="13" y="110"/>
                    <a:pt x="13" y="109"/>
                    <a:pt x="14" y="109"/>
                  </a:cubicBezTo>
                  <a:cubicBezTo>
                    <a:pt x="14" y="110"/>
                    <a:pt x="14" y="110"/>
                    <a:pt x="13" y="110"/>
                  </a:cubicBezTo>
                  <a:cubicBezTo>
                    <a:pt x="13" y="110"/>
                    <a:pt x="13" y="110"/>
                    <a:pt x="13" y="110"/>
                  </a:cubicBezTo>
                  <a:cubicBezTo>
                    <a:pt x="13" y="110"/>
                    <a:pt x="13" y="111"/>
                    <a:pt x="13" y="111"/>
                  </a:cubicBezTo>
                  <a:cubicBezTo>
                    <a:pt x="13" y="111"/>
                    <a:pt x="13" y="111"/>
                    <a:pt x="13" y="111"/>
                  </a:cubicBezTo>
                  <a:cubicBezTo>
                    <a:pt x="13" y="111"/>
                    <a:pt x="13" y="111"/>
                    <a:pt x="14" y="111"/>
                  </a:cubicBezTo>
                  <a:cubicBezTo>
                    <a:pt x="14" y="111"/>
                    <a:pt x="14" y="111"/>
                    <a:pt x="14" y="111"/>
                  </a:cubicBezTo>
                  <a:cubicBezTo>
                    <a:pt x="14" y="111"/>
                    <a:pt x="13" y="111"/>
                    <a:pt x="13" y="111"/>
                  </a:cubicBezTo>
                  <a:cubicBezTo>
                    <a:pt x="13" y="111"/>
                    <a:pt x="13" y="111"/>
                    <a:pt x="13" y="111"/>
                  </a:cubicBezTo>
                  <a:cubicBezTo>
                    <a:pt x="13" y="111"/>
                    <a:pt x="14" y="110"/>
                    <a:pt x="14" y="110"/>
                  </a:cubicBezTo>
                  <a:cubicBezTo>
                    <a:pt x="14" y="111"/>
                    <a:pt x="14" y="111"/>
                    <a:pt x="14" y="111"/>
                  </a:cubicBezTo>
                  <a:cubicBezTo>
                    <a:pt x="14" y="111"/>
                    <a:pt x="14" y="111"/>
                    <a:pt x="15" y="111"/>
                  </a:cubicBezTo>
                  <a:cubicBezTo>
                    <a:pt x="15" y="111"/>
                    <a:pt x="15" y="111"/>
                    <a:pt x="15" y="111"/>
                  </a:cubicBezTo>
                  <a:cubicBezTo>
                    <a:pt x="15" y="111"/>
                    <a:pt x="15" y="111"/>
                    <a:pt x="15" y="111"/>
                  </a:cubicBezTo>
                  <a:cubicBezTo>
                    <a:pt x="15" y="111"/>
                    <a:pt x="15" y="111"/>
                    <a:pt x="15" y="111"/>
                  </a:cubicBezTo>
                  <a:cubicBezTo>
                    <a:pt x="15" y="111"/>
                    <a:pt x="16" y="111"/>
                    <a:pt x="16" y="111"/>
                  </a:cubicBezTo>
                  <a:cubicBezTo>
                    <a:pt x="16" y="111"/>
                    <a:pt x="16" y="111"/>
                    <a:pt x="17" y="111"/>
                  </a:cubicBezTo>
                  <a:cubicBezTo>
                    <a:pt x="17" y="111"/>
                    <a:pt x="17" y="111"/>
                    <a:pt x="17" y="111"/>
                  </a:cubicBezTo>
                  <a:cubicBezTo>
                    <a:pt x="17" y="112"/>
                    <a:pt x="17" y="112"/>
                    <a:pt x="17" y="112"/>
                  </a:cubicBezTo>
                  <a:cubicBezTo>
                    <a:pt x="18" y="112"/>
                    <a:pt x="18" y="112"/>
                    <a:pt x="18" y="112"/>
                  </a:cubicBezTo>
                  <a:cubicBezTo>
                    <a:pt x="18" y="112"/>
                    <a:pt x="18" y="112"/>
                    <a:pt x="18" y="112"/>
                  </a:cubicBezTo>
                  <a:cubicBezTo>
                    <a:pt x="19" y="112"/>
                    <a:pt x="18" y="112"/>
                    <a:pt x="19" y="111"/>
                  </a:cubicBezTo>
                  <a:cubicBezTo>
                    <a:pt x="19" y="112"/>
                    <a:pt x="19" y="112"/>
                    <a:pt x="19" y="112"/>
                  </a:cubicBezTo>
                  <a:cubicBezTo>
                    <a:pt x="19" y="112"/>
                    <a:pt x="19" y="111"/>
                    <a:pt x="19" y="111"/>
                  </a:cubicBezTo>
                  <a:cubicBezTo>
                    <a:pt x="19" y="111"/>
                    <a:pt x="19" y="111"/>
                    <a:pt x="19" y="111"/>
                  </a:cubicBezTo>
                  <a:cubicBezTo>
                    <a:pt x="19" y="111"/>
                    <a:pt x="20" y="112"/>
                    <a:pt x="20" y="112"/>
                  </a:cubicBezTo>
                  <a:cubicBezTo>
                    <a:pt x="20" y="112"/>
                    <a:pt x="20" y="112"/>
                    <a:pt x="20" y="112"/>
                  </a:cubicBezTo>
                  <a:cubicBezTo>
                    <a:pt x="20" y="111"/>
                    <a:pt x="20" y="111"/>
                    <a:pt x="20" y="111"/>
                  </a:cubicBezTo>
                  <a:cubicBezTo>
                    <a:pt x="20" y="111"/>
                    <a:pt x="21" y="111"/>
                    <a:pt x="21" y="111"/>
                  </a:cubicBezTo>
                  <a:cubicBezTo>
                    <a:pt x="21" y="111"/>
                    <a:pt x="21" y="111"/>
                    <a:pt x="21" y="111"/>
                  </a:cubicBezTo>
                  <a:cubicBezTo>
                    <a:pt x="21" y="111"/>
                    <a:pt x="21" y="111"/>
                    <a:pt x="21" y="111"/>
                  </a:cubicBezTo>
                  <a:cubicBezTo>
                    <a:pt x="21" y="111"/>
                    <a:pt x="22" y="111"/>
                    <a:pt x="22" y="111"/>
                  </a:cubicBezTo>
                  <a:cubicBezTo>
                    <a:pt x="22" y="111"/>
                    <a:pt x="22" y="111"/>
                    <a:pt x="22" y="111"/>
                  </a:cubicBezTo>
                  <a:cubicBezTo>
                    <a:pt x="22" y="111"/>
                    <a:pt x="22" y="111"/>
                    <a:pt x="22" y="111"/>
                  </a:cubicBezTo>
                  <a:cubicBezTo>
                    <a:pt x="23" y="110"/>
                    <a:pt x="23" y="110"/>
                    <a:pt x="23" y="110"/>
                  </a:cubicBezTo>
                  <a:cubicBezTo>
                    <a:pt x="23" y="110"/>
                    <a:pt x="23" y="110"/>
                    <a:pt x="23" y="110"/>
                  </a:cubicBezTo>
                  <a:cubicBezTo>
                    <a:pt x="23" y="110"/>
                    <a:pt x="23" y="110"/>
                    <a:pt x="24" y="110"/>
                  </a:cubicBezTo>
                  <a:cubicBezTo>
                    <a:pt x="24" y="110"/>
                    <a:pt x="24" y="109"/>
                    <a:pt x="24" y="109"/>
                  </a:cubicBezTo>
                  <a:cubicBezTo>
                    <a:pt x="24" y="109"/>
                    <a:pt x="24" y="108"/>
                    <a:pt x="24" y="108"/>
                  </a:cubicBezTo>
                  <a:cubicBezTo>
                    <a:pt x="25" y="108"/>
                    <a:pt x="25" y="108"/>
                    <a:pt x="26" y="107"/>
                  </a:cubicBezTo>
                  <a:cubicBezTo>
                    <a:pt x="26" y="107"/>
                    <a:pt x="26" y="107"/>
                    <a:pt x="26" y="107"/>
                  </a:cubicBezTo>
                  <a:cubicBezTo>
                    <a:pt x="26" y="107"/>
                    <a:pt x="27" y="107"/>
                    <a:pt x="27" y="106"/>
                  </a:cubicBezTo>
                  <a:cubicBezTo>
                    <a:pt x="27" y="106"/>
                    <a:pt x="27" y="105"/>
                    <a:pt x="27" y="105"/>
                  </a:cubicBezTo>
                  <a:cubicBezTo>
                    <a:pt x="28" y="104"/>
                    <a:pt x="28" y="104"/>
                    <a:pt x="28" y="104"/>
                  </a:cubicBezTo>
                  <a:cubicBezTo>
                    <a:pt x="28" y="104"/>
                    <a:pt x="29" y="104"/>
                    <a:pt x="29" y="104"/>
                  </a:cubicBezTo>
                  <a:cubicBezTo>
                    <a:pt x="29" y="104"/>
                    <a:pt x="29" y="104"/>
                    <a:pt x="30" y="104"/>
                  </a:cubicBezTo>
                  <a:cubicBezTo>
                    <a:pt x="30" y="104"/>
                    <a:pt x="30" y="104"/>
                    <a:pt x="30" y="104"/>
                  </a:cubicBezTo>
                  <a:cubicBezTo>
                    <a:pt x="30" y="104"/>
                    <a:pt x="30" y="104"/>
                    <a:pt x="30" y="104"/>
                  </a:cubicBezTo>
                  <a:cubicBezTo>
                    <a:pt x="30" y="103"/>
                    <a:pt x="30" y="103"/>
                    <a:pt x="30" y="103"/>
                  </a:cubicBezTo>
                  <a:cubicBezTo>
                    <a:pt x="31" y="103"/>
                    <a:pt x="31" y="103"/>
                    <a:pt x="31" y="103"/>
                  </a:cubicBezTo>
                  <a:cubicBezTo>
                    <a:pt x="30" y="103"/>
                    <a:pt x="30" y="103"/>
                    <a:pt x="30" y="103"/>
                  </a:cubicBezTo>
                  <a:cubicBezTo>
                    <a:pt x="30" y="103"/>
                    <a:pt x="30" y="103"/>
                    <a:pt x="29" y="104"/>
                  </a:cubicBezTo>
                  <a:cubicBezTo>
                    <a:pt x="29" y="104"/>
                    <a:pt x="29" y="104"/>
                    <a:pt x="29" y="104"/>
                  </a:cubicBezTo>
                  <a:cubicBezTo>
                    <a:pt x="29" y="104"/>
                    <a:pt x="29" y="103"/>
                    <a:pt x="30" y="103"/>
                  </a:cubicBezTo>
                  <a:cubicBezTo>
                    <a:pt x="30" y="103"/>
                    <a:pt x="30" y="103"/>
                    <a:pt x="30" y="103"/>
                  </a:cubicBezTo>
                  <a:cubicBezTo>
                    <a:pt x="30" y="102"/>
                    <a:pt x="30" y="102"/>
                    <a:pt x="30" y="102"/>
                  </a:cubicBezTo>
                  <a:cubicBezTo>
                    <a:pt x="30" y="102"/>
                    <a:pt x="30" y="102"/>
                    <a:pt x="30" y="102"/>
                  </a:cubicBezTo>
                  <a:cubicBezTo>
                    <a:pt x="29" y="102"/>
                    <a:pt x="29" y="102"/>
                    <a:pt x="29" y="102"/>
                  </a:cubicBezTo>
                  <a:cubicBezTo>
                    <a:pt x="30" y="102"/>
                    <a:pt x="30" y="101"/>
                    <a:pt x="30" y="101"/>
                  </a:cubicBezTo>
                  <a:cubicBezTo>
                    <a:pt x="30" y="101"/>
                    <a:pt x="31" y="101"/>
                    <a:pt x="31" y="101"/>
                  </a:cubicBezTo>
                  <a:cubicBezTo>
                    <a:pt x="31" y="100"/>
                    <a:pt x="31" y="100"/>
                    <a:pt x="31" y="100"/>
                  </a:cubicBezTo>
                  <a:cubicBezTo>
                    <a:pt x="31" y="100"/>
                    <a:pt x="31" y="99"/>
                    <a:pt x="31" y="99"/>
                  </a:cubicBezTo>
                  <a:cubicBezTo>
                    <a:pt x="31" y="99"/>
                    <a:pt x="31" y="98"/>
                    <a:pt x="31" y="98"/>
                  </a:cubicBezTo>
                  <a:cubicBezTo>
                    <a:pt x="31" y="98"/>
                    <a:pt x="31" y="98"/>
                    <a:pt x="32" y="97"/>
                  </a:cubicBezTo>
                  <a:cubicBezTo>
                    <a:pt x="32" y="97"/>
                    <a:pt x="32" y="96"/>
                    <a:pt x="32" y="96"/>
                  </a:cubicBezTo>
                  <a:cubicBezTo>
                    <a:pt x="32" y="96"/>
                    <a:pt x="32" y="96"/>
                    <a:pt x="32" y="96"/>
                  </a:cubicBezTo>
                  <a:cubicBezTo>
                    <a:pt x="33" y="95"/>
                    <a:pt x="33" y="95"/>
                    <a:pt x="33" y="95"/>
                  </a:cubicBezTo>
                  <a:cubicBezTo>
                    <a:pt x="33" y="95"/>
                    <a:pt x="33" y="95"/>
                    <a:pt x="33" y="94"/>
                  </a:cubicBezTo>
                  <a:cubicBezTo>
                    <a:pt x="34" y="94"/>
                    <a:pt x="34" y="94"/>
                    <a:pt x="34" y="94"/>
                  </a:cubicBezTo>
                  <a:cubicBezTo>
                    <a:pt x="34" y="93"/>
                    <a:pt x="34" y="93"/>
                    <a:pt x="34" y="92"/>
                  </a:cubicBezTo>
                  <a:cubicBezTo>
                    <a:pt x="34" y="92"/>
                    <a:pt x="34" y="92"/>
                    <a:pt x="34" y="92"/>
                  </a:cubicBezTo>
                  <a:cubicBezTo>
                    <a:pt x="34" y="92"/>
                    <a:pt x="34" y="91"/>
                    <a:pt x="34" y="91"/>
                  </a:cubicBezTo>
                  <a:cubicBezTo>
                    <a:pt x="34" y="91"/>
                    <a:pt x="34" y="90"/>
                    <a:pt x="34" y="90"/>
                  </a:cubicBezTo>
                  <a:cubicBezTo>
                    <a:pt x="34" y="89"/>
                    <a:pt x="34" y="89"/>
                    <a:pt x="34" y="89"/>
                  </a:cubicBezTo>
                  <a:cubicBezTo>
                    <a:pt x="34" y="88"/>
                    <a:pt x="34" y="88"/>
                    <a:pt x="34" y="88"/>
                  </a:cubicBezTo>
                  <a:cubicBezTo>
                    <a:pt x="35" y="87"/>
                    <a:pt x="36" y="87"/>
                    <a:pt x="36" y="87"/>
                  </a:cubicBezTo>
                  <a:cubicBezTo>
                    <a:pt x="37" y="86"/>
                    <a:pt x="37" y="86"/>
                    <a:pt x="38" y="86"/>
                  </a:cubicBezTo>
                  <a:cubicBezTo>
                    <a:pt x="38" y="85"/>
                    <a:pt x="39" y="85"/>
                    <a:pt x="40" y="84"/>
                  </a:cubicBezTo>
                  <a:cubicBezTo>
                    <a:pt x="41" y="84"/>
                    <a:pt x="41" y="84"/>
                    <a:pt x="42" y="83"/>
                  </a:cubicBezTo>
                  <a:cubicBezTo>
                    <a:pt x="42" y="83"/>
                    <a:pt x="42" y="83"/>
                    <a:pt x="42" y="83"/>
                  </a:cubicBezTo>
                  <a:cubicBezTo>
                    <a:pt x="42" y="83"/>
                    <a:pt x="42" y="82"/>
                    <a:pt x="42" y="82"/>
                  </a:cubicBezTo>
                  <a:cubicBezTo>
                    <a:pt x="43" y="82"/>
                    <a:pt x="43" y="82"/>
                    <a:pt x="43" y="82"/>
                  </a:cubicBezTo>
                  <a:cubicBezTo>
                    <a:pt x="43" y="82"/>
                    <a:pt x="43" y="82"/>
                    <a:pt x="43" y="82"/>
                  </a:cubicBezTo>
                  <a:cubicBezTo>
                    <a:pt x="43" y="82"/>
                    <a:pt x="44" y="83"/>
                    <a:pt x="44" y="82"/>
                  </a:cubicBezTo>
                  <a:cubicBezTo>
                    <a:pt x="44" y="82"/>
                    <a:pt x="44" y="83"/>
                    <a:pt x="44" y="83"/>
                  </a:cubicBezTo>
                  <a:cubicBezTo>
                    <a:pt x="44" y="83"/>
                    <a:pt x="43" y="83"/>
                    <a:pt x="43" y="83"/>
                  </a:cubicBezTo>
                  <a:cubicBezTo>
                    <a:pt x="43" y="83"/>
                    <a:pt x="43" y="83"/>
                    <a:pt x="43" y="83"/>
                  </a:cubicBezTo>
                  <a:cubicBezTo>
                    <a:pt x="44" y="83"/>
                    <a:pt x="44" y="83"/>
                    <a:pt x="45" y="83"/>
                  </a:cubicBezTo>
                  <a:cubicBezTo>
                    <a:pt x="45" y="83"/>
                    <a:pt x="45" y="83"/>
                    <a:pt x="45" y="83"/>
                  </a:cubicBezTo>
                  <a:cubicBezTo>
                    <a:pt x="45" y="83"/>
                    <a:pt x="45" y="83"/>
                    <a:pt x="45" y="83"/>
                  </a:cubicBezTo>
                  <a:cubicBezTo>
                    <a:pt x="46" y="84"/>
                    <a:pt x="46" y="84"/>
                    <a:pt x="46" y="84"/>
                  </a:cubicBezTo>
                  <a:cubicBezTo>
                    <a:pt x="46" y="84"/>
                    <a:pt x="46" y="84"/>
                    <a:pt x="46" y="84"/>
                  </a:cubicBezTo>
                  <a:cubicBezTo>
                    <a:pt x="46" y="84"/>
                    <a:pt x="46" y="84"/>
                    <a:pt x="46" y="83"/>
                  </a:cubicBezTo>
                  <a:cubicBezTo>
                    <a:pt x="46" y="83"/>
                    <a:pt x="46" y="83"/>
                    <a:pt x="46" y="83"/>
                  </a:cubicBezTo>
                  <a:cubicBezTo>
                    <a:pt x="46" y="83"/>
                    <a:pt x="46" y="83"/>
                    <a:pt x="46" y="82"/>
                  </a:cubicBezTo>
                  <a:cubicBezTo>
                    <a:pt x="46" y="83"/>
                    <a:pt x="46" y="83"/>
                    <a:pt x="46" y="83"/>
                  </a:cubicBezTo>
                  <a:cubicBezTo>
                    <a:pt x="46" y="83"/>
                    <a:pt x="46" y="83"/>
                    <a:pt x="46" y="83"/>
                  </a:cubicBezTo>
                  <a:cubicBezTo>
                    <a:pt x="46" y="84"/>
                    <a:pt x="47" y="84"/>
                    <a:pt x="47" y="84"/>
                  </a:cubicBezTo>
                  <a:cubicBezTo>
                    <a:pt x="47" y="83"/>
                    <a:pt x="47" y="83"/>
                    <a:pt x="47" y="83"/>
                  </a:cubicBezTo>
                  <a:cubicBezTo>
                    <a:pt x="48" y="83"/>
                    <a:pt x="48" y="82"/>
                    <a:pt x="48" y="82"/>
                  </a:cubicBezTo>
                  <a:cubicBezTo>
                    <a:pt x="47" y="82"/>
                    <a:pt x="47" y="82"/>
                    <a:pt x="47" y="82"/>
                  </a:cubicBezTo>
                  <a:cubicBezTo>
                    <a:pt x="47" y="81"/>
                    <a:pt x="47" y="81"/>
                    <a:pt x="47" y="81"/>
                  </a:cubicBezTo>
                  <a:cubicBezTo>
                    <a:pt x="47" y="81"/>
                    <a:pt x="46" y="81"/>
                    <a:pt x="46" y="81"/>
                  </a:cubicBezTo>
                  <a:cubicBezTo>
                    <a:pt x="46" y="81"/>
                    <a:pt x="46" y="81"/>
                    <a:pt x="46" y="81"/>
                  </a:cubicBezTo>
                  <a:cubicBezTo>
                    <a:pt x="46" y="81"/>
                    <a:pt x="46" y="81"/>
                    <a:pt x="46" y="81"/>
                  </a:cubicBezTo>
                  <a:cubicBezTo>
                    <a:pt x="46" y="81"/>
                    <a:pt x="46" y="81"/>
                    <a:pt x="46" y="81"/>
                  </a:cubicBezTo>
                  <a:cubicBezTo>
                    <a:pt x="45" y="81"/>
                    <a:pt x="45" y="81"/>
                    <a:pt x="45" y="81"/>
                  </a:cubicBezTo>
                  <a:cubicBezTo>
                    <a:pt x="45" y="81"/>
                    <a:pt x="45" y="81"/>
                    <a:pt x="45" y="81"/>
                  </a:cubicBezTo>
                  <a:cubicBezTo>
                    <a:pt x="45" y="81"/>
                    <a:pt x="44" y="81"/>
                    <a:pt x="44" y="81"/>
                  </a:cubicBezTo>
                  <a:cubicBezTo>
                    <a:pt x="44" y="81"/>
                    <a:pt x="44" y="81"/>
                    <a:pt x="44" y="81"/>
                  </a:cubicBezTo>
                  <a:cubicBezTo>
                    <a:pt x="44" y="81"/>
                    <a:pt x="45" y="81"/>
                    <a:pt x="45" y="81"/>
                  </a:cubicBezTo>
                  <a:cubicBezTo>
                    <a:pt x="45" y="81"/>
                    <a:pt x="45" y="81"/>
                    <a:pt x="45" y="81"/>
                  </a:cubicBezTo>
                  <a:cubicBezTo>
                    <a:pt x="45" y="81"/>
                    <a:pt x="45" y="81"/>
                    <a:pt x="45" y="80"/>
                  </a:cubicBezTo>
                  <a:cubicBezTo>
                    <a:pt x="45" y="80"/>
                    <a:pt x="45" y="80"/>
                    <a:pt x="45" y="80"/>
                  </a:cubicBezTo>
                  <a:cubicBezTo>
                    <a:pt x="45" y="80"/>
                    <a:pt x="45" y="79"/>
                    <a:pt x="45" y="79"/>
                  </a:cubicBezTo>
                  <a:cubicBezTo>
                    <a:pt x="45" y="79"/>
                    <a:pt x="44" y="79"/>
                    <a:pt x="45" y="79"/>
                  </a:cubicBezTo>
                  <a:cubicBezTo>
                    <a:pt x="45" y="78"/>
                    <a:pt x="45" y="78"/>
                    <a:pt x="45" y="78"/>
                  </a:cubicBezTo>
                  <a:cubicBezTo>
                    <a:pt x="45" y="78"/>
                    <a:pt x="45" y="78"/>
                    <a:pt x="45" y="78"/>
                  </a:cubicBezTo>
                  <a:cubicBezTo>
                    <a:pt x="45" y="77"/>
                    <a:pt x="45" y="76"/>
                    <a:pt x="46" y="76"/>
                  </a:cubicBezTo>
                  <a:cubicBezTo>
                    <a:pt x="46" y="76"/>
                    <a:pt x="46" y="76"/>
                    <a:pt x="46" y="76"/>
                  </a:cubicBezTo>
                  <a:cubicBezTo>
                    <a:pt x="47" y="76"/>
                    <a:pt x="47" y="76"/>
                    <a:pt x="47" y="76"/>
                  </a:cubicBezTo>
                  <a:cubicBezTo>
                    <a:pt x="47" y="75"/>
                    <a:pt x="47" y="76"/>
                    <a:pt x="47" y="75"/>
                  </a:cubicBezTo>
                  <a:cubicBezTo>
                    <a:pt x="47" y="75"/>
                    <a:pt x="47" y="75"/>
                    <a:pt x="47" y="75"/>
                  </a:cubicBezTo>
                  <a:cubicBezTo>
                    <a:pt x="48" y="75"/>
                    <a:pt x="48" y="75"/>
                    <a:pt x="48" y="75"/>
                  </a:cubicBezTo>
                  <a:cubicBezTo>
                    <a:pt x="48" y="75"/>
                    <a:pt x="49" y="74"/>
                    <a:pt x="49" y="74"/>
                  </a:cubicBezTo>
                  <a:cubicBezTo>
                    <a:pt x="49" y="74"/>
                    <a:pt x="49" y="73"/>
                    <a:pt x="49" y="73"/>
                  </a:cubicBezTo>
                  <a:cubicBezTo>
                    <a:pt x="49" y="73"/>
                    <a:pt x="49" y="73"/>
                    <a:pt x="49" y="73"/>
                  </a:cubicBezTo>
                  <a:cubicBezTo>
                    <a:pt x="50" y="72"/>
                    <a:pt x="50" y="72"/>
                    <a:pt x="50" y="71"/>
                  </a:cubicBezTo>
                  <a:cubicBezTo>
                    <a:pt x="50" y="71"/>
                    <a:pt x="50" y="70"/>
                    <a:pt x="50" y="70"/>
                  </a:cubicBezTo>
                  <a:cubicBezTo>
                    <a:pt x="51" y="70"/>
                    <a:pt x="51" y="69"/>
                    <a:pt x="51" y="69"/>
                  </a:cubicBezTo>
                  <a:cubicBezTo>
                    <a:pt x="52" y="69"/>
                    <a:pt x="52" y="69"/>
                    <a:pt x="52" y="69"/>
                  </a:cubicBezTo>
                  <a:cubicBezTo>
                    <a:pt x="52" y="69"/>
                    <a:pt x="52" y="69"/>
                    <a:pt x="52" y="69"/>
                  </a:cubicBezTo>
                  <a:cubicBezTo>
                    <a:pt x="52" y="69"/>
                    <a:pt x="52" y="69"/>
                    <a:pt x="52" y="69"/>
                  </a:cubicBezTo>
                  <a:cubicBezTo>
                    <a:pt x="52" y="69"/>
                    <a:pt x="52" y="68"/>
                    <a:pt x="52" y="68"/>
                  </a:cubicBezTo>
                  <a:cubicBezTo>
                    <a:pt x="52" y="68"/>
                    <a:pt x="52" y="68"/>
                    <a:pt x="52" y="68"/>
                  </a:cubicBezTo>
                  <a:cubicBezTo>
                    <a:pt x="53" y="68"/>
                    <a:pt x="53" y="67"/>
                    <a:pt x="53" y="67"/>
                  </a:cubicBezTo>
                  <a:cubicBezTo>
                    <a:pt x="53" y="67"/>
                    <a:pt x="53" y="66"/>
                    <a:pt x="53" y="66"/>
                  </a:cubicBezTo>
                  <a:cubicBezTo>
                    <a:pt x="54" y="66"/>
                    <a:pt x="54" y="65"/>
                    <a:pt x="54" y="65"/>
                  </a:cubicBezTo>
                  <a:cubicBezTo>
                    <a:pt x="54" y="65"/>
                    <a:pt x="55" y="65"/>
                    <a:pt x="55" y="64"/>
                  </a:cubicBezTo>
                  <a:cubicBezTo>
                    <a:pt x="55" y="64"/>
                    <a:pt x="55" y="64"/>
                    <a:pt x="55" y="64"/>
                  </a:cubicBezTo>
                  <a:cubicBezTo>
                    <a:pt x="55" y="64"/>
                    <a:pt x="55" y="63"/>
                    <a:pt x="55" y="63"/>
                  </a:cubicBezTo>
                  <a:cubicBezTo>
                    <a:pt x="56" y="63"/>
                    <a:pt x="56" y="63"/>
                    <a:pt x="56" y="63"/>
                  </a:cubicBezTo>
                  <a:cubicBezTo>
                    <a:pt x="56" y="63"/>
                    <a:pt x="55" y="63"/>
                    <a:pt x="55" y="63"/>
                  </a:cubicBezTo>
                  <a:cubicBezTo>
                    <a:pt x="55" y="62"/>
                    <a:pt x="55" y="62"/>
                    <a:pt x="55" y="62"/>
                  </a:cubicBezTo>
                  <a:cubicBezTo>
                    <a:pt x="55" y="62"/>
                    <a:pt x="55" y="62"/>
                    <a:pt x="55" y="61"/>
                  </a:cubicBezTo>
                  <a:cubicBezTo>
                    <a:pt x="55" y="61"/>
                    <a:pt x="55" y="61"/>
                    <a:pt x="55" y="61"/>
                  </a:cubicBezTo>
                  <a:cubicBezTo>
                    <a:pt x="55" y="61"/>
                    <a:pt x="55" y="61"/>
                    <a:pt x="55" y="61"/>
                  </a:cubicBezTo>
                  <a:cubicBezTo>
                    <a:pt x="54" y="61"/>
                    <a:pt x="54" y="61"/>
                    <a:pt x="54" y="61"/>
                  </a:cubicBezTo>
                  <a:cubicBezTo>
                    <a:pt x="54" y="61"/>
                    <a:pt x="54" y="61"/>
                    <a:pt x="54" y="61"/>
                  </a:cubicBezTo>
                  <a:cubicBezTo>
                    <a:pt x="54" y="61"/>
                    <a:pt x="54" y="61"/>
                    <a:pt x="54" y="61"/>
                  </a:cubicBezTo>
                  <a:cubicBezTo>
                    <a:pt x="54" y="61"/>
                    <a:pt x="54" y="60"/>
                    <a:pt x="54" y="60"/>
                  </a:cubicBezTo>
                  <a:cubicBezTo>
                    <a:pt x="54" y="60"/>
                    <a:pt x="54" y="60"/>
                    <a:pt x="54" y="59"/>
                  </a:cubicBezTo>
                  <a:cubicBezTo>
                    <a:pt x="54" y="59"/>
                    <a:pt x="54" y="59"/>
                    <a:pt x="54" y="59"/>
                  </a:cubicBezTo>
                  <a:cubicBezTo>
                    <a:pt x="55" y="59"/>
                    <a:pt x="55" y="59"/>
                    <a:pt x="55" y="59"/>
                  </a:cubicBezTo>
                  <a:cubicBezTo>
                    <a:pt x="55" y="59"/>
                    <a:pt x="55" y="59"/>
                    <a:pt x="55" y="59"/>
                  </a:cubicBezTo>
                  <a:cubicBezTo>
                    <a:pt x="55" y="59"/>
                    <a:pt x="55" y="59"/>
                    <a:pt x="55" y="59"/>
                  </a:cubicBezTo>
                  <a:cubicBezTo>
                    <a:pt x="55" y="59"/>
                    <a:pt x="55" y="59"/>
                    <a:pt x="55" y="59"/>
                  </a:cubicBezTo>
                  <a:cubicBezTo>
                    <a:pt x="55" y="59"/>
                    <a:pt x="55" y="59"/>
                    <a:pt x="56" y="58"/>
                  </a:cubicBezTo>
                  <a:cubicBezTo>
                    <a:pt x="56" y="58"/>
                    <a:pt x="56" y="58"/>
                    <a:pt x="56" y="58"/>
                  </a:cubicBezTo>
                  <a:cubicBezTo>
                    <a:pt x="56" y="58"/>
                    <a:pt x="56" y="58"/>
                    <a:pt x="56" y="58"/>
                  </a:cubicBezTo>
                  <a:close/>
                  <a:moveTo>
                    <a:pt x="56" y="57"/>
                  </a:moveTo>
                  <a:cubicBezTo>
                    <a:pt x="56" y="57"/>
                    <a:pt x="56" y="58"/>
                    <a:pt x="56" y="57"/>
                  </a:cubicBezTo>
                  <a:cubicBezTo>
                    <a:pt x="56" y="57"/>
                    <a:pt x="56" y="57"/>
                    <a:pt x="56" y="58"/>
                  </a:cubicBezTo>
                  <a:cubicBezTo>
                    <a:pt x="56" y="58"/>
                    <a:pt x="56" y="58"/>
                    <a:pt x="55" y="58"/>
                  </a:cubicBezTo>
                  <a:cubicBezTo>
                    <a:pt x="55" y="58"/>
                    <a:pt x="55" y="58"/>
                    <a:pt x="55" y="58"/>
                  </a:cubicBezTo>
                  <a:cubicBezTo>
                    <a:pt x="55" y="58"/>
                    <a:pt x="56" y="58"/>
                    <a:pt x="56" y="58"/>
                  </a:cubicBezTo>
                  <a:cubicBezTo>
                    <a:pt x="56" y="58"/>
                    <a:pt x="56" y="58"/>
                    <a:pt x="56" y="58"/>
                  </a:cubicBezTo>
                  <a:cubicBezTo>
                    <a:pt x="57" y="58"/>
                    <a:pt x="56" y="57"/>
                    <a:pt x="56" y="57"/>
                  </a:cubicBezTo>
                  <a:cubicBezTo>
                    <a:pt x="57" y="57"/>
                    <a:pt x="57" y="57"/>
                    <a:pt x="57" y="57"/>
                  </a:cubicBezTo>
                  <a:cubicBezTo>
                    <a:pt x="56" y="57"/>
                    <a:pt x="56" y="57"/>
                    <a:pt x="56" y="57"/>
                  </a:cubicBezTo>
                  <a:close/>
                  <a:moveTo>
                    <a:pt x="54" y="56"/>
                  </a:moveTo>
                  <a:cubicBezTo>
                    <a:pt x="54" y="56"/>
                    <a:pt x="54" y="56"/>
                    <a:pt x="54" y="56"/>
                  </a:cubicBezTo>
                  <a:cubicBezTo>
                    <a:pt x="54" y="56"/>
                    <a:pt x="54" y="56"/>
                    <a:pt x="53" y="56"/>
                  </a:cubicBezTo>
                  <a:cubicBezTo>
                    <a:pt x="53" y="56"/>
                    <a:pt x="53" y="56"/>
                    <a:pt x="54" y="56"/>
                  </a:cubicBezTo>
                  <a:close/>
                  <a:moveTo>
                    <a:pt x="52" y="54"/>
                  </a:moveTo>
                  <a:cubicBezTo>
                    <a:pt x="52" y="55"/>
                    <a:pt x="52" y="55"/>
                    <a:pt x="52" y="55"/>
                  </a:cubicBezTo>
                  <a:cubicBezTo>
                    <a:pt x="52" y="55"/>
                    <a:pt x="52" y="55"/>
                    <a:pt x="52" y="55"/>
                  </a:cubicBezTo>
                  <a:cubicBezTo>
                    <a:pt x="53" y="55"/>
                    <a:pt x="53" y="55"/>
                    <a:pt x="53" y="54"/>
                  </a:cubicBezTo>
                  <a:cubicBezTo>
                    <a:pt x="53" y="54"/>
                    <a:pt x="53" y="54"/>
                    <a:pt x="53" y="54"/>
                  </a:cubicBezTo>
                  <a:cubicBezTo>
                    <a:pt x="54" y="54"/>
                    <a:pt x="53" y="54"/>
                    <a:pt x="53" y="53"/>
                  </a:cubicBezTo>
                  <a:cubicBezTo>
                    <a:pt x="53" y="54"/>
                    <a:pt x="53" y="54"/>
                    <a:pt x="53" y="54"/>
                  </a:cubicBezTo>
                  <a:cubicBezTo>
                    <a:pt x="53" y="54"/>
                    <a:pt x="53" y="54"/>
                    <a:pt x="53" y="53"/>
                  </a:cubicBezTo>
                  <a:cubicBezTo>
                    <a:pt x="53" y="54"/>
                    <a:pt x="53" y="54"/>
                    <a:pt x="53" y="54"/>
                  </a:cubicBezTo>
                  <a:cubicBezTo>
                    <a:pt x="52" y="54"/>
                    <a:pt x="52" y="54"/>
                    <a:pt x="53" y="54"/>
                  </a:cubicBezTo>
                  <a:cubicBezTo>
                    <a:pt x="53" y="55"/>
                    <a:pt x="53" y="55"/>
                    <a:pt x="52" y="54"/>
                  </a:cubicBezTo>
                  <a:close/>
                  <a:moveTo>
                    <a:pt x="84" y="27"/>
                  </a:moveTo>
                  <a:cubicBezTo>
                    <a:pt x="84" y="27"/>
                    <a:pt x="83" y="27"/>
                    <a:pt x="83" y="27"/>
                  </a:cubicBezTo>
                  <a:cubicBezTo>
                    <a:pt x="83" y="27"/>
                    <a:pt x="83" y="27"/>
                    <a:pt x="83" y="27"/>
                  </a:cubicBezTo>
                  <a:cubicBezTo>
                    <a:pt x="83" y="26"/>
                    <a:pt x="82" y="26"/>
                    <a:pt x="82" y="26"/>
                  </a:cubicBezTo>
                  <a:cubicBezTo>
                    <a:pt x="82" y="26"/>
                    <a:pt x="82" y="26"/>
                    <a:pt x="82" y="26"/>
                  </a:cubicBezTo>
                  <a:cubicBezTo>
                    <a:pt x="82" y="26"/>
                    <a:pt x="82" y="26"/>
                    <a:pt x="81" y="26"/>
                  </a:cubicBezTo>
                  <a:cubicBezTo>
                    <a:pt x="81" y="26"/>
                    <a:pt x="81" y="26"/>
                    <a:pt x="81" y="26"/>
                  </a:cubicBezTo>
                  <a:cubicBezTo>
                    <a:pt x="81" y="26"/>
                    <a:pt x="81" y="26"/>
                    <a:pt x="81" y="26"/>
                  </a:cubicBezTo>
                  <a:cubicBezTo>
                    <a:pt x="81" y="26"/>
                    <a:pt x="81" y="27"/>
                    <a:pt x="81" y="27"/>
                  </a:cubicBezTo>
                  <a:cubicBezTo>
                    <a:pt x="80" y="27"/>
                    <a:pt x="80" y="27"/>
                    <a:pt x="80" y="27"/>
                  </a:cubicBezTo>
                  <a:cubicBezTo>
                    <a:pt x="80" y="27"/>
                    <a:pt x="80" y="27"/>
                    <a:pt x="80" y="27"/>
                  </a:cubicBezTo>
                  <a:cubicBezTo>
                    <a:pt x="80" y="27"/>
                    <a:pt x="80" y="27"/>
                    <a:pt x="79" y="27"/>
                  </a:cubicBezTo>
                  <a:cubicBezTo>
                    <a:pt x="79" y="27"/>
                    <a:pt x="79" y="27"/>
                    <a:pt x="79" y="27"/>
                  </a:cubicBezTo>
                  <a:cubicBezTo>
                    <a:pt x="79" y="28"/>
                    <a:pt x="79" y="28"/>
                    <a:pt x="79" y="28"/>
                  </a:cubicBezTo>
                  <a:cubicBezTo>
                    <a:pt x="79" y="28"/>
                    <a:pt x="78" y="28"/>
                    <a:pt x="79" y="28"/>
                  </a:cubicBezTo>
                  <a:cubicBezTo>
                    <a:pt x="78" y="29"/>
                    <a:pt x="78" y="29"/>
                    <a:pt x="78" y="29"/>
                  </a:cubicBezTo>
                  <a:cubicBezTo>
                    <a:pt x="78" y="29"/>
                    <a:pt x="78" y="29"/>
                    <a:pt x="78" y="29"/>
                  </a:cubicBezTo>
                  <a:cubicBezTo>
                    <a:pt x="78" y="29"/>
                    <a:pt x="77" y="29"/>
                    <a:pt x="77" y="30"/>
                  </a:cubicBezTo>
                  <a:cubicBezTo>
                    <a:pt x="77" y="30"/>
                    <a:pt x="77" y="30"/>
                    <a:pt x="77" y="30"/>
                  </a:cubicBezTo>
                  <a:cubicBezTo>
                    <a:pt x="77" y="30"/>
                    <a:pt x="76" y="30"/>
                    <a:pt x="76" y="30"/>
                  </a:cubicBezTo>
                  <a:cubicBezTo>
                    <a:pt x="75" y="30"/>
                    <a:pt x="75" y="30"/>
                    <a:pt x="75" y="30"/>
                  </a:cubicBezTo>
                  <a:cubicBezTo>
                    <a:pt x="75" y="30"/>
                    <a:pt x="75" y="30"/>
                    <a:pt x="75" y="30"/>
                  </a:cubicBezTo>
                  <a:cubicBezTo>
                    <a:pt x="75" y="30"/>
                    <a:pt x="75" y="30"/>
                    <a:pt x="75" y="30"/>
                  </a:cubicBezTo>
                  <a:cubicBezTo>
                    <a:pt x="75" y="30"/>
                    <a:pt x="75" y="30"/>
                    <a:pt x="75" y="30"/>
                  </a:cubicBezTo>
                  <a:cubicBezTo>
                    <a:pt x="75" y="30"/>
                    <a:pt x="74" y="30"/>
                    <a:pt x="74" y="30"/>
                  </a:cubicBezTo>
                  <a:cubicBezTo>
                    <a:pt x="74" y="29"/>
                    <a:pt x="73" y="29"/>
                    <a:pt x="73" y="29"/>
                  </a:cubicBezTo>
                  <a:cubicBezTo>
                    <a:pt x="73" y="29"/>
                    <a:pt x="73" y="29"/>
                    <a:pt x="73" y="29"/>
                  </a:cubicBezTo>
                  <a:cubicBezTo>
                    <a:pt x="72" y="29"/>
                    <a:pt x="72" y="29"/>
                    <a:pt x="71" y="28"/>
                  </a:cubicBezTo>
                  <a:cubicBezTo>
                    <a:pt x="71" y="28"/>
                    <a:pt x="71" y="28"/>
                    <a:pt x="71" y="28"/>
                  </a:cubicBezTo>
                  <a:cubicBezTo>
                    <a:pt x="71" y="28"/>
                    <a:pt x="71" y="28"/>
                    <a:pt x="71" y="28"/>
                  </a:cubicBezTo>
                  <a:cubicBezTo>
                    <a:pt x="70" y="28"/>
                    <a:pt x="70" y="28"/>
                    <a:pt x="70" y="28"/>
                  </a:cubicBezTo>
                  <a:cubicBezTo>
                    <a:pt x="70" y="28"/>
                    <a:pt x="69" y="27"/>
                    <a:pt x="69" y="27"/>
                  </a:cubicBezTo>
                  <a:cubicBezTo>
                    <a:pt x="69" y="27"/>
                    <a:pt x="69" y="27"/>
                    <a:pt x="69" y="27"/>
                  </a:cubicBezTo>
                  <a:cubicBezTo>
                    <a:pt x="68" y="27"/>
                    <a:pt x="68" y="27"/>
                    <a:pt x="68" y="27"/>
                  </a:cubicBezTo>
                  <a:cubicBezTo>
                    <a:pt x="68" y="27"/>
                    <a:pt x="68" y="27"/>
                    <a:pt x="68" y="27"/>
                  </a:cubicBezTo>
                  <a:cubicBezTo>
                    <a:pt x="68" y="27"/>
                    <a:pt x="68" y="27"/>
                    <a:pt x="67" y="27"/>
                  </a:cubicBezTo>
                  <a:cubicBezTo>
                    <a:pt x="67" y="27"/>
                    <a:pt x="67" y="27"/>
                    <a:pt x="67" y="26"/>
                  </a:cubicBezTo>
                  <a:cubicBezTo>
                    <a:pt x="67" y="26"/>
                    <a:pt x="67" y="26"/>
                    <a:pt x="67" y="26"/>
                  </a:cubicBezTo>
                  <a:cubicBezTo>
                    <a:pt x="67" y="26"/>
                    <a:pt x="67" y="26"/>
                    <a:pt x="67" y="26"/>
                  </a:cubicBezTo>
                  <a:cubicBezTo>
                    <a:pt x="67" y="26"/>
                    <a:pt x="67" y="26"/>
                    <a:pt x="67" y="26"/>
                  </a:cubicBezTo>
                  <a:cubicBezTo>
                    <a:pt x="67" y="26"/>
                    <a:pt x="67" y="26"/>
                    <a:pt x="67" y="26"/>
                  </a:cubicBezTo>
                  <a:cubicBezTo>
                    <a:pt x="67" y="25"/>
                    <a:pt x="67" y="25"/>
                    <a:pt x="67" y="25"/>
                  </a:cubicBezTo>
                  <a:cubicBezTo>
                    <a:pt x="67" y="25"/>
                    <a:pt x="67" y="25"/>
                    <a:pt x="67" y="25"/>
                  </a:cubicBezTo>
                  <a:cubicBezTo>
                    <a:pt x="67" y="25"/>
                    <a:pt x="67" y="24"/>
                    <a:pt x="67" y="24"/>
                  </a:cubicBezTo>
                  <a:cubicBezTo>
                    <a:pt x="67" y="24"/>
                    <a:pt x="67" y="24"/>
                    <a:pt x="67" y="24"/>
                  </a:cubicBezTo>
                  <a:cubicBezTo>
                    <a:pt x="67" y="24"/>
                    <a:pt x="67" y="23"/>
                    <a:pt x="67" y="23"/>
                  </a:cubicBezTo>
                  <a:cubicBezTo>
                    <a:pt x="67" y="23"/>
                    <a:pt x="67" y="22"/>
                    <a:pt x="67" y="22"/>
                  </a:cubicBezTo>
                  <a:cubicBezTo>
                    <a:pt x="67" y="22"/>
                    <a:pt x="67" y="22"/>
                    <a:pt x="67" y="22"/>
                  </a:cubicBezTo>
                  <a:cubicBezTo>
                    <a:pt x="66" y="22"/>
                    <a:pt x="66" y="22"/>
                    <a:pt x="66" y="22"/>
                  </a:cubicBezTo>
                  <a:cubicBezTo>
                    <a:pt x="66" y="22"/>
                    <a:pt x="66" y="22"/>
                    <a:pt x="66" y="22"/>
                  </a:cubicBezTo>
                  <a:cubicBezTo>
                    <a:pt x="66" y="22"/>
                    <a:pt x="66" y="21"/>
                    <a:pt x="66" y="21"/>
                  </a:cubicBezTo>
                  <a:cubicBezTo>
                    <a:pt x="66" y="21"/>
                    <a:pt x="67" y="21"/>
                    <a:pt x="66" y="21"/>
                  </a:cubicBezTo>
                  <a:cubicBezTo>
                    <a:pt x="66" y="20"/>
                    <a:pt x="66" y="20"/>
                    <a:pt x="66" y="20"/>
                  </a:cubicBezTo>
                  <a:cubicBezTo>
                    <a:pt x="65" y="20"/>
                    <a:pt x="65" y="20"/>
                    <a:pt x="66" y="20"/>
                  </a:cubicBezTo>
                  <a:cubicBezTo>
                    <a:pt x="66" y="20"/>
                    <a:pt x="66" y="20"/>
                    <a:pt x="66" y="20"/>
                  </a:cubicBezTo>
                  <a:cubicBezTo>
                    <a:pt x="66" y="20"/>
                    <a:pt x="66" y="19"/>
                    <a:pt x="66" y="19"/>
                  </a:cubicBezTo>
                  <a:cubicBezTo>
                    <a:pt x="66" y="19"/>
                    <a:pt x="66" y="19"/>
                    <a:pt x="66" y="19"/>
                  </a:cubicBezTo>
                  <a:cubicBezTo>
                    <a:pt x="65" y="19"/>
                    <a:pt x="65" y="20"/>
                    <a:pt x="65" y="20"/>
                  </a:cubicBezTo>
                  <a:cubicBezTo>
                    <a:pt x="65" y="20"/>
                    <a:pt x="65" y="20"/>
                    <a:pt x="65" y="19"/>
                  </a:cubicBezTo>
                  <a:cubicBezTo>
                    <a:pt x="65" y="19"/>
                    <a:pt x="65" y="19"/>
                    <a:pt x="65" y="19"/>
                  </a:cubicBezTo>
                  <a:cubicBezTo>
                    <a:pt x="65" y="19"/>
                    <a:pt x="64" y="19"/>
                    <a:pt x="64" y="19"/>
                  </a:cubicBezTo>
                  <a:cubicBezTo>
                    <a:pt x="65" y="19"/>
                    <a:pt x="65" y="19"/>
                    <a:pt x="65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8"/>
                    <a:pt x="64" y="17"/>
                    <a:pt x="63" y="17"/>
                  </a:cubicBezTo>
                  <a:cubicBezTo>
                    <a:pt x="63" y="17"/>
                    <a:pt x="63" y="17"/>
                    <a:pt x="63" y="17"/>
                  </a:cubicBezTo>
                  <a:cubicBezTo>
                    <a:pt x="63" y="18"/>
                    <a:pt x="63" y="18"/>
                    <a:pt x="63" y="18"/>
                  </a:cubicBezTo>
                  <a:cubicBezTo>
                    <a:pt x="63" y="18"/>
                    <a:pt x="63" y="18"/>
                    <a:pt x="63" y="18"/>
                  </a:cubicBezTo>
                  <a:cubicBezTo>
                    <a:pt x="63" y="18"/>
                    <a:pt x="63" y="18"/>
                    <a:pt x="63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9"/>
                    <a:pt x="64" y="19"/>
                    <a:pt x="64" y="19"/>
                  </a:cubicBezTo>
                  <a:cubicBezTo>
                    <a:pt x="64" y="19"/>
                    <a:pt x="64" y="19"/>
                    <a:pt x="64" y="19"/>
                  </a:cubicBezTo>
                  <a:cubicBezTo>
                    <a:pt x="64" y="20"/>
                    <a:pt x="64" y="20"/>
                    <a:pt x="64" y="20"/>
                  </a:cubicBezTo>
                  <a:cubicBezTo>
                    <a:pt x="64" y="20"/>
                    <a:pt x="64" y="20"/>
                    <a:pt x="64" y="20"/>
                  </a:cubicBezTo>
                  <a:cubicBezTo>
                    <a:pt x="64" y="20"/>
                    <a:pt x="64" y="20"/>
                    <a:pt x="64" y="20"/>
                  </a:cubicBezTo>
                  <a:cubicBezTo>
                    <a:pt x="63" y="20"/>
                    <a:pt x="63" y="21"/>
                    <a:pt x="64" y="21"/>
                  </a:cubicBezTo>
                  <a:cubicBezTo>
                    <a:pt x="64" y="21"/>
                    <a:pt x="64" y="21"/>
                    <a:pt x="64" y="21"/>
                  </a:cubicBezTo>
                  <a:cubicBezTo>
                    <a:pt x="64" y="21"/>
                    <a:pt x="64" y="22"/>
                    <a:pt x="64" y="22"/>
                  </a:cubicBezTo>
                  <a:cubicBezTo>
                    <a:pt x="64" y="22"/>
                    <a:pt x="64" y="22"/>
                    <a:pt x="64" y="23"/>
                  </a:cubicBezTo>
                  <a:cubicBezTo>
                    <a:pt x="64" y="23"/>
                    <a:pt x="64" y="23"/>
                    <a:pt x="64" y="23"/>
                  </a:cubicBezTo>
                  <a:cubicBezTo>
                    <a:pt x="64" y="23"/>
                    <a:pt x="64" y="23"/>
                    <a:pt x="64" y="23"/>
                  </a:cubicBezTo>
                  <a:cubicBezTo>
                    <a:pt x="64" y="23"/>
                    <a:pt x="64" y="23"/>
                    <a:pt x="64" y="23"/>
                  </a:cubicBezTo>
                  <a:cubicBezTo>
                    <a:pt x="63" y="23"/>
                    <a:pt x="63" y="24"/>
                    <a:pt x="63" y="23"/>
                  </a:cubicBezTo>
                  <a:cubicBezTo>
                    <a:pt x="63" y="23"/>
                    <a:pt x="63" y="23"/>
                    <a:pt x="63" y="22"/>
                  </a:cubicBezTo>
                  <a:cubicBezTo>
                    <a:pt x="63" y="22"/>
                    <a:pt x="63" y="22"/>
                    <a:pt x="63" y="22"/>
                  </a:cubicBezTo>
                  <a:cubicBezTo>
                    <a:pt x="63" y="21"/>
                    <a:pt x="62" y="21"/>
                    <a:pt x="62" y="21"/>
                  </a:cubicBezTo>
                  <a:cubicBezTo>
                    <a:pt x="62" y="21"/>
                    <a:pt x="62" y="21"/>
                    <a:pt x="62" y="21"/>
                  </a:cubicBezTo>
                  <a:cubicBezTo>
                    <a:pt x="62" y="21"/>
                    <a:pt x="61" y="21"/>
                    <a:pt x="61" y="21"/>
                  </a:cubicBezTo>
                  <a:cubicBezTo>
                    <a:pt x="61" y="21"/>
                    <a:pt x="61" y="21"/>
                    <a:pt x="61" y="21"/>
                  </a:cubicBezTo>
                  <a:cubicBezTo>
                    <a:pt x="61" y="21"/>
                    <a:pt x="61" y="21"/>
                    <a:pt x="60" y="21"/>
                  </a:cubicBezTo>
                  <a:cubicBezTo>
                    <a:pt x="60" y="21"/>
                    <a:pt x="60" y="21"/>
                    <a:pt x="60" y="21"/>
                  </a:cubicBezTo>
                  <a:cubicBezTo>
                    <a:pt x="60" y="21"/>
                    <a:pt x="60" y="21"/>
                    <a:pt x="60" y="21"/>
                  </a:cubicBezTo>
                  <a:cubicBezTo>
                    <a:pt x="60" y="20"/>
                    <a:pt x="60" y="20"/>
                    <a:pt x="60" y="20"/>
                  </a:cubicBezTo>
                  <a:cubicBezTo>
                    <a:pt x="59" y="20"/>
                    <a:pt x="59" y="20"/>
                    <a:pt x="59" y="20"/>
                  </a:cubicBezTo>
                  <a:cubicBezTo>
                    <a:pt x="59" y="20"/>
                    <a:pt x="59" y="20"/>
                    <a:pt x="59" y="20"/>
                  </a:cubicBezTo>
                  <a:cubicBezTo>
                    <a:pt x="59" y="20"/>
                    <a:pt x="59" y="20"/>
                    <a:pt x="59" y="20"/>
                  </a:cubicBezTo>
                  <a:cubicBezTo>
                    <a:pt x="59" y="19"/>
                    <a:pt x="59" y="19"/>
                    <a:pt x="59" y="19"/>
                  </a:cubicBezTo>
                  <a:cubicBezTo>
                    <a:pt x="59" y="19"/>
                    <a:pt x="59" y="19"/>
                    <a:pt x="59" y="19"/>
                  </a:cubicBezTo>
                  <a:cubicBezTo>
                    <a:pt x="59" y="18"/>
                    <a:pt x="59" y="18"/>
                    <a:pt x="59" y="18"/>
                  </a:cubicBezTo>
                  <a:cubicBezTo>
                    <a:pt x="59" y="18"/>
                    <a:pt x="59" y="18"/>
                    <a:pt x="59" y="18"/>
                  </a:cubicBezTo>
                  <a:cubicBezTo>
                    <a:pt x="59" y="18"/>
                    <a:pt x="59" y="18"/>
                    <a:pt x="59" y="18"/>
                  </a:cubicBezTo>
                  <a:cubicBezTo>
                    <a:pt x="59" y="17"/>
                    <a:pt x="59" y="17"/>
                    <a:pt x="59" y="17"/>
                  </a:cubicBezTo>
                  <a:cubicBezTo>
                    <a:pt x="59" y="17"/>
                    <a:pt x="59" y="17"/>
                    <a:pt x="59" y="17"/>
                  </a:cubicBezTo>
                  <a:cubicBezTo>
                    <a:pt x="59" y="17"/>
                    <a:pt x="59" y="16"/>
                    <a:pt x="59" y="16"/>
                  </a:cubicBezTo>
                  <a:cubicBezTo>
                    <a:pt x="59" y="16"/>
                    <a:pt x="60" y="17"/>
                    <a:pt x="60" y="16"/>
                  </a:cubicBezTo>
                  <a:cubicBezTo>
                    <a:pt x="60" y="16"/>
                    <a:pt x="60" y="16"/>
                    <a:pt x="59" y="16"/>
                  </a:cubicBezTo>
                  <a:cubicBezTo>
                    <a:pt x="59" y="16"/>
                    <a:pt x="59" y="16"/>
                    <a:pt x="59" y="16"/>
                  </a:cubicBezTo>
                  <a:cubicBezTo>
                    <a:pt x="59" y="16"/>
                    <a:pt x="59" y="16"/>
                    <a:pt x="59" y="16"/>
                  </a:cubicBezTo>
                  <a:cubicBezTo>
                    <a:pt x="59" y="16"/>
                    <a:pt x="59" y="16"/>
                    <a:pt x="59" y="16"/>
                  </a:cubicBezTo>
                  <a:cubicBezTo>
                    <a:pt x="60" y="16"/>
                    <a:pt x="59" y="16"/>
                    <a:pt x="59" y="16"/>
                  </a:cubicBezTo>
                  <a:cubicBezTo>
                    <a:pt x="59" y="15"/>
                    <a:pt x="59" y="15"/>
                    <a:pt x="59" y="15"/>
                  </a:cubicBezTo>
                  <a:cubicBezTo>
                    <a:pt x="59" y="15"/>
                    <a:pt x="58" y="15"/>
                    <a:pt x="58" y="14"/>
                  </a:cubicBezTo>
                  <a:cubicBezTo>
                    <a:pt x="58" y="14"/>
                    <a:pt x="58" y="14"/>
                    <a:pt x="58" y="14"/>
                  </a:cubicBezTo>
                  <a:cubicBezTo>
                    <a:pt x="58" y="14"/>
                    <a:pt x="58" y="14"/>
                    <a:pt x="58" y="14"/>
                  </a:cubicBezTo>
                  <a:cubicBezTo>
                    <a:pt x="57" y="13"/>
                    <a:pt x="57" y="13"/>
                    <a:pt x="57" y="12"/>
                  </a:cubicBezTo>
                  <a:cubicBezTo>
                    <a:pt x="57" y="12"/>
                    <a:pt x="57" y="12"/>
                    <a:pt x="57" y="12"/>
                  </a:cubicBezTo>
                  <a:cubicBezTo>
                    <a:pt x="57" y="12"/>
                    <a:pt x="57" y="12"/>
                    <a:pt x="57" y="12"/>
                  </a:cubicBezTo>
                  <a:cubicBezTo>
                    <a:pt x="57" y="12"/>
                    <a:pt x="57" y="12"/>
                    <a:pt x="56" y="12"/>
                  </a:cubicBezTo>
                  <a:cubicBezTo>
                    <a:pt x="56" y="12"/>
                    <a:pt x="56" y="12"/>
                    <a:pt x="56" y="11"/>
                  </a:cubicBezTo>
                  <a:cubicBezTo>
                    <a:pt x="56" y="11"/>
                    <a:pt x="56" y="11"/>
                    <a:pt x="56" y="11"/>
                  </a:cubicBezTo>
                  <a:cubicBezTo>
                    <a:pt x="57" y="11"/>
                    <a:pt x="57" y="11"/>
                    <a:pt x="57" y="11"/>
                  </a:cubicBezTo>
                  <a:cubicBezTo>
                    <a:pt x="57" y="11"/>
                    <a:pt x="57" y="12"/>
                    <a:pt x="57" y="12"/>
                  </a:cubicBezTo>
                  <a:cubicBezTo>
                    <a:pt x="57" y="12"/>
                    <a:pt x="58" y="12"/>
                    <a:pt x="58" y="12"/>
                  </a:cubicBezTo>
                  <a:cubicBezTo>
                    <a:pt x="58" y="12"/>
                    <a:pt x="58" y="12"/>
                    <a:pt x="58" y="12"/>
                  </a:cubicBezTo>
                  <a:cubicBezTo>
                    <a:pt x="58" y="11"/>
                    <a:pt x="58" y="11"/>
                    <a:pt x="58" y="11"/>
                  </a:cubicBezTo>
                  <a:cubicBezTo>
                    <a:pt x="57" y="11"/>
                    <a:pt x="57" y="11"/>
                    <a:pt x="57" y="10"/>
                  </a:cubicBezTo>
                  <a:cubicBezTo>
                    <a:pt x="57" y="10"/>
                    <a:pt x="58" y="10"/>
                    <a:pt x="58" y="10"/>
                  </a:cubicBezTo>
                  <a:cubicBezTo>
                    <a:pt x="58" y="10"/>
                    <a:pt x="58" y="10"/>
                    <a:pt x="57" y="10"/>
                  </a:cubicBezTo>
                  <a:cubicBezTo>
                    <a:pt x="57" y="10"/>
                    <a:pt x="57" y="9"/>
                    <a:pt x="57" y="9"/>
                  </a:cubicBezTo>
                  <a:cubicBezTo>
                    <a:pt x="57" y="9"/>
                    <a:pt x="57" y="9"/>
                    <a:pt x="57" y="9"/>
                  </a:cubicBezTo>
                  <a:cubicBezTo>
                    <a:pt x="57" y="9"/>
                    <a:pt x="57" y="9"/>
                    <a:pt x="57" y="9"/>
                  </a:cubicBezTo>
                  <a:cubicBezTo>
                    <a:pt x="57" y="9"/>
                    <a:pt x="56" y="9"/>
                    <a:pt x="56" y="9"/>
                  </a:cubicBezTo>
                  <a:cubicBezTo>
                    <a:pt x="56" y="8"/>
                    <a:pt x="56" y="8"/>
                    <a:pt x="56" y="8"/>
                  </a:cubicBezTo>
                  <a:cubicBezTo>
                    <a:pt x="56" y="8"/>
                    <a:pt x="56" y="8"/>
                    <a:pt x="57" y="8"/>
                  </a:cubicBezTo>
                  <a:cubicBezTo>
                    <a:pt x="56" y="8"/>
                    <a:pt x="56" y="8"/>
                    <a:pt x="56" y="7"/>
                  </a:cubicBezTo>
                  <a:cubicBezTo>
                    <a:pt x="56" y="7"/>
                    <a:pt x="56" y="7"/>
                    <a:pt x="56" y="7"/>
                  </a:cubicBezTo>
                  <a:cubicBezTo>
                    <a:pt x="56" y="7"/>
                    <a:pt x="56" y="7"/>
                    <a:pt x="56" y="7"/>
                  </a:cubicBezTo>
                  <a:cubicBezTo>
                    <a:pt x="56" y="7"/>
                    <a:pt x="55" y="7"/>
                    <a:pt x="55" y="7"/>
                  </a:cubicBezTo>
                  <a:cubicBezTo>
                    <a:pt x="55" y="7"/>
                    <a:pt x="55" y="7"/>
                    <a:pt x="55" y="7"/>
                  </a:cubicBezTo>
                  <a:cubicBezTo>
                    <a:pt x="55" y="7"/>
                    <a:pt x="55" y="7"/>
                    <a:pt x="55" y="7"/>
                  </a:cubicBezTo>
                  <a:cubicBezTo>
                    <a:pt x="55" y="8"/>
                    <a:pt x="55" y="8"/>
                    <a:pt x="55" y="8"/>
                  </a:cubicBezTo>
                  <a:cubicBezTo>
                    <a:pt x="55" y="8"/>
                    <a:pt x="55" y="8"/>
                    <a:pt x="55" y="8"/>
                  </a:cubicBezTo>
                  <a:cubicBezTo>
                    <a:pt x="55" y="8"/>
                    <a:pt x="55" y="8"/>
                    <a:pt x="55" y="8"/>
                  </a:cubicBezTo>
                  <a:cubicBezTo>
                    <a:pt x="55" y="7"/>
                    <a:pt x="55" y="7"/>
                    <a:pt x="55" y="7"/>
                  </a:cubicBezTo>
                  <a:cubicBezTo>
                    <a:pt x="54" y="7"/>
                    <a:pt x="54" y="7"/>
                    <a:pt x="54" y="7"/>
                  </a:cubicBezTo>
                  <a:cubicBezTo>
                    <a:pt x="54" y="7"/>
                    <a:pt x="54" y="7"/>
                    <a:pt x="54" y="7"/>
                  </a:cubicBezTo>
                  <a:cubicBezTo>
                    <a:pt x="54" y="7"/>
                    <a:pt x="54" y="7"/>
                    <a:pt x="54" y="7"/>
                  </a:cubicBezTo>
                  <a:cubicBezTo>
                    <a:pt x="54" y="6"/>
                    <a:pt x="54" y="6"/>
                    <a:pt x="54" y="6"/>
                  </a:cubicBezTo>
                  <a:cubicBezTo>
                    <a:pt x="54" y="6"/>
                    <a:pt x="54" y="6"/>
                    <a:pt x="54" y="6"/>
                  </a:cubicBezTo>
                  <a:cubicBezTo>
                    <a:pt x="54" y="7"/>
                    <a:pt x="55" y="7"/>
                    <a:pt x="55" y="6"/>
                  </a:cubicBezTo>
                  <a:cubicBezTo>
                    <a:pt x="55" y="6"/>
                    <a:pt x="55" y="6"/>
                    <a:pt x="55" y="6"/>
                  </a:cubicBezTo>
                  <a:cubicBezTo>
                    <a:pt x="55" y="6"/>
                    <a:pt x="54" y="6"/>
                    <a:pt x="54" y="6"/>
                  </a:cubicBezTo>
                  <a:cubicBezTo>
                    <a:pt x="54" y="6"/>
                    <a:pt x="54" y="6"/>
                    <a:pt x="54" y="6"/>
                  </a:cubicBezTo>
                  <a:cubicBezTo>
                    <a:pt x="54" y="6"/>
                    <a:pt x="54" y="5"/>
                    <a:pt x="53" y="5"/>
                  </a:cubicBezTo>
                  <a:cubicBezTo>
                    <a:pt x="53" y="5"/>
                    <a:pt x="53" y="5"/>
                    <a:pt x="53" y="5"/>
                  </a:cubicBezTo>
                  <a:cubicBezTo>
                    <a:pt x="53" y="5"/>
                    <a:pt x="53" y="5"/>
                    <a:pt x="53" y="5"/>
                  </a:cubicBezTo>
                  <a:cubicBezTo>
                    <a:pt x="53" y="5"/>
                    <a:pt x="53" y="5"/>
                    <a:pt x="53" y="5"/>
                  </a:cubicBezTo>
                  <a:cubicBezTo>
                    <a:pt x="52" y="5"/>
                    <a:pt x="53" y="5"/>
                    <a:pt x="52" y="5"/>
                  </a:cubicBezTo>
                  <a:cubicBezTo>
                    <a:pt x="52" y="5"/>
                    <a:pt x="52" y="6"/>
                    <a:pt x="52" y="6"/>
                  </a:cubicBezTo>
                  <a:cubicBezTo>
                    <a:pt x="52" y="6"/>
                    <a:pt x="52" y="5"/>
                    <a:pt x="52" y="5"/>
                  </a:cubicBezTo>
                  <a:cubicBezTo>
                    <a:pt x="52" y="5"/>
                    <a:pt x="52" y="5"/>
                    <a:pt x="52" y="5"/>
                  </a:cubicBezTo>
                  <a:cubicBezTo>
                    <a:pt x="52" y="5"/>
                    <a:pt x="52" y="5"/>
                    <a:pt x="52" y="5"/>
                  </a:cubicBezTo>
                  <a:cubicBezTo>
                    <a:pt x="52" y="5"/>
                    <a:pt x="52" y="5"/>
                    <a:pt x="52" y="5"/>
                  </a:cubicBezTo>
                  <a:cubicBezTo>
                    <a:pt x="51" y="5"/>
                    <a:pt x="51" y="5"/>
                    <a:pt x="51" y="5"/>
                  </a:cubicBezTo>
                  <a:cubicBezTo>
                    <a:pt x="51" y="5"/>
                    <a:pt x="51" y="5"/>
                    <a:pt x="51" y="5"/>
                  </a:cubicBezTo>
                  <a:cubicBezTo>
                    <a:pt x="51" y="5"/>
                    <a:pt x="51" y="5"/>
                    <a:pt x="51" y="5"/>
                  </a:cubicBezTo>
                  <a:cubicBezTo>
                    <a:pt x="51" y="5"/>
                    <a:pt x="51" y="5"/>
                    <a:pt x="51" y="5"/>
                  </a:cubicBezTo>
                  <a:cubicBezTo>
                    <a:pt x="51" y="5"/>
                    <a:pt x="51" y="5"/>
                    <a:pt x="51" y="5"/>
                  </a:cubicBezTo>
                  <a:cubicBezTo>
                    <a:pt x="50" y="5"/>
                    <a:pt x="50" y="5"/>
                    <a:pt x="50" y="5"/>
                  </a:cubicBezTo>
                  <a:cubicBezTo>
                    <a:pt x="50" y="5"/>
                    <a:pt x="50" y="5"/>
                    <a:pt x="50" y="5"/>
                  </a:cubicBezTo>
                  <a:cubicBezTo>
                    <a:pt x="50" y="4"/>
                    <a:pt x="50" y="4"/>
                    <a:pt x="50" y="4"/>
                  </a:cubicBezTo>
                  <a:cubicBezTo>
                    <a:pt x="50" y="4"/>
                    <a:pt x="50" y="4"/>
                    <a:pt x="50" y="4"/>
                  </a:cubicBezTo>
                  <a:cubicBezTo>
                    <a:pt x="50" y="4"/>
                    <a:pt x="50" y="4"/>
                    <a:pt x="50" y="4"/>
                  </a:cubicBezTo>
                  <a:cubicBezTo>
                    <a:pt x="50" y="4"/>
                    <a:pt x="50" y="4"/>
                    <a:pt x="49" y="4"/>
                  </a:cubicBezTo>
                  <a:cubicBezTo>
                    <a:pt x="49" y="4"/>
                    <a:pt x="49" y="4"/>
                    <a:pt x="49" y="4"/>
                  </a:cubicBezTo>
                  <a:cubicBezTo>
                    <a:pt x="49" y="4"/>
                    <a:pt x="49" y="5"/>
                    <a:pt x="50" y="5"/>
                  </a:cubicBezTo>
                  <a:cubicBezTo>
                    <a:pt x="49" y="5"/>
                    <a:pt x="49" y="5"/>
                    <a:pt x="49" y="5"/>
                  </a:cubicBezTo>
                  <a:cubicBezTo>
                    <a:pt x="49" y="5"/>
                    <a:pt x="49" y="5"/>
                    <a:pt x="49" y="4"/>
                  </a:cubicBezTo>
                  <a:cubicBezTo>
                    <a:pt x="49" y="4"/>
                    <a:pt x="49" y="4"/>
                    <a:pt x="49" y="4"/>
                  </a:cubicBezTo>
                  <a:cubicBezTo>
                    <a:pt x="49" y="4"/>
                    <a:pt x="49" y="4"/>
                    <a:pt x="49" y="4"/>
                  </a:cubicBezTo>
                  <a:cubicBezTo>
                    <a:pt x="48" y="4"/>
                    <a:pt x="48" y="4"/>
                    <a:pt x="48" y="4"/>
                  </a:cubicBezTo>
                  <a:cubicBezTo>
                    <a:pt x="48" y="4"/>
                    <a:pt x="48" y="3"/>
                    <a:pt x="48" y="3"/>
                  </a:cubicBezTo>
                  <a:cubicBezTo>
                    <a:pt x="48" y="3"/>
                    <a:pt x="48" y="3"/>
                    <a:pt x="48" y="3"/>
                  </a:cubicBezTo>
                  <a:cubicBezTo>
                    <a:pt x="48" y="3"/>
                    <a:pt x="48" y="4"/>
                    <a:pt x="48" y="4"/>
                  </a:cubicBezTo>
                  <a:cubicBezTo>
                    <a:pt x="48" y="3"/>
                    <a:pt x="48" y="3"/>
                    <a:pt x="48" y="3"/>
                  </a:cubicBezTo>
                  <a:cubicBezTo>
                    <a:pt x="48" y="3"/>
                    <a:pt x="48" y="2"/>
                    <a:pt x="47" y="2"/>
                  </a:cubicBezTo>
                  <a:cubicBezTo>
                    <a:pt x="47" y="2"/>
                    <a:pt x="47" y="2"/>
                    <a:pt x="47" y="1"/>
                  </a:cubicBezTo>
                  <a:cubicBezTo>
                    <a:pt x="47" y="1"/>
                    <a:pt x="47" y="1"/>
                    <a:pt x="47" y="1"/>
                  </a:cubicBezTo>
                  <a:cubicBezTo>
                    <a:pt x="47" y="2"/>
                    <a:pt x="47" y="2"/>
                    <a:pt x="47" y="2"/>
                  </a:cubicBezTo>
                  <a:cubicBezTo>
                    <a:pt x="47" y="2"/>
                    <a:pt x="47" y="2"/>
                    <a:pt x="47" y="2"/>
                  </a:cubicBezTo>
                  <a:cubicBezTo>
                    <a:pt x="47" y="1"/>
                    <a:pt x="47" y="1"/>
                    <a:pt x="47" y="1"/>
                  </a:cubicBezTo>
                  <a:cubicBezTo>
                    <a:pt x="47" y="1"/>
                    <a:pt x="47" y="1"/>
                    <a:pt x="47" y="1"/>
                  </a:cubicBezTo>
                  <a:cubicBezTo>
                    <a:pt x="47" y="1"/>
                    <a:pt x="47" y="1"/>
                    <a:pt x="47" y="1"/>
                  </a:cubicBezTo>
                  <a:cubicBezTo>
                    <a:pt x="47" y="1"/>
                    <a:pt x="47" y="0"/>
                    <a:pt x="47" y="0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47" y="0"/>
                    <a:pt x="46" y="0"/>
                    <a:pt x="46" y="0"/>
                  </a:cubicBezTo>
                  <a:cubicBezTo>
                    <a:pt x="46" y="0"/>
                    <a:pt x="46" y="1"/>
                    <a:pt x="46" y="1"/>
                  </a:cubicBezTo>
                  <a:cubicBezTo>
                    <a:pt x="46" y="0"/>
                    <a:pt x="45" y="0"/>
                    <a:pt x="45" y="0"/>
                  </a:cubicBezTo>
                  <a:cubicBezTo>
                    <a:pt x="45" y="1"/>
                    <a:pt x="45" y="1"/>
                    <a:pt x="45" y="1"/>
                  </a:cubicBezTo>
                  <a:cubicBezTo>
                    <a:pt x="45" y="1"/>
                    <a:pt x="46" y="1"/>
                    <a:pt x="46" y="2"/>
                  </a:cubicBezTo>
                  <a:cubicBezTo>
                    <a:pt x="46" y="2"/>
                    <a:pt x="46" y="2"/>
                    <a:pt x="46" y="2"/>
                  </a:cubicBezTo>
                  <a:cubicBezTo>
                    <a:pt x="46" y="2"/>
                    <a:pt x="47" y="2"/>
                    <a:pt x="47" y="3"/>
                  </a:cubicBezTo>
                  <a:cubicBezTo>
                    <a:pt x="47" y="3"/>
                    <a:pt x="47" y="3"/>
                    <a:pt x="47" y="3"/>
                  </a:cubicBezTo>
                  <a:cubicBezTo>
                    <a:pt x="47" y="3"/>
                    <a:pt x="47" y="3"/>
                    <a:pt x="47" y="3"/>
                  </a:cubicBezTo>
                  <a:cubicBezTo>
                    <a:pt x="47" y="3"/>
                    <a:pt x="48" y="4"/>
                    <a:pt x="48" y="4"/>
                  </a:cubicBezTo>
                  <a:cubicBezTo>
                    <a:pt x="48" y="5"/>
                    <a:pt x="48" y="5"/>
                    <a:pt x="48" y="5"/>
                  </a:cubicBezTo>
                  <a:cubicBezTo>
                    <a:pt x="48" y="6"/>
                    <a:pt x="49" y="6"/>
                    <a:pt x="48" y="6"/>
                  </a:cubicBezTo>
                  <a:cubicBezTo>
                    <a:pt x="48" y="6"/>
                    <a:pt x="48" y="6"/>
                    <a:pt x="48" y="6"/>
                  </a:cubicBezTo>
                  <a:cubicBezTo>
                    <a:pt x="48" y="6"/>
                    <a:pt x="48" y="6"/>
                    <a:pt x="48" y="6"/>
                  </a:cubicBezTo>
                  <a:cubicBezTo>
                    <a:pt x="48" y="7"/>
                    <a:pt x="48" y="7"/>
                    <a:pt x="48" y="7"/>
                  </a:cubicBezTo>
                  <a:cubicBezTo>
                    <a:pt x="48" y="7"/>
                    <a:pt x="48" y="7"/>
                    <a:pt x="48" y="7"/>
                  </a:cubicBezTo>
                  <a:cubicBezTo>
                    <a:pt x="48" y="7"/>
                    <a:pt x="48" y="7"/>
                    <a:pt x="48" y="7"/>
                  </a:cubicBezTo>
                  <a:cubicBezTo>
                    <a:pt x="48" y="8"/>
                    <a:pt x="48" y="8"/>
                    <a:pt x="49" y="8"/>
                  </a:cubicBezTo>
                  <a:cubicBezTo>
                    <a:pt x="49" y="8"/>
                    <a:pt x="49" y="8"/>
                    <a:pt x="49" y="9"/>
                  </a:cubicBezTo>
                  <a:cubicBezTo>
                    <a:pt x="49" y="9"/>
                    <a:pt x="49" y="9"/>
                    <a:pt x="49" y="9"/>
                  </a:cubicBezTo>
                  <a:cubicBezTo>
                    <a:pt x="49" y="9"/>
                    <a:pt x="50" y="9"/>
                    <a:pt x="50" y="9"/>
                  </a:cubicBezTo>
                  <a:cubicBezTo>
                    <a:pt x="50" y="9"/>
                    <a:pt x="50" y="9"/>
                    <a:pt x="50" y="9"/>
                  </a:cubicBezTo>
                  <a:cubicBezTo>
                    <a:pt x="50" y="9"/>
                    <a:pt x="50" y="9"/>
                    <a:pt x="50" y="9"/>
                  </a:cubicBezTo>
                  <a:cubicBezTo>
                    <a:pt x="50" y="9"/>
                    <a:pt x="50" y="8"/>
                    <a:pt x="50" y="8"/>
                  </a:cubicBezTo>
                  <a:cubicBezTo>
                    <a:pt x="50" y="8"/>
                    <a:pt x="51" y="8"/>
                    <a:pt x="51" y="8"/>
                  </a:cubicBezTo>
                  <a:cubicBezTo>
                    <a:pt x="51" y="8"/>
                    <a:pt x="51" y="8"/>
                    <a:pt x="50" y="8"/>
                  </a:cubicBezTo>
                  <a:cubicBezTo>
                    <a:pt x="50" y="8"/>
                    <a:pt x="50" y="8"/>
                    <a:pt x="50" y="9"/>
                  </a:cubicBezTo>
                  <a:cubicBezTo>
                    <a:pt x="50" y="9"/>
                    <a:pt x="50" y="9"/>
                    <a:pt x="50" y="9"/>
                  </a:cubicBezTo>
                  <a:cubicBezTo>
                    <a:pt x="50" y="9"/>
                    <a:pt x="50" y="9"/>
                    <a:pt x="50" y="9"/>
                  </a:cubicBezTo>
                  <a:cubicBezTo>
                    <a:pt x="50" y="10"/>
                    <a:pt x="50" y="10"/>
                    <a:pt x="50" y="10"/>
                  </a:cubicBezTo>
                  <a:cubicBezTo>
                    <a:pt x="50" y="10"/>
                    <a:pt x="50" y="10"/>
                    <a:pt x="50" y="10"/>
                  </a:cubicBezTo>
                  <a:cubicBezTo>
                    <a:pt x="50" y="10"/>
                    <a:pt x="50" y="10"/>
                    <a:pt x="51" y="11"/>
                  </a:cubicBezTo>
                  <a:cubicBezTo>
                    <a:pt x="51" y="11"/>
                    <a:pt x="52" y="12"/>
                    <a:pt x="52" y="13"/>
                  </a:cubicBezTo>
                  <a:cubicBezTo>
                    <a:pt x="53" y="13"/>
                    <a:pt x="53" y="14"/>
                    <a:pt x="54" y="15"/>
                  </a:cubicBezTo>
                  <a:cubicBezTo>
                    <a:pt x="54" y="15"/>
                    <a:pt x="54" y="16"/>
                    <a:pt x="54" y="16"/>
                  </a:cubicBezTo>
                  <a:cubicBezTo>
                    <a:pt x="54" y="17"/>
                    <a:pt x="54" y="17"/>
                    <a:pt x="55" y="17"/>
                  </a:cubicBezTo>
                  <a:cubicBezTo>
                    <a:pt x="55" y="16"/>
                    <a:pt x="55" y="16"/>
                    <a:pt x="55" y="16"/>
                  </a:cubicBezTo>
                  <a:cubicBezTo>
                    <a:pt x="55" y="16"/>
                    <a:pt x="55" y="15"/>
                    <a:pt x="55" y="15"/>
                  </a:cubicBezTo>
                  <a:cubicBezTo>
                    <a:pt x="54" y="15"/>
                    <a:pt x="54" y="15"/>
                    <a:pt x="54" y="14"/>
                  </a:cubicBezTo>
                  <a:cubicBezTo>
                    <a:pt x="54" y="15"/>
                    <a:pt x="54" y="15"/>
                    <a:pt x="55" y="15"/>
                  </a:cubicBezTo>
                  <a:cubicBezTo>
                    <a:pt x="55" y="15"/>
                    <a:pt x="55" y="15"/>
                    <a:pt x="55" y="15"/>
                  </a:cubicBezTo>
                  <a:cubicBezTo>
                    <a:pt x="55" y="15"/>
                    <a:pt x="56" y="15"/>
                    <a:pt x="56" y="15"/>
                  </a:cubicBezTo>
                  <a:cubicBezTo>
                    <a:pt x="56" y="15"/>
                    <a:pt x="56" y="15"/>
                    <a:pt x="56" y="15"/>
                  </a:cubicBezTo>
                  <a:cubicBezTo>
                    <a:pt x="56" y="15"/>
                    <a:pt x="56" y="15"/>
                    <a:pt x="56" y="15"/>
                  </a:cubicBezTo>
                  <a:cubicBezTo>
                    <a:pt x="56" y="15"/>
                    <a:pt x="56" y="15"/>
                    <a:pt x="56" y="15"/>
                  </a:cubicBezTo>
                  <a:cubicBezTo>
                    <a:pt x="56" y="15"/>
                    <a:pt x="55" y="15"/>
                    <a:pt x="55" y="15"/>
                  </a:cubicBezTo>
                  <a:cubicBezTo>
                    <a:pt x="55" y="15"/>
                    <a:pt x="55" y="14"/>
                    <a:pt x="55" y="14"/>
                  </a:cubicBezTo>
                  <a:cubicBezTo>
                    <a:pt x="55" y="14"/>
                    <a:pt x="56" y="14"/>
                    <a:pt x="56" y="14"/>
                  </a:cubicBezTo>
                  <a:cubicBezTo>
                    <a:pt x="56" y="15"/>
                    <a:pt x="56" y="15"/>
                    <a:pt x="56" y="15"/>
                  </a:cubicBezTo>
                  <a:cubicBezTo>
                    <a:pt x="56" y="15"/>
                    <a:pt x="56" y="15"/>
                    <a:pt x="56" y="15"/>
                  </a:cubicBezTo>
                  <a:cubicBezTo>
                    <a:pt x="56" y="15"/>
                    <a:pt x="56" y="15"/>
                    <a:pt x="56" y="16"/>
                  </a:cubicBezTo>
                  <a:cubicBezTo>
                    <a:pt x="56" y="15"/>
                    <a:pt x="56" y="15"/>
                    <a:pt x="56" y="15"/>
                  </a:cubicBezTo>
                  <a:cubicBezTo>
                    <a:pt x="56" y="15"/>
                    <a:pt x="56" y="15"/>
                    <a:pt x="56" y="15"/>
                  </a:cubicBezTo>
                  <a:cubicBezTo>
                    <a:pt x="56" y="16"/>
                    <a:pt x="56" y="16"/>
                    <a:pt x="56" y="16"/>
                  </a:cubicBezTo>
                  <a:cubicBezTo>
                    <a:pt x="56" y="16"/>
                    <a:pt x="56" y="16"/>
                    <a:pt x="56" y="16"/>
                  </a:cubicBezTo>
                  <a:cubicBezTo>
                    <a:pt x="56" y="16"/>
                    <a:pt x="56" y="16"/>
                    <a:pt x="56" y="16"/>
                  </a:cubicBezTo>
                  <a:cubicBezTo>
                    <a:pt x="56" y="16"/>
                    <a:pt x="56" y="16"/>
                    <a:pt x="56" y="16"/>
                  </a:cubicBezTo>
                  <a:cubicBezTo>
                    <a:pt x="56" y="17"/>
                    <a:pt x="57" y="17"/>
                    <a:pt x="57" y="17"/>
                  </a:cubicBezTo>
                  <a:cubicBezTo>
                    <a:pt x="57" y="17"/>
                    <a:pt x="57" y="17"/>
                    <a:pt x="57" y="17"/>
                  </a:cubicBezTo>
                  <a:cubicBezTo>
                    <a:pt x="57" y="18"/>
                    <a:pt x="57" y="18"/>
                    <a:pt x="57" y="18"/>
                  </a:cubicBezTo>
                  <a:cubicBezTo>
                    <a:pt x="57" y="18"/>
                    <a:pt x="57" y="18"/>
                    <a:pt x="57" y="19"/>
                  </a:cubicBezTo>
                  <a:cubicBezTo>
                    <a:pt x="57" y="19"/>
                    <a:pt x="56" y="18"/>
                    <a:pt x="56" y="18"/>
                  </a:cubicBezTo>
                  <a:cubicBezTo>
                    <a:pt x="57" y="18"/>
                    <a:pt x="56" y="18"/>
                    <a:pt x="56" y="18"/>
                  </a:cubicBezTo>
                  <a:cubicBezTo>
                    <a:pt x="56" y="17"/>
                    <a:pt x="56" y="17"/>
                    <a:pt x="56" y="17"/>
                  </a:cubicBezTo>
                  <a:cubicBezTo>
                    <a:pt x="55" y="17"/>
                    <a:pt x="55" y="17"/>
                    <a:pt x="55" y="17"/>
                  </a:cubicBezTo>
                  <a:cubicBezTo>
                    <a:pt x="55" y="17"/>
                    <a:pt x="55" y="17"/>
                    <a:pt x="55" y="17"/>
                  </a:cubicBezTo>
                  <a:cubicBezTo>
                    <a:pt x="55" y="17"/>
                    <a:pt x="55" y="18"/>
                    <a:pt x="55" y="18"/>
                  </a:cubicBezTo>
                  <a:cubicBezTo>
                    <a:pt x="56" y="18"/>
                    <a:pt x="56" y="19"/>
                    <a:pt x="56" y="19"/>
                  </a:cubicBezTo>
                  <a:cubicBezTo>
                    <a:pt x="56" y="20"/>
                    <a:pt x="57" y="20"/>
                    <a:pt x="57" y="20"/>
                  </a:cubicBezTo>
                  <a:cubicBezTo>
                    <a:pt x="57" y="20"/>
                    <a:pt x="57" y="20"/>
                    <a:pt x="57" y="20"/>
                  </a:cubicBezTo>
                  <a:cubicBezTo>
                    <a:pt x="57" y="21"/>
                    <a:pt x="57" y="21"/>
                    <a:pt x="57" y="21"/>
                  </a:cubicBezTo>
                  <a:cubicBezTo>
                    <a:pt x="57" y="21"/>
                    <a:pt x="57" y="21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8" y="22"/>
                    <a:pt x="58" y="22"/>
                  </a:cubicBezTo>
                  <a:cubicBezTo>
                    <a:pt x="58" y="22"/>
                    <a:pt x="58" y="22"/>
                    <a:pt x="58" y="22"/>
                  </a:cubicBezTo>
                  <a:cubicBezTo>
                    <a:pt x="58" y="22"/>
                    <a:pt x="58" y="22"/>
                    <a:pt x="58" y="21"/>
                  </a:cubicBezTo>
                  <a:cubicBezTo>
                    <a:pt x="58" y="21"/>
                    <a:pt x="58" y="21"/>
                    <a:pt x="59" y="21"/>
                  </a:cubicBezTo>
                  <a:cubicBezTo>
                    <a:pt x="59" y="21"/>
                    <a:pt x="59" y="21"/>
                    <a:pt x="59" y="21"/>
                  </a:cubicBezTo>
                  <a:cubicBezTo>
                    <a:pt x="59" y="21"/>
                    <a:pt x="59" y="21"/>
                    <a:pt x="59" y="21"/>
                  </a:cubicBezTo>
                  <a:cubicBezTo>
                    <a:pt x="59" y="22"/>
                    <a:pt x="59" y="22"/>
                    <a:pt x="59" y="22"/>
                  </a:cubicBezTo>
                  <a:cubicBezTo>
                    <a:pt x="59" y="22"/>
                    <a:pt x="60" y="22"/>
                    <a:pt x="60" y="22"/>
                  </a:cubicBezTo>
                  <a:cubicBezTo>
                    <a:pt x="60" y="22"/>
                    <a:pt x="60" y="22"/>
                    <a:pt x="60" y="22"/>
                  </a:cubicBezTo>
                  <a:cubicBezTo>
                    <a:pt x="60" y="22"/>
                    <a:pt x="60" y="22"/>
                    <a:pt x="60" y="22"/>
                  </a:cubicBezTo>
                  <a:cubicBezTo>
                    <a:pt x="60" y="22"/>
                    <a:pt x="60" y="22"/>
                    <a:pt x="59" y="22"/>
                  </a:cubicBezTo>
                  <a:cubicBezTo>
                    <a:pt x="59" y="22"/>
                    <a:pt x="59" y="22"/>
                    <a:pt x="59" y="22"/>
                  </a:cubicBezTo>
                  <a:cubicBezTo>
                    <a:pt x="59" y="22"/>
                    <a:pt x="59" y="23"/>
                    <a:pt x="59" y="23"/>
                  </a:cubicBezTo>
                  <a:cubicBezTo>
                    <a:pt x="59" y="23"/>
                    <a:pt x="59" y="23"/>
                    <a:pt x="59" y="23"/>
                  </a:cubicBezTo>
                  <a:cubicBezTo>
                    <a:pt x="59" y="23"/>
                    <a:pt x="59" y="23"/>
                    <a:pt x="58" y="23"/>
                  </a:cubicBezTo>
                  <a:cubicBezTo>
                    <a:pt x="58" y="23"/>
                    <a:pt x="58" y="22"/>
                    <a:pt x="58" y="22"/>
                  </a:cubicBezTo>
                  <a:cubicBezTo>
                    <a:pt x="58" y="22"/>
                    <a:pt x="58" y="22"/>
                    <a:pt x="58" y="22"/>
                  </a:cubicBezTo>
                  <a:cubicBezTo>
                    <a:pt x="58" y="22"/>
                    <a:pt x="58" y="22"/>
                    <a:pt x="58" y="22"/>
                  </a:cubicBezTo>
                  <a:cubicBezTo>
                    <a:pt x="58" y="22"/>
                    <a:pt x="58" y="22"/>
                    <a:pt x="58" y="22"/>
                  </a:cubicBezTo>
                  <a:cubicBezTo>
                    <a:pt x="58" y="22"/>
                    <a:pt x="58" y="22"/>
                    <a:pt x="58" y="22"/>
                  </a:cubicBezTo>
                  <a:cubicBezTo>
                    <a:pt x="58" y="23"/>
                    <a:pt x="58" y="23"/>
                    <a:pt x="58" y="23"/>
                  </a:cubicBezTo>
                  <a:cubicBezTo>
                    <a:pt x="58" y="23"/>
                    <a:pt x="58" y="23"/>
                    <a:pt x="58" y="24"/>
                  </a:cubicBezTo>
                  <a:cubicBezTo>
                    <a:pt x="58" y="24"/>
                    <a:pt x="59" y="24"/>
                    <a:pt x="59" y="25"/>
                  </a:cubicBezTo>
                  <a:cubicBezTo>
                    <a:pt x="59" y="25"/>
                    <a:pt x="59" y="25"/>
                    <a:pt x="59" y="25"/>
                  </a:cubicBezTo>
                  <a:cubicBezTo>
                    <a:pt x="59" y="26"/>
                    <a:pt x="59" y="26"/>
                    <a:pt x="59" y="26"/>
                  </a:cubicBezTo>
                  <a:cubicBezTo>
                    <a:pt x="59" y="26"/>
                    <a:pt x="59" y="27"/>
                    <a:pt x="59" y="27"/>
                  </a:cubicBezTo>
                  <a:cubicBezTo>
                    <a:pt x="59" y="27"/>
                    <a:pt x="59" y="28"/>
                    <a:pt x="60" y="28"/>
                  </a:cubicBezTo>
                  <a:cubicBezTo>
                    <a:pt x="60" y="28"/>
                    <a:pt x="60" y="28"/>
                    <a:pt x="60" y="28"/>
                  </a:cubicBezTo>
                  <a:cubicBezTo>
                    <a:pt x="60" y="28"/>
                    <a:pt x="60" y="28"/>
                    <a:pt x="60" y="28"/>
                  </a:cubicBezTo>
                  <a:cubicBezTo>
                    <a:pt x="60" y="28"/>
                    <a:pt x="60" y="28"/>
                    <a:pt x="60" y="28"/>
                  </a:cubicBezTo>
                  <a:cubicBezTo>
                    <a:pt x="60" y="28"/>
                    <a:pt x="60" y="28"/>
                    <a:pt x="60" y="28"/>
                  </a:cubicBezTo>
                  <a:cubicBezTo>
                    <a:pt x="60" y="28"/>
                    <a:pt x="60" y="28"/>
                    <a:pt x="60" y="28"/>
                  </a:cubicBezTo>
                  <a:cubicBezTo>
                    <a:pt x="60" y="29"/>
                    <a:pt x="60" y="29"/>
                    <a:pt x="59" y="29"/>
                  </a:cubicBezTo>
                  <a:cubicBezTo>
                    <a:pt x="59" y="29"/>
                    <a:pt x="59" y="29"/>
                    <a:pt x="59" y="29"/>
                  </a:cubicBezTo>
                  <a:cubicBezTo>
                    <a:pt x="59" y="29"/>
                    <a:pt x="59" y="30"/>
                    <a:pt x="59" y="30"/>
                  </a:cubicBezTo>
                  <a:cubicBezTo>
                    <a:pt x="59" y="30"/>
                    <a:pt x="60" y="30"/>
                    <a:pt x="60" y="30"/>
                  </a:cubicBezTo>
                  <a:cubicBezTo>
                    <a:pt x="59" y="30"/>
                    <a:pt x="60" y="30"/>
                    <a:pt x="60" y="30"/>
                  </a:cubicBezTo>
                  <a:cubicBezTo>
                    <a:pt x="60" y="30"/>
                    <a:pt x="60" y="30"/>
                    <a:pt x="60" y="30"/>
                  </a:cubicBezTo>
                  <a:cubicBezTo>
                    <a:pt x="60" y="30"/>
                    <a:pt x="60" y="30"/>
                    <a:pt x="60" y="30"/>
                  </a:cubicBezTo>
                  <a:cubicBezTo>
                    <a:pt x="60" y="30"/>
                    <a:pt x="60" y="30"/>
                    <a:pt x="59" y="30"/>
                  </a:cubicBezTo>
                  <a:cubicBezTo>
                    <a:pt x="59" y="30"/>
                    <a:pt x="59" y="31"/>
                    <a:pt x="59" y="31"/>
                  </a:cubicBezTo>
                  <a:cubicBezTo>
                    <a:pt x="60" y="31"/>
                    <a:pt x="60" y="31"/>
                    <a:pt x="60" y="31"/>
                  </a:cubicBezTo>
                  <a:cubicBezTo>
                    <a:pt x="60" y="31"/>
                    <a:pt x="60" y="31"/>
                    <a:pt x="60" y="31"/>
                  </a:cubicBezTo>
                  <a:cubicBezTo>
                    <a:pt x="60" y="31"/>
                    <a:pt x="60" y="31"/>
                    <a:pt x="60" y="31"/>
                  </a:cubicBezTo>
                  <a:cubicBezTo>
                    <a:pt x="60" y="31"/>
                    <a:pt x="60" y="31"/>
                    <a:pt x="60" y="31"/>
                  </a:cubicBezTo>
                  <a:cubicBezTo>
                    <a:pt x="59" y="31"/>
                    <a:pt x="59" y="31"/>
                    <a:pt x="59" y="31"/>
                  </a:cubicBezTo>
                  <a:cubicBezTo>
                    <a:pt x="59" y="31"/>
                    <a:pt x="59" y="31"/>
                    <a:pt x="59" y="31"/>
                  </a:cubicBezTo>
                  <a:cubicBezTo>
                    <a:pt x="59" y="31"/>
                    <a:pt x="59" y="32"/>
                    <a:pt x="59" y="32"/>
                  </a:cubicBezTo>
                  <a:cubicBezTo>
                    <a:pt x="59" y="32"/>
                    <a:pt x="59" y="32"/>
                    <a:pt x="59" y="32"/>
                  </a:cubicBezTo>
                  <a:cubicBezTo>
                    <a:pt x="59" y="32"/>
                    <a:pt x="59" y="32"/>
                    <a:pt x="59" y="33"/>
                  </a:cubicBezTo>
                  <a:cubicBezTo>
                    <a:pt x="59" y="33"/>
                    <a:pt x="59" y="33"/>
                    <a:pt x="59" y="33"/>
                  </a:cubicBezTo>
                  <a:cubicBezTo>
                    <a:pt x="59" y="33"/>
                    <a:pt x="59" y="33"/>
                    <a:pt x="58" y="33"/>
                  </a:cubicBezTo>
                  <a:cubicBezTo>
                    <a:pt x="58" y="33"/>
                    <a:pt x="58" y="34"/>
                    <a:pt x="58" y="34"/>
                  </a:cubicBezTo>
                  <a:cubicBezTo>
                    <a:pt x="58" y="34"/>
                    <a:pt x="58" y="34"/>
                    <a:pt x="58" y="34"/>
                  </a:cubicBezTo>
                  <a:cubicBezTo>
                    <a:pt x="58" y="34"/>
                    <a:pt x="58" y="34"/>
                    <a:pt x="58" y="34"/>
                  </a:cubicBezTo>
                  <a:cubicBezTo>
                    <a:pt x="58" y="35"/>
                    <a:pt x="58" y="35"/>
                    <a:pt x="58" y="35"/>
                  </a:cubicBezTo>
                  <a:cubicBezTo>
                    <a:pt x="58" y="35"/>
                    <a:pt x="58" y="36"/>
                    <a:pt x="58" y="36"/>
                  </a:cubicBezTo>
                  <a:cubicBezTo>
                    <a:pt x="58" y="36"/>
                    <a:pt x="58" y="36"/>
                    <a:pt x="58" y="36"/>
                  </a:cubicBezTo>
                  <a:cubicBezTo>
                    <a:pt x="58" y="36"/>
                    <a:pt x="58" y="36"/>
                    <a:pt x="58" y="37"/>
                  </a:cubicBezTo>
                  <a:cubicBezTo>
                    <a:pt x="58" y="37"/>
                    <a:pt x="58" y="37"/>
                    <a:pt x="58" y="37"/>
                  </a:cubicBezTo>
                  <a:cubicBezTo>
                    <a:pt x="58" y="37"/>
                    <a:pt x="58" y="38"/>
                    <a:pt x="57" y="38"/>
                  </a:cubicBezTo>
                  <a:cubicBezTo>
                    <a:pt x="57" y="38"/>
                    <a:pt x="57" y="38"/>
                    <a:pt x="57" y="38"/>
                  </a:cubicBezTo>
                  <a:cubicBezTo>
                    <a:pt x="57" y="38"/>
                    <a:pt x="56" y="39"/>
                    <a:pt x="56" y="39"/>
                  </a:cubicBezTo>
                  <a:cubicBezTo>
                    <a:pt x="56" y="39"/>
                    <a:pt x="56" y="39"/>
                    <a:pt x="56" y="39"/>
                  </a:cubicBezTo>
                  <a:cubicBezTo>
                    <a:pt x="55" y="38"/>
                    <a:pt x="55" y="39"/>
                    <a:pt x="55" y="39"/>
                  </a:cubicBezTo>
                  <a:cubicBezTo>
                    <a:pt x="55" y="39"/>
                    <a:pt x="55" y="39"/>
                    <a:pt x="54" y="39"/>
                  </a:cubicBezTo>
                  <a:cubicBezTo>
                    <a:pt x="54" y="39"/>
                    <a:pt x="54" y="40"/>
                    <a:pt x="54" y="40"/>
                  </a:cubicBezTo>
                  <a:cubicBezTo>
                    <a:pt x="53" y="40"/>
                    <a:pt x="53" y="40"/>
                    <a:pt x="52" y="41"/>
                  </a:cubicBezTo>
                  <a:cubicBezTo>
                    <a:pt x="52" y="41"/>
                    <a:pt x="52" y="41"/>
                    <a:pt x="52" y="42"/>
                  </a:cubicBezTo>
                  <a:cubicBezTo>
                    <a:pt x="53" y="42"/>
                    <a:pt x="52" y="42"/>
                    <a:pt x="53" y="42"/>
                  </a:cubicBezTo>
                  <a:cubicBezTo>
                    <a:pt x="53" y="43"/>
                    <a:pt x="53" y="43"/>
                    <a:pt x="53" y="43"/>
                  </a:cubicBezTo>
                  <a:cubicBezTo>
                    <a:pt x="53" y="43"/>
                    <a:pt x="54" y="43"/>
                    <a:pt x="54" y="43"/>
                  </a:cubicBezTo>
                  <a:cubicBezTo>
                    <a:pt x="54" y="44"/>
                    <a:pt x="54" y="44"/>
                    <a:pt x="55" y="44"/>
                  </a:cubicBezTo>
                  <a:cubicBezTo>
                    <a:pt x="55" y="44"/>
                    <a:pt x="56" y="44"/>
                    <a:pt x="56" y="44"/>
                  </a:cubicBezTo>
                  <a:cubicBezTo>
                    <a:pt x="56" y="44"/>
                    <a:pt x="56" y="44"/>
                    <a:pt x="56" y="45"/>
                  </a:cubicBezTo>
                  <a:cubicBezTo>
                    <a:pt x="57" y="45"/>
                    <a:pt x="57" y="45"/>
                    <a:pt x="57" y="45"/>
                  </a:cubicBezTo>
                  <a:cubicBezTo>
                    <a:pt x="57" y="46"/>
                    <a:pt x="58" y="46"/>
                    <a:pt x="58" y="46"/>
                  </a:cubicBezTo>
                  <a:cubicBezTo>
                    <a:pt x="58" y="46"/>
                    <a:pt x="59" y="46"/>
                    <a:pt x="59" y="46"/>
                  </a:cubicBezTo>
                  <a:cubicBezTo>
                    <a:pt x="59" y="46"/>
                    <a:pt x="59" y="46"/>
                    <a:pt x="59" y="46"/>
                  </a:cubicBezTo>
                  <a:cubicBezTo>
                    <a:pt x="60" y="46"/>
                    <a:pt x="60" y="47"/>
                    <a:pt x="61" y="47"/>
                  </a:cubicBezTo>
                  <a:cubicBezTo>
                    <a:pt x="61" y="47"/>
                    <a:pt x="61" y="48"/>
                    <a:pt x="62" y="48"/>
                  </a:cubicBezTo>
                  <a:cubicBezTo>
                    <a:pt x="62" y="48"/>
                    <a:pt x="62" y="48"/>
                    <a:pt x="62" y="49"/>
                  </a:cubicBezTo>
                  <a:cubicBezTo>
                    <a:pt x="62" y="49"/>
                    <a:pt x="62" y="49"/>
                    <a:pt x="62" y="50"/>
                  </a:cubicBezTo>
                  <a:cubicBezTo>
                    <a:pt x="62" y="50"/>
                    <a:pt x="62" y="51"/>
                    <a:pt x="62" y="51"/>
                  </a:cubicBezTo>
                  <a:cubicBezTo>
                    <a:pt x="62" y="52"/>
                    <a:pt x="62" y="53"/>
                    <a:pt x="62" y="53"/>
                  </a:cubicBezTo>
                  <a:cubicBezTo>
                    <a:pt x="61" y="54"/>
                    <a:pt x="61" y="54"/>
                    <a:pt x="61" y="55"/>
                  </a:cubicBezTo>
                  <a:cubicBezTo>
                    <a:pt x="61" y="55"/>
                    <a:pt x="61" y="55"/>
                    <a:pt x="61" y="56"/>
                  </a:cubicBezTo>
                  <a:cubicBezTo>
                    <a:pt x="61" y="56"/>
                    <a:pt x="60" y="56"/>
                    <a:pt x="60" y="56"/>
                  </a:cubicBezTo>
                  <a:cubicBezTo>
                    <a:pt x="60" y="56"/>
                    <a:pt x="60" y="56"/>
                    <a:pt x="60" y="57"/>
                  </a:cubicBezTo>
                  <a:cubicBezTo>
                    <a:pt x="60" y="57"/>
                    <a:pt x="60" y="57"/>
                    <a:pt x="60" y="57"/>
                  </a:cubicBezTo>
                  <a:cubicBezTo>
                    <a:pt x="59" y="57"/>
                    <a:pt x="59" y="58"/>
                    <a:pt x="59" y="58"/>
                  </a:cubicBezTo>
                  <a:cubicBezTo>
                    <a:pt x="59" y="58"/>
                    <a:pt x="59" y="58"/>
                    <a:pt x="59" y="58"/>
                  </a:cubicBezTo>
                  <a:cubicBezTo>
                    <a:pt x="58" y="58"/>
                    <a:pt x="58" y="58"/>
                    <a:pt x="58" y="59"/>
                  </a:cubicBezTo>
                  <a:cubicBezTo>
                    <a:pt x="58" y="59"/>
                    <a:pt x="58" y="59"/>
                    <a:pt x="58" y="59"/>
                  </a:cubicBezTo>
                  <a:cubicBezTo>
                    <a:pt x="59" y="59"/>
                    <a:pt x="59" y="59"/>
                    <a:pt x="60" y="59"/>
                  </a:cubicBezTo>
                  <a:cubicBezTo>
                    <a:pt x="60" y="59"/>
                    <a:pt x="60" y="59"/>
                    <a:pt x="60" y="59"/>
                  </a:cubicBezTo>
                  <a:cubicBezTo>
                    <a:pt x="59" y="59"/>
                    <a:pt x="59" y="59"/>
                    <a:pt x="59" y="59"/>
                  </a:cubicBezTo>
                  <a:cubicBezTo>
                    <a:pt x="59" y="59"/>
                    <a:pt x="60" y="58"/>
                    <a:pt x="60" y="58"/>
                  </a:cubicBezTo>
                  <a:cubicBezTo>
                    <a:pt x="60" y="59"/>
                    <a:pt x="60" y="59"/>
                    <a:pt x="60" y="59"/>
                  </a:cubicBezTo>
                  <a:cubicBezTo>
                    <a:pt x="60" y="59"/>
                    <a:pt x="60" y="59"/>
                    <a:pt x="60" y="59"/>
                  </a:cubicBezTo>
                  <a:cubicBezTo>
                    <a:pt x="60" y="60"/>
                    <a:pt x="60" y="60"/>
                    <a:pt x="60" y="60"/>
                  </a:cubicBezTo>
                  <a:cubicBezTo>
                    <a:pt x="60" y="60"/>
                    <a:pt x="61" y="60"/>
                    <a:pt x="61" y="60"/>
                  </a:cubicBezTo>
                  <a:cubicBezTo>
                    <a:pt x="61" y="60"/>
                    <a:pt x="61" y="60"/>
                    <a:pt x="61" y="60"/>
                  </a:cubicBezTo>
                  <a:cubicBezTo>
                    <a:pt x="61" y="60"/>
                    <a:pt x="62" y="60"/>
                    <a:pt x="62" y="59"/>
                  </a:cubicBezTo>
                  <a:cubicBezTo>
                    <a:pt x="62" y="60"/>
                    <a:pt x="62" y="60"/>
                    <a:pt x="62" y="60"/>
                  </a:cubicBezTo>
                  <a:cubicBezTo>
                    <a:pt x="62" y="60"/>
                    <a:pt x="62" y="60"/>
                    <a:pt x="62" y="60"/>
                  </a:cubicBezTo>
                  <a:cubicBezTo>
                    <a:pt x="62" y="61"/>
                    <a:pt x="62" y="61"/>
                    <a:pt x="62" y="61"/>
                  </a:cubicBezTo>
                  <a:cubicBezTo>
                    <a:pt x="62" y="61"/>
                    <a:pt x="62" y="61"/>
                    <a:pt x="62" y="61"/>
                  </a:cubicBezTo>
                  <a:cubicBezTo>
                    <a:pt x="62" y="61"/>
                    <a:pt x="62" y="62"/>
                    <a:pt x="62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1"/>
                    <a:pt x="64" y="61"/>
                    <a:pt x="64" y="61"/>
                  </a:cubicBezTo>
                  <a:cubicBezTo>
                    <a:pt x="64" y="61"/>
                    <a:pt x="64" y="61"/>
                    <a:pt x="65" y="60"/>
                  </a:cubicBezTo>
                  <a:cubicBezTo>
                    <a:pt x="65" y="60"/>
                    <a:pt x="65" y="60"/>
                    <a:pt x="66" y="60"/>
                  </a:cubicBezTo>
                  <a:cubicBezTo>
                    <a:pt x="66" y="59"/>
                    <a:pt x="66" y="59"/>
                    <a:pt x="66" y="59"/>
                  </a:cubicBezTo>
                  <a:cubicBezTo>
                    <a:pt x="67" y="59"/>
                    <a:pt x="67" y="59"/>
                    <a:pt x="67" y="58"/>
                  </a:cubicBezTo>
                  <a:cubicBezTo>
                    <a:pt x="67" y="58"/>
                    <a:pt x="67" y="58"/>
                    <a:pt x="67" y="58"/>
                  </a:cubicBezTo>
                  <a:cubicBezTo>
                    <a:pt x="67" y="58"/>
                    <a:pt x="68" y="58"/>
                    <a:pt x="68" y="57"/>
                  </a:cubicBezTo>
                  <a:cubicBezTo>
                    <a:pt x="68" y="57"/>
                    <a:pt x="68" y="57"/>
                    <a:pt x="68" y="57"/>
                  </a:cubicBezTo>
                  <a:cubicBezTo>
                    <a:pt x="68" y="57"/>
                    <a:pt x="68" y="57"/>
                    <a:pt x="68" y="56"/>
                  </a:cubicBezTo>
                  <a:cubicBezTo>
                    <a:pt x="68" y="56"/>
                    <a:pt x="68" y="56"/>
                    <a:pt x="68" y="56"/>
                  </a:cubicBezTo>
                  <a:cubicBezTo>
                    <a:pt x="69" y="55"/>
                    <a:pt x="69" y="55"/>
                    <a:pt x="69" y="55"/>
                  </a:cubicBezTo>
                  <a:cubicBezTo>
                    <a:pt x="69" y="55"/>
                    <a:pt x="69" y="54"/>
                    <a:pt x="69" y="54"/>
                  </a:cubicBezTo>
                  <a:cubicBezTo>
                    <a:pt x="69" y="54"/>
                    <a:pt x="69" y="54"/>
                    <a:pt x="70" y="53"/>
                  </a:cubicBezTo>
                  <a:cubicBezTo>
                    <a:pt x="70" y="53"/>
                    <a:pt x="70" y="53"/>
                    <a:pt x="71" y="52"/>
                  </a:cubicBezTo>
                  <a:cubicBezTo>
                    <a:pt x="71" y="52"/>
                    <a:pt x="71" y="52"/>
                    <a:pt x="71" y="52"/>
                  </a:cubicBezTo>
                  <a:cubicBezTo>
                    <a:pt x="72" y="52"/>
                    <a:pt x="72" y="52"/>
                    <a:pt x="72" y="51"/>
                  </a:cubicBezTo>
                  <a:cubicBezTo>
                    <a:pt x="72" y="51"/>
                    <a:pt x="72" y="51"/>
                    <a:pt x="72" y="51"/>
                  </a:cubicBezTo>
                  <a:cubicBezTo>
                    <a:pt x="72" y="51"/>
                    <a:pt x="72" y="51"/>
                    <a:pt x="72" y="50"/>
                  </a:cubicBezTo>
                  <a:cubicBezTo>
                    <a:pt x="72" y="50"/>
                    <a:pt x="72" y="50"/>
                    <a:pt x="72" y="50"/>
                  </a:cubicBezTo>
                  <a:cubicBezTo>
                    <a:pt x="72" y="50"/>
                    <a:pt x="72" y="50"/>
                    <a:pt x="72" y="49"/>
                  </a:cubicBezTo>
                  <a:cubicBezTo>
                    <a:pt x="73" y="49"/>
                    <a:pt x="73" y="49"/>
                    <a:pt x="73" y="48"/>
                  </a:cubicBezTo>
                  <a:cubicBezTo>
                    <a:pt x="73" y="48"/>
                    <a:pt x="73" y="47"/>
                    <a:pt x="74" y="47"/>
                  </a:cubicBezTo>
                  <a:cubicBezTo>
                    <a:pt x="74" y="47"/>
                    <a:pt x="74" y="46"/>
                    <a:pt x="74" y="46"/>
                  </a:cubicBezTo>
                  <a:cubicBezTo>
                    <a:pt x="74" y="45"/>
                    <a:pt x="74" y="45"/>
                    <a:pt x="74" y="45"/>
                  </a:cubicBezTo>
                  <a:cubicBezTo>
                    <a:pt x="75" y="45"/>
                    <a:pt x="75" y="45"/>
                    <a:pt x="75" y="44"/>
                  </a:cubicBezTo>
                  <a:cubicBezTo>
                    <a:pt x="75" y="44"/>
                    <a:pt x="75" y="44"/>
                    <a:pt x="75" y="44"/>
                  </a:cubicBezTo>
                  <a:cubicBezTo>
                    <a:pt x="75" y="44"/>
                    <a:pt x="75" y="44"/>
                    <a:pt x="74" y="44"/>
                  </a:cubicBezTo>
                  <a:cubicBezTo>
                    <a:pt x="74" y="44"/>
                    <a:pt x="74" y="44"/>
                    <a:pt x="74" y="44"/>
                  </a:cubicBezTo>
                  <a:cubicBezTo>
                    <a:pt x="74" y="44"/>
                    <a:pt x="74" y="44"/>
                    <a:pt x="74" y="44"/>
                  </a:cubicBezTo>
                  <a:cubicBezTo>
                    <a:pt x="74" y="44"/>
                    <a:pt x="74" y="43"/>
                    <a:pt x="74" y="43"/>
                  </a:cubicBezTo>
                  <a:cubicBezTo>
                    <a:pt x="74" y="43"/>
                    <a:pt x="74" y="43"/>
                    <a:pt x="74" y="43"/>
                  </a:cubicBezTo>
                  <a:cubicBezTo>
                    <a:pt x="74" y="43"/>
                    <a:pt x="74" y="43"/>
                    <a:pt x="73" y="43"/>
                  </a:cubicBezTo>
                  <a:cubicBezTo>
                    <a:pt x="73" y="43"/>
                    <a:pt x="73" y="43"/>
                    <a:pt x="73" y="43"/>
                  </a:cubicBezTo>
                  <a:cubicBezTo>
                    <a:pt x="73" y="42"/>
                    <a:pt x="73" y="42"/>
                    <a:pt x="74" y="42"/>
                  </a:cubicBezTo>
                  <a:cubicBezTo>
                    <a:pt x="74" y="41"/>
                    <a:pt x="74" y="41"/>
                    <a:pt x="74" y="41"/>
                  </a:cubicBezTo>
                  <a:cubicBezTo>
                    <a:pt x="74" y="41"/>
                    <a:pt x="74" y="41"/>
                    <a:pt x="74" y="41"/>
                  </a:cubicBezTo>
                  <a:cubicBezTo>
                    <a:pt x="74" y="40"/>
                    <a:pt x="75" y="40"/>
                    <a:pt x="75" y="40"/>
                  </a:cubicBezTo>
                  <a:cubicBezTo>
                    <a:pt x="75" y="40"/>
                    <a:pt x="76" y="40"/>
                    <a:pt x="76" y="39"/>
                  </a:cubicBezTo>
                  <a:cubicBezTo>
                    <a:pt x="76" y="39"/>
                    <a:pt x="76" y="39"/>
                    <a:pt x="76" y="39"/>
                  </a:cubicBezTo>
                  <a:cubicBezTo>
                    <a:pt x="77" y="39"/>
                    <a:pt x="77" y="39"/>
                    <a:pt x="78" y="39"/>
                  </a:cubicBezTo>
                  <a:cubicBezTo>
                    <a:pt x="78" y="39"/>
                    <a:pt x="78" y="39"/>
                    <a:pt x="78" y="39"/>
                  </a:cubicBezTo>
                  <a:cubicBezTo>
                    <a:pt x="79" y="39"/>
                    <a:pt x="79" y="39"/>
                    <a:pt x="80" y="39"/>
                  </a:cubicBezTo>
                  <a:cubicBezTo>
                    <a:pt x="80" y="39"/>
                    <a:pt x="80" y="39"/>
                    <a:pt x="80" y="39"/>
                  </a:cubicBezTo>
                  <a:cubicBezTo>
                    <a:pt x="80" y="40"/>
                    <a:pt x="80" y="40"/>
                    <a:pt x="80" y="40"/>
                  </a:cubicBezTo>
                  <a:cubicBezTo>
                    <a:pt x="80" y="40"/>
                    <a:pt x="80" y="40"/>
                    <a:pt x="80" y="40"/>
                  </a:cubicBezTo>
                  <a:cubicBezTo>
                    <a:pt x="80" y="41"/>
                    <a:pt x="80" y="41"/>
                    <a:pt x="80" y="41"/>
                  </a:cubicBezTo>
                  <a:cubicBezTo>
                    <a:pt x="80" y="41"/>
                    <a:pt x="80" y="41"/>
                    <a:pt x="80" y="40"/>
                  </a:cubicBezTo>
                  <a:cubicBezTo>
                    <a:pt x="80" y="40"/>
                    <a:pt x="80" y="40"/>
                    <a:pt x="81" y="40"/>
                  </a:cubicBezTo>
                  <a:cubicBezTo>
                    <a:pt x="80" y="39"/>
                    <a:pt x="80" y="39"/>
                    <a:pt x="80" y="39"/>
                  </a:cubicBezTo>
                  <a:cubicBezTo>
                    <a:pt x="80" y="39"/>
                    <a:pt x="80" y="39"/>
                    <a:pt x="80" y="38"/>
                  </a:cubicBezTo>
                  <a:cubicBezTo>
                    <a:pt x="80" y="38"/>
                    <a:pt x="80" y="38"/>
                    <a:pt x="80" y="38"/>
                  </a:cubicBezTo>
                  <a:cubicBezTo>
                    <a:pt x="80" y="38"/>
                    <a:pt x="80" y="38"/>
                    <a:pt x="80" y="38"/>
                  </a:cubicBezTo>
                  <a:cubicBezTo>
                    <a:pt x="80" y="37"/>
                    <a:pt x="80" y="37"/>
                    <a:pt x="80" y="37"/>
                  </a:cubicBezTo>
                  <a:cubicBezTo>
                    <a:pt x="80" y="37"/>
                    <a:pt x="80" y="37"/>
                    <a:pt x="81" y="37"/>
                  </a:cubicBezTo>
                  <a:cubicBezTo>
                    <a:pt x="80" y="36"/>
                    <a:pt x="81" y="36"/>
                    <a:pt x="81" y="36"/>
                  </a:cubicBezTo>
                  <a:cubicBezTo>
                    <a:pt x="81" y="36"/>
                    <a:pt x="81" y="36"/>
                    <a:pt x="81" y="36"/>
                  </a:cubicBezTo>
                  <a:cubicBezTo>
                    <a:pt x="81" y="36"/>
                    <a:pt x="81" y="36"/>
                    <a:pt x="81" y="36"/>
                  </a:cubicBezTo>
                  <a:cubicBezTo>
                    <a:pt x="82" y="36"/>
                    <a:pt x="82" y="36"/>
                    <a:pt x="82" y="35"/>
                  </a:cubicBezTo>
                  <a:cubicBezTo>
                    <a:pt x="82" y="35"/>
                    <a:pt x="82" y="35"/>
                    <a:pt x="83" y="35"/>
                  </a:cubicBezTo>
                  <a:cubicBezTo>
                    <a:pt x="83" y="34"/>
                    <a:pt x="83" y="34"/>
                    <a:pt x="83" y="34"/>
                  </a:cubicBezTo>
                  <a:cubicBezTo>
                    <a:pt x="83" y="34"/>
                    <a:pt x="83" y="33"/>
                    <a:pt x="83" y="33"/>
                  </a:cubicBezTo>
                  <a:cubicBezTo>
                    <a:pt x="83" y="33"/>
                    <a:pt x="83" y="33"/>
                    <a:pt x="83" y="33"/>
                  </a:cubicBezTo>
                  <a:cubicBezTo>
                    <a:pt x="83" y="33"/>
                    <a:pt x="83" y="33"/>
                    <a:pt x="83" y="32"/>
                  </a:cubicBezTo>
                  <a:cubicBezTo>
                    <a:pt x="83" y="32"/>
                    <a:pt x="83" y="32"/>
                    <a:pt x="83" y="32"/>
                  </a:cubicBezTo>
                  <a:cubicBezTo>
                    <a:pt x="83" y="32"/>
                    <a:pt x="83" y="32"/>
                    <a:pt x="83" y="31"/>
                  </a:cubicBezTo>
                  <a:cubicBezTo>
                    <a:pt x="83" y="31"/>
                    <a:pt x="83" y="31"/>
                    <a:pt x="83" y="31"/>
                  </a:cubicBezTo>
                  <a:cubicBezTo>
                    <a:pt x="83" y="31"/>
                    <a:pt x="83" y="31"/>
                    <a:pt x="83" y="31"/>
                  </a:cubicBezTo>
                  <a:cubicBezTo>
                    <a:pt x="83" y="30"/>
                    <a:pt x="83" y="30"/>
                    <a:pt x="83" y="30"/>
                  </a:cubicBezTo>
                  <a:cubicBezTo>
                    <a:pt x="83" y="30"/>
                    <a:pt x="83" y="30"/>
                    <a:pt x="83" y="30"/>
                  </a:cubicBezTo>
                  <a:cubicBezTo>
                    <a:pt x="83" y="30"/>
                    <a:pt x="83" y="30"/>
                    <a:pt x="83" y="30"/>
                  </a:cubicBezTo>
                  <a:cubicBezTo>
                    <a:pt x="83" y="30"/>
                    <a:pt x="83" y="30"/>
                    <a:pt x="83" y="30"/>
                  </a:cubicBezTo>
                  <a:cubicBezTo>
                    <a:pt x="83" y="29"/>
                    <a:pt x="83" y="29"/>
                    <a:pt x="84" y="29"/>
                  </a:cubicBezTo>
                  <a:cubicBezTo>
                    <a:pt x="84" y="29"/>
                    <a:pt x="84" y="28"/>
                    <a:pt x="84" y="28"/>
                  </a:cubicBezTo>
                  <a:cubicBezTo>
                    <a:pt x="84" y="28"/>
                    <a:pt x="85" y="28"/>
                    <a:pt x="84" y="27"/>
                  </a:cubicBezTo>
                  <a:cubicBezTo>
                    <a:pt x="84" y="27"/>
                    <a:pt x="84" y="27"/>
                    <a:pt x="84" y="27"/>
                  </a:cubicBezTo>
                  <a:close/>
                  <a:moveTo>
                    <a:pt x="121" y="87"/>
                  </a:moveTo>
                  <a:cubicBezTo>
                    <a:pt x="121" y="87"/>
                    <a:pt x="121" y="87"/>
                    <a:pt x="121" y="87"/>
                  </a:cubicBezTo>
                  <a:cubicBezTo>
                    <a:pt x="120" y="87"/>
                    <a:pt x="120" y="87"/>
                    <a:pt x="120" y="87"/>
                  </a:cubicBezTo>
                  <a:cubicBezTo>
                    <a:pt x="120" y="87"/>
                    <a:pt x="120" y="87"/>
                    <a:pt x="120" y="87"/>
                  </a:cubicBezTo>
                  <a:cubicBezTo>
                    <a:pt x="121" y="88"/>
                    <a:pt x="121" y="88"/>
                    <a:pt x="121" y="88"/>
                  </a:cubicBezTo>
                  <a:cubicBezTo>
                    <a:pt x="121" y="88"/>
                    <a:pt x="121" y="88"/>
                    <a:pt x="121" y="87"/>
                  </a:cubicBezTo>
                  <a:cubicBezTo>
                    <a:pt x="121" y="87"/>
                    <a:pt x="121" y="87"/>
                    <a:pt x="121" y="87"/>
                  </a:cubicBezTo>
                  <a:cubicBezTo>
                    <a:pt x="121" y="87"/>
                    <a:pt x="121" y="87"/>
                    <a:pt x="121" y="87"/>
                  </a:cubicBezTo>
                  <a:close/>
                  <a:moveTo>
                    <a:pt x="120" y="82"/>
                  </a:moveTo>
                  <a:cubicBezTo>
                    <a:pt x="121" y="82"/>
                    <a:pt x="121" y="82"/>
                    <a:pt x="121" y="82"/>
                  </a:cubicBezTo>
                  <a:cubicBezTo>
                    <a:pt x="120" y="82"/>
                    <a:pt x="119" y="82"/>
                    <a:pt x="119" y="82"/>
                  </a:cubicBezTo>
                  <a:cubicBezTo>
                    <a:pt x="119" y="82"/>
                    <a:pt x="119" y="82"/>
                    <a:pt x="119" y="82"/>
                  </a:cubicBezTo>
                  <a:cubicBezTo>
                    <a:pt x="118" y="82"/>
                    <a:pt x="118" y="82"/>
                    <a:pt x="118" y="82"/>
                  </a:cubicBezTo>
                  <a:cubicBezTo>
                    <a:pt x="118" y="82"/>
                    <a:pt x="118" y="82"/>
                    <a:pt x="118" y="82"/>
                  </a:cubicBezTo>
                  <a:cubicBezTo>
                    <a:pt x="117" y="82"/>
                    <a:pt x="117" y="82"/>
                    <a:pt x="117" y="82"/>
                  </a:cubicBezTo>
                  <a:cubicBezTo>
                    <a:pt x="117" y="82"/>
                    <a:pt x="117" y="82"/>
                    <a:pt x="117" y="82"/>
                  </a:cubicBezTo>
                  <a:cubicBezTo>
                    <a:pt x="117" y="82"/>
                    <a:pt x="117" y="83"/>
                    <a:pt x="116" y="83"/>
                  </a:cubicBezTo>
                  <a:cubicBezTo>
                    <a:pt x="116" y="83"/>
                    <a:pt x="116" y="83"/>
                    <a:pt x="116" y="83"/>
                  </a:cubicBezTo>
                  <a:cubicBezTo>
                    <a:pt x="116" y="83"/>
                    <a:pt x="116" y="83"/>
                    <a:pt x="116" y="83"/>
                  </a:cubicBezTo>
                  <a:cubicBezTo>
                    <a:pt x="117" y="83"/>
                    <a:pt x="117" y="83"/>
                    <a:pt x="117" y="83"/>
                  </a:cubicBezTo>
                  <a:cubicBezTo>
                    <a:pt x="117" y="83"/>
                    <a:pt x="117" y="83"/>
                    <a:pt x="117" y="83"/>
                  </a:cubicBezTo>
                  <a:cubicBezTo>
                    <a:pt x="118" y="83"/>
                    <a:pt x="118" y="83"/>
                    <a:pt x="118" y="83"/>
                  </a:cubicBezTo>
                  <a:cubicBezTo>
                    <a:pt x="118" y="83"/>
                    <a:pt x="118" y="83"/>
                    <a:pt x="118" y="83"/>
                  </a:cubicBezTo>
                  <a:cubicBezTo>
                    <a:pt x="118" y="83"/>
                    <a:pt x="118" y="83"/>
                    <a:pt x="118" y="84"/>
                  </a:cubicBezTo>
                  <a:cubicBezTo>
                    <a:pt x="118" y="84"/>
                    <a:pt x="118" y="84"/>
                    <a:pt x="119" y="84"/>
                  </a:cubicBezTo>
                  <a:cubicBezTo>
                    <a:pt x="119" y="84"/>
                    <a:pt x="118" y="84"/>
                    <a:pt x="118" y="84"/>
                  </a:cubicBezTo>
                  <a:cubicBezTo>
                    <a:pt x="118" y="84"/>
                    <a:pt x="118" y="85"/>
                    <a:pt x="118" y="85"/>
                  </a:cubicBezTo>
                  <a:cubicBezTo>
                    <a:pt x="117" y="85"/>
                    <a:pt x="117" y="85"/>
                    <a:pt x="118" y="85"/>
                  </a:cubicBezTo>
                  <a:cubicBezTo>
                    <a:pt x="118" y="85"/>
                    <a:pt x="118" y="85"/>
                    <a:pt x="118" y="85"/>
                  </a:cubicBezTo>
                  <a:cubicBezTo>
                    <a:pt x="118" y="85"/>
                    <a:pt x="118" y="86"/>
                    <a:pt x="118" y="86"/>
                  </a:cubicBezTo>
                  <a:cubicBezTo>
                    <a:pt x="118" y="86"/>
                    <a:pt x="118" y="86"/>
                    <a:pt x="118" y="86"/>
                  </a:cubicBezTo>
                  <a:cubicBezTo>
                    <a:pt x="118" y="86"/>
                    <a:pt x="118" y="86"/>
                    <a:pt x="119" y="86"/>
                  </a:cubicBezTo>
                  <a:cubicBezTo>
                    <a:pt x="119" y="85"/>
                    <a:pt x="119" y="85"/>
                    <a:pt x="119" y="85"/>
                  </a:cubicBezTo>
                  <a:cubicBezTo>
                    <a:pt x="119" y="85"/>
                    <a:pt x="119" y="85"/>
                    <a:pt x="119" y="85"/>
                  </a:cubicBezTo>
                  <a:cubicBezTo>
                    <a:pt x="120" y="85"/>
                    <a:pt x="120" y="85"/>
                    <a:pt x="120" y="85"/>
                  </a:cubicBezTo>
                  <a:cubicBezTo>
                    <a:pt x="119" y="84"/>
                    <a:pt x="119" y="84"/>
                    <a:pt x="119" y="84"/>
                  </a:cubicBezTo>
                  <a:cubicBezTo>
                    <a:pt x="119" y="84"/>
                    <a:pt x="119" y="84"/>
                    <a:pt x="119" y="84"/>
                  </a:cubicBezTo>
                  <a:cubicBezTo>
                    <a:pt x="119" y="84"/>
                    <a:pt x="119" y="83"/>
                    <a:pt x="119" y="83"/>
                  </a:cubicBezTo>
                  <a:cubicBezTo>
                    <a:pt x="119" y="83"/>
                    <a:pt x="120" y="83"/>
                    <a:pt x="119" y="83"/>
                  </a:cubicBezTo>
                  <a:cubicBezTo>
                    <a:pt x="120" y="83"/>
                    <a:pt x="120" y="83"/>
                    <a:pt x="120" y="82"/>
                  </a:cubicBezTo>
                  <a:cubicBezTo>
                    <a:pt x="120" y="82"/>
                    <a:pt x="120" y="82"/>
                    <a:pt x="120" y="82"/>
                  </a:cubicBezTo>
                  <a:cubicBezTo>
                    <a:pt x="120" y="82"/>
                    <a:pt x="120" y="82"/>
                    <a:pt x="120" y="82"/>
                  </a:cubicBezTo>
                  <a:close/>
                  <a:moveTo>
                    <a:pt x="68" y="26"/>
                  </a:moveTo>
                  <a:cubicBezTo>
                    <a:pt x="68" y="27"/>
                    <a:pt x="68" y="26"/>
                    <a:pt x="68" y="27"/>
                  </a:cubicBezTo>
                  <a:cubicBezTo>
                    <a:pt x="68" y="27"/>
                    <a:pt x="68" y="27"/>
                    <a:pt x="68" y="27"/>
                  </a:cubicBezTo>
                  <a:cubicBezTo>
                    <a:pt x="68" y="27"/>
                    <a:pt x="68" y="27"/>
                    <a:pt x="68" y="27"/>
                  </a:cubicBezTo>
                  <a:cubicBezTo>
                    <a:pt x="68" y="27"/>
                    <a:pt x="68" y="27"/>
                    <a:pt x="68" y="27"/>
                  </a:cubicBezTo>
                  <a:cubicBezTo>
                    <a:pt x="68" y="27"/>
                    <a:pt x="68" y="27"/>
                    <a:pt x="68" y="27"/>
                  </a:cubicBezTo>
                  <a:cubicBezTo>
                    <a:pt x="68" y="27"/>
                    <a:pt x="68" y="26"/>
                    <a:pt x="68" y="26"/>
                  </a:cubicBezTo>
                  <a:cubicBezTo>
                    <a:pt x="68" y="26"/>
                    <a:pt x="68" y="26"/>
                    <a:pt x="68" y="26"/>
                  </a:cubicBezTo>
                  <a:cubicBezTo>
                    <a:pt x="68" y="26"/>
                    <a:pt x="68" y="26"/>
                    <a:pt x="68" y="26"/>
                  </a:cubicBezTo>
                  <a:close/>
                  <a:moveTo>
                    <a:pt x="63" y="15"/>
                  </a:moveTo>
                  <a:cubicBezTo>
                    <a:pt x="63" y="15"/>
                    <a:pt x="63" y="15"/>
                    <a:pt x="63" y="15"/>
                  </a:cubicBezTo>
                  <a:cubicBezTo>
                    <a:pt x="63" y="15"/>
                    <a:pt x="63" y="15"/>
                    <a:pt x="63" y="15"/>
                  </a:cubicBezTo>
                  <a:cubicBezTo>
                    <a:pt x="63" y="15"/>
                    <a:pt x="64" y="15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5"/>
                  </a:cubicBezTo>
                  <a:cubicBezTo>
                    <a:pt x="64" y="15"/>
                    <a:pt x="64" y="15"/>
                    <a:pt x="64" y="15"/>
                  </a:cubicBezTo>
                  <a:cubicBezTo>
                    <a:pt x="64" y="15"/>
                    <a:pt x="64" y="15"/>
                    <a:pt x="64" y="15"/>
                  </a:cubicBezTo>
                  <a:cubicBezTo>
                    <a:pt x="64" y="15"/>
                    <a:pt x="64" y="15"/>
                    <a:pt x="63" y="14"/>
                  </a:cubicBezTo>
                  <a:cubicBezTo>
                    <a:pt x="63" y="14"/>
                    <a:pt x="64" y="14"/>
                    <a:pt x="63" y="14"/>
                  </a:cubicBezTo>
                  <a:cubicBezTo>
                    <a:pt x="63" y="14"/>
                    <a:pt x="63" y="14"/>
                    <a:pt x="63" y="14"/>
                  </a:cubicBezTo>
                  <a:cubicBezTo>
                    <a:pt x="63" y="14"/>
                    <a:pt x="63" y="14"/>
                    <a:pt x="63" y="14"/>
                  </a:cubicBezTo>
                  <a:cubicBezTo>
                    <a:pt x="63" y="14"/>
                    <a:pt x="63" y="14"/>
                    <a:pt x="63" y="14"/>
                  </a:cubicBezTo>
                  <a:cubicBezTo>
                    <a:pt x="63" y="14"/>
                    <a:pt x="63" y="15"/>
                    <a:pt x="63" y="15"/>
                  </a:cubicBezTo>
                  <a:cubicBezTo>
                    <a:pt x="63" y="15"/>
                    <a:pt x="63" y="15"/>
                    <a:pt x="63" y="15"/>
                  </a:cubicBezTo>
                  <a:cubicBezTo>
                    <a:pt x="63" y="15"/>
                    <a:pt x="63" y="15"/>
                    <a:pt x="63" y="15"/>
                  </a:cubicBezTo>
                  <a:close/>
                  <a:moveTo>
                    <a:pt x="59" y="18"/>
                  </a:moveTo>
                  <a:cubicBezTo>
                    <a:pt x="59" y="18"/>
                    <a:pt x="59" y="18"/>
                    <a:pt x="59" y="18"/>
                  </a:cubicBezTo>
                  <a:cubicBezTo>
                    <a:pt x="59" y="18"/>
                    <a:pt x="59" y="18"/>
                    <a:pt x="59" y="18"/>
                  </a:cubicBezTo>
                  <a:close/>
                  <a:moveTo>
                    <a:pt x="61" y="20"/>
                  </a:moveTo>
                  <a:cubicBezTo>
                    <a:pt x="61" y="20"/>
                    <a:pt x="61" y="20"/>
                    <a:pt x="62" y="20"/>
                  </a:cubicBezTo>
                  <a:cubicBezTo>
                    <a:pt x="62" y="20"/>
                    <a:pt x="62" y="20"/>
                    <a:pt x="62" y="20"/>
                  </a:cubicBezTo>
                  <a:cubicBezTo>
                    <a:pt x="62" y="20"/>
                    <a:pt x="62" y="20"/>
                    <a:pt x="62" y="20"/>
                  </a:cubicBezTo>
                  <a:cubicBezTo>
                    <a:pt x="61" y="20"/>
                    <a:pt x="61" y="20"/>
                    <a:pt x="61" y="20"/>
                  </a:cubicBezTo>
                  <a:cubicBezTo>
                    <a:pt x="61" y="20"/>
                    <a:pt x="61" y="20"/>
                    <a:pt x="61" y="20"/>
                  </a:cubicBezTo>
                  <a:cubicBezTo>
                    <a:pt x="61" y="20"/>
                    <a:pt x="61" y="20"/>
                    <a:pt x="61" y="20"/>
                  </a:cubicBezTo>
                  <a:cubicBezTo>
                    <a:pt x="61" y="20"/>
                    <a:pt x="61" y="20"/>
                    <a:pt x="61" y="20"/>
                  </a:cubicBezTo>
                  <a:close/>
                  <a:moveTo>
                    <a:pt x="60" y="20"/>
                  </a:moveTo>
                  <a:cubicBezTo>
                    <a:pt x="60" y="20"/>
                    <a:pt x="60" y="20"/>
                    <a:pt x="60" y="20"/>
                  </a:cubicBezTo>
                  <a:cubicBezTo>
                    <a:pt x="60" y="20"/>
                    <a:pt x="60" y="20"/>
                    <a:pt x="60" y="20"/>
                  </a:cubicBezTo>
                  <a:cubicBezTo>
                    <a:pt x="60" y="20"/>
                    <a:pt x="60" y="20"/>
                    <a:pt x="60" y="19"/>
                  </a:cubicBezTo>
                  <a:cubicBezTo>
                    <a:pt x="60" y="19"/>
                    <a:pt x="60" y="20"/>
                    <a:pt x="60" y="20"/>
                  </a:cubicBezTo>
                  <a:cubicBezTo>
                    <a:pt x="60" y="20"/>
                    <a:pt x="60" y="20"/>
                    <a:pt x="60" y="20"/>
                  </a:cubicBezTo>
                  <a:cubicBezTo>
                    <a:pt x="60" y="20"/>
                    <a:pt x="60" y="20"/>
                    <a:pt x="60" y="20"/>
                  </a:cubicBezTo>
                  <a:close/>
                  <a:moveTo>
                    <a:pt x="60" y="17"/>
                  </a:moveTo>
                  <a:cubicBezTo>
                    <a:pt x="60" y="17"/>
                    <a:pt x="60" y="17"/>
                    <a:pt x="60" y="17"/>
                  </a:cubicBezTo>
                  <a:cubicBezTo>
                    <a:pt x="60" y="17"/>
                    <a:pt x="60" y="17"/>
                    <a:pt x="60" y="17"/>
                  </a:cubicBezTo>
                  <a:close/>
                  <a:moveTo>
                    <a:pt x="61" y="15"/>
                  </a:moveTo>
                  <a:cubicBezTo>
                    <a:pt x="61" y="15"/>
                    <a:pt x="61" y="15"/>
                    <a:pt x="61" y="15"/>
                  </a:cubicBezTo>
                  <a:cubicBezTo>
                    <a:pt x="61" y="15"/>
                    <a:pt x="61" y="15"/>
                    <a:pt x="61" y="15"/>
                  </a:cubicBezTo>
                  <a:cubicBezTo>
                    <a:pt x="61" y="15"/>
                    <a:pt x="61" y="15"/>
                    <a:pt x="61" y="15"/>
                  </a:cubicBezTo>
                  <a:cubicBezTo>
                    <a:pt x="61" y="15"/>
                    <a:pt x="61" y="15"/>
                    <a:pt x="61" y="15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endParaRPr lang="ru-RU" sz="7198"/>
            </a:p>
          </p:txBody>
        </p:sp>
        <p:sp>
          <p:nvSpPr>
            <p:cNvPr id="441" name="Australia">
              <a:extLst>
                <a:ext uri="{FF2B5EF4-FFF2-40B4-BE49-F238E27FC236}">
                  <a16:creationId xmlns:a16="http://schemas.microsoft.com/office/drawing/2014/main" id="{0C9B84E5-4E2A-BFED-E5D6-FD1FE2513EF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7537309" y="10035348"/>
              <a:ext cx="2174308" cy="2028296"/>
            </a:xfrm>
            <a:custGeom>
              <a:avLst/>
              <a:gdLst>
                <a:gd name="T0" fmla="*/ 1075661 w 277"/>
                <a:gd name="T1" fmla="*/ 397115 h 258"/>
                <a:gd name="T2" fmla="*/ 306210 w 277"/>
                <a:gd name="T3" fmla="*/ 129751 h 258"/>
                <a:gd name="T4" fmla="*/ 859743 w 277"/>
                <a:gd name="T5" fmla="*/ 829617 h 258"/>
                <a:gd name="T6" fmla="*/ 914704 w 277"/>
                <a:gd name="T7" fmla="*/ 1006549 h 258"/>
                <a:gd name="T8" fmla="*/ 942185 w 277"/>
                <a:gd name="T9" fmla="*/ 920049 h 258"/>
                <a:gd name="T10" fmla="*/ 930407 w 277"/>
                <a:gd name="T11" fmla="*/ 986890 h 258"/>
                <a:gd name="T12" fmla="*/ 879372 w 277"/>
                <a:gd name="T13" fmla="*/ 998686 h 258"/>
                <a:gd name="T14" fmla="*/ 844040 w 277"/>
                <a:gd name="T15" fmla="*/ 927913 h 258"/>
                <a:gd name="T16" fmla="*/ 926481 w 277"/>
                <a:gd name="T17" fmla="*/ 912185 h 258"/>
                <a:gd name="T18" fmla="*/ 847966 w 277"/>
                <a:gd name="T19" fmla="*/ 900390 h 258"/>
                <a:gd name="T20" fmla="*/ 930407 w 277"/>
                <a:gd name="T21" fmla="*/ 880731 h 258"/>
                <a:gd name="T22" fmla="*/ 632049 w 277"/>
                <a:gd name="T23" fmla="*/ 747048 h 258"/>
                <a:gd name="T24" fmla="*/ 620271 w 277"/>
                <a:gd name="T25" fmla="*/ 715594 h 258"/>
                <a:gd name="T26" fmla="*/ 1071735 w 277"/>
                <a:gd name="T27" fmla="*/ 448229 h 258"/>
                <a:gd name="T28" fmla="*/ 1040329 w 277"/>
                <a:gd name="T29" fmla="*/ 385320 h 258"/>
                <a:gd name="T30" fmla="*/ 1001071 w 277"/>
                <a:gd name="T31" fmla="*/ 322410 h 258"/>
                <a:gd name="T32" fmla="*/ 946110 w 277"/>
                <a:gd name="T33" fmla="*/ 263433 h 258"/>
                <a:gd name="T34" fmla="*/ 891150 w 277"/>
                <a:gd name="T35" fmla="*/ 231978 h 258"/>
                <a:gd name="T36" fmla="*/ 859743 w 277"/>
                <a:gd name="T37" fmla="*/ 125819 h 258"/>
                <a:gd name="T38" fmla="*/ 816560 w 277"/>
                <a:gd name="T39" fmla="*/ 74705 h 258"/>
                <a:gd name="T40" fmla="*/ 777302 w 277"/>
                <a:gd name="T41" fmla="*/ 19659 h 258"/>
                <a:gd name="T42" fmla="*/ 761599 w 277"/>
                <a:gd name="T43" fmla="*/ 62909 h 258"/>
                <a:gd name="T44" fmla="*/ 738045 w 277"/>
                <a:gd name="T45" fmla="*/ 192660 h 258"/>
                <a:gd name="T46" fmla="*/ 624197 w 277"/>
                <a:gd name="T47" fmla="*/ 137614 h 258"/>
                <a:gd name="T48" fmla="*/ 628123 w 277"/>
                <a:gd name="T49" fmla="*/ 62909 h 258"/>
                <a:gd name="T50" fmla="*/ 612420 w 277"/>
                <a:gd name="T51" fmla="*/ 43250 h 258"/>
                <a:gd name="T52" fmla="*/ 549608 w 277"/>
                <a:gd name="T53" fmla="*/ 31455 h 258"/>
                <a:gd name="T54" fmla="*/ 502498 w 277"/>
                <a:gd name="T55" fmla="*/ 15727 h 258"/>
                <a:gd name="T56" fmla="*/ 486795 w 277"/>
                <a:gd name="T57" fmla="*/ 39318 h 258"/>
                <a:gd name="T58" fmla="*/ 459315 w 277"/>
                <a:gd name="T59" fmla="*/ 62909 h 258"/>
                <a:gd name="T60" fmla="*/ 435760 w 277"/>
                <a:gd name="T61" fmla="*/ 114023 h 258"/>
                <a:gd name="T62" fmla="*/ 404354 w 277"/>
                <a:gd name="T63" fmla="*/ 114023 h 258"/>
                <a:gd name="T64" fmla="*/ 349393 w 277"/>
                <a:gd name="T65" fmla="*/ 90432 h 258"/>
                <a:gd name="T66" fmla="*/ 329765 w 277"/>
                <a:gd name="T67" fmla="*/ 106160 h 258"/>
                <a:gd name="T68" fmla="*/ 310136 w 277"/>
                <a:gd name="T69" fmla="*/ 141546 h 258"/>
                <a:gd name="T70" fmla="*/ 286581 w 277"/>
                <a:gd name="T71" fmla="*/ 169069 h 258"/>
                <a:gd name="T72" fmla="*/ 243398 w 277"/>
                <a:gd name="T73" fmla="*/ 196592 h 258"/>
                <a:gd name="T74" fmla="*/ 129550 w 277"/>
                <a:gd name="T75" fmla="*/ 275228 h 258"/>
                <a:gd name="T76" fmla="*/ 31406 w 277"/>
                <a:gd name="T77" fmla="*/ 330274 h 258"/>
                <a:gd name="T78" fmla="*/ 19629 w 277"/>
                <a:gd name="T79" fmla="*/ 452161 h 258"/>
                <a:gd name="T80" fmla="*/ 51035 w 277"/>
                <a:gd name="T81" fmla="*/ 558320 h 258"/>
                <a:gd name="T82" fmla="*/ 117773 w 277"/>
                <a:gd name="T83" fmla="*/ 711662 h 258"/>
                <a:gd name="T84" fmla="*/ 227695 w 277"/>
                <a:gd name="T85" fmla="*/ 676275 h 258"/>
                <a:gd name="T86" fmla="*/ 290507 w 277"/>
                <a:gd name="T87" fmla="*/ 668412 h 258"/>
                <a:gd name="T88" fmla="*/ 486795 w 277"/>
                <a:gd name="T89" fmla="*/ 601571 h 258"/>
                <a:gd name="T90" fmla="*/ 561385 w 277"/>
                <a:gd name="T91" fmla="*/ 640889 h 258"/>
                <a:gd name="T92" fmla="*/ 604568 w 277"/>
                <a:gd name="T93" fmla="*/ 711662 h 258"/>
                <a:gd name="T94" fmla="*/ 659529 w 277"/>
                <a:gd name="T95" fmla="*/ 644821 h 258"/>
                <a:gd name="T96" fmla="*/ 647752 w 277"/>
                <a:gd name="T97" fmla="*/ 719526 h 258"/>
                <a:gd name="T98" fmla="*/ 714490 w 277"/>
                <a:gd name="T99" fmla="*/ 770639 h 258"/>
                <a:gd name="T100" fmla="*/ 804783 w 277"/>
                <a:gd name="T101" fmla="*/ 837481 h 258"/>
                <a:gd name="T102" fmla="*/ 863669 w 277"/>
                <a:gd name="T103" fmla="*/ 821753 h 258"/>
                <a:gd name="T104" fmla="*/ 922556 w 277"/>
                <a:gd name="T105" fmla="*/ 817821 h 258"/>
                <a:gd name="T106" fmla="*/ 989294 w 277"/>
                <a:gd name="T107" fmla="*/ 747048 h 258"/>
                <a:gd name="T108" fmla="*/ 1020700 w 277"/>
                <a:gd name="T109" fmla="*/ 676275 h 258"/>
                <a:gd name="T110" fmla="*/ 1056032 w 277"/>
                <a:gd name="T111" fmla="*/ 625162 h 258"/>
                <a:gd name="T112" fmla="*/ 628123 w 277"/>
                <a:gd name="T113" fmla="*/ 19659 h 258"/>
                <a:gd name="T114" fmla="*/ 620271 w 277"/>
                <a:gd name="T115" fmla="*/ 82569 h 258"/>
                <a:gd name="T116" fmla="*/ 624197 w 277"/>
                <a:gd name="T117" fmla="*/ 86500 h 258"/>
                <a:gd name="T118" fmla="*/ 463241 w 277"/>
                <a:gd name="T119" fmla="*/ 19659 h 258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277" h="258">
                  <a:moveTo>
                    <a:pt x="275" y="120"/>
                  </a:moveTo>
                  <a:cubicBezTo>
                    <a:pt x="275" y="120"/>
                    <a:pt x="274" y="118"/>
                    <a:pt x="275" y="118"/>
                  </a:cubicBezTo>
                  <a:cubicBezTo>
                    <a:pt x="275" y="118"/>
                    <a:pt x="275" y="120"/>
                    <a:pt x="275" y="120"/>
                  </a:cubicBezTo>
                  <a:close/>
                  <a:moveTo>
                    <a:pt x="273" y="101"/>
                  </a:moveTo>
                  <a:cubicBezTo>
                    <a:pt x="273" y="101"/>
                    <a:pt x="273" y="102"/>
                    <a:pt x="273" y="102"/>
                  </a:cubicBezTo>
                  <a:cubicBezTo>
                    <a:pt x="273" y="103"/>
                    <a:pt x="273" y="103"/>
                    <a:pt x="273" y="104"/>
                  </a:cubicBezTo>
                  <a:cubicBezTo>
                    <a:pt x="272" y="105"/>
                    <a:pt x="271" y="108"/>
                    <a:pt x="272" y="109"/>
                  </a:cubicBezTo>
                  <a:cubicBezTo>
                    <a:pt x="273" y="107"/>
                    <a:pt x="273" y="106"/>
                    <a:pt x="273" y="105"/>
                  </a:cubicBezTo>
                  <a:cubicBezTo>
                    <a:pt x="274" y="103"/>
                    <a:pt x="273" y="103"/>
                    <a:pt x="274" y="101"/>
                  </a:cubicBezTo>
                  <a:cubicBezTo>
                    <a:pt x="274" y="101"/>
                    <a:pt x="273" y="101"/>
                    <a:pt x="273" y="101"/>
                  </a:cubicBezTo>
                  <a:close/>
                  <a:moveTo>
                    <a:pt x="274" y="123"/>
                  </a:moveTo>
                  <a:cubicBezTo>
                    <a:pt x="275" y="124"/>
                    <a:pt x="276" y="121"/>
                    <a:pt x="275" y="121"/>
                  </a:cubicBezTo>
                  <a:cubicBezTo>
                    <a:pt x="275" y="121"/>
                    <a:pt x="274" y="123"/>
                    <a:pt x="274" y="123"/>
                  </a:cubicBezTo>
                  <a:close/>
                  <a:moveTo>
                    <a:pt x="82" y="27"/>
                  </a:moveTo>
                  <a:cubicBezTo>
                    <a:pt x="82" y="27"/>
                    <a:pt x="82" y="28"/>
                    <a:pt x="82" y="28"/>
                  </a:cubicBezTo>
                  <a:cubicBezTo>
                    <a:pt x="83" y="27"/>
                    <a:pt x="83" y="27"/>
                    <a:pt x="82" y="27"/>
                  </a:cubicBezTo>
                  <a:cubicBezTo>
                    <a:pt x="82" y="27"/>
                    <a:pt x="82" y="27"/>
                    <a:pt x="82" y="27"/>
                  </a:cubicBezTo>
                  <a:close/>
                  <a:moveTo>
                    <a:pt x="78" y="33"/>
                  </a:moveTo>
                  <a:cubicBezTo>
                    <a:pt x="78" y="33"/>
                    <a:pt x="78" y="32"/>
                    <a:pt x="78" y="32"/>
                  </a:cubicBezTo>
                  <a:cubicBezTo>
                    <a:pt x="79" y="32"/>
                    <a:pt x="79" y="33"/>
                    <a:pt x="78" y="33"/>
                  </a:cubicBezTo>
                  <a:cubicBezTo>
                    <a:pt x="78" y="33"/>
                    <a:pt x="78" y="33"/>
                    <a:pt x="78" y="33"/>
                  </a:cubicBezTo>
                  <a:close/>
                  <a:moveTo>
                    <a:pt x="219" y="210"/>
                  </a:moveTo>
                  <a:cubicBezTo>
                    <a:pt x="219" y="209"/>
                    <a:pt x="220" y="209"/>
                    <a:pt x="221" y="210"/>
                  </a:cubicBezTo>
                  <a:cubicBezTo>
                    <a:pt x="220" y="210"/>
                    <a:pt x="220" y="210"/>
                    <a:pt x="219" y="210"/>
                  </a:cubicBezTo>
                  <a:close/>
                  <a:moveTo>
                    <a:pt x="219" y="211"/>
                  </a:moveTo>
                  <a:cubicBezTo>
                    <a:pt x="219" y="211"/>
                    <a:pt x="219" y="211"/>
                    <a:pt x="219" y="211"/>
                  </a:cubicBezTo>
                  <a:cubicBezTo>
                    <a:pt x="219" y="211"/>
                    <a:pt x="219" y="211"/>
                    <a:pt x="219" y="211"/>
                  </a:cubicBezTo>
                  <a:close/>
                  <a:moveTo>
                    <a:pt x="178" y="43"/>
                  </a:moveTo>
                  <a:cubicBezTo>
                    <a:pt x="177" y="42"/>
                    <a:pt x="180" y="40"/>
                    <a:pt x="181" y="40"/>
                  </a:cubicBezTo>
                  <a:cubicBezTo>
                    <a:pt x="182" y="41"/>
                    <a:pt x="181" y="41"/>
                    <a:pt x="180" y="41"/>
                  </a:cubicBezTo>
                  <a:cubicBezTo>
                    <a:pt x="180" y="42"/>
                    <a:pt x="178" y="43"/>
                    <a:pt x="178" y="43"/>
                  </a:cubicBezTo>
                  <a:close/>
                  <a:moveTo>
                    <a:pt x="239" y="248"/>
                  </a:moveTo>
                  <a:cubicBezTo>
                    <a:pt x="239" y="249"/>
                    <a:pt x="239" y="249"/>
                    <a:pt x="238" y="249"/>
                  </a:cubicBezTo>
                  <a:cubicBezTo>
                    <a:pt x="239" y="248"/>
                    <a:pt x="238" y="248"/>
                    <a:pt x="239" y="248"/>
                  </a:cubicBezTo>
                  <a:close/>
                  <a:moveTo>
                    <a:pt x="233" y="255"/>
                  </a:moveTo>
                  <a:cubicBezTo>
                    <a:pt x="233" y="255"/>
                    <a:pt x="233" y="256"/>
                    <a:pt x="233" y="256"/>
                  </a:cubicBezTo>
                  <a:cubicBezTo>
                    <a:pt x="232" y="255"/>
                    <a:pt x="233" y="255"/>
                    <a:pt x="233" y="254"/>
                  </a:cubicBezTo>
                  <a:cubicBezTo>
                    <a:pt x="233" y="254"/>
                    <a:pt x="233" y="255"/>
                    <a:pt x="233" y="255"/>
                  </a:cubicBezTo>
                  <a:close/>
                  <a:moveTo>
                    <a:pt x="240" y="245"/>
                  </a:moveTo>
                  <a:cubicBezTo>
                    <a:pt x="240" y="246"/>
                    <a:pt x="240" y="246"/>
                    <a:pt x="240" y="246"/>
                  </a:cubicBezTo>
                  <a:cubicBezTo>
                    <a:pt x="240" y="245"/>
                    <a:pt x="240" y="245"/>
                    <a:pt x="240" y="245"/>
                  </a:cubicBezTo>
                  <a:close/>
                  <a:moveTo>
                    <a:pt x="211" y="222"/>
                  </a:moveTo>
                  <a:cubicBezTo>
                    <a:pt x="212" y="223"/>
                    <a:pt x="212" y="225"/>
                    <a:pt x="210" y="225"/>
                  </a:cubicBezTo>
                  <a:cubicBezTo>
                    <a:pt x="209" y="223"/>
                    <a:pt x="211" y="220"/>
                    <a:pt x="211" y="222"/>
                  </a:cubicBezTo>
                  <a:close/>
                  <a:moveTo>
                    <a:pt x="240" y="234"/>
                  </a:moveTo>
                  <a:cubicBezTo>
                    <a:pt x="240" y="235"/>
                    <a:pt x="240" y="245"/>
                    <a:pt x="240" y="245"/>
                  </a:cubicBezTo>
                  <a:cubicBezTo>
                    <a:pt x="239" y="245"/>
                    <a:pt x="241" y="243"/>
                    <a:pt x="239" y="243"/>
                  </a:cubicBezTo>
                  <a:cubicBezTo>
                    <a:pt x="238" y="244"/>
                    <a:pt x="238" y="245"/>
                    <a:pt x="238" y="245"/>
                  </a:cubicBezTo>
                  <a:cubicBezTo>
                    <a:pt x="238" y="246"/>
                    <a:pt x="238" y="248"/>
                    <a:pt x="237" y="249"/>
                  </a:cubicBezTo>
                  <a:cubicBezTo>
                    <a:pt x="237" y="249"/>
                    <a:pt x="237" y="251"/>
                    <a:pt x="237" y="251"/>
                  </a:cubicBezTo>
                  <a:cubicBezTo>
                    <a:pt x="237" y="251"/>
                    <a:pt x="238" y="253"/>
                    <a:pt x="238" y="254"/>
                  </a:cubicBezTo>
                  <a:cubicBezTo>
                    <a:pt x="238" y="254"/>
                    <a:pt x="236" y="254"/>
                    <a:pt x="236" y="253"/>
                  </a:cubicBezTo>
                  <a:cubicBezTo>
                    <a:pt x="236" y="253"/>
                    <a:pt x="235" y="251"/>
                    <a:pt x="236" y="251"/>
                  </a:cubicBezTo>
                  <a:cubicBezTo>
                    <a:pt x="236" y="252"/>
                    <a:pt x="237" y="252"/>
                    <a:pt x="237" y="251"/>
                  </a:cubicBezTo>
                  <a:cubicBezTo>
                    <a:pt x="236" y="251"/>
                    <a:pt x="235" y="250"/>
                    <a:pt x="235" y="250"/>
                  </a:cubicBezTo>
                  <a:cubicBezTo>
                    <a:pt x="235" y="251"/>
                    <a:pt x="235" y="251"/>
                    <a:pt x="234" y="251"/>
                  </a:cubicBezTo>
                  <a:cubicBezTo>
                    <a:pt x="233" y="251"/>
                    <a:pt x="234" y="254"/>
                    <a:pt x="234" y="254"/>
                  </a:cubicBezTo>
                  <a:cubicBezTo>
                    <a:pt x="233" y="254"/>
                    <a:pt x="233" y="253"/>
                    <a:pt x="233" y="253"/>
                  </a:cubicBezTo>
                  <a:cubicBezTo>
                    <a:pt x="233" y="252"/>
                    <a:pt x="233" y="254"/>
                    <a:pt x="232" y="254"/>
                  </a:cubicBezTo>
                  <a:cubicBezTo>
                    <a:pt x="232" y="254"/>
                    <a:pt x="232" y="253"/>
                    <a:pt x="231" y="254"/>
                  </a:cubicBezTo>
                  <a:cubicBezTo>
                    <a:pt x="231" y="254"/>
                    <a:pt x="231" y="257"/>
                    <a:pt x="230" y="257"/>
                  </a:cubicBezTo>
                  <a:cubicBezTo>
                    <a:pt x="229" y="258"/>
                    <a:pt x="225" y="257"/>
                    <a:pt x="224" y="256"/>
                  </a:cubicBezTo>
                  <a:cubicBezTo>
                    <a:pt x="223" y="255"/>
                    <a:pt x="224" y="254"/>
                    <a:pt x="224" y="254"/>
                  </a:cubicBezTo>
                  <a:cubicBezTo>
                    <a:pt x="223" y="254"/>
                    <a:pt x="222" y="253"/>
                    <a:pt x="221" y="251"/>
                  </a:cubicBezTo>
                  <a:cubicBezTo>
                    <a:pt x="221" y="252"/>
                    <a:pt x="220" y="248"/>
                    <a:pt x="220" y="249"/>
                  </a:cubicBezTo>
                  <a:cubicBezTo>
                    <a:pt x="220" y="248"/>
                    <a:pt x="219" y="247"/>
                    <a:pt x="219" y="245"/>
                  </a:cubicBezTo>
                  <a:cubicBezTo>
                    <a:pt x="219" y="245"/>
                    <a:pt x="221" y="247"/>
                    <a:pt x="221" y="246"/>
                  </a:cubicBezTo>
                  <a:cubicBezTo>
                    <a:pt x="221" y="246"/>
                    <a:pt x="220" y="245"/>
                    <a:pt x="220" y="245"/>
                  </a:cubicBezTo>
                  <a:cubicBezTo>
                    <a:pt x="220" y="244"/>
                    <a:pt x="219" y="245"/>
                    <a:pt x="219" y="245"/>
                  </a:cubicBezTo>
                  <a:cubicBezTo>
                    <a:pt x="219" y="244"/>
                    <a:pt x="219" y="243"/>
                    <a:pt x="219" y="243"/>
                  </a:cubicBezTo>
                  <a:cubicBezTo>
                    <a:pt x="219" y="242"/>
                    <a:pt x="218" y="241"/>
                    <a:pt x="217" y="240"/>
                  </a:cubicBezTo>
                  <a:cubicBezTo>
                    <a:pt x="217" y="239"/>
                    <a:pt x="216" y="236"/>
                    <a:pt x="215" y="236"/>
                  </a:cubicBezTo>
                  <a:cubicBezTo>
                    <a:pt x="215" y="235"/>
                    <a:pt x="215" y="231"/>
                    <a:pt x="216" y="230"/>
                  </a:cubicBezTo>
                  <a:cubicBezTo>
                    <a:pt x="216" y="231"/>
                    <a:pt x="217" y="230"/>
                    <a:pt x="217" y="231"/>
                  </a:cubicBezTo>
                  <a:cubicBezTo>
                    <a:pt x="217" y="231"/>
                    <a:pt x="217" y="231"/>
                    <a:pt x="217" y="231"/>
                  </a:cubicBezTo>
                  <a:cubicBezTo>
                    <a:pt x="217" y="231"/>
                    <a:pt x="222" y="233"/>
                    <a:pt x="223" y="233"/>
                  </a:cubicBezTo>
                  <a:cubicBezTo>
                    <a:pt x="225" y="234"/>
                    <a:pt x="226" y="235"/>
                    <a:pt x="228" y="234"/>
                  </a:cubicBezTo>
                  <a:cubicBezTo>
                    <a:pt x="230" y="234"/>
                    <a:pt x="231" y="233"/>
                    <a:pt x="232" y="233"/>
                  </a:cubicBezTo>
                  <a:cubicBezTo>
                    <a:pt x="233" y="233"/>
                    <a:pt x="233" y="233"/>
                    <a:pt x="233" y="233"/>
                  </a:cubicBezTo>
                  <a:cubicBezTo>
                    <a:pt x="233" y="233"/>
                    <a:pt x="234" y="233"/>
                    <a:pt x="234" y="233"/>
                  </a:cubicBezTo>
                  <a:cubicBezTo>
                    <a:pt x="235" y="233"/>
                    <a:pt x="235" y="232"/>
                    <a:pt x="236" y="232"/>
                  </a:cubicBezTo>
                  <a:cubicBezTo>
                    <a:pt x="236" y="232"/>
                    <a:pt x="237" y="232"/>
                    <a:pt x="237" y="232"/>
                  </a:cubicBezTo>
                  <a:cubicBezTo>
                    <a:pt x="238" y="232"/>
                    <a:pt x="237" y="231"/>
                    <a:pt x="238" y="231"/>
                  </a:cubicBezTo>
                  <a:cubicBezTo>
                    <a:pt x="238" y="231"/>
                    <a:pt x="239" y="232"/>
                    <a:pt x="240" y="232"/>
                  </a:cubicBezTo>
                  <a:cubicBezTo>
                    <a:pt x="240" y="234"/>
                    <a:pt x="240" y="233"/>
                    <a:pt x="240" y="234"/>
                  </a:cubicBezTo>
                  <a:close/>
                  <a:moveTo>
                    <a:pt x="239" y="230"/>
                  </a:moveTo>
                  <a:cubicBezTo>
                    <a:pt x="238" y="230"/>
                    <a:pt x="239" y="229"/>
                    <a:pt x="239" y="229"/>
                  </a:cubicBezTo>
                  <a:cubicBezTo>
                    <a:pt x="239" y="229"/>
                    <a:pt x="239" y="229"/>
                    <a:pt x="239" y="230"/>
                  </a:cubicBezTo>
                  <a:close/>
                  <a:moveTo>
                    <a:pt x="216" y="230"/>
                  </a:moveTo>
                  <a:cubicBezTo>
                    <a:pt x="215" y="230"/>
                    <a:pt x="216" y="229"/>
                    <a:pt x="216" y="229"/>
                  </a:cubicBezTo>
                  <a:cubicBezTo>
                    <a:pt x="216" y="229"/>
                    <a:pt x="216" y="229"/>
                    <a:pt x="216" y="230"/>
                  </a:cubicBezTo>
                  <a:close/>
                  <a:moveTo>
                    <a:pt x="241" y="228"/>
                  </a:moveTo>
                  <a:cubicBezTo>
                    <a:pt x="241" y="228"/>
                    <a:pt x="241" y="228"/>
                    <a:pt x="241" y="229"/>
                  </a:cubicBezTo>
                  <a:cubicBezTo>
                    <a:pt x="241" y="229"/>
                    <a:pt x="238" y="229"/>
                    <a:pt x="238" y="228"/>
                  </a:cubicBezTo>
                  <a:cubicBezTo>
                    <a:pt x="239" y="228"/>
                    <a:pt x="240" y="226"/>
                    <a:pt x="241" y="228"/>
                  </a:cubicBezTo>
                  <a:close/>
                  <a:moveTo>
                    <a:pt x="217" y="228"/>
                  </a:moveTo>
                  <a:cubicBezTo>
                    <a:pt x="216" y="228"/>
                    <a:pt x="217" y="228"/>
                    <a:pt x="217" y="228"/>
                  </a:cubicBezTo>
                  <a:cubicBezTo>
                    <a:pt x="217" y="228"/>
                    <a:pt x="217" y="228"/>
                    <a:pt x="217" y="228"/>
                  </a:cubicBezTo>
                  <a:close/>
                  <a:moveTo>
                    <a:pt x="237" y="224"/>
                  </a:moveTo>
                  <a:cubicBezTo>
                    <a:pt x="236" y="223"/>
                    <a:pt x="237" y="222"/>
                    <a:pt x="239" y="223"/>
                  </a:cubicBezTo>
                  <a:cubicBezTo>
                    <a:pt x="240" y="224"/>
                    <a:pt x="240" y="226"/>
                    <a:pt x="238" y="226"/>
                  </a:cubicBezTo>
                  <a:cubicBezTo>
                    <a:pt x="238" y="226"/>
                    <a:pt x="238" y="224"/>
                    <a:pt x="237" y="224"/>
                  </a:cubicBezTo>
                  <a:close/>
                  <a:moveTo>
                    <a:pt x="170" y="188"/>
                  </a:moveTo>
                  <a:cubicBezTo>
                    <a:pt x="170" y="189"/>
                    <a:pt x="170" y="189"/>
                    <a:pt x="169" y="189"/>
                  </a:cubicBezTo>
                  <a:cubicBezTo>
                    <a:pt x="169" y="189"/>
                    <a:pt x="168" y="189"/>
                    <a:pt x="168" y="189"/>
                  </a:cubicBezTo>
                  <a:cubicBezTo>
                    <a:pt x="167" y="189"/>
                    <a:pt x="167" y="190"/>
                    <a:pt x="167" y="190"/>
                  </a:cubicBezTo>
                  <a:cubicBezTo>
                    <a:pt x="166" y="190"/>
                    <a:pt x="166" y="190"/>
                    <a:pt x="165" y="190"/>
                  </a:cubicBezTo>
                  <a:cubicBezTo>
                    <a:pt x="164" y="190"/>
                    <a:pt x="162" y="190"/>
                    <a:pt x="161" y="190"/>
                  </a:cubicBezTo>
                  <a:cubicBezTo>
                    <a:pt x="159" y="190"/>
                    <a:pt x="160" y="188"/>
                    <a:pt x="162" y="187"/>
                  </a:cubicBezTo>
                  <a:cubicBezTo>
                    <a:pt x="163" y="187"/>
                    <a:pt x="165" y="186"/>
                    <a:pt x="166" y="186"/>
                  </a:cubicBezTo>
                  <a:cubicBezTo>
                    <a:pt x="168" y="187"/>
                    <a:pt x="166" y="187"/>
                    <a:pt x="167" y="188"/>
                  </a:cubicBezTo>
                  <a:cubicBezTo>
                    <a:pt x="167" y="187"/>
                    <a:pt x="169" y="188"/>
                    <a:pt x="168" y="188"/>
                  </a:cubicBezTo>
                  <a:cubicBezTo>
                    <a:pt x="168" y="188"/>
                    <a:pt x="170" y="188"/>
                    <a:pt x="170" y="188"/>
                  </a:cubicBezTo>
                  <a:close/>
                  <a:moveTo>
                    <a:pt x="146" y="171"/>
                  </a:moveTo>
                  <a:cubicBezTo>
                    <a:pt x="146" y="172"/>
                    <a:pt x="145" y="171"/>
                    <a:pt x="146" y="171"/>
                  </a:cubicBezTo>
                  <a:cubicBezTo>
                    <a:pt x="146" y="171"/>
                    <a:pt x="146" y="171"/>
                    <a:pt x="146" y="171"/>
                  </a:cubicBezTo>
                  <a:close/>
                  <a:moveTo>
                    <a:pt x="158" y="182"/>
                  </a:moveTo>
                  <a:cubicBezTo>
                    <a:pt x="157" y="182"/>
                    <a:pt x="157" y="181"/>
                    <a:pt x="157" y="181"/>
                  </a:cubicBezTo>
                  <a:cubicBezTo>
                    <a:pt x="157" y="181"/>
                    <a:pt x="158" y="182"/>
                    <a:pt x="158" y="182"/>
                  </a:cubicBezTo>
                  <a:close/>
                  <a:moveTo>
                    <a:pt x="276" y="130"/>
                  </a:moveTo>
                  <a:cubicBezTo>
                    <a:pt x="276" y="130"/>
                    <a:pt x="276" y="129"/>
                    <a:pt x="276" y="129"/>
                  </a:cubicBezTo>
                  <a:cubicBezTo>
                    <a:pt x="276" y="127"/>
                    <a:pt x="274" y="126"/>
                    <a:pt x="274" y="124"/>
                  </a:cubicBezTo>
                  <a:cubicBezTo>
                    <a:pt x="274" y="124"/>
                    <a:pt x="274" y="124"/>
                    <a:pt x="274" y="124"/>
                  </a:cubicBezTo>
                  <a:cubicBezTo>
                    <a:pt x="274" y="122"/>
                    <a:pt x="273" y="121"/>
                    <a:pt x="272" y="120"/>
                  </a:cubicBezTo>
                  <a:cubicBezTo>
                    <a:pt x="272" y="119"/>
                    <a:pt x="273" y="118"/>
                    <a:pt x="273" y="117"/>
                  </a:cubicBezTo>
                  <a:cubicBezTo>
                    <a:pt x="273" y="116"/>
                    <a:pt x="273" y="114"/>
                    <a:pt x="273" y="114"/>
                  </a:cubicBezTo>
                  <a:cubicBezTo>
                    <a:pt x="273" y="114"/>
                    <a:pt x="272" y="112"/>
                    <a:pt x="272" y="112"/>
                  </a:cubicBezTo>
                  <a:cubicBezTo>
                    <a:pt x="272" y="112"/>
                    <a:pt x="272" y="112"/>
                    <a:pt x="272" y="112"/>
                  </a:cubicBezTo>
                  <a:cubicBezTo>
                    <a:pt x="274" y="112"/>
                    <a:pt x="273" y="110"/>
                    <a:pt x="272" y="109"/>
                  </a:cubicBezTo>
                  <a:cubicBezTo>
                    <a:pt x="272" y="109"/>
                    <a:pt x="271" y="108"/>
                    <a:pt x="271" y="108"/>
                  </a:cubicBezTo>
                  <a:cubicBezTo>
                    <a:pt x="271" y="107"/>
                    <a:pt x="272" y="106"/>
                    <a:pt x="271" y="105"/>
                  </a:cubicBezTo>
                  <a:cubicBezTo>
                    <a:pt x="271" y="105"/>
                    <a:pt x="270" y="104"/>
                    <a:pt x="269" y="104"/>
                  </a:cubicBezTo>
                  <a:cubicBezTo>
                    <a:pt x="268" y="103"/>
                    <a:pt x="269" y="102"/>
                    <a:pt x="268" y="101"/>
                  </a:cubicBezTo>
                  <a:cubicBezTo>
                    <a:pt x="268" y="101"/>
                    <a:pt x="267" y="101"/>
                    <a:pt x="267" y="100"/>
                  </a:cubicBezTo>
                  <a:cubicBezTo>
                    <a:pt x="266" y="100"/>
                    <a:pt x="265" y="99"/>
                    <a:pt x="265" y="98"/>
                  </a:cubicBezTo>
                  <a:cubicBezTo>
                    <a:pt x="264" y="97"/>
                    <a:pt x="264" y="96"/>
                    <a:pt x="263" y="96"/>
                  </a:cubicBezTo>
                  <a:cubicBezTo>
                    <a:pt x="263" y="96"/>
                    <a:pt x="262" y="96"/>
                    <a:pt x="262" y="96"/>
                  </a:cubicBezTo>
                  <a:cubicBezTo>
                    <a:pt x="261" y="96"/>
                    <a:pt x="261" y="95"/>
                    <a:pt x="261" y="95"/>
                  </a:cubicBezTo>
                  <a:cubicBezTo>
                    <a:pt x="261" y="95"/>
                    <a:pt x="259" y="93"/>
                    <a:pt x="259" y="93"/>
                  </a:cubicBezTo>
                  <a:cubicBezTo>
                    <a:pt x="260" y="93"/>
                    <a:pt x="260" y="94"/>
                    <a:pt x="260" y="93"/>
                  </a:cubicBezTo>
                  <a:cubicBezTo>
                    <a:pt x="260" y="93"/>
                    <a:pt x="260" y="92"/>
                    <a:pt x="259" y="91"/>
                  </a:cubicBezTo>
                  <a:cubicBezTo>
                    <a:pt x="258" y="91"/>
                    <a:pt x="258" y="92"/>
                    <a:pt x="258" y="92"/>
                  </a:cubicBezTo>
                  <a:cubicBezTo>
                    <a:pt x="257" y="92"/>
                    <a:pt x="257" y="91"/>
                    <a:pt x="257" y="90"/>
                  </a:cubicBezTo>
                  <a:cubicBezTo>
                    <a:pt x="257" y="89"/>
                    <a:pt x="257" y="81"/>
                    <a:pt x="255" y="82"/>
                  </a:cubicBezTo>
                  <a:cubicBezTo>
                    <a:pt x="254" y="83"/>
                    <a:pt x="257" y="86"/>
                    <a:pt x="253" y="83"/>
                  </a:cubicBezTo>
                  <a:cubicBezTo>
                    <a:pt x="252" y="82"/>
                    <a:pt x="252" y="82"/>
                    <a:pt x="251" y="81"/>
                  </a:cubicBezTo>
                  <a:cubicBezTo>
                    <a:pt x="251" y="81"/>
                    <a:pt x="252" y="87"/>
                    <a:pt x="249" y="84"/>
                  </a:cubicBezTo>
                  <a:cubicBezTo>
                    <a:pt x="248" y="82"/>
                    <a:pt x="248" y="79"/>
                    <a:pt x="248" y="77"/>
                  </a:cubicBezTo>
                  <a:cubicBezTo>
                    <a:pt x="247" y="77"/>
                    <a:pt x="246" y="76"/>
                    <a:pt x="246" y="75"/>
                  </a:cubicBezTo>
                  <a:cubicBezTo>
                    <a:pt x="246" y="74"/>
                    <a:pt x="246" y="74"/>
                    <a:pt x="245" y="73"/>
                  </a:cubicBezTo>
                  <a:cubicBezTo>
                    <a:pt x="244" y="72"/>
                    <a:pt x="241" y="70"/>
                    <a:pt x="244" y="70"/>
                  </a:cubicBezTo>
                  <a:cubicBezTo>
                    <a:pt x="244" y="69"/>
                    <a:pt x="243" y="68"/>
                    <a:pt x="243" y="68"/>
                  </a:cubicBezTo>
                  <a:cubicBezTo>
                    <a:pt x="242" y="68"/>
                    <a:pt x="242" y="67"/>
                    <a:pt x="241" y="67"/>
                  </a:cubicBezTo>
                  <a:cubicBezTo>
                    <a:pt x="241" y="66"/>
                    <a:pt x="241" y="67"/>
                    <a:pt x="240" y="67"/>
                  </a:cubicBezTo>
                  <a:cubicBezTo>
                    <a:pt x="240" y="67"/>
                    <a:pt x="239" y="66"/>
                    <a:pt x="239" y="66"/>
                  </a:cubicBezTo>
                  <a:cubicBezTo>
                    <a:pt x="238" y="65"/>
                    <a:pt x="238" y="65"/>
                    <a:pt x="237" y="65"/>
                  </a:cubicBezTo>
                  <a:cubicBezTo>
                    <a:pt x="237" y="65"/>
                    <a:pt x="237" y="64"/>
                    <a:pt x="237" y="64"/>
                  </a:cubicBezTo>
                  <a:cubicBezTo>
                    <a:pt x="236" y="64"/>
                    <a:pt x="235" y="66"/>
                    <a:pt x="235" y="64"/>
                  </a:cubicBezTo>
                  <a:cubicBezTo>
                    <a:pt x="234" y="64"/>
                    <a:pt x="235" y="63"/>
                    <a:pt x="235" y="63"/>
                  </a:cubicBezTo>
                  <a:cubicBezTo>
                    <a:pt x="234" y="62"/>
                    <a:pt x="234" y="62"/>
                    <a:pt x="233" y="62"/>
                  </a:cubicBezTo>
                  <a:cubicBezTo>
                    <a:pt x="232" y="61"/>
                    <a:pt x="231" y="61"/>
                    <a:pt x="230" y="61"/>
                  </a:cubicBezTo>
                  <a:cubicBezTo>
                    <a:pt x="229" y="60"/>
                    <a:pt x="228" y="60"/>
                    <a:pt x="227" y="59"/>
                  </a:cubicBezTo>
                  <a:cubicBezTo>
                    <a:pt x="226" y="57"/>
                    <a:pt x="226" y="58"/>
                    <a:pt x="226" y="56"/>
                  </a:cubicBezTo>
                  <a:cubicBezTo>
                    <a:pt x="227" y="56"/>
                    <a:pt x="227" y="55"/>
                    <a:pt x="226" y="54"/>
                  </a:cubicBezTo>
                  <a:cubicBezTo>
                    <a:pt x="226" y="53"/>
                    <a:pt x="225" y="54"/>
                    <a:pt x="225" y="54"/>
                  </a:cubicBezTo>
                  <a:cubicBezTo>
                    <a:pt x="224" y="52"/>
                    <a:pt x="225" y="52"/>
                    <a:pt x="225" y="51"/>
                  </a:cubicBezTo>
                  <a:cubicBezTo>
                    <a:pt x="225" y="49"/>
                    <a:pt x="225" y="48"/>
                    <a:pt x="224" y="47"/>
                  </a:cubicBezTo>
                  <a:cubicBezTo>
                    <a:pt x="224" y="46"/>
                    <a:pt x="224" y="45"/>
                    <a:pt x="224" y="44"/>
                  </a:cubicBezTo>
                  <a:cubicBezTo>
                    <a:pt x="224" y="44"/>
                    <a:pt x="222" y="42"/>
                    <a:pt x="221" y="42"/>
                  </a:cubicBezTo>
                  <a:cubicBezTo>
                    <a:pt x="220" y="40"/>
                    <a:pt x="221" y="40"/>
                    <a:pt x="220" y="39"/>
                  </a:cubicBezTo>
                  <a:cubicBezTo>
                    <a:pt x="220" y="37"/>
                    <a:pt x="219" y="34"/>
                    <a:pt x="219" y="32"/>
                  </a:cubicBezTo>
                  <a:cubicBezTo>
                    <a:pt x="219" y="33"/>
                    <a:pt x="219" y="29"/>
                    <a:pt x="220" y="30"/>
                  </a:cubicBezTo>
                  <a:cubicBezTo>
                    <a:pt x="219" y="30"/>
                    <a:pt x="219" y="29"/>
                    <a:pt x="218" y="29"/>
                  </a:cubicBezTo>
                  <a:cubicBezTo>
                    <a:pt x="218" y="28"/>
                    <a:pt x="217" y="28"/>
                    <a:pt x="216" y="27"/>
                  </a:cubicBezTo>
                  <a:cubicBezTo>
                    <a:pt x="216" y="27"/>
                    <a:pt x="215" y="27"/>
                    <a:pt x="215" y="27"/>
                  </a:cubicBezTo>
                  <a:cubicBezTo>
                    <a:pt x="215" y="27"/>
                    <a:pt x="215" y="26"/>
                    <a:pt x="215" y="26"/>
                  </a:cubicBezTo>
                  <a:cubicBezTo>
                    <a:pt x="214" y="25"/>
                    <a:pt x="214" y="24"/>
                    <a:pt x="212" y="25"/>
                  </a:cubicBezTo>
                  <a:cubicBezTo>
                    <a:pt x="211" y="26"/>
                    <a:pt x="211" y="27"/>
                    <a:pt x="209" y="26"/>
                  </a:cubicBezTo>
                  <a:cubicBezTo>
                    <a:pt x="209" y="26"/>
                    <a:pt x="208" y="22"/>
                    <a:pt x="208" y="22"/>
                  </a:cubicBezTo>
                  <a:cubicBezTo>
                    <a:pt x="207" y="21"/>
                    <a:pt x="208" y="19"/>
                    <a:pt x="208" y="19"/>
                  </a:cubicBezTo>
                  <a:cubicBezTo>
                    <a:pt x="207" y="18"/>
                    <a:pt x="207" y="16"/>
                    <a:pt x="207" y="15"/>
                  </a:cubicBezTo>
                  <a:cubicBezTo>
                    <a:pt x="207" y="14"/>
                    <a:pt x="207" y="14"/>
                    <a:pt x="206" y="13"/>
                  </a:cubicBezTo>
                  <a:cubicBezTo>
                    <a:pt x="205" y="12"/>
                    <a:pt x="205" y="12"/>
                    <a:pt x="204" y="11"/>
                  </a:cubicBezTo>
                  <a:cubicBezTo>
                    <a:pt x="204" y="9"/>
                    <a:pt x="205" y="10"/>
                    <a:pt x="205" y="9"/>
                  </a:cubicBezTo>
                  <a:cubicBezTo>
                    <a:pt x="205" y="9"/>
                    <a:pt x="204" y="9"/>
                    <a:pt x="204" y="9"/>
                  </a:cubicBezTo>
                  <a:cubicBezTo>
                    <a:pt x="203" y="8"/>
                    <a:pt x="203" y="7"/>
                    <a:pt x="203" y="5"/>
                  </a:cubicBezTo>
                  <a:cubicBezTo>
                    <a:pt x="203" y="3"/>
                    <a:pt x="202" y="3"/>
                    <a:pt x="201" y="2"/>
                  </a:cubicBezTo>
                  <a:cubicBezTo>
                    <a:pt x="200" y="0"/>
                    <a:pt x="201" y="0"/>
                    <a:pt x="200" y="1"/>
                  </a:cubicBezTo>
                  <a:cubicBezTo>
                    <a:pt x="198" y="2"/>
                    <a:pt x="198" y="3"/>
                    <a:pt x="198" y="5"/>
                  </a:cubicBezTo>
                  <a:cubicBezTo>
                    <a:pt x="198" y="5"/>
                    <a:pt x="197" y="6"/>
                    <a:pt x="197" y="7"/>
                  </a:cubicBezTo>
                  <a:cubicBezTo>
                    <a:pt x="197" y="7"/>
                    <a:pt x="198" y="8"/>
                    <a:pt x="198" y="8"/>
                  </a:cubicBezTo>
                  <a:cubicBezTo>
                    <a:pt x="197" y="8"/>
                    <a:pt x="197" y="8"/>
                    <a:pt x="197" y="8"/>
                  </a:cubicBezTo>
                  <a:cubicBezTo>
                    <a:pt x="196" y="8"/>
                    <a:pt x="197" y="9"/>
                    <a:pt x="197" y="10"/>
                  </a:cubicBezTo>
                  <a:cubicBezTo>
                    <a:pt x="197" y="9"/>
                    <a:pt x="196" y="10"/>
                    <a:pt x="196" y="10"/>
                  </a:cubicBezTo>
                  <a:cubicBezTo>
                    <a:pt x="195" y="10"/>
                    <a:pt x="194" y="13"/>
                    <a:pt x="195" y="13"/>
                  </a:cubicBezTo>
                  <a:cubicBezTo>
                    <a:pt x="195" y="13"/>
                    <a:pt x="195" y="13"/>
                    <a:pt x="195" y="13"/>
                  </a:cubicBezTo>
                  <a:cubicBezTo>
                    <a:pt x="195" y="13"/>
                    <a:pt x="196" y="12"/>
                    <a:pt x="196" y="13"/>
                  </a:cubicBezTo>
                  <a:cubicBezTo>
                    <a:pt x="196" y="15"/>
                    <a:pt x="194" y="15"/>
                    <a:pt x="194" y="16"/>
                  </a:cubicBezTo>
                  <a:cubicBezTo>
                    <a:pt x="194" y="18"/>
                    <a:pt x="195" y="18"/>
                    <a:pt x="194" y="19"/>
                  </a:cubicBezTo>
                  <a:cubicBezTo>
                    <a:pt x="194" y="20"/>
                    <a:pt x="194" y="20"/>
                    <a:pt x="194" y="21"/>
                  </a:cubicBezTo>
                  <a:cubicBezTo>
                    <a:pt x="193" y="22"/>
                    <a:pt x="194" y="23"/>
                    <a:pt x="194" y="24"/>
                  </a:cubicBezTo>
                  <a:cubicBezTo>
                    <a:pt x="194" y="26"/>
                    <a:pt x="194" y="27"/>
                    <a:pt x="194" y="28"/>
                  </a:cubicBezTo>
                  <a:cubicBezTo>
                    <a:pt x="194" y="29"/>
                    <a:pt x="195" y="30"/>
                    <a:pt x="195" y="30"/>
                  </a:cubicBezTo>
                  <a:cubicBezTo>
                    <a:pt x="195" y="32"/>
                    <a:pt x="193" y="34"/>
                    <a:pt x="193" y="36"/>
                  </a:cubicBezTo>
                  <a:cubicBezTo>
                    <a:pt x="193" y="38"/>
                    <a:pt x="193" y="39"/>
                    <a:pt x="192" y="41"/>
                  </a:cubicBezTo>
                  <a:cubicBezTo>
                    <a:pt x="192" y="42"/>
                    <a:pt x="190" y="43"/>
                    <a:pt x="190" y="44"/>
                  </a:cubicBezTo>
                  <a:cubicBezTo>
                    <a:pt x="189" y="46"/>
                    <a:pt x="190" y="47"/>
                    <a:pt x="188" y="49"/>
                  </a:cubicBezTo>
                  <a:cubicBezTo>
                    <a:pt x="186" y="50"/>
                    <a:pt x="185" y="50"/>
                    <a:pt x="183" y="49"/>
                  </a:cubicBezTo>
                  <a:cubicBezTo>
                    <a:pt x="182" y="48"/>
                    <a:pt x="180" y="48"/>
                    <a:pt x="179" y="47"/>
                  </a:cubicBezTo>
                  <a:cubicBezTo>
                    <a:pt x="178" y="46"/>
                    <a:pt x="178" y="45"/>
                    <a:pt x="177" y="44"/>
                  </a:cubicBezTo>
                  <a:cubicBezTo>
                    <a:pt x="175" y="43"/>
                    <a:pt x="173" y="43"/>
                    <a:pt x="171" y="42"/>
                  </a:cubicBezTo>
                  <a:cubicBezTo>
                    <a:pt x="170" y="42"/>
                    <a:pt x="169" y="40"/>
                    <a:pt x="168" y="39"/>
                  </a:cubicBezTo>
                  <a:cubicBezTo>
                    <a:pt x="167" y="38"/>
                    <a:pt x="164" y="37"/>
                    <a:pt x="163" y="37"/>
                  </a:cubicBezTo>
                  <a:cubicBezTo>
                    <a:pt x="162" y="36"/>
                    <a:pt x="162" y="37"/>
                    <a:pt x="161" y="37"/>
                  </a:cubicBezTo>
                  <a:cubicBezTo>
                    <a:pt x="161" y="36"/>
                    <a:pt x="162" y="36"/>
                    <a:pt x="161" y="35"/>
                  </a:cubicBezTo>
                  <a:cubicBezTo>
                    <a:pt x="161" y="35"/>
                    <a:pt x="159" y="35"/>
                    <a:pt x="159" y="35"/>
                  </a:cubicBezTo>
                  <a:cubicBezTo>
                    <a:pt x="158" y="35"/>
                    <a:pt x="158" y="34"/>
                    <a:pt x="158" y="34"/>
                  </a:cubicBezTo>
                  <a:cubicBezTo>
                    <a:pt x="157" y="33"/>
                    <a:pt x="155" y="32"/>
                    <a:pt x="153" y="31"/>
                  </a:cubicBezTo>
                  <a:cubicBezTo>
                    <a:pt x="150" y="27"/>
                    <a:pt x="156" y="27"/>
                    <a:pt x="156" y="23"/>
                  </a:cubicBezTo>
                  <a:cubicBezTo>
                    <a:pt x="157" y="22"/>
                    <a:pt x="155" y="21"/>
                    <a:pt x="155" y="20"/>
                  </a:cubicBezTo>
                  <a:cubicBezTo>
                    <a:pt x="155" y="19"/>
                    <a:pt x="156" y="17"/>
                    <a:pt x="157" y="17"/>
                  </a:cubicBezTo>
                  <a:cubicBezTo>
                    <a:pt x="157" y="18"/>
                    <a:pt x="157" y="18"/>
                    <a:pt x="157" y="18"/>
                  </a:cubicBezTo>
                  <a:cubicBezTo>
                    <a:pt x="157" y="18"/>
                    <a:pt x="158" y="17"/>
                    <a:pt x="158" y="17"/>
                  </a:cubicBezTo>
                  <a:cubicBezTo>
                    <a:pt x="159" y="17"/>
                    <a:pt x="158" y="19"/>
                    <a:pt x="159" y="18"/>
                  </a:cubicBezTo>
                  <a:cubicBezTo>
                    <a:pt x="160" y="18"/>
                    <a:pt x="160" y="17"/>
                    <a:pt x="160" y="16"/>
                  </a:cubicBezTo>
                  <a:cubicBezTo>
                    <a:pt x="160" y="16"/>
                    <a:pt x="160" y="16"/>
                    <a:pt x="160" y="16"/>
                  </a:cubicBezTo>
                  <a:cubicBezTo>
                    <a:pt x="161" y="16"/>
                    <a:pt x="159" y="16"/>
                    <a:pt x="160" y="15"/>
                  </a:cubicBezTo>
                  <a:cubicBezTo>
                    <a:pt x="160" y="15"/>
                    <a:pt x="161" y="14"/>
                    <a:pt x="161" y="14"/>
                  </a:cubicBezTo>
                  <a:cubicBezTo>
                    <a:pt x="161" y="14"/>
                    <a:pt x="163" y="12"/>
                    <a:pt x="163" y="12"/>
                  </a:cubicBezTo>
                  <a:cubicBezTo>
                    <a:pt x="163" y="9"/>
                    <a:pt x="161" y="11"/>
                    <a:pt x="161" y="11"/>
                  </a:cubicBezTo>
                  <a:cubicBezTo>
                    <a:pt x="161" y="11"/>
                    <a:pt x="160" y="9"/>
                    <a:pt x="159" y="9"/>
                  </a:cubicBezTo>
                  <a:cubicBezTo>
                    <a:pt x="156" y="10"/>
                    <a:pt x="159" y="11"/>
                    <a:pt x="158" y="12"/>
                  </a:cubicBezTo>
                  <a:cubicBezTo>
                    <a:pt x="158" y="12"/>
                    <a:pt x="157" y="13"/>
                    <a:pt x="157" y="12"/>
                  </a:cubicBezTo>
                  <a:cubicBezTo>
                    <a:pt x="156" y="12"/>
                    <a:pt x="157" y="11"/>
                    <a:pt x="156" y="11"/>
                  </a:cubicBezTo>
                  <a:cubicBezTo>
                    <a:pt x="156" y="11"/>
                    <a:pt x="154" y="11"/>
                    <a:pt x="154" y="11"/>
                  </a:cubicBezTo>
                  <a:cubicBezTo>
                    <a:pt x="154" y="10"/>
                    <a:pt x="156" y="9"/>
                    <a:pt x="155" y="8"/>
                  </a:cubicBezTo>
                  <a:cubicBezTo>
                    <a:pt x="155" y="8"/>
                    <a:pt x="151" y="11"/>
                    <a:pt x="151" y="11"/>
                  </a:cubicBezTo>
                  <a:cubicBezTo>
                    <a:pt x="149" y="11"/>
                    <a:pt x="150" y="10"/>
                    <a:pt x="149" y="10"/>
                  </a:cubicBezTo>
                  <a:cubicBezTo>
                    <a:pt x="147" y="9"/>
                    <a:pt x="148" y="9"/>
                    <a:pt x="147" y="10"/>
                  </a:cubicBezTo>
                  <a:cubicBezTo>
                    <a:pt x="147" y="10"/>
                    <a:pt x="146" y="10"/>
                    <a:pt x="146" y="10"/>
                  </a:cubicBezTo>
                  <a:cubicBezTo>
                    <a:pt x="145" y="9"/>
                    <a:pt x="145" y="9"/>
                    <a:pt x="144" y="10"/>
                  </a:cubicBezTo>
                  <a:cubicBezTo>
                    <a:pt x="144" y="9"/>
                    <a:pt x="142" y="8"/>
                    <a:pt x="142" y="8"/>
                  </a:cubicBezTo>
                  <a:cubicBezTo>
                    <a:pt x="143" y="6"/>
                    <a:pt x="141" y="8"/>
                    <a:pt x="140" y="8"/>
                  </a:cubicBezTo>
                  <a:cubicBezTo>
                    <a:pt x="140" y="8"/>
                    <a:pt x="138" y="8"/>
                    <a:pt x="138" y="7"/>
                  </a:cubicBezTo>
                  <a:cubicBezTo>
                    <a:pt x="136" y="7"/>
                    <a:pt x="137" y="7"/>
                    <a:pt x="136" y="6"/>
                  </a:cubicBezTo>
                  <a:cubicBezTo>
                    <a:pt x="136" y="6"/>
                    <a:pt x="136" y="5"/>
                    <a:pt x="135" y="5"/>
                  </a:cubicBezTo>
                  <a:cubicBezTo>
                    <a:pt x="134" y="5"/>
                    <a:pt x="134" y="6"/>
                    <a:pt x="133" y="6"/>
                  </a:cubicBezTo>
                  <a:cubicBezTo>
                    <a:pt x="132" y="5"/>
                    <a:pt x="134" y="1"/>
                    <a:pt x="132" y="4"/>
                  </a:cubicBezTo>
                  <a:cubicBezTo>
                    <a:pt x="132" y="4"/>
                    <a:pt x="131" y="3"/>
                    <a:pt x="130" y="3"/>
                  </a:cubicBezTo>
                  <a:cubicBezTo>
                    <a:pt x="130" y="3"/>
                    <a:pt x="130" y="5"/>
                    <a:pt x="130" y="5"/>
                  </a:cubicBezTo>
                  <a:cubicBezTo>
                    <a:pt x="130" y="5"/>
                    <a:pt x="129" y="3"/>
                    <a:pt x="129" y="3"/>
                  </a:cubicBezTo>
                  <a:cubicBezTo>
                    <a:pt x="129" y="3"/>
                    <a:pt x="128" y="4"/>
                    <a:pt x="128" y="4"/>
                  </a:cubicBezTo>
                  <a:cubicBezTo>
                    <a:pt x="128" y="4"/>
                    <a:pt x="129" y="6"/>
                    <a:pt x="130" y="6"/>
                  </a:cubicBezTo>
                  <a:cubicBezTo>
                    <a:pt x="130" y="6"/>
                    <a:pt x="131" y="5"/>
                    <a:pt x="132" y="6"/>
                  </a:cubicBezTo>
                  <a:cubicBezTo>
                    <a:pt x="133" y="6"/>
                    <a:pt x="133" y="7"/>
                    <a:pt x="133" y="7"/>
                  </a:cubicBezTo>
                  <a:cubicBezTo>
                    <a:pt x="133" y="7"/>
                    <a:pt x="133" y="7"/>
                    <a:pt x="133" y="7"/>
                  </a:cubicBezTo>
                  <a:cubicBezTo>
                    <a:pt x="134" y="8"/>
                    <a:pt x="133" y="10"/>
                    <a:pt x="133" y="10"/>
                  </a:cubicBezTo>
                  <a:cubicBezTo>
                    <a:pt x="132" y="11"/>
                    <a:pt x="132" y="11"/>
                    <a:pt x="131" y="11"/>
                  </a:cubicBezTo>
                  <a:cubicBezTo>
                    <a:pt x="129" y="11"/>
                    <a:pt x="129" y="11"/>
                    <a:pt x="128" y="11"/>
                  </a:cubicBezTo>
                  <a:cubicBezTo>
                    <a:pt x="127" y="11"/>
                    <a:pt x="126" y="12"/>
                    <a:pt x="126" y="11"/>
                  </a:cubicBezTo>
                  <a:cubicBezTo>
                    <a:pt x="125" y="11"/>
                    <a:pt x="124" y="10"/>
                    <a:pt x="124" y="10"/>
                  </a:cubicBezTo>
                  <a:cubicBezTo>
                    <a:pt x="124" y="10"/>
                    <a:pt x="124" y="11"/>
                    <a:pt x="124" y="11"/>
                  </a:cubicBezTo>
                  <a:cubicBezTo>
                    <a:pt x="123" y="11"/>
                    <a:pt x="123" y="10"/>
                    <a:pt x="123" y="10"/>
                  </a:cubicBezTo>
                  <a:cubicBezTo>
                    <a:pt x="122" y="11"/>
                    <a:pt x="123" y="11"/>
                    <a:pt x="122" y="12"/>
                  </a:cubicBezTo>
                  <a:cubicBezTo>
                    <a:pt x="122" y="12"/>
                    <a:pt x="121" y="12"/>
                    <a:pt x="121" y="12"/>
                  </a:cubicBezTo>
                  <a:cubicBezTo>
                    <a:pt x="121" y="12"/>
                    <a:pt x="122" y="13"/>
                    <a:pt x="121" y="13"/>
                  </a:cubicBezTo>
                  <a:cubicBezTo>
                    <a:pt x="121" y="14"/>
                    <a:pt x="120" y="12"/>
                    <a:pt x="121" y="12"/>
                  </a:cubicBezTo>
                  <a:cubicBezTo>
                    <a:pt x="119" y="12"/>
                    <a:pt x="120" y="13"/>
                    <a:pt x="119" y="14"/>
                  </a:cubicBezTo>
                  <a:cubicBezTo>
                    <a:pt x="119" y="15"/>
                    <a:pt x="118" y="14"/>
                    <a:pt x="118" y="14"/>
                  </a:cubicBezTo>
                  <a:cubicBezTo>
                    <a:pt x="117" y="15"/>
                    <a:pt x="118" y="16"/>
                    <a:pt x="117" y="16"/>
                  </a:cubicBezTo>
                  <a:cubicBezTo>
                    <a:pt x="115" y="17"/>
                    <a:pt x="117" y="18"/>
                    <a:pt x="117" y="19"/>
                  </a:cubicBezTo>
                  <a:cubicBezTo>
                    <a:pt x="116" y="20"/>
                    <a:pt x="115" y="19"/>
                    <a:pt x="114" y="20"/>
                  </a:cubicBezTo>
                  <a:cubicBezTo>
                    <a:pt x="114" y="21"/>
                    <a:pt x="114" y="21"/>
                    <a:pt x="114" y="22"/>
                  </a:cubicBezTo>
                  <a:cubicBezTo>
                    <a:pt x="113" y="23"/>
                    <a:pt x="113" y="23"/>
                    <a:pt x="112" y="24"/>
                  </a:cubicBezTo>
                  <a:cubicBezTo>
                    <a:pt x="112" y="24"/>
                    <a:pt x="111" y="25"/>
                    <a:pt x="111" y="26"/>
                  </a:cubicBezTo>
                  <a:cubicBezTo>
                    <a:pt x="111" y="27"/>
                    <a:pt x="114" y="28"/>
                    <a:pt x="113" y="29"/>
                  </a:cubicBezTo>
                  <a:cubicBezTo>
                    <a:pt x="113" y="29"/>
                    <a:pt x="113" y="29"/>
                    <a:pt x="113" y="30"/>
                  </a:cubicBezTo>
                  <a:cubicBezTo>
                    <a:pt x="113" y="30"/>
                    <a:pt x="114" y="32"/>
                    <a:pt x="113" y="32"/>
                  </a:cubicBezTo>
                  <a:cubicBezTo>
                    <a:pt x="112" y="32"/>
                    <a:pt x="112" y="29"/>
                    <a:pt x="111" y="29"/>
                  </a:cubicBezTo>
                  <a:cubicBezTo>
                    <a:pt x="110" y="29"/>
                    <a:pt x="110" y="31"/>
                    <a:pt x="110" y="32"/>
                  </a:cubicBezTo>
                  <a:cubicBezTo>
                    <a:pt x="109" y="31"/>
                    <a:pt x="110" y="30"/>
                    <a:pt x="109" y="29"/>
                  </a:cubicBezTo>
                  <a:cubicBezTo>
                    <a:pt x="108" y="29"/>
                    <a:pt x="105" y="29"/>
                    <a:pt x="105" y="29"/>
                  </a:cubicBezTo>
                  <a:cubicBezTo>
                    <a:pt x="105" y="29"/>
                    <a:pt x="105" y="30"/>
                    <a:pt x="105" y="31"/>
                  </a:cubicBezTo>
                  <a:cubicBezTo>
                    <a:pt x="104" y="31"/>
                    <a:pt x="104" y="30"/>
                    <a:pt x="103" y="30"/>
                  </a:cubicBezTo>
                  <a:cubicBezTo>
                    <a:pt x="103" y="31"/>
                    <a:pt x="104" y="32"/>
                    <a:pt x="104" y="32"/>
                  </a:cubicBezTo>
                  <a:cubicBezTo>
                    <a:pt x="104" y="32"/>
                    <a:pt x="102" y="33"/>
                    <a:pt x="102" y="33"/>
                  </a:cubicBezTo>
                  <a:cubicBezTo>
                    <a:pt x="102" y="33"/>
                    <a:pt x="103" y="32"/>
                    <a:pt x="103" y="32"/>
                  </a:cubicBezTo>
                  <a:cubicBezTo>
                    <a:pt x="103" y="31"/>
                    <a:pt x="103" y="30"/>
                    <a:pt x="103" y="29"/>
                  </a:cubicBezTo>
                  <a:cubicBezTo>
                    <a:pt x="103" y="28"/>
                    <a:pt x="99" y="24"/>
                    <a:pt x="98" y="23"/>
                  </a:cubicBezTo>
                  <a:cubicBezTo>
                    <a:pt x="97" y="23"/>
                    <a:pt x="97" y="23"/>
                    <a:pt x="96" y="23"/>
                  </a:cubicBezTo>
                  <a:cubicBezTo>
                    <a:pt x="96" y="23"/>
                    <a:pt x="95" y="22"/>
                    <a:pt x="95" y="22"/>
                  </a:cubicBezTo>
                  <a:cubicBezTo>
                    <a:pt x="95" y="22"/>
                    <a:pt x="95" y="21"/>
                    <a:pt x="94" y="22"/>
                  </a:cubicBezTo>
                  <a:cubicBezTo>
                    <a:pt x="93" y="22"/>
                    <a:pt x="94" y="22"/>
                    <a:pt x="94" y="23"/>
                  </a:cubicBezTo>
                  <a:cubicBezTo>
                    <a:pt x="94" y="23"/>
                    <a:pt x="92" y="25"/>
                    <a:pt x="92" y="25"/>
                  </a:cubicBezTo>
                  <a:cubicBezTo>
                    <a:pt x="91" y="25"/>
                    <a:pt x="92" y="23"/>
                    <a:pt x="91" y="23"/>
                  </a:cubicBezTo>
                  <a:cubicBezTo>
                    <a:pt x="90" y="23"/>
                    <a:pt x="91" y="25"/>
                    <a:pt x="90" y="24"/>
                  </a:cubicBezTo>
                  <a:cubicBezTo>
                    <a:pt x="90" y="24"/>
                    <a:pt x="89" y="23"/>
                    <a:pt x="89" y="23"/>
                  </a:cubicBezTo>
                  <a:cubicBezTo>
                    <a:pt x="89" y="24"/>
                    <a:pt x="89" y="24"/>
                    <a:pt x="89" y="25"/>
                  </a:cubicBezTo>
                  <a:cubicBezTo>
                    <a:pt x="88" y="25"/>
                    <a:pt x="88" y="26"/>
                    <a:pt x="89" y="27"/>
                  </a:cubicBezTo>
                  <a:cubicBezTo>
                    <a:pt x="89" y="27"/>
                    <a:pt x="89" y="27"/>
                    <a:pt x="89" y="27"/>
                  </a:cubicBezTo>
                  <a:cubicBezTo>
                    <a:pt x="88" y="27"/>
                    <a:pt x="88" y="27"/>
                    <a:pt x="88" y="28"/>
                  </a:cubicBezTo>
                  <a:cubicBezTo>
                    <a:pt x="87" y="28"/>
                    <a:pt x="87" y="27"/>
                    <a:pt x="87" y="27"/>
                  </a:cubicBezTo>
                  <a:cubicBezTo>
                    <a:pt x="86" y="27"/>
                    <a:pt x="87" y="27"/>
                    <a:pt x="86" y="27"/>
                  </a:cubicBezTo>
                  <a:cubicBezTo>
                    <a:pt x="86" y="28"/>
                    <a:pt x="86" y="25"/>
                    <a:pt x="86" y="25"/>
                  </a:cubicBezTo>
                  <a:cubicBezTo>
                    <a:pt x="85" y="25"/>
                    <a:pt x="85" y="27"/>
                    <a:pt x="85" y="27"/>
                  </a:cubicBezTo>
                  <a:cubicBezTo>
                    <a:pt x="85" y="27"/>
                    <a:pt x="84" y="27"/>
                    <a:pt x="84" y="27"/>
                  </a:cubicBezTo>
                  <a:cubicBezTo>
                    <a:pt x="84" y="28"/>
                    <a:pt x="83" y="27"/>
                    <a:pt x="83" y="29"/>
                  </a:cubicBezTo>
                  <a:cubicBezTo>
                    <a:pt x="83" y="30"/>
                    <a:pt x="84" y="30"/>
                    <a:pt x="84" y="31"/>
                  </a:cubicBezTo>
                  <a:cubicBezTo>
                    <a:pt x="84" y="32"/>
                    <a:pt x="81" y="31"/>
                    <a:pt x="82" y="30"/>
                  </a:cubicBezTo>
                  <a:cubicBezTo>
                    <a:pt x="82" y="31"/>
                    <a:pt x="81" y="32"/>
                    <a:pt x="81" y="32"/>
                  </a:cubicBezTo>
                  <a:cubicBezTo>
                    <a:pt x="81" y="33"/>
                    <a:pt x="82" y="32"/>
                    <a:pt x="82" y="33"/>
                  </a:cubicBezTo>
                  <a:cubicBezTo>
                    <a:pt x="82" y="35"/>
                    <a:pt x="79" y="30"/>
                    <a:pt x="79" y="33"/>
                  </a:cubicBezTo>
                  <a:cubicBezTo>
                    <a:pt x="79" y="34"/>
                    <a:pt x="78" y="33"/>
                    <a:pt x="78" y="34"/>
                  </a:cubicBezTo>
                  <a:cubicBezTo>
                    <a:pt x="77" y="35"/>
                    <a:pt x="77" y="37"/>
                    <a:pt x="78" y="37"/>
                  </a:cubicBezTo>
                  <a:cubicBezTo>
                    <a:pt x="79" y="37"/>
                    <a:pt x="78" y="35"/>
                    <a:pt x="79" y="36"/>
                  </a:cubicBezTo>
                  <a:cubicBezTo>
                    <a:pt x="79" y="36"/>
                    <a:pt x="79" y="39"/>
                    <a:pt x="78" y="38"/>
                  </a:cubicBezTo>
                  <a:cubicBezTo>
                    <a:pt x="77" y="39"/>
                    <a:pt x="77" y="39"/>
                    <a:pt x="77" y="40"/>
                  </a:cubicBezTo>
                  <a:cubicBezTo>
                    <a:pt x="75" y="41"/>
                    <a:pt x="75" y="39"/>
                    <a:pt x="74" y="40"/>
                  </a:cubicBezTo>
                  <a:cubicBezTo>
                    <a:pt x="74" y="40"/>
                    <a:pt x="73" y="38"/>
                    <a:pt x="73" y="38"/>
                  </a:cubicBezTo>
                  <a:cubicBezTo>
                    <a:pt x="71" y="38"/>
                    <a:pt x="72" y="39"/>
                    <a:pt x="72" y="40"/>
                  </a:cubicBezTo>
                  <a:cubicBezTo>
                    <a:pt x="72" y="40"/>
                    <a:pt x="72" y="40"/>
                    <a:pt x="72" y="40"/>
                  </a:cubicBezTo>
                  <a:cubicBezTo>
                    <a:pt x="72" y="41"/>
                    <a:pt x="72" y="41"/>
                    <a:pt x="72" y="41"/>
                  </a:cubicBezTo>
                  <a:cubicBezTo>
                    <a:pt x="72" y="41"/>
                    <a:pt x="71" y="41"/>
                    <a:pt x="71" y="42"/>
                  </a:cubicBezTo>
                  <a:cubicBezTo>
                    <a:pt x="72" y="42"/>
                    <a:pt x="73" y="43"/>
                    <a:pt x="73" y="43"/>
                  </a:cubicBezTo>
                  <a:cubicBezTo>
                    <a:pt x="74" y="44"/>
                    <a:pt x="74" y="45"/>
                    <a:pt x="73" y="45"/>
                  </a:cubicBezTo>
                  <a:cubicBezTo>
                    <a:pt x="73" y="45"/>
                    <a:pt x="72" y="44"/>
                    <a:pt x="72" y="45"/>
                  </a:cubicBezTo>
                  <a:cubicBezTo>
                    <a:pt x="72" y="45"/>
                    <a:pt x="73" y="47"/>
                    <a:pt x="72" y="48"/>
                  </a:cubicBezTo>
                  <a:cubicBezTo>
                    <a:pt x="71" y="48"/>
                    <a:pt x="70" y="46"/>
                    <a:pt x="70" y="45"/>
                  </a:cubicBezTo>
                  <a:cubicBezTo>
                    <a:pt x="70" y="45"/>
                    <a:pt x="67" y="40"/>
                    <a:pt x="68" y="40"/>
                  </a:cubicBezTo>
                  <a:cubicBezTo>
                    <a:pt x="67" y="40"/>
                    <a:pt x="67" y="42"/>
                    <a:pt x="66" y="42"/>
                  </a:cubicBezTo>
                  <a:cubicBezTo>
                    <a:pt x="66" y="43"/>
                    <a:pt x="64" y="43"/>
                    <a:pt x="65" y="44"/>
                  </a:cubicBezTo>
                  <a:cubicBezTo>
                    <a:pt x="65" y="44"/>
                    <a:pt x="65" y="44"/>
                    <a:pt x="65" y="44"/>
                  </a:cubicBezTo>
                  <a:cubicBezTo>
                    <a:pt x="62" y="44"/>
                    <a:pt x="61" y="48"/>
                    <a:pt x="62" y="50"/>
                  </a:cubicBezTo>
                  <a:cubicBezTo>
                    <a:pt x="63" y="52"/>
                    <a:pt x="64" y="51"/>
                    <a:pt x="62" y="53"/>
                  </a:cubicBezTo>
                  <a:cubicBezTo>
                    <a:pt x="61" y="54"/>
                    <a:pt x="60" y="54"/>
                    <a:pt x="59" y="55"/>
                  </a:cubicBezTo>
                  <a:cubicBezTo>
                    <a:pt x="60" y="55"/>
                    <a:pt x="58" y="57"/>
                    <a:pt x="58" y="57"/>
                  </a:cubicBezTo>
                  <a:cubicBezTo>
                    <a:pt x="58" y="58"/>
                    <a:pt x="58" y="59"/>
                    <a:pt x="57" y="60"/>
                  </a:cubicBezTo>
                  <a:cubicBezTo>
                    <a:pt x="55" y="63"/>
                    <a:pt x="53" y="64"/>
                    <a:pt x="50" y="65"/>
                  </a:cubicBezTo>
                  <a:cubicBezTo>
                    <a:pt x="48" y="65"/>
                    <a:pt x="46" y="66"/>
                    <a:pt x="44" y="66"/>
                  </a:cubicBezTo>
                  <a:cubicBezTo>
                    <a:pt x="43" y="66"/>
                    <a:pt x="42" y="65"/>
                    <a:pt x="41" y="66"/>
                  </a:cubicBezTo>
                  <a:cubicBezTo>
                    <a:pt x="39" y="67"/>
                    <a:pt x="40" y="68"/>
                    <a:pt x="38" y="68"/>
                  </a:cubicBezTo>
                  <a:cubicBezTo>
                    <a:pt x="36" y="69"/>
                    <a:pt x="35" y="69"/>
                    <a:pt x="33" y="70"/>
                  </a:cubicBezTo>
                  <a:cubicBezTo>
                    <a:pt x="32" y="70"/>
                    <a:pt x="31" y="72"/>
                    <a:pt x="29" y="71"/>
                  </a:cubicBezTo>
                  <a:cubicBezTo>
                    <a:pt x="29" y="71"/>
                    <a:pt x="28" y="71"/>
                    <a:pt x="28" y="71"/>
                  </a:cubicBezTo>
                  <a:cubicBezTo>
                    <a:pt x="28" y="71"/>
                    <a:pt x="27" y="71"/>
                    <a:pt x="27" y="71"/>
                  </a:cubicBezTo>
                  <a:cubicBezTo>
                    <a:pt x="26" y="71"/>
                    <a:pt x="25" y="71"/>
                    <a:pt x="26" y="70"/>
                  </a:cubicBezTo>
                  <a:cubicBezTo>
                    <a:pt x="25" y="70"/>
                    <a:pt x="25" y="71"/>
                    <a:pt x="25" y="71"/>
                  </a:cubicBezTo>
                  <a:cubicBezTo>
                    <a:pt x="24" y="72"/>
                    <a:pt x="23" y="72"/>
                    <a:pt x="22" y="72"/>
                  </a:cubicBezTo>
                  <a:cubicBezTo>
                    <a:pt x="20" y="73"/>
                    <a:pt x="19" y="75"/>
                    <a:pt x="17" y="77"/>
                  </a:cubicBezTo>
                  <a:cubicBezTo>
                    <a:pt x="15" y="78"/>
                    <a:pt x="13" y="78"/>
                    <a:pt x="12" y="79"/>
                  </a:cubicBezTo>
                  <a:cubicBezTo>
                    <a:pt x="11" y="80"/>
                    <a:pt x="9" y="85"/>
                    <a:pt x="8" y="84"/>
                  </a:cubicBezTo>
                  <a:cubicBezTo>
                    <a:pt x="6" y="83"/>
                    <a:pt x="9" y="77"/>
                    <a:pt x="6" y="80"/>
                  </a:cubicBezTo>
                  <a:cubicBezTo>
                    <a:pt x="6" y="80"/>
                    <a:pt x="4" y="84"/>
                    <a:pt x="4" y="85"/>
                  </a:cubicBezTo>
                  <a:cubicBezTo>
                    <a:pt x="4" y="85"/>
                    <a:pt x="5" y="86"/>
                    <a:pt x="5" y="86"/>
                  </a:cubicBezTo>
                  <a:cubicBezTo>
                    <a:pt x="5" y="87"/>
                    <a:pt x="5" y="88"/>
                    <a:pt x="5" y="89"/>
                  </a:cubicBezTo>
                  <a:cubicBezTo>
                    <a:pt x="5" y="92"/>
                    <a:pt x="3" y="93"/>
                    <a:pt x="3" y="96"/>
                  </a:cubicBezTo>
                  <a:cubicBezTo>
                    <a:pt x="2" y="99"/>
                    <a:pt x="4" y="101"/>
                    <a:pt x="5" y="104"/>
                  </a:cubicBezTo>
                  <a:cubicBezTo>
                    <a:pt x="6" y="106"/>
                    <a:pt x="8" y="109"/>
                    <a:pt x="8" y="111"/>
                  </a:cubicBezTo>
                  <a:cubicBezTo>
                    <a:pt x="8" y="117"/>
                    <a:pt x="6" y="111"/>
                    <a:pt x="6" y="111"/>
                  </a:cubicBezTo>
                  <a:cubicBezTo>
                    <a:pt x="4" y="112"/>
                    <a:pt x="7" y="114"/>
                    <a:pt x="5" y="115"/>
                  </a:cubicBezTo>
                  <a:cubicBezTo>
                    <a:pt x="3" y="116"/>
                    <a:pt x="4" y="112"/>
                    <a:pt x="3" y="111"/>
                  </a:cubicBezTo>
                  <a:cubicBezTo>
                    <a:pt x="3" y="111"/>
                    <a:pt x="2" y="112"/>
                    <a:pt x="2" y="112"/>
                  </a:cubicBezTo>
                  <a:cubicBezTo>
                    <a:pt x="2" y="112"/>
                    <a:pt x="2" y="110"/>
                    <a:pt x="2" y="110"/>
                  </a:cubicBezTo>
                  <a:cubicBezTo>
                    <a:pt x="0" y="113"/>
                    <a:pt x="4" y="116"/>
                    <a:pt x="5" y="117"/>
                  </a:cubicBezTo>
                  <a:cubicBezTo>
                    <a:pt x="6" y="119"/>
                    <a:pt x="7" y="120"/>
                    <a:pt x="7" y="122"/>
                  </a:cubicBezTo>
                  <a:cubicBezTo>
                    <a:pt x="8" y="123"/>
                    <a:pt x="7" y="124"/>
                    <a:pt x="8" y="125"/>
                  </a:cubicBezTo>
                  <a:cubicBezTo>
                    <a:pt x="8" y="127"/>
                    <a:pt x="9" y="127"/>
                    <a:pt x="9" y="128"/>
                  </a:cubicBezTo>
                  <a:cubicBezTo>
                    <a:pt x="10" y="130"/>
                    <a:pt x="11" y="131"/>
                    <a:pt x="11" y="133"/>
                  </a:cubicBezTo>
                  <a:cubicBezTo>
                    <a:pt x="13" y="136"/>
                    <a:pt x="13" y="139"/>
                    <a:pt x="13" y="142"/>
                  </a:cubicBezTo>
                  <a:cubicBezTo>
                    <a:pt x="14" y="149"/>
                    <a:pt x="20" y="154"/>
                    <a:pt x="18" y="161"/>
                  </a:cubicBezTo>
                  <a:cubicBezTo>
                    <a:pt x="18" y="163"/>
                    <a:pt x="18" y="163"/>
                    <a:pt x="18" y="165"/>
                  </a:cubicBezTo>
                  <a:cubicBezTo>
                    <a:pt x="18" y="167"/>
                    <a:pt x="18" y="169"/>
                    <a:pt x="17" y="170"/>
                  </a:cubicBezTo>
                  <a:cubicBezTo>
                    <a:pt x="15" y="171"/>
                    <a:pt x="14" y="169"/>
                    <a:pt x="13" y="170"/>
                  </a:cubicBezTo>
                  <a:cubicBezTo>
                    <a:pt x="13" y="171"/>
                    <a:pt x="14" y="174"/>
                    <a:pt x="14" y="175"/>
                  </a:cubicBezTo>
                  <a:cubicBezTo>
                    <a:pt x="14" y="176"/>
                    <a:pt x="16" y="176"/>
                    <a:pt x="17" y="177"/>
                  </a:cubicBezTo>
                  <a:cubicBezTo>
                    <a:pt x="19" y="177"/>
                    <a:pt x="19" y="180"/>
                    <a:pt x="21" y="180"/>
                  </a:cubicBezTo>
                  <a:cubicBezTo>
                    <a:pt x="24" y="181"/>
                    <a:pt x="26" y="182"/>
                    <a:pt x="28" y="182"/>
                  </a:cubicBezTo>
                  <a:cubicBezTo>
                    <a:pt x="28" y="182"/>
                    <a:pt x="30" y="181"/>
                    <a:pt x="30" y="181"/>
                  </a:cubicBezTo>
                  <a:cubicBezTo>
                    <a:pt x="30" y="182"/>
                    <a:pt x="30" y="183"/>
                    <a:pt x="31" y="182"/>
                  </a:cubicBezTo>
                  <a:cubicBezTo>
                    <a:pt x="32" y="182"/>
                    <a:pt x="33" y="183"/>
                    <a:pt x="33" y="183"/>
                  </a:cubicBezTo>
                  <a:cubicBezTo>
                    <a:pt x="34" y="182"/>
                    <a:pt x="33" y="182"/>
                    <a:pt x="34" y="182"/>
                  </a:cubicBezTo>
                  <a:cubicBezTo>
                    <a:pt x="34" y="181"/>
                    <a:pt x="35" y="181"/>
                    <a:pt x="35" y="181"/>
                  </a:cubicBezTo>
                  <a:cubicBezTo>
                    <a:pt x="36" y="181"/>
                    <a:pt x="38" y="178"/>
                    <a:pt x="39" y="177"/>
                  </a:cubicBezTo>
                  <a:cubicBezTo>
                    <a:pt x="40" y="177"/>
                    <a:pt x="41" y="178"/>
                    <a:pt x="42" y="177"/>
                  </a:cubicBezTo>
                  <a:cubicBezTo>
                    <a:pt x="43" y="177"/>
                    <a:pt x="43" y="176"/>
                    <a:pt x="44" y="176"/>
                  </a:cubicBezTo>
                  <a:cubicBezTo>
                    <a:pt x="46" y="173"/>
                    <a:pt x="47" y="173"/>
                    <a:pt x="50" y="173"/>
                  </a:cubicBezTo>
                  <a:cubicBezTo>
                    <a:pt x="52" y="173"/>
                    <a:pt x="56" y="171"/>
                    <a:pt x="58" y="172"/>
                  </a:cubicBezTo>
                  <a:cubicBezTo>
                    <a:pt x="59" y="172"/>
                    <a:pt x="61" y="172"/>
                    <a:pt x="61" y="172"/>
                  </a:cubicBezTo>
                  <a:cubicBezTo>
                    <a:pt x="61" y="172"/>
                    <a:pt x="61" y="172"/>
                    <a:pt x="61" y="172"/>
                  </a:cubicBezTo>
                  <a:cubicBezTo>
                    <a:pt x="61" y="172"/>
                    <a:pt x="61" y="173"/>
                    <a:pt x="62" y="173"/>
                  </a:cubicBezTo>
                  <a:cubicBezTo>
                    <a:pt x="63" y="173"/>
                    <a:pt x="65" y="173"/>
                    <a:pt x="66" y="172"/>
                  </a:cubicBezTo>
                  <a:cubicBezTo>
                    <a:pt x="67" y="172"/>
                    <a:pt x="68" y="172"/>
                    <a:pt x="69" y="172"/>
                  </a:cubicBezTo>
                  <a:cubicBezTo>
                    <a:pt x="69" y="172"/>
                    <a:pt x="69" y="173"/>
                    <a:pt x="69" y="173"/>
                  </a:cubicBezTo>
                  <a:cubicBezTo>
                    <a:pt x="70" y="173"/>
                    <a:pt x="70" y="173"/>
                    <a:pt x="70" y="172"/>
                  </a:cubicBezTo>
                  <a:cubicBezTo>
                    <a:pt x="71" y="172"/>
                    <a:pt x="71" y="173"/>
                    <a:pt x="72" y="172"/>
                  </a:cubicBezTo>
                  <a:cubicBezTo>
                    <a:pt x="73" y="172"/>
                    <a:pt x="73" y="170"/>
                    <a:pt x="74" y="170"/>
                  </a:cubicBezTo>
                  <a:cubicBezTo>
                    <a:pt x="75" y="168"/>
                    <a:pt x="75" y="166"/>
                    <a:pt x="77" y="165"/>
                  </a:cubicBezTo>
                  <a:cubicBezTo>
                    <a:pt x="77" y="164"/>
                    <a:pt x="78" y="165"/>
                    <a:pt x="79" y="164"/>
                  </a:cubicBezTo>
                  <a:cubicBezTo>
                    <a:pt x="80" y="164"/>
                    <a:pt x="81" y="163"/>
                    <a:pt x="81" y="163"/>
                  </a:cubicBezTo>
                  <a:cubicBezTo>
                    <a:pt x="82" y="163"/>
                    <a:pt x="83" y="162"/>
                    <a:pt x="84" y="162"/>
                  </a:cubicBezTo>
                  <a:cubicBezTo>
                    <a:pt x="85" y="161"/>
                    <a:pt x="86" y="161"/>
                    <a:pt x="87" y="160"/>
                  </a:cubicBezTo>
                  <a:cubicBezTo>
                    <a:pt x="89" y="159"/>
                    <a:pt x="92" y="160"/>
                    <a:pt x="94" y="159"/>
                  </a:cubicBezTo>
                  <a:cubicBezTo>
                    <a:pt x="100" y="159"/>
                    <a:pt x="104" y="156"/>
                    <a:pt x="108" y="155"/>
                  </a:cubicBezTo>
                  <a:cubicBezTo>
                    <a:pt x="112" y="153"/>
                    <a:pt x="117" y="154"/>
                    <a:pt x="121" y="154"/>
                  </a:cubicBezTo>
                  <a:cubicBezTo>
                    <a:pt x="123" y="153"/>
                    <a:pt x="123" y="153"/>
                    <a:pt x="124" y="153"/>
                  </a:cubicBezTo>
                  <a:cubicBezTo>
                    <a:pt x="126" y="153"/>
                    <a:pt x="127" y="155"/>
                    <a:pt x="128" y="156"/>
                  </a:cubicBezTo>
                  <a:cubicBezTo>
                    <a:pt x="129" y="156"/>
                    <a:pt x="130" y="157"/>
                    <a:pt x="131" y="157"/>
                  </a:cubicBezTo>
                  <a:cubicBezTo>
                    <a:pt x="132" y="157"/>
                    <a:pt x="133" y="156"/>
                    <a:pt x="134" y="157"/>
                  </a:cubicBezTo>
                  <a:cubicBezTo>
                    <a:pt x="135" y="157"/>
                    <a:pt x="136" y="158"/>
                    <a:pt x="137" y="158"/>
                  </a:cubicBezTo>
                  <a:cubicBezTo>
                    <a:pt x="138" y="159"/>
                    <a:pt x="139" y="158"/>
                    <a:pt x="139" y="158"/>
                  </a:cubicBezTo>
                  <a:cubicBezTo>
                    <a:pt x="140" y="158"/>
                    <a:pt x="140" y="157"/>
                    <a:pt x="141" y="159"/>
                  </a:cubicBezTo>
                  <a:cubicBezTo>
                    <a:pt x="142" y="160"/>
                    <a:pt x="142" y="160"/>
                    <a:pt x="142" y="161"/>
                  </a:cubicBezTo>
                  <a:cubicBezTo>
                    <a:pt x="142" y="161"/>
                    <a:pt x="144" y="161"/>
                    <a:pt x="144" y="162"/>
                  </a:cubicBezTo>
                  <a:cubicBezTo>
                    <a:pt x="145" y="163"/>
                    <a:pt x="143" y="163"/>
                    <a:pt x="143" y="163"/>
                  </a:cubicBezTo>
                  <a:cubicBezTo>
                    <a:pt x="143" y="163"/>
                    <a:pt x="143" y="164"/>
                    <a:pt x="143" y="165"/>
                  </a:cubicBezTo>
                  <a:cubicBezTo>
                    <a:pt x="144" y="165"/>
                    <a:pt x="144" y="165"/>
                    <a:pt x="144" y="165"/>
                  </a:cubicBezTo>
                  <a:cubicBezTo>
                    <a:pt x="144" y="165"/>
                    <a:pt x="144" y="166"/>
                    <a:pt x="145" y="167"/>
                  </a:cubicBezTo>
                  <a:cubicBezTo>
                    <a:pt x="145" y="167"/>
                    <a:pt x="145" y="166"/>
                    <a:pt x="146" y="166"/>
                  </a:cubicBezTo>
                  <a:cubicBezTo>
                    <a:pt x="148" y="167"/>
                    <a:pt x="147" y="168"/>
                    <a:pt x="148" y="170"/>
                  </a:cubicBezTo>
                  <a:cubicBezTo>
                    <a:pt x="149" y="171"/>
                    <a:pt x="150" y="172"/>
                    <a:pt x="151" y="173"/>
                  </a:cubicBezTo>
                  <a:cubicBezTo>
                    <a:pt x="151" y="174"/>
                    <a:pt x="153" y="178"/>
                    <a:pt x="152" y="178"/>
                  </a:cubicBezTo>
                  <a:cubicBezTo>
                    <a:pt x="152" y="179"/>
                    <a:pt x="151" y="176"/>
                    <a:pt x="150" y="178"/>
                  </a:cubicBezTo>
                  <a:cubicBezTo>
                    <a:pt x="150" y="178"/>
                    <a:pt x="154" y="181"/>
                    <a:pt x="154" y="181"/>
                  </a:cubicBezTo>
                  <a:cubicBezTo>
                    <a:pt x="155" y="180"/>
                    <a:pt x="155" y="181"/>
                    <a:pt x="156" y="181"/>
                  </a:cubicBezTo>
                  <a:cubicBezTo>
                    <a:pt x="157" y="182"/>
                    <a:pt x="155" y="179"/>
                    <a:pt x="155" y="180"/>
                  </a:cubicBezTo>
                  <a:cubicBezTo>
                    <a:pt x="155" y="178"/>
                    <a:pt x="156" y="178"/>
                    <a:pt x="157" y="177"/>
                  </a:cubicBezTo>
                  <a:cubicBezTo>
                    <a:pt x="157" y="177"/>
                    <a:pt x="158" y="176"/>
                    <a:pt x="158" y="176"/>
                  </a:cubicBezTo>
                  <a:cubicBezTo>
                    <a:pt x="158" y="174"/>
                    <a:pt x="159" y="173"/>
                    <a:pt x="160" y="173"/>
                  </a:cubicBezTo>
                  <a:cubicBezTo>
                    <a:pt x="161" y="172"/>
                    <a:pt x="162" y="171"/>
                    <a:pt x="162" y="171"/>
                  </a:cubicBezTo>
                  <a:cubicBezTo>
                    <a:pt x="163" y="171"/>
                    <a:pt x="164" y="171"/>
                    <a:pt x="164" y="171"/>
                  </a:cubicBezTo>
                  <a:cubicBezTo>
                    <a:pt x="166" y="170"/>
                    <a:pt x="166" y="167"/>
                    <a:pt x="167" y="166"/>
                  </a:cubicBezTo>
                  <a:cubicBezTo>
                    <a:pt x="167" y="165"/>
                    <a:pt x="168" y="165"/>
                    <a:pt x="168" y="164"/>
                  </a:cubicBezTo>
                  <a:cubicBezTo>
                    <a:pt x="169" y="163"/>
                    <a:pt x="168" y="162"/>
                    <a:pt x="168" y="161"/>
                  </a:cubicBezTo>
                  <a:cubicBezTo>
                    <a:pt x="168" y="161"/>
                    <a:pt x="170" y="165"/>
                    <a:pt x="170" y="165"/>
                  </a:cubicBezTo>
                  <a:cubicBezTo>
                    <a:pt x="170" y="167"/>
                    <a:pt x="169" y="166"/>
                    <a:pt x="169" y="167"/>
                  </a:cubicBezTo>
                  <a:cubicBezTo>
                    <a:pt x="169" y="169"/>
                    <a:pt x="169" y="169"/>
                    <a:pt x="169" y="170"/>
                  </a:cubicBezTo>
                  <a:cubicBezTo>
                    <a:pt x="168" y="173"/>
                    <a:pt x="167" y="174"/>
                    <a:pt x="166" y="176"/>
                  </a:cubicBezTo>
                  <a:cubicBezTo>
                    <a:pt x="166" y="178"/>
                    <a:pt x="167" y="180"/>
                    <a:pt x="165" y="181"/>
                  </a:cubicBezTo>
                  <a:cubicBezTo>
                    <a:pt x="164" y="181"/>
                    <a:pt x="162" y="180"/>
                    <a:pt x="162" y="183"/>
                  </a:cubicBezTo>
                  <a:cubicBezTo>
                    <a:pt x="162" y="184"/>
                    <a:pt x="162" y="183"/>
                    <a:pt x="163" y="184"/>
                  </a:cubicBezTo>
                  <a:cubicBezTo>
                    <a:pt x="164" y="184"/>
                    <a:pt x="164" y="183"/>
                    <a:pt x="165" y="183"/>
                  </a:cubicBezTo>
                  <a:cubicBezTo>
                    <a:pt x="167" y="182"/>
                    <a:pt x="167" y="184"/>
                    <a:pt x="168" y="181"/>
                  </a:cubicBezTo>
                  <a:cubicBezTo>
                    <a:pt x="169" y="180"/>
                    <a:pt x="169" y="175"/>
                    <a:pt x="170" y="175"/>
                  </a:cubicBezTo>
                  <a:cubicBezTo>
                    <a:pt x="170" y="175"/>
                    <a:pt x="173" y="178"/>
                    <a:pt x="173" y="178"/>
                  </a:cubicBezTo>
                  <a:cubicBezTo>
                    <a:pt x="173" y="180"/>
                    <a:pt x="173" y="181"/>
                    <a:pt x="173" y="183"/>
                  </a:cubicBezTo>
                  <a:cubicBezTo>
                    <a:pt x="172" y="185"/>
                    <a:pt x="169" y="188"/>
                    <a:pt x="173" y="187"/>
                  </a:cubicBezTo>
                  <a:cubicBezTo>
                    <a:pt x="174" y="186"/>
                    <a:pt x="174" y="186"/>
                    <a:pt x="176" y="186"/>
                  </a:cubicBezTo>
                  <a:cubicBezTo>
                    <a:pt x="177" y="187"/>
                    <a:pt x="179" y="188"/>
                    <a:pt x="180" y="189"/>
                  </a:cubicBezTo>
                  <a:cubicBezTo>
                    <a:pt x="181" y="191"/>
                    <a:pt x="182" y="192"/>
                    <a:pt x="182" y="194"/>
                  </a:cubicBezTo>
                  <a:cubicBezTo>
                    <a:pt x="182" y="195"/>
                    <a:pt x="182" y="195"/>
                    <a:pt x="182" y="196"/>
                  </a:cubicBezTo>
                  <a:cubicBezTo>
                    <a:pt x="182" y="196"/>
                    <a:pt x="181" y="198"/>
                    <a:pt x="181" y="198"/>
                  </a:cubicBezTo>
                  <a:cubicBezTo>
                    <a:pt x="182" y="200"/>
                    <a:pt x="182" y="201"/>
                    <a:pt x="184" y="202"/>
                  </a:cubicBezTo>
                  <a:cubicBezTo>
                    <a:pt x="184" y="204"/>
                    <a:pt x="185" y="205"/>
                    <a:pt x="186" y="206"/>
                  </a:cubicBezTo>
                  <a:cubicBezTo>
                    <a:pt x="188" y="208"/>
                    <a:pt x="190" y="207"/>
                    <a:pt x="191" y="208"/>
                  </a:cubicBezTo>
                  <a:cubicBezTo>
                    <a:pt x="192" y="209"/>
                    <a:pt x="193" y="210"/>
                    <a:pt x="193" y="210"/>
                  </a:cubicBezTo>
                  <a:cubicBezTo>
                    <a:pt x="195" y="210"/>
                    <a:pt x="194" y="209"/>
                    <a:pt x="195" y="209"/>
                  </a:cubicBezTo>
                  <a:cubicBezTo>
                    <a:pt x="196" y="209"/>
                    <a:pt x="197" y="210"/>
                    <a:pt x="198" y="210"/>
                  </a:cubicBezTo>
                  <a:cubicBezTo>
                    <a:pt x="199" y="210"/>
                    <a:pt x="199" y="210"/>
                    <a:pt x="200" y="210"/>
                  </a:cubicBezTo>
                  <a:cubicBezTo>
                    <a:pt x="201" y="210"/>
                    <a:pt x="203" y="212"/>
                    <a:pt x="205" y="213"/>
                  </a:cubicBezTo>
                  <a:cubicBezTo>
                    <a:pt x="206" y="214"/>
                    <a:pt x="207" y="214"/>
                    <a:pt x="208" y="213"/>
                  </a:cubicBezTo>
                  <a:cubicBezTo>
                    <a:pt x="210" y="213"/>
                    <a:pt x="210" y="212"/>
                    <a:pt x="211" y="211"/>
                  </a:cubicBezTo>
                  <a:cubicBezTo>
                    <a:pt x="212" y="210"/>
                    <a:pt x="216" y="209"/>
                    <a:pt x="215" y="208"/>
                  </a:cubicBezTo>
                  <a:cubicBezTo>
                    <a:pt x="215" y="208"/>
                    <a:pt x="213" y="209"/>
                    <a:pt x="213" y="208"/>
                  </a:cubicBezTo>
                  <a:cubicBezTo>
                    <a:pt x="213" y="207"/>
                    <a:pt x="217" y="205"/>
                    <a:pt x="217" y="206"/>
                  </a:cubicBezTo>
                  <a:cubicBezTo>
                    <a:pt x="219" y="207"/>
                    <a:pt x="217" y="209"/>
                    <a:pt x="216" y="210"/>
                  </a:cubicBezTo>
                  <a:cubicBezTo>
                    <a:pt x="216" y="210"/>
                    <a:pt x="217" y="211"/>
                    <a:pt x="217" y="211"/>
                  </a:cubicBezTo>
                  <a:cubicBezTo>
                    <a:pt x="218" y="211"/>
                    <a:pt x="218" y="211"/>
                    <a:pt x="218" y="211"/>
                  </a:cubicBezTo>
                  <a:cubicBezTo>
                    <a:pt x="219" y="210"/>
                    <a:pt x="219" y="208"/>
                    <a:pt x="220" y="209"/>
                  </a:cubicBezTo>
                  <a:cubicBezTo>
                    <a:pt x="222" y="209"/>
                    <a:pt x="220" y="211"/>
                    <a:pt x="221" y="212"/>
                  </a:cubicBezTo>
                  <a:cubicBezTo>
                    <a:pt x="221" y="213"/>
                    <a:pt x="222" y="212"/>
                    <a:pt x="223" y="213"/>
                  </a:cubicBezTo>
                  <a:cubicBezTo>
                    <a:pt x="223" y="213"/>
                    <a:pt x="223" y="215"/>
                    <a:pt x="224" y="215"/>
                  </a:cubicBezTo>
                  <a:cubicBezTo>
                    <a:pt x="224" y="215"/>
                    <a:pt x="225" y="214"/>
                    <a:pt x="225" y="214"/>
                  </a:cubicBezTo>
                  <a:cubicBezTo>
                    <a:pt x="226" y="215"/>
                    <a:pt x="227" y="217"/>
                    <a:pt x="228" y="216"/>
                  </a:cubicBezTo>
                  <a:cubicBezTo>
                    <a:pt x="227" y="215"/>
                    <a:pt x="228" y="214"/>
                    <a:pt x="227" y="214"/>
                  </a:cubicBezTo>
                  <a:cubicBezTo>
                    <a:pt x="228" y="214"/>
                    <a:pt x="225" y="215"/>
                    <a:pt x="226" y="214"/>
                  </a:cubicBezTo>
                  <a:cubicBezTo>
                    <a:pt x="226" y="213"/>
                    <a:pt x="227" y="213"/>
                    <a:pt x="228" y="213"/>
                  </a:cubicBezTo>
                  <a:cubicBezTo>
                    <a:pt x="230" y="213"/>
                    <a:pt x="234" y="210"/>
                    <a:pt x="235" y="208"/>
                  </a:cubicBezTo>
                  <a:cubicBezTo>
                    <a:pt x="235" y="207"/>
                    <a:pt x="234" y="207"/>
                    <a:pt x="234" y="207"/>
                  </a:cubicBezTo>
                  <a:cubicBezTo>
                    <a:pt x="234" y="208"/>
                    <a:pt x="236" y="206"/>
                    <a:pt x="236" y="206"/>
                  </a:cubicBezTo>
                  <a:cubicBezTo>
                    <a:pt x="237" y="205"/>
                    <a:pt x="239" y="205"/>
                    <a:pt x="239" y="205"/>
                  </a:cubicBezTo>
                  <a:cubicBezTo>
                    <a:pt x="242" y="205"/>
                    <a:pt x="244" y="205"/>
                    <a:pt x="246" y="205"/>
                  </a:cubicBezTo>
                  <a:cubicBezTo>
                    <a:pt x="248" y="205"/>
                    <a:pt x="249" y="204"/>
                    <a:pt x="250" y="203"/>
                  </a:cubicBezTo>
                  <a:cubicBezTo>
                    <a:pt x="251" y="202"/>
                    <a:pt x="251" y="203"/>
                    <a:pt x="251" y="201"/>
                  </a:cubicBezTo>
                  <a:cubicBezTo>
                    <a:pt x="251" y="200"/>
                    <a:pt x="251" y="199"/>
                    <a:pt x="251" y="198"/>
                  </a:cubicBezTo>
                  <a:cubicBezTo>
                    <a:pt x="251" y="197"/>
                    <a:pt x="251" y="196"/>
                    <a:pt x="252" y="195"/>
                  </a:cubicBezTo>
                  <a:cubicBezTo>
                    <a:pt x="252" y="193"/>
                    <a:pt x="252" y="191"/>
                    <a:pt x="252" y="190"/>
                  </a:cubicBezTo>
                  <a:cubicBezTo>
                    <a:pt x="253" y="188"/>
                    <a:pt x="254" y="185"/>
                    <a:pt x="255" y="183"/>
                  </a:cubicBezTo>
                  <a:cubicBezTo>
                    <a:pt x="256" y="183"/>
                    <a:pt x="257" y="183"/>
                    <a:pt x="257" y="182"/>
                  </a:cubicBezTo>
                  <a:cubicBezTo>
                    <a:pt x="257" y="182"/>
                    <a:pt x="256" y="181"/>
                    <a:pt x="257" y="181"/>
                  </a:cubicBezTo>
                  <a:cubicBezTo>
                    <a:pt x="257" y="180"/>
                    <a:pt x="257" y="180"/>
                    <a:pt x="257" y="179"/>
                  </a:cubicBezTo>
                  <a:cubicBezTo>
                    <a:pt x="257" y="178"/>
                    <a:pt x="257" y="177"/>
                    <a:pt x="258" y="176"/>
                  </a:cubicBezTo>
                  <a:cubicBezTo>
                    <a:pt x="258" y="175"/>
                    <a:pt x="259" y="175"/>
                    <a:pt x="259" y="175"/>
                  </a:cubicBezTo>
                  <a:cubicBezTo>
                    <a:pt x="259" y="174"/>
                    <a:pt x="259" y="174"/>
                    <a:pt x="259" y="173"/>
                  </a:cubicBezTo>
                  <a:cubicBezTo>
                    <a:pt x="259" y="173"/>
                    <a:pt x="260" y="173"/>
                    <a:pt x="260" y="173"/>
                  </a:cubicBezTo>
                  <a:cubicBezTo>
                    <a:pt x="260" y="173"/>
                    <a:pt x="260" y="172"/>
                    <a:pt x="260" y="172"/>
                  </a:cubicBezTo>
                  <a:cubicBezTo>
                    <a:pt x="260" y="172"/>
                    <a:pt x="260" y="171"/>
                    <a:pt x="260" y="171"/>
                  </a:cubicBezTo>
                  <a:cubicBezTo>
                    <a:pt x="261" y="169"/>
                    <a:pt x="262" y="169"/>
                    <a:pt x="262" y="167"/>
                  </a:cubicBezTo>
                  <a:cubicBezTo>
                    <a:pt x="263" y="166"/>
                    <a:pt x="263" y="165"/>
                    <a:pt x="265" y="164"/>
                  </a:cubicBezTo>
                  <a:cubicBezTo>
                    <a:pt x="265" y="163"/>
                    <a:pt x="266" y="164"/>
                    <a:pt x="266" y="163"/>
                  </a:cubicBezTo>
                  <a:cubicBezTo>
                    <a:pt x="266" y="163"/>
                    <a:pt x="265" y="163"/>
                    <a:pt x="265" y="163"/>
                  </a:cubicBezTo>
                  <a:cubicBezTo>
                    <a:pt x="265" y="163"/>
                    <a:pt x="267" y="162"/>
                    <a:pt x="267" y="161"/>
                  </a:cubicBezTo>
                  <a:cubicBezTo>
                    <a:pt x="268" y="161"/>
                    <a:pt x="268" y="161"/>
                    <a:pt x="269" y="160"/>
                  </a:cubicBezTo>
                  <a:cubicBezTo>
                    <a:pt x="269" y="160"/>
                    <a:pt x="268" y="160"/>
                    <a:pt x="268" y="159"/>
                  </a:cubicBezTo>
                  <a:cubicBezTo>
                    <a:pt x="268" y="159"/>
                    <a:pt x="269" y="159"/>
                    <a:pt x="269" y="159"/>
                  </a:cubicBezTo>
                  <a:cubicBezTo>
                    <a:pt x="268" y="157"/>
                    <a:pt x="271" y="154"/>
                    <a:pt x="272" y="152"/>
                  </a:cubicBezTo>
                  <a:cubicBezTo>
                    <a:pt x="272" y="150"/>
                    <a:pt x="271" y="147"/>
                    <a:pt x="272" y="145"/>
                  </a:cubicBezTo>
                  <a:cubicBezTo>
                    <a:pt x="273" y="143"/>
                    <a:pt x="274" y="140"/>
                    <a:pt x="274" y="138"/>
                  </a:cubicBezTo>
                  <a:cubicBezTo>
                    <a:pt x="274" y="136"/>
                    <a:pt x="274" y="135"/>
                    <a:pt x="275" y="134"/>
                  </a:cubicBezTo>
                  <a:cubicBezTo>
                    <a:pt x="275" y="133"/>
                    <a:pt x="277" y="132"/>
                    <a:pt x="276" y="130"/>
                  </a:cubicBezTo>
                  <a:close/>
                  <a:moveTo>
                    <a:pt x="163" y="35"/>
                  </a:moveTo>
                  <a:cubicBezTo>
                    <a:pt x="164" y="34"/>
                    <a:pt x="163" y="36"/>
                    <a:pt x="163" y="36"/>
                  </a:cubicBezTo>
                  <a:cubicBezTo>
                    <a:pt x="163" y="36"/>
                    <a:pt x="163" y="35"/>
                    <a:pt x="163" y="35"/>
                  </a:cubicBezTo>
                  <a:close/>
                  <a:moveTo>
                    <a:pt x="160" y="5"/>
                  </a:moveTo>
                  <a:cubicBezTo>
                    <a:pt x="160" y="5"/>
                    <a:pt x="160" y="5"/>
                    <a:pt x="160" y="5"/>
                  </a:cubicBezTo>
                  <a:cubicBezTo>
                    <a:pt x="160" y="5"/>
                    <a:pt x="161" y="4"/>
                    <a:pt x="161" y="3"/>
                  </a:cubicBezTo>
                  <a:cubicBezTo>
                    <a:pt x="161" y="3"/>
                    <a:pt x="160" y="5"/>
                    <a:pt x="160" y="5"/>
                  </a:cubicBezTo>
                  <a:close/>
                  <a:moveTo>
                    <a:pt x="158" y="7"/>
                  </a:moveTo>
                  <a:cubicBezTo>
                    <a:pt x="158" y="7"/>
                    <a:pt x="159" y="6"/>
                    <a:pt x="159" y="6"/>
                  </a:cubicBezTo>
                  <a:cubicBezTo>
                    <a:pt x="159" y="7"/>
                    <a:pt x="158" y="7"/>
                    <a:pt x="158" y="7"/>
                  </a:cubicBezTo>
                  <a:close/>
                  <a:moveTo>
                    <a:pt x="158" y="21"/>
                  </a:moveTo>
                  <a:cubicBezTo>
                    <a:pt x="158" y="22"/>
                    <a:pt x="158" y="22"/>
                    <a:pt x="158" y="22"/>
                  </a:cubicBezTo>
                  <a:cubicBezTo>
                    <a:pt x="157" y="23"/>
                    <a:pt x="157" y="20"/>
                    <a:pt x="158" y="21"/>
                  </a:cubicBezTo>
                  <a:close/>
                  <a:moveTo>
                    <a:pt x="160" y="34"/>
                  </a:moveTo>
                  <a:cubicBezTo>
                    <a:pt x="160" y="34"/>
                    <a:pt x="160" y="35"/>
                    <a:pt x="160" y="35"/>
                  </a:cubicBezTo>
                  <a:cubicBezTo>
                    <a:pt x="160" y="34"/>
                    <a:pt x="160" y="34"/>
                    <a:pt x="160" y="34"/>
                  </a:cubicBezTo>
                  <a:close/>
                  <a:moveTo>
                    <a:pt x="155" y="8"/>
                  </a:moveTo>
                  <a:cubicBezTo>
                    <a:pt x="155" y="8"/>
                    <a:pt x="156" y="8"/>
                    <a:pt x="156" y="8"/>
                  </a:cubicBezTo>
                  <a:cubicBezTo>
                    <a:pt x="156" y="8"/>
                    <a:pt x="155" y="8"/>
                    <a:pt x="155" y="8"/>
                  </a:cubicBezTo>
                  <a:close/>
                  <a:moveTo>
                    <a:pt x="161" y="25"/>
                  </a:moveTo>
                  <a:cubicBezTo>
                    <a:pt x="161" y="25"/>
                    <a:pt x="159" y="25"/>
                    <a:pt x="159" y="24"/>
                  </a:cubicBezTo>
                  <a:cubicBezTo>
                    <a:pt x="160" y="24"/>
                    <a:pt x="159" y="23"/>
                    <a:pt x="159" y="22"/>
                  </a:cubicBezTo>
                  <a:cubicBezTo>
                    <a:pt x="159" y="22"/>
                    <a:pt x="160" y="22"/>
                    <a:pt x="160" y="22"/>
                  </a:cubicBezTo>
                  <a:cubicBezTo>
                    <a:pt x="162" y="20"/>
                    <a:pt x="160" y="21"/>
                    <a:pt x="162" y="22"/>
                  </a:cubicBezTo>
                  <a:cubicBezTo>
                    <a:pt x="162" y="22"/>
                    <a:pt x="162" y="21"/>
                    <a:pt x="162" y="22"/>
                  </a:cubicBezTo>
                  <a:cubicBezTo>
                    <a:pt x="163" y="22"/>
                    <a:pt x="161" y="24"/>
                    <a:pt x="161" y="24"/>
                  </a:cubicBezTo>
                  <a:cubicBezTo>
                    <a:pt x="161" y="24"/>
                    <a:pt x="162" y="24"/>
                    <a:pt x="162" y="25"/>
                  </a:cubicBezTo>
                  <a:cubicBezTo>
                    <a:pt x="162" y="26"/>
                    <a:pt x="162" y="25"/>
                    <a:pt x="161" y="25"/>
                  </a:cubicBezTo>
                  <a:close/>
                  <a:moveTo>
                    <a:pt x="116" y="8"/>
                  </a:moveTo>
                  <a:cubicBezTo>
                    <a:pt x="115" y="7"/>
                    <a:pt x="118" y="5"/>
                    <a:pt x="118" y="5"/>
                  </a:cubicBezTo>
                  <a:cubicBezTo>
                    <a:pt x="118" y="5"/>
                    <a:pt x="118" y="5"/>
                    <a:pt x="118" y="5"/>
                  </a:cubicBezTo>
                  <a:cubicBezTo>
                    <a:pt x="118" y="5"/>
                    <a:pt x="118" y="4"/>
                    <a:pt x="118" y="4"/>
                  </a:cubicBezTo>
                  <a:cubicBezTo>
                    <a:pt x="118" y="3"/>
                    <a:pt x="119" y="5"/>
                    <a:pt x="120" y="5"/>
                  </a:cubicBezTo>
                  <a:cubicBezTo>
                    <a:pt x="122" y="6"/>
                    <a:pt x="123" y="3"/>
                    <a:pt x="125" y="4"/>
                  </a:cubicBezTo>
                  <a:cubicBezTo>
                    <a:pt x="127" y="5"/>
                    <a:pt x="125" y="7"/>
                    <a:pt x="124" y="8"/>
                  </a:cubicBezTo>
                  <a:cubicBezTo>
                    <a:pt x="122" y="9"/>
                    <a:pt x="122" y="8"/>
                    <a:pt x="121" y="8"/>
                  </a:cubicBezTo>
                  <a:cubicBezTo>
                    <a:pt x="120" y="8"/>
                    <a:pt x="116" y="8"/>
                    <a:pt x="116" y="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endParaRPr lang="ru-RU" sz="7198"/>
            </a:p>
          </p:txBody>
        </p:sp>
        <p:sp>
          <p:nvSpPr>
            <p:cNvPr id="442" name="Asia">
              <a:extLst>
                <a:ext uri="{FF2B5EF4-FFF2-40B4-BE49-F238E27FC236}">
                  <a16:creationId xmlns:a16="http://schemas.microsoft.com/office/drawing/2014/main" id="{FFBFE10A-B8F0-1E21-4E42-195081E7FA4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2890318" y="1376205"/>
              <a:ext cx="8884510" cy="9541565"/>
            </a:xfrm>
            <a:custGeom>
              <a:avLst/>
              <a:gdLst>
                <a:gd name="T0" fmla="*/ 3572002 w 1132"/>
                <a:gd name="T1" fmla="*/ 4343565 h 1214"/>
                <a:gd name="T2" fmla="*/ 3595553 w 1132"/>
                <a:gd name="T3" fmla="*/ 4253156 h 1214"/>
                <a:gd name="T4" fmla="*/ 3395364 w 1132"/>
                <a:gd name="T5" fmla="*/ 4343565 h 1214"/>
                <a:gd name="T6" fmla="*/ 3791817 w 1132"/>
                <a:gd name="T7" fmla="*/ 4630515 h 1214"/>
                <a:gd name="T8" fmla="*/ 4074437 w 1132"/>
                <a:gd name="T9" fmla="*/ 4559760 h 1214"/>
                <a:gd name="T10" fmla="*/ 2684889 w 1132"/>
                <a:gd name="T11" fmla="*/ 3093562 h 1214"/>
                <a:gd name="T12" fmla="*/ 1707495 w 1132"/>
                <a:gd name="T13" fmla="*/ 687895 h 1214"/>
                <a:gd name="T14" fmla="*/ 1460203 w 1132"/>
                <a:gd name="T15" fmla="*/ 165095 h 1214"/>
                <a:gd name="T16" fmla="*/ 812532 w 1132"/>
                <a:gd name="T17" fmla="*/ 963053 h 1214"/>
                <a:gd name="T18" fmla="*/ 769354 w 1132"/>
                <a:gd name="T19" fmla="*/ 1328620 h 1214"/>
                <a:gd name="T20" fmla="*/ 1876282 w 1132"/>
                <a:gd name="T21" fmla="*/ 294812 h 1214"/>
                <a:gd name="T22" fmla="*/ 828233 w 1132"/>
                <a:gd name="T23" fmla="*/ 220126 h 1214"/>
                <a:gd name="T24" fmla="*/ 3116670 w 1132"/>
                <a:gd name="T25" fmla="*/ 2338843 h 1214"/>
                <a:gd name="T26" fmla="*/ 2975360 w 1132"/>
                <a:gd name="T27" fmla="*/ 904090 h 1214"/>
                <a:gd name="T28" fmla="*/ 1621139 w 1132"/>
                <a:gd name="T29" fmla="*/ 1037739 h 1214"/>
                <a:gd name="T30" fmla="*/ 1931236 w 1132"/>
                <a:gd name="T31" fmla="*/ 3608500 h 1214"/>
                <a:gd name="T32" fmla="*/ 2209931 w 1132"/>
                <a:gd name="T33" fmla="*/ 3435544 h 1214"/>
                <a:gd name="T34" fmla="*/ 2523953 w 1132"/>
                <a:gd name="T35" fmla="*/ 2999222 h 1214"/>
                <a:gd name="T36" fmla="*/ 2680964 w 1132"/>
                <a:gd name="T37" fmla="*/ 3026737 h 1214"/>
                <a:gd name="T38" fmla="*/ 3199100 w 1132"/>
                <a:gd name="T39" fmla="*/ 2055823 h 1214"/>
                <a:gd name="T40" fmla="*/ 3626955 w 1132"/>
                <a:gd name="T41" fmla="*/ 2012584 h 1214"/>
                <a:gd name="T42" fmla="*/ 3701536 w 1132"/>
                <a:gd name="T43" fmla="*/ 2028307 h 1214"/>
                <a:gd name="T44" fmla="*/ 4313879 w 1132"/>
                <a:gd name="T45" fmla="*/ 1607709 h 1214"/>
                <a:gd name="T46" fmla="*/ 3210876 w 1132"/>
                <a:gd name="T47" fmla="*/ 1210695 h 1214"/>
                <a:gd name="T48" fmla="*/ 2724142 w 1132"/>
                <a:gd name="T49" fmla="*/ 1108493 h 1214"/>
                <a:gd name="T50" fmla="*/ 2131425 w 1132"/>
                <a:gd name="T51" fmla="*/ 1143871 h 1214"/>
                <a:gd name="T52" fmla="*/ 1876282 w 1132"/>
                <a:gd name="T53" fmla="*/ 841197 h 1214"/>
                <a:gd name="T54" fmla="*/ 1424875 w 1132"/>
                <a:gd name="T55" fmla="*/ 1191041 h 1214"/>
                <a:gd name="T56" fmla="*/ 1103003 w 1132"/>
                <a:gd name="T57" fmla="*/ 1305035 h 1214"/>
                <a:gd name="T58" fmla="*/ 478884 w 1132"/>
                <a:gd name="T59" fmla="*/ 1666671 h 1214"/>
                <a:gd name="T60" fmla="*/ 302246 w 1132"/>
                <a:gd name="T61" fmla="*/ 1474060 h 1214"/>
                <a:gd name="T62" fmla="*/ 188413 w 1132"/>
                <a:gd name="T63" fmla="*/ 2350635 h 1214"/>
                <a:gd name="T64" fmla="*/ 39253 w 1132"/>
                <a:gd name="T65" fmla="*/ 2936328 h 1214"/>
                <a:gd name="T66" fmla="*/ 730101 w 1132"/>
                <a:gd name="T67" fmla="*/ 3278310 h 1214"/>
                <a:gd name="T68" fmla="*/ 671222 w 1132"/>
                <a:gd name="T69" fmla="*/ 2720133 h 1214"/>
                <a:gd name="T70" fmla="*/ 4364907 w 1132"/>
                <a:gd name="T71" fmla="*/ 2165886 h 1214"/>
                <a:gd name="T72" fmla="*/ 1927311 w 1132"/>
                <a:gd name="T73" fmla="*/ 318397 h 1214"/>
                <a:gd name="T74" fmla="*/ 2123575 w 1132"/>
                <a:gd name="T75" fmla="*/ 503146 h 1214"/>
                <a:gd name="T76" fmla="*/ 2759469 w 1132"/>
                <a:gd name="T77" fmla="*/ 1139940 h 1214"/>
                <a:gd name="T78" fmla="*/ 2567131 w 1132"/>
                <a:gd name="T79" fmla="*/ 3667462 h 1214"/>
                <a:gd name="T80" fmla="*/ 2492551 w 1132"/>
                <a:gd name="T81" fmla="*/ 3730356 h 1214"/>
                <a:gd name="T82" fmla="*/ 2559280 w 1132"/>
                <a:gd name="T83" fmla="*/ 3584915 h 1214"/>
                <a:gd name="T84" fmla="*/ 2629935 w 1132"/>
                <a:gd name="T85" fmla="*/ 3647808 h 1214"/>
                <a:gd name="T86" fmla="*/ 2614234 w 1132"/>
                <a:gd name="T87" fmla="*/ 3746079 h 1214"/>
                <a:gd name="T88" fmla="*/ 2614234 w 1132"/>
                <a:gd name="T89" fmla="*/ 3828626 h 1214"/>
                <a:gd name="T90" fmla="*/ 2626010 w 1132"/>
                <a:gd name="T91" fmla="*/ 3702840 h 1214"/>
                <a:gd name="T92" fmla="*/ 2445447 w 1132"/>
                <a:gd name="T93" fmla="*/ 3848280 h 1214"/>
                <a:gd name="T94" fmla="*/ 2783021 w 1132"/>
                <a:gd name="T95" fmla="*/ 3089631 h 1214"/>
                <a:gd name="T96" fmla="*/ 3034239 w 1132"/>
                <a:gd name="T97" fmla="*/ 2790888 h 1214"/>
                <a:gd name="T98" fmla="*/ 3046015 w 1132"/>
                <a:gd name="T99" fmla="*/ 3026737 h 1214"/>
                <a:gd name="T100" fmla="*/ 2849751 w 1132"/>
                <a:gd name="T101" fmla="*/ 3022807 h 1214"/>
                <a:gd name="T102" fmla="*/ 2845825 w 1132"/>
                <a:gd name="T103" fmla="*/ 3101423 h 1214"/>
                <a:gd name="T104" fmla="*/ 2567131 w 1132"/>
                <a:gd name="T105" fmla="*/ 4276741 h 1214"/>
                <a:gd name="T106" fmla="*/ 2818349 w 1132"/>
                <a:gd name="T107" fmla="*/ 4257087 h 1214"/>
                <a:gd name="T108" fmla="*/ 3026388 w 1132"/>
                <a:gd name="T109" fmla="*/ 4233502 h 1214"/>
                <a:gd name="T110" fmla="*/ 2578907 w 1132"/>
                <a:gd name="T111" fmla="*/ 4319980 h 1214"/>
                <a:gd name="T112" fmla="*/ 2135350 w 1132"/>
                <a:gd name="T113" fmla="*/ 4186332 h 1214"/>
                <a:gd name="T114" fmla="*/ 2151052 w 1132"/>
                <a:gd name="T115" fmla="*/ 4091992 h 1214"/>
                <a:gd name="T116" fmla="*/ 2602458 w 1132"/>
                <a:gd name="T117" fmla="*/ 4021237 h 1214"/>
                <a:gd name="T118" fmla="*/ 2602458 w 1132"/>
                <a:gd name="T119" fmla="*/ 4186332 h 1214"/>
                <a:gd name="T120" fmla="*/ 2500401 w 1132"/>
                <a:gd name="T121" fmla="*/ 4257087 h 1214"/>
                <a:gd name="T122" fmla="*/ 2441522 w 1132"/>
                <a:gd name="T123" fmla="*/ 3946551 h 1214"/>
                <a:gd name="T124" fmla="*/ 1707495 w 1132"/>
                <a:gd name="T125" fmla="*/ 3447336 h 1214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1132" h="1214">
                  <a:moveTo>
                    <a:pt x="969" y="1149"/>
                  </a:moveTo>
                  <a:cubicBezTo>
                    <a:pt x="969" y="1149"/>
                    <a:pt x="969" y="1149"/>
                    <a:pt x="969" y="1149"/>
                  </a:cubicBezTo>
                  <a:cubicBezTo>
                    <a:pt x="969" y="1149"/>
                    <a:pt x="969" y="1149"/>
                    <a:pt x="969" y="1149"/>
                  </a:cubicBezTo>
                  <a:close/>
                  <a:moveTo>
                    <a:pt x="969" y="1150"/>
                  </a:moveTo>
                  <a:cubicBezTo>
                    <a:pt x="969" y="1150"/>
                    <a:pt x="968" y="1150"/>
                    <a:pt x="968" y="1150"/>
                  </a:cubicBezTo>
                  <a:cubicBezTo>
                    <a:pt x="967" y="1151"/>
                    <a:pt x="970" y="1152"/>
                    <a:pt x="970" y="1152"/>
                  </a:cubicBezTo>
                  <a:cubicBezTo>
                    <a:pt x="972" y="1152"/>
                    <a:pt x="970" y="1150"/>
                    <a:pt x="969" y="1150"/>
                  </a:cubicBezTo>
                  <a:close/>
                  <a:moveTo>
                    <a:pt x="974" y="1160"/>
                  </a:moveTo>
                  <a:cubicBezTo>
                    <a:pt x="973" y="1159"/>
                    <a:pt x="976" y="1160"/>
                    <a:pt x="975" y="1160"/>
                  </a:cubicBezTo>
                  <a:cubicBezTo>
                    <a:pt x="975" y="1159"/>
                    <a:pt x="975" y="1159"/>
                    <a:pt x="975" y="1159"/>
                  </a:cubicBezTo>
                  <a:cubicBezTo>
                    <a:pt x="975" y="1158"/>
                    <a:pt x="974" y="1157"/>
                    <a:pt x="974" y="1158"/>
                  </a:cubicBezTo>
                  <a:cubicBezTo>
                    <a:pt x="973" y="1158"/>
                    <a:pt x="973" y="1159"/>
                    <a:pt x="974" y="1159"/>
                  </a:cubicBezTo>
                  <a:cubicBezTo>
                    <a:pt x="974" y="1159"/>
                    <a:pt x="974" y="1159"/>
                    <a:pt x="974" y="1160"/>
                  </a:cubicBezTo>
                  <a:close/>
                  <a:moveTo>
                    <a:pt x="969" y="1146"/>
                  </a:moveTo>
                  <a:cubicBezTo>
                    <a:pt x="969" y="1147"/>
                    <a:pt x="969" y="1147"/>
                    <a:pt x="970" y="1146"/>
                  </a:cubicBezTo>
                  <a:cubicBezTo>
                    <a:pt x="970" y="1146"/>
                    <a:pt x="969" y="1146"/>
                    <a:pt x="969" y="1146"/>
                  </a:cubicBezTo>
                  <a:close/>
                  <a:moveTo>
                    <a:pt x="971" y="1145"/>
                  </a:moveTo>
                  <a:cubicBezTo>
                    <a:pt x="971" y="1145"/>
                    <a:pt x="971" y="1145"/>
                    <a:pt x="970" y="1145"/>
                  </a:cubicBezTo>
                  <a:cubicBezTo>
                    <a:pt x="970" y="1145"/>
                    <a:pt x="970" y="1145"/>
                    <a:pt x="970" y="1145"/>
                  </a:cubicBezTo>
                  <a:cubicBezTo>
                    <a:pt x="971" y="1145"/>
                    <a:pt x="971" y="1145"/>
                    <a:pt x="971" y="1145"/>
                  </a:cubicBezTo>
                  <a:close/>
                  <a:moveTo>
                    <a:pt x="969" y="1144"/>
                  </a:moveTo>
                  <a:cubicBezTo>
                    <a:pt x="968" y="1143"/>
                    <a:pt x="968" y="1143"/>
                    <a:pt x="968" y="1143"/>
                  </a:cubicBezTo>
                  <a:cubicBezTo>
                    <a:pt x="968" y="1143"/>
                    <a:pt x="968" y="1143"/>
                    <a:pt x="968" y="1144"/>
                  </a:cubicBezTo>
                  <a:cubicBezTo>
                    <a:pt x="968" y="1145"/>
                    <a:pt x="969" y="1144"/>
                    <a:pt x="969" y="1144"/>
                  </a:cubicBezTo>
                  <a:cubicBezTo>
                    <a:pt x="969" y="1145"/>
                    <a:pt x="970" y="1145"/>
                    <a:pt x="970" y="1145"/>
                  </a:cubicBezTo>
                  <a:cubicBezTo>
                    <a:pt x="970" y="1144"/>
                    <a:pt x="969" y="1144"/>
                    <a:pt x="969" y="1144"/>
                  </a:cubicBezTo>
                  <a:close/>
                  <a:moveTo>
                    <a:pt x="968" y="1135"/>
                  </a:moveTo>
                  <a:cubicBezTo>
                    <a:pt x="968" y="1136"/>
                    <a:pt x="968" y="1136"/>
                    <a:pt x="968" y="1137"/>
                  </a:cubicBezTo>
                  <a:cubicBezTo>
                    <a:pt x="968" y="1137"/>
                    <a:pt x="968" y="1137"/>
                    <a:pt x="968" y="1137"/>
                  </a:cubicBezTo>
                  <a:cubicBezTo>
                    <a:pt x="968" y="1138"/>
                    <a:pt x="968" y="1138"/>
                    <a:pt x="968" y="1138"/>
                  </a:cubicBezTo>
                  <a:cubicBezTo>
                    <a:pt x="968" y="1138"/>
                    <a:pt x="968" y="1138"/>
                    <a:pt x="968" y="1138"/>
                  </a:cubicBezTo>
                  <a:cubicBezTo>
                    <a:pt x="968" y="1138"/>
                    <a:pt x="968" y="1138"/>
                    <a:pt x="968" y="1139"/>
                  </a:cubicBezTo>
                  <a:cubicBezTo>
                    <a:pt x="968" y="1139"/>
                    <a:pt x="969" y="1139"/>
                    <a:pt x="969" y="1139"/>
                  </a:cubicBezTo>
                  <a:cubicBezTo>
                    <a:pt x="969" y="1139"/>
                    <a:pt x="968" y="1134"/>
                    <a:pt x="968" y="1135"/>
                  </a:cubicBezTo>
                  <a:close/>
                  <a:moveTo>
                    <a:pt x="968" y="1142"/>
                  </a:moveTo>
                  <a:cubicBezTo>
                    <a:pt x="968" y="1142"/>
                    <a:pt x="968" y="1143"/>
                    <a:pt x="968" y="1142"/>
                  </a:cubicBezTo>
                  <a:cubicBezTo>
                    <a:pt x="968" y="1142"/>
                    <a:pt x="969" y="1142"/>
                    <a:pt x="968" y="1142"/>
                  </a:cubicBezTo>
                  <a:close/>
                  <a:moveTo>
                    <a:pt x="967" y="1131"/>
                  </a:moveTo>
                  <a:cubicBezTo>
                    <a:pt x="967" y="1131"/>
                    <a:pt x="967" y="1131"/>
                    <a:pt x="967" y="1132"/>
                  </a:cubicBezTo>
                  <a:cubicBezTo>
                    <a:pt x="967" y="1132"/>
                    <a:pt x="968" y="1134"/>
                    <a:pt x="968" y="1135"/>
                  </a:cubicBezTo>
                  <a:cubicBezTo>
                    <a:pt x="968" y="1134"/>
                    <a:pt x="967" y="1132"/>
                    <a:pt x="967" y="1131"/>
                  </a:cubicBezTo>
                  <a:close/>
                  <a:moveTo>
                    <a:pt x="975" y="1163"/>
                  </a:moveTo>
                  <a:cubicBezTo>
                    <a:pt x="975" y="1164"/>
                    <a:pt x="975" y="1164"/>
                    <a:pt x="975" y="1164"/>
                  </a:cubicBezTo>
                  <a:cubicBezTo>
                    <a:pt x="976" y="1167"/>
                    <a:pt x="977" y="1164"/>
                    <a:pt x="977" y="1164"/>
                  </a:cubicBezTo>
                  <a:cubicBezTo>
                    <a:pt x="976" y="1164"/>
                    <a:pt x="976" y="1162"/>
                    <a:pt x="975" y="1163"/>
                  </a:cubicBezTo>
                  <a:close/>
                  <a:moveTo>
                    <a:pt x="957" y="1129"/>
                  </a:moveTo>
                  <a:cubicBezTo>
                    <a:pt x="957" y="1129"/>
                    <a:pt x="957" y="1130"/>
                    <a:pt x="957" y="1130"/>
                  </a:cubicBezTo>
                  <a:cubicBezTo>
                    <a:pt x="957" y="1130"/>
                    <a:pt x="957" y="1131"/>
                    <a:pt x="957" y="1131"/>
                  </a:cubicBezTo>
                  <a:cubicBezTo>
                    <a:pt x="957" y="1132"/>
                    <a:pt x="957" y="1133"/>
                    <a:pt x="958" y="1133"/>
                  </a:cubicBezTo>
                  <a:cubicBezTo>
                    <a:pt x="958" y="1134"/>
                    <a:pt x="958" y="1134"/>
                    <a:pt x="958" y="1134"/>
                  </a:cubicBezTo>
                  <a:cubicBezTo>
                    <a:pt x="957" y="1136"/>
                    <a:pt x="959" y="1137"/>
                    <a:pt x="961" y="1136"/>
                  </a:cubicBezTo>
                  <a:cubicBezTo>
                    <a:pt x="964" y="1134"/>
                    <a:pt x="960" y="1133"/>
                    <a:pt x="960" y="1132"/>
                  </a:cubicBezTo>
                  <a:cubicBezTo>
                    <a:pt x="960" y="1135"/>
                    <a:pt x="958" y="1131"/>
                    <a:pt x="957" y="1129"/>
                  </a:cubicBezTo>
                  <a:close/>
                  <a:moveTo>
                    <a:pt x="979" y="1169"/>
                  </a:moveTo>
                  <a:cubicBezTo>
                    <a:pt x="980" y="1170"/>
                    <a:pt x="978" y="1169"/>
                    <a:pt x="979" y="1169"/>
                  </a:cubicBezTo>
                  <a:cubicBezTo>
                    <a:pt x="980" y="1169"/>
                    <a:pt x="979" y="1169"/>
                    <a:pt x="979" y="1169"/>
                  </a:cubicBezTo>
                  <a:close/>
                  <a:moveTo>
                    <a:pt x="958" y="1120"/>
                  </a:moveTo>
                  <a:cubicBezTo>
                    <a:pt x="958" y="1120"/>
                    <a:pt x="957" y="1120"/>
                    <a:pt x="957" y="1120"/>
                  </a:cubicBezTo>
                  <a:cubicBezTo>
                    <a:pt x="957" y="1120"/>
                    <a:pt x="957" y="1120"/>
                    <a:pt x="958" y="1120"/>
                  </a:cubicBezTo>
                  <a:close/>
                  <a:moveTo>
                    <a:pt x="965" y="1122"/>
                  </a:moveTo>
                  <a:cubicBezTo>
                    <a:pt x="965" y="1121"/>
                    <a:pt x="964" y="1124"/>
                    <a:pt x="965" y="1122"/>
                  </a:cubicBezTo>
                  <a:cubicBezTo>
                    <a:pt x="965" y="1122"/>
                    <a:pt x="965" y="1123"/>
                    <a:pt x="965" y="1122"/>
                  </a:cubicBezTo>
                  <a:close/>
                  <a:moveTo>
                    <a:pt x="969" y="1142"/>
                  </a:moveTo>
                  <a:cubicBezTo>
                    <a:pt x="969" y="1142"/>
                    <a:pt x="969" y="1143"/>
                    <a:pt x="969" y="1142"/>
                  </a:cubicBezTo>
                  <a:cubicBezTo>
                    <a:pt x="969" y="1142"/>
                    <a:pt x="969" y="1143"/>
                    <a:pt x="969" y="1142"/>
                  </a:cubicBezTo>
                  <a:close/>
                  <a:moveTo>
                    <a:pt x="961" y="1137"/>
                  </a:moveTo>
                  <a:cubicBezTo>
                    <a:pt x="962" y="1137"/>
                    <a:pt x="962" y="1137"/>
                    <a:pt x="962" y="1137"/>
                  </a:cubicBezTo>
                  <a:cubicBezTo>
                    <a:pt x="962" y="1135"/>
                    <a:pt x="959" y="1137"/>
                    <a:pt x="961" y="1137"/>
                  </a:cubicBezTo>
                  <a:close/>
                  <a:moveTo>
                    <a:pt x="964" y="1140"/>
                  </a:moveTo>
                  <a:cubicBezTo>
                    <a:pt x="964" y="1140"/>
                    <a:pt x="963" y="1140"/>
                    <a:pt x="963" y="1140"/>
                  </a:cubicBezTo>
                  <a:cubicBezTo>
                    <a:pt x="963" y="1139"/>
                    <a:pt x="961" y="1138"/>
                    <a:pt x="961" y="1138"/>
                  </a:cubicBezTo>
                  <a:cubicBezTo>
                    <a:pt x="961" y="1138"/>
                    <a:pt x="963" y="1142"/>
                    <a:pt x="963" y="1142"/>
                  </a:cubicBezTo>
                  <a:cubicBezTo>
                    <a:pt x="963" y="1143"/>
                    <a:pt x="965" y="1142"/>
                    <a:pt x="965" y="1142"/>
                  </a:cubicBezTo>
                  <a:cubicBezTo>
                    <a:pt x="966" y="1142"/>
                    <a:pt x="964" y="1140"/>
                    <a:pt x="964" y="1140"/>
                  </a:cubicBezTo>
                  <a:close/>
                  <a:moveTo>
                    <a:pt x="963" y="1124"/>
                  </a:moveTo>
                  <a:cubicBezTo>
                    <a:pt x="965" y="1123"/>
                    <a:pt x="963" y="1123"/>
                    <a:pt x="963" y="1123"/>
                  </a:cubicBezTo>
                  <a:cubicBezTo>
                    <a:pt x="963" y="1124"/>
                    <a:pt x="963" y="1124"/>
                    <a:pt x="963" y="1124"/>
                  </a:cubicBezTo>
                  <a:close/>
                  <a:moveTo>
                    <a:pt x="963" y="1126"/>
                  </a:moveTo>
                  <a:cubicBezTo>
                    <a:pt x="963" y="1127"/>
                    <a:pt x="963" y="1127"/>
                    <a:pt x="963" y="1127"/>
                  </a:cubicBezTo>
                  <a:cubicBezTo>
                    <a:pt x="963" y="1128"/>
                    <a:pt x="965" y="1125"/>
                    <a:pt x="963" y="1126"/>
                  </a:cubicBezTo>
                  <a:close/>
                  <a:moveTo>
                    <a:pt x="961" y="1136"/>
                  </a:moveTo>
                  <a:cubicBezTo>
                    <a:pt x="961" y="1135"/>
                    <a:pt x="961" y="1136"/>
                    <a:pt x="961" y="1136"/>
                  </a:cubicBezTo>
                  <a:cubicBezTo>
                    <a:pt x="961" y="1136"/>
                    <a:pt x="961" y="1136"/>
                    <a:pt x="961" y="1136"/>
                  </a:cubicBezTo>
                  <a:close/>
                  <a:moveTo>
                    <a:pt x="965" y="1135"/>
                  </a:moveTo>
                  <a:cubicBezTo>
                    <a:pt x="966" y="1136"/>
                    <a:pt x="967" y="1134"/>
                    <a:pt x="966" y="1134"/>
                  </a:cubicBezTo>
                  <a:cubicBezTo>
                    <a:pt x="965" y="1134"/>
                    <a:pt x="965" y="1134"/>
                    <a:pt x="965" y="1135"/>
                  </a:cubicBezTo>
                  <a:close/>
                  <a:moveTo>
                    <a:pt x="966" y="1141"/>
                  </a:moveTo>
                  <a:cubicBezTo>
                    <a:pt x="966" y="1141"/>
                    <a:pt x="969" y="1142"/>
                    <a:pt x="969" y="1141"/>
                  </a:cubicBezTo>
                  <a:cubicBezTo>
                    <a:pt x="969" y="1139"/>
                    <a:pt x="966" y="1141"/>
                    <a:pt x="966" y="1141"/>
                  </a:cubicBezTo>
                  <a:close/>
                  <a:moveTo>
                    <a:pt x="958" y="1119"/>
                  </a:moveTo>
                  <a:cubicBezTo>
                    <a:pt x="958" y="1119"/>
                    <a:pt x="958" y="1119"/>
                    <a:pt x="958" y="1119"/>
                  </a:cubicBezTo>
                  <a:cubicBezTo>
                    <a:pt x="957" y="1119"/>
                    <a:pt x="957" y="1119"/>
                    <a:pt x="957" y="1119"/>
                  </a:cubicBezTo>
                  <a:cubicBezTo>
                    <a:pt x="957" y="1120"/>
                    <a:pt x="957" y="1120"/>
                    <a:pt x="958" y="1119"/>
                  </a:cubicBezTo>
                  <a:close/>
                  <a:moveTo>
                    <a:pt x="962" y="1122"/>
                  </a:moveTo>
                  <a:cubicBezTo>
                    <a:pt x="962" y="1122"/>
                    <a:pt x="962" y="1121"/>
                    <a:pt x="962" y="1121"/>
                  </a:cubicBezTo>
                  <a:cubicBezTo>
                    <a:pt x="962" y="1121"/>
                    <a:pt x="962" y="1122"/>
                    <a:pt x="962" y="1122"/>
                  </a:cubicBezTo>
                  <a:close/>
                  <a:moveTo>
                    <a:pt x="957" y="1119"/>
                  </a:moveTo>
                  <a:cubicBezTo>
                    <a:pt x="957" y="1119"/>
                    <a:pt x="957" y="1119"/>
                    <a:pt x="957" y="1119"/>
                  </a:cubicBezTo>
                  <a:cubicBezTo>
                    <a:pt x="957" y="1119"/>
                    <a:pt x="957" y="1118"/>
                    <a:pt x="957" y="1118"/>
                  </a:cubicBezTo>
                  <a:cubicBezTo>
                    <a:pt x="957" y="1118"/>
                    <a:pt x="957" y="1119"/>
                    <a:pt x="957" y="1119"/>
                  </a:cubicBezTo>
                  <a:close/>
                  <a:moveTo>
                    <a:pt x="900" y="1088"/>
                  </a:moveTo>
                  <a:cubicBezTo>
                    <a:pt x="900" y="1088"/>
                    <a:pt x="900" y="1088"/>
                    <a:pt x="900" y="1088"/>
                  </a:cubicBezTo>
                  <a:cubicBezTo>
                    <a:pt x="900" y="1088"/>
                    <a:pt x="900" y="1088"/>
                    <a:pt x="899" y="1088"/>
                  </a:cubicBezTo>
                  <a:cubicBezTo>
                    <a:pt x="899" y="1088"/>
                    <a:pt x="900" y="1088"/>
                    <a:pt x="900" y="1089"/>
                  </a:cubicBezTo>
                  <a:cubicBezTo>
                    <a:pt x="900" y="1089"/>
                    <a:pt x="900" y="1088"/>
                    <a:pt x="900" y="1088"/>
                  </a:cubicBezTo>
                  <a:close/>
                  <a:moveTo>
                    <a:pt x="916" y="1109"/>
                  </a:moveTo>
                  <a:cubicBezTo>
                    <a:pt x="915" y="1109"/>
                    <a:pt x="912" y="1108"/>
                    <a:pt x="912" y="1107"/>
                  </a:cubicBezTo>
                  <a:cubicBezTo>
                    <a:pt x="912" y="1106"/>
                    <a:pt x="916" y="1109"/>
                    <a:pt x="916" y="1109"/>
                  </a:cubicBezTo>
                  <a:close/>
                  <a:moveTo>
                    <a:pt x="916" y="1109"/>
                  </a:moveTo>
                  <a:cubicBezTo>
                    <a:pt x="916" y="1109"/>
                    <a:pt x="915" y="1108"/>
                    <a:pt x="915" y="1108"/>
                  </a:cubicBezTo>
                  <a:cubicBezTo>
                    <a:pt x="915" y="1109"/>
                    <a:pt x="916" y="1109"/>
                    <a:pt x="916" y="1109"/>
                  </a:cubicBezTo>
                  <a:close/>
                  <a:moveTo>
                    <a:pt x="910" y="1087"/>
                  </a:moveTo>
                  <a:cubicBezTo>
                    <a:pt x="909" y="1084"/>
                    <a:pt x="908" y="1087"/>
                    <a:pt x="910" y="1087"/>
                  </a:cubicBezTo>
                  <a:cubicBezTo>
                    <a:pt x="910" y="1086"/>
                    <a:pt x="910" y="1087"/>
                    <a:pt x="910" y="1087"/>
                  </a:cubicBezTo>
                  <a:close/>
                  <a:moveTo>
                    <a:pt x="909" y="1085"/>
                  </a:moveTo>
                  <a:cubicBezTo>
                    <a:pt x="909" y="1086"/>
                    <a:pt x="912" y="1087"/>
                    <a:pt x="911" y="1086"/>
                  </a:cubicBezTo>
                  <a:cubicBezTo>
                    <a:pt x="911" y="1086"/>
                    <a:pt x="910" y="1086"/>
                    <a:pt x="910" y="1086"/>
                  </a:cubicBezTo>
                  <a:cubicBezTo>
                    <a:pt x="911" y="1085"/>
                    <a:pt x="911" y="1085"/>
                    <a:pt x="911" y="1085"/>
                  </a:cubicBezTo>
                  <a:cubicBezTo>
                    <a:pt x="910" y="1085"/>
                    <a:pt x="901" y="1078"/>
                    <a:pt x="900" y="1079"/>
                  </a:cubicBezTo>
                  <a:cubicBezTo>
                    <a:pt x="900" y="1079"/>
                    <a:pt x="902" y="1080"/>
                    <a:pt x="901" y="1080"/>
                  </a:cubicBezTo>
                  <a:cubicBezTo>
                    <a:pt x="901" y="1080"/>
                    <a:pt x="901" y="1080"/>
                    <a:pt x="901" y="1080"/>
                  </a:cubicBezTo>
                  <a:cubicBezTo>
                    <a:pt x="901" y="1080"/>
                    <a:pt x="901" y="1080"/>
                    <a:pt x="901" y="1080"/>
                  </a:cubicBezTo>
                  <a:cubicBezTo>
                    <a:pt x="904" y="1081"/>
                    <a:pt x="902" y="1080"/>
                    <a:pt x="902" y="1081"/>
                  </a:cubicBezTo>
                  <a:cubicBezTo>
                    <a:pt x="902" y="1081"/>
                    <a:pt x="909" y="1085"/>
                    <a:pt x="909" y="1085"/>
                  </a:cubicBezTo>
                  <a:close/>
                  <a:moveTo>
                    <a:pt x="911" y="1106"/>
                  </a:moveTo>
                  <a:cubicBezTo>
                    <a:pt x="911" y="1105"/>
                    <a:pt x="911" y="1105"/>
                    <a:pt x="910" y="1105"/>
                  </a:cubicBezTo>
                  <a:cubicBezTo>
                    <a:pt x="911" y="1106"/>
                    <a:pt x="911" y="1106"/>
                    <a:pt x="911" y="1106"/>
                  </a:cubicBezTo>
                  <a:close/>
                  <a:moveTo>
                    <a:pt x="911" y="1091"/>
                  </a:moveTo>
                  <a:cubicBezTo>
                    <a:pt x="911" y="1091"/>
                    <a:pt x="911" y="1090"/>
                    <a:pt x="911" y="1091"/>
                  </a:cubicBezTo>
                  <a:cubicBezTo>
                    <a:pt x="911" y="1091"/>
                    <a:pt x="911" y="1091"/>
                    <a:pt x="911" y="1091"/>
                  </a:cubicBezTo>
                  <a:close/>
                  <a:moveTo>
                    <a:pt x="918" y="1095"/>
                  </a:moveTo>
                  <a:cubicBezTo>
                    <a:pt x="918" y="1093"/>
                    <a:pt x="911" y="1091"/>
                    <a:pt x="910" y="1092"/>
                  </a:cubicBezTo>
                  <a:cubicBezTo>
                    <a:pt x="908" y="1093"/>
                    <a:pt x="911" y="1095"/>
                    <a:pt x="912" y="1095"/>
                  </a:cubicBezTo>
                  <a:cubicBezTo>
                    <a:pt x="913" y="1096"/>
                    <a:pt x="914" y="1096"/>
                    <a:pt x="915" y="1096"/>
                  </a:cubicBezTo>
                  <a:cubicBezTo>
                    <a:pt x="916" y="1096"/>
                    <a:pt x="916" y="1096"/>
                    <a:pt x="917" y="1096"/>
                  </a:cubicBezTo>
                  <a:cubicBezTo>
                    <a:pt x="917" y="1096"/>
                    <a:pt x="918" y="1095"/>
                    <a:pt x="918" y="1095"/>
                  </a:cubicBezTo>
                  <a:close/>
                  <a:moveTo>
                    <a:pt x="959" y="1109"/>
                  </a:moveTo>
                  <a:cubicBezTo>
                    <a:pt x="959" y="1109"/>
                    <a:pt x="960" y="1109"/>
                    <a:pt x="960" y="1109"/>
                  </a:cubicBezTo>
                  <a:cubicBezTo>
                    <a:pt x="960" y="1108"/>
                    <a:pt x="959" y="1108"/>
                    <a:pt x="959" y="1108"/>
                  </a:cubicBezTo>
                  <a:cubicBezTo>
                    <a:pt x="959" y="1108"/>
                    <a:pt x="959" y="1109"/>
                    <a:pt x="959" y="1109"/>
                  </a:cubicBezTo>
                  <a:close/>
                  <a:moveTo>
                    <a:pt x="907" y="1090"/>
                  </a:moveTo>
                  <a:cubicBezTo>
                    <a:pt x="907" y="1090"/>
                    <a:pt x="907" y="1090"/>
                    <a:pt x="906" y="1090"/>
                  </a:cubicBezTo>
                  <a:cubicBezTo>
                    <a:pt x="907" y="1090"/>
                    <a:pt x="907" y="1090"/>
                    <a:pt x="907" y="1090"/>
                  </a:cubicBezTo>
                  <a:cubicBezTo>
                    <a:pt x="905" y="1088"/>
                    <a:pt x="907" y="1092"/>
                    <a:pt x="907" y="1090"/>
                  </a:cubicBezTo>
                  <a:close/>
                  <a:moveTo>
                    <a:pt x="898" y="1086"/>
                  </a:moveTo>
                  <a:cubicBezTo>
                    <a:pt x="899" y="1086"/>
                    <a:pt x="895" y="1084"/>
                    <a:pt x="895" y="1083"/>
                  </a:cubicBezTo>
                  <a:cubicBezTo>
                    <a:pt x="892" y="1082"/>
                    <a:pt x="893" y="1084"/>
                    <a:pt x="894" y="1085"/>
                  </a:cubicBezTo>
                  <a:cubicBezTo>
                    <a:pt x="894" y="1085"/>
                    <a:pt x="894" y="1085"/>
                    <a:pt x="894" y="1085"/>
                  </a:cubicBezTo>
                  <a:cubicBezTo>
                    <a:pt x="896" y="1084"/>
                    <a:pt x="895" y="1085"/>
                    <a:pt x="896" y="1086"/>
                  </a:cubicBezTo>
                  <a:cubicBezTo>
                    <a:pt x="896" y="1086"/>
                    <a:pt x="898" y="1087"/>
                    <a:pt x="898" y="1086"/>
                  </a:cubicBezTo>
                  <a:close/>
                  <a:moveTo>
                    <a:pt x="892" y="1078"/>
                  </a:moveTo>
                  <a:cubicBezTo>
                    <a:pt x="893" y="1078"/>
                    <a:pt x="895" y="1078"/>
                    <a:pt x="896" y="1079"/>
                  </a:cubicBezTo>
                  <a:cubicBezTo>
                    <a:pt x="896" y="1079"/>
                    <a:pt x="895" y="1079"/>
                    <a:pt x="896" y="1078"/>
                  </a:cubicBezTo>
                  <a:cubicBezTo>
                    <a:pt x="896" y="1078"/>
                    <a:pt x="893" y="1077"/>
                    <a:pt x="893" y="1077"/>
                  </a:cubicBezTo>
                  <a:cubicBezTo>
                    <a:pt x="892" y="1076"/>
                    <a:pt x="892" y="1075"/>
                    <a:pt x="891" y="1075"/>
                  </a:cubicBezTo>
                  <a:cubicBezTo>
                    <a:pt x="890" y="1074"/>
                    <a:pt x="887" y="1073"/>
                    <a:pt x="889" y="1075"/>
                  </a:cubicBezTo>
                  <a:cubicBezTo>
                    <a:pt x="890" y="1076"/>
                    <a:pt x="892" y="1078"/>
                    <a:pt x="892" y="1078"/>
                  </a:cubicBezTo>
                  <a:close/>
                  <a:moveTo>
                    <a:pt x="893" y="1084"/>
                  </a:moveTo>
                  <a:cubicBezTo>
                    <a:pt x="893" y="1084"/>
                    <a:pt x="893" y="1082"/>
                    <a:pt x="892" y="1082"/>
                  </a:cubicBezTo>
                  <a:cubicBezTo>
                    <a:pt x="891" y="1082"/>
                    <a:pt x="892" y="1084"/>
                    <a:pt x="893" y="1084"/>
                  </a:cubicBezTo>
                  <a:close/>
                  <a:moveTo>
                    <a:pt x="890" y="1083"/>
                  </a:moveTo>
                  <a:cubicBezTo>
                    <a:pt x="890" y="1084"/>
                    <a:pt x="891" y="1083"/>
                    <a:pt x="890" y="1083"/>
                  </a:cubicBezTo>
                  <a:cubicBezTo>
                    <a:pt x="890" y="1083"/>
                    <a:pt x="890" y="1083"/>
                    <a:pt x="890" y="1083"/>
                  </a:cubicBezTo>
                  <a:close/>
                  <a:moveTo>
                    <a:pt x="893" y="1085"/>
                  </a:moveTo>
                  <a:cubicBezTo>
                    <a:pt x="893" y="1083"/>
                    <a:pt x="892" y="1086"/>
                    <a:pt x="893" y="1085"/>
                  </a:cubicBezTo>
                  <a:cubicBezTo>
                    <a:pt x="893" y="1084"/>
                    <a:pt x="892" y="1085"/>
                    <a:pt x="893" y="1085"/>
                  </a:cubicBezTo>
                  <a:close/>
                  <a:moveTo>
                    <a:pt x="890" y="1081"/>
                  </a:moveTo>
                  <a:cubicBezTo>
                    <a:pt x="891" y="1080"/>
                    <a:pt x="888" y="1080"/>
                    <a:pt x="889" y="1081"/>
                  </a:cubicBezTo>
                  <a:cubicBezTo>
                    <a:pt x="889" y="1081"/>
                    <a:pt x="889" y="1081"/>
                    <a:pt x="889" y="1081"/>
                  </a:cubicBezTo>
                  <a:cubicBezTo>
                    <a:pt x="890" y="1081"/>
                    <a:pt x="889" y="1083"/>
                    <a:pt x="890" y="1081"/>
                  </a:cubicBezTo>
                  <a:close/>
                  <a:moveTo>
                    <a:pt x="894" y="1087"/>
                  </a:moveTo>
                  <a:cubicBezTo>
                    <a:pt x="896" y="1086"/>
                    <a:pt x="893" y="1085"/>
                    <a:pt x="893" y="1086"/>
                  </a:cubicBezTo>
                  <a:cubicBezTo>
                    <a:pt x="894" y="1087"/>
                    <a:pt x="894" y="1088"/>
                    <a:pt x="894" y="1088"/>
                  </a:cubicBezTo>
                  <a:cubicBezTo>
                    <a:pt x="894" y="1088"/>
                    <a:pt x="894" y="1086"/>
                    <a:pt x="894" y="1087"/>
                  </a:cubicBezTo>
                  <a:close/>
                  <a:moveTo>
                    <a:pt x="886" y="1075"/>
                  </a:moveTo>
                  <a:cubicBezTo>
                    <a:pt x="885" y="1074"/>
                    <a:pt x="885" y="1076"/>
                    <a:pt x="886" y="1076"/>
                  </a:cubicBezTo>
                  <a:cubicBezTo>
                    <a:pt x="886" y="1076"/>
                    <a:pt x="886" y="1076"/>
                    <a:pt x="886" y="1076"/>
                  </a:cubicBezTo>
                  <a:cubicBezTo>
                    <a:pt x="885" y="1075"/>
                    <a:pt x="886" y="1075"/>
                    <a:pt x="886" y="1075"/>
                  </a:cubicBezTo>
                  <a:close/>
                  <a:moveTo>
                    <a:pt x="889" y="1081"/>
                  </a:moveTo>
                  <a:cubicBezTo>
                    <a:pt x="888" y="1082"/>
                    <a:pt x="889" y="1082"/>
                    <a:pt x="889" y="1082"/>
                  </a:cubicBezTo>
                  <a:cubicBezTo>
                    <a:pt x="889" y="1082"/>
                    <a:pt x="889" y="1082"/>
                    <a:pt x="889" y="1081"/>
                  </a:cubicBezTo>
                  <a:close/>
                  <a:moveTo>
                    <a:pt x="889" y="1085"/>
                  </a:moveTo>
                  <a:cubicBezTo>
                    <a:pt x="889" y="1085"/>
                    <a:pt x="889" y="1085"/>
                    <a:pt x="889" y="1085"/>
                  </a:cubicBezTo>
                  <a:cubicBezTo>
                    <a:pt x="889" y="1085"/>
                    <a:pt x="889" y="1085"/>
                    <a:pt x="889" y="1085"/>
                  </a:cubicBezTo>
                  <a:close/>
                  <a:moveTo>
                    <a:pt x="889" y="1083"/>
                  </a:moveTo>
                  <a:cubicBezTo>
                    <a:pt x="889" y="1083"/>
                    <a:pt x="889" y="1084"/>
                    <a:pt x="889" y="1084"/>
                  </a:cubicBezTo>
                  <a:cubicBezTo>
                    <a:pt x="890" y="1084"/>
                    <a:pt x="889" y="1083"/>
                    <a:pt x="889" y="1083"/>
                  </a:cubicBezTo>
                  <a:close/>
                  <a:moveTo>
                    <a:pt x="899" y="1086"/>
                  </a:moveTo>
                  <a:cubicBezTo>
                    <a:pt x="898" y="1086"/>
                    <a:pt x="898" y="1086"/>
                    <a:pt x="898" y="1087"/>
                  </a:cubicBezTo>
                  <a:cubicBezTo>
                    <a:pt x="898" y="1087"/>
                    <a:pt x="898" y="1087"/>
                    <a:pt x="898" y="1087"/>
                  </a:cubicBezTo>
                  <a:cubicBezTo>
                    <a:pt x="899" y="1090"/>
                    <a:pt x="899" y="1086"/>
                    <a:pt x="899" y="1086"/>
                  </a:cubicBezTo>
                  <a:close/>
                  <a:moveTo>
                    <a:pt x="918" y="1095"/>
                  </a:moveTo>
                  <a:cubicBezTo>
                    <a:pt x="918" y="1095"/>
                    <a:pt x="918" y="1095"/>
                    <a:pt x="918" y="1095"/>
                  </a:cubicBezTo>
                  <a:cubicBezTo>
                    <a:pt x="918" y="1095"/>
                    <a:pt x="918" y="1095"/>
                    <a:pt x="918" y="1095"/>
                  </a:cubicBezTo>
                  <a:close/>
                  <a:moveTo>
                    <a:pt x="884" y="1077"/>
                  </a:moveTo>
                  <a:cubicBezTo>
                    <a:pt x="884" y="1077"/>
                    <a:pt x="883" y="1077"/>
                    <a:pt x="884" y="1077"/>
                  </a:cubicBezTo>
                  <a:cubicBezTo>
                    <a:pt x="884" y="1077"/>
                    <a:pt x="884" y="1077"/>
                    <a:pt x="884" y="1077"/>
                  </a:cubicBezTo>
                  <a:close/>
                  <a:moveTo>
                    <a:pt x="882" y="1078"/>
                  </a:moveTo>
                  <a:cubicBezTo>
                    <a:pt x="881" y="1078"/>
                    <a:pt x="883" y="1079"/>
                    <a:pt x="882" y="1078"/>
                  </a:cubicBezTo>
                  <a:cubicBezTo>
                    <a:pt x="882" y="1078"/>
                    <a:pt x="882" y="1078"/>
                    <a:pt x="882" y="1078"/>
                  </a:cubicBezTo>
                  <a:close/>
                  <a:moveTo>
                    <a:pt x="895" y="1086"/>
                  </a:moveTo>
                  <a:cubicBezTo>
                    <a:pt x="895" y="1086"/>
                    <a:pt x="895" y="1086"/>
                    <a:pt x="896" y="1086"/>
                  </a:cubicBezTo>
                  <a:cubicBezTo>
                    <a:pt x="895" y="1086"/>
                    <a:pt x="895" y="1086"/>
                    <a:pt x="895" y="1086"/>
                  </a:cubicBezTo>
                  <a:close/>
                  <a:moveTo>
                    <a:pt x="882" y="1079"/>
                  </a:moveTo>
                  <a:cubicBezTo>
                    <a:pt x="882" y="1079"/>
                    <a:pt x="882" y="1079"/>
                    <a:pt x="882" y="1079"/>
                  </a:cubicBezTo>
                  <a:cubicBezTo>
                    <a:pt x="882" y="1079"/>
                    <a:pt x="882" y="1079"/>
                    <a:pt x="882" y="1079"/>
                  </a:cubicBezTo>
                  <a:close/>
                  <a:moveTo>
                    <a:pt x="896" y="1088"/>
                  </a:moveTo>
                  <a:cubicBezTo>
                    <a:pt x="896" y="1088"/>
                    <a:pt x="895" y="1088"/>
                    <a:pt x="895" y="1088"/>
                  </a:cubicBezTo>
                  <a:cubicBezTo>
                    <a:pt x="895" y="1088"/>
                    <a:pt x="897" y="1089"/>
                    <a:pt x="896" y="1088"/>
                  </a:cubicBezTo>
                  <a:close/>
                  <a:moveTo>
                    <a:pt x="885" y="1075"/>
                  </a:moveTo>
                  <a:cubicBezTo>
                    <a:pt x="885" y="1075"/>
                    <a:pt x="885" y="1075"/>
                    <a:pt x="885" y="1075"/>
                  </a:cubicBezTo>
                  <a:cubicBezTo>
                    <a:pt x="885" y="1075"/>
                    <a:pt x="885" y="1075"/>
                    <a:pt x="885" y="1075"/>
                  </a:cubicBezTo>
                  <a:close/>
                  <a:moveTo>
                    <a:pt x="913" y="1090"/>
                  </a:moveTo>
                  <a:cubicBezTo>
                    <a:pt x="913" y="1089"/>
                    <a:pt x="913" y="1090"/>
                    <a:pt x="913" y="1090"/>
                  </a:cubicBezTo>
                  <a:cubicBezTo>
                    <a:pt x="913" y="1090"/>
                    <a:pt x="912" y="1090"/>
                    <a:pt x="913" y="1090"/>
                  </a:cubicBezTo>
                  <a:close/>
                  <a:moveTo>
                    <a:pt x="914" y="1090"/>
                  </a:moveTo>
                  <a:cubicBezTo>
                    <a:pt x="914" y="1091"/>
                    <a:pt x="914" y="1091"/>
                    <a:pt x="914" y="1091"/>
                  </a:cubicBezTo>
                  <a:cubicBezTo>
                    <a:pt x="914" y="1091"/>
                    <a:pt x="915" y="1090"/>
                    <a:pt x="914" y="1090"/>
                  </a:cubicBezTo>
                  <a:cubicBezTo>
                    <a:pt x="914" y="1090"/>
                    <a:pt x="914" y="1091"/>
                    <a:pt x="914" y="1090"/>
                  </a:cubicBezTo>
                  <a:close/>
                  <a:moveTo>
                    <a:pt x="913" y="1090"/>
                  </a:moveTo>
                  <a:cubicBezTo>
                    <a:pt x="913" y="1091"/>
                    <a:pt x="915" y="1090"/>
                    <a:pt x="913" y="1090"/>
                  </a:cubicBezTo>
                  <a:cubicBezTo>
                    <a:pt x="913" y="1090"/>
                    <a:pt x="913" y="1090"/>
                    <a:pt x="913" y="1090"/>
                  </a:cubicBezTo>
                  <a:close/>
                  <a:moveTo>
                    <a:pt x="904" y="1080"/>
                  </a:moveTo>
                  <a:cubicBezTo>
                    <a:pt x="904" y="1080"/>
                    <a:pt x="904" y="1080"/>
                    <a:pt x="904" y="1080"/>
                  </a:cubicBezTo>
                  <a:cubicBezTo>
                    <a:pt x="903" y="1080"/>
                    <a:pt x="904" y="1080"/>
                    <a:pt x="904" y="1080"/>
                  </a:cubicBezTo>
                  <a:close/>
                  <a:moveTo>
                    <a:pt x="956" y="1099"/>
                  </a:moveTo>
                  <a:cubicBezTo>
                    <a:pt x="955" y="1099"/>
                    <a:pt x="955" y="1099"/>
                    <a:pt x="955" y="1099"/>
                  </a:cubicBezTo>
                  <a:cubicBezTo>
                    <a:pt x="955" y="1099"/>
                    <a:pt x="955" y="1099"/>
                    <a:pt x="956" y="1099"/>
                  </a:cubicBezTo>
                  <a:close/>
                  <a:moveTo>
                    <a:pt x="952" y="1102"/>
                  </a:moveTo>
                  <a:cubicBezTo>
                    <a:pt x="952" y="1103"/>
                    <a:pt x="955" y="1101"/>
                    <a:pt x="954" y="1101"/>
                  </a:cubicBezTo>
                  <a:cubicBezTo>
                    <a:pt x="954" y="1101"/>
                    <a:pt x="951" y="1102"/>
                    <a:pt x="951" y="1102"/>
                  </a:cubicBezTo>
                  <a:cubicBezTo>
                    <a:pt x="952" y="1103"/>
                    <a:pt x="952" y="1102"/>
                    <a:pt x="952" y="1102"/>
                  </a:cubicBezTo>
                  <a:close/>
                  <a:moveTo>
                    <a:pt x="954" y="1102"/>
                  </a:moveTo>
                  <a:cubicBezTo>
                    <a:pt x="954" y="1102"/>
                    <a:pt x="953" y="1102"/>
                    <a:pt x="953" y="1102"/>
                  </a:cubicBezTo>
                  <a:cubicBezTo>
                    <a:pt x="954" y="1102"/>
                    <a:pt x="954" y="1102"/>
                    <a:pt x="954" y="1102"/>
                  </a:cubicBezTo>
                  <a:close/>
                  <a:moveTo>
                    <a:pt x="925" y="1096"/>
                  </a:moveTo>
                  <a:cubicBezTo>
                    <a:pt x="926" y="1094"/>
                    <a:pt x="925" y="1096"/>
                    <a:pt x="925" y="1096"/>
                  </a:cubicBezTo>
                  <a:cubicBezTo>
                    <a:pt x="925" y="1095"/>
                    <a:pt x="925" y="1095"/>
                    <a:pt x="925" y="1096"/>
                  </a:cubicBezTo>
                  <a:close/>
                  <a:moveTo>
                    <a:pt x="957" y="1106"/>
                  </a:moveTo>
                  <a:cubicBezTo>
                    <a:pt x="957" y="1106"/>
                    <a:pt x="956" y="1105"/>
                    <a:pt x="956" y="1105"/>
                  </a:cubicBezTo>
                  <a:cubicBezTo>
                    <a:pt x="956" y="1106"/>
                    <a:pt x="956" y="1106"/>
                    <a:pt x="957" y="1106"/>
                  </a:cubicBezTo>
                  <a:close/>
                  <a:moveTo>
                    <a:pt x="925" y="1098"/>
                  </a:moveTo>
                  <a:cubicBezTo>
                    <a:pt x="925" y="1098"/>
                    <a:pt x="925" y="1098"/>
                    <a:pt x="925" y="1098"/>
                  </a:cubicBezTo>
                  <a:cubicBezTo>
                    <a:pt x="925" y="1098"/>
                    <a:pt x="925" y="1098"/>
                    <a:pt x="925" y="1098"/>
                  </a:cubicBezTo>
                  <a:close/>
                  <a:moveTo>
                    <a:pt x="917" y="1085"/>
                  </a:moveTo>
                  <a:cubicBezTo>
                    <a:pt x="918" y="1085"/>
                    <a:pt x="917" y="1085"/>
                    <a:pt x="917" y="1085"/>
                  </a:cubicBezTo>
                  <a:cubicBezTo>
                    <a:pt x="917" y="1085"/>
                    <a:pt x="917" y="1085"/>
                    <a:pt x="917" y="1085"/>
                  </a:cubicBezTo>
                  <a:close/>
                  <a:moveTo>
                    <a:pt x="924" y="1099"/>
                  </a:moveTo>
                  <a:cubicBezTo>
                    <a:pt x="924" y="1099"/>
                    <a:pt x="924" y="1098"/>
                    <a:pt x="924" y="1098"/>
                  </a:cubicBezTo>
                  <a:cubicBezTo>
                    <a:pt x="924" y="1097"/>
                    <a:pt x="924" y="1099"/>
                    <a:pt x="924" y="1099"/>
                  </a:cubicBezTo>
                  <a:close/>
                  <a:moveTo>
                    <a:pt x="916" y="1082"/>
                  </a:moveTo>
                  <a:cubicBezTo>
                    <a:pt x="916" y="1082"/>
                    <a:pt x="916" y="1082"/>
                    <a:pt x="916" y="1082"/>
                  </a:cubicBezTo>
                  <a:cubicBezTo>
                    <a:pt x="916" y="1082"/>
                    <a:pt x="916" y="1082"/>
                    <a:pt x="916" y="1082"/>
                  </a:cubicBezTo>
                  <a:close/>
                  <a:moveTo>
                    <a:pt x="912" y="1089"/>
                  </a:moveTo>
                  <a:cubicBezTo>
                    <a:pt x="912" y="1089"/>
                    <a:pt x="912" y="1089"/>
                    <a:pt x="912" y="1089"/>
                  </a:cubicBezTo>
                  <a:cubicBezTo>
                    <a:pt x="912" y="1089"/>
                    <a:pt x="912" y="1089"/>
                    <a:pt x="912" y="1089"/>
                  </a:cubicBezTo>
                  <a:close/>
                  <a:moveTo>
                    <a:pt x="928" y="1102"/>
                  </a:moveTo>
                  <a:cubicBezTo>
                    <a:pt x="928" y="1102"/>
                    <a:pt x="924" y="1101"/>
                    <a:pt x="924" y="1101"/>
                  </a:cubicBezTo>
                  <a:cubicBezTo>
                    <a:pt x="924" y="1101"/>
                    <a:pt x="924" y="1101"/>
                    <a:pt x="924" y="1101"/>
                  </a:cubicBezTo>
                  <a:cubicBezTo>
                    <a:pt x="923" y="1101"/>
                    <a:pt x="921" y="1099"/>
                    <a:pt x="921" y="1098"/>
                  </a:cubicBezTo>
                  <a:cubicBezTo>
                    <a:pt x="921" y="1098"/>
                    <a:pt x="929" y="1102"/>
                    <a:pt x="928" y="1102"/>
                  </a:cubicBezTo>
                  <a:close/>
                  <a:moveTo>
                    <a:pt x="897" y="1079"/>
                  </a:moveTo>
                  <a:cubicBezTo>
                    <a:pt x="897" y="1079"/>
                    <a:pt x="897" y="1079"/>
                    <a:pt x="897" y="1079"/>
                  </a:cubicBezTo>
                  <a:cubicBezTo>
                    <a:pt x="897" y="1079"/>
                    <a:pt x="897" y="1079"/>
                    <a:pt x="897" y="1079"/>
                  </a:cubicBezTo>
                  <a:close/>
                  <a:moveTo>
                    <a:pt x="921" y="1093"/>
                  </a:moveTo>
                  <a:cubicBezTo>
                    <a:pt x="921" y="1093"/>
                    <a:pt x="922" y="1095"/>
                    <a:pt x="922" y="1094"/>
                  </a:cubicBezTo>
                  <a:cubicBezTo>
                    <a:pt x="922" y="1094"/>
                    <a:pt x="922" y="1094"/>
                    <a:pt x="923" y="1095"/>
                  </a:cubicBezTo>
                  <a:cubicBezTo>
                    <a:pt x="923" y="1095"/>
                    <a:pt x="922" y="1092"/>
                    <a:pt x="921" y="1092"/>
                  </a:cubicBezTo>
                  <a:cubicBezTo>
                    <a:pt x="920" y="1092"/>
                    <a:pt x="921" y="1089"/>
                    <a:pt x="920" y="1089"/>
                  </a:cubicBezTo>
                  <a:cubicBezTo>
                    <a:pt x="920" y="1089"/>
                    <a:pt x="919" y="1089"/>
                    <a:pt x="919" y="1088"/>
                  </a:cubicBezTo>
                  <a:cubicBezTo>
                    <a:pt x="919" y="1088"/>
                    <a:pt x="919" y="1087"/>
                    <a:pt x="919" y="1087"/>
                  </a:cubicBezTo>
                  <a:cubicBezTo>
                    <a:pt x="918" y="1087"/>
                    <a:pt x="918" y="1086"/>
                    <a:pt x="918" y="1086"/>
                  </a:cubicBezTo>
                  <a:cubicBezTo>
                    <a:pt x="917" y="1085"/>
                    <a:pt x="917" y="1085"/>
                    <a:pt x="916" y="1085"/>
                  </a:cubicBezTo>
                  <a:cubicBezTo>
                    <a:pt x="916" y="1085"/>
                    <a:pt x="917" y="1088"/>
                    <a:pt x="917" y="1089"/>
                  </a:cubicBezTo>
                  <a:cubicBezTo>
                    <a:pt x="917" y="1090"/>
                    <a:pt x="919" y="1092"/>
                    <a:pt x="921" y="1093"/>
                  </a:cubicBezTo>
                  <a:close/>
                  <a:moveTo>
                    <a:pt x="800" y="1084"/>
                  </a:moveTo>
                  <a:cubicBezTo>
                    <a:pt x="800" y="1084"/>
                    <a:pt x="800" y="1084"/>
                    <a:pt x="800" y="1084"/>
                  </a:cubicBezTo>
                  <a:cubicBezTo>
                    <a:pt x="800" y="1084"/>
                    <a:pt x="800" y="1084"/>
                    <a:pt x="800" y="1084"/>
                  </a:cubicBezTo>
                  <a:cubicBezTo>
                    <a:pt x="801" y="1084"/>
                    <a:pt x="801" y="1084"/>
                    <a:pt x="800" y="1084"/>
                  </a:cubicBezTo>
                  <a:close/>
                  <a:moveTo>
                    <a:pt x="801" y="1086"/>
                  </a:moveTo>
                  <a:cubicBezTo>
                    <a:pt x="797" y="1084"/>
                    <a:pt x="800" y="1087"/>
                    <a:pt x="801" y="1086"/>
                  </a:cubicBezTo>
                  <a:cubicBezTo>
                    <a:pt x="800" y="1086"/>
                    <a:pt x="801" y="1087"/>
                    <a:pt x="801" y="1086"/>
                  </a:cubicBezTo>
                  <a:close/>
                  <a:moveTo>
                    <a:pt x="801" y="1083"/>
                  </a:moveTo>
                  <a:cubicBezTo>
                    <a:pt x="799" y="1082"/>
                    <a:pt x="801" y="1084"/>
                    <a:pt x="801" y="1083"/>
                  </a:cubicBezTo>
                  <a:cubicBezTo>
                    <a:pt x="800" y="1083"/>
                    <a:pt x="801" y="1083"/>
                    <a:pt x="801" y="1083"/>
                  </a:cubicBezTo>
                  <a:close/>
                  <a:moveTo>
                    <a:pt x="800" y="1087"/>
                  </a:moveTo>
                  <a:cubicBezTo>
                    <a:pt x="800" y="1087"/>
                    <a:pt x="800" y="1088"/>
                    <a:pt x="800" y="1087"/>
                  </a:cubicBezTo>
                  <a:cubicBezTo>
                    <a:pt x="800" y="1087"/>
                    <a:pt x="798" y="1086"/>
                    <a:pt x="798" y="1086"/>
                  </a:cubicBezTo>
                  <a:cubicBezTo>
                    <a:pt x="798" y="1086"/>
                    <a:pt x="800" y="1087"/>
                    <a:pt x="800" y="1087"/>
                  </a:cubicBezTo>
                  <a:close/>
                  <a:moveTo>
                    <a:pt x="796" y="1086"/>
                  </a:moveTo>
                  <a:cubicBezTo>
                    <a:pt x="796" y="1086"/>
                    <a:pt x="796" y="1086"/>
                    <a:pt x="796" y="1086"/>
                  </a:cubicBezTo>
                  <a:cubicBezTo>
                    <a:pt x="798" y="1086"/>
                    <a:pt x="796" y="1086"/>
                    <a:pt x="796" y="1086"/>
                  </a:cubicBezTo>
                  <a:close/>
                  <a:moveTo>
                    <a:pt x="797" y="1086"/>
                  </a:moveTo>
                  <a:cubicBezTo>
                    <a:pt x="797" y="1086"/>
                    <a:pt x="797" y="1086"/>
                    <a:pt x="797" y="1086"/>
                  </a:cubicBezTo>
                  <a:cubicBezTo>
                    <a:pt x="798" y="1086"/>
                    <a:pt x="798" y="1086"/>
                    <a:pt x="797" y="1086"/>
                  </a:cubicBezTo>
                  <a:close/>
                  <a:moveTo>
                    <a:pt x="798" y="1091"/>
                  </a:moveTo>
                  <a:cubicBezTo>
                    <a:pt x="798" y="1090"/>
                    <a:pt x="798" y="1090"/>
                    <a:pt x="798" y="1090"/>
                  </a:cubicBezTo>
                  <a:cubicBezTo>
                    <a:pt x="798" y="1091"/>
                    <a:pt x="798" y="1091"/>
                    <a:pt x="798" y="1091"/>
                  </a:cubicBezTo>
                  <a:close/>
                  <a:moveTo>
                    <a:pt x="801" y="1086"/>
                  </a:moveTo>
                  <a:cubicBezTo>
                    <a:pt x="800" y="1084"/>
                    <a:pt x="800" y="1086"/>
                    <a:pt x="801" y="1086"/>
                  </a:cubicBezTo>
                  <a:cubicBezTo>
                    <a:pt x="801" y="1086"/>
                    <a:pt x="801" y="1086"/>
                    <a:pt x="801" y="1086"/>
                  </a:cubicBezTo>
                  <a:close/>
                  <a:moveTo>
                    <a:pt x="799" y="1085"/>
                  </a:moveTo>
                  <a:cubicBezTo>
                    <a:pt x="799" y="1085"/>
                    <a:pt x="799" y="1085"/>
                    <a:pt x="798" y="1085"/>
                  </a:cubicBezTo>
                  <a:cubicBezTo>
                    <a:pt x="799" y="1085"/>
                    <a:pt x="799" y="1085"/>
                    <a:pt x="799" y="1085"/>
                  </a:cubicBezTo>
                  <a:close/>
                  <a:moveTo>
                    <a:pt x="798" y="1085"/>
                  </a:moveTo>
                  <a:cubicBezTo>
                    <a:pt x="796" y="1085"/>
                    <a:pt x="798" y="1085"/>
                    <a:pt x="798" y="1085"/>
                  </a:cubicBezTo>
                  <a:cubicBezTo>
                    <a:pt x="798" y="1085"/>
                    <a:pt x="798" y="1085"/>
                    <a:pt x="798" y="1085"/>
                  </a:cubicBezTo>
                  <a:close/>
                  <a:moveTo>
                    <a:pt x="798" y="1087"/>
                  </a:moveTo>
                  <a:cubicBezTo>
                    <a:pt x="798" y="1087"/>
                    <a:pt x="798" y="1087"/>
                    <a:pt x="798" y="1087"/>
                  </a:cubicBezTo>
                  <a:cubicBezTo>
                    <a:pt x="798" y="1087"/>
                    <a:pt x="798" y="1087"/>
                    <a:pt x="798" y="1087"/>
                  </a:cubicBezTo>
                  <a:close/>
                  <a:moveTo>
                    <a:pt x="833" y="1068"/>
                  </a:moveTo>
                  <a:cubicBezTo>
                    <a:pt x="834" y="1068"/>
                    <a:pt x="836" y="1070"/>
                    <a:pt x="837" y="1069"/>
                  </a:cubicBezTo>
                  <a:cubicBezTo>
                    <a:pt x="837" y="1070"/>
                    <a:pt x="841" y="1070"/>
                    <a:pt x="842" y="1071"/>
                  </a:cubicBezTo>
                  <a:cubicBezTo>
                    <a:pt x="844" y="1071"/>
                    <a:pt x="845" y="1071"/>
                    <a:pt x="846" y="1071"/>
                  </a:cubicBezTo>
                  <a:cubicBezTo>
                    <a:pt x="848" y="1071"/>
                    <a:pt x="850" y="1069"/>
                    <a:pt x="851" y="1068"/>
                  </a:cubicBezTo>
                  <a:cubicBezTo>
                    <a:pt x="852" y="1068"/>
                    <a:pt x="853" y="1068"/>
                    <a:pt x="854" y="1067"/>
                  </a:cubicBezTo>
                  <a:cubicBezTo>
                    <a:pt x="854" y="1067"/>
                    <a:pt x="853" y="1067"/>
                    <a:pt x="854" y="1066"/>
                  </a:cubicBezTo>
                  <a:cubicBezTo>
                    <a:pt x="854" y="1066"/>
                    <a:pt x="854" y="1066"/>
                    <a:pt x="855" y="1066"/>
                  </a:cubicBezTo>
                  <a:cubicBezTo>
                    <a:pt x="855" y="1066"/>
                    <a:pt x="856" y="1065"/>
                    <a:pt x="856" y="1065"/>
                  </a:cubicBezTo>
                  <a:cubicBezTo>
                    <a:pt x="857" y="1064"/>
                    <a:pt x="859" y="1063"/>
                    <a:pt x="859" y="1062"/>
                  </a:cubicBezTo>
                  <a:cubicBezTo>
                    <a:pt x="860" y="1060"/>
                    <a:pt x="860" y="1057"/>
                    <a:pt x="859" y="1056"/>
                  </a:cubicBezTo>
                  <a:cubicBezTo>
                    <a:pt x="857" y="1056"/>
                    <a:pt x="855" y="1057"/>
                    <a:pt x="855" y="1058"/>
                  </a:cubicBezTo>
                  <a:cubicBezTo>
                    <a:pt x="855" y="1059"/>
                    <a:pt x="855" y="1062"/>
                    <a:pt x="854" y="1062"/>
                  </a:cubicBezTo>
                  <a:cubicBezTo>
                    <a:pt x="854" y="1062"/>
                    <a:pt x="849" y="1065"/>
                    <a:pt x="848" y="1065"/>
                  </a:cubicBezTo>
                  <a:cubicBezTo>
                    <a:pt x="847" y="1066"/>
                    <a:pt x="845" y="1067"/>
                    <a:pt x="844" y="1066"/>
                  </a:cubicBezTo>
                  <a:cubicBezTo>
                    <a:pt x="844" y="1065"/>
                    <a:pt x="845" y="1062"/>
                    <a:pt x="845" y="1062"/>
                  </a:cubicBezTo>
                  <a:cubicBezTo>
                    <a:pt x="844" y="1062"/>
                    <a:pt x="844" y="1062"/>
                    <a:pt x="844" y="1062"/>
                  </a:cubicBezTo>
                  <a:cubicBezTo>
                    <a:pt x="843" y="1064"/>
                    <a:pt x="844" y="1066"/>
                    <a:pt x="842" y="1066"/>
                  </a:cubicBezTo>
                  <a:cubicBezTo>
                    <a:pt x="842" y="1066"/>
                    <a:pt x="841" y="1065"/>
                    <a:pt x="840" y="1065"/>
                  </a:cubicBezTo>
                  <a:cubicBezTo>
                    <a:pt x="839" y="1065"/>
                    <a:pt x="838" y="1066"/>
                    <a:pt x="837" y="1066"/>
                  </a:cubicBezTo>
                  <a:cubicBezTo>
                    <a:pt x="836" y="1066"/>
                    <a:pt x="831" y="1067"/>
                    <a:pt x="833" y="1068"/>
                  </a:cubicBezTo>
                  <a:close/>
                  <a:moveTo>
                    <a:pt x="883" y="1074"/>
                  </a:moveTo>
                  <a:cubicBezTo>
                    <a:pt x="884" y="1074"/>
                    <a:pt x="884" y="1074"/>
                    <a:pt x="884" y="1075"/>
                  </a:cubicBezTo>
                  <a:cubicBezTo>
                    <a:pt x="886" y="1074"/>
                    <a:pt x="882" y="1071"/>
                    <a:pt x="882" y="1070"/>
                  </a:cubicBezTo>
                  <a:cubicBezTo>
                    <a:pt x="882" y="1071"/>
                    <a:pt x="880" y="1069"/>
                    <a:pt x="880" y="1069"/>
                  </a:cubicBezTo>
                  <a:cubicBezTo>
                    <a:pt x="880" y="1069"/>
                    <a:pt x="880" y="1069"/>
                    <a:pt x="881" y="1069"/>
                  </a:cubicBezTo>
                  <a:cubicBezTo>
                    <a:pt x="881" y="1068"/>
                    <a:pt x="877" y="1065"/>
                    <a:pt x="876" y="1066"/>
                  </a:cubicBezTo>
                  <a:cubicBezTo>
                    <a:pt x="876" y="1068"/>
                    <a:pt x="878" y="1070"/>
                    <a:pt x="879" y="1072"/>
                  </a:cubicBezTo>
                  <a:cubicBezTo>
                    <a:pt x="880" y="1074"/>
                    <a:pt x="881" y="1075"/>
                    <a:pt x="883" y="1074"/>
                  </a:cubicBezTo>
                  <a:close/>
                  <a:moveTo>
                    <a:pt x="873" y="1059"/>
                  </a:moveTo>
                  <a:cubicBezTo>
                    <a:pt x="873" y="1059"/>
                    <a:pt x="873" y="1059"/>
                    <a:pt x="873" y="1059"/>
                  </a:cubicBezTo>
                  <a:cubicBezTo>
                    <a:pt x="872" y="1059"/>
                    <a:pt x="873" y="1059"/>
                    <a:pt x="873" y="1059"/>
                  </a:cubicBezTo>
                  <a:close/>
                  <a:moveTo>
                    <a:pt x="876" y="1066"/>
                  </a:moveTo>
                  <a:cubicBezTo>
                    <a:pt x="875" y="1066"/>
                    <a:pt x="875" y="1066"/>
                    <a:pt x="875" y="1066"/>
                  </a:cubicBezTo>
                  <a:cubicBezTo>
                    <a:pt x="876" y="1066"/>
                    <a:pt x="876" y="1066"/>
                    <a:pt x="876" y="1066"/>
                  </a:cubicBezTo>
                  <a:close/>
                  <a:moveTo>
                    <a:pt x="875" y="1065"/>
                  </a:moveTo>
                  <a:cubicBezTo>
                    <a:pt x="876" y="1065"/>
                    <a:pt x="876" y="1063"/>
                    <a:pt x="875" y="1062"/>
                  </a:cubicBezTo>
                  <a:cubicBezTo>
                    <a:pt x="874" y="1062"/>
                    <a:pt x="875" y="1066"/>
                    <a:pt x="875" y="1065"/>
                  </a:cubicBezTo>
                  <a:close/>
                  <a:moveTo>
                    <a:pt x="857" y="1048"/>
                  </a:moveTo>
                  <a:cubicBezTo>
                    <a:pt x="858" y="1048"/>
                    <a:pt x="858" y="1048"/>
                    <a:pt x="858" y="1048"/>
                  </a:cubicBezTo>
                  <a:cubicBezTo>
                    <a:pt x="858" y="1048"/>
                    <a:pt x="858" y="1048"/>
                    <a:pt x="857" y="1048"/>
                  </a:cubicBezTo>
                  <a:close/>
                  <a:moveTo>
                    <a:pt x="857" y="1047"/>
                  </a:moveTo>
                  <a:cubicBezTo>
                    <a:pt x="859" y="1047"/>
                    <a:pt x="856" y="1046"/>
                    <a:pt x="857" y="1047"/>
                  </a:cubicBezTo>
                  <a:cubicBezTo>
                    <a:pt x="857" y="1047"/>
                    <a:pt x="857" y="1047"/>
                    <a:pt x="857" y="1047"/>
                  </a:cubicBezTo>
                  <a:close/>
                  <a:moveTo>
                    <a:pt x="850" y="1048"/>
                  </a:moveTo>
                  <a:cubicBezTo>
                    <a:pt x="849" y="1048"/>
                    <a:pt x="849" y="1048"/>
                    <a:pt x="850" y="1048"/>
                  </a:cubicBezTo>
                  <a:cubicBezTo>
                    <a:pt x="850" y="1048"/>
                    <a:pt x="851" y="1048"/>
                    <a:pt x="850" y="1048"/>
                  </a:cubicBezTo>
                  <a:close/>
                  <a:moveTo>
                    <a:pt x="848" y="1047"/>
                  </a:moveTo>
                  <a:cubicBezTo>
                    <a:pt x="856" y="1046"/>
                    <a:pt x="862" y="1056"/>
                    <a:pt x="863" y="1061"/>
                  </a:cubicBezTo>
                  <a:cubicBezTo>
                    <a:pt x="868" y="1061"/>
                    <a:pt x="861" y="1054"/>
                    <a:pt x="860" y="1053"/>
                  </a:cubicBezTo>
                  <a:cubicBezTo>
                    <a:pt x="856" y="1051"/>
                    <a:pt x="853" y="1047"/>
                    <a:pt x="848" y="1047"/>
                  </a:cubicBezTo>
                  <a:close/>
                  <a:moveTo>
                    <a:pt x="868" y="1056"/>
                  </a:moveTo>
                  <a:cubicBezTo>
                    <a:pt x="870" y="1056"/>
                    <a:pt x="867" y="1056"/>
                    <a:pt x="868" y="1056"/>
                  </a:cubicBezTo>
                  <a:cubicBezTo>
                    <a:pt x="869" y="1056"/>
                    <a:pt x="868" y="1056"/>
                    <a:pt x="868" y="1056"/>
                  </a:cubicBezTo>
                  <a:close/>
                  <a:moveTo>
                    <a:pt x="861" y="1050"/>
                  </a:moveTo>
                  <a:cubicBezTo>
                    <a:pt x="862" y="1051"/>
                    <a:pt x="860" y="1049"/>
                    <a:pt x="861" y="1050"/>
                  </a:cubicBezTo>
                  <a:cubicBezTo>
                    <a:pt x="861" y="1050"/>
                    <a:pt x="861" y="1050"/>
                    <a:pt x="861" y="1050"/>
                  </a:cubicBezTo>
                  <a:close/>
                  <a:moveTo>
                    <a:pt x="844" y="1045"/>
                  </a:moveTo>
                  <a:cubicBezTo>
                    <a:pt x="845" y="1046"/>
                    <a:pt x="845" y="1047"/>
                    <a:pt x="847" y="1046"/>
                  </a:cubicBezTo>
                  <a:cubicBezTo>
                    <a:pt x="849" y="1044"/>
                    <a:pt x="842" y="1045"/>
                    <a:pt x="844" y="1045"/>
                  </a:cubicBezTo>
                  <a:close/>
                  <a:moveTo>
                    <a:pt x="829" y="1066"/>
                  </a:moveTo>
                  <a:cubicBezTo>
                    <a:pt x="827" y="1065"/>
                    <a:pt x="830" y="1068"/>
                    <a:pt x="830" y="1068"/>
                  </a:cubicBezTo>
                  <a:cubicBezTo>
                    <a:pt x="832" y="1068"/>
                    <a:pt x="829" y="1066"/>
                    <a:pt x="829" y="1066"/>
                  </a:cubicBezTo>
                  <a:close/>
                  <a:moveTo>
                    <a:pt x="863" y="1101"/>
                  </a:moveTo>
                  <a:cubicBezTo>
                    <a:pt x="859" y="1099"/>
                    <a:pt x="864" y="1102"/>
                    <a:pt x="863" y="1101"/>
                  </a:cubicBezTo>
                  <a:cubicBezTo>
                    <a:pt x="863" y="1101"/>
                    <a:pt x="863" y="1101"/>
                    <a:pt x="863" y="1101"/>
                  </a:cubicBezTo>
                  <a:close/>
                  <a:moveTo>
                    <a:pt x="865" y="1105"/>
                  </a:moveTo>
                  <a:cubicBezTo>
                    <a:pt x="865" y="1105"/>
                    <a:pt x="865" y="1105"/>
                    <a:pt x="865" y="1105"/>
                  </a:cubicBezTo>
                  <a:cubicBezTo>
                    <a:pt x="865" y="1105"/>
                    <a:pt x="865" y="1105"/>
                    <a:pt x="865" y="1105"/>
                  </a:cubicBezTo>
                  <a:close/>
                  <a:moveTo>
                    <a:pt x="864" y="1091"/>
                  </a:moveTo>
                  <a:cubicBezTo>
                    <a:pt x="864" y="1091"/>
                    <a:pt x="864" y="1091"/>
                    <a:pt x="864" y="1091"/>
                  </a:cubicBezTo>
                  <a:cubicBezTo>
                    <a:pt x="864" y="1091"/>
                    <a:pt x="864" y="1091"/>
                    <a:pt x="864" y="1091"/>
                  </a:cubicBezTo>
                  <a:cubicBezTo>
                    <a:pt x="865" y="1090"/>
                    <a:pt x="861" y="1090"/>
                    <a:pt x="861" y="1090"/>
                  </a:cubicBezTo>
                  <a:cubicBezTo>
                    <a:pt x="861" y="1091"/>
                    <a:pt x="863" y="1092"/>
                    <a:pt x="864" y="1091"/>
                  </a:cubicBezTo>
                  <a:close/>
                  <a:moveTo>
                    <a:pt x="846" y="1093"/>
                  </a:moveTo>
                  <a:cubicBezTo>
                    <a:pt x="846" y="1090"/>
                    <a:pt x="844" y="1092"/>
                    <a:pt x="845" y="1093"/>
                  </a:cubicBezTo>
                  <a:cubicBezTo>
                    <a:pt x="845" y="1093"/>
                    <a:pt x="846" y="1093"/>
                    <a:pt x="846" y="1093"/>
                  </a:cubicBezTo>
                  <a:close/>
                  <a:moveTo>
                    <a:pt x="851" y="1086"/>
                  </a:moveTo>
                  <a:cubicBezTo>
                    <a:pt x="849" y="1086"/>
                    <a:pt x="852" y="1088"/>
                    <a:pt x="852" y="1087"/>
                  </a:cubicBezTo>
                  <a:cubicBezTo>
                    <a:pt x="852" y="1087"/>
                    <a:pt x="851" y="1086"/>
                    <a:pt x="851" y="1086"/>
                  </a:cubicBezTo>
                  <a:close/>
                  <a:moveTo>
                    <a:pt x="847" y="1094"/>
                  </a:moveTo>
                  <a:cubicBezTo>
                    <a:pt x="847" y="1094"/>
                    <a:pt x="847" y="1094"/>
                    <a:pt x="847" y="1094"/>
                  </a:cubicBezTo>
                  <a:cubicBezTo>
                    <a:pt x="847" y="1094"/>
                    <a:pt x="849" y="1095"/>
                    <a:pt x="850" y="1095"/>
                  </a:cubicBezTo>
                  <a:cubicBezTo>
                    <a:pt x="851" y="1095"/>
                    <a:pt x="847" y="1090"/>
                    <a:pt x="847" y="1094"/>
                  </a:cubicBezTo>
                  <a:close/>
                  <a:moveTo>
                    <a:pt x="851" y="1098"/>
                  </a:moveTo>
                  <a:cubicBezTo>
                    <a:pt x="852" y="1098"/>
                    <a:pt x="852" y="1098"/>
                    <a:pt x="852" y="1098"/>
                  </a:cubicBezTo>
                  <a:cubicBezTo>
                    <a:pt x="852" y="1096"/>
                    <a:pt x="850" y="1096"/>
                    <a:pt x="849" y="1095"/>
                  </a:cubicBezTo>
                  <a:cubicBezTo>
                    <a:pt x="850" y="1095"/>
                    <a:pt x="851" y="1097"/>
                    <a:pt x="851" y="1098"/>
                  </a:cubicBezTo>
                  <a:close/>
                  <a:moveTo>
                    <a:pt x="850" y="1087"/>
                  </a:moveTo>
                  <a:cubicBezTo>
                    <a:pt x="850" y="1087"/>
                    <a:pt x="850" y="1086"/>
                    <a:pt x="850" y="1086"/>
                  </a:cubicBezTo>
                  <a:cubicBezTo>
                    <a:pt x="850" y="1086"/>
                    <a:pt x="850" y="1086"/>
                    <a:pt x="850" y="1087"/>
                  </a:cubicBezTo>
                  <a:close/>
                  <a:moveTo>
                    <a:pt x="850" y="1101"/>
                  </a:moveTo>
                  <a:cubicBezTo>
                    <a:pt x="850" y="1101"/>
                    <a:pt x="850" y="1101"/>
                    <a:pt x="850" y="1100"/>
                  </a:cubicBezTo>
                  <a:cubicBezTo>
                    <a:pt x="850" y="1101"/>
                    <a:pt x="850" y="1101"/>
                    <a:pt x="849" y="1101"/>
                  </a:cubicBezTo>
                  <a:cubicBezTo>
                    <a:pt x="849" y="1101"/>
                    <a:pt x="850" y="1101"/>
                    <a:pt x="850" y="1101"/>
                  </a:cubicBezTo>
                  <a:close/>
                  <a:moveTo>
                    <a:pt x="860" y="1101"/>
                  </a:moveTo>
                  <a:cubicBezTo>
                    <a:pt x="860" y="1102"/>
                    <a:pt x="860" y="1102"/>
                    <a:pt x="860" y="1102"/>
                  </a:cubicBezTo>
                  <a:cubicBezTo>
                    <a:pt x="860" y="1102"/>
                    <a:pt x="860" y="1102"/>
                    <a:pt x="860" y="1101"/>
                  </a:cubicBezTo>
                  <a:close/>
                  <a:moveTo>
                    <a:pt x="860" y="1090"/>
                  </a:moveTo>
                  <a:cubicBezTo>
                    <a:pt x="860" y="1090"/>
                    <a:pt x="861" y="1090"/>
                    <a:pt x="861" y="1090"/>
                  </a:cubicBezTo>
                  <a:cubicBezTo>
                    <a:pt x="861" y="1090"/>
                    <a:pt x="861" y="1090"/>
                    <a:pt x="860" y="1090"/>
                  </a:cubicBezTo>
                  <a:close/>
                  <a:moveTo>
                    <a:pt x="851" y="1101"/>
                  </a:moveTo>
                  <a:cubicBezTo>
                    <a:pt x="850" y="1101"/>
                    <a:pt x="850" y="1101"/>
                    <a:pt x="851" y="1101"/>
                  </a:cubicBezTo>
                  <a:cubicBezTo>
                    <a:pt x="850" y="1101"/>
                    <a:pt x="851" y="1101"/>
                    <a:pt x="851" y="1101"/>
                  </a:cubicBezTo>
                  <a:close/>
                  <a:moveTo>
                    <a:pt x="873" y="1106"/>
                  </a:moveTo>
                  <a:cubicBezTo>
                    <a:pt x="869" y="1104"/>
                    <a:pt x="874" y="1108"/>
                    <a:pt x="873" y="1106"/>
                  </a:cubicBezTo>
                  <a:cubicBezTo>
                    <a:pt x="872" y="1106"/>
                    <a:pt x="873" y="1106"/>
                    <a:pt x="873" y="1106"/>
                  </a:cubicBezTo>
                  <a:close/>
                  <a:moveTo>
                    <a:pt x="869" y="1108"/>
                  </a:moveTo>
                  <a:cubicBezTo>
                    <a:pt x="869" y="1107"/>
                    <a:pt x="867" y="1106"/>
                    <a:pt x="866" y="1107"/>
                  </a:cubicBezTo>
                  <a:cubicBezTo>
                    <a:pt x="865" y="1107"/>
                    <a:pt x="870" y="1108"/>
                    <a:pt x="869" y="1108"/>
                  </a:cubicBezTo>
                  <a:close/>
                  <a:moveTo>
                    <a:pt x="828" y="1044"/>
                  </a:moveTo>
                  <a:cubicBezTo>
                    <a:pt x="830" y="1043"/>
                    <a:pt x="828" y="1044"/>
                    <a:pt x="828" y="1044"/>
                  </a:cubicBezTo>
                  <a:cubicBezTo>
                    <a:pt x="828" y="1044"/>
                    <a:pt x="828" y="1044"/>
                    <a:pt x="828" y="1044"/>
                  </a:cubicBezTo>
                  <a:close/>
                  <a:moveTo>
                    <a:pt x="820" y="1043"/>
                  </a:moveTo>
                  <a:cubicBezTo>
                    <a:pt x="821" y="1043"/>
                    <a:pt x="821" y="1043"/>
                    <a:pt x="821" y="1043"/>
                  </a:cubicBezTo>
                  <a:cubicBezTo>
                    <a:pt x="821" y="1042"/>
                    <a:pt x="827" y="1044"/>
                    <a:pt x="826" y="1042"/>
                  </a:cubicBezTo>
                  <a:cubicBezTo>
                    <a:pt x="824" y="1041"/>
                    <a:pt x="822" y="1042"/>
                    <a:pt x="820" y="1042"/>
                  </a:cubicBezTo>
                  <a:cubicBezTo>
                    <a:pt x="820" y="1042"/>
                    <a:pt x="820" y="1043"/>
                    <a:pt x="820" y="1043"/>
                  </a:cubicBezTo>
                  <a:close/>
                  <a:moveTo>
                    <a:pt x="816" y="1060"/>
                  </a:moveTo>
                  <a:cubicBezTo>
                    <a:pt x="818" y="1062"/>
                    <a:pt x="815" y="1057"/>
                    <a:pt x="816" y="1060"/>
                  </a:cubicBezTo>
                  <a:cubicBezTo>
                    <a:pt x="816" y="1061"/>
                    <a:pt x="816" y="1060"/>
                    <a:pt x="816" y="1060"/>
                  </a:cubicBezTo>
                  <a:close/>
                  <a:moveTo>
                    <a:pt x="825" y="1065"/>
                  </a:moveTo>
                  <a:cubicBezTo>
                    <a:pt x="823" y="1062"/>
                    <a:pt x="824" y="1067"/>
                    <a:pt x="825" y="1065"/>
                  </a:cubicBezTo>
                  <a:cubicBezTo>
                    <a:pt x="824" y="1064"/>
                    <a:pt x="825" y="1065"/>
                    <a:pt x="825" y="1065"/>
                  </a:cubicBezTo>
                  <a:close/>
                  <a:moveTo>
                    <a:pt x="810" y="1056"/>
                  </a:moveTo>
                  <a:cubicBezTo>
                    <a:pt x="810" y="1056"/>
                    <a:pt x="810" y="1056"/>
                    <a:pt x="810" y="1056"/>
                  </a:cubicBezTo>
                  <a:cubicBezTo>
                    <a:pt x="810" y="1056"/>
                    <a:pt x="810" y="1056"/>
                    <a:pt x="810" y="1056"/>
                  </a:cubicBezTo>
                  <a:close/>
                  <a:moveTo>
                    <a:pt x="800" y="1051"/>
                  </a:moveTo>
                  <a:cubicBezTo>
                    <a:pt x="800" y="1051"/>
                    <a:pt x="800" y="1051"/>
                    <a:pt x="800" y="1051"/>
                  </a:cubicBezTo>
                  <a:cubicBezTo>
                    <a:pt x="800" y="1051"/>
                    <a:pt x="800" y="1051"/>
                    <a:pt x="800" y="1051"/>
                  </a:cubicBezTo>
                  <a:close/>
                  <a:moveTo>
                    <a:pt x="800" y="1052"/>
                  </a:moveTo>
                  <a:cubicBezTo>
                    <a:pt x="800" y="1051"/>
                    <a:pt x="800" y="1051"/>
                    <a:pt x="800" y="1051"/>
                  </a:cubicBezTo>
                  <a:cubicBezTo>
                    <a:pt x="800" y="1052"/>
                    <a:pt x="800" y="1052"/>
                    <a:pt x="800" y="1052"/>
                  </a:cubicBezTo>
                  <a:close/>
                  <a:moveTo>
                    <a:pt x="861" y="1057"/>
                  </a:moveTo>
                  <a:cubicBezTo>
                    <a:pt x="861" y="1057"/>
                    <a:pt x="861" y="1057"/>
                    <a:pt x="861" y="1057"/>
                  </a:cubicBezTo>
                  <a:cubicBezTo>
                    <a:pt x="860" y="1057"/>
                    <a:pt x="860" y="1057"/>
                    <a:pt x="861" y="1057"/>
                  </a:cubicBezTo>
                  <a:close/>
                  <a:moveTo>
                    <a:pt x="954" y="1183"/>
                  </a:moveTo>
                  <a:cubicBezTo>
                    <a:pt x="955" y="1184"/>
                    <a:pt x="956" y="1183"/>
                    <a:pt x="956" y="1184"/>
                  </a:cubicBezTo>
                  <a:cubicBezTo>
                    <a:pt x="956" y="1184"/>
                    <a:pt x="956" y="1184"/>
                    <a:pt x="957" y="1184"/>
                  </a:cubicBezTo>
                  <a:cubicBezTo>
                    <a:pt x="957" y="1184"/>
                    <a:pt x="957" y="1184"/>
                    <a:pt x="957" y="1184"/>
                  </a:cubicBezTo>
                  <a:cubicBezTo>
                    <a:pt x="958" y="1185"/>
                    <a:pt x="960" y="1186"/>
                    <a:pt x="960" y="1184"/>
                  </a:cubicBezTo>
                  <a:cubicBezTo>
                    <a:pt x="960" y="1183"/>
                    <a:pt x="958" y="1182"/>
                    <a:pt x="958" y="1182"/>
                  </a:cubicBezTo>
                  <a:cubicBezTo>
                    <a:pt x="956" y="1180"/>
                    <a:pt x="953" y="1179"/>
                    <a:pt x="952" y="1177"/>
                  </a:cubicBezTo>
                  <a:cubicBezTo>
                    <a:pt x="950" y="1176"/>
                    <a:pt x="949" y="1175"/>
                    <a:pt x="948" y="1173"/>
                  </a:cubicBezTo>
                  <a:cubicBezTo>
                    <a:pt x="946" y="1172"/>
                    <a:pt x="942" y="1169"/>
                    <a:pt x="941" y="1169"/>
                  </a:cubicBezTo>
                  <a:cubicBezTo>
                    <a:pt x="941" y="1169"/>
                    <a:pt x="941" y="1169"/>
                    <a:pt x="941" y="1170"/>
                  </a:cubicBezTo>
                  <a:cubicBezTo>
                    <a:pt x="941" y="1170"/>
                    <a:pt x="940" y="1168"/>
                    <a:pt x="940" y="1168"/>
                  </a:cubicBezTo>
                  <a:cubicBezTo>
                    <a:pt x="940" y="1168"/>
                    <a:pt x="940" y="1169"/>
                    <a:pt x="940" y="1169"/>
                  </a:cubicBezTo>
                  <a:cubicBezTo>
                    <a:pt x="940" y="1169"/>
                    <a:pt x="940" y="1169"/>
                    <a:pt x="940" y="1169"/>
                  </a:cubicBezTo>
                  <a:cubicBezTo>
                    <a:pt x="940" y="1169"/>
                    <a:pt x="940" y="1169"/>
                    <a:pt x="940" y="1169"/>
                  </a:cubicBezTo>
                  <a:cubicBezTo>
                    <a:pt x="939" y="1170"/>
                    <a:pt x="941" y="1170"/>
                    <a:pt x="941" y="1170"/>
                  </a:cubicBezTo>
                  <a:cubicBezTo>
                    <a:pt x="940" y="1171"/>
                    <a:pt x="942" y="1173"/>
                    <a:pt x="942" y="1173"/>
                  </a:cubicBezTo>
                  <a:cubicBezTo>
                    <a:pt x="942" y="1174"/>
                    <a:pt x="944" y="1175"/>
                    <a:pt x="944" y="1175"/>
                  </a:cubicBezTo>
                  <a:cubicBezTo>
                    <a:pt x="944" y="1175"/>
                    <a:pt x="944" y="1175"/>
                    <a:pt x="944" y="1175"/>
                  </a:cubicBezTo>
                  <a:cubicBezTo>
                    <a:pt x="944" y="1175"/>
                    <a:pt x="944" y="1175"/>
                    <a:pt x="945" y="1175"/>
                  </a:cubicBezTo>
                  <a:cubicBezTo>
                    <a:pt x="945" y="1176"/>
                    <a:pt x="946" y="1178"/>
                    <a:pt x="946" y="1178"/>
                  </a:cubicBezTo>
                  <a:cubicBezTo>
                    <a:pt x="947" y="1178"/>
                    <a:pt x="948" y="1179"/>
                    <a:pt x="950" y="1180"/>
                  </a:cubicBezTo>
                  <a:cubicBezTo>
                    <a:pt x="951" y="1180"/>
                    <a:pt x="955" y="1182"/>
                    <a:pt x="954" y="1183"/>
                  </a:cubicBezTo>
                  <a:cubicBezTo>
                    <a:pt x="954" y="1183"/>
                    <a:pt x="954" y="1183"/>
                    <a:pt x="954" y="1183"/>
                  </a:cubicBezTo>
                  <a:close/>
                  <a:moveTo>
                    <a:pt x="959" y="1186"/>
                  </a:moveTo>
                  <a:cubicBezTo>
                    <a:pt x="960" y="1186"/>
                    <a:pt x="958" y="1185"/>
                    <a:pt x="958" y="1185"/>
                  </a:cubicBezTo>
                  <a:cubicBezTo>
                    <a:pt x="958" y="1186"/>
                    <a:pt x="958" y="1186"/>
                    <a:pt x="959" y="1186"/>
                  </a:cubicBezTo>
                  <a:close/>
                  <a:moveTo>
                    <a:pt x="941" y="1169"/>
                  </a:moveTo>
                  <a:cubicBezTo>
                    <a:pt x="941" y="1169"/>
                    <a:pt x="941" y="1169"/>
                    <a:pt x="941" y="1169"/>
                  </a:cubicBezTo>
                  <a:cubicBezTo>
                    <a:pt x="941" y="1168"/>
                    <a:pt x="941" y="1168"/>
                    <a:pt x="941" y="1168"/>
                  </a:cubicBezTo>
                  <a:cubicBezTo>
                    <a:pt x="940" y="1168"/>
                    <a:pt x="941" y="1168"/>
                    <a:pt x="941" y="1169"/>
                  </a:cubicBezTo>
                  <a:cubicBezTo>
                    <a:pt x="941" y="1169"/>
                    <a:pt x="941" y="1168"/>
                    <a:pt x="940" y="1168"/>
                  </a:cubicBezTo>
                  <a:cubicBezTo>
                    <a:pt x="940" y="1169"/>
                    <a:pt x="941" y="1169"/>
                    <a:pt x="941" y="1169"/>
                  </a:cubicBezTo>
                  <a:cubicBezTo>
                    <a:pt x="941" y="1169"/>
                    <a:pt x="941" y="1169"/>
                    <a:pt x="941" y="1169"/>
                  </a:cubicBezTo>
                  <a:close/>
                  <a:moveTo>
                    <a:pt x="953" y="1183"/>
                  </a:moveTo>
                  <a:cubicBezTo>
                    <a:pt x="953" y="1183"/>
                    <a:pt x="953" y="1183"/>
                    <a:pt x="953" y="1183"/>
                  </a:cubicBezTo>
                  <a:cubicBezTo>
                    <a:pt x="953" y="1183"/>
                    <a:pt x="954" y="1183"/>
                    <a:pt x="954" y="1183"/>
                  </a:cubicBezTo>
                  <a:cubicBezTo>
                    <a:pt x="954" y="1183"/>
                    <a:pt x="954" y="1183"/>
                    <a:pt x="953" y="1183"/>
                  </a:cubicBezTo>
                  <a:close/>
                  <a:moveTo>
                    <a:pt x="957" y="1171"/>
                  </a:moveTo>
                  <a:cubicBezTo>
                    <a:pt x="957" y="1171"/>
                    <a:pt x="957" y="1170"/>
                    <a:pt x="957" y="1170"/>
                  </a:cubicBezTo>
                  <a:cubicBezTo>
                    <a:pt x="957" y="1170"/>
                    <a:pt x="957" y="1171"/>
                    <a:pt x="957" y="1171"/>
                  </a:cubicBezTo>
                  <a:cubicBezTo>
                    <a:pt x="958" y="1171"/>
                    <a:pt x="957" y="1171"/>
                    <a:pt x="957" y="1171"/>
                  </a:cubicBezTo>
                  <a:close/>
                  <a:moveTo>
                    <a:pt x="957" y="1172"/>
                  </a:moveTo>
                  <a:cubicBezTo>
                    <a:pt x="957" y="1172"/>
                    <a:pt x="957" y="1172"/>
                    <a:pt x="957" y="1171"/>
                  </a:cubicBezTo>
                  <a:cubicBezTo>
                    <a:pt x="957" y="1172"/>
                    <a:pt x="957" y="1172"/>
                    <a:pt x="957" y="1173"/>
                  </a:cubicBezTo>
                  <a:cubicBezTo>
                    <a:pt x="957" y="1173"/>
                    <a:pt x="957" y="1173"/>
                    <a:pt x="957" y="1173"/>
                  </a:cubicBezTo>
                  <a:cubicBezTo>
                    <a:pt x="957" y="1172"/>
                    <a:pt x="957" y="1172"/>
                    <a:pt x="957" y="1172"/>
                  </a:cubicBezTo>
                  <a:close/>
                  <a:moveTo>
                    <a:pt x="963" y="1187"/>
                  </a:moveTo>
                  <a:cubicBezTo>
                    <a:pt x="964" y="1187"/>
                    <a:pt x="963" y="1186"/>
                    <a:pt x="963" y="1186"/>
                  </a:cubicBezTo>
                  <a:cubicBezTo>
                    <a:pt x="963" y="1186"/>
                    <a:pt x="963" y="1187"/>
                    <a:pt x="963" y="1187"/>
                  </a:cubicBezTo>
                  <a:cubicBezTo>
                    <a:pt x="963" y="1187"/>
                    <a:pt x="963" y="1187"/>
                    <a:pt x="963" y="1187"/>
                  </a:cubicBezTo>
                  <a:close/>
                  <a:moveTo>
                    <a:pt x="937" y="1165"/>
                  </a:moveTo>
                  <a:cubicBezTo>
                    <a:pt x="937" y="1166"/>
                    <a:pt x="937" y="1166"/>
                    <a:pt x="937" y="1166"/>
                  </a:cubicBezTo>
                  <a:cubicBezTo>
                    <a:pt x="937" y="1166"/>
                    <a:pt x="937" y="1165"/>
                    <a:pt x="937" y="1165"/>
                  </a:cubicBezTo>
                  <a:close/>
                  <a:moveTo>
                    <a:pt x="966" y="1179"/>
                  </a:moveTo>
                  <a:cubicBezTo>
                    <a:pt x="966" y="1179"/>
                    <a:pt x="966" y="1179"/>
                    <a:pt x="966" y="1179"/>
                  </a:cubicBezTo>
                  <a:cubicBezTo>
                    <a:pt x="966" y="1180"/>
                    <a:pt x="968" y="1180"/>
                    <a:pt x="968" y="1179"/>
                  </a:cubicBezTo>
                  <a:cubicBezTo>
                    <a:pt x="968" y="1179"/>
                    <a:pt x="968" y="1178"/>
                    <a:pt x="968" y="1178"/>
                  </a:cubicBezTo>
                  <a:cubicBezTo>
                    <a:pt x="967" y="1178"/>
                    <a:pt x="967" y="1178"/>
                    <a:pt x="966" y="1178"/>
                  </a:cubicBezTo>
                  <a:cubicBezTo>
                    <a:pt x="966" y="1178"/>
                    <a:pt x="966" y="1178"/>
                    <a:pt x="966" y="1178"/>
                  </a:cubicBezTo>
                  <a:cubicBezTo>
                    <a:pt x="965" y="1178"/>
                    <a:pt x="966" y="1179"/>
                    <a:pt x="966" y="1179"/>
                  </a:cubicBezTo>
                  <a:cubicBezTo>
                    <a:pt x="966" y="1179"/>
                    <a:pt x="966" y="1179"/>
                    <a:pt x="966" y="1179"/>
                  </a:cubicBezTo>
                  <a:close/>
                  <a:moveTo>
                    <a:pt x="963" y="1175"/>
                  </a:moveTo>
                  <a:cubicBezTo>
                    <a:pt x="962" y="1175"/>
                    <a:pt x="962" y="1174"/>
                    <a:pt x="962" y="1174"/>
                  </a:cubicBezTo>
                  <a:cubicBezTo>
                    <a:pt x="962" y="1174"/>
                    <a:pt x="962" y="1172"/>
                    <a:pt x="961" y="1173"/>
                  </a:cubicBezTo>
                  <a:cubicBezTo>
                    <a:pt x="961" y="1173"/>
                    <a:pt x="960" y="1173"/>
                    <a:pt x="960" y="1173"/>
                  </a:cubicBezTo>
                  <a:cubicBezTo>
                    <a:pt x="960" y="1173"/>
                    <a:pt x="961" y="1173"/>
                    <a:pt x="961" y="1173"/>
                  </a:cubicBezTo>
                  <a:cubicBezTo>
                    <a:pt x="961" y="1174"/>
                    <a:pt x="961" y="1174"/>
                    <a:pt x="960" y="1174"/>
                  </a:cubicBezTo>
                  <a:cubicBezTo>
                    <a:pt x="960" y="1174"/>
                    <a:pt x="960" y="1174"/>
                    <a:pt x="960" y="1174"/>
                  </a:cubicBezTo>
                  <a:cubicBezTo>
                    <a:pt x="960" y="1175"/>
                    <a:pt x="962" y="1177"/>
                    <a:pt x="963" y="1176"/>
                  </a:cubicBezTo>
                  <a:cubicBezTo>
                    <a:pt x="963" y="1176"/>
                    <a:pt x="963" y="1175"/>
                    <a:pt x="963" y="1175"/>
                  </a:cubicBezTo>
                  <a:close/>
                  <a:moveTo>
                    <a:pt x="943" y="1175"/>
                  </a:moveTo>
                  <a:cubicBezTo>
                    <a:pt x="943" y="1174"/>
                    <a:pt x="943" y="1175"/>
                    <a:pt x="942" y="1175"/>
                  </a:cubicBezTo>
                  <a:cubicBezTo>
                    <a:pt x="943" y="1175"/>
                    <a:pt x="944" y="1175"/>
                    <a:pt x="943" y="1175"/>
                  </a:cubicBezTo>
                  <a:close/>
                  <a:moveTo>
                    <a:pt x="938" y="1168"/>
                  </a:moveTo>
                  <a:cubicBezTo>
                    <a:pt x="938" y="1168"/>
                    <a:pt x="938" y="1168"/>
                    <a:pt x="938" y="1168"/>
                  </a:cubicBezTo>
                  <a:cubicBezTo>
                    <a:pt x="938" y="1168"/>
                    <a:pt x="938" y="1168"/>
                    <a:pt x="938" y="1168"/>
                  </a:cubicBezTo>
                  <a:close/>
                  <a:moveTo>
                    <a:pt x="945" y="1176"/>
                  </a:moveTo>
                  <a:cubicBezTo>
                    <a:pt x="945" y="1177"/>
                    <a:pt x="945" y="1175"/>
                    <a:pt x="945" y="1176"/>
                  </a:cubicBezTo>
                  <a:cubicBezTo>
                    <a:pt x="945" y="1176"/>
                    <a:pt x="945" y="1176"/>
                    <a:pt x="945" y="1176"/>
                  </a:cubicBezTo>
                  <a:close/>
                  <a:moveTo>
                    <a:pt x="951" y="1180"/>
                  </a:moveTo>
                  <a:cubicBezTo>
                    <a:pt x="951" y="1181"/>
                    <a:pt x="951" y="1181"/>
                    <a:pt x="951" y="1181"/>
                  </a:cubicBezTo>
                  <a:cubicBezTo>
                    <a:pt x="951" y="1181"/>
                    <a:pt x="951" y="1180"/>
                    <a:pt x="951" y="1180"/>
                  </a:cubicBezTo>
                  <a:close/>
                  <a:moveTo>
                    <a:pt x="947" y="1178"/>
                  </a:moveTo>
                  <a:cubicBezTo>
                    <a:pt x="947" y="1178"/>
                    <a:pt x="947" y="1179"/>
                    <a:pt x="947" y="1179"/>
                  </a:cubicBezTo>
                  <a:cubicBezTo>
                    <a:pt x="947" y="1179"/>
                    <a:pt x="947" y="1178"/>
                    <a:pt x="947" y="1178"/>
                  </a:cubicBezTo>
                  <a:close/>
                  <a:moveTo>
                    <a:pt x="939" y="1168"/>
                  </a:moveTo>
                  <a:cubicBezTo>
                    <a:pt x="939" y="1168"/>
                    <a:pt x="939" y="1167"/>
                    <a:pt x="939" y="1168"/>
                  </a:cubicBezTo>
                  <a:cubicBezTo>
                    <a:pt x="939" y="1168"/>
                    <a:pt x="939" y="1168"/>
                    <a:pt x="939" y="1168"/>
                  </a:cubicBezTo>
                  <a:close/>
                  <a:moveTo>
                    <a:pt x="1043" y="1142"/>
                  </a:moveTo>
                  <a:cubicBezTo>
                    <a:pt x="1043" y="1142"/>
                    <a:pt x="1043" y="1142"/>
                    <a:pt x="1042" y="1142"/>
                  </a:cubicBezTo>
                  <a:cubicBezTo>
                    <a:pt x="1042" y="1142"/>
                    <a:pt x="1042" y="1142"/>
                    <a:pt x="1043" y="1142"/>
                  </a:cubicBezTo>
                  <a:close/>
                  <a:moveTo>
                    <a:pt x="1039" y="1143"/>
                  </a:moveTo>
                  <a:cubicBezTo>
                    <a:pt x="1039" y="1143"/>
                    <a:pt x="1039" y="1143"/>
                    <a:pt x="1039" y="1143"/>
                  </a:cubicBezTo>
                  <a:cubicBezTo>
                    <a:pt x="1039" y="1143"/>
                    <a:pt x="1039" y="1143"/>
                    <a:pt x="1039" y="1143"/>
                  </a:cubicBezTo>
                  <a:close/>
                  <a:moveTo>
                    <a:pt x="1040" y="1143"/>
                  </a:moveTo>
                  <a:cubicBezTo>
                    <a:pt x="1041" y="1142"/>
                    <a:pt x="1040" y="1143"/>
                    <a:pt x="1040" y="1143"/>
                  </a:cubicBezTo>
                  <a:cubicBezTo>
                    <a:pt x="1040" y="1143"/>
                    <a:pt x="1040" y="1143"/>
                    <a:pt x="1040" y="1143"/>
                  </a:cubicBezTo>
                  <a:close/>
                  <a:moveTo>
                    <a:pt x="1049" y="1142"/>
                  </a:moveTo>
                  <a:cubicBezTo>
                    <a:pt x="1048" y="1142"/>
                    <a:pt x="1048" y="1142"/>
                    <a:pt x="1048" y="1143"/>
                  </a:cubicBezTo>
                  <a:cubicBezTo>
                    <a:pt x="1049" y="1142"/>
                    <a:pt x="1049" y="1142"/>
                    <a:pt x="1049" y="1142"/>
                  </a:cubicBezTo>
                  <a:close/>
                  <a:moveTo>
                    <a:pt x="1044" y="1141"/>
                  </a:moveTo>
                  <a:cubicBezTo>
                    <a:pt x="1044" y="1141"/>
                    <a:pt x="1044" y="1141"/>
                    <a:pt x="1044" y="1141"/>
                  </a:cubicBezTo>
                  <a:cubicBezTo>
                    <a:pt x="1044" y="1141"/>
                    <a:pt x="1044" y="1141"/>
                    <a:pt x="1044" y="1141"/>
                  </a:cubicBezTo>
                  <a:close/>
                  <a:moveTo>
                    <a:pt x="1029" y="1148"/>
                  </a:moveTo>
                  <a:cubicBezTo>
                    <a:pt x="1030" y="1148"/>
                    <a:pt x="1029" y="1148"/>
                    <a:pt x="1029" y="1148"/>
                  </a:cubicBezTo>
                  <a:cubicBezTo>
                    <a:pt x="1029" y="1148"/>
                    <a:pt x="1029" y="1148"/>
                    <a:pt x="1029" y="1148"/>
                  </a:cubicBezTo>
                  <a:close/>
                  <a:moveTo>
                    <a:pt x="1030" y="1147"/>
                  </a:moveTo>
                  <a:cubicBezTo>
                    <a:pt x="1030" y="1147"/>
                    <a:pt x="1030" y="1147"/>
                    <a:pt x="1030" y="1147"/>
                  </a:cubicBezTo>
                  <a:cubicBezTo>
                    <a:pt x="1030" y="1147"/>
                    <a:pt x="1030" y="1147"/>
                    <a:pt x="1030" y="1147"/>
                  </a:cubicBezTo>
                  <a:close/>
                  <a:moveTo>
                    <a:pt x="1031" y="1145"/>
                  </a:moveTo>
                  <a:cubicBezTo>
                    <a:pt x="1031" y="1145"/>
                    <a:pt x="1031" y="1145"/>
                    <a:pt x="1032" y="1145"/>
                  </a:cubicBezTo>
                  <a:cubicBezTo>
                    <a:pt x="1032" y="1145"/>
                    <a:pt x="1032" y="1144"/>
                    <a:pt x="1032" y="1144"/>
                  </a:cubicBezTo>
                  <a:cubicBezTo>
                    <a:pt x="1032" y="1144"/>
                    <a:pt x="1031" y="1145"/>
                    <a:pt x="1031" y="1145"/>
                  </a:cubicBezTo>
                  <a:close/>
                  <a:moveTo>
                    <a:pt x="1029" y="1152"/>
                  </a:moveTo>
                  <a:cubicBezTo>
                    <a:pt x="1030" y="1152"/>
                    <a:pt x="1028" y="1151"/>
                    <a:pt x="1029" y="1152"/>
                  </a:cubicBezTo>
                  <a:cubicBezTo>
                    <a:pt x="1029" y="1152"/>
                    <a:pt x="1029" y="1151"/>
                    <a:pt x="1029" y="1152"/>
                  </a:cubicBezTo>
                  <a:close/>
                  <a:moveTo>
                    <a:pt x="1040" y="1150"/>
                  </a:moveTo>
                  <a:cubicBezTo>
                    <a:pt x="1040" y="1151"/>
                    <a:pt x="1040" y="1151"/>
                    <a:pt x="1040" y="1151"/>
                  </a:cubicBezTo>
                  <a:cubicBezTo>
                    <a:pt x="1040" y="1151"/>
                    <a:pt x="1040" y="1151"/>
                    <a:pt x="1041" y="1151"/>
                  </a:cubicBezTo>
                  <a:cubicBezTo>
                    <a:pt x="1041" y="1151"/>
                    <a:pt x="1041" y="1151"/>
                    <a:pt x="1040" y="1150"/>
                  </a:cubicBezTo>
                  <a:cubicBezTo>
                    <a:pt x="1040" y="1150"/>
                    <a:pt x="1040" y="1150"/>
                    <a:pt x="1040" y="1150"/>
                  </a:cubicBezTo>
                  <a:close/>
                  <a:moveTo>
                    <a:pt x="1040" y="1151"/>
                  </a:moveTo>
                  <a:cubicBezTo>
                    <a:pt x="1040" y="1151"/>
                    <a:pt x="1040" y="1151"/>
                    <a:pt x="1040" y="1151"/>
                  </a:cubicBezTo>
                  <a:cubicBezTo>
                    <a:pt x="1040" y="1151"/>
                    <a:pt x="1040" y="1152"/>
                    <a:pt x="1040" y="1151"/>
                  </a:cubicBezTo>
                  <a:close/>
                  <a:moveTo>
                    <a:pt x="1047" y="1144"/>
                  </a:moveTo>
                  <a:cubicBezTo>
                    <a:pt x="1048" y="1144"/>
                    <a:pt x="1048" y="1144"/>
                    <a:pt x="1048" y="1144"/>
                  </a:cubicBezTo>
                  <a:cubicBezTo>
                    <a:pt x="1047" y="1144"/>
                    <a:pt x="1047" y="1144"/>
                    <a:pt x="1047" y="1144"/>
                  </a:cubicBezTo>
                  <a:cubicBezTo>
                    <a:pt x="1047" y="1143"/>
                    <a:pt x="1048" y="1143"/>
                    <a:pt x="1048" y="1142"/>
                  </a:cubicBezTo>
                  <a:cubicBezTo>
                    <a:pt x="1047" y="1142"/>
                    <a:pt x="1046" y="1144"/>
                    <a:pt x="1045" y="1144"/>
                  </a:cubicBezTo>
                  <a:cubicBezTo>
                    <a:pt x="1045" y="1143"/>
                    <a:pt x="1047" y="1141"/>
                    <a:pt x="1049" y="1140"/>
                  </a:cubicBezTo>
                  <a:cubicBezTo>
                    <a:pt x="1048" y="1140"/>
                    <a:pt x="1045" y="1141"/>
                    <a:pt x="1045" y="1141"/>
                  </a:cubicBezTo>
                  <a:cubicBezTo>
                    <a:pt x="1043" y="1142"/>
                    <a:pt x="1038" y="1143"/>
                    <a:pt x="1038" y="1145"/>
                  </a:cubicBezTo>
                  <a:cubicBezTo>
                    <a:pt x="1039" y="1145"/>
                    <a:pt x="1039" y="1144"/>
                    <a:pt x="1039" y="1145"/>
                  </a:cubicBezTo>
                  <a:cubicBezTo>
                    <a:pt x="1038" y="1145"/>
                    <a:pt x="1040" y="1145"/>
                    <a:pt x="1039" y="1145"/>
                  </a:cubicBezTo>
                  <a:cubicBezTo>
                    <a:pt x="1039" y="1146"/>
                    <a:pt x="1039" y="1146"/>
                    <a:pt x="1039" y="1146"/>
                  </a:cubicBezTo>
                  <a:cubicBezTo>
                    <a:pt x="1040" y="1146"/>
                    <a:pt x="1040" y="1146"/>
                    <a:pt x="1040" y="1146"/>
                  </a:cubicBezTo>
                  <a:cubicBezTo>
                    <a:pt x="1040" y="1146"/>
                    <a:pt x="1042" y="1144"/>
                    <a:pt x="1042" y="1145"/>
                  </a:cubicBezTo>
                  <a:cubicBezTo>
                    <a:pt x="1042" y="1145"/>
                    <a:pt x="1043" y="1144"/>
                    <a:pt x="1043" y="1144"/>
                  </a:cubicBezTo>
                  <a:cubicBezTo>
                    <a:pt x="1044" y="1144"/>
                    <a:pt x="1044" y="1145"/>
                    <a:pt x="1044" y="1145"/>
                  </a:cubicBezTo>
                  <a:cubicBezTo>
                    <a:pt x="1045" y="1145"/>
                    <a:pt x="1045" y="1145"/>
                    <a:pt x="1046" y="1144"/>
                  </a:cubicBezTo>
                  <a:cubicBezTo>
                    <a:pt x="1046" y="1144"/>
                    <a:pt x="1047" y="1144"/>
                    <a:pt x="1047" y="1144"/>
                  </a:cubicBezTo>
                  <a:cubicBezTo>
                    <a:pt x="1047" y="1144"/>
                    <a:pt x="1047" y="1144"/>
                    <a:pt x="1047" y="1144"/>
                  </a:cubicBezTo>
                  <a:close/>
                  <a:moveTo>
                    <a:pt x="1044" y="1151"/>
                  </a:moveTo>
                  <a:cubicBezTo>
                    <a:pt x="1045" y="1152"/>
                    <a:pt x="1045" y="1152"/>
                    <a:pt x="1045" y="1152"/>
                  </a:cubicBezTo>
                  <a:cubicBezTo>
                    <a:pt x="1045" y="1151"/>
                    <a:pt x="1045" y="1151"/>
                    <a:pt x="1044" y="1151"/>
                  </a:cubicBezTo>
                  <a:close/>
                  <a:moveTo>
                    <a:pt x="1040" y="1153"/>
                  </a:moveTo>
                  <a:cubicBezTo>
                    <a:pt x="1039" y="1153"/>
                    <a:pt x="1039" y="1153"/>
                    <a:pt x="1039" y="1153"/>
                  </a:cubicBezTo>
                  <a:cubicBezTo>
                    <a:pt x="1039" y="1153"/>
                    <a:pt x="1039" y="1151"/>
                    <a:pt x="1039" y="1151"/>
                  </a:cubicBezTo>
                  <a:cubicBezTo>
                    <a:pt x="1039" y="1151"/>
                    <a:pt x="1039" y="1150"/>
                    <a:pt x="1038" y="1150"/>
                  </a:cubicBezTo>
                  <a:cubicBezTo>
                    <a:pt x="1038" y="1150"/>
                    <a:pt x="1038" y="1150"/>
                    <a:pt x="1038" y="1150"/>
                  </a:cubicBezTo>
                  <a:cubicBezTo>
                    <a:pt x="1038" y="1150"/>
                    <a:pt x="1038" y="1150"/>
                    <a:pt x="1037" y="1150"/>
                  </a:cubicBezTo>
                  <a:cubicBezTo>
                    <a:pt x="1038" y="1150"/>
                    <a:pt x="1037" y="1150"/>
                    <a:pt x="1037" y="1150"/>
                  </a:cubicBezTo>
                  <a:cubicBezTo>
                    <a:pt x="1037" y="1149"/>
                    <a:pt x="1036" y="1148"/>
                    <a:pt x="1036" y="1148"/>
                  </a:cubicBezTo>
                  <a:cubicBezTo>
                    <a:pt x="1036" y="1148"/>
                    <a:pt x="1036" y="1148"/>
                    <a:pt x="1036" y="1148"/>
                  </a:cubicBezTo>
                  <a:cubicBezTo>
                    <a:pt x="1036" y="1148"/>
                    <a:pt x="1036" y="1148"/>
                    <a:pt x="1036" y="1149"/>
                  </a:cubicBezTo>
                  <a:cubicBezTo>
                    <a:pt x="1035" y="1149"/>
                    <a:pt x="1035" y="1149"/>
                    <a:pt x="1034" y="1149"/>
                  </a:cubicBezTo>
                  <a:cubicBezTo>
                    <a:pt x="1034" y="1149"/>
                    <a:pt x="1034" y="1149"/>
                    <a:pt x="1034" y="1149"/>
                  </a:cubicBezTo>
                  <a:cubicBezTo>
                    <a:pt x="1034" y="1148"/>
                    <a:pt x="1033" y="1149"/>
                    <a:pt x="1033" y="1149"/>
                  </a:cubicBezTo>
                  <a:cubicBezTo>
                    <a:pt x="1033" y="1149"/>
                    <a:pt x="1032" y="1149"/>
                    <a:pt x="1032" y="1150"/>
                  </a:cubicBezTo>
                  <a:cubicBezTo>
                    <a:pt x="1032" y="1150"/>
                    <a:pt x="1031" y="1150"/>
                    <a:pt x="1031" y="1151"/>
                  </a:cubicBezTo>
                  <a:cubicBezTo>
                    <a:pt x="1031" y="1151"/>
                    <a:pt x="1030" y="1152"/>
                    <a:pt x="1030" y="1152"/>
                  </a:cubicBezTo>
                  <a:cubicBezTo>
                    <a:pt x="1030" y="1153"/>
                    <a:pt x="1030" y="1153"/>
                    <a:pt x="1030" y="1153"/>
                  </a:cubicBezTo>
                  <a:cubicBezTo>
                    <a:pt x="1030" y="1154"/>
                    <a:pt x="1031" y="1154"/>
                    <a:pt x="1031" y="1154"/>
                  </a:cubicBezTo>
                  <a:cubicBezTo>
                    <a:pt x="1032" y="1154"/>
                    <a:pt x="1032" y="1154"/>
                    <a:pt x="1032" y="1154"/>
                  </a:cubicBezTo>
                  <a:cubicBezTo>
                    <a:pt x="1033" y="1154"/>
                    <a:pt x="1034" y="1155"/>
                    <a:pt x="1036" y="1155"/>
                  </a:cubicBezTo>
                  <a:cubicBezTo>
                    <a:pt x="1036" y="1155"/>
                    <a:pt x="1040" y="1153"/>
                    <a:pt x="1040" y="1153"/>
                  </a:cubicBezTo>
                  <a:close/>
                  <a:moveTo>
                    <a:pt x="1047" y="1161"/>
                  </a:moveTo>
                  <a:cubicBezTo>
                    <a:pt x="1047" y="1161"/>
                    <a:pt x="1047" y="1162"/>
                    <a:pt x="1047" y="1161"/>
                  </a:cubicBezTo>
                  <a:cubicBezTo>
                    <a:pt x="1047" y="1161"/>
                    <a:pt x="1047" y="1161"/>
                    <a:pt x="1047" y="1161"/>
                  </a:cubicBezTo>
                  <a:close/>
                  <a:moveTo>
                    <a:pt x="1044" y="1153"/>
                  </a:moveTo>
                  <a:cubicBezTo>
                    <a:pt x="1044" y="1153"/>
                    <a:pt x="1044" y="1152"/>
                    <a:pt x="1043" y="1153"/>
                  </a:cubicBezTo>
                  <a:cubicBezTo>
                    <a:pt x="1044" y="1153"/>
                    <a:pt x="1044" y="1154"/>
                    <a:pt x="1044" y="1154"/>
                  </a:cubicBezTo>
                  <a:cubicBezTo>
                    <a:pt x="1044" y="1154"/>
                    <a:pt x="1044" y="1154"/>
                    <a:pt x="1044" y="1153"/>
                  </a:cubicBezTo>
                  <a:close/>
                  <a:moveTo>
                    <a:pt x="1044" y="1149"/>
                  </a:moveTo>
                  <a:cubicBezTo>
                    <a:pt x="1044" y="1149"/>
                    <a:pt x="1045" y="1149"/>
                    <a:pt x="1045" y="1148"/>
                  </a:cubicBezTo>
                  <a:cubicBezTo>
                    <a:pt x="1045" y="1148"/>
                    <a:pt x="1045" y="1147"/>
                    <a:pt x="1044" y="1148"/>
                  </a:cubicBezTo>
                  <a:cubicBezTo>
                    <a:pt x="1044" y="1148"/>
                    <a:pt x="1044" y="1148"/>
                    <a:pt x="1044" y="1149"/>
                  </a:cubicBezTo>
                  <a:close/>
                  <a:moveTo>
                    <a:pt x="1042" y="1150"/>
                  </a:moveTo>
                  <a:cubicBezTo>
                    <a:pt x="1042" y="1150"/>
                    <a:pt x="1042" y="1150"/>
                    <a:pt x="1042" y="1151"/>
                  </a:cubicBezTo>
                  <a:cubicBezTo>
                    <a:pt x="1042" y="1150"/>
                    <a:pt x="1042" y="1150"/>
                    <a:pt x="1042" y="1150"/>
                  </a:cubicBezTo>
                  <a:close/>
                  <a:moveTo>
                    <a:pt x="1035" y="1161"/>
                  </a:moveTo>
                  <a:cubicBezTo>
                    <a:pt x="1035" y="1161"/>
                    <a:pt x="1035" y="1161"/>
                    <a:pt x="1036" y="1161"/>
                  </a:cubicBezTo>
                  <a:cubicBezTo>
                    <a:pt x="1036" y="1161"/>
                    <a:pt x="1036" y="1161"/>
                    <a:pt x="1036" y="1161"/>
                  </a:cubicBezTo>
                  <a:cubicBezTo>
                    <a:pt x="1036" y="1161"/>
                    <a:pt x="1039" y="1160"/>
                    <a:pt x="1038" y="1160"/>
                  </a:cubicBezTo>
                  <a:cubicBezTo>
                    <a:pt x="1037" y="1160"/>
                    <a:pt x="1035" y="1160"/>
                    <a:pt x="1035" y="1161"/>
                  </a:cubicBezTo>
                  <a:close/>
                  <a:moveTo>
                    <a:pt x="1053" y="1151"/>
                  </a:moveTo>
                  <a:cubicBezTo>
                    <a:pt x="1053" y="1151"/>
                    <a:pt x="1053" y="1151"/>
                    <a:pt x="1053" y="1151"/>
                  </a:cubicBezTo>
                  <a:cubicBezTo>
                    <a:pt x="1053" y="1151"/>
                    <a:pt x="1053" y="1151"/>
                    <a:pt x="1053" y="1151"/>
                  </a:cubicBezTo>
                  <a:close/>
                  <a:moveTo>
                    <a:pt x="1036" y="1156"/>
                  </a:moveTo>
                  <a:cubicBezTo>
                    <a:pt x="1036" y="1156"/>
                    <a:pt x="1036" y="1155"/>
                    <a:pt x="1036" y="1156"/>
                  </a:cubicBezTo>
                  <a:cubicBezTo>
                    <a:pt x="1036" y="1156"/>
                    <a:pt x="1036" y="1156"/>
                    <a:pt x="1036" y="1156"/>
                  </a:cubicBezTo>
                  <a:close/>
                  <a:moveTo>
                    <a:pt x="1032" y="1157"/>
                  </a:moveTo>
                  <a:cubicBezTo>
                    <a:pt x="1032" y="1157"/>
                    <a:pt x="1032" y="1157"/>
                    <a:pt x="1032" y="1157"/>
                  </a:cubicBezTo>
                  <a:cubicBezTo>
                    <a:pt x="1033" y="1157"/>
                    <a:pt x="1033" y="1157"/>
                    <a:pt x="1032" y="1157"/>
                  </a:cubicBezTo>
                  <a:close/>
                  <a:moveTo>
                    <a:pt x="1057" y="1154"/>
                  </a:moveTo>
                  <a:cubicBezTo>
                    <a:pt x="1057" y="1154"/>
                    <a:pt x="1057" y="1154"/>
                    <a:pt x="1056" y="1154"/>
                  </a:cubicBezTo>
                  <a:cubicBezTo>
                    <a:pt x="1056" y="1155"/>
                    <a:pt x="1057" y="1155"/>
                    <a:pt x="1057" y="1154"/>
                  </a:cubicBezTo>
                  <a:close/>
                  <a:moveTo>
                    <a:pt x="1058" y="1161"/>
                  </a:moveTo>
                  <a:cubicBezTo>
                    <a:pt x="1058" y="1161"/>
                    <a:pt x="1058" y="1161"/>
                    <a:pt x="1058" y="1161"/>
                  </a:cubicBezTo>
                  <a:cubicBezTo>
                    <a:pt x="1058" y="1161"/>
                    <a:pt x="1058" y="1161"/>
                    <a:pt x="1058" y="1161"/>
                  </a:cubicBezTo>
                  <a:close/>
                  <a:moveTo>
                    <a:pt x="1058" y="1159"/>
                  </a:moveTo>
                  <a:cubicBezTo>
                    <a:pt x="1058" y="1159"/>
                    <a:pt x="1058" y="1159"/>
                    <a:pt x="1057" y="1159"/>
                  </a:cubicBezTo>
                  <a:cubicBezTo>
                    <a:pt x="1058" y="1159"/>
                    <a:pt x="1058" y="1159"/>
                    <a:pt x="1058" y="1159"/>
                  </a:cubicBezTo>
                  <a:close/>
                  <a:moveTo>
                    <a:pt x="1056" y="1159"/>
                  </a:moveTo>
                  <a:cubicBezTo>
                    <a:pt x="1056" y="1159"/>
                    <a:pt x="1056" y="1159"/>
                    <a:pt x="1056" y="1159"/>
                  </a:cubicBezTo>
                  <a:cubicBezTo>
                    <a:pt x="1056" y="1159"/>
                    <a:pt x="1056" y="1159"/>
                    <a:pt x="1056" y="1159"/>
                  </a:cubicBezTo>
                  <a:close/>
                  <a:moveTo>
                    <a:pt x="1048" y="1157"/>
                  </a:moveTo>
                  <a:cubicBezTo>
                    <a:pt x="1048" y="1157"/>
                    <a:pt x="1047" y="1157"/>
                    <a:pt x="1047" y="1157"/>
                  </a:cubicBezTo>
                  <a:cubicBezTo>
                    <a:pt x="1048" y="1158"/>
                    <a:pt x="1048" y="1157"/>
                    <a:pt x="1048" y="1157"/>
                  </a:cubicBezTo>
                  <a:close/>
                  <a:moveTo>
                    <a:pt x="1056" y="1147"/>
                  </a:moveTo>
                  <a:cubicBezTo>
                    <a:pt x="1055" y="1147"/>
                    <a:pt x="1055" y="1149"/>
                    <a:pt x="1056" y="1148"/>
                  </a:cubicBezTo>
                  <a:cubicBezTo>
                    <a:pt x="1055" y="1148"/>
                    <a:pt x="1056" y="1148"/>
                    <a:pt x="1056" y="1147"/>
                  </a:cubicBezTo>
                  <a:close/>
                  <a:moveTo>
                    <a:pt x="1049" y="1145"/>
                  </a:moveTo>
                  <a:cubicBezTo>
                    <a:pt x="1050" y="1143"/>
                    <a:pt x="1049" y="1145"/>
                    <a:pt x="1048" y="1145"/>
                  </a:cubicBezTo>
                  <a:cubicBezTo>
                    <a:pt x="1048" y="1145"/>
                    <a:pt x="1048" y="1146"/>
                    <a:pt x="1048" y="1146"/>
                  </a:cubicBezTo>
                  <a:cubicBezTo>
                    <a:pt x="1048" y="1146"/>
                    <a:pt x="1049" y="1145"/>
                    <a:pt x="1049" y="1145"/>
                  </a:cubicBezTo>
                  <a:close/>
                  <a:moveTo>
                    <a:pt x="1049" y="1160"/>
                  </a:moveTo>
                  <a:cubicBezTo>
                    <a:pt x="1049" y="1160"/>
                    <a:pt x="1049" y="1160"/>
                    <a:pt x="1049" y="1160"/>
                  </a:cubicBezTo>
                  <a:cubicBezTo>
                    <a:pt x="1049" y="1159"/>
                    <a:pt x="1050" y="1160"/>
                    <a:pt x="1050" y="1160"/>
                  </a:cubicBezTo>
                  <a:cubicBezTo>
                    <a:pt x="1050" y="1160"/>
                    <a:pt x="1050" y="1160"/>
                    <a:pt x="1049" y="1160"/>
                  </a:cubicBezTo>
                  <a:close/>
                  <a:moveTo>
                    <a:pt x="1050" y="1144"/>
                  </a:moveTo>
                  <a:cubicBezTo>
                    <a:pt x="1050" y="1144"/>
                    <a:pt x="1050" y="1144"/>
                    <a:pt x="1050" y="1145"/>
                  </a:cubicBezTo>
                  <a:cubicBezTo>
                    <a:pt x="1050" y="1144"/>
                    <a:pt x="1050" y="1144"/>
                    <a:pt x="1050" y="1144"/>
                  </a:cubicBezTo>
                  <a:close/>
                  <a:moveTo>
                    <a:pt x="1055" y="1160"/>
                  </a:moveTo>
                  <a:cubicBezTo>
                    <a:pt x="1055" y="1160"/>
                    <a:pt x="1055" y="1160"/>
                    <a:pt x="1055" y="1160"/>
                  </a:cubicBezTo>
                  <a:cubicBezTo>
                    <a:pt x="1055" y="1160"/>
                    <a:pt x="1056" y="1160"/>
                    <a:pt x="1055" y="1160"/>
                  </a:cubicBezTo>
                  <a:close/>
                  <a:moveTo>
                    <a:pt x="1054" y="1149"/>
                  </a:moveTo>
                  <a:cubicBezTo>
                    <a:pt x="1054" y="1150"/>
                    <a:pt x="1054" y="1149"/>
                    <a:pt x="1054" y="1149"/>
                  </a:cubicBezTo>
                  <a:cubicBezTo>
                    <a:pt x="1054" y="1149"/>
                    <a:pt x="1054" y="1149"/>
                    <a:pt x="1054" y="1149"/>
                  </a:cubicBezTo>
                  <a:close/>
                  <a:moveTo>
                    <a:pt x="1053" y="1146"/>
                  </a:moveTo>
                  <a:cubicBezTo>
                    <a:pt x="1053" y="1146"/>
                    <a:pt x="1053" y="1146"/>
                    <a:pt x="1053" y="1146"/>
                  </a:cubicBezTo>
                  <a:cubicBezTo>
                    <a:pt x="1053" y="1146"/>
                    <a:pt x="1053" y="1146"/>
                    <a:pt x="1053" y="1146"/>
                  </a:cubicBezTo>
                  <a:close/>
                  <a:moveTo>
                    <a:pt x="595" y="1210"/>
                  </a:moveTo>
                  <a:cubicBezTo>
                    <a:pt x="595" y="1210"/>
                    <a:pt x="596" y="1214"/>
                    <a:pt x="596" y="1214"/>
                  </a:cubicBezTo>
                  <a:cubicBezTo>
                    <a:pt x="597" y="1212"/>
                    <a:pt x="596" y="1208"/>
                    <a:pt x="594" y="1210"/>
                  </a:cubicBezTo>
                  <a:cubicBezTo>
                    <a:pt x="594" y="1210"/>
                    <a:pt x="595" y="1210"/>
                    <a:pt x="595" y="1210"/>
                  </a:cubicBezTo>
                  <a:close/>
                  <a:moveTo>
                    <a:pt x="608" y="1174"/>
                  </a:moveTo>
                  <a:cubicBezTo>
                    <a:pt x="609" y="1175"/>
                    <a:pt x="608" y="1173"/>
                    <a:pt x="608" y="1173"/>
                  </a:cubicBezTo>
                  <a:cubicBezTo>
                    <a:pt x="608" y="1173"/>
                    <a:pt x="607" y="1174"/>
                    <a:pt x="608" y="1174"/>
                  </a:cubicBezTo>
                  <a:close/>
                  <a:moveTo>
                    <a:pt x="593" y="1212"/>
                  </a:moveTo>
                  <a:cubicBezTo>
                    <a:pt x="592" y="1211"/>
                    <a:pt x="592" y="1210"/>
                    <a:pt x="592" y="1209"/>
                  </a:cubicBezTo>
                  <a:cubicBezTo>
                    <a:pt x="591" y="1210"/>
                    <a:pt x="592" y="1213"/>
                    <a:pt x="593" y="1213"/>
                  </a:cubicBezTo>
                  <a:cubicBezTo>
                    <a:pt x="593" y="1213"/>
                    <a:pt x="593" y="1213"/>
                    <a:pt x="593" y="1212"/>
                  </a:cubicBezTo>
                  <a:close/>
                  <a:moveTo>
                    <a:pt x="193" y="939"/>
                  </a:moveTo>
                  <a:cubicBezTo>
                    <a:pt x="193" y="940"/>
                    <a:pt x="188" y="938"/>
                    <a:pt x="190" y="941"/>
                  </a:cubicBezTo>
                  <a:cubicBezTo>
                    <a:pt x="192" y="942"/>
                    <a:pt x="196" y="941"/>
                    <a:pt x="197" y="940"/>
                  </a:cubicBezTo>
                  <a:cubicBezTo>
                    <a:pt x="196" y="939"/>
                    <a:pt x="195" y="938"/>
                    <a:pt x="193" y="939"/>
                  </a:cubicBezTo>
                  <a:close/>
                  <a:moveTo>
                    <a:pt x="537" y="959"/>
                  </a:moveTo>
                  <a:cubicBezTo>
                    <a:pt x="537" y="959"/>
                    <a:pt x="536" y="957"/>
                    <a:pt x="536" y="956"/>
                  </a:cubicBezTo>
                  <a:cubicBezTo>
                    <a:pt x="539" y="955"/>
                    <a:pt x="539" y="959"/>
                    <a:pt x="537" y="959"/>
                  </a:cubicBezTo>
                  <a:close/>
                  <a:moveTo>
                    <a:pt x="16" y="757"/>
                  </a:moveTo>
                  <a:cubicBezTo>
                    <a:pt x="17" y="758"/>
                    <a:pt x="15" y="758"/>
                    <a:pt x="15" y="758"/>
                  </a:cubicBezTo>
                  <a:cubicBezTo>
                    <a:pt x="15" y="758"/>
                    <a:pt x="13" y="759"/>
                    <a:pt x="13" y="758"/>
                  </a:cubicBezTo>
                  <a:cubicBezTo>
                    <a:pt x="13" y="758"/>
                    <a:pt x="16" y="757"/>
                    <a:pt x="16" y="757"/>
                  </a:cubicBezTo>
                  <a:close/>
                  <a:moveTo>
                    <a:pt x="4" y="723"/>
                  </a:moveTo>
                  <a:cubicBezTo>
                    <a:pt x="4" y="723"/>
                    <a:pt x="5" y="721"/>
                    <a:pt x="6" y="721"/>
                  </a:cubicBezTo>
                  <a:cubicBezTo>
                    <a:pt x="6" y="720"/>
                    <a:pt x="5" y="720"/>
                    <a:pt x="5" y="719"/>
                  </a:cubicBezTo>
                  <a:cubicBezTo>
                    <a:pt x="6" y="719"/>
                    <a:pt x="6" y="719"/>
                    <a:pt x="7" y="718"/>
                  </a:cubicBezTo>
                  <a:cubicBezTo>
                    <a:pt x="7" y="718"/>
                    <a:pt x="7" y="718"/>
                    <a:pt x="8" y="717"/>
                  </a:cubicBezTo>
                  <a:cubicBezTo>
                    <a:pt x="8" y="716"/>
                    <a:pt x="7" y="715"/>
                    <a:pt x="5" y="714"/>
                  </a:cubicBezTo>
                  <a:cubicBezTo>
                    <a:pt x="5" y="713"/>
                    <a:pt x="10" y="712"/>
                    <a:pt x="11" y="711"/>
                  </a:cubicBezTo>
                  <a:cubicBezTo>
                    <a:pt x="11" y="711"/>
                    <a:pt x="12" y="712"/>
                    <a:pt x="13" y="712"/>
                  </a:cubicBezTo>
                  <a:cubicBezTo>
                    <a:pt x="13" y="712"/>
                    <a:pt x="14" y="713"/>
                    <a:pt x="14" y="713"/>
                  </a:cubicBezTo>
                  <a:cubicBezTo>
                    <a:pt x="15" y="713"/>
                    <a:pt x="16" y="712"/>
                    <a:pt x="17" y="712"/>
                  </a:cubicBezTo>
                  <a:cubicBezTo>
                    <a:pt x="17" y="713"/>
                    <a:pt x="17" y="714"/>
                    <a:pt x="17" y="715"/>
                  </a:cubicBezTo>
                  <a:cubicBezTo>
                    <a:pt x="18" y="717"/>
                    <a:pt x="20" y="717"/>
                    <a:pt x="22" y="718"/>
                  </a:cubicBezTo>
                  <a:cubicBezTo>
                    <a:pt x="23" y="719"/>
                    <a:pt x="24" y="718"/>
                    <a:pt x="24" y="720"/>
                  </a:cubicBezTo>
                  <a:cubicBezTo>
                    <a:pt x="24" y="721"/>
                    <a:pt x="22" y="721"/>
                    <a:pt x="21" y="721"/>
                  </a:cubicBezTo>
                  <a:cubicBezTo>
                    <a:pt x="21" y="721"/>
                    <a:pt x="17" y="721"/>
                    <a:pt x="17" y="721"/>
                  </a:cubicBezTo>
                  <a:cubicBezTo>
                    <a:pt x="17" y="721"/>
                    <a:pt x="15" y="721"/>
                    <a:pt x="14" y="721"/>
                  </a:cubicBezTo>
                  <a:cubicBezTo>
                    <a:pt x="13" y="721"/>
                    <a:pt x="14" y="721"/>
                    <a:pt x="13" y="722"/>
                  </a:cubicBezTo>
                  <a:cubicBezTo>
                    <a:pt x="11" y="724"/>
                    <a:pt x="9" y="724"/>
                    <a:pt x="8" y="726"/>
                  </a:cubicBezTo>
                  <a:cubicBezTo>
                    <a:pt x="8" y="726"/>
                    <a:pt x="4" y="730"/>
                    <a:pt x="4" y="729"/>
                  </a:cubicBezTo>
                  <a:cubicBezTo>
                    <a:pt x="4" y="726"/>
                    <a:pt x="8" y="726"/>
                    <a:pt x="9" y="725"/>
                  </a:cubicBezTo>
                  <a:cubicBezTo>
                    <a:pt x="9" y="723"/>
                    <a:pt x="4" y="726"/>
                    <a:pt x="4" y="723"/>
                  </a:cubicBezTo>
                  <a:close/>
                  <a:moveTo>
                    <a:pt x="3" y="729"/>
                  </a:moveTo>
                  <a:cubicBezTo>
                    <a:pt x="2" y="729"/>
                    <a:pt x="0" y="729"/>
                    <a:pt x="2" y="728"/>
                  </a:cubicBezTo>
                  <a:cubicBezTo>
                    <a:pt x="3" y="728"/>
                    <a:pt x="4" y="728"/>
                    <a:pt x="3" y="729"/>
                  </a:cubicBezTo>
                  <a:close/>
                  <a:moveTo>
                    <a:pt x="653" y="852"/>
                  </a:moveTo>
                  <a:cubicBezTo>
                    <a:pt x="653" y="853"/>
                    <a:pt x="653" y="854"/>
                    <a:pt x="652" y="855"/>
                  </a:cubicBezTo>
                  <a:cubicBezTo>
                    <a:pt x="652" y="855"/>
                    <a:pt x="652" y="856"/>
                    <a:pt x="651" y="857"/>
                  </a:cubicBezTo>
                  <a:cubicBezTo>
                    <a:pt x="651" y="859"/>
                    <a:pt x="651" y="862"/>
                    <a:pt x="650" y="864"/>
                  </a:cubicBezTo>
                  <a:cubicBezTo>
                    <a:pt x="649" y="866"/>
                    <a:pt x="647" y="868"/>
                    <a:pt x="646" y="870"/>
                  </a:cubicBezTo>
                  <a:cubicBezTo>
                    <a:pt x="646" y="871"/>
                    <a:pt x="647" y="872"/>
                    <a:pt x="646" y="873"/>
                  </a:cubicBezTo>
                  <a:cubicBezTo>
                    <a:pt x="645" y="873"/>
                    <a:pt x="645" y="871"/>
                    <a:pt x="645" y="871"/>
                  </a:cubicBezTo>
                  <a:cubicBezTo>
                    <a:pt x="644" y="871"/>
                    <a:pt x="645" y="870"/>
                    <a:pt x="645" y="870"/>
                  </a:cubicBezTo>
                  <a:cubicBezTo>
                    <a:pt x="641" y="870"/>
                    <a:pt x="641" y="865"/>
                    <a:pt x="641" y="863"/>
                  </a:cubicBezTo>
                  <a:cubicBezTo>
                    <a:pt x="642" y="859"/>
                    <a:pt x="643" y="857"/>
                    <a:pt x="645" y="855"/>
                  </a:cubicBezTo>
                  <a:cubicBezTo>
                    <a:pt x="645" y="854"/>
                    <a:pt x="646" y="852"/>
                    <a:pt x="647" y="852"/>
                  </a:cubicBezTo>
                  <a:cubicBezTo>
                    <a:pt x="647" y="850"/>
                    <a:pt x="649" y="850"/>
                    <a:pt x="650" y="849"/>
                  </a:cubicBezTo>
                  <a:cubicBezTo>
                    <a:pt x="651" y="848"/>
                    <a:pt x="654" y="849"/>
                    <a:pt x="654" y="850"/>
                  </a:cubicBezTo>
                  <a:cubicBezTo>
                    <a:pt x="654" y="851"/>
                    <a:pt x="653" y="851"/>
                    <a:pt x="653" y="852"/>
                  </a:cubicBezTo>
                  <a:close/>
                  <a:moveTo>
                    <a:pt x="379" y="971"/>
                  </a:moveTo>
                  <a:cubicBezTo>
                    <a:pt x="381" y="973"/>
                    <a:pt x="384" y="977"/>
                    <a:pt x="382" y="980"/>
                  </a:cubicBezTo>
                  <a:cubicBezTo>
                    <a:pt x="381" y="983"/>
                    <a:pt x="379" y="983"/>
                    <a:pt x="376" y="984"/>
                  </a:cubicBezTo>
                  <a:cubicBezTo>
                    <a:pt x="375" y="984"/>
                    <a:pt x="374" y="985"/>
                    <a:pt x="373" y="985"/>
                  </a:cubicBezTo>
                  <a:cubicBezTo>
                    <a:pt x="371" y="985"/>
                    <a:pt x="370" y="983"/>
                    <a:pt x="370" y="982"/>
                  </a:cubicBezTo>
                  <a:cubicBezTo>
                    <a:pt x="368" y="979"/>
                    <a:pt x="368" y="975"/>
                    <a:pt x="369" y="972"/>
                  </a:cubicBezTo>
                  <a:cubicBezTo>
                    <a:pt x="369" y="970"/>
                    <a:pt x="369" y="968"/>
                    <a:pt x="369" y="966"/>
                  </a:cubicBezTo>
                  <a:cubicBezTo>
                    <a:pt x="370" y="964"/>
                    <a:pt x="371" y="962"/>
                    <a:pt x="371" y="960"/>
                  </a:cubicBezTo>
                  <a:cubicBezTo>
                    <a:pt x="371" y="960"/>
                    <a:pt x="371" y="960"/>
                    <a:pt x="371" y="960"/>
                  </a:cubicBezTo>
                  <a:cubicBezTo>
                    <a:pt x="369" y="958"/>
                    <a:pt x="372" y="959"/>
                    <a:pt x="372" y="959"/>
                  </a:cubicBezTo>
                  <a:cubicBezTo>
                    <a:pt x="372" y="960"/>
                    <a:pt x="372" y="960"/>
                    <a:pt x="371" y="960"/>
                  </a:cubicBezTo>
                  <a:cubicBezTo>
                    <a:pt x="372" y="961"/>
                    <a:pt x="372" y="961"/>
                    <a:pt x="372" y="961"/>
                  </a:cubicBezTo>
                  <a:cubicBezTo>
                    <a:pt x="373" y="959"/>
                    <a:pt x="376" y="962"/>
                    <a:pt x="376" y="963"/>
                  </a:cubicBezTo>
                  <a:cubicBezTo>
                    <a:pt x="376" y="966"/>
                    <a:pt x="379" y="968"/>
                    <a:pt x="379" y="971"/>
                  </a:cubicBezTo>
                  <a:close/>
                  <a:moveTo>
                    <a:pt x="684" y="787"/>
                  </a:moveTo>
                  <a:cubicBezTo>
                    <a:pt x="684" y="787"/>
                    <a:pt x="683" y="787"/>
                    <a:pt x="683" y="787"/>
                  </a:cubicBezTo>
                  <a:cubicBezTo>
                    <a:pt x="680" y="786"/>
                    <a:pt x="685" y="784"/>
                    <a:pt x="685" y="784"/>
                  </a:cubicBezTo>
                  <a:cubicBezTo>
                    <a:pt x="688" y="785"/>
                    <a:pt x="686" y="787"/>
                    <a:pt x="684" y="787"/>
                  </a:cubicBezTo>
                  <a:close/>
                  <a:moveTo>
                    <a:pt x="684" y="760"/>
                  </a:moveTo>
                  <a:cubicBezTo>
                    <a:pt x="684" y="761"/>
                    <a:pt x="683" y="760"/>
                    <a:pt x="683" y="760"/>
                  </a:cubicBezTo>
                  <a:cubicBezTo>
                    <a:pt x="684" y="760"/>
                    <a:pt x="684" y="760"/>
                    <a:pt x="684" y="760"/>
                  </a:cubicBezTo>
                  <a:close/>
                  <a:moveTo>
                    <a:pt x="248" y="9"/>
                  </a:moveTo>
                  <a:cubicBezTo>
                    <a:pt x="250" y="5"/>
                    <a:pt x="262" y="8"/>
                    <a:pt x="259" y="11"/>
                  </a:cubicBezTo>
                  <a:cubicBezTo>
                    <a:pt x="259" y="12"/>
                    <a:pt x="258" y="13"/>
                    <a:pt x="257" y="13"/>
                  </a:cubicBezTo>
                  <a:cubicBezTo>
                    <a:pt x="256" y="14"/>
                    <a:pt x="256" y="14"/>
                    <a:pt x="255" y="13"/>
                  </a:cubicBezTo>
                  <a:cubicBezTo>
                    <a:pt x="255" y="13"/>
                    <a:pt x="255" y="13"/>
                    <a:pt x="255" y="13"/>
                  </a:cubicBezTo>
                  <a:cubicBezTo>
                    <a:pt x="254" y="13"/>
                    <a:pt x="254" y="14"/>
                    <a:pt x="253" y="13"/>
                  </a:cubicBezTo>
                  <a:cubicBezTo>
                    <a:pt x="252" y="13"/>
                    <a:pt x="251" y="12"/>
                    <a:pt x="251" y="10"/>
                  </a:cubicBezTo>
                  <a:cubicBezTo>
                    <a:pt x="250" y="10"/>
                    <a:pt x="250" y="10"/>
                    <a:pt x="249" y="10"/>
                  </a:cubicBezTo>
                  <a:cubicBezTo>
                    <a:pt x="249" y="10"/>
                    <a:pt x="248" y="9"/>
                    <a:pt x="248" y="9"/>
                  </a:cubicBezTo>
                  <a:close/>
                  <a:moveTo>
                    <a:pt x="261" y="38"/>
                  </a:moveTo>
                  <a:cubicBezTo>
                    <a:pt x="261" y="36"/>
                    <a:pt x="261" y="31"/>
                    <a:pt x="264" y="31"/>
                  </a:cubicBezTo>
                  <a:cubicBezTo>
                    <a:pt x="267" y="30"/>
                    <a:pt x="269" y="34"/>
                    <a:pt x="270" y="37"/>
                  </a:cubicBezTo>
                  <a:cubicBezTo>
                    <a:pt x="270" y="38"/>
                    <a:pt x="270" y="38"/>
                    <a:pt x="270" y="39"/>
                  </a:cubicBezTo>
                  <a:cubicBezTo>
                    <a:pt x="269" y="39"/>
                    <a:pt x="269" y="40"/>
                    <a:pt x="268" y="40"/>
                  </a:cubicBezTo>
                  <a:cubicBezTo>
                    <a:pt x="272" y="44"/>
                    <a:pt x="265" y="51"/>
                    <a:pt x="261" y="52"/>
                  </a:cubicBezTo>
                  <a:cubicBezTo>
                    <a:pt x="261" y="52"/>
                    <a:pt x="261" y="52"/>
                    <a:pt x="261" y="52"/>
                  </a:cubicBezTo>
                  <a:cubicBezTo>
                    <a:pt x="260" y="53"/>
                    <a:pt x="260" y="53"/>
                    <a:pt x="259" y="53"/>
                  </a:cubicBezTo>
                  <a:cubicBezTo>
                    <a:pt x="256" y="52"/>
                    <a:pt x="255" y="56"/>
                    <a:pt x="253" y="52"/>
                  </a:cubicBezTo>
                  <a:cubicBezTo>
                    <a:pt x="251" y="50"/>
                    <a:pt x="250" y="48"/>
                    <a:pt x="252" y="45"/>
                  </a:cubicBezTo>
                  <a:cubicBezTo>
                    <a:pt x="253" y="44"/>
                    <a:pt x="255" y="41"/>
                    <a:pt x="258" y="41"/>
                  </a:cubicBezTo>
                  <a:cubicBezTo>
                    <a:pt x="260" y="40"/>
                    <a:pt x="262" y="41"/>
                    <a:pt x="261" y="38"/>
                  </a:cubicBezTo>
                  <a:cubicBezTo>
                    <a:pt x="261" y="38"/>
                    <a:pt x="262" y="39"/>
                    <a:pt x="261" y="38"/>
                  </a:cubicBezTo>
                  <a:close/>
                  <a:moveTo>
                    <a:pt x="246" y="13"/>
                  </a:moveTo>
                  <a:cubicBezTo>
                    <a:pt x="246" y="12"/>
                    <a:pt x="249" y="14"/>
                    <a:pt x="249" y="15"/>
                  </a:cubicBezTo>
                  <a:cubicBezTo>
                    <a:pt x="248" y="17"/>
                    <a:pt x="245" y="14"/>
                    <a:pt x="246" y="13"/>
                  </a:cubicBezTo>
                  <a:close/>
                  <a:moveTo>
                    <a:pt x="246" y="11"/>
                  </a:moveTo>
                  <a:cubicBezTo>
                    <a:pt x="246" y="11"/>
                    <a:pt x="247" y="10"/>
                    <a:pt x="247" y="11"/>
                  </a:cubicBezTo>
                  <a:cubicBezTo>
                    <a:pt x="247" y="11"/>
                    <a:pt x="246" y="12"/>
                    <a:pt x="246" y="11"/>
                  </a:cubicBezTo>
                  <a:close/>
                  <a:moveTo>
                    <a:pt x="344" y="277"/>
                  </a:moveTo>
                  <a:cubicBezTo>
                    <a:pt x="343" y="277"/>
                    <a:pt x="343" y="277"/>
                    <a:pt x="344" y="277"/>
                  </a:cubicBezTo>
                  <a:cubicBezTo>
                    <a:pt x="344" y="276"/>
                    <a:pt x="344" y="276"/>
                    <a:pt x="344" y="277"/>
                  </a:cubicBezTo>
                  <a:cubicBezTo>
                    <a:pt x="344" y="277"/>
                    <a:pt x="344" y="277"/>
                    <a:pt x="344" y="277"/>
                  </a:cubicBezTo>
                  <a:close/>
                  <a:moveTo>
                    <a:pt x="314" y="289"/>
                  </a:moveTo>
                  <a:cubicBezTo>
                    <a:pt x="314" y="288"/>
                    <a:pt x="313" y="287"/>
                    <a:pt x="312" y="286"/>
                  </a:cubicBezTo>
                  <a:cubicBezTo>
                    <a:pt x="314" y="286"/>
                    <a:pt x="314" y="286"/>
                    <a:pt x="314" y="289"/>
                  </a:cubicBezTo>
                  <a:close/>
                  <a:moveTo>
                    <a:pt x="344" y="284"/>
                  </a:moveTo>
                  <a:cubicBezTo>
                    <a:pt x="346" y="283"/>
                    <a:pt x="349" y="287"/>
                    <a:pt x="345" y="286"/>
                  </a:cubicBezTo>
                  <a:cubicBezTo>
                    <a:pt x="343" y="286"/>
                    <a:pt x="341" y="284"/>
                    <a:pt x="344" y="284"/>
                  </a:cubicBezTo>
                  <a:close/>
                  <a:moveTo>
                    <a:pt x="248" y="53"/>
                  </a:moveTo>
                  <a:cubicBezTo>
                    <a:pt x="248" y="54"/>
                    <a:pt x="248" y="56"/>
                    <a:pt x="247" y="57"/>
                  </a:cubicBezTo>
                  <a:cubicBezTo>
                    <a:pt x="246" y="58"/>
                    <a:pt x="245" y="58"/>
                    <a:pt x="244" y="59"/>
                  </a:cubicBezTo>
                  <a:cubicBezTo>
                    <a:pt x="243" y="61"/>
                    <a:pt x="243" y="64"/>
                    <a:pt x="241" y="65"/>
                  </a:cubicBezTo>
                  <a:cubicBezTo>
                    <a:pt x="238" y="67"/>
                    <a:pt x="238" y="63"/>
                    <a:pt x="236" y="63"/>
                  </a:cubicBezTo>
                  <a:cubicBezTo>
                    <a:pt x="234" y="62"/>
                    <a:pt x="233" y="65"/>
                    <a:pt x="231" y="64"/>
                  </a:cubicBezTo>
                  <a:cubicBezTo>
                    <a:pt x="228" y="62"/>
                    <a:pt x="229" y="56"/>
                    <a:pt x="229" y="53"/>
                  </a:cubicBezTo>
                  <a:cubicBezTo>
                    <a:pt x="230" y="51"/>
                    <a:pt x="230" y="48"/>
                    <a:pt x="232" y="47"/>
                  </a:cubicBezTo>
                  <a:cubicBezTo>
                    <a:pt x="233" y="47"/>
                    <a:pt x="234" y="46"/>
                    <a:pt x="234" y="47"/>
                  </a:cubicBezTo>
                  <a:cubicBezTo>
                    <a:pt x="235" y="47"/>
                    <a:pt x="234" y="48"/>
                    <a:pt x="233" y="48"/>
                  </a:cubicBezTo>
                  <a:cubicBezTo>
                    <a:pt x="237" y="48"/>
                    <a:pt x="240" y="48"/>
                    <a:pt x="243" y="46"/>
                  </a:cubicBezTo>
                  <a:cubicBezTo>
                    <a:pt x="246" y="45"/>
                    <a:pt x="247" y="44"/>
                    <a:pt x="248" y="48"/>
                  </a:cubicBezTo>
                  <a:cubicBezTo>
                    <a:pt x="249" y="50"/>
                    <a:pt x="249" y="52"/>
                    <a:pt x="248" y="53"/>
                  </a:cubicBezTo>
                  <a:close/>
                  <a:moveTo>
                    <a:pt x="302" y="282"/>
                  </a:moveTo>
                  <a:cubicBezTo>
                    <a:pt x="302" y="279"/>
                    <a:pt x="305" y="277"/>
                    <a:pt x="308" y="277"/>
                  </a:cubicBezTo>
                  <a:cubicBezTo>
                    <a:pt x="310" y="278"/>
                    <a:pt x="311" y="280"/>
                    <a:pt x="312" y="282"/>
                  </a:cubicBezTo>
                  <a:cubicBezTo>
                    <a:pt x="314" y="286"/>
                    <a:pt x="312" y="285"/>
                    <a:pt x="309" y="286"/>
                  </a:cubicBezTo>
                  <a:cubicBezTo>
                    <a:pt x="308" y="287"/>
                    <a:pt x="307" y="287"/>
                    <a:pt x="306" y="288"/>
                  </a:cubicBezTo>
                  <a:cubicBezTo>
                    <a:pt x="305" y="288"/>
                    <a:pt x="305" y="289"/>
                    <a:pt x="304" y="289"/>
                  </a:cubicBezTo>
                  <a:cubicBezTo>
                    <a:pt x="304" y="288"/>
                    <a:pt x="303" y="288"/>
                    <a:pt x="303" y="287"/>
                  </a:cubicBezTo>
                  <a:cubicBezTo>
                    <a:pt x="303" y="288"/>
                    <a:pt x="302" y="288"/>
                    <a:pt x="302" y="289"/>
                  </a:cubicBezTo>
                  <a:cubicBezTo>
                    <a:pt x="302" y="286"/>
                    <a:pt x="302" y="284"/>
                    <a:pt x="302" y="282"/>
                  </a:cubicBezTo>
                  <a:close/>
                  <a:moveTo>
                    <a:pt x="222" y="13"/>
                  </a:moveTo>
                  <a:cubicBezTo>
                    <a:pt x="221" y="12"/>
                    <a:pt x="223" y="11"/>
                    <a:pt x="223" y="11"/>
                  </a:cubicBezTo>
                  <a:cubicBezTo>
                    <a:pt x="225" y="10"/>
                    <a:pt x="224" y="14"/>
                    <a:pt x="222" y="13"/>
                  </a:cubicBezTo>
                  <a:close/>
                  <a:moveTo>
                    <a:pt x="221" y="30"/>
                  </a:moveTo>
                  <a:cubicBezTo>
                    <a:pt x="221" y="30"/>
                    <a:pt x="221" y="30"/>
                    <a:pt x="222" y="30"/>
                  </a:cubicBezTo>
                  <a:cubicBezTo>
                    <a:pt x="222" y="30"/>
                    <a:pt x="222" y="30"/>
                    <a:pt x="221" y="30"/>
                  </a:cubicBezTo>
                  <a:close/>
                  <a:moveTo>
                    <a:pt x="222" y="16"/>
                  </a:moveTo>
                  <a:cubicBezTo>
                    <a:pt x="222" y="15"/>
                    <a:pt x="222" y="16"/>
                    <a:pt x="222" y="16"/>
                  </a:cubicBezTo>
                  <a:cubicBezTo>
                    <a:pt x="222" y="16"/>
                    <a:pt x="222" y="16"/>
                    <a:pt x="221" y="16"/>
                  </a:cubicBezTo>
                  <a:cubicBezTo>
                    <a:pt x="221" y="16"/>
                    <a:pt x="221" y="16"/>
                    <a:pt x="222" y="16"/>
                  </a:cubicBezTo>
                  <a:close/>
                  <a:moveTo>
                    <a:pt x="231" y="82"/>
                  </a:moveTo>
                  <a:cubicBezTo>
                    <a:pt x="231" y="83"/>
                    <a:pt x="230" y="83"/>
                    <a:pt x="230" y="83"/>
                  </a:cubicBezTo>
                  <a:cubicBezTo>
                    <a:pt x="230" y="83"/>
                    <a:pt x="223" y="81"/>
                    <a:pt x="227" y="78"/>
                  </a:cubicBezTo>
                  <a:cubicBezTo>
                    <a:pt x="229" y="77"/>
                    <a:pt x="232" y="76"/>
                    <a:pt x="233" y="79"/>
                  </a:cubicBezTo>
                  <a:cubicBezTo>
                    <a:pt x="233" y="80"/>
                    <a:pt x="231" y="82"/>
                    <a:pt x="231" y="82"/>
                  </a:cubicBezTo>
                  <a:close/>
                  <a:moveTo>
                    <a:pt x="222" y="33"/>
                  </a:moveTo>
                  <a:cubicBezTo>
                    <a:pt x="224" y="32"/>
                    <a:pt x="223" y="36"/>
                    <a:pt x="221" y="34"/>
                  </a:cubicBezTo>
                  <a:cubicBezTo>
                    <a:pt x="220" y="33"/>
                    <a:pt x="221" y="33"/>
                    <a:pt x="222" y="33"/>
                  </a:cubicBezTo>
                  <a:close/>
                  <a:moveTo>
                    <a:pt x="1132" y="430"/>
                  </a:moveTo>
                  <a:cubicBezTo>
                    <a:pt x="1131" y="430"/>
                    <a:pt x="1131" y="430"/>
                    <a:pt x="1131" y="429"/>
                  </a:cubicBezTo>
                  <a:cubicBezTo>
                    <a:pt x="1131" y="429"/>
                    <a:pt x="1132" y="430"/>
                    <a:pt x="1132" y="430"/>
                  </a:cubicBezTo>
                  <a:close/>
                  <a:moveTo>
                    <a:pt x="224" y="82"/>
                  </a:moveTo>
                  <a:cubicBezTo>
                    <a:pt x="223" y="82"/>
                    <a:pt x="222" y="83"/>
                    <a:pt x="222" y="82"/>
                  </a:cubicBezTo>
                  <a:cubicBezTo>
                    <a:pt x="221" y="80"/>
                    <a:pt x="225" y="81"/>
                    <a:pt x="225" y="83"/>
                  </a:cubicBezTo>
                  <a:cubicBezTo>
                    <a:pt x="226" y="85"/>
                    <a:pt x="224" y="84"/>
                    <a:pt x="224" y="82"/>
                  </a:cubicBezTo>
                  <a:close/>
                  <a:moveTo>
                    <a:pt x="210" y="62"/>
                  </a:moveTo>
                  <a:cubicBezTo>
                    <a:pt x="209" y="61"/>
                    <a:pt x="210" y="60"/>
                    <a:pt x="210" y="60"/>
                  </a:cubicBezTo>
                  <a:cubicBezTo>
                    <a:pt x="210" y="61"/>
                    <a:pt x="211" y="61"/>
                    <a:pt x="210" y="62"/>
                  </a:cubicBezTo>
                  <a:close/>
                  <a:moveTo>
                    <a:pt x="214" y="68"/>
                  </a:moveTo>
                  <a:cubicBezTo>
                    <a:pt x="214" y="69"/>
                    <a:pt x="213" y="71"/>
                    <a:pt x="214" y="73"/>
                  </a:cubicBezTo>
                  <a:cubicBezTo>
                    <a:pt x="212" y="75"/>
                    <a:pt x="215" y="78"/>
                    <a:pt x="211" y="78"/>
                  </a:cubicBezTo>
                  <a:cubicBezTo>
                    <a:pt x="211" y="79"/>
                    <a:pt x="210" y="78"/>
                    <a:pt x="210" y="78"/>
                  </a:cubicBezTo>
                  <a:cubicBezTo>
                    <a:pt x="209" y="78"/>
                    <a:pt x="208" y="78"/>
                    <a:pt x="207" y="78"/>
                  </a:cubicBezTo>
                  <a:cubicBezTo>
                    <a:pt x="204" y="76"/>
                    <a:pt x="206" y="76"/>
                    <a:pt x="207" y="74"/>
                  </a:cubicBezTo>
                  <a:cubicBezTo>
                    <a:pt x="207" y="72"/>
                    <a:pt x="205" y="70"/>
                    <a:pt x="206" y="68"/>
                  </a:cubicBezTo>
                  <a:cubicBezTo>
                    <a:pt x="207" y="66"/>
                    <a:pt x="209" y="68"/>
                    <a:pt x="211" y="67"/>
                  </a:cubicBezTo>
                  <a:cubicBezTo>
                    <a:pt x="212" y="67"/>
                    <a:pt x="211" y="66"/>
                    <a:pt x="213" y="66"/>
                  </a:cubicBezTo>
                  <a:cubicBezTo>
                    <a:pt x="213" y="66"/>
                    <a:pt x="214" y="68"/>
                    <a:pt x="214" y="68"/>
                  </a:cubicBezTo>
                  <a:cubicBezTo>
                    <a:pt x="214" y="68"/>
                    <a:pt x="214" y="67"/>
                    <a:pt x="214" y="68"/>
                  </a:cubicBezTo>
                  <a:close/>
                  <a:moveTo>
                    <a:pt x="207" y="66"/>
                  </a:moveTo>
                  <a:cubicBezTo>
                    <a:pt x="207" y="66"/>
                    <a:pt x="202" y="64"/>
                    <a:pt x="205" y="64"/>
                  </a:cubicBezTo>
                  <a:cubicBezTo>
                    <a:pt x="207" y="64"/>
                    <a:pt x="207" y="66"/>
                    <a:pt x="207" y="66"/>
                  </a:cubicBezTo>
                  <a:close/>
                  <a:moveTo>
                    <a:pt x="220" y="74"/>
                  </a:moveTo>
                  <a:cubicBezTo>
                    <a:pt x="219" y="75"/>
                    <a:pt x="221" y="76"/>
                    <a:pt x="220" y="77"/>
                  </a:cubicBezTo>
                  <a:cubicBezTo>
                    <a:pt x="219" y="77"/>
                    <a:pt x="217" y="76"/>
                    <a:pt x="217" y="75"/>
                  </a:cubicBezTo>
                  <a:cubicBezTo>
                    <a:pt x="214" y="73"/>
                    <a:pt x="215" y="71"/>
                    <a:pt x="214" y="68"/>
                  </a:cubicBezTo>
                  <a:cubicBezTo>
                    <a:pt x="215" y="65"/>
                    <a:pt x="212" y="63"/>
                    <a:pt x="214" y="62"/>
                  </a:cubicBezTo>
                  <a:cubicBezTo>
                    <a:pt x="216" y="61"/>
                    <a:pt x="220" y="61"/>
                    <a:pt x="221" y="61"/>
                  </a:cubicBezTo>
                  <a:cubicBezTo>
                    <a:pt x="224" y="62"/>
                    <a:pt x="226" y="63"/>
                    <a:pt x="227" y="65"/>
                  </a:cubicBezTo>
                  <a:cubicBezTo>
                    <a:pt x="229" y="67"/>
                    <a:pt x="228" y="69"/>
                    <a:pt x="225" y="68"/>
                  </a:cubicBezTo>
                  <a:cubicBezTo>
                    <a:pt x="225" y="68"/>
                    <a:pt x="224" y="67"/>
                    <a:pt x="224" y="68"/>
                  </a:cubicBezTo>
                  <a:cubicBezTo>
                    <a:pt x="223" y="69"/>
                    <a:pt x="221" y="69"/>
                    <a:pt x="221" y="70"/>
                  </a:cubicBezTo>
                  <a:cubicBezTo>
                    <a:pt x="220" y="71"/>
                    <a:pt x="222" y="71"/>
                    <a:pt x="223" y="72"/>
                  </a:cubicBezTo>
                  <a:cubicBezTo>
                    <a:pt x="224" y="75"/>
                    <a:pt x="220" y="74"/>
                    <a:pt x="220" y="74"/>
                  </a:cubicBezTo>
                  <a:close/>
                  <a:moveTo>
                    <a:pt x="439" y="179"/>
                  </a:moveTo>
                  <a:cubicBezTo>
                    <a:pt x="440" y="181"/>
                    <a:pt x="437" y="181"/>
                    <a:pt x="436" y="180"/>
                  </a:cubicBezTo>
                  <a:cubicBezTo>
                    <a:pt x="437" y="179"/>
                    <a:pt x="439" y="178"/>
                    <a:pt x="439" y="179"/>
                  </a:cubicBezTo>
                  <a:close/>
                  <a:moveTo>
                    <a:pt x="442" y="98"/>
                  </a:moveTo>
                  <a:cubicBezTo>
                    <a:pt x="441" y="98"/>
                    <a:pt x="441" y="98"/>
                    <a:pt x="441" y="98"/>
                  </a:cubicBezTo>
                  <a:cubicBezTo>
                    <a:pt x="440" y="96"/>
                    <a:pt x="444" y="96"/>
                    <a:pt x="442" y="98"/>
                  </a:cubicBezTo>
                  <a:close/>
                  <a:moveTo>
                    <a:pt x="429" y="183"/>
                  </a:moveTo>
                  <a:cubicBezTo>
                    <a:pt x="429" y="181"/>
                    <a:pt x="429" y="180"/>
                    <a:pt x="430" y="179"/>
                  </a:cubicBezTo>
                  <a:cubicBezTo>
                    <a:pt x="432" y="178"/>
                    <a:pt x="432" y="173"/>
                    <a:pt x="435" y="175"/>
                  </a:cubicBezTo>
                  <a:cubicBezTo>
                    <a:pt x="437" y="176"/>
                    <a:pt x="436" y="178"/>
                    <a:pt x="435" y="179"/>
                  </a:cubicBezTo>
                  <a:cubicBezTo>
                    <a:pt x="434" y="180"/>
                    <a:pt x="432" y="180"/>
                    <a:pt x="431" y="181"/>
                  </a:cubicBezTo>
                  <a:cubicBezTo>
                    <a:pt x="431" y="181"/>
                    <a:pt x="429" y="186"/>
                    <a:pt x="429" y="183"/>
                  </a:cubicBezTo>
                  <a:close/>
                  <a:moveTo>
                    <a:pt x="409" y="243"/>
                  </a:moveTo>
                  <a:cubicBezTo>
                    <a:pt x="410" y="244"/>
                    <a:pt x="410" y="244"/>
                    <a:pt x="410" y="245"/>
                  </a:cubicBezTo>
                  <a:cubicBezTo>
                    <a:pt x="409" y="244"/>
                    <a:pt x="409" y="244"/>
                    <a:pt x="409" y="243"/>
                  </a:cubicBezTo>
                  <a:close/>
                  <a:moveTo>
                    <a:pt x="408" y="252"/>
                  </a:moveTo>
                  <a:cubicBezTo>
                    <a:pt x="407" y="252"/>
                    <a:pt x="406" y="254"/>
                    <a:pt x="405" y="252"/>
                  </a:cubicBezTo>
                  <a:cubicBezTo>
                    <a:pt x="405" y="249"/>
                    <a:pt x="407" y="251"/>
                    <a:pt x="408" y="252"/>
                  </a:cubicBezTo>
                  <a:close/>
                  <a:moveTo>
                    <a:pt x="441" y="175"/>
                  </a:moveTo>
                  <a:cubicBezTo>
                    <a:pt x="442" y="173"/>
                    <a:pt x="442" y="173"/>
                    <a:pt x="443" y="174"/>
                  </a:cubicBezTo>
                  <a:cubicBezTo>
                    <a:pt x="443" y="175"/>
                    <a:pt x="443" y="176"/>
                    <a:pt x="443" y="176"/>
                  </a:cubicBezTo>
                  <a:cubicBezTo>
                    <a:pt x="442" y="176"/>
                    <a:pt x="441" y="176"/>
                    <a:pt x="441" y="175"/>
                  </a:cubicBezTo>
                  <a:close/>
                  <a:moveTo>
                    <a:pt x="409" y="252"/>
                  </a:moveTo>
                  <a:cubicBezTo>
                    <a:pt x="408" y="248"/>
                    <a:pt x="411" y="251"/>
                    <a:pt x="412" y="252"/>
                  </a:cubicBezTo>
                  <a:cubicBezTo>
                    <a:pt x="411" y="252"/>
                    <a:pt x="409" y="254"/>
                    <a:pt x="409" y="252"/>
                  </a:cubicBezTo>
                  <a:close/>
                  <a:moveTo>
                    <a:pt x="408" y="261"/>
                  </a:moveTo>
                  <a:cubicBezTo>
                    <a:pt x="409" y="261"/>
                    <a:pt x="407" y="261"/>
                    <a:pt x="408" y="261"/>
                  </a:cubicBezTo>
                  <a:cubicBezTo>
                    <a:pt x="408" y="261"/>
                    <a:pt x="407" y="260"/>
                    <a:pt x="408" y="261"/>
                  </a:cubicBezTo>
                  <a:close/>
                  <a:moveTo>
                    <a:pt x="438" y="35"/>
                  </a:moveTo>
                  <a:cubicBezTo>
                    <a:pt x="436" y="33"/>
                    <a:pt x="439" y="31"/>
                    <a:pt x="441" y="30"/>
                  </a:cubicBezTo>
                  <a:cubicBezTo>
                    <a:pt x="443" y="30"/>
                    <a:pt x="444" y="30"/>
                    <a:pt x="446" y="30"/>
                  </a:cubicBezTo>
                  <a:cubicBezTo>
                    <a:pt x="448" y="31"/>
                    <a:pt x="448" y="31"/>
                    <a:pt x="448" y="33"/>
                  </a:cubicBezTo>
                  <a:cubicBezTo>
                    <a:pt x="448" y="35"/>
                    <a:pt x="447" y="37"/>
                    <a:pt x="445" y="37"/>
                  </a:cubicBezTo>
                  <a:cubicBezTo>
                    <a:pt x="444" y="38"/>
                    <a:pt x="444" y="38"/>
                    <a:pt x="443" y="37"/>
                  </a:cubicBezTo>
                  <a:cubicBezTo>
                    <a:pt x="441" y="37"/>
                    <a:pt x="439" y="37"/>
                    <a:pt x="438" y="35"/>
                  </a:cubicBezTo>
                  <a:cubicBezTo>
                    <a:pt x="438" y="35"/>
                    <a:pt x="438" y="36"/>
                    <a:pt x="439" y="36"/>
                  </a:cubicBezTo>
                  <a:cubicBezTo>
                    <a:pt x="438" y="36"/>
                    <a:pt x="438" y="36"/>
                    <a:pt x="438" y="35"/>
                  </a:cubicBezTo>
                  <a:close/>
                  <a:moveTo>
                    <a:pt x="455" y="78"/>
                  </a:moveTo>
                  <a:cubicBezTo>
                    <a:pt x="455" y="78"/>
                    <a:pt x="456" y="78"/>
                    <a:pt x="456" y="78"/>
                  </a:cubicBezTo>
                  <a:cubicBezTo>
                    <a:pt x="455" y="79"/>
                    <a:pt x="455" y="79"/>
                    <a:pt x="455" y="79"/>
                  </a:cubicBezTo>
                  <a:cubicBezTo>
                    <a:pt x="455" y="78"/>
                    <a:pt x="455" y="78"/>
                    <a:pt x="455" y="78"/>
                  </a:cubicBezTo>
                  <a:close/>
                  <a:moveTo>
                    <a:pt x="455" y="75"/>
                  </a:moveTo>
                  <a:cubicBezTo>
                    <a:pt x="455" y="76"/>
                    <a:pt x="454" y="75"/>
                    <a:pt x="454" y="75"/>
                  </a:cubicBezTo>
                  <a:cubicBezTo>
                    <a:pt x="453" y="75"/>
                    <a:pt x="450" y="74"/>
                    <a:pt x="452" y="74"/>
                  </a:cubicBezTo>
                  <a:cubicBezTo>
                    <a:pt x="453" y="73"/>
                    <a:pt x="455" y="74"/>
                    <a:pt x="455" y="75"/>
                  </a:cubicBezTo>
                  <a:close/>
                  <a:moveTo>
                    <a:pt x="462" y="80"/>
                  </a:moveTo>
                  <a:cubicBezTo>
                    <a:pt x="460" y="79"/>
                    <a:pt x="458" y="78"/>
                    <a:pt x="457" y="76"/>
                  </a:cubicBezTo>
                  <a:cubicBezTo>
                    <a:pt x="456" y="75"/>
                    <a:pt x="457" y="73"/>
                    <a:pt x="455" y="72"/>
                  </a:cubicBezTo>
                  <a:cubicBezTo>
                    <a:pt x="453" y="71"/>
                    <a:pt x="452" y="72"/>
                    <a:pt x="454" y="70"/>
                  </a:cubicBezTo>
                  <a:cubicBezTo>
                    <a:pt x="455" y="69"/>
                    <a:pt x="458" y="70"/>
                    <a:pt x="459" y="72"/>
                  </a:cubicBezTo>
                  <a:cubicBezTo>
                    <a:pt x="460" y="70"/>
                    <a:pt x="459" y="69"/>
                    <a:pt x="458" y="68"/>
                  </a:cubicBezTo>
                  <a:cubicBezTo>
                    <a:pt x="456" y="68"/>
                    <a:pt x="455" y="69"/>
                    <a:pt x="453" y="69"/>
                  </a:cubicBezTo>
                  <a:cubicBezTo>
                    <a:pt x="452" y="69"/>
                    <a:pt x="452" y="68"/>
                    <a:pt x="450" y="68"/>
                  </a:cubicBezTo>
                  <a:cubicBezTo>
                    <a:pt x="452" y="66"/>
                    <a:pt x="451" y="67"/>
                    <a:pt x="453" y="67"/>
                  </a:cubicBezTo>
                  <a:cubicBezTo>
                    <a:pt x="453" y="67"/>
                    <a:pt x="456" y="67"/>
                    <a:pt x="455" y="65"/>
                  </a:cubicBezTo>
                  <a:cubicBezTo>
                    <a:pt x="454" y="65"/>
                    <a:pt x="454" y="66"/>
                    <a:pt x="453" y="65"/>
                  </a:cubicBezTo>
                  <a:cubicBezTo>
                    <a:pt x="452" y="65"/>
                    <a:pt x="452" y="65"/>
                    <a:pt x="451" y="64"/>
                  </a:cubicBezTo>
                  <a:cubicBezTo>
                    <a:pt x="452" y="64"/>
                    <a:pt x="452" y="64"/>
                    <a:pt x="453" y="64"/>
                  </a:cubicBezTo>
                  <a:cubicBezTo>
                    <a:pt x="453" y="64"/>
                    <a:pt x="454" y="63"/>
                    <a:pt x="453" y="63"/>
                  </a:cubicBezTo>
                  <a:cubicBezTo>
                    <a:pt x="454" y="62"/>
                    <a:pt x="455" y="62"/>
                    <a:pt x="456" y="61"/>
                  </a:cubicBezTo>
                  <a:cubicBezTo>
                    <a:pt x="456" y="61"/>
                    <a:pt x="455" y="61"/>
                    <a:pt x="455" y="61"/>
                  </a:cubicBezTo>
                  <a:cubicBezTo>
                    <a:pt x="456" y="61"/>
                    <a:pt x="456" y="56"/>
                    <a:pt x="456" y="56"/>
                  </a:cubicBezTo>
                  <a:cubicBezTo>
                    <a:pt x="457" y="54"/>
                    <a:pt x="460" y="50"/>
                    <a:pt x="459" y="49"/>
                  </a:cubicBezTo>
                  <a:cubicBezTo>
                    <a:pt x="459" y="49"/>
                    <a:pt x="457" y="52"/>
                    <a:pt x="456" y="51"/>
                  </a:cubicBezTo>
                  <a:cubicBezTo>
                    <a:pt x="454" y="50"/>
                    <a:pt x="455" y="48"/>
                    <a:pt x="456" y="47"/>
                  </a:cubicBezTo>
                  <a:cubicBezTo>
                    <a:pt x="457" y="46"/>
                    <a:pt x="458" y="45"/>
                    <a:pt x="459" y="43"/>
                  </a:cubicBezTo>
                  <a:cubicBezTo>
                    <a:pt x="460" y="41"/>
                    <a:pt x="460" y="41"/>
                    <a:pt x="461" y="40"/>
                  </a:cubicBezTo>
                  <a:cubicBezTo>
                    <a:pt x="462" y="39"/>
                    <a:pt x="462" y="39"/>
                    <a:pt x="464" y="38"/>
                  </a:cubicBezTo>
                  <a:cubicBezTo>
                    <a:pt x="465" y="37"/>
                    <a:pt x="467" y="36"/>
                    <a:pt x="469" y="35"/>
                  </a:cubicBezTo>
                  <a:cubicBezTo>
                    <a:pt x="470" y="34"/>
                    <a:pt x="471" y="33"/>
                    <a:pt x="473" y="32"/>
                  </a:cubicBezTo>
                  <a:cubicBezTo>
                    <a:pt x="473" y="31"/>
                    <a:pt x="475" y="30"/>
                    <a:pt x="475" y="30"/>
                  </a:cubicBezTo>
                  <a:cubicBezTo>
                    <a:pt x="474" y="30"/>
                    <a:pt x="471" y="30"/>
                    <a:pt x="472" y="28"/>
                  </a:cubicBezTo>
                  <a:cubicBezTo>
                    <a:pt x="474" y="28"/>
                    <a:pt x="480" y="27"/>
                    <a:pt x="477" y="31"/>
                  </a:cubicBezTo>
                  <a:cubicBezTo>
                    <a:pt x="477" y="31"/>
                    <a:pt x="477" y="31"/>
                    <a:pt x="477" y="32"/>
                  </a:cubicBezTo>
                  <a:cubicBezTo>
                    <a:pt x="478" y="33"/>
                    <a:pt x="479" y="32"/>
                    <a:pt x="480" y="34"/>
                  </a:cubicBezTo>
                  <a:cubicBezTo>
                    <a:pt x="480" y="35"/>
                    <a:pt x="481" y="36"/>
                    <a:pt x="481" y="37"/>
                  </a:cubicBezTo>
                  <a:cubicBezTo>
                    <a:pt x="482" y="37"/>
                    <a:pt x="482" y="38"/>
                    <a:pt x="482" y="39"/>
                  </a:cubicBezTo>
                  <a:cubicBezTo>
                    <a:pt x="482" y="39"/>
                    <a:pt x="482" y="39"/>
                    <a:pt x="483" y="40"/>
                  </a:cubicBezTo>
                  <a:cubicBezTo>
                    <a:pt x="483" y="40"/>
                    <a:pt x="483" y="41"/>
                    <a:pt x="483" y="42"/>
                  </a:cubicBezTo>
                  <a:cubicBezTo>
                    <a:pt x="484" y="44"/>
                    <a:pt x="486" y="45"/>
                    <a:pt x="487" y="47"/>
                  </a:cubicBezTo>
                  <a:cubicBezTo>
                    <a:pt x="490" y="48"/>
                    <a:pt x="490" y="48"/>
                    <a:pt x="490" y="51"/>
                  </a:cubicBezTo>
                  <a:cubicBezTo>
                    <a:pt x="491" y="53"/>
                    <a:pt x="491" y="53"/>
                    <a:pt x="490" y="54"/>
                  </a:cubicBezTo>
                  <a:cubicBezTo>
                    <a:pt x="490" y="54"/>
                    <a:pt x="489" y="54"/>
                    <a:pt x="489" y="54"/>
                  </a:cubicBezTo>
                  <a:cubicBezTo>
                    <a:pt x="488" y="54"/>
                    <a:pt x="488" y="55"/>
                    <a:pt x="488" y="55"/>
                  </a:cubicBezTo>
                  <a:cubicBezTo>
                    <a:pt x="487" y="55"/>
                    <a:pt x="487" y="55"/>
                    <a:pt x="486" y="55"/>
                  </a:cubicBezTo>
                  <a:cubicBezTo>
                    <a:pt x="486" y="56"/>
                    <a:pt x="486" y="57"/>
                    <a:pt x="486" y="58"/>
                  </a:cubicBezTo>
                  <a:cubicBezTo>
                    <a:pt x="486" y="60"/>
                    <a:pt x="486" y="61"/>
                    <a:pt x="486" y="63"/>
                  </a:cubicBezTo>
                  <a:cubicBezTo>
                    <a:pt x="487" y="64"/>
                    <a:pt x="486" y="66"/>
                    <a:pt x="486" y="67"/>
                  </a:cubicBezTo>
                  <a:cubicBezTo>
                    <a:pt x="487" y="67"/>
                    <a:pt x="487" y="67"/>
                    <a:pt x="487" y="67"/>
                  </a:cubicBezTo>
                  <a:cubicBezTo>
                    <a:pt x="488" y="68"/>
                    <a:pt x="488" y="68"/>
                    <a:pt x="487" y="69"/>
                  </a:cubicBezTo>
                  <a:cubicBezTo>
                    <a:pt x="487" y="69"/>
                    <a:pt x="487" y="69"/>
                    <a:pt x="487" y="69"/>
                  </a:cubicBezTo>
                  <a:cubicBezTo>
                    <a:pt x="488" y="69"/>
                    <a:pt x="488" y="69"/>
                    <a:pt x="488" y="70"/>
                  </a:cubicBezTo>
                  <a:cubicBezTo>
                    <a:pt x="487" y="70"/>
                    <a:pt x="486" y="70"/>
                    <a:pt x="486" y="71"/>
                  </a:cubicBezTo>
                  <a:cubicBezTo>
                    <a:pt x="486" y="72"/>
                    <a:pt x="485" y="71"/>
                    <a:pt x="485" y="71"/>
                  </a:cubicBezTo>
                  <a:cubicBezTo>
                    <a:pt x="484" y="72"/>
                    <a:pt x="483" y="72"/>
                    <a:pt x="482" y="72"/>
                  </a:cubicBezTo>
                  <a:cubicBezTo>
                    <a:pt x="482" y="72"/>
                    <a:pt x="481" y="72"/>
                    <a:pt x="481" y="72"/>
                  </a:cubicBezTo>
                  <a:cubicBezTo>
                    <a:pt x="480" y="72"/>
                    <a:pt x="479" y="72"/>
                    <a:pt x="478" y="72"/>
                  </a:cubicBezTo>
                  <a:cubicBezTo>
                    <a:pt x="477" y="73"/>
                    <a:pt x="476" y="72"/>
                    <a:pt x="475" y="72"/>
                  </a:cubicBezTo>
                  <a:cubicBezTo>
                    <a:pt x="474" y="73"/>
                    <a:pt x="473" y="74"/>
                    <a:pt x="472" y="74"/>
                  </a:cubicBezTo>
                  <a:cubicBezTo>
                    <a:pt x="472" y="75"/>
                    <a:pt x="471" y="75"/>
                    <a:pt x="470" y="75"/>
                  </a:cubicBezTo>
                  <a:cubicBezTo>
                    <a:pt x="467" y="75"/>
                    <a:pt x="467" y="78"/>
                    <a:pt x="464" y="79"/>
                  </a:cubicBezTo>
                  <a:cubicBezTo>
                    <a:pt x="464" y="80"/>
                    <a:pt x="462" y="79"/>
                    <a:pt x="462" y="80"/>
                  </a:cubicBezTo>
                  <a:close/>
                  <a:moveTo>
                    <a:pt x="451" y="78"/>
                  </a:moveTo>
                  <a:cubicBezTo>
                    <a:pt x="455" y="79"/>
                    <a:pt x="458" y="80"/>
                    <a:pt x="462" y="80"/>
                  </a:cubicBezTo>
                  <a:cubicBezTo>
                    <a:pt x="460" y="82"/>
                    <a:pt x="463" y="82"/>
                    <a:pt x="463" y="83"/>
                  </a:cubicBezTo>
                  <a:cubicBezTo>
                    <a:pt x="465" y="85"/>
                    <a:pt x="463" y="87"/>
                    <a:pt x="462" y="88"/>
                  </a:cubicBezTo>
                  <a:cubicBezTo>
                    <a:pt x="460" y="89"/>
                    <a:pt x="459" y="91"/>
                    <a:pt x="457" y="92"/>
                  </a:cubicBezTo>
                  <a:cubicBezTo>
                    <a:pt x="455" y="94"/>
                    <a:pt x="453" y="93"/>
                    <a:pt x="450" y="94"/>
                  </a:cubicBezTo>
                  <a:cubicBezTo>
                    <a:pt x="450" y="94"/>
                    <a:pt x="450" y="94"/>
                    <a:pt x="450" y="94"/>
                  </a:cubicBezTo>
                  <a:cubicBezTo>
                    <a:pt x="449" y="95"/>
                    <a:pt x="448" y="95"/>
                    <a:pt x="448" y="94"/>
                  </a:cubicBezTo>
                  <a:cubicBezTo>
                    <a:pt x="447" y="94"/>
                    <a:pt x="444" y="92"/>
                    <a:pt x="444" y="91"/>
                  </a:cubicBezTo>
                  <a:cubicBezTo>
                    <a:pt x="445" y="89"/>
                    <a:pt x="447" y="90"/>
                    <a:pt x="448" y="91"/>
                  </a:cubicBezTo>
                  <a:cubicBezTo>
                    <a:pt x="450" y="91"/>
                    <a:pt x="452" y="90"/>
                    <a:pt x="451" y="89"/>
                  </a:cubicBezTo>
                  <a:cubicBezTo>
                    <a:pt x="450" y="87"/>
                    <a:pt x="447" y="88"/>
                    <a:pt x="445" y="88"/>
                  </a:cubicBezTo>
                  <a:cubicBezTo>
                    <a:pt x="442" y="86"/>
                    <a:pt x="445" y="82"/>
                    <a:pt x="445" y="79"/>
                  </a:cubicBezTo>
                  <a:cubicBezTo>
                    <a:pt x="445" y="79"/>
                    <a:pt x="444" y="79"/>
                    <a:pt x="445" y="78"/>
                  </a:cubicBezTo>
                  <a:cubicBezTo>
                    <a:pt x="445" y="77"/>
                    <a:pt x="447" y="77"/>
                    <a:pt x="447" y="77"/>
                  </a:cubicBezTo>
                  <a:cubicBezTo>
                    <a:pt x="448" y="77"/>
                    <a:pt x="449" y="77"/>
                    <a:pt x="449" y="77"/>
                  </a:cubicBezTo>
                  <a:cubicBezTo>
                    <a:pt x="450" y="77"/>
                    <a:pt x="450" y="78"/>
                    <a:pt x="451" y="78"/>
                  </a:cubicBezTo>
                  <a:close/>
                  <a:moveTo>
                    <a:pt x="406" y="246"/>
                  </a:moveTo>
                  <a:cubicBezTo>
                    <a:pt x="406" y="246"/>
                    <a:pt x="406" y="246"/>
                    <a:pt x="405" y="246"/>
                  </a:cubicBezTo>
                  <a:cubicBezTo>
                    <a:pt x="408" y="244"/>
                    <a:pt x="408" y="247"/>
                    <a:pt x="406" y="246"/>
                  </a:cubicBezTo>
                  <a:close/>
                  <a:moveTo>
                    <a:pt x="381" y="233"/>
                  </a:moveTo>
                  <a:cubicBezTo>
                    <a:pt x="380" y="232"/>
                    <a:pt x="382" y="225"/>
                    <a:pt x="384" y="225"/>
                  </a:cubicBezTo>
                  <a:cubicBezTo>
                    <a:pt x="386" y="225"/>
                    <a:pt x="386" y="230"/>
                    <a:pt x="385" y="231"/>
                  </a:cubicBezTo>
                  <a:cubicBezTo>
                    <a:pt x="385" y="232"/>
                    <a:pt x="384" y="233"/>
                    <a:pt x="385" y="234"/>
                  </a:cubicBezTo>
                  <a:cubicBezTo>
                    <a:pt x="385" y="235"/>
                    <a:pt x="385" y="237"/>
                    <a:pt x="384" y="237"/>
                  </a:cubicBezTo>
                  <a:cubicBezTo>
                    <a:pt x="383" y="237"/>
                    <a:pt x="381" y="234"/>
                    <a:pt x="381" y="233"/>
                  </a:cubicBezTo>
                  <a:close/>
                  <a:moveTo>
                    <a:pt x="381" y="214"/>
                  </a:moveTo>
                  <a:cubicBezTo>
                    <a:pt x="382" y="213"/>
                    <a:pt x="383" y="213"/>
                    <a:pt x="383" y="214"/>
                  </a:cubicBezTo>
                  <a:cubicBezTo>
                    <a:pt x="384" y="214"/>
                    <a:pt x="384" y="215"/>
                    <a:pt x="384" y="215"/>
                  </a:cubicBezTo>
                  <a:cubicBezTo>
                    <a:pt x="385" y="216"/>
                    <a:pt x="386" y="216"/>
                    <a:pt x="387" y="216"/>
                  </a:cubicBezTo>
                  <a:cubicBezTo>
                    <a:pt x="386" y="216"/>
                    <a:pt x="381" y="216"/>
                    <a:pt x="381" y="214"/>
                  </a:cubicBezTo>
                  <a:close/>
                  <a:moveTo>
                    <a:pt x="363" y="44"/>
                  </a:moveTo>
                  <a:cubicBezTo>
                    <a:pt x="364" y="40"/>
                    <a:pt x="368" y="39"/>
                    <a:pt x="372" y="42"/>
                  </a:cubicBezTo>
                  <a:cubicBezTo>
                    <a:pt x="373" y="44"/>
                    <a:pt x="370" y="46"/>
                    <a:pt x="369" y="46"/>
                  </a:cubicBezTo>
                  <a:cubicBezTo>
                    <a:pt x="367" y="47"/>
                    <a:pt x="365" y="47"/>
                    <a:pt x="364" y="46"/>
                  </a:cubicBezTo>
                  <a:cubicBezTo>
                    <a:pt x="363" y="46"/>
                    <a:pt x="363" y="45"/>
                    <a:pt x="363" y="44"/>
                  </a:cubicBezTo>
                  <a:close/>
                  <a:moveTo>
                    <a:pt x="362" y="284"/>
                  </a:moveTo>
                  <a:cubicBezTo>
                    <a:pt x="362" y="282"/>
                    <a:pt x="365" y="282"/>
                    <a:pt x="366" y="284"/>
                  </a:cubicBezTo>
                  <a:cubicBezTo>
                    <a:pt x="364" y="284"/>
                    <a:pt x="363" y="283"/>
                    <a:pt x="362" y="284"/>
                  </a:cubicBezTo>
                  <a:close/>
                  <a:moveTo>
                    <a:pt x="362" y="294"/>
                  </a:moveTo>
                  <a:cubicBezTo>
                    <a:pt x="360" y="293"/>
                    <a:pt x="361" y="292"/>
                    <a:pt x="362" y="290"/>
                  </a:cubicBezTo>
                  <a:cubicBezTo>
                    <a:pt x="363" y="289"/>
                    <a:pt x="363" y="287"/>
                    <a:pt x="365" y="287"/>
                  </a:cubicBezTo>
                  <a:cubicBezTo>
                    <a:pt x="366" y="288"/>
                    <a:pt x="367" y="292"/>
                    <a:pt x="367" y="293"/>
                  </a:cubicBezTo>
                  <a:cubicBezTo>
                    <a:pt x="366" y="295"/>
                    <a:pt x="367" y="295"/>
                    <a:pt x="364" y="295"/>
                  </a:cubicBezTo>
                  <a:cubicBezTo>
                    <a:pt x="363" y="295"/>
                    <a:pt x="363" y="295"/>
                    <a:pt x="362" y="294"/>
                  </a:cubicBezTo>
                  <a:close/>
                  <a:moveTo>
                    <a:pt x="385" y="169"/>
                  </a:moveTo>
                  <a:cubicBezTo>
                    <a:pt x="384" y="168"/>
                    <a:pt x="385" y="167"/>
                    <a:pt x="386" y="167"/>
                  </a:cubicBezTo>
                  <a:cubicBezTo>
                    <a:pt x="386" y="167"/>
                    <a:pt x="388" y="169"/>
                    <a:pt x="388" y="169"/>
                  </a:cubicBezTo>
                  <a:cubicBezTo>
                    <a:pt x="388" y="169"/>
                    <a:pt x="388" y="169"/>
                    <a:pt x="388" y="169"/>
                  </a:cubicBezTo>
                  <a:cubicBezTo>
                    <a:pt x="387" y="169"/>
                    <a:pt x="386" y="170"/>
                    <a:pt x="385" y="169"/>
                  </a:cubicBezTo>
                  <a:close/>
                  <a:moveTo>
                    <a:pt x="366" y="250"/>
                  </a:moveTo>
                  <a:cubicBezTo>
                    <a:pt x="367" y="250"/>
                    <a:pt x="367" y="252"/>
                    <a:pt x="366" y="252"/>
                  </a:cubicBezTo>
                  <a:cubicBezTo>
                    <a:pt x="365" y="252"/>
                    <a:pt x="365" y="250"/>
                    <a:pt x="366" y="250"/>
                  </a:cubicBezTo>
                  <a:close/>
                  <a:moveTo>
                    <a:pt x="391" y="262"/>
                  </a:moveTo>
                  <a:cubicBezTo>
                    <a:pt x="391" y="261"/>
                    <a:pt x="392" y="262"/>
                    <a:pt x="394" y="262"/>
                  </a:cubicBezTo>
                  <a:cubicBezTo>
                    <a:pt x="393" y="263"/>
                    <a:pt x="390" y="263"/>
                    <a:pt x="391" y="262"/>
                  </a:cubicBezTo>
                  <a:close/>
                  <a:moveTo>
                    <a:pt x="397" y="265"/>
                  </a:moveTo>
                  <a:cubicBezTo>
                    <a:pt x="398" y="264"/>
                    <a:pt x="398" y="264"/>
                    <a:pt x="399" y="265"/>
                  </a:cubicBezTo>
                  <a:cubicBezTo>
                    <a:pt x="398" y="265"/>
                    <a:pt x="398" y="265"/>
                    <a:pt x="397" y="265"/>
                  </a:cubicBezTo>
                  <a:close/>
                  <a:moveTo>
                    <a:pt x="401" y="254"/>
                  </a:moveTo>
                  <a:cubicBezTo>
                    <a:pt x="401" y="253"/>
                    <a:pt x="401" y="252"/>
                    <a:pt x="402" y="252"/>
                  </a:cubicBezTo>
                  <a:cubicBezTo>
                    <a:pt x="402" y="253"/>
                    <a:pt x="402" y="253"/>
                    <a:pt x="401" y="254"/>
                  </a:cubicBezTo>
                  <a:close/>
                  <a:moveTo>
                    <a:pt x="343" y="94"/>
                  </a:moveTo>
                  <a:cubicBezTo>
                    <a:pt x="343" y="93"/>
                    <a:pt x="344" y="94"/>
                    <a:pt x="344" y="94"/>
                  </a:cubicBezTo>
                  <a:cubicBezTo>
                    <a:pt x="345" y="94"/>
                    <a:pt x="345" y="95"/>
                    <a:pt x="345" y="95"/>
                  </a:cubicBezTo>
                  <a:cubicBezTo>
                    <a:pt x="347" y="94"/>
                    <a:pt x="348" y="96"/>
                    <a:pt x="350" y="97"/>
                  </a:cubicBezTo>
                  <a:cubicBezTo>
                    <a:pt x="352" y="98"/>
                    <a:pt x="353" y="98"/>
                    <a:pt x="352" y="100"/>
                  </a:cubicBezTo>
                  <a:cubicBezTo>
                    <a:pt x="350" y="101"/>
                    <a:pt x="349" y="100"/>
                    <a:pt x="347" y="100"/>
                  </a:cubicBezTo>
                  <a:cubicBezTo>
                    <a:pt x="347" y="100"/>
                    <a:pt x="347" y="99"/>
                    <a:pt x="347" y="99"/>
                  </a:cubicBezTo>
                  <a:cubicBezTo>
                    <a:pt x="346" y="98"/>
                    <a:pt x="345" y="99"/>
                    <a:pt x="344" y="98"/>
                  </a:cubicBezTo>
                  <a:cubicBezTo>
                    <a:pt x="344" y="98"/>
                    <a:pt x="342" y="95"/>
                    <a:pt x="343" y="94"/>
                  </a:cubicBezTo>
                  <a:close/>
                  <a:moveTo>
                    <a:pt x="387" y="261"/>
                  </a:moveTo>
                  <a:cubicBezTo>
                    <a:pt x="389" y="261"/>
                    <a:pt x="389" y="263"/>
                    <a:pt x="388" y="263"/>
                  </a:cubicBezTo>
                  <a:cubicBezTo>
                    <a:pt x="386" y="263"/>
                    <a:pt x="386" y="261"/>
                    <a:pt x="387" y="261"/>
                  </a:cubicBezTo>
                  <a:close/>
                  <a:moveTo>
                    <a:pt x="407" y="255"/>
                  </a:moveTo>
                  <a:cubicBezTo>
                    <a:pt x="406" y="255"/>
                    <a:pt x="406" y="255"/>
                    <a:pt x="405" y="254"/>
                  </a:cubicBezTo>
                  <a:cubicBezTo>
                    <a:pt x="406" y="254"/>
                    <a:pt x="407" y="254"/>
                    <a:pt x="407" y="255"/>
                  </a:cubicBezTo>
                  <a:close/>
                  <a:moveTo>
                    <a:pt x="388" y="212"/>
                  </a:moveTo>
                  <a:cubicBezTo>
                    <a:pt x="389" y="213"/>
                    <a:pt x="393" y="213"/>
                    <a:pt x="391" y="215"/>
                  </a:cubicBezTo>
                  <a:cubicBezTo>
                    <a:pt x="390" y="215"/>
                    <a:pt x="386" y="215"/>
                    <a:pt x="386" y="214"/>
                  </a:cubicBezTo>
                  <a:cubicBezTo>
                    <a:pt x="385" y="212"/>
                    <a:pt x="388" y="213"/>
                    <a:pt x="388" y="212"/>
                  </a:cubicBezTo>
                  <a:close/>
                  <a:moveTo>
                    <a:pt x="225" y="19"/>
                  </a:moveTo>
                  <a:cubicBezTo>
                    <a:pt x="225" y="19"/>
                    <a:pt x="224" y="19"/>
                    <a:pt x="224" y="19"/>
                  </a:cubicBezTo>
                  <a:cubicBezTo>
                    <a:pt x="225" y="19"/>
                    <a:pt x="225" y="19"/>
                    <a:pt x="225" y="19"/>
                  </a:cubicBezTo>
                  <a:cubicBezTo>
                    <a:pt x="225" y="19"/>
                    <a:pt x="225" y="19"/>
                    <a:pt x="225" y="19"/>
                  </a:cubicBezTo>
                  <a:close/>
                  <a:moveTo>
                    <a:pt x="162" y="77"/>
                  </a:moveTo>
                  <a:cubicBezTo>
                    <a:pt x="163" y="78"/>
                    <a:pt x="163" y="81"/>
                    <a:pt x="161" y="80"/>
                  </a:cubicBezTo>
                  <a:cubicBezTo>
                    <a:pt x="161" y="80"/>
                    <a:pt x="161" y="80"/>
                    <a:pt x="161" y="80"/>
                  </a:cubicBezTo>
                  <a:cubicBezTo>
                    <a:pt x="160" y="81"/>
                    <a:pt x="159" y="79"/>
                    <a:pt x="160" y="79"/>
                  </a:cubicBezTo>
                  <a:cubicBezTo>
                    <a:pt x="161" y="78"/>
                    <a:pt x="161" y="76"/>
                    <a:pt x="162" y="77"/>
                  </a:cubicBezTo>
                  <a:close/>
                  <a:moveTo>
                    <a:pt x="279" y="333"/>
                  </a:moveTo>
                  <a:cubicBezTo>
                    <a:pt x="280" y="333"/>
                    <a:pt x="279" y="334"/>
                    <a:pt x="279" y="334"/>
                  </a:cubicBezTo>
                  <a:cubicBezTo>
                    <a:pt x="279" y="334"/>
                    <a:pt x="279" y="334"/>
                    <a:pt x="279" y="333"/>
                  </a:cubicBezTo>
                  <a:cubicBezTo>
                    <a:pt x="279" y="333"/>
                    <a:pt x="279" y="333"/>
                    <a:pt x="279" y="333"/>
                  </a:cubicBezTo>
                  <a:close/>
                  <a:moveTo>
                    <a:pt x="228" y="367"/>
                  </a:moveTo>
                  <a:cubicBezTo>
                    <a:pt x="229" y="367"/>
                    <a:pt x="230" y="367"/>
                    <a:pt x="229" y="369"/>
                  </a:cubicBezTo>
                  <a:cubicBezTo>
                    <a:pt x="229" y="368"/>
                    <a:pt x="229" y="367"/>
                    <a:pt x="228" y="367"/>
                  </a:cubicBezTo>
                  <a:close/>
                  <a:moveTo>
                    <a:pt x="181" y="72"/>
                  </a:moveTo>
                  <a:cubicBezTo>
                    <a:pt x="180" y="69"/>
                    <a:pt x="184" y="69"/>
                    <a:pt x="185" y="68"/>
                  </a:cubicBezTo>
                  <a:cubicBezTo>
                    <a:pt x="185" y="67"/>
                    <a:pt x="184" y="66"/>
                    <a:pt x="186" y="65"/>
                  </a:cubicBezTo>
                  <a:cubicBezTo>
                    <a:pt x="188" y="64"/>
                    <a:pt x="188" y="66"/>
                    <a:pt x="188" y="67"/>
                  </a:cubicBezTo>
                  <a:cubicBezTo>
                    <a:pt x="189" y="68"/>
                    <a:pt x="191" y="69"/>
                    <a:pt x="191" y="70"/>
                  </a:cubicBezTo>
                  <a:cubicBezTo>
                    <a:pt x="192" y="73"/>
                    <a:pt x="191" y="71"/>
                    <a:pt x="190" y="72"/>
                  </a:cubicBezTo>
                  <a:cubicBezTo>
                    <a:pt x="190" y="73"/>
                    <a:pt x="190" y="74"/>
                    <a:pt x="189" y="74"/>
                  </a:cubicBezTo>
                  <a:cubicBezTo>
                    <a:pt x="188" y="75"/>
                    <a:pt x="187" y="74"/>
                    <a:pt x="186" y="74"/>
                  </a:cubicBezTo>
                  <a:cubicBezTo>
                    <a:pt x="185" y="74"/>
                    <a:pt x="184" y="75"/>
                    <a:pt x="184" y="74"/>
                  </a:cubicBezTo>
                  <a:cubicBezTo>
                    <a:pt x="183" y="73"/>
                    <a:pt x="181" y="73"/>
                    <a:pt x="181" y="71"/>
                  </a:cubicBezTo>
                  <a:cubicBezTo>
                    <a:pt x="181" y="71"/>
                    <a:pt x="181" y="72"/>
                    <a:pt x="181" y="72"/>
                  </a:cubicBezTo>
                  <a:cubicBezTo>
                    <a:pt x="181" y="72"/>
                    <a:pt x="181" y="72"/>
                    <a:pt x="181" y="72"/>
                  </a:cubicBezTo>
                  <a:close/>
                  <a:moveTo>
                    <a:pt x="181" y="67"/>
                  </a:moveTo>
                  <a:cubicBezTo>
                    <a:pt x="181" y="67"/>
                    <a:pt x="181" y="67"/>
                    <a:pt x="181" y="66"/>
                  </a:cubicBezTo>
                  <a:cubicBezTo>
                    <a:pt x="181" y="66"/>
                    <a:pt x="183" y="67"/>
                    <a:pt x="183" y="67"/>
                  </a:cubicBezTo>
                  <a:cubicBezTo>
                    <a:pt x="182" y="68"/>
                    <a:pt x="181" y="68"/>
                    <a:pt x="181" y="67"/>
                  </a:cubicBezTo>
                  <a:close/>
                  <a:moveTo>
                    <a:pt x="214" y="341"/>
                  </a:moveTo>
                  <a:cubicBezTo>
                    <a:pt x="214" y="342"/>
                    <a:pt x="215" y="342"/>
                    <a:pt x="214" y="342"/>
                  </a:cubicBezTo>
                  <a:cubicBezTo>
                    <a:pt x="214" y="343"/>
                    <a:pt x="213" y="341"/>
                    <a:pt x="214" y="341"/>
                  </a:cubicBezTo>
                  <a:close/>
                  <a:moveTo>
                    <a:pt x="177" y="311"/>
                  </a:moveTo>
                  <a:cubicBezTo>
                    <a:pt x="178" y="306"/>
                    <a:pt x="181" y="310"/>
                    <a:pt x="183" y="310"/>
                  </a:cubicBezTo>
                  <a:cubicBezTo>
                    <a:pt x="184" y="309"/>
                    <a:pt x="185" y="305"/>
                    <a:pt x="185" y="304"/>
                  </a:cubicBezTo>
                  <a:cubicBezTo>
                    <a:pt x="185" y="302"/>
                    <a:pt x="186" y="299"/>
                    <a:pt x="188" y="298"/>
                  </a:cubicBezTo>
                  <a:cubicBezTo>
                    <a:pt x="187" y="298"/>
                    <a:pt x="187" y="298"/>
                    <a:pt x="186" y="299"/>
                  </a:cubicBezTo>
                  <a:cubicBezTo>
                    <a:pt x="185" y="296"/>
                    <a:pt x="188" y="298"/>
                    <a:pt x="188" y="296"/>
                  </a:cubicBezTo>
                  <a:cubicBezTo>
                    <a:pt x="185" y="296"/>
                    <a:pt x="183" y="297"/>
                    <a:pt x="184" y="294"/>
                  </a:cubicBezTo>
                  <a:cubicBezTo>
                    <a:pt x="185" y="291"/>
                    <a:pt x="186" y="292"/>
                    <a:pt x="188" y="291"/>
                  </a:cubicBezTo>
                  <a:cubicBezTo>
                    <a:pt x="188" y="289"/>
                    <a:pt x="188" y="289"/>
                    <a:pt x="190" y="289"/>
                  </a:cubicBezTo>
                  <a:cubicBezTo>
                    <a:pt x="189" y="287"/>
                    <a:pt x="188" y="285"/>
                    <a:pt x="190" y="283"/>
                  </a:cubicBezTo>
                  <a:cubicBezTo>
                    <a:pt x="190" y="283"/>
                    <a:pt x="191" y="284"/>
                    <a:pt x="191" y="283"/>
                  </a:cubicBezTo>
                  <a:cubicBezTo>
                    <a:pt x="191" y="283"/>
                    <a:pt x="192" y="282"/>
                    <a:pt x="192" y="282"/>
                  </a:cubicBezTo>
                  <a:cubicBezTo>
                    <a:pt x="193" y="282"/>
                    <a:pt x="194" y="282"/>
                    <a:pt x="196" y="282"/>
                  </a:cubicBezTo>
                  <a:cubicBezTo>
                    <a:pt x="196" y="282"/>
                    <a:pt x="196" y="281"/>
                    <a:pt x="197" y="281"/>
                  </a:cubicBezTo>
                  <a:cubicBezTo>
                    <a:pt x="196" y="280"/>
                    <a:pt x="195" y="281"/>
                    <a:pt x="195" y="280"/>
                  </a:cubicBezTo>
                  <a:cubicBezTo>
                    <a:pt x="195" y="279"/>
                    <a:pt x="197" y="279"/>
                    <a:pt x="197" y="277"/>
                  </a:cubicBezTo>
                  <a:cubicBezTo>
                    <a:pt x="195" y="277"/>
                    <a:pt x="197" y="274"/>
                    <a:pt x="198" y="274"/>
                  </a:cubicBezTo>
                  <a:cubicBezTo>
                    <a:pt x="199" y="274"/>
                    <a:pt x="199" y="274"/>
                    <a:pt x="200" y="274"/>
                  </a:cubicBezTo>
                  <a:cubicBezTo>
                    <a:pt x="202" y="273"/>
                    <a:pt x="200" y="272"/>
                    <a:pt x="199" y="272"/>
                  </a:cubicBezTo>
                  <a:cubicBezTo>
                    <a:pt x="198" y="272"/>
                    <a:pt x="197" y="274"/>
                    <a:pt x="195" y="274"/>
                  </a:cubicBezTo>
                  <a:cubicBezTo>
                    <a:pt x="195" y="274"/>
                    <a:pt x="193" y="273"/>
                    <a:pt x="192" y="272"/>
                  </a:cubicBezTo>
                  <a:cubicBezTo>
                    <a:pt x="192" y="270"/>
                    <a:pt x="193" y="271"/>
                    <a:pt x="194" y="270"/>
                  </a:cubicBezTo>
                  <a:cubicBezTo>
                    <a:pt x="195" y="269"/>
                    <a:pt x="195" y="267"/>
                    <a:pt x="197" y="267"/>
                  </a:cubicBezTo>
                  <a:cubicBezTo>
                    <a:pt x="197" y="267"/>
                    <a:pt x="197" y="267"/>
                    <a:pt x="197" y="267"/>
                  </a:cubicBezTo>
                  <a:cubicBezTo>
                    <a:pt x="197" y="266"/>
                    <a:pt x="199" y="266"/>
                    <a:pt x="199" y="266"/>
                  </a:cubicBezTo>
                  <a:cubicBezTo>
                    <a:pt x="200" y="265"/>
                    <a:pt x="199" y="266"/>
                    <a:pt x="199" y="265"/>
                  </a:cubicBezTo>
                  <a:cubicBezTo>
                    <a:pt x="199" y="264"/>
                    <a:pt x="198" y="265"/>
                    <a:pt x="199" y="264"/>
                  </a:cubicBezTo>
                  <a:cubicBezTo>
                    <a:pt x="199" y="263"/>
                    <a:pt x="200" y="262"/>
                    <a:pt x="200" y="262"/>
                  </a:cubicBezTo>
                  <a:cubicBezTo>
                    <a:pt x="200" y="262"/>
                    <a:pt x="201" y="261"/>
                    <a:pt x="201" y="261"/>
                  </a:cubicBezTo>
                  <a:cubicBezTo>
                    <a:pt x="202" y="261"/>
                    <a:pt x="205" y="263"/>
                    <a:pt x="206" y="263"/>
                  </a:cubicBezTo>
                  <a:cubicBezTo>
                    <a:pt x="206" y="263"/>
                    <a:pt x="206" y="264"/>
                    <a:pt x="206" y="264"/>
                  </a:cubicBezTo>
                  <a:cubicBezTo>
                    <a:pt x="207" y="264"/>
                    <a:pt x="209" y="264"/>
                    <a:pt x="210" y="264"/>
                  </a:cubicBezTo>
                  <a:cubicBezTo>
                    <a:pt x="210" y="263"/>
                    <a:pt x="207" y="263"/>
                    <a:pt x="206" y="262"/>
                  </a:cubicBezTo>
                  <a:cubicBezTo>
                    <a:pt x="205" y="261"/>
                    <a:pt x="203" y="260"/>
                    <a:pt x="202" y="259"/>
                  </a:cubicBezTo>
                  <a:cubicBezTo>
                    <a:pt x="203" y="259"/>
                    <a:pt x="206" y="258"/>
                    <a:pt x="206" y="257"/>
                  </a:cubicBezTo>
                  <a:cubicBezTo>
                    <a:pt x="206" y="257"/>
                    <a:pt x="201" y="254"/>
                    <a:pt x="204" y="255"/>
                  </a:cubicBezTo>
                  <a:cubicBezTo>
                    <a:pt x="205" y="254"/>
                    <a:pt x="208" y="254"/>
                    <a:pt x="208" y="253"/>
                  </a:cubicBezTo>
                  <a:cubicBezTo>
                    <a:pt x="207" y="251"/>
                    <a:pt x="203" y="251"/>
                    <a:pt x="205" y="249"/>
                  </a:cubicBezTo>
                  <a:cubicBezTo>
                    <a:pt x="206" y="248"/>
                    <a:pt x="209" y="247"/>
                    <a:pt x="211" y="248"/>
                  </a:cubicBezTo>
                  <a:cubicBezTo>
                    <a:pt x="212" y="248"/>
                    <a:pt x="213" y="248"/>
                    <a:pt x="214" y="248"/>
                  </a:cubicBezTo>
                  <a:cubicBezTo>
                    <a:pt x="213" y="247"/>
                    <a:pt x="212" y="248"/>
                    <a:pt x="211" y="247"/>
                  </a:cubicBezTo>
                  <a:cubicBezTo>
                    <a:pt x="211" y="246"/>
                    <a:pt x="212" y="245"/>
                    <a:pt x="210" y="245"/>
                  </a:cubicBezTo>
                  <a:cubicBezTo>
                    <a:pt x="210" y="245"/>
                    <a:pt x="208" y="246"/>
                    <a:pt x="207" y="245"/>
                  </a:cubicBezTo>
                  <a:cubicBezTo>
                    <a:pt x="207" y="244"/>
                    <a:pt x="209" y="242"/>
                    <a:pt x="210" y="242"/>
                  </a:cubicBezTo>
                  <a:cubicBezTo>
                    <a:pt x="210" y="243"/>
                    <a:pt x="209" y="240"/>
                    <a:pt x="210" y="240"/>
                  </a:cubicBezTo>
                  <a:cubicBezTo>
                    <a:pt x="209" y="239"/>
                    <a:pt x="207" y="240"/>
                    <a:pt x="206" y="241"/>
                  </a:cubicBezTo>
                  <a:cubicBezTo>
                    <a:pt x="207" y="239"/>
                    <a:pt x="205" y="237"/>
                    <a:pt x="207" y="235"/>
                  </a:cubicBezTo>
                  <a:cubicBezTo>
                    <a:pt x="210" y="233"/>
                    <a:pt x="210" y="238"/>
                    <a:pt x="211" y="238"/>
                  </a:cubicBezTo>
                  <a:cubicBezTo>
                    <a:pt x="212" y="237"/>
                    <a:pt x="212" y="237"/>
                    <a:pt x="212" y="236"/>
                  </a:cubicBezTo>
                  <a:cubicBezTo>
                    <a:pt x="212" y="235"/>
                    <a:pt x="212" y="235"/>
                    <a:pt x="213" y="235"/>
                  </a:cubicBezTo>
                  <a:cubicBezTo>
                    <a:pt x="213" y="234"/>
                    <a:pt x="214" y="233"/>
                    <a:pt x="214" y="233"/>
                  </a:cubicBezTo>
                  <a:cubicBezTo>
                    <a:pt x="211" y="231"/>
                    <a:pt x="215" y="228"/>
                    <a:pt x="216" y="230"/>
                  </a:cubicBezTo>
                  <a:cubicBezTo>
                    <a:pt x="217" y="230"/>
                    <a:pt x="219" y="232"/>
                    <a:pt x="220" y="231"/>
                  </a:cubicBezTo>
                  <a:cubicBezTo>
                    <a:pt x="220" y="230"/>
                    <a:pt x="219" y="229"/>
                    <a:pt x="219" y="228"/>
                  </a:cubicBezTo>
                  <a:cubicBezTo>
                    <a:pt x="218" y="224"/>
                    <a:pt x="221" y="226"/>
                    <a:pt x="223" y="224"/>
                  </a:cubicBezTo>
                  <a:cubicBezTo>
                    <a:pt x="224" y="223"/>
                    <a:pt x="222" y="224"/>
                    <a:pt x="222" y="223"/>
                  </a:cubicBezTo>
                  <a:cubicBezTo>
                    <a:pt x="222" y="222"/>
                    <a:pt x="221" y="223"/>
                    <a:pt x="221" y="222"/>
                  </a:cubicBezTo>
                  <a:cubicBezTo>
                    <a:pt x="221" y="222"/>
                    <a:pt x="223" y="222"/>
                    <a:pt x="223" y="221"/>
                  </a:cubicBezTo>
                  <a:cubicBezTo>
                    <a:pt x="224" y="221"/>
                    <a:pt x="225" y="220"/>
                    <a:pt x="226" y="219"/>
                  </a:cubicBezTo>
                  <a:cubicBezTo>
                    <a:pt x="227" y="217"/>
                    <a:pt x="226" y="216"/>
                    <a:pt x="229" y="216"/>
                  </a:cubicBezTo>
                  <a:cubicBezTo>
                    <a:pt x="228" y="216"/>
                    <a:pt x="227" y="216"/>
                    <a:pt x="227" y="215"/>
                  </a:cubicBezTo>
                  <a:cubicBezTo>
                    <a:pt x="227" y="215"/>
                    <a:pt x="229" y="214"/>
                    <a:pt x="229" y="214"/>
                  </a:cubicBezTo>
                  <a:cubicBezTo>
                    <a:pt x="230" y="214"/>
                    <a:pt x="228" y="216"/>
                    <a:pt x="230" y="216"/>
                  </a:cubicBezTo>
                  <a:cubicBezTo>
                    <a:pt x="230" y="214"/>
                    <a:pt x="238" y="214"/>
                    <a:pt x="237" y="212"/>
                  </a:cubicBezTo>
                  <a:cubicBezTo>
                    <a:pt x="234" y="212"/>
                    <a:pt x="236" y="210"/>
                    <a:pt x="237" y="209"/>
                  </a:cubicBezTo>
                  <a:cubicBezTo>
                    <a:pt x="240" y="209"/>
                    <a:pt x="238" y="211"/>
                    <a:pt x="238" y="212"/>
                  </a:cubicBezTo>
                  <a:cubicBezTo>
                    <a:pt x="238" y="214"/>
                    <a:pt x="242" y="211"/>
                    <a:pt x="243" y="209"/>
                  </a:cubicBezTo>
                  <a:cubicBezTo>
                    <a:pt x="242" y="208"/>
                    <a:pt x="241" y="209"/>
                    <a:pt x="241" y="207"/>
                  </a:cubicBezTo>
                  <a:cubicBezTo>
                    <a:pt x="241" y="206"/>
                    <a:pt x="243" y="205"/>
                    <a:pt x="244" y="205"/>
                  </a:cubicBezTo>
                  <a:cubicBezTo>
                    <a:pt x="246" y="204"/>
                    <a:pt x="247" y="205"/>
                    <a:pt x="249" y="205"/>
                  </a:cubicBezTo>
                  <a:cubicBezTo>
                    <a:pt x="249" y="205"/>
                    <a:pt x="250" y="205"/>
                    <a:pt x="251" y="205"/>
                  </a:cubicBezTo>
                  <a:cubicBezTo>
                    <a:pt x="251" y="206"/>
                    <a:pt x="250" y="207"/>
                    <a:pt x="251" y="208"/>
                  </a:cubicBezTo>
                  <a:cubicBezTo>
                    <a:pt x="252" y="207"/>
                    <a:pt x="253" y="207"/>
                    <a:pt x="253" y="205"/>
                  </a:cubicBezTo>
                  <a:cubicBezTo>
                    <a:pt x="254" y="205"/>
                    <a:pt x="254" y="207"/>
                    <a:pt x="254" y="207"/>
                  </a:cubicBezTo>
                  <a:cubicBezTo>
                    <a:pt x="255" y="207"/>
                    <a:pt x="256" y="206"/>
                    <a:pt x="256" y="205"/>
                  </a:cubicBezTo>
                  <a:cubicBezTo>
                    <a:pt x="257" y="205"/>
                    <a:pt x="258" y="204"/>
                    <a:pt x="259" y="204"/>
                  </a:cubicBezTo>
                  <a:cubicBezTo>
                    <a:pt x="260" y="203"/>
                    <a:pt x="260" y="204"/>
                    <a:pt x="261" y="204"/>
                  </a:cubicBezTo>
                  <a:cubicBezTo>
                    <a:pt x="263" y="203"/>
                    <a:pt x="264" y="203"/>
                    <a:pt x="265" y="201"/>
                  </a:cubicBezTo>
                  <a:cubicBezTo>
                    <a:pt x="266" y="201"/>
                    <a:pt x="268" y="197"/>
                    <a:pt x="269" y="199"/>
                  </a:cubicBezTo>
                  <a:cubicBezTo>
                    <a:pt x="269" y="199"/>
                    <a:pt x="269" y="200"/>
                    <a:pt x="269" y="200"/>
                  </a:cubicBezTo>
                  <a:cubicBezTo>
                    <a:pt x="271" y="198"/>
                    <a:pt x="271" y="197"/>
                    <a:pt x="273" y="197"/>
                  </a:cubicBezTo>
                  <a:cubicBezTo>
                    <a:pt x="274" y="197"/>
                    <a:pt x="274" y="198"/>
                    <a:pt x="275" y="198"/>
                  </a:cubicBezTo>
                  <a:cubicBezTo>
                    <a:pt x="276" y="197"/>
                    <a:pt x="275" y="196"/>
                    <a:pt x="275" y="195"/>
                  </a:cubicBezTo>
                  <a:cubicBezTo>
                    <a:pt x="275" y="194"/>
                    <a:pt x="274" y="194"/>
                    <a:pt x="274" y="193"/>
                  </a:cubicBezTo>
                  <a:cubicBezTo>
                    <a:pt x="274" y="192"/>
                    <a:pt x="276" y="191"/>
                    <a:pt x="276" y="190"/>
                  </a:cubicBezTo>
                  <a:cubicBezTo>
                    <a:pt x="278" y="189"/>
                    <a:pt x="281" y="186"/>
                    <a:pt x="283" y="186"/>
                  </a:cubicBezTo>
                  <a:cubicBezTo>
                    <a:pt x="284" y="185"/>
                    <a:pt x="285" y="184"/>
                    <a:pt x="287" y="183"/>
                  </a:cubicBezTo>
                  <a:cubicBezTo>
                    <a:pt x="288" y="183"/>
                    <a:pt x="290" y="184"/>
                    <a:pt x="292" y="184"/>
                  </a:cubicBezTo>
                  <a:cubicBezTo>
                    <a:pt x="292" y="185"/>
                    <a:pt x="293" y="187"/>
                    <a:pt x="294" y="188"/>
                  </a:cubicBezTo>
                  <a:cubicBezTo>
                    <a:pt x="295" y="190"/>
                    <a:pt x="295" y="191"/>
                    <a:pt x="295" y="193"/>
                  </a:cubicBezTo>
                  <a:cubicBezTo>
                    <a:pt x="294" y="197"/>
                    <a:pt x="293" y="199"/>
                    <a:pt x="291" y="202"/>
                  </a:cubicBezTo>
                  <a:cubicBezTo>
                    <a:pt x="291" y="203"/>
                    <a:pt x="290" y="204"/>
                    <a:pt x="290" y="204"/>
                  </a:cubicBezTo>
                  <a:cubicBezTo>
                    <a:pt x="290" y="204"/>
                    <a:pt x="290" y="206"/>
                    <a:pt x="290" y="205"/>
                  </a:cubicBezTo>
                  <a:cubicBezTo>
                    <a:pt x="289" y="206"/>
                    <a:pt x="287" y="206"/>
                    <a:pt x="286" y="207"/>
                  </a:cubicBezTo>
                  <a:cubicBezTo>
                    <a:pt x="285" y="208"/>
                    <a:pt x="283" y="210"/>
                    <a:pt x="281" y="211"/>
                  </a:cubicBezTo>
                  <a:cubicBezTo>
                    <a:pt x="280" y="211"/>
                    <a:pt x="278" y="213"/>
                    <a:pt x="276" y="213"/>
                  </a:cubicBezTo>
                  <a:cubicBezTo>
                    <a:pt x="276" y="213"/>
                    <a:pt x="275" y="214"/>
                    <a:pt x="275" y="214"/>
                  </a:cubicBezTo>
                  <a:cubicBezTo>
                    <a:pt x="274" y="214"/>
                    <a:pt x="274" y="214"/>
                    <a:pt x="274" y="214"/>
                  </a:cubicBezTo>
                  <a:cubicBezTo>
                    <a:pt x="273" y="215"/>
                    <a:pt x="272" y="215"/>
                    <a:pt x="272" y="215"/>
                  </a:cubicBezTo>
                  <a:cubicBezTo>
                    <a:pt x="271" y="217"/>
                    <a:pt x="270" y="217"/>
                    <a:pt x="269" y="217"/>
                  </a:cubicBezTo>
                  <a:cubicBezTo>
                    <a:pt x="268" y="217"/>
                    <a:pt x="268" y="217"/>
                    <a:pt x="268" y="217"/>
                  </a:cubicBezTo>
                  <a:cubicBezTo>
                    <a:pt x="267" y="218"/>
                    <a:pt x="267" y="219"/>
                    <a:pt x="266" y="219"/>
                  </a:cubicBezTo>
                  <a:cubicBezTo>
                    <a:pt x="265" y="220"/>
                    <a:pt x="264" y="220"/>
                    <a:pt x="263" y="220"/>
                  </a:cubicBezTo>
                  <a:cubicBezTo>
                    <a:pt x="262" y="222"/>
                    <a:pt x="260" y="221"/>
                    <a:pt x="259" y="222"/>
                  </a:cubicBezTo>
                  <a:cubicBezTo>
                    <a:pt x="258" y="223"/>
                    <a:pt x="258" y="224"/>
                    <a:pt x="257" y="224"/>
                  </a:cubicBezTo>
                  <a:cubicBezTo>
                    <a:pt x="256" y="224"/>
                    <a:pt x="255" y="225"/>
                    <a:pt x="254" y="225"/>
                  </a:cubicBezTo>
                  <a:cubicBezTo>
                    <a:pt x="254" y="225"/>
                    <a:pt x="253" y="226"/>
                    <a:pt x="252" y="226"/>
                  </a:cubicBezTo>
                  <a:cubicBezTo>
                    <a:pt x="251" y="227"/>
                    <a:pt x="249" y="228"/>
                    <a:pt x="248" y="228"/>
                  </a:cubicBezTo>
                  <a:cubicBezTo>
                    <a:pt x="247" y="228"/>
                    <a:pt x="248" y="229"/>
                    <a:pt x="247" y="230"/>
                  </a:cubicBezTo>
                  <a:cubicBezTo>
                    <a:pt x="245" y="232"/>
                    <a:pt x="245" y="236"/>
                    <a:pt x="244" y="231"/>
                  </a:cubicBezTo>
                  <a:cubicBezTo>
                    <a:pt x="243" y="232"/>
                    <a:pt x="243" y="233"/>
                    <a:pt x="242" y="234"/>
                  </a:cubicBezTo>
                  <a:cubicBezTo>
                    <a:pt x="242" y="234"/>
                    <a:pt x="241" y="234"/>
                    <a:pt x="240" y="234"/>
                  </a:cubicBezTo>
                  <a:cubicBezTo>
                    <a:pt x="240" y="235"/>
                    <a:pt x="240" y="236"/>
                    <a:pt x="240" y="237"/>
                  </a:cubicBezTo>
                  <a:cubicBezTo>
                    <a:pt x="240" y="237"/>
                    <a:pt x="240" y="239"/>
                    <a:pt x="239" y="239"/>
                  </a:cubicBezTo>
                  <a:cubicBezTo>
                    <a:pt x="239" y="239"/>
                    <a:pt x="238" y="237"/>
                    <a:pt x="238" y="237"/>
                  </a:cubicBezTo>
                  <a:cubicBezTo>
                    <a:pt x="238" y="237"/>
                    <a:pt x="238" y="237"/>
                    <a:pt x="238" y="237"/>
                  </a:cubicBezTo>
                  <a:cubicBezTo>
                    <a:pt x="238" y="238"/>
                    <a:pt x="237" y="240"/>
                    <a:pt x="235" y="240"/>
                  </a:cubicBezTo>
                  <a:cubicBezTo>
                    <a:pt x="236" y="241"/>
                    <a:pt x="238" y="240"/>
                    <a:pt x="239" y="242"/>
                  </a:cubicBezTo>
                  <a:cubicBezTo>
                    <a:pt x="239" y="244"/>
                    <a:pt x="237" y="243"/>
                    <a:pt x="236" y="243"/>
                  </a:cubicBezTo>
                  <a:cubicBezTo>
                    <a:pt x="235" y="244"/>
                    <a:pt x="236" y="244"/>
                    <a:pt x="236" y="245"/>
                  </a:cubicBezTo>
                  <a:cubicBezTo>
                    <a:pt x="236" y="247"/>
                    <a:pt x="235" y="247"/>
                    <a:pt x="232" y="247"/>
                  </a:cubicBezTo>
                  <a:cubicBezTo>
                    <a:pt x="232" y="248"/>
                    <a:pt x="234" y="248"/>
                    <a:pt x="233" y="250"/>
                  </a:cubicBezTo>
                  <a:cubicBezTo>
                    <a:pt x="231" y="251"/>
                    <a:pt x="230" y="248"/>
                    <a:pt x="229" y="247"/>
                  </a:cubicBezTo>
                  <a:cubicBezTo>
                    <a:pt x="229" y="248"/>
                    <a:pt x="229" y="253"/>
                    <a:pt x="228" y="254"/>
                  </a:cubicBezTo>
                  <a:cubicBezTo>
                    <a:pt x="227" y="255"/>
                    <a:pt x="226" y="252"/>
                    <a:pt x="224" y="252"/>
                  </a:cubicBezTo>
                  <a:cubicBezTo>
                    <a:pt x="224" y="253"/>
                    <a:pt x="225" y="255"/>
                    <a:pt x="226" y="256"/>
                  </a:cubicBezTo>
                  <a:cubicBezTo>
                    <a:pt x="226" y="258"/>
                    <a:pt x="225" y="259"/>
                    <a:pt x="224" y="260"/>
                  </a:cubicBezTo>
                  <a:cubicBezTo>
                    <a:pt x="223" y="261"/>
                    <a:pt x="223" y="261"/>
                    <a:pt x="222" y="262"/>
                  </a:cubicBezTo>
                  <a:cubicBezTo>
                    <a:pt x="222" y="263"/>
                    <a:pt x="223" y="264"/>
                    <a:pt x="222" y="265"/>
                  </a:cubicBezTo>
                  <a:cubicBezTo>
                    <a:pt x="220" y="267"/>
                    <a:pt x="218" y="261"/>
                    <a:pt x="218" y="260"/>
                  </a:cubicBezTo>
                  <a:cubicBezTo>
                    <a:pt x="216" y="258"/>
                    <a:pt x="220" y="266"/>
                    <a:pt x="220" y="266"/>
                  </a:cubicBezTo>
                  <a:cubicBezTo>
                    <a:pt x="220" y="267"/>
                    <a:pt x="221" y="271"/>
                    <a:pt x="219" y="271"/>
                  </a:cubicBezTo>
                  <a:cubicBezTo>
                    <a:pt x="218" y="271"/>
                    <a:pt x="216" y="267"/>
                    <a:pt x="215" y="268"/>
                  </a:cubicBezTo>
                  <a:cubicBezTo>
                    <a:pt x="214" y="269"/>
                    <a:pt x="217" y="271"/>
                    <a:pt x="218" y="272"/>
                  </a:cubicBezTo>
                  <a:cubicBezTo>
                    <a:pt x="218" y="273"/>
                    <a:pt x="218" y="274"/>
                    <a:pt x="217" y="275"/>
                  </a:cubicBezTo>
                  <a:cubicBezTo>
                    <a:pt x="216" y="276"/>
                    <a:pt x="214" y="275"/>
                    <a:pt x="213" y="274"/>
                  </a:cubicBezTo>
                  <a:cubicBezTo>
                    <a:pt x="213" y="274"/>
                    <a:pt x="212" y="274"/>
                    <a:pt x="212" y="275"/>
                  </a:cubicBezTo>
                  <a:cubicBezTo>
                    <a:pt x="214" y="276"/>
                    <a:pt x="217" y="277"/>
                    <a:pt x="215" y="279"/>
                  </a:cubicBezTo>
                  <a:cubicBezTo>
                    <a:pt x="215" y="280"/>
                    <a:pt x="214" y="280"/>
                    <a:pt x="213" y="281"/>
                  </a:cubicBezTo>
                  <a:cubicBezTo>
                    <a:pt x="213" y="281"/>
                    <a:pt x="212" y="283"/>
                    <a:pt x="212" y="282"/>
                  </a:cubicBezTo>
                  <a:cubicBezTo>
                    <a:pt x="211" y="282"/>
                    <a:pt x="211" y="282"/>
                    <a:pt x="210" y="282"/>
                  </a:cubicBezTo>
                  <a:cubicBezTo>
                    <a:pt x="209" y="282"/>
                    <a:pt x="208" y="282"/>
                    <a:pt x="207" y="280"/>
                  </a:cubicBezTo>
                  <a:cubicBezTo>
                    <a:pt x="207" y="281"/>
                    <a:pt x="207" y="281"/>
                    <a:pt x="207" y="281"/>
                  </a:cubicBezTo>
                  <a:cubicBezTo>
                    <a:pt x="207" y="281"/>
                    <a:pt x="206" y="282"/>
                    <a:pt x="206" y="282"/>
                  </a:cubicBezTo>
                  <a:cubicBezTo>
                    <a:pt x="206" y="282"/>
                    <a:pt x="207" y="282"/>
                    <a:pt x="207" y="283"/>
                  </a:cubicBezTo>
                  <a:cubicBezTo>
                    <a:pt x="208" y="283"/>
                    <a:pt x="210" y="283"/>
                    <a:pt x="211" y="284"/>
                  </a:cubicBezTo>
                  <a:cubicBezTo>
                    <a:pt x="211" y="286"/>
                    <a:pt x="210" y="287"/>
                    <a:pt x="209" y="287"/>
                  </a:cubicBezTo>
                  <a:cubicBezTo>
                    <a:pt x="211" y="288"/>
                    <a:pt x="209" y="289"/>
                    <a:pt x="208" y="289"/>
                  </a:cubicBezTo>
                  <a:cubicBezTo>
                    <a:pt x="210" y="292"/>
                    <a:pt x="209" y="293"/>
                    <a:pt x="205" y="294"/>
                  </a:cubicBezTo>
                  <a:cubicBezTo>
                    <a:pt x="207" y="294"/>
                    <a:pt x="207" y="296"/>
                    <a:pt x="205" y="297"/>
                  </a:cubicBezTo>
                  <a:cubicBezTo>
                    <a:pt x="205" y="297"/>
                    <a:pt x="205" y="297"/>
                    <a:pt x="205" y="297"/>
                  </a:cubicBezTo>
                  <a:cubicBezTo>
                    <a:pt x="205" y="298"/>
                    <a:pt x="205" y="300"/>
                    <a:pt x="204" y="300"/>
                  </a:cubicBezTo>
                  <a:cubicBezTo>
                    <a:pt x="204" y="301"/>
                    <a:pt x="204" y="300"/>
                    <a:pt x="203" y="301"/>
                  </a:cubicBezTo>
                  <a:cubicBezTo>
                    <a:pt x="203" y="301"/>
                    <a:pt x="204" y="302"/>
                    <a:pt x="204" y="302"/>
                  </a:cubicBezTo>
                  <a:cubicBezTo>
                    <a:pt x="204" y="303"/>
                    <a:pt x="204" y="305"/>
                    <a:pt x="204" y="306"/>
                  </a:cubicBezTo>
                  <a:cubicBezTo>
                    <a:pt x="204" y="308"/>
                    <a:pt x="203" y="311"/>
                    <a:pt x="203" y="312"/>
                  </a:cubicBezTo>
                  <a:cubicBezTo>
                    <a:pt x="204" y="317"/>
                    <a:pt x="206" y="320"/>
                    <a:pt x="208" y="324"/>
                  </a:cubicBezTo>
                  <a:cubicBezTo>
                    <a:pt x="209" y="329"/>
                    <a:pt x="211" y="332"/>
                    <a:pt x="215" y="335"/>
                  </a:cubicBezTo>
                  <a:cubicBezTo>
                    <a:pt x="216" y="337"/>
                    <a:pt x="219" y="337"/>
                    <a:pt x="217" y="339"/>
                  </a:cubicBezTo>
                  <a:cubicBezTo>
                    <a:pt x="216" y="341"/>
                    <a:pt x="216" y="340"/>
                    <a:pt x="215" y="339"/>
                  </a:cubicBezTo>
                  <a:cubicBezTo>
                    <a:pt x="213" y="340"/>
                    <a:pt x="216" y="341"/>
                    <a:pt x="214" y="341"/>
                  </a:cubicBezTo>
                  <a:cubicBezTo>
                    <a:pt x="213" y="340"/>
                    <a:pt x="211" y="340"/>
                    <a:pt x="211" y="338"/>
                  </a:cubicBezTo>
                  <a:cubicBezTo>
                    <a:pt x="208" y="339"/>
                    <a:pt x="210" y="340"/>
                    <a:pt x="212" y="342"/>
                  </a:cubicBezTo>
                  <a:cubicBezTo>
                    <a:pt x="210" y="342"/>
                    <a:pt x="208" y="338"/>
                    <a:pt x="207" y="340"/>
                  </a:cubicBezTo>
                  <a:cubicBezTo>
                    <a:pt x="206" y="340"/>
                    <a:pt x="207" y="340"/>
                    <a:pt x="207" y="341"/>
                  </a:cubicBezTo>
                  <a:cubicBezTo>
                    <a:pt x="205" y="341"/>
                    <a:pt x="205" y="337"/>
                    <a:pt x="203" y="339"/>
                  </a:cubicBezTo>
                  <a:cubicBezTo>
                    <a:pt x="202" y="339"/>
                    <a:pt x="203" y="341"/>
                    <a:pt x="202" y="341"/>
                  </a:cubicBezTo>
                  <a:cubicBezTo>
                    <a:pt x="201" y="341"/>
                    <a:pt x="200" y="340"/>
                    <a:pt x="200" y="340"/>
                  </a:cubicBezTo>
                  <a:cubicBezTo>
                    <a:pt x="198" y="338"/>
                    <a:pt x="198" y="338"/>
                    <a:pt x="196" y="338"/>
                  </a:cubicBezTo>
                  <a:cubicBezTo>
                    <a:pt x="194" y="338"/>
                    <a:pt x="192" y="337"/>
                    <a:pt x="191" y="336"/>
                  </a:cubicBezTo>
                  <a:cubicBezTo>
                    <a:pt x="192" y="335"/>
                    <a:pt x="192" y="335"/>
                    <a:pt x="191" y="331"/>
                  </a:cubicBezTo>
                  <a:cubicBezTo>
                    <a:pt x="192" y="331"/>
                    <a:pt x="193" y="332"/>
                    <a:pt x="194" y="331"/>
                  </a:cubicBezTo>
                  <a:cubicBezTo>
                    <a:pt x="195" y="331"/>
                    <a:pt x="194" y="329"/>
                    <a:pt x="194" y="328"/>
                  </a:cubicBezTo>
                  <a:cubicBezTo>
                    <a:pt x="193" y="328"/>
                    <a:pt x="191" y="330"/>
                    <a:pt x="191" y="327"/>
                  </a:cubicBezTo>
                  <a:cubicBezTo>
                    <a:pt x="190" y="326"/>
                    <a:pt x="189" y="325"/>
                    <a:pt x="189" y="323"/>
                  </a:cubicBezTo>
                  <a:cubicBezTo>
                    <a:pt x="189" y="323"/>
                    <a:pt x="191" y="321"/>
                    <a:pt x="189" y="321"/>
                  </a:cubicBezTo>
                  <a:cubicBezTo>
                    <a:pt x="188" y="321"/>
                    <a:pt x="188" y="323"/>
                    <a:pt x="187" y="323"/>
                  </a:cubicBezTo>
                  <a:cubicBezTo>
                    <a:pt x="184" y="323"/>
                    <a:pt x="185" y="321"/>
                    <a:pt x="185" y="319"/>
                  </a:cubicBezTo>
                  <a:cubicBezTo>
                    <a:pt x="183" y="319"/>
                    <a:pt x="184" y="322"/>
                    <a:pt x="183" y="322"/>
                  </a:cubicBezTo>
                  <a:cubicBezTo>
                    <a:pt x="183" y="321"/>
                    <a:pt x="183" y="320"/>
                    <a:pt x="182" y="321"/>
                  </a:cubicBezTo>
                  <a:cubicBezTo>
                    <a:pt x="181" y="322"/>
                    <a:pt x="182" y="322"/>
                    <a:pt x="182" y="322"/>
                  </a:cubicBezTo>
                  <a:cubicBezTo>
                    <a:pt x="182" y="324"/>
                    <a:pt x="178" y="321"/>
                    <a:pt x="177" y="320"/>
                  </a:cubicBezTo>
                  <a:cubicBezTo>
                    <a:pt x="176" y="318"/>
                    <a:pt x="177" y="313"/>
                    <a:pt x="177" y="311"/>
                  </a:cubicBezTo>
                  <a:close/>
                  <a:moveTo>
                    <a:pt x="156" y="60"/>
                  </a:moveTo>
                  <a:cubicBezTo>
                    <a:pt x="156" y="60"/>
                    <a:pt x="157" y="60"/>
                    <a:pt x="157" y="61"/>
                  </a:cubicBezTo>
                  <a:cubicBezTo>
                    <a:pt x="157" y="60"/>
                    <a:pt x="157" y="60"/>
                    <a:pt x="157" y="60"/>
                  </a:cubicBezTo>
                  <a:cubicBezTo>
                    <a:pt x="158" y="59"/>
                    <a:pt x="159" y="59"/>
                    <a:pt x="160" y="59"/>
                  </a:cubicBezTo>
                  <a:cubicBezTo>
                    <a:pt x="160" y="58"/>
                    <a:pt x="160" y="58"/>
                    <a:pt x="160" y="57"/>
                  </a:cubicBezTo>
                  <a:cubicBezTo>
                    <a:pt x="160" y="57"/>
                    <a:pt x="161" y="56"/>
                    <a:pt x="161" y="56"/>
                  </a:cubicBezTo>
                  <a:cubicBezTo>
                    <a:pt x="161" y="56"/>
                    <a:pt x="161" y="55"/>
                    <a:pt x="161" y="55"/>
                  </a:cubicBezTo>
                  <a:cubicBezTo>
                    <a:pt x="161" y="54"/>
                    <a:pt x="161" y="54"/>
                    <a:pt x="162" y="54"/>
                  </a:cubicBezTo>
                  <a:cubicBezTo>
                    <a:pt x="163" y="53"/>
                    <a:pt x="163" y="52"/>
                    <a:pt x="162" y="51"/>
                  </a:cubicBezTo>
                  <a:cubicBezTo>
                    <a:pt x="161" y="51"/>
                    <a:pt x="161" y="52"/>
                    <a:pt x="161" y="52"/>
                  </a:cubicBezTo>
                  <a:cubicBezTo>
                    <a:pt x="160" y="52"/>
                    <a:pt x="160" y="50"/>
                    <a:pt x="160" y="51"/>
                  </a:cubicBezTo>
                  <a:cubicBezTo>
                    <a:pt x="160" y="50"/>
                    <a:pt x="159" y="51"/>
                    <a:pt x="159" y="51"/>
                  </a:cubicBezTo>
                  <a:cubicBezTo>
                    <a:pt x="157" y="50"/>
                    <a:pt x="161" y="47"/>
                    <a:pt x="162" y="46"/>
                  </a:cubicBezTo>
                  <a:cubicBezTo>
                    <a:pt x="163" y="45"/>
                    <a:pt x="165" y="41"/>
                    <a:pt x="167" y="42"/>
                  </a:cubicBezTo>
                  <a:cubicBezTo>
                    <a:pt x="168" y="42"/>
                    <a:pt x="163" y="45"/>
                    <a:pt x="167" y="45"/>
                  </a:cubicBezTo>
                  <a:cubicBezTo>
                    <a:pt x="168" y="45"/>
                    <a:pt x="171" y="40"/>
                    <a:pt x="172" y="43"/>
                  </a:cubicBezTo>
                  <a:cubicBezTo>
                    <a:pt x="172" y="45"/>
                    <a:pt x="170" y="47"/>
                    <a:pt x="168" y="47"/>
                  </a:cubicBezTo>
                  <a:cubicBezTo>
                    <a:pt x="169" y="48"/>
                    <a:pt x="168" y="49"/>
                    <a:pt x="168" y="49"/>
                  </a:cubicBezTo>
                  <a:cubicBezTo>
                    <a:pt x="166" y="52"/>
                    <a:pt x="173" y="48"/>
                    <a:pt x="174" y="48"/>
                  </a:cubicBezTo>
                  <a:cubicBezTo>
                    <a:pt x="175" y="48"/>
                    <a:pt x="177" y="51"/>
                    <a:pt x="177" y="51"/>
                  </a:cubicBezTo>
                  <a:cubicBezTo>
                    <a:pt x="177" y="52"/>
                    <a:pt x="176" y="54"/>
                    <a:pt x="175" y="54"/>
                  </a:cubicBezTo>
                  <a:cubicBezTo>
                    <a:pt x="175" y="55"/>
                    <a:pt x="174" y="55"/>
                    <a:pt x="173" y="55"/>
                  </a:cubicBezTo>
                  <a:cubicBezTo>
                    <a:pt x="173" y="56"/>
                    <a:pt x="173" y="56"/>
                    <a:pt x="173" y="57"/>
                  </a:cubicBezTo>
                  <a:cubicBezTo>
                    <a:pt x="173" y="58"/>
                    <a:pt x="172" y="59"/>
                    <a:pt x="171" y="59"/>
                  </a:cubicBezTo>
                  <a:cubicBezTo>
                    <a:pt x="169" y="60"/>
                    <a:pt x="167" y="60"/>
                    <a:pt x="165" y="60"/>
                  </a:cubicBezTo>
                  <a:cubicBezTo>
                    <a:pt x="162" y="62"/>
                    <a:pt x="165" y="62"/>
                    <a:pt x="164" y="65"/>
                  </a:cubicBezTo>
                  <a:cubicBezTo>
                    <a:pt x="162" y="67"/>
                    <a:pt x="161" y="66"/>
                    <a:pt x="159" y="66"/>
                  </a:cubicBezTo>
                  <a:cubicBezTo>
                    <a:pt x="158" y="65"/>
                    <a:pt x="158" y="65"/>
                    <a:pt x="157" y="66"/>
                  </a:cubicBezTo>
                  <a:cubicBezTo>
                    <a:pt x="156" y="66"/>
                    <a:pt x="158" y="67"/>
                    <a:pt x="156" y="67"/>
                  </a:cubicBezTo>
                  <a:cubicBezTo>
                    <a:pt x="156" y="67"/>
                    <a:pt x="156" y="67"/>
                    <a:pt x="156" y="68"/>
                  </a:cubicBezTo>
                  <a:cubicBezTo>
                    <a:pt x="156" y="68"/>
                    <a:pt x="156" y="69"/>
                    <a:pt x="156" y="69"/>
                  </a:cubicBezTo>
                  <a:cubicBezTo>
                    <a:pt x="158" y="69"/>
                    <a:pt x="158" y="70"/>
                    <a:pt x="158" y="71"/>
                  </a:cubicBezTo>
                  <a:cubicBezTo>
                    <a:pt x="158" y="71"/>
                    <a:pt x="159" y="73"/>
                    <a:pt x="159" y="73"/>
                  </a:cubicBezTo>
                  <a:cubicBezTo>
                    <a:pt x="159" y="75"/>
                    <a:pt x="157" y="74"/>
                    <a:pt x="156" y="74"/>
                  </a:cubicBezTo>
                  <a:cubicBezTo>
                    <a:pt x="155" y="74"/>
                    <a:pt x="156" y="72"/>
                    <a:pt x="155" y="73"/>
                  </a:cubicBezTo>
                  <a:cubicBezTo>
                    <a:pt x="155" y="74"/>
                    <a:pt x="156" y="75"/>
                    <a:pt x="155" y="76"/>
                  </a:cubicBezTo>
                  <a:cubicBezTo>
                    <a:pt x="155" y="76"/>
                    <a:pt x="154" y="77"/>
                    <a:pt x="154" y="77"/>
                  </a:cubicBezTo>
                  <a:cubicBezTo>
                    <a:pt x="153" y="77"/>
                    <a:pt x="154" y="75"/>
                    <a:pt x="152" y="76"/>
                  </a:cubicBezTo>
                  <a:cubicBezTo>
                    <a:pt x="151" y="76"/>
                    <a:pt x="152" y="79"/>
                    <a:pt x="150" y="78"/>
                  </a:cubicBezTo>
                  <a:cubicBezTo>
                    <a:pt x="148" y="77"/>
                    <a:pt x="151" y="73"/>
                    <a:pt x="152" y="73"/>
                  </a:cubicBezTo>
                  <a:cubicBezTo>
                    <a:pt x="151" y="72"/>
                    <a:pt x="152" y="71"/>
                    <a:pt x="151" y="71"/>
                  </a:cubicBezTo>
                  <a:cubicBezTo>
                    <a:pt x="150" y="70"/>
                    <a:pt x="149" y="71"/>
                    <a:pt x="148" y="71"/>
                  </a:cubicBezTo>
                  <a:cubicBezTo>
                    <a:pt x="147" y="72"/>
                    <a:pt x="148" y="72"/>
                    <a:pt x="148" y="73"/>
                  </a:cubicBezTo>
                  <a:cubicBezTo>
                    <a:pt x="146" y="75"/>
                    <a:pt x="145" y="71"/>
                    <a:pt x="144" y="70"/>
                  </a:cubicBezTo>
                  <a:cubicBezTo>
                    <a:pt x="143" y="68"/>
                    <a:pt x="143" y="68"/>
                    <a:pt x="145" y="66"/>
                  </a:cubicBezTo>
                  <a:cubicBezTo>
                    <a:pt x="145" y="66"/>
                    <a:pt x="146" y="65"/>
                    <a:pt x="147" y="65"/>
                  </a:cubicBezTo>
                  <a:cubicBezTo>
                    <a:pt x="148" y="66"/>
                    <a:pt x="146" y="66"/>
                    <a:pt x="147" y="67"/>
                  </a:cubicBezTo>
                  <a:cubicBezTo>
                    <a:pt x="147" y="68"/>
                    <a:pt x="148" y="68"/>
                    <a:pt x="149" y="68"/>
                  </a:cubicBezTo>
                  <a:cubicBezTo>
                    <a:pt x="150" y="68"/>
                    <a:pt x="152" y="69"/>
                    <a:pt x="152" y="67"/>
                  </a:cubicBezTo>
                  <a:cubicBezTo>
                    <a:pt x="153" y="66"/>
                    <a:pt x="148" y="66"/>
                    <a:pt x="149" y="64"/>
                  </a:cubicBezTo>
                  <a:cubicBezTo>
                    <a:pt x="150" y="63"/>
                    <a:pt x="154" y="66"/>
                    <a:pt x="153" y="63"/>
                  </a:cubicBezTo>
                  <a:cubicBezTo>
                    <a:pt x="153" y="60"/>
                    <a:pt x="148" y="63"/>
                    <a:pt x="148" y="62"/>
                  </a:cubicBezTo>
                  <a:cubicBezTo>
                    <a:pt x="148" y="61"/>
                    <a:pt x="153" y="58"/>
                    <a:pt x="153" y="58"/>
                  </a:cubicBezTo>
                  <a:cubicBezTo>
                    <a:pt x="154" y="58"/>
                    <a:pt x="154" y="59"/>
                    <a:pt x="155" y="59"/>
                  </a:cubicBezTo>
                  <a:cubicBezTo>
                    <a:pt x="155" y="59"/>
                    <a:pt x="157" y="61"/>
                    <a:pt x="156" y="60"/>
                  </a:cubicBezTo>
                  <a:close/>
                  <a:moveTo>
                    <a:pt x="171" y="83"/>
                  </a:moveTo>
                  <a:cubicBezTo>
                    <a:pt x="170" y="83"/>
                    <a:pt x="169" y="84"/>
                    <a:pt x="169" y="83"/>
                  </a:cubicBezTo>
                  <a:cubicBezTo>
                    <a:pt x="169" y="83"/>
                    <a:pt x="169" y="83"/>
                    <a:pt x="168" y="83"/>
                  </a:cubicBezTo>
                  <a:cubicBezTo>
                    <a:pt x="168" y="83"/>
                    <a:pt x="168" y="83"/>
                    <a:pt x="168" y="82"/>
                  </a:cubicBezTo>
                  <a:cubicBezTo>
                    <a:pt x="167" y="83"/>
                    <a:pt x="165" y="82"/>
                    <a:pt x="167" y="81"/>
                  </a:cubicBezTo>
                  <a:cubicBezTo>
                    <a:pt x="168" y="80"/>
                    <a:pt x="168" y="82"/>
                    <a:pt x="169" y="80"/>
                  </a:cubicBezTo>
                  <a:cubicBezTo>
                    <a:pt x="170" y="80"/>
                    <a:pt x="171" y="77"/>
                    <a:pt x="172" y="77"/>
                  </a:cubicBezTo>
                  <a:cubicBezTo>
                    <a:pt x="173" y="77"/>
                    <a:pt x="174" y="79"/>
                    <a:pt x="174" y="80"/>
                  </a:cubicBezTo>
                  <a:cubicBezTo>
                    <a:pt x="173" y="81"/>
                    <a:pt x="177" y="86"/>
                    <a:pt x="172" y="84"/>
                  </a:cubicBezTo>
                  <a:cubicBezTo>
                    <a:pt x="172" y="84"/>
                    <a:pt x="172" y="84"/>
                    <a:pt x="171" y="83"/>
                  </a:cubicBezTo>
                  <a:close/>
                  <a:moveTo>
                    <a:pt x="196" y="386"/>
                  </a:moveTo>
                  <a:cubicBezTo>
                    <a:pt x="196" y="386"/>
                    <a:pt x="196" y="386"/>
                    <a:pt x="195" y="385"/>
                  </a:cubicBezTo>
                  <a:cubicBezTo>
                    <a:pt x="195" y="385"/>
                    <a:pt x="196" y="385"/>
                    <a:pt x="196" y="385"/>
                  </a:cubicBezTo>
                  <a:cubicBezTo>
                    <a:pt x="196" y="385"/>
                    <a:pt x="196" y="385"/>
                    <a:pt x="196" y="386"/>
                  </a:cubicBezTo>
                  <a:close/>
                  <a:moveTo>
                    <a:pt x="168" y="72"/>
                  </a:moveTo>
                  <a:cubicBezTo>
                    <a:pt x="168" y="73"/>
                    <a:pt x="168" y="73"/>
                    <a:pt x="168" y="74"/>
                  </a:cubicBezTo>
                  <a:cubicBezTo>
                    <a:pt x="166" y="75"/>
                    <a:pt x="166" y="81"/>
                    <a:pt x="163" y="76"/>
                  </a:cubicBezTo>
                  <a:cubicBezTo>
                    <a:pt x="162" y="72"/>
                    <a:pt x="165" y="70"/>
                    <a:pt x="168" y="72"/>
                  </a:cubicBezTo>
                  <a:cubicBezTo>
                    <a:pt x="168" y="72"/>
                    <a:pt x="167" y="72"/>
                    <a:pt x="167" y="72"/>
                  </a:cubicBezTo>
                  <a:cubicBezTo>
                    <a:pt x="167" y="72"/>
                    <a:pt x="168" y="72"/>
                    <a:pt x="168" y="72"/>
                  </a:cubicBezTo>
                  <a:close/>
                  <a:moveTo>
                    <a:pt x="168" y="34"/>
                  </a:moveTo>
                  <a:cubicBezTo>
                    <a:pt x="165" y="31"/>
                    <a:pt x="175" y="31"/>
                    <a:pt x="172" y="34"/>
                  </a:cubicBezTo>
                  <a:cubicBezTo>
                    <a:pt x="171" y="35"/>
                    <a:pt x="169" y="37"/>
                    <a:pt x="168" y="38"/>
                  </a:cubicBezTo>
                  <a:cubicBezTo>
                    <a:pt x="169" y="36"/>
                    <a:pt x="169" y="34"/>
                    <a:pt x="168" y="33"/>
                  </a:cubicBezTo>
                  <a:cubicBezTo>
                    <a:pt x="168" y="33"/>
                    <a:pt x="168" y="34"/>
                    <a:pt x="168" y="34"/>
                  </a:cubicBezTo>
                  <a:close/>
                  <a:moveTo>
                    <a:pt x="188" y="331"/>
                  </a:moveTo>
                  <a:cubicBezTo>
                    <a:pt x="187" y="332"/>
                    <a:pt x="189" y="332"/>
                    <a:pt x="188" y="333"/>
                  </a:cubicBezTo>
                  <a:cubicBezTo>
                    <a:pt x="187" y="332"/>
                    <a:pt x="186" y="329"/>
                    <a:pt x="185" y="329"/>
                  </a:cubicBezTo>
                  <a:cubicBezTo>
                    <a:pt x="184" y="328"/>
                    <a:pt x="181" y="328"/>
                    <a:pt x="182" y="326"/>
                  </a:cubicBezTo>
                  <a:cubicBezTo>
                    <a:pt x="184" y="322"/>
                    <a:pt x="190" y="328"/>
                    <a:pt x="188" y="331"/>
                  </a:cubicBezTo>
                  <a:close/>
                  <a:moveTo>
                    <a:pt x="232" y="357"/>
                  </a:moveTo>
                  <a:cubicBezTo>
                    <a:pt x="233" y="355"/>
                    <a:pt x="229" y="355"/>
                    <a:pt x="227" y="354"/>
                  </a:cubicBezTo>
                  <a:cubicBezTo>
                    <a:pt x="227" y="353"/>
                    <a:pt x="225" y="352"/>
                    <a:pt x="225" y="351"/>
                  </a:cubicBezTo>
                  <a:cubicBezTo>
                    <a:pt x="225" y="350"/>
                    <a:pt x="225" y="349"/>
                    <a:pt x="224" y="348"/>
                  </a:cubicBezTo>
                  <a:cubicBezTo>
                    <a:pt x="225" y="348"/>
                    <a:pt x="226" y="348"/>
                    <a:pt x="226" y="348"/>
                  </a:cubicBezTo>
                  <a:cubicBezTo>
                    <a:pt x="225" y="346"/>
                    <a:pt x="226" y="343"/>
                    <a:pt x="228" y="344"/>
                  </a:cubicBezTo>
                  <a:cubicBezTo>
                    <a:pt x="229" y="344"/>
                    <a:pt x="230" y="347"/>
                    <a:pt x="231" y="347"/>
                  </a:cubicBezTo>
                  <a:cubicBezTo>
                    <a:pt x="232" y="349"/>
                    <a:pt x="233" y="350"/>
                    <a:pt x="235" y="351"/>
                  </a:cubicBezTo>
                  <a:cubicBezTo>
                    <a:pt x="236" y="352"/>
                    <a:pt x="239" y="355"/>
                    <a:pt x="238" y="357"/>
                  </a:cubicBezTo>
                  <a:cubicBezTo>
                    <a:pt x="237" y="359"/>
                    <a:pt x="232" y="359"/>
                    <a:pt x="232" y="357"/>
                  </a:cubicBezTo>
                  <a:close/>
                  <a:moveTo>
                    <a:pt x="200" y="64"/>
                  </a:moveTo>
                  <a:cubicBezTo>
                    <a:pt x="201" y="64"/>
                    <a:pt x="201" y="63"/>
                    <a:pt x="201" y="63"/>
                  </a:cubicBezTo>
                  <a:cubicBezTo>
                    <a:pt x="202" y="63"/>
                    <a:pt x="202" y="64"/>
                    <a:pt x="201" y="64"/>
                  </a:cubicBezTo>
                  <a:cubicBezTo>
                    <a:pt x="200" y="67"/>
                    <a:pt x="199" y="64"/>
                    <a:pt x="200" y="64"/>
                  </a:cubicBezTo>
                  <a:close/>
                  <a:moveTo>
                    <a:pt x="683" y="306"/>
                  </a:moveTo>
                  <a:cubicBezTo>
                    <a:pt x="683" y="307"/>
                    <a:pt x="683" y="307"/>
                    <a:pt x="683" y="307"/>
                  </a:cubicBezTo>
                  <a:cubicBezTo>
                    <a:pt x="682" y="307"/>
                    <a:pt x="682" y="306"/>
                    <a:pt x="682" y="306"/>
                  </a:cubicBezTo>
                  <a:cubicBezTo>
                    <a:pt x="682" y="306"/>
                    <a:pt x="683" y="306"/>
                    <a:pt x="683" y="306"/>
                  </a:cubicBezTo>
                  <a:close/>
                  <a:moveTo>
                    <a:pt x="199" y="71"/>
                  </a:moveTo>
                  <a:cubicBezTo>
                    <a:pt x="199" y="71"/>
                    <a:pt x="200" y="68"/>
                    <a:pt x="200" y="68"/>
                  </a:cubicBezTo>
                  <a:cubicBezTo>
                    <a:pt x="201" y="68"/>
                    <a:pt x="202" y="67"/>
                    <a:pt x="203" y="68"/>
                  </a:cubicBezTo>
                  <a:cubicBezTo>
                    <a:pt x="204" y="69"/>
                    <a:pt x="201" y="73"/>
                    <a:pt x="199" y="71"/>
                  </a:cubicBezTo>
                  <a:close/>
                  <a:moveTo>
                    <a:pt x="187" y="55"/>
                  </a:moveTo>
                  <a:cubicBezTo>
                    <a:pt x="188" y="53"/>
                    <a:pt x="190" y="59"/>
                    <a:pt x="189" y="60"/>
                  </a:cubicBezTo>
                  <a:cubicBezTo>
                    <a:pt x="188" y="62"/>
                    <a:pt x="188" y="60"/>
                    <a:pt x="187" y="59"/>
                  </a:cubicBezTo>
                  <a:cubicBezTo>
                    <a:pt x="187" y="58"/>
                    <a:pt x="187" y="55"/>
                    <a:pt x="187" y="55"/>
                  </a:cubicBezTo>
                  <a:close/>
                  <a:moveTo>
                    <a:pt x="478" y="75"/>
                  </a:moveTo>
                  <a:cubicBezTo>
                    <a:pt x="478" y="75"/>
                    <a:pt x="478" y="75"/>
                    <a:pt x="478" y="75"/>
                  </a:cubicBezTo>
                  <a:cubicBezTo>
                    <a:pt x="478" y="75"/>
                    <a:pt x="478" y="75"/>
                    <a:pt x="478" y="75"/>
                  </a:cubicBezTo>
                  <a:cubicBezTo>
                    <a:pt x="478" y="75"/>
                    <a:pt x="478" y="75"/>
                    <a:pt x="478" y="75"/>
                  </a:cubicBezTo>
                  <a:close/>
                  <a:moveTo>
                    <a:pt x="772" y="313"/>
                  </a:moveTo>
                  <a:cubicBezTo>
                    <a:pt x="771" y="313"/>
                    <a:pt x="770" y="313"/>
                    <a:pt x="771" y="312"/>
                  </a:cubicBezTo>
                  <a:cubicBezTo>
                    <a:pt x="771" y="311"/>
                    <a:pt x="773" y="314"/>
                    <a:pt x="772" y="313"/>
                  </a:cubicBezTo>
                  <a:close/>
                  <a:moveTo>
                    <a:pt x="196" y="27"/>
                  </a:moveTo>
                  <a:cubicBezTo>
                    <a:pt x="195" y="27"/>
                    <a:pt x="195" y="27"/>
                    <a:pt x="195" y="27"/>
                  </a:cubicBezTo>
                  <a:cubicBezTo>
                    <a:pt x="196" y="27"/>
                    <a:pt x="196" y="27"/>
                    <a:pt x="196" y="27"/>
                  </a:cubicBezTo>
                  <a:cubicBezTo>
                    <a:pt x="196" y="27"/>
                    <a:pt x="196" y="27"/>
                    <a:pt x="196" y="27"/>
                  </a:cubicBezTo>
                  <a:close/>
                  <a:moveTo>
                    <a:pt x="191" y="58"/>
                  </a:moveTo>
                  <a:cubicBezTo>
                    <a:pt x="191" y="57"/>
                    <a:pt x="192" y="56"/>
                    <a:pt x="193" y="56"/>
                  </a:cubicBezTo>
                  <a:cubicBezTo>
                    <a:pt x="195" y="57"/>
                    <a:pt x="193" y="57"/>
                    <a:pt x="193" y="59"/>
                  </a:cubicBezTo>
                  <a:cubicBezTo>
                    <a:pt x="196" y="58"/>
                    <a:pt x="197" y="63"/>
                    <a:pt x="194" y="64"/>
                  </a:cubicBezTo>
                  <a:cubicBezTo>
                    <a:pt x="192" y="64"/>
                    <a:pt x="192" y="60"/>
                    <a:pt x="191" y="58"/>
                  </a:cubicBezTo>
                  <a:close/>
                  <a:moveTo>
                    <a:pt x="195" y="69"/>
                  </a:moveTo>
                  <a:cubicBezTo>
                    <a:pt x="196" y="71"/>
                    <a:pt x="195" y="72"/>
                    <a:pt x="194" y="73"/>
                  </a:cubicBezTo>
                  <a:cubicBezTo>
                    <a:pt x="193" y="72"/>
                    <a:pt x="193" y="70"/>
                    <a:pt x="193" y="69"/>
                  </a:cubicBezTo>
                  <a:cubicBezTo>
                    <a:pt x="193" y="68"/>
                    <a:pt x="195" y="67"/>
                    <a:pt x="195" y="69"/>
                  </a:cubicBezTo>
                  <a:close/>
                  <a:moveTo>
                    <a:pt x="192" y="67"/>
                  </a:moveTo>
                  <a:cubicBezTo>
                    <a:pt x="193" y="67"/>
                    <a:pt x="193" y="67"/>
                    <a:pt x="193" y="67"/>
                  </a:cubicBezTo>
                  <a:cubicBezTo>
                    <a:pt x="191" y="69"/>
                    <a:pt x="192" y="67"/>
                    <a:pt x="192" y="67"/>
                  </a:cubicBezTo>
                  <a:close/>
                  <a:moveTo>
                    <a:pt x="193" y="47"/>
                  </a:moveTo>
                  <a:cubicBezTo>
                    <a:pt x="193" y="46"/>
                    <a:pt x="195" y="45"/>
                    <a:pt x="196" y="45"/>
                  </a:cubicBezTo>
                  <a:cubicBezTo>
                    <a:pt x="196" y="45"/>
                    <a:pt x="197" y="45"/>
                    <a:pt x="197" y="45"/>
                  </a:cubicBezTo>
                  <a:cubicBezTo>
                    <a:pt x="198" y="45"/>
                    <a:pt x="198" y="45"/>
                    <a:pt x="198" y="46"/>
                  </a:cubicBezTo>
                  <a:cubicBezTo>
                    <a:pt x="199" y="46"/>
                    <a:pt x="199" y="44"/>
                    <a:pt x="201" y="45"/>
                  </a:cubicBezTo>
                  <a:cubicBezTo>
                    <a:pt x="202" y="45"/>
                    <a:pt x="203" y="47"/>
                    <a:pt x="204" y="47"/>
                  </a:cubicBezTo>
                  <a:cubicBezTo>
                    <a:pt x="206" y="50"/>
                    <a:pt x="204" y="50"/>
                    <a:pt x="201" y="51"/>
                  </a:cubicBezTo>
                  <a:cubicBezTo>
                    <a:pt x="200" y="51"/>
                    <a:pt x="198" y="52"/>
                    <a:pt x="197" y="51"/>
                  </a:cubicBezTo>
                  <a:cubicBezTo>
                    <a:pt x="197" y="50"/>
                    <a:pt x="197" y="50"/>
                    <a:pt x="197" y="50"/>
                  </a:cubicBezTo>
                  <a:cubicBezTo>
                    <a:pt x="197" y="49"/>
                    <a:pt x="197" y="48"/>
                    <a:pt x="196" y="48"/>
                  </a:cubicBezTo>
                  <a:cubicBezTo>
                    <a:pt x="196" y="48"/>
                    <a:pt x="195" y="48"/>
                    <a:pt x="195" y="48"/>
                  </a:cubicBezTo>
                  <a:cubicBezTo>
                    <a:pt x="193" y="49"/>
                    <a:pt x="193" y="47"/>
                    <a:pt x="193" y="47"/>
                  </a:cubicBezTo>
                  <a:close/>
                  <a:moveTo>
                    <a:pt x="194" y="35"/>
                  </a:moveTo>
                  <a:cubicBezTo>
                    <a:pt x="194" y="35"/>
                    <a:pt x="195" y="35"/>
                    <a:pt x="195" y="35"/>
                  </a:cubicBezTo>
                  <a:cubicBezTo>
                    <a:pt x="195" y="35"/>
                    <a:pt x="195" y="35"/>
                    <a:pt x="194" y="36"/>
                  </a:cubicBezTo>
                  <a:cubicBezTo>
                    <a:pt x="194" y="35"/>
                    <a:pt x="194" y="35"/>
                    <a:pt x="194" y="35"/>
                  </a:cubicBezTo>
                  <a:close/>
                  <a:moveTo>
                    <a:pt x="195" y="26"/>
                  </a:moveTo>
                  <a:cubicBezTo>
                    <a:pt x="195" y="25"/>
                    <a:pt x="194" y="25"/>
                    <a:pt x="195" y="24"/>
                  </a:cubicBezTo>
                  <a:cubicBezTo>
                    <a:pt x="195" y="25"/>
                    <a:pt x="196" y="25"/>
                    <a:pt x="195" y="26"/>
                  </a:cubicBezTo>
                  <a:close/>
                  <a:moveTo>
                    <a:pt x="234" y="67"/>
                  </a:moveTo>
                  <a:cubicBezTo>
                    <a:pt x="234" y="66"/>
                    <a:pt x="234" y="66"/>
                    <a:pt x="234" y="66"/>
                  </a:cubicBezTo>
                  <a:cubicBezTo>
                    <a:pt x="235" y="66"/>
                    <a:pt x="235" y="66"/>
                    <a:pt x="235" y="66"/>
                  </a:cubicBezTo>
                  <a:cubicBezTo>
                    <a:pt x="235" y="67"/>
                    <a:pt x="234" y="67"/>
                    <a:pt x="234" y="67"/>
                  </a:cubicBezTo>
                  <a:close/>
                  <a:moveTo>
                    <a:pt x="234" y="210"/>
                  </a:moveTo>
                  <a:cubicBezTo>
                    <a:pt x="233" y="209"/>
                    <a:pt x="237" y="208"/>
                    <a:pt x="237" y="208"/>
                  </a:cubicBezTo>
                  <a:cubicBezTo>
                    <a:pt x="237" y="209"/>
                    <a:pt x="235" y="210"/>
                    <a:pt x="234" y="210"/>
                  </a:cubicBezTo>
                  <a:close/>
                  <a:moveTo>
                    <a:pt x="224" y="22"/>
                  </a:moveTo>
                  <a:cubicBezTo>
                    <a:pt x="225" y="20"/>
                    <a:pt x="226" y="20"/>
                    <a:pt x="228" y="20"/>
                  </a:cubicBezTo>
                  <a:cubicBezTo>
                    <a:pt x="228" y="21"/>
                    <a:pt x="227" y="21"/>
                    <a:pt x="228" y="22"/>
                  </a:cubicBezTo>
                  <a:cubicBezTo>
                    <a:pt x="229" y="22"/>
                    <a:pt x="228" y="23"/>
                    <a:pt x="228" y="23"/>
                  </a:cubicBezTo>
                  <a:cubicBezTo>
                    <a:pt x="230" y="27"/>
                    <a:pt x="220" y="27"/>
                    <a:pt x="224" y="21"/>
                  </a:cubicBezTo>
                  <a:cubicBezTo>
                    <a:pt x="224" y="21"/>
                    <a:pt x="223" y="22"/>
                    <a:pt x="224" y="22"/>
                  </a:cubicBezTo>
                  <a:close/>
                  <a:moveTo>
                    <a:pt x="1130" y="429"/>
                  </a:moveTo>
                  <a:cubicBezTo>
                    <a:pt x="1130" y="429"/>
                    <a:pt x="1129" y="429"/>
                    <a:pt x="1129" y="429"/>
                  </a:cubicBezTo>
                  <a:cubicBezTo>
                    <a:pt x="1129" y="428"/>
                    <a:pt x="1129" y="429"/>
                    <a:pt x="1130" y="429"/>
                  </a:cubicBezTo>
                  <a:close/>
                  <a:moveTo>
                    <a:pt x="240" y="34"/>
                  </a:moveTo>
                  <a:cubicBezTo>
                    <a:pt x="242" y="34"/>
                    <a:pt x="243" y="34"/>
                    <a:pt x="244" y="35"/>
                  </a:cubicBezTo>
                  <a:cubicBezTo>
                    <a:pt x="244" y="35"/>
                    <a:pt x="244" y="38"/>
                    <a:pt x="244" y="38"/>
                  </a:cubicBezTo>
                  <a:cubicBezTo>
                    <a:pt x="243" y="40"/>
                    <a:pt x="240" y="46"/>
                    <a:pt x="238" y="44"/>
                  </a:cubicBezTo>
                  <a:cubicBezTo>
                    <a:pt x="235" y="43"/>
                    <a:pt x="233" y="41"/>
                    <a:pt x="235" y="38"/>
                  </a:cubicBezTo>
                  <a:cubicBezTo>
                    <a:pt x="236" y="36"/>
                    <a:pt x="239" y="36"/>
                    <a:pt x="240" y="34"/>
                  </a:cubicBezTo>
                  <a:cubicBezTo>
                    <a:pt x="240" y="35"/>
                    <a:pt x="240" y="35"/>
                    <a:pt x="239" y="35"/>
                  </a:cubicBezTo>
                  <a:cubicBezTo>
                    <a:pt x="240" y="35"/>
                    <a:pt x="240" y="35"/>
                    <a:pt x="240" y="34"/>
                  </a:cubicBezTo>
                  <a:close/>
                  <a:moveTo>
                    <a:pt x="233" y="84"/>
                  </a:moveTo>
                  <a:cubicBezTo>
                    <a:pt x="231" y="84"/>
                    <a:pt x="233" y="83"/>
                    <a:pt x="233" y="83"/>
                  </a:cubicBezTo>
                  <a:cubicBezTo>
                    <a:pt x="233" y="84"/>
                    <a:pt x="233" y="84"/>
                    <a:pt x="233" y="84"/>
                  </a:cubicBezTo>
                  <a:close/>
                  <a:moveTo>
                    <a:pt x="232" y="26"/>
                  </a:moveTo>
                  <a:cubicBezTo>
                    <a:pt x="232" y="26"/>
                    <a:pt x="233" y="25"/>
                    <a:pt x="233" y="25"/>
                  </a:cubicBezTo>
                  <a:cubicBezTo>
                    <a:pt x="234" y="25"/>
                    <a:pt x="238" y="26"/>
                    <a:pt x="237" y="28"/>
                  </a:cubicBezTo>
                  <a:cubicBezTo>
                    <a:pt x="236" y="29"/>
                    <a:pt x="232" y="27"/>
                    <a:pt x="232" y="26"/>
                  </a:cubicBezTo>
                  <a:close/>
                  <a:moveTo>
                    <a:pt x="228" y="75"/>
                  </a:moveTo>
                  <a:cubicBezTo>
                    <a:pt x="228" y="76"/>
                    <a:pt x="227" y="76"/>
                    <a:pt x="227" y="75"/>
                  </a:cubicBezTo>
                  <a:cubicBezTo>
                    <a:pt x="227" y="75"/>
                    <a:pt x="228" y="74"/>
                    <a:pt x="228" y="75"/>
                  </a:cubicBezTo>
                  <a:close/>
                  <a:moveTo>
                    <a:pt x="225" y="44"/>
                  </a:moveTo>
                  <a:cubicBezTo>
                    <a:pt x="226" y="44"/>
                    <a:pt x="226" y="46"/>
                    <a:pt x="226" y="46"/>
                  </a:cubicBezTo>
                  <a:cubicBezTo>
                    <a:pt x="227" y="47"/>
                    <a:pt x="227" y="48"/>
                    <a:pt x="226" y="49"/>
                  </a:cubicBezTo>
                  <a:cubicBezTo>
                    <a:pt x="226" y="50"/>
                    <a:pt x="226" y="49"/>
                    <a:pt x="224" y="50"/>
                  </a:cubicBezTo>
                  <a:cubicBezTo>
                    <a:pt x="223" y="52"/>
                    <a:pt x="219" y="50"/>
                    <a:pt x="219" y="48"/>
                  </a:cubicBezTo>
                  <a:cubicBezTo>
                    <a:pt x="219" y="46"/>
                    <a:pt x="223" y="45"/>
                    <a:pt x="225" y="44"/>
                  </a:cubicBezTo>
                  <a:close/>
                  <a:moveTo>
                    <a:pt x="225" y="56"/>
                  </a:moveTo>
                  <a:cubicBezTo>
                    <a:pt x="225" y="57"/>
                    <a:pt x="225" y="57"/>
                    <a:pt x="225" y="58"/>
                  </a:cubicBezTo>
                  <a:cubicBezTo>
                    <a:pt x="221" y="57"/>
                    <a:pt x="225" y="55"/>
                    <a:pt x="225" y="56"/>
                  </a:cubicBezTo>
                  <a:close/>
                  <a:moveTo>
                    <a:pt x="225" y="69"/>
                  </a:moveTo>
                  <a:cubicBezTo>
                    <a:pt x="225" y="69"/>
                    <a:pt x="225" y="69"/>
                    <a:pt x="226" y="69"/>
                  </a:cubicBezTo>
                  <a:cubicBezTo>
                    <a:pt x="226" y="69"/>
                    <a:pt x="225" y="68"/>
                    <a:pt x="225" y="69"/>
                  </a:cubicBezTo>
                  <a:close/>
                  <a:moveTo>
                    <a:pt x="223" y="37"/>
                  </a:moveTo>
                  <a:cubicBezTo>
                    <a:pt x="223" y="36"/>
                    <a:pt x="223" y="34"/>
                    <a:pt x="224" y="35"/>
                  </a:cubicBezTo>
                  <a:cubicBezTo>
                    <a:pt x="226" y="35"/>
                    <a:pt x="225" y="37"/>
                    <a:pt x="223" y="37"/>
                  </a:cubicBezTo>
                  <a:close/>
                  <a:moveTo>
                    <a:pt x="219" y="55"/>
                  </a:moveTo>
                  <a:cubicBezTo>
                    <a:pt x="220" y="55"/>
                    <a:pt x="220" y="55"/>
                    <a:pt x="220" y="56"/>
                  </a:cubicBezTo>
                  <a:cubicBezTo>
                    <a:pt x="219" y="57"/>
                    <a:pt x="216" y="62"/>
                    <a:pt x="215" y="58"/>
                  </a:cubicBezTo>
                  <a:cubicBezTo>
                    <a:pt x="214" y="55"/>
                    <a:pt x="218" y="54"/>
                    <a:pt x="219" y="55"/>
                  </a:cubicBezTo>
                  <a:close/>
                  <a:moveTo>
                    <a:pt x="227" y="30"/>
                  </a:moveTo>
                  <a:cubicBezTo>
                    <a:pt x="228" y="30"/>
                    <a:pt x="231" y="30"/>
                    <a:pt x="232" y="31"/>
                  </a:cubicBezTo>
                  <a:cubicBezTo>
                    <a:pt x="232" y="33"/>
                    <a:pt x="227" y="31"/>
                    <a:pt x="227" y="31"/>
                  </a:cubicBezTo>
                  <a:cubicBezTo>
                    <a:pt x="226" y="30"/>
                    <a:pt x="227" y="30"/>
                    <a:pt x="228" y="30"/>
                  </a:cubicBezTo>
                  <a:cubicBezTo>
                    <a:pt x="228" y="30"/>
                    <a:pt x="227" y="30"/>
                    <a:pt x="227" y="30"/>
                  </a:cubicBezTo>
                  <a:close/>
                  <a:moveTo>
                    <a:pt x="234" y="75"/>
                  </a:moveTo>
                  <a:cubicBezTo>
                    <a:pt x="234" y="74"/>
                    <a:pt x="232" y="73"/>
                    <a:pt x="234" y="73"/>
                  </a:cubicBezTo>
                  <a:cubicBezTo>
                    <a:pt x="235" y="73"/>
                    <a:pt x="235" y="75"/>
                    <a:pt x="234" y="75"/>
                  </a:cubicBezTo>
                  <a:close/>
                  <a:moveTo>
                    <a:pt x="198" y="61"/>
                  </a:moveTo>
                  <a:cubicBezTo>
                    <a:pt x="197" y="61"/>
                    <a:pt x="199" y="65"/>
                    <a:pt x="198" y="65"/>
                  </a:cubicBezTo>
                  <a:cubicBezTo>
                    <a:pt x="197" y="68"/>
                    <a:pt x="195" y="64"/>
                    <a:pt x="196" y="63"/>
                  </a:cubicBezTo>
                  <a:cubicBezTo>
                    <a:pt x="196" y="62"/>
                    <a:pt x="197" y="61"/>
                    <a:pt x="197" y="60"/>
                  </a:cubicBezTo>
                  <a:cubicBezTo>
                    <a:pt x="197" y="60"/>
                    <a:pt x="197" y="59"/>
                    <a:pt x="199" y="59"/>
                  </a:cubicBezTo>
                  <a:cubicBezTo>
                    <a:pt x="201" y="60"/>
                    <a:pt x="199" y="64"/>
                    <a:pt x="198" y="61"/>
                  </a:cubicBezTo>
                  <a:close/>
                  <a:moveTo>
                    <a:pt x="196" y="37"/>
                  </a:moveTo>
                  <a:cubicBezTo>
                    <a:pt x="198" y="35"/>
                    <a:pt x="197" y="34"/>
                    <a:pt x="200" y="36"/>
                  </a:cubicBezTo>
                  <a:cubicBezTo>
                    <a:pt x="203" y="38"/>
                    <a:pt x="203" y="38"/>
                    <a:pt x="206" y="39"/>
                  </a:cubicBezTo>
                  <a:cubicBezTo>
                    <a:pt x="211" y="40"/>
                    <a:pt x="212" y="45"/>
                    <a:pt x="216" y="46"/>
                  </a:cubicBezTo>
                  <a:cubicBezTo>
                    <a:pt x="215" y="45"/>
                    <a:pt x="215" y="44"/>
                    <a:pt x="214" y="43"/>
                  </a:cubicBezTo>
                  <a:cubicBezTo>
                    <a:pt x="214" y="42"/>
                    <a:pt x="213" y="40"/>
                    <a:pt x="212" y="40"/>
                  </a:cubicBezTo>
                  <a:cubicBezTo>
                    <a:pt x="211" y="38"/>
                    <a:pt x="208" y="37"/>
                    <a:pt x="207" y="34"/>
                  </a:cubicBezTo>
                  <a:cubicBezTo>
                    <a:pt x="208" y="35"/>
                    <a:pt x="209" y="35"/>
                    <a:pt x="211" y="35"/>
                  </a:cubicBezTo>
                  <a:cubicBezTo>
                    <a:pt x="212" y="36"/>
                    <a:pt x="213" y="36"/>
                    <a:pt x="214" y="37"/>
                  </a:cubicBezTo>
                  <a:cubicBezTo>
                    <a:pt x="215" y="37"/>
                    <a:pt x="216" y="38"/>
                    <a:pt x="217" y="38"/>
                  </a:cubicBezTo>
                  <a:cubicBezTo>
                    <a:pt x="218" y="39"/>
                    <a:pt x="218" y="41"/>
                    <a:pt x="219" y="41"/>
                  </a:cubicBezTo>
                  <a:cubicBezTo>
                    <a:pt x="219" y="41"/>
                    <a:pt x="219" y="41"/>
                    <a:pt x="219" y="40"/>
                  </a:cubicBezTo>
                  <a:cubicBezTo>
                    <a:pt x="220" y="40"/>
                    <a:pt x="221" y="41"/>
                    <a:pt x="220" y="41"/>
                  </a:cubicBezTo>
                  <a:cubicBezTo>
                    <a:pt x="220" y="42"/>
                    <a:pt x="220" y="42"/>
                    <a:pt x="220" y="42"/>
                  </a:cubicBezTo>
                  <a:cubicBezTo>
                    <a:pt x="225" y="42"/>
                    <a:pt x="218" y="47"/>
                    <a:pt x="217" y="47"/>
                  </a:cubicBezTo>
                  <a:cubicBezTo>
                    <a:pt x="218" y="49"/>
                    <a:pt x="218" y="50"/>
                    <a:pt x="217" y="52"/>
                  </a:cubicBezTo>
                  <a:cubicBezTo>
                    <a:pt x="216" y="53"/>
                    <a:pt x="214" y="53"/>
                    <a:pt x="213" y="54"/>
                  </a:cubicBezTo>
                  <a:cubicBezTo>
                    <a:pt x="212" y="54"/>
                    <a:pt x="212" y="55"/>
                    <a:pt x="211" y="56"/>
                  </a:cubicBezTo>
                  <a:cubicBezTo>
                    <a:pt x="211" y="56"/>
                    <a:pt x="210" y="56"/>
                    <a:pt x="210" y="56"/>
                  </a:cubicBezTo>
                  <a:cubicBezTo>
                    <a:pt x="207" y="55"/>
                    <a:pt x="203" y="57"/>
                    <a:pt x="204" y="53"/>
                  </a:cubicBezTo>
                  <a:cubicBezTo>
                    <a:pt x="203" y="52"/>
                    <a:pt x="202" y="53"/>
                    <a:pt x="203" y="52"/>
                  </a:cubicBezTo>
                  <a:cubicBezTo>
                    <a:pt x="203" y="51"/>
                    <a:pt x="205" y="50"/>
                    <a:pt x="206" y="50"/>
                  </a:cubicBezTo>
                  <a:cubicBezTo>
                    <a:pt x="207" y="49"/>
                    <a:pt x="209" y="49"/>
                    <a:pt x="210" y="50"/>
                  </a:cubicBezTo>
                  <a:cubicBezTo>
                    <a:pt x="211" y="51"/>
                    <a:pt x="212" y="52"/>
                    <a:pt x="213" y="52"/>
                  </a:cubicBezTo>
                  <a:cubicBezTo>
                    <a:pt x="212" y="50"/>
                    <a:pt x="211" y="49"/>
                    <a:pt x="209" y="48"/>
                  </a:cubicBezTo>
                  <a:cubicBezTo>
                    <a:pt x="208" y="48"/>
                    <a:pt x="207" y="48"/>
                    <a:pt x="206" y="47"/>
                  </a:cubicBezTo>
                  <a:cubicBezTo>
                    <a:pt x="205" y="46"/>
                    <a:pt x="205" y="45"/>
                    <a:pt x="204" y="44"/>
                  </a:cubicBezTo>
                  <a:cubicBezTo>
                    <a:pt x="203" y="42"/>
                    <a:pt x="200" y="43"/>
                    <a:pt x="199" y="41"/>
                  </a:cubicBezTo>
                  <a:cubicBezTo>
                    <a:pt x="198" y="41"/>
                    <a:pt x="196" y="38"/>
                    <a:pt x="196" y="37"/>
                  </a:cubicBezTo>
                  <a:close/>
                  <a:moveTo>
                    <a:pt x="131" y="57"/>
                  </a:moveTo>
                  <a:cubicBezTo>
                    <a:pt x="130" y="55"/>
                    <a:pt x="140" y="53"/>
                    <a:pt x="141" y="52"/>
                  </a:cubicBezTo>
                  <a:cubicBezTo>
                    <a:pt x="143" y="51"/>
                    <a:pt x="144" y="50"/>
                    <a:pt x="145" y="48"/>
                  </a:cubicBezTo>
                  <a:cubicBezTo>
                    <a:pt x="148" y="45"/>
                    <a:pt x="149" y="45"/>
                    <a:pt x="151" y="48"/>
                  </a:cubicBezTo>
                  <a:cubicBezTo>
                    <a:pt x="153" y="47"/>
                    <a:pt x="154" y="46"/>
                    <a:pt x="155" y="48"/>
                  </a:cubicBezTo>
                  <a:cubicBezTo>
                    <a:pt x="156" y="48"/>
                    <a:pt x="156" y="51"/>
                    <a:pt x="156" y="52"/>
                  </a:cubicBezTo>
                  <a:cubicBezTo>
                    <a:pt x="156" y="53"/>
                    <a:pt x="158" y="55"/>
                    <a:pt x="156" y="55"/>
                  </a:cubicBezTo>
                  <a:cubicBezTo>
                    <a:pt x="156" y="55"/>
                    <a:pt x="152" y="54"/>
                    <a:pt x="153" y="54"/>
                  </a:cubicBezTo>
                  <a:cubicBezTo>
                    <a:pt x="152" y="54"/>
                    <a:pt x="151" y="50"/>
                    <a:pt x="151" y="50"/>
                  </a:cubicBezTo>
                  <a:cubicBezTo>
                    <a:pt x="151" y="50"/>
                    <a:pt x="151" y="49"/>
                    <a:pt x="151" y="49"/>
                  </a:cubicBezTo>
                  <a:cubicBezTo>
                    <a:pt x="150" y="48"/>
                    <a:pt x="148" y="50"/>
                    <a:pt x="148" y="51"/>
                  </a:cubicBezTo>
                  <a:cubicBezTo>
                    <a:pt x="148" y="51"/>
                    <a:pt x="148" y="52"/>
                    <a:pt x="148" y="52"/>
                  </a:cubicBezTo>
                  <a:cubicBezTo>
                    <a:pt x="148" y="52"/>
                    <a:pt x="147" y="52"/>
                    <a:pt x="147" y="52"/>
                  </a:cubicBezTo>
                  <a:cubicBezTo>
                    <a:pt x="147" y="54"/>
                    <a:pt x="148" y="55"/>
                    <a:pt x="147" y="56"/>
                  </a:cubicBezTo>
                  <a:cubicBezTo>
                    <a:pt x="147" y="56"/>
                    <a:pt x="146" y="56"/>
                    <a:pt x="146" y="56"/>
                  </a:cubicBezTo>
                  <a:cubicBezTo>
                    <a:pt x="145" y="57"/>
                    <a:pt x="145" y="57"/>
                    <a:pt x="144" y="58"/>
                  </a:cubicBezTo>
                  <a:cubicBezTo>
                    <a:pt x="144" y="58"/>
                    <a:pt x="144" y="58"/>
                    <a:pt x="144" y="59"/>
                  </a:cubicBezTo>
                  <a:cubicBezTo>
                    <a:pt x="143" y="59"/>
                    <a:pt x="143" y="59"/>
                    <a:pt x="143" y="59"/>
                  </a:cubicBezTo>
                  <a:cubicBezTo>
                    <a:pt x="141" y="59"/>
                    <a:pt x="141" y="64"/>
                    <a:pt x="139" y="62"/>
                  </a:cubicBezTo>
                  <a:cubicBezTo>
                    <a:pt x="137" y="61"/>
                    <a:pt x="140" y="58"/>
                    <a:pt x="137" y="58"/>
                  </a:cubicBezTo>
                  <a:cubicBezTo>
                    <a:pt x="135" y="59"/>
                    <a:pt x="133" y="59"/>
                    <a:pt x="131" y="57"/>
                  </a:cubicBezTo>
                  <a:close/>
                  <a:moveTo>
                    <a:pt x="176" y="382"/>
                  </a:moveTo>
                  <a:cubicBezTo>
                    <a:pt x="175" y="382"/>
                    <a:pt x="174" y="382"/>
                    <a:pt x="173" y="383"/>
                  </a:cubicBezTo>
                  <a:cubicBezTo>
                    <a:pt x="174" y="381"/>
                    <a:pt x="175" y="382"/>
                    <a:pt x="176" y="382"/>
                  </a:cubicBezTo>
                  <a:close/>
                  <a:moveTo>
                    <a:pt x="159" y="363"/>
                  </a:moveTo>
                  <a:cubicBezTo>
                    <a:pt x="161" y="361"/>
                    <a:pt x="164" y="364"/>
                    <a:pt x="166" y="366"/>
                  </a:cubicBezTo>
                  <a:cubicBezTo>
                    <a:pt x="167" y="367"/>
                    <a:pt x="170" y="370"/>
                    <a:pt x="166" y="371"/>
                  </a:cubicBezTo>
                  <a:cubicBezTo>
                    <a:pt x="166" y="372"/>
                    <a:pt x="166" y="373"/>
                    <a:pt x="165" y="373"/>
                  </a:cubicBezTo>
                  <a:cubicBezTo>
                    <a:pt x="165" y="375"/>
                    <a:pt x="162" y="376"/>
                    <a:pt x="161" y="377"/>
                  </a:cubicBezTo>
                  <a:cubicBezTo>
                    <a:pt x="158" y="378"/>
                    <a:pt x="157" y="377"/>
                    <a:pt x="155" y="375"/>
                  </a:cubicBezTo>
                  <a:cubicBezTo>
                    <a:pt x="153" y="371"/>
                    <a:pt x="155" y="366"/>
                    <a:pt x="159" y="363"/>
                  </a:cubicBezTo>
                  <a:close/>
                  <a:moveTo>
                    <a:pt x="198" y="22"/>
                  </a:moveTo>
                  <a:cubicBezTo>
                    <a:pt x="199" y="22"/>
                    <a:pt x="199" y="22"/>
                    <a:pt x="199" y="22"/>
                  </a:cubicBezTo>
                  <a:cubicBezTo>
                    <a:pt x="199" y="22"/>
                    <a:pt x="199" y="22"/>
                    <a:pt x="198" y="22"/>
                  </a:cubicBezTo>
                  <a:close/>
                  <a:moveTo>
                    <a:pt x="212" y="19"/>
                  </a:moveTo>
                  <a:cubicBezTo>
                    <a:pt x="211" y="18"/>
                    <a:pt x="213" y="15"/>
                    <a:pt x="214" y="15"/>
                  </a:cubicBezTo>
                  <a:cubicBezTo>
                    <a:pt x="214" y="15"/>
                    <a:pt x="216" y="14"/>
                    <a:pt x="217" y="14"/>
                  </a:cubicBezTo>
                  <a:cubicBezTo>
                    <a:pt x="218" y="14"/>
                    <a:pt x="218" y="14"/>
                    <a:pt x="219" y="16"/>
                  </a:cubicBezTo>
                  <a:cubicBezTo>
                    <a:pt x="219" y="17"/>
                    <a:pt x="225" y="19"/>
                    <a:pt x="223" y="21"/>
                  </a:cubicBezTo>
                  <a:cubicBezTo>
                    <a:pt x="222" y="22"/>
                    <a:pt x="222" y="23"/>
                    <a:pt x="220" y="23"/>
                  </a:cubicBezTo>
                  <a:cubicBezTo>
                    <a:pt x="220" y="22"/>
                    <a:pt x="219" y="23"/>
                    <a:pt x="219" y="22"/>
                  </a:cubicBezTo>
                  <a:cubicBezTo>
                    <a:pt x="217" y="22"/>
                    <a:pt x="217" y="21"/>
                    <a:pt x="216" y="20"/>
                  </a:cubicBezTo>
                  <a:cubicBezTo>
                    <a:pt x="215" y="20"/>
                    <a:pt x="215" y="20"/>
                    <a:pt x="214" y="20"/>
                  </a:cubicBezTo>
                  <a:cubicBezTo>
                    <a:pt x="213" y="19"/>
                    <a:pt x="212" y="20"/>
                    <a:pt x="212" y="19"/>
                  </a:cubicBezTo>
                  <a:close/>
                  <a:moveTo>
                    <a:pt x="221" y="41"/>
                  </a:moveTo>
                  <a:cubicBezTo>
                    <a:pt x="221" y="39"/>
                    <a:pt x="219" y="39"/>
                    <a:pt x="219" y="38"/>
                  </a:cubicBezTo>
                  <a:cubicBezTo>
                    <a:pt x="219" y="37"/>
                    <a:pt x="221" y="36"/>
                    <a:pt x="221" y="36"/>
                  </a:cubicBezTo>
                  <a:cubicBezTo>
                    <a:pt x="226" y="36"/>
                    <a:pt x="224" y="43"/>
                    <a:pt x="222" y="42"/>
                  </a:cubicBezTo>
                  <a:cubicBezTo>
                    <a:pt x="221" y="42"/>
                    <a:pt x="221" y="41"/>
                    <a:pt x="221" y="41"/>
                  </a:cubicBezTo>
                  <a:close/>
                  <a:moveTo>
                    <a:pt x="218" y="29"/>
                  </a:moveTo>
                  <a:cubicBezTo>
                    <a:pt x="221" y="29"/>
                    <a:pt x="218" y="37"/>
                    <a:pt x="215" y="35"/>
                  </a:cubicBezTo>
                  <a:cubicBezTo>
                    <a:pt x="210" y="33"/>
                    <a:pt x="215" y="30"/>
                    <a:pt x="218" y="29"/>
                  </a:cubicBezTo>
                  <a:close/>
                  <a:moveTo>
                    <a:pt x="684" y="298"/>
                  </a:moveTo>
                  <a:cubicBezTo>
                    <a:pt x="684" y="298"/>
                    <a:pt x="684" y="298"/>
                    <a:pt x="684" y="298"/>
                  </a:cubicBezTo>
                  <a:cubicBezTo>
                    <a:pt x="684" y="298"/>
                    <a:pt x="684" y="298"/>
                    <a:pt x="684" y="298"/>
                  </a:cubicBezTo>
                  <a:cubicBezTo>
                    <a:pt x="684" y="298"/>
                    <a:pt x="684" y="297"/>
                    <a:pt x="684" y="298"/>
                  </a:cubicBezTo>
                  <a:cubicBezTo>
                    <a:pt x="684" y="298"/>
                    <a:pt x="684" y="298"/>
                    <a:pt x="684" y="298"/>
                  </a:cubicBezTo>
                  <a:close/>
                  <a:moveTo>
                    <a:pt x="220" y="5"/>
                  </a:moveTo>
                  <a:cubicBezTo>
                    <a:pt x="220" y="4"/>
                    <a:pt x="220" y="3"/>
                    <a:pt x="220" y="2"/>
                  </a:cubicBezTo>
                  <a:cubicBezTo>
                    <a:pt x="221" y="1"/>
                    <a:pt x="225" y="0"/>
                    <a:pt x="226" y="0"/>
                  </a:cubicBezTo>
                  <a:cubicBezTo>
                    <a:pt x="229" y="0"/>
                    <a:pt x="229" y="2"/>
                    <a:pt x="229" y="4"/>
                  </a:cubicBezTo>
                  <a:cubicBezTo>
                    <a:pt x="228" y="6"/>
                    <a:pt x="227" y="6"/>
                    <a:pt x="225" y="6"/>
                  </a:cubicBezTo>
                  <a:cubicBezTo>
                    <a:pt x="224" y="6"/>
                    <a:pt x="224" y="6"/>
                    <a:pt x="223" y="6"/>
                  </a:cubicBezTo>
                  <a:cubicBezTo>
                    <a:pt x="222" y="9"/>
                    <a:pt x="218" y="7"/>
                    <a:pt x="220" y="5"/>
                  </a:cubicBezTo>
                  <a:close/>
                  <a:moveTo>
                    <a:pt x="203" y="25"/>
                  </a:moveTo>
                  <a:cubicBezTo>
                    <a:pt x="205" y="25"/>
                    <a:pt x="209" y="28"/>
                    <a:pt x="210" y="28"/>
                  </a:cubicBezTo>
                  <a:cubicBezTo>
                    <a:pt x="210" y="28"/>
                    <a:pt x="209" y="24"/>
                    <a:pt x="209" y="24"/>
                  </a:cubicBezTo>
                  <a:cubicBezTo>
                    <a:pt x="209" y="22"/>
                    <a:pt x="208" y="21"/>
                    <a:pt x="210" y="21"/>
                  </a:cubicBezTo>
                  <a:cubicBezTo>
                    <a:pt x="212" y="21"/>
                    <a:pt x="214" y="22"/>
                    <a:pt x="215" y="23"/>
                  </a:cubicBezTo>
                  <a:cubicBezTo>
                    <a:pt x="215" y="24"/>
                    <a:pt x="216" y="25"/>
                    <a:pt x="216" y="25"/>
                  </a:cubicBezTo>
                  <a:cubicBezTo>
                    <a:pt x="217" y="25"/>
                    <a:pt x="217" y="25"/>
                    <a:pt x="217" y="25"/>
                  </a:cubicBezTo>
                  <a:cubicBezTo>
                    <a:pt x="218" y="25"/>
                    <a:pt x="219" y="26"/>
                    <a:pt x="219" y="26"/>
                  </a:cubicBezTo>
                  <a:cubicBezTo>
                    <a:pt x="217" y="28"/>
                    <a:pt x="214" y="28"/>
                    <a:pt x="212" y="30"/>
                  </a:cubicBezTo>
                  <a:cubicBezTo>
                    <a:pt x="212" y="30"/>
                    <a:pt x="210" y="32"/>
                    <a:pt x="210" y="32"/>
                  </a:cubicBezTo>
                  <a:cubicBezTo>
                    <a:pt x="209" y="32"/>
                    <a:pt x="209" y="32"/>
                    <a:pt x="209" y="31"/>
                  </a:cubicBezTo>
                  <a:cubicBezTo>
                    <a:pt x="208" y="31"/>
                    <a:pt x="208" y="31"/>
                    <a:pt x="207" y="30"/>
                  </a:cubicBezTo>
                  <a:cubicBezTo>
                    <a:pt x="206" y="30"/>
                    <a:pt x="205" y="32"/>
                    <a:pt x="204" y="31"/>
                  </a:cubicBezTo>
                  <a:cubicBezTo>
                    <a:pt x="203" y="30"/>
                    <a:pt x="203" y="29"/>
                    <a:pt x="203" y="28"/>
                  </a:cubicBezTo>
                  <a:cubicBezTo>
                    <a:pt x="203" y="28"/>
                    <a:pt x="203" y="25"/>
                    <a:pt x="203" y="25"/>
                  </a:cubicBezTo>
                  <a:cubicBezTo>
                    <a:pt x="203" y="26"/>
                    <a:pt x="203" y="26"/>
                    <a:pt x="203" y="25"/>
                  </a:cubicBezTo>
                  <a:close/>
                  <a:moveTo>
                    <a:pt x="340" y="278"/>
                  </a:moveTo>
                  <a:cubicBezTo>
                    <a:pt x="340" y="276"/>
                    <a:pt x="341" y="276"/>
                    <a:pt x="342" y="277"/>
                  </a:cubicBezTo>
                  <a:cubicBezTo>
                    <a:pt x="342" y="278"/>
                    <a:pt x="339" y="279"/>
                    <a:pt x="340" y="278"/>
                  </a:cubicBezTo>
                  <a:close/>
                  <a:moveTo>
                    <a:pt x="819" y="689"/>
                  </a:moveTo>
                  <a:cubicBezTo>
                    <a:pt x="819" y="689"/>
                    <a:pt x="819" y="690"/>
                    <a:pt x="819" y="690"/>
                  </a:cubicBezTo>
                  <a:cubicBezTo>
                    <a:pt x="819" y="690"/>
                    <a:pt x="818" y="690"/>
                    <a:pt x="818" y="691"/>
                  </a:cubicBezTo>
                  <a:cubicBezTo>
                    <a:pt x="817" y="691"/>
                    <a:pt x="814" y="694"/>
                    <a:pt x="813" y="695"/>
                  </a:cubicBezTo>
                  <a:cubicBezTo>
                    <a:pt x="814" y="696"/>
                    <a:pt x="812" y="696"/>
                    <a:pt x="812" y="695"/>
                  </a:cubicBezTo>
                  <a:cubicBezTo>
                    <a:pt x="812" y="695"/>
                    <a:pt x="813" y="694"/>
                    <a:pt x="814" y="694"/>
                  </a:cubicBezTo>
                  <a:cubicBezTo>
                    <a:pt x="814" y="692"/>
                    <a:pt x="815" y="691"/>
                    <a:pt x="816" y="690"/>
                  </a:cubicBezTo>
                  <a:cubicBezTo>
                    <a:pt x="816" y="688"/>
                    <a:pt x="818" y="688"/>
                    <a:pt x="819" y="689"/>
                  </a:cubicBezTo>
                  <a:close/>
                  <a:moveTo>
                    <a:pt x="807" y="646"/>
                  </a:moveTo>
                  <a:cubicBezTo>
                    <a:pt x="807" y="646"/>
                    <a:pt x="806" y="645"/>
                    <a:pt x="806" y="645"/>
                  </a:cubicBezTo>
                  <a:cubicBezTo>
                    <a:pt x="806" y="645"/>
                    <a:pt x="806" y="645"/>
                    <a:pt x="806" y="645"/>
                  </a:cubicBezTo>
                  <a:cubicBezTo>
                    <a:pt x="807" y="645"/>
                    <a:pt x="807" y="645"/>
                    <a:pt x="807" y="646"/>
                  </a:cubicBezTo>
                  <a:cubicBezTo>
                    <a:pt x="807" y="646"/>
                    <a:pt x="807" y="646"/>
                    <a:pt x="807" y="646"/>
                  </a:cubicBezTo>
                  <a:cubicBezTo>
                    <a:pt x="807" y="646"/>
                    <a:pt x="807" y="646"/>
                    <a:pt x="807" y="646"/>
                  </a:cubicBezTo>
                  <a:close/>
                  <a:moveTo>
                    <a:pt x="835" y="680"/>
                  </a:moveTo>
                  <a:cubicBezTo>
                    <a:pt x="835" y="681"/>
                    <a:pt x="829" y="684"/>
                    <a:pt x="827" y="684"/>
                  </a:cubicBezTo>
                  <a:cubicBezTo>
                    <a:pt x="827" y="685"/>
                    <a:pt x="825" y="687"/>
                    <a:pt x="824" y="688"/>
                  </a:cubicBezTo>
                  <a:cubicBezTo>
                    <a:pt x="824" y="688"/>
                    <a:pt x="822" y="690"/>
                    <a:pt x="822" y="688"/>
                  </a:cubicBezTo>
                  <a:cubicBezTo>
                    <a:pt x="822" y="687"/>
                    <a:pt x="827" y="683"/>
                    <a:pt x="828" y="682"/>
                  </a:cubicBezTo>
                  <a:cubicBezTo>
                    <a:pt x="829" y="682"/>
                    <a:pt x="829" y="681"/>
                    <a:pt x="829" y="680"/>
                  </a:cubicBezTo>
                  <a:cubicBezTo>
                    <a:pt x="830" y="681"/>
                    <a:pt x="830" y="681"/>
                    <a:pt x="830" y="681"/>
                  </a:cubicBezTo>
                  <a:cubicBezTo>
                    <a:pt x="831" y="681"/>
                    <a:pt x="835" y="678"/>
                    <a:pt x="835" y="680"/>
                  </a:cubicBezTo>
                  <a:close/>
                  <a:moveTo>
                    <a:pt x="822" y="695"/>
                  </a:moveTo>
                  <a:cubicBezTo>
                    <a:pt x="822" y="695"/>
                    <a:pt x="821" y="695"/>
                    <a:pt x="821" y="695"/>
                  </a:cubicBezTo>
                  <a:cubicBezTo>
                    <a:pt x="821" y="695"/>
                    <a:pt x="821" y="695"/>
                    <a:pt x="821" y="695"/>
                  </a:cubicBezTo>
                  <a:cubicBezTo>
                    <a:pt x="821" y="694"/>
                    <a:pt x="822" y="694"/>
                    <a:pt x="822" y="695"/>
                  </a:cubicBezTo>
                  <a:close/>
                  <a:moveTo>
                    <a:pt x="788" y="603"/>
                  </a:moveTo>
                  <a:cubicBezTo>
                    <a:pt x="788" y="601"/>
                    <a:pt x="787" y="597"/>
                    <a:pt x="789" y="596"/>
                  </a:cubicBezTo>
                  <a:cubicBezTo>
                    <a:pt x="790" y="595"/>
                    <a:pt x="790" y="596"/>
                    <a:pt x="791" y="596"/>
                  </a:cubicBezTo>
                  <a:cubicBezTo>
                    <a:pt x="791" y="597"/>
                    <a:pt x="791" y="597"/>
                    <a:pt x="792" y="597"/>
                  </a:cubicBezTo>
                  <a:cubicBezTo>
                    <a:pt x="793" y="596"/>
                    <a:pt x="793" y="596"/>
                    <a:pt x="793" y="595"/>
                  </a:cubicBezTo>
                  <a:cubicBezTo>
                    <a:pt x="793" y="595"/>
                    <a:pt x="793" y="595"/>
                    <a:pt x="794" y="595"/>
                  </a:cubicBezTo>
                  <a:cubicBezTo>
                    <a:pt x="793" y="595"/>
                    <a:pt x="793" y="595"/>
                    <a:pt x="793" y="594"/>
                  </a:cubicBezTo>
                  <a:cubicBezTo>
                    <a:pt x="797" y="592"/>
                    <a:pt x="792" y="589"/>
                    <a:pt x="792" y="587"/>
                  </a:cubicBezTo>
                  <a:cubicBezTo>
                    <a:pt x="792" y="586"/>
                    <a:pt x="794" y="586"/>
                    <a:pt x="794" y="585"/>
                  </a:cubicBezTo>
                  <a:cubicBezTo>
                    <a:pt x="795" y="586"/>
                    <a:pt x="796" y="588"/>
                    <a:pt x="796" y="588"/>
                  </a:cubicBezTo>
                  <a:cubicBezTo>
                    <a:pt x="796" y="590"/>
                    <a:pt x="795" y="591"/>
                    <a:pt x="796" y="593"/>
                  </a:cubicBezTo>
                  <a:cubicBezTo>
                    <a:pt x="796" y="595"/>
                    <a:pt x="797" y="596"/>
                    <a:pt x="796" y="598"/>
                  </a:cubicBezTo>
                  <a:cubicBezTo>
                    <a:pt x="796" y="600"/>
                    <a:pt x="798" y="602"/>
                    <a:pt x="798" y="605"/>
                  </a:cubicBezTo>
                  <a:cubicBezTo>
                    <a:pt x="798" y="606"/>
                    <a:pt x="797" y="607"/>
                    <a:pt x="797" y="608"/>
                  </a:cubicBezTo>
                  <a:cubicBezTo>
                    <a:pt x="797" y="610"/>
                    <a:pt x="797" y="611"/>
                    <a:pt x="797" y="612"/>
                  </a:cubicBezTo>
                  <a:cubicBezTo>
                    <a:pt x="797" y="614"/>
                    <a:pt x="798" y="615"/>
                    <a:pt x="798" y="617"/>
                  </a:cubicBezTo>
                  <a:cubicBezTo>
                    <a:pt x="798" y="618"/>
                    <a:pt x="798" y="617"/>
                    <a:pt x="799" y="618"/>
                  </a:cubicBezTo>
                  <a:cubicBezTo>
                    <a:pt x="800" y="620"/>
                    <a:pt x="800" y="623"/>
                    <a:pt x="800" y="625"/>
                  </a:cubicBezTo>
                  <a:cubicBezTo>
                    <a:pt x="802" y="631"/>
                    <a:pt x="804" y="637"/>
                    <a:pt x="805" y="643"/>
                  </a:cubicBezTo>
                  <a:cubicBezTo>
                    <a:pt x="804" y="643"/>
                    <a:pt x="804" y="642"/>
                    <a:pt x="803" y="642"/>
                  </a:cubicBezTo>
                  <a:cubicBezTo>
                    <a:pt x="802" y="641"/>
                    <a:pt x="800" y="641"/>
                    <a:pt x="799" y="640"/>
                  </a:cubicBezTo>
                  <a:cubicBezTo>
                    <a:pt x="799" y="640"/>
                    <a:pt x="799" y="640"/>
                    <a:pt x="798" y="640"/>
                  </a:cubicBezTo>
                  <a:cubicBezTo>
                    <a:pt x="798" y="640"/>
                    <a:pt x="798" y="640"/>
                    <a:pt x="798" y="640"/>
                  </a:cubicBezTo>
                  <a:cubicBezTo>
                    <a:pt x="798" y="640"/>
                    <a:pt x="799" y="641"/>
                    <a:pt x="799" y="641"/>
                  </a:cubicBezTo>
                  <a:cubicBezTo>
                    <a:pt x="796" y="642"/>
                    <a:pt x="797" y="644"/>
                    <a:pt x="795" y="646"/>
                  </a:cubicBezTo>
                  <a:cubicBezTo>
                    <a:pt x="795" y="649"/>
                    <a:pt x="793" y="652"/>
                    <a:pt x="793" y="655"/>
                  </a:cubicBezTo>
                  <a:cubicBezTo>
                    <a:pt x="792" y="659"/>
                    <a:pt x="796" y="661"/>
                    <a:pt x="797" y="664"/>
                  </a:cubicBezTo>
                  <a:cubicBezTo>
                    <a:pt x="797" y="665"/>
                    <a:pt x="797" y="666"/>
                    <a:pt x="797" y="667"/>
                  </a:cubicBezTo>
                  <a:cubicBezTo>
                    <a:pt x="798" y="667"/>
                    <a:pt x="798" y="666"/>
                    <a:pt x="798" y="666"/>
                  </a:cubicBezTo>
                  <a:cubicBezTo>
                    <a:pt x="799" y="667"/>
                    <a:pt x="799" y="666"/>
                    <a:pt x="799" y="668"/>
                  </a:cubicBezTo>
                  <a:cubicBezTo>
                    <a:pt x="800" y="669"/>
                    <a:pt x="800" y="671"/>
                    <a:pt x="799" y="673"/>
                  </a:cubicBezTo>
                  <a:cubicBezTo>
                    <a:pt x="798" y="671"/>
                    <a:pt x="799" y="669"/>
                    <a:pt x="797" y="668"/>
                  </a:cubicBezTo>
                  <a:cubicBezTo>
                    <a:pt x="797" y="668"/>
                    <a:pt x="793" y="667"/>
                    <a:pt x="793" y="667"/>
                  </a:cubicBezTo>
                  <a:cubicBezTo>
                    <a:pt x="791" y="668"/>
                    <a:pt x="792" y="675"/>
                    <a:pt x="789" y="674"/>
                  </a:cubicBezTo>
                  <a:cubicBezTo>
                    <a:pt x="788" y="673"/>
                    <a:pt x="788" y="668"/>
                    <a:pt x="788" y="667"/>
                  </a:cubicBezTo>
                  <a:cubicBezTo>
                    <a:pt x="789" y="665"/>
                    <a:pt x="790" y="664"/>
                    <a:pt x="790" y="663"/>
                  </a:cubicBezTo>
                  <a:cubicBezTo>
                    <a:pt x="790" y="661"/>
                    <a:pt x="789" y="660"/>
                    <a:pt x="789" y="658"/>
                  </a:cubicBezTo>
                  <a:cubicBezTo>
                    <a:pt x="789" y="656"/>
                    <a:pt x="790" y="655"/>
                    <a:pt x="790" y="653"/>
                  </a:cubicBezTo>
                  <a:cubicBezTo>
                    <a:pt x="790" y="651"/>
                    <a:pt x="789" y="650"/>
                    <a:pt x="789" y="648"/>
                  </a:cubicBezTo>
                  <a:cubicBezTo>
                    <a:pt x="788" y="646"/>
                    <a:pt x="789" y="645"/>
                    <a:pt x="790" y="644"/>
                  </a:cubicBezTo>
                  <a:cubicBezTo>
                    <a:pt x="790" y="641"/>
                    <a:pt x="790" y="639"/>
                    <a:pt x="790" y="637"/>
                  </a:cubicBezTo>
                  <a:cubicBezTo>
                    <a:pt x="790" y="633"/>
                    <a:pt x="789" y="628"/>
                    <a:pt x="790" y="624"/>
                  </a:cubicBezTo>
                  <a:cubicBezTo>
                    <a:pt x="790" y="623"/>
                    <a:pt x="791" y="622"/>
                    <a:pt x="791" y="621"/>
                  </a:cubicBezTo>
                  <a:cubicBezTo>
                    <a:pt x="791" y="620"/>
                    <a:pt x="790" y="617"/>
                    <a:pt x="789" y="616"/>
                  </a:cubicBezTo>
                  <a:cubicBezTo>
                    <a:pt x="785" y="612"/>
                    <a:pt x="787" y="608"/>
                    <a:pt x="788" y="603"/>
                  </a:cubicBezTo>
                  <a:close/>
                  <a:moveTo>
                    <a:pt x="927" y="340"/>
                  </a:moveTo>
                  <a:cubicBezTo>
                    <a:pt x="927" y="339"/>
                    <a:pt x="927" y="339"/>
                    <a:pt x="928" y="340"/>
                  </a:cubicBezTo>
                  <a:cubicBezTo>
                    <a:pt x="927" y="340"/>
                    <a:pt x="927" y="340"/>
                    <a:pt x="927" y="340"/>
                  </a:cubicBezTo>
                  <a:close/>
                  <a:moveTo>
                    <a:pt x="887" y="625"/>
                  </a:moveTo>
                  <a:cubicBezTo>
                    <a:pt x="886" y="630"/>
                    <a:pt x="885" y="623"/>
                    <a:pt x="887" y="625"/>
                  </a:cubicBezTo>
                  <a:cubicBezTo>
                    <a:pt x="887" y="625"/>
                    <a:pt x="887" y="625"/>
                    <a:pt x="887" y="625"/>
                  </a:cubicBezTo>
                  <a:close/>
                  <a:moveTo>
                    <a:pt x="921" y="336"/>
                  </a:moveTo>
                  <a:cubicBezTo>
                    <a:pt x="922" y="334"/>
                    <a:pt x="923" y="339"/>
                    <a:pt x="923" y="339"/>
                  </a:cubicBezTo>
                  <a:cubicBezTo>
                    <a:pt x="922" y="338"/>
                    <a:pt x="921" y="337"/>
                    <a:pt x="921" y="336"/>
                  </a:cubicBezTo>
                  <a:close/>
                  <a:moveTo>
                    <a:pt x="885" y="626"/>
                  </a:moveTo>
                  <a:cubicBezTo>
                    <a:pt x="885" y="626"/>
                    <a:pt x="885" y="627"/>
                    <a:pt x="885" y="628"/>
                  </a:cubicBezTo>
                  <a:cubicBezTo>
                    <a:pt x="885" y="628"/>
                    <a:pt x="885" y="629"/>
                    <a:pt x="884" y="629"/>
                  </a:cubicBezTo>
                  <a:cubicBezTo>
                    <a:pt x="884" y="631"/>
                    <a:pt x="879" y="634"/>
                    <a:pt x="879" y="633"/>
                  </a:cubicBezTo>
                  <a:cubicBezTo>
                    <a:pt x="879" y="632"/>
                    <a:pt x="879" y="632"/>
                    <a:pt x="879" y="632"/>
                  </a:cubicBezTo>
                  <a:cubicBezTo>
                    <a:pt x="879" y="630"/>
                    <a:pt x="880" y="630"/>
                    <a:pt x="881" y="629"/>
                  </a:cubicBezTo>
                  <a:cubicBezTo>
                    <a:pt x="882" y="629"/>
                    <a:pt x="883" y="625"/>
                    <a:pt x="884" y="626"/>
                  </a:cubicBezTo>
                  <a:cubicBezTo>
                    <a:pt x="884" y="626"/>
                    <a:pt x="885" y="626"/>
                    <a:pt x="885" y="626"/>
                  </a:cubicBezTo>
                  <a:close/>
                  <a:moveTo>
                    <a:pt x="846" y="672"/>
                  </a:moveTo>
                  <a:cubicBezTo>
                    <a:pt x="847" y="672"/>
                    <a:pt x="847" y="672"/>
                    <a:pt x="847" y="672"/>
                  </a:cubicBezTo>
                  <a:cubicBezTo>
                    <a:pt x="846" y="673"/>
                    <a:pt x="844" y="675"/>
                    <a:pt x="844" y="675"/>
                  </a:cubicBezTo>
                  <a:cubicBezTo>
                    <a:pt x="843" y="676"/>
                    <a:pt x="842" y="678"/>
                    <a:pt x="840" y="678"/>
                  </a:cubicBezTo>
                  <a:cubicBezTo>
                    <a:pt x="840" y="677"/>
                    <a:pt x="840" y="677"/>
                    <a:pt x="840" y="677"/>
                  </a:cubicBezTo>
                  <a:cubicBezTo>
                    <a:pt x="841" y="676"/>
                    <a:pt x="842" y="675"/>
                    <a:pt x="842" y="675"/>
                  </a:cubicBezTo>
                  <a:cubicBezTo>
                    <a:pt x="843" y="674"/>
                    <a:pt x="843" y="674"/>
                    <a:pt x="843" y="674"/>
                  </a:cubicBezTo>
                  <a:cubicBezTo>
                    <a:pt x="844" y="673"/>
                    <a:pt x="845" y="672"/>
                    <a:pt x="846" y="672"/>
                  </a:cubicBezTo>
                  <a:cubicBezTo>
                    <a:pt x="846" y="672"/>
                    <a:pt x="846" y="672"/>
                    <a:pt x="846" y="672"/>
                  </a:cubicBezTo>
                  <a:close/>
                  <a:moveTo>
                    <a:pt x="881" y="625"/>
                  </a:moveTo>
                  <a:cubicBezTo>
                    <a:pt x="880" y="625"/>
                    <a:pt x="881" y="624"/>
                    <a:pt x="881" y="624"/>
                  </a:cubicBezTo>
                  <a:cubicBezTo>
                    <a:pt x="881" y="624"/>
                    <a:pt x="881" y="624"/>
                    <a:pt x="881" y="624"/>
                  </a:cubicBezTo>
                  <a:cubicBezTo>
                    <a:pt x="881" y="625"/>
                    <a:pt x="881" y="625"/>
                    <a:pt x="881" y="625"/>
                  </a:cubicBezTo>
                  <a:close/>
                  <a:moveTo>
                    <a:pt x="876" y="638"/>
                  </a:moveTo>
                  <a:cubicBezTo>
                    <a:pt x="876" y="638"/>
                    <a:pt x="876" y="638"/>
                    <a:pt x="876" y="638"/>
                  </a:cubicBezTo>
                  <a:cubicBezTo>
                    <a:pt x="876" y="638"/>
                    <a:pt x="876" y="638"/>
                    <a:pt x="876" y="638"/>
                  </a:cubicBezTo>
                  <a:cubicBezTo>
                    <a:pt x="876" y="639"/>
                    <a:pt x="876" y="639"/>
                    <a:pt x="876" y="640"/>
                  </a:cubicBezTo>
                  <a:cubicBezTo>
                    <a:pt x="876" y="640"/>
                    <a:pt x="876" y="640"/>
                    <a:pt x="876" y="641"/>
                  </a:cubicBezTo>
                  <a:cubicBezTo>
                    <a:pt x="876" y="641"/>
                    <a:pt x="876" y="641"/>
                    <a:pt x="876" y="641"/>
                  </a:cubicBezTo>
                  <a:cubicBezTo>
                    <a:pt x="875" y="641"/>
                    <a:pt x="875" y="641"/>
                    <a:pt x="875" y="640"/>
                  </a:cubicBezTo>
                  <a:cubicBezTo>
                    <a:pt x="874" y="639"/>
                    <a:pt x="875" y="638"/>
                    <a:pt x="876" y="638"/>
                  </a:cubicBezTo>
                  <a:close/>
                  <a:moveTo>
                    <a:pt x="872" y="645"/>
                  </a:moveTo>
                  <a:cubicBezTo>
                    <a:pt x="872" y="646"/>
                    <a:pt x="871" y="646"/>
                    <a:pt x="871" y="646"/>
                  </a:cubicBezTo>
                  <a:cubicBezTo>
                    <a:pt x="871" y="646"/>
                    <a:pt x="871" y="645"/>
                    <a:pt x="872" y="645"/>
                  </a:cubicBezTo>
                  <a:close/>
                  <a:moveTo>
                    <a:pt x="858" y="664"/>
                  </a:moveTo>
                  <a:cubicBezTo>
                    <a:pt x="858" y="664"/>
                    <a:pt x="857" y="665"/>
                    <a:pt x="857" y="665"/>
                  </a:cubicBezTo>
                  <a:cubicBezTo>
                    <a:pt x="857" y="665"/>
                    <a:pt x="856" y="666"/>
                    <a:pt x="856" y="666"/>
                  </a:cubicBezTo>
                  <a:cubicBezTo>
                    <a:pt x="855" y="666"/>
                    <a:pt x="855" y="666"/>
                    <a:pt x="855" y="667"/>
                  </a:cubicBezTo>
                  <a:cubicBezTo>
                    <a:pt x="855" y="667"/>
                    <a:pt x="855" y="666"/>
                    <a:pt x="855" y="666"/>
                  </a:cubicBezTo>
                  <a:cubicBezTo>
                    <a:pt x="854" y="666"/>
                    <a:pt x="857" y="664"/>
                    <a:pt x="857" y="664"/>
                  </a:cubicBezTo>
                  <a:cubicBezTo>
                    <a:pt x="857" y="664"/>
                    <a:pt x="857" y="664"/>
                    <a:pt x="858" y="664"/>
                  </a:cubicBezTo>
                  <a:close/>
                  <a:moveTo>
                    <a:pt x="979" y="358"/>
                  </a:moveTo>
                  <a:cubicBezTo>
                    <a:pt x="978" y="358"/>
                    <a:pt x="980" y="356"/>
                    <a:pt x="980" y="359"/>
                  </a:cubicBezTo>
                  <a:cubicBezTo>
                    <a:pt x="980" y="358"/>
                    <a:pt x="979" y="358"/>
                    <a:pt x="979" y="358"/>
                  </a:cubicBezTo>
                  <a:close/>
                  <a:moveTo>
                    <a:pt x="775" y="279"/>
                  </a:moveTo>
                  <a:cubicBezTo>
                    <a:pt x="776" y="278"/>
                    <a:pt x="778" y="278"/>
                    <a:pt x="779" y="277"/>
                  </a:cubicBezTo>
                  <a:cubicBezTo>
                    <a:pt x="780" y="276"/>
                    <a:pt x="780" y="275"/>
                    <a:pt x="781" y="273"/>
                  </a:cubicBezTo>
                  <a:cubicBezTo>
                    <a:pt x="781" y="272"/>
                    <a:pt x="782" y="270"/>
                    <a:pt x="783" y="269"/>
                  </a:cubicBezTo>
                  <a:cubicBezTo>
                    <a:pt x="784" y="268"/>
                    <a:pt x="787" y="267"/>
                    <a:pt x="788" y="267"/>
                  </a:cubicBezTo>
                  <a:cubicBezTo>
                    <a:pt x="790" y="267"/>
                    <a:pt x="792" y="269"/>
                    <a:pt x="794" y="270"/>
                  </a:cubicBezTo>
                  <a:cubicBezTo>
                    <a:pt x="795" y="271"/>
                    <a:pt x="796" y="273"/>
                    <a:pt x="797" y="274"/>
                  </a:cubicBezTo>
                  <a:cubicBezTo>
                    <a:pt x="799" y="276"/>
                    <a:pt x="799" y="277"/>
                    <a:pt x="799" y="279"/>
                  </a:cubicBezTo>
                  <a:cubicBezTo>
                    <a:pt x="799" y="282"/>
                    <a:pt x="799" y="285"/>
                    <a:pt x="796" y="284"/>
                  </a:cubicBezTo>
                  <a:cubicBezTo>
                    <a:pt x="794" y="284"/>
                    <a:pt x="793" y="283"/>
                    <a:pt x="791" y="283"/>
                  </a:cubicBezTo>
                  <a:cubicBezTo>
                    <a:pt x="789" y="283"/>
                    <a:pt x="788" y="282"/>
                    <a:pt x="786" y="282"/>
                  </a:cubicBezTo>
                  <a:cubicBezTo>
                    <a:pt x="784" y="281"/>
                    <a:pt x="782" y="278"/>
                    <a:pt x="779" y="279"/>
                  </a:cubicBezTo>
                  <a:cubicBezTo>
                    <a:pt x="778" y="279"/>
                    <a:pt x="776" y="280"/>
                    <a:pt x="776" y="280"/>
                  </a:cubicBezTo>
                  <a:cubicBezTo>
                    <a:pt x="775" y="280"/>
                    <a:pt x="774" y="280"/>
                    <a:pt x="775" y="279"/>
                  </a:cubicBezTo>
                  <a:close/>
                  <a:moveTo>
                    <a:pt x="817" y="233"/>
                  </a:moveTo>
                  <a:cubicBezTo>
                    <a:pt x="819" y="232"/>
                    <a:pt x="817" y="225"/>
                    <a:pt x="819" y="224"/>
                  </a:cubicBezTo>
                  <a:cubicBezTo>
                    <a:pt x="822" y="224"/>
                    <a:pt x="820" y="233"/>
                    <a:pt x="824" y="231"/>
                  </a:cubicBezTo>
                  <a:cubicBezTo>
                    <a:pt x="825" y="230"/>
                    <a:pt x="825" y="229"/>
                    <a:pt x="826" y="228"/>
                  </a:cubicBezTo>
                  <a:cubicBezTo>
                    <a:pt x="827" y="228"/>
                    <a:pt x="828" y="228"/>
                    <a:pt x="829" y="229"/>
                  </a:cubicBezTo>
                  <a:cubicBezTo>
                    <a:pt x="830" y="229"/>
                    <a:pt x="832" y="228"/>
                    <a:pt x="832" y="229"/>
                  </a:cubicBezTo>
                  <a:cubicBezTo>
                    <a:pt x="834" y="230"/>
                    <a:pt x="833" y="230"/>
                    <a:pt x="833" y="231"/>
                  </a:cubicBezTo>
                  <a:cubicBezTo>
                    <a:pt x="834" y="233"/>
                    <a:pt x="833" y="234"/>
                    <a:pt x="836" y="234"/>
                  </a:cubicBezTo>
                  <a:cubicBezTo>
                    <a:pt x="836" y="234"/>
                    <a:pt x="838" y="233"/>
                    <a:pt x="838" y="233"/>
                  </a:cubicBezTo>
                  <a:cubicBezTo>
                    <a:pt x="840" y="232"/>
                    <a:pt x="841" y="233"/>
                    <a:pt x="842" y="234"/>
                  </a:cubicBezTo>
                  <a:cubicBezTo>
                    <a:pt x="843" y="234"/>
                    <a:pt x="844" y="235"/>
                    <a:pt x="845" y="235"/>
                  </a:cubicBezTo>
                  <a:cubicBezTo>
                    <a:pt x="846" y="236"/>
                    <a:pt x="846" y="236"/>
                    <a:pt x="846" y="236"/>
                  </a:cubicBezTo>
                  <a:cubicBezTo>
                    <a:pt x="847" y="237"/>
                    <a:pt x="847" y="237"/>
                    <a:pt x="848" y="236"/>
                  </a:cubicBezTo>
                  <a:cubicBezTo>
                    <a:pt x="849" y="237"/>
                    <a:pt x="848" y="236"/>
                    <a:pt x="849" y="237"/>
                  </a:cubicBezTo>
                  <a:cubicBezTo>
                    <a:pt x="849" y="237"/>
                    <a:pt x="848" y="240"/>
                    <a:pt x="848" y="240"/>
                  </a:cubicBezTo>
                  <a:cubicBezTo>
                    <a:pt x="848" y="242"/>
                    <a:pt x="848" y="243"/>
                    <a:pt x="846" y="244"/>
                  </a:cubicBezTo>
                  <a:cubicBezTo>
                    <a:pt x="845" y="244"/>
                    <a:pt x="844" y="244"/>
                    <a:pt x="843" y="244"/>
                  </a:cubicBezTo>
                  <a:cubicBezTo>
                    <a:pt x="842" y="245"/>
                    <a:pt x="841" y="246"/>
                    <a:pt x="840" y="246"/>
                  </a:cubicBezTo>
                  <a:cubicBezTo>
                    <a:pt x="839" y="247"/>
                    <a:pt x="835" y="246"/>
                    <a:pt x="833" y="246"/>
                  </a:cubicBezTo>
                  <a:cubicBezTo>
                    <a:pt x="831" y="245"/>
                    <a:pt x="830" y="244"/>
                    <a:pt x="829" y="242"/>
                  </a:cubicBezTo>
                  <a:cubicBezTo>
                    <a:pt x="826" y="239"/>
                    <a:pt x="820" y="238"/>
                    <a:pt x="817" y="233"/>
                  </a:cubicBezTo>
                  <a:close/>
                  <a:moveTo>
                    <a:pt x="758" y="230"/>
                  </a:moveTo>
                  <a:cubicBezTo>
                    <a:pt x="759" y="229"/>
                    <a:pt x="757" y="229"/>
                    <a:pt x="757" y="228"/>
                  </a:cubicBezTo>
                  <a:cubicBezTo>
                    <a:pt x="757" y="228"/>
                    <a:pt x="757" y="227"/>
                    <a:pt x="757" y="227"/>
                  </a:cubicBezTo>
                  <a:cubicBezTo>
                    <a:pt x="756" y="225"/>
                    <a:pt x="756" y="224"/>
                    <a:pt x="756" y="223"/>
                  </a:cubicBezTo>
                  <a:cubicBezTo>
                    <a:pt x="756" y="223"/>
                    <a:pt x="757" y="222"/>
                    <a:pt x="757" y="222"/>
                  </a:cubicBezTo>
                  <a:cubicBezTo>
                    <a:pt x="757" y="221"/>
                    <a:pt x="756" y="220"/>
                    <a:pt x="757" y="220"/>
                  </a:cubicBezTo>
                  <a:cubicBezTo>
                    <a:pt x="757" y="219"/>
                    <a:pt x="759" y="219"/>
                    <a:pt x="759" y="218"/>
                  </a:cubicBezTo>
                  <a:cubicBezTo>
                    <a:pt x="760" y="216"/>
                    <a:pt x="757" y="213"/>
                    <a:pt x="761" y="213"/>
                  </a:cubicBezTo>
                  <a:cubicBezTo>
                    <a:pt x="761" y="213"/>
                    <a:pt x="762" y="212"/>
                    <a:pt x="763" y="212"/>
                  </a:cubicBezTo>
                  <a:cubicBezTo>
                    <a:pt x="763" y="211"/>
                    <a:pt x="763" y="211"/>
                    <a:pt x="764" y="210"/>
                  </a:cubicBezTo>
                  <a:cubicBezTo>
                    <a:pt x="764" y="210"/>
                    <a:pt x="764" y="210"/>
                    <a:pt x="764" y="210"/>
                  </a:cubicBezTo>
                  <a:cubicBezTo>
                    <a:pt x="764" y="209"/>
                    <a:pt x="764" y="209"/>
                    <a:pt x="765" y="209"/>
                  </a:cubicBezTo>
                  <a:cubicBezTo>
                    <a:pt x="765" y="209"/>
                    <a:pt x="765" y="208"/>
                    <a:pt x="766" y="208"/>
                  </a:cubicBezTo>
                  <a:cubicBezTo>
                    <a:pt x="766" y="207"/>
                    <a:pt x="768" y="206"/>
                    <a:pt x="769" y="207"/>
                  </a:cubicBezTo>
                  <a:cubicBezTo>
                    <a:pt x="769" y="207"/>
                    <a:pt x="770" y="209"/>
                    <a:pt x="770" y="210"/>
                  </a:cubicBezTo>
                  <a:cubicBezTo>
                    <a:pt x="770" y="210"/>
                    <a:pt x="771" y="211"/>
                    <a:pt x="772" y="211"/>
                  </a:cubicBezTo>
                  <a:cubicBezTo>
                    <a:pt x="773" y="212"/>
                    <a:pt x="774" y="213"/>
                    <a:pt x="775" y="214"/>
                  </a:cubicBezTo>
                  <a:cubicBezTo>
                    <a:pt x="776" y="215"/>
                    <a:pt x="774" y="216"/>
                    <a:pt x="776" y="217"/>
                  </a:cubicBezTo>
                  <a:cubicBezTo>
                    <a:pt x="777" y="218"/>
                    <a:pt x="778" y="218"/>
                    <a:pt x="779" y="219"/>
                  </a:cubicBezTo>
                  <a:cubicBezTo>
                    <a:pt x="780" y="219"/>
                    <a:pt x="781" y="221"/>
                    <a:pt x="782" y="222"/>
                  </a:cubicBezTo>
                  <a:cubicBezTo>
                    <a:pt x="783" y="222"/>
                    <a:pt x="782" y="215"/>
                    <a:pt x="782" y="213"/>
                  </a:cubicBezTo>
                  <a:cubicBezTo>
                    <a:pt x="783" y="210"/>
                    <a:pt x="784" y="211"/>
                    <a:pt x="786" y="212"/>
                  </a:cubicBezTo>
                  <a:cubicBezTo>
                    <a:pt x="786" y="211"/>
                    <a:pt x="786" y="210"/>
                    <a:pt x="786" y="209"/>
                  </a:cubicBezTo>
                  <a:cubicBezTo>
                    <a:pt x="785" y="209"/>
                    <a:pt x="786" y="208"/>
                    <a:pt x="786" y="209"/>
                  </a:cubicBezTo>
                  <a:cubicBezTo>
                    <a:pt x="790" y="211"/>
                    <a:pt x="793" y="219"/>
                    <a:pt x="798" y="218"/>
                  </a:cubicBezTo>
                  <a:cubicBezTo>
                    <a:pt x="800" y="217"/>
                    <a:pt x="801" y="216"/>
                    <a:pt x="803" y="218"/>
                  </a:cubicBezTo>
                  <a:cubicBezTo>
                    <a:pt x="804" y="218"/>
                    <a:pt x="804" y="219"/>
                    <a:pt x="805" y="220"/>
                  </a:cubicBezTo>
                  <a:cubicBezTo>
                    <a:pt x="806" y="221"/>
                    <a:pt x="807" y="221"/>
                    <a:pt x="808" y="222"/>
                  </a:cubicBezTo>
                  <a:cubicBezTo>
                    <a:pt x="809" y="222"/>
                    <a:pt x="811" y="224"/>
                    <a:pt x="811" y="225"/>
                  </a:cubicBezTo>
                  <a:cubicBezTo>
                    <a:pt x="811" y="226"/>
                    <a:pt x="809" y="227"/>
                    <a:pt x="808" y="228"/>
                  </a:cubicBezTo>
                  <a:cubicBezTo>
                    <a:pt x="808" y="230"/>
                    <a:pt x="809" y="232"/>
                    <a:pt x="808" y="233"/>
                  </a:cubicBezTo>
                  <a:cubicBezTo>
                    <a:pt x="808" y="235"/>
                    <a:pt x="807" y="236"/>
                    <a:pt x="805" y="238"/>
                  </a:cubicBezTo>
                  <a:cubicBezTo>
                    <a:pt x="805" y="238"/>
                    <a:pt x="803" y="240"/>
                    <a:pt x="803" y="240"/>
                  </a:cubicBezTo>
                  <a:cubicBezTo>
                    <a:pt x="802" y="239"/>
                    <a:pt x="802" y="238"/>
                    <a:pt x="802" y="238"/>
                  </a:cubicBezTo>
                  <a:cubicBezTo>
                    <a:pt x="801" y="238"/>
                    <a:pt x="801" y="238"/>
                    <a:pt x="801" y="238"/>
                  </a:cubicBezTo>
                  <a:cubicBezTo>
                    <a:pt x="798" y="237"/>
                    <a:pt x="798" y="238"/>
                    <a:pt x="796" y="236"/>
                  </a:cubicBezTo>
                  <a:cubicBezTo>
                    <a:pt x="795" y="235"/>
                    <a:pt x="794" y="233"/>
                    <a:pt x="793" y="231"/>
                  </a:cubicBezTo>
                  <a:cubicBezTo>
                    <a:pt x="793" y="229"/>
                    <a:pt x="794" y="227"/>
                    <a:pt x="795" y="225"/>
                  </a:cubicBezTo>
                  <a:cubicBezTo>
                    <a:pt x="797" y="221"/>
                    <a:pt x="796" y="220"/>
                    <a:pt x="792" y="220"/>
                  </a:cubicBezTo>
                  <a:cubicBezTo>
                    <a:pt x="792" y="222"/>
                    <a:pt x="790" y="223"/>
                    <a:pt x="790" y="225"/>
                  </a:cubicBezTo>
                  <a:cubicBezTo>
                    <a:pt x="790" y="226"/>
                    <a:pt x="790" y="228"/>
                    <a:pt x="790" y="230"/>
                  </a:cubicBezTo>
                  <a:cubicBezTo>
                    <a:pt x="791" y="231"/>
                    <a:pt x="792" y="233"/>
                    <a:pt x="792" y="234"/>
                  </a:cubicBezTo>
                  <a:cubicBezTo>
                    <a:pt x="793" y="235"/>
                    <a:pt x="793" y="237"/>
                    <a:pt x="794" y="237"/>
                  </a:cubicBezTo>
                  <a:cubicBezTo>
                    <a:pt x="795" y="238"/>
                    <a:pt x="796" y="238"/>
                    <a:pt x="797" y="238"/>
                  </a:cubicBezTo>
                  <a:cubicBezTo>
                    <a:pt x="797" y="238"/>
                    <a:pt x="799" y="239"/>
                    <a:pt x="799" y="240"/>
                  </a:cubicBezTo>
                  <a:cubicBezTo>
                    <a:pt x="800" y="240"/>
                    <a:pt x="801" y="240"/>
                    <a:pt x="800" y="242"/>
                  </a:cubicBezTo>
                  <a:cubicBezTo>
                    <a:pt x="799" y="243"/>
                    <a:pt x="795" y="242"/>
                    <a:pt x="794" y="243"/>
                  </a:cubicBezTo>
                  <a:cubicBezTo>
                    <a:pt x="793" y="243"/>
                    <a:pt x="794" y="244"/>
                    <a:pt x="793" y="244"/>
                  </a:cubicBezTo>
                  <a:cubicBezTo>
                    <a:pt x="792" y="245"/>
                    <a:pt x="790" y="243"/>
                    <a:pt x="790" y="243"/>
                  </a:cubicBezTo>
                  <a:cubicBezTo>
                    <a:pt x="790" y="242"/>
                    <a:pt x="790" y="240"/>
                    <a:pt x="789" y="240"/>
                  </a:cubicBezTo>
                  <a:cubicBezTo>
                    <a:pt x="789" y="239"/>
                    <a:pt x="787" y="240"/>
                    <a:pt x="786" y="241"/>
                  </a:cubicBezTo>
                  <a:cubicBezTo>
                    <a:pt x="784" y="242"/>
                    <a:pt x="782" y="243"/>
                    <a:pt x="779" y="243"/>
                  </a:cubicBezTo>
                  <a:cubicBezTo>
                    <a:pt x="777" y="244"/>
                    <a:pt x="776" y="244"/>
                    <a:pt x="775" y="242"/>
                  </a:cubicBezTo>
                  <a:cubicBezTo>
                    <a:pt x="774" y="242"/>
                    <a:pt x="773" y="240"/>
                    <a:pt x="772" y="242"/>
                  </a:cubicBezTo>
                  <a:cubicBezTo>
                    <a:pt x="772" y="243"/>
                    <a:pt x="773" y="244"/>
                    <a:pt x="773" y="245"/>
                  </a:cubicBezTo>
                  <a:cubicBezTo>
                    <a:pt x="773" y="245"/>
                    <a:pt x="772" y="247"/>
                    <a:pt x="771" y="248"/>
                  </a:cubicBezTo>
                  <a:cubicBezTo>
                    <a:pt x="770" y="249"/>
                    <a:pt x="770" y="249"/>
                    <a:pt x="768" y="248"/>
                  </a:cubicBezTo>
                  <a:cubicBezTo>
                    <a:pt x="767" y="247"/>
                    <a:pt x="764" y="246"/>
                    <a:pt x="763" y="245"/>
                  </a:cubicBezTo>
                  <a:cubicBezTo>
                    <a:pt x="762" y="244"/>
                    <a:pt x="762" y="242"/>
                    <a:pt x="761" y="241"/>
                  </a:cubicBezTo>
                  <a:cubicBezTo>
                    <a:pt x="759" y="239"/>
                    <a:pt x="758" y="238"/>
                    <a:pt x="757" y="237"/>
                  </a:cubicBezTo>
                  <a:cubicBezTo>
                    <a:pt x="756" y="235"/>
                    <a:pt x="755" y="233"/>
                    <a:pt x="755" y="231"/>
                  </a:cubicBezTo>
                  <a:cubicBezTo>
                    <a:pt x="756" y="229"/>
                    <a:pt x="757" y="232"/>
                    <a:pt x="758" y="230"/>
                  </a:cubicBezTo>
                  <a:close/>
                  <a:moveTo>
                    <a:pt x="778" y="267"/>
                  </a:moveTo>
                  <a:cubicBezTo>
                    <a:pt x="777" y="264"/>
                    <a:pt x="776" y="261"/>
                    <a:pt x="778" y="259"/>
                  </a:cubicBezTo>
                  <a:cubicBezTo>
                    <a:pt x="779" y="257"/>
                    <a:pt x="783" y="258"/>
                    <a:pt x="783" y="260"/>
                  </a:cubicBezTo>
                  <a:cubicBezTo>
                    <a:pt x="782" y="262"/>
                    <a:pt x="783" y="264"/>
                    <a:pt x="782" y="266"/>
                  </a:cubicBezTo>
                  <a:cubicBezTo>
                    <a:pt x="781" y="266"/>
                    <a:pt x="779" y="268"/>
                    <a:pt x="778" y="267"/>
                  </a:cubicBezTo>
                  <a:close/>
                  <a:moveTo>
                    <a:pt x="766" y="318"/>
                  </a:moveTo>
                  <a:cubicBezTo>
                    <a:pt x="766" y="318"/>
                    <a:pt x="767" y="317"/>
                    <a:pt x="767" y="318"/>
                  </a:cubicBezTo>
                  <a:cubicBezTo>
                    <a:pt x="767" y="319"/>
                    <a:pt x="766" y="319"/>
                    <a:pt x="766" y="318"/>
                  </a:cubicBezTo>
                  <a:close/>
                  <a:moveTo>
                    <a:pt x="746" y="227"/>
                  </a:moveTo>
                  <a:cubicBezTo>
                    <a:pt x="746" y="225"/>
                    <a:pt x="746" y="220"/>
                    <a:pt x="746" y="219"/>
                  </a:cubicBezTo>
                  <a:cubicBezTo>
                    <a:pt x="748" y="218"/>
                    <a:pt x="750" y="222"/>
                    <a:pt x="750" y="223"/>
                  </a:cubicBezTo>
                  <a:cubicBezTo>
                    <a:pt x="750" y="224"/>
                    <a:pt x="749" y="226"/>
                    <a:pt x="748" y="227"/>
                  </a:cubicBezTo>
                  <a:cubicBezTo>
                    <a:pt x="748" y="228"/>
                    <a:pt x="749" y="228"/>
                    <a:pt x="748" y="229"/>
                  </a:cubicBezTo>
                  <a:cubicBezTo>
                    <a:pt x="746" y="231"/>
                    <a:pt x="746" y="228"/>
                    <a:pt x="746" y="227"/>
                  </a:cubicBezTo>
                  <a:close/>
                  <a:moveTo>
                    <a:pt x="766" y="314"/>
                  </a:moveTo>
                  <a:cubicBezTo>
                    <a:pt x="766" y="315"/>
                    <a:pt x="765" y="315"/>
                    <a:pt x="765" y="314"/>
                  </a:cubicBezTo>
                  <a:cubicBezTo>
                    <a:pt x="765" y="314"/>
                    <a:pt x="766" y="314"/>
                    <a:pt x="766" y="314"/>
                  </a:cubicBezTo>
                  <a:close/>
                  <a:moveTo>
                    <a:pt x="897" y="190"/>
                  </a:moveTo>
                  <a:cubicBezTo>
                    <a:pt x="897" y="190"/>
                    <a:pt x="898" y="189"/>
                    <a:pt x="898" y="189"/>
                  </a:cubicBezTo>
                  <a:cubicBezTo>
                    <a:pt x="898" y="190"/>
                    <a:pt x="897" y="191"/>
                    <a:pt x="897" y="190"/>
                  </a:cubicBezTo>
                  <a:close/>
                  <a:moveTo>
                    <a:pt x="921" y="334"/>
                  </a:moveTo>
                  <a:cubicBezTo>
                    <a:pt x="921" y="334"/>
                    <a:pt x="920" y="334"/>
                    <a:pt x="921" y="334"/>
                  </a:cubicBezTo>
                  <a:cubicBezTo>
                    <a:pt x="923" y="334"/>
                    <a:pt x="920" y="336"/>
                    <a:pt x="921" y="334"/>
                  </a:cubicBezTo>
                  <a:close/>
                  <a:moveTo>
                    <a:pt x="888" y="181"/>
                  </a:moveTo>
                  <a:cubicBezTo>
                    <a:pt x="887" y="181"/>
                    <a:pt x="887" y="181"/>
                    <a:pt x="887" y="181"/>
                  </a:cubicBezTo>
                  <a:cubicBezTo>
                    <a:pt x="887" y="177"/>
                    <a:pt x="891" y="181"/>
                    <a:pt x="888" y="181"/>
                  </a:cubicBezTo>
                  <a:close/>
                  <a:moveTo>
                    <a:pt x="745" y="262"/>
                  </a:moveTo>
                  <a:cubicBezTo>
                    <a:pt x="745" y="262"/>
                    <a:pt x="744" y="260"/>
                    <a:pt x="744" y="259"/>
                  </a:cubicBezTo>
                  <a:cubicBezTo>
                    <a:pt x="745" y="258"/>
                    <a:pt x="746" y="259"/>
                    <a:pt x="747" y="260"/>
                  </a:cubicBezTo>
                  <a:cubicBezTo>
                    <a:pt x="749" y="261"/>
                    <a:pt x="751" y="263"/>
                    <a:pt x="751" y="266"/>
                  </a:cubicBezTo>
                  <a:cubicBezTo>
                    <a:pt x="750" y="272"/>
                    <a:pt x="746" y="263"/>
                    <a:pt x="745" y="262"/>
                  </a:cubicBezTo>
                  <a:close/>
                  <a:moveTo>
                    <a:pt x="859" y="220"/>
                  </a:moveTo>
                  <a:cubicBezTo>
                    <a:pt x="859" y="220"/>
                    <a:pt x="859" y="219"/>
                    <a:pt x="859" y="219"/>
                  </a:cubicBezTo>
                  <a:cubicBezTo>
                    <a:pt x="862" y="220"/>
                    <a:pt x="859" y="222"/>
                    <a:pt x="859" y="220"/>
                  </a:cubicBezTo>
                  <a:close/>
                  <a:moveTo>
                    <a:pt x="860" y="208"/>
                  </a:moveTo>
                  <a:cubicBezTo>
                    <a:pt x="860" y="207"/>
                    <a:pt x="863" y="206"/>
                    <a:pt x="863" y="209"/>
                  </a:cubicBezTo>
                  <a:cubicBezTo>
                    <a:pt x="863" y="211"/>
                    <a:pt x="861" y="211"/>
                    <a:pt x="860" y="208"/>
                  </a:cubicBezTo>
                  <a:close/>
                  <a:moveTo>
                    <a:pt x="833" y="194"/>
                  </a:moveTo>
                  <a:cubicBezTo>
                    <a:pt x="832" y="192"/>
                    <a:pt x="840" y="188"/>
                    <a:pt x="840" y="191"/>
                  </a:cubicBezTo>
                  <a:cubicBezTo>
                    <a:pt x="840" y="193"/>
                    <a:pt x="834" y="198"/>
                    <a:pt x="833" y="194"/>
                  </a:cubicBezTo>
                  <a:close/>
                  <a:moveTo>
                    <a:pt x="915" y="336"/>
                  </a:moveTo>
                  <a:cubicBezTo>
                    <a:pt x="914" y="335"/>
                    <a:pt x="916" y="335"/>
                    <a:pt x="916" y="336"/>
                  </a:cubicBezTo>
                  <a:cubicBezTo>
                    <a:pt x="915" y="337"/>
                    <a:pt x="915" y="337"/>
                    <a:pt x="915" y="336"/>
                  </a:cubicBezTo>
                  <a:close/>
                  <a:moveTo>
                    <a:pt x="99" y="446"/>
                  </a:moveTo>
                  <a:cubicBezTo>
                    <a:pt x="100" y="446"/>
                    <a:pt x="101" y="448"/>
                    <a:pt x="100" y="448"/>
                  </a:cubicBezTo>
                  <a:cubicBezTo>
                    <a:pt x="100" y="449"/>
                    <a:pt x="100" y="448"/>
                    <a:pt x="100" y="448"/>
                  </a:cubicBezTo>
                  <a:cubicBezTo>
                    <a:pt x="99" y="447"/>
                    <a:pt x="97" y="446"/>
                    <a:pt x="99" y="446"/>
                  </a:cubicBezTo>
                  <a:close/>
                  <a:moveTo>
                    <a:pt x="392" y="337"/>
                  </a:moveTo>
                  <a:cubicBezTo>
                    <a:pt x="392" y="337"/>
                    <a:pt x="394" y="338"/>
                    <a:pt x="393" y="339"/>
                  </a:cubicBezTo>
                  <a:cubicBezTo>
                    <a:pt x="392" y="340"/>
                    <a:pt x="392" y="337"/>
                    <a:pt x="392" y="337"/>
                  </a:cubicBezTo>
                  <a:close/>
                  <a:moveTo>
                    <a:pt x="281" y="363"/>
                  </a:moveTo>
                  <a:cubicBezTo>
                    <a:pt x="281" y="362"/>
                    <a:pt x="281" y="362"/>
                    <a:pt x="281" y="361"/>
                  </a:cubicBezTo>
                  <a:cubicBezTo>
                    <a:pt x="282" y="362"/>
                    <a:pt x="281" y="362"/>
                    <a:pt x="281" y="363"/>
                  </a:cubicBezTo>
                  <a:close/>
                  <a:moveTo>
                    <a:pt x="282" y="365"/>
                  </a:moveTo>
                  <a:cubicBezTo>
                    <a:pt x="281" y="364"/>
                    <a:pt x="284" y="359"/>
                    <a:pt x="284" y="362"/>
                  </a:cubicBezTo>
                  <a:cubicBezTo>
                    <a:pt x="284" y="363"/>
                    <a:pt x="283" y="366"/>
                    <a:pt x="282" y="365"/>
                  </a:cubicBezTo>
                  <a:close/>
                  <a:moveTo>
                    <a:pt x="413" y="266"/>
                  </a:moveTo>
                  <a:cubicBezTo>
                    <a:pt x="413" y="266"/>
                    <a:pt x="413" y="266"/>
                    <a:pt x="413" y="267"/>
                  </a:cubicBezTo>
                  <a:cubicBezTo>
                    <a:pt x="413" y="267"/>
                    <a:pt x="412" y="266"/>
                    <a:pt x="413" y="266"/>
                  </a:cubicBezTo>
                  <a:close/>
                  <a:moveTo>
                    <a:pt x="391" y="339"/>
                  </a:moveTo>
                  <a:cubicBezTo>
                    <a:pt x="393" y="340"/>
                    <a:pt x="391" y="350"/>
                    <a:pt x="391" y="339"/>
                  </a:cubicBezTo>
                  <a:cubicBezTo>
                    <a:pt x="391" y="339"/>
                    <a:pt x="391" y="339"/>
                    <a:pt x="391" y="339"/>
                  </a:cubicBezTo>
                  <a:close/>
                  <a:moveTo>
                    <a:pt x="413" y="264"/>
                  </a:moveTo>
                  <a:cubicBezTo>
                    <a:pt x="412" y="264"/>
                    <a:pt x="412" y="262"/>
                    <a:pt x="413" y="262"/>
                  </a:cubicBezTo>
                  <a:cubicBezTo>
                    <a:pt x="413" y="263"/>
                    <a:pt x="414" y="263"/>
                    <a:pt x="413" y="264"/>
                  </a:cubicBezTo>
                  <a:close/>
                  <a:moveTo>
                    <a:pt x="1038" y="336"/>
                  </a:moveTo>
                  <a:cubicBezTo>
                    <a:pt x="1036" y="331"/>
                    <a:pt x="1039" y="329"/>
                    <a:pt x="1041" y="326"/>
                  </a:cubicBezTo>
                  <a:cubicBezTo>
                    <a:pt x="1043" y="324"/>
                    <a:pt x="1048" y="318"/>
                    <a:pt x="1050" y="321"/>
                  </a:cubicBezTo>
                  <a:cubicBezTo>
                    <a:pt x="1051" y="321"/>
                    <a:pt x="1052" y="320"/>
                    <a:pt x="1053" y="320"/>
                  </a:cubicBezTo>
                  <a:cubicBezTo>
                    <a:pt x="1056" y="318"/>
                    <a:pt x="1061" y="325"/>
                    <a:pt x="1062" y="327"/>
                  </a:cubicBezTo>
                  <a:cubicBezTo>
                    <a:pt x="1063" y="328"/>
                    <a:pt x="1064" y="329"/>
                    <a:pt x="1062" y="330"/>
                  </a:cubicBezTo>
                  <a:cubicBezTo>
                    <a:pt x="1061" y="332"/>
                    <a:pt x="1058" y="333"/>
                    <a:pt x="1056" y="333"/>
                  </a:cubicBezTo>
                  <a:cubicBezTo>
                    <a:pt x="1055" y="333"/>
                    <a:pt x="1054" y="333"/>
                    <a:pt x="1053" y="334"/>
                  </a:cubicBezTo>
                  <a:cubicBezTo>
                    <a:pt x="1053" y="334"/>
                    <a:pt x="1052" y="335"/>
                    <a:pt x="1051" y="335"/>
                  </a:cubicBezTo>
                  <a:cubicBezTo>
                    <a:pt x="1049" y="335"/>
                    <a:pt x="1049" y="333"/>
                    <a:pt x="1047" y="333"/>
                  </a:cubicBezTo>
                  <a:cubicBezTo>
                    <a:pt x="1045" y="333"/>
                    <a:pt x="1045" y="334"/>
                    <a:pt x="1044" y="335"/>
                  </a:cubicBezTo>
                  <a:cubicBezTo>
                    <a:pt x="1043" y="335"/>
                    <a:pt x="1042" y="335"/>
                    <a:pt x="1041" y="335"/>
                  </a:cubicBezTo>
                  <a:cubicBezTo>
                    <a:pt x="1040" y="335"/>
                    <a:pt x="1038" y="337"/>
                    <a:pt x="1038" y="336"/>
                  </a:cubicBezTo>
                  <a:close/>
                  <a:moveTo>
                    <a:pt x="763" y="578"/>
                  </a:moveTo>
                  <a:cubicBezTo>
                    <a:pt x="763" y="578"/>
                    <a:pt x="761" y="583"/>
                    <a:pt x="760" y="582"/>
                  </a:cubicBezTo>
                  <a:cubicBezTo>
                    <a:pt x="759" y="581"/>
                    <a:pt x="759" y="581"/>
                    <a:pt x="759" y="580"/>
                  </a:cubicBezTo>
                  <a:cubicBezTo>
                    <a:pt x="758" y="580"/>
                    <a:pt x="758" y="581"/>
                    <a:pt x="757" y="581"/>
                  </a:cubicBezTo>
                  <a:cubicBezTo>
                    <a:pt x="757" y="581"/>
                    <a:pt x="757" y="581"/>
                    <a:pt x="757" y="581"/>
                  </a:cubicBezTo>
                  <a:cubicBezTo>
                    <a:pt x="757" y="581"/>
                    <a:pt x="757" y="581"/>
                    <a:pt x="757" y="581"/>
                  </a:cubicBezTo>
                  <a:cubicBezTo>
                    <a:pt x="757" y="579"/>
                    <a:pt x="758" y="576"/>
                    <a:pt x="761" y="576"/>
                  </a:cubicBezTo>
                  <a:cubicBezTo>
                    <a:pt x="761" y="576"/>
                    <a:pt x="762" y="577"/>
                    <a:pt x="763" y="577"/>
                  </a:cubicBezTo>
                  <a:cubicBezTo>
                    <a:pt x="763" y="577"/>
                    <a:pt x="763" y="577"/>
                    <a:pt x="763" y="578"/>
                  </a:cubicBezTo>
                  <a:close/>
                  <a:moveTo>
                    <a:pt x="431" y="874"/>
                  </a:moveTo>
                  <a:cubicBezTo>
                    <a:pt x="431" y="874"/>
                    <a:pt x="431" y="875"/>
                    <a:pt x="431" y="875"/>
                  </a:cubicBezTo>
                  <a:cubicBezTo>
                    <a:pt x="431" y="875"/>
                    <a:pt x="432" y="877"/>
                    <a:pt x="432" y="877"/>
                  </a:cubicBezTo>
                  <a:cubicBezTo>
                    <a:pt x="432" y="877"/>
                    <a:pt x="431" y="875"/>
                    <a:pt x="432" y="875"/>
                  </a:cubicBezTo>
                  <a:cubicBezTo>
                    <a:pt x="432" y="875"/>
                    <a:pt x="432" y="876"/>
                    <a:pt x="432" y="876"/>
                  </a:cubicBezTo>
                  <a:cubicBezTo>
                    <a:pt x="433" y="875"/>
                    <a:pt x="432" y="875"/>
                    <a:pt x="432" y="874"/>
                  </a:cubicBezTo>
                  <a:cubicBezTo>
                    <a:pt x="432" y="874"/>
                    <a:pt x="432" y="874"/>
                    <a:pt x="433" y="874"/>
                  </a:cubicBezTo>
                  <a:cubicBezTo>
                    <a:pt x="432" y="875"/>
                    <a:pt x="432" y="875"/>
                    <a:pt x="433" y="875"/>
                  </a:cubicBezTo>
                  <a:cubicBezTo>
                    <a:pt x="433" y="875"/>
                    <a:pt x="433" y="875"/>
                    <a:pt x="433" y="875"/>
                  </a:cubicBezTo>
                  <a:cubicBezTo>
                    <a:pt x="433" y="875"/>
                    <a:pt x="433" y="876"/>
                    <a:pt x="433" y="876"/>
                  </a:cubicBezTo>
                  <a:cubicBezTo>
                    <a:pt x="434" y="875"/>
                    <a:pt x="433" y="875"/>
                    <a:pt x="433" y="875"/>
                  </a:cubicBezTo>
                  <a:cubicBezTo>
                    <a:pt x="433" y="875"/>
                    <a:pt x="433" y="875"/>
                    <a:pt x="433" y="875"/>
                  </a:cubicBezTo>
                  <a:cubicBezTo>
                    <a:pt x="433" y="875"/>
                    <a:pt x="433" y="875"/>
                    <a:pt x="433" y="875"/>
                  </a:cubicBezTo>
                  <a:cubicBezTo>
                    <a:pt x="433" y="875"/>
                    <a:pt x="434" y="875"/>
                    <a:pt x="434" y="875"/>
                  </a:cubicBezTo>
                  <a:cubicBezTo>
                    <a:pt x="434" y="875"/>
                    <a:pt x="434" y="875"/>
                    <a:pt x="434" y="874"/>
                  </a:cubicBezTo>
                  <a:cubicBezTo>
                    <a:pt x="434" y="875"/>
                    <a:pt x="435" y="876"/>
                    <a:pt x="435" y="876"/>
                  </a:cubicBezTo>
                  <a:cubicBezTo>
                    <a:pt x="435" y="876"/>
                    <a:pt x="435" y="875"/>
                    <a:pt x="435" y="874"/>
                  </a:cubicBezTo>
                  <a:cubicBezTo>
                    <a:pt x="435" y="874"/>
                    <a:pt x="435" y="874"/>
                    <a:pt x="435" y="874"/>
                  </a:cubicBezTo>
                  <a:cubicBezTo>
                    <a:pt x="435" y="874"/>
                    <a:pt x="435" y="874"/>
                    <a:pt x="435" y="874"/>
                  </a:cubicBezTo>
                  <a:cubicBezTo>
                    <a:pt x="435" y="875"/>
                    <a:pt x="435" y="875"/>
                    <a:pt x="435" y="876"/>
                  </a:cubicBezTo>
                  <a:cubicBezTo>
                    <a:pt x="435" y="877"/>
                    <a:pt x="435" y="876"/>
                    <a:pt x="435" y="876"/>
                  </a:cubicBezTo>
                  <a:cubicBezTo>
                    <a:pt x="435" y="876"/>
                    <a:pt x="435" y="876"/>
                    <a:pt x="435" y="876"/>
                  </a:cubicBezTo>
                  <a:cubicBezTo>
                    <a:pt x="435" y="877"/>
                    <a:pt x="436" y="875"/>
                    <a:pt x="435" y="875"/>
                  </a:cubicBezTo>
                  <a:cubicBezTo>
                    <a:pt x="436" y="875"/>
                    <a:pt x="436" y="877"/>
                    <a:pt x="435" y="877"/>
                  </a:cubicBezTo>
                  <a:cubicBezTo>
                    <a:pt x="436" y="877"/>
                    <a:pt x="436" y="876"/>
                    <a:pt x="436" y="876"/>
                  </a:cubicBezTo>
                  <a:cubicBezTo>
                    <a:pt x="436" y="876"/>
                    <a:pt x="436" y="877"/>
                    <a:pt x="437" y="877"/>
                  </a:cubicBezTo>
                  <a:cubicBezTo>
                    <a:pt x="437" y="876"/>
                    <a:pt x="436" y="876"/>
                    <a:pt x="437" y="877"/>
                  </a:cubicBezTo>
                  <a:cubicBezTo>
                    <a:pt x="437" y="877"/>
                    <a:pt x="436" y="875"/>
                    <a:pt x="436" y="875"/>
                  </a:cubicBezTo>
                  <a:cubicBezTo>
                    <a:pt x="436" y="875"/>
                    <a:pt x="437" y="875"/>
                    <a:pt x="436" y="875"/>
                  </a:cubicBezTo>
                  <a:cubicBezTo>
                    <a:pt x="437" y="875"/>
                    <a:pt x="437" y="874"/>
                    <a:pt x="437" y="873"/>
                  </a:cubicBezTo>
                  <a:cubicBezTo>
                    <a:pt x="437" y="873"/>
                    <a:pt x="437" y="873"/>
                    <a:pt x="437" y="873"/>
                  </a:cubicBezTo>
                  <a:cubicBezTo>
                    <a:pt x="437" y="873"/>
                    <a:pt x="437" y="876"/>
                    <a:pt x="437" y="876"/>
                  </a:cubicBezTo>
                  <a:cubicBezTo>
                    <a:pt x="438" y="876"/>
                    <a:pt x="438" y="874"/>
                    <a:pt x="438" y="874"/>
                  </a:cubicBezTo>
                  <a:cubicBezTo>
                    <a:pt x="438" y="874"/>
                    <a:pt x="438" y="874"/>
                    <a:pt x="438" y="874"/>
                  </a:cubicBezTo>
                  <a:cubicBezTo>
                    <a:pt x="438" y="874"/>
                    <a:pt x="438" y="876"/>
                    <a:pt x="438" y="876"/>
                  </a:cubicBezTo>
                  <a:cubicBezTo>
                    <a:pt x="439" y="875"/>
                    <a:pt x="439" y="874"/>
                    <a:pt x="439" y="874"/>
                  </a:cubicBezTo>
                  <a:cubicBezTo>
                    <a:pt x="439" y="873"/>
                    <a:pt x="439" y="873"/>
                    <a:pt x="439" y="873"/>
                  </a:cubicBezTo>
                  <a:cubicBezTo>
                    <a:pt x="439" y="874"/>
                    <a:pt x="439" y="874"/>
                    <a:pt x="439" y="875"/>
                  </a:cubicBezTo>
                  <a:cubicBezTo>
                    <a:pt x="439" y="875"/>
                    <a:pt x="439" y="875"/>
                    <a:pt x="438" y="875"/>
                  </a:cubicBezTo>
                  <a:cubicBezTo>
                    <a:pt x="438" y="876"/>
                    <a:pt x="437" y="877"/>
                    <a:pt x="438" y="876"/>
                  </a:cubicBezTo>
                  <a:cubicBezTo>
                    <a:pt x="439" y="878"/>
                    <a:pt x="440" y="877"/>
                    <a:pt x="440" y="876"/>
                  </a:cubicBezTo>
                  <a:cubicBezTo>
                    <a:pt x="440" y="876"/>
                    <a:pt x="440" y="876"/>
                    <a:pt x="440" y="876"/>
                  </a:cubicBezTo>
                  <a:cubicBezTo>
                    <a:pt x="441" y="876"/>
                    <a:pt x="440" y="874"/>
                    <a:pt x="441" y="874"/>
                  </a:cubicBezTo>
                  <a:cubicBezTo>
                    <a:pt x="441" y="874"/>
                    <a:pt x="440" y="875"/>
                    <a:pt x="440" y="875"/>
                  </a:cubicBezTo>
                  <a:cubicBezTo>
                    <a:pt x="441" y="875"/>
                    <a:pt x="442" y="874"/>
                    <a:pt x="442" y="873"/>
                  </a:cubicBezTo>
                  <a:cubicBezTo>
                    <a:pt x="442" y="872"/>
                    <a:pt x="441" y="872"/>
                    <a:pt x="441" y="871"/>
                  </a:cubicBezTo>
                  <a:cubicBezTo>
                    <a:pt x="441" y="871"/>
                    <a:pt x="441" y="871"/>
                    <a:pt x="442" y="871"/>
                  </a:cubicBezTo>
                  <a:cubicBezTo>
                    <a:pt x="442" y="871"/>
                    <a:pt x="441" y="871"/>
                    <a:pt x="442" y="872"/>
                  </a:cubicBezTo>
                  <a:cubicBezTo>
                    <a:pt x="442" y="871"/>
                    <a:pt x="442" y="871"/>
                    <a:pt x="442" y="871"/>
                  </a:cubicBezTo>
                  <a:cubicBezTo>
                    <a:pt x="443" y="872"/>
                    <a:pt x="441" y="877"/>
                    <a:pt x="443" y="875"/>
                  </a:cubicBezTo>
                  <a:cubicBezTo>
                    <a:pt x="444" y="874"/>
                    <a:pt x="443" y="872"/>
                    <a:pt x="443" y="871"/>
                  </a:cubicBezTo>
                  <a:cubicBezTo>
                    <a:pt x="444" y="870"/>
                    <a:pt x="440" y="863"/>
                    <a:pt x="440" y="862"/>
                  </a:cubicBezTo>
                  <a:cubicBezTo>
                    <a:pt x="441" y="863"/>
                    <a:pt x="441" y="863"/>
                    <a:pt x="441" y="863"/>
                  </a:cubicBezTo>
                  <a:cubicBezTo>
                    <a:pt x="442" y="864"/>
                    <a:pt x="442" y="866"/>
                    <a:pt x="443" y="867"/>
                  </a:cubicBezTo>
                  <a:cubicBezTo>
                    <a:pt x="443" y="867"/>
                    <a:pt x="445" y="873"/>
                    <a:pt x="446" y="872"/>
                  </a:cubicBezTo>
                  <a:cubicBezTo>
                    <a:pt x="446" y="872"/>
                    <a:pt x="446" y="872"/>
                    <a:pt x="446" y="872"/>
                  </a:cubicBezTo>
                  <a:cubicBezTo>
                    <a:pt x="446" y="872"/>
                    <a:pt x="446" y="871"/>
                    <a:pt x="446" y="871"/>
                  </a:cubicBezTo>
                  <a:cubicBezTo>
                    <a:pt x="446" y="871"/>
                    <a:pt x="447" y="870"/>
                    <a:pt x="447" y="870"/>
                  </a:cubicBezTo>
                  <a:cubicBezTo>
                    <a:pt x="447" y="870"/>
                    <a:pt x="447" y="869"/>
                    <a:pt x="447" y="869"/>
                  </a:cubicBezTo>
                  <a:cubicBezTo>
                    <a:pt x="447" y="869"/>
                    <a:pt x="447" y="870"/>
                    <a:pt x="447" y="870"/>
                  </a:cubicBezTo>
                  <a:cubicBezTo>
                    <a:pt x="447" y="870"/>
                    <a:pt x="449" y="871"/>
                    <a:pt x="450" y="871"/>
                  </a:cubicBezTo>
                  <a:cubicBezTo>
                    <a:pt x="450" y="871"/>
                    <a:pt x="450" y="871"/>
                    <a:pt x="450" y="871"/>
                  </a:cubicBezTo>
                  <a:cubicBezTo>
                    <a:pt x="450" y="872"/>
                    <a:pt x="450" y="873"/>
                    <a:pt x="450" y="874"/>
                  </a:cubicBezTo>
                  <a:cubicBezTo>
                    <a:pt x="450" y="874"/>
                    <a:pt x="450" y="874"/>
                    <a:pt x="450" y="875"/>
                  </a:cubicBezTo>
                  <a:cubicBezTo>
                    <a:pt x="450" y="876"/>
                    <a:pt x="450" y="876"/>
                    <a:pt x="451" y="877"/>
                  </a:cubicBezTo>
                  <a:cubicBezTo>
                    <a:pt x="451" y="878"/>
                    <a:pt x="451" y="879"/>
                    <a:pt x="451" y="879"/>
                  </a:cubicBezTo>
                  <a:cubicBezTo>
                    <a:pt x="452" y="880"/>
                    <a:pt x="452" y="880"/>
                    <a:pt x="452" y="879"/>
                  </a:cubicBezTo>
                  <a:cubicBezTo>
                    <a:pt x="452" y="879"/>
                    <a:pt x="452" y="880"/>
                    <a:pt x="452" y="880"/>
                  </a:cubicBezTo>
                  <a:cubicBezTo>
                    <a:pt x="451" y="880"/>
                    <a:pt x="451" y="882"/>
                    <a:pt x="451" y="883"/>
                  </a:cubicBezTo>
                  <a:cubicBezTo>
                    <a:pt x="451" y="884"/>
                    <a:pt x="452" y="885"/>
                    <a:pt x="452" y="886"/>
                  </a:cubicBezTo>
                  <a:cubicBezTo>
                    <a:pt x="454" y="888"/>
                    <a:pt x="454" y="888"/>
                    <a:pt x="455" y="887"/>
                  </a:cubicBezTo>
                  <a:cubicBezTo>
                    <a:pt x="454" y="887"/>
                    <a:pt x="456" y="888"/>
                    <a:pt x="456" y="888"/>
                  </a:cubicBezTo>
                  <a:cubicBezTo>
                    <a:pt x="456" y="888"/>
                    <a:pt x="455" y="888"/>
                    <a:pt x="455" y="889"/>
                  </a:cubicBezTo>
                  <a:cubicBezTo>
                    <a:pt x="456" y="890"/>
                    <a:pt x="457" y="889"/>
                    <a:pt x="457" y="888"/>
                  </a:cubicBezTo>
                  <a:cubicBezTo>
                    <a:pt x="457" y="889"/>
                    <a:pt x="461" y="890"/>
                    <a:pt x="461" y="891"/>
                  </a:cubicBezTo>
                  <a:cubicBezTo>
                    <a:pt x="462" y="891"/>
                    <a:pt x="463" y="892"/>
                    <a:pt x="462" y="893"/>
                  </a:cubicBezTo>
                  <a:cubicBezTo>
                    <a:pt x="462" y="894"/>
                    <a:pt x="462" y="893"/>
                    <a:pt x="461" y="893"/>
                  </a:cubicBezTo>
                  <a:cubicBezTo>
                    <a:pt x="460" y="893"/>
                    <a:pt x="462" y="895"/>
                    <a:pt x="461" y="895"/>
                  </a:cubicBezTo>
                  <a:cubicBezTo>
                    <a:pt x="460" y="895"/>
                    <a:pt x="460" y="893"/>
                    <a:pt x="459" y="893"/>
                  </a:cubicBezTo>
                  <a:cubicBezTo>
                    <a:pt x="458" y="894"/>
                    <a:pt x="459" y="895"/>
                    <a:pt x="460" y="896"/>
                  </a:cubicBezTo>
                  <a:cubicBezTo>
                    <a:pt x="460" y="896"/>
                    <a:pt x="462" y="898"/>
                    <a:pt x="462" y="898"/>
                  </a:cubicBezTo>
                  <a:cubicBezTo>
                    <a:pt x="464" y="898"/>
                    <a:pt x="463" y="896"/>
                    <a:pt x="463" y="895"/>
                  </a:cubicBezTo>
                  <a:cubicBezTo>
                    <a:pt x="463" y="895"/>
                    <a:pt x="465" y="898"/>
                    <a:pt x="466" y="899"/>
                  </a:cubicBezTo>
                  <a:cubicBezTo>
                    <a:pt x="466" y="900"/>
                    <a:pt x="466" y="901"/>
                    <a:pt x="468" y="903"/>
                  </a:cubicBezTo>
                  <a:cubicBezTo>
                    <a:pt x="468" y="904"/>
                    <a:pt x="468" y="904"/>
                    <a:pt x="468" y="904"/>
                  </a:cubicBezTo>
                  <a:cubicBezTo>
                    <a:pt x="468" y="905"/>
                    <a:pt x="469" y="906"/>
                    <a:pt x="469" y="907"/>
                  </a:cubicBezTo>
                  <a:cubicBezTo>
                    <a:pt x="469" y="909"/>
                    <a:pt x="469" y="909"/>
                    <a:pt x="468" y="910"/>
                  </a:cubicBezTo>
                  <a:cubicBezTo>
                    <a:pt x="468" y="911"/>
                    <a:pt x="467" y="918"/>
                    <a:pt x="467" y="918"/>
                  </a:cubicBezTo>
                  <a:cubicBezTo>
                    <a:pt x="468" y="918"/>
                    <a:pt x="471" y="914"/>
                    <a:pt x="470" y="913"/>
                  </a:cubicBezTo>
                  <a:cubicBezTo>
                    <a:pt x="472" y="915"/>
                    <a:pt x="469" y="916"/>
                    <a:pt x="469" y="917"/>
                  </a:cubicBezTo>
                  <a:cubicBezTo>
                    <a:pt x="468" y="919"/>
                    <a:pt x="470" y="920"/>
                    <a:pt x="470" y="918"/>
                  </a:cubicBezTo>
                  <a:cubicBezTo>
                    <a:pt x="470" y="919"/>
                    <a:pt x="472" y="917"/>
                    <a:pt x="471" y="917"/>
                  </a:cubicBezTo>
                  <a:cubicBezTo>
                    <a:pt x="472" y="917"/>
                    <a:pt x="472" y="918"/>
                    <a:pt x="473" y="918"/>
                  </a:cubicBezTo>
                  <a:cubicBezTo>
                    <a:pt x="473" y="918"/>
                    <a:pt x="473" y="918"/>
                    <a:pt x="474" y="918"/>
                  </a:cubicBezTo>
                  <a:cubicBezTo>
                    <a:pt x="476" y="918"/>
                    <a:pt x="476" y="917"/>
                    <a:pt x="478" y="916"/>
                  </a:cubicBezTo>
                  <a:cubicBezTo>
                    <a:pt x="478" y="916"/>
                    <a:pt x="479" y="915"/>
                    <a:pt x="479" y="915"/>
                  </a:cubicBezTo>
                  <a:cubicBezTo>
                    <a:pt x="480" y="915"/>
                    <a:pt x="481" y="916"/>
                    <a:pt x="482" y="915"/>
                  </a:cubicBezTo>
                  <a:cubicBezTo>
                    <a:pt x="482" y="914"/>
                    <a:pt x="480" y="914"/>
                    <a:pt x="481" y="912"/>
                  </a:cubicBezTo>
                  <a:cubicBezTo>
                    <a:pt x="481" y="912"/>
                    <a:pt x="482" y="914"/>
                    <a:pt x="482" y="914"/>
                  </a:cubicBezTo>
                  <a:cubicBezTo>
                    <a:pt x="483" y="914"/>
                    <a:pt x="484" y="913"/>
                    <a:pt x="484" y="913"/>
                  </a:cubicBezTo>
                  <a:cubicBezTo>
                    <a:pt x="486" y="911"/>
                    <a:pt x="483" y="909"/>
                    <a:pt x="484" y="907"/>
                  </a:cubicBezTo>
                  <a:cubicBezTo>
                    <a:pt x="484" y="907"/>
                    <a:pt x="487" y="911"/>
                    <a:pt x="487" y="912"/>
                  </a:cubicBezTo>
                  <a:cubicBezTo>
                    <a:pt x="488" y="913"/>
                    <a:pt x="489" y="915"/>
                    <a:pt x="490" y="913"/>
                  </a:cubicBezTo>
                  <a:cubicBezTo>
                    <a:pt x="490" y="913"/>
                    <a:pt x="491" y="918"/>
                    <a:pt x="492" y="918"/>
                  </a:cubicBezTo>
                  <a:cubicBezTo>
                    <a:pt x="492" y="922"/>
                    <a:pt x="492" y="922"/>
                    <a:pt x="492" y="922"/>
                  </a:cubicBezTo>
                  <a:cubicBezTo>
                    <a:pt x="492" y="924"/>
                    <a:pt x="493" y="925"/>
                    <a:pt x="494" y="926"/>
                  </a:cubicBezTo>
                  <a:cubicBezTo>
                    <a:pt x="495" y="928"/>
                    <a:pt x="495" y="930"/>
                    <a:pt x="495" y="932"/>
                  </a:cubicBezTo>
                  <a:cubicBezTo>
                    <a:pt x="495" y="933"/>
                    <a:pt x="495" y="934"/>
                    <a:pt x="496" y="934"/>
                  </a:cubicBezTo>
                  <a:cubicBezTo>
                    <a:pt x="497" y="935"/>
                    <a:pt x="496" y="933"/>
                    <a:pt x="497" y="934"/>
                  </a:cubicBezTo>
                  <a:cubicBezTo>
                    <a:pt x="497" y="934"/>
                    <a:pt x="498" y="936"/>
                    <a:pt x="498" y="936"/>
                  </a:cubicBezTo>
                  <a:cubicBezTo>
                    <a:pt x="499" y="937"/>
                    <a:pt x="498" y="938"/>
                    <a:pt x="498" y="939"/>
                  </a:cubicBezTo>
                  <a:cubicBezTo>
                    <a:pt x="499" y="940"/>
                    <a:pt x="499" y="940"/>
                    <a:pt x="500" y="941"/>
                  </a:cubicBezTo>
                  <a:cubicBezTo>
                    <a:pt x="500" y="942"/>
                    <a:pt x="499" y="942"/>
                    <a:pt x="499" y="944"/>
                  </a:cubicBezTo>
                  <a:cubicBezTo>
                    <a:pt x="500" y="945"/>
                    <a:pt x="500" y="945"/>
                    <a:pt x="501" y="946"/>
                  </a:cubicBezTo>
                  <a:cubicBezTo>
                    <a:pt x="501" y="946"/>
                    <a:pt x="501" y="949"/>
                    <a:pt x="501" y="948"/>
                  </a:cubicBezTo>
                  <a:cubicBezTo>
                    <a:pt x="501" y="949"/>
                    <a:pt x="500" y="950"/>
                    <a:pt x="500" y="951"/>
                  </a:cubicBezTo>
                  <a:cubicBezTo>
                    <a:pt x="499" y="952"/>
                    <a:pt x="500" y="952"/>
                    <a:pt x="500" y="953"/>
                  </a:cubicBezTo>
                  <a:cubicBezTo>
                    <a:pt x="499" y="953"/>
                    <a:pt x="499" y="954"/>
                    <a:pt x="498" y="954"/>
                  </a:cubicBezTo>
                  <a:cubicBezTo>
                    <a:pt x="498" y="954"/>
                    <a:pt x="498" y="955"/>
                    <a:pt x="499" y="955"/>
                  </a:cubicBezTo>
                  <a:cubicBezTo>
                    <a:pt x="499" y="956"/>
                    <a:pt x="499" y="957"/>
                    <a:pt x="499" y="958"/>
                  </a:cubicBezTo>
                  <a:cubicBezTo>
                    <a:pt x="501" y="958"/>
                    <a:pt x="500" y="962"/>
                    <a:pt x="499" y="963"/>
                  </a:cubicBezTo>
                  <a:cubicBezTo>
                    <a:pt x="499" y="965"/>
                    <a:pt x="497" y="967"/>
                    <a:pt x="498" y="969"/>
                  </a:cubicBezTo>
                  <a:cubicBezTo>
                    <a:pt x="498" y="971"/>
                    <a:pt x="499" y="971"/>
                    <a:pt x="500" y="971"/>
                  </a:cubicBezTo>
                  <a:cubicBezTo>
                    <a:pt x="501" y="971"/>
                    <a:pt x="500" y="970"/>
                    <a:pt x="501" y="971"/>
                  </a:cubicBezTo>
                  <a:cubicBezTo>
                    <a:pt x="502" y="971"/>
                    <a:pt x="504" y="974"/>
                    <a:pt x="505" y="975"/>
                  </a:cubicBezTo>
                  <a:cubicBezTo>
                    <a:pt x="506" y="976"/>
                    <a:pt x="507" y="977"/>
                    <a:pt x="508" y="978"/>
                  </a:cubicBezTo>
                  <a:cubicBezTo>
                    <a:pt x="508" y="979"/>
                    <a:pt x="508" y="980"/>
                    <a:pt x="507" y="980"/>
                  </a:cubicBezTo>
                  <a:cubicBezTo>
                    <a:pt x="509" y="982"/>
                    <a:pt x="509" y="985"/>
                    <a:pt x="510" y="987"/>
                  </a:cubicBezTo>
                  <a:cubicBezTo>
                    <a:pt x="510" y="990"/>
                    <a:pt x="511" y="991"/>
                    <a:pt x="511" y="994"/>
                  </a:cubicBezTo>
                  <a:cubicBezTo>
                    <a:pt x="511" y="997"/>
                    <a:pt x="513" y="998"/>
                    <a:pt x="515" y="1000"/>
                  </a:cubicBezTo>
                  <a:cubicBezTo>
                    <a:pt x="516" y="1001"/>
                    <a:pt x="517" y="1001"/>
                    <a:pt x="517" y="1002"/>
                  </a:cubicBezTo>
                  <a:cubicBezTo>
                    <a:pt x="517" y="1003"/>
                    <a:pt x="516" y="1003"/>
                    <a:pt x="516" y="1004"/>
                  </a:cubicBezTo>
                  <a:cubicBezTo>
                    <a:pt x="517" y="1006"/>
                    <a:pt x="520" y="1006"/>
                    <a:pt x="521" y="1007"/>
                  </a:cubicBezTo>
                  <a:cubicBezTo>
                    <a:pt x="522" y="1008"/>
                    <a:pt x="522" y="1009"/>
                    <a:pt x="523" y="1009"/>
                  </a:cubicBezTo>
                  <a:cubicBezTo>
                    <a:pt x="523" y="1010"/>
                    <a:pt x="525" y="1010"/>
                    <a:pt x="526" y="1010"/>
                  </a:cubicBezTo>
                  <a:cubicBezTo>
                    <a:pt x="526" y="1010"/>
                    <a:pt x="527" y="1012"/>
                    <a:pt x="527" y="1012"/>
                  </a:cubicBezTo>
                  <a:cubicBezTo>
                    <a:pt x="529" y="1013"/>
                    <a:pt x="530" y="1012"/>
                    <a:pt x="531" y="1013"/>
                  </a:cubicBezTo>
                  <a:cubicBezTo>
                    <a:pt x="532" y="1013"/>
                    <a:pt x="533" y="1015"/>
                    <a:pt x="534" y="1014"/>
                  </a:cubicBezTo>
                  <a:cubicBezTo>
                    <a:pt x="535" y="1014"/>
                    <a:pt x="535" y="1013"/>
                    <a:pt x="536" y="1013"/>
                  </a:cubicBezTo>
                  <a:cubicBezTo>
                    <a:pt x="536" y="1013"/>
                    <a:pt x="535" y="1014"/>
                    <a:pt x="537" y="1014"/>
                  </a:cubicBezTo>
                  <a:cubicBezTo>
                    <a:pt x="538" y="1014"/>
                    <a:pt x="537" y="1012"/>
                    <a:pt x="537" y="1012"/>
                  </a:cubicBezTo>
                  <a:cubicBezTo>
                    <a:pt x="536" y="1011"/>
                    <a:pt x="535" y="1010"/>
                    <a:pt x="535" y="1009"/>
                  </a:cubicBezTo>
                  <a:cubicBezTo>
                    <a:pt x="535" y="1009"/>
                    <a:pt x="534" y="1007"/>
                    <a:pt x="534" y="1006"/>
                  </a:cubicBezTo>
                  <a:cubicBezTo>
                    <a:pt x="533" y="1005"/>
                    <a:pt x="531" y="1005"/>
                    <a:pt x="531" y="1003"/>
                  </a:cubicBezTo>
                  <a:cubicBezTo>
                    <a:pt x="530" y="1001"/>
                    <a:pt x="530" y="1000"/>
                    <a:pt x="530" y="998"/>
                  </a:cubicBezTo>
                  <a:cubicBezTo>
                    <a:pt x="530" y="994"/>
                    <a:pt x="531" y="991"/>
                    <a:pt x="529" y="988"/>
                  </a:cubicBezTo>
                  <a:cubicBezTo>
                    <a:pt x="528" y="987"/>
                    <a:pt x="522" y="981"/>
                    <a:pt x="522" y="981"/>
                  </a:cubicBezTo>
                  <a:cubicBezTo>
                    <a:pt x="522" y="981"/>
                    <a:pt x="522" y="981"/>
                    <a:pt x="522" y="981"/>
                  </a:cubicBezTo>
                  <a:cubicBezTo>
                    <a:pt x="522" y="980"/>
                    <a:pt x="520" y="981"/>
                    <a:pt x="519" y="980"/>
                  </a:cubicBezTo>
                  <a:cubicBezTo>
                    <a:pt x="518" y="980"/>
                    <a:pt x="517" y="979"/>
                    <a:pt x="516" y="978"/>
                  </a:cubicBezTo>
                  <a:cubicBezTo>
                    <a:pt x="516" y="978"/>
                    <a:pt x="515" y="976"/>
                    <a:pt x="515" y="976"/>
                  </a:cubicBezTo>
                  <a:cubicBezTo>
                    <a:pt x="514" y="976"/>
                    <a:pt x="514" y="977"/>
                    <a:pt x="513" y="977"/>
                  </a:cubicBezTo>
                  <a:cubicBezTo>
                    <a:pt x="511" y="976"/>
                    <a:pt x="515" y="975"/>
                    <a:pt x="514" y="973"/>
                  </a:cubicBezTo>
                  <a:cubicBezTo>
                    <a:pt x="514" y="973"/>
                    <a:pt x="512" y="968"/>
                    <a:pt x="512" y="968"/>
                  </a:cubicBezTo>
                  <a:cubicBezTo>
                    <a:pt x="512" y="968"/>
                    <a:pt x="512" y="969"/>
                    <a:pt x="511" y="969"/>
                  </a:cubicBezTo>
                  <a:cubicBezTo>
                    <a:pt x="510" y="968"/>
                    <a:pt x="510" y="967"/>
                    <a:pt x="509" y="966"/>
                  </a:cubicBezTo>
                  <a:cubicBezTo>
                    <a:pt x="509" y="965"/>
                    <a:pt x="509" y="964"/>
                    <a:pt x="508" y="963"/>
                  </a:cubicBezTo>
                  <a:cubicBezTo>
                    <a:pt x="507" y="963"/>
                    <a:pt x="506" y="965"/>
                    <a:pt x="505" y="965"/>
                  </a:cubicBezTo>
                  <a:cubicBezTo>
                    <a:pt x="506" y="965"/>
                    <a:pt x="505" y="961"/>
                    <a:pt x="504" y="961"/>
                  </a:cubicBezTo>
                  <a:cubicBezTo>
                    <a:pt x="504" y="960"/>
                    <a:pt x="504" y="958"/>
                    <a:pt x="504" y="957"/>
                  </a:cubicBezTo>
                  <a:cubicBezTo>
                    <a:pt x="504" y="957"/>
                    <a:pt x="504" y="955"/>
                    <a:pt x="505" y="954"/>
                  </a:cubicBezTo>
                  <a:cubicBezTo>
                    <a:pt x="505" y="953"/>
                    <a:pt x="506" y="953"/>
                    <a:pt x="506" y="952"/>
                  </a:cubicBezTo>
                  <a:cubicBezTo>
                    <a:pt x="506" y="951"/>
                    <a:pt x="506" y="950"/>
                    <a:pt x="506" y="949"/>
                  </a:cubicBezTo>
                  <a:cubicBezTo>
                    <a:pt x="507" y="947"/>
                    <a:pt x="508" y="946"/>
                    <a:pt x="508" y="944"/>
                  </a:cubicBezTo>
                  <a:cubicBezTo>
                    <a:pt x="509" y="943"/>
                    <a:pt x="508" y="942"/>
                    <a:pt x="508" y="940"/>
                  </a:cubicBezTo>
                  <a:cubicBezTo>
                    <a:pt x="508" y="940"/>
                    <a:pt x="509" y="939"/>
                    <a:pt x="509" y="938"/>
                  </a:cubicBezTo>
                  <a:cubicBezTo>
                    <a:pt x="509" y="938"/>
                    <a:pt x="508" y="936"/>
                    <a:pt x="508" y="936"/>
                  </a:cubicBezTo>
                  <a:cubicBezTo>
                    <a:pt x="509" y="935"/>
                    <a:pt x="512" y="935"/>
                    <a:pt x="513" y="935"/>
                  </a:cubicBezTo>
                  <a:cubicBezTo>
                    <a:pt x="515" y="936"/>
                    <a:pt x="514" y="937"/>
                    <a:pt x="515" y="939"/>
                  </a:cubicBezTo>
                  <a:cubicBezTo>
                    <a:pt x="515" y="939"/>
                    <a:pt x="514" y="940"/>
                    <a:pt x="514" y="940"/>
                  </a:cubicBezTo>
                  <a:cubicBezTo>
                    <a:pt x="514" y="941"/>
                    <a:pt x="516" y="941"/>
                    <a:pt x="517" y="941"/>
                  </a:cubicBezTo>
                  <a:cubicBezTo>
                    <a:pt x="517" y="941"/>
                    <a:pt x="518" y="941"/>
                    <a:pt x="518" y="941"/>
                  </a:cubicBezTo>
                  <a:cubicBezTo>
                    <a:pt x="519" y="941"/>
                    <a:pt x="520" y="940"/>
                    <a:pt x="520" y="940"/>
                  </a:cubicBezTo>
                  <a:cubicBezTo>
                    <a:pt x="522" y="940"/>
                    <a:pt x="523" y="942"/>
                    <a:pt x="524" y="943"/>
                  </a:cubicBezTo>
                  <a:cubicBezTo>
                    <a:pt x="525" y="944"/>
                    <a:pt x="525" y="944"/>
                    <a:pt x="526" y="944"/>
                  </a:cubicBezTo>
                  <a:cubicBezTo>
                    <a:pt x="526" y="945"/>
                    <a:pt x="527" y="944"/>
                    <a:pt x="527" y="945"/>
                  </a:cubicBezTo>
                  <a:cubicBezTo>
                    <a:pt x="528" y="945"/>
                    <a:pt x="529" y="948"/>
                    <a:pt x="529" y="949"/>
                  </a:cubicBezTo>
                  <a:cubicBezTo>
                    <a:pt x="530" y="949"/>
                    <a:pt x="530" y="949"/>
                    <a:pt x="530" y="950"/>
                  </a:cubicBezTo>
                  <a:cubicBezTo>
                    <a:pt x="531" y="951"/>
                    <a:pt x="530" y="952"/>
                    <a:pt x="531" y="952"/>
                  </a:cubicBezTo>
                  <a:cubicBezTo>
                    <a:pt x="533" y="955"/>
                    <a:pt x="533" y="952"/>
                    <a:pt x="534" y="951"/>
                  </a:cubicBezTo>
                  <a:cubicBezTo>
                    <a:pt x="536" y="951"/>
                    <a:pt x="534" y="954"/>
                    <a:pt x="534" y="955"/>
                  </a:cubicBezTo>
                  <a:cubicBezTo>
                    <a:pt x="535" y="956"/>
                    <a:pt x="537" y="955"/>
                    <a:pt x="538" y="955"/>
                  </a:cubicBezTo>
                  <a:cubicBezTo>
                    <a:pt x="540" y="955"/>
                    <a:pt x="540" y="957"/>
                    <a:pt x="541" y="958"/>
                  </a:cubicBezTo>
                  <a:cubicBezTo>
                    <a:pt x="542" y="958"/>
                    <a:pt x="545" y="958"/>
                    <a:pt x="546" y="958"/>
                  </a:cubicBezTo>
                  <a:cubicBezTo>
                    <a:pt x="545" y="959"/>
                    <a:pt x="543" y="960"/>
                    <a:pt x="543" y="962"/>
                  </a:cubicBezTo>
                  <a:cubicBezTo>
                    <a:pt x="543" y="964"/>
                    <a:pt x="543" y="966"/>
                    <a:pt x="544" y="967"/>
                  </a:cubicBezTo>
                  <a:cubicBezTo>
                    <a:pt x="543" y="967"/>
                    <a:pt x="541" y="968"/>
                    <a:pt x="543" y="969"/>
                  </a:cubicBezTo>
                  <a:cubicBezTo>
                    <a:pt x="545" y="969"/>
                    <a:pt x="547" y="967"/>
                    <a:pt x="548" y="966"/>
                  </a:cubicBezTo>
                  <a:cubicBezTo>
                    <a:pt x="548" y="965"/>
                    <a:pt x="548" y="965"/>
                    <a:pt x="548" y="964"/>
                  </a:cubicBezTo>
                  <a:cubicBezTo>
                    <a:pt x="549" y="964"/>
                    <a:pt x="550" y="963"/>
                    <a:pt x="550" y="963"/>
                  </a:cubicBezTo>
                  <a:cubicBezTo>
                    <a:pt x="553" y="962"/>
                    <a:pt x="551" y="962"/>
                    <a:pt x="552" y="960"/>
                  </a:cubicBezTo>
                  <a:cubicBezTo>
                    <a:pt x="552" y="960"/>
                    <a:pt x="554" y="961"/>
                    <a:pt x="554" y="961"/>
                  </a:cubicBezTo>
                  <a:cubicBezTo>
                    <a:pt x="555" y="960"/>
                    <a:pt x="553" y="959"/>
                    <a:pt x="554" y="959"/>
                  </a:cubicBezTo>
                  <a:cubicBezTo>
                    <a:pt x="554" y="958"/>
                    <a:pt x="555" y="960"/>
                    <a:pt x="555" y="958"/>
                  </a:cubicBezTo>
                  <a:cubicBezTo>
                    <a:pt x="556" y="957"/>
                    <a:pt x="554" y="956"/>
                    <a:pt x="555" y="956"/>
                  </a:cubicBezTo>
                  <a:cubicBezTo>
                    <a:pt x="555" y="956"/>
                    <a:pt x="554" y="955"/>
                    <a:pt x="554" y="955"/>
                  </a:cubicBezTo>
                  <a:cubicBezTo>
                    <a:pt x="554" y="956"/>
                    <a:pt x="556" y="955"/>
                    <a:pt x="556" y="955"/>
                  </a:cubicBezTo>
                  <a:cubicBezTo>
                    <a:pt x="558" y="957"/>
                    <a:pt x="560" y="957"/>
                    <a:pt x="562" y="956"/>
                  </a:cubicBezTo>
                  <a:cubicBezTo>
                    <a:pt x="563" y="955"/>
                    <a:pt x="563" y="954"/>
                    <a:pt x="564" y="954"/>
                  </a:cubicBezTo>
                  <a:cubicBezTo>
                    <a:pt x="564" y="954"/>
                    <a:pt x="565" y="954"/>
                    <a:pt x="565" y="954"/>
                  </a:cubicBezTo>
                  <a:cubicBezTo>
                    <a:pt x="566" y="953"/>
                    <a:pt x="566" y="952"/>
                    <a:pt x="566" y="952"/>
                  </a:cubicBezTo>
                  <a:cubicBezTo>
                    <a:pt x="567" y="951"/>
                    <a:pt x="568" y="951"/>
                    <a:pt x="568" y="951"/>
                  </a:cubicBezTo>
                  <a:cubicBezTo>
                    <a:pt x="570" y="950"/>
                    <a:pt x="569" y="949"/>
                    <a:pt x="570" y="948"/>
                  </a:cubicBezTo>
                  <a:cubicBezTo>
                    <a:pt x="571" y="947"/>
                    <a:pt x="571" y="947"/>
                    <a:pt x="572" y="946"/>
                  </a:cubicBezTo>
                  <a:cubicBezTo>
                    <a:pt x="572" y="945"/>
                    <a:pt x="571" y="944"/>
                    <a:pt x="571" y="944"/>
                  </a:cubicBezTo>
                  <a:cubicBezTo>
                    <a:pt x="571" y="943"/>
                    <a:pt x="572" y="942"/>
                    <a:pt x="573" y="942"/>
                  </a:cubicBezTo>
                  <a:cubicBezTo>
                    <a:pt x="573" y="941"/>
                    <a:pt x="572" y="940"/>
                    <a:pt x="572" y="939"/>
                  </a:cubicBezTo>
                  <a:cubicBezTo>
                    <a:pt x="573" y="939"/>
                    <a:pt x="573" y="941"/>
                    <a:pt x="574" y="940"/>
                  </a:cubicBezTo>
                  <a:cubicBezTo>
                    <a:pt x="575" y="939"/>
                    <a:pt x="572" y="937"/>
                    <a:pt x="572" y="936"/>
                  </a:cubicBezTo>
                  <a:cubicBezTo>
                    <a:pt x="571" y="934"/>
                    <a:pt x="571" y="931"/>
                    <a:pt x="571" y="929"/>
                  </a:cubicBezTo>
                  <a:cubicBezTo>
                    <a:pt x="569" y="926"/>
                    <a:pt x="568" y="921"/>
                    <a:pt x="566" y="918"/>
                  </a:cubicBezTo>
                  <a:cubicBezTo>
                    <a:pt x="563" y="915"/>
                    <a:pt x="559" y="912"/>
                    <a:pt x="556" y="910"/>
                  </a:cubicBezTo>
                  <a:cubicBezTo>
                    <a:pt x="554" y="909"/>
                    <a:pt x="552" y="908"/>
                    <a:pt x="551" y="907"/>
                  </a:cubicBezTo>
                  <a:cubicBezTo>
                    <a:pt x="550" y="905"/>
                    <a:pt x="550" y="903"/>
                    <a:pt x="549" y="902"/>
                  </a:cubicBezTo>
                  <a:cubicBezTo>
                    <a:pt x="549" y="900"/>
                    <a:pt x="545" y="900"/>
                    <a:pt x="544" y="899"/>
                  </a:cubicBezTo>
                  <a:cubicBezTo>
                    <a:pt x="544" y="898"/>
                    <a:pt x="544" y="897"/>
                    <a:pt x="544" y="897"/>
                  </a:cubicBezTo>
                  <a:cubicBezTo>
                    <a:pt x="543" y="897"/>
                    <a:pt x="543" y="896"/>
                    <a:pt x="543" y="896"/>
                  </a:cubicBezTo>
                  <a:cubicBezTo>
                    <a:pt x="543" y="896"/>
                    <a:pt x="543" y="895"/>
                    <a:pt x="544" y="895"/>
                  </a:cubicBezTo>
                  <a:cubicBezTo>
                    <a:pt x="544" y="894"/>
                    <a:pt x="544" y="893"/>
                    <a:pt x="544" y="892"/>
                  </a:cubicBezTo>
                  <a:cubicBezTo>
                    <a:pt x="544" y="892"/>
                    <a:pt x="544" y="892"/>
                    <a:pt x="544" y="891"/>
                  </a:cubicBezTo>
                  <a:cubicBezTo>
                    <a:pt x="545" y="889"/>
                    <a:pt x="547" y="889"/>
                    <a:pt x="548" y="887"/>
                  </a:cubicBezTo>
                  <a:cubicBezTo>
                    <a:pt x="548" y="886"/>
                    <a:pt x="547" y="883"/>
                    <a:pt x="548" y="882"/>
                  </a:cubicBezTo>
                  <a:cubicBezTo>
                    <a:pt x="548" y="882"/>
                    <a:pt x="551" y="882"/>
                    <a:pt x="552" y="882"/>
                  </a:cubicBezTo>
                  <a:cubicBezTo>
                    <a:pt x="553" y="881"/>
                    <a:pt x="552" y="880"/>
                    <a:pt x="553" y="880"/>
                  </a:cubicBezTo>
                  <a:cubicBezTo>
                    <a:pt x="553" y="879"/>
                    <a:pt x="553" y="880"/>
                    <a:pt x="555" y="879"/>
                  </a:cubicBezTo>
                  <a:cubicBezTo>
                    <a:pt x="555" y="879"/>
                    <a:pt x="557" y="879"/>
                    <a:pt x="557" y="879"/>
                  </a:cubicBezTo>
                  <a:cubicBezTo>
                    <a:pt x="558" y="878"/>
                    <a:pt x="558" y="877"/>
                    <a:pt x="558" y="877"/>
                  </a:cubicBezTo>
                  <a:cubicBezTo>
                    <a:pt x="558" y="877"/>
                    <a:pt x="558" y="877"/>
                    <a:pt x="557" y="877"/>
                  </a:cubicBezTo>
                  <a:cubicBezTo>
                    <a:pt x="558" y="876"/>
                    <a:pt x="559" y="877"/>
                    <a:pt x="560" y="876"/>
                  </a:cubicBezTo>
                  <a:cubicBezTo>
                    <a:pt x="562" y="876"/>
                    <a:pt x="564" y="876"/>
                    <a:pt x="563" y="874"/>
                  </a:cubicBezTo>
                  <a:cubicBezTo>
                    <a:pt x="564" y="875"/>
                    <a:pt x="565" y="876"/>
                    <a:pt x="566" y="876"/>
                  </a:cubicBezTo>
                  <a:cubicBezTo>
                    <a:pt x="567" y="879"/>
                    <a:pt x="570" y="875"/>
                    <a:pt x="572" y="877"/>
                  </a:cubicBezTo>
                  <a:cubicBezTo>
                    <a:pt x="572" y="877"/>
                    <a:pt x="572" y="877"/>
                    <a:pt x="572" y="877"/>
                  </a:cubicBezTo>
                  <a:cubicBezTo>
                    <a:pt x="572" y="877"/>
                    <a:pt x="571" y="878"/>
                    <a:pt x="571" y="878"/>
                  </a:cubicBezTo>
                  <a:cubicBezTo>
                    <a:pt x="570" y="880"/>
                    <a:pt x="571" y="886"/>
                    <a:pt x="574" y="885"/>
                  </a:cubicBezTo>
                  <a:cubicBezTo>
                    <a:pt x="575" y="885"/>
                    <a:pt x="576" y="884"/>
                    <a:pt x="576" y="883"/>
                  </a:cubicBezTo>
                  <a:cubicBezTo>
                    <a:pt x="576" y="882"/>
                    <a:pt x="574" y="881"/>
                    <a:pt x="574" y="881"/>
                  </a:cubicBezTo>
                  <a:cubicBezTo>
                    <a:pt x="574" y="881"/>
                    <a:pt x="574" y="881"/>
                    <a:pt x="574" y="880"/>
                  </a:cubicBezTo>
                  <a:cubicBezTo>
                    <a:pt x="574" y="880"/>
                    <a:pt x="576" y="880"/>
                    <a:pt x="576" y="879"/>
                  </a:cubicBezTo>
                  <a:cubicBezTo>
                    <a:pt x="577" y="879"/>
                    <a:pt x="578" y="878"/>
                    <a:pt x="579" y="877"/>
                  </a:cubicBezTo>
                  <a:cubicBezTo>
                    <a:pt x="580" y="877"/>
                    <a:pt x="581" y="877"/>
                    <a:pt x="582" y="876"/>
                  </a:cubicBezTo>
                  <a:cubicBezTo>
                    <a:pt x="583" y="876"/>
                    <a:pt x="584" y="876"/>
                    <a:pt x="585" y="875"/>
                  </a:cubicBezTo>
                  <a:cubicBezTo>
                    <a:pt x="587" y="874"/>
                    <a:pt x="589" y="875"/>
                    <a:pt x="591" y="874"/>
                  </a:cubicBezTo>
                  <a:cubicBezTo>
                    <a:pt x="592" y="873"/>
                    <a:pt x="593" y="871"/>
                    <a:pt x="594" y="873"/>
                  </a:cubicBezTo>
                  <a:cubicBezTo>
                    <a:pt x="596" y="875"/>
                    <a:pt x="597" y="868"/>
                    <a:pt x="598" y="868"/>
                  </a:cubicBezTo>
                  <a:cubicBezTo>
                    <a:pt x="598" y="868"/>
                    <a:pt x="599" y="868"/>
                    <a:pt x="599" y="869"/>
                  </a:cubicBezTo>
                  <a:cubicBezTo>
                    <a:pt x="600" y="870"/>
                    <a:pt x="600" y="870"/>
                    <a:pt x="601" y="870"/>
                  </a:cubicBezTo>
                  <a:cubicBezTo>
                    <a:pt x="602" y="870"/>
                    <a:pt x="602" y="869"/>
                    <a:pt x="603" y="869"/>
                  </a:cubicBezTo>
                  <a:cubicBezTo>
                    <a:pt x="603" y="869"/>
                    <a:pt x="603" y="869"/>
                    <a:pt x="604" y="869"/>
                  </a:cubicBezTo>
                  <a:cubicBezTo>
                    <a:pt x="604" y="869"/>
                    <a:pt x="604" y="869"/>
                    <a:pt x="604" y="869"/>
                  </a:cubicBezTo>
                  <a:cubicBezTo>
                    <a:pt x="604" y="869"/>
                    <a:pt x="604" y="868"/>
                    <a:pt x="604" y="868"/>
                  </a:cubicBezTo>
                  <a:cubicBezTo>
                    <a:pt x="602" y="866"/>
                    <a:pt x="606" y="868"/>
                    <a:pt x="606" y="868"/>
                  </a:cubicBezTo>
                  <a:cubicBezTo>
                    <a:pt x="607" y="868"/>
                    <a:pt x="607" y="867"/>
                    <a:pt x="608" y="867"/>
                  </a:cubicBezTo>
                  <a:cubicBezTo>
                    <a:pt x="609" y="867"/>
                    <a:pt x="610" y="868"/>
                    <a:pt x="611" y="866"/>
                  </a:cubicBezTo>
                  <a:cubicBezTo>
                    <a:pt x="611" y="866"/>
                    <a:pt x="612" y="867"/>
                    <a:pt x="612" y="867"/>
                  </a:cubicBezTo>
                  <a:cubicBezTo>
                    <a:pt x="615" y="868"/>
                    <a:pt x="617" y="865"/>
                    <a:pt x="618" y="863"/>
                  </a:cubicBezTo>
                  <a:cubicBezTo>
                    <a:pt x="619" y="862"/>
                    <a:pt x="619" y="861"/>
                    <a:pt x="621" y="861"/>
                  </a:cubicBezTo>
                  <a:cubicBezTo>
                    <a:pt x="622" y="861"/>
                    <a:pt x="623" y="862"/>
                    <a:pt x="623" y="860"/>
                  </a:cubicBezTo>
                  <a:cubicBezTo>
                    <a:pt x="623" y="860"/>
                    <a:pt x="623" y="859"/>
                    <a:pt x="623" y="859"/>
                  </a:cubicBezTo>
                  <a:cubicBezTo>
                    <a:pt x="623" y="858"/>
                    <a:pt x="626" y="858"/>
                    <a:pt x="626" y="858"/>
                  </a:cubicBezTo>
                  <a:cubicBezTo>
                    <a:pt x="626" y="857"/>
                    <a:pt x="628" y="857"/>
                    <a:pt x="628" y="856"/>
                  </a:cubicBezTo>
                  <a:cubicBezTo>
                    <a:pt x="628" y="856"/>
                    <a:pt x="628" y="856"/>
                    <a:pt x="628" y="856"/>
                  </a:cubicBezTo>
                  <a:cubicBezTo>
                    <a:pt x="627" y="853"/>
                    <a:pt x="632" y="855"/>
                    <a:pt x="632" y="852"/>
                  </a:cubicBezTo>
                  <a:cubicBezTo>
                    <a:pt x="632" y="852"/>
                    <a:pt x="632" y="852"/>
                    <a:pt x="632" y="852"/>
                  </a:cubicBezTo>
                  <a:cubicBezTo>
                    <a:pt x="631" y="852"/>
                    <a:pt x="631" y="852"/>
                    <a:pt x="631" y="852"/>
                  </a:cubicBezTo>
                  <a:cubicBezTo>
                    <a:pt x="631" y="851"/>
                    <a:pt x="635" y="849"/>
                    <a:pt x="635" y="849"/>
                  </a:cubicBezTo>
                  <a:cubicBezTo>
                    <a:pt x="635" y="849"/>
                    <a:pt x="635" y="848"/>
                    <a:pt x="635" y="848"/>
                  </a:cubicBezTo>
                  <a:cubicBezTo>
                    <a:pt x="634" y="847"/>
                    <a:pt x="637" y="847"/>
                    <a:pt x="637" y="846"/>
                  </a:cubicBezTo>
                  <a:cubicBezTo>
                    <a:pt x="637" y="845"/>
                    <a:pt x="638" y="844"/>
                    <a:pt x="638" y="844"/>
                  </a:cubicBezTo>
                  <a:cubicBezTo>
                    <a:pt x="638" y="842"/>
                    <a:pt x="638" y="841"/>
                    <a:pt x="638" y="840"/>
                  </a:cubicBezTo>
                  <a:cubicBezTo>
                    <a:pt x="639" y="840"/>
                    <a:pt x="639" y="841"/>
                    <a:pt x="640" y="841"/>
                  </a:cubicBezTo>
                  <a:cubicBezTo>
                    <a:pt x="640" y="840"/>
                    <a:pt x="640" y="840"/>
                    <a:pt x="640" y="840"/>
                  </a:cubicBezTo>
                  <a:cubicBezTo>
                    <a:pt x="639" y="840"/>
                    <a:pt x="639" y="839"/>
                    <a:pt x="638" y="839"/>
                  </a:cubicBezTo>
                  <a:cubicBezTo>
                    <a:pt x="638" y="839"/>
                    <a:pt x="638" y="839"/>
                    <a:pt x="638" y="839"/>
                  </a:cubicBezTo>
                  <a:cubicBezTo>
                    <a:pt x="638" y="839"/>
                    <a:pt x="638" y="839"/>
                    <a:pt x="638" y="839"/>
                  </a:cubicBezTo>
                  <a:cubicBezTo>
                    <a:pt x="638" y="838"/>
                    <a:pt x="638" y="838"/>
                    <a:pt x="638" y="838"/>
                  </a:cubicBezTo>
                  <a:cubicBezTo>
                    <a:pt x="641" y="836"/>
                    <a:pt x="644" y="836"/>
                    <a:pt x="645" y="832"/>
                  </a:cubicBezTo>
                  <a:cubicBezTo>
                    <a:pt x="645" y="831"/>
                    <a:pt x="646" y="829"/>
                    <a:pt x="647" y="828"/>
                  </a:cubicBezTo>
                  <a:cubicBezTo>
                    <a:pt x="648" y="828"/>
                    <a:pt x="649" y="828"/>
                    <a:pt x="649" y="827"/>
                  </a:cubicBezTo>
                  <a:cubicBezTo>
                    <a:pt x="650" y="826"/>
                    <a:pt x="652" y="826"/>
                    <a:pt x="652" y="825"/>
                  </a:cubicBezTo>
                  <a:cubicBezTo>
                    <a:pt x="652" y="825"/>
                    <a:pt x="651" y="824"/>
                    <a:pt x="651" y="824"/>
                  </a:cubicBezTo>
                  <a:cubicBezTo>
                    <a:pt x="651" y="824"/>
                    <a:pt x="651" y="824"/>
                    <a:pt x="651" y="824"/>
                  </a:cubicBezTo>
                  <a:cubicBezTo>
                    <a:pt x="651" y="824"/>
                    <a:pt x="651" y="824"/>
                    <a:pt x="651" y="823"/>
                  </a:cubicBezTo>
                  <a:cubicBezTo>
                    <a:pt x="651" y="823"/>
                    <a:pt x="651" y="823"/>
                    <a:pt x="651" y="823"/>
                  </a:cubicBezTo>
                  <a:cubicBezTo>
                    <a:pt x="651" y="823"/>
                    <a:pt x="652" y="822"/>
                    <a:pt x="652" y="822"/>
                  </a:cubicBezTo>
                  <a:cubicBezTo>
                    <a:pt x="652" y="822"/>
                    <a:pt x="652" y="821"/>
                    <a:pt x="652" y="821"/>
                  </a:cubicBezTo>
                  <a:cubicBezTo>
                    <a:pt x="652" y="820"/>
                    <a:pt x="652" y="820"/>
                    <a:pt x="653" y="820"/>
                  </a:cubicBezTo>
                  <a:cubicBezTo>
                    <a:pt x="653" y="820"/>
                    <a:pt x="653" y="820"/>
                    <a:pt x="653" y="820"/>
                  </a:cubicBezTo>
                  <a:cubicBezTo>
                    <a:pt x="654" y="820"/>
                    <a:pt x="654" y="819"/>
                    <a:pt x="654" y="818"/>
                  </a:cubicBezTo>
                  <a:cubicBezTo>
                    <a:pt x="654" y="818"/>
                    <a:pt x="654" y="818"/>
                    <a:pt x="654" y="817"/>
                  </a:cubicBezTo>
                  <a:cubicBezTo>
                    <a:pt x="654" y="817"/>
                    <a:pt x="654" y="816"/>
                    <a:pt x="653" y="816"/>
                  </a:cubicBezTo>
                  <a:cubicBezTo>
                    <a:pt x="653" y="815"/>
                    <a:pt x="653" y="814"/>
                    <a:pt x="654" y="814"/>
                  </a:cubicBezTo>
                  <a:cubicBezTo>
                    <a:pt x="654" y="814"/>
                    <a:pt x="654" y="814"/>
                    <a:pt x="654" y="814"/>
                  </a:cubicBezTo>
                  <a:cubicBezTo>
                    <a:pt x="654" y="814"/>
                    <a:pt x="654" y="814"/>
                    <a:pt x="654" y="814"/>
                  </a:cubicBezTo>
                  <a:cubicBezTo>
                    <a:pt x="654" y="813"/>
                    <a:pt x="654" y="813"/>
                    <a:pt x="654" y="813"/>
                  </a:cubicBezTo>
                  <a:cubicBezTo>
                    <a:pt x="654" y="813"/>
                    <a:pt x="653" y="813"/>
                    <a:pt x="653" y="813"/>
                  </a:cubicBezTo>
                  <a:cubicBezTo>
                    <a:pt x="652" y="812"/>
                    <a:pt x="651" y="811"/>
                    <a:pt x="650" y="810"/>
                  </a:cubicBezTo>
                  <a:cubicBezTo>
                    <a:pt x="650" y="810"/>
                    <a:pt x="649" y="810"/>
                    <a:pt x="649" y="810"/>
                  </a:cubicBezTo>
                  <a:cubicBezTo>
                    <a:pt x="648" y="810"/>
                    <a:pt x="647" y="810"/>
                    <a:pt x="647" y="810"/>
                  </a:cubicBezTo>
                  <a:cubicBezTo>
                    <a:pt x="646" y="810"/>
                    <a:pt x="646" y="810"/>
                    <a:pt x="646" y="811"/>
                  </a:cubicBezTo>
                  <a:cubicBezTo>
                    <a:pt x="646" y="811"/>
                    <a:pt x="646" y="810"/>
                    <a:pt x="645" y="810"/>
                  </a:cubicBezTo>
                  <a:cubicBezTo>
                    <a:pt x="646" y="810"/>
                    <a:pt x="646" y="810"/>
                    <a:pt x="646" y="809"/>
                  </a:cubicBezTo>
                  <a:cubicBezTo>
                    <a:pt x="647" y="809"/>
                    <a:pt x="647" y="808"/>
                    <a:pt x="648" y="808"/>
                  </a:cubicBezTo>
                  <a:cubicBezTo>
                    <a:pt x="648" y="808"/>
                    <a:pt x="649" y="808"/>
                    <a:pt x="649" y="807"/>
                  </a:cubicBezTo>
                  <a:cubicBezTo>
                    <a:pt x="649" y="807"/>
                    <a:pt x="649" y="807"/>
                    <a:pt x="649" y="807"/>
                  </a:cubicBezTo>
                  <a:cubicBezTo>
                    <a:pt x="650" y="807"/>
                    <a:pt x="651" y="806"/>
                    <a:pt x="652" y="806"/>
                  </a:cubicBezTo>
                  <a:cubicBezTo>
                    <a:pt x="652" y="806"/>
                    <a:pt x="652" y="806"/>
                    <a:pt x="652" y="806"/>
                  </a:cubicBezTo>
                  <a:cubicBezTo>
                    <a:pt x="653" y="806"/>
                    <a:pt x="653" y="806"/>
                    <a:pt x="653" y="806"/>
                  </a:cubicBezTo>
                  <a:cubicBezTo>
                    <a:pt x="654" y="805"/>
                    <a:pt x="653" y="804"/>
                    <a:pt x="653" y="803"/>
                  </a:cubicBezTo>
                  <a:cubicBezTo>
                    <a:pt x="653" y="803"/>
                    <a:pt x="653" y="801"/>
                    <a:pt x="652" y="802"/>
                  </a:cubicBezTo>
                  <a:cubicBezTo>
                    <a:pt x="651" y="802"/>
                    <a:pt x="651" y="802"/>
                    <a:pt x="651" y="802"/>
                  </a:cubicBezTo>
                  <a:cubicBezTo>
                    <a:pt x="651" y="801"/>
                    <a:pt x="651" y="801"/>
                    <a:pt x="652" y="801"/>
                  </a:cubicBezTo>
                  <a:cubicBezTo>
                    <a:pt x="652" y="801"/>
                    <a:pt x="652" y="801"/>
                    <a:pt x="652" y="801"/>
                  </a:cubicBezTo>
                  <a:cubicBezTo>
                    <a:pt x="652" y="801"/>
                    <a:pt x="653" y="801"/>
                    <a:pt x="653" y="801"/>
                  </a:cubicBezTo>
                  <a:cubicBezTo>
                    <a:pt x="653" y="801"/>
                    <a:pt x="653" y="801"/>
                    <a:pt x="653" y="801"/>
                  </a:cubicBezTo>
                  <a:cubicBezTo>
                    <a:pt x="654" y="800"/>
                    <a:pt x="654" y="800"/>
                    <a:pt x="654" y="800"/>
                  </a:cubicBezTo>
                  <a:cubicBezTo>
                    <a:pt x="654" y="799"/>
                    <a:pt x="654" y="799"/>
                    <a:pt x="654" y="799"/>
                  </a:cubicBezTo>
                  <a:cubicBezTo>
                    <a:pt x="654" y="799"/>
                    <a:pt x="654" y="798"/>
                    <a:pt x="653" y="798"/>
                  </a:cubicBezTo>
                  <a:cubicBezTo>
                    <a:pt x="653" y="798"/>
                    <a:pt x="653" y="797"/>
                    <a:pt x="652" y="797"/>
                  </a:cubicBezTo>
                  <a:cubicBezTo>
                    <a:pt x="652" y="796"/>
                    <a:pt x="651" y="795"/>
                    <a:pt x="650" y="795"/>
                  </a:cubicBezTo>
                  <a:cubicBezTo>
                    <a:pt x="650" y="795"/>
                    <a:pt x="650" y="795"/>
                    <a:pt x="650" y="795"/>
                  </a:cubicBezTo>
                  <a:cubicBezTo>
                    <a:pt x="650" y="795"/>
                    <a:pt x="650" y="795"/>
                    <a:pt x="650" y="795"/>
                  </a:cubicBezTo>
                  <a:cubicBezTo>
                    <a:pt x="650" y="794"/>
                    <a:pt x="649" y="793"/>
                    <a:pt x="649" y="793"/>
                  </a:cubicBezTo>
                  <a:cubicBezTo>
                    <a:pt x="649" y="793"/>
                    <a:pt x="648" y="792"/>
                    <a:pt x="648" y="792"/>
                  </a:cubicBezTo>
                  <a:cubicBezTo>
                    <a:pt x="648" y="792"/>
                    <a:pt x="647" y="792"/>
                    <a:pt x="647" y="792"/>
                  </a:cubicBezTo>
                  <a:cubicBezTo>
                    <a:pt x="647" y="791"/>
                    <a:pt x="647" y="791"/>
                    <a:pt x="647" y="791"/>
                  </a:cubicBezTo>
                  <a:cubicBezTo>
                    <a:pt x="647" y="791"/>
                    <a:pt x="647" y="791"/>
                    <a:pt x="647" y="791"/>
                  </a:cubicBezTo>
                  <a:cubicBezTo>
                    <a:pt x="647" y="791"/>
                    <a:pt x="647" y="790"/>
                    <a:pt x="647" y="790"/>
                  </a:cubicBezTo>
                  <a:cubicBezTo>
                    <a:pt x="647" y="789"/>
                    <a:pt x="647" y="789"/>
                    <a:pt x="646" y="788"/>
                  </a:cubicBezTo>
                  <a:cubicBezTo>
                    <a:pt x="646" y="788"/>
                    <a:pt x="646" y="787"/>
                    <a:pt x="646" y="787"/>
                  </a:cubicBezTo>
                  <a:cubicBezTo>
                    <a:pt x="646" y="787"/>
                    <a:pt x="645" y="786"/>
                    <a:pt x="645" y="786"/>
                  </a:cubicBezTo>
                  <a:cubicBezTo>
                    <a:pt x="645" y="786"/>
                    <a:pt x="645" y="785"/>
                    <a:pt x="644" y="785"/>
                  </a:cubicBezTo>
                  <a:cubicBezTo>
                    <a:pt x="644" y="785"/>
                    <a:pt x="644" y="785"/>
                    <a:pt x="644" y="784"/>
                  </a:cubicBezTo>
                  <a:cubicBezTo>
                    <a:pt x="644" y="784"/>
                    <a:pt x="644" y="784"/>
                    <a:pt x="644" y="784"/>
                  </a:cubicBezTo>
                  <a:cubicBezTo>
                    <a:pt x="644" y="782"/>
                    <a:pt x="643" y="781"/>
                    <a:pt x="642" y="780"/>
                  </a:cubicBezTo>
                  <a:cubicBezTo>
                    <a:pt x="642" y="780"/>
                    <a:pt x="642" y="780"/>
                    <a:pt x="642" y="779"/>
                  </a:cubicBezTo>
                  <a:cubicBezTo>
                    <a:pt x="642" y="779"/>
                    <a:pt x="642" y="779"/>
                    <a:pt x="642" y="779"/>
                  </a:cubicBezTo>
                  <a:cubicBezTo>
                    <a:pt x="642" y="778"/>
                    <a:pt x="642" y="778"/>
                    <a:pt x="642" y="778"/>
                  </a:cubicBezTo>
                  <a:cubicBezTo>
                    <a:pt x="642" y="778"/>
                    <a:pt x="642" y="778"/>
                    <a:pt x="642" y="778"/>
                  </a:cubicBezTo>
                  <a:cubicBezTo>
                    <a:pt x="642" y="778"/>
                    <a:pt x="641" y="777"/>
                    <a:pt x="641" y="777"/>
                  </a:cubicBezTo>
                  <a:cubicBezTo>
                    <a:pt x="640" y="777"/>
                    <a:pt x="639" y="776"/>
                    <a:pt x="638" y="776"/>
                  </a:cubicBezTo>
                  <a:cubicBezTo>
                    <a:pt x="638" y="776"/>
                    <a:pt x="638" y="776"/>
                    <a:pt x="637" y="776"/>
                  </a:cubicBezTo>
                  <a:cubicBezTo>
                    <a:pt x="637" y="775"/>
                    <a:pt x="637" y="775"/>
                    <a:pt x="637" y="775"/>
                  </a:cubicBezTo>
                  <a:cubicBezTo>
                    <a:pt x="637" y="775"/>
                    <a:pt x="637" y="775"/>
                    <a:pt x="637" y="775"/>
                  </a:cubicBezTo>
                  <a:cubicBezTo>
                    <a:pt x="637" y="774"/>
                    <a:pt x="636" y="774"/>
                    <a:pt x="636" y="774"/>
                  </a:cubicBezTo>
                  <a:cubicBezTo>
                    <a:pt x="636" y="774"/>
                    <a:pt x="636" y="774"/>
                    <a:pt x="635" y="774"/>
                  </a:cubicBezTo>
                  <a:cubicBezTo>
                    <a:pt x="635" y="772"/>
                    <a:pt x="635" y="772"/>
                    <a:pt x="635" y="772"/>
                  </a:cubicBezTo>
                  <a:cubicBezTo>
                    <a:pt x="636" y="772"/>
                    <a:pt x="636" y="772"/>
                    <a:pt x="636" y="772"/>
                  </a:cubicBezTo>
                  <a:cubicBezTo>
                    <a:pt x="636" y="771"/>
                    <a:pt x="636" y="771"/>
                    <a:pt x="636" y="771"/>
                  </a:cubicBezTo>
                  <a:cubicBezTo>
                    <a:pt x="636" y="770"/>
                    <a:pt x="637" y="770"/>
                    <a:pt x="637" y="770"/>
                  </a:cubicBezTo>
                  <a:cubicBezTo>
                    <a:pt x="637" y="769"/>
                    <a:pt x="638" y="768"/>
                    <a:pt x="639" y="767"/>
                  </a:cubicBezTo>
                  <a:cubicBezTo>
                    <a:pt x="640" y="766"/>
                    <a:pt x="642" y="766"/>
                    <a:pt x="641" y="764"/>
                  </a:cubicBezTo>
                  <a:cubicBezTo>
                    <a:pt x="641" y="764"/>
                    <a:pt x="641" y="764"/>
                    <a:pt x="641" y="764"/>
                  </a:cubicBezTo>
                  <a:cubicBezTo>
                    <a:pt x="641" y="763"/>
                    <a:pt x="641" y="762"/>
                    <a:pt x="642" y="762"/>
                  </a:cubicBezTo>
                  <a:cubicBezTo>
                    <a:pt x="642" y="762"/>
                    <a:pt x="642" y="762"/>
                    <a:pt x="642" y="762"/>
                  </a:cubicBezTo>
                  <a:cubicBezTo>
                    <a:pt x="642" y="762"/>
                    <a:pt x="642" y="762"/>
                    <a:pt x="643" y="763"/>
                  </a:cubicBezTo>
                  <a:cubicBezTo>
                    <a:pt x="642" y="763"/>
                    <a:pt x="642" y="763"/>
                    <a:pt x="642" y="763"/>
                  </a:cubicBezTo>
                  <a:cubicBezTo>
                    <a:pt x="643" y="764"/>
                    <a:pt x="644" y="764"/>
                    <a:pt x="645" y="763"/>
                  </a:cubicBezTo>
                  <a:cubicBezTo>
                    <a:pt x="645" y="763"/>
                    <a:pt x="645" y="763"/>
                    <a:pt x="645" y="763"/>
                  </a:cubicBezTo>
                  <a:cubicBezTo>
                    <a:pt x="645" y="763"/>
                    <a:pt x="645" y="762"/>
                    <a:pt x="645" y="762"/>
                  </a:cubicBezTo>
                  <a:cubicBezTo>
                    <a:pt x="645" y="761"/>
                    <a:pt x="645" y="761"/>
                    <a:pt x="645" y="761"/>
                  </a:cubicBezTo>
                  <a:cubicBezTo>
                    <a:pt x="646" y="761"/>
                    <a:pt x="646" y="761"/>
                    <a:pt x="646" y="760"/>
                  </a:cubicBezTo>
                  <a:cubicBezTo>
                    <a:pt x="647" y="760"/>
                    <a:pt x="647" y="760"/>
                    <a:pt x="647" y="760"/>
                  </a:cubicBezTo>
                  <a:cubicBezTo>
                    <a:pt x="647" y="760"/>
                    <a:pt x="647" y="760"/>
                    <a:pt x="647" y="760"/>
                  </a:cubicBezTo>
                  <a:cubicBezTo>
                    <a:pt x="648" y="759"/>
                    <a:pt x="648" y="759"/>
                    <a:pt x="649" y="758"/>
                  </a:cubicBezTo>
                  <a:cubicBezTo>
                    <a:pt x="649" y="758"/>
                    <a:pt x="649" y="758"/>
                    <a:pt x="650" y="758"/>
                  </a:cubicBezTo>
                  <a:cubicBezTo>
                    <a:pt x="650" y="758"/>
                    <a:pt x="651" y="758"/>
                    <a:pt x="652" y="757"/>
                  </a:cubicBezTo>
                  <a:cubicBezTo>
                    <a:pt x="652" y="757"/>
                    <a:pt x="652" y="757"/>
                    <a:pt x="652" y="757"/>
                  </a:cubicBezTo>
                  <a:cubicBezTo>
                    <a:pt x="652" y="757"/>
                    <a:pt x="652" y="757"/>
                    <a:pt x="652" y="757"/>
                  </a:cubicBezTo>
                  <a:cubicBezTo>
                    <a:pt x="652" y="757"/>
                    <a:pt x="653" y="757"/>
                    <a:pt x="653" y="757"/>
                  </a:cubicBezTo>
                  <a:cubicBezTo>
                    <a:pt x="653" y="757"/>
                    <a:pt x="654" y="757"/>
                    <a:pt x="655" y="757"/>
                  </a:cubicBezTo>
                  <a:cubicBezTo>
                    <a:pt x="655" y="757"/>
                    <a:pt x="655" y="757"/>
                    <a:pt x="655" y="757"/>
                  </a:cubicBezTo>
                  <a:cubicBezTo>
                    <a:pt x="656" y="757"/>
                    <a:pt x="656" y="757"/>
                    <a:pt x="657" y="756"/>
                  </a:cubicBezTo>
                  <a:cubicBezTo>
                    <a:pt x="657" y="756"/>
                    <a:pt x="657" y="755"/>
                    <a:pt x="657" y="755"/>
                  </a:cubicBezTo>
                  <a:cubicBezTo>
                    <a:pt x="657" y="755"/>
                    <a:pt x="658" y="755"/>
                    <a:pt x="658" y="754"/>
                  </a:cubicBezTo>
                  <a:cubicBezTo>
                    <a:pt x="658" y="754"/>
                    <a:pt x="658" y="753"/>
                    <a:pt x="658" y="752"/>
                  </a:cubicBezTo>
                  <a:cubicBezTo>
                    <a:pt x="657" y="752"/>
                    <a:pt x="657" y="752"/>
                    <a:pt x="657" y="752"/>
                  </a:cubicBezTo>
                  <a:cubicBezTo>
                    <a:pt x="656" y="752"/>
                    <a:pt x="656" y="752"/>
                    <a:pt x="655" y="752"/>
                  </a:cubicBezTo>
                  <a:cubicBezTo>
                    <a:pt x="655" y="751"/>
                    <a:pt x="654" y="751"/>
                    <a:pt x="654" y="751"/>
                  </a:cubicBezTo>
                  <a:cubicBezTo>
                    <a:pt x="650" y="751"/>
                    <a:pt x="650" y="751"/>
                    <a:pt x="650" y="751"/>
                  </a:cubicBezTo>
                  <a:cubicBezTo>
                    <a:pt x="650" y="751"/>
                    <a:pt x="649" y="751"/>
                    <a:pt x="648" y="751"/>
                  </a:cubicBezTo>
                  <a:cubicBezTo>
                    <a:pt x="648" y="750"/>
                    <a:pt x="648" y="750"/>
                    <a:pt x="647" y="750"/>
                  </a:cubicBezTo>
                  <a:cubicBezTo>
                    <a:pt x="645" y="746"/>
                    <a:pt x="639" y="752"/>
                    <a:pt x="639" y="754"/>
                  </a:cubicBezTo>
                  <a:cubicBezTo>
                    <a:pt x="637" y="755"/>
                    <a:pt x="635" y="755"/>
                    <a:pt x="634" y="753"/>
                  </a:cubicBezTo>
                  <a:cubicBezTo>
                    <a:pt x="634" y="750"/>
                    <a:pt x="634" y="750"/>
                    <a:pt x="634" y="750"/>
                  </a:cubicBezTo>
                  <a:cubicBezTo>
                    <a:pt x="634" y="750"/>
                    <a:pt x="634" y="749"/>
                    <a:pt x="634" y="749"/>
                  </a:cubicBezTo>
                  <a:cubicBezTo>
                    <a:pt x="635" y="749"/>
                    <a:pt x="635" y="748"/>
                    <a:pt x="634" y="748"/>
                  </a:cubicBezTo>
                  <a:cubicBezTo>
                    <a:pt x="634" y="747"/>
                    <a:pt x="634" y="747"/>
                    <a:pt x="634" y="747"/>
                  </a:cubicBezTo>
                  <a:cubicBezTo>
                    <a:pt x="634" y="747"/>
                    <a:pt x="633" y="747"/>
                    <a:pt x="633" y="746"/>
                  </a:cubicBezTo>
                  <a:cubicBezTo>
                    <a:pt x="633" y="746"/>
                    <a:pt x="633" y="746"/>
                    <a:pt x="632" y="746"/>
                  </a:cubicBezTo>
                  <a:cubicBezTo>
                    <a:pt x="631" y="746"/>
                    <a:pt x="631" y="747"/>
                    <a:pt x="629" y="746"/>
                  </a:cubicBezTo>
                  <a:cubicBezTo>
                    <a:pt x="628" y="746"/>
                    <a:pt x="627" y="746"/>
                    <a:pt x="626" y="745"/>
                  </a:cubicBezTo>
                  <a:cubicBezTo>
                    <a:pt x="626" y="745"/>
                    <a:pt x="626" y="745"/>
                    <a:pt x="626" y="745"/>
                  </a:cubicBezTo>
                  <a:cubicBezTo>
                    <a:pt x="626" y="744"/>
                    <a:pt x="626" y="744"/>
                    <a:pt x="626" y="744"/>
                  </a:cubicBezTo>
                  <a:cubicBezTo>
                    <a:pt x="626" y="744"/>
                    <a:pt x="625" y="744"/>
                    <a:pt x="625" y="744"/>
                  </a:cubicBezTo>
                  <a:cubicBezTo>
                    <a:pt x="625" y="744"/>
                    <a:pt x="625" y="744"/>
                    <a:pt x="625" y="744"/>
                  </a:cubicBezTo>
                  <a:cubicBezTo>
                    <a:pt x="625" y="744"/>
                    <a:pt x="625" y="744"/>
                    <a:pt x="625" y="744"/>
                  </a:cubicBezTo>
                  <a:cubicBezTo>
                    <a:pt x="625" y="743"/>
                    <a:pt x="625" y="742"/>
                    <a:pt x="624" y="741"/>
                  </a:cubicBezTo>
                  <a:cubicBezTo>
                    <a:pt x="624" y="741"/>
                    <a:pt x="624" y="741"/>
                    <a:pt x="624" y="740"/>
                  </a:cubicBezTo>
                  <a:cubicBezTo>
                    <a:pt x="624" y="740"/>
                    <a:pt x="624" y="740"/>
                    <a:pt x="625" y="740"/>
                  </a:cubicBezTo>
                  <a:cubicBezTo>
                    <a:pt x="625" y="739"/>
                    <a:pt x="626" y="739"/>
                    <a:pt x="626" y="739"/>
                  </a:cubicBezTo>
                  <a:cubicBezTo>
                    <a:pt x="626" y="738"/>
                    <a:pt x="626" y="738"/>
                    <a:pt x="626" y="738"/>
                  </a:cubicBezTo>
                  <a:cubicBezTo>
                    <a:pt x="624" y="737"/>
                    <a:pt x="628" y="737"/>
                    <a:pt x="629" y="737"/>
                  </a:cubicBezTo>
                  <a:cubicBezTo>
                    <a:pt x="629" y="737"/>
                    <a:pt x="630" y="737"/>
                    <a:pt x="630" y="738"/>
                  </a:cubicBezTo>
                  <a:cubicBezTo>
                    <a:pt x="630" y="738"/>
                    <a:pt x="630" y="739"/>
                    <a:pt x="630" y="739"/>
                  </a:cubicBezTo>
                  <a:cubicBezTo>
                    <a:pt x="630" y="739"/>
                    <a:pt x="631" y="739"/>
                    <a:pt x="631" y="739"/>
                  </a:cubicBezTo>
                  <a:cubicBezTo>
                    <a:pt x="631" y="739"/>
                    <a:pt x="631" y="739"/>
                    <a:pt x="631" y="739"/>
                  </a:cubicBezTo>
                  <a:cubicBezTo>
                    <a:pt x="631" y="739"/>
                    <a:pt x="631" y="739"/>
                    <a:pt x="631" y="738"/>
                  </a:cubicBezTo>
                  <a:cubicBezTo>
                    <a:pt x="631" y="738"/>
                    <a:pt x="632" y="737"/>
                    <a:pt x="632" y="737"/>
                  </a:cubicBezTo>
                  <a:cubicBezTo>
                    <a:pt x="633" y="737"/>
                    <a:pt x="634" y="737"/>
                    <a:pt x="634" y="736"/>
                  </a:cubicBezTo>
                  <a:cubicBezTo>
                    <a:pt x="634" y="736"/>
                    <a:pt x="635" y="736"/>
                    <a:pt x="635" y="735"/>
                  </a:cubicBezTo>
                  <a:cubicBezTo>
                    <a:pt x="635" y="735"/>
                    <a:pt x="635" y="735"/>
                    <a:pt x="635" y="735"/>
                  </a:cubicBezTo>
                  <a:cubicBezTo>
                    <a:pt x="635" y="735"/>
                    <a:pt x="635" y="734"/>
                    <a:pt x="635" y="734"/>
                  </a:cubicBezTo>
                  <a:cubicBezTo>
                    <a:pt x="635" y="734"/>
                    <a:pt x="636" y="734"/>
                    <a:pt x="636" y="734"/>
                  </a:cubicBezTo>
                  <a:cubicBezTo>
                    <a:pt x="636" y="733"/>
                    <a:pt x="636" y="733"/>
                    <a:pt x="636" y="732"/>
                  </a:cubicBezTo>
                  <a:cubicBezTo>
                    <a:pt x="636" y="732"/>
                    <a:pt x="636" y="732"/>
                    <a:pt x="636" y="732"/>
                  </a:cubicBezTo>
                  <a:cubicBezTo>
                    <a:pt x="637" y="731"/>
                    <a:pt x="638" y="730"/>
                    <a:pt x="639" y="730"/>
                  </a:cubicBezTo>
                  <a:cubicBezTo>
                    <a:pt x="641" y="729"/>
                    <a:pt x="643" y="728"/>
                    <a:pt x="644" y="726"/>
                  </a:cubicBezTo>
                  <a:cubicBezTo>
                    <a:pt x="644" y="726"/>
                    <a:pt x="644" y="726"/>
                    <a:pt x="644" y="726"/>
                  </a:cubicBezTo>
                  <a:cubicBezTo>
                    <a:pt x="644" y="726"/>
                    <a:pt x="645" y="726"/>
                    <a:pt x="645" y="725"/>
                  </a:cubicBezTo>
                  <a:cubicBezTo>
                    <a:pt x="646" y="724"/>
                    <a:pt x="647" y="724"/>
                    <a:pt x="647" y="723"/>
                  </a:cubicBezTo>
                  <a:cubicBezTo>
                    <a:pt x="648" y="722"/>
                    <a:pt x="648" y="722"/>
                    <a:pt x="648" y="722"/>
                  </a:cubicBezTo>
                  <a:cubicBezTo>
                    <a:pt x="649" y="721"/>
                    <a:pt x="649" y="721"/>
                    <a:pt x="649" y="721"/>
                  </a:cubicBezTo>
                  <a:cubicBezTo>
                    <a:pt x="650" y="721"/>
                    <a:pt x="650" y="721"/>
                    <a:pt x="650" y="722"/>
                  </a:cubicBezTo>
                  <a:cubicBezTo>
                    <a:pt x="650" y="722"/>
                    <a:pt x="651" y="722"/>
                    <a:pt x="651" y="722"/>
                  </a:cubicBezTo>
                  <a:cubicBezTo>
                    <a:pt x="651" y="722"/>
                    <a:pt x="651" y="722"/>
                    <a:pt x="651" y="722"/>
                  </a:cubicBezTo>
                  <a:cubicBezTo>
                    <a:pt x="652" y="722"/>
                    <a:pt x="653" y="723"/>
                    <a:pt x="654" y="723"/>
                  </a:cubicBezTo>
                  <a:cubicBezTo>
                    <a:pt x="654" y="723"/>
                    <a:pt x="654" y="723"/>
                    <a:pt x="654" y="723"/>
                  </a:cubicBezTo>
                  <a:cubicBezTo>
                    <a:pt x="654" y="724"/>
                    <a:pt x="655" y="724"/>
                    <a:pt x="655" y="724"/>
                  </a:cubicBezTo>
                  <a:cubicBezTo>
                    <a:pt x="655" y="724"/>
                    <a:pt x="655" y="724"/>
                    <a:pt x="655" y="724"/>
                  </a:cubicBezTo>
                  <a:cubicBezTo>
                    <a:pt x="655" y="724"/>
                    <a:pt x="655" y="725"/>
                    <a:pt x="655" y="725"/>
                  </a:cubicBezTo>
                  <a:cubicBezTo>
                    <a:pt x="655" y="726"/>
                    <a:pt x="655" y="726"/>
                    <a:pt x="655" y="726"/>
                  </a:cubicBezTo>
                  <a:cubicBezTo>
                    <a:pt x="654" y="729"/>
                    <a:pt x="650" y="731"/>
                    <a:pt x="649" y="734"/>
                  </a:cubicBezTo>
                  <a:cubicBezTo>
                    <a:pt x="649" y="735"/>
                    <a:pt x="650" y="735"/>
                    <a:pt x="651" y="736"/>
                  </a:cubicBezTo>
                  <a:cubicBezTo>
                    <a:pt x="651" y="736"/>
                    <a:pt x="652" y="738"/>
                    <a:pt x="651" y="738"/>
                  </a:cubicBezTo>
                  <a:cubicBezTo>
                    <a:pt x="651" y="738"/>
                    <a:pt x="651" y="738"/>
                    <a:pt x="651" y="738"/>
                  </a:cubicBezTo>
                  <a:cubicBezTo>
                    <a:pt x="650" y="737"/>
                    <a:pt x="646" y="740"/>
                    <a:pt x="648" y="740"/>
                  </a:cubicBezTo>
                  <a:cubicBezTo>
                    <a:pt x="649" y="741"/>
                    <a:pt x="651" y="740"/>
                    <a:pt x="651" y="740"/>
                  </a:cubicBezTo>
                  <a:cubicBezTo>
                    <a:pt x="651" y="740"/>
                    <a:pt x="651" y="740"/>
                    <a:pt x="651" y="740"/>
                  </a:cubicBezTo>
                  <a:cubicBezTo>
                    <a:pt x="651" y="739"/>
                    <a:pt x="652" y="739"/>
                    <a:pt x="652" y="739"/>
                  </a:cubicBezTo>
                  <a:cubicBezTo>
                    <a:pt x="652" y="739"/>
                    <a:pt x="653" y="738"/>
                    <a:pt x="653" y="738"/>
                  </a:cubicBezTo>
                  <a:cubicBezTo>
                    <a:pt x="653" y="738"/>
                    <a:pt x="653" y="738"/>
                    <a:pt x="653" y="738"/>
                  </a:cubicBezTo>
                  <a:cubicBezTo>
                    <a:pt x="653" y="738"/>
                    <a:pt x="653" y="738"/>
                    <a:pt x="654" y="738"/>
                  </a:cubicBezTo>
                  <a:cubicBezTo>
                    <a:pt x="654" y="738"/>
                    <a:pt x="654" y="738"/>
                    <a:pt x="654" y="738"/>
                  </a:cubicBezTo>
                  <a:cubicBezTo>
                    <a:pt x="656" y="736"/>
                    <a:pt x="657" y="735"/>
                    <a:pt x="660" y="734"/>
                  </a:cubicBezTo>
                  <a:cubicBezTo>
                    <a:pt x="662" y="732"/>
                    <a:pt x="665" y="731"/>
                    <a:pt x="668" y="731"/>
                  </a:cubicBezTo>
                  <a:cubicBezTo>
                    <a:pt x="668" y="731"/>
                    <a:pt x="668" y="732"/>
                    <a:pt x="668" y="732"/>
                  </a:cubicBezTo>
                  <a:cubicBezTo>
                    <a:pt x="668" y="732"/>
                    <a:pt x="669" y="730"/>
                    <a:pt x="669" y="730"/>
                  </a:cubicBezTo>
                  <a:cubicBezTo>
                    <a:pt x="669" y="730"/>
                    <a:pt x="669" y="730"/>
                    <a:pt x="670" y="730"/>
                  </a:cubicBezTo>
                  <a:cubicBezTo>
                    <a:pt x="670" y="731"/>
                    <a:pt x="671" y="731"/>
                    <a:pt x="671" y="732"/>
                  </a:cubicBezTo>
                  <a:cubicBezTo>
                    <a:pt x="672" y="732"/>
                    <a:pt x="672" y="733"/>
                    <a:pt x="673" y="733"/>
                  </a:cubicBezTo>
                  <a:cubicBezTo>
                    <a:pt x="674" y="733"/>
                    <a:pt x="676" y="734"/>
                    <a:pt x="677" y="735"/>
                  </a:cubicBezTo>
                  <a:cubicBezTo>
                    <a:pt x="677" y="735"/>
                    <a:pt x="677" y="735"/>
                    <a:pt x="677" y="736"/>
                  </a:cubicBezTo>
                  <a:cubicBezTo>
                    <a:pt x="676" y="738"/>
                    <a:pt x="674" y="739"/>
                    <a:pt x="676" y="741"/>
                  </a:cubicBezTo>
                  <a:cubicBezTo>
                    <a:pt x="675" y="742"/>
                    <a:pt x="674" y="743"/>
                    <a:pt x="674" y="744"/>
                  </a:cubicBezTo>
                  <a:cubicBezTo>
                    <a:pt x="673" y="744"/>
                    <a:pt x="673" y="745"/>
                    <a:pt x="673" y="745"/>
                  </a:cubicBezTo>
                  <a:cubicBezTo>
                    <a:pt x="673" y="745"/>
                    <a:pt x="673" y="745"/>
                    <a:pt x="673" y="745"/>
                  </a:cubicBezTo>
                  <a:cubicBezTo>
                    <a:pt x="673" y="745"/>
                    <a:pt x="672" y="746"/>
                    <a:pt x="673" y="746"/>
                  </a:cubicBezTo>
                  <a:cubicBezTo>
                    <a:pt x="673" y="746"/>
                    <a:pt x="673" y="746"/>
                    <a:pt x="673" y="746"/>
                  </a:cubicBezTo>
                  <a:cubicBezTo>
                    <a:pt x="674" y="746"/>
                    <a:pt x="675" y="746"/>
                    <a:pt x="674" y="747"/>
                  </a:cubicBezTo>
                  <a:cubicBezTo>
                    <a:pt x="674" y="748"/>
                    <a:pt x="677" y="749"/>
                    <a:pt x="678" y="749"/>
                  </a:cubicBezTo>
                  <a:cubicBezTo>
                    <a:pt x="679" y="750"/>
                    <a:pt x="681" y="750"/>
                    <a:pt x="682" y="749"/>
                  </a:cubicBezTo>
                  <a:cubicBezTo>
                    <a:pt x="682" y="749"/>
                    <a:pt x="683" y="749"/>
                    <a:pt x="683" y="749"/>
                  </a:cubicBezTo>
                  <a:cubicBezTo>
                    <a:pt x="683" y="749"/>
                    <a:pt x="683" y="749"/>
                    <a:pt x="683" y="749"/>
                  </a:cubicBezTo>
                  <a:cubicBezTo>
                    <a:pt x="683" y="749"/>
                    <a:pt x="683" y="750"/>
                    <a:pt x="683" y="750"/>
                  </a:cubicBezTo>
                  <a:cubicBezTo>
                    <a:pt x="684" y="751"/>
                    <a:pt x="685" y="751"/>
                    <a:pt x="685" y="751"/>
                  </a:cubicBezTo>
                  <a:cubicBezTo>
                    <a:pt x="685" y="751"/>
                    <a:pt x="685" y="751"/>
                    <a:pt x="685" y="751"/>
                  </a:cubicBezTo>
                  <a:cubicBezTo>
                    <a:pt x="684" y="752"/>
                    <a:pt x="685" y="752"/>
                    <a:pt x="686" y="753"/>
                  </a:cubicBezTo>
                  <a:cubicBezTo>
                    <a:pt x="686" y="753"/>
                    <a:pt x="686" y="753"/>
                    <a:pt x="686" y="753"/>
                  </a:cubicBezTo>
                  <a:cubicBezTo>
                    <a:pt x="686" y="754"/>
                    <a:pt x="686" y="754"/>
                    <a:pt x="686" y="755"/>
                  </a:cubicBezTo>
                  <a:cubicBezTo>
                    <a:pt x="685" y="755"/>
                    <a:pt x="685" y="755"/>
                    <a:pt x="685" y="755"/>
                  </a:cubicBezTo>
                  <a:cubicBezTo>
                    <a:pt x="684" y="755"/>
                    <a:pt x="684" y="755"/>
                    <a:pt x="684" y="756"/>
                  </a:cubicBezTo>
                  <a:cubicBezTo>
                    <a:pt x="684" y="756"/>
                    <a:pt x="684" y="756"/>
                    <a:pt x="684" y="756"/>
                  </a:cubicBezTo>
                  <a:cubicBezTo>
                    <a:pt x="683" y="756"/>
                    <a:pt x="683" y="756"/>
                    <a:pt x="683" y="756"/>
                  </a:cubicBezTo>
                  <a:cubicBezTo>
                    <a:pt x="682" y="756"/>
                    <a:pt x="681" y="758"/>
                    <a:pt x="683" y="758"/>
                  </a:cubicBezTo>
                  <a:cubicBezTo>
                    <a:pt x="683" y="759"/>
                    <a:pt x="683" y="759"/>
                    <a:pt x="683" y="758"/>
                  </a:cubicBezTo>
                  <a:cubicBezTo>
                    <a:pt x="684" y="759"/>
                    <a:pt x="684" y="759"/>
                    <a:pt x="684" y="760"/>
                  </a:cubicBezTo>
                  <a:cubicBezTo>
                    <a:pt x="684" y="760"/>
                    <a:pt x="684" y="760"/>
                    <a:pt x="684" y="760"/>
                  </a:cubicBezTo>
                  <a:cubicBezTo>
                    <a:pt x="684" y="761"/>
                    <a:pt x="685" y="762"/>
                    <a:pt x="685" y="764"/>
                  </a:cubicBezTo>
                  <a:cubicBezTo>
                    <a:pt x="685" y="764"/>
                    <a:pt x="685" y="765"/>
                    <a:pt x="685" y="766"/>
                  </a:cubicBezTo>
                  <a:cubicBezTo>
                    <a:pt x="684" y="767"/>
                    <a:pt x="684" y="769"/>
                    <a:pt x="683" y="770"/>
                  </a:cubicBezTo>
                  <a:cubicBezTo>
                    <a:pt x="683" y="770"/>
                    <a:pt x="683" y="770"/>
                    <a:pt x="683" y="770"/>
                  </a:cubicBezTo>
                  <a:cubicBezTo>
                    <a:pt x="683" y="770"/>
                    <a:pt x="683" y="771"/>
                    <a:pt x="684" y="771"/>
                  </a:cubicBezTo>
                  <a:cubicBezTo>
                    <a:pt x="684" y="771"/>
                    <a:pt x="684" y="771"/>
                    <a:pt x="684" y="771"/>
                  </a:cubicBezTo>
                  <a:cubicBezTo>
                    <a:pt x="683" y="771"/>
                    <a:pt x="683" y="772"/>
                    <a:pt x="683" y="772"/>
                  </a:cubicBezTo>
                  <a:cubicBezTo>
                    <a:pt x="683" y="772"/>
                    <a:pt x="683" y="772"/>
                    <a:pt x="683" y="772"/>
                  </a:cubicBezTo>
                  <a:cubicBezTo>
                    <a:pt x="683" y="773"/>
                    <a:pt x="683" y="773"/>
                    <a:pt x="683" y="774"/>
                  </a:cubicBezTo>
                  <a:cubicBezTo>
                    <a:pt x="683" y="775"/>
                    <a:pt x="682" y="776"/>
                    <a:pt x="682" y="777"/>
                  </a:cubicBezTo>
                  <a:cubicBezTo>
                    <a:pt x="683" y="777"/>
                    <a:pt x="683" y="778"/>
                    <a:pt x="684" y="777"/>
                  </a:cubicBezTo>
                  <a:cubicBezTo>
                    <a:pt x="686" y="778"/>
                    <a:pt x="687" y="776"/>
                    <a:pt x="689" y="775"/>
                  </a:cubicBezTo>
                  <a:cubicBezTo>
                    <a:pt x="690" y="776"/>
                    <a:pt x="688" y="777"/>
                    <a:pt x="690" y="776"/>
                  </a:cubicBezTo>
                  <a:cubicBezTo>
                    <a:pt x="691" y="776"/>
                    <a:pt x="693" y="775"/>
                    <a:pt x="693" y="774"/>
                  </a:cubicBezTo>
                  <a:cubicBezTo>
                    <a:pt x="693" y="774"/>
                    <a:pt x="693" y="774"/>
                    <a:pt x="693" y="774"/>
                  </a:cubicBezTo>
                  <a:cubicBezTo>
                    <a:pt x="693" y="774"/>
                    <a:pt x="692" y="773"/>
                    <a:pt x="692" y="773"/>
                  </a:cubicBezTo>
                  <a:cubicBezTo>
                    <a:pt x="693" y="772"/>
                    <a:pt x="694" y="775"/>
                    <a:pt x="694" y="775"/>
                  </a:cubicBezTo>
                  <a:cubicBezTo>
                    <a:pt x="694" y="775"/>
                    <a:pt x="694" y="775"/>
                    <a:pt x="694" y="775"/>
                  </a:cubicBezTo>
                  <a:cubicBezTo>
                    <a:pt x="694" y="774"/>
                    <a:pt x="694" y="774"/>
                    <a:pt x="694" y="774"/>
                  </a:cubicBezTo>
                  <a:cubicBezTo>
                    <a:pt x="694" y="774"/>
                    <a:pt x="694" y="774"/>
                    <a:pt x="694" y="774"/>
                  </a:cubicBezTo>
                  <a:cubicBezTo>
                    <a:pt x="694" y="773"/>
                    <a:pt x="694" y="773"/>
                    <a:pt x="694" y="773"/>
                  </a:cubicBezTo>
                  <a:cubicBezTo>
                    <a:pt x="694" y="773"/>
                    <a:pt x="695" y="773"/>
                    <a:pt x="696" y="773"/>
                  </a:cubicBezTo>
                  <a:cubicBezTo>
                    <a:pt x="696" y="773"/>
                    <a:pt x="696" y="773"/>
                    <a:pt x="696" y="773"/>
                  </a:cubicBezTo>
                  <a:cubicBezTo>
                    <a:pt x="697" y="773"/>
                    <a:pt x="699" y="776"/>
                    <a:pt x="699" y="773"/>
                  </a:cubicBezTo>
                  <a:cubicBezTo>
                    <a:pt x="699" y="773"/>
                    <a:pt x="699" y="773"/>
                    <a:pt x="699" y="773"/>
                  </a:cubicBezTo>
                  <a:cubicBezTo>
                    <a:pt x="699" y="772"/>
                    <a:pt x="698" y="773"/>
                    <a:pt x="698" y="772"/>
                  </a:cubicBezTo>
                  <a:cubicBezTo>
                    <a:pt x="698" y="772"/>
                    <a:pt x="698" y="772"/>
                    <a:pt x="698" y="772"/>
                  </a:cubicBezTo>
                  <a:cubicBezTo>
                    <a:pt x="698" y="772"/>
                    <a:pt x="700" y="772"/>
                    <a:pt x="700" y="772"/>
                  </a:cubicBezTo>
                  <a:cubicBezTo>
                    <a:pt x="702" y="771"/>
                    <a:pt x="702" y="772"/>
                    <a:pt x="703" y="770"/>
                  </a:cubicBezTo>
                  <a:cubicBezTo>
                    <a:pt x="705" y="768"/>
                    <a:pt x="704" y="766"/>
                    <a:pt x="705" y="764"/>
                  </a:cubicBezTo>
                  <a:cubicBezTo>
                    <a:pt x="705" y="763"/>
                    <a:pt x="704" y="763"/>
                    <a:pt x="704" y="763"/>
                  </a:cubicBezTo>
                  <a:cubicBezTo>
                    <a:pt x="704" y="762"/>
                    <a:pt x="704" y="761"/>
                    <a:pt x="704" y="760"/>
                  </a:cubicBezTo>
                  <a:cubicBezTo>
                    <a:pt x="704" y="760"/>
                    <a:pt x="704" y="760"/>
                    <a:pt x="704" y="760"/>
                  </a:cubicBezTo>
                  <a:cubicBezTo>
                    <a:pt x="705" y="757"/>
                    <a:pt x="704" y="754"/>
                    <a:pt x="702" y="752"/>
                  </a:cubicBezTo>
                  <a:cubicBezTo>
                    <a:pt x="702" y="752"/>
                    <a:pt x="702" y="752"/>
                    <a:pt x="702" y="752"/>
                  </a:cubicBezTo>
                  <a:cubicBezTo>
                    <a:pt x="698" y="746"/>
                    <a:pt x="697" y="741"/>
                    <a:pt x="691" y="737"/>
                  </a:cubicBezTo>
                  <a:cubicBezTo>
                    <a:pt x="691" y="737"/>
                    <a:pt x="691" y="736"/>
                    <a:pt x="690" y="736"/>
                  </a:cubicBezTo>
                  <a:cubicBezTo>
                    <a:pt x="692" y="734"/>
                    <a:pt x="691" y="732"/>
                    <a:pt x="693" y="731"/>
                  </a:cubicBezTo>
                  <a:cubicBezTo>
                    <a:pt x="694" y="730"/>
                    <a:pt x="698" y="729"/>
                    <a:pt x="698" y="728"/>
                  </a:cubicBezTo>
                  <a:cubicBezTo>
                    <a:pt x="698" y="728"/>
                    <a:pt x="698" y="728"/>
                    <a:pt x="699" y="727"/>
                  </a:cubicBezTo>
                  <a:cubicBezTo>
                    <a:pt x="700" y="726"/>
                    <a:pt x="702" y="725"/>
                    <a:pt x="703" y="723"/>
                  </a:cubicBezTo>
                  <a:cubicBezTo>
                    <a:pt x="704" y="723"/>
                    <a:pt x="704" y="723"/>
                    <a:pt x="705" y="722"/>
                  </a:cubicBezTo>
                  <a:cubicBezTo>
                    <a:pt x="707" y="723"/>
                    <a:pt x="706" y="719"/>
                    <a:pt x="706" y="718"/>
                  </a:cubicBezTo>
                  <a:cubicBezTo>
                    <a:pt x="707" y="718"/>
                    <a:pt x="707" y="717"/>
                    <a:pt x="706" y="716"/>
                  </a:cubicBezTo>
                  <a:cubicBezTo>
                    <a:pt x="706" y="713"/>
                    <a:pt x="709" y="711"/>
                    <a:pt x="711" y="708"/>
                  </a:cubicBezTo>
                  <a:cubicBezTo>
                    <a:pt x="712" y="708"/>
                    <a:pt x="712" y="708"/>
                    <a:pt x="712" y="709"/>
                  </a:cubicBezTo>
                  <a:cubicBezTo>
                    <a:pt x="712" y="709"/>
                    <a:pt x="712" y="709"/>
                    <a:pt x="712" y="709"/>
                  </a:cubicBezTo>
                  <a:cubicBezTo>
                    <a:pt x="712" y="709"/>
                    <a:pt x="713" y="709"/>
                    <a:pt x="713" y="709"/>
                  </a:cubicBezTo>
                  <a:cubicBezTo>
                    <a:pt x="713" y="709"/>
                    <a:pt x="712" y="708"/>
                    <a:pt x="712" y="708"/>
                  </a:cubicBezTo>
                  <a:cubicBezTo>
                    <a:pt x="713" y="708"/>
                    <a:pt x="713" y="708"/>
                    <a:pt x="713" y="708"/>
                  </a:cubicBezTo>
                  <a:cubicBezTo>
                    <a:pt x="713" y="705"/>
                    <a:pt x="715" y="706"/>
                    <a:pt x="717" y="706"/>
                  </a:cubicBezTo>
                  <a:cubicBezTo>
                    <a:pt x="717" y="705"/>
                    <a:pt x="718" y="703"/>
                    <a:pt x="718" y="702"/>
                  </a:cubicBezTo>
                  <a:cubicBezTo>
                    <a:pt x="719" y="701"/>
                    <a:pt x="720" y="701"/>
                    <a:pt x="721" y="700"/>
                  </a:cubicBezTo>
                  <a:cubicBezTo>
                    <a:pt x="721" y="700"/>
                    <a:pt x="721" y="700"/>
                    <a:pt x="722" y="700"/>
                  </a:cubicBezTo>
                  <a:cubicBezTo>
                    <a:pt x="722" y="700"/>
                    <a:pt x="722" y="700"/>
                    <a:pt x="722" y="700"/>
                  </a:cubicBezTo>
                  <a:cubicBezTo>
                    <a:pt x="722" y="701"/>
                    <a:pt x="721" y="701"/>
                    <a:pt x="721" y="701"/>
                  </a:cubicBezTo>
                  <a:cubicBezTo>
                    <a:pt x="721" y="701"/>
                    <a:pt x="721" y="701"/>
                    <a:pt x="721" y="701"/>
                  </a:cubicBezTo>
                  <a:cubicBezTo>
                    <a:pt x="722" y="702"/>
                    <a:pt x="723" y="700"/>
                    <a:pt x="724" y="701"/>
                  </a:cubicBezTo>
                  <a:cubicBezTo>
                    <a:pt x="725" y="702"/>
                    <a:pt x="723" y="703"/>
                    <a:pt x="725" y="704"/>
                  </a:cubicBezTo>
                  <a:cubicBezTo>
                    <a:pt x="726" y="704"/>
                    <a:pt x="729" y="705"/>
                    <a:pt x="730" y="705"/>
                  </a:cubicBezTo>
                  <a:cubicBezTo>
                    <a:pt x="732" y="705"/>
                    <a:pt x="735" y="703"/>
                    <a:pt x="736" y="702"/>
                  </a:cubicBezTo>
                  <a:cubicBezTo>
                    <a:pt x="740" y="700"/>
                    <a:pt x="744" y="698"/>
                    <a:pt x="746" y="694"/>
                  </a:cubicBezTo>
                  <a:cubicBezTo>
                    <a:pt x="747" y="691"/>
                    <a:pt x="747" y="691"/>
                    <a:pt x="749" y="689"/>
                  </a:cubicBezTo>
                  <a:cubicBezTo>
                    <a:pt x="750" y="688"/>
                    <a:pt x="751" y="686"/>
                    <a:pt x="753" y="684"/>
                  </a:cubicBezTo>
                  <a:cubicBezTo>
                    <a:pt x="756" y="680"/>
                    <a:pt x="759" y="677"/>
                    <a:pt x="762" y="673"/>
                  </a:cubicBezTo>
                  <a:cubicBezTo>
                    <a:pt x="763" y="671"/>
                    <a:pt x="764" y="670"/>
                    <a:pt x="765" y="668"/>
                  </a:cubicBezTo>
                  <a:cubicBezTo>
                    <a:pt x="766" y="666"/>
                    <a:pt x="766" y="664"/>
                    <a:pt x="768" y="662"/>
                  </a:cubicBezTo>
                  <a:cubicBezTo>
                    <a:pt x="769" y="660"/>
                    <a:pt x="769" y="659"/>
                    <a:pt x="770" y="657"/>
                  </a:cubicBezTo>
                  <a:cubicBezTo>
                    <a:pt x="771" y="656"/>
                    <a:pt x="772" y="655"/>
                    <a:pt x="774" y="653"/>
                  </a:cubicBezTo>
                  <a:cubicBezTo>
                    <a:pt x="776" y="650"/>
                    <a:pt x="778" y="646"/>
                    <a:pt x="778" y="641"/>
                  </a:cubicBezTo>
                  <a:cubicBezTo>
                    <a:pt x="778" y="640"/>
                    <a:pt x="779" y="639"/>
                    <a:pt x="779" y="637"/>
                  </a:cubicBezTo>
                  <a:cubicBezTo>
                    <a:pt x="779" y="636"/>
                    <a:pt x="779" y="636"/>
                    <a:pt x="779" y="635"/>
                  </a:cubicBezTo>
                  <a:cubicBezTo>
                    <a:pt x="779" y="635"/>
                    <a:pt x="779" y="634"/>
                    <a:pt x="779" y="634"/>
                  </a:cubicBezTo>
                  <a:cubicBezTo>
                    <a:pt x="779" y="634"/>
                    <a:pt x="780" y="634"/>
                    <a:pt x="780" y="633"/>
                  </a:cubicBezTo>
                  <a:cubicBezTo>
                    <a:pt x="780" y="632"/>
                    <a:pt x="779" y="632"/>
                    <a:pt x="779" y="631"/>
                  </a:cubicBezTo>
                  <a:cubicBezTo>
                    <a:pt x="779" y="630"/>
                    <a:pt x="779" y="630"/>
                    <a:pt x="779" y="630"/>
                  </a:cubicBezTo>
                  <a:cubicBezTo>
                    <a:pt x="779" y="629"/>
                    <a:pt x="778" y="627"/>
                    <a:pt x="779" y="625"/>
                  </a:cubicBezTo>
                  <a:cubicBezTo>
                    <a:pt x="779" y="624"/>
                    <a:pt x="780" y="624"/>
                    <a:pt x="780" y="623"/>
                  </a:cubicBezTo>
                  <a:cubicBezTo>
                    <a:pt x="780" y="622"/>
                    <a:pt x="780" y="621"/>
                    <a:pt x="781" y="620"/>
                  </a:cubicBezTo>
                  <a:cubicBezTo>
                    <a:pt x="781" y="616"/>
                    <a:pt x="784" y="615"/>
                    <a:pt x="785" y="611"/>
                  </a:cubicBezTo>
                  <a:cubicBezTo>
                    <a:pt x="785" y="611"/>
                    <a:pt x="785" y="611"/>
                    <a:pt x="785" y="610"/>
                  </a:cubicBezTo>
                  <a:cubicBezTo>
                    <a:pt x="785" y="609"/>
                    <a:pt x="783" y="609"/>
                    <a:pt x="783" y="607"/>
                  </a:cubicBezTo>
                  <a:cubicBezTo>
                    <a:pt x="783" y="606"/>
                    <a:pt x="784" y="605"/>
                    <a:pt x="784" y="604"/>
                  </a:cubicBezTo>
                  <a:cubicBezTo>
                    <a:pt x="784" y="602"/>
                    <a:pt x="782" y="601"/>
                    <a:pt x="781" y="600"/>
                  </a:cubicBezTo>
                  <a:cubicBezTo>
                    <a:pt x="782" y="600"/>
                    <a:pt x="782" y="600"/>
                    <a:pt x="783" y="601"/>
                  </a:cubicBezTo>
                  <a:cubicBezTo>
                    <a:pt x="784" y="601"/>
                    <a:pt x="785" y="600"/>
                    <a:pt x="785" y="599"/>
                  </a:cubicBezTo>
                  <a:cubicBezTo>
                    <a:pt x="785" y="599"/>
                    <a:pt x="785" y="599"/>
                    <a:pt x="785" y="599"/>
                  </a:cubicBezTo>
                  <a:cubicBezTo>
                    <a:pt x="785" y="598"/>
                    <a:pt x="785" y="598"/>
                    <a:pt x="784" y="598"/>
                  </a:cubicBezTo>
                  <a:cubicBezTo>
                    <a:pt x="783" y="597"/>
                    <a:pt x="778" y="593"/>
                    <a:pt x="778" y="592"/>
                  </a:cubicBezTo>
                  <a:cubicBezTo>
                    <a:pt x="778" y="589"/>
                    <a:pt x="774" y="586"/>
                    <a:pt x="771" y="588"/>
                  </a:cubicBezTo>
                  <a:cubicBezTo>
                    <a:pt x="770" y="588"/>
                    <a:pt x="769" y="587"/>
                    <a:pt x="767" y="586"/>
                  </a:cubicBezTo>
                  <a:cubicBezTo>
                    <a:pt x="767" y="588"/>
                    <a:pt x="767" y="589"/>
                    <a:pt x="767" y="591"/>
                  </a:cubicBezTo>
                  <a:cubicBezTo>
                    <a:pt x="767" y="592"/>
                    <a:pt x="766" y="593"/>
                    <a:pt x="766" y="593"/>
                  </a:cubicBezTo>
                  <a:cubicBezTo>
                    <a:pt x="766" y="594"/>
                    <a:pt x="766" y="595"/>
                    <a:pt x="764" y="595"/>
                  </a:cubicBezTo>
                  <a:cubicBezTo>
                    <a:pt x="764" y="595"/>
                    <a:pt x="764" y="595"/>
                    <a:pt x="764" y="594"/>
                  </a:cubicBezTo>
                  <a:cubicBezTo>
                    <a:pt x="766" y="593"/>
                    <a:pt x="766" y="591"/>
                    <a:pt x="766" y="589"/>
                  </a:cubicBezTo>
                  <a:cubicBezTo>
                    <a:pt x="766" y="589"/>
                    <a:pt x="766" y="589"/>
                    <a:pt x="766" y="590"/>
                  </a:cubicBezTo>
                  <a:cubicBezTo>
                    <a:pt x="765" y="590"/>
                    <a:pt x="765" y="591"/>
                    <a:pt x="764" y="592"/>
                  </a:cubicBezTo>
                  <a:cubicBezTo>
                    <a:pt x="764" y="593"/>
                    <a:pt x="763" y="594"/>
                    <a:pt x="762" y="594"/>
                  </a:cubicBezTo>
                  <a:cubicBezTo>
                    <a:pt x="761" y="595"/>
                    <a:pt x="757" y="596"/>
                    <a:pt x="757" y="594"/>
                  </a:cubicBezTo>
                  <a:cubicBezTo>
                    <a:pt x="757" y="594"/>
                    <a:pt x="757" y="594"/>
                    <a:pt x="757" y="594"/>
                  </a:cubicBezTo>
                  <a:cubicBezTo>
                    <a:pt x="757" y="593"/>
                    <a:pt x="760" y="593"/>
                    <a:pt x="760" y="591"/>
                  </a:cubicBezTo>
                  <a:cubicBezTo>
                    <a:pt x="760" y="590"/>
                    <a:pt x="758" y="589"/>
                    <a:pt x="758" y="588"/>
                  </a:cubicBezTo>
                  <a:cubicBezTo>
                    <a:pt x="758" y="588"/>
                    <a:pt x="760" y="588"/>
                    <a:pt x="760" y="587"/>
                  </a:cubicBezTo>
                  <a:cubicBezTo>
                    <a:pt x="759" y="585"/>
                    <a:pt x="757" y="587"/>
                    <a:pt x="757" y="588"/>
                  </a:cubicBezTo>
                  <a:cubicBezTo>
                    <a:pt x="756" y="589"/>
                    <a:pt x="757" y="590"/>
                    <a:pt x="756" y="592"/>
                  </a:cubicBezTo>
                  <a:cubicBezTo>
                    <a:pt x="755" y="592"/>
                    <a:pt x="754" y="591"/>
                    <a:pt x="754" y="592"/>
                  </a:cubicBezTo>
                  <a:cubicBezTo>
                    <a:pt x="753" y="592"/>
                    <a:pt x="753" y="591"/>
                    <a:pt x="753" y="591"/>
                  </a:cubicBezTo>
                  <a:cubicBezTo>
                    <a:pt x="753" y="589"/>
                    <a:pt x="754" y="588"/>
                    <a:pt x="754" y="586"/>
                  </a:cubicBezTo>
                  <a:cubicBezTo>
                    <a:pt x="754" y="586"/>
                    <a:pt x="754" y="583"/>
                    <a:pt x="754" y="583"/>
                  </a:cubicBezTo>
                  <a:cubicBezTo>
                    <a:pt x="753" y="581"/>
                    <a:pt x="748" y="584"/>
                    <a:pt x="747" y="583"/>
                  </a:cubicBezTo>
                  <a:cubicBezTo>
                    <a:pt x="745" y="582"/>
                    <a:pt x="742" y="581"/>
                    <a:pt x="744" y="579"/>
                  </a:cubicBezTo>
                  <a:cubicBezTo>
                    <a:pt x="745" y="577"/>
                    <a:pt x="747" y="577"/>
                    <a:pt x="748" y="575"/>
                  </a:cubicBezTo>
                  <a:cubicBezTo>
                    <a:pt x="749" y="574"/>
                    <a:pt x="751" y="573"/>
                    <a:pt x="751" y="572"/>
                  </a:cubicBezTo>
                  <a:cubicBezTo>
                    <a:pt x="754" y="570"/>
                    <a:pt x="759" y="567"/>
                    <a:pt x="760" y="563"/>
                  </a:cubicBezTo>
                  <a:cubicBezTo>
                    <a:pt x="761" y="562"/>
                    <a:pt x="763" y="561"/>
                    <a:pt x="763" y="559"/>
                  </a:cubicBezTo>
                  <a:cubicBezTo>
                    <a:pt x="764" y="559"/>
                    <a:pt x="764" y="558"/>
                    <a:pt x="764" y="557"/>
                  </a:cubicBezTo>
                  <a:cubicBezTo>
                    <a:pt x="766" y="557"/>
                    <a:pt x="766" y="555"/>
                    <a:pt x="766" y="554"/>
                  </a:cubicBezTo>
                  <a:cubicBezTo>
                    <a:pt x="768" y="554"/>
                    <a:pt x="768" y="553"/>
                    <a:pt x="769" y="551"/>
                  </a:cubicBezTo>
                  <a:cubicBezTo>
                    <a:pt x="770" y="550"/>
                    <a:pt x="772" y="550"/>
                    <a:pt x="773" y="548"/>
                  </a:cubicBezTo>
                  <a:cubicBezTo>
                    <a:pt x="774" y="548"/>
                    <a:pt x="775" y="546"/>
                    <a:pt x="776" y="545"/>
                  </a:cubicBezTo>
                  <a:cubicBezTo>
                    <a:pt x="779" y="544"/>
                    <a:pt x="779" y="542"/>
                    <a:pt x="780" y="539"/>
                  </a:cubicBezTo>
                  <a:cubicBezTo>
                    <a:pt x="781" y="538"/>
                    <a:pt x="781" y="537"/>
                    <a:pt x="782" y="536"/>
                  </a:cubicBezTo>
                  <a:cubicBezTo>
                    <a:pt x="784" y="535"/>
                    <a:pt x="785" y="535"/>
                    <a:pt x="786" y="533"/>
                  </a:cubicBezTo>
                  <a:cubicBezTo>
                    <a:pt x="787" y="532"/>
                    <a:pt x="788" y="531"/>
                    <a:pt x="788" y="529"/>
                  </a:cubicBezTo>
                  <a:cubicBezTo>
                    <a:pt x="790" y="528"/>
                    <a:pt x="791" y="526"/>
                    <a:pt x="793" y="525"/>
                  </a:cubicBezTo>
                  <a:cubicBezTo>
                    <a:pt x="795" y="524"/>
                    <a:pt x="799" y="525"/>
                    <a:pt x="799" y="524"/>
                  </a:cubicBezTo>
                  <a:cubicBezTo>
                    <a:pt x="802" y="521"/>
                    <a:pt x="808" y="525"/>
                    <a:pt x="810" y="523"/>
                  </a:cubicBezTo>
                  <a:cubicBezTo>
                    <a:pt x="811" y="523"/>
                    <a:pt x="811" y="523"/>
                    <a:pt x="811" y="523"/>
                  </a:cubicBezTo>
                  <a:cubicBezTo>
                    <a:pt x="812" y="524"/>
                    <a:pt x="814" y="523"/>
                    <a:pt x="815" y="523"/>
                  </a:cubicBezTo>
                  <a:cubicBezTo>
                    <a:pt x="815" y="523"/>
                    <a:pt x="815" y="523"/>
                    <a:pt x="815" y="523"/>
                  </a:cubicBezTo>
                  <a:cubicBezTo>
                    <a:pt x="816" y="524"/>
                    <a:pt x="814" y="525"/>
                    <a:pt x="816" y="526"/>
                  </a:cubicBezTo>
                  <a:cubicBezTo>
                    <a:pt x="818" y="527"/>
                    <a:pt x="818" y="524"/>
                    <a:pt x="818" y="523"/>
                  </a:cubicBezTo>
                  <a:cubicBezTo>
                    <a:pt x="819" y="523"/>
                    <a:pt x="819" y="522"/>
                    <a:pt x="820" y="522"/>
                  </a:cubicBezTo>
                  <a:cubicBezTo>
                    <a:pt x="821" y="523"/>
                    <a:pt x="821" y="523"/>
                    <a:pt x="822" y="523"/>
                  </a:cubicBezTo>
                  <a:cubicBezTo>
                    <a:pt x="822" y="523"/>
                    <a:pt x="822" y="523"/>
                    <a:pt x="822" y="523"/>
                  </a:cubicBezTo>
                  <a:cubicBezTo>
                    <a:pt x="823" y="524"/>
                    <a:pt x="823" y="524"/>
                    <a:pt x="824" y="524"/>
                  </a:cubicBezTo>
                  <a:cubicBezTo>
                    <a:pt x="824" y="524"/>
                    <a:pt x="824" y="524"/>
                    <a:pt x="824" y="524"/>
                  </a:cubicBezTo>
                  <a:cubicBezTo>
                    <a:pt x="827" y="525"/>
                    <a:pt x="829" y="525"/>
                    <a:pt x="830" y="523"/>
                  </a:cubicBezTo>
                  <a:cubicBezTo>
                    <a:pt x="831" y="522"/>
                    <a:pt x="832" y="523"/>
                    <a:pt x="832" y="524"/>
                  </a:cubicBezTo>
                  <a:cubicBezTo>
                    <a:pt x="832" y="524"/>
                    <a:pt x="833" y="524"/>
                    <a:pt x="833" y="525"/>
                  </a:cubicBezTo>
                  <a:cubicBezTo>
                    <a:pt x="833" y="525"/>
                    <a:pt x="833" y="525"/>
                    <a:pt x="833" y="525"/>
                  </a:cubicBezTo>
                  <a:cubicBezTo>
                    <a:pt x="834" y="525"/>
                    <a:pt x="837" y="524"/>
                    <a:pt x="836" y="524"/>
                  </a:cubicBezTo>
                  <a:cubicBezTo>
                    <a:pt x="836" y="523"/>
                    <a:pt x="835" y="523"/>
                    <a:pt x="835" y="523"/>
                  </a:cubicBezTo>
                  <a:cubicBezTo>
                    <a:pt x="835" y="523"/>
                    <a:pt x="835" y="523"/>
                    <a:pt x="835" y="523"/>
                  </a:cubicBezTo>
                  <a:cubicBezTo>
                    <a:pt x="835" y="523"/>
                    <a:pt x="835" y="523"/>
                    <a:pt x="835" y="523"/>
                  </a:cubicBezTo>
                  <a:cubicBezTo>
                    <a:pt x="835" y="522"/>
                    <a:pt x="835" y="522"/>
                    <a:pt x="835" y="522"/>
                  </a:cubicBezTo>
                  <a:cubicBezTo>
                    <a:pt x="836" y="522"/>
                    <a:pt x="837" y="523"/>
                    <a:pt x="838" y="521"/>
                  </a:cubicBezTo>
                  <a:cubicBezTo>
                    <a:pt x="838" y="521"/>
                    <a:pt x="838" y="521"/>
                    <a:pt x="838" y="521"/>
                  </a:cubicBezTo>
                  <a:cubicBezTo>
                    <a:pt x="839" y="516"/>
                    <a:pt x="843" y="520"/>
                    <a:pt x="846" y="520"/>
                  </a:cubicBezTo>
                  <a:cubicBezTo>
                    <a:pt x="846" y="520"/>
                    <a:pt x="846" y="520"/>
                    <a:pt x="846" y="520"/>
                  </a:cubicBezTo>
                  <a:cubicBezTo>
                    <a:pt x="846" y="521"/>
                    <a:pt x="847" y="521"/>
                    <a:pt x="847" y="521"/>
                  </a:cubicBezTo>
                  <a:cubicBezTo>
                    <a:pt x="847" y="521"/>
                    <a:pt x="847" y="521"/>
                    <a:pt x="847" y="521"/>
                  </a:cubicBezTo>
                  <a:cubicBezTo>
                    <a:pt x="847" y="521"/>
                    <a:pt x="847" y="521"/>
                    <a:pt x="847" y="521"/>
                  </a:cubicBezTo>
                  <a:cubicBezTo>
                    <a:pt x="847" y="522"/>
                    <a:pt x="847" y="522"/>
                    <a:pt x="847" y="522"/>
                  </a:cubicBezTo>
                  <a:cubicBezTo>
                    <a:pt x="847" y="522"/>
                    <a:pt x="847" y="522"/>
                    <a:pt x="847" y="522"/>
                  </a:cubicBezTo>
                  <a:cubicBezTo>
                    <a:pt x="848" y="522"/>
                    <a:pt x="848" y="523"/>
                    <a:pt x="849" y="522"/>
                  </a:cubicBezTo>
                  <a:cubicBezTo>
                    <a:pt x="849" y="522"/>
                    <a:pt x="849" y="522"/>
                    <a:pt x="849" y="522"/>
                  </a:cubicBezTo>
                  <a:cubicBezTo>
                    <a:pt x="849" y="522"/>
                    <a:pt x="849" y="522"/>
                    <a:pt x="850" y="522"/>
                  </a:cubicBezTo>
                  <a:cubicBezTo>
                    <a:pt x="850" y="521"/>
                    <a:pt x="851" y="521"/>
                    <a:pt x="853" y="521"/>
                  </a:cubicBezTo>
                  <a:cubicBezTo>
                    <a:pt x="853" y="521"/>
                    <a:pt x="853" y="521"/>
                    <a:pt x="853" y="521"/>
                  </a:cubicBezTo>
                  <a:cubicBezTo>
                    <a:pt x="854" y="522"/>
                    <a:pt x="854" y="523"/>
                    <a:pt x="855" y="524"/>
                  </a:cubicBezTo>
                  <a:cubicBezTo>
                    <a:pt x="855" y="524"/>
                    <a:pt x="855" y="524"/>
                    <a:pt x="855" y="524"/>
                  </a:cubicBezTo>
                  <a:cubicBezTo>
                    <a:pt x="856" y="525"/>
                    <a:pt x="856" y="525"/>
                    <a:pt x="856" y="525"/>
                  </a:cubicBezTo>
                  <a:cubicBezTo>
                    <a:pt x="857" y="525"/>
                    <a:pt x="857" y="525"/>
                    <a:pt x="858" y="525"/>
                  </a:cubicBezTo>
                  <a:cubicBezTo>
                    <a:pt x="857" y="527"/>
                    <a:pt x="856" y="526"/>
                    <a:pt x="855" y="526"/>
                  </a:cubicBezTo>
                  <a:cubicBezTo>
                    <a:pt x="854" y="526"/>
                    <a:pt x="852" y="527"/>
                    <a:pt x="851" y="527"/>
                  </a:cubicBezTo>
                  <a:cubicBezTo>
                    <a:pt x="852" y="528"/>
                    <a:pt x="852" y="530"/>
                    <a:pt x="853" y="530"/>
                  </a:cubicBezTo>
                  <a:cubicBezTo>
                    <a:pt x="853" y="531"/>
                    <a:pt x="854" y="531"/>
                    <a:pt x="855" y="530"/>
                  </a:cubicBezTo>
                  <a:cubicBezTo>
                    <a:pt x="855" y="530"/>
                    <a:pt x="855" y="530"/>
                    <a:pt x="855" y="530"/>
                  </a:cubicBezTo>
                  <a:cubicBezTo>
                    <a:pt x="856" y="530"/>
                    <a:pt x="857" y="530"/>
                    <a:pt x="857" y="530"/>
                  </a:cubicBezTo>
                  <a:cubicBezTo>
                    <a:pt x="857" y="529"/>
                    <a:pt x="857" y="529"/>
                    <a:pt x="857" y="529"/>
                  </a:cubicBezTo>
                  <a:cubicBezTo>
                    <a:pt x="859" y="529"/>
                    <a:pt x="862" y="531"/>
                    <a:pt x="863" y="529"/>
                  </a:cubicBezTo>
                  <a:cubicBezTo>
                    <a:pt x="863" y="529"/>
                    <a:pt x="863" y="528"/>
                    <a:pt x="863" y="528"/>
                  </a:cubicBezTo>
                  <a:cubicBezTo>
                    <a:pt x="864" y="527"/>
                    <a:pt x="867" y="525"/>
                    <a:pt x="868" y="526"/>
                  </a:cubicBezTo>
                  <a:cubicBezTo>
                    <a:pt x="869" y="526"/>
                    <a:pt x="869" y="526"/>
                    <a:pt x="870" y="527"/>
                  </a:cubicBezTo>
                  <a:cubicBezTo>
                    <a:pt x="870" y="527"/>
                    <a:pt x="870" y="527"/>
                    <a:pt x="870" y="527"/>
                  </a:cubicBezTo>
                  <a:cubicBezTo>
                    <a:pt x="871" y="528"/>
                    <a:pt x="872" y="527"/>
                    <a:pt x="873" y="526"/>
                  </a:cubicBezTo>
                  <a:cubicBezTo>
                    <a:pt x="873" y="526"/>
                    <a:pt x="873" y="526"/>
                    <a:pt x="873" y="526"/>
                  </a:cubicBezTo>
                  <a:cubicBezTo>
                    <a:pt x="873" y="526"/>
                    <a:pt x="874" y="526"/>
                    <a:pt x="874" y="526"/>
                  </a:cubicBezTo>
                  <a:cubicBezTo>
                    <a:pt x="875" y="526"/>
                    <a:pt x="881" y="525"/>
                    <a:pt x="877" y="523"/>
                  </a:cubicBezTo>
                  <a:cubicBezTo>
                    <a:pt x="877" y="522"/>
                    <a:pt x="876" y="522"/>
                    <a:pt x="876" y="522"/>
                  </a:cubicBezTo>
                  <a:cubicBezTo>
                    <a:pt x="875" y="520"/>
                    <a:pt x="873" y="521"/>
                    <a:pt x="872" y="522"/>
                  </a:cubicBezTo>
                  <a:cubicBezTo>
                    <a:pt x="872" y="521"/>
                    <a:pt x="872" y="521"/>
                    <a:pt x="872" y="521"/>
                  </a:cubicBezTo>
                  <a:cubicBezTo>
                    <a:pt x="872" y="519"/>
                    <a:pt x="871" y="517"/>
                    <a:pt x="873" y="516"/>
                  </a:cubicBezTo>
                  <a:cubicBezTo>
                    <a:pt x="874" y="516"/>
                    <a:pt x="874" y="515"/>
                    <a:pt x="874" y="515"/>
                  </a:cubicBezTo>
                  <a:cubicBezTo>
                    <a:pt x="874" y="514"/>
                    <a:pt x="874" y="514"/>
                    <a:pt x="874" y="514"/>
                  </a:cubicBezTo>
                  <a:cubicBezTo>
                    <a:pt x="874" y="514"/>
                    <a:pt x="874" y="513"/>
                    <a:pt x="874" y="513"/>
                  </a:cubicBezTo>
                  <a:cubicBezTo>
                    <a:pt x="877" y="511"/>
                    <a:pt x="877" y="509"/>
                    <a:pt x="880" y="508"/>
                  </a:cubicBezTo>
                  <a:cubicBezTo>
                    <a:pt x="881" y="507"/>
                    <a:pt x="882" y="505"/>
                    <a:pt x="883" y="505"/>
                  </a:cubicBezTo>
                  <a:cubicBezTo>
                    <a:pt x="884" y="504"/>
                    <a:pt x="884" y="503"/>
                    <a:pt x="884" y="501"/>
                  </a:cubicBezTo>
                  <a:cubicBezTo>
                    <a:pt x="885" y="501"/>
                    <a:pt x="885" y="500"/>
                    <a:pt x="886" y="499"/>
                  </a:cubicBezTo>
                  <a:cubicBezTo>
                    <a:pt x="886" y="499"/>
                    <a:pt x="886" y="499"/>
                    <a:pt x="886" y="499"/>
                  </a:cubicBezTo>
                  <a:cubicBezTo>
                    <a:pt x="887" y="499"/>
                    <a:pt x="887" y="499"/>
                    <a:pt x="887" y="499"/>
                  </a:cubicBezTo>
                  <a:cubicBezTo>
                    <a:pt x="887" y="499"/>
                    <a:pt x="887" y="499"/>
                    <a:pt x="887" y="499"/>
                  </a:cubicBezTo>
                  <a:cubicBezTo>
                    <a:pt x="889" y="498"/>
                    <a:pt x="888" y="494"/>
                    <a:pt x="890" y="493"/>
                  </a:cubicBezTo>
                  <a:cubicBezTo>
                    <a:pt x="890" y="493"/>
                    <a:pt x="890" y="493"/>
                    <a:pt x="890" y="493"/>
                  </a:cubicBezTo>
                  <a:cubicBezTo>
                    <a:pt x="890" y="493"/>
                    <a:pt x="890" y="493"/>
                    <a:pt x="890" y="493"/>
                  </a:cubicBezTo>
                  <a:cubicBezTo>
                    <a:pt x="890" y="492"/>
                    <a:pt x="890" y="492"/>
                    <a:pt x="891" y="492"/>
                  </a:cubicBezTo>
                  <a:cubicBezTo>
                    <a:pt x="891" y="492"/>
                    <a:pt x="892" y="492"/>
                    <a:pt x="892" y="492"/>
                  </a:cubicBezTo>
                  <a:cubicBezTo>
                    <a:pt x="893" y="491"/>
                    <a:pt x="893" y="491"/>
                    <a:pt x="894" y="490"/>
                  </a:cubicBezTo>
                  <a:cubicBezTo>
                    <a:pt x="895" y="490"/>
                    <a:pt x="895" y="490"/>
                    <a:pt x="896" y="490"/>
                  </a:cubicBezTo>
                  <a:cubicBezTo>
                    <a:pt x="897" y="491"/>
                    <a:pt x="898" y="491"/>
                    <a:pt x="899" y="489"/>
                  </a:cubicBezTo>
                  <a:cubicBezTo>
                    <a:pt x="901" y="490"/>
                    <a:pt x="903" y="489"/>
                    <a:pt x="905" y="489"/>
                  </a:cubicBezTo>
                  <a:cubicBezTo>
                    <a:pt x="907" y="489"/>
                    <a:pt x="907" y="491"/>
                    <a:pt x="908" y="492"/>
                  </a:cubicBezTo>
                  <a:cubicBezTo>
                    <a:pt x="908" y="492"/>
                    <a:pt x="908" y="492"/>
                    <a:pt x="908" y="492"/>
                  </a:cubicBezTo>
                  <a:cubicBezTo>
                    <a:pt x="910" y="493"/>
                    <a:pt x="911" y="489"/>
                    <a:pt x="912" y="489"/>
                  </a:cubicBezTo>
                  <a:cubicBezTo>
                    <a:pt x="915" y="490"/>
                    <a:pt x="911" y="494"/>
                    <a:pt x="911" y="495"/>
                  </a:cubicBezTo>
                  <a:cubicBezTo>
                    <a:pt x="910" y="497"/>
                    <a:pt x="910" y="498"/>
                    <a:pt x="910" y="500"/>
                  </a:cubicBezTo>
                  <a:cubicBezTo>
                    <a:pt x="910" y="501"/>
                    <a:pt x="909" y="501"/>
                    <a:pt x="910" y="502"/>
                  </a:cubicBezTo>
                  <a:cubicBezTo>
                    <a:pt x="911" y="502"/>
                    <a:pt x="912" y="501"/>
                    <a:pt x="912" y="501"/>
                  </a:cubicBezTo>
                  <a:cubicBezTo>
                    <a:pt x="912" y="501"/>
                    <a:pt x="912" y="501"/>
                    <a:pt x="912" y="501"/>
                  </a:cubicBezTo>
                  <a:cubicBezTo>
                    <a:pt x="912" y="501"/>
                    <a:pt x="912" y="501"/>
                    <a:pt x="912" y="501"/>
                  </a:cubicBezTo>
                  <a:cubicBezTo>
                    <a:pt x="913" y="501"/>
                    <a:pt x="913" y="501"/>
                    <a:pt x="913" y="501"/>
                  </a:cubicBezTo>
                  <a:cubicBezTo>
                    <a:pt x="914" y="501"/>
                    <a:pt x="914" y="501"/>
                    <a:pt x="914" y="501"/>
                  </a:cubicBezTo>
                  <a:cubicBezTo>
                    <a:pt x="914" y="501"/>
                    <a:pt x="913" y="502"/>
                    <a:pt x="913" y="502"/>
                  </a:cubicBezTo>
                  <a:cubicBezTo>
                    <a:pt x="913" y="502"/>
                    <a:pt x="913" y="502"/>
                    <a:pt x="913" y="502"/>
                  </a:cubicBezTo>
                  <a:cubicBezTo>
                    <a:pt x="912" y="503"/>
                    <a:pt x="911" y="505"/>
                    <a:pt x="912" y="506"/>
                  </a:cubicBezTo>
                  <a:cubicBezTo>
                    <a:pt x="912" y="506"/>
                    <a:pt x="912" y="506"/>
                    <a:pt x="912" y="506"/>
                  </a:cubicBezTo>
                  <a:cubicBezTo>
                    <a:pt x="912" y="507"/>
                    <a:pt x="912" y="507"/>
                    <a:pt x="912" y="507"/>
                  </a:cubicBezTo>
                  <a:cubicBezTo>
                    <a:pt x="912" y="507"/>
                    <a:pt x="912" y="507"/>
                    <a:pt x="913" y="506"/>
                  </a:cubicBezTo>
                  <a:cubicBezTo>
                    <a:pt x="913" y="506"/>
                    <a:pt x="917" y="505"/>
                    <a:pt x="917" y="504"/>
                  </a:cubicBezTo>
                  <a:cubicBezTo>
                    <a:pt x="917" y="504"/>
                    <a:pt x="917" y="504"/>
                    <a:pt x="917" y="504"/>
                  </a:cubicBezTo>
                  <a:cubicBezTo>
                    <a:pt x="919" y="502"/>
                    <a:pt x="920" y="499"/>
                    <a:pt x="922" y="497"/>
                  </a:cubicBezTo>
                  <a:cubicBezTo>
                    <a:pt x="924" y="496"/>
                    <a:pt x="924" y="496"/>
                    <a:pt x="925" y="495"/>
                  </a:cubicBezTo>
                  <a:cubicBezTo>
                    <a:pt x="926" y="494"/>
                    <a:pt x="926" y="492"/>
                    <a:pt x="928" y="492"/>
                  </a:cubicBezTo>
                  <a:cubicBezTo>
                    <a:pt x="928" y="492"/>
                    <a:pt x="929" y="492"/>
                    <a:pt x="929" y="492"/>
                  </a:cubicBezTo>
                  <a:cubicBezTo>
                    <a:pt x="929" y="491"/>
                    <a:pt x="930" y="491"/>
                    <a:pt x="930" y="491"/>
                  </a:cubicBezTo>
                  <a:cubicBezTo>
                    <a:pt x="930" y="491"/>
                    <a:pt x="931" y="492"/>
                    <a:pt x="931" y="493"/>
                  </a:cubicBezTo>
                  <a:cubicBezTo>
                    <a:pt x="931" y="493"/>
                    <a:pt x="931" y="493"/>
                    <a:pt x="931" y="493"/>
                  </a:cubicBezTo>
                  <a:cubicBezTo>
                    <a:pt x="931" y="493"/>
                    <a:pt x="931" y="493"/>
                    <a:pt x="932" y="493"/>
                  </a:cubicBezTo>
                  <a:cubicBezTo>
                    <a:pt x="932" y="493"/>
                    <a:pt x="934" y="492"/>
                    <a:pt x="933" y="491"/>
                  </a:cubicBezTo>
                  <a:cubicBezTo>
                    <a:pt x="933" y="491"/>
                    <a:pt x="932" y="490"/>
                    <a:pt x="932" y="490"/>
                  </a:cubicBezTo>
                  <a:cubicBezTo>
                    <a:pt x="930" y="489"/>
                    <a:pt x="932" y="488"/>
                    <a:pt x="932" y="487"/>
                  </a:cubicBezTo>
                  <a:cubicBezTo>
                    <a:pt x="932" y="486"/>
                    <a:pt x="932" y="485"/>
                    <a:pt x="932" y="484"/>
                  </a:cubicBezTo>
                  <a:cubicBezTo>
                    <a:pt x="934" y="483"/>
                    <a:pt x="933" y="480"/>
                    <a:pt x="936" y="479"/>
                  </a:cubicBezTo>
                  <a:cubicBezTo>
                    <a:pt x="938" y="478"/>
                    <a:pt x="941" y="477"/>
                    <a:pt x="943" y="479"/>
                  </a:cubicBezTo>
                  <a:cubicBezTo>
                    <a:pt x="943" y="479"/>
                    <a:pt x="943" y="478"/>
                    <a:pt x="943" y="478"/>
                  </a:cubicBezTo>
                  <a:cubicBezTo>
                    <a:pt x="943" y="479"/>
                    <a:pt x="943" y="479"/>
                    <a:pt x="943" y="479"/>
                  </a:cubicBezTo>
                  <a:cubicBezTo>
                    <a:pt x="944" y="479"/>
                    <a:pt x="944" y="479"/>
                    <a:pt x="944" y="479"/>
                  </a:cubicBezTo>
                  <a:cubicBezTo>
                    <a:pt x="944" y="480"/>
                    <a:pt x="945" y="480"/>
                    <a:pt x="945" y="480"/>
                  </a:cubicBezTo>
                  <a:cubicBezTo>
                    <a:pt x="943" y="481"/>
                    <a:pt x="941" y="480"/>
                    <a:pt x="939" y="483"/>
                  </a:cubicBezTo>
                  <a:cubicBezTo>
                    <a:pt x="939" y="483"/>
                    <a:pt x="939" y="484"/>
                    <a:pt x="939" y="485"/>
                  </a:cubicBezTo>
                  <a:cubicBezTo>
                    <a:pt x="939" y="485"/>
                    <a:pt x="939" y="486"/>
                    <a:pt x="938" y="487"/>
                  </a:cubicBezTo>
                  <a:cubicBezTo>
                    <a:pt x="938" y="487"/>
                    <a:pt x="938" y="487"/>
                    <a:pt x="938" y="487"/>
                  </a:cubicBezTo>
                  <a:cubicBezTo>
                    <a:pt x="938" y="489"/>
                    <a:pt x="938" y="490"/>
                    <a:pt x="938" y="491"/>
                  </a:cubicBezTo>
                  <a:cubicBezTo>
                    <a:pt x="937" y="493"/>
                    <a:pt x="937" y="492"/>
                    <a:pt x="937" y="493"/>
                  </a:cubicBezTo>
                  <a:cubicBezTo>
                    <a:pt x="937" y="493"/>
                    <a:pt x="937" y="493"/>
                    <a:pt x="937" y="493"/>
                  </a:cubicBezTo>
                  <a:cubicBezTo>
                    <a:pt x="935" y="494"/>
                    <a:pt x="937" y="496"/>
                    <a:pt x="938" y="497"/>
                  </a:cubicBezTo>
                  <a:cubicBezTo>
                    <a:pt x="937" y="498"/>
                    <a:pt x="933" y="501"/>
                    <a:pt x="936" y="502"/>
                  </a:cubicBezTo>
                  <a:cubicBezTo>
                    <a:pt x="935" y="503"/>
                    <a:pt x="934" y="503"/>
                    <a:pt x="933" y="504"/>
                  </a:cubicBezTo>
                  <a:cubicBezTo>
                    <a:pt x="931" y="505"/>
                    <a:pt x="930" y="505"/>
                    <a:pt x="929" y="506"/>
                  </a:cubicBezTo>
                  <a:cubicBezTo>
                    <a:pt x="928" y="507"/>
                    <a:pt x="927" y="507"/>
                    <a:pt x="927" y="508"/>
                  </a:cubicBezTo>
                  <a:cubicBezTo>
                    <a:pt x="927" y="508"/>
                    <a:pt x="927" y="508"/>
                    <a:pt x="927" y="508"/>
                  </a:cubicBezTo>
                  <a:cubicBezTo>
                    <a:pt x="926" y="508"/>
                    <a:pt x="925" y="508"/>
                    <a:pt x="924" y="509"/>
                  </a:cubicBezTo>
                  <a:cubicBezTo>
                    <a:pt x="924" y="510"/>
                    <a:pt x="924" y="511"/>
                    <a:pt x="924" y="512"/>
                  </a:cubicBezTo>
                  <a:cubicBezTo>
                    <a:pt x="923" y="513"/>
                    <a:pt x="922" y="513"/>
                    <a:pt x="921" y="514"/>
                  </a:cubicBezTo>
                  <a:cubicBezTo>
                    <a:pt x="920" y="515"/>
                    <a:pt x="920" y="517"/>
                    <a:pt x="918" y="518"/>
                  </a:cubicBezTo>
                  <a:cubicBezTo>
                    <a:pt x="918" y="519"/>
                    <a:pt x="917" y="520"/>
                    <a:pt x="916" y="520"/>
                  </a:cubicBezTo>
                  <a:cubicBezTo>
                    <a:pt x="915" y="521"/>
                    <a:pt x="915" y="521"/>
                    <a:pt x="914" y="521"/>
                  </a:cubicBezTo>
                  <a:cubicBezTo>
                    <a:pt x="914" y="521"/>
                    <a:pt x="914" y="522"/>
                    <a:pt x="914" y="522"/>
                  </a:cubicBezTo>
                  <a:cubicBezTo>
                    <a:pt x="913" y="523"/>
                    <a:pt x="913" y="523"/>
                    <a:pt x="912" y="524"/>
                  </a:cubicBezTo>
                  <a:cubicBezTo>
                    <a:pt x="912" y="525"/>
                    <a:pt x="911" y="525"/>
                    <a:pt x="910" y="526"/>
                  </a:cubicBezTo>
                  <a:cubicBezTo>
                    <a:pt x="910" y="527"/>
                    <a:pt x="910" y="527"/>
                    <a:pt x="909" y="528"/>
                  </a:cubicBezTo>
                  <a:cubicBezTo>
                    <a:pt x="909" y="528"/>
                    <a:pt x="909" y="529"/>
                    <a:pt x="909" y="530"/>
                  </a:cubicBezTo>
                  <a:cubicBezTo>
                    <a:pt x="909" y="530"/>
                    <a:pt x="909" y="531"/>
                    <a:pt x="908" y="531"/>
                  </a:cubicBezTo>
                  <a:cubicBezTo>
                    <a:pt x="907" y="532"/>
                    <a:pt x="906" y="534"/>
                    <a:pt x="905" y="535"/>
                  </a:cubicBezTo>
                  <a:cubicBezTo>
                    <a:pt x="903" y="537"/>
                    <a:pt x="901" y="539"/>
                    <a:pt x="899" y="540"/>
                  </a:cubicBezTo>
                  <a:cubicBezTo>
                    <a:pt x="898" y="542"/>
                    <a:pt x="898" y="541"/>
                    <a:pt x="896" y="541"/>
                  </a:cubicBezTo>
                  <a:cubicBezTo>
                    <a:pt x="895" y="541"/>
                    <a:pt x="894" y="543"/>
                    <a:pt x="893" y="544"/>
                  </a:cubicBezTo>
                  <a:cubicBezTo>
                    <a:pt x="893" y="544"/>
                    <a:pt x="892" y="544"/>
                    <a:pt x="891" y="544"/>
                  </a:cubicBezTo>
                  <a:cubicBezTo>
                    <a:pt x="891" y="544"/>
                    <a:pt x="891" y="544"/>
                    <a:pt x="891" y="544"/>
                  </a:cubicBezTo>
                  <a:cubicBezTo>
                    <a:pt x="891" y="544"/>
                    <a:pt x="891" y="544"/>
                    <a:pt x="891" y="544"/>
                  </a:cubicBezTo>
                  <a:cubicBezTo>
                    <a:pt x="891" y="544"/>
                    <a:pt x="891" y="544"/>
                    <a:pt x="891" y="544"/>
                  </a:cubicBezTo>
                  <a:cubicBezTo>
                    <a:pt x="890" y="543"/>
                    <a:pt x="889" y="544"/>
                    <a:pt x="890" y="545"/>
                  </a:cubicBezTo>
                  <a:cubicBezTo>
                    <a:pt x="890" y="545"/>
                    <a:pt x="890" y="545"/>
                    <a:pt x="890" y="545"/>
                  </a:cubicBezTo>
                  <a:cubicBezTo>
                    <a:pt x="890" y="546"/>
                    <a:pt x="890" y="546"/>
                    <a:pt x="891" y="547"/>
                  </a:cubicBezTo>
                  <a:cubicBezTo>
                    <a:pt x="891" y="548"/>
                    <a:pt x="891" y="548"/>
                    <a:pt x="891" y="548"/>
                  </a:cubicBezTo>
                  <a:cubicBezTo>
                    <a:pt x="891" y="549"/>
                    <a:pt x="890" y="549"/>
                    <a:pt x="890" y="549"/>
                  </a:cubicBezTo>
                  <a:cubicBezTo>
                    <a:pt x="890" y="549"/>
                    <a:pt x="890" y="549"/>
                    <a:pt x="890" y="549"/>
                  </a:cubicBezTo>
                  <a:cubicBezTo>
                    <a:pt x="890" y="549"/>
                    <a:pt x="890" y="550"/>
                    <a:pt x="890" y="550"/>
                  </a:cubicBezTo>
                  <a:cubicBezTo>
                    <a:pt x="890" y="550"/>
                    <a:pt x="890" y="550"/>
                    <a:pt x="890" y="550"/>
                  </a:cubicBezTo>
                  <a:cubicBezTo>
                    <a:pt x="890" y="550"/>
                    <a:pt x="889" y="551"/>
                    <a:pt x="889" y="551"/>
                  </a:cubicBezTo>
                  <a:cubicBezTo>
                    <a:pt x="889" y="552"/>
                    <a:pt x="889" y="552"/>
                    <a:pt x="888" y="553"/>
                  </a:cubicBezTo>
                  <a:cubicBezTo>
                    <a:pt x="887" y="554"/>
                    <a:pt x="886" y="555"/>
                    <a:pt x="884" y="557"/>
                  </a:cubicBezTo>
                  <a:cubicBezTo>
                    <a:pt x="884" y="557"/>
                    <a:pt x="884" y="557"/>
                    <a:pt x="884" y="557"/>
                  </a:cubicBezTo>
                  <a:cubicBezTo>
                    <a:pt x="884" y="558"/>
                    <a:pt x="883" y="559"/>
                    <a:pt x="883" y="560"/>
                  </a:cubicBezTo>
                  <a:cubicBezTo>
                    <a:pt x="883" y="560"/>
                    <a:pt x="883" y="561"/>
                    <a:pt x="883" y="561"/>
                  </a:cubicBezTo>
                  <a:cubicBezTo>
                    <a:pt x="883" y="562"/>
                    <a:pt x="882" y="562"/>
                    <a:pt x="882" y="563"/>
                  </a:cubicBezTo>
                  <a:cubicBezTo>
                    <a:pt x="882" y="564"/>
                    <a:pt x="882" y="565"/>
                    <a:pt x="882" y="565"/>
                  </a:cubicBezTo>
                  <a:cubicBezTo>
                    <a:pt x="882" y="566"/>
                    <a:pt x="881" y="567"/>
                    <a:pt x="881" y="568"/>
                  </a:cubicBezTo>
                  <a:cubicBezTo>
                    <a:pt x="880" y="569"/>
                    <a:pt x="881" y="573"/>
                    <a:pt x="881" y="574"/>
                  </a:cubicBezTo>
                  <a:cubicBezTo>
                    <a:pt x="881" y="576"/>
                    <a:pt x="880" y="579"/>
                    <a:pt x="881" y="581"/>
                  </a:cubicBezTo>
                  <a:cubicBezTo>
                    <a:pt x="881" y="581"/>
                    <a:pt x="881" y="581"/>
                    <a:pt x="881" y="581"/>
                  </a:cubicBezTo>
                  <a:cubicBezTo>
                    <a:pt x="882" y="582"/>
                    <a:pt x="882" y="583"/>
                    <a:pt x="882" y="583"/>
                  </a:cubicBezTo>
                  <a:cubicBezTo>
                    <a:pt x="882" y="585"/>
                    <a:pt x="882" y="586"/>
                    <a:pt x="883" y="588"/>
                  </a:cubicBezTo>
                  <a:cubicBezTo>
                    <a:pt x="883" y="589"/>
                    <a:pt x="883" y="589"/>
                    <a:pt x="883" y="590"/>
                  </a:cubicBezTo>
                  <a:cubicBezTo>
                    <a:pt x="883" y="590"/>
                    <a:pt x="883" y="590"/>
                    <a:pt x="883" y="590"/>
                  </a:cubicBezTo>
                  <a:cubicBezTo>
                    <a:pt x="883" y="592"/>
                    <a:pt x="883" y="593"/>
                    <a:pt x="883" y="594"/>
                  </a:cubicBezTo>
                  <a:cubicBezTo>
                    <a:pt x="884" y="594"/>
                    <a:pt x="884" y="594"/>
                    <a:pt x="884" y="594"/>
                  </a:cubicBezTo>
                  <a:cubicBezTo>
                    <a:pt x="884" y="595"/>
                    <a:pt x="884" y="595"/>
                    <a:pt x="884" y="595"/>
                  </a:cubicBezTo>
                  <a:cubicBezTo>
                    <a:pt x="884" y="596"/>
                    <a:pt x="884" y="597"/>
                    <a:pt x="884" y="598"/>
                  </a:cubicBezTo>
                  <a:cubicBezTo>
                    <a:pt x="884" y="599"/>
                    <a:pt x="884" y="599"/>
                    <a:pt x="885" y="600"/>
                  </a:cubicBezTo>
                  <a:cubicBezTo>
                    <a:pt x="885" y="601"/>
                    <a:pt x="884" y="602"/>
                    <a:pt x="885" y="603"/>
                  </a:cubicBezTo>
                  <a:cubicBezTo>
                    <a:pt x="885" y="603"/>
                    <a:pt x="885" y="603"/>
                    <a:pt x="885" y="604"/>
                  </a:cubicBezTo>
                  <a:cubicBezTo>
                    <a:pt x="886" y="605"/>
                    <a:pt x="886" y="606"/>
                    <a:pt x="886" y="607"/>
                  </a:cubicBezTo>
                  <a:cubicBezTo>
                    <a:pt x="886" y="608"/>
                    <a:pt x="886" y="609"/>
                    <a:pt x="887" y="610"/>
                  </a:cubicBezTo>
                  <a:cubicBezTo>
                    <a:pt x="887" y="611"/>
                    <a:pt x="887" y="611"/>
                    <a:pt x="887" y="611"/>
                  </a:cubicBezTo>
                  <a:cubicBezTo>
                    <a:pt x="887" y="614"/>
                    <a:pt x="886" y="617"/>
                    <a:pt x="887" y="619"/>
                  </a:cubicBezTo>
                  <a:cubicBezTo>
                    <a:pt x="888" y="620"/>
                    <a:pt x="888" y="620"/>
                    <a:pt x="888" y="621"/>
                  </a:cubicBezTo>
                  <a:cubicBezTo>
                    <a:pt x="889" y="622"/>
                    <a:pt x="889" y="623"/>
                    <a:pt x="889" y="623"/>
                  </a:cubicBezTo>
                  <a:cubicBezTo>
                    <a:pt x="889" y="623"/>
                    <a:pt x="889" y="623"/>
                    <a:pt x="889" y="623"/>
                  </a:cubicBezTo>
                  <a:cubicBezTo>
                    <a:pt x="890" y="623"/>
                    <a:pt x="890" y="622"/>
                    <a:pt x="890" y="622"/>
                  </a:cubicBezTo>
                  <a:cubicBezTo>
                    <a:pt x="891" y="622"/>
                    <a:pt x="891" y="622"/>
                    <a:pt x="891" y="622"/>
                  </a:cubicBezTo>
                  <a:cubicBezTo>
                    <a:pt x="892" y="620"/>
                    <a:pt x="894" y="619"/>
                    <a:pt x="895" y="617"/>
                  </a:cubicBezTo>
                  <a:cubicBezTo>
                    <a:pt x="897" y="615"/>
                    <a:pt x="899" y="614"/>
                    <a:pt x="899" y="611"/>
                  </a:cubicBezTo>
                  <a:cubicBezTo>
                    <a:pt x="899" y="611"/>
                    <a:pt x="900" y="611"/>
                    <a:pt x="900" y="610"/>
                  </a:cubicBezTo>
                  <a:cubicBezTo>
                    <a:pt x="901" y="609"/>
                    <a:pt x="901" y="608"/>
                    <a:pt x="901" y="607"/>
                  </a:cubicBezTo>
                  <a:cubicBezTo>
                    <a:pt x="901" y="606"/>
                    <a:pt x="902" y="604"/>
                    <a:pt x="902" y="603"/>
                  </a:cubicBezTo>
                  <a:cubicBezTo>
                    <a:pt x="902" y="602"/>
                    <a:pt x="900" y="602"/>
                    <a:pt x="900" y="601"/>
                  </a:cubicBezTo>
                  <a:cubicBezTo>
                    <a:pt x="901" y="599"/>
                    <a:pt x="901" y="601"/>
                    <a:pt x="902" y="601"/>
                  </a:cubicBezTo>
                  <a:cubicBezTo>
                    <a:pt x="903" y="601"/>
                    <a:pt x="903" y="601"/>
                    <a:pt x="904" y="600"/>
                  </a:cubicBezTo>
                  <a:cubicBezTo>
                    <a:pt x="905" y="600"/>
                    <a:pt x="907" y="598"/>
                    <a:pt x="908" y="598"/>
                  </a:cubicBezTo>
                  <a:cubicBezTo>
                    <a:pt x="910" y="598"/>
                    <a:pt x="910" y="599"/>
                    <a:pt x="911" y="600"/>
                  </a:cubicBezTo>
                  <a:cubicBezTo>
                    <a:pt x="911" y="600"/>
                    <a:pt x="911" y="599"/>
                    <a:pt x="911" y="599"/>
                  </a:cubicBezTo>
                  <a:cubicBezTo>
                    <a:pt x="911" y="598"/>
                    <a:pt x="910" y="598"/>
                    <a:pt x="910" y="597"/>
                  </a:cubicBezTo>
                  <a:cubicBezTo>
                    <a:pt x="910" y="596"/>
                    <a:pt x="910" y="595"/>
                    <a:pt x="910" y="594"/>
                  </a:cubicBezTo>
                  <a:cubicBezTo>
                    <a:pt x="910" y="594"/>
                    <a:pt x="910" y="593"/>
                    <a:pt x="910" y="593"/>
                  </a:cubicBezTo>
                  <a:cubicBezTo>
                    <a:pt x="910" y="593"/>
                    <a:pt x="910" y="592"/>
                    <a:pt x="910" y="592"/>
                  </a:cubicBezTo>
                  <a:cubicBezTo>
                    <a:pt x="910" y="592"/>
                    <a:pt x="910" y="591"/>
                    <a:pt x="910" y="591"/>
                  </a:cubicBezTo>
                  <a:cubicBezTo>
                    <a:pt x="911" y="588"/>
                    <a:pt x="913" y="585"/>
                    <a:pt x="916" y="584"/>
                  </a:cubicBezTo>
                  <a:cubicBezTo>
                    <a:pt x="919" y="582"/>
                    <a:pt x="921" y="585"/>
                    <a:pt x="923" y="582"/>
                  </a:cubicBezTo>
                  <a:cubicBezTo>
                    <a:pt x="925" y="581"/>
                    <a:pt x="925" y="581"/>
                    <a:pt x="925" y="580"/>
                  </a:cubicBezTo>
                  <a:cubicBezTo>
                    <a:pt x="925" y="580"/>
                    <a:pt x="925" y="579"/>
                    <a:pt x="924" y="578"/>
                  </a:cubicBezTo>
                  <a:cubicBezTo>
                    <a:pt x="924" y="578"/>
                    <a:pt x="924" y="578"/>
                    <a:pt x="924" y="578"/>
                  </a:cubicBezTo>
                  <a:cubicBezTo>
                    <a:pt x="924" y="577"/>
                    <a:pt x="923" y="576"/>
                    <a:pt x="923" y="575"/>
                  </a:cubicBezTo>
                  <a:cubicBezTo>
                    <a:pt x="923" y="573"/>
                    <a:pt x="923" y="571"/>
                    <a:pt x="924" y="570"/>
                  </a:cubicBezTo>
                  <a:cubicBezTo>
                    <a:pt x="924" y="568"/>
                    <a:pt x="924" y="566"/>
                    <a:pt x="925" y="565"/>
                  </a:cubicBezTo>
                  <a:cubicBezTo>
                    <a:pt x="926" y="564"/>
                    <a:pt x="927" y="564"/>
                    <a:pt x="927" y="564"/>
                  </a:cubicBezTo>
                  <a:cubicBezTo>
                    <a:pt x="928" y="563"/>
                    <a:pt x="927" y="563"/>
                    <a:pt x="928" y="562"/>
                  </a:cubicBezTo>
                  <a:cubicBezTo>
                    <a:pt x="929" y="561"/>
                    <a:pt x="929" y="561"/>
                    <a:pt x="931" y="560"/>
                  </a:cubicBezTo>
                  <a:cubicBezTo>
                    <a:pt x="930" y="562"/>
                    <a:pt x="928" y="563"/>
                    <a:pt x="929" y="564"/>
                  </a:cubicBezTo>
                  <a:cubicBezTo>
                    <a:pt x="930" y="565"/>
                    <a:pt x="930" y="565"/>
                    <a:pt x="931" y="566"/>
                  </a:cubicBezTo>
                  <a:cubicBezTo>
                    <a:pt x="931" y="566"/>
                    <a:pt x="932" y="566"/>
                    <a:pt x="933" y="564"/>
                  </a:cubicBezTo>
                  <a:cubicBezTo>
                    <a:pt x="934" y="564"/>
                    <a:pt x="933" y="558"/>
                    <a:pt x="933" y="557"/>
                  </a:cubicBezTo>
                  <a:cubicBezTo>
                    <a:pt x="932" y="557"/>
                    <a:pt x="931" y="558"/>
                    <a:pt x="931" y="557"/>
                  </a:cubicBezTo>
                  <a:cubicBezTo>
                    <a:pt x="930" y="557"/>
                    <a:pt x="930" y="554"/>
                    <a:pt x="930" y="553"/>
                  </a:cubicBezTo>
                  <a:cubicBezTo>
                    <a:pt x="930" y="551"/>
                    <a:pt x="929" y="550"/>
                    <a:pt x="930" y="549"/>
                  </a:cubicBezTo>
                  <a:cubicBezTo>
                    <a:pt x="931" y="548"/>
                    <a:pt x="935" y="544"/>
                    <a:pt x="932" y="544"/>
                  </a:cubicBezTo>
                  <a:cubicBezTo>
                    <a:pt x="932" y="543"/>
                    <a:pt x="931" y="543"/>
                    <a:pt x="931" y="543"/>
                  </a:cubicBezTo>
                  <a:cubicBezTo>
                    <a:pt x="930" y="543"/>
                    <a:pt x="930" y="543"/>
                    <a:pt x="930" y="542"/>
                  </a:cubicBezTo>
                  <a:cubicBezTo>
                    <a:pt x="929" y="542"/>
                    <a:pt x="929" y="542"/>
                    <a:pt x="929" y="542"/>
                  </a:cubicBezTo>
                  <a:cubicBezTo>
                    <a:pt x="929" y="542"/>
                    <a:pt x="929" y="542"/>
                    <a:pt x="929" y="542"/>
                  </a:cubicBezTo>
                  <a:cubicBezTo>
                    <a:pt x="928" y="542"/>
                    <a:pt x="928" y="543"/>
                    <a:pt x="928" y="543"/>
                  </a:cubicBezTo>
                  <a:cubicBezTo>
                    <a:pt x="927" y="544"/>
                    <a:pt x="927" y="544"/>
                    <a:pt x="926" y="544"/>
                  </a:cubicBezTo>
                  <a:cubicBezTo>
                    <a:pt x="926" y="543"/>
                    <a:pt x="926" y="543"/>
                    <a:pt x="926" y="544"/>
                  </a:cubicBezTo>
                  <a:cubicBezTo>
                    <a:pt x="925" y="544"/>
                    <a:pt x="925" y="544"/>
                    <a:pt x="925" y="544"/>
                  </a:cubicBezTo>
                  <a:cubicBezTo>
                    <a:pt x="925" y="543"/>
                    <a:pt x="925" y="543"/>
                    <a:pt x="925" y="543"/>
                  </a:cubicBezTo>
                  <a:cubicBezTo>
                    <a:pt x="925" y="539"/>
                    <a:pt x="925" y="539"/>
                    <a:pt x="925" y="539"/>
                  </a:cubicBezTo>
                  <a:cubicBezTo>
                    <a:pt x="925" y="538"/>
                    <a:pt x="925" y="538"/>
                    <a:pt x="925" y="538"/>
                  </a:cubicBezTo>
                  <a:cubicBezTo>
                    <a:pt x="926" y="537"/>
                    <a:pt x="925" y="537"/>
                    <a:pt x="926" y="536"/>
                  </a:cubicBezTo>
                  <a:cubicBezTo>
                    <a:pt x="926" y="535"/>
                    <a:pt x="927" y="534"/>
                    <a:pt x="927" y="533"/>
                  </a:cubicBezTo>
                  <a:cubicBezTo>
                    <a:pt x="928" y="532"/>
                    <a:pt x="929" y="531"/>
                    <a:pt x="930" y="529"/>
                  </a:cubicBezTo>
                  <a:cubicBezTo>
                    <a:pt x="931" y="529"/>
                    <a:pt x="931" y="527"/>
                    <a:pt x="932" y="527"/>
                  </a:cubicBezTo>
                  <a:cubicBezTo>
                    <a:pt x="932" y="527"/>
                    <a:pt x="932" y="528"/>
                    <a:pt x="933" y="527"/>
                  </a:cubicBezTo>
                  <a:cubicBezTo>
                    <a:pt x="933" y="526"/>
                    <a:pt x="932" y="526"/>
                    <a:pt x="932" y="525"/>
                  </a:cubicBezTo>
                  <a:cubicBezTo>
                    <a:pt x="932" y="524"/>
                    <a:pt x="935" y="524"/>
                    <a:pt x="933" y="523"/>
                  </a:cubicBezTo>
                  <a:cubicBezTo>
                    <a:pt x="933" y="523"/>
                    <a:pt x="933" y="523"/>
                    <a:pt x="933" y="523"/>
                  </a:cubicBezTo>
                  <a:cubicBezTo>
                    <a:pt x="933" y="523"/>
                    <a:pt x="933" y="522"/>
                    <a:pt x="933" y="522"/>
                  </a:cubicBezTo>
                  <a:cubicBezTo>
                    <a:pt x="932" y="521"/>
                    <a:pt x="933" y="521"/>
                    <a:pt x="934" y="520"/>
                  </a:cubicBezTo>
                  <a:cubicBezTo>
                    <a:pt x="935" y="519"/>
                    <a:pt x="934" y="518"/>
                    <a:pt x="934" y="517"/>
                  </a:cubicBezTo>
                  <a:cubicBezTo>
                    <a:pt x="935" y="516"/>
                    <a:pt x="936" y="517"/>
                    <a:pt x="936" y="516"/>
                  </a:cubicBezTo>
                  <a:cubicBezTo>
                    <a:pt x="936" y="516"/>
                    <a:pt x="936" y="515"/>
                    <a:pt x="936" y="515"/>
                  </a:cubicBezTo>
                  <a:cubicBezTo>
                    <a:pt x="936" y="515"/>
                    <a:pt x="936" y="515"/>
                    <a:pt x="936" y="515"/>
                  </a:cubicBezTo>
                  <a:cubicBezTo>
                    <a:pt x="936" y="515"/>
                    <a:pt x="936" y="515"/>
                    <a:pt x="936" y="515"/>
                  </a:cubicBezTo>
                  <a:cubicBezTo>
                    <a:pt x="937" y="514"/>
                    <a:pt x="937" y="515"/>
                    <a:pt x="937" y="515"/>
                  </a:cubicBezTo>
                  <a:cubicBezTo>
                    <a:pt x="938" y="515"/>
                    <a:pt x="939" y="515"/>
                    <a:pt x="940" y="515"/>
                  </a:cubicBezTo>
                  <a:cubicBezTo>
                    <a:pt x="940" y="515"/>
                    <a:pt x="940" y="514"/>
                    <a:pt x="940" y="514"/>
                  </a:cubicBezTo>
                  <a:cubicBezTo>
                    <a:pt x="940" y="514"/>
                    <a:pt x="940" y="514"/>
                    <a:pt x="940" y="514"/>
                  </a:cubicBezTo>
                  <a:cubicBezTo>
                    <a:pt x="941" y="514"/>
                    <a:pt x="942" y="514"/>
                    <a:pt x="942" y="515"/>
                  </a:cubicBezTo>
                  <a:cubicBezTo>
                    <a:pt x="943" y="515"/>
                    <a:pt x="943" y="516"/>
                    <a:pt x="943" y="516"/>
                  </a:cubicBezTo>
                  <a:cubicBezTo>
                    <a:pt x="943" y="516"/>
                    <a:pt x="943" y="516"/>
                    <a:pt x="943" y="516"/>
                  </a:cubicBezTo>
                  <a:cubicBezTo>
                    <a:pt x="945" y="519"/>
                    <a:pt x="947" y="515"/>
                    <a:pt x="945" y="514"/>
                  </a:cubicBezTo>
                  <a:cubicBezTo>
                    <a:pt x="947" y="513"/>
                    <a:pt x="948" y="512"/>
                    <a:pt x="949" y="511"/>
                  </a:cubicBezTo>
                  <a:cubicBezTo>
                    <a:pt x="951" y="511"/>
                    <a:pt x="951" y="509"/>
                    <a:pt x="953" y="509"/>
                  </a:cubicBezTo>
                  <a:cubicBezTo>
                    <a:pt x="953" y="509"/>
                    <a:pt x="953" y="509"/>
                    <a:pt x="953" y="509"/>
                  </a:cubicBezTo>
                  <a:cubicBezTo>
                    <a:pt x="953" y="512"/>
                    <a:pt x="953" y="512"/>
                    <a:pt x="953" y="512"/>
                  </a:cubicBezTo>
                  <a:cubicBezTo>
                    <a:pt x="953" y="513"/>
                    <a:pt x="953" y="513"/>
                    <a:pt x="953" y="513"/>
                  </a:cubicBezTo>
                  <a:cubicBezTo>
                    <a:pt x="952" y="515"/>
                    <a:pt x="952" y="516"/>
                    <a:pt x="953" y="517"/>
                  </a:cubicBezTo>
                  <a:cubicBezTo>
                    <a:pt x="955" y="517"/>
                    <a:pt x="956" y="514"/>
                    <a:pt x="957" y="512"/>
                  </a:cubicBezTo>
                  <a:cubicBezTo>
                    <a:pt x="959" y="510"/>
                    <a:pt x="961" y="510"/>
                    <a:pt x="963" y="508"/>
                  </a:cubicBezTo>
                  <a:cubicBezTo>
                    <a:pt x="964" y="508"/>
                    <a:pt x="965" y="508"/>
                    <a:pt x="966" y="507"/>
                  </a:cubicBezTo>
                  <a:cubicBezTo>
                    <a:pt x="967" y="507"/>
                    <a:pt x="973" y="506"/>
                    <a:pt x="974" y="507"/>
                  </a:cubicBezTo>
                  <a:cubicBezTo>
                    <a:pt x="975" y="508"/>
                    <a:pt x="975" y="508"/>
                    <a:pt x="975" y="509"/>
                  </a:cubicBezTo>
                  <a:cubicBezTo>
                    <a:pt x="975" y="509"/>
                    <a:pt x="975" y="509"/>
                    <a:pt x="975" y="509"/>
                  </a:cubicBezTo>
                  <a:cubicBezTo>
                    <a:pt x="976" y="509"/>
                    <a:pt x="976" y="509"/>
                    <a:pt x="976" y="509"/>
                  </a:cubicBezTo>
                  <a:cubicBezTo>
                    <a:pt x="977" y="510"/>
                    <a:pt x="977" y="511"/>
                    <a:pt x="978" y="512"/>
                  </a:cubicBezTo>
                  <a:cubicBezTo>
                    <a:pt x="978" y="512"/>
                    <a:pt x="978" y="512"/>
                    <a:pt x="978" y="512"/>
                  </a:cubicBezTo>
                  <a:cubicBezTo>
                    <a:pt x="978" y="512"/>
                    <a:pt x="978" y="512"/>
                    <a:pt x="978" y="512"/>
                  </a:cubicBezTo>
                  <a:cubicBezTo>
                    <a:pt x="977" y="512"/>
                    <a:pt x="979" y="514"/>
                    <a:pt x="979" y="514"/>
                  </a:cubicBezTo>
                  <a:cubicBezTo>
                    <a:pt x="979" y="515"/>
                    <a:pt x="979" y="515"/>
                    <a:pt x="979" y="515"/>
                  </a:cubicBezTo>
                  <a:cubicBezTo>
                    <a:pt x="981" y="517"/>
                    <a:pt x="981" y="515"/>
                    <a:pt x="982" y="514"/>
                  </a:cubicBezTo>
                  <a:cubicBezTo>
                    <a:pt x="982" y="512"/>
                    <a:pt x="982" y="511"/>
                    <a:pt x="984" y="509"/>
                  </a:cubicBezTo>
                  <a:cubicBezTo>
                    <a:pt x="984" y="509"/>
                    <a:pt x="985" y="509"/>
                    <a:pt x="985" y="508"/>
                  </a:cubicBezTo>
                  <a:cubicBezTo>
                    <a:pt x="986" y="507"/>
                    <a:pt x="987" y="507"/>
                    <a:pt x="988" y="506"/>
                  </a:cubicBezTo>
                  <a:cubicBezTo>
                    <a:pt x="990" y="504"/>
                    <a:pt x="993" y="503"/>
                    <a:pt x="993" y="501"/>
                  </a:cubicBezTo>
                  <a:cubicBezTo>
                    <a:pt x="993" y="500"/>
                    <a:pt x="993" y="500"/>
                    <a:pt x="993" y="500"/>
                  </a:cubicBezTo>
                  <a:cubicBezTo>
                    <a:pt x="995" y="501"/>
                    <a:pt x="995" y="501"/>
                    <a:pt x="995" y="498"/>
                  </a:cubicBezTo>
                  <a:cubicBezTo>
                    <a:pt x="996" y="500"/>
                    <a:pt x="999" y="497"/>
                    <a:pt x="998" y="496"/>
                  </a:cubicBezTo>
                  <a:cubicBezTo>
                    <a:pt x="997" y="496"/>
                    <a:pt x="998" y="495"/>
                    <a:pt x="998" y="495"/>
                  </a:cubicBezTo>
                  <a:cubicBezTo>
                    <a:pt x="998" y="495"/>
                    <a:pt x="998" y="495"/>
                    <a:pt x="998" y="495"/>
                  </a:cubicBezTo>
                  <a:cubicBezTo>
                    <a:pt x="999" y="495"/>
                    <a:pt x="999" y="495"/>
                    <a:pt x="999" y="495"/>
                  </a:cubicBezTo>
                  <a:cubicBezTo>
                    <a:pt x="1000" y="496"/>
                    <a:pt x="1000" y="495"/>
                    <a:pt x="1001" y="494"/>
                  </a:cubicBezTo>
                  <a:cubicBezTo>
                    <a:pt x="1002" y="494"/>
                    <a:pt x="1003" y="491"/>
                    <a:pt x="1003" y="491"/>
                  </a:cubicBezTo>
                  <a:cubicBezTo>
                    <a:pt x="1004" y="491"/>
                    <a:pt x="1004" y="492"/>
                    <a:pt x="1005" y="492"/>
                  </a:cubicBezTo>
                  <a:cubicBezTo>
                    <a:pt x="1006" y="491"/>
                    <a:pt x="1005" y="489"/>
                    <a:pt x="1007" y="489"/>
                  </a:cubicBezTo>
                  <a:cubicBezTo>
                    <a:pt x="1011" y="490"/>
                    <a:pt x="1013" y="486"/>
                    <a:pt x="1016" y="485"/>
                  </a:cubicBezTo>
                  <a:cubicBezTo>
                    <a:pt x="1018" y="484"/>
                    <a:pt x="1025" y="481"/>
                    <a:pt x="1023" y="480"/>
                  </a:cubicBezTo>
                  <a:cubicBezTo>
                    <a:pt x="1024" y="479"/>
                    <a:pt x="1024" y="479"/>
                    <a:pt x="1024" y="479"/>
                  </a:cubicBezTo>
                  <a:cubicBezTo>
                    <a:pt x="1024" y="479"/>
                    <a:pt x="1025" y="480"/>
                    <a:pt x="1025" y="480"/>
                  </a:cubicBezTo>
                  <a:cubicBezTo>
                    <a:pt x="1025" y="480"/>
                    <a:pt x="1028" y="479"/>
                    <a:pt x="1028" y="479"/>
                  </a:cubicBezTo>
                  <a:cubicBezTo>
                    <a:pt x="1028" y="479"/>
                    <a:pt x="1028" y="479"/>
                    <a:pt x="1028" y="479"/>
                  </a:cubicBezTo>
                  <a:cubicBezTo>
                    <a:pt x="1028" y="479"/>
                    <a:pt x="1028" y="479"/>
                    <a:pt x="1028" y="479"/>
                  </a:cubicBezTo>
                  <a:cubicBezTo>
                    <a:pt x="1027" y="479"/>
                    <a:pt x="1027" y="479"/>
                    <a:pt x="1026" y="478"/>
                  </a:cubicBezTo>
                  <a:cubicBezTo>
                    <a:pt x="1026" y="478"/>
                    <a:pt x="1025" y="475"/>
                    <a:pt x="1027" y="475"/>
                  </a:cubicBezTo>
                  <a:cubicBezTo>
                    <a:pt x="1027" y="475"/>
                    <a:pt x="1027" y="476"/>
                    <a:pt x="1027" y="476"/>
                  </a:cubicBezTo>
                  <a:cubicBezTo>
                    <a:pt x="1027" y="476"/>
                    <a:pt x="1027" y="476"/>
                    <a:pt x="1027" y="476"/>
                  </a:cubicBezTo>
                  <a:cubicBezTo>
                    <a:pt x="1028" y="477"/>
                    <a:pt x="1028" y="477"/>
                    <a:pt x="1029" y="477"/>
                  </a:cubicBezTo>
                  <a:cubicBezTo>
                    <a:pt x="1029" y="477"/>
                    <a:pt x="1029" y="478"/>
                    <a:pt x="1029" y="478"/>
                  </a:cubicBezTo>
                  <a:cubicBezTo>
                    <a:pt x="1029" y="478"/>
                    <a:pt x="1029" y="478"/>
                    <a:pt x="1029" y="479"/>
                  </a:cubicBezTo>
                  <a:cubicBezTo>
                    <a:pt x="1029" y="479"/>
                    <a:pt x="1029" y="479"/>
                    <a:pt x="1029" y="479"/>
                  </a:cubicBezTo>
                  <a:cubicBezTo>
                    <a:pt x="1032" y="479"/>
                    <a:pt x="1035" y="480"/>
                    <a:pt x="1037" y="481"/>
                  </a:cubicBezTo>
                  <a:cubicBezTo>
                    <a:pt x="1038" y="481"/>
                    <a:pt x="1039" y="482"/>
                    <a:pt x="1040" y="482"/>
                  </a:cubicBezTo>
                  <a:cubicBezTo>
                    <a:pt x="1041" y="482"/>
                    <a:pt x="1040" y="481"/>
                    <a:pt x="1040" y="480"/>
                  </a:cubicBezTo>
                  <a:cubicBezTo>
                    <a:pt x="1040" y="480"/>
                    <a:pt x="1040" y="480"/>
                    <a:pt x="1040" y="479"/>
                  </a:cubicBezTo>
                  <a:cubicBezTo>
                    <a:pt x="1040" y="479"/>
                    <a:pt x="1040" y="479"/>
                    <a:pt x="1040" y="479"/>
                  </a:cubicBezTo>
                  <a:cubicBezTo>
                    <a:pt x="1040" y="480"/>
                    <a:pt x="1041" y="480"/>
                    <a:pt x="1041" y="480"/>
                  </a:cubicBezTo>
                  <a:cubicBezTo>
                    <a:pt x="1042" y="480"/>
                    <a:pt x="1043" y="478"/>
                    <a:pt x="1044" y="477"/>
                  </a:cubicBezTo>
                  <a:cubicBezTo>
                    <a:pt x="1044" y="475"/>
                    <a:pt x="1043" y="475"/>
                    <a:pt x="1042" y="474"/>
                  </a:cubicBezTo>
                  <a:cubicBezTo>
                    <a:pt x="1042" y="474"/>
                    <a:pt x="1042" y="473"/>
                    <a:pt x="1042" y="473"/>
                  </a:cubicBezTo>
                  <a:cubicBezTo>
                    <a:pt x="1042" y="473"/>
                    <a:pt x="1042" y="473"/>
                    <a:pt x="1042" y="473"/>
                  </a:cubicBezTo>
                  <a:cubicBezTo>
                    <a:pt x="1042" y="473"/>
                    <a:pt x="1038" y="472"/>
                    <a:pt x="1041" y="472"/>
                  </a:cubicBezTo>
                  <a:cubicBezTo>
                    <a:pt x="1044" y="472"/>
                    <a:pt x="1040" y="468"/>
                    <a:pt x="1039" y="468"/>
                  </a:cubicBezTo>
                  <a:cubicBezTo>
                    <a:pt x="1039" y="466"/>
                    <a:pt x="1037" y="466"/>
                    <a:pt x="1037" y="464"/>
                  </a:cubicBezTo>
                  <a:cubicBezTo>
                    <a:pt x="1036" y="464"/>
                    <a:pt x="1036" y="464"/>
                    <a:pt x="1035" y="464"/>
                  </a:cubicBezTo>
                  <a:cubicBezTo>
                    <a:pt x="1035" y="462"/>
                    <a:pt x="1038" y="464"/>
                    <a:pt x="1038" y="461"/>
                  </a:cubicBezTo>
                  <a:cubicBezTo>
                    <a:pt x="1038" y="460"/>
                    <a:pt x="1037" y="458"/>
                    <a:pt x="1035" y="458"/>
                  </a:cubicBezTo>
                  <a:cubicBezTo>
                    <a:pt x="1035" y="458"/>
                    <a:pt x="1035" y="457"/>
                    <a:pt x="1035" y="457"/>
                  </a:cubicBezTo>
                  <a:cubicBezTo>
                    <a:pt x="1036" y="456"/>
                    <a:pt x="1037" y="455"/>
                    <a:pt x="1035" y="453"/>
                  </a:cubicBezTo>
                  <a:cubicBezTo>
                    <a:pt x="1035" y="453"/>
                    <a:pt x="1035" y="453"/>
                    <a:pt x="1035" y="452"/>
                  </a:cubicBezTo>
                  <a:cubicBezTo>
                    <a:pt x="1033" y="455"/>
                    <a:pt x="1030" y="452"/>
                    <a:pt x="1029" y="450"/>
                  </a:cubicBezTo>
                  <a:cubicBezTo>
                    <a:pt x="1029" y="449"/>
                    <a:pt x="1030" y="443"/>
                    <a:pt x="1027" y="447"/>
                  </a:cubicBezTo>
                  <a:cubicBezTo>
                    <a:pt x="1026" y="447"/>
                    <a:pt x="1025" y="447"/>
                    <a:pt x="1025" y="448"/>
                  </a:cubicBezTo>
                  <a:cubicBezTo>
                    <a:pt x="1023" y="449"/>
                    <a:pt x="1021" y="445"/>
                    <a:pt x="1021" y="444"/>
                  </a:cubicBezTo>
                  <a:cubicBezTo>
                    <a:pt x="1021" y="444"/>
                    <a:pt x="1021" y="444"/>
                    <a:pt x="1022" y="444"/>
                  </a:cubicBezTo>
                  <a:cubicBezTo>
                    <a:pt x="1023" y="445"/>
                    <a:pt x="1022" y="444"/>
                    <a:pt x="1024" y="444"/>
                  </a:cubicBezTo>
                  <a:cubicBezTo>
                    <a:pt x="1023" y="444"/>
                    <a:pt x="1026" y="445"/>
                    <a:pt x="1026" y="445"/>
                  </a:cubicBezTo>
                  <a:cubicBezTo>
                    <a:pt x="1028" y="444"/>
                    <a:pt x="1026" y="442"/>
                    <a:pt x="1029" y="443"/>
                  </a:cubicBezTo>
                  <a:cubicBezTo>
                    <a:pt x="1029" y="444"/>
                    <a:pt x="1029" y="446"/>
                    <a:pt x="1031" y="446"/>
                  </a:cubicBezTo>
                  <a:cubicBezTo>
                    <a:pt x="1032" y="447"/>
                    <a:pt x="1038" y="448"/>
                    <a:pt x="1039" y="447"/>
                  </a:cubicBezTo>
                  <a:cubicBezTo>
                    <a:pt x="1041" y="445"/>
                    <a:pt x="1043" y="445"/>
                    <a:pt x="1045" y="442"/>
                  </a:cubicBezTo>
                  <a:cubicBezTo>
                    <a:pt x="1046" y="441"/>
                    <a:pt x="1047" y="440"/>
                    <a:pt x="1048" y="439"/>
                  </a:cubicBezTo>
                  <a:cubicBezTo>
                    <a:pt x="1049" y="437"/>
                    <a:pt x="1049" y="437"/>
                    <a:pt x="1050" y="435"/>
                  </a:cubicBezTo>
                  <a:cubicBezTo>
                    <a:pt x="1050" y="434"/>
                    <a:pt x="1051" y="433"/>
                    <a:pt x="1050" y="431"/>
                  </a:cubicBezTo>
                  <a:cubicBezTo>
                    <a:pt x="1050" y="429"/>
                    <a:pt x="1048" y="429"/>
                    <a:pt x="1048" y="427"/>
                  </a:cubicBezTo>
                  <a:cubicBezTo>
                    <a:pt x="1047" y="425"/>
                    <a:pt x="1048" y="424"/>
                    <a:pt x="1049" y="422"/>
                  </a:cubicBezTo>
                  <a:cubicBezTo>
                    <a:pt x="1049" y="424"/>
                    <a:pt x="1050" y="423"/>
                    <a:pt x="1051" y="423"/>
                  </a:cubicBezTo>
                  <a:cubicBezTo>
                    <a:pt x="1052" y="421"/>
                    <a:pt x="1051" y="421"/>
                    <a:pt x="1052" y="421"/>
                  </a:cubicBezTo>
                  <a:cubicBezTo>
                    <a:pt x="1053" y="421"/>
                    <a:pt x="1053" y="423"/>
                    <a:pt x="1055" y="422"/>
                  </a:cubicBezTo>
                  <a:cubicBezTo>
                    <a:pt x="1056" y="421"/>
                    <a:pt x="1055" y="419"/>
                    <a:pt x="1057" y="419"/>
                  </a:cubicBezTo>
                  <a:cubicBezTo>
                    <a:pt x="1057" y="419"/>
                    <a:pt x="1057" y="420"/>
                    <a:pt x="1057" y="420"/>
                  </a:cubicBezTo>
                  <a:cubicBezTo>
                    <a:pt x="1056" y="424"/>
                    <a:pt x="1053" y="425"/>
                    <a:pt x="1056" y="429"/>
                  </a:cubicBezTo>
                  <a:cubicBezTo>
                    <a:pt x="1056" y="430"/>
                    <a:pt x="1057" y="430"/>
                    <a:pt x="1057" y="431"/>
                  </a:cubicBezTo>
                  <a:cubicBezTo>
                    <a:pt x="1057" y="432"/>
                    <a:pt x="1056" y="433"/>
                    <a:pt x="1056" y="434"/>
                  </a:cubicBezTo>
                  <a:cubicBezTo>
                    <a:pt x="1057" y="435"/>
                    <a:pt x="1060" y="434"/>
                    <a:pt x="1061" y="434"/>
                  </a:cubicBezTo>
                  <a:cubicBezTo>
                    <a:pt x="1063" y="434"/>
                    <a:pt x="1064" y="433"/>
                    <a:pt x="1065" y="432"/>
                  </a:cubicBezTo>
                  <a:cubicBezTo>
                    <a:pt x="1066" y="432"/>
                    <a:pt x="1066" y="431"/>
                    <a:pt x="1067" y="431"/>
                  </a:cubicBezTo>
                  <a:cubicBezTo>
                    <a:pt x="1068" y="431"/>
                    <a:pt x="1069" y="432"/>
                    <a:pt x="1069" y="433"/>
                  </a:cubicBezTo>
                  <a:cubicBezTo>
                    <a:pt x="1071" y="434"/>
                    <a:pt x="1073" y="434"/>
                    <a:pt x="1074" y="435"/>
                  </a:cubicBezTo>
                  <a:cubicBezTo>
                    <a:pt x="1074" y="435"/>
                    <a:pt x="1075" y="440"/>
                    <a:pt x="1075" y="441"/>
                  </a:cubicBezTo>
                  <a:cubicBezTo>
                    <a:pt x="1074" y="442"/>
                    <a:pt x="1076" y="443"/>
                    <a:pt x="1077" y="443"/>
                  </a:cubicBezTo>
                  <a:cubicBezTo>
                    <a:pt x="1079" y="445"/>
                    <a:pt x="1078" y="445"/>
                    <a:pt x="1081" y="444"/>
                  </a:cubicBezTo>
                  <a:cubicBezTo>
                    <a:pt x="1084" y="443"/>
                    <a:pt x="1082" y="444"/>
                    <a:pt x="1083" y="445"/>
                  </a:cubicBezTo>
                  <a:cubicBezTo>
                    <a:pt x="1083" y="447"/>
                    <a:pt x="1086" y="447"/>
                    <a:pt x="1086" y="449"/>
                  </a:cubicBezTo>
                  <a:cubicBezTo>
                    <a:pt x="1088" y="451"/>
                    <a:pt x="1089" y="451"/>
                    <a:pt x="1091" y="452"/>
                  </a:cubicBezTo>
                  <a:cubicBezTo>
                    <a:pt x="1092" y="453"/>
                    <a:pt x="1093" y="454"/>
                    <a:pt x="1094" y="453"/>
                  </a:cubicBezTo>
                  <a:cubicBezTo>
                    <a:pt x="1095" y="452"/>
                    <a:pt x="1093" y="450"/>
                    <a:pt x="1094" y="450"/>
                  </a:cubicBezTo>
                  <a:cubicBezTo>
                    <a:pt x="1094" y="449"/>
                    <a:pt x="1096" y="452"/>
                    <a:pt x="1098" y="451"/>
                  </a:cubicBezTo>
                  <a:cubicBezTo>
                    <a:pt x="1100" y="450"/>
                    <a:pt x="1095" y="447"/>
                    <a:pt x="1093" y="447"/>
                  </a:cubicBezTo>
                  <a:cubicBezTo>
                    <a:pt x="1097" y="446"/>
                    <a:pt x="1094" y="445"/>
                    <a:pt x="1094" y="444"/>
                  </a:cubicBezTo>
                  <a:cubicBezTo>
                    <a:pt x="1097" y="444"/>
                    <a:pt x="1100" y="442"/>
                    <a:pt x="1098" y="438"/>
                  </a:cubicBezTo>
                  <a:cubicBezTo>
                    <a:pt x="1098" y="438"/>
                    <a:pt x="1097" y="438"/>
                    <a:pt x="1096" y="438"/>
                  </a:cubicBezTo>
                  <a:cubicBezTo>
                    <a:pt x="1100" y="438"/>
                    <a:pt x="1100" y="435"/>
                    <a:pt x="1097" y="432"/>
                  </a:cubicBezTo>
                  <a:cubicBezTo>
                    <a:pt x="1097" y="432"/>
                    <a:pt x="1095" y="432"/>
                    <a:pt x="1096" y="431"/>
                  </a:cubicBezTo>
                  <a:cubicBezTo>
                    <a:pt x="1097" y="430"/>
                    <a:pt x="1098" y="431"/>
                    <a:pt x="1099" y="432"/>
                  </a:cubicBezTo>
                  <a:cubicBezTo>
                    <a:pt x="1099" y="433"/>
                    <a:pt x="1100" y="433"/>
                    <a:pt x="1101" y="433"/>
                  </a:cubicBezTo>
                  <a:cubicBezTo>
                    <a:pt x="1102" y="433"/>
                    <a:pt x="1105" y="434"/>
                    <a:pt x="1106" y="433"/>
                  </a:cubicBezTo>
                  <a:cubicBezTo>
                    <a:pt x="1109" y="433"/>
                    <a:pt x="1104" y="431"/>
                    <a:pt x="1105" y="429"/>
                  </a:cubicBezTo>
                  <a:cubicBezTo>
                    <a:pt x="1106" y="430"/>
                    <a:pt x="1109" y="432"/>
                    <a:pt x="1110" y="431"/>
                  </a:cubicBezTo>
                  <a:cubicBezTo>
                    <a:pt x="1110" y="431"/>
                    <a:pt x="1110" y="429"/>
                    <a:pt x="1110" y="428"/>
                  </a:cubicBezTo>
                  <a:cubicBezTo>
                    <a:pt x="1111" y="427"/>
                    <a:pt x="1112" y="426"/>
                    <a:pt x="1113" y="425"/>
                  </a:cubicBezTo>
                  <a:cubicBezTo>
                    <a:pt x="1113" y="425"/>
                    <a:pt x="1115" y="425"/>
                    <a:pt x="1116" y="424"/>
                  </a:cubicBezTo>
                  <a:cubicBezTo>
                    <a:pt x="1117" y="423"/>
                    <a:pt x="1115" y="423"/>
                    <a:pt x="1114" y="423"/>
                  </a:cubicBezTo>
                  <a:cubicBezTo>
                    <a:pt x="1112" y="421"/>
                    <a:pt x="1112" y="420"/>
                    <a:pt x="1110" y="419"/>
                  </a:cubicBezTo>
                  <a:cubicBezTo>
                    <a:pt x="1108" y="417"/>
                    <a:pt x="1106" y="416"/>
                    <a:pt x="1105" y="414"/>
                  </a:cubicBezTo>
                  <a:cubicBezTo>
                    <a:pt x="1104" y="413"/>
                    <a:pt x="1104" y="412"/>
                    <a:pt x="1104" y="411"/>
                  </a:cubicBezTo>
                  <a:cubicBezTo>
                    <a:pt x="1103" y="411"/>
                    <a:pt x="1102" y="410"/>
                    <a:pt x="1102" y="409"/>
                  </a:cubicBezTo>
                  <a:cubicBezTo>
                    <a:pt x="1101" y="409"/>
                    <a:pt x="1099" y="409"/>
                    <a:pt x="1099" y="409"/>
                  </a:cubicBezTo>
                  <a:cubicBezTo>
                    <a:pt x="1098" y="409"/>
                    <a:pt x="1098" y="408"/>
                    <a:pt x="1097" y="409"/>
                  </a:cubicBezTo>
                  <a:cubicBezTo>
                    <a:pt x="1097" y="409"/>
                    <a:pt x="1097" y="409"/>
                    <a:pt x="1097" y="410"/>
                  </a:cubicBezTo>
                  <a:cubicBezTo>
                    <a:pt x="1096" y="410"/>
                    <a:pt x="1095" y="409"/>
                    <a:pt x="1094" y="409"/>
                  </a:cubicBezTo>
                  <a:cubicBezTo>
                    <a:pt x="1094" y="409"/>
                    <a:pt x="1093" y="409"/>
                    <a:pt x="1093" y="409"/>
                  </a:cubicBezTo>
                  <a:cubicBezTo>
                    <a:pt x="1093" y="410"/>
                    <a:pt x="1092" y="410"/>
                    <a:pt x="1092" y="411"/>
                  </a:cubicBezTo>
                  <a:cubicBezTo>
                    <a:pt x="1090" y="410"/>
                    <a:pt x="1093" y="409"/>
                    <a:pt x="1092" y="408"/>
                  </a:cubicBezTo>
                  <a:cubicBezTo>
                    <a:pt x="1091" y="406"/>
                    <a:pt x="1085" y="406"/>
                    <a:pt x="1084" y="407"/>
                  </a:cubicBezTo>
                  <a:cubicBezTo>
                    <a:pt x="1086" y="408"/>
                    <a:pt x="1087" y="409"/>
                    <a:pt x="1087" y="411"/>
                  </a:cubicBezTo>
                  <a:cubicBezTo>
                    <a:pt x="1087" y="411"/>
                    <a:pt x="1087" y="412"/>
                    <a:pt x="1087" y="413"/>
                  </a:cubicBezTo>
                  <a:cubicBezTo>
                    <a:pt x="1087" y="413"/>
                    <a:pt x="1086" y="415"/>
                    <a:pt x="1086" y="415"/>
                  </a:cubicBezTo>
                  <a:cubicBezTo>
                    <a:pt x="1086" y="417"/>
                    <a:pt x="1088" y="416"/>
                    <a:pt x="1089" y="418"/>
                  </a:cubicBezTo>
                  <a:cubicBezTo>
                    <a:pt x="1089" y="419"/>
                    <a:pt x="1087" y="422"/>
                    <a:pt x="1087" y="419"/>
                  </a:cubicBezTo>
                  <a:cubicBezTo>
                    <a:pt x="1087" y="419"/>
                    <a:pt x="1087" y="418"/>
                    <a:pt x="1086" y="418"/>
                  </a:cubicBezTo>
                  <a:cubicBezTo>
                    <a:pt x="1086" y="417"/>
                    <a:pt x="1085" y="418"/>
                    <a:pt x="1085" y="419"/>
                  </a:cubicBezTo>
                  <a:cubicBezTo>
                    <a:pt x="1083" y="420"/>
                    <a:pt x="1084" y="418"/>
                    <a:pt x="1084" y="417"/>
                  </a:cubicBezTo>
                  <a:cubicBezTo>
                    <a:pt x="1083" y="416"/>
                    <a:pt x="1083" y="416"/>
                    <a:pt x="1082" y="415"/>
                  </a:cubicBezTo>
                  <a:cubicBezTo>
                    <a:pt x="1082" y="414"/>
                    <a:pt x="1080" y="415"/>
                    <a:pt x="1080" y="413"/>
                  </a:cubicBezTo>
                  <a:cubicBezTo>
                    <a:pt x="1081" y="413"/>
                    <a:pt x="1082" y="412"/>
                    <a:pt x="1082" y="412"/>
                  </a:cubicBezTo>
                  <a:cubicBezTo>
                    <a:pt x="1082" y="411"/>
                    <a:pt x="1082" y="410"/>
                    <a:pt x="1081" y="409"/>
                  </a:cubicBezTo>
                  <a:cubicBezTo>
                    <a:pt x="1081" y="407"/>
                    <a:pt x="1081" y="406"/>
                    <a:pt x="1081" y="405"/>
                  </a:cubicBezTo>
                  <a:cubicBezTo>
                    <a:pt x="1081" y="403"/>
                    <a:pt x="1081" y="399"/>
                    <a:pt x="1080" y="402"/>
                  </a:cubicBezTo>
                  <a:cubicBezTo>
                    <a:pt x="1079" y="402"/>
                    <a:pt x="1079" y="402"/>
                    <a:pt x="1078" y="402"/>
                  </a:cubicBezTo>
                  <a:cubicBezTo>
                    <a:pt x="1079" y="400"/>
                    <a:pt x="1079" y="397"/>
                    <a:pt x="1076" y="395"/>
                  </a:cubicBezTo>
                  <a:cubicBezTo>
                    <a:pt x="1073" y="393"/>
                    <a:pt x="1075" y="397"/>
                    <a:pt x="1075" y="398"/>
                  </a:cubicBezTo>
                  <a:cubicBezTo>
                    <a:pt x="1074" y="396"/>
                    <a:pt x="1072" y="398"/>
                    <a:pt x="1072" y="396"/>
                  </a:cubicBezTo>
                  <a:cubicBezTo>
                    <a:pt x="1071" y="395"/>
                    <a:pt x="1073" y="395"/>
                    <a:pt x="1073" y="394"/>
                  </a:cubicBezTo>
                  <a:cubicBezTo>
                    <a:pt x="1073" y="392"/>
                    <a:pt x="1072" y="393"/>
                    <a:pt x="1071" y="392"/>
                  </a:cubicBezTo>
                  <a:cubicBezTo>
                    <a:pt x="1069" y="392"/>
                    <a:pt x="1069" y="392"/>
                    <a:pt x="1067" y="391"/>
                  </a:cubicBezTo>
                  <a:cubicBezTo>
                    <a:pt x="1068" y="390"/>
                    <a:pt x="1068" y="390"/>
                    <a:pt x="1069" y="390"/>
                  </a:cubicBezTo>
                  <a:cubicBezTo>
                    <a:pt x="1068" y="389"/>
                    <a:pt x="1067" y="388"/>
                    <a:pt x="1067" y="388"/>
                  </a:cubicBezTo>
                  <a:cubicBezTo>
                    <a:pt x="1066" y="388"/>
                    <a:pt x="1066" y="389"/>
                    <a:pt x="1065" y="388"/>
                  </a:cubicBezTo>
                  <a:cubicBezTo>
                    <a:pt x="1065" y="388"/>
                    <a:pt x="1065" y="385"/>
                    <a:pt x="1063" y="387"/>
                  </a:cubicBezTo>
                  <a:cubicBezTo>
                    <a:pt x="1062" y="388"/>
                    <a:pt x="1064" y="392"/>
                    <a:pt x="1062" y="392"/>
                  </a:cubicBezTo>
                  <a:cubicBezTo>
                    <a:pt x="1062" y="390"/>
                    <a:pt x="1063" y="385"/>
                    <a:pt x="1060" y="385"/>
                  </a:cubicBezTo>
                  <a:cubicBezTo>
                    <a:pt x="1060" y="383"/>
                    <a:pt x="1058" y="382"/>
                    <a:pt x="1056" y="381"/>
                  </a:cubicBezTo>
                  <a:cubicBezTo>
                    <a:pt x="1054" y="380"/>
                    <a:pt x="1056" y="379"/>
                    <a:pt x="1054" y="377"/>
                  </a:cubicBezTo>
                  <a:cubicBezTo>
                    <a:pt x="1054" y="376"/>
                    <a:pt x="1053" y="376"/>
                    <a:pt x="1052" y="376"/>
                  </a:cubicBezTo>
                  <a:cubicBezTo>
                    <a:pt x="1051" y="376"/>
                    <a:pt x="1051" y="375"/>
                    <a:pt x="1050" y="375"/>
                  </a:cubicBezTo>
                  <a:cubicBezTo>
                    <a:pt x="1049" y="374"/>
                    <a:pt x="1046" y="372"/>
                    <a:pt x="1044" y="372"/>
                  </a:cubicBezTo>
                  <a:cubicBezTo>
                    <a:pt x="1044" y="371"/>
                    <a:pt x="1044" y="369"/>
                    <a:pt x="1042" y="368"/>
                  </a:cubicBezTo>
                  <a:cubicBezTo>
                    <a:pt x="1041" y="367"/>
                    <a:pt x="1038" y="368"/>
                    <a:pt x="1037" y="366"/>
                  </a:cubicBezTo>
                  <a:cubicBezTo>
                    <a:pt x="1038" y="364"/>
                    <a:pt x="1040" y="367"/>
                    <a:pt x="1039" y="366"/>
                  </a:cubicBezTo>
                  <a:cubicBezTo>
                    <a:pt x="1039" y="363"/>
                    <a:pt x="1034" y="363"/>
                    <a:pt x="1033" y="363"/>
                  </a:cubicBezTo>
                  <a:cubicBezTo>
                    <a:pt x="1031" y="362"/>
                    <a:pt x="1029" y="361"/>
                    <a:pt x="1027" y="360"/>
                  </a:cubicBezTo>
                  <a:cubicBezTo>
                    <a:pt x="1024" y="359"/>
                    <a:pt x="1022" y="358"/>
                    <a:pt x="1020" y="355"/>
                  </a:cubicBezTo>
                  <a:cubicBezTo>
                    <a:pt x="1020" y="356"/>
                    <a:pt x="1020" y="357"/>
                    <a:pt x="1019" y="357"/>
                  </a:cubicBezTo>
                  <a:cubicBezTo>
                    <a:pt x="1019" y="355"/>
                    <a:pt x="1017" y="356"/>
                    <a:pt x="1016" y="356"/>
                  </a:cubicBezTo>
                  <a:cubicBezTo>
                    <a:pt x="1014" y="356"/>
                    <a:pt x="1013" y="356"/>
                    <a:pt x="1011" y="356"/>
                  </a:cubicBezTo>
                  <a:cubicBezTo>
                    <a:pt x="1009" y="356"/>
                    <a:pt x="1008" y="355"/>
                    <a:pt x="1006" y="354"/>
                  </a:cubicBezTo>
                  <a:cubicBezTo>
                    <a:pt x="1005" y="354"/>
                    <a:pt x="1004" y="355"/>
                    <a:pt x="1003" y="355"/>
                  </a:cubicBezTo>
                  <a:cubicBezTo>
                    <a:pt x="1002" y="355"/>
                    <a:pt x="999" y="354"/>
                    <a:pt x="1002" y="356"/>
                  </a:cubicBezTo>
                  <a:cubicBezTo>
                    <a:pt x="1002" y="357"/>
                    <a:pt x="1001" y="358"/>
                    <a:pt x="1000" y="356"/>
                  </a:cubicBezTo>
                  <a:cubicBezTo>
                    <a:pt x="1000" y="356"/>
                    <a:pt x="1000" y="356"/>
                    <a:pt x="999" y="356"/>
                  </a:cubicBezTo>
                  <a:cubicBezTo>
                    <a:pt x="999" y="356"/>
                    <a:pt x="998" y="354"/>
                    <a:pt x="997" y="353"/>
                  </a:cubicBezTo>
                  <a:cubicBezTo>
                    <a:pt x="997" y="353"/>
                    <a:pt x="996" y="354"/>
                    <a:pt x="996" y="354"/>
                  </a:cubicBezTo>
                  <a:cubicBezTo>
                    <a:pt x="995" y="354"/>
                    <a:pt x="994" y="354"/>
                    <a:pt x="993" y="353"/>
                  </a:cubicBezTo>
                  <a:cubicBezTo>
                    <a:pt x="989" y="352"/>
                    <a:pt x="985" y="351"/>
                    <a:pt x="982" y="350"/>
                  </a:cubicBezTo>
                  <a:cubicBezTo>
                    <a:pt x="983" y="352"/>
                    <a:pt x="982" y="353"/>
                    <a:pt x="982" y="355"/>
                  </a:cubicBezTo>
                  <a:cubicBezTo>
                    <a:pt x="982" y="358"/>
                    <a:pt x="982" y="358"/>
                    <a:pt x="980" y="359"/>
                  </a:cubicBezTo>
                  <a:cubicBezTo>
                    <a:pt x="980" y="359"/>
                    <a:pt x="980" y="360"/>
                    <a:pt x="980" y="361"/>
                  </a:cubicBezTo>
                  <a:cubicBezTo>
                    <a:pt x="981" y="361"/>
                    <a:pt x="982" y="360"/>
                    <a:pt x="983" y="361"/>
                  </a:cubicBezTo>
                  <a:cubicBezTo>
                    <a:pt x="985" y="362"/>
                    <a:pt x="984" y="366"/>
                    <a:pt x="984" y="367"/>
                  </a:cubicBezTo>
                  <a:cubicBezTo>
                    <a:pt x="985" y="368"/>
                    <a:pt x="986" y="370"/>
                    <a:pt x="986" y="371"/>
                  </a:cubicBezTo>
                  <a:cubicBezTo>
                    <a:pt x="986" y="372"/>
                    <a:pt x="984" y="373"/>
                    <a:pt x="984" y="374"/>
                  </a:cubicBezTo>
                  <a:cubicBezTo>
                    <a:pt x="982" y="375"/>
                    <a:pt x="979" y="377"/>
                    <a:pt x="977" y="376"/>
                  </a:cubicBezTo>
                  <a:cubicBezTo>
                    <a:pt x="974" y="375"/>
                    <a:pt x="976" y="373"/>
                    <a:pt x="975" y="371"/>
                  </a:cubicBezTo>
                  <a:cubicBezTo>
                    <a:pt x="974" y="370"/>
                    <a:pt x="972" y="370"/>
                    <a:pt x="971" y="369"/>
                  </a:cubicBezTo>
                  <a:cubicBezTo>
                    <a:pt x="970" y="368"/>
                    <a:pt x="968" y="368"/>
                    <a:pt x="968" y="368"/>
                  </a:cubicBezTo>
                  <a:cubicBezTo>
                    <a:pt x="966" y="366"/>
                    <a:pt x="967" y="364"/>
                    <a:pt x="966" y="362"/>
                  </a:cubicBezTo>
                  <a:cubicBezTo>
                    <a:pt x="966" y="361"/>
                    <a:pt x="964" y="360"/>
                    <a:pt x="965" y="359"/>
                  </a:cubicBezTo>
                  <a:cubicBezTo>
                    <a:pt x="966" y="358"/>
                    <a:pt x="968" y="360"/>
                    <a:pt x="968" y="360"/>
                  </a:cubicBezTo>
                  <a:cubicBezTo>
                    <a:pt x="970" y="361"/>
                    <a:pt x="972" y="362"/>
                    <a:pt x="973" y="361"/>
                  </a:cubicBezTo>
                  <a:cubicBezTo>
                    <a:pt x="975" y="360"/>
                    <a:pt x="975" y="356"/>
                    <a:pt x="974" y="354"/>
                  </a:cubicBezTo>
                  <a:cubicBezTo>
                    <a:pt x="973" y="354"/>
                    <a:pt x="969" y="352"/>
                    <a:pt x="968" y="352"/>
                  </a:cubicBezTo>
                  <a:cubicBezTo>
                    <a:pt x="966" y="352"/>
                    <a:pt x="964" y="355"/>
                    <a:pt x="963" y="357"/>
                  </a:cubicBezTo>
                  <a:cubicBezTo>
                    <a:pt x="963" y="359"/>
                    <a:pt x="960" y="361"/>
                    <a:pt x="959" y="362"/>
                  </a:cubicBezTo>
                  <a:cubicBezTo>
                    <a:pt x="956" y="364"/>
                    <a:pt x="955" y="363"/>
                    <a:pt x="953" y="362"/>
                  </a:cubicBezTo>
                  <a:cubicBezTo>
                    <a:pt x="950" y="361"/>
                    <a:pt x="948" y="361"/>
                    <a:pt x="946" y="361"/>
                  </a:cubicBezTo>
                  <a:cubicBezTo>
                    <a:pt x="944" y="361"/>
                    <a:pt x="942" y="361"/>
                    <a:pt x="940" y="360"/>
                  </a:cubicBezTo>
                  <a:cubicBezTo>
                    <a:pt x="940" y="359"/>
                    <a:pt x="939" y="358"/>
                    <a:pt x="939" y="358"/>
                  </a:cubicBezTo>
                  <a:cubicBezTo>
                    <a:pt x="937" y="357"/>
                    <a:pt x="938" y="358"/>
                    <a:pt x="937" y="359"/>
                  </a:cubicBezTo>
                  <a:cubicBezTo>
                    <a:pt x="935" y="359"/>
                    <a:pt x="935" y="359"/>
                    <a:pt x="933" y="359"/>
                  </a:cubicBezTo>
                  <a:cubicBezTo>
                    <a:pt x="932" y="359"/>
                    <a:pt x="931" y="360"/>
                    <a:pt x="930" y="360"/>
                  </a:cubicBezTo>
                  <a:cubicBezTo>
                    <a:pt x="929" y="360"/>
                    <a:pt x="927" y="359"/>
                    <a:pt x="926" y="360"/>
                  </a:cubicBezTo>
                  <a:cubicBezTo>
                    <a:pt x="925" y="361"/>
                    <a:pt x="923" y="363"/>
                    <a:pt x="922" y="364"/>
                  </a:cubicBezTo>
                  <a:cubicBezTo>
                    <a:pt x="922" y="361"/>
                    <a:pt x="922" y="361"/>
                    <a:pt x="919" y="361"/>
                  </a:cubicBezTo>
                  <a:cubicBezTo>
                    <a:pt x="918" y="361"/>
                    <a:pt x="918" y="360"/>
                    <a:pt x="917" y="360"/>
                  </a:cubicBezTo>
                  <a:cubicBezTo>
                    <a:pt x="916" y="359"/>
                    <a:pt x="915" y="359"/>
                    <a:pt x="914" y="359"/>
                  </a:cubicBezTo>
                  <a:cubicBezTo>
                    <a:pt x="912" y="359"/>
                    <a:pt x="910" y="358"/>
                    <a:pt x="909" y="356"/>
                  </a:cubicBezTo>
                  <a:cubicBezTo>
                    <a:pt x="909" y="355"/>
                    <a:pt x="910" y="352"/>
                    <a:pt x="910" y="350"/>
                  </a:cubicBezTo>
                  <a:cubicBezTo>
                    <a:pt x="911" y="348"/>
                    <a:pt x="912" y="347"/>
                    <a:pt x="911" y="344"/>
                  </a:cubicBezTo>
                  <a:cubicBezTo>
                    <a:pt x="909" y="339"/>
                    <a:pt x="905" y="336"/>
                    <a:pt x="901" y="333"/>
                  </a:cubicBezTo>
                  <a:cubicBezTo>
                    <a:pt x="898" y="332"/>
                    <a:pt x="889" y="329"/>
                    <a:pt x="888" y="333"/>
                  </a:cubicBezTo>
                  <a:cubicBezTo>
                    <a:pt x="887" y="333"/>
                    <a:pt x="888" y="332"/>
                    <a:pt x="887" y="331"/>
                  </a:cubicBezTo>
                  <a:cubicBezTo>
                    <a:pt x="887" y="331"/>
                    <a:pt x="885" y="331"/>
                    <a:pt x="885" y="331"/>
                  </a:cubicBezTo>
                  <a:cubicBezTo>
                    <a:pt x="883" y="331"/>
                    <a:pt x="881" y="331"/>
                    <a:pt x="881" y="334"/>
                  </a:cubicBezTo>
                  <a:cubicBezTo>
                    <a:pt x="880" y="331"/>
                    <a:pt x="878" y="332"/>
                    <a:pt x="876" y="333"/>
                  </a:cubicBezTo>
                  <a:cubicBezTo>
                    <a:pt x="872" y="333"/>
                    <a:pt x="869" y="335"/>
                    <a:pt x="866" y="336"/>
                  </a:cubicBezTo>
                  <a:cubicBezTo>
                    <a:pt x="864" y="337"/>
                    <a:pt x="863" y="335"/>
                    <a:pt x="861" y="337"/>
                  </a:cubicBezTo>
                  <a:cubicBezTo>
                    <a:pt x="859" y="337"/>
                    <a:pt x="857" y="334"/>
                    <a:pt x="855" y="333"/>
                  </a:cubicBezTo>
                  <a:cubicBezTo>
                    <a:pt x="855" y="333"/>
                    <a:pt x="855" y="333"/>
                    <a:pt x="855" y="333"/>
                  </a:cubicBezTo>
                  <a:cubicBezTo>
                    <a:pt x="859" y="333"/>
                    <a:pt x="856" y="330"/>
                    <a:pt x="855" y="328"/>
                  </a:cubicBezTo>
                  <a:cubicBezTo>
                    <a:pt x="854" y="326"/>
                    <a:pt x="852" y="325"/>
                    <a:pt x="849" y="325"/>
                  </a:cubicBezTo>
                  <a:cubicBezTo>
                    <a:pt x="849" y="324"/>
                    <a:pt x="849" y="323"/>
                    <a:pt x="849" y="323"/>
                  </a:cubicBezTo>
                  <a:cubicBezTo>
                    <a:pt x="848" y="323"/>
                    <a:pt x="848" y="324"/>
                    <a:pt x="848" y="325"/>
                  </a:cubicBezTo>
                  <a:cubicBezTo>
                    <a:pt x="848" y="325"/>
                    <a:pt x="848" y="325"/>
                    <a:pt x="847" y="325"/>
                  </a:cubicBezTo>
                  <a:cubicBezTo>
                    <a:pt x="848" y="322"/>
                    <a:pt x="848" y="323"/>
                    <a:pt x="847" y="322"/>
                  </a:cubicBezTo>
                  <a:cubicBezTo>
                    <a:pt x="846" y="321"/>
                    <a:pt x="845" y="321"/>
                    <a:pt x="845" y="321"/>
                  </a:cubicBezTo>
                  <a:cubicBezTo>
                    <a:pt x="844" y="320"/>
                    <a:pt x="845" y="320"/>
                    <a:pt x="844" y="319"/>
                  </a:cubicBezTo>
                  <a:cubicBezTo>
                    <a:pt x="843" y="318"/>
                    <a:pt x="841" y="319"/>
                    <a:pt x="840" y="318"/>
                  </a:cubicBezTo>
                  <a:cubicBezTo>
                    <a:pt x="838" y="318"/>
                    <a:pt x="836" y="318"/>
                    <a:pt x="838" y="320"/>
                  </a:cubicBezTo>
                  <a:cubicBezTo>
                    <a:pt x="838" y="321"/>
                    <a:pt x="838" y="321"/>
                    <a:pt x="838" y="321"/>
                  </a:cubicBezTo>
                  <a:cubicBezTo>
                    <a:pt x="837" y="321"/>
                    <a:pt x="836" y="319"/>
                    <a:pt x="837" y="317"/>
                  </a:cubicBezTo>
                  <a:cubicBezTo>
                    <a:pt x="837" y="316"/>
                    <a:pt x="839" y="314"/>
                    <a:pt x="840" y="314"/>
                  </a:cubicBezTo>
                  <a:cubicBezTo>
                    <a:pt x="841" y="314"/>
                    <a:pt x="840" y="316"/>
                    <a:pt x="842" y="316"/>
                  </a:cubicBezTo>
                  <a:cubicBezTo>
                    <a:pt x="844" y="316"/>
                    <a:pt x="844" y="314"/>
                    <a:pt x="844" y="313"/>
                  </a:cubicBezTo>
                  <a:cubicBezTo>
                    <a:pt x="842" y="307"/>
                    <a:pt x="828" y="300"/>
                    <a:pt x="823" y="305"/>
                  </a:cubicBezTo>
                  <a:cubicBezTo>
                    <a:pt x="820" y="308"/>
                    <a:pt x="820" y="313"/>
                    <a:pt x="817" y="316"/>
                  </a:cubicBezTo>
                  <a:cubicBezTo>
                    <a:pt x="816" y="317"/>
                    <a:pt x="809" y="321"/>
                    <a:pt x="809" y="317"/>
                  </a:cubicBezTo>
                  <a:cubicBezTo>
                    <a:pt x="809" y="316"/>
                    <a:pt x="810" y="316"/>
                    <a:pt x="811" y="315"/>
                  </a:cubicBezTo>
                  <a:cubicBezTo>
                    <a:pt x="811" y="315"/>
                    <a:pt x="810" y="314"/>
                    <a:pt x="810" y="314"/>
                  </a:cubicBezTo>
                  <a:cubicBezTo>
                    <a:pt x="811" y="312"/>
                    <a:pt x="811" y="314"/>
                    <a:pt x="813" y="314"/>
                  </a:cubicBezTo>
                  <a:cubicBezTo>
                    <a:pt x="818" y="313"/>
                    <a:pt x="812" y="309"/>
                    <a:pt x="815" y="307"/>
                  </a:cubicBezTo>
                  <a:cubicBezTo>
                    <a:pt x="815" y="306"/>
                    <a:pt x="816" y="308"/>
                    <a:pt x="816" y="307"/>
                  </a:cubicBezTo>
                  <a:cubicBezTo>
                    <a:pt x="817" y="307"/>
                    <a:pt x="816" y="308"/>
                    <a:pt x="817" y="309"/>
                  </a:cubicBezTo>
                  <a:cubicBezTo>
                    <a:pt x="817" y="308"/>
                    <a:pt x="818" y="306"/>
                    <a:pt x="818" y="308"/>
                  </a:cubicBezTo>
                  <a:cubicBezTo>
                    <a:pt x="818" y="309"/>
                    <a:pt x="818" y="309"/>
                    <a:pt x="817" y="310"/>
                  </a:cubicBezTo>
                  <a:cubicBezTo>
                    <a:pt x="816" y="311"/>
                    <a:pt x="816" y="312"/>
                    <a:pt x="817" y="312"/>
                  </a:cubicBezTo>
                  <a:cubicBezTo>
                    <a:pt x="818" y="312"/>
                    <a:pt x="820" y="308"/>
                    <a:pt x="821" y="307"/>
                  </a:cubicBezTo>
                  <a:cubicBezTo>
                    <a:pt x="822" y="306"/>
                    <a:pt x="823" y="305"/>
                    <a:pt x="821" y="304"/>
                  </a:cubicBezTo>
                  <a:cubicBezTo>
                    <a:pt x="820" y="304"/>
                    <a:pt x="816" y="305"/>
                    <a:pt x="815" y="306"/>
                  </a:cubicBezTo>
                  <a:cubicBezTo>
                    <a:pt x="812" y="305"/>
                    <a:pt x="809" y="306"/>
                    <a:pt x="807" y="307"/>
                  </a:cubicBezTo>
                  <a:cubicBezTo>
                    <a:pt x="806" y="307"/>
                    <a:pt x="807" y="308"/>
                    <a:pt x="805" y="308"/>
                  </a:cubicBezTo>
                  <a:cubicBezTo>
                    <a:pt x="804" y="307"/>
                    <a:pt x="805" y="306"/>
                    <a:pt x="805" y="305"/>
                  </a:cubicBezTo>
                  <a:cubicBezTo>
                    <a:pt x="806" y="307"/>
                    <a:pt x="807" y="304"/>
                    <a:pt x="807" y="303"/>
                  </a:cubicBezTo>
                  <a:cubicBezTo>
                    <a:pt x="809" y="301"/>
                    <a:pt x="810" y="302"/>
                    <a:pt x="812" y="303"/>
                  </a:cubicBezTo>
                  <a:cubicBezTo>
                    <a:pt x="813" y="303"/>
                    <a:pt x="822" y="304"/>
                    <a:pt x="821" y="303"/>
                  </a:cubicBezTo>
                  <a:cubicBezTo>
                    <a:pt x="821" y="302"/>
                    <a:pt x="816" y="300"/>
                    <a:pt x="815" y="300"/>
                  </a:cubicBezTo>
                  <a:cubicBezTo>
                    <a:pt x="813" y="299"/>
                    <a:pt x="811" y="298"/>
                    <a:pt x="809" y="298"/>
                  </a:cubicBezTo>
                  <a:cubicBezTo>
                    <a:pt x="804" y="297"/>
                    <a:pt x="800" y="296"/>
                    <a:pt x="795" y="296"/>
                  </a:cubicBezTo>
                  <a:cubicBezTo>
                    <a:pt x="793" y="296"/>
                    <a:pt x="791" y="296"/>
                    <a:pt x="788" y="295"/>
                  </a:cubicBezTo>
                  <a:cubicBezTo>
                    <a:pt x="787" y="294"/>
                    <a:pt x="786" y="293"/>
                    <a:pt x="784" y="292"/>
                  </a:cubicBezTo>
                  <a:cubicBezTo>
                    <a:pt x="778" y="290"/>
                    <a:pt x="784" y="296"/>
                    <a:pt x="784" y="298"/>
                  </a:cubicBezTo>
                  <a:cubicBezTo>
                    <a:pt x="783" y="299"/>
                    <a:pt x="781" y="300"/>
                    <a:pt x="780" y="300"/>
                  </a:cubicBezTo>
                  <a:cubicBezTo>
                    <a:pt x="778" y="301"/>
                    <a:pt x="777" y="300"/>
                    <a:pt x="775" y="300"/>
                  </a:cubicBezTo>
                  <a:cubicBezTo>
                    <a:pt x="771" y="300"/>
                    <a:pt x="767" y="307"/>
                    <a:pt x="772" y="308"/>
                  </a:cubicBezTo>
                  <a:cubicBezTo>
                    <a:pt x="772" y="305"/>
                    <a:pt x="774" y="307"/>
                    <a:pt x="775" y="306"/>
                  </a:cubicBezTo>
                  <a:cubicBezTo>
                    <a:pt x="776" y="306"/>
                    <a:pt x="776" y="306"/>
                    <a:pt x="777" y="306"/>
                  </a:cubicBezTo>
                  <a:cubicBezTo>
                    <a:pt x="778" y="307"/>
                    <a:pt x="778" y="307"/>
                    <a:pt x="777" y="308"/>
                  </a:cubicBezTo>
                  <a:cubicBezTo>
                    <a:pt x="775" y="308"/>
                    <a:pt x="774" y="310"/>
                    <a:pt x="773" y="312"/>
                  </a:cubicBezTo>
                  <a:cubicBezTo>
                    <a:pt x="773" y="313"/>
                    <a:pt x="774" y="313"/>
                    <a:pt x="774" y="315"/>
                  </a:cubicBezTo>
                  <a:cubicBezTo>
                    <a:pt x="774" y="316"/>
                    <a:pt x="774" y="319"/>
                    <a:pt x="775" y="319"/>
                  </a:cubicBezTo>
                  <a:cubicBezTo>
                    <a:pt x="775" y="320"/>
                    <a:pt x="776" y="321"/>
                    <a:pt x="775" y="322"/>
                  </a:cubicBezTo>
                  <a:cubicBezTo>
                    <a:pt x="774" y="323"/>
                    <a:pt x="775" y="322"/>
                    <a:pt x="774" y="322"/>
                  </a:cubicBezTo>
                  <a:cubicBezTo>
                    <a:pt x="773" y="322"/>
                    <a:pt x="772" y="323"/>
                    <a:pt x="772" y="323"/>
                  </a:cubicBezTo>
                  <a:cubicBezTo>
                    <a:pt x="770" y="324"/>
                    <a:pt x="771" y="323"/>
                    <a:pt x="770" y="321"/>
                  </a:cubicBezTo>
                  <a:cubicBezTo>
                    <a:pt x="769" y="320"/>
                    <a:pt x="767" y="318"/>
                    <a:pt x="766" y="320"/>
                  </a:cubicBezTo>
                  <a:cubicBezTo>
                    <a:pt x="766" y="321"/>
                    <a:pt x="768" y="323"/>
                    <a:pt x="767" y="325"/>
                  </a:cubicBezTo>
                  <a:cubicBezTo>
                    <a:pt x="766" y="323"/>
                    <a:pt x="765" y="318"/>
                    <a:pt x="762" y="322"/>
                  </a:cubicBezTo>
                  <a:cubicBezTo>
                    <a:pt x="762" y="320"/>
                    <a:pt x="761" y="319"/>
                    <a:pt x="760" y="319"/>
                  </a:cubicBezTo>
                  <a:cubicBezTo>
                    <a:pt x="759" y="319"/>
                    <a:pt x="756" y="320"/>
                    <a:pt x="756" y="320"/>
                  </a:cubicBezTo>
                  <a:cubicBezTo>
                    <a:pt x="755" y="322"/>
                    <a:pt x="757" y="322"/>
                    <a:pt x="758" y="322"/>
                  </a:cubicBezTo>
                  <a:cubicBezTo>
                    <a:pt x="759" y="323"/>
                    <a:pt x="760" y="324"/>
                    <a:pt x="762" y="323"/>
                  </a:cubicBezTo>
                  <a:cubicBezTo>
                    <a:pt x="762" y="324"/>
                    <a:pt x="763" y="326"/>
                    <a:pt x="761" y="328"/>
                  </a:cubicBezTo>
                  <a:cubicBezTo>
                    <a:pt x="760" y="329"/>
                    <a:pt x="763" y="328"/>
                    <a:pt x="763" y="329"/>
                  </a:cubicBezTo>
                  <a:cubicBezTo>
                    <a:pt x="763" y="332"/>
                    <a:pt x="760" y="328"/>
                    <a:pt x="760" y="327"/>
                  </a:cubicBezTo>
                  <a:cubicBezTo>
                    <a:pt x="759" y="325"/>
                    <a:pt x="755" y="321"/>
                    <a:pt x="752" y="322"/>
                  </a:cubicBezTo>
                  <a:cubicBezTo>
                    <a:pt x="752" y="322"/>
                    <a:pt x="752" y="322"/>
                    <a:pt x="751" y="322"/>
                  </a:cubicBezTo>
                  <a:cubicBezTo>
                    <a:pt x="753" y="320"/>
                    <a:pt x="748" y="319"/>
                    <a:pt x="747" y="319"/>
                  </a:cubicBezTo>
                  <a:cubicBezTo>
                    <a:pt x="744" y="319"/>
                    <a:pt x="743" y="322"/>
                    <a:pt x="741" y="323"/>
                  </a:cubicBezTo>
                  <a:cubicBezTo>
                    <a:pt x="736" y="327"/>
                    <a:pt x="733" y="322"/>
                    <a:pt x="729" y="320"/>
                  </a:cubicBezTo>
                  <a:cubicBezTo>
                    <a:pt x="728" y="319"/>
                    <a:pt x="728" y="317"/>
                    <a:pt x="727" y="316"/>
                  </a:cubicBezTo>
                  <a:cubicBezTo>
                    <a:pt x="727" y="315"/>
                    <a:pt x="726" y="315"/>
                    <a:pt x="726" y="313"/>
                  </a:cubicBezTo>
                  <a:cubicBezTo>
                    <a:pt x="725" y="314"/>
                    <a:pt x="725" y="315"/>
                    <a:pt x="724" y="317"/>
                  </a:cubicBezTo>
                  <a:cubicBezTo>
                    <a:pt x="723" y="318"/>
                    <a:pt x="723" y="320"/>
                    <a:pt x="723" y="322"/>
                  </a:cubicBezTo>
                  <a:cubicBezTo>
                    <a:pt x="722" y="324"/>
                    <a:pt x="722" y="326"/>
                    <a:pt x="721" y="328"/>
                  </a:cubicBezTo>
                  <a:cubicBezTo>
                    <a:pt x="720" y="330"/>
                    <a:pt x="720" y="331"/>
                    <a:pt x="720" y="333"/>
                  </a:cubicBezTo>
                  <a:cubicBezTo>
                    <a:pt x="719" y="335"/>
                    <a:pt x="718" y="336"/>
                    <a:pt x="717" y="338"/>
                  </a:cubicBezTo>
                  <a:cubicBezTo>
                    <a:pt x="717" y="338"/>
                    <a:pt x="717" y="338"/>
                    <a:pt x="717" y="338"/>
                  </a:cubicBezTo>
                  <a:cubicBezTo>
                    <a:pt x="714" y="338"/>
                    <a:pt x="715" y="336"/>
                    <a:pt x="713" y="335"/>
                  </a:cubicBezTo>
                  <a:cubicBezTo>
                    <a:pt x="712" y="335"/>
                    <a:pt x="711" y="335"/>
                    <a:pt x="710" y="334"/>
                  </a:cubicBezTo>
                  <a:cubicBezTo>
                    <a:pt x="709" y="332"/>
                    <a:pt x="710" y="330"/>
                    <a:pt x="708" y="331"/>
                  </a:cubicBezTo>
                  <a:cubicBezTo>
                    <a:pt x="707" y="330"/>
                    <a:pt x="707" y="329"/>
                    <a:pt x="706" y="329"/>
                  </a:cubicBezTo>
                  <a:cubicBezTo>
                    <a:pt x="707" y="327"/>
                    <a:pt x="705" y="326"/>
                    <a:pt x="704" y="325"/>
                  </a:cubicBezTo>
                  <a:cubicBezTo>
                    <a:pt x="704" y="324"/>
                    <a:pt x="704" y="320"/>
                    <a:pt x="702" y="320"/>
                  </a:cubicBezTo>
                  <a:cubicBezTo>
                    <a:pt x="701" y="321"/>
                    <a:pt x="701" y="320"/>
                    <a:pt x="700" y="319"/>
                  </a:cubicBezTo>
                  <a:cubicBezTo>
                    <a:pt x="700" y="318"/>
                    <a:pt x="700" y="318"/>
                    <a:pt x="701" y="318"/>
                  </a:cubicBezTo>
                  <a:cubicBezTo>
                    <a:pt x="702" y="317"/>
                    <a:pt x="703" y="317"/>
                    <a:pt x="704" y="317"/>
                  </a:cubicBezTo>
                  <a:cubicBezTo>
                    <a:pt x="704" y="317"/>
                    <a:pt x="704" y="317"/>
                    <a:pt x="704" y="317"/>
                  </a:cubicBezTo>
                  <a:cubicBezTo>
                    <a:pt x="704" y="316"/>
                    <a:pt x="705" y="315"/>
                    <a:pt x="704" y="315"/>
                  </a:cubicBezTo>
                  <a:cubicBezTo>
                    <a:pt x="703" y="315"/>
                    <a:pt x="703" y="316"/>
                    <a:pt x="702" y="316"/>
                  </a:cubicBezTo>
                  <a:cubicBezTo>
                    <a:pt x="700" y="319"/>
                    <a:pt x="699" y="314"/>
                    <a:pt x="699" y="313"/>
                  </a:cubicBezTo>
                  <a:cubicBezTo>
                    <a:pt x="699" y="313"/>
                    <a:pt x="700" y="313"/>
                    <a:pt x="700" y="313"/>
                  </a:cubicBezTo>
                  <a:cubicBezTo>
                    <a:pt x="702" y="312"/>
                    <a:pt x="699" y="311"/>
                    <a:pt x="699" y="311"/>
                  </a:cubicBezTo>
                  <a:cubicBezTo>
                    <a:pt x="697" y="310"/>
                    <a:pt x="696" y="308"/>
                    <a:pt x="695" y="307"/>
                  </a:cubicBezTo>
                  <a:cubicBezTo>
                    <a:pt x="693" y="305"/>
                    <a:pt x="690" y="301"/>
                    <a:pt x="687" y="303"/>
                  </a:cubicBezTo>
                  <a:cubicBezTo>
                    <a:pt x="687" y="303"/>
                    <a:pt x="686" y="303"/>
                    <a:pt x="686" y="303"/>
                  </a:cubicBezTo>
                  <a:cubicBezTo>
                    <a:pt x="686" y="303"/>
                    <a:pt x="687" y="306"/>
                    <a:pt x="687" y="307"/>
                  </a:cubicBezTo>
                  <a:cubicBezTo>
                    <a:pt x="687" y="308"/>
                    <a:pt x="687" y="310"/>
                    <a:pt x="688" y="311"/>
                  </a:cubicBezTo>
                  <a:cubicBezTo>
                    <a:pt x="689" y="313"/>
                    <a:pt x="690" y="313"/>
                    <a:pt x="689" y="314"/>
                  </a:cubicBezTo>
                  <a:cubicBezTo>
                    <a:pt x="689" y="316"/>
                    <a:pt x="689" y="315"/>
                    <a:pt x="690" y="316"/>
                  </a:cubicBezTo>
                  <a:cubicBezTo>
                    <a:pt x="690" y="317"/>
                    <a:pt x="690" y="319"/>
                    <a:pt x="689" y="320"/>
                  </a:cubicBezTo>
                  <a:cubicBezTo>
                    <a:pt x="688" y="319"/>
                    <a:pt x="689" y="316"/>
                    <a:pt x="688" y="314"/>
                  </a:cubicBezTo>
                  <a:cubicBezTo>
                    <a:pt x="687" y="311"/>
                    <a:pt x="685" y="310"/>
                    <a:pt x="683" y="308"/>
                  </a:cubicBezTo>
                  <a:cubicBezTo>
                    <a:pt x="683" y="307"/>
                    <a:pt x="682" y="307"/>
                    <a:pt x="682" y="306"/>
                  </a:cubicBezTo>
                  <a:cubicBezTo>
                    <a:pt x="682" y="306"/>
                    <a:pt x="682" y="305"/>
                    <a:pt x="682" y="305"/>
                  </a:cubicBezTo>
                  <a:cubicBezTo>
                    <a:pt x="685" y="302"/>
                    <a:pt x="682" y="302"/>
                    <a:pt x="682" y="299"/>
                  </a:cubicBezTo>
                  <a:cubicBezTo>
                    <a:pt x="682" y="299"/>
                    <a:pt x="682" y="299"/>
                    <a:pt x="682" y="299"/>
                  </a:cubicBezTo>
                  <a:cubicBezTo>
                    <a:pt x="683" y="299"/>
                    <a:pt x="683" y="299"/>
                    <a:pt x="683" y="299"/>
                  </a:cubicBezTo>
                  <a:cubicBezTo>
                    <a:pt x="683" y="299"/>
                    <a:pt x="682" y="299"/>
                    <a:pt x="682" y="299"/>
                  </a:cubicBezTo>
                  <a:cubicBezTo>
                    <a:pt x="682" y="299"/>
                    <a:pt x="682" y="299"/>
                    <a:pt x="682" y="299"/>
                  </a:cubicBezTo>
                  <a:cubicBezTo>
                    <a:pt x="682" y="299"/>
                    <a:pt x="682" y="299"/>
                    <a:pt x="682" y="299"/>
                  </a:cubicBezTo>
                  <a:cubicBezTo>
                    <a:pt x="681" y="299"/>
                    <a:pt x="681" y="299"/>
                    <a:pt x="681" y="298"/>
                  </a:cubicBezTo>
                  <a:cubicBezTo>
                    <a:pt x="681" y="298"/>
                    <a:pt x="681" y="298"/>
                    <a:pt x="681" y="298"/>
                  </a:cubicBezTo>
                  <a:cubicBezTo>
                    <a:pt x="682" y="298"/>
                    <a:pt x="682" y="297"/>
                    <a:pt x="682" y="297"/>
                  </a:cubicBezTo>
                  <a:cubicBezTo>
                    <a:pt x="682" y="297"/>
                    <a:pt x="683" y="297"/>
                    <a:pt x="683" y="296"/>
                  </a:cubicBezTo>
                  <a:cubicBezTo>
                    <a:pt x="683" y="296"/>
                    <a:pt x="683" y="293"/>
                    <a:pt x="683" y="293"/>
                  </a:cubicBezTo>
                  <a:cubicBezTo>
                    <a:pt x="683" y="293"/>
                    <a:pt x="683" y="294"/>
                    <a:pt x="684" y="295"/>
                  </a:cubicBezTo>
                  <a:cubicBezTo>
                    <a:pt x="684" y="294"/>
                    <a:pt x="686" y="296"/>
                    <a:pt x="686" y="296"/>
                  </a:cubicBezTo>
                  <a:cubicBezTo>
                    <a:pt x="686" y="296"/>
                    <a:pt x="686" y="296"/>
                    <a:pt x="686" y="296"/>
                  </a:cubicBezTo>
                  <a:cubicBezTo>
                    <a:pt x="686" y="296"/>
                    <a:pt x="686" y="296"/>
                    <a:pt x="686" y="296"/>
                  </a:cubicBezTo>
                  <a:cubicBezTo>
                    <a:pt x="686" y="295"/>
                    <a:pt x="686" y="294"/>
                    <a:pt x="686" y="293"/>
                  </a:cubicBezTo>
                  <a:cubicBezTo>
                    <a:pt x="687" y="293"/>
                    <a:pt x="687" y="293"/>
                    <a:pt x="687" y="293"/>
                  </a:cubicBezTo>
                  <a:cubicBezTo>
                    <a:pt x="688" y="292"/>
                    <a:pt x="687" y="291"/>
                    <a:pt x="688" y="290"/>
                  </a:cubicBezTo>
                  <a:cubicBezTo>
                    <a:pt x="689" y="290"/>
                    <a:pt x="688" y="293"/>
                    <a:pt x="690" y="292"/>
                  </a:cubicBezTo>
                  <a:cubicBezTo>
                    <a:pt x="690" y="292"/>
                    <a:pt x="691" y="292"/>
                    <a:pt x="691" y="292"/>
                  </a:cubicBezTo>
                  <a:cubicBezTo>
                    <a:pt x="691" y="292"/>
                    <a:pt x="691" y="292"/>
                    <a:pt x="691" y="292"/>
                  </a:cubicBezTo>
                  <a:cubicBezTo>
                    <a:pt x="690" y="293"/>
                    <a:pt x="690" y="293"/>
                    <a:pt x="689" y="293"/>
                  </a:cubicBezTo>
                  <a:cubicBezTo>
                    <a:pt x="689" y="293"/>
                    <a:pt x="689" y="293"/>
                    <a:pt x="689" y="293"/>
                  </a:cubicBezTo>
                  <a:cubicBezTo>
                    <a:pt x="691" y="295"/>
                    <a:pt x="691" y="295"/>
                    <a:pt x="693" y="293"/>
                  </a:cubicBezTo>
                  <a:cubicBezTo>
                    <a:pt x="693" y="294"/>
                    <a:pt x="694" y="294"/>
                    <a:pt x="695" y="294"/>
                  </a:cubicBezTo>
                  <a:cubicBezTo>
                    <a:pt x="696" y="293"/>
                    <a:pt x="696" y="292"/>
                    <a:pt x="697" y="291"/>
                  </a:cubicBezTo>
                  <a:cubicBezTo>
                    <a:pt x="698" y="294"/>
                    <a:pt x="699" y="294"/>
                    <a:pt x="701" y="292"/>
                  </a:cubicBezTo>
                  <a:cubicBezTo>
                    <a:pt x="699" y="292"/>
                    <a:pt x="698" y="291"/>
                    <a:pt x="697" y="291"/>
                  </a:cubicBezTo>
                  <a:cubicBezTo>
                    <a:pt x="696" y="289"/>
                    <a:pt x="693" y="293"/>
                    <a:pt x="692" y="290"/>
                  </a:cubicBezTo>
                  <a:cubicBezTo>
                    <a:pt x="692" y="290"/>
                    <a:pt x="691" y="290"/>
                    <a:pt x="691" y="290"/>
                  </a:cubicBezTo>
                  <a:cubicBezTo>
                    <a:pt x="691" y="290"/>
                    <a:pt x="691" y="290"/>
                    <a:pt x="692" y="290"/>
                  </a:cubicBezTo>
                  <a:cubicBezTo>
                    <a:pt x="692" y="289"/>
                    <a:pt x="692" y="289"/>
                    <a:pt x="692" y="289"/>
                  </a:cubicBezTo>
                  <a:cubicBezTo>
                    <a:pt x="692" y="289"/>
                    <a:pt x="692" y="289"/>
                    <a:pt x="692" y="289"/>
                  </a:cubicBezTo>
                  <a:cubicBezTo>
                    <a:pt x="693" y="290"/>
                    <a:pt x="696" y="290"/>
                    <a:pt x="697" y="289"/>
                  </a:cubicBezTo>
                  <a:cubicBezTo>
                    <a:pt x="699" y="288"/>
                    <a:pt x="699" y="287"/>
                    <a:pt x="700" y="285"/>
                  </a:cubicBezTo>
                  <a:cubicBezTo>
                    <a:pt x="700" y="284"/>
                    <a:pt x="701" y="284"/>
                    <a:pt x="700" y="283"/>
                  </a:cubicBezTo>
                  <a:cubicBezTo>
                    <a:pt x="700" y="283"/>
                    <a:pt x="697" y="282"/>
                    <a:pt x="696" y="283"/>
                  </a:cubicBezTo>
                  <a:cubicBezTo>
                    <a:pt x="696" y="283"/>
                    <a:pt x="696" y="283"/>
                    <a:pt x="696" y="283"/>
                  </a:cubicBezTo>
                  <a:cubicBezTo>
                    <a:pt x="696" y="284"/>
                    <a:pt x="696" y="284"/>
                    <a:pt x="695" y="284"/>
                  </a:cubicBezTo>
                  <a:cubicBezTo>
                    <a:pt x="695" y="285"/>
                    <a:pt x="694" y="285"/>
                    <a:pt x="693" y="285"/>
                  </a:cubicBezTo>
                  <a:cubicBezTo>
                    <a:pt x="694" y="284"/>
                    <a:pt x="695" y="283"/>
                    <a:pt x="696" y="282"/>
                  </a:cubicBezTo>
                  <a:cubicBezTo>
                    <a:pt x="696" y="282"/>
                    <a:pt x="697" y="282"/>
                    <a:pt x="697" y="282"/>
                  </a:cubicBezTo>
                  <a:cubicBezTo>
                    <a:pt x="698" y="281"/>
                    <a:pt x="697" y="279"/>
                    <a:pt x="696" y="280"/>
                  </a:cubicBezTo>
                  <a:cubicBezTo>
                    <a:pt x="695" y="280"/>
                    <a:pt x="695" y="281"/>
                    <a:pt x="695" y="281"/>
                  </a:cubicBezTo>
                  <a:cubicBezTo>
                    <a:pt x="695" y="281"/>
                    <a:pt x="695" y="281"/>
                    <a:pt x="695" y="281"/>
                  </a:cubicBezTo>
                  <a:cubicBezTo>
                    <a:pt x="695" y="281"/>
                    <a:pt x="694" y="282"/>
                    <a:pt x="694" y="282"/>
                  </a:cubicBezTo>
                  <a:cubicBezTo>
                    <a:pt x="694" y="279"/>
                    <a:pt x="693" y="279"/>
                    <a:pt x="691" y="280"/>
                  </a:cubicBezTo>
                  <a:cubicBezTo>
                    <a:pt x="689" y="279"/>
                    <a:pt x="692" y="275"/>
                    <a:pt x="687" y="277"/>
                  </a:cubicBezTo>
                  <a:cubicBezTo>
                    <a:pt x="687" y="277"/>
                    <a:pt x="687" y="277"/>
                    <a:pt x="687" y="277"/>
                  </a:cubicBezTo>
                  <a:cubicBezTo>
                    <a:pt x="686" y="277"/>
                    <a:pt x="688" y="279"/>
                    <a:pt x="688" y="279"/>
                  </a:cubicBezTo>
                  <a:cubicBezTo>
                    <a:pt x="688" y="279"/>
                    <a:pt x="688" y="279"/>
                    <a:pt x="688" y="279"/>
                  </a:cubicBezTo>
                  <a:cubicBezTo>
                    <a:pt x="687" y="280"/>
                    <a:pt x="687" y="281"/>
                    <a:pt x="687" y="281"/>
                  </a:cubicBezTo>
                  <a:cubicBezTo>
                    <a:pt x="687" y="281"/>
                    <a:pt x="687" y="281"/>
                    <a:pt x="687" y="280"/>
                  </a:cubicBezTo>
                  <a:cubicBezTo>
                    <a:pt x="687" y="280"/>
                    <a:pt x="687" y="280"/>
                    <a:pt x="687" y="280"/>
                  </a:cubicBezTo>
                  <a:cubicBezTo>
                    <a:pt x="687" y="279"/>
                    <a:pt x="686" y="278"/>
                    <a:pt x="685" y="278"/>
                  </a:cubicBezTo>
                  <a:cubicBezTo>
                    <a:pt x="685" y="278"/>
                    <a:pt x="685" y="278"/>
                    <a:pt x="685" y="278"/>
                  </a:cubicBezTo>
                  <a:cubicBezTo>
                    <a:pt x="685" y="279"/>
                    <a:pt x="686" y="285"/>
                    <a:pt x="686" y="285"/>
                  </a:cubicBezTo>
                  <a:cubicBezTo>
                    <a:pt x="685" y="285"/>
                    <a:pt x="685" y="285"/>
                    <a:pt x="685" y="286"/>
                  </a:cubicBezTo>
                  <a:cubicBezTo>
                    <a:pt x="684" y="284"/>
                    <a:pt x="685" y="282"/>
                    <a:pt x="684" y="280"/>
                  </a:cubicBezTo>
                  <a:cubicBezTo>
                    <a:pt x="684" y="280"/>
                    <a:pt x="684" y="280"/>
                    <a:pt x="684" y="280"/>
                  </a:cubicBezTo>
                  <a:cubicBezTo>
                    <a:pt x="684" y="279"/>
                    <a:pt x="684" y="275"/>
                    <a:pt x="682" y="276"/>
                  </a:cubicBezTo>
                  <a:cubicBezTo>
                    <a:pt x="682" y="276"/>
                    <a:pt x="682" y="276"/>
                    <a:pt x="682" y="276"/>
                  </a:cubicBezTo>
                  <a:cubicBezTo>
                    <a:pt x="682" y="277"/>
                    <a:pt x="681" y="277"/>
                    <a:pt x="681" y="277"/>
                  </a:cubicBezTo>
                  <a:cubicBezTo>
                    <a:pt x="680" y="277"/>
                    <a:pt x="680" y="278"/>
                    <a:pt x="680" y="278"/>
                  </a:cubicBezTo>
                  <a:cubicBezTo>
                    <a:pt x="679" y="278"/>
                    <a:pt x="679" y="278"/>
                    <a:pt x="679" y="277"/>
                  </a:cubicBezTo>
                  <a:cubicBezTo>
                    <a:pt x="678" y="276"/>
                    <a:pt x="671" y="269"/>
                    <a:pt x="670" y="270"/>
                  </a:cubicBezTo>
                  <a:cubicBezTo>
                    <a:pt x="669" y="270"/>
                    <a:pt x="668" y="272"/>
                    <a:pt x="668" y="273"/>
                  </a:cubicBezTo>
                  <a:cubicBezTo>
                    <a:pt x="667" y="273"/>
                    <a:pt x="667" y="274"/>
                    <a:pt x="667" y="274"/>
                  </a:cubicBezTo>
                  <a:cubicBezTo>
                    <a:pt x="666" y="274"/>
                    <a:pt x="667" y="274"/>
                    <a:pt x="666" y="273"/>
                  </a:cubicBezTo>
                  <a:cubicBezTo>
                    <a:pt x="666" y="273"/>
                    <a:pt x="664" y="273"/>
                    <a:pt x="664" y="273"/>
                  </a:cubicBezTo>
                  <a:cubicBezTo>
                    <a:pt x="664" y="273"/>
                    <a:pt x="664" y="273"/>
                    <a:pt x="664" y="273"/>
                  </a:cubicBezTo>
                  <a:cubicBezTo>
                    <a:pt x="663" y="274"/>
                    <a:pt x="663" y="278"/>
                    <a:pt x="663" y="279"/>
                  </a:cubicBezTo>
                  <a:cubicBezTo>
                    <a:pt x="663" y="280"/>
                    <a:pt x="664" y="283"/>
                    <a:pt x="665" y="284"/>
                  </a:cubicBezTo>
                  <a:cubicBezTo>
                    <a:pt x="665" y="285"/>
                    <a:pt x="665" y="286"/>
                    <a:pt x="664" y="286"/>
                  </a:cubicBezTo>
                  <a:cubicBezTo>
                    <a:pt x="664" y="286"/>
                    <a:pt x="664" y="286"/>
                    <a:pt x="664" y="286"/>
                  </a:cubicBezTo>
                  <a:cubicBezTo>
                    <a:pt x="662" y="287"/>
                    <a:pt x="664" y="289"/>
                    <a:pt x="663" y="290"/>
                  </a:cubicBezTo>
                  <a:cubicBezTo>
                    <a:pt x="663" y="290"/>
                    <a:pt x="663" y="290"/>
                    <a:pt x="663" y="290"/>
                  </a:cubicBezTo>
                  <a:cubicBezTo>
                    <a:pt x="662" y="291"/>
                    <a:pt x="659" y="289"/>
                    <a:pt x="659" y="288"/>
                  </a:cubicBezTo>
                  <a:cubicBezTo>
                    <a:pt x="658" y="287"/>
                    <a:pt x="658" y="288"/>
                    <a:pt x="658" y="289"/>
                  </a:cubicBezTo>
                  <a:cubicBezTo>
                    <a:pt x="659" y="290"/>
                    <a:pt x="661" y="291"/>
                    <a:pt x="662" y="291"/>
                  </a:cubicBezTo>
                  <a:cubicBezTo>
                    <a:pt x="662" y="293"/>
                    <a:pt x="663" y="292"/>
                    <a:pt x="664" y="293"/>
                  </a:cubicBezTo>
                  <a:cubicBezTo>
                    <a:pt x="664" y="293"/>
                    <a:pt x="664" y="293"/>
                    <a:pt x="664" y="293"/>
                  </a:cubicBezTo>
                  <a:cubicBezTo>
                    <a:pt x="663" y="294"/>
                    <a:pt x="664" y="295"/>
                    <a:pt x="665" y="294"/>
                  </a:cubicBezTo>
                  <a:cubicBezTo>
                    <a:pt x="665" y="294"/>
                    <a:pt x="665" y="294"/>
                    <a:pt x="665" y="294"/>
                  </a:cubicBezTo>
                  <a:cubicBezTo>
                    <a:pt x="665" y="294"/>
                    <a:pt x="664" y="294"/>
                    <a:pt x="664" y="293"/>
                  </a:cubicBezTo>
                  <a:cubicBezTo>
                    <a:pt x="666" y="294"/>
                    <a:pt x="668" y="293"/>
                    <a:pt x="669" y="295"/>
                  </a:cubicBezTo>
                  <a:cubicBezTo>
                    <a:pt x="668" y="296"/>
                    <a:pt x="668" y="295"/>
                    <a:pt x="667" y="295"/>
                  </a:cubicBezTo>
                  <a:cubicBezTo>
                    <a:pt x="664" y="295"/>
                    <a:pt x="663" y="295"/>
                    <a:pt x="661" y="293"/>
                  </a:cubicBezTo>
                  <a:cubicBezTo>
                    <a:pt x="661" y="293"/>
                    <a:pt x="661" y="293"/>
                    <a:pt x="661" y="293"/>
                  </a:cubicBezTo>
                  <a:cubicBezTo>
                    <a:pt x="657" y="293"/>
                    <a:pt x="654" y="289"/>
                    <a:pt x="650" y="289"/>
                  </a:cubicBezTo>
                  <a:cubicBezTo>
                    <a:pt x="649" y="290"/>
                    <a:pt x="648" y="290"/>
                    <a:pt x="647" y="290"/>
                  </a:cubicBezTo>
                  <a:cubicBezTo>
                    <a:pt x="646" y="290"/>
                    <a:pt x="646" y="290"/>
                    <a:pt x="645" y="289"/>
                  </a:cubicBezTo>
                  <a:cubicBezTo>
                    <a:pt x="644" y="289"/>
                    <a:pt x="640" y="289"/>
                    <a:pt x="639" y="288"/>
                  </a:cubicBezTo>
                  <a:cubicBezTo>
                    <a:pt x="639" y="288"/>
                    <a:pt x="640" y="288"/>
                    <a:pt x="640" y="288"/>
                  </a:cubicBezTo>
                  <a:cubicBezTo>
                    <a:pt x="641" y="287"/>
                    <a:pt x="641" y="289"/>
                    <a:pt x="642" y="288"/>
                  </a:cubicBezTo>
                  <a:cubicBezTo>
                    <a:pt x="642" y="288"/>
                    <a:pt x="642" y="288"/>
                    <a:pt x="642" y="288"/>
                  </a:cubicBezTo>
                  <a:cubicBezTo>
                    <a:pt x="644" y="286"/>
                    <a:pt x="639" y="283"/>
                    <a:pt x="638" y="284"/>
                  </a:cubicBezTo>
                  <a:cubicBezTo>
                    <a:pt x="636" y="285"/>
                    <a:pt x="638" y="286"/>
                    <a:pt x="638" y="287"/>
                  </a:cubicBezTo>
                  <a:cubicBezTo>
                    <a:pt x="638" y="287"/>
                    <a:pt x="638" y="287"/>
                    <a:pt x="638" y="287"/>
                  </a:cubicBezTo>
                  <a:cubicBezTo>
                    <a:pt x="636" y="287"/>
                    <a:pt x="632" y="286"/>
                    <a:pt x="631" y="284"/>
                  </a:cubicBezTo>
                  <a:cubicBezTo>
                    <a:pt x="630" y="283"/>
                    <a:pt x="628" y="280"/>
                    <a:pt x="630" y="278"/>
                  </a:cubicBezTo>
                  <a:cubicBezTo>
                    <a:pt x="630" y="278"/>
                    <a:pt x="631" y="278"/>
                    <a:pt x="631" y="278"/>
                  </a:cubicBezTo>
                  <a:cubicBezTo>
                    <a:pt x="631" y="278"/>
                    <a:pt x="632" y="278"/>
                    <a:pt x="632" y="278"/>
                  </a:cubicBezTo>
                  <a:cubicBezTo>
                    <a:pt x="633" y="277"/>
                    <a:pt x="632" y="276"/>
                    <a:pt x="631" y="276"/>
                  </a:cubicBezTo>
                  <a:cubicBezTo>
                    <a:pt x="630" y="275"/>
                    <a:pt x="626" y="275"/>
                    <a:pt x="625" y="275"/>
                  </a:cubicBezTo>
                  <a:cubicBezTo>
                    <a:pt x="623" y="275"/>
                    <a:pt x="622" y="275"/>
                    <a:pt x="621" y="274"/>
                  </a:cubicBezTo>
                  <a:cubicBezTo>
                    <a:pt x="619" y="273"/>
                    <a:pt x="618" y="273"/>
                    <a:pt x="616" y="273"/>
                  </a:cubicBezTo>
                  <a:cubicBezTo>
                    <a:pt x="613" y="273"/>
                    <a:pt x="611" y="271"/>
                    <a:pt x="608" y="273"/>
                  </a:cubicBezTo>
                  <a:cubicBezTo>
                    <a:pt x="606" y="274"/>
                    <a:pt x="606" y="274"/>
                    <a:pt x="604" y="275"/>
                  </a:cubicBezTo>
                  <a:cubicBezTo>
                    <a:pt x="602" y="275"/>
                    <a:pt x="600" y="275"/>
                    <a:pt x="599" y="276"/>
                  </a:cubicBezTo>
                  <a:cubicBezTo>
                    <a:pt x="598" y="276"/>
                    <a:pt x="598" y="276"/>
                    <a:pt x="598" y="276"/>
                  </a:cubicBezTo>
                  <a:cubicBezTo>
                    <a:pt x="596" y="278"/>
                    <a:pt x="598" y="279"/>
                    <a:pt x="599" y="280"/>
                  </a:cubicBezTo>
                  <a:cubicBezTo>
                    <a:pt x="600" y="281"/>
                    <a:pt x="600" y="281"/>
                    <a:pt x="601" y="281"/>
                  </a:cubicBezTo>
                  <a:cubicBezTo>
                    <a:pt x="600" y="281"/>
                    <a:pt x="600" y="281"/>
                    <a:pt x="599" y="281"/>
                  </a:cubicBezTo>
                  <a:cubicBezTo>
                    <a:pt x="597" y="282"/>
                    <a:pt x="597" y="284"/>
                    <a:pt x="597" y="285"/>
                  </a:cubicBezTo>
                  <a:cubicBezTo>
                    <a:pt x="596" y="285"/>
                    <a:pt x="596" y="284"/>
                    <a:pt x="596" y="284"/>
                  </a:cubicBezTo>
                  <a:cubicBezTo>
                    <a:pt x="595" y="283"/>
                    <a:pt x="594" y="284"/>
                    <a:pt x="593" y="283"/>
                  </a:cubicBezTo>
                  <a:cubicBezTo>
                    <a:pt x="593" y="283"/>
                    <a:pt x="593" y="283"/>
                    <a:pt x="594" y="283"/>
                  </a:cubicBezTo>
                  <a:cubicBezTo>
                    <a:pt x="594" y="283"/>
                    <a:pt x="595" y="283"/>
                    <a:pt x="596" y="283"/>
                  </a:cubicBezTo>
                  <a:cubicBezTo>
                    <a:pt x="598" y="281"/>
                    <a:pt x="596" y="281"/>
                    <a:pt x="595" y="280"/>
                  </a:cubicBezTo>
                  <a:cubicBezTo>
                    <a:pt x="594" y="278"/>
                    <a:pt x="595" y="277"/>
                    <a:pt x="595" y="275"/>
                  </a:cubicBezTo>
                  <a:cubicBezTo>
                    <a:pt x="596" y="274"/>
                    <a:pt x="594" y="265"/>
                    <a:pt x="592" y="267"/>
                  </a:cubicBezTo>
                  <a:cubicBezTo>
                    <a:pt x="592" y="267"/>
                    <a:pt x="593" y="270"/>
                    <a:pt x="592" y="271"/>
                  </a:cubicBezTo>
                  <a:cubicBezTo>
                    <a:pt x="591" y="272"/>
                    <a:pt x="587" y="272"/>
                    <a:pt x="585" y="271"/>
                  </a:cubicBezTo>
                  <a:cubicBezTo>
                    <a:pt x="583" y="271"/>
                    <a:pt x="579" y="267"/>
                    <a:pt x="581" y="265"/>
                  </a:cubicBezTo>
                  <a:cubicBezTo>
                    <a:pt x="582" y="265"/>
                    <a:pt x="582" y="265"/>
                    <a:pt x="582" y="265"/>
                  </a:cubicBezTo>
                  <a:cubicBezTo>
                    <a:pt x="583" y="265"/>
                    <a:pt x="583" y="264"/>
                    <a:pt x="583" y="264"/>
                  </a:cubicBezTo>
                  <a:cubicBezTo>
                    <a:pt x="583" y="264"/>
                    <a:pt x="583" y="264"/>
                    <a:pt x="583" y="264"/>
                  </a:cubicBezTo>
                  <a:cubicBezTo>
                    <a:pt x="582" y="264"/>
                    <a:pt x="581" y="264"/>
                    <a:pt x="580" y="265"/>
                  </a:cubicBezTo>
                  <a:cubicBezTo>
                    <a:pt x="580" y="265"/>
                    <a:pt x="580" y="265"/>
                    <a:pt x="580" y="265"/>
                  </a:cubicBezTo>
                  <a:cubicBezTo>
                    <a:pt x="580" y="266"/>
                    <a:pt x="580" y="266"/>
                    <a:pt x="579" y="267"/>
                  </a:cubicBezTo>
                  <a:cubicBezTo>
                    <a:pt x="578" y="268"/>
                    <a:pt x="575" y="263"/>
                    <a:pt x="572" y="265"/>
                  </a:cubicBezTo>
                  <a:cubicBezTo>
                    <a:pt x="572" y="265"/>
                    <a:pt x="569" y="270"/>
                    <a:pt x="570" y="271"/>
                  </a:cubicBezTo>
                  <a:cubicBezTo>
                    <a:pt x="570" y="273"/>
                    <a:pt x="574" y="272"/>
                    <a:pt x="576" y="271"/>
                  </a:cubicBezTo>
                  <a:cubicBezTo>
                    <a:pt x="576" y="271"/>
                    <a:pt x="577" y="271"/>
                    <a:pt x="577" y="270"/>
                  </a:cubicBezTo>
                  <a:cubicBezTo>
                    <a:pt x="578" y="269"/>
                    <a:pt x="579" y="272"/>
                    <a:pt x="578" y="273"/>
                  </a:cubicBezTo>
                  <a:cubicBezTo>
                    <a:pt x="578" y="273"/>
                    <a:pt x="578" y="273"/>
                    <a:pt x="578" y="273"/>
                  </a:cubicBezTo>
                  <a:cubicBezTo>
                    <a:pt x="578" y="273"/>
                    <a:pt x="577" y="273"/>
                    <a:pt x="577" y="273"/>
                  </a:cubicBezTo>
                  <a:cubicBezTo>
                    <a:pt x="574" y="274"/>
                    <a:pt x="574" y="277"/>
                    <a:pt x="572" y="278"/>
                  </a:cubicBezTo>
                  <a:cubicBezTo>
                    <a:pt x="570" y="279"/>
                    <a:pt x="569" y="277"/>
                    <a:pt x="568" y="276"/>
                  </a:cubicBezTo>
                  <a:cubicBezTo>
                    <a:pt x="567" y="277"/>
                    <a:pt x="568" y="278"/>
                    <a:pt x="568" y="279"/>
                  </a:cubicBezTo>
                  <a:cubicBezTo>
                    <a:pt x="567" y="281"/>
                    <a:pt x="563" y="281"/>
                    <a:pt x="561" y="282"/>
                  </a:cubicBezTo>
                  <a:cubicBezTo>
                    <a:pt x="561" y="282"/>
                    <a:pt x="561" y="282"/>
                    <a:pt x="561" y="282"/>
                  </a:cubicBezTo>
                  <a:cubicBezTo>
                    <a:pt x="561" y="282"/>
                    <a:pt x="561" y="282"/>
                    <a:pt x="561" y="282"/>
                  </a:cubicBezTo>
                  <a:cubicBezTo>
                    <a:pt x="561" y="282"/>
                    <a:pt x="561" y="282"/>
                    <a:pt x="561" y="282"/>
                  </a:cubicBezTo>
                  <a:cubicBezTo>
                    <a:pt x="561" y="282"/>
                    <a:pt x="561" y="282"/>
                    <a:pt x="561" y="282"/>
                  </a:cubicBezTo>
                  <a:cubicBezTo>
                    <a:pt x="561" y="283"/>
                    <a:pt x="562" y="283"/>
                    <a:pt x="562" y="283"/>
                  </a:cubicBezTo>
                  <a:cubicBezTo>
                    <a:pt x="562" y="283"/>
                    <a:pt x="562" y="283"/>
                    <a:pt x="562" y="284"/>
                  </a:cubicBezTo>
                  <a:cubicBezTo>
                    <a:pt x="561" y="284"/>
                    <a:pt x="560" y="283"/>
                    <a:pt x="559" y="284"/>
                  </a:cubicBezTo>
                  <a:cubicBezTo>
                    <a:pt x="557" y="285"/>
                    <a:pt x="556" y="284"/>
                    <a:pt x="554" y="284"/>
                  </a:cubicBezTo>
                  <a:cubicBezTo>
                    <a:pt x="553" y="285"/>
                    <a:pt x="552" y="285"/>
                    <a:pt x="551" y="285"/>
                  </a:cubicBezTo>
                  <a:cubicBezTo>
                    <a:pt x="550" y="286"/>
                    <a:pt x="548" y="284"/>
                    <a:pt x="548" y="284"/>
                  </a:cubicBezTo>
                  <a:cubicBezTo>
                    <a:pt x="548" y="284"/>
                    <a:pt x="548" y="285"/>
                    <a:pt x="548" y="285"/>
                  </a:cubicBezTo>
                  <a:cubicBezTo>
                    <a:pt x="547" y="286"/>
                    <a:pt x="547" y="288"/>
                    <a:pt x="548" y="289"/>
                  </a:cubicBezTo>
                  <a:cubicBezTo>
                    <a:pt x="549" y="291"/>
                    <a:pt x="551" y="290"/>
                    <a:pt x="551" y="292"/>
                  </a:cubicBezTo>
                  <a:cubicBezTo>
                    <a:pt x="549" y="292"/>
                    <a:pt x="547" y="289"/>
                    <a:pt x="546" y="291"/>
                  </a:cubicBezTo>
                  <a:cubicBezTo>
                    <a:pt x="544" y="292"/>
                    <a:pt x="544" y="295"/>
                    <a:pt x="541" y="294"/>
                  </a:cubicBezTo>
                  <a:cubicBezTo>
                    <a:pt x="541" y="294"/>
                    <a:pt x="540" y="294"/>
                    <a:pt x="540" y="294"/>
                  </a:cubicBezTo>
                  <a:cubicBezTo>
                    <a:pt x="539" y="295"/>
                    <a:pt x="537" y="298"/>
                    <a:pt x="537" y="299"/>
                  </a:cubicBezTo>
                  <a:cubicBezTo>
                    <a:pt x="537" y="297"/>
                    <a:pt x="536" y="298"/>
                    <a:pt x="535" y="298"/>
                  </a:cubicBezTo>
                  <a:cubicBezTo>
                    <a:pt x="535" y="298"/>
                    <a:pt x="535" y="298"/>
                    <a:pt x="534" y="299"/>
                  </a:cubicBezTo>
                  <a:cubicBezTo>
                    <a:pt x="534" y="299"/>
                    <a:pt x="535" y="300"/>
                    <a:pt x="535" y="299"/>
                  </a:cubicBezTo>
                  <a:cubicBezTo>
                    <a:pt x="535" y="299"/>
                    <a:pt x="536" y="299"/>
                    <a:pt x="536" y="299"/>
                  </a:cubicBezTo>
                  <a:cubicBezTo>
                    <a:pt x="536" y="299"/>
                    <a:pt x="536" y="299"/>
                    <a:pt x="536" y="299"/>
                  </a:cubicBezTo>
                  <a:cubicBezTo>
                    <a:pt x="536" y="299"/>
                    <a:pt x="536" y="300"/>
                    <a:pt x="536" y="300"/>
                  </a:cubicBezTo>
                  <a:cubicBezTo>
                    <a:pt x="536" y="300"/>
                    <a:pt x="530" y="300"/>
                    <a:pt x="533" y="298"/>
                  </a:cubicBezTo>
                  <a:cubicBezTo>
                    <a:pt x="533" y="298"/>
                    <a:pt x="533" y="298"/>
                    <a:pt x="533" y="298"/>
                  </a:cubicBezTo>
                  <a:cubicBezTo>
                    <a:pt x="534" y="298"/>
                    <a:pt x="535" y="297"/>
                    <a:pt x="536" y="296"/>
                  </a:cubicBezTo>
                  <a:cubicBezTo>
                    <a:pt x="536" y="296"/>
                    <a:pt x="536" y="296"/>
                    <a:pt x="537" y="296"/>
                  </a:cubicBezTo>
                  <a:cubicBezTo>
                    <a:pt x="537" y="295"/>
                    <a:pt x="537" y="294"/>
                    <a:pt x="538" y="294"/>
                  </a:cubicBezTo>
                  <a:cubicBezTo>
                    <a:pt x="539" y="293"/>
                    <a:pt x="540" y="294"/>
                    <a:pt x="542" y="293"/>
                  </a:cubicBezTo>
                  <a:cubicBezTo>
                    <a:pt x="543" y="293"/>
                    <a:pt x="543" y="292"/>
                    <a:pt x="543" y="291"/>
                  </a:cubicBezTo>
                  <a:cubicBezTo>
                    <a:pt x="543" y="291"/>
                    <a:pt x="543" y="291"/>
                    <a:pt x="544" y="291"/>
                  </a:cubicBezTo>
                  <a:cubicBezTo>
                    <a:pt x="544" y="291"/>
                    <a:pt x="544" y="291"/>
                    <a:pt x="544" y="291"/>
                  </a:cubicBezTo>
                  <a:cubicBezTo>
                    <a:pt x="545" y="290"/>
                    <a:pt x="545" y="289"/>
                    <a:pt x="545" y="288"/>
                  </a:cubicBezTo>
                  <a:cubicBezTo>
                    <a:pt x="545" y="286"/>
                    <a:pt x="546" y="285"/>
                    <a:pt x="546" y="284"/>
                  </a:cubicBezTo>
                  <a:cubicBezTo>
                    <a:pt x="546" y="284"/>
                    <a:pt x="546" y="283"/>
                    <a:pt x="546" y="283"/>
                  </a:cubicBezTo>
                  <a:cubicBezTo>
                    <a:pt x="547" y="283"/>
                    <a:pt x="547" y="282"/>
                    <a:pt x="547" y="281"/>
                  </a:cubicBezTo>
                  <a:cubicBezTo>
                    <a:pt x="548" y="281"/>
                    <a:pt x="550" y="282"/>
                    <a:pt x="551" y="281"/>
                  </a:cubicBezTo>
                  <a:cubicBezTo>
                    <a:pt x="551" y="281"/>
                    <a:pt x="552" y="278"/>
                    <a:pt x="552" y="277"/>
                  </a:cubicBezTo>
                  <a:cubicBezTo>
                    <a:pt x="553" y="276"/>
                    <a:pt x="554" y="276"/>
                    <a:pt x="552" y="275"/>
                  </a:cubicBezTo>
                  <a:cubicBezTo>
                    <a:pt x="552" y="275"/>
                    <a:pt x="553" y="275"/>
                    <a:pt x="553" y="274"/>
                  </a:cubicBezTo>
                  <a:cubicBezTo>
                    <a:pt x="553" y="274"/>
                    <a:pt x="553" y="274"/>
                    <a:pt x="553" y="274"/>
                  </a:cubicBezTo>
                  <a:cubicBezTo>
                    <a:pt x="553" y="274"/>
                    <a:pt x="554" y="274"/>
                    <a:pt x="554" y="274"/>
                  </a:cubicBezTo>
                  <a:cubicBezTo>
                    <a:pt x="556" y="274"/>
                    <a:pt x="560" y="273"/>
                    <a:pt x="561" y="271"/>
                  </a:cubicBezTo>
                  <a:cubicBezTo>
                    <a:pt x="563" y="270"/>
                    <a:pt x="564" y="267"/>
                    <a:pt x="565" y="265"/>
                  </a:cubicBezTo>
                  <a:cubicBezTo>
                    <a:pt x="567" y="263"/>
                    <a:pt x="569" y="263"/>
                    <a:pt x="571" y="261"/>
                  </a:cubicBezTo>
                  <a:cubicBezTo>
                    <a:pt x="571" y="261"/>
                    <a:pt x="572" y="260"/>
                    <a:pt x="572" y="259"/>
                  </a:cubicBezTo>
                  <a:cubicBezTo>
                    <a:pt x="572" y="257"/>
                    <a:pt x="571" y="258"/>
                    <a:pt x="570" y="257"/>
                  </a:cubicBezTo>
                  <a:cubicBezTo>
                    <a:pt x="572" y="255"/>
                    <a:pt x="576" y="256"/>
                    <a:pt x="575" y="252"/>
                  </a:cubicBezTo>
                  <a:cubicBezTo>
                    <a:pt x="579" y="252"/>
                    <a:pt x="579" y="250"/>
                    <a:pt x="582" y="248"/>
                  </a:cubicBezTo>
                  <a:cubicBezTo>
                    <a:pt x="584" y="247"/>
                    <a:pt x="586" y="248"/>
                    <a:pt x="586" y="245"/>
                  </a:cubicBezTo>
                  <a:cubicBezTo>
                    <a:pt x="587" y="242"/>
                    <a:pt x="591" y="242"/>
                    <a:pt x="593" y="239"/>
                  </a:cubicBezTo>
                  <a:cubicBezTo>
                    <a:pt x="594" y="238"/>
                    <a:pt x="595" y="236"/>
                    <a:pt x="596" y="234"/>
                  </a:cubicBezTo>
                  <a:cubicBezTo>
                    <a:pt x="597" y="232"/>
                    <a:pt x="597" y="231"/>
                    <a:pt x="597" y="229"/>
                  </a:cubicBezTo>
                  <a:cubicBezTo>
                    <a:pt x="598" y="228"/>
                    <a:pt x="598" y="228"/>
                    <a:pt x="598" y="227"/>
                  </a:cubicBezTo>
                  <a:cubicBezTo>
                    <a:pt x="597" y="226"/>
                    <a:pt x="596" y="226"/>
                    <a:pt x="596" y="225"/>
                  </a:cubicBezTo>
                  <a:cubicBezTo>
                    <a:pt x="595" y="225"/>
                    <a:pt x="595" y="221"/>
                    <a:pt x="594" y="222"/>
                  </a:cubicBezTo>
                  <a:cubicBezTo>
                    <a:pt x="593" y="223"/>
                    <a:pt x="593" y="224"/>
                    <a:pt x="593" y="225"/>
                  </a:cubicBezTo>
                  <a:cubicBezTo>
                    <a:pt x="593" y="225"/>
                    <a:pt x="593" y="225"/>
                    <a:pt x="592" y="225"/>
                  </a:cubicBezTo>
                  <a:cubicBezTo>
                    <a:pt x="591" y="225"/>
                    <a:pt x="592" y="222"/>
                    <a:pt x="592" y="221"/>
                  </a:cubicBezTo>
                  <a:cubicBezTo>
                    <a:pt x="592" y="219"/>
                    <a:pt x="591" y="219"/>
                    <a:pt x="589" y="218"/>
                  </a:cubicBezTo>
                  <a:cubicBezTo>
                    <a:pt x="589" y="218"/>
                    <a:pt x="589" y="217"/>
                    <a:pt x="589" y="216"/>
                  </a:cubicBezTo>
                  <a:cubicBezTo>
                    <a:pt x="589" y="217"/>
                    <a:pt x="590" y="217"/>
                    <a:pt x="590" y="217"/>
                  </a:cubicBezTo>
                  <a:cubicBezTo>
                    <a:pt x="591" y="218"/>
                    <a:pt x="592" y="219"/>
                    <a:pt x="593" y="220"/>
                  </a:cubicBezTo>
                  <a:cubicBezTo>
                    <a:pt x="594" y="220"/>
                    <a:pt x="596" y="221"/>
                    <a:pt x="596" y="222"/>
                  </a:cubicBezTo>
                  <a:cubicBezTo>
                    <a:pt x="598" y="223"/>
                    <a:pt x="596" y="222"/>
                    <a:pt x="597" y="224"/>
                  </a:cubicBezTo>
                  <a:cubicBezTo>
                    <a:pt x="597" y="224"/>
                    <a:pt x="596" y="226"/>
                    <a:pt x="597" y="225"/>
                  </a:cubicBezTo>
                  <a:cubicBezTo>
                    <a:pt x="598" y="224"/>
                    <a:pt x="599" y="220"/>
                    <a:pt x="599" y="218"/>
                  </a:cubicBezTo>
                  <a:cubicBezTo>
                    <a:pt x="599" y="216"/>
                    <a:pt x="598" y="216"/>
                    <a:pt x="597" y="213"/>
                  </a:cubicBezTo>
                  <a:cubicBezTo>
                    <a:pt x="596" y="211"/>
                    <a:pt x="597" y="209"/>
                    <a:pt x="596" y="207"/>
                  </a:cubicBezTo>
                  <a:cubicBezTo>
                    <a:pt x="595" y="206"/>
                    <a:pt x="594" y="204"/>
                    <a:pt x="593" y="205"/>
                  </a:cubicBezTo>
                  <a:cubicBezTo>
                    <a:pt x="592" y="206"/>
                    <a:pt x="595" y="207"/>
                    <a:pt x="593" y="208"/>
                  </a:cubicBezTo>
                  <a:cubicBezTo>
                    <a:pt x="593" y="208"/>
                    <a:pt x="593" y="209"/>
                    <a:pt x="593" y="209"/>
                  </a:cubicBezTo>
                  <a:cubicBezTo>
                    <a:pt x="593" y="209"/>
                    <a:pt x="593" y="209"/>
                    <a:pt x="593" y="209"/>
                  </a:cubicBezTo>
                  <a:cubicBezTo>
                    <a:pt x="592" y="209"/>
                    <a:pt x="594" y="210"/>
                    <a:pt x="593" y="211"/>
                  </a:cubicBezTo>
                  <a:cubicBezTo>
                    <a:pt x="592" y="211"/>
                    <a:pt x="591" y="212"/>
                    <a:pt x="591" y="211"/>
                  </a:cubicBezTo>
                  <a:cubicBezTo>
                    <a:pt x="593" y="209"/>
                    <a:pt x="591" y="209"/>
                    <a:pt x="591" y="207"/>
                  </a:cubicBezTo>
                  <a:cubicBezTo>
                    <a:pt x="590" y="206"/>
                    <a:pt x="591" y="206"/>
                    <a:pt x="591" y="205"/>
                  </a:cubicBezTo>
                  <a:cubicBezTo>
                    <a:pt x="591" y="204"/>
                    <a:pt x="591" y="203"/>
                    <a:pt x="591" y="202"/>
                  </a:cubicBezTo>
                  <a:cubicBezTo>
                    <a:pt x="591" y="200"/>
                    <a:pt x="590" y="192"/>
                    <a:pt x="586" y="195"/>
                  </a:cubicBezTo>
                  <a:cubicBezTo>
                    <a:pt x="584" y="195"/>
                    <a:pt x="584" y="192"/>
                    <a:pt x="582" y="191"/>
                  </a:cubicBezTo>
                  <a:cubicBezTo>
                    <a:pt x="580" y="191"/>
                    <a:pt x="577" y="191"/>
                    <a:pt x="576" y="191"/>
                  </a:cubicBezTo>
                  <a:cubicBezTo>
                    <a:pt x="573" y="192"/>
                    <a:pt x="573" y="192"/>
                    <a:pt x="570" y="192"/>
                  </a:cubicBezTo>
                  <a:cubicBezTo>
                    <a:pt x="568" y="191"/>
                    <a:pt x="566" y="192"/>
                    <a:pt x="564" y="192"/>
                  </a:cubicBezTo>
                  <a:cubicBezTo>
                    <a:pt x="563" y="193"/>
                    <a:pt x="561" y="190"/>
                    <a:pt x="560" y="191"/>
                  </a:cubicBezTo>
                  <a:cubicBezTo>
                    <a:pt x="558" y="193"/>
                    <a:pt x="560" y="196"/>
                    <a:pt x="558" y="197"/>
                  </a:cubicBezTo>
                  <a:cubicBezTo>
                    <a:pt x="557" y="198"/>
                    <a:pt x="555" y="196"/>
                    <a:pt x="554" y="197"/>
                  </a:cubicBezTo>
                  <a:cubicBezTo>
                    <a:pt x="552" y="198"/>
                    <a:pt x="552" y="199"/>
                    <a:pt x="550" y="198"/>
                  </a:cubicBezTo>
                  <a:cubicBezTo>
                    <a:pt x="549" y="198"/>
                    <a:pt x="547" y="197"/>
                    <a:pt x="549" y="196"/>
                  </a:cubicBezTo>
                  <a:cubicBezTo>
                    <a:pt x="549" y="195"/>
                    <a:pt x="550" y="197"/>
                    <a:pt x="550" y="196"/>
                  </a:cubicBezTo>
                  <a:cubicBezTo>
                    <a:pt x="551" y="196"/>
                    <a:pt x="551" y="193"/>
                    <a:pt x="551" y="193"/>
                  </a:cubicBezTo>
                  <a:cubicBezTo>
                    <a:pt x="552" y="192"/>
                    <a:pt x="552" y="191"/>
                    <a:pt x="553" y="190"/>
                  </a:cubicBezTo>
                  <a:cubicBezTo>
                    <a:pt x="554" y="189"/>
                    <a:pt x="556" y="187"/>
                    <a:pt x="555" y="186"/>
                  </a:cubicBezTo>
                  <a:cubicBezTo>
                    <a:pt x="555" y="184"/>
                    <a:pt x="552" y="182"/>
                    <a:pt x="551" y="182"/>
                  </a:cubicBezTo>
                  <a:cubicBezTo>
                    <a:pt x="549" y="182"/>
                    <a:pt x="546" y="182"/>
                    <a:pt x="544" y="184"/>
                  </a:cubicBezTo>
                  <a:cubicBezTo>
                    <a:pt x="544" y="184"/>
                    <a:pt x="543" y="184"/>
                    <a:pt x="543" y="184"/>
                  </a:cubicBezTo>
                  <a:cubicBezTo>
                    <a:pt x="543" y="184"/>
                    <a:pt x="542" y="184"/>
                    <a:pt x="542" y="184"/>
                  </a:cubicBezTo>
                  <a:cubicBezTo>
                    <a:pt x="542" y="183"/>
                    <a:pt x="542" y="183"/>
                    <a:pt x="542" y="183"/>
                  </a:cubicBezTo>
                  <a:cubicBezTo>
                    <a:pt x="543" y="182"/>
                    <a:pt x="543" y="183"/>
                    <a:pt x="544" y="183"/>
                  </a:cubicBezTo>
                  <a:cubicBezTo>
                    <a:pt x="545" y="182"/>
                    <a:pt x="544" y="181"/>
                    <a:pt x="543" y="181"/>
                  </a:cubicBezTo>
                  <a:cubicBezTo>
                    <a:pt x="543" y="180"/>
                    <a:pt x="542" y="181"/>
                    <a:pt x="541" y="181"/>
                  </a:cubicBezTo>
                  <a:cubicBezTo>
                    <a:pt x="540" y="181"/>
                    <a:pt x="539" y="181"/>
                    <a:pt x="538" y="181"/>
                  </a:cubicBezTo>
                  <a:cubicBezTo>
                    <a:pt x="537" y="181"/>
                    <a:pt x="535" y="182"/>
                    <a:pt x="534" y="181"/>
                  </a:cubicBezTo>
                  <a:cubicBezTo>
                    <a:pt x="534" y="181"/>
                    <a:pt x="534" y="180"/>
                    <a:pt x="534" y="180"/>
                  </a:cubicBezTo>
                  <a:cubicBezTo>
                    <a:pt x="534" y="180"/>
                    <a:pt x="534" y="180"/>
                    <a:pt x="534" y="180"/>
                  </a:cubicBezTo>
                  <a:cubicBezTo>
                    <a:pt x="536" y="180"/>
                    <a:pt x="537" y="179"/>
                    <a:pt x="538" y="178"/>
                  </a:cubicBezTo>
                  <a:cubicBezTo>
                    <a:pt x="540" y="178"/>
                    <a:pt x="542" y="178"/>
                    <a:pt x="543" y="175"/>
                  </a:cubicBezTo>
                  <a:cubicBezTo>
                    <a:pt x="544" y="175"/>
                    <a:pt x="544" y="174"/>
                    <a:pt x="545" y="173"/>
                  </a:cubicBezTo>
                  <a:cubicBezTo>
                    <a:pt x="545" y="173"/>
                    <a:pt x="546" y="173"/>
                    <a:pt x="547" y="173"/>
                  </a:cubicBezTo>
                  <a:cubicBezTo>
                    <a:pt x="547" y="173"/>
                    <a:pt x="545" y="168"/>
                    <a:pt x="545" y="167"/>
                  </a:cubicBezTo>
                  <a:cubicBezTo>
                    <a:pt x="544" y="166"/>
                    <a:pt x="542" y="167"/>
                    <a:pt x="540" y="166"/>
                  </a:cubicBezTo>
                  <a:cubicBezTo>
                    <a:pt x="538" y="165"/>
                    <a:pt x="538" y="163"/>
                    <a:pt x="537" y="163"/>
                  </a:cubicBezTo>
                  <a:cubicBezTo>
                    <a:pt x="536" y="163"/>
                    <a:pt x="536" y="163"/>
                    <a:pt x="536" y="163"/>
                  </a:cubicBezTo>
                  <a:cubicBezTo>
                    <a:pt x="535" y="163"/>
                    <a:pt x="535" y="162"/>
                    <a:pt x="535" y="162"/>
                  </a:cubicBezTo>
                  <a:cubicBezTo>
                    <a:pt x="534" y="162"/>
                    <a:pt x="534" y="160"/>
                    <a:pt x="532" y="161"/>
                  </a:cubicBezTo>
                  <a:cubicBezTo>
                    <a:pt x="531" y="162"/>
                    <a:pt x="531" y="164"/>
                    <a:pt x="530" y="164"/>
                  </a:cubicBezTo>
                  <a:cubicBezTo>
                    <a:pt x="529" y="165"/>
                    <a:pt x="528" y="164"/>
                    <a:pt x="527" y="165"/>
                  </a:cubicBezTo>
                  <a:cubicBezTo>
                    <a:pt x="526" y="165"/>
                    <a:pt x="526" y="166"/>
                    <a:pt x="525" y="166"/>
                  </a:cubicBezTo>
                  <a:cubicBezTo>
                    <a:pt x="525" y="167"/>
                    <a:pt x="524" y="167"/>
                    <a:pt x="524" y="168"/>
                  </a:cubicBezTo>
                  <a:cubicBezTo>
                    <a:pt x="523" y="168"/>
                    <a:pt x="523" y="168"/>
                    <a:pt x="523" y="168"/>
                  </a:cubicBezTo>
                  <a:cubicBezTo>
                    <a:pt x="523" y="168"/>
                    <a:pt x="523" y="168"/>
                    <a:pt x="523" y="169"/>
                  </a:cubicBezTo>
                  <a:cubicBezTo>
                    <a:pt x="521" y="170"/>
                    <a:pt x="520" y="173"/>
                    <a:pt x="518" y="175"/>
                  </a:cubicBezTo>
                  <a:cubicBezTo>
                    <a:pt x="518" y="175"/>
                    <a:pt x="517" y="176"/>
                    <a:pt x="517" y="176"/>
                  </a:cubicBezTo>
                  <a:cubicBezTo>
                    <a:pt x="516" y="178"/>
                    <a:pt x="515" y="179"/>
                    <a:pt x="515" y="180"/>
                  </a:cubicBezTo>
                  <a:cubicBezTo>
                    <a:pt x="514" y="181"/>
                    <a:pt x="514" y="182"/>
                    <a:pt x="514" y="182"/>
                  </a:cubicBezTo>
                  <a:cubicBezTo>
                    <a:pt x="514" y="183"/>
                    <a:pt x="515" y="184"/>
                    <a:pt x="514" y="184"/>
                  </a:cubicBezTo>
                  <a:cubicBezTo>
                    <a:pt x="514" y="185"/>
                    <a:pt x="513" y="185"/>
                    <a:pt x="513" y="185"/>
                  </a:cubicBezTo>
                  <a:cubicBezTo>
                    <a:pt x="513" y="185"/>
                    <a:pt x="512" y="185"/>
                    <a:pt x="512" y="185"/>
                  </a:cubicBezTo>
                  <a:cubicBezTo>
                    <a:pt x="512" y="185"/>
                    <a:pt x="512" y="185"/>
                    <a:pt x="512" y="185"/>
                  </a:cubicBezTo>
                  <a:cubicBezTo>
                    <a:pt x="510" y="188"/>
                    <a:pt x="512" y="189"/>
                    <a:pt x="513" y="191"/>
                  </a:cubicBezTo>
                  <a:cubicBezTo>
                    <a:pt x="514" y="193"/>
                    <a:pt x="513" y="196"/>
                    <a:pt x="512" y="198"/>
                  </a:cubicBezTo>
                  <a:cubicBezTo>
                    <a:pt x="510" y="198"/>
                    <a:pt x="510" y="199"/>
                    <a:pt x="509" y="199"/>
                  </a:cubicBezTo>
                  <a:cubicBezTo>
                    <a:pt x="508" y="200"/>
                    <a:pt x="507" y="199"/>
                    <a:pt x="506" y="199"/>
                  </a:cubicBezTo>
                  <a:cubicBezTo>
                    <a:pt x="504" y="200"/>
                    <a:pt x="503" y="200"/>
                    <a:pt x="501" y="200"/>
                  </a:cubicBezTo>
                  <a:cubicBezTo>
                    <a:pt x="501" y="200"/>
                    <a:pt x="499" y="198"/>
                    <a:pt x="498" y="199"/>
                  </a:cubicBezTo>
                  <a:cubicBezTo>
                    <a:pt x="497" y="200"/>
                    <a:pt x="503" y="208"/>
                    <a:pt x="504" y="209"/>
                  </a:cubicBezTo>
                  <a:cubicBezTo>
                    <a:pt x="504" y="210"/>
                    <a:pt x="504" y="211"/>
                    <a:pt x="504" y="211"/>
                  </a:cubicBezTo>
                  <a:cubicBezTo>
                    <a:pt x="504" y="211"/>
                    <a:pt x="504" y="210"/>
                    <a:pt x="503" y="210"/>
                  </a:cubicBezTo>
                  <a:cubicBezTo>
                    <a:pt x="503" y="209"/>
                    <a:pt x="502" y="210"/>
                    <a:pt x="501" y="209"/>
                  </a:cubicBezTo>
                  <a:cubicBezTo>
                    <a:pt x="500" y="209"/>
                    <a:pt x="501" y="208"/>
                    <a:pt x="500" y="207"/>
                  </a:cubicBezTo>
                  <a:cubicBezTo>
                    <a:pt x="499" y="205"/>
                    <a:pt x="497" y="208"/>
                    <a:pt x="497" y="205"/>
                  </a:cubicBezTo>
                  <a:cubicBezTo>
                    <a:pt x="496" y="206"/>
                    <a:pt x="494" y="207"/>
                    <a:pt x="493" y="208"/>
                  </a:cubicBezTo>
                  <a:cubicBezTo>
                    <a:pt x="493" y="208"/>
                    <a:pt x="493" y="208"/>
                    <a:pt x="492" y="208"/>
                  </a:cubicBezTo>
                  <a:cubicBezTo>
                    <a:pt x="492" y="208"/>
                    <a:pt x="492" y="208"/>
                    <a:pt x="492" y="208"/>
                  </a:cubicBezTo>
                  <a:cubicBezTo>
                    <a:pt x="492" y="209"/>
                    <a:pt x="492" y="209"/>
                    <a:pt x="491" y="209"/>
                  </a:cubicBezTo>
                  <a:cubicBezTo>
                    <a:pt x="492" y="209"/>
                    <a:pt x="492" y="209"/>
                    <a:pt x="492" y="209"/>
                  </a:cubicBezTo>
                  <a:cubicBezTo>
                    <a:pt x="492" y="210"/>
                    <a:pt x="492" y="210"/>
                    <a:pt x="492" y="210"/>
                  </a:cubicBezTo>
                  <a:cubicBezTo>
                    <a:pt x="491" y="211"/>
                    <a:pt x="491" y="210"/>
                    <a:pt x="490" y="210"/>
                  </a:cubicBezTo>
                  <a:cubicBezTo>
                    <a:pt x="488" y="212"/>
                    <a:pt x="490" y="211"/>
                    <a:pt x="490" y="213"/>
                  </a:cubicBezTo>
                  <a:cubicBezTo>
                    <a:pt x="490" y="214"/>
                    <a:pt x="490" y="213"/>
                    <a:pt x="489" y="213"/>
                  </a:cubicBezTo>
                  <a:cubicBezTo>
                    <a:pt x="488" y="213"/>
                    <a:pt x="486" y="214"/>
                    <a:pt x="486" y="213"/>
                  </a:cubicBezTo>
                  <a:cubicBezTo>
                    <a:pt x="487" y="213"/>
                    <a:pt x="487" y="211"/>
                    <a:pt x="486" y="210"/>
                  </a:cubicBezTo>
                  <a:cubicBezTo>
                    <a:pt x="485" y="210"/>
                    <a:pt x="484" y="212"/>
                    <a:pt x="483" y="213"/>
                  </a:cubicBezTo>
                  <a:cubicBezTo>
                    <a:pt x="484" y="213"/>
                    <a:pt x="485" y="213"/>
                    <a:pt x="485" y="213"/>
                  </a:cubicBezTo>
                  <a:cubicBezTo>
                    <a:pt x="485" y="215"/>
                    <a:pt x="483" y="216"/>
                    <a:pt x="481" y="216"/>
                  </a:cubicBezTo>
                  <a:cubicBezTo>
                    <a:pt x="481" y="216"/>
                    <a:pt x="483" y="212"/>
                    <a:pt x="481" y="212"/>
                  </a:cubicBezTo>
                  <a:cubicBezTo>
                    <a:pt x="480" y="213"/>
                    <a:pt x="480" y="215"/>
                    <a:pt x="478" y="214"/>
                  </a:cubicBezTo>
                  <a:cubicBezTo>
                    <a:pt x="477" y="213"/>
                    <a:pt x="479" y="211"/>
                    <a:pt x="478" y="209"/>
                  </a:cubicBezTo>
                  <a:cubicBezTo>
                    <a:pt x="477" y="207"/>
                    <a:pt x="474" y="209"/>
                    <a:pt x="473" y="209"/>
                  </a:cubicBezTo>
                  <a:cubicBezTo>
                    <a:pt x="472" y="210"/>
                    <a:pt x="472" y="210"/>
                    <a:pt x="472" y="210"/>
                  </a:cubicBezTo>
                  <a:cubicBezTo>
                    <a:pt x="471" y="210"/>
                    <a:pt x="471" y="210"/>
                    <a:pt x="471" y="209"/>
                  </a:cubicBezTo>
                  <a:cubicBezTo>
                    <a:pt x="471" y="209"/>
                    <a:pt x="471" y="209"/>
                    <a:pt x="471" y="209"/>
                  </a:cubicBezTo>
                  <a:cubicBezTo>
                    <a:pt x="470" y="208"/>
                    <a:pt x="470" y="208"/>
                    <a:pt x="470" y="209"/>
                  </a:cubicBezTo>
                  <a:cubicBezTo>
                    <a:pt x="469" y="209"/>
                    <a:pt x="469" y="210"/>
                    <a:pt x="468" y="210"/>
                  </a:cubicBezTo>
                  <a:cubicBezTo>
                    <a:pt x="468" y="210"/>
                    <a:pt x="467" y="209"/>
                    <a:pt x="467" y="209"/>
                  </a:cubicBezTo>
                  <a:cubicBezTo>
                    <a:pt x="466" y="209"/>
                    <a:pt x="464" y="209"/>
                    <a:pt x="464" y="210"/>
                  </a:cubicBezTo>
                  <a:cubicBezTo>
                    <a:pt x="464" y="210"/>
                    <a:pt x="464" y="211"/>
                    <a:pt x="464" y="211"/>
                  </a:cubicBezTo>
                  <a:cubicBezTo>
                    <a:pt x="463" y="211"/>
                    <a:pt x="461" y="211"/>
                    <a:pt x="461" y="211"/>
                  </a:cubicBezTo>
                  <a:cubicBezTo>
                    <a:pt x="461" y="211"/>
                    <a:pt x="461" y="209"/>
                    <a:pt x="460" y="210"/>
                  </a:cubicBezTo>
                  <a:cubicBezTo>
                    <a:pt x="460" y="210"/>
                    <a:pt x="459" y="212"/>
                    <a:pt x="459" y="212"/>
                  </a:cubicBezTo>
                  <a:cubicBezTo>
                    <a:pt x="458" y="213"/>
                    <a:pt x="458" y="212"/>
                    <a:pt x="457" y="213"/>
                  </a:cubicBezTo>
                  <a:cubicBezTo>
                    <a:pt x="457" y="214"/>
                    <a:pt x="457" y="215"/>
                    <a:pt x="458" y="215"/>
                  </a:cubicBezTo>
                  <a:cubicBezTo>
                    <a:pt x="459" y="215"/>
                    <a:pt x="458" y="214"/>
                    <a:pt x="458" y="214"/>
                  </a:cubicBezTo>
                  <a:cubicBezTo>
                    <a:pt x="459" y="214"/>
                    <a:pt x="459" y="214"/>
                    <a:pt x="460" y="214"/>
                  </a:cubicBezTo>
                  <a:cubicBezTo>
                    <a:pt x="460" y="214"/>
                    <a:pt x="461" y="215"/>
                    <a:pt x="461" y="215"/>
                  </a:cubicBezTo>
                  <a:cubicBezTo>
                    <a:pt x="462" y="215"/>
                    <a:pt x="463" y="215"/>
                    <a:pt x="464" y="215"/>
                  </a:cubicBezTo>
                  <a:cubicBezTo>
                    <a:pt x="461" y="217"/>
                    <a:pt x="459" y="218"/>
                    <a:pt x="456" y="219"/>
                  </a:cubicBezTo>
                  <a:cubicBezTo>
                    <a:pt x="455" y="219"/>
                    <a:pt x="453" y="219"/>
                    <a:pt x="452" y="220"/>
                  </a:cubicBezTo>
                  <a:cubicBezTo>
                    <a:pt x="452" y="220"/>
                    <a:pt x="452" y="220"/>
                    <a:pt x="452" y="220"/>
                  </a:cubicBezTo>
                  <a:cubicBezTo>
                    <a:pt x="451" y="221"/>
                    <a:pt x="451" y="220"/>
                    <a:pt x="451" y="220"/>
                  </a:cubicBezTo>
                  <a:cubicBezTo>
                    <a:pt x="450" y="220"/>
                    <a:pt x="450" y="220"/>
                    <a:pt x="449" y="220"/>
                  </a:cubicBezTo>
                  <a:cubicBezTo>
                    <a:pt x="449" y="221"/>
                    <a:pt x="449" y="222"/>
                    <a:pt x="448" y="222"/>
                  </a:cubicBezTo>
                  <a:cubicBezTo>
                    <a:pt x="448" y="222"/>
                    <a:pt x="446" y="223"/>
                    <a:pt x="446" y="223"/>
                  </a:cubicBezTo>
                  <a:cubicBezTo>
                    <a:pt x="446" y="223"/>
                    <a:pt x="446" y="222"/>
                    <a:pt x="445" y="222"/>
                  </a:cubicBezTo>
                  <a:cubicBezTo>
                    <a:pt x="444" y="222"/>
                    <a:pt x="445" y="223"/>
                    <a:pt x="444" y="223"/>
                  </a:cubicBezTo>
                  <a:cubicBezTo>
                    <a:pt x="444" y="223"/>
                    <a:pt x="443" y="222"/>
                    <a:pt x="443" y="222"/>
                  </a:cubicBezTo>
                  <a:cubicBezTo>
                    <a:pt x="443" y="222"/>
                    <a:pt x="442" y="223"/>
                    <a:pt x="442" y="223"/>
                  </a:cubicBezTo>
                  <a:cubicBezTo>
                    <a:pt x="441" y="223"/>
                    <a:pt x="439" y="223"/>
                    <a:pt x="438" y="224"/>
                  </a:cubicBezTo>
                  <a:cubicBezTo>
                    <a:pt x="437" y="225"/>
                    <a:pt x="437" y="225"/>
                    <a:pt x="437" y="226"/>
                  </a:cubicBezTo>
                  <a:cubicBezTo>
                    <a:pt x="436" y="227"/>
                    <a:pt x="435" y="228"/>
                    <a:pt x="434" y="228"/>
                  </a:cubicBezTo>
                  <a:cubicBezTo>
                    <a:pt x="432" y="228"/>
                    <a:pt x="433" y="227"/>
                    <a:pt x="431" y="228"/>
                  </a:cubicBezTo>
                  <a:cubicBezTo>
                    <a:pt x="429" y="230"/>
                    <a:pt x="427" y="232"/>
                    <a:pt x="426" y="235"/>
                  </a:cubicBezTo>
                  <a:cubicBezTo>
                    <a:pt x="424" y="238"/>
                    <a:pt x="424" y="237"/>
                    <a:pt x="421" y="236"/>
                  </a:cubicBezTo>
                  <a:cubicBezTo>
                    <a:pt x="419" y="236"/>
                    <a:pt x="416" y="235"/>
                    <a:pt x="417" y="237"/>
                  </a:cubicBezTo>
                  <a:cubicBezTo>
                    <a:pt x="419" y="239"/>
                    <a:pt x="420" y="238"/>
                    <a:pt x="421" y="239"/>
                  </a:cubicBezTo>
                  <a:cubicBezTo>
                    <a:pt x="423" y="240"/>
                    <a:pt x="422" y="241"/>
                    <a:pt x="421" y="241"/>
                  </a:cubicBezTo>
                  <a:cubicBezTo>
                    <a:pt x="420" y="241"/>
                    <a:pt x="420" y="239"/>
                    <a:pt x="419" y="240"/>
                  </a:cubicBezTo>
                  <a:cubicBezTo>
                    <a:pt x="418" y="241"/>
                    <a:pt x="420" y="241"/>
                    <a:pt x="418" y="243"/>
                  </a:cubicBezTo>
                  <a:cubicBezTo>
                    <a:pt x="418" y="240"/>
                    <a:pt x="418" y="240"/>
                    <a:pt x="416" y="240"/>
                  </a:cubicBezTo>
                  <a:cubicBezTo>
                    <a:pt x="415" y="240"/>
                    <a:pt x="415" y="240"/>
                    <a:pt x="414" y="240"/>
                  </a:cubicBezTo>
                  <a:cubicBezTo>
                    <a:pt x="414" y="241"/>
                    <a:pt x="414" y="241"/>
                    <a:pt x="414" y="242"/>
                  </a:cubicBezTo>
                  <a:cubicBezTo>
                    <a:pt x="414" y="242"/>
                    <a:pt x="415" y="242"/>
                    <a:pt x="414" y="242"/>
                  </a:cubicBezTo>
                  <a:cubicBezTo>
                    <a:pt x="413" y="243"/>
                    <a:pt x="413" y="242"/>
                    <a:pt x="412" y="242"/>
                  </a:cubicBezTo>
                  <a:cubicBezTo>
                    <a:pt x="412" y="243"/>
                    <a:pt x="413" y="243"/>
                    <a:pt x="413" y="244"/>
                  </a:cubicBezTo>
                  <a:cubicBezTo>
                    <a:pt x="414" y="245"/>
                    <a:pt x="414" y="245"/>
                    <a:pt x="414" y="246"/>
                  </a:cubicBezTo>
                  <a:cubicBezTo>
                    <a:pt x="411" y="247"/>
                    <a:pt x="414" y="245"/>
                    <a:pt x="412" y="244"/>
                  </a:cubicBezTo>
                  <a:cubicBezTo>
                    <a:pt x="410" y="243"/>
                    <a:pt x="411" y="245"/>
                    <a:pt x="411" y="246"/>
                  </a:cubicBezTo>
                  <a:cubicBezTo>
                    <a:pt x="411" y="247"/>
                    <a:pt x="409" y="246"/>
                    <a:pt x="409" y="247"/>
                  </a:cubicBezTo>
                  <a:cubicBezTo>
                    <a:pt x="409" y="248"/>
                    <a:pt x="409" y="249"/>
                    <a:pt x="410" y="249"/>
                  </a:cubicBezTo>
                  <a:cubicBezTo>
                    <a:pt x="411" y="250"/>
                    <a:pt x="414" y="251"/>
                    <a:pt x="415" y="251"/>
                  </a:cubicBezTo>
                  <a:cubicBezTo>
                    <a:pt x="415" y="252"/>
                    <a:pt x="415" y="253"/>
                    <a:pt x="415" y="254"/>
                  </a:cubicBezTo>
                  <a:cubicBezTo>
                    <a:pt x="414" y="253"/>
                    <a:pt x="413" y="253"/>
                    <a:pt x="411" y="254"/>
                  </a:cubicBezTo>
                  <a:cubicBezTo>
                    <a:pt x="411" y="255"/>
                    <a:pt x="412" y="255"/>
                    <a:pt x="412" y="255"/>
                  </a:cubicBezTo>
                  <a:cubicBezTo>
                    <a:pt x="412" y="256"/>
                    <a:pt x="410" y="254"/>
                    <a:pt x="410" y="256"/>
                  </a:cubicBezTo>
                  <a:cubicBezTo>
                    <a:pt x="409" y="258"/>
                    <a:pt x="412" y="257"/>
                    <a:pt x="413" y="258"/>
                  </a:cubicBezTo>
                  <a:cubicBezTo>
                    <a:pt x="414" y="258"/>
                    <a:pt x="415" y="259"/>
                    <a:pt x="416" y="260"/>
                  </a:cubicBezTo>
                  <a:cubicBezTo>
                    <a:pt x="416" y="261"/>
                    <a:pt x="415" y="261"/>
                    <a:pt x="416" y="261"/>
                  </a:cubicBezTo>
                  <a:cubicBezTo>
                    <a:pt x="416" y="262"/>
                    <a:pt x="417" y="263"/>
                    <a:pt x="418" y="263"/>
                  </a:cubicBezTo>
                  <a:cubicBezTo>
                    <a:pt x="417" y="264"/>
                    <a:pt x="416" y="263"/>
                    <a:pt x="415" y="264"/>
                  </a:cubicBezTo>
                  <a:cubicBezTo>
                    <a:pt x="416" y="265"/>
                    <a:pt x="420" y="266"/>
                    <a:pt x="418" y="268"/>
                  </a:cubicBezTo>
                  <a:cubicBezTo>
                    <a:pt x="418" y="268"/>
                    <a:pt x="415" y="268"/>
                    <a:pt x="415" y="268"/>
                  </a:cubicBezTo>
                  <a:cubicBezTo>
                    <a:pt x="414" y="268"/>
                    <a:pt x="412" y="268"/>
                    <a:pt x="411" y="268"/>
                  </a:cubicBezTo>
                  <a:cubicBezTo>
                    <a:pt x="410" y="269"/>
                    <a:pt x="408" y="269"/>
                    <a:pt x="407" y="270"/>
                  </a:cubicBezTo>
                  <a:cubicBezTo>
                    <a:pt x="407" y="270"/>
                    <a:pt x="407" y="271"/>
                    <a:pt x="406" y="272"/>
                  </a:cubicBezTo>
                  <a:cubicBezTo>
                    <a:pt x="405" y="272"/>
                    <a:pt x="404" y="272"/>
                    <a:pt x="404" y="272"/>
                  </a:cubicBezTo>
                  <a:cubicBezTo>
                    <a:pt x="401" y="271"/>
                    <a:pt x="401" y="271"/>
                    <a:pt x="398" y="272"/>
                  </a:cubicBezTo>
                  <a:cubicBezTo>
                    <a:pt x="397" y="272"/>
                    <a:pt x="394" y="274"/>
                    <a:pt x="392" y="274"/>
                  </a:cubicBezTo>
                  <a:cubicBezTo>
                    <a:pt x="390" y="274"/>
                    <a:pt x="390" y="274"/>
                    <a:pt x="390" y="274"/>
                  </a:cubicBezTo>
                  <a:cubicBezTo>
                    <a:pt x="387" y="274"/>
                    <a:pt x="384" y="273"/>
                    <a:pt x="381" y="274"/>
                  </a:cubicBezTo>
                  <a:cubicBezTo>
                    <a:pt x="380" y="274"/>
                    <a:pt x="379" y="275"/>
                    <a:pt x="378" y="275"/>
                  </a:cubicBezTo>
                  <a:cubicBezTo>
                    <a:pt x="377" y="275"/>
                    <a:pt x="374" y="275"/>
                    <a:pt x="374" y="275"/>
                  </a:cubicBezTo>
                  <a:cubicBezTo>
                    <a:pt x="373" y="277"/>
                    <a:pt x="375" y="277"/>
                    <a:pt x="375" y="278"/>
                  </a:cubicBezTo>
                  <a:cubicBezTo>
                    <a:pt x="374" y="280"/>
                    <a:pt x="371" y="281"/>
                    <a:pt x="374" y="282"/>
                  </a:cubicBezTo>
                  <a:cubicBezTo>
                    <a:pt x="375" y="284"/>
                    <a:pt x="373" y="284"/>
                    <a:pt x="374" y="286"/>
                  </a:cubicBezTo>
                  <a:cubicBezTo>
                    <a:pt x="374" y="287"/>
                    <a:pt x="375" y="288"/>
                    <a:pt x="376" y="289"/>
                  </a:cubicBezTo>
                  <a:cubicBezTo>
                    <a:pt x="376" y="291"/>
                    <a:pt x="375" y="293"/>
                    <a:pt x="375" y="295"/>
                  </a:cubicBezTo>
                  <a:cubicBezTo>
                    <a:pt x="375" y="296"/>
                    <a:pt x="375" y="297"/>
                    <a:pt x="375" y="297"/>
                  </a:cubicBezTo>
                  <a:cubicBezTo>
                    <a:pt x="375" y="297"/>
                    <a:pt x="375" y="299"/>
                    <a:pt x="375" y="299"/>
                  </a:cubicBezTo>
                  <a:cubicBezTo>
                    <a:pt x="376" y="303"/>
                    <a:pt x="379" y="303"/>
                    <a:pt x="382" y="304"/>
                  </a:cubicBezTo>
                  <a:cubicBezTo>
                    <a:pt x="384" y="305"/>
                    <a:pt x="385" y="304"/>
                    <a:pt x="385" y="305"/>
                  </a:cubicBezTo>
                  <a:cubicBezTo>
                    <a:pt x="386" y="307"/>
                    <a:pt x="386" y="309"/>
                    <a:pt x="387" y="311"/>
                  </a:cubicBezTo>
                  <a:cubicBezTo>
                    <a:pt x="388" y="313"/>
                    <a:pt x="389" y="313"/>
                    <a:pt x="391" y="314"/>
                  </a:cubicBezTo>
                  <a:cubicBezTo>
                    <a:pt x="393" y="315"/>
                    <a:pt x="393" y="315"/>
                    <a:pt x="393" y="317"/>
                  </a:cubicBezTo>
                  <a:cubicBezTo>
                    <a:pt x="394" y="318"/>
                    <a:pt x="395" y="319"/>
                    <a:pt x="394" y="321"/>
                  </a:cubicBezTo>
                  <a:cubicBezTo>
                    <a:pt x="394" y="322"/>
                    <a:pt x="393" y="323"/>
                    <a:pt x="393" y="324"/>
                  </a:cubicBezTo>
                  <a:cubicBezTo>
                    <a:pt x="392" y="327"/>
                    <a:pt x="391" y="329"/>
                    <a:pt x="392" y="332"/>
                  </a:cubicBezTo>
                  <a:cubicBezTo>
                    <a:pt x="393" y="334"/>
                    <a:pt x="394" y="335"/>
                    <a:pt x="394" y="337"/>
                  </a:cubicBezTo>
                  <a:cubicBezTo>
                    <a:pt x="394" y="339"/>
                    <a:pt x="396" y="343"/>
                    <a:pt x="395" y="344"/>
                  </a:cubicBezTo>
                  <a:cubicBezTo>
                    <a:pt x="394" y="345"/>
                    <a:pt x="394" y="341"/>
                    <a:pt x="393" y="342"/>
                  </a:cubicBezTo>
                  <a:cubicBezTo>
                    <a:pt x="392" y="342"/>
                    <a:pt x="394" y="345"/>
                    <a:pt x="394" y="346"/>
                  </a:cubicBezTo>
                  <a:cubicBezTo>
                    <a:pt x="393" y="346"/>
                    <a:pt x="392" y="346"/>
                    <a:pt x="391" y="347"/>
                  </a:cubicBezTo>
                  <a:cubicBezTo>
                    <a:pt x="391" y="347"/>
                    <a:pt x="390" y="347"/>
                    <a:pt x="390" y="347"/>
                  </a:cubicBezTo>
                  <a:cubicBezTo>
                    <a:pt x="390" y="348"/>
                    <a:pt x="391" y="349"/>
                    <a:pt x="391" y="349"/>
                  </a:cubicBezTo>
                  <a:cubicBezTo>
                    <a:pt x="391" y="349"/>
                    <a:pt x="391" y="350"/>
                    <a:pt x="391" y="350"/>
                  </a:cubicBezTo>
                  <a:cubicBezTo>
                    <a:pt x="390" y="350"/>
                    <a:pt x="390" y="349"/>
                    <a:pt x="390" y="349"/>
                  </a:cubicBezTo>
                  <a:cubicBezTo>
                    <a:pt x="390" y="349"/>
                    <a:pt x="389" y="349"/>
                    <a:pt x="390" y="350"/>
                  </a:cubicBezTo>
                  <a:cubicBezTo>
                    <a:pt x="389" y="349"/>
                    <a:pt x="388" y="349"/>
                    <a:pt x="388" y="348"/>
                  </a:cubicBezTo>
                  <a:cubicBezTo>
                    <a:pt x="389" y="346"/>
                    <a:pt x="390" y="345"/>
                    <a:pt x="390" y="343"/>
                  </a:cubicBezTo>
                  <a:cubicBezTo>
                    <a:pt x="390" y="342"/>
                    <a:pt x="389" y="342"/>
                    <a:pt x="389" y="341"/>
                  </a:cubicBezTo>
                  <a:cubicBezTo>
                    <a:pt x="389" y="341"/>
                    <a:pt x="391" y="339"/>
                    <a:pt x="391" y="339"/>
                  </a:cubicBezTo>
                  <a:cubicBezTo>
                    <a:pt x="391" y="338"/>
                    <a:pt x="392" y="333"/>
                    <a:pt x="390" y="333"/>
                  </a:cubicBezTo>
                  <a:cubicBezTo>
                    <a:pt x="389" y="333"/>
                    <a:pt x="390" y="335"/>
                    <a:pt x="389" y="335"/>
                  </a:cubicBezTo>
                  <a:cubicBezTo>
                    <a:pt x="388" y="335"/>
                    <a:pt x="388" y="333"/>
                    <a:pt x="387" y="333"/>
                  </a:cubicBezTo>
                  <a:cubicBezTo>
                    <a:pt x="387" y="334"/>
                    <a:pt x="387" y="338"/>
                    <a:pt x="388" y="337"/>
                  </a:cubicBezTo>
                  <a:cubicBezTo>
                    <a:pt x="385" y="338"/>
                    <a:pt x="387" y="341"/>
                    <a:pt x="385" y="341"/>
                  </a:cubicBezTo>
                  <a:cubicBezTo>
                    <a:pt x="385" y="341"/>
                    <a:pt x="385" y="342"/>
                    <a:pt x="385" y="342"/>
                  </a:cubicBezTo>
                  <a:cubicBezTo>
                    <a:pt x="386" y="343"/>
                    <a:pt x="384" y="343"/>
                    <a:pt x="384" y="342"/>
                  </a:cubicBezTo>
                  <a:cubicBezTo>
                    <a:pt x="384" y="340"/>
                    <a:pt x="386" y="340"/>
                    <a:pt x="385" y="339"/>
                  </a:cubicBezTo>
                  <a:cubicBezTo>
                    <a:pt x="386" y="338"/>
                    <a:pt x="385" y="338"/>
                    <a:pt x="386" y="336"/>
                  </a:cubicBezTo>
                  <a:cubicBezTo>
                    <a:pt x="386" y="335"/>
                    <a:pt x="387" y="334"/>
                    <a:pt x="386" y="333"/>
                  </a:cubicBezTo>
                  <a:cubicBezTo>
                    <a:pt x="386" y="333"/>
                    <a:pt x="386" y="333"/>
                    <a:pt x="385" y="333"/>
                  </a:cubicBezTo>
                  <a:cubicBezTo>
                    <a:pt x="385" y="333"/>
                    <a:pt x="385" y="334"/>
                    <a:pt x="385" y="334"/>
                  </a:cubicBezTo>
                  <a:cubicBezTo>
                    <a:pt x="384" y="334"/>
                    <a:pt x="385" y="331"/>
                    <a:pt x="385" y="331"/>
                  </a:cubicBezTo>
                  <a:cubicBezTo>
                    <a:pt x="386" y="330"/>
                    <a:pt x="384" y="329"/>
                    <a:pt x="385" y="327"/>
                  </a:cubicBezTo>
                  <a:cubicBezTo>
                    <a:pt x="386" y="325"/>
                    <a:pt x="390" y="325"/>
                    <a:pt x="390" y="324"/>
                  </a:cubicBezTo>
                  <a:cubicBezTo>
                    <a:pt x="391" y="323"/>
                    <a:pt x="390" y="322"/>
                    <a:pt x="390" y="322"/>
                  </a:cubicBezTo>
                  <a:cubicBezTo>
                    <a:pt x="390" y="321"/>
                    <a:pt x="391" y="321"/>
                    <a:pt x="391" y="320"/>
                  </a:cubicBezTo>
                  <a:cubicBezTo>
                    <a:pt x="391" y="320"/>
                    <a:pt x="393" y="319"/>
                    <a:pt x="392" y="318"/>
                  </a:cubicBezTo>
                  <a:cubicBezTo>
                    <a:pt x="391" y="315"/>
                    <a:pt x="384" y="318"/>
                    <a:pt x="382" y="317"/>
                  </a:cubicBezTo>
                  <a:cubicBezTo>
                    <a:pt x="379" y="317"/>
                    <a:pt x="378" y="314"/>
                    <a:pt x="376" y="312"/>
                  </a:cubicBezTo>
                  <a:cubicBezTo>
                    <a:pt x="375" y="311"/>
                    <a:pt x="375" y="310"/>
                    <a:pt x="375" y="309"/>
                  </a:cubicBezTo>
                  <a:cubicBezTo>
                    <a:pt x="374" y="308"/>
                    <a:pt x="372" y="308"/>
                    <a:pt x="371" y="307"/>
                  </a:cubicBezTo>
                  <a:cubicBezTo>
                    <a:pt x="368" y="306"/>
                    <a:pt x="367" y="303"/>
                    <a:pt x="363" y="303"/>
                  </a:cubicBezTo>
                  <a:cubicBezTo>
                    <a:pt x="362" y="303"/>
                    <a:pt x="361" y="303"/>
                    <a:pt x="359" y="303"/>
                  </a:cubicBezTo>
                  <a:cubicBezTo>
                    <a:pt x="358" y="303"/>
                    <a:pt x="357" y="304"/>
                    <a:pt x="355" y="304"/>
                  </a:cubicBezTo>
                  <a:cubicBezTo>
                    <a:pt x="354" y="304"/>
                    <a:pt x="357" y="302"/>
                    <a:pt x="357" y="302"/>
                  </a:cubicBezTo>
                  <a:cubicBezTo>
                    <a:pt x="357" y="302"/>
                    <a:pt x="358" y="301"/>
                    <a:pt x="358" y="300"/>
                  </a:cubicBezTo>
                  <a:cubicBezTo>
                    <a:pt x="359" y="298"/>
                    <a:pt x="356" y="298"/>
                    <a:pt x="354" y="298"/>
                  </a:cubicBezTo>
                  <a:cubicBezTo>
                    <a:pt x="352" y="298"/>
                    <a:pt x="351" y="301"/>
                    <a:pt x="350" y="303"/>
                  </a:cubicBezTo>
                  <a:cubicBezTo>
                    <a:pt x="347" y="306"/>
                    <a:pt x="352" y="305"/>
                    <a:pt x="355" y="305"/>
                  </a:cubicBezTo>
                  <a:cubicBezTo>
                    <a:pt x="355" y="307"/>
                    <a:pt x="354" y="306"/>
                    <a:pt x="353" y="307"/>
                  </a:cubicBezTo>
                  <a:cubicBezTo>
                    <a:pt x="353" y="308"/>
                    <a:pt x="352" y="308"/>
                    <a:pt x="352" y="309"/>
                  </a:cubicBezTo>
                  <a:cubicBezTo>
                    <a:pt x="353" y="310"/>
                    <a:pt x="353" y="309"/>
                    <a:pt x="354" y="309"/>
                  </a:cubicBezTo>
                  <a:cubicBezTo>
                    <a:pt x="355" y="309"/>
                    <a:pt x="356" y="308"/>
                    <a:pt x="357" y="310"/>
                  </a:cubicBezTo>
                  <a:cubicBezTo>
                    <a:pt x="358" y="311"/>
                    <a:pt x="358" y="312"/>
                    <a:pt x="357" y="314"/>
                  </a:cubicBezTo>
                  <a:cubicBezTo>
                    <a:pt x="355" y="317"/>
                    <a:pt x="352" y="314"/>
                    <a:pt x="350" y="312"/>
                  </a:cubicBezTo>
                  <a:cubicBezTo>
                    <a:pt x="349" y="311"/>
                    <a:pt x="349" y="310"/>
                    <a:pt x="348" y="310"/>
                  </a:cubicBezTo>
                  <a:cubicBezTo>
                    <a:pt x="346" y="310"/>
                    <a:pt x="344" y="312"/>
                    <a:pt x="344" y="313"/>
                  </a:cubicBezTo>
                  <a:cubicBezTo>
                    <a:pt x="343" y="314"/>
                    <a:pt x="344" y="319"/>
                    <a:pt x="345" y="321"/>
                  </a:cubicBezTo>
                  <a:cubicBezTo>
                    <a:pt x="346" y="321"/>
                    <a:pt x="347" y="322"/>
                    <a:pt x="348" y="323"/>
                  </a:cubicBezTo>
                  <a:cubicBezTo>
                    <a:pt x="349" y="323"/>
                    <a:pt x="351" y="326"/>
                    <a:pt x="352" y="326"/>
                  </a:cubicBezTo>
                  <a:cubicBezTo>
                    <a:pt x="353" y="326"/>
                    <a:pt x="354" y="326"/>
                    <a:pt x="355" y="326"/>
                  </a:cubicBezTo>
                  <a:cubicBezTo>
                    <a:pt x="355" y="326"/>
                    <a:pt x="358" y="327"/>
                    <a:pt x="358" y="327"/>
                  </a:cubicBezTo>
                  <a:cubicBezTo>
                    <a:pt x="359" y="328"/>
                    <a:pt x="358" y="329"/>
                    <a:pt x="358" y="330"/>
                  </a:cubicBezTo>
                  <a:cubicBezTo>
                    <a:pt x="358" y="332"/>
                    <a:pt x="359" y="333"/>
                    <a:pt x="361" y="334"/>
                  </a:cubicBezTo>
                  <a:cubicBezTo>
                    <a:pt x="360" y="335"/>
                    <a:pt x="357" y="334"/>
                    <a:pt x="356" y="333"/>
                  </a:cubicBezTo>
                  <a:cubicBezTo>
                    <a:pt x="355" y="331"/>
                    <a:pt x="356" y="330"/>
                    <a:pt x="353" y="329"/>
                  </a:cubicBezTo>
                  <a:cubicBezTo>
                    <a:pt x="351" y="329"/>
                    <a:pt x="348" y="328"/>
                    <a:pt x="345" y="328"/>
                  </a:cubicBezTo>
                  <a:cubicBezTo>
                    <a:pt x="343" y="328"/>
                    <a:pt x="340" y="328"/>
                    <a:pt x="338" y="326"/>
                  </a:cubicBezTo>
                  <a:cubicBezTo>
                    <a:pt x="337" y="323"/>
                    <a:pt x="339" y="322"/>
                    <a:pt x="339" y="320"/>
                  </a:cubicBezTo>
                  <a:cubicBezTo>
                    <a:pt x="339" y="317"/>
                    <a:pt x="337" y="316"/>
                    <a:pt x="338" y="314"/>
                  </a:cubicBezTo>
                  <a:cubicBezTo>
                    <a:pt x="338" y="312"/>
                    <a:pt x="339" y="309"/>
                    <a:pt x="340" y="307"/>
                  </a:cubicBezTo>
                  <a:cubicBezTo>
                    <a:pt x="340" y="305"/>
                    <a:pt x="339" y="302"/>
                    <a:pt x="340" y="299"/>
                  </a:cubicBezTo>
                  <a:cubicBezTo>
                    <a:pt x="340" y="299"/>
                    <a:pt x="339" y="298"/>
                    <a:pt x="339" y="298"/>
                  </a:cubicBezTo>
                  <a:cubicBezTo>
                    <a:pt x="339" y="297"/>
                    <a:pt x="339" y="297"/>
                    <a:pt x="338" y="296"/>
                  </a:cubicBezTo>
                  <a:cubicBezTo>
                    <a:pt x="338" y="296"/>
                    <a:pt x="338" y="295"/>
                    <a:pt x="339" y="295"/>
                  </a:cubicBezTo>
                  <a:cubicBezTo>
                    <a:pt x="338" y="293"/>
                    <a:pt x="336" y="292"/>
                    <a:pt x="335" y="290"/>
                  </a:cubicBezTo>
                  <a:cubicBezTo>
                    <a:pt x="335" y="290"/>
                    <a:pt x="334" y="289"/>
                    <a:pt x="334" y="289"/>
                  </a:cubicBezTo>
                  <a:cubicBezTo>
                    <a:pt x="334" y="288"/>
                    <a:pt x="334" y="288"/>
                    <a:pt x="335" y="288"/>
                  </a:cubicBezTo>
                  <a:cubicBezTo>
                    <a:pt x="334" y="287"/>
                    <a:pt x="334" y="287"/>
                    <a:pt x="333" y="286"/>
                  </a:cubicBezTo>
                  <a:cubicBezTo>
                    <a:pt x="330" y="285"/>
                    <a:pt x="329" y="288"/>
                    <a:pt x="331" y="290"/>
                  </a:cubicBezTo>
                  <a:cubicBezTo>
                    <a:pt x="333" y="292"/>
                    <a:pt x="335" y="293"/>
                    <a:pt x="336" y="296"/>
                  </a:cubicBezTo>
                  <a:cubicBezTo>
                    <a:pt x="336" y="299"/>
                    <a:pt x="337" y="303"/>
                    <a:pt x="336" y="306"/>
                  </a:cubicBezTo>
                  <a:cubicBezTo>
                    <a:pt x="336" y="308"/>
                    <a:pt x="334" y="310"/>
                    <a:pt x="332" y="312"/>
                  </a:cubicBezTo>
                  <a:cubicBezTo>
                    <a:pt x="330" y="313"/>
                    <a:pt x="326" y="314"/>
                    <a:pt x="326" y="316"/>
                  </a:cubicBezTo>
                  <a:cubicBezTo>
                    <a:pt x="326" y="318"/>
                    <a:pt x="326" y="319"/>
                    <a:pt x="324" y="321"/>
                  </a:cubicBezTo>
                  <a:cubicBezTo>
                    <a:pt x="323" y="323"/>
                    <a:pt x="322" y="324"/>
                    <a:pt x="323" y="325"/>
                  </a:cubicBezTo>
                  <a:cubicBezTo>
                    <a:pt x="325" y="326"/>
                    <a:pt x="326" y="327"/>
                    <a:pt x="327" y="329"/>
                  </a:cubicBezTo>
                  <a:cubicBezTo>
                    <a:pt x="327" y="330"/>
                    <a:pt x="327" y="332"/>
                    <a:pt x="329" y="333"/>
                  </a:cubicBezTo>
                  <a:cubicBezTo>
                    <a:pt x="327" y="337"/>
                    <a:pt x="333" y="339"/>
                    <a:pt x="331" y="343"/>
                  </a:cubicBezTo>
                  <a:cubicBezTo>
                    <a:pt x="330" y="345"/>
                    <a:pt x="328" y="347"/>
                    <a:pt x="327" y="349"/>
                  </a:cubicBezTo>
                  <a:cubicBezTo>
                    <a:pt x="327" y="350"/>
                    <a:pt x="328" y="351"/>
                    <a:pt x="328" y="352"/>
                  </a:cubicBezTo>
                  <a:cubicBezTo>
                    <a:pt x="328" y="353"/>
                    <a:pt x="327" y="354"/>
                    <a:pt x="327" y="356"/>
                  </a:cubicBezTo>
                  <a:cubicBezTo>
                    <a:pt x="326" y="359"/>
                    <a:pt x="327" y="360"/>
                    <a:pt x="328" y="363"/>
                  </a:cubicBezTo>
                  <a:cubicBezTo>
                    <a:pt x="329" y="365"/>
                    <a:pt x="327" y="367"/>
                    <a:pt x="328" y="369"/>
                  </a:cubicBezTo>
                  <a:cubicBezTo>
                    <a:pt x="329" y="371"/>
                    <a:pt x="331" y="369"/>
                    <a:pt x="333" y="370"/>
                  </a:cubicBezTo>
                  <a:cubicBezTo>
                    <a:pt x="335" y="370"/>
                    <a:pt x="335" y="371"/>
                    <a:pt x="337" y="369"/>
                  </a:cubicBezTo>
                  <a:cubicBezTo>
                    <a:pt x="342" y="365"/>
                    <a:pt x="344" y="369"/>
                    <a:pt x="348" y="370"/>
                  </a:cubicBezTo>
                  <a:cubicBezTo>
                    <a:pt x="349" y="372"/>
                    <a:pt x="350" y="372"/>
                    <a:pt x="352" y="373"/>
                  </a:cubicBezTo>
                  <a:cubicBezTo>
                    <a:pt x="354" y="375"/>
                    <a:pt x="354" y="376"/>
                    <a:pt x="355" y="378"/>
                  </a:cubicBezTo>
                  <a:cubicBezTo>
                    <a:pt x="355" y="380"/>
                    <a:pt x="357" y="384"/>
                    <a:pt x="357" y="385"/>
                  </a:cubicBezTo>
                  <a:cubicBezTo>
                    <a:pt x="357" y="387"/>
                    <a:pt x="355" y="386"/>
                    <a:pt x="354" y="388"/>
                  </a:cubicBezTo>
                  <a:cubicBezTo>
                    <a:pt x="353" y="389"/>
                    <a:pt x="352" y="394"/>
                    <a:pt x="354" y="395"/>
                  </a:cubicBezTo>
                  <a:cubicBezTo>
                    <a:pt x="353" y="395"/>
                    <a:pt x="355" y="395"/>
                    <a:pt x="355" y="396"/>
                  </a:cubicBezTo>
                  <a:cubicBezTo>
                    <a:pt x="355" y="396"/>
                    <a:pt x="356" y="397"/>
                    <a:pt x="356" y="397"/>
                  </a:cubicBezTo>
                  <a:cubicBezTo>
                    <a:pt x="357" y="397"/>
                    <a:pt x="357" y="397"/>
                    <a:pt x="357" y="397"/>
                  </a:cubicBezTo>
                  <a:cubicBezTo>
                    <a:pt x="357" y="398"/>
                    <a:pt x="356" y="398"/>
                    <a:pt x="356" y="399"/>
                  </a:cubicBezTo>
                  <a:cubicBezTo>
                    <a:pt x="355" y="399"/>
                    <a:pt x="355" y="400"/>
                    <a:pt x="355" y="400"/>
                  </a:cubicBezTo>
                  <a:cubicBezTo>
                    <a:pt x="354" y="400"/>
                    <a:pt x="354" y="401"/>
                    <a:pt x="354" y="401"/>
                  </a:cubicBezTo>
                  <a:cubicBezTo>
                    <a:pt x="354" y="400"/>
                    <a:pt x="354" y="399"/>
                    <a:pt x="354" y="398"/>
                  </a:cubicBezTo>
                  <a:cubicBezTo>
                    <a:pt x="353" y="397"/>
                    <a:pt x="352" y="396"/>
                    <a:pt x="351" y="396"/>
                  </a:cubicBezTo>
                  <a:cubicBezTo>
                    <a:pt x="350" y="394"/>
                    <a:pt x="351" y="393"/>
                    <a:pt x="351" y="391"/>
                  </a:cubicBezTo>
                  <a:cubicBezTo>
                    <a:pt x="351" y="390"/>
                    <a:pt x="352" y="388"/>
                    <a:pt x="351" y="387"/>
                  </a:cubicBezTo>
                  <a:cubicBezTo>
                    <a:pt x="351" y="387"/>
                    <a:pt x="351" y="386"/>
                    <a:pt x="351" y="385"/>
                  </a:cubicBezTo>
                  <a:cubicBezTo>
                    <a:pt x="351" y="383"/>
                    <a:pt x="352" y="382"/>
                    <a:pt x="350" y="380"/>
                  </a:cubicBezTo>
                  <a:cubicBezTo>
                    <a:pt x="349" y="378"/>
                    <a:pt x="348" y="377"/>
                    <a:pt x="347" y="375"/>
                  </a:cubicBezTo>
                  <a:cubicBezTo>
                    <a:pt x="346" y="373"/>
                    <a:pt x="347" y="372"/>
                    <a:pt x="344" y="373"/>
                  </a:cubicBezTo>
                  <a:cubicBezTo>
                    <a:pt x="341" y="373"/>
                    <a:pt x="334" y="375"/>
                    <a:pt x="332" y="378"/>
                  </a:cubicBezTo>
                  <a:cubicBezTo>
                    <a:pt x="332" y="379"/>
                    <a:pt x="333" y="380"/>
                    <a:pt x="332" y="381"/>
                  </a:cubicBezTo>
                  <a:cubicBezTo>
                    <a:pt x="332" y="382"/>
                    <a:pt x="331" y="383"/>
                    <a:pt x="331" y="383"/>
                  </a:cubicBezTo>
                  <a:cubicBezTo>
                    <a:pt x="331" y="384"/>
                    <a:pt x="333" y="385"/>
                    <a:pt x="333" y="386"/>
                  </a:cubicBezTo>
                  <a:cubicBezTo>
                    <a:pt x="334" y="387"/>
                    <a:pt x="334" y="388"/>
                    <a:pt x="334" y="389"/>
                  </a:cubicBezTo>
                  <a:cubicBezTo>
                    <a:pt x="335" y="392"/>
                    <a:pt x="335" y="394"/>
                    <a:pt x="334" y="397"/>
                  </a:cubicBezTo>
                  <a:cubicBezTo>
                    <a:pt x="332" y="399"/>
                    <a:pt x="330" y="400"/>
                    <a:pt x="329" y="402"/>
                  </a:cubicBezTo>
                  <a:cubicBezTo>
                    <a:pt x="329" y="404"/>
                    <a:pt x="329" y="406"/>
                    <a:pt x="328" y="408"/>
                  </a:cubicBezTo>
                  <a:cubicBezTo>
                    <a:pt x="328" y="409"/>
                    <a:pt x="326" y="411"/>
                    <a:pt x="325" y="412"/>
                  </a:cubicBezTo>
                  <a:cubicBezTo>
                    <a:pt x="324" y="412"/>
                    <a:pt x="323" y="413"/>
                    <a:pt x="322" y="413"/>
                  </a:cubicBezTo>
                  <a:cubicBezTo>
                    <a:pt x="322" y="414"/>
                    <a:pt x="321" y="414"/>
                    <a:pt x="321" y="415"/>
                  </a:cubicBezTo>
                  <a:cubicBezTo>
                    <a:pt x="319" y="416"/>
                    <a:pt x="318" y="415"/>
                    <a:pt x="318" y="418"/>
                  </a:cubicBezTo>
                  <a:cubicBezTo>
                    <a:pt x="317" y="419"/>
                    <a:pt x="314" y="414"/>
                    <a:pt x="313" y="414"/>
                  </a:cubicBezTo>
                  <a:cubicBezTo>
                    <a:pt x="313" y="413"/>
                    <a:pt x="311" y="410"/>
                    <a:pt x="311" y="410"/>
                  </a:cubicBezTo>
                  <a:cubicBezTo>
                    <a:pt x="312" y="409"/>
                    <a:pt x="313" y="410"/>
                    <a:pt x="314" y="409"/>
                  </a:cubicBezTo>
                  <a:cubicBezTo>
                    <a:pt x="315" y="409"/>
                    <a:pt x="317" y="405"/>
                    <a:pt x="317" y="404"/>
                  </a:cubicBezTo>
                  <a:cubicBezTo>
                    <a:pt x="317" y="403"/>
                    <a:pt x="315" y="404"/>
                    <a:pt x="316" y="402"/>
                  </a:cubicBezTo>
                  <a:cubicBezTo>
                    <a:pt x="317" y="402"/>
                    <a:pt x="318" y="403"/>
                    <a:pt x="319" y="402"/>
                  </a:cubicBezTo>
                  <a:cubicBezTo>
                    <a:pt x="319" y="402"/>
                    <a:pt x="318" y="401"/>
                    <a:pt x="318" y="400"/>
                  </a:cubicBezTo>
                  <a:cubicBezTo>
                    <a:pt x="319" y="399"/>
                    <a:pt x="320" y="398"/>
                    <a:pt x="320" y="398"/>
                  </a:cubicBezTo>
                  <a:cubicBezTo>
                    <a:pt x="323" y="395"/>
                    <a:pt x="324" y="394"/>
                    <a:pt x="323" y="390"/>
                  </a:cubicBezTo>
                  <a:cubicBezTo>
                    <a:pt x="322" y="387"/>
                    <a:pt x="324" y="386"/>
                    <a:pt x="325" y="384"/>
                  </a:cubicBezTo>
                  <a:cubicBezTo>
                    <a:pt x="327" y="381"/>
                    <a:pt x="326" y="380"/>
                    <a:pt x="324" y="378"/>
                  </a:cubicBezTo>
                  <a:cubicBezTo>
                    <a:pt x="322" y="376"/>
                    <a:pt x="320" y="375"/>
                    <a:pt x="319" y="373"/>
                  </a:cubicBezTo>
                  <a:cubicBezTo>
                    <a:pt x="319" y="370"/>
                    <a:pt x="319" y="369"/>
                    <a:pt x="320" y="367"/>
                  </a:cubicBezTo>
                  <a:cubicBezTo>
                    <a:pt x="320" y="364"/>
                    <a:pt x="319" y="361"/>
                    <a:pt x="319" y="359"/>
                  </a:cubicBezTo>
                  <a:cubicBezTo>
                    <a:pt x="319" y="357"/>
                    <a:pt x="320" y="357"/>
                    <a:pt x="320" y="355"/>
                  </a:cubicBezTo>
                  <a:cubicBezTo>
                    <a:pt x="319" y="354"/>
                    <a:pt x="319" y="352"/>
                    <a:pt x="319" y="351"/>
                  </a:cubicBezTo>
                  <a:cubicBezTo>
                    <a:pt x="319" y="350"/>
                    <a:pt x="319" y="350"/>
                    <a:pt x="319" y="349"/>
                  </a:cubicBezTo>
                  <a:cubicBezTo>
                    <a:pt x="319" y="349"/>
                    <a:pt x="318" y="348"/>
                    <a:pt x="318" y="347"/>
                  </a:cubicBezTo>
                  <a:cubicBezTo>
                    <a:pt x="318" y="346"/>
                    <a:pt x="320" y="345"/>
                    <a:pt x="321" y="344"/>
                  </a:cubicBezTo>
                  <a:cubicBezTo>
                    <a:pt x="321" y="343"/>
                    <a:pt x="320" y="342"/>
                    <a:pt x="320" y="341"/>
                  </a:cubicBezTo>
                  <a:cubicBezTo>
                    <a:pt x="320" y="340"/>
                    <a:pt x="321" y="338"/>
                    <a:pt x="321" y="337"/>
                  </a:cubicBezTo>
                  <a:cubicBezTo>
                    <a:pt x="321" y="335"/>
                    <a:pt x="320" y="334"/>
                    <a:pt x="319" y="333"/>
                  </a:cubicBezTo>
                  <a:cubicBezTo>
                    <a:pt x="319" y="332"/>
                    <a:pt x="320" y="332"/>
                    <a:pt x="320" y="331"/>
                  </a:cubicBezTo>
                  <a:cubicBezTo>
                    <a:pt x="320" y="330"/>
                    <a:pt x="319" y="330"/>
                    <a:pt x="319" y="330"/>
                  </a:cubicBezTo>
                  <a:cubicBezTo>
                    <a:pt x="318" y="327"/>
                    <a:pt x="315" y="325"/>
                    <a:pt x="315" y="323"/>
                  </a:cubicBezTo>
                  <a:cubicBezTo>
                    <a:pt x="315" y="320"/>
                    <a:pt x="318" y="318"/>
                    <a:pt x="317" y="315"/>
                  </a:cubicBezTo>
                  <a:cubicBezTo>
                    <a:pt x="318" y="314"/>
                    <a:pt x="318" y="314"/>
                    <a:pt x="318" y="314"/>
                  </a:cubicBezTo>
                  <a:cubicBezTo>
                    <a:pt x="320" y="313"/>
                    <a:pt x="319" y="311"/>
                    <a:pt x="319" y="310"/>
                  </a:cubicBezTo>
                  <a:cubicBezTo>
                    <a:pt x="320" y="308"/>
                    <a:pt x="321" y="307"/>
                    <a:pt x="321" y="305"/>
                  </a:cubicBezTo>
                  <a:cubicBezTo>
                    <a:pt x="321" y="305"/>
                    <a:pt x="321" y="304"/>
                    <a:pt x="321" y="304"/>
                  </a:cubicBezTo>
                  <a:cubicBezTo>
                    <a:pt x="321" y="301"/>
                    <a:pt x="321" y="296"/>
                    <a:pt x="320" y="295"/>
                  </a:cubicBezTo>
                  <a:cubicBezTo>
                    <a:pt x="318" y="293"/>
                    <a:pt x="314" y="292"/>
                    <a:pt x="311" y="291"/>
                  </a:cubicBezTo>
                  <a:cubicBezTo>
                    <a:pt x="308" y="291"/>
                    <a:pt x="305" y="291"/>
                    <a:pt x="302" y="291"/>
                  </a:cubicBezTo>
                  <a:cubicBezTo>
                    <a:pt x="301" y="291"/>
                    <a:pt x="300" y="292"/>
                    <a:pt x="300" y="291"/>
                  </a:cubicBezTo>
                  <a:cubicBezTo>
                    <a:pt x="300" y="291"/>
                    <a:pt x="301" y="290"/>
                    <a:pt x="301" y="290"/>
                  </a:cubicBezTo>
                  <a:cubicBezTo>
                    <a:pt x="298" y="289"/>
                    <a:pt x="297" y="293"/>
                    <a:pt x="296" y="295"/>
                  </a:cubicBezTo>
                  <a:cubicBezTo>
                    <a:pt x="294" y="298"/>
                    <a:pt x="294" y="304"/>
                    <a:pt x="293" y="308"/>
                  </a:cubicBezTo>
                  <a:cubicBezTo>
                    <a:pt x="293" y="312"/>
                    <a:pt x="292" y="317"/>
                    <a:pt x="289" y="321"/>
                  </a:cubicBezTo>
                  <a:cubicBezTo>
                    <a:pt x="287" y="323"/>
                    <a:pt x="284" y="325"/>
                    <a:pt x="282" y="327"/>
                  </a:cubicBezTo>
                  <a:cubicBezTo>
                    <a:pt x="281" y="328"/>
                    <a:pt x="278" y="332"/>
                    <a:pt x="281" y="332"/>
                  </a:cubicBezTo>
                  <a:cubicBezTo>
                    <a:pt x="281" y="334"/>
                    <a:pt x="279" y="335"/>
                    <a:pt x="280" y="336"/>
                  </a:cubicBezTo>
                  <a:cubicBezTo>
                    <a:pt x="281" y="338"/>
                    <a:pt x="282" y="335"/>
                    <a:pt x="283" y="336"/>
                  </a:cubicBezTo>
                  <a:cubicBezTo>
                    <a:pt x="285" y="337"/>
                    <a:pt x="284" y="339"/>
                    <a:pt x="284" y="340"/>
                  </a:cubicBezTo>
                  <a:cubicBezTo>
                    <a:pt x="283" y="342"/>
                    <a:pt x="284" y="343"/>
                    <a:pt x="283" y="345"/>
                  </a:cubicBezTo>
                  <a:cubicBezTo>
                    <a:pt x="283" y="347"/>
                    <a:pt x="283" y="348"/>
                    <a:pt x="284" y="350"/>
                  </a:cubicBezTo>
                  <a:cubicBezTo>
                    <a:pt x="284" y="351"/>
                    <a:pt x="285" y="352"/>
                    <a:pt x="284" y="353"/>
                  </a:cubicBezTo>
                  <a:cubicBezTo>
                    <a:pt x="283" y="354"/>
                    <a:pt x="282" y="353"/>
                    <a:pt x="281" y="354"/>
                  </a:cubicBezTo>
                  <a:cubicBezTo>
                    <a:pt x="280" y="354"/>
                    <a:pt x="281" y="359"/>
                    <a:pt x="281" y="360"/>
                  </a:cubicBezTo>
                  <a:cubicBezTo>
                    <a:pt x="282" y="360"/>
                    <a:pt x="282" y="359"/>
                    <a:pt x="282" y="359"/>
                  </a:cubicBezTo>
                  <a:cubicBezTo>
                    <a:pt x="283" y="359"/>
                    <a:pt x="284" y="360"/>
                    <a:pt x="284" y="360"/>
                  </a:cubicBezTo>
                  <a:cubicBezTo>
                    <a:pt x="286" y="361"/>
                    <a:pt x="287" y="362"/>
                    <a:pt x="288" y="363"/>
                  </a:cubicBezTo>
                  <a:cubicBezTo>
                    <a:pt x="290" y="364"/>
                    <a:pt x="288" y="362"/>
                    <a:pt x="289" y="364"/>
                  </a:cubicBezTo>
                  <a:cubicBezTo>
                    <a:pt x="290" y="365"/>
                    <a:pt x="289" y="367"/>
                    <a:pt x="290" y="368"/>
                  </a:cubicBezTo>
                  <a:cubicBezTo>
                    <a:pt x="290" y="370"/>
                    <a:pt x="291" y="371"/>
                    <a:pt x="292" y="372"/>
                  </a:cubicBezTo>
                  <a:cubicBezTo>
                    <a:pt x="293" y="374"/>
                    <a:pt x="295" y="373"/>
                    <a:pt x="298" y="373"/>
                  </a:cubicBezTo>
                  <a:cubicBezTo>
                    <a:pt x="297" y="374"/>
                    <a:pt x="296" y="374"/>
                    <a:pt x="296" y="374"/>
                  </a:cubicBezTo>
                  <a:cubicBezTo>
                    <a:pt x="295" y="375"/>
                    <a:pt x="295" y="377"/>
                    <a:pt x="295" y="378"/>
                  </a:cubicBezTo>
                  <a:cubicBezTo>
                    <a:pt x="294" y="380"/>
                    <a:pt x="294" y="381"/>
                    <a:pt x="293" y="383"/>
                  </a:cubicBezTo>
                  <a:cubicBezTo>
                    <a:pt x="293" y="383"/>
                    <a:pt x="292" y="386"/>
                    <a:pt x="292" y="386"/>
                  </a:cubicBezTo>
                  <a:cubicBezTo>
                    <a:pt x="292" y="386"/>
                    <a:pt x="290" y="387"/>
                    <a:pt x="290" y="386"/>
                  </a:cubicBezTo>
                  <a:cubicBezTo>
                    <a:pt x="289" y="385"/>
                    <a:pt x="290" y="385"/>
                    <a:pt x="290" y="385"/>
                  </a:cubicBezTo>
                  <a:cubicBezTo>
                    <a:pt x="289" y="383"/>
                    <a:pt x="289" y="383"/>
                    <a:pt x="287" y="382"/>
                  </a:cubicBezTo>
                  <a:cubicBezTo>
                    <a:pt x="286" y="381"/>
                    <a:pt x="286" y="380"/>
                    <a:pt x="285" y="379"/>
                  </a:cubicBezTo>
                  <a:cubicBezTo>
                    <a:pt x="284" y="378"/>
                    <a:pt x="281" y="376"/>
                    <a:pt x="283" y="375"/>
                  </a:cubicBezTo>
                  <a:cubicBezTo>
                    <a:pt x="278" y="374"/>
                    <a:pt x="273" y="370"/>
                    <a:pt x="268" y="367"/>
                  </a:cubicBezTo>
                  <a:cubicBezTo>
                    <a:pt x="266" y="363"/>
                    <a:pt x="260" y="361"/>
                    <a:pt x="256" y="359"/>
                  </a:cubicBezTo>
                  <a:cubicBezTo>
                    <a:pt x="253" y="358"/>
                    <a:pt x="251" y="358"/>
                    <a:pt x="248" y="358"/>
                  </a:cubicBezTo>
                  <a:cubicBezTo>
                    <a:pt x="247" y="358"/>
                    <a:pt x="246" y="357"/>
                    <a:pt x="244" y="357"/>
                  </a:cubicBezTo>
                  <a:cubicBezTo>
                    <a:pt x="244" y="357"/>
                    <a:pt x="242" y="355"/>
                    <a:pt x="241" y="356"/>
                  </a:cubicBezTo>
                  <a:cubicBezTo>
                    <a:pt x="239" y="356"/>
                    <a:pt x="241" y="357"/>
                    <a:pt x="240" y="359"/>
                  </a:cubicBezTo>
                  <a:cubicBezTo>
                    <a:pt x="239" y="360"/>
                    <a:pt x="237" y="359"/>
                    <a:pt x="236" y="360"/>
                  </a:cubicBezTo>
                  <a:cubicBezTo>
                    <a:pt x="235" y="362"/>
                    <a:pt x="237" y="364"/>
                    <a:pt x="238" y="365"/>
                  </a:cubicBezTo>
                  <a:cubicBezTo>
                    <a:pt x="239" y="367"/>
                    <a:pt x="239" y="368"/>
                    <a:pt x="240" y="370"/>
                  </a:cubicBezTo>
                  <a:cubicBezTo>
                    <a:pt x="240" y="370"/>
                    <a:pt x="240" y="370"/>
                    <a:pt x="241" y="371"/>
                  </a:cubicBezTo>
                  <a:cubicBezTo>
                    <a:pt x="241" y="372"/>
                    <a:pt x="241" y="373"/>
                    <a:pt x="241" y="374"/>
                  </a:cubicBezTo>
                  <a:cubicBezTo>
                    <a:pt x="240" y="375"/>
                    <a:pt x="238" y="377"/>
                    <a:pt x="237" y="378"/>
                  </a:cubicBezTo>
                  <a:cubicBezTo>
                    <a:pt x="235" y="379"/>
                    <a:pt x="234" y="377"/>
                    <a:pt x="233" y="379"/>
                  </a:cubicBezTo>
                  <a:cubicBezTo>
                    <a:pt x="233" y="381"/>
                    <a:pt x="235" y="382"/>
                    <a:pt x="233" y="384"/>
                  </a:cubicBezTo>
                  <a:cubicBezTo>
                    <a:pt x="231" y="386"/>
                    <a:pt x="228" y="383"/>
                    <a:pt x="228" y="380"/>
                  </a:cubicBezTo>
                  <a:cubicBezTo>
                    <a:pt x="229" y="379"/>
                    <a:pt x="230" y="378"/>
                    <a:pt x="230" y="377"/>
                  </a:cubicBezTo>
                  <a:cubicBezTo>
                    <a:pt x="230" y="375"/>
                    <a:pt x="229" y="374"/>
                    <a:pt x="227" y="374"/>
                  </a:cubicBezTo>
                  <a:cubicBezTo>
                    <a:pt x="228" y="373"/>
                    <a:pt x="229" y="373"/>
                    <a:pt x="229" y="372"/>
                  </a:cubicBezTo>
                  <a:cubicBezTo>
                    <a:pt x="227" y="372"/>
                    <a:pt x="225" y="373"/>
                    <a:pt x="223" y="374"/>
                  </a:cubicBezTo>
                  <a:cubicBezTo>
                    <a:pt x="222" y="375"/>
                    <a:pt x="222" y="376"/>
                    <a:pt x="221" y="376"/>
                  </a:cubicBezTo>
                  <a:cubicBezTo>
                    <a:pt x="220" y="376"/>
                    <a:pt x="220" y="376"/>
                    <a:pt x="219" y="377"/>
                  </a:cubicBezTo>
                  <a:cubicBezTo>
                    <a:pt x="217" y="378"/>
                    <a:pt x="218" y="380"/>
                    <a:pt x="216" y="381"/>
                  </a:cubicBezTo>
                  <a:cubicBezTo>
                    <a:pt x="215" y="381"/>
                    <a:pt x="214" y="381"/>
                    <a:pt x="213" y="380"/>
                  </a:cubicBezTo>
                  <a:cubicBezTo>
                    <a:pt x="212" y="380"/>
                    <a:pt x="212" y="380"/>
                    <a:pt x="211" y="380"/>
                  </a:cubicBezTo>
                  <a:cubicBezTo>
                    <a:pt x="210" y="380"/>
                    <a:pt x="210" y="380"/>
                    <a:pt x="209" y="380"/>
                  </a:cubicBezTo>
                  <a:cubicBezTo>
                    <a:pt x="209" y="380"/>
                    <a:pt x="209" y="380"/>
                    <a:pt x="208" y="379"/>
                  </a:cubicBezTo>
                  <a:cubicBezTo>
                    <a:pt x="207" y="379"/>
                    <a:pt x="206" y="380"/>
                    <a:pt x="205" y="380"/>
                  </a:cubicBezTo>
                  <a:cubicBezTo>
                    <a:pt x="203" y="381"/>
                    <a:pt x="202" y="381"/>
                    <a:pt x="201" y="383"/>
                  </a:cubicBezTo>
                  <a:cubicBezTo>
                    <a:pt x="201" y="383"/>
                    <a:pt x="200" y="384"/>
                    <a:pt x="200" y="385"/>
                  </a:cubicBezTo>
                  <a:cubicBezTo>
                    <a:pt x="200" y="385"/>
                    <a:pt x="201" y="386"/>
                    <a:pt x="200" y="387"/>
                  </a:cubicBezTo>
                  <a:cubicBezTo>
                    <a:pt x="198" y="389"/>
                    <a:pt x="198" y="385"/>
                    <a:pt x="196" y="386"/>
                  </a:cubicBezTo>
                  <a:cubicBezTo>
                    <a:pt x="196" y="386"/>
                    <a:pt x="196" y="386"/>
                    <a:pt x="196" y="387"/>
                  </a:cubicBezTo>
                  <a:cubicBezTo>
                    <a:pt x="195" y="386"/>
                    <a:pt x="194" y="387"/>
                    <a:pt x="193" y="387"/>
                  </a:cubicBezTo>
                  <a:cubicBezTo>
                    <a:pt x="192" y="384"/>
                    <a:pt x="188" y="388"/>
                    <a:pt x="188" y="385"/>
                  </a:cubicBezTo>
                  <a:cubicBezTo>
                    <a:pt x="189" y="385"/>
                    <a:pt x="189" y="384"/>
                    <a:pt x="190" y="384"/>
                  </a:cubicBezTo>
                  <a:cubicBezTo>
                    <a:pt x="191" y="384"/>
                    <a:pt x="192" y="384"/>
                    <a:pt x="192" y="384"/>
                  </a:cubicBezTo>
                  <a:cubicBezTo>
                    <a:pt x="193" y="384"/>
                    <a:pt x="193" y="385"/>
                    <a:pt x="194" y="384"/>
                  </a:cubicBezTo>
                  <a:cubicBezTo>
                    <a:pt x="194" y="384"/>
                    <a:pt x="193" y="381"/>
                    <a:pt x="193" y="381"/>
                  </a:cubicBezTo>
                  <a:cubicBezTo>
                    <a:pt x="193" y="381"/>
                    <a:pt x="192" y="380"/>
                    <a:pt x="192" y="380"/>
                  </a:cubicBezTo>
                  <a:cubicBezTo>
                    <a:pt x="192" y="379"/>
                    <a:pt x="193" y="379"/>
                    <a:pt x="193" y="378"/>
                  </a:cubicBezTo>
                  <a:cubicBezTo>
                    <a:pt x="193" y="377"/>
                    <a:pt x="193" y="376"/>
                    <a:pt x="192" y="375"/>
                  </a:cubicBezTo>
                  <a:cubicBezTo>
                    <a:pt x="193" y="375"/>
                    <a:pt x="192" y="374"/>
                    <a:pt x="192" y="374"/>
                  </a:cubicBezTo>
                  <a:cubicBezTo>
                    <a:pt x="191" y="374"/>
                    <a:pt x="196" y="373"/>
                    <a:pt x="196" y="373"/>
                  </a:cubicBezTo>
                  <a:cubicBezTo>
                    <a:pt x="194" y="373"/>
                    <a:pt x="192" y="372"/>
                    <a:pt x="191" y="374"/>
                  </a:cubicBezTo>
                  <a:cubicBezTo>
                    <a:pt x="189" y="374"/>
                    <a:pt x="183" y="378"/>
                    <a:pt x="183" y="380"/>
                  </a:cubicBezTo>
                  <a:cubicBezTo>
                    <a:pt x="183" y="381"/>
                    <a:pt x="185" y="380"/>
                    <a:pt x="185" y="382"/>
                  </a:cubicBezTo>
                  <a:cubicBezTo>
                    <a:pt x="185" y="384"/>
                    <a:pt x="183" y="386"/>
                    <a:pt x="181" y="384"/>
                  </a:cubicBezTo>
                  <a:cubicBezTo>
                    <a:pt x="181" y="384"/>
                    <a:pt x="182" y="382"/>
                    <a:pt x="181" y="381"/>
                  </a:cubicBezTo>
                  <a:cubicBezTo>
                    <a:pt x="181" y="380"/>
                    <a:pt x="179" y="381"/>
                    <a:pt x="178" y="382"/>
                  </a:cubicBezTo>
                  <a:cubicBezTo>
                    <a:pt x="176" y="383"/>
                    <a:pt x="175" y="383"/>
                    <a:pt x="173" y="384"/>
                  </a:cubicBezTo>
                  <a:cubicBezTo>
                    <a:pt x="171" y="385"/>
                    <a:pt x="169" y="386"/>
                    <a:pt x="168" y="388"/>
                  </a:cubicBezTo>
                  <a:cubicBezTo>
                    <a:pt x="168" y="388"/>
                    <a:pt x="168" y="388"/>
                    <a:pt x="168" y="388"/>
                  </a:cubicBezTo>
                  <a:cubicBezTo>
                    <a:pt x="167" y="388"/>
                    <a:pt x="166" y="390"/>
                    <a:pt x="165" y="391"/>
                  </a:cubicBezTo>
                  <a:cubicBezTo>
                    <a:pt x="165" y="391"/>
                    <a:pt x="165" y="391"/>
                    <a:pt x="165" y="390"/>
                  </a:cubicBezTo>
                  <a:cubicBezTo>
                    <a:pt x="163" y="392"/>
                    <a:pt x="162" y="393"/>
                    <a:pt x="160" y="394"/>
                  </a:cubicBezTo>
                  <a:cubicBezTo>
                    <a:pt x="159" y="394"/>
                    <a:pt x="158" y="395"/>
                    <a:pt x="157" y="394"/>
                  </a:cubicBezTo>
                  <a:cubicBezTo>
                    <a:pt x="157" y="394"/>
                    <a:pt x="156" y="392"/>
                    <a:pt x="155" y="393"/>
                  </a:cubicBezTo>
                  <a:cubicBezTo>
                    <a:pt x="155" y="393"/>
                    <a:pt x="157" y="397"/>
                    <a:pt x="157" y="397"/>
                  </a:cubicBezTo>
                  <a:cubicBezTo>
                    <a:pt x="157" y="397"/>
                    <a:pt x="159" y="398"/>
                    <a:pt x="159" y="398"/>
                  </a:cubicBezTo>
                  <a:cubicBezTo>
                    <a:pt x="159" y="399"/>
                    <a:pt x="157" y="398"/>
                    <a:pt x="157" y="398"/>
                  </a:cubicBezTo>
                  <a:cubicBezTo>
                    <a:pt x="156" y="397"/>
                    <a:pt x="155" y="398"/>
                    <a:pt x="154" y="398"/>
                  </a:cubicBezTo>
                  <a:cubicBezTo>
                    <a:pt x="155" y="398"/>
                    <a:pt x="152" y="399"/>
                    <a:pt x="153" y="399"/>
                  </a:cubicBezTo>
                  <a:cubicBezTo>
                    <a:pt x="152" y="399"/>
                    <a:pt x="152" y="399"/>
                    <a:pt x="152" y="398"/>
                  </a:cubicBezTo>
                  <a:cubicBezTo>
                    <a:pt x="149" y="399"/>
                    <a:pt x="151" y="400"/>
                    <a:pt x="151" y="401"/>
                  </a:cubicBezTo>
                  <a:cubicBezTo>
                    <a:pt x="151" y="403"/>
                    <a:pt x="150" y="404"/>
                    <a:pt x="150" y="405"/>
                  </a:cubicBezTo>
                  <a:cubicBezTo>
                    <a:pt x="150" y="406"/>
                    <a:pt x="150" y="406"/>
                    <a:pt x="150" y="407"/>
                  </a:cubicBezTo>
                  <a:cubicBezTo>
                    <a:pt x="150" y="409"/>
                    <a:pt x="149" y="410"/>
                    <a:pt x="149" y="412"/>
                  </a:cubicBezTo>
                  <a:cubicBezTo>
                    <a:pt x="148" y="410"/>
                    <a:pt x="141" y="414"/>
                    <a:pt x="141" y="414"/>
                  </a:cubicBezTo>
                  <a:cubicBezTo>
                    <a:pt x="140" y="413"/>
                    <a:pt x="142" y="413"/>
                    <a:pt x="142" y="412"/>
                  </a:cubicBezTo>
                  <a:cubicBezTo>
                    <a:pt x="142" y="411"/>
                    <a:pt x="140" y="412"/>
                    <a:pt x="140" y="412"/>
                  </a:cubicBezTo>
                  <a:cubicBezTo>
                    <a:pt x="136" y="413"/>
                    <a:pt x="137" y="410"/>
                    <a:pt x="136" y="407"/>
                  </a:cubicBezTo>
                  <a:cubicBezTo>
                    <a:pt x="135" y="406"/>
                    <a:pt x="132" y="406"/>
                    <a:pt x="131" y="404"/>
                  </a:cubicBezTo>
                  <a:cubicBezTo>
                    <a:pt x="129" y="401"/>
                    <a:pt x="132" y="401"/>
                    <a:pt x="134" y="399"/>
                  </a:cubicBezTo>
                  <a:cubicBezTo>
                    <a:pt x="134" y="398"/>
                    <a:pt x="133" y="398"/>
                    <a:pt x="134" y="397"/>
                  </a:cubicBezTo>
                  <a:cubicBezTo>
                    <a:pt x="135" y="396"/>
                    <a:pt x="138" y="396"/>
                    <a:pt x="139" y="396"/>
                  </a:cubicBezTo>
                  <a:cubicBezTo>
                    <a:pt x="140" y="395"/>
                    <a:pt x="143" y="396"/>
                    <a:pt x="143" y="394"/>
                  </a:cubicBezTo>
                  <a:cubicBezTo>
                    <a:pt x="143" y="393"/>
                    <a:pt x="142" y="391"/>
                    <a:pt x="141" y="390"/>
                  </a:cubicBezTo>
                  <a:cubicBezTo>
                    <a:pt x="141" y="390"/>
                    <a:pt x="141" y="389"/>
                    <a:pt x="141" y="389"/>
                  </a:cubicBezTo>
                  <a:cubicBezTo>
                    <a:pt x="140" y="388"/>
                    <a:pt x="139" y="387"/>
                    <a:pt x="138" y="386"/>
                  </a:cubicBezTo>
                  <a:cubicBezTo>
                    <a:pt x="138" y="386"/>
                    <a:pt x="138" y="386"/>
                    <a:pt x="138" y="386"/>
                  </a:cubicBezTo>
                  <a:cubicBezTo>
                    <a:pt x="138" y="385"/>
                    <a:pt x="138" y="385"/>
                    <a:pt x="138" y="385"/>
                  </a:cubicBezTo>
                  <a:cubicBezTo>
                    <a:pt x="138" y="383"/>
                    <a:pt x="138" y="384"/>
                    <a:pt x="137" y="383"/>
                  </a:cubicBezTo>
                  <a:cubicBezTo>
                    <a:pt x="136" y="382"/>
                    <a:pt x="135" y="382"/>
                    <a:pt x="134" y="382"/>
                  </a:cubicBezTo>
                  <a:cubicBezTo>
                    <a:pt x="131" y="382"/>
                    <a:pt x="126" y="383"/>
                    <a:pt x="123" y="381"/>
                  </a:cubicBezTo>
                  <a:cubicBezTo>
                    <a:pt x="123" y="381"/>
                    <a:pt x="122" y="381"/>
                    <a:pt x="122" y="380"/>
                  </a:cubicBezTo>
                  <a:cubicBezTo>
                    <a:pt x="119" y="378"/>
                    <a:pt x="120" y="381"/>
                    <a:pt x="122" y="382"/>
                  </a:cubicBezTo>
                  <a:cubicBezTo>
                    <a:pt x="123" y="384"/>
                    <a:pt x="125" y="384"/>
                    <a:pt x="126" y="386"/>
                  </a:cubicBezTo>
                  <a:cubicBezTo>
                    <a:pt x="126" y="387"/>
                    <a:pt x="126" y="390"/>
                    <a:pt x="126" y="391"/>
                  </a:cubicBezTo>
                  <a:cubicBezTo>
                    <a:pt x="126" y="391"/>
                    <a:pt x="127" y="391"/>
                    <a:pt x="127" y="391"/>
                  </a:cubicBezTo>
                  <a:cubicBezTo>
                    <a:pt x="127" y="392"/>
                    <a:pt x="126" y="392"/>
                    <a:pt x="126" y="393"/>
                  </a:cubicBezTo>
                  <a:cubicBezTo>
                    <a:pt x="125" y="393"/>
                    <a:pt x="126" y="394"/>
                    <a:pt x="126" y="394"/>
                  </a:cubicBezTo>
                  <a:cubicBezTo>
                    <a:pt x="125" y="395"/>
                    <a:pt x="125" y="394"/>
                    <a:pt x="126" y="396"/>
                  </a:cubicBezTo>
                  <a:cubicBezTo>
                    <a:pt x="126" y="396"/>
                    <a:pt x="126" y="397"/>
                    <a:pt x="126" y="398"/>
                  </a:cubicBezTo>
                  <a:cubicBezTo>
                    <a:pt x="126" y="398"/>
                    <a:pt x="125" y="398"/>
                    <a:pt x="125" y="398"/>
                  </a:cubicBezTo>
                  <a:cubicBezTo>
                    <a:pt x="124" y="399"/>
                    <a:pt x="122" y="404"/>
                    <a:pt x="123" y="406"/>
                  </a:cubicBezTo>
                  <a:cubicBezTo>
                    <a:pt x="123" y="406"/>
                    <a:pt x="127" y="408"/>
                    <a:pt x="127" y="408"/>
                  </a:cubicBezTo>
                  <a:cubicBezTo>
                    <a:pt x="127" y="409"/>
                    <a:pt x="128" y="411"/>
                    <a:pt x="128" y="412"/>
                  </a:cubicBezTo>
                  <a:cubicBezTo>
                    <a:pt x="128" y="413"/>
                    <a:pt x="127" y="413"/>
                    <a:pt x="127" y="414"/>
                  </a:cubicBezTo>
                  <a:cubicBezTo>
                    <a:pt x="127" y="414"/>
                    <a:pt x="128" y="415"/>
                    <a:pt x="128" y="415"/>
                  </a:cubicBezTo>
                  <a:cubicBezTo>
                    <a:pt x="126" y="419"/>
                    <a:pt x="125" y="422"/>
                    <a:pt x="125" y="426"/>
                  </a:cubicBezTo>
                  <a:cubicBezTo>
                    <a:pt x="125" y="427"/>
                    <a:pt x="127" y="428"/>
                    <a:pt x="126" y="429"/>
                  </a:cubicBezTo>
                  <a:cubicBezTo>
                    <a:pt x="124" y="428"/>
                    <a:pt x="125" y="423"/>
                    <a:pt x="122" y="424"/>
                  </a:cubicBezTo>
                  <a:cubicBezTo>
                    <a:pt x="119" y="425"/>
                    <a:pt x="123" y="426"/>
                    <a:pt x="122" y="427"/>
                  </a:cubicBezTo>
                  <a:cubicBezTo>
                    <a:pt x="121" y="426"/>
                    <a:pt x="120" y="426"/>
                    <a:pt x="120" y="425"/>
                  </a:cubicBezTo>
                  <a:cubicBezTo>
                    <a:pt x="120" y="424"/>
                    <a:pt x="122" y="424"/>
                    <a:pt x="122" y="423"/>
                  </a:cubicBezTo>
                  <a:cubicBezTo>
                    <a:pt x="123" y="421"/>
                    <a:pt x="120" y="422"/>
                    <a:pt x="120" y="419"/>
                  </a:cubicBezTo>
                  <a:cubicBezTo>
                    <a:pt x="119" y="419"/>
                    <a:pt x="116" y="420"/>
                    <a:pt x="115" y="420"/>
                  </a:cubicBezTo>
                  <a:cubicBezTo>
                    <a:pt x="115" y="419"/>
                    <a:pt x="116" y="420"/>
                    <a:pt x="115" y="418"/>
                  </a:cubicBezTo>
                  <a:cubicBezTo>
                    <a:pt x="115" y="418"/>
                    <a:pt x="113" y="418"/>
                    <a:pt x="113" y="418"/>
                  </a:cubicBezTo>
                  <a:cubicBezTo>
                    <a:pt x="111" y="418"/>
                    <a:pt x="111" y="421"/>
                    <a:pt x="110" y="422"/>
                  </a:cubicBezTo>
                  <a:cubicBezTo>
                    <a:pt x="108" y="426"/>
                    <a:pt x="103" y="426"/>
                    <a:pt x="101" y="429"/>
                  </a:cubicBezTo>
                  <a:cubicBezTo>
                    <a:pt x="99" y="432"/>
                    <a:pt x="95" y="433"/>
                    <a:pt x="96" y="438"/>
                  </a:cubicBezTo>
                  <a:cubicBezTo>
                    <a:pt x="97" y="441"/>
                    <a:pt x="101" y="443"/>
                    <a:pt x="101" y="447"/>
                  </a:cubicBezTo>
                  <a:cubicBezTo>
                    <a:pt x="101" y="448"/>
                    <a:pt x="102" y="450"/>
                    <a:pt x="100" y="450"/>
                  </a:cubicBezTo>
                  <a:cubicBezTo>
                    <a:pt x="99" y="450"/>
                    <a:pt x="99" y="449"/>
                    <a:pt x="98" y="449"/>
                  </a:cubicBezTo>
                  <a:cubicBezTo>
                    <a:pt x="98" y="449"/>
                    <a:pt x="96" y="448"/>
                    <a:pt x="96" y="449"/>
                  </a:cubicBezTo>
                  <a:cubicBezTo>
                    <a:pt x="97" y="449"/>
                    <a:pt x="97" y="450"/>
                    <a:pt x="96" y="450"/>
                  </a:cubicBezTo>
                  <a:cubicBezTo>
                    <a:pt x="94" y="450"/>
                    <a:pt x="93" y="448"/>
                    <a:pt x="91" y="447"/>
                  </a:cubicBezTo>
                  <a:cubicBezTo>
                    <a:pt x="91" y="447"/>
                    <a:pt x="88" y="446"/>
                    <a:pt x="87" y="446"/>
                  </a:cubicBezTo>
                  <a:cubicBezTo>
                    <a:pt x="87" y="446"/>
                    <a:pt x="87" y="447"/>
                    <a:pt x="86" y="447"/>
                  </a:cubicBezTo>
                  <a:cubicBezTo>
                    <a:pt x="86" y="447"/>
                    <a:pt x="85" y="448"/>
                    <a:pt x="85" y="448"/>
                  </a:cubicBezTo>
                  <a:cubicBezTo>
                    <a:pt x="84" y="446"/>
                    <a:pt x="86" y="447"/>
                    <a:pt x="87" y="446"/>
                  </a:cubicBezTo>
                  <a:cubicBezTo>
                    <a:pt x="87" y="446"/>
                    <a:pt x="83" y="444"/>
                    <a:pt x="83" y="444"/>
                  </a:cubicBezTo>
                  <a:cubicBezTo>
                    <a:pt x="82" y="442"/>
                    <a:pt x="81" y="441"/>
                    <a:pt x="79" y="440"/>
                  </a:cubicBezTo>
                  <a:cubicBezTo>
                    <a:pt x="78" y="440"/>
                    <a:pt x="78" y="439"/>
                    <a:pt x="77" y="440"/>
                  </a:cubicBezTo>
                  <a:cubicBezTo>
                    <a:pt x="76" y="440"/>
                    <a:pt x="77" y="441"/>
                    <a:pt x="77" y="442"/>
                  </a:cubicBezTo>
                  <a:cubicBezTo>
                    <a:pt x="76" y="442"/>
                    <a:pt x="76" y="443"/>
                    <a:pt x="76" y="444"/>
                  </a:cubicBezTo>
                  <a:cubicBezTo>
                    <a:pt x="75" y="444"/>
                    <a:pt x="74" y="443"/>
                    <a:pt x="74" y="444"/>
                  </a:cubicBezTo>
                  <a:cubicBezTo>
                    <a:pt x="73" y="444"/>
                    <a:pt x="75" y="445"/>
                    <a:pt x="75" y="445"/>
                  </a:cubicBezTo>
                  <a:cubicBezTo>
                    <a:pt x="75" y="446"/>
                    <a:pt x="74" y="446"/>
                    <a:pt x="74" y="447"/>
                  </a:cubicBezTo>
                  <a:cubicBezTo>
                    <a:pt x="76" y="448"/>
                    <a:pt x="76" y="449"/>
                    <a:pt x="77" y="450"/>
                  </a:cubicBezTo>
                  <a:cubicBezTo>
                    <a:pt x="77" y="451"/>
                    <a:pt x="80" y="454"/>
                    <a:pt x="81" y="453"/>
                  </a:cubicBezTo>
                  <a:cubicBezTo>
                    <a:pt x="82" y="452"/>
                    <a:pt x="82" y="453"/>
                    <a:pt x="82" y="452"/>
                  </a:cubicBezTo>
                  <a:cubicBezTo>
                    <a:pt x="83" y="452"/>
                    <a:pt x="83" y="452"/>
                    <a:pt x="83" y="452"/>
                  </a:cubicBezTo>
                  <a:cubicBezTo>
                    <a:pt x="83" y="453"/>
                    <a:pt x="84" y="453"/>
                    <a:pt x="84" y="453"/>
                  </a:cubicBezTo>
                  <a:cubicBezTo>
                    <a:pt x="85" y="454"/>
                    <a:pt x="84" y="454"/>
                    <a:pt x="84" y="455"/>
                  </a:cubicBezTo>
                  <a:cubicBezTo>
                    <a:pt x="84" y="457"/>
                    <a:pt x="86" y="458"/>
                    <a:pt x="84" y="460"/>
                  </a:cubicBezTo>
                  <a:cubicBezTo>
                    <a:pt x="83" y="460"/>
                    <a:pt x="83" y="460"/>
                    <a:pt x="82" y="460"/>
                  </a:cubicBezTo>
                  <a:cubicBezTo>
                    <a:pt x="82" y="460"/>
                    <a:pt x="81" y="461"/>
                    <a:pt x="81" y="461"/>
                  </a:cubicBezTo>
                  <a:cubicBezTo>
                    <a:pt x="79" y="462"/>
                    <a:pt x="79" y="460"/>
                    <a:pt x="77" y="460"/>
                  </a:cubicBezTo>
                  <a:cubicBezTo>
                    <a:pt x="77" y="460"/>
                    <a:pt x="77" y="460"/>
                    <a:pt x="76" y="460"/>
                  </a:cubicBezTo>
                  <a:cubicBezTo>
                    <a:pt x="76" y="460"/>
                    <a:pt x="72" y="458"/>
                    <a:pt x="73" y="458"/>
                  </a:cubicBezTo>
                  <a:cubicBezTo>
                    <a:pt x="73" y="457"/>
                    <a:pt x="72" y="457"/>
                    <a:pt x="72" y="457"/>
                  </a:cubicBezTo>
                  <a:cubicBezTo>
                    <a:pt x="72" y="456"/>
                    <a:pt x="72" y="454"/>
                    <a:pt x="71" y="455"/>
                  </a:cubicBezTo>
                  <a:cubicBezTo>
                    <a:pt x="70" y="456"/>
                    <a:pt x="70" y="451"/>
                    <a:pt x="68" y="452"/>
                  </a:cubicBezTo>
                  <a:cubicBezTo>
                    <a:pt x="68" y="453"/>
                    <a:pt x="68" y="453"/>
                    <a:pt x="68" y="453"/>
                  </a:cubicBezTo>
                  <a:cubicBezTo>
                    <a:pt x="68" y="453"/>
                    <a:pt x="67" y="453"/>
                    <a:pt x="67" y="453"/>
                  </a:cubicBezTo>
                  <a:cubicBezTo>
                    <a:pt x="66" y="453"/>
                    <a:pt x="65" y="452"/>
                    <a:pt x="64" y="451"/>
                  </a:cubicBezTo>
                  <a:cubicBezTo>
                    <a:pt x="64" y="451"/>
                    <a:pt x="64" y="451"/>
                    <a:pt x="63" y="450"/>
                  </a:cubicBezTo>
                  <a:cubicBezTo>
                    <a:pt x="62" y="450"/>
                    <a:pt x="63" y="450"/>
                    <a:pt x="63" y="449"/>
                  </a:cubicBezTo>
                  <a:cubicBezTo>
                    <a:pt x="63" y="448"/>
                    <a:pt x="63" y="448"/>
                    <a:pt x="63" y="447"/>
                  </a:cubicBezTo>
                  <a:cubicBezTo>
                    <a:pt x="63" y="447"/>
                    <a:pt x="63" y="447"/>
                    <a:pt x="63" y="446"/>
                  </a:cubicBezTo>
                  <a:cubicBezTo>
                    <a:pt x="63" y="445"/>
                    <a:pt x="63" y="445"/>
                    <a:pt x="63" y="444"/>
                  </a:cubicBezTo>
                  <a:cubicBezTo>
                    <a:pt x="63" y="444"/>
                    <a:pt x="62" y="444"/>
                    <a:pt x="62" y="443"/>
                  </a:cubicBezTo>
                  <a:cubicBezTo>
                    <a:pt x="62" y="443"/>
                    <a:pt x="63" y="442"/>
                    <a:pt x="63" y="442"/>
                  </a:cubicBezTo>
                  <a:cubicBezTo>
                    <a:pt x="63" y="442"/>
                    <a:pt x="62" y="442"/>
                    <a:pt x="62" y="442"/>
                  </a:cubicBezTo>
                  <a:cubicBezTo>
                    <a:pt x="62" y="441"/>
                    <a:pt x="62" y="440"/>
                    <a:pt x="61" y="439"/>
                  </a:cubicBezTo>
                  <a:cubicBezTo>
                    <a:pt x="61" y="438"/>
                    <a:pt x="60" y="437"/>
                    <a:pt x="59" y="437"/>
                  </a:cubicBezTo>
                  <a:cubicBezTo>
                    <a:pt x="60" y="436"/>
                    <a:pt x="60" y="436"/>
                    <a:pt x="61" y="436"/>
                  </a:cubicBezTo>
                  <a:cubicBezTo>
                    <a:pt x="61" y="435"/>
                    <a:pt x="61" y="436"/>
                    <a:pt x="62" y="436"/>
                  </a:cubicBezTo>
                  <a:cubicBezTo>
                    <a:pt x="62" y="435"/>
                    <a:pt x="63" y="433"/>
                    <a:pt x="62" y="433"/>
                  </a:cubicBezTo>
                  <a:cubicBezTo>
                    <a:pt x="62" y="432"/>
                    <a:pt x="62" y="432"/>
                    <a:pt x="62" y="432"/>
                  </a:cubicBezTo>
                  <a:cubicBezTo>
                    <a:pt x="62" y="432"/>
                    <a:pt x="62" y="430"/>
                    <a:pt x="62" y="430"/>
                  </a:cubicBezTo>
                  <a:cubicBezTo>
                    <a:pt x="63" y="430"/>
                    <a:pt x="63" y="431"/>
                    <a:pt x="64" y="431"/>
                  </a:cubicBezTo>
                  <a:cubicBezTo>
                    <a:pt x="64" y="432"/>
                    <a:pt x="63" y="431"/>
                    <a:pt x="63" y="431"/>
                  </a:cubicBezTo>
                  <a:cubicBezTo>
                    <a:pt x="63" y="430"/>
                    <a:pt x="63" y="430"/>
                    <a:pt x="63" y="430"/>
                  </a:cubicBezTo>
                  <a:cubicBezTo>
                    <a:pt x="63" y="427"/>
                    <a:pt x="61" y="425"/>
                    <a:pt x="58" y="423"/>
                  </a:cubicBezTo>
                  <a:cubicBezTo>
                    <a:pt x="58" y="423"/>
                    <a:pt x="58" y="423"/>
                    <a:pt x="58" y="423"/>
                  </a:cubicBezTo>
                  <a:cubicBezTo>
                    <a:pt x="56" y="422"/>
                    <a:pt x="58" y="423"/>
                    <a:pt x="57" y="423"/>
                  </a:cubicBezTo>
                  <a:cubicBezTo>
                    <a:pt x="57" y="423"/>
                    <a:pt x="57" y="423"/>
                    <a:pt x="56" y="423"/>
                  </a:cubicBezTo>
                  <a:cubicBezTo>
                    <a:pt x="56" y="422"/>
                    <a:pt x="56" y="422"/>
                    <a:pt x="55" y="422"/>
                  </a:cubicBezTo>
                  <a:cubicBezTo>
                    <a:pt x="54" y="421"/>
                    <a:pt x="53" y="421"/>
                    <a:pt x="53" y="421"/>
                  </a:cubicBezTo>
                  <a:cubicBezTo>
                    <a:pt x="53" y="420"/>
                    <a:pt x="54" y="421"/>
                    <a:pt x="55" y="420"/>
                  </a:cubicBezTo>
                  <a:cubicBezTo>
                    <a:pt x="55" y="420"/>
                    <a:pt x="54" y="420"/>
                    <a:pt x="54" y="420"/>
                  </a:cubicBezTo>
                  <a:cubicBezTo>
                    <a:pt x="54" y="420"/>
                    <a:pt x="55" y="420"/>
                    <a:pt x="55" y="420"/>
                  </a:cubicBezTo>
                  <a:cubicBezTo>
                    <a:pt x="55" y="419"/>
                    <a:pt x="55" y="419"/>
                    <a:pt x="55" y="419"/>
                  </a:cubicBezTo>
                  <a:cubicBezTo>
                    <a:pt x="55" y="419"/>
                    <a:pt x="55" y="418"/>
                    <a:pt x="55" y="418"/>
                  </a:cubicBezTo>
                  <a:cubicBezTo>
                    <a:pt x="55" y="418"/>
                    <a:pt x="53" y="418"/>
                    <a:pt x="53" y="418"/>
                  </a:cubicBezTo>
                  <a:cubicBezTo>
                    <a:pt x="52" y="418"/>
                    <a:pt x="51" y="418"/>
                    <a:pt x="50" y="418"/>
                  </a:cubicBezTo>
                  <a:cubicBezTo>
                    <a:pt x="51" y="417"/>
                    <a:pt x="52" y="417"/>
                    <a:pt x="52" y="417"/>
                  </a:cubicBezTo>
                  <a:cubicBezTo>
                    <a:pt x="53" y="417"/>
                    <a:pt x="54" y="418"/>
                    <a:pt x="54" y="417"/>
                  </a:cubicBezTo>
                  <a:cubicBezTo>
                    <a:pt x="54" y="416"/>
                    <a:pt x="50" y="417"/>
                    <a:pt x="50" y="417"/>
                  </a:cubicBezTo>
                  <a:cubicBezTo>
                    <a:pt x="50" y="416"/>
                    <a:pt x="50" y="417"/>
                    <a:pt x="51" y="416"/>
                  </a:cubicBezTo>
                  <a:cubicBezTo>
                    <a:pt x="51" y="416"/>
                    <a:pt x="53" y="416"/>
                    <a:pt x="53" y="416"/>
                  </a:cubicBezTo>
                  <a:cubicBezTo>
                    <a:pt x="52" y="415"/>
                    <a:pt x="51" y="415"/>
                    <a:pt x="50" y="415"/>
                  </a:cubicBezTo>
                  <a:cubicBezTo>
                    <a:pt x="50" y="415"/>
                    <a:pt x="50" y="415"/>
                    <a:pt x="49" y="415"/>
                  </a:cubicBezTo>
                  <a:cubicBezTo>
                    <a:pt x="49" y="414"/>
                    <a:pt x="50" y="414"/>
                    <a:pt x="50" y="414"/>
                  </a:cubicBezTo>
                  <a:cubicBezTo>
                    <a:pt x="49" y="413"/>
                    <a:pt x="47" y="412"/>
                    <a:pt x="46" y="412"/>
                  </a:cubicBezTo>
                  <a:cubicBezTo>
                    <a:pt x="47" y="411"/>
                    <a:pt x="47" y="411"/>
                    <a:pt x="47" y="411"/>
                  </a:cubicBezTo>
                  <a:cubicBezTo>
                    <a:pt x="49" y="410"/>
                    <a:pt x="46" y="409"/>
                    <a:pt x="46" y="408"/>
                  </a:cubicBezTo>
                  <a:cubicBezTo>
                    <a:pt x="45" y="407"/>
                    <a:pt x="43" y="408"/>
                    <a:pt x="43" y="407"/>
                  </a:cubicBezTo>
                  <a:cubicBezTo>
                    <a:pt x="44" y="406"/>
                    <a:pt x="49" y="407"/>
                    <a:pt x="50" y="408"/>
                  </a:cubicBezTo>
                  <a:cubicBezTo>
                    <a:pt x="51" y="408"/>
                    <a:pt x="49" y="409"/>
                    <a:pt x="49" y="409"/>
                  </a:cubicBezTo>
                  <a:cubicBezTo>
                    <a:pt x="49" y="411"/>
                    <a:pt x="51" y="411"/>
                    <a:pt x="51" y="412"/>
                  </a:cubicBezTo>
                  <a:cubicBezTo>
                    <a:pt x="52" y="413"/>
                    <a:pt x="54" y="416"/>
                    <a:pt x="54" y="413"/>
                  </a:cubicBezTo>
                  <a:cubicBezTo>
                    <a:pt x="54" y="412"/>
                    <a:pt x="56" y="415"/>
                    <a:pt x="56" y="415"/>
                  </a:cubicBezTo>
                  <a:cubicBezTo>
                    <a:pt x="58" y="416"/>
                    <a:pt x="57" y="414"/>
                    <a:pt x="58" y="414"/>
                  </a:cubicBezTo>
                  <a:cubicBezTo>
                    <a:pt x="58" y="414"/>
                    <a:pt x="58" y="414"/>
                    <a:pt x="58" y="414"/>
                  </a:cubicBezTo>
                  <a:cubicBezTo>
                    <a:pt x="58" y="416"/>
                    <a:pt x="60" y="415"/>
                    <a:pt x="61" y="416"/>
                  </a:cubicBezTo>
                  <a:cubicBezTo>
                    <a:pt x="60" y="416"/>
                    <a:pt x="60" y="416"/>
                    <a:pt x="60" y="417"/>
                  </a:cubicBezTo>
                  <a:cubicBezTo>
                    <a:pt x="60" y="418"/>
                    <a:pt x="61" y="417"/>
                    <a:pt x="62" y="417"/>
                  </a:cubicBezTo>
                  <a:cubicBezTo>
                    <a:pt x="62" y="417"/>
                    <a:pt x="63" y="417"/>
                    <a:pt x="64" y="417"/>
                  </a:cubicBezTo>
                  <a:cubicBezTo>
                    <a:pt x="64" y="417"/>
                    <a:pt x="65" y="418"/>
                    <a:pt x="66" y="419"/>
                  </a:cubicBezTo>
                  <a:cubicBezTo>
                    <a:pt x="70" y="422"/>
                    <a:pt x="76" y="421"/>
                    <a:pt x="81" y="424"/>
                  </a:cubicBezTo>
                  <a:cubicBezTo>
                    <a:pt x="88" y="427"/>
                    <a:pt x="98" y="424"/>
                    <a:pt x="102" y="418"/>
                  </a:cubicBezTo>
                  <a:cubicBezTo>
                    <a:pt x="104" y="415"/>
                    <a:pt x="106" y="413"/>
                    <a:pt x="106" y="410"/>
                  </a:cubicBezTo>
                  <a:cubicBezTo>
                    <a:pt x="108" y="409"/>
                    <a:pt x="107" y="406"/>
                    <a:pt x="107" y="406"/>
                  </a:cubicBezTo>
                  <a:cubicBezTo>
                    <a:pt x="106" y="406"/>
                    <a:pt x="106" y="406"/>
                    <a:pt x="106" y="406"/>
                  </a:cubicBezTo>
                  <a:cubicBezTo>
                    <a:pt x="105" y="406"/>
                    <a:pt x="106" y="405"/>
                    <a:pt x="105" y="403"/>
                  </a:cubicBezTo>
                  <a:cubicBezTo>
                    <a:pt x="105" y="402"/>
                    <a:pt x="104" y="401"/>
                    <a:pt x="104" y="400"/>
                  </a:cubicBezTo>
                  <a:cubicBezTo>
                    <a:pt x="104" y="399"/>
                    <a:pt x="105" y="399"/>
                    <a:pt x="105" y="398"/>
                  </a:cubicBezTo>
                  <a:cubicBezTo>
                    <a:pt x="104" y="396"/>
                    <a:pt x="104" y="398"/>
                    <a:pt x="103" y="397"/>
                  </a:cubicBezTo>
                  <a:cubicBezTo>
                    <a:pt x="102" y="396"/>
                    <a:pt x="103" y="396"/>
                    <a:pt x="102" y="395"/>
                  </a:cubicBezTo>
                  <a:cubicBezTo>
                    <a:pt x="101" y="395"/>
                    <a:pt x="102" y="397"/>
                    <a:pt x="101" y="396"/>
                  </a:cubicBezTo>
                  <a:cubicBezTo>
                    <a:pt x="100" y="396"/>
                    <a:pt x="101" y="395"/>
                    <a:pt x="100" y="395"/>
                  </a:cubicBezTo>
                  <a:cubicBezTo>
                    <a:pt x="100" y="394"/>
                    <a:pt x="100" y="394"/>
                    <a:pt x="99" y="393"/>
                  </a:cubicBezTo>
                  <a:cubicBezTo>
                    <a:pt x="99" y="392"/>
                    <a:pt x="98" y="391"/>
                    <a:pt x="97" y="390"/>
                  </a:cubicBezTo>
                  <a:cubicBezTo>
                    <a:pt x="97" y="390"/>
                    <a:pt x="95" y="388"/>
                    <a:pt x="96" y="390"/>
                  </a:cubicBezTo>
                  <a:cubicBezTo>
                    <a:pt x="96" y="390"/>
                    <a:pt x="96" y="390"/>
                    <a:pt x="97" y="390"/>
                  </a:cubicBezTo>
                  <a:cubicBezTo>
                    <a:pt x="97" y="391"/>
                    <a:pt x="97" y="391"/>
                    <a:pt x="97" y="392"/>
                  </a:cubicBezTo>
                  <a:cubicBezTo>
                    <a:pt x="94" y="391"/>
                    <a:pt x="93" y="389"/>
                    <a:pt x="91" y="388"/>
                  </a:cubicBezTo>
                  <a:cubicBezTo>
                    <a:pt x="91" y="388"/>
                    <a:pt x="91" y="388"/>
                    <a:pt x="91" y="388"/>
                  </a:cubicBezTo>
                  <a:cubicBezTo>
                    <a:pt x="91" y="387"/>
                    <a:pt x="91" y="387"/>
                    <a:pt x="91" y="387"/>
                  </a:cubicBezTo>
                  <a:cubicBezTo>
                    <a:pt x="90" y="387"/>
                    <a:pt x="90" y="387"/>
                    <a:pt x="90" y="386"/>
                  </a:cubicBezTo>
                  <a:cubicBezTo>
                    <a:pt x="90" y="386"/>
                    <a:pt x="89" y="385"/>
                    <a:pt x="89" y="385"/>
                  </a:cubicBezTo>
                  <a:cubicBezTo>
                    <a:pt x="88" y="385"/>
                    <a:pt x="89" y="387"/>
                    <a:pt x="89" y="387"/>
                  </a:cubicBezTo>
                  <a:cubicBezTo>
                    <a:pt x="86" y="387"/>
                    <a:pt x="84" y="381"/>
                    <a:pt x="82" y="379"/>
                  </a:cubicBezTo>
                  <a:cubicBezTo>
                    <a:pt x="80" y="378"/>
                    <a:pt x="79" y="377"/>
                    <a:pt x="77" y="375"/>
                  </a:cubicBezTo>
                  <a:cubicBezTo>
                    <a:pt x="76" y="374"/>
                    <a:pt x="74" y="374"/>
                    <a:pt x="73" y="372"/>
                  </a:cubicBezTo>
                  <a:cubicBezTo>
                    <a:pt x="72" y="372"/>
                    <a:pt x="71" y="370"/>
                    <a:pt x="70" y="370"/>
                  </a:cubicBezTo>
                  <a:cubicBezTo>
                    <a:pt x="69" y="369"/>
                    <a:pt x="66" y="368"/>
                    <a:pt x="65" y="369"/>
                  </a:cubicBezTo>
                  <a:cubicBezTo>
                    <a:pt x="65" y="369"/>
                    <a:pt x="66" y="370"/>
                    <a:pt x="66" y="370"/>
                  </a:cubicBezTo>
                  <a:cubicBezTo>
                    <a:pt x="65" y="371"/>
                    <a:pt x="65" y="370"/>
                    <a:pt x="65" y="370"/>
                  </a:cubicBezTo>
                  <a:cubicBezTo>
                    <a:pt x="64" y="370"/>
                    <a:pt x="64" y="370"/>
                    <a:pt x="64" y="370"/>
                  </a:cubicBezTo>
                  <a:cubicBezTo>
                    <a:pt x="63" y="369"/>
                    <a:pt x="59" y="367"/>
                    <a:pt x="57" y="367"/>
                  </a:cubicBezTo>
                  <a:cubicBezTo>
                    <a:pt x="55" y="368"/>
                    <a:pt x="55" y="367"/>
                    <a:pt x="55" y="370"/>
                  </a:cubicBezTo>
                  <a:cubicBezTo>
                    <a:pt x="54" y="372"/>
                    <a:pt x="53" y="371"/>
                    <a:pt x="52" y="373"/>
                  </a:cubicBezTo>
                  <a:cubicBezTo>
                    <a:pt x="51" y="373"/>
                    <a:pt x="50" y="374"/>
                    <a:pt x="51" y="374"/>
                  </a:cubicBezTo>
                  <a:cubicBezTo>
                    <a:pt x="48" y="373"/>
                    <a:pt x="54" y="371"/>
                    <a:pt x="54" y="370"/>
                  </a:cubicBezTo>
                  <a:cubicBezTo>
                    <a:pt x="54" y="370"/>
                    <a:pt x="54" y="370"/>
                    <a:pt x="53" y="370"/>
                  </a:cubicBezTo>
                  <a:cubicBezTo>
                    <a:pt x="53" y="370"/>
                    <a:pt x="53" y="370"/>
                    <a:pt x="53" y="369"/>
                  </a:cubicBezTo>
                  <a:cubicBezTo>
                    <a:pt x="53" y="369"/>
                    <a:pt x="53" y="369"/>
                    <a:pt x="53" y="369"/>
                  </a:cubicBezTo>
                  <a:cubicBezTo>
                    <a:pt x="53" y="369"/>
                    <a:pt x="54" y="369"/>
                    <a:pt x="53" y="368"/>
                  </a:cubicBezTo>
                  <a:cubicBezTo>
                    <a:pt x="53" y="368"/>
                    <a:pt x="53" y="368"/>
                    <a:pt x="52" y="368"/>
                  </a:cubicBezTo>
                  <a:cubicBezTo>
                    <a:pt x="52" y="368"/>
                    <a:pt x="54" y="366"/>
                    <a:pt x="54" y="367"/>
                  </a:cubicBezTo>
                  <a:cubicBezTo>
                    <a:pt x="53" y="367"/>
                    <a:pt x="53" y="366"/>
                    <a:pt x="54" y="366"/>
                  </a:cubicBezTo>
                  <a:cubicBezTo>
                    <a:pt x="54" y="364"/>
                    <a:pt x="49" y="367"/>
                    <a:pt x="49" y="368"/>
                  </a:cubicBezTo>
                  <a:cubicBezTo>
                    <a:pt x="49" y="367"/>
                    <a:pt x="51" y="365"/>
                    <a:pt x="51" y="365"/>
                  </a:cubicBezTo>
                  <a:cubicBezTo>
                    <a:pt x="51" y="364"/>
                    <a:pt x="49" y="366"/>
                    <a:pt x="49" y="366"/>
                  </a:cubicBezTo>
                  <a:cubicBezTo>
                    <a:pt x="49" y="365"/>
                    <a:pt x="50" y="365"/>
                    <a:pt x="49" y="364"/>
                  </a:cubicBezTo>
                  <a:cubicBezTo>
                    <a:pt x="48" y="364"/>
                    <a:pt x="46" y="366"/>
                    <a:pt x="45" y="366"/>
                  </a:cubicBezTo>
                  <a:cubicBezTo>
                    <a:pt x="45" y="365"/>
                    <a:pt x="48" y="364"/>
                    <a:pt x="46" y="363"/>
                  </a:cubicBezTo>
                  <a:cubicBezTo>
                    <a:pt x="46" y="362"/>
                    <a:pt x="44" y="362"/>
                    <a:pt x="44" y="363"/>
                  </a:cubicBezTo>
                  <a:cubicBezTo>
                    <a:pt x="44" y="362"/>
                    <a:pt x="44" y="362"/>
                    <a:pt x="44" y="361"/>
                  </a:cubicBezTo>
                  <a:cubicBezTo>
                    <a:pt x="44" y="361"/>
                    <a:pt x="45" y="360"/>
                    <a:pt x="45" y="360"/>
                  </a:cubicBezTo>
                  <a:cubicBezTo>
                    <a:pt x="44" y="360"/>
                    <a:pt x="46" y="361"/>
                    <a:pt x="46" y="361"/>
                  </a:cubicBezTo>
                  <a:cubicBezTo>
                    <a:pt x="47" y="362"/>
                    <a:pt x="49" y="362"/>
                    <a:pt x="50" y="362"/>
                  </a:cubicBezTo>
                  <a:cubicBezTo>
                    <a:pt x="52" y="362"/>
                    <a:pt x="52" y="359"/>
                    <a:pt x="49" y="359"/>
                  </a:cubicBezTo>
                  <a:cubicBezTo>
                    <a:pt x="48" y="358"/>
                    <a:pt x="48" y="358"/>
                    <a:pt x="46" y="357"/>
                  </a:cubicBezTo>
                  <a:cubicBezTo>
                    <a:pt x="46" y="357"/>
                    <a:pt x="44" y="355"/>
                    <a:pt x="44" y="355"/>
                  </a:cubicBezTo>
                  <a:cubicBezTo>
                    <a:pt x="43" y="356"/>
                    <a:pt x="45" y="358"/>
                    <a:pt x="44" y="359"/>
                  </a:cubicBezTo>
                  <a:cubicBezTo>
                    <a:pt x="44" y="359"/>
                    <a:pt x="43" y="357"/>
                    <a:pt x="43" y="357"/>
                  </a:cubicBezTo>
                  <a:cubicBezTo>
                    <a:pt x="41" y="357"/>
                    <a:pt x="43" y="359"/>
                    <a:pt x="42" y="360"/>
                  </a:cubicBezTo>
                  <a:cubicBezTo>
                    <a:pt x="42" y="361"/>
                    <a:pt x="41" y="360"/>
                    <a:pt x="40" y="361"/>
                  </a:cubicBezTo>
                  <a:cubicBezTo>
                    <a:pt x="40" y="362"/>
                    <a:pt x="39" y="362"/>
                    <a:pt x="39" y="362"/>
                  </a:cubicBezTo>
                  <a:cubicBezTo>
                    <a:pt x="39" y="360"/>
                    <a:pt x="40" y="360"/>
                    <a:pt x="39" y="359"/>
                  </a:cubicBezTo>
                  <a:cubicBezTo>
                    <a:pt x="38" y="359"/>
                    <a:pt x="37" y="358"/>
                    <a:pt x="36" y="358"/>
                  </a:cubicBezTo>
                  <a:cubicBezTo>
                    <a:pt x="36" y="360"/>
                    <a:pt x="37" y="362"/>
                    <a:pt x="37" y="363"/>
                  </a:cubicBezTo>
                  <a:cubicBezTo>
                    <a:pt x="35" y="365"/>
                    <a:pt x="34" y="363"/>
                    <a:pt x="33" y="362"/>
                  </a:cubicBezTo>
                  <a:cubicBezTo>
                    <a:pt x="31" y="361"/>
                    <a:pt x="32" y="362"/>
                    <a:pt x="32" y="362"/>
                  </a:cubicBezTo>
                  <a:cubicBezTo>
                    <a:pt x="31" y="363"/>
                    <a:pt x="32" y="367"/>
                    <a:pt x="30" y="367"/>
                  </a:cubicBezTo>
                  <a:cubicBezTo>
                    <a:pt x="29" y="367"/>
                    <a:pt x="27" y="368"/>
                    <a:pt x="26" y="368"/>
                  </a:cubicBezTo>
                  <a:cubicBezTo>
                    <a:pt x="26" y="369"/>
                    <a:pt x="25" y="374"/>
                    <a:pt x="23" y="373"/>
                  </a:cubicBezTo>
                  <a:cubicBezTo>
                    <a:pt x="23" y="373"/>
                    <a:pt x="20" y="376"/>
                    <a:pt x="20" y="376"/>
                  </a:cubicBezTo>
                  <a:cubicBezTo>
                    <a:pt x="20" y="377"/>
                    <a:pt x="21" y="376"/>
                    <a:pt x="22" y="377"/>
                  </a:cubicBezTo>
                  <a:cubicBezTo>
                    <a:pt x="23" y="378"/>
                    <a:pt x="22" y="379"/>
                    <a:pt x="21" y="380"/>
                  </a:cubicBezTo>
                  <a:cubicBezTo>
                    <a:pt x="20" y="381"/>
                    <a:pt x="20" y="382"/>
                    <a:pt x="20" y="384"/>
                  </a:cubicBezTo>
                  <a:cubicBezTo>
                    <a:pt x="21" y="385"/>
                    <a:pt x="21" y="387"/>
                    <a:pt x="22" y="388"/>
                  </a:cubicBezTo>
                  <a:cubicBezTo>
                    <a:pt x="23" y="389"/>
                    <a:pt x="24" y="390"/>
                    <a:pt x="25" y="390"/>
                  </a:cubicBezTo>
                  <a:cubicBezTo>
                    <a:pt x="27" y="392"/>
                    <a:pt x="27" y="393"/>
                    <a:pt x="28" y="395"/>
                  </a:cubicBezTo>
                  <a:cubicBezTo>
                    <a:pt x="29" y="396"/>
                    <a:pt x="30" y="397"/>
                    <a:pt x="30" y="398"/>
                  </a:cubicBezTo>
                  <a:cubicBezTo>
                    <a:pt x="31" y="401"/>
                    <a:pt x="29" y="403"/>
                    <a:pt x="27" y="405"/>
                  </a:cubicBezTo>
                  <a:cubicBezTo>
                    <a:pt x="26" y="407"/>
                    <a:pt x="23" y="410"/>
                    <a:pt x="25" y="413"/>
                  </a:cubicBezTo>
                  <a:cubicBezTo>
                    <a:pt x="26" y="416"/>
                    <a:pt x="27" y="419"/>
                    <a:pt x="28" y="422"/>
                  </a:cubicBezTo>
                  <a:cubicBezTo>
                    <a:pt x="29" y="423"/>
                    <a:pt x="33" y="431"/>
                    <a:pt x="31" y="432"/>
                  </a:cubicBezTo>
                  <a:cubicBezTo>
                    <a:pt x="30" y="433"/>
                    <a:pt x="30" y="431"/>
                    <a:pt x="29" y="432"/>
                  </a:cubicBezTo>
                  <a:cubicBezTo>
                    <a:pt x="28" y="433"/>
                    <a:pt x="29" y="433"/>
                    <a:pt x="29" y="433"/>
                  </a:cubicBezTo>
                  <a:cubicBezTo>
                    <a:pt x="29" y="435"/>
                    <a:pt x="29" y="437"/>
                    <a:pt x="28" y="438"/>
                  </a:cubicBezTo>
                  <a:cubicBezTo>
                    <a:pt x="27" y="439"/>
                    <a:pt x="28" y="439"/>
                    <a:pt x="29" y="439"/>
                  </a:cubicBezTo>
                  <a:cubicBezTo>
                    <a:pt x="29" y="439"/>
                    <a:pt x="29" y="439"/>
                    <a:pt x="29" y="440"/>
                  </a:cubicBezTo>
                  <a:cubicBezTo>
                    <a:pt x="30" y="441"/>
                    <a:pt x="28" y="441"/>
                    <a:pt x="28" y="442"/>
                  </a:cubicBezTo>
                  <a:cubicBezTo>
                    <a:pt x="27" y="443"/>
                    <a:pt x="28" y="445"/>
                    <a:pt x="29" y="446"/>
                  </a:cubicBezTo>
                  <a:cubicBezTo>
                    <a:pt x="30" y="446"/>
                    <a:pt x="33" y="447"/>
                    <a:pt x="31" y="449"/>
                  </a:cubicBezTo>
                  <a:cubicBezTo>
                    <a:pt x="28" y="451"/>
                    <a:pt x="32" y="454"/>
                    <a:pt x="34" y="455"/>
                  </a:cubicBezTo>
                  <a:cubicBezTo>
                    <a:pt x="36" y="457"/>
                    <a:pt x="33" y="460"/>
                    <a:pt x="32" y="461"/>
                  </a:cubicBezTo>
                  <a:cubicBezTo>
                    <a:pt x="31" y="463"/>
                    <a:pt x="30" y="463"/>
                    <a:pt x="32" y="464"/>
                  </a:cubicBezTo>
                  <a:cubicBezTo>
                    <a:pt x="33" y="466"/>
                    <a:pt x="34" y="466"/>
                    <a:pt x="35" y="467"/>
                  </a:cubicBezTo>
                  <a:cubicBezTo>
                    <a:pt x="37" y="469"/>
                    <a:pt x="39" y="471"/>
                    <a:pt x="40" y="473"/>
                  </a:cubicBezTo>
                  <a:cubicBezTo>
                    <a:pt x="41" y="475"/>
                    <a:pt x="41" y="475"/>
                    <a:pt x="40" y="477"/>
                  </a:cubicBezTo>
                  <a:cubicBezTo>
                    <a:pt x="39" y="479"/>
                    <a:pt x="39" y="481"/>
                    <a:pt x="37" y="482"/>
                  </a:cubicBezTo>
                  <a:cubicBezTo>
                    <a:pt x="34" y="487"/>
                    <a:pt x="31" y="491"/>
                    <a:pt x="27" y="496"/>
                  </a:cubicBezTo>
                  <a:cubicBezTo>
                    <a:pt x="25" y="498"/>
                    <a:pt x="24" y="500"/>
                    <a:pt x="22" y="502"/>
                  </a:cubicBezTo>
                  <a:cubicBezTo>
                    <a:pt x="20" y="504"/>
                    <a:pt x="17" y="506"/>
                    <a:pt x="16" y="509"/>
                  </a:cubicBezTo>
                  <a:cubicBezTo>
                    <a:pt x="17" y="510"/>
                    <a:pt x="20" y="506"/>
                    <a:pt x="22" y="506"/>
                  </a:cubicBezTo>
                  <a:cubicBezTo>
                    <a:pt x="22" y="506"/>
                    <a:pt x="21" y="509"/>
                    <a:pt x="21" y="509"/>
                  </a:cubicBezTo>
                  <a:cubicBezTo>
                    <a:pt x="21" y="509"/>
                    <a:pt x="21" y="508"/>
                    <a:pt x="20" y="508"/>
                  </a:cubicBezTo>
                  <a:cubicBezTo>
                    <a:pt x="19" y="508"/>
                    <a:pt x="22" y="512"/>
                    <a:pt x="22" y="511"/>
                  </a:cubicBezTo>
                  <a:cubicBezTo>
                    <a:pt x="23" y="511"/>
                    <a:pt x="23" y="513"/>
                    <a:pt x="24" y="513"/>
                  </a:cubicBezTo>
                  <a:cubicBezTo>
                    <a:pt x="25" y="514"/>
                    <a:pt x="25" y="514"/>
                    <a:pt x="27" y="513"/>
                  </a:cubicBezTo>
                  <a:cubicBezTo>
                    <a:pt x="28" y="513"/>
                    <a:pt x="28" y="513"/>
                    <a:pt x="30" y="514"/>
                  </a:cubicBezTo>
                  <a:cubicBezTo>
                    <a:pt x="30" y="515"/>
                    <a:pt x="30" y="515"/>
                    <a:pt x="30" y="516"/>
                  </a:cubicBezTo>
                  <a:cubicBezTo>
                    <a:pt x="31" y="516"/>
                    <a:pt x="31" y="516"/>
                    <a:pt x="32" y="516"/>
                  </a:cubicBezTo>
                  <a:cubicBezTo>
                    <a:pt x="33" y="517"/>
                    <a:pt x="31" y="517"/>
                    <a:pt x="30" y="517"/>
                  </a:cubicBezTo>
                  <a:cubicBezTo>
                    <a:pt x="29" y="517"/>
                    <a:pt x="27" y="516"/>
                    <a:pt x="26" y="516"/>
                  </a:cubicBezTo>
                  <a:cubicBezTo>
                    <a:pt x="25" y="516"/>
                    <a:pt x="24" y="516"/>
                    <a:pt x="23" y="517"/>
                  </a:cubicBezTo>
                  <a:cubicBezTo>
                    <a:pt x="25" y="519"/>
                    <a:pt x="22" y="518"/>
                    <a:pt x="21" y="518"/>
                  </a:cubicBezTo>
                  <a:cubicBezTo>
                    <a:pt x="21" y="518"/>
                    <a:pt x="21" y="518"/>
                    <a:pt x="20" y="518"/>
                  </a:cubicBezTo>
                  <a:cubicBezTo>
                    <a:pt x="19" y="519"/>
                    <a:pt x="20" y="520"/>
                    <a:pt x="20" y="520"/>
                  </a:cubicBezTo>
                  <a:cubicBezTo>
                    <a:pt x="18" y="521"/>
                    <a:pt x="18" y="519"/>
                    <a:pt x="18" y="519"/>
                  </a:cubicBezTo>
                  <a:cubicBezTo>
                    <a:pt x="16" y="519"/>
                    <a:pt x="17" y="522"/>
                    <a:pt x="17" y="523"/>
                  </a:cubicBezTo>
                  <a:cubicBezTo>
                    <a:pt x="18" y="524"/>
                    <a:pt x="18" y="524"/>
                    <a:pt x="17" y="525"/>
                  </a:cubicBezTo>
                  <a:cubicBezTo>
                    <a:pt x="16" y="527"/>
                    <a:pt x="15" y="529"/>
                    <a:pt x="14" y="531"/>
                  </a:cubicBezTo>
                  <a:cubicBezTo>
                    <a:pt x="12" y="533"/>
                    <a:pt x="13" y="536"/>
                    <a:pt x="14" y="538"/>
                  </a:cubicBezTo>
                  <a:cubicBezTo>
                    <a:pt x="14" y="540"/>
                    <a:pt x="14" y="541"/>
                    <a:pt x="15" y="542"/>
                  </a:cubicBezTo>
                  <a:cubicBezTo>
                    <a:pt x="15" y="543"/>
                    <a:pt x="16" y="543"/>
                    <a:pt x="15" y="544"/>
                  </a:cubicBezTo>
                  <a:cubicBezTo>
                    <a:pt x="15" y="544"/>
                    <a:pt x="14" y="545"/>
                    <a:pt x="14" y="545"/>
                  </a:cubicBezTo>
                  <a:cubicBezTo>
                    <a:pt x="13" y="546"/>
                    <a:pt x="12" y="547"/>
                    <a:pt x="12" y="548"/>
                  </a:cubicBezTo>
                  <a:cubicBezTo>
                    <a:pt x="14" y="548"/>
                    <a:pt x="13" y="549"/>
                    <a:pt x="14" y="550"/>
                  </a:cubicBezTo>
                  <a:cubicBezTo>
                    <a:pt x="15" y="551"/>
                    <a:pt x="17" y="551"/>
                    <a:pt x="16" y="553"/>
                  </a:cubicBezTo>
                  <a:cubicBezTo>
                    <a:pt x="15" y="554"/>
                    <a:pt x="15" y="555"/>
                    <a:pt x="14" y="557"/>
                  </a:cubicBezTo>
                  <a:cubicBezTo>
                    <a:pt x="16" y="557"/>
                    <a:pt x="15" y="556"/>
                    <a:pt x="16" y="558"/>
                  </a:cubicBezTo>
                  <a:cubicBezTo>
                    <a:pt x="17" y="558"/>
                    <a:pt x="17" y="559"/>
                    <a:pt x="17" y="560"/>
                  </a:cubicBezTo>
                  <a:cubicBezTo>
                    <a:pt x="17" y="560"/>
                    <a:pt x="17" y="560"/>
                    <a:pt x="17" y="560"/>
                  </a:cubicBezTo>
                  <a:cubicBezTo>
                    <a:pt x="18" y="561"/>
                    <a:pt x="19" y="565"/>
                    <a:pt x="18" y="565"/>
                  </a:cubicBezTo>
                  <a:cubicBezTo>
                    <a:pt x="18" y="567"/>
                    <a:pt x="18" y="566"/>
                    <a:pt x="19" y="566"/>
                  </a:cubicBezTo>
                  <a:cubicBezTo>
                    <a:pt x="20" y="566"/>
                    <a:pt x="20" y="566"/>
                    <a:pt x="20" y="566"/>
                  </a:cubicBezTo>
                  <a:cubicBezTo>
                    <a:pt x="21" y="566"/>
                    <a:pt x="21" y="566"/>
                    <a:pt x="21" y="566"/>
                  </a:cubicBezTo>
                  <a:cubicBezTo>
                    <a:pt x="22" y="567"/>
                    <a:pt x="22" y="567"/>
                    <a:pt x="22" y="567"/>
                  </a:cubicBezTo>
                  <a:cubicBezTo>
                    <a:pt x="23" y="568"/>
                    <a:pt x="23" y="566"/>
                    <a:pt x="25" y="567"/>
                  </a:cubicBezTo>
                  <a:cubicBezTo>
                    <a:pt x="25" y="568"/>
                    <a:pt x="26" y="567"/>
                    <a:pt x="27" y="568"/>
                  </a:cubicBezTo>
                  <a:cubicBezTo>
                    <a:pt x="27" y="569"/>
                    <a:pt x="26" y="569"/>
                    <a:pt x="26" y="571"/>
                  </a:cubicBezTo>
                  <a:cubicBezTo>
                    <a:pt x="27" y="570"/>
                    <a:pt x="27" y="569"/>
                    <a:pt x="29" y="570"/>
                  </a:cubicBezTo>
                  <a:cubicBezTo>
                    <a:pt x="30" y="567"/>
                    <a:pt x="33" y="570"/>
                    <a:pt x="34" y="571"/>
                  </a:cubicBezTo>
                  <a:cubicBezTo>
                    <a:pt x="36" y="573"/>
                    <a:pt x="37" y="571"/>
                    <a:pt x="37" y="574"/>
                  </a:cubicBezTo>
                  <a:cubicBezTo>
                    <a:pt x="36" y="575"/>
                    <a:pt x="35" y="576"/>
                    <a:pt x="37" y="577"/>
                  </a:cubicBezTo>
                  <a:cubicBezTo>
                    <a:pt x="37" y="578"/>
                    <a:pt x="37" y="579"/>
                    <a:pt x="36" y="580"/>
                  </a:cubicBezTo>
                  <a:cubicBezTo>
                    <a:pt x="34" y="579"/>
                    <a:pt x="37" y="582"/>
                    <a:pt x="37" y="582"/>
                  </a:cubicBezTo>
                  <a:cubicBezTo>
                    <a:pt x="38" y="583"/>
                    <a:pt x="38" y="584"/>
                    <a:pt x="39" y="585"/>
                  </a:cubicBezTo>
                  <a:cubicBezTo>
                    <a:pt x="39" y="586"/>
                    <a:pt x="39" y="587"/>
                    <a:pt x="39" y="587"/>
                  </a:cubicBezTo>
                  <a:cubicBezTo>
                    <a:pt x="40" y="588"/>
                    <a:pt x="41" y="588"/>
                    <a:pt x="42" y="589"/>
                  </a:cubicBezTo>
                  <a:cubicBezTo>
                    <a:pt x="43" y="590"/>
                    <a:pt x="42" y="592"/>
                    <a:pt x="43" y="593"/>
                  </a:cubicBezTo>
                  <a:cubicBezTo>
                    <a:pt x="44" y="593"/>
                    <a:pt x="45" y="592"/>
                    <a:pt x="46" y="594"/>
                  </a:cubicBezTo>
                  <a:cubicBezTo>
                    <a:pt x="47" y="594"/>
                    <a:pt x="46" y="595"/>
                    <a:pt x="47" y="596"/>
                  </a:cubicBezTo>
                  <a:cubicBezTo>
                    <a:pt x="48" y="597"/>
                    <a:pt x="49" y="597"/>
                    <a:pt x="48" y="598"/>
                  </a:cubicBezTo>
                  <a:cubicBezTo>
                    <a:pt x="48" y="598"/>
                    <a:pt x="47" y="599"/>
                    <a:pt x="46" y="600"/>
                  </a:cubicBezTo>
                  <a:cubicBezTo>
                    <a:pt x="43" y="602"/>
                    <a:pt x="43" y="599"/>
                    <a:pt x="40" y="599"/>
                  </a:cubicBezTo>
                  <a:cubicBezTo>
                    <a:pt x="37" y="600"/>
                    <a:pt x="40" y="603"/>
                    <a:pt x="41" y="604"/>
                  </a:cubicBezTo>
                  <a:cubicBezTo>
                    <a:pt x="41" y="604"/>
                    <a:pt x="41" y="606"/>
                    <a:pt x="41" y="606"/>
                  </a:cubicBezTo>
                  <a:cubicBezTo>
                    <a:pt x="41" y="608"/>
                    <a:pt x="41" y="610"/>
                    <a:pt x="42" y="611"/>
                  </a:cubicBezTo>
                  <a:cubicBezTo>
                    <a:pt x="42" y="611"/>
                    <a:pt x="42" y="611"/>
                    <a:pt x="42" y="612"/>
                  </a:cubicBezTo>
                  <a:cubicBezTo>
                    <a:pt x="42" y="612"/>
                    <a:pt x="42" y="612"/>
                    <a:pt x="42" y="612"/>
                  </a:cubicBezTo>
                  <a:cubicBezTo>
                    <a:pt x="44" y="612"/>
                    <a:pt x="45" y="613"/>
                    <a:pt x="46" y="611"/>
                  </a:cubicBezTo>
                  <a:cubicBezTo>
                    <a:pt x="47" y="610"/>
                    <a:pt x="45" y="610"/>
                    <a:pt x="48" y="609"/>
                  </a:cubicBezTo>
                  <a:cubicBezTo>
                    <a:pt x="48" y="609"/>
                    <a:pt x="49" y="610"/>
                    <a:pt x="49" y="610"/>
                  </a:cubicBezTo>
                  <a:cubicBezTo>
                    <a:pt x="50" y="610"/>
                    <a:pt x="50" y="609"/>
                    <a:pt x="51" y="609"/>
                  </a:cubicBezTo>
                  <a:cubicBezTo>
                    <a:pt x="52" y="609"/>
                    <a:pt x="54" y="608"/>
                    <a:pt x="54" y="609"/>
                  </a:cubicBezTo>
                  <a:cubicBezTo>
                    <a:pt x="55" y="610"/>
                    <a:pt x="55" y="608"/>
                    <a:pt x="56" y="609"/>
                  </a:cubicBezTo>
                  <a:cubicBezTo>
                    <a:pt x="56" y="609"/>
                    <a:pt x="57" y="611"/>
                    <a:pt x="57" y="611"/>
                  </a:cubicBezTo>
                  <a:cubicBezTo>
                    <a:pt x="58" y="612"/>
                    <a:pt x="58" y="613"/>
                    <a:pt x="58" y="613"/>
                  </a:cubicBezTo>
                  <a:cubicBezTo>
                    <a:pt x="58" y="614"/>
                    <a:pt x="59" y="614"/>
                    <a:pt x="59" y="614"/>
                  </a:cubicBezTo>
                  <a:cubicBezTo>
                    <a:pt x="61" y="615"/>
                    <a:pt x="58" y="617"/>
                    <a:pt x="58" y="617"/>
                  </a:cubicBezTo>
                  <a:cubicBezTo>
                    <a:pt x="58" y="617"/>
                    <a:pt x="59" y="619"/>
                    <a:pt x="59" y="620"/>
                  </a:cubicBezTo>
                  <a:cubicBezTo>
                    <a:pt x="59" y="620"/>
                    <a:pt x="59" y="621"/>
                    <a:pt x="58" y="621"/>
                  </a:cubicBezTo>
                  <a:cubicBezTo>
                    <a:pt x="60" y="621"/>
                    <a:pt x="62" y="621"/>
                    <a:pt x="63" y="621"/>
                  </a:cubicBezTo>
                  <a:cubicBezTo>
                    <a:pt x="64" y="622"/>
                    <a:pt x="64" y="621"/>
                    <a:pt x="65" y="622"/>
                  </a:cubicBezTo>
                  <a:cubicBezTo>
                    <a:pt x="65" y="622"/>
                    <a:pt x="65" y="623"/>
                    <a:pt x="66" y="623"/>
                  </a:cubicBezTo>
                  <a:cubicBezTo>
                    <a:pt x="66" y="625"/>
                    <a:pt x="67" y="625"/>
                    <a:pt x="67" y="626"/>
                  </a:cubicBezTo>
                  <a:cubicBezTo>
                    <a:pt x="67" y="628"/>
                    <a:pt x="67" y="628"/>
                    <a:pt x="68" y="630"/>
                  </a:cubicBezTo>
                  <a:cubicBezTo>
                    <a:pt x="68" y="630"/>
                    <a:pt x="68" y="630"/>
                    <a:pt x="68" y="630"/>
                  </a:cubicBezTo>
                  <a:cubicBezTo>
                    <a:pt x="69" y="630"/>
                    <a:pt x="75" y="630"/>
                    <a:pt x="75" y="632"/>
                  </a:cubicBezTo>
                  <a:cubicBezTo>
                    <a:pt x="75" y="632"/>
                    <a:pt x="76" y="631"/>
                    <a:pt x="76" y="631"/>
                  </a:cubicBezTo>
                  <a:cubicBezTo>
                    <a:pt x="77" y="630"/>
                    <a:pt x="77" y="630"/>
                    <a:pt x="78" y="631"/>
                  </a:cubicBezTo>
                  <a:cubicBezTo>
                    <a:pt x="79" y="630"/>
                    <a:pt x="80" y="630"/>
                    <a:pt x="81" y="630"/>
                  </a:cubicBezTo>
                  <a:cubicBezTo>
                    <a:pt x="82" y="631"/>
                    <a:pt x="82" y="635"/>
                    <a:pt x="85" y="635"/>
                  </a:cubicBezTo>
                  <a:cubicBezTo>
                    <a:pt x="85" y="635"/>
                    <a:pt x="85" y="634"/>
                    <a:pt x="86" y="634"/>
                  </a:cubicBezTo>
                  <a:cubicBezTo>
                    <a:pt x="86" y="634"/>
                    <a:pt x="89" y="635"/>
                    <a:pt x="89" y="635"/>
                  </a:cubicBezTo>
                  <a:cubicBezTo>
                    <a:pt x="89" y="635"/>
                    <a:pt x="90" y="636"/>
                    <a:pt x="90" y="636"/>
                  </a:cubicBezTo>
                  <a:cubicBezTo>
                    <a:pt x="90" y="636"/>
                    <a:pt x="91" y="636"/>
                    <a:pt x="91" y="636"/>
                  </a:cubicBezTo>
                  <a:cubicBezTo>
                    <a:pt x="92" y="636"/>
                    <a:pt x="93" y="637"/>
                    <a:pt x="95" y="637"/>
                  </a:cubicBezTo>
                  <a:cubicBezTo>
                    <a:pt x="95" y="637"/>
                    <a:pt x="95" y="638"/>
                    <a:pt x="95" y="638"/>
                  </a:cubicBezTo>
                  <a:cubicBezTo>
                    <a:pt x="96" y="638"/>
                    <a:pt x="96" y="639"/>
                    <a:pt x="96" y="639"/>
                  </a:cubicBezTo>
                  <a:cubicBezTo>
                    <a:pt x="97" y="639"/>
                    <a:pt x="97" y="638"/>
                    <a:pt x="97" y="638"/>
                  </a:cubicBezTo>
                  <a:cubicBezTo>
                    <a:pt x="98" y="638"/>
                    <a:pt x="98" y="638"/>
                    <a:pt x="98" y="638"/>
                  </a:cubicBezTo>
                  <a:cubicBezTo>
                    <a:pt x="99" y="641"/>
                    <a:pt x="98" y="642"/>
                    <a:pt x="97" y="644"/>
                  </a:cubicBezTo>
                  <a:cubicBezTo>
                    <a:pt x="96" y="645"/>
                    <a:pt x="95" y="644"/>
                    <a:pt x="96" y="646"/>
                  </a:cubicBezTo>
                  <a:cubicBezTo>
                    <a:pt x="97" y="646"/>
                    <a:pt x="98" y="645"/>
                    <a:pt x="98" y="646"/>
                  </a:cubicBezTo>
                  <a:cubicBezTo>
                    <a:pt x="98" y="647"/>
                    <a:pt x="96" y="646"/>
                    <a:pt x="96" y="648"/>
                  </a:cubicBezTo>
                  <a:cubicBezTo>
                    <a:pt x="96" y="648"/>
                    <a:pt x="96" y="649"/>
                    <a:pt x="97" y="649"/>
                  </a:cubicBezTo>
                  <a:cubicBezTo>
                    <a:pt x="97" y="650"/>
                    <a:pt x="97" y="651"/>
                    <a:pt x="97" y="652"/>
                  </a:cubicBezTo>
                  <a:cubicBezTo>
                    <a:pt x="98" y="652"/>
                    <a:pt x="96" y="654"/>
                    <a:pt x="96" y="655"/>
                  </a:cubicBezTo>
                  <a:cubicBezTo>
                    <a:pt x="96" y="655"/>
                    <a:pt x="96" y="655"/>
                    <a:pt x="96" y="655"/>
                  </a:cubicBezTo>
                  <a:cubicBezTo>
                    <a:pt x="96" y="657"/>
                    <a:pt x="95" y="656"/>
                    <a:pt x="93" y="656"/>
                  </a:cubicBezTo>
                  <a:cubicBezTo>
                    <a:pt x="91" y="656"/>
                    <a:pt x="91" y="656"/>
                    <a:pt x="89" y="658"/>
                  </a:cubicBezTo>
                  <a:cubicBezTo>
                    <a:pt x="88" y="658"/>
                    <a:pt x="85" y="659"/>
                    <a:pt x="86" y="662"/>
                  </a:cubicBezTo>
                  <a:cubicBezTo>
                    <a:pt x="86" y="662"/>
                    <a:pt x="86" y="662"/>
                    <a:pt x="86" y="662"/>
                  </a:cubicBezTo>
                  <a:cubicBezTo>
                    <a:pt x="86" y="662"/>
                    <a:pt x="85" y="663"/>
                    <a:pt x="86" y="664"/>
                  </a:cubicBezTo>
                  <a:cubicBezTo>
                    <a:pt x="87" y="663"/>
                    <a:pt x="89" y="663"/>
                    <a:pt x="90" y="663"/>
                  </a:cubicBezTo>
                  <a:cubicBezTo>
                    <a:pt x="91" y="662"/>
                    <a:pt x="93" y="661"/>
                    <a:pt x="93" y="663"/>
                  </a:cubicBezTo>
                  <a:cubicBezTo>
                    <a:pt x="94" y="666"/>
                    <a:pt x="87" y="665"/>
                    <a:pt x="87" y="667"/>
                  </a:cubicBezTo>
                  <a:cubicBezTo>
                    <a:pt x="87" y="667"/>
                    <a:pt x="87" y="667"/>
                    <a:pt x="87" y="667"/>
                  </a:cubicBezTo>
                  <a:cubicBezTo>
                    <a:pt x="87" y="667"/>
                    <a:pt x="87" y="667"/>
                    <a:pt x="88" y="667"/>
                  </a:cubicBezTo>
                  <a:cubicBezTo>
                    <a:pt x="88" y="668"/>
                    <a:pt x="88" y="668"/>
                    <a:pt x="88" y="668"/>
                  </a:cubicBezTo>
                  <a:cubicBezTo>
                    <a:pt x="87" y="669"/>
                    <a:pt x="86" y="668"/>
                    <a:pt x="85" y="668"/>
                  </a:cubicBezTo>
                  <a:cubicBezTo>
                    <a:pt x="85" y="668"/>
                    <a:pt x="83" y="668"/>
                    <a:pt x="83" y="668"/>
                  </a:cubicBezTo>
                  <a:cubicBezTo>
                    <a:pt x="83" y="669"/>
                    <a:pt x="83" y="669"/>
                    <a:pt x="83" y="669"/>
                  </a:cubicBezTo>
                  <a:cubicBezTo>
                    <a:pt x="83" y="670"/>
                    <a:pt x="88" y="673"/>
                    <a:pt x="88" y="674"/>
                  </a:cubicBezTo>
                  <a:cubicBezTo>
                    <a:pt x="88" y="674"/>
                    <a:pt x="86" y="673"/>
                    <a:pt x="86" y="673"/>
                  </a:cubicBezTo>
                  <a:cubicBezTo>
                    <a:pt x="85" y="673"/>
                    <a:pt x="85" y="675"/>
                    <a:pt x="85" y="676"/>
                  </a:cubicBezTo>
                  <a:cubicBezTo>
                    <a:pt x="84" y="675"/>
                    <a:pt x="84" y="675"/>
                    <a:pt x="84" y="674"/>
                  </a:cubicBezTo>
                  <a:cubicBezTo>
                    <a:pt x="83" y="675"/>
                    <a:pt x="83" y="676"/>
                    <a:pt x="83" y="677"/>
                  </a:cubicBezTo>
                  <a:cubicBezTo>
                    <a:pt x="83" y="677"/>
                    <a:pt x="82" y="678"/>
                    <a:pt x="82" y="678"/>
                  </a:cubicBezTo>
                  <a:cubicBezTo>
                    <a:pt x="82" y="679"/>
                    <a:pt x="82" y="679"/>
                    <a:pt x="82" y="679"/>
                  </a:cubicBezTo>
                  <a:cubicBezTo>
                    <a:pt x="82" y="680"/>
                    <a:pt x="82" y="680"/>
                    <a:pt x="82" y="681"/>
                  </a:cubicBezTo>
                  <a:cubicBezTo>
                    <a:pt x="82" y="681"/>
                    <a:pt x="82" y="681"/>
                    <a:pt x="81" y="681"/>
                  </a:cubicBezTo>
                  <a:cubicBezTo>
                    <a:pt x="81" y="681"/>
                    <a:pt x="79" y="681"/>
                    <a:pt x="79" y="682"/>
                  </a:cubicBezTo>
                  <a:cubicBezTo>
                    <a:pt x="79" y="682"/>
                    <a:pt x="75" y="679"/>
                    <a:pt x="76" y="681"/>
                  </a:cubicBezTo>
                  <a:cubicBezTo>
                    <a:pt x="77" y="681"/>
                    <a:pt x="77" y="681"/>
                    <a:pt x="77" y="681"/>
                  </a:cubicBezTo>
                  <a:cubicBezTo>
                    <a:pt x="77" y="682"/>
                    <a:pt x="75" y="682"/>
                    <a:pt x="75" y="682"/>
                  </a:cubicBezTo>
                  <a:cubicBezTo>
                    <a:pt x="75" y="683"/>
                    <a:pt x="78" y="684"/>
                    <a:pt x="78" y="684"/>
                  </a:cubicBezTo>
                  <a:cubicBezTo>
                    <a:pt x="79" y="685"/>
                    <a:pt x="79" y="686"/>
                    <a:pt x="80" y="687"/>
                  </a:cubicBezTo>
                  <a:cubicBezTo>
                    <a:pt x="81" y="687"/>
                    <a:pt x="82" y="687"/>
                    <a:pt x="83" y="687"/>
                  </a:cubicBezTo>
                  <a:cubicBezTo>
                    <a:pt x="83" y="686"/>
                    <a:pt x="84" y="688"/>
                    <a:pt x="84" y="688"/>
                  </a:cubicBezTo>
                  <a:cubicBezTo>
                    <a:pt x="86" y="690"/>
                    <a:pt x="87" y="690"/>
                    <a:pt x="89" y="691"/>
                  </a:cubicBezTo>
                  <a:cubicBezTo>
                    <a:pt x="90" y="692"/>
                    <a:pt x="92" y="693"/>
                    <a:pt x="93" y="694"/>
                  </a:cubicBezTo>
                  <a:cubicBezTo>
                    <a:pt x="93" y="695"/>
                    <a:pt x="95" y="696"/>
                    <a:pt x="96" y="697"/>
                  </a:cubicBezTo>
                  <a:cubicBezTo>
                    <a:pt x="97" y="698"/>
                    <a:pt x="98" y="700"/>
                    <a:pt x="99" y="700"/>
                  </a:cubicBezTo>
                  <a:cubicBezTo>
                    <a:pt x="100" y="701"/>
                    <a:pt x="100" y="701"/>
                    <a:pt x="101" y="702"/>
                  </a:cubicBezTo>
                  <a:cubicBezTo>
                    <a:pt x="102" y="702"/>
                    <a:pt x="104" y="702"/>
                    <a:pt x="104" y="703"/>
                  </a:cubicBezTo>
                  <a:cubicBezTo>
                    <a:pt x="106" y="704"/>
                    <a:pt x="107" y="706"/>
                    <a:pt x="108" y="707"/>
                  </a:cubicBezTo>
                  <a:cubicBezTo>
                    <a:pt x="109" y="709"/>
                    <a:pt x="110" y="712"/>
                    <a:pt x="109" y="714"/>
                  </a:cubicBezTo>
                  <a:cubicBezTo>
                    <a:pt x="108" y="718"/>
                    <a:pt x="102" y="722"/>
                    <a:pt x="98" y="721"/>
                  </a:cubicBezTo>
                  <a:cubicBezTo>
                    <a:pt x="96" y="721"/>
                    <a:pt x="94" y="720"/>
                    <a:pt x="92" y="720"/>
                  </a:cubicBezTo>
                  <a:cubicBezTo>
                    <a:pt x="90" y="721"/>
                    <a:pt x="88" y="722"/>
                    <a:pt x="87" y="722"/>
                  </a:cubicBezTo>
                  <a:cubicBezTo>
                    <a:pt x="87" y="722"/>
                    <a:pt x="87" y="722"/>
                    <a:pt x="87" y="722"/>
                  </a:cubicBezTo>
                  <a:cubicBezTo>
                    <a:pt x="85" y="722"/>
                    <a:pt x="84" y="720"/>
                    <a:pt x="82" y="720"/>
                  </a:cubicBezTo>
                  <a:cubicBezTo>
                    <a:pt x="82" y="720"/>
                    <a:pt x="81" y="720"/>
                    <a:pt x="80" y="720"/>
                  </a:cubicBezTo>
                  <a:cubicBezTo>
                    <a:pt x="78" y="720"/>
                    <a:pt x="79" y="719"/>
                    <a:pt x="78" y="719"/>
                  </a:cubicBezTo>
                  <a:cubicBezTo>
                    <a:pt x="77" y="718"/>
                    <a:pt x="76" y="718"/>
                    <a:pt x="76" y="718"/>
                  </a:cubicBezTo>
                  <a:cubicBezTo>
                    <a:pt x="75" y="718"/>
                    <a:pt x="75" y="719"/>
                    <a:pt x="74" y="719"/>
                  </a:cubicBezTo>
                  <a:cubicBezTo>
                    <a:pt x="72" y="719"/>
                    <a:pt x="73" y="716"/>
                    <a:pt x="71" y="715"/>
                  </a:cubicBezTo>
                  <a:cubicBezTo>
                    <a:pt x="70" y="714"/>
                    <a:pt x="68" y="715"/>
                    <a:pt x="67" y="715"/>
                  </a:cubicBezTo>
                  <a:cubicBezTo>
                    <a:pt x="65" y="714"/>
                    <a:pt x="66" y="713"/>
                    <a:pt x="65" y="712"/>
                  </a:cubicBezTo>
                  <a:cubicBezTo>
                    <a:pt x="64" y="711"/>
                    <a:pt x="63" y="712"/>
                    <a:pt x="61" y="712"/>
                  </a:cubicBezTo>
                  <a:cubicBezTo>
                    <a:pt x="58" y="713"/>
                    <a:pt x="56" y="712"/>
                    <a:pt x="53" y="712"/>
                  </a:cubicBezTo>
                  <a:cubicBezTo>
                    <a:pt x="49" y="713"/>
                    <a:pt x="46" y="715"/>
                    <a:pt x="42" y="717"/>
                  </a:cubicBezTo>
                  <a:cubicBezTo>
                    <a:pt x="40" y="718"/>
                    <a:pt x="40" y="720"/>
                    <a:pt x="38" y="720"/>
                  </a:cubicBezTo>
                  <a:cubicBezTo>
                    <a:pt x="36" y="721"/>
                    <a:pt x="34" y="719"/>
                    <a:pt x="33" y="719"/>
                  </a:cubicBezTo>
                  <a:cubicBezTo>
                    <a:pt x="31" y="719"/>
                    <a:pt x="30" y="720"/>
                    <a:pt x="29" y="719"/>
                  </a:cubicBezTo>
                  <a:cubicBezTo>
                    <a:pt x="28" y="719"/>
                    <a:pt x="26" y="719"/>
                    <a:pt x="26" y="719"/>
                  </a:cubicBezTo>
                  <a:cubicBezTo>
                    <a:pt x="23" y="720"/>
                    <a:pt x="24" y="721"/>
                    <a:pt x="25" y="722"/>
                  </a:cubicBezTo>
                  <a:cubicBezTo>
                    <a:pt x="27" y="723"/>
                    <a:pt x="28" y="723"/>
                    <a:pt x="30" y="723"/>
                  </a:cubicBezTo>
                  <a:cubicBezTo>
                    <a:pt x="28" y="724"/>
                    <a:pt x="25" y="723"/>
                    <a:pt x="24" y="724"/>
                  </a:cubicBezTo>
                  <a:cubicBezTo>
                    <a:pt x="21" y="725"/>
                    <a:pt x="23" y="725"/>
                    <a:pt x="24" y="726"/>
                  </a:cubicBezTo>
                  <a:cubicBezTo>
                    <a:pt x="24" y="726"/>
                    <a:pt x="21" y="727"/>
                    <a:pt x="20" y="726"/>
                  </a:cubicBezTo>
                  <a:cubicBezTo>
                    <a:pt x="19" y="726"/>
                    <a:pt x="13" y="728"/>
                    <a:pt x="12" y="726"/>
                  </a:cubicBezTo>
                  <a:cubicBezTo>
                    <a:pt x="9" y="725"/>
                    <a:pt x="8" y="727"/>
                    <a:pt x="6" y="729"/>
                  </a:cubicBezTo>
                  <a:cubicBezTo>
                    <a:pt x="5" y="730"/>
                    <a:pt x="5" y="730"/>
                    <a:pt x="4" y="732"/>
                  </a:cubicBezTo>
                  <a:cubicBezTo>
                    <a:pt x="4" y="732"/>
                    <a:pt x="4" y="734"/>
                    <a:pt x="4" y="734"/>
                  </a:cubicBezTo>
                  <a:cubicBezTo>
                    <a:pt x="5" y="736"/>
                    <a:pt x="8" y="733"/>
                    <a:pt x="9" y="734"/>
                  </a:cubicBezTo>
                  <a:cubicBezTo>
                    <a:pt x="10" y="735"/>
                    <a:pt x="8" y="735"/>
                    <a:pt x="8" y="736"/>
                  </a:cubicBezTo>
                  <a:cubicBezTo>
                    <a:pt x="8" y="737"/>
                    <a:pt x="9" y="737"/>
                    <a:pt x="9" y="738"/>
                  </a:cubicBezTo>
                  <a:cubicBezTo>
                    <a:pt x="8" y="739"/>
                    <a:pt x="10" y="739"/>
                    <a:pt x="11" y="739"/>
                  </a:cubicBezTo>
                  <a:cubicBezTo>
                    <a:pt x="10" y="741"/>
                    <a:pt x="8" y="741"/>
                    <a:pt x="9" y="742"/>
                  </a:cubicBezTo>
                  <a:cubicBezTo>
                    <a:pt x="9" y="742"/>
                    <a:pt x="11" y="744"/>
                    <a:pt x="11" y="744"/>
                  </a:cubicBezTo>
                  <a:cubicBezTo>
                    <a:pt x="11" y="744"/>
                    <a:pt x="8" y="744"/>
                    <a:pt x="8" y="743"/>
                  </a:cubicBezTo>
                  <a:cubicBezTo>
                    <a:pt x="8" y="743"/>
                    <a:pt x="8" y="744"/>
                    <a:pt x="8" y="744"/>
                  </a:cubicBezTo>
                  <a:cubicBezTo>
                    <a:pt x="8" y="744"/>
                    <a:pt x="7" y="741"/>
                    <a:pt x="7" y="741"/>
                  </a:cubicBezTo>
                  <a:cubicBezTo>
                    <a:pt x="5" y="741"/>
                    <a:pt x="7" y="743"/>
                    <a:pt x="7" y="744"/>
                  </a:cubicBezTo>
                  <a:cubicBezTo>
                    <a:pt x="6" y="744"/>
                    <a:pt x="5" y="744"/>
                    <a:pt x="6" y="745"/>
                  </a:cubicBezTo>
                  <a:cubicBezTo>
                    <a:pt x="6" y="746"/>
                    <a:pt x="10" y="745"/>
                    <a:pt x="10" y="747"/>
                  </a:cubicBezTo>
                  <a:cubicBezTo>
                    <a:pt x="11" y="748"/>
                    <a:pt x="12" y="747"/>
                    <a:pt x="12" y="749"/>
                  </a:cubicBezTo>
                  <a:cubicBezTo>
                    <a:pt x="12" y="750"/>
                    <a:pt x="11" y="749"/>
                    <a:pt x="11" y="750"/>
                  </a:cubicBezTo>
                  <a:cubicBezTo>
                    <a:pt x="11" y="750"/>
                    <a:pt x="11" y="751"/>
                    <a:pt x="11" y="751"/>
                  </a:cubicBezTo>
                  <a:cubicBezTo>
                    <a:pt x="12" y="751"/>
                    <a:pt x="12" y="751"/>
                    <a:pt x="12" y="751"/>
                  </a:cubicBezTo>
                  <a:cubicBezTo>
                    <a:pt x="12" y="752"/>
                    <a:pt x="12" y="752"/>
                    <a:pt x="12" y="752"/>
                  </a:cubicBezTo>
                  <a:cubicBezTo>
                    <a:pt x="12" y="752"/>
                    <a:pt x="13" y="753"/>
                    <a:pt x="13" y="753"/>
                  </a:cubicBezTo>
                  <a:cubicBezTo>
                    <a:pt x="13" y="753"/>
                    <a:pt x="14" y="753"/>
                    <a:pt x="14" y="754"/>
                  </a:cubicBezTo>
                  <a:cubicBezTo>
                    <a:pt x="13" y="755"/>
                    <a:pt x="12" y="754"/>
                    <a:pt x="12" y="755"/>
                  </a:cubicBezTo>
                  <a:cubicBezTo>
                    <a:pt x="12" y="756"/>
                    <a:pt x="18" y="755"/>
                    <a:pt x="19" y="755"/>
                  </a:cubicBezTo>
                  <a:cubicBezTo>
                    <a:pt x="18" y="757"/>
                    <a:pt x="16" y="756"/>
                    <a:pt x="17" y="759"/>
                  </a:cubicBezTo>
                  <a:cubicBezTo>
                    <a:pt x="18" y="758"/>
                    <a:pt x="19" y="757"/>
                    <a:pt x="20" y="757"/>
                  </a:cubicBezTo>
                  <a:cubicBezTo>
                    <a:pt x="20" y="757"/>
                    <a:pt x="22" y="759"/>
                    <a:pt x="22" y="758"/>
                  </a:cubicBezTo>
                  <a:cubicBezTo>
                    <a:pt x="24" y="758"/>
                    <a:pt x="23" y="760"/>
                    <a:pt x="25" y="761"/>
                  </a:cubicBezTo>
                  <a:cubicBezTo>
                    <a:pt x="27" y="763"/>
                    <a:pt x="29" y="762"/>
                    <a:pt x="32" y="762"/>
                  </a:cubicBezTo>
                  <a:cubicBezTo>
                    <a:pt x="34" y="761"/>
                    <a:pt x="33" y="762"/>
                    <a:pt x="34" y="759"/>
                  </a:cubicBezTo>
                  <a:cubicBezTo>
                    <a:pt x="34" y="757"/>
                    <a:pt x="34" y="756"/>
                    <a:pt x="36" y="757"/>
                  </a:cubicBezTo>
                  <a:cubicBezTo>
                    <a:pt x="38" y="757"/>
                    <a:pt x="41" y="759"/>
                    <a:pt x="43" y="760"/>
                  </a:cubicBezTo>
                  <a:cubicBezTo>
                    <a:pt x="45" y="761"/>
                    <a:pt x="46" y="763"/>
                    <a:pt x="48" y="763"/>
                  </a:cubicBezTo>
                  <a:cubicBezTo>
                    <a:pt x="49" y="764"/>
                    <a:pt x="52" y="763"/>
                    <a:pt x="54" y="763"/>
                  </a:cubicBezTo>
                  <a:cubicBezTo>
                    <a:pt x="55" y="762"/>
                    <a:pt x="57" y="762"/>
                    <a:pt x="58" y="760"/>
                  </a:cubicBezTo>
                  <a:cubicBezTo>
                    <a:pt x="59" y="760"/>
                    <a:pt x="60" y="759"/>
                    <a:pt x="61" y="758"/>
                  </a:cubicBezTo>
                  <a:cubicBezTo>
                    <a:pt x="63" y="758"/>
                    <a:pt x="63" y="758"/>
                    <a:pt x="65" y="759"/>
                  </a:cubicBezTo>
                  <a:cubicBezTo>
                    <a:pt x="67" y="759"/>
                    <a:pt x="67" y="759"/>
                    <a:pt x="68" y="758"/>
                  </a:cubicBezTo>
                  <a:cubicBezTo>
                    <a:pt x="69" y="758"/>
                    <a:pt x="71" y="756"/>
                    <a:pt x="72" y="757"/>
                  </a:cubicBezTo>
                  <a:cubicBezTo>
                    <a:pt x="73" y="759"/>
                    <a:pt x="70" y="761"/>
                    <a:pt x="69" y="762"/>
                  </a:cubicBezTo>
                  <a:cubicBezTo>
                    <a:pt x="70" y="762"/>
                    <a:pt x="70" y="764"/>
                    <a:pt x="71" y="765"/>
                  </a:cubicBezTo>
                  <a:cubicBezTo>
                    <a:pt x="70" y="767"/>
                    <a:pt x="71" y="769"/>
                    <a:pt x="71" y="772"/>
                  </a:cubicBezTo>
                  <a:cubicBezTo>
                    <a:pt x="71" y="775"/>
                    <a:pt x="71" y="776"/>
                    <a:pt x="69" y="779"/>
                  </a:cubicBezTo>
                  <a:cubicBezTo>
                    <a:pt x="68" y="781"/>
                    <a:pt x="68" y="783"/>
                    <a:pt x="67" y="786"/>
                  </a:cubicBezTo>
                  <a:cubicBezTo>
                    <a:pt x="66" y="788"/>
                    <a:pt x="65" y="790"/>
                    <a:pt x="64" y="792"/>
                  </a:cubicBezTo>
                  <a:cubicBezTo>
                    <a:pt x="63" y="795"/>
                    <a:pt x="63" y="801"/>
                    <a:pt x="59" y="803"/>
                  </a:cubicBezTo>
                  <a:cubicBezTo>
                    <a:pt x="64" y="818"/>
                    <a:pt x="64" y="818"/>
                    <a:pt x="64" y="818"/>
                  </a:cubicBezTo>
                  <a:cubicBezTo>
                    <a:pt x="64" y="819"/>
                    <a:pt x="64" y="819"/>
                    <a:pt x="64" y="819"/>
                  </a:cubicBezTo>
                  <a:cubicBezTo>
                    <a:pt x="62" y="825"/>
                    <a:pt x="62" y="825"/>
                    <a:pt x="62" y="825"/>
                  </a:cubicBezTo>
                  <a:cubicBezTo>
                    <a:pt x="62" y="827"/>
                    <a:pt x="62" y="827"/>
                    <a:pt x="62" y="827"/>
                  </a:cubicBezTo>
                  <a:cubicBezTo>
                    <a:pt x="64" y="828"/>
                    <a:pt x="64" y="828"/>
                    <a:pt x="64" y="828"/>
                  </a:cubicBezTo>
                  <a:cubicBezTo>
                    <a:pt x="69" y="835"/>
                    <a:pt x="72" y="843"/>
                    <a:pt x="79" y="849"/>
                  </a:cubicBezTo>
                  <a:cubicBezTo>
                    <a:pt x="79" y="851"/>
                    <a:pt x="79" y="856"/>
                    <a:pt x="80" y="857"/>
                  </a:cubicBezTo>
                  <a:cubicBezTo>
                    <a:pt x="82" y="858"/>
                    <a:pt x="84" y="859"/>
                    <a:pt x="86" y="860"/>
                  </a:cubicBezTo>
                  <a:cubicBezTo>
                    <a:pt x="87" y="862"/>
                    <a:pt x="88" y="864"/>
                    <a:pt x="89" y="866"/>
                  </a:cubicBezTo>
                  <a:cubicBezTo>
                    <a:pt x="90" y="868"/>
                    <a:pt x="91" y="869"/>
                    <a:pt x="91" y="872"/>
                  </a:cubicBezTo>
                  <a:cubicBezTo>
                    <a:pt x="92" y="877"/>
                    <a:pt x="92" y="882"/>
                    <a:pt x="96" y="886"/>
                  </a:cubicBezTo>
                  <a:cubicBezTo>
                    <a:pt x="99" y="887"/>
                    <a:pt x="101" y="888"/>
                    <a:pt x="103" y="890"/>
                  </a:cubicBezTo>
                  <a:cubicBezTo>
                    <a:pt x="105" y="893"/>
                    <a:pt x="105" y="895"/>
                    <a:pt x="106" y="898"/>
                  </a:cubicBezTo>
                  <a:cubicBezTo>
                    <a:pt x="107" y="902"/>
                    <a:pt x="112" y="906"/>
                    <a:pt x="115" y="911"/>
                  </a:cubicBezTo>
                  <a:cubicBezTo>
                    <a:pt x="118" y="916"/>
                    <a:pt x="117" y="921"/>
                    <a:pt x="118" y="926"/>
                  </a:cubicBezTo>
                  <a:cubicBezTo>
                    <a:pt x="118" y="928"/>
                    <a:pt x="119" y="930"/>
                    <a:pt x="119" y="932"/>
                  </a:cubicBezTo>
                  <a:cubicBezTo>
                    <a:pt x="120" y="934"/>
                    <a:pt x="120" y="936"/>
                    <a:pt x="121" y="938"/>
                  </a:cubicBezTo>
                  <a:cubicBezTo>
                    <a:pt x="123" y="941"/>
                    <a:pt x="128" y="939"/>
                    <a:pt x="131" y="938"/>
                  </a:cubicBezTo>
                  <a:cubicBezTo>
                    <a:pt x="133" y="938"/>
                    <a:pt x="135" y="936"/>
                    <a:pt x="137" y="934"/>
                  </a:cubicBezTo>
                  <a:cubicBezTo>
                    <a:pt x="140" y="933"/>
                    <a:pt x="145" y="935"/>
                    <a:pt x="148" y="932"/>
                  </a:cubicBezTo>
                  <a:cubicBezTo>
                    <a:pt x="149" y="932"/>
                    <a:pt x="150" y="932"/>
                    <a:pt x="150" y="931"/>
                  </a:cubicBezTo>
                  <a:cubicBezTo>
                    <a:pt x="152" y="930"/>
                    <a:pt x="153" y="930"/>
                    <a:pt x="155" y="930"/>
                  </a:cubicBezTo>
                  <a:cubicBezTo>
                    <a:pt x="157" y="930"/>
                    <a:pt x="158" y="929"/>
                    <a:pt x="160" y="927"/>
                  </a:cubicBezTo>
                  <a:cubicBezTo>
                    <a:pt x="163" y="924"/>
                    <a:pt x="166" y="924"/>
                    <a:pt x="170" y="922"/>
                  </a:cubicBezTo>
                  <a:cubicBezTo>
                    <a:pt x="172" y="922"/>
                    <a:pt x="174" y="922"/>
                    <a:pt x="176" y="921"/>
                  </a:cubicBezTo>
                  <a:cubicBezTo>
                    <a:pt x="178" y="921"/>
                    <a:pt x="181" y="919"/>
                    <a:pt x="182" y="918"/>
                  </a:cubicBezTo>
                  <a:cubicBezTo>
                    <a:pt x="182" y="917"/>
                    <a:pt x="181" y="916"/>
                    <a:pt x="182" y="915"/>
                  </a:cubicBezTo>
                  <a:cubicBezTo>
                    <a:pt x="182" y="913"/>
                    <a:pt x="185" y="913"/>
                    <a:pt x="186" y="911"/>
                  </a:cubicBezTo>
                  <a:cubicBezTo>
                    <a:pt x="189" y="911"/>
                    <a:pt x="192" y="910"/>
                    <a:pt x="194" y="909"/>
                  </a:cubicBezTo>
                  <a:cubicBezTo>
                    <a:pt x="196" y="909"/>
                    <a:pt x="201" y="910"/>
                    <a:pt x="202" y="908"/>
                  </a:cubicBezTo>
                  <a:cubicBezTo>
                    <a:pt x="202" y="907"/>
                    <a:pt x="202" y="907"/>
                    <a:pt x="202" y="907"/>
                  </a:cubicBezTo>
                  <a:cubicBezTo>
                    <a:pt x="202" y="906"/>
                    <a:pt x="202" y="906"/>
                    <a:pt x="202" y="906"/>
                  </a:cubicBezTo>
                  <a:cubicBezTo>
                    <a:pt x="202" y="903"/>
                    <a:pt x="205" y="902"/>
                    <a:pt x="208" y="902"/>
                  </a:cubicBezTo>
                  <a:cubicBezTo>
                    <a:pt x="211" y="902"/>
                    <a:pt x="211" y="900"/>
                    <a:pt x="212" y="898"/>
                  </a:cubicBezTo>
                  <a:cubicBezTo>
                    <a:pt x="213" y="896"/>
                    <a:pt x="215" y="895"/>
                    <a:pt x="217" y="895"/>
                  </a:cubicBezTo>
                  <a:cubicBezTo>
                    <a:pt x="222" y="894"/>
                    <a:pt x="217" y="892"/>
                    <a:pt x="219" y="889"/>
                  </a:cubicBezTo>
                  <a:cubicBezTo>
                    <a:pt x="220" y="888"/>
                    <a:pt x="219" y="887"/>
                    <a:pt x="220" y="886"/>
                  </a:cubicBezTo>
                  <a:cubicBezTo>
                    <a:pt x="220" y="885"/>
                    <a:pt x="221" y="884"/>
                    <a:pt x="222" y="883"/>
                  </a:cubicBezTo>
                  <a:cubicBezTo>
                    <a:pt x="223" y="885"/>
                    <a:pt x="223" y="885"/>
                    <a:pt x="225" y="883"/>
                  </a:cubicBezTo>
                  <a:cubicBezTo>
                    <a:pt x="226" y="881"/>
                    <a:pt x="227" y="879"/>
                    <a:pt x="229" y="877"/>
                  </a:cubicBezTo>
                  <a:cubicBezTo>
                    <a:pt x="231" y="876"/>
                    <a:pt x="232" y="874"/>
                    <a:pt x="233" y="871"/>
                  </a:cubicBezTo>
                  <a:cubicBezTo>
                    <a:pt x="234" y="869"/>
                    <a:pt x="233" y="869"/>
                    <a:pt x="231" y="868"/>
                  </a:cubicBezTo>
                  <a:cubicBezTo>
                    <a:pt x="229" y="866"/>
                    <a:pt x="228" y="864"/>
                    <a:pt x="226" y="862"/>
                  </a:cubicBezTo>
                  <a:cubicBezTo>
                    <a:pt x="224" y="860"/>
                    <a:pt x="222" y="861"/>
                    <a:pt x="220" y="860"/>
                  </a:cubicBezTo>
                  <a:cubicBezTo>
                    <a:pt x="215" y="859"/>
                    <a:pt x="211" y="856"/>
                    <a:pt x="210" y="851"/>
                  </a:cubicBezTo>
                  <a:cubicBezTo>
                    <a:pt x="210" y="851"/>
                    <a:pt x="210" y="850"/>
                    <a:pt x="210" y="850"/>
                  </a:cubicBezTo>
                  <a:cubicBezTo>
                    <a:pt x="210" y="849"/>
                    <a:pt x="210" y="848"/>
                    <a:pt x="210" y="846"/>
                  </a:cubicBezTo>
                  <a:cubicBezTo>
                    <a:pt x="210" y="845"/>
                    <a:pt x="210" y="845"/>
                    <a:pt x="210" y="844"/>
                  </a:cubicBezTo>
                  <a:cubicBezTo>
                    <a:pt x="210" y="843"/>
                    <a:pt x="209" y="840"/>
                    <a:pt x="208" y="843"/>
                  </a:cubicBezTo>
                  <a:cubicBezTo>
                    <a:pt x="208" y="842"/>
                    <a:pt x="208" y="842"/>
                    <a:pt x="208" y="842"/>
                  </a:cubicBezTo>
                  <a:cubicBezTo>
                    <a:pt x="208" y="843"/>
                    <a:pt x="208" y="843"/>
                    <a:pt x="208" y="843"/>
                  </a:cubicBezTo>
                  <a:cubicBezTo>
                    <a:pt x="208" y="844"/>
                    <a:pt x="207" y="844"/>
                    <a:pt x="207" y="845"/>
                  </a:cubicBezTo>
                  <a:cubicBezTo>
                    <a:pt x="204" y="846"/>
                    <a:pt x="203" y="849"/>
                    <a:pt x="201" y="851"/>
                  </a:cubicBezTo>
                  <a:cubicBezTo>
                    <a:pt x="199" y="853"/>
                    <a:pt x="198" y="855"/>
                    <a:pt x="195" y="856"/>
                  </a:cubicBezTo>
                  <a:cubicBezTo>
                    <a:pt x="192" y="858"/>
                    <a:pt x="191" y="857"/>
                    <a:pt x="188" y="857"/>
                  </a:cubicBezTo>
                  <a:cubicBezTo>
                    <a:pt x="185" y="856"/>
                    <a:pt x="182" y="858"/>
                    <a:pt x="179" y="858"/>
                  </a:cubicBezTo>
                  <a:cubicBezTo>
                    <a:pt x="179" y="858"/>
                    <a:pt x="179" y="857"/>
                    <a:pt x="178" y="857"/>
                  </a:cubicBezTo>
                  <a:cubicBezTo>
                    <a:pt x="178" y="857"/>
                    <a:pt x="178" y="856"/>
                    <a:pt x="177" y="856"/>
                  </a:cubicBezTo>
                  <a:cubicBezTo>
                    <a:pt x="176" y="856"/>
                    <a:pt x="176" y="855"/>
                    <a:pt x="177" y="854"/>
                  </a:cubicBezTo>
                  <a:cubicBezTo>
                    <a:pt x="177" y="854"/>
                    <a:pt x="177" y="854"/>
                    <a:pt x="177" y="854"/>
                  </a:cubicBezTo>
                  <a:cubicBezTo>
                    <a:pt x="177" y="852"/>
                    <a:pt x="178" y="851"/>
                    <a:pt x="178" y="849"/>
                  </a:cubicBezTo>
                  <a:cubicBezTo>
                    <a:pt x="178" y="848"/>
                    <a:pt x="177" y="848"/>
                    <a:pt x="177" y="847"/>
                  </a:cubicBezTo>
                  <a:cubicBezTo>
                    <a:pt x="177" y="847"/>
                    <a:pt x="177" y="846"/>
                    <a:pt x="177" y="845"/>
                  </a:cubicBezTo>
                  <a:cubicBezTo>
                    <a:pt x="177" y="845"/>
                    <a:pt x="177" y="842"/>
                    <a:pt x="176" y="842"/>
                  </a:cubicBezTo>
                  <a:cubicBezTo>
                    <a:pt x="174" y="841"/>
                    <a:pt x="174" y="844"/>
                    <a:pt x="173" y="845"/>
                  </a:cubicBezTo>
                  <a:cubicBezTo>
                    <a:pt x="173" y="846"/>
                    <a:pt x="172" y="847"/>
                    <a:pt x="172" y="849"/>
                  </a:cubicBezTo>
                  <a:cubicBezTo>
                    <a:pt x="172" y="849"/>
                    <a:pt x="173" y="852"/>
                    <a:pt x="172" y="852"/>
                  </a:cubicBezTo>
                  <a:cubicBezTo>
                    <a:pt x="171" y="852"/>
                    <a:pt x="171" y="849"/>
                    <a:pt x="170" y="848"/>
                  </a:cubicBezTo>
                  <a:cubicBezTo>
                    <a:pt x="169" y="846"/>
                    <a:pt x="168" y="844"/>
                    <a:pt x="167" y="842"/>
                  </a:cubicBezTo>
                  <a:cubicBezTo>
                    <a:pt x="167" y="842"/>
                    <a:pt x="168" y="843"/>
                    <a:pt x="168" y="842"/>
                  </a:cubicBezTo>
                  <a:cubicBezTo>
                    <a:pt x="170" y="841"/>
                    <a:pt x="167" y="840"/>
                    <a:pt x="167" y="838"/>
                  </a:cubicBezTo>
                  <a:cubicBezTo>
                    <a:pt x="167" y="837"/>
                    <a:pt x="165" y="836"/>
                    <a:pt x="164" y="835"/>
                  </a:cubicBezTo>
                  <a:cubicBezTo>
                    <a:pt x="162" y="833"/>
                    <a:pt x="161" y="831"/>
                    <a:pt x="159" y="830"/>
                  </a:cubicBezTo>
                  <a:cubicBezTo>
                    <a:pt x="159" y="830"/>
                    <a:pt x="159" y="830"/>
                    <a:pt x="159" y="830"/>
                  </a:cubicBezTo>
                  <a:cubicBezTo>
                    <a:pt x="159" y="828"/>
                    <a:pt x="157" y="824"/>
                    <a:pt x="156" y="823"/>
                  </a:cubicBezTo>
                  <a:cubicBezTo>
                    <a:pt x="156" y="822"/>
                    <a:pt x="155" y="821"/>
                    <a:pt x="154" y="820"/>
                  </a:cubicBezTo>
                  <a:cubicBezTo>
                    <a:pt x="154" y="817"/>
                    <a:pt x="154" y="817"/>
                    <a:pt x="152" y="817"/>
                  </a:cubicBezTo>
                  <a:cubicBezTo>
                    <a:pt x="152" y="816"/>
                    <a:pt x="156" y="816"/>
                    <a:pt x="155" y="814"/>
                  </a:cubicBezTo>
                  <a:cubicBezTo>
                    <a:pt x="155" y="813"/>
                    <a:pt x="153" y="815"/>
                    <a:pt x="154" y="812"/>
                  </a:cubicBezTo>
                  <a:cubicBezTo>
                    <a:pt x="154" y="812"/>
                    <a:pt x="154" y="812"/>
                    <a:pt x="155" y="812"/>
                  </a:cubicBezTo>
                  <a:cubicBezTo>
                    <a:pt x="156" y="813"/>
                    <a:pt x="156" y="813"/>
                    <a:pt x="156" y="813"/>
                  </a:cubicBezTo>
                  <a:cubicBezTo>
                    <a:pt x="156" y="813"/>
                    <a:pt x="157" y="813"/>
                    <a:pt x="157" y="813"/>
                  </a:cubicBezTo>
                  <a:cubicBezTo>
                    <a:pt x="158" y="813"/>
                    <a:pt x="159" y="812"/>
                    <a:pt x="159" y="812"/>
                  </a:cubicBezTo>
                  <a:cubicBezTo>
                    <a:pt x="160" y="811"/>
                    <a:pt x="159" y="810"/>
                    <a:pt x="160" y="809"/>
                  </a:cubicBezTo>
                  <a:cubicBezTo>
                    <a:pt x="160" y="809"/>
                    <a:pt x="162" y="811"/>
                    <a:pt x="163" y="811"/>
                  </a:cubicBezTo>
                  <a:cubicBezTo>
                    <a:pt x="165" y="813"/>
                    <a:pt x="165" y="811"/>
                    <a:pt x="167" y="811"/>
                  </a:cubicBezTo>
                  <a:cubicBezTo>
                    <a:pt x="168" y="811"/>
                    <a:pt x="169" y="814"/>
                    <a:pt x="169" y="815"/>
                  </a:cubicBezTo>
                  <a:cubicBezTo>
                    <a:pt x="170" y="816"/>
                    <a:pt x="171" y="816"/>
                    <a:pt x="171" y="818"/>
                  </a:cubicBezTo>
                  <a:cubicBezTo>
                    <a:pt x="172" y="819"/>
                    <a:pt x="173" y="819"/>
                    <a:pt x="173" y="820"/>
                  </a:cubicBezTo>
                  <a:cubicBezTo>
                    <a:pt x="173" y="820"/>
                    <a:pt x="173" y="821"/>
                    <a:pt x="173" y="821"/>
                  </a:cubicBezTo>
                  <a:cubicBezTo>
                    <a:pt x="173" y="822"/>
                    <a:pt x="174" y="822"/>
                    <a:pt x="174" y="822"/>
                  </a:cubicBezTo>
                  <a:cubicBezTo>
                    <a:pt x="174" y="823"/>
                    <a:pt x="175" y="825"/>
                    <a:pt x="175" y="826"/>
                  </a:cubicBezTo>
                  <a:cubicBezTo>
                    <a:pt x="176" y="828"/>
                    <a:pt x="178" y="829"/>
                    <a:pt x="181" y="829"/>
                  </a:cubicBezTo>
                  <a:cubicBezTo>
                    <a:pt x="182" y="830"/>
                    <a:pt x="183" y="830"/>
                    <a:pt x="184" y="831"/>
                  </a:cubicBezTo>
                  <a:cubicBezTo>
                    <a:pt x="185" y="832"/>
                    <a:pt x="185" y="833"/>
                    <a:pt x="186" y="834"/>
                  </a:cubicBezTo>
                  <a:cubicBezTo>
                    <a:pt x="187" y="835"/>
                    <a:pt x="189" y="835"/>
                    <a:pt x="190" y="835"/>
                  </a:cubicBezTo>
                  <a:cubicBezTo>
                    <a:pt x="190" y="836"/>
                    <a:pt x="190" y="837"/>
                    <a:pt x="191" y="837"/>
                  </a:cubicBezTo>
                  <a:cubicBezTo>
                    <a:pt x="193" y="838"/>
                    <a:pt x="192" y="837"/>
                    <a:pt x="194" y="837"/>
                  </a:cubicBezTo>
                  <a:cubicBezTo>
                    <a:pt x="195" y="837"/>
                    <a:pt x="196" y="838"/>
                    <a:pt x="197" y="839"/>
                  </a:cubicBezTo>
                  <a:cubicBezTo>
                    <a:pt x="200" y="840"/>
                    <a:pt x="202" y="837"/>
                    <a:pt x="205" y="837"/>
                  </a:cubicBezTo>
                  <a:cubicBezTo>
                    <a:pt x="205" y="836"/>
                    <a:pt x="207" y="835"/>
                    <a:pt x="208" y="835"/>
                  </a:cubicBezTo>
                  <a:cubicBezTo>
                    <a:pt x="210" y="834"/>
                    <a:pt x="212" y="834"/>
                    <a:pt x="214" y="835"/>
                  </a:cubicBezTo>
                  <a:cubicBezTo>
                    <a:pt x="214" y="837"/>
                    <a:pt x="215" y="838"/>
                    <a:pt x="215" y="839"/>
                  </a:cubicBezTo>
                  <a:cubicBezTo>
                    <a:pt x="215" y="841"/>
                    <a:pt x="215" y="844"/>
                    <a:pt x="217" y="845"/>
                  </a:cubicBezTo>
                  <a:cubicBezTo>
                    <a:pt x="219" y="846"/>
                    <a:pt x="222" y="846"/>
                    <a:pt x="223" y="846"/>
                  </a:cubicBezTo>
                  <a:cubicBezTo>
                    <a:pt x="228" y="847"/>
                    <a:pt x="233" y="849"/>
                    <a:pt x="238" y="847"/>
                  </a:cubicBezTo>
                  <a:cubicBezTo>
                    <a:pt x="238" y="847"/>
                    <a:pt x="238" y="847"/>
                    <a:pt x="238" y="847"/>
                  </a:cubicBezTo>
                  <a:cubicBezTo>
                    <a:pt x="239" y="849"/>
                    <a:pt x="244" y="850"/>
                    <a:pt x="245" y="849"/>
                  </a:cubicBezTo>
                  <a:cubicBezTo>
                    <a:pt x="245" y="849"/>
                    <a:pt x="245" y="849"/>
                    <a:pt x="245" y="849"/>
                  </a:cubicBezTo>
                  <a:cubicBezTo>
                    <a:pt x="245" y="849"/>
                    <a:pt x="245" y="849"/>
                    <a:pt x="245" y="849"/>
                  </a:cubicBezTo>
                  <a:cubicBezTo>
                    <a:pt x="245" y="849"/>
                    <a:pt x="245" y="849"/>
                    <a:pt x="245" y="849"/>
                  </a:cubicBezTo>
                  <a:cubicBezTo>
                    <a:pt x="245" y="849"/>
                    <a:pt x="245" y="849"/>
                    <a:pt x="245" y="849"/>
                  </a:cubicBezTo>
                  <a:cubicBezTo>
                    <a:pt x="245" y="849"/>
                    <a:pt x="245" y="849"/>
                    <a:pt x="245" y="849"/>
                  </a:cubicBezTo>
                  <a:cubicBezTo>
                    <a:pt x="246" y="849"/>
                    <a:pt x="247" y="850"/>
                    <a:pt x="248" y="850"/>
                  </a:cubicBezTo>
                  <a:cubicBezTo>
                    <a:pt x="249" y="850"/>
                    <a:pt x="250" y="849"/>
                    <a:pt x="252" y="849"/>
                  </a:cubicBezTo>
                  <a:cubicBezTo>
                    <a:pt x="253" y="848"/>
                    <a:pt x="258" y="850"/>
                    <a:pt x="258" y="848"/>
                  </a:cubicBezTo>
                  <a:cubicBezTo>
                    <a:pt x="259" y="848"/>
                    <a:pt x="261" y="848"/>
                    <a:pt x="262" y="847"/>
                  </a:cubicBezTo>
                  <a:cubicBezTo>
                    <a:pt x="264" y="849"/>
                    <a:pt x="265" y="849"/>
                    <a:pt x="268" y="848"/>
                  </a:cubicBezTo>
                  <a:cubicBezTo>
                    <a:pt x="269" y="849"/>
                    <a:pt x="270" y="848"/>
                    <a:pt x="271" y="848"/>
                  </a:cubicBezTo>
                  <a:cubicBezTo>
                    <a:pt x="272" y="848"/>
                    <a:pt x="274" y="848"/>
                    <a:pt x="275" y="847"/>
                  </a:cubicBezTo>
                  <a:cubicBezTo>
                    <a:pt x="277" y="847"/>
                    <a:pt x="279" y="847"/>
                    <a:pt x="280" y="849"/>
                  </a:cubicBezTo>
                  <a:cubicBezTo>
                    <a:pt x="280" y="851"/>
                    <a:pt x="279" y="852"/>
                    <a:pt x="281" y="852"/>
                  </a:cubicBezTo>
                  <a:cubicBezTo>
                    <a:pt x="284" y="852"/>
                    <a:pt x="284" y="854"/>
                    <a:pt x="284" y="856"/>
                  </a:cubicBezTo>
                  <a:cubicBezTo>
                    <a:pt x="285" y="859"/>
                    <a:pt x="286" y="859"/>
                    <a:pt x="289" y="859"/>
                  </a:cubicBezTo>
                  <a:cubicBezTo>
                    <a:pt x="289" y="860"/>
                    <a:pt x="289" y="860"/>
                    <a:pt x="289" y="860"/>
                  </a:cubicBezTo>
                  <a:cubicBezTo>
                    <a:pt x="290" y="860"/>
                    <a:pt x="290" y="859"/>
                    <a:pt x="290" y="859"/>
                  </a:cubicBezTo>
                  <a:cubicBezTo>
                    <a:pt x="290" y="859"/>
                    <a:pt x="291" y="859"/>
                    <a:pt x="291" y="859"/>
                  </a:cubicBezTo>
                  <a:cubicBezTo>
                    <a:pt x="291" y="859"/>
                    <a:pt x="291" y="859"/>
                    <a:pt x="291" y="859"/>
                  </a:cubicBezTo>
                  <a:cubicBezTo>
                    <a:pt x="291" y="860"/>
                    <a:pt x="290" y="860"/>
                    <a:pt x="290" y="860"/>
                  </a:cubicBezTo>
                  <a:cubicBezTo>
                    <a:pt x="291" y="861"/>
                    <a:pt x="291" y="861"/>
                    <a:pt x="292" y="861"/>
                  </a:cubicBezTo>
                  <a:cubicBezTo>
                    <a:pt x="293" y="862"/>
                    <a:pt x="292" y="864"/>
                    <a:pt x="294" y="865"/>
                  </a:cubicBezTo>
                  <a:cubicBezTo>
                    <a:pt x="295" y="866"/>
                    <a:pt x="297" y="867"/>
                    <a:pt x="299" y="867"/>
                  </a:cubicBezTo>
                  <a:cubicBezTo>
                    <a:pt x="300" y="867"/>
                    <a:pt x="303" y="865"/>
                    <a:pt x="304" y="866"/>
                  </a:cubicBezTo>
                  <a:cubicBezTo>
                    <a:pt x="305" y="867"/>
                    <a:pt x="303" y="868"/>
                    <a:pt x="302" y="869"/>
                  </a:cubicBezTo>
                  <a:cubicBezTo>
                    <a:pt x="301" y="870"/>
                    <a:pt x="299" y="870"/>
                    <a:pt x="297" y="870"/>
                  </a:cubicBezTo>
                  <a:cubicBezTo>
                    <a:pt x="296" y="871"/>
                    <a:pt x="295" y="870"/>
                    <a:pt x="296" y="872"/>
                  </a:cubicBezTo>
                  <a:cubicBezTo>
                    <a:pt x="297" y="874"/>
                    <a:pt x="299" y="875"/>
                    <a:pt x="300" y="876"/>
                  </a:cubicBezTo>
                  <a:cubicBezTo>
                    <a:pt x="302" y="877"/>
                    <a:pt x="303" y="879"/>
                    <a:pt x="304" y="880"/>
                  </a:cubicBezTo>
                  <a:cubicBezTo>
                    <a:pt x="305" y="881"/>
                    <a:pt x="305" y="881"/>
                    <a:pt x="306" y="881"/>
                  </a:cubicBezTo>
                  <a:cubicBezTo>
                    <a:pt x="306" y="882"/>
                    <a:pt x="307" y="882"/>
                    <a:pt x="308" y="882"/>
                  </a:cubicBezTo>
                  <a:cubicBezTo>
                    <a:pt x="308" y="883"/>
                    <a:pt x="309" y="881"/>
                    <a:pt x="309" y="882"/>
                  </a:cubicBezTo>
                  <a:cubicBezTo>
                    <a:pt x="310" y="882"/>
                    <a:pt x="316" y="880"/>
                    <a:pt x="316" y="878"/>
                  </a:cubicBezTo>
                  <a:cubicBezTo>
                    <a:pt x="317" y="877"/>
                    <a:pt x="317" y="875"/>
                    <a:pt x="317" y="874"/>
                  </a:cubicBezTo>
                  <a:cubicBezTo>
                    <a:pt x="318" y="872"/>
                    <a:pt x="318" y="871"/>
                    <a:pt x="318" y="869"/>
                  </a:cubicBezTo>
                  <a:cubicBezTo>
                    <a:pt x="318" y="869"/>
                    <a:pt x="319" y="869"/>
                    <a:pt x="319" y="870"/>
                  </a:cubicBezTo>
                  <a:cubicBezTo>
                    <a:pt x="320" y="872"/>
                    <a:pt x="319" y="874"/>
                    <a:pt x="320" y="876"/>
                  </a:cubicBezTo>
                  <a:cubicBezTo>
                    <a:pt x="320" y="877"/>
                    <a:pt x="320" y="878"/>
                    <a:pt x="320" y="879"/>
                  </a:cubicBezTo>
                  <a:cubicBezTo>
                    <a:pt x="321" y="881"/>
                    <a:pt x="322" y="882"/>
                    <a:pt x="321" y="883"/>
                  </a:cubicBezTo>
                  <a:cubicBezTo>
                    <a:pt x="321" y="884"/>
                    <a:pt x="321" y="884"/>
                    <a:pt x="321" y="885"/>
                  </a:cubicBezTo>
                  <a:cubicBezTo>
                    <a:pt x="320" y="892"/>
                    <a:pt x="323" y="899"/>
                    <a:pt x="324" y="906"/>
                  </a:cubicBezTo>
                  <a:cubicBezTo>
                    <a:pt x="325" y="909"/>
                    <a:pt x="325" y="913"/>
                    <a:pt x="326" y="916"/>
                  </a:cubicBezTo>
                  <a:cubicBezTo>
                    <a:pt x="327" y="917"/>
                    <a:pt x="328" y="918"/>
                    <a:pt x="328" y="920"/>
                  </a:cubicBezTo>
                  <a:cubicBezTo>
                    <a:pt x="329" y="921"/>
                    <a:pt x="329" y="923"/>
                    <a:pt x="330" y="923"/>
                  </a:cubicBezTo>
                  <a:cubicBezTo>
                    <a:pt x="330" y="924"/>
                    <a:pt x="331" y="925"/>
                    <a:pt x="331" y="925"/>
                  </a:cubicBezTo>
                  <a:cubicBezTo>
                    <a:pt x="331" y="926"/>
                    <a:pt x="331" y="926"/>
                    <a:pt x="332" y="927"/>
                  </a:cubicBezTo>
                  <a:cubicBezTo>
                    <a:pt x="332" y="927"/>
                    <a:pt x="332" y="927"/>
                    <a:pt x="332" y="927"/>
                  </a:cubicBezTo>
                  <a:cubicBezTo>
                    <a:pt x="332" y="929"/>
                    <a:pt x="332" y="930"/>
                    <a:pt x="334" y="931"/>
                  </a:cubicBezTo>
                  <a:cubicBezTo>
                    <a:pt x="333" y="939"/>
                    <a:pt x="339" y="945"/>
                    <a:pt x="342" y="951"/>
                  </a:cubicBezTo>
                  <a:cubicBezTo>
                    <a:pt x="343" y="953"/>
                    <a:pt x="344" y="955"/>
                    <a:pt x="344" y="957"/>
                  </a:cubicBezTo>
                  <a:cubicBezTo>
                    <a:pt x="345" y="959"/>
                    <a:pt x="345" y="961"/>
                    <a:pt x="346" y="962"/>
                  </a:cubicBezTo>
                  <a:cubicBezTo>
                    <a:pt x="346" y="965"/>
                    <a:pt x="349" y="969"/>
                    <a:pt x="352" y="970"/>
                  </a:cubicBezTo>
                  <a:cubicBezTo>
                    <a:pt x="355" y="971"/>
                    <a:pt x="356" y="968"/>
                    <a:pt x="357" y="966"/>
                  </a:cubicBezTo>
                  <a:cubicBezTo>
                    <a:pt x="358" y="965"/>
                    <a:pt x="358" y="964"/>
                    <a:pt x="359" y="964"/>
                  </a:cubicBezTo>
                  <a:cubicBezTo>
                    <a:pt x="360" y="963"/>
                    <a:pt x="363" y="963"/>
                    <a:pt x="363" y="963"/>
                  </a:cubicBezTo>
                  <a:cubicBezTo>
                    <a:pt x="363" y="962"/>
                    <a:pt x="363" y="961"/>
                    <a:pt x="363" y="961"/>
                  </a:cubicBezTo>
                  <a:cubicBezTo>
                    <a:pt x="362" y="960"/>
                    <a:pt x="363" y="960"/>
                    <a:pt x="363" y="959"/>
                  </a:cubicBezTo>
                  <a:cubicBezTo>
                    <a:pt x="364" y="958"/>
                    <a:pt x="364" y="957"/>
                    <a:pt x="365" y="955"/>
                  </a:cubicBezTo>
                  <a:cubicBezTo>
                    <a:pt x="365" y="955"/>
                    <a:pt x="365" y="955"/>
                    <a:pt x="366" y="955"/>
                  </a:cubicBezTo>
                  <a:cubicBezTo>
                    <a:pt x="368" y="957"/>
                    <a:pt x="370" y="954"/>
                    <a:pt x="368" y="951"/>
                  </a:cubicBezTo>
                  <a:cubicBezTo>
                    <a:pt x="368" y="951"/>
                    <a:pt x="368" y="951"/>
                    <a:pt x="368" y="951"/>
                  </a:cubicBezTo>
                  <a:cubicBezTo>
                    <a:pt x="370" y="950"/>
                    <a:pt x="368" y="947"/>
                    <a:pt x="368" y="945"/>
                  </a:cubicBezTo>
                  <a:cubicBezTo>
                    <a:pt x="368" y="945"/>
                    <a:pt x="368" y="944"/>
                    <a:pt x="368" y="944"/>
                  </a:cubicBezTo>
                  <a:cubicBezTo>
                    <a:pt x="370" y="941"/>
                    <a:pt x="371" y="939"/>
                    <a:pt x="372" y="936"/>
                  </a:cubicBezTo>
                  <a:cubicBezTo>
                    <a:pt x="372" y="935"/>
                    <a:pt x="371" y="934"/>
                    <a:pt x="371" y="933"/>
                  </a:cubicBezTo>
                  <a:cubicBezTo>
                    <a:pt x="370" y="932"/>
                    <a:pt x="370" y="932"/>
                    <a:pt x="370" y="931"/>
                  </a:cubicBezTo>
                  <a:cubicBezTo>
                    <a:pt x="370" y="931"/>
                    <a:pt x="371" y="930"/>
                    <a:pt x="371" y="930"/>
                  </a:cubicBezTo>
                  <a:cubicBezTo>
                    <a:pt x="371" y="929"/>
                    <a:pt x="371" y="929"/>
                    <a:pt x="371" y="928"/>
                  </a:cubicBezTo>
                  <a:cubicBezTo>
                    <a:pt x="371" y="927"/>
                    <a:pt x="371" y="926"/>
                    <a:pt x="371" y="925"/>
                  </a:cubicBezTo>
                  <a:cubicBezTo>
                    <a:pt x="371" y="925"/>
                    <a:pt x="371" y="924"/>
                    <a:pt x="370" y="923"/>
                  </a:cubicBezTo>
                  <a:cubicBezTo>
                    <a:pt x="370" y="921"/>
                    <a:pt x="371" y="918"/>
                    <a:pt x="374" y="916"/>
                  </a:cubicBezTo>
                  <a:cubicBezTo>
                    <a:pt x="377" y="919"/>
                    <a:pt x="377" y="915"/>
                    <a:pt x="379" y="913"/>
                  </a:cubicBezTo>
                  <a:cubicBezTo>
                    <a:pt x="381" y="913"/>
                    <a:pt x="383" y="913"/>
                    <a:pt x="384" y="912"/>
                  </a:cubicBezTo>
                  <a:cubicBezTo>
                    <a:pt x="386" y="911"/>
                    <a:pt x="385" y="911"/>
                    <a:pt x="383" y="911"/>
                  </a:cubicBezTo>
                  <a:cubicBezTo>
                    <a:pt x="383" y="911"/>
                    <a:pt x="383" y="911"/>
                    <a:pt x="383" y="910"/>
                  </a:cubicBezTo>
                  <a:cubicBezTo>
                    <a:pt x="386" y="911"/>
                    <a:pt x="385" y="909"/>
                    <a:pt x="386" y="907"/>
                  </a:cubicBezTo>
                  <a:cubicBezTo>
                    <a:pt x="389" y="906"/>
                    <a:pt x="391" y="905"/>
                    <a:pt x="393" y="902"/>
                  </a:cubicBezTo>
                  <a:cubicBezTo>
                    <a:pt x="395" y="900"/>
                    <a:pt x="398" y="899"/>
                    <a:pt x="400" y="897"/>
                  </a:cubicBezTo>
                  <a:cubicBezTo>
                    <a:pt x="401" y="896"/>
                    <a:pt x="401" y="895"/>
                    <a:pt x="402" y="894"/>
                  </a:cubicBezTo>
                  <a:cubicBezTo>
                    <a:pt x="403" y="893"/>
                    <a:pt x="404" y="892"/>
                    <a:pt x="404" y="892"/>
                  </a:cubicBezTo>
                  <a:cubicBezTo>
                    <a:pt x="405" y="891"/>
                    <a:pt x="405" y="891"/>
                    <a:pt x="405" y="891"/>
                  </a:cubicBezTo>
                  <a:cubicBezTo>
                    <a:pt x="405" y="890"/>
                    <a:pt x="405" y="889"/>
                    <a:pt x="405" y="889"/>
                  </a:cubicBezTo>
                  <a:cubicBezTo>
                    <a:pt x="407" y="888"/>
                    <a:pt x="406" y="889"/>
                    <a:pt x="407" y="889"/>
                  </a:cubicBezTo>
                  <a:cubicBezTo>
                    <a:pt x="409" y="889"/>
                    <a:pt x="411" y="888"/>
                    <a:pt x="413" y="888"/>
                  </a:cubicBezTo>
                  <a:cubicBezTo>
                    <a:pt x="414" y="887"/>
                    <a:pt x="416" y="884"/>
                    <a:pt x="417" y="882"/>
                  </a:cubicBezTo>
                  <a:cubicBezTo>
                    <a:pt x="417" y="880"/>
                    <a:pt x="415" y="878"/>
                    <a:pt x="418" y="876"/>
                  </a:cubicBezTo>
                  <a:cubicBezTo>
                    <a:pt x="419" y="875"/>
                    <a:pt x="421" y="876"/>
                    <a:pt x="422" y="875"/>
                  </a:cubicBezTo>
                  <a:cubicBezTo>
                    <a:pt x="423" y="874"/>
                    <a:pt x="424" y="873"/>
                    <a:pt x="425" y="872"/>
                  </a:cubicBezTo>
                  <a:cubicBezTo>
                    <a:pt x="425" y="873"/>
                    <a:pt x="425" y="875"/>
                    <a:pt x="425" y="875"/>
                  </a:cubicBezTo>
                  <a:cubicBezTo>
                    <a:pt x="425" y="875"/>
                    <a:pt x="425" y="875"/>
                    <a:pt x="425" y="875"/>
                  </a:cubicBezTo>
                  <a:cubicBezTo>
                    <a:pt x="426" y="876"/>
                    <a:pt x="427" y="876"/>
                    <a:pt x="428" y="876"/>
                  </a:cubicBezTo>
                  <a:cubicBezTo>
                    <a:pt x="428" y="876"/>
                    <a:pt x="428" y="876"/>
                    <a:pt x="428" y="876"/>
                  </a:cubicBezTo>
                  <a:cubicBezTo>
                    <a:pt x="429" y="876"/>
                    <a:pt x="431" y="875"/>
                    <a:pt x="431" y="874"/>
                  </a:cubicBezTo>
                  <a:moveTo>
                    <a:pt x="70" y="787"/>
                  </a:moveTo>
                  <a:cubicBezTo>
                    <a:pt x="69" y="787"/>
                    <a:pt x="70" y="787"/>
                    <a:pt x="70" y="787"/>
                  </a:cubicBezTo>
                  <a:cubicBezTo>
                    <a:pt x="70" y="787"/>
                    <a:pt x="70" y="787"/>
                    <a:pt x="70" y="787"/>
                  </a:cubicBezTo>
                  <a:close/>
                  <a:moveTo>
                    <a:pt x="198" y="684"/>
                  </a:moveTo>
                  <a:cubicBezTo>
                    <a:pt x="196" y="685"/>
                    <a:pt x="193" y="684"/>
                    <a:pt x="191" y="685"/>
                  </a:cubicBezTo>
                  <a:cubicBezTo>
                    <a:pt x="190" y="686"/>
                    <a:pt x="190" y="689"/>
                    <a:pt x="189" y="690"/>
                  </a:cubicBezTo>
                  <a:cubicBezTo>
                    <a:pt x="188" y="691"/>
                    <a:pt x="185" y="693"/>
                    <a:pt x="185" y="691"/>
                  </a:cubicBezTo>
                  <a:cubicBezTo>
                    <a:pt x="185" y="691"/>
                    <a:pt x="188" y="689"/>
                    <a:pt x="188" y="688"/>
                  </a:cubicBezTo>
                  <a:cubicBezTo>
                    <a:pt x="189" y="687"/>
                    <a:pt x="192" y="684"/>
                    <a:pt x="191" y="683"/>
                  </a:cubicBezTo>
                  <a:cubicBezTo>
                    <a:pt x="190" y="682"/>
                    <a:pt x="188" y="683"/>
                    <a:pt x="187" y="683"/>
                  </a:cubicBezTo>
                  <a:cubicBezTo>
                    <a:pt x="186" y="683"/>
                    <a:pt x="185" y="682"/>
                    <a:pt x="185" y="682"/>
                  </a:cubicBezTo>
                  <a:cubicBezTo>
                    <a:pt x="184" y="682"/>
                    <a:pt x="183" y="682"/>
                    <a:pt x="182" y="682"/>
                  </a:cubicBezTo>
                  <a:cubicBezTo>
                    <a:pt x="181" y="682"/>
                    <a:pt x="180" y="680"/>
                    <a:pt x="180" y="680"/>
                  </a:cubicBezTo>
                  <a:cubicBezTo>
                    <a:pt x="179" y="680"/>
                    <a:pt x="179" y="681"/>
                    <a:pt x="178" y="681"/>
                  </a:cubicBezTo>
                  <a:cubicBezTo>
                    <a:pt x="175" y="681"/>
                    <a:pt x="173" y="686"/>
                    <a:pt x="175" y="688"/>
                  </a:cubicBezTo>
                  <a:cubicBezTo>
                    <a:pt x="176" y="689"/>
                    <a:pt x="177" y="689"/>
                    <a:pt x="175" y="689"/>
                  </a:cubicBezTo>
                  <a:cubicBezTo>
                    <a:pt x="174" y="690"/>
                    <a:pt x="173" y="688"/>
                    <a:pt x="171" y="688"/>
                  </a:cubicBezTo>
                  <a:cubicBezTo>
                    <a:pt x="170" y="688"/>
                    <a:pt x="167" y="688"/>
                    <a:pt x="167" y="690"/>
                  </a:cubicBezTo>
                  <a:cubicBezTo>
                    <a:pt x="168" y="691"/>
                    <a:pt x="170" y="691"/>
                    <a:pt x="171" y="692"/>
                  </a:cubicBezTo>
                  <a:cubicBezTo>
                    <a:pt x="173" y="694"/>
                    <a:pt x="173" y="696"/>
                    <a:pt x="174" y="697"/>
                  </a:cubicBezTo>
                  <a:cubicBezTo>
                    <a:pt x="174" y="698"/>
                    <a:pt x="175" y="698"/>
                    <a:pt x="175" y="699"/>
                  </a:cubicBezTo>
                  <a:cubicBezTo>
                    <a:pt x="175" y="700"/>
                    <a:pt x="174" y="701"/>
                    <a:pt x="175" y="702"/>
                  </a:cubicBezTo>
                  <a:cubicBezTo>
                    <a:pt x="178" y="702"/>
                    <a:pt x="178" y="704"/>
                    <a:pt x="180" y="705"/>
                  </a:cubicBezTo>
                  <a:cubicBezTo>
                    <a:pt x="181" y="706"/>
                    <a:pt x="184" y="704"/>
                    <a:pt x="185" y="706"/>
                  </a:cubicBezTo>
                  <a:cubicBezTo>
                    <a:pt x="186" y="708"/>
                    <a:pt x="183" y="711"/>
                    <a:pt x="183" y="713"/>
                  </a:cubicBezTo>
                  <a:cubicBezTo>
                    <a:pt x="183" y="715"/>
                    <a:pt x="184" y="719"/>
                    <a:pt x="185" y="718"/>
                  </a:cubicBezTo>
                  <a:cubicBezTo>
                    <a:pt x="186" y="717"/>
                    <a:pt x="186" y="716"/>
                    <a:pt x="185" y="716"/>
                  </a:cubicBezTo>
                  <a:cubicBezTo>
                    <a:pt x="187" y="714"/>
                    <a:pt x="187" y="712"/>
                    <a:pt x="190" y="712"/>
                  </a:cubicBezTo>
                  <a:cubicBezTo>
                    <a:pt x="194" y="712"/>
                    <a:pt x="193" y="714"/>
                    <a:pt x="194" y="716"/>
                  </a:cubicBezTo>
                  <a:cubicBezTo>
                    <a:pt x="195" y="718"/>
                    <a:pt x="199" y="721"/>
                    <a:pt x="199" y="722"/>
                  </a:cubicBezTo>
                  <a:cubicBezTo>
                    <a:pt x="198" y="723"/>
                    <a:pt x="197" y="722"/>
                    <a:pt x="196" y="722"/>
                  </a:cubicBezTo>
                  <a:cubicBezTo>
                    <a:pt x="195" y="723"/>
                    <a:pt x="196" y="723"/>
                    <a:pt x="197" y="724"/>
                  </a:cubicBezTo>
                  <a:cubicBezTo>
                    <a:pt x="195" y="724"/>
                    <a:pt x="192" y="726"/>
                    <a:pt x="192" y="723"/>
                  </a:cubicBezTo>
                  <a:cubicBezTo>
                    <a:pt x="188" y="725"/>
                    <a:pt x="186" y="721"/>
                    <a:pt x="185" y="726"/>
                  </a:cubicBezTo>
                  <a:cubicBezTo>
                    <a:pt x="184" y="731"/>
                    <a:pt x="187" y="730"/>
                    <a:pt x="191" y="730"/>
                  </a:cubicBezTo>
                  <a:cubicBezTo>
                    <a:pt x="191" y="731"/>
                    <a:pt x="190" y="732"/>
                    <a:pt x="190" y="732"/>
                  </a:cubicBezTo>
                  <a:cubicBezTo>
                    <a:pt x="190" y="733"/>
                    <a:pt x="190" y="734"/>
                    <a:pt x="190" y="734"/>
                  </a:cubicBezTo>
                  <a:cubicBezTo>
                    <a:pt x="190" y="735"/>
                    <a:pt x="187" y="735"/>
                    <a:pt x="187" y="736"/>
                  </a:cubicBezTo>
                  <a:cubicBezTo>
                    <a:pt x="188" y="736"/>
                    <a:pt x="189" y="736"/>
                    <a:pt x="190" y="736"/>
                  </a:cubicBezTo>
                  <a:cubicBezTo>
                    <a:pt x="191" y="737"/>
                    <a:pt x="191" y="738"/>
                    <a:pt x="191" y="738"/>
                  </a:cubicBezTo>
                  <a:cubicBezTo>
                    <a:pt x="191" y="739"/>
                    <a:pt x="192" y="739"/>
                    <a:pt x="193" y="739"/>
                  </a:cubicBezTo>
                  <a:cubicBezTo>
                    <a:pt x="194" y="741"/>
                    <a:pt x="193" y="740"/>
                    <a:pt x="193" y="742"/>
                  </a:cubicBezTo>
                  <a:cubicBezTo>
                    <a:pt x="192" y="743"/>
                    <a:pt x="192" y="745"/>
                    <a:pt x="192" y="746"/>
                  </a:cubicBezTo>
                  <a:cubicBezTo>
                    <a:pt x="192" y="749"/>
                    <a:pt x="192" y="752"/>
                    <a:pt x="193" y="755"/>
                  </a:cubicBezTo>
                  <a:cubicBezTo>
                    <a:pt x="193" y="755"/>
                    <a:pt x="194" y="758"/>
                    <a:pt x="193" y="758"/>
                  </a:cubicBezTo>
                  <a:cubicBezTo>
                    <a:pt x="192" y="759"/>
                    <a:pt x="192" y="757"/>
                    <a:pt x="191" y="757"/>
                  </a:cubicBezTo>
                  <a:cubicBezTo>
                    <a:pt x="190" y="759"/>
                    <a:pt x="188" y="758"/>
                    <a:pt x="186" y="759"/>
                  </a:cubicBezTo>
                  <a:cubicBezTo>
                    <a:pt x="184" y="759"/>
                    <a:pt x="182" y="760"/>
                    <a:pt x="180" y="760"/>
                  </a:cubicBezTo>
                  <a:cubicBezTo>
                    <a:pt x="177" y="760"/>
                    <a:pt x="175" y="759"/>
                    <a:pt x="173" y="758"/>
                  </a:cubicBezTo>
                  <a:cubicBezTo>
                    <a:pt x="170" y="757"/>
                    <a:pt x="169" y="755"/>
                    <a:pt x="167" y="754"/>
                  </a:cubicBezTo>
                  <a:cubicBezTo>
                    <a:pt x="167" y="753"/>
                    <a:pt x="167" y="753"/>
                    <a:pt x="166" y="753"/>
                  </a:cubicBezTo>
                  <a:cubicBezTo>
                    <a:pt x="165" y="752"/>
                    <a:pt x="163" y="753"/>
                    <a:pt x="162" y="752"/>
                  </a:cubicBezTo>
                  <a:cubicBezTo>
                    <a:pt x="160" y="752"/>
                    <a:pt x="159" y="750"/>
                    <a:pt x="159" y="748"/>
                  </a:cubicBezTo>
                  <a:cubicBezTo>
                    <a:pt x="158" y="745"/>
                    <a:pt x="159" y="742"/>
                    <a:pt x="159" y="739"/>
                  </a:cubicBezTo>
                  <a:cubicBezTo>
                    <a:pt x="159" y="739"/>
                    <a:pt x="159" y="739"/>
                    <a:pt x="159" y="739"/>
                  </a:cubicBezTo>
                  <a:cubicBezTo>
                    <a:pt x="159" y="739"/>
                    <a:pt x="161" y="736"/>
                    <a:pt x="161" y="736"/>
                  </a:cubicBezTo>
                  <a:cubicBezTo>
                    <a:pt x="161" y="735"/>
                    <a:pt x="160" y="735"/>
                    <a:pt x="160" y="734"/>
                  </a:cubicBezTo>
                  <a:cubicBezTo>
                    <a:pt x="160" y="733"/>
                    <a:pt x="161" y="732"/>
                    <a:pt x="161" y="731"/>
                  </a:cubicBezTo>
                  <a:cubicBezTo>
                    <a:pt x="161" y="730"/>
                    <a:pt x="162" y="729"/>
                    <a:pt x="162" y="728"/>
                  </a:cubicBezTo>
                  <a:cubicBezTo>
                    <a:pt x="163" y="728"/>
                    <a:pt x="164" y="727"/>
                    <a:pt x="165" y="727"/>
                  </a:cubicBezTo>
                  <a:cubicBezTo>
                    <a:pt x="166" y="727"/>
                    <a:pt x="166" y="727"/>
                    <a:pt x="167" y="728"/>
                  </a:cubicBezTo>
                  <a:cubicBezTo>
                    <a:pt x="169" y="724"/>
                    <a:pt x="160" y="726"/>
                    <a:pt x="161" y="722"/>
                  </a:cubicBezTo>
                  <a:cubicBezTo>
                    <a:pt x="159" y="721"/>
                    <a:pt x="159" y="719"/>
                    <a:pt x="159" y="718"/>
                  </a:cubicBezTo>
                  <a:cubicBezTo>
                    <a:pt x="158" y="717"/>
                    <a:pt x="157" y="714"/>
                    <a:pt x="156" y="713"/>
                  </a:cubicBezTo>
                  <a:cubicBezTo>
                    <a:pt x="155" y="713"/>
                    <a:pt x="155" y="713"/>
                    <a:pt x="155" y="713"/>
                  </a:cubicBezTo>
                  <a:cubicBezTo>
                    <a:pt x="154" y="711"/>
                    <a:pt x="154" y="711"/>
                    <a:pt x="154" y="711"/>
                  </a:cubicBezTo>
                  <a:cubicBezTo>
                    <a:pt x="152" y="708"/>
                    <a:pt x="149" y="705"/>
                    <a:pt x="149" y="701"/>
                  </a:cubicBezTo>
                  <a:cubicBezTo>
                    <a:pt x="149" y="700"/>
                    <a:pt x="150" y="698"/>
                    <a:pt x="150" y="697"/>
                  </a:cubicBezTo>
                  <a:cubicBezTo>
                    <a:pt x="150" y="696"/>
                    <a:pt x="150" y="694"/>
                    <a:pt x="149" y="696"/>
                  </a:cubicBezTo>
                  <a:cubicBezTo>
                    <a:pt x="148" y="695"/>
                    <a:pt x="148" y="693"/>
                    <a:pt x="147" y="692"/>
                  </a:cubicBezTo>
                  <a:cubicBezTo>
                    <a:pt x="146" y="691"/>
                    <a:pt x="145" y="691"/>
                    <a:pt x="144" y="690"/>
                  </a:cubicBezTo>
                  <a:cubicBezTo>
                    <a:pt x="144" y="688"/>
                    <a:pt x="145" y="688"/>
                    <a:pt x="146" y="687"/>
                  </a:cubicBezTo>
                  <a:cubicBezTo>
                    <a:pt x="146" y="687"/>
                    <a:pt x="147" y="687"/>
                    <a:pt x="147" y="685"/>
                  </a:cubicBezTo>
                  <a:cubicBezTo>
                    <a:pt x="148" y="684"/>
                    <a:pt x="148" y="682"/>
                    <a:pt x="149" y="681"/>
                  </a:cubicBezTo>
                  <a:cubicBezTo>
                    <a:pt x="150" y="679"/>
                    <a:pt x="151" y="681"/>
                    <a:pt x="152" y="680"/>
                  </a:cubicBezTo>
                  <a:cubicBezTo>
                    <a:pt x="153" y="680"/>
                    <a:pt x="152" y="679"/>
                    <a:pt x="153" y="678"/>
                  </a:cubicBezTo>
                  <a:cubicBezTo>
                    <a:pt x="154" y="678"/>
                    <a:pt x="156" y="678"/>
                    <a:pt x="157" y="678"/>
                  </a:cubicBezTo>
                  <a:cubicBezTo>
                    <a:pt x="158" y="677"/>
                    <a:pt x="158" y="677"/>
                    <a:pt x="158" y="676"/>
                  </a:cubicBezTo>
                  <a:cubicBezTo>
                    <a:pt x="158" y="676"/>
                    <a:pt x="159" y="676"/>
                    <a:pt x="159" y="676"/>
                  </a:cubicBezTo>
                  <a:cubicBezTo>
                    <a:pt x="159" y="675"/>
                    <a:pt x="159" y="674"/>
                    <a:pt x="160" y="673"/>
                  </a:cubicBezTo>
                  <a:cubicBezTo>
                    <a:pt x="161" y="675"/>
                    <a:pt x="161" y="673"/>
                    <a:pt x="161" y="672"/>
                  </a:cubicBezTo>
                  <a:cubicBezTo>
                    <a:pt x="165" y="675"/>
                    <a:pt x="165" y="672"/>
                    <a:pt x="166" y="669"/>
                  </a:cubicBezTo>
                  <a:cubicBezTo>
                    <a:pt x="167" y="668"/>
                    <a:pt x="169" y="667"/>
                    <a:pt x="170" y="666"/>
                  </a:cubicBezTo>
                  <a:cubicBezTo>
                    <a:pt x="171" y="666"/>
                    <a:pt x="173" y="664"/>
                    <a:pt x="174" y="664"/>
                  </a:cubicBezTo>
                  <a:cubicBezTo>
                    <a:pt x="176" y="664"/>
                    <a:pt x="176" y="665"/>
                    <a:pt x="177" y="666"/>
                  </a:cubicBezTo>
                  <a:cubicBezTo>
                    <a:pt x="178" y="666"/>
                    <a:pt x="179" y="666"/>
                    <a:pt x="180" y="667"/>
                  </a:cubicBezTo>
                  <a:cubicBezTo>
                    <a:pt x="180" y="667"/>
                    <a:pt x="181" y="668"/>
                    <a:pt x="182" y="667"/>
                  </a:cubicBezTo>
                  <a:cubicBezTo>
                    <a:pt x="183" y="667"/>
                    <a:pt x="182" y="665"/>
                    <a:pt x="183" y="665"/>
                  </a:cubicBezTo>
                  <a:cubicBezTo>
                    <a:pt x="184" y="666"/>
                    <a:pt x="186" y="665"/>
                    <a:pt x="187" y="666"/>
                  </a:cubicBezTo>
                  <a:cubicBezTo>
                    <a:pt x="188" y="667"/>
                    <a:pt x="189" y="671"/>
                    <a:pt x="189" y="672"/>
                  </a:cubicBezTo>
                  <a:cubicBezTo>
                    <a:pt x="189" y="673"/>
                    <a:pt x="187" y="675"/>
                    <a:pt x="187" y="676"/>
                  </a:cubicBezTo>
                  <a:cubicBezTo>
                    <a:pt x="187" y="678"/>
                    <a:pt x="190" y="678"/>
                    <a:pt x="191" y="680"/>
                  </a:cubicBezTo>
                  <a:cubicBezTo>
                    <a:pt x="191" y="679"/>
                    <a:pt x="192" y="677"/>
                    <a:pt x="193" y="677"/>
                  </a:cubicBezTo>
                  <a:cubicBezTo>
                    <a:pt x="195" y="677"/>
                    <a:pt x="195" y="678"/>
                    <a:pt x="196" y="679"/>
                  </a:cubicBezTo>
                  <a:cubicBezTo>
                    <a:pt x="198" y="681"/>
                    <a:pt x="201" y="683"/>
                    <a:pt x="198" y="684"/>
                  </a:cubicBezTo>
                  <a:close/>
                  <a:moveTo>
                    <a:pt x="431" y="875"/>
                  </a:moveTo>
                  <a:cubicBezTo>
                    <a:pt x="431" y="875"/>
                    <a:pt x="431" y="875"/>
                    <a:pt x="431" y="874"/>
                  </a:cubicBezTo>
                  <a:cubicBezTo>
                    <a:pt x="432" y="874"/>
                    <a:pt x="431" y="875"/>
                    <a:pt x="431" y="875"/>
                  </a:cubicBezTo>
                  <a:cubicBezTo>
                    <a:pt x="431" y="875"/>
                    <a:pt x="431" y="875"/>
                    <a:pt x="431" y="875"/>
                  </a:cubicBezTo>
                  <a:close/>
                  <a:moveTo>
                    <a:pt x="440" y="873"/>
                  </a:moveTo>
                  <a:cubicBezTo>
                    <a:pt x="439" y="873"/>
                    <a:pt x="439" y="873"/>
                    <a:pt x="439" y="873"/>
                  </a:cubicBezTo>
                  <a:cubicBezTo>
                    <a:pt x="439" y="873"/>
                    <a:pt x="439" y="873"/>
                    <a:pt x="440" y="873"/>
                  </a:cubicBezTo>
                  <a:cubicBezTo>
                    <a:pt x="440" y="873"/>
                    <a:pt x="440" y="873"/>
                    <a:pt x="440" y="873"/>
                  </a:cubicBezTo>
                  <a:close/>
                  <a:moveTo>
                    <a:pt x="514" y="982"/>
                  </a:moveTo>
                  <a:cubicBezTo>
                    <a:pt x="514" y="982"/>
                    <a:pt x="514" y="982"/>
                    <a:pt x="515" y="981"/>
                  </a:cubicBezTo>
                  <a:cubicBezTo>
                    <a:pt x="516" y="982"/>
                    <a:pt x="519" y="983"/>
                    <a:pt x="519" y="984"/>
                  </a:cubicBezTo>
                  <a:cubicBezTo>
                    <a:pt x="517" y="983"/>
                    <a:pt x="517" y="984"/>
                    <a:pt x="516" y="984"/>
                  </a:cubicBezTo>
                  <a:cubicBezTo>
                    <a:pt x="514" y="985"/>
                    <a:pt x="513" y="984"/>
                    <a:pt x="514" y="982"/>
                  </a:cubicBezTo>
                  <a:close/>
                  <a:moveTo>
                    <a:pt x="756" y="577"/>
                  </a:moveTo>
                  <a:cubicBezTo>
                    <a:pt x="757" y="577"/>
                    <a:pt x="756" y="577"/>
                    <a:pt x="756" y="578"/>
                  </a:cubicBezTo>
                  <a:cubicBezTo>
                    <a:pt x="756" y="579"/>
                    <a:pt x="756" y="579"/>
                    <a:pt x="755" y="579"/>
                  </a:cubicBezTo>
                  <a:cubicBezTo>
                    <a:pt x="754" y="579"/>
                    <a:pt x="754" y="579"/>
                    <a:pt x="754" y="579"/>
                  </a:cubicBezTo>
                  <a:cubicBezTo>
                    <a:pt x="753" y="579"/>
                    <a:pt x="755" y="576"/>
                    <a:pt x="756" y="577"/>
                  </a:cubicBezTo>
                  <a:close/>
                  <a:moveTo>
                    <a:pt x="935" y="534"/>
                  </a:moveTo>
                  <a:cubicBezTo>
                    <a:pt x="935" y="535"/>
                    <a:pt x="935" y="535"/>
                    <a:pt x="934" y="535"/>
                  </a:cubicBezTo>
                  <a:cubicBezTo>
                    <a:pt x="934" y="535"/>
                    <a:pt x="935" y="534"/>
                    <a:pt x="935" y="534"/>
                  </a:cubicBezTo>
                  <a:close/>
                  <a:moveTo>
                    <a:pt x="1076" y="325"/>
                  </a:moveTo>
                  <a:cubicBezTo>
                    <a:pt x="1075" y="325"/>
                    <a:pt x="1075" y="324"/>
                    <a:pt x="1075" y="324"/>
                  </a:cubicBezTo>
                  <a:cubicBezTo>
                    <a:pt x="1076" y="324"/>
                    <a:pt x="1076" y="324"/>
                    <a:pt x="1076" y="324"/>
                  </a:cubicBezTo>
                  <a:cubicBezTo>
                    <a:pt x="1076" y="324"/>
                    <a:pt x="1076" y="325"/>
                    <a:pt x="1076" y="325"/>
                  </a:cubicBezTo>
                  <a:close/>
                  <a:moveTo>
                    <a:pt x="415" y="267"/>
                  </a:moveTo>
                  <a:cubicBezTo>
                    <a:pt x="413" y="267"/>
                    <a:pt x="416" y="265"/>
                    <a:pt x="416" y="266"/>
                  </a:cubicBezTo>
                  <a:cubicBezTo>
                    <a:pt x="416" y="267"/>
                    <a:pt x="416" y="267"/>
                    <a:pt x="415" y="267"/>
                  </a:cubicBezTo>
                  <a:close/>
                  <a:moveTo>
                    <a:pt x="98" y="448"/>
                  </a:moveTo>
                  <a:cubicBezTo>
                    <a:pt x="98" y="448"/>
                    <a:pt x="100" y="449"/>
                    <a:pt x="100" y="449"/>
                  </a:cubicBezTo>
                  <a:cubicBezTo>
                    <a:pt x="101" y="450"/>
                    <a:pt x="97" y="448"/>
                    <a:pt x="97" y="448"/>
                  </a:cubicBezTo>
                  <a:cubicBezTo>
                    <a:pt x="97" y="447"/>
                    <a:pt x="98" y="447"/>
                    <a:pt x="98" y="448"/>
                  </a:cubicBezTo>
                  <a:close/>
                  <a:moveTo>
                    <a:pt x="965" y="583"/>
                  </a:moveTo>
                  <a:cubicBezTo>
                    <a:pt x="966" y="583"/>
                    <a:pt x="965" y="584"/>
                    <a:pt x="964" y="582"/>
                  </a:cubicBezTo>
                  <a:cubicBezTo>
                    <a:pt x="963" y="580"/>
                    <a:pt x="965" y="583"/>
                    <a:pt x="965" y="583"/>
                  </a:cubicBezTo>
                  <a:close/>
                  <a:moveTo>
                    <a:pt x="1098" y="510"/>
                  </a:moveTo>
                  <a:cubicBezTo>
                    <a:pt x="1098" y="511"/>
                    <a:pt x="1097" y="511"/>
                    <a:pt x="1097" y="511"/>
                  </a:cubicBezTo>
                  <a:cubicBezTo>
                    <a:pt x="1096" y="511"/>
                    <a:pt x="1093" y="508"/>
                    <a:pt x="1094" y="508"/>
                  </a:cubicBezTo>
                  <a:cubicBezTo>
                    <a:pt x="1094" y="508"/>
                    <a:pt x="1098" y="510"/>
                    <a:pt x="1098" y="510"/>
                  </a:cubicBezTo>
                  <a:close/>
                  <a:moveTo>
                    <a:pt x="1099" y="445"/>
                  </a:moveTo>
                  <a:cubicBezTo>
                    <a:pt x="1099" y="446"/>
                    <a:pt x="1098" y="446"/>
                    <a:pt x="1097" y="447"/>
                  </a:cubicBezTo>
                  <a:cubicBezTo>
                    <a:pt x="1094" y="446"/>
                    <a:pt x="1100" y="443"/>
                    <a:pt x="1099" y="445"/>
                  </a:cubicBezTo>
                  <a:close/>
                  <a:moveTo>
                    <a:pt x="957" y="581"/>
                  </a:moveTo>
                  <a:cubicBezTo>
                    <a:pt x="957" y="582"/>
                    <a:pt x="957" y="582"/>
                    <a:pt x="956" y="582"/>
                  </a:cubicBezTo>
                  <a:cubicBezTo>
                    <a:pt x="957" y="581"/>
                    <a:pt x="954" y="580"/>
                    <a:pt x="953" y="579"/>
                  </a:cubicBezTo>
                  <a:cubicBezTo>
                    <a:pt x="953" y="578"/>
                    <a:pt x="953" y="577"/>
                    <a:pt x="953" y="576"/>
                  </a:cubicBezTo>
                  <a:cubicBezTo>
                    <a:pt x="952" y="576"/>
                    <a:pt x="951" y="575"/>
                    <a:pt x="952" y="575"/>
                  </a:cubicBezTo>
                  <a:cubicBezTo>
                    <a:pt x="954" y="575"/>
                    <a:pt x="953" y="573"/>
                    <a:pt x="954" y="576"/>
                  </a:cubicBezTo>
                  <a:cubicBezTo>
                    <a:pt x="955" y="578"/>
                    <a:pt x="955" y="579"/>
                    <a:pt x="957" y="581"/>
                  </a:cubicBezTo>
                  <a:close/>
                  <a:moveTo>
                    <a:pt x="1112" y="551"/>
                  </a:moveTo>
                  <a:cubicBezTo>
                    <a:pt x="1112" y="551"/>
                    <a:pt x="1112" y="551"/>
                    <a:pt x="1112" y="551"/>
                  </a:cubicBezTo>
                  <a:cubicBezTo>
                    <a:pt x="1112" y="552"/>
                    <a:pt x="1112" y="552"/>
                    <a:pt x="1112" y="552"/>
                  </a:cubicBezTo>
                  <a:cubicBezTo>
                    <a:pt x="1112" y="552"/>
                    <a:pt x="1112" y="552"/>
                    <a:pt x="1112" y="552"/>
                  </a:cubicBezTo>
                  <a:cubicBezTo>
                    <a:pt x="1112" y="551"/>
                    <a:pt x="1112" y="551"/>
                    <a:pt x="1112" y="551"/>
                  </a:cubicBezTo>
                  <a:close/>
                  <a:moveTo>
                    <a:pt x="942" y="526"/>
                  </a:moveTo>
                  <a:cubicBezTo>
                    <a:pt x="944" y="528"/>
                    <a:pt x="943" y="529"/>
                    <a:pt x="941" y="530"/>
                  </a:cubicBezTo>
                  <a:cubicBezTo>
                    <a:pt x="939" y="531"/>
                    <a:pt x="937" y="532"/>
                    <a:pt x="936" y="533"/>
                  </a:cubicBezTo>
                  <a:cubicBezTo>
                    <a:pt x="935" y="533"/>
                    <a:pt x="936" y="532"/>
                    <a:pt x="936" y="531"/>
                  </a:cubicBezTo>
                  <a:cubicBezTo>
                    <a:pt x="936" y="530"/>
                    <a:pt x="937" y="529"/>
                    <a:pt x="937" y="529"/>
                  </a:cubicBezTo>
                  <a:cubicBezTo>
                    <a:pt x="938" y="528"/>
                    <a:pt x="939" y="527"/>
                    <a:pt x="940" y="526"/>
                  </a:cubicBezTo>
                  <a:cubicBezTo>
                    <a:pt x="941" y="526"/>
                    <a:pt x="942" y="525"/>
                    <a:pt x="942" y="526"/>
                  </a:cubicBezTo>
                  <a:cubicBezTo>
                    <a:pt x="942" y="526"/>
                    <a:pt x="942" y="526"/>
                    <a:pt x="942" y="526"/>
                  </a:cubicBezTo>
                  <a:close/>
                  <a:moveTo>
                    <a:pt x="581" y="257"/>
                  </a:moveTo>
                  <a:cubicBezTo>
                    <a:pt x="581" y="257"/>
                    <a:pt x="581" y="257"/>
                    <a:pt x="581" y="257"/>
                  </a:cubicBezTo>
                  <a:cubicBezTo>
                    <a:pt x="581" y="257"/>
                    <a:pt x="581" y="258"/>
                    <a:pt x="581" y="258"/>
                  </a:cubicBezTo>
                  <a:cubicBezTo>
                    <a:pt x="580" y="258"/>
                    <a:pt x="580" y="257"/>
                    <a:pt x="581" y="257"/>
                  </a:cubicBezTo>
                  <a:cubicBezTo>
                    <a:pt x="581" y="257"/>
                    <a:pt x="581" y="257"/>
                    <a:pt x="581" y="257"/>
                  </a:cubicBezTo>
                  <a:close/>
                  <a:moveTo>
                    <a:pt x="586" y="256"/>
                  </a:moveTo>
                  <a:cubicBezTo>
                    <a:pt x="587" y="255"/>
                    <a:pt x="586" y="252"/>
                    <a:pt x="587" y="252"/>
                  </a:cubicBezTo>
                  <a:cubicBezTo>
                    <a:pt x="588" y="251"/>
                    <a:pt x="591" y="252"/>
                    <a:pt x="591" y="252"/>
                  </a:cubicBezTo>
                  <a:cubicBezTo>
                    <a:pt x="593" y="252"/>
                    <a:pt x="595" y="252"/>
                    <a:pt x="596" y="254"/>
                  </a:cubicBezTo>
                  <a:cubicBezTo>
                    <a:pt x="596" y="256"/>
                    <a:pt x="595" y="257"/>
                    <a:pt x="595" y="258"/>
                  </a:cubicBezTo>
                  <a:cubicBezTo>
                    <a:pt x="594" y="259"/>
                    <a:pt x="592" y="262"/>
                    <a:pt x="592" y="263"/>
                  </a:cubicBezTo>
                  <a:cubicBezTo>
                    <a:pt x="590" y="264"/>
                    <a:pt x="585" y="259"/>
                    <a:pt x="583" y="258"/>
                  </a:cubicBezTo>
                  <a:cubicBezTo>
                    <a:pt x="583" y="258"/>
                    <a:pt x="583" y="256"/>
                    <a:pt x="583" y="256"/>
                  </a:cubicBezTo>
                  <a:cubicBezTo>
                    <a:pt x="584" y="255"/>
                    <a:pt x="585" y="256"/>
                    <a:pt x="585" y="256"/>
                  </a:cubicBezTo>
                  <a:cubicBezTo>
                    <a:pt x="585" y="256"/>
                    <a:pt x="586" y="256"/>
                    <a:pt x="586" y="256"/>
                  </a:cubicBezTo>
                  <a:close/>
                  <a:moveTo>
                    <a:pt x="690" y="299"/>
                  </a:moveTo>
                  <a:cubicBezTo>
                    <a:pt x="690" y="299"/>
                    <a:pt x="690" y="299"/>
                    <a:pt x="689" y="299"/>
                  </a:cubicBezTo>
                  <a:cubicBezTo>
                    <a:pt x="688" y="300"/>
                    <a:pt x="689" y="298"/>
                    <a:pt x="689" y="298"/>
                  </a:cubicBezTo>
                  <a:cubicBezTo>
                    <a:pt x="690" y="298"/>
                    <a:pt x="690" y="298"/>
                    <a:pt x="691" y="299"/>
                  </a:cubicBezTo>
                  <a:cubicBezTo>
                    <a:pt x="691" y="299"/>
                    <a:pt x="691" y="299"/>
                    <a:pt x="690" y="299"/>
                  </a:cubicBezTo>
                  <a:close/>
                  <a:moveTo>
                    <a:pt x="593" y="249"/>
                  </a:moveTo>
                  <a:cubicBezTo>
                    <a:pt x="592" y="249"/>
                    <a:pt x="592" y="248"/>
                    <a:pt x="592" y="248"/>
                  </a:cubicBezTo>
                  <a:cubicBezTo>
                    <a:pt x="593" y="248"/>
                    <a:pt x="593" y="248"/>
                    <a:pt x="593" y="249"/>
                  </a:cubicBezTo>
                  <a:close/>
                  <a:moveTo>
                    <a:pt x="690" y="300"/>
                  </a:moveTo>
                  <a:cubicBezTo>
                    <a:pt x="690" y="300"/>
                    <a:pt x="690" y="300"/>
                    <a:pt x="690" y="301"/>
                  </a:cubicBezTo>
                  <a:cubicBezTo>
                    <a:pt x="690" y="301"/>
                    <a:pt x="689" y="301"/>
                    <a:pt x="690" y="300"/>
                  </a:cubicBezTo>
                  <a:close/>
                  <a:moveTo>
                    <a:pt x="686" y="296"/>
                  </a:moveTo>
                  <a:cubicBezTo>
                    <a:pt x="686" y="296"/>
                    <a:pt x="689" y="295"/>
                    <a:pt x="689" y="295"/>
                  </a:cubicBezTo>
                  <a:cubicBezTo>
                    <a:pt x="690" y="296"/>
                    <a:pt x="689" y="297"/>
                    <a:pt x="689" y="297"/>
                  </a:cubicBezTo>
                  <a:cubicBezTo>
                    <a:pt x="688" y="298"/>
                    <a:pt x="688" y="298"/>
                    <a:pt x="687" y="298"/>
                  </a:cubicBezTo>
                  <a:cubicBezTo>
                    <a:pt x="687" y="298"/>
                    <a:pt x="686" y="296"/>
                    <a:pt x="686" y="297"/>
                  </a:cubicBezTo>
                  <a:cubicBezTo>
                    <a:pt x="686" y="296"/>
                    <a:pt x="686" y="296"/>
                    <a:pt x="686" y="296"/>
                  </a:cubicBezTo>
                  <a:close/>
                  <a:moveTo>
                    <a:pt x="661" y="293"/>
                  </a:moveTo>
                  <a:cubicBezTo>
                    <a:pt x="660" y="293"/>
                    <a:pt x="660" y="292"/>
                    <a:pt x="660" y="292"/>
                  </a:cubicBezTo>
                  <a:cubicBezTo>
                    <a:pt x="660" y="292"/>
                    <a:pt x="659" y="292"/>
                    <a:pt x="658" y="292"/>
                  </a:cubicBezTo>
                  <a:cubicBezTo>
                    <a:pt x="660" y="291"/>
                    <a:pt x="661" y="292"/>
                    <a:pt x="661" y="293"/>
                  </a:cubicBezTo>
                  <a:close/>
                  <a:moveTo>
                    <a:pt x="700" y="309"/>
                  </a:moveTo>
                  <a:cubicBezTo>
                    <a:pt x="700" y="310"/>
                    <a:pt x="700" y="310"/>
                    <a:pt x="700" y="310"/>
                  </a:cubicBezTo>
                  <a:cubicBezTo>
                    <a:pt x="700" y="310"/>
                    <a:pt x="700" y="310"/>
                    <a:pt x="700" y="310"/>
                  </a:cubicBezTo>
                  <a:cubicBezTo>
                    <a:pt x="699" y="310"/>
                    <a:pt x="699" y="310"/>
                    <a:pt x="700" y="309"/>
                  </a:cubicBezTo>
                  <a:close/>
                  <a:moveTo>
                    <a:pt x="683" y="300"/>
                  </a:moveTo>
                  <a:cubicBezTo>
                    <a:pt x="683" y="300"/>
                    <a:pt x="683" y="299"/>
                    <a:pt x="683" y="299"/>
                  </a:cubicBezTo>
                  <a:cubicBezTo>
                    <a:pt x="684" y="299"/>
                    <a:pt x="684" y="300"/>
                    <a:pt x="684" y="300"/>
                  </a:cubicBezTo>
                  <a:cubicBezTo>
                    <a:pt x="684" y="300"/>
                    <a:pt x="684" y="300"/>
                    <a:pt x="684" y="300"/>
                  </a:cubicBezTo>
                  <a:cubicBezTo>
                    <a:pt x="684" y="300"/>
                    <a:pt x="684" y="301"/>
                    <a:pt x="684" y="301"/>
                  </a:cubicBezTo>
                  <a:cubicBezTo>
                    <a:pt x="683" y="301"/>
                    <a:pt x="683" y="300"/>
                    <a:pt x="683" y="300"/>
                  </a:cubicBezTo>
                  <a:close/>
                  <a:moveTo>
                    <a:pt x="527" y="111"/>
                  </a:moveTo>
                  <a:cubicBezTo>
                    <a:pt x="527" y="109"/>
                    <a:pt x="529" y="111"/>
                    <a:pt x="529" y="111"/>
                  </a:cubicBezTo>
                  <a:cubicBezTo>
                    <a:pt x="528" y="111"/>
                    <a:pt x="527" y="112"/>
                    <a:pt x="527" y="111"/>
                  </a:cubicBezTo>
                  <a:close/>
                  <a:moveTo>
                    <a:pt x="457" y="103"/>
                  </a:moveTo>
                  <a:cubicBezTo>
                    <a:pt x="455" y="103"/>
                    <a:pt x="455" y="101"/>
                    <a:pt x="457" y="102"/>
                  </a:cubicBezTo>
                  <a:cubicBezTo>
                    <a:pt x="458" y="102"/>
                    <a:pt x="458" y="104"/>
                    <a:pt x="457" y="103"/>
                  </a:cubicBezTo>
                  <a:close/>
                  <a:moveTo>
                    <a:pt x="528" y="113"/>
                  </a:moveTo>
                  <a:cubicBezTo>
                    <a:pt x="528" y="112"/>
                    <a:pt x="528" y="112"/>
                    <a:pt x="529" y="113"/>
                  </a:cubicBezTo>
                  <a:cubicBezTo>
                    <a:pt x="528" y="113"/>
                    <a:pt x="528" y="113"/>
                    <a:pt x="528" y="113"/>
                  </a:cubicBezTo>
                  <a:close/>
                  <a:moveTo>
                    <a:pt x="451" y="163"/>
                  </a:moveTo>
                  <a:cubicBezTo>
                    <a:pt x="452" y="163"/>
                    <a:pt x="452" y="166"/>
                    <a:pt x="450" y="165"/>
                  </a:cubicBezTo>
                  <a:cubicBezTo>
                    <a:pt x="449" y="164"/>
                    <a:pt x="450" y="164"/>
                    <a:pt x="451" y="163"/>
                  </a:cubicBezTo>
                  <a:close/>
                  <a:moveTo>
                    <a:pt x="453" y="114"/>
                  </a:moveTo>
                  <a:cubicBezTo>
                    <a:pt x="452" y="113"/>
                    <a:pt x="456" y="113"/>
                    <a:pt x="456" y="115"/>
                  </a:cubicBezTo>
                  <a:cubicBezTo>
                    <a:pt x="456" y="116"/>
                    <a:pt x="453" y="114"/>
                    <a:pt x="453" y="114"/>
                  </a:cubicBezTo>
                  <a:close/>
                  <a:moveTo>
                    <a:pt x="456" y="217"/>
                  </a:moveTo>
                  <a:cubicBezTo>
                    <a:pt x="456" y="216"/>
                    <a:pt x="457" y="216"/>
                    <a:pt x="457" y="217"/>
                  </a:cubicBezTo>
                  <a:cubicBezTo>
                    <a:pt x="457" y="217"/>
                    <a:pt x="456" y="217"/>
                    <a:pt x="456" y="217"/>
                  </a:cubicBezTo>
                  <a:close/>
                  <a:moveTo>
                    <a:pt x="546" y="145"/>
                  </a:moveTo>
                  <a:cubicBezTo>
                    <a:pt x="546" y="143"/>
                    <a:pt x="546" y="142"/>
                    <a:pt x="548" y="142"/>
                  </a:cubicBezTo>
                  <a:cubicBezTo>
                    <a:pt x="548" y="141"/>
                    <a:pt x="549" y="138"/>
                    <a:pt x="550" y="138"/>
                  </a:cubicBezTo>
                  <a:cubicBezTo>
                    <a:pt x="551" y="138"/>
                    <a:pt x="552" y="142"/>
                    <a:pt x="552" y="143"/>
                  </a:cubicBezTo>
                  <a:cubicBezTo>
                    <a:pt x="551" y="145"/>
                    <a:pt x="553" y="145"/>
                    <a:pt x="554" y="145"/>
                  </a:cubicBezTo>
                  <a:cubicBezTo>
                    <a:pt x="557" y="145"/>
                    <a:pt x="556" y="145"/>
                    <a:pt x="558" y="146"/>
                  </a:cubicBezTo>
                  <a:cubicBezTo>
                    <a:pt x="559" y="147"/>
                    <a:pt x="559" y="148"/>
                    <a:pt x="558" y="148"/>
                  </a:cubicBezTo>
                  <a:cubicBezTo>
                    <a:pt x="558" y="150"/>
                    <a:pt x="557" y="150"/>
                    <a:pt x="556" y="151"/>
                  </a:cubicBezTo>
                  <a:cubicBezTo>
                    <a:pt x="556" y="151"/>
                    <a:pt x="553" y="150"/>
                    <a:pt x="553" y="150"/>
                  </a:cubicBezTo>
                  <a:cubicBezTo>
                    <a:pt x="553" y="150"/>
                    <a:pt x="553" y="150"/>
                    <a:pt x="553" y="150"/>
                  </a:cubicBezTo>
                  <a:cubicBezTo>
                    <a:pt x="552" y="149"/>
                    <a:pt x="550" y="150"/>
                    <a:pt x="549" y="149"/>
                  </a:cubicBezTo>
                  <a:cubicBezTo>
                    <a:pt x="548" y="147"/>
                    <a:pt x="547" y="146"/>
                    <a:pt x="546" y="144"/>
                  </a:cubicBezTo>
                  <a:cubicBezTo>
                    <a:pt x="546" y="144"/>
                    <a:pt x="546" y="144"/>
                    <a:pt x="546" y="145"/>
                  </a:cubicBezTo>
                  <a:close/>
                  <a:moveTo>
                    <a:pt x="451" y="104"/>
                  </a:moveTo>
                  <a:cubicBezTo>
                    <a:pt x="450" y="103"/>
                    <a:pt x="447" y="102"/>
                    <a:pt x="446" y="101"/>
                  </a:cubicBezTo>
                  <a:cubicBezTo>
                    <a:pt x="446" y="101"/>
                    <a:pt x="446" y="100"/>
                    <a:pt x="446" y="100"/>
                  </a:cubicBezTo>
                  <a:cubicBezTo>
                    <a:pt x="445" y="99"/>
                    <a:pt x="445" y="99"/>
                    <a:pt x="444" y="99"/>
                  </a:cubicBezTo>
                  <a:cubicBezTo>
                    <a:pt x="442" y="95"/>
                    <a:pt x="449" y="101"/>
                    <a:pt x="450" y="101"/>
                  </a:cubicBezTo>
                  <a:cubicBezTo>
                    <a:pt x="450" y="101"/>
                    <a:pt x="454" y="101"/>
                    <a:pt x="454" y="101"/>
                  </a:cubicBezTo>
                  <a:cubicBezTo>
                    <a:pt x="455" y="103"/>
                    <a:pt x="452" y="104"/>
                    <a:pt x="451" y="104"/>
                  </a:cubicBezTo>
                  <a:close/>
                  <a:moveTo>
                    <a:pt x="466" y="78"/>
                  </a:moveTo>
                  <a:cubicBezTo>
                    <a:pt x="468" y="78"/>
                    <a:pt x="464" y="83"/>
                    <a:pt x="463" y="81"/>
                  </a:cubicBezTo>
                  <a:cubicBezTo>
                    <a:pt x="463" y="80"/>
                    <a:pt x="466" y="79"/>
                    <a:pt x="466" y="79"/>
                  </a:cubicBezTo>
                  <a:cubicBezTo>
                    <a:pt x="465" y="79"/>
                    <a:pt x="465" y="79"/>
                    <a:pt x="466" y="78"/>
                  </a:cubicBezTo>
                  <a:close/>
                  <a:moveTo>
                    <a:pt x="555" y="177"/>
                  </a:moveTo>
                  <a:cubicBezTo>
                    <a:pt x="555" y="176"/>
                    <a:pt x="555" y="176"/>
                    <a:pt x="555" y="176"/>
                  </a:cubicBezTo>
                  <a:cubicBezTo>
                    <a:pt x="555" y="176"/>
                    <a:pt x="554" y="174"/>
                    <a:pt x="555" y="174"/>
                  </a:cubicBezTo>
                  <a:cubicBezTo>
                    <a:pt x="556" y="173"/>
                    <a:pt x="558" y="175"/>
                    <a:pt x="556" y="176"/>
                  </a:cubicBezTo>
                  <a:cubicBezTo>
                    <a:pt x="556" y="176"/>
                    <a:pt x="556" y="176"/>
                    <a:pt x="555" y="176"/>
                  </a:cubicBezTo>
                  <a:cubicBezTo>
                    <a:pt x="555" y="177"/>
                    <a:pt x="555" y="177"/>
                    <a:pt x="555" y="177"/>
                  </a:cubicBezTo>
                  <a:cubicBezTo>
                    <a:pt x="555" y="177"/>
                    <a:pt x="554" y="177"/>
                    <a:pt x="555" y="177"/>
                  </a:cubicBezTo>
                  <a:close/>
                  <a:moveTo>
                    <a:pt x="730" y="313"/>
                  </a:moveTo>
                  <a:cubicBezTo>
                    <a:pt x="729" y="313"/>
                    <a:pt x="729" y="313"/>
                    <a:pt x="729" y="312"/>
                  </a:cubicBezTo>
                  <a:cubicBezTo>
                    <a:pt x="729" y="312"/>
                    <a:pt x="730" y="312"/>
                    <a:pt x="730" y="313"/>
                  </a:cubicBezTo>
                  <a:cubicBezTo>
                    <a:pt x="730" y="313"/>
                    <a:pt x="730" y="313"/>
                    <a:pt x="730" y="313"/>
                  </a:cubicBezTo>
                  <a:close/>
                  <a:moveTo>
                    <a:pt x="552" y="170"/>
                  </a:moveTo>
                  <a:cubicBezTo>
                    <a:pt x="553" y="170"/>
                    <a:pt x="552" y="170"/>
                    <a:pt x="552" y="171"/>
                  </a:cubicBezTo>
                  <a:cubicBezTo>
                    <a:pt x="552" y="171"/>
                    <a:pt x="552" y="171"/>
                    <a:pt x="551" y="172"/>
                  </a:cubicBezTo>
                  <a:cubicBezTo>
                    <a:pt x="551" y="172"/>
                    <a:pt x="550" y="172"/>
                    <a:pt x="550" y="172"/>
                  </a:cubicBezTo>
                  <a:cubicBezTo>
                    <a:pt x="549" y="173"/>
                    <a:pt x="549" y="172"/>
                    <a:pt x="549" y="172"/>
                  </a:cubicBezTo>
                  <a:cubicBezTo>
                    <a:pt x="549" y="171"/>
                    <a:pt x="550" y="170"/>
                    <a:pt x="550" y="169"/>
                  </a:cubicBezTo>
                  <a:cubicBezTo>
                    <a:pt x="551" y="169"/>
                    <a:pt x="552" y="169"/>
                    <a:pt x="552" y="170"/>
                  </a:cubicBezTo>
                  <a:close/>
                  <a:moveTo>
                    <a:pt x="482" y="203"/>
                  </a:moveTo>
                  <a:cubicBezTo>
                    <a:pt x="483" y="203"/>
                    <a:pt x="483" y="204"/>
                    <a:pt x="482" y="204"/>
                  </a:cubicBezTo>
                  <a:cubicBezTo>
                    <a:pt x="482" y="204"/>
                    <a:pt x="481" y="203"/>
                    <a:pt x="482" y="203"/>
                  </a:cubicBezTo>
                  <a:close/>
                  <a:moveTo>
                    <a:pt x="491" y="76"/>
                  </a:moveTo>
                  <a:cubicBezTo>
                    <a:pt x="491" y="76"/>
                    <a:pt x="492" y="76"/>
                    <a:pt x="491" y="77"/>
                  </a:cubicBezTo>
                  <a:cubicBezTo>
                    <a:pt x="492" y="78"/>
                    <a:pt x="491" y="78"/>
                    <a:pt x="491" y="79"/>
                  </a:cubicBezTo>
                  <a:cubicBezTo>
                    <a:pt x="491" y="79"/>
                    <a:pt x="491" y="80"/>
                    <a:pt x="491" y="80"/>
                  </a:cubicBezTo>
                  <a:cubicBezTo>
                    <a:pt x="490" y="80"/>
                    <a:pt x="490" y="81"/>
                    <a:pt x="491" y="81"/>
                  </a:cubicBezTo>
                  <a:cubicBezTo>
                    <a:pt x="491" y="83"/>
                    <a:pt x="492" y="84"/>
                    <a:pt x="490" y="85"/>
                  </a:cubicBezTo>
                  <a:cubicBezTo>
                    <a:pt x="490" y="86"/>
                    <a:pt x="488" y="86"/>
                    <a:pt x="488" y="86"/>
                  </a:cubicBezTo>
                  <a:cubicBezTo>
                    <a:pt x="488" y="87"/>
                    <a:pt x="488" y="87"/>
                    <a:pt x="486" y="87"/>
                  </a:cubicBezTo>
                  <a:cubicBezTo>
                    <a:pt x="486" y="88"/>
                    <a:pt x="485" y="88"/>
                    <a:pt x="485" y="88"/>
                  </a:cubicBezTo>
                  <a:cubicBezTo>
                    <a:pt x="484" y="89"/>
                    <a:pt x="481" y="89"/>
                    <a:pt x="482" y="91"/>
                  </a:cubicBezTo>
                  <a:cubicBezTo>
                    <a:pt x="482" y="92"/>
                    <a:pt x="486" y="89"/>
                    <a:pt x="486" y="88"/>
                  </a:cubicBezTo>
                  <a:cubicBezTo>
                    <a:pt x="488" y="88"/>
                    <a:pt x="490" y="87"/>
                    <a:pt x="489" y="90"/>
                  </a:cubicBezTo>
                  <a:cubicBezTo>
                    <a:pt x="487" y="92"/>
                    <a:pt x="485" y="91"/>
                    <a:pt x="486" y="94"/>
                  </a:cubicBezTo>
                  <a:cubicBezTo>
                    <a:pt x="486" y="94"/>
                    <a:pt x="486" y="94"/>
                    <a:pt x="486" y="94"/>
                  </a:cubicBezTo>
                  <a:cubicBezTo>
                    <a:pt x="486" y="94"/>
                    <a:pt x="486" y="94"/>
                    <a:pt x="486" y="94"/>
                  </a:cubicBezTo>
                  <a:cubicBezTo>
                    <a:pt x="485" y="91"/>
                    <a:pt x="491" y="89"/>
                    <a:pt x="492" y="88"/>
                  </a:cubicBezTo>
                  <a:cubicBezTo>
                    <a:pt x="492" y="87"/>
                    <a:pt x="492" y="81"/>
                    <a:pt x="495" y="82"/>
                  </a:cubicBezTo>
                  <a:cubicBezTo>
                    <a:pt x="495" y="81"/>
                    <a:pt x="493" y="79"/>
                    <a:pt x="496" y="78"/>
                  </a:cubicBezTo>
                  <a:cubicBezTo>
                    <a:pt x="496" y="79"/>
                    <a:pt x="498" y="78"/>
                    <a:pt x="499" y="78"/>
                  </a:cubicBezTo>
                  <a:cubicBezTo>
                    <a:pt x="499" y="78"/>
                    <a:pt x="500" y="79"/>
                    <a:pt x="500" y="79"/>
                  </a:cubicBezTo>
                  <a:cubicBezTo>
                    <a:pt x="500" y="79"/>
                    <a:pt x="502" y="81"/>
                    <a:pt x="500" y="80"/>
                  </a:cubicBezTo>
                  <a:cubicBezTo>
                    <a:pt x="500" y="80"/>
                    <a:pt x="500" y="80"/>
                    <a:pt x="500" y="80"/>
                  </a:cubicBezTo>
                  <a:cubicBezTo>
                    <a:pt x="501" y="80"/>
                    <a:pt x="501" y="80"/>
                    <a:pt x="502" y="81"/>
                  </a:cubicBezTo>
                  <a:cubicBezTo>
                    <a:pt x="502" y="81"/>
                    <a:pt x="503" y="83"/>
                    <a:pt x="504" y="84"/>
                  </a:cubicBezTo>
                  <a:cubicBezTo>
                    <a:pt x="505" y="84"/>
                    <a:pt x="504" y="85"/>
                    <a:pt x="504" y="85"/>
                  </a:cubicBezTo>
                  <a:cubicBezTo>
                    <a:pt x="504" y="85"/>
                    <a:pt x="505" y="86"/>
                    <a:pt x="505" y="86"/>
                  </a:cubicBezTo>
                  <a:cubicBezTo>
                    <a:pt x="506" y="87"/>
                    <a:pt x="506" y="90"/>
                    <a:pt x="504" y="90"/>
                  </a:cubicBezTo>
                  <a:cubicBezTo>
                    <a:pt x="505" y="91"/>
                    <a:pt x="505" y="92"/>
                    <a:pt x="504" y="93"/>
                  </a:cubicBezTo>
                  <a:cubicBezTo>
                    <a:pt x="504" y="93"/>
                    <a:pt x="504" y="94"/>
                    <a:pt x="504" y="94"/>
                  </a:cubicBezTo>
                  <a:cubicBezTo>
                    <a:pt x="505" y="94"/>
                    <a:pt x="505" y="95"/>
                    <a:pt x="504" y="96"/>
                  </a:cubicBezTo>
                  <a:cubicBezTo>
                    <a:pt x="504" y="96"/>
                    <a:pt x="503" y="97"/>
                    <a:pt x="504" y="98"/>
                  </a:cubicBezTo>
                  <a:cubicBezTo>
                    <a:pt x="504" y="99"/>
                    <a:pt x="504" y="99"/>
                    <a:pt x="504" y="99"/>
                  </a:cubicBezTo>
                  <a:cubicBezTo>
                    <a:pt x="504" y="100"/>
                    <a:pt x="504" y="101"/>
                    <a:pt x="504" y="102"/>
                  </a:cubicBezTo>
                  <a:cubicBezTo>
                    <a:pt x="504" y="103"/>
                    <a:pt x="504" y="107"/>
                    <a:pt x="503" y="108"/>
                  </a:cubicBezTo>
                  <a:cubicBezTo>
                    <a:pt x="502" y="109"/>
                    <a:pt x="499" y="105"/>
                    <a:pt x="500" y="108"/>
                  </a:cubicBezTo>
                  <a:cubicBezTo>
                    <a:pt x="500" y="109"/>
                    <a:pt x="502" y="111"/>
                    <a:pt x="503" y="112"/>
                  </a:cubicBezTo>
                  <a:cubicBezTo>
                    <a:pt x="503" y="113"/>
                    <a:pt x="503" y="113"/>
                    <a:pt x="503" y="114"/>
                  </a:cubicBezTo>
                  <a:cubicBezTo>
                    <a:pt x="503" y="114"/>
                    <a:pt x="504" y="114"/>
                    <a:pt x="504" y="115"/>
                  </a:cubicBezTo>
                  <a:cubicBezTo>
                    <a:pt x="506" y="117"/>
                    <a:pt x="505" y="119"/>
                    <a:pt x="505" y="121"/>
                  </a:cubicBezTo>
                  <a:cubicBezTo>
                    <a:pt x="504" y="123"/>
                    <a:pt x="501" y="124"/>
                    <a:pt x="499" y="124"/>
                  </a:cubicBezTo>
                  <a:cubicBezTo>
                    <a:pt x="498" y="125"/>
                    <a:pt x="497" y="125"/>
                    <a:pt x="496" y="124"/>
                  </a:cubicBezTo>
                  <a:cubicBezTo>
                    <a:pt x="496" y="124"/>
                    <a:pt x="496" y="124"/>
                    <a:pt x="495" y="124"/>
                  </a:cubicBezTo>
                  <a:cubicBezTo>
                    <a:pt x="495" y="125"/>
                    <a:pt x="495" y="125"/>
                    <a:pt x="494" y="125"/>
                  </a:cubicBezTo>
                  <a:cubicBezTo>
                    <a:pt x="494" y="125"/>
                    <a:pt x="492" y="124"/>
                    <a:pt x="492" y="124"/>
                  </a:cubicBezTo>
                  <a:cubicBezTo>
                    <a:pt x="491" y="123"/>
                    <a:pt x="490" y="124"/>
                    <a:pt x="489" y="124"/>
                  </a:cubicBezTo>
                  <a:cubicBezTo>
                    <a:pt x="488" y="124"/>
                    <a:pt x="487" y="123"/>
                    <a:pt x="486" y="122"/>
                  </a:cubicBezTo>
                  <a:cubicBezTo>
                    <a:pt x="486" y="121"/>
                    <a:pt x="485" y="120"/>
                    <a:pt x="484" y="119"/>
                  </a:cubicBezTo>
                  <a:cubicBezTo>
                    <a:pt x="483" y="118"/>
                    <a:pt x="484" y="118"/>
                    <a:pt x="482" y="118"/>
                  </a:cubicBezTo>
                  <a:cubicBezTo>
                    <a:pt x="481" y="118"/>
                    <a:pt x="480" y="117"/>
                    <a:pt x="480" y="117"/>
                  </a:cubicBezTo>
                  <a:cubicBezTo>
                    <a:pt x="476" y="121"/>
                    <a:pt x="476" y="115"/>
                    <a:pt x="475" y="114"/>
                  </a:cubicBezTo>
                  <a:cubicBezTo>
                    <a:pt x="473" y="114"/>
                    <a:pt x="472" y="117"/>
                    <a:pt x="470" y="116"/>
                  </a:cubicBezTo>
                  <a:cubicBezTo>
                    <a:pt x="469" y="115"/>
                    <a:pt x="469" y="114"/>
                    <a:pt x="469" y="113"/>
                  </a:cubicBezTo>
                  <a:cubicBezTo>
                    <a:pt x="469" y="112"/>
                    <a:pt x="469" y="112"/>
                    <a:pt x="469" y="111"/>
                  </a:cubicBezTo>
                  <a:cubicBezTo>
                    <a:pt x="469" y="111"/>
                    <a:pt x="468" y="111"/>
                    <a:pt x="468" y="110"/>
                  </a:cubicBezTo>
                  <a:cubicBezTo>
                    <a:pt x="467" y="108"/>
                    <a:pt x="467" y="107"/>
                    <a:pt x="467" y="105"/>
                  </a:cubicBezTo>
                  <a:cubicBezTo>
                    <a:pt x="467" y="103"/>
                    <a:pt x="468" y="100"/>
                    <a:pt x="466" y="100"/>
                  </a:cubicBezTo>
                  <a:cubicBezTo>
                    <a:pt x="464" y="100"/>
                    <a:pt x="464" y="103"/>
                    <a:pt x="463" y="100"/>
                  </a:cubicBezTo>
                  <a:cubicBezTo>
                    <a:pt x="463" y="100"/>
                    <a:pt x="464" y="97"/>
                    <a:pt x="462" y="97"/>
                  </a:cubicBezTo>
                  <a:cubicBezTo>
                    <a:pt x="460" y="97"/>
                    <a:pt x="461" y="100"/>
                    <a:pt x="460" y="101"/>
                  </a:cubicBezTo>
                  <a:cubicBezTo>
                    <a:pt x="459" y="101"/>
                    <a:pt x="459" y="101"/>
                    <a:pt x="459" y="100"/>
                  </a:cubicBezTo>
                  <a:cubicBezTo>
                    <a:pt x="459" y="100"/>
                    <a:pt x="459" y="99"/>
                    <a:pt x="458" y="99"/>
                  </a:cubicBezTo>
                  <a:cubicBezTo>
                    <a:pt x="458" y="99"/>
                    <a:pt x="458" y="98"/>
                    <a:pt x="457" y="98"/>
                  </a:cubicBezTo>
                  <a:cubicBezTo>
                    <a:pt x="457" y="97"/>
                    <a:pt x="456" y="98"/>
                    <a:pt x="457" y="97"/>
                  </a:cubicBezTo>
                  <a:cubicBezTo>
                    <a:pt x="457" y="96"/>
                    <a:pt x="459" y="96"/>
                    <a:pt x="459" y="96"/>
                  </a:cubicBezTo>
                  <a:cubicBezTo>
                    <a:pt x="462" y="95"/>
                    <a:pt x="462" y="92"/>
                    <a:pt x="464" y="91"/>
                  </a:cubicBezTo>
                  <a:cubicBezTo>
                    <a:pt x="464" y="90"/>
                    <a:pt x="466" y="89"/>
                    <a:pt x="466" y="88"/>
                  </a:cubicBezTo>
                  <a:cubicBezTo>
                    <a:pt x="467" y="86"/>
                    <a:pt x="466" y="87"/>
                    <a:pt x="466" y="85"/>
                  </a:cubicBezTo>
                  <a:cubicBezTo>
                    <a:pt x="465" y="82"/>
                    <a:pt x="467" y="81"/>
                    <a:pt x="469" y="80"/>
                  </a:cubicBezTo>
                  <a:cubicBezTo>
                    <a:pt x="469" y="78"/>
                    <a:pt x="471" y="78"/>
                    <a:pt x="471" y="76"/>
                  </a:cubicBezTo>
                  <a:cubicBezTo>
                    <a:pt x="472" y="77"/>
                    <a:pt x="471" y="78"/>
                    <a:pt x="472" y="79"/>
                  </a:cubicBezTo>
                  <a:cubicBezTo>
                    <a:pt x="473" y="79"/>
                    <a:pt x="473" y="79"/>
                    <a:pt x="473" y="79"/>
                  </a:cubicBezTo>
                  <a:cubicBezTo>
                    <a:pt x="475" y="77"/>
                    <a:pt x="474" y="77"/>
                    <a:pt x="476" y="76"/>
                  </a:cubicBezTo>
                  <a:cubicBezTo>
                    <a:pt x="478" y="75"/>
                    <a:pt x="480" y="76"/>
                    <a:pt x="483" y="75"/>
                  </a:cubicBezTo>
                  <a:cubicBezTo>
                    <a:pt x="485" y="75"/>
                    <a:pt x="486" y="73"/>
                    <a:pt x="488" y="74"/>
                  </a:cubicBezTo>
                  <a:cubicBezTo>
                    <a:pt x="489" y="74"/>
                    <a:pt x="491" y="76"/>
                    <a:pt x="491" y="76"/>
                  </a:cubicBezTo>
                  <a:close/>
                  <a:moveTo>
                    <a:pt x="505" y="91"/>
                  </a:moveTo>
                  <a:cubicBezTo>
                    <a:pt x="506" y="91"/>
                    <a:pt x="507" y="92"/>
                    <a:pt x="507" y="93"/>
                  </a:cubicBezTo>
                  <a:cubicBezTo>
                    <a:pt x="507" y="94"/>
                    <a:pt x="505" y="95"/>
                    <a:pt x="505" y="95"/>
                  </a:cubicBezTo>
                  <a:cubicBezTo>
                    <a:pt x="505" y="95"/>
                    <a:pt x="505" y="91"/>
                    <a:pt x="505" y="91"/>
                  </a:cubicBezTo>
                  <a:close/>
                  <a:moveTo>
                    <a:pt x="506" y="102"/>
                  </a:moveTo>
                  <a:cubicBezTo>
                    <a:pt x="505" y="102"/>
                    <a:pt x="505" y="103"/>
                    <a:pt x="505" y="103"/>
                  </a:cubicBezTo>
                  <a:cubicBezTo>
                    <a:pt x="504" y="102"/>
                    <a:pt x="506" y="100"/>
                    <a:pt x="506" y="102"/>
                  </a:cubicBezTo>
                  <a:close/>
                  <a:moveTo>
                    <a:pt x="496" y="132"/>
                  </a:moveTo>
                  <a:cubicBezTo>
                    <a:pt x="496" y="131"/>
                    <a:pt x="495" y="130"/>
                    <a:pt x="497" y="130"/>
                  </a:cubicBezTo>
                  <a:cubicBezTo>
                    <a:pt x="497" y="130"/>
                    <a:pt x="497" y="131"/>
                    <a:pt x="497" y="132"/>
                  </a:cubicBezTo>
                  <a:cubicBezTo>
                    <a:pt x="497" y="132"/>
                    <a:pt x="497" y="133"/>
                    <a:pt x="497" y="133"/>
                  </a:cubicBezTo>
                  <a:cubicBezTo>
                    <a:pt x="497" y="134"/>
                    <a:pt x="497" y="135"/>
                    <a:pt x="497" y="136"/>
                  </a:cubicBezTo>
                  <a:cubicBezTo>
                    <a:pt x="496" y="135"/>
                    <a:pt x="496" y="133"/>
                    <a:pt x="496" y="132"/>
                  </a:cubicBezTo>
                  <a:close/>
                  <a:moveTo>
                    <a:pt x="488" y="192"/>
                  </a:moveTo>
                  <a:cubicBezTo>
                    <a:pt x="488" y="193"/>
                    <a:pt x="488" y="194"/>
                    <a:pt x="488" y="195"/>
                  </a:cubicBezTo>
                  <a:cubicBezTo>
                    <a:pt x="487" y="194"/>
                    <a:pt x="487" y="193"/>
                    <a:pt x="488" y="192"/>
                  </a:cubicBezTo>
                  <a:close/>
                  <a:moveTo>
                    <a:pt x="489" y="191"/>
                  </a:moveTo>
                  <a:cubicBezTo>
                    <a:pt x="488" y="192"/>
                    <a:pt x="488" y="191"/>
                    <a:pt x="487" y="191"/>
                  </a:cubicBezTo>
                  <a:cubicBezTo>
                    <a:pt x="487" y="191"/>
                    <a:pt x="489" y="190"/>
                    <a:pt x="489" y="191"/>
                  </a:cubicBezTo>
                  <a:close/>
                  <a:moveTo>
                    <a:pt x="508" y="132"/>
                  </a:moveTo>
                  <a:cubicBezTo>
                    <a:pt x="506" y="133"/>
                    <a:pt x="507" y="135"/>
                    <a:pt x="507" y="136"/>
                  </a:cubicBezTo>
                  <a:cubicBezTo>
                    <a:pt x="506" y="138"/>
                    <a:pt x="505" y="140"/>
                    <a:pt x="504" y="142"/>
                  </a:cubicBezTo>
                  <a:cubicBezTo>
                    <a:pt x="502" y="146"/>
                    <a:pt x="500" y="150"/>
                    <a:pt x="502" y="154"/>
                  </a:cubicBezTo>
                  <a:cubicBezTo>
                    <a:pt x="503" y="153"/>
                    <a:pt x="503" y="154"/>
                    <a:pt x="504" y="154"/>
                  </a:cubicBezTo>
                  <a:cubicBezTo>
                    <a:pt x="506" y="153"/>
                    <a:pt x="507" y="152"/>
                    <a:pt x="508" y="151"/>
                  </a:cubicBezTo>
                  <a:cubicBezTo>
                    <a:pt x="509" y="150"/>
                    <a:pt x="511" y="148"/>
                    <a:pt x="512" y="147"/>
                  </a:cubicBezTo>
                  <a:cubicBezTo>
                    <a:pt x="514" y="146"/>
                    <a:pt x="515" y="147"/>
                    <a:pt x="517" y="146"/>
                  </a:cubicBezTo>
                  <a:cubicBezTo>
                    <a:pt x="517" y="146"/>
                    <a:pt x="517" y="146"/>
                    <a:pt x="517" y="146"/>
                  </a:cubicBezTo>
                  <a:cubicBezTo>
                    <a:pt x="517" y="146"/>
                    <a:pt x="518" y="146"/>
                    <a:pt x="518" y="146"/>
                  </a:cubicBezTo>
                  <a:cubicBezTo>
                    <a:pt x="518" y="146"/>
                    <a:pt x="518" y="146"/>
                    <a:pt x="518" y="146"/>
                  </a:cubicBezTo>
                  <a:cubicBezTo>
                    <a:pt x="518" y="146"/>
                    <a:pt x="518" y="146"/>
                    <a:pt x="518" y="146"/>
                  </a:cubicBezTo>
                  <a:cubicBezTo>
                    <a:pt x="519" y="146"/>
                    <a:pt x="520" y="146"/>
                    <a:pt x="520" y="145"/>
                  </a:cubicBezTo>
                  <a:cubicBezTo>
                    <a:pt x="521" y="145"/>
                    <a:pt x="522" y="145"/>
                    <a:pt x="523" y="145"/>
                  </a:cubicBezTo>
                  <a:cubicBezTo>
                    <a:pt x="523" y="145"/>
                    <a:pt x="523" y="145"/>
                    <a:pt x="523" y="145"/>
                  </a:cubicBezTo>
                  <a:cubicBezTo>
                    <a:pt x="523" y="145"/>
                    <a:pt x="523" y="145"/>
                    <a:pt x="523" y="145"/>
                  </a:cubicBezTo>
                  <a:cubicBezTo>
                    <a:pt x="524" y="146"/>
                    <a:pt x="523" y="147"/>
                    <a:pt x="524" y="147"/>
                  </a:cubicBezTo>
                  <a:cubicBezTo>
                    <a:pt x="525" y="147"/>
                    <a:pt x="524" y="145"/>
                    <a:pt x="525" y="145"/>
                  </a:cubicBezTo>
                  <a:cubicBezTo>
                    <a:pt x="526" y="145"/>
                    <a:pt x="526" y="145"/>
                    <a:pt x="527" y="145"/>
                  </a:cubicBezTo>
                  <a:cubicBezTo>
                    <a:pt x="527" y="145"/>
                    <a:pt x="527" y="145"/>
                    <a:pt x="527" y="145"/>
                  </a:cubicBezTo>
                  <a:cubicBezTo>
                    <a:pt x="527" y="145"/>
                    <a:pt x="527" y="145"/>
                    <a:pt x="527" y="145"/>
                  </a:cubicBezTo>
                  <a:cubicBezTo>
                    <a:pt x="527" y="145"/>
                    <a:pt x="528" y="144"/>
                    <a:pt x="528" y="144"/>
                  </a:cubicBezTo>
                  <a:cubicBezTo>
                    <a:pt x="529" y="144"/>
                    <a:pt x="530" y="145"/>
                    <a:pt x="530" y="144"/>
                  </a:cubicBezTo>
                  <a:cubicBezTo>
                    <a:pt x="530" y="144"/>
                    <a:pt x="530" y="144"/>
                    <a:pt x="530" y="144"/>
                  </a:cubicBezTo>
                  <a:cubicBezTo>
                    <a:pt x="532" y="143"/>
                    <a:pt x="533" y="142"/>
                    <a:pt x="534" y="142"/>
                  </a:cubicBezTo>
                  <a:cubicBezTo>
                    <a:pt x="535" y="141"/>
                    <a:pt x="536" y="142"/>
                    <a:pt x="536" y="141"/>
                  </a:cubicBezTo>
                  <a:cubicBezTo>
                    <a:pt x="536" y="141"/>
                    <a:pt x="536" y="141"/>
                    <a:pt x="536" y="141"/>
                  </a:cubicBezTo>
                  <a:cubicBezTo>
                    <a:pt x="540" y="142"/>
                    <a:pt x="541" y="136"/>
                    <a:pt x="542" y="134"/>
                  </a:cubicBezTo>
                  <a:cubicBezTo>
                    <a:pt x="542" y="134"/>
                    <a:pt x="542" y="133"/>
                    <a:pt x="542" y="133"/>
                  </a:cubicBezTo>
                  <a:cubicBezTo>
                    <a:pt x="542" y="133"/>
                    <a:pt x="542" y="133"/>
                    <a:pt x="542" y="133"/>
                  </a:cubicBezTo>
                  <a:cubicBezTo>
                    <a:pt x="542" y="133"/>
                    <a:pt x="542" y="133"/>
                    <a:pt x="542" y="133"/>
                  </a:cubicBezTo>
                  <a:cubicBezTo>
                    <a:pt x="541" y="131"/>
                    <a:pt x="542" y="130"/>
                    <a:pt x="541" y="129"/>
                  </a:cubicBezTo>
                  <a:cubicBezTo>
                    <a:pt x="541" y="129"/>
                    <a:pt x="541" y="129"/>
                    <a:pt x="541" y="129"/>
                  </a:cubicBezTo>
                  <a:cubicBezTo>
                    <a:pt x="541" y="129"/>
                    <a:pt x="541" y="129"/>
                    <a:pt x="541" y="129"/>
                  </a:cubicBezTo>
                  <a:cubicBezTo>
                    <a:pt x="541" y="129"/>
                    <a:pt x="542" y="128"/>
                    <a:pt x="541" y="128"/>
                  </a:cubicBezTo>
                  <a:cubicBezTo>
                    <a:pt x="541" y="128"/>
                    <a:pt x="541" y="128"/>
                    <a:pt x="541" y="128"/>
                  </a:cubicBezTo>
                  <a:cubicBezTo>
                    <a:pt x="541" y="128"/>
                    <a:pt x="541" y="128"/>
                    <a:pt x="541" y="128"/>
                  </a:cubicBezTo>
                  <a:cubicBezTo>
                    <a:pt x="541" y="127"/>
                    <a:pt x="541" y="126"/>
                    <a:pt x="541" y="125"/>
                  </a:cubicBezTo>
                  <a:cubicBezTo>
                    <a:pt x="540" y="123"/>
                    <a:pt x="537" y="122"/>
                    <a:pt x="537" y="125"/>
                  </a:cubicBezTo>
                  <a:cubicBezTo>
                    <a:pt x="537" y="125"/>
                    <a:pt x="536" y="124"/>
                    <a:pt x="536" y="124"/>
                  </a:cubicBezTo>
                  <a:cubicBezTo>
                    <a:pt x="536" y="124"/>
                    <a:pt x="536" y="124"/>
                    <a:pt x="536" y="124"/>
                  </a:cubicBezTo>
                  <a:cubicBezTo>
                    <a:pt x="536" y="124"/>
                    <a:pt x="536" y="124"/>
                    <a:pt x="536" y="124"/>
                  </a:cubicBezTo>
                  <a:cubicBezTo>
                    <a:pt x="536" y="124"/>
                    <a:pt x="536" y="124"/>
                    <a:pt x="535" y="124"/>
                  </a:cubicBezTo>
                  <a:cubicBezTo>
                    <a:pt x="535" y="124"/>
                    <a:pt x="535" y="124"/>
                    <a:pt x="535" y="124"/>
                  </a:cubicBezTo>
                  <a:cubicBezTo>
                    <a:pt x="535" y="122"/>
                    <a:pt x="537" y="122"/>
                    <a:pt x="535" y="120"/>
                  </a:cubicBezTo>
                  <a:cubicBezTo>
                    <a:pt x="535" y="120"/>
                    <a:pt x="535" y="120"/>
                    <a:pt x="535" y="120"/>
                  </a:cubicBezTo>
                  <a:cubicBezTo>
                    <a:pt x="535" y="119"/>
                    <a:pt x="535" y="118"/>
                    <a:pt x="533" y="118"/>
                  </a:cubicBezTo>
                  <a:cubicBezTo>
                    <a:pt x="533" y="117"/>
                    <a:pt x="533" y="117"/>
                    <a:pt x="533" y="117"/>
                  </a:cubicBezTo>
                  <a:cubicBezTo>
                    <a:pt x="534" y="118"/>
                    <a:pt x="534" y="117"/>
                    <a:pt x="535" y="116"/>
                  </a:cubicBezTo>
                  <a:cubicBezTo>
                    <a:pt x="534" y="117"/>
                    <a:pt x="534" y="117"/>
                    <a:pt x="533" y="117"/>
                  </a:cubicBezTo>
                  <a:cubicBezTo>
                    <a:pt x="533" y="117"/>
                    <a:pt x="533" y="116"/>
                    <a:pt x="533" y="116"/>
                  </a:cubicBezTo>
                  <a:cubicBezTo>
                    <a:pt x="532" y="116"/>
                    <a:pt x="532" y="115"/>
                    <a:pt x="532" y="115"/>
                  </a:cubicBezTo>
                  <a:cubicBezTo>
                    <a:pt x="533" y="114"/>
                    <a:pt x="533" y="113"/>
                    <a:pt x="532" y="113"/>
                  </a:cubicBezTo>
                  <a:cubicBezTo>
                    <a:pt x="532" y="113"/>
                    <a:pt x="532" y="113"/>
                    <a:pt x="532" y="113"/>
                  </a:cubicBezTo>
                  <a:cubicBezTo>
                    <a:pt x="532" y="113"/>
                    <a:pt x="532" y="113"/>
                    <a:pt x="532" y="113"/>
                  </a:cubicBezTo>
                  <a:cubicBezTo>
                    <a:pt x="532" y="113"/>
                    <a:pt x="532" y="113"/>
                    <a:pt x="532" y="113"/>
                  </a:cubicBezTo>
                  <a:cubicBezTo>
                    <a:pt x="531" y="112"/>
                    <a:pt x="532" y="112"/>
                    <a:pt x="531" y="111"/>
                  </a:cubicBezTo>
                  <a:cubicBezTo>
                    <a:pt x="531" y="111"/>
                    <a:pt x="531" y="111"/>
                    <a:pt x="531" y="111"/>
                  </a:cubicBezTo>
                  <a:cubicBezTo>
                    <a:pt x="531" y="112"/>
                    <a:pt x="531" y="113"/>
                    <a:pt x="530" y="113"/>
                  </a:cubicBezTo>
                  <a:cubicBezTo>
                    <a:pt x="530" y="112"/>
                    <a:pt x="530" y="112"/>
                    <a:pt x="529" y="111"/>
                  </a:cubicBezTo>
                  <a:cubicBezTo>
                    <a:pt x="528" y="114"/>
                    <a:pt x="526" y="115"/>
                    <a:pt x="525" y="117"/>
                  </a:cubicBezTo>
                  <a:cubicBezTo>
                    <a:pt x="524" y="119"/>
                    <a:pt x="524" y="120"/>
                    <a:pt x="524" y="121"/>
                  </a:cubicBezTo>
                  <a:cubicBezTo>
                    <a:pt x="523" y="122"/>
                    <a:pt x="523" y="124"/>
                    <a:pt x="522" y="124"/>
                  </a:cubicBezTo>
                  <a:cubicBezTo>
                    <a:pt x="521" y="124"/>
                    <a:pt x="523" y="119"/>
                    <a:pt x="524" y="118"/>
                  </a:cubicBezTo>
                  <a:cubicBezTo>
                    <a:pt x="524" y="117"/>
                    <a:pt x="524" y="116"/>
                    <a:pt x="524" y="114"/>
                  </a:cubicBezTo>
                  <a:cubicBezTo>
                    <a:pt x="524" y="114"/>
                    <a:pt x="524" y="113"/>
                    <a:pt x="524" y="113"/>
                  </a:cubicBezTo>
                  <a:cubicBezTo>
                    <a:pt x="524" y="112"/>
                    <a:pt x="524" y="111"/>
                    <a:pt x="524" y="111"/>
                  </a:cubicBezTo>
                  <a:cubicBezTo>
                    <a:pt x="524" y="111"/>
                    <a:pt x="524" y="111"/>
                    <a:pt x="524" y="111"/>
                  </a:cubicBezTo>
                  <a:cubicBezTo>
                    <a:pt x="524" y="111"/>
                    <a:pt x="524" y="111"/>
                    <a:pt x="524" y="111"/>
                  </a:cubicBezTo>
                  <a:cubicBezTo>
                    <a:pt x="526" y="108"/>
                    <a:pt x="527" y="107"/>
                    <a:pt x="525" y="105"/>
                  </a:cubicBezTo>
                  <a:cubicBezTo>
                    <a:pt x="524" y="103"/>
                    <a:pt x="522" y="101"/>
                    <a:pt x="520" y="103"/>
                  </a:cubicBezTo>
                  <a:cubicBezTo>
                    <a:pt x="519" y="105"/>
                    <a:pt x="521" y="107"/>
                    <a:pt x="520" y="109"/>
                  </a:cubicBezTo>
                  <a:cubicBezTo>
                    <a:pt x="519" y="112"/>
                    <a:pt x="519" y="107"/>
                    <a:pt x="518" y="106"/>
                  </a:cubicBezTo>
                  <a:cubicBezTo>
                    <a:pt x="518" y="106"/>
                    <a:pt x="518" y="106"/>
                    <a:pt x="518" y="106"/>
                  </a:cubicBezTo>
                  <a:cubicBezTo>
                    <a:pt x="516" y="103"/>
                    <a:pt x="516" y="108"/>
                    <a:pt x="515" y="109"/>
                  </a:cubicBezTo>
                  <a:cubicBezTo>
                    <a:pt x="513" y="109"/>
                    <a:pt x="513" y="112"/>
                    <a:pt x="514" y="114"/>
                  </a:cubicBezTo>
                  <a:cubicBezTo>
                    <a:pt x="514" y="114"/>
                    <a:pt x="514" y="114"/>
                    <a:pt x="514" y="114"/>
                  </a:cubicBezTo>
                  <a:cubicBezTo>
                    <a:pt x="513" y="113"/>
                    <a:pt x="512" y="114"/>
                    <a:pt x="512" y="115"/>
                  </a:cubicBezTo>
                  <a:cubicBezTo>
                    <a:pt x="512" y="116"/>
                    <a:pt x="514" y="117"/>
                    <a:pt x="515" y="118"/>
                  </a:cubicBezTo>
                  <a:cubicBezTo>
                    <a:pt x="512" y="118"/>
                    <a:pt x="512" y="116"/>
                    <a:pt x="511" y="120"/>
                  </a:cubicBezTo>
                  <a:cubicBezTo>
                    <a:pt x="511" y="121"/>
                    <a:pt x="510" y="122"/>
                    <a:pt x="511" y="123"/>
                  </a:cubicBezTo>
                  <a:cubicBezTo>
                    <a:pt x="511" y="124"/>
                    <a:pt x="512" y="126"/>
                    <a:pt x="512" y="126"/>
                  </a:cubicBezTo>
                  <a:cubicBezTo>
                    <a:pt x="511" y="126"/>
                    <a:pt x="510" y="124"/>
                    <a:pt x="509" y="125"/>
                  </a:cubicBezTo>
                  <a:cubicBezTo>
                    <a:pt x="508" y="126"/>
                    <a:pt x="508" y="128"/>
                    <a:pt x="508" y="129"/>
                  </a:cubicBezTo>
                  <a:cubicBezTo>
                    <a:pt x="508" y="130"/>
                    <a:pt x="508" y="131"/>
                    <a:pt x="508" y="132"/>
                  </a:cubicBezTo>
                  <a:cubicBezTo>
                    <a:pt x="508" y="132"/>
                    <a:pt x="507" y="133"/>
                    <a:pt x="508" y="132"/>
                  </a:cubicBezTo>
                  <a:cubicBezTo>
                    <a:pt x="506" y="133"/>
                    <a:pt x="508" y="132"/>
                    <a:pt x="508" y="132"/>
                  </a:cubicBezTo>
                  <a:close/>
                  <a:moveTo>
                    <a:pt x="529" y="144"/>
                  </a:moveTo>
                  <a:cubicBezTo>
                    <a:pt x="529" y="144"/>
                    <a:pt x="529" y="144"/>
                    <a:pt x="529" y="144"/>
                  </a:cubicBezTo>
                  <a:cubicBezTo>
                    <a:pt x="529" y="144"/>
                    <a:pt x="529" y="144"/>
                    <a:pt x="529" y="144"/>
                  </a:cubicBezTo>
                  <a:cubicBezTo>
                    <a:pt x="529" y="144"/>
                    <a:pt x="529" y="144"/>
                    <a:pt x="529" y="144"/>
                  </a:cubicBezTo>
                  <a:close/>
                  <a:moveTo>
                    <a:pt x="479" y="187"/>
                  </a:moveTo>
                  <a:cubicBezTo>
                    <a:pt x="477" y="187"/>
                    <a:pt x="478" y="186"/>
                    <a:pt x="479" y="186"/>
                  </a:cubicBezTo>
                  <a:cubicBezTo>
                    <a:pt x="480" y="186"/>
                    <a:pt x="480" y="187"/>
                    <a:pt x="479" y="187"/>
                  </a:cubicBezTo>
                  <a:close/>
                  <a:moveTo>
                    <a:pt x="472" y="207"/>
                  </a:moveTo>
                  <a:cubicBezTo>
                    <a:pt x="472" y="207"/>
                    <a:pt x="472" y="207"/>
                    <a:pt x="472" y="207"/>
                  </a:cubicBezTo>
                  <a:cubicBezTo>
                    <a:pt x="472" y="209"/>
                    <a:pt x="471" y="207"/>
                    <a:pt x="472" y="207"/>
                  </a:cubicBezTo>
                  <a:close/>
                  <a:moveTo>
                    <a:pt x="463" y="146"/>
                  </a:moveTo>
                  <a:cubicBezTo>
                    <a:pt x="462" y="147"/>
                    <a:pt x="461" y="145"/>
                    <a:pt x="462" y="145"/>
                  </a:cubicBezTo>
                  <a:cubicBezTo>
                    <a:pt x="462" y="145"/>
                    <a:pt x="463" y="146"/>
                    <a:pt x="463" y="146"/>
                  </a:cubicBezTo>
                  <a:close/>
                  <a:moveTo>
                    <a:pt x="468" y="207"/>
                  </a:moveTo>
                  <a:cubicBezTo>
                    <a:pt x="469" y="206"/>
                    <a:pt x="470" y="206"/>
                    <a:pt x="471" y="206"/>
                  </a:cubicBezTo>
                  <a:cubicBezTo>
                    <a:pt x="470" y="207"/>
                    <a:pt x="469" y="207"/>
                    <a:pt x="468" y="207"/>
                  </a:cubicBezTo>
                  <a:close/>
                  <a:moveTo>
                    <a:pt x="478" y="194"/>
                  </a:moveTo>
                  <a:cubicBezTo>
                    <a:pt x="478" y="193"/>
                    <a:pt x="479" y="194"/>
                    <a:pt x="480" y="193"/>
                  </a:cubicBezTo>
                  <a:cubicBezTo>
                    <a:pt x="480" y="193"/>
                    <a:pt x="480" y="196"/>
                    <a:pt x="478" y="195"/>
                  </a:cubicBezTo>
                  <a:cubicBezTo>
                    <a:pt x="478" y="195"/>
                    <a:pt x="477" y="195"/>
                    <a:pt x="478" y="194"/>
                  </a:cubicBezTo>
                  <a:close/>
                  <a:moveTo>
                    <a:pt x="559" y="185"/>
                  </a:moveTo>
                  <a:cubicBezTo>
                    <a:pt x="559" y="184"/>
                    <a:pt x="559" y="184"/>
                    <a:pt x="559" y="183"/>
                  </a:cubicBezTo>
                  <a:cubicBezTo>
                    <a:pt x="559" y="183"/>
                    <a:pt x="560" y="183"/>
                    <a:pt x="560" y="184"/>
                  </a:cubicBezTo>
                  <a:cubicBezTo>
                    <a:pt x="560" y="184"/>
                    <a:pt x="560" y="184"/>
                    <a:pt x="559" y="185"/>
                  </a:cubicBezTo>
                  <a:cubicBezTo>
                    <a:pt x="559" y="185"/>
                    <a:pt x="559" y="185"/>
                    <a:pt x="559" y="185"/>
                  </a:cubicBezTo>
                  <a:close/>
                  <a:moveTo>
                    <a:pt x="481" y="179"/>
                  </a:moveTo>
                  <a:cubicBezTo>
                    <a:pt x="483" y="181"/>
                    <a:pt x="479" y="184"/>
                    <a:pt x="477" y="185"/>
                  </a:cubicBezTo>
                  <a:cubicBezTo>
                    <a:pt x="477" y="184"/>
                    <a:pt x="478" y="184"/>
                    <a:pt x="477" y="183"/>
                  </a:cubicBezTo>
                  <a:cubicBezTo>
                    <a:pt x="476" y="183"/>
                    <a:pt x="473" y="185"/>
                    <a:pt x="475" y="182"/>
                  </a:cubicBezTo>
                  <a:cubicBezTo>
                    <a:pt x="476" y="181"/>
                    <a:pt x="481" y="178"/>
                    <a:pt x="481" y="179"/>
                  </a:cubicBezTo>
                  <a:close/>
                  <a:moveTo>
                    <a:pt x="663" y="271"/>
                  </a:moveTo>
                  <a:cubicBezTo>
                    <a:pt x="663" y="271"/>
                    <a:pt x="664" y="271"/>
                    <a:pt x="664" y="271"/>
                  </a:cubicBezTo>
                  <a:cubicBezTo>
                    <a:pt x="664" y="271"/>
                    <a:pt x="664" y="271"/>
                    <a:pt x="664" y="271"/>
                  </a:cubicBezTo>
                  <a:cubicBezTo>
                    <a:pt x="664" y="271"/>
                    <a:pt x="664" y="271"/>
                    <a:pt x="664" y="271"/>
                  </a:cubicBezTo>
                  <a:cubicBezTo>
                    <a:pt x="664" y="272"/>
                    <a:pt x="663" y="272"/>
                    <a:pt x="663" y="271"/>
                  </a:cubicBezTo>
                  <a:close/>
                  <a:moveTo>
                    <a:pt x="700" y="294"/>
                  </a:moveTo>
                  <a:cubicBezTo>
                    <a:pt x="701" y="295"/>
                    <a:pt x="702" y="295"/>
                    <a:pt x="702" y="296"/>
                  </a:cubicBezTo>
                  <a:cubicBezTo>
                    <a:pt x="702" y="296"/>
                    <a:pt x="702" y="296"/>
                    <a:pt x="702" y="296"/>
                  </a:cubicBezTo>
                  <a:cubicBezTo>
                    <a:pt x="701" y="296"/>
                    <a:pt x="696" y="295"/>
                    <a:pt x="698" y="294"/>
                  </a:cubicBezTo>
                  <a:cubicBezTo>
                    <a:pt x="698" y="293"/>
                    <a:pt x="699" y="294"/>
                    <a:pt x="700" y="294"/>
                  </a:cubicBezTo>
                  <a:close/>
                  <a:moveTo>
                    <a:pt x="701" y="291"/>
                  </a:moveTo>
                  <a:cubicBezTo>
                    <a:pt x="701" y="291"/>
                    <a:pt x="701" y="291"/>
                    <a:pt x="701" y="291"/>
                  </a:cubicBezTo>
                  <a:cubicBezTo>
                    <a:pt x="701" y="291"/>
                    <a:pt x="702" y="291"/>
                    <a:pt x="702" y="291"/>
                  </a:cubicBezTo>
                  <a:cubicBezTo>
                    <a:pt x="702" y="291"/>
                    <a:pt x="702" y="291"/>
                    <a:pt x="701" y="291"/>
                  </a:cubicBezTo>
                  <a:cubicBezTo>
                    <a:pt x="701" y="291"/>
                    <a:pt x="701" y="291"/>
                    <a:pt x="701" y="291"/>
                  </a:cubicBezTo>
                  <a:close/>
                  <a:moveTo>
                    <a:pt x="685" y="306"/>
                  </a:moveTo>
                  <a:cubicBezTo>
                    <a:pt x="685" y="306"/>
                    <a:pt x="685" y="306"/>
                    <a:pt x="685" y="306"/>
                  </a:cubicBezTo>
                  <a:cubicBezTo>
                    <a:pt x="684" y="306"/>
                    <a:pt x="684" y="306"/>
                    <a:pt x="685" y="305"/>
                  </a:cubicBezTo>
                  <a:cubicBezTo>
                    <a:pt x="685" y="306"/>
                    <a:pt x="685" y="306"/>
                    <a:pt x="685" y="306"/>
                  </a:cubicBezTo>
                  <a:close/>
                  <a:moveTo>
                    <a:pt x="694" y="295"/>
                  </a:moveTo>
                  <a:cubicBezTo>
                    <a:pt x="695" y="295"/>
                    <a:pt x="694" y="296"/>
                    <a:pt x="694" y="296"/>
                  </a:cubicBezTo>
                  <a:cubicBezTo>
                    <a:pt x="693" y="296"/>
                    <a:pt x="694" y="295"/>
                    <a:pt x="694" y="295"/>
                  </a:cubicBezTo>
                  <a:close/>
                  <a:moveTo>
                    <a:pt x="701" y="289"/>
                  </a:moveTo>
                  <a:cubicBezTo>
                    <a:pt x="701" y="289"/>
                    <a:pt x="701" y="289"/>
                    <a:pt x="701" y="289"/>
                  </a:cubicBezTo>
                  <a:cubicBezTo>
                    <a:pt x="700" y="290"/>
                    <a:pt x="700" y="290"/>
                    <a:pt x="700" y="290"/>
                  </a:cubicBezTo>
                  <a:cubicBezTo>
                    <a:pt x="700" y="290"/>
                    <a:pt x="700" y="290"/>
                    <a:pt x="700" y="290"/>
                  </a:cubicBezTo>
                  <a:cubicBezTo>
                    <a:pt x="699" y="290"/>
                    <a:pt x="699" y="290"/>
                    <a:pt x="698" y="290"/>
                  </a:cubicBezTo>
                  <a:cubicBezTo>
                    <a:pt x="698" y="290"/>
                    <a:pt x="698" y="290"/>
                    <a:pt x="698" y="290"/>
                  </a:cubicBezTo>
                  <a:cubicBezTo>
                    <a:pt x="699" y="289"/>
                    <a:pt x="699" y="290"/>
                    <a:pt x="700" y="290"/>
                  </a:cubicBezTo>
                  <a:cubicBezTo>
                    <a:pt x="700" y="289"/>
                    <a:pt x="700" y="289"/>
                    <a:pt x="700" y="289"/>
                  </a:cubicBezTo>
                  <a:cubicBezTo>
                    <a:pt x="700" y="289"/>
                    <a:pt x="701" y="289"/>
                    <a:pt x="701" y="289"/>
                  </a:cubicBezTo>
                  <a:close/>
                  <a:moveTo>
                    <a:pt x="701" y="287"/>
                  </a:moveTo>
                  <a:cubicBezTo>
                    <a:pt x="701" y="287"/>
                    <a:pt x="701" y="286"/>
                    <a:pt x="701" y="286"/>
                  </a:cubicBezTo>
                  <a:cubicBezTo>
                    <a:pt x="701" y="286"/>
                    <a:pt x="701" y="286"/>
                    <a:pt x="702" y="286"/>
                  </a:cubicBezTo>
                  <a:cubicBezTo>
                    <a:pt x="702" y="286"/>
                    <a:pt x="703" y="286"/>
                    <a:pt x="703" y="287"/>
                  </a:cubicBezTo>
                  <a:cubicBezTo>
                    <a:pt x="703" y="287"/>
                    <a:pt x="703" y="287"/>
                    <a:pt x="703" y="287"/>
                  </a:cubicBezTo>
                  <a:cubicBezTo>
                    <a:pt x="702" y="288"/>
                    <a:pt x="701" y="288"/>
                    <a:pt x="701" y="287"/>
                  </a:cubicBezTo>
                  <a:close/>
                  <a:moveTo>
                    <a:pt x="694" y="296"/>
                  </a:moveTo>
                  <a:cubicBezTo>
                    <a:pt x="695" y="296"/>
                    <a:pt x="696" y="295"/>
                    <a:pt x="697" y="296"/>
                  </a:cubicBezTo>
                  <a:cubicBezTo>
                    <a:pt x="697" y="296"/>
                    <a:pt x="697" y="296"/>
                    <a:pt x="697" y="296"/>
                  </a:cubicBezTo>
                  <a:cubicBezTo>
                    <a:pt x="696" y="297"/>
                    <a:pt x="695" y="297"/>
                    <a:pt x="694" y="296"/>
                  </a:cubicBezTo>
                  <a:close/>
                  <a:moveTo>
                    <a:pt x="704" y="293"/>
                  </a:moveTo>
                  <a:cubicBezTo>
                    <a:pt x="704" y="293"/>
                    <a:pt x="704" y="293"/>
                    <a:pt x="704" y="294"/>
                  </a:cubicBezTo>
                  <a:cubicBezTo>
                    <a:pt x="703" y="295"/>
                    <a:pt x="701" y="293"/>
                    <a:pt x="703" y="292"/>
                  </a:cubicBezTo>
                  <a:cubicBezTo>
                    <a:pt x="704" y="291"/>
                    <a:pt x="704" y="292"/>
                    <a:pt x="704" y="293"/>
                  </a:cubicBezTo>
                  <a:close/>
                  <a:moveTo>
                    <a:pt x="703" y="290"/>
                  </a:moveTo>
                  <a:cubicBezTo>
                    <a:pt x="703" y="290"/>
                    <a:pt x="703" y="290"/>
                    <a:pt x="703" y="289"/>
                  </a:cubicBezTo>
                  <a:cubicBezTo>
                    <a:pt x="703" y="289"/>
                    <a:pt x="703" y="289"/>
                    <a:pt x="703" y="289"/>
                  </a:cubicBezTo>
                  <a:cubicBezTo>
                    <a:pt x="704" y="289"/>
                    <a:pt x="704" y="289"/>
                    <a:pt x="704" y="290"/>
                  </a:cubicBezTo>
                  <a:cubicBezTo>
                    <a:pt x="704" y="290"/>
                    <a:pt x="704" y="290"/>
                    <a:pt x="704" y="290"/>
                  </a:cubicBezTo>
                  <a:cubicBezTo>
                    <a:pt x="704" y="290"/>
                    <a:pt x="703" y="290"/>
                    <a:pt x="703" y="290"/>
                  </a:cubicBezTo>
                  <a:close/>
                  <a:moveTo>
                    <a:pt x="703" y="297"/>
                  </a:moveTo>
                  <a:cubicBezTo>
                    <a:pt x="703" y="297"/>
                    <a:pt x="703" y="297"/>
                    <a:pt x="703" y="297"/>
                  </a:cubicBezTo>
                  <a:cubicBezTo>
                    <a:pt x="703" y="297"/>
                    <a:pt x="703" y="297"/>
                    <a:pt x="703" y="298"/>
                  </a:cubicBezTo>
                  <a:cubicBezTo>
                    <a:pt x="703" y="298"/>
                    <a:pt x="702" y="297"/>
                    <a:pt x="702" y="297"/>
                  </a:cubicBezTo>
                  <a:cubicBezTo>
                    <a:pt x="703" y="297"/>
                    <a:pt x="703" y="297"/>
                    <a:pt x="703" y="297"/>
                  </a:cubicBezTo>
                  <a:close/>
                  <a:moveTo>
                    <a:pt x="691" y="297"/>
                  </a:moveTo>
                  <a:cubicBezTo>
                    <a:pt x="691" y="297"/>
                    <a:pt x="690" y="296"/>
                    <a:pt x="691" y="296"/>
                  </a:cubicBezTo>
                  <a:cubicBezTo>
                    <a:pt x="691" y="296"/>
                    <a:pt x="691" y="296"/>
                    <a:pt x="691" y="296"/>
                  </a:cubicBezTo>
                  <a:cubicBezTo>
                    <a:pt x="691" y="296"/>
                    <a:pt x="691" y="297"/>
                    <a:pt x="691" y="297"/>
                  </a:cubicBezTo>
                  <a:cubicBezTo>
                    <a:pt x="691" y="297"/>
                    <a:pt x="691" y="297"/>
                    <a:pt x="691" y="297"/>
                  </a:cubicBezTo>
                  <a:close/>
                  <a:moveTo>
                    <a:pt x="704" y="305"/>
                  </a:moveTo>
                  <a:cubicBezTo>
                    <a:pt x="703" y="305"/>
                    <a:pt x="705" y="306"/>
                    <a:pt x="704" y="307"/>
                  </a:cubicBezTo>
                  <a:cubicBezTo>
                    <a:pt x="702" y="308"/>
                    <a:pt x="699" y="305"/>
                    <a:pt x="698" y="305"/>
                  </a:cubicBezTo>
                  <a:cubicBezTo>
                    <a:pt x="698" y="305"/>
                    <a:pt x="699" y="305"/>
                    <a:pt x="699" y="305"/>
                  </a:cubicBezTo>
                  <a:cubicBezTo>
                    <a:pt x="700" y="305"/>
                    <a:pt x="700" y="305"/>
                    <a:pt x="700" y="305"/>
                  </a:cubicBezTo>
                  <a:cubicBezTo>
                    <a:pt x="698" y="304"/>
                    <a:pt x="698" y="305"/>
                    <a:pt x="696" y="305"/>
                  </a:cubicBezTo>
                  <a:cubicBezTo>
                    <a:pt x="696" y="305"/>
                    <a:pt x="694" y="304"/>
                    <a:pt x="695" y="304"/>
                  </a:cubicBezTo>
                  <a:cubicBezTo>
                    <a:pt x="695" y="304"/>
                    <a:pt x="695" y="304"/>
                    <a:pt x="696" y="304"/>
                  </a:cubicBezTo>
                  <a:cubicBezTo>
                    <a:pt x="697" y="302"/>
                    <a:pt x="699" y="303"/>
                    <a:pt x="701" y="303"/>
                  </a:cubicBezTo>
                  <a:cubicBezTo>
                    <a:pt x="702" y="303"/>
                    <a:pt x="703" y="303"/>
                    <a:pt x="704" y="303"/>
                  </a:cubicBezTo>
                  <a:cubicBezTo>
                    <a:pt x="704" y="303"/>
                    <a:pt x="705" y="304"/>
                    <a:pt x="704" y="304"/>
                  </a:cubicBezTo>
                  <a:cubicBezTo>
                    <a:pt x="704" y="304"/>
                    <a:pt x="704" y="304"/>
                    <a:pt x="704" y="305"/>
                  </a:cubicBezTo>
                  <a:close/>
                  <a:moveTo>
                    <a:pt x="704" y="309"/>
                  </a:moveTo>
                  <a:cubicBezTo>
                    <a:pt x="704" y="309"/>
                    <a:pt x="701" y="310"/>
                    <a:pt x="701" y="310"/>
                  </a:cubicBezTo>
                  <a:cubicBezTo>
                    <a:pt x="700" y="309"/>
                    <a:pt x="699" y="308"/>
                    <a:pt x="700" y="307"/>
                  </a:cubicBezTo>
                  <a:cubicBezTo>
                    <a:pt x="700" y="307"/>
                    <a:pt x="703" y="309"/>
                    <a:pt x="704" y="308"/>
                  </a:cubicBezTo>
                  <a:cubicBezTo>
                    <a:pt x="704" y="308"/>
                    <a:pt x="704" y="308"/>
                    <a:pt x="704" y="308"/>
                  </a:cubicBezTo>
                  <a:cubicBezTo>
                    <a:pt x="704" y="308"/>
                    <a:pt x="704" y="309"/>
                    <a:pt x="704" y="309"/>
                  </a:cubicBezTo>
                  <a:close/>
                  <a:moveTo>
                    <a:pt x="726" y="313"/>
                  </a:moveTo>
                  <a:cubicBezTo>
                    <a:pt x="727" y="312"/>
                    <a:pt x="727" y="312"/>
                    <a:pt x="728" y="313"/>
                  </a:cubicBezTo>
                  <a:cubicBezTo>
                    <a:pt x="728" y="313"/>
                    <a:pt x="727" y="313"/>
                    <a:pt x="726" y="313"/>
                  </a:cubicBezTo>
                  <a:close/>
                  <a:moveTo>
                    <a:pt x="692" y="298"/>
                  </a:moveTo>
                  <a:cubicBezTo>
                    <a:pt x="692" y="298"/>
                    <a:pt x="692" y="299"/>
                    <a:pt x="692" y="298"/>
                  </a:cubicBezTo>
                  <a:cubicBezTo>
                    <a:pt x="692" y="298"/>
                    <a:pt x="692" y="298"/>
                    <a:pt x="692" y="298"/>
                  </a:cubicBezTo>
                  <a:close/>
                  <a:moveTo>
                    <a:pt x="702" y="312"/>
                  </a:moveTo>
                  <a:cubicBezTo>
                    <a:pt x="703" y="313"/>
                    <a:pt x="704" y="313"/>
                    <a:pt x="704" y="315"/>
                  </a:cubicBezTo>
                  <a:cubicBezTo>
                    <a:pt x="702" y="314"/>
                    <a:pt x="702" y="313"/>
                    <a:pt x="702" y="312"/>
                  </a:cubicBezTo>
                  <a:close/>
                  <a:moveTo>
                    <a:pt x="691" y="277"/>
                  </a:moveTo>
                  <a:cubicBezTo>
                    <a:pt x="691" y="277"/>
                    <a:pt x="691" y="277"/>
                    <a:pt x="691" y="277"/>
                  </a:cubicBezTo>
                  <a:cubicBezTo>
                    <a:pt x="692" y="276"/>
                    <a:pt x="693" y="277"/>
                    <a:pt x="693" y="277"/>
                  </a:cubicBezTo>
                  <a:cubicBezTo>
                    <a:pt x="693" y="278"/>
                    <a:pt x="693" y="279"/>
                    <a:pt x="692" y="279"/>
                  </a:cubicBezTo>
                  <a:cubicBezTo>
                    <a:pt x="691" y="280"/>
                    <a:pt x="691" y="277"/>
                    <a:pt x="691" y="277"/>
                  </a:cubicBezTo>
                  <a:close/>
                  <a:moveTo>
                    <a:pt x="466" y="80"/>
                  </a:moveTo>
                  <a:cubicBezTo>
                    <a:pt x="467" y="80"/>
                    <a:pt x="467" y="80"/>
                    <a:pt x="467" y="80"/>
                  </a:cubicBezTo>
                  <a:cubicBezTo>
                    <a:pt x="467" y="80"/>
                    <a:pt x="467" y="80"/>
                    <a:pt x="466" y="80"/>
                  </a:cubicBezTo>
                  <a:close/>
                  <a:moveTo>
                    <a:pt x="692" y="299"/>
                  </a:moveTo>
                  <a:cubicBezTo>
                    <a:pt x="693" y="300"/>
                    <a:pt x="694" y="300"/>
                    <a:pt x="695" y="299"/>
                  </a:cubicBezTo>
                  <a:cubicBezTo>
                    <a:pt x="695" y="299"/>
                    <a:pt x="694" y="299"/>
                    <a:pt x="694" y="298"/>
                  </a:cubicBezTo>
                  <a:cubicBezTo>
                    <a:pt x="695" y="298"/>
                    <a:pt x="695" y="299"/>
                    <a:pt x="695" y="299"/>
                  </a:cubicBezTo>
                  <a:cubicBezTo>
                    <a:pt x="696" y="299"/>
                    <a:pt x="697" y="300"/>
                    <a:pt x="698" y="300"/>
                  </a:cubicBezTo>
                  <a:cubicBezTo>
                    <a:pt x="698" y="298"/>
                    <a:pt x="700" y="298"/>
                    <a:pt x="698" y="297"/>
                  </a:cubicBezTo>
                  <a:cubicBezTo>
                    <a:pt x="699" y="296"/>
                    <a:pt x="701" y="297"/>
                    <a:pt x="701" y="297"/>
                  </a:cubicBezTo>
                  <a:cubicBezTo>
                    <a:pt x="702" y="298"/>
                    <a:pt x="701" y="299"/>
                    <a:pt x="700" y="300"/>
                  </a:cubicBezTo>
                  <a:cubicBezTo>
                    <a:pt x="700" y="302"/>
                    <a:pt x="703" y="300"/>
                    <a:pt x="703" y="302"/>
                  </a:cubicBezTo>
                  <a:cubicBezTo>
                    <a:pt x="701" y="302"/>
                    <a:pt x="692" y="304"/>
                    <a:pt x="692" y="299"/>
                  </a:cubicBezTo>
                  <a:close/>
                  <a:moveTo>
                    <a:pt x="660" y="288"/>
                  </a:moveTo>
                  <a:cubicBezTo>
                    <a:pt x="659" y="287"/>
                    <a:pt x="659" y="287"/>
                    <a:pt x="659" y="287"/>
                  </a:cubicBezTo>
                  <a:cubicBezTo>
                    <a:pt x="659" y="287"/>
                    <a:pt x="660" y="287"/>
                    <a:pt x="660" y="287"/>
                  </a:cubicBezTo>
                  <a:cubicBezTo>
                    <a:pt x="660" y="287"/>
                    <a:pt x="660" y="287"/>
                    <a:pt x="660" y="287"/>
                  </a:cubicBezTo>
                  <a:cubicBezTo>
                    <a:pt x="660" y="288"/>
                    <a:pt x="660" y="288"/>
                    <a:pt x="660" y="288"/>
                  </a:cubicBezTo>
                  <a:close/>
                  <a:moveTo>
                    <a:pt x="670" y="269"/>
                  </a:moveTo>
                  <a:cubicBezTo>
                    <a:pt x="669" y="268"/>
                    <a:pt x="670" y="267"/>
                    <a:pt x="671" y="267"/>
                  </a:cubicBezTo>
                  <a:cubicBezTo>
                    <a:pt x="671" y="266"/>
                    <a:pt x="671" y="266"/>
                    <a:pt x="672" y="266"/>
                  </a:cubicBezTo>
                  <a:cubicBezTo>
                    <a:pt x="672" y="266"/>
                    <a:pt x="673" y="267"/>
                    <a:pt x="673" y="267"/>
                  </a:cubicBezTo>
                  <a:cubicBezTo>
                    <a:pt x="674" y="267"/>
                    <a:pt x="674" y="267"/>
                    <a:pt x="674" y="268"/>
                  </a:cubicBezTo>
                  <a:cubicBezTo>
                    <a:pt x="674" y="268"/>
                    <a:pt x="672" y="269"/>
                    <a:pt x="671" y="269"/>
                  </a:cubicBezTo>
                  <a:cubicBezTo>
                    <a:pt x="671" y="270"/>
                    <a:pt x="670" y="269"/>
                    <a:pt x="670" y="269"/>
                  </a:cubicBezTo>
                  <a:close/>
                  <a:moveTo>
                    <a:pt x="593" y="198"/>
                  </a:moveTo>
                  <a:cubicBezTo>
                    <a:pt x="593" y="198"/>
                    <a:pt x="593" y="198"/>
                    <a:pt x="594" y="198"/>
                  </a:cubicBezTo>
                  <a:cubicBezTo>
                    <a:pt x="595" y="198"/>
                    <a:pt x="597" y="200"/>
                    <a:pt x="596" y="202"/>
                  </a:cubicBezTo>
                  <a:cubicBezTo>
                    <a:pt x="596" y="202"/>
                    <a:pt x="596" y="202"/>
                    <a:pt x="596" y="202"/>
                  </a:cubicBezTo>
                  <a:cubicBezTo>
                    <a:pt x="596" y="203"/>
                    <a:pt x="596" y="203"/>
                    <a:pt x="595" y="203"/>
                  </a:cubicBezTo>
                  <a:cubicBezTo>
                    <a:pt x="593" y="203"/>
                    <a:pt x="594" y="199"/>
                    <a:pt x="593" y="198"/>
                  </a:cubicBezTo>
                  <a:close/>
                  <a:moveTo>
                    <a:pt x="666" y="272"/>
                  </a:moveTo>
                  <a:cubicBezTo>
                    <a:pt x="665" y="271"/>
                    <a:pt x="666" y="269"/>
                    <a:pt x="667" y="270"/>
                  </a:cubicBezTo>
                  <a:cubicBezTo>
                    <a:pt x="668" y="270"/>
                    <a:pt x="668" y="272"/>
                    <a:pt x="668" y="273"/>
                  </a:cubicBezTo>
                  <a:cubicBezTo>
                    <a:pt x="667" y="273"/>
                    <a:pt x="667" y="272"/>
                    <a:pt x="666" y="272"/>
                  </a:cubicBezTo>
                  <a:close/>
                  <a:moveTo>
                    <a:pt x="485" y="206"/>
                  </a:moveTo>
                  <a:cubicBezTo>
                    <a:pt x="485" y="206"/>
                    <a:pt x="484" y="207"/>
                    <a:pt x="483" y="206"/>
                  </a:cubicBezTo>
                  <a:cubicBezTo>
                    <a:pt x="482" y="207"/>
                    <a:pt x="482" y="208"/>
                    <a:pt x="482" y="209"/>
                  </a:cubicBezTo>
                  <a:cubicBezTo>
                    <a:pt x="482" y="207"/>
                    <a:pt x="482" y="206"/>
                    <a:pt x="481" y="205"/>
                  </a:cubicBezTo>
                  <a:cubicBezTo>
                    <a:pt x="480" y="206"/>
                    <a:pt x="482" y="208"/>
                    <a:pt x="481" y="209"/>
                  </a:cubicBezTo>
                  <a:cubicBezTo>
                    <a:pt x="480" y="207"/>
                    <a:pt x="476" y="208"/>
                    <a:pt x="475" y="207"/>
                  </a:cubicBezTo>
                  <a:cubicBezTo>
                    <a:pt x="473" y="205"/>
                    <a:pt x="474" y="204"/>
                    <a:pt x="475" y="206"/>
                  </a:cubicBezTo>
                  <a:cubicBezTo>
                    <a:pt x="476" y="206"/>
                    <a:pt x="476" y="205"/>
                    <a:pt x="477" y="204"/>
                  </a:cubicBezTo>
                  <a:cubicBezTo>
                    <a:pt x="478" y="204"/>
                    <a:pt x="479" y="206"/>
                    <a:pt x="480" y="206"/>
                  </a:cubicBezTo>
                  <a:cubicBezTo>
                    <a:pt x="480" y="205"/>
                    <a:pt x="480" y="204"/>
                    <a:pt x="481" y="204"/>
                  </a:cubicBezTo>
                  <a:cubicBezTo>
                    <a:pt x="482" y="204"/>
                    <a:pt x="482" y="205"/>
                    <a:pt x="483" y="205"/>
                  </a:cubicBezTo>
                  <a:cubicBezTo>
                    <a:pt x="483" y="205"/>
                    <a:pt x="485" y="203"/>
                    <a:pt x="485" y="204"/>
                  </a:cubicBezTo>
                  <a:cubicBezTo>
                    <a:pt x="486" y="204"/>
                    <a:pt x="484" y="204"/>
                    <a:pt x="485" y="206"/>
                  </a:cubicBezTo>
                  <a:close/>
                  <a:moveTo>
                    <a:pt x="650" y="945"/>
                  </a:moveTo>
                  <a:cubicBezTo>
                    <a:pt x="650" y="945"/>
                    <a:pt x="650" y="945"/>
                    <a:pt x="649" y="945"/>
                  </a:cubicBezTo>
                  <a:cubicBezTo>
                    <a:pt x="650" y="945"/>
                    <a:pt x="650" y="945"/>
                    <a:pt x="650" y="945"/>
                  </a:cubicBezTo>
                  <a:close/>
                  <a:moveTo>
                    <a:pt x="649" y="944"/>
                  </a:moveTo>
                  <a:cubicBezTo>
                    <a:pt x="649" y="943"/>
                    <a:pt x="649" y="943"/>
                    <a:pt x="649" y="944"/>
                  </a:cubicBezTo>
                  <a:cubicBezTo>
                    <a:pt x="649" y="944"/>
                    <a:pt x="649" y="944"/>
                    <a:pt x="649" y="944"/>
                  </a:cubicBezTo>
                  <a:close/>
                  <a:moveTo>
                    <a:pt x="649" y="945"/>
                  </a:moveTo>
                  <a:cubicBezTo>
                    <a:pt x="648" y="945"/>
                    <a:pt x="648" y="945"/>
                    <a:pt x="648" y="945"/>
                  </a:cubicBezTo>
                  <a:cubicBezTo>
                    <a:pt x="649" y="945"/>
                    <a:pt x="649" y="945"/>
                    <a:pt x="649" y="945"/>
                  </a:cubicBezTo>
                  <a:close/>
                  <a:moveTo>
                    <a:pt x="646" y="987"/>
                  </a:moveTo>
                  <a:cubicBezTo>
                    <a:pt x="646" y="987"/>
                    <a:pt x="646" y="987"/>
                    <a:pt x="646" y="987"/>
                  </a:cubicBezTo>
                  <a:cubicBezTo>
                    <a:pt x="646" y="987"/>
                    <a:pt x="646" y="987"/>
                    <a:pt x="646" y="987"/>
                  </a:cubicBezTo>
                  <a:close/>
                  <a:moveTo>
                    <a:pt x="648" y="991"/>
                  </a:moveTo>
                  <a:cubicBezTo>
                    <a:pt x="648" y="991"/>
                    <a:pt x="648" y="991"/>
                    <a:pt x="648" y="991"/>
                  </a:cubicBezTo>
                  <a:cubicBezTo>
                    <a:pt x="648" y="991"/>
                    <a:pt x="648" y="991"/>
                    <a:pt x="648" y="991"/>
                  </a:cubicBezTo>
                  <a:close/>
                  <a:moveTo>
                    <a:pt x="645" y="987"/>
                  </a:moveTo>
                  <a:cubicBezTo>
                    <a:pt x="647" y="986"/>
                    <a:pt x="644" y="987"/>
                    <a:pt x="645" y="987"/>
                  </a:cubicBezTo>
                  <a:cubicBezTo>
                    <a:pt x="645" y="987"/>
                    <a:pt x="645" y="987"/>
                    <a:pt x="645" y="987"/>
                  </a:cubicBezTo>
                  <a:close/>
                  <a:moveTo>
                    <a:pt x="650" y="990"/>
                  </a:moveTo>
                  <a:cubicBezTo>
                    <a:pt x="650" y="990"/>
                    <a:pt x="650" y="990"/>
                    <a:pt x="650" y="990"/>
                  </a:cubicBezTo>
                  <a:cubicBezTo>
                    <a:pt x="650" y="990"/>
                    <a:pt x="650" y="990"/>
                    <a:pt x="650" y="990"/>
                  </a:cubicBezTo>
                  <a:close/>
                  <a:moveTo>
                    <a:pt x="654" y="933"/>
                  </a:moveTo>
                  <a:cubicBezTo>
                    <a:pt x="654" y="933"/>
                    <a:pt x="654" y="934"/>
                    <a:pt x="654" y="934"/>
                  </a:cubicBezTo>
                  <a:cubicBezTo>
                    <a:pt x="654" y="934"/>
                    <a:pt x="653" y="934"/>
                    <a:pt x="653" y="934"/>
                  </a:cubicBezTo>
                  <a:cubicBezTo>
                    <a:pt x="653" y="935"/>
                    <a:pt x="653" y="935"/>
                    <a:pt x="652" y="934"/>
                  </a:cubicBezTo>
                  <a:cubicBezTo>
                    <a:pt x="652" y="934"/>
                    <a:pt x="652" y="934"/>
                    <a:pt x="651" y="933"/>
                  </a:cubicBezTo>
                  <a:cubicBezTo>
                    <a:pt x="652" y="933"/>
                    <a:pt x="651" y="933"/>
                    <a:pt x="651" y="933"/>
                  </a:cubicBezTo>
                  <a:cubicBezTo>
                    <a:pt x="652" y="933"/>
                    <a:pt x="652" y="932"/>
                    <a:pt x="652" y="932"/>
                  </a:cubicBezTo>
                  <a:cubicBezTo>
                    <a:pt x="652" y="932"/>
                    <a:pt x="653" y="932"/>
                    <a:pt x="653" y="933"/>
                  </a:cubicBezTo>
                  <a:cubicBezTo>
                    <a:pt x="653" y="933"/>
                    <a:pt x="653" y="933"/>
                    <a:pt x="653" y="933"/>
                  </a:cubicBezTo>
                  <a:cubicBezTo>
                    <a:pt x="654" y="933"/>
                    <a:pt x="654" y="933"/>
                    <a:pt x="654" y="933"/>
                  </a:cubicBezTo>
                  <a:close/>
                  <a:moveTo>
                    <a:pt x="647" y="943"/>
                  </a:moveTo>
                  <a:cubicBezTo>
                    <a:pt x="646" y="943"/>
                    <a:pt x="646" y="941"/>
                    <a:pt x="647" y="943"/>
                  </a:cubicBezTo>
                  <a:cubicBezTo>
                    <a:pt x="647" y="943"/>
                    <a:pt x="647" y="943"/>
                    <a:pt x="647" y="943"/>
                  </a:cubicBezTo>
                  <a:close/>
                  <a:moveTo>
                    <a:pt x="647" y="953"/>
                  </a:moveTo>
                  <a:cubicBezTo>
                    <a:pt x="646" y="953"/>
                    <a:pt x="648" y="953"/>
                    <a:pt x="647" y="953"/>
                  </a:cubicBezTo>
                  <a:cubicBezTo>
                    <a:pt x="647" y="953"/>
                    <a:pt x="647" y="953"/>
                    <a:pt x="647" y="953"/>
                  </a:cubicBezTo>
                  <a:close/>
                  <a:moveTo>
                    <a:pt x="640" y="931"/>
                  </a:moveTo>
                  <a:cubicBezTo>
                    <a:pt x="640" y="932"/>
                    <a:pt x="640" y="932"/>
                    <a:pt x="640" y="932"/>
                  </a:cubicBezTo>
                  <a:cubicBezTo>
                    <a:pt x="641" y="932"/>
                    <a:pt x="641" y="932"/>
                    <a:pt x="641" y="932"/>
                  </a:cubicBezTo>
                  <a:cubicBezTo>
                    <a:pt x="641" y="932"/>
                    <a:pt x="641" y="932"/>
                    <a:pt x="641" y="932"/>
                  </a:cubicBezTo>
                  <a:cubicBezTo>
                    <a:pt x="641" y="932"/>
                    <a:pt x="641" y="932"/>
                    <a:pt x="641" y="932"/>
                  </a:cubicBezTo>
                  <a:cubicBezTo>
                    <a:pt x="640" y="932"/>
                    <a:pt x="639" y="931"/>
                    <a:pt x="639" y="931"/>
                  </a:cubicBezTo>
                  <a:cubicBezTo>
                    <a:pt x="639" y="931"/>
                    <a:pt x="638" y="930"/>
                    <a:pt x="638" y="930"/>
                  </a:cubicBezTo>
                  <a:cubicBezTo>
                    <a:pt x="639" y="930"/>
                    <a:pt x="639" y="930"/>
                    <a:pt x="639" y="931"/>
                  </a:cubicBezTo>
                  <a:cubicBezTo>
                    <a:pt x="639" y="931"/>
                    <a:pt x="639" y="931"/>
                    <a:pt x="640" y="931"/>
                  </a:cubicBezTo>
                  <a:cubicBezTo>
                    <a:pt x="640" y="931"/>
                    <a:pt x="640" y="931"/>
                    <a:pt x="640" y="931"/>
                  </a:cubicBezTo>
                  <a:cubicBezTo>
                    <a:pt x="640" y="931"/>
                    <a:pt x="640" y="931"/>
                    <a:pt x="640" y="931"/>
                  </a:cubicBezTo>
                  <a:cubicBezTo>
                    <a:pt x="641" y="931"/>
                    <a:pt x="641" y="931"/>
                    <a:pt x="640" y="931"/>
                  </a:cubicBezTo>
                  <a:close/>
                  <a:moveTo>
                    <a:pt x="646" y="933"/>
                  </a:moveTo>
                  <a:cubicBezTo>
                    <a:pt x="646" y="933"/>
                    <a:pt x="646" y="933"/>
                    <a:pt x="646" y="932"/>
                  </a:cubicBezTo>
                  <a:cubicBezTo>
                    <a:pt x="646" y="932"/>
                    <a:pt x="647" y="932"/>
                    <a:pt x="646" y="933"/>
                  </a:cubicBezTo>
                  <a:close/>
                  <a:moveTo>
                    <a:pt x="650" y="988"/>
                  </a:moveTo>
                  <a:cubicBezTo>
                    <a:pt x="650" y="988"/>
                    <a:pt x="650" y="989"/>
                    <a:pt x="650" y="989"/>
                  </a:cubicBezTo>
                  <a:cubicBezTo>
                    <a:pt x="651" y="988"/>
                    <a:pt x="651" y="989"/>
                    <a:pt x="651" y="988"/>
                  </a:cubicBezTo>
                  <a:cubicBezTo>
                    <a:pt x="652" y="988"/>
                    <a:pt x="651" y="990"/>
                    <a:pt x="651" y="989"/>
                  </a:cubicBezTo>
                  <a:cubicBezTo>
                    <a:pt x="650" y="989"/>
                    <a:pt x="650" y="989"/>
                    <a:pt x="649" y="989"/>
                  </a:cubicBezTo>
                  <a:cubicBezTo>
                    <a:pt x="649" y="989"/>
                    <a:pt x="648" y="990"/>
                    <a:pt x="648" y="989"/>
                  </a:cubicBezTo>
                  <a:cubicBezTo>
                    <a:pt x="647" y="988"/>
                    <a:pt x="649" y="987"/>
                    <a:pt x="650" y="988"/>
                  </a:cubicBezTo>
                  <a:close/>
                  <a:moveTo>
                    <a:pt x="645" y="932"/>
                  </a:moveTo>
                  <a:cubicBezTo>
                    <a:pt x="645" y="932"/>
                    <a:pt x="644" y="932"/>
                    <a:pt x="644" y="932"/>
                  </a:cubicBezTo>
                  <a:cubicBezTo>
                    <a:pt x="645" y="932"/>
                    <a:pt x="645" y="932"/>
                    <a:pt x="645" y="932"/>
                  </a:cubicBezTo>
                  <a:close/>
                  <a:moveTo>
                    <a:pt x="644" y="933"/>
                  </a:moveTo>
                  <a:cubicBezTo>
                    <a:pt x="645" y="933"/>
                    <a:pt x="645" y="933"/>
                    <a:pt x="646" y="934"/>
                  </a:cubicBezTo>
                  <a:cubicBezTo>
                    <a:pt x="646" y="933"/>
                    <a:pt x="647" y="934"/>
                    <a:pt x="647" y="934"/>
                  </a:cubicBezTo>
                  <a:cubicBezTo>
                    <a:pt x="647" y="933"/>
                    <a:pt x="649" y="935"/>
                    <a:pt x="649" y="935"/>
                  </a:cubicBezTo>
                  <a:cubicBezTo>
                    <a:pt x="649" y="935"/>
                    <a:pt x="649" y="935"/>
                    <a:pt x="650" y="935"/>
                  </a:cubicBezTo>
                  <a:cubicBezTo>
                    <a:pt x="650" y="936"/>
                    <a:pt x="649" y="939"/>
                    <a:pt x="649" y="938"/>
                  </a:cubicBezTo>
                  <a:cubicBezTo>
                    <a:pt x="651" y="939"/>
                    <a:pt x="649" y="940"/>
                    <a:pt x="649" y="941"/>
                  </a:cubicBezTo>
                  <a:cubicBezTo>
                    <a:pt x="649" y="943"/>
                    <a:pt x="647" y="942"/>
                    <a:pt x="647" y="942"/>
                  </a:cubicBezTo>
                  <a:cubicBezTo>
                    <a:pt x="646" y="942"/>
                    <a:pt x="646" y="941"/>
                    <a:pt x="646" y="941"/>
                  </a:cubicBezTo>
                  <a:cubicBezTo>
                    <a:pt x="646" y="941"/>
                    <a:pt x="645" y="941"/>
                    <a:pt x="645" y="940"/>
                  </a:cubicBezTo>
                  <a:cubicBezTo>
                    <a:pt x="645" y="940"/>
                    <a:pt x="645" y="940"/>
                    <a:pt x="645" y="939"/>
                  </a:cubicBezTo>
                  <a:cubicBezTo>
                    <a:pt x="645" y="939"/>
                    <a:pt x="645" y="939"/>
                    <a:pt x="645" y="939"/>
                  </a:cubicBezTo>
                  <a:cubicBezTo>
                    <a:pt x="645" y="939"/>
                    <a:pt x="644" y="939"/>
                    <a:pt x="644" y="939"/>
                  </a:cubicBezTo>
                  <a:cubicBezTo>
                    <a:pt x="644" y="937"/>
                    <a:pt x="644" y="936"/>
                    <a:pt x="643" y="935"/>
                  </a:cubicBezTo>
                  <a:cubicBezTo>
                    <a:pt x="642" y="935"/>
                    <a:pt x="642" y="935"/>
                    <a:pt x="642" y="934"/>
                  </a:cubicBezTo>
                  <a:cubicBezTo>
                    <a:pt x="642" y="934"/>
                    <a:pt x="642" y="934"/>
                    <a:pt x="642" y="934"/>
                  </a:cubicBezTo>
                  <a:cubicBezTo>
                    <a:pt x="641" y="934"/>
                    <a:pt x="641" y="934"/>
                    <a:pt x="641" y="934"/>
                  </a:cubicBezTo>
                  <a:cubicBezTo>
                    <a:pt x="641" y="934"/>
                    <a:pt x="639" y="934"/>
                    <a:pt x="641" y="933"/>
                  </a:cubicBezTo>
                  <a:cubicBezTo>
                    <a:pt x="642" y="933"/>
                    <a:pt x="643" y="933"/>
                    <a:pt x="644" y="933"/>
                  </a:cubicBezTo>
                  <a:cubicBezTo>
                    <a:pt x="644" y="933"/>
                    <a:pt x="644" y="933"/>
                    <a:pt x="644" y="933"/>
                  </a:cubicBezTo>
                  <a:close/>
                  <a:moveTo>
                    <a:pt x="650" y="945"/>
                  </a:moveTo>
                  <a:cubicBezTo>
                    <a:pt x="650" y="945"/>
                    <a:pt x="650" y="944"/>
                    <a:pt x="650" y="944"/>
                  </a:cubicBezTo>
                  <a:cubicBezTo>
                    <a:pt x="650" y="945"/>
                    <a:pt x="650" y="945"/>
                    <a:pt x="650" y="945"/>
                  </a:cubicBezTo>
                  <a:close/>
                  <a:moveTo>
                    <a:pt x="654" y="939"/>
                  </a:moveTo>
                  <a:cubicBezTo>
                    <a:pt x="654" y="942"/>
                    <a:pt x="654" y="942"/>
                    <a:pt x="654" y="942"/>
                  </a:cubicBezTo>
                  <a:cubicBezTo>
                    <a:pt x="654" y="939"/>
                    <a:pt x="654" y="939"/>
                    <a:pt x="654" y="939"/>
                  </a:cubicBezTo>
                  <a:close/>
                  <a:moveTo>
                    <a:pt x="647" y="992"/>
                  </a:moveTo>
                  <a:cubicBezTo>
                    <a:pt x="647" y="992"/>
                    <a:pt x="648" y="991"/>
                    <a:pt x="648" y="992"/>
                  </a:cubicBezTo>
                  <a:cubicBezTo>
                    <a:pt x="648" y="992"/>
                    <a:pt x="647" y="992"/>
                    <a:pt x="647" y="992"/>
                  </a:cubicBezTo>
                  <a:close/>
                  <a:moveTo>
                    <a:pt x="648" y="991"/>
                  </a:moveTo>
                  <a:cubicBezTo>
                    <a:pt x="648" y="991"/>
                    <a:pt x="647" y="991"/>
                    <a:pt x="647" y="991"/>
                  </a:cubicBezTo>
                  <a:cubicBezTo>
                    <a:pt x="647" y="991"/>
                    <a:pt x="648" y="991"/>
                    <a:pt x="648" y="991"/>
                  </a:cubicBezTo>
                  <a:close/>
                  <a:moveTo>
                    <a:pt x="650" y="893"/>
                  </a:moveTo>
                  <a:cubicBezTo>
                    <a:pt x="649" y="893"/>
                    <a:pt x="650" y="892"/>
                    <a:pt x="650" y="892"/>
                  </a:cubicBezTo>
                  <a:cubicBezTo>
                    <a:pt x="650" y="892"/>
                    <a:pt x="650" y="892"/>
                    <a:pt x="650" y="892"/>
                  </a:cubicBezTo>
                  <a:cubicBezTo>
                    <a:pt x="651" y="892"/>
                    <a:pt x="650" y="892"/>
                    <a:pt x="650" y="893"/>
                  </a:cubicBezTo>
                  <a:cubicBezTo>
                    <a:pt x="650" y="893"/>
                    <a:pt x="650" y="893"/>
                    <a:pt x="650" y="893"/>
                  </a:cubicBezTo>
                  <a:cubicBezTo>
                    <a:pt x="649" y="893"/>
                    <a:pt x="649" y="893"/>
                    <a:pt x="650" y="893"/>
                  </a:cubicBezTo>
                  <a:close/>
                  <a:moveTo>
                    <a:pt x="647" y="890"/>
                  </a:moveTo>
                  <a:cubicBezTo>
                    <a:pt x="647" y="890"/>
                    <a:pt x="647" y="890"/>
                    <a:pt x="647" y="890"/>
                  </a:cubicBezTo>
                  <a:cubicBezTo>
                    <a:pt x="646" y="890"/>
                    <a:pt x="646" y="890"/>
                    <a:pt x="646" y="890"/>
                  </a:cubicBezTo>
                  <a:cubicBezTo>
                    <a:pt x="646" y="889"/>
                    <a:pt x="647" y="890"/>
                    <a:pt x="647" y="889"/>
                  </a:cubicBezTo>
                  <a:cubicBezTo>
                    <a:pt x="647" y="890"/>
                    <a:pt x="647" y="890"/>
                    <a:pt x="647" y="890"/>
                  </a:cubicBezTo>
                  <a:close/>
                  <a:moveTo>
                    <a:pt x="651" y="886"/>
                  </a:moveTo>
                  <a:cubicBezTo>
                    <a:pt x="651" y="886"/>
                    <a:pt x="651" y="886"/>
                    <a:pt x="651" y="886"/>
                  </a:cubicBezTo>
                  <a:cubicBezTo>
                    <a:pt x="651" y="886"/>
                    <a:pt x="651" y="886"/>
                    <a:pt x="651" y="886"/>
                  </a:cubicBezTo>
                  <a:close/>
                  <a:moveTo>
                    <a:pt x="651" y="881"/>
                  </a:moveTo>
                  <a:cubicBezTo>
                    <a:pt x="651" y="881"/>
                    <a:pt x="651" y="881"/>
                    <a:pt x="651" y="881"/>
                  </a:cubicBezTo>
                  <a:cubicBezTo>
                    <a:pt x="650" y="881"/>
                    <a:pt x="650" y="881"/>
                    <a:pt x="650" y="881"/>
                  </a:cubicBezTo>
                  <a:cubicBezTo>
                    <a:pt x="651" y="880"/>
                    <a:pt x="651" y="880"/>
                    <a:pt x="651" y="881"/>
                  </a:cubicBezTo>
                  <a:close/>
                  <a:moveTo>
                    <a:pt x="647" y="893"/>
                  </a:moveTo>
                  <a:cubicBezTo>
                    <a:pt x="647" y="893"/>
                    <a:pt x="646" y="893"/>
                    <a:pt x="646" y="893"/>
                  </a:cubicBezTo>
                  <a:cubicBezTo>
                    <a:pt x="645" y="893"/>
                    <a:pt x="646" y="893"/>
                    <a:pt x="647" y="893"/>
                  </a:cubicBezTo>
                  <a:close/>
                  <a:moveTo>
                    <a:pt x="651" y="927"/>
                  </a:moveTo>
                  <a:cubicBezTo>
                    <a:pt x="651" y="927"/>
                    <a:pt x="651" y="927"/>
                    <a:pt x="651" y="927"/>
                  </a:cubicBezTo>
                  <a:cubicBezTo>
                    <a:pt x="651" y="927"/>
                    <a:pt x="651" y="927"/>
                    <a:pt x="651" y="927"/>
                  </a:cubicBezTo>
                  <a:close/>
                  <a:moveTo>
                    <a:pt x="652" y="922"/>
                  </a:moveTo>
                  <a:cubicBezTo>
                    <a:pt x="653" y="922"/>
                    <a:pt x="653" y="922"/>
                    <a:pt x="653" y="922"/>
                  </a:cubicBezTo>
                  <a:cubicBezTo>
                    <a:pt x="652" y="923"/>
                    <a:pt x="652" y="923"/>
                    <a:pt x="652" y="922"/>
                  </a:cubicBezTo>
                  <a:close/>
                  <a:moveTo>
                    <a:pt x="653" y="928"/>
                  </a:moveTo>
                  <a:cubicBezTo>
                    <a:pt x="652" y="928"/>
                    <a:pt x="652" y="928"/>
                    <a:pt x="652" y="927"/>
                  </a:cubicBezTo>
                  <a:cubicBezTo>
                    <a:pt x="652" y="927"/>
                    <a:pt x="652" y="927"/>
                    <a:pt x="652" y="927"/>
                  </a:cubicBezTo>
                  <a:cubicBezTo>
                    <a:pt x="652" y="927"/>
                    <a:pt x="654" y="928"/>
                    <a:pt x="654" y="929"/>
                  </a:cubicBezTo>
                  <a:cubicBezTo>
                    <a:pt x="654" y="929"/>
                    <a:pt x="653" y="928"/>
                    <a:pt x="653" y="928"/>
                  </a:cubicBezTo>
                  <a:close/>
                  <a:moveTo>
                    <a:pt x="645" y="891"/>
                  </a:moveTo>
                  <a:cubicBezTo>
                    <a:pt x="645" y="891"/>
                    <a:pt x="645" y="891"/>
                    <a:pt x="645" y="891"/>
                  </a:cubicBezTo>
                  <a:cubicBezTo>
                    <a:pt x="645" y="892"/>
                    <a:pt x="645" y="892"/>
                    <a:pt x="645" y="892"/>
                  </a:cubicBezTo>
                  <a:cubicBezTo>
                    <a:pt x="645" y="892"/>
                    <a:pt x="645" y="892"/>
                    <a:pt x="645" y="891"/>
                  </a:cubicBezTo>
                  <a:close/>
                  <a:moveTo>
                    <a:pt x="652" y="923"/>
                  </a:moveTo>
                  <a:cubicBezTo>
                    <a:pt x="652" y="924"/>
                    <a:pt x="650" y="919"/>
                    <a:pt x="653" y="921"/>
                  </a:cubicBezTo>
                  <a:cubicBezTo>
                    <a:pt x="652" y="921"/>
                    <a:pt x="652" y="924"/>
                    <a:pt x="652" y="924"/>
                  </a:cubicBezTo>
                  <a:cubicBezTo>
                    <a:pt x="652" y="924"/>
                    <a:pt x="652" y="924"/>
                    <a:pt x="652" y="924"/>
                  </a:cubicBezTo>
                  <a:cubicBezTo>
                    <a:pt x="652" y="924"/>
                    <a:pt x="652" y="924"/>
                    <a:pt x="652" y="923"/>
                  </a:cubicBezTo>
                  <a:close/>
                  <a:moveTo>
                    <a:pt x="655" y="923"/>
                  </a:moveTo>
                  <a:cubicBezTo>
                    <a:pt x="655" y="923"/>
                    <a:pt x="655" y="923"/>
                    <a:pt x="655" y="924"/>
                  </a:cubicBezTo>
                  <a:cubicBezTo>
                    <a:pt x="655" y="924"/>
                    <a:pt x="655" y="924"/>
                    <a:pt x="655" y="924"/>
                  </a:cubicBezTo>
                  <a:cubicBezTo>
                    <a:pt x="654" y="924"/>
                    <a:pt x="655" y="923"/>
                    <a:pt x="655" y="923"/>
                  </a:cubicBezTo>
                  <a:close/>
                  <a:moveTo>
                    <a:pt x="619" y="974"/>
                  </a:moveTo>
                  <a:cubicBezTo>
                    <a:pt x="619" y="974"/>
                    <a:pt x="619" y="973"/>
                    <a:pt x="619" y="973"/>
                  </a:cubicBezTo>
                  <a:cubicBezTo>
                    <a:pt x="619" y="973"/>
                    <a:pt x="619" y="973"/>
                    <a:pt x="619" y="974"/>
                  </a:cubicBezTo>
                  <a:close/>
                  <a:moveTo>
                    <a:pt x="631" y="960"/>
                  </a:moveTo>
                  <a:cubicBezTo>
                    <a:pt x="631" y="959"/>
                    <a:pt x="631" y="959"/>
                    <a:pt x="631" y="959"/>
                  </a:cubicBezTo>
                  <a:cubicBezTo>
                    <a:pt x="631" y="959"/>
                    <a:pt x="631" y="959"/>
                    <a:pt x="631" y="958"/>
                  </a:cubicBezTo>
                  <a:cubicBezTo>
                    <a:pt x="631" y="958"/>
                    <a:pt x="631" y="958"/>
                    <a:pt x="632" y="958"/>
                  </a:cubicBezTo>
                  <a:cubicBezTo>
                    <a:pt x="632" y="958"/>
                    <a:pt x="632" y="958"/>
                    <a:pt x="632" y="958"/>
                  </a:cubicBezTo>
                  <a:cubicBezTo>
                    <a:pt x="632" y="958"/>
                    <a:pt x="632" y="958"/>
                    <a:pt x="632" y="958"/>
                  </a:cubicBezTo>
                  <a:cubicBezTo>
                    <a:pt x="633" y="956"/>
                    <a:pt x="633" y="956"/>
                    <a:pt x="634" y="953"/>
                  </a:cubicBezTo>
                  <a:cubicBezTo>
                    <a:pt x="634" y="952"/>
                    <a:pt x="635" y="954"/>
                    <a:pt x="635" y="954"/>
                  </a:cubicBezTo>
                  <a:cubicBezTo>
                    <a:pt x="635" y="954"/>
                    <a:pt x="635" y="954"/>
                    <a:pt x="635" y="953"/>
                  </a:cubicBezTo>
                  <a:cubicBezTo>
                    <a:pt x="635" y="953"/>
                    <a:pt x="634" y="953"/>
                    <a:pt x="634" y="952"/>
                  </a:cubicBezTo>
                  <a:cubicBezTo>
                    <a:pt x="634" y="953"/>
                    <a:pt x="634" y="951"/>
                    <a:pt x="634" y="952"/>
                  </a:cubicBezTo>
                  <a:cubicBezTo>
                    <a:pt x="635" y="952"/>
                    <a:pt x="635" y="952"/>
                    <a:pt x="635" y="952"/>
                  </a:cubicBezTo>
                  <a:cubicBezTo>
                    <a:pt x="635" y="951"/>
                    <a:pt x="635" y="950"/>
                    <a:pt x="635" y="950"/>
                  </a:cubicBezTo>
                  <a:cubicBezTo>
                    <a:pt x="635" y="950"/>
                    <a:pt x="635" y="950"/>
                    <a:pt x="635" y="949"/>
                  </a:cubicBezTo>
                  <a:cubicBezTo>
                    <a:pt x="635" y="949"/>
                    <a:pt x="635" y="949"/>
                    <a:pt x="635" y="949"/>
                  </a:cubicBezTo>
                  <a:cubicBezTo>
                    <a:pt x="636" y="949"/>
                    <a:pt x="636" y="951"/>
                    <a:pt x="636" y="951"/>
                  </a:cubicBezTo>
                  <a:cubicBezTo>
                    <a:pt x="636" y="951"/>
                    <a:pt x="636" y="952"/>
                    <a:pt x="636" y="952"/>
                  </a:cubicBezTo>
                  <a:cubicBezTo>
                    <a:pt x="636" y="952"/>
                    <a:pt x="636" y="952"/>
                    <a:pt x="635" y="952"/>
                  </a:cubicBezTo>
                  <a:cubicBezTo>
                    <a:pt x="637" y="955"/>
                    <a:pt x="637" y="956"/>
                    <a:pt x="635" y="957"/>
                  </a:cubicBezTo>
                  <a:cubicBezTo>
                    <a:pt x="634" y="958"/>
                    <a:pt x="634" y="958"/>
                    <a:pt x="634" y="958"/>
                  </a:cubicBezTo>
                  <a:cubicBezTo>
                    <a:pt x="633" y="961"/>
                    <a:pt x="630" y="959"/>
                    <a:pt x="630" y="962"/>
                  </a:cubicBezTo>
                  <a:cubicBezTo>
                    <a:pt x="630" y="962"/>
                    <a:pt x="631" y="962"/>
                    <a:pt x="630" y="962"/>
                  </a:cubicBezTo>
                  <a:cubicBezTo>
                    <a:pt x="630" y="964"/>
                    <a:pt x="629" y="964"/>
                    <a:pt x="628" y="965"/>
                  </a:cubicBezTo>
                  <a:cubicBezTo>
                    <a:pt x="626" y="966"/>
                    <a:pt x="626" y="967"/>
                    <a:pt x="625" y="969"/>
                  </a:cubicBezTo>
                  <a:cubicBezTo>
                    <a:pt x="624" y="970"/>
                    <a:pt x="620" y="971"/>
                    <a:pt x="620" y="973"/>
                  </a:cubicBezTo>
                  <a:cubicBezTo>
                    <a:pt x="620" y="973"/>
                    <a:pt x="620" y="972"/>
                    <a:pt x="620" y="972"/>
                  </a:cubicBezTo>
                  <a:cubicBezTo>
                    <a:pt x="620" y="971"/>
                    <a:pt x="621" y="970"/>
                    <a:pt x="621" y="969"/>
                  </a:cubicBezTo>
                  <a:cubicBezTo>
                    <a:pt x="621" y="969"/>
                    <a:pt x="622" y="968"/>
                    <a:pt x="622" y="968"/>
                  </a:cubicBezTo>
                  <a:cubicBezTo>
                    <a:pt x="623" y="968"/>
                    <a:pt x="623" y="967"/>
                    <a:pt x="623" y="967"/>
                  </a:cubicBezTo>
                  <a:cubicBezTo>
                    <a:pt x="623" y="967"/>
                    <a:pt x="623" y="967"/>
                    <a:pt x="623" y="967"/>
                  </a:cubicBezTo>
                  <a:cubicBezTo>
                    <a:pt x="624" y="967"/>
                    <a:pt x="624" y="966"/>
                    <a:pt x="624" y="966"/>
                  </a:cubicBezTo>
                  <a:cubicBezTo>
                    <a:pt x="625" y="965"/>
                    <a:pt x="631" y="960"/>
                    <a:pt x="631" y="960"/>
                  </a:cubicBezTo>
                  <a:close/>
                  <a:moveTo>
                    <a:pt x="619" y="974"/>
                  </a:moveTo>
                  <a:cubicBezTo>
                    <a:pt x="619" y="975"/>
                    <a:pt x="619" y="975"/>
                    <a:pt x="619" y="976"/>
                  </a:cubicBezTo>
                  <a:cubicBezTo>
                    <a:pt x="619" y="976"/>
                    <a:pt x="619" y="976"/>
                    <a:pt x="619" y="977"/>
                  </a:cubicBezTo>
                  <a:cubicBezTo>
                    <a:pt x="618" y="977"/>
                    <a:pt x="618" y="974"/>
                    <a:pt x="619" y="974"/>
                  </a:cubicBezTo>
                  <a:close/>
                  <a:moveTo>
                    <a:pt x="637" y="912"/>
                  </a:moveTo>
                  <a:cubicBezTo>
                    <a:pt x="637" y="912"/>
                    <a:pt x="637" y="912"/>
                    <a:pt x="637" y="912"/>
                  </a:cubicBezTo>
                  <a:cubicBezTo>
                    <a:pt x="637" y="912"/>
                    <a:pt x="637" y="912"/>
                    <a:pt x="637" y="912"/>
                  </a:cubicBezTo>
                  <a:close/>
                  <a:moveTo>
                    <a:pt x="637" y="912"/>
                  </a:moveTo>
                  <a:cubicBezTo>
                    <a:pt x="638" y="912"/>
                    <a:pt x="637" y="913"/>
                    <a:pt x="637" y="913"/>
                  </a:cubicBezTo>
                  <a:cubicBezTo>
                    <a:pt x="637" y="913"/>
                    <a:pt x="637" y="913"/>
                    <a:pt x="637" y="912"/>
                  </a:cubicBezTo>
                  <a:close/>
                  <a:moveTo>
                    <a:pt x="636" y="914"/>
                  </a:moveTo>
                  <a:cubicBezTo>
                    <a:pt x="635" y="916"/>
                    <a:pt x="636" y="915"/>
                    <a:pt x="637" y="915"/>
                  </a:cubicBezTo>
                  <a:cubicBezTo>
                    <a:pt x="637" y="916"/>
                    <a:pt x="636" y="916"/>
                    <a:pt x="637" y="917"/>
                  </a:cubicBezTo>
                  <a:cubicBezTo>
                    <a:pt x="637" y="917"/>
                    <a:pt x="637" y="917"/>
                    <a:pt x="637" y="917"/>
                  </a:cubicBezTo>
                  <a:cubicBezTo>
                    <a:pt x="637" y="918"/>
                    <a:pt x="637" y="919"/>
                    <a:pt x="637" y="919"/>
                  </a:cubicBezTo>
                  <a:cubicBezTo>
                    <a:pt x="638" y="920"/>
                    <a:pt x="638" y="921"/>
                    <a:pt x="638" y="922"/>
                  </a:cubicBezTo>
                  <a:cubicBezTo>
                    <a:pt x="638" y="922"/>
                    <a:pt x="638" y="922"/>
                    <a:pt x="638" y="922"/>
                  </a:cubicBezTo>
                  <a:cubicBezTo>
                    <a:pt x="638" y="922"/>
                    <a:pt x="638" y="923"/>
                    <a:pt x="638" y="923"/>
                  </a:cubicBezTo>
                  <a:cubicBezTo>
                    <a:pt x="638" y="923"/>
                    <a:pt x="638" y="923"/>
                    <a:pt x="638" y="924"/>
                  </a:cubicBezTo>
                  <a:cubicBezTo>
                    <a:pt x="639" y="924"/>
                    <a:pt x="639" y="923"/>
                    <a:pt x="640" y="923"/>
                  </a:cubicBezTo>
                  <a:cubicBezTo>
                    <a:pt x="640" y="924"/>
                    <a:pt x="640" y="924"/>
                    <a:pt x="640" y="924"/>
                  </a:cubicBezTo>
                  <a:cubicBezTo>
                    <a:pt x="640" y="924"/>
                    <a:pt x="640" y="924"/>
                    <a:pt x="640" y="924"/>
                  </a:cubicBezTo>
                  <a:cubicBezTo>
                    <a:pt x="640" y="924"/>
                    <a:pt x="640" y="924"/>
                    <a:pt x="640" y="924"/>
                  </a:cubicBezTo>
                  <a:cubicBezTo>
                    <a:pt x="640" y="925"/>
                    <a:pt x="640" y="925"/>
                    <a:pt x="641" y="925"/>
                  </a:cubicBezTo>
                  <a:cubicBezTo>
                    <a:pt x="641" y="925"/>
                    <a:pt x="641" y="925"/>
                    <a:pt x="641" y="926"/>
                  </a:cubicBezTo>
                  <a:cubicBezTo>
                    <a:pt x="641" y="926"/>
                    <a:pt x="642" y="927"/>
                    <a:pt x="642" y="926"/>
                  </a:cubicBezTo>
                  <a:cubicBezTo>
                    <a:pt x="643" y="926"/>
                    <a:pt x="642" y="925"/>
                    <a:pt x="642" y="924"/>
                  </a:cubicBezTo>
                  <a:cubicBezTo>
                    <a:pt x="643" y="923"/>
                    <a:pt x="642" y="923"/>
                    <a:pt x="643" y="923"/>
                  </a:cubicBezTo>
                  <a:cubicBezTo>
                    <a:pt x="644" y="923"/>
                    <a:pt x="645" y="925"/>
                    <a:pt x="645" y="925"/>
                  </a:cubicBezTo>
                  <a:cubicBezTo>
                    <a:pt x="644" y="925"/>
                    <a:pt x="643" y="927"/>
                    <a:pt x="643" y="927"/>
                  </a:cubicBezTo>
                  <a:cubicBezTo>
                    <a:pt x="643" y="927"/>
                    <a:pt x="643" y="927"/>
                    <a:pt x="643" y="928"/>
                  </a:cubicBezTo>
                  <a:cubicBezTo>
                    <a:pt x="643" y="928"/>
                    <a:pt x="642" y="928"/>
                    <a:pt x="642" y="928"/>
                  </a:cubicBezTo>
                  <a:cubicBezTo>
                    <a:pt x="642" y="928"/>
                    <a:pt x="643" y="930"/>
                    <a:pt x="643" y="930"/>
                  </a:cubicBezTo>
                  <a:cubicBezTo>
                    <a:pt x="643" y="930"/>
                    <a:pt x="643" y="930"/>
                    <a:pt x="643" y="931"/>
                  </a:cubicBezTo>
                  <a:cubicBezTo>
                    <a:pt x="643" y="931"/>
                    <a:pt x="644" y="930"/>
                    <a:pt x="645" y="930"/>
                  </a:cubicBezTo>
                  <a:cubicBezTo>
                    <a:pt x="645" y="930"/>
                    <a:pt x="645" y="930"/>
                    <a:pt x="645" y="930"/>
                  </a:cubicBezTo>
                  <a:cubicBezTo>
                    <a:pt x="645" y="930"/>
                    <a:pt x="645" y="930"/>
                    <a:pt x="645" y="931"/>
                  </a:cubicBezTo>
                  <a:cubicBezTo>
                    <a:pt x="644" y="931"/>
                    <a:pt x="644" y="931"/>
                    <a:pt x="645" y="931"/>
                  </a:cubicBezTo>
                  <a:cubicBezTo>
                    <a:pt x="645" y="931"/>
                    <a:pt x="646" y="931"/>
                    <a:pt x="646" y="931"/>
                  </a:cubicBezTo>
                  <a:cubicBezTo>
                    <a:pt x="646" y="931"/>
                    <a:pt x="646" y="931"/>
                    <a:pt x="646" y="931"/>
                  </a:cubicBezTo>
                  <a:cubicBezTo>
                    <a:pt x="646" y="931"/>
                    <a:pt x="646" y="931"/>
                    <a:pt x="646" y="931"/>
                  </a:cubicBezTo>
                  <a:cubicBezTo>
                    <a:pt x="646" y="931"/>
                    <a:pt x="646" y="931"/>
                    <a:pt x="646" y="931"/>
                  </a:cubicBezTo>
                  <a:cubicBezTo>
                    <a:pt x="646" y="932"/>
                    <a:pt x="646" y="932"/>
                    <a:pt x="646" y="932"/>
                  </a:cubicBezTo>
                  <a:cubicBezTo>
                    <a:pt x="646" y="932"/>
                    <a:pt x="646" y="932"/>
                    <a:pt x="646" y="932"/>
                  </a:cubicBezTo>
                  <a:cubicBezTo>
                    <a:pt x="646" y="932"/>
                    <a:pt x="646" y="932"/>
                    <a:pt x="646" y="932"/>
                  </a:cubicBezTo>
                  <a:cubicBezTo>
                    <a:pt x="647" y="932"/>
                    <a:pt x="647" y="932"/>
                    <a:pt x="647" y="932"/>
                  </a:cubicBezTo>
                  <a:cubicBezTo>
                    <a:pt x="647" y="933"/>
                    <a:pt x="650" y="929"/>
                    <a:pt x="651" y="929"/>
                  </a:cubicBezTo>
                  <a:cubicBezTo>
                    <a:pt x="651" y="929"/>
                    <a:pt x="652" y="930"/>
                    <a:pt x="652" y="930"/>
                  </a:cubicBezTo>
                  <a:cubicBezTo>
                    <a:pt x="653" y="931"/>
                    <a:pt x="655" y="932"/>
                    <a:pt x="656" y="932"/>
                  </a:cubicBezTo>
                  <a:cubicBezTo>
                    <a:pt x="656" y="932"/>
                    <a:pt x="656" y="932"/>
                    <a:pt x="656" y="932"/>
                  </a:cubicBezTo>
                  <a:cubicBezTo>
                    <a:pt x="656" y="933"/>
                    <a:pt x="656" y="933"/>
                    <a:pt x="656" y="933"/>
                  </a:cubicBezTo>
                  <a:cubicBezTo>
                    <a:pt x="656" y="933"/>
                    <a:pt x="656" y="933"/>
                    <a:pt x="657" y="933"/>
                  </a:cubicBezTo>
                  <a:cubicBezTo>
                    <a:pt x="657" y="933"/>
                    <a:pt x="657" y="933"/>
                    <a:pt x="657" y="933"/>
                  </a:cubicBezTo>
                  <a:cubicBezTo>
                    <a:pt x="657" y="934"/>
                    <a:pt x="657" y="934"/>
                    <a:pt x="657" y="934"/>
                  </a:cubicBezTo>
                  <a:cubicBezTo>
                    <a:pt x="657" y="936"/>
                    <a:pt x="658" y="934"/>
                    <a:pt x="658" y="934"/>
                  </a:cubicBezTo>
                  <a:cubicBezTo>
                    <a:pt x="658" y="934"/>
                    <a:pt x="658" y="934"/>
                    <a:pt x="658" y="934"/>
                  </a:cubicBezTo>
                  <a:cubicBezTo>
                    <a:pt x="658" y="933"/>
                    <a:pt x="658" y="933"/>
                    <a:pt x="657" y="933"/>
                  </a:cubicBezTo>
                  <a:cubicBezTo>
                    <a:pt x="657" y="933"/>
                    <a:pt x="657" y="932"/>
                    <a:pt x="657" y="932"/>
                  </a:cubicBezTo>
                  <a:cubicBezTo>
                    <a:pt x="657" y="932"/>
                    <a:pt x="657" y="932"/>
                    <a:pt x="657" y="932"/>
                  </a:cubicBezTo>
                  <a:cubicBezTo>
                    <a:pt x="657" y="932"/>
                    <a:pt x="657" y="932"/>
                    <a:pt x="657" y="932"/>
                  </a:cubicBezTo>
                  <a:cubicBezTo>
                    <a:pt x="657" y="932"/>
                    <a:pt x="657" y="931"/>
                    <a:pt x="656" y="931"/>
                  </a:cubicBezTo>
                  <a:cubicBezTo>
                    <a:pt x="656" y="930"/>
                    <a:pt x="656" y="930"/>
                    <a:pt x="656" y="929"/>
                  </a:cubicBezTo>
                  <a:cubicBezTo>
                    <a:pt x="656" y="929"/>
                    <a:pt x="656" y="929"/>
                    <a:pt x="657" y="929"/>
                  </a:cubicBezTo>
                  <a:cubicBezTo>
                    <a:pt x="657" y="929"/>
                    <a:pt x="657" y="929"/>
                    <a:pt x="657" y="929"/>
                  </a:cubicBezTo>
                  <a:cubicBezTo>
                    <a:pt x="658" y="931"/>
                    <a:pt x="660" y="932"/>
                    <a:pt x="662" y="934"/>
                  </a:cubicBezTo>
                  <a:cubicBezTo>
                    <a:pt x="663" y="935"/>
                    <a:pt x="664" y="936"/>
                    <a:pt x="666" y="937"/>
                  </a:cubicBezTo>
                  <a:cubicBezTo>
                    <a:pt x="666" y="937"/>
                    <a:pt x="666" y="937"/>
                    <a:pt x="666" y="937"/>
                  </a:cubicBezTo>
                  <a:cubicBezTo>
                    <a:pt x="666" y="936"/>
                    <a:pt x="666" y="936"/>
                    <a:pt x="666" y="936"/>
                  </a:cubicBezTo>
                  <a:cubicBezTo>
                    <a:pt x="667" y="936"/>
                    <a:pt x="667" y="936"/>
                    <a:pt x="667" y="936"/>
                  </a:cubicBezTo>
                  <a:cubicBezTo>
                    <a:pt x="667" y="936"/>
                    <a:pt x="667" y="936"/>
                    <a:pt x="667" y="936"/>
                  </a:cubicBezTo>
                  <a:cubicBezTo>
                    <a:pt x="667" y="936"/>
                    <a:pt x="667" y="936"/>
                    <a:pt x="668" y="936"/>
                  </a:cubicBezTo>
                  <a:cubicBezTo>
                    <a:pt x="668" y="936"/>
                    <a:pt x="668" y="936"/>
                    <a:pt x="668" y="936"/>
                  </a:cubicBezTo>
                  <a:cubicBezTo>
                    <a:pt x="667" y="936"/>
                    <a:pt x="667" y="936"/>
                    <a:pt x="667" y="936"/>
                  </a:cubicBezTo>
                  <a:cubicBezTo>
                    <a:pt x="667" y="936"/>
                    <a:pt x="666" y="936"/>
                    <a:pt x="666" y="937"/>
                  </a:cubicBezTo>
                  <a:cubicBezTo>
                    <a:pt x="666" y="937"/>
                    <a:pt x="666" y="937"/>
                    <a:pt x="666" y="937"/>
                  </a:cubicBezTo>
                  <a:cubicBezTo>
                    <a:pt x="667" y="937"/>
                    <a:pt x="667" y="938"/>
                    <a:pt x="667" y="938"/>
                  </a:cubicBezTo>
                  <a:cubicBezTo>
                    <a:pt x="667" y="938"/>
                    <a:pt x="667" y="939"/>
                    <a:pt x="668" y="939"/>
                  </a:cubicBezTo>
                  <a:cubicBezTo>
                    <a:pt x="668" y="939"/>
                    <a:pt x="668" y="939"/>
                    <a:pt x="668" y="939"/>
                  </a:cubicBezTo>
                  <a:cubicBezTo>
                    <a:pt x="669" y="938"/>
                    <a:pt x="669" y="938"/>
                    <a:pt x="669" y="937"/>
                  </a:cubicBezTo>
                  <a:cubicBezTo>
                    <a:pt x="669" y="937"/>
                    <a:pt x="669" y="936"/>
                    <a:pt x="669" y="936"/>
                  </a:cubicBezTo>
                  <a:cubicBezTo>
                    <a:pt x="670" y="935"/>
                    <a:pt x="667" y="934"/>
                    <a:pt x="666" y="935"/>
                  </a:cubicBezTo>
                  <a:cubicBezTo>
                    <a:pt x="666" y="935"/>
                    <a:pt x="666" y="935"/>
                    <a:pt x="666" y="935"/>
                  </a:cubicBezTo>
                  <a:cubicBezTo>
                    <a:pt x="666" y="935"/>
                    <a:pt x="666" y="935"/>
                    <a:pt x="666" y="935"/>
                  </a:cubicBezTo>
                  <a:cubicBezTo>
                    <a:pt x="666" y="935"/>
                    <a:pt x="666" y="934"/>
                    <a:pt x="666" y="934"/>
                  </a:cubicBezTo>
                  <a:cubicBezTo>
                    <a:pt x="666" y="934"/>
                    <a:pt x="667" y="933"/>
                    <a:pt x="667" y="933"/>
                  </a:cubicBezTo>
                  <a:cubicBezTo>
                    <a:pt x="667" y="933"/>
                    <a:pt x="666" y="933"/>
                    <a:pt x="666" y="933"/>
                  </a:cubicBezTo>
                  <a:cubicBezTo>
                    <a:pt x="666" y="933"/>
                    <a:pt x="666" y="933"/>
                    <a:pt x="666" y="933"/>
                  </a:cubicBezTo>
                  <a:cubicBezTo>
                    <a:pt x="665" y="933"/>
                    <a:pt x="663" y="931"/>
                    <a:pt x="664" y="930"/>
                  </a:cubicBezTo>
                  <a:cubicBezTo>
                    <a:pt x="665" y="930"/>
                    <a:pt x="665" y="930"/>
                    <a:pt x="665" y="930"/>
                  </a:cubicBezTo>
                  <a:cubicBezTo>
                    <a:pt x="666" y="930"/>
                    <a:pt x="666" y="930"/>
                    <a:pt x="667" y="930"/>
                  </a:cubicBezTo>
                  <a:cubicBezTo>
                    <a:pt x="667" y="930"/>
                    <a:pt x="666" y="929"/>
                    <a:pt x="666" y="929"/>
                  </a:cubicBezTo>
                  <a:cubicBezTo>
                    <a:pt x="665" y="929"/>
                    <a:pt x="661" y="928"/>
                    <a:pt x="661" y="928"/>
                  </a:cubicBezTo>
                  <a:cubicBezTo>
                    <a:pt x="661" y="928"/>
                    <a:pt x="662" y="929"/>
                    <a:pt x="662" y="929"/>
                  </a:cubicBezTo>
                  <a:cubicBezTo>
                    <a:pt x="662" y="929"/>
                    <a:pt x="662" y="929"/>
                    <a:pt x="662" y="929"/>
                  </a:cubicBezTo>
                  <a:cubicBezTo>
                    <a:pt x="662" y="930"/>
                    <a:pt x="662" y="930"/>
                    <a:pt x="662" y="930"/>
                  </a:cubicBezTo>
                  <a:cubicBezTo>
                    <a:pt x="659" y="930"/>
                    <a:pt x="661" y="929"/>
                    <a:pt x="660" y="928"/>
                  </a:cubicBezTo>
                  <a:cubicBezTo>
                    <a:pt x="660" y="928"/>
                    <a:pt x="657" y="926"/>
                    <a:pt x="657" y="926"/>
                  </a:cubicBezTo>
                  <a:cubicBezTo>
                    <a:pt x="657" y="926"/>
                    <a:pt x="657" y="926"/>
                    <a:pt x="657" y="926"/>
                  </a:cubicBezTo>
                  <a:cubicBezTo>
                    <a:pt x="657" y="926"/>
                    <a:pt x="657" y="926"/>
                    <a:pt x="657" y="926"/>
                  </a:cubicBezTo>
                  <a:cubicBezTo>
                    <a:pt x="654" y="926"/>
                    <a:pt x="656" y="928"/>
                    <a:pt x="655" y="929"/>
                  </a:cubicBezTo>
                  <a:cubicBezTo>
                    <a:pt x="654" y="929"/>
                    <a:pt x="654" y="929"/>
                    <a:pt x="654" y="929"/>
                  </a:cubicBezTo>
                  <a:cubicBezTo>
                    <a:pt x="654" y="929"/>
                    <a:pt x="654" y="929"/>
                    <a:pt x="654" y="929"/>
                  </a:cubicBezTo>
                  <a:cubicBezTo>
                    <a:pt x="652" y="929"/>
                    <a:pt x="652" y="929"/>
                    <a:pt x="651" y="927"/>
                  </a:cubicBezTo>
                  <a:cubicBezTo>
                    <a:pt x="651" y="926"/>
                    <a:pt x="649" y="924"/>
                    <a:pt x="650" y="924"/>
                  </a:cubicBezTo>
                  <a:cubicBezTo>
                    <a:pt x="650" y="924"/>
                    <a:pt x="649" y="921"/>
                    <a:pt x="648" y="920"/>
                  </a:cubicBezTo>
                  <a:cubicBezTo>
                    <a:pt x="648" y="920"/>
                    <a:pt x="647" y="920"/>
                    <a:pt x="648" y="919"/>
                  </a:cubicBezTo>
                  <a:cubicBezTo>
                    <a:pt x="649" y="919"/>
                    <a:pt x="649" y="915"/>
                    <a:pt x="649" y="915"/>
                  </a:cubicBezTo>
                  <a:cubicBezTo>
                    <a:pt x="649" y="914"/>
                    <a:pt x="650" y="914"/>
                    <a:pt x="650" y="914"/>
                  </a:cubicBezTo>
                  <a:cubicBezTo>
                    <a:pt x="650" y="913"/>
                    <a:pt x="652" y="913"/>
                    <a:pt x="652" y="912"/>
                  </a:cubicBezTo>
                  <a:cubicBezTo>
                    <a:pt x="652" y="912"/>
                    <a:pt x="651" y="912"/>
                    <a:pt x="651" y="913"/>
                  </a:cubicBezTo>
                  <a:cubicBezTo>
                    <a:pt x="651" y="912"/>
                    <a:pt x="655" y="911"/>
                    <a:pt x="653" y="911"/>
                  </a:cubicBezTo>
                  <a:cubicBezTo>
                    <a:pt x="653" y="911"/>
                    <a:pt x="653" y="910"/>
                    <a:pt x="653" y="910"/>
                  </a:cubicBezTo>
                  <a:cubicBezTo>
                    <a:pt x="653" y="910"/>
                    <a:pt x="653" y="910"/>
                    <a:pt x="653" y="910"/>
                  </a:cubicBezTo>
                  <a:cubicBezTo>
                    <a:pt x="653" y="910"/>
                    <a:pt x="653" y="910"/>
                    <a:pt x="653" y="910"/>
                  </a:cubicBezTo>
                  <a:cubicBezTo>
                    <a:pt x="654" y="910"/>
                    <a:pt x="654" y="909"/>
                    <a:pt x="654" y="908"/>
                  </a:cubicBezTo>
                  <a:cubicBezTo>
                    <a:pt x="655" y="908"/>
                    <a:pt x="654" y="908"/>
                    <a:pt x="655" y="908"/>
                  </a:cubicBezTo>
                  <a:cubicBezTo>
                    <a:pt x="655" y="907"/>
                    <a:pt x="654" y="906"/>
                    <a:pt x="654" y="905"/>
                  </a:cubicBezTo>
                  <a:cubicBezTo>
                    <a:pt x="654" y="904"/>
                    <a:pt x="654" y="904"/>
                    <a:pt x="654" y="904"/>
                  </a:cubicBezTo>
                  <a:cubicBezTo>
                    <a:pt x="653" y="903"/>
                    <a:pt x="652" y="902"/>
                    <a:pt x="652" y="901"/>
                  </a:cubicBezTo>
                  <a:cubicBezTo>
                    <a:pt x="652" y="899"/>
                    <a:pt x="654" y="897"/>
                    <a:pt x="653" y="896"/>
                  </a:cubicBezTo>
                  <a:cubicBezTo>
                    <a:pt x="653" y="896"/>
                    <a:pt x="653" y="896"/>
                    <a:pt x="652" y="895"/>
                  </a:cubicBezTo>
                  <a:cubicBezTo>
                    <a:pt x="652" y="896"/>
                    <a:pt x="652" y="895"/>
                    <a:pt x="652" y="895"/>
                  </a:cubicBezTo>
                  <a:cubicBezTo>
                    <a:pt x="652" y="895"/>
                    <a:pt x="651" y="897"/>
                    <a:pt x="651" y="897"/>
                  </a:cubicBezTo>
                  <a:cubicBezTo>
                    <a:pt x="651" y="897"/>
                    <a:pt x="651" y="897"/>
                    <a:pt x="651" y="897"/>
                  </a:cubicBezTo>
                  <a:cubicBezTo>
                    <a:pt x="651" y="897"/>
                    <a:pt x="650" y="897"/>
                    <a:pt x="650" y="897"/>
                  </a:cubicBezTo>
                  <a:cubicBezTo>
                    <a:pt x="650" y="897"/>
                    <a:pt x="650" y="897"/>
                    <a:pt x="650" y="897"/>
                  </a:cubicBezTo>
                  <a:cubicBezTo>
                    <a:pt x="650" y="897"/>
                    <a:pt x="649" y="897"/>
                    <a:pt x="648" y="897"/>
                  </a:cubicBezTo>
                  <a:cubicBezTo>
                    <a:pt x="648" y="897"/>
                    <a:pt x="648" y="897"/>
                    <a:pt x="648" y="897"/>
                  </a:cubicBezTo>
                  <a:cubicBezTo>
                    <a:pt x="647" y="896"/>
                    <a:pt x="646" y="895"/>
                    <a:pt x="644" y="895"/>
                  </a:cubicBezTo>
                  <a:cubicBezTo>
                    <a:pt x="645" y="895"/>
                    <a:pt x="642" y="895"/>
                    <a:pt x="642" y="895"/>
                  </a:cubicBezTo>
                  <a:cubicBezTo>
                    <a:pt x="642" y="895"/>
                    <a:pt x="642" y="896"/>
                    <a:pt x="642" y="896"/>
                  </a:cubicBezTo>
                  <a:cubicBezTo>
                    <a:pt x="642" y="896"/>
                    <a:pt x="641" y="896"/>
                    <a:pt x="641" y="896"/>
                  </a:cubicBezTo>
                  <a:cubicBezTo>
                    <a:pt x="641" y="896"/>
                    <a:pt x="641" y="896"/>
                    <a:pt x="641" y="896"/>
                  </a:cubicBezTo>
                  <a:cubicBezTo>
                    <a:pt x="640" y="897"/>
                    <a:pt x="641" y="898"/>
                    <a:pt x="640" y="899"/>
                  </a:cubicBezTo>
                  <a:cubicBezTo>
                    <a:pt x="640" y="900"/>
                    <a:pt x="640" y="901"/>
                    <a:pt x="640" y="902"/>
                  </a:cubicBezTo>
                  <a:cubicBezTo>
                    <a:pt x="640" y="902"/>
                    <a:pt x="639" y="903"/>
                    <a:pt x="639" y="903"/>
                  </a:cubicBezTo>
                  <a:cubicBezTo>
                    <a:pt x="640" y="903"/>
                    <a:pt x="640" y="904"/>
                    <a:pt x="640" y="904"/>
                  </a:cubicBezTo>
                  <a:cubicBezTo>
                    <a:pt x="640" y="904"/>
                    <a:pt x="640" y="904"/>
                    <a:pt x="640" y="904"/>
                  </a:cubicBezTo>
                  <a:cubicBezTo>
                    <a:pt x="641" y="905"/>
                    <a:pt x="640" y="907"/>
                    <a:pt x="640" y="908"/>
                  </a:cubicBezTo>
                  <a:cubicBezTo>
                    <a:pt x="640" y="908"/>
                    <a:pt x="639" y="909"/>
                    <a:pt x="640" y="909"/>
                  </a:cubicBezTo>
                  <a:cubicBezTo>
                    <a:pt x="640" y="909"/>
                    <a:pt x="640" y="909"/>
                    <a:pt x="640" y="909"/>
                  </a:cubicBezTo>
                  <a:cubicBezTo>
                    <a:pt x="639" y="911"/>
                    <a:pt x="641" y="912"/>
                    <a:pt x="640" y="914"/>
                  </a:cubicBezTo>
                  <a:cubicBezTo>
                    <a:pt x="640" y="914"/>
                    <a:pt x="639" y="915"/>
                    <a:pt x="638" y="914"/>
                  </a:cubicBezTo>
                  <a:cubicBezTo>
                    <a:pt x="638" y="914"/>
                    <a:pt x="636" y="911"/>
                    <a:pt x="636" y="913"/>
                  </a:cubicBezTo>
                  <a:cubicBezTo>
                    <a:pt x="636" y="913"/>
                    <a:pt x="636" y="914"/>
                    <a:pt x="636" y="914"/>
                  </a:cubicBezTo>
                  <a:cubicBezTo>
                    <a:pt x="635" y="916"/>
                    <a:pt x="636" y="914"/>
                    <a:pt x="636" y="914"/>
                  </a:cubicBezTo>
                  <a:close/>
                  <a:moveTo>
                    <a:pt x="645" y="920"/>
                  </a:moveTo>
                  <a:cubicBezTo>
                    <a:pt x="645" y="920"/>
                    <a:pt x="645" y="920"/>
                    <a:pt x="645" y="920"/>
                  </a:cubicBezTo>
                  <a:cubicBezTo>
                    <a:pt x="645" y="920"/>
                    <a:pt x="645" y="920"/>
                    <a:pt x="645" y="920"/>
                  </a:cubicBezTo>
                  <a:cubicBezTo>
                    <a:pt x="645" y="920"/>
                    <a:pt x="645" y="920"/>
                    <a:pt x="645" y="920"/>
                  </a:cubicBezTo>
                  <a:close/>
                  <a:moveTo>
                    <a:pt x="657" y="981"/>
                  </a:moveTo>
                  <a:cubicBezTo>
                    <a:pt x="657" y="981"/>
                    <a:pt x="657" y="981"/>
                    <a:pt x="658" y="981"/>
                  </a:cubicBezTo>
                  <a:cubicBezTo>
                    <a:pt x="657" y="981"/>
                    <a:pt x="657" y="981"/>
                    <a:pt x="657" y="981"/>
                  </a:cubicBezTo>
                  <a:close/>
                  <a:moveTo>
                    <a:pt x="681" y="958"/>
                  </a:moveTo>
                  <a:cubicBezTo>
                    <a:pt x="681" y="958"/>
                    <a:pt x="681" y="958"/>
                    <a:pt x="681" y="958"/>
                  </a:cubicBezTo>
                  <a:cubicBezTo>
                    <a:pt x="681" y="958"/>
                    <a:pt x="681" y="958"/>
                    <a:pt x="681" y="957"/>
                  </a:cubicBezTo>
                  <a:cubicBezTo>
                    <a:pt x="681" y="957"/>
                    <a:pt x="681" y="957"/>
                    <a:pt x="681" y="957"/>
                  </a:cubicBezTo>
                  <a:cubicBezTo>
                    <a:pt x="680" y="957"/>
                    <a:pt x="680" y="957"/>
                    <a:pt x="680" y="956"/>
                  </a:cubicBezTo>
                  <a:cubicBezTo>
                    <a:pt x="680" y="956"/>
                    <a:pt x="679" y="955"/>
                    <a:pt x="679" y="955"/>
                  </a:cubicBezTo>
                  <a:cubicBezTo>
                    <a:pt x="680" y="955"/>
                    <a:pt x="682" y="958"/>
                    <a:pt x="681" y="958"/>
                  </a:cubicBezTo>
                  <a:close/>
                  <a:moveTo>
                    <a:pt x="680" y="958"/>
                  </a:moveTo>
                  <a:cubicBezTo>
                    <a:pt x="680" y="958"/>
                    <a:pt x="680" y="958"/>
                    <a:pt x="680" y="958"/>
                  </a:cubicBezTo>
                  <a:cubicBezTo>
                    <a:pt x="680" y="958"/>
                    <a:pt x="680" y="958"/>
                    <a:pt x="680" y="958"/>
                  </a:cubicBezTo>
                  <a:close/>
                  <a:moveTo>
                    <a:pt x="681" y="958"/>
                  </a:moveTo>
                  <a:cubicBezTo>
                    <a:pt x="681" y="958"/>
                    <a:pt x="681" y="958"/>
                    <a:pt x="681" y="958"/>
                  </a:cubicBezTo>
                  <a:cubicBezTo>
                    <a:pt x="681" y="958"/>
                    <a:pt x="681" y="958"/>
                    <a:pt x="681" y="958"/>
                  </a:cubicBezTo>
                  <a:cubicBezTo>
                    <a:pt x="681" y="958"/>
                    <a:pt x="681" y="958"/>
                    <a:pt x="681" y="958"/>
                  </a:cubicBezTo>
                  <a:close/>
                  <a:moveTo>
                    <a:pt x="657" y="983"/>
                  </a:moveTo>
                  <a:cubicBezTo>
                    <a:pt x="659" y="985"/>
                    <a:pt x="655" y="985"/>
                    <a:pt x="654" y="984"/>
                  </a:cubicBezTo>
                  <a:cubicBezTo>
                    <a:pt x="654" y="984"/>
                    <a:pt x="655" y="983"/>
                    <a:pt x="656" y="983"/>
                  </a:cubicBezTo>
                  <a:cubicBezTo>
                    <a:pt x="656" y="983"/>
                    <a:pt x="656" y="983"/>
                    <a:pt x="657" y="983"/>
                  </a:cubicBezTo>
                  <a:close/>
                  <a:moveTo>
                    <a:pt x="678" y="957"/>
                  </a:moveTo>
                  <a:cubicBezTo>
                    <a:pt x="677" y="957"/>
                    <a:pt x="676" y="954"/>
                    <a:pt x="676" y="955"/>
                  </a:cubicBezTo>
                  <a:cubicBezTo>
                    <a:pt x="678" y="957"/>
                    <a:pt x="675" y="958"/>
                    <a:pt x="674" y="955"/>
                  </a:cubicBezTo>
                  <a:cubicBezTo>
                    <a:pt x="674" y="954"/>
                    <a:pt x="675" y="952"/>
                    <a:pt x="674" y="951"/>
                  </a:cubicBezTo>
                  <a:cubicBezTo>
                    <a:pt x="674" y="951"/>
                    <a:pt x="674" y="951"/>
                    <a:pt x="674" y="951"/>
                  </a:cubicBezTo>
                  <a:cubicBezTo>
                    <a:pt x="673" y="950"/>
                    <a:pt x="673" y="950"/>
                    <a:pt x="672" y="950"/>
                  </a:cubicBezTo>
                  <a:cubicBezTo>
                    <a:pt x="672" y="950"/>
                    <a:pt x="672" y="951"/>
                    <a:pt x="672" y="951"/>
                  </a:cubicBezTo>
                  <a:cubicBezTo>
                    <a:pt x="672" y="951"/>
                    <a:pt x="672" y="951"/>
                    <a:pt x="671" y="951"/>
                  </a:cubicBezTo>
                  <a:cubicBezTo>
                    <a:pt x="671" y="950"/>
                    <a:pt x="671" y="950"/>
                    <a:pt x="671" y="950"/>
                  </a:cubicBezTo>
                  <a:cubicBezTo>
                    <a:pt x="671" y="950"/>
                    <a:pt x="671" y="946"/>
                    <a:pt x="671" y="946"/>
                  </a:cubicBezTo>
                  <a:cubicBezTo>
                    <a:pt x="671" y="946"/>
                    <a:pt x="672" y="947"/>
                    <a:pt x="672" y="947"/>
                  </a:cubicBezTo>
                  <a:cubicBezTo>
                    <a:pt x="672" y="947"/>
                    <a:pt x="672" y="947"/>
                    <a:pt x="672" y="948"/>
                  </a:cubicBezTo>
                  <a:cubicBezTo>
                    <a:pt x="673" y="948"/>
                    <a:pt x="673" y="948"/>
                    <a:pt x="673" y="948"/>
                  </a:cubicBezTo>
                  <a:cubicBezTo>
                    <a:pt x="673" y="948"/>
                    <a:pt x="674" y="947"/>
                    <a:pt x="674" y="947"/>
                  </a:cubicBezTo>
                  <a:cubicBezTo>
                    <a:pt x="674" y="947"/>
                    <a:pt x="674" y="947"/>
                    <a:pt x="675" y="947"/>
                  </a:cubicBezTo>
                  <a:cubicBezTo>
                    <a:pt x="677" y="947"/>
                    <a:pt x="676" y="951"/>
                    <a:pt x="676" y="952"/>
                  </a:cubicBezTo>
                  <a:cubicBezTo>
                    <a:pt x="677" y="952"/>
                    <a:pt x="678" y="955"/>
                    <a:pt x="678" y="955"/>
                  </a:cubicBezTo>
                  <a:cubicBezTo>
                    <a:pt x="678" y="955"/>
                    <a:pt x="677" y="955"/>
                    <a:pt x="677" y="955"/>
                  </a:cubicBezTo>
                  <a:cubicBezTo>
                    <a:pt x="677" y="956"/>
                    <a:pt x="677" y="956"/>
                    <a:pt x="677" y="956"/>
                  </a:cubicBezTo>
                  <a:cubicBezTo>
                    <a:pt x="677" y="956"/>
                    <a:pt x="679" y="958"/>
                    <a:pt x="678" y="958"/>
                  </a:cubicBezTo>
                  <a:cubicBezTo>
                    <a:pt x="678" y="958"/>
                    <a:pt x="677" y="958"/>
                    <a:pt x="678" y="957"/>
                  </a:cubicBezTo>
                  <a:close/>
                  <a:moveTo>
                    <a:pt x="682" y="950"/>
                  </a:moveTo>
                  <a:cubicBezTo>
                    <a:pt x="681" y="950"/>
                    <a:pt x="681" y="949"/>
                    <a:pt x="681" y="949"/>
                  </a:cubicBezTo>
                  <a:cubicBezTo>
                    <a:pt x="682" y="949"/>
                    <a:pt x="682" y="949"/>
                    <a:pt x="682" y="950"/>
                  </a:cubicBezTo>
                  <a:close/>
                  <a:moveTo>
                    <a:pt x="657" y="961"/>
                  </a:moveTo>
                  <a:cubicBezTo>
                    <a:pt x="657" y="960"/>
                    <a:pt x="657" y="959"/>
                    <a:pt x="658" y="958"/>
                  </a:cubicBezTo>
                  <a:cubicBezTo>
                    <a:pt x="657" y="959"/>
                    <a:pt x="660" y="958"/>
                    <a:pt x="660" y="958"/>
                  </a:cubicBezTo>
                  <a:cubicBezTo>
                    <a:pt x="661" y="957"/>
                    <a:pt x="660" y="957"/>
                    <a:pt x="660" y="957"/>
                  </a:cubicBezTo>
                  <a:cubicBezTo>
                    <a:pt x="660" y="957"/>
                    <a:pt x="660" y="957"/>
                    <a:pt x="660" y="956"/>
                  </a:cubicBezTo>
                  <a:cubicBezTo>
                    <a:pt x="660" y="956"/>
                    <a:pt x="660" y="956"/>
                    <a:pt x="660" y="956"/>
                  </a:cubicBezTo>
                  <a:cubicBezTo>
                    <a:pt x="660" y="955"/>
                    <a:pt x="660" y="954"/>
                    <a:pt x="660" y="954"/>
                  </a:cubicBezTo>
                  <a:cubicBezTo>
                    <a:pt x="660" y="954"/>
                    <a:pt x="660" y="954"/>
                    <a:pt x="661" y="954"/>
                  </a:cubicBezTo>
                  <a:cubicBezTo>
                    <a:pt x="661" y="953"/>
                    <a:pt x="661" y="953"/>
                    <a:pt x="661" y="952"/>
                  </a:cubicBezTo>
                  <a:cubicBezTo>
                    <a:pt x="661" y="952"/>
                    <a:pt x="661" y="952"/>
                    <a:pt x="661" y="952"/>
                  </a:cubicBezTo>
                  <a:cubicBezTo>
                    <a:pt x="662" y="952"/>
                    <a:pt x="662" y="951"/>
                    <a:pt x="662" y="951"/>
                  </a:cubicBezTo>
                  <a:cubicBezTo>
                    <a:pt x="663" y="951"/>
                    <a:pt x="663" y="951"/>
                    <a:pt x="663" y="951"/>
                  </a:cubicBezTo>
                  <a:cubicBezTo>
                    <a:pt x="663" y="951"/>
                    <a:pt x="663" y="951"/>
                    <a:pt x="663" y="951"/>
                  </a:cubicBezTo>
                  <a:cubicBezTo>
                    <a:pt x="663" y="951"/>
                    <a:pt x="663" y="951"/>
                    <a:pt x="664" y="951"/>
                  </a:cubicBezTo>
                  <a:cubicBezTo>
                    <a:pt x="664" y="951"/>
                    <a:pt x="664" y="951"/>
                    <a:pt x="664" y="951"/>
                  </a:cubicBezTo>
                  <a:cubicBezTo>
                    <a:pt x="665" y="951"/>
                    <a:pt x="665" y="951"/>
                    <a:pt x="665" y="951"/>
                  </a:cubicBezTo>
                  <a:cubicBezTo>
                    <a:pt x="665" y="952"/>
                    <a:pt x="666" y="953"/>
                    <a:pt x="665" y="954"/>
                  </a:cubicBezTo>
                  <a:cubicBezTo>
                    <a:pt x="665" y="954"/>
                    <a:pt x="665" y="954"/>
                    <a:pt x="665" y="954"/>
                  </a:cubicBezTo>
                  <a:cubicBezTo>
                    <a:pt x="664" y="955"/>
                    <a:pt x="664" y="955"/>
                    <a:pt x="664" y="955"/>
                  </a:cubicBezTo>
                  <a:cubicBezTo>
                    <a:pt x="664" y="956"/>
                    <a:pt x="664" y="957"/>
                    <a:pt x="664" y="958"/>
                  </a:cubicBezTo>
                  <a:cubicBezTo>
                    <a:pt x="664" y="957"/>
                    <a:pt x="663" y="959"/>
                    <a:pt x="663" y="960"/>
                  </a:cubicBezTo>
                  <a:cubicBezTo>
                    <a:pt x="663" y="962"/>
                    <a:pt x="665" y="963"/>
                    <a:pt x="664" y="964"/>
                  </a:cubicBezTo>
                  <a:cubicBezTo>
                    <a:pt x="663" y="967"/>
                    <a:pt x="657" y="962"/>
                    <a:pt x="657" y="961"/>
                  </a:cubicBezTo>
                  <a:close/>
                  <a:moveTo>
                    <a:pt x="675" y="963"/>
                  </a:moveTo>
                  <a:cubicBezTo>
                    <a:pt x="676" y="965"/>
                    <a:pt x="674" y="964"/>
                    <a:pt x="674" y="963"/>
                  </a:cubicBezTo>
                  <a:cubicBezTo>
                    <a:pt x="674" y="963"/>
                    <a:pt x="674" y="963"/>
                    <a:pt x="675" y="963"/>
                  </a:cubicBezTo>
                  <a:close/>
                  <a:moveTo>
                    <a:pt x="667" y="964"/>
                  </a:moveTo>
                  <a:cubicBezTo>
                    <a:pt x="667" y="964"/>
                    <a:pt x="666" y="965"/>
                    <a:pt x="666" y="965"/>
                  </a:cubicBezTo>
                  <a:cubicBezTo>
                    <a:pt x="665" y="964"/>
                    <a:pt x="665" y="964"/>
                    <a:pt x="666" y="964"/>
                  </a:cubicBezTo>
                  <a:cubicBezTo>
                    <a:pt x="666" y="963"/>
                    <a:pt x="666" y="963"/>
                    <a:pt x="666" y="963"/>
                  </a:cubicBezTo>
                  <a:cubicBezTo>
                    <a:pt x="666" y="963"/>
                    <a:pt x="667" y="963"/>
                    <a:pt x="667" y="963"/>
                  </a:cubicBezTo>
                  <a:cubicBezTo>
                    <a:pt x="667" y="963"/>
                    <a:pt x="667" y="963"/>
                    <a:pt x="667" y="964"/>
                  </a:cubicBezTo>
                  <a:close/>
                  <a:moveTo>
                    <a:pt x="665" y="928"/>
                  </a:moveTo>
                  <a:cubicBezTo>
                    <a:pt x="665" y="928"/>
                    <a:pt x="664" y="929"/>
                    <a:pt x="664" y="929"/>
                  </a:cubicBezTo>
                  <a:cubicBezTo>
                    <a:pt x="664" y="929"/>
                    <a:pt x="665" y="929"/>
                    <a:pt x="665" y="928"/>
                  </a:cubicBezTo>
                  <a:close/>
                  <a:moveTo>
                    <a:pt x="668" y="930"/>
                  </a:moveTo>
                  <a:cubicBezTo>
                    <a:pt x="668" y="930"/>
                    <a:pt x="668" y="930"/>
                    <a:pt x="668" y="930"/>
                  </a:cubicBezTo>
                  <a:cubicBezTo>
                    <a:pt x="668" y="929"/>
                    <a:pt x="668" y="926"/>
                    <a:pt x="669" y="928"/>
                  </a:cubicBezTo>
                  <a:cubicBezTo>
                    <a:pt x="669" y="928"/>
                    <a:pt x="669" y="928"/>
                    <a:pt x="669" y="928"/>
                  </a:cubicBezTo>
                  <a:cubicBezTo>
                    <a:pt x="669" y="928"/>
                    <a:pt x="669" y="928"/>
                    <a:pt x="670" y="928"/>
                  </a:cubicBezTo>
                  <a:cubicBezTo>
                    <a:pt x="670" y="928"/>
                    <a:pt x="670" y="928"/>
                    <a:pt x="670" y="929"/>
                  </a:cubicBezTo>
                  <a:cubicBezTo>
                    <a:pt x="670" y="929"/>
                    <a:pt x="670" y="929"/>
                    <a:pt x="670" y="929"/>
                  </a:cubicBezTo>
                  <a:cubicBezTo>
                    <a:pt x="670" y="929"/>
                    <a:pt x="670" y="930"/>
                    <a:pt x="670" y="930"/>
                  </a:cubicBezTo>
                  <a:cubicBezTo>
                    <a:pt x="670" y="930"/>
                    <a:pt x="670" y="930"/>
                    <a:pt x="670" y="930"/>
                  </a:cubicBezTo>
                  <a:cubicBezTo>
                    <a:pt x="670" y="931"/>
                    <a:pt x="670" y="931"/>
                    <a:pt x="670" y="931"/>
                  </a:cubicBezTo>
                  <a:cubicBezTo>
                    <a:pt x="670" y="931"/>
                    <a:pt x="670" y="931"/>
                    <a:pt x="669" y="931"/>
                  </a:cubicBezTo>
                  <a:cubicBezTo>
                    <a:pt x="669" y="931"/>
                    <a:pt x="669" y="931"/>
                    <a:pt x="669" y="931"/>
                  </a:cubicBezTo>
                  <a:cubicBezTo>
                    <a:pt x="668" y="931"/>
                    <a:pt x="669" y="932"/>
                    <a:pt x="668" y="931"/>
                  </a:cubicBezTo>
                  <a:cubicBezTo>
                    <a:pt x="668" y="931"/>
                    <a:pt x="667" y="931"/>
                    <a:pt x="667" y="930"/>
                  </a:cubicBezTo>
                  <a:cubicBezTo>
                    <a:pt x="667" y="930"/>
                    <a:pt x="667" y="930"/>
                    <a:pt x="668" y="930"/>
                  </a:cubicBezTo>
                  <a:close/>
                  <a:moveTo>
                    <a:pt x="666" y="928"/>
                  </a:moveTo>
                  <a:cubicBezTo>
                    <a:pt x="666" y="928"/>
                    <a:pt x="666" y="929"/>
                    <a:pt x="666" y="929"/>
                  </a:cubicBezTo>
                  <a:cubicBezTo>
                    <a:pt x="666" y="929"/>
                    <a:pt x="666" y="929"/>
                    <a:pt x="666" y="928"/>
                  </a:cubicBezTo>
                  <a:close/>
                  <a:moveTo>
                    <a:pt x="654" y="923"/>
                  </a:moveTo>
                  <a:cubicBezTo>
                    <a:pt x="653" y="923"/>
                    <a:pt x="653" y="923"/>
                    <a:pt x="653" y="923"/>
                  </a:cubicBezTo>
                  <a:cubicBezTo>
                    <a:pt x="653" y="922"/>
                    <a:pt x="654" y="923"/>
                    <a:pt x="654" y="923"/>
                  </a:cubicBezTo>
                  <a:cubicBezTo>
                    <a:pt x="654" y="923"/>
                    <a:pt x="654" y="923"/>
                    <a:pt x="654" y="923"/>
                  </a:cubicBezTo>
                  <a:close/>
                  <a:moveTo>
                    <a:pt x="681" y="951"/>
                  </a:moveTo>
                  <a:cubicBezTo>
                    <a:pt x="681" y="951"/>
                    <a:pt x="682" y="951"/>
                    <a:pt x="682" y="951"/>
                  </a:cubicBezTo>
                  <a:cubicBezTo>
                    <a:pt x="682" y="951"/>
                    <a:pt x="681" y="951"/>
                    <a:pt x="681" y="951"/>
                  </a:cubicBezTo>
                  <a:cubicBezTo>
                    <a:pt x="681" y="951"/>
                    <a:pt x="681" y="951"/>
                    <a:pt x="681" y="951"/>
                  </a:cubicBezTo>
                  <a:close/>
                  <a:moveTo>
                    <a:pt x="670" y="939"/>
                  </a:moveTo>
                  <a:cubicBezTo>
                    <a:pt x="672" y="939"/>
                    <a:pt x="671" y="939"/>
                    <a:pt x="672" y="939"/>
                  </a:cubicBezTo>
                  <a:cubicBezTo>
                    <a:pt x="672" y="939"/>
                    <a:pt x="674" y="939"/>
                    <a:pt x="674" y="938"/>
                  </a:cubicBezTo>
                  <a:cubicBezTo>
                    <a:pt x="675" y="938"/>
                    <a:pt x="675" y="938"/>
                    <a:pt x="675" y="938"/>
                  </a:cubicBezTo>
                  <a:cubicBezTo>
                    <a:pt x="675" y="938"/>
                    <a:pt x="675" y="938"/>
                    <a:pt x="675" y="938"/>
                  </a:cubicBezTo>
                  <a:cubicBezTo>
                    <a:pt x="676" y="938"/>
                    <a:pt x="676" y="938"/>
                    <a:pt x="676" y="938"/>
                  </a:cubicBezTo>
                  <a:cubicBezTo>
                    <a:pt x="676" y="938"/>
                    <a:pt x="676" y="938"/>
                    <a:pt x="676" y="938"/>
                  </a:cubicBezTo>
                  <a:cubicBezTo>
                    <a:pt x="676" y="938"/>
                    <a:pt x="677" y="939"/>
                    <a:pt x="677" y="939"/>
                  </a:cubicBezTo>
                  <a:cubicBezTo>
                    <a:pt x="677" y="939"/>
                    <a:pt x="677" y="939"/>
                    <a:pt x="677" y="939"/>
                  </a:cubicBezTo>
                  <a:cubicBezTo>
                    <a:pt x="677" y="940"/>
                    <a:pt x="677" y="940"/>
                    <a:pt x="678" y="940"/>
                  </a:cubicBezTo>
                  <a:cubicBezTo>
                    <a:pt x="678" y="940"/>
                    <a:pt x="678" y="940"/>
                    <a:pt x="678" y="940"/>
                  </a:cubicBezTo>
                  <a:cubicBezTo>
                    <a:pt x="679" y="940"/>
                    <a:pt x="679" y="941"/>
                    <a:pt x="679" y="942"/>
                  </a:cubicBezTo>
                  <a:cubicBezTo>
                    <a:pt x="679" y="942"/>
                    <a:pt x="679" y="944"/>
                    <a:pt x="679" y="945"/>
                  </a:cubicBezTo>
                  <a:cubicBezTo>
                    <a:pt x="679" y="945"/>
                    <a:pt x="680" y="946"/>
                    <a:pt x="680" y="947"/>
                  </a:cubicBezTo>
                  <a:cubicBezTo>
                    <a:pt x="680" y="947"/>
                    <a:pt x="680" y="947"/>
                    <a:pt x="680" y="947"/>
                  </a:cubicBezTo>
                  <a:cubicBezTo>
                    <a:pt x="680" y="947"/>
                    <a:pt x="680" y="947"/>
                    <a:pt x="680" y="947"/>
                  </a:cubicBezTo>
                  <a:cubicBezTo>
                    <a:pt x="680" y="948"/>
                    <a:pt x="680" y="948"/>
                    <a:pt x="680" y="948"/>
                  </a:cubicBezTo>
                  <a:cubicBezTo>
                    <a:pt x="680" y="948"/>
                    <a:pt x="680" y="948"/>
                    <a:pt x="680" y="948"/>
                  </a:cubicBezTo>
                  <a:cubicBezTo>
                    <a:pt x="681" y="948"/>
                    <a:pt x="681" y="949"/>
                    <a:pt x="681" y="949"/>
                  </a:cubicBezTo>
                  <a:cubicBezTo>
                    <a:pt x="681" y="949"/>
                    <a:pt x="681" y="949"/>
                    <a:pt x="681" y="949"/>
                  </a:cubicBezTo>
                  <a:cubicBezTo>
                    <a:pt x="680" y="948"/>
                    <a:pt x="679" y="949"/>
                    <a:pt x="678" y="949"/>
                  </a:cubicBezTo>
                  <a:cubicBezTo>
                    <a:pt x="677" y="949"/>
                    <a:pt x="678" y="949"/>
                    <a:pt x="677" y="948"/>
                  </a:cubicBezTo>
                  <a:cubicBezTo>
                    <a:pt x="676" y="948"/>
                    <a:pt x="674" y="946"/>
                    <a:pt x="675" y="945"/>
                  </a:cubicBezTo>
                  <a:cubicBezTo>
                    <a:pt x="675" y="945"/>
                    <a:pt x="676" y="945"/>
                    <a:pt x="676" y="944"/>
                  </a:cubicBezTo>
                  <a:cubicBezTo>
                    <a:pt x="674" y="945"/>
                    <a:pt x="674" y="943"/>
                    <a:pt x="673" y="943"/>
                  </a:cubicBezTo>
                  <a:cubicBezTo>
                    <a:pt x="673" y="942"/>
                    <a:pt x="672" y="942"/>
                    <a:pt x="672" y="942"/>
                  </a:cubicBezTo>
                  <a:cubicBezTo>
                    <a:pt x="671" y="941"/>
                    <a:pt x="671" y="939"/>
                    <a:pt x="670" y="939"/>
                  </a:cubicBezTo>
                  <a:close/>
                  <a:moveTo>
                    <a:pt x="675" y="938"/>
                  </a:moveTo>
                  <a:cubicBezTo>
                    <a:pt x="675" y="937"/>
                    <a:pt x="675" y="937"/>
                    <a:pt x="676" y="937"/>
                  </a:cubicBezTo>
                  <a:cubicBezTo>
                    <a:pt x="676" y="938"/>
                    <a:pt x="676" y="938"/>
                    <a:pt x="676" y="938"/>
                  </a:cubicBezTo>
                  <a:cubicBezTo>
                    <a:pt x="675" y="938"/>
                    <a:pt x="675" y="938"/>
                    <a:pt x="675" y="938"/>
                  </a:cubicBezTo>
                  <a:close/>
                  <a:moveTo>
                    <a:pt x="683" y="979"/>
                  </a:moveTo>
                  <a:cubicBezTo>
                    <a:pt x="683" y="979"/>
                    <a:pt x="683" y="979"/>
                    <a:pt x="683" y="978"/>
                  </a:cubicBezTo>
                  <a:cubicBezTo>
                    <a:pt x="683" y="978"/>
                    <a:pt x="683" y="978"/>
                    <a:pt x="683" y="978"/>
                  </a:cubicBezTo>
                  <a:cubicBezTo>
                    <a:pt x="683" y="978"/>
                    <a:pt x="683" y="978"/>
                    <a:pt x="683" y="978"/>
                  </a:cubicBezTo>
                  <a:cubicBezTo>
                    <a:pt x="684" y="978"/>
                    <a:pt x="684" y="978"/>
                    <a:pt x="683" y="978"/>
                  </a:cubicBezTo>
                  <a:cubicBezTo>
                    <a:pt x="683" y="979"/>
                    <a:pt x="683" y="980"/>
                    <a:pt x="683" y="980"/>
                  </a:cubicBezTo>
                  <a:cubicBezTo>
                    <a:pt x="683" y="980"/>
                    <a:pt x="683" y="979"/>
                    <a:pt x="683" y="979"/>
                  </a:cubicBezTo>
                  <a:close/>
                  <a:moveTo>
                    <a:pt x="656" y="940"/>
                  </a:moveTo>
                  <a:cubicBezTo>
                    <a:pt x="656" y="940"/>
                    <a:pt x="656" y="940"/>
                    <a:pt x="657" y="940"/>
                  </a:cubicBezTo>
                  <a:cubicBezTo>
                    <a:pt x="657" y="940"/>
                    <a:pt x="658" y="940"/>
                    <a:pt x="658" y="940"/>
                  </a:cubicBezTo>
                  <a:cubicBezTo>
                    <a:pt x="658" y="940"/>
                    <a:pt x="658" y="940"/>
                    <a:pt x="658" y="940"/>
                  </a:cubicBezTo>
                  <a:cubicBezTo>
                    <a:pt x="658" y="940"/>
                    <a:pt x="658" y="941"/>
                    <a:pt x="658" y="941"/>
                  </a:cubicBezTo>
                  <a:cubicBezTo>
                    <a:pt x="658" y="941"/>
                    <a:pt x="658" y="942"/>
                    <a:pt x="657" y="941"/>
                  </a:cubicBezTo>
                  <a:cubicBezTo>
                    <a:pt x="657" y="941"/>
                    <a:pt x="657" y="941"/>
                    <a:pt x="656" y="940"/>
                  </a:cubicBezTo>
                  <a:close/>
                  <a:moveTo>
                    <a:pt x="665" y="940"/>
                  </a:moveTo>
                  <a:cubicBezTo>
                    <a:pt x="665" y="940"/>
                    <a:pt x="671" y="944"/>
                    <a:pt x="668" y="945"/>
                  </a:cubicBezTo>
                  <a:cubicBezTo>
                    <a:pt x="668" y="945"/>
                    <a:pt x="665" y="942"/>
                    <a:pt x="664" y="942"/>
                  </a:cubicBezTo>
                  <a:cubicBezTo>
                    <a:pt x="664" y="941"/>
                    <a:pt x="662" y="943"/>
                    <a:pt x="662" y="944"/>
                  </a:cubicBezTo>
                  <a:cubicBezTo>
                    <a:pt x="662" y="943"/>
                    <a:pt x="662" y="943"/>
                    <a:pt x="662" y="943"/>
                  </a:cubicBezTo>
                  <a:cubicBezTo>
                    <a:pt x="662" y="943"/>
                    <a:pt x="662" y="942"/>
                    <a:pt x="663" y="942"/>
                  </a:cubicBezTo>
                  <a:cubicBezTo>
                    <a:pt x="663" y="942"/>
                    <a:pt x="663" y="942"/>
                    <a:pt x="663" y="941"/>
                  </a:cubicBezTo>
                  <a:cubicBezTo>
                    <a:pt x="661" y="941"/>
                    <a:pt x="662" y="939"/>
                    <a:pt x="663" y="939"/>
                  </a:cubicBezTo>
                  <a:cubicBezTo>
                    <a:pt x="663" y="939"/>
                    <a:pt x="663" y="940"/>
                    <a:pt x="663" y="940"/>
                  </a:cubicBezTo>
                  <a:cubicBezTo>
                    <a:pt x="663" y="939"/>
                    <a:pt x="663" y="939"/>
                    <a:pt x="664" y="939"/>
                  </a:cubicBezTo>
                  <a:cubicBezTo>
                    <a:pt x="664" y="939"/>
                    <a:pt x="664" y="939"/>
                    <a:pt x="664" y="940"/>
                  </a:cubicBezTo>
                  <a:cubicBezTo>
                    <a:pt x="665" y="940"/>
                    <a:pt x="665" y="940"/>
                    <a:pt x="665" y="940"/>
                  </a:cubicBezTo>
                  <a:close/>
                  <a:moveTo>
                    <a:pt x="665" y="939"/>
                  </a:moveTo>
                  <a:cubicBezTo>
                    <a:pt x="665" y="939"/>
                    <a:pt x="665" y="939"/>
                    <a:pt x="665" y="938"/>
                  </a:cubicBezTo>
                  <a:cubicBezTo>
                    <a:pt x="665" y="938"/>
                    <a:pt x="665" y="938"/>
                    <a:pt x="665" y="938"/>
                  </a:cubicBezTo>
                  <a:cubicBezTo>
                    <a:pt x="666" y="938"/>
                    <a:pt x="666" y="938"/>
                    <a:pt x="666" y="939"/>
                  </a:cubicBezTo>
                  <a:cubicBezTo>
                    <a:pt x="666" y="939"/>
                    <a:pt x="666" y="939"/>
                    <a:pt x="666" y="940"/>
                  </a:cubicBezTo>
                  <a:cubicBezTo>
                    <a:pt x="666" y="940"/>
                    <a:pt x="666" y="940"/>
                    <a:pt x="666" y="940"/>
                  </a:cubicBezTo>
                  <a:cubicBezTo>
                    <a:pt x="666" y="940"/>
                    <a:pt x="666" y="940"/>
                    <a:pt x="666" y="940"/>
                  </a:cubicBezTo>
                  <a:cubicBezTo>
                    <a:pt x="666" y="940"/>
                    <a:pt x="666" y="940"/>
                    <a:pt x="665" y="939"/>
                  </a:cubicBezTo>
                  <a:close/>
                  <a:moveTo>
                    <a:pt x="655" y="939"/>
                  </a:moveTo>
                  <a:cubicBezTo>
                    <a:pt x="656" y="940"/>
                    <a:pt x="656" y="940"/>
                    <a:pt x="656" y="940"/>
                  </a:cubicBezTo>
                  <a:cubicBezTo>
                    <a:pt x="655" y="940"/>
                    <a:pt x="655" y="939"/>
                    <a:pt x="655" y="939"/>
                  </a:cubicBezTo>
                  <a:close/>
                  <a:moveTo>
                    <a:pt x="656" y="954"/>
                  </a:moveTo>
                  <a:cubicBezTo>
                    <a:pt x="655" y="954"/>
                    <a:pt x="655" y="954"/>
                    <a:pt x="655" y="954"/>
                  </a:cubicBezTo>
                  <a:cubicBezTo>
                    <a:pt x="655" y="955"/>
                    <a:pt x="655" y="955"/>
                    <a:pt x="654" y="955"/>
                  </a:cubicBezTo>
                  <a:cubicBezTo>
                    <a:pt x="654" y="956"/>
                    <a:pt x="654" y="956"/>
                    <a:pt x="653" y="955"/>
                  </a:cubicBezTo>
                  <a:cubicBezTo>
                    <a:pt x="653" y="955"/>
                    <a:pt x="653" y="955"/>
                    <a:pt x="653" y="955"/>
                  </a:cubicBezTo>
                  <a:cubicBezTo>
                    <a:pt x="654" y="955"/>
                    <a:pt x="654" y="955"/>
                    <a:pt x="654" y="954"/>
                  </a:cubicBezTo>
                  <a:cubicBezTo>
                    <a:pt x="654" y="954"/>
                    <a:pt x="654" y="954"/>
                    <a:pt x="654" y="953"/>
                  </a:cubicBezTo>
                  <a:cubicBezTo>
                    <a:pt x="654" y="953"/>
                    <a:pt x="653" y="953"/>
                    <a:pt x="653" y="953"/>
                  </a:cubicBezTo>
                  <a:cubicBezTo>
                    <a:pt x="653" y="953"/>
                    <a:pt x="654" y="953"/>
                    <a:pt x="654" y="953"/>
                  </a:cubicBezTo>
                  <a:cubicBezTo>
                    <a:pt x="653" y="952"/>
                    <a:pt x="654" y="952"/>
                    <a:pt x="654" y="952"/>
                  </a:cubicBezTo>
                  <a:cubicBezTo>
                    <a:pt x="654" y="950"/>
                    <a:pt x="653" y="949"/>
                    <a:pt x="654" y="948"/>
                  </a:cubicBezTo>
                  <a:cubicBezTo>
                    <a:pt x="654" y="947"/>
                    <a:pt x="654" y="947"/>
                    <a:pt x="654" y="946"/>
                  </a:cubicBezTo>
                  <a:cubicBezTo>
                    <a:pt x="653" y="946"/>
                    <a:pt x="652" y="946"/>
                    <a:pt x="653" y="945"/>
                  </a:cubicBezTo>
                  <a:cubicBezTo>
                    <a:pt x="652" y="944"/>
                    <a:pt x="653" y="944"/>
                    <a:pt x="653" y="944"/>
                  </a:cubicBezTo>
                  <a:cubicBezTo>
                    <a:pt x="653" y="944"/>
                    <a:pt x="653" y="944"/>
                    <a:pt x="653" y="944"/>
                  </a:cubicBezTo>
                  <a:cubicBezTo>
                    <a:pt x="654" y="943"/>
                    <a:pt x="654" y="945"/>
                    <a:pt x="654" y="945"/>
                  </a:cubicBezTo>
                  <a:cubicBezTo>
                    <a:pt x="654" y="945"/>
                    <a:pt x="655" y="945"/>
                    <a:pt x="655" y="945"/>
                  </a:cubicBezTo>
                  <a:cubicBezTo>
                    <a:pt x="655" y="945"/>
                    <a:pt x="658" y="947"/>
                    <a:pt x="658" y="947"/>
                  </a:cubicBezTo>
                  <a:cubicBezTo>
                    <a:pt x="659" y="947"/>
                    <a:pt x="659" y="946"/>
                    <a:pt x="660" y="946"/>
                  </a:cubicBezTo>
                  <a:cubicBezTo>
                    <a:pt x="660" y="947"/>
                    <a:pt x="660" y="947"/>
                    <a:pt x="660" y="947"/>
                  </a:cubicBezTo>
                  <a:cubicBezTo>
                    <a:pt x="661" y="947"/>
                    <a:pt x="661" y="947"/>
                    <a:pt x="662" y="946"/>
                  </a:cubicBezTo>
                  <a:cubicBezTo>
                    <a:pt x="662" y="947"/>
                    <a:pt x="662" y="948"/>
                    <a:pt x="662" y="949"/>
                  </a:cubicBezTo>
                  <a:cubicBezTo>
                    <a:pt x="662" y="950"/>
                    <a:pt x="661" y="949"/>
                    <a:pt x="661" y="950"/>
                  </a:cubicBezTo>
                  <a:cubicBezTo>
                    <a:pt x="662" y="951"/>
                    <a:pt x="660" y="951"/>
                    <a:pt x="660" y="951"/>
                  </a:cubicBezTo>
                  <a:cubicBezTo>
                    <a:pt x="660" y="951"/>
                    <a:pt x="660" y="951"/>
                    <a:pt x="660" y="951"/>
                  </a:cubicBezTo>
                  <a:cubicBezTo>
                    <a:pt x="660" y="951"/>
                    <a:pt x="660" y="952"/>
                    <a:pt x="660" y="952"/>
                  </a:cubicBezTo>
                  <a:cubicBezTo>
                    <a:pt x="660" y="953"/>
                    <a:pt x="659" y="953"/>
                    <a:pt x="658" y="953"/>
                  </a:cubicBezTo>
                  <a:cubicBezTo>
                    <a:pt x="658" y="953"/>
                    <a:pt x="658" y="953"/>
                    <a:pt x="658" y="953"/>
                  </a:cubicBezTo>
                  <a:cubicBezTo>
                    <a:pt x="658" y="954"/>
                    <a:pt x="657" y="954"/>
                    <a:pt x="656" y="954"/>
                  </a:cubicBezTo>
                  <a:close/>
                  <a:moveTo>
                    <a:pt x="667" y="949"/>
                  </a:moveTo>
                  <a:cubicBezTo>
                    <a:pt x="667" y="949"/>
                    <a:pt x="667" y="949"/>
                    <a:pt x="667" y="949"/>
                  </a:cubicBezTo>
                  <a:cubicBezTo>
                    <a:pt x="666" y="949"/>
                    <a:pt x="666" y="948"/>
                    <a:pt x="667" y="949"/>
                  </a:cubicBezTo>
                  <a:close/>
                  <a:moveTo>
                    <a:pt x="664" y="962"/>
                  </a:moveTo>
                  <a:cubicBezTo>
                    <a:pt x="664" y="962"/>
                    <a:pt x="664" y="961"/>
                    <a:pt x="664" y="960"/>
                  </a:cubicBezTo>
                  <a:cubicBezTo>
                    <a:pt x="664" y="960"/>
                    <a:pt x="665" y="957"/>
                    <a:pt x="665" y="957"/>
                  </a:cubicBezTo>
                  <a:cubicBezTo>
                    <a:pt x="665" y="957"/>
                    <a:pt x="665" y="957"/>
                    <a:pt x="665" y="957"/>
                  </a:cubicBezTo>
                  <a:cubicBezTo>
                    <a:pt x="665" y="957"/>
                    <a:pt x="666" y="953"/>
                    <a:pt x="666" y="953"/>
                  </a:cubicBezTo>
                  <a:cubicBezTo>
                    <a:pt x="667" y="952"/>
                    <a:pt x="668" y="951"/>
                    <a:pt x="668" y="949"/>
                  </a:cubicBezTo>
                  <a:cubicBezTo>
                    <a:pt x="667" y="949"/>
                    <a:pt x="669" y="948"/>
                    <a:pt x="668" y="948"/>
                  </a:cubicBezTo>
                  <a:cubicBezTo>
                    <a:pt x="669" y="949"/>
                    <a:pt x="669" y="955"/>
                    <a:pt x="669" y="955"/>
                  </a:cubicBezTo>
                  <a:cubicBezTo>
                    <a:pt x="669" y="956"/>
                    <a:pt x="668" y="956"/>
                    <a:pt x="667" y="956"/>
                  </a:cubicBezTo>
                  <a:cubicBezTo>
                    <a:pt x="667" y="956"/>
                    <a:pt x="667" y="957"/>
                    <a:pt x="667" y="957"/>
                  </a:cubicBezTo>
                  <a:cubicBezTo>
                    <a:pt x="667" y="957"/>
                    <a:pt x="667" y="957"/>
                    <a:pt x="666" y="957"/>
                  </a:cubicBezTo>
                  <a:cubicBezTo>
                    <a:pt x="666" y="958"/>
                    <a:pt x="665" y="963"/>
                    <a:pt x="664" y="962"/>
                  </a:cubicBezTo>
                  <a:close/>
                  <a:moveTo>
                    <a:pt x="669" y="939"/>
                  </a:moveTo>
                  <a:cubicBezTo>
                    <a:pt x="669" y="939"/>
                    <a:pt x="669" y="940"/>
                    <a:pt x="669" y="940"/>
                  </a:cubicBezTo>
                  <a:cubicBezTo>
                    <a:pt x="669" y="940"/>
                    <a:pt x="669" y="940"/>
                    <a:pt x="669" y="939"/>
                  </a:cubicBezTo>
                  <a:close/>
                  <a:moveTo>
                    <a:pt x="658" y="955"/>
                  </a:moveTo>
                  <a:cubicBezTo>
                    <a:pt x="658" y="955"/>
                    <a:pt x="658" y="955"/>
                    <a:pt x="658" y="955"/>
                  </a:cubicBezTo>
                  <a:cubicBezTo>
                    <a:pt x="658" y="954"/>
                    <a:pt x="658" y="953"/>
                    <a:pt x="659" y="953"/>
                  </a:cubicBezTo>
                  <a:cubicBezTo>
                    <a:pt x="659" y="953"/>
                    <a:pt x="659" y="954"/>
                    <a:pt x="659" y="954"/>
                  </a:cubicBezTo>
                  <a:cubicBezTo>
                    <a:pt x="659" y="954"/>
                    <a:pt x="658" y="956"/>
                    <a:pt x="658" y="955"/>
                  </a:cubicBezTo>
                  <a:cubicBezTo>
                    <a:pt x="658" y="955"/>
                    <a:pt x="658" y="955"/>
                    <a:pt x="658" y="955"/>
                  </a:cubicBezTo>
                  <a:cubicBezTo>
                    <a:pt x="658" y="955"/>
                    <a:pt x="658" y="955"/>
                    <a:pt x="658" y="955"/>
                  </a:cubicBezTo>
                  <a:close/>
                  <a:moveTo>
                    <a:pt x="662" y="947"/>
                  </a:moveTo>
                  <a:cubicBezTo>
                    <a:pt x="662" y="947"/>
                    <a:pt x="662" y="947"/>
                    <a:pt x="662" y="947"/>
                  </a:cubicBezTo>
                  <a:cubicBezTo>
                    <a:pt x="662" y="947"/>
                    <a:pt x="663" y="947"/>
                    <a:pt x="663" y="947"/>
                  </a:cubicBezTo>
                  <a:cubicBezTo>
                    <a:pt x="663" y="947"/>
                    <a:pt x="663" y="947"/>
                    <a:pt x="662" y="947"/>
                  </a:cubicBezTo>
                  <a:close/>
                  <a:moveTo>
                    <a:pt x="663" y="937"/>
                  </a:moveTo>
                  <a:cubicBezTo>
                    <a:pt x="663" y="938"/>
                    <a:pt x="663" y="938"/>
                    <a:pt x="663" y="938"/>
                  </a:cubicBezTo>
                  <a:cubicBezTo>
                    <a:pt x="663" y="938"/>
                    <a:pt x="663" y="938"/>
                    <a:pt x="663" y="938"/>
                  </a:cubicBezTo>
                  <a:cubicBezTo>
                    <a:pt x="663" y="938"/>
                    <a:pt x="663" y="937"/>
                    <a:pt x="663" y="937"/>
                  </a:cubicBezTo>
                  <a:cubicBezTo>
                    <a:pt x="662" y="937"/>
                    <a:pt x="660" y="936"/>
                    <a:pt x="660" y="935"/>
                  </a:cubicBezTo>
                  <a:cubicBezTo>
                    <a:pt x="660" y="934"/>
                    <a:pt x="662" y="936"/>
                    <a:pt x="662" y="936"/>
                  </a:cubicBezTo>
                  <a:cubicBezTo>
                    <a:pt x="662" y="936"/>
                    <a:pt x="662" y="936"/>
                    <a:pt x="662" y="937"/>
                  </a:cubicBezTo>
                  <a:cubicBezTo>
                    <a:pt x="662" y="937"/>
                    <a:pt x="662" y="937"/>
                    <a:pt x="663" y="937"/>
                  </a:cubicBezTo>
                  <a:cubicBezTo>
                    <a:pt x="663" y="937"/>
                    <a:pt x="663" y="937"/>
                    <a:pt x="663" y="937"/>
                  </a:cubicBezTo>
                  <a:close/>
                  <a:moveTo>
                    <a:pt x="639" y="946"/>
                  </a:moveTo>
                  <a:cubicBezTo>
                    <a:pt x="639" y="946"/>
                    <a:pt x="639" y="945"/>
                    <a:pt x="638" y="945"/>
                  </a:cubicBezTo>
                  <a:cubicBezTo>
                    <a:pt x="638" y="946"/>
                    <a:pt x="638" y="946"/>
                    <a:pt x="639" y="947"/>
                  </a:cubicBezTo>
                  <a:cubicBezTo>
                    <a:pt x="638" y="946"/>
                    <a:pt x="639" y="946"/>
                    <a:pt x="639" y="946"/>
                  </a:cubicBezTo>
                  <a:close/>
                  <a:moveTo>
                    <a:pt x="638" y="956"/>
                  </a:moveTo>
                  <a:cubicBezTo>
                    <a:pt x="636" y="956"/>
                    <a:pt x="642" y="953"/>
                    <a:pt x="638" y="956"/>
                  </a:cubicBezTo>
                  <a:cubicBezTo>
                    <a:pt x="638" y="956"/>
                    <a:pt x="639" y="956"/>
                    <a:pt x="638" y="956"/>
                  </a:cubicBezTo>
                  <a:close/>
                  <a:moveTo>
                    <a:pt x="638" y="999"/>
                  </a:moveTo>
                  <a:cubicBezTo>
                    <a:pt x="638" y="998"/>
                    <a:pt x="638" y="998"/>
                    <a:pt x="638" y="998"/>
                  </a:cubicBezTo>
                  <a:cubicBezTo>
                    <a:pt x="638" y="998"/>
                    <a:pt x="638" y="998"/>
                    <a:pt x="638" y="999"/>
                  </a:cubicBezTo>
                  <a:close/>
                  <a:moveTo>
                    <a:pt x="638" y="942"/>
                  </a:moveTo>
                  <a:cubicBezTo>
                    <a:pt x="639" y="942"/>
                    <a:pt x="639" y="943"/>
                    <a:pt x="639" y="943"/>
                  </a:cubicBezTo>
                  <a:cubicBezTo>
                    <a:pt x="643" y="943"/>
                    <a:pt x="640" y="945"/>
                    <a:pt x="639" y="944"/>
                  </a:cubicBezTo>
                  <a:cubicBezTo>
                    <a:pt x="639" y="944"/>
                    <a:pt x="639" y="945"/>
                    <a:pt x="639" y="944"/>
                  </a:cubicBezTo>
                  <a:cubicBezTo>
                    <a:pt x="639" y="944"/>
                    <a:pt x="639" y="944"/>
                    <a:pt x="638" y="944"/>
                  </a:cubicBezTo>
                  <a:cubicBezTo>
                    <a:pt x="638" y="944"/>
                    <a:pt x="638" y="942"/>
                    <a:pt x="638" y="942"/>
                  </a:cubicBezTo>
                  <a:close/>
                  <a:moveTo>
                    <a:pt x="638" y="999"/>
                  </a:moveTo>
                  <a:cubicBezTo>
                    <a:pt x="638" y="998"/>
                    <a:pt x="638" y="998"/>
                    <a:pt x="638" y="997"/>
                  </a:cubicBezTo>
                  <a:cubicBezTo>
                    <a:pt x="638" y="997"/>
                    <a:pt x="638" y="999"/>
                    <a:pt x="638" y="999"/>
                  </a:cubicBezTo>
                  <a:close/>
                  <a:moveTo>
                    <a:pt x="654" y="988"/>
                  </a:moveTo>
                  <a:cubicBezTo>
                    <a:pt x="655" y="988"/>
                    <a:pt x="655" y="988"/>
                    <a:pt x="655" y="988"/>
                  </a:cubicBezTo>
                  <a:cubicBezTo>
                    <a:pt x="655" y="988"/>
                    <a:pt x="655" y="988"/>
                    <a:pt x="654" y="988"/>
                  </a:cubicBezTo>
                  <a:close/>
                  <a:moveTo>
                    <a:pt x="655" y="987"/>
                  </a:moveTo>
                  <a:cubicBezTo>
                    <a:pt x="655" y="987"/>
                    <a:pt x="654" y="987"/>
                    <a:pt x="654" y="987"/>
                  </a:cubicBezTo>
                  <a:cubicBezTo>
                    <a:pt x="655" y="987"/>
                    <a:pt x="655" y="987"/>
                    <a:pt x="655" y="987"/>
                  </a:cubicBezTo>
                  <a:close/>
                  <a:moveTo>
                    <a:pt x="653" y="984"/>
                  </a:moveTo>
                  <a:cubicBezTo>
                    <a:pt x="653" y="984"/>
                    <a:pt x="653" y="984"/>
                    <a:pt x="653" y="984"/>
                  </a:cubicBezTo>
                  <a:cubicBezTo>
                    <a:pt x="653" y="984"/>
                    <a:pt x="653" y="984"/>
                    <a:pt x="653" y="984"/>
                  </a:cubicBezTo>
                  <a:close/>
                  <a:moveTo>
                    <a:pt x="669" y="934"/>
                  </a:moveTo>
                  <a:cubicBezTo>
                    <a:pt x="670" y="934"/>
                    <a:pt x="667" y="934"/>
                    <a:pt x="668" y="934"/>
                  </a:cubicBezTo>
                  <a:cubicBezTo>
                    <a:pt x="668" y="934"/>
                    <a:pt x="669" y="934"/>
                    <a:pt x="669" y="934"/>
                  </a:cubicBezTo>
                  <a:close/>
                  <a:moveTo>
                    <a:pt x="637" y="949"/>
                  </a:moveTo>
                  <a:cubicBezTo>
                    <a:pt x="639" y="949"/>
                    <a:pt x="637" y="949"/>
                    <a:pt x="637" y="949"/>
                  </a:cubicBezTo>
                  <a:cubicBezTo>
                    <a:pt x="637" y="949"/>
                    <a:pt x="637" y="949"/>
                    <a:pt x="637" y="949"/>
                  </a:cubicBezTo>
                  <a:close/>
                  <a:moveTo>
                    <a:pt x="619" y="974"/>
                  </a:moveTo>
                  <a:cubicBezTo>
                    <a:pt x="620" y="974"/>
                    <a:pt x="620" y="974"/>
                    <a:pt x="620" y="974"/>
                  </a:cubicBezTo>
                  <a:cubicBezTo>
                    <a:pt x="620" y="974"/>
                    <a:pt x="620" y="974"/>
                    <a:pt x="619" y="974"/>
                  </a:cubicBezTo>
                  <a:close/>
                  <a:moveTo>
                    <a:pt x="636" y="951"/>
                  </a:moveTo>
                  <a:cubicBezTo>
                    <a:pt x="636" y="951"/>
                    <a:pt x="636" y="951"/>
                    <a:pt x="636" y="951"/>
                  </a:cubicBezTo>
                  <a:cubicBezTo>
                    <a:pt x="636" y="951"/>
                    <a:pt x="636" y="951"/>
                    <a:pt x="636" y="951"/>
                  </a:cubicBezTo>
                  <a:close/>
                  <a:moveTo>
                    <a:pt x="620" y="973"/>
                  </a:moveTo>
                  <a:cubicBezTo>
                    <a:pt x="620" y="973"/>
                    <a:pt x="620" y="973"/>
                    <a:pt x="620" y="973"/>
                  </a:cubicBezTo>
                  <a:cubicBezTo>
                    <a:pt x="620" y="973"/>
                    <a:pt x="620" y="973"/>
                    <a:pt x="620" y="973"/>
                  </a:cubicBezTo>
                  <a:close/>
                  <a:moveTo>
                    <a:pt x="621" y="974"/>
                  </a:moveTo>
                  <a:cubicBezTo>
                    <a:pt x="621" y="974"/>
                    <a:pt x="619" y="973"/>
                    <a:pt x="621" y="973"/>
                  </a:cubicBezTo>
                  <a:cubicBezTo>
                    <a:pt x="621" y="972"/>
                    <a:pt x="621" y="974"/>
                    <a:pt x="621" y="974"/>
                  </a:cubicBezTo>
                  <a:close/>
                  <a:moveTo>
                    <a:pt x="667" y="933"/>
                  </a:moveTo>
                  <a:cubicBezTo>
                    <a:pt x="667" y="933"/>
                    <a:pt x="668" y="933"/>
                    <a:pt x="668" y="933"/>
                  </a:cubicBezTo>
                  <a:cubicBezTo>
                    <a:pt x="667" y="934"/>
                    <a:pt x="667" y="933"/>
                    <a:pt x="667" y="933"/>
                  </a:cubicBezTo>
                  <a:close/>
                  <a:moveTo>
                    <a:pt x="674" y="945"/>
                  </a:moveTo>
                  <a:cubicBezTo>
                    <a:pt x="674" y="945"/>
                    <a:pt x="674" y="945"/>
                    <a:pt x="674" y="945"/>
                  </a:cubicBezTo>
                  <a:cubicBezTo>
                    <a:pt x="674" y="945"/>
                    <a:pt x="674" y="945"/>
                    <a:pt x="674" y="945"/>
                  </a:cubicBezTo>
                  <a:cubicBezTo>
                    <a:pt x="674" y="945"/>
                    <a:pt x="674" y="945"/>
                    <a:pt x="673" y="945"/>
                  </a:cubicBezTo>
                  <a:cubicBezTo>
                    <a:pt x="674" y="945"/>
                    <a:pt x="674" y="945"/>
                    <a:pt x="674" y="945"/>
                  </a:cubicBezTo>
                  <a:close/>
                  <a:moveTo>
                    <a:pt x="637" y="950"/>
                  </a:moveTo>
                  <a:cubicBezTo>
                    <a:pt x="637" y="950"/>
                    <a:pt x="637" y="950"/>
                    <a:pt x="637" y="950"/>
                  </a:cubicBezTo>
                  <a:cubicBezTo>
                    <a:pt x="637" y="950"/>
                    <a:pt x="637" y="950"/>
                    <a:pt x="637" y="950"/>
                  </a:cubicBezTo>
                  <a:close/>
                  <a:moveTo>
                    <a:pt x="681" y="991"/>
                  </a:moveTo>
                  <a:cubicBezTo>
                    <a:pt x="681" y="991"/>
                    <a:pt x="680" y="991"/>
                    <a:pt x="681" y="991"/>
                  </a:cubicBezTo>
                  <a:cubicBezTo>
                    <a:pt x="682" y="991"/>
                    <a:pt x="682" y="991"/>
                    <a:pt x="681" y="991"/>
                  </a:cubicBezTo>
                  <a:close/>
                  <a:moveTo>
                    <a:pt x="682" y="991"/>
                  </a:moveTo>
                  <a:cubicBezTo>
                    <a:pt x="682" y="991"/>
                    <a:pt x="682" y="991"/>
                    <a:pt x="682" y="990"/>
                  </a:cubicBezTo>
                  <a:cubicBezTo>
                    <a:pt x="682" y="990"/>
                    <a:pt x="682" y="991"/>
                    <a:pt x="682" y="991"/>
                  </a:cubicBezTo>
                  <a:close/>
                  <a:moveTo>
                    <a:pt x="683" y="980"/>
                  </a:moveTo>
                  <a:cubicBezTo>
                    <a:pt x="683" y="979"/>
                    <a:pt x="683" y="979"/>
                    <a:pt x="683" y="980"/>
                  </a:cubicBezTo>
                  <a:cubicBezTo>
                    <a:pt x="683" y="980"/>
                    <a:pt x="683" y="980"/>
                    <a:pt x="683" y="980"/>
                  </a:cubicBezTo>
                  <a:close/>
                  <a:moveTo>
                    <a:pt x="685" y="958"/>
                  </a:moveTo>
                  <a:cubicBezTo>
                    <a:pt x="684" y="959"/>
                    <a:pt x="684" y="959"/>
                    <a:pt x="684" y="959"/>
                  </a:cubicBezTo>
                  <a:cubicBezTo>
                    <a:pt x="684" y="959"/>
                    <a:pt x="683" y="958"/>
                    <a:pt x="684" y="958"/>
                  </a:cubicBezTo>
                  <a:cubicBezTo>
                    <a:pt x="683" y="958"/>
                    <a:pt x="684" y="956"/>
                    <a:pt x="683" y="956"/>
                  </a:cubicBezTo>
                  <a:cubicBezTo>
                    <a:pt x="684" y="956"/>
                    <a:pt x="685" y="957"/>
                    <a:pt x="685" y="958"/>
                  </a:cubicBezTo>
                  <a:cubicBezTo>
                    <a:pt x="685" y="958"/>
                    <a:pt x="685" y="958"/>
                    <a:pt x="685" y="958"/>
                  </a:cubicBezTo>
                  <a:cubicBezTo>
                    <a:pt x="685" y="958"/>
                    <a:pt x="685" y="958"/>
                    <a:pt x="685" y="958"/>
                  </a:cubicBezTo>
                  <a:close/>
                  <a:moveTo>
                    <a:pt x="683" y="959"/>
                  </a:moveTo>
                  <a:cubicBezTo>
                    <a:pt x="683" y="959"/>
                    <a:pt x="683" y="959"/>
                    <a:pt x="683" y="959"/>
                  </a:cubicBezTo>
                  <a:cubicBezTo>
                    <a:pt x="683" y="959"/>
                    <a:pt x="683" y="959"/>
                    <a:pt x="683" y="959"/>
                  </a:cubicBezTo>
                  <a:cubicBezTo>
                    <a:pt x="683" y="959"/>
                    <a:pt x="683" y="959"/>
                    <a:pt x="684" y="959"/>
                  </a:cubicBezTo>
                  <a:cubicBezTo>
                    <a:pt x="684" y="959"/>
                    <a:pt x="684" y="959"/>
                    <a:pt x="684" y="959"/>
                  </a:cubicBezTo>
                  <a:cubicBezTo>
                    <a:pt x="684" y="959"/>
                    <a:pt x="683" y="960"/>
                    <a:pt x="683" y="959"/>
                  </a:cubicBezTo>
                  <a:close/>
                  <a:moveTo>
                    <a:pt x="671" y="945"/>
                  </a:moveTo>
                  <a:cubicBezTo>
                    <a:pt x="671" y="945"/>
                    <a:pt x="672" y="945"/>
                    <a:pt x="672" y="945"/>
                  </a:cubicBezTo>
                  <a:cubicBezTo>
                    <a:pt x="672" y="946"/>
                    <a:pt x="672" y="946"/>
                    <a:pt x="672" y="946"/>
                  </a:cubicBezTo>
                  <a:cubicBezTo>
                    <a:pt x="673" y="946"/>
                    <a:pt x="673" y="946"/>
                    <a:pt x="673" y="946"/>
                  </a:cubicBezTo>
                  <a:cubicBezTo>
                    <a:pt x="674" y="947"/>
                    <a:pt x="669" y="946"/>
                    <a:pt x="671" y="945"/>
                  </a:cubicBezTo>
                  <a:close/>
                  <a:moveTo>
                    <a:pt x="680" y="988"/>
                  </a:moveTo>
                  <a:cubicBezTo>
                    <a:pt x="680" y="988"/>
                    <a:pt x="680" y="988"/>
                    <a:pt x="680" y="987"/>
                  </a:cubicBezTo>
                  <a:cubicBezTo>
                    <a:pt x="680" y="987"/>
                    <a:pt x="680" y="987"/>
                    <a:pt x="680" y="987"/>
                  </a:cubicBezTo>
                  <a:cubicBezTo>
                    <a:pt x="680" y="985"/>
                    <a:pt x="679" y="987"/>
                    <a:pt x="679" y="987"/>
                  </a:cubicBezTo>
                  <a:cubicBezTo>
                    <a:pt x="679" y="987"/>
                    <a:pt x="679" y="988"/>
                    <a:pt x="679" y="988"/>
                  </a:cubicBezTo>
                  <a:cubicBezTo>
                    <a:pt x="678" y="988"/>
                    <a:pt x="677" y="988"/>
                    <a:pt x="676" y="987"/>
                  </a:cubicBezTo>
                  <a:cubicBezTo>
                    <a:pt x="675" y="987"/>
                    <a:pt x="673" y="987"/>
                    <a:pt x="672" y="986"/>
                  </a:cubicBezTo>
                  <a:cubicBezTo>
                    <a:pt x="672" y="986"/>
                    <a:pt x="672" y="985"/>
                    <a:pt x="672" y="985"/>
                  </a:cubicBezTo>
                  <a:cubicBezTo>
                    <a:pt x="672" y="985"/>
                    <a:pt x="672" y="985"/>
                    <a:pt x="672" y="985"/>
                  </a:cubicBezTo>
                  <a:cubicBezTo>
                    <a:pt x="671" y="984"/>
                    <a:pt x="670" y="981"/>
                    <a:pt x="670" y="980"/>
                  </a:cubicBezTo>
                  <a:cubicBezTo>
                    <a:pt x="670" y="979"/>
                    <a:pt x="672" y="978"/>
                    <a:pt x="672" y="977"/>
                  </a:cubicBezTo>
                  <a:cubicBezTo>
                    <a:pt x="671" y="977"/>
                    <a:pt x="668" y="973"/>
                    <a:pt x="666" y="974"/>
                  </a:cubicBezTo>
                  <a:cubicBezTo>
                    <a:pt x="666" y="974"/>
                    <a:pt x="666" y="977"/>
                    <a:pt x="666" y="977"/>
                  </a:cubicBezTo>
                  <a:cubicBezTo>
                    <a:pt x="666" y="978"/>
                    <a:pt x="663" y="976"/>
                    <a:pt x="664" y="976"/>
                  </a:cubicBezTo>
                  <a:cubicBezTo>
                    <a:pt x="664" y="975"/>
                    <a:pt x="663" y="976"/>
                    <a:pt x="663" y="976"/>
                  </a:cubicBezTo>
                  <a:cubicBezTo>
                    <a:pt x="663" y="977"/>
                    <a:pt x="663" y="977"/>
                    <a:pt x="663" y="977"/>
                  </a:cubicBezTo>
                  <a:cubicBezTo>
                    <a:pt x="663" y="977"/>
                    <a:pt x="661" y="977"/>
                    <a:pt x="662" y="978"/>
                  </a:cubicBezTo>
                  <a:cubicBezTo>
                    <a:pt x="662" y="978"/>
                    <a:pt x="661" y="978"/>
                    <a:pt x="661" y="978"/>
                  </a:cubicBezTo>
                  <a:cubicBezTo>
                    <a:pt x="661" y="978"/>
                    <a:pt x="661" y="975"/>
                    <a:pt x="661" y="975"/>
                  </a:cubicBezTo>
                  <a:cubicBezTo>
                    <a:pt x="658" y="973"/>
                    <a:pt x="658" y="979"/>
                    <a:pt x="657" y="980"/>
                  </a:cubicBezTo>
                  <a:cubicBezTo>
                    <a:pt x="657" y="981"/>
                    <a:pt x="657" y="981"/>
                    <a:pt x="657" y="981"/>
                  </a:cubicBezTo>
                  <a:cubicBezTo>
                    <a:pt x="657" y="982"/>
                    <a:pt x="655" y="981"/>
                    <a:pt x="655" y="981"/>
                  </a:cubicBezTo>
                  <a:cubicBezTo>
                    <a:pt x="655" y="979"/>
                    <a:pt x="657" y="978"/>
                    <a:pt x="656" y="976"/>
                  </a:cubicBezTo>
                  <a:cubicBezTo>
                    <a:pt x="656" y="976"/>
                    <a:pt x="656" y="976"/>
                    <a:pt x="656" y="976"/>
                  </a:cubicBezTo>
                  <a:cubicBezTo>
                    <a:pt x="656" y="973"/>
                    <a:pt x="658" y="974"/>
                    <a:pt x="659" y="973"/>
                  </a:cubicBezTo>
                  <a:cubicBezTo>
                    <a:pt x="660" y="973"/>
                    <a:pt x="660" y="972"/>
                    <a:pt x="660" y="972"/>
                  </a:cubicBezTo>
                  <a:cubicBezTo>
                    <a:pt x="660" y="972"/>
                    <a:pt x="661" y="972"/>
                    <a:pt x="661" y="972"/>
                  </a:cubicBezTo>
                  <a:cubicBezTo>
                    <a:pt x="661" y="972"/>
                    <a:pt x="661" y="972"/>
                    <a:pt x="661" y="972"/>
                  </a:cubicBezTo>
                  <a:cubicBezTo>
                    <a:pt x="662" y="972"/>
                    <a:pt x="662" y="971"/>
                    <a:pt x="662" y="970"/>
                  </a:cubicBezTo>
                  <a:cubicBezTo>
                    <a:pt x="662" y="969"/>
                    <a:pt x="663" y="969"/>
                    <a:pt x="664" y="969"/>
                  </a:cubicBezTo>
                  <a:cubicBezTo>
                    <a:pt x="664" y="969"/>
                    <a:pt x="664" y="969"/>
                    <a:pt x="664" y="969"/>
                  </a:cubicBezTo>
                  <a:cubicBezTo>
                    <a:pt x="664" y="969"/>
                    <a:pt x="666" y="968"/>
                    <a:pt x="665" y="968"/>
                  </a:cubicBezTo>
                  <a:cubicBezTo>
                    <a:pt x="665" y="968"/>
                    <a:pt x="666" y="968"/>
                    <a:pt x="667" y="968"/>
                  </a:cubicBezTo>
                  <a:cubicBezTo>
                    <a:pt x="668" y="968"/>
                    <a:pt x="669" y="969"/>
                    <a:pt x="669" y="971"/>
                  </a:cubicBezTo>
                  <a:cubicBezTo>
                    <a:pt x="669" y="971"/>
                    <a:pt x="668" y="973"/>
                    <a:pt x="668" y="973"/>
                  </a:cubicBezTo>
                  <a:cubicBezTo>
                    <a:pt x="668" y="973"/>
                    <a:pt x="669" y="972"/>
                    <a:pt x="669" y="972"/>
                  </a:cubicBezTo>
                  <a:cubicBezTo>
                    <a:pt x="668" y="973"/>
                    <a:pt x="672" y="970"/>
                    <a:pt x="671" y="971"/>
                  </a:cubicBezTo>
                  <a:cubicBezTo>
                    <a:pt x="672" y="970"/>
                    <a:pt x="671" y="969"/>
                    <a:pt x="672" y="968"/>
                  </a:cubicBezTo>
                  <a:cubicBezTo>
                    <a:pt x="672" y="968"/>
                    <a:pt x="672" y="968"/>
                    <a:pt x="672" y="968"/>
                  </a:cubicBezTo>
                  <a:cubicBezTo>
                    <a:pt x="672" y="968"/>
                    <a:pt x="672" y="968"/>
                    <a:pt x="672" y="968"/>
                  </a:cubicBezTo>
                  <a:cubicBezTo>
                    <a:pt x="673" y="967"/>
                    <a:pt x="674" y="968"/>
                    <a:pt x="675" y="969"/>
                  </a:cubicBezTo>
                  <a:cubicBezTo>
                    <a:pt x="675" y="968"/>
                    <a:pt x="675" y="968"/>
                    <a:pt x="675" y="968"/>
                  </a:cubicBezTo>
                  <a:cubicBezTo>
                    <a:pt x="675" y="968"/>
                    <a:pt x="675" y="964"/>
                    <a:pt x="676" y="965"/>
                  </a:cubicBezTo>
                  <a:cubicBezTo>
                    <a:pt x="677" y="966"/>
                    <a:pt x="677" y="965"/>
                    <a:pt x="678" y="965"/>
                  </a:cubicBezTo>
                  <a:cubicBezTo>
                    <a:pt x="678" y="965"/>
                    <a:pt x="678" y="965"/>
                    <a:pt x="678" y="964"/>
                  </a:cubicBezTo>
                  <a:cubicBezTo>
                    <a:pt x="678" y="964"/>
                    <a:pt x="678" y="964"/>
                    <a:pt x="678" y="964"/>
                  </a:cubicBezTo>
                  <a:cubicBezTo>
                    <a:pt x="678" y="964"/>
                    <a:pt x="679" y="964"/>
                    <a:pt x="679" y="965"/>
                  </a:cubicBezTo>
                  <a:cubicBezTo>
                    <a:pt x="679" y="965"/>
                    <a:pt x="680" y="965"/>
                    <a:pt x="680" y="965"/>
                  </a:cubicBezTo>
                  <a:cubicBezTo>
                    <a:pt x="680" y="964"/>
                    <a:pt x="681" y="964"/>
                    <a:pt x="681" y="964"/>
                  </a:cubicBezTo>
                  <a:cubicBezTo>
                    <a:pt x="680" y="963"/>
                    <a:pt x="679" y="960"/>
                    <a:pt x="679" y="959"/>
                  </a:cubicBezTo>
                  <a:cubicBezTo>
                    <a:pt x="679" y="959"/>
                    <a:pt x="679" y="959"/>
                    <a:pt x="680" y="959"/>
                  </a:cubicBezTo>
                  <a:cubicBezTo>
                    <a:pt x="680" y="959"/>
                    <a:pt x="680" y="958"/>
                    <a:pt x="680" y="958"/>
                  </a:cubicBezTo>
                  <a:cubicBezTo>
                    <a:pt x="680" y="958"/>
                    <a:pt x="681" y="959"/>
                    <a:pt x="681" y="959"/>
                  </a:cubicBezTo>
                  <a:cubicBezTo>
                    <a:pt x="681" y="959"/>
                    <a:pt x="681" y="960"/>
                    <a:pt x="681" y="960"/>
                  </a:cubicBezTo>
                  <a:cubicBezTo>
                    <a:pt x="682" y="960"/>
                    <a:pt x="684" y="960"/>
                    <a:pt x="683" y="961"/>
                  </a:cubicBezTo>
                  <a:cubicBezTo>
                    <a:pt x="683" y="961"/>
                    <a:pt x="684" y="961"/>
                    <a:pt x="684" y="962"/>
                  </a:cubicBezTo>
                  <a:cubicBezTo>
                    <a:pt x="684" y="962"/>
                    <a:pt x="684" y="962"/>
                    <a:pt x="684" y="962"/>
                  </a:cubicBezTo>
                  <a:cubicBezTo>
                    <a:pt x="684" y="962"/>
                    <a:pt x="686" y="962"/>
                    <a:pt x="686" y="962"/>
                  </a:cubicBezTo>
                  <a:cubicBezTo>
                    <a:pt x="686" y="963"/>
                    <a:pt x="685" y="963"/>
                    <a:pt x="686" y="964"/>
                  </a:cubicBezTo>
                  <a:cubicBezTo>
                    <a:pt x="686" y="964"/>
                    <a:pt x="687" y="965"/>
                    <a:pt x="686" y="965"/>
                  </a:cubicBezTo>
                  <a:cubicBezTo>
                    <a:pt x="687" y="966"/>
                    <a:pt x="684" y="966"/>
                    <a:pt x="685" y="968"/>
                  </a:cubicBezTo>
                  <a:cubicBezTo>
                    <a:pt x="689" y="967"/>
                    <a:pt x="686" y="969"/>
                    <a:pt x="687" y="970"/>
                  </a:cubicBezTo>
                  <a:cubicBezTo>
                    <a:pt x="687" y="970"/>
                    <a:pt x="687" y="969"/>
                    <a:pt x="688" y="970"/>
                  </a:cubicBezTo>
                  <a:cubicBezTo>
                    <a:pt x="687" y="970"/>
                    <a:pt x="687" y="973"/>
                    <a:pt x="688" y="973"/>
                  </a:cubicBezTo>
                  <a:cubicBezTo>
                    <a:pt x="688" y="973"/>
                    <a:pt x="689" y="973"/>
                    <a:pt x="689" y="973"/>
                  </a:cubicBezTo>
                  <a:cubicBezTo>
                    <a:pt x="690" y="974"/>
                    <a:pt x="688" y="978"/>
                    <a:pt x="688" y="979"/>
                  </a:cubicBezTo>
                  <a:cubicBezTo>
                    <a:pt x="688" y="979"/>
                    <a:pt x="687" y="979"/>
                    <a:pt x="687" y="980"/>
                  </a:cubicBezTo>
                  <a:cubicBezTo>
                    <a:pt x="687" y="980"/>
                    <a:pt x="686" y="979"/>
                    <a:pt x="686" y="979"/>
                  </a:cubicBezTo>
                  <a:cubicBezTo>
                    <a:pt x="687" y="981"/>
                    <a:pt x="687" y="982"/>
                    <a:pt x="687" y="984"/>
                  </a:cubicBezTo>
                  <a:cubicBezTo>
                    <a:pt x="687" y="983"/>
                    <a:pt x="685" y="982"/>
                    <a:pt x="686" y="981"/>
                  </a:cubicBezTo>
                  <a:cubicBezTo>
                    <a:pt x="686" y="981"/>
                    <a:pt x="686" y="981"/>
                    <a:pt x="686" y="981"/>
                  </a:cubicBezTo>
                  <a:cubicBezTo>
                    <a:pt x="686" y="980"/>
                    <a:pt x="686" y="980"/>
                    <a:pt x="686" y="980"/>
                  </a:cubicBezTo>
                  <a:cubicBezTo>
                    <a:pt x="685" y="980"/>
                    <a:pt x="685" y="980"/>
                    <a:pt x="685" y="980"/>
                  </a:cubicBezTo>
                  <a:cubicBezTo>
                    <a:pt x="685" y="978"/>
                    <a:pt x="684" y="977"/>
                    <a:pt x="684" y="976"/>
                  </a:cubicBezTo>
                  <a:cubicBezTo>
                    <a:pt x="683" y="977"/>
                    <a:pt x="682" y="977"/>
                    <a:pt x="683" y="978"/>
                  </a:cubicBezTo>
                  <a:cubicBezTo>
                    <a:pt x="683" y="978"/>
                    <a:pt x="683" y="978"/>
                    <a:pt x="682" y="978"/>
                  </a:cubicBezTo>
                  <a:cubicBezTo>
                    <a:pt x="682" y="979"/>
                    <a:pt x="682" y="979"/>
                    <a:pt x="682" y="979"/>
                  </a:cubicBezTo>
                  <a:cubicBezTo>
                    <a:pt x="681" y="979"/>
                    <a:pt x="681" y="980"/>
                    <a:pt x="681" y="980"/>
                  </a:cubicBezTo>
                  <a:cubicBezTo>
                    <a:pt x="681" y="981"/>
                    <a:pt x="681" y="981"/>
                    <a:pt x="681" y="981"/>
                  </a:cubicBezTo>
                  <a:cubicBezTo>
                    <a:pt x="681" y="981"/>
                    <a:pt x="680" y="982"/>
                    <a:pt x="681" y="982"/>
                  </a:cubicBezTo>
                  <a:cubicBezTo>
                    <a:pt x="681" y="982"/>
                    <a:pt x="682" y="982"/>
                    <a:pt x="682" y="983"/>
                  </a:cubicBezTo>
                  <a:cubicBezTo>
                    <a:pt x="682" y="983"/>
                    <a:pt x="682" y="983"/>
                    <a:pt x="682" y="983"/>
                  </a:cubicBezTo>
                  <a:cubicBezTo>
                    <a:pt x="682" y="984"/>
                    <a:pt x="684" y="985"/>
                    <a:pt x="683" y="987"/>
                  </a:cubicBezTo>
                  <a:cubicBezTo>
                    <a:pt x="683" y="987"/>
                    <a:pt x="682" y="989"/>
                    <a:pt x="682" y="989"/>
                  </a:cubicBezTo>
                  <a:cubicBezTo>
                    <a:pt x="680" y="990"/>
                    <a:pt x="681" y="990"/>
                    <a:pt x="680" y="988"/>
                  </a:cubicBezTo>
                  <a:cubicBezTo>
                    <a:pt x="679" y="988"/>
                    <a:pt x="680" y="988"/>
                    <a:pt x="680" y="988"/>
                  </a:cubicBezTo>
                  <a:close/>
                  <a:moveTo>
                    <a:pt x="670" y="939"/>
                  </a:moveTo>
                  <a:cubicBezTo>
                    <a:pt x="670" y="940"/>
                    <a:pt x="670" y="940"/>
                    <a:pt x="670" y="940"/>
                  </a:cubicBezTo>
                  <a:cubicBezTo>
                    <a:pt x="670" y="940"/>
                    <a:pt x="670" y="940"/>
                    <a:pt x="670" y="939"/>
                  </a:cubicBezTo>
                  <a:close/>
                  <a:moveTo>
                    <a:pt x="670" y="956"/>
                  </a:moveTo>
                  <a:cubicBezTo>
                    <a:pt x="672" y="955"/>
                    <a:pt x="669" y="957"/>
                    <a:pt x="670" y="956"/>
                  </a:cubicBezTo>
                  <a:cubicBezTo>
                    <a:pt x="670" y="956"/>
                    <a:pt x="670" y="956"/>
                    <a:pt x="670" y="956"/>
                  </a:cubicBezTo>
                  <a:close/>
                  <a:moveTo>
                    <a:pt x="672" y="952"/>
                  </a:moveTo>
                  <a:cubicBezTo>
                    <a:pt x="672" y="952"/>
                    <a:pt x="672" y="952"/>
                    <a:pt x="673" y="952"/>
                  </a:cubicBezTo>
                  <a:cubicBezTo>
                    <a:pt x="673" y="952"/>
                    <a:pt x="673" y="952"/>
                    <a:pt x="672" y="952"/>
                  </a:cubicBezTo>
                  <a:close/>
                  <a:moveTo>
                    <a:pt x="671" y="953"/>
                  </a:moveTo>
                  <a:cubicBezTo>
                    <a:pt x="671" y="953"/>
                    <a:pt x="671" y="953"/>
                    <a:pt x="671" y="953"/>
                  </a:cubicBezTo>
                  <a:cubicBezTo>
                    <a:pt x="671" y="953"/>
                    <a:pt x="671" y="952"/>
                    <a:pt x="671" y="952"/>
                  </a:cubicBezTo>
                  <a:cubicBezTo>
                    <a:pt x="674" y="953"/>
                    <a:pt x="671" y="953"/>
                    <a:pt x="671" y="953"/>
                  </a:cubicBezTo>
                  <a:close/>
                  <a:moveTo>
                    <a:pt x="670" y="944"/>
                  </a:moveTo>
                  <a:cubicBezTo>
                    <a:pt x="671" y="944"/>
                    <a:pt x="671" y="944"/>
                    <a:pt x="670" y="944"/>
                  </a:cubicBezTo>
                  <a:cubicBezTo>
                    <a:pt x="670" y="944"/>
                    <a:pt x="670" y="944"/>
                    <a:pt x="670" y="944"/>
                  </a:cubicBezTo>
                  <a:close/>
                  <a:moveTo>
                    <a:pt x="670" y="943"/>
                  </a:moveTo>
                  <a:cubicBezTo>
                    <a:pt x="671" y="943"/>
                    <a:pt x="670" y="943"/>
                    <a:pt x="670" y="943"/>
                  </a:cubicBezTo>
                  <a:cubicBezTo>
                    <a:pt x="670" y="943"/>
                    <a:pt x="670" y="943"/>
                    <a:pt x="670" y="943"/>
                  </a:cubicBezTo>
                  <a:close/>
                  <a:moveTo>
                    <a:pt x="668" y="960"/>
                  </a:moveTo>
                  <a:cubicBezTo>
                    <a:pt x="668" y="960"/>
                    <a:pt x="668" y="960"/>
                    <a:pt x="667" y="960"/>
                  </a:cubicBezTo>
                  <a:cubicBezTo>
                    <a:pt x="667" y="960"/>
                    <a:pt x="667" y="959"/>
                    <a:pt x="667" y="959"/>
                  </a:cubicBezTo>
                  <a:cubicBezTo>
                    <a:pt x="668" y="959"/>
                    <a:pt x="669" y="957"/>
                    <a:pt x="670" y="957"/>
                  </a:cubicBezTo>
                  <a:cubicBezTo>
                    <a:pt x="670" y="956"/>
                    <a:pt x="671" y="956"/>
                    <a:pt x="671" y="957"/>
                  </a:cubicBezTo>
                  <a:cubicBezTo>
                    <a:pt x="672" y="956"/>
                    <a:pt x="672" y="957"/>
                    <a:pt x="672" y="957"/>
                  </a:cubicBezTo>
                  <a:cubicBezTo>
                    <a:pt x="673" y="957"/>
                    <a:pt x="673" y="958"/>
                    <a:pt x="673" y="959"/>
                  </a:cubicBezTo>
                  <a:cubicBezTo>
                    <a:pt x="673" y="959"/>
                    <a:pt x="673" y="959"/>
                    <a:pt x="673" y="959"/>
                  </a:cubicBezTo>
                  <a:cubicBezTo>
                    <a:pt x="674" y="959"/>
                    <a:pt x="674" y="959"/>
                    <a:pt x="673" y="959"/>
                  </a:cubicBezTo>
                  <a:cubicBezTo>
                    <a:pt x="673" y="959"/>
                    <a:pt x="673" y="959"/>
                    <a:pt x="673" y="960"/>
                  </a:cubicBezTo>
                  <a:cubicBezTo>
                    <a:pt x="673" y="960"/>
                    <a:pt x="673" y="960"/>
                    <a:pt x="673" y="960"/>
                  </a:cubicBezTo>
                  <a:cubicBezTo>
                    <a:pt x="673" y="959"/>
                    <a:pt x="673" y="959"/>
                    <a:pt x="673" y="959"/>
                  </a:cubicBezTo>
                  <a:cubicBezTo>
                    <a:pt x="672" y="960"/>
                    <a:pt x="669" y="962"/>
                    <a:pt x="669" y="961"/>
                  </a:cubicBezTo>
                  <a:cubicBezTo>
                    <a:pt x="669" y="961"/>
                    <a:pt x="668" y="961"/>
                    <a:pt x="668" y="960"/>
                  </a:cubicBezTo>
                  <a:close/>
                  <a:moveTo>
                    <a:pt x="673" y="957"/>
                  </a:moveTo>
                  <a:cubicBezTo>
                    <a:pt x="673" y="957"/>
                    <a:pt x="673" y="957"/>
                    <a:pt x="673" y="957"/>
                  </a:cubicBezTo>
                  <a:cubicBezTo>
                    <a:pt x="673" y="956"/>
                    <a:pt x="673" y="956"/>
                    <a:pt x="673" y="957"/>
                  </a:cubicBezTo>
                  <a:close/>
                  <a:moveTo>
                    <a:pt x="674" y="946"/>
                  </a:moveTo>
                  <a:cubicBezTo>
                    <a:pt x="674" y="946"/>
                    <a:pt x="674" y="946"/>
                    <a:pt x="674" y="946"/>
                  </a:cubicBezTo>
                  <a:cubicBezTo>
                    <a:pt x="674" y="946"/>
                    <a:pt x="674" y="946"/>
                    <a:pt x="674" y="946"/>
                  </a:cubicBezTo>
                  <a:cubicBezTo>
                    <a:pt x="674" y="946"/>
                    <a:pt x="674" y="946"/>
                    <a:pt x="674" y="946"/>
                  </a:cubicBezTo>
                  <a:cubicBezTo>
                    <a:pt x="674" y="946"/>
                    <a:pt x="674" y="946"/>
                    <a:pt x="674" y="946"/>
                  </a:cubicBezTo>
                  <a:close/>
                  <a:moveTo>
                    <a:pt x="675" y="945"/>
                  </a:moveTo>
                  <a:cubicBezTo>
                    <a:pt x="674" y="945"/>
                    <a:pt x="675" y="945"/>
                    <a:pt x="675" y="945"/>
                  </a:cubicBezTo>
                  <a:cubicBezTo>
                    <a:pt x="675" y="945"/>
                    <a:pt x="675" y="945"/>
                    <a:pt x="675" y="945"/>
                  </a:cubicBezTo>
                  <a:close/>
                  <a:moveTo>
                    <a:pt x="667" y="961"/>
                  </a:moveTo>
                  <a:cubicBezTo>
                    <a:pt x="667" y="961"/>
                    <a:pt x="667" y="961"/>
                    <a:pt x="667" y="961"/>
                  </a:cubicBezTo>
                  <a:cubicBezTo>
                    <a:pt x="667" y="961"/>
                    <a:pt x="668" y="961"/>
                    <a:pt x="668" y="960"/>
                  </a:cubicBezTo>
                  <a:cubicBezTo>
                    <a:pt x="669" y="961"/>
                    <a:pt x="667" y="961"/>
                    <a:pt x="667" y="961"/>
                  </a:cubicBezTo>
                  <a:close/>
                  <a:moveTo>
                    <a:pt x="669" y="956"/>
                  </a:moveTo>
                  <a:cubicBezTo>
                    <a:pt x="669" y="956"/>
                    <a:pt x="669" y="956"/>
                    <a:pt x="669" y="956"/>
                  </a:cubicBezTo>
                  <a:cubicBezTo>
                    <a:pt x="669" y="956"/>
                    <a:pt x="669" y="956"/>
                    <a:pt x="669" y="956"/>
                  </a:cubicBezTo>
                  <a:close/>
                  <a:moveTo>
                    <a:pt x="669" y="942"/>
                  </a:moveTo>
                  <a:cubicBezTo>
                    <a:pt x="669" y="942"/>
                    <a:pt x="670" y="942"/>
                    <a:pt x="670" y="942"/>
                  </a:cubicBezTo>
                  <a:cubicBezTo>
                    <a:pt x="670" y="942"/>
                    <a:pt x="669" y="943"/>
                    <a:pt x="669" y="942"/>
                  </a:cubicBezTo>
                  <a:close/>
                  <a:moveTo>
                    <a:pt x="641" y="945"/>
                  </a:moveTo>
                  <a:cubicBezTo>
                    <a:pt x="641" y="945"/>
                    <a:pt x="641" y="945"/>
                    <a:pt x="641" y="946"/>
                  </a:cubicBezTo>
                  <a:cubicBezTo>
                    <a:pt x="640" y="944"/>
                    <a:pt x="641" y="945"/>
                    <a:pt x="641" y="945"/>
                  </a:cubicBezTo>
                  <a:close/>
                  <a:moveTo>
                    <a:pt x="643" y="995"/>
                  </a:moveTo>
                  <a:cubicBezTo>
                    <a:pt x="643" y="995"/>
                    <a:pt x="643" y="995"/>
                    <a:pt x="643" y="995"/>
                  </a:cubicBezTo>
                  <a:cubicBezTo>
                    <a:pt x="643" y="994"/>
                    <a:pt x="643" y="994"/>
                    <a:pt x="643" y="994"/>
                  </a:cubicBezTo>
                  <a:cubicBezTo>
                    <a:pt x="643" y="994"/>
                    <a:pt x="643" y="994"/>
                    <a:pt x="643" y="994"/>
                  </a:cubicBezTo>
                  <a:cubicBezTo>
                    <a:pt x="643" y="994"/>
                    <a:pt x="643" y="994"/>
                    <a:pt x="643" y="994"/>
                  </a:cubicBezTo>
                  <a:cubicBezTo>
                    <a:pt x="643" y="994"/>
                    <a:pt x="643" y="994"/>
                    <a:pt x="643" y="994"/>
                  </a:cubicBezTo>
                  <a:cubicBezTo>
                    <a:pt x="643" y="994"/>
                    <a:pt x="642" y="994"/>
                    <a:pt x="642" y="994"/>
                  </a:cubicBezTo>
                  <a:cubicBezTo>
                    <a:pt x="642" y="994"/>
                    <a:pt x="642" y="994"/>
                    <a:pt x="642" y="994"/>
                  </a:cubicBezTo>
                  <a:cubicBezTo>
                    <a:pt x="642" y="994"/>
                    <a:pt x="642" y="994"/>
                    <a:pt x="642" y="994"/>
                  </a:cubicBezTo>
                  <a:cubicBezTo>
                    <a:pt x="642" y="994"/>
                    <a:pt x="642" y="994"/>
                    <a:pt x="642" y="994"/>
                  </a:cubicBezTo>
                  <a:cubicBezTo>
                    <a:pt x="642" y="995"/>
                    <a:pt x="642" y="994"/>
                    <a:pt x="642" y="994"/>
                  </a:cubicBezTo>
                  <a:cubicBezTo>
                    <a:pt x="642" y="994"/>
                    <a:pt x="642" y="994"/>
                    <a:pt x="642" y="994"/>
                  </a:cubicBezTo>
                  <a:cubicBezTo>
                    <a:pt x="642" y="994"/>
                    <a:pt x="642" y="994"/>
                    <a:pt x="642" y="994"/>
                  </a:cubicBezTo>
                  <a:cubicBezTo>
                    <a:pt x="642" y="994"/>
                    <a:pt x="642" y="994"/>
                    <a:pt x="642" y="994"/>
                  </a:cubicBezTo>
                  <a:cubicBezTo>
                    <a:pt x="642" y="994"/>
                    <a:pt x="642" y="995"/>
                    <a:pt x="642" y="995"/>
                  </a:cubicBezTo>
                  <a:cubicBezTo>
                    <a:pt x="642" y="995"/>
                    <a:pt x="642" y="995"/>
                    <a:pt x="642" y="995"/>
                  </a:cubicBezTo>
                  <a:cubicBezTo>
                    <a:pt x="642" y="995"/>
                    <a:pt x="642" y="995"/>
                    <a:pt x="642" y="995"/>
                  </a:cubicBezTo>
                  <a:cubicBezTo>
                    <a:pt x="641" y="995"/>
                    <a:pt x="641" y="995"/>
                    <a:pt x="641" y="995"/>
                  </a:cubicBezTo>
                  <a:cubicBezTo>
                    <a:pt x="641" y="995"/>
                    <a:pt x="641" y="995"/>
                    <a:pt x="641" y="995"/>
                  </a:cubicBezTo>
                  <a:cubicBezTo>
                    <a:pt x="641" y="995"/>
                    <a:pt x="641" y="995"/>
                    <a:pt x="641" y="995"/>
                  </a:cubicBezTo>
                  <a:cubicBezTo>
                    <a:pt x="641" y="995"/>
                    <a:pt x="641" y="995"/>
                    <a:pt x="640" y="995"/>
                  </a:cubicBezTo>
                  <a:cubicBezTo>
                    <a:pt x="640" y="995"/>
                    <a:pt x="640" y="995"/>
                    <a:pt x="640" y="995"/>
                  </a:cubicBezTo>
                  <a:cubicBezTo>
                    <a:pt x="640" y="995"/>
                    <a:pt x="640" y="995"/>
                    <a:pt x="640" y="995"/>
                  </a:cubicBezTo>
                  <a:cubicBezTo>
                    <a:pt x="640" y="995"/>
                    <a:pt x="640" y="995"/>
                    <a:pt x="640" y="996"/>
                  </a:cubicBezTo>
                  <a:cubicBezTo>
                    <a:pt x="640" y="996"/>
                    <a:pt x="640" y="996"/>
                    <a:pt x="640" y="996"/>
                  </a:cubicBezTo>
                  <a:cubicBezTo>
                    <a:pt x="640" y="996"/>
                    <a:pt x="640" y="996"/>
                    <a:pt x="640" y="996"/>
                  </a:cubicBezTo>
                  <a:cubicBezTo>
                    <a:pt x="640" y="996"/>
                    <a:pt x="640" y="996"/>
                    <a:pt x="640" y="996"/>
                  </a:cubicBezTo>
                  <a:cubicBezTo>
                    <a:pt x="640" y="995"/>
                    <a:pt x="640" y="996"/>
                    <a:pt x="640" y="996"/>
                  </a:cubicBezTo>
                  <a:cubicBezTo>
                    <a:pt x="640" y="996"/>
                    <a:pt x="640" y="996"/>
                    <a:pt x="640" y="996"/>
                  </a:cubicBezTo>
                  <a:cubicBezTo>
                    <a:pt x="640" y="996"/>
                    <a:pt x="640" y="996"/>
                    <a:pt x="640" y="996"/>
                  </a:cubicBezTo>
                  <a:cubicBezTo>
                    <a:pt x="640" y="996"/>
                    <a:pt x="640" y="996"/>
                    <a:pt x="640" y="996"/>
                  </a:cubicBezTo>
                  <a:cubicBezTo>
                    <a:pt x="640" y="996"/>
                    <a:pt x="640" y="996"/>
                    <a:pt x="640" y="996"/>
                  </a:cubicBezTo>
                  <a:cubicBezTo>
                    <a:pt x="640" y="996"/>
                    <a:pt x="640" y="996"/>
                    <a:pt x="640" y="996"/>
                  </a:cubicBezTo>
                  <a:cubicBezTo>
                    <a:pt x="640" y="996"/>
                    <a:pt x="640" y="996"/>
                    <a:pt x="640" y="996"/>
                  </a:cubicBezTo>
                  <a:cubicBezTo>
                    <a:pt x="640" y="996"/>
                    <a:pt x="640" y="996"/>
                    <a:pt x="640" y="996"/>
                  </a:cubicBezTo>
                  <a:cubicBezTo>
                    <a:pt x="640" y="996"/>
                    <a:pt x="640" y="996"/>
                    <a:pt x="640" y="996"/>
                  </a:cubicBezTo>
                  <a:cubicBezTo>
                    <a:pt x="640" y="996"/>
                    <a:pt x="640" y="996"/>
                    <a:pt x="640" y="996"/>
                  </a:cubicBezTo>
                  <a:cubicBezTo>
                    <a:pt x="640" y="996"/>
                    <a:pt x="640" y="996"/>
                    <a:pt x="640" y="996"/>
                  </a:cubicBezTo>
                  <a:cubicBezTo>
                    <a:pt x="640" y="996"/>
                    <a:pt x="640" y="996"/>
                    <a:pt x="640" y="996"/>
                  </a:cubicBezTo>
                  <a:cubicBezTo>
                    <a:pt x="640" y="996"/>
                    <a:pt x="640" y="996"/>
                    <a:pt x="640" y="996"/>
                  </a:cubicBezTo>
                  <a:cubicBezTo>
                    <a:pt x="640" y="996"/>
                    <a:pt x="640" y="996"/>
                    <a:pt x="640" y="996"/>
                  </a:cubicBezTo>
                  <a:cubicBezTo>
                    <a:pt x="640" y="996"/>
                    <a:pt x="640" y="996"/>
                    <a:pt x="640" y="996"/>
                  </a:cubicBezTo>
                  <a:cubicBezTo>
                    <a:pt x="640" y="996"/>
                    <a:pt x="640" y="996"/>
                    <a:pt x="640" y="996"/>
                  </a:cubicBezTo>
                  <a:cubicBezTo>
                    <a:pt x="640" y="996"/>
                    <a:pt x="640" y="996"/>
                    <a:pt x="640" y="996"/>
                  </a:cubicBezTo>
                  <a:cubicBezTo>
                    <a:pt x="640" y="996"/>
                    <a:pt x="640" y="996"/>
                    <a:pt x="640" y="996"/>
                  </a:cubicBezTo>
                  <a:cubicBezTo>
                    <a:pt x="640" y="996"/>
                    <a:pt x="640" y="996"/>
                    <a:pt x="640" y="996"/>
                  </a:cubicBezTo>
                  <a:cubicBezTo>
                    <a:pt x="640" y="996"/>
                    <a:pt x="640" y="996"/>
                    <a:pt x="640" y="996"/>
                  </a:cubicBezTo>
                  <a:cubicBezTo>
                    <a:pt x="640" y="996"/>
                    <a:pt x="640" y="996"/>
                    <a:pt x="640" y="996"/>
                  </a:cubicBezTo>
                  <a:cubicBezTo>
                    <a:pt x="640" y="996"/>
                    <a:pt x="640" y="996"/>
                    <a:pt x="640" y="996"/>
                  </a:cubicBezTo>
                  <a:cubicBezTo>
                    <a:pt x="640" y="996"/>
                    <a:pt x="641" y="996"/>
                    <a:pt x="641" y="996"/>
                  </a:cubicBezTo>
                  <a:cubicBezTo>
                    <a:pt x="641" y="996"/>
                    <a:pt x="640" y="996"/>
                    <a:pt x="640" y="996"/>
                  </a:cubicBezTo>
                  <a:cubicBezTo>
                    <a:pt x="640" y="996"/>
                    <a:pt x="640" y="996"/>
                    <a:pt x="640" y="996"/>
                  </a:cubicBezTo>
                  <a:cubicBezTo>
                    <a:pt x="640" y="996"/>
                    <a:pt x="641" y="996"/>
                    <a:pt x="641" y="996"/>
                  </a:cubicBezTo>
                  <a:cubicBezTo>
                    <a:pt x="641" y="996"/>
                    <a:pt x="641" y="996"/>
                    <a:pt x="641" y="996"/>
                  </a:cubicBezTo>
                  <a:cubicBezTo>
                    <a:pt x="641" y="996"/>
                    <a:pt x="641" y="996"/>
                    <a:pt x="641" y="996"/>
                  </a:cubicBezTo>
                  <a:cubicBezTo>
                    <a:pt x="641" y="996"/>
                    <a:pt x="641" y="996"/>
                    <a:pt x="641" y="996"/>
                  </a:cubicBezTo>
                  <a:cubicBezTo>
                    <a:pt x="641" y="996"/>
                    <a:pt x="641" y="996"/>
                    <a:pt x="641" y="996"/>
                  </a:cubicBezTo>
                  <a:cubicBezTo>
                    <a:pt x="641" y="996"/>
                    <a:pt x="641" y="996"/>
                    <a:pt x="641" y="996"/>
                  </a:cubicBezTo>
                  <a:cubicBezTo>
                    <a:pt x="641" y="996"/>
                    <a:pt x="641" y="996"/>
                    <a:pt x="641" y="996"/>
                  </a:cubicBezTo>
                  <a:cubicBezTo>
                    <a:pt x="641" y="996"/>
                    <a:pt x="641" y="996"/>
                    <a:pt x="641" y="996"/>
                  </a:cubicBezTo>
                  <a:cubicBezTo>
                    <a:pt x="641" y="996"/>
                    <a:pt x="641" y="996"/>
                    <a:pt x="641" y="996"/>
                  </a:cubicBezTo>
                  <a:cubicBezTo>
                    <a:pt x="641" y="996"/>
                    <a:pt x="641" y="996"/>
                    <a:pt x="641" y="996"/>
                  </a:cubicBezTo>
                  <a:cubicBezTo>
                    <a:pt x="641" y="996"/>
                    <a:pt x="641" y="996"/>
                    <a:pt x="641" y="996"/>
                  </a:cubicBezTo>
                  <a:cubicBezTo>
                    <a:pt x="641" y="996"/>
                    <a:pt x="641" y="996"/>
                    <a:pt x="641" y="996"/>
                  </a:cubicBezTo>
                  <a:cubicBezTo>
                    <a:pt x="641" y="996"/>
                    <a:pt x="641" y="996"/>
                    <a:pt x="641" y="996"/>
                  </a:cubicBezTo>
                  <a:cubicBezTo>
                    <a:pt x="641" y="996"/>
                    <a:pt x="641" y="996"/>
                    <a:pt x="641" y="996"/>
                  </a:cubicBezTo>
                  <a:cubicBezTo>
                    <a:pt x="641" y="996"/>
                    <a:pt x="641" y="996"/>
                    <a:pt x="641" y="996"/>
                  </a:cubicBezTo>
                  <a:cubicBezTo>
                    <a:pt x="641" y="995"/>
                    <a:pt x="641" y="995"/>
                    <a:pt x="641" y="995"/>
                  </a:cubicBezTo>
                  <a:cubicBezTo>
                    <a:pt x="641" y="995"/>
                    <a:pt x="641" y="995"/>
                    <a:pt x="641" y="995"/>
                  </a:cubicBezTo>
                  <a:cubicBezTo>
                    <a:pt x="641" y="995"/>
                    <a:pt x="641" y="995"/>
                    <a:pt x="641" y="995"/>
                  </a:cubicBezTo>
                  <a:cubicBezTo>
                    <a:pt x="641" y="995"/>
                    <a:pt x="641" y="995"/>
                    <a:pt x="641" y="995"/>
                  </a:cubicBezTo>
                  <a:cubicBezTo>
                    <a:pt x="641" y="995"/>
                    <a:pt x="642" y="995"/>
                    <a:pt x="642" y="995"/>
                  </a:cubicBezTo>
                  <a:cubicBezTo>
                    <a:pt x="642" y="995"/>
                    <a:pt x="642" y="995"/>
                    <a:pt x="642" y="995"/>
                  </a:cubicBezTo>
                  <a:cubicBezTo>
                    <a:pt x="642" y="995"/>
                    <a:pt x="642" y="995"/>
                    <a:pt x="642" y="995"/>
                  </a:cubicBezTo>
                  <a:cubicBezTo>
                    <a:pt x="642" y="995"/>
                    <a:pt x="642" y="995"/>
                    <a:pt x="642" y="995"/>
                  </a:cubicBezTo>
                  <a:cubicBezTo>
                    <a:pt x="642" y="995"/>
                    <a:pt x="642" y="995"/>
                    <a:pt x="642" y="995"/>
                  </a:cubicBezTo>
                  <a:cubicBezTo>
                    <a:pt x="642" y="995"/>
                    <a:pt x="642" y="995"/>
                    <a:pt x="642" y="995"/>
                  </a:cubicBezTo>
                  <a:cubicBezTo>
                    <a:pt x="642" y="995"/>
                    <a:pt x="642" y="995"/>
                    <a:pt x="642" y="995"/>
                  </a:cubicBezTo>
                  <a:cubicBezTo>
                    <a:pt x="642" y="995"/>
                    <a:pt x="642" y="995"/>
                    <a:pt x="642" y="995"/>
                  </a:cubicBezTo>
                  <a:cubicBezTo>
                    <a:pt x="642" y="995"/>
                    <a:pt x="642" y="995"/>
                    <a:pt x="642" y="995"/>
                  </a:cubicBezTo>
                  <a:cubicBezTo>
                    <a:pt x="642" y="995"/>
                    <a:pt x="642" y="995"/>
                    <a:pt x="642" y="995"/>
                  </a:cubicBezTo>
                  <a:cubicBezTo>
                    <a:pt x="642" y="995"/>
                    <a:pt x="642" y="995"/>
                    <a:pt x="642" y="995"/>
                  </a:cubicBezTo>
                  <a:cubicBezTo>
                    <a:pt x="642" y="995"/>
                    <a:pt x="642" y="995"/>
                    <a:pt x="642" y="995"/>
                  </a:cubicBezTo>
                  <a:cubicBezTo>
                    <a:pt x="642" y="995"/>
                    <a:pt x="642" y="995"/>
                    <a:pt x="642" y="995"/>
                  </a:cubicBezTo>
                  <a:cubicBezTo>
                    <a:pt x="642" y="995"/>
                    <a:pt x="642" y="995"/>
                    <a:pt x="642" y="995"/>
                  </a:cubicBezTo>
                  <a:cubicBezTo>
                    <a:pt x="642" y="995"/>
                    <a:pt x="642" y="995"/>
                    <a:pt x="642" y="995"/>
                  </a:cubicBezTo>
                  <a:cubicBezTo>
                    <a:pt x="642" y="995"/>
                    <a:pt x="642" y="995"/>
                    <a:pt x="642" y="995"/>
                  </a:cubicBezTo>
                  <a:cubicBezTo>
                    <a:pt x="642" y="995"/>
                    <a:pt x="642" y="995"/>
                    <a:pt x="643" y="995"/>
                  </a:cubicBezTo>
                  <a:cubicBezTo>
                    <a:pt x="643" y="995"/>
                    <a:pt x="643" y="995"/>
                    <a:pt x="643" y="995"/>
                  </a:cubicBezTo>
                  <a:cubicBezTo>
                    <a:pt x="643" y="995"/>
                    <a:pt x="643" y="995"/>
                    <a:pt x="643" y="995"/>
                  </a:cubicBezTo>
                  <a:cubicBezTo>
                    <a:pt x="643" y="995"/>
                    <a:pt x="643" y="995"/>
                    <a:pt x="643" y="995"/>
                  </a:cubicBezTo>
                  <a:cubicBezTo>
                    <a:pt x="643" y="995"/>
                    <a:pt x="643" y="995"/>
                    <a:pt x="643" y="995"/>
                  </a:cubicBezTo>
                  <a:cubicBezTo>
                    <a:pt x="643" y="995"/>
                    <a:pt x="643" y="995"/>
                    <a:pt x="643" y="995"/>
                  </a:cubicBezTo>
                  <a:cubicBezTo>
                    <a:pt x="643" y="995"/>
                    <a:pt x="643" y="995"/>
                    <a:pt x="643" y="995"/>
                  </a:cubicBezTo>
                  <a:cubicBezTo>
                    <a:pt x="643" y="995"/>
                    <a:pt x="643" y="995"/>
                    <a:pt x="643" y="995"/>
                  </a:cubicBezTo>
                  <a:cubicBezTo>
                    <a:pt x="643" y="995"/>
                    <a:pt x="643" y="995"/>
                    <a:pt x="643" y="995"/>
                  </a:cubicBezTo>
                  <a:cubicBezTo>
                    <a:pt x="643" y="995"/>
                    <a:pt x="643" y="995"/>
                    <a:pt x="643" y="995"/>
                  </a:cubicBezTo>
                  <a:cubicBezTo>
                    <a:pt x="643" y="995"/>
                    <a:pt x="643" y="995"/>
                    <a:pt x="643" y="995"/>
                  </a:cubicBezTo>
                  <a:cubicBezTo>
                    <a:pt x="643" y="995"/>
                    <a:pt x="643" y="995"/>
                    <a:pt x="643" y="995"/>
                  </a:cubicBezTo>
                  <a:cubicBezTo>
                    <a:pt x="643" y="995"/>
                    <a:pt x="643" y="995"/>
                    <a:pt x="643" y="995"/>
                  </a:cubicBezTo>
                  <a:cubicBezTo>
                    <a:pt x="643" y="995"/>
                    <a:pt x="643" y="995"/>
                    <a:pt x="643" y="995"/>
                  </a:cubicBezTo>
                  <a:cubicBezTo>
                    <a:pt x="643" y="995"/>
                    <a:pt x="643" y="995"/>
                    <a:pt x="643" y="995"/>
                  </a:cubicBezTo>
                  <a:cubicBezTo>
                    <a:pt x="643" y="995"/>
                    <a:pt x="643" y="995"/>
                    <a:pt x="643" y="995"/>
                  </a:cubicBezTo>
                  <a:cubicBezTo>
                    <a:pt x="643" y="995"/>
                    <a:pt x="643" y="995"/>
                    <a:pt x="643" y="995"/>
                  </a:cubicBezTo>
                  <a:cubicBezTo>
                    <a:pt x="643" y="995"/>
                    <a:pt x="643" y="995"/>
                    <a:pt x="643" y="995"/>
                  </a:cubicBezTo>
                  <a:cubicBezTo>
                    <a:pt x="643" y="995"/>
                    <a:pt x="643" y="995"/>
                    <a:pt x="643" y="995"/>
                  </a:cubicBezTo>
                  <a:cubicBezTo>
                    <a:pt x="643" y="995"/>
                    <a:pt x="643" y="995"/>
                    <a:pt x="643" y="995"/>
                  </a:cubicBezTo>
                  <a:cubicBezTo>
                    <a:pt x="643" y="995"/>
                    <a:pt x="643" y="995"/>
                    <a:pt x="643" y="995"/>
                  </a:cubicBezTo>
                  <a:cubicBezTo>
                    <a:pt x="643" y="995"/>
                    <a:pt x="643" y="995"/>
                    <a:pt x="643" y="995"/>
                  </a:cubicBezTo>
                  <a:close/>
                  <a:moveTo>
                    <a:pt x="641" y="996"/>
                  </a:moveTo>
                  <a:cubicBezTo>
                    <a:pt x="641" y="996"/>
                    <a:pt x="641" y="996"/>
                    <a:pt x="641" y="996"/>
                  </a:cubicBezTo>
                  <a:cubicBezTo>
                    <a:pt x="641" y="996"/>
                    <a:pt x="641" y="996"/>
                    <a:pt x="641" y="996"/>
                  </a:cubicBezTo>
                  <a:close/>
                  <a:moveTo>
                    <a:pt x="227" y="882"/>
                  </a:moveTo>
                  <a:cubicBezTo>
                    <a:pt x="228" y="884"/>
                    <a:pt x="224" y="887"/>
                    <a:pt x="227" y="882"/>
                  </a:cubicBezTo>
                  <a:cubicBezTo>
                    <a:pt x="228" y="884"/>
                    <a:pt x="227" y="883"/>
                    <a:pt x="227" y="882"/>
                  </a:cubicBezTo>
                  <a:close/>
                  <a:moveTo>
                    <a:pt x="462" y="900"/>
                  </a:moveTo>
                  <a:cubicBezTo>
                    <a:pt x="462" y="900"/>
                    <a:pt x="459" y="900"/>
                    <a:pt x="460" y="899"/>
                  </a:cubicBezTo>
                  <a:cubicBezTo>
                    <a:pt x="460" y="897"/>
                    <a:pt x="462" y="899"/>
                    <a:pt x="462" y="900"/>
                  </a:cubicBezTo>
                  <a:close/>
                  <a:moveTo>
                    <a:pt x="623" y="979"/>
                  </a:moveTo>
                  <a:cubicBezTo>
                    <a:pt x="622" y="980"/>
                    <a:pt x="622" y="980"/>
                    <a:pt x="621" y="981"/>
                  </a:cubicBezTo>
                  <a:cubicBezTo>
                    <a:pt x="621" y="979"/>
                    <a:pt x="623" y="979"/>
                    <a:pt x="623" y="979"/>
                  </a:cubicBezTo>
                  <a:close/>
                  <a:moveTo>
                    <a:pt x="585" y="1011"/>
                  </a:moveTo>
                  <a:cubicBezTo>
                    <a:pt x="585" y="1012"/>
                    <a:pt x="584" y="1013"/>
                    <a:pt x="584" y="1013"/>
                  </a:cubicBezTo>
                  <a:cubicBezTo>
                    <a:pt x="584" y="1013"/>
                    <a:pt x="584" y="1010"/>
                    <a:pt x="584" y="1011"/>
                  </a:cubicBezTo>
                  <a:cubicBezTo>
                    <a:pt x="585" y="1011"/>
                    <a:pt x="585" y="1011"/>
                    <a:pt x="585" y="1011"/>
                  </a:cubicBezTo>
                  <a:close/>
                  <a:moveTo>
                    <a:pt x="621" y="979"/>
                  </a:moveTo>
                  <a:cubicBezTo>
                    <a:pt x="621" y="979"/>
                    <a:pt x="621" y="980"/>
                    <a:pt x="621" y="980"/>
                  </a:cubicBezTo>
                  <a:cubicBezTo>
                    <a:pt x="621" y="980"/>
                    <a:pt x="620" y="980"/>
                    <a:pt x="620" y="980"/>
                  </a:cubicBezTo>
                  <a:cubicBezTo>
                    <a:pt x="620" y="980"/>
                    <a:pt x="621" y="979"/>
                    <a:pt x="621" y="979"/>
                  </a:cubicBezTo>
                  <a:cubicBezTo>
                    <a:pt x="621" y="979"/>
                    <a:pt x="621" y="979"/>
                    <a:pt x="621" y="979"/>
                  </a:cubicBezTo>
                  <a:close/>
                  <a:moveTo>
                    <a:pt x="632" y="997"/>
                  </a:moveTo>
                  <a:cubicBezTo>
                    <a:pt x="633" y="997"/>
                    <a:pt x="630" y="997"/>
                    <a:pt x="630" y="997"/>
                  </a:cubicBezTo>
                  <a:cubicBezTo>
                    <a:pt x="631" y="996"/>
                    <a:pt x="632" y="996"/>
                    <a:pt x="632" y="997"/>
                  </a:cubicBezTo>
                  <a:cubicBezTo>
                    <a:pt x="632" y="997"/>
                    <a:pt x="632" y="997"/>
                    <a:pt x="632" y="997"/>
                  </a:cubicBezTo>
                  <a:close/>
                  <a:moveTo>
                    <a:pt x="704" y="775"/>
                  </a:moveTo>
                  <a:cubicBezTo>
                    <a:pt x="705" y="775"/>
                    <a:pt x="705" y="775"/>
                    <a:pt x="705" y="775"/>
                  </a:cubicBezTo>
                  <a:cubicBezTo>
                    <a:pt x="705" y="776"/>
                    <a:pt x="704" y="776"/>
                    <a:pt x="704" y="776"/>
                  </a:cubicBezTo>
                  <a:cubicBezTo>
                    <a:pt x="703" y="776"/>
                    <a:pt x="704" y="775"/>
                    <a:pt x="704" y="775"/>
                  </a:cubicBezTo>
                  <a:close/>
                  <a:moveTo>
                    <a:pt x="703" y="779"/>
                  </a:moveTo>
                  <a:cubicBezTo>
                    <a:pt x="703" y="779"/>
                    <a:pt x="703" y="779"/>
                    <a:pt x="703" y="779"/>
                  </a:cubicBezTo>
                  <a:cubicBezTo>
                    <a:pt x="703" y="779"/>
                    <a:pt x="703" y="779"/>
                    <a:pt x="703" y="779"/>
                  </a:cubicBezTo>
                  <a:cubicBezTo>
                    <a:pt x="703" y="780"/>
                    <a:pt x="703" y="780"/>
                    <a:pt x="703" y="779"/>
                  </a:cubicBezTo>
                  <a:cubicBezTo>
                    <a:pt x="703" y="779"/>
                    <a:pt x="703" y="779"/>
                    <a:pt x="703" y="779"/>
                  </a:cubicBezTo>
                  <a:cubicBezTo>
                    <a:pt x="703" y="779"/>
                    <a:pt x="703" y="779"/>
                    <a:pt x="703" y="779"/>
                  </a:cubicBezTo>
                  <a:cubicBezTo>
                    <a:pt x="703" y="779"/>
                    <a:pt x="703" y="779"/>
                    <a:pt x="703" y="779"/>
                  </a:cubicBezTo>
                  <a:close/>
                  <a:moveTo>
                    <a:pt x="666" y="856"/>
                  </a:moveTo>
                  <a:cubicBezTo>
                    <a:pt x="666" y="856"/>
                    <a:pt x="666" y="856"/>
                    <a:pt x="666" y="856"/>
                  </a:cubicBezTo>
                  <a:cubicBezTo>
                    <a:pt x="666" y="856"/>
                    <a:pt x="666" y="855"/>
                    <a:pt x="667" y="856"/>
                  </a:cubicBezTo>
                  <a:cubicBezTo>
                    <a:pt x="666" y="856"/>
                    <a:pt x="666" y="856"/>
                    <a:pt x="666" y="856"/>
                  </a:cubicBezTo>
                  <a:close/>
                  <a:moveTo>
                    <a:pt x="706" y="789"/>
                  </a:moveTo>
                  <a:cubicBezTo>
                    <a:pt x="706" y="789"/>
                    <a:pt x="706" y="789"/>
                    <a:pt x="706" y="789"/>
                  </a:cubicBezTo>
                  <a:cubicBezTo>
                    <a:pt x="706" y="789"/>
                    <a:pt x="706" y="789"/>
                    <a:pt x="706" y="789"/>
                  </a:cubicBezTo>
                  <a:close/>
                  <a:moveTo>
                    <a:pt x="710" y="795"/>
                  </a:moveTo>
                  <a:cubicBezTo>
                    <a:pt x="710" y="795"/>
                    <a:pt x="710" y="795"/>
                    <a:pt x="710" y="795"/>
                  </a:cubicBezTo>
                  <a:cubicBezTo>
                    <a:pt x="710" y="795"/>
                    <a:pt x="710" y="795"/>
                    <a:pt x="710" y="795"/>
                  </a:cubicBezTo>
                  <a:close/>
                  <a:moveTo>
                    <a:pt x="703" y="821"/>
                  </a:moveTo>
                  <a:cubicBezTo>
                    <a:pt x="703" y="820"/>
                    <a:pt x="703" y="820"/>
                    <a:pt x="703" y="820"/>
                  </a:cubicBezTo>
                  <a:cubicBezTo>
                    <a:pt x="703" y="821"/>
                    <a:pt x="703" y="821"/>
                    <a:pt x="703" y="821"/>
                  </a:cubicBezTo>
                  <a:close/>
                  <a:moveTo>
                    <a:pt x="703" y="821"/>
                  </a:moveTo>
                  <a:cubicBezTo>
                    <a:pt x="703" y="821"/>
                    <a:pt x="703" y="821"/>
                    <a:pt x="703" y="821"/>
                  </a:cubicBezTo>
                  <a:cubicBezTo>
                    <a:pt x="703" y="821"/>
                    <a:pt x="703" y="821"/>
                    <a:pt x="703" y="821"/>
                  </a:cubicBezTo>
                  <a:close/>
                  <a:moveTo>
                    <a:pt x="711" y="810"/>
                  </a:moveTo>
                  <a:cubicBezTo>
                    <a:pt x="710" y="810"/>
                    <a:pt x="712" y="810"/>
                    <a:pt x="712" y="810"/>
                  </a:cubicBezTo>
                  <a:cubicBezTo>
                    <a:pt x="713" y="810"/>
                    <a:pt x="712" y="812"/>
                    <a:pt x="711" y="811"/>
                  </a:cubicBezTo>
                  <a:cubicBezTo>
                    <a:pt x="711" y="811"/>
                    <a:pt x="711" y="811"/>
                    <a:pt x="711" y="810"/>
                  </a:cubicBezTo>
                  <a:close/>
                  <a:moveTo>
                    <a:pt x="714" y="809"/>
                  </a:moveTo>
                  <a:cubicBezTo>
                    <a:pt x="715" y="808"/>
                    <a:pt x="715" y="807"/>
                    <a:pt x="715" y="807"/>
                  </a:cubicBezTo>
                  <a:cubicBezTo>
                    <a:pt x="715" y="807"/>
                    <a:pt x="716" y="810"/>
                    <a:pt x="714" y="810"/>
                  </a:cubicBezTo>
                  <a:cubicBezTo>
                    <a:pt x="714" y="810"/>
                    <a:pt x="714" y="809"/>
                    <a:pt x="714" y="809"/>
                  </a:cubicBezTo>
                  <a:close/>
                  <a:moveTo>
                    <a:pt x="707" y="798"/>
                  </a:moveTo>
                  <a:cubicBezTo>
                    <a:pt x="707" y="798"/>
                    <a:pt x="708" y="799"/>
                    <a:pt x="708" y="799"/>
                  </a:cubicBezTo>
                  <a:cubicBezTo>
                    <a:pt x="708" y="799"/>
                    <a:pt x="707" y="799"/>
                    <a:pt x="707" y="798"/>
                  </a:cubicBezTo>
                  <a:close/>
                  <a:moveTo>
                    <a:pt x="707" y="820"/>
                  </a:moveTo>
                  <a:cubicBezTo>
                    <a:pt x="708" y="819"/>
                    <a:pt x="708" y="819"/>
                    <a:pt x="708" y="820"/>
                  </a:cubicBezTo>
                  <a:cubicBezTo>
                    <a:pt x="707" y="820"/>
                    <a:pt x="707" y="820"/>
                    <a:pt x="707" y="820"/>
                  </a:cubicBezTo>
                  <a:close/>
                  <a:moveTo>
                    <a:pt x="702" y="821"/>
                  </a:moveTo>
                  <a:cubicBezTo>
                    <a:pt x="702" y="821"/>
                    <a:pt x="702" y="821"/>
                    <a:pt x="702" y="821"/>
                  </a:cubicBezTo>
                  <a:cubicBezTo>
                    <a:pt x="702" y="821"/>
                    <a:pt x="702" y="821"/>
                    <a:pt x="702" y="821"/>
                  </a:cubicBezTo>
                  <a:close/>
                  <a:moveTo>
                    <a:pt x="699" y="825"/>
                  </a:moveTo>
                  <a:cubicBezTo>
                    <a:pt x="698" y="825"/>
                    <a:pt x="698" y="826"/>
                    <a:pt x="698" y="826"/>
                  </a:cubicBezTo>
                  <a:cubicBezTo>
                    <a:pt x="697" y="825"/>
                    <a:pt x="698" y="825"/>
                    <a:pt x="699" y="825"/>
                  </a:cubicBezTo>
                  <a:close/>
                  <a:moveTo>
                    <a:pt x="702" y="790"/>
                  </a:moveTo>
                  <a:cubicBezTo>
                    <a:pt x="702" y="790"/>
                    <a:pt x="702" y="790"/>
                    <a:pt x="702" y="790"/>
                  </a:cubicBezTo>
                  <a:cubicBezTo>
                    <a:pt x="701" y="790"/>
                    <a:pt x="701" y="790"/>
                    <a:pt x="702" y="790"/>
                  </a:cubicBezTo>
                  <a:close/>
                  <a:moveTo>
                    <a:pt x="701" y="791"/>
                  </a:moveTo>
                  <a:cubicBezTo>
                    <a:pt x="701" y="791"/>
                    <a:pt x="701" y="791"/>
                    <a:pt x="702" y="791"/>
                  </a:cubicBezTo>
                  <a:cubicBezTo>
                    <a:pt x="702" y="791"/>
                    <a:pt x="702" y="791"/>
                    <a:pt x="701" y="791"/>
                  </a:cubicBezTo>
                  <a:close/>
                  <a:moveTo>
                    <a:pt x="710" y="794"/>
                  </a:moveTo>
                  <a:cubicBezTo>
                    <a:pt x="710" y="794"/>
                    <a:pt x="709" y="796"/>
                    <a:pt x="708" y="796"/>
                  </a:cubicBezTo>
                  <a:cubicBezTo>
                    <a:pt x="709" y="795"/>
                    <a:pt x="708" y="795"/>
                    <a:pt x="708" y="794"/>
                  </a:cubicBezTo>
                  <a:cubicBezTo>
                    <a:pt x="709" y="793"/>
                    <a:pt x="710" y="792"/>
                    <a:pt x="710" y="794"/>
                  </a:cubicBezTo>
                  <a:cubicBezTo>
                    <a:pt x="710" y="794"/>
                    <a:pt x="711" y="793"/>
                    <a:pt x="711" y="793"/>
                  </a:cubicBezTo>
                  <a:cubicBezTo>
                    <a:pt x="711" y="793"/>
                    <a:pt x="711" y="793"/>
                    <a:pt x="711" y="793"/>
                  </a:cubicBezTo>
                  <a:cubicBezTo>
                    <a:pt x="711" y="794"/>
                    <a:pt x="711" y="794"/>
                    <a:pt x="710" y="794"/>
                  </a:cubicBezTo>
                  <a:close/>
                  <a:moveTo>
                    <a:pt x="701" y="791"/>
                  </a:moveTo>
                  <a:cubicBezTo>
                    <a:pt x="701" y="791"/>
                    <a:pt x="701" y="790"/>
                    <a:pt x="701" y="790"/>
                  </a:cubicBezTo>
                  <a:cubicBezTo>
                    <a:pt x="701" y="790"/>
                    <a:pt x="701" y="790"/>
                    <a:pt x="701" y="791"/>
                  </a:cubicBezTo>
                  <a:close/>
                  <a:moveTo>
                    <a:pt x="701" y="791"/>
                  </a:moveTo>
                  <a:cubicBezTo>
                    <a:pt x="701" y="791"/>
                    <a:pt x="701" y="791"/>
                    <a:pt x="701" y="791"/>
                  </a:cubicBezTo>
                  <a:cubicBezTo>
                    <a:pt x="700" y="791"/>
                    <a:pt x="700" y="791"/>
                    <a:pt x="701" y="791"/>
                  </a:cubicBezTo>
                  <a:close/>
                  <a:moveTo>
                    <a:pt x="700" y="823"/>
                  </a:moveTo>
                  <a:cubicBezTo>
                    <a:pt x="700" y="823"/>
                    <a:pt x="700" y="823"/>
                    <a:pt x="700" y="822"/>
                  </a:cubicBezTo>
                  <a:cubicBezTo>
                    <a:pt x="700" y="822"/>
                    <a:pt x="701" y="822"/>
                    <a:pt x="701" y="822"/>
                  </a:cubicBezTo>
                  <a:cubicBezTo>
                    <a:pt x="701" y="822"/>
                    <a:pt x="701" y="823"/>
                    <a:pt x="701" y="823"/>
                  </a:cubicBezTo>
                  <a:cubicBezTo>
                    <a:pt x="701" y="823"/>
                    <a:pt x="700" y="824"/>
                    <a:pt x="700" y="823"/>
                  </a:cubicBezTo>
                  <a:close/>
                  <a:moveTo>
                    <a:pt x="703" y="787"/>
                  </a:moveTo>
                  <a:cubicBezTo>
                    <a:pt x="703" y="787"/>
                    <a:pt x="702" y="787"/>
                    <a:pt x="702" y="787"/>
                  </a:cubicBezTo>
                  <a:cubicBezTo>
                    <a:pt x="702" y="787"/>
                    <a:pt x="702" y="787"/>
                    <a:pt x="702" y="787"/>
                  </a:cubicBezTo>
                  <a:cubicBezTo>
                    <a:pt x="702" y="787"/>
                    <a:pt x="703" y="787"/>
                    <a:pt x="703" y="787"/>
                  </a:cubicBezTo>
                  <a:close/>
                  <a:moveTo>
                    <a:pt x="691" y="833"/>
                  </a:moveTo>
                  <a:cubicBezTo>
                    <a:pt x="692" y="832"/>
                    <a:pt x="692" y="832"/>
                    <a:pt x="692" y="832"/>
                  </a:cubicBezTo>
                  <a:cubicBezTo>
                    <a:pt x="692" y="832"/>
                    <a:pt x="692" y="831"/>
                    <a:pt x="692" y="831"/>
                  </a:cubicBezTo>
                  <a:cubicBezTo>
                    <a:pt x="692" y="831"/>
                    <a:pt x="692" y="831"/>
                    <a:pt x="693" y="831"/>
                  </a:cubicBezTo>
                  <a:cubicBezTo>
                    <a:pt x="693" y="830"/>
                    <a:pt x="693" y="829"/>
                    <a:pt x="693" y="830"/>
                  </a:cubicBezTo>
                  <a:cubicBezTo>
                    <a:pt x="694" y="830"/>
                    <a:pt x="694" y="830"/>
                    <a:pt x="694" y="830"/>
                  </a:cubicBezTo>
                  <a:cubicBezTo>
                    <a:pt x="694" y="831"/>
                    <a:pt x="694" y="830"/>
                    <a:pt x="694" y="830"/>
                  </a:cubicBezTo>
                  <a:cubicBezTo>
                    <a:pt x="695" y="829"/>
                    <a:pt x="695" y="829"/>
                    <a:pt x="695" y="829"/>
                  </a:cubicBezTo>
                  <a:cubicBezTo>
                    <a:pt x="695" y="829"/>
                    <a:pt x="696" y="829"/>
                    <a:pt x="696" y="830"/>
                  </a:cubicBezTo>
                  <a:cubicBezTo>
                    <a:pt x="695" y="830"/>
                    <a:pt x="695" y="830"/>
                    <a:pt x="695" y="830"/>
                  </a:cubicBezTo>
                  <a:cubicBezTo>
                    <a:pt x="695" y="830"/>
                    <a:pt x="695" y="830"/>
                    <a:pt x="695" y="830"/>
                  </a:cubicBezTo>
                  <a:cubicBezTo>
                    <a:pt x="694" y="831"/>
                    <a:pt x="693" y="831"/>
                    <a:pt x="693" y="831"/>
                  </a:cubicBezTo>
                  <a:cubicBezTo>
                    <a:pt x="692" y="831"/>
                    <a:pt x="693" y="833"/>
                    <a:pt x="692" y="832"/>
                  </a:cubicBezTo>
                  <a:cubicBezTo>
                    <a:pt x="692" y="832"/>
                    <a:pt x="692" y="833"/>
                    <a:pt x="692" y="833"/>
                  </a:cubicBezTo>
                  <a:cubicBezTo>
                    <a:pt x="692" y="833"/>
                    <a:pt x="692" y="833"/>
                    <a:pt x="692" y="833"/>
                  </a:cubicBezTo>
                  <a:cubicBezTo>
                    <a:pt x="692" y="833"/>
                    <a:pt x="692" y="833"/>
                    <a:pt x="691" y="834"/>
                  </a:cubicBezTo>
                  <a:cubicBezTo>
                    <a:pt x="691" y="833"/>
                    <a:pt x="691" y="833"/>
                    <a:pt x="691" y="833"/>
                  </a:cubicBezTo>
                  <a:cubicBezTo>
                    <a:pt x="691" y="833"/>
                    <a:pt x="691" y="833"/>
                    <a:pt x="691" y="833"/>
                  </a:cubicBezTo>
                  <a:close/>
                  <a:moveTo>
                    <a:pt x="699" y="792"/>
                  </a:moveTo>
                  <a:cubicBezTo>
                    <a:pt x="699" y="792"/>
                    <a:pt x="699" y="791"/>
                    <a:pt x="699" y="791"/>
                  </a:cubicBezTo>
                  <a:cubicBezTo>
                    <a:pt x="700" y="791"/>
                    <a:pt x="701" y="791"/>
                    <a:pt x="701" y="792"/>
                  </a:cubicBezTo>
                  <a:cubicBezTo>
                    <a:pt x="700" y="793"/>
                    <a:pt x="700" y="792"/>
                    <a:pt x="700" y="793"/>
                  </a:cubicBezTo>
                  <a:cubicBezTo>
                    <a:pt x="700" y="792"/>
                    <a:pt x="699" y="793"/>
                    <a:pt x="699" y="792"/>
                  </a:cubicBezTo>
                  <a:close/>
                  <a:moveTo>
                    <a:pt x="702" y="788"/>
                  </a:moveTo>
                  <a:cubicBezTo>
                    <a:pt x="702" y="787"/>
                    <a:pt x="702" y="787"/>
                    <a:pt x="702" y="788"/>
                  </a:cubicBezTo>
                  <a:cubicBezTo>
                    <a:pt x="702" y="788"/>
                    <a:pt x="702" y="788"/>
                    <a:pt x="702" y="788"/>
                  </a:cubicBezTo>
                  <a:close/>
                  <a:moveTo>
                    <a:pt x="703" y="819"/>
                  </a:moveTo>
                  <a:cubicBezTo>
                    <a:pt x="704" y="818"/>
                    <a:pt x="706" y="819"/>
                    <a:pt x="706" y="819"/>
                  </a:cubicBezTo>
                  <a:cubicBezTo>
                    <a:pt x="706" y="819"/>
                    <a:pt x="706" y="818"/>
                    <a:pt x="706" y="818"/>
                  </a:cubicBezTo>
                  <a:cubicBezTo>
                    <a:pt x="706" y="818"/>
                    <a:pt x="704" y="821"/>
                    <a:pt x="704" y="820"/>
                  </a:cubicBezTo>
                  <a:cubicBezTo>
                    <a:pt x="703" y="821"/>
                    <a:pt x="703" y="820"/>
                    <a:pt x="703" y="819"/>
                  </a:cubicBezTo>
                  <a:cubicBezTo>
                    <a:pt x="703" y="819"/>
                    <a:pt x="703" y="819"/>
                    <a:pt x="703" y="819"/>
                  </a:cubicBezTo>
                  <a:close/>
                  <a:moveTo>
                    <a:pt x="705" y="787"/>
                  </a:moveTo>
                  <a:cubicBezTo>
                    <a:pt x="706" y="786"/>
                    <a:pt x="706" y="787"/>
                    <a:pt x="707" y="786"/>
                  </a:cubicBezTo>
                  <a:cubicBezTo>
                    <a:pt x="707" y="787"/>
                    <a:pt x="707" y="787"/>
                    <a:pt x="707" y="786"/>
                  </a:cubicBezTo>
                  <a:cubicBezTo>
                    <a:pt x="708" y="786"/>
                    <a:pt x="707" y="786"/>
                    <a:pt x="707" y="786"/>
                  </a:cubicBezTo>
                  <a:cubicBezTo>
                    <a:pt x="707" y="786"/>
                    <a:pt x="707" y="786"/>
                    <a:pt x="707" y="786"/>
                  </a:cubicBezTo>
                  <a:cubicBezTo>
                    <a:pt x="707" y="784"/>
                    <a:pt x="709" y="786"/>
                    <a:pt x="709" y="786"/>
                  </a:cubicBezTo>
                  <a:cubicBezTo>
                    <a:pt x="709" y="785"/>
                    <a:pt x="709" y="785"/>
                    <a:pt x="709" y="785"/>
                  </a:cubicBezTo>
                  <a:cubicBezTo>
                    <a:pt x="709" y="785"/>
                    <a:pt x="709" y="784"/>
                    <a:pt x="710" y="784"/>
                  </a:cubicBezTo>
                  <a:cubicBezTo>
                    <a:pt x="710" y="784"/>
                    <a:pt x="710" y="784"/>
                    <a:pt x="710" y="784"/>
                  </a:cubicBezTo>
                  <a:cubicBezTo>
                    <a:pt x="712" y="784"/>
                    <a:pt x="711" y="782"/>
                    <a:pt x="713" y="782"/>
                  </a:cubicBezTo>
                  <a:cubicBezTo>
                    <a:pt x="713" y="782"/>
                    <a:pt x="715" y="782"/>
                    <a:pt x="715" y="782"/>
                  </a:cubicBezTo>
                  <a:cubicBezTo>
                    <a:pt x="715" y="782"/>
                    <a:pt x="715" y="782"/>
                    <a:pt x="715" y="782"/>
                  </a:cubicBezTo>
                  <a:cubicBezTo>
                    <a:pt x="715" y="782"/>
                    <a:pt x="715" y="782"/>
                    <a:pt x="715" y="782"/>
                  </a:cubicBezTo>
                  <a:cubicBezTo>
                    <a:pt x="715" y="782"/>
                    <a:pt x="715" y="782"/>
                    <a:pt x="715" y="783"/>
                  </a:cubicBezTo>
                  <a:cubicBezTo>
                    <a:pt x="715" y="783"/>
                    <a:pt x="715" y="783"/>
                    <a:pt x="715" y="783"/>
                  </a:cubicBezTo>
                  <a:cubicBezTo>
                    <a:pt x="715" y="784"/>
                    <a:pt x="715" y="784"/>
                    <a:pt x="716" y="784"/>
                  </a:cubicBezTo>
                  <a:cubicBezTo>
                    <a:pt x="716" y="784"/>
                    <a:pt x="716" y="784"/>
                    <a:pt x="716" y="784"/>
                  </a:cubicBezTo>
                  <a:cubicBezTo>
                    <a:pt x="716" y="784"/>
                    <a:pt x="719" y="784"/>
                    <a:pt x="719" y="784"/>
                  </a:cubicBezTo>
                  <a:cubicBezTo>
                    <a:pt x="721" y="784"/>
                    <a:pt x="719" y="787"/>
                    <a:pt x="719" y="786"/>
                  </a:cubicBezTo>
                  <a:cubicBezTo>
                    <a:pt x="719" y="786"/>
                    <a:pt x="719" y="787"/>
                    <a:pt x="719" y="787"/>
                  </a:cubicBezTo>
                  <a:cubicBezTo>
                    <a:pt x="719" y="787"/>
                    <a:pt x="719" y="787"/>
                    <a:pt x="719" y="787"/>
                  </a:cubicBezTo>
                  <a:cubicBezTo>
                    <a:pt x="719" y="787"/>
                    <a:pt x="721" y="787"/>
                    <a:pt x="721" y="787"/>
                  </a:cubicBezTo>
                  <a:cubicBezTo>
                    <a:pt x="721" y="788"/>
                    <a:pt x="721" y="788"/>
                    <a:pt x="721" y="788"/>
                  </a:cubicBezTo>
                  <a:cubicBezTo>
                    <a:pt x="721" y="788"/>
                    <a:pt x="721" y="788"/>
                    <a:pt x="721" y="788"/>
                  </a:cubicBezTo>
                  <a:cubicBezTo>
                    <a:pt x="721" y="788"/>
                    <a:pt x="721" y="788"/>
                    <a:pt x="721" y="788"/>
                  </a:cubicBezTo>
                  <a:cubicBezTo>
                    <a:pt x="721" y="789"/>
                    <a:pt x="722" y="789"/>
                    <a:pt x="722" y="789"/>
                  </a:cubicBezTo>
                  <a:cubicBezTo>
                    <a:pt x="722" y="789"/>
                    <a:pt x="721" y="789"/>
                    <a:pt x="722" y="790"/>
                  </a:cubicBezTo>
                  <a:cubicBezTo>
                    <a:pt x="722" y="790"/>
                    <a:pt x="722" y="791"/>
                    <a:pt x="721" y="791"/>
                  </a:cubicBezTo>
                  <a:cubicBezTo>
                    <a:pt x="721" y="791"/>
                    <a:pt x="721" y="792"/>
                    <a:pt x="720" y="792"/>
                  </a:cubicBezTo>
                  <a:cubicBezTo>
                    <a:pt x="720" y="792"/>
                    <a:pt x="720" y="793"/>
                    <a:pt x="720" y="794"/>
                  </a:cubicBezTo>
                  <a:cubicBezTo>
                    <a:pt x="720" y="794"/>
                    <a:pt x="719" y="794"/>
                    <a:pt x="719" y="794"/>
                  </a:cubicBezTo>
                  <a:cubicBezTo>
                    <a:pt x="719" y="795"/>
                    <a:pt x="719" y="795"/>
                    <a:pt x="719" y="795"/>
                  </a:cubicBezTo>
                  <a:cubicBezTo>
                    <a:pt x="719" y="796"/>
                    <a:pt x="719" y="796"/>
                    <a:pt x="718" y="797"/>
                  </a:cubicBezTo>
                  <a:cubicBezTo>
                    <a:pt x="719" y="797"/>
                    <a:pt x="719" y="798"/>
                    <a:pt x="718" y="798"/>
                  </a:cubicBezTo>
                  <a:cubicBezTo>
                    <a:pt x="718" y="799"/>
                    <a:pt x="718" y="800"/>
                    <a:pt x="718" y="800"/>
                  </a:cubicBezTo>
                  <a:cubicBezTo>
                    <a:pt x="718" y="801"/>
                    <a:pt x="718" y="801"/>
                    <a:pt x="718" y="802"/>
                  </a:cubicBezTo>
                  <a:cubicBezTo>
                    <a:pt x="716" y="803"/>
                    <a:pt x="718" y="801"/>
                    <a:pt x="717" y="802"/>
                  </a:cubicBezTo>
                  <a:cubicBezTo>
                    <a:pt x="717" y="802"/>
                    <a:pt x="715" y="801"/>
                    <a:pt x="715" y="802"/>
                  </a:cubicBezTo>
                  <a:cubicBezTo>
                    <a:pt x="715" y="802"/>
                    <a:pt x="716" y="803"/>
                    <a:pt x="716" y="803"/>
                  </a:cubicBezTo>
                  <a:cubicBezTo>
                    <a:pt x="716" y="803"/>
                    <a:pt x="716" y="803"/>
                    <a:pt x="715" y="804"/>
                  </a:cubicBezTo>
                  <a:cubicBezTo>
                    <a:pt x="715" y="804"/>
                    <a:pt x="714" y="804"/>
                    <a:pt x="714" y="805"/>
                  </a:cubicBezTo>
                  <a:cubicBezTo>
                    <a:pt x="714" y="805"/>
                    <a:pt x="713" y="805"/>
                    <a:pt x="713" y="805"/>
                  </a:cubicBezTo>
                  <a:cubicBezTo>
                    <a:pt x="712" y="806"/>
                    <a:pt x="714" y="803"/>
                    <a:pt x="714" y="803"/>
                  </a:cubicBezTo>
                  <a:cubicBezTo>
                    <a:pt x="714" y="802"/>
                    <a:pt x="713" y="801"/>
                    <a:pt x="712" y="801"/>
                  </a:cubicBezTo>
                  <a:cubicBezTo>
                    <a:pt x="712" y="800"/>
                    <a:pt x="713" y="801"/>
                    <a:pt x="713" y="801"/>
                  </a:cubicBezTo>
                  <a:cubicBezTo>
                    <a:pt x="714" y="801"/>
                    <a:pt x="714" y="800"/>
                    <a:pt x="714" y="800"/>
                  </a:cubicBezTo>
                  <a:cubicBezTo>
                    <a:pt x="713" y="800"/>
                    <a:pt x="713" y="800"/>
                    <a:pt x="713" y="799"/>
                  </a:cubicBezTo>
                  <a:cubicBezTo>
                    <a:pt x="713" y="799"/>
                    <a:pt x="712" y="801"/>
                    <a:pt x="712" y="801"/>
                  </a:cubicBezTo>
                  <a:cubicBezTo>
                    <a:pt x="712" y="801"/>
                    <a:pt x="712" y="802"/>
                    <a:pt x="712" y="802"/>
                  </a:cubicBezTo>
                  <a:cubicBezTo>
                    <a:pt x="714" y="803"/>
                    <a:pt x="712" y="804"/>
                    <a:pt x="712" y="804"/>
                  </a:cubicBezTo>
                  <a:cubicBezTo>
                    <a:pt x="712" y="804"/>
                    <a:pt x="708" y="803"/>
                    <a:pt x="709" y="802"/>
                  </a:cubicBezTo>
                  <a:cubicBezTo>
                    <a:pt x="710" y="801"/>
                    <a:pt x="711" y="803"/>
                    <a:pt x="711" y="800"/>
                  </a:cubicBezTo>
                  <a:cubicBezTo>
                    <a:pt x="711" y="800"/>
                    <a:pt x="710" y="800"/>
                    <a:pt x="710" y="800"/>
                  </a:cubicBezTo>
                  <a:cubicBezTo>
                    <a:pt x="710" y="800"/>
                    <a:pt x="710" y="800"/>
                    <a:pt x="710" y="800"/>
                  </a:cubicBezTo>
                  <a:cubicBezTo>
                    <a:pt x="710" y="799"/>
                    <a:pt x="710" y="799"/>
                    <a:pt x="710" y="799"/>
                  </a:cubicBezTo>
                  <a:cubicBezTo>
                    <a:pt x="709" y="799"/>
                    <a:pt x="710" y="798"/>
                    <a:pt x="710" y="798"/>
                  </a:cubicBezTo>
                  <a:cubicBezTo>
                    <a:pt x="710" y="798"/>
                    <a:pt x="710" y="797"/>
                    <a:pt x="710" y="797"/>
                  </a:cubicBezTo>
                  <a:cubicBezTo>
                    <a:pt x="710" y="797"/>
                    <a:pt x="708" y="795"/>
                    <a:pt x="709" y="795"/>
                  </a:cubicBezTo>
                  <a:cubicBezTo>
                    <a:pt x="710" y="796"/>
                    <a:pt x="710" y="796"/>
                    <a:pt x="710" y="796"/>
                  </a:cubicBezTo>
                  <a:cubicBezTo>
                    <a:pt x="710" y="796"/>
                    <a:pt x="710" y="796"/>
                    <a:pt x="710" y="796"/>
                  </a:cubicBezTo>
                  <a:cubicBezTo>
                    <a:pt x="711" y="796"/>
                    <a:pt x="711" y="796"/>
                    <a:pt x="711" y="795"/>
                  </a:cubicBezTo>
                  <a:cubicBezTo>
                    <a:pt x="711" y="795"/>
                    <a:pt x="712" y="795"/>
                    <a:pt x="712" y="795"/>
                  </a:cubicBezTo>
                  <a:cubicBezTo>
                    <a:pt x="712" y="794"/>
                    <a:pt x="712" y="794"/>
                    <a:pt x="712" y="794"/>
                  </a:cubicBezTo>
                  <a:cubicBezTo>
                    <a:pt x="712" y="794"/>
                    <a:pt x="712" y="794"/>
                    <a:pt x="712" y="794"/>
                  </a:cubicBezTo>
                  <a:cubicBezTo>
                    <a:pt x="712" y="793"/>
                    <a:pt x="712" y="792"/>
                    <a:pt x="713" y="792"/>
                  </a:cubicBezTo>
                  <a:cubicBezTo>
                    <a:pt x="712" y="792"/>
                    <a:pt x="712" y="792"/>
                    <a:pt x="712" y="793"/>
                  </a:cubicBezTo>
                  <a:cubicBezTo>
                    <a:pt x="712" y="793"/>
                    <a:pt x="711" y="793"/>
                    <a:pt x="711" y="793"/>
                  </a:cubicBezTo>
                  <a:cubicBezTo>
                    <a:pt x="711" y="793"/>
                    <a:pt x="711" y="792"/>
                    <a:pt x="711" y="792"/>
                  </a:cubicBezTo>
                  <a:cubicBezTo>
                    <a:pt x="712" y="792"/>
                    <a:pt x="712" y="792"/>
                    <a:pt x="712" y="792"/>
                  </a:cubicBezTo>
                  <a:cubicBezTo>
                    <a:pt x="713" y="791"/>
                    <a:pt x="711" y="790"/>
                    <a:pt x="711" y="790"/>
                  </a:cubicBezTo>
                  <a:cubicBezTo>
                    <a:pt x="711" y="789"/>
                    <a:pt x="711" y="789"/>
                    <a:pt x="711" y="789"/>
                  </a:cubicBezTo>
                  <a:cubicBezTo>
                    <a:pt x="711" y="788"/>
                    <a:pt x="711" y="788"/>
                    <a:pt x="711" y="788"/>
                  </a:cubicBezTo>
                  <a:cubicBezTo>
                    <a:pt x="711" y="788"/>
                    <a:pt x="710" y="788"/>
                    <a:pt x="710" y="787"/>
                  </a:cubicBezTo>
                  <a:cubicBezTo>
                    <a:pt x="710" y="788"/>
                    <a:pt x="710" y="788"/>
                    <a:pt x="709" y="789"/>
                  </a:cubicBezTo>
                  <a:cubicBezTo>
                    <a:pt x="709" y="789"/>
                    <a:pt x="709" y="791"/>
                    <a:pt x="710" y="790"/>
                  </a:cubicBezTo>
                  <a:cubicBezTo>
                    <a:pt x="710" y="790"/>
                    <a:pt x="711" y="790"/>
                    <a:pt x="711" y="791"/>
                  </a:cubicBezTo>
                  <a:cubicBezTo>
                    <a:pt x="711" y="792"/>
                    <a:pt x="709" y="793"/>
                    <a:pt x="710" y="791"/>
                  </a:cubicBezTo>
                  <a:cubicBezTo>
                    <a:pt x="710" y="791"/>
                    <a:pt x="710" y="791"/>
                    <a:pt x="709" y="791"/>
                  </a:cubicBezTo>
                  <a:cubicBezTo>
                    <a:pt x="709" y="791"/>
                    <a:pt x="708" y="791"/>
                    <a:pt x="708" y="791"/>
                  </a:cubicBezTo>
                  <a:cubicBezTo>
                    <a:pt x="708" y="791"/>
                    <a:pt x="708" y="791"/>
                    <a:pt x="708" y="792"/>
                  </a:cubicBezTo>
                  <a:cubicBezTo>
                    <a:pt x="708" y="792"/>
                    <a:pt x="707" y="792"/>
                    <a:pt x="707" y="793"/>
                  </a:cubicBezTo>
                  <a:cubicBezTo>
                    <a:pt x="707" y="792"/>
                    <a:pt x="707" y="792"/>
                    <a:pt x="707" y="792"/>
                  </a:cubicBezTo>
                  <a:cubicBezTo>
                    <a:pt x="707" y="792"/>
                    <a:pt x="707" y="791"/>
                    <a:pt x="707" y="791"/>
                  </a:cubicBezTo>
                  <a:cubicBezTo>
                    <a:pt x="706" y="790"/>
                    <a:pt x="706" y="790"/>
                    <a:pt x="706" y="789"/>
                  </a:cubicBezTo>
                  <a:cubicBezTo>
                    <a:pt x="706" y="789"/>
                    <a:pt x="706" y="789"/>
                    <a:pt x="707" y="789"/>
                  </a:cubicBezTo>
                  <a:cubicBezTo>
                    <a:pt x="707" y="789"/>
                    <a:pt x="707" y="790"/>
                    <a:pt x="707" y="790"/>
                  </a:cubicBezTo>
                  <a:cubicBezTo>
                    <a:pt x="707" y="790"/>
                    <a:pt x="708" y="790"/>
                    <a:pt x="708" y="790"/>
                  </a:cubicBezTo>
                  <a:cubicBezTo>
                    <a:pt x="709" y="791"/>
                    <a:pt x="708" y="790"/>
                    <a:pt x="708" y="790"/>
                  </a:cubicBezTo>
                  <a:cubicBezTo>
                    <a:pt x="708" y="790"/>
                    <a:pt x="708" y="789"/>
                    <a:pt x="708" y="789"/>
                  </a:cubicBezTo>
                  <a:cubicBezTo>
                    <a:pt x="707" y="789"/>
                    <a:pt x="707" y="789"/>
                    <a:pt x="707" y="789"/>
                  </a:cubicBezTo>
                  <a:cubicBezTo>
                    <a:pt x="707" y="789"/>
                    <a:pt x="706" y="788"/>
                    <a:pt x="706" y="789"/>
                  </a:cubicBezTo>
                  <a:cubicBezTo>
                    <a:pt x="706" y="788"/>
                    <a:pt x="705" y="787"/>
                    <a:pt x="705" y="787"/>
                  </a:cubicBezTo>
                  <a:close/>
                  <a:moveTo>
                    <a:pt x="707" y="783"/>
                  </a:moveTo>
                  <a:cubicBezTo>
                    <a:pt x="707" y="784"/>
                    <a:pt x="706" y="783"/>
                    <a:pt x="706" y="783"/>
                  </a:cubicBezTo>
                  <a:cubicBezTo>
                    <a:pt x="706" y="783"/>
                    <a:pt x="706" y="782"/>
                    <a:pt x="707" y="783"/>
                  </a:cubicBezTo>
                  <a:close/>
                  <a:moveTo>
                    <a:pt x="706" y="800"/>
                  </a:moveTo>
                  <a:cubicBezTo>
                    <a:pt x="706" y="800"/>
                    <a:pt x="707" y="799"/>
                    <a:pt x="707" y="799"/>
                  </a:cubicBezTo>
                  <a:cubicBezTo>
                    <a:pt x="707" y="800"/>
                    <a:pt x="707" y="800"/>
                    <a:pt x="706" y="800"/>
                  </a:cubicBezTo>
                  <a:close/>
                  <a:moveTo>
                    <a:pt x="702" y="789"/>
                  </a:moveTo>
                  <a:cubicBezTo>
                    <a:pt x="702" y="789"/>
                    <a:pt x="702" y="789"/>
                    <a:pt x="702" y="789"/>
                  </a:cubicBezTo>
                  <a:cubicBezTo>
                    <a:pt x="702" y="789"/>
                    <a:pt x="702" y="788"/>
                    <a:pt x="702" y="788"/>
                  </a:cubicBezTo>
                  <a:cubicBezTo>
                    <a:pt x="702" y="789"/>
                    <a:pt x="703" y="790"/>
                    <a:pt x="703" y="789"/>
                  </a:cubicBezTo>
                  <a:cubicBezTo>
                    <a:pt x="702" y="790"/>
                    <a:pt x="702" y="790"/>
                    <a:pt x="702" y="791"/>
                  </a:cubicBezTo>
                  <a:cubicBezTo>
                    <a:pt x="702" y="790"/>
                    <a:pt x="702" y="790"/>
                    <a:pt x="702" y="790"/>
                  </a:cubicBezTo>
                  <a:cubicBezTo>
                    <a:pt x="702" y="790"/>
                    <a:pt x="702" y="789"/>
                    <a:pt x="702" y="789"/>
                  </a:cubicBezTo>
                  <a:close/>
                  <a:moveTo>
                    <a:pt x="721" y="781"/>
                  </a:moveTo>
                  <a:cubicBezTo>
                    <a:pt x="721" y="781"/>
                    <a:pt x="721" y="782"/>
                    <a:pt x="721" y="782"/>
                  </a:cubicBezTo>
                  <a:cubicBezTo>
                    <a:pt x="721" y="781"/>
                    <a:pt x="721" y="781"/>
                    <a:pt x="721" y="781"/>
                  </a:cubicBezTo>
                  <a:close/>
                  <a:moveTo>
                    <a:pt x="705" y="786"/>
                  </a:moveTo>
                  <a:cubicBezTo>
                    <a:pt x="705" y="786"/>
                    <a:pt x="705" y="786"/>
                    <a:pt x="705" y="786"/>
                  </a:cubicBezTo>
                  <a:cubicBezTo>
                    <a:pt x="706" y="786"/>
                    <a:pt x="704" y="788"/>
                    <a:pt x="704" y="788"/>
                  </a:cubicBezTo>
                  <a:cubicBezTo>
                    <a:pt x="704" y="787"/>
                    <a:pt x="704" y="787"/>
                    <a:pt x="705" y="786"/>
                  </a:cubicBezTo>
                  <a:close/>
                  <a:moveTo>
                    <a:pt x="705" y="785"/>
                  </a:moveTo>
                  <a:cubicBezTo>
                    <a:pt x="705" y="785"/>
                    <a:pt x="705" y="785"/>
                    <a:pt x="705" y="785"/>
                  </a:cubicBezTo>
                  <a:cubicBezTo>
                    <a:pt x="705" y="785"/>
                    <a:pt x="705" y="785"/>
                    <a:pt x="705" y="785"/>
                  </a:cubicBezTo>
                  <a:close/>
                  <a:moveTo>
                    <a:pt x="731" y="763"/>
                  </a:moveTo>
                  <a:cubicBezTo>
                    <a:pt x="729" y="763"/>
                    <a:pt x="731" y="760"/>
                    <a:pt x="731" y="762"/>
                  </a:cubicBezTo>
                  <a:cubicBezTo>
                    <a:pt x="731" y="763"/>
                    <a:pt x="731" y="763"/>
                    <a:pt x="731" y="763"/>
                  </a:cubicBezTo>
                  <a:close/>
                  <a:moveTo>
                    <a:pt x="756" y="755"/>
                  </a:moveTo>
                  <a:cubicBezTo>
                    <a:pt x="756" y="755"/>
                    <a:pt x="756" y="755"/>
                    <a:pt x="756" y="755"/>
                  </a:cubicBezTo>
                  <a:cubicBezTo>
                    <a:pt x="756" y="755"/>
                    <a:pt x="756" y="755"/>
                    <a:pt x="756" y="755"/>
                  </a:cubicBezTo>
                  <a:cubicBezTo>
                    <a:pt x="756" y="755"/>
                    <a:pt x="755" y="755"/>
                    <a:pt x="756" y="755"/>
                  </a:cubicBezTo>
                  <a:close/>
                  <a:moveTo>
                    <a:pt x="765" y="748"/>
                  </a:moveTo>
                  <a:cubicBezTo>
                    <a:pt x="765" y="748"/>
                    <a:pt x="764" y="748"/>
                    <a:pt x="764" y="748"/>
                  </a:cubicBezTo>
                  <a:cubicBezTo>
                    <a:pt x="763" y="747"/>
                    <a:pt x="766" y="744"/>
                    <a:pt x="766" y="745"/>
                  </a:cubicBezTo>
                  <a:cubicBezTo>
                    <a:pt x="766" y="745"/>
                    <a:pt x="766" y="746"/>
                    <a:pt x="766" y="746"/>
                  </a:cubicBezTo>
                  <a:cubicBezTo>
                    <a:pt x="765" y="747"/>
                    <a:pt x="766" y="746"/>
                    <a:pt x="767" y="747"/>
                  </a:cubicBezTo>
                  <a:cubicBezTo>
                    <a:pt x="767" y="747"/>
                    <a:pt x="765" y="750"/>
                    <a:pt x="764" y="749"/>
                  </a:cubicBezTo>
                  <a:cubicBezTo>
                    <a:pt x="765" y="749"/>
                    <a:pt x="765" y="748"/>
                    <a:pt x="765" y="748"/>
                  </a:cubicBezTo>
                  <a:close/>
                  <a:moveTo>
                    <a:pt x="772" y="712"/>
                  </a:moveTo>
                  <a:cubicBezTo>
                    <a:pt x="772" y="712"/>
                    <a:pt x="772" y="711"/>
                    <a:pt x="772" y="711"/>
                  </a:cubicBezTo>
                  <a:cubicBezTo>
                    <a:pt x="772" y="710"/>
                    <a:pt x="772" y="710"/>
                    <a:pt x="773" y="710"/>
                  </a:cubicBezTo>
                  <a:cubicBezTo>
                    <a:pt x="773" y="710"/>
                    <a:pt x="773" y="712"/>
                    <a:pt x="772" y="712"/>
                  </a:cubicBezTo>
                  <a:close/>
                  <a:moveTo>
                    <a:pt x="783" y="681"/>
                  </a:moveTo>
                  <a:cubicBezTo>
                    <a:pt x="783" y="681"/>
                    <a:pt x="783" y="680"/>
                    <a:pt x="782" y="680"/>
                  </a:cubicBezTo>
                  <a:cubicBezTo>
                    <a:pt x="783" y="680"/>
                    <a:pt x="783" y="682"/>
                    <a:pt x="783" y="681"/>
                  </a:cubicBezTo>
                  <a:close/>
                  <a:moveTo>
                    <a:pt x="815" y="700"/>
                  </a:moveTo>
                  <a:cubicBezTo>
                    <a:pt x="815" y="700"/>
                    <a:pt x="814" y="701"/>
                    <a:pt x="813" y="701"/>
                  </a:cubicBezTo>
                  <a:cubicBezTo>
                    <a:pt x="812" y="702"/>
                    <a:pt x="811" y="701"/>
                    <a:pt x="811" y="702"/>
                  </a:cubicBezTo>
                  <a:cubicBezTo>
                    <a:pt x="811" y="702"/>
                    <a:pt x="811" y="703"/>
                    <a:pt x="811" y="703"/>
                  </a:cubicBezTo>
                  <a:cubicBezTo>
                    <a:pt x="810" y="704"/>
                    <a:pt x="809" y="703"/>
                    <a:pt x="809" y="703"/>
                  </a:cubicBezTo>
                  <a:cubicBezTo>
                    <a:pt x="809" y="703"/>
                    <a:pt x="809" y="703"/>
                    <a:pt x="809" y="703"/>
                  </a:cubicBezTo>
                  <a:cubicBezTo>
                    <a:pt x="809" y="702"/>
                    <a:pt x="808" y="703"/>
                    <a:pt x="808" y="703"/>
                  </a:cubicBezTo>
                  <a:cubicBezTo>
                    <a:pt x="808" y="703"/>
                    <a:pt x="808" y="703"/>
                    <a:pt x="808" y="704"/>
                  </a:cubicBezTo>
                  <a:cubicBezTo>
                    <a:pt x="808" y="704"/>
                    <a:pt x="806" y="704"/>
                    <a:pt x="806" y="703"/>
                  </a:cubicBezTo>
                  <a:cubicBezTo>
                    <a:pt x="805" y="703"/>
                    <a:pt x="804" y="703"/>
                    <a:pt x="804" y="704"/>
                  </a:cubicBezTo>
                  <a:cubicBezTo>
                    <a:pt x="803" y="704"/>
                    <a:pt x="803" y="704"/>
                    <a:pt x="802" y="705"/>
                  </a:cubicBezTo>
                  <a:cubicBezTo>
                    <a:pt x="800" y="707"/>
                    <a:pt x="798" y="709"/>
                    <a:pt x="798" y="713"/>
                  </a:cubicBezTo>
                  <a:cubicBezTo>
                    <a:pt x="796" y="711"/>
                    <a:pt x="794" y="711"/>
                    <a:pt x="792" y="710"/>
                  </a:cubicBezTo>
                  <a:cubicBezTo>
                    <a:pt x="790" y="708"/>
                    <a:pt x="789" y="708"/>
                    <a:pt x="787" y="707"/>
                  </a:cubicBezTo>
                  <a:cubicBezTo>
                    <a:pt x="787" y="707"/>
                    <a:pt x="786" y="707"/>
                    <a:pt x="786" y="707"/>
                  </a:cubicBezTo>
                  <a:cubicBezTo>
                    <a:pt x="786" y="707"/>
                    <a:pt x="786" y="707"/>
                    <a:pt x="786" y="707"/>
                  </a:cubicBezTo>
                  <a:cubicBezTo>
                    <a:pt x="786" y="707"/>
                    <a:pt x="785" y="707"/>
                    <a:pt x="785" y="707"/>
                  </a:cubicBezTo>
                  <a:cubicBezTo>
                    <a:pt x="785" y="707"/>
                    <a:pt x="785" y="708"/>
                    <a:pt x="785" y="708"/>
                  </a:cubicBezTo>
                  <a:cubicBezTo>
                    <a:pt x="785" y="708"/>
                    <a:pt x="784" y="708"/>
                    <a:pt x="784" y="708"/>
                  </a:cubicBezTo>
                  <a:cubicBezTo>
                    <a:pt x="784" y="709"/>
                    <a:pt x="783" y="710"/>
                    <a:pt x="783" y="709"/>
                  </a:cubicBezTo>
                  <a:cubicBezTo>
                    <a:pt x="782" y="709"/>
                    <a:pt x="781" y="708"/>
                    <a:pt x="781" y="707"/>
                  </a:cubicBezTo>
                  <a:cubicBezTo>
                    <a:pt x="781" y="707"/>
                    <a:pt x="780" y="707"/>
                    <a:pt x="779" y="707"/>
                  </a:cubicBezTo>
                  <a:cubicBezTo>
                    <a:pt x="779" y="707"/>
                    <a:pt x="778" y="708"/>
                    <a:pt x="778" y="708"/>
                  </a:cubicBezTo>
                  <a:cubicBezTo>
                    <a:pt x="778" y="709"/>
                    <a:pt x="778" y="709"/>
                    <a:pt x="778" y="709"/>
                  </a:cubicBezTo>
                  <a:cubicBezTo>
                    <a:pt x="778" y="710"/>
                    <a:pt x="778" y="710"/>
                    <a:pt x="778" y="710"/>
                  </a:cubicBezTo>
                  <a:cubicBezTo>
                    <a:pt x="779" y="710"/>
                    <a:pt x="779" y="711"/>
                    <a:pt x="780" y="711"/>
                  </a:cubicBezTo>
                  <a:cubicBezTo>
                    <a:pt x="782" y="711"/>
                    <a:pt x="786" y="716"/>
                    <a:pt x="781" y="714"/>
                  </a:cubicBezTo>
                  <a:cubicBezTo>
                    <a:pt x="781" y="715"/>
                    <a:pt x="781" y="715"/>
                    <a:pt x="781" y="714"/>
                  </a:cubicBezTo>
                  <a:cubicBezTo>
                    <a:pt x="780" y="714"/>
                    <a:pt x="780" y="714"/>
                    <a:pt x="780" y="715"/>
                  </a:cubicBezTo>
                  <a:cubicBezTo>
                    <a:pt x="780" y="715"/>
                    <a:pt x="778" y="717"/>
                    <a:pt x="777" y="717"/>
                  </a:cubicBezTo>
                  <a:cubicBezTo>
                    <a:pt x="776" y="718"/>
                    <a:pt x="776" y="716"/>
                    <a:pt x="776" y="715"/>
                  </a:cubicBezTo>
                  <a:cubicBezTo>
                    <a:pt x="776" y="713"/>
                    <a:pt x="777" y="713"/>
                    <a:pt x="776" y="711"/>
                  </a:cubicBezTo>
                  <a:cubicBezTo>
                    <a:pt x="775" y="710"/>
                    <a:pt x="774" y="710"/>
                    <a:pt x="775" y="708"/>
                  </a:cubicBezTo>
                  <a:cubicBezTo>
                    <a:pt x="775" y="706"/>
                    <a:pt x="775" y="706"/>
                    <a:pt x="777" y="705"/>
                  </a:cubicBezTo>
                  <a:cubicBezTo>
                    <a:pt x="777" y="705"/>
                    <a:pt x="777" y="706"/>
                    <a:pt x="778" y="705"/>
                  </a:cubicBezTo>
                  <a:cubicBezTo>
                    <a:pt x="778" y="705"/>
                    <a:pt x="779" y="703"/>
                    <a:pt x="779" y="703"/>
                  </a:cubicBezTo>
                  <a:cubicBezTo>
                    <a:pt x="779" y="702"/>
                    <a:pt x="777" y="701"/>
                    <a:pt x="779" y="700"/>
                  </a:cubicBezTo>
                  <a:cubicBezTo>
                    <a:pt x="779" y="700"/>
                    <a:pt x="781" y="700"/>
                    <a:pt x="781" y="701"/>
                  </a:cubicBezTo>
                  <a:cubicBezTo>
                    <a:pt x="783" y="701"/>
                    <a:pt x="782" y="701"/>
                    <a:pt x="783" y="701"/>
                  </a:cubicBezTo>
                  <a:cubicBezTo>
                    <a:pt x="783" y="702"/>
                    <a:pt x="784" y="702"/>
                    <a:pt x="784" y="702"/>
                  </a:cubicBezTo>
                  <a:cubicBezTo>
                    <a:pt x="787" y="700"/>
                    <a:pt x="784" y="699"/>
                    <a:pt x="785" y="697"/>
                  </a:cubicBezTo>
                  <a:cubicBezTo>
                    <a:pt x="785" y="695"/>
                    <a:pt x="786" y="696"/>
                    <a:pt x="787" y="694"/>
                  </a:cubicBezTo>
                  <a:cubicBezTo>
                    <a:pt x="788" y="693"/>
                    <a:pt x="787" y="692"/>
                    <a:pt x="787" y="691"/>
                  </a:cubicBezTo>
                  <a:cubicBezTo>
                    <a:pt x="788" y="689"/>
                    <a:pt x="788" y="688"/>
                    <a:pt x="788" y="685"/>
                  </a:cubicBezTo>
                  <a:cubicBezTo>
                    <a:pt x="787" y="683"/>
                    <a:pt x="786" y="682"/>
                    <a:pt x="787" y="680"/>
                  </a:cubicBezTo>
                  <a:cubicBezTo>
                    <a:pt x="787" y="680"/>
                    <a:pt x="787" y="680"/>
                    <a:pt x="788" y="680"/>
                  </a:cubicBezTo>
                  <a:cubicBezTo>
                    <a:pt x="788" y="680"/>
                    <a:pt x="789" y="679"/>
                    <a:pt x="789" y="679"/>
                  </a:cubicBezTo>
                  <a:cubicBezTo>
                    <a:pt x="790" y="680"/>
                    <a:pt x="793" y="683"/>
                    <a:pt x="793" y="684"/>
                  </a:cubicBezTo>
                  <a:cubicBezTo>
                    <a:pt x="795" y="687"/>
                    <a:pt x="798" y="690"/>
                    <a:pt x="801" y="692"/>
                  </a:cubicBezTo>
                  <a:cubicBezTo>
                    <a:pt x="801" y="692"/>
                    <a:pt x="801" y="692"/>
                    <a:pt x="801" y="692"/>
                  </a:cubicBezTo>
                  <a:cubicBezTo>
                    <a:pt x="801" y="693"/>
                    <a:pt x="803" y="693"/>
                    <a:pt x="804" y="693"/>
                  </a:cubicBezTo>
                  <a:cubicBezTo>
                    <a:pt x="805" y="693"/>
                    <a:pt x="805" y="693"/>
                    <a:pt x="805" y="694"/>
                  </a:cubicBezTo>
                  <a:cubicBezTo>
                    <a:pt x="805" y="694"/>
                    <a:pt x="805" y="694"/>
                    <a:pt x="805" y="694"/>
                  </a:cubicBezTo>
                  <a:cubicBezTo>
                    <a:pt x="806" y="694"/>
                    <a:pt x="806" y="694"/>
                    <a:pt x="806" y="694"/>
                  </a:cubicBezTo>
                  <a:cubicBezTo>
                    <a:pt x="809" y="695"/>
                    <a:pt x="811" y="693"/>
                    <a:pt x="812" y="691"/>
                  </a:cubicBezTo>
                  <a:cubicBezTo>
                    <a:pt x="812" y="691"/>
                    <a:pt x="812" y="692"/>
                    <a:pt x="812" y="692"/>
                  </a:cubicBezTo>
                  <a:cubicBezTo>
                    <a:pt x="812" y="692"/>
                    <a:pt x="812" y="692"/>
                    <a:pt x="812" y="692"/>
                  </a:cubicBezTo>
                  <a:cubicBezTo>
                    <a:pt x="812" y="693"/>
                    <a:pt x="812" y="693"/>
                    <a:pt x="812" y="693"/>
                  </a:cubicBezTo>
                  <a:cubicBezTo>
                    <a:pt x="811" y="693"/>
                    <a:pt x="811" y="694"/>
                    <a:pt x="811" y="694"/>
                  </a:cubicBezTo>
                  <a:cubicBezTo>
                    <a:pt x="810" y="696"/>
                    <a:pt x="811" y="699"/>
                    <a:pt x="812" y="700"/>
                  </a:cubicBezTo>
                  <a:cubicBezTo>
                    <a:pt x="812" y="700"/>
                    <a:pt x="812" y="700"/>
                    <a:pt x="812" y="701"/>
                  </a:cubicBezTo>
                  <a:cubicBezTo>
                    <a:pt x="812" y="701"/>
                    <a:pt x="812" y="701"/>
                    <a:pt x="813" y="701"/>
                  </a:cubicBezTo>
                  <a:cubicBezTo>
                    <a:pt x="813" y="701"/>
                    <a:pt x="813" y="701"/>
                    <a:pt x="813" y="701"/>
                  </a:cubicBezTo>
                  <a:cubicBezTo>
                    <a:pt x="813" y="700"/>
                    <a:pt x="813" y="700"/>
                    <a:pt x="814" y="700"/>
                  </a:cubicBezTo>
                  <a:cubicBezTo>
                    <a:pt x="814" y="700"/>
                    <a:pt x="815" y="700"/>
                    <a:pt x="815" y="700"/>
                  </a:cubicBezTo>
                  <a:close/>
                  <a:moveTo>
                    <a:pt x="729" y="764"/>
                  </a:moveTo>
                  <a:cubicBezTo>
                    <a:pt x="729" y="763"/>
                    <a:pt x="730" y="763"/>
                    <a:pt x="730" y="764"/>
                  </a:cubicBezTo>
                  <a:cubicBezTo>
                    <a:pt x="730" y="765"/>
                    <a:pt x="729" y="764"/>
                    <a:pt x="729" y="764"/>
                  </a:cubicBezTo>
                  <a:close/>
                  <a:moveTo>
                    <a:pt x="775" y="789"/>
                  </a:moveTo>
                  <a:cubicBezTo>
                    <a:pt x="775" y="789"/>
                    <a:pt x="774" y="788"/>
                    <a:pt x="775" y="788"/>
                  </a:cubicBezTo>
                  <a:cubicBezTo>
                    <a:pt x="775" y="788"/>
                    <a:pt x="775" y="788"/>
                    <a:pt x="775" y="789"/>
                  </a:cubicBezTo>
                  <a:close/>
                  <a:moveTo>
                    <a:pt x="774" y="782"/>
                  </a:moveTo>
                  <a:cubicBezTo>
                    <a:pt x="773" y="782"/>
                    <a:pt x="773" y="782"/>
                    <a:pt x="774" y="782"/>
                  </a:cubicBezTo>
                  <a:cubicBezTo>
                    <a:pt x="774" y="782"/>
                    <a:pt x="774" y="782"/>
                    <a:pt x="774" y="782"/>
                  </a:cubicBezTo>
                  <a:close/>
                  <a:moveTo>
                    <a:pt x="790" y="734"/>
                  </a:moveTo>
                  <a:cubicBezTo>
                    <a:pt x="790" y="734"/>
                    <a:pt x="790" y="734"/>
                    <a:pt x="790" y="735"/>
                  </a:cubicBezTo>
                  <a:cubicBezTo>
                    <a:pt x="791" y="735"/>
                    <a:pt x="790" y="735"/>
                    <a:pt x="790" y="735"/>
                  </a:cubicBezTo>
                  <a:cubicBezTo>
                    <a:pt x="789" y="736"/>
                    <a:pt x="790" y="737"/>
                    <a:pt x="789" y="738"/>
                  </a:cubicBezTo>
                  <a:cubicBezTo>
                    <a:pt x="789" y="738"/>
                    <a:pt x="789" y="738"/>
                    <a:pt x="789" y="738"/>
                  </a:cubicBezTo>
                  <a:cubicBezTo>
                    <a:pt x="789" y="738"/>
                    <a:pt x="789" y="738"/>
                    <a:pt x="789" y="738"/>
                  </a:cubicBezTo>
                  <a:cubicBezTo>
                    <a:pt x="789" y="738"/>
                    <a:pt x="789" y="739"/>
                    <a:pt x="789" y="739"/>
                  </a:cubicBezTo>
                  <a:cubicBezTo>
                    <a:pt x="788" y="738"/>
                    <a:pt x="788" y="739"/>
                    <a:pt x="788" y="739"/>
                  </a:cubicBezTo>
                  <a:cubicBezTo>
                    <a:pt x="788" y="739"/>
                    <a:pt x="788" y="739"/>
                    <a:pt x="788" y="739"/>
                  </a:cubicBezTo>
                  <a:cubicBezTo>
                    <a:pt x="787" y="739"/>
                    <a:pt x="787" y="739"/>
                    <a:pt x="788" y="739"/>
                  </a:cubicBezTo>
                  <a:cubicBezTo>
                    <a:pt x="788" y="740"/>
                    <a:pt x="788" y="740"/>
                    <a:pt x="788" y="740"/>
                  </a:cubicBezTo>
                  <a:cubicBezTo>
                    <a:pt x="788" y="740"/>
                    <a:pt x="787" y="740"/>
                    <a:pt x="787" y="740"/>
                  </a:cubicBezTo>
                  <a:cubicBezTo>
                    <a:pt x="787" y="741"/>
                    <a:pt x="786" y="741"/>
                    <a:pt x="786" y="742"/>
                  </a:cubicBezTo>
                  <a:cubicBezTo>
                    <a:pt x="786" y="742"/>
                    <a:pt x="787" y="742"/>
                    <a:pt x="787" y="742"/>
                  </a:cubicBezTo>
                  <a:cubicBezTo>
                    <a:pt x="787" y="742"/>
                    <a:pt x="787" y="743"/>
                    <a:pt x="786" y="743"/>
                  </a:cubicBezTo>
                  <a:cubicBezTo>
                    <a:pt x="787" y="743"/>
                    <a:pt x="787" y="743"/>
                    <a:pt x="787" y="743"/>
                  </a:cubicBezTo>
                  <a:cubicBezTo>
                    <a:pt x="787" y="743"/>
                    <a:pt x="787" y="743"/>
                    <a:pt x="787" y="743"/>
                  </a:cubicBezTo>
                  <a:cubicBezTo>
                    <a:pt x="786" y="743"/>
                    <a:pt x="787" y="743"/>
                    <a:pt x="787" y="743"/>
                  </a:cubicBezTo>
                  <a:cubicBezTo>
                    <a:pt x="787" y="744"/>
                    <a:pt x="787" y="744"/>
                    <a:pt x="787" y="744"/>
                  </a:cubicBezTo>
                  <a:cubicBezTo>
                    <a:pt x="786" y="744"/>
                    <a:pt x="787" y="745"/>
                    <a:pt x="787" y="745"/>
                  </a:cubicBezTo>
                  <a:cubicBezTo>
                    <a:pt x="787" y="745"/>
                    <a:pt x="786" y="745"/>
                    <a:pt x="786" y="744"/>
                  </a:cubicBezTo>
                  <a:cubicBezTo>
                    <a:pt x="786" y="744"/>
                    <a:pt x="784" y="744"/>
                    <a:pt x="784" y="745"/>
                  </a:cubicBezTo>
                  <a:cubicBezTo>
                    <a:pt x="784" y="744"/>
                    <a:pt x="784" y="744"/>
                    <a:pt x="784" y="744"/>
                  </a:cubicBezTo>
                  <a:cubicBezTo>
                    <a:pt x="783" y="746"/>
                    <a:pt x="783" y="747"/>
                    <a:pt x="783" y="748"/>
                  </a:cubicBezTo>
                  <a:cubicBezTo>
                    <a:pt x="783" y="748"/>
                    <a:pt x="783" y="748"/>
                    <a:pt x="783" y="748"/>
                  </a:cubicBezTo>
                  <a:cubicBezTo>
                    <a:pt x="784" y="749"/>
                    <a:pt x="784" y="753"/>
                    <a:pt x="783" y="754"/>
                  </a:cubicBezTo>
                  <a:cubicBezTo>
                    <a:pt x="783" y="754"/>
                    <a:pt x="783" y="755"/>
                    <a:pt x="783" y="755"/>
                  </a:cubicBezTo>
                  <a:cubicBezTo>
                    <a:pt x="783" y="755"/>
                    <a:pt x="783" y="755"/>
                    <a:pt x="783" y="755"/>
                  </a:cubicBezTo>
                  <a:cubicBezTo>
                    <a:pt x="783" y="756"/>
                    <a:pt x="783" y="757"/>
                    <a:pt x="782" y="757"/>
                  </a:cubicBezTo>
                  <a:cubicBezTo>
                    <a:pt x="782" y="757"/>
                    <a:pt x="782" y="757"/>
                    <a:pt x="782" y="758"/>
                  </a:cubicBezTo>
                  <a:cubicBezTo>
                    <a:pt x="782" y="758"/>
                    <a:pt x="782" y="758"/>
                    <a:pt x="781" y="758"/>
                  </a:cubicBezTo>
                  <a:cubicBezTo>
                    <a:pt x="781" y="758"/>
                    <a:pt x="781" y="758"/>
                    <a:pt x="781" y="758"/>
                  </a:cubicBezTo>
                  <a:cubicBezTo>
                    <a:pt x="781" y="759"/>
                    <a:pt x="781" y="759"/>
                    <a:pt x="781" y="760"/>
                  </a:cubicBezTo>
                  <a:cubicBezTo>
                    <a:pt x="781" y="760"/>
                    <a:pt x="781" y="760"/>
                    <a:pt x="781" y="760"/>
                  </a:cubicBezTo>
                  <a:cubicBezTo>
                    <a:pt x="780" y="761"/>
                    <a:pt x="781" y="761"/>
                    <a:pt x="780" y="762"/>
                  </a:cubicBezTo>
                  <a:cubicBezTo>
                    <a:pt x="780" y="762"/>
                    <a:pt x="780" y="763"/>
                    <a:pt x="780" y="763"/>
                  </a:cubicBezTo>
                  <a:cubicBezTo>
                    <a:pt x="780" y="763"/>
                    <a:pt x="781" y="764"/>
                    <a:pt x="781" y="765"/>
                  </a:cubicBezTo>
                  <a:cubicBezTo>
                    <a:pt x="781" y="765"/>
                    <a:pt x="782" y="766"/>
                    <a:pt x="782" y="767"/>
                  </a:cubicBezTo>
                  <a:cubicBezTo>
                    <a:pt x="782" y="767"/>
                    <a:pt x="780" y="768"/>
                    <a:pt x="779" y="768"/>
                  </a:cubicBezTo>
                  <a:cubicBezTo>
                    <a:pt x="779" y="769"/>
                    <a:pt x="779" y="769"/>
                    <a:pt x="779" y="770"/>
                  </a:cubicBezTo>
                  <a:cubicBezTo>
                    <a:pt x="779" y="772"/>
                    <a:pt x="779" y="771"/>
                    <a:pt x="777" y="772"/>
                  </a:cubicBezTo>
                  <a:cubicBezTo>
                    <a:pt x="776" y="773"/>
                    <a:pt x="776" y="774"/>
                    <a:pt x="775" y="773"/>
                  </a:cubicBezTo>
                  <a:cubicBezTo>
                    <a:pt x="775" y="773"/>
                    <a:pt x="775" y="773"/>
                    <a:pt x="775" y="773"/>
                  </a:cubicBezTo>
                  <a:cubicBezTo>
                    <a:pt x="775" y="773"/>
                    <a:pt x="775" y="771"/>
                    <a:pt x="775" y="771"/>
                  </a:cubicBezTo>
                  <a:cubicBezTo>
                    <a:pt x="775" y="771"/>
                    <a:pt x="775" y="771"/>
                    <a:pt x="775" y="771"/>
                  </a:cubicBezTo>
                  <a:cubicBezTo>
                    <a:pt x="775" y="771"/>
                    <a:pt x="775" y="771"/>
                    <a:pt x="775" y="771"/>
                  </a:cubicBezTo>
                  <a:cubicBezTo>
                    <a:pt x="775" y="770"/>
                    <a:pt x="775" y="770"/>
                    <a:pt x="775" y="770"/>
                  </a:cubicBezTo>
                  <a:cubicBezTo>
                    <a:pt x="775" y="770"/>
                    <a:pt x="775" y="770"/>
                    <a:pt x="776" y="770"/>
                  </a:cubicBezTo>
                  <a:cubicBezTo>
                    <a:pt x="776" y="770"/>
                    <a:pt x="776" y="769"/>
                    <a:pt x="776" y="769"/>
                  </a:cubicBezTo>
                  <a:cubicBezTo>
                    <a:pt x="775" y="769"/>
                    <a:pt x="774" y="769"/>
                    <a:pt x="774" y="770"/>
                  </a:cubicBezTo>
                  <a:cubicBezTo>
                    <a:pt x="774" y="770"/>
                    <a:pt x="774" y="770"/>
                    <a:pt x="774" y="770"/>
                  </a:cubicBezTo>
                  <a:cubicBezTo>
                    <a:pt x="774" y="771"/>
                    <a:pt x="774" y="771"/>
                    <a:pt x="774" y="771"/>
                  </a:cubicBezTo>
                  <a:cubicBezTo>
                    <a:pt x="775" y="771"/>
                    <a:pt x="774" y="772"/>
                    <a:pt x="774" y="772"/>
                  </a:cubicBezTo>
                  <a:cubicBezTo>
                    <a:pt x="774" y="772"/>
                    <a:pt x="773" y="772"/>
                    <a:pt x="774" y="772"/>
                  </a:cubicBezTo>
                  <a:cubicBezTo>
                    <a:pt x="774" y="771"/>
                    <a:pt x="773" y="770"/>
                    <a:pt x="772" y="770"/>
                  </a:cubicBezTo>
                  <a:cubicBezTo>
                    <a:pt x="772" y="770"/>
                    <a:pt x="772" y="770"/>
                    <a:pt x="771" y="770"/>
                  </a:cubicBezTo>
                  <a:cubicBezTo>
                    <a:pt x="771" y="771"/>
                    <a:pt x="771" y="771"/>
                    <a:pt x="771" y="771"/>
                  </a:cubicBezTo>
                  <a:cubicBezTo>
                    <a:pt x="771" y="771"/>
                    <a:pt x="771" y="771"/>
                    <a:pt x="771" y="771"/>
                  </a:cubicBezTo>
                  <a:cubicBezTo>
                    <a:pt x="771" y="772"/>
                    <a:pt x="771" y="772"/>
                    <a:pt x="770" y="772"/>
                  </a:cubicBezTo>
                  <a:cubicBezTo>
                    <a:pt x="771" y="773"/>
                    <a:pt x="771" y="773"/>
                    <a:pt x="770" y="774"/>
                  </a:cubicBezTo>
                  <a:cubicBezTo>
                    <a:pt x="770" y="774"/>
                    <a:pt x="769" y="776"/>
                    <a:pt x="769" y="776"/>
                  </a:cubicBezTo>
                  <a:cubicBezTo>
                    <a:pt x="768" y="776"/>
                    <a:pt x="769" y="776"/>
                    <a:pt x="768" y="775"/>
                  </a:cubicBezTo>
                  <a:cubicBezTo>
                    <a:pt x="768" y="775"/>
                    <a:pt x="768" y="774"/>
                    <a:pt x="768" y="774"/>
                  </a:cubicBezTo>
                  <a:cubicBezTo>
                    <a:pt x="768" y="773"/>
                    <a:pt x="769" y="773"/>
                    <a:pt x="769" y="773"/>
                  </a:cubicBezTo>
                  <a:cubicBezTo>
                    <a:pt x="769" y="772"/>
                    <a:pt x="769" y="772"/>
                    <a:pt x="768" y="772"/>
                  </a:cubicBezTo>
                  <a:cubicBezTo>
                    <a:pt x="768" y="772"/>
                    <a:pt x="768" y="772"/>
                    <a:pt x="768" y="772"/>
                  </a:cubicBezTo>
                  <a:cubicBezTo>
                    <a:pt x="767" y="772"/>
                    <a:pt x="767" y="772"/>
                    <a:pt x="767" y="772"/>
                  </a:cubicBezTo>
                  <a:cubicBezTo>
                    <a:pt x="767" y="772"/>
                    <a:pt x="766" y="772"/>
                    <a:pt x="766" y="773"/>
                  </a:cubicBezTo>
                  <a:cubicBezTo>
                    <a:pt x="766" y="773"/>
                    <a:pt x="766" y="773"/>
                    <a:pt x="766" y="773"/>
                  </a:cubicBezTo>
                  <a:cubicBezTo>
                    <a:pt x="765" y="773"/>
                    <a:pt x="765" y="774"/>
                    <a:pt x="765" y="774"/>
                  </a:cubicBezTo>
                  <a:cubicBezTo>
                    <a:pt x="765" y="775"/>
                    <a:pt x="764" y="775"/>
                    <a:pt x="764" y="776"/>
                  </a:cubicBezTo>
                  <a:cubicBezTo>
                    <a:pt x="763" y="776"/>
                    <a:pt x="762" y="775"/>
                    <a:pt x="761" y="776"/>
                  </a:cubicBezTo>
                  <a:cubicBezTo>
                    <a:pt x="761" y="776"/>
                    <a:pt x="761" y="776"/>
                    <a:pt x="761" y="776"/>
                  </a:cubicBezTo>
                  <a:cubicBezTo>
                    <a:pt x="761" y="776"/>
                    <a:pt x="760" y="776"/>
                    <a:pt x="759" y="776"/>
                  </a:cubicBezTo>
                  <a:cubicBezTo>
                    <a:pt x="758" y="776"/>
                    <a:pt x="757" y="777"/>
                    <a:pt x="756" y="776"/>
                  </a:cubicBezTo>
                  <a:cubicBezTo>
                    <a:pt x="756" y="776"/>
                    <a:pt x="758" y="775"/>
                    <a:pt x="758" y="775"/>
                  </a:cubicBezTo>
                  <a:cubicBezTo>
                    <a:pt x="758" y="775"/>
                    <a:pt x="758" y="774"/>
                    <a:pt x="757" y="774"/>
                  </a:cubicBezTo>
                  <a:cubicBezTo>
                    <a:pt x="757" y="775"/>
                    <a:pt x="757" y="775"/>
                    <a:pt x="757" y="775"/>
                  </a:cubicBezTo>
                  <a:cubicBezTo>
                    <a:pt x="756" y="775"/>
                    <a:pt x="756" y="775"/>
                    <a:pt x="756" y="774"/>
                  </a:cubicBezTo>
                  <a:cubicBezTo>
                    <a:pt x="756" y="774"/>
                    <a:pt x="756" y="774"/>
                    <a:pt x="756" y="774"/>
                  </a:cubicBezTo>
                  <a:cubicBezTo>
                    <a:pt x="756" y="774"/>
                    <a:pt x="756" y="775"/>
                    <a:pt x="755" y="775"/>
                  </a:cubicBezTo>
                  <a:cubicBezTo>
                    <a:pt x="755" y="775"/>
                    <a:pt x="755" y="775"/>
                    <a:pt x="755" y="774"/>
                  </a:cubicBezTo>
                  <a:cubicBezTo>
                    <a:pt x="755" y="774"/>
                    <a:pt x="755" y="774"/>
                    <a:pt x="755" y="774"/>
                  </a:cubicBezTo>
                  <a:cubicBezTo>
                    <a:pt x="755" y="774"/>
                    <a:pt x="754" y="774"/>
                    <a:pt x="755" y="774"/>
                  </a:cubicBezTo>
                  <a:cubicBezTo>
                    <a:pt x="755" y="773"/>
                    <a:pt x="755" y="773"/>
                    <a:pt x="755" y="773"/>
                  </a:cubicBezTo>
                  <a:cubicBezTo>
                    <a:pt x="754" y="772"/>
                    <a:pt x="754" y="773"/>
                    <a:pt x="753" y="774"/>
                  </a:cubicBezTo>
                  <a:cubicBezTo>
                    <a:pt x="752" y="776"/>
                    <a:pt x="753" y="776"/>
                    <a:pt x="754" y="777"/>
                  </a:cubicBezTo>
                  <a:cubicBezTo>
                    <a:pt x="755" y="777"/>
                    <a:pt x="755" y="777"/>
                    <a:pt x="755" y="778"/>
                  </a:cubicBezTo>
                  <a:cubicBezTo>
                    <a:pt x="756" y="778"/>
                    <a:pt x="755" y="779"/>
                    <a:pt x="754" y="779"/>
                  </a:cubicBezTo>
                  <a:cubicBezTo>
                    <a:pt x="755" y="779"/>
                    <a:pt x="755" y="779"/>
                    <a:pt x="755" y="779"/>
                  </a:cubicBezTo>
                  <a:cubicBezTo>
                    <a:pt x="754" y="779"/>
                    <a:pt x="754" y="779"/>
                    <a:pt x="754" y="778"/>
                  </a:cubicBezTo>
                  <a:cubicBezTo>
                    <a:pt x="754" y="779"/>
                    <a:pt x="752" y="779"/>
                    <a:pt x="751" y="780"/>
                  </a:cubicBezTo>
                  <a:cubicBezTo>
                    <a:pt x="751" y="780"/>
                    <a:pt x="751" y="780"/>
                    <a:pt x="751" y="780"/>
                  </a:cubicBezTo>
                  <a:cubicBezTo>
                    <a:pt x="751" y="781"/>
                    <a:pt x="751" y="782"/>
                    <a:pt x="750" y="782"/>
                  </a:cubicBezTo>
                  <a:cubicBezTo>
                    <a:pt x="750" y="782"/>
                    <a:pt x="749" y="783"/>
                    <a:pt x="749" y="783"/>
                  </a:cubicBezTo>
                  <a:cubicBezTo>
                    <a:pt x="749" y="784"/>
                    <a:pt x="748" y="785"/>
                    <a:pt x="748" y="785"/>
                  </a:cubicBezTo>
                  <a:cubicBezTo>
                    <a:pt x="748" y="785"/>
                    <a:pt x="748" y="785"/>
                    <a:pt x="748" y="785"/>
                  </a:cubicBezTo>
                  <a:cubicBezTo>
                    <a:pt x="748" y="786"/>
                    <a:pt x="748" y="786"/>
                    <a:pt x="748" y="786"/>
                  </a:cubicBezTo>
                  <a:cubicBezTo>
                    <a:pt x="747" y="785"/>
                    <a:pt x="746" y="785"/>
                    <a:pt x="746" y="785"/>
                  </a:cubicBezTo>
                  <a:cubicBezTo>
                    <a:pt x="745" y="785"/>
                    <a:pt x="745" y="784"/>
                    <a:pt x="745" y="784"/>
                  </a:cubicBezTo>
                  <a:cubicBezTo>
                    <a:pt x="745" y="784"/>
                    <a:pt x="745" y="784"/>
                    <a:pt x="745" y="784"/>
                  </a:cubicBezTo>
                  <a:cubicBezTo>
                    <a:pt x="745" y="783"/>
                    <a:pt x="745" y="783"/>
                    <a:pt x="745" y="783"/>
                  </a:cubicBezTo>
                  <a:cubicBezTo>
                    <a:pt x="745" y="783"/>
                    <a:pt x="745" y="783"/>
                    <a:pt x="745" y="783"/>
                  </a:cubicBezTo>
                  <a:cubicBezTo>
                    <a:pt x="744" y="783"/>
                    <a:pt x="744" y="783"/>
                    <a:pt x="744" y="783"/>
                  </a:cubicBezTo>
                  <a:cubicBezTo>
                    <a:pt x="744" y="783"/>
                    <a:pt x="744" y="783"/>
                    <a:pt x="744" y="783"/>
                  </a:cubicBezTo>
                  <a:cubicBezTo>
                    <a:pt x="744" y="783"/>
                    <a:pt x="743" y="782"/>
                    <a:pt x="743" y="782"/>
                  </a:cubicBezTo>
                  <a:cubicBezTo>
                    <a:pt x="743" y="782"/>
                    <a:pt x="743" y="782"/>
                    <a:pt x="743" y="782"/>
                  </a:cubicBezTo>
                  <a:cubicBezTo>
                    <a:pt x="742" y="781"/>
                    <a:pt x="744" y="781"/>
                    <a:pt x="743" y="781"/>
                  </a:cubicBezTo>
                  <a:cubicBezTo>
                    <a:pt x="743" y="780"/>
                    <a:pt x="744" y="780"/>
                    <a:pt x="743" y="780"/>
                  </a:cubicBezTo>
                  <a:cubicBezTo>
                    <a:pt x="743" y="779"/>
                    <a:pt x="742" y="779"/>
                    <a:pt x="743" y="778"/>
                  </a:cubicBezTo>
                  <a:cubicBezTo>
                    <a:pt x="743" y="778"/>
                    <a:pt x="743" y="778"/>
                    <a:pt x="744" y="778"/>
                  </a:cubicBezTo>
                  <a:cubicBezTo>
                    <a:pt x="744" y="778"/>
                    <a:pt x="744" y="778"/>
                    <a:pt x="744" y="778"/>
                  </a:cubicBezTo>
                  <a:cubicBezTo>
                    <a:pt x="744" y="778"/>
                    <a:pt x="744" y="778"/>
                    <a:pt x="744" y="778"/>
                  </a:cubicBezTo>
                  <a:cubicBezTo>
                    <a:pt x="744" y="778"/>
                    <a:pt x="744" y="778"/>
                    <a:pt x="744" y="778"/>
                  </a:cubicBezTo>
                  <a:cubicBezTo>
                    <a:pt x="744" y="778"/>
                    <a:pt x="745" y="777"/>
                    <a:pt x="745" y="776"/>
                  </a:cubicBezTo>
                  <a:cubicBezTo>
                    <a:pt x="745" y="775"/>
                    <a:pt x="744" y="776"/>
                    <a:pt x="743" y="776"/>
                  </a:cubicBezTo>
                  <a:cubicBezTo>
                    <a:pt x="743" y="776"/>
                    <a:pt x="742" y="776"/>
                    <a:pt x="742" y="776"/>
                  </a:cubicBezTo>
                  <a:cubicBezTo>
                    <a:pt x="742" y="776"/>
                    <a:pt x="741" y="775"/>
                    <a:pt x="741" y="775"/>
                  </a:cubicBezTo>
                  <a:cubicBezTo>
                    <a:pt x="741" y="775"/>
                    <a:pt x="740" y="775"/>
                    <a:pt x="740" y="775"/>
                  </a:cubicBezTo>
                  <a:cubicBezTo>
                    <a:pt x="740" y="775"/>
                    <a:pt x="740" y="775"/>
                    <a:pt x="740" y="775"/>
                  </a:cubicBezTo>
                  <a:cubicBezTo>
                    <a:pt x="740" y="775"/>
                    <a:pt x="739" y="775"/>
                    <a:pt x="739" y="775"/>
                  </a:cubicBezTo>
                  <a:cubicBezTo>
                    <a:pt x="739" y="775"/>
                    <a:pt x="738" y="775"/>
                    <a:pt x="738" y="775"/>
                  </a:cubicBezTo>
                  <a:cubicBezTo>
                    <a:pt x="738" y="775"/>
                    <a:pt x="738" y="775"/>
                    <a:pt x="738" y="775"/>
                  </a:cubicBezTo>
                  <a:cubicBezTo>
                    <a:pt x="737" y="775"/>
                    <a:pt x="737" y="775"/>
                    <a:pt x="737" y="775"/>
                  </a:cubicBezTo>
                  <a:cubicBezTo>
                    <a:pt x="737" y="775"/>
                    <a:pt x="737" y="775"/>
                    <a:pt x="737" y="776"/>
                  </a:cubicBezTo>
                  <a:cubicBezTo>
                    <a:pt x="737" y="776"/>
                    <a:pt x="736" y="776"/>
                    <a:pt x="736" y="776"/>
                  </a:cubicBezTo>
                  <a:cubicBezTo>
                    <a:pt x="736" y="776"/>
                    <a:pt x="736" y="776"/>
                    <a:pt x="736" y="776"/>
                  </a:cubicBezTo>
                  <a:cubicBezTo>
                    <a:pt x="735" y="776"/>
                    <a:pt x="735" y="776"/>
                    <a:pt x="735" y="776"/>
                  </a:cubicBezTo>
                  <a:cubicBezTo>
                    <a:pt x="735" y="776"/>
                    <a:pt x="736" y="776"/>
                    <a:pt x="736" y="776"/>
                  </a:cubicBezTo>
                  <a:cubicBezTo>
                    <a:pt x="736" y="777"/>
                    <a:pt x="735" y="777"/>
                    <a:pt x="735" y="777"/>
                  </a:cubicBezTo>
                  <a:cubicBezTo>
                    <a:pt x="735" y="777"/>
                    <a:pt x="735" y="778"/>
                    <a:pt x="734" y="777"/>
                  </a:cubicBezTo>
                  <a:cubicBezTo>
                    <a:pt x="734" y="777"/>
                    <a:pt x="733" y="777"/>
                    <a:pt x="733" y="777"/>
                  </a:cubicBezTo>
                  <a:cubicBezTo>
                    <a:pt x="733" y="777"/>
                    <a:pt x="733" y="777"/>
                    <a:pt x="733" y="777"/>
                  </a:cubicBezTo>
                  <a:cubicBezTo>
                    <a:pt x="733" y="777"/>
                    <a:pt x="732" y="777"/>
                    <a:pt x="732" y="777"/>
                  </a:cubicBezTo>
                  <a:cubicBezTo>
                    <a:pt x="732" y="777"/>
                    <a:pt x="732" y="777"/>
                    <a:pt x="732" y="777"/>
                  </a:cubicBezTo>
                  <a:cubicBezTo>
                    <a:pt x="732" y="777"/>
                    <a:pt x="731" y="777"/>
                    <a:pt x="731" y="777"/>
                  </a:cubicBezTo>
                  <a:cubicBezTo>
                    <a:pt x="731" y="778"/>
                    <a:pt x="731" y="778"/>
                    <a:pt x="731" y="778"/>
                  </a:cubicBezTo>
                  <a:cubicBezTo>
                    <a:pt x="731" y="778"/>
                    <a:pt x="731" y="778"/>
                    <a:pt x="731" y="778"/>
                  </a:cubicBezTo>
                  <a:cubicBezTo>
                    <a:pt x="731" y="778"/>
                    <a:pt x="731" y="778"/>
                    <a:pt x="731" y="778"/>
                  </a:cubicBezTo>
                  <a:cubicBezTo>
                    <a:pt x="730" y="778"/>
                    <a:pt x="730" y="778"/>
                    <a:pt x="730" y="778"/>
                  </a:cubicBezTo>
                  <a:cubicBezTo>
                    <a:pt x="730" y="778"/>
                    <a:pt x="730" y="778"/>
                    <a:pt x="730" y="778"/>
                  </a:cubicBezTo>
                  <a:cubicBezTo>
                    <a:pt x="730" y="778"/>
                    <a:pt x="730" y="778"/>
                    <a:pt x="729" y="778"/>
                  </a:cubicBezTo>
                  <a:cubicBezTo>
                    <a:pt x="729" y="778"/>
                    <a:pt x="727" y="779"/>
                    <a:pt x="727" y="779"/>
                  </a:cubicBezTo>
                  <a:cubicBezTo>
                    <a:pt x="727" y="780"/>
                    <a:pt x="727" y="779"/>
                    <a:pt x="727" y="780"/>
                  </a:cubicBezTo>
                  <a:cubicBezTo>
                    <a:pt x="727" y="780"/>
                    <a:pt x="727" y="780"/>
                    <a:pt x="727" y="780"/>
                  </a:cubicBezTo>
                  <a:cubicBezTo>
                    <a:pt x="726" y="780"/>
                    <a:pt x="726" y="779"/>
                    <a:pt x="726" y="780"/>
                  </a:cubicBezTo>
                  <a:cubicBezTo>
                    <a:pt x="726" y="780"/>
                    <a:pt x="725" y="780"/>
                    <a:pt x="725" y="780"/>
                  </a:cubicBezTo>
                  <a:cubicBezTo>
                    <a:pt x="725" y="779"/>
                    <a:pt x="726" y="779"/>
                    <a:pt x="725" y="778"/>
                  </a:cubicBezTo>
                  <a:cubicBezTo>
                    <a:pt x="724" y="778"/>
                    <a:pt x="724" y="778"/>
                    <a:pt x="724" y="778"/>
                  </a:cubicBezTo>
                  <a:cubicBezTo>
                    <a:pt x="724" y="779"/>
                    <a:pt x="724" y="779"/>
                    <a:pt x="724" y="779"/>
                  </a:cubicBezTo>
                  <a:cubicBezTo>
                    <a:pt x="724" y="779"/>
                    <a:pt x="724" y="779"/>
                    <a:pt x="724" y="779"/>
                  </a:cubicBezTo>
                  <a:cubicBezTo>
                    <a:pt x="723" y="779"/>
                    <a:pt x="723" y="782"/>
                    <a:pt x="723" y="782"/>
                  </a:cubicBezTo>
                  <a:cubicBezTo>
                    <a:pt x="723" y="782"/>
                    <a:pt x="721" y="781"/>
                    <a:pt x="721" y="781"/>
                  </a:cubicBezTo>
                  <a:cubicBezTo>
                    <a:pt x="721" y="781"/>
                    <a:pt x="721" y="781"/>
                    <a:pt x="721" y="781"/>
                  </a:cubicBezTo>
                  <a:cubicBezTo>
                    <a:pt x="720" y="780"/>
                    <a:pt x="720" y="781"/>
                    <a:pt x="720" y="781"/>
                  </a:cubicBezTo>
                  <a:cubicBezTo>
                    <a:pt x="720" y="781"/>
                    <a:pt x="720" y="781"/>
                    <a:pt x="719" y="781"/>
                  </a:cubicBezTo>
                  <a:cubicBezTo>
                    <a:pt x="719" y="781"/>
                    <a:pt x="718" y="781"/>
                    <a:pt x="718" y="781"/>
                  </a:cubicBezTo>
                  <a:cubicBezTo>
                    <a:pt x="718" y="781"/>
                    <a:pt x="717" y="782"/>
                    <a:pt x="717" y="781"/>
                  </a:cubicBezTo>
                  <a:cubicBezTo>
                    <a:pt x="716" y="782"/>
                    <a:pt x="716" y="781"/>
                    <a:pt x="716" y="781"/>
                  </a:cubicBezTo>
                  <a:cubicBezTo>
                    <a:pt x="716" y="781"/>
                    <a:pt x="715" y="781"/>
                    <a:pt x="715" y="781"/>
                  </a:cubicBezTo>
                  <a:cubicBezTo>
                    <a:pt x="715" y="781"/>
                    <a:pt x="715" y="781"/>
                    <a:pt x="715" y="782"/>
                  </a:cubicBezTo>
                  <a:cubicBezTo>
                    <a:pt x="715" y="781"/>
                    <a:pt x="714" y="779"/>
                    <a:pt x="714" y="779"/>
                  </a:cubicBezTo>
                  <a:cubicBezTo>
                    <a:pt x="715" y="778"/>
                    <a:pt x="715" y="778"/>
                    <a:pt x="715" y="778"/>
                  </a:cubicBezTo>
                  <a:cubicBezTo>
                    <a:pt x="716" y="778"/>
                    <a:pt x="715" y="778"/>
                    <a:pt x="715" y="778"/>
                  </a:cubicBezTo>
                  <a:cubicBezTo>
                    <a:pt x="716" y="778"/>
                    <a:pt x="716" y="778"/>
                    <a:pt x="717" y="778"/>
                  </a:cubicBezTo>
                  <a:cubicBezTo>
                    <a:pt x="717" y="778"/>
                    <a:pt x="717" y="778"/>
                    <a:pt x="717" y="778"/>
                  </a:cubicBezTo>
                  <a:cubicBezTo>
                    <a:pt x="718" y="778"/>
                    <a:pt x="718" y="776"/>
                    <a:pt x="719" y="776"/>
                  </a:cubicBezTo>
                  <a:cubicBezTo>
                    <a:pt x="720" y="775"/>
                    <a:pt x="720" y="776"/>
                    <a:pt x="721" y="775"/>
                  </a:cubicBezTo>
                  <a:cubicBezTo>
                    <a:pt x="721" y="775"/>
                    <a:pt x="722" y="774"/>
                    <a:pt x="722" y="774"/>
                  </a:cubicBezTo>
                  <a:cubicBezTo>
                    <a:pt x="723" y="773"/>
                    <a:pt x="723" y="773"/>
                    <a:pt x="723" y="773"/>
                  </a:cubicBezTo>
                  <a:cubicBezTo>
                    <a:pt x="723" y="773"/>
                    <a:pt x="723" y="773"/>
                    <a:pt x="723" y="773"/>
                  </a:cubicBezTo>
                  <a:cubicBezTo>
                    <a:pt x="724" y="773"/>
                    <a:pt x="725" y="771"/>
                    <a:pt x="725" y="771"/>
                  </a:cubicBezTo>
                  <a:cubicBezTo>
                    <a:pt x="726" y="771"/>
                    <a:pt x="726" y="771"/>
                    <a:pt x="727" y="770"/>
                  </a:cubicBezTo>
                  <a:cubicBezTo>
                    <a:pt x="727" y="770"/>
                    <a:pt x="727" y="769"/>
                    <a:pt x="726" y="769"/>
                  </a:cubicBezTo>
                  <a:cubicBezTo>
                    <a:pt x="726" y="769"/>
                    <a:pt x="727" y="769"/>
                    <a:pt x="727" y="769"/>
                  </a:cubicBezTo>
                  <a:cubicBezTo>
                    <a:pt x="727" y="769"/>
                    <a:pt x="729" y="768"/>
                    <a:pt x="729" y="768"/>
                  </a:cubicBezTo>
                  <a:cubicBezTo>
                    <a:pt x="729" y="768"/>
                    <a:pt x="729" y="768"/>
                    <a:pt x="729" y="768"/>
                  </a:cubicBezTo>
                  <a:cubicBezTo>
                    <a:pt x="730" y="768"/>
                    <a:pt x="730" y="768"/>
                    <a:pt x="731" y="768"/>
                  </a:cubicBezTo>
                  <a:cubicBezTo>
                    <a:pt x="730" y="769"/>
                    <a:pt x="731" y="769"/>
                    <a:pt x="732" y="769"/>
                  </a:cubicBezTo>
                  <a:cubicBezTo>
                    <a:pt x="732" y="768"/>
                    <a:pt x="733" y="769"/>
                    <a:pt x="734" y="769"/>
                  </a:cubicBezTo>
                  <a:cubicBezTo>
                    <a:pt x="735" y="769"/>
                    <a:pt x="737" y="769"/>
                    <a:pt x="737" y="768"/>
                  </a:cubicBezTo>
                  <a:cubicBezTo>
                    <a:pt x="737" y="768"/>
                    <a:pt x="738" y="768"/>
                    <a:pt x="738" y="768"/>
                  </a:cubicBezTo>
                  <a:cubicBezTo>
                    <a:pt x="738" y="768"/>
                    <a:pt x="738" y="768"/>
                    <a:pt x="738" y="768"/>
                  </a:cubicBezTo>
                  <a:cubicBezTo>
                    <a:pt x="739" y="767"/>
                    <a:pt x="741" y="767"/>
                    <a:pt x="743" y="767"/>
                  </a:cubicBezTo>
                  <a:cubicBezTo>
                    <a:pt x="744" y="767"/>
                    <a:pt x="746" y="767"/>
                    <a:pt x="744" y="768"/>
                  </a:cubicBezTo>
                  <a:cubicBezTo>
                    <a:pt x="744" y="768"/>
                    <a:pt x="744" y="768"/>
                    <a:pt x="744" y="768"/>
                  </a:cubicBezTo>
                  <a:cubicBezTo>
                    <a:pt x="744" y="768"/>
                    <a:pt x="744" y="768"/>
                    <a:pt x="744" y="768"/>
                  </a:cubicBezTo>
                  <a:cubicBezTo>
                    <a:pt x="744" y="769"/>
                    <a:pt x="745" y="768"/>
                    <a:pt x="745" y="769"/>
                  </a:cubicBezTo>
                  <a:cubicBezTo>
                    <a:pt x="745" y="769"/>
                    <a:pt x="745" y="769"/>
                    <a:pt x="745" y="769"/>
                  </a:cubicBezTo>
                  <a:cubicBezTo>
                    <a:pt x="745" y="769"/>
                    <a:pt x="745" y="769"/>
                    <a:pt x="745" y="768"/>
                  </a:cubicBezTo>
                  <a:cubicBezTo>
                    <a:pt x="745" y="768"/>
                    <a:pt x="745" y="768"/>
                    <a:pt x="746" y="768"/>
                  </a:cubicBezTo>
                  <a:cubicBezTo>
                    <a:pt x="746" y="768"/>
                    <a:pt x="746" y="769"/>
                    <a:pt x="746" y="769"/>
                  </a:cubicBezTo>
                  <a:cubicBezTo>
                    <a:pt x="746" y="769"/>
                    <a:pt x="746" y="769"/>
                    <a:pt x="746" y="769"/>
                  </a:cubicBezTo>
                  <a:cubicBezTo>
                    <a:pt x="746" y="769"/>
                    <a:pt x="747" y="768"/>
                    <a:pt x="747" y="768"/>
                  </a:cubicBezTo>
                  <a:cubicBezTo>
                    <a:pt x="747" y="768"/>
                    <a:pt x="747" y="769"/>
                    <a:pt x="747" y="769"/>
                  </a:cubicBezTo>
                  <a:cubicBezTo>
                    <a:pt x="747" y="769"/>
                    <a:pt x="747" y="769"/>
                    <a:pt x="747" y="769"/>
                  </a:cubicBezTo>
                  <a:cubicBezTo>
                    <a:pt x="747" y="769"/>
                    <a:pt x="747" y="768"/>
                    <a:pt x="747" y="768"/>
                  </a:cubicBezTo>
                  <a:cubicBezTo>
                    <a:pt x="747" y="768"/>
                    <a:pt x="748" y="769"/>
                    <a:pt x="748" y="768"/>
                  </a:cubicBezTo>
                  <a:cubicBezTo>
                    <a:pt x="748" y="768"/>
                    <a:pt x="748" y="768"/>
                    <a:pt x="748" y="768"/>
                  </a:cubicBezTo>
                  <a:cubicBezTo>
                    <a:pt x="748" y="768"/>
                    <a:pt x="749" y="768"/>
                    <a:pt x="749" y="768"/>
                  </a:cubicBezTo>
                  <a:cubicBezTo>
                    <a:pt x="749" y="767"/>
                    <a:pt x="749" y="767"/>
                    <a:pt x="749" y="767"/>
                  </a:cubicBezTo>
                  <a:cubicBezTo>
                    <a:pt x="749" y="767"/>
                    <a:pt x="749" y="767"/>
                    <a:pt x="750" y="767"/>
                  </a:cubicBezTo>
                  <a:cubicBezTo>
                    <a:pt x="750" y="767"/>
                    <a:pt x="750" y="767"/>
                    <a:pt x="750" y="766"/>
                  </a:cubicBezTo>
                  <a:cubicBezTo>
                    <a:pt x="750" y="766"/>
                    <a:pt x="750" y="766"/>
                    <a:pt x="750" y="766"/>
                  </a:cubicBezTo>
                  <a:cubicBezTo>
                    <a:pt x="750" y="765"/>
                    <a:pt x="748" y="765"/>
                    <a:pt x="750" y="763"/>
                  </a:cubicBezTo>
                  <a:cubicBezTo>
                    <a:pt x="751" y="762"/>
                    <a:pt x="752" y="761"/>
                    <a:pt x="753" y="760"/>
                  </a:cubicBezTo>
                  <a:cubicBezTo>
                    <a:pt x="754" y="758"/>
                    <a:pt x="754" y="757"/>
                    <a:pt x="754" y="756"/>
                  </a:cubicBezTo>
                  <a:cubicBezTo>
                    <a:pt x="754" y="755"/>
                    <a:pt x="754" y="755"/>
                    <a:pt x="754" y="755"/>
                  </a:cubicBezTo>
                  <a:cubicBezTo>
                    <a:pt x="754" y="753"/>
                    <a:pt x="756" y="752"/>
                    <a:pt x="758" y="752"/>
                  </a:cubicBezTo>
                  <a:cubicBezTo>
                    <a:pt x="760" y="752"/>
                    <a:pt x="755" y="755"/>
                    <a:pt x="755" y="755"/>
                  </a:cubicBezTo>
                  <a:cubicBezTo>
                    <a:pt x="755" y="755"/>
                    <a:pt x="756" y="756"/>
                    <a:pt x="756" y="755"/>
                  </a:cubicBezTo>
                  <a:cubicBezTo>
                    <a:pt x="756" y="755"/>
                    <a:pt x="756" y="756"/>
                    <a:pt x="756" y="756"/>
                  </a:cubicBezTo>
                  <a:cubicBezTo>
                    <a:pt x="756" y="757"/>
                    <a:pt x="756" y="757"/>
                    <a:pt x="756" y="757"/>
                  </a:cubicBezTo>
                  <a:cubicBezTo>
                    <a:pt x="757" y="760"/>
                    <a:pt x="758" y="757"/>
                    <a:pt x="759" y="757"/>
                  </a:cubicBezTo>
                  <a:cubicBezTo>
                    <a:pt x="759" y="757"/>
                    <a:pt x="759" y="757"/>
                    <a:pt x="760" y="756"/>
                  </a:cubicBezTo>
                  <a:cubicBezTo>
                    <a:pt x="760" y="756"/>
                    <a:pt x="761" y="756"/>
                    <a:pt x="761" y="756"/>
                  </a:cubicBezTo>
                  <a:cubicBezTo>
                    <a:pt x="762" y="756"/>
                    <a:pt x="762" y="756"/>
                    <a:pt x="762" y="755"/>
                  </a:cubicBezTo>
                  <a:cubicBezTo>
                    <a:pt x="762" y="755"/>
                    <a:pt x="763" y="755"/>
                    <a:pt x="764" y="755"/>
                  </a:cubicBezTo>
                  <a:cubicBezTo>
                    <a:pt x="764" y="755"/>
                    <a:pt x="764" y="755"/>
                    <a:pt x="765" y="754"/>
                  </a:cubicBezTo>
                  <a:cubicBezTo>
                    <a:pt x="765" y="754"/>
                    <a:pt x="766" y="753"/>
                    <a:pt x="767" y="753"/>
                  </a:cubicBezTo>
                  <a:cubicBezTo>
                    <a:pt x="767" y="751"/>
                    <a:pt x="768" y="749"/>
                    <a:pt x="770" y="748"/>
                  </a:cubicBezTo>
                  <a:cubicBezTo>
                    <a:pt x="771" y="747"/>
                    <a:pt x="772" y="747"/>
                    <a:pt x="772" y="746"/>
                  </a:cubicBezTo>
                  <a:cubicBezTo>
                    <a:pt x="773" y="745"/>
                    <a:pt x="772" y="744"/>
                    <a:pt x="773" y="743"/>
                  </a:cubicBezTo>
                  <a:cubicBezTo>
                    <a:pt x="773" y="743"/>
                    <a:pt x="773" y="743"/>
                    <a:pt x="773" y="743"/>
                  </a:cubicBezTo>
                  <a:cubicBezTo>
                    <a:pt x="773" y="742"/>
                    <a:pt x="774" y="741"/>
                    <a:pt x="774" y="741"/>
                  </a:cubicBezTo>
                  <a:cubicBezTo>
                    <a:pt x="775" y="741"/>
                    <a:pt x="775" y="741"/>
                    <a:pt x="775" y="740"/>
                  </a:cubicBezTo>
                  <a:cubicBezTo>
                    <a:pt x="775" y="740"/>
                    <a:pt x="775" y="740"/>
                    <a:pt x="775" y="740"/>
                  </a:cubicBezTo>
                  <a:cubicBezTo>
                    <a:pt x="775" y="739"/>
                    <a:pt x="775" y="739"/>
                    <a:pt x="776" y="738"/>
                  </a:cubicBezTo>
                  <a:cubicBezTo>
                    <a:pt x="776" y="737"/>
                    <a:pt x="776" y="737"/>
                    <a:pt x="776" y="736"/>
                  </a:cubicBezTo>
                  <a:cubicBezTo>
                    <a:pt x="777" y="735"/>
                    <a:pt x="776" y="734"/>
                    <a:pt x="777" y="733"/>
                  </a:cubicBezTo>
                  <a:cubicBezTo>
                    <a:pt x="777" y="733"/>
                    <a:pt x="777" y="732"/>
                    <a:pt x="777" y="732"/>
                  </a:cubicBezTo>
                  <a:cubicBezTo>
                    <a:pt x="776" y="730"/>
                    <a:pt x="775" y="732"/>
                    <a:pt x="774" y="730"/>
                  </a:cubicBezTo>
                  <a:cubicBezTo>
                    <a:pt x="777" y="731"/>
                    <a:pt x="776" y="727"/>
                    <a:pt x="776" y="726"/>
                  </a:cubicBezTo>
                  <a:cubicBezTo>
                    <a:pt x="776" y="726"/>
                    <a:pt x="775" y="722"/>
                    <a:pt x="777" y="723"/>
                  </a:cubicBezTo>
                  <a:cubicBezTo>
                    <a:pt x="777" y="723"/>
                    <a:pt x="777" y="723"/>
                    <a:pt x="777" y="723"/>
                  </a:cubicBezTo>
                  <a:cubicBezTo>
                    <a:pt x="778" y="723"/>
                    <a:pt x="779" y="722"/>
                    <a:pt x="779" y="721"/>
                  </a:cubicBezTo>
                  <a:cubicBezTo>
                    <a:pt x="779" y="721"/>
                    <a:pt x="779" y="721"/>
                    <a:pt x="779" y="721"/>
                  </a:cubicBezTo>
                  <a:cubicBezTo>
                    <a:pt x="778" y="721"/>
                    <a:pt x="779" y="720"/>
                    <a:pt x="778" y="720"/>
                  </a:cubicBezTo>
                  <a:cubicBezTo>
                    <a:pt x="779" y="720"/>
                    <a:pt x="778" y="718"/>
                    <a:pt x="779" y="719"/>
                  </a:cubicBezTo>
                  <a:cubicBezTo>
                    <a:pt x="780" y="719"/>
                    <a:pt x="780" y="719"/>
                    <a:pt x="781" y="719"/>
                  </a:cubicBezTo>
                  <a:cubicBezTo>
                    <a:pt x="781" y="720"/>
                    <a:pt x="780" y="722"/>
                    <a:pt x="781" y="723"/>
                  </a:cubicBezTo>
                  <a:cubicBezTo>
                    <a:pt x="782" y="723"/>
                    <a:pt x="782" y="722"/>
                    <a:pt x="782" y="722"/>
                  </a:cubicBezTo>
                  <a:cubicBezTo>
                    <a:pt x="782" y="722"/>
                    <a:pt x="782" y="721"/>
                    <a:pt x="782" y="721"/>
                  </a:cubicBezTo>
                  <a:cubicBezTo>
                    <a:pt x="783" y="721"/>
                    <a:pt x="784" y="722"/>
                    <a:pt x="784" y="722"/>
                  </a:cubicBezTo>
                  <a:cubicBezTo>
                    <a:pt x="785" y="722"/>
                    <a:pt x="786" y="719"/>
                    <a:pt x="784" y="719"/>
                  </a:cubicBezTo>
                  <a:cubicBezTo>
                    <a:pt x="784" y="719"/>
                    <a:pt x="782" y="720"/>
                    <a:pt x="782" y="720"/>
                  </a:cubicBezTo>
                  <a:cubicBezTo>
                    <a:pt x="781" y="720"/>
                    <a:pt x="782" y="716"/>
                    <a:pt x="783" y="716"/>
                  </a:cubicBezTo>
                  <a:cubicBezTo>
                    <a:pt x="784" y="716"/>
                    <a:pt x="784" y="719"/>
                    <a:pt x="786" y="717"/>
                  </a:cubicBezTo>
                  <a:cubicBezTo>
                    <a:pt x="786" y="718"/>
                    <a:pt x="785" y="725"/>
                    <a:pt x="787" y="725"/>
                  </a:cubicBezTo>
                  <a:cubicBezTo>
                    <a:pt x="787" y="725"/>
                    <a:pt x="788" y="726"/>
                    <a:pt x="788" y="726"/>
                  </a:cubicBezTo>
                  <a:cubicBezTo>
                    <a:pt x="788" y="726"/>
                    <a:pt x="789" y="729"/>
                    <a:pt x="789" y="729"/>
                  </a:cubicBezTo>
                  <a:cubicBezTo>
                    <a:pt x="789" y="729"/>
                    <a:pt x="789" y="730"/>
                    <a:pt x="789" y="730"/>
                  </a:cubicBezTo>
                  <a:cubicBezTo>
                    <a:pt x="790" y="731"/>
                    <a:pt x="790" y="730"/>
                    <a:pt x="790" y="731"/>
                  </a:cubicBezTo>
                  <a:cubicBezTo>
                    <a:pt x="790" y="731"/>
                    <a:pt x="790" y="732"/>
                    <a:pt x="790" y="732"/>
                  </a:cubicBezTo>
                  <a:cubicBezTo>
                    <a:pt x="790" y="732"/>
                    <a:pt x="790" y="732"/>
                    <a:pt x="790" y="732"/>
                  </a:cubicBezTo>
                  <a:cubicBezTo>
                    <a:pt x="790" y="733"/>
                    <a:pt x="790" y="734"/>
                    <a:pt x="790" y="734"/>
                  </a:cubicBezTo>
                  <a:close/>
                  <a:moveTo>
                    <a:pt x="729" y="764"/>
                  </a:moveTo>
                  <a:cubicBezTo>
                    <a:pt x="729" y="763"/>
                    <a:pt x="729" y="763"/>
                    <a:pt x="729" y="763"/>
                  </a:cubicBezTo>
                  <a:cubicBezTo>
                    <a:pt x="729" y="764"/>
                    <a:pt x="728" y="764"/>
                    <a:pt x="729" y="764"/>
                  </a:cubicBezTo>
                  <a:close/>
                  <a:moveTo>
                    <a:pt x="784" y="683"/>
                  </a:moveTo>
                  <a:cubicBezTo>
                    <a:pt x="783" y="682"/>
                    <a:pt x="785" y="681"/>
                    <a:pt x="785" y="683"/>
                  </a:cubicBezTo>
                  <a:cubicBezTo>
                    <a:pt x="785" y="683"/>
                    <a:pt x="784" y="683"/>
                    <a:pt x="784" y="683"/>
                  </a:cubicBezTo>
                  <a:close/>
                  <a:moveTo>
                    <a:pt x="772" y="775"/>
                  </a:moveTo>
                  <a:cubicBezTo>
                    <a:pt x="772" y="774"/>
                    <a:pt x="773" y="775"/>
                    <a:pt x="773" y="775"/>
                  </a:cubicBezTo>
                  <a:cubicBezTo>
                    <a:pt x="772" y="776"/>
                    <a:pt x="772" y="776"/>
                    <a:pt x="772" y="775"/>
                  </a:cubicBezTo>
                  <a:close/>
                  <a:moveTo>
                    <a:pt x="728" y="780"/>
                  </a:moveTo>
                  <a:cubicBezTo>
                    <a:pt x="728" y="780"/>
                    <a:pt x="728" y="780"/>
                    <a:pt x="728" y="780"/>
                  </a:cubicBezTo>
                  <a:cubicBezTo>
                    <a:pt x="728" y="780"/>
                    <a:pt x="727" y="780"/>
                    <a:pt x="728" y="780"/>
                  </a:cubicBezTo>
                  <a:close/>
                  <a:moveTo>
                    <a:pt x="725" y="779"/>
                  </a:moveTo>
                  <a:cubicBezTo>
                    <a:pt x="725" y="779"/>
                    <a:pt x="725" y="779"/>
                    <a:pt x="725" y="779"/>
                  </a:cubicBezTo>
                  <a:cubicBezTo>
                    <a:pt x="725" y="779"/>
                    <a:pt x="725" y="780"/>
                    <a:pt x="725" y="780"/>
                  </a:cubicBezTo>
                  <a:cubicBezTo>
                    <a:pt x="725" y="780"/>
                    <a:pt x="724" y="779"/>
                    <a:pt x="725" y="779"/>
                  </a:cubicBezTo>
                  <a:cubicBezTo>
                    <a:pt x="725" y="779"/>
                    <a:pt x="725" y="779"/>
                    <a:pt x="725" y="779"/>
                  </a:cubicBezTo>
                  <a:close/>
                  <a:moveTo>
                    <a:pt x="725" y="782"/>
                  </a:moveTo>
                  <a:cubicBezTo>
                    <a:pt x="725" y="781"/>
                    <a:pt x="724" y="782"/>
                    <a:pt x="724" y="782"/>
                  </a:cubicBezTo>
                  <a:cubicBezTo>
                    <a:pt x="724" y="782"/>
                    <a:pt x="723" y="782"/>
                    <a:pt x="723" y="782"/>
                  </a:cubicBezTo>
                  <a:cubicBezTo>
                    <a:pt x="723" y="781"/>
                    <a:pt x="725" y="782"/>
                    <a:pt x="725" y="782"/>
                  </a:cubicBezTo>
                  <a:close/>
                  <a:moveTo>
                    <a:pt x="724" y="783"/>
                  </a:moveTo>
                  <a:cubicBezTo>
                    <a:pt x="724" y="783"/>
                    <a:pt x="723" y="783"/>
                    <a:pt x="723" y="783"/>
                  </a:cubicBezTo>
                  <a:cubicBezTo>
                    <a:pt x="724" y="783"/>
                    <a:pt x="724" y="783"/>
                    <a:pt x="724" y="783"/>
                  </a:cubicBezTo>
                  <a:close/>
                  <a:moveTo>
                    <a:pt x="773" y="780"/>
                  </a:moveTo>
                  <a:cubicBezTo>
                    <a:pt x="773" y="781"/>
                    <a:pt x="772" y="780"/>
                    <a:pt x="773" y="780"/>
                  </a:cubicBezTo>
                  <a:cubicBezTo>
                    <a:pt x="773" y="780"/>
                    <a:pt x="773" y="780"/>
                    <a:pt x="773" y="780"/>
                  </a:cubicBezTo>
                  <a:close/>
                  <a:moveTo>
                    <a:pt x="723" y="786"/>
                  </a:moveTo>
                  <a:cubicBezTo>
                    <a:pt x="723" y="787"/>
                    <a:pt x="724" y="785"/>
                    <a:pt x="725" y="785"/>
                  </a:cubicBezTo>
                  <a:cubicBezTo>
                    <a:pt x="725" y="785"/>
                    <a:pt x="725" y="787"/>
                    <a:pt x="725" y="787"/>
                  </a:cubicBezTo>
                  <a:cubicBezTo>
                    <a:pt x="725" y="787"/>
                    <a:pt x="725" y="787"/>
                    <a:pt x="726" y="787"/>
                  </a:cubicBezTo>
                  <a:cubicBezTo>
                    <a:pt x="726" y="787"/>
                    <a:pt x="726" y="787"/>
                    <a:pt x="726" y="787"/>
                  </a:cubicBezTo>
                  <a:cubicBezTo>
                    <a:pt x="726" y="787"/>
                    <a:pt x="726" y="787"/>
                    <a:pt x="726" y="787"/>
                  </a:cubicBezTo>
                  <a:cubicBezTo>
                    <a:pt x="726" y="787"/>
                    <a:pt x="726" y="787"/>
                    <a:pt x="726" y="787"/>
                  </a:cubicBezTo>
                  <a:cubicBezTo>
                    <a:pt x="726" y="787"/>
                    <a:pt x="726" y="787"/>
                    <a:pt x="726" y="787"/>
                  </a:cubicBezTo>
                  <a:cubicBezTo>
                    <a:pt x="725" y="787"/>
                    <a:pt x="725" y="787"/>
                    <a:pt x="726" y="787"/>
                  </a:cubicBezTo>
                  <a:cubicBezTo>
                    <a:pt x="725" y="788"/>
                    <a:pt x="725" y="788"/>
                    <a:pt x="725" y="788"/>
                  </a:cubicBezTo>
                  <a:cubicBezTo>
                    <a:pt x="725" y="788"/>
                    <a:pt x="725" y="788"/>
                    <a:pt x="725" y="788"/>
                  </a:cubicBezTo>
                  <a:cubicBezTo>
                    <a:pt x="725" y="788"/>
                    <a:pt x="725" y="788"/>
                    <a:pt x="725" y="788"/>
                  </a:cubicBezTo>
                  <a:cubicBezTo>
                    <a:pt x="725" y="788"/>
                    <a:pt x="725" y="788"/>
                    <a:pt x="725" y="788"/>
                  </a:cubicBezTo>
                  <a:cubicBezTo>
                    <a:pt x="725" y="788"/>
                    <a:pt x="725" y="788"/>
                    <a:pt x="725" y="788"/>
                  </a:cubicBezTo>
                  <a:cubicBezTo>
                    <a:pt x="725" y="788"/>
                    <a:pt x="725" y="788"/>
                    <a:pt x="725" y="789"/>
                  </a:cubicBezTo>
                  <a:cubicBezTo>
                    <a:pt x="725" y="789"/>
                    <a:pt x="725" y="789"/>
                    <a:pt x="725" y="789"/>
                  </a:cubicBezTo>
                  <a:cubicBezTo>
                    <a:pt x="725" y="789"/>
                    <a:pt x="725" y="789"/>
                    <a:pt x="725" y="789"/>
                  </a:cubicBezTo>
                  <a:cubicBezTo>
                    <a:pt x="725" y="789"/>
                    <a:pt x="725" y="789"/>
                    <a:pt x="725" y="789"/>
                  </a:cubicBezTo>
                  <a:cubicBezTo>
                    <a:pt x="725" y="789"/>
                    <a:pt x="725" y="789"/>
                    <a:pt x="725" y="789"/>
                  </a:cubicBezTo>
                  <a:cubicBezTo>
                    <a:pt x="725" y="789"/>
                    <a:pt x="725" y="790"/>
                    <a:pt x="725" y="790"/>
                  </a:cubicBezTo>
                  <a:cubicBezTo>
                    <a:pt x="725" y="790"/>
                    <a:pt x="726" y="790"/>
                    <a:pt x="726" y="790"/>
                  </a:cubicBezTo>
                  <a:cubicBezTo>
                    <a:pt x="726" y="790"/>
                    <a:pt x="726" y="790"/>
                    <a:pt x="726" y="790"/>
                  </a:cubicBezTo>
                  <a:cubicBezTo>
                    <a:pt x="726" y="790"/>
                    <a:pt x="726" y="790"/>
                    <a:pt x="727" y="790"/>
                  </a:cubicBezTo>
                  <a:cubicBezTo>
                    <a:pt x="727" y="790"/>
                    <a:pt x="726" y="791"/>
                    <a:pt x="726" y="791"/>
                  </a:cubicBezTo>
                  <a:cubicBezTo>
                    <a:pt x="727" y="791"/>
                    <a:pt x="728" y="791"/>
                    <a:pt x="729" y="791"/>
                  </a:cubicBezTo>
                  <a:cubicBezTo>
                    <a:pt x="729" y="790"/>
                    <a:pt x="729" y="790"/>
                    <a:pt x="729" y="789"/>
                  </a:cubicBezTo>
                  <a:cubicBezTo>
                    <a:pt x="729" y="789"/>
                    <a:pt x="729" y="789"/>
                    <a:pt x="729" y="789"/>
                  </a:cubicBezTo>
                  <a:cubicBezTo>
                    <a:pt x="729" y="789"/>
                    <a:pt x="730" y="789"/>
                    <a:pt x="729" y="789"/>
                  </a:cubicBezTo>
                  <a:cubicBezTo>
                    <a:pt x="730" y="788"/>
                    <a:pt x="731" y="787"/>
                    <a:pt x="730" y="787"/>
                  </a:cubicBezTo>
                  <a:cubicBezTo>
                    <a:pt x="730" y="786"/>
                    <a:pt x="731" y="786"/>
                    <a:pt x="731" y="786"/>
                  </a:cubicBezTo>
                  <a:cubicBezTo>
                    <a:pt x="731" y="786"/>
                    <a:pt x="731" y="786"/>
                    <a:pt x="731" y="786"/>
                  </a:cubicBezTo>
                  <a:cubicBezTo>
                    <a:pt x="731" y="786"/>
                    <a:pt x="732" y="786"/>
                    <a:pt x="733" y="785"/>
                  </a:cubicBezTo>
                  <a:cubicBezTo>
                    <a:pt x="733" y="785"/>
                    <a:pt x="733" y="785"/>
                    <a:pt x="733" y="785"/>
                  </a:cubicBezTo>
                  <a:cubicBezTo>
                    <a:pt x="733" y="785"/>
                    <a:pt x="733" y="785"/>
                    <a:pt x="733" y="785"/>
                  </a:cubicBezTo>
                  <a:cubicBezTo>
                    <a:pt x="733" y="785"/>
                    <a:pt x="733" y="785"/>
                    <a:pt x="734" y="785"/>
                  </a:cubicBezTo>
                  <a:cubicBezTo>
                    <a:pt x="734" y="785"/>
                    <a:pt x="734" y="785"/>
                    <a:pt x="735" y="785"/>
                  </a:cubicBezTo>
                  <a:cubicBezTo>
                    <a:pt x="735" y="786"/>
                    <a:pt x="736" y="786"/>
                    <a:pt x="736" y="787"/>
                  </a:cubicBezTo>
                  <a:cubicBezTo>
                    <a:pt x="737" y="787"/>
                    <a:pt x="737" y="787"/>
                    <a:pt x="737" y="787"/>
                  </a:cubicBezTo>
                  <a:cubicBezTo>
                    <a:pt x="737" y="787"/>
                    <a:pt x="738" y="785"/>
                    <a:pt x="738" y="785"/>
                  </a:cubicBezTo>
                  <a:cubicBezTo>
                    <a:pt x="738" y="785"/>
                    <a:pt x="738" y="785"/>
                    <a:pt x="738" y="785"/>
                  </a:cubicBezTo>
                  <a:cubicBezTo>
                    <a:pt x="738" y="784"/>
                    <a:pt x="738" y="784"/>
                    <a:pt x="738" y="784"/>
                  </a:cubicBezTo>
                  <a:cubicBezTo>
                    <a:pt x="738" y="784"/>
                    <a:pt x="739" y="784"/>
                    <a:pt x="739" y="783"/>
                  </a:cubicBezTo>
                  <a:cubicBezTo>
                    <a:pt x="739" y="783"/>
                    <a:pt x="739" y="783"/>
                    <a:pt x="740" y="783"/>
                  </a:cubicBezTo>
                  <a:cubicBezTo>
                    <a:pt x="740" y="783"/>
                    <a:pt x="740" y="783"/>
                    <a:pt x="740" y="783"/>
                  </a:cubicBezTo>
                  <a:cubicBezTo>
                    <a:pt x="741" y="783"/>
                    <a:pt x="740" y="782"/>
                    <a:pt x="740" y="782"/>
                  </a:cubicBezTo>
                  <a:cubicBezTo>
                    <a:pt x="741" y="782"/>
                    <a:pt x="740" y="781"/>
                    <a:pt x="739" y="781"/>
                  </a:cubicBezTo>
                  <a:cubicBezTo>
                    <a:pt x="739" y="781"/>
                    <a:pt x="740" y="780"/>
                    <a:pt x="740" y="779"/>
                  </a:cubicBezTo>
                  <a:cubicBezTo>
                    <a:pt x="740" y="779"/>
                    <a:pt x="740" y="779"/>
                    <a:pt x="740" y="779"/>
                  </a:cubicBezTo>
                  <a:cubicBezTo>
                    <a:pt x="740" y="779"/>
                    <a:pt x="740" y="779"/>
                    <a:pt x="739" y="779"/>
                  </a:cubicBezTo>
                  <a:cubicBezTo>
                    <a:pt x="739" y="779"/>
                    <a:pt x="739" y="779"/>
                    <a:pt x="739" y="779"/>
                  </a:cubicBezTo>
                  <a:cubicBezTo>
                    <a:pt x="739" y="779"/>
                    <a:pt x="739" y="779"/>
                    <a:pt x="739" y="779"/>
                  </a:cubicBezTo>
                  <a:cubicBezTo>
                    <a:pt x="738" y="779"/>
                    <a:pt x="738" y="779"/>
                    <a:pt x="737" y="779"/>
                  </a:cubicBezTo>
                  <a:cubicBezTo>
                    <a:pt x="737" y="778"/>
                    <a:pt x="737" y="778"/>
                    <a:pt x="736" y="778"/>
                  </a:cubicBezTo>
                  <a:cubicBezTo>
                    <a:pt x="736" y="778"/>
                    <a:pt x="736" y="778"/>
                    <a:pt x="736" y="778"/>
                  </a:cubicBezTo>
                  <a:cubicBezTo>
                    <a:pt x="736" y="778"/>
                    <a:pt x="736" y="778"/>
                    <a:pt x="735" y="778"/>
                  </a:cubicBezTo>
                  <a:cubicBezTo>
                    <a:pt x="735" y="778"/>
                    <a:pt x="735" y="778"/>
                    <a:pt x="735" y="778"/>
                  </a:cubicBezTo>
                  <a:cubicBezTo>
                    <a:pt x="735" y="778"/>
                    <a:pt x="735" y="778"/>
                    <a:pt x="735" y="778"/>
                  </a:cubicBezTo>
                  <a:cubicBezTo>
                    <a:pt x="735" y="778"/>
                    <a:pt x="735" y="778"/>
                    <a:pt x="735" y="778"/>
                  </a:cubicBezTo>
                  <a:cubicBezTo>
                    <a:pt x="734" y="779"/>
                    <a:pt x="734" y="779"/>
                    <a:pt x="734" y="779"/>
                  </a:cubicBezTo>
                  <a:cubicBezTo>
                    <a:pt x="734" y="779"/>
                    <a:pt x="733" y="779"/>
                    <a:pt x="733" y="779"/>
                  </a:cubicBezTo>
                  <a:cubicBezTo>
                    <a:pt x="733" y="780"/>
                    <a:pt x="733" y="781"/>
                    <a:pt x="732" y="781"/>
                  </a:cubicBezTo>
                  <a:cubicBezTo>
                    <a:pt x="732" y="781"/>
                    <a:pt x="732" y="781"/>
                    <a:pt x="732" y="781"/>
                  </a:cubicBezTo>
                  <a:cubicBezTo>
                    <a:pt x="731" y="781"/>
                    <a:pt x="730" y="781"/>
                    <a:pt x="729" y="782"/>
                  </a:cubicBezTo>
                  <a:cubicBezTo>
                    <a:pt x="729" y="781"/>
                    <a:pt x="729" y="781"/>
                    <a:pt x="729" y="781"/>
                  </a:cubicBezTo>
                  <a:cubicBezTo>
                    <a:pt x="729" y="781"/>
                    <a:pt x="729" y="780"/>
                    <a:pt x="729" y="780"/>
                  </a:cubicBezTo>
                  <a:cubicBezTo>
                    <a:pt x="729" y="780"/>
                    <a:pt x="729" y="780"/>
                    <a:pt x="729" y="780"/>
                  </a:cubicBezTo>
                  <a:cubicBezTo>
                    <a:pt x="728" y="780"/>
                    <a:pt x="727" y="781"/>
                    <a:pt x="727" y="782"/>
                  </a:cubicBezTo>
                  <a:cubicBezTo>
                    <a:pt x="727" y="782"/>
                    <a:pt x="727" y="783"/>
                    <a:pt x="727" y="783"/>
                  </a:cubicBezTo>
                  <a:cubicBezTo>
                    <a:pt x="727" y="783"/>
                    <a:pt x="727" y="783"/>
                    <a:pt x="727" y="783"/>
                  </a:cubicBezTo>
                  <a:cubicBezTo>
                    <a:pt x="726" y="784"/>
                    <a:pt x="723" y="786"/>
                    <a:pt x="723" y="786"/>
                  </a:cubicBezTo>
                  <a:close/>
                  <a:moveTo>
                    <a:pt x="725" y="788"/>
                  </a:moveTo>
                  <a:cubicBezTo>
                    <a:pt x="725" y="788"/>
                    <a:pt x="725" y="788"/>
                    <a:pt x="725" y="788"/>
                  </a:cubicBezTo>
                  <a:cubicBezTo>
                    <a:pt x="725" y="788"/>
                    <a:pt x="725" y="788"/>
                    <a:pt x="725" y="788"/>
                  </a:cubicBezTo>
                  <a:cubicBezTo>
                    <a:pt x="725" y="788"/>
                    <a:pt x="725" y="788"/>
                    <a:pt x="725" y="788"/>
                  </a:cubicBezTo>
                  <a:close/>
                  <a:moveTo>
                    <a:pt x="738" y="777"/>
                  </a:moveTo>
                  <a:cubicBezTo>
                    <a:pt x="738" y="777"/>
                    <a:pt x="737" y="778"/>
                    <a:pt x="737" y="777"/>
                  </a:cubicBezTo>
                  <a:cubicBezTo>
                    <a:pt x="737" y="777"/>
                    <a:pt x="737" y="777"/>
                    <a:pt x="738" y="777"/>
                  </a:cubicBezTo>
                  <a:close/>
                  <a:moveTo>
                    <a:pt x="742" y="777"/>
                  </a:moveTo>
                  <a:cubicBezTo>
                    <a:pt x="742" y="777"/>
                    <a:pt x="742" y="777"/>
                    <a:pt x="742" y="778"/>
                  </a:cubicBezTo>
                  <a:cubicBezTo>
                    <a:pt x="742" y="778"/>
                    <a:pt x="742" y="778"/>
                    <a:pt x="742" y="778"/>
                  </a:cubicBezTo>
                  <a:cubicBezTo>
                    <a:pt x="742" y="779"/>
                    <a:pt x="741" y="780"/>
                    <a:pt x="740" y="779"/>
                  </a:cubicBezTo>
                  <a:cubicBezTo>
                    <a:pt x="740" y="779"/>
                    <a:pt x="740" y="779"/>
                    <a:pt x="740" y="779"/>
                  </a:cubicBezTo>
                  <a:cubicBezTo>
                    <a:pt x="740" y="778"/>
                    <a:pt x="740" y="778"/>
                    <a:pt x="740" y="778"/>
                  </a:cubicBezTo>
                  <a:cubicBezTo>
                    <a:pt x="740" y="778"/>
                    <a:pt x="740" y="778"/>
                    <a:pt x="741" y="778"/>
                  </a:cubicBezTo>
                  <a:cubicBezTo>
                    <a:pt x="741" y="778"/>
                    <a:pt x="741" y="778"/>
                    <a:pt x="741" y="777"/>
                  </a:cubicBezTo>
                  <a:cubicBezTo>
                    <a:pt x="741" y="777"/>
                    <a:pt x="742" y="777"/>
                    <a:pt x="742" y="776"/>
                  </a:cubicBezTo>
                  <a:cubicBezTo>
                    <a:pt x="743" y="776"/>
                    <a:pt x="743" y="776"/>
                    <a:pt x="743" y="776"/>
                  </a:cubicBezTo>
                  <a:cubicBezTo>
                    <a:pt x="743" y="776"/>
                    <a:pt x="742" y="777"/>
                    <a:pt x="742" y="777"/>
                  </a:cubicBezTo>
                  <a:cubicBezTo>
                    <a:pt x="742" y="777"/>
                    <a:pt x="742" y="777"/>
                    <a:pt x="742" y="777"/>
                  </a:cubicBezTo>
                  <a:close/>
                  <a:moveTo>
                    <a:pt x="728" y="779"/>
                  </a:moveTo>
                  <a:cubicBezTo>
                    <a:pt x="727" y="780"/>
                    <a:pt x="728" y="779"/>
                    <a:pt x="728" y="779"/>
                  </a:cubicBezTo>
                  <a:cubicBezTo>
                    <a:pt x="728" y="779"/>
                    <a:pt x="728" y="779"/>
                    <a:pt x="728" y="779"/>
                  </a:cubicBezTo>
                  <a:close/>
                  <a:moveTo>
                    <a:pt x="771" y="778"/>
                  </a:moveTo>
                  <a:cubicBezTo>
                    <a:pt x="771" y="778"/>
                    <a:pt x="771" y="778"/>
                    <a:pt x="771" y="778"/>
                  </a:cubicBezTo>
                  <a:cubicBezTo>
                    <a:pt x="772" y="778"/>
                    <a:pt x="771" y="778"/>
                    <a:pt x="771" y="778"/>
                  </a:cubicBezTo>
                  <a:close/>
                  <a:moveTo>
                    <a:pt x="723" y="782"/>
                  </a:moveTo>
                  <a:cubicBezTo>
                    <a:pt x="723" y="783"/>
                    <a:pt x="723" y="783"/>
                    <a:pt x="722" y="783"/>
                  </a:cubicBezTo>
                  <a:cubicBezTo>
                    <a:pt x="722" y="782"/>
                    <a:pt x="723" y="782"/>
                    <a:pt x="723" y="782"/>
                  </a:cubicBezTo>
                  <a:close/>
                  <a:moveTo>
                    <a:pt x="208" y="836"/>
                  </a:moveTo>
                  <a:cubicBezTo>
                    <a:pt x="208" y="838"/>
                    <a:pt x="204" y="838"/>
                    <a:pt x="203" y="839"/>
                  </a:cubicBezTo>
                  <a:cubicBezTo>
                    <a:pt x="203" y="837"/>
                    <a:pt x="205" y="838"/>
                    <a:pt x="205" y="837"/>
                  </a:cubicBezTo>
                  <a:cubicBezTo>
                    <a:pt x="205" y="837"/>
                    <a:pt x="209" y="834"/>
                    <a:pt x="208" y="836"/>
                  </a:cubicBezTo>
                  <a:close/>
                  <a:moveTo>
                    <a:pt x="741" y="1035"/>
                  </a:moveTo>
                  <a:cubicBezTo>
                    <a:pt x="741" y="1036"/>
                    <a:pt x="741" y="1035"/>
                    <a:pt x="741" y="1035"/>
                  </a:cubicBezTo>
                  <a:cubicBezTo>
                    <a:pt x="741" y="1036"/>
                    <a:pt x="741" y="1035"/>
                    <a:pt x="741" y="1035"/>
                  </a:cubicBezTo>
                  <a:close/>
                  <a:moveTo>
                    <a:pt x="752" y="1041"/>
                  </a:moveTo>
                  <a:cubicBezTo>
                    <a:pt x="752" y="1041"/>
                    <a:pt x="752" y="1041"/>
                    <a:pt x="752" y="1041"/>
                  </a:cubicBezTo>
                  <a:cubicBezTo>
                    <a:pt x="752" y="1041"/>
                    <a:pt x="752" y="1041"/>
                    <a:pt x="752" y="1041"/>
                  </a:cubicBezTo>
                  <a:cubicBezTo>
                    <a:pt x="750" y="1042"/>
                    <a:pt x="746" y="1040"/>
                    <a:pt x="745" y="1039"/>
                  </a:cubicBezTo>
                  <a:cubicBezTo>
                    <a:pt x="745" y="1039"/>
                    <a:pt x="754" y="1040"/>
                    <a:pt x="754" y="1040"/>
                  </a:cubicBezTo>
                  <a:cubicBezTo>
                    <a:pt x="754" y="1041"/>
                    <a:pt x="752" y="1041"/>
                    <a:pt x="752" y="1041"/>
                  </a:cubicBezTo>
                  <a:close/>
                  <a:moveTo>
                    <a:pt x="751" y="1035"/>
                  </a:moveTo>
                  <a:cubicBezTo>
                    <a:pt x="751" y="1036"/>
                    <a:pt x="749" y="1036"/>
                    <a:pt x="749" y="1036"/>
                  </a:cubicBezTo>
                  <a:cubicBezTo>
                    <a:pt x="748" y="1036"/>
                    <a:pt x="747" y="1035"/>
                    <a:pt x="747" y="1034"/>
                  </a:cubicBezTo>
                  <a:cubicBezTo>
                    <a:pt x="745" y="1035"/>
                    <a:pt x="746" y="1033"/>
                    <a:pt x="745" y="1034"/>
                  </a:cubicBezTo>
                  <a:cubicBezTo>
                    <a:pt x="744" y="1031"/>
                    <a:pt x="750" y="1035"/>
                    <a:pt x="751" y="1035"/>
                  </a:cubicBezTo>
                  <a:close/>
                  <a:moveTo>
                    <a:pt x="666" y="1100"/>
                  </a:moveTo>
                  <a:cubicBezTo>
                    <a:pt x="666" y="1100"/>
                    <a:pt x="666" y="1101"/>
                    <a:pt x="666" y="1101"/>
                  </a:cubicBezTo>
                  <a:cubicBezTo>
                    <a:pt x="665" y="1101"/>
                    <a:pt x="664" y="1102"/>
                    <a:pt x="663" y="1102"/>
                  </a:cubicBezTo>
                  <a:cubicBezTo>
                    <a:pt x="663" y="1102"/>
                    <a:pt x="663" y="1102"/>
                    <a:pt x="663" y="1102"/>
                  </a:cubicBezTo>
                  <a:cubicBezTo>
                    <a:pt x="662" y="1101"/>
                    <a:pt x="665" y="1100"/>
                    <a:pt x="666" y="1099"/>
                  </a:cubicBezTo>
                  <a:cubicBezTo>
                    <a:pt x="666" y="1099"/>
                    <a:pt x="666" y="1100"/>
                    <a:pt x="666" y="1099"/>
                  </a:cubicBezTo>
                  <a:cubicBezTo>
                    <a:pt x="667" y="1100"/>
                    <a:pt x="666" y="1100"/>
                    <a:pt x="666" y="1100"/>
                  </a:cubicBezTo>
                  <a:close/>
                  <a:moveTo>
                    <a:pt x="680" y="1011"/>
                  </a:moveTo>
                  <a:cubicBezTo>
                    <a:pt x="680" y="1011"/>
                    <a:pt x="680" y="1011"/>
                    <a:pt x="680" y="1011"/>
                  </a:cubicBezTo>
                  <a:cubicBezTo>
                    <a:pt x="680" y="1011"/>
                    <a:pt x="679" y="1010"/>
                    <a:pt x="680" y="1010"/>
                  </a:cubicBezTo>
                  <a:cubicBezTo>
                    <a:pt x="680" y="1010"/>
                    <a:pt x="680" y="1010"/>
                    <a:pt x="680" y="1011"/>
                  </a:cubicBezTo>
                  <a:close/>
                  <a:moveTo>
                    <a:pt x="690" y="1000"/>
                  </a:moveTo>
                  <a:cubicBezTo>
                    <a:pt x="690" y="1000"/>
                    <a:pt x="689" y="1002"/>
                    <a:pt x="689" y="1002"/>
                  </a:cubicBezTo>
                  <a:cubicBezTo>
                    <a:pt x="688" y="1001"/>
                    <a:pt x="690" y="1000"/>
                    <a:pt x="689" y="1000"/>
                  </a:cubicBezTo>
                  <a:cubicBezTo>
                    <a:pt x="689" y="1000"/>
                    <a:pt x="689" y="999"/>
                    <a:pt x="689" y="998"/>
                  </a:cubicBezTo>
                  <a:cubicBezTo>
                    <a:pt x="689" y="998"/>
                    <a:pt x="690" y="1000"/>
                    <a:pt x="690" y="1000"/>
                  </a:cubicBezTo>
                  <a:close/>
                  <a:moveTo>
                    <a:pt x="688" y="1002"/>
                  </a:moveTo>
                  <a:cubicBezTo>
                    <a:pt x="689" y="1002"/>
                    <a:pt x="689" y="1003"/>
                    <a:pt x="689" y="1003"/>
                  </a:cubicBezTo>
                  <a:cubicBezTo>
                    <a:pt x="689" y="1003"/>
                    <a:pt x="688" y="1002"/>
                    <a:pt x="688" y="1002"/>
                  </a:cubicBezTo>
                  <a:cubicBezTo>
                    <a:pt x="688" y="1002"/>
                    <a:pt x="688" y="1002"/>
                    <a:pt x="688" y="1002"/>
                  </a:cubicBezTo>
                  <a:close/>
                  <a:moveTo>
                    <a:pt x="690" y="1003"/>
                  </a:moveTo>
                  <a:cubicBezTo>
                    <a:pt x="690" y="1003"/>
                    <a:pt x="690" y="1004"/>
                    <a:pt x="689" y="1004"/>
                  </a:cubicBezTo>
                  <a:cubicBezTo>
                    <a:pt x="689" y="1004"/>
                    <a:pt x="689" y="1003"/>
                    <a:pt x="689" y="1003"/>
                  </a:cubicBezTo>
                  <a:cubicBezTo>
                    <a:pt x="689" y="1003"/>
                    <a:pt x="689" y="1003"/>
                    <a:pt x="690" y="1003"/>
                  </a:cubicBezTo>
                  <a:close/>
                  <a:moveTo>
                    <a:pt x="662" y="1086"/>
                  </a:moveTo>
                  <a:cubicBezTo>
                    <a:pt x="662" y="1087"/>
                    <a:pt x="659" y="1087"/>
                    <a:pt x="658" y="1087"/>
                  </a:cubicBezTo>
                  <a:cubicBezTo>
                    <a:pt x="657" y="1087"/>
                    <a:pt x="655" y="1088"/>
                    <a:pt x="654" y="1088"/>
                  </a:cubicBezTo>
                  <a:cubicBezTo>
                    <a:pt x="654" y="1088"/>
                    <a:pt x="654" y="1088"/>
                    <a:pt x="654" y="1088"/>
                  </a:cubicBezTo>
                  <a:cubicBezTo>
                    <a:pt x="653" y="1088"/>
                    <a:pt x="653" y="1088"/>
                    <a:pt x="652" y="1088"/>
                  </a:cubicBezTo>
                  <a:cubicBezTo>
                    <a:pt x="652" y="1089"/>
                    <a:pt x="650" y="1089"/>
                    <a:pt x="649" y="1088"/>
                  </a:cubicBezTo>
                  <a:cubicBezTo>
                    <a:pt x="648" y="1089"/>
                    <a:pt x="647" y="1088"/>
                    <a:pt x="647" y="1088"/>
                  </a:cubicBezTo>
                  <a:cubicBezTo>
                    <a:pt x="646" y="1088"/>
                    <a:pt x="646" y="1088"/>
                    <a:pt x="646" y="1088"/>
                  </a:cubicBezTo>
                  <a:cubicBezTo>
                    <a:pt x="645" y="1088"/>
                    <a:pt x="645" y="1088"/>
                    <a:pt x="645" y="1088"/>
                  </a:cubicBezTo>
                  <a:cubicBezTo>
                    <a:pt x="645" y="1088"/>
                    <a:pt x="644" y="1088"/>
                    <a:pt x="644" y="1088"/>
                  </a:cubicBezTo>
                  <a:cubicBezTo>
                    <a:pt x="643" y="1088"/>
                    <a:pt x="642" y="1088"/>
                    <a:pt x="642" y="1087"/>
                  </a:cubicBezTo>
                  <a:cubicBezTo>
                    <a:pt x="642" y="1086"/>
                    <a:pt x="642" y="1086"/>
                    <a:pt x="642" y="1086"/>
                  </a:cubicBezTo>
                  <a:cubicBezTo>
                    <a:pt x="642" y="1086"/>
                    <a:pt x="643" y="1086"/>
                    <a:pt x="642" y="1085"/>
                  </a:cubicBezTo>
                  <a:cubicBezTo>
                    <a:pt x="643" y="1086"/>
                    <a:pt x="645" y="1084"/>
                    <a:pt x="646" y="1084"/>
                  </a:cubicBezTo>
                  <a:cubicBezTo>
                    <a:pt x="646" y="1084"/>
                    <a:pt x="648" y="1084"/>
                    <a:pt x="647" y="1084"/>
                  </a:cubicBezTo>
                  <a:cubicBezTo>
                    <a:pt x="648" y="1085"/>
                    <a:pt x="649" y="1085"/>
                    <a:pt x="650" y="1085"/>
                  </a:cubicBezTo>
                  <a:cubicBezTo>
                    <a:pt x="651" y="1085"/>
                    <a:pt x="652" y="1086"/>
                    <a:pt x="653" y="1086"/>
                  </a:cubicBezTo>
                  <a:cubicBezTo>
                    <a:pt x="654" y="1086"/>
                    <a:pt x="655" y="1086"/>
                    <a:pt x="655" y="1086"/>
                  </a:cubicBezTo>
                  <a:cubicBezTo>
                    <a:pt x="656" y="1086"/>
                    <a:pt x="656" y="1085"/>
                    <a:pt x="657" y="1085"/>
                  </a:cubicBezTo>
                  <a:cubicBezTo>
                    <a:pt x="657" y="1086"/>
                    <a:pt x="659" y="1087"/>
                    <a:pt x="660" y="1086"/>
                  </a:cubicBezTo>
                  <a:cubicBezTo>
                    <a:pt x="660" y="1086"/>
                    <a:pt x="660" y="1086"/>
                    <a:pt x="660" y="1085"/>
                  </a:cubicBezTo>
                  <a:cubicBezTo>
                    <a:pt x="661" y="1085"/>
                    <a:pt x="661" y="1085"/>
                    <a:pt x="662" y="1085"/>
                  </a:cubicBezTo>
                  <a:cubicBezTo>
                    <a:pt x="662" y="1085"/>
                    <a:pt x="663" y="1083"/>
                    <a:pt x="663" y="1083"/>
                  </a:cubicBezTo>
                  <a:cubicBezTo>
                    <a:pt x="663" y="1083"/>
                    <a:pt x="662" y="1084"/>
                    <a:pt x="662" y="1084"/>
                  </a:cubicBezTo>
                  <a:cubicBezTo>
                    <a:pt x="662" y="1083"/>
                    <a:pt x="662" y="1083"/>
                    <a:pt x="662" y="1083"/>
                  </a:cubicBezTo>
                  <a:cubicBezTo>
                    <a:pt x="663" y="1083"/>
                    <a:pt x="663" y="1083"/>
                    <a:pt x="663" y="1083"/>
                  </a:cubicBezTo>
                  <a:cubicBezTo>
                    <a:pt x="664" y="1085"/>
                    <a:pt x="662" y="1084"/>
                    <a:pt x="662" y="1086"/>
                  </a:cubicBezTo>
                  <a:cubicBezTo>
                    <a:pt x="662" y="1086"/>
                    <a:pt x="662" y="1086"/>
                    <a:pt x="662" y="1086"/>
                  </a:cubicBezTo>
                  <a:close/>
                  <a:moveTo>
                    <a:pt x="678" y="1090"/>
                  </a:moveTo>
                  <a:cubicBezTo>
                    <a:pt x="678" y="1091"/>
                    <a:pt x="677" y="1090"/>
                    <a:pt x="677" y="1091"/>
                  </a:cubicBezTo>
                  <a:cubicBezTo>
                    <a:pt x="677" y="1091"/>
                    <a:pt x="677" y="1092"/>
                    <a:pt x="678" y="1092"/>
                  </a:cubicBezTo>
                  <a:cubicBezTo>
                    <a:pt x="677" y="1093"/>
                    <a:pt x="676" y="1095"/>
                    <a:pt x="675" y="1095"/>
                  </a:cubicBezTo>
                  <a:cubicBezTo>
                    <a:pt x="672" y="1097"/>
                    <a:pt x="669" y="1098"/>
                    <a:pt x="667" y="1098"/>
                  </a:cubicBezTo>
                  <a:cubicBezTo>
                    <a:pt x="667" y="1098"/>
                    <a:pt x="667" y="1098"/>
                    <a:pt x="667" y="1098"/>
                  </a:cubicBezTo>
                  <a:cubicBezTo>
                    <a:pt x="667" y="1098"/>
                    <a:pt x="667" y="1097"/>
                    <a:pt x="668" y="1097"/>
                  </a:cubicBezTo>
                  <a:cubicBezTo>
                    <a:pt x="668" y="1097"/>
                    <a:pt x="668" y="1097"/>
                    <a:pt x="668" y="1096"/>
                  </a:cubicBezTo>
                  <a:cubicBezTo>
                    <a:pt x="669" y="1096"/>
                    <a:pt x="667" y="1096"/>
                    <a:pt x="667" y="1096"/>
                  </a:cubicBezTo>
                  <a:cubicBezTo>
                    <a:pt x="667" y="1096"/>
                    <a:pt x="667" y="1095"/>
                    <a:pt x="667" y="1095"/>
                  </a:cubicBezTo>
                  <a:cubicBezTo>
                    <a:pt x="668" y="1095"/>
                    <a:pt x="668" y="1094"/>
                    <a:pt x="668" y="1093"/>
                  </a:cubicBezTo>
                  <a:cubicBezTo>
                    <a:pt x="668" y="1093"/>
                    <a:pt x="668" y="1093"/>
                    <a:pt x="668" y="1093"/>
                  </a:cubicBezTo>
                  <a:cubicBezTo>
                    <a:pt x="669" y="1093"/>
                    <a:pt x="670" y="1092"/>
                    <a:pt x="670" y="1091"/>
                  </a:cubicBezTo>
                  <a:cubicBezTo>
                    <a:pt x="671" y="1091"/>
                    <a:pt x="672" y="1093"/>
                    <a:pt x="673" y="1092"/>
                  </a:cubicBezTo>
                  <a:cubicBezTo>
                    <a:pt x="673" y="1092"/>
                    <a:pt x="674" y="1090"/>
                    <a:pt x="674" y="1090"/>
                  </a:cubicBezTo>
                  <a:cubicBezTo>
                    <a:pt x="674" y="1090"/>
                    <a:pt x="674" y="1090"/>
                    <a:pt x="674" y="1090"/>
                  </a:cubicBezTo>
                  <a:cubicBezTo>
                    <a:pt x="675" y="1090"/>
                    <a:pt x="675" y="1090"/>
                    <a:pt x="675" y="1089"/>
                  </a:cubicBezTo>
                  <a:cubicBezTo>
                    <a:pt x="675" y="1089"/>
                    <a:pt x="675" y="1089"/>
                    <a:pt x="675" y="1089"/>
                  </a:cubicBezTo>
                  <a:cubicBezTo>
                    <a:pt x="676" y="1089"/>
                    <a:pt x="676" y="1089"/>
                    <a:pt x="676" y="1089"/>
                  </a:cubicBezTo>
                  <a:cubicBezTo>
                    <a:pt x="677" y="1089"/>
                    <a:pt x="676" y="1089"/>
                    <a:pt x="678" y="1089"/>
                  </a:cubicBezTo>
                  <a:cubicBezTo>
                    <a:pt x="678" y="1089"/>
                    <a:pt x="678" y="1090"/>
                    <a:pt x="678" y="1090"/>
                  </a:cubicBezTo>
                  <a:close/>
                  <a:moveTo>
                    <a:pt x="699" y="1013"/>
                  </a:moveTo>
                  <a:cubicBezTo>
                    <a:pt x="700" y="1012"/>
                    <a:pt x="702" y="1010"/>
                    <a:pt x="702" y="1012"/>
                  </a:cubicBezTo>
                  <a:cubicBezTo>
                    <a:pt x="702" y="1013"/>
                    <a:pt x="700" y="1015"/>
                    <a:pt x="699" y="1015"/>
                  </a:cubicBezTo>
                  <a:cubicBezTo>
                    <a:pt x="699" y="1014"/>
                    <a:pt x="699" y="1014"/>
                    <a:pt x="699" y="1013"/>
                  </a:cubicBezTo>
                  <a:close/>
                  <a:moveTo>
                    <a:pt x="679" y="1041"/>
                  </a:moveTo>
                  <a:cubicBezTo>
                    <a:pt x="679" y="1041"/>
                    <a:pt x="674" y="1042"/>
                    <a:pt x="673" y="1042"/>
                  </a:cubicBezTo>
                  <a:cubicBezTo>
                    <a:pt x="674" y="1040"/>
                    <a:pt x="672" y="1039"/>
                    <a:pt x="676" y="1040"/>
                  </a:cubicBezTo>
                  <a:cubicBezTo>
                    <a:pt x="676" y="1040"/>
                    <a:pt x="678" y="1040"/>
                    <a:pt x="678" y="1040"/>
                  </a:cubicBezTo>
                  <a:cubicBezTo>
                    <a:pt x="678" y="1040"/>
                    <a:pt x="679" y="1041"/>
                    <a:pt x="679" y="1041"/>
                  </a:cubicBezTo>
                  <a:cubicBezTo>
                    <a:pt x="679" y="1040"/>
                    <a:pt x="679" y="1040"/>
                    <a:pt x="679" y="1040"/>
                  </a:cubicBezTo>
                  <a:cubicBezTo>
                    <a:pt x="679" y="1040"/>
                    <a:pt x="679" y="1041"/>
                    <a:pt x="679" y="1041"/>
                  </a:cubicBezTo>
                  <a:close/>
                  <a:moveTo>
                    <a:pt x="689" y="1080"/>
                  </a:moveTo>
                  <a:cubicBezTo>
                    <a:pt x="690" y="1081"/>
                    <a:pt x="683" y="1082"/>
                    <a:pt x="682" y="1082"/>
                  </a:cubicBezTo>
                  <a:cubicBezTo>
                    <a:pt x="683" y="1082"/>
                    <a:pt x="685" y="1080"/>
                    <a:pt x="686" y="1080"/>
                  </a:cubicBezTo>
                  <a:cubicBezTo>
                    <a:pt x="687" y="1080"/>
                    <a:pt x="688" y="1079"/>
                    <a:pt x="689" y="1080"/>
                  </a:cubicBezTo>
                  <a:close/>
                  <a:moveTo>
                    <a:pt x="684" y="1043"/>
                  </a:moveTo>
                  <a:cubicBezTo>
                    <a:pt x="683" y="1044"/>
                    <a:pt x="685" y="1045"/>
                    <a:pt x="684" y="1045"/>
                  </a:cubicBezTo>
                  <a:cubicBezTo>
                    <a:pt x="683" y="1043"/>
                    <a:pt x="684" y="1042"/>
                    <a:pt x="684" y="1043"/>
                  </a:cubicBezTo>
                  <a:close/>
                  <a:moveTo>
                    <a:pt x="692" y="1051"/>
                  </a:moveTo>
                  <a:cubicBezTo>
                    <a:pt x="694" y="1053"/>
                    <a:pt x="689" y="1054"/>
                    <a:pt x="688" y="1054"/>
                  </a:cubicBezTo>
                  <a:cubicBezTo>
                    <a:pt x="679" y="1052"/>
                    <a:pt x="688" y="1047"/>
                    <a:pt x="692" y="1051"/>
                  </a:cubicBezTo>
                  <a:close/>
                  <a:moveTo>
                    <a:pt x="681" y="1083"/>
                  </a:moveTo>
                  <a:cubicBezTo>
                    <a:pt x="681" y="1083"/>
                    <a:pt x="681" y="1084"/>
                    <a:pt x="681" y="1084"/>
                  </a:cubicBezTo>
                  <a:cubicBezTo>
                    <a:pt x="680" y="1084"/>
                    <a:pt x="681" y="1084"/>
                    <a:pt x="681" y="1083"/>
                  </a:cubicBezTo>
                  <a:close/>
                  <a:moveTo>
                    <a:pt x="680" y="1004"/>
                  </a:moveTo>
                  <a:cubicBezTo>
                    <a:pt x="680" y="1004"/>
                    <a:pt x="680" y="1004"/>
                    <a:pt x="680" y="1004"/>
                  </a:cubicBezTo>
                  <a:cubicBezTo>
                    <a:pt x="680" y="1003"/>
                    <a:pt x="682" y="1006"/>
                    <a:pt x="681" y="1006"/>
                  </a:cubicBezTo>
                  <a:cubicBezTo>
                    <a:pt x="681" y="1006"/>
                    <a:pt x="681" y="1005"/>
                    <a:pt x="680" y="1004"/>
                  </a:cubicBezTo>
                  <a:close/>
                  <a:moveTo>
                    <a:pt x="683" y="1041"/>
                  </a:moveTo>
                  <a:cubicBezTo>
                    <a:pt x="682" y="1042"/>
                    <a:pt x="678" y="1041"/>
                    <a:pt x="681" y="1041"/>
                  </a:cubicBezTo>
                  <a:cubicBezTo>
                    <a:pt x="682" y="1040"/>
                    <a:pt x="686" y="1041"/>
                    <a:pt x="686" y="1041"/>
                  </a:cubicBezTo>
                  <a:cubicBezTo>
                    <a:pt x="685" y="1042"/>
                    <a:pt x="683" y="1041"/>
                    <a:pt x="683" y="1041"/>
                  </a:cubicBezTo>
                  <a:close/>
                  <a:moveTo>
                    <a:pt x="711" y="1034"/>
                  </a:moveTo>
                  <a:cubicBezTo>
                    <a:pt x="711" y="1033"/>
                    <a:pt x="713" y="1033"/>
                    <a:pt x="714" y="1034"/>
                  </a:cubicBezTo>
                  <a:cubicBezTo>
                    <a:pt x="714" y="1035"/>
                    <a:pt x="711" y="1034"/>
                    <a:pt x="711" y="1034"/>
                  </a:cubicBezTo>
                  <a:close/>
                  <a:moveTo>
                    <a:pt x="717" y="1079"/>
                  </a:moveTo>
                  <a:cubicBezTo>
                    <a:pt x="717" y="1079"/>
                    <a:pt x="717" y="1079"/>
                    <a:pt x="717" y="1079"/>
                  </a:cubicBezTo>
                  <a:cubicBezTo>
                    <a:pt x="716" y="1079"/>
                    <a:pt x="718" y="1078"/>
                    <a:pt x="718" y="1078"/>
                  </a:cubicBezTo>
                  <a:cubicBezTo>
                    <a:pt x="718" y="1079"/>
                    <a:pt x="718" y="1079"/>
                    <a:pt x="717" y="1079"/>
                  </a:cubicBezTo>
                  <a:close/>
                  <a:moveTo>
                    <a:pt x="695" y="1051"/>
                  </a:moveTo>
                  <a:cubicBezTo>
                    <a:pt x="695" y="1051"/>
                    <a:pt x="694" y="1051"/>
                    <a:pt x="694" y="1050"/>
                  </a:cubicBezTo>
                  <a:cubicBezTo>
                    <a:pt x="694" y="1050"/>
                    <a:pt x="695" y="1051"/>
                    <a:pt x="695" y="1051"/>
                  </a:cubicBezTo>
                  <a:close/>
                  <a:moveTo>
                    <a:pt x="693" y="1032"/>
                  </a:moveTo>
                  <a:cubicBezTo>
                    <a:pt x="692" y="1031"/>
                    <a:pt x="696" y="1031"/>
                    <a:pt x="696" y="1033"/>
                  </a:cubicBezTo>
                  <a:cubicBezTo>
                    <a:pt x="696" y="1034"/>
                    <a:pt x="695" y="1034"/>
                    <a:pt x="694" y="1034"/>
                  </a:cubicBezTo>
                  <a:cubicBezTo>
                    <a:pt x="693" y="1034"/>
                    <a:pt x="693" y="1033"/>
                    <a:pt x="693" y="1032"/>
                  </a:cubicBezTo>
                  <a:close/>
                  <a:moveTo>
                    <a:pt x="691" y="1032"/>
                  </a:moveTo>
                  <a:cubicBezTo>
                    <a:pt x="691" y="1029"/>
                    <a:pt x="692" y="1032"/>
                    <a:pt x="692" y="1032"/>
                  </a:cubicBezTo>
                  <a:cubicBezTo>
                    <a:pt x="691" y="1032"/>
                    <a:pt x="691" y="1032"/>
                    <a:pt x="691" y="1032"/>
                  </a:cubicBezTo>
                  <a:close/>
                  <a:moveTo>
                    <a:pt x="694" y="1079"/>
                  </a:moveTo>
                  <a:cubicBezTo>
                    <a:pt x="694" y="1079"/>
                    <a:pt x="693" y="1080"/>
                    <a:pt x="693" y="1080"/>
                  </a:cubicBezTo>
                  <a:cubicBezTo>
                    <a:pt x="692" y="1079"/>
                    <a:pt x="694" y="1079"/>
                    <a:pt x="694" y="1079"/>
                  </a:cubicBezTo>
                  <a:close/>
                  <a:moveTo>
                    <a:pt x="696" y="1050"/>
                  </a:moveTo>
                  <a:cubicBezTo>
                    <a:pt x="696" y="1051"/>
                    <a:pt x="695" y="1050"/>
                    <a:pt x="695" y="1050"/>
                  </a:cubicBezTo>
                  <a:cubicBezTo>
                    <a:pt x="695" y="1050"/>
                    <a:pt x="696" y="1049"/>
                    <a:pt x="696" y="1050"/>
                  </a:cubicBezTo>
                  <a:close/>
                  <a:moveTo>
                    <a:pt x="732" y="1064"/>
                  </a:moveTo>
                  <a:cubicBezTo>
                    <a:pt x="732" y="1065"/>
                    <a:pt x="731" y="1068"/>
                    <a:pt x="729" y="1069"/>
                  </a:cubicBezTo>
                  <a:cubicBezTo>
                    <a:pt x="729" y="1068"/>
                    <a:pt x="732" y="1064"/>
                    <a:pt x="732" y="1064"/>
                  </a:cubicBezTo>
                  <a:close/>
                  <a:moveTo>
                    <a:pt x="723" y="1077"/>
                  </a:moveTo>
                  <a:cubicBezTo>
                    <a:pt x="724" y="1077"/>
                    <a:pt x="722" y="1077"/>
                    <a:pt x="722" y="1077"/>
                  </a:cubicBezTo>
                  <a:cubicBezTo>
                    <a:pt x="721" y="1078"/>
                    <a:pt x="722" y="1077"/>
                    <a:pt x="722" y="1078"/>
                  </a:cubicBezTo>
                  <a:cubicBezTo>
                    <a:pt x="721" y="1080"/>
                    <a:pt x="720" y="1082"/>
                    <a:pt x="719" y="1083"/>
                  </a:cubicBezTo>
                  <a:cubicBezTo>
                    <a:pt x="719" y="1082"/>
                    <a:pt x="717" y="1082"/>
                    <a:pt x="718" y="1080"/>
                  </a:cubicBezTo>
                  <a:cubicBezTo>
                    <a:pt x="718" y="1080"/>
                    <a:pt x="718" y="1080"/>
                    <a:pt x="718" y="1080"/>
                  </a:cubicBezTo>
                  <a:cubicBezTo>
                    <a:pt x="718" y="1080"/>
                    <a:pt x="719" y="1080"/>
                    <a:pt x="719" y="1080"/>
                  </a:cubicBezTo>
                  <a:cubicBezTo>
                    <a:pt x="719" y="1079"/>
                    <a:pt x="719" y="1078"/>
                    <a:pt x="721" y="1077"/>
                  </a:cubicBezTo>
                  <a:cubicBezTo>
                    <a:pt x="721" y="1077"/>
                    <a:pt x="723" y="1075"/>
                    <a:pt x="723" y="1077"/>
                  </a:cubicBezTo>
                  <a:close/>
                  <a:moveTo>
                    <a:pt x="732" y="1057"/>
                  </a:moveTo>
                  <a:cubicBezTo>
                    <a:pt x="732" y="1057"/>
                    <a:pt x="732" y="1057"/>
                    <a:pt x="732" y="1057"/>
                  </a:cubicBezTo>
                  <a:cubicBezTo>
                    <a:pt x="732" y="1057"/>
                    <a:pt x="731" y="1057"/>
                    <a:pt x="731" y="1056"/>
                  </a:cubicBezTo>
                  <a:cubicBezTo>
                    <a:pt x="731" y="1057"/>
                    <a:pt x="732" y="1057"/>
                    <a:pt x="732" y="1057"/>
                  </a:cubicBezTo>
                  <a:close/>
                  <a:moveTo>
                    <a:pt x="729" y="1066"/>
                  </a:moveTo>
                  <a:cubicBezTo>
                    <a:pt x="730" y="1066"/>
                    <a:pt x="729" y="1067"/>
                    <a:pt x="729" y="1067"/>
                  </a:cubicBezTo>
                  <a:cubicBezTo>
                    <a:pt x="729" y="1067"/>
                    <a:pt x="730" y="1068"/>
                    <a:pt x="729" y="1068"/>
                  </a:cubicBezTo>
                  <a:cubicBezTo>
                    <a:pt x="728" y="1068"/>
                    <a:pt x="728" y="1067"/>
                    <a:pt x="729" y="1068"/>
                  </a:cubicBezTo>
                  <a:cubicBezTo>
                    <a:pt x="728" y="1068"/>
                    <a:pt x="728" y="1064"/>
                    <a:pt x="729" y="1066"/>
                  </a:cubicBezTo>
                  <a:close/>
                  <a:moveTo>
                    <a:pt x="692" y="1033"/>
                  </a:moveTo>
                  <a:cubicBezTo>
                    <a:pt x="692" y="1034"/>
                    <a:pt x="691" y="1033"/>
                    <a:pt x="692" y="1033"/>
                  </a:cubicBezTo>
                  <a:cubicBezTo>
                    <a:pt x="692" y="1033"/>
                    <a:pt x="692" y="1033"/>
                    <a:pt x="692" y="1033"/>
                  </a:cubicBezTo>
                  <a:close/>
                  <a:moveTo>
                    <a:pt x="718" y="1083"/>
                  </a:moveTo>
                  <a:cubicBezTo>
                    <a:pt x="718" y="1083"/>
                    <a:pt x="716" y="1085"/>
                    <a:pt x="716" y="1085"/>
                  </a:cubicBezTo>
                  <a:cubicBezTo>
                    <a:pt x="715" y="1083"/>
                    <a:pt x="718" y="1083"/>
                    <a:pt x="718" y="1083"/>
                  </a:cubicBezTo>
                  <a:close/>
                  <a:moveTo>
                    <a:pt x="702" y="1052"/>
                  </a:moveTo>
                  <a:cubicBezTo>
                    <a:pt x="702" y="1053"/>
                    <a:pt x="702" y="1053"/>
                    <a:pt x="701" y="1053"/>
                  </a:cubicBezTo>
                  <a:cubicBezTo>
                    <a:pt x="701" y="1052"/>
                    <a:pt x="701" y="1052"/>
                    <a:pt x="701" y="1052"/>
                  </a:cubicBezTo>
                  <a:cubicBezTo>
                    <a:pt x="701" y="1052"/>
                    <a:pt x="702" y="1052"/>
                    <a:pt x="702" y="1052"/>
                  </a:cubicBezTo>
                  <a:close/>
                  <a:moveTo>
                    <a:pt x="709" y="1082"/>
                  </a:moveTo>
                  <a:cubicBezTo>
                    <a:pt x="710" y="1084"/>
                    <a:pt x="708" y="1079"/>
                    <a:pt x="709" y="1082"/>
                  </a:cubicBezTo>
                  <a:cubicBezTo>
                    <a:pt x="710" y="1082"/>
                    <a:pt x="709" y="1081"/>
                    <a:pt x="709" y="1082"/>
                  </a:cubicBezTo>
                  <a:close/>
                  <a:moveTo>
                    <a:pt x="716" y="1054"/>
                  </a:moveTo>
                  <a:cubicBezTo>
                    <a:pt x="708" y="1051"/>
                    <a:pt x="703" y="1052"/>
                    <a:pt x="698" y="1049"/>
                  </a:cubicBezTo>
                  <a:cubicBezTo>
                    <a:pt x="698" y="1049"/>
                    <a:pt x="697" y="1051"/>
                    <a:pt x="697" y="1052"/>
                  </a:cubicBezTo>
                  <a:cubicBezTo>
                    <a:pt x="698" y="1051"/>
                    <a:pt x="698" y="1049"/>
                    <a:pt x="700" y="1048"/>
                  </a:cubicBezTo>
                  <a:cubicBezTo>
                    <a:pt x="701" y="1046"/>
                    <a:pt x="703" y="1047"/>
                    <a:pt x="705" y="1048"/>
                  </a:cubicBezTo>
                  <a:cubicBezTo>
                    <a:pt x="708" y="1048"/>
                    <a:pt x="710" y="1049"/>
                    <a:pt x="712" y="1050"/>
                  </a:cubicBezTo>
                  <a:cubicBezTo>
                    <a:pt x="713" y="1050"/>
                    <a:pt x="715" y="1051"/>
                    <a:pt x="716" y="1052"/>
                  </a:cubicBezTo>
                  <a:cubicBezTo>
                    <a:pt x="716" y="1052"/>
                    <a:pt x="717" y="1054"/>
                    <a:pt x="716" y="1054"/>
                  </a:cubicBezTo>
                  <a:close/>
                  <a:moveTo>
                    <a:pt x="699" y="1084"/>
                  </a:moveTo>
                  <a:cubicBezTo>
                    <a:pt x="698" y="1085"/>
                    <a:pt x="698" y="1084"/>
                    <a:pt x="698" y="1084"/>
                  </a:cubicBezTo>
                  <a:cubicBezTo>
                    <a:pt x="698" y="1084"/>
                    <a:pt x="699" y="1084"/>
                    <a:pt x="699" y="1084"/>
                  </a:cubicBezTo>
                  <a:close/>
                  <a:moveTo>
                    <a:pt x="701" y="1052"/>
                  </a:moveTo>
                  <a:cubicBezTo>
                    <a:pt x="701" y="1053"/>
                    <a:pt x="700" y="1053"/>
                    <a:pt x="700" y="1053"/>
                  </a:cubicBezTo>
                  <a:cubicBezTo>
                    <a:pt x="700" y="1052"/>
                    <a:pt x="701" y="1052"/>
                    <a:pt x="701" y="1052"/>
                  </a:cubicBezTo>
                  <a:close/>
                  <a:moveTo>
                    <a:pt x="695" y="1083"/>
                  </a:moveTo>
                  <a:cubicBezTo>
                    <a:pt x="696" y="1083"/>
                    <a:pt x="695" y="1084"/>
                    <a:pt x="695" y="1084"/>
                  </a:cubicBezTo>
                  <a:cubicBezTo>
                    <a:pt x="695" y="1083"/>
                    <a:pt x="695" y="1083"/>
                    <a:pt x="695" y="1083"/>
                  </a:cubicBezTo>
                  <a:close/>
                  <a:moveTo>
                    <a:pt x="698" y="1083"/>
                  </a:moveTo>
                  <a:cubicBezTo>
                    <a:pt x="694" y="1086"/>
                    <a:pt x="699" y="1082"/>
                    <a:pt x="698" y="1083"/>
                  </a:cubicBezTo>
                  <a:cubicBezTo>
                    <a:pt x="698" y="1083"/>
                    <a:pt x="698" y="1083"/>
                    <a:pt x="698" y="1083"/>
                  </a:cubicBezTo>
                  <a:close/>
                  <a:moveTo>
                    <a:pt x="699" y="1052"/>
                  </a:moveTo>
                  <a:cubicBezTo>
                    <a:pt x="700" y="1053"/>
                    <a:pt x="698" y="1054"/>
                    <a:pt x="697" y="1054"/>
                  </a:cubicBezTo>
                  <a:cubicBezTo>
                    <a:pt x="697" y="1052"/>
                    <a:pt x="699" y="1053"/>
                    <a:pt x="699" y="1052"/>
                  </a:cubicBezTo>
                  <a:close/>
                  <a:moveTo>
                    <a:pt x="697" y="1040"/>
                  </a:moveTo>
                  <a:cubicBezTo>
                    <a:pt x="689" y="1037"/>
                    <a:pt x="698" y="1040"/>
                    <a:pt x="697" y="1040"/>
                  </a:cubicBezTo>
                  <a:cubicBezTo>
                    <a:pt x="697" y="1040"/>
                    <a:pt x="697" y="1040"/>
                    <a:pt x="697" y="1040"/>
                  </a:cubicBezTo>
                  <a:close/>
                  <a:moveTo>
                    <a:pt x="732" y="1045"/>
                  </a:moveTo>
                  <a:cubicBezTo>
                    <a:pt x="732" y="1044"/>
                    <a:pt x="732" y="1047"/>
                    <a:pt x="732" y="1045"/>
                  </a:cubicBezTo>
                  <a:cubicBezTo>
                    <a:pt x="732" y="1045"/>
                    <a:pt x="732" y="1045"/>
                    <a:pt x="732" y="1045"/>
                  </a:cubicBezTo>
                  <a:close/>
                  <a:moveTo>
                    <a:pt x="782" y="1046"/>
                  </a:moveTo>
                  <a:cubicBezTo>
                    <a:pt x="781" y="1046"/>
                    <a:pt x="779" y="1045"/>
                    <a:pt x="778" y="1045"/>
                  </a:cubicBezTo>
                  <a:cubicBezTo>
                    <a:pt x="777" y="1044"/>
                    <a:pt x="775" y="1044"/>
                    <a:pt x="773" y="1044"/>
                  </a:cubicBezTo>
                  <a:cubicBezTo>
                    <a:pt x="772" y="1043"/>
                    <a:pt x="762" y="1039"/>
                    <a:pt x="762" y="1039"/>
                  </a:cubicBezTo>
                  <a:cubicBezTo>
                    <a:pt x="762" y="1038"/>
                    <a:pt x="762" y="1038"/>
                    <a:pt x="761" y="1038"/>
                  </a:cubicBezTo>
                  <a:cubicBezTo>
                    <a:pt x="761" y="1038"/>
                    <a:pt x="761" y="1038"/>
                    <a:pt x="761" y="1038"/>
                  </a:cubicBezTo>
                  <a:cubicBezTo>
                    <a:pt x="761" y="1038"/>
                    <a:pt x="760" y="1039"/>
                    <a:pt x="759" y="1039"/>
                  </a:cubicBezTo>
                  <a:cubicBezTo>
                    <a:pt x="759" y="1039"/>
                    <a:pt x="759" y="1039"/>
                    <a:pt x="759" y="1039"/>
                  </a:cubicBezTo>
                  <a:cubicBezTo>
                    <a:pt x="759" y="1039"/>
                    <a:pt x="759" y="1039"/>
                    <a:pt x="759" y="1039"/>
                  </a:cubicBezTo>
                  <a:cubicBezTo>
                    <a:pt x="759" y="1039"/>
                    <a:pt x="758" y="1040"/>
                    <a:pt x="758" y="1040"/>
                  </a:cubicBezTo>
                  <a:cubicBezTo>
                    <a:pt x="757" y="1041"/>
                    <a:pt x="756" y="1040"/>
                    <a:pt x="756" y="1041"/>
                  </a:cubicBezTo>
                  <a:cubicBezTo>
                    <a:pt x="756" y="1041"/>
                    <a:pt x="757" y="1042"/>
                    <a:pt x="757" y="1042"/>
                  </a:cubicBezTo>
                  <a:cubicBezTo>
                    <a:pt x="754" y="1043"/>
                    <a:pt x="750" y="1046"/>
                    <a:pt x="747" y="1048"/>
                  </a:cubicBezTo>
                  <a:cubicBezTo>
                    <a:pt x="746" y="1048"/>
                    <a:pt x="743" y="1050"/>
                    <a:pt x="742" y="1050"/>
                  </a:cubicBezTo>
                  <a:cubicBezTo>
                    <a:pt x="742" y="1050"/>
                    <a:pt x="741" y="1051"/>
                    <a:pt x="741" y="1050"/>
                  </a:cubicBezTo>
                  <a:cubicBezTo>
                    <a:pt x="741" y="1050"/>
                    <a:pt x="740" y="1048"/>
                    <a:pt x="740" y="1048"/>
                  </a:cubicBezTo>
                  <a:cubicBezTo>
                    <a:pt x="740" y="1048"/>
                    <a:pt x="740" y="1049"/>
                    <a:pt x="740" y="1049"/>
                  </a:cubicBezTo>
                  <a:cubicBezTo>
                    <a:pt x="739" y="1048"/>
                    <a:pt x="740" y="1045"/>
                    <a:pt x="739" y="1045"/>
                  </a:cubicBezTo>
                  <a:cubicBezTo>
                    <a:pt x="738" y="1045"/>
                    <a:pt x="738" y="1048"/>
                    <a:pt x="738" y="1048"/>
                  </a:cubicBezTo>
                  <a:cubicBezTo>
                    <a:pt x="737" y="1049"/>
                    <a:pt x="736" y="1041"/>
                    <a:pt x="736" y="1041"/>
                  </a:cubicBezTo>
                  <a:cubicBezTo>
                    <a:pt x="736" y="1040"/>
                    <a:pt x="735" y="1034"/>
                    <a:pt x="736" y="1034"/>
                  </a:cubicBezTo>
                  <a:cubicBezTo>
                    <a:pt x="736" y="1033"/>
                    <a:pt x="726" y="1031"/>
                    <a:pt x="726" y="1031"/>
                  </a:cubicBezTo>
                  <a:cubicBezTo>
                    <a:pt x="724" y="1031"/>
                    <a:pt x="721" y="1030"/>
                    <a:pt x="720" y="1031"/>
                  </a:cubicBezTo>
                  <a:cubicBezTo>
                    <a:pt x="719" y="1032"/>
                    <a:pt x="719" y="1032"/>
                    <a:pt x="718" y="1033"/>
                  </a:cubicBezTo>
                  <a:cubicBezTo>
                    <a:pt x="718" y="1033"/>
                    <a:pt x="717" y="1033"/>
                    <a:pt x="716" y="1034"/>
                  </a:cubicBezTo>
                  <a:cubicBezTo>
                    <a:pt x="716" y="1034"/>
                    <a:pt x="715" y="1039"/>
                    <a:pt x="714" y="1038"/>
                  </a:cubicBezTo>
                  <a:cubicBezTo>
                    <a:pt x="715" y="1039"/>
                    <a:pt x="715" y="1038"/>
                    <a:pt x="716" y="1038"/>
                  </a:cubicBezTo>
                  <a:cubicBezTo>
                    <a:pt x="717" y="1038"/>
                    <a:pt x="717" y="1038"/>
                    <a:pt x="719" y="1038"/>
                  </a:cubicBezTo>
                  <a:cubicBezTo>
                    <a:pt x="719" y="1038"/>
                    <a:pt x="719" y="1039"/>
                    <a:pt x="720" y="1039"/>
                  </a:cubicBezTo>
                  <a:cubicBezTo>
                    <a:pt x="720" y="1039"/>
                    <a:pt x="721" y="1038"/>
                    <a:pt x="721" y="1038"/>
                  </a:cubicBezTo>
                  <a:cubicBezTo>
                    <a:pt x="721" y="1039"/>
                    <a:pt x="721" y="1039"/>
                    <a:pt x="721" y="1040"/>
                  </a:cubicBezTo>
                  <a:cubicBezTo>
                    <a:pt x="721" y="1040"/>
                    <a:pt x="721" y="1039"/>
                    <a:pt x="722" y="1039"/>
                  </a:cubicBezTo>
                  <a:cubicBezTo>
                    <a:pt x="720" y="1040"/>
                    <a:pt x="722" y="1042"/>
                    <a:pt x="723" y="1043"/>
                  </a:cubicBezTo>
                  <a:cubicBezTo>
                    <a:pt x="723" y="1043"/>
                    <a:pt x="728" y="1044"/>
                    <a:pt x="728" y="1044"/>
                  </a:cubicBezTo>
                  <a:cubicBezTo>
                    <a:pt x="730" y="1044"/>
                    <a:pt x="732" y="1043"/>
                    <a:pt x="733" y="1043"/>
                  </a:cubicBezTo>
                  <a:cubicBezTo>
                    <a:pt x="734" y="1043"/>
                    <a:pt x="734" y="1043"/>
                    <a:pt x="734" y="1043"/>
                  </a:cubicBezTo>
                  <a:cubicBezTo>
                    <a:pt x="735" y="1043"/>
                    <a:pt x="735" y="1044"/>
                    <a:pt x="734" y="1044"/>
                  </a:cubicBezTo>
                  <a:cubicBezTo>
                    <a:pt x="735" y="1044"/>
                    <a:pt x="734" y="1046"/>
                    <a:pt x="733" y="1045"/>
                  </a:cubicBezTo>
                  <a:cubicBezTo>
                    <a:pt x="733" y="1046"/>
                    <a:pt x="734" y="1046"/>
                    <a:pt x="734" y="1046"/>
                  </a:cubicBezTo>
                  <a:cubicBezTo>
                    <a:pt x="733" y="1047"/>
                    <a:pt x="733" y="1046"/>
                    <a:pt x="733" y="1046"/>
                  </a:cubicBezTo>
                  <a:cubicBezTo>
                    <a:pt x="733" y="1046"/>
                    <a:pt x="733" y="1047"/>
                    <a:pt x="733" y="1047"/>
                  </a:cubicBezTo>
                  <a:cubicBezTo>
                    <a:pt x="733" y="1045"/>
                    <a:pt x="732" y="1046"/>
                    <a:pt x="731" y="1046"/>
                  </a:cubicBezTo>
                  <a:cubicBezTo>
                    <a:pt x="731" y="1046"/>
                    <a:pt x="731" y="1045"/>
                    <a:pt x="730" y="1045"/>
                  </a:cubicBezTo>
                  <a:cubicBezTo>
                    <a:pt x="730" y="1045"/>
                    <a:pt x="729" y="1046"/>
                    <a:pt x="729" y="1046"/>
                  </a:cubicBezTo>
                  <a:cubicBezTo>
                    <a:pt x="727" y="1047"/>
                    <a:pt x="726" y="1047"/>
                    <a:pt x="724" y="1046"/>
                  </a:cubicBezTo>
                  <a:cubicBezTo>
                    <a:pt x="724" y="1046"/>
                    <a:pt x="724" y="1046"/>
                    <a:pt x="724" y="1046"/>
                  </a:cubicBezTo>
                  <a:cubicBezTo>
                    <a:pt x="723" y="1046"/>
                    <a:pt x="722" y="1047"/>
                    <a:pt x="723" y="1047"/>
                  </a:cubicBezTo>
                  <a:cubicBezTo>
                    <a:pt x="723" y="1047"/>
                    <a:pt x="721" y="1047"/>
                    <a:pt x="721" y="1047"/>
                  </a:cubicBezTo>
                  <a:cubicBezTo>
                    <a:pt x="722" y="1047"/>
                    <a:pt x="722" y="1048"/>
                    <a:pt x="721" y="1048"/>
                  </a:cubicBezTo>
                  <a:cubicBezTo>
                    <a:pt x="722" y="1049"/>
                    <a:pt x="723" y="1049"/>
                    <a:pt x="724" y="1049"/>
                  </a:cubicBezTo>
                  <a:cubicBezTo>
                    <a:pt x="725" y="1049"/>
                    <a:pt x="726" y="1050"/>
                    <a:pt x="726" y="1051"/>
                  </a:cubicBezTo>
                  <a:cubicBezTo>
                    <a:pt x="727" y="1052"/>
                    <a:pt x="726" y="1054"/>
                    <a:pt x="727" y="1055"/>
                  </a:cubicBezTo>
                  <a:cubicBezTo>
                    <a:pt x="728" y="1056"/>
                    <a:pt x="730" y="1056"/>
                    <a:pt x="730" y="1054"/>
                  </a:cubicBezTo>
                  <a:cubicBezTo>
                    <a:pt x="731" y="1055"/>
                    <a:pt x="731" y="1053"/>
                    <a:pt x="730" y="1053"/>
                  </a:cubicBezTo>
                  <a:cubicBezTo>
                    <a:pt x="731" y="1052"/>
                    <a:pt x="731" y="1053"/>
                    <a:pt x="731" y="1053"/>
                  </a:cubicBezTo>
                  <a:cubicBezTo>
                    <a:pt x="731" y="1053"/>
                    <a:pt x="731" y="1052"/>
                    <a:pt x="731" y="1051"/>
                  </a:cubicBezTo>
                  <a:cubicBezTo>
                    <a:pt x="731" y="1052"/>
                    <a:pt x="734" y="1049"/>
                    <a:pt x="734" y="1049"/>
                  </a:cubicBezTo>
                  <a:cubicBezTo>
                    <a:pt x="733" y="1049"/>
                    <a:pt x="732" y="1054"/>
                    <a:pt x="734" y="1054"/>
                  </a:cubicBezTo>
                  <a:cubicBezTo>
                    <a:pt x="733" y="1053"/>
                    <a:pt x="733" y="1053"/>
                    <a:pt x="734" y="1052"/>
                  </a:cubicBezTo>
                  <a:cubicBezTo>
                    <a:pt x="734" y="1053"/>
                    <a:pt x="734" y="1054"/>
                    <a:pt x="735" y="1054"/>
                  </a:cubicBezTo>
                  <a:cubicBezTo>
                    <a:pt x="735" y="1054"/>
                    <a:pt x="735" y="1054"/>
                    <a:pt x="736" y="1054"/>
                  </a:cubicBezTo>
                  <a:cubicBezTo>
                    <a:pt x="736" y="1054"/>
                    <a:pt x="736" y="1055"/>
                    <a:pt x="737" y="1056"/>
                  </a:cubicBezTo>
                  <a:cubicBezTo>
                    <a:pt x="737" y="1055"/>
                    <a:pt x="737" y="1055"/>
                    <a:pt x="737" y="1055"/>
                  </a:cubicBezTo>
                  <a:cubicBezTo>
                    <a:pt x="738" y="1055"/>
                    <a:pt x="741" y="1056"/>
                    <a:pt x="741" y="1055"/>
                  </a:cubicBezTo>
                  <a:cubicBezTo>
                    <a:pt x="741" y="1055"/>
                    <a:pt x="741" y="1055"/>
                    <a:pt x="741" y="1055"/>
                  </a:cubicBezTo>
                  <a:cubicBezTo>
                    <a:pt x="741" y="1055"/>
                    <a:pt x="741" y="1055"/>
                    <a:pt x="741" y="1055"/>
                  </a:cubicBezTo>
                  <a:cubicBezTo>
                    <a:pt x="741" y="1056"/>
                    <a:pt x="740" y="1055"/>
                    <a:pt x="739" y="1055"/>
                  </a:cubicBezTo>
                  <a:cubicBezTo>
                    <a:pt x="740" y="1056"/>
                    <a:pt x="739" y="1056"/>
                    <a:pt x="740" y="1057"/>
                  </a:cubicBezTo>
                  <a:cubicBezTo>
                    <a:pt x="740" y="1058"/>
                    <a:pt x="743" y="1058"/>
                    <a:pt x="744" y="1058"/>
                  </a:cubicBezTo>
                  <a:cubicBezTo>
                    <a:pt x="744" y="1058"/>
                    <a:pt x="750" y="1059"/>
                    <a:pt x="749" y="1060"/>
                  </a:cubicBezTo>
                  <a:cubicBezTo>
                    <a:pt x="750" y="1061"/>
                    <a:pt x="754" y="1062"/>
                    <a:pt x="755" y="1062"/>
                  </a:cubicBezTo>
                  <a:cubicBezTo>
                    <a:pt x="755" y="1062"/>
                    <a:pt x="756" y="1061"/>
                    <a:pt x="756" y="1061"/>
                  </a:cubicBezTo>
                  <a:cubicBezTo>
                    <a:pt x="757" y="1062"/>
                    <a:pt x="757" y="1062"/>
                    <a:pt x="757" y="1062"/>
                  </a:cubicBezTo>
                  <a:cubicBezTo>
                    <a:pt x="758" y="1062"/>
                    <a:pt x="759" y="1064"/>
                    <a:pt x="759" y="1062"/>
                  </a:cubicBezTo>
                  <a:cubicBezTo>
                    <a:pt x="759" y="1063"/>
                    <a:pt x="760" y="1064"/>
                    <a:pt x="761" y="1065"/>
                  </a:cubicBezTo>
                  <a:cubicBezTo>
                    <a:pt x="761" y="1065"/>
                    <a:pt x="762" y="1064"/>
                    <a:pt x="762" y="1064"/>
                  </a:cubicBezTo>
                  <a:cubicBezTo>
                    <a:pt x="762" y="1064"/>
                    <a:pt x="762" y="1065"/>
                    <a:pt x="762" y="1065"/>
                  </a:cubicBezTo>
                  <a:cubicBezTo>
                    <a:pt x="761" y="1065"/>
                    <a:pt x="761" y="1065"/>
                    <a:pt x="762" y="1066"/>
                  </a:cubicBezTo>
                  <a:cubicBezTo>
                    <a:pt x="762" y="1066"/>
                    <a:pt x="762" y="1066"/>
                    <a:pt x="762" y="1065"/>
                  </a:cubicBezTo>
                  <a:cubicBezTo>
                    <a:pt x="762" y="1065"/>
                    <a:pt x="765" y="1065"/>
                    <a:pt x="764" y="1065"/>
                  </a:cubicBezTo>
                  <a:cubicBezTo>
                    <a:pt x="764" y="1065"/>
                    <a:pt x="764" y="1065"/>
                    <a:pt x="764" y="1066"/>
                  </a:cubicBezTo>
                  <a:cubicBezTo>
                    <a:pt x="764" y="1066"/>
                    <a:pt x="762" y="1066"/>
                    <a:pt x="763" y="1067"/>
                  </a:cubicBezTo>
                  <a:cubicBezTo>
                    <a:pt x="764" y="1068"/>
                    <a:pt x="765" y="1066"/>
                    <a:pt x="766" y="1067"/>
                  </a:cubicBezTo>
                  <a:cubicBezTo>
                    <a:pt x="766" y="1067"/>
                    <a:pt x="762" y="1067"/>
                    <a:pt x="763" y="1068"/>
                  </a:cubicBezTo>
                  <a:cubicBezTo>
                    <a:pt x="764" y="1069"/>
                    <a:pt x="766" y="1066"/>
                    <a:pt x="766" y="1067"/>
                  </a:cubicBezTo>
                  <a:cubicBezTo>
                    <a:pt x="761" y="1069"/>
                    <a:pt x="771" y="1078"/>
                    <a:pt x="774" y="1077"/>
                  </a:cubicBezTo>
                  <a:cubicBezTo>
                    <a:pt x="774" y="1077"/>
                    <a:pt x="774" y="1077"/>
                    <a:pt x="773" y="1078"/>
                  </a:cubicBezTo>
                  <a:cubicBezTo>
                    <a:pt x="773" y="1078"/>
                    <a:pt x="771" y="1077"/>
                    <a:pt x="771" y="1077"/>
                  </a:cubicBezTo>
                  <a:cubicBezTo>
                    <a:pt x="770" y="1077"/>
                    <a:pt x="767" y="1077"/>
                    <a:pt x="767" y="1077"/>
                  </a:cubicBezTo>
                  <a:cubicBezTo>
                    <a:pt x="767" y="1077"/>
                    <a:pt x="768" y="1079"/>
                    <a:pt x="768" y="1080"/>
                  </a:cubicBezTo>
                  <a:cubicBezTo>
                    <a:pt x="769" y="1081"/>
                    <a:pt x="768" y="1082"/>
                    <a:pt x="768" y="1083"/>
                  </a:cubicBezTo>
                  <a:cubicBezTo>
                    <a:pt x="768" y="1088"/>
                    <a:pt x="769" y="1083"/>
                    <a:pt x="771" y="1083"/>
                  </a:cubicBezTo>
                  <a:cubicBezTo>
                    <a:pt x="772" y="1083"/>
                    <a:pt x="773" y="1084"/>
                    <a:pt x="774" y="1084"/>
                  </a:cubicBezTo>
                  <a:cubicBezTo>
                    <a:pt x="774" y="1084"/>
                    <a:pt x="775" y="1084"/>
                    <a:pt x="776" y="1084"/>
                  </a:cubicBezTo>
                  <a:cubicBezTo>
                    <a:pt x="776" y="1084"/>
                    <a:pt x="776" y="1083"/>
                    <a:pt x="776" y="1082"/>
                  </a:cubicBezTo>
                  <a:cubicBezTo>
                    <a:pt x="774" y="1084"/>
                    <a:pt x="778" y="1085"/>
                    <a:pt x="779" y="1086"/>
                  </a:cubicBezTo>
                  <a:cubicBezTo>
                    <a:pt x="779" y="1086"/>
                    <a:pt x="779" y="1088"/>
                    <a:pt x="780" y="1088"/>
                  </a:cubicBezTo>
                  <a:cubicBezTo>
                    <a:pt x="781" y="1089"/>
                    <a:pt x="782" y="1090"/>
                    <a:pt x="783" y="1091"/>
                  </a:cubicBezTo>
                  <a:cubicBezTo>
                    <a:pt x="783" y="1091"/>
                    <a:pt x="789" y="1091"/>
                    <a:pt x="790" y="1091"/>
                  </a:cubicBezTo>
                  <a:cubicBezTo>
                    <a:pt x="792" y="1091"/>
                    <a:pt x="793" y="1092"/>
                    <a:pt x="795" y="1091"/>
                  </a:cubicBezTo>
                  <a:cubicBezTo>
                    <a:pt x="795" y="1091"/>
                    <a:pt x="799" y="1089"/>
                    <a:pt x="799" y="1090"/>
                  </a:cubicBezTo>
                  <a:cubicBezTo>
                    <a:pt x="799" y="1090"/>
                    <a:pt x="799" y="1090"/>
                    <a:pt x="799" y="1090"/>
                  </a:cubicBezTo>
                  <a:cubicBezTo>
                    <a:pt x="799" y="1090"/>
                    <a:pt x="799" y="1090"/>
                    <a:pt x="799" y="1090"/>
                  </a:cubicBezTo>
                  <a:cubicBezTo>
                    <a:pt x="799" y="1084"/>
                    <a:pt x="792" y="1088"/>
                    <a:pt x="790" y="1084"/>
                  </a:cubicBezTo>
                  <a:cubicBezTo>
                    <a:pt x="792" y="1085"/>
                    <a:pt x="796" y="1086"/>
                    <a:pt x="799" y="1084"/>
                  </a:cubicBezTo>
                  <a:cubicBezTo>
                    <a:pt x="801" y="1083"/>
                    <a:pt x="799" y="1084"/>
                    <a:pt x="798" y="1082"/>
                  </a:cubicBezTo>
                  <a:cubicBezTo>
                    <a:pt x="798" y="1082"/>
                    <a:pt x="798" y="1082"/>
                    <a:pt x="798" y="1082"/>
                  </a:cubicBezTo>
                  <a:cubicBezTo>
                    <a:pt x="798" y="1082"/>
                    <a:pt x="801" y="1083"/>
                    <a:pt x="802" y="1083"/>
                  </a:cubicBezTo>
                  <a:cubicBezTo>
                    <a:pt x="802" y="1081"/>
                    <a:pt x="801" y="1079"/>
                    <a:pt x="800" y="1078"/>
                  </a:cubicBezTo>
                  <a:cubicBezTo>
                    <a:pt x="801" y="1078"/>
                    <a:pt x="801" y="1080"/>
                    <a:pt x="802" y="1081"/>
                  </a:cubicBezTo>
                  <a:cubicBezTo>
                    <a:pt x="802" y="1081"/>
                    <a:pt x="804" y="1082"/>
                    <a:pt x="804" y="1081"/>
                  </a:cubicBezTo>
                  <a:cubicBezTo>
                    <a:pt x="804" y="1081"/>
                    <a:pt x="804" y="1079"/>
                    <a:pt x="803" y="1080"/>
                  </a:cubicBezTo>
                  <a:cubicBezTo>
                    <a:pt x="804" y="1080"/>
                    <a:pt x="804" y="1080"/>
                    <a:pt x="804" y="1081"/>
                  </a:cubicBezTo>
                  <a:cubicBezTo>
                    <a:pt x="804" y="1081"/>
                    <a:pt x="804" y="1080"/>
                    <a:pt x="804" y="1080"/>
                  </a:cubicBezTo>
                  <a:cubicBezTo>
                    <a:pt x="805" y="1080"/>
                    <a:pt x="805" y="1081"/>
                    <a:pt x="806" y="1082"/>
                  </a:cubicBezTo>
                  <a:cubicBezTo>
                    <a:pt x="806" y="1081"/>
                    <a:pt x="806" y="1080"/>
                    <a:pt x="806" y="1080"/>
                  </a:cubicBezTo>
                  <a:cubicBezTo>
                    <a:pt x="806" y="1081"/>
                    <a:pt x="806" y="1080"/>
                    <a:pt x="806" y="1080"/>
                  </a:cubicBezTo>
                  <a:cubicBezTo>
                    <a:pt x="806" y="1080"/>
                    <a:pt x="806" y="1079"/>
                    <a:pt x="806" y="1079"/>
                  </a:cubicBezTo>
                  <a:cubicBezTo>
                    <a:pt x="806" y="1079"/>
                    <a:pt x="806" y="1081"/>
                    <a:pt x="807" y="1081"/>
                  </a:cubicBezTo>
                  <a:cubicBezTo>
                    <a:pt x="807" y="1080"/>
                    <a:pt x="806" y="1080"/>
                    <a:pt x="807" y="1080"/>
                  </a:cubicBezTo>
                  <a:cubicBezTo>
                    <a:pt x="807" y="1079"/>
                    <a:pt x="808" y="1080"/>
                    <a:pt x="808" y="1080"/>
                  </a:cubicBezTo>
                  <a:cubicBezTo>
                    <a:pt x="808" y="1079"/>
                    <a:pt x="807" y="1080"/>
                    <a:pt x="808" y="1079"/>
                  </a:cubicBezTo>
                  <a:cubicBezTo>
                    <a:pt x="808" y="1079"/>
                    <a:pt x="808" y="1080"/>
                    <a:pt x="808" y="1080"/>
                  </a:cubicBezTo>
                  <a:cubicBezTo>
                    <a:pt x="808" y="1080"/>
                    <a:pt x="808" y="1080"/>
                    <a:pt x="808" y="1080"/>
                  </a:cubicBezTo>
                  <a:cubicBezTo>
                    <a:pt x="808" y="1080"/>
                    <a:pt x="809" y="1080"/>
                    <a:pt x="809" y="1080"/>
                  </a:cubicBezTo>
                  <a:cubicBezTo>
                    <a:pt x="809" y="1080"/>
                    <a:pt x="809" y="1080"/>
                    <a:pt x="809" y="1080"/>
                  </a:cubicBezTo>
                  <a:cubicBezTo>
                    <a:pt x="809" y="1080"/>
                    <a:pt x="809" y="1081"/>
                    <a:pt x="809" y="1081"/>
                  </a:cubicBezTo>
                  <a:cubicBezTo>
                    <a:pt x="809" y="1081"/>
                    <a:pt x="810" y="1081"/>
                    <a:pt x="810" y="1081"/>
                  </a:cubicBezTo>
                  <a:cubicBezTo>
                    <a:pt x="810" y="1081"/>
                    <a:pt x="810" y="1082"/>
                    <a:pt x="810" y="1082"/>
                  </a:cubicBezTo>
                  <a:cubicBezTo>
                    <a:pt x="810" y="1082"/>
                    <a:pt x="810" y="1082"/>
                    <a:pt x="810" y="1081"/>
                  </a:cubicBezTo>
                  <a:cubicBezTo>
                    <a:pt x="810" y="1081"/>
                    <a:pt x="811" y="1082"/>
                    <a:pt x="811" y="1082"/>
                  </a:cubicBezTo>
                  <a:cubicBezTo>
                    <a:pt x="812" y="1083"/>
                    <a:pt x="815" y="1083"/>
                    <a:pt x="816" y="1083"/>
                  </a:cubicBezTo>
                  <a:cubicBezTo>
                    <a:pt x="818" y="1084"/>
                    <a:pt x="818" y="1085"/>
                    <a:pt x="819" y="1087"/>
                  </a:cubicBezTo>
                  <a:cubicBezTo>
                    <a:pt x="819" y="1087"/>
                    <a:pt x="822" y="1092"/>
                    <a:pt x="823" y="1090"/>
                  </a:cubicBezTo>
                  <a:cubicBezTo>
                    <a:pt x="823" y="1090"/>
                    <a:pt x="823" y="1091"/>
                    <a:pt x="823" y="1091"/>
                  </a:cubicBezTo>
                  <a:cubicBezTo>
                    <a:pt x="824" y="1093"/>
                    <a:pt x="824" y="1093"/>
                    <a:pt x="826" y="1095"/>
                  </a:cubicBezTo>
                  <a:cubicBezTo>
                    <a:pt x="829" y="1097"/>
                    <a:pt x="829" y="1097"/>
                    <a:pt x="832" y="1097"/>
                  </a:cubicBezTo>
                  <a:cubicBezTo>
                    <a:pt x="833" y="1098"/>
                    <a:pt x="835" y="1098"/>
                    <a:pt x="837" y="1099"/>
                  </a:cubicBezTo>
                  <a:cubicBezTo>
                    <a:pt x="838" y="1099"/>
                    <a:pt x="844" y="1099"/>
                    <a:pt x="844" y="1100"/>
                  </a:cubicBezTo>
                  <a:cubicBezTo>
                    <a:pt x="844" y="1101"/>
                    <a:pt x="843" y="1100"/>
                    <a:pt x="843" y="1101"/>
                  </a:cubicBezTo>
                  <a:cubicBezTo>
                    <a:pt x="844" y="1101"/>
                    <a:pt x="846" y="1102"/>
                    <a:pt x="847" y="1101"/>
                  </a:cubicBezTo>
                  <a:cubicBezTo>
                    <a:pt x="851" y="1100"/>
                    <a:pt x="846" y="1100"/>
                    <a:pt x="846" y="1099"/>
                  </a:cubicBezTo>
                  <a:cubicBezTo>
                    <a:pt x="846" y="1098"/>
                    <a:pt x="850" y="1100"/>
                    <a:pt x="850" y="1098"/>
                  </a:cubicBezTo>
                  <a:cubicBezTo>
                    <a:pt x="849" y="1098"/>
                    <a:pt x="849" y="1098"/>
                    <a:pt x="849" y="1098"/>
                  </a:cubicBezTo>
                  <a:cubicBezTo>
                    <a:pt x="849" y="1098"/>
                    <a:pt x="845" y="1098"/>
                    <a:pt x="844" y="1097"/>
                  </a:cubicBezTo>
                  <a:cubicBezTo>
                    <a:pt x="844" y="1097"/>
                    <a:pt x="842" y="1096"/>
                    <a:pt x="842" y="1096"/>
                  </a:cubicBezTo>
                  <a:cubicBezTo>
                    <a:pt x="842" y="1095"/>
                    <a:pt x="844" y="1095"/>
                    <a:pt x="844" y="1095"/>
                  </a:cubicBezTo>
                  <a:cubicBezTo>
                    <a:pt x="843" y="1094"/>
                    <a:pt x="841" y="1094"/>
                    <a:pt x="840" y="1094"/>
                  </a:cubicBezTo>
                  <a:cubicBezTo>
                    <a:pt x="840" y="1093"/>
                    <a:pt x="839" y="1093"/>
                    <a:pt x="838" y="1093"/>
                  </a:cubicBezTo>
                  <a:cubicBezTo>
                    <a:pt x="838" y="1092"/>
                    <a:pt x="839" y="1092"/>
                    <a:pt x="838" y="1092"/>
                  </a:cubicBezTo>
                  <a:cubicBezTo>
                    <a:pt x="838" y="1091"/>
                    <a:pt x="837" y="1091"/>
                    <a:pt x="837" y="1091"/>
                  </a:cubicBezTo>
                  <a:cubicBezTo>
                    <a:pt x="835" y="1088"/>
                    <a:pt x="832" y="1087"/>
                    <a:pt x="830" y="1085"/>
                  </a:cubicBezTo>
                  <a:cubicBezTo>
                    <a:pt x="829" y="1084"/>
                    <a:pt x="828" y="1082"/>
                    <a:pt x="827" y="1081"/>
                  </a:cubicBezTo>
                  <a:cubicBezTo>
                    <a:pt x="827" y="1081"/>
                    <a:pt x="826" y="1080"/>
                    <a:pt x="825" y="1079"/>
                  </a:cubicBezTo>
                  <a:cubicBezTo>
                    <a:pt x="824" y="1078"/>
                    <a:pt x="823" y="1077"/>
                    <a:pt x="825" y="1075"/>
                  </a:cubicBezTo>
                  <a:cubicBezTo>
                    <a:pt x="826" y="1074"/>
                    <a:pt x="827" y="1074"/>
                    <a:pt x="828" y="1073"/>
                  </a:cubicBezTo>
                  <a:cubicBezTo>
                    <a:pt x="829" y="1070"/>
                    <a:pt x="825" y="1069"/>
                    <a:pt x="824" y="1068"/>
                  </a:cubicBezTo>
                  <a:cubicBezTo>
                    <a:pt x="817" y="1065"/>
                    <a:pt x="812" y="1060"/>
                    <a:pt x="807" y="1055"/>
                  </a:cubicBezTo>
                  <a:cubicBezTo>
                    <a:pt x="805" y="1054"/>
                    <a:pt x="803" y="1053"/>
                    <a:pt x="801" y="1052"/>
                  </a:cubicBezTo>
                  <a:cubicBezTo>
                    <a:pt x="798" y="1051"/>
                    <a:pt x="796" y="1051"/>
                    <a:pt x="793" y="1050"/>
                  </a:cubicBezTo>
                  <a:cubicBezTo>
                    <a:pt x="791" y="1049"/>
                    <a:pt x="789" y="1048"/>
                    <a:pt x="787" y="1047"/>
                  </a:cubicBezTo>
                  <a:cubicBezTo>
                    <a:pt x="785" y="1047"/>
                    <a:pt x="784" y="1046"/>
                    <a:pt x="782" y="1046"/>
                  </a:cubicBezTo>
                  <a:moveTo>
                    <a:pt x="768" y="1085"/>
                  </a:moveTo>
                  <a:cubicBezTo>
                    <a:pt x="769" y="1085"/>
                    <a:pt x="767" y="1086"/>
                    <a:pt x="766" y="1085"/>
                  </a:cubicBezTo>
                  <a:cubicBezTo>
                    <a:pt x="765" y="1084"/>
                    <a:pt x="768" y="1085"/>
                    <a:pt x="768" y="1085"/>
                  </a:cubicBezTo>
                  <a:close/>
                  <a:moveTo>
                    <a:pt x="715" y="1030"/>
                  </a:moveTo>
                  <a:cubicBezTo>
                    <a:pt x="715" y="1031"/>
                    <a:pt x="712" y="1029"/>
                    <a:pt x="712" y="1029"/>
                  </a:cubicBezTo>
                  <a:cubicBezTo>
                    <a:pt x="712" y="1030"/>
                    <a:pt x="713" y="1030"/>
                    <a:pt x="714" y="1031"/>
                  </a:cubicBezTo>
                  <a:cubicBezTo>
                    <a:pt x="714" y="1030"/>
                    <a:pt x="713" y="1032"/>
                    <a:pt x="712" y="1030"/>
                  </a:cubicBezTo>
                  <a:cubicBezTo>
                    <a:pt x="711" y="1030"/>
                    <a:pt x="712" y="1031"/>
                    <a:pt x="712" y="1032"/>
                  </a:cubicBezTo>
                  <a:cubicBezTo>
                    <a:pt x="712" y="1032"/>
                    <a:pt x="710" y="1032"/>
                    <a:pt x="711" y="1031"/>
                  </a:cubicBezTo>
                  <a:cubicBezTo>
                    <a:pt x="712" y="1030"/>
                    <a:pt x="710" y="1031"/>
                    <a:pt x="709" y="1030"/>
                  </a:cubicBezTo>
                  <a:cubicBezTo>
                    <a:pt x="710" y="1030"/>
                    <a:pt x="711" y="1029"/>
                    <a:pt x="710" y="1029"/>
                  </a:cubicBezTo>
                  <a:cubicBezTo>
                    <a:pt x="711" y="1029"/>
                    <a:pt x="712" y="1029"/>
                    <a:pt x="713" y="1029"/>
                  </a:cubicBezTo>
                  <a:cubicBezTo>
                    <a:pt x="713" y="1028"/>
                    <a:pt x="716" y="1029"/>
                    <a:pt x="716" y="1029"/>
                  </a:cubicBezTo>
                  <a:cubicBezTo>
                    <a:pt x="717" y="1031"/>
                    <a:pt x="716" y="1030"/>
                    <a:pt x="715" y="1030"/>
                  </a:cubicBezTo>
                  <a:close/>
                  <a:moveTo>
                    <a:pt x="712" y="1036"/>
                  </a:moveTo>
                  <a:cubicBezTo>
                    <a:pt x="712" y="1034"/>
                    <a:pt x="715" y="1035"/>
                    <a:pt x="715" y="1036"/>
                  </a:cubicBezTo>
                  <a:cubicBezTo>
                    <a:pt x="714" y="1038"/>
                    <a:pt x="712" y="1037"/>
                    <a:pt x="712" y="1036"/>
                  </a:cubicBezTo>
                  <a:close/>
                  <a:moveTo>
                    <a:pt x="716" y="1079"/>
                  </a:moveTo>
                  <a:cubicBezTo>
                    <a:pt x="716" y="1079"/>
                    <a:pt x="716" y="1079"/>
                    <a:pt x="717" y="1079"/>
                  </a:cubicBezTo>
                  <a:cubicBezTo>
                    <a:pt x="717" y="1079"/>
                    <a:pt x="716" y="1080"/>
                    <a:pt x="716" y="1079"/>
                  </a:cubicBezTo>
                  <a:close/>
                  <a:moveTo>
                    <a:pt x="710" y="1041"/>
                  </a:moveTo>
                  <a:cubicBezTo>
                    <a:pt x="710" y="1041"/>
                    <a:pt x="710" y="1042"/>
                    <a:pt x="711" y="1042"/>
                  </a:cubicBezTo>
                  <a:cubicBezTo>
                    <a:pt x="710" y="1042"/>
                    <a:pt x="705" y="1042"/>
                    <a:pt x="706" y="1040"/>
                  </a:cubicBezTo>
                  <a:cubicBezTo>
                    <a:pt x="707" y="1039"/>
                    <a:pt x="711" y="1041"/>
                    <a:pt x="710" y="1041"/>
                  </a:cubicBezTo>
                  <a:close/>
                  <a:moveTo>
                    <a:pt x="766" y="1075"/>
                  </a:moveTo>
                  <a:cubicBezTo>
                    <a:pt x="767" y="1075"/>
                    <a:pt x="771" y="1075"/>
                    <a:pt x="771" y="1077"/>
                  </a:cubicBezTo>
                  <a:cubicBezTo>
                    <a:pt x="771" y="1077"/>
                    <a:pt x="771" y="1077"/>
                    <a:pt x="771" y="1077"/>
                  </a:cubicBezTo>
                  <a:cubicBezTo>
                    <a:pt x="771" y="1078"/>
                    <a:pt x="765" y="1076"/>
                    <a:pt x="766" y="1075"/>
                  </a:cubicBezTo>
                  <a:close/>
                  <a:moveTo>
                    <a:pt x="733" y="1044"/>
                  </a:moveTo>
                  <a:cubicBezTo>
                    <a:pt x="734" y="1043"/>
                    <a:pt x="734" y="1043"/>
                    <a:pt x="734" y="1043"/>
                  </a:cubicBezTo>
                  <a:cubicBezTo>
                    <a:pt x="734" y="1043"/>
                    <a:pt x="734" y="1043"/>
                    <a:pt x="734" y="1043"/>
                  </a:cubicBezTo>
                  <a:cubicBezTo>
                    <a:pt x="735" y="1044"/>
                    <a:pt x="733" y="1044"/>
                    <a:pt x="733" y="1044"/>
                  </a:cubicBezTo>
                  <a:close/>
                  <a:moveTo>
                    <a:pt x="742" y="1073"/>
                  </a:moveTo>
                  <a:cubicBezTo>
                    <a:pt x="741" y="1075"/>
                    <a:pt x="742" y="1072"/>
                    <a:pt x="742" y="1073"/>
                  </a:cubicBezTo>
                  <a:cubicBezTo>
                    <a:pt x="742" y="1073"/>
                    <a:pt x="742" y="1073"/>
                    <a:pt x="742" y="1073"/>
                  </a:cubicBezTo>
                  <a:close/>
                  <a:moveTo>
                    <a:pt x="742" y="1072"/>
                  </a:moveTo>
                  <a:cubicBezTo>
                    <a:pt x="741" y="1073"/>
                    <a:pt x="742" y="1071"/>
                    <a:pt x="742" y="1072"/>
                  </a:cubicBezTo>
                  <a:cubicBezTo>
                    <a:pt x="742" y="1072"/>
                    <a:pt x="742" y="1072"/>
                    <a:pt x="742" y="1072"/>
                  </a:cubicBezTo>
                  <a:close/>
                  <a:moveTo>
                    <a:pt x="697" y="1014"/>
                  </a:moveTo>
                  <a:cubicBezTo>
                    <a:pt x="697" y="1014"/>
                    <a:pt x="697" y="1014"/>
                    <a:pt x="698" y="1014"/>
                  </a:cubicBezTo>
                  <a:cubicBezTo>
                    <a:pt x="698" y="1016"/>
                    <a:pt x="698" y="1018"/>
                    <a:pt x="697" y="1019"/>
                  </a:cubicBezTo>
                  <a:cubicBezTo>
                    <a:pt x="697" y="1020"/>
                    <a:pt x="695" y="1022"/>
                    <a:pt x="695" y="1022"/>
                  </a:cubicBezTo>
                  <a:cubicBezTo>
                    <a:pt x="696" y="1023"/>
                    <a:pt x="702" y="1018"/>
                    <a:pt x="702" y="1018"/>
                  </a:cubicBezTo>
                  <a:cubicBezTo>
                    <a:pt x="703" y="1022"/>
                    <a:pt x="701" y="1021"/>
                    <a:pt x="699" y="1023"/>
                  </a:cubicBezTo>
                  <a:cubicBezTo>
                    <a:pt x="699" y="1023"/>
                    <a:pt x="703" y="1026"/>
                    <a:pt x="703" y="1027"/>
                  </a:cubicBezTo>
                  <a:cubicBezTo>
                    <a:pt x="701" y="1028"/>
                    <a:pt x="697" y="1023"/>
                    <a:pt x="696" y="1027"/>
                  </a:cubicBezTo>
                  <a:cubicBezTo>
                    <a:pt x="696" y="1029"/>
                    <a:pt x="698" y="1034"/>
                    <a:pt x="700" y="1035"/>
                  </a:cubicBezTo>
                  <a:cubicBezTo>
                    <a:pt x="694" y="1035"/>
                    <a:pt x="690" y="1015"/>
                    <a:pt x="697" y="1014"/>
                  </a:cubicBezTo>
                  <a:close/>
                  <a:moveTo>
                    <a:pt x="697" y="1048"/>
                  </a:moveTo>
                  <a:cubicBezTo>
                    <a:pt x="698" y="1047"/>
                    <a:pt x="695" y="1049"/>
                    <a:pt x="697" y="1048"/>
                  </a:cubicBezTo>
                  <a:cubicBezTo>
                    <a:pt x="697" y="1048"/>
                    <a:pt x="696" y="1048"/>
                    <a:pt x="697" y="1048"/>
                  </a:cubicBezTo>
                  <a:close/>
                  <a:moveTo>
                    <a:pt x="657" y="1099"/>
                  </a:moveTo>
                  <a:cubicBezTo>
                    <a:pt x="657" y="1099"/>
                    <a:pt x="657" y="1099"/>
                    <a:pt x="657" y="1099"/>
                  </a:cubicBezTo>
                  <a:cubicBezTo>
                    <a:pt x="656" y="1100"/>
                    <a:pt x="656" y="1100"/>
                    <a:pt x="655" y="1100"/>
                  </a:cubicBezTo>
                  <a:cubicBezTo>
                    <a:pt x="655" y="1100"/>
                    <a:pt x="655" y="1100"/>
                    <a:pt x="655" y="1100"/>
                  </a:cubicBezTo>
                  <a:cubicBezTo>
                    <a:pt x="655" y="1100"/>
                    <a:pt x="655" y="1100"/>
                    <a:pt x="655" y="1100"/>
                  </a:cubicBezTo>
                  <a:cubicBezTo>
                    <a:pt x="655" y="1099"/>
                    <a:pt x="655" y="1099"/>
                    <a:pt x="656" y="1099"/>
                  </a:cubicBezTo>
                  <a:cubicBezTo>
                    <a:pt x="656" y="1099"/>
                    <a:pt x="656" y="1099"/>
                    <a:pt x="656" y="1099"/>
                  </a:cubicBezTo>
                  <a:cubicBezTo>
                    <a:pt x="656" y="1099"/>
                    <a:pt x="656" y="1099"/>
                    <a:pt x="656" y="1099"/>
                  </a:cubicBezTo>
                  <a:cubicBezTo>
                    <a:pt x="656" y="1099"/>
                    <a:pt x="656" y="1099"/>
                    <a:pt x="656" y="1099"/>
                  </a:cubicBezTo>
                  <a:cubicBezTo>
                    <a:pt x="656" y="1099"/>
                    <a:pt x="657" y="1099"/>
                    <a:pt x="657" y="1099"/>
                  </a:cubicBezTo>
                  <a:close/>
                  <a:moveTo>
                    <a:pt x="767" y="1074"/>
                  </a:moveTo>
                  <a:cubicBezTo>
                    <a:pt x="768" y="1075"/>
                    <a:pt x="766" y="1074"/>
                    <a:pt x="767" y="1074"/>
                  </a:cubicBezTo>
                  <a:cubicBezTo>
                    <a:pt x="767" y="1074"/>
                    <a:pt x="767" y="1074"/>
                    <a:pt x="767" y="1074"/>
                  </a:cubicBezTo>
                  <a:close/>
                  <a:moveTo>
                    <a:pt x="767" y="1074"/>
                  </a:moveTo>
                  <a:cubicBezTo>
                    <a:pt x="766" y="1073"/>
                    <a:pt x="770" y="1075"/>
                    <a:pt x="767" y="1074"/>
                  </a:cubicBezTo>
                  <a:cubicBezTo>
                    <a:pt x="767" y="1074"/>
                    <a:pt x="767" y="1074"/>
                    <a:pt x="767" y="1074"/>
                  </a:cubicBezTo>
                  <a:close/>
                  <a:moveTo>
                    <a:pt x="742" y="1070"/>
                  </a:moveTo>
                  <a:cubicBezTo>
                    <a:pt x="743" y="1071"/>
                    <a:pt x="741" y="1071"/>
                    <a:pt x="741" y="1071"/>
                  </a:cubicBezTo>
                  <a:cubicBezTo>
                    <a:pt x="740" y="1071"/>
                    <a:pt x="741" y="1072"/>
                    <a:pt x="741" y="1072"/>
                  </a:cubicBezTo>
                  <a:cubicBezTo>
                    <a:pt x="741" y="1072"/>
                    <a:pt x="741" y="1072"/>
                    <a:pt x="740" y="1072"/>
                  </a:cubicBezTo>
                  <a:cubicBezTo>
                    <a:pt x="740" y="1073"/>
                    <a:pt x="741" y="1075"/>
                    <a:pt x="739" y="1075"/>
                  </a:cubicBezTo>
                  <a:cubicBezTo>
                    <a:pt x="738" y="1075"/>
                    <a:pt x="737" y="1072"/>
                    <a:pt x="738" y="1072"/>
                  </a:cubicBezTo>
                  <a:cubicBezTo>
                    <a:pt x="739" y="1071"/>
                    <a:pt x="737" y="1070"/>
                    <a:pt x="739" y="1071"/>
                  </a:cubicBezTo>
                  <a:cubicBezTo>
                    <a:pt x="739" y="1071"/>
                    <a:pt x="738" y="1070"/>
                    <a:pt x="738" y="1070"/>
                  </a:cubicBezTo>
                  <a:cubicBezTo>
                    <a:pt x="738" y="1070"/>
                    <a:pt x="738" y="1069"/>
                    <a:pt x="738" y="1069"/>
                  </a:cubicBezTo>
                  <a:cubicBezTo>
                    <a:pt x="738" y="1069"/>
                    <a:pt x="739" y="1069"/>
                    <a:pt x="739" y="1069"/>
                  </a:cubicBezTo>
                  <a:cubicBezTo>
                    <a:pt x="740" y="1069"/>
                    <a:pt x="740" y="1067"/>
                    <a:pt x="739" y="1067"/>
                  </a:cubicBezTo>
                  <a:cubicBezTo>
                    <a:pt x="739" y="1067"/>
                    <a:pt x="740" y="1065"/>
                    <a:pt x="741" y="1065"/>
                  </a:cubicBezTo>
                  <a:cubicBezTo>
                    <a:pt x="742" y="1065"/>
                    <a:pt x="743" y="1068"/>
                    <a:pt x="741" y="1068"/>
                  </a:cubicBezTo>
                  <a:cubicBezTo>
                    <a:pt x="742" y="1069"/>
                    <a:pt x="743" y="1070"/>
                    <a:pt x="742" y="1070"/>
                  </a:cubicBezTo>
                  <a:close/>
                  <a:moveTo>
                    <a:pt x="766" y="1085"/>
                  </a:moveTo>
                  <a:cubicBezTo>
                    <a:pt x="765" y="1085"/>
                    <a:pt x="761" y="1087"/>
                    <a:pt x="760" y="1086"/>
                  </a:cubicBezTo>
                  <a:cubicBezTo>
                    <a:pt x="758" y="1084"/>
                    <a:pt x="761" y="1081"/>
                    <a:pt x="762" y="1080"/>
                  </a:cubicBezTo>
                  <a:cubicBezTo>
                    <a:pt x="764" y="1079"/>
                    <a:pt x="768" y="1077"/>
                    <a:pt x="769" y="1080"/>
                  </a:cubicBezTo>
                  <a:cubicBezTo>
                    <a:pt x="770" y="1081"/>
                    <a:pt x="767" y="1084"/>
                    <a:pt x="766" y="1085"/>
                  </a:cubicBezTo>
                  <a:close/>
                  <a:moveTo>
                    <a:pt x="743" y="1071"/>
                  </a:moveTo>
                  <a:cubicBezTo>
                    <a:pt x="743" y="1074"/>
                    <a:pt x="742" y="1070"/>
                    <a:pt x="743" y="1071"/>
                  </a:cubicBezTo>
                  <a:cubicBezTo>
                    <a:pt x="743" y="1071"/>
                    <a:pt x="743" y="1071"/>
                    <a:pt x="743" y="1071"/>
                  </a:cubicBezTo>
                  <a:close/>
                  <a:moveTo>
                    <a:pt x="678" y="1084"/>
                  </a:moveTo>
                  <a:cubicBezTo>
                    <a:pt x="678" y="1085"/>
                    <a:pt x="673" y="1086"/>
                    <a:pt x="673" y="1085"/>
                  </a:cubicBezTo>
                  <a:cubicBezTo>
                    <a:pt x="673" y="1084"/>
                    <a:pt x="673" y="1084"/>
                    <a:pt x="674" y="1084"/>
                  </a:cubicBezTo>
                  <a:cubicBezTo>
                    <a:pt x="673" y="1084"/>
                    <a:pt x="673" y="1084"/>
                    <a:pt x="673" y="1084"/>
                  </a:cubicBezTo>
                  <a:cubicBezTo>
                    <a:pt x="672" y="1084"/>
                    <a:pt x="675" y="1083"/>
                    <a:pt x="675" y="1083"/>
                  </a:cubicBezTo>
                  <a:cubicBezTo>
                    <a:pt x="676" y="1083"/>
                    <a:pt x="678" y="1083"/>
                    <a:pt x="678" y="1084"/>
                  </a:cubicBezTo>
                  <a:close/>
                  <a:moveTo>
                    <a:pt x="519" y="1017"/>
                  </a:moveTo>
                  <a:cubicBezTo>
                    <a:pt x="518" y="1015"/>
                    <a:pt x="519" y="1014"/>
                    <a:pt x="520" y="1015"/>
                  </a:cubicBezTo>
                  <a:cubicBezTo>
                    <a:pt x="522" y="1016"/>
                    <a:pt x="520" y="1018"/>
                    <a:pt x="519" y="1017"/>
                  </a:cubicBezTo>
                  <a:cubicBezTo>
                    <a:pt x="519" y="1017"/>
                    <a:pt x="519" y="1017"/>
                    <a:pt x="519" y="1017"/>
                  </a:cubicBezTo>
                  <a:close/>
                  <a:moveTo>
                    <a:pt x="529" y="1025"/>
                  </a:moveTo>
                  <a:cubicBezTo>
                    <a:pt x="529" y="1025"/>
                    <a:pt x="529" y="1025"/>
                    <a:pt x="529" y="1025"/>
                  </a:cubicBezTo>
                  <a:cubicBezTo>
                    <a:pt x="529" y="1024"/>
                    <a:pt x="529" y="1024"/>
                    <a:pt x="529" y="1025"/>
                  </a:cubicBezTo>
                  <a:close/>
                  <a:moveTo>
                    <a:pt x="530" y="1024"/>
                  </a:moveTo>
                  <a:cubicBezTo>
                    <a:pt x="530" y="1024"/>
                    <a:pt x="531" y="1024"/>
                    <a:pt x="531" y="1025"/>
                  </a:cubicBezTo>
                  <a:cubicBezTo>
                    <a:pt x="531" y="1025"/>
                    <a:pt x="530" y="1025"/>
                    <a:pt x="530" y="1025"/>
                  </a:cubicBezTo>
                  <a:cubicBezTo>
                    <a:pt x="530" y="1025"/>
                    <a:pt x="530" y="1025"/>
                    <a:pt x="530" y="1024"/>
                  </a:cubicBezTo>
                  <a:close/>
                  <a:moveTo>
                    <a:pt x="530" y="1023"/>
                  </a:moveTo>
                  <a:cubicBezTo>
                    <a:pt x="530" y="1024"/>
                    <a:pt x="527" y="1022"/>
                    <a:pt x="527" y="1022"/>
                  </a:cubicBezTo>
                  <a:cubicBezTo>
                    <a:pt x="527" y="1020"/>
                    <a:pt x="530" y="1022"/>
                    <a:pt x="530" y="1023"/>
                  </a:cubicBezTo>
                  <a:close/>
                  <a:moveTo>
                    <a:pt x="525" y="1064"/>
                  </a:moveTo>
                  <a:cubicBezTo>
                    <a:pt x="525" y="1065"/>
                    <a:pt x="525" y="1065"/>
                    <a:pt x="525" y="1065"/>
                  </a:cubicBezTo>
                  <a:cubicBezTo>
                    <a:pt x="522" y="1065"/>
                    <a:pt x="523" y="1063"/>
                    <a:pt x="525" y="1064"/>
                  </a:cubicBezTo>
                  <a:close/>
                  <a:moveTo>
                    <a:pt x="543" y="1067"/>
                  </a:moveTo>
                  <a:cubicBezTo>
                    <a:pt x="542" y="1067"/>
                    <a:pt x="541" y="1065"/>
                    <a:pt x="540" y="1066"/>
                  </a:cubicBezTo>
                  <a:cubicBezTo>
                    <a:pt x="539" y="1067"/>
                    <a:pt x="542" y="1069"/>
                    <a:pt x="539" y="1067"/>
                  </a:cubicBezTo>
                  <a:cubicBezTo>
                    <a:pt x="537" y="1066"/>
                    <a:pt x="536" y="1063"/>
                    <a:pt x="533" y="1062"/>
                  </a:cubicBezTo>
                  <a:cubicBezTo>
                    <a:pt x="533" y="1062"/>
                    <a:pt x="533" y="1062"/>
                    <a:pt x="533" y="1062"/>
                  </a:cubicBezTo>
                  <a:cubicBezTo>
                    <a:pt x="526" y="1057"/>
                    <a:pt x="519" y="1049"/>
                    <a:pt x="513" y="1041"/>
                  </a:cubicBezTo>
                  <a:cubicBezTo>
                    <a:pt x="510" y="1037"/>
                    <a:pt x="507" y="1033"/>
                    <a:pt x="505" y="1029"/>
                  </a:cubicBezTo>
                  <a:cubicBezTo>
                    <a:pt x="504" y="1026"/>
                    <a:pt x="500" y="1021"/>
                    <a:pt x="501" y="1018"/>
                  </a:cubicBezTo>
                  <a:cubicBezTo>
                    <a:pt x="498" y="1015"/>
                    <a:pt x="495" y="1013"/>
                    <a:pt x="492" y="1010"/>
                  </a:cubicBezTo>
                  <a:cubicBezTo>
                    <a:pt x="489" y="1008"/>
                    <a:pt x="486" y="1006"/>
                    <a:pt x="485" y="1003"/>
                  </a:cubicBezTo>
                  <a:cubicBezTo>
                    <a:pt x="483" y="999"/>
                    <a:pt x="477" y="997"/>
                    <a:pt x="477" y="992"/>
                  </a:cubicBezTo>
                  <a:cubicBezTo>
                    <a:pt x="478" y="992"/>
                    <a:pt x="478" y="992"/>
                    <a:pt x="478" y="992"/>
                  </a:cubicBezTo>
                  <a:cubicBezTo>
                    <a:pt x="479" y="991"/>
                    <a:pt x="480" y="991"/>
                    <a:pt x="481" y="992"/>
                  </a:cubicBezTo>
                  <a:cubicBezTo>
                    <a:pt x="482" y="993"/>
                    <a:pt x="484" y="993"/>
                    <a:pt x="485" y="994"/>
                  </a:cubicBezTo>
                  <a:cubicBezTo>
                    <a:pt x="486" y="994"/>
                    <a:pt x="487" y="994"/>
                    <a:pt x="488" y="994"/>
                  </a:cubicBezTo>
                  <a:cubicBezTo>
                    <a:pt x="489" y="994"/>
                    <a:pt x="489" y="994"/>
                    <a:pt x="489" y="994"/>
                  </a:cubicBezTo>
                  <a:cubicBezTo>
                    <a:pt x="489" y="994"/>
                    <a:pt x="490" y="994"/>
                    <a:pt x="490" y="994"/>
                  </a:cubicBezTo>
                  <a:cubicBezTo>
                    <a:pt x="491" y="994"/>
                    <a:pt x="491" y="994"/>
                    <a:pt x="492" y="994"/>
                  </a:cubicBezTo>
                  <a:cubicBezTo>
                    <a:pt x="492" y="994"/>
                    <a:pt x="493" y="994"/>
                    <a:pt x="493" y="995"/>
                  </a:cubicBezTo>
                  <a:cubicBezTo>
                    <a:pt x="493" y="995"/>
                    <a:pt x="493" y="995"/>
                    <a:pt x="493" y="995"/>
                  </a:cubicBezTo>
                  <a:cubicBezTo>
                    <a:pt x="495" y="996"/>
                    <a:pt x="495" y="996"/>
                    <a:pt x="495" y="996"/>
                  </a:cubicBezTo>
                  <a:cubicBezTo>
                    <a:pt x="495" y="996"/>
                    <a:pt x="495" y="996"/>
                    <a:pt x="495" y="996"/>
                  </a:cubicBezTo>
                  <a:cubicBezTo>
                    <a:pt x="495" y="996"/>
                    <a:pt x="495" y="996"/>
                    <a:pt x="495" y="996"/>
                  </a:cubicBezTo>
                  <a:cubicBezTo>
                    <a:pt x="495" y="997"/>
                    <a:pt x="496" y="997"/>
                    <a:pt x="495" y="998"/>
                  </a:cubicBezTo>
                  <a:cubicBezTo>
                    <a:pt x="496" y="998"/>
                    <a:pt x="496" y="998"/>
                    <a:pt x="496" y="998"/>
                  </a:cubicBezTo>
                  <a:cubicBezTo>
                    <a:pt x="497" y="999"/>
                    <a:pt x="497" y="1000"/>
                    <a:pt x="497" y="1001"/>
                  </a:cubicBezTo>
                  <a:cubicBezTo>
                    <a:pt x="498" y="1001"/>
                    <a:pt x="498" y="1001"/>
                    <a:pt x="498" y="1001"/>
                  </a:cubicBezTo>
                  <a:cubicBezTo>
                    <a:pt x="498" y="1001"/>
                    <a:pt x="498" y="1001"/>
                    <a:pt x="498" y="1001"/>
                  </a:cubicBezTo>
                  <a:cubicBezTo>
                    <a:pt x="498" y="1002"/>
                    <a:pt x="498" y="1002"/>
                    <a:pt x="498" y="1002"/>
                  </a:cubicBezTo>
                  <a:cubicBezTo>
                    <a:pt x="498" y="1002"/>
                    <a:pt x="500" y="1003"/>
                    <a:pt x="500" y="1003"/>
                  </a:cubicBezTo>
                  <a:cubicBezTo>
                    <a:pt x="500" y="1003"/>
                    <a:pt x="500" y="1003"/>
                    <a:pt x="500" y="1004"/>
                  </a:cubicBezTo>
                  <a:cubicBezTo>
                    <a:pt x="500" y="1004"/>
                    <a:pt x="500" y="1004"/>
                    <a:pt x="500" y="1004"/>
                  </a:cubicBezTo>
                  <a:cubicBezTo>
                    <a:pt x="501" y="1004"/>
                    <a:pt x="501" y="1004"/>
                    <a:pt x="501" y="1004"/>
                  </a:cubicBezTo>
                  <a:cubicBezTo>
                    <a:pt x="503" y="1005"/>
                    <a:pt x="508" y="1007"/>
                    <a:pt x="508" y="1009"/>
                  </a:cubicBezTo>
                  <a:cubicBezTo>
                    <a:pt x="508" y="1008"/>
                    <a:pt x="508" y="1008"/>
                    <a:pt x="508" y="1008"/>
                  </a:cubicBezTo>
                  <a:cubicBezTo>
                    <a:pt x="509" y="1009"/>
                    <a:pt x="509" y="1009"/>
                    <a:pt x="509" y="1010"/>
                  </a:cubicBezTo>
                  <a:cubicBezTo>
                    <a:pt x="510" y="1011"/>
                    <a:pt x="510" y="1011"/>
                    <a:pt x="510" y="1012"/>
                  </a:cubicBezTo>
                  <a:cubicBezTo>
                    <a:pt x="510" y="1012"/>
                    <a:pt x="510" y="1011"/>
                    <a:pt x="511" y="1011"/>
                  </a:cubicBezTo>
                  <a:cubicBezTo>
                    <a:pt x="510" y="1011"/>
                    <a:pt x="514" y="1016"/>
                    <a:pt x="515" y="1016"/>
                  </a:cubicBezTo>
                  <a:cubicBezTo>
                    <a:pt x="515" y="1016"/>
                    <a:pt x="514" y="1015"/>
                    <a:pt x="514" y="1014"/>
                  </a:cubicBezTo>
                  <a:cubicBezTo>
                    <a:pt x="516" y="1015"/>
                    <a:pt x="518" y="1016"/>
                    <a:pt x="520" y="1018"/>
                  </a:cubicBezTo>
                  <a:cubicBezTo>
                    <a:pt x="520" y="1018"/>
                    <a:pt x="521" y="1019"/>
                    <a:pt x="522" y="1019"/>
                  </a:cubicBezTo>
                  <a:cubicBezTo>
                    <a:pt x="523" y="1020"/>
                    <a:pt x="523" y="1022"/>
                    <a:pt x="524" y="1021"/>
                  </a:cubicBezTo>
                  <a:cubicBezTo>
                    <a:pt x="524" y="1022"/>
                    <a:pt x="525" y="1023"/>
                    <a:pt x="526" y="1024"/>
                  </a:cubicBezTo>
                  <a:cubicBezTo>
                    <a:pt x="527" y="1024"/>
                    <a:pt x="530" y="1026"/>
                    <a:pt x="530" y="1026"/>
                  </a:cubicBezTo>
                  <a:cubicBezTo>
                    <a:pt x="530" y="1026"/>
                    <a:pt x="526" y="1028"/>
                    <a:pt x="526" y="1027"/>
                  </a:cubicBezTo>
                  <a:cubicBezTo>
                    <a:pt x="526" y="1028"/>
                    <a:pt x="529" y="1027"/>
                    <a:pt x="529" y="1026"/>
                  </a:cubicBezTo>
                  <a:cubicBezTo>
                    <a:pt x="532" y="1026"/>
                    <a:pt x="533" y="1027"/>
                    <a:pt x="534" y="1029"/>
                  </a:cubicBezTo>
                  <a:cubicBezTo>
                    <a:pt x="534" y="1029"/>
                    <a:pt x="533" y="1029"/>
                    <a:pt x="532" y="1030"/>
                  </a:cubicBezTo>
                  <a:cubicBezTo>
                    <a:pt x="532" y="1030"/>
                    <a:pt x="531" y="1030"/>
                    <a:pt x="531" y="1030"/>
                  </a:cubicBezTo>
                  <a:cubicBezTo>
                    <a:pt x="531" y="1031"/>
                    <a:pt x="532" y="1032"/>
                    <a:pt x="532" y="1033"/>
                  </a:cubicBezTo>
                  <a:cubicBezTo>
                    <a:pt x="532" y="1033"/>
                    <a:pt x="532" y="1034"/>
                    <a:pt x="533" y="1034"/>
                  </a:cubicBezTo>
                  <a:cubicBezTo>
                    <a:pt x="534" y="1035"/>
                    <a:pt x="536" y="1036"/>
                    <a:pt x="537" y="1036"/>
                  </a:cubicBezTo>
                  <a:cubicBezTo>
                    <a:pt x="537" y="1036"/>
                    <a:pt x="537" y="1036"/>
                    <a:pt x="537" y="1036"/>
                  </a:cubicBezTo>
                  <a:cubicBezTo>
                    <a:pt x="538" y="1037"/>
                    <a:pt x="538" y="1039"/>
                    <a:pt x="539" y="1041"/>
                  </a:cubicBezTo>
                  <a:cubicBezTo>
                    <a:pt x="541" y="1043"/>
                    <a:pt x="542" y="1043"/>
                    <a:pt x="540" y="1045"/>
                  </a:cubicBezTo>
                  <a:cubicBezTo>
                    <a:pt x="540" y="1044"/>
                    <a:pt x="540" y="1044"/>
                    <a:pt x="540" y="1044"/>
                  </a:cubicBezTo>
                  <a:cubicBezTo>
                    <a:pt x="540" y="1044"/>
                    <a:pt x="542" y="1044"/>
                    <a:pt x="542" y="1044"/>
                  </a:cubicBezTo>
                  <a:cubicBezTo>
                    <a:pt x="542" y="1045"/>
                    <a:pt x="542" y="1044"/>
                    <a:pt x="543" y="1045"/>
                  </a:cubicBezTo>
                  <a:cubicBezTo>
                    <a:pt x="544" y="1044"/>
                    <a:pt x="545" y="1045"/>
                    <a:pt x="546" y="1045"/>
                  </a:cubicBezTo>
                  <a:cubicBezTo>
                    <a:pt x="547" y="1045"/>
                    <a:pt x="546" y="1047"/>
                    <a:pt x="547" y="1046"/>
                  </a:cubicBezTo>
                  <a:cubicBezTo>
                    <a:pt x="549" y="1048"/>
                    <a:pt x="549" y="1049"/>
                    <a:pt x="549" y="1051"/>
                  </a:cubicBezTo>
                  <a:cubicBezTo>
                    <a:pt x="548" y="1052"/>
                    <a:pt x="548" y="1052"/>
                    <a:pt x="548" y="1054"/>
                  </a:cubicBezTo>
                  <a:cubicBezTo>
                    <a:pt x="548" y="1054"/>
                    <a:pt x="548" y="1055"/>
                    <a:pt x="548" y="1056"/>
                  </a:cubicBezTo>
                  <a:cubicBezTo>
                    <a:pt x="549" y="1060"/>
                    <a:pt x="549" y="1064"/>
                    <a:pt x="547" y="1068"/>
                  </a:cubicBezTo>
                  <a:cubicBezTo>
                    <a:pt x="546" y="1068"/>
                    <a:pt x="545" y="1065"/>
                    <a:pt x="544" y="1065"/>
                  </a:cubicBezTo>
                  <a:cubicBezTo>
                    <a:pt x="544" y="1065"/>
                    <a:pt x="543" y="1067"/>
                    <a:pt x="544" y="1067"/>
                  </a:cubicBezTo>
                  <a:cubicBezTo>
                    <a:pt x="543" y="1067"/>
                    <a:pt x="543" y="1067"/>
                    <a:pt x="543" y="1067"/>
                  </a:cubicBezTo>
                  <a:close/>
                  <a:moveTo>
                    <a:pt x="532" y="1023"/>
                  </a:moveTo>
                  <a:cubicBezTo>
                    <a:pt x="531" y="1026"/>
                    <a:pt x="532" y="1022"/>
                    <a:pt x="532" y="1022"/>
                  </a:cubicBezTo>
                  <a:cubicBezTo>
                    <a:pt x="532" y="1022"/>
                    <a:pt x="532" y="1024"/>
                    <a:pt x="533" y="1024"/>
                  </a:cubicBezTo>
                  <a:cubicBezTo>
                    <a:pt x="532" y="1023"/>
                    <a:pt x="532" y="1023"/>
                    <a:pt x="532" y="1023"/>
                  </a:cubicBezTo>
                  <a:close/>
                  <a:moveTo>
                    <a:pt x="512" y="1050"/>
                  </a:moveTo>
                  <a:cubicBezTo>
                    <a:pt x="512" y="1050"/>
                    <a:pt x="512" y="1051"/>
                    <a:pt x="512" y="1051"/>
                  </a:cubicBezTo>
                  <a:cubicBezTo>
                    <a:pt x="512" y="1051"/>
                    <a:pt x="510" y="1048"/>
                    <a:pt x="510" y="1047"/>
                  </a:cubicBezTo>
                  <a:cubicBezTo>
                    <a:pt x="510" y="1047"/>
                    <a:pt x="512" y="1048"/>
                    <a:pt x="512" y="1049"/>
                  </a:cubicBezTo>
                  <a:cubicBezTo>
                    <a:pt x="512" y="1049"/>
                    <a:pt x="512" y="1050"/>
                    <a:pt x="512" y="1050"/>
                  </a:cubicBezTo>
                  <a:close/>
                  <a:moveTo>
                    <a:pt x="532" y="1022"/>
                  </a:moveTo>
                  <a:cubicBezTo>
                    <a:pt x="532" y="1022"/>
                    <a:pt x="532" y="1022"/>
                    <a:pt x="532" y="1022"/>
                  </a:cubicBezTo>
                  <a:cubicBezTo>
                    <a:pt x="531" y="1022"/>
                    <a:pt x="531" y="1021"/>
                    <a:pt x="531" y="1021"/>
                  </a:cubicBezTo>
                  <a:cubicBezTo>
                    <a:pt x="531" y="1021"/>
                    <a:pt x="532" y="1022"/>
                    <a:pt x="532" y="1022"/>
                  </a:cubicBezTo>
                  <a:close/>
                  <a:moveTo>
                    <a:pt x="524" y="1020"/>
                  </a:moveTo>
                  <a:cubicBezTo>
                    <a:pt x="524" y="1020"/>
                    <a:pt x="524" y="1020"/>
                    <a:pt x="524" y="1019"/>
                  </a:cubicBezTo>
                  <a:cubicBezTo>
                    <a:pt x="525" y="1019"/>
                    <a:pt x="526" y="1022"/>
                    <a:pt x="525" y="1022"/>
                  </a:cubicBezTo>
                  <a:cubicBezTo>
                    <a:pt x="525" y="1022"/>
                    <a:pt x="523" y="1021"/>
                    <a:pt x="524" y="1020"/>
                  </a:cubicBezTo>
                  <a:close/>
                  <a:moveTo>
                    <a:pt x="526" y="1022"/>
                  </a:moveTo>
                  <a:cubicBezTo>
                    <a:pt x="526" y="1021"/>
                    <a:pt x="530" y="1024"/>
                    <a:pt x="529" y="1024"/>
                  </a:cubicBezTo>
                  <a:cubicBezTo>
                    <a:pt x="528" y="1024"/>
                    <a:pt x="526" y="1023"/>
                    <a:pt x="525" y="1023"/>
                  </a:cubicBezTo>
                  <a:cubicBezTo>
                    <a:pt x="525" y="1023"/>
                    <a:pt x="525" y="1021"/>
                    <a:pt x="526" y="1021"/>
                  </a:cubicBezTo>
                  <a:cubicBezTo>
                    <a:pt x="526" y="1021"/>
                    <a:pt x="526" y="1022"/>
                    <a:pt x="526" y="1022"/>
                  </a:cubicBezTo>
                  <a:close/>
                  <a:moveTo>
                    <a:pt x="485" y="1012"/>
                  </a:moveTo>
                  <a:cubicBezTo>
                    <a:pt x="486" y="1013"/>
                    <a:pt x="485" y="1013"/>
                    <a:pt x="485" y="1013"/>
                  </a:cubicBezTo>
                  <a:cubicBezTo>
                    <a:pt x="484" y="1013"/>
                    <a:pt x="479" y="1010"/>
                    <a:pt x="481" y="1010"/>
                  </a:cubicBezTo>
                  <a:cubicBezTo>
                    <a:pt x="481" y="1009"/>
                    <a:pt x="482" y="1010"/>
                    <a:pt x="482" y="1010"/>
                  </a:cubicBezTo>
                  <a:cubicBezTo>
                    <a:pt x="482" y="1010"/>
                    <a:pt x="484" y="1011"/>
                    <a:pt x="483" y="1011"/>
                  </a:cubicBezTo>
                  <a:cubicBezTo>
                    <a:pt x="483" y="1011"/>
                    <a:pt x="484" y="1011"/>
                    <a:pt x="484" y="1011"/>
                  </a:cubicBezTo>
                  <a:cubicBezTo>
                    <a:pt x="484" y="1011"/>
                    <a:pt x="485" y="1012"/>
                    <a:pt x="485" y="1012"/>
                  </a:cubicBezTo>
                  <a:cubicBezTo>
                    <a:pt x="485" y="1012"/>
                    <a:pt x="485" y="1012"/>
                    <a:pt x="485" y="1012"/>
                  </a:cubicBezTo>
                  <a:close/>
                  <a:moveTo>
                    <a:pt x="499" y="1032"/>
                  </a:moveTo>
                  <a:cubicBezTo>
                    <a:pt x="499" y="1032"/>
                    <a:pt x="499" y="1032"/>
                    <a:pt x="499" y="1032"/>
                  </a:cubicBezTo>
                  <a:cubicBezTo>
                    <a:pt x="499" y="1032"/>
                    <a:pt x="498" y="1032"/>
                    <a:pt x="498" y="1032"/>
                  </a:cubicBezTo>
                  <a:cubicBezTo>
                    <a:pt x="498" y="1032"/>
                    <a:pt x="499" y="1030"/>
                    <a:pt x="499" y="1030"/>
                  </a:cubicBezTo>
                  <a:cubicBezTo>
                    <a:pt x="499" y="1031"/>
                    <a:pt x="499" y="1031"/>
                    <a:pt x="499" y="1032"/>
                  </a:cubicBezTo>
                  <a:close/>
                  <a:moveTo>
                    <a:pt x="495" y="1022"/>
                  </a:moveTo>
                  <a:cubicBezTo>
                    <a:pt x="496" y="1023"/>
                    <a:pt x="495" y="1025"/>
                    <a:pt x="494" y="1025"/>
                  </a:cubicBezTo>
                  <a:cubicBezTo>
                    <a:pt x="494" y="1025"/>
                    <a:pt x="492" y="1022"/>
                    <a:pt x="492" y="1022"/>
                  </a:cubicBezTo>
                  <a:cubicBezTo>
                    <a:pt x="492" y="1021"/>
                    <a:pt x="491" y="1021"/>
                    <a:pt x="491" y="1021"/>
                  </a:cubicBezTo>
                  <a:cubicBezTo>
                    <a:pt x="491" y="1021"/>
                    <a:pt x="490" y="1020"/>
                    <a:pt x="490" y="1019"/>
                  </a:cubicBezTo>
                  <a:cubicBezTo>
                    <a:pt x="490" y="1019"/>
                    <a:pt x="491" y="1020"/>
                    <a:pt x="491" y="1018"/>
                  </a:cubicBezTo>
                  <a:cubicBezTo>
                    <a:pt x="492" y="1018"/>
                    <a:pt x="492" y="1019"/>
                    <a:pt x="492" y="1019"/>
                  </a:cubicBezTo>
                  <a:cubicBezTo>
                    <a:pt x="493" y="1020"/>
                    <a:pt x="495" y="1021"/>
                    <a:pt x="495" y="1022"/>
                  </a:cubicBezTo>
                  <a:close/>
                  <a:moveTo>
                    <a:pt x="495" y="1029"/>
                  </a:moveTo>
                  <a:cubicBezTo>
                    <a:pt x="495" y="1029"/>
                    <a:pt x="495" y="1029"/>
                    <a:pt x="495" y="1029"/>
                  </a:cubicBezTo>
                  <a:cubicBezTo>
                    <a:pt x="495" y="1029"/>
                    <a:pt x="495" y="1029"/>
                    <a:pt x="495" y="1029"/>
                  </a:cubicBezTo>
                  <a:close/>
                  <a:moveTo>
                    <a:pt x="490" y="1014"/>
                  </a:moveTo>
                  <a:cubicBezTo>
                    <a:pt x="490" y="1014"/>
                    <a:pt x="490" y="1014"/>
                    <a:pt x="490" y="1014"/>
                  </a:cubicBezTo>
                  <a:cubicBezTo>
                    <a:pt x="490" y="1014"/>
                    <a:pt x="492" y="1014"/>
                    <a:pt x="491" y="1015"/>
                  </a:cubicBezTo>
                  <a:cubicBezTo>
                    <a:pt x="491" y="1015"/>
                    <a:pt x="490" y="1014"/>
                    <a:pt x="490" y="1014"/>
                  </a:cubicBezTo>
                  <a:close/>
                  <a:moveTo>
                    <a:pt x="490" y="1015"/>
                  </a:moveTo>
                  <a:cubicBezTo>
                    <a:pt x="490" y="1015"/>
                    <a:pt x="490" y="1015"/>
                    <a:pt x="490" y="1015"/>
                  </a:cubicBezTo>
                  <a:cubicBezTo>
                    <a:pt x="490" y="1015"/>
                    <a:pt x="490" y="1015"/>
                    <a:pt x="490" y="1015"/>
                  </a:cubicBezTo>
                  <a:close/>
                  <a:moveTo>
                    <a:pt x="487" y="1014"/>
                  </a:moveTo>
                  <a:cubicBezTo>
                    <a:pt x="487" y="1014"/>
                    <a:pt x="486" y="1014"/>
                    <a:pt x="487" y="1014"/>
                  </a:cubicBezTo>
                  <a:cubicBezTo>
                    <a:pt x="487" y="1014"/>
                    <a:pt x="487" y="1014"/>
                    <a:pt x="487" y="1014"/>
                  </a:cubicBezTo>
                  <a:close/>
                  <a:moveTo>
                    <a:pt x="510" y="1047"/>
                  </a:moveTo>
                  <a:cubicBezTo>
                    <a:pt x="510" y="1047"/>
                    <a:pt x="509" y="1048"/>
                    <a:pt x="509" y="1047"/>
                  </a:cubicBezTo>
                  <a:cubicBezTo>
                    <a:pt x="509" y="1047"/>
                    <a:pt x="509" y="1045"/>
                    <a:pt x="509" y="1045"/>
                  </a:cubicBezTo>
                  <a:cubicBezTo>
                    <a:pt x="509" y="1046"/>
                    <a:pt x="511" y="1046"/>
                    <a:pt x="510" y="1047"/>
                  </a:cubicBezTo>
                  <a:close/>
                  <a:moveTo>
                    <a:pt x="487" y="1015"/>
                  </a:moveTo>
                  <a:cubicBezTo>
                    <a:pt x="488" y="1014"/>
                    <a:pt x="486" y="1016"/>
                    <a:pt x="486" y="1015"/>
                  </a:cubicBezTo>
                  <a:cubicBezTo>
                    <a:pt x="487" y="1015"/>
                    <a:pt x="487" y="1015"/>
                    <a:pt x="487" y="1015"/>
                  </a:cubicBezTo>
                  <a:close/>
                  <a:moveTo>
                    <a:pt x="504" y="1040"/>
                  </a:moveTo>
                  <a:cubicBezTo>
                    <a:pt x="504" y="1040"/>
                    <a:pt x="504" y="1040"/>
                    <a:pt x="504" y="1040"/>
                  </a:cubicBezTo>
                  <a:cubicBezTo>
                    <a:pt x="504" y="1040"/>
                    <a:pt x="504" y="1040"/>
                    <a:pt x="504" y="1040"/>
                  </a:cubicBezTo>
                  <a:cubicBezTo>
                    <a:pt x="504" y="1040"/>
                    <a:pt x="504" y="1041"/>
                    <a:pt x="504" y="1041"/>
                  </a:cubicBezTo>
                  <a:cubicBezTo>
                    <a:pt x="502" y="1041"/>
                    <a:pt x="501" y="1039"/>
                    <a:pt x="500" y="1037"/>
                  </a:cubicBezTo>
                  <a:cubicBezTo>
                    <a:pt x="499" y="1036"/>
                    <a:pt x="501" y="1034"/>
                    <a:pt x="502" y="1035"/>
                  </a:cubicBezTo>
                  <a:cubicBezTo>
                    <a:pt x="502" y="1036"/>
                    <a:pt x="503" y="1038"/>
                    <a:pt x="503" y="1038"/>
                  </a:cubicBezTo>
                  <a:cubicBezTo>
                    <a:pt x="503" y="1038"/>
                    <a:pt x="504" y="1040"/>
                    <a:pt x="504" y="1040"/>
                  </a:cubicBezTo>
                  <a:close/>
                  <a:moveTo>
                    <a:pt x="508" y="1044"/>
                  </a:moveTo>
                  <a:cubicBezTo>
                    <a:pt x="508" y="1045"/>
                    <a:pt x="506" y="1044"/>
                    <a:pt x="506" y="1043"/>
                  </a:cubicBezTo>
                  <a:cubicBezTo>
                    <a:pt x="506" y="1043"/>
                    <a:pt x="506" y="1042"/>
                    <a:pt x="506" y="1042"/>
                  </a:cubicBezTo>
                  <a:cubicBezTo>
                    <a:pt x="506" y="1042"/>
                    <a:pt x="507" y="1042"/>
                    <a:pt x="507" y="1043"/>
                  </a:cubicBezTo>
                  <a:cubicBezTo>
                    <a:pt x="507" y="1044"/>
                    <a:pt x="508" y="1044"/>
                    <a:pt x="508" y="1044"/>
                  </a:cubicBezTo>
                  <a:close/>
                  <a:moveTo>
                    <a:pt x="500" y="1028"/>
                  </a:moveTo>
                  <a:cubicBezTo>
                    <a:pt x="499" y="1028"/>
                    <a:pt x="499" y="1028"/>
                    <a:pt x="499" y="1028"/>
                  </a:cubicBezTo>
                  <a:cubicBezTo>
                    <a:pt x="499" y="1028"/>
                    <a:pt x="502" y="1027"/>
                    <a:pt x="501" y="1028"/>
                  </a:cubicBezTo>
                  <a:cubicBezTo>
                    <a:pt x="501" y="1028"/>
                    <a:pt x="500" y="1028"/>
                    <a:pt x="500" y="1028"/>
                  </a:cubicBezTo>
                  <a:close/>
                  <a:moveTo>
                    <a:pt x="499" y="1031"/>
                  </a:moveTo>
                  <a:cubicBezTo>
                    <a:pt x="500" y="1031"/>
                    <a:pt x="500" y="1031"/>
                    <a:pt x="499" y="1031"/>
                  </a:cubicBezTo>
                  <a:cubicBezTo>
                    <a:pt x="499" y="1031"/>
                    <a:pt x="498" y="1029"/>
                    <a:pt x="498" y="1029"/>
                  </a:cubicBezTo>
                  <a:cubicBezTo>
                    <a:pt x="498" y="1028"/>
                    <a:pt x="499" y="1030"/>
                    <a:pt x="499" y="1031"/>
                  </a:cubicBezTo>
                  <a:close/>
                  <a:moveTo>
                    <a:pt x="654" y="1100"/>
                  </a:moveTo>
                  <a:cubicBezTo>
                    <a:pt x="654" y="1100"/>
                    <a:pt x="654" y="1100"/>
                    <a:pt x="654" y="1100"/>
                  </a:cubicBezTo>
                  <a:cubicBezTo>
                    <a:pt x="654" y="1100"/>
                    <a:pt x="654" y="1100"/>
                    <a:pt x="654" y="1100"/>
                  </a:cubicBezTo>
                  <a:cubicBezTo>
                    <a:pt x="654" y="1100"/>
                    <a:pt x="654" y="1100"/>
                    <a:pt x="654" y="1100"/>
                  </a:cubicBezTo>
                  <a:close/>
                  <a:moveTo>
                    <a:pt x="526" y="1019"/>
                  </a:moveTo>
                  <a:cubicBezTo>
                    <a:pt x="526" y="1020"/>
                    <a:pt x="526" y="1020"/>
                    <a:pt x="526" y="1020"/>
                  </a:cubicBezTo>
                  <a:cubicBezTo>
                    <a:pt x="525" y="1020"/>
                    <a:pt x="522" y="1019"/>
                    <a:pt x="522" y="1018"/>
                  </a:cubicBezTo>
                  <a:cubicBezTo>
                    <a:pt x="523" y="1018"/>
                    <a:pt x="525" y="1018"/>
                    <a:pt x="526" y="1019"/>
                  </a:cubicBezTo>
                  <a:close/>
                  <a:moveTo>
                    <a:pt x="534" y="1023"/>
                  </a:moveTo>
                  <a:cubicBezTo>
                    <a:pt x="535" y="1023"/>
                    <a:pt x="535" y="1023"/>
                    <a:pt x="535" y="1024"/>
                  </a:cubicBezTo>
                  <a:cubicBezTo>
                    <a:pt x="535" y="1023"/>
                    <a:pt x="535" y="1023"/>
                    <a:pt x="534" y="1023"/>
                  </a:cubicBezTo>
                  <a:close/>
                  <a:moveTo>
                    <a:pt x="531" y="1031"/>
                  </a:moveTo>
                  <a:cubicBezTo>
                    <a:pt x="531" y="1031"/>
                    <a:pt x="533" y="1031"/>
                    <a:pt x="533" y="1032"/>
                  </a:cubicBezTo>
                  <a:cubicBezTo>
                    <a:pt x="533" y="1033"/>
                    <a:pt x="532" y="1032"/>
                    <a:pt x="531" y="1031"/>
                  </a:cubicBezTo>
                  <a:close/>
                  <a:moveTo>
                    <a:pt x="539" y="1026"/>
                  </a:moveTo>
                  <a:cubicBezTo>
                    <a:pt x="539" y="1026"/>
                    <a:pt x="539" y="1026"/>
                    <a:pt x="539" y="1026"/>
                  </a:cubicBezTo>
                  <a:cubicBezTo>
                    <a:pt x="539" y="1026"/>
                    <a:pt x="539" y="1026"/>
                    <a:pt x="539" y="1026"/>
                  </a:cubicBezTo>
                  <a:close/>
                  <a:moveTo>
                    <a:pt x="538" y="1026"/>
                  </a:moveTo>
                  <a:cubicBezTo>
                    <a:pt x="538" y="1027"/>
                    <a:pt x="538" y="1027"/>
                    <a:pt x="538" y="1027"/>
                  </a:cubicBezTo>
                  <a:cubicBezTo>
                    <a:pt x="538" y="1026"/>
                    <a:pt x="538" y="1026"/>
                    <a:pt x="538" y="1026"/>
                  </a:cubicBezTo>
                  <a:close/>
                  <a:moveTo>
                    <a:pt x="540" y="1028"/>
                  </a:moveTo>
                  <a:cubicBezTo>
                    <a:pt x="540" y="1028"/>
                    <a:pt x="539" y="1028"/>
                    <a:pt x="539" y="1027"/>
                  </a:cubicBezTo>
                  <a:cubicBezTo>
                    <a:pt x="539" y="1027"/>
                    <a:pt x="540" y="1028"/>
                    <a:pt x="540" y="1028"/>
                  </a:cubicBezTo>
                  <a:close/>
                  <a:moveTo>
                    <a:pt x="547" y="1009"/>
                  </a:moveTo>
                  <a:cubicBezTo>
                    <a:pt x="547" y="1009"/>
                    <a:pt x="547" y="1009"/>
                    <a:pt x="547" y="1008"/>
                  </a:cubicBezTo>
                  <a:cubicBezTo>
                    <a:pt x="548" y="1009"/>
                    <a:pt x="547" y="1009"/>
                    <a:pt x="548" y="1009"/>
                  </a:cubicBezTo>
                  <a:cubicBezTo>
                    <a:pt x="548" y="1009"/>
                    <a:pt x="547" y="1010"/>
                    <a:pt x="547" y="1010"/>
                  </a:cubicBezTo>
                  <a:cubicBezTo>
                    <a:pt x="547" y="1010"/>
                    <a:pt x="547" y="1009"/>
                    <a:pt x="547" y="1009"/>
                  </a:cubicBezTo>
                  <a:close/>
                  <a:moveTo>
                    <a:pt x="551" y="1006"/>
                  </a:moveTo>
                  <a:cubicBezTo>
                    <a:pt x="551" y="1007"/>
                    <a:pt x="551" y="1007"/>
                    <a:pt x="551" y="1007"/>
                  </a:cubicBezTo>
                  <a:cubicBezTo>
                    <a:pt x="551" y="1007"/>
                    <a:pt x="550" y="1007"/>
                    <a:pt x="551" y="1007"/>
                  </a:cubicBezTo>
                  <a:cubicBezTo>
                    <a:pt x="550" y="1007"/>
                    <a:pt x="551" y="1006"/>
                    <a:pt x="551" y="1006"/>
                  </a:cubicBezTo>
                  <a:close/>
                  <a:moveTo>
                    <a:pt x="533" y="1031"/>
                  </a:moveTo>
                  <a:cubicBezTo>
                    <a:pt x="533" y="1031"/>
                    <a:pt x="532" y="1031"/>
                    <a:pt x="532" y="1031"/>
                  </a:cubicBezTo>
                  <a:cubicBezTo>
                    <a:pt x="533" y="1029"/>
                    <a:pt x="535" y="1031"/>
                    <a:pt x="533" y="1031"/>
                  </a:cubicBezTo>
                  <a:close/>
                  <a:moveTo>
                    <a:pt x="543" y="1042"/>
                  </a:moveTo>
                  <a:cubicBezTo>
                    <a:pt x="543" y="1041"/>
                    <a:pt x="544" y="1042"/>
                    <a:pt x="544" y="1041"/>
                  </a:cubicBezTo>
                  <a:cubicBezTo>
                    <a:pt x="544" y="1041"/>
                    <a:pt x="545" y="1040"/>
                    <a:pt x="545" y="1040"/>
                  </a:cubicBezTo>
                  <a:cubicBezTo>
                    <a:pt x="545" y="1040"/>
                    <a:pt x="545" y="1039"/>
                    <a:pt x="546" y="1039"/>
                  </a:cubicBezTo>
                  <a:cubicBezTo>
                    <a:pt x="546" y="1039"/>
                    <a:pt x="547" y="1041"/>
                    <a:pt x="548" y="1041"/>
                  </a:cubicBezTo>
                  <a:cubicBezTo>
                    <a:pt x="548" y="1041"/>
                    <a:pt x="547" y="1040"/>
                    <a:pt x="547" y="1040"/>
                  </a:cubicBezTo>
                  <a:cubicBezTo>
                    <a:pt x="547" y="1040"/>
                    <a:pt x="547" y="1040"/>
                    <a:pt x="547" y="1040"/>
                  </a:cubicBezTo>
                  <a:cubicBezTo>
                    <a:pt x="547" y="1040"/>
                    <a:pt x="547" y="1039"/>
                    <a:pt x="547" y="1039"/>
                  </a:cubicBezTo>
                  <a:cubicBezTo>
                    <a:pt x="548" y="1038"/>
                    <a:pt x="548" y="1039"/>
                    <a:pt x="549" y="1039"/>
                  </a:cubicBezTo>
                  <a:cubicBezTo>
                    <a:pt x="549" y="1039"/>
                    <a:pt x="549" y="1040"/>
                    <a:pt x="549" y="1040"/>
                  </a:cubicBezTo>
                  <a:cubicBezTo>
                    <a:pt x="550" y="1041"/>
                    <a:pt x="550" y="1041"/>
                    <a:pt x="550" y="1042"/>
                  </a:cubicBezTo>
                  <a:cubicBezTo>
                    <a:pt x="551" y="1045"/>
                    <a:pt x="552" y="1045"/>
                    <a:pt x="554" y="1046"/>
                  </a:cubicBezTo>
                  <a:cubicBezTo>
                    <a:pt x="554" y="1046"/>
                    <a:pt x="553" y="1047"/>
                    <a:pt x="553" y="1047"/>
                  </a:cubicBezTo>
                  <a:cubicBezTo>
                    <a:pt x="553" y="1047"/>
                    <a:pt x="553" y="1049"/>
                    <a:pt x="553" y="1048"/>
                  </a:cubicBezTo>
                  <a:cubicBezTo>
                    <a:pt x="553" y="1049"/>
                    <a:pt x="554" y="1050"/>
                    <a:pt x="553" y="1049"/>
                  </a:cubicBezTo>
                  <a:cubicBezTo>
                    <a:pt x="552" y="1049"/>
                    <a:pt x="549" y="1047"/>
                    <a:pt x="548" y="1047"/>
                  </a:cubicBezTo>
                  <a:cubicBezTo>
                    <a:pt x="548" y="1046"/>
                    <a:pt x="548" y="1044"/>
                    <a:pt x="547" y="1043"/>
                  </a:cubicBezTo>
                  <a:cubicBezTo>
                    <a:pt x="547" y="1043"/>
                    <a:pt x="543" y="1042"/>
                    <a:pt x="543" y="1042"/>
                  </a:cubicBezTo>
                  <a:cubicBezTo>
                    <a:pt x="543" y="1042"/>
                    <a:pt x="543" y="1042"/>
                    <a:pt x="543" y="1042"/>
                  </a:cubicBezTo>
                  <a:close/>
                  <a:moveTo>
                    <a:pt x="532" y="1031"/>
                  </a:moveTo>
                  <a:cubicBezTo>
                    <a:pt x="531" y="1031"/>
                    <a:pt x="531" y="1031"/>
                    <a:pt x="531" y="1031"/>
                  </a:cubicBezTo>
                  <a:cubicBezTo>
                    <a:pt x="531" y="1031"/>
                    <a:pt x="532" y="1030"/>
                    <a:pt x="532" y="1030"/>
                  </a:cubicBezTo>
                  <a:cubicBezTo>
                    <a:pt x="533" y="1030"/>
                    <a:pt x="532" y="1031"/>
                    <a:pt x="532" y="1031"/>
                  </a:cubicBezTo>
                  <a:close/>
                  <a:moveTo>
                    <a:pt x="541" y="1030"/>
                  </a:moveTo>
                  <a:cubicBezTo>
                    <a:pt x="541" y="1030"/>
                    <a:pt x="542" y="1030"/>
                    <a:pt x="542" y="1031"/>
                  </a:cubicBezTo>
                  <a:cubicBezTo>
                    <a:pt x="542" y="1031"/>
                    <a:pt x="538" y="1030"/>
                    <a:pt x="538" y="1030"/>
                  </a:cubicBezTo>
                  <a:cubicBezTo>
                    <a:pt x="538" y="1030"/>
                    <a:pt x="539" y="1029"/>
                    <a:pt x="539" y="1029"/>
                  </a:cubicBezTo>
                  <a:cubicBezTo>
                    <a:pt x="540" y="1028"/>
                    <a:pt x="540" y="1030"/>
                    <a:pt x="541" y="1030"/>
                  </a:cubicBezTo>
                  <a:close/>
                  <a:moveTo>
                    <a:pt x="538" y="1031"/>
                  </a:moveTo>
                  <a:cubicBezTo>
                    <a:pt x="538" y="1031"/>
                    <a:pt x="538" y="1031"/>
                    <a:pt x="538" y="1031"/>
                  </a:cubicBezTo>
                  <a:cubicBezTo>
                    <a:pt x="539" y="1031"/>
                    <a:pt x="539" y="1031"/>
                    <a:pt x="538" y="1031"/>
                  </a:cubicBezTo>
                  <a:close/>
                  <a:moveTo>
                    <a:pt x="536" y="1022"/>
                  </a:moveTo>
                  <a:cubicBezTo>
                    <a:pt x="536" y="1022"/>
                    <a:pt x="536" y="1022"/>
                    <a:pt x="537" y="1022"/>
                  </a:cubicBezTo>
                  <a:cubicBezTo>
                    <a:pt x="537" y="1022"/>
                    <a:pt x="538" y="1024"/>
                    <a:pt x="537" y="1024"/>
                  </a:cubicBezTo>
                  <a:cubicBezTo>
                    <a:pt x="537" y="1024"/>
                    <a:pt x="538" y="1024"/>
                    <a:pt x="537" y="1024"/>
                  </a:cubicBezTo>
                  <a:cubicBezTo>
                    <a:pt x="537" y="1025"/>
                    <a:pt x="536" y="1022"/>
                    <a:pt x="536" y="1022"/>
                  </a:cubicBezTo>
                  <a:close/>
                  <a:moveTo>
                    <a:pt x="550" y="1006"/>
                  </a:moveTo>
                  <a:cubicBezTo>
                    <a:pt x="550" y="1006"/>
                    <a:pt x="550" y="1007"/>
                    <a:pt x="550" y="1007"/>
                  </a:cubicBezTo>
                  <a:cubicBezTo>
                    <a:pt x="550" y="1007"/>
                    <a:pt x="550" y="1006"/>
                    <a:pt x="550" y="1006"/>
                  </a:cubicBezTo>
                  <a:close/>
                  <a:moveTo>
                    <a:pt x="537" y="1022"/>
                  </a:moveTo>
                  <a:cubicBezTo>
                    <a:pt x="537" y="1020"/>
                    <a:pt x="541" y="1021"/>
                    <a:pt x="540" y="1023"/>
                  </a:cubicBezTo>
                  <a:cubicBezTo>
                    <a:pt x="539" y="1024"/>
                    <a:pt x="538" y="1022"/>
                    <a:pt x="538" y="1022"/>
                  </a:cubicBezTo>
                  <a:cubicBezTo>
                    <a:pt x="538" y="1022"/>
                    <a:pt x="537" y="1022"/>
                    <a:pt x="537" y="1022"/>
                  </a:cubicBezTo>
                  <a:cubicBezTo>
                    <a:pt x="537" y="1022"/>
                    <a:pt x="537" y="1022"/>
                    <a:pt x="537" y="1022"/>
                  </a:cubicBezTo>
                  <a:close/>
                  <a:moveTo>
                    <a:pt x="535" y="1022"/>
                  </a:moveTo>
                  <a:cubicBezTo>
                    <a:pt x="535" y="1020"/>
                    <a:pt x="537" y="1022"/>
                    <a:pt x="536" y="1022"/>
                  </a:cubicBezTo>
                  <a:cubicBezTo>
                    <a:pt x="536" y="1022"/>
                    <a:pt x="535" y="1022"/>
                    <a:pt x="535" y="1022"/>
                  </a:cubicBezTo>
                  <a:close/>
                  <a:moveTo>
                    <a:pt x="535" y="1022"/>
                  </a:moveTo>
                  <a:cubicBezTo>
                    <a:pt x="535" y="1021"/>
                    <a:pt x="536" y="1022"/>
                    <a:pt x="535" y="1023"/>
                  </a:cubicBezTo>
                  <a:cubicBezTo>
                    <a:pt x="535" y="1023"/>
                    <a:pt x="535" y="1022"/>
                    <a:pt x="535" y="1022"/>
                  </a:cubicBezTo>
                  <a:close/>
                  <a:moveTo>
                    <a:pt x="537" y="1010"/>
                  </a:moveTo>
                  <a:cubicBezTo>
                    <a:pt x="537" y="1010"/>
                    <a:pt x="537" y="1011"/>
                    <a:pt x="537" y="1010"/>
                  </a:cubicBezTo>
                  <a:cubicBezTo>
                    <a:pt x="536" y="1010"/>
                    <a:pt x="537" y="1009"/>
                    <a:pt x="537" y="1010"/>
                  </a:cubicBezTo>
                  <a:close/>
                  <a:moveTo>
                    <a:pt x="541" y="1024"/>
                  </a:moveTo>
                  <a:cubicBezTo>
                    <a:pt x="541" y="1024"/>
                    <a:pt x="540" y="1024"/>
                    <a:pt x="540" y="1024"/>
                  </a:cubicBezTo>
                  <a:cubicBezTo>
                    <a:pt x="541" y="1023"/>
                    <a:pt x="541" y="1023"/>
                    <a:pt x="541" y="1024"/>
                  </a:cubicBezTo>
                  <a:close/>
                  <a:moveTo>
                    <a:pt x="538" y="1028"/>
                  </a:moveTo>
                  <a:cubicBezTo>
                    <a:pt x="538" y="1028"/>
                    <a:pt x="538" y="1028"/>
                    <a:pt x="538" y="1028"/>
                  </a:cubicBezTo>
                  <a:cubicBezTo>
                    <a:pt x="539" y="1028"/>
                    <a:pt x="539" y="1028"/>
                    <a:pt x="539" y="1028"/>
                  </a:cubicBezTo>
                  <a:cubicBezTo>
                    <a:pt x="539" y="1028"/>
                    <a:pt x="539" y="1028"/>
                    <a:pt x="538" y="1028"/>
                  </a:cubicBezTo>
                  <a:close/>
                  <a:moveTo>
                    <a:pt x="538" y="1031"/>
                  </a:moveTo>
                  <a:cubicBezTo>
                    <a:pt x="538" y="1032"/>
                    <a:pt x="538" y="1031"/>
                    <a:pt x="539" y="1031"/>
                  </a:cubicBezTo>
                  <a:cubicBezTo>
                    <a:pt x="540" y="1032"/>
                    <a:pt x="539" y="1032"/>
                    <a:pt x="539" y="1033"/>
                  </a:cubicBezTo>
                  <a:cubicBezTo>
                    <a:pt x="538" y="1033"/>
                    <a:pt x="539" y="1032"/>
                    <a:pt x="538" y="1033"/>
                  </a:cubicBezTo>
                  <a:cubicBezTo>
                    <a:pt x="538" y="1033"/>
                    <a:pt x="537" y="1032"/>
                    <a:pt x="537" y="1031"/>
                  </a:cubicBezTo>
                  <a:cubicBezTo>
                    <a:pt x="538" y="1031"/>
                    <a:pt x="538" y="1031"/>
                    <a:pt x="538" y="1031"/>
                  </a:cubicBezTo>
                  <a:close/>
                  <a:moveTo>
                    <a:pt x="534" y="1022"/>
                  </a:moveTo>
                  <a:cubicBezTo>
                    <a:pt x="534" y="1022"/>
                    <a:pt x="534" y="1022"/>
                    <a:pt x="534" y="1022"/>
                  </a:cubicBezTo>
                  <a:cubicBezTo>
                    <a:pt x="534" y="1022"/>
                    <a:pt x="534" y="1022"/>
                    <a:pt x="534" y="1022"/>
                  </a:cubicBezTo>
                  <a:close/>
                  <a:moveTo>
                    <a:pt x="534" y="1023"/>
                  </a:moveTo>
                  <a:cubicBezTo>
                    <a:pt x="534" y="1023"/>
                    <a:pt x="535" y="1023"/>
                    <a:pt x="535" y="1023"/>
                  </a:cubicBezTo>
                  <a:cubicBezTo>
                    <a:pt x="534" y="1024"/>
                    <a:pt x="534" y="1023"/>
                    <a:pt x="534" y="1023"/>
                  </a:cubicBezTo>
                  <a:close/>
                  <a:moveTo>
                    <a:pt x="666" y="1040"/>
                  </a:moveTo>
                  <a:cubicBezTo>
                    <a:pt x="666" y="1040"/>
                    <a:pt x="666" y="1040"/>
                    <a:pt x="666" y="1040"/>
                  </a:cubicBezTo>
                  <a:cubicBezTo>
                    <a:pt x="666" y="1040"/>
                    <a:pt x="666" y="1041"/>
                    <a:pt x="666" y="1041"/>
                  </a:cubicBezTo>
                  <a:cubicBezTo>
                    <a:pt x="666" y="1040"/>
                    <a:pt x="666" y="1040"/>
                    <a:pt x="666" y="1040"/>
                  </a:cubicBezTo>
                  <a:close/>
                  <a:moveTo>
                    <a:pt x="664" y="1056"/>
                  </a:moveTo>
                  <a:cubicBezTo>
                    <a:pt x="664" y="1056"/>
                    <a:pt x="664" y="1056"/>
                    <a:pt x="664" y="1056"/>
                  </a:cubicBezTo>
                  <a:cubicBezTo>
                    <a:pt x="665" y="1055"/>
                    <a:pt x="666" y="1055"/>
                    <a:pt x="665" y="1057"/>
                  </a:cubicBezTo>
                  <a:cubicBezTo>
                    <a:pt x="664" y="1057"/>
                    <a:pt x="664" y="1057"/>
                    <a:pt x="664" y="1056"/>
                  </a:cubicBezTo>
                  <a:close/>
                  <a:moveTo>
                    <a:pt x="665" y="1041"/>
                  </a:moveTo>
                  <a:cubicBezTo>
                    <a:pt x="665" y="1041"/>
                    <a:pt x="665" y="1041"/>
                    <a:pt x="664" y="1041"/>
                  </a:cubicBezTo>
                  <a:cubicBezTo>
                    <a:pt x="664" y="1041"/>
                    <a:pt x="665" y="1040"/>
                    <a:pt x="665" y="1041"/>
                  </a:cubicBezTo>
                  <a:close/>
                  <a:moveTo>
                    <a:pt x="667" y="1039"/>
                  </a:moveTo>
                  <a:cubicBezTo>
                    <a:pt x="667" y="1039"/>
                    <a:pt x="667" y="1038"/>
                    <a:pt x="668" y="1039"/>
                  </a:cubicBezTo>
                  <a:cubicBezTo>
                    <a:pt x="668" y="1039"/>
                    <a:pt x="668" y="1041"/>
                    <a:pt x="667" y="1039"/>
                  </a:cubicBezTo>
                  <a:close/>
                  <a:moveTo>
                    <a:pt x="665" y="1037"/>
                  </a:moveTo>
                  <a:cubicBezTo>
                    <a:pt x="665" y="1037"/>
                    <a:pt x="665" y="1038"/>
                    <a:pt x="666" y="1038"/>
                  </a:cubicBezTo>
                  <a:cubicBezTo>
                    <a:pt x="666" y="1037"/>
                    <a:pt x="667" y="1036"/>
                    <a:pt x="667" y="1037"/>
                  </a:cubicBezTo>
                  <a:cubicBezTo>
                    <a:pt x="668" y="1037"/>
                    <a:pt x="668" y="1038"/>
                    <a:pt x="667" y="1038"/>
                  </a:cubicBezTo>
                  <a:cubicBezTo>
                    <a:pt x="666" y="1039"/>
                    <a:pt x="667" y="1038"/>
                    <a:pt x="666" y="1038"/>
                  </a:cubicBezTo>
                  <a:cubicBezTo>
                    <a:pt x="666" y="1039"/>
                    <a:pt x="665" y="1039"/>
                    <a:pt x="666" y="1040"/>
                  </a:cubicBezTo>
                  <a:cubicBezTo>
                    <a:pt x="664" y="1040"/>
                    <a:pt x="666" y="1038"/>
                    <a:pt x="665" y="1037"/>
                  </a:cubicBezTo>
                  <a:cubicBezTo>
                    <a:pt x="665" y="1037"/>
                    <a:pt x="664" y="1039"/>
                    <a:pt x="663" y="1039"/>
                  </a:cubicBezTo>
                  <a:cubicBezTo>
                    <a:pt x="660" y="1036"/>
                    <a:pt x="666" y="1036"/>
                    <a:pt x="665" y="1037"/>
                  </a:cubicBezTo>
                  <a:close/>
                  <a:moveTo>
                    <a:pt x="647" y="1072"/>
                  </a:moveTo>
                  <a:cubicBezTo>
                    <a:pt x="647" y="1071"/>
                    <a:pt x="647" y="1067"/>
                    <a:pt x="647" y="1067"/>
                  </a:cubicBezTo>
                  <a:cubicBezTo>
                    <a:pt x="648" y="1068"/>
                    <a:pt x="647" y="1071"/>
                    <a:pt x="647" y="1072"/>
                  </a:cubicBezTo>
                  <a:close/>
                  <a:moveTo>
                    <a:pt x="656" y="1063"/>
                  </a:moveTo>
                  <a:cubicBezTo>
                    <a:pt x="656" y="1063"/>
                    <a:pt x="657" y="1063"/>
                    <a:pt x="657" y="1062"/>
                  </a:cubicBezTo>
                  <a:cubicBezTo>
                    <a:pt x="657" y="1063"/>
                    <a:pt x="658" y="1065"/>
                    <a:pt x="657" y="1065"/>
                  </a:cubicBezTo>
                  <a:cubicBezTo>
                    <a:pt x="656" y="1065"/>
                    <a:pt x="656" y="1064"/>
                    <a:pt x="656" y="1063"/>
                  </a:cubicBezTo>
                  <a:cubicBezTo>
                    <a:pt x="656" y="1063"/>
                    <a:pt x="656" y="1063"/>
                    <a:pt x="656" y="1063"/>
                  </a:cubicBezTo>
                  <a:close/>
                  <a:moveTo>
                    <a:pt x="657" y="1031"/>
                  </a:moveTo>
                  <a:cubicBezTo>
                    <a:pt x="657" y="1031"/>
                    <a:pt x="658" y="1031"/>
                    <a:pt x="658" y="1031"/>
                  </a:cubicBezTo>
                  <a:cubicBezTo>
                    <a:pt x="659" y="1031"/>
                    <a:pt x="656" y="1032"/>
                    <a:pt x="656" y="1032"/>
                  </a:cubicBezTo>
                  <a:cubicBezTo>
                    <a:pt x="656" y="1032"/>
                    <a:pt x="655" y="1032"/>
                    <a:pt x="655" y="1032"/>
                  </a:cubicBezTo>
                  <a:cubicBezTo>
                    <a:pt x="655" y="1032"/>
                    <a:pt x="656" y="1032"/>
                    <a:pt x="656" y="1031"/>
                  </a:cubicBezTo>
                  <a:cubicBezTo>
                    <a:pt x="656" y="1031"/>
                    <a:pt x="657" y="1031"/>
                    <a:pt x="657" y="1031"/>
                  </a:cubicBezTo>
                  <a:close/>
                  <a:moveTo>
                    <a:pt x="666" y="1097"/>
                  </a:moveTo>
                  <a:cubicBezTo>
                    <a:pt x="666" y="1098"/>
                    <a:pt x="666" y="1098"/>
                    <a:pt x="666" y="1098"/>
                  </a:cubicBezTo>
                  <a:cubicBezTo>
                    <a:pt x="666" y="1098"/>
                    <a:pt x="666" y="1098"/>
                    <a:pt x="666" y="1098"/>
                  </a:cubicBezTo>
                  <a:cubicBezTo>
                    <a:pt x="665" y="1098"/>
                    <a:pt x="667" y="1096"/>
                    <a:pt x="666" y="1097"/>
                  </a:cubicBezTo>
                  <a:close/>
                  <a:moveTo>
                    <a:pt x="672" y="1084"/>
                  </a:moveTo>
                  <a:cubicBezTo>
                    <a:pt x="672" y="1084"/>
                    <a:pt x="672" y="1085"/>
                    <a:pt x="672" y="1085"/>
                  </a:cubicBezTo>
                  <a:cubicBezTo>
                    <a:pt x="670" y="1086"/>
                    <a:pt x="671" y="1085"/>
                    <a:pt x="670" y="1085"/>
                  </a:cubicBezTo>
                  <a:cubicBezTo>
                    <a:pt x="670" y="1085"/>
                    <a:pt x="670" y="1085"/>
                    <a:pt x="670" y="1085"/>
                  </a:cubicBezTo>
                  <a:cubicBezTo>
                    <a:pt x="670" y="1085"/>
                    <a:pt x="670" y="1084"/>
                    <a:pt x="671" y="1084"/>
                  </a:cubicBezTo>
                  <a:cubicBezTo>
                    <a:pt x="671" y="1084"/>
                    <a:pt x="672" y="1084"/>
                    <a:pt x="672" y="1084"/>
                  </a:cubicBezTo>
                  <a:close/>
                  <a:moveTo>
                    <a:pt x="661" y="1064"/>
                  </a:moveTo>
                  <a:cubicBezTo>
                    <a:pt x="661" y="1064"/>
                    <a:pt x="661" y="1064"/>
                    <a:pt x="661" y="1064"/>
                  </a:cubicBezTo>
                  <a:cubicBezTo>
                    <a:pt x="661" y="1064"/>
                    <a:pt x="660" y="1065"/>
                    <a:pt x="660" y="1065"/>
                  </a:cubicBezTo>
                  <a:cubicBezTo>
                    <a:pt x="660" y="1065"/>
                    <a:pt x="660" y="1064"/>
                    <a:pt x="660" y="1064"/>
                  </a:cubicBezTo>
                  <a:cubicBezTo>
                    <a:pt x="660" y="1064"/>
                    <a:pt x="659" y="1065"/>
                    <a:pt x="659" y="1064"/>
                  </a:cubicBezTo>
                  <a:cubicBezTo>
                    <a:pt x="659" y="1064"/>
                    <a:pt x="660" y="1062"/>
                    <a:pt x="660" y="1062"/>
                  </a:cubicBezTo>
                  <a:cubicBezTo>
                    <a:pt x="660" y="1062"/>
                    <a:pt x="659" y="1061"/>
                    <a:pt x="660" y="1060"/>
                  </a:cubicBezTo>
                  <a:cubicBezTo>
                    <a:pt x="661" y="1059"/>
                    <a:pt x="662" y="1059"/>
                    <a:pt x="662" y="1061"/>
                  </a:cubicBezTo>
                  <a:cubicBezTo>
                    <a:pt x="662" y="1061"/>
                    <a:pt x="661" y="1065"/>
                    <a:pt x="661" y="1065"/>
                  </a:cubicBezTo>
                  <a:cubicBezTo>
                    <a:pt x="661" y="1065"/>
                    <a:pt x="661" y="1064"/>
                    <a:pt x="661" y="1064"/>
                  </a:cubicBezTo>
                  <a:close/>
                  <a:moveTo>
                    <a:pt x="663" y="1023"/>
                  </a:moveTo>
                  <a:cubicBezTo>
                    <a:pt x="663" y="1023"/>
                    <a:pt x="663" y="1023"/>
                    <a:pt x="663" y="1023"/>
                  </a:cubicBezTo>
                  <a:cubicBezTo>
                    <a:pt x="664" y="1022"/>
                    <a:pt x="663" y="1023"/>
                    <a:pt x="664" y="1022"/>
                  </a:cubicBezTo>
                  <a:cubicBezTo>
                    <a:pt x="664" y="1022"/>
                    <a:pt x="665" y="1023"/>
                    <a:pt x="665" y="1022"/>
                  </a:cubicBezTo>
                  <a:cubicBezTo>
                    <a:pt x="666" y="1022"/>
                    <a:pt x="668" y="1023"/>
                    <a:pt x="669" y="1023"/>
                  </a:cubicBezTo>
                  <a:cubicBezTo>
                    <a:pt x="670" y="1023"/>
                    <a:pt x="673" y="1022"/>
                    <a:pt x="673" y="1021"/>
                  </a:cubicBezTo>
                  <a:cubicBezTo>
                    <a:pt x="673" y="1021"/>
                    <a:pt x="675" y="1020"/>
                    <a:pt x="675" y="1020"/>
                  </a:cubicBezTo>
                  <a:cubicBezTo>
                    <a:pt x="674" y="1019"/>
                    <a:pt x="675" y="1020"/>
                    <a:pt x="676" y="1019"/>
                  </a:cubicBezTo>
                  <a:cubicBezTo>
                    <a:pt x="676" y="1019"/>
                    <a:pt x="676" y="1018"/>
                    <a:pt x="677" y="1017"/>
                  </a:cubicBezTo>
                  <a:cubicBezTo>
                    <a:pt x="677" y="1017"/>
                    <a:pt x="678" y="1018"/>
                    <a:pt x="678" y="1017"/>
                  </a:cubicBezTo>
                  <a:cubicBezTo>
                    <a:pt x="680" y="1019"/>
                    <a:pt x="676" y="1022"/>
                    <a:pt x="675" y="1023"/>
                  </a:cubicBezTo>
                  <a:cubicBezTo>
                    <a:pt x="675" y="1024"/>
                    <a:pt x="674" y="1025"/>
                    <a:pt x="674" y="1025"/>
                  </a:cubicBezTo>
                  <a:cubicBezTo>
                    <a:pt x="673" y="1026"/>
                    <a:pt x="671" y="1026"/>
                    <a:pt x="670" y="1026"/>
                  </a:cubicBezTo>
                  <a:cubicBezTo>
                    <a:pt x="668" y="1027"/>
                    <a:pt x="667" y="1026"/>
                    <a:pt x="665" y="1026"/>
                  </a:cubicBezTo>
                  <a:cubicBezTo>
                    <a:pt x="664" y="1026"/>
                    <a:pt x="664" y="1026"/>
                    <a:pt x="664" y="1025"/>
                  </a:cubicBezTo>
                  <a:cubicBezTo>
                    <a:pt x="663" y="1025"/>
                    <a:pt x="662" y="1025"/>
                    <a:pt x="661" y="1025"/>
                  </a:cubicBezTo>
                  <a:cubicBezTo>
                    <a:pt x="660" y="1025"/>
                    <a:pt x="658" y="1026"/>
                    <a:pt x="657" y="1026"/>
                  </a:cubicBezTo>
                  <a:cubicBezTo>
                    <a:pt x="656" y="1026"/>
                    <a:pt x="654" y="1025"/>
                    <a:pt x="654" y="1025"/>
                  </a:cubicBezTo>
                  <a:cubicBezTo>
                    <a:pt x="654" y="1025"/>
                    <a:pt x="654" y="1025"/>
                    <a:pt x="653" y="1025"/>
                  </a:cubicBezTo>
                  <a:cubicBezTo>
                    <a:pt x="652" y="1025"/>
                    <a:pt x="650" y="1027"/>
                    <a:pt x="650" y="1026"/>
                  </a:cubicBezTo>
                  <a:cubicBezTo>
                    <a:pt x="648" y="1026"/>
                    <a:pt x="647" y="1025"/>
                    <a:pt x="645" y="1027"/>
                  </a:cubicBezTo>
                  <a:cubicBezTo>
                    <a:pt x="644" y="1028"/>
                    <a:pt x="644" y="1030"/>
                    <a:pt x="644" y="1032"/>
                  </a:cubicBezTo>
                  <a:cubicBezTo>
                    <a:pt x="645" y="1033"/>
                    <a:pt x="645" y="1033"/>
                    <a:pt x="646" y="1034"/>
                  </a:cubicBezTo>
                  <a:cubicBezTo>
                    <a:pt x="646" y="1035"/>
                    <a:pt x="647" y="1035"/>
                    <a:pt x="647" y="1035"/>
                  </a:cubicBezTo>
                  <a:cubicBezTo>
                    <a:pt x="648" y="1036"/>
                    <a:pt x="648" y="1037"/>
                    <a:pt x="649" y="1038"/>
                  </a:cubicBezTo>
                  <a:cubicBezTo>
                    <a:pt x="649" y="1037"/>
                    <a:pt x="649" y="1038"/>
                    <a:pt x="650" y="1038"/>
                  </a:cubicBezTo>
                  <a:cubicBezTo>
                    <a:pt x="651" y="1038"/>
                    <a:pt x="651" y="1038"/>
                    <a:pt x="652" y="1037"/>
                  </a:cubicBezTo>
                  <a:cubicBezTo>
                    <a:pt x="652" y="1037"/>
                    <a:pt x="654" y="1034"/>
                    <a:pt x="655" y="1034"/>
                  </a:cubicBezTo>
                  <a:cubicBezTo>
                    <a:pt x="655" y="1034"/>
                    <a:pt x="656" y="1036"/>
                    <a:pt x="657" y="1035"/>
                  </a:cubicBezTo>
                  <a:cubicBezTo>
                    <a:pt x="657" y="1035"/>
                    <a:pt x="658" y="1035"/>
                    <a:pt x="658" y="1035"/>
                  </a:cubicBezTo>
                  <a:cubicBezTo>
                    <a:pt x="659" y="1033"/>
                    <a:pt x="660" y="1034"/>
                    <a:pt x="661" y="1034"/>
                  </a:cubicBezTo>
                  <a:cubicBezTo>
                    <a:pt x="661" y="1034"/>
                    <a:pt x="664" y="1034"/>
                    <a:pt x="664" y="1034"/>
                  </a:cubicBezTo>
                  <a:cubicBezTo>
                    <a:pt x="664" y="1033"/>
                    <a:pt x="662" y="1033"/>
                    <a:pt x="662" y="1033"/>
                  </a:cubicBezTo>
                  <a:cubicBezTo>
                    <a:pt x="663" y="1032"/>
                    <a:pt x="666" y="1032"/>
                    <a:pt x="667" y="1033"/>
                  </a:cubicBezTo>
                  <a:cubicBezTo>
                    <a:pt x="667" y="1033"/>
                    <a:pt x="667" y="1035"/>
                    <a:pt x="666" y="1035"/>
                  </a:cubicBezTo>
                  <a:cubicBezTo>
                    <a:pt x="666" y="1036"/>
                    <a:pt x="665" y="1035"/>
                    <a:pt x="665" y="1034"/>
                  </a:cubicBezTo>
                  <a:cubicBezTo>
                    <a:pt x="663" y="1033"/>
                    <a:pt x="660" y="1038"/>
                    <a:pt x="659" y="1039"/>
                  </a:cubicBezTo>
                  <a:cubicBezTo>
                    <a:pt x="658" y="1039"/>
                    <a:pt x="658" y="1039"/>
                    <a:pt x="657" y="1040"/>
                  </a:cubicBezTo>
                  <a:cubicBezTo>
                    <a:pt x="656" y="1040"/>
                    <a:pt x="656" y="1042"/>
                    <a:pt x="655" y="1042"/>
                  </a:cubicBezTo>
                  <a:cubicBezTo>
                    <a:pt x="654" y="1042"/>
                    <a:pt x="654" y="1040"/>
                    <a:pt x="653" y="1040"/>
                  </a:cubicBezTo>
                  <a:cubicBezTo>
                    <a:pt x="653" y="1040"/>
                    <a:pt x="653" y="1042"/>
                    <a:pt x="653" y="1042"/>
                  </a:cubicBezTo>
                  <a:cubicBezTo>
                    <a:pt x="653" y="1042"/>
                    <a:pt x="653" y="1041"/>
                    <a:pt x="653" y="1041"/>
                  </a:cubicBezTo>
                  <a:cubicBezTo>
                    <a:pt x="654" y="1042"/>
                    <a:pt x="654" y="1043"/>
                    <a:pt x="655" y="1043"/>
                  </a:cubicBezTo>
                  <a:cubicBezTo>
                    <a:pt x="655" y="1043"/>
                    <a:pt x="656" y="1044"/>
                    <a:pt x="656" y="1044"/>
                  </a:cubicBezTo>
                  <a:cubicBezTo>
                    <a:pt x="656" y="1044"/>
                    <a:pt x="659" y="1048"/>
                    <a:pt x="659" y="1047"/>
                  </a:cubicBezTo>
                  <a:cubicBezTo>
                    <a:pt x="659" y="1048"/>
                    <a:pt x="659" y="1048"/>
                    <a:pt x="659" y="1048"/>
                  </a:cubicBezTo>
                  <a:cubicBezTo>
                    <a:pt x="660" y="1049"/>
                    <a:pt x="660" y="1048"/>
                    <a:pt x="660" y="1049"/>
                  </a:cubicBezTo>
                  <a:cubicBezTo>
                    <a:pt x="660" y="1050"/>
                    <a:pt x="660" y="1049"/>
                    <a:pt x="660" y="1050"/>
                  </a:cubicBezTo>
                  <a:cubicBezTo>
                    <a:pt x="659" y="1051"/>
                    <a:pt x="659" y="1050"/>
                    <a:pt x="659" y="1051"/>
                  </a:cubicBezTo>
                  <a:cubicBezTo>
                    <a:pt x="659" y="1051"/>
                    <a:pt x="659" y="1053"/>
                    <a:pt x="659" y="1053"/>
                  </a:cubicBezTo>
                  <a:cubicBezTo>
                    <a:pt x="660" y="1054"/>
                    <a:pt x="661" y="1054"/>
                    <a:pt x="662" y="1055"/>
                  </a:cubicBezTo>
                  <a:cubicBezTo>
                    <a:pt x="662" y="1055"/>
                    <a:pt x="661" y="1055"/>
                    <a:pt x="661" y="1055"/>
                  </a:cubicBezTo>
                  <a:cubicBezTo>
                    <a:pt x="661" y="1055"/>
                    <a:pt x="662" y="1057"/>
                    <a:pt x="663" y="1056"/>
                  </a:cubicBezTo>
                  <a:cubicBezTo>
                    <a:pt x="663" y="1056"/>
                    <a:pt x="662" y="1056"/>
                    <a:pt x="662" y="1056"/>
                  </a:cubicBezTo>
                  <a:cubicBezTo>
                    <a:pt x="663" y="1055"/>
                    <a:pt x="663" y="1056"/>
                    <a:pt x="663" y="1056"/>
                  </a:cubicBezTo>
                  <a:cubicBezTo>
                    <a:pt x="663" y="1058"/>
                    <a:pt x="663" y="1058"/>
                    <a:pt x="662" y="1057"/>
                  </a:cubicBezTo>
                  <a:cubicBezTo>
                    <a:pt x="662" y="1058"/>
                    <a:pt x="663" y="1059"/>
                    <a:pt x="662" y="1059"/>
                  </a:cubicBezTo>
                  <a:cubicBezTo>
                    <a:pt x="662" y="1058"/>
                    <a:pt x="662" y="1058"/>
                    <a:pt x="662" y="1059"/>
                  </a:cubicBezTo>
                  <a:cubicBezTo>
                    <a:pt x="661" y="1058"/>
                    <a:pt x="661" y="1058"/>
                    <a:pt x="661" y="1058"/>
                  </a:cubicBezTo>
                  <a:cubicBezTo>
                    <a:pt x="660" y="1058"/>
                    <a:pt x="660" y="1058"/>
                    <a:pt x="659" y="1058"/>
                  </a:cubicBezTo>
                  <a:cubicBezTo>
                    <a:pt x="659" y="1059"/>
                    <a:pt x="658" y="1059"/>
                    <a:pt x="658" y="1059"/>
                  </a:cubicBezTo>
                  <a:cubicBezTo>
                    <a:pt x="658" y="1059"/>
                    <a:pt x="658" y="1061"/>
                    <a:pt x="658" y="1061"/>
                  </a:cubicBezTo>
                  <a:cubicBezTo>
                    <a:pt x="657" y="1062"/>
                    <a:pt x="654" y="1061"/>
                    <a:pt x="654" y="1060"/>
                  </a:cubicBezTo>
                  <a:cubicBezTo>
                    <a:pt x="653" y="1059"/>
                    <a:pt x="655" y="1057"/>
                    <a:pt x="655" y="1056"/>
                  </a:cubicBezTo>
                  <a:cubicBezTo>
                    <a:pt x="654" y="1055"/>
                    <a:pt x="653" y="1055"/>
                    <a:pt x="652" y="1054"/>
                  </a:cubicBezTo>
                  <a:cubicBezTo>
                    <a:pt x="652" y="1054"/>
                    <a:pt x="651" y="1054"/>
                    <a:pt x="651" y="1053"/>
                  </a:cubicBezTo>
                  <a:cubicBezTo>
                    <a:pt x="649" y="1051"/>
                    <a:pt x="651" y="1051"/>
                    <a:pt x="651" y="1050"/>
                  </a:cubicBezTo>
                  <a:cubicBezTo>
                    <a:pt x="651" y="1049"/>
                    <a:pt x="651" y="1048"/>
                    <a:pt x="651" y="1047"/>
                  </a:cubicBezTo>
                  <a:cubicBezTo>
                    <a:pt x="651" y="1046"/>
                    <a:pt x="652" y="1046"/>
                    <a:pt x="650" y="1046"/>
                  </a:cubicBezTo>
                  <a:cubicBezTo>
                    <a:pt x="648" y="1046"/>
                    <a:pt x="647" y="1048"/>
                    <a:pt x="645" y="1048"/>
                  </a:cubicBezTo>
                  <a:cubicBezTo>
                    <a:pt x="646" y="1049"/>
                    <a:pt x="646" y="1050"/>
                    <a:pt x="647" y="1050"/>
                  </a:cubicBezTo>
                  <a:cubicBezTo>
                    <a:pt x="646" y="1051"/>
                    <a:pt x="647" y="1052"/>
                    <a:pt x="647" y="1053"/>
                  </a:cubicBezTo>
                  <a:cubicBezTo>
                    <a:pt x="647" y="1054"/>
                    <a:pt x="646" y="1055"/>
                    <a:pt x="646" y="1056"/>
                  </a:cubicBezTo>
                  <a:cubicBezTo>
                    <a:pt x="646" y="1057"/>
                    <a:pt x="647" y="1059"/>
                    <a:pt x="647" y="1061"/>
                  </a:cubicBezTo>
                  <a:cubicBezTo>
                    <a:pt x="646" y="1061"/>
                    <a:pt x="646" y="1063"/>
                    <a:pt x="646" y="1064"/>
                  </a:cubicBezTo>
                  <a:cubicBezTo>
                    <a:pt x="646" y="1064"/>
                    <a:pt x="647" y="1066"/>
                    <a:pt x="647" y="1066"/>
                  </a:cubicBezTo>
                  <a:cubicBezTo>
                    <a:pt x="646" y="1066"/>
                    <a:pt x="644" y="1066"/>
                    <a:pt x="643" y="1066"/>
                  </a:cubicBezTo>
                  <a:cubicBezTo>
                    <a:pt x="643" y="1066"/>
                    <a:pt x="643" y="1067"/>
                    <a:pt x="642" y="1067"/>
                  </a:cubicBezTo>
                  <a:cubicBezTo>
                    <a:pt x="642" y="1067"/>
                    <a:pt x="641" y="1066"/>
                    <a:pt x="641" y="1066"/>
                  </a:cubicBezTo>
                  <a:cubicBezTo>
                    <a:pt x="641" y="1066"/>
                    <a:pt x="641" y="1066"/>
                    <a:pt x="641" y="1066"/>
                  </a:cubicBezTo>
                  <a:cubicBezTo>
                    <a:pt x="639" y="1065"/>
                    <a:pt x="640" y="1062"/>
                    <a:pt x="641" y="1061"/>
                  </a:cubicBezTo>
                  <a:cubicBezTo>
                    <a:pt x="641" y="1060"/>
                    <a:pt x="641" y="1059"/>
                    <a:pt x="642" y="1058"/>
                  </a:cubicBezTo>
                  <a:cubicBezTo>
                    <a:pt x="642" y="1057"/>
                    <a:pt x="642" y="1055"/>
                    <a:pt x="641" y="1055"/>
                  </a:cubicBezTo>
                  <a:cubicBezTo>
                    <a:pt x="641" y="1055"/>
                    <a:pt x="640" y="1052"/>
                    <a:pt x="640" y="1052"/>
                  </a:cubicBezTo>
                  <a:cubicBezTo>
                    <a:pt x="639" y="1051"/>
                    <a:pt x="639" y="1052"/>
                    <a:pt x="638" y="1052"/>
                  </a:cubicBezTo>
                  <a:cubicBezTo>
                    <a:pt x="636" y="1052"/>
                    <a:pt x="638" y="1053"/>
                    <a:pt x="636" y="1051"/>
                  </a:cubicBezTo>
                  <a:cubicBezTo>
                    <a:pt x="636" y="1051"/>
                    <a:pt x="636" y="1050"/>
                    <a:pt x="636" y="1049"/>
                  </a:cubicBezTo>
                  <a:cubicBezTo>
                    <a:pt x="636" y="1049"/>
                    <a:pt x="636" y="1049"/>
                    <a:pt x="636" y="1049"/>
                  </a:cubicBezTo>
                  <a:cubicBezTo>
                    <a:pt x="636" y="1049"/>
                    <a:pt x="636" y="1047"/>
                    <a:pt x="636" y="1047"/>
                  </a:cubicBezTo>
                  <a:cubicBezTo>
                    <a:pt x="636" y="1045"/>
                    <a:pt x="636" y="1047"/>
                    <a:pt x="637" y="1046"/>
                  </a:cubicBezTo>
                  <a:cubicBezTo>
                    <a:pt x="638" y="1045"/>
                    <a:pt x="638" y="1044"/>
                    <a:pt x="638" y="1043"/>
                  </a:cubicBezTo>
                  <a:cubicBezTo>
                    <a:pt x="639" y="1041"/>
                    <a:pt x="640" y="1042"/>
                    <a:pt x="639" y="1039"/>
                  </a:cubicBezTo>
                  <a:cubicBezTo>
                    <a:pt x="639" y="1038"/>
                    <a:pt x="640" y="1037"/>
                    <a:pt x="640" y="1036"/>
                  </a:cubicBezTo>
                  <a:cubicBezTo>
                    <a:pt x="640" y="1036"/>
                    <a:pt x="641" y="1034"/>
                    <a:pt x="641" y="1034"/>
                  </a:cubicBezTo>
                  <a:cubicBezTo>
                    <a:pt x="641" y="1035"/>
                    <a:pt x="641" y="1035"/>
                    <a:pt x="641" y="1035"/>
                  </a:cubicBezTo>
                  <a:cubicBezTo>
                    <a:pt x="641" y="1034"/>
                    <a:pt x="641" y="1034"/>
                    <a:pt x="641" y="1034"/>
                  </a:cubicBezTo>
                  <a:cubicBezTo>
                    <a:pt x="641" y="1034"/>
                    <a:pt x="642" y="1033"/>
                    <a:pt x="642" y="1033"/>
                  </a:cubicBezTo>
                  <a:cubicBezTo>
                    <a:pt x="643" y="1033"/>
                    <a:pt x="643" y="1034"/>
                    <a:pt x="643" y="1034"/>
                  </a:cubicBezTo>
                  <a:cubicBezTo>
                    <a:pt x="643" y="1034"/>
                    <a:pt x="643" y="1031"/>
                    <a:pt x="643" y="1031"/>
                  </a:cubicBezTo>
                  <a:cubicBezTo>
                    <a:pt x="642" y="1030"/>
                    <a:pt x="643" y="1030"/>
                    <a:pt x="642" y="1030"/>
                  </a:cubicBezTo>
                  <a:cubicBezTo>
                    <a:pt x="642" y="1029"/>
                    <a:pt x="642" y="1029"/>
                    <a:pt x="641" y="1029"/>
                  </a:cubicBezTo>
                  <a:cubicBezTo>
                    <a:pt x="642" y="1028"/>
                    <a:pt x="642" y="1029"/>
                    <a:pt x="643" y="1029"/>
                  </a:cubicBezTo>
                  <a:cubicBezTo>
                    <a:pt x="644" y="1029"/>
                    <a:pt x="642" y="1028"/>
                    <a:pt x="643" y="1027"/>
                  </a:cubicBezTo>
                  <a:cubicBezTo>
                    <a:pt x="643" y="1027"/>
                    <a:pt x="643" y="1027"/>
                    <a:pt x="643" y="1027"/>
                  </a:cubicBezTo>
                  <a:cubicBezTo>
                    <a:pt x="644" y="1027"/>
                    <a:pt x="643" y="1026"/>
                    <a:pt x="643" y="1026"/>
                  </a:cubicBezTo>
                  <a:cubicBezTo>
                    <a:pt x="644" y="1025"/>
                    <a:pt x="644" y="1026"/>
                    <a:pt x="644" y="1025"/>
                  </a:cubicBezTo>
                  <a:cubicBezTo>
                    <a:pt x="644" y="1025"/>
                    <a:pt x="645" y="1022"/>
                    <a:pt x="646" y="1023"/>
                  </a:cubicBezTo>
                  <a:cubicBezTo>
                    <a:pt x="646" y="1023"/>
                    <a:pt x="646" y="1022"/>
                    <a:pt x="646" y="1022"/>
                  </a:cubicBezTo>
                  <a:cubicBezTo>
                    <a:pt x="646" y="1021"/>
                    <a:pt x="646" y="1024"/>
                    <a:pt x="646" y="1023"/>
                  </a:cubicBezTo>
                  <a:cubicBezTo>
                    <a:pt x="648" y="1024"/>
                    <a:pt x="648" y="1022"/>
                    <a:pt x="649" y="1021"/>
                  </a:cubicBezTo>
                  <a:cubicBezTo>
                    <a:pt x="650" y="1020"/>
                    <a:pt x="649" y="1020"/>
                    <a:pt x="650" y="1020"/>
                  </a:cubicBezTo>
                  <a:cubicBezTo>
                    <a:pt x="652" y="1019"/>
                    <a:pt x="652" y="1021"/>
                    <a:pt x="654" y="1020"/>
                  </a:cubicBezTo>
                  <a:cubicBezTo>
                    <a:pt x="654" y="1022"/>
                    <a:pt x="655" y="1021"/>
                    <a:pt x="657" y="1021"/>
                  </a:cubicBezTo>
                  <a:cubicBezTo>
                    <a:pt x="657" y="1022"/>
                    <a:pt x="660" y="1022"/>
                    <a:pt x="660" y="1022"/>
                  </a:cubicBezTo>
                  <a:cubicBezTo>
                    <a:pt x="660" y="1022"/>
                    <a:pt x="663" y="1023"/>
                    <a:pt x="663" y="1023"/>
                  </a:cubicBezTo>
                  <a:close/>
                  <a:moveTo>
                    <a:pt x="641" y="1087"/>
                  </a:moveTo>
                  <a:cubicBezTo>
                    <a:pt x="641" y="1087"/>
                    <a:pt x="641" y="1087"/>
                    <a:pt x="641" y="1088"/>
                  </a:cubicBezTo>
                  <a:cubicBezTo>
                    <a:pt x="641" y="1088"/>
                    <a:pt x="641" y="1087"/>
                    <a:pt x="641" y="1086"/>
                  </a:cubicBezTo>
                  <a:cubicBezTo>
                    <a:pt x="641" y="1087"/>
                    <a:pt x="641" y="1087"/>
                    <a:pt x="641" y="1087"/>
                  </a:cubicBezTo>
                  <a:cubicBezTo>
                    <a:pt x="642" y="1086"/>
                    <a:pt x="642" y="1086"/>
                    <a:pt x="641" y="1087"/>
                  </a:cubicBezTo>
                  <a:close/>
                  <a:moveTo>
                    <a:pt x="550" y="1007"/>
                  </a:moveTo>
                  <a:cubicBezTo>
                    <a:pt x="551" y="1007"/>
                    <a:pt x="551" y="1008"/>
                    <a:pt x="551" y="1008"/>
                  </a:cubicBezTo>
                  <a:cubicBezTo>
                    <a:pt x="550" y="1008"/>
                    <a:pt x="550" y="1008"/>
                    <a:pt x="550" y="1007"/>
                  </a:cubicBezTo>
                  <a:close/>
                  <a:moveTo>
                    <a:pt x="665" y="1085"/>
                  </a:moveTo>
                  <a:cubicBezTo>
                    <a:pt x="665" y="1085"/>
                    <a:pt x="664" y="1085"/>
                    <a:pt x="664" y="1085"/>
                  </a:cubicBezTo>
                  <a:cubicBezTo>
                    <a:pt x="664" y="1084"/>
                    <a:pt x="665" y="1084"/>
                    <a:pt x="666" y="1084"/>
                  </a:cubicBezTo>
                  <a:cubicBezTo>
                    <a:pt x="666" y="1085"/>
                    <a:pt x="665" y="1085"/>
                    <a:pt x="665" y="1085"/>
                  </a:cubicBezTo>
                  <a:close/>
                  <a:moveTo>
                    <a:pt x="663" y="1065"/>
                  </a:moveTo>
                  <a:cubicBezTo>
                    <a:pt x="663" y="1065"/>
                    <a:pt x="663" y="1065"/>
                    <a:pt x="663" y="1065"/>
                  </a:cubicBezTo>
                  <a:cubicBezTo>
                    <a:pt x="663" y="1066"/>
                    <a:pt x="663" y="1066"/>
                    <a:pt x="663" y="1067"/>
                  </a:cubicBezTo>
                  <a:cubicBezTo>
                    <a:pt x="662" y="1066"/>
                    <a:pt x="662" y="1066"/>
                    <a:pt x="662" y="1066"/>
                  </a:cubicBezTo>
                  <a:cubicBezTo>
                    <a:pt x="660" y="1067"/>
                    <a:pt x="662" y="1064"/>
                    <a:pt x="662" y="1064"/>
                  </a:cubicBezTo>
                  <a:cubicBezTo>
                    <a:pt x="663" y="1063"/>
                    <a:pt x="663" y="1063"/>
                    <a:pt x="662" y="1063"/>
                  </a:cubicBezTo>
                  <a:cubicBezTo>
                    <a:pt x="662" y="1063"/>
                    <a:pt x="662" y="1063"/>
                    <a:pt x="662" y="1063"/>
                  </a:cubicBezTo>
                  <a:cubicBezTo>
                    <a:pt x="662" y="1063"/>
                    <a:pt x="663" y="1063"/>
                    <a:pt x="663" y="1063"/>
                  </a:cubicBezTo>
                  <a:cubicBezTo>
                    <a:pt x="662" y="1062"/>
                    <a:pt x="663" y="1062"/>
                    <a:pt x="662" y="1062"/>
                  </a:cubicBezTo>
                  <a:cubicBezTo>
                    <a:pt x="662" y="1062"/>
                    <a:pt x="664" y="1057"/>
                    <a:pt x="664" y="1058"/>
                  </a:cubicBezTo>
                  <a:cubicBezTo>
                    <a:pt x="665" y="1059"/>
                    <a:pt x="665" y="1060"/>
                    <a:pt x="665" y="1061"/>
                  </a:cubicBezTo>
                  <a:cubicBezTo>
                    <a:pt x="665" y="1061"/>
                    <a:pt x="665" y="1060"/>
                    <a:pt x="665" y="1060"/>
                  </a:cubicBezTo>
                  <a:cubicBezTo>
                    <a:pt x="665" y="1060"/>
                    <a:pt x="664" y="1061"/>
                    <a:pt x="664" y="1061"/>
                  </a:cubicBezTo>
                  <a:cubicBezTo>
                    <a:pt x="664" y="1061"/>
                    <a:pt x="664" y="1060"/>
                    <a:pt x="664" y="1060"/>
                  </a:cubicBezTo>
                  <a:cubicBezTo>
                    <a:pt x="664" y="1060"/>
                    <a:pt x="664" y="1060"/>
                    <a:pt x="664" y="1060"/>
                  </a:cubicBezTo>
                  <a:cubicBezTo>
                    <a:pt x="664" y="1060"/>
                    <a:pt x="664" y="1063"/>
                    <a:pt x="664" y="1063"/>
                  </a:cubicBezTo>
                  <a:cubicBezTo>
                    <a:pt x="664" y="1063"/>
                    <a:pt x="666" y="1063"/>
                    <a:pt x="665" y="1064"/>
                  </a:cubicBezTo>
                  <a:cubicBezTo>
                    <a:pt x="665" y="1065"/>
                    <a:pt x="664" y="1065"/>
                    <a:pt x="663" y="1065"/>
                  </a:cubicBezTo>
                  <a:close/>
                  <a:moveTo>
                    <a:pt x="664" y="1085"/>
                  </a:moveTo>
                  <a:cubicBezTo>
                    <a:pt x="664" y="1085"/>
                    <a:pt x="663" y="1086"/>
                    <a:pt x="663" y="1086"/>
                  </a:cubicBezTo>
                  <a:cubicBezTo>
                    <a:pt x="662" y="1085"/>
                    <a:pt x="664" y="1085"/>
                    <a:pt x="664" y="1085"/>
                  </a:cubicBezTo>
                  <a:close/>
                  <a:moveTo>
                    <a:pt x="614" y="1085"/>
                  </a:moveTo>
                  <a:cubicBezTo>
                    <a:pt x="614" y="1086"/>
                    <a:pt x="613" y="1086"/>
                    <a:pt x="612" y="1086"/>
                  </a:cubicBezTo>
                  <a:cubicBezTo>
                    <a:pt x="612" y="1086"/>
                    <a:pt x="611" y="1089"/>
                    <a:pt x="610" y="1088"/>
                  </a:cubicBezTo>
                  <a:cubicBezTo>
                    <a:pt x="610" y="1088"/>
                    <a:pt x="610" y="1087"/>
                    <a:pt x="610" y="1086"/>
                  </a:cubicBezTo>
                  <a:cubicBezTo>
                    <a:pt x="610" y="1086"/>
                    <a:pt x="609" y="1085"/>
                    <a:pt x="609" y="1085"/>
                  </a:cubicBezTo>
                  <a:cubicBezTo>
                    <a:pt x="608" y="1085"/>
                    <a:pt x="604" y="1084"/>
                    <a:pt x="606" y="1083"/>
                  </a:cubicBezTo>
                  <a:cubicBezTo>
                    <a:pt x="606" y="1083"/>
                    <a:pt x="608" y="1083"/>
                    <a:pt x="608" y="1083"/>
                  </a:cubicBezTo>
                  <a:cubicBezTo>
                    <a:pt x="609" y="1083"/>
                    <a:pt x="610" y="1083"/>
                    <a:pt x="610" y="1083"/>
                  </a:cubicBezTo>
                  <a:cubicBezTo>
                    <a:pt x="611" y="1083"/>
                    <a:pt x="615" y="1084"/>
                    <a:pt x="614" y="1085"/>
                  </a:cubicBezTo>
                  <a:close/>
                  <a:moveTo>
                    <a:pt x="613" y="1087"/>
                  </a:moveTo>
                  <a:cubicBezTo>
                    <a:pt x="614" y="1088"/>
                    <a:pt x="613" y="1087"/>
                    <a:pt x="613" y="1087"/>
                  </a:cubicBezTo>
                  <a:cubicBezTo>
                    <a:pt x="613" y="1087"/>
                    <a:pt x="613" y="1087"/>
                    <a:pt x="613" y="1087"/>
                  </a:cubicBezTo>
                  <a:close/>
                  <a:moveTo>
                    <a:pt x="602" y="1076"/>
                  </a:moveTo>
                  <a:cubicBezTo>
                    <a:pt x="603" y="1076"/>
                    <a:pt x="603" y="1076"/>
                    <a:pt x="603" y="1076"/>
                  </a:cubicBezTo>
                  <a:cubicBezTo>
                    <a:pt x="603" y="1076"/>
                    <a:pt x="602" y="1076"/>
                    <a:pt x="602" y="1076"/>
                  </a:cubicBezTo>
                  <a:cubicBezTo>
                    <a:pt x="601" y="1076"/>
                    <a:pt x="600" y="1077"/>
                    <a:pt x="600" y="1077"/>
                  </a:cubicBezTo>
                  <a:cubicBezTo>
                    <a:pt x="599" y="1077"/>
                    <a:pt x="595" y="1077"/>
                    <a:pt x="594" y="1076"/>
                  </a:cubicBezTo>
                  <a:cubicBezTo>
                    <a:pt x="594" y="1075"/>
                    <a:pt x="595" y="1075"/>
                    <a:pt x="596" y="1075"/>
                  </a:cubicBezTo>
                  <a:cubicBezTo>
                    <a:pt x="597" y="1074"/>
                    <a:pt x="599" y="1075"/>
                    <a:pt x="600" y="1075"/>
                  </a:cubicBezTo>
                  <a:cubicBezTo>
                    <a:pt x="600" y="1075"/>
                    <a:pt x="604" y="1075"/>
                    <a:pt x="603" y="1075"/>
                  </a:cubicBezTo>
                  <a:cubicBezTo>
                    <a:pt x="603" y="1075"/>
                    <a:pt x="602" y="1076"/>
                    <a:pt x="602" y="1076"/>
                  </a:cubicBezTo>
                  <a:close/>
                  <a:moveTo>
                    <a:pt x="569" y="1012"/>
                  </a:moveTo>
                  <a:cubicBezTo>
                    <a:pt x="569" y="1012"/>
                    <a:pt x="569" y="1012"/>
                    <a:pt x="569" y="1012"/>
                  </a:cubicBezTo>
                  <a:cubicBezTo>
                    <a:pt x="569" y="1012"/>
                    <a:pt x="569" y="1012"/>
                    <a:pt x="569" y="1012"/>
                  </a:cubicBezTo>
                  <a:cubicBezTo>
                    <a:pt x="570" y="1012"/>
                    <a:pt x="569" y="1012"/>
                    <a:pt x="569" y="1012"/>
                  </a:cubicBezTo>
                  <a:close/>
                  <a:moveTo>
                    <a:pt x="620" y="1052"/>
                  </a:moveTo>
                  <a:cubicBezTo>
                    <a:pt x="619" y="1052"/>
                    <a:pt x="620" y="1051"/>
                    <a:pt x="620" y="1051"/>
                  </a:cubicBezTo>
                  <a:cubicBezTo>
                    <a:pt x="620" y="1051"/>
                    <a:pt x="620" y="1053"/>
                    <a:pt x="620" y="1053"/>
                  </a:cubicBezTo>
                  <a:cubicBezTo>
                    <a:pt x="620" y="1053"/>
                    <a:pt x="620" y="1053"/>
                    <a:pt x="620" y="1052"/>
                  </a:cubicBezTo>
                  <a:close/>
                  <a:moveTo>
                    <a:pt x="649" y="1096"/>
                  </a:moveTo>
                  <a:cubicBezTo>
                    <a:pt x="650" y="1098"/>
                    <a:pt x="645" y="1098"/>
                    <a:pt x="645" y="1098"/>
                  </a:cubicBezTo>
                  <a:cubicBezTo>
                    <a:pt x="644" y="1097"/>
                    <a:pt x="644" y="1097"/>
                    <a:pt x="643" y="1097"/>
                  </a:cubicBezTo>
                  <a:cubicBezTo>
                    <a:pt x="643" y="1096"/>
                    <a:pt x="643" y="1096"/>
                    <a:pt x="643" y="1096"/>
                  </a:cubicBezTo>
                  <a:cubicBezTo>
                    <a:pt x="643" y="1096"/>
                    <a:pt x="642" y="1095"/>
                    <a:pt x="642" y="1095"/>
                  </a:cubicBezTo>
                  <a:cubicBezTo>
                    <a:pt x="641" y="1095"/>
                    <a:pt x="641" y="1094"/>
                    <a:pt x="639" y="1094"/>
                  </a:cubicBezTo>
                  <a:cubicBezTo>
                    <a:pt x="639" y="1094"/>
                    <a:pt x="639" y="1094"/>
                    <a:pt x="639" y="1094"/>
                  </a:cubicBezTo>
                  <a:cubicBezTo>
                    <a:pt x="639" y="1094"/>
                    <a:pt x="638" y="1094"/>
                    <a:pt x="638" y="1094"/>
                  </a:cubicBezTo>
                  <a:cubicBezTo>
                    <a:pt x="638" y="1094"/>
                    <a:pt x="638" y="1094"/>
                    <a:pt x="637" y="1094"/>
                  </a:cubicBezTo>
                  <a:cubicBezTo>
                    <a:pt x="636" y="1093"/>
                    <a:pt x="636" y="1092"/>
                    <a:pt x="638" y="1092"/>
                  </a:cubicBezTo>
                  <a:cubicBezTo>
                    <a:pt x="638" y="1092"/>
                    <a:pt x="639" y="1092"/>
                    <a:pt x="639" y="1091"/>
                  </a:cubicBezTo>
                  <a:cubicBezTo>
                    <a:pt x="640" y="1092"/>
                    <a:pt x="641" y="1091"/>
                    <a:pt x="642" y="1092"/>
                  </a:cubicBezTo>
                  <a:cubicBezTo>
                    <a:pt x="643" y="1090"/>
                    <a:pt x="644" y="1092"/>
                    <a:pt x="645" y="1093"/>
                  </a:cubicBezTo>
                  <a:cubicBezTo>
                    <a:pt x="645" y="1093"/>
                    <a:pt x="645" y="1093"/>
                    <a:pt x="645" y="1093"/>
                  </a:cubicBezTo>
                  <a:cubicBezTo>
                    <a:pt x="645" y="1093"/>
                    <a:pt x="647" y="1094"/>
                    <a:pt x="647" y="1094"/>
                  </a:cubicBezTo>
                  <a:cubicBezTo>
                    <a:pt x="647" y="1094"/>
                    <a:pt x="647" y="1094"/>
                    <a:pt x="647" y="1094"/>
                  </a:cubicBezTo>
                  <a:cubicBezTo>
                    <a:pt x="647" y="1095"/>
                    <a:pt x="647" y="1095"/>
                    <a:pt x="647" y="1095"/>
                  </a:cubicBezTo>
                  <a:cubicBezTo>
                    <a:pt x="648" y="1095"/>
                    <a:pt x="648" y="1095"/>
                    <a:pt x="649" y="1096"/>
                  </a:cubicBezTo>
                  <a:close/>
                  <a:moveTo>
                    <a:pt x="619" y="1054"/>
                  </a:moveTo>
                  <a:cubicBezTo>
                    <a:pt x="620" y="1055"/>
                    <a:pt x="618" y="1055"/>
                    <a:pt x="618" y="1056"/>
                  </a:cubicBezTo>
                  <a:cubicBezTo>
                    <a:pt x="618" y="1056"/>
                    <a:pt x="618" y="1054"/>
                    <a:pt x="618" y="1054"/>
                  </a:cubicBezTo>
                  <a:cubicBezTo>
                    <a:pt x="618" y="1054"/>
                    <a:pt x="618" y="1050"/>
                    <a:pt x="619" y="1050"/>
                  </a:cubicBezTo>
                  <a:cubicBezTo>
                    <a:pt x="619" y="1051"/>
                    <a:pt x="619" y="1054"/>
                    <a:pt x="619" y="1054"/>
                  </a:cubicBezTo>
                  <a:close/>
                  <a:moveTo>
                    <a:pt x="636" y="1088"/>
                  </a:moveTo>
                  <a:cubicBezTo>
                    <a:pt x="636" y="1088"/>
                    <a:pt x="634" y="1088"/>
                    <a:pt x="633" y="1088"/>
                  </a:cubicBezTo>
                  <a:cubicBezTo>
                    <a:pt x="633" y="1088"/>
                    <a:pt x="633" y="1088"/>
                    <a:pt x="632" y="1087"/>
                  </a:cubicBezTo>
                  <a:cubicBezTo>
                    <a:pt x="633" y="1088"/>
                    <a:pt x="633" y="1086"/>
                    <a:pt x="632" y="1086"/>
                  </a:cubicBezTo>
                  <a:cubicBezTo>
                    <a:pt x="632" y="1088"/>
                    <a:pt x="629" y="1088"/>
                    <a:pt x="628" y="1089"/>
                  </a:cubicBezTo>
                  <a:cubicBezTo>
                    <a:pt x="626" y="1089"/>
                    <a:pt x="624" y="1090"/>
                    <a:pt x="622" y="1089"/>
                  </a:cubicBezTo>
                  <a:cubicBezTo>
                    <a:pt x="620" y="1089"/>
                    <a:pt x="621" y="1086"/>
                    <a:pt x="623" y="1085"/>
                  </a:cubicBezTo>
                  <a:cubicBezTo>
                    <a:pt x="624" y="1085"/>
                    <a:pt x="627" y="1084"/>
                    <a:pt x="627" y="1086"/>
                  </a:cubicBezTo>
                  <a:cubicBezTo>
                    <a:pt x="627" y="1085"/>
                    <a:pt x="627" y="1085"/>
                    <a:pt x="627" y="1085"/>
                  </a:cubicBezTo>
                  <a:cubicBezTo>
                    <a:pt x="627" y="1085"/>
                    <a:pt x="628" y="1086"/>
                    <a:pt x="628" y="1086"/>
                  </a:cubicBezTo>
                  <a:cubicBezTo>
                    <a:pt x="628" y="1086"/>
                    <a:pt x="628" y="1087"/>
                    <a:pt x="629" y="1087"/>
                  </a:cubicBezTo>
                  <a:cubicBezTo>
                    <a:pt x="629" y="1087"/>
                    <a:pt x="631" y="1087"/>
                    <a:pt x="631" y="1087"/>
                  </a:cubicBezTo>
                  <a:cubicBezTo>
                    <a:pt x="632" y="1085"/>
                    <a:pt x="627" y="1085"/>
                    <a:pt x="628" y="1083"/>
                  </a:cubicBezTo>
                  <a:cubicBezTo>
                    <a:pt x="630" y="1081"/>
                    <a:pt x="631" y="1084"/>
                    <a:pt x="631" y="1084"/>
                  </a:cubicBezTo>
                  <a:cubicBezTo>
                    <a:pt x="632" y="1085"/>
                    <a:pt x="633" y="1083"/>
                    <a:pt x="634" y="1084"/>
                  </a:cubicBezTo>
                  <a:cubicBezTo>
                    <a:pt x="635" y="1085"/>
                    <a:pt x="634" y="1085"/>
                    <a:pt x="634" y="1086"/>
                  </a:cubicBezTo>
                  <a:cubicBezTo>
                    <a:pt x="635" y="1086"/>
                    <a:pt x="635" y="1083"/>
                    <a:pt x="636" y="1085"/>
                  </a:cubicBezTo>
                  <a:cubicBezTo>
                    <a:pt x="637" y="1085"/>
                    <a:pt x="636" y="1086"/>
                    <a:pt x="637" y="1086"/>
                  </a:cubicBezTo>
                  <a:cubicBezTo>
                    <a:pt x="637" y="1087"/>
                    <a:pt x="637" y="1086"/>
                    <a:pt x="638" y="1086"/>
                  </a:cubicBezTo>
                  <a:cubicBezTo>
                    <a:pt x="638" y="1088"/>
                    <a:pt x="635" y="1087"/>
                    <a:pt x="635" y="1087"/>
                  </a:cubicBezTo>
                  <a:cubicBezTo>
                    <a:pt x="635" y="1088"/>
                    <a:pt x="636" y="1087"/>
                    <a:pt x="636" y="1088"/>
                  </a:cubicBezTo>
                  <a:close/>
                  <a:moveTo>
                    <a:pt x="621" y="1084"/>
                  </a:moveTo>
                  <a:cubicBezTo>
                    <a:pt x="622" y="1085"/>
                    <a:pt x="620" y="1087"/>
                    <a:pt x="619" y="1088"/>
                  </a:cubicBezTo>
                  <a:cubicBezTo>
                    <a:pt x="619" y="1088"/>
                    <a:pt x="620" y="1088"/>
                    <a:pt x="620" y="1088"/>
                  </a:cubicBezTo>
                  <a:cubicBezTo>
                    <a:pt x="620" y="1088"/>
                    <a:pt x="620" y="1088"/>
                    <a:pt x="620" y="1088"/>
                  </a:cubicBezTo>
                  <a:cubicBezTo>
                    <a:pt x="620" y="1088"/>
                    <a:pt x="619" y="1088"/>
                    <a:pt x="619" y="1088"/>
                  </a:cubicBezTo>
                  <a:cubicBezTo>
                    <a:pt x="619" y="1088"/>
                    <a:pt x="619" y="1088"/>
                    <a:pt x="619" y="1088"/>
                  </a:cubicBezTo>
                  <a:cubicBezTo>
                    <a:pt x="619" y="1088"/>
                    <a:pt x="619" y="1089"/>
                    <a:pt x="619" y="1088"/>
                  </a:cubicBezTo>
                  <a:cubicBezTo>
                    <a:pt x="618" y="1088"/>
                    <a:pt x="617" y="1088"/>
                    <a:pt x="616" y="1088"/>
                  </a:cubicBezTo>
                  <a:cubicBezTo>
                    <a:pt x="616" y="1088"/>
                    <a:pt x="615" y="1088"/>
                    <a:pt x="615" y="1087"/>
                  </a:cubicBezTo>
                  <a:cubicBezTo>
                    <a:pt x="615" y="1087"/>
                    <a:pt x="616" y="1087"/>
                    <a:pt x="617" y="1087"/>
                  </a:cubicBezTo>
                  <a:cubicBezTo>
                    <a:pt x="617" y="1086"/>
                    <a:pt x="616" y="1085"/>
                    <a:pt x="617" y="1085"/>
                  </a:cubicBezTo>
                  <a:cubicBezTo>
                    <a:pt x="618" y="1083"/>
                    <a:pt x="620" y="1084"/>
                    <a:pt x="621" y="1084"/>
                  </a:cubicBezTo>
                  <a:close/>
                  <a:moveTo>
                    <a:pt x="628" y="1006"/>
                  </a:moveTo>
                  <a:cubicBezTo>
                    <a:pt x="628" y="1007"/>
                    <a:pt x="628" y="1007"/>
                    <a:pt x="628" y="1007"/>
                  </a:cubicBezTo>
                  <a:cubicBezTo>
                    <a:pt x="628" y="1007"/>
                    <a:pt x="627" y="1006"/>
                    <a:pt x="628" y="1006"/>
                  </a:cubicBezTo>
                  <a:cubicBezTo>
                    <a:pt x="628" y="1006"/>
                    <a:pt x="629" y="1006"/>
                    <a:pt x="628" y="1006"/>
                  </a:cubicBezTo>
                  <a:close/>
                  <a:moveTo>
                    <a:pt x="640" y="1086"/>
                  </a:moveTo>
                  <a:cubicBezTo>
                    <a:pt x="640" y="1086"/>
                    <a:pt x="640" y="1086"/>
                    <a:pt x="640" y="1086"/>
                  </a:cubicBezTo>
                  <a:cubicBezTo>
                    <a:pt x="640" y="1087"/>
                    <a:pt x="639" y="1087"/>
                    <a:pt x="639" y="1087"/>
                  </a:cubicBezTo>
                  <a:cubicBezTo>
                    <a:pt x="639" y="1087"/>
                    <a:pt x="639" y="1087"/>
                    <a:pt x="639" y="1087"/>
                  </a:cubicBezTo>
                  <a:cubicBezTo>
                    <a:pt x="639" y="1087"/>
                    <a:pt x="639" y="1086"/>
                    <a:pt x="639" y="1086"/>
                  </a:cubicBezTo>
                  <a:cubicBezTo>
                    <a:pt x="639" y="1085"/>
                    <a:pt x="640" y="1085"/>
                    <a:pt x="640" y="1086"/>
                  </a:cubicBezTo>
                  <a:close/>
                  <a:moveTo>
                    <a:pt x="630" y="1005"/>
                  </a:moveTo>
                  <a:cubicBezTo>
                    <a:pt x="630" y="1005"/>
                    <a:pt x="630" y="1005"/>
                    <a:pt x="630" y="1006"/>
                  </a:cubicBezTo>
                  <a:cubicBezTo>
                    <a:pt x="630" y="1006"/>
                    <a:pt x="629" y="1005"/>
                    <a:pt x="629" y="1005"/>
                  </a:cubicBezTo>
                  <a:cubicBezTo>
                    <a:pt x="630" y="1005"/>
                    <a:pt x="630" y="1005"/>
                    <a:pt x="630" y="1005"/>
                  </a:cubicBezTo>
                  <a:close/>
                  <a:moveTo>
                    <a:pt x="630" y="1002"/>
                  </a:moveTo>
                  <a:cubicBezTo>
                    <a:pt x="630" y="1002"/>
                    <a:pt x="629" y="1001"/>
                    <a:pt x="629" y="1001"/>
                  </a:cubicBezTo>
                  <a:cubicBezTo>
                    <a:pt x="629" y="1001"/>
                    <a:pt x="630" y="1001"/>
                    <a:pt x="630" y="1001"/>
                  </a:cubicBezTo>
                  <a:cubicBezTo>
                    <a:pt x="630" y="1001"/>
                    <a:pt x="630" y="1002"/>
                    <a:pt x="630" y="1002"/>
                  </a:cubicBezTo>
                  <a:close/>
                  <a:moveTo>
                    <a:pt x="637" y="1083"/>
                  </a:moveTo>
                  <a:cubicBezTo>
                    <a:pt x="637" y="1084"/>
                    <a:pt x="637" y="1084"/>
                    <a:pt x="636" y="1084"/>
                  </a:cubicBezTo>
                  <a:cubicBezTo>
                    <a:pt x="636" y="1083"/>
                    <a:pt x="637" y="1083"/>
                    <a:pt x="637" y="1083"/>
                  </a:cubicBezTo>
                  <a:cubicBezTo>
                    <a:pt x="637" y="1083"/>
                    <a:pt x="637" y="1083"/>
                    <a:pt x="637" y="1083"/>
                  </a:cubicBezTo>
                  <a:close/>
                  <a:moveTo>
                    <a:pt x="626" y="1084"/>
                  </a:moveTo>
                  <a:cubicBezTo>
                    <a:pt x="626" y="1084"/>
                    <a:pt x="626" y="1084"/>
                    <a:pt x="626" y="1083"/>
                  </a:cubicBezTo>
                  <a:cubicBezTo>
                    <a:pt x="627" y="1083"/>
                    <a:pt x="628" y="1083"/>
                    <a:pt x="627" y="1084"/>
                  </a:cubicBezTo>
                  <a:cubicBezTo>
                    <a:pt x="627" y="1084"/>
                    <a:pt x="627" y="1085"/>
                    <a:pt x="626" y="1084"/>
                  </a:cubicBezTo>
                  <a:close/>
                  <a:moveTo>
                    <a:pt x="627" y="1005"/>
                  </a:moveTo>
                  <a:cubicBezTo>
                    <a:pt x="627" y="1005"/>
                    <a:pt x="627" y="1005"/>
                    <a:pt x="627" y="1005"/>
                  </a:cubicBezTo>
                  <a:cubicBezTo>
                    <a:pt x="628" y="1005"/>
                    <a:pt x="628" y="1005"/>
                    <a:pt x="628" y="1005"/>
                  </a:cubicBezTo>
                  <a:cubicBezTo>
                    <a:pt x="628" y="1006"/>
                    <a:pt x="627" y="1005"/>
                    <a:pt x="627" y="1005"/>
                  </a:cubicBezTo>
                  <a:close/>
                  <a:moveTo>
                    <a:pt x="629" y="1002"/>
                  </a:moveTo>
                  <a:cubicBezTo>
                    <a:pt x="628" y="1003"/>
                    <a:pt x="627" y="1001"/>
                    <a:pt x="629" y="1001"/>
                  </a:cubicBezTo>
                  <a:cubicBezTo>
                    <a:pt x="629" y="1002"/>
                    <a:pt x="629" y="1002"/>
                    <a:pt x="629" y="1002"/>
                  </a:cubicBezTo>
                  <a:close/>
                  <a:moveTo>
                    <a:pt x="627" y="1005"/>
                  </a:moveTo>
                  <a:cubicBezTo>
                    <a:pt x="628" y="1006"/>
                    <a:pt x="625" y="1006"/>
                    <a:pt x="626" y="1005"/>
                  </a:cubicBezTo>
                  <a:cubicBezTo>
                    <a:pt x="626" y="1005"/>
                    <a:pt x="627" y="1005"/>
                    <a:pt x="627" y="1005"/>
                  </a:cubicBezTo>
                  <a:close/>
                  <a:moveTo>
                    <a:pt x="667" y="1085"/>
                  </a:moveTo>
                  <a:cubicBezTo>
                    <a:pt x="667" y="1086"/>
                    <a:pt x="668" y="1085"/>
                    <a:pt x="667" y="1086"/>
                  </a:cubicBezTo>
                  <a:cubicBezTo>
                    <a:pt x="667" y="1086"/>
                    <a:pt x="665" y="1086"/>
                    <a:pt x="665" y="1086"/>
                  </a:cubicBezTo>
                  <a:cubicBezTo>
                    <a:pt x="666" y="1085"/>
                    <a:pt x="666" y="1085"/>
                    <a:pt x="666" y="1085"/>
                  </a:cubicBezTo>
                  <a:cubicBezTo>
                    <a:pt x="666" y="1084"/>
                    <a:pt x="666" y="1084"/>
                    <a:pt x="666" y="1084"/>
                  </a:cubicBezTo>
                  <a:cubicBezTo>
                    <a:pt x="666" y="1084"/>
                    <a:pt x="667" y="1084"/>
                    <a:pt x="667" y="1084"/>
                  </a:cubicBezTo>
                  <a:cubicBezTo>
                    <a:pt x="667" y="1084"/>
                    <a:pt x="667" y="1085"/>
                    <a:pt x="667" y="1085"/>
                  </a:cubicBezTo>
                  <a:cubicBezTo>
                    <a:pt x="668" y="1085"/>
                    <a:pt x="668" y="1084"/>
                    <a:pt x="668" y="1084"/>
                  </a:cubicBezTo>
                  <a:cubicBezTo>
                    <a:pt x="668" y="1084"/>
                    <a:pt x="669" y="1083"/>
                    <a:pt x="669" y="1084"/>
                  </a:cubicBezTo>
                  <a:cubicBezTo>
                    <a:pt x="669" y="1084"/>
                    <a:pt x="667" y="1085"/>
                    <a:pt x="667" y="1085"/>
                  </a:cubicBezTo>
                  <a:close/>
                  <a:moveTo>
                    <a:pt x="558" y="1048"/>
                  </a:moveTo>
                  <a:cubicBezTo>
                    <a:pt x="559" y="1047"/>
                    <a:pt x="558" y="1048"/>
                    <a:pt x="558" y="1048"/>
                  </a:cubicBezTo>
                  <a:cubicBezTo>
                    <a:pt x="558" y="1048"/>
                    <a:pt x="558" y="1048"/>
                    <a:pt x="558" y="1048"/>
                  </a:cubicBezTo>
                  <a:close/>
                  <a:moveTo>
                    <a:pt x="564" y="1001"/>
                  </a:moveTo>
                  <a:cubicBezTo>
                    <a:pt x="564" y="1001"/>
                    <a:pt x="565" y="1002"/>
                    <a:pt x="565" y="1003"/>
                  </a:cubicBezTo>
                  <a:cubicBezTo>
                    <a:pt x="564" y="1003"/>
                    <a:pt x="565" y="1004"/>
                    <a:pt x="564" y="1004"/>
                  </a:cubicBezTo>
                  <a:cubicBezTo>
                    <a:pt x="563" y="1005"/>
                    <a:pt x="563" y="1004"/>
                    <a:pt x="563" y="1004"/>
                  </a:cubicBezTo>
                  <a:cubicBezTo>
                    <a:pt x="563" y="1004"/>
                    <a:pt x="564" y="1004"/>
                    <a:pt x="564" y="1004"/>
                  </a:cubicBezTo>
                  <a:cubicBezTo>
                    <a:pt x="564" y="1004"/>
                    <a:pt x="564" y="1004"/>
                    <a:pt x="564" y="1004"/>
                  </a:cubicBezTo>
                  <a:cubicBezTo>
                    <a:pt x="564" y="1003"/>
                    <a:pt x="562" y="1003"/>
                    <a:pt x="562" y="1002"/>
                  </a:cubicBezTo>
                  <a:cubicBezTo>
                    <a:pt x="562" y="1002"/>
                    <a:pt x="564" y="1001"/>
                    <a:pt x="564" y="1001"/>
                  </a:cubicBezTo>
                  <a:close/>
                  <a:moveTo>
                    <a:pt x="568" y="1009"/>
                  </a:moveTo>
                  <a:cubicBezTo>
                    <a:pt x="568" y="1009"/>
                    <a:pt x="568" y="1010"/>
                    <a:pt x="568" y="1010"/>
                  </a:cubicBezTo>
                  <a:cubicBezTo>
                    <a:pt x="567" y="1010"/>
                    <a:pt x="568" y="1008"/>
                    <a:pt x="568" y="1009"/>
                  </a:cubicBezTo>
                  <a:close/>
                  <a:moveTo>
                    <a:pt x="607" y="1087"/>
                  </a:moveTo>
                  <a:cubicBezTo>
                    <a:pt x="607" y="1088"/>
                    <a:pt x="600" y="1085"/>
                    <a:pt x="600" y="1085"/>
                  </a:cubicBezTo>
                  <a:cubicBezTo>
                    <a:pt x="597" y="1084"/>
                    <a:pt x="596" y="1085"/>
                    <a:pt x="593" y="1085"/>
                  </a:cubicBezTo>
                  <a:cubicBezTo>
                    <a:pt x="588" y="1085"/>
                    <a:pt x="582" y="1083"/>
                    <a:pt x="577" y="1082"/>
                  </a:cubicBezTo>
                  <a:cubicBezTo>
                    <a:pt x="574" y="1082"/>
                    <a:pt x="572" y="1081"/>
                    <a:pt x="569" y="1081"/>
                  </a:cubicBezTo>
                  <a:cubicBezTo>
                    <a:pt x="567" y="1080"/>
                    <a:pt x="566" y="1080"/>
                    <a:pt x="564" y="1080"/>
                  </a:cubicBezTo>
                  <a:cubicBezTo>
                    <a:pt x="560" y="1080"/>
                    <a:pt x="556" y="1078"/>
                    <a:pt x="553" y="1076"/>
                  </a:cubicBezTo>
                  <a:cubicBezTo>
                    <a:pt x="552" y="1075"/>
                    <a:pt x="551" y="1074"/>
                    <a:pt x="549" y="1074"/>
                  </a:cubicBezTo>
                  <a:cubicBezTo>
                    <a:pt x="548" y="1074"/>
                    <a:pt x="544" y="1075"/>
                    <a:pt x="544" y="1074"/>
                  </a:cubicBezTo>
                  <a:cubicBezTo>
                    <a:pt x="544" y="1074"/>
                    <a:pt x="545" y="1074"/>
                    <a:pt x="545" y="1073"/>
                  </a:cubicBezTo>
                  <a:cubicBezTo>
                    <a:pt x="545" y="1075"/>
                    <a:pt x="548" y="1069"/>
                    <a:pt x="548" y="1069"/>
                  </a:cubicBezTo>
                  <a:cubicBezTo>
                    <a:pt x="550" y="1066"/>
                    <a:pt x="554" y="1071"/>
                    <a:pt x="556" y="1069"/>
                  </a:cubicBezTo>
                  <a:cubicBezTo>
                    <a:pt x="555" y="1069"/>
                    <a:pt x="555" y="1069"/>
                    <a:pt x="555" y="1069"/>
                  </a:cubicBezTo>
                  <a:cubicBezTo>
                    <a:pt x="556" y="1068"/>
                    <a:pt x="571" y="1076"/>
                    <a:pt x="572" y="1074"/>
                  </a:cubicBezTo>
                  <a:cubicBezTo>
                    <a:pt x="576" y="1075"/>
                    <a:pt x="593" y="1072"/>
                    <a:pt x="593" y="1076"/>
                  </a:cubicBezTo>
                  <a:cubicBezTo>
                    <a:pt x="593" y="1076"/>
                    <a:pt x="596" y="1080"/>
                    <a:pt x="597" y="1080"/>
                  </a:cubicBezTo>
                  <a:cubicBezTo>
                    <a:pt x="599" y="1081"/>
                    <a:pt x="602" y="1079"/>
                    <a:pt x="604" y="1080"/>
                  </a:cubicBezTo>
                  <a:cubicBezTo>
                    <a:pt x="606" y="1082"/>
                    <a:pt x="605" y="1085"/>
                    <a:pt x="607" y="1087"/>
                  </a:cubicBezTo>
                  <a:close/>
                  <a:moveTo>
                    <a:pt x="554" y="1048"/>
                  </a:moveTo>
                  <a:cubicBezTo>
                    <a:pt x="556" y="1049"/>
                    <a:pt x="554" y="1049"/>
                    <a:pt x="554" y="1048"/>
                  </a:cubicBezTo>
                  <a:cubicBezTo>
                    <a:pt x="554" y="1048"/>
                    <a:pt x="554" y="1048"/>
                    <a:pt x="554" y="1048"/>
                  </a:cubicBezTo>
                  <a:close/>
                  <a:moveTo>
                    <a:pt x="543" y="1073"/>
                  </a:moveTo>
                  <a:cubicBezTo>
                    <a:pt x="543" y="1073"/>
                    <a:pt x="543" y="1073"/>
                    <a:pt x="543" y="1073"/>
                  </a:cubicBezTo>
                  <a:cubicBezTo>
                    <a:pt x="543" y="1073"/>
                    <a:pt x="543" y="1073"/>
                    <a:pt x="543" y="1073"/>
                  </a:cubicBezTo>
                  <a:cubicBezTo>
                    <a:pt x="543" y="1073"/>
                    <a:pt x="544" y="1072"/>
                    <a:pt x="544" y="1072"/>
                  </a:cubicBezTo>
                  <a:cubicBezTo>
                    <a:pt x="544" y="1072"/>
                    <a:pt x="544" y="1073"/>
                    <a:pt x="543" y="1073"/>
                  </a:cubicBezTo>
                  <a:close/>
                  <a:moveTo>
                    <a:pt x="560" y="1047"/>
                  </a:moveTo>
                  <a:cubicBezTo>
                    <a:pt x="560" y="1046"/>
                    <a:pt x="560" y="1046"/>
                    <a:pt x="561" y="1046"/>
                  </a:cubicBezTo>
                  <a:cubicBezTo>
                    <a:pt x="562" y="1046"/>
                    <a:pt x="563" y="1046"/>
                    <a:pt x="564" y="1047"/>
                  </a:cubicBezTo>
                  <a:cubicBezTo>
                    <a:pt x="564" y="1048"/>
                    <a:pt x="564" y="1049"/>
                    <a:pt x="563" y="1050"/>
                  </a:cubicBezTo>
                  <a:cubicBezTo>
                    <a:pt x="562" y="1050"/>
                    <a:pt x="561" y="1050"/>
                    <a:pt x="561" y="1049"/>
                  </a:cubicBezTo>
                  <a:cubicBezTo>
                    <a:pt x="561" y="1049"/>
                    <a:pt x="560" y="1051"/>
                    <a:pt x="559" y="1050"/>
                  </a:cubicBezTo>
                  <a:cubicBezTo>
                    <a:pt x="559" y="1050"/>
                    <a:pt x="559" y="1048"/>
                    <a:pt x="559" y="1049"/>
                  </a:cubicBezTo>
                  <a:cubicBezTo>
                    <a:pt x="559" y="1048"/>
                    <a:pt x="559" y="1048"/>
                    <a:pt x="560" y="1047"/>
                  </a:cubicBezTo>
                  <a:close/>
                  <a:moveTo>
                    <a:pt x="569" y="1024"/>
                  </a:moveTo>
                  <a:cubicBezTo>
                    <a:pt x="569" y="1024"/>
                    <a:pt x="569" y="1021"/>
                    <a:pt x="569" y="1022"/>
                  </a:cubicBezTo>
                  <a:cubicBezTo>
                    <a:pt x="569" y="1022"/>
                    <a:pt x="571" y="1019"/>
                    <a:pt x="571" y="1018"/>
                  </a:cubicBezTo>
                  <a:cubicBezTo>
                    <a:pt x="572" y="1016"/>
                    <a:pt x="572" y="1017"/>
                    <a:pt x="574" y="1017"/>
                  </a:cubicBezTo>
                  <a:cubicBezTo>
                    <a:pt x="574" y="1018"/>
                    <a:pt x="575" y="1018"/>
                    <a:pt x="575" y="1018"/>
                  </a:cubicBezTo>
                  <a:cubicBezTo>
                    <a:pt x="576" y="1018"/>
                    <a:pt x="577" y="1018"/>
                    <a:pt x="577" y="1018"/>
                  </a:cubicBezTo>
                  <a:cubicBezTo>
                    <a:pt x="578" y="1018"/>
                    <a:pt x="581" y="1019"/>
                    <a:pt x="580" y="1020"/>
                  </a:cubicBezTo>
                  <a:cubicBezTo>
                    <a:pt x="580" y="1019"/>
                    <a:pt x="585" y="1020"/>
                    <a:pt x="585" y="1020"/>
                  </a:cubicBezTo>
                  <a:cubicBezTo>
                    <a:pt x="584" y="1021"/>
                    <a:pt x="583" y="1018"/>
                    <a:pt x="583" y="1018"/>
                  </a:cubicBezTo>
                  <a:cubicBezTo>
                    <a:pt x="583" y="1018"/>
                    <a:pt x="584" y="1019"/>
                    <a:pt x="584" y="1019"/>
                  </a:cubicBezTo>
                  <a:cubicBezTo>
                    <a:pt x="585" y="1018"/>
                    <a:pt x="582" y="1015"/>
                    <a:pt x="584" y="1015"/>
                  </a:cubicBezTo>
                  <a:cubicBezTo>
                    <a:pt x="584" y="1015"/>
                    <a:pt x="583" y="1015"/>
                    <a:pt x="583" y="1015"/>
                  </a:cubicBezTo>
                  <a:cubicBezTo>
                    <a:pt x="583" y="1014"/>
                    <a:pt x="584" y="1014"/>
                    <a:pt x="584" y="1015"/>
                  </a:cubicBezTo>
                  <a:cubicBezTo>
                    <a:pt x="584" y="1014"/>
                    <a:pt x="586" y="1013"/>
                    <a:pt x="585" y="1013"/>
                  </a:cubicBezTo>
                  <a:cubicBezTo>
                    <a:pt x="583" y="1011"/>
                    <a:pt x="591" y="1009"/>
                    <a:pt x="592" y="1009"/>
                  </a:cubicBezTo>
                  <a:cubicBezTo>
                    <a:pt x="596" y="1008"/>
                    <a:pt x="596" y="1006"/>
                    <a:pt x="598" y="1003"/>
                  </a:cubicBezTo>
                  <a:cubicBezTo>
                    <a:pt x="600" y="1001"/>
                    <a:pt x="602" y="999"/>
                    <a:pt x="604" y="997"/>
                  </a:cubicBezTo>
                  <a:cubicBezTo>
                    <a:pt x="605" y="997"/>
                    <a:pt x="607" y="995"/>
                    <a:pt x="607" y="995"/>
                  </a:cubicBezTo>
                  <a:cubicBezTo>
                    <a:pt x="609" y="995"/>
                    <a:pt x="607" y="996"/>
                    <a:pt x="608" y="996"/>
                  </a:cubicBezTo>
                  <a:cubicBezTo>
                    <a:pt x="609" y="996"/>
                    <a:pt x="609" y="996"/>
                    <a:pt x="609" y="995"/>
                  </a:cubicBezTo>
                  <a:cubicBezTo>
                    <a:pt x="610" y="995"/>
                    <a:pt x="612" y="996"/>
                    <a:pt x="612" y="994"/>
                  </a:cubicBezTo>
                  <a:cubicBezTo>
                    <a:pt x="610" y="994"/>
                    <a:pt x="611" y="991"/>
                    <a:pt x="612" y="991"/>
                  </a:cubicBezTo>
                  <a:cubicBezTo>
                    <a:pt x="612" y="993"/>
                    <a:pt x="616" y="986"/>
                    <a:pt x="616" y="986"/>
                  </a:cubicBezTo>
                  <a:cubicBezTo>
                    <a:pt x="616" y="986"/>
                    <a:pt x="619" y="981"/>
                    <a:pt x="619" y="981"/>
                  </a:cubicBezTo>
                  <a:cubicBezTo>
                    <a:pt x="619" y="981"/>
                    <a:pt x="620" y="982"/>
                    <a:pt x="620" y="982"/>
                  </a:cubicBezTo>
                  <a:cubicBezTo>
                    <a:pt x="620" y="982"/>
                    <a:pt x="619" y="984"/>
                    <a:pt x="620" y="984"/>
                  </a:cubicBezTo>
                  <a:cubicBezTo>
                    <a:pt x="620" y="984"/>
                    <a:pt x="620" y="984"/>
                    <a:pt x="620" y="984"/>
                  </a:cubicBezTo>
                  <a:cubicBezTo>
                    <a:pt x="621" y="983"/>
                    <a:pt x="621" y="983"/>
                    <a:pt x="621" y="982"/>
                  </a:cubicBezTo>
                  <a:cubicBezTo>
                    <a:pt x="622" y="982"/>
                    <a:pt x="622" y="982"/>
                    <a:pt x="622" y="981"/>
                  </a:cubicBezTo>
                  <a:cubicBezTo>
                    <a:pt x="621" y="982"/>
                    <a:pt x="625" y="985"/>
                    <a:pt x="624" y="984"/>
                  </a:cubicBezTo>
                  <a:cubicBezTo>
                    <a:pt x="625" y="986"/>
                    <a:pt x="627" y="985"/>
                    <a:pt x="625" y="986"/>
                  </a:cubicBezTo>
                  <a:cubicBezTo>
                    <a:pt x="625" y="987"/>
                    <a:pt x="625" y="987"/>
                    <a:pt x="625" y="988"/>
                  </a:cubicBezTo>
                  <a:cubicBezTo>
                    <a:pt x="626" y="988"/>
                    <a:pt x="626" y="988"/>
                    <a:pt x="626" y="988"/>
                  </a:cubicBezTo>
                  <a:cubicBezTo>
                    <a:pt x="626" y="988"/>
                    <a:pt x="626" y="988"/>
                    <a:pt x="625" y="988"/>
                  </a:cubicBezTo>
                  <a:cubicBezTo>
                    <a:pt x="625" y="988"/>
                    <a:pt x="625" y="989"/>
                    <a:pt x="624" y="989"/>
                  </a:cubicBezTo>
                  <a:cubicBezTo>
                    <a:pt x="626" y="989"/>
                    <a:pt x="627" y="987"/>
                    <a:pt x="627" y="987"/>
                  </a:cubicBezTo>
                  <a:cubicBezTo>
                    <a:pt x="628" y="988"/>
                    <a:pt x="628" y="989"/>
                    <a:pt x="628" y="989"/>
                  </a:cubicBezTo>
                  <a:cubicBezTo>
                    <a:pt x="628" y="989"/>
                    <a:pt x="627" y="990"/>
                    <a:pt x="627" y="990"/>
                  </a:cubicBezTo>
                  <a:cubicBezTo>
                    <a:pt x="627" y="990"/>
                    <a:pt x="628" y="990"/>
                    <a:pt x="628" y="990"/>
                  </a:cubicBezTo>
                  <a:cubicBezTo>
                    <a:pt x="629" y="989"/>
                    <a:pt x="632" y="988"/>
                    <a:pt x="632" y="991"/>
                  </a:cubicBezTo>
                  <a:cubicBezTo>
                    <a:pt x="632" y="989"/>
                    <a:pt x="634" y="992"/>
                    <a:pt x="634" y="992"/>
                  </a:cubicBezTo>
                  <a:cubicBezTo>
                    <a:pt x="634" y="991"/>
                    <a:pt x="634" y="991"/>
                    <a:pt x="635" y="991"/>
                  </a:cubicBezTo>
                  <a:cubicBezTo>
                    <a:pt x="636" y="993"/>
                    <a:pt x="629" y="995"/>
                    <a:pt x="629" y="995"/>
                  </a:cubicBezTo>
                  <a:cubicBezTo>
                    <a:pt x="628" y="997"/>
                    <a:pt x="632" y="997"/>
                    <a:pt x="632" y="998"/>
                  </a:cubicBezTo>
                  <a:cubicBezTo>
                    <a:pt x="631" y="999"/>
                    <a:pt x="626" y="999"/>
                    <a:pt x="626" y="999"/>
                  </a:cubicBezTo>
                  <a:cubicBezTo>
                    <a:pt x="626" y="999"/>
                    <a:pt x="625" y="1002"/>
                    <a:pt x="624" y="1000"/>
                  </a:cubicBezTo>
                  <a:cubicBezTo>
                    <a:pt x="624" y="1000"/>
                    <a:pt x="625" y="1001"/>
                    <a:pt x="625" y="1001"/>
                  </a:cubicBezTo>
                  <a:cubicBezTo>
                    <a:pt x="625" y="1001"/>
                    <a:pt x="624" y="1000"/>
                    <a:pt x="625" y="1000"/>
                  </a:cubicBezTo>
                  <a:cubicBezTo>
                    <a:pt x="625" y="1000"/>
                    <a:pt x="628" y="1003"/>
                    <a:pt x="627" y="1002"/>
                  </a:cubicBezTo>
                  <a:cubicBezTo>
                    <a:pt x="626" y="1003"/>
                    <a:pt x="626" y="1002"/>
                    <a:pt x="626" y="1003"/>
                  </a:cubicBezTo>
                  <a:cubicBezTo>
                    <a:pt x="626" y="1003"/>
                    <a:pt x="626" y="1003"/>
                    <a:pt x="626" y="1003"/>
                  </a:cubicBezTo>
                  <a:cubicBezTo>
                    <a:pt x="626" y="1003"/>
                    <a:pt x="625" y="1003"/>
                    <a:pt x="625" y="1003"/>
                  </a:cubicBezTo>
                  <a:cubicBezTo>
                    <a:pt x="626" y="1004"/>
                    <a:pt x="622" y="1003"/>
                    <a:pt x="622" y="1004"/>
                  </a:cubicBezTo>
                  <a:cubicBezTo>
                    <a:pt x="623" y="1004"/>
                    <a:pt x="625" y="1006"/>
                    <a:pt x="625" y="1006"/>
                  </a:cubicBezTo>
                  <a:cubicBezTo>
                    <a:pt x="625" y="1006"/>
                    <a:pt x="622" y="1006"/>
                    <a:pt x="623" y="1006"/>
                  </a:cubicBezTo>
                  <a:cubicBezTo>
                    <a:pt x="624" y="1007"/>
                    <a:pt x="625" y="1007"/>
                    <a:pt x="625" y="1007"/>
                  </a:cubicBezTo>
                  <a:cubicBezTo>
                    <a:pt x="625" y="1007"/>
                    <a:pt x="625" y="1007"/>
                    <a:pt x="626" y="1007"/>
                  </a:cubicBezTo>
                  <a:cubicBezTo>
                    <a:pt x="626" y="1007"/>
                    <a:pt x="625" y="1008"/>
                    <a:pt x="626" y="1008"/>
                  </a:cubicBezTo>
                  <a:cubicBezTo>
                    <a:pt x="626" y="1008"/>
                    <a:pt x="625" y="1008"/>
                    <a:pt x="625" y="1008"/>
                  </a:cubicBezTo>
                  <a:cubicBezTo>
                    <a:pt x="626" y="1008"/>
                    <a:pt x="626" y="1008"/>
                    <a:pt x="626" y="1008"/>
                  </a:cubicBezTo>
                  <a:cubicBezTo>
                    <a:pt x="626" y="1009"/>
                    <a:pt x="626" y="1009"/>
                    <a:pt x="626" y="1009"/>
                  </a:cubicBezTo>
                  <a:cubicBezTo>
                    <a:pt x="626" y="1009"/>
                    <a:pt x="627" y="1009"/>
                    <a:pt x="627" y="1009"/>
                  </a:cubicBezTo>
                  <a:cubicBezTo>
                    <a:pt x="626" y="1009"/>
                    <a:pt x="626" y="1009"/>
                    <a:pt x="626" y="1009"/>
                  </a:cubicBezTo>
                  <a:cubicBezTo>
                    <a:pt x="626" y="1010"/>
                    <a:pt x="628" y="1010"/>
                    <a:pt x="628" y="1011"/>
                  </a:cubicBezTo>
                  <a:cubicBezTo>
                    <a:pt x="629" y="1012"/>
                    <a:pt x="629" y="1012"/>
                    <a:pt x="629" y="1013"/>
                  </a:cubicBezTo>
                  <a:cubicBezTo>
                    <a:pt x="629" y="1013"/>
                    <a:pt x="628" y="1013"/>
                    <a:pt x="628" y="1013"/>
                  </a:cubicBezTo>
                  <a:cubicBezTo>
                    <a:pt x="628" y="1013"/>
                    <a:pt x="628" y="1013"/>
                    <a:pt x="628" y="1013"/>
                  </a:cubicBezTo>
                  <a:cubicBezTo>
                    <a:pt x="629" y="1014"/>
                    <a:pt x="627" y="1013"/>
                    <a:pt x="627" y="1013"/>
                  </a:cubicBezTo>
                  <a:cubicBezTo>
                    <a:pt x="627" y="1013"/>
                    <a:pt x="628" y="1014"/>
                    <a:pt x="628" y="1014"/>
                  </a:cubicBezTo>
                  <a:cubicBezTo>
                    <a:pt x="628" y="1014"/>
                    <a:pt x="626" y="1014"/>
                    <a:pt x="627" y="1014"/>
                  </a:cubicBezTo>
                  <a:cubicBezTo>
                    <a:pt x="627" y="1014"/>
                    <a:pt x="627" y="1014"/>
                    <a:pt x="627" y="1014"/>
                  </a:cubicBezTo>
                  <a:cubicBezTo>
                    <a:pt x="627" y="1014"/>
                    <a:pt x="627" y="1014"/>
                    <a:pt x="627" y="1014"/>
                  </a:cubicBezTo>
                  <a:cubicBezTo>
                    <a:pt x="628" y="1014"/>
                    <a:pt x="628" y="1014"/>
                    <a:pt x="628" y="1014"/>
                  </a:cubicBezTo>
                  <a:cubicBezTo>
                    <a:pt x="628" y="1015"/>
                    <a:pt x="628" y="1016"/>
                    <a:pt x="629" y="1016"/>
                  </a:cubicBezTo>
                  <a:cubicBezTo>
                    <a:pt x="630" y="1018"/>
                    <a:pt x="634" y="1018"/>
                    <a:pt x="635" y="1020"/>
                  </a:cubicBezTo>
                  <a:cubicBezTo>
                    <a:pt x="636" y="1020"/>
                    <a:pt x="633" y="1022"/>
                    <a:pt x="633" y="1022"/>
                  </a:cubicBezTo>
                  <a:cubicBezTo>
                    <a:pt x="632" y="1022"/>
                    <a:pt x="631" y="1022"/>
                    <a:pt x="630" y="1022"/>
                  </a:cubicBezTo>
                  <a:cubicBezTo>
                    <a:pt x="629" y="1022"/>
                    <a:pt x="629" y="1021"/>
                    <a:pt x="629" y="1020"/>
                  </a:cubicBezTo>
                  <a:cubicBezTo>
                    <a:pt x="629" y="1020"/>
                    <a:pt x="628" y="1020"/>
                    <a:pt x="628" y="1020"/>
                  </a:cubicBezTo>
                  <a:cubicBezTo>
                    <a:pt x="628" y="1021"/>
                    <a:pt x="629" y="1021"/>
                    <a:pt x="629" y="1022"/>
                  </a:cubicBezTo>
                  <a:cubicBezTo>
                    <a:pt x="628" y="1022"/>
                    <a:pt x="628" y="1022"/>
                    <a:pt x="627" y="1023"/>
                  </a:cubicBezTo>
                  <a:cubicBezTo>
                    <a:pt x="627" y="1023"/>
                    <a:pt x="627" y="1023"/>
                    <a:pt x="627" y="1024"/>
                  </a:cubicBezTo>
                  <a:cubicBezTo>
                    <a:pt x="626" y="1024"/>
                    <a:pt x="626" y="1026"/>
                    <a:pt x="626" y="1027"/>
                  </a:cubicBezTo>
                  <a:cubicBezTo>
                    <a:pt x="626" y="1028"/>
                    <a:pt x="626" y="1030"/>
                    <a:pt x="626" y="1031"/>
                  </a:cubicBezTo>
                  <a:cubicBezTo>
                    <a:pt x="626" y="1031"/>
                    <a:pt x="626" y="1031"/>
                    <a:pt x="627" y="1030"/>
                  </a:cubicBezTo>
                  <a:cubicBezTo>
                    <a:pt x="627" y="1031"/>
                    <a:pt x="626" y="1033"/>
                    <a:pt x="626" y="1033"/>
                  </a:cubicBezTo>
                  <a:cubicBezTo>
                    <a:pt x="626" y="1033"/>
                    <a:pt x="627" y="1032"/>
                    <a:pt x="627" y="1032"/>
                  </a:cubicBezTo>
                  <a:cubicBezTo>
                    <a:pt x="626" y="1032"/>
                    <a:pt x="626" y="1033"/>
                    <a:pt x="625" y="1033"/>
                  </a:cubicBezTo>
                  <a:cubicBezTo>
                    <a:pt x="626" y="1034"/>
                    <a:pt x="626" y="1034"/>
                    <a:pt x="625" y="1033"/>
                  </a:cubicBezTo>
                  <a:cubicBezTo>
                    <a:pt x="625" y="1033"/>
                    <a:pt x="624" y="1033"/>
                    <a:pt x="624" y="1034"/>
                  </a:cubicBezTo>
                  <a:cubicBezTo>
                    <a:pt x="624" y="1034"/>
                    <a:pt x="623" y="1036"/>
                    <a:pt x="622" y="1036"/>
                  </a:cubicBezTo>
                  <a:cubicBezTo>
                    <a:pt x="621" y="1036"/>
                    <a:pt x="622" y="1035"/>
                    <a:pt x="621" y="1035"/>
                  </a:cubicBezTo>
                  <a:cubicBezTo>
                    <a:pt x="623" y="1036"/>
                    <a:pt x="620" y="1038"/>
                    <a:pt x="619" y="1039"/>
                  </a:cubicBezTo>
                  <a:cubicBezTo>
                    <a:pt x="619" y="1039"/>
                    <a:pt x="618" y="1040"/>
                    <a:pt x="618" y="1040"/>
                  </a:cubicBezTo>
                  <a:cubicBezTo>
                    <a:pt x="618" y="1040"/>
                    <a:pt x="618" y="1040"/>
                    <a:pt x="618" y="1040"/>
                  </a:cubicBezTo>
                  <a:cubicBezTo>
                    <a:pt x="618" y="1040"/>
                    <a:pt x="619" y="1040"/>
                    <a:pt x="619" y="1040"/>
                  </a:cubicBezTo>
                  <a:cubicBezTo>
                    <a:pt x="619" y="1040"/>
                    <a:pt x="619" y="1040"/>
                    <a:pt x="619" y="1040"/>
                  </a:cubicBezTo>
                  <a:cubicBezTo>
                    <a:pt x="621" y="1041"/>
                    <a:pt x="620" y="1044"/>
                    <a:pt x="619" y="1045"/>
                  </a:cubicBezTo>
                  <a:cubicBezTo>
                    <a:pt x="619" y="1046"/>
                    <a:pt x="619" y="1048"/>
                    <a:pt x="618" y="1047"/>
                  </a:cubicBezTo>
                  <a:cubicBezTo>
                    <a:pt x="617" y="1047"/>
                    <a:pt x="618" y="1049"/>
                    <a:pt x="618" y="1049"/>
                  </a:cubicBezTo>
                  <a:cubicBezTo>
                    <a:pt x="618" y="1049"/>
                    <a:pt x="617" y="1049"/>
                    <a:pt x="617" y="1049"/>
                  </a:cubicBezTo>
                  <a:cubicBezTo>
                    <a:pt x="621" y="1050"/>
                    <a:pt x="608" y="1056"/>
                    <a:pt x="608" y="1056"/>
                  </a:cubicBezTo>
                  <a:cubicBezTo>
                    <a:pt x="608" y="1055"/>
                    <a:pt x="608" y="1052"/>
                    <a:pt x="608" y="1051"/>
                  </a:cubicBezTo>
                  <a:cubicBezTo>
                    <a:pt x="607" y="1051"/>
                    <a:pt x="605" y="1052"/>
                    <a:pt x="606" y="1050"/>
                  </a:cubicBezTo>
                  <a:cubicBezTo>
                    <a:pt x="605" y="1050"/>
                    <a:pt x="604" y="1051"/>
                    <a:pt x="604" y="1051"/>
                  </a:cubicBezTo>
                  <a:cubicBezTo>
                    <a:pt x="604" y="1050"/>
                    <a:pt x="604" y="1050"/>
                    <a:pt x="604" y="1049"/>
                  </a:cubicBezTo>
                  <a:cubicBezTo>
                    <a:pt x="605" y="1050"/>
                    <a:pt x="603" y="1052"/>
                    <a:pt x="602" y="1052"/>
                  </a:cubicBezTo>
                  <a:cubicBezTo>
                    <a:pt x="601" y="1052"/>
                    <a:pt x="600" y="1050"/>
                    <a:pt x="601" y="1050"/>
                  </a:cubicBezTo>
                  <a:cubicBezTo>
                    <a:pt x="598" y="1050"/>
                    <a:pt x="600" y="1051"/>
                    <a:pt x="599" y="1050"/>
                  </a:cubicBezTo>
                  <a:cubicBezTo>
                    <a:pt x="598" y="1049"/>
                    <a:pt x="597" y="1048"/>
                    <a:pt x="597" y="1048"/>
                  </a:cubicBezTo>
                  <a:cubicBezTo>
                    <a:pt x="595" y="1050"/>
                    <a:pt x="593" y="1054"/>
                    <a:pt x="590" y="1053"/>
                  </a:cubicBezTo>
                  <a:cubicBezTo>
                    <a:pt x="588" y="1053"/>
                    <a:pt x="589" y="1052"/>
                    <a:pt x="589" y="1050"/>
                  </a:cubicBezTo>
                  <a:cubicBezTo>
                    <a:pt x="589" y="1050"/>
                    <a:pt x="589" y="1047"/>
                    <a:pt x="588" y="1048"/>
                  </a:cubicBezTo>
                  <a:cubicBezTo>
                    <a:pt x="588" y="1049"/>
                    <a:pt x="586" y="1050"/>
                    <a:pt x="587" y="1048"/>
                  </a:cubicBezTo>
                  <a:cubicBezTo>
                    <a:pt x="585" y="1048"/>
                    <a:pt x="583" y="1049"/>
                    <a:pt x="582" y="1049"/>
                  </a:cubicBezTo>
                  <a:cubicBezTo>
                    <a:pt x="582" y="1049"/>
                    <a:pt x="581" y="1049"/>
                    <a:pt x="581" y="1050"/>
                  </a:cubicBezTo>
                  <a:cubicBezTo>
                    <a:pt x="581" y="1049"/>
                    <a:pt x="581" y="1049"/>
                    <a:pt x="581" y="1049"/>
                  </a:cubicBezTo>
                  <a:cubicBezTo>
                    <a:pt x="581" y="1049"/>
                    <a:pt x="579" y="1049"/>
                    <a:pt x="579" y="1049"/>
                  </a:cubicBezTo>
                  <a:cubicBezTo>
                    <a:pt x="578" y="1048"/>
                    <a:pt x="578" y="1047"/>
                    <a:pt x="578" y="1046"/>
                  </a:cubicBezTo>
                  <a:cubicBezTo>
                    <a:pt x="578" y="1045"/>
                    <a:pt x="577" y="1045"/>
                    <a:pt x="577" y="1044"/>
                  </a:cubicBezTo>
                  <a:cubicBezTo>
                    <a:pt x="576" y="1042"/>
                    <a:pt x="577" y="1040"/>
                    <a:pt x="577" y="1038"/>
                  </a:cubicBezTo>
                  <a:cubicBezTo>
                    <a:pt x="576" y="1036"/>
                    <a:pt x="576" y="1038"/>
                    <a:pt x="574" y="1038"/>
                  </a:cubicBezTo>
                  <a:cubicBezTo>
                    <a:pt x="572" y="1039"/>
                    <a:pt x="572" y="1036"/>
                    <a:pt x="574" y="1036"/>
                  </a:cubicBezTo>
                  <a:cubicBezTo>
                    <a:pt x="574" y="1037"/>
                    <a:pt x="571" y="1035"/>
                    <a:pt x="571" y="1035"/>
                  </a:cubicBezTo>
                  <a:cubicBezTo>
                    <a:pt x="571" y="1034"/>
                    <a:pt x="573" y="1035"/>
                    <a:pt x="573" y="1035"/>
                  </a:cubicBezTo>
                  <a:cubicBezTo>
                    <a:pt x="571" y="1035"/>
                    <a:pt x="571" y="1032"/>
                    <a:pt x="571" y="1031"/>
                  </a:cubicBezTo>
                  <a:cubicBezTo>
                    <a:pt x="570" y="1028"/>
                    <a:pt x="568" y="1026"/>
                    <a:pt x="569" y="1024"/>
                  </a:cubicBezTo>
                  <a:close/>
                  <a:moveTo>
                    <a:pt x="57" y="771"/>
                  </a:moveTo>
                  <a:cubicBezTo>
                    <a:pt x="58" y="773"/>
                    <a:pt x="57" y="772"/>
                    <a:pt x="55" y="773"/>
                  </a:cubicBezTo>
                  <a:cubicBezTo>
                    <a:pt x="55" y="773"/>
                    <a:pt x="55" y="773"/>
                    <a:pt x="55" y="774"/>
                  </a:cubicBezTo>
                  <a:cubicBezTo>
                    <a:pt x="54" y="774"/>
                    <a:pt x="53" y="774"/>
                    <a:pt x="52" y="775"/>
                  </a:cubicBezTo>
                  <a:cubicBezTo>
                    <a:pt x="51" y="775"/>
                    <a:pt x="51" y="776"/>
                    <a:pt x="51" y="776"/>
                  </a:cubicBezTo>
                  <a:cubicBezTo>
                    <a:pt x="50" y="776"/>
                    <a:pt x="50" y="775"/>
                    <a:pt x="50" y="775"/>
                  </a:cubicBezTo>
                  <a:cubicBezTo>
                    <a:pt x="50" y="775"/>
                    <a:pt x="48" y="775"/>
                    <a:pt x="47" y="775"/>
                  </a:cubicBezTo>
                  <a:cubicBezTo>
                    <a:pt x="46" y="774"/>
                    <a:pt x="45" y="772"/>
                    <a:pt x="46" y="772"/>
                  </a:cubicBezTo>
                  <a:cubicBezTo>
                    <a:pt x="46" y="772"/>
                    <a:pt x="48" y="771"/>
                    <a:pt x="48" y="771"/>
                  </a:cubicBezTo>
                  <a:cubicBezTo>
                    <a:pt x="49" y="771"/>
                    <a:pt x="49" y="771"/>
                    <a:pt x="50" y="771"/>
                  </a:cubicBezTo>
                  <a:cubicBezTo>
                    <a:pt x="50" y="771"/>
                    <a:pt x="50" y="770"/>
                    <a:pt x="50" y="769"/>
                  </a:cubicBezTo>
                  <a:cubicBezTo>
                    <a:pt x="51" y="769"/>
                    <a:pt x="53" y="770"/>
                    <a:pt x="53" y="770"/>
                  </a:cubicBezTo>
                  <a:cubicBezTo>
                    <a:pt x="54" y="770"/>
                    <a:pt x="55" y="769"/>
                    <a:pt x="56" y="769"/>
                  </a:cubicBezTo>
                  <a:cubicBezTo>
                    <a:pt x="56" y="769"/>
                    <a:pt x="61" y="766"/>
                    <a:pt x="61" y="767"/>
                  </a:cubicBezTo>
                  <a:cubicBezTo>
                    <a:pt x="61" y="768"/>
                    <a:pt x="55" y="769"/>
                    <a:pt x="57" y="771"/>
                  </a:cubicBezTo>
                  <a:close/>
                  <a:moveTo>
                    <a:pt x="654" y="811"/>
                  </a:moveTo>
                  <a:cubicBezTo>
                    <a:pt x="655" y="811"/>
                    <a:pt x="655" y="811"/>
                    <a:pt x="655" y="812"/>
                  </a:cubicBezTo>
                  <a:cubicBezTo>
                    <a:pt x="656" y="812"/>
                    <a:pt x="656" y="812"/>
                    <a:pt x="656" y="812"/>
                  </a:cubicBezTo>
                  <a:cubicBezTo>
                    <a:pt x="656" y="813"/>
                    <a:pt x="656" y="813"/>
                    <a:pt x="656" y="813"/>
                  </a:cubicBezTo>
                  <a:cubicBezTo>
                    <a:pt x="656" y="813"/>
                    <a:pt x="655" y="813"/>
                    <a:pt x="655" y="813"/>
                  </a:cubicBezTo>
                  <a:cubicBezTo>
                    <a:pt x="655" y="813"/>
                    <a:pt x="652" y="811"/>
                    <a:pt x="654" y="811"/>
                  </a:cubicBezTo>
                  <a:close/>
                  <a:moveTo>
                    <a:pt x="591" y="876"/>
                  </a:moveTo>
                  <a:cubicBezTo>
                    <a:pt x="591" y="876"/>
                    <a:pt x="591" y="875"/>
                    <a:pt x="591" y="875"/>
                  </a:cubicBezTo>
                  <a:cubicBezTo>
                    <a:pt x="591" y="875"/>
                    <a:pt x="592" y="875"/>
                    <a:pt x="592" y="875"/>
                  </a:cubicBezTo>
                  <a:cubicBezTo>
                    <a:pt x="592" y="875"/>
                    <a:pt x="592" y="876"/>
                    <a:pt x="591" y="876"/>
                  </a:cubicBezTo>
                  <a:close/>
                  <a:moveTo>
                    <a:pt x="564" y="896"/>
                  </a:moveTo>
                  <a:cubicBezTo>
                    <a:pt x="564" y="895"/>
                    <a:pt x="564" y="894"/>
                    <a:pt x="564" y="893"/>
                  </a:cubicBezTo>
                  <a:cubicBezTo>
                    <a:pt x="564" y="891"/>
                    <a:pt x="565" y="891"/>
                    <a:pt x="566" y="890"/>
                  </a:cubicBezTo>
                  <a:cubicBezTo>
                    <a:pt x="568" y="889"/>
                    <a:pt x="569" y="887"/>
                    <a:pt x="571" y="887"/>
                  </a:cubicBezTo>
                  <a:cubicBezTo>
                    <a:pt x="573" y="887"/>
                    <a:pt x="574" y="887"/>
                    <a:pt x="576" y="887"/>
                  </a:cubicBezTo>
                  <a:cubicBezTo>
                    <a:pt x="578" y="887"/>
                    <a:pt x="579" y="886"/>
                    <a:pt x="579" y="889"/>
                  </a:cubicBezTo>
                  <a:cubicBezTo>
                    <a:pt x="579" y="890"/>
                    <a:pt x="578" y="891"/>
                    <a:pt x="577" y="892"/>
                  </a:cubicBezTo>
                  <a:cubicBezTo>
                    <a:pt x="577" y="893"/>
                    <a:pt x="577" y="896"/>
                    <a:pt x="576" y="896"/>
                  </a:cubicBezTo>
                  <a:cubicBezTo>
                    <a:pt x="575" y="897"/>
                    <a:pt x="574" y="898"/>
                    <a:pt x="573" y="898"/>
                  </a:cubicBezTo>
                  <a:cubicBezTo>
                    <a:pt x="572" y="898"/>
                    <a:pt x="572" y="898"/>
                    <a:pt x="571" y="899"/>
                  </a:cubicBezTo>
                  <a:cubicBezTo>
                    <a:pt x="570" y="899"/>
                    <a:pt x="571" y="900"/>
                    <a:pt x="570" y="900"/>
                  </a:cubicBezTo>
                  <a:cubicBezTo>
                    <a:pt x="569" y="900"/>
                    <a:pt x="568" y="899"/>
                    <a:pt x="568" y="899"/>
                  </a:cubicBezTo>
                  <a:cubicBezTo>
                    <a:pt x="567" y="899"/>
                    <a:pt x="566" y="899"/>
                    <a:pt x="566" y="899"/>
                  </a:cubicBezTo>
                  <a:cubicBezTo>
                    <a:pt x="564" y="898"/>
                    <a:pt x="564" y="897"/>
                    <a:pt x="564" y="896"/>
                  </a:cubicBezTo>
                  <a:close/>
                  <a:moveTo>
                    <a:pt x="638" y="847"/>
                  </a:moveTo>
                  <a:cubicBezTo>
                    <a:pt x="638" y="846"/>
                    <a:pt x="639" y="846"/>
                    <a:pt x="639" y="846"/>
                  </a:cubicBezTo>
                  <a:cubicBezTo>
                    <a:pt x="639" y="847"/>
                    <a:pt x="639" y="847"/>
                    <a:pt x="639" y="847"/>
                  </a:cubicBezTo>
                  <a:cubicBezTo>
                    <a:pt x="639" y="847"/>
                    <a:pt x="638" y="847"/>
                    <a:pt x="638" y="847"/>
                  </a:cubicBezTo>
                  <a:close/>
                  <a:moveTo>
                    <a:pt x="655" y="810"/>
                  </a:moveTo>
                  <a:cubicBezTo>
                    <a:pt x="655" y="811"/>
                    <a:pt x="655" y="809"/>
                    <a:pt x="655" y="810"/>
                  </a:cubicBezTo>
                  <a:cubicBezTo>
                    <a:pt x="655" y="810"/>
                    <a:pt x="655" y="810"/>
                    <a:pt x="655" y="810"/>
                  </a:cubicBezTo>
                  <a:close/>
                  <a:moveTo>
                    <a:pt x="441" y="876"/>
                  </a:moveTo>
                  <a:cubicBezTo>
                    <a:pt x="441" y="876"/>
                    <a:pt x="440" y="877"/>
                    <a:pt x="440" y="877"/>
                  </a:cubicBezTo>
                  <a:cubicBezTo>
                    <a:pt x="440" y="876"/>
                    <a:pt x="441" y="874"/>
                    <a:pt x="442" y="874"/>
                  </a:cubicBezTo>
                  <a:cubicBezTo>
                    <a:pt x="442" y="874"/>
                    <a:pt x="442" y="876"/>
                    <a:pt x="441" y="876"/>
                  </a:cubicBezTo>
                  <a:cubicBezTo>
                    <a:pt x="441" y="876"/>
                    <a:pt x="441" y="876"/>
                    <a:pt x="441" y="876"/>
                  </a:cubicBezTo>
                  <a:close/>
                  <a:moveTo>
                    <a:pt x="435" y="877"/>
                  </a:moveTo>
                  <a:cubicBezTo>
                    <a:pt x="436" y="877"/>
                    <a:pt x="435" y="877"/>
                    <a:pt x="435" y="876"/>
                  </a:cubicBezTo>
                  <a:cubicBezTo>
                    <a:pt x="435" y="876"/>
                    <a:pt x="435" y="877"/>
                    <a:pt x="435" y="877"/>
                  </a:cubicBezTo>
                  <a:close/>
                  <a:moveTo>
                    <a:pt x="442" y="876"/>
                  </a:moveTo>
                  <a:cubicBezTo>
                    <a:pt x="442" y="876"/>
                    <a:pt x="442" y="876"/>
                    <a:pt x="442" y="876"/>
                  </a:cubicBezTo>
                  <a:cubicBezTo>
                    <a:pt x="442" y="876"/>
                    <a:pt x="442" y="876"/>
                    <a:pt x="442" y="876"/>
                  </a:cubicBezTo>
                  <a:close/>
                  <a:moveTo>
                    <a:pt x="442" y="876"/>
                  </a:moveTo>
                  <a:cubicBezTo>
                    <a:pt x="442" y="876"/>
                    <a:pt x="441" y="876"/>
                    <a:pt x="441" y="876"/>
                  </a:cubicBezTo>
                  <a:cubicBezTo>
                    <a:pt x="441" y="876"/>
                    <a:pt x="442" y="876"/>
                    <a:pt x="442" y="876"/>
                  </a:cubicBezTo>
                  <a:close/>
                  <a:moveTo>
                    <a:pt x="435" y="878"/>
                  </a:moveTo>
                  <a:cubicBezTo>
                    <a:pt x="435" y="878"/>
                    <a:pt x="434" y="877"/>
                    <a:pt x="434" y="877"/>
                  </a:cubicBezTo>
                  <a:cubicBezTo>
                    <a:pt x="435" y="877"/>
                    <a:pt x="435" y="877"/>
                    <a:pt x="435" y="878"/>
                  </a:cubicBezTo>
                  <a:close/>
                  <a:moveTo>
                    <a:pt x="441" y="877"/>
                  </a:moveTo>
                  <a:cubicBezTo>
                    <a:pt x="441" y="877"/>
                    <a:pt x="441" y="877"/>
                    <a:pt x="441" y="877"/>
                  </a:cubicBezTo>
                  <a:cubicBezTo>
                    <a:pt x="441" y="877"/>
                    <a:pt x="441" y="877"/>
                    <a:pt x="441" y="877"/>
                  </a:cubicBezTo>
                  <a:close/>
                  <a:moveTo>
                    <a:pt x="434" y="875"/>
                  </a:moveTo>
                  <a:cubicBezTo>
                    <a:pt x="434" y="876"/>
                    <a:pt x="434" y="876"/>
                    <a:pt x="434" y="876"/>
                  </a:cubicBezTo>
                  <a:cubicBezTo>
                    <a:pt x="434" y="875"/>
                    <a:pt x="434" y="875"/>
                    <a:pt x="434" y="875"/>
                  </a:cubicBezTo>
                  <a:close/>
                  <a:moveTo>
                    <a:pt x="432" y="878"/>
                  </a:moveTo>
                  <a:cubicBezTo>
                    <a:pt x="432" y="877"/>
                    <a:pt x="432" y="876"/>
                    <a:pt x="432" y="876"/>
                  </a:cubicBezTo>
                  <a:cubicBezTo>
                    <a:pt x="432" y="876"/>
                    <a:pt x="433" y="878"/>
                    <a:pt x="432" y="878"/>
                  </a:cubicBezTo>
                  <a:close/>
                  <a:moveTo>
                    <a:pt x="433" y="878"/>
                  </a:moveTo>
                  <a:cubicBezTo>
                    <a:pt x="433" y="878"/>
                    <a:pt x="432" y="878"/>
                    <a:pt x="432" y="878"/>
                  </a:cubicBezTo>
                  <a:cubicBezTo>
                    <a:pt x="432" y="878"/>
                    <a:pt x="433" y="877"/>
                    <a:pt x="433" y="878"/>
                  </a:cubicBezTo>
                  <a:close/>
                  <a:moveTo>
                    <a:pt x="433" y="877"/>
                  </a:moveTo>
                  <a:cubicBezTo>
                    <a:pt x="433" y="877"/>
                    <a:pt x="432" y="876"/>
                    <a:pt x="433" y="875"/>
                  </a:cubicBezTo>
                  <a:cubicBezTo>
                    <a:pt x="433" y="875"/>
                    <a:pt x="433" y="876"/>
                    <a:pt x="433" y="877"/>
                  </a:cubicBezTo>
                  <a:close/>
                  <a:moveTo>
                    <a:pt x="433" y="877"/>
                  </a:moveTo>
                  <a:cubicBezTo>
                    <a:pt x="433" y="877"/>
                    <a:pt x="433" y="877"/>
                    <a:pt x="433" y="877"/>
                  </a:cubicBezTo>
                  <a:cubicBezTo>
                    <a:pt x="433" y="877"/>
                    <a:pt x="433" y="877"/>
                    <a:pt x="433" y="877"/>
                  </a:cubicBezTo>
                  <a:close/>
                  <a:moveTo>
                    <a:pt x="434" y="877"/>
                  </a:moveTo>
                  <a:cubicBezTo>
                    <a:pt x="434" y="878"/>
                    <a:pt x="434" y="878"/>
                    <a:pt x="433" y="877"/>
                  </a:cubicBezTo>
                  <a:cubicBezTo>
                    <a:pt x="433" y="876"/>
                    <a:pt x="433" y="875"/>
                    <a:pt x="434" y="875"/>
                  </a:cubicBezTo>
                  <a:cubicBezTo>
                    <a:pt x="434" y="875"/>
                    <a:pt x="434" y="877"/>
                    <a:pt x="434" y="877"/>
                  </a:cubicBezTo>
                  <a:close/>
                  <a:moveTo>
                    <a:pt x="447" y="871"/>
                  </a:moveTo>
                  <a:cubicBezTo>
                    <a:pt x="447" y="871"/>
                    <a:pt x="446" y="871"/>
                    <a:pt x="447" y="870"/>
                  </a:cubicBezTo>
                  <a:cubicBezTo>
                    <a:pt x="447" y="870"/>
                    <a:pt x="447" y="870"/>
                    <a:pt x="447" y="871"/>
                  </a:cubicBezTo>
                  <a:cubicBezTo>
                    <a:pt x="447" y="871"/>
                    <a:pt x="447" y="871"/>
                    <a:pt x="447" y="871"/>
                  </a:cubicBezTo>
                  <a:close/>
                  <a:moveTo>
                    <a:pt x="447" y="873"/>
                  </a:moveTo>
                  <a:cubicBezTo>
                    <a:pt x="447" y="873"/>
                    <a:pt x="447" y="873"/>
                    <a:pt x="447" y="873"/>
                  </a:cubicBezTo>
                  <a:cubicBezTo>
                    <a:pt x="447" y="873"/>
                    <a:pt x="447" y="873"/>
                    <a:pt x="447" y="873"/>
                  </a:cubicBezTo>
                  <a:close/>
                  <a:moveTo>
                    <a:pt x="447" y="872"/>
                  </a:moveTo>
                  <a:cubicBezTo>
                    <a:pt x="447" y="872"/>
                    <a:pt x="446" y="873"/>
                    <a:pt x="446" y="872"/>
                  </a:cubicBezTo>
                  <a:cubicBezTo>
                    <a:pt x="446" y="872"/>
                    <a:pt x="446" y="871"/>
                    <a:pt x="447" y="871"/>
                  </a:cubicBezTo>
                  <a:cubicBezTo>
                    <a:pt x="447" y="871"/>
                    <a:pt x="447" y="872"/>
                    <a:pt x="447" y="872"/>
                  </a:cubicBezTo>
                  <a:close/>
                  <a:moveTo>
                    <a:pt x="448" y="872"/>
                  </a:moveTo>
                  <a:cubicBezTo>
                    <a:pt x="448" y="872"/>
                    <a:pt x="448" y="872"/>
                    <a:pt x="448" y="873"/>
                  </a:cubicBezTo>
                  <a:cubicBezTo>
                    <a:pt x="448" y="873"/>
                    <a:pt x="447" y="872"/>
                    <a:pt x="448" y="871"/>
                  </a:cubicBezTo>
                  <a:cubicBezTo>
                    <a:pt x="448" y="871"/>
                    <a:pt x="448" y="872"/>
                    <a:pt x="448" y="872"/>
                  </a:cubicBezTo>
                  <a:close/>
                  <a:moveTo>
                    <a:pt x="432" y="877"/>
                  </a:moveTo>
                  <a:cubicBezTo>
                    <a:pt x="432" y="878"/>
                    <a:pt x="431" y="877"/>
                    <a:pt x="431" y="876"/>
                  </a:cubicBezTo>
                  <a:cubicBezTo>
                    <a:pt x="431" y="876"/>
                    <a:pt x="431" y="877"/>
                    <a:pt x="432" y="877"/>
                  </a:cubicBezTo>
                  <a:close/>
                  <a:moveTo>
                    <a:pt x="446" y="873"/>
                  </a:moveTo>
                  <a:cubicBezTo>
                    <a:pt x="446" y="874"/>
                    <a:pt x="446" y="875"/>
                    <a:pt x="445" y="875"/>
                  </a:cubicBezTo>
                  <a:cubicBezTo>
                    <a:pt x="444" y="875"/>
                    <a:pt x="445" y="872"/>
                    <a:pt x="446" y="873"/>
                  </a:cubicBezTo>
                  <a:close/>
                  <a:moveTo>
                    <a:pt x="444" y="872"/>
                  </a:moveTo>
                  <a:cubicBezTo>
                    <a:pt x="444" y="872"/>
                    <a:pt x="444" y="872"/>
                    <a:pt x="444" y="872"/>
                  </a:cubicBezTo>
                  <a:cubicBezTo>
                    <a:pt x="444" y="871"/>
                    <a:pt x="444" y="872"/>
                    <a:pt x="444" y="872"/>
                  </a:cubicBezTo>
                  <a:close/>
                  <a:moveTo>
                    <a:pt x="445" y="875"/>
                  </a:moveTo>
                  <a:cubicBezTo>
                    <a:pt x="445" y="875"/>
                    <a:pt x="444" y="876"/>
                    <a:pt x="444" y="875"/>
                  </a:cubicBezTo>
                  <a:cubicBezTo>
                    <a:pt x="444" y="875"/>
                    <a:pt x="444" y="875"/>
                    <a:pt x="445" y="875"/>
                  </a:cubicBezTo>
                  <a:close/>
                  <a:moveTo>
                    <a:pt x="444" y="874"/>
                  </a:moveTo>
                  <a:cubicBezTo>
                    <a:pt x="444" y="874"/>
                    <a:pt x="444" y="875"/>
                    <a:pt x="444" y="875"/>
                  </a:cubicBezTo>
                  <a:cubicBezTo>
                    <a:pt x="444" y="875"/>
                    <a:pt x="444" y="873"/>
                    <a:pt x="444" y="873"/>
                  </a:cubicBezTo>
                  <a:cubicBezTo>
                    <a:pt x="444" y="874"/>
                    <a:pt x="445" y="874"/>
                    <a:pt x="444" y="874"/>
                  </a:cubicBezTo>
                  <a:close/>
                  <a:moveTo>
                    <a:pt x="444" y="872"/>
                  </a:moveTo>
                  <a:cubicBezTo>
                    <a:pt x="445" y="872"/>
                    <a:pt x="445" y="874"/>
                    <a:pt x="444" y="872"/>
                  </a:cubicBezTo>
                  <a:cubicBezTo>
                    <a:pt x="444" y="872"/>
                    <a:pt x="444" y="872"/>
                    <a:pt x="444" y="872"/>
                  </a:cubicBezTo>
                  <a:close/>
                  <a:moveTo>
                    <a:pt x="170" y="841"/>
                  </a:moveTo>
                  <a:cubicBezTo>
                    <a:pt x="171" y="842"/>
                    <a:pt x="171" y="843"/>
                    <a:pt x="170" y="844"/>
                  </a:cubicBezTo>
                  <a:cubicBezTo>
                    <a:pt x="170" y="843"/>
                    <a:pt x="170" y="842"/>
                    <a:pt x="170" y="84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endParaRPr lang="ru-RU" sz="7198"/>
            </a:p>
          </p:txBody>
        </p:sp>
      </p:grpSp>
      <p:sp>
        <p:nvSpPr>
          <p:cNvPr id="10" name="Rectangle 9">
            <a:extLst>
              <a:ext uri="{FF2B5EF4-FFF2-40B4-BE49-F238E27FC236}">
                <a16:creationId xmlns:a16="http://schemas.microsoft.com/office/drawing/2014/main" id="{890C80D1-8AE5-8782-ADD5-C340CC7020C2}"/>
              </a:ext>
            </a:extLst>
          </p:cNvPr>
          <p:cNvSpPr>
            <a:spLocks/>
          </p:cNvSpPr>
          <p:nvPr/>
        </p:nvSpPr>
        <p:spPr bwMode="auto">
          <a:xfrm>
            <a:off x="2453578" y="12861831"/>
            <a:ext cx="1670187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 anchor="ctr">
            <a:spAutoFit/>
          </a:bodyPr>
          <a:lstStyle/>
          <a:p>
            <a:r>
              <a:rPr lang="en-US" sz="3000" i="0" spc="300" dirty="0">
                <a:solidFill>
                  <a:schemeClr val="tx2">
                    <a:lumMod val="50000"/>
                    <a:lumOff val="50000"/>
                  </a:schemeClr>
                </a:solidFill>
                <a:latin typeface="+mj-lt"/>
                <a:ea typeface="Roboto Black" charset="0"/>
                <a:cs typeface="Roboto Black" charset="0"/>
                <a:sym typeface="Bebas Neue" charset="0"/>
              </a:rPr>
              <a:t>#</a:t>
            </a:r>
            <a:r>
              <a:rPr lang="en-US" sz="3000" spc="300" dirty="0">
                <a:solidFill>
                  <a:schemeClr val="tx2">
                    <a:lumMod val="50000"/>
                    <a:lumOff val="50000"/>
                  </a:schemeClr>
                </a:solidFill>
                <a:latin typeface="+mj-lt"/>
                <a:ea typeface="Roboto Black" charset="0"/>
                <a:cs typeface="Roboto Black" charset="0"/>
                <a:sym typeface="Bebas Neue" charset="0"/>
              </a:rPr>
              <a:t>195</a:t>
            </a:r>
            <a:r>
              <a:rPr lang="en-US" sz="3000" i="0" spc="300" dirty="0">
                <a:solidFill>
                  <a:schemeClr val="tx2">
                    <a:lumMod val="50000"/>
                    <a:lumOff val="50000"/>
                  </a:schemeClr>
                </a:solidFill>
                <a:latin typeface="+mj-lt"/>
                <a:ea typeface="Roboto Black" charset="0"/>
                <a:cs typeface="Roboto Black" charset="0"/>
                <a:sym typeface="Bebas Neue" charset="0"/>
              </a:rPr>
              <a:t>  </a:t>
            </a:r>
          </a:p>
        </p:txBody>
      </p:sp>
      <p:sp>
        <p:nvSpPr>
          <p:cNvPr id="12" name="!!SubTitle">
            <a:extLst>
              <a:ext uri="{FF2B5EF4-FFF2-40B4-BE49-F238E27FC236}">
                <a16:creationId xmlns:a16="http://schemas.microsoft.com/office/drawing/2014/main" id="{58D3C962-1185-7F17-7880-0EB20B39C9C1}"/>
              </a:ext>
            </a:extLst>
          </p:cNvPr>
          <p:cNvSpPr txBox="1"/>
          <p:nvPr/>
        </p:nvSpPr>
        <p:spPr>
          <a:xfrm>
            <a:off x="9381441" y="12854136"/>
            <a:ext cx="5149167" cy="477054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2500" dirty="0">
                <a:solidFill>
                  <a:schemeClr val="tx2">
                    <a:lumMod val="50000"/>
                    <a:lumOff val="50000"/>
                  </a:schemeClr>
                </a:solidFill>
                <a:latin typeface="+mj-lt"/>
              </a:rPr>
              <a:t>we sell </a:t>
            </a:r>
            <a:r>
              <a:rPr lang="en-US" sz="1900" b="1" dirty="0">
                <a:solidFill>
                  <a:schemeClr val="tx2">
                    <a:lumMod val="50000"/>
                    <a:lumOff val="50000"/>
                  </a:schemeClr>
                </a:solidFill>
                <a:latin typeface="+mj-lt"/>
              </a:rPr>
              <a:t>CONFIDENCE</a:t>
            </a:r>
            <a:r>
              <a:rPr lang="en-US" sz="1900" dirty="0">
                <a:solidFill>
                  <a:schemeClr val="tx2">
                    <a:lumMod val="50000"/>
                    <a:lumOff val="50000"/>
                  </a:schemeClr>
                </a:solidFill>
                <a:latin typeface="+mj-lt"/>
              </a:rPr>
              <a:t> </a:t>
            </a:r>
            <a:r>
              <a:rPr lang="en-US" sz="2500" dirty="0">
                <a:solidFill>
                  <a:schemeClr val="tx2">
                    <a:lumMod val="50000"/>
                    <a:lumOff val="50000"/>
                  </a:schemeClr>
                </a:solidFill>
                <a:latin typeface="+mj-lt"/>
              </a:rPr>
              <a:t>not templates</a:t>
            </a:r>
            <a:endParaRPr kumimoji="0" lang="en-US" sz="2500" i="0" u="none" strike="noStrike" kern="1200" cap="none" spc="0" normalizeH="0" baseline="0" noProof="0" dirty="0">
              <a:ln>
                <a:noFill/>
              </a:ln>
              <a:solidFill>
                <a:schemeClr val="tx2">
                  <a:lumMod val="50000"/>
                  <a:lumOff val="50000"/>
                </a:schemeClr>
              </a:solidFill>
              <a:effectLst/>
              <a:uLnTx/>
              <a:uFillTx/>
              <a:latin typeface="Open Sans Light"/>
            </a:endParaRPr>
          </a:p>
        </p:txBody>
      </p:sp>
      <p:sp>
        <p:nvSpPr>
          <p:cNvPr id="7" name="Rectangle: Rounded Corners 6">
            <a:extLst>
              <a:ext uri="{FF2B5EF4-FFF2-40B4-BE49-F238E27FC236}">
                <a16:creationId xmlns:a16="http://schemas.microsoft.com/office/drawing/2014/main" id="{7A6A6A91-E404-6B2B-BCF2-1788B5122B86}"/>
              </a:ext>
            </a:extLst>
          </p:cNvPr>
          <p:cNvSpPr/>
          <p:nvPr/>
        </p:nvSpPr>
        <p:spPr>
          <a:xfrm>
            <a:off x="2669191" y="4741166"/>
            <a:ext cx="4132728" cy="4089378"/>
          </a:xfrm>
          <a:prstGeom prst="roundRect">
            <a:avLst>
              <a:gd name="adj" fmla="val 15141"/>
            </a:avLst>
          </a:prstGeom>
          <a:solidFill>
            <a:schemeClr val="bg2">
              <a:lumMod val="85000"/>
              <a:alpha val="30000"/>
            </a:schemeClr>
          </a:solidFill>
          <a:ln>
            <a:noFill/>
          </a:ln>
          <a:effectLst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36" name="Group 35">
            <a:extLst>
              <a:ext uri="{FF2B5EF4-FFF2-40B4-BE49-F238E27FC236}">
                <a16:creationId xmlns:a16="http://schemas.microsoft.com/office/drawing/2014/main" id="{0A2474E9-5BE2-5700-92FF-4E33B4246626}"/>
              </a:ext>
            </a:extLst>
          </p:cNvPr>
          <p:cNvGrpSpPr/>
          <p:nvPr/>
        </p:nvGrpSpPr>
        <p:grpSpPr>
          <a:xfrm>
            <a:off x="2925804" y="4995088"/>
            <a:ext cx="3619501" cy="3581534"/>
            <a:chOff x="4819650" y="5035484"/>
            <a:chExt cx="3619501" cy="3581534"/>
          </a:xfrm>
        </p:grpSpPr>
        <p:sp>
          <p:nvSpPr>
            <p:cNvPr id="4" name="Rectangle: Rounded Corners 3">
              <a:extLst>
                <a:ext uri="{FF2B5EF4-FFF2-40B4-BE49-F238E27FC236}">
                  <a16:creationId xmlns:a16="http://schemas.microsoft.com/office/drawing/2014/main" id="{C554D544-EB34-9AD3-E154-8A87A677CE88}"/>
                </a:ext>
              </a:extLst>
            </p:cNvPr>
            <p:cNvSpPr/>
            <p:nvPr/>
          </p:nvSpPr>
          <p:spPr>
            <a:xfrm>
              <a:off x="4819650" y="5035484"/>
              <a:ext cx="3619501" cy="3581534"/>
            </a:xfrm>
            <a:prstGeom prst="roundRect">
              <a:avLst>
                <a:gd name="adj" fmla="val 14406"/>
              </a:avLst>
            </a:prstGeom>
            <a:solidFill>
              <a:schemeClr val="bg2"/>
            </a:solidFill>
            <a:ln>
              <a:noFill/>
            </a:ln>
            <a:effectLst>
              <a:outerShdw blurRad="177800" dist="254000" dir="8100000" algn="tr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Rectangle: Rounded Corners 5">
              <a:extLst>
                <a:ext uri="{FF2B5EF4-FFF2-40B4-BE49-F238E27FC236}">
                  <a16:creationId xmlns:a16="http://schemas.microsoft.com/office/drawing/2014/main" id="{8FEE111C-3A32-AA55-04FA-0E10E48323CF}"/>
                </a:ext>
              </a:extLst>
            </p:cNvPr>
            <p:cNvSpPr/>
            <p:nvPr/>
          </p:nvSpPr>
          <p:spPr>
            <a:xfrm>
              <a:off x="4896727" y="5111752"/>
              <a:ext cx="3465348" cy="3428998"/>
            </a:xfrm>
            <a:prstGeom prst="roundRect">
              <a:avLst>
                <a:gd name="adj" fmla="val 13387"/>
              </a:avLst>
            </a:prstGeom>
            <a:solidFill>
              <a:schemeClr val="bg2">
                <a:lumMod val="95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3" name="!!MainTitle1">
            <a:extLst>
              <a:ext uri="{FF2B5EF4-FFF2-40B4-BE49-F238E27FC236}">
                <a16:creationId xmlns:a16="http://schemas.microsoft.com/office/drawing/2014/main" id="{68329645-A804-A731-B0D3-D7171C4DDCB9}"/>
              </a:ext>
            </a:extLst>
          </p:cNvPr>
          <p:cNvSpPr txBox="1"/>
          <p:nvPr/>
        </p:nvSpPr>
        <p:spPr>
          <a:xfrm>
            <a:off x="3330730" y="5904001"/>
            <a:ext cx="2806282" cy="1169551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lvl="0" algn="ctr">
              <a:defRPr/>
            </a:pP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schemeClr val="accent2"/>
                </a:solidFill>
                <a:effectLst>
                  <a:outerShdw blurRad="127000" dist="101600" dir="5400000" algn="t" rotWithShape="0">
                    <a:prstClr val="black">
                      <a:alpha val="20000"/>
                    </a:prstClr>
                  </a:outerShdw>
                </a:effectLst>
                <a:uLnTx/>
                <a:uFillTx/>
                <a:latin typeface="+mj-lt"/>
              </a:rPr>
              <a:t>BUSINESS</a:t>
            </a:r>
            <a:endParaRPr lang="en-US" sz="4000" b="1" dirty="0">
              <a:solidFill>
                <a:schemeClr val="accent2"/>
              </a:solidFill>
              <a:effectLst>
                <a:outerShdw blurRad="127000" dist="101600" dir="5400000" algn="t" rotWithShape="0">
                  <a:prstClr val="black">
                    <a:alpha val="20000"/>
                  </a:prstClr>
                </a:outerShdw>
              </a:effectLst>
              <a:latin typeface="+mj-lt"/>
            </a:endParaRPr>
          </a:p>
          <a:p>
            <a:pPr lvl="0" algn="ctr">
              <a:defRPr/>
            </a:pPr>
            <a:r>
              <a:rPr kumimoji="0" lang="en-US" sz="3000" i="0" u="none" strike="noStrike" kern="120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>
                  <a:outerShdw blurRad="127000" dist="101600" dir="5400000" algn="t" rotWithShape="0">
                    <a:prstClr val="black">
                      <a:alpha val="20000"/>
                    </a:prstClr>
                  </a:outerShdw>
                </a:effectLst>
                <a:uLnTx/>
                <a:uFillTx/>
                <a:latin typeface="+mj-lt"/>
              </a:rPr>
              <a:t>INFOGRAPHIC</a:t>
            </a:r>
          </a:p>
        </p:txBody>
      </p:sp>
      <p:sp>
        <p:nvSpPr>
          <p:cNvPr id="14" name="Rectangle 13">
            <a:extLst>
              <a:ext uri="{FF2B5EF4-FFF2-40B4-BE49-F238E27FC236}">
                <a16:creationId xmlns:a16="http://schemas.microsoft.com/office/drawing/2014/main" id="{05FA2004-F492-952A-BD91-81AE1F4368EB}"/>
              </a:ext>
            </a:extLst>
          </p:cNvPr>
          <p:cNvSpPr>
            <a:spLocks/>
          </p:cNvSpPr>
          <p:nvPr/>
        </p:nvSpPr>
        <p:spPr bwMode="auto">
          <a:xfrm>
            <a:off x="3388925" y="7103507"/>
            <a:ext cx="268989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 anchor="ctr">
            <a:spAutoFit/>
          </a:bodyPr>
          <a:lstStyle/>
          <a:p>
            <a:pPr algn="ctr"/>
            <a:r>
              <a:rPr lang="en-US" sz="1200" dirty="0">
                <a:solidFill>
                  <a:schemeClr val="tx2">
                    <a:lumMod val="60000"/>
                    <a:lumOff val="40000"/>
                  </a:schemeClr>
                </a:solidFill>
              </a:rPr>
              <a:t>SLIDEOCEAN.NET</a:t>
            </a:r>
            <a:endParaRPr lang="en-US" sz="1200" i="0" spc="300" dirty="0">
              <a:solidFill>
                <a:schemeClr val="tx2">
                  <a:lumMod val="60000"/>
                  <a:lumOff val="40000"/>
                </a:schemeClr>
              </a:solidFill>
              <a:latin typeface="+mj-lt"/>
              <a:ea typeface="Roboto Black" charset="0"/>
              <a:cs typeface="Roboto Black" charset="0"/>
              <a:sym typeface="Bebas Neue" charset="0"/>
            </a:endParaRPr>
          </a:p>
        </p:txBody>
      </p:sp>
      <p:sp>
        <p:nvSpPr>
          <p:cNvPr id="15" name="Oval 14">
            <a:extLst>
              <a:ext uri="{FF2B5EF4-FFF2-40B4-BE49-F238E27FC236}">
                <a16:creationId xmlns:a16="http://schemas.microsoft.com/office/drawing/2014/main" id="{D979AB55-D943-7CA8-F11E-36724D3C0899}"/>
              </a:ext>
            </a:extLst>
          </p:cNvPr>
          <p:cNvSpPr/>
          <p:nvPr/>
        </p:nvSpPr>
        <p:spPr>
          <a:xfrm>
            <a:off x="4386006" y="7516099"/>
            <a:ext cx="247918" cy="247918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19" name="Oval 18">
            <a:extLst>
              <a:ext uri="{FF2B5EF4-FFF2-40B4-BE49-F238E27FC236}">
                <a16:creationId xmlns:a16="http://schemas.microsoft.com/office/drawing/2014/main" id="{15D73627-0647-6347-3B8F-75595E2ADFF6}"/>
              </a:ext>
            </a:extLst>
          </p:cNvPr>
          <p:cNvSpPr/>
          <p:nvPr/>
        </p:nvSpPr>
        <p:spPr>
          <a:xfrm>
            <a:off x="3922331" y="7516099"/>
            <a:ext cx="247918" cy="247918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20" name="Oval 19">
            <a:extLst>
              <a:ext uri="{FF2B5EF4-FFF2-40B4-BE49-F238E27FC236}">
                <a16:creationId xmlns:a16="http://schemas.microsoft.com/office/drawing/2014/main" id="{9624E520-2DCA-4766-E7A7-2B376A1AE089}"/>
              </a:ext>
            </a:extLst>
          </p:cNvPr>
          <p:cNvSpPr/>
          <p:nvPr/>
        </p:nvSpPr>
        <p:spPr>
          <a:xfrm>
            <a:off x="4849681" y="7516099"/>
            <a:ext cx="247918" cy="247918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21" name="Oval 20">
            <a:extLst>
              <a:ext uri="{FF2B5EF4-FFF2-40B4-BE49-F238E27FC236}">
                <a16:creationId xmlns:a16="http://schemas.microsoft.com/office/drawing/2014/main" id="{6B9A2041-8952-7D5E-CA94-131587B9C17D}"/>
              </a:ext>
            </a:extLst>
          </p:cNvPr>
          <p:cNvSpPr/>
          <p:nvPr/>
        </p:nvSpPr>
        <p:spPr>
          <a:xfrm>
            <a:off x="5313357" y="7516099"/>
            <a:ext cx="247918" cy="247918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grpSp>
        <p:nvGrpSpPr>
          <p:cNvPr id="73" name="Group 72">
            <a:extLst>
              <a:ext uri="{FF2B5EF4-FFF2-40B4-BE49-F238E27FC236}">
                <a16:creationId xmlns:a16="http://schemas.microsoft.com/office/drawing/2014/main" id="{7D48D1A3-0627-30B7-6C2D-440582BB4913}"/>
              </a:ext>
            </a:extLst>
          </p:cNvPr>
          <p:cNvGrpSpPr/>
          <p:nvPr/>
        </p:nvGrpSpPr>
        <p:grpSpPr>
          <a:xfrm>
            <a:off x="7473439" y="3963964"/>
            <a:ext cx="3499730" cy="1909403"/>
            <a:chOff x="7473439" y="3963964"/>
            <a:chExt cx="3499730" cy="1909403"/>
          </a:xfrm>
        </p:grpSpPr>
        <p:sp>
          <p:nvSpPr>
            <p:cNvPr id="25" name="Arc 24">
              <a:extLst>
                <a:ext uri="{FF2B5EF4-FFF2-40B4-BE49-F238E27FC236}">
                  <a16:creationId xmlns:a16="http://schemas.microsoft.com/office/drawing/2014/main" id="{B190BE47-1559-5543-8CBF-8DD75E395C2A}"/>
                </a:ext>
              </a:extLst>
            </p:cNvPr>
            <p:cNvSpPr/>
            <p:nvPr/>
          </p:nvSpPr>
          <p:spPr>
            <a:xfrm rot="5400000">
              <a:off x="9473698" y="4373896"/>
              <a:ext cx="1377182" cy="1377182"/>
            </a:xfrm>
            <a:prstGeom prst="arc">
              <a:avLst/>
            </a:prstGeom>
            <a:ln w="25400" cap="rnd">
              <a:solidFill>
                <a:schemeClr val="accent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7" name="Straight Connector 26">
              <a:extLst>
                <a:ext uri="{FF2B5EF4-FFF2-40B4-BE49-F238E27FC236}">
                  <a16:creationId xmlns:a16="http://schemas.microsoft.com/office/drawing/2014/main" id="{AC01CAF7-B634-6BFF-5774-2B954FD37D8A}"/>
                </a:ext>
              </a:extLst>
            </p:cNvPr>
            <p:cNvCxnSpPr/>
            <p:nvPr/>
          </p:nvCxnSpPr>
          <p:spPr>
            <a:xfrm>
              <a:off x="10852785" y="4142984"/>
              <a:ext cx="0" cy="928372"/>
            </a:xfrm>
            <a:prstGeom prst="line">
              <a:avLst/>
            </a:prstGeom>
            <a:ln w="25400" cap="rnd">
              <a:solidFill>
                <a:schemeClr val="accent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" name="Straight Connector 28">
              <a:extLst>
                <a:ext uri="{FF2B5EF4-FFF2-40B4-BE49-F238E27FC236}">
                  <a16:creationId xmlns:a16="http://schemas.microsoft.com/office/drawing/2014/main" id="{DC3DA2E6-CA04-1142-385E-FC2EF77BFE8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711440" y="5751078"/>
              <a:ext cx="2442210" cy="0"/>
            </a:xfrm>
            <a:prstGeom prst="line">
              <a:avLst/>
            </a:prstGeom>
            <a:ln w="25400" cap="rnd">
              <a:solidFill>
                <a:schemeClr val="accent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24" name="Oval 23">
              <a:extLst>
                <a:ext uri="{FF2B5EF4-FFF2-40B4-BE49-F238E27FC236}">
                  <a16:creationId xmlns:a16="http://schemas.microsoft.com/office/drawing/2014/main" id="{6628CE8E-A3C6-E71B-9C5E-5E0C5E069D9E}"/>
                </a:ext>
              </a:extLst>
            </p:cNvPr>
            <p:cNvSpPr/>
            <p:nvPr/>
          </p:nvSpPr>
          <p:spPr>
            <a:xfrm flipH="1">
              <a:off x="7473439" y="5628789"/>
              <a:ext cx="244578" cy="244578"/>
            </a:xfrm>
            <a:prstGeom prst="ellipse">
              <a:avLst/>
            </a:prstGeom>
            <a:solidFill>
              <a:schemeClr val="bg2"/>
            </a:solidFill>
            <a:ln w="76200">
              <a:solidFill>
                <a:schemeClr val="accent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" name="Oval 30">
              <a:extLst>
                <a:ext uri="{FF2B5EF4-FFF2-40B4-BE49-F238E27FC236}">
                  <a16:creationId xmlns:a16="http://schemas.microsoft.com/office/drawing/2014/main" id="{0C390A04-E50F-E4B1-A629-14DB48374F94}"/>
                </a:ext>
              </a:extLst>
            </p:cNvPr>
            <p:cNvSpPr/>
            <p:nvPr/>
          </p:nvSpPr>
          <p:spPr>
            <a:xfrm flipH="1">
              <a:off x="10728591" y="3963964"/>
              <a:ext cx="244578" cy="244578"/>
            </a:xfrm>
            <a:prstGeom prst="ellipse">
              <a:avLst/>
            </a:prstGeom>
            <a:solidFill>
              <a:schemeClr val="bg2"/>
            </a:solidFill>
            <a:ln w="76200">
              <a:solidFill>
                <a:schemeClr val="accent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97" name="Freeform: Shape 96">
            <a:extLst>
              <a:ext uri="{FF2B5EF4-FFF2-40B4-BE49-F238E27FC236}">
                <a16:creationId xmlns:a16="http://schemas.microsoft.com/office/drawing/2014/main" id="{C6F7E03E-0EA7-3E6B-7251-F88F39FD14C6}"/>
              </a:ext>
            </a:extLst>
          </p:cNvPr>
          <p:cNvSpPr/>
          <p:nvPr/>
        </p:nvSpPr>
        <p:spPr>
          <a:xfrm>
            <a:off x="10174061" y="1421722"/>
            <a:ext cx="1730790" cy="2363222"/>
          </a:xfrm>
          <a:custGeom>
            <a:avLst/>
            <a:gdLst>
              <a:gd name="csX0" fmla="*/ 0 w 1730790"/>
              <a:gd name="csY0" fmla="*/ 0 h 2363222"/>
              <a:gd name="csX1" fmla="*/ 1376330 w 1730790"/>
              <a:gd name="csY1" fmla="*/ 0 h 2363222"/>
              <a:gd name="csX2" fmla="*/ 1730790 w 1730790"/>
              <a:gd name="csY2" fmla="*/ 354460 h 2363222"/>
              <a:gd name="csX3" fmla="*/ 1730790 w 1730790"/>
              <a:gd name="csY3" fmla="*/ 2008762 h 2363222"/>
              <a:gd name="csX4" fmla="*/ 1376330 w 1730790"/>
              <a:gd name="csY4" fmla="*/ 2363222 h 2363222"/>
              <a:gd name="csX5" fmla="*/ 0 w 1730790"/>
              <a:gd name="csY5" fmla="*/ 2363222 h 2363222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</a:cxnLst>
            <a:rect l="l" t="t" r="r" b="b"/>
            <a:pathLst>
              <a:path w="1730790" h="2363222">
                <a:moveTo>
                  <a:pt x="0" y="0"/>
                </a:moveTo>
                <a:lnTo>
                  <a:pt x="1376330" y="0"/>
                </a:lnTo>
                <a:cubicBezTo>
                  <a:pt x="1572093" y="0"/>
                  <a:pt x="1730790" y="158697"/>
                  <a:pt x="1730790" y="354460"/>
                </a:cubicBezTo>
                <a:lnTo>
                  <a:pt x="1730790" y="2008762"/>
                </a:lnTo>
                <a:cubicBezTo>
                  <a:pt x="1730790" y="2204525"/>
                  <a:pt x="1572093" y="2363222"/>
                  <a:pt x="1376330" y="2363222"/>
                </a:cubicBezTo>
                <a:lnTo>
                  <a:pt x="0" y="2363222"/>
                </a:lnTo>
                <a:close/>
              </a:path>
            </a:pathLst>
          </a:custGeom>
          <a:solidFill>
            <a:schemeClr val="accent1">
              <a:alpha val="70000"/>
            </a:schemeClr>
          </a:solidFill>
          <a:ln>
            <a:noFill/>
          </a:ln>
          <a:effectLst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grpSp>
        <p:nvGrpSpPr>
          <p:cNvPr id="37" name="Group 36">
            <a:extLst>
              <a:ext uri="{FF2B5EF4-FFF2-40B4-BE49-F238E27FC236}">
                <a16:creationId xmlns:a16="http://schemas.microsoft.com/office/drawing/2014/main" id="{1CCA5239-405F-B1E5-F84A-1A86C146E28E}"/>
              </a:ext>
            </a:extLst>
          </p:cNvPr>
          <p:cNvGrpSpPr/>
          <p:nvPr/>
        </p:nvGrpSpPr>
        <p:grpSpPr>
          <a:xfrm>
            <a:off x="9621861" y="1545684"/>
            <a:ext cx="2137722" cy="2115298"/>
            <a:chOff x="4819650" y="5035484"/>
            <a:chExt cx="3619501" cy="3581534"/>
          </a:xfrm>
        </p:grpSpPr>
        <p:sp>
          <p:nvSpPr>
            <p:cNvPr id="38" name="Rectangle: Rounded Corners 37">
              <a:extLst>
                <a:ext uri="{FF2B5EF4-FFF2-40B4-BE49-F238E27FC236}">
                  <a16:creationId xmlns:a16="http://schemas.microsoft.com/office/drawing/2014/main" id="{5A11B5B4-B683-E458-2274-9D549B6B761C}"/>
                </a:ext>
              </a:extLst>
            </p:cNvPr>
            <p:cNvSpPr/>
            <p:nvPr/>
          </p:nvSpPr>
          <p:spPr>
            <a:xfrm>
              <a:off x="4819650" y="5035484"/>
              <a:ext cx="3619501" cy="3581534"/>
            </a:xfrm>
            <a:prstGeom prst="roundRect">
              <a:avLst>
                <a:gd name="adj" fmla="val 14406"/>
              </a:avLst>
            </a:prstGeom>
            <a:solidFill>
              <a:schemeClr val="bg2"/>
            </a:solidFill>
            <a:ln>
              <a:noFill/>
            </a:ln>
            <a:effectLst>
              <a:outerShdw blurRad="177800" dist="254000" dir="8100000" algn="tr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" name="Rectangle: Rounded Corners 38">
              <a:extLst>
                <a:ext uri="{FF2B5EF4-FFF2-40B4-BE49-F238E27FC236}">
                  <a16:creationId xmlns:a16="http://schemas.microsoft.com/office/drawing/2014/main" id="{5C7D8D97-4478-4A02-9B65-38B4CEFF243A}"/>
                </a:ext>
              </a:extLst>
            </p:cNvPr>
            <p:cNvSpPr/>
            <p:nvPr/>
          </p:nvSpPr>
          <p:spPr>
            <a:xfrm>
              <a:off x="4896727" y="5111752"/>
              <a:ext cx="3465348" cy="3428998"/>
            </a:xfrm>
            <a:prstGeom prst="roundRect">
              <a:avLst>
                <a:gd name="adj" fmla="val 13387"/>
              </a:avLst>
            </a:prstGeom>
            <a:solidFill>
              <a:schemeClr val="bg2">
                <a:lumMod val="95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68" name="Freeform: Shape 67">
            <a:extLst>
              <a:ext uri="{FF2B5EF4-FFF2-40B4-BE49-F238E27FC236}">
                <a16:creationId xmlns:a16="http://schemas.microsoft.com/office/drawing/2014/main" id="{7CEA1ED4-99DB-E344-B6C2-3DC7F2809A61}"/>
              </a:ext>
            </a:extLst>
          </p:cNvPr>
          <p:cNvSpPr/>
          <p:nvPr/>
        </p:nvSpPr>
        <p:spPr>
          <a:xfrm>
            <a:off x="10216710" y="2176724"/>
            <a:ext cx="822746" cy="853218"/>
          </a:xfrm>
          <a:custGeom>
            <a:avLst/>
            <a:gdLst>
              <a:gd name="connsiteX0" fmla="*/ 284150 w 411480"/>
              <a:gd name="connsiteY0" fmla="*/ 60579 h 426720"/>
              <a:gd name="connsiteX1" fmla="*/ 345872 w 411480"/>
              <a:gd name="connsiteY1" fmla="*/ 175336 h 426720"/>
              <a:gd name="connsiteX2" fmla="*/ 392658 w 411480"/>
              <a:gd name="connsiteY2" fmla="*/ 269824 h 426720"/>
              <a:gd name="connsiteX3" fmla="*/ 353187 w 411480"/>
              <a:gd name="connsiteY3" fmla="*/ 269824 h 426720"/>
              <a:gd name="connsiteX4" fmla="*/ 353187 w 411480"/>
              <a:gd name="connsiteY4" fmla="*/ 335356 h 426720"/>
              <a:gd name="connsiteX5" fmla="*/ 332613 w 411480"/>
              <a:gd name="connsiteY5" fmla="*/ 355930 h 426720"/>
              <a:gd name="connsiteX6" fmla="*/ 289179 w 411480"/>
              <a:gd name="connsiteY6" fmla="*/ 355930 h 426720"/>
              <a:gd name="connsiteX7" fmla="*/ 289179 w 411480"/>
              <a:gd name="connsiteY7" fmla="*/ 410032 h 426720"/>
              <a:gd name="connsiteX8" fmla="*/ 114986 w 411480"/>
              <a:gd name="connsiteY8" fmla="*/ 410032 h 426720"/>
              <a:gd name="connsiteX9" fmla="*/ 83439 w 411480"/>
              <a:gd name="connsiteY9" fmla="*/ 291922 h 426720"/>
              <a:gd name="connsiteX10" fmla="*/ 221514 w 411480"/>
              <a:gd name="connsiteY10" fmla="*/ 140741 h 426720"/>
              <a:gd name="connsiteX11" fmla="*/ 219989 w 411480"/>
              <a:gd name="connsiteY11" fmla="*/ 124282 h 426720"/>
              <a:gd name="connsiteX12" fmla="*/ 247269 w 411480"/>
              <a:gd name="connsiteY12" fmla="*/ 95478 h 426720"/>
              <a:gd name="connsiteX13" fmla="*/ 229439 w 411480"/>
              <a:gd name="connsiteY13" fmla="*/ 64694 h 426720"/>
              <a:gd name="connsiteX14" fmla="*/ 190728 w 411480"/>
              <a:gd name="connsiteY14" fmla="*/ 73990 h 426720"/>
              <a:gd name="connsiteX15" fmla="*/ 162382 w 411480"/>
              <a:gd name="connsiteY15" fmla="*/ 57531 h 426720"/>
              <a:gd name="connsiteX16" fmla="*/ 151105 w 411480"/>
              <a:gd name="connsiteY16" fmla="*/ 19431 h 426720"/>
              <a:gd name="connsiteX17" fmla="*/ 115595 w 411480"/>
              <a:gd name="connsiteY17" fmla="*/ 19431 h 426720"/>
              <a:gd name="connsiteX18" fmla="*/ 104318 w 411480"/>
              <a:gd name="connsiteY18" fmla="*/ 57531 h 426720"/>
              <a:gd name="connsiteX19" fmla="*/ 75972 w 411480"/>
              <a:gd name="connsiteY19" fmla="*/ 73990 h 426720"/>
              <a:gd name="connsiteX20" fmla="*/ 37262 w 411480"/>
              <a:gd name="connsiteY20" fmla="*/ 64694 h 426720"/>
              <a:gd name="connsiteX21" fmla="*/ 19431 w 411480"/>
              <a:gd name="connsiteY21" fmla="*/ 95478 h 426720"/>
              <a:gd name="connsiteX22" fmla="*/ 46710 w 411480"/>
              <a:gd name="connsiteY22" fmla="*/ 124282 h 426720"/>
              <a:gd name="connsiteX23" fmla="*/ 45187 w 411480"/>
              <a:gd name="connsiteY23" fmla="*/ 140741 h 426720"/>
              <a:gd name="connsiteX24" fmla="*/ 46710 w 411480"/>
              <a:gd name="connsiteY24" fmla="*/ 157201 h 426720"/>
              <a:gd name="connsiteX25" fmla="*/ 19431 w 411480"/>
              <a:gd name="connsiteY25" fmla="*/ 186004 h 426720"/>
              <a:gd name="connsiteX26" fmla="*/ 37262 w 411480"/>
              <a:gd name="connsiteY26" fmla="*/ 216789 h 426720"/>
              <a:gd name="connsiteX27" fmla="*/ 75972 w 411480"/>
              <a:gd name="connsiteY27" fmla="*/ 207493 h 426720"/>
              <a:gd name="connsiteX28" fmla="*/ 104318 w 411480"/>
              <a:gd name="connsiteY28" fmla="*/ 223952 h 426720"/>
              <a:gd name="connsiteX29" fmla="*/ 115595 w 411480"/>
              <a:gd name="connsiteY29" fmla="*/ 262052 h 426720"/>
              <a:gd name="connsiteX30" fmla="*/ 151105 w 411480"/>
              <a:gd name="connsiteY30" fmla="*/ 262052 h 426720"/>
              <a:gd name="connsiteX31" fmla="*/ 162382 w 411480"/>
              <a:gd name="connsiteY31" fmla="*/ 223952 h 426720"/>
              <a:gd name="connsiteX32" fmla="*/ 190728 w 411480"/>
              <a:gd name="connsiteY32" fmla="*/ 207493 h 426720"/>
              <a:gd name="connsiteX33" fmla="*/ 229439 w 411480"/>
              <a:gd name="connsiteY33" fmla="*/ 216789 h 426720"/>
              <a:gd name="connsiteX34" fmla="*/ 247269 w 411480"/>
              <a:gd name="connsiteY34" fmla="*/ 186004 h 426720"/>
              <a:gd name="connsiteX35" fmla="*/ 219989 w 411480"/>
              <a:gd name="connsiteY35" fmla="*/ 157201 h 426720"/>
              <a:gd name="connsiteX36" fmla="*/ 221514 w 411480"/>
              <a:gd name="connsiteY36" fmla="*/ 140741 h 426720"/>
              <a:gd name="connsiteX37" fmla="*/ 175488 w 411480"/>
              <a:gd name="connsiteY37" fmla="*/ 140741 h 426720"/>
              <a:gd name="connsiteX38" fmla="*/ 133274 w 411480"/>
              <a:gd name="connsiteY38" fmla="*/ 182956 h 426720"/>
              <a:gd name="connsiteX39" fmla="*/ 91059 w 411480"/>
              <a:gd name="connsiteY39" fmla="*/ 140741 h 426720"/>
              <a:gd name="connsiteX40" fmla="*/ 133274 w 411480"/>
              <a:gd name="connsiteY40" fmla="*/ 98526 h 426720"/>
              <a:gd name="connsiteX41" fmla="*/ 175488 w 411480"/>
              <a:gd name="connsiteY41" fmla="*/ 140741 h 4267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411480" h="426720">
                <a:moveTo>
                  <a:pt x="284150" y="60579"/>
                </a:moveTo>
                <a:cubicBezTo>
                  <a:pt x="355016" y="91516"/>
                  <a:pt x="345872" y="175336"/>
                  <a:pt x="345872" y="175336"/>
                </a:cubicBezTo>
                <a:lnTo>
                  <a:pt x="392658" y="269824"/>
                </a:lnTo>
                <a:lnTo>
                  <a:pt x="353187" y="269824"/>
                </a:lnTo>
                <a:lnTo>
                  <a:pt x="353187" y="335356"/>
                </a:lnTo>
                <a:cubicBezTo>
                  <a:pt x="353187" y="346634"/>
                  <a:pt x="344043" y="355930"/>
                  <a:pt x="332613" y="355930"/>
                </a:cubicBezTo>
                <a:lnTo>
                  <a:pt x="289179" y="355930"/>
                </a:lnTo>
                <a:lnTo>
                  <a:pt x="289179" y="410032"/>
                </a:lnTo>
                <a:lnTo>
                  <a:pt x="114986" y="410032"/>
                </a:lnTo>
                <a:cubicBezTo>
                  <a:pt x="115748" y="368579"/>
                  <a:pt x="104470" y="327888"/>
                  <a:pt x="83439" y="291922"/>
                </a:cubicBezTo>
                <a:moveTo>
                  <a:pt x="221514" y="140741"/>
                </a:moveTo>
                <a:cubicBezTo>
                  <a:pt x="221514" y="135103"/>
                  <a:pt x="220904" y="129616"/>
                  <a:pt x="219989" y="124282"/>
                </a:cubicBezTo>
                <a:lnTo>
                  <a:pt x="247269" y="95478"/>
                </a:lnTo>
                <a:lnTo>
                  <a:pt x="229439" y="64694"/>
                </a:lnTo>
                <a:lnTo>
                  <a:pt x="190728" y="73990"/>
                </a:lnTo>
                <a:cubicBezTo>
                  <a:pt x="182499" y="66827"/>
                  <a:pt x="172898" y="61341"/>
                  <a:pt x="162382" y="57531"/>
                </a:cubicBezTo>
                <a:lnTo>
                  <a:pt x="151105" y="19431"/>
                </a:lnTo>
                <a:lnTo>
                  <a:pt x="115595" y="19431"/>
                </a:lnTo>
                <a:lnTo>
                  <a:pt x="104318" y="57531"/>
                </a:lnTo>
                <a:cubicBezTo>
                  <a:pt x="93802" y="61188"/>
                  <a:pt x="84201" y="66827"/>
                  <a:pt x="75972" y="73990"/>
                </a:cubicBezTo>
                <a:lnTo>
                  <a:pt x="37262" y="64694"/>
                </a:lnTo>
                <a:lnTo>
                  <a:pt x="19431" y="95478"/>
                </a:lnTo>
                <a:lnTo>
                  <a:pt x="46710" y="124282"/>
                </a:lnTo>
                <a:cubicBezTo>
                  <a:pt x="45644" y="129616"/>
                  <a:pt x="45187" y="135103"/>
                  <a:pt x="45187" y="140741"/>
                </a:cubicBezTo>
                <a:cubicBezTo>
                  <a:pt x="45187" y="146380"/>
                  <a:pt x="45796" y="151866"/>
                  <a:pt x="46710" y="157201"/>
                </a:cubicBezTo>
                <a:lnTo>
                  <a:pt x="19431" y="186004"/>
                </a:lnTo>
                <a:lnTo>
                  <a:pt x="37262" y="216789"/>
                </a:lnTo>
                <a:lnTo>
                  <a:pt x="75972" y="207493"/>
                </a:lnTo>
                <a:cubicBezTo>
                  <a:pt x="84201" y="214655"/>
                  <a:pt x="93802" y="220142"/>
                  <a:pt x="104318" y="223952"/>
                </a:cubicBezTo>
                <a:lnTo>
                  <a:pt x="115595" y="262052"/>
                </a:lnTo>
                <a:lnTo>
                  <a:pt x="151105" y="262052"/>
                </a:lnTo>
                <a:lnTo>
                  <a:pt x="162382" y="223952"/>
                </a:lnTo>
                <a:cubicBezTo>
                  <a:pt x="172898" y="220294"/>
                  <a:pt x="182499" y="214655"/>
                  <a:pt x="190728" y="207493"/>
                </a:cubicBezTo>
                <a:lnTo>
                  <a:pt x="229439" y="216789"/>
                </a:lnTo>
                <a:lnTo>
                  <a:pt x="247269" y="186004"/>
                </a:lnTo>
                <a:lnTo>
                  <a:pt x="219989" y="157201"/>
                </a:lnTo>
                <a:cubicBezTo>
                  <a:pt x="220904" y="151866"/>
                  <a:pt x="221514" y="146380"/>
                  <a:pt x="221514" y="140741"/>
                </a:cubicBezTo>
                <a:close/>
                <a:moveTo>
                  <a:pt x="175488" y="140741"/>
                </a:moveTo>
                <a:cubicBezTo>
                  <a:pt x="175488" y="164058"/>
                  <a:pt x="156591" y="182956"/>
                  <a:pt x="133274" y="182956"/>
                </a:cubicBezTo>
                <a:cubicBezTo>
                  <a:pt x="109957" y="182956"/>
                  <a:pt x="91059" y="164058"/>
                  <a:pt x="91059" y="140741"/>
                </a:cubicBezTo>
                <a:cubicBezTo>
                  <a:pt x="91059" y="117424"/>
                  <a:pt x="109957" y="98526"/>
                  <a:pt x="133274" y="98526"/>
                </a:cubicBezTo>
                <a:cubicBezTo>
                  <a:pt x="156591" y="98526"/>
                  <a:pt x="175488" y="117424"/>
                  <a:pt x="175488" y="140741"/>
                </a:cubicBezTo>
                <a:close/>
              </a:path>
            </a:pathLst>
          </a:custGeom>
          <a:noFill/>
          <a:ln w="25400">
            <a:solidFill>
              <a:schemeClr val="tx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182832" tIns="91416" rIns="182832" bIns="91416" numCol="1" anchor="t" anchorCtr="0" compatLnSpc="1">
            <a:prstTxWarp prst="textNoShape">
              <a:avLst/>
            </a:prstTxWarp>
          </a:bodyPr>
          <a:lstStyle/>
          <a:p>
            <a:endParaRPr lang="ru-UA" sz="7198"/>
          </a:p>
        </p:txBody>
      </p:sp>
      <p:grpSp>
        <p:nvGrpSpPr>
          <p:cNvPr id="410" name="Group 409">
            <a:extLst>
              <a:ext uri="{FF2B5EF4-FFF2-40B4-BE49-F238E27FC236}">
                <a16:creationId xmlns:a16="http://schemas.microsoft.com/office/drawing/2014/main" id="{5A428CDC-FE44-96AE-0E21-033F10FD34F6}"/>
              </a:ext>
            </a:extLst>
          </p:cNvPr>
          <p:cNvGrpSpPr/>
          <p:nvPr/>
        </p:nvGrpSpPr>
        <p:grpSpPr>
          <a:xfrm>
            <a:off x="7473439" y="4890852"/>
            <a:ext cx="6282643" cy="1503077"/>
            <a:chOff x="7473439" y="4890852"/>
            <a:chExt cx="6282643" cy="1503077"/>
          </a:xfrm>
        </p:grpSpPr>
        <p:sp>
          <p:nvSpPr>
            <p:cNvPr id="99" name="Arc 98">
              <a:extLst>
                <a:ext uri="{FF2B5EF4-FFF2-40B4-BE49-F238E27FC236}">
                  <a16:creationId xmlns:a16="http://schemas.microsoft.com/office/drawing/2014/main" id="{3D43920B-8445-F31C-AB17-670AAA1C25DA}"/>
                </a:ext>
              </a:extLst>
            </p:cNvPr>
            <p:cNvSpPr/>
            <p:nvPr/>
          </p:nvSpPr>
          <p:spPr>
            <a:xfrm rot="5400000">
              <a:off x="12230424" y="4890852"/>
              <a:ext cx="1377182" cy="1377182"/>
            </a:xfrm>
            <a:prstGeom prst="arc">
              <a:avLst/>
            </a:prstGeom>
            <a:ln w="25400" cap="rnd">
              <a:solidFill>
                <a:schemeClr val="accent2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74" name="Group 73">
              <a:extLst>
                <a:ext uri="{FF2B5EF4-FFF2-40B4-BE49-F238E27FC236}">
                  <a16:creationId xmlns:a16="http://schemas.microsoft.com/office/drawing/2014/main" id="{B3323AF6-600E-AB50-51D7-A6EE96CEE202}"/>
                </a:ext>
              </a:extLst>
            </p:cNvPr>
            <p:cNvGrpSpPr/>
            <p:nvPr/>
          </p:nvGrpSpPr>
          <p:grpSpPr>
            <a:xfrm>
              <a:off x="7473439" y="5334231"/>
              <a:ext cx="6282643" cy="1059698"/>
              <a:chOff x="7473439" y="5334231"/>
              <a:chExt cx="6282643" cy="1059698"/>
            </a:xfrm>
          </p:grpSpPr>
          <p:cxnSp>
            <p:nvCxnSpPr>
              <p:cNvPr id="101" name="Straight Connector 100">
                <a:extLst>
                  <a:ext uri="{FF2B5EF4-FFF2-40B4-BE49-F238E27FC236}">
                    <a16:creationId xmlns:a16="http://schemas.microsoft.com/office/drawing/2014/main" id="{ADD62252-0DA5-6930-AA0B-BB49A5CD78F6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711440" y="6271640"/>
                <a:ext cx="5207575" cy="0"/>
              </a:xfrm>
              <a:prstGeom prst="line">
                <a:avLst/>
              </a:prstGeom>
              <a:ln w="25400" cap="rnd">
                <a:solidFill>
                  <a:schemeClr val="accent2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2" name="Oval 101">
                <a:extLst>
                  <a:ext uri="{FF2B5EF4-FFF2-40B4-BE49-F238E27FC236}">
                    <a16:creationId xmlns:a16="http://schemas.microsoft.com/office/drawing/2014/main" id="{F68CBB44-2080-2E67-B72F-98B845C5A863}"/>
                  </a:ext>
                </a:extLst>
              </p:cNvPr>
              <p:cNvSpPr/>
              <p:nvPr/>
            </p:nvSpPr>
            <p:spPr>
              <a:xfrm flipH="1">
                <a:off x="7473439" y="6149351"/>
                <a:ext cx="244578" cy="244578"/>
              </a:xfrm>
              <a:prstGeom prst="ellipse">
                <a:avLst/>
              </a:prstGeom>
              <a:solidFill>
                <a:schemeClr val="bg2"/>
              </a:solidFill>
              <a:ln w="76200">
                <a:solidFill>
                  <a:schemeClr val="accent2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3" name="Oval 102">
                <a:extLst>
                  <a:ext uri="{FF2B5EF4-FFF2-40B4-BE49-F238E27FC236}">
                    <a16:creationId xmlns:a16="http://schemas.microsoft.com/office/drawing/2014/main" id="{02BFF58B-55A4-7EAE-6F41-00DADEB872D7}"/>
                  </a:ext>
                </a:extLst>
              </p:cNvPr>
              <p:cNvSpPr/>
              <p:nvPr/>
            </p:nvSpPr>
            <p:spPr>
              <a:xfrm flipH="1">
                <a:off x="13511504" y="5334231"/>
                <a:ext cx="244578" cy="244578"/>
              </a:xfrm>
              <a:prstGeom prst="ellipse">
                <a:avLst/>
              </a:prstGeom>
              <a:solidFill>
                <a:schemeClr val="bg2"/>
              </a:solidFill>
              <a:ln w="76200">
                <a:solidFill>
                  <a:schemeClr val="accent2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108" name="Freeform: Shape 107">
            <a:extLst>
              <a:ext uri="{FF2B5EF4-FFF2-40B4-BE49-F238E27FC236}">
                <a16:creationId xmlns:a16="http://schemas.microsoft.com/office/drawing/2014/main" id="{8280C814-B464-C1A1-B0ED-34648EC8D37A}"/>
              </a:ext>
            </a:extLst>
          </p:cNvPr>
          <p:cNvSpPr/>
          <p:nvPr/>
        </p:nvSpPr>
        <p:spPr>
          <a:xfrm>
            <a:off x="13484839" y="2798117"/>
            <a:ext cx="1730790" cy="2363222"/>
          </a:xfrm>
          <a:custGeom>
            <a:avLst/>
            <a:gdLst>
              <a:gd name="csX0" fmla="*/ 0 w 1730790"/>
              <a:gd name="csY0" fmla="*/ 0 h 2363222"/>
              <a:gd name="csX1" fmla="*/ 1376330 w 1730790"/>
              <a:gd name="csY1" fmla="*/ 0 h 2363222"/>
              <a:gd name="csX2" fmla="*/ 1730790 w 1730790"/>
              <a:gd name="csY2" fmla="*/ 354460 h 2363222"/>
              <a:gd name="csX3" fmla="*/ 1730790 w 1730790"/>
              <a:gd name="csY3" fmla="*/ 2008762 h 2363222"/>
              <a:gd name="csX4" fmla="*/ 1376330 w 1730790"/>
              <a:gd name="csY4" fmla="*/ 2363222 h 2363222"/>
              <a:gd name="csX5" fmla="*/ 0 w 1730790"/>
              <a:gd name="csY5" fmla="*/ 2363222 h 2363222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</a:cxnLst>
            <a:rect l="l" t="t" r="r" b="b"/>
            <a:pathLst>
              <a:path w="1730790" h="2363222">
                <a:moveTo>
                  <a:pt x="0" y="0"/>
                </a:moveTo>
                <a:lnTo>
                  <a:pt x="1376330" y="0"/>
                </a:lnTo>
                <a:cubicBezTo>
                  <a:pt x="1572093" y="0"/>
                  <a:pt x="1730790" y="158697"/>
                  <a:pt x="1730790" y="354460"/>
                </a:cubicBezTo>
                <a:lnTo>
                  <a:pt x="1730790" y="2008762"/>
                </a:lnTo>
                <a:cubicBezTo>
                  <a:pt x="1730790" y="2204525"/>
                  <a:pt x="1572093" y="2363222"/>
                  <a:pt x="1376330" y="2363222"/>
                </a:cubicBezTo>
                <a:lnTo>
                  <a:pt x="0" y="2363222"/>
                </a:lnTo>
                <a:close/>
              </a:path>
            </a:pathLst>
          </a:custGeom>
          <a:solidFill>
            <a:schemeClr val="accent2">
              <a:alpha val="70000"/>
            </a:schemeClr>
          </a:solidFill>
          <a:ln>
            <a:noFill/>
          </a:ln>
          <a:effectLst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grpSp>
        <p:nvGrpSpPr>
          <p:cNvPr id="109" name="Group 108">
            <a:extLst>
              <a:ext uri="{FF2B5EF4-FFF2-40B4-BE49-F238E27FC236}">
                <a16:creationId xmlns:a16="http://schemas.microsoft.com/office/drawing/2014/main" id="{5F9FD62C-074A-1F79-D279-605526546CB3}"/>
              </a:ext>
            </a:extLst>
          </p:cNvPr>
          <p:cNvGrpSpPr/>
          <p:nvPr/>
        </p:nvGrpSpPr>
        <p:grpSpPr>
          <a:xfrm>
            <a:off x="12932639" y="2922079"/>
            <a:ext cx="2137722" cy="2115298"/>
            <a:chOff x="4819650" y="5035484"/>
            <a:chExt cx="3619501" cy="3581534"/>
          </a:xfrm>
        </p:grpSpPr>
        <p:sp>
          <p:nvSpPr>
            <p:cNvPr id="115" name="Rectangle: Rounded Corners 114">
              <a:extLst>
                <a:ext uri="{FF2B5EF4-FFF2-40B4-BE49-F238E27FC236}">
                  <a16:creationId xmlns:a16="http://schemas.microsoft.com/office/drawing/2014/main" id="{76D3AE71-4A7E-7AFE-3228-4881D76CA708}"/>
                </a:ext>
              </a:extLst>
            </p:cNvPr>
            <p:cNvSpPr/>
            <p:nvPr/>
          </p:nvSpPr>
          <p:spPr>
            <a:xfrm>
              <a:off x="4819650" y="5035484"/>
              <a:ext cx="3619501" cy="3581534"/>
            </a:xfrm>
            <a:prstGeom prst="roundRect">
              <a:avLst>
                <a:gd name="adj" fmla="val 14406"/>
              </a:avLst>
            </a:prstGeom>
            <a:solidFill>
              <a:schemeClr val="bg2"/>
            </a:solidFill>
            <a:ln>
              <a:noFill/>
            </a:ln>
            <a:effectLst>
              <a:outerShdw blurRad="177800" dist="254000" dir="8100000" algn="tr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6" name="Rectangle: Rounded Corners 115">
              <a:extLst>
                <a:ext uri="{FF2B5EF4-FFF2-40B4-BE49-F238E27FC236}">
                  <a16:creationId xmlns:a16="http://schemas.microsoft.com/office/drawing/2014/main" id="{0B5C40CC-F90F-CFE0-444F-E3BB12AE8419}"/>
                </a:ext>
              </a:extLst>
            </p:cNvPr>
            <p:cNvSpPr/>
            <p:nvPr/>
          </p:nvSpPr>
          <p:spPr>
            <a:xfrm>
              <a:off x="4896727" y="5111752"/>
              <a:ext cx="3465348" cy="3428998"/>
            </a:xfrm>
            <a:prstGeom prst="roundRect">
              <a:avLst>
                <a:gd name="adj" fmla="val 13387"/>
              </a:avLst>
            </a:prstGeom>
            <a:solidFill>
              <a:schemeClr val="bg2">
                <a:lumMod val="95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78" name="Group 77">
            <a:extLst>
              <a:ext uri="{FF2B5EF4-FFF2-40B4-BE49-F238E27FC236}">
                <a16:creationId xmlns:a16="http://schemas.microsoft.com/office/drawing/2014/main" id="{089AE911-6524-B6F5-0F56-D3C6069D6EC7}"/>
              </a:ext>
            </a:extLst>
          </p:cNvPr>
          <p:cNvGrpSpPr/>
          <p:nvPr/>
        </p:nvGrpSpPr>
        <p:grpSpPr>
          <a:xfrm>
            <a:off x="7473439" y="7711038"/>
            <a:ext cx="3499730" cy="1909403"/>
            <a:chOff x="7473439" y="7711038"/>
            <a:chExt cx="3499730" cy="1909403"/>
          </a:xfrm>
        </p:grpSpPr>
        <p:sp>
          <p:nvSpPr>
            <p:cNvPr id="177" name="Arc 176">
              <a:extLst>
                <a:ext uri="{FF2B5EF4-FFF2-40B4-BE49-F238E27FC236}">
                  <a16:creationId xmlns:a16="http://schemas.microsoft.com/office/drawing/2014/main" id="{C8EB4A35-2573-0EA1-0991-8C920E05E79C}"/>
                </a:ext>
              </a:extLst>
            </p:cNvPr>
            <p:cNvSpPr/>
            <p:nvPr/>
          </p:nvSpPr>
          <p:spPr>
            <a:xfrm rot="16200000" flipV="1">
              <a:off x="9473698" y="7833327"/>
              <a:ext cx="1377182" cy="1377182"/>
            </a:xfrm>
            <a:prstGeom prst="arc">
              <a:avLst/>
            </a:prstGeom>
            <a:ln w="25400" cap="rnd">
              <a:solidFill>
                <a:schemeClr val="accent5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78" name="Straight Connector 177">
              <a:extLst>
                <a:ext uri="{FF2B5EF4-FFF2-40B4-BE49-F238E27FC236}">
                  <a16:creationId xmlns:a16="http://schemas.microsoft.com/office/drawing/2014/main" id="{EBA6001F-39CC-F5D9-C6A6-F2A358F82590}"/>
                </a:ext>
              </a:extLst>
            </p:cNvPr>
            <p:cNvCxnSpPr/>
            <p:nvPr/>
          </p:nvCxnSpPr>
          <p:spPr>
            <a:xfrm flipV="1">
              <a:off x="10852785" y="8513049"/>
              <a:ext cx="0" cy="928372"/>
            </a:xfrm>
            <a:prstGeom prst="line">
              <a:avLst/>
            </a:prstGeom>
            <a:ln w="25400" cap="rnd">
              <a:solidFill>
                <a:schemeClr val="accent5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9" name="Straight Connector 178">
              <a:extLst>
                <a:ext uri="{FF2B5EF4-FFF2-40B4-BE49-F238E27FC236}">
                  <a16:creationId xmlns:a16="http://schemas.microsoft.com/office/drawing/2014/main" id="{6FD73373-62AE-5C71-F994-60A6D0565BD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711440" y="7833327"/>
              <a:ext cx="2442210" cy="0"/>
            </a:xfrm>
            <a:prstGeom prst="line">
              <a:avLst/>
            </a:prstGeom>
            <a:ln w="25400" cap="rnd">
              <a:solidFill>
                <a:schemeClr val="accent5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180" name="Oval 179">
              <a:extLst>
                <a:ext uri="{FF2B5EF4-FFF2-40B4-BE49-F238E27FC236}">
                  <a16:creationId xmlns:a16="http://schemas.microsoft.com/office/drawing/2014/main" id="{DD13799D-00CE-7182-0F8F-770351B93831}"/>
                </a:ext>
              </a:extLst>
            </p:cNvPr>
            <p:cNvSpPr/>
            <p:nvPr/>
          </p:nvSpPr>
          <p:spPr>
            <a:xfrm flipH="1" flipV="1">
              <a:off x="7473439" y="7711038"/>
              <a:ext cx="244578" cy="244578"/>
            </a:xfrm>
            <a:prstGeom prst="ellipse">
              <a:avLst/>
            </a:prstGeom>
            <a:solidFill>
              <a:schemeClr val="bg2"/>
            </a:solidFill>
            <a:ln w="76200">
              <a:solidFill>
                <a:schemeClr val="accent5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1" name="Oval 180">
              <a:extLst>
                <a:ext uri="{FF2B5EF4-FFF2-40B4-BE49-F238E27FC236}">
                  <a16:creationId xmlns:a16="http://schemas.microsoft.com/office/drawing/2014/main" id="{7ADB1E29-01B3-D2F6-057A-59F1B69B40D7}"/>
                </a:ext>
              </a:extLst>
            </p:cNvPr>
            <p:cNvSpPr/>
            <p:nvPr/>
          </p:nvSpPr>
          <p:spPr>
            <a:xfrm flipH="1" flipV="1">
              <a:off x="10728591" y="9375863"/>
              <a:ext cx="244578" cy="244578"/>
            </a:xfrm>
            <a:prstGeom prst="ellipse">
              <a:avLst/>
            </a:prstGeom>
            <a:solidFill>
              <a:schemeClr val="bg2"/>
            </a:solidFill>
            <a:ln w="76200">
              <a:solidFill>
                <a:schemeClr val="accent5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68" name="Freeform: Shape 167">
            <a:extLst>
              <a:ext uri="{FF2B5EF4-FFF2-40B4-BE49-F238E27FC236}">
                <a16:creationId xmlns:a16="http://schemas.microsoft.com/office/drawing/2014/main" id="{0A2EF918-57AF-E5EF-A76D-DE12778B2C11}"/>
              </a:ext>
            </a:extLst>
          </p:cNvPr>
          <p:cNvSpPr/>
          <p:nvPr/>
        </p:nvSpPr>
        <p:spPr>
          <a:xfrm flipV="1">
            <a:off x="10174061" y="9799461"/>
            <a:ext cx="1730790" cy="2363222"/>
          </a:xfrm>
          <a:custGeom>
            <a:avLst/>
            <a:gdLst>
              <a:gd name="csX0" fmla="*/ 0 w 1730790"/>
              <a:gd name="csY0" fmla="*/ 0 h 2363222"/>
              <a:gd name="csX1" fmla="*/ 1376330 w 1730790"/>
              <a:gd name="csY1" fmla="*/ 0 h 2363222"/>
              <a:gd name="csX2" fmla="*/ 1730790 w 1730790"/>
              <a:gd name="csY2" fmla="*/ 354460 h 2363222"/>
              <a:gd name="csX3" fmla="*/ 1730790 w 1730790"/>
              <a:gd name="csY3" fmla="*/ 2008762 h 2363222"/>
              <a:gd name="csX4" fmla="*/ 1376330 w 1730790"/>
              <a:gd name="csY4" fmla="*/ 2363222 h 2363222"/>
              <a:gd name="csX5" fmla="*/ 0 w 1730790"/>
              <a:gd name="csY5" fmla="*/ 2363222 h 2363222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</a:cxnLst>
            <a:rect l="l" t="t" r="r" b="b"/>
            <a:pathLst>
              <a:path w="1730790" h="2363222">
                <a:moveTo>
                  <a:pt x="0" y="0"/>
                </a:moveTo>
                <a:lnTo>
                  <a:pt x="1376330" y="0"/>
                </a:lnTo>
                <a:cubicBezTo>
                  <a:pt x="1572093" y="0"/>
                  <a:pt x="1730790" y="158697"/>
                  <a:pt x="1730790" y="354460"/>
                </a:cubicBezTo>
                <a:lnTo>
                  <a:pt x="1730790" y="2008762"/>
                </a:lnTo>
                <a:cubicBezTo>
                  <a:pt x="1730790" y="2204525"/>
                  <a:pt x="1572093" y="2363222"/>
                  <a:pt x="1376330" y="2363222"/>
                </a:cubicBezTo>
                <a:lnTo>
                  <a:pt x="0" y="2363222"/>
                </a:lnTo>
                <a:close/>
              </a:path>
            </a:pathLst>
          </a:custGeom>
          <a:solidFill>
            <a:schemeClr val="accent5">
              <a:alpha val="70000"/>
            </a:schemeClr>
          </a:solidFill>
          <a:ln>
            <a:noFill/>
          </a:ln>
          <a:effectLst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grpSp>
        <p:nvGrpSpPr>
          <p:cNvPr id="169" name="Group 168">
            <a:extLst>
              <a:ext uri="{FF2B5EF4-FFF2-40B4-BE49-F238E27FC236}">
                <a16:creationId xmlns:a16="http://schemas.microsoft.com/office/drawing/2014/main" id="{0E70B788-C427-35A2-9CB8-864D4398DCAA}"/>
              </a:ext>
            </a:extLst>
          </p:cNvPr>
          <p:cNvGrpSpPr/>
          <p:nvPr/>
        </p:nvGrpSpPr>
        <p:grpSpPr>
          <a:xfrm rot="10800000" flipV="1">
            <a:off x="9621862" y="9923423"/>
            <a:ext cx="2137722" cy="2115298"/>
            <a:chOff x="4819650" y="5035484"/>
            <a:chExt cx="3619501" cy="3581534"/>
          </a:xfrm>
        </p:grpSpPr>
        <p:sp>
          <p:nvSpPr>
            <p:cNvPr id="175" name="Rectangle: Rounded Corners 174">
              <a:extLst>
                <a:ext uri="{FF2B5EF4-FFF2-40B4-BE49-F238E27FC236}">
                  <a16:creationId xmlns:a16="http://schemas.microsoft.com/office/drawing/2014/main" id="{8EFD8D3A-8AE5-5F3F-574E-56ABCB770E7C}"/>
                </a:ext>
              </a:extLst>
            </p:cNvPr>
            <p:cNvSpPr/>
            <p:nvPr/>
          </p:nvSpPr>
          <p:spPr>
            <a:xfrm>
              <a:off x="4819650" y="5035484"/>
              <a:ext cx="3619501" cy="3581534"/>
            </a:xfrm>
            <a:prstGeom prst="roundRect">
              <a:avLst>
                <a:gd name="adj" fmla="val 14406"/>
              </a:avLst>
            </a:prstGeom>
            <a:solidFill>
              <a:schemeClr val="bg2"/>
            </a:solidFill>
            <a:ln>
              <a:noFill/>
            </a:ln>
            <a:effectLst>
              <a:outerShdw blurRad="177800" dist="254000" dir="8100000" algn="tr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6" name="Rectangle: Rounded Corners 175">
              <a:extLst>
                <a:ext uri="{FF2B5EF4-FFF2-40B4-BE49-F238E27FC236}">
                  <a16:creationId xmlns:a16="http://schemas.microsoft.com/office/drawing/2014/main" id="{96FCB61A-4FA1-351B-0B98-0126F029B3A1}"/>
                </a:ext>
              </a:extLst>
            </p:cNvPr>
            <p:cNvSpPr/>
            <p:nvPr/>
          </p:nvSpPr>
          <p:spPr>
            <a:xfrm>
              <a:off x="4896727" y="5111752"/>
              <a:ext cx="3465348" cy="3428998"/>
            </a:xfrm>
            <a:prstGeom prst="roundRect">
              <a:avLst>
                <a:gd name="adj" fmla="val 13387"/>
              </a:avLst>
            </a:prstGeom>
            <a:solidFill>
              <a:schemeClr val="bg2">
                <a:lumMod val="95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12" name="Group 411">
            <a:extLst>
              <a:ext uri="{FF2B5EF4-FFF2-40B4-BE49-F238E27FC236}">
                <a16:creationId xmlns:a16="http://schemas.microsoft.com/office/drawing/2014/main" id="{72B24F3E-A7CE-8AFD-D31D-C9B31B9A9B46}"/>
              </a:ext>
            </a:extLst>
          </p:cNvPr>
          <p:cNvGrpSpPr/>
          <p:nvPr/>
        </p:nvGrpSpPr>
        <p:grpSpPr>
          <a:xfrm>
            <a:off x="7473439" y="7190475"/>
            <a:ext cx="6282643" cy="1500900"/>
            <a:chOff x="7473439" y="7190475"/>
            <a:chExt cx="6282643" cy="1500900"/>
          </a:xfrm>
        </p:grpSpPr>
        <p:sp>
          <p:nvSpPr>
            <p:cNvPr id="164" name="Arc 163">
              <a:extLst>
                <a:ext uri="{FF2B5EF4-FFF2-40B4-BE49-F238E27FC236}">
                  <a16:creationId xmlns:a16="http://schemas.microsoft.com/office/drawing/2014/main" id="{139E3385-B1D8-4550-2F1D-781B84CEB30E}"/>
                </a:ext>
              </a:extLst>
            </p:cNvPr>
            <p:cNvSpPr/>
            <p:nvPr/>
          </p:nvSpPr>
          <p:spPr>
            <a:xfrm rot="16200000" flipV="1">
              <a:off x="12230424" y="7314193"/>
              <a:ext cx="1377182" cy="1377182"/>
            </a:xfrm>
            <a:prstGeom prst="arc">
              <a:avLst/>
            </a:prstGeom>
            <a:ln w="25400" cap="rnd">
              <a:solidFill>
                <a:schemeClr val="accent4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77" name="Group 76">
              <a:extLst>
                <a:ext uri="{FF2B5EF4-FFF2-40B4-BE49-F238E27FC236}">
                  <a16:creationId xmlns:a16="http://schemas.microsoft.com/office/drawing/2014/main" id="{514107C0-7D0E-025C-8D61-C027EA51C3B3}"/>
                </a:ext>
              </a:extLst>
            </p:cNvPr>
            <p:cNvGrpSpPr/>
            <p:nvPr/>
          </p:nvGrpSpPr>
          <p:grpSpPr>
            <a:xfrm>
              <a:off x="7473439" y="7190475"/>
              <a:ext cx="6282643" cy="1057521"/>
              <a:chOff x="7473439" y="7190475"/>
              <a:chExt cx="6282643" cy="1057521"/>
            </a:xfrm>
          </p:grpSpPr>
          <p:cxnSp>
            <p:nvCxnSpPr>
              <p:cNvPr id="165" name="Straight Connector 164">
                <a:extLst>
                  <a:ext uri="{FF2B5EF4-FFF2-40B4-BE49-F238E27FC236}">
                    <a16:creationId xmlns:a16="http://schemas.microsoft.com/office/drawing/2014/main" id="{E2CF2AFB-7E91-2D6F-4983-C2985762EE8D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711440" y="7312764"/>
                <a:ext cx="5207575" cy="0"/>
              </a:xfrm>
              <a:prstGeom prst="line">
                <a:avLst/>
              </a:prstGeom>
              <a:ln w="25400" cap="rnd">
                <a:solidFill>
                  <a:schemeClr val="accent4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66" name="Oval 165">
                <a:extLst>
                  <a:ext uri="{FF2B5EF4-FFF2-40B4-BE49-F238E27FC236}">
                    <a16:creationId xmlns:a16="http://schemas.microsoft.com/office/drawing/2014/main" id="{F3719B09-670C-E8A2-70C4-549BBCE52134}"/>
                  </a:ext>
                </a:extLst>
              </p:cNvPr>
              <p:cNvSpPr/>
              <p:nvPr/>
            </p:nvSpPr>
            <p:spPr>
              <a:xfrm flipH="1" flipV="1">
                <a:off x="7473439" y="7190475"/>
                <a:ext cx="244578" cy="244578"/>
              </a:xfrm>
              <a:prstGeom prst="ellipse">
                <a:avLst/>
              </a:prstGeom>
              <a:solidFill>
                <a:schemeClr val="bg2"/>
              </a:solidFill>
              <a:ln w="76200">
                <a:solidFill>
                  <a:schemeClr val="accent4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7" name="Oval 166">
                <a:extLst>
                  <a:ext uri="{FF2B5EF4-FFF2-40B4-BE49-F238E27FC236}">
                    <a16:creationId xmlns:a16="http://schemas.microsoft.com/office/drawing/2014/main" id="{F3963A50-9A2C-EE95-80B4-2FC504D96ACD}"/>
                  </a:ext>
                </a:extLst>
              </p:cNvPr>
              <p:cNvSpPr/>
              <p:nvPr/>
            </p:nvSpPr>
            <p:spPr>
              <a:xfrm flipH="1" flipV="1">
                <a:off x="13511504" y="8003418"/>
                <a:ext cx="244578" cy="244578"/>
              </a:xfrm>
              <a:prstGeom prst="ellipse">
                <a:avLst/>
              </a:prstGeom>
              <a:solidFill>
                <a:schemeClr val="bg2"/>
              </a:solidFill>
              <a:ln w="76200">
                <a:solidFill>
                  <a:schemeClr val="accent4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155" name="Freeform: Shape 154">
            <a:extLst>
              <a:ext uri="{FF2B5EF4-FFF2-40B4-BE49-F238E27FC236}">
                <a16:creationId xmlns:a16="http://schemas.microsoft.com/office/drawing/2014/main" id="{C2EDEDF7-7B72-4228-8F62-AC2CF334F369}"/>
              </a:ext>
            </a:extLst>
          </p:cNvPr>
          <p:cNvSpPr/>
          <p:nvPr/>
        </p:nvSpPr>
        <p:spPr>
          <a:xfrm flipV="1">
            <a:off x="13484839" y="8420888"/>
            <a:ext cx="1730790" cy="2363222"/>
          </a:xfrm>
          <a:custGeom>
            <a:avLst/>
            <a:gdLst>
              <a:gd name="csX0" fmla="*/ 0 w 1730790"/>
              <a:gd name="csY0" fmla="*/ 0 h 2363222"/>
              <a:gd name="csX1" fmla="*/ 1376330 w 1730790"/>
              <a:gd name="csY1" fmla="*/ 0 h 2363222"/>
              <a:gd name="csX2" fmla="*/ 1730790 w 1730790"/>
              <a:gd name="csY2" fmla="*/ 354460 h 2363222"/>
              <a:gd name="csX3" fmla="*/ 1730790 w 1730790"/>
              <a:gd name="csY3" fmla="*/ 2008762 h 2363222"/>
              <a:gd name="csX4" fmla="*/ 1376330 w 1730790"/>
              <a:gd name="csY4" fmla="*/ 2363222 h 2363222"/>
              <a:gd name="csX5" fmla="*/ 0 w 1730790"/>
              <a:gd name="csY5" fmla="*/ 2363222 h 2363222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</a:cxnLst>
            <a:rect l="l" t="t" r="r" b="b"/>
            <a:pathLst>
              <a:path w="1730790" h="2363222">
                <a:moveTo>
                  <a:pt x="0" y="0"/>
                </a:moveTo>
                <a:lnTo>
                  <a:pt x="1376330" y="0"/>
                </a:lnTo>
                <a:cubicBezTo>
                  <a:pt x="1572093" y="0"/>
                  <a:pt x="1730790" y="158697"/>
                  <a:pt x="1730790" y="354460"/>
                </a:cubicBezTo>
                <a:lnTo>
                  <a:pt x="1730790" y="2008762"/>
                </a:lnTo>
                <a:cubicBezTo>
                  <a:pt x="1730790" y="2204525"/>
                  <a:pt x="1572093" y="2363222"/>
                  <a:pt x="1376330" y="2363222"/>
                </a:cubicBezTo>
                <a:lnTo>
                  <a:pt x="0" y="2363222"/>
                </a:lnTo>
                <a:close/>
              </a:path>
            </a:pathLst>
          </a:custGeom>
          <a:solidFill>
            <a:schemeClr val="accent4">
              <a:alpha val="70000"/>
            </a:schemeClr>
          </a:solidFill>
          <a:ln>
            <a:noFill/>
          </a:ln>
          <a:effectLst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grpSp>
        <p:nvGrpSpPr>
          <p:cNvPr id="156" name="Group 155">
            <a:extLst>
              <a:ext uri="{FF2B5EF4-FFF2-40B4-BE49-F238E27FC236}">
                <a16:creationId xmlns:a16="http://schemas.microsoft.com/office/drawing/2014/main" id="{1B632314-CE3E-9C70-4DEF-B3C939F814DC}"/>
              </a:ext>
            </a:extLst>
          </p:cNvPr>
          <p:cNvGrpSpPr/>
          <p:nvPr/>
        </p:nvGrpSpPr>
        <p:grpSpPr>
          <a:xfrm rot="10800000" flipV="1">
            <a:off x="12932640" y="8544850"/>
            <a:ext cx="2137722" cy="2115298"/>
            <a:chOff x="4819650" y="5035484"/>
            <a:chExt cx="3619501" cy="3581534"/>
          </a:xfrm>
        </p:grpSpPr>
        <p:sp>
          <p:nvSpPr>
            <p:cNvPr id="162" name="Rectangle: Rounded Corners 161">
              <a:extLst>
                <a:ext uri="{FF2B5EF4-FFF2-40B4-BE49-F238E27FC236}">
                  <a16:creationId xmlns:a16="http://schemas.microsoft.com/office/drawing/2014/main" id="{3A10CF9A-6752-7748-CE50-FBAB362D5B99}"/>
                </a:ext>
              </a:extLst>
            </p:cNvPr>
            <p:cNvSpPr/>
            <p:nvPr/>
          </p:nvSpPr>
          <p:spPr>
            <a:xfrm>
              <a:off x="4819650" y="5035484"/>
              <a:ext cx="3619501" cy="3581534"/>
            </a:xfrm>
            <a:prstGeom prst="roundRect">
              <a:avLst>
                <a:gd name="adj" fmla="val 14406"/>
              </a:avLst>
            </a:prstGeom>
            <a:solidFill>
              <a:schemeClr val="bg2"/>
            </a:solidFill>
            <a:ln>
              <a:noFill/>
            </a:ln>
            <a:effectLst>
              <a:outerShdw blurRad="177800" dist="254000" dir="8100000" algn="tr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3" name="Rectangle: Rounded Corners 162">
              <a:extLst>
                <a:ext uri="{FF2B5EF4-FFF2-40B4-BE49-F238E27FC236}">
                  <a16:creationId xmlns:a16="http://schemas.microsoft.com/office/drawing/2014/main" id="{149900F2-F6D4-F93D-26D3-4D095B9A4772}"/>
                </a:ext>
              </a:extLst>
            </p:cNvPr>
            <p:cNvSpPr/>
            <p:nvPr/>
          </p:nvSpPr>
          <p:spPr>
            <a:xfrm>
              <a:off x="4896727" y="5111752"/>
              <a:ext cx="3465348" cy="3428998"/>
            </a:xfrm>
            <a:prstGeom prst="roundRect">
              <a:avLst>
                <a:gd name="adj" fmla="val 13387"/>
              </a:avLst>
            </a:prstGeom>
            <a:solidFill>
              <a:schemeClr val="bg2">
                <a:lumMod val="95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76" name="Group 75">
            <a:extLst>
              <a:ext uri="{FF2B5EF4-FFF2-40B4-BE49-F238E27FC236}">
                <a16:creationId xmlns:a16="http://schemas.microsoft.com/office/drawing/2014/main" id="{2FAF1B5D-3BEC-1A77-8D09-67932DC80F1C}"/>
              </a:ext>
            </a:extLst>
          </p:cNvPr>
          <p:cNvGrpSpPr/>
          <p:nvPr/>
        </p:nvGrpSpPr>
        <p:grpSpPr>
          <a:xfrm>
            <a:off x="7473439" y="6666394"/>
            <a:ext cx="8057635" cy="248097"/>
            <a:chOff x="7473439" y="6666394"/>
            <a:chExt cx="8057635" cy="248097"/>
          </a:xfrm>
        </p:grpSpPr>
        <p:cxnSp>
          <p:nvCxnSpPr>
            <p:cNvPr id="186" name="Straight Connector 185">
              <a:extLst>
                <a:ext uri="{FF2B5EF4-FFF2-40B4-BE49-F238E27FC236}">
                  <a16:creationId xmlns:a16="http://schemas.microsoft.com/office/drawing/2014/main" id="{B8A21528-CFB8-04DD-DCBD-493408D753F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711440" y="6792202"/>
              <a:ext cx="7549375" cy="0"/>
            </a:xfrm>
            <a:prstGeom prst="line">
              <a:avLst/>
            </a:prstGeom>
            <a:ln w="25400" cap="rnd">
              <a:solidFill>
                <a:schemeClr val="accent3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187" name="Oval 186">
              <a:extLst>
                <a:ext uri="{FF2B5EF4-FFF2-40B4-BE49-F238E27FC236}">
                  <a16:creationId xmlns:a16="http://schemas.microsoft.com/office/drawing/2014/main" id="{F52C3285-D1CE-0B97-80D3-3B0799C60392}"/>
                </a:ext>
              </a:extLst>
            </p:cNvPr>
            <p:cNvSpPr/>
            <p:nvPr/>
          </p:nvSpPr>
          <p:spPr>
            <a:xfrm flipH="1">
              <a:off x="7473439" y="6669913"/>
              <a:ext cx="244578" cy="244578"/>
            </a:xfrm>
            <a:prstGeom prst="ellipse">
              <a:avLst/>
            </a:prstGeom>
            <a:solidFill>
              <a:schemeClr val="bg2"/>
            </a:solidFill>
            <a:ln w="76200">
              <a:solidFill>
                <a:schemeClr val="accent3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8" name="Oval 187">
              <a:extLst>
                <a:ext uri="{FF2B5EF4-FFF2-40B4-BE49-F238E27FC236}">
                  <a16:creationId xmlns:a16="http://schemas.microsoft.com/office/drawing/2014/main" id="{3FC2EBAA-8C97-8A6D-CBB6-0C6E1A8B5D11}"/>
                </a:ext>
              </a:extLst>
            </p:cNvPr>
            <p:cNvSpPr/>
            <p:nvPr/>
          </p:nvSpPr>
          <p:spPr>
            <a:xfrm flipH="1">
              <a:off x="15286496" y="6666394"/>
              <a:ext cx="244578" cy="244578"/>
            </a:xfrm>
            <a:prstGeom prst="ellipse">
              <a:avLst/>
            </a:prstGeom>
            <a:solidFill>
              <a:schemeClr val="bg2"/>
            </a:solidFill>
            <a:ln w="76200">
              <a:solidFill>
                <a:schemeClr val="accent3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90" name="Freeform: Shape 189">
            <a:extLst>
              <a:ext uri="{FF2B5EF4-FFF2-40B4-BE49-F238E27FC236}">
                <a16:creationId xmlns:a16="http://schemas.microsoft.com/office/drawing/2014/main" id="{67D3F1DF-D852-FCD5-7181-8E565C327417}"/>
              </a:ext>
            </a:extLst>
          </p:cNvPr>
          <p:cNvSpPr/>
          <p:nvPr/>
        </p:nvSpPr>
        <p:spPr>
          <a:xfrm>
            <a:off x="16515455" y="5680443"/>
            <a:ext cx="1730790" cy="2363222"/>
          </a:xfrm>
          <a:custGeom>
            <a:avLst/>
            <a:gdLst>
              <a:gd name="csX0" fmla="*/ 0 w 1730790"/>
              <a:gd name="csY0" fmla="*/ 0 h 2363222"/>
              <a:gd name="csX1" fmla="*/ 1376330 w 1730790"/>
              <a:gd name="csY1" fmla="*/ 0 h 2363222"/>
              <a:gd name="csX2" fmla="*/ 1730790 w 1730790"/>
              <a:gd name="csY2" fmla="*/ 354460 h 2363222"/>
              <a:gd name="csX3" fmla="*/ 1730790 w 1730790"/>
              <a:gd name="csY3" fmla="*/ 2008762 h 2363222"/>
              <a:gd name="csX4" fmla="*/ 1376330 w 1730790"/>
              <a:gd name="csY4" fmla="*/ 2363222 h 2363222"/>
              <a:gd name="csX5" fmla="*/ 0 w 1730790"/>
              <a:gd name="csY5" fmla="*/ 2363222 h 2363222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</a:cxnLst>
            <a:rect l="l" t="t" r="r" b="b"/>
            <a:pathLst>
              <a:path w="1730790" h="2363222">
                <a:moveTo>
                  <a:pt x="0" y="0"/>
                </a:moveTo>
                <a:lnTo>
                  <a:pt x="1376330" y="0"/>
                </a:lnTo>
                <a:cubicBezTo>
                  <a:pt x="1572093" y="0"/>
                  <a:pt x="1730790" y="158697"/>
                  <a:pt x="1730790" y="354460"/>
                </a:cubicBezTo>
                <a:lnTo>
                  <a:pt x="1730790" y="2008762"/>
                </a:lnTo>
                <a:cubicBezTo>
                  <a:pt x="1730790" y="2204525"/>
                  <a:pt x="1572093" y="2363222"/>
                  <a:pt x="1376330" y="2363222"/>
                </a:cubicBezTo>
                <a:lnTo>
                  <a:pt x="0" y="2363222"/>
                </a:lnTo>
                <a:close/>
              </a:path>
            </a:pathLst>
          </a:custGeom>
          <a:solidFill>
            <a:schemeClr val="accent3">
              <a:alpha val="70000"/>
            </a:schemeClr>
          </a:solidFill>
          <a:ln>
            <a:noFill/>
          </a:ln>
          <a:effectLst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grpSp>
        <p:nvGrpSpPr>
          <p:cNvPr id="191" name="Group 190">
            <a:extLst>
              <a:ext uri="{FF2B5EF4-FFF2-40B4-BE49-F238E27FC236}">
                <a16:creationId xmlns:a16="http://schemas.microsoft.com/office/drawing/2014/main" id="{A320CFFC-CE09-0086-1F3A-1FCEAF098048}"/>
              </a:ext>
            </a:extLst>
          </p:cNvPr>
          <p:cNvGrpSpPr/>
          <p:nvPr/>
        </p:nvGrpSpPr>
        <p:grpSpPr>
          <a:xfrm>
            <a:off x="15963255" y="5804405"/>
            <a:ext cx="2137722" cy="2115298"/>
            <a:chOff x="4819650" y="5035484"/>
            <a:chExt cx="3619501" cy="3581534"/>
          </a:xfrm>
        </p:grpSpPr>
        <p:sp>
          <p:nvSpPr>
            <p:cNvPr id="192" name="Rectangle: Rounded Corners 191">
              <a:extLst>
                <a:ext uri="{FF2B5EF4-FFF2-40B4-BE49-F238E27FC236}">
                  <a16:creationId xmlns:a16="http://schemas.microsoft.com/office/drawing/2014/main" id="{39B48A0B-0E9C-E2B2-F80B-7FB4A1314C05}"/>
                </a:ext>
              </a:extLst>
            </p:cNvPr>
            <p:cNvSpPr/>
            <p:nvPr/>
          </p:nvSpPr>
          <p:spPr>
            <a:xfrm>
              <a:off x="4819650" y="5035484"/>
              <a:ext cx="3619501" cy="3581534"/>
            </a:xfrm>
            <a:prstGeom prst="roundRect">
              <a:avLst>
                <a:gd name="adj" fmla="val 14406"/>
              </a:avLst>
            </a:prstGeom>
            <a:solidFill>
              <a:schemeClr val="bg2"/>
            </a:solidFill>
            <a:ln>
              <a:noFill/>
            </a:ln>
            <a:effectLst>
              <a:outerShdw blurRad="177800" dist="254000" dir="8100000" algn="tr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3" name="Rectangle: Rounded Corners 192">
              <a:extLst>
                <a:ext uri="{FF2B5EF4-FFF2-40B4-BE49-F238E27FC236}">
                  <a16:creationId xmlns:a16="http://schemas.microsoft.com/office/drawing/2014/main" id="{B6311F0E-774C-47B8-82F3-EA3990869697}"/>
                </a:ext>
              </a:extLst>
            </p:cNvPr>
            <p:cNvSpPr/>
            <p:nvPr/>
          </p:nvSpPr>
          <p:spPr>
            <a:xfrm>
              <a:off x="4896727" y="5111752"/>
              <a:ext cx="3465348" cy="3428998"/>
            </a:xfrm>
            <a:prstGeom prst="roundRect">
              <a:avLst>
                <a:gd name="adj" fmla="val 13387"/>
              </a:avLst>
            </a:prstGeom>
            <a:solidFill>
              <a:schemeClr val="bg2">
                <a:lumMod val="95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66" name="Freeform: Shape 65">
            <a:extLst>
              <a:ext uri="{FF2B5EF4-FFF2-40B4-BE49-F238E27FC236}">
                <a16:creationId xmlns:a16="http://schemas.microsoft.com/office/drawing/2014/main" id="{7DCC6158-8CED-239D-B3FF-437796A6E5FA}"/>
              </a:ext>
            </a:extLst>
          </p:cNvPr>
          <p:cNvSpPr/>
          <p:nvPr/>
        </p:nvSpPr>
        <p:spPr>
          <a:xfrm>
            <a:off x="10309821" y="10600171"/>
            <a:ext cx="761802" cy="761802"/>
          </a:xfrm>
          <a:custGeom>
            <a:avLst/>
            <a:gdLst>
              <a:gd name="connsiteX0" fmla="*/ 54940 w 381000"/>
              <a:gd name="connsiteY0" fmla="*/ 363093 h 381000"/>
              <a:gd name="connsiteX1" fmla="*/ 54940 w 381000"/>
              <a:gd name="connsiteY1" fmla="*/ 363093 h 381000"/>
              <a:gd name="connsiteX2" fmla="*/ 19431 w 381000"/>
              <a:gd name="connsiteY2" fmla="*/ 327584 h 381000"/>
              <a:gd name="connsiteX3" fmla="*/ 19431 w 381000"/>
              <a:gd name="connsiteY3" fmla="*/ 295732 h 381000"/>
              <a:gd name="connsiteX4" fmla="*/ 54940 w 381000"/>
              <a:gd name="connsiteY4" fmla="*/ 260223 h 381000"/>
              <a:gd name="connsiteX5" fmla="*/ 54940 w 381000"/>
              <a:gd name="connsiteY5" fmla="*/ 260223 h 381000"/>
              <a:gd name="connsiteX6" fmla="*/ 90449 w 381000"/>
              <a:gd name="connsiteY6" fmla="*/ 295732 h 381000"/>
              <a:gd name="connsiteX7" fmla="*/ 90449 w 381000"/>
              <a:gd name="connsiteY7" fmla="*/ 327584 h 381000"/>
              <a:gd name="connsiteX8" fmla="*/ 54940 w 381000"/>
              <a:gd name="connsiteY8" fmla="*/ 363093 h 381000"/>
              <a:gd name="connsiteX9" fmla="*/ 230200 w 381000"/>
              <a:gd name="connsiteY9" fmla="*/ 327584 h 381000"/>
              <a:gd name="connsiteX10" fmla="*/ 230200 w 381000"/>
              <a:gd name="connsiteY10" fmla="*/ 234925 h 381000"/>
              <a:gd name="connsiteX11" fmla="*/ 194691 w 381000"/>
              <a:gd name="connsiteY11" fmla="*/ 199415 h 381000"/>
              <a:gd name="connsiteX12" fmla="*/ 194691 w 381000"/>
              <a:gd name="connsiteY12" fmla="*/ 199415 h 381000"/>
              <a:gd name="connsiteX13" fmla="*/ 159182 w 381000"/>
              <a:gd name="connsiteY13" fmla="*/ 234925 h 381000"/>
              <a:gd name="connsiteX14" fmla="*/ 159182 w 381000"/>
              <a:gd name="connsiteY14" fmla="*/ 327584 h 381000"/>
              <a:gd name="connsiteX15" fmla="*/ 194691 w 381000"/>
              <a:gd name="connsiteY15" fmla="*/ 363093 h 381000"/>
              <a:gd name="connsiteX16" fmla="*/ 194691 w 381000"/>
              <a:gd name="connsiteY16" fmla="*/ 363093 h 381000"/>
              <a:gd name="connsiteX17" fmla="*/ 230200 w 381000"/>
              <a:gd name="connsiteY17" fmla="*/ 327584 h 381000"/>
              <a:gd name="connsiteX18" fmla="*/ 369951 w 381000"/>
              <a:gd name="connsiteY18" fmla="*/ 327584 h 381000"/>
              <a:gd name="connsiteX19" fmla="*/ 369951 w 381000"/>
              <a:gd name="connsiteY19" fmla="*/ 174117 h 381000"/>
              <a:gd name="connsiteX20" fmla="*/ 334442 w 381000"/>
              <a:gd name="connsiteY20" fmla="*/ 138608 h 381000"/>
              <a:gd name="connsiteX21" fmla="*/ 334442 w 381000"/>
              <a:gd name="connsiteY21" fmla="*/ 138608 h 381000"/>
              <a:gd name="connsiteX22" fmla="*/ 298933 w 381000"/>
              <a:gd name="connsiteY22" fmla="*/ 174117 h 381000"/>
              <a:gd name="connsiteX23" fmla="*/ 298933 w 381000"/>
              <a:gd name="connsiteY23" fmla="*/ 327584 h 381000"/>
              <a:gd name="connsiteX24" fmla="*/ 334442 w 381000"/>
              <a:gd name="connsiteY24" fmla="*/ 363093 h 381000"/>
              <a:gd name="connsiteX25" fmla="*/ 334442 w 381000"/>
              <a:gd name="connsiteY25" fmla="*/ 363093 h 381000"/>
              <a:gd name="connsiteX26" fmla="*/ 369951 w 381000"/>
              <a:gd name="connsiteY26" fmla="*/ 327584 h 381000"/>
              <a:gd name="connsiteX27" fmla="*/ 348158 w 381000"/>
              <a:gd name="connsiteY27" fmla="*/ 79781 h 381000"/>
              <a:gd name="connsiteX28" fmla="*/ 352882 w 381000"/>
              <a:gd name="connsiteY28" fmla="*/ 28880 h 381000"/>
              <a:gd name="connsiteX29" fmla="*/ 302590 w 381000"/>
              <a:gd name="connsiteY29" fmla="*/ 19431 h 381000"/>
              <a:gd name="connsiteX30" fmla="*/ 38938 w 381000"/>
              <a:gd name="connsiteY30" fmla="*/ 173507 h 381000"/>
              <a:gd name="connsiteX31" fmla="*/ 353187 w 381000"/>
              <a:gd name="connsiteY31" fmla="*/ 29642 h 381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381000" h="381000">
                <a:moveTo>
                  <a:pt x="54940" y="363093"/>
                </a:moveTo>
                <a:lnTo>
                  <a:pt x="54940" y="363093"/>
                </a:lnTo>
                <a:cubicBezTo>
                  <a:pt x="35433" y="363093"/>
                  <a:pt x="19431" y="347243"/>
                  <a:pt x="19431" y="327584"/>
                </a:cubicBezTo>
                <a:lnTo>
                  <a:pt x="19431" y="295732"/>
                </a:lnTo>
                <a:cubicBezTo>
                  <a:pt x="19431" y="276225"/>
                  <a:pt x="35281" y="260223"/>
                  <a:pt x="54940" y="260223"/>
                </a:cubicBezTo>
                <a:lnTo>
                  <a:pt x="54940" y="260223"/>
                </a:lnTo>
                <a:cubicBezTo>
                  <a:pt x="74447" y="260223"/>
                  <a:pt x="90449" y="276073"/>
                  <a:pt x="90449" y="295732"/>
                </a:cubicBezTo>
                <a:lnTo>
                  <a:pt x="90449" y="327584"/>
                </a:lnTo>
                <a:cubicBezTo>
                  <a:pt x="90297" y="347243"/>
                  <a:pt x="74447" y="363093"/>
                  <a:pt x="54940" y="363093"/>
                </a:cubicBezTo>
                <a:close/>
                <a:moveTo>
                  <a:pt x="230200" y="327584"/>
                </a:moveTo>
                <a:lnTo>
                  <a:pt x="230200" y="234925"/>
                </a:lnTo>
                <a:cubicBezTo>
                  <a:pt x="230200" y="215417"/>
                  <a:pt x="214351" y="199415"/>
                  <a:pt x="194691" y="199415"/>
                </a:cubicBezTo>
                <a:lnTo>
                  <a:pt x="194691" y="199415"/>
                </a:lnTo>
                <a:cubicBezTo>
                  <a:pt x="175184" y="199415"/>
                  <a:pt x="159182" y="215265"/>
                  <a:pt x="159182" y="234925"/>
                </a:cubicBezTo>
                <a:lnTo>
                  <a:pt x="159182" y="327584"/>
                </a:lnTo>
                <a:cubicBezTo>
                  <a:pt x="159182" y="347091"/>
                  <a:pt x="175031" y="363093"/>
                  <a:pt x="194691" y="363093"/>
                </a:cubicBezTo>
                <a:lnTo>
                  <a:pt x="194691" y="363093"/>
                </a:lnTo>
                <a:cubicBezTo>
                  <a:pt x="214198" y="363093"/>
                  <a:pt x="230200" y="347243"/>
                  <a:pt x="230200" y="327584"/>
                </a:cubicBezTo>
                <a:close/>
                <a:moveTo>
                  <a:pt x="369951" y="327584"/>
                </a:moveTo>
                <a:lnTo>
                  <a:pt x="369951" y="174117"/>
                </a:lnTo>
                <a:cubicBezTo>
                  <a:pt x="369951" y="154610"/>
                  <a:pt x="354101" y="138608"/>
                  <a:pt x="334442" y="138608"/>
                </a:cubicBezTo>
                <a:lnTo>
                  <a:pt x="334442" y="138608"/>
                </a:lnTo>
                <a:cubicBezTo>
                  <a:pt x="314935" y="138608"/>
                  <a:pt x="298933" y="154457"/>
                  <a:pt x="298933" y="174117"/>
                </a:cubicBezTo>
                <a:lnTo>
                  <a:pt x="298933" y="327584"/>
                </a:lnTo>
                <a:cubicBezTo>
                  <a:pt x="298933" y="347091"/>
                  <a:pt x="314782" y="363093"/>
                  <a:pt x="334442" y="363093"/>
                </a:cubicBezTo>
                <a:lnTo>
                  <a:pt x="334442" y="363093"/>
                </a:lnTo>
                <a:cubicBezTo>
                  <a:pt x="354101" y="363093"/>
                  <a:pt x="369951" y="347243"/>
                  <a:pt x="369951" y="327584"/>
                </a:cubicBezTo>
                <a:close/>
                <a:moveTo>
                  <a:pt x="348158" y="79781"/>
                </a:moveTo>
                <a:lnTo>
                  <a:pt x="352882" y="28880"/>
                </a:lnTo>
                <a:lnTo>
                  <a:pt x="302590" y="19431"/>
                </a:lnTo>
                <a:moveTo>
                  <a:pt x="38938" y="173507"/>
                </a:moveTo>
                <a:cubicBezTo>
                  <a:pt x="97765" y="173507"/>
                  <a:pt x="278206" y="105080"/>
                  <a:pt x="353187" y="29642"/>
                </a:cubicBezTo>
              </a:path>
            </a:pathLst>
          </a:custGeom>
          <a:noFill/>
          <a:ln w="25400">
            <a:solidFill>
              <a:schemeClr val="tx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182832" tIns="91416" rIns="182832" bIns="91416" numCol="1" anchor="t" anchorCtr="0" compatLnSpc="1">
            <a:prstTxWarp prst="textNoShape">
              <a:avLst/>
            </a:prstTxWarp>
          </a:bodyPr>
          <a:lstStyle/>
          <a:p>
            <a:endParaRPr lang="ru-UA" sz="7198"/>
          </a:p>
        </p:txBody>
      </p:sp>
      <p:sp>
        <p:nvSpPr>
          <p:cNvPr id="71" name="Freeform 103">
            <a:extLst>
              <a:ext uri="{FF2B5EF4-FFF2-40B4-BE49-F238E27FC236}">
                <a16:creationId xmlns:a16="http://schemas.microsoft.com/office/drawing/2014/main" id="{AA9B87EB-C561-92DD-016B-2CFAD9EE40A8}"/>
              </a:ext>
            </a:extLst>
          </p:cNvPr>
          <p:cNvSpPr>
            <a:spLocks noEditPoints="1"/>
          </p:cNvSpPr>
          <p:nvPr/>
        </p:nvSpPr>
        <p:spPr bwMode="auto">
          <a:xfrm>
            <a:off x="16608770" y="6538319"/>
            <a:ext cx="846692" cy="647470"/>
          </a:xfrm>
          <a:custGeom>
            <a:avLst/>
            <a:gdLst>
              <a:gd name="T0" fmla="*/ 502 w 993"/>
              <a:gd name="T1" fmla="*/ 174 h 760"/>
              <a:gd name="T2" fmla="*/ 328 w 993"/>
              <a:gd name="T3" fmla="*/ 348 h 760"/>
              <a:gd name="T4" fmla="*/ 154 w 993"/>
              <a:gd name="T5" fmla="*/ 174 h 760"/>
              <a:gd name="T6" fmla="*/ 328 w 993"/>
              <a:gd name="T7" fmla="*/ 0 h 760"/>
              <a:gd name="T8" fmla="*/ 502 w 993"/>
              <a:gd name="T9" fmla="*/ 174 h 760"/>
              <a:gd name="T10" fmla="*/ 655 w 993"/>
              <a:gd name="T11" fmla="*/ 760 h 760"/>
              <a:gd name="T12" fmla="*/ 328 w 993"/>
              <a:gd name="T13" fmla="*/ 469 h 760"/>
              <a:gd name="T14" fmla="*/ 0 w 993"/>
              <a:gd name="T15" fmla="*/ 760 h 760"/>
              <a:gd name="T16" fmla="*/ 655 w 993"/>
              <a:gd name="T17" fmla="*/ 760 h 760"/>
              <a:gd name="T18" fmla="*/ 761 w 993"/>
              <a:gd name="T19" fmla="*/ 68 h 760"/>
              <a:gd name="T20" fmla="*/ 637 w 993"/>
              <a:gd name="T21" fmla="*/ 192 h 760"/>
              <a:gd name="T22" fmla="*/ 761 w 993"/>
              <a:gd name="T23" fmla="*/ 315 h 760"/>
              <a:gd name="T24" fmla="*/ 884 w 993"/>
              <a:gd name="T25" fmla="*/ 192 h 760"/>
              <a:gd name="T26" fmla="*/ 761 w 993"/>
              <a:gd name="T27" fmla="*/ 68 h 760"/>
              <a:gd name="T28" fmla="*/ 746 w 993"/>
              <a:gd name="T29" fmla="*/ 631 h 760"/>
              <a:gd name="T30" fmla="*/ 993 w 993"/>
              <a:gd name="T31" fmla="*/ 631 h 760"/>
              <a:gd name="T32" fmla="*/ 761 w 993"/>
              <a:gd name="T33" fmla="*/ 424 h 760"/>
              <a:gd name="T34" fmla="*/ 637 w 993"/>
              <a:gd name="T35" fmla="*/ 456 h 7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993" h="760">
                <a:moveTo>
                  <a:pt x="502" y="174"/>
                </a:moveTo>
                <a:cubicBezTo>
                  <a:pt x="502" y="270"/>
                  <a:pt x="424" y="348"/>
                  <a:pt x="328" y="348"/>
                </a:cubicBezTo>
                <a:cubicBezTo>
                  <a:pt x="232" y="348"/>
                  <a:pt x="154" y="270"/>
                  <a:pt x="154" y="174"/>
                </a:cubicBezTo>
                <a:cubicBezTo>
                  <a:pt x="154" y="78"/>
                  <a:pt x="232" y="0"/>
                  <a:pt x="328" y="0"/>
                </a:cubicBezTo>
                <a:cubicBezTo>
                  <a:pt x="424" y="0"/>
                  <a:pt x="502" y="78"/>
                  <a:pt x="502" y="174"/>
                </a:cubicBezTo>
                <a:close/>
                <a:moveTo>
                  <a:pt x="655" y="760"/>
                </a:moveTo>
                <a:cubicBezTo>
                  <a:pt x="655" y="599"/>
                  <a:pt x="509" y="469"/>
                  <a:pt x="328" y="469"/>
                </a:cubicBezTo>
                <a:cubicBezTo>
                  <a:pt x="147" y="469"/>
                  <a:pt x="0" y="599"/>
                  <a:pt x="0" y="760"/>
                </a:cubicBezTo>
                <a:lnTo>
                  <a:pt x="655" y="760"/>
                </a:lnTo>
                <a:close/>
                <a:moveTo>
                  <a:pt x="761" y="68"/>
                </a:moveTo>
                <a:cubicBezTo>
                  <a:pt x="692" y="68"/>
                  <a:pt x="637" y="123"/>
                  <a:pt x="637" y="192"/>
                </a:cubicBezTo>
                <a:cubicBezTo>
                  <a:pt x="637" y="260"/>
                  <a:pt x="692" y="315"/>
                  <a:pt x="761" y="315"/>
                </a:cubicBezTo>
                <a:cubicBezTo>
                  <a:pt x="829" y="315"/>
                  <a:pt x="884" y="260"/>
                  <a:pt x="884" y="192"/>
                </a:cubicBezTo>
                <a:cubicBezTo>
                  <a:pt x="884" y="123"/>
                  <a:pt x="829" y="68"/>
                  <a:pt x="761" y="68"/>
                </a:cubicBezTo>
                <a:close/>
                <a:moveTo>
                  <a:pt x="746" y="631"/>
                </a:moveTo>
                <a:cubicBezTo>
                  <a:pt x="993" y="631"/>
                  <a:pt x="993" y="631"/>
                  <a:pt x="993" y="631"/>
                </a:cubicBezTo>
                <a:cubicBezTo>
                  <a:pt x="993" y="517"/>
                  <a:pt x="889" y="424"/>
                  <a:pt x="761" y="424"/>
                </a:cubicBezTo>
                <a:cubicBezTo>
                  <a:pt x="715" y="424"/>
                  <a:pt x="673" y="436"/>
                  <a:pt x="637" y="456"/>
                </a:cubicBezTo>
              </a:path>
            </a:pathLst>
          </a:custGeom>
          <a:noFill/>
          <a:ln w="25400">
            <a:solidFill>
              <a:schemeClr val="tx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182832" tIns="91416" rIns="182832" bIns="91416" numCol="1" anchor="t" anchorCtr="0" compatLnSpc="1">
            <a:prstTxWarp prst="textNoShape">
              <a:avLst/>
            </a:prstTxWarp>
          </a:bodyPr>
          <a:lstStyle/>
          <a:p>
            <a:endParaRPr lang="ru-UA" sz="7198"/>
          </a:p>
        </p:txBody>
      </p:sp>
      <p:sp>
        <p:nvSpPr>
          <p:cNvPr id="72" name="Freeform 109">
            <a:extLst>
              <a:ext uri="{FF2B5EF4-FFF2-40B4-BE49-F238E27FC236}">
                <a16:creationId xmlns:a16="http://schemas.microsoft.com/office/drawing/2014/main" id="{6BC06439-38A0-A730-DE53-A11E31EA83AE}"/>
              </a:ext>
            </a:extLst>
          </p:cNvPr>
          <p:cNvSpPr>
            <a:spLocks noEditPoints="1"/>
          </p:cNvSpPr>
          <p:nvPr/>
        </p:nvSpPr>
        <p:spPr bwMode="auto">
          <a:xfrm>
            <a:off x="13630075" y="9221598"/>
            <a:ext cx="742850" cy="761802"/>
          </a:xfrm>
          <a:custGeom>
            <a:avLst/>
            <a:gdLst>
              <a:gd name="T0" fmla="*/ 704 w 819"/>
              <a:gd name="T1" fmla="*/ 341 h 836"/>
              <a:gd name="T2" fmla="*/ 363 w 819"/>
              <a:gd name="T3" fmla="*/ 682 h 836"/>
              <a:gd name="T4" fmla="*/ 175 w 819"/>
              <a:gd name="T5" fmla="*/ 626 h 836"/>
              <a:gd name="T6" fmla="*/ 0 w 819"/>
              <a:gd name="T7" fmla="*/ 682 h 836"/>
              <a:gd name="T8" fmla="*/ 59 w 819"/>
              <a:gd name="T9" fmla="*/ 497 h 836"/>
              <a:gd name="T10" fmla="*/ 22 w 819"/>
              <a:gd name="T11" fmla="*/ 341 h 836"/>
              <a:gd name="T12" fmla="*/ 363 w 819"/>
              <a:gd name="T13" fmla="*/ 0 h 836"/>
              <a:gd name="T14" fmla="*/ 704 w 819"/>
              <a:gd name="T15" fmla="*/ 341 h 836"/>
              <a:gd name="T16" fmla="*/ 409 w 819"/>
              <a:gd name="T17" fmla="*/ 794 h 836"/>
              <a:gd name="T18" fmla="*/ 549 w 819"/>
              <a:gd name="T19" fmla="*/ 836 h 836"/>
              <a:gd name="T20" fmla="*/ 688 w 819"/>
              <a:gd name="T21" fmla="*/ 794 h 836"/>
              <a:gd name="T22" fmla="*/ 819 w 819"/>
              <a:gd name="T23" fmla="*/ 836 h 836"/>
              <a:gd name="T24" fmla="*/ 775 w 819"/>
              <a:gd name="T25" fmla="*/ 697 h 836"/>
              <a:gd name="T26" fmla="*/ 803 w 819"/>
              <a:gd name="T27" fmla="*/ 581 h 836"/>
              <a:gd name="T28" fmla="*/ 786 w 819"/>
              <a:gd name="T29" fmla="*/ 491 h 836"/>
              <a:gd name="T30" fmla="*/ 204 w 819"/>
              <a:gd name="T31" fmla="*/ 276 h 836"/>
              <a:gd name="T32" fmla="*/ 522 w 819"/>
              <a:gd name="T33" fmla="*/ 276 h 836"/>
              <a:gd name="T34" fmla="*/ 204 w 819"/>
              <a:gd name="T35" fmla="*/ 406 h 836"/>
              <a:gd name="T36" fmla="*/ 522 w 819"/>
              <a:gd name="T37" fmla="*/ 406 h 8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819" h="836">
                <a:moveTo>
                  <a:pt x="704" y="341"/>
                </a:moveTo>
                <a:cubicBezTo>
                  <a:pt x="704" y="529"/>
                  <a:pt x="551" y="682"/>
                  <a:pt x="363" y="682"/>
                </a:cubicBezTo>
                <a:cubicBezTo>
                  <a:pt x="293" y="682"/>
                  <a:pt x="229" y="661"/>
                  <a:pt x="175" y="626"/>
                </a:cubicBezTo>
                <a:cubicBezTo>
                  <a:pt x="0" y="682"/>
                  <a:pt x="0" y="682"/>
                  <a:pt x="0" y="682"/>
                </a:cubicBezTo>
                <a:cubicBezTo>
                  <a:pt x="59" y="497"/>
                  <a:pt x="59" y="497"/>
                  <a:pt x="59" y="497"/>
                </a:cubicBezTo>
                <a:cubicBezTo>
                  <a:pt x="35" y="450"/>
                  <a:pt x="22" y="397"/>
                  <a:pt x="22" y="341"/>
                </a:cubicBezTo>
                <a:cubicBezTo>
                  <a:pt x="22" y="153"/>
                  <a:pt x="174" y="0"/>
                  <a:pt x="363" y="0"/>
                </a:cubicBezTo>
                <a:cubicBezTo>
                  <a:pt x="551" y="0"/>
                  <a:pt x="704" y="153"/>
                  <a:pt x="704" y="341"/>
                </a:cubicBezTo>
                <a:close/>
                <a:moveTo>
                  <a:pt x="409" y="794"/>
                </a:moveTo>
                <a:cubicBezTo>
                  <a:pt x="449" y="820"/>
                  <a:pt x="497" y="836"/>
                  <a:pt x="549" y="836"/>
                </a:cubicBezTo>
                <a:cubicBezTo>
                  <a:pt x="600" y="836"/>
                  <a:pt x="648" y="820"/>
                  <a:pt x="688" y="794"/>
                </a:cubicBezTo>
                <a:cubicBezTo>
                  <a:pt x="819" y="836"/>
                  <a:pt x="819" y="836"/>
                  <a:pt x="819" y="836"/>
                </a:cubicBezTo>
                <a:cubicBezTo>
                  <a:pt x="775" y="697"/>
                  <a:pt x="775" y="697"/>
                  <a:pt x="775" y="697"/>
                </a:cubicBezTo>
                <a:cubicBezTo>
                  <a:pt x="792" y="663"/>
                  <a:pt x="803" y="623"/>
                  <a:pt x="803" y="581"/>
                </a:cubicBezTo>
                <a:cubicBezTo>
                  <a:pt x="803" y="549"/>
                  <a:pt x="797" y="519"/>
                  <a:pt x="786" y="491"/>
                </a:cubicBezTo>
                <a:moveTo>
                  <a:pt x="204" y="276"/>
                </a:moveTo>
                <a:cubicBezTo>
                  <a:pt x="522" y="276"/>
                  <a:pt x="522" y="276"/>
                  <a:pt x="522" y="276"/>
                </a:cubicBezTo>
                <a:moveTo>
                  <a:pt x="204" y="406"/>
                </a:moveTo>
                <a:cubicBezTo>
                  <a:pt x="522" y="406"/>
                  <a:pt x="522" y="406"/>
                  <a:pt x="522" y="406"/>
                </a:cubicBezTo>
              </a:path>
            </a:pathLst>
          </a:custGeom>
          <a:noFill/>
          <a:ln w="25400">
            <a:solidFill>
              <a:schemeClr val="tx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182832" tIns="91416" rIns="182832" bIns="91416" numCol="1" anchor="t" anchorCtr="0" compatLnSpc="1">
            <a:prstTxWarp prst="textNoShape">
              <a:avLst/>
            </a:prstTxWarp>
          </a:bodyPr>
          <a:lstStyle/>
          <a:p>
            <a:endParaRPr lang="ru-UA" sz="7198"/>
          </a:p>
        </p:txBody>
      </p:sp>
      <p:sp>
        <p:nvSpPr>
          <p:cNvPr id="75" name="Freeform: Shape 74">
            <a:extLst>
              <a:ext uri="{FF2B5EF4-FFF2-40B4-BE49-F238E27FC236}">
                <a16:creationId xmlns:a16="http://schemas.microsoft.com/office/drawing/2014/main" id="{F577F0DA-5990-50C9-F79F-FCEB31D70E35}"/>
              </a:ext>
            </a:extLst>
          </p:cNvPr>
          <p:cNvSpPr/>
          <p:nvPr/>
        </p:nvSpPr>
        <p:spPr>
          <a:xfrm>
            <a:off x="13581947" y="3630100"/>
            <a:ext cx="839106" cy="699256"/>
          </a:xfrm>
          <a:custGeom>
            <a:avLst/>
            <a:gdLst>
              <a:gd name="connsiteX0" fmla="*/ 421157 w 457200"/>
              <a:gd name="connsiteY0" fmla="*/ 166192 h 381000"/>
              <a:gd name="connsiteX1" fmla="*/ 421157 w 457200"/>
              <a:gd name="connsiteY1" fmla="*/ 320116 h 381000"/>
              <a:gd name="connsiteX2" fmla="*/ 374218 w 457200"/>
              <a:gd name="connsiteY2" fmla="*/ 367055 h 381000"/>
              <a:gd name="connsiteX3" fmla="*/ 92888 w 457200"/>
              <a:gd name="connsiteY3" fmla="*/ 367055 h 381000"/>
              <a:gd name="connsiteX4" fmla="*/ 45949 w 457200"/>
              <a:gd name="connsiteY4" fmla="*/ 320116 h 381000"/>
              <a:gd name="connsiteX5" fmla="*/ 45949 w 457200"/>
              <a:gd name="connsiteY5" fmla="*/ 166192 h 381000"/>
              <a:gd name="connsiteX6" fmla="*/ 402412 w 457200"/>
              <a:gd name="connsiteY6" fmla="*/ 40005 h 381000"/>
              <a:gd name="connsiteX7" fmla="*/ 367055 w 457200"/>
              <a:gd name="connsiteY7" fmla="*/ 19431 h 381000"/>
              <a:gd name="connsiteX8" fmla="*/ 100051 w 457200"/>
              <a:gd name="connsiteY8" fmla="*/ 19431 h 381000"/>
              <a:gd name="connsiteX9" fmla="*/ 64694 w 457200"/>
              <a:gd name="connsiteY9" fmla="*/ 40005 h 381000"/>
              <a:gd name="connsiteX10" fmla="*/ 19431 w 457200"/>
              <a:gd name="connsiteY10" fmla="*/ 119863 h 381000"/>
              <a:gd name="connsiteX11" fmla="*/ 447827 w 457200"/>
              <a:gd name="connsiteY11" fmla="*/ 119863 h 381000"/>
              <a:gd name="connsiteX12" fmla="*/ 402412 w 457200"/>
              <a:gd name="connsiteY12" fmla="*/ 40005 h 381000"/>
              <a:gd name="connsiteX13" fmla="*/ 233553 w 457200"/>
              <a:gd name="connsiteY13" fmla="*/ 19431 h 381000"/>
              <a:gd name="connsiteX14" fmla="*/ 233553 w 457200"/>
              <a:gd name="connsiteY14" fmla="*/ 120015 h 381000"/>
              <a:gd name="connsiteX15" fmla="*/ 315239 w 457200"/>
              <a:gd name="connsiteY15" fmla="*/ 19431 h 381000"/>
              <a:gd name="connsiteX16" fmla="*/ 340690 w 457200"/>
              <a:gd name="connsiteY16" fmla="*/ 120015 h 381000"/>
              <a:gd name="connsiteX17" fmla="*/ 151867 w 457200"/>
              <a:gd name="connsiteY17" fmla="*/ 19431 h 381000"/>
              <a:gd name="connsiteX18" fmla="*/ 126416 w 457200"/>
              <a:gd name="connsiteY18" fmla="*/ 120015 h 381000"/>
              <a:gd name="connsiteX19" fmla="*/ 19431 w 457200"/>
              <a:gd name="connsiteY19" fmla="*/ 120015 h 381000"/>
              <a:gd name="connsiteX20" fmla="*/ 72923 w 457200"/>
              <a:gd name="connsiteY20" fmla="*/ 173507 h 381000"/>
              <a:gd name="connsiteX21" fmla="*/ 126416 w 457200"/>
              <a:gd name="connsiteY21" fmla="*/ 120015 h 381000"/>
              <a:gd name="connsiteX22" fmla="*/ 126416 w 457200"/>
              <a:gd name="connsiteY22" fmla="*/ 120015 h 381000"/>
              <a:gd name="connsiteX23" fmla="*/ 179908 w 457200"/>
              <a:gd name="connsiteY23" fmla="*/ 173507 h 381000"/>
              <a:gd name="connsiteX24" fmla="*/ 233401 w 457200"/>
              <a:gd name="connsiteY24" fmla="*/ 120015 h 381000"/>
              <a:gd name="connsiteX25" fmla="*/ 233553 w 457200"/>
              <a:gd name="connsiteY25" fmla="*/ 120015 h 381000"/>
              <a:gd name="connsiteX26" fmla="*/ 287045 w 457200"/>
              <a:gd name="connsiteY26" fmla="*/ 173507 h 381000"/>
              <a:gd name="connsiteX27" fmla="*/ 340538 w 457200"/>
              <a:gd name="connsiteY27" fmla="*/ 120015 h 381000"/>
              <a:gd name="connsiteX28" fmla="*/ 340690 w 457200"/>
              <a:gd name="connsiteY28" fmla="*/ 120015 h 381000"/>
              <a:gd name="connsiteX29" fmla="*/ 394183 w 457200"/>
              <a:gd name="connsiteY29" fmla="*/ 173507 h 381000"/>
              <a:gd name="connsiteX30" fmla="*/ 447675 w 457200"/>
              <a:gd name="connsiteY30" fmla="*/ 120015 h 381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457200" h="381000">
                <a:moveTo>
                  <a:pt x="421157" y="166192"/>
                </a:moveTo>
                <a:lnTo>
                  <a:pt x="421157" y="320116"/>
                </a:lnTo>
                <a:cubicBezTo>
                  <a:pt x="421157" y="346024"/>
                  <a:pt x="400126" y="367055"/>
                  <a:pt x="374218" y="367055"/>
                </a:cubicBezTo>
                <a:lnTo>
                  <a:pt x="92888" y="367055"/>
                </a:lnTo>
                <a:cubicBezTo>
                  <a:pt x="66980" y="367055"/>
                  <a:pt x="45949" y="346024"/>
                  <a:pt x="45949" y="320116"/>
                </a:cubicBezTo>
                <a:lnTo>
                  <a:pt x="45949" y="166192"/>
                </a:lnTo>
                <a:moveTo>
                  <a:pt x="402412" y="40005"/>
                </a:moveTo>
                <a:cubicBezTo>
                  <a:pt x="395249" y="27203"/>
                  <a:pt x="381686" y="19431"/>
                  <a:pt x="367055" y="19431"/>
                </a:cubicBezTo>
                <a:lnTo>
                  <a:pt x="100051" y="19431"/>
                </a:lnTo>
                <a:cubicBezTo>
                  <a:pt x="85420" y="19431"/>
                  <a:pt x="71857" y="27356"/>
                  <a:pt x="64694" y="40005"/>
                </a:cubicBezTo>
                <a:lnTo>
                  <a:pt x="19431" y="119863"/>
                </a:lnTo>
                <a:lnTo>
                  <a:pt x="447827" y="119863"/>
                </a:lnTo>
                <a:lnTo>
                  <a:pt x="402412" y="40005"/>
                </a:lnTo>
                <a:close/>
                <a:moveTo>
                  <a:pt x="233553" y="19431"/>
                </a:moveTo>
                <a:lnTo>
                  <a:pt x="233553" y="120015"/>
                </a:lnTo>
                <a:moveTo>
                  <a:pt x="315239" y="19431"/>
                </a:moveTo>
                <a:lnTo>
                  <a:pt x="340690" y="120015"/>
                </a:lnTo>
                <a:moveTo>
                  <a:pt x="151867" y="19431"/>
                </a:moveTo>
                <a:lnTo>
                  <a:pt x="126416" y="120015"/>
                </a:lnTo>
                <a:moveTo>
                  <a:pt x="19431" y="120015"/>
                </a:moveTo>
                <a:cubicBezTo>
                  <a:pt x="19431" y="149581"/>
                  <a:pt x="43358" y="173507"/>
                  <a:pt x="72923" y="173507"/>
                </a:cubicBezTo>
                <a:cubicBezTo>
                  <a:pt x="102489" y="173507"/>
                  <a:pt x="126416" y="149581"/>
                  <a:pt x="126416" y="120015"/>
                </a:cubicBezTo>
                <a:moveTo>
                  <a:pt x="126416" y="120015"/>
                </a:moveTo>
                <a:cubicBezTo>
                  <a:pt x="126416" y="149581"/>
                  <a:pt x="150343" y="173507"/>
                  <a:pt x="179908" y="173507"/>
                </a:cubicBezTo>
                <a:cubicBezTo>
                  <a:pt x="209474" y="173507"/>
                  <a:pt x="233401" y="149581"/>
                  <a:pt x="233401" y="120015"/>
                </a:cubicBezTo>
                <a:moveTo>
                  <a:pt x="233553" y="120015"/>
                </a:moveTo>
                <a:cubicBezTo>
                  <a:pt x="233553" y="149581"/>
                  <a:pt x="257480" y="173507"/>
                  <a:pt x="287045" y="173507"/>
                </a:cubicBezTo>
                <a:cubicBezTo>
                  <a:pt x="316611" y="173507"/>
                  <a:pt x="340538" y="149581"/>
                  <a:pt x="340538" y="120015"/>
                </a:cubicBezTo>
                <a:moveTo>
                  <a:pt x="340690" y="120015"/>
                </a:moveTo>
                <a:cubicBezTo>
                  <a:pt x="340690" y="149581"/>
                  <a:pt x="364617" y="173507"/>
                  <a:pt x="394183" y="173507"/>
                </a:cubicBezTo>
                <a:cubicBezTo>
                  <a:pt x="423748" y="173507"/>
                  <a:pt x="447675" y="149581"/>
                  <a:pt x="447675" y="120015"/>
                </a:cubicBezTo>
              </a:path>
            </a:pathLst>
          </a:custGeom>
          <a:noFill/>
          <a:ln w="25400">
            <a:solidFill>
              <a:schemeClr val="tx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182832" tIns="91416" rIns="182832" bIns="91416" numCol="1" anchor="t" anchorCtr="0" compatLnSpc="1">
            <a:prstTxWarp prst="textNoShape">
              <a:avLst/>
            </a:prstTxWarp>
          </a:bodyPr>
          <a:lstStyle/>
          <a:p>
            <a:endParaRPr lang="ru-UA" sz="7198"/>
          </a:p>
        </p:txBody>
      </p:sp>
      <p:grpSp>
        <p:nvGrpSpPr>
          <p:cNvPr id="413" name="Group 412">
            <a:extLst>
              <a:ext uri="{FF2B5EF4-FFF2-40B4-BE49-F238E27FC236}">
                <a16:creationId xmlns:a16="http://schemas.microsoft.com/office/drawing/2014/main" id="{528B9A2F-E558-B771-5658-EF7C4B792E30}"/>
              </a:ext>
            </a:extLst>
          </p:cNvPr>
          <p:cNvGrpSpPr/>
          <p:nvPr/>
        </p:nvGrpSpPr>
        <p:grpSpPr>
          <a:xfrm>
            <a:off x="12363304" y="1298753"/>
            <a:ext cx="3815470" cy="1342653"/>
            <a:chOff x="4443430" y="4425263"/>
            <a:chExt cx="2488311" cy="1342653"/>
          </a:xfrm>
        </p:grpSpPr>
        <p:sp>
          <p:nvSpPr>
            <p:cNvPr id="414" name="Textbox 200">
              <a:extLst>
                <a:ext uri="{FF2B5EF4-FFF2-40B4-BE49-F238E27FC236}">
                  <a16:creationId xmlns:a16="http://schemas.microsoft.com/office/drawing/2014/main" id="{653F1256-46DF-BB98-3C30-7B06F0D6375F}"/>
                </a:ext>
              </a:extLst>
            </p:cNvPr>
            <p:cNvSpPr txBox="1"/>
            <p:nvPr/>
          </p:nvSpPr>
          <p:spPr>
            <a:xfrm flipH="1">
              <a:off x="4443430" y="4425263"/>
              <a:ext cx="2488310" cy="461665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 anchor="ctr">
              <a:spAutoFit/>
            </a:bodyPr>
            <a:lstStyle/>
            <a:p>
              <a:pPr marL="0" marR="0" lvl="0" indent="0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US" sz="2400" b="1" dirty="0">
                  <a:solidFill>
                    <a:schemeClr val="tx2"/>
                  </a:solidFill>
                  <a:latin typeface="+mj-lt"/>
                </a:rPr>
                <a:t>MAIN TITLE</a:t>
              </a:r>
              <a:endPara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+mj-lt"/>
              </a:endParaRPr>
            </a:p>
          </p:txBody>
        </p:sp>
        <p:sp>
          <p:nvSpPr>
            <p:cNvPr id="415" name="Textbox 200">
              <a:extLst>
                <a:ext uri="{FF2B5EF4-FFF2-40B4-BE49-F238E27FC236}">
                  <a16:creationId xmlns:a16="http://schemas.microsoft.com/office/drawing/2014/main" id="{65490499-56A6-3CD9-D476-E4692A46F8E6}"/>
                </a:ext>
              </a:extLst>
            </p:cNvPr>
            <p:cNvSpPr txBox="1"/>
            <p:nvPr/>
          </p:nvSpPr>
          <p:spPr>
            <a:xfrm flipH="1">
              <a:off x="4443430" y="4794253"/>
              <a:ext cx="2488310" cy="369332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 anchor="ctr">
              <a:spAutoFit/>
            </a:bodyPr>
            <a:lstStyle/>
            <a:p>
              <a:pPr marL="0" marR="0" lvl="0" indent="0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i="0" u="none" strike="noStrike" kern="1200" cap="none" spc="0" normalizeH="0" baseline="0" noProof="0" dirty="0">
                  <a:ln>
                    <a:noFill/>
                  </a:ln>
                  <a:solidFill>
                    <a:schemeClr val="accent1">
                      <a:lumMod val="60000"/>
                      <a:lumOff val="40000"/>
                    </a:schemeClr>
                  </a:solidFill>
                  <a:effectLst/>
                  <a:uLnTx/>
                  <a:uFillTx/>
                  <a:latin typeface="+mj-lt"/>
                </a:rPr>
                <a:t>SUBTITLE</a:t>
              </a:r>
              <a:endParaRPr kumimoji="0" lang="en-US" sz="1400" i="0" u="none" strike="noStrike" kern="1200" cap="none" spc="0" normalizeH="0" baseline="0" noProof="0" dirty="0">
                <a:ln>
                  <a:noFill/>
                </a:ln>
                <a:solidFill>
                  <a:schemeClr val="accent1">
                    <a:lumMod val="60000"/>
                    <a:lumOff val="40000"/>
                  </a:schemeClr>
                </a:solidFill>
                <a:effectLst/>
                <a:uLnTx/>
                <a:uFillTx/>
                <a:latin typeface="+mj-lt"/>
              </a:endParaRPr>
            </a:p>
          </p:txBody>
        </p:sp>
        <p:sp>
          <p:nvSpPr>
            <p:cNvPr id="416" name="Textbox 200">
              <a:extLst>
                <a:ext uri="{FF2B5EF4-FFF2-40B4-BE49-F238E27FC236}">
                  <a16:creationId xmlns:a16="http://schemas.microsoft.com/office/drawing/2014/main" id="{9D52C8EE-07A8-A50C-350A-1442C2C95BA3}"/>
                </a:ext>
              </a:extLst>
            </p:cNvPr>
            <p:cNvSpPr txBox="1"/>
            <p:nvPr/>
          </p:nvSpPr>
          <p:spPr>
            <a:xfrm flipH="1">
              <a:off x="4443430" y="5183141"/>
              <a:ext cx="2488311" cy="584775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 anchor="t">
              <a:spAutoFit/>
            </a:bodyPr>
            <a:lstStyle/>
            <a:p>
              <a:pPr>
                <a:defRPr/>
              </a:pPr>
              <a:r>
                <a:rPr kumimoji="0" lang="vi-VN" sz="16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ea typeface="+mn-ea"/>
                  <a:cs typeface="+mn-cs"/>
                </a:rPr>
                <a:t>Lorem ipsum dolor sit amet, consectetuer adipiscing elit. Maecenas.</a:t>
              </a: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</p:grpSp>
      <p:grpSp>
        <p:nvGrpSpPr>
          <p:cNvPr id="417" name="Group 416">
            <a:extLst>
              <a:ext uri="{FF2B5EF4-FFF2-40B4-BE49-F238E27FC236}">
                <a16:creationId xmlns:a16="http://schemas.microsoft.com/office/drawing/2014/main" id="{DD0F13FB-7B2E-2AF1-49B6-B7D05213D632}"/>
              </a:ext>
            </a:extLst>
          </p:cNvPr>
          <p:cNvGrpSpPr/>
          <p:nvPr/>
        </p:nvGrpSpPr>
        <p:grpSpPr>
          <a:xfrm>
            <a:off x="15674082" y="3308402"/>
            <a:ext cx="3815470" cy="1342653"/>
            <a:chOff x="4443430" y="4425263"/>
            <a:chExt cx="2488311" cy="1342653"/>
          </a:xfrm>
        </p:grpSpPr>
        <p:sp>
          <p:nvSpPr>
            <p:cNvPr id="418" name="Textbox 200">
              <a:extLst>
                <a:ext uri="{FF2B5EF4-FFF2-40B4-BE49-F238E27FC236}">
                  <a16:creationId xmlns:a16="http://schemas.microsoft.com/office/drawing/2014/main" id="{C96E28B8-3732-EBA7-4392-2C89E1E69535}"/>
                </a:ext>
              </a:extLst>
            </p:cNvPr>
            <p:cNvSpPr txBox="1"/>
            <p:nvPr/>
          </p:nvSpPr>
          <p:spPr>
            <a:xfrm flipH="1">
              <a:off x="4443430" y="4425263"/>
              <a:ext cx="2488310" cy="461665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 anchor="ctr">
              <a:spAutoFit/>
            </a:bodyPr>
            <a:lstStyle/>
            <a:p>
              <a:pPr marL="0" marR="0" lvl="0" indent="0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US" sz="2400" b="1" dirty="0">
                  <a:solidFill>
                    <a:schemeClr val="tx2"/>
                  </a:solidFill>
                  <a:latin typeface="+mj-lt"/>
                </a:rPr>
                <a:t>MAIN TITLE</a:t>
              </a:r>
              <a:endPara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+mj-lt"/>
              </a:endParaRPr>
            </a:p>
          </p:txBody>
        </p:sp>
        <p:sp>
          <p:nvSpPr>
            <p:cNvPr id="419" name="Textbox 200">
              <a:extLst>
                <a:ext uri="{FF2B5EF4-FFF2-40B4-BE49-F238E27FC236}">
                  <a16:creationId xmlns:a16="http://schemas.microsoft.com/office/drawing/2014/main" id="{568C1DDC-70E3-7516-2208-2CB0491BD45B}"/>
                </a:ext>
              </a:extLst>
            </p:cNvPr>
            <p:cNvSpPr txBox="1"/>
            <p:nvPr/>
          </p:nvSpPr>
          <p:spPr>
            <a:xfrm flipH="1">
              <a:off x="4443430" y="4794253"/>
              <a:ext cx="2488310" cy="369332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 anchor="ctr">
              <a:spAutoFit/>
            </a:bodyPr>
            <a:lstStyle/>
            <a:p>
              <a:pPr marL="0" marR="0" lvl="0" indent="0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i="0" u="none" strike="noStrike" kern="1200" cap="none" spc="0" normalizeH="0" baseline="0" noProof="0" dirty="0">
                  <a:ln>
                    <a:noFill/>
                  </a:ln>
                  <a:solidFill>
                    <a:schemeClr val="accent2"/>
                  </a:solidFill>
                  <a:effectLst/>
                  <a:uLnTx/>
                  <a:uFillTx/>
                  <a:latin typeface="+mj-lt"/>
                </a:rPr>
                <a:t>SUBTITLE</a:t>
              </a:r>
              <a:endParaRPr kumimoji="0" lang="en-US" sz="1400" i="0" u="none" strike="noStrike" kern="1200" cap="none" spc="0" normalizeH="0" baseline="0" noProof="0" dirty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+mj-lt"/>
              </a:endParaRPr>
            </a:p>
          </p:txBody>
        </p:sp>
        <p:sp>
          <p:nvSpPr>
            <p:cNvPr id="420" name="Textbox 200">
              <a:extLst>
                <a:ext uri="{FF2B5EF4-FFF2-40B4-BE49-F238E27FC236}">
                  <a16:creationId xmlns:a16="http://schemas.microsoft.com/office/drawing/2014/main" id="{E8A943E6-57BA-FAA7-392C-31EEB8B539DC}"/>
                </a:ext>
              </a:extLst>
            </p:cNvPr>
            <p:cNvSpPr txBox="1"/>
            <p:nvPr/>
          </p:nvSpPr>
          <p:spPr>
            <a:xfrm flipH="1">
              <a:off x="4443430" y="5183141"/>
              <a:ext cx="2488311" cy="584775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 anchor="t">
              <a:spAutoFit/>
            </a:bodyPr>
            <a:lstStyle/>
            <a:p>
              <a:pPr>
                <a:defRPr/>
              </a:pPr>
              <a:r>
                <a:rPr kumimoji="0" lang="vi-VN" sz="16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ea typeface="+mn-ea"/>
                  <a:cs typeface="+mn-cs"/>
                </a:rPr>
                <a:t>Lorem ipsum dolor sit amet, consectetuer adipiscing elit. Maecenas</a:t>
              </a:r>
              <a:r>
                <a: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ea typeface="+mn-ea"/>
                  <a:cs typeface="+mn-cs"/>
                </a:rPr>
                <a:t>.</a:t>
              </a:r>
            </a:p>
          </p:txBody>
        </p:sp>
      </p:grpSp>
      <p:grpSp>
        <p:nvGrpSpPr>
          <p:cNvPr id="421" name="Group 420">
            <a:extLst>
              <a:ext uri="{FF2B5EF4-FFF2-40B4-BE49-F238E27FC236}">
                <a16:creationId xmlns:a16="http://schemas.microsoft.com/office/drawing/2014/main" id="{58ABD4A6-154C-DB3B-7502-1004D25EFDC0}"/>
              </a:ext>
            </a:extLst>
          </p:cNvPr>
          <p:cNvGrpSpPr/>
          <p:nvPr/>
        </p:nvGrpSpPr>
        <p:grpSpPr>
          <a:xfrm>
            <a:off x="18704698" y="6190728"/>
            <a:ext cx="3815470" cy="1342653"/>
            <a:chOff x="4443430" y="4425263"/>
            <a:chExt cx="2488311" cy="1342653"/>
          </a:xfrm>
        </p:grpSpPr>
        <p:sp>
          <p:nvSpPr>
            <p:cNvPr id="422" name="Textbox 200">
              <a:extLst>
                <a:ext uri="{FF2B5EF4-FFF2-40B4-BE49-F238E27FC236}">
                  <a16:creationId xmlns:a16="http://schemas.microsoft.com/office/drawing/2014/main" id="{4759BD73-85A8-BCFA-CB13-480E383D5C29}"/>
                </a:ext>
              </a:extLst>
            </p:cNvPr>
            <p:cNvSpPr txBox="1"/>
            <p:nvPr/>
          </p:nvSpPr>
          <p:spPr>
            <a:xfrm flipH="1">
              <a:off x="4443430" y="4425263"/>
              <a:ext cx="2488310" cy="461665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 anchor="ctr">
              <a:spAutoFit/>
            </a:bodyPr>
            <a:lstStyle/>
            <a:p>
              <a:pPr marL="0" marR="0" lvl="0" indent="0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US" sz="2400" b="1" dirty="0">
                  <a:solidFill>
                    <a:schemeClr val="tx2"/>
                  </a:solidFill>
                  <a:latin typeface="+mj-lt"/>
                </a:rPr>
                <a:t>MAIN TITLE</a:t>
              </a:r>
              <a:endPara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+mj-lt"/>
              </a:endParaRPr>
            </a:p>
          </p:txBody>
        </p:sp>
        <p:sp>
          <p:nvSpPr>
            <p:cNvPr id="423" name="Textbox 200">
              <a:extLst>
                <a:ext uri="{FF2B5EF4-FFF2-40B4-BE49-F238E27FC236}">
                  <a16:creationId xmlns:a16="http://schemas.microsoft.com/office/drawing/2014/main" id="{B8F7618A-E1AB-467F-9657-99673B2A65C0}"/>
                </a:ext>
              </a:extLst>
            </p:cNvPr>
            <p:cNvSpPr txBox="1"/>
            <p:nvPr/>
          </p:nvSpPr>
          <p:spPr>
            <a:xfrm flipH="1">
              <a:off x="4443430" y="4794253"/>
              <a:ext cx="2488310" cy="369332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 anchor="ctr">
              <a:spAutoFit/>
            </a:bodyPr>
            <a:lstStyle/>
            <a:p>
              <a:pPr marL="0" marR="0" lvl="0" indent="0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i="0" u="none" strike="noStrike" kern="1200" cap="none" spc="0" normalizeH="0" baseline="0" noProof="0" dirty="0">
                  <a:ln>
                    <a:noFill/>
                  </a:ln>
                  <a:solidFill>
                    <a:schemeClr val="accent3"/>
                  </a:solidFill>
                  <a:effectLst/>
                  <a:uLnTx/>
                  <a:uFillTx/>
                  <a:latin typeface="+mj-lt"/>
                </a:rPr>
                <a:t>SUBTITLE</a:t>
              </a:r>
              <a:endParaRPr kumimoji="0" lang="en-US" sz="1400" i="0" u="none" strike="noStrike" kern="1200" cap="none" spc="0" normalizeH="0" baseline="0" noProof="0" dirty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j-lt"/>
              </a:endParaRPr>
            </a:p>
          </p:txBody>
        </p:sp>
        <p:sp>
          <p:nvSpPr>
            <p:cNvPr id="424" name="Textbox 200">
              <a:extLst>
                <a:ext uri="{FF2B5EF4-FFF2-40B4-BE49-F238E27FC236}">
                  <a16:creationId xmlns:a16="http://schemas.microsoft.com/office/drawing/2014/main" id="{B1F72029-D56C-80CD-BA96-E3C990662188}"/>
                </a:ext>
              </a:extLst>
            </p:cNvPr>
            <p:cNvSpPr txBox="1"/>
            <p:nvPr/>
          </p:nvSpPr>
          <p:spPr>
            <a:xfrm flipH="1">
              <a:off x="4443430" y="5183141"/>
              <a:ext cx="2488311" cy="584775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 anchor="t">
              <a:spAutoFit/>
            </a:bodyPr>
            <a:lstStyle/>
            <a:p>
              <a:pPr>
                <a:defRPr/>
              </a:pPr>
              <a:r>
                <a:rPr kumimoji="0" lang="vi-VN" sz="16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ea typeface="+mn-ea"/>
                  <a:cs typeface="+mn-cs"/>
                </a:rPr>
                <a:t>Lorem ipsum dolor sit amet, consectetuer adipiscing elit. Maecenas</a:t>
              </a:r>
              <a:r>
                <a: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ea typeface="+mn-ea"/>
                  <a:cs typeface="+mn-cs"/>
                </a:rPr>
                <a:t>.</a:t>
              </a:r>
            </a:p>
          </p:txBody>
        </p:sp>
      </p:grpSp>
      <p:grpSp>
        <p:nvGrpSpPr>
          <p:cNvPr id="425" name="Group 424">
            <a:extLst>
              <a:ext uri="{FF2B5EF4-FFF2-40B4-BE49-F238E27FC236}">
                <a16:creationId xmlns:a16="http://schemas.microsoft.com/office/drawing/2014/main" id="{20646819-5244-93A9-92EF-B8CC8558FEB9}"/>
              </a:ext>
            </a:extLst>
          </p:cNvPr>
          <p:cNvGrpSpPr/>
          <p:nvPr/>
        </p:nvGrpSpPr>
        <p:grpSpPr>
          <a:xfrm>
            <a:off x="12363304" y="10846958"/>
            <a:ext cx="3815470" cy="1342653"/>
            <a:chOff x="4443430" y="4425263"/>
            <a:chExt cx="2488311" cy="1342653"/>
          </a:xfrm>
        </p:grpSpPr>
        <p:sp>
          <p:nvSpPr>
            <p:cNvPr id="426" name="Textbox 200">
              <a:extLst>
                <a:ext uri="{FF2B5EF4-FFF2-40B4-BE49-F238E27FC236}">
                  <a16:creationId xmlns:a16="http://schemas.microsoft.com/office/drawing/2014/main" id="{12A2DD82-FA1F-2968-0659-E9C15CFC1830}"/>
                </a:ext>
              </a:extLst>
            </p:cNvPr>
            <p:cNvSpPr txBox="1"/>
            <p:nvPr/>
          </p:nvSpPr>
          <p:spPr>
            <a:xfrm flipH="1">
              <a:off x="4443430" y="4425263"/>
              <a:ext cx="2488310" cy="461665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 anchor="ctr">
              <a:spAutoFit/>
            </a:bodyPr>
            <a:lstStyle/>
            <a:p>
              <a:pPr marL="0" marR="0" lvl="0" indent="0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US" sz="2400" b="1" dirty="0">
                  <a:solidFill>
                    <a:schemeClr val="tx2"/>
                  </a:solidFill>
                  <a:latin typeface="+mj-lt"/>
                </a:rPr>
                <a:t>MAIN TITLE</a:t>
              </a:r>
              <a:endPara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+mj-lt"/>
              </a:endParaRPr>
            </a:p>
          </p:txBody>
        </p:sp>
        <p:sp>
          <p:nvSpPr>
            <p:cNvPr id="427" name="Textbox 200">
              <a:extLst>
                <a:ext uri="{FF2B5EF4-FFF2-40B4-BE49-F238E27FC236}">
                  <a16:creationId xmlns:a16="http://schemas.microsoft.com/office/drawing/2014/main" id="{83F3D761-88B4-5FF0-23CC-D131EF3AC4ED}"/>
                </a:ext>
              </a:extLst>
            </p:cNvPr>
            <p:cNvSpPr txBox="1"/>
            <p:nvPr/>
          </p:nvSpPr>
          <p:spPr>
            <a:xfrm flipH="1">
              <a:off x="4443430" y="4794253"/>
              <a:ext cx="2488310" cy="369332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 anchor="ctr">
              <a:spAutoFit/>
            </a:bodyPr>
            <a:lstStyle/>
            <a:p>
              <a:pPr marL="0" marR="0" lvl="0" indent="0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i="0" u="none" strike="noStrike" kern="1200" cap="none" spc="0" normalizeH="0" baseline="0" noProof="0" dirty="0">
                  <a:ln>
                    <a:noFill/>
                  </a:ln>
                  <a:solidFill>
                    <a:schemeClr val="accent5"/>
                  </a:solidFill>
                  <a:effectLst/>
                  <a:uLnTx/>
                  <a:uFillTx/>
                  <a:latin typeface="+mj-lt"/>
                </a:rPr>
                <a:t>SUBTITLE</a:t>
              </a:r>
              <a:endParaRPr kumimoji="0" lang="en-US" sz="1400" i="0" u="none" strike="noStrike" kern="1200" cap="none" spc="0" normalizeH="0" baseline="0" noProof="0" dirty="0">
                <a:ln>
                  <a:noFill/>
                </a:ln>
                <a:solidFill>
                  <a:schemeClr val="accent5"/>
                </a:solidFill>
                <a:effectLst/>
                <a:uLnTx/>
                <a:uFillTx/>
                <a:latin typeface="+mj-lt"/>
              </a:endParaRPr>
            </a:p>
          </p:txBody>
        </p:sp>
        <p:sp>
          <p:nvSpPr>
            <p:cNvPr id="428" name="Textbox 200">
              <a:extLst>
                <a:ext uri="{FF2B5EF4-FFF2-40B4-BE49-F238E27FC236}">
                  <a16:creationId xmlns:a16="http://schemas.microsoft.com/office/drawing/2014/main" id="{CCFBFF04-496F-FE48-48C8-78E2769978AA}"/>
                </a:ext>
              </a:extLst>
            </p:cNvPr>
            <p:cNvSpPr txBox="1"/>
            <p:nvPr/>
          </p:nvSpPr>
          <p:spPr>
            <a:xfrm flipH="1">
              <a:off x="4443430" y="5183141"/>
              <a:ext cx="2488311" cy="584775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 anchor="t">
              <a:spAutoFit/>
            </a:bodyPr>
            <a:lstStyle/>
            <a:p>
              <a:pPr>
                <a:defRPr/>
              </a:pPr>
              <a:r>
                <a:rPr kumimoji="0" lang="vi-VN" sz="16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ea typeface="+mn-ea"/>
                  <a:cs typeface="+mn-cs"/>
                </a:rPr>
                <a:t>Lorem ipsum dolor sit amet, consectetuer adipiscing elit. Maecenas.</a:t>
              </a: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</p:grpSp>
      <p:grpSp>
        <p:nvGrpSpPr>
          <p:cNvPr id="429" name="Group 428">
            <a:extLst>
              <a:ext uri="{FF2B5EF4-FFF2-40B4-BE49-F238E27FC236}">
                <a16:creationId xmlns:a16="http://schemas.microsoft.com/office/drawing/2014/main" id="{F86FAAFB-AA0A-804A-C89A-C3C4E3F8FEC8}"/>
              </a:ext>
            </a:extLst>
          </p:cNvPr>
          <p:cNvGrpSpPr/>
          <p:nvPr/>
        </p:nvGrpSpPr>
        <p:grpSpPr>
          <a:xfrm>
            <a:off x="15674082" y="8931173"/>
            <a:ext cx="3815470" cy="1342653"/>
            <a:chOff x="4443430" y="4425263"/>
            <a:chExt cx="2488311" cy="1342653"/>
          </a:xfrm>
        </p:grpSpPr>
        <p:sp>
          <p:nvSpPr>
            <p:cNvPr id="430" name="Textbox 200">
              <a:extLst>
                <a:ext uri="{FF2B5EF4-FFF2-40B4-BE49-F238E27FC236}">
                  <a16:creationId xmlns:a16="http://schemas.microsoft.com/office/drawing/2014/main" id="{BF9B140F-8A2B-ABEF-2CBE-5351B57D26B6}"/>
                </a:ext>
              </a:extLst>
            </p:cNvPr>
            <p:cNvSpPr txBox="1"/>
            <p:nvPr/>
          </p:nvSpPr>
          <p:spPr>
            <a:xfrm flipH="1">
              <a:off x="4443430" y="4425263"/>
              <a:ext cx="2488310" cy="461665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 anchor="ctr">
              <a:spAutoFit/>
            </a:bodyPr>
            <a:lstStyle/>
            <a:p>
              <a:pPr marL="0" marR="0" lvl="0" indent="0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US" sz="2400" b="1" dirty="0">
                  <a:solidFill>
                    <a:schemeClr val="tx2"/>
                  </a:solidFill>
                  <a:latin typeface="+mj-lt"/>
                </a:rPr>
                <a:t>MAIN TITLE</a:t>
              </a:r>
              <a:endPara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+mj-lt"/>
              </a:endParaRPr>
            </a:p>
          </p:txBody>
        </p:sp>
        <p:sp>
          <p:nvSpPr>
            <p:cNvPr id="431" name="Textbox 200">
              <a:extLst>
                <a:ext uri="{FF2B5EF4-FFF2-40B4-BE49-F238E27FC236}">
                  <a16:creationId xmlns:a16="http://schemas.microsoft.com/office/drawing/2014/main" id="{D7B74AAF-C19F-E67D-4871-80ABE0CDF903}"/>
                </a:ext>
              </a:extLst>
            </p:cNvPr>
            <p:cNvSpPr txBox="1"/>
            <p:nvPr/>
          </p:nvSpPr>
          <p:spPr>
            <a:xfrm flipH="1">
              <a:off x="4443430" y="4794253"/>
              <a:ext cx="2488310" cy="369332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 anchor="ctr">
              <a:spAutoFit/>
            </a:bodyPr>
            <a:lstStyle/>
            <a:p>
              <a:pPr marL="0" marR="0" lvl="0" indent="0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i="0" u="none" strike="noStrike" kern="1200" cap="none" spc="0" normalizeH="0" baseline="0" noProof="0" dirty="0">
                  <a:ln>
                    <a:noFill/>
                  </a:ln>
                  <a:solidFill>
                    <a:schemeClr val="accent4"/>
                  </a:solidFill>
                  <a:effectLst/>
                  <a:uLnTx/>
                  <a:uFillTx/>
                  <a:latin typeface="+mj-lt"/>
                </a:rPr>
                <a:t>SUBTITLE</a:t>
              </a:r>
              <a:endParaRPr kumimoji="0" lang="en-US" sz="1400" i="0" u="none" strike="noStrike" kern="1200" cap="none" spc="0" normalizeH="0" baseline="0" noProof="0" dirty="0">
                <a:ln>
                  <a:noFill/>
                </a:ln>
                <a:solidFill>
                  <a:schemeClr val="accent4"/>
                </a:solidFill>
                <a:effectLst/>
                <a:uLnTx/>
                <a:uFillTx/>
                <a:latin typeface="+mj-lt"/>
              </a:endParaRPr>
            </a:p>
          </p:txBody>
        </p:sp>
        <p:sp>
          <p:nvSpPr>
            <p:cNvPr id="432" name="Textbox 200">
              <a:extLst>
                <a:ext uri="{FF2B5EF4-FFF2-40B4-BE49-F238E27FC236}">
                  <a16:creationId xmlns:a16="http://schemas.microsoft.com/office/drawing/2014/main" id="{6266F4F3-023B-6D75-0BDF-3A5515AFA793}"/>
                </a:ext>
              </a:extLst>
            </p:cNvPr>
            <p:cNvSpPr txBox="1"/>
            <p:nvPr/>
          </p:nvSpPr>
          <p:spPr>
            <a:xfrm flipH="1">
              <a:off x="4443430" y="5183141"/>
              <a:ext cx="2488311" cy="584775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 anchor="t">
              <a:spAutoFit/>
            </a:bodyPr>
            <a:lstStyle/>
            <a:p>
              <a:pPr>
                <a:defRPr/>
              </a:pPr>
              <a:r>
                <a:rPr kumimoji="0" lang="vi-VN" sz="16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ea typeface="+mn-ea"/>
                  <a:cs typeface="+mn-cs"/>
                </a:rPr>
                <a:t>Lorem ipsum dolor sit amet, consectetuer adipiscing elit. Maecenas</a:t>
              </a:r>
              <a:r>
                <a: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ea typeface="+mn-ea"/>
                  <a:cs typeface="+mn-cs"/>
                </a:rPr>
                <a:t>.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894085075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250" advClick="0" advTm="2000">
        <p14:flip dir="r"/>
      </p:transition>
    </mc:Choice>
    <mc:Fallback>
      <p:transition spd="slow" advClick="0" advTm="2000">
        <p:fade/>
      </p:transition>
    </mc:Fallback>
  </mc:AlternateContent>
  <mc:AlternateContent xmlns:mc="http://schemas.openxmlformats.org/markup-compatibility/2006">
    <mc:Choice xmlns:p14="http://schemas.microsoft.com/office/powerpoint/2010/main"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16" presetClass="entr" presetSubtype="37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outVertical)">
                                          <p:cBhvr>
                                            <p:cTn id="7" dur="500"/>
                                            <p:tgtEl>
                                              <p:spTgt spid="1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" presetID="2" presetClass="entr" presetSubtype="8" fill="hold" nodeType="withEffect" p14:presetBounceEnd="65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5000">
                                          <p:cBhvr additive="base">
                                            <p:cTn id="10" dur="15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5000">
                                          <p:cBhvr additive="base">
                                            <p:cTn id="11" dur="15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" presetID="2" presetClass="entr" presetSubtype="1" fill="hold" nodeType="withEffect" p14:presetBounceEnd="65000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5000">
                                          <p:cBhvr additive="base">
                                            <p:cTn id="14" dur="15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5000">
                                          <p:cBhvr additive="base">
                                            <p:cTn id="15" dur="15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6" presetID="2" presetClass="entr" presetSubtype="1" fill="hold" nodeType="withEffect" p14:presetBounceEnd="65000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5000">
                                          <p:cBhvr additive="base">
                                            <p:cTn id="18" dur="1500" fill="hold"/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5000">
                                          <p:cBhvr additive="base">
                                            <p:cTn id="19" dur="1500" fill="hold"/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" presetID="2" presetClass="entr" presetSubtype="2" fill="hold" nodeType="withEffect" p14:presetBounceEnd="65000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5000">
                                          <p:cBhvr additive="base">
                                            <p:cTn id="22" dur="1500" fill="hold"/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5000">
                                          <p:cBhvr additive="base">
                                            <p:cTn id="23" dur="1500" fill="hold"/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4" presetID="2" presetClass="entr" presetSubtype="4" fill="hold" nodeType="withEffect" p14:presetBounceEnd="65000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5000">
                                          <p:cBhvr additive="base">
                                            <p:cTn id="26" dur="1500" fill="hold"/>
                                            <p:tgtEl>
                                              <p:spTgt spid="15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5000">
                                          <p:cBhvr additive="base">
                                            <p:cTn id="27" dur="1500" fill="hold"/>
                                            <p:tgtEl>
                                              <p:spTgt spid="15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8" presetID="2" presetClass="entr" presetSubtype="4" fill="hold" nodeType="withEffect" p14:presetBounceEnd="65000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5000">
                                          <p:cBhvr additive="base">
                                            <p:cTn id="30" dur="1500" fill="hold"/>
                                            <p:tgtEl>
                                              <p:spTgt spid="16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5000">
                                          <p:cBhvr additive="base">
                                            <p:cTn id="31" dur="1500" fill="hold"/>
                                            <p:tgtEl>
                                              <p:spTgt spid="16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2" presetID="22" presetClass="entr" presetSubtype="2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34" dur="500"/>
                                            <p:tgtEl>
                                              <p:spTgt spid="6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5" presetID="6" presetClass="emph" presetSubtype="0" autoRev="1" fill="hold" grpId="1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Scale>
                                          <p:cBhvr>
                                            <p:cTn id="36" dur="500" fill="hold"/>
                                            <p:tgtEl>
                                              <p:spTgt spid="68"/>
                                            </p:tgtEl>
                                          </p:cBhvr>
                                          <p:by x="120000" y="12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7" presetID="22" presetClass="entr" presetSubtype="2" fill="hold" grpId="0" nodeType="withEffect">
                                      <p:stCondLst>
                                        <p:cond delay="175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39" dur="500"/>
                                            <p:tgtEl>
                                              <p:spTgt spid="7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0" presetID="6" presetClass="emph" presetSubtype="0" autoRev="1" fill="hold" grpId="1" nodeType="withEffect">
                                      <p:stCondLst>
                                        <p:cond delay="1750"/>
                                      </p:stCondLst>
                                      <p:childTnLst>
                                        <p:animScale>
                                          <p:cBhvr>
                                            <p:cTn id="41" dur="500" fill="hold"/>
                                            <p:tgtEl>
                                              <p:spTgt spid="75"/>
                                            </p:tgtEl>
                                          </p:cBhvr>
                                          <p:by x="120000" y="12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2" presetID="22" presetClass="entr" presetSubtype="2" fill="hold" grpId="0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4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44" dur="500"/>
                                            <p:tgtEl>
                                              <p:spTgt spid="7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5" presetID="6" presetClass="emph" presetSubtype="0" autoRev="1" fill="hold" grpId="1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animScale>
                                          <p:cBhvr>
                                            <p:cTn id="46" dur="500" fill="hold"/>
                                            <p:tgtEl>
                                              <p:spTgt spid="71"/>
                                            </p:tgtEl>
                                          </p:cBhvr>
                                          <p:by x="120000" y="12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7" presetID="22" presetClass="entr" presetSubtype="2" fill="hold" grpId="0" nodeType="withEffect">
                                      <p:stCondLst>
                                        <p:cond delay="2250"/>
                                      </p:stCondLst>
                                      <p:childTnLst>
                                        <p:set>
                                          <p:cBhvr>
                                            <p:cTn id="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49" dur="500"/>
                                            <p:tgtEl>
                                              <p:spTgt spid="7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0" presetID="6" presetClass="emph" presetSubtype="0" autoRev="1" fill="hold" grpId="1" nodeType="withEffect">
                                      <p:stCondLst>
                                        <p:cond delay="2250"/>
                                      </p:stCondLst>
                                      <p:childTnLst>
                                        <p:animScale>
                                          <p:cBhvr>
                                            <p:cTn id="51" dur="500" fill="hold"/>
                                            <p:tgtEl>
                                              <p:spTgt spid="72"/>
                                            </p:tgtEl>
                                          </p:cBhvr>
                                          <p:by x="120000" y="12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2" presetID="22" presetClass="entr" presetSubtype="2" fill="hold" grpId="0" nodeType="withEffect">
                                      <p:stCondLst>
                                        <p:cond delay="2500"/>
                                      </p:stCondLst>
                                      <p:childTnLst>
                                        <p:set>
                                          <p:cBhvr>
                                            <p:cTn id="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54" dur="500"/>
                                            <p:tgtEl>
                                              <p:spTgt spid="6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5" presetID="6" presetClass="emph" presetSubtype="0" autoRev="1" fill="hold" grpId="1" nodeType="withEffect">
                                      <p:stCondLst>
                                        <p:cond delay="2500"/>
                                      </p:stCondLst>
                                      <p:childTnLst>
                                        <p:animScale>
                                          <p:cBhvr>
                                            <p:cTn id="56" dur="500" fill="hold"/>
                                            <p:tgtEl>
                                              <p:spTgt spid="66"/>
                                            </p:tgtEl>
                                          </p:cBhvr>
                                          <p:by x="120000" y="12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7" presetID="12" presetClass="entr" presetSubtype="8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9" dur="500"/>
                                            <p:tgtEl>
                                              <p:spTgt spid="9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-#ppt_w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right)">
                                          <p:cBhvr>
                                            <p:cTn id="60" dur="500"/>
                                            <p:tgtEl>
                                              <p:spTgt spid="9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1" presetID="12" presetClass="entr" presetSubtype="8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3" dur="500"/>
                                            <p:tgtEl>
                                              <p:spTgt spid="10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-#ppt_w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right)">
                                          <p:cBhvr>
                                            <p:cTn id="64" dur="500"/>
                                            <p:tgtEl>
                                              <p:spTgt spid="10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5" presetID="12" presetClass="entr" presetSubtype="8" fill="hold" grpId="0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7" dur="500"/>
                                            <p:tgtEl>
                                              <p:spTgt spid="19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-#ppt_w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right)">
                                          <p:cBhvr>
                                            <p:cTn id="68" dur="500"/>
                                            <p:tgtEl>
                                              <p:spTgt spid="19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9" presetID="12" presetClass="entr" presetSubtype="8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1" dur="500"/>
                                            <p:tgtEl>
                                              <p:spTgt spid="15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-#ppt_w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right)">
                                          <p:cBhvr>
                                            <p:cTn id="72" dur="500"/>
                                            <p:tgtEl>
                                              <p:spTgt spid="15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3" presetID="12" presetClass="entr" presetSubtype="8" fill="hold" grpId="0" nodeType="withEffect">
                                      <p:stCondLst>
                                        <p:cond delay="1750"/>
                                      </p:stCondLst>
                                      <p:childTnLst>
                                        <p:set>
                                          <p:cBhvr>
                                            <p:cTn id="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5" dur="500"/>
                                            <p:tgtEl>
                                              <p:spTgt spid="16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-#ppt_w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right)">
                                          <p:cBhvr>
                                            <p:cTn id="76" dur="500"/>
                                            <p:tgtEl>
                                              <p:spTgt spid="16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7" presetID="2" presetClass="entr" presetSubtype="8" fill="hold" grpId="0" nodeType="withEffect" p14:presetBounceEnd="65000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5000">
                                          <p:cBhvr additive="base">
                                            <p:cTn id="79" dur="15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5000">
                                          <p:cBhvr additive="base">
                                            <p:cTn id="80" dur="15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1" presetID="16" presetClass="entr" presetSubtype="37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8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outVertical)">
                                          <p:cBhvr>
                                            <p:cTn id="83" dur="500"/>
                                            <p:tgtEl>
                                              <p:spTgt spid="1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4" presetID="42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8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86" dur="1000"/>
                                            <p:tgtEl>
                                              <p:spTgt spid="19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87" dur="10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8" dur="10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9" presetID="42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91" dur="1000"/>
                                            <p:tgtEl>
                                              <p:spTgt spid="15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92" dur="10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3" dur="10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4" presetID="42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9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96" dur="1000"/>
                                            <p:tgtEl>
                                              <p:spTgt spid="20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97" dur="10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8" dur="10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9" presetID="42" presetClass="entr" presetSubtype="0" fill="hold" grpId="0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10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01" dur="1000"/>
                                            <p:tgtEl>
                                              <p:spTgt spid="21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02" dur="10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3" dur="10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4" presetID="2" presetClass="entr" presetSubtype="8" fill="hold" grpId="0" nodeType="withEffect" p14:presetBounceEnd="65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5000">
                                          <p:cBhvr additive="base">
                                            <p:cTn id="106" dur="20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5000">
                                          <p:cBhvr additive="base">
                                            <p:cTn id="107" dur="20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8" presetID="22" presetClass="entr" presetSubtype="8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10" dur="750"/>
                                            <p:tgtEl>
                                              <p:spTgt spid="7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1" presetID="22" presetClass="entr" presetSubtype="8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13" dur="1000"/>
                                            <p:tgtEl>
                                              <p:spTgt spid="41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4" presetID="22" presetClass="entr" presetSubtype="8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16" dur="1250"/>
                                            <p:tgtEl>
                                              <p:spTgt spid="7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7" presetID="22" presetClass="entr" presetSubtype="8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19" dur="1500"/>
                                            <p:tgtEl>
                                              <p:spTgt spid="41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0" presetID="22" presetClass="entr" presetSubtype="8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22" dur="1750"/>
                                            <p:tgtEl>
                                              <p:spTgt spid="7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3" presetID="2" presetClass="entr" presetSubtype="2" decel="10000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25" dur="1000" fill="hold"/>
                                            <p:tgtEl>
                                              <p:spTgt spid="4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6" dur="1000" fill="hold"/>
                                            <p:tgtEl>
                                              <p:spTgt spid="4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7" presetID="2" presetClass="entr" presetSubtype="2" decel="10000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29" dur="1000" fill="hold"/>
                                            <p:tgtEl>
                                              <p:spTgt spid="4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30" dur="1000" fill="hold"/>
                                            <p:tgtEl>
                                              <p:spTgt spid="4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1" presetID="2" presetClass="entr" presetSubtype="2" decel="10000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3" dur="1000" fill="hold"/>
                                            <p:tgtEl>
                                              <p:spTgt spid="42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34" dur="1000" fill="hold"/>
                                            <p:tgtEl>
                                              <p:spTgt spid="42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5" presetID="2" presetClass="entr" presetSubtype="2" decel="100000" fill="hold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1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7" dur="1000" fill="hold"/>
                                            <p:tgtEl>
                                              <p:spTgt spid="4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38" dur="1000" fill="hold"/>
                                            <p:tgtEl>
                                              <p:spTgt spid="4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9" presetID="2" presetClass="entr" presetSubtype="2" decel="100000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1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41" dur="1000" fill="hold"/>
                                            <p:tgtEl>
                                              <p:spTgt spid="4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2" dur="1000" fill="hold"/>
                                            <p:tgtEl>
                                              <p:spTgt spid="4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3" presetID="14" presetClass="entr" presetSubtype="10" fill="hold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1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randombar(horizontal)">
                                          <p:cBhvr>
                                            <p:cTn id="145" dur="1000"/>
                                            <p:tgtEl>
                                              <p:spTgt spid="43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2" grpId="0"/>
          <p:bldP spid="7" grpId="0" animBg="1"/>
          <p:bldP spid="13" grpId="0"/>
          <p:bldP spid="14" grpId="0"/>
          <p:bldP spid="15" grpId="0" animBg="1"/>
          <p:bldP spid="19" grpId="0" animBg="1"/>
          <p:bldP spid="20" grpId="0" animBg="1"/>
          <p:bldP spid="21" grpId="0" animBg="1"/>
          <p:bldP spid="97" grpId="0" animBg="1"/>
          <p:bldP spid="68" grpId="0" animBg="1"/>
          <p:bldP spid="68" grpId="1" animBg="1"/>
          <p:bldP spid="108" grpId="0" animBg="1"/>
          <p:bldP spid="168" grpId="0" animBg="1"/>
          <p:bldP spid="155" grpId="0" animBg="1"/>
          <p:bldP spid="190" grpId="0" animBg="1"/>
          <p:bldP spid="66" grpId="0" animBg="1"/>
          <p:bldP spid="66" grpId="1" animBg="1"/>
          <p:bldP spid="71" grpId="0" animBg="1"/>
          <p:bldP spid="71" grpId="1" animBg="1"/>
          <p:bldP spid="72" grpId="0" animBg="1"/>
          <p:bldP spid="72" grpId="1" animBg="1"/>
          <p:bldP spid="75" grpId="0" animBg="1"/>
          <p:bldP spid="75" grpId="1" animBg="1"/>
        </p:bldLst>
      </p:timing>
    </mc:Choice>
    <mc:Fallback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16" presetClass="entr" presetSubtype="37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outVertical)">
                                          <p:cBhvr>
                                            <p:cTn id="7" dur="500"/>
                                            <p:tgtEl>
                                              <p:spTgt spid="1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" presetID="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" dur="15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1" dur="15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" presetID="2" presetClass="entr" presetSubtype="1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4" dur="15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5" dur="15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6" presetID="2" presetClass="entr" presetSubtype="1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8" dur="1500" fill="hold"/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9" dur="1500" fill="hold"/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" presetID="2" presetClass="entr" presetSubtype="2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2" dur="1500" fill="hold"/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3" dur="1500" fill="hold"/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4" presetID="2" presetClass="entr" presetSubtype="4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6" dur="1500" fill="hold"/>
                                            <p:tgtEl>
                                              <p:spTgt spid="15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7" dur="1500" fill="hold"/>
                                            <p:tgtEl>
                                              <p:spTgt spid="15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8" presetID="2" presetClass="entr" presetSubtype="4" fill="hold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0" dur="1500" fill="hold"/>
                                            <p:tgtEl>
                                              <p:spTgt spid="16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1" dur="1500" fill="hold"/>
                                            <p:tgtEl>
                                              <p:spTgt spid="16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2" presetID="22" presetClass="entr" presetSubtype="2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34" dur="500"/>
                                            <p:tgtEl>
                                              <p:spTgt spid="6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5" presetID="6" presetClass="emph" presetSubtype="0" autoRev="1" fill="hold" grpId="1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Scale>
                                          <p:cBhvr>
                                            <p:cTn id="36" dur="500" fill="hold"/>
                                            <p:tgtEl>
                                              <p:spTgt spid="68"/>
                                            </p:tgtEl>
                                          </p:cBhvr>
                                          <p:by x="120000" y="12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7" presetID="22" presetClass="entr" presetSubtype="2" fill="hold" grpId="0" nodeType="withEffect">
                                      <p:stCondLst>
                                        <p:cond delay="175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39" dur="500"/>
                                            <p:tgtEl>
                                              <p:spTgt spid="7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0" presetID="6" presetClass="emph" presetSubtype="0" autoRev="1" fill="hold" grpId="1" nodeType="withEffect">
                                      <p:stCondLst>
                                        <p:cond delay="1750"/>
                                      </p:stCondLst>
                                      <p:childTnLst>
                                        <p:animScale>
                                          <p:cBhvr>
                                            <p:cTn id="41" dur="500" fill="hold"/>
                                            <p:tgtEl>
                                              <p:spTgt spid="75"/>
                                            </p:tgtEl>
                                          </p:cBhvr>
                                          <p:by x="120000" y="12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2" presetID="22" presetClass="entr" presetSubtype="2" fill="hold" grpId="0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4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44" dur="500"/>
                                            <p:tgtEl>
                                              <p:spTgt spid="7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5" presetID="6" presetClass="emph" presetSubtype="0" autoRev="1" fill="hold" grpId="1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animScale>
                                          <p:cBhvr>
                                            <p:cTn id="46" dur="500" fill="hold"/>
                                            <p:tgtEl>
                                              <p:spTgt spid="71"/>
                                            </p:tgtEl>
                                          </p:cBhvr>
                                          <p:by x="120000" y="12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7" presetID="22" presetClass="entr" presetSubtype="2" fill="hold" grpId="0" nodeType="withEffect">
                                      <p:stCondLst>
                                        <p:cond delay="2250"/>
                                      </p:stCondLst>
                                      <p:childTnLst>
                                        <p:set>
                                          <p:cBhvr>
                                            <p:cTn id="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49" dur="500"/>
                                            <p:tgtEl>
                                              <p:spTgt spid="7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0" presetID="6" presetClass="emph" presetSubtype="0" autoRev="1" fill="hold" grpId="1" nodeType="withEffect">
                                      <p:stCondLst>
                                        <p:cond delay="2250"/>
                                      </p:stCondLst>
                                      <p:childTnLst>
                                        <p:animScale>
                                          <p:cBhvr>
                                            <p:cTn id="51" dur="500" fill="hold"/>
                                            <p:tgtEl>
                                              <p:spTgt spid="72"/>
                                            </p:tgtEl>
                                          </p:cBhvr>
                                          <p:by x="120000" y="12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2" presetID="22" presetClass="entr" presetSubtype="2" fill="hold" grpId="0" nodeType="withEffect">
                                      <p:stCondLst>
                                        <p:cond delay="2500"/>
                                      </p:stCondLst>
                                      <p:childTnLst>
                                        <p:set>
                                          <p:cBhvr>
                                            <p:cTn id="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54" dur="500"/>
                                            <p:tgtEl>
                                              <p:spTgt spid="6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5" presetID="6" presetClass="emph" presetSubtype="0" autoRev="1" fill="hold" grpId="1" nodeType="withEffect">
                                      <p:stCondLst>
                                        <p:cond delay="2500"/>
                                      </p:stCondLst>
                                      <p:childTnLst>
                                        <p:animScale>
                                          <p:cBhvr>
                                            <p:cTn id="56" dur="500" fill="hold"/>
                                            <p:tgtEl>
                                              <p:spTgt spid="66"/>
                                            </p:tgtEl>
                                          </p:cBhvr>
                                          <p:by x="120000" y="12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7" presetID="12" presetClass="entr" presetSubtype="8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9" dur="500"/>
                                            <p:tgtEl>
                                              <p:spTgt spid="9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-#ppt_w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right)">
                                          <p:cBhvr>
                                            <p:cTn id="60" dur="500"/>
                                            <p:tgtEl>
                                              <p:spTgt spid="9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1" presetID="12" presetClass="entr" presetSubtype="8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3" dur="500"/>
                                            <p:tgtEl>
                                              <p:spTgt spid="10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-#ppt_w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right)">
                                          <p:cBhvr>
                                            <p:cTn id="64" dur="500"/>
                                            <p:tgtEl>
                                              <p:spTgt spid="10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5" presetID="12" presetClass="entr" presetSubtype="8" fill="hold" grpId="0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7" dur="500"/>
                                            <p:tgtEl>
                                              <p:spTgt spid="19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-#ppt_w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right)">
                                          <p:cBhvr>
                                            <p:cTn id="68" dur="500"/>
                                            <p:tgtEl>
                                              <p:spTgt spid="19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9" presetID="12" presetClass="entr" presetSubtype="8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1" dur="500"/>
                                            <p:tgtEl>
                                              <p:spTgt spid="15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-#ppt_w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right)">
                                          <p:cBhvr>
                                            <p:cTn id="72" dur="500"/>
                                            <p:tgtEl>
                                              <p:spTgt spid="15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3" presetID="12" presetClass="entr" presetSubtype="8" fill="hold" grpId="0" nodeType="withEffect">
                                      <p:stCondLst>
                                        <p:cond delay="1750"/>
                                      </p:stCondLst>
                                      <p:childTnLst>
                                        <p:set>
                                          <p:cBhvr>
                                            <p:cTn id="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5" dur="500"/>
                                            <p:tgtEl>
                                              <p:spTgt spid="16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-#ppt_w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right)">
                                          <p:cBhvr>
                                            <p:cTn id="76" dur="500"/>
                                            <p:tgtEl>
                                              <p:spTgt spid="16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7" presetID="2" presetClass="entr" presetSubtype="8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9" dur="15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0" dur="15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1" presetID="16" presetClass="entr" presetSubtype="37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8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outVertical)">
                                          <p:cBhvr>
                                            <p:cTn id="83" dur="500"/>
                                            <p:tgtEl>
                                              <p:spTgt spid="1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4" presetID="42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8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86" dur="1000"/>
                                            <p:tgtEl>
                                              <p:spTgt spid="19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87" dur="10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8" dur="10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9" presetID="42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91" dur="1000"/>
                                            <p:tgtEl>
                                              <p:spTgt spid="15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92" dur="10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3" dur="10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4" presetID="42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9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96" dur="1000"/>
                                            <p:tgtEl>
                                              <p:spTgt spid="20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97" dur="10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8" dur="10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9" presetID="42" presetClass="entr" presetSubtype="0" fill="hold" grpId="0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10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01" dur="1000"/>
                                            <p:tgtEl>
                                              <p:spTgt spid="21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02" dur="10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3" dur="10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4" presetID="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6" dur="20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7" dur="20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8" presetID="22" presetClass="entr" presetSubtype="8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10" dur="750"/>
                                            <p:tgtEl>
                                              <p:spTgt spid="7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1" presetID="22" presetClass="entr" presetSubtype="8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13" dur="1000"/>
                                            <p:tgtEl>
                                              <p:spTgt spid="41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4" presetID="22" presetClass="entr" presetSubtype="8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16" dur="1250"/>
                                            <p:tgtEl>
                                              <p:spTgt spid="7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7" presetID="22" presetClass="entr" presetSubtype="8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19" dur="1500"/>
                                            <p:tgtEl>
                                              <p:spTgt spid="41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0" presetID="22" presetClass="entr" presetSubtype="8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22" dur="1750"/>
                                            <p:tgtEl>
                                              <p:spTgt spid="7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3" presetID="2" presetClass="entr" presetSubtype="2" decel="10000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25" dur="1000" fill="hold"/>
                                            <p:tgtEl>
                                              <p:spTgt spid="4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6" dur="1000" fill="hold"/>
                                            <p:tgtEl>
                                              <p:spTgt spid="4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7" presetID="2" presetClass="entr" presetSubtype="2" decel="10000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29" dur="1000" fill="hold"/>
                                            <p:tgtEl>
                                              <p:spTgt spid="4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30" dur="1000" fill="hold"/>
                                            <p:tgtEl>
                                              <p:spTgt spid="4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1" presetID="2" presetClass="entr" presetSubtype="2" decel="10000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3" dur="1000" fill="hold"/>
                                            <p:tgtEl>
                                              <p:spTgt spid="42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34" dur="1000" fill="hold"/>
                                            <p:tgtEl>
                                              <p:spTgt spid="42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5" presetID="2" presetClass="entr" presetSubtype="2" decel="100000" fill="hold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1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7" dur="1000" fill="hold"/>
                                            <p:tgtEl>
                                              <p:spTgt spid="4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38" dur="1000" fill="hold"/>
                                            <p:tgtEl>
                                              <p:spTgt spid="4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9" presetID="2" presetClass="entr" presetSubtype="2" decel="100000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1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41" dur="1000" fill="hold"/>
                                            <p:tgtEl>
                                              <p:spTgt spid="4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2" dur="1000" fill="hold"/>
                                            <p:tgtEl>
                                              <p:spTgt spid="4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3" presetID="14" presetClass="entr" presetSubtype="10" fill="hold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1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randombar(horizontal)">
                                          <p:cBhvr>
                                            <p:cTn id="145" dur="1000"/>
                                            <p:tgtEl>
                                              <p:spTgt spid="43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2" grpId="0"/>
          <p:bldP spid="7" grpId="0" animBg="1"/>
          <p:bldP spid="13" grpId="0"/>
          <p:bldP spid="14" grpId="0"/>
          <p:bldP spid="15" grpId="0" animBg="1"/>
          <p:bldP spid="19" grpId="0" animBg="1"/>
          <p:bldP spid="20" grpId="0" animBg="1"/>
          <p:bldP spid="21" grpId="0" animBg="1"/>
          <p:bldP spid="97" grpId="0" animBg="1"/>
          <p:bldP spid="68" grpId="0" animBg="1"/>
          <p:bldP spid="68" grpId="1" animBg="1"/>
          <p:bldP spid="108" grpId="0" animBg="1"/>
          <p:bldP spid="168" grpId="0" animBg="1"/>
          <p:bldP spid="155" grpId="0" animBg="1"/>
          <p:bldP spid="190" grpId="0" animBg="1"/>
          <p:bldP spid="66" grpId="0" animBg="1"/>
          <p:bldP spid="66" grpId="1" animBg="1"/>
          <p:bldP spid="71" grpId="0" animBg="1"/>
          <p:bldP spid="71" grpId="1" animBg="1"/>
          <p:bldP spid="72" grpId="0" animBg="1"/>
          <p:bldP spid="72" grpId="1" animBg="1"/>
          <p:bldP spid="75" grpId="0" animBg="1"/>
          <p:bldP spid="75" grpId="1" animBg="1"/>
        </p:bldLst>
      </p:timing>
    </mc:Fallback>
  </mc:AlternateContent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2">
            <a:lumMod val="90000"/>
            <a:lumOff val="10000"/>
          </a:schemeClr>
        </a:solidFill>
        <a:effectLst/>
      </p:bgPr>
    </p:bg>
    <p:spTree>
      <p:nvGrpSpPr>
        <p:cNvPr id="1" name="">
          <a:extLst>
            <a:ext uri="{FF2B5EF4-FFF2-40B4-BE49-F238E27FC236}">
              <a16:creationId xmlns:a16="http://schemas.microsoft.com/office/drawing/2014/main" id="{3BF1E638-6517-7B36-3D8D-1E46B0F687A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3" name="Group 202">
            <a:extLst>
              <a:ext uri="{FF2B5EF4-FFF2-40B4-BE49-F238E27FC236}">
                <a16:creationId xmlns:a16="http://schemas.microsoft.com/office/drawing/2014/main" id="{F924ED2B-21A0-B275-3ED5-0407E09D8C5E}"/>
              </a:ext>
            </a:extLst>
          </p:cNvPr>
          <p:cNvGrpSpPr/>
          <p:nvPr/>
        </p:nvGrpSpPr>
        <p:grpSpPr>
          <a:xfrm>
            <a:off x="1587086" y="662014"/>
            <a:ext cx="20187742" cy="12493546"/>
            <a:chOff x="1587086" y="662014"/>
            <a:chExt cx="20187742" cy="12493546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204" name="Greenland">
              <a:extLst>
                <a:ext uri="{FF2B5EF4-FFF2-40B4-BE49-F238E27FC236}">
                  <a16:creationId xmlns:a16="http://schemas.microsoft.com/office/drawing/2014/main" id="{4AFC5C8F-33ED-0E58-5631-2CAD31F02B4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583102" y="662014"/>
              <a:ext cx="3282095" cy="4777132"/>
            </a:xfrm>
            <a:custGeom>
              <a:avLst/>
              <a:gdLst>
                <a:gd name="T0" fmla="*/ 1468688 w 418"/>
                <a:gd name="T1" fmla="*/ 573719 h 608"/>
                <a:gd name="T2" fmla="*/ 1445126 w 418"/>
                <a:gd name="T3" fmla="*/ 656241 h 608"/>
                <a:gd name="T4" fmla="*/ 1413711 w 418"/>
                <a:gd name="T5" fmla="*/ 817354 h 608"/>
                <a:gd name="T6" fmla="*/ 1425491 w 418"/>
                <a:gd name="T7" fmla="*/ 1005974 h 608"/>
                <a:gd name="T8" fmla="*/ 1343025 w 418"/>
                <a:gd name="T9" fmla="*/ 1112073 h 608"/>
                <a:gd name="T10" fmla="*/ 1358733 w 418"/>
                <a:gd name="T11" fmla="*/ 1257467 h 608"/>
                <a:gd name="T12" fmla="*/ 1350879 w 418"/>
                <a:gd name="T13" fmla="*/ 1410721 h 608"/>
                <a:gd name="T14" fmla="*/ 1236997 w 418"/>
                <a:gd name="T15" fmla="*/ 1469665 h 608"/>
                <a:gd name="T16" fmla="*/ 1335171 w 418"/>
                <a:gd name="T17" fmla="*/ 1603271 h 608"/>
                <a:gd name="T18" fmla="*/ 1236997 w 418"/>
                <a:gd name="T19" fmla="*/ 1618989 h 608"/>
                <a:gd name="T20" fmla="*/ 1182019 w 418"/>
                <a:gd name="T21" fmla="*/ 1670074 h 608"/>
                <a:gd name="T22" fmla="*/ 1221289 w 418"/>
                <a:gd name="T23" fmla="*/ 1721158 h 608"/>
                <a:gd name="T24" fmla="*/ 1272339 w 418"/>
                <a:gd name="T25" fmla="*/ 1799750 h 608"/>
                <a:gd name="T26" fmla="*/ 1083845 w 418"/>
                <a:gd name="T27" fmla="*/ 1870483 h 608"/>
                <a:gd name="T28" fmla="*/ 930693 w 418"/>
                <a:gd name="T29" fmla="*/ 2039455 h 608"/>
                <a:gd name="T30" fmla="*/ 836445 w 418"/>
                <a:gd name="T31" fmla="*/ 2133765 h 608"/>
                <a:gd name="T32" fmla="*/ 816811 w 418"/>
                <a:gd name="T33" fmla="*/ 2279160 h 608"/>
                <a:gd name="T34" fmla="*/ 671513 w 418"/>
                <a:gd name="T35" fmla="*/ 2338103 h 608"/>
                <a:gd name="T36" fmla="*/ 585119 w 418"/>
                <a:gd name="T37" fmla="*/ 2184850 h 608"/>
                <a:gd name="T38" fmla="*/ 518361 w 418"/>
                <a:gd name="T39" fmla="*/ 1913708 h 608"/>
                <a:gd name="T40" fmla="*/ 604754 w 418"/>
                <a:gd name="T41" fmla="*/ 1815469 h 608"/>
                <a:gd name="T42" fmla="*/ 553703 w 418"/>
                <a:gd name="T43" fmla="*/ 1697581 h 608"/>
                <a:gd name="T44" fmla="*/ 569411 w 418"/>
                <a:gd name="T45" fmla="*/ 1607200 h 608"/>
                <a:gd name="T46" fmla="*/ 475164 w 418"/>
                <a:gd name="T47" fmla="*/ 1591482 h 608"/>
                <a:gd name="T48" fmla="*/ 479091 w 418"/>
                <a:gd name="T49" fmla="*/ 1493243 h 608"/>
                <a:gd name="T50" fmla="*/ 447675 w 418"/>
                <a:gd name="T51" fmla="*/ 1367496 h 608"/>
                <a:gd name="T52" fmla="*/ 302377 w 418"/>
                <a:gd name="T53" fmla="*/ 1174946 h 608"/>
                <a:gd name="T54" fmla="*/ 98174 w 418"/>
                <a:gd name="T55" fmla="*/ 1116002 h 608"/>
                <a:gd name="T56" fmla="*/ 149225 w 418"/>
                <a:gd name="T57" fmla="*/ 1021692 h 608"/>
                <a:gd name="T58" fmla="*/ 86393 w 418"/>
                <a:gd name="T59" fmla="*/ 864509 h 608"/>
                <a:gd name="T60" fmla="*/ 157079 w 418"/>
                <a:gd name="T61" fmla="*/ 632663 h 608"/>
                <a:gd name="T62" fmla="*/ 306304 w 418"/>
                <a:gd name="T63" fmla="*/ 471550 h 608"/>
                <a:gd name="T64" fmla="*/ 451602 w 418"/>
                <a:gd name="T65" fmla="*/ 298649 h 608"/>
                <a:gd name="T66" fmla="*/ 589046 w 418"/>
                <a:gd name="T67" fmla="*/ 353663 h 608"/>
                <a:gd name="T68" fmla="*/ 726490 w 418"/>
                <a:gd name="T69" fmla="*/ 239705 h 608"/>
                <a:gd name="T70" fmla="*/ 836445 w 418"/>
                <a:gd name="T71" fmla="*/ 204338 h 608"/>
                <a:gd name="T72" fmla="*/ 765760 w 418"/>
                <a:gd name="T73" fmla="*/ 98240 h 608"/>
                <a:gd name="T74" fmla="*/ 879642 w 418"/>
                <a:gd name="T75" fmla="*/ 86451 h 608"/>
                <a:gd name="T76" fmla="*/ 1162384 w 418"/>
                <a:gd name="T77" fmla="*/ 35366 h 608"/>
                <a:gd name="T78" fmla="*/ 1083845 w 418"/>
                <a:gd name="T79" fmla="*/ 145395 h 608"/>
                <a:gd name="T80" fmla="*/ 1343025 w 418"/>
                <a:gd name="T81" fmla="*/ 235775 h 608"/>
                <a:gd name="T82" fmla="*/ 1280193 w 418"/>
                <a:gd name="T83" fmla="*/ 361522 h 608"/>
                <a:gd name="T84" fmla="*/ 1315536 w 418"/>
                <a:gd name="T85" fmla="*/ 581579 h 608"/>
                <a:gd name="T86" fmla="*/ 1500104 w 418"/>
                <a:gd name="T87" fmla="*/ 420466 h 608"/>
                <a:gd name="T88" fmla="*/ 1288047 w 418"/>
                <a:gd name="T89" fmla="*/ 593367 h 608"/>
                <a:gd name="T90" fmla="*/ 1299828 w 418"/>
                <a:gd name="T91" fmla="*/ 1505031 h 608"/>
                <a:gd name="T92" fmla="*/ 863934 w 418"/>
                <a:gd name="T93" fmla="*/ 106099 h 608"/>
                <a:gd name="T94" fmla="*/ 1264486 w 418"/>
                <a:gd name="T95" fmla="*/ 1457876 h 608"/>
                <a:gd name="T96" fmla="*/ 1456907 w 418"/>
                <a:gd name="T97" fmla="*/ 1009903 h 608"/>
                <a:gd name="T98" fmla="*/ 1413711 w 418"/>
                <a:gd name="T99" fmla="*/ 860579 h 608"/>
                <a:gd name="T100" fmla="*/ 1288047 w 418"/>
                <a:gd name="T101" fmla="*/ 1505031 h 608"/>
                <a:gd name="T102" fmla="*/ 490872 w 418"/>
                <a:gd name="T103" fmla="*/ 1725088 h 608"/>
                <a:gd name="T104" fmla="*/ 534068 w 418"/>
                <a:gd name="T105" fmla="*/ 310437 h 608"/>
                <a:gd name="T106" fmla="*/ 447675 w 418"/>
                <a:gd name="T107" fmla="*/ 1414651 h 608"/>
                <a:gd name="T108" fmla="*/ 569411 w 418"/>
                <a:gd name="T109" fmla="*/ 1677933 h 608"/>
                <a:gd name="T110" fmla="*/ 1201654 w 418"/>
                <a:gd name="T111" fmla="*/ 1677933 h 608"/>
                <a:gd name="T112" fmla="*/ 1390149 w 418"/>
                <a:gd name="T113" fmla="*/ 1316411 h 608"/>
                <a:gd name="T114" fmla="*/ 640097 w 418"/>
                <a:gd name="T115" fmla="*/ 196479 h 608"/>
                <a:gd name="T116" fmla="*/ 1441199 w 418"/>
                <a:gd name="T117" fmla="*/ 1336059 h 608"/>
                <a:gd name="T118" fmla="*/ 459456 w 418"/>
                <a:gd name="T119" fmla="*/ 1469665 h 608"/>
                <a:gd name="T120" fmla="*/ 1405857 w 418"/>
                <a:gd name="T121" fmla="*/ 1112073 h 608"/>
                <a:gd name="T122" fmla="*/ 1366587 w 418"/>
                <a:gd name="T123" fmla="*/ 1143509 h 608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418" h="608">
                  <a:moveTo>
                    <a:pt x="121" y="395"/>
                  </a:moveTo>
                  <a:cubicBezTo>
                    <a:pt x="121" y="395"/>
                    <a:pt x="121" y="395"/>
                    <a:pt x="121" y="395"/>
                  </a:cubicBezTo>
                  <a:cubicBezTo>
                    <a:pt x="121" y="395"/>
                    <a:pt x="121" y="395"/>
                    <a:pt x="121" y="395"/>
                  </a:cubicBezTo>
                  <a:close/>
                  <a:moveTo>
                    <a:pt x="315" y="33"/>
                  </a:moveTo>
                  <a:cubicBezTo>
                    <a:pt x="315" y="33"/>
                    <a:pt x="315" y="33"/>
                    <a:pt x="315" y="33"/>
                  </a:cubicBezTo>
                  <a:cubicBezTo>
                    <a:pt x="315" y="33"/>
                    <a:pt x="315" y="33"/>
                    <a:pt x="315" y="33"/>
                  </a:cubicBezTo>
                  <a:close/>
                  <a:moveTo>
                    <a:pt x="203" y="567"/>
                  </a:moveTo>
                  <a:cubicBezTo>
                    <a:pt x="203" y="568"/>
                    <a:pt x="203" y="568"/>
                    <a:pt x="203" y="568"/>
                  </a:cubicBezTo>
                  <a:cubicBezTo>
                    <a:pt x="203" y="568"/>
                    <a:pt x="203" y="568"/>
                    <a:pt x="203" y="567"/>
                  </a:cubicBezTo>
                  <a:close/>
                  <a:moveTo>
                    <a:pt x="299" y="433"/>
                  </a:moveTo>
                  <a:cubicBezTo>
                    <a:pt x="299" y="433"/>
                    <a:pt x="300" y="433"/>
                    <a:pt x="300" y="433"/>
                  </a:cubicBezTo>
                  <a:cubicBezTo>
                    <a:pt x="299" y="433"/>
                    <a:pt x="299" y="433"/>
                    <a:pt x="299" y="433"/>
                  </a:cubicBezTo>
                  <a:close/>
                  <a:moveTo>
                    <a:pt x="65" y="129"/>
                  </a:moveTo>
                  <a:cubicBezTo>
                    <a:pt x="65" y="129"/>
                    <a:pt x="65" y="128"/>
                    <a:pt x="65" y="128"/>
                  </a:cubicBezTo>
                  <a:cubicBezTo>
                    <a:pt x="65" y="129"/>
                    <a:pt x="65" y="129"/>
                    <a:pt x="65" y="129"/>
                  </a:cubicBezTo>
                  <a:close/>
                  <a:moveTo>
                    <a:pt x="328" y="151"/>
                  </a:moveTo>
                  <a:cubicBezTo>
                    <a:pt x="328" y="151"/>
                    <a:pt x="328" y="151"/>
                    <a:pt x="328" y="151"/>
                  </a:cubicBezTo>
                  <a:cubicBezTo>
                    <a:pt x="328" y="151"/>
                    <a:pt x="328" y="151"/>
                    <a:pt x="328" y="151"/>
                  </a:cubicBezTo>
                  <a:close/>
                  <a:moveTo>
                    <a:pt x="303" y="426"/>
                  </a:moveTo>
                  <a:cubicBezTo>
                    <a:pt x="303" y="426"/>
                    <a:pt x="303" y="426"/>
                    <a:pt x="303" y="426"/>
                  </a:cubicBezTo>
                  <a:cubicBezTo>
                    <a:pt x="303" y="426"/>
                    <a:pt x="303" y="426"/>
                    <a:pt x="303" y="426"/>
                  </a:cubicBezTo>
                  <a:close/>
                  <a:moveTo>
                    <a:pt x="124" y="401"/>
                  </a:moveTo>
                  <a:cubicBezTo>
                    <a:pt x="124" y="401"/>
                    <a:pt x="124" y="401"/>
                    <a:pt x="124" y="401"/>
                  </a:cubicBezTo>
                  <a:cubicBezTo>
                    <a:pt x="124" y="401"/>
                    <a:pt x="124" y="401"/>
                    <a:pt x="124" y="401"/>
                  </a:cubicBezTo>
                  <a:close/>
                  <a:moveTo>
                    <a:pt x="374" y="146"/>
                  </a:moveTo>
                  <a:cubicBezTo>
                    <a:pt x="374" y="146"/>
                    <a:pt x="374" y="146"/>
                    <a:pt x="375" y="146"/>
                  </a:cubicBezTo>
                  <a:cubicBezTo>
                    <a:pt x="374" y="146"/>
                    <a:pt x="374" y="146"/>
                    <a:pt x="374" y="146"/>
                  </a:cubicBezTo>
                  <a:close/>
                  <a:moveTo>
                    <a:pt x="411" y="120"/>
                  </a:moveTo>
                  <a:cubicBezTo>
                    <a:pt x="410" y="122"/>
                    <a:pt x="409" y="122"/>
                    <a:pt x="408" y="124"/>
                  </a:cubicBezTo>
                  <a:cubicBezTo>
                    <a:pt x="407" y="125"/>
                    <a:pt x="407" y="127"/>
                    <a:pt x="405" y="127"/>
                  </a:cubicBezTo>
                  <a:cubicBezTo>
                    <a:pt x="405" y="129"/>
                    <a:pt x="402" y="131"/>
                    <a:pt x="402" y="133"/>
                  </a:cubicBezTo>
                  <a:cubicBezTo>
                    <a:pt x="400" y="135"/>
                    <a:pt x="398" y="132"/>
                    <a:pt x="396" y="134"/>
                  </a:cubicBezTo>
                  <a:cubicBezTo>
                    <a:pt x="395" y="134"/>
                    <a:pt x="394" y="135"/>
                    <a:pt x="394" y="136"/>
                  </a:cubicBezTo>
                  <a:cubicBezTo>
                    <a:pt x="395" y="137"/>
                    <a:pt x="396" y="136"/>
                    <a:pt x="396" y="136"/>
                  </a:cubicBezTo>
                  <a:cubicBezTo>
                    <a:pt x="397" y="136"/>
                    <a:pt x="401" y="135"/>
                    <a:pt x="401" y="137"/>
                  </a:cubicBezTo>
                  <a:cubicBezTo>
                    <a:pt x="401" y="138"/>
                    <a:pt x="397" y="141"/>
                    <a:pt x="396" y="142"/>
                  </a:cubicBezTo>
                  <a:cubicBezTo>
                    <a:pt x="396" y="142"/>
                    <a:pt x="396" y="143"/>
                    <a:pt x="395" y="143"/>
                  </a:cubicBezTo>
                  <a:cubicBezTo>
                    <a:pt x="394" y="146"/>
                    <a:pt x="392" y="146"/>
                    <a:pt x="389" y="146"/>
                  </a:cubicBezTo>
                  <a:cubicBezTo>
                    <a:pt x="388" y="149"/>
                    <a:pt x="388" y="150"/>
                    <a:pt x="384" y="150"/>
                  </a:cubicBezTo>
                  <a:cubicBezTo>
                    <a:pt x="383" y="150"/>
                    <a:pt x="382" y="149"/>
                    <a:pt x="381" y="149"/>
                  </a:cubicBezTo>
                  <a:cubicBezTo>
                    <a:pt x="379" y="149"/>
                    <a:pt x="377" y="149"/>
                    <a:pt x="376" y="146"/>
                  </a:cubicBezTo>
                  <a:cubicBezTo>
                    <a:pt x="376" y="146"/>
                    <a:pt x="375" y="146"/>
                    <a:pt x="375" y="146"/>
                  </a:cubicBezTo>
                  <a:cubicBezTo>
                    <a:pt x="376" y="149"/>
                    <a:pt x="374" y="150"/>
                    <a:pt x="372" y="151"/>
                  </a:cubicBezTo>
                  <a:cubicBezTo>
                    <a:pt x="371" y="152"/>
                    <a:pt x="370" y="153"/>
                    <a:pt x="368" y="152"/>
                  </a:cubicBezTo>
                  <a:cubicBezTo>
                    <a:pt x="367" y="152"/>
                    <a:pt x="367" y="151"/>
                    <a:pt x="366" y="152"/>
                  </a:cubicBezTo>
                  <a:cubicBezTo>
                    <a:pt x="367" y="155"/>
                    <a:pt x="370" y="156"/>
                    <a:pt x="373" y="156"/>
                  </a:cubicBezTo>
                  <a:cubicBezTo>
                    <a:pt x="375" y="156"/>
                    <a:pt x="377" y="152"/>
                    <a:pt x="379" y="154"/>
                  </a:cubicBezTo>
                  <a:cubicBezTo>
                    <a:pt x="381" y="155"/>
                    <a:pt x="381" y="156"/>
                    <a:pt x="383" y="157"/>
                  </a:cubicBezTo>
                  <a:cubicBezTo>
                    <a:pt x="385" y="157"/>
                    <a:pt x="386" y="157"/>
                    <a:pt x="386" y="159"/>
                  </a:cubicBezTo>
                  <a:cubicBezTo>
                    <a:pt x="386" y="160"/>
                    <a:pt x="383" y="164"/>
                    <a:pt x="382" y="162"/>
                  </a:cubicBezTo>
                  <a:cubicBezTo>
                    <a:pt x="382" y="162"/>
                    <a:pt x="382" y="163"/>
                    <a:pt x="382" y="163"/>
                  </a:cubicBezTo>
                  <a:cubicBezTo>
                    <a:pt x="383" y="169"/>
                    <a:pt x="377" y="168"/>
                    <a:pt x="373" y="168"/>
                  </a:cubicBezTo>
                  <a:cubicBezTo>
                    <a:pt x="372" y="167"/>
                    <a:pt x="371" y="169"/>
                    <a:pt x="370" y="168"/>
                  </a:cubicBezTo>
                  <a:cubicBezTo>
                    <a:pt x="369" y="168"/>
                    <a:pt x="368" y="168"/>
                    <a:pt x="368" y="167"/>
                  </a:cubicBezTo>
                  <a:cubicBezTo>
                    <a:pt x="366" y="167"/>
                    <a:pt x="365" y="165"/>
                    <a:pt x="363" y="165"/>
                  </a:cubicBezTo>
                  <a:cubicBezTo>
                    <a:pt x="362" y="165"/>
                    <a:pt x="362" y="165"/>
                    <a:pt x="361" y="164"/>
                  </a:cubicBezTo>
                  <a:cubicBezTo>
                    <a:pt x="360" y="167"/>
                    <a:pt x="359" y="171"/>
                    <a:pt x="356" y="171"/>
                  </a:cubicBezTo>
                  <a:cubicBezTo>
                    <a:pt x="356" y="171"/>
                    <a:pt x="358" y="171"/>
                    <a:pt x="358" y="172"/>
                  </a:cubicBezTo>
                  <a:cubicBezTo>
                    <a:pt x="358" y="173"/>
                    <a:pt x="357" y="173"/>
                    <a:pt x="357" y="174"/>
                  </a:cubicBezTo>
                  <a:cubicBezTo>
                    <a:pt x="356" y="174"/>
                    <a:pt x="357" y="176"/>
                    <a:pt x="356" y="176"/>
                  </a:cubicBezTo>
                  <a:cubicBezTo>
                    <a:pt x="356" y="177"/>
                    <a:pt x="355" y="180"/>
                    <a:pt x="355" y="181"/>
                  </a:cubicBezTo>
                  <a:cubicBezTo>
                    <a:pt x="356" y="182"/>
                    <a:pt x="357" y="181"/>
                    <a:pt x="357" y="182"/>
                  </a:cubicBezTo>
                  <a:cubicBezTo>
                    <a:pt x="357" y="183"/>
                    <a:pt x="357" y="183"/>
                    <a:pt x="357" y="184"/>
                  </a:cubicBezTo>
                  <a:cubicBezTo>
                    <a:pt x="358" y="184"/>
                    <a:pt x="358" y="183"/>
                    <a:pt x="358" y="182"/>
                  </a:cubicBezTo>
                  <a:cubicBezTo>
                    <a:pt x="358" y="180"/>
                    <a:pt x="359" y="178"/>
                    <a:pt x="360" y="176"/>
                  </a:cubicBezTo>
                  <a:cubicBezTo>
                    <a:pt x="361" y="175"/>
                    <a:pt x="364" y="172"/>
                    <a:pt x="366" y="173"/>
                  </a:cubicBezTo>
                  <a:cubicBezTo>
                    <a:pt x="368" y="174"/>
                    <a:pt x="369" y="172"/>
                    <a:pt x="370" y="172"/>
                  </a:cubicBezTo>
                  <a:cubicBezTo>
                    <a:pt x="370" y="172"/>
                    <a:pt x="371" y="172"/>
                    <a:pt x="371" y="172"/>
                  </a:cubicBezTo>
                  <a:cubicBezTo>
                    <a:pt x="374" y="171"/>
                    <a:pt x="379" y="174"/>
                    <a:pt x="375" y="176"/>
                  </a:cubicBezTo>
                  <a:cubicBezTo>
                    <a:pt x="375" y="178"/>
                    <a:pt x="375" y="179"/>
                    <a:pt x="374" y="180"/>
                  </a:cubicBezTo>
                  <a:cubicBezTo>
                    <a:pt x="374" y="182"/>
                    <a:pt x="372" y="189"/>
                    <a:pt x="368" y="186"/>
                  </a:cubicBezTo>
                  <a:cubicBezTo>
                    <a:pt x="365" y="185"/>
                    <a:pt x="363" y="185"/>
                    <a:pt x="362" y="188"/>
                  </a:cubicBezTo>
                  <a:cubicBezTo>
                    <a:pt x="362" y="190"/>
                    <a:pt x="362" y="192"/>
                    <a:pt x="361" y="194"/>
                  </a:cubicBezTo>
                  <a:cubicBezTo>
                    <a:pt x="361" y="195"/>
                    <a:pt x="360" y="196"/>
                    <a:pt x="361" y="198"/>
                  </a:cubicBezTo>
                  <a:cubicBezTo>
                    <a:pt x="362" y="199"/>
                    <a:pt x="361" y="201"/>
                    <a:pt x="361" y="202"/>
                  </a:cubicBezTo>
                  <a:cubicBezTo>
                    <a:pt x="362" y="202"/>
                    <a:pt x="364" y="201"/>
                    <a:pt x="365" y="202"/>
                  </a:cubicBezTo>
                  <a:cubicBezTo>
                    <a:pt x="365" y="204"/>
                    <a:pt x="364" y="203"/>
                    <a:pt x="364" y="204"/>
                  </a:cubicBezTo>
                  <a:cubicBezTo>
                    <a:pt x="364" y="204"/>
                    <a:pt x="365" y="205"/>
                    <a:pt x="365" y="205"/>
                  </a:cubicBezTo>
                  <a:cubicBezTo>
                    <a:pt x="365" y="206"/>
                    <a:pt x="364" y="208"/>
                    <a:pt x="363" y="207"/>
                  </a:cubicBezTo>
                  <a:cubicBezTo>
                    <a:pt x="362" y="207"/>
                    <a:pt x="363" y="206"/>
                    <a:pt x="362" y="206"/>
                  </a:cubicBezTo>
                  <a:cubicBezTo>
                    <a:pt x="362" y="207"/>
                    <a:pt x="362" y="209"/>
                    <a:pt x="360" y="208"/>
                  </a:cubicBezTo>
                  <a:cubicBezTo>
                    <a:pt x="360" y="208"/>
                    <a:pt x="359" y="208"/>
                    <a:pt x="359" y="208"/>
                  </a:cubicBezTo>
                  <a:cubicBezTo>
                    <a:pt x="357" y="211"/>
                    <a:pt x="361" y="216"/>
                    <a:pt x="358" y="217"/>
                  </a:cubicBezTo>
                  <a:cubicBezTo>
                    <a:pt x="355" y="219"/>
                    <a:pt x="353" y="216"/>
                    <a:pt x="354" y="220"/>
                  </a:cubicBezTo>
                  <a:cubicBezTo>
                    <a:pt x="350" y="218"/>
                    <a:pt x="351" y="220"/>
                    <a:pt x="351" y="223"/>
                  </a:cubicBezTo>
                  <a:cubicBezTo>
                    <a:pt x="352" y="223"/>
                    <a:pt x="353" y="224"/>
                    <a:pt x="351" y="224"/>
                  </a:cubicBezTo>
                  <a:cubicBezTo>
                    <a:pt x="351" y="224"/>
                    <a:pt x="349" y="224"/>
                    <a:pt x="349" y="225"/>
                  </a:cubicBezTo>
                  <a:cubicBezTo>
                    <a:pt x="348" y="226"/>
                    <a:pt x="350" y="225"/>
                    <a:pt x="350" y="225"/>
                  </a:cubicBezTo>
                  <a:cubicBezTo>
                    <a:pt x="351" y="226"/>
                    <a:pt x="352" y="225"/>
                    <a:pt x="352" y="226"/>
                  </a:cubicBezTo>
                  <a:cubicBezTo>
                    <a:pt x="353" y="227"/>
                    <a:pt x="351" y="228"/>
                    <a:pt x="350" y="228"/>
                  </a:cubicBezTo>
                  <a:cubicBezTo>
                    <a:pt x="350" y="229"/>
                    <a:pt x="351" y="229"/>
                    <a:pt x="350" y="230"/>
                  </a:cubicBezTo>
                  <a:cubicBezTo>
                    <a:pt x="351" y="233"/>
                    <a:pt x="349" y="235"/>
                    <a:pt x="349" y="238"/>
                  </a:cubicBezTo>
                  <a:cubicBezTo>
                    <a:pt x="350" y="239"/>
                    <a:pt x="349" y="240"/>
                    <a:pt x="349" y="241"/>
                  </a:cubicBezTo>
                  <a:cubicBezTo>
                    <a:pt x="348" y="243"/>
                    <a:pt x="347" y="245"/>
                    <a:pt x="346" y="248"/>
                  </a:cubicBezTo>
                  <a:cubicBezTo>
                    <a:pt x="346" y="250"/>
                    <a:pt x="346" y="253"/>
                    <a:pt x="344" y="255"/>
                  </a:cubicBezTo>
                  <a:cubicBezTo>
                    <a:pt x="344" y="255"/>
                    <a:pt x="344" y="255"/>
                    <a:pt x="344" y="255"/>
                  </a:cubicBezTo>
                  <a:cubicBezTo>
                    <a:pt x="344" y="255"/>
                    <a:pt x="344" y="256"/>
                    <a:pt x="344" y="256"/>
                  </a:cubicBezTo>
                  <a:cubicBezTo>
                    <a:pt x="346" y="256"/>
                    <a:pt x="347" y="256"/>
                    <a:pt x="348" y="256"/>
                  </a:cubicBezTo>
                  <a:cubicBezTo>
                    <a:pt x="348" y="253"/>
                    <a:pt x="349" y="250"/>
                    <a:pt x="351" y="248"/>
                  </a:cubicBezTo>
                  <a:cubicBezTo>
                    <a:pt x="353" y="245"/>
                    <a:pt x="354" y="248"/>
                    <a:pt x="355" y="250"/>
                  </a:cubicBezTo>
                  <a:cubicBezTo>
                    <a:pt x="356" y="251"/>
                    <a:pt x="357" y="252"/>
                    <a:pt x="358" y="252"/>
                  </a:cubicBezTo>
                  <a:cubicBezTo>
                    <a:pt x="357" y="250"/>
                    <a:pt x="356" y="249"/>
                    <a:pt x="355" y="248"/>
                  </a:cubicBezTo>
                  <a:cubicBezTo>
                    <a:pt x="357" y="247"/>
                    <a:pt x="357" y="248"/>
                    <a:pt x="359" y="249"/>
                  </a:cubicBezTo>
                  <a:cubicBezTo>
                    <a:pt x="359" y="249"/>
                    <a:pt x="362" y="250"/>
                    <a:pt x="362" y="250"/>
                  </a:cubicBezTo>
                  <a:cubicBezTo>
                    <a:pt x="363" y="251"/>
                    <a:pt x="363" y="252"/>
                    <a:pt x="362" y="253"/>
                  </a:cubicBezTo>
                  <a:cubicBezTo>
                    <a:pt x="361" y="253"/>
                    <a:pt x="360" y="252"/>
                    <a:pt x="360" y="252"/>
                  </a:cubicBezTo>
                  <a:cubicBezTo>
                    <a:pt x="359" y="252"/>
                    <a:pt x="360" y="253"/>
                    <a:pt x="360" y="253"/>
                  </a:cubicBezTo>
                  <a:cubicBezTo>
                    <a:pt x="362" y="254"/>
                    <a:pt x="363" y="254"/>
                    <a:pt x="363" y="256"/>
                  </a:cubicBezTo>
                  <a:cubicBezTo>
                    <a:pt x="365" y="258"/>
                    <a:pt x="363" y="261"/>
                    <a:pt x="361" y="259"/>
                  </a:cubicBezTo>
                  <a:cubicBezTo>
                    <a:pt x="360" y="259"/>
                    <a:pt x="359" y="257"/>
                    <a:pt x="358" y="256"/>
                  </a:cubicBezTo>
                  <a:cubicBezTo>
                    <a:pt x="356" y="255"/>
                    <a:pt x="355" y="256"/>
                    <a:pt x="353" y="256"/>
                  </a:cubicBezTo>
                  <a:cubicBezTo>
                    <a:pt x="353" y="256"/>
                    <a:pt x="352" y="256"/>
                    <a:pt x="352" y="257"/>
                  </a:cubicBezTo>
                  <a:cubicBezTo>
                    <a:pt x="352" y="258"/>
                    <a:pt x="353" y="258"/>
                    <a:pt x="353" y="259"/>
                  </a:cubicBezTo>
                  <a:cubicBezTo>
                    <a:pt x="354" y="259"/>
                    <a:pt x="356" y="259"/>
                    <a:pt x="355" y="261"/>
                  </a:cubicBezTo>
                  <a:cubicBezTo>
                    <a:pt x="354" y="263"/>
                    <a:pt x="353" y="260"/>
                    <a:pt x="352" y="262"/>
                  </a:cubicBezTo>
                  <a:cubicBezTo>
                    <a:pt x="352" y="263"/>
                    <a:pt x="353" y="263"/>
                    <a:pt x="354" y="263"/>
                  </a:cubicBezTo>
                  <a:cubicBezTo>
                    <a:pt x="355" y="263"/>
                    <a:pt x="356" y="264"/>
                    <a:pt x="357" y="264"/>
                  </a:cubicBezTo>
                  <a:cubicBezTo>
                    <a:pt x="356" y="265"/>
                    <a:pt x="355" y="264"/>
                    <a:pt x="355" y="265"/>
                  </a:cubicBezTo>
                  <a:cubicBezTo>
                    <a:pt x="354" y="266"/>
                    <a:pt x="357" y="266"/>
                    <a:pt x="357" y="266"/>
                  </a:cubicBezTo>
                  <a:cubicBezTo>
                    <a:pt x="360" y="265"/>
                    <a:pt x="360" y="267"/>
                    <a:pt x="361" y="269"/>
                  </a:cubicBezTo>
                  <a:cubicBezTo>
                    <a:pt x="362" y="270"/>
                    <a:pt x="362" y="270"/>
                    <a:pt x="363" y="269"/>
                  </a:cubicBezTo>
                  <a:cubicBezTo>
                    <a:pt x="365" y="269"/>
                    <a:pt x="364" y="266"/>
                    <a:pt x="367" y="267"/>
                  </a:cubicBezTo>
                  <a:cubicBezTo>
                    <a:pt x="369" y="268"/>
                    <a:pt x="370" y="271"/>
                    <a:pt x="369" y="273"/>
                  </a:cubicBezTo>
                  <a:cubicBezTo>
                    <a:pt x="369" y="275"/>
                    <a:pt x="370" y="280"/>
                    <a:pt x="368" y="282"/>
                  </a:cubicBezTo>
                  <a:cubicBezTo>
                    <a:pt x="367" y="284"/>
                    <a:pt x="367" y="283"/>
                    <a:pt x="365" y="283"/>
                  </a:cubicBezTo>
                  <a:cubicBezTo>
                    <a:pt x="364" y="282"/>
                    <a:pt x="362" y="282"/>
                    <a:pt x="362" y="281"/>
                  </a:cubicBezTo>
                  <a:cubicBezTo>
                    <a:pt x="359" y="279"/>
                    <a:pt x="356" y="279"/>
                    <a:pt x="353" y="277"/>
                  </a:cubicBezTo>
                  <a:cubicBezTo>
                    <a:pt x="352" y="278"/>
                    <a:pt x="351" y="277"/>
                    <a:pt x="351" y="278"/>
                  </a:cubicBezTo>
                  <a:cubicBezTo>
                    <a:pt x="351" y="279"/>
                    <a:pt x="354" y="278"/>
                    <a:pt x="353" y="280"/>
                  </a:cubicBezTo>
                  <a:cubicBezTo>
                    <a:pt x="352" y="281"/>
                    <a:pt x="350" y="280"/>
                    <a:pt x="349" y="280"/>
                  </a:cubicBezTo>
                  <a:cubicBezTo>
                    <a:pt x="348" y="280"/>
                    <a:pt x="347" y="280"/>
                    <a:pt x="346" y="280"/>
                  </a:cubicBezTo>
                  <a:cubicBezTo>
                    <a:pt x="348" y="281"/>
                    <a:pt x="349" y="281"/>
                    <a:pt x="351" y="281"/>
                  </a:cubicBezTo>
                  <a:cubicBezTo>
                    <a:pt x="351" y="283"/>
                    <a:pt x="346" y="287"/>
                    <a:pt x="345" y="285"/>
                  </a:cubicBezTo>
                  <a:cubicBezTo>
                    <a:pt x="345" y="284"/>
                    <a:pt x="344" y="282"/>
                    <a:pt x="343" y="281"/>
                  </a:cubicBezTo>
                  <a:cubicBezTo>
                    <a:pt x="342" y="281"/>
                    <a:pt x="342" y="282"/>
                    <a:pt x="342" y="283"/>
                  </a:cubicBezTo>
                  <a:cubicBezTo>
                    <a:pt x="338" y="285"/>
                    <a:pt x="341" y="287"/>
                    <a:pt x="341" y="289"/>
                  </a:cubicBezTo>
                  <a:cubicBezTo>
                    <a:pt x="342" y="286"/>
                    <a:pt x="347" y="288"/>
                    <a:pt x="344" y="292"/>
                  </a:cubicBezTo>
                  <a:cubicBezTo>
                    <a:pt x="347" y="293"/>
                    <a:pt x="347" y="294"/>
                    <a:pt x="346" y="298"/>
                  </a:cubicBezTo>
                  <a:cubicBezTo>
                    <a:pt x="347" y="298"/>
                    <a:pt x="348" y="299"/>
                    <a:pt x="348" y="299"/>
                  </a:cubicBezTo>
                  <a:cubicBezTo>
                    <a:pt x="351" y="299"/>
                    <a:pt x="350" y="295"/>
                    <a:pt x="353" y="298"/>
                  </a:cubicBezTo>
                  <a:cubicBezTo>
                    <a:pt x="355" y="300"/>
                    <a:pt x="356" y="297"/>
                    <a:pt x="358" y="298"/>
                  </a:cubicBezTo>
                  <a:cubicBezTo>
                    <a:pt x="358" y="298"/>
                    <a:pt x="360" y="301"/>
                    <a:pt x="359" y="302"/>
                  </a:cubicBezTo>
                  <a:cubicBezTo>
                    <a:pt x="359" y="303"/>
                    <a:pt x="355" y="305"/>
                    <a:pt x="354" y="305"/>
                  </a:cubicBezTo>
                  <a:cubicBezTo>
                    <a:pt x="353" y="305"/>
                    <a:pt x="352" y="305"/>
                    <a:pt x="350" y="305"/>
                  </a:cubicBezTo>
                  <a:cubicBezTo>
                    <a:pt x="349" y="305"/>
                    <a:pt x="347" y="305"/>
                    <a:pt x="345" y="306"/>
                  </a:cubicBezTo>
                  <a:cubicBezTo>
                    <a:pt x="349" y="306"/>
                    <a:pt x="352" y="305"/>
                    <a:pt x="355" y="307"/>
                  </a:cubicBezTo>
                  <a:cubicBezTo>
                    <a:pt x="356" y="307"/>
                    <a:pt x="357" y="306"/>
                    <a:pt x="358" y="307"/>
                  </a:cubicBezTo>
                  <a:cubicBezTo>
                    <a:pt x="359" y="307"/>
                    <a:pt x="359" y="309"/>
                    <a:pt x="360" y="310"/>
                  </a:cubicBezTo>
                  <a:cubicBezTo>
                    <a:pt x="360" y="310"/>
                    <a:pt x="360" y="310"/>
                    <a:pt x="360" y="311"/>
                  </a:cubicBezTo>
                  <a:cubicBezTo>
                    <a:pt x="361" y="312"/>
                    <a:pt x="360" y="313"/>
                    <a:pt x="360" y="314"/>
                  </a:cubicBezTo>
                  <a:cubicBezTo>
                    <a:pt x="360" y="315"/>
                    <a:pt x="361" y="316"/>
                    <a:pt x="361" y="317"/>
                  </a:cubicBezTo>
                  <a:cubicBezTo>
                    <a:pt x="362" y="319"/>
                    <a:pt x="362" y="322"/>
                    <a:pt x="361" y="324"/>
                  </a:cubicBezTo>
                  <a:cubicBezTo>
                    <a:pt x="362" y="327"/>
                    <a:pt x="361" y="327"/>
                    <a:pt x="359" y="328"/>
                  </a:cubicBezTo>
                  <a:cubicBezTo>
                    <a:pt x="357" y="327"/>
                    <a:pt x="358" y="324"/>
                    <a:pt x="356" y="323"/>
                  </a:cubicBezTo>
                  <a:cubicBezTo>
                    <a:pt x="354" y="322"/>
                    <a:pt x="354" y="325"/>
                    <a:pt x="351" y="322"/>
                  </a:cubicBezTo>
                  <a:cubicBezTo>
                    <a:pt x="350" y="321"/>
                    <a:pt x="349" y="319"/>
                    <a:pt x="347" y="317"/>
                  </a:cubicBezTo>
                  <a:cubicBezTo>
                    <a:pt x="347" y="317"/>
                    <a:pt x="346" y="316"/>
                    <a:pt x="346" y="316"/>
                  </a:cubicBezTo>
                  <a:cubicBezTo>
                    <a:pt x="345" y="315"/>
                    <a:pt x="344" y="315"/>
                    <a:pt x="343" y="314"/>
                  </a:cubicBezTo>
                  <a:cubicBezTo>
                    <a:pt x="342" y="314"/>
                    <a:pt x="344" y="315"/>
                    <a:pt x="343" y="315"/>
                  </a:cubicBezTo>
                  <a:cubicBezTo>
                    <a:pt x="344" y="315"/>
                    <a:pt x="345" y="316"/>
                    <a:pt x="345" y="317"/>
                  </a:cubicBezTo>
                  <a:cubicBezTo>
                    <a:pt x="347" y="318"/>
                    <a:pt x="348" y="318"/>
                    <a:pt x="346" y="320"/>
                  </a:cubicBezTo>
                  <a:cubicBezTo>
                    <a:pt x="346" y="320"/>
                    <a:pt x="346" y="320"/>
                    <a:pt x="346" y="320"/>
                  </a:cubicBezTo>
                  <a:cubicBezTo>
                    <a:pt x="348" y="320"/>
                    <a:pt x="348" y="322"/>
                    <a:pt x="348" y="323"/>
                  </a:cubicBezTo>
                  <a:cubicBezTo>
                    <a:pt x="350" y="323"/>
                    <a:pt x="351" y="324"/>
                    <a:pt x="351" y="325"/>
                  </a:cubicBezTo>
                  <a:cubicBezTo>
                    <a:pt x="352" y="325"/>
                    <a:pt x="354" y="326"/>
                    <a:pt x="354" y="327"/>
                  </a:cubicBezTo>
                  <a:cubicBezTo>
                    <a:pt x="354" y="329"/>
                    <a:pt x="352" y="328"/>
                    <a:pt x="351" y="328"/>
                  </a:cubicBezTo>
                  <a:cubicBezTo>
                    <a:pt x="349" y="329"/>
                    <a:pt x="347" y="331"/>
                    <a:pt x="346" y="333"/>
                  </a:cubicBezTo>
                  <a:cubicBezTo>
                    <a:pt x="348" y="333"/>
                    <a:pt x="349" y="329"/>
                    <a:pt x="351" y="331"/>
                  </a:cubicBezTo>
                  <a:cubicBezTo>
                    <a:pt x="352" y="330"/>
                    <a:pt x="353" y="331"/>
                    <a:pt x="353" y="331"/>
                  </a:cubicBezTo>
                  <a:cubicBezTo>
                    <a:pt x="353" y="333"/>
                    <a:pt x="353" y="334"/>
                    <a:pt x="352" y="335"/>
                  </a:cubicBezTo>
                  <a:cubicBezTo>
                    <a:pt x="353" y="336"/>
                    <a:pt x="353" y="338"/>
                    <a:pt x="353" y="339"/>
                  </a:cubicBezTo>
                  <a:cubicBezTo>
                    <a:pt x="353" y="340"/>
                    <a:pt x="353" y="340"/>
                    <a:pt x="353" y="340"/>
                  </a:cubicBezTo>
                  <a:cubicBezTo>
                    <a:pt x="354" y="340"/>
                    <a:pt x="355" y="340"/>
                    <a:pt x="356" y="340"/>
                  </a:cubicBezTo>
                  <a:cubicBezTo>
                    <a:pt x="357" y="341"/>
                    <a:pt x="358" y="341"/>
                    <a:pt x="359" y="342"/>
                  </a:cubicBezTo>
                  <a:cubicBezTo>
                    <a:pt x="362" y="341"/>
                    <a:pt x="362" y="340"/>
                    <a:pt x="362" y="343"/>
                  </a:cubicBezTo>
                  <a:cubicBezTo>
                    <a:pt x="364" y="346"/>
                    <a:pt x="364" y="346"/>
                    <a:pt x="362" y="349"/>
                  </a:cubicBezTo>
                  <a:cubicBezTo>
                    <a:pt x="361" y="350"/>
                    <a:pt x="360" y="352"/>
                    <a:pt x="358" y="350"/>
                  </a:cubicBezTo>
                  <a:cubicBezTo>
                    <a:pt x="356" y="350"/>
                    <a:pt x="356" y="349"/>
                    <a:pt x="356" y="347"/>
                  </a:cubicBezTo>
                  <a:cubicBezTo>
                    <a:pt x="355" y="346"/>
                    <a:pt x="351" y="344"/>
                    <a:pt x="351" y="346"/>
                  </a:cubicBezTo>
                  <a:cubicBezTo>
                    <a:pt x="353" y="346"/>
                    <a:pt x="354" y="347"/>
                    <a:pt x="354" y="348"/>
                  </a:cubicBezTo>
                  <a:cubicBezTo>
                    <a:pt x="355" y="349"/>
                    <a:pt x="356" y="351"/>
                    <a:pt x="356" y="351"/>
                  </a:cubicBezTo>
                  <a:cubicBezTo>
                    <a:pt x="356" y="354"/>
                    <a:pt x="351" y="354"/>
                    <a:pt x="349" y="354"/>
                  </a:cubicBezTo>
                  <a:cubicBezTo>
                    <a:pt x="348" y="354"/>
                    <a:pt x="347" y="354"/>
                    <a:pt x="347" y="353"/>
                  </a:cubicBezTo>
                  <a:cubicBezTo>
                    <a:pt x="346" y="352"/>
                    <a:pt x="342" y="352"/>
                    <a:pt x="345" y="349"/>
                  </a:cubicBezTo>
                  <a:cubicBezTo>
                    <a:pt x="345" y="349"/>
                    <a:pt x="345" y="349"/>
                    <a:pt x="344" y="349"/>
                  </a:cubicBezTo>
                  <a:cubicBezTo>
                    <a:pt x="344" y="349"/>
                    <a:pt x="343" y="349"/>
                    <a:pt x="343" y="349"/>
                  </a:cubicBezTo>
                  <a:cubicBezTo>
                    <a:pt x="342" y="349"/>
                    <a:pt x="343" y="349"/>
                    <a:pt x="343" y="350"/>
                  </a:cubicBezTo>
                  <a:cubicBezTo>
                    <a:pt x="344" y="351"/>
                    <a:pt x="342" y="354"/>
                    <a:pt x="342" y="355"/>
                  </a:cubicBezTo>
                  <a:cubicBezTo>
                    <a:pt x="342" y="356"/>
                    <a:pt x="343" y="357"/>
                    <a:pt x="344" y="359"/>
                  </a:cubicBezTo>
                  <a:cubicBezTo>
                    <a:pt x="344" y="357"/>
                    <a:pt x="345" y="356"/>
                    <a:pt x="346" y="356"/>
                  </a:cubicBezTo>
                  <a:cubicBezTo>
                    <a:pt x="348" y="356"/>
                    <a:pt x="348" y="357"/>
                    <a:pt x="349" y="358"/>
                  </a:cubicBezTo>
                  <a:cubicBezTo>
                    <a:pt x="350" y="358"/>
                    <a:pt x="352" y="359"/>
                    <a:pt x="352" y="360"/>
                  </a:cubicBezTo>
                  <a:cubicBezTo>
                    <a:pt x="354" y="360"/>
                    <a:pt x="356" y="359"/>
                    <a:pt x="356" y="361"/>
                  </a:cubicBezTo>
                  <a:cubicBezTo>
                    <a:pt x="356" y="361"/>
                    <a:pt x="354" y="362"/>
                    <a:pt x="354" y="363"/>
                  </a:cubicBezTo>
                  <a:cubicBezTo>
                    <a:pt x="354" y="363"/>
                    <a:pt x="354" y="364"/>
                    <a:pt x="354" y="365"/>
                  </a:cubicBezTo>
                  <a:cubicBezTo>
                    <a:pt x="354" y="365"/>
                    <a:pt x="354" y="365"/>
                    <a:pt x="354" y="366"/>
                  </a:cubicBezTo>
                  <a:cubicBezTo>
                    <a:pt x="354" y="365"/>
                    <a:pt x="354" y="365"/>
                    <a:pt x="354" y="365"/>
                  </a:cubicBezTo>
                  <a:cubicBezTo>
                    <a:pt x="354" y="366"/>
                    <a:pt x="356" y="369"/>
                    <a:pt x="354" y="369"/>
                  </a:cubicBezTo>
                  <a:cubicBezTo>
                    <a:pt x="352" y="371"/>
                    <a:pt x="350" y="369"/>
                    <a:pt x="348" y="370"/>
                  </a:cubicBezTo>
                  <a:cubicBezTo>
                    <a:pt x="347" y="370"/>
                    <a:pt x="347" y="371"/>
                    <a:pt x="346" y="371"/>
                  </a:cubicBezTo>
                  <a:cubicBezTo>
                    <a:pt x="345" y="372"/>
                    <a:pt x="344" y="373"/>
                    <a:pt x="343" y="373"/>
                  </a:cubicBezTo>
                  <a:cubicBezTo>
                    <a:pt x="343" y="373"/>
                    <a:pt x="343" y="373"/>
                    <a:pt x="343" y="373"/>
                  </a:cubicBezTo>
                  <a:cubicBezTo>
                    <a:pt x="343" y="374"/>
                    <a:pt x="342" y="374"/>
                    <a:pt x="341" y="374"/>
                  </a:cubicBezTo>
                  <a:cubicBezTo>
                    <a:pt x="338" y="373"/>
                    <a:pt x="335" y="371"/>
                    <a:pt x="332" y="368"/>
                  </a:cubicBezTo>
                  <a:cubicBezTo>
                    <a:pt x="332" y="368"/>
                    <a:pt x="330" y="366"/>
                    <a:pt x="330" y="364"/>
                  </a:cubicBezTo>
                  <a:cubicBezTo>
                    <a:pt x="331" y="363"/>
                    <a:pt x="333" y="364"/>
                    <a:pt x="334" y="364"/>
                  </a:cubicBezTo>
                  <a:cubicBezTo>
                    <a:pt x="334" y="364"/>
                    <a:pt x="334" y="363"/>
                    <a:pt x="334" y="363"/>
                  </a:cubicBezTo>
                  <a:cubicBezTo>
                    <a:pt x="333" y="363"/>
                    <a:pt x="331" y="364"/>
                    <a:pt x="330" y="361"/>
                  </a:cubicBezTo>
                  <a:cubicBezTo>
                    <a:pt x="330" y="362"/>
                    <a:pt x="329" y="362"/>
                    <a:pt x="328" y="362"/>
                  </a:cubicBezTo>
                  <a:cubicBezTo>
                    <a:pt x="327" y="365"/>
                    <a:pt x="328" y="368"/>
                    <a:pt x="324" y="366"/>
                  </a:cubicBezTo>
                  <a:cubicBezTo>
                    <a:pt x="325" y="368"/>
                    <a:pt x="326" y="368"/>
                    <a:pt x="324" y="370"/>
                  </a:cubicBezTo>
                  <a:cubicBezTo>
                    <a:pt x="322" y="370"/>
                    <a:pt x="321" y="369"/>
                    <a:pt x="321" y="372"/>
                  </a:cubicBezTo>
                  <a:cubicBezTo>
                    <a:pt x="320" y="372"/>
                    <a:pt x="320" y="373"/>
                    <a:pt x="320" y="373"/>
                  </a:cubicBezTo>
                  <a:cubicBezTo>
                    <a:pt x="319" y="375"/>
                    <a:pt x="318" y="376"/>
                    <a:pt x="316" y="375"/>
                  </a:cubicBezTo>
                  <a:cubicBezTo>
                    <a:pt x="316" y="374"/>
                    <a:pt x="315" y="374"/>
                    <a:pt x="315" y="374"/>
                  </a:cubicBezTo>
                  <a:cubicBezTo>
                    <a:pt x="315" y="374"/>
                    <a:pt x="315" y="374"/>
                    <a:pt x="315" y="374"/>
                  </a:cubicBezTo>
                  <a:cubicBezTo>
                    <a:pt x="313" y="377"/>
                    <a:pt x="312" y="377"/>
                    <a:pt x="310" y="376"/>
                  </a:cubicBezTo>
                  <a:cubicBezTo>
                    <a:pt x="309" y="376"/>
                    <a:pt x="308" y="376"/>
                    <a:pt x="308" y="377"/>
                  </a:cubicBezTo>
                  <a:cubicBezTo>
                    <a:pt x="308" y="377"/>
                    <a:pt x="307" y="377"/>
                    <a:pt x="307" y="378"/>
                  </a:cubicBezTo>
                  <a:cubicBezTo>
                    <a:pt x="308" y="378"/>
                    <a:pt x="308" y="378"/>
                    <a:pt x="308" y="379"/>
                  </a:cubicBezTo>
                  <a:cubicBezTo>
                    <a:pt x="309" y="375"/>
                    <a:pt x="312" y="379"/>
                    <a:pt x="314" y="377"/>
                  </a:cubicBezTo>
                  <a:cubicBezTo>
                    <a:pt x="316" y="375"/>
                    <a:pt x="318" y="377"/>
                    <a:pt x="320" y="378"/>
                  </a:cubicBezTo>
                  <a:cubicBezTo>
                    <a:pt x="321" y="378"/>
                    <a:pt x="324" y="379"/>
                    <a:pt x="323" y="381"/>
                  </a:cubicBezTo>
                  <a:cubicBezTo>
                    <a:pt x="323" y="383"/>
                    <a:pt x="320" y="383"/>
                    <a:pt x="319" y="383"/>
                  </a:cubicBezTo>
                  <a:cubicBezTo>
                    <a:pt x="317" y="385"/>
                    <a:pt x="317" y="386"/>
                    <a:pt x="314" y="385"/>
                  </a:cubicBezTo>
                  <a:cubicBezTo>
                    <a:pt x="314" y="385"/>
                    <a:pt x="314" y="386"/>
                    <a:pt x="313" y="386"/>
                  </a:cubicBezTo>
                  <a:cubicBezTo>
                    <a:pt x="315" y="387"/>
                    <a:pt x="315" y="387"/>
                    <a:pt x="315" y="389"/>
                  </a:cubicBezTo>
                  <a:cubicBezTo>
                    <a:pt x="315" y="388"/>
                    <a:pt x="316" y="388"/>
                    <a:pt x="316" y="387"/>
                  </a:cubicBezTo>
                  <a:cubicBezTo>
                    <a:pt x="316" y="386"/>
                    <a:pt x="317" y="387"/>
                    <a:pt x="317" y="387"/>
                  </a:cubicBezTo>
                  <a:cubicBezTo>
                    <a:pt x="319" y="386"/>
                    <a:pt x="320" y="383"/>
                    <a:pt x="322" y="385"/>
                  </a:cubicBezTo>
                  <a:cubicBezTo>
                    <a:pt x="322" y="386"/>
                    <a:pt x="323" y="386"/>
                    <a:pt x="323" y="386"/>
                  </a:cubicBezTo>
                  <a:cubicBezTo>
                    <a:pt x="327" y="387"/>
                    <a:pt x="326" y="392"/>
                    <a:pt x="323" y="393"/>
                  </a:cubicBezTo>
                  <a:cubicBezTo>
                    <a:pt x="323" y="393"/>
                    <a:pt x="323" y="394"/>
                    <a:pt x="323" y="394"/>
                  </a:cubicBezTo>
                  <a:cubicBezTo>
                    <a:pt x="323" y="394"/>
                    <a:pt x="323" y="394"/>
                    <a:pt x="323" y="394"/>
                  </a:cubicBezTo>
                  <a:cubicBezTo>
                    <a:pt x="325" y="393"/>
                    <a:pt x="327" y="394"/>
                    <a:pt x="329" y="396"/>
                  </a:cubicBezTo>
                  <a:cubicBezTo>
                    <a:pt x="330" y="396"/>
                    <a:pt x="334" y="398"/>
                    <a:pt x="332" y="399"/>
                  </a:cubicBezTo>
                  <a:cubicBezTo>
                    <a:pt x="333" y="399"/>
                    <a:pt x="334" y="400"/>
                    <a:pt x="334" y="400"/>
                  </a:cubicBezTo>
                  <a:cubicBezTo>
                    <a:pt x="336" y="401"/>
                    <a:pt x="338" y="403"/>
                    <a:pt x="339" y="404"/>
                  </a:cubicBezTo>
                  <a:cubicBezTo>
                    <a:pt x="340" y="404"/>
                    <a:pt x="340" y="404"/>
                    <a:pt x="340" y="405"/>
                  </a:cubicBezTo>
                  <a:cubicBezTo>
                    <a:pt x="339" y="405"/>
                    <a:pt x="340" y="407"/>
                    <a:pt x="338" y="407"/>
                  </a:cubicBezTo>
                  <a:cubicBezTo>
                    <a:pt x="338" y="408"/>
                    <a:pt x="338" y="408"/>
                    <a:pt x="337" y="408"/>
                  </a:cubicBezTo>
                  <a:cubicBezTo>
                    <a:pt x="337" y="409"/>
                    <a:pt x="336" y="410"/>
                    <a:pt x="336" y="410"/>
                  </a:cubicBezTo>
                  <a:cubicBezTo>
                    <a:pt x="339" y="411"/>
                    <a:pt x="339" y="408"/>
                    <a:pt x="340" y="408"/>
                  </a:cubicBezTo>
                  <a:cubicBezTo>
                    <a:pt x="341" y="409"/>
                    <a:pt x="339" y="410"/>
                    <a:pt x="341" y="411"/>
                  </a:cubicBezTo>
                  <a:cubicBezTo>
                    <a:pt x="342" y="410"/>
                    <a:pt x="343" y="407"/>
                    <a:pt x="344" y="409"/>
                  </a:cubicBezTo>
                  <a:cubicBezTo>
                    <a:pt x="344" y="410"/>
                    <a:pt x="342" y="411"/>
                    <a:pt x="341" y="412"/>
                  </a:cubicBezTo>
                  <a:cubicBezTo>
                    <a:pt x="340" y="414"/>
                    <a:pt x="340" y="416"/>
                    <a:pt x="341" y="418"/>
                  </a:cubicBezTo>
                  <a:cubicBezTo>
                    <a:pt x="342" y="417"/>
                    <a:pt x="342" y="414"/>
                    <a:pt x="344" y="414"/>
                  </a:cubicBezTo>
                  <a:cubicBezTo>
                    <a:pt x="345" y="413"/>
                    <a:pt x="346" y="415"/>
                    <a:pt x="346" y="416"/>
                  </a:cubicBezTo>
                  <a:cubicBezTo>
                    <a:pt x="346" y="417"/>
                    <a:pt x="346" y="417"/>
                    <a:pt x="346" y="418"/>
                  </a:cubicBezTo>
                  <a:cubicBezTo>
                    <a:pt x="346" y="419"/>
                    <a:pt x="347" y="420"/>
                    <a:pt x="346" y="421"/>
                  </a:cubicBezTo>
                  <a:cubicBezTo>
                    <a:pt x="346" y="423"/>
                    <a:pt x="345" y="426"/>
                    <a:pt x="347" y="429"/>
                  </a:cubicBezTo>
                  <a:cubicBezTo>
                    <a:pt x="347" y="430"/>
                    <a:pt x="346" y="431"/>
                    <a:pt x="346" y="432"/>
                  </a:cubicBezTo>
                  <a:cubicBezTo>
                    <a:pt x="346" y="433"/>
                    <a:pt x="347" y="433"/>
                    <a:pt x="347" y="434"/>
                  </a:cubicBezTo>
                  <a:cubicBezTo>
                    <a:pt x="347" y="436"/>
                    <a:pt x="345" y="435"/>
                    <a:pt x="344" y="434"/>
                  </a:cubicBezTo>
                  <a:cubicBezTo>
                    <a:pt x="344" y="434"/>
                    <a:pt x="342" y="435"/>
                    <a:pt x="341" y="434"/>
                  </a:cubicBezTo>
                  <a:cubicBezTo>
                    <a:pt x="341" y="433"/>
                    <a:pt x="341" y="432"/>
                    <a:pt x="341" y="431"/>
                  </a:cubicBezTo>
                  <a:cubicBezTo>
                    <a:pt x="341" y="430"/>
                    <a:pt x="341" y="428"/>
                    <a:pt x="341" y="427"/>
                  </a:cubicBezTo>
                  <a:cubicBezTo>
                    <a:pt x="341" y="427"/>
                    <a:pt x="341" y="427"/>
                    <a:pt x="340" y="427"/>
                  </a:cubicBezTo>
                  <a:cubicBezTo>
                    <a:pt x="339" y="429"/>
                    <a:pt x="340" y="431"/>
                    <a:pt x="340" y="433"/>
                  </a:cubicBezTo>
                  <a:cubicBezTo>
                    <a:pt x="340" y="434"/>
                    <a:pt x="341" y="436"/>
                    <a:pt x="338" y="436"/>
                  </a:cubicBezTo>
                  <a:cubicBezTo>
                    <a:pt x="337" y="436"/>
                    <a:pt x="336" y="436"/>
                    <a:pt x="334" y="435"/>
                  </a:cubicBezTo>
                  <a:cubicBezTo>
                    <a:pt x="332" y="433"/>
                    <a:pt x="331" y="432"/>
                    <a:pt x="331" y="430"/>
                  </a:cubicBezTo>
                  <a:cubicBezTo>
                    <a:pt x="329" y="428"/>
                    <a:pt x="329" y="425"/>
                    <a:pt x="329" y="423"/>
                  </a:cubicBezTo>
                  <a:cubicBezTo>
                    <a:pt x="329" y="421"/>
                    <a:pt x="327" y="420"/>
                    <a:pt x="326" y="418"/>
                  </a:cubicBezTo>
                  <a:cubicBezTo>
                    <a:pt x="326" y="418"/>
                    <a:pt x="326" y="417"/>
                    <a:pt x="326" y="416"/>
                  </a:cubicBezTo>
                  <a:cubicBezTo>
                    <a:pt x="324" y="419"/>
                    <a:pt x="323" y="417"/>
                    <a:pt x="321" y="415"/>
                  </a:cubicBezTo>
                  <a:cubicBezTo>
                    <a:pt x="321" y="414"/>
                    <a:pt x="320" y="413"/>
                    <a:pt x="320" y="413"/>
                  </a:cubicBezTo>
                  <a:cubicBezTo>
                    <a:pt x="318" y="412"/>
                    <a:pt x="318" y="413"/>
                    <a:pt x="317" y="412"/>
                  </a:cubicBezTo>
                  <a:cubicBezTo>
                    <a:pt x="316" y="412"/>
                    <a:pt x="316" y="412"/>
                    <a:pt x="315" y="412"/>
                  </a:cubicBezTo>
                  <a:cubicBezTo>
                    <a:pt x="314" y="412"/>
                    <a:pt x="314" y="412"/>
                    <a:pt x="313" y="412"/>
                  </a:cubicBezTo>
                  <a:cubicBezTo>
                    <a:pt x="312" y="412"/>
                    <a:pt x="312" y="412"/>
                    <a:pt x="311" y="411"/>
                  </a:cubicBezTo>
                  <a:cubicBezTo>
                    <a:pt x="310" y="411"/>
                    <a:pt x="310" y="410"/>
                    <a:pt x="309" y="409"/>
                  </a:cubicBezTo>
                  <a:cubicBezTo>
                    <a:pt x="309" y="409"/>
                    <a:pt x="309" y="408"/>
                    <a:pt x="309" y="408"/>
                  </a:cubicBezTo>
                  <a:cubicBezTo>
                    <a:pt x="308" y="407"/>
                    <a:pt x="307" y="407"/>
                    <a:pt x="306" y="405"/>
                  </a:cubicBezTo>
                  <a:cubicBezTo>
                    <a:pt x="306" y="404"/>
                    <a:pt x="305" y="404"/>
                    <a:pt x="304" y="403"/>
                  </a:cubicBezTo>
                  <a:cubicBezTo>
                    <a:pt x="303" y="403"/>
                    <a:pt x="303" y="403"/>
                    <a:pt x="302" y="403"/>
                  </a:cubicBezTo>
                  <a:cubicBezTo>
                    <a:pt x="301" y="402"/>
                    <a:pt x="300" y="401"/>
                    <a:pt x="300" y="401"/>
                  </a:cubicBezTo>
                  <a:cubicBezTo>
                    <a:pt x="299" y="402"/>
                    <a:pt x="301" y="402"/>
                    <a:pt x="300" y="403"/>
                  </a:cubicBezTo>
                  <a:cubicBezTo>
                    <a:pt x="300" y="403"/>
                    <a:pt x="300" y="403"/>
                    <a:pt x="300" y="403"/>
                  </a:cubicBezTo>
                  <a:cubicBezTo>
                    <a:pt x="301" y="405"/>
                    <a:pt x="304" y="404"/>
                    <a:pt x="303" y="405"/>
                  </a:cubicBezTo>
                  <a:cubicBezTo>
                    <a:pt x="305" y="405"/>
                    <a:pt x="305" y="406"/>
                    <a:pt x="306" y="407"/>
                  </a:cubicBezTo>
                  <a:cubicBezTo>
                    <a:pt x="306" y="407"/>
                    <a:pt x="306" y="408"/>
                    <a:pt x="306" y="408"/>
                  </a:cubicBezTo>
                  <a:cubicBezTo>
                    <a:pt x="309" y="410"/>
                    <a:pt x="307" y="409"/>
                    <a:pt x="305" y="411"/>
                  </a:cubicBezTo>
                  <a:cubicBezTo>
                    <a:pt x="305" y="411"/>
                    <a:pt x="306" y="411"/>
                    <a:pt x="306" y="411"/>
                  </a:cubicBezTo>
                  <a:cubicBezTo>
                    <a:pt x="307" y="411"/>
                    <a:pt x="309" y="411"/>
                    <a:pt x="309" y="413"/>
                  </a:cubicBezTo>
                  <a:cubicBezTo>
                    <a:pt x="309" y="413"/>
                    <a:pt x="309" y="414"/>
                    <a:pt x="309" y="414"/>
                  </a:cubicBezTo>
                  <a:cubicBezTo>
                    <a:pt x="309" y="414"/>
                    <a:pt x="310" y="414"/>
                    <a:pt x="310" y="414"/>
                  </a:cubicBezTo>
                  <a:cubicBezTo>
                    <a:pt x="311" y="412"/>
                    <a:pt x="312" y="414"/>
                    <a:pt x="313" y="414"/>
                  </a:cubicBezTo>
                  <a:cubicBezTo>
                    <a:pt x="314" y="414"/>
                    <a:pt x="314" y="413"/>
                    <a:pt x="315" y="414"/>
                  </a:cubicBezTo>
                  <a:cubicBezTo>
                    <a:pt x="318" y="413"/>
                    <a:pt x="323" y="418"/>
                    <a:pt x="320" y="419"/>
                  </a:cubicBezTo>
                  <a:cubicBezTo>
                    <a:pt x="319" y="421"/>
                    <a:pt x="318" y="423"/>
                    <a:pt x="315" y="423"/>
                  </a:cubicBezTo>
                  <a:cubicBezTo>
                    <a:pt x="314" y="425"/>
                    <a:pt x="309" y="426"/>
                    <a:pt x="307" y="424"/>
                  </a:cubicBezTo>
                  <a:cubicBezTo>
                    <a:pt x="307" y="424"/>
                    <a:pt x="306" y="424"/>
                    <a:pt x="306" y="424"/>
                  </a:cubicBezTo>
                  <a:cubicBezTo>
                    <a:pt x="305" y="425"/>
                    <a:pt x="304" y="425"/>
                    <a:pt x="303" y="424"/>
                  </a:cubicBezTo>
                  <a:cubicBezTo>
                    <a:pt x="303" y="424"/>
                    <a:pt x="302" y="424"/>
                    <a:pt x="302" y="424"/>
                  </a:cubicBezTo>
                  <a:cubicBezTo>
                    <a:pt x="301" y="424"/>
                    <a:pt x="301" y="425"/>
                    <a:pt x="301" y="425"/>
                  </a:cubicBezTo>
                  <a:cubicBezTo>
                    <a:pt x="302" y="425"/>
                    <a:pt x="302" y="425"/>
                    <a:pt x="303" y="426"/>
                  </a:cubicBezTo>
                  <a:cubicBezTo>
                    <a:pt x="305" y="427"/>
                    <a:pt x="304" y="430"/>
                    <a:pt x="302" y="432"/>
                  </a:cubicBezTo>
                  <a:cubicBezTo>
                    <a:pt x="302" y="434"/>
                    <a:pt x="300" y="433"/>
                    <a:pt x="299" y="433"/>
                  </a:cubicBezTo>
                  <a:cubicBezTo>
                    <a:pt x="299" y="433"/>
                    <a:pt x="300" y="433"/>
                    <a:pt x="300" y="433"/>
                  </a:cubicBezTo>
                  <a:cubicBezTo>
                    <a:pt x="299" y="433"/>
                    <a:pt x="299" y="433"/>
                    <a:pt x="299" y="433"/>
                  </a:cubicBezTo>
                  <a:cubicBezTo>
                    <a:pt x="299" y="434"/>
                    <a:pt x="298" y="434"/>
                    <a:pt x="298" y="434"/>
                  </a:cubicBezTo>
                  <a:cubicBezTo>
                    <a:pt x="298" y="435"/>
                    <a:pt x="295" y="434"/>
                    <a:pt x="296" y="436"/>
                  </a:cubicBezTo>
                  <a:cubicBezTo>
                    <a:pt x="297" y="436"/>
                    <a:pt x="299" y="435"/>
                    <a:pt x="300" y="435"/>
                  </a:cubicBezTo>
                  <a:cubicBezTo>
                    <a:pt x="302" y="433"/>
                    <a:pt x="302" y="436"/>
                    <a:pt x="303" y="437"/>
                  </a:cubicBezTo>
                  <a:cubicBezTo>
                    <a:pt x="304" y="436"/>
                    <a:pt x="305" y="436"/>
                    <a:pt x="305" y="436"/>
                  </a:cubicBezTo>
                  <a:cubicBezTo>
                    <a:pt x="304" y="435"/>
                    <a:pt x="303" y="436"/>
                    <a:pt x="304" y="434"/>
                  </a:cubicBezTo>
                  <a:cubicBezTo>
                    <a:pt x="303" y="432"/>
                    <a:pt x="304" y="431"/>
                    <a:pt x="306" y="432"/>
                  </a:cubicBezTo>
                  <a:cubicBezTo>
                    <a:pt x="307" y="430"/>
                    <a:pt x="308" y="428"/>
                    <a:pt x="309" y="427"/>
                  </a:cubicBezTo>
                  <a:cubicBezTo>
                    <a:pt x="311" y="426"/>
                    <a:pt x="314" y="425"/>
                    <a:pt x="316" y="425"/>
                  </a:cubicBezTo>
                  <a:cubicBezTo>
                    <a:pt x="317" y="424"/>
                    <a:pt x="318" y="423"/>
                    <a:pt x="319" y="422"/>
                  </a:cubicBezTo>
                  <a:cubicBezTo>
                    <a:pt x="319" y="423"/>
                    <a:pt x="319" y="423"/>
                    <a:pt x="319" y="424"/>
                  </a:cubicBezTo>
                  <a:cubicBezTo>
                    <a:pt x="319" y="424"/>
                    <a:pt x="319" y="424"/>
                    <a:pt x="320" y="424"/>
                  </a:cubicBezTo>
                  <a:cubicBezTo>
                    <a:pt x="321" y="425"/>
                    <a:pt x="321" y="426"/>
                    <a:pt x="322" y="427"/>
                  </a:cubicBezTo>
                  <a:cubicBezTo>
                    <a:pt x="322" y="428"/>
                    <a:pt x="323" y="431"/>
                    <a:pt x="321" y="431"/>
                  </a:cubicBezTo>
                  <a:cubicBezTo>
                    <a:pt x="319" y="432"/>
                    <a:pt x="318" y="432"/>
                    <a:pt x="317" y="433"/>
                  </a:cubicBezTo>
                  <a:cubicBezTo>
                    <a:pt x="316" y="434"/>
                    <a:pt x="316" y="435"/>
                    <a:pt x="315" y="435"/>
                  </a:cubicBezTo>
                  <a:cubicBezTo>
                    <a:pt x="315" y="435"/>
                    <a:pt x="315" y="433"/>
                    <a:pt x="314" y="433"/>
                  </a:cubicBezTo>
                  <a:cubicBezTo>
                    <a:pt x="314" y="433"/>
                    <a:pt x="313" y="433"/>
                    <a:pt x="312" y="433"/>
                  </a:cubicBezTo>
                  <a:cubicBezTo>
                    <a:pt x="312" y="433"/>
                    <a:pt x="312" y="433"/>
                    <a:pt x="312" y="434"/>
                  </a:cubicBezTo>
                  <a:cubicBezTo>
                    <a:pt x="313" y="434"/>
                    <a:pt x="313" y="434"/>
                    <a:pt x="313" y="435"/>
                  </a:cubicBezTo>
                  <a:cubicBezTo>
                    <a:pt x="314" y="436"/>
                    <a:pt x="316" y="437"/>
                    <a:pt x="313" y="438"/>
                  </a:cubicBezTo>
                  <a:cubicBezTo>
                    <a:pt x="313" y="438"/>
                    <a:pt x="312" y="438"/>
                    <a:pt x="311" y="438"/>
                  </a:cubicBezTo>
                  <a:cubicBezTo>
                    <a:pt x="310" y="438"/>
                    <a:pt x="309" y="439"/>
                    <a:pt x="308" y="440"/>
                  </a:cubicBezTo>
                  <a:cubicBezTo>
                    <a:pt x="307" y="441"/>
                    <a:pt x="306" y="441"/>
                    <a:pt x="305" y="441"/>
                  </a:cubicBezTo>
                  <a:cubicBezTo>
                    <a:pt x="304" y="443"/>
                    <a:pt x="302" y="441"/>
                    <a:pt x="301" y="442"/>
                  </a:cubicBezTo>
                  <a:cubicBezTo>
                    <a:pt x="300" y="443"/>
                    <a:pt x="303" y="443"/>
                    <a:pt x="304" y="443"/>
                  </a:cubicBezTo>
                  <a:cubicBezTo>
                    <a:pt x="305" y="443"/>
                    <a:pt x="306" y="443"/>
                    <a:pt x="307" y="444"/>
                  </a:cubicBezTo>
                  <a:cubicBezTo>
                    <a:pt x="307" y="444"/>
                    <a:pt x="308" y="445"/>
                    <a:pt x="309" y="444"/>
                  </a:cubicBezTo>
                  <a:cubicBezTo>
                    <a:pt x="309" y="442"/>
                    <a:pt x="309" y="441"/>
                    <a:pt x="311" y="440"/>
                  </a:cubicBezTo>
                  <a:cubicBezTo>
                    <a:pt x="312" y="438"/>
                    <a:pt x="314" y="440"/>
                    <a:pt x="316" y="440"/>
                  </a:cubicBezTo>
                  <a:cubicBezTo>
                    <a:pt x="316" y="439"/>
                    <a:pt x="317" y="438"/>
                    <a:pt x="319" y="438"/>
                  </a:cubicBezTo>
                  <a:cubicBezTo>
                    <a:pt x="319" y="437"/>
                    <a:pt x="320" y="437"/>
                    <a:pt x="321" y="437"/>
                  </a:cubicBezTo>
                  <a:cubicBezTo>
                    <a:pt x="322" y="437"/>
                    <a:pt x="322" y="437"/>
                    <a:pt x="322" y="438"/>
                  </a:cubicBezTo>
                  <a:cubicBezTo>
                    <a:pt x="323" y="438"/>
                    <a:pt x="323" y="436"/>
                    <a:pt x="325" y="438"/>
                  </a:cubicBezTo>
                  <a:cubicBezTo>
                    <a:pt x="326" y="438"/>
                    <a:pt x="327" y="439"/>
                    <a:pt x="329" y="440"/>
                  </a:cubicBezTo>
                  <a:cubicBezTo>
                    <a:pt x="330" y="441"/>
                    <a:pt x="332" y="442"/>
                    <a:pt x="334" y="442"/>
                  </a:cubicBezTo>
                  <a:cubicBezTo>
                    <a:pt x="336" y="442"/>
                    <a:pt x="338" y="442"/>
                    <a:pt x="339" y="442"/>
                  </a:cubicBezTo>
                  <a:cubicBezTo>
                    <a:pt x="340" y="442"/>
                    <a:pt x="342" y="441"/>
                    <a:pt x="343" y="441"/>
                  </a:cubicBezTo>
                  <a:cubicBezTo>
                    <a:pt x="344" y="443"/>
                    <a:pt x="340" y="445"/>
                    <a:pt x="338" y="445"/>
                  </a:cubicBezTo>
                  <a:cubicBezTo>
                    <a:pt x="338" y="445"/>
                    <a:pt x="337" y="445"/>
                    <a:pt x="337" y="445"/>
                  </a:cubicBezTo>
                  <a:cubicBezTo>
                    <a:pt x="337" y="447"/>
                    <a:pt x="338" y="448"/>
                    <a:pt x="336" y="448"/>
                  </a:cubicBezTo>
                  <a:cubicBezTo>
                    <a:pt x="336" y="448"/>
                    <a:pt x="335" y="448"/>
                    <a:pt x="335" y="448"/>
                  </a:cubicBezTo>
                  <a:cubicBezTo>
                    <a:pt x="335" y="449"/>
                    <a:pt x="336" y="450"/>
                    <a:pt x="335" y="450"/>
                  </a:cubicBezTo>
                  <a:cubicBezTo>
                    <a:pt x="335" y="451"/>
                    <a:pt x="334" y="449"/>
                    <a:pt x="333" y="450"/>
                  </a:cubicBezTo>
                  <a:cubicBezTo>
                    <a:pt x="333" y="450"/>
                    <a:pt x="334" y="451"/>
                    <a:pt x="333" y="451"/>
                  </a:cubicBezTo>
                  <a:cubicBezTo>
                    <a:pt x="333" y="454"/>
                    <a:pt x="332" y="453"/>
                    <a:pt x="331" y="452"/>
                  </a:cubicBezTo>
                  <a:cubicBezTo>
                    <a:pt x="330" y="453"/>
                    <a:pt x="331" y="455"/>
                    <a:pt x="329" y="455"/>
                  </a:cubicBezTo>
                  <a:cubicBezTo>
                    <a:pt x="327" y="456"/>
                    <a:pt x="326" y="456"/>
                    <a:pt x="326" y="457"/>
                  </a:cubicBezTo>
                  <a:cubicBezTo>
                    <a:pt x="326" y="459"/>
                    <a:pt x="325" y="459"/>
                    <a:pt x="324" y="458"/>
                  </a:cubicBezTo>
                  <a:cubicBezTo>
                    <a:pt x="324" y="458"/>
                    <a:pt x="323" y="457"/>
                    <a:pt x="323" y="457"/>
                  </a:cubicBezTo>
                  <a:cubicBezTo>
                    <a:pt x="323" y="457"/>
                    <a:pt x="323" y="457"/>
                    <a:pt x="323" y="457"/>
                  </a:cubicBezTo>
                  <a:cubicBezTo>
                    <a:pt x="322" y="459"/>
                    <a:pt x="323" y="459"/>
                    <a:pt x="324" y="460"/>
                  </a:cubicBezTo>
                  <a:cubicBezTo>
                    <a:pt x="323" y="461"/>
                    <a:pt x="321" y="462"/>
                    <a:pt x="320" y="464"/>
                  </a:cubicBezTo>
                  <a:cubicBezTo>
                    <a:pt x="320" y="465"/>
                    <a:pt x="320" y="466"/>
                    <a:pt x="319" y="466"/>
                  </a:cubicBezTo>
                  <a:cubicBezTo>
                    <a:pt x="318" y="468"/>
                    <a:pt x="315" y="466"/>
                    <a:pt x="315" y="469"/>
                  </a:cubicBezTo>
                  <a:cubicBezTo>
                    <a:pt x="314" y="470"/>
                    <a:pt x="311" y="469"/>
                    <a:pt x="310" y="471"/>
                  </a:cubicBezTo>
                  <a:cubicBezTo>
                    <a:pt x="310" y="471"/>
                    <a:pt x="310" y="471"/>
                    <a:pt x="310" y="471"/>
                  </a:cubicBezTo>
                  <a:cubicBezTo>
                    <a:pt x="309" y="471"/>
                    <a:pt x="309" y="471"/>
                    <a:pt x="308" y="472"/>
                  </a:cubicBezTo>
                  <a:cubicBezTo>
                    <a:pt x="307" y="471"/>
                    <a:pt x="307" y="471"/>
                    <a:pt x="306" y="472"/>
                  </a:cubicBezTo>
                  <a:cubicBezTo>
                    <a:pt x="306" y="472"/>
                    <a:pt x="306" y="472"/>
                    <a:pt x="306" y="472"/>
                  </a:cubicBezTo>
                  <a:cubicBezTo>
                    <a:pt x="305" y="473"/>
                    <a:pt x="304" y="472"/>
                    <a:pt x="304" y="472"/>
                  </a:cubicBezTo>
                  <a:cubicBezTo>
                    <a:pt x="303" y="472"/>
                    <a:pt x="303" y="473"/>
                    <a:pt x="302" y="473"/>
                  </a:cubicBezTo>
                  <a:cubicBezTo>
                    <a:pt x="301" y="473"/>
                    <a:pt x="298" y="477"/>
                    <a:pt x="297" y="475"/>
                  </a:cubicBezTo>
                  <a:cubicBezTo>
                    <a:pt x="294" y="477"/>
                    <a:pt x="294" y="477"/>
                    <a:pt x="291" y="474"/>
                  </a:cubicBezTo>
                  <a:cubicBezTo>
                    <a:pt x="291" y="474"/>
                    <a:pt x="290" y="475"/>
                    <a:pt x="290" y="475"/>
                  </a:cubicBezTo>
                  <a:cubicBezTo>
                    <a:pt x="290" y="476"/>
                    <a:pt x="290" y="476"/>
                    <a:pt x="290" y="476"/>
                  </a:cubicBezTo>
                  <a:cubicBezTo>
                    <a:pt x="290" y="477"/>
                    <a:pt x="289" y="478"/>
                    <a:pt x="290" y="479"/>
                  </a:cubicBezTo>
                  <a:cubicBezTo>
                    <a:pt x="288" y="482"/>
                    <a:pt x="289" y="477"/>
                    <a:pt x="286" y="477"/>
                  </a:cubicBezTo>
                  <a:cubicBezTo>
                    <a:pt x="288" y="480"/>
                    <a:pt x="286" y="480"/>
                    <a:pt x="283" y="480"/>
                  </a:cubicBezTo>
                  <a:cubicBezTo>
                    <a:pt x="282" y="480"/>
                    <a:pt x="277" y="479"/>
                    <a:pt x="278" y="478"/>
                  </a:cubicBezTo>
                  <a:cubicBezTo>
                    <a:pt x="278" y="477"/>
                    <a:pt x="280" y="478"/>
                    <a:pt x="280" y="477"/>
                  </a:cubicBezTo>
                  <a:cubicBezTo>
                    <a:pt x="279" y="477"/>
                    <a:pt x="277" y="477"/>
                    <a:pt x="277" y="475"/>
                  </a:cubicBezTo>
                  <a:cubicBezTo>
                    <a:pt x="275" y="474"/>
                    <a:pt x="275" y="472"/>
                    <a:pt x="274" y="470"/>
                  </a:cubicBezTo>
                  <a:cubicBezTo>
                    <a:pt x="273" y="470"/>
                    <a:pt x="275" y="472"/>
                    <a:pt x="273" y="473"/>
                  </a:cubicBezTo>
                  <a:cubicBezTo>
                    <a:pt x="274" y="473"/>
                    <a:pt x="274" y="474"/>
                    <a:pt x="274" y="474"/>
                  </a:cubicBezTo>
                  <a:cubicBezTo>
                    <a:pt x="274" y="475"/>
                    <a:pt x="276" y="475"/>
                    <a:pt x="276" y="476"/>
                  </a:cubicBezTo>
                  <a:cubicBezTo>
                    <a:pt x="276" y="477"/>
                    <a:pt x="275" y="477"/>
                    <a:pt x="275" y="478"/>
                  </a:cubicBezTo>
                  <a:cubicBezTo>
                    <a:pt x="275" y="479"/>
                    <a:pt x="277" y="479"/>
                    <a:pt x="277" y="479"/>
                  </a:cubicBezTo>
                  <a:cubicBezTo>
                    <a:pt x="277" y="480"/>
                    <a:pt x="276" y="483"/>
                    <a:pt x="276" y="483"/>
                  </a:cubicBezTo>
                  <a:cubicBezTo>
                    <a:pt x="274" y="483"/>
                    <a:pt x="274" y="484"/>
                    <a:pt x="273" y="485"/>
                  </a:cubicBezTo>
                  <a:cubicBezTo>
                    <a:pt x="272" y="486"/>
                    <a:pt x="271" y="486"/>
                    <a:pt x="270" y="487"/>
                  </a:cubicBezTo>
                  <a:cubicBezTo>
                    <a:pt x="269" y="488"/>
                    <a:pt x="268" y="489"/>
                    <a:pt x="268" y="491"/>
                  </a:cubicBezTo>
                  <a:cubicBezTo>
                    <a:pt x="268" y="492"/>
                    <a:pt x="269" y="493"/>
                    <a:pt x="267" y="493"/>
                  </a:cubicBezTo>
                  <a:cubicBezTo>
                    <a:pt x="267" y="493"/>
                    <a:pt x="267" y="494"/>
                    <a:pt x="267" y="494"/>
                  </a:cubicBezTo>
                  <a:cubicBezTo>
                    <a:pt x="267" y="496"/>
                    <a:pt x="267" y="498"/>
                    <a:pt x="264" y="499"/>
                  </a:cubicBezTo>
                  <a:cubicBezTo>
                    <a:pt x="264" y="500"/>
                    <a:pt x="263" y="501"/>
                    <a:pt x="264" y="502"/>
                  </a:cubicBezTo>
                  <a:cubicBezTo>
                    <a:pt x="263" y="503"/>
                    <a:pt x="263" y="504"/>
                    <a:pt x="262" y="505"/>
                  </a:cubicBezTo>
                  <a:cubicBezTo>
                    <a:pt x="262" y="505"/>
                    <a:pt x="262" y="505"/>
                    <a:pt x="262" y="505"/>
                  </a:cubicBezTo>
                  <a:cubicBezTo>
                    <a:pt x="261" y="506"/>
                    <a:pt x="261" y="506"/>
                    <a:pt x="261" y="506"/>
                  </a:cubicBezTo>
                  <a:cubicBezTo>
                    <a:pt x="261" y="507"/>
                    <a:pt x="260" y="508"/>
                    <a:pt x="259" y="508"/>
                  </a:cubicBezTo>
                  <a:cubicBezTo>
                    <a:pt x="258" y="511"/>
                    <a:pt x="256" y="512"/>
                    <a:pt x="253" y="510"/>
                  </a:cubicBezTo>
                  <a:cubicBezTo>
                    <a:pt x="253" y="511"/>
                    <a:pt x="253" y="511"/>
                    <a:pt x="253" y="512"/>
                  </a:cubicBezTo>
                  <a:cubicBezTo>
                    <a:pt x="252" y="513"/>
                    <a:pt x="251" y="516"/>
                    <a:pt x="249" y="517"/>
                  </a:cubicBezTo>
                  <a:cubicBezTo>
                    <a:pt x="247" y="517"/>
                    <a:pt x="248" y="515"/>
                    <a:pt x="247" y="515"/>
                  </a:cubicBezTo>
                  <a:cubicBezTo>
                    <a:pt x="246" y="515"/>
                    <a:pt x="248" y="520"/>
                    <a:pt x="244" y="517"/>
                  </a:cubicBezTo>
                  <a:cubicBezTo>
                    <a:pt x="244" y="517"/>
                    <a:pt x="245" y="518"/>
                    <a:pt x="245" y="518"/>
                  </a:cubicBezTo>
                  <a:cubicBezTo>
                    <a:pt x="245" y="519"/>
                    <a:pt x="245" y="520"/>
                    <a:pt x="244" y="521"/>
                  </a:cubicBezTo>
                  <a:cubicBezTo>
                    <a:pt x="243" y="520"/>
                    <a:pt x="244" y="519"/>
                    <a:pt x="244" y="518"/>
                  </a:cubicBezTo>
                  <a:cubicBezTo>
                    <a:pt x="243" y="518"/>
                    <a:pt x="244" y="517"/>
                    <a:pt x="243" y="516"/>
                  </a:cubicBezTo>
                  <a:cubicBezTo>
                    <a:pt x="242" y="517"/>
                    <a:pt x="244" y="519"/>
                    <a:pt x="241" y="519"/>
                  </a:cubicBezTo>
                  <a:cubicBezTo>
                    <a:pt x="241" y="520"/>
                    <a:pt x="241" y="521"/>
                    <a:pt x="241" y="521"/>
                  </a:cubicBezTo>
                  <a:cubicBezTo>
                    <a:pt x="240" y="522"/>
                    <a:pt x="239" y="523"/>
                    <a:pt x="238" y="522"/>
                  </a:cubicBezTo>
                  <a:cubicBezTo>
                    <a:pt x="236" y="522"/>
                    <a:pt x="236" y="520"/>
                    <a:pt x="237" y="519"/>
                  </a:cubicBezTo>
                  <a:cubicBezTo>
                    <a:pt x="238" y="518"/>
                    <a:pt x="238" y="517"/>
                    <a:pt x="239" y="515"/>
                  </a:cubicBezTo>
                  <a:cubicBezTo>
                    <a:pt x="239" y="513"/>
                    <a:pt x="241" y="512"/>
                    <a:pt x="242" y="511"/>
                  </a:cubicBezTo>
                  <a:cubicBezTo>
                    <a:pt x="240" y="510"/>
                    <a:pt x="238" y="510"/>
                    <a:pt x="235" y="509"/>
                  </a:cubicBezTo>
                  <a:cubicBezTo>
                    <a:pt x="235" y="510"/>
                    <a:pt x="236" y="510"/>
                    <a:pt x="237" y="510"/>
                  </a:cubicBezTo>
                  <a:cubicBezTo>
                    <a:pt x="237" y="511"/>
                    <a:pt x="237" y="511"/>
                    <a:pt x="237" y="511"/>
                  </a:cubicBezTo>
                  <a:cubicBezTo>
                    <a:pt x="237" y="511"/>
                    <a:pt x="237" y="511"/>
                    <a:pt x="237" y="510"/>
                  </a:cubicBezTo>
                  <a:cubicBezTo>
                    <a:pt x="238" y="511"/>
                    <a:pt x="237" y="513"/>
                    <a:pt x="237" y="514"/>
                  </a:cubicBezTo>
                  <a:cubicBezTo>
                    <a:pt x="237" y="516"/>
                    <a:pt x="237" y="518"/>
                    <a:pt x="235" y="517"/>
                  </a:cubicBezTo>
                  <a:cubicBezTo>
                    <a:pt x="235" y="519"/>
                    <a:pt x="236" y="521"/>
                    <a:pt x="235" y="522"/>
                  </a:cubicBezTo>
                  <a:cubicBezTo>
                    <a:pt x="234" y="522"/>
                    <a:pt x="233" y="521"/>
                    <a:pt x="233" y="521"/>
                  </a:cubicBezTo>
                  <a:cubicBezTo>
                    <a:pt x="232" y="521"/>
                    <a:pt x="232" y="522"/>
                    <a:pt x="231" y="522"/>
                  </a:cubicBezTo>
                  <a:cubicBezTo>
                    <a:pt x="229" y="523"/>
                    <a:pt x="230" y="521"/>
                    <a:pt x="229" y="521"/>
                  </a:cubicBezTo>
                  <a:cubicBezTo>
                    <a:pt x="228" y="525"/>
                    <a:pt x="227" y="522"/>
                    <a:pt x="225" y="522"/>
                  </a:cubicBezTo>
                  <a:cubicBezTo>
                    <a:pt x="225" y="522"/>
                    <a:pt x="225" y="523"/>
                    <a:pt x="225" y="524"/>
                  </a:cubicBezTo>
                  <a:cubicBezTo>
                    <a:pt x="224" y="524"/>
                    <a:pt x="223" y="523"/>
                    <a:pt x="223" y="523"/>
                  </a:cubicBezTo>
                  <a:cubicBezTo>
                    <a:pt x="222" y="526"/>
                    <a:pt x="225" y="527"/>
                    <a:pt x="223" y="529"/>
                  </a:cubicBezTo>
                  <a:cubicBezTo>
                    <a:pt x="222" y="532"/>
                    <a:pt x="221" y="531"/>
                    <a:pt x="219" y="530"/>
                  </a:cubicBezTo>
                  <a:cubicBezTo>
                    <a:pt x="219" y="530"/>
                    <a:pt x="219" y="530"/>
                    <a:pt x="219" y="530"/>
                  </a:cubicBezTo>
                  <a:cubicBezTo>
                    <a:pt x="219" y="530"/>
                    <a:pt x="219" y="530"/>
                    <a:pt x="219" y="530"/>
                  </a:cubicBezTo>
                  <a:cubicBezTo>
                    <a:pt x="218" y="531"/>
                    <a:pt x="217" y="530"/>
                    <a:pt x="217" y="531"/>
                  </a:cubicBezTo>
                  <a:cubicBezTo>
                    <a:pt x="216" y="532"/>
                    <a:pt x="216" y="533"/>
                    <a:pt x="216" y="534"/>
                  </a:cubicBezTo>
                  <a:cubicBezTo>
                    <a:pt x="217" y="534"/>
                    <a:pt x="217" y="535"/>
                    <a:pt x="217" y="535"/>
                  </a:cubicBezTo>
                  <a:cubicBezTo>
                    <a:pt x="218" y="535"/>
                    <a:pt x="218" y="534"/>
                    <a:pt x="218" y="534"/>
                  </a:cubicBezTo>
                  <a:cubicBezTo>
                    <a:pt x="220" y="534"/>
                    <a:pt x="221" y="538"/>
                    <a:pt x="220" y="539"/>
                  </a:cubicBezTo>
                  <a:cubicBezTo>
                    <a:pt x="221" y="539"/>
                    <a:pt x="221" y="539"/>
                    <a:pt x="222" y="540"/>
                  </a:cubicBezTo>
                  <a:cubicBezTo>
                    <a:pt x="219" y="540"/>
                    <a:pt x="219" y="543"/>
                    <a:pt x="218" y="544"/>
                  </a:cubicBezTo>
                  <a:cubicBezTo>
                    <a:pt x="217" y="545"/>
                    <a:pt x="216" y="541"/>
                    <a:pt x="213" y="543"/>
                  </a:cubicBezTo>
                  <a:cubicBezTo>
                    <a:pt x="213" y="545"/>
                    <a:pt x="215" y="545"/>
                    <a:pt x="217" y="545"/>
                  </a:cubicBezTo>
                  <a:cubicBezTo>
                    <a:pt x="219" y="545"/>
                    <a:pt x="219" y="546"/>
                    <a:pt x="219" y="548"/>
                  </a:cubicBezTo>
                  <a:cubicBezTo>
                    <a:pt x="219" y="550"/>
                    <a:pt x="220" y="552"/>
                    <a:pt x="218" y="554"/>
                  </a:cubicBezTo>
                  <a:cubicBezTo>
                    <a:pt x="218" y="555"/>
                    <a:pt x="216" y="555"/>
                    <a:pt x="216" y="555"/>
                  </a:cubicBezTo>
                  <a:cubicBezTo>
                    <a:pt x="215" y="556"/>
                    <a:pt x="216" y="556"/>
                    <a:pt x="216" y="557"/>
                  </a:cubicBezTo>
                  <a:cubicBezTo>
                    <a:pt x="215" y="557"/>
                    <a:pt x="215" y="556"/>
                    <a:pt x="214" y="556"/>
                  </a:cubicBezTo>
                  <a:cubicBezTo>
                    <a:pt x="214" y="556"/>
                    <a:pt x="213" y="556"/>
                    <a:pt x="213" y="556"/>
                  </a:cubicBezTo>
                  <a:cubicBezTo>
                    <a:pt x="213" y="556"/>
                    <a:pt x="215" y="558"/>
                    <a:pt x="215" y="558"/>
                  </a:cubicBezTo>
                  <a:cubicBezTo>
                    <a:pt x="215" y="560"/>
                    <a:pt x="214" y="559"/>
                    <a:pt x="213" y="558"/>
                  </a:cubicBezTo>
                  <a:cubicBezTo>
                    <a:pt x="213" y="561"/>
                    <a:pt x="215" y="562"/>
                    <a:pt x="212" y="564"/>
                  </a:cubicBezTo>
                  <a:cubicBezTo>
                    <a:pt x="211" y="565"/>
                    <a:pt x="211" y="565"/>
                    <a:pt x="210" y="566"/>
                  </a:cubicBezTo>
                  <a:cubicBezTo>
                    <a:pt x="209" y="567"/>
                    <a:pt x="208" y="567"/>
                    <a:pt x="207" y="566"/>
                  </a:cubicBezTo>
                  <a:cubicBezTo>
                    <a:pt x="207" y="566"/>
                    <a:pt x="208" y="566"/>
                    <a:pt x="208" y="565"/>
                  </a:cubicBezTo>
                  <a:cubicBezTo>
                    <a:pt x="208" y="565"/>
                    <a:pt x="208" y="565"/>
                    <a:pt x="208" y="565"/>
                  </a:cubicBezTo>
                  <a:cubicBezTo>
                    <a:pt x="207" y="565"/>
                    <a:pt x="207" y="565"/>
                    <a:pt x="207" y="564"/>
                  </a:cubicBezTo>
                  <a:cubicBezTo>
                    <a:pt x="207" y="564"/>
                    <a:pt x="206" y="564"/>
                    <a:pt x="206" y="564"/>
                  </a:cubicBezTo>
                  <a:cubicBezTo>
                    <a:pt x="206" y="566"/>
                    <a:pt x="205" y="568"/>
                    <a:pt x="203" y="566"/>
                  </a:cubicBezTo>
                  <a:cubicBezTo>
                    <a:pt x="203" y="567"/>
                    <a:pt x="203" y="567"/>
                    <a:pt x="203" y="567"/>
                  </a:cubicBezTo>
                  <a:cubicBezTo>
                    <a:pt x="203" y="568"/>
                    <a:pt x="203" y="568"/>
                    <a:pt x="203" y="568"/>
                  </a:cubicBezTo>
                  <a:cubicBezTo>
                    <a:pt x="203" y="568"/>
                    <a:pt x="203" y="568"/>
                    <a:pt x="203" y="567"/>
                  </a:cubicBezTo>
                  <a:cubicBezTo>
                    <a:pt x="203" y="567"/>
                    <a:pt x="204" y="567"/>
                    <a:pt x="205" y="568"/>
                  </a:cubicBezTo>
                  <a:cubicBezTo>
                    <a:pt x="205" y="568"/>
                    <a:pt x="205" y="568"/>
                    <a:pt x="205" y="568"/>
                  </a:cubicBezTo>
                  <a:cubicBezTo>
                    <a:pt x="207" y="568"/>
                    <a:pt x="209" y="569"/>
                    <a:pt x="208" y="570"/>
                  </a:cubicBezTo>
                  <a:cubicBezTo>
                    <a:pt x="207" y="573"/>
                    <a:pt x="206" y="570"/>
                    <a:pt x="205" y="571"/>
                  </a:cubicBezTo>
                  <a:cubicBezTo>
                    <a:pt x="207" y="572"/>
                    <a:pt x="208" y="574"/>
                    <a:pt x="207" y="576"/>
                  </a:cubicBezTo>
                  <a:cubicBezTo>
                    <a:pt x="208" y="577"/>
                    <a:pt x="208" y="578"/>
                    <a:pt x="208" y="579"/>
                  </a:cubicBezTo>
                  <a:cubicBezTo>
                    <a:pt x="208" y="580"/>
                    <a:pt x="209" y="579"/>
                    <a:pt x="208" y="580"/>
                  </a:cubicBezTo>
                  <a:cubicBezTo>
                    <a:pt x="208" y="581"/>
                    <a:pt x="207" y="581"/>
                    <a:pt x="206" y="581"/>
                  </a:cubicBezTo>
                  <a:cubicBezTo>
                    <a:pt x="207" y="584"/>
                    <a:pt x="207" y="583"/>
                    <a:pt x="205" y="584"/>
                  </a:cubicBezTo>
                  <a:cubicBezTo>
                    <a:pt x="205" y="584"/>
                    <a:pt x="208" y="585"/>
                    <a:pt x="206" y="586"/>
                  </a:cubicBezTo>
                  <a:cubicBezTo>
                    <a:pt x="205" y="587"/>
                    <a:pt x="204" y="586"/>
                    <a:pt x="203" y="587"/>
                  </a:cubicBezTo>
                  <a:cubicBezTo>
                    <a:pt x="205" y="588"/>
                    <a:pt x="205" y="588"/>
                    <a:pt x="202" y="590"/>
                  </a:cubicBezTo>
                  <a:cubicBezTo>
                    <a:pt x="203" y="590"/>
                    <a:pt x="204" y="590"/>
                    <a:pt x="205" y="591"/>
                  </a:cubicBezTo>
                  <a:cubicBezTo>
                    <a:pt x="206" y="592"/>
                    <a:pt x="205" y="593"/>
                    <a:pt x="204" y="593"/>
                  </a:cubicBezTo>
                  <a:cubicBezTo>
                    <a:pt x="204" y="594"/>
                    <a:pt x="204" y="594"/>
                    <a:pt x="204" y="595"/>
                  </a:cubicBezTo>
                  <a:cubicBezTo>
                    <a:pt x="204" y="596"/>
                    <a:pt x="204" y="597"/>
                    <a:pt x="203" y="598"/>
                  </a:cubicBezTo>
                  <a:cubicBezTo>
                    <a:pt x="203" y="598"/>
                    <a:pt x="202" y="597"/>
                    <a:pt x="201" y="598"/>
                  </a:cubicBezTo>
                  <a:cubicBezTo>
                    <a:pt x="201" y="598"/>
                    <a:pt x="201" y="599"/>
                    <a:pt x="200" y="600"/>
                  </a:cubicBezTo>
                  <a:cubicBezTo>
                    <a:pt x="202" y="601"/>
                    <a:pt x="203" y="599"/>
                    <a:pt x="203" y="603"/>
                  </a:cubicBezTo>
                  <a:cubicBezTo>
                    <a:pt x="202" y="604"/>
                    <a:pt x="202" y="605"/>
                    <a:pt x="201" y="606"/>
                  </a:cubicBezTo>
                  <a:cubicBezTo>
                    <a:pt x="200" y="606"/>
                    <a:pt x="200" y="605"/>
                    <a:pt x="199" y="605"/>
                  </a:cubicBezTo>
                  <a:cubicBezTo>
                    <a:pt x="197" y="608"/>
                    <a:pt x="196" y="607"/>
                    <a:pt x="194" y="606"/>
                  </a:cubicBezTo>
                  <a:cubicBezTo>
                    <a:pt x="193" y="604"/>
                    <a:pt x="190" y="605"/>
                    <a:pt x="190" y="603"/>
                  </a:cubicBezTo>
                  <a:cubicBezTo>
                    <a:pt x="188" y="602"/>
                    <a:pt x="190" y="602"/>
                    <a:pt x="189" y="601"/>
                  </a:cubicBezTo>
                  <a:cubicBezTo>
                    <a:pt x="189" y="599"/>
                    <a:pt x="188" y="602"/>
                    <a:pt x="188" y="603"/>
                  </a:cubicBezTo>
                  <a:cubicBezTo>
                    <a:pt x="187" y="600"/>
                    <a:pt x="190" y="600"/>
                    <a:pt x="190" y="598"/>
                  </a:cubicBezTo>
                  <a:cubicBezTo>
                    <a:pt x="186" y="597"/>
                    <a:pt x="184" y="595"/>
                    <a:pt x="182" y="591"/>
                  </a:cubicBezTo>
                  <a:cubicBezTo>
                    <a:pt x="182" y="593"/>
                    <a:pt x="181" y="594"/>
                    <a:pt x="179" y="594"/>
                  </a:cubicBezTo>
                  <a:cubicBezTo>
                    <a:pt x="179" y="593"/>
                    <a:pt x="182" y="592"/>
                    <a:pt x="181" y="591"/>
                  </a:cubicBezTo>
                  <a:cubicBezTo>
                    <a:pt x="181" y="590"/>
                    <a:pt x="179" y="590"/>
                    <a:pt x="180" y="591"/>
                  </a:cubicBezTo>
                  <a:cubicBezTo>
                    <a:pt x="179" y="592"/>
                    <a:pt x="178" y="593"/>
                    <a:pt x="177" y="594"/>
                  </a:cubicBezTo>
                  <a:cubicBezTo>
                    <a:pt x="175" y="594"/>
                    <a:pt x="177" y="593"/>
                    <a:pt x="176" y="592"/>
                  </a:cubicBezTo>
                  <a:cubicBezTo>
                    <a:pt x="175" y="593"/>
                    <a:pt x="174" y="593"/>
                    <a:pt x="173" y="593"/>
                  </a:cubicBezTo>
                  <a:cubicBezTo>
                    <a:pt x="173" y="594"/>
                    <a:pt x="172" y="595"/>
                    <a:pt x="171" y="595"/>
                  </a:cubicBezTo>
                  <a:cubicBezTo>
                    <a:pt x="169" y="596"/>
                    <a:pt x="167" y="592"/>
                    <a:pt x="170" y="592"/>
                  </a:cubicBezTo>
                  <a:cubicBezTo>
                    <a:pt x="170" y="591"/>
                    <a:pt x="168" y="591"/>
                    <a:pt x="167" y="591"/>
                  </a:cubicBezTo>
                  <a:cubicBezTo>
                    <a:pt x="167" y="590"/>
                    <a:pt x="167" y="590"/>
                    <a:pt x="166" y="589"/>
                  </a:cubicBezTo>
                  <a:cubicBezTo>
                    <a:pt x="166" y="589"/>
                    <a:pt x="166" y="589"/>
                    <a:pt x="166" y="588"/>
                  </a:cubicBezTo>
                  <a:cubicBezTo>
                    <a:pt x="166" y="588"/>
                    <a:pt x="166" y="588"/>
                    <a:pt x="166" y="587"/>
                  </a:cubicBezTo>
                  <a:cubicBezTo>
                    <a:pt x="166" y="587"/>
                    <a:pt x="165" y="587"/>
                    <a:pt x="164" y="587"/>
                  </a:cubicBezTo>
                  <a:cubicBezTo>
                    <a:pt x="164" y="587"/>
                    <a:pt x="164" y="586"/>
                    <a:pt x="163" y="586"/>
                  </a:cubicBezTo>
                  <a:cubicBezTo>
                    <a:pt x="163" y="585"/>
                    <a:pt x="164" y="585"/>
                    <a:pt x="164" y="585"/>
                  </a:cubicBezTo>
                  <a:cubicBezTo>
                    <a:pt x="163" y="584"/>
                    <a:pt x="162" y="584"/>
                    <a:pt x="161" y="583"/>
                  </a:cubicBezTo>
                  <a:cubicBezTo>
                    <a:pt x="163" y="582"/>
                    <a:pt x="162" y="579"/>
                    <a:pt x="164" y="578"/>
                  </a:cubicBezTo>
                  <a:cubicBezTo>
                    <a:pt x="162" y="578"/>
                    <a:pt x="162" y="580"/>
                    <a:pt x="161" y="581"/>
                  </a:cubicBezTo>
                  <a:cubicBezTo>
                    <a:pt x="161" y="579"/>
                    <a:pt x="161" y="579"/>
                    <a:pt x="164" y="576"/>
                  </a:cubicBezTo>
                  <a:cubicBezTo>
                    <a:pt x="162" y="575"/>
                    <a:pt x="162" y="577"/>
                    <a:pt x="160" y="576"/>
                  </a:cubicBezTo>
                  <a:cubicBezTo>
                    <a:pt x="160" y="577"/>
                    <a:pt x="159" y="577"/>
                    <a:pt x="159" y="577"/>
                  </a:cubicBezTo>
                  <a:cubicBezTo>
                    <a:pt x="159" y="576"/>
                    <a:pt x="160" y="576"/>
                    <a:pt x="160" y="576"/>
                  </a:cubicBezTo>
                  <a:cubicBezTo>
                    <a:pt x="160" y="575"/>
                    <a:pt x="162" y="574"/>
                    <a:pt x="160" y="573"/>
                  </a:cubicBezTo>
                  <a:cubicBezTo>
                    <a:pt x="159" y="573"/>
                    <a:pt x="159" y="573"/>
                    <a:pt x="159" y="573"/>
                  </a:cubicBezTo>
                  <a:cubicBezTo>
                    <a:pt x="159" y="574"/>
                    <a:pt x="159" y="574"/>
                    <a:pt x="159" y="574"/>
                  </a:cubicBezTo>
                  <a:cubicBezTo>
                    <a:pt x="160" y="574"/>
                    <a:pt x="159" y="575"/>
                    <a:pt x="159" y="575"/>
                  </a:cubicBezTo>
                  <a:cubicBezTo>
                    <a:pt x="158" y="574"/>
                    <a:pt x="158" y="574"/>
                    <a:pt x="158" y="573"/>
                  </a:cubicBezTo>
                  <a:cubicBezTo>
                    <a:pt x="157" y="573"/>
                    <a:pt x="157" y="573"/>
                    <a:pt x="157" y="573"/>
                  </a:cubicBezTo>
                  <a:cubicBezTo>
                    <a:pt x="155" y="572"/>
                    <a:pt x="155" y="570"/>
                    <a:pt x="154" y="568"/>
                  </a:cubicBezTo>
                  <a:cubicBezTo>
                    <a:pt x="154" y="567"/>
                    <a:pt x="155" y="566"/>
                    <a:pt x="154" y="565"/>
                  </a:cubicBezTo>
                  <a:cubicBezTo>
                    <a:pt x="154" y="564"/>
                    <a:pt x="153" y="563"/>
                    <a:pt x="152" y="562"/>
                  </a:cubicBezTo>
                  <a:cubicBezTo>
                    <a:pt x="152" y="562"/>
                    <a:pt x="152" y="561"/>
                    <a:pt x="152" y="561"/>
                  </a:cubicBezTo>
                  <a:cubicBezTo>
                    <a:pt x="152" y="560"/>
                    <a:pt x="151" y="561"/>
                    <a:pt x="150" y="560"/>
                  </a:cubicBezTo>
                  <a:cubicBezTo>
                    <a:pt x="149" y="560"/>
                    <a:pt x="149" y="557"/>
                    <a:pt x="149" y="556"/>
                  </a:cubicBezTo>
                  <a:cubicBezTo>
                    <a:pt x="147" y="555"/>
                    <a:pt x="145" y="552"/>
                    <a:pt x="148" y="551"/>
                  </a:cubicBezTo>
                  <a:cubicBezTo>
                    <a:pt x="148" y="550"/>
                    <a:pt x="147" y="550"/>
                    <a:pt x="147" y="550"/>
                  </a:cubicBezTo>
                  <a:cubicBezTo>
                    <a:pt x="146" y="548"/>
                    <a:pt x="146" y="546"/>
                    <a:pt x="145" y="544"/>
                  </a:cubicBezTo>
                  <a:cubicBezTo>
                    <a:pt x="142" y="545"/>
                    <a:pt x="142" y="542"/>
                    <a:pt x="142" y="540"/>
                  </a:cubicBezTo>
                  <a:cubicBezTo>
                    <a:pt x="142" y="537"/>
                    <a:pt x="142" y="535"/>
                    <a:pt x="146" y="534"/>
                  </a:cubicBezTo>
                  <a:cubicBezTo>
                    <a:pt x="146" y="534"/>
                    <a:pt x="146" y="534"/>
                    <a:pt x="146" y="533"/>
                  </a:cubicBezTo>
                  <a:cubicBezTo>
                    <a:pt x="143" y="531"/>
                    <a:pt x="144" y="536"/>
                    <a:pt x="142" y="535"/>
                  </a:cubicBezTo>
                  <a:cubicBezTo>
                    <a:pt x="141" y="534"/>
                    <a:pt x="142" y="530"/>
                    <a:pt x="141" y="528"/>
                  </a:cubicBezTo>
                  <a:cubicBezTo>
                    <a:pt x="139" y="527"/>
                    <a:pt x="140" y="526"/>
                    <a:pt x="141" y="525"/>
                  </a:cubicBezTo>
                  <a:cubicBezTo>
                    <a:pt x="137" y="526"/>
                    <a:pt x="139" y="520"/>
                    <a:pt x="135" y="521"/>
                  </a:cubicBezTo>
                  <a:cubicBezTo>
                    <a:pt x="136" y="519"/>
                    <a:pt x="135" y="519"/>
                    <a:pt x="135" y="517"/>
                  </a:cubicBezTo>
                  <a:cubicBezTo>
                    <a:pt x="134" y="516"/>
                    <a:pt x="134" y="517"/>
                    <a:pt x="134" y="516"/>
                  </a:cubicBezTo>
                  <a:cubicBezTo>
                    <a:pt x="134" y="515"/>
                    <a:pt x="134" y="514"/>
                    <a:pt x="134" y="514"/>
                  </a:cubicBezTo>
                  <a:cubicBezTo>
                    <a:pt x="131" y="514"/>
                    <a:pt x="131" y="507"/>
                    <a:pt x="134" y="507"/>
                  </a:cubicBezTo>
                  <a:cubicBezTo>
                    <a:pt x="134" y="506"/>
                    <a:pt x="133" y="506"/>
                    <a:pt x="134" y="505"/>
                  </a:cubicBezTo>
                  <a:cubicBezTo>
                    <a:pt x="134" y="504"/>
                    <a:pt x="136" y="504"/>
                    <a:pt x="137" y="504"/>
                  </a:cubicBezTo>
                  <a:cubicBezTo>
                    <a:pt x="137" y="503"/>
                    <a:pt x="136" y="504"/>
                    <a:pt x="136" y="504"/>
                  </a:cubicBezTo>
                  <a:cubicBezTo>
                    <a:pt x="137" y="503"/>
                    <a:pt x="139" y="503"/>
                    <a:pt x="137" y="502"/>
                  </a:cubicBezTo>
                  <a:cubicBezTo>
                    <a:pt x="136" y="502"/>
                    <a:pt x="135" y="504"/>
                    <a:pt x="135" y="501"/>
                  </a:cubicBezTo>
                  <a:cubicBezTo>
                    <a:pt x="136" y="501"/>
                    <a:pt x="137" y="502"/>
                    <a:pt x="138" y="501"/>
                  </a:cubicBezTo>
                  <a:cubicBezTo>
                    <a:pt x="137" y="501"/>
                    <a:pt x="133" y="501"/>
                    <a:pt x="132" y="500"/>
                  </a:cubicBezTo>
                  <a:cubicBezTo>
                    <a:pt x="130" y="499"/>
                    <a:pt x="133" y="498"/>
                    <a:pt x="133" y="497"/>
                  </a:cubicBezTo>
                  <a:cubicBezTo>
                    <a:pt x="132" y="497"/>
                    <a:pt x="130" y="498"/>
                    <a:pt x="131" y="496"/>
                  </a:cubicBezTo>
                  <a:cubicBezTo>
                    <a:pt x="131" y="495"/>
                    <a:pt x="133" y="496"/>
                    <a:pt x="134" y="495"/>
                  </a:cubicBezTo>
                  <a:cubicBezTo>
                    <a:pt x="132" y="494"/>
                    <a:pt x="130" y="496"/>
                    <a:pt x="130" y="493"/>
                  </a:cubicBezTo>
                  <a:cubicBezTo>
                    <a:pt x="130" y="493"/>
                    <a:pt x="131" y="492"/>
                    <a:pt x="131" y="491"/>
                  </a:cubicBezTo>
                  <a:cubicBezTo>
                    <a:pt x="132" y="490"/>
                    <a:pt x="132" y="488"/>
                    <a:pt x="132" y="487"/>
                  </a:cubicBezTo>
                  <a:cubicBezTo>
                    <a:pt x="132" y="487"/>
                    <a:pt x="132" y="486"/>
                    <a:pt x="132" y="485"/>
                  </a:cubicBezTo>
                  <a:cubicBezTo>
                    <a:pt x="132" y="485"/>
                    <a:pt x="133" y="485"/>
                    <a:pt x="133" y="485"/>
                  </a:cubicBezTo>
                  <a:cubicBezTo>
                    <a:pt x="134" y="484"/>
                    <a:pt x="135" y="480"/>
                    <a:pt x="136" y="479"/>
                  </a:cubicBezTo>
                  <a:cubicBezTo>
                    <a:pt x="135" y="479"/>
                    <a:pt x="135" y="479"/>
                    <a:pt x="135" y="478"/>
                  </a:cubicBezTo>
                  <a:cubicBezTo>
                    <a:pt x="134" y="477"/>
                    <a:pt x="136" y="478"/>
                    <a:pt x="136" y="478"/>
                  </a:cubicBezTo>
                  <a:cubicBezTo>
                    <a:pt x="136" y="478"/>
                    <a:pt x="137" y="478"/>
                    <a:pt x="137" y="479"/>
                  </a:cubicBezTo>
                  <a:cubicBezTo>
                    <a:pt x="138" y="479"/>
                    <a:pt x="139" y="478"/>
                    <a:pt x="140" y="478"/>
                  </a:cubicBezTo>
                  <a:cubicBezTo>
                    <a:pt x="139" y="477"/>
                    <a:pt x="138" y="478"/>
                    <a:pt x="137" y="477"/>
                  </a:cubicBezTo>
                  <a:cubicBezTo>
                    <a:pt x="136" y="476"/>
                    <a:pt x="137" y="476"/>
                    <a:pt x="136" y="476"/>
                  </a:cubicBezTo>
                  <a:cubicBezTo>
                    <a:pt x="136" y="475"/>
                    <a:pt x="135" y="475"/>
                    <a:pt x="135" y="474"/>
                  </a:cubicBezTo>
                  <a:cubicBezTo>
                    <a:pt x="135" y="472"/>
                    <a:pt x="137" y="472"/>
                    <a:pt x="137" y="474"/>
                  </a:cubicBezTo>
                  <a:cubicBezTo>
                    <a:pt x="138" y="473"/>
                    <a:pt x="138" y="473"/>
                    <a:pt x="139" y="473"/>
                  </a:cubicBezTo>
                  <a:cubicBezTo>
                    <a:pt x="138" y="471"/>
                    <a:pt x="140" y="471"/>
                    <a:pt x="140" y="470"/>
                  </a:cubicBezTo>
                  <a:cubicBezTo>
                    <a:pt x="138" y="469"/>
                    <a:pt x="137" y="471"/>
                    <a:pt x="135" y="470"/>
                  </a:cubicBezTo>
                  <a:cubicBezTo>
                    <a:pt x="136" y="469"/>
                    <a:pt x="138" y="470"/>
                    <a:pt x="138" y="469"/>
                  </a:cubicBezTo>
                  <a:cubicBezTo>
                    <a:pt x="139" y="468"/>
                    <a:pt x="140" y="468"/>
                    <a:pt x="141" y="469"/>
                  </a:cubicBezTo>
                  <a:cubicBezTo>
                    <a:pt x="141" y="469"/>
                    <a:pt x="141" y="469"/>
                    <a:pt x="141" y="470"/>
                  </a:cubicBezTo>
                  <a:cubicBezTo>
                    <a:pt x="141" y="470"/>
                    <a:pt x="142" y="470"/>
                    <a:pt x="142" y="470"/>
                  </a:cubicBezTo>
                  <a:cubicBezTo>
                    <a:pt x="144" y="470"/>
                    <a:pt x="143" y="472"/>
                    <a:pt x="145" y="472"/>
                  </a:cubicBezTo>
                  <a:cubicBezTo>
                    <a:pt x="146" y="472"/>
                    <a:pt x="147" y="471"/>
                    <a:pt x="148" y="471"/>
                  </a:cubicBezTo>
                  <a:cubicBezTo>
                    <a:pt x="149" y="471"/>
                    <a:pt x="150" y="471"/>
                    <a:pt x="150" y="470"/>
                  </a:cubicBezTo>
                  <a:cubicBezTo>
                    <a:pt x="147" y="470"/>
                    <a:pt x="150" y="469"/>
                    <a:pt x="149" y="468"/>
                  </a:cubicBezTo>
                  <a:cubicBezTo>
                    <a:pt x="147" y="468"/>
                    <a:pt x="148" y="467"/>
                    <a:pt x="149" y="466"/>
                  </a:cubicBezTo>
                  <a:cubicBezTo>
                    <a:pt x="149" y="465"/>
                    <a:pt x="149" y="462"/>
                    <a:pt x="149" y="462"/>
                  </a:cubicBezTo>
                  <a:cubicBezTo>
                    <a:pt x="151" y="460"/>
                    <a:pt x="152" y="463"/>
                    <a:pt x="154" y="465"/>
                  </a:cubicBezTo>
                  <a:cubicBezTo>
                    <a:pt x="154" y="465"/>
                    <a:pt x="154" y="464"/>
                    <a:pt x="154" y="464"/>
                  </a:cubicBezTo>
                  <a:cubicBezTo>
                    <a:pt x="154" y="463"/>
                    <a:pt x="153" y="463"/>
                    <a:pt x="154" y="462"/>
                  </a:cubicBezTo>
                  <a:cubicBezTo>
                    <a:pt x="154" y="461"/>
                    <a:pt x="153" y="462"/>
                    <a:pt x="153" y="461"/>
                  </a:cubicBezTo>
                  <a:cubicBezTo>
                    <a:pt x="154" y="461"/>
                    <a:pt x="155" y="460"/>
                    <a:pt x="156" y="461"/>
                  </a:cubicBezTo>
                  <a:cubicBezTo>
                    <a:pt x="157" y="461"/>
                    <a:pt x="157" y="461"/>
                    <a:pt x="157" y="460"/>
                  </a:cubicBezTo>
                  <a:cubicBezTo>
                    <a:pt x="157" y="459"/>
                    <a:pt x="156" y="459"/>
                    <a:pt x="156" y="458"/>
                  </a:cubicBezTo>
                  <a:cubicBezTo>
                    <a:pt x="155" y="459"/>
                    <a:pt x="150" y="460"/>
                    <a:pt x="150" y="459"/>
                  </a:cubicBezTo>
                  <a:cubicBezTo>
                    <a:pt x="149" y="459"/>
                    <a:pt x="150" y="456"/>
                    <a:pt x="150" y="455"/>
                  </a:cubicBezTo>
                  <a:cubicBezTo>
                    <a:pt x="150" y="456"/>
                    <a:pt x="151" y="454"/>
                    <a:pt x="151" y="454"/>
                  </a:cubicBezTo>
                  <a:cubicBezTo>
                    <a:pt x="151" y="454"/>
                    <a:pt x="151" y="453"/>
                    <a:pt x="151" y="452"/>
                  </a:cubicBezTo>
                  <a:cubicBezTo>
                    <a:pt x="151" y="451"/>
                    <a:pt x="151" y="451"/>
                    <a:pt x="153" y="451"/>
                  </a:cubicBezTo>
                  <a:cubicBezTo>
                    <a:pt x="153" y="450"/>
                    <a:pt x="151" y="451"/>
                    <a:pt x="151" y="450"/>
                  </a:cubicBezTo>
                  <a:cubicBezTo>
                    <a:pt x="151" y="448"/>
                    <a:pt x="153" y="448"/>
                    <a:pt x="155" y="448"/>
                  </a:cubicBezTo>
                  <a:cubicBezTo>
                    <a:pt x="155" y="448"/>
                    <a:pt x="155" y="448"/>
                    <a:pt x="155" y="448"/>
                  </a:cubicBezTo>
                  <a:cubicBezTo>
                    <a:pt x="154" y="447"/>
                    <a:pt x="153" y="446"/>
                    <a:pt x="153" y="445"/>
                  </a:cubicBezTo>
                  <a:cubicBezTo>
                    <a:pt x="153" y="445"/>
                    <a:pt x="153" y="444"/>
                    <a:pt x="154" y="444"/>
                  </a:cubicBezTo>
                  <a:cubicBezTo>
                    <a:pt x="153" y="444"/>
                    <a:pt x="152" y="444"/>
                    <a:pt x="152" y="444"/>
                  </a:cubicBezTo>
                  <a:cubicBezTo>
                    <a:pt x="151" y="444"/>
                    <a:pt x="146" y="446"/>
                    <a:pt x="146" y="443"/>
                  </a:cubicBezTo>
                  <a:cubicBezTo>
                    <a:pt x="146" y="443"/>
                    <a:pt x="146" y="443"/>
                    <a:pt x="146" y="443"/>
                  </a:cubicBezTo>
                  <a:cubicBezTo>
                    <a:pt x="143" y="445"/>
                    <a:pt x="140" y="443"/>
                    <a:pt x="139" y="440"/>
                  </a:cubicBezTo>
                  <a:cubicBezTo>
                    <a:pt x="138" y="439"/>
                    <a:pt x="137" y="438"/>
                    <a:pt x="135" y="437"/>
                  </a:cubicBezTo>
                  <a:cubicBezTo>
                    <a:pt x="135" y="437"/>
                    <a:pt x="135" y="437"/>
                    <a:pt x="134" y="437"/>
                  </a:cubicBezTo>
                  <a:cubicBezTo>
                    <a:pt x="133" y="437"/>
                    <a:pt x="132" y="437"/>
                    <a:pt x="131" y="437"/>
                  </a:cubicBezTo>
                  <a:cubicBezTo>
                    <a:pt x="129" y="436"/>
                    <a:pt x="129" y="435"/>
                    <a:pt x="128" y="434"/>
                  </a:cubicBezTo>
                  <a:cubicBezTo>
                    <a:pt x="128" y="433"/>
                    <a:pt x="125" y="431"/>
                    <a:pt x="126" y="430"/>
                  </a:cubicBezTo>
                  <a:cubicBezTo>
                    <a:pt x="126" y="429"/>
                    <a:pt x="128" y="427"/>
                    <a:pt x="129" y="427"/>
                  </a:cubicBezTo>
                  <a:cubicBezTo>
                    <a:pt x="130" y="427"/>
                    <a:pt x="131" y="429"/>
                    <a:pt x="133" y="429"/>
                  </a:cubicBezTo>
                  <a:cubicBezTo>
                    <a:pt x="135" y="429"/>
                    <a:pt x="136" y="428"/>
                    <a:pt x="138" y="429"/>
                  </a:cubicBezTo>
                  <a:cubicBezTo>
                    <a:pt x="139" y="429"/>
                    <a:pt x="140" y="431"/>
                    <a:pt x="141" y="432"/>
                  </a:cubicBezTo>
                  <a:cubicBezTo>
                    <a:pt x="143" y="433"/>
                    <a:pt x="144" y="434"/>
                    <a:pt x="146" y="435"/>
                  </a:cubicBezTo>
                  <a:cubicBezTo>
                    <a:pt x="148" y="436"/>
                    <a:pt x="150" y="436"/>
                    <a:pt x="151" y="437"/>
                  </a:cubicBezTo>
                  <a:cubicBezTo>
                    <a:pt x="153" y="437"/>
                    <a:pt x="151" y="435"/>
                    <a:pt x="152" y="434"/>
                  </a:cubicBezTo>
                  <a:cubicBezTo>
                    <a:pt x="151" y="436"/>
                    <a:pt x="150" y="436"/>
                    <a:pt x="149" y="434"/>
                  </a:cubicBezTo>
                  <a:cubicBezTo>
                    <a:pt x="149" y="434"/>
                    <a:pt x="148" y="434"/>
                    <a:pt x="148" y="433"/>
                  </a:cubicBezTo>
                  <a:cubicBezTo>
                    <a:pt x="148" y="432"/>
                    <a:pt x="149" y="433"/>
                    <a:pt x="149" y="434"/>
                  </a:cubicBezTo>
                  <a:cubicBezTo>
                    <a:pt x="151" y="433"/>
                    <a:pt x="150" y="433"/>
                    <a:pt x="150" y="432"/>
                  </a:cubicBezTo>
                  <a:cubicBezTo>
                    <a:pt x="150" y="432"/>
                    <a:pt x="151" y="431"/>
                    <a:pt x="151" y="431"/>
                  </a:cubicBezTo>
                  <a:cubicBezTo>
                    <a:pt x="151" y="431"/>
                    <a:pt x="151" y="430"/>
                    <a:pt x="151" y="430"/>
                  </a:cubicBezTo>
                  <a:cubicBezTo>
                    <a:pt x="150" y="430"/>
                    <a:pt x="149" y="431"/>
                    <a:pt x="149" y="429"/>
                  </a:cubicBezTo>
                  <a:cubicBezTo>
                    <a:pt x="150" y="429"/>
                    <a:pt x="151" y="429"/>
                    <a:pt x="152" y="430"/>
                  </a:cubicBezTo>
                  <a:cubicBezTo>
                    <a:pt x="151" y="428"/>
                    <a:pt x="151" y="427"/>
                    <a:pt x="150" y="426"/>
                  </a:cubicBezTo>
                  <a:cubicBezTo>
                    <a:pt x="148" y="427"/>
                    <a:pt x="144" y="425"/>
                    <a:pt x="143" y="423"/>
                  </a:cubicBezTo>
                  <a:cubicBezTo>
                    <a:pt x="145" y="422"/>
                    <a:pt x="146" y="424"/>
                    <a:pt x="148" y="424"/>
                  </a:cubicBezTo>
                  <a:cubicBezTo>
                    <a:pt x="147" y="423"/>
                    <a:pt x="147" y="422"/>
                    <a:pt x="147" y="422"/>
                  </a:cubicBezTo>
                  <a:cubicBezTo>
                    <a:pt x="146" y="421"/>
                    <a:pt x="145" y="421"/>
                    <a:pt x="144" y="421"/>
                  </a:cubicBezTo>
                  <a:cubicBezTo>
                    <a:pt x="142" y="421"/>
                    <a:pt x="141" y="422"/>
                    <a:pt x="142" y="420"/>
                  </a:cubicBezTo>
                  <a:cubicBezTo>
                    <a:pt x="142" y="420"/>
                    <a:pt x="142" y="420"/>
                    <a:pt x="142" y="420"/>
                  </a:cubicBezTo>
                  <a:cubicBezTo>
                    <a:pt x="141" y="420"/>
                    <a:pt x="140" y="420"/>
                    <a:pt x="140" y="421"/>
                  </a:cubicBezTo>
                  <a:cubicBezTo>
                    <a:pt x="139" y="421"/>
                    <a:pt x="139" y="420"/>
                    <a:pt x="139" y="420"/>
                  </a:cubicBezTo>
                  <a:cubicBezTo>
                    <a:pt x="138" y="420"/>
                    <a:pt x="138" y="420"/>
                    <a:pt x="137" y="420"/>
                  </a:cubicBezTo>
                  <a:cubicBezTo>
                    <a:pt x="135" y="420"/>
                    <a:pt x="135" y="416"/>
                    <a:pt x="137" y="416"/>
                  </a:cubicBezTo>
                  <a:cubicBezTo>
                    <a:pt x="137" y="416"/>
                    <a:pt x="137" y="416"/>
                    <a:pt x="137" y="416"/>
                  </a:cubicBezTo>
                  <a:cubicBezTo>
                    <a:pt x="136" y="415"/>
                    <a:pt x="136" y="415"/>
                    <a:pt x="137" y="414"/>
                  </a:cubicBezTo>
                  <a:cubicBezTo>
                    <a:pt x="138" y="413"/>
                    <a:pt x="139" y="413"/>
                    <a:pt x="140" y="412"/>
                  </a:cubicBezTo>
                  <a:cubicBezTo>
                    <a:pt x="140" y="412"/>
                    <a:pt x="141" y="412"/>
                    <a:pt x="141" y="412"/>
                  </a:cubicBezTo>
                  <a:cubicBezTo>
                    <a:pt x="143" y="412"/>
                    <a:pt x="145" y="411"/>
                    <a:pt x="145" y="409"/>
                  </a:cubicBezTo>
                  <a:cubicBezTo>
                    <a:pt x="145" y="408"/>
                    <a:pt x="145" y="408"/>
                    <a:pt x="144" y="408"/>
                  </a:cubicBezTo>
                  <a:cubicBezTo>
                    <a:pt x="144" y="410"/>
                    <a:pt x="143" y="411"/>
                    <a:pt x="141" y="411"/>
                  </a:cubicBezTo>
                  <a:cubicBezTo>
                    <a:pt x="140" y="411"/>
                    <a:pt x="139" y="409"/>
                    <a:pt x="138" y="409"/>
                  </a:cubicBezTo>
                  <a:cubicBezTo>
                    <a:pt x="137" y="409"/>
                    <a:pt x="137" y="409"/>
                    <a:pt x="136" y="409"/>
                  </a:cubicBezTo>
                  <a:cubicBezTo>
                    <a:pt x="137" y="409"/>
                    <a:pt x="137" y="409"/>
                    <a:pt x="137" y="410"/>
                  </a:cubicBezTo>
                  <a:cubicBezTo>
                    <a:pt x="137" y="410"/>
                    <a:pt x="137" y="411"/>
                    <a:pt x="137" y="411"/>
                  </a:cubicBezTo>
                  <a:cubicBezTo>
                    <a:pt x="136" y="412"/>
                    <a:pt x="134" y="413"/>
                    <a:pt x="134" y="411"/>
                  </a:cubicBezTo>
                  <a:cubicBezTo>
                    <a:pt x="133" y="408"/>
                    <a:pt x="134" y="410"/>
                    <a:pt x="135" y="410"/>
                  </a:cubicBezTo>
                  <a:cubicBezTo>
                    <a:pt x="135" y="409"/>
                    <a:pt x="135" y="409"/>
                    <a:pt x="135" y="409"/>
                  </a:cubicBezTo>
                  <a:cubicBezTo>
                    <a:pt x="134" y="408"/>
                    <a:pt x="137" y="406"/>
                    <a:pt x="137" y="404"/>
                  </a:cubicBezTo>
                  <a:cubicBezTo>
                    <a:pt x="135" y="404"/>
                    <a:pt x="136" y="407"/>
                    <a:pt x="134" y="407"/>
                  </a:cubicBezTo>
                  <a:cubicBezTo>
                    <a:pt x="134" y="407"/>
                    <a:pt x="134" y="406"/>
                    <a:pt x="133" y="406"/>
                  </a:cubicBezTo>
                  <a:cubicBezTo>
                    <a:pt x="133" y="407"/>
                    <a:pt x="133" y="407"/>
                    <a:pt x="132" y="407"/>
                  </a:cubicBezTo>
                  <a:cubicBezTo>
                    <a:pt x="132" y="408"/>
                    <a:pt x="131" y="408"/>
                    <a:pt x="131" y="408"/>
                  </a:cubicBezTo>
                  <a:cubicBezTo>
                    <a:pt x="131" y="408"/>
                    <a:pt x="131" y="409"/>
                    <a:pt x="131" y="409"/>
                  </a:cubicBezTo>
                  <a:cubicBezTo>
                    <a:pt x="130" y="410"/>
                    <a:pt x="131" y="410"/>
                    <a:pt x="129" y="410"/>
                  </a:cubicBezTo>
                  <a:cubicBezTo>
                    <a:pt x="131" y="413"/>
                    <a:pt x="131" y="413"/>
                    <a:pt x="128" y="415"/>
                  </a:cubicBezTo>
                  <a:cubicBezTo>
                    <a:pt x="128" y="415"/>
                    <a:pt x="128" y="415"/>
                    <a:pt x="128" y="415"/>
                  </a:cubicBezTo>
                  <a:cubicBezTo>
                    <a:pt x="128" y="415"/>
                    <a:pt x="128" y="415"/>
                    <a:pt x="127" y="415"/>
                  </a:cubicBezTo>
                  <a:cubicBezTo>
                    <a:pt x="128" y="416"/>
                    <a:pt x="127" y="416"/>
                    <a:pt x="126" y="416"/>
                  </a:cubicBezTo>
                  <a:cubicBezTo>
                    <a:pt x="125" y="416"/>
                    <a:pt x="124" y="416"/>
                    <a:pt x="123" y="415"/>
                  </a:cubicBezTo>
                  <a:cubicBezTo>
                    <a:pt x="123" y="415"/>
                    <a:pt x="123" y="415"/>
                    <a:pt x="122" y="415"/>
                  </a:cubicBezTo>
                  <a:cubicBezTo>
                    <a:pt x="121" y="415"/>
                    <a:pt x="121" y="416"/>
                    <a:pt x="120" y="415"/>
                  </a:cubicBezTo>
                  <a:cubicBezTo>
                    <a:pt x="119" y="415"/>
                    <a:pt x="119" y="413"/>
                    <a:pt x="119" y="412"/>
                  </a:cubicBezTo>
                  <a:cubicBezTo>
                    <a:pt x="119" y="411"/>
                    <a:pt x="117" y="409"/>
                    <a:pt x="117" y="409"/>
                  </a:cubicBezTo>
                  <a:cubicBezTo>
                    <a:pt x="117" y="408"/>
                    <a:pt x="120" y="407"/>
                    <a:pt x="120" y="407"/>
                  </a:cubicBezTo>
                  <a:cubicBezTo>
                    <a:pt x="120" y="406"/>
                    <a:pt x="120" y="406"/>
                    <a:pt x="121" y="405"/>
                  </a:cubicBezTo>
                  <a:cubicBezTo>
                    <a:pt x="122" y="404"/>
                    <a:pt x="123" y="405"/>
                    <a:pt x="124" y="404"/>
                  </a:cubicBezTo>
                  <a:cubicBezTo>
                    <a:pt x="124" y="404"/>
                    <a:pt x="124" y="404"/>
                    <a:pt x="124" y="404"/>
                  </a:cubicBezTo>
                  <a:cubicBezTo>
                    <a:pt x="124" y="404"/>
                    <a:pt x="124" y="403"/>
                    <a:pt x="124" y="403"/>
                  </a:cubicBezTo>
                  <a:cubicBezTo>
                    <a:pt x="120" y="405"/>
                    <a:pt x="117" y="401"/>
                    <a:pt x="121" y="400"/>
                  </a:cubicBezTo>
                  <a:cubicBezTo>
                    <a:pt x="122" y="399"/>
                    <a:pt x="123" y="398"/>
                    <a:pt x="123" y="397"/>
                  </a:cubicBezTo>
                  <a:cubicBezTo>
                    <a:pt x="123" y="395"/>
                    <a:pt x="122" y="396"/>
                    <a:pt x="122" y="397"/>
                  </a:cubicBezTo>
                  <a:cubicBezTo>
                    <a:pt x="121" y="398"/>
                    <a:pt x="119" y="400"/>
                    <a:pt x="119" y="398"/>
                  </a:cubicBezTo>
                  <a:cubicBezTo>
                    <a:pt x="118" y="396"/>
                    <a:pt x="121" y="396"/>
                    <a:pt x="121" y="395"/>
                  </a:cubicBezTo>
                  <a:cubicBezTo>
                    <a:pt x="121" y="395"/>
                    <a:pt x="121" y="394"/>
                    <a:pt x="121" y="394"/>
                  </a:cubicBezTo>
                  <a:cubicBezTo>
                    <a:pt x="118" y="394"/>
                    <a:pt x="118" y="391"/>
                    <a:pt x="121" y="390"/>
                  </a:cubicBezTo>
                  <a:cubicBezTo>
                    <a:pt x="121" y="390"/>
                    <a:pt x="121" y="392"/>
                    <a:pt x="122" y="391"/>
                  </a:cubicBezTo>
                  <a:cubicBezTo>
                    <a:pt x="122" y="391"/>
                    <a:pt x="122" y="391"/>
                    <a:pt x="122" y="391"/>
                  </a:cubicBezTo>
                  <a:cubicBezTo>
                    <a:pt x="123" y="391"/>
                    <a:pt x="123" y="391"/>
                    <a:pt x="123" y="391"/>
                  </a:cubicBezTo>
                  <a:cubicBezTo>
                    <a:pt x="123" y="390"/>
                    <a:pt x="123" y="389"/>
                    <a:pt x="124" y="389"/>
                  </a:cubicBezTo>
                  <a:cubicBezTo>
                    <a:pt x="124" y="389"/>
                    <a:pt x="124" y="389"/>
                    <a:pt x="124" y="389"/>
                  </a:cubicBezTo>
                  <a:cubicBezTo>
                    <a:pt x="124" y="389"/>
                    <a:pt x="124" y="389"/>
                    <a:pt x="124" y="388"/>
                  </a:cubicBezTo>
                  <a:cubicBezTo>
                    <a:pt x="123" y="388"/>
                    <a:pt x="123" y="388"/>
                    <a:pt x="123" y="388"/>
                  </a:cubicBezTo>
                  <a:cubicBezTo>
                    <a:pt x="122" y="389"/>
                    <a:pt x="122" y="389"/>
                    <a:pt x="122" y="387"/>
                  </a:cubicBezTo>
                  <a:cubicBezTo>
                    <a:pt x="120" y="386"/>
                    <a:pt x="121" y="388"/>
                    <a:pt x="120" y="389"/>
                  </a:cubicBezTo>
                  <a:cubicBezTo>
                    <a:pt x="118" y="390"/>
                    <a:pt x="118" y="388"/>
                    <a:pt x="117" y="388"/>
                  </a:cubicBezTo>
                  <a:cubicBezTo>
                    <a:pt x="117" y="388"/>
                    <a:pt x="117" y="387"/>
                    <a:pt x="117" y="387"/>
                  </a:cubicBezTo>
                  <a:cubicBezTo>
                    <a:pt x="116" y="387"/>
                    <a:pt x="116" y="389"/>
                    <a:pt x="115" y="388"/>
                  </a:cubicBezTo>
                  <a:cubicBezTo>
                    <a:pt x="115" y="387"/>
                    <a:pt x="116" y="385"/>
                    <a:pt x="117" y="384"/>
                  </a:cubicBezTo>
                  <a:cubicBezTo>
                    <a:pt x="118" y="386"/>
                    <a:pt x="119" y="387"/>
                    <a:pt x="120" y="385"/>
                  </a:cubicBezTo>
                  <a:cubicBezTo>
                    <a:pt x="121" y="383"/>
                    <a:pt x="121" y="383"/>
                    <a:pt x="123" y="385"/>
                  </a:cubicBezTo>
                  <a:cubicBezTo>
                    <a:pt x="124" y="385"/>
                    <a:pt x="124" y="385"/>
                    <a:pt x="125" y="384"/>
                  </a:cubicBezTo>
                  <a:cubicBezTo>
                    <a:pt x="125" y="383"/>
                    <a:pt x="125" y="379"/>
                    <a:pt x="122" y="380"/>
                  </a:cubicBezTo>
                  <a:cubicBezTo>
                    <a:pt x="122" y="381"/>
                    <a:pt x="122" y="383"/>
                    <a:pt x="120" y="381"/>
                  </a:cubicBezTo>
                  <a:cubicBezTo>
                    <a:pt x="118" y="383"/>
                    <a:pt x="118" y="377"/>
                    <a:pt x="120" y="380"/>
                  </a:cubicBezTo>
                  <a:cubicBezTo>
                    <a:pt x="121" y="379"/>
                    <a:pt x="119" y="379"/>
                    <a:pt x="119" y="379"/>
                  </a:cubicBezTo>
                  <a:cubicBezTo>
                    <a:pt x="117" y="379"/>
                    <a:pt x="119" y="378"/>
                    <a:pt x="120" y="377"/>
                  </a:cubicBezTo>
                  <a:cubicBezTo>
                    <a:pt x="120" y="376"/>
                    <a:pt x="121" y="376"/>
                    <a:pt x="122" y="376"/>
                  </a:cubicBezTo>
                  <a:cubicBezTo>
                    <a:pt x="122" y="376"/>
                    <a:pt x="122" y="375"/>
                    <a:pt x="121" y="375"/>
                  </a:cubicBezTo>
                  <a:cubicBezTo>
                    <a:pt x="119" y="374"/>
                    <a:pt x="120" y="373"/>
                    <a:pt x="121" y="372"/>
                  </a:cubicBezTo>
                  <a:cubicBezTo>
                    <a:pt x="122" y="369"/>
                    <a:pt x="120" y="370"/>
                    <a:pt x="119" y="370"/>
                  </a:cubicBezTo>
                  <a:cubicBezTo>
                    <a:pt x="119" y="370"/>
                    <a:pt x="119" y="371"/>
                    <a:pt x="119" y="371"/>
                  </a:cubicBezTo>
                  <a:cubicBezTo>
                    <a:pt x="119" y="371"/>
                    <a:pt x="119" y="372"/>
                    <a:pt x="119" y="372"/>
                  </a:cubicBezTo>
                  <a:cubicBezTo>
                    <a:pt x="119" y="372"/>
                    <a:pt x="119" y="372"/>
                    <a:pt x="120" y="372"/>
                  </a:cubicBezTo>
                  <a:cubicBezTo>
                    <a:pt x="120" y="371"/>
                    <a:pt x="118" y="376"/>
                    <a:pt x="117" y="373"/>
                  </a:cubicBezTo>
                  <a:cubicBezTo>
                    <a:pt x="117" y="373"/>
                    <a:pt x="117" y="373"/>
                    <a:pt x="116" y="373"/>
                  </a:cubicBezTo>
                  <a:cubicBezTo>
                    <a:pt x="114" y="373"/>
                    <a:pt x="115" y="371"/>
                    <a:pt x="116" y="371"/>
                  </a:cubicBezTo>
                  <a:cubicBezTo>
                    <a:pt x="117" y="372"/>
                    <a:pt x="117" y="371"/>
                    <a:pt x="118" y="371"/>
                  </a:cubicBezTo>
                  <a:cubicBezTo>
                    <a:pt x="118" y="370"/>
                    <a:pt x="117" y="369"/>
                    <a:pt x="117" y="368"/>
                  </a:cubicBezTo>
                  <a:cubicBezTo>
                    <a:pt x="118" y="368"/>
                    <a:pt x="118" y="369"/>
                    <a:pt x="119" y="369"/>
                  </a:cubicBezTo>
                  <a:cubicBezTo>
                    <a:pt x="120" y="368"/>
                    <a:pt x="118" y="367"/>
                    <a:pt x="118" y="366"/>
                  </a:cubicBezTo>
                  <a:cubicBezTo>
                    <a:pt x="117" y="365"/>
                    <a:pt x="116" y="365"/>
                    <a:pt x="116" y="364"/>
                  </a:cubicBezTo>
                  <a:cubicBezTo>
                    <a:pt x="116" y="363"/>
                    <a:pt x="117" y="362"/>
                    <a:pt x="117" y="361"/>
                  </a:cubicBezTo>
                  <a:cubicBezTo>
                    <a:pt x="120" y="360"/>
                    <a:pt x="116" y="357"/>
                    <a:pt x="115" y="356"/>
                  </a:cubicBezTo>
                  <a:cubicBezTo>
                    <a:pt x="114" y="354"/>
                    <a:pt x="114" y="354"/>
                    <a:pt x="115" y="352"/>
                  </a:cubicBezTo>
                  <a:cubicBezTo>
                    <a:pt x="115" y="351"/>
                    <a:pt x="116" y="351"/>
                    <a:pt x="114" y="350"/>
                  </a:cubicBezTo>
                  <a:cubicBezTo>
                    <a:pt x="113" y="353"/>
                    <a:pt x="111" y="354"/>
                    <a:pt x="108" y="354"/>
                  </a:cubicBezTo>
                  <a:cubicBezTo>
                    <a:pt x="109" y="353"/>
                    <a:pt x="111" y="352"/>
                    <a:pt x="111" y="352"/>
                  </a:cubicBezTo>
                  <a:cubicBezTo>
                    <a:pt x="113" y="351"/>
                    <a:pt x="114" y="350"/>
                    <a:pt x="112" y="348"/>
                  </a:cubicBezTo>
                  <a:cubicBezTo>
                    <a:pt x="113" y="348"/>
                    <a:pt x="114" y="348"/>
                    <a:pt x="114" y="348"/>
                  </a:cubicBezTo>
                  <a:cubicBezTo>
                    <a:pt x="115" y="348"/>
                    <a:pt x="115" y="347"/>
                    <a:pt x="114" y="346"/>
                  </a:cubicBezTo>
                  <a:cubicBezTo>
                    <a:pt x="114" y="346"/>
                    <a:pt x="112" y="347"/>
                    <a:pt x="112" y="346"/>
                  </a:cubicBezTo>
                  <a:cubicBezTo>
                    <a:pt x="112" y="345"/>
                    <a:pt x="113" y="346"/>
                    <a:pt x="113" y="345"/>
                  </a:cubicBezTo>
                  <a:cubicBezTo>
                    <a:pt x="112" y="345"/>
                    <a:pt x="111" y="345"/>
                    <a:pt x="110" y="344"/>
                  </a:cubicBezTo>
                  <a:cubicBezTo>
                    <a:pt x="109" y="345"/>
                    <a:pt x="108" y="345"/>
                    <a:pt x="106" y="344"/>
                  </a:cubicBezTo>
                  <a:cubicBezTo>
                    <a:pt x="108" y="344"/>
                    <a:pt x="110" y="343"/>
                    <a:pt x="111" y="343"/>
                  </a:cubicBezTo>
                  <a:cubicBezTo>
                    <a:pt x="112" y="343"/>
                    <a:pt x="113" y="344"/>
                    <a:pt x="114" y="344"/>
                  </a:cubicBezTo>
                  <a:cubicBezTo>
                    <a:pt x="115" y="344"/>
                    <a:pt x="115" y="344"/>
                    <a:pt x="115" y="344"/>
                  </a:cubicBezTo>
                  <a:cubicBezTo>
                    <a:pt x="114" y="343"/>
                    <a:pt x="112" y="343"/>
                    <a:pt x="113" y="341"/>
                  </a:cubicBezTo>
                  <a:cubicBezTo>
                    <a:pt x="112" y="341"/>
                    <a:pt x="109" y="339"/>
                    <a:pt x="109" y="339"/>
                  </a:cubicBezTo>
                  <a:cubicBezTo>
                    <a:pt x="108" y="337"/>
                    <a:pt x="110" y="337"/>
                    <a:pt x="110" y="335"/>
                  </a:cubicBezTo>
                  <a:cubicBezTo>
                    <a:pt x="109" y="334"/>
                    <a:pt x="108" y="334"/>
                    <a:pt x="107" y="333"/>
                  </a:cubicBezTo>
                  <a:cubicBezTo>
                    <a:pt x="105" y="332"/>
                    <a:pt x="103" y="331"/>
                    <a:pt x="102" y="329"/>
                  </a:cubicBezTo>
                  <a:cubicBezTo>
                    <a:pt x="104" y="327"/>
                    <a:pt x="103" y="328"/>
                    <a:pt x="101" y="326"/>
                  </a:cubicBezTo>
                  <a:cubicBezTo>
                    <a:pt x="100" y="325"/>
                    <a:pt x="100" y="324"/>
                    <a:pt x="100" y="322"/>
                  </a:cubicBezTo>
                  <a:cubicBezTo>
                    <a:pt x="97" y="322"/>
                    <a:pt x="99" y="321"/>
                    <a:pt x="101" y="320"/>
                  </a:cubicBezTo>
                  <a:cubicBezTo>
                    <a:pt x="101" y="320"/>
                    <a:pt x="101" y="320"/>
                    <a:pt x="101" y="320"/>
                  </a:cubicBezTo>
                  <a:cubicBezTo>
                    <a:pt x="101" y="319"/>
                    <a:pt x="101" y="318"/>
                    <a:pt x="102" y="318"/>
                  </a:cubicBezTo>
                  <a:cubicBezTo>
                    <a:pt x="101" y="317"/>
                    <a:pt x="99" y="317"/>
                    <a:pt x="100" y="315"/>
                  </a:cubicBezTo>
                  <a:cubicBezTo>
                    <a:pt x="99" y="315"/>
                    <a:pt x="100" y="313"/>
                    <a:pt x="99" y="312"/>
                  </a:cubicBezTo>
                  <a:cubicBezTo>
                    <a:pt x="98" y="312"/>
                    <a:pt x="97" y="313"/>
                    <a:pt x="96" y="313"/>
                  </a:cubicBezTo>
                  <a:cubicBezTo>
                    <a:pt x="94" y="312"/>
                    <a:pt x="95" y="310"/>
                    <a:pt x="95" y="309"/>
                  </a:cubicBezTo>
                  <a:cubicBezTo>
                    <a:pt x="94" y="308"/>
                    <a:pt x="94" y="309"/>
                    <a:pt x="93" y="309"/>
                  </a:cubicBezTo>
                  <a:cubicBezTo>
                    <a:pt x="92" y="309"/>
                    <a:pt x="92" y="309"/>
                    <a:pt x="91" y="308"/>
                  </a:cubicBezTo>
                  <a:cubicBezTo>
                    <a:pt x="89" y="307"/>
                    <a:pt x="88" y="304"/>
                    <a:pt x="86" y="303"/>
                  </a:cubicBezTo>
                  <a:cubicBezTo>
                    <a:pt x="84" y="302"/>
                    <a:pt x="82" y="300"/>
                    <a:pt x="80" y="300"/>
                  </a:cubicBezTo>
                  <a:cubicBezTo>
                    <a:pt x="79" y="300"/>
                    <a:pt x="78" y="300"/>
                    <a:pt x="77" y="299"/>
                  </a:cubicBezTo>
                  <a:cubicBezTo>
                    <a:pt x="76" y="299"/>
                    <a:pt x="76" y="298"/>
                    <a:pt x="75" y="298"/>
                  </a:cubicBezTo>
                  <a:cubicBezTo>
                    <a:pt x="74" y="297"/>
                    <a:pt x="75" y="297"/>
                    <a:pt x="73" y="297"/>
                  </a:cubicBezTo>
                  <a:cubicBezTo>
                    <a:pt x="73" y="297"/>
                    <a:pt x="71" y="298"/>
                    <a:pt x="70" y="298"/>
                  </a:cubicBezTo>
                  <a:cubicBezTo>
                    <a:pt x="71" y="295"/>
                    <a:pt x="68" y="296"/>
                    <a:pt x="67" y="295"/>
                  </a:cubicBezTo>
                  <a:cubicBezTo>
                    <a:pt x="65" y="297"/>
                    <a:pt x="65" y="300"/>
                    <a:pt x="62" y="302"/>
                  </a:cubicBezTo>
                  <a:cubicBezTo>
                    <a:pt x="62" y="300"/>
                    <a:pt x="61" y="298"/>
                    <a:pt x="61" y="297"/>
                  </a:cubicBezTo>
                  <a:cubicBezTo>
                    <a:pt x="61" y="296"/>
                    <a:pt x="61" y="295"/>
                    <a:pt x="60" y="296"/>
                  </a:cubicBezTo>
                  <a:cubicBezTo>
                    <a:pt x="61" y="295"/>
                    <a:pt x="59" y="298"/>
                    <a:pt x="59" y="298"/>
                  </a:cubicBezTo>
                  <a:cubicBezTo>
                    <a:pt x="59" y="299"/>
                    <a:pt x="58" y="299"/>
                    <a:pt x="58" y="300"/>
                  </a:cubicBezTo>
                  <a:cubicBezTo>
                    <a:pt x="57" y="300"/>
                    <a:pt x="56" y="300"/>
                    <a:pt x="55" y="301"/>
                  </a:cubicBezTo>
                  <a:cubicBezTo>
                    <a:pt x="54" y="301"/>
                    <a:pt x="54" y="301"/>
                    <a:pt x="54" y="302"/>
                  </a:cubicBezTo>
                  <a:cubicBezTo>
                    <a:pt x="53" y="304"/>
                    <a:pt x="52" y="306"/>
                    <a:pt x="51" y="303"/>
                  </a:cubicBezTo>
                  <a:cubicBezTo>
                    <a:pt x="50" y="301"/>
                    <a:pt x="52" y="300"/>
                    <a:pt x="52" y="298"/>
                  </a:cubicBezTo>
                  <a:cubicBezTo>
                    <a:pt x="51" y="296"/>
                    <a:pt x="48" y="297"/>
                    <a:pt x="47" y="299"/>
                  </a:cubicBezTo>
                  <a:cubicBezTo>
                    <a:pt x="47" y="299"/>
                    <a:pt x="47" y="302"/>
                    <a:pt x="47" y="302"/>
                  </a:cubicBezTo>
                  <a:cubicBezTo>
                    <a:pt x="46" y="303"/>
                    <a:pt x="45" y="302"/>
                    <a:pt x="45" y="301"/>
                  </a:cubicBezTo>
                  <a:cubicBezTo>
                    <a:pt x="44" y="300"/>
                    <a:pt x="45" y="298"/>
                    <a:pt x="43" y="298"/>
                  </a:cubicBezTo>
                  <a:cubicBezTo>
                    <a:pt x="42" y="298"/>
                    <a:pt x="41" y="299"/>
                    <a:pt x="41" y="300"/>
                  </a:cubicBezTo>
                  <a:cubicBezTo>
                    <a:pt x="41" y="301"/>
                    <a:pt x="44" y="304"/>
                    <a:pt x="45" y="304"/>
                  </a:cubicBezTo>
                  <a:cubicBezTo>
                    <a:pt x="39" y="305"/>
                    <a:pt x="33" y="303"/>
                    <a:pt x="29" y="298"/>
                  </a:cubicBezTo>
                  <a:cubicBezTo>
                    <a:pt x="27" y="296"/>
                    <a:pt x="23" y="294"/>
                    <a:pt x="27" y="292"/>
                  </a:cubicBezTo>
                  <a:cubicBezTo>
                    <a:pt x="27" y="292"/>
                    <a:pt x="28" y="292"/>
                    <a:pt x="28" y="292"/>
                  </a:cubicBezTo>
                  <a:cubicBezTo>
                    <a:pt x="29" y="289"/>
                    <a:pt x="31" y="288"/>
                    <a:pt x="34" y="288"/>
                  </a:cubicBezTo>
                  <a:cubicBezTo>
                    <a:pt x="35" y="288"/>
                    <a:pt x="36" y="288"/>
                    <a:pt x="35" y="286"/>
                  </a:cubicBezTo>
                  <a:cubicBezTo>
                    <a:pt x="35" y="286"/>
                    <a:pt x="36" y="286"/>
                    <a:pt x="36" y="285"/>
                  </a:cubicBezTo>
                  <a:cubicBezTo>
                    <a:pt x="35" y="284"/>
                    <a:pt x="32" y="286"/>
                    <a:pt x="32" y="286"/>
                  </a:cubicBezTo>
                  <a:cubicBezTo>
                    <a:pt x="29" y="286"/>
                    <a:pt x="27" y="286"/>
                    <a:pt x="25" y="284"/>
                  </a:cubicBezTo>
                  <a:cubicBezTo>
                    <a:pt x="25" y="284"/>
                    <a:pt x="25" y="284"/>
                    <a:pt x="25" y="284"/>
                  </a:cubicBezTo>
                  <a:cubicBezTo>
                    <a:pt x="20" y="283"/>
                    <a:pt x="24" y="281"/>
                    <a:pt x="23" y="278"/>
                  </a:cubicBezTo>
                  <a:cubicBezTo>
                    <a:pt x="21" y="279"/>
                    <a:pt x="21" y="282"/>
                    <a:pt x="19" y="282"/>
                  </a:cubicBezTo>
                  <a:cubicBezTo>
                    <a:pt x="18" y="282"/>
                    <a:pt x="18" y="282"/>
                    <a:pt x="18" y="281"/>
                  </a:cubicBezTo>
                  <a:cubicBezTo>
                    <a:pt x="17" y="281"/>
                    <a:pt x="17" y="281"/>
                    <a:pt x="17" y="280"/>
                  </a:cubicBezTo>
                  <a:cubicBezTo>
                    <a:pt x="15" y="280"/>
                    <a:pt x="17" y="279"/>
                    <a:pt x="17" y="279"/>
                  </a:cubicBezTo>
                  <a:cubicBezTo>
                    <a:pt x="17" y="278"/>
                    <a:pt x="16" y="278"/>
                    <a:pt x="16" y="278"/>
                  </a:cubicBezTo>
                  <a:cubicBezTo>
                    <a:pt x="16" y="277"/>
                    <a:pt x="16" y="277"/>
                    <a:pt x="15" y="277"/>
                  </a:cubicBezTo>
                  <a:cubicBezTo>
                    <a:pt x="13" y="277"/>
                    <a:pt x="14" y="271"/>
                    <a:pt x="16" y="272"/>
                  </a:cubicBezTo>
                  <a:cubicBezTo>
                    <a:pt x="16" y="272"/>
                    <a:pt x="17" y="272"/>
                    <a:pt x="17" y="272"/>
                  </a:cubicBezTo>
                  <a:cubicBezTo>
                    <a:pt x="16" y="270"/>
                    <a:pt x="17" y="270"/>
                    <a:pt x="18" y="270"/>
                  </a:cubicBezTo>
                  <a:cubicBezTo>
                    <a:pt x="20" y="269"/>
                    <a:pt x="22" y="269"/>
                    <a:pt x="24" y="269"/>
                  </a:cubicBezTo>
                  <a:cubicBezTo>
                    <a:pt x="26" y="269"/>
                    <a:pt x="28" y="270"/>
                    <a:pt x="30" y="271"/>
                  </a:cubicBezTo>
                  <a:cubicBezTo>
                    <a:pt x="31" y="271"/>
                    <a:pt x="33" y="271"/>
                    <a:pt x="34" y="271"/>
                  </a:cubicBezTo>
                  <a:cubicBezTo>
                    <a:pt x="34" y="271"/>
                    <a:pt x="34" y="271"/>
                    <a:pt x="35" y="271"/>
                  </a:cubicBezTo>
                  <a:cubicBezTo>
                    <a:pt x="35" y="271"/>
                    <a:pt x="35" y="271"/>
                    <a:pt x="35" y="271"/>
                  </a:cubicBezTo>
                  <a:cubicBezTo>
                    <a:pt x="35" y="269"/>
                    <a:pt x="29" y="270"/>
                    <a:pt x="28" y="268"/>
                  </a:cubicBezTo>
                  <a:cubicBezTo>
                    <a:pt x="29" y="268"/>
                    <a:pt x="29" y="268"/>
                    <a:pt x="29" y="268"/>
                  </a:cubicBezTo>
                  <a:cubicBezTo>
                    <a:pt x="30" y="267"/>
                    <a:pt x="31" y="265"/>
                    <a:pt x="33" y="265"/>
                  </a:cubicBezTo>
                  <a:cubicBezTo>
                    <a:pt x="34" y="264"/>
                    <a:pt x="36" y="265"/>
                    <a:pt x="38" y="265"/>
                  </a:cubicBezTo>
                  <a:cubicBezTo>
                    <a:pt x="40" y="263"/>
                    <a:pt x="42" y="265"/>
                    <a:pt x="44" y="266"/>
                  </a:cubicBezTo>
                  <a:cubicBezTo>
                    <a:pt x="45" y="266"/>
                    <a:pt x="45" y="268"/>
                    <a:pt x="47" y="268"/>
                  </a:cubicBezTo>
                  <a:cubicBezTo>
                    <a:pt x="47" y="265"/>
                    <a:pt x="43" y="265"/>
                    <a:pt x="46" y="263"/>
                  </a:cubicBezTo>
                  <a:cubicBezTo>
                    <a:pt x="47" y="263"/>
                    <a:pt x="48" y="263"/>
                    <a:pt x="49" y="262"/>
                  </a:cubicBezTo>
                  <a:cubicBezTo>
                    <a:pt x="49" y="262"/>
                    <a:pt x="48" y="261"/>
                    <a:pt x="48" y="260"/>
                  </a:cubicBezTo>
                  <a:cubicBezTo>
                    <a:pt x="48" y="258"/>
                    <a:pt x="41" y="252"/>
                    <a:pt x="42" y="257"/>
                  </a:cubicBezTo>
                  <a:cubicBezTo>
                    <a:pt x="41" y="258"/>
                    <a:pt x="40" y="260"/>
                    <a:pt x="38" y="260"/>
                  </a:cubicBezTo>
                  <a:cubicBezTo>
                    <a:pt x="36" y="261"/>
                    <a:pt x="35" y="261"/>
                    <a:pt x="33" y="260"/>
                  </a:cubicBezTo>
                  <a:cubicBezTo>
                    <a:pt x="33" y="259"/>
                    <a:pt x="32" y="258"/>
                    <a:pt x="32" y="257"/>
                  </a:cubicBezTo>
                  <a:cubicBezTo>
                    <a:pt x="32" y="256"/>
                    <a:pt x="31" y="256"/>
                    <a:pt x="30" y="256"/>
                  </a:cubicBezTo>
                  <a:cubicBezTo>
                    <a:pt x="31" y="257"/>
                    <a:pt x="32" y="258"/>
                    <a:pt x="32" y="260"/>
                  </a:cubicBezTo>
                  <a:cubicBezTo>
                    <a:pt x="30" y="262"/>
                    <a:pt x="28" y="263"/>
                    <a:pt x="25" y="261"/>
                  </a:cubicBezTo>
                  <a:cubicBezTo>
                    <a:pt x="24" y="260"/>
                    <a:pt x="22" y="260"/>
                    <a:pt x="21" y="259"/>
                  </a:cubicBezTo>
                  <a:cubicBezTo>
                    <a:pt x="20" y="258"/>
                    <a:pt x="23" y="257"/>
                    <a:pt x="24" y="257"/>
                  </a:cubicBezTo>
                  <a:cubicBezTo>
                    <a:pt x="24" y="256"/>
                    <a:pt x="25" y="256"/>
                    <a:pt x="26" y="255"/>
                  </a:cubicBezTo>
                  <a:cubicBezTo>
                    <a:pt x="26" y="255"/>
                    <a:pt x="26" y="254"/>
                    <a:pt x="26" y="254"/>
                  </a:cubicBezTo>
                  <a:cubicBezTo>
                    <a:pt x="24" y="254"/>
                    <a:pt x="18" y="258"/>
                    <a:pt x="19" y="254"/>
                  </a:cubicBezTo>
                  <a:cubicBezTo>
                    <a:pt x="20" y="252"/>
                    <a:pt x="21" y="251"/>
                    <a:pt x="23" y="250"/>
                  </a:cubicBezTo>
                  <a:cubicBezTo>
                    <a:pt x="23" y="250"/>
                    <a:pt x="23" y="249"/>
                    <a:pt x="22" y="249"/>
                  </a:cubicBezTo>
                  <a:cubicBezTo>
                    <a:pt x="20" y="249"/>
                    <a:pt x="19" y="251"/>
                    <a:pt x="18" y="252"/>
                  </a:cubicBezTo>
                  <a:cubicBezTo>
                    <a:pt x="17" y="252"/>
                    <a:pt x="15" y="253"/>
                    <a:pt x="14" y="253"/>
                  </a:cubicBezTo>
                  <a:cubicBezTo>
                    <a:pt x="13" y="252"/>
                    <a:pt x="13" y="251"/>
                    <a:pt x="14" y="250"/>
                  </a:cubicBezTo>
                  <a:cubicBezTo>
                    <a:pt x="14" y="250"/>
                    <a:pt x="14" y="249"/>
                    <a:pt x="14" y="249"/>
                  </a:cubicBezTo>
                  <a:cubicBezTo>
                    <a:pt x="14" y="249"/>
                    <a:pt x="14" y="249"/>
                    <a:pt x="13" y="249"/>
                  </a:cubicBezTo>
                  <a:cubicBezTo>
                    <a:pt x="12" y="250"/>
                    <a:pt x="11" y="249"/>
                    <a:pt x="11" y="248"/>
                  </a:cubicBezTo>
                  <a:cubicBezTo>
                    <a:pt x="8" y="248"/>
                    <a:pt x="7" y="247"/>
                    <a:pt x="7" y="244"/>
                  </a:cubicBezTo>
                  <a:cubicBezTo>
                    <a:pt x="7" y="242"/>
                    <a:pt x="5" y="244"/>
                    <a:pt x="4" y="242"/>
                  </a:cubicBezTo>
                  <a:cubicBezTo>
                    <a:pt x="0" y="243"/>
                    <a:pt x="2" y="235"/>
                    <a:pt x="3" y="233"/>
                  </a:cubicBezTo>
                  <a:cubicBezTo>
                    <a:pt x="3" y="231"/>
                    <a:pt x="4" y="230"/>
                    <a:pt x="4" y="228"/>
                  </a:cubicBezTo>
                  <a:cubicBezTo>
                    <a:pt x="6" y="227"/>
                    <a:pt x="8" y="227"/>
                    <a:pt x="9" y="227"/>
                  </a:cubicBezTo>
                  <a:cubicBezTo>
                    <a:pt x="11" y="226"/>
                    <a:pt x="13" y="224"/>
                    <a:pt x="15" y="224"/>
                  </a:cubicBezTo>
                  <a:cubicBezTo>
                    <a:pt x="15" y="224"/>
                    <a:pt x="16" y="224"/>
                    <a:pt x="17" y="224"/>
                  </a:cubicBezTo>
                  <a:cubicBezTo>
                    <a:pt x="17" y="224"/>
                    <a:pt x="18" y="222"/>
                    <a:pt x="18" y="222"/>
                  </a:cubicBezTo>
                  <a:cubicBezTo>
                    <a:pt x="19" y="221"/>
                    <a:pt x="21" y="221"/>
                    <a:pt x="22" y="220"/>
                  </a:cubicBezTo>
                  <a:cubicBezTo>
                    <a:pt x="23" y="219"/>
                    <a:pt x="23" y="218"/>
                    <a:pt x="24" y="218"/>
                  </a:cubicBezTo>
                  <a:cubicBezTo>
                    <a:pt x="25" y="218"/>
                    <a:pt x="26" y="218"/>
                    <a:pt x="26" y="218"/>
                  </a:cubicBezTo>
                  <a:cubicBezTo>
                    <a:pt x="27" y="218"/>
                    <a:pt x="29" y="217"/>
                    <a:pt x="29" y="216"/>
                  </a:cubicBezTo>
                  <a:cubicBezTo>
                    <a:pt x="30" y="216"/>
                    <a:pt x="29" y="216"/>
                    <a:pt x="29" y="215"/>
                  </a:cubicBezTo>
                  <a:cubicBezTo>
                    <a:pt x="29" y="215"/>
                    <a:pt x="28" y="214"/>
                    <a:pt x="28" y="214"/>
                  </a:cubicBezTo>
                  <a:cubicBezTo>
                    <a:pt x="28" y="213"/>
                    <a:pt x="30" y="212"/>
                    <a:pt x="30" y="212"/>
                  </a:cubicBezTo>
                  <a:cubicBezTo>
                    <a:pt x="31" y="210"/>
                    <a:pt x="33" y="209"/>
                    <a:pt x="35" y="209"/>
                  </a:cubicBezTo>
                  <a:cubicBezTo>
                    <a:pt x="36" y="209"/>
                    <a:pt x="38" y="208"/>
                    <a:pt x="39" y="208"/>
                  </a:cubicBezTo>
                  <a:cubicBezTo>
                    <a:pt x="41" y="206"/>
                    <a:pt x="44" y="205"/>
                    <a:pt x="46" y="207"/>
                  </a:cubicBezTo>
                  <a:cubicBezTo>
                    <a:pt x="47" y="207"/>
                    <a:pt x="47" y="208"/>
                    <a:pt x="48" y="208"/>
                  </a:cubicBezTo>
                  <a:cubicBezTo>
                    <a:pt x="50" y="207"/>
                    <a:pt x="51" y="203"/>
                    <a:pt x="52" y="201"/>
                  </a:cubicBezTo>
                  <a:cubicBezTo>
                    <a:pt x="54" y="198"/>
                    <a:pt x="56" y="195"/>
                    <a:pt x="57" y="192"/>
                  </a:cubicBezTo>
                  <a:cubicBezTo>
                    <a:pt x="57" y="190"/>
                    <a:pt x="56" y="186"/>
                    <a:pt x="56" y="184"/>
                  </a:cubicBezTo>
                  <a:cubicBezTo>
                    <a:pt x="56" y="181"/>
                    <a:pt x="56" y="177"/>
                    <a:pt x="56" y="175"/>
                  </a:cubicBezTo>
                  <a:cubicBezTo>
                    <a:pt x="56" y="174"/>
                    <a:pt x="59" y="174"/>
                    <a:pt x="60" y="173"/>
                  </a:cubicBezTo>
                  <a:cubicBezTo>
                    <a:pt x="62" y="172"/>
                    <a:pt x="62" y="170"/>
                    <a:pt x="64" y="170"/>
                  </a:cubicBezTo>
                  <a:cubicBezTo>
                    <a:pt x="63" y="169"/>
                    <a:pt x="62" y="169"/>
                    <a:pt x="62" y="167"/>
                  </a:cubicBezTo>
                  <a:cubicBezTo>
                    <a:pt x="62" y="167"/>
                    <a:pt x="62" y="167"/>
                    <a:pt x="62" y="167"/>
                  </a:cubicBezTo>
                  <a:cubicBezTo>
                    <a:pt x="62" y="167"/>
                    <a:pt x="62" y="167"/>
                    <a:pt x="62" y="167"/>
                  </a:cubicBezTo>
                  <a:cubicBezTo>
                    <a:pt x="62" y="167"/>
                    <a:pt x="62" y="167"/>
                    <a:pt x="61" y="167"/>
                  </a:cubicBezTo>
                  <a:cubicBezTo>
                    <a:pt x="63" y="171"/>
                    <a:pt x="59" y="173"/>
                    <a:pt x="56" y="172"/>
                  </a:cubicBezTo>
                  <a:cubicBezTo>
                    <a:pt x="54" y="172"/>
                    <a:pt x="55" y="172"/>
                    <a:pt x="53" y="173"/>
                  </a:cubicBezTo>
                  <a:cubicBezTo>
                    <a:pt x="51" y="174"/>
                    <a:pt x="50" y="175"/>
                    <a:pt x="49" y="174"/>
                  </a:cubicBezTo>
                  <a:cubicBezTo>
                    <a:pt x="48" y="173"/>
                    <a:pt x="48" y="171"/>
                    <a:pt x="47" y="171"/>
                  </a:cubicBezTo>
                  <a:cubicBezTo>
                    <a:pt x="45" y="172"/>
                    <a:pt x="41" y="173"/>
                    <a:pt x="42" y="170"/>
                  </a:cubicBezTo>
                  <a:cubicBezTo>
                    <a:pt x="42" y="168"/>
                    <a:pt x="40" y="167"/>
                    <a:pt x="39" y="165"/>
                  </a:cubicBezTo>
                  <a:cubicBezTo>
                    <a:pt x="39" y="164"/>
                    <a:pt x="39" y="162"/>
                    <a:pt x="40" y="161"/>
                  </a:cubicBezTo>
                  <a:cubicBezTo>
                    <a:pt x="42" y="158"/>
                    <a:pt x="45" y="157"/>
                    <a:pt x="44" y="153"/>
                  </a:cubicBezTo>
                  <a:cubicBezTo>
                    <a:pt x="45" y="152"/>
                    <a:pt x="47" y="151"/>
                    <a:pt x="48" y="149"/>
                  </a:cubicBezTo>
                  <a:cubicBezTo>
                    <a:pt x="50" y="148"/>
                    <a:pt x="50" y="148"/>
                    <a:pt x="52" y="149"/>
                  </a:cubicBezTo>
                  <a:cubicBezTo>
                    <a:pt x="50" y="146"/>
                    <a:pt x="50" y="146"/>
                    <a:pt x="53" y="145"/>
                  </a:cubicBezTo>
                  <a:cubicBezTo>
                    <a:pt x="54" y="145"/>
                    <a:pt x="54" y="144"/>
                    <a:pt x="54" y="144"/>
                  </a:cubicBezTo>
                  <a:cubicBezTo>
                    <a:pt x="55" y="142"/>
                    <a:pt x="55" y="141"/>
                    <a:pt x="55" y="139"/>
                  </a:cubicBezTo>
                  <a:cubicBezTo>
                    <a:pt x="55" y="138"/>
                    <a:pt x="57" y="138"/>
                    <a:pt x="56" y="137"/>
                  </a:cubicBezTo>
                  <a:cubicBezTo>
                    <a:pt x="56" y="135"/>
                    <a:pt x="57" y="134"/>
                    <a:pt x="58" y="134"/>
                  </a:cubicBezTo>
                  <a:cubicBezTo>
                    <a:pt x="59" y="134"/>
                    <a:pt x="59" y="134"/>
                    <a:pt x="59" y="134"/>
                  </a:cubicBezTo>
                  <a:cubicBezTo>
                    <a:pt x="60" y="133"/>
                    <a:pt x="61" y="132"/>
                    <a:pt x="61" y="131"/>
                  </a:cubicBezTo>
                  <a:cubicBezTo>
                    <a:pt x="62" y="127"/>
                    <a:pt x="64" y="131"/>
                    <a:pt x="64" y="133"/>
                  </a:cubicBezTo>
                  <a:cubicBezTo>
                    <a:pt x="64" y="134"/>
                    <a:pt x="64" y="138"/>
                    <a:pt x="66" y="139"/>
                  </a:cubicBezTo>
                  <a:cubicBezTo>
                    <a:pt x="67" y="139"/>
                    <a:pt x="67" y="139"/>
                    <a:pt x="67" y="139"/>
                  </a:cubicBezTo>
                  <a:cubicBezTo>
                    <a:pt x="66" y="138"/>
                    <a:pt x="66" y="137"/>
                    <a:pt x="66" y="136"/>
                  </a:cubicBezTo>
                  <a:cubicBezTo>
                    <a:pt x="65" y="135"/>
                    <a:pt x="65" y="133"/>
                    <a:pt x="64" y="131"/>
                  </a:cubicBezTo>
                  <a:cubicBezTo>
                    <a:pt x="63" y="129"/>
                    <a:pt x="64" y="127"/>
                    <a:pt x="65" y="126"/>
                  </a:cubicBezTo>
                  <a:cubicBezTo>
                    <a:pt x="67" y="125"/>
                    <a:pt x="67" y="125"/>
                    <a:pt x="68" y="127"/>
                  </a:cubicBezTo>
                  <a:cubicBezTo>
                    <a:pt x="69" y="127"/>
                    <a:pt x="69" y="127"/>
                    <a:pt x="69" y="127"/>
                  </a:cubicBezTo>
                  <a:cubicBezTo>
                    <a:pt x="69" y="127"/>
                    <a:pt x="70" y="127"/>
                    <a:pt x="70" y="127"/>
                  </a:cubicBezTo>
                  <a:cubicBezTo>
                    <a:pt x="72" y="127"/>
                    <a:pt x="73" y="128"/>
                    <a:pt x="73" y="130"/>
                  </a:cubicBezTo>
                  <a:cubicBezTo>
                    <a:pt x="73" y="130"/>
                    <a:pt x="73" y="130"/>
                    <a:pt x="73" y="130"/>
                  </a:cubicBezTo>
                  <a:cubicBezTo>
                    <a:pt x="76" y="130"/>
                    <a:pt x="78" y="137"/>
                    <a:pt x="78" y="139"/>
                  </a:cubicBezTo>
                  <a:cubicBezTo>
                    <a:pt x="81" y="139"/>
                    <a:pt x="86" y="138"/>
                    <a:pt x="84" y="135"/>
                  </a:cubicBezTo>
                  <a:cubicBezTo>
                    <a:pt x="84" y="134"/>
                    <a:pt x="84" y="134"/>
                    <a:pt x="83" y="133"/>
                  </a:cubicBezTo>
                  <a:cubicBezTo>
                    <a:pt x="82" y="131"/>
                    <a:pt x="81" y="130"/>
                    <a:pt x="80" y="128"/>
                  </a:cubicBezTo>
                  <a:cubicBezTo>
                    <a:pt x="80" y="127"/>
                    <a:pt x="79" y="126"/>
                    <a:pt x="79" y="125"/>
                  </a:cubicBezTo>
                  <a:cubicBezTo>
                    <a:pt x="78" y="123"/>
                    <a:pt x="78" y="122"/>
                    <a:pt x="78" y="120"/>
                  </a:cubicBezTo>
                  <a:cubicBezTo>
                    <a:pt x="76" y="119"/>
                    <a:pt x="77" y="118"/>
                    <a:pt x="78" y="117"/>
                  </a:cubicBezTo>
                  <a:cubicBezTo>
                    <a:pt x="79" y="115"/>
                    <a:pt x="80" y="114"/>
                    <a:pt x="81" y="111"/>
                  </a:cubicBezTo>
                  <a:cubicBezTo>
                    <a:pt x="78" y="111"/>
                    <a:pt x="78" y="106"/>
                    <a:pt x="77" y="104"/>
                  </a:cubicBezTo>
                  <a:cubicBezTo>
                    <a:pt x="76" y="101"/>
                    <a:pt x="78" y="97"/>
                    <a:pt x="81" y="95"/>
                  </a:cubicBezTo>
                  <a:cubicBezTo>
                    <a:pt x="83" y="92"/>
                    <a:pt x="91" y="94"/>
                    <a:pt x="92" y="97"/>
                  </a:cubicBezTo>
                  <a:cubicBezTo>
                    <a:pt x="93" y="99"/>
                    <a:pt x="93" y="102"/>
                    <a:pt x="93" y="104"/>
                  </a:cubicBezTo>
                  <a:cubicBezTo>
                    <a:pt x="94" y="106"/>
                    <a:pt x="96" y="107"/>
                    <a:pt x="98" y="108"/>
                  </a:cubicBezTo>
                  <a:cubicBezTo>
                    <a:pt x="98" y="108"/>
                    <a:pt x="99" y="108"/>
                    <a:pt x="99" y="108"/>
                  </a:cubicBezTo>
                  <a:cubicBezTo>
                    <a:pt x="101" y="109"/>
                    <a:pt x="101" y="112"/>
                    <a:pt x="103" y="113"/>
                  </a:cubicBezTo>
                  <a:cubicBezTo>
                    <a:pt x="103" y="115"/>
                    <a:pt x="103" y="117"/>
                    <a:pt x="105" y="117"/>
                  </a:cubicBezTo>
                  <a:cubicBezTo>
                    <a:pt x="106" y="117"/>
                    <a:pt x="106" y="119"/>
                    <a:pt x="108" y="119"/>
                  </a:cubicBezTo>
                  <a:cubicBezTo>
                    <a:pt x="108" y="119"/>
                    <a:pt x="107" y="118"/>
                    <a:pt x="107" y="118"/>
                  </a:cubicBezTo>
                  <a:cubicBezTo>
                    <a:pt x="105" y="116"/>
                    <a:pt x="103" y="115"/>
                    <a:pt x="103" y="111"/>
                  </a:cubicBezTo>
                  <a:cubicBezTo>
                    <a:pt x="102" y="111"/>
                    <a:pt x="102" y="109"/>
                    <a:pt x="101" y="108"/>
                  </a:cubicBezTo>
                  <a:cubicBezTo>
                    <a:pt x="100" y="107"/>
                    <a:pt x="100" y="106"/>
                    <a:pt x="99" y="106"/>
                  </a:cubicBezTo>
                  <a:cubicBezTo>
                    <a:pt x="98" y="105"/>
                    <a:pt x="97" y="106"/>
                    <a:pt x="97" y="104"/>
                  </a:cubicBezTo>
                  <a:cubicBezTo>
                    <a:pt x="95" y="101"/>
                    <a:pt x="96" y="97"/>
                    <a:pt x="94" y="94"/>
                  </a:cubicBezTo>
                  <a:cubicBezTo>
                    <a:pt x="92" y="92"/>
                    <a:pt x="89" y="92"/>
                    <a:pt x="88" y="90"/>
                  </a:cubicBezTo>
                  <a:cubicBezTo>
                    <a:pt x="86" y="87"/>
                    <a:pt x="99" y="81"/>
                    <a:pt x="101" y="81"/>
                  </a:cubicBezTo>
                  <a:cubicBezTo>
                    <a:pt x="102" y="81"/>
                    <a:pt x="109" y="77"/>
                    <a:pt x="108" y="80"/>
                  </a:cubicBezTo>
                  <a:cubicBezTo>
                    <a:pt x="108" y="81"/>
                    <a:pt x="108" y="82"/>
                    <a:pt x="109" y="82"/>
                  </a:cubicBezTo>
                  <a:cubicBezTo>
                    <a:pt x="109" y="80"/>
                    <a:pt x="110" y="79"/>
                    <a:pt x="110" y="78"/>
                  </a:cubicBezTo>
                  <a:cubicBezTo>
                    <a:pt x="111" y="76"/>
                    <a:pt x="112" y="77"/>
                    <a:pt x="114" y="78"/>
                  </a:cubicBezTo>
                  <a:cubicBezTo>
                    <a:pt x="116" y="79"/>
                    <a:pt x="115" y="78"/>
                    <a:pt x="115" y="81"/>
                  </a:cubicBezTo>
                  <a:cubicBezTo>
                    <a:pt x="116" y="81"/>
                    <a:pt x="116" y="81"/>
                    <a:pt x="117" y="81"/>
                  </a:cubicBezTo>
                  <a:cubicBezTo>
                    <a:pt x="117" y="81"/>
                    <a:pt x="117" y="80"/>
                    <a:pt x="117" y="80"/>
                  </a:cubicBezTo>
                  <a:cubicBezTo>
                    <a:pt x="116" y="80"/>
                    <a:pt x="116" y="77"/>
                    <a:pt x="115" y="76"/>
                  </a:cubicBezTo>
                  <a:cubicBezTo>
                    <a:pt x="120" y="71"/>
                    <a:pt x="122" y="71"/>
                    <a:pt x="124" y="77"/>
                  </a:cubicBezTo>
                  <a:cubicBezTo>
                    <a:pt x="124" y="77"/>
                    <a:pt x="125" y="78"/>
                    <a:pt x="125" y="79"/>
                  </a:cubicBezTo>
                  <a:cubicBezTo>
                    <a:pt x="126" y="82"/>
                    <a:pt x="127" y="85"/>
                    <a:pt x="126" y="89"/>
                  </a:cubicBezTo>
                  <a:cubicBezTo>
                    <a:pt x="126" y="90"/>
                    <a:pt x="128" y="97"/>
                    <a:pt x="126" y="99"/>
                  </a:cubicBezTo>
                  <a:cubicBezTo>
                    <a:pt x="125" y="101"/>
                    <a:pt x="125" y="103"/>
                    <a:pt x="124" y="105"/>
                  </a:cubicBezTo>
                  <a:cubicBezTo>
                    <a:pt x="124" y="105"/>
                    <a:pt x="125" y="106"/>
                    <a:pt x="125" y="106"/>
                  </a:cubicBezTo>
                  <a:cubicBezTo>
                    <a:pt x="126" y="107"/>
                    <a:pt x="128" y="103"/>
                    <a:pt x="129" y="101"/>
                  </a:cubicBezTo>
                  <a:cubicBezTo>
                    <a:pt x="131" y="98"/>
                    <a:pt x="131" y="95"/>
                    <a:pt x="131" y="92"/>
                  </a:cubicBezTo>
                  <a:cubicBezTo>
                    <a:pt x="131" y="87"/>
                    <a:pt x="136" y="93"/>
                    <a:pt x="137" y="95"/>
                  </a:cubicBezTo>
                  <a:cubicBezTo>
                    <a:pt x="137" y="95"/>
                    <a:pt x="138" y="95"/>
                    <a:pt x="138" y="96"/>
                  </a:cubicBezTo>
                  <a:cubicBezTo>
                    <a:pt x="141" y="96"/>
                    <a:pt x="142" y="99"/>
                    <a:pt x="143" y="100"/>
                  </a:cubicBezTo>
                  <a:cubicBezTo>
                    <a:pt x="145" y="103"/>
                    <a:pt x="146" y="105"/>
                    <a:pt x="148" y="107"/>
                  </a:cubicBezTo>
                  <a:cubicBezTo>
                    <a:pt x="148" y="108"/>
                    <a:pt x="148" y="109"/>
                    <a:pt x="148" y="110"/>
                  </a:cubicBezTo>
                  <a:cubicBezTo>
                    <a:pt x="148" y="111"/>
                    <a:pt x="149" y="111"/>
                    <a:pt x="150" y="112"/>
                  </a:cubicBezTo>
                  <a:cubicBezTo>
                    <a:pt x="150" y="112"/>
                    <a:pt x="151" y="112"/>
                    <a:pt x="151" y="112"/>
                  </a:cubicBezTo>
                  <a:cubicBezTo>
                    <a:pt x="151" y="112"/>
                    <a:pt x="152" y="111"/>
                    <a:pt x="151" y="110"/>
                  </a:cubicBezTo>
                  <a:cubicBezTo>
                    <a:pt x="149" y="109"/>
                    <a:pt x="150" y="107"/>
                    <a:pt x="150" y="105"/>
                  </a:cubicBezTo>
                  <a:cubicBezTo>
                    <a:pt x="147" y="104"/>
                    <a:pt x="147" y="103"/>
                    <a:pt x="146" y="101"/>
                  </a:cubicBezTo>
                  <a:cubicBezTo>
                    <a:pt x="145" y="100"/>
                    <a:pt x="145" y="100"/>
                    <a:pt x="145" y="99"/>
                  </a:cubicBezTo>
                  <a:cubicBezTo>
                    <a:pt x="144" y="98"/>
                    <a:pt x="144" y="98"/>
                    <a:pt x="144" y="97"/>
                  </a:cubicBezTo>
                  <a:cubicBezTo>
                    <a:pt x="143" y="96"/>
                    <a:pt x="143" y="96"/>
                    <a:pt x="143" y="95"/>
                  </a:cubicBezTo>
                  <a:cubicBezTo>
                    <a:pt x="144" y="95"/>
                    <a:pt x="145" y="96"/>
                    <a:pt x="146" y="97"/>
                  </a:cubicBezTo>
                  <a:cubicBezTo>
                    <a:pt x="148" y="96"/>
                    <a:pt x="149" y="98"/>
                    <a:pt x="150" y="98"/>
                  </a:cubicBezTo>
                  <a:cubicBezTo>
                    <a:pt x="151" y="98"/>
                    <a:pt x="153" y="97"/>
                    <a:pt x="153" y="96"/>
                  </a:cubicBezTo>
                  <a:cubicBezTo>
                    <a:pt x="153" y="95"/>
                    <a:pt x="153" y="95"/>
                    <a:pt x="153" y="95"/>
                  </a:cubicBezTo>
                  <a:cubicBezTo>
                    <a:pt x="153" y="95"/>
                    <a:pt x="153" y="95"/>
                    <a:pt x="153" y="94"/>
                  </a:cubicBezTo>
                  <a:cubicBezTo>
                    <a:pt x="151" y="93"/>
                    <a:pt x="150" y="92"/>
                    <a:pt x="150" y="90"/>
                  </a:cubicBezTo>
                  <a:cubicBezTo>
                    <a:pt x="149" y="89"/>
                    <a:pt x="148" y="88"/>
                    <a:pt x="148" y="86"/>
                  </a:cubicBezTo>
                  <a:cubicBezTo>
                    <a:pt x="146" y="82"/>
                    <a:pt x="145" y="78"/>
                    <a:pt x="145" y="74"/>
                  </a:cubicBezTo>
                  <a:cubicBezTo>
                    <a:pt x="144" y="72"/>
                    <a:pt x="142" y="66"/>
                    <a:pt x="146" y="66"/>
                  </a:cubicBezTo>
                  <a:cubicBezTo>
                    <a:pt x="148" y="64"/>
                    <a:pt x="154" y="66"/>
                    <a:pt x="156" y="68"/>
                  </a:cubicBezTo>
                  <a:cubicBezTo>
                    <a:pt x="156" y="68"/>
                    <a:pt x="157" y="69"/>
                    <a:pt x="157" y="70"/>
                  </a:cubicBezTo>
                  <a:cubicBezTo>
                    <a:pt x="159" y="72"/>
                    <a:pt x="159" y="75"/>
                    <a:pt x="160" y="77"/>
                  </a:cubicBezTo>
                  <a:cubicBezTo>
                    <a:pt x="160" y="77"/>
                    <a:pt x="160" y="77"/>
                    <a:pt x="161" y="77"/>
                  </a:cubicBezTo>
                  <a:cubicBezTo>
                    <a:pt x="161" y="77"/>
                    <a:pt x="161" y="78"/>
                    <a:pt x="162" y="78"/>
                  </a:cubicBezTo>
                  <a:cubicBezTo>
                    <a:pt x="165" y="78"/>
                    <a:pt x="167" y="84"/>
                    <a:pt x="169" y="86"/>
                  </a:cubicBezTo>
                  <a:cubicBezTo>
                    <a:pt x="175" y="89"/>
                    <a:pt x="177" y="93"/>
                    <a:pt x="178" y="99"/>
                  </a:cubicBezTo>
                  <a:cubicBezTo>
                    <a:pt x="179" y="100"/>
                    <a:pt x="180" y="101"/>
                    <a:pt x="180" y="102"/>
                  </a:cubicBezTo>
                  <a:cubicBezTo>
                    <a:pt x="181" y="102"/>
                    <a:pt x="181" y="102"/>
                    <a:pt x="181" y="102"/>
                  </a:cubicBezTo>
                  <a:cubicBezTo>
                    <a:pt x="186" y="101"/>
                    <a:pt x="186" y="101"/>
                    <a:pt x="185" y="96"/>
                  </a:cubicBezTo>
                  <a:cubicBezTo>
                    <a:pt x="184" y="94"/>
                    <a:pt x="184" y="93"/>
                    <a:pt x="186" y="93"/>
                  </a:cubicBezTo>
                  <a:cubicBezTo>
                    <a:pt x="188" y="90"/>
                    <a:pt x="187" y="88"/>
                    <a:pt x="186" y="86"/>
                  </a:cubicBezTo>
                  <a:cubicBezTo>
                    <a:pt x="186" y="84"/>
                    <a:pt x="186" y="82"/>
                    <a:pt x="188" y="80"/>
                  </a:cubicBezTo>
                  <a:cubicBezTo>
                    <a:pt x="190" y="78"/>
                    <a:pt x="191" y="79"/>
                    <a:pt x="193" y="80"/>
                  </a:cubicBezTo>
                  <a:cubicBezTo>
                    <a:pt x="194" y="80"/>
                    <a:pt x="195" y="81"/>
                    <a:pt x="196" y="82"/>
                  </a:cubicBezTo>
                  <a:cubicBezTo>
                    <a:pt x="197" y="82"/>
                    <a:pt x="198" y="82"/>
                    <a:pt x="199" y="83"/>
                  </a:cubicBezTo>
                  <a:cubicBezTo>
                    <a:pt x="200" y="82"/>
                    <a:pt x="201" y="84"/>
                    <a:pt x="201" y="85"/>
                  </a:cubicBezTo>
                  <a:cubicBezTo>
                    <a:pt x="201" y="85"/>
                    <a:pt x="201" y="85"/>
                    <a:pt x="202" y="85"/>
                  </a:cubicBezTo>
                  <a:cubicBezTo>
                    <a:pt x="203" y="84"/>
                    <a:pt x="204" y="84"/>
                    <a:pt x="205" y="83"/>
                  </a:cubicBezTo>
                  <a:cubicBezTo>
                    <a:pt x="202" y="83"/>
                    <a:pt x="200" y="81"/>
                    <a:pt x="197" y="80"/>
                  </a:cubicBezTo>
                  <a:cubicBezTo>
                    <a:pt x="196" y="80"/>
                    <a:pt x="191" y="76"/>
                    <a:pt x="194" y="75"/>
                  </a:cubicBezTo>
                  <a:cubicBezTo>
                    <a:pt x="194" y="75"/>
                    <a:pt x="195" y="74"/>
                    <a:pt x="195" y="74"/>
                  </a:cubicBezTo>
                  <a:cubicBezTo>
                    <a:pt x="191" y="72"/>
                    <a:pt x="188" y="69"/>
                    <a:pt x="188" y="64"/>
                  </a:cubicBezTo>
                  <a:cubicBezTo>
                    <a:pt x="186" y="64"/>
                    <a:pt x="186" y="63"/>
                    <a:pt x="185" y="61"/>
                  </a:cubicBezTo>
                  <a:cubicBezTo>
                    <a:pt x="184" y="61"/>
                    <a:pt x="185" y="59"/>
                    <a:pt x="184" y="58"/>
                  </a:cubicBezTo>
                  <a:cubicBezTo>
                    <a:pt x="183" y="58"/>
                    <a:pt x="182" y="58"/>
                    <a:pt x="181" y="57"/>
                  </a:cubicBezTo>
                  <a:cubicBezTo>
                    <a:pt x="180" y="54"/>
                    <a:pt x="180" y="52"/>
                    <a:pt x="184" y="52"/>
                  </a:cubicBezTo>
                  <a:cubicBezTo>
                    <a:pt x="188" y="52"/>
                    <a:pt x="192" y="52"/>
                    <a:pt x="196" y="52"/>
                  </a:cubicBezTo>
                  <a:cubicBezTo>
                    <a:pt x="200" y="52"/>
                    <a:pt x="205" y="51"/>
                    <a:pt x="205" y="56"/>
                  </a:cubicBezTo>
                  <a:cubicBezTo>
                    <a:pt x="205" y="57"/>
                    <a:pt x="206" y="58"/>
                    <a:pt x="206" y="58"/>
                  </a:cubicBezTo>
                  <a:cubicBezTo>
                    <a:pt x="207" y="60"/>
                    <a:pt x="207" y="61"/>
                    <a:pt x="207" y="62"/>
                  </a:cubicBezTo>
                  <a:cubicBezTo>
                    <a:pt x="206" y="64"/>
                    <a:pt x="207" y="66"/>
                    <a:pt x="208" y="68"/>
                  </a:cubicBezTo>
                  <a:cubicBezTo>
                    <a:pt x="208" y="69"/>
                    <a:pt x="209" y="73"/>
                    <a:pt x="210" y="70"/>
                  </a:cubicBezTo>
                  <a:cubicBezTo>
                    <a:pt x="210" y="69"/>
                    <a:pt x="210" y="69"/>
                    <a:pt x="210" y="69"/>
                  </a:cubicBezTo>
                  <a:cubicBezTo>
                    <a:pt x="209" y="68"/>
                    <a:pt x="208" y="66"/>
                    <a:pt x="209" y="65"/>
                  </a:cubicBezTo>
                  <a:cubicBezTo>
                    <a:pt x="209" y="63"/>
                    <a:pt x="209" y="62"/>
                    <a:pt x="208" y="60"/>
                  </a:cubicBezTo>
                  <a:cubicBezTo>
                    <a:pt x="208" y="59"/>
                    <a:pt x="207" y="58"/>
                    <a:pt x="207" y="57"/>
                  </a:cubicBezTo>
                  <a:cubicBezTo>
                    <a:pt x="206" y="52"/>
                    <a:pt x="210" y="55"/>
                    <a:pt x="211" y="57"/>
                  </a:cubicBezTo>
                  <a:cubicBezTo>
                    <a:pt x="213" y="59"/>
                    <a:pt x="215" y="61"/>
                    <a:pt x="217" y="63"/>
                  </a:cubicBezTo>
                  <a:cubicBezTo>
                    <a:pt x="217" y="64"/>
                    <a:pt x="220" y="64"/>
                    <a:pt x="219" y="66"/>
                  </a:cubicBezTo>
                  <a:cubicBezTo>
                    <a:pt x="221" y="68"/>
                    <a:pt x="220" y="72"/>
                    <a:pt x="221" y="74"/>
                  </a:cubicBezTo>
                  <a:cubicBezTo>
                    <a:pt x="222" y="75"/>
                    <a:pt x="222" y="75"/>
                    <a:pt x="222" y="75"/>
                  </a:cubicBezTo>
                  <a:cubicBezTo>
                    <a:pt x="223" y="75"/>
                    <a:pt x="222" y="74"/>
                    <a:pt x="223" y="74"/>
                  </a:cubicBezTo>
                  <a:cubicBezTo>
                    <a:pt x="223" y="73"/>
                    <a:pt x="223" y="73"/>
                    <a:pt x="223" y="72"/>
                  </a:cubicBezTo>
                  <a:cubicBezTo>
                    <a:pt x="222" y="72"/>
                    <a:pt x="222" y="71"/>
                    <a:pt x="222" y="70"/>
                  </a:cubicBezTo>
                  <a:cubicBezTo>
                    <a:pt x="222" y="69"/>
                    <a:pt x="223" y="68"/>
                    <a:pt x="223" y="68"/>
                  </a:cubicBezTo>
                  <a:cubicBezTo>
                    <a:pt x="222" y="67"/>
                    <a:pt x="221" y="67"/>
                    <a:pt x="221" y="65"/>
                  </a:cubicBezTo>
                  <a:cubicBezTo>
                    <a:pt x="221" y="65"/>
                    <a:pt x="221" y="65"/>
                    <a:pt x="221" y="64"/>
                  </a:cubicBezTo>
                  <a:cubicBezTo>
                    <a:pt x="218" y="63"/>
                    <a:pt x="222" y="55"/>
                    <a:pt x="218" y="54"/>
                  </a:cubicBezTo>
                  <a:cubicBezTo>
                    <a:pt x="216" y="55"/>
                    <a:pt x="215" y="56"/>
                    <a:pt x="214" y="53"/>
                  </a:cubicBezTo>
                  <a:cubicBezTo>
                    <a:pt x="214" y="53"/>
                    <a:pt x="213" y="52"/>
                    <a:pt x="213" y="52"/>
                  </a:cubicBezTo>
                  <a:cubicBezTo>
                    <a:pt x="213" y="52"/>
                    <a:pt x="212" y="52"/>
                    <a:pt x="212" y="51"/>
                  </a:cubicBezTo>
                  <a:cubicBezTo>
                    <a:pt x="211" y="51"/>
                    <a:pt x="210" y="52"/>
                    <a:pt x="210" y="51"/>
                  </a:cubicBezTo>
                  <a:cubicBezTo>
                    <a:pt x="208" y="51"/>
                    <a:pt x="207" y="50"/>
                    <a:pt x="206" y="48"/>
                  </a:cubicBezTo>
                  <a:cubicBezTo>
                    <a:pt x="204" y="48"/>
                    <a:pt x="202" y="48"/>
                    <a:pt x="200" y="48"/>
                  </a:cubicBezTo>
                  <a:cubicBezTo>
                    <a:pt x="197" y="49"/>
                    <a:pt x="193" y="50"/>
                    <a:pt x="190" y="49"/>
                  </a:cubicBezTo>
                  <a:cubicBezTo>
                    <a:pt x="189" y="49"/>
                    <a:pt x="188" y="49"/>
                    <a:pt x="188" y="48"/>
                  </a:cubicBezTo>
                  <a:cubicBezTo>
                    <a:pt x="185" y="48"/>
                    <a:pt x="182" y="48"/>
                    <a:pt x="179" y="48"/>
                  </a:cubicBezTo>
                  <a:cubicBezTo>
                    <a:pt x="177" y="50"/>
                    <a:pt x="171" y="50"/>
                    <a:pt x="171" y="47"/>
                  </a:cubicBezTo>
                  <a:cubicBezTo>
                    <a:pt x="169" y="45"/>
                    <a:pt x="171" y="45"/>
                    <a:pt x="172" y="43"/>
                  </a:cubicBezTo>
                  <a:cubicBezTo>
                    <a:pt x="172" y="42"/>
                    <a:pt x="172" y="41"/>
                    <a:pt x="173" y="41"/>
                  </a:cubicBezTo>
                  <a:cubicBezTo>
                    <a:pt x="174" y="38"/>
                    <a:pt x="180" y="33"/>
                    <a:pt x="180" y="38"/>
                  </a:cubicBezTo>
                  <a:cubicBezTo>
                    <a:pt x="181" y="38"/>
                    <a:pt x="181" y="38"/>
                    <a:pt x="181" y="38"/>
                  </a:cubicBezTo>
                  <a:cubicBezTo>
                    <a:pt x="182" y="39"/>
                    <a:pt x="183" y="39"/>
                    <a:pt x="183" y="37"/>
                  </a:cubicBezTo>
                  <a:cubicBezTo>
                    <a:pt x="183" y="35"/>
                    <a:pt x="181" y="35"/>
                    <a:pt x="181" y="33"/>
                  </a:cubicBezTo>
                  <a:cubicBezTo>
                    <a:pt x="182" y="31"/>
                    <a:pt x="182" y="31"/>
                    <a:pt x="184" y="32"/>
                  </a:cubicBezTo>
                  <a:cubicBezTo>
                    <a:pt x="184" y="32"/>
                    <a:pt x="184" y="32"/>
                    <a:pt x="184" y="33"/>
                  </a:cubicBezTo>
                  <a:cubicBezTo>
                    <a:pt x="185" y="33"/>
                    <a:pt x="186" y="34"/>
                    <a:pt x="187" y="34"/>
                  </a:cubicBezTo>
                  <a:cubicBezTo>
                    <a:pt x="188" y="32"/>
                    <a:pt x="185" y="30"/>
                    <a:pt x="189" y="31"/>
                  </a:cubicBezTo>
                  <a:cubicBezTo>
                    <a:pt x="191" y="31"/>
                    <a:pt x="193" y="33"/>
                    <a:pt x="195" y="31"/>
                  </a:cubicBezTo>
                  <a:cubicBezTo>
                    <a:pt x="194" y="30"/>
                    <a:pt x="193" y="31"/>
                    <a:pt x="193" y="30"/>
                  </a:cubicBezTo>
                  <a:cubicBezTo>
                    <a:pt x="192" y="29"/>
                    <a:pt x="192" y="29"/>
                    <a:pt x="191" y="29"/>
                  </a:cubicBezTo>
                  <a:cubicBezTo>
                    <a:pt x="191" y="28"/>
                    <a:pt x="191" y="28"/>
                    <a:pt x="191" y="28"/>
                  </a:cubicBezTo>
                  <a:cubicBezTo>
                    <a:pt x="191" y="27"/>
                    <a:pt x="193" y="28"/>
                    <a:pt x="194" y="28"/>
                  </a:cubicBezTo>
                  <a:cubicBezTo>
                    <a:pt x="194" y="28"/>
                    <a:pt x="194" y="28"/>
                    <a:pt x="195" y="28"/>
                  </a:cubicBezTo>
                  <a:cubicBezTo>
                    <a:pt x="195" y="28"/>
                    <a:pt x="196" y="28"/>
                    <a:pt x="197" y="28"/>
                  </a:cubicBezTo>
                  <a:cubicBezTo>
                    <a:pt x="197" y="28"/>
                    <a:pt x="197" y="27"/>
                    <a:pt x="196" y="27"/>
                  </a:cubicBezTo>
                  <a:cubicBezTo>
                    <a:pt x="195" y="26"/>
                    <a:pt x="193" y="26"/>
                    <a:pt x="195" y="25"/>
                  </a:cubicBezTo>
                  <a:cubicBezTo>
                    <a:pt x="196" y="24"/>
                    <a:pt x="198" y="24"/>
                    <a:pt x="199" y="24"/>
                  </a:cubicBezTo>
                  <a:cubicBezTo>
                    <a:pt x="202" y="24"/>
                    <a:pt x="203" y="23"/>
                    <a:pt x="204" y="25"/>
                  </a:cubicBezTo>
                  <a:cubicBezTo>
                    <a:pt x="205" y="27"/>
                    <a:pt x="206" y="30"/>
                    <a:pt x="206" y="32"/>
                  </a:cubicBezTo>
                  <a:cubicBezTo>
                    <a:pt x="206" y="32"/>
                    <a:pt x="206" y="32"/>
                    <a:pt x="207" y="32"/>
                  </a:cubicBezTo>
                  <a:cubicBezTo>
                    <a:pt x="210" y="33"/>
                    <a:pt x="212" y="36"/>
                    <a:pt x="213" y="39"/>
                  </a:cubicBezTo>
                  <a:cubicBezTo>
                    <a:pt x="214" y="41"/>
                    <a:pt x="216" y="40"/>
                    <a:pt x="218" y="41"/>
                  </a:cubicBezTo>
                  <a:cubicBezTo>
                    <a:pt x="220" y="41"/>
                    <a:pt x="223" y="40"/>
                    <a:pt x="224" y="44"/>
                  </a:cubicBezTo>
                  <a:cubicBezTo>
                    <a:pt x="226" y="46"/>
                    <a:pt x="228" y="49"/>
                    <a:pt x="230" y="51"/>
                  </a:cubicBezTo>
                  <a:cubicBezTo>
                    <a:pt x="230" y="49"/>
                    <a:pt x="232" y="50"/>
                    <a:pt x="233" y="49"/>
                  </a:cubicBezTo>
                  <a:cubicBezTo>
                    <a:pt x="233" y="48"/>
                    <a:pt x="232" y="47"/>
                    <a:pt x="230" y="47"/>
                  </a:cubicBezTo>
                  <a:cubicBezTo>
                    <a:pt x="228" y="48"/>
                    <a:pt x="228" y="46"/>
                    <a:pt x="228" y="45"/>
                  </a:cubicBezTo>
                  <a:cubicBezTo>
                    <a:pt x="228" y="45"/>
                    <a:pt x="228" y="45"/>
                    <a:pt x="228" y="45"/>
                  </a:cubicBezTo>
                  <a:cubicBezTo>
                    <a:pt x="228" y="44"/>
                    <a:pt x="228" y="44"/>
                    <a:pt x="227" y="43"/>
                  </a:cubicBezTo>
                  <a:cubicBezTo>
                    <a:pt x="227" y="42"/>
                    <a:pt x="225" y="41"/>
                    <a:pt x="225" y="40"/>
                  </a:cubicBezTo>
                  <a:cubicBezTo>
                    <a:pt x="225" y="37"/>
                    <a:pt x="228" y="37"/>
                    <a:pt x="229" y="37"/>
                  </a:cubicBezTo>
                  <a:cubicBezTo>
                    <a:pt x="230" y="37"/>
                    <a:pt x="231" y="37"/>
                    <a:pt x="232" y="37"/>
                  </a:cubicBezTo>
                  <a:cubicBezTo>
                    <a:pt x="233" y="37"/>
                    <a:pt x="234" y="37"/>
                    <a:pt x="235" y="37"/>
                  </a:cubicBezTo>
                  <a:cubicBezTo>
                    <a:pt x="234" y="35"/>
                    <a:pt x="233" y="37"/>
                    <a:pt x="232" y="36"/>
                  </a:cubicBezTo>
                  <a:cubicBezTo>
                    <a:pt x="230" y="36"/>
                    <a:pt x="227" y="36"/>
                    <a:pt x="227" y="34"/>
                  </a:cubicBezTo>
                  <a:cubicBezTo>
                    <a:pt x="228" y="33"/>
                    <a:pt x="230" y="32"/>
                    <a:pt x="231" y="32"/>
                  </a:cubicBezTo>
                  <a:cubicBezTo>
                    <a:pt x="233" y="30"/>
                    <a:pt x="235" y="31"/>
                    <a:pt x="238" y="31"/>
                  </a:cubicBezTo>
                  <a:cubicBezTo>
                    <a:pt x="238" y="31"/>
                    <a:pt x="238" y="30"/>
                    <a:pt x="238" y="30"/>
                  </a:cubicBezTo>
                  <a:cubicBezTo>
                    <a:pt x="238" y="30"/>
                    <a:pt x="237" y="29"/>
                    <a:pt x="237" y="29"/>
                  </a:cubicBezTo>
                  <a:cubicBezTo>
                    <a:pt x="236" y="29"/>
                    <a:pt x="235" y="29"/>
                    <a:pt x="234" y="28"/>
                  </a:cubicBezTo>
                  <a:cubicBezTo>
                    <a:pt x="234" y="28"/>
                    <a:pt x="233" y="27"/>
                    <a:pt x="233" y="26"/>
                  </a:cubicBezTo>
                  <a:cubicBezTo>
                    <a:pt x="230" y="26"/>
                    <a:pt x="228" y="27"/>
                    <a:pt x="226" y="24"/>
                  </a:cubicBezTo>
                  <a:cubicBezTo>
                    <a:pt x="225" y="23"/>
                    <a:pt x="225" y="22"/>
                    <a:pt x="224" y="22"/>
                  </a:cubicBezTo>
                  <a:cubicBezTo>
                    <a:pt x="221" y="20"/>
                    <a:pt x="219" y="18"/>
                    <a:pt x="221" y="15"/>
                  </a:cubicBezTo>
                  <a:cubicBezTo>
                    <a:pt x="224" y="12"/>
                    <a:pt x="228" y="11"/>
                    <a:pt x="231" y="15"/>
                  </a:cubicBezTo>
                  <a:cubicBezTo>
                    <a:pt x="231" y="12"/>
                    <a:pt x="230" y="10"/>
                    <a:pt x="231" y="8"/>
                  </a:cubicBezTo>
                  <a:cubicBezTo>
                    <a:pt x="231" y="7"/>
                    <a:pt x="231" y="6"/>
                    <a:pt x="232" y="6"/>
                  </a:cubicBezTo>
                  <a:cubicBezTo>
                    <a:pt x="234" y="7"/>
                    <a:pt x="235" y="9"/>
                    <a:pt x="237" y="7"/>
                  </a:cubicBezTo>
                  <a:cubicBezTo>
                    <a:pt x="238" y="6"/>
                    <a:pt x="239" y="6"/>
                    <a:pt x="240" y="5"/>
                  </a:cubicBezTo>
                  <a:cubicBezTo>
                    <a:pt x="241" y="5"/>
                    <a:pt x="241" y="4"/>
                    <a:pt x="242" y="4"/>
                  </a:cubicBezTo>
                  <a:cubicBezTo>
                    <a:pt x="243" y="3"/>
                    <a:pt x="243" y="3"/>
                    <a:pt x="244" y="3"/>
                  </a:cubicBezTo>
                  <a:cubicBezTo>
                    <a:pt x="245" y="3"/>
                    <a:pt x="247" y="2"/>
                    <a:pt x="248" y="2"/>
                  </a:cubicBezTo>
                  <a:cubicBezTo>
                    <a:pt x="249" y="2"/>
                    <a:pt x="250" y="3"/>
                    <a:pt x="250" y="4"/>
                  </a:cubicBezTo>
                  <a:cubicBezTo>
                    <a:pt x="250" y="4"/>
                    <a:pt x="250" y="4"/>
                    <a:pt x="250" y="4"/>
                  </a:cubicBezTo>
                  <a:cubicBezTo>
                    <a:pt x="251" y="4"/>
                    <a:pt x="251" y="4"/>
                    <a:pt x="251" y="3"/>
                  </a:cubicBezTo>
                  <a:cubicBezTo>
                    <a:pt x="252" y="1"/>
                    <a:pt x="256" y="0"/>
                    <a:pt x="257" y="3"/>
                  </a:cubicBezTo>
                  <a:cubicBezTo>
                    <a:pt x="258" y="3"/>
                    <a:pt x="259" y="2"/>
                    <a:pt x="260" y="1"/>
                  </a:cubicBezTo>
                  <a:cubicBezTo>
                    <a:pt x="261" y="0"/>
                    <a:pt x="265" y="0"/>
                    <a:pt x="267" y="1"/>
                  </a:cubicBezTo>
                  <a:cubicBezTo>
                    <a:pt x="267" y="2"/>
                    <a:pt x="267" y="2"/>
                    <a:pt x="268" y="2"/>
                  </a:cubicBezTo>
                  <a:cubicBezTo>
                    <a:pt x="268" y="2"/>
                    <a:pt x="268" y="2"/>
                    <a:pt x="269" y="2"/>
                  </a:cubicBezTo>
                  <a:cubicBezTo>
                    <a:pt x="269" y="1"/>
                    <a:pt x="270" y="1"/>
                    <a:pt x="271" y="2"/>
                  </a:cubicBezTo>
                  <a:cubicBezTo>
                    <a:pt x="272" y="3"/>
                    <a:pt x="273" y="3"/>
                    <a:pt x="275" y="3"/>
                  </a:cubicBezTo>
                  <a:cubicBezTo>
                    <a:pt x="278" y="1"/>
                    <a:pt x="280" y="2"/>
                    <a:pt x="285" y="5"/>
                  </a:cubicBezTo>
                  <a:cubicBezTo>
                    <a:pt x="286" y="5"/>
                    <a:pt x="286" y="5"/>
                    <a:pt x="286" y="5"/>
                  </a:cubicBezTo>
                  <a:cubicBezTo>
                    <a:pt x="287" y="6"/>
                    <a:pt x="287" y="7"/>
                    <a:pt x="287" y="8"/>
                  </a:cubicBezTo>
                  <a:cubicBezTo>
                    <a:pt x="288" y="8"/>
                    <a:pt x="288" y="7"/>
                    <a:pt x="289" y="7"/>
                  </a:cubicBezTo>
                  <a:cubicBezTo>
                    <a:pt x="290" y="6"/>
                    <a:pt x="290" y="6"/>
                    <a:pt x="291" y="7"/>
                  </a:cubicBezTo>
                  <a:cubicBezTo>
                    <a:pt x="292" y="7"/>
                    <a:pt x="292" y="7"/>
                    <a:pt x="292" y="7"/>
                  </a:cubicBezTo>
                  <a:cubicBezTo>
                    <a:pt x="293" y="7"/>
                    <a:pt x="293" y="7"/>
                    <a:pt x="293" y="8"/>
                  </a:cubicBezTo>
                  <a:cubicBezTo>
                    <a:pt x="294" y="8"/>
                    <a:pt x="295" y="8"/>
                    <a:pt x="296" y="9"/>
                  </a:cubicBezTo>
                  <a:cubicBezTo>
                    <a:pt x="301" y="8"/>
                    <a:pt x="307" y="13"/>
                    <a:pt x="310" y="16"/>
                  </a:cubicBezTo>
                  <a:cubicBezTo>
                    <a:pt x="312" y="17"/>
                    <a:pt x="314" y="20"/>
                    <a:pt x="312" y="22"/>
                  </a:cubicBezTo>
                  <a:cubicBezTo>
                    <a:pt x="311" y="26"/>
                    <a:pt x="307" y="25"/>
                    <a:pt x="304" y="25"/>
                  </a:cubicBezTo>
                  <a:cubicBezTo>
                    <a:pt x="304" y="25"/>
                    <a:pt x="304" y="25"/>
                    <a:pt x="304" y="25"/>
                  </a:cubicBezTo>
                  <a:cubicBezTo>
                    <a:pt x="301" y="25"/>
                    <a:pt x="298" y="24"/>
                    <a:pt x="296" y="24"/>
                  </a:cubicBezTo>
                  <a:cubicBezTo>
                    <a:pt x="291" y="24"/>
                    <a:pt x="287" y="24"/>
                    <a:pt x="282" y="26"/>
                  </a:cubicBezTo>
                  <a:cubicBezTo>
                    <a:pt x="282" y="27"/>
                    <a:pt x="282" y="28"/>
                    <a:pt x="281" y="29"/>
                  </a:cubicBezTo>
                  <a:cubicBezTo>
                    <a:pt x="279" y="30"/>
                    <a:pt x="278" y="32"/>
                    <a:pt x="276" y="32"/>
                  </a:cubicBezTo>
                  <a:cubicBezTo>
                    <a:pt x="274" y="33"/>
                    <a:pt x="273" y="32"/>
                    <a:pt x="272" y="31"/>
                  </a:cubicBezTo>
                  <a:cubicBezTo>
                    <a:pt x="269" y="30"/>
                    <a:pt x="265" y="26"/>
                    <a:pt x="262" y="27"/>
                  </a:cubicBezTo>
                  <a:cubicBezTo>
                    <a:pt x="263" y="29"/>
                    <a:pt x="265" y="28"/>
                    <a:pt x="266" y="29"/>
                  </a:cubicBezTo>
                  <a:cubicBezTo>
                    <a:pt x="268" y="30"/>
                    <a:pt x="272" y="32"/>
                    <a:pt x="269" y="35"/>
                  </a:cubicBezTo>
                  <a:cubicBezTo>
                    <a:pt x="267" y="36"/>
                    <a:pt x="265" y="36"/>
                    <a:pt x="263" y="37"/>
                  </a:cubicBezTo>
                  <a:cubicBezTo>
                    <a:pt x="261" y="38"/>
                    <a:pt x="261" y="39"/>
                    <a:pt x="260" y="40"/>
                  </a:cubicBezTo>
                  <a:cubicBezTo>
                    <a:pt x="258" y="40"/>
                    <a:pt x="256" y="40"/>
                    <a:pt x="254" y="41"/>
                  </a:cubicBezTo>
                  <a:cubicBezTo>
                    <a:pt x="253" y="41"/>
                    <a:pt x="253" y="41"/>
                    <a:pt x="253" y="41"/>
                  </a:cubicBezTo>
                  <a:cubicBezTo>
                    <a:pt x="252" y="42"/>
                    <a:pt x="251" y="42"/>
                    <a:pt x="250" y="43"/>
                  </a:cubicBezTo>
                  <a:cubicBezTo>
                    <a:pt x="251" y="43"/>
                    <a:pt x="250" y="45"/>
                    <a:pt x="252" y="46"/>
                  </a:cubicBezTo>
                  <a:cubicBezTo>
                    <a:pt x="253" y="46"/>
                    <a:pt x="254" y="44"/>
                    <a:pt x="254" y="43"/>
                  </a:cubicBezTo>
                  <a:cubicBezTo>
                    <a:pt x="256" y="42"/>
                    <a:pt x="258" y="41"/>
                    <a:pt x="260" y="42"/>
                  </a:cubicBezTo>
                  <a:cubicBezTo>
                    <a:pt x="260" y="42"/>
                    <a:pt x="261" y="42"/>
                    <a:pt x="262" y="43"/>
                  </a:cubicBezTo>
                  <a:cubicBezTo>
                    <a:pt x="262" y="43"/>
                    <a:pt x="262" y="44"/>
                    <a:pt x="263" y="44"/>
                  </a:cubicBezTo>
                  <a:cubicBezTo>
                    <a:pt x="264" y="43"/>
                    <a:pt x="262" y="42"/>
                    <a:pt x="263" y="41"/>
                  </a:cubicBezTo>
                  <a:cubicBezTo>
                    <a:pt x="263" y="40"/>
                    <a:pt x="266" y="39"/>
                    <a:pt x="267" y="39"/>
                  </a:cubicBezTo>
                  <a:cubicBezTo>
                    <a:pt x="267" y="38"/>
                    <a:pt x="267" y="38"/>
                    <a:pt x="268" y="38"/>
                  </a:cubicBezTo>
                  <a:cubicBezTo>
                    <a:pt x="270" y="38"/>
                    <a:pt x="272" y="37"/>
                    <a:pt x="275" y="37"/>
                  </a:cubicBezTo>
                  <a:cubicBezTo>
                    <a:pt x="275" y="37"/>
                    <a:pt x="275" y="37"/>
                    <a:pt x="276" y="37"/>
                  </a:cubicBezTo>
                  <a:cubicBezTo>
                    <a:pt x="277" y="38"/>
                    <a:pt x="278" y="36"/>
                    <a:pt x="279" y="35"/>
                  </a:cubicBezTo>
                  <a:cubicBezTo>
                    <a:pt x="280" y="34"/>
                    <a:pt x="281" y="32"/>
                    <a:pt x="283" y="31"/>
                  </a:cubicBezTo>
                  <a:cubicBezTo>
                    <a:pt x="284" y="30"/>
                    <a:pt x="285" y="30"/>
                    <a:pt x="286" y="30"/>
                  </a:cubicBezTo>
                  <a:cubicBezTo>
                    <a:pt x="286" y="29"/>
                    <a:pt x="287" y="29"/>
                    <a:pt x="287" y="29"/>
                  </a:cubicBezTo>
                  <a:cubicBezTo>
                    <a:pt x="288" y="28"/>
                    <a:pt x="289" y="28"/>
                    <a:pt x="291" y="28"/>
                  </a:cubicBezTo>
                  <a:cubicBezTo>
                    <a:pt x="293" y="26"/>
                    <a:pt x="301" y="29"/>
                    <a:pt x="302" y="31"/>
                  </a:cubicBezTo>
                  <a:cubicBezTo>
                    <a:pt x="303" y="29"/>
                    <a:pt x="305" y="30"/>
                    <a:pt x="307" y="30"/>
                  </a:cubicBezTo>
                  <a:cubicBezTo>
                    <a:pt x="309" y="30"/>
                    <a:pt x="312" y="30"/>
                    <a:pt x="314" y="30"/>
                  </a:cubicBezTo>
                  <a:cubicBezTo>
                    <a:pt x="314" y="29"/>
                    <a:pt x="316" y="27"/>
                    <a:pt x="317" y="27"/>
                  </a:cubicBezTo>
                  <a:cubicBezTo>
                    <a:pt x="319" y="28"/>
                    <a:pt x="318" y="29"/>
                    <a:pt x="318" y="30"/>
                  </a:cubicBezTo>
                  <a:cubicBezTo>
                    <a:pt x="319" y="30"/>
                    <a:pt x="319" y="31"/>
                    <a:pt x="319" y="31"/>
                  </a:cubicBezTo>
                  <a:cubicBezTo>
                    <a:pt x="318" y="32"/>
                    <a:pt x="318" y="32"/>
                    <a:pt x="318" y="33"/>
                  </a:cubicBezTo>
                  <a:cubicBezTo>
                    <a:pt x="318" y="34"/>
                    <a:pt x="319" y="34"/>
                    <a:pt x="319" y="35"/>
                  </a:cubicBezTo>
                  <a:cubicBezTo>
                    <a:pt x="320" y="36"/>
                    <a:pt x="320" y="36"/>
                    <a:pt x="321" y="37"/>
                  </a:cubicBezTo>
                  <a:cubicBezTo>
                    <a:pt x="323" y="39"/>
                    <a:pt x="325" y="40"/>
                    <a:pt x="326" y="42"/>
                  </a:cubicBezTo>
                  <a:cubicBezTo>
                    <a:pt x="328" y="43"/>
                    <a:pt x="326" y="44"/>
                    <a:pt x="326" y="45"/>
                  </a:cubicBezTo>
                  <a:cubicBezTo>
                    <a:pt x="327" y="45"/>
                    <a:pt x="329" y="43"/>
                    <a:pt x="330" y="45"/>
                  </a:cubicBezTo>
                  <a:cubicBezTo>
                    <a:pt x="330" y="45"/>
                    <a:pt x="331" y="45"/>
                    <a:pt x="331" y="45"/>
                  </a:cubicBezTo>
                  <a:cubicBezTo>
                    <a:pt x="331" y="45"/>
                    <a:pt x="331" y="46"/>
                    <a:pt x="332" y="46"/>
                  </a:cubicBezTo>
                  <a:cubicBezTo>
                    <a:pt x="332" y="45"/>
                    <a:pt x="333" y="46"/>
                    <a:pt x="333" y="46"/>
                  </a:cubicBezTo>
                  <a:cubicBezTo>
                    <a:pt x="334" y="46"/>
                    <a:pt x="335" y="46"/>
                    <a:pt x="335" y="47"/>
                  </a:cubicBezTo>
                  <a:cubicBezTo>
                    <a:pt x="337" y="49"/>
                    <a:pt x="337" y="49"/>
                    <a:pt x="335" y="51"/>
                  </a:cubicBezTo>
                  <a:cubicBezTo>
                    <a:pt x="335" y="52"/>
                    <a:pt x="335" y="52"/>
                    <a:pt x="335" y="53"/>
                  </a:cubicBezTo>
                  <a:cubicBezTo>
                    <a:pt x="336" y="53"/>
                    <a:pt x="337" y="54"/>
                    <a:pt x="337" y="55"/>
                  </a:cubicBezTo>
                  <a:cubicBezTo>
                    <a:pt x="338" y="56"/>
                    <a:pt x="339" y="57"/>
                    <a:pt x="339" y="58"/>
                  </a:cubicBezTo>
                  <a:cubicBezTo>
                    <a:pt x="340" y="58"/>
                    <a:pt x="341" y="59"/>
                    <a:pt x="341" y="60"/>
                  </a:cubicBezTo>
                  <a:cubicBezTo>
                    <a:pt x="342" y="60"/>
                    <a:pt x="342" y="60"/>
                    <a:pt x="342" y="60"/>
                  </a:cubicBezTo>
                  <a:cubicBezTo>
                    <a:pt x="344" y="63"/>
                    <a:pt x="340" y="66"/>
                    <a:pt x="338" y="67"/>
                  </a:cubicBezTo>
                  <a:cubicBezTo>
                    <a:pt x="338" y="72"/>
                    <a:pt x="337" y="74"/>
                    <a:pt x="332" y="75"/>
                  </a:cubicBezTo>
                  <a:cubicBezTo>
                    <a:pt x="331" y="76"/>
                    <a:pt x="330" y="77"/>
                    <a:pt x="329" y="77"/>
                  </a:cubicBezTo>
                  <a:cubicBezTo>
                    <a:pt x="329" y="78"/>
                    <a:pt x="328" y="78"/>
                    <a:pt x="328" y="78"/>
                  </a:cubicBezTo>
                  <a:cubicBezTo>
                    <a:pt x="327" y="80"/>
                    <a:pt x="321" y="79"/>
                    <a:pt x="320" y="80"/>
                  </a:cubicBezTo>
                  <a:cubicBezTo>
                    <a:pt x="317" y="82"/>
                    <a:pt x="312" y="80"/>
                    <a:pt x="310" y="79"/>
                  </a:cubicBezTo>
                  <a:cubicBezTo>
                    <a:pt x="306" y="79"/>
                    <a:pt x="303" y="79"/>
                    <a:pt x="299" y="80"/>
                  </a:cubicBezTo>
                  <a:cubicBezTo>
                    <a:pt x="298" y="81"/>
                    <a:pt x="297" y="82"/>
                    <a:pt x="295" y="82"/>
                  </a:cubicBezTo>
                  <a:cubicBezTo>
                    <a:pt x="293" y="82"/>
                    <a:pt x="293" y="81"/>
                    <a:pt x="291" y="82"/>
                  </a:cubicBezTo>
                  <a:cubicBezTo>
                    <a:pt x="291" y="80"/>
                    <a:pt x="289" y="80"/>
                    <a:pt x="288" y="80"/>
                  </a:cubicBezTo>
                  <a:cubicBezTo>
                    <a:pt x="288" y="81"/>
                    <a:pt x="289" y="81"/>
                    <a:pt x="289" y="82"/>
                  </a:cubicBezTo>
                  <a:cubicBezTo>
                    <a:pt x="293" y="85"/>
                    <a:pt x="284" y="88"/>
                    <a:pt x="282" y="90"/>
                  </a:cubicBezTo>
                  <a:cubicBezTo>
                    <a:pt x="279" y="93"/>
                    <a:pt x="274" y="94"/>
                    <a:pt x="272" y="98"/>
                  </a:cubicBezTo>
                  <a:cubicBezTo>
                    <a:pt x="272" y="98"/>
                    <a:pt x="271" y="99"/>
                    <a:pt x="272" y="100"/>
                  </a:cubicBezTo>
                  <a:cubicBezTo>
                    <a:pt x="274" y="101"/>
                    <a:pt x="272" y="103"/>
                    <a:pt x="273" y="105"/>
                  </a:cubicBezTo>
                  <a:cubicBezTo>
                    <a:pt x="278" y="106"/>
                    <a:pt x="276" y="101"/>
                    <a:pt x="279" y="100"/>
                  </a:cubicBezTo>
                  <a:cubicBezTo>
                    <a:pt x="281" y="97"/>
                    <a:pt x="284" y="96"/>
                    <a:pt x="287" y="95"/>
                  </a:cubicBezTo>
                  <a:cubicBezTo>
                    <a:pt x="288" y="94"/>
                    <a:pt x="288" y="94"/>
                    <a:pt x="288" y="94"/>
                  </a:cubicBezTo>
                  <a:cubicBezTo>
                    <a:pt x="289" y="93"/>
                    <a:pt x="292" y="91"/>
                    <a:pt x="293" y="92"/>
                  </a:cubicBezTo>
                  <a:cubicBezTo>
                    <a:pt x="294" y="92"/>
                    <a:pt x="293" y="94"/>
                    <a:pt x="293" y="95"/>
                  </a:cubicBezTo>
                  <a:cubicBezTo>
                    <a:pt x="294" y="95"/>
                    <a:pt x="294" y="94"/>
                    <a:pt x="295" y="94"/>
                  </a:cubicBezTo>
                  <a:cubicBezTo>
                    <a:pt x="296" y="93"/>
                    <a:pt x="296" y="91"/>
                    <a:pt x="297" y="90"/>
                  </a:cubicBezTo>
                  <a:cubicBezTo>
                    <a:pt x="298" y="89"/>
                    <a:pt x="299" y="89"/>
                    <a:pt x="301" y="89"/>
                  </a:cubicBezTo>
                  <a:cubicBezTo>
                    <a:pt x="303" y="87"/>
                    <a:pt x="307" y="87"/>
                    <a:pt x="310" y="87"/>
                  </a:cubicBezTo>
                  <a:cubicBezTo>
                    <a:pt x="313" y="87"/>
                    <a:pt x="316" y="88"/>
                    <a:pt x="319" y="89"/>
                  </a:cubicBezTo>
                  <a:cubicBezTo>
                    <a:pt x="321" y="89"/>
                    <a:pt x="326" y="88"/>
                    <a:pt x="327" y="89"/>
                  </a:cubicBezTo>
                  <a:cubicBezTo>
                    <a:pt x="327" y="90"/>
                    <a:pt x="326" y="91"/>
                    <a:pt x="326" y="92"/>
                  </a:cubicBezTo>
                  <a:cubicBezTo>
                    <a:pt x="326" y="93"/>
                    <a:pt x="327" y="94"/>
                    <a:pt x="327" y="96"/>
                  </a:cubicBezTo>
                  <a:cubicBezTo>
                    <a:pt x="327" y="99"/>
                    <a:pt x="326" y="102"/>
                    <a:pt x="323" y="103"/>
                  </a:cubicBezTo>
                  <a:cubicBezTo>
                    <a:pt x="322" y="105"/>
                    <a:pt x="320" y="105"/>
                    <a:pt x="318" y="106"/>
                  </a:cubicBezTo>
                  <a:cubicBezTo>
                    <a:pt x="317" y="108"/>
                    <a:pt x="314" y="109"/>
                    <a:pt x="313" y="110"/>
                  </a:cubicBezTo>
                  <a:cubicBezTo>
                    <a:pt x="313" y="112"/>
                    <a:pt x="312" y="115"/>
                    <a:pt x="315" y="115"/>
                  </a:cubicBezTo>
                  <a:cubicBezTo>
                    <a:pt x="317" y="115"/>
                    <a:pt x="317" y="112"/>
                    <a:pt x="319" y="111"/>
                  </a:cubicBezTo>
                  <a:cubicBezTo>
                    <a:pt x="319" y="111"/>
                    <a:pt x="320" y="111"/>
                    <a:pt x="320" y="111"/>
                  </a:cubicBezTo>
                  <a:cubicBezTo>
                    <a:pt x="323" y="109"/>
                    <a:pt x="327" y="107"/>
                    <a:pt x="329" y="104"/>
                  </a:cubicBezTo>
                  <a:cubicBezTo>
                    <a:pt x="330" y="103"/>
                    <a:pt x="331" y="103"/>
                    <a:pt x="332" y="103"/>
                  </a:cubicBezTo>
                  <a:cubicBezTo>
                    <a:pt x="333" y="102"/>
                    <a:pt x="334" y="103"/>
                    <a:pt x="335" y="102"/>
                  </a:cubicBezTo>
                  <a:cubicBezTo>
                    <a:pt x="335" y="101"/>
                    <a:pt x="335" y="100"/>
                    <a:pt x="336" y="99"/>
                  </a:cubicBezTo>
                  <a:cubicBezTo>
                    <a:pt x="335" y="96"/>
                    <a:pt x="334" y="91"/>
                    <a:pt x="336" y="89"/>
                  </a:cubicBezTo>
                  <a:cubicBezTo>
                    <a:pt x="338" y="87"/>
                    <a:pt x="342" y="86"/>
                    <a:pt x="345" y="85"/>
                  </a:cubicBezTo>
                  <a:cubicBezTo>
                    <a:pt x="349" y="84"/>
                    <a:pt x="350" y="85"/>
                    <a:pt x="350" y="89"/>
                  </a:cubicBezTo>
                  <a:cubicBezTo>
                    <a:pt x="350" y="91"/>
                    <a:pt x="351" y="92"/>
                    <a:pt x="351" y="95"/>
                  </a:cubicBezTo>
                  <a:cubicBezTo>
                    <a:pt x="351" y="96"/>
                    <a:pt x="351" y="97"/>
                    <a:pt x="350" y="98"/>
                  </a:cubicBezTo>
                  <a:cubicBezTo>
                    <a:pt x="350" y="98"/>
                    <a:pt x="350" y="99"/>
                    <a:pt x="350" y="99"/>
                  </a:cubicBezTo>
                  <a:cubicBezTo>
                    <a:pt x="351" y="101"/>
                    <a:pt x="351" y="110"/>
                    <a:pt x="349" y="111"/>
                  </a:cubicBezTo>
                  <a:cubicBezTo>
                    <a:pt x="348" y="114"/>
                    <a:pt x="348" y="116"/>
                    <a:pt x="347" y="118"/>
                  </a:cubicBezTo>
                  <a:cubicBezTo>
                    <a:pt x="347" y="120"/>
                    <a:pt x="345" y="121"/>
                    <a:pt x="344" y="122"/>
                  </a:cubicBezTo>
                  <a:cubicBezTo>
                    <a:pt x="344" y="124"/>
                    <a:pt x="343" y="125"/>
                    <a:pt x="343" y="126"/>
                  </a:cubicBezTo>
                  <a:cubicBezTo>
                    <a:pt x="342" y="129"/>
                    <a:pt x="340" y="133"/>
                    <a:pt x="337" y="135"/>
                  </a:cubicBezTo>
                  <a:cubicBezTo>
                    <a:pt x="337" y="136"/>
                    <a:pt x="336" y="137"/>
                    <a:pt x="335" y="138"/>
                  </a:cubicBezTo>
                  <a:cubicBezTo>
                    <a:pt x="336" y="140"/>
                    <a:pt x="336" y="142"/>
                    <a:pt x="335" y="143"/>
                  </a:cubicBezTo>
                  <a:cubicBezTo>
                    <a:pt x="335" y="144"/>
                    <a:pt x="333" y="145"/>
                    <a:pt x="333" y="146"/>
                  </a:cubicBezTo>
                  <a:cubicBezTo>
                    <a:pt x="335" y="148"/>
                    <a:pt x="332" y="148"/>
                    <a:pt x="331" y="149"/>
                  </a:cubicBezTo>
                  <a:cubicBezTo>
                    <a:pt x="331" y="153"/>
                    <a:pt x="335" y="148"/>
                    <a:pt x="335" y="148"/>
                  </a:cubicBezTo>
                  <a:cubicBezTo>
                    <a:pt x="337" y="145"/>
                    <a:pt x="337" y="143"/>
                    <a:pt x="338" y="140"/>
                  </a:cubicBezTo>
                  <a:cubicBezTo>
                    <a:pt x="339" y="139"/>
                    <a:pt x="338" y="139"/>
                    <a:pt x="340" y="138"/>
                  </a:cubicBezTo>
                  <a:cubicBezTo>
                    <a:pt x="341" y="138"/>
                    <a:pt x="341" y="137"/>
                    <a:pt x="342" y="136"/>
                  </a:cubicBezTo>
                  <a:cubicBezTo>
                    <a:pt x="344" y="135"/>
                    <a:pt x="344" y="132"/>
                    <a:pt x="346" y="130"/>
                  </a:cubicBezTo>
                  <a:cubicBezTo>
                    <a:pt x="346" y="130"/>
                    <a:pt x="347" y="129"/>
                    <a:pt x="347" y="129"/>
                  </a:cubicBezTo>
                  <a:cubicBezTo>
                    <a:pt x="347" y="127"/>
                    <a:pt x="349" y="126"/>
                    <a:pt x="350" y="125"/>
                  </a:cubicBezTo>
                  <a:cubicBezTo>
                    <a:pt x="351" y="125"/>
                    <a:pt x="351" y="124"/>
                    <a:pt x="352" y="124"/>
                  </a:cubicBezTo>
                  <a:cubicBezTo>
                    <a:pt x="350" y="122"/>
                    <a:pt x="353" y="122"/>
                    <a:pt x="353" y="121"/>
                  </a:cubicBezTo>
                  <a:cubicBezTo>
                    <a:pt x="353" y="118"/>
                    <a:pt x="355" y="116"/>
                    <a:pt x="356" y="114"/>
                  </a:cubicBezTo>
                  <a:cubicBezTo>
                    <a:pt x="357" y="113"/>
                    <a:pt x="360" y="110"/>
                    <a:pt x="360" y="109"/>
                  </a:cubicBezTo>
                  <a:cubicBezTo>
                    <a:pt x="359" y="109"/>
                    <a:pt x="359" y="109"/>
                    <a:pt x="359" y="108"/>
                  </a:cubicBezTo>
                  <a:cubicBezTo>
                    <a:pt x="358" y="108"/>
                    <a:pt x="358" y="108"/>
                    <a:pt x="358" y="107"/>
                  </a:cubicBezTo>
                  <a:cubicBezTo>
                    <a:pt x="358" y="107"/>
                    <a:pt x="358" y="105"/>
                    <a:pt x="358" y="105"/>
                  </a:cubicBezTo>
                  <a:cubicBezTo>
                    <a:pt x="359" y="103"/>
                    <a:pt x="360" y="106"/>
                    <a:pt x="360" y="106"/>
                  </a:cubicBezTo>
                  <a:cubicBezTo>
                    <a:pt x="361" y="107"/>
                    <a:pt x="361" y="108"/>
                    <a:pt x="362" y="107"/>
                  </a:cubicBezTo>
                  <a:cubicBezTo>
                    <a:pt x="363" y="108"/>
                    <a:pt x="362" y="108"/>
                    <a:pt x="362" y="109"/>
                  </a:cubicBezTo>
                  <a:cubicBezTo>
                    <a:pt x="363" y="109"/>
                    <a:pt x="363" y="107"/>
                    <a:pt x="365" y="108"/>
                  </a:cubicBezTo>
                  <a:cubicBezTo>
                    <a:pt x="362" y="110"/>
                    <a:pt x="363" y="114"/>
                    <a:pt x="361" y="118"/>
                  </a:cubicBezTo>
                  <a:cubicBezTo>
                    <a:pt x="364" y="118"/>
                    <a:pt x="364" y="115"/>
                    <a:pt x="366" y="113"/>
                  </a:cubicBezTo>
                  <a:cubicBezTo>
                    <a:pt x="369" y="112"/>
                    <a:pt x="370" y="114"/>
                    <a:pt x="372" y="116"/>
                  </a:cubicBezTo>
                  <a:cubicBezTo>
                    <a:pt x="373" y="116"/>
                    <a:pt x="372" y="114"/>
                    <a:pt x="373" y="115"/>
                  </a:cubicBezTo>
                  <a:cubicBezTo>
                    <a:pt x="374" y="116"/>
                    <a:pt x="373" y="118"/>
                    <a:pt x="375" y="118"/>
                  </a:cubicBezTo>
                  <a:cubicBezTo>
                    <a:pt x="377" y="118"/>
                    <a:pt x="377" y="116"/>
                    <a:pt x="377" y="115"/>
                  </a:cubicBezTo>
                  <a:cubicBezTo>
                    <a:pt x="378" y="114"/>
                    <a:pt x="379" y="112"/>
                    <a:pt x="380" y="111"/>
                  </a:cubicBezTo>
                  <a:cubicBezTo>
                    <a:pt x="379" y="111"/>
                    <a:pt x="379" y="110"/>
                    <a:pt x="379" y="110"/>
                  </a:cubicBezTo>
                  <a:cubicBezTo>
                    <a:pt x="377" y="108"/>
                    <a:pt x="380" y="103"/>
                    <a:pt x="381" y="107"/>
                  </a:cubicBezTo>
                  <a:cubicBezTo>
                    <a:pt x="381" y="107"/>
                    <a:pt x="381" y="107"/>
                    <a:pt x="382" y="107"/>
                  </a:cubicBezTo>
                  <a:cubicBezTo>
                    <a:pt x="381" y="107"/>
                    <a:pt x="381" y="101"/>
                    <a:pt x="381" y="101"/>
                  </a:cubicBezTo>
                  <a:cubicBezTo>
                    <a:pt x="382" y="100"/>
                    <a:pt x="383" y="100"/>
                    <a:pt x="383" y="99"/>
                  </a:cubicBezTo>
                  <a:cubicBezTo>
                    <a:pt x="386" y="101"/>
                    <a:pt x="386" y="95"/>
                    <a:pt x="388" y="98"/>
                  </a:cubicBezTo>
                  <a:cubicBezTo>
                    <a:pt x="389" y="97"/>
                    <a:pt x="391" y="98"/>
                    <a:pt x="392" y="98"/>
                  </a:cubicBezTo>
                  <a:cubicBezTo>
                    <a:pt x="394" y="98"/>
                    <a:pt x="395" y="98"/>
                    <a:pt x="396" y="98"/>
                  </a:cubicBezTo>
                  <a:cubicBezTo>
                    <a:pt x="400" y="97"/>
                    <a:pt x="400" y="99"/>
                    <a:pt x="403" y="101"/>
                  </a:cubicBezTo>
                  <a:cubicBezTo>
                    <a:pt x="405" y="103"/>
                    <a:pt x="408" y="104"/>
                    <a:pt x="411" y="107"/>
                  </a:cubicBezTo>
                  <a:cubicBezTo>
                    <a:pt x="412" y="108"/>
                    <a:pt x="413" y="112"/>
                    <a:pt x="415" y="113"/>
                  </a:cubicBezTo>
                  <a:cubicBezTo>
                    <a:pt x="418" y="113"/>
                    <a:pt x="412" y="120"/>
                    <a:pt x="411" y="120"/>
                  </a:cubicBezTo>
                  <a:close/>
                  <a:moveTo>
                    <a:pt x="315" y="33"/>
                  </a:moveTo>
                  <a:cubicBezTo>
                    <a:pt x="315" y="33"/>
                    <a:pt x="315" y="33"/>
                    <a:pt x="315" y="33"/>
                  </a:cubicBezTo>
                  <a:cubicBezTo>
                    <a:pt x="315" y="33"/>
                    <a:pt x="315" y="33"/>
                    <a:pt x="315" y="33"/>
                  </a:cubicBezTo>
                  <a:close/>
                  <a:moveTo>
                    <a:pt x="65" y="129"/>
                  </a:moveTo>
                  <a:cubicBezTo>
                    <a:pt x="65" y="129"/>
                    <a:pt x="65" y="128"/>
                    <a:pt x="65" y="128"/>
                  </a:cubicBezTo>
                  <a:cubicBezTo>
                    <a:pt x="65" y="129"/>
                    <a:pt x="65" y="129"/>
                    <a:pt x="65" y="129"/>
                  </a:cubicBezTo>
                  <a:close/>
                  <a:moveTo>
                    <a:pt x="121" y="395"/>
                  </a:moveTo>
                  <a:cubicBezTo>
                    <a:pt x="121" y="395"/>
                    <a:pt x="121" y="395"/>
                    <a:pt x="121" y="395"/>
                  </a:cubicBezTo>
                  <a:cubicBezTo>
                    <a:pt x="121" y="395"/>
                    <a:pt x="121" y="395"/>
                    <a:pt x="121" y="395"/>
                  </a:cubicBezTo>
                  <a:close/>
                  <a:moveTo>
                    <a:pt x="124" y="401"/>
                  </a:moveTo>
                  <a:cubicBezTo>
                    <a:pt x="124" y="401"/>
                    <a:pt x="124" y="401"/>
                    <a:pt x="124" y="401"/>
                  </a:cubicBezTo>
                  <a:cubicBezTo>
                    <a:pt x="124" y="401"/>
                    <a:pt x="124" y="401"/>
                    <a:pt x="124" y="401"/>
                  </a:cubicBezTo>
                  <a:close/>
                  <a:moveTo>
                    <a:pt x="303" y="426"/>
                  </a:moveTo>
                  <a:cubicBezTo>
                    <a:pt x="303" y="426"/>
                    <a:pt x="303" y="426"/>
                    <a:pt x="303" y="426"/>
                  </a:cubicBezTo>
                  <a:cubicBezTo>
                    <a:pt x="303" y="426"/>
                    <a:pt x="303" y="426"/>
                    <a:pt x="303" y="426"/>
                  </a:cubicBezTo>
                  <a:close/>
                  <a:moveTo>
                    <a:pt x="328" y="151"/>
                  </a:moveTo>
                  <a:cubicBezTo>
                    <a:pt x="328" y="151"/>
                    <a:pt x="328" y="151"/>
                    <a:pt x="328" y="151"/>
                  </a:cubicBezTo>
                  <a:cubicBezTo>
                    <a:pt x="328" y="151"/>
                    <a:pt x="328" y="151"/>
                    <a:pt x="328" y="151"/>
                  </a:cubicBezTo>
                  <a:close/>
                  <a:moveTo>
                    <a:pt x="375" y="146"/>
                  </a:moveTo>
                  <a:cubicBezTo>
                    <a:pt x="374" y="146"/>
                    <a:pt x="374" y="146"/>
                    <a:pt x="374" y="146"/>
                  </a:cubicBezTo>
                  <a:cubicBezTo>
                    <a:pt x="374" y="146"/>
                    <a:pt x="374" y="146"/>
                    <a:pt x="375" y="146"/>
                  </a:cubicBezTo>
                  <a:close/>
                  <a:moveTo>
                    <a:pt x="375" y="329"/>
                  </a:moveTo>
                  <a:cubicBezTo>
                    <a:pt x="374" y="328"/>
                    <a:pt x="374" y="329"/>
                    <a:pt x="374" y="329"/>
                  </a:cubicBezTo>
                  <a:cubicBezTo>
                    <a:pt x="373" y="330"/>
                    <a:pt x="373" y="330"/>
                    <a:pt x="372" y="329"/>
                  </a:cubicBezTo>
                  <a:cubicBezTo>
                    <a:pt x="371" y="328"/>
                    <a:pt x="371" y="327"/>
                    <a:pt x="370" y="325"/>
                  </a:cubicBezTo>
                  <a:cubicBezTo>
                    <a:pt x="370" y="325"/>
                    <a:pt x="371" y="325"/>
                    <a:pt x="371" y="324"/>
                  </a:cubicBezTo>
                  <a:cubicBezTo>
                    <a:pt x="372" y="324"/>
                    <a:pt x="372" y="323"/>
                    <a:pt x="372" y="323"/>
                  </a:cubicBezTo>
                  <a:cubicBezTo>
                    <a:pt x="371" y="322"/>
                    <a:pt x="371" y="321"/>
                    <a:pt x="371" y="321"/>
                  </a:cubicBezTo>
                  <a:cubicBezTo>
                    <a:pt x="370" y="321"/>
                    <a:pt x="370" y="322"/>
                    <a:pt x="370" y="322"/>
                  </a:cubicBezTo>
                  <a:cubicBezTo>
                    <a:pt x="369" y="323"/>
                    <a:pt x="369" y="324"/>
                    <a:pt x="368" y="323"/>
                  </a:cubicBezTo>
                  <a:cubicBezTo>
                    <a:pt x="367" y="322"/>
                    <a:pt x="365" y="323"/>
                    <a:pt x="365" y="324"/>
                  </a:cubicBezTo>
                  <a:cubicBezTo>
                    <a:pt x="365" y="326"/>
                    <a:pt x="365" y="327"/>
                    <a:pt x="365" y="328"/>
                  </a:cubicBezTo>
                  <a:cubicBezTo>
                    <a:pt x="365" y="330"/>
                    <a:pt x="364" y="331"/>
                    <a:pt x="365" y="332"/>
                  </a:cubicBezTo>
                  <a:cubicBezTo>
                    <a:pt x="366" y="332"/>
                    <a:pt x="368" y="333"/>
                    <a:pt x="369" y="332"/>
                  </a:cubicBezTo>
                  <a:cubicBezTo>
                    <a:pt x="370" y="331"/>
                    <a:pt x="372" y="331"/>
                    <a:pt x="373" y="332"/>
                  </a:cubicBezTo>
                  <a:cubicBezTo>
                    <a:pt x="374" y="332"/>
                    <a:pt x="375" y="332"/>
                    <a:pt x="375" y="330"/>
                  </a:cubicBezTo>
                  <a:cubicBezTo>
                    <a:pt x="375" y="329"/>
                    <a:pt x="375" y="329"/>
                    <a:pt x="375" y="329"/>
                  </a:cubicBezTo>
                  <a:close/>
                  <a:moveTo>
                    <a:pt x="342" y="393"/>
                  </a:moveTo>
                  <a:cubicBezTo>
                    <a:pt x="342" y="393"/>
                    <a:pt x="342" y="393"/>
                    <a:pt x="342" y="393"/>
                  </a:cubicBezTo>
                  <a:cubicBezTo>
                    <a:pt x="343" y="394"/>
                    <a:pt x="344" y="394"/>
                    <a:pt x="344" y="393"/>
                  </a:cubicBezTo>
                  <a:cubicBezTo>
                    <a:pt x="345" y="393"/>
                    <a:pt x="344" y="392"/>
                    <a:pt x="344" y="391"/>
                  </a:cubicBezTo>
                  <a:cubicBezTo>
                    <a:pt x="342" y="390"/>
                    <a:pt x="340" y="389"/>
                    <a:pt x="339" y="388"/>
                  </a:cubicBezTo>
                  <a:cubicBezTo>
                    <a:pt x="338" y="387"/>
                    <a:pt x="337" y="386"/>
                    <a:pt x="337" y="385"/>
                  </a:cubicBezTo>
                  <a:cubicBezTo>
                    <a:pt x="336" y="384"/>
                    <a:pt x="335" y="383"/>
                    <a:pt x="333" y="384"/>
                  </a:cubicBezTo>
                  <a:cubicBezTo>
                    <a:pt x="332" y="383"/>
                    <a:pt x="332" y="383"/>
                    <a:pt x="331" y="383"/>
                  </a:cubicBezTo>
                  <a:cubicBezTo>
                    <a:pt x="328" y="382"/>
                    <a:pt x="327" y="383"/>
                    <a:pt x="328" y="386"/>
                  </a:cubicBezTo>
                  <a:cubicBezTo>
                    <a:pt x="328" y="387"/>
                    <a:pt x="328" y="388"/>
                    <a:pt x="328" y="389"/>
                  </a:cubicBezTo>
                  <a:cubicBezTo>
                    <a:pt x="330" y="391"/>
                    <a:pt x="331" y="393"/>
                    <a:pt x="334" y="394"/>
                  </a:cubicBezTo>
                  <a:cubicBezTo>
                    <a:pt x="335" y="395"/>
                    <a:pt x="336" y="395"/>
                    <a:pt x="337" y="396"/>
                  </a:cubicBezTo>
                  <a:cubicBezTo>
                    <a:pt x="338" y="398"/>
                    <a:pt x="339" y="399"/>
                    <a:pt x="341" y="399"/>
                  </a:cubicBezTo>
                  <a:cubicBezTo>
                    <a:pt x="341" y="400"/>
                    <a:pt x="342" y="401"/>
                    <a:pt x="342" y="400"/>
                  </a:cubicBezTo>
                  <a:cubicBezTo>
                    <a:pt x="343" y="400"/>
                    <a:pt x="343" y="399"/>
                    <a:pt x="343" y="398"/>
                  </a:cubicBezTo>
                  <a:cubicBezTo>
                    <a:pt x="343" y="396"/>
                    <a:pt x="342" y="396"/>
                    <a:pt x="341" y="395"/>
                  </a:cubicBezTo>
                  <a:cubicBezTo>
                    <a:pt x="340" y="395"/>
                    <a:pt x="339" y="394"/>
                    <a:pt x="340" y="393"/>
                  </a:cubicBezTo>
                  <a:cubicBezTo>
                    <a:pt x="340" y="392"/>
                    <a:pt x="341" y="393"/>
                    <a:pt x="342" y="393"/>
                  </a:cubicBezTo>
                  <a:close/>
                  <a:moveTo>
                    <a:pt x="131" y="86"/>
                  </a:moveTo>
                  <a:cubicBezTo>
                    <a:pt x="131" y="87"/>
                    <a:pt x="132" y="87"/>
                    <a:pt x="133" y="88"/>
                  </a:cubicBezTo>
                  <a:cubicBezTo>
                    <a:pt x="133" y="88"/>
                    <a:pt x="133" y="88"/>
                    <a:pt x="133" y="88"/>
                  </a:cubicBezTo>
                  <a:cubicBezTo>
                    <a:pt x="134" y="89"/>
                    <a:pt x="134" y="89"/>
                    <a:pt x="135" y="90"/>
                  </a:cubicBezTo>
                  <a:cubicBezTo>
                    <a:pt x="136" y="91"/>
                    <a:pt x="137" y="92"/>
                    <a:pt x="139" y="93"/>
                  </a:cubicBezTo>
                  <a:cubicBezTo>
                    <a:pt x="140" y="93"/>
                    <a:pt x="141" y="93"/>
                    <a:pt x="141" y="92"/>
                  </a:cubicBezTo>
                  <a:cubicBezTo>
                    <a:pt x="142" y="92"/>
                    <a:pt x="141" y="91"/>
                    <a:pt x="141" y="90"/>
                  </a:cubicBezTo>
                  <a:cubicBezTo>
                    <a:pt x="140" y="90"/>
                    <a:pt x="140" y="89"/>
                    <a:pt x="139" y="88"/>
                  </a:cubicBezTo>
                  <a:cubicBezTo>
                    <a:pt x="139" y="86"/>
                    <a:pt x="138" y="83"/>
                    <a:pt x="135" y="83"/>
                  </a:cubicBezTo>
                  <a:cubicBezTo>
                    <a:pt x="134" y="82"/>
                    <a:pt x="134" y="80"/>
                    <a:pt x="133" y="79"/>
                  </a:cubicBezTo>
                  <a:cubicBezTo>
                    <a:pt x="134" y="78"/>
                    <a:pt x="134" y="78"/>
                    <a:pt x="133" y="77"/>
                  </a:cubicBezTo>
                  <a:cubicBezTo>
                    <a:pt x="133" y="76"/>
                    <a:pt x="132" y="75"/>
                    <a:pt x="131" y="75"/>
                  </a:cubicBezTo>
                  <a:cubicBezTo>
                    <a:pt x="131" y="74"/>
                    <a:pt x="130" y="74"/>
                    <a:pt x="129" y="75"/>
                  </a:cubicBezTo>
                  <a:cubicBezTo>
                    <a:pt x="128" y="78"/>
                    <a:pt x="128" y="82"/>
                    <a:pt x="129" y="85"/>
                  </a:cubicBezTo>
                  <a:cubicBezTo>
                    <a:pt x="130" y="86"/>
                    <a:pt x="130" y="86"/>
                    <a:pt x="131" y="86"/>
                  </a:cubicBezTo>
                  <a:close/>
                  <a:moveTo>
                    <a:pt x="218" y="27"/>
                  </a:moveTo>
                  <a:cubicBezTo>
                    <a:pt x="219" y="27"/>
                    <a:pt x="219" y="27"/>
                    <a:pt x="220" y="27"/>
                  </a:cubicBezTo>
                  <a:cubicBezTo>
                    <a:pt x="220" y="27"/>
                    <a:pt x="220" y="27"/>
                    <a:pt x="221" y="28"/>
                  </a:cubicBezTo>
                  <a:cubicBezTo>
                    <a:pt x="221" y="28"/>
                    <a:pt x="221" y="28"/>
                    <a:pt x="221" y="28"/>
                  </a:cubicBezTo>
                  <a:cubicBezTo>
                    <a:pt x="223" y="29"/>
                    <a:pt x="224" y="30"/>
                    <a:pt x="225" y="31"/>
                  </a:cubicBezTo>
                  <a:cubicBezTo>
                    <a:pt x="226" y="32"/>
                    <a:pt x="227" y="32"/>
                    <a:pt x="227" y="31"/>
                  </a:cubicBezTo>
                  <a:cubicBezTo>
                    <a:pt x="228" y="31"/>
                    <a:pt x="228" y="30"/>
                    <a:pt x="227" y="29"/>
                  </a:cubicBezTo>
                  <a:cubicBezTo>
                    <a:pt x="227" y="29"/>
                    <a:pt x="226" y="29"/>
                    <a:pt x="226" y="28"/>
                  </a:cubicBezTo>
                  <a:cubicBezTo>
                    <a:pt x="225" y="27"/>
                    <a:pt x="224" y="28"/>
                    <a:pt x="223" y="28"/>
                  </a:cubicBezTo>
                  <a:cubicBezTo>
                    <a:pt x="223" y="27"/>
                    <a:pt x="223" y="27"/>
                    <a:pt x="222" y="27"/>
                  </a:cubicBezTo>
                  <a:cubicBezTo>
                    <a:pt x="222" y="23"/>
                    <a:pt x="219" y="21"/>
                    <a:pt x="216" y="19"/>
                  </a:cubicBezTo>
                  <a:cubicBezTo>
                    <a:pt x="215" y="18"/>
                    <a:pt x="214" y="19"/>
                    <a:pt x="213" y="20"/>
                  </a:cubicBezTo>
                  <a:cubicBezTo>
                    <a:pt x="213" y="23"/>
                    <a:pt x="213" y="27"/>
                    <a:pt x="218" y="27"/>
                  </a:cubicBezTo>
                  <a:close/>
                  <a:moveTo>
                    <a:pt x="210" y="32"/>
                  </a:moveTo>
                  <a:cubicBezTo>
                    <a:pt x="211" y="34"/>
                    <a:pt x="213" y="36"/>
                    <a:pt x="214" y="38"/>
                  </a:cubicBezTo>
                  <a:cubicBezTo>
                    <a:pt x="214" y="38"/>
                    <a:pt x="215" y="39"/>
                    <a:pt x="215" y="39"/>
                  </a:cubicBezTo>
                  <a:cubicBezTo>
                    <a:pt x="216" y="40"/>
                    <a:pt x="218" y="41"/>
                    <a:pt x="219" y="40"/>
                  </a:cubicBezTo>
                  <a:cubicBezTo>
                    <a:pt x="220" y="39"/>
                    <a:pt x="218" y="38"/>
                    <a:pt x="218" y="37"/>
                  </a:cubicBezTo>
                  <a:cubicBezTo>
                    <a:pt x="216" y="35"/>
                    <a:pt x="214" y="32"/>
                    <a:pt x="212" y="29"/>
                  </a:cubicBezTo>
                  <a:cubicBezTo>
                    <a:pt x="211" y="28"/>
                    <a:pt x="211" y="29"/>
                    <a:pt x="210" y="29"/>
                  </a:cubicBezTo>
                  <a:cubicBezTo>
                    <a:pt x="208" y="30"/>
                    <a:pt x="209" y="31"/>
                    <a:pt x="210" y="32"/>
                  </a:cubicBezTo>
                  <a:close/>
                  <a:moveTo>
                    <a:pt x="338" y="377"/>
                  </a:moveTo>
                  <a:cubicBezTo>
                    <a:pt x="336" y="375"/>
                    <a:pt x="334" y="377"/>
                    <a:pt x="332" y="376"/>
                  </a:cubicBezTo>
                  <a:cubicBezTo>
                    <a:pt x="332" y="375"/>
                    <a:pt x="332" y="375"/>
                    <a:pt x="332" y="375"/>
                  </a:cubicBezTo>
                  <a:cubicBezTo>
                    <a:pt x="332" y="375"/>
                    <a:pt x="333" y="375"/>
                    <a:pt x="333" y="375"/>
                  </a:cubicBezTo>
                  <a:cubicBezTo>
                    <a:pt x="334" y="375"/>
                    <a:pt x="334" y="376"/>
                    <a:pt x="335" y="375"/>
                  </a:cubicBezTo>
                  <a:cubicBezTo>
                    <a:pt x="335" y="374"/>
                    <a:pt x="334" y="374"/>
                    <a:pt x="334" y="373"/>
                  </a:cubicBezTo>
                  <a:cubicBezTo>
                    <a:pt x="333" y="372"/>
                    <a:pt x="332" y="372"/>
                    <a:pt x="331" y="372"/>
                  </a:cubicBezTo>
                  <a:cubicBezTo>
                    <a:pt x="328" y="370"/>
                    <a:pt x="325" y="370"/>
                    <a:pt x="322" y="371"/>
                  </a:cubicBezTo>
                  <a:cubicBezTo>
                    <a:pt x="322" y="372"/>
                    <a:pt x="322" y="372"/>
                    <a:pt x="322" y="373"/>
                  </a:cubicBezTo>
                  <a:cubicBezTo>
                    <a:pt x="321" y="374"/>
                    <a:pt x="320" y="375"/>
                    <a:pt x="320" y="376"/>
                  </a:cubicBezTo>
                  <a:cubicBezTo>
                    <a:pt x="319" y="378"/>
                    <a:pt x="321" y="377"/>
                    <a:pt x="322" y="377"/>
                  </a:cubicBezTo>
                  <a:cubicBezTo>
                    <a:pt x="323" y="378"/>
                    <a:pt x="324" y="378"/>
                    <a:pt x="325" y="379"/>
                  </a:cubicBezTo>
                  <a:cubicBezTo>
                    <a:pt x="328" y="380"/>
                    <a:pt x="335" y="379"/>
                    <a:pt x="338" y="377"/>
                  </a:cubicBezTo>
                  <a:close/>
                  <a:moveTo>
                    <a:pt x="360" y="173"/>
                  </a:moveTo>
                  <a:cubicBezTo>
                    <a:pt x="360" y="174"/>
                    <a:pt x="361" y="173"/>
                    <a:pt x="362" y="173"/>
                  </a:cubicBezTo>
                  <a:cubicBezTo>
                    <a:pt x="363" y="172"/>
                    <a:pt x="364" y="171"/>
                    <a:pt x="366" y="170"/>
                  </a:cubicBezTo>
                  <a:cubicBezTo>
                    <a:pt x="366" y="170"/>
                    <a:pt x="366" y="170"/>
                    <a:pt x="366" y="169"/>
                  </a:cubicBezTo>
                  <a:cubicBezTo>
                    <a:pt x="365" y="168"/>
                    <a:pt x="364" y="167"/>
                    <a:pt x="363" y="167"/>
                  </a:cubicBezTo>
                  <a:cubicBezTo>
                    <a:pt x="361" y="166"/>
                    <a:pt x="361" y="168"/>
                    <a:pt x="361" y="168"/>
                  </a:cubicBezTo>
                  <a:cubicBezTo>
                    <a:pt x="360" y="169"/>
                    <a:pt x="361" y="171"/>
                    <a:pt x="360" y="172"/>
                  </a:cubicBezTo>
                  <a:cubicBezTo>
                    <a:pt x="360" y="172"/>
                    <a:pt x="359" y="173"/>
                    <a:pt x="360" y="173"/>
                  </a:cubicBezTo>
                  <a:close/>
                  <a:moveTo>
                    <a:pt x="373" y="108"/>
                  </a:moveTo>
                  <a:cubicBezTo>
                    <a:pt x="373" y="109"/>
                    <a:pt x="374" y="109"/>
                    <a:pt x="375" y="109"/>
                  </a:cubicBezTo>
                  <a:cubicBezTo>
                    <a:pt x="375" y="108"/>
                    <a:pt x="375" y="107"/>
                    <a:pt x="375" y="107"/>
                  </a:cubicBezTo>
                  <a:cubicBezTo>
                    <a:pt x="374" y="105"/>
                    <a:pt x="374" y="104"/>
                    <a:pt x="373" y="102"/>
                  </a:cubicBezTo>
                  <a:cubicBezTo>
                    <a:pt x="372" y="102"/>
                    <a:pt x="372" y="102"/>
                    <a:pt x="371" y="102"/>
                  </a:cubicBezTo>
                  <a:cubicBezTo>
                    <a:pt x="371" y="102"/>
                    <a:pt x="369" y="102"/>
                    <a:pt x="370" y="103"/>
                  </a:cubicBezTo>
                  <a:cubicBezTo>
                    <a:pt x="370" y="105"/>
                    <a:pt x="371" y="107"/>
                    <a:pt x="373" y="108"/>
                  </a:cubicBezTo>
                  <a:close/>
                  <a:moveTo>
                    <a:pt x="371" y="257"/>
                  </a:moveTo>
                  <a:cubicBezTo>
                    <a:pt x="371" y="257"/>
                    <a:pt x="372" y="257"/>
                    <a:pt x="372" y="256"/>
                  </a:cubicBezTo>
                  <a:cubicBezTo>
                    <a:pt x="373" y="255"/>
                    <a:pt x="373" y="253"/>
                    <a:pt x="373" y="252"/>
                  </a:cubicBezTo>
                  <a:cubicBezTo>
                    <a:pt x="374" y="251"/>
                    <a:pt x="373" y="250"/>
                    <a:pt x="372" y="249"/>
                  </a:cubicBezTo>
                  <a:cubicBezTo>
                    <a:pt x="372" y="249"/>
                    <a:pt x="371" y="249"/>
                    <a:pt x="371" y="250"/>
                  </a:cubicBezTo>
                  <a:cubicBezTo>
                    <a:pt x="372" y="252"/>
                    <a:pt x="370" y="253"/>
                    <a:pt x="370" y="256"/>
                  </a:cubicBezTo>
                  <a:cubicBezTo>
                    <a:pt x="370" y="256"/>
                    <a:pt x="370" y="257"/>
                    <a:pt x="371" y="257"/>
                  </a:cubicBezTo>
                  <a:close/>
                  <a:moveTo>
                    <a:pt x="363" y="292"/>
                  </a:moveTo>
                  <a:cubicBezTo>
                    <a:pt x="365" y="295"/>
                    <a:pt x="365" y="297"/>
                    <a:pt x="366" y="300"/>
                  </a:cubicBezTo>
                  <a:cubicBezTo>
                    <a:pt x="366" y="302"/>
                    <a:pt x="367" y="304"/>
                    <a:pt x="367" y="305"/>
                  </a:cubicBezTo>
                  <a:cubicBezTo>
                    <a:pt x="368" y="303"/>
                    <a:pt x="367" y="300"/>
                    <a:pt x="367" y="297"/>
                  </a:cubicBezTo>
                  <a:cubicBezTo>
                    <a:pt x="366" y="295"/>
                    <a:pt x="366" y="293"/>
                    <a:pt x="366" y="291"/>
                  </a:cubicBezTo>
                  <a:cubicBezTo>
                    <a:pt x="366" y="290"/>
                    <a:pt x="365" y="289"/>
                    <a:pt x="364" y="289"/>
                  </a:cubicBezTo>
                  <a:cubicBezTo>
                    <a:pt x="363" y="289"/>
                    <a:pt x="363" y="290"/>
                    <a:pt x="363" y="291"/>
                  </a:cubicBezTo>
                  <a:cubicBezTo>
                    <a:pt x="363" y="291"/>
                    <a:pt x="363" y="292"/>
                    <a:pt x="363" y="292"/>
                  </a:cubicBezTo>
                  <a:close/>
                  <a:moveTo>
                    <a:pt x="13" y="264"/>
                  </a:moveTo>
                  <a:cubicBezTo>
                    <a:pt x="11" y="264"/>
                    <a:pt x="10" y="263"/>
                    <a:pt x="8" y="263"/>
                  </a:cubicBezTo>
                  <a:cubicBezTo>
                    <a:pt x="7" y="263"/>
                    <a:pt x="6" y="264"/>
                    <a:pt x="6" y="264"/>
                  </a:cubicBezTo>
                  <a:cubicBezTo>
                    <a:pt x="7" y="265"/>
                    <a:pt x="8" y="267"/>
                    <a:pt x="9" y="267"/>
                  </a:cubicBezTo>
                  <a:cubicBezTo>
                    <a:pt x="11" y="267"/>
                    <a:pt x="12" y="266"/>
                    <a:pt x="13" y="266"/>
                  </a:cubicBezTo>
                  <a:cubicBezTo>
                    <a:pt x="13" y="265"/>
                    <a:pt x="13" y="265"/>
                    <a:pt x="13" y="264"/>
                  </a:cubicBezTo>
                  <a:close/>
                  <a:moveTo>
                    <a:pt x="221" y="32"/>
                  </a:moveTo>
                  <a:cubicBezTo>
                    <a:pt x="220" y="31"/>
                    <a:pt x="219" y="32"/>
                    <a:pt x="218" y="31"/>
                  </a:cubicBezTo>
                  <a:cubicBezTo>
                    <a:pt x="218" y="29"/>
                    <a:pt x="217" y="28"/>
                    <a:pt x="215" y="29"/>
                  </a:cubicBezTo>
                  <a:cubicBezTo>
                    <a:pt x="214" y="30"/>
                    <a:pt x="215" y="32"/>
                    <a:pt x="216" y="33"/>
                  </a:cubicBezTo>
                  <a:cubicBezTo>
                    <a:pt x="216" y="33"/>
                    <a:pt x="216" y="33"/>
                    <a:pt x="216" y="33"/>
                  </a:cubicBezTo>
                  <a:cubicBezTo>
                    <a:pt x="217" y="34"/>
                    <a:pt x="219" y="36"/>
                    <a:pt x="220" y="37"/>
                  </a:cubicBezTo>
                  <a:cubicBezTo>
                    <a:pt x="220" y="38"/>
                    <a:pt x="220" y="38"/>
                    <a:pt x="220" y="38"/>
                  </a:cubicBezTo>
                  <a:cubicBezTo>
                    <a:pt x="221" y="39"/>
                    <a:pt x="222" y="38"/>
                    <a:pt x="222" y="38"/>
                  </a:cubicBezTo>
                  <a:cubicBezTo>
                    <a:pt x="223" y="37"/>
                    <a:pt x="224" y="37"/>
                    <a:pt x="224" y="36"/>
                  </a:cubicBezTo>
                  <a:cubicBezTo>
                    <a:pt x="224" y="33"/>
                    <a:pt x="222" y="33"/>
                    <a:pt x="221" y="32"/>
                  </a:cubicBezTo>
                  <a:close/>
                  <a:moveTo>
                    <a:pt x="363" y="221"/>
                  </a:moveTo>
                  <a:cubicBezTo>
                    <a:pt x="363" y="219"/>
                    <a:pt x="364" y="217"/>
                    <a:pt x="363" y="215"/>
                  </a:cubicBezTo>
                  <a:cubicBezTo>
                    <a:pt x="362" y="216"/>
                    <a:pt x="361" y="218"/>
                    <a:pt x="360" y="219"/>
                  </a:cubicBezTo>
                  <a:cubicBezTo>
                    <a:pt x="359" y="221"/>
                    <a:pt x="361" y="222"/>
                    <a:pt x="362" y="222"/>
                  </a:cubicBezTo>
                  <a:cubicBezTo>
                    <a:pt x="363" y="223"/>
                    <a:pt x="363" y="222"/>
                    <a:pt x="363" y="221"/>
                  </a:cubicBezTo>
                  <a:close/>
                  <a:moveTo>
                    <a:pt x="372" y="212"/>
                  </a:moveTo>
                  <a:cubicBezTo>
                    <a:pt x="372" y="212"/>
                    <a:pt x="372" y="212"/>
                    <a:pt x="373" y="212"/>
                  </a:cubicBezTo>
                  <a:cubicBezTo>
                    <a:pt x="375" y="210"/>
                    <a:pt x="376" y="209"/>
                    <a:pt x="374" y="205"/>
                  </a:cubicBezTo>
                  <a:cubicBezTo>
                    <a:pt x="372" y="207"/>
                    <a:pt x="372" y="209"/>
                    <a:pt x="371" y="211"/>
                  </a:cubicBezTo>
                  <a:cubicBezTo>
                    <a:pt x="371" y="212"/>
                    <a:pt x="371" y="212"/>
                    <a:pt x="372" y="212"/>
                  </a:cubicBezTo>
                  <a:close/>
                  <a:moveTo>
                    <a:pt x="16" y="265"/>
                  </a:moveTo>
                  <a:cubicBezTo>
                    <a:pt x="18" y="265"/>
                    <a:pt x="19" y="264"/>
                    <a:pt x="21" y="264"/>
                  </a:cubicBezTo>
                  <a:cubicBezTo>
                    <a:pt x="19" y="263"/>
                    <a:pt x="18" y="261"/>
                    <a:pt x="16" y="262"/>
                  </a:cubicBezTo>
                  <a:cubicBezTo>
                    <a:pt x="15" y="262"/>
                    <a:pt x="14" y="262"/>
                    <a:pt x="14" y="263"/>
                  </a:cubicBezTo>
                  <a:cubicBezTo>
                    <a:pt x="14" y="264"/>
                    <a:pt x="15" y="265"/>
                    <a:pt x="16" y="265"/>
                  </a:cubicBezTo>
                  <a:close/>
                  <a:moveTo>
                    <a:pt x="133" y="423"/>
                  </a:moveTo>
                  <a:cubicBezTo>
                    <a:pt x="133" y="422"/>
                    <a:pt x="134" y="422"/>
                    <a:pt x="134" y="421"/>
                  </a:cubicBezTo>
                  <a:cubicBezTo>
                    <a:pt x="133" y="420"/>
                    <a:pt x="133" y="419"/>
                    <a:pt x="132" y="418"/>
                  </a:cubicBezTo>
                  <a:cubicBezTo>
                    <a:pt x="131" y="418"/>
                    <a:pt x="130" y="419"/>
                    <a:pt x="130" y="420"/>
                  </a:cubicBezTo>
                  <a:cubicBezTo>
                    <a:pt x="129" y="422"/>
                    <a:pt x="130" y="422"/>
                    <a:pt x="131" y="423"/>
                  </a:cubicBezTo>
                  <a:cubicBezTo>
                    <a:pt x="132" y="423"/>
                    <a:pt x="132" y="423"/>
                    <a:pt x="133" y="423"/>
                  </a:cubicBezTo>
                  <a:close/>
                  <a:moveTo>
                    <a:pt x="151" y="447"/>
                  </a:moveTo>
                  <a:cubicBezTo>
                    <a:pt x="150" y="446"/>
                    <a:pt x="149" y="445"/>
                    <a:pt x="148" y="446"/>
                  </a:cubicBezTo>
                  <a:cubicBezTo>
                    <a:pt x="147" y="446"/>
                    <a:pt x="147" y="447"/>
                    <a:pt x="148" y="447"/>
                  </a:cubicBezTo>
                  <a:cubicBezTo>
                    <a:pt x="148" y="447"/>
                    <a:pt x="148" y="448"/>
                    <a:pt x="148" y="448"/>
                  </a:cubicBezTo>
                  <a:cubicBezTo>
                    <a:pt x="147" y="450"/>
                    <a:pt x="148" y="451"/>
                    <a:pt x="148" y="453"/>
                  </a:cubicBezTo>
                  <a:cubicBezTo>
                    <a:pt x="150" y="453"/>
                    <a:pt x="150" y="452"/>
                    <a:pt x="150" y="451"/>
                  </a:cubicBezTo>
                  <a:cubicBezTo>
                    <a:pt x="150" y="450"/>
                    <a:pt x="150" y="449"/>
                    <a:pt x="150" y="448"/>
                  </a:cubicBezTo>
                  <a:cubicBezTo>
                    <a:pt x="151" y="448"/>
                    <a:pt x="152" y="448"/>
                    <a:pt x="151" y="447"/>
                  </a:cubicBezTo>
                  <a:close/>
                  <a:moveTo>
                    <a:pt x="328" y="383"/>
                  </a:moveTo>
                  <a:cubicBezTo>
                    <a:pt x="330" y="383"/>
                    <a:pt x="331" y="382"/>
                    <a:pt x="333" y="383"/>
                  </a:cubicBezTo>
                  <a:cubicBezTo>
                    <a:pt x="335" y="383"/>
                    <a:pt x="337" y="383"/>
                    <a:pt x="339" y="386"/>
                  </a:cubicBezTo>
                  <a:cubicBezTo>
                    <a:pt x="339" y="387"/>
                    <a:pt x="340" y="387"/>
                    <a:pt x="341" y="386"/>
                  </a:cubicBezTo>
                  <a:cubicBezTo>
                    <a:pt x="342" y="386"/>
                    <a:pt x="343" y="387"/>
                    <a:pt x="344" y="387"/>
                  </a:cubicBezTo>
                  <a:cubicBezTo>
                    <a:pt x="344" y="386"/>
                    <a:pt x="343" y="385"/>
                    <a:pt x="344" y="383"/>
                  </a:cubicBezTo>
                  <a:cubicBezTo>
                    <a:pt x="344" y="383"/>
                    <a:pt x="344" y="382"/>
                    <a:pt x="344" y="382"/>
                  </a:cubicBezTo>
                  <a:cubicBezTo>
                    <a:pt x="342" y="382"/>
                    <a:pt x="342" y="381"/>
                    <a:pt x="340" y="380"/>
                  </a:cubicBezTo>
                  <a:cubicBezTo>
                    <a:pt x="337" y="379"/>
                    <a:pt x="334" y="380"/>
                    <a:pt x="331" y="380"/>
                  </a:cubicBezTo>
                  <a:cubicBezTo>
                    <a:pt x="330" y="380"/>
                    <a:pt x="329" y="380"/>
                    <a:pt x="328" y="380"/>
                  </a:cubicBezTo>
                  <a:cubicBezTo>
                    <a:pt x="328" y="381"/>
                    <a:pt x="327" y="381"/>
                    <a:pt x="327" y="382"/>
                  </a:cubicBezTo>
                  <a:cubicBezTo>
                    <a:pt x="327" y="382"/>
                    <a:pt x="328" y="382"/>
                    <a:pt x="328" y="383"/>
                  </a:cubicBezTo>
                  <a:close/>
                  <a:moveTo>
                    <a:pt x="365" y="237"/>
                  </a:moveTo>
                  <a:cubicBezTo>
                    <a:pt x="364" y="236"/>
                    <a:pt x="364" y="235"/>
                    <a:pt x="363" y="234"/>
                  </a:cubicBezTo>
                  <a:cubicBezTo>
                    <a:pt x="362" y="235"/>
                    <a:pt x="363" y="236"/>
                    <a:pt x="363" y="238"/>
                  </a:cubicBezTo>
                  <a:cubicBezTo>
                    <a:pt x="363" y="238"/>
                    <a:pt x="363" y="239"/>
                    <a:pt x="364" y="239"/>
                  </a:cubicBezTo>
                  <a:cubicBezTo>
                    <a:pt x="365" y="239"/>
                    <a:pt x="365" y="238"/>
                    <a:pt x="365" y="237"/>
                  </a:cubicBezTo>
                  <a:close/>
                  <a:moveTo>
                    <a:pt x="133" y="458"/>
                  </a:moveTo>
                  <a:cubicBezTo>
                    <a:pt x="135" y="457"/>
                    <a:pt x="137" y="457"/>
                    <a:pt x="138" y="455"/>
                  </a:cubicBezTo>
                  <a:cubicBezTo>
                    <a:pt x="140" y="455"/>
                    <a:pt x="142" y="455"/>
                    <a:pt x="142" y="453"/>
                  </a:cubicBezTo>
                  <a:cubicBezTo>
                    <a:pt x="145" y="451"/>
                    <a:pt x="143" y="450"/>
                    <a:pt x="143" y="448"/>
                  </a:cubicBezTo>
                  <a:cubicBezTo>
                    <a:pt x="142" y="447"/>
                    <a:pt x="140" y="447"/>
                    <a:pt x="139" y="446"/>
                  </a:cubicBezTo>
                  <a:cubicBezTo>
                    <a:pt x="137" y="445"/>
                    <a:pt x="137" y="443"/>
                    <a:pt x="135" y="441"/>
                  </a:cubicBezTo>
                  <a:cubicBezTo>
                    <a:pt x="134" y="440"/>
                    <a:pt x="133" y="439"/>
                    <a:pt x="131" y="439"/>
                  </a:cubicBezTo>
                  <a:cubicBezTo>
                    <a:pt x="131" y="439"/>
                    <a:pt x="131" y="439"/>
                    <a:pt x="130" y="439"/>
                  </a:cubicBezTo>
                  <a:cubicBezTo>
                    <a:pt x="130" y="439"/>
                    <a:pt x="130" y="438"/>
                    <a:pt x="129" y="438"/>
                  </a:cubicBezTo>
                  <a:cubicBezTo>
                    <a:pt x="129" y="438"/>
                    <a:pt x="129" y="438"/>
                    <a:pt x="128" y="438"/>
                  </a:cubicBezTo>
                  <a:cubicBezTo>
                    <a:pt x="127" y="438"/>
                    <a:pt x="126" y="438"/>
                    <a:pt x="125" y="439"/>
                  </a:cubicBezTo>
                  <a:cubicBezTo>
                    <a:pt x="123" y="440"/>
                    <a:pt x="124" y="443"/>
                    <a:pt x="126" y="444"/>
                  </a:cubicBezTo>
                  <a:cubicBezTo>
                    <a:pt x="126" y="445"/>
                    <a:pt x="127" y="446"/>
                    <a:pt x="126" y="445"/>
                  </a:cubicBezTo>
                  <a:cubicBezTo>
                    <a:pt x="124" y="445"/>
                    <a:pt x="124" y="446"/>
                    <a:pt x="124" y="447"/>
                  </a:cubicBezTo>
                  <a:cubicBezTo>
                    <a:pt x="123" y="448"/>
                    <a:pt x="124" y="448"/>
                    <a:pt x="125" y="448"/>
                  </a:cubicBezTo>
                  <a:cubicBezTo>
                    <a:pt x="125" y="449"/>
                    <a:pt x="126" y="449"/>
                    <a:pt x="126" y="449"/>
                  </a:cubicBezTo>
                  <a:cubicBezTo>
                    <a:pt x="126" y="450"/>
                    <a:pt x="125" y="449"/>
                    <a:pt x="125" y="449"/>
                  </a:cubicBezTo>
                  <a:cubicBezTo>
                    <a:pt x="124" y="449"/>
                    <a:pt x="124" y="449"/>
                    <a:pt x="123" y="450"/>
                  </a:cubicBezTo>
                  <a:cubicBezTo>
                    <a:pt x="123" y="450"/>
                    <a:pt x="123" y="452"/>
                    <a:pt x="124" y="452"/>
                  </a:cubicBezTo>
                  <a:cubicBezTo>
                    <a:pt x="126" y="452"/>
                    <a:pt x="128" y="453"/>
                    <a:pt x="130" y="452"/>
                  </a:cubicBezTo>
                  <a:cubicBezTo>
                    <a:pt x="130" y="454"/>
                    <a:pt x="131" y="454"/>
                    <a:pt x="133" y="454"/>
                  </a:cubicBezTo>
                  <a:cubicBezTo>
                    <a:pt x="131" y="455"/>
                    <a:pt x="131" y="455"/>
                    <a:pt x="129" y="455"/>
                  </a:cubicBezTo>
                  <a:cubicBezTo>
                    <a:pt x="128" y="455"/>
                    <a:pt x="128" y="456"/>
                    <a:pt x="128" y="456"/>
                  </a:cubicBezTo>
                  <a:cubicBezTo>
                    <a:pt x="130" y="457"/>
                    <a:pt x="131" y="459"/>
                    <a:pt x="133" y="458"/>
                  </a:cubicBezTo>
                  <a:close/>
                  <a:moveTo>
                    <a:pt x="353" y="298"/>
                  </a:moveTo>
                  <a:cubicBezTo>
                    <a:pt x="355" y="298"/>
                    <a:pt x="355" y="295"/>
                    <a:pt x="356" y="294"/>
                  </a:cubicBezTo>
                  <a:cubicBezTo>
                    <a:pt x="356" y="294"/>
                    <a:pt x="356" y="294"/>
                    <a:pt x="356" y="293"/>
                  </a:cubicBezTo>
                  <a:cubicBezTo>
                    <a:pt x="355" y="293"/>
                    <a:pt x="355" y="293"/>
                    <a:pt x="355" y="294"/>
                  </a:cubicBezTo>
                  <a:cubicBezTo>
                    <a:pt x="354" y="295"/>
                    <a:pt x="352" y="296"/>
                    <a:pt x="353" y="298"/>
                  </a:cubicBezTo>
                  <a:close/>
                  <a:moveTo>
                    <a:pt x="209" y="25"/>
                  </a:moveTo>
                  <a:cubicBezTo>
                    <a:pt x="208" y="25"/>
                    <a:pt x="207" y="25"/>
                    <a:pt x="207" y="26"/>
                  </a:cubicBezTo>
                  <a:cubicBezTo>
                    <a:pt x="207" y="27"/>
                    <a:pt x="208" y="27"/>
                    <a:pt x="210" y="27"/>
                  </a:cubicBezTo>
                  <a:cubicBezTo>
                    <a:pt x="210" y="27"/>
                    <a:pt x="211" y="27"/>
                    <a:pt x="211" y="26"/>
                  </a:cubicBezTo>
                  <a:cubicBezTo>
                    <a:pt x="211" y="25"/>
                    <a:pt x="210" y="25"/>
                    <a:pt x="209" y="25"/>
                  </a:cubicBezTo>
                  <a:close/>
                  <a:moveTo>
                    <a:pt x="137" y="81"/>
                  </a:moveTo>
                  <a:cubicBezTo>
                    <a:pt x="138" y="81"/>
                    <a:pt x="139" y="81"/>
                    <a:pt x="138" y="80"/>
                  </a:cubicBezTo>
                  <a:cubicBezTo>
                    <a:pt x="138" y="79"/>
                    <a:pt x="138" y="78"/>
                    <a:pt x="137" y="77"/>
                  </a:cubicBezTo>
                  <a:cubicBezTo>
                    <a:pt x="136" y="77"/>
                    <a:pt x="136" y="78"/>
                    <a:pt x="136" y="79"/>
                  </a:cubicBezTo>
                  <a:cubicBezTo>
                    <a:pt x="136" y="80"/>
                    <a:pt x="136" y="81"/>
                    <a:pt x="137" y="81"/>
                  </a:cubicBezTo>
                  <a:close/>
                  <a:moveTo>
                    <a:pt x="178" y="60"/>
                  </a:moveTo>
                  <a:cubicBezTo>
                    <a:pt x="177" y="58"/>
                    <a:pt x="175" y="58"/>
                    <a:pt x="173" y="58"/>
                  </a:cubicBezTo>
                  <a:cubicBezTo>
                    <a:pt x="171" y="58"/>
                    <a:pt x="170" y="59"/>
                    <a:pt x="169" y="59"/>
                  </a:cubicBezTo>
                  <a:cubicBezTo>
                    <a:pt x="166" y="60"/>
                    <a:pt x="166" y="60"/>
                    <a:pt x="167" y="61"/>
                  </a:cubicBezTo>
                  <a:cubicBezTo>
                    <a:pt x="170" y="65"/>
                    <a:pt x="170" y="70"/>
                    <a:pt x="171" y="75"/>
                  </a:cubicBezTo>
                  <a:cubicBezTo>
                    <a:pt x="171" y="75"/>
                    <a:pt x="172" y="76"/>
                    <a:pt x="172" y="77"/>
                  </a:cubicBezTo>
                  <a:cubicBezTo>
                    <a:pt x="173" y="77"/>
                    <a:pt x="173" y="77"/>
                    <a:pt x="173" y="77"/>
                  </a:cubicBezTo>
                  <a:cubicBezTo>
                    <a:pt x="175" y="80"/>
                    <a:pt x="178" y="82"/>
                    <a:pt x="180" y="84"/>
                  </a:cubicBezTo>
                  <a:cubicBezTo>
                    <a:pt x="181" y="85"/>
                    <a:pt x="183" y="87"/>
                    <a:pt x="183" y="89"/>
                  </a:cubicBezTo>
                  <a:cubicBezTo>
                    <a:pt x="183" y="90"/>
                    <a:pt x="183" y="90"/>
                    <a:pt x="183" y="91"/>
                  </a:cubicBezTo>
                  <a:cubicBezTo>
                    <a:pt x="184" y="92"/>
                    <a:pt x="184" y="92"/>
                    <a:pt x="184" y="92"/>
                  </a:cubicBezTo>
                  <a:cubicBezTo>
                    <a:pt x="185" y="92"/>
                    <a:pt x="185" y="92"/>
                    <a:pt x="186" y="92"/>
                  </a:cubicBezTo>
                  <a:cubicBezTo>
                    <a:pt x="186" y="91"/>
                    <a:pt x="186" y="90"/>
                    <a:pt x="186" y="90"/>
                  </a:cubicBezTo>
                  <a:cubicBezTo>
                    <a:pt x="185" y="88"/>
                    <a:pt x="185" y="86"/>
                    <a:pt x="184" y="85"/>
                  </a:cubicBezTo>
                  <a:cubicBezTo>
                    <a:pt x="184" y="84"/>
                    <a:pt x="185" y="82"/>
                    <a:pt x="185" y="81"/>
                  </a:cubicBezTo>
                  <a:cubicBezTo>
                    <a:pt x="185" y="80"/>
                    <a:pt x="186" y="80"/>
                    <a:pt x="186" y="80"/>
                  </a:cubicBezTo>
                  <a:cubicBezTo>
                    <a:pt x="189" y="78"/>
                    <a:pt x="189" y="77"/>
                    <a:pt x="188" y="74"/>
                  </a:cubicBezTo>
                  <a:cubicBezTo>
                    <a:pt x="188" y="73"/>
                    <a:pt x="188" y="73"/>
                    <a:pt x="187" y="73"/>
                  </a:cubicBezTo>
                  <a:cubicBezTo>
                    <a:pt x="186" y="70"/>
                    <a:pt x="186" y="68"/>
                    <a:pt x="184" y="66"/>
                  </a:cubicBezTo>
                  <a:cubicBezTo>
                    <a:pt x="183" y="65"/>
                    <a:pt x="183" y="65"/>
                    <a:pt x="182" y="64"/>
                  </a:cubicBezTo>
                  <a:cubicBezTo>
                    <a:pt x="182" y="64"/>
                    <a:pt x="181" y="64"/>
                    <a:pt x="181" y="63"/>
                  </a:cubicBezTo>
                  <a:cubicBezTo>
                    <a:pt x="181" y="61"/>
                    <a:pt x="179" y="61"/>
                    <a:pt x="178" y="60"/>
                  </a:cubicBezTo>
                  <a:close/>
                  <a:moveTo>
                    <a:pt x="112" y="361"/>
                  </a:moveTo>
                  <a:cubicBezTo>
                    <a:pt x="113" y="361"/>
                    <a:pt x="113" y="361"/>
                    <a:pt x="114" y="361"/>
                  </a:cubicBezTo>
                  <a:cubicBezTo>
                    <a:pt x="115" y="361"/>
                    <a:pt x="115" y="362"/>
                    <a:pt x="116" y="361"/>
                  </a:cubicBezTo>
                  <a:cubicBezTo>
                    <a:pt x="116" y="360"/>
                    <a:pt x="115" y="360"/>
                    <a:pt x="114" y="360"/>
                  </a:cubicBezTo>
                  <a:cubicBezTo>
                    <a:pt x="114" y="360"/>
                    <a:pt x="113" y="359"/>
                    <a:pt x="113" y="359"/>
                  </a:cubicBezTo>
                  <a:cubicBezTo>
                    <a:pt x="113" y="359"/>
                    <a:pt x="112" y="358"/>
                    <a:pt x="112" y="359"/>
                  </a:cubicBezTo>
                  <a:cubicBezTo>
                    <a:pt x="111" y="360"/>
                    <a:pt x="112" y="361"/>
                    <a:pt x="112" y="361"/>
                  </a:cubicBezTo>
                  <a:close/>
                  <a:moveTo>
                    <a:pt x="366" y="289"/>
                  </a:moveTo>
                  <a:cubicBezTo>
                    <a:pt x="366" y="287"/>
                    <a:pt x="366" y="286"/>
                    <a:pt x="364" y="285"/>
                  </a:cubicBezTo>
                  <a:cubicBezTo>
                    <a:pt x="364" y="285"/>
                    <a:pt x="363" y="285"/>
                    <a:pt x="363" y="286"/>
                  </a:cubicBezTo>
                  <a:cubicBezTo>
                    <a:pt x="363" y="287"/>
                    <a:pt x="364" y="288"/>
                    <a:pt x="366" y="289"/>
                  </a:cubicBezTo>
                  <a:close/>
                  <a:moveTo>
                    <a:pt x="232" y="29"/>
                  </a:moveTo>
                  <a:cubicBezTo>
                    <a:pt x="231" y="27"/>
                    <a:pt x="231" y="27"/>
                    <a:pt x="228" y="28"/>
                  </a:cubicBezTo>
                  <a:cubicBezTo>
                    <a:pt x="228" y="31"/>
                    <a:pt x="230" y="31"/>
                    <a:pt x="232" y="29"/>
                  </a:cubicBezTo>
                  <a:close/>
                  <a:moveTo>
                    <a:pt x="352" y="291"/>
                  </a:moveTo>
                  <a:cubicBezTo>
                    <a:pt x="351" y="291"/>
                    <a:pt x="350" y="292"/>
                    <a:pt x="350" y="293"/>
                  </a:cubicBezTo>
                  <a:cubicBezTo>
                    <a:pt x="350" y="294"/>
                    <a:pt x="351" y="294"/>
                    <a:pt x="351" y="294"/>
                  </a:cubicBezTo>
                  <a:cubicBezTo>
                    <a:pt x="352" y="294"/>
                    <a:pt x="352" y="293"/>
                    <a:pt x="352" y="292"/>
                  </a:cubicBezTo>
                  <a:cubicBezTo>
                    <a:pt x="352" y="292"/>
                    <a:pt x="352" y="291"/>
                    <a:pt x="352" y="291"/>
                  </a:cubicBezTo>
                  <a:close/>
                  <a:moveTo>
                    <a:pt x="365" y="341"/>
                  </a:moveTo>
                  <a:cubicBezTo>
                    <a:pt x="364" y="341"/>
                    <a:pt x="363" y="341"/>
                    <a:pt x="363" y="342"/>
                  </a:cubicBezTo>
                  <a:cubicBezTo>
                    <a:pt x="363" y="343"/>
                    <a:pt x="364" y="343"/>
                    <a:pt x="365" y="343"/>
                  </a:cubicBezTo>
                  <a:cubicBezTo>
                    <a:pt x="365" y="343"/>
                    <a:pt x="366" y="343"/>
                    <a:pt x="366" y="342"/>
                  </a:cubicBezTo>
                  <a:cubicBezTo>
                    <a:pt x="365" y="342"/>
                    <a:pt x="366" y="341"/>
                    <a:pt x="365" y="341"/>
                  </a:cubicBezTo>
                  <a:close/>
                  <a:moveTo>
                    <a:pt x="322" y="384"/>
                  </a:moveTo>
                  <a:cubicBezTo>
                    <a:pt x="323" y="385"/>
                    <a:pt x="324" y="386"/>
                    <a:pt x="325" y="385"/>
                  </a:cubicBezTo>
                  <a:cubicBezTo>
                    <a:pt x="325" y="385"/>
                    <a:pt x="325" y="383"/>
                    <a:pt x="325" y="383"/>
                  </a:cubicBezTo>
                  <a:cubicBezTo>
                    <a:pt x="324" y="382"/>
                    <a:pt x="323" y="383"/>
                    <a:pt x="322" y="384"/>
                  </a:cubicBezTo>
                  <a:close/>
                  <a:moveTo>
                    <a:pt x="142" y="424"/>
                  </a:moveTo>
                  <a:cubicBezTo>
                    <a:pt x="141" y="425"/>
                    <a:pt x="142" y="426"/>
                    <a:pt x="143" y="427"/>
                  </a:cubicBezTo>
                  <a:cubicBezTo>
                    <a:pt x="144" y="427"/>
                    <a:pt x="144" y="427"/>
                    <a:pt x="145" y="427"/>
                  </a:cubicBezTo>
                  <a:cubicBezTo>
                    <a:pt x="145" y="426"/>
                    <a:pt x="144" y="426"/>
                    <a:pt x="144" y="425"/>
                  </a:cubicBezTo>
                  <a:cubicBezTo>
                    <a:pt x="143" y="425"/>
                    <a:pt x="143" y="424"/>
                    <a:pt x="142" y="424"/>
                  </a:cubicBezTo>
                  <a:close/>
                  <a:moveTo>
                    <a:pt x="208" y="22"/>
                  </a:moveTo>
                  <a:cubicBezTo>
                    <a:pt x="209" y="22"/>
                    <a:pt x="210" y="22"/>
                    <a:pt x="209" y="22"/>
                  </a:cubicBezTo>
                  <a:cubicBezTo>
                    <a:pt x="209" y="21"/>
                    <a:pt x="209" y="20"/>
                    <a:pt x="208" y="20"/>
                  </a:cubicBezTo>
                  <a:cubicBezTo>
                    <a:pt x="207" y="20"/>
                    <a:pt x="206" y="21"/>
                    <a:pt x="206" y="21"/>
                  </a:cubicBezTo>
                  <a:cubicBezTo>
                    <a:pt x="207" y="22"/>
                    <a:pt x="207" y="22"/>
                    <a:pt x="208" y="22"/>
                  </a:cubicBezTo>
                  <a:close/>
                  <a:moveTo>
                    <a:pt x="26" y="289"/>
                  </a:moveTo>
                  <a:cubicBezTo>
                    <a:pt x="25" y="288"/>
                    <a:pt x="25" y="288"/>
                    <a:pt x="24" y="288"/>
                  </a:cubicBezTo>
                  <a:cubicBezTo>
                    <a:pt x="23" y="288"/>
                    <a:pt x="22" y="288"/>
                    <a:pt x="22" y="289"/>
                  </a:cubicBezTo>
                  <a:cubicBezTo>
                    <a:pt x="23" y="290"/>
                    <a:pt x="24" y="290"/>
                    <a:pt x="24" y="290"/>
                  </a:cubicBezTo>
                  <a:cubicBezTo>
                    <a:pt x="25" y="290"/>
                    <a:pt x="26" y="289"/>
                    <a:pt x="26" y="289"/>
                  </a:cubicBezTo>
                  <a:close/>
                  <a:moveTo>
                    <a:pt x="161" y="68"/>
                  </a:moveTo>
                  <a:cubicBezTo>
                    <a:pt x="161" y="68"/>
                    <a:pt x="161" y="68"/>
                    <a:pt x="161" y="67"/>
                  </a:cubicBezTo>
                  <a:cubicBezTo>
                    <a:pt x="160" y="67"/>
                    <a:pt x="161" y="65"/>
                    <a:pt x="160" y="65"/>
                  </a:cubicBezTo>
                  <a:cubicBezTo>
                    <a:pt x="159" y="65"/>
                    <a:pt x="159" y="66"/>
                    <a:pt x="159" y="66"/>
                  </a:cubicBezTo>
                  <a:cubicBezTo>
                    <a:pt x="159" y="67"/>
                    <a:pt x="160" y="68"/>
                    <a:pt x="161" y="68"/>
                  </a:cubicBezTo>
                  <a:close/>
                  <a:moveTo>
                    <a:pt x="153" y="49"/>
                  </a:moveTo>
                  <a:cubicBezTo>
                    <a:pt x="153" y="49"/>
                    <a:pt x="152" y="47"/>
                    <a:pt x="151" y="48"/>
                  </a:cubicBezTo>
                  <a:cubicBezTo>
                    <a:pt x="151" y="48"/>
                    <a:pt x="150" y="49"/>
                    <a:pt x="151" y="50"/>
                  </a:cubicBezTo>
                  <a:cubicBezTo>
                    <a:pt x="152" y="51"/>
                    <a:pt x="152" y="49"/>
                    <a:pt x="153" y="49"/>
                  </a:cubicBezTo>
                  <a:close/>
                  <a:moveTo>
                    <a:pt x="350" y="289"/>
                  </a:moveTo>
                  <a:cubicBezTo>
                    <a:pt x="350" y="288"/>
                    <a:pt x="349" y="288"/>
                    <a:pt x="348" y="287"/>
                  </a:cubicBezTo>
                  <a:cubicBezTo>
                    <a:pt x="348" y="287"/>
                    <a:pt x="347" y="287"/>
                    <a:pt x="347" y="288"/>
                  </a:cubicBezTo>
                  <a:cubicBezTo>
                    <a:pt x="347" y="289"/>
                    <a:pt x="348" y="289"/>
                    <a:pt x="349" y="289"/>
                  </a:cubicBezTo>
                  <a:cubicBezTo>
                    <a:pt x="349" y="289"/>
                    <a:pt x="350" y="289"/>
                    <a:pt x="350" y="289"/>
                  </a:cubicBezTo>
                  <a:close/>
                  <a:moveTo>
                    <a:pt x="306" y="427"/>
                  </a:moveTo>
                  <a:cubicBezTo>
                    <a:pt x="306" y="427"/>
                    <a:pt x="306" y="428"/>
                    <a:pt x="306" y="428"/>
                  </a:cubicBezTo>
                  <a:cubicBezTo>
                    <a:pt x="307" y="428"/>
                    <a:pt x="308" y="427"/>
                    <a:pt x="308" y="426"/>
                  </a:cubicBezTo>
                  <a:cubicBezTo>
                    <a:pt x="307" y="426"/>
                    <a:pt x="306" y="425"/>
                    <a:pt x="306" y="427"/>
                  </a:cubicBezTo>
                  <a:close/>
                  <a:moveTo>
                    <a:pt x="368" y="225"/>
                  </a:moveTo>
                  <a:cubicBezTo>
                    <a:pt x="367" y="225"/>
                    <a:pt x="367" y="226"/>
                    <a:pt x="367" y="227"/>
                  </a:cubicBezTo>
                  <a:cubicBezTo>
                    <a:pt x="366" y="227"/>
                    <a:pt x="367" y="227"/>
                    <a:pt x="367" y="227"/>
                  </a:cubicBezTo>
                  <a:cubicBezTo>
                    <a:pt x="368" y="227"/>
                    <a:pt x="369" y="226"/>
                    <a:pt x="369" y="225"/>
                  </a:cubicBezTo>
                  <a:cubicBezTo>
                    <a:pt x="369" y="225"/>
                    <a:pt x="369" y="224"/>
                    <a:pt x="368" y="225"/>
                  </a:cubicBezTo>
                  <a:close/>
                  <a:moveTo>
                    <a:pt x="348" y="250"/>
                  </a:moveTo>
                  <a:cubicBezTo>
                    <a:pt x="350" y="249"/>
                    <a:pt x="350" y="248"/>
                    <a:pt x="350" y="246"/>
                  </a:cubicBezTo>
                  <a:cubicBezTo>
                    <a:pt x="348" y="247"/>
                    <a:pt x="348" y="249"/>
                    <a:pt x="348" y="250"/>
                  </a:cubicBezTo>
                  <a:close/>
                  <a:moveTo>
                    <a:pt x="44" y="151"/>
                  </a:moveTo>
                  <a:cubicBezTo>
                    <a:pt x="44" y="151"/>
                    <a:pt x="44" y="150"/>
                    <a:pt x="44" y="150"/>
                  </a:cubicBezTo>
                  <a:cubicBezTo>
                    <a:pt x="44" y="149"/>
                    <a:pt x="44" y="149"/>
                    <a:pt x="43" y="148"/>
                  </a:cubicBezTo>
                  <a:cubicBezTo>
                    <a:pt x="43" y="148"/>
                    <a:pt x="43" y="149"/>
                    <a:pt x="43" y="149"/>
                  </a:cubicBezTo>
                  <a:cubicBezTo>
                    <a:pt x="43" y="150"/>
                    <a:pt x="43" y="150"/>
                    <a:pt x="44" y="151"/>
                  </a:cubicBezTo>
                  <a:close/>
                  <a:moveTo>
                    <a:pt x="361" y="235"/>
                  </a:moveTo>
                  <a:cubicBezTo>
                    <a:pt x="360" y="234"/>
                    <a:pt x="360" y="235"/>
                    <a:pt x="360" y="235"/>
                  </a:cubicBezTo>
                  <a:cubicBezTo>
                    <a:pt x="360" y="237"/>
                    <a:pt x="360" y="237"/>
                    <a:pt x="361" y="237"/>
                  </a:cubicBezTo>
                  <a:cubicBezTo>
                    <a:pt x="362" y="236"/>
                    <a:pt x="362" y="235"/>
                    <a:pt x="361" y="235"/>
                  </a:cubicBezTo>
                  <a:close/>
                  <a:moveTo>
                    <a:pt x="355" y="338"/>
                  </a:moveTo>
                  <a:cubicBezTo>
                    <a:pt x="355" y="339"/>
                    <a:pt x="356" y="339"/>
                    <a:pt x="356" y="339"/>
                  </a:cubicBezTo>
                  <a:cubicBezTo>
                    <a:pt x="357" y="339"/>
                    <a:pt x="357" y="338"/>
                    <a:pt x="357" y="338"/>
                  </a:cubicBezTo>
                  <a:cubicBezTo>
                    <a:pt x="358" y="337"/>
                    <a:pt x="360" y="336"/>
                    <a:pt x="359" y="335"/>
                  </a:cubicBezTo>
                  <a:cubicBezTo>
                    <a:pt x="358" y="334"/>
                    <a:pt x="358" y="333"/>
                    <a:pt x="358" y="333"/>
                  </a:cubicBezTo>
                  <a:cubicBezTo>
                    <a:pt x="357" y="331"/>
                    <a:pt x="356" y="330"/>
                    <a:pt x="354" y="331"/>
                  </a:cubicBezTo>
                  <a:cubicBezTo>
                    <a:pt x="353" y="332"/>
                    <a:pt x="354" y="334"/>
                    <a:pt x="354" y="335"/>
                  </a:cubicBezTo>
                  <a:cubicBezTo>
                    <a:pt x="353" y="336"/>
                    <a:pt x="354" y="337"/>
                    <a:pt x="355" y="338"/>
                  </a:cubicBezTo>
                  <a:close/>
                  <a:moveTo>
                    <a:pt x="125" y="436"/>
                  </a:moveTo>
                  <a:cubicBezTo>
                    <a:pt x="124" y="435"/>
                    <a:pt x="124" y="435"/>
                    <a:pt x="123" y="435"/>
                  </a:cubicBezTo>
                  <a:cubicBezTo>
                    <a:pt x="123" y="435"/>
                    <a:pt x="122" y="435"/>
                    <a:pt x="123" y="435"/>
                  </a:cubicBezTo>
                  <a:cubicBezTo>
                    <a:pt x="123" y="436"/>
                    <a:pt x="123" y="437"/>
                    <a:pt x="124" y="437"/>
                  </a:cubicBezTo>
                  <a:cubicBezTo>
                    <a:pt x="124" y="436"/>
                    <a:pt x="125" y="436"/>
                    <a:pt x="125" y="436"/>
                  </a:cubicBezTo>
                  <a:close/>
                  <a:moveTo>
                    <a:pt x="370" y="219"/>
                  </a:moveTo>
                  <a:cubicBezTo>
                    <a:pt x="369" y="219"/>
                    <a:pt x="369" y="219"/>
                    <a:pt x="369" y="220"/>
                  </a:cubicBezTo>
                  <a:cubicBezTo>
                    <a:pt x="369" y="220"/>
                    <a:pt x="370" y="221"/>
                    <a:pt x="370" y="221"/>
                  </a:cubicBezTo>
                  <a:cubicBezTo>
                    <a:pt x="371" y="221"/>
                    <a:pt x="371" y="220"/>
                    <a:pt x="371" y="220"/>
                  </a:cubicBezTo>
                  <a:cubicBezTo>
                    <a:pt x="371" y="219"/>
                    <a:pt x="371" y="219"/>
                    <a:pt x="370" y="219"/>
                  </a:cubicBezTo>
                  <a:close/>
                  <a:moveTo>
                    <a:pt x="119" y="406"/>
                  </a:moveTo>
                  <a:cubicBezTo>
                    <a:pt x="119" y="406"/>
                    <a:pt x="119" y="405"/>
                    <a:pt x="120" y="405"/>
                  </a:cubicBezTo>
                  <a:cubicBezTo>
                    <a:pt x="120" y="404"/>
                    <a:pt x="119" y="404"/>
                    <a:pt x="119" y="404"/>
                  </a:cubicBezTo>
                  <a:cubicBezTo>
                    <a:pt x="118" y="405"/>
                    <a:pt x="118" y="405"/>
                    <a:pt x="118" y="405"/>
                  </a:cubicBezTo>
                  <a:cubicBezTo>
                    <a:pt x="118" y="406"/>
                    <a:pt x="118" y="406"/>
                    <a:pt x="119" y="406"/>
                  </a:cubicBezTo>
                  <a:close/>
                  <a:moveTo>
                    <a:pt x="114" y="364"/>
                  </a:moveTo>
                  <a:cubicBezTo>
                    <a:pt x="113" y="363"/>
                    <a:pt x="113" y="364"/>
                    <a:pt x="112" y="364"/>
                  </a:cubicBezTo>
                  <a:cubicBezTo>
                    <a:pt x="112" y="365"/>
                    <a:pt x="111" y="364"/>
                    <a:pt x="110" y="365"/>
                  </a:cubicBezTo>
                  <a:cubicBezTo>
                    <a:pt x="111" y="366"/>
                    <a:pt x="112" y="365"/>
                    <a:pt x="113" y="365"/>
                  </a:cubicBezTo>
                  <a:cubicBezTo>
                    <a:pt x="113" y="365"/>
                    <a:pt x="114" y="365"/>
                    <a:pt x="114" y="364"/>
                  </a:cubicBezTo>
                  <a:close/>
                  <a:moveTo>
                    <a:pt x="168" y="50"/>
                  </a:moveTo>
                  <a:cubicBezTo>
                    <a:pt x="168" y="50"/>
                    <a:pt x="169" y="50"/>
                    <a:pt x="169" y="50"/>
                  </a:cubicBezTo>
                  <a:cubicBezTo>
                    <a:pt x="169" y="49"/>
                    <a:pt x="169" y="49"/>
                    <a:pt x="168" y="49"/>
                  </a:cubicBezTo>
                  <a:cubicBezTo>
                    <a:pt x="168" y="48"/>
                    <a:pt x="167" y="48"/>
                    <a:pt x="166" y="48"/>
                  </a:cubicBezTo>
                  <a:cubicBezTo>
                    <a:pt x="166" y="47"/>
                    <a:pt x="164" y="46"/>
                    <a:pt x="163" y="46"/>
                  </a:cubicBezTo>
                  <a:cubicBezTo>
                    <a:pt x="162" y="47"/>
                    <a:pt x="162" y="49"/>
                    <a:pt x="163" y="50"/>
                  </a:cubicBezTo>
                  <a:cubicBezTo>
                    <a:pt x="165" y="51"/>
                    <a:pt x="166" y="49"/>
                    <a:pt x="168" y="50"/>
                  </a:cubicBezTo>
                  <a:close/>
                  <a:moveTo>
                    <a:pt x="218" y="58"/>
                  </a:moveTo>
                  <a:cubicBezTo>
                    <a:pt x="218" y="58"/>
                    <a:pt x="218" y="58"/>
                    <a:pt x="218" y="57"/>
                  </a:cubicBezTo>
                  <a:cubicBezTo>
                    <a:pt x="218" y="57"/>
                    <a:pt x="218" y="57"/>
                    <a:pt x="217" y="56"/>
                  </a:cubicBezTo>
                  <a:cubicBezTo>
                    <a:pt x="217" y="57"/>
                    <a:pt x="217" y="57"/>
                    <a:pt x="217" y="57"/>
                  </a:cubicBezTo>
                  <a:cubicBezTo>
                    <a:pt x="217" y="58"/>
                    <a:pt x="217" y="58"/>
                    <a:pt x="218" y="58"/>
                  </a:cubicBezTo>
                  <a:close/>
                  <a:moveTo>
                    <a:pt x="144" y="431"/>
                  </a:moveTo>
                  <a:cubicBezTo>
                    <a:pt x="145" y="431"/>
                    <a:pt x="146" y="431"/>
                    <a:pt x="146" y="430"/>
                  </a:cubicBezTo>
                  <a:cubicBezTo>
                    <a:pt x="145" y="430"/>
                    <a:pt x="144" y="429"/>
                    <a:pt x="144" y="429"/>
                  </a:cubicBezTo>
                  <a:cubicBezTo>
                    <a:pt x="143" y="430"/>
                    <a:pt x="143" y="430"/>
                    <a:pt x="144" y="431"/>
                  </a:cubicBezTo>
                  <a:close/>
                  <a:moveTo>
                    <a:pt x="56" y="303"/>
                  </a:moveTo>
                  <a:cubicBezTo>
                    <a:pt x="55" y="303"/>
                    <a:pt x="55" y="303"/>
                    <a:pt x="55" y="304"/>
                  </a:cubicBezTo>
                  <a:cubicBezTo>
                    <a:pt x="55" y="304"/>
                    <a:pt x="55" y="305"/>
                    <a:pt x="55" y="304"/>
                  </a:cubicBezTo>
                  <a:cubicBezTo>
                    <a:pt x="56" y="304"/>
                    <a:pt x="56" y="304"/>
                    <a:pt x="56" y="303"/>
                  </a:cubicBezTo>
                  <a:cubicBezTo>
                    <a:pt x="56" y="303"/>
                    <a:pt x="56" y="302"/>
                    <a:pt x="56" y="303"/>
                  </a:cubicBezTo>
                  <a:close/>
                  <a:moveTo>
                    <a:pt x="354" y="239"/>
                  </a:moveTo>
                  <a:cubicBezTo>
                    <a:pt x="354" y="239"/>
                    <a:pt x="353" y="240"/>
                    <a:pt x="353" y="240"/>
                  </a:cubicBezTo>
                  <a:cubicBezTo>
                    <a:pt x="353" y="241"/>
                    <a:pt x="354" y="241"/>
                    <a:pt x="354" y="241"/>
                  </a:cubicBezTo>
                  <a:cubicBezTo>
                    <a:pt x="354" y="241"/>
                    <a:pt x="355" y="240"/>
                    <a:pt x="355" y="240"/>
                  </a:cubicBezTo>
                  <a:cubicBezTo>
                    <a:pt x="355" y="240"/>
                    <a:pt x="355" y="239"/>
                    <a:pt x="354" y="239"/>
                  </a:cubicBezTo>
                  <a:close/>
                  <a:moveTo>
                    <a:pt x="136" y="522"/>
                  </a:moveTo>
                  <a:cubicBezTo>
                    <a:pt x="135" y="522"/>
                    <a:pt x="135" y="522"/>
                    <a:pt x="135" y="522"/>
                  </a:cubicBezTo>
                  <a:cubicBezTo>
                    <a:pt x="135" y="523"/>
                    <a:pt x="135" y="523"/>
                    <a:pt x="136" y="523"/>
                  </a:cubicBezTo>
                  <a:cubicBezTo>
                    <a:pt x="136" y="523"/>
                    <a:pt x="137" y="523"/>
                    <a:pt x="137" y="523"/>
                  </a:cubicBezTo>
                  <a:cubicBezTo>
                    <a:pt x="137" y="522"/>
                    <a:pt x="136" y="522"/>
                    <a:pt x="136" y="522"/>
                  </a:cubicBezTo>
                  <a:close/>
                  <a:moveTo>
                    <a:pt x="368" y="340"/>
                  </a:moveTo>
                  <a:cubicBezTo>
                    <a:pt x="367" y="339"/>
                    <a:pt x="367" y="340"/>
                    <a:pt x="367" y="340"/>
                  </a:cubicBezTo>
                  <a:cubicBezTo>
                    <a:pt x="367" y="341"/>
                    <a:pt x="367" y="341"/>
                    <a:pt x="368" y="341"/>
                  </a:cubicBezTo>
                  <a:cubicBezTo>
                    <a:pt x="368" y="341"/>
                    <a:pt x="368" y="341"/>
                    <a:pt x="368" y="341"/>
                  </a:cubicBezTo>
                  <a:cubicBezTo>
                    <a:pt x="369" y="340"/>
                    <a:pt x="368" y="340"/>
                    <a:pt x="368" y="340"/>
                  </a:cubicBezTo>
                  <a:close/>
                  <a:moveTo>
                    <a:pt x="147" y="429"/>
                  </a:moveTo>
                  <a:cubicBezTo>
                    <a:pt x="147" y="429"/>
                    <a:pt x="147" y="430"/>
                    <a:pt x="147" y="430"/>
                  </a:cubicBezTo>
                  <a:cubicBezTo>
                    <a:pt x="147" y="430"/>
                    <a:pt x="148" y="429"/>
                    <a:pt x="149" y="429"/>
                  </a:cubicBezTo>
                  <a:cubicBezTo>
                    <a:pt x="148" y="428"/>
                    <a:pt x="147" y="429"/>
                    <a:pt x="147" y="429"/>
                  </a:cubicBezTo>
                  <a:close/>
                  <a:moveTo>
                    <a:pt x="355" y="307"/>
                  </a:moveTo>
                  <a:cubicBezTo>
                    <a:pt x="356" y="307"/>
                    <a:pt x="357" y="306"/>
                    <a:pt x="357" y="305"/>
                  </a:cubicBezTo>
                  <a:cubicBezTo>
                    <a:pt x="356" y="305"/>
                    <a:pt x="355" y="306"/>
                    <a:pt x="355" y="307"/>
                  </a:cubicBezTo>
                  <a:close/>
                  <a:moveTo>
                    <a:pt x="218" y="62"/>
                  </a:moveTo>
                  <a:cubicBezTo>
                    <a:pt x="218" y="61"/>
                    <a:pt x="218" y="60"/>
                    <a:pt x="217" y="60"/>
                  </a:cubicBezTo>
                  <a:cubicBezTo>
                    <a:pt x="217" y="61"/>
                    <a:pt x="217" y="62"/>
                    <a:pt x="218" y="62"/>
                  </a:cubicBezTo>
                  <a:close/>
                  <a:moveTo>
                    <a:pt x="361" y="238"/>
                  </a:moveTo>
                  <a:cubicBezTo>
                    <a:pt x="361" y="239"/>
                    <a:pt x="362" y="238"/>
                    <a:pt x="362" y="238"/>
                  </a:cubicBezTo>
                  <a:cubicBezTo>
                    <a:pt x="362" y="237"/>
                    <a:pt x="362" y="237"/>
                    <a:pt x="361" y="237"/>
                  </a:cubicBezTo>
                  <a:cubicBezTo>
                    <a:pt x="361" y="237"/>
                    <a:pt x="360" y="238"/>
                    <a:pt x="361" y="238"/>
                  </a:cubicBezTo>
                  <a:close/>
                  <a:moveTo>
                    <a:pt x="134" y="476"/>
                  </a:moveTo>
                  <a:cubicBezTo>
                    <a:pt x="135" y="477"/>
                    <a:pt x="135" y="476"/>
                    <a:pt x="136" y="476"/>
                  </a:cubicBezTo>
                  <a:cubicBezTo>
                    <a:pt x="135" y="476"/>
                    <a:pt x="135" y="475"/>
                    <a:pt x="134" y="476"/>
                  </a:cubicBezTo>
                  <a:cubicBezTo>
                    <a:pt x="134" y="476"/>
                    <a:pt x="134" y="476"/>
                    <a:pt x="134" y="476"/>
                  </a:cubicBezTo>
                  <a:close/>
                  <a:moveTo>
                    <a:pt x="348" y="377"/>
                  </a:moveTo>
                  <a:cubicBezTo>
                    <a:pt x="348" y="377"/>
                    <a:pt x="348" y="377"/>
                    <a:pt x="348" y="377"/>
                  </a:cubicBezTo>
                  <a:cubicBezTo>
                    <a:pt x="348" y="378"/>
                    <a:pt x="348" y="378"/>
                    <a:pt x="348" y="378"/>
                  </a:cubicBezTo>
                  <a:cubicBezTo>
                    <a:pt x="349" y="378"/>
                    <a:pt x="349" y="378"/>
                    <a:pt x="349" y="378"/>
                  </a:cubicBezTo>
                  <a:cubicBezTo>
                    <a:pt x="349" y="377"/>
                    <a:pt x="349" y="377"/>
                    <a:pt x="348" y="377"/>
                  </a:cubicBezTo>
                  <a:close/>
                  <a:moveTo>
                    <a:pt x="117" y="374"/>
                  </a:moveTo>
                  <a:cubicBezTo>
                    <a:pt x="116" y="375"/>
                    <a:pt x="116" y="376"/>
                    <a:pt x="116" y="376"/>
                  </a:cubicBezTo>
                  <a:cubicBezTo>
                    <a:pt x="117" y="376"/>
                    <a:pt x="117" y="375"/>
                    <a:pt x="117" y="374"/>
                  </a:cubicBezTo>
                  <a:close/>
                  <a:moveTo>
                    <a:pt x="135" y="501"/>
                  </a:moveTo>
                  <a:cubicBezTo>
                    <a:pt x="135" y="501"/>
                    <a:pt x="134" y="501"/>
                    <a:pt x="134" y="502"/>
                  </a:cubicBezTo>
                  <a:cubicBezTo>
                    <a:pt x="134" y="502"/>
                    <a:pt x="135" y="502"/>
                    <a:pt x="135" y="501"/>
                  </a:cubicBezTo>
                  <a:close/>
                  <a:moveTo>
                    <a:pt x="113" y="366"/>
                  </a:moveTo>
                  <a:cubicBezTo>
                    <a:pt x="113" y="366"/>
                    <a:pt x="113" y="367"/>
                    <a:pt x="113" y="367"/>
                  </a:cubicBezTo>
                  <a:cubicBezTo>
                    <a:pt x="113" y="367"/>
                    <a:pt x="113" y="367"/>
                    <a:pt x="113" y="367"/>
                  </a:cubicBezTo>
                  <a:cubicBezTo>
                    <a:pt x="113" y="367"/>
                    <a:pt x="114" y="367"/>
                    <a:pt x="114" y="367"/>
                  </a:cubicBezTo>
                  <a:cubicBezTo>
                    <a:pt x="114" y="367"/>
                    <a:pt x="113" y="366"/>
                    <a:pt x="113" y="366"/>
                  </a:cubicBezTo>
                  <a:close/>
                  <a:moveTo>
                    <a:pt x="351" y="295"/>
                  </a:moveTo>
                  <a:cubicBezTo>
                    <a:pt x="351" y="295"/>
                    <a:pt x="351" y="296"/>
                    <a:pt x="352" y="296"/>
                  </a:cubicBezTo>
                  <a:cubicBezTo>
                    <a:pt x="352" y="296"/>
                    <a:pt x="352" y="296"/>
                    <a:pt x="352" y="295"/>
                  </a:cubicBezTo>
                  <a:cubicBezTo>
                    <a:pt x="352" y="295"/>
                    <a:pt x="352" y="295"/>
                    <a:pt x="351" y="295"/>
                  </a:cubicBezTo>
                  <a:cubicBezTo>
                    <a:pt x="351" y="295"/>
                    <a:pt x="351" y="295"/>
                    <a:pt x="351" y="295"/>
                  </a:cubicBezTo>
                  <a:close/>
                  <a:moveTo>
                    <a:pt x="354" y="245"/>
                  </a:moveTo>
                  <a:cubicBezTo>
                    <a:pt x="354" y="245"/>
                    <a:pt x="354" y="245"/>
                    <a:pt x="354" y="245"/>
                  </a:cubicBezTo>
                  <a:cubicBezTo>
                    <a:pt x="354" y="245"/>
                    <a:pt x="354" y="245"/>
                    <a:pt x="354" y="246"/>
                  </a:cubicBezTo>
                  <a:cubicBezTo>
                    <a:pt x="355" y="245"/>
                    <a:pt x="355" y="245"/>
                    <a:pt x="355" y="245"/>
                  </a:cubicBezTo>
                  <a:cubicBezTo>
                    <a:pt x="355" y="245"/>
                    <a:pt x="355" y="245"/>
                    <a:pt x="354" y="245"/>
                  </a:cubicBezTo>
                  <a:close/>
                  <a:moveTo>
                    <a:pt x="364" y="242"/>
                  </a:moveTo>
                  <a:cubicBezTo>
                    <a:pt x="364" y="242"/>
                    <a:pt x="364" y="243"/>
                    <a:pt x="364" y="243"/>
                  </a:cubicBezTo>
                  <a:cubicBezTo>
                    <a:pt x="363" y="243"/>
                    <a:pt x="364" y="243"/>
                    <a:pt x="364" y="243"/>
                  </a:cubicBezTo>
                  <a:cubicBezTo>
                    <a:pt x="364" y="243"/>
                    <a:pt x="364" y="243"/>
                    <a:pt x="365" y="243"/>
                  </a:cubicBezTo>
                  <a:cubicBezTo>
                    <a:pt x="365" y="243"/>
                    <a:pt x="364" y="242"/>
                    <a:pt x="364" y="242"/>
                  </a:cubicBezTo>
                  <a:close/>
                  <a:moveTo>
                    <a:pt x="359" y="282"/>
                  </a:moveTo>
                  <a:cubicBezTo>
                    <a:pt x="359" y="282"/>
                    <a:pt x="358" y="283"/>
                    <a:pt x="358" y="283"/>
                  </a:cubicBezTo>
                  <a:cubicBezTo>
                    <a:pt x="358" y="283"/>
                    <a:pt x="359" y="283"/>
                    <a:pt x="359" y="283"/>
                  </a:cubicBezTo>
                  <a:cubicBezTo>
                    <a:pt x="359" y="283"/>
                    <a:pt x="359" y="283"/>
                    <a:pt x="359" y="283"/>
                  </a:cubicBezTo>
                  <a:cubicBezTo>
                    <a:pt x="359" y="282"/>
                    <a:pt x="359" y="282"/>
                    <a:pt x="359" y="282"/>
                  </a:cubicBezTo>
                  <a:close/>
                  <a:moveTo>
                    <a:pt x="183" y="597"/>
                  </a:moveTo>
                  <a:cubicBezTo>
                    <a:pt x="183" y="597"/>
                    <a:pt x="184" y="597"/>
                    <a:pt x="184" y="598"/>
                  </a:cubicBezTo>
                  <a:cubicBezTo>
                    <a:pt x="184" y="597"/>
                    <a:pt x="184" y="597"/>
                    <a:pt x="184" y="597"/>
                  </a:cubicBezTo>
                  <a:cubicBezTo>
                    <a:pt x="184" y="597"/>
                    <a:pt x="184" y="597"/>
                    <a:pt x="184" y="596"/>
                  </a:cubicBezTo>
                  <a:cubicBezTo>
                    <a:pt x="184" y="597"/>
                    <a:pt x="184" y="597"/>
                    <a:pt x="183" y="597"/>
                  </a:cubicBezTo>
                  <a:close/>
                  <a:moveTo>
                    <a:pt x="182" y="594"/>
                  </a:moveTo>
                  <a:cubicBezTo>
                    <a:pt x="182" y="594"/>
                    <a:pt x="181" y="594"/>
                    <a:pt x="181" y="594"/>
                  </a:cubicBezTo>
                  <a:cubicBezTo>
                    <a:pt x="181" y="594"/>
                    <a:pt x="182" y="595"/>
                    <a:pt x="182" y="595"/>
                  </a:cubicBezTo>
                  <a:cubicBezTo>
                    <a:pt x="182" y="595"/>
                    <a:pt x="182" y="595"/>
                    <a:pt x="183" y="594"/>
                  </a:cubicBezTo>
                  <a:cubicBezTo>
                    <a:pt x="182" y="594"/>
                    <a:pt x="182" y="594"/>
                    <a:pt x="182" y="594"/>
                  </a:cubicBezTo>
                  <a:close/>
                  <a:moveTo>
                    <a:pt x="355" y="292"/>
                  </a:moveTo>
                  <a:cubicBezTo>
                    <a:pt x="355" y="292"/>
                    <a:pt x="355" y="291"/>
                    <a:pt x="355" y="291"/>
                  </a:cubicBezTo>
                  <a:cubicBezTo>
                    <a:pt x="354" y="292"/>
                    <a:pt x="354" y="292"/>
                    <a:pt x="354" y="292"/>
                  </a:cubicBezTo>
                  <a:cubicBezTo>
                    <a:pt x="354" y="292"/>
                    <a:pt x="354" y="292"/>
                    <a:pt x="355" y="292"/>
                  </a:cubicBezTo>
                  <a:cubicBezTo>
                    <a:pt x="355" y="292"/>
                    <a:pt x="355" y="292"/>
                    <a:pt x="355" y="292"/>
                  </a:cubicBezTo>
                  <a:close/>
                  <a:moveTo>
                    <a:pt x="358" y="261"/>
                  </a:moveTo>
                  <a:cubicBezTo>
                    <a:pt x="358" y="262"/>
                    <a:pt x="358" y="262"/>
                    <a:pt x="358" y="262"/>
                  </a:cubicBezTo>
                  <a:cubicBezTo>
                    <a:pt x="358" y="262"/>
                    <a:pt x="359" y="262"/>
                    <a:pt x="359" y="261"/>
                  </a:cubicBezTo>
                  <a:cubicBezTo>
                    <a:pt x="358" y="261"/>
                    <a:pt x="358" y="261"/>
                    <a:pt x="358" y="261"/>
                  </a:cubicBezTo>
                  <a:cubicBezTo>
                    <a:pt x="358" y="261"/>
                    <a:pt x="358" y="261"/>
                    <a:pt x="358" y="261"/>
                  </a:cubicBezTo>
                  <a:close/>
                  <a:moveTo>
                    <a:pt x="348" y="291"/>
                  </a:moveTo>
                  <a:cubicBezTo>
                    <a:pt x="348" y="292"/>
                    <a:pt x="348" y="292"/>
                    <a:pt x="348" y="292"/>
                  </a:cubicBezTo>
                  <a:cubicBezTo>
                    <a:pt x="348" y="292"/>
                    <a:pt x="349" y="292"/>
                    <a:pt x="348" y="291"/>
                  </a:cubicBezTo>
                  <a:cubicBezTo>
                    <a:pt x="348" y="291"/>
                    <a:pt x="348" y="291"/>
                    <a:pt x="348" y="291"/>
                  </a:cubicBezTo>
                  <a:cubicBezTo>
                    <a:pt x="348" y="291"/>
                    <a:pt x="347" y="291"/>
                    <a:pt x="348" y="291"/>
                  </a:cubicBezTo>
                  <a:close/>
                  <a:moveTo>
                    <a:pt x="290" y="479"/>
                  </a:moveTo>
                  <a:cubicBezTo>
                    <a:pt x="291" y="479"/>
                    <a:pt x="292" y="479"/>
                    <a:pt x="292" y="477"/>
                  </a:cubicBezTo>
                  <a:cubicBezTo>
                    <a:pt x="291" y="478"/>
                    <a:pt x="291" y="478"/>
                    <a:pt x="290" y="479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endParaRPr lang="ru-RU" sz="7198"/>
            </a:p>
          </p:txBody>
        </p:sp>
        <p:sp>
          <p:nvSpPr>
            <p:cNvPr id="205" name="Svalbard">
              <a:extLst>
                <a:ext uri="{FF2B5EF4-FFF2-40B4-BE49-F238E27FC236}">
                  <a16:creationId xmlns:a16="http://schemas.microsoft.com/office/drawing/2014/main" id="{94DD9933-C33D-7AEE-B356-D27087246BA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2080904" y="1769802"/>
              <a:ext cx="1225231" cy="1171269"/>
            </a:xfrm>
            <a:custGeom>
              <a:avLst/>
              <a:gdLst>
                <a:gd name="T0" fmla="*/ 381020 w 156"/>
                <a:gd name="T1" fmla="*/ 66835 h 149"/>
                <a:gd name="T2" fmla="*/ 357452 w 156"/>
                <a:gd name="T3" fmla="*/ 74698 h 149"/>
                <a:gd name="T4" fmla="*/ 337812 w 156"/>
                <a:gd name="T5" fmla="*/ 58972 h 149"/>
                <a:gd name="T6" fmla="*/ 318172 w 156"/>
                <a:gd name="T7" fmla="*/ 114012 h 149"/>
                <a:gd name="T8" fmla="*/ 267107 w 156"/>
                <a:gd name="T9" fmla="*/ 74698 h 149"/>
                <a:gd name="T10" fmla="*/ 251395 w 156"/>
                <a:gd name="T11" fmla="*/ 62903 h 149"/>
                <a:gd name="T12" fmla="*/ 223899 w 156"/>
                <a:gd name="T13" fmla="*/ 90424 h 149"/>
                <a:gd name="T14" fmla="*/ 239611 w 156"/>
                <a:gd name="T15" fmla="*/ 161190 h 149"/>
                <a:gd name="T16" fmla="*/ 259251 w 156"/>
                <a:gd name="T17" fmla="*/ 176916 h 149"/>
                <a:gd name="T18" fmla="*/ 326028 w 156"/>
                <a:gd name="T19" fmla="*/ 220162 h 149"/>
                <a:gd name="T20" fmla="*/ 428157 w 156"/>
                <a:gd name="T21" fmla="*/ 153327 h 149"/>
                <a:gd name="T22" fmla="*/ 267107 w 156"/>
                <a:gd name="T23" fmla="*/ 306654 h 149"/>
                <a:gd name="T24" fmla="*/ 247467 w 156"/>
                <a:gd name="T25" fmla="*/ 247682 h 149"/>
                <a:gd name="T26" fmla="*/ 200330 w 156"/>
                <a:gd name="T27" fmla="*/ 192642 h 149"/>
                <a:gd name="T28" fmla="*/ 164978 w 156"/>
                <a:gd name="T29" fmla="*/ 133670 h 149"/>
                <a:gd name="T30" fmla="*/ 141410 w 156"/>
                <a:gd name="T31" fmla="*/ 184779 h 149"/>
                <a:gd name="T32" fmla="*/ 141410 w 156"/>
                <a:gd name="T33" fmla="*/ 243751 h 149"/>
                <a:gd name="T34" fmla="*/ 125697 w 156"/>
                <a:gd name="T35" fmla="*/ 192642 h 149"/>
                <a:gd name="T36" fmla="*/ 121769 w 156"/>
                <a:gd name="T37" fmla="*/ 165121 h 149"/>
                <a:gd name="T38" fmla="*/ 82489 w 156"/>
                <a:gd name="T39" fmla="*/ 196573 h 149"/>
                <a:gd name="T40" fmla="*/ 51065 w 156"/>
                <a:gd name="T41" fmla="*/ 180847 h 149"/>
                <a:gd name="T42" fmla="*/ 47137 w 156"/>
                <a:gd name="T43" fmla="*/ 141533 h 149"/>
                <a:gd name="T44" fmla="*/ 31424 w 156"/>
                <a:gd name="T45" fmla="*/ 145464 h 149"/>
                <a:gd name="T46" fmla="*/ 11784 w 156"/>
                <a:gd name="T47" fmla="*/ 200505 h 149"/>
                <a:gd name="T48" fmla="*/ 35352 w 156"/>
                <a:gd name="T49" fmla="*/ 228025 h 149"/>
                <a:gd name="T50" fmla="*/ 39280 w 156"/>
                <a:gd name="T51" fmla="*/ 267339 h 149"/>
                <a:gd name="T52" fmla="*/ 31424 w 156"/>
                <a:gd name="T53" fmla="*/ 294860 h 149"/>
                <a:gd name="T54" fmla="*/ 74633 w 156"/>
                <a:gd name="T55" fmla="*/ 326311 h 149"/>
                <a:gd name="T56" fmla="*/ 102129 w 156"/>
                <a:gd name="T57" fmla="*/ 357763 h 149"/>
                <a:gd name="T58" fmla="*/ 102129 w 156"/>
                <a:gd name="T59" fmla="*/ 302723 h 149"/>
                <a:gd name="T60" fmla="*/ 133554 w 156"/>
                <a:gd name="T61" fmla="*/ 314517 h 149"/>
                <a:gd name="T62" fmla="*/ 161050 w 156"/>
                <a:gd name="T63" fmla="*/ 342037 h 149"/>
                <a:gd name="T64" fmla="*/ 125697 w 156"/>
                <a:gd name="T65" fmla="*/ 373489 h 149"/>
                <a:gd name="T66" fmla="*/ 86417 w 156"/>
                <a:gd name="T67" fmla="*/ 428529 h 149"/>
                <a:gd name="T68" fmla="*/ 168906 w 156"/>
                <a:gd name="T69" fmla="*/ 416735 h 149"/>
                <a:gd name="T70" fmla="*/ 141410 w 156"/>
                <a:gd name="T71" fmla="*/ 459981 h 149"/>
                <a:gd name="T72" fmla="*/ 102129 w 156"/>
                <a:gd name="T73" fmla="*/ 487501 h 149"/>
                <a:gd name="T74" fmla="*/ 157122 w 156"/>
                <a:gd name="T75" fmla="*/ 515022 h 149"/>
                <a:gd name="T76" fmla="*/ 153194 w 156"/>
                <a:gd name="T77" fmla="*/ 573994 h 149"/>
                <a:gd name="T78" fmla="*/ 180690 w 156"/>
                <a:gd name="T79" fmla="*/ 515022 h 149"/>
                <a:gd name="T80" fmla="*/ 208186 w 156"/>
                <a:gd name="T81" fmla="*/ 444255 h 149"/>
                <a:gd name="T82" fmla="*/ 223899 w 156"/>
                <a:gd name="T83" fmla="*/ 393146 h 149"/>
                <a:gd name="T84" fmla="*/ 251395 w 156"/>
                <a:gd name="T85" fmla="*/ 318449 h 149"/>
                <a:gd name="T86" fmla="*/ 286747 w 156"/>
                <a:gd name="T87" fmla="*/ 377420 h 149"/>
                <a:gd name="T88" fmla="*/ 306388 w 156"/>
                <a:gd name="T89" fmla="*/ 459981 h 149"/>
                <a:gd name="T90" fmla="*/ 365308 w 156"/>
                <a:gd name="T91" fmla="*/ 436392 h 149"/>
                <a:gd name="T92" fmla="*/ 612775 w 156"/>
                <a:gd name="T93" fmla="*/ 86492 h 149"/>
                <a:gd name="T94" fmla="*/ 310316 w 156"/>
                <a:gd name="T95" fmla="*/ 338106 h 149"/>
                <a:gd name="T96" fmla="*/ 471365 w 156"/>
                <a:gd name="T97" fmla="*/ 286997 h 149"/>
                <a:gd name="T98" fmla="*/ 463509 w 156"/>
                <a:gd name="T99" fmla="*/ 86492 h 149"/>
                <a:gd name="T100" fmla="*/ 219971 w 156"/>
                <a:gd name="T101" fmla="*/ 70766 h 149"/>
                <a:gd name="T102" fmla="*/ 530286 w 156"/>
                <a:gd name="T103" fmla="*/ 263408 h 149"/>
                <a:gd name="T104" fmla="*/ 15712 w 156"/>
                <a:gd name="T105" fmla="*/ 169053 h 149"/>
                <a:gd name="T106" fmla="*/ 278891 w 156"/>
                <a:gd name="T107" fmla="*/ 3931 h 149"/>
                <a:gd name="T108" fmla="*/ 365308 w 156"/>
                <a:gd name="T109" fmla="*/ 55040 h 149"/>
                <a:gd name="T110" fmla="*/ 255323 w 156"/>
                <a:gd name="T111" fmla="*/ 224093 h 149"/>
                <a:gd name="T112" fmla="*/ 294603 w 156"/>
                <a:gd name="T113" fmla="*/ 62903 h 149"/>
                <a:gd name="T114" fmla="*/ 337812 w 156"/>
                <a:gd name="T115" fmla="*/ 487501 h 149"/>
                <a:gd name="T116" fmla="*/ 43208 w 156"/>
                <a:gd name="T117" fmla="*/ 365626 h 149"/>
                <a:gd name="T118" fmla="*/ 11784 w 156"/>
                <a:gd name="T119" fmla="*/ 290928 h 149"/>
                <a:gd name="T120" fmla="*/ 35352 w 156"/>
                <a:gd name="T121" fmla="*/ 342037 h 149"/>
                <a:gd name="T122" fmla="*/ 243539 w 156"/>
                <a:gd name="T123" fmla="*/ 200505 h 149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156" h="149">
                  <a:moveTo>
                    <a:pt x="111" y="24"/>
                  </a:moveTo>
                  <a:cubicBezTo>
                    <a:pt x="109" y="23"/>
                    <a:pt x="108" y="23"/>
                    <a:pt x="106" y="23"/>
                  </a:cubicBezTo>
                  <a:cubicBezTo>
                    <a:pt x="105" y="23"/>
                    <a:pt x="104" y="24"/>
                    <a:pt x="104" y="23"/>
                  </a:cubicBezTo>
                  <a:cubicBezTo>
                    <a:pt x="103" y="23"/>
                    <a:pt x="105" y="22"/>
                    <a:pt x="104" y="22"/>
                  </a:cubicBezTo>
                  <a:cubicBezTo>
                    <a:pt x="103" y="22"/>
                    <a:pt x="103" y="22"/>
                    <a:pt x="102" y="23"/>
                  </a:cubicBezTo>
                  <a:cubicBezTo>
                    <a:pt x="103" y="20"/>
                    <a:pt x="100" y="22"/>
                    <a:pt x="101" y="19"/>
                  </a:cubicBezTo>
                  <a:cubicBezTo>
                    <a:pt x="99" y="19"/>
                    <a:pt x="99" y="21"/>
                    <a:pt x="98" y="20"/>
                  </a:cubicBezTo>
                  <a:cubicBezTo>
                    <a:pt x="97" y="20"/>
                    <a:pt x="98" y="18"/>
                    <a:pt x="97" y="17"/>
                  </a:cubicBezTo>
                  <a:cubicBezTo>
                    <a:pt x="97" y="18"/>
                    <a:pt x="97" y="19"/>
                    <a:pt x="95" y="20"/>
                  </a:cubicBezTo>
                  <a:cubicBezTo>
                    <a:pt x="95" y="18"/>
                    <a:pt x="97" y="17"/>
                    <a:pt x="94" y="16"/>
                  </a:cubicBezTo>
                  <a:cubicBezTo>
                    <a:pt x="94" y="16"/>
                    <a:pt x="93" y="16"/>
                    <a:pt x="93" y="16"/>
                  </a:cubicBezTo>
                  <a:cubicBezTo>
                    <a:pt x="93" y="17"/>
                    <a:pt x="93" y="17"/>
                    <a:pt x="94" y="17"/>
                  </a:cubicBezTo>
                  <a:cubicBezTo>
                    <a:pt x="94" y="18"/>
                    <a:pt x="94" y="17"/>
                    <a:pt x="94" y="19"/>
                  </a:cubicBezTo>
                  <a:cubicBezTo>
                    <a:pt x="94" y="18"/>
                    <a:pt x="93" y="20"/>
                    <a:pt x="93" y="20"/>
                  </a:cubicBezTo>
                  <a:cubicBezTo>
                    <a:pt x="93" y="20"/>
                    <a:pt x="92" y="19"/>
                    <a:pt x="92" y="19"/>
                  </a:cubicBezTo>
                  <a:cubicBezTo>
                    <a:pt x="92" y="18"/>
                    <a:pt x="91" y="19"/>
                    <a:pt x="91" y="19"/>
                  </a:cubicBezTo>
                  <a:cubicBezTo>
                    <a:pt x="90" y="19"/>
                    <a:pt x="89" y="20"/>
                    <a:pt x="90" y="21"/>
                  </a:cubicBezTo>
                  <a:cubicBezTo>
                    <a:pt x="90" y="21"/>
                    <a:pt x="90" y="24"/>
                    <a:pt x="89" y="24"/>
                  </a:cubicBezTo>
                  <a:cubicBezTo>
                    <a:pt x="88" y="25"/>
                    <a:pt x="89" y="23"/>
                    <a:pt x="88" y="23"/>
                  </a:cubicBezTo>
                  <a:cubicBezTo>
                    <a:pt x="87" y="23"/>
                    <a:pt x="88" y="24"/>
                    <a:pt x="88" y="25"/>
                  </a:cubicBezTo>
                  <a:cubicBezTo>
                    <a:pt x="87" y="24"/>
                    <a:pt x="87" y="24"/>
                    <a:pt x="87" y="23"/>
                  </a:cubicBezTo>
                  <a:cubicBezTo>
                    <a:pt x="86" y="24"/>
                    <a:pt x="86" y="25"/>
                    <a:pt x="86" y="26"/>
                  </a:cubicBezTo>
                  <a:cubicBezTo>
                    <a:pt x="84" y="24"/>
                    <a:pt x="85" y="22"/>
                    <a:pt x="86" y="20"/>
                  </a:cubicBezTo>
                  <a:cubicBezTo>
                    <a:pt x="87" y="19"/>
                    <a:pt x="88" y="16"/>
                    <a:pt x="86" y="15"/>
                  </a:cubicBezTo>
                  <a:cubicBezTo>
                    <a:pt x="86" y="14"/>
                    <a:pt x="88" y="14"/>
                    <a:pt x="87" y="13"/>
                  </a:cubicBezTo>
                  <a:cubicBezTo>
                    <a:pt x="87" y="12"/>
                    <a:pt x="84" y="11"/>
                    <a:pt x="84" y="10"/>
                  </a:cubicBezTo>
                  <a:cubicBezTo>
                    <a:pt x="83" y="12"/>
                    <a:pt x="84" y="13"/>
                    <a:pt x="84" y="14"/>
                  </a:cubicBezTo>
                  <a:cubicBezTo>
                    <a:pt x="83" y="15"/>
                    <a:pt x="83" y="15"/>
                    <a:pt x="83" y="16"/>
                  </a:cubicBezTo>
                  <a:cubicBezTo>
                    <a:pt x="82" y="15"/>
                    <a:pt x="83" y="13"/>
                    <a:pt x="82" y="14"/>
                  </a:cubicBezTo>
                  <a:cubicBezTo>
                    <a:pt x="80" y="14"/>
                    <a:pt x="81" y="17"/>
                    <a:pt x="81" y="18"/>
                  </a:cubicBezTo>
                  <a:cubicBezTo>
                    <a:pt x="82" y="19"/>
                    <a:pt x="82" y="20"/>
                    <a:pt x="82" y="22"/>
                  </a:cubicBezTo>
                  <a:cubicBezTo>
                    <a:pt x="81" y="24"/>
                    <a:pt x="81" y="27"/>
                    <a:pt x="81" y="29"/>
                  </a:cubicBezTo>
                  <a:cubicBezTo>
                    <a:pt x="80" y="30"/>
                    <a:pt x="79" y="29"/>
                    <a:pt x="79" y="28"/>
                  </a:cubicBezTo>
                  <a:cubicBezTo>
                    <a:pt x="78" y="27"/>
                    <a:pt x="78" y="24"/>
                    <a:pt x="76" y="25"/>
                  </a:cubicBezTo>
                  <a:cubicBezTo>
                    <a:pt x="76" y="24"/>
                    <a:pt x="78" y="21"/>
                    <a:pt x="77" y="20"/>
                  </a:cubicBezTo>
                  <a:cubicBezTo>
                    <a:pt x="76" y="19"/>
                    <a:pt x="76" y="21"/>
                    <a:pt x="76" y="21"/>
                  </a:cubicBezTo>
                  <a:cubicBezTo>
                    <a:pt x="76" y="21"/>
                    <a:pt x="75" y="20"/>
                    <a:pt x="75" y="20"/>
                  </a:cubicBezTo>
                  <a:cubicBezTo>
                    <a:pt x="74" y="20"/>
                    <a:pt x="73" y="22"/>
                    <a:pt x="72" y="22"/>
                  </a:cubicBezTo>
                  <a:cubicBezTo>
                    <a:pt x="69" y="22"/>
                    <a:pt x="71" y="20"/>
                    <a:pt x="70" y="18"/>
                  </a:cubicBezTo>
                  <a:cubicBezTo>
                    <a:pt x="70" y="18"/>
                    <a:pt x="69" y="19"/>
                    <a:pt x="68" y="19"/>
                  </a:cubicBezTo>
                  <a:cubicBezTo>
                    <a:pt x="68" y="18"/>
                    <a:pt x="68" y="16"/>
                    <a:pt x="67" y="15"/>
                  </a:cubicBezTo>
                  <a:cubicBezTo>
                    <a:pt x="66" y="13"/>
                    <a:pt x="65" y="14"/>
                    <a:pt x="65" y="12"/>
                  </a:cubicBezTo>
                  <a:cubicBezTo>
                    <a:pt x="65" y="12"/>
                    <a:pt x="64" y="13"/>
                    <a:pt x="64" y="13"/>
                  </a:cubicBezTo>
                  <a:cubicBezTo>
                    <a:pt x="64" y="12"/>
                    <a:pt x="64" y="12"/>
                    <a:pt x="65" y="12"/>
                  </a:cubicBezTo>
                  <a:cubicBezTo>
                    <a:pt x="65" y="12"/>
                    <a:pt x="63" y="10"/>
                    <a:pt x="62" y="11"/>
                  </a:cubicBezTo>
                  <a:cubicBezTo>
                    <a:pt x="63" y="10"/>
                    <a:pt x="61" y="13"/>
                    <a:pt x="61" y="12"/>
                  </a:cubicBezTo>
                  <a:cubicBezTo>
                    <a:pt x="61" y="13"/>
                    <a:pt x="60" y="15"/>
                    <a:pt x="62" y="15"/>
                  </a:cubicBezTo>
                  <a:cubicBezTo>
                    <a:pt x="63" y="15"/>
                    <a:pt x="64" y="15"/>
                    <a:pt x="64" y="16"/>
                  </a:cubicBezTo>
                  <a:cubicBezTo>
                    <a:pt x="63" y="16"/>
                    <a:pt x="63" y="17"/>
                    <a:pt x="63" y="18"/>
                  </a:cubicBezTo>
                  <a:cubicBezTo>
                    <a:pt x="63" y="19"/>
                    <a:pt x="62" y="20"/>
                    <a:pt x="63" y="21"/>
                  </a:cubicBezTo>
                  <a:cubicBezTo>
                    <a:pt x="63" y="21"/>
                    <a:pt x="63" y="21"/>
                    <a:pt x="62" y="22"/>
                  </a:cubicBezTo>
                  <a:cubicBezTo>
                    <a:pt x="60" y="21"/>
                    <a:pt x="61" y="17"/>
                    <a:pt x="59" y="17"/>
                  </a:cubicBezTo>
                  <a:cubicBezTo>
                    <a:pt x="57" y="16"/>
                    <a:pt x="58" y="20"/>
                    <a:pt x="59" y="21"/>
                  </a:cubicBezTo>
                  <a:cubicBezTo>
                    <a:pt x="59" y="22"/>
                    <a:pt x="59" y="22"/>
                    <a:pt x="59" y="22"/>
                  </a:cubicBezTo>
                  <a:cubicBezTo>
                    <a:pt x="59" y="23"/>
                    <a:pt x="63" y="25"/>
                    <a:pt x="60" y="27"/>
                  </a:cubicBezTo>
                  <a:cubicBezTo>
                    <a:pt x="59" y="26"/>
                    <a:pt x="58" y="24"/>
                    <a:pt x="57" y="23"/>
                  </a:cubicBezTo>
                  <a:cubicBezTo>
                    <a:pt x="56" y="22"/>
                    <a:pt x="57" y="24"/>
                    <a:pt x="56" y="23"/>
                  </a:cubicBezTo>
                  <a:cubicBezTo>
                    <a:pt x="53" y="23"/>
                    <a:pt x="51" y="22"/>
                    <a:pt x="49" y="25"/>
                  </a:cubicBezTo>
                  <a:cubicBezTo>
                    <a:pt x="50" y="24"/>
                    <a:pt x="51" y="25"/>
                    <a:pt x="51" y="25"/>
                  </a:cubicBezTo>
                  <a:cubicBezTo>
                    <a:pt x="51" y="27"/>
                    <a:pt x="52" y="28"/>
                    <a:pt x="52" y="30"/>
                  </a:cubicBezTo>
                  <a:cubicBezTo>
                    <a:pt x="50" y="31"/>
                    <a:pt x="51" y="34"/>
                    <a:pt x="52" y="35"/>
                  </a:cubicBezTo>
                  <a:cubicBezTo>
                    <a:pt x="53" y="37"/>
                    <a:pt x="55" y="41"/>
                    <a:pt x="57" y="41"/>
                  </a:cubicBezTo>
                  <a:cubicBezTo>
                    <a:pt x="57" y="41"/>
                    <a:pt x="58" y="40"/>
                    <a:pt x="59" y="40"/>
                  </a:cubicBezTo>
                  <a:cubicBezTo>
                    <a:pt x="60" y="40"/>
                    <a:pt x="60" y="41"/>
                    <a:pt x="61" y="41"/>
                  </a:cubicBezTo>
                  <a:cubicBezTo>
                    <a:pt x="63" y="41"/>
                    <a:pt x="64" y="40"/>
                    <a:pt x="65" y="40"/>
                  </a:cubicBezTo>
                  <a:cubicBezTo>
                    <a:pt x="67" y="39"/>
                    <a:pt x="74" y="36"/>
                    <a:pt x="75" y="37"/>
                  </a:cubicBezTo>
                  <a:cubicBezTo>
                    <a:pt x="76" y="38"/>
                    <a:pt x="76" y="41"/>
                    <a:pt x="75" y="41"/>
                  </a:cubicBezTo>
                  <a:cubicBezTo>
                    <a:pt x="74" y="42"/>
                    <a:pt x="73" y="42"/>
                    <a:pt x="72" y="42"/>
                  </a:cubicBezTo>
                  <a:cubicBezTo>
                    <a:pt x="68" y="42"/>
                    <a:pt x="67" y="44"/>
                    <a:pt x="70" y="45"/>
                  </a:cubicBezTo>
                  <a:cubicBezTo>
                    <a:pt x="71" y="46"/>
                    <a:pt x="73" y="46"/>
                    <a:pt x="73" y="47"/>
                  </a:cubicBezTo>
                  <a:cubicBezTo>
                    <a:pt x="73" y="48"/>
                    <a:pt x="70" y="47"/>
                    <a:pt x="70" y="47"/>
                  </a:cubicBezTo>
                  <a:cubicBezTo>
                    <a:pt x="68" y="46"/>
                    <a:pt x="68" y="46"/>
                    <a:pt x="66" y="45"/>
                  </a:cubicBezTo>
                  <a:cubicBezTo>
                    <a:pt x="65" y="44"/>
                    <a:pt x="64" y="44"/>
                    <a:pt x="63" y="45"/>
                  </a:cubicBezTo>
                  <a:cubicBezTo>
                    <a:pt x="61" y="47"/>
                    <a:pt x="65" y="51"/>
                    <a:pt x="67" y="51"/>
                  </a:cubicBezTo>
                  <a:cubicBezTo>
                    <a:pt x="68" y="52"/>
                    <a:pt x="68" y="52"/>
                    <a:pt x="69" y="52"/>
                  </a:cubicBezTo>
                  <a:cubicBezTo>
                    <a:pt x="69" y="52"/>
                    <a:pt x="70" y="54"/>
                    <a:pt x="71" y="55"/>
                  </a:cubicBezTo>
                  <a:cubicBezTo>
                    <a:pt x="72" y="55"/>
                    <a:pt x="73" y="54"/>
                    <a:pt x="74" y="54"/>
                  </a:cubicBezTo>
                  <a:cubicBezTo>
                    <a:pt x="75" y="54"/>
                    <a:pt x="75" y="54"/>
                    <a:pt x="76" y="54"/>
                  </a:cubicBezTo>
                  <a:cubicBezTo>
                    <a:pt x="78" y="54"/>
                    <a:pt x="80" y="53"/>
                    <a:pt x="82" y="53"/>
                  </a:cubicBezTo>
                  <a:cubicBezTo>
                    <a:pt x="84" y="54"/>
                    <a:pt x="82" y="54"/>
                    <a:pt x="83" y="56"/>
                  </a:cubicBezTo>
                  <a:cubicBezTo>
                    <a:pt x="84" y="59"/>
                    <a:pt x="91" y="61"/>
                    <a:pt x="93" y="58"/>
                  </a:cubicBezTo>
                  <a:cubicBezTo>
                    <a:pt x="94" y="58"/>
                    <a:pt x="93" y="57"/>
                    <a:pt x="94" y="56"/>
                  </a:cubicBezTo>
                  <a:cubicBezTo>
                    <a:pt x="94" y="56"/>
                    <a:pt x="96" y="55"/>
                    <a:pt x="96" y="55"/>
                  </a:cubicBezTo>
                  <a:cubicBezTo>
                    <a:pt x="97" y="54"/>
                    <a:pt x="96" y="54"/>
                    <a:pt x="97" y="54"/>
                  </a:cubicBezTo>
                  <a:cubicBezTo>
                    <a:pt x="98" y="54"/>
                    <a:pt x="98" y="55"/>
                    <a:pt x="99" y="55"/>
                  </a:cubicBezTo>
                  <a:cubicBezTo>
                    <a:pt x="102" y="55"/>
                    <a:pt x="105" y="49"/>
                    <a:pt x="104" y="47"/>
                  </a:cubicBezTo>
                  <a:cubicBezTo>
                    <a:pt x="104" y="44"/>
                    <a:pt x="103" y="45"/>
                    <a:pt x="106" y="43"/>
                  </a:cubicBezTo>
                  <a:cubicBezTo>
                    <a:pt x="107" y="42"/>
                    <a:pt x="108" y="40"/>
                    <a:pt x="109" y="39"/>
                  </a:cubicBezTo>
                  <a:cubicBezTo>
                    <a:pt x="110" y="37"/>
                    <a:pt x="112" y="36"/>
                    <a:pt x="112" y="35"/>
                  </a:cubicBezTo>
                  <a:cubicBezTo>
                    <a:pt x="113" y="34"/>
                    <a:pt x="112" y="33"/>
                    <a:pt x="112" y="32"/>
                  </a:cubicBezTo>
                  <a:cubicBezTo>
                    <a:pt x="112" y="30"/>
                    <a:pt x="114" y="30"/>
                    <a:pt x="114" y="28"/>
                  </a:cubicBezTo>
                  <a:cubicBezTo>
                    <a:pt x="114" y="27"/>
                    <a:pt x="112" y="25"/>
                    <a:pt x="111" y="24"/>
                  </a:cubicBezTo>
                  <a:close/>
                  <a:moveTo>
                    <a:pt x="62" y="15"/>
                  </a:moveTo>
                  <a:cubicBezTo>
                    <a:pt x="62" y="14"/>
                    <a:pt x="62" y="14"/>
                    <a:pt x="63" y="14"/>
                  </a:cubicBezTo>
                  <a:cubicBezTo>
                    <a:pt x="62" y="14"/>
                    <a:pt x="62" y="14"/>
                    <a:pt x="62" y="15"/>
                  </a:cubicBezTo>
                  <a:close/>
                  <a:moveTo>
                    <a:pt x="68" y="78"/>
                  </a:moveTo>
                  <a:cubicBezTo>
                    <a:pt x="69" y="78"/>
                    <a:pt x="70" y="78"/>
                    <a:pt x="71" y="78"/>
                  </a:cubicBezTo>
                  <a:cubicBezTo>
                    <a:pt x="72" y="79"/>
                    <a:pt x="71" y="80"/>
                    <a:pt x="73" y="79"/>
                  </a:cubicBezTo>
                  <a:cubicBezTo>
                    <a:pt x="74" y="78"/>
                    <a:pt x="75" y="75"/>
                    <a:pt x="75" y="74"/>
                  </a:cubicBezTo>
                  <a:cubicBezTo>
                    <a:pt x="74" y="73"/>
                    <a:pt x="74" y="73"/>
                    <a:pt x="73" y="73"/>
                  </a:cubicBezTo>
                  <a:cubicBezTo>
                    <a:pt x="72" y="72"/>
                    <a:pt x="72" y="72"/>
                    <a:pt x="72" y="71"/>
                  </a:cubicBezTo>
                  <a:cubicBezTo>
                    <a:pt x="70" y="71"/>
                    <a:pt x="69" y="70"/>
                    <a:pt x="67" y="69"/>
                  </a:cubicBezTo>
                  <a:cubicBezTo>
                    <a:pt x="66" y="68"/>
                    <a:pt x="65" y="68"/>
                    <a:pt x="64" y="67"/>
                  </a:cubicBezTo>
                  <a:cubicBezTo>
                    <a:pt x="64" y="67"/>
                    <a:pt x="64" y="64"/>
                    <a:pt x="63" y="63"/>
                  </a:cubicBezTo>
                  <a:cubicBezTo>
                    <a:pt x="63" y="62"/>
                    <a:pt x="61" y="61"/>
                    <a:pt x="60" y="61"/>
                  </a:cubicBezTo>
                  <a:cubicBezTo>
                    <a:pt x="59" y="61"/>
                    <a:pt x="59" y="63"/>
                    <a:pt x="57" y="61"/>
                  </a:cubicBezTo>
                  <a:cubicBezTo>
                    <a:pt x="57" y="61"/>
                    <a:pt x="57" y="61"/>
                    <a:pt x="57" y="61"/>
                  </a:cubicBezTo>
                  <a:cubicBezTo>
                    <a:pt x="57" y="59"/>
                    <a:pt x="55" y="59"/>
                    <a:pt x="55" y="58"/>
                  </a:cubicBezTo>
                  <a:cubicBezTo>
                    <a:pt x="58" y="58"/>
                    <a:pt x="57" y="50"/>
                    <a:pt x="56" y="49"/>
                  </a:cubicBezTo>
                  <a:cubicBezTo>
                    <a:pt x="56" y="49"/>
                    <a:pt x="56" y="48"/>
                    <a:pt x="55" y="47"/>
                  </a:cubicBezTo>
                  <a:cubicBezTo>
                    <a:pt x="55" y="47"/>
                    <a:pt x="54" y="46"/>
                    <a:pt x="54" y="46"/>
                  </a:cubicBezTo>
                  <a:cubicBezTo>
                    <a:pt x="52" y="43"/>
                    <a:pt x="51" y="47"/>
                    <a:pt x="51" y="49"/>
                  </a:cubicBezTo>
                  <a:cubicBezTo>
                    <a:pt x="51" y="51"/>
                    <a:pt x="51" y="52"/>
                    <a:pt x="49" y="54"/>
                  </a:cubicBezTo>
                  <a:cubicBezTo>
                    <a:pt x="49" y="54"/>
                    <a:pt x="49" y="53"/>
                    <a:pt x="49" y="53"/>
                  </a:cubicBezTo>
                  <a:cubicBezTo>
                    <a:pt x="50" y="51"/>
                    <a:pt x="50" y="49"/>
                    <a:pt x="49" y="47"/>
                  </a:cubicBezTo>
                  <a:cubicBezTo>
                    <a:pt x="49" y="45"/>
                    <a:pt x="51" y="43"/>
                    <a:pt x="51" y="41"/>
                  </a:cubicBezTo>
                  <a:cubicBezTo>
                    <a:pt x="51" y="39"/>
                    <a:pt x="49" y="38"/>
                    <a:pt x="49" y="37"/>
                  </a:cubicBezTo>
                  <a:cubicBezTo>
                    <a:pt x="49" y="35"/>
                    <a:pt x="44" y="30"/>
                    <a:pt x="44" y="33"/>
                  </a:cubicBezTo>
                  <a:cubicBezTo>
                    <a:pt x="43" y="34"/>
                    <a:pt x="44" y="35"/>
                    <a:pt x="44" y="35"/>
                  </a:cubicBezTo>
                  <a:cubicBezTo>
                    <a:pt x="43" y="35"/>
                    <a:pt x="43" y="35"/>
                    <a:pt x="42" y="34"/>
                  </a:cubicBezTo>
                  <a:cubicBezTo>
                    <a:pt x="42" y="34"/>
                    <a:pt x="42" y="34"/>
                    <a:pt x="42" y="34"/>
                  </a:cubicBezTo>
                  <a:cubicBezTo>
                    <a:pt x="42" y="32"/>
                    <a:pt x="42" y="30"/>
                    <a:pt x="41" y="29"/>
                  </a:cubicBezTo>
                  <a:cubicBezTo>
                    <a:pt x="39" y="27"/>
                    <a:pt x="38" y="29"/>
                    <a:pt x="37" y="31"/>
                  </a:cubicBezTo>
                  <a:cubicBezTo>
                    <a:pt x="37" y="32"/>
                    <a:pt x="37" y="33"/>
                    <a:pt x="37" y="34"/>
                  </a:cubicBezTo>
                  <a:cubicBezTo>
                    <a:pt x="37" y="36"/>
                    <a:pt x="38" y="34"/>
                    <a:pt x="37" y="35"/>
                  </a:cubicBezTo>
                  <a:cubicBezTo>
                    <a:pt x="36" y="36"/>
                    <a:pt x="36" y="35"/>
                    <a:pt x="35" y="36"/>
                  </a:cubicBezTo>
                  <a:cubicBezTo>
                    <a:pt x="34" y="37"/>
                    <a:pt x="35" y="40"/>
                    <a:pt x="35" y="41"/>
                  </a:cubicBezTo>
                  <a:cubicBezTo>
                    <a:pt x="36" y="43"/>
                    <a:pt x="36" y="45"/>
                    <a:pt x="36" y="47"/>
                  </a:cubicBezTo>
                  <a:cubicBezTo>
                    <a:pt x="36" y="48"/>
                    <a:pt x="36" y="51"/>
                    <a:pt x="37" y="52"/>
                  </a:cubicBezTo>
                  <a:cubicBezTo>
                    <a:pt x="37" y="54"/>
                    <a:pt x="36" y="57"/>
                    <a:pt x="38" y="58"/>
                  </a:cubicBezTo>
                  <a:cubicBezTo>
                    <a:pt x="38" y="58"/>
                    <a:pt x="38" y="59"/>
                    <a:pt x="38" y="59"/>
                  </a:cubicBezTo>
                  <a:cubicBezTo>
                    <a:pt x="38" y="60"/>
                    <a:pt x="38" y="61"/>
                    <a:pt x="39" y="62"/>
                  </a:cubicBezTo>
                  <a:cubicBezTo>
                    <a:pt x="39" y="65"/>
                    <a:pt x="40" y="69"/>
                    <a:pt x="41" y="72"/>
                  </a:cubicBezTo>
                  <a:cubicBezTo>
                    <a:pt x="41" y="72"/>
                    <a:pt x="41" y="72"/>
                    <a:pt x="41" y="72"/>
                  </a:cubicBezTo>
                  <a:cubicBezTo>
                    <a:pt x="39" y="70"/>
                    <a:pt x="39" y="68"/>
                    <a:pt x="38" y="67"/>
                  </a:cubicBezTo>
                  <a:cubicBezTo>
                    <a:pt x="38" y="65"/>
                    <a:pt x="37" y="63"/>
                    <a:pt x="36" y="62"/>
                  </a:cubicBezTo>
                  <a:cubicBezTo>
                    <a:pt x="36" y="62"/>
                    <a:pt x="35" y="63"/>
                    <a:pt x="35" y="64"/>
                  </a:cubicBezTo>
                  <a:cubicBezTo>
                    <a:pt x="35" y="64"/>
                    <a:pt x="35" y="63"/>
                    <a:pt x="35" y="63"/>
                  </a:cubicBezTo>
                  <a:cubicBezTo>
                    <a:pt x="35" y="62"/>
                    <a:pt x="36" y="59"/>
                    <a:pt x="35" y="58"/>
                  </a:cubicBezTo>
                  <a:cubicBezTo>
                    <a:pt x="35" y="58"/>
                    <a:pt x="35" y="58"/>
                    <a:pt x="35" y="58"/>
                  </a:cubicBezTo>
                  <a:cubicBezTo>
                    <a:pt x="35" y="58"/>
                    <a:pt x="34" y="57"/>
                    <a:pt x="34" y="56"/>
                  </a:cubicBezTo>
                  <a:cubicBezTo>
                    <a:pt x="34" y="55"/>
                    <a:pt x="34" y="55"/>
                    <a:pt x="33" y="55"/>
                  </a:cubicBezTo>
                  <a:cubicBezTo>
                    <a:pt x="33" y="54"/>
                    <a:pt x="33" y="54"/>
                    <a:pt x="33" y="54"/>
                  </a:cubicBezTo>
                  <a:cubicBezTo>
                    <a:pt x="34" y="53"/>
                    <a:pt x="34" y="49"/>
                    <a:pt x="32" y="49"/>
                  </a:cubicBezTo>
                  <a:cubicBezTo>
                    <a:pt x="32" y="48"/>
                    <a:pt x="32" y="48"/>
                    <a:pt x="32" y="48"/>
                  </a:cubicBezTo>
                  <a:cubicBezTo>
                    <a:pt x="32" y="47"/>
                    <a:pt x="32" y="47"/>
                    <a:pt x="32" y="47"/>
                  </a:cubicBezTo>
                  <a:cubicBezTo>
                    <a:pt x="32" y="46"/>
                    <a:pt x="32" y="46"/>
                    <a:pt x="32" y="46"/>
                  </a:cubicBezTo>
                  <a:cubicBezTo>
                    <a:pt x="32" y="46"/>
                    <a:pt x="32" y="46"/>
                    <a:pt x="32" y="47"/>
                  </a:cubicBezTo>
                  <a:cubicBezTo>
                    <a:pt x="32" y="46"/>
                    <a:pt x="32" y="45"/>
                    <a:pt x="32" y="45"/>
                  </a:cubicBezTo>
                  <a:cubicBezTo>
                    <a:pt x="31" y="44"/>
                    <a:pt x="31" y="44"/>
                    <a:pt x="31" y="44"/>
                  </a:cubicBezTo>
                  <a:cubicBezTo>
                    <a:pt x="31" y="43"/>
                    <a:pt x="31" y="43"/>
                    <a:pt x="31" y="43"/>
                  </a:cubicBezTo>
                  <a:cubicBezTo>
                    <a:pt x="31" y="43"/>
                    <a:pt x="31" y="42"/>
                    <a:pt x="31" y="42"/>
                  </a:cubicBezTo>
                  <a:cubicBezTo>
                    <a:pt x="31" y="42"/>
                    <a:pt x="30" y="41"/>
                    <a:pt x="30" y="41"/>
                  </a:cubicBezTo>
                  <a:cubicBezTo>
                    <a:pt x="30" y="39"/>
                    <a:pt x="29" y="37"/>
                    <a:pt x="27" y="39"/>
                  </a:cubicBezTo>
                  <a:cubicBezTo>
                    <a:pt x="26" y="40"/>
                    <a:pt x="25" y="44"/>
                    <a:pt x="25" y="45"/>
                  </a:cubicBezTo>
                  <a:cubicBezTo>
                    <a:pt x="25" y="45"/>
                    <a:pt x="24" y="45"/>
                    <a:pt x="24" y="46"/>
                  </a:cubicBezTo>
                  <a:cubicBezTo>
                    <a:pt x="22" y="48"/>
                    <a:pt x="24" y="53"/>
                    <a:pt x="25" y="55"/>
                  </a:cubicBezTo>
                  <a:cubicBezTo>
                    <a:pt x="25" y="56"/>
                    <a:pt x="25" y="56"/>
                    <a:pt x="24" y="56"/>
                  </a:cubicBezTo>
                  <a:cubicBezTo>
                    <a:pt x="24" y="56"/>
                    <a:pt x="24" y="58"/>
                    <a:pt x="23" y="57"/>
                  </a:cubicBezTo>
                  <a:cubicBezTo>
                    <a:pt x="23" y="55"/>
                    <a:pt x="23" y="52"/>
                    <a:pt x="21" y="50"/>
                  </a:cubicBezTo>
                  <a:cubicBezTo>
                    <a:pt x="20" y="50"/>
                    <a:pt x="20" y="50"/>
                    <a:pt x="20" y="52"/>
                  </a:cubicBezTo>
                  <a:cubicBezTo>
                    <a:pt x="20" y="52"/>
                    <a:pt x="19" y="51"/>
                    <a:pt x="19" y="51"/>
                  </a:cubicBezTo>
                  <a:cubicBezTo>
                    <a:pt x="18" y="49"/>
                    <a:pt x="21" y="48"/>
                    <a:pt x="20" y="46"/>
                  </a:cubicBezTo>
                  <a:cubicBezTo>
                    <a:pt x="20" y="46"/>
                    <a:pt x="19" y="46"/>
                    <a:pt x="18" y="46"/>
                  </a:cubicBezTo>
                  <a:cubicBezTo>
                    <a:pt x="17" y="46"/>
                    <a:pt x="15" y="47"/>
                    <a:pt x="14" y="49"/>
                  </a:cubicBezTo>
                  <a:cubicBezTo>
                    <a:pt x="14" y="49"/>
                    <a:pt x="14" y="49"/>
                    <a:pt x="13" y="49"/>
                  </a:cubicBezTo>
                  <a:cubicBezTo>
                    <a:pt x="13" y="49"/>
                    <a:pt x="13" y="49"/>
                    <a:pt x="13" y="48"/>
                  </a:cubicBezTo>
                  <a:cubicBezTo>
                    <a:pt x="13" y="48"/>
                    <a:pt x="13" y="47"/>
                    <a:pt x="13" y="46"/>
                  </a:cubicBezTo>
                  <a:cubicBezTo>
                    <a:pt x="13" y="46"/>
                    <a:pt x="13" y="46"/>
                    <a:pt x="13" y="46"/>
                  </a:cubicBezTo>
                  <a:cubicBezTo>
                    <a:pt x="14" y="46"/>
                    <a:pt x="15" y="46"/>
                    <a:pt x="15" y="45"/>
                  </a:cubicBezTo>
                  <a:cubicBezTo>
                    <a:pt x="16" y="44"/>
                    <a:pt x="16" y="43"/>
                    <a:pt x="17" y="43"/>
                  </a:cubicBezTo>
                  <a:cubicBezTo>
                    <a:pt x="17" y="42"/>
                    <a:pt x="18" y="42"/>
                    <a:pt x="18" y="42"/>
                  </a:cubicBezTo>
                  <a:cubicBezTo>
                    <a:pt x="21" y="42"/>
                    <a:pt x="22" y="42"/>
                    <a:pt x="23" y="40"/>
                  </a:cubicBezTo>
                  <a:cubicBezTo>
                    <a:pt x="24" y="31"/>
                    <a:pt x="18" y="38"/>
                    <a:pt x="15" y="39"/>
                  </a:cubicBezTo>
                  <a:cubicBezTo>
                    <a:pt x="14" y="39"/>
                    <a:pt x="14" y="39"/>
                    <a:pt x="14" y="39"/>
                  </a:cubicBezTo>
                  <a:cubicBezTo>
                    <a:pt x="14" y="38"/>
                    <a:pt x="14" y="37"/>
                    <a:pt x="12" y="36"/>
                  </a:cubicBezTo>
                  <a:cubicBezTo>
                    <a:pt x="11" y="38"/>
                    <a:pt x="11" y="39"/>
                    <a:pt x="12" y="41"/>
                  </a:cubicBezTo>
                  <a:cubicBezTo>
                    <a:pt x="12" y="41"/>
                    <a:pt x="12" y="42"/>
                    <a:pt x="13" y="42"/>
                  </a:cubicBezTo>
                  <a:cubicBezTo>
                    <a:pt x="12" y="42"/>
                    <a:pt x="13" y="43"/>
                    <a:pt x="12" y="43"/>
                  </a:cubicBezTo>
                  <a:cubicBezTo>
                    <a:pt x="12" y="43"/>
                    <a:pt x="12" y="41"/>
                    <a:pt x="11" y="43"/>
                  </a:cubicBezTo>
                  <a:cubicBezTo>
                    <a:pt x="11" y="42"/>
                    <a:pt x="11" y="39"/>
                    <a:pt x="10" y="38"/>
                  </a:cubicBezTo>
                  <a:cubicBezTo>
                    <a:pt x="9" y="38"/>
                    <a:pt x="9" y="38"/>
                    <a:pt x="9" y="38"/>
                  </a:cubicBezTo>
                  <a:cubicBezTo>
                    <a:pt x="10" y="37"/>
                    <a:pt x="9" y="37"/>
                    <a:pt x="9" y="37"/>
                  </a:cubicBezTo>
                  <a:cubicBezTo>
                    <a:pt x="9" y="37"/>
                    <a:pt x="8" y="37"/>
                    <a:pt x="8" y="37"/>
                  </a:cubicBezTo>
                  <a:cubicBezTo>
                    <a:pt x="8" y="36"/>
                    <a:pt x="7" y="39"/>
                    <a:pt x="7" y="39"/>
                  </a:cubicBezTo>
                  <a:cubicBezTo>
                    <a:pt x="6" y="39"/>
                    <a:pt x="6" y="39"/>
                    <a:pt x="6" y="39"/>
                  </a:cubicBezTo>
                  <a:cubicBezTo>
                    <a:pt x="5" y="37"/>
                    <a:pt x="5" y="42"/>
                    <a:pt x="5" y="42"/>
                  </a:cubicBezTo>
                  <a:cubicBezTo>
                    <a:pt x="6" y="44"/>
                    <a:pt x="7" y="43"/>
                    <a:pt x="5" y="44"/>
                  </a:cubicBezTo>
                  <a:cubicBezTo>
                    <a:pt x="4" y="44"/>
                    <a:pt x="3" y="43"/>
                    <a:pt x="3" y="45"/>
                  </a:cubicBezTo>
                  <a:cubicBezTo>
                    <a:pt x="2" y="46"/>
                    <a:pt x="4" y="46"/>
                    <a:pt x="4" y="47"/>
                  </a:cubicBezTo>
                  <a:cubicBezTo>
                    <a:pt x="3" y="48"/>
                    <a:pt x="1" y="46"/>
                    <a:pt x="2" y="49"/>
                  </a:cubicBezTo>
                  <a:cubicBezTo>
                    <a:pt x="2" y="50"/>
                    <a:pt x="3" y="50"/>
                    <a:pt x="3" y="51"/>
                  </a:cubicBezTo>
                  <a:cubicBezTo>
                    <a:pt x="3" y="52"/>
                    <a:pt x="3" y="53"/>
                    <a:pt x="3" y="54"/>
                  </a:cubicBezTo>
                  <a:cubicBezTo>
                    <a:pt x="2" y="55"/>
                    <a:pt x="2" y="55"/>
                    <a:pt x="4" y="56"/>
                  </a:cubicBezTo>
                  <a:cubicBezTo>
                    <a:pt x="4" y="57"/>
                    <a:pt x="4" y="63"/>
                    <a:pt x="5" y="63"/>
                  </a:cubicBezTo>
                  <a:cubicBezTo>
                    <a:pt x="7" y="65"/>
                    <a:pt x="8" y="61"/>
                    <a:pt x="8" y="60"/>
                  </a:cubicBezTo>
                  <a:cubicBezTo>
                    <a:pt x="8" y="59"/>
                    <a:pt x="8" y="58"/>
                    <a:pt x="7" y="58"/>
                  </a:cubicBezTo>
                  <a:cubicBezTo>
                    <a:pt x="7" y="57"/>
                    <a:pt x="7" y="56"/>
                    <a:pt x="8" y="57"/>
                  </a:cubicBezTo>
                  <a:cubicBezTo>
                    <a:pt x="9" y="58"/>
                    <a:pt x="8" y="59"/>
                    <a:pt x="9" y="59"/>
                  </a:cubicBezTo>
                  <a:cubicBezTo>
                    <a:pt x="10" y="59"/>
                    <a:pt x="10" y="59"/>
                    <a:pt x="9" y="58"/>
                  </a:cubicBezTo>
                  <a:cubicBezTo>
                    <a:pt x="9" y="57"/>
                    <a:pt x="11" y="57"/>
                    <a:pt x="11" y="56"/>
                  </a:cubicBezTo>
                  <a:cubicBezTo>
                    <a:pt x="11" y="58"/>
                    <a:pt x="10" y="59"/>
                    <a:pt x="11" y="60"/>
                  </a:cubicBezTo>
                  <a:cubicBezTo>
                    <a:pt x="11" y="60"/>
                    <a:pt x="10" y="60"/>
                    <a:pt x="10" y="60"/>
                  </a:cubicBezTo>
                  <a:cubicBezTo>
                    <a:pt x="9" y="60"/>
                    <a:pt x="10" y="61"/>
                    <a:pt x="10" y="62"/>
                  </a:cubicBezTo>
                  <a:cubicBezTo>
                    <a:pt x="9" y="62"/>
                    <a:pt x="9" y="62"/>
                    <a:pt x="9" y="62"/>
                  </a:cubicBezTo>
                  <a:cubicBezTo>
                    <a:pt x="9" y="63"/>
                    <a:pt x="9" y="63"/>
                    <a:pt x="9" y="64"/>
                  </a:cubicBezTo>
                  <a:cubicBezTo>
                    <a:pt x="7" y="65"/>
                    <a:pt x="9" y="66"/>
                    <a:pt x="11" y="67"/>
                  </a:cubicBezTo>
                  <a:cubicBezTo>
                    <a:pt x="10" y="68"/>
                    <a:pt x="10" y="68"/>
                    <a:pt x="10" y="68"/>
                  </a:cubicBezTo>
                  <a:cubicBezTo>
                    <a:pt x="11" y="69"/>
                    <a:pt x="11" y="68"/>
                    <a:pt x="12" y="68"/>
                  </a:cubicBezTo>
                  <a:cubicBezTo>
                    <a:pt x="12" y="68"/>
                    <a:pt x="12" y="68"/>
                    <a:pt x="12" y="67"/>
                  </a:cubicBezTo>
                  <a:cubicBezTo>
                    <a:pt x="13" y="68"/>
                    <a:pt x="13" y="68"/>
                    <a:pt x="13" y="68"/>
                  </a:cubicBezTo>
                  <a:cubicBezTo>
                    <a:pt x="13" y="68"/>
                    <a:pt x="14" y="70"/>
                    <a:pt x="13" y="71"/>
                  </a:cubicBezTo>
                  <a:cubicBezTo>
                    <a:pt x="13" y="72"/>
                    <a:pt x="11" y="70"/>
                    <a:pt x="10" y="70"/>
                  </a:cubicBezTo>
                  <a:cubicBezTo>
                    <a:pt x="9" y="68"/>
                    <a:pt x="6" y="67"/>
                    <a:pt x="6" y="70"/>
                  </a:cubicBezTo>
                  <a:cubicBezTo>
                    <a:pt x="6" y="72"/>
                    <a:pt x="10" y="72"/>
                    <a:pt x="10" y="74"/>
                  </a:cubicBezTo>
                  <a:cubicBezTo>
                    <a:pt x="9" y="74"/>
                    <a:pt x="8" y="74"/>
                    <a:pt x="8" y="75"/>
                  </a:cubicBezTo>
                  <a:cubicBezTo>
                    <a:pt x="8" y="76"/>
                    <a:pt x="7" y="79"/>
                    <a:pt x="10" y="78"/>
                  </a:cubicBezTo>
                  <a:cubicBezTo>
                    <a:pt x="11" y="78"/>
                    <a:pt x="9" y="79"/>
                    <a:pt x="10" y="80"/>
                  </a:cubicBezTo>
                  <a:cubicBezTo>
                    <a:pt x="10" y="81"/>
                    <a:pt x="10" y="81"/>
                    <a:pt x="11" y="81"/>
                  </a:cubicBezTo>
                  <a:cubicBezTo>
                    <a:pt x="12" y="82"/>
                    <a:pt x="13" y="82"/>
                    <a:pt x="13" y="82"/>
                  </a:cubicBezTo>
                  <a:cubicBezTo>
                    <a:pt x="13" y="82"/>
                    <a:pt x="13" y="82"/>
                    <a:pt x="13" y="82"/>
                  </a:cubicBezTo>
                  <a:cubicBezTo>
                    <a:pt x="14" y="83"/>
                    <a:pt x="13" y="83"/>
                    <a:pt x="14" y="84"/>
                  </a:cubicBezTo>
                  <a:cubicBezTo>
                    <a:pt x="15" y="84"/>
                    <a:pt x="17" y="84"/>
                    <a:pt x="18" y="83"/>
                  </a:cubicBezTo>
                  <a:cubicBezTo>
                    <a:pt x="18" y="83"/>
                    <a:pt x="19" y="82"/>
                    <a:pt x="19" y="83"/>
                  </a:cubicBezTo>
                  <a:cubicBezTo>
                    <a:pt x="18" y="85"/>
                    <a:pt x="15" y="85"/>
                    <a:pt x="14" y="85"/>
                  </a:cubicBezTo>
                  <a:cubicBezTo>
                    <a:pt x="11" y="87"/>
                    <a:pt x="16" y="89"/>
                    <a:pt x="16" y="91"/>
                  </a:cubicBezTo>
                  <a:cubicBezTo>
                    <a:pt x="17" y="91"/>
                    <a:pt x="17" y="91"/>
                    <a:pt x="17" y="92"/>
                  </a:cubicBezTo>
                  <a:cubicBezTo>
                    <a:pt x="17" y="92"/>
                    <a:pt x="17" y="95"/>
                    <a:pt x="18" y="94"/>
                  </a:cubicBezTo>
                  <a:cubicBezTo>
                    <a:pt x="19" y="94"/>
                    <a:pt x="22" y="96"/>
                    <a:pt x="23" y="94"/>
                  </a:cubicBezTo>
                  <a:cubicBezTo>
                    <a:pt x="23" y="94"/>
                    <a:pt x="23" y="92"/>
                    <a:pt x="24" y="92"/>
                  </a:cubicBezTo>
                  <a:cubicBezTo>
                    <a:pt x="24" y="92"/>
                    <a:pt x="24" y="92"/>
                    <a:pt x="24" y="93"/>
                  </a:cubicBezTo>
                  <a:cubicBezTo>
                    <a:pt x="24" y="92"/>
                    <a:pt x="26" y="92"/>
                    <a:pt x="26" y="91"/>
                  </a:cubicBezTo>
                  <a:cubicBezTo>
                    <a:pt x="26" y="90"/>
                    <a:pt x="25" y="90"/>
                    <a:pt x="24" y="90"/>
                  </a:cubicBezTo>
                  <a:cubicBezTo>
                    <a:pt x="25" y="90"/>
                    <a:pt x="25" y="88"/>
                    <a:pt x="25" y="88"/>
                  </a:cubicBezTo>
                  <a:cubicBezTo>
                    <a:pt x="25" y="88"/>
                    <a:pt x="28" y="89"/>
                    <a:pt x="28" y="89"/>
                  </a:cubicBezTo>
                  <a:cubicBezTo>
                    <a:pt x="30" y="86"/>
                    <a:pt x="26" y="86"/>
                    <a:pt x="26" y="86"/>
                  </a:cubicBezTo>
                  <a:cubicBezTo>
                    <a:pt x="25" y="86"/>
                    <a:pt x="26" y="84"/>
                    <a:pt x="26" y="84"/>
                  </a:cubicBezTo>
                  <a:cubicBezTo>
                    <a:pt x="26" y="84"/>
                    <a:pt x="26" y="83"/>
                    <a:pt x="26" y="83"/>
                  </a:cubicBezTo>
                  <a:cubicBezTo>
                    <a:pt x="27" y="83"/>
                    <a:pt x="27" y="83"/>
                    <a:pt x="27" y="83"/>
                  </a:cubicBezTo>
                  <a:cubicBezTo>
                    <a:pt x="28" y="82"/>
                    <a:pt x="26" y="77"/>
                    <a:pt x="26" y="77"/>
                  </a:cubicBezTo>
                  <a:cubicBezTo>
                    <a:pt x="28" y="79"/>
                    <a:pt x="28" y="77"/>
                    <a:pt x="29" y="77"/>
                  </a:cubicBezTo>
                  <a:cubicBezTo>
                    <a:pt x="29" y="78"/>
                    <a:pt x="29" y="81"/>
                    <a:pt x="30" y="81"/>
                  </a:cubicBezTo>
                  <a:cubicBezTo>
                    <a:pt x="31" y="81"/>
                    <a:pt x="32" y="79"/>
                    <a:pt x="32" y="78"/>
                  </a:cubicBezTo>
                  <a:cubicBezTo>
                    <a:pt x="32" y="77"/>
                    <a:pt x="32" y="76"/>
                    <a:pt x="32" y="75"/>
                  </a:cubicBezTo>
                  <a:cubicBezTo>
                    <a:pt x="32" y="75"/>
                    <a:pt x="33" y="72"/>
                    <a:pt x="34" y="74"/>
                  </a:cubicBezTo>
                  <a:cubicBezTo>
                    <a:pt x="34" y="75"/>
                    <a:pt x="33" y="75"/>
                    <a:pt x="34" y="75"/>
                  </a:cubicBezTo>
                  <a:cubicBezTo>
                    <a:pt x="34" y="76"/>
                    <a:pt x="34" y="76"/>
                    <a:pt x="34" y="77"/>
                  </a:cubicBezTo>
                  <a:cubicBezTo>
                    <a:pt x="34" y="78"/>
                    <a:pt x="34" y="79"/>
                    <a:pt x="34" y="80"/>
                  </a:cubicBezTo>
                  <a:cubicBezTo>
                    <a:pt x="33" y="81"/>
                    <a:pt x="32" y="81"/>
                    <a:pt x="32" y="82"/>
                  </a:cubicBezTo>
                  <a:cubicBezTo>
                    <a:pt x="32" y="84"/>
                    <a:pt x="33" y="87"/>
                    <a:pt x="35" y="86"/>
                  </a:cubicBezTo>
                  <a:cubicBezTo>
                    <a:pt x="37" y="85"/>
                    <a:pt x="40" y="83"/>
                    <a:pt x="40" y="81"/>
                  </a:cubicBezTo>
                  <a:cubicBezTo>
                    <a:pt x="41" y="81"/>
                    <a:pt x="41" y="81"/>
                    <a:pt x="42" y="81"/>
                  </a:cubicBezTo>
                  <a:cubicBezTo>
                    <a:pt x="42" y="81"/>
                    <a:pt x="42" y="82"/>
                    <a:pt x="42" y="82"/>
                  </a:cubicBezTo>
                  <a:cubicBezTo>
                    <a:pt x="41" y="83"/>
                    <a:pt x="41" y="84"/>
                    <a:pt x="41" y="86"/>
                  </a:cubicBezTo>
                  <a:cubicBezTo>
                    <a:pt x="39" y="86"/>
                    <a:pt x="40" y="87"/>
                    <a:pt x="41" y="87"/>
                  </a:cubicBezTo>
                  <a:cubicBezTo>
                    <a:pt x="41" y="87"/>
                    <a:pt x="41" y="87"/>
                    <a:pt x="41" y="87"/>
                  </a:cubicBezTo>
                  <a:cubicBezTo>
                    <a:pt x="41" y="88"/>
                    <a:pt x="42" y="88"/>
                    <a:pt x="43" y="89"/>
                  </a:cubicBezTo>
                  <a:cubicBezTo>
                    <a:pt x="43" y="89"/>
                    <a:pt x="44" y="88"/>
                    <a:pt x="44" y="88"/>
                  </a:cubicBezTo>
                  <a:cubicBezTo>
                    <a:pt x="44" y="88"/>
                    <a:pt x="44" y="89"/>
                    <a:pt x="44" y="89"/>
                  </a:cubicBezTo>
                  <a:cubicBezTo>
                    <a:pt x="44" y="90"/>
                    <a:pt x="43" y="90"/>
                    <a:pt x="43" y="90"/>
                  </a:cubicBezTo>
                  <a:cubicBezTo>
                    <a:pt x="41" y="90"/>
                    <a:pt x="38" y="89"/>
                    <a:pt x="36" y="90"/>
                  </a:cubicBezTo>
                  <a:cubicBezTo>
                    <a:pt x="34" y="92"/>
                    <a:pt x="36" y="93"/>
                    <a:pt x="35" y="94"/>
                  </a:cubicBezTo>
                  <a:cubicBezTo>
                    <a:pt x="33" y="93"/>
                    <a:pt x="33" y="93"/>
                    <a:pt x="32" y="95"/>
                  </a:cubicBezTo>
                  <a:cubicBezTo>
                    <a:pt x="32" y="95"/>
                    <a:pt x="32" y="95"/>
                    <a:pt x="32" y="95"/>
                  </a:cubicBezTo>
                  <a:cubicBezTo>
                    <a:pt x="32" y="96"/>
                    <a:pt x="32" y="96"/>
                    <a:pt x="32" y="96"/>
                  </a:cubicBezTo>
                  <a:cubicBezTo>
                    <a:pt x="31" y="96"/>
                    <a:pt x="31" y="98"/>
                    <a:pt x="30" y="98"/>
                  </a:cubicBezTo>
                  <a:cubicBezTo>
                    <a:pt x="30" y="98"/>
                    <a:pt x="29" y="98"/>
                    <a:pt x="29" y="98"/>
                  </a:cubicBezTo>
                  <a:cubicBezTo>
                    <a:pt x="28" y="98"/>
                    <a:pt x="26" y="98"/>
                    <a:pt x="26" y="98"/>
                  </a:cubicBezTo>
                  <a:cubicBezTo>
                    <a:pt x="25" y="98"/>
                    <a:pt x="25" y="99"/>
                    <a:pt x="25" y="99"/>
                  </a:cubicBezTo>
                  <a:cubicBezTo>
                    <a:pt x="24" y="100"/>
                    <a:pt x="24" y="97"/>
                    <a:pt x="22" y="99"/>
                  </a:cubicBezTo>
                  <a:cubicBezTo>
                    <a:pt x="21" y="100"/>
                    <a:pt x="21" y="104"/>
                    <a:pt x="22" y="105"/>
                  </a:cubicBezTo>
                  <a:cubicBezTo>
                    <a:pt x="22" y="106"/>
                    <a:pt x="22" y="108"/>
                    <a:pt x="22" y="109"/>
                  </a:cubicBezTo>
                  <a:cubicBezTo>
                    <a:pt x="23" y="109"/>
                    <a:pt x="22" y="110"/>
                    <a:pt x="23" y="110"/>
                  </a:cubicBezTo>
                  <a:cubicBezTo>
                    <a:pt x="24" y="110"/>
                    <a:pt x="25" y="109"/>
                    <a:pt x="26" y="109"/>
                  </a:cubicBezTo>
                  <a:cubicBezTo>
                    <a:pt x="27" y="109"/>
                    <a:pt x="28" y="109"/>
                    <a:pt x="30" y="108"/>
                  </a:cubicBezTo>
                  <a:cubicBezTo>
                    <a:pt x="30" y="108"/>
                    <a:pt x="31" y="108"/>
                    <a:pt x="31" y="108"/>
                  </a:cubicBezTo>
                  <a:cubicBezTo>
                    <a:pt x="32" y="106"/>
                    <a:pt x="34" y="105"/>
                    <a:pt x="36" y="107"/>
                  </a:cubicBezTo>
                  <a:cubicBezTo>
                    <a:pt x="36" y="107"/>
                    <a:pt x="36" y="107"/>
                    <a:pt x="36" y="107"/>
                  </a:cubicBezTo>
                  <a:cubicBezTo>
                    <a:pt x="37" y="107"/>
                    <a:pt x="38" y="106"/>
                    <a:pt x="39" y="106"/>
                  </a:cubicBezTo>
                  <a:cubicBezTo>
                    <a:pt x="41" y="107"/>
                    <a:pt x="42" y="105"/>
                    <a:pt x="43" y="106"/>
                  </a:cubicBezTo>
                  <a:cubicBezTo>
                    <a:pt x="45" y="108"/>
                    <a:pt x="40" y="108"/>
                    <a:pt x="39" y="109"/>
                  </a:cubicBezTo>
                  <a:cubicBezTo>
                    <a:pt x="38" y="109"/>
                    <a:pt x="38" y="109"/>
                    <a:pt x="37" y="110"/>
                  </a:cubicBezTo>
                  <a:cubicBezTo>
                    <a:pt x="37" y="109"/>
                    <a:pt x="36" y="109"/>
                    <a:pt x="36" y="110"/>
                  </a:cubicBezTo>
                  <a:cubicBezTo>
                    <a:pt x="35" y="110"/>
                    <a:pt x="35" y="110"/>
                    <a:pt x="35" y="110"/>
                  </a:cubicBezTo>
                  <a:cubicBezTo>
                    <a:pt x="34" y="110"/>
                    <a:pt x="27" y="113"/>
                    <a:pt x="30" y="114"/>
                  </a:cubicBezTo>
                  <a:cubicBezTo>
                    <a:pt x="31" y="114"/>
                    <a:pt x="33" y="114"/>
                    <a:pt x="34" y="115"/>
                  </a:cubicBezTo>
                  <a:cubicBezTo>
                    <a:pt x="35" y="116"/>
                    <a:pt x="37" y="115"/>
                    <a:pt x="38" y="117"/>
                  </a:cubicBezTo>
                  <a:cubicBezTo>
                    <a:pt x="36" y="118"/>
                    <a:pt x="37" y="117"/>
                    <a:pt x="36" y="117"/>
                  </a:cubicBezTo>
                  <a:cubicBezTo>
                    <a:pt x="35" y="116"/>
                    <a:pt x="33" y="116"/>
                    <a:pt x="32" y="116"/>
                  </a:cubicBezTo>
                  <a:cubicBezTo>
                    <a:pt x="31" y="116"/>
                    <a:pt x="31" y="116"/>
                    <a:pt x="29" y="116"/>
                  </a:cubicBezTo>
                  <a:cubicBezTo>
                    <a:pt x="29" y="117"/>
                    <a:pt x="29" y="118"/>
                    <a:pt x="27" y="118"/>
                  </a:cubicBezTo>
                  <a:cubicBezTo>
                    <a:pt x="27" y="117"/>
                    <a:pt x="27" y="117"/>
                    <a:pt x="27" y="117"/>
                  </a:cubicBezTo>
                  <a:cubicBezTo>
                    <a:pt x="28" y="114"/>
                    <a:pt x="24" y="115"/>
                    <a:pt x="23" y="117"/>
                  </a:cubicBezTo>
                  <a:cubicBezTo>
                    <a:pt x="23" y="118"/>
                    <a:pt x="24" y="118"/>
                    <a:pt x="24" y="118"/>
                  </a:cubicBezTo>
                  <a:cubicBezTo>
                    <a:pt x="24" y="119"/>
                    <a:pt x="24" y="119"/>
                    <a:pt x="24" y="120"/>
                  </a:cubicBezTo>
                  <a:cubicBezTo>
                    <a:pt x="24" y="121"/>
                    <a:pt x="25" y="123"/>
                    <a:pt x="26" y="124"/>
                  </a:cubicBezTo>
                  <a:cubicBezTo>
                    <a:pt x="26" y="125"/>
                    <a:pt x="26" y="126"/>
                    <a:pt x="27" y="127"/>
                  </a:cubicBezTo>
                  <a:cubicBezTo>
                    <a:pt x="27" y="127"/>
                    <a:pt x="27" y="127"/>
                    <a:pt x="28" y="127"/>
                  </a:cubicBezTo>
                  <a:cubicBezTo>
                    <a:pt x="29" y="128"/>
                    <a:pt x="30" y="128"/>
                    <a:pt x="31" y="129"/>
                  </a:cubicBezTo>
                  <a:cubicBezTo>
                    <a:pt x="32" y="130"/>
                    <a:pt x="31" y="131"/>
                    <a:pt x="32" y="132"/>
                  </a:cubicBezTo>
                  <a:cubicBezTo>
                    <a:pt x="33" y="133"/>
                    <a:pt x="36" y="133"/>
                    <a:pt x="37" y="132"/>
                  </a:cubicBezTo>
                  <a:cubicBezTo>
                    <a:pt x="37" y="132"/>
                    <a:pt x="37" y="131"/>
                    <a:pt x="37" y="131"/>
                  </a:cubicBezTo>
                  <a:cubicBezTo>
                    <a:pt x="38" y="130"/>
                    <a:pt x="38" y="132"/>
                    <a:pt x="39" y="132"/>
                  </a:cubicBezTo>
                  <a:cubicBezTo>
                    <a:pt x="41" y="132"/>
                    <a:pt x="39" y="131"/>
                    <a:pt x="40" y="131"/>
                  </a:cubicBezTo>
                  <a:cubicBezTo>
                    <a:pt x="42" y="130"/>
                    <a:pt x="42" y="132"/>
                    <a:pt x="42" y="133"/>
                  </a:cubicBezTo>
                  <a:cubicBezTo>
                    <a:pt x="41" y="134"/>
                    <a:pt x="39" y="133"/>
                    <a:pt x="40" y="136"/>
                  </a:cubicBezTo>
                  <a:cubicBezTo>
                    <a:pt x="39" y="135"/>
                    <a:pt x="39" y="135"/>
                    <a:pt x="39" y="135"/>
                  </a:cubicBezTo>
                  <a:cubicBezTo>
                    <a:pt x="39" y="135"/>
                    <a:pt x="39" y="134"/>
                    <a:pt x="38" y="134"/>
                  </a:cubicBezTo>
                  <a:cubicBezTo>
                    <a:pt x="37" y="134"/>
                    <a:pt x="35" y="135"/>
                    <a:pt x="34" y="136"/>
                  </a:cubicBezTo>
                  <a:cubicBezTo>
                    <a:pt x="35" y="137"/>
                    <a:pt x="37" y="142"/>
                    <a:pt x="39" y="141"/>
                  </a:cubicBezTo>
                  <a:cubicBezTo>
                    <a:pt x="40" y="142"/>
                    <a:pt x="40" y="141"/>
                    <a:pt x="40" y="142"/>
                  </a:cubicBezTo>
                  <a:cubicBezTo>
                    <a:pt x="40" y="143"/>
                    <a:pt x="39" y="146"/>
                    <a:pt x="39" y="146"/>
                  </a:cubicBezTo>
                  <a:cubicBezTo>
                    <a:pt x="40" y="146"/>
                    <a:pt x="40" y="145"/>
                    <a:pt x="40" y="145"/>
                  </a:cubicBezTo>
                  <a:cubicBezTo>
                    <a:pt x="41" y="145"/>
                    <a:pt x="41" y="146"/>
                    <a:pt x="42" y="146"/>
                  </a:cubicBezTo>
                  <a:cubicBezTo>
                    <a:pt x="43" y="145"/>
                    <a:pt x="45" y="145"/>
                    <a:pt x="45" y="143"/>
                  </a:cubicBezTo>
                  <a:cubicBezTo>
                    <a:pt x="45" y="142"/>
                    <a:pt x="46" y="142"/>
                    <a:pt x="45" y="141"/>
                  </a:cubicBezTo>
                  <a:cubicBezTo>
                    <a:pt x="45" y="140"/>
                    <a:pt x="45" y="140"/>
                    <a:pt x="44" y="140"/>
                  </a:cubicBezTo>
                  <a:cubicBezTo>
                    <a:pt x="44" y="140"/>
                    <a:pt x="44" y="139"/>
                    <a:pt x="44" y="139"/>
                  </a:cubicBezTo>
                  <a:cubicBezTo>
                    <a:pt x="45" y="137"/>
                    <a:pt x="47" y="134"/>
                    <a:pt x="45" y="132"/>
                  </a:cubicBezTo>
                  <a:cubicBezTo>
                    <a:pt x="45" y="131"/>
                    <a:pt x="46" y="131"/>
                    <a:pt x="46" y="131"/>
                  </a:cubicBezTo>
                  <a:cubicBezTo>
                    <a:pt x="47" y="131"/>
                    <a:pt x="47" y="129"/>
                    <a:pt x="47" y="128"/>
                  </a:cubicBezTo>
                  <a:cubicBezTo>
                    <a:pt x="47" y="128"/>
                    <a:pt x="48" y="124"/>
                    <a:pt x="47" y="124"/>
                  </a:cubicBezTo>
                  <a:cubicBezTo>
                    <a:pt x="47" y="124"/>
                    <a:pt x="47" y="124"/>
                    <a:pt x="47" y="123"/>
                  </a:cubicBezTo>
                  <a:cubicBezTo>
                    <a:pt x="48" y="123"/>
                    <a:pt x="48" y="121"/>
                    <a:pt x="47" y="121"/>
                  </a:cubicBezTo>
                  <a:cubicBezTo>
                    <a:pt x="46" y="121"/>
                    <a:pt x="48" y="120"/>
                    <a:pt x="48" y="119"/>
                  </a:cubicBezTo>
                  <a:cubicBezTo>
                    <a:pt x="49" y="118"/>
                    <a:pt x="48" y="116"/>
                    <a:pt x="48" y="116"/>
                  </a:cubicBezTo>
                  <a:cubicBezTo>
                    <a:pt x="49" y="113"/>
                    <a:pt x="51" y="119"/>
                    <a:pt x="53" y="117"/>
                  </a:cubicBezTo>
                  <a:cubicBezTo>
                    <a:pt x="53" y="116"/>
                    <a:pt x="53" y="114"/>
                    <a:pt x="53" y="113"/>
                  </a:cubicBezTo>
                  <a:cubicBezTo>
                    <a:pt x="53" y="112"/>
                    <a:pt x="53" y="111"/>
                    <a:pt x="53" y="111"/>
                  </a:cubicBezTo>
                  <a:cubicBezTo>
                    <a:pt x="54" y="111"/>
                    <a:pt x="55" y="107"/>
                    <a:pt x="53" y="107"/>
                  </a:cubicBezTo>
                  <a:cubicBezTo>
                    <a:pt x="53" y="107"/>
                    <a:pt x="53" y="106"/>
                    <a:pt x="53" y="106"/>
                  </a:cubicBezTo>
                  <a:cubicBezTo>
                    <a:pt x="53" y="106"/>
                    <a:pt x="53" y="106"/>
                    <a:pt x="53" y="106"/>
                  </a:cubicBezTo>
                  <a:cubicBezTo>
                    <a:pt x="53" y="105"/>
                    <a:pt x="52" y="106"/>
                    <a:pt x="52" y="104"/>
                  </a:cubicBezTo>
                  <a:cubicBezTo>
                    <a:pt x="52" y="104"/>
                    <a:pt x="54" y="104"/>
                    <a:pt x="54" y="103"/>
                  </a:cubicBezTo>
                  <a:cubicBezTo>
                    <a:pt x="54" y="103"/>
                    <a:pt x="53" y="102"/>
                    <a:pt x="54" y="101"/>
                  </a:cubicBezTo>
                  <a:cubicBezTo>
                    <a:pt x="55" y="99"/>
                    <a:pt x="56" y="101"/>
                    <a:pt x="57" y="100"/>
                  </a:cubicBezTo>
                  <a:cubicBezTo>
                    <a:pt x="59" y="99"/>
                    <a:pt x="58" y="96"/>
                    <a:pt x="56" y="95"/>
                  </a:cubicBezTo>
                  <a:cubicBezTo>
                    <a:pt x="56" y="95"/>
                    <a:pt x="57" y="95"/>
                    <a:pt x="57" y="95"/>
                  </a:cubicBezTo>
                  <a:cubicBezTo>
                    <a:pt x="58" y="95"/>
                    <a:pt x="59" y="94"/>
                    <a:pt x="58" y="93"/>
                  </a:cubicBezTo>
                  <a:cubicBezTo>
                    <a:pt x="58" y="93"/>
                    <a:pt x="56" y="91"/>
                    <a:pt x="57" y="91"/>
                  </a:cubicBezTo>
                  <a:cubicBezTo>
                    <a:pt x="57" y="90"/>
                    <a:pt x="58" y="91"/>
                    <a:pt x="58" y="91"/>
                  </a:cubicBezTo>
                  <a:cubicBezTo>
                    <a:pt x="59" y="89"/>
                    <a:pt x="57" y="88"/>
                    <a:pt x="58" y="87"/>
                  </a:cubicBezTo>
                  <a:cubicBezTo>
                    <a:pt x="59" y="84"/>
                    <a:pt x="63" y="86"/>
                    <a:pt x="62" y="82"/>
                  </a:cubicBezTo>
                  <a:cubicBezTo>
                    <a:pt x="62" y="81"/>
                    <a:pt x="63" y="81"/>
                    <a:pt x="64" y="81"/>
                  </a:cubicBezTo>
                  <a:cubicBezTo>
                    <a:pt x="65" y="81"/>
                    <a:pt x="67" y="79"/>
                    <a:pt x="68" y="78"/>
                  </a:cubicBezTo>
                  <a:close/>
                  <a:moveTo>
                    <a:pt x="94" y="107"/>
                  </a:moveTo>
                  <a:cubicBezTo>
                    <a:pt x="94" y="106"/>
                    <a:pt x="92" y="106"/>
                    <a:pt x="91" y="106"/>
                  </a:cubicBezTo>
                  <a:cubicBezTo>
                    <a:pt x="90" y="106"/>
                    <a:pt x="90" y="107"/>
                    <a:pt x="89" y="105"/>
                  </a:cubicBezTo>
                  <a:cubicBezTo>
                    <a:pt x="88" y="103"/>
                    <a:pt x="87" y="102"/>
                    <a:pt x="86" y="100"/>
                  </a:cubicBezTo>
                  <a:cubicBezTo>
                    <a:pt x="86" y="99"/>
                    <a:pt x="87" y="97"/>
                    <a:pt x="86" y="96"/>
                  </a:cubicBezTo>
                  <a:cubicBezTo>
                    <a:pt x="86" y="93"/>
                    <a:pt x="83" y="93"/>
                    <a:pt x="81" y="94"/>
                  </a:cubicBezTo>
                  <a:cubicBezTo>
                    <a:pt x="79" y="96"/>
                    <a:pt x="76" y="95"/>
                    <a:pt x="73" y="96"/>
                  </a:cubicBezTo>
                  <a:cubicBezTo>
                    <a:pt x="70" y="97"/>
                    <a:pt x="70" y="99"/>
                    <a:pt x="73" y="102"/>
                  </a:cubicBezTo>
                  <a:cubicBezTo>
                    <a:pt x="75" y="104"/>
                    <a:pt x="75" y="104"/>
                    <a:pt x="74" y="108"/>
                  </a:cubicBezTo>
                  <a:cubicBezTo>
                    <a:pt x="73" y="109"/>
                    <a:pt x="73" y="110"/>
                    <a:pt x="73" y="112"/>
                  </a:cubicBezTo>
                  <a:cubicBezTo>
                    <a:pt x="73" y="113"/>
                    <a:pt x="73" y="113"/>
                    <a:pt x="73" y="114"/>
                  </a:cubicBezTo>
                  <a:cubicBezTo>
                    <a:pt x="72" y="114"/>
                    <a:pt x="71" y="114"/>
                    <a:pt x="71" y="115"/>
                  </a:cubicBezTo>
                  <a:cubicBezTo>
                    <a:pt x="71" y="115"/>
                    <a:pt x="70" y="118"/>
                    <a:pt x="71" y="119"/>
                  </a:cubicBezTo>
                  <a:cubicBezTo>
                    <a:pt x="72" y="120"/>
                    <a:pt x="73" y="118"/>
                    <a:pt x="74" y="118"/>
                  </a:cubicBezTo>
                  <a:cubicBezTo>
                    <a:pt x="76" y="117"/>
                    <a:pt x="77" y="118"/>
                    <a:pt x="78" y="117"/>
                  </a:cubicBezTo>
                  <a:cubicBezTo>
                    <a:pt x="79" y="116"/>
                    <a:pt x="80" y="114"/>
                    <a:pt x="82" y="114"/>
                  </a:cubicBezTo>
                  <a:cubicBezTo>
                    <a:pt x="83" y="115"/>
                    <a:pt x="83" y="117"/>
                    <a:pt x="83" y="118"/>
                  </a:cubicBezTo>
                  <a:cubicBezTo>
                    <a:pt x="84" y="119"/>
                    <a:pt x="83" y="119"/>
                    <a:pt x="83" y="120"/>
                  </a:cubicBezTo>
                  <a:cubicBezTo>
                    <a:pt x="83" y="121"/>
                    <a:pt x="82" y="125"/>
                    <a:pt x="83" y="125"/>
                  </a:cubicBezTo>
                  <a:cubicBezTo>
                    <a:pt x="84" y="125"/>
                    <a:pt x="86" y="122"/>
                    <a:pt x="86" y="121"/>
                  </a:cubicBezTo>
                  <a:cubicBezTo>
                    <a:pt x="88" y="120"/>
                    <a:pt x="90" y="116"/>
                    <a:pt x="92" y="115"/>
                  </a:cubicBezTo>
                  <a:cubicBezTo>
                    <a:pt x="93" y="115"/>
                    <a:pt x="93" y="115"/>
                    <a:pt x="92" y="113"/>
                  </a:cubicBezTo>
                  <a:cubicBezTo>
                    <a:pt x="94" y="113"/>
                    <a:pt x="93" y="112"/>
                    <a:pt x="93" y="111"/>
                  </a:cubicBezTo>
                  <a:cubicBezTo>
                    <a:pt x="93" y="110"/>
                    <a:pt x="93" y="110"/>
                    <a:pt x="93" y="109"/>
                  </a:cubicBezTo>
                  <a:cubicBezTo>
                    <a:pt x="93" y="108"/>
                    <a:pt x="94" y="107"/>
                    <a:pt x="94" y="107"/>
                  </a:cubicBezTo>
                  <a:close/>
                  <a:moveTo>
                    <a:pt x="156" y="22"/>
                  </a:moveTo>
                  <a:cubicBezTo>
                    <a:pt x="156" y="26"/>
                    <a:pt x="150" y="25"/>
                    <a:pt x="148" y="26"/>
                  </a:cubicBezTo>
                  <a:cubicBezTo>
                    <a:pt x="146" y="27"/>
                    <a:pt x="143" y="30"/>
                    <a:pt x="143" y="26"/>
                  </a:cubicBezTo>
                  <a:cubicBezTo>
                    <a:pt x="142" y="23"/>
                    <a:pt x="146" y="20"/>
                    <a:pt x="148" y="19"/>
                  </a:cubicBezTo>
                  <a:cubicBezTo>
                    <a:pt x="150" y="18"/>
                    <a:pt x="152" y="17"/>
                    <a:pt x="154" y="18"/>
                  </a:cubicBezTo>
                  <a:cubicBezTo>
                    <a:pt x="155" y="19"/>
                    <a:pt x="156" y="21"/>
                    <a:pt x="156" y="22"/>
                  </a:cubicBezTo>
                  <a:close/>
                  <a:moveTo>
                    <a:pt x="70" y="94"/>
                  </a:moveTo>
                  <a:cubicBezTo>
                    <a:pt x="70" y="93"/>
                    <a:pt x="69" y="89"/>
                    <a:pt x="69" y="89"/>
                  </a:cubicBezTo>
                  <a:cubicBezTo>
                    <a:pt x="69" y="87"/>
                    <a:pt x="66" y="86"/>
                    <a:pt x="66" y="85"/>
                  </a:cubicBezTo>
                  <a:cubicBezTo>
                    <a:pt x="67" y="83"/>
                    <a:pt x="71" y="83"/>
                    <a:pt x="72" y="83"/>
                  </a:cubicBezTo>
                  <a:cubicBezTo>
                    <a:pt x="72" y="82"/>
                    <a:pt x="72" y="80"/>
                    <a:pt x="73" y="80"/>
                  </a:cubicBezTo>
                  <a:cubicBezTo>
                    <a:pt x="74" y="80"/>
                    <a:pt x="74" y="81"/>
                    <a:pt x="74" y="82"/>
                  </a:cubicBezTo>
                  <a:cubicBezTo>
                    <a:pt x="76" y="80"/>
                    <a:pt x="78" y="82"/>
                    <a:pt x="78" y="84"/>
                  </a:cubicBezTo>
                  <a:cubicBezTo>
                    <a:pt x="79" y="85"/>
                    <a:pt x="79" y="85"/>
                    <a:pt x="79" y="86"/>
                  </a:cubicBezTo>
                  <a:cubicBezTo>
                    <a:pt x="79" y="88"/>
                    <a:pt x="81" y="93"/>
                    <a:pt x="77" y="93"/>
                  </a:cubicBezTo>
                  <a:cubicBezTo>
                    <a:pt x="77" y="94"/>
                    <a:pt x="76" y="93"/>
                    <a:pt x="76" y="93"/>
                  </a:cubicBezTo>
                  <a:cubicBezTo>
                    <a:pt x="75" y="93"/>
                    <a:pt x="73" y="94"/>
                    <a:pt x="72" y="94"/>
                  </a:cubicBezTo>
                  <a:cubicBezTo>
                    <a:pt x="71" y="94"/>
                    <a:pt x="71" y="93"/>
                    <a:pt x="70" y="94"/>
                  </a:cubicBezTo>
                  <a:close/>
                  <a:moveTo>
                    <a:pt x="130" y="71"/>
                  </a:moveTo>
                  <a:cubicBezTo>
                    <a:pt x="130" y="71"/>
                    <a:pt x="128" y="72"/>
                    <a:pt x="128" y="72"/>
                  </a:cubicBezTo>
                  <a:cubicBezTo>
                    <a:pt x="127" y="72"/>
                    <a:pt x="127" y="72"/>
                    <a:pt x="126" y="72"/>
                  </a:cubicBezTo>
                  <a:cubicBezTo>
                    <a:pt x="124" y="71"/>
                    <a:pt x="122" y="71"/>
                    <a:pt x="120" y="73"/>
                  </a:cubicBezTo>
                  <a:cubicBezTo>
                    <a:pt x="120" y="74"/>
                    <a:pt x="120" y="74"/>
                    <a:pt x="119" y="74"/>
                  </a:cubicBezTo>
                  <a:cubicBezTo>
                    <a:pt x="119" y="74"/>
                    <a:pt x="119" y="74"/>
                    <a:pt x="119" y="74"/>
                  </a:cubicBezTo>
                  <a:cubicBezTo>
                    <a:pt x="117" y="73"/>
                    <a:pt x="122" y="69"/>
                    <a:pt x="123" y="69"/>
                  </a:cubicBezTo>
                  <a:cubicBezTo>
                    <a:pt x="125" y="69"/>
                    <a:pt x="125" y="70"/>
                    <a:pt x="126" y="70"/>
                  </a:cubicBezTo>
                  <a:cubicBezTo>
                    <a:pt x="127" y="71"/>
                    <a:pt x="127" y="71"/>
                    <a:pt x="128" y="71"/>
                  </a:cubicBezTo>
                  <a:cubicBezTo>
                    <a:pt x="129" y="71"/>
                    <a:pt x="130" y="70"/>
                    <a:pt x="130" y="71"/>
                  </a:cubicBezTo>
                  <a:close/>
                  <a:moveTo>
                    <a:pt x="118" y="27"/>
                  </a:moveTo>
                  <a:cubicBezTo>
                    <a:pt x="117" y="25"/>
                    <a:pt x="116" y="23"/>
                    <a:pt x="118" y="22"/>
                  </a:cubicBezTo>
                  <a:cubicBezTo>
                    <a:pt x="119" y="21"/>
                    <a:pt x="121" y="25"/>
                    <a:pt x="121" y="25"/>
                  </a:cubicBezTo>
                  <a:cubicBezTo>
                    <a:pt x="122" y="26"/>
                    <a:pt x="122" y="26"/>
                    <a:pt x="121" y="27"/>
                  </a:cubicBezTo>
                  <a:cubicBezTo>
                    <a:pt x="120" y="28"/>
                    <a:pt x="118" y="29"/>
                    <a:pt x="118" y="27"/>
                  </a:cubicBezTo>
                  <a:close/>
                  <a:moveTo>
                    <a:pt x="65" y="65"/>
                  </a:moveTo>
                  <a:cubicBezTo>
                    <a:pt x="65" y="62"/>
                    <a:pt x="70" y="63"/>
                    <a:pt x="70" y="65"/>
                  </a:cubicBezTo>
                  <a:cubicBezTo>
                    <a:pt x="70" y="67"/>
                    <a:pt x="65" y="68"/>
                    <a:pt x="65" y="65"/>
                  </a:cubicBezTo>
                  <a:close/>
                  <a:moveTo>
                    <a:pt x="52" y="16"/>
                  </a:moveTo>
                  <a:cubicBezTo>
                    <a:pt x="54" y="13"/>
                    <a:pt x="54" y="18"/>
                    <a:pt x="56" y="18"/>
                  </a:cubicBezTo>
                  <a:cubicBezTo>
                    <a:pt x="55" y="19"/>
                    <a:pt x="55" y="20"/>
                    <a:pt x="54" y="20"/>
                  </a:cubicBezTo>
                  <a:cubicBezTo>
                    <a:pt x="52" y="19"/>
                    <a:pt x="51" y="17"/>
                    <a:pt x="52" y="16"/>
                  </a:cubicBezTo>
                  <a:close/>
                  <a:moveTo>
                    <a:pt x="112" y="79"/>
                  </a:moveTo>
                  <a:cubicBezTo>
                    <a:pt x="110" y="81"/>
                    <a:pt x="108" y="77"/>
                    <a:pt x="108" y="75"/>
                  </a:cubicBezTo>
                  <a:cubicBezTo>
                    <a:pt x="109" y="72"/>
                    <a:pt x="112" y="78"/>
                    <a:pt x="112" y="79"/>
                  </a:cubicBezTo>
                  <a:close/>
                  <a:moveTo>
                    <a:pt x="135" y="67"/>
                  </a:moveTo>
                  <a:cubicBezTo>
                    <a:pt x="135" y="68"/>
                    <a:pt x="134" y="69"/>
                    <a:pt x="133" y="69"/>
                  </a:cubicBezTo>
                  <a:cubicBezTo>
                    <a:pt x="129" y="67"/>
                    <a:pt x="135" y="65"/>
                    <a:pt x="135" y="67"/>
                  </a:cubicBezTo>
                  <a:close/>
                  <a:moveTo>
                    <a:pt x="65" y="55"/>
                  </a:moveTo>
                  <a:cubicBezTo>
                    <a:pt x="64" y="55"/>
                    <a:pt x="61" y="56"/>
                    <a:pt x="62" y="53"/>
                  </a:cubicBezTo>
                  <a:cubicBezTo>
                    <a:pt x="63" y="52"/>
                    <a:pt x="65" y="54"/>
                    <a:pt x="65" y="55"/>
                  </a:cubicBezTo>
                  <a:close/>
                  <a:moveTo>
                    <a:pt x="102" y="142"/>
                  </a:moveTo>
                  <a:cubicBezTo>
                    <a:pt x="102" y="142"/>
                    <a:pt x="102" y="142"/>
                    <a:pt x="102" y="142"/>
                  </a:cubicBezTo>
                  <a:cubicBezTo>
                    <a:pt x="101" y="145"/>
                    <a:pt x="100" y="147"/>
                    <a:pt x="98" y="149"/>
                  </a:cubicBezTo>
                  <a:cubicBezTo>
                    <a:pt x="99" y="146"/>
                    <a:pt x="101" y="144"/>
                    <a:pt x="102" y="142"/>
                  </a:cubicBezTo>
                  <a:close/>
                  <a:moveTo>
                    <a:pt x="4" y="43"/>
                  </a:moveTo>
                  <a:cubicBezTo>
                    <a:pt x="4" y="43"/>
                    <a:pt x="3" y="43"/>
                    <a:pt x="3" y="44"/>
                  </a:cubicBezTo>
                  <a:cubicBezTo>
                    <a:pt x="1" y="43"/>
                    <a:pt x="3" y="38"/>
                    <a:pt x="4" y="43"/>
                  </a:cubicBezTo>
                  <a:close/>
                  <a:moveTo>
                    <a:pt x="68" y="4"/>
                  </a:moveTo>
                  <a:cubicBezTo>
                    <a:pt x="68" y="2"/>
                    <a:pt x="70" y="3"/>
                    <a:pt x="70" y="4"/>
                  </a:cubicBezTo>
                  <a:cubicBezTo>
                    <a:pt x="70" y="5"/>
                    <a:pt x="69" y="6"/>
                    <a:pt x="68" y="4"/>
                  </a:cubicBezTo>
                  <a:close/>
                  <a:moveTo>
                    <a:pt x="70" y="3"/>
                  </a:moveTo>
                  <a:cubicBezTo>
                    <a:pt x="70" y="1"/>
                    <a:pt x="69" y="1"/>
                    <a:pt x="69" y="0"/>
                  </a:cubicBezTo>
                  <a:cubicBezTo>
                    <a:pt x="69" y="0"/>
                    <a:pt x="71" y="1"/>
                    <a:pt x="71" y="1"/>
                  </a:cubicBezTo>
                  <a:cubicBezTo>
                    <a:pt x="72" y="2"/>
                    <a:pt x="71" y="2"/>
                    <a:pt x="70" y="3"/>
                  </a:cubicBezTo>
                  <a:close/>
                  <a:moveTo>
                    <a:pt x="2" y="40"/>
                  </a:moveTo>
                  <a:cubicBezTo>
                    <a:pt x="1" y="38"/>
                    <a:pt x="5" y="40"/>
                    <a:pt x="3" y="40"/>
                  </a:cubicBezTo>
                  <a:cubicBezTo>
                    <a:pt x="2" y="40"/>
                    <a:pt x="2" y="40"/>
                    <a:pt x="2" y="40"/>
                  </a:cubicBezTo>
                  <a:close/>
                  <a:moveTo>
                    <a:pt x="72" y="3"/>
                  </a:moveTo>
                  <a:cubicBezTo>
                    <a:pt x="72" y="1"/>
                    <a:pt x="73" y="2"/>
                    <a:pt x="74" y="3"/>
                  </a:cubicBezTo>
                  <a:cubicBezTo>
                    <a:pt x="73" y="3"/>
                    <a:pt x="72" y="4"/>
                    <a:pt x="72" y="3"/>
                  </a:cubicBezTo>
                  <a:close/>
                  <a:moveTo>
                    <a:pt x="93" y="14"/>
                  </a:moveTo>
                  <a:cubicBezTo>
                    <a:pt x="93" y="14"/>
                    <a:pt x="92" y="13"/>
                    <a:pt x="93" y="13"/>
                  </a:cubicBezTo>
                  <a:cubicBezTo>
                    <a:pt x="96" y="14"/>
                    <a:pt x="92" y="16"/>
                    <a:pt x="93" y="14"/>
                  </a:cubicBezTo>
                  <a:close/>
                  <a:moveTo>
                    <a:pt x="64" y="11"/>
                  </a:moveTo>
                  <a:cubicBezTo>
                    <a:pt x="63" y="10"/>
                    <a:pt x="64" y="9"/>
                    <a:pt x="65" y="8"/>
                  </a:cubicBezTo>
                  <a:cubicBezTo>
                    <a:pt x="65" y="9"/>
                    <a:pt x="65" y="10"/>
                    <a:pt x="65" y="10"/>
                  </a:cubicBezTo>
                  <a:cubicBezTo>
                    <a:pt x="65" y="11"/>
                    <a:pt x="64" y="11"/>
                    <a:pt x="64" y="11"/>
                  </a:cubicBezTo>
                  <a:close/>
                  <a:moveTo>
                    <a:pt x="65" y="58"/>
                  </a:moveTo>
                  <a:cubicBezTo>
                    <a:pt x="65" y="57"/>
                    <a:pt x="64" y="57"/>
                    <a:pt x="65" y="57"/>
                  </a:cubicBezTo>
                  <a:cubicBezTo>
                    <a:pt x="66" y="58"/>
                    <a:pt x="64" y="59"/>
                    <a:pt x="64" y="59"/>
                  </a:cubicBezTo>
                  <a:cubicBezTo>
                    <a:pt x="64" y="58"/>
                    <a:pt x="64" y="58"/>
                    <a:pt x="65" y="58"/>
                  </a:cubicBezTo>
                  <a:close/>
                  <a:moveTo>
                    <a:pt x="27" y="29"/>
                  </a:moveTo>
                  <a:cubicBezTo>
                    <a:pt x="27" y="29"/>
                    <a:pt x="28" y="29"/>
                    <a:pt x="28" y="29"/>
                  </a:cubicBezTo>
                  <a:cubicBezTo>
                    <a:pt x="28" y="30"/>
                    <a:pt x="27" y="30"/>
                    <a:pt x="27" y="29"/>
                  </a:cubicBezTo>
                  <a:close/>
                  <a:moveTo>
                    <a:pt x="75" y="16"/>
                  </a:moveTo>
                  <a:cubicBezTo>
                    <a:pt x="75" y="16"/>
                    <a:pt x="74" y="17"/>
                    <a:pt x="74" y="17"/>
                  </a:cubicBezTo>
                  <a:cubicBezTo>
                    <a:pt x="74" y="16"/>
                    <a:pt x="74" y="16"/>
                    <a:pt x="75" y="16"/>
                  </a:cubicBezTo>
                  <a:close/>
                  <a:moveTo>
                    <a:pt x="42" y="148"/>
                  </a:moveTo>
                  <a:cubicBezTo>
                    <a:pt x="42" y="148"/>
                    <a:pt x="42" y="148"/>
                    <a:pt x="42" y="148"/>
                  </a:cubicBezTo>
                  <a:cubicBezTo>
                    <a:pt x="41" y="148"/>
                    <a:pt x="41" y="148"/>
                    <a:pt x="42" y="147"/>
                  </a:cubicBezTo>
                  <a:cubicBezTo>
                    <a:pt x="42" y="148"/>
                    <a:pt x="42" y="148"/>
                    <a:pt x="42" y="148"/>
                  </a:cubicBezTo>
                  <a:close/>
                  <a:moveTo>
                    <a:pt x="29" y="79"/>
                  </a:moveTo>
                  <a:cubicBezTo>
                    <a:pt x="28" y="79"/>
                    <a:pt x="29" y="78"/>
                    <a:pt x="29" y="79"/>
                  </a:cubicBezTo>
                  <a:cubicBezTo>
                    <a:pt x="29" y="79"/>
                    <a:pt x="29" y="79"/>
                    <a:pt x="29" y="79"/>
                  </a:cubicBezTo>
                  <a:close/>
                  <a:moveTo>
                    <a:pt x="86" y="124"/>
                  </a:moveTo>
                  <a:cubicBezTo>
                    <a:pt x="86" y="124"/>
                    <a:pt x="86" y="125"/>
                    <a:pt x="86" y="125"/>
                  </a:cubicBezTo>
                  <a:cubicBezTo>
                    <a:pt x="86" y="125"/>
                    <a:pt x="86" y="125"/>
                    <a:pt x="85" y="125"/>
                  </a:cubicBezTo>
                  <a:cubicBezTo>
                    <a:pt x="85" y="125"/>
                    <a:pt x="86" y="124"/>
                    <a:pt x="86" y="124"/>
                  </a:cubicBezTo>
                  <a:close/>
                  <a:moveTo>
                    <a:pt x="92" y="11"/>
                  </a:moveTo>
                  <a:cubicBezTo>
                    <a:pt x="92" y="11"/>
                    <a:pt x="92" y="11"/>
                    <a:pt x="92" y="11"/>
                  </a:cubicBezTo>
                  <a:cubicBezTo>
                    <a:pt x="92" y="10"/>
                    <a:pt x="92" y="10"/>
                    <a:pt x="93" y="11"/>
                  </a:cubicBezTo>
                  <a:cubicBezTo>
                    <a:pt x="93" y="11"/>
                    <a:pt x="92" y="11"/>
                    <a:pt x="92" y="11"/>
                  </a:cubicBezTo>
                  <a:close/>
                  <a:moveTo>
                    <a:pt x="11" y="93"/>
                  </a:moveTo>
                  <a:cubicBezTo>
                    <a:pt x="11" y="93"/>
                    <a:pt x="11" y="94"/>
                    <a:pt x="11" y="95"/>
                  </a:cubicBezTo>
                  <a:cubicBezTo>
                    <a:pt x="11" y="94"/>
                    <a:pt x="10" y="94"/>
                    <a:pt x="10" y="94"/>
                  </a:cubicBezTo>
                  <a:cubicBezTo>
                    <a:pt x="8" y="92"/>
                    <a:pt x="8" y="89"/>
                    <a:pt x="6" y="87"/>
                  </a:cubicBezTo>
                  <a:cubicBezTo>
                    <a:pt x="5" y="86"/>
                    <a:pt x="4" y="87"/>
                    <a:pt x="3" y="84"/>
                  </a:cubicBezTo>
                  <a:cubicBezTo>
                    <a:pt x="3" y="81"/>
                    <a:pt x="1" y="78"/>
                    <a:pt x="0" y="75"/>
                  </a:cubicBezTo>
                  <a:cubicBezTo>
                    <a:pt x="0" y="75"/>
                    <a:pt x="0" y="72"/>
                    <a:pt x="0" y="71"/>
                  </a:cubicBezTo>
                  <a:cubicBezTo>
                    <a:pt x="1" y="71"/>
                    <a:pt x="3" y="72"/>
                    <a:pt x="3" y="73"/>
                  </a:cubicBezTo>
                  <a:cubicBezTo>
                    <a:pt x="4" y="73"/>
                    <a:pt x="4" y="74"/>
                    <a:pt x="3" y="74"/>
                  </a:cubicBezTo>
                  <a:cubicBezTo>
                    <a:pt x="3" y="76"/>
                    <a:pt x="4" y="75"/>
                    <a:pt x="4" y="76"/>
                  </a:cubicBezTo>
                  <a:cubicBezTo>
                    <a:pt x="4" y="77"/>
                    <a:pt x="4" y="77"/>
                    <a:pt x="4" y="77"/>
                  </a:cubicBezTo>
                  <a:cubicBezTo>
                    <a:pt x="3" y="78"/>
                    <a:pt x="4" y="79"/>
                    <a:pt x="4" y="79"/>
                  </a:cubicBezTo>
                  <a:cubicBezTo>
                    <a:pt x="4" y="80"/>
                    <a:pt x="4" y="80"/>
                    <a:pt x="4" y="81"/>
                  </a:cubicBezTo>
                  <a:cubicBezTo>
                    <a:pt x="5" y="81"/>
                    <a:pt x="5" y="81"/>
                    <a:pt x="5" y="81"/>
                  </a:cubicBezTo>
                  <a:cubicBezTo>
                    <a:pt x="5" y="81"/>
                    <a:pt x="5" y="82"/>
                    <a:pt x="5" y="82"/>
                  </a:cubicBezTo>
                  <a:cubicBezTo>
                    <a:pt x="6" y="83"/>
                    <a:pt x="7" y="85"/>
                    <a:pt x="8" y="86"/>
                  </a:cubicBezTo>
                  <a:cubicBezTo>
                    <a:pt x="8" y="86"/>
                    <a:pt x="9" y="87"/>
                    <a:pt x="9" y="87"/>
                  </a:cubicBezTo>
                  <a:cubicBezTo>
                    <a:pt x="10" y="87"/>
                    <a:pt x="10" y="88"/>
                    <a:pt x="9" y="88"/>
                  </a:cubicBezTo>
                  <a:cubicBezTo>
                    <a:pt x="10" y="89"/>
                    <a:pt x="10" y="91"/>
                    <a:pt x="10" y="92"/>
                  </a:cubicBezTo>
                  <a:cubicBezTo>
                    <a:pt x="11" y="92"/>
                    <a:pt x="11" y="93"/>
                    <a:pt x="11" y="93"/>
                  </a:cubicBezTo>
                  <a:close/>
                  <a:moveTo>
                    <a:pt x="124" y="75"/>
                  </a:moveTo>
                  <a:cubicBezTo>
                    <a:pt x="124" y="75"/>
                    <a:pt x="124" y="75"/>
                    <a:pt x="123" y="75"/>
                  </a:cubicBezTo>
                  <a:cubicBezTo>
                    <a:pt x="124" y="75"/>
                    <a:pt x="124" y="75"/>
                    <a:pt x="124" y="75"/>
                  </a:cubicBezTo>
                  <a:close/>
                  <a:moveTo>
                    <a:pt x="62" y="52"/>
                  </a:moveTo>
                  <a:cubicBezTo>
                    <a:pt x="62" y="52"/>
                    <a:pt x="62" y="51"/>
                    <a:pt x="62" y="51"/>
                  </a:cubicBezTo>
                  <a:cubicBezTo>
                    <a:pt x="62" y="51"/>
                    <a:pt x="62" y="52"/>
                    <a:pt x="62" y="52"/>
                  </a:cubicBezTo>
                  <a:cubicBezTo>
                    <a:pt x="62" y="52"/>
                    <a:pt x="62" y="52"/>
                    <a:pt x="62" y="5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endParaRPr lang="ru-RU" sz="7198"/>
            </a:p>
          </p:txBody>
        </p:sp>
        <p:sp>
          <p:nvSpPr>
            <p:cNvPr id="206" name="South America">
              <a:extLst>
                <a:ext uri="{FF2B5EF4-FFF2-40B4-BE49-F238E27FC236}">
                  <a16:creationId xmlns:a16="http://schemas.microsoft.com/office/drawing/2014/main" id="{33FAA925-D5C7-28FC-01F6-6F6C5D47CD7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586410" y="8699021"/>
              <a:ext cx="3145605" cy="4456539"/>
            </a:xfrm>
            <a:custGeom>
              <a:avLst/>
              <a:gdLst>
                <a:gd name="T0" fmla="*/ 870956 w 401"/>
                <a:gd name="T1" fmla="*/ 2012648 h 567"/>
                <a:gd name="T2" fmla="*/ 863109 w 401"/>
                <a:gd name="T3" fmla="*/ 2051957 h 567"/>
                <a:gd name="T4" fmla="*/ 863109 w 401"/>
                <a:gd name="T5" fmla="*/ 2024440 h 567"/>
                <a:gd name="T6" fmla="*/ 855263 w 401"/>
                <a:gd name="T7" fmla="*/ 2051957 h 567"/>
                <a:gd name="T8" fmla="*/ 933727 w 401"/>
                <a:gd name="T9" fmla="*/ 2024440 h 567"/>
                <a:gd name="T10" fmla="*/ 902342 w 401"/>
                <a:gd name="T11" fmla="*/ 2020510 h 567"/>
                <a:gd name="T12" fmla="*/ 894495 w 401"/>
                <a:gd name="T13" fmla="*/ 2048026 h 567"/>
                <a:gd name="T14" fmla="*/ 921958 w 401"/>
                <a:gd name="T15" fmla="*/ 2036233 h 567"/>
                <a:gd name="T16" fmla="*/ 882725 w 401"/>
                <a:gd name="T17" fmla="*/ 2059819 h 567"/>
                <a:gd name="T18" fmla="*/ 537482 w 401"/>
                <a:gd name="T19" fmla="*/ 2126645 h 567"/>
                <a:gd name="T20" fmla="*/ 663025 w 401"/>
                <a:gd name="T21" fmla="*/ 2209195 h 567"/>
                <a:gd name="T22" fmla="*/ 615946 w 401"/>
                <a:gd name="T23" fmla="*/ 2209195 h 567"/>
                <a:gd name="T24" fmla="*/ 474710 w 401"/>
                <a:gd name="T25" fmla="*/ 2032302 h 567"/>
                <a:gd name="T26" fmla="*/ 494326 w 401"/>
                <a:gd name="T27" fmla="*/ 2059819 h 567"/>
                <a:gd name="T28" fmla="*/ 462940 w 401"/>
                <a:gd name="T29" fmla="*/ 1992993 h 567"/>
                <a:gd name="T30" fmla="*/ 498250 w 401"/>
                <a:gd name="T31" fmla="*/ 1741412 h 567"/>
                <a:gd name="T32" fmla="*/ 470787 w 401"/>
                <a:gd name="T33" fmla="*/ 1694240 h 567"/>
                <a:gd name="T34" fmla="*/ 451171 w 401"/>
                <a:gd name="T35" fmla="*/ 1863271 h 567"/>
                <a:gd name="T36" fmla="*/ 474710 w 401"/>
                <a:gd name="T37" fmla="*/ 1729619 h 567"/>
                <a:gd name="T38" fmla="*/ 7846 w 401"/>
                <a:gd name="T39" fmla="*/ 365579 h 567"/>
                <a:gd name="T40" fmla="*/ 62772 w 401"/>
                <a:gd name="T41" fmla="*/ 373440 h 567"/>
                <a:gd name="T42" fmla="*/ 1161274 w 401"/>
                <a:gd name="T43" fmla="*/ 349855 h 567"/>
                <a:gd name="T44" fmla="*/ 1467286 w 401"/>
                <a:gd name="T45" fmla="*/ 715433 h 567"/>
                <a:gd name="T46" fmla="*/ 1373129 w 401"/>
                <a:gd name="T47" fmla="*/ 1002393 h 567"/>
                <a:gd name="T48" fmla="*/ 1192660 w 401"/>
                <a:gd name="T49" fmla="*/ 1136045 h 567"/>
                <a:gd name="T50" fmla="*/ 1137735 w 401"/>
                <a:gd name="T51" fmla="*/ 1238250 h 567"/>
                <a:gd name="T52" fmla="*/ 918035 w 401"/>
                <a:gd name="T53" fmla="*/ 1340455 h 567"/>
                <a:gd name="T54" fmla="*/ 808184 w 401"/>
                <a:gd name="T55" fmla="*/ 1588105 h 567"/>
                <a:gd name="T56" fmla="*/ 737566 w 401"/>
                <a:gd name="T57" fmla="*/ 1682448 h 567"/>
                <a:gd name="T58" fmla="*/ 698334 w 401"/>
                <a:gd name="T59" fmla="*/ 1886857 h 567"/>
                <a:gd name="T60" fmla="*/ 623793 w 401"/>
                <a:gd name="T61" fmla="*/ 2055888 h 567"/>
                <a:gd name="T62" fmla="*/ 568868 w 401"/>
                <a:gd name="T63" fmla="*/ 2083405 h 567"/>
                <a:gd name="T64" fmla="*/ 533559 w 401"/>
                <a:gd name="T65" fmla="*/ 2067681 h 567"/>
                <a:gd name="T66" fmla="*/ 498250 w 401"/>
                <a:gd name="T67" fmla="*/ 2055888 h 567"/>
                <a:gd name="T68" fmla="*/ 494326 w 401"/>
                <a:gd name="T69" fmla="*/ 2008717 h 567"/>
                <a:gd name="T70" fmla="*/ 478633 w 401"/>
                <a:gd name="T71" fmla="*/ 1969407 h 567"/>
                <a:gd name="T72" fmla="*/ 474710 w 401"/>
                <a:gd name="T73" fmla="*/ 1941890 h 567"/>
                <a:gd name="T74" fmla="*/ 443324 w 401"/>
                <a:gd name="T75" fmla="*/ 1902581 h 567"/>
                <a:gd name="T76" fmla="*/ 498250 w 401"/>
                <a:gd name="T77" fmla="*/ 1871133 h 567"/>
                <a:gd name="T78" fmla="*/ 486480 w 401"/>
                <a:gd name="T79" fmla="*/ 1831824 h 567"/>
                <a:gd name="T80" fmla="*/ 466864 w 401"/>
                <a:gd name="T81" fmla="*/ 1784652 h 567"/>
                <a:gd name="T82" fmla="*/ 502173 w 401"/>
                <a:gd name="T83" fmla="*/ 1780721 h 567"/>
                <a:gd name="T84" fmla="*/ 510019 w 401"/>
                <a:gd name="T85" fmla="*/ 1713895 h 567"/>
                <a:gd name="T86" fmla="*/ 533559 w 401"/>
                <a:gd name="T87" fmla="*/ 1651000 h 567"/>
                <a:gd name="T88" fmla="*/ 510019 w 401"/>
                <a:gd name="T89" fmla="*/ 1521279 h 567"/>
                <a:gd name="T90" fmla="*/ 564944 w 401"/>
                <a:gd name="T91" fmla="*/ 1171424 h 567"/>
                <a:gd name="T92" fmla="*/ 588484 w 401"/>
                <a:gd name="T93" fmla="*/ 872671 h 567"/>
                <a:gd name="T94" fmla="*/ 372706 w 401"/>
                <a:gd name="T95" fmla="*/ 621090 h 567"/>
                <a:gd name="T96" fmla="*/ 321704 w 401"/>
                <a:gd name="T97" fmla="*/ 420612 h 567"/>
                <a:gd name="T98" fmla="*/ 396246 w 401"/>
                <a:gd name="T99" fmla="*/ 255512 h 567"/>
                <a:gd name="T100" fmla="*/ 443324 w 401"/>
                <a:gd name="T101" fmla="*/ 74688 h 567"/>
                <a:gd name="T102" fmla="*/ 604177 w 401"/>
                <a:gd name="T103" fmla="*/ 23586 h 567"/>
                <a:gd name="T104" fmla="*/ 812107 w 401"/>
                <a:gd name="T105" fmla="*/ 70757 h 567"/>
                <a:gd name="T106" fmla="*/ 1110273 w 401"/>
                <a:gd name="T107" fmla="*/ 231926 h 567"/>
                <a:gd name="T108" fmla="*/ 1074963 w 401"/>
                <a:gd name="T109" fmla="*/ 393095 h 567"/>
                <a:gd name="T110" fmla="*/ 976883 w 401"/>
                <a:gd name="T111" fmla="*/ 416681 h 567"/>
                <a:gd name="T112" fmla="*/ 1098503 w 401"/>
                <a:gd name="T113" fmla="*/ 424543 h 567"/>
                <a:gd name="T114" fmla="*/ 1157351 w 401"/>
                <a:gd name="T115" fmla="*/ 404888 h 567"/>
                <a:gd name="T116" fmla="*/ 1224046 w 401"/>
                <a:gd name="T117" fmla="*/ 369510 h 567"/>
                <a:gd name="T118" fmla="*/ 1298587 w 401"/>
                <a:gd name="T119" fmla="*/ 444198 h 567"/>
                <a:gd name="T120" fmla="*/ 1526134 w 401"/>
                <a:gd name="T121" fmla="*/ 491369 h 567"/>
                <a:gd name="T122" fmla="*/ 580637 w 401"/>
                <a:gd name="T123" fmla="*/ 2146300 h 567"/>
                <a:gd name="T124" fmla="*/ 749336 w 401"/>
                <a:gd name="T125" fmla="*/ 2169886 h 567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401" h="567">
                  <a:moveTo>
                    <a:pt x="192" y="11"/>
                  </a:moveTo>
                  <a:cubicBezTo>
                    <a:pt x="192" y="10"/>
                    <a:pt x="194" y="11"/>
                    <a:pt x="195" y="11"/>
                  </a:cubicBezTo>
                  <a:cubicBezTo>
                    <a:pt x="195" y="11"/>
                    <a:pt x="195" y="9"/>
                    <a:pt x="196" y="10"/>
                  </a:cubicBezTo>
                  <a:cubicBezTo>
                    <a:pt x="197" y="11"/>
                    <a:pt x="196" y="11"/>
                    <a:pt x="196" y="12"/>
                  </a:cubicBezTo>
                  <a:cubicBezTo>
                    <a:pt x="196" y="12"/>
                    <a:pt x="194" y="12"/>
                    <a:pt x="194" y="12"/>
                  </a:cubicBezTo>
                  <a:cubicBezTo>
                    <a:pt x="194" y="12"/>
                    <a:pt x="194" y="11"/>
                    <a:pt x="194" y="11"/>
                  </a:cubicBezTo>
                  <a:cubicBezTo>
                    <a:pt x="193" y="12"/>
                    <a:pt x="192" y="11"/>
                    <a:pt x="192" y="11"/>
                  </a:cubicBezTo>
                  <a:close/>
                  <a:moveTo>
                    <a:pt x="383" y="537"/>
                  </a:moveTo>
                  <a:cubicBezTo>
                    <a:pt x="383" y="536"/>
                    <a:pt x="381" y="536"/>
                    <a:pt x="380" y="535"/>
                  </a:cubicBezTo>
                  <a:cubicBezTo>
                    <a:pt x="379" y="534"/>
                    <a:pt x="378" y="534"/>
                    <a:pt x="376" y="533"/>
                  </a:cubicBezTo>
                  <a:cubicBezTo>
                    <a:pt x="375" y="533"/>
                    <a:pt x="373" y="531"/>
                    <a:pt x="373" y="533"/>
                  </a:cubicBezTo>
                  <a:cubicBezTo>
                    <a:pt x="373" y="534"/>
                    <a:pt x="375" y="535"/>
                    <a:pt x="376" y="535"/>
                  </a:cubicBezTo>
                  <a:cubicBezTo>
                    <a:pt x="377" y="536"/>
                    <a:pt x="378" y="537"/>
                    <a:pt x="379" y="537"/>
                  </a:cubicBezTo>
                  <a:cubicBezTo>
                    <a:pt x="381" y="538"/>
                    <a:pt x="382" y="538"/>
                    <a:pt x="383" y="540"/>
                  </a:cubicBezTo>
                  <a:cubicBezTo>
                    <a:pt x="383" y="541"/>
                    <a:pt x="384" y="543"/>
                    <a:pt x="385" y="542"/>
                  </a:cubicBezTo>
                  <a:cubicBezTo>
                    <a:pt x="386" y="541"/>
                    <a:pt x="384" y="538"/>
                    <a:pt x="383" y="537"/>
                  </a:cubicBezTo>
                  <a:close/>
                  <a:moveTo>
                    <a:pt x="221" y="513"/>
                  </a:moveTo>
                  <a:cubicBezTo>
                    <a:pt x="221" y="513"/>
                    <a:pt x="221" y="513"/>
                    <a:pt x="221" y="513"/>
                  </a:cubicBezTo>
                  <a:cubicBezTo>
                    <a:pt x="221" y="513"/>
                    <a:pt x="221" y="513"/>
                    <a:pt x="221" y="513"/>
                  </a:cubicBezTo>
                  <a:close/>
                  <a:moveTo>
                    <a:pt x="220" y="512"/>
                  </a:moveTo>
                  <a:cubicBezTo>
                    <a:pt x="220" y="512"/>
                    <a:pt x="219" y="512"/>
                    <a:pt x="219" y="511"/>
                  </a:cubicBezTo>
                  <a:cubicBezTo>
                    <a:pt x="219" y="512"/>
                    <a:pt x="219" y="512"/>
                    <a:pt x="220" y="512"/>
                  </a:cubicBezTo>
                  <a:close/>
                  <a:moveTo>
                    <a:pt x="218" y="515"/>
                  </a:moveTo>
                  <a:cubicBezTo>
                    <a:pt x="218" y="515"/>
                    <a:pt x="218" y="515"/>
                    <a:pt x="218" y="515"/>
                  </a:cubicBezTo>
                  <a:cubicBezTo>
                    <a:pt x="218" y="515"/>
                    <a:pt x="218" y="515"/>
                    <a:pt x="218" y="515"/>
                  </a:cubicBezTo>
                  <a:close/>
                  <a:moveTo>
                    <a:pt x="218" y="512"/>
                  </a:moveTo>
                  <a:cubicBezTo>
                    <a:pt x="218" y="512"/>
                    <a:pt x="218" y="512"/>
                    <a:pt x="218" y="513"/>
                  </a:cubicBezTo>
                  <a:cubicBezTo>
                    <a:pt x="219" y="512"/>
                    <a:pt x="218" y="512"/>
                    <a:pt x="218" y="512"/>
                  </a:cubicBezTo>
                  <a:close/>
                  <a:moveTo>
                    <a:pt x="219" y="516"/>
                  </a:moveTo>
                  <a:cubicBezTo>
                    <a:pt x="219" y="516"/>
                    <a:pt x="219" y="515"/>
                    <a:pt x="218" y="515"/>
                  </a:cubicBezTo>
                  <a:cubicBezTo>
                    <a:pt x="219" y="516"/>
                    <a:pt x="219" y="516"/>
                    <a:pt x="219" y="516"/>
                  </a:cubicBezTo>
                  <a:cubicBezTo>
                    <a:pt x="219" y="516"/>
                    <a:pt x="219" y="516"/>
                    <a:pt x="219" y="516"/>
                  </a:cubicBezTo>
                  <a:close/>
                  <a:moveTo>
                    <a:pt x="225" y="513"/>
                  </a:moveTo>
                  <a:cubicBezTo>
                    <a:pt x="225" y="513"/>
                    <a:pt x="225" y="513"/>
                    <a:pt x="225" y="513"/>
                  </a:cubicBezTo>
                  <a:cubicBezTo>
                    <a:pt x="225" y="513"/>
                    <a:pt x="225" y="513"/>
                    <a:pt x="225" y="512"/>
                  </a:cubicBezTo>
                  <a:cubicBezTo>
                    <a:pt x="225" y="512"/>
                    <a:pt x="225" y="512"/>
                    <a:pt x="225" y="512"/>
                  </a:cubicBezTo>
                  <a:cubicBezTo>
                    <a:pt x="225" y="513"/>
                    <a:pt x="225" y="513"/>
                    <a:pt x="225" y="513"/>
                  </a:cubicBezTo>
                  <a:close/>
                  <a:moveTo>
                    <a:pt x="226" y="513"/>
                  </a:moveTo>
                  <a:cubicBezTo>
                    <a:pt x="225" y="513"/>
                    <a:pt x="225" y="512"/>
                    <a:pt x="225" y="512"/>
                  </a:cubicBezTo>
                  <a:cubicBezTo>
                    <a:pt x="225" y="513"/>
                    <a:pt x="226" y="513"/>
                    <a:pt x="226" y="513"/>
                  </a:cubicBezTo>
                  <a:close/>
                  <a:moveTo>
                    <a:pt x="226" y="512"/>
                  </a:moveTo>
                  <a:cubicBezTo>
                    <a:pt x="226" y="513"/>
                    <a:pt x="226" y="513"/>
                    <a:pt x="227" y="512"/>
                  </a:cubicBezTo>
                  <a:cubicBezTo>
                    <a:pt x="227" y="512"/>
                    <a:pt x="227" y="512"/>
                    <a:pt x="227" y="513"/>
                  </a:cubicBezTo>
                  <a:cubicBezTo>
                    <a:pt x="227" y="512"/>
                    <a:pt x="227" y="512"/>
                    <a:pt x="227" y="512"/>
                  </a:cubicBezTo>
                  <a:cubicBezTo>
                    <a:pt x="227" y="512"/>
                    <a:pt x="227" y="512"/>
                    <a:pt x="227" y="512"/>
                  </a:cubicBezTo>
                  <a:cubicBezTo>
                    <a:pt x="227" y="512"/>
                    <a:pt x="227" y="512"/>
                    <a:pt x="227" y="512"/>
                  </a:cubicBezTo>
                  <a:cubicBezTo>
                    <a:pt x="226" y="512"/>
                    <a:pt x="226" y="512"/>
                    <a:pt x="226" y="512"/>
                  </a:cubicBezTo>
                  <a:cubicBezTo>
                    <a:pt x="226" y="512"/>
                    <a:pt x="226" y="512"/>
                    <a:pt x="226" y="512"/>
                  </a:cubicBezTo>
                  <a:cubicBezTo>
                    <a:pt x="226" y="512"/>
                    <a:pt x="225" y="512"/>
                    <a:pt x="225" y="512"/>
                  </a:cubicBezTo>
                  <a:cubicBezTo>
                    <a:pt x="225" y="512"/>
                    <a:pt x="225" y="512"/>
                    <a:pt x="225" y="512"/>
                  </a:cubicBezTo>
                  <a:cubicBezTo>
                    <a:pt x="226" y="512"/>
                    <a:pt x="226" y="512"/>
                    <a:pt x="226" y="512"/>
                  </a:cubicBezTo>
                  <a:cubicBezTo>
                    <a:pt x="226" y="512"/>
                    <a:pt x="226" y="512"/>
                    <a:pt x="226" y="512"/>
                  </a:cubicBezTo>
                  <a:close/>
                  <a:moveTo>
                    <a:pt x="222" y="512"/>
                  </a:moveTo>
                  <a:cubicBezTo>
                    <a:pt x="222" y="513"/>
                    <a:pt x="221" y="513"/>
                    <a:pt x="221" y="513"/>
                  </a:cubicBezTo>
                  <a:cubicBezTo>
                    <a:pt x="221" y="513"/>
                    <a:pt x="222" y="513"/>
                    <a:pt x="222" y="513"/>
                  </a:cubicBezTo>
                  <a:cubicBezTo>
                    <a:pt x="222" y="513"/>
                    <a:pt x="222" y="513"/>
                    <a:pt x="222" y="513"/>
                  </a:cubicBezTo>
                  <a:cubicBezTo>
                    <a:pt x="223" y="513"/>
                    <a:pt x="223" y="513"/>
                    <a:pt x="223" y="512"/>
                  </a:cubicBezTo>
                  <a:cubicBezTo>
                    <a:pt x="223" y="512"/>
                    <a:pt x="223" y="512"/>
                    <a:pt x="223" y="512"/>
                  </a:cubicBezTo>
                  <a:cubicBezTo>
                    <a:pt x="223" y="512"/>
                    <a:pt x="222" y="512"/>
                    <a:pt x="222" y="512"/>
                  </a:cubicBezTo>
                  <a:cubicBezTo>
                    <a:pt x="222" y="512"/>
                    <a:pt x="222" y="512"/>
                    <a:pt x="221" y="512"/>
                  </a:cubicBezTo>
                  <a:cubicBezTo>
                    <a:pt x="221" y="512"/>
                    <a:pt x="221" y="512"/>
                    <a:pt x="221" y="512"/>
                  </a:cubicBezTo>
                  <a:cubicBezTo>
                    <a:pt x="221" y="512"/>
                    <a:pt x="221" y="512"/>
                    <a:pt x="222" y="512"/>
                  </a:cubicBezTo>
                  <a:cubicBezTo>
                    <a:pt x="222" y="512"/>
                    <a:pt x="222" y="513"/>
                    <a:pt x="222" y="513"/>
                  </a:cubicBezTo>
                  <a:cubicBezTo>
                    <a:pt x="222" y="513"/>
                    <a:pt x="222" y="513"/>
                    <a:pt x="222" y="513"/>
                  </a:cubicBezTo>
                  <a:cubicBezTo>
                    <a:pt x="222" y="513"/>
                    <a:pt x="222" y="513"/>
                    <a:pt x="222" y="512"/>
                  </a:cubicBezTo>
                  <a:close/>
                  <a:moveTo>
                    <a:pt x="224" y="512"/>
                  </a:moveTo>
                  <a:cubicBezTo>
                    <a:pt x="224" y="512"/>
                    <a:pt x="224" y="512"/>
                    <a:pt x="224" y="512"/>
                  </a:cubicBezTo>
                  <a:cubicBezTo>
                    <a:pt x="224" y="512"/>
                    <a:pt x="224" y="512"/>
                    <a:pt x="223" y="512"/>
                  </a:cubicBezTo>
                  <a:cubicBezTo>
                    <a:pt x="224" y="513"/>
                    <a:pt x="224" y="513"/>
                    <a:pt x="224" y="512"/>
                  </a:cubicBezTo>
                  <a:close/>
                  <a:moveTo>
                    <a:pt x="224" y="512"/>
                  </a:moveTo>
                  <a:cubicBezTo>
                    <a:pt x="224" y="511"/>
                    <a:pt x="224" y="511"/>
                    <a:pt x="224" y="511"/>
                  </a:cubicBezTo>
                  <a:cubicBezTo>
                    <a:pt x="224" y="511"/>
                    <a:pt x="224" y="512"/>
                    <a:pt x="224" y="512"/>
                  </a:cubicBezTo>
                  <a:close/>
                  <a:moveTo>
                    <a:pt x="217" y="520"/>
                  </a:moveTo>
                  <a:cubicBezTo>
                    <a:pt x="217" y="520"/>
                    <a:pt x="217" y="520"/>
                    <a:pt x="217" y="520"/>
                  </a:cubicBezTo>
                  <a:cubicBezTo>
                    <a:pt x="217" y="520"/>
                    <a:pt x="217" y="520"/>
                    <a:pt x="217" y="520"/>
                  </a:cubicBezTo>
                  <a:cubicBezTo>
                    <a:pt x="217" y="520"/>
                    <a:pt x="217" y="520"/>
                    <a:pt x="217" y="520"/>
                  </a:cubicBezTo>
                  <a:close/>
                  <a:moveTo>
                    <a:pt x="217" y="520"/>
                  </a:moveTo>
                  <a:cubicBezTo>
                    <a:pt x="217" y="519"/>
                    <a:pt x="217" y="519"/>
                    <a:pt x="217" y="519"/>
                  </a:cubicBezTo>
                  <a:cubicBezTo>
                    <a:pt x="217" y="519"/>
                    <a:pt x="217" y="519"/>
                    <a:pt x="217" y="519"/>
                  </a:cubicBezTo>
                  <a:cubicBezTo>
                    <a:pt x="217" y="518"/>
                    <a:pt x="217" y="518"/>
                    <a:pt x="217" y="518"/>
                  </a:cubicBezTo>
                  <a:cubicBezTo>
                    <a:pt x="216" y="518"/>
                    <a:pt x="216" y="518"/>
                    <a:pt x="216" y="519"/>
                  </a:cubicBezTo>
                  <a:cubicBezTo>
                    <a:pt x="216" y="518"/>
                    <a:pt x="216" y="518"/>
                    <a:pt x="217" y="518"/>
                  </a:cubicBezTo>
                  <a:cubicBezTo>
                    <a:pt x="217" y="518"/>
                    <a:pt x="217" y="517"/>
                    <a:pt x="216" y="517"/>
                  </a:cubicBezTo>
                  <a:cubicBezTo>
                    <a:pt x="216" y="518"/>
                    <a:pt x="216" y="518"/>
                    <a:pt x="216" y="518"/>
                  </a:cubicBezTo>
                  <a:cubicBezTo>
                    <a:pt x="216" y="518"/>
                    <a:pt x="216" y="518"/>
                    <a:pt x="216" y="518"/>
                  </a:cubicBezTo>
                  <a:cubicBezTo>
                    <a:pt x="216" y="518"/>
                    <a:pt x="215" y="518"/>
                    <a:pt x="215" y="518"/>
                  </a:cubicBezTo>
                  <a:cubicBezTo>
                    <a:pt x="216" y="519"/>
                    <a:pt x="216" y="519"/>
                    <a:pt x="216" y="519"/>
                  </a:cubicBezTo>
                  <a:cubicBezTo>
                    <a:pt x="216" y="519"/>
                    <a:pt x="216" y="519"/>
                    <a:pt x="216" y="519"/>
                  </a:cubicBezTo>
                  <a:cubicBezTo>
                    <a:pt x="216" y="519"/>
                    <a:pt x="216" y="519"/>
                    <a:pt x="216" y="519"/>
                  </a:cubicBezTo>
                  <a:cubicBezTo>
                    <a:pt x="216" y="520"/>
                    <a:pt x="216" y="520"/>
                    <a:pt x="217" y="520"/>
                  </a:cubicBezTo>
                  <a:close/>
                  <a:moveTo>
                    <a:pt x="215" y="516"/>
                  </a:moveTo>
                  <a:cubicBezTo>
                    <a:pt x="214" y="517"/>
                    <a:pt x="214" y="517"/>
                    <a:pt x="214" y="517"/>
                  </a:cubicBezTo>
                  <a:cubicBezTo>
                    <a:pt x="215" y="517"/>
                    <a:pt x="215" y="516"/>
                    <a:pt x="215" y="517"/>
                  </a:cubicBezTo>
                  <a:cubicBezTo>
                    <a:pt x="215" y="516"/>
                    <a:pt x="215" y="516"/>
                    <a:pt x="215" y="516"/>
                  </a:cubicBezTo>
                  <a:close/>
                  <a:moveTo>
                    <a:pt x="215" y="518"/>
                  </a:moveTo>
                  <a:cubicBezTo>
                    <a:pt x="214" y="518"/>
                    <a:pt x="214" y="518"/>
                    <a:pt x="214" y="518"/>
                  </a:cubicBezTo>
                  <a:cubicBezTo>
                    <a:pt x="214" y="518"/>
                    <a:pt x="214" y="518"/>
                    <a:pt x="214" y="518"/>
                  </a:cubicBezTo>
                  <a:cubicBezTo>
                    <a:pt x="214" y="518"/>
                    <a:pt x="215" y="518"/>
                    <a:pt x="215" y="518"/>
                  </a:cubicBezTo>
                  <a:cubicBezTo>
                    <a:pt x="215" y="518"/>
                    <a:pt x="215" y="518"/>
                    <a:pt x="215" y="518"/>
                  </a:cubicBezTo>
                  <a:cubicBezTo>
                    <a:pt x="214" y="518"/>
                    <a:pt x="215" y="518"/>
                    <a:pt x="215" y="518"/>
                  </a:cubicBezTo>
                  <a:close/>
                  <a:moveTo>
                    <a:pt x="215" y="509"/>
                  </a:moveTo>
                  <a:cubicBezTo>
                    <a:pt x="215" y="509"/>
                    <a:pt x="215" y="509"/>
                    <a:pt x="215" y="509"/>
                  </a:cubicBezTo>
                  <a:cubicBezTo>
                    <a:pt x="215" y="509"/>
                    <a:pt x="215" y="509"/>
                    <a:pt x="215" y="509"/>
                  </a:cubicBezTo>
                  <a:cubicBezTo>
                    <a:pt x="215" y="509"/>
                    <a:pt x="215" y="509"/>
                    <a:pt x="215" y="509"/>
                  </a:cubicBezTo>
                  <a:close/>
                  <a:moveTo>
                    <a:pt x="220" y="522"/>
                  </a:moveTo>
                  <a:cubicBezTo>
                    <a:pt x="220" y="522"/>
                    <a:pt x="220" y="522"/>
                    <a:pt x="220" y="522"/>
                  </a:cubicBezTo>
                  <a:cubicBezTo>
                    <a:pt x="220" y="522"/>
                    <a:pt x="220" y="522"/>
                    <a:pt x="220" y="522"/>
                  </a:cubicBezTo>
                  <a:close/>
                  <a:moveTo>
                    <a:pt x="225" y="518"/>
                  </a:moveTo>
                  <a:cubicBezTo>
                    <a:pt x="225" y="518"/>
                    <a:pt x="226" y="517"/>
                    <a:pt x="226" y="517"/>
                  </a:cubicBezTo>
                  <a:cubicBezTo>
                    <a:pt x="226" y="517"/>
                    <a:pt x="226" y="517"/>
                    <a:pt x="226" y="517"/>
                  </a:cubicBezTo>
                  <a:cubicBezTo>
                    <a:pt x="226" y="516"/>
                    <a:pt x="226" y="516"/>
                    <a:pt x="227" y="516"/>
                  </a:cubicBezTo>
                  <a:cubicBezTo>
                    <a:pt x="226" y="516"/>
                    <a:pt x="226" y="516"/>
                    <a:pt x="226" y="516"/>
                  </a:cubicBezTo>
                  <a:cubicBezTo>
                    <a:pt x="226" y="516"/>
                    <a:pt x="226" y="516"/>
                    <a:pt x="226" y="516"/>
                  </a:cubicBezTo>
                  <a:cubicBezTo>
                    <a:pt x="227" y="516"/>
                    <a:pt x="227" y="516"/>
                    <a:pt x="227" y="515"/>
                  </a:cubicBezTo>
                  <a:cubicBezTo>
                    <a:pt x="227" y="516"/>
                    <a:pt x="227" y="516"/>
                    <a:pt x="227" y="516"/>
                  </a:cubicBezTo>
                  <a:cubicBezTo>
                    <a:pt x="227" y="516"/>
                    <a:pt x="227" y="516"/>
                    <a:pt x="227" y="516"/>
                  </a:cubicBezTo>
                  <a:cubicBezTo>
                    <a:pt x="227" y="516"/>
                    <a:pt x="227" y="515"/>
                    <a:pt x="227" y="515"/>
                  </a:cubicBezTo>
                  <a:cubicBezTo>
                    <a:pt x="227" y="515"/>
                    <a:pt x="227" y="516"/>
                    <a:pt x="227" y="516"/>
                  </a:cubicBezTo>
                  <a:cubicBezTo>
                    <a:pt x="227" y="516"/>
                    <a:pt x="227" y="516"/>
                    <a:pt x="228" y="515"/>
                  </a:cubicBezTo>
                  <a:cubicBezTo>
                    <a:pt x="228" y="515"/>
                    <a:pt x="228" y="515"/>
                    <a:pt x="228" y="515"/>
                  </a:cubicBezTo>
                  <a:cubicBezTo>
                    <a:pt x="228" y="514"/>
                    <a:pt x="228" y="514"/>
                    <a:pt x="228" y="514"/>
                  </a:cubicBezTo>
                  <a:cubicBezTo>
                    <a:pt x="229" y="514"/>
                    <a:pt x="229" y="514"/>
                    <a:pt x="229" y="514"/>
                  </a:cubicBezTo>
                  <a:cubicBezTo>
                    <a:pt x="229" y="514"/>
                    <a:pt x="229" y="514"/>
                    <a:pt x="229" y="514"/>
                  </a:cubicBezTo>
                  <a:cubicBezTo>
                    <a:pt x="229" y="513"/>
                    <a:pt x="229" y="513"/>
                    <a:pt x="229" y="513"/>
                  </a:cubicBezTo>
                  <a:cubicBezTo>
                    <a:pt x="229" y="513"/>
                    <a:pt x="229" y="513"/>
                    <a:pt x="229" y="513"/>
                  </a:cubicBezTo>
                  <a:cubicBezTo>
                    <a:pt x="228" y="513"/>
                    <a:pt x="228" y="513"/>
                    <a:pt x="228" y="512"/>
                  </a:cubicBezTo>
                  <a:cubicBezTo>
                    <a:pt x="227" y="513"/>
                    <a:pt x="227" y="513"/>
                    <a:pt x="227" y="513"/>
                  </a:cubicBezTo>
                  <a:cubicBezTo>
                    <a:pt x="227" y="513"/>
                    <a:pt x="227" y="513"/>
                    <a:pt x="227" y="513"/>
                  </a:cubicBezTo>
                  <a:cubicBezTo>
                    <a:pt x="227" y="513"/>
                    <a:pt x="227" y="513"/>
                    <a:pt x="228" y="513"/>
                  </a:cubicBezTo>
                  <a:cubicBezTo>
                    <a:pt x="227" y="514"/>
                    <a:pt x="227" y="514"/>
                    <a:pt x="227" y="514"/>
                  </a:cubicBezTo>
                  <a:cubicBezTo>
                    <a:pt x="227" y="514"/>
                    <a:pt x="227" y="514"/>
                    <a:pt x="227" y="514"/>
                  </a:cubicBezTo>
                  <a:cubicBezTo>
                    <a:pt x="226" y="514"/>
                    <a:pt x="226" y="514"/>
                    <a:pt x="226" y="514"/>
                  </a:cubicBezTo>
                  <a:cubicBezTo>
                    <a:pt x="226" y="514"/>
                    <a:pt x="227" y="514"/>
                    <a:pt x="227" y="513"/>
                  </a:cubicBezTo>
                  <a:cubicBezTo>
                    <a:pt x="227" y="513"/>
                    <a:pt x="227" y="513"/>
                    <a:pt x="227" y="513"/>
                  </a:cubicBezTo>
                  <a:cubicBezTo>
                    <a:pt x="227" y="513"/>
                    <a:pt x="226" y="513"/>
                    <a:pt x="226" y="514"/>
                  </a:cubicBezTo>
                  <a:cubicBezTo>
                    <a:pt x="226" y="514"/>
                    <a:pt x="226" y="514"/>
                    <a:pt x="226" y="514"/>
                  </a:cubicBezTo>
                  <a:cubicBezTo>
                    <a:pt x="225" y="514"/>
                    <a:pt x="225" y="514"/>
                    <a:pt x="225" y="514"/>
                  </a:cubicBezTo>
                  <a:cubicBezTo>
                    <a:pt x="225" y="513"/>
                    <a:pt x="225" y="514"/>
                    <a:pt x="225" y="513"/>
                  </a:cubicBezTo>
                  <a:cubicBezTo>
                    <a:pt x="225" y="513"/>
                    <a:pt x="225" y="513"/>
                    <a:pt x="225" y="513"/>
                  </a:cubicBezTo>
                  <a:cubicBezTo>
                    <a:pt x="225" y="513"/>
                    <a:pt x="225" y="513"/>
                    <a:pt x="224" y="513"/>
                  </a:cubicBezTo>
                  <a:cubicBezTo>
                    <a:pt x="224" y="513"/>
                    <a:pt x="224" y="513"/>
                    <a:pt x="225" y="513"/>
                  </a:cubicBezTo>
                  <a:cubicBezTo>
                    <a:pt x="224" y="513"/>
                    <a:pt x="224" y="513"/>
                    <a:pt x="224" y="513"/>
                  </a:cubicBezTo>
                  <a:cubicBezTo>
                    <a:pt x="224" y="513"/>
                    <a:pt x="224" y="513"/>
                    <a:pt x="224" y="513"/>
                  </a:cubicBezTo>
                  <a:cubicBezTo>
                    <a:pt x="224" y="513"/>
                    <a:pt x="224" y="513"/>
                    <a:pt x="224" y="513"/>
                  </a:cubicBezTo>
                  <a:cubicBezTo>
                    <a:pt x="223" y="514"/>
                    <a:pt x="223" y="513"/>
                    <a:pt x="223" y="513"/>
                  </a:cubicBezTo>
                  <a:cubicBezTo>
                    <a:pt x="223" y="513"/>
                    <a:pt x="223" y="513"/>
                    <a:pt x="223" y="513"/>
                  </a:cubicBezTo>
                  <a:cubicBezTo>
                    <a:pt x="223" y="513"/>
                    <a:pt x="223" y="513"/>
                    <a:pt x="223" y="513"/>
                  </a:cubicBezTo>
                  <a:cubicBezTo>
                    <a:pt x="223" y="514"/>
                    <a:pt x="223" y="514"/>
                    <a:pt x="223" y="514"/>
                  </a:cubicBezTo>
                  <a:cubicBezTo>
                    <a:pt x="223" y="514"/>
                    <a:pt x="223" y="514"/>
                    <a:pt x="223" y="514"/>
                  </a:cubicBezTo>
                  <a:cubicBezTo>
                    <a:pt x="223" y="514"/>
                    <a:pt x="223" y="514"/>
                    <a:pt x="223" y="514"/>
                  </a:cubicBezTo>
                  <a:cubicBezTo>
                    <a:pt x="223" y="514"/>
                    <a:pt x="223" y="514"/>
                    <a:pt x="223" y="514"/>
                  </a:cubicBezTo>
                  <a:cubicBezTo>
                    <a:pt x="222" y="514"/>
                    <a:pt x="222" y="514"/>
                    <a:pt x="222" y="514"/>
                  </a:cubicBezTo>
                  <a:cubicBezTo>
                    <a:pt x="222" y="514"/>
                    <a:pt x="220" y="513"/>
                    <a:pt x="219" y="513"/>
                  </a:cubicBezTo>
                  <a:cubicBezTo>
                    <a:pt x="219" y="513"/>
                    <a:pt x="219" y="512"/>
                    <a:pt x="219" y="512"/>
                  </a:cubicBezTo>
                  <a:cubicBezTo>
                    <a:pt x="219" y="513"/>
                    <a:pt x="219" y="513"/>
                    <a:pt x="219" y="513"/>
                  </a:cubicBezTo>
                  <a:cubicBezTo>
                    <a:pt x="220" y="514"/>
                    <a:pt x="219" y="513"/>
                    <a:pt x="220" y="514"/>
                  </a:cubicBezTo>
                  <a:cubicBezTo>
                    <a:pt x="221" y="514"/>
                    <a:pt x="221" y="514"/>
                    <a:pt x="221" y="514"/>
                  </a:cubicBezTo>
                  <a:cubicBezTo>
                    <a:pt x="221" y="514"/>
                    <a:pt x="220" y="514"/>
                    <a:pt x="220" y="514"/>
                  </a:cubicBezTo>
                  <a:cubicBezTo>
                    <a:pt x="220" y="515"/>
                    <a:pt x="220" y="515"/>
                    <a:pt x="220" y="515"/>
                  </a:cubicBezTo>
                  <a:cubicBezTo>
                    <a:pt x="221" y="515"/>
                    <a:pt x="221" y="515"/>
                    <a:pt x="221" y="515"/>
                  </a:cubicBezTo>
                  <a:cubicBezTo>
                    <a:pt x="221" y="516"/>
                    <a:pt x="222" y="515"/>
                    <a:pt x="222" y="515"/>
                  </a:cubicBezTo>
                  <a:cubicBezTo>
                    <a:pt x="222" y="516"/>
                    <a:pt x="222" y="516"/>
                    <a:pt x="222" y="516"/>
                  </a:cubicBezTo>
                  <a:cubicBezTo>
                    <a:pt x="222" y="516"/>
                    <a:pt x="222" y="516"/>
                    <a:pt x="223" y="516"/>
                  </a:cubicBezTo>
                  <a:cubicBezTo>
                    <a:pt x="223" y="517"/>
                    <a:pt x="222" y="516"/>
                    <a:pt x="222" y="516"/>
                  </a:cubicBezTo>
                  <a:cubicBezTo>
                    <a:pt x="222" y="516"/>
                    <a:pt x="220" y="517"/>
                    <a:pt x="220" y="517"/>
                  </a:cubicBezTo>
                  <a:cubicBezTo>
                    <a:pt x="219" y="516"/>
                    <a:pt x="219" y="516"/>
                    <a:pt x="219" y="516"/>
                  </a:cubicBezTo>
                  <a:cubicBezTo>
                    <a:pt x="219" y="516"/>
                    <a:pt x="219" y="516"/>
                    <a:pt x="219" y="516"/>
                  </a:cubicBezTo>
                  <a:cubicBezTo>
                    <a:pt x="219" y="517"/>
                    <a:pt x="219" y="517"/>
                    <a:pt x="219" y="517"/>
                  </a:cubicBezTo>
                  <a:cubicBezTo>
                    <a:pt x="219" y="517"/>
                    <a:pt x="219" y="518"/>
                    <a:pt x="219" y="518"/>
                  </a:cubicBezTo>
                  <a:cubicBezTo>
                    <a:pt x="219" y="518"/>
                    <a:pt x="220" y="517"/>
                    <a:pt x="221" y="517"/>
                  </a:cubicBezTo>
                  <a:cubicBezTo>
                    <a:pt x="221" y="517"/>
                    <a:pt x="221" y="517"/>
                    <a:pt x="221" y="516"/>
                  </a:cubicBezTo>
                  <a:cubicBezTo>
                    <a:pt x="221" y="517"/>
                    <a:pt x="221" y="517"/>
                    <a:pt x="222" y="517"/>
                  </a:cubicBezTo>
                  <a:cubicBezTo>
                    <a:pt x="222" y="516"/>
                    <a:pt x="222" y="517"/>
                    <a:pt x="222" y="516"/>
                  </a:cubicBezTo>
                  <a:cubicBezTo>
                    <a:pt x="222" y="517"/>
                    <a:pt x="222" y="517"/>
                    <a:pt x="222" y="517"/>
                  </a:cubicBezTo>
                  <a:cubicBezTo>
                    <a:pt x="222" y="517"/>
                    <a:pt x="222" y="517"/>
                    <a:pt x="222" y="517"/>
                  </a:cubicBezTo>
                  <a:cubicBezTo>
                    <a:pt x="221" y="517"/>
                    <a:pt x="221" y="517"/>
                    <a:pt x="221" y="517"/>
                  </a:cubicBezTo>
                  <a:cubicBezTo>
                    <a:pt x="221" y="517"/>
                    <a:pt x="221" y="518"/>
                    <a:pt x="221" y="518"/>
                  </a:cubicBezTo>
                  <a:cubicBezTo>
                    <a:pt x="221" y="518"/>
                    <a:pt x="221" y="518"/>
                    <a:pt x="221" y="518"/>
                  </a:cubicBezTo>
                  <a:cubicBezTo>
                    <a:pt x="220" y="518"/>
                    <a:pt x="220" y="518"/>
                    <a:pt x="221" y="518"/>
                  </a:cubicBezTo>
                  <a:cubicBezTo>
                    <a:pt x="221" y="517"/>
                    <a:pt x="221" y="517"/>
                    <a:pt x="221" y="517"/>
                  </a:cubicBezTo>
                  <a:cubicBezTo>
                    <a:pt x="221" y="517"/>
                    <a:pt x="221" y="517"/>
                    <a:pt x="221" y="517"/>
                  </a:cubicBezTo>
                  <a:cubicBezTo>
                    <a:pt x="220" y="518"/>
                    <a:pt x="220" y="518"/>
                    <a:pt x="220" y="518"/>
                  </a:cubicBezTo>
                  <a:cubicBezTo>
                    <a:pt x="220" y="518"/>
                    <a:pt x="220" y="518"/>
                    <a:pt x="220" y="518"/>
                  </a:cubicBezTo>
                  <a:cubicBezTo>
                    <a:pt x="220" y="519"/>
                    <a:pt x="220" y="519"/>
                    <a:pt x="220" y="519"/>
                  </a:cubicBezTo>
                  <a:cubicBezTo>
                    <a:pt x="220" y="519"/>
                    <a:pt x="220" y="519"/>
                    <a:pt x="220" y="519"/>
                  </a:cubicBezTo>
                  <a:cubicBezTo>
                    <a:pt x="220" y="519"/>
                    <a:pt x="221" y="519"/>
                    <a:pt x="221" y="519"/>
                  </a:cubicBezTo>
                  <a:cubicBezTo>
                    <a:pt x="221" y="519"/>
                    <a:pt x="220" y="519"/>
                    <a:pt x="220" y="519"/>
                  </a:cubicBezTo>
                  <a:cubicBezTo>
                    <a:pt x="220" y="520"/>
                    <a:pt x="220" y="520"/>
                    <a:pt x="220" y="520"/>
                  </a:cubicBezTo>
                  <a:cubicBezTo>
                    <a:pt x="220" y="520"/>
                    <a:pt x="220" y="520"/>
                    <a:pt x="220" y="520"/>
                  </a:cubicBezTo>
                  <a:cubicBezTo>
                    <a:pt x="219" y="520"/>
                    <a:pt x="219" y="520"/>
                    <a:pt x="219" y="520"/>
                  </a:cubicBezTo>
                  <a:cubicBezTo>
                    <a:pt x="219" y="520"/>
                    <a:pt x="219" y="520"/>
                    <a:pt x="219" y="520"/>
                  </a:cubicBezTo>
                  <a:cubicBezTo>
                    <a:pt x="219" y="520"/>
                    <a:pt x="219" y="520"/>
                    <a:pt x="219" y="520"/>
                  </a:cubicBezTo>
                  <a:cubicBezTo>
                    <a:pt x="219" y="520"/>
                    <a:pt x="219" y="520"/>
                    <a:pt x="219" y="520"/>
                  </a:cubicBezTo>
                  <a:cubicBezTo>
                    <a:pt x="218" y="520"/>
                    <a:pt x="218" y="520"/>
                    <a:pt x="219" y="520"/>
                  </a:cubicBezTo>
                  <a:cubicBezTo>
                    <a:pt x="218" y="520"/>
                    <a:pt x="218" y="520"/>
                    <a:pt x="218" y="520"/>
                  </a:cubicBezTo>
                  <a:cubicBezTo>
                    <a:pt x="218" y="519"/>
                    <a:pt x="218" y="519"/>
                    <a:pt x="218" y="519"/>
                  </a:cubicBezTo>
                  <a:cubicBezTo>
                    <a:pt x="217" y="520"/>
                    <a:pt x="217" y="520"/>
                    <a:pt x="218" y="520"/>
                  </a:cubicBezTo>
                  <a:cubicBezTo>
                    <a:pt x="218" y="520"/>
                    <a:pt x="218" y="520"/>
                    <a:pt x="218" y="520"/>
                  </a:cubicBezTo>
                  <a:cubicBezTo>
                    <a:pt x="218" y="520"/>
                    <a:pt x="218" y="520"/>
                    <a:pt x="218" y="520"/>
                  </a:cubicBezTo>
                  <a:cubicBezTo>
                    <a:pt x="217" y="520"/>
                    <a:pt x="217" y="520"/>
                    <a:pt x="217" y="520"/>
                  </a:cubicBezTo>
                  <a:cubicBezTo>
                    <a:pt x="217" y="520"/>
                    <a:pt x="217" y="521"/>
                    <a:pt x="217" y="521"/>
                  </a:cubicBezTo>
                  <a:cubicBezTo>
                    <a:pt x="217" y="521"/>
                    <a:pt x="217" y="520"/>
                    <a:pt x="217" y="520"/>
                  </a:cubicBezTo>
                  <a:cubicBezTo>
                    <a:pt x="217" y="520"/>
                    <a:pt x="217" y="520"/>
                    <a:pt x="217" y="520"/>
                  </a:cubicBezTo>
                  <a:cubicBezTo>
                    <a:pt x="217" y="520"/>
                    <a:pt x="217" y="520"/>
                    <a:pt x="217" y="520"/>
                  </a:cubicBezTo>
                  <a:cubicBezTo>
                    <a:pt x="216" y="520"/>
                    <a:pt x="216" y="520"/>
                    <a:pt x="216" y="520"/>
                  </a:cubicBezTo>
                  <a:cubicBezTo>
                    <a:pt x="216" y="520"/>
                    <a:pt x="216" y="520"/>
                    <a:pt x="216" y="520"/>
                  </a:cubicBezTo>
                  <a:cubicBezTo>
                    <a:pt x="216" y="520"/>
                    <a:pt x="216" y="520"/>
                    <a:pt x="216" y="520"/>
                  </a:cubicBezTo>
                  <a:cubicBezTo>
                    <a:pt x="216" y="521"/>
                    <a:pt x="216" y="521"/>
                    <a:pt x="216" y="521"/>
                  </a:cubicBezTo>
                  <a:cubicBezTo>
                    <a:pt x="216" y="521"/>
                    <a:pt x="216" y="521"/>
                    <a:pt x="216" y="521"/>
                  </a:cubicBezTo>
                  <a:cubicBezTo>
                    <a:pt x="217" y="521"/>
                    <a:pt x="217" y="521"/>
                    <a:pt x="217" y="521"/>
                  </a:cubicBezTo>
                  <a:cubicBezTo>
                    <a:pt x="217" y="521"/>
                    <a:pt x="217" y="522"/>
                    <a:pt x="218" y="522"/>
                  </a:cubicBezTo>
                  <a:cubicBezTo>
                    <a:pt x="218" y="522"/>
                    <a:pt x="218" y="522"/>
                    <a:pt x="218" y="522"/>
                  </a:cubicBezTo>
                  <a:cubicBezTo>
                    <a:pt x="218" y="522"/>
                    <a:pt x="218" y="522"/>
                    <a:pt x="218" y="522"/>
                  </a:cubicBezTo>
                  <a:cubicBezTo>
                    <a:pt x="218" y="522"/>
                    <a:pt x="218" y="522"/>
                    <a:pt x="218" y="522"/>
                  </a:cubicBezTo>
                  <a:cubicBezTo>
                    <a:pt x="219" y="522"/>
                    <a:pt x="219" y="522"/>
                    <a:pt x="219" y="522"/>
                  </a:cubicBezTo>
                  <a:cubicBezTo>
                    <a:pt x="219" y="522"/>
                    <a:pt x="219" y="522"/>
                    <a:pt x="219" y="522"/>
                  </a:cubicBezTo>
                  <a:cubicBezTo>
                    <a:pt x="219" y="523"/>
                    <a:pt x="219" y="523"/>
                    <a:pt x="219" y="523"/>
                  </a:cubicBezTo>
                  <a:cubicBezTo>
                    <a:pt x="219" y="523"/>
                    <a:pt x="219" y="523"/>
                    <a:pt x="219" y="523"/>
                  </a:cubicBezTo>
                  <a:cubicBezTo>
                    <a:pt x="219" y="523"/>
                    <a:pt x="219" y="522"/>
                    <a:pt x="219" y="523"/>
                  </a:cubicBezTo>
                  <a:cubicBezTo>
                    <a:pt x="219" y="522"/>
                    <a:pt x="220" y="522"/>
                    <a:pt x="220" y="522"/>
                  </a:cubicBezTo>
                  <a:cubicBezTo>
                    <a:pt x="220" y="522"/>
                    <a:pt x="220" y="522"/>
                    <a:pt x="220" y="522"/>
                  </a:cubicBezTo>
                  <a:cubicBezTo>
                    <a:pt x="220" y="522"/>
                    <a:pt x="220" y="522"/>
                    <a:pt x="220" y="522"/>
                  </a:cubicBezTo>
                  <a:cubicBezTo>
                    <a:pt x="220" y="522"/>
                    <a:pt x="220" y="522"/>
                    <a:pt x="220" y="522"/>
                  </a:cubicBezTo>
                  <a:cubicBezTo>
                    <a:pt x="219" y="521"/>
                    <a:pt x="219" y="521"/>
                    <a:pt x="220" y="521"/>
                  </a:cubicBezTo>
                  <a:cubicBezTo>
                    <a:pt x="220" y="522"/>
                    <a:pt x="220" y="522"/>
                    <a:pt x="220" y="522"/>
                  </a:cubicBezTo>
                  <a:cubicBezTo>
                    <a:pt x="220" y="522"/>
                    <a:pt x="220" y="522"/>
                    <a:pt x="220" y="522"/>
                  </a:cubicBezTo>
                  <a:cubicBezTo>
                    <a:pt x="220" y="522"/>
                    <a:pt x="220" y="522"/>
                    <a:pt x="220" y="522"/>
                  </a:cubicBezTo>
                  <a:cubicBezTo>
                    <a:pt x="221" y="521"/>
                    <a:pt x="221" y="522"/>
                    <a:pt x="221" y="522"/>
                  </a:cubicBezTo>
                  <a:cubicBezTo>
                    <a:pt x="221" y="522"/>
                    <a:pt x="221" y="522"/>
                    <a:pt x="221" y="522"/>
                  </a:cubicBezTo>
                  <a:cubicBezTo>
                    <a:pt x="221" y="521"/>
                    <a:pt x="221" y="521"/>
                    <a:pt x="221" y="521"/>
                  </a:cubicBezTo>
                  <a:cubicBezTo>
                    <a:pt x="221" y="521"/>
                    <a:pt x="222" y="521"/>
                    <a:pt x="222" y="521"/>
                  </a:cubicBezTo>
                  <a:cubicBezTo>
                    <a:pt x="222" y="520"/>
                    <a:pt x="222" y="520"/>
                    <a:pt x="222" y="520"/>
                  </a:cubicBezTo>
                  <a:cubicBezTo>
                    <a:pt x="222" y="520"/>
                    <a:pt x="221" y="521"/>
                    <a:pt x="221" y="521"/>
                  </a:cubicBezTo>
                  <a:cubicBezTo>
                    <a:pt x="221" y="521"/>
                    <a:pt x="221" y="521"/>
                    <a:pt x="221" y="520"/>
                  </a:cubicBezTo>
                  <a:cubicBezTo>
                    <a:pt x="221" y="520"/>
                    <a:pt x="221" y="520"/>
                    <a:pt x="221" y="520"/>
                  </a:cubicBezTo>
                  <a:cubicBezTo>
                    <a:pt x="222" y="520"/>
                    <a:pt x="222" y="520"/>
                    <a:pt x="222" y="520"/>
                  </a:cubicBezTo>
                  <a:cubicBezTo>
                    <a:pt x="222" y="520"/>
                    <a:pt x="222" y="520"/>
                    <a:pt x="222" y="520"/>
                  </a:cubicBezTo>
                  <a:cubicBezTo>
                    <a:pt x="222" y="520"/>
                    <a:pt x="222" y="520"/>
                    <a:pt x="223" y="520"/>
                  </a:cubicBezTo>
                  <a:cubicBezTo>
                    <a:pt x="223" y="520"/>
                    <a:pt x="223" y="520"/>
                    <a:pt x="223" y="520"/>
                  </a:cubicBezTo>
                  <a:cubicBezTo>
                    <a:pt x="223" y="519"/>
                    <a:pt x="223" y="519"/>
                    <a:pt x="223" y="519"/>
                  </a:cubicBezTo>
                  <a:cubicBezTo>
                    <a:pt x="223" y="520"/>
                    <a:pt x="223" y="520"/>
                    <a:pt x="224" y="520"/>
                  </a:cubicBezTo>
                  <a:cubicBezTo>
                    <a:pt x="225" y="520"/>
                    <a:pt x="224" y="519"/>
                    <a:pt x="225" y="518"/>
                  </a:cubicBezTo>
                  <a:cubicBezTo>
                    <a:pt x="225" y="518"/>
                    <a:pt x="225" y="518"/>
                    <a:pt x="225" y="518"/>
                  </a:cubicBezTo>
                  <a:close/>
                  <a:moveTo>
                    <a:pt x="219" y="519"/>
                  </a:moveTo>
                  <a:cubicBezTo>
                    <a:pt x="219" y="519"/>
                    <a:pt x="219" y="519"/>
                    <a:pt x="219" y="519"/>
                  </a:cubicBezTo>
                  <a:cubicBezTo>
                    <a:pt x="220" y="519"/>
                    <a:pt x="220" y="519"/>
                    <a:pt x="220" y="519"/>
                  </a:cubicBezTo>
                  <a:cubicBezTo>
                    <a:pt x="219" y="519"/>
                    <a:pt x="219" y="519"/>
                    <a:pt x="219" y="519"/>
                  </a:cubicBezTo>
                  <a:close/>
                  <a:moveTo>
                    <a:pt x="217" y="510"/>
                  </a:moveTo>
                  <a:cubicBezTo>
                    <a:pt x="217" y="510"/>
                    <a:pt x="217" y="510"/>
                    <a:pt x="217" y="510"/>
                  </a:cubicBezTo>
                  <a:cubicBezTo>
                    <a:pt x="217" y="510"/>
                    <a:pt x="217" y="510"/>
                    <a:pt x="217" y="510"/>
                  </a:cubicBezTo>
                  <a:close/>
                  <a:moveTo>
                    <a:pt x="216" y="509"/>
                  </a:moveTo>
                  <a:cubicBezTo>
                    <a:pt x="216" y="509"/>
                    <a:pt x="216" y="509"/>
                    <a:pt x="216" y="509"/>
                  </a:cubicBezTo>
                  <a:cubicBezTo>
                    <a:pt x="216" y="509"/>
                    <a:pt x="216" y="509"/>
                    <a:pt x="215" y="509"/>
                  </a:cubicBezTo>
                  <a:cubicBezTo>
                    <a:pt x="216" y="510"/>
                    <a:pt x="216" y="509"/>
                    <a:pt x="216" y="510"/>
                  </a:cubicBezTo>
                  <a:cubicBezTo>
                    <a:pt x="216" y="509"/>
                    <a:pt x="216" y="509"/>
                    <a:pt x="216" y="509"/>
                  </a:cubicBezTo>
                  <a:close/>
                  <a:moveTo>
                    <a:pt x="234" y="519"/>
                  </a:moveTo>
                  <a:cubicBezTo>
                    <a:pt x="234" y="519"/>
                    <a:pt x="234" y="519"/>
                    <a:pt x="234" y="519"/>
                  </a:cubicBezTo>
                  <a:cubicBezTo>
                    <a:pt x="234" y="519"/>
                    <a:pt x="234" y="519"/>
                    <a:pt x="234" y="519"/>
                  </a:cubicBezTo>
                  <a:close/>
                  <a:moveTo>
                    <a:pt x="238" y="516"/>
                  </a:moveTo>
                  <a:cubicBezTo>
                    <a:pt x="238" y="516"/>
                    <a:pt x="238" y="516"/>
                    <a:pt x="238" y="516"/>
                  </a:cubicBezTo>
                  <a:cubicBezTo>
                    <a:pt x="238" y="516"/>
                    <a:pt x="238" y="516"/>
                    <a:pt x="238" y="516"/>
                  </a:cubicBezTo>
                  <a:cubicBezTo>
                    <a:pt x="238" y="516"/>
                    <a:pt x="238" y="516"/>
                    <a:pt x="238" y="516"/>
                  </a:cubicBezTo>
                  <a:cubicBezTo>
                    <a:pt x="238" y="516"/>
                    <a:pt x="238" y="516"/>
                    <a:pt x="238" y="516"/>
                  </a:cubicBezTo>
                  <a:cubicBezTo>
                    <a:pt x="238" y="516"/>
                    <a:pt x="239" y="516"/>
                    <a:pt x="239" y="516"/>
                  </a:cubicBezTo>
                  <a:cubicBezTo>
                    <a:pt x="239" y="515"/>
                    <a:pt x="239" y="515"/>
                    <a:pt x="238" y="515"/>
                  </a:cubicBezTo>
                  <a:cubicBezTo>
                    <a:pt x="238" y="515"/>
                    <a:pt x="238" y="515"/>
                    <a:pt x="237" y="515"/>
                  </a:cubicBezTo>
                  <a:cubicBezTo>
                    <a:pt x="237" y="515"/>
                    <a:pt x="237" y="515"/>
                    <a:pt x="237" y="515"/>
                  </a:cubicBezTo>
                  <a:cubicBezTo>
                    <a:pt x="236" y="515"/>
                    <a:pt x="236" y="515"/>
                    <a:pt x="236" y="515"/>
                  </a:cubicBezTo>
                  <a:cubicBezTo>
                    <a:pt x="237" y="515"/>
                    <a:pt x="237" y="515"/>
                    <a:pt x="237" y="515"/>
                  </a:cubicBezTo>
                  <a:cubicBezTo>
                    <a:pt x="237" y="514"/>
                    <a:pt x="237" y="514"/>
                    <a:pt x="237" y="514"/>
                  </a:cubicBezTo>
                  <a:cubicBezTo>
                    <a:pt x="237" y="515"/>
                    <a:pt x="238" y="515"/>
                    <a:pt x="238" y="515"/>
                  </a:cubicBezTo>
                  <a:cubicBezTo>
                    <a:pt x="238" y="515"/>
                    <a:pt x="238" y="515"/>
                    <a:pt x="238" y="515"/>
                  </a:cubicBezTo>
                  <a:cubicBezTo>
                    <a:pt x="238" y="515"/>
                    <a:pt x="238" y="515"/>
                    <a:pt x="238" y="515"/>
                  </a:cubicBezTo>
                  <a:cubicBezTo>
                    <a:pt x="239" y="514"/>
                    <a:pt x="238" y="514"/>
                    <a:pt x="238" y="514"/>
                  </a:cubicBezTo>
                  <a:cubicBezTo>
                    <a:pt x="238" y="514"/>
                    <a:pt x="238" y="514"/>
                    <a:pt x="238" y="514"/>
                  </a:cubicBezTo>
                  <a:cubicBezTo>
                    <a:pt x="238" y="515"/>
                    <a:pt x="239" y="514"/>
                    <a:pt x="239" y="514"/>
                  </a:cubicBezTo>
                  <a:cubicBezTo>
                    <a:pt x="239" y="514"/>
                    <a:pt x="238" y="514"/>
                    <a:pt x="238" y="514"/>
                  </a:cubicBezTo>
                  <a:cubicBezTo>
                    <a:pt x="238" y="514"/>
                    <a:pt x="238" y="513"/>
                    <a:pt x="238" y="513"/>
                  </a:cubicBezTo>
                  <a:cubicBezTo>
                    <a:pt x="238" y="513"/>
                    <a:pt x="238" y="513"/>
                    <a:pt x="238" y="513"/>
                  </a:cubicBezTo>
                  <a:cubicBezTo>
                    <a:pt x="236" y="513"/>
                    <a:pt x="236" y="513"/>
                    <a:pt x="236" y="513"/>
                  </a:cubicBezTo>
                  <a:cubicBezTo>
                    <a:pt x="236" y="513"/>
                    <a:pt x="236" y="513"/>
                    <a:pt x="235" y="513"/>
                  </a:cubicBezTo>
                  <a:cubicBezTo>
                    <a:pt x="235" y="513"/>
                    <a:pt x="235" y="514"/>
                    <a:pt x="235" y="514"/>
                  </a:cubicBezTo>
                  <a:cubicBezTo>
                    <a:pt x="235" y="514"/>
                    <a:pt x="235" y="514"/>
                    <a:pt x="235" y="514"/>
                  </a:cubicBezTo>
                  <a:cubicBezTo>
                    <a:pt x="235" y="515"/>
                    <a:pt x="236" y="515"/>
                    <a:pt x="236" y="515"/>
                  </a:cubicBezTo>
                  <a:cubicBezTo>
                    <a:pt x="236" y="515"/>
                    <a:pt x="236" y="515"/>
                    <a:pt x="236" y="515"/>
                  </a:cubicBezTo>
                  <a:cubicBezTo>
                    <a:pt x="236" y="515"/>
                    <a:pt x="236" y="515"/>
                    <a:pt x="236" y="515"/>
                  </a:cubicBezTo>
                  <a:cubicBezTo>
                    <a:pt x="236" y="515"/>
                    <a:pt x="236" y="516"/>
                    <a:pt x="236" y="516"/>
                  </a:cubicBezTo>
                  <a:cubicBezTo>
                    <a:pt x="235" y="515"/>
                    <a:pt x="235" y="515"/>
                    <a:pt x="235" y="515"/>
                  </a:cubicBezTo>
                  <a:cubicBezTo>
                    <a:pt x="234" y="515"/>
                    <a:pt x="234" y="515"/>
                    <a:pt x="234" y="515"/>
                  </a:cubicBezTo>
                  <a:cubicBezTo>
                    <a:pt x="234" y="514"/>
                    <a:pt x="234" y="514"/>
                    <a:pt x="234" y="514"/>
                  </a:cubicBezTo>
                  <a:cubicBezTo>
                    <a:pt x="234" y="514"/>
                    <a:pt x="234" y="514"/>
                    <a:pt x="234" y="514"/>
                  </a:cubicBezTo>
                  <a:cubicBezTo>
                    <a:pt x="233" y="513"/>
                    <a:pt x="234" y="513"/>
                    <a:pt x="234" y="513"/>
                  </a:cubicBezTo>
                  <a:cubicBezTo>
                    <a:pt x="234" y="513"/>
                    <a:pt x="234" y="513"/>
                    <a:pt x="234" y="513"/>
                  </a:cubicBezTo>
                  <a:cubicBezTo>
                    <a:pt x="234" y="513"/>
                    <a:pt x="234" y="513"/>
                    <a:pt x="234" y="513"/>
                  </a:cubicBezTo>
                  <a:cubicBezTo>
                    <a:pt x="234" y="513"/>
                    <a:pt x="234" y="513"/>
                    <a:pt x="234" y="513"/>
                  </a:cubicBezTo>
                  <a:cubicBezTo>
                    <a:pt x="234" y="514"/>
                    <a:pt x="234" y="514"/>
                    <a:pt x="235" y="514"/>
                  </a:cubicBezTo>
                  <a:cubicBezTo>
                    <a:pt x="235" y="514"/>
                    <a:pt x="235" y="514"/>
                    <a:pt x="235" y="514"/>
                  </a:cubicBezTo>
                  <a:cubicBezTo>
                    <a:pt x="235" y="513"/>
                    <a:pt x="235" y="513"/>
                    <a:pt x="235" y="512"/>
                  </a:cubicBezTo>
                  <a:cubicBezTo>
                    <a:pt x="234" y="512"/>
                    <a:pt x="234" y="512"/>
                    <a:pt x="234" y="512"/>
                  </a:cubicBezTo>
                  <a:cubicBezTo>
                    <a:pt x="234" y="512"/>
                    <a:pt x="234" y="512"/>
                    <a:pt x="234" y="512"/>
                  </a:cubicBezTo>
                  <a:cubicBezTo>
                    <a:pt x="234" y="512"/>
                    <a:pt x="233" y="512"/>
                    <a:pt x="233" y="512"/>
                  </a:cubicBezTo>
                  <a:cubicBezTo>
                    <a:pt x="233" y="512"/>
                    <a:pt x="233" y="512"/>
                    <a:pt x="233" y="512"/>
                  </a:cubicBezTo>
                  <a:cubicBezTo>
                    <a:pt x="233" y="513"/>
                    <a:pt x="233" y="512"/>
                    <a:pt x="233" y="512"/>
                  </a:cubicBezTo>
                  <a:cubicBezTo>
                    <a:pt x="233" y="512"/>
                    <a:pt x="233" y="513"/>
                    <a:pt x="233" y="513"/>
                  </a:cubicBezTo>
                  <a:cubicBezTo>
                    <a:pt x="233" y="513"/>
                    <a:pt x="233" y="513"/>
                    <a:pt x="233" y="513"/>
                  </a:cubicBezTo>
                  <a:cubicBezTo>
                    <a:pt x="233" y="512"/>
                    <a:pt x="233" y="512"/>
                    <a:pt x="233" y="512"/>
                  </a:cubicBezTo>
                  <a:cubicBezTo>
                    <a:pt x="232" y="512"/>
                    <a:pt x="232" y="512"/>
                    <a:pt x="232" y="512"/>
                  </a:cubicBezTo>
                  <a:cubicBezTo>
                    <a:pt x="231" y="512"/>
                    <a:pt x="231" y="512"/>
                    <a:pt x="231" y="512"/>
                  </a:cubicBezTo>
                  <a:cubicBezTo>
                    <a:pt x="231" y="511"/>
                    <a:pt x="231" y="511"/>
                    <a:pt x="231" y="511"/>
                  </a:cubicBezTo>
                  <a:cubicBezTo>
                    <a:pt x="231" y="512"/>
                    <a:pt x="231" y="512"/>
                    <a:pt x="231" y="512"/>
                  </a:cubicBezTo>
                  <a:cubicBezTo>
                    <a:pt x="231" y="512"/>
                    <a:pt x="231" y="512"/>
                    <a:pt x="231" y="513"/>
                  </a:cubicBezTo>
                  <a:cubicBezTo>
                    <a:pt x="231" y="513"/>
                    <a:pt x="231" y="513"/>
                    <a:pt x="231" y="513"/>
                  </a:cubicBezTo>
                  <a:cubicBezTo>
                    <a:pt x="231" y="513"/>
                    <a:pt x="230" y="513"/>
                    <a:pt x="230" y="513"/>
                  </a:cubicBezTo>
                  <a:cubicBezTo>
                    <a:pt x="231" y="513"/>
                    <a:pt x="231" y="513"/>
                    <a:pt x="231" y="514"/>
                  </a:cubicBezTo>
                  <a:cubicBezTo>
                    <a:pt x="230" y="513"/>
                    <a:pt x="230" y="513"/>
                    <a:pt x="230" y="513"/>
                  </a:cubicBezTo>
                  <a:cubicBezTo>
                    <a:pt x="230" y="513"/>
                    <a:pt x="229" y="514"/>
                    <a:pt x="229" y="514"/>
                  </a:cubicBezTo>
                  <a:cubicBezTo>
                    <a:pt x="230" y="514"/>
                    <a:pt x="230" y="514"/>
                    <a:pt x="231" y="514"/>
                  </a:cubicBezTo>
                  <a:cubicBezTo>
                    <a:pt x="231" y="514"/>
                    <a:pt x="230" y="514"/>
                    <a:pt x="230" y="514"/>
                  </a:cubicBezTo>
                  <a:cubicBezTo>
                    <a:pt x="230" y="514"/>
                    <a:pt x="230" y="514"/>
                    <a:pt x="230" y="515"/>
                  </a:cubicBezTo>
                  <a:cubicBezTo>
                    <a:pt x="230" y="515"/>
                    <a:pt x="230" y="515"/>
                    <a:pt x="230" y="515"/>
                  </a:cubicBezTo>
                  <a:cubicBezTo>
                    <a:pt x="230" y="515"/>
                    <a:pt x="230" y="514"/>
                    <a:pt x="230" y="514"/>
                  </a:cubicBezTo>
                  <a:cubicBezTo>
                    <a:pt x="229" y="515"/>
                    <a:pt x="229" y="515"/>
                    <a:pt x="229" y="515"/>
                  </a:cubicBezTo>
                  <a:cubicBezTo>
                    <a:pt x="229" y="515"/>
                    <a:pt x="230" y="516"/>
                    <a:pt x="230" y="516"/>
                  </a:cubicBezTo>
                  <a:cubicBezTo>
                    <a:pt x="230" y="516"/>
                    <a:pt x="230" y="516"/>
                    <a:pt x="230" y="516"/>
                  </a:cubicBezTo>
                  <a:cubicBezTo>
                    <a:pt x="230" y="516"/>
                    <a:pt x="230" y="516"/>
                    <a:pt x="230" y="516"/>
                  </a:cubicBezTo>
                  <a:cubicBezTo>
                    <a:pt x="230" y="516"/>
                    <a:pt x="230" y="516"/>
                    <a:pt x="230" y="516"/>
                  </a:cubicBezTo>
                  <a:cubicBezTo>
                    <a:pt x="230" y="517"/>
                    <a:pt x="230" y="517"/>
                    <a:pt x="230" y="517"/>
                  </a:cubicBezTo>
                  <a:cubicBezTo>
                    <a:pt x="230" y="517"/>
                    <a:pt x="230" y="517"/>
                    <a:pt x="231" y="517"/>
                  </a:cubicBezTo>
                  <a:cubicBezTo>
                    <a:pt x="231" y="517"/>
                    <a:pt x="231" y="517"/>
                    <a:pt x="231" y="517"/>
                  </a:cubicBezTo>
                  <a:cubicBezTo>
                    <a:pt x="230" y="518"/>
                    <a:pt x="230" y="518"/>
                    <a:pt x="230" y="518"/>
                  </a:cubicBezTo>
                  <a:cubicBezTo>
                    <a:pt x="230" y="517"/>
                    <a:pt x="230" y="517"/>
                    <a:pt x="230" y="517"/>
                  </a:cubicBezTo>
                  <a:cubicBezTo>
                    <a:pt x="230" y="517"/>
                    <a:pt x="230" y="517"/>
                    <a:pt x="230" y="517"/>
                  </a:cubicBezTo>
                  <a:cubicBezTo>
                    <a:pt x="230" y="517"/>
                    <a:pt x="230" y="517"/>
                    <a:pt x="230" y="516"/>
                  </a:cubicBezTo>
                  <a:cubicBezTo>
                    <a:pt x="229" y="517"/>
                    <a:pt x="229" y="517"/>
                    <a:pt x="229" y="517"/>
                  </a:cubicBezTo>
                  <a:cubicBezTo>
                    <a:pt x="229" y="517"/>
                    <a:pt x="229" y="517"/>
                    <a:pt x="229" y="517"/>
                  </a:cubicBezTo>
                  <a:cubicBezTo>
                    <a:pt x="229" y="517"/>
                    <a:pt x="229" y="517"/>
                    <a:pt x="229" y="517"/>
                  </a:cubicBezTo>
                  <a:cubicBezTo>
                    <a:pt x="228" y="518"/>
                    <a:pt x="228" y="518"/>
                    <a:pt x="228" y="518"/>
                  </a:cubicBezTo>
                  <a:cubicBezTo>
                    <a:pt x="228" y="518"/>
                    <a:pt x="228" y="518"/>
                    <a:pt x="228" y="518"/>
                  </a:cubicBezTo>
                  <a:cubicBezTo>
                    <a:pt x="227" y="518"/>
                    <a:pt x="227" y="518"/>
                    <a:pt x="227" y="518"/>
                  </a:cubicBezTo>
                  <a:cubicBezTo>
                    <a:pt x="227" y="518"/>
                    <a:pt x="227" y="518"/>
                    <a:pt x="227" y="518"/>
                  </a:cubicBezTo>
                  <a:cubicBezTo>
                    <a:pt x="227" y="519"/>
                    <a:pt x="227" y="519"/>
                    <a:pt x="227" y="519"/>
                  </a:cubicBezTo>
                  <a:cubicBezTo>
                    <a:pt x="227" y="519"/>
                    <a:pt x="227" y="519"/>
                    <a:pt x="227" y="519"/>
                  </a:cubicBezTo>
                  <a:cubicBezTo>
                    <a:pt x="227" y="519"/>
                    <a:pt x="227" y="519"/>
                    <a:pt x="227" y="519"/>
                  </a:cubicBezTo>
                  <a:cubicBezTo>
                    <a:pt x="227" y="519"/>
                    <a:pt x="227" y="519"/>
                    <a:pt x="227" y="519"/>
                  </a:cubicBezTo>
                  <a:cubicBezTo>
                    <a:pt x="227" y="519"/>
                    <a:pt x="226" y="519"/>
                    <a:pt x="226" y="519"/>
                  </a:cubicBezTo>
                  <a:cubicBezTo>
                    <a:pt x="226" y="519"/>
                    <a:pt x="226" y="519"/>
                    <a:pt x="226" y="519"/>
                  </a:cubicBezTo>
                  <a:cubicBezTo>
                    <a:pt x="226" y="519"/>
                    <a:pt x="226" y="519"/>
                    <a:pt x="226" y="519"/>
                  </a:cubicBezTo>
                  <a:cubicBezTo>
                    <a:pt x="227" y="520"/>
                    <a:pt x="227" y="520"/>
                    <a:pt x="226" y="520"/>
                  </a:cubicBezTo>
                  <a:cubicBezTo>
                    <a:pt x="226" y="520"/>
                    <a:pt x="226" y="520"/>
                    <a:pt x="226" y="520"/>
                  </a:cubicBezTo>
                  <a:cubicBezTo>
                    <a:pt x="226" y="520"/>
                    <a:pt x="226" y="520"/>
                    <a:pt x="227" y="520"/>
                  </a:cubicBezTo>
                  <a:cubicBezTo>
                    <a:pt x="226" y="520"/>
                    <a:pt x="226" y="520"/>
                    <a:pt x="226" y="520"/>
                  </a:cubicBezTo>
                  <a:cubicBezTo>
                    <a:pt x="226" y="520"/>
                    <a:pt x="226" y="520"/>
                    <a:pt x="226" y="520"/>
                  </a:cubicBezTo>
                  <a:cubicBezTo>
                    <a:pt x="226" y="520"/>
                    <a:pt x="226" y="520"/>
                    <a:pt x="226" y="520"/>
                  </a:cubicBezTo>
                  <a:cubicBezTo>
                    <a:pt x="226" y="521"/>
                    <a:pt x="226" y="521"/>
                    <a:pt x="226" y="522"/>
                  </a:cubicBezTo>
                  <a:cubicBezTo>
                    <a:pt x="226" y="522"/>
                    <a:pt x="226" y="522"/>
                    <a:pt x="226" y="522"/>
                  </a:cubicBezTo>
                  <a:cubicBezTo>
                    <a:pt x="226" y="522"/>
                    <a:pt x="226" y="522"/>
                    <a:pt x="226" y="522"/>
                  </a:cubicBezTo>
                  <a:cubicBezTo>
                    <a:pt x="226" y="522"/>
                    <a:pt x="226" y="522"/>
                    <a:pt x="226" y="522"/>
                  </a:cubicBezTo>
                  <a:cubicBezTo>
                    <a:pt x="227" y="523"/>
                    <a:pt x="227" y="523"/>
                    <a:pt x="227" y="523"/>
                  </a:cubicBezTo>
                  <a:cubicBezTo>
                    <a:pt x="228" y="524"/>
                    <a:pt x="228" y="524"/>
                    <a:pt x="228" y="524"/>
                  </a:cubicBezTo>
                  <a:cubicBezTo>
                    <a:pt x="228" y="524"/>
                    <a:pt x="228" y="524"/>
                    <a:pt x="228" y="524"/>
                  </a:cubicBezTo>
                  <a:cubicBezTo>
                    <a:pt x="228" y="524"/>
                    <a:pt x="228" y="524"/>
                    <a:pt x="228" y="523"/>
                  </a:cubicBezTo>
                  <a:cubicBezTo>
                    <a:pt x="228" y="523"/>
                    <a:pt x="228" y="523"/>
                    <a:pt x="228" y="523"/>
                  </a:cubicBezTo>
                  <a:cubicBezTo>
                    <a:pt x="228" y="523"/>
                    <a:pt x="228" y="523"/>
                    <a:pt x="228" y="523"/>
                  </a:cubicBezTo>
                  <a:cubicBezTo>
                    <a:pt x="228" y="522"/>
                    <a:pt x="228" y="522"/>
                    <a:pt x="228" y="522"/>
                  </a:cubicBezTo>
                  <a:cubicBezTo>
                    <a:pt x="228" y="522"/>
                    <a:pt x="227" y="522"/>
                    <a:pt x="227" y="523"/>
                  </a:cubicBezTo>
                  <a:cubicBezTo>
                    <a:pt x="227" y="522"/>
                    <a:pt x="227" y="522"/>
                    <a:pt x="227" y="522"/>
                  </a:cubicBezTo>
                  <a:cubicBezTo>
                    <a:pt x="227" y="522"/>
                    <a:pt x="227" y="522"/>
                    <a:pt x="227" y="522"/>
                  </a:cubicBezTo>
                  <a:cubicBezTo>
                    <a:pt x="227" y="522"/>
                    <a:pt x="227" y="522"/>
                    <a:pt x="227" y="522"/>
                  </a:cubicBezTo>
                  <a:cubicBezTo>
                    <a:pt x="227" y="522"/>
                    <a:pt x="227" y="522"/>
                    <a:pt x="227" y="522"/>
                  </a:cubicBezTo>
                  <a:cubicBezTo>
                    <a:pt x="227" y="521"/>
                    <a:pt x="227" y="521"/>
                    <a:pt x="227" y="521"/>
                  </a:cubicBezTo>
                  <a:cubicBezTo>
                    <a:pt x="228" y="522"/>
                    <a:pt x="228" y="521"/>
                    <a:pt x="228" y="521"/>
                  </a:cubicBezTo>
                  <a:cubicBezTo>
                    <a:pt x="228" y="522"/>
                    <a:pt x="228" y="522"/>
                    <a:pt x="228" y="522"/>
                  </a:cubicBezTo>
                  <a:cubicBezTo>
                    <a:pt x="228" y="522"/>
                    <a:pt x="228" y="522"/>
                    <a:pt x="228" y="522"/>
                  </a:cubicBezTo>
                  <a:cubicBezTo>
                    <a:pt x="229" y="522"/>
                    <a:pt x="229" y="522"/>
                    <a:pt x="229" y="522"/>
                  </a:cubicBezTo>
                  <a:cubicBezTo>
                    <a:pt x="229" y="522"/>
                    <a:pt x="229" y="522"/>
                    <a:pt x="229" y="522"/>
                  </a:cubicBezTo>
                  <a:cubicBezTo>
                    <a:pt x="229" y="522"/>
                    <a:pt x="230" y="522"/>
                    <a:pt x="230" y="523"/>
                  </a:cubicBezTo>
                  <a:cubicBezTo>
                    <a:pt x="230" y="523"/>
                    <a:pt x="230" y="523"/>
                    <a:pt x="230" y="523"/>
                  </a:cubicBezTo>
                  <a:cubicBezTo>
                    <a:pt x="230" y="523"/>
                    <a:pt x="230" y="523"/>
                    <a:pt x="230" y="522"/>
                  </a:cubicBezTo>
                  <a:cubicBezTo>
                    <a:pt x="230" y="522"/>
                    <a:pt x="230" y="522"/>
                    <a:pt x="230" y="522"/>
                  </a:cubicBezTo>
                  <a:cubicBezTo>
                    <a:pt x="230" y="522"/>
                    <a:pt x="230" y="521"/>
                    <a:pt x="230" y="521"/>
                  </a:cubicBezTo>
                  <a:cubicBezTo>
                    <a:pt x="230" y="522"/>
                    <a:pt x="230" y="522"/>
                    <a:pt x="230" y="522"/>
                  </a:cubicBezTo>
                  <a:cubicBezTo>
                    <a:pt x="229" y="522"/>
                    <a:pt x="229" y="522"/>
                    <a:pt x="229" y="522"/>
                  </a:cubicBezTo>
                  <a:cubicBezTo>
                    <a:pt x="229" y="521"/>
                    <a:pt x="229" y="521"/>
                    <a:pt x="229" y="521"/>
                  </a:cubicBezTo>
                  <a:cubicBezTo>
                    <a:pt x="230" y="521"/>
                    <a:pt x="230" y="521"/>
                    <a:pt x="230" y="521"/>
                  </a:cubicBezTo>
                  <a:cubicBezTo>
                    <a:pt x="229" y="521"/>
                    <a:pt x="229" y="521"/>
                    <a:pt x="229" y="521"/>
                  </a:cubicBezTo>
                  <a:cubicBezTo>
                    <a:pt x="229" y="521"/>
                    <a:pt x="229" y="521"/>
                    <a:pt x="229" y="521"/>
                  </a:cubicBezTo>
                  <a:cubicBezTo>
                    <a:pt x="229" y="520"/>
                    <a:pt x="229" y="521"/>
                    <a:pt x="229" y="521"/>
                  </a:cubicBezTo>
                  <a:cubicBezTo>
                    <a:pt x="229" y="520"/>
                    <a:pt x="229" y="520"/>
                    <a:pt x="229" y="520"/>
                  </a:cubicBezTo>
                  <a:cubicBezTo>
                    <a:pt x="229" y="520"/>
                    <a:pt x="229" y="520"/>
                    <a:pt x="229" y="520"/>
                  </a:cubicBezTo>
                  <a:cubicBezTo>
                    <a:pt x="229" y="520"/>
                    <a:pt x="229" y="520"/>
                    <a:pt x="230" y="520"/>
                  </a:cubicBezTo>
                  <a:cubicBezTo>
                    <a:pt x="230" y="520"/>
                    <a:pt x="230" y="520"/>
                    <a:pt x="230" y="520"/>
                  </a:cubicBezTo>
                  <a:cubicBezTo>
                    <a:pt x="230" y="520"/>
                    <a:pt x="230" y="520"/>
                    <a:pt x="230" y="520"/>
                  </a:cubicBezTo>
                  <a:cubicBezTo>
                    <a:pt x="230" y="521"/>
                    <a:pt x="230" y="521"/>
                    <a:pt x="230" y="521"/>
                  </a:cubicBezTo>
                  <a:cubicBezTo>
                    <a:pt x="231" y="521"/>
                    <a:pt x="231" y="521"/>
                    <a:pt x="231" y="521"/>
                  </a:cubicBezTo>
                  <a:cubicBezTo>
                    <a:pt x="231" y="521"/>
                    <a:pt x="231" y="521"/>
                    <a:pt x="231" y="521"/>
                  </a:cubicBezTo>
                  <a:cubicBezTo>
                    <a:pt x="231" y="520"/>
                    <a:pt x="231" y="520"/>
                    <a:pt x="231" y="520"/>
                  </a:cubicBezTo>
                  <a:cubicBezTo>
                    <a:pt x="232" y="520"/>
                    <a:pt x="232" y="520"/>
                    <a:pt x="232" y="520"/>
                  </a:cubicBezTo>
                  <a:cubicBezTo>
                    <a:pt x="232" y="520"/>
                    <a:pt x="232" y="521"/>
                    <a:pt x="232" y="521"/>
                  </a:cubicBezTo>
                  <a:cubicBezTo>
                    <a:pt x="233" y="521"/>
                    <a:pt x="233" y="521"/>
                    <a:pt x="233" y="521"/>
                  </a:cubicBezTo>
                  <a:cubicBezTo>
                    <a:pt x="233" y="521"/>
                    <a:pt x="233" y="521"/>
                    <a:pt x="233" y="521"/>
                  </a:cubicBezTo>
                  <a:cubicBezTo>
                    <a:pt x="233" y="520"/>
                    <a:pt x="233" y="520"/>
                    <a:pt x="233" y="520"/>
                  </a:cubicBezTo>
                  <a:cubicBezTo>
                    <a:pt x="233" y="520"/>
                    <a:pt x="233" y="520"/>
                    <a:pt x="233" y="520"/>
                  </a:cubicBezTo>
                  <a:cubicBezTo>
                    <a:pt x="233" y="520"/>
                    <a:pt x="233" y="520"/>
                    <a:pt x="233" y="520"/>
                  </a:cubicBezTo>
                  <a:cubicBezTo>
                    <a:pt x="232" y="519"/>
                    <a:pt x="232" y="519"/>
                    <a:pt x="232" y="519"/>
                  </a:cubicBezTo>
                  <a:cubicBezTo>
                    <a:pt x="232" y="519"/>
                    <a:pt x="232" y="519"/>
                    <a:pt x="231" y="519"/>
                  </a:cubicBezTo>
                  <a:cubicBezTo>
                    <a:pt x="232" y="519"/>
                    <a:pt x="232" y="519"/>
                    <a:pt x="232" y="519"/>
                  </a:cubicBezTo>
                  <a:cubicBezTo>
                    <a:pt x="232" y="519"/>
                    <a:pt x="231" y="518"/>
                    <a:pt x="231" y="518"/>
                  </a:cubicBezTo>
                  <a:cubicBezTo>
                    <a:pt x="230" y="517"/>
                    <a:pt x="231" y="518"/>
                    <a:pt x="231" y="518"/>
                  </a:cubicBezTo>
                  <a:cubicBezTo>
                    <a:pt x="231" y="518"/>
                    <a:pt x="231" y="518"/>
                    <a:pt x="231" y="518"/>
                  </a:cubicBezTo>
                  <a:cubicBezTo>
                    <a:pt x="232" y="518"/>
                    <a:pt x="232" y="518"/>
                    <a:pt x="232" y="518"/>
                  </a:cubicBezTo>
                  <a:cubicBezTo>
                    <a:pt x="232" y="519"/>
                    <a:pt x="232" y="519"/>
                    <a:pt x="232" y="519"/>
                  </a:cubicBezTo>
                  <a:cubicBezTo>
                    <a:pt x="232" y="519"/>
                    <a:pt x="232" y="519"/>
                    <a:pt x="233" y="519"/>
                  </a:cubicBezTo>
                  <a:cubicBezTo>
                    <a:pt x="233" y="519"/>
                    <a:pt x="233" y="519"/>
                    <a:pt x="233" y="519"/>
                  </a:cubicBezTo>
                  <a:cubicBezTo>
                    <a:pt x="233" y="519"/>
                    <a:pt x="233" y="519"/>
                    <a:pt x="233" y="519"/>
                  </a:cubicBezTo>
                  <a:cubicBezTo>
                    <a:pt x="233" y="519"/>
                    <a:pt x="233" y="519"/>
                    <a:pt x="233" y="519"/>
                  </a:cubicBezTo>
                  <a:cubicBezTo>
                    <a:pt x="234" y="519"/>
                    <a:pt x="234" y="519"/>
                    <a:pt x="234" y="519"/>
                  </a:cubicBezTo>
                  <a:cubicBezTo>
                    <a:pt x="234" y="519"/>
                    <a:pt x="234" y="519"/>
                    <a:pt x="234" y="519"/>
                  </a:cubicBezTo>
                  <a:cubicBezTo>
                    <a:pt x="235" y="519"/>
                    <a:pt x="235" y="519"/>
                    <a:pt x="235" y="519"/>
                  </a:cubicBezTo>
                  <a:cubicBezTo>
                    <a:pt x="235" y="519"/>
                    <a:pt x="235" y="519"/>
                    <a:pt x="235" y="519"/>
                  </a:cubicBezTo>
                  <a:cubicBezTo>
                    <a:pt x="235" y="518"/>
                    <a:pt x="235" y="518"/>
                    <a:pt x="235" y="518"/>
                  </a:cubicBezTo>
                  <a:cubicBezTo>
                    <a:pt x="236" y="518"/>
                    <a:pt x="236" y="518"/>
                    <a:pt x="236" y="518"/>
                  </a:cubicBezTo>
                  <a:cubicBezTo>
                    <a:pt x="236" y="518"/>
                    <a:pt x="236" y="518"/>
                    <a:pt x="236" y="518"/>
                  </a:cubicBezTo>
                  <a:cubicBezTo>
                    <a:pt x="236" y="518"/>
                    <a:pt x="236" y="518"/>
                    <a:pt x="236" y="518"/>
                  </a:cubicBezTo>
                  <a:cubicBezTo>
                    <a:pt x="236" y="518"/>
                    <a:pt x="236" y="518"/>
                    <a:pt x="235" y="518"/>
                  </a:cubicBezTo>
                  <a:cubicBezTo>
                    <a:pt x="236" y="517"/>
                    <a:pt x="236" y="518"/>
                    <a:pt x="236" y="518"/>
                  </a:cubicBezTo>
                  <a:cubicBezTo>
                    <a:pt x="236" y="517"/>
                    <a:pt x="236" y="517"/>
                    <a:pt x="236" y="517"/>
                  </a:cubicBezTo>
                  <a:cubicBezTo>
                    <a:pt x="235" y="517"/>
                    <a:pt x="235" y="517"/>
                    <a:pt x="235" y="517"/>
                  </a:cubicBezTo>
                  <a:cubicBezTo>
                    <a:pt x="235" y="517"/>
                    <a:pt x="236" y="517"/>
                    <a:pt x="236" y="517"/>
                  </a:cubicBezTo>
                  <a:cubicBezTo>
                    <a:pt x="236" y="517"/>
                    <a:pt x="237" y="517"/>
                    <a:pt x="237" y="517"/>
                  </a:cubicBezTo>
                  <a:cubicBezTo>
                    <a:pt x="237" y="517"/>
                    <a:pt x="237" y="517"/>
                    <a:pt x="237" y="517"/>
                  </a:cubicBezTo>
                  <a:cubicBezTo>
                    <a:pt x="238" y="517"/>
                    <a:pt x="238" y="517"/>
                    <a:pt x="238" y="517"/>
                  </a:cubicBezTo>
                  <a:cubicBezTo>
                    <a:pt x="238" y="517"/>
                    <a:pt x="238" y="517"/>
                    <a:pt x="238" y="517"/>
                  </a:cubicBezTo>
                  <a:cubicBezTo>
                    <a:pt x="238" y="517"/>
                    <a:pt x="238" y="517"/>
                    <a:pt x="238" y="517"/>
                  </a:cubicBezTo>
                  <a:cubicBezTo>
                    <a:pt x="238" y="517"/>
                    <a:pt x="238" y="517"/>
                    <a:pt x="239" y="517"/>
                  </a:cubicBezTo>
                  <a:cubicBezTo>
                    <a:pt x="239" y="517"/>
                    <a:pt x="239" y="516"/>
                    <a:pt x="239" y="516"/>
                  </a:cubicBezTo>
                  <a:cubicBezTo>
                    <a:pt x="239" y="516"/>
                    <a:pt x="239" y="516"/>
                    <a:pt x="239" y="516"/>
                  </a:cubicBezTo>
                  <a:cubicBezTo>
                    <a:pt x="239" y="516"/>
                    <a:pt x="239" y="516"/>
                    <a:pt x="239" y="516"/>
                  </a:cubicBezTo>
                  <a:cubicBezTo>
                    <a:pt x="239" y="516"/>
                    <a:pt x="238" y="516"/>
                    <a:pt x="238" y="516"/>
                  </a:cubicBezTo>
                  <a:close/>
                  <a:moveTo>
                    <a:pt x="234" y="520"/>
                  </a:moveTo>
                  <a:cubicBezTo>
                    <a:pt x="234" y="520"/>
                    <a:pt x="234" y="520"/>
                    <a:pt x="234" y="520"/>
                  </a:cubicBezTo>
                  <a:cubicBezTo>
                    <a:pt x="234" y="520"/>
                    <a:pt x="234" y="520"/>
                    <a:pt x="234" y="520"/>
                  </a:cubicBezTo>
                  <a:cubicBezTo>
                    <a:pt x="234" y="521"/>
                    <a:pt x="234" y="521"/>
                    <a:pt x="234" y="521"/>
                  </a:cubicBezTo>
                  <a:cubicBezTo>
                    <a:pt x="235" y="520"/>
                    <a:pt x="234" y="520"/>
                    <a:pt x="234" y="520"/>
                  </a:cubicBezTo>
                  <a:close/>
                  <a:moveTo>
                    <a:pt x="237" y="515"/>
                  </a:moveTo>
                  <a:cubicBezTo>
                    <a:pt x="237" y="515"/>
                    <a:pt x="237" y="515"/>
                    <a:pt x="237" y="515"/>
                  </a:cubicBezTo>
                  <a:cubicBezTo>
                    <a:pt x="237" y="515"/>
                    <a:pt x="237" y="515"/>
                    <a:pt x="237" y="515"/>
                  </a:cubicBezTo>
                  <a:close/>
                  <a:moveTo>
                    <a:pt x="226" y="518"/>
                  </a:moveTo>
                  <a:cubicBezTo>
                    <a:pt x="226" y="518"/>
                    <a:pt x="226" y="518"/>
                    <a:pt x="226" y="518"/>
                  </a:cubicBezTo>
                  <a:cubicBezTo>
                    <a:pt x="226" y="517"/>
                    <a:pt x="226" y="517"/>
                    <a:pt x="227" y="517"/>
                  </a:cubicBezTo>
                  <a:cubicBezTo>
                    <a:pt x="226" y="517"/>
                    <a:pt x="226" y="517"/>
                    <a:pt x="226" y="517"/>
                  </a:cubicBezTo>
                  <a:cubicBezTo>
                    <a:pt x="226" y="518"/>
                    <a:pt x="226" y="518"/>
                    <a:pt x="226" y="518"/>
                  </a:cubicBezTo>
                  <a:close/>
                  <a:moveTo>
                    <a:pt x="225" y="520"/>
                  </a:moveTo>
                  <a:cubicBezTo>
                    <a:pt x="225" y="519"/>
                    <a:pt x="225" y="520"/>
                    <a:pt x="225" y="520"/>
                  </a:cubicBezTo>
                  <a:cubicBezTo>
                    <a:pt x="225" y="519"/>
                    <a:pt x="225" y="520"/>
                    <a:pt x="225" y="520"/>
                  </a:cubicBezTo>
                  <a:close/>
                  <a:moveTo>
                    <a:pt x="226" y="523"/>
                  </a:moveTo>
                  <a:cubicBezTo>
                    <a:pt x="226" y="522"/>
                    <a:pt x="226" y="522"/>
                    <a:pt x="225" y="522"/>
                  </a:cubicBezTo>
                  <a:cubicBezTo>
                    <a:pt x="225" y="522"/>
                    <a:pt x="225" y="522"/>
                    <a:pt x="225" y="522"/>
                  </a:cubicBezTo>
                  <a:cubicBezTo>
                    <a:pt x="225" y="522"/>
                    <a:pt x="225" y="522"/>
                    <a:pt x="225" y="521"/>
                  </a:cubicBezTo>
                  <a:cubicBezTo>
                    <a:pt x="225" y="522"/>
                    <a:pt x="225" y="522"/>
                    <a:pt x="225" y="522"/>
                  </a:cubicBezTo>
                  <a:cubicBezTo>
                    <a:pt x="225" y="523"/>
                    <a:pt x="225" y="523"/>
                    <a:pt x="225" y="523"/>
                  </a:cubicBezTo>
                  <a:cubicBezTo>
                    <a:pt x="225" y="523"/>
                    <a:pt x="226" y="523"/>
                    <a:pt x="226" y="523"/>
                  </a:cubicBezTo>
                  <a:close/>
                  <a:moveTo>
                    <a:pt x="226" y="524"/>
                  </a:moveTo>
                  <a:cubicBezTo>
                    <a:pt x="226" y="524"/>
                    <a:pt x="226" y="524"/>
                    <a:pt x="226" y="524"/>
                  </a:cubicBezTo>
                  <a:cubicBezTo>
                    <a:pt x="225" y="524"/>
                    <a:pt x="226" y="524"/>
                    <a:pt x="226" y="524"/>
                  </a:cubicBezTo>
                  <a:close/>
                  <a:moveTo>
                    <a:pt x="231" y="522"/>
                  </a:moveTo>
                  <a:cubicBezTo>
                    <a:pt x="231" y="522"/>
                    <a:pt x="231" y="522"/>
                    <a:pt x="231" y="522"/>
                  </a:cubicBezTo>
                  <a:cubicBezTo>
                    <a:pt x="231" y="522"/>
                    <a:pt x="231" y="522"/>
                    <a:pt x="231" y="522"/>
                  </a:cubicBezTo>
                  <a:cubicBezTo>
                    <a:pt x="231" y="522"/>
                    <a:pt x="231" y="523"/>
                    <a:pt x="231" y="523"/>
                  </a:cubicBezTo>
                  <a:cubicBezTo>
                    <a:pt x="231" y="523"/>
                    <a:pt x="231" y="523"/>
                    <a:pt x="231" y="522"/>
                  </a:cubicBezTo>
                  <a:cubicBezTo>
                    <a:pt x="231" y="522"/>
                    <a:pt x="231" y="522"/>
                    <a:pt x="231" y="522"/>
                  </a:cubicBezTo>
                  <a:cubicBezTo>
                    <a:pt x="231" y="522"/>
                    <a:pt x="231" y="522"/>
                    <a:pt x="231" y="522"/>
                  </a:cubicBezTo>
                  <a:cubicBezTo>
                    <a:pt x="231" y="522"/>
                    <a:pt x="231" y="522"/>
                    <a:pt x="231" y="522"/>
                  </a:cubicBezTo>
                  <a:close/>
                  <a:moveTo>
                    <a:pt x="225" y="521"/>
                  </a:moveTo>
                  <a:cubicBezTo>
                    <a:pt x="225" y="521"/>
                    <a:pt x="225" y="521"/>
                    <a:pt x="225" y="521"/>
                  </a:cubicBezTo>
                  <a:cubicBezTo>
                    <a:pt x="225" y="521"/>
                    <a:pt x="225" y="521"/>
                    <a:pt x="225" y="521"/>
                  </a:cubicBezTo>
                  <a:close/>
                  <a:moveTo>
                    <a:pt x="225" y="524"/>
                  </a:moveTo>
                  <a:cubicBezTo>
                    <a:pt x="225" y="524"/>
                    <a:pt x="225" y="524"/>
                    <a:pt x="225" y="524"/>
                  </a:cubicBezTo>
                  <a:cubicBezTo>
                    <a:pt x="225" y="524"/>
                    <a:pt x="225" y="524"/>
                    <a:pt x="225" y="524"/>
                  </a:cubicBezTo>
                  <a:cubicBezTo>
                    <a:pt x="225" y="524"/>
                    <a:pt x="225" y="524"/>
                    <a:pt x="225" y="524"/>
                  </a:cubicBezTo>
                  <a:close/>
                  <a:moveTo>
                    <a:pt x="136" y="545"/>
                  </a:moveTo>
                  <a:cubicBezTo>
                    <a:pt x="136" y="545"/>
                    <a:pt x="135" y="546"/>
                    <a:pt x="135" y="546"/>
                  </a:cubicBezTo>
                  <a:cubicBezTo>
                    <a:pt x="136" y="547"/>
                    <a:pt x="138" y="545"/>
                    <a:pt x="136" y="545"/>
                  </a:cubicBezTo>
                  <a:close/>
                  <a:moveTo>
                    <a:pt x="139" y="551"/>
                  </a:moveTo>
                  <a:cubicBezTo>
                    <a:pt x="139" y="551"/>
                    <a:pt x="139" y="551"/>
                    <a:pt x="138" y="551"/>
                  </a:cubicBezTo>
                  <a:cubicBezTo>
                    <a:pt x="138" y="551"/>
                    <a:pt x="139" y="552"/>
                    <a:pt x="139" y="552"/>
                  </a:cubicBezTo>
                  <a:cubicBezTo>
                    <a:pt x="139" y="552"/>
                    <a:pt x="139" y="551"/>
                    <a:pt x="139" y="551"/>
                  </a:cubicBezTo>
                  <a:close/>
                  <a:moveTo>
                    <a:pt x="139" y="546"/>
                  </a:moveTo>
                  <a:cubicBezTo>
                    <a:pt x="139" y="546"/>
                    <a:pt x="139" y="546"/>
                    <a:pt x="139" y="546"/>
                  </a:cubicBezTo>
                  <a:cubicBezTo>
                    <a:pt x="139" y="546"/>
                    <a:pt x="139" y="547"/>
                    <a:pt x="139" y="547"/>
                  </a:cubicBezTo>
                  <a:cubicBezTo>
                    <a:pt x="139" y="547"/>
                    <a:pt x="139" y="547"/>
                    <a:pt x="139" y="547"/>
                  </a:cubicBezTo>
                  <a:cubicBezTo>
                    <a:pt x="139" y="547"/>
                    <a:pt x="140" y="547"/>
                    <a:pt x="140" y="547"/>
                  </a:cubicBezTo>
                  <a:cubicBezTo>
                    <a:pt x="140" y="547"/>
                    <a:pt x="140" y="546"/>
                    <a:pt x="140" y="546"/>
                  </a:cubicBezTo>
                  <a:cubicBezTo>
                    <a:pt x="140" y="545"/>
                    <a:pt x="138" y="544"/>
                    <a:pt x="140" y="545"/>
                  </a:cubicBezTo>
                  <a:cubicBezTo>
                    <a:pt x="141" y="545"/>
                    <a:pt x="141" y="546"/>
                    <a:pt x="142" y="547"/>
                  </a:cubicBezTo>
                  <a:cubicBezTo>
                    <a:pt x="143" y="547"/>
                    <a:pt x="143" y="546"/>
                    <a:pt x="144" y="546"/>
                  </a:cubicBezTo>
                  <a:cubicBezTo>
                    <a:pt x="144" y="547"/>
                    <a:pt x="144" y="547"/>
                    <a:pt x="143" y="547"/>
                  </a:cubicBezTo>
                  <a:cubicBezTo>
                    <a:pt x="144" y="549"/>
                    <a:pt x="146" y="547"/>
                    <a:pt x="146" y="546"/>
                  </a:cubicBezTo>
                  <a:cubicBezTo>
                    <a:pt x="145" y="545"/>
                    <a:pt x="145" y="545"/>
                    <a:pt x="145" y="544"/>
                  </a:cubicBezTo>
                  <a:cubicBezTo>
                    <a:pt x="145" y="546"/>
                    <a:pt x="143" y="543"/>
                    <a:pt x="144" y="544"/>
                  </a:cubicBezTo>
                  <a:cubicBezTo>
                    <a:pt x="144" y="544"/>
                    <a:pt x="143" y="543"/>
                    <a:pt x="143" y="543"/>
                  </a:cubicBezTo>
                  <a:cubicBezTo>
                    <a:pt x="143" y="543"/>
                    <a:pt x="142" y="543"/>
                    <a:pt x="143" y="543"/>
                  </a:cubicBezTo>
                  <a:cubicBezTo>
                    <a:pt x="142" y="543"/>
                    <a:pt x="142" y="543"/>
                    <a:pt x="141" y="543"/>
                  </a:cubicBezTo>
                  <a:cubicBezTo>
                    <a:pt x="141" y="544"/>
                    <a:pt x="142" y="544"/>
                    <a:pt x="141" y="544"/>
                  </a:cubicBezTo>
                  <a:cubicBezTo>
                    <a:pt x="141" y="545"/>
                    <a:pt x="141" y="542"/>
                    <a:pt x="141" y="542"/>
                  </a:cubicBezTo>
                  <a:cubicBezTo>
                    <a:pt x="141" y="542"/>
                    <a:pt x="141" y="542"/>
                    <a:pt x="140" y="542"/>
                  </a:cubicBezTo>
                  <a:cubicBezTo>
                    <a:pt x="140" y="542"/>
                    <a:pt x="140" y="543"/>
                    <a:pt x="140" y="543"/>
                  </a:cubicBezTo>
                  <a:cubicBezTo>
                    <a:pt x="140" y="542"/>
                    <a:pt x="140" y="542"/>
                    <a:pt x="140" y="542"/>
                  </a:cubicBezTo>
                  <a:cubicBezTo>
                    <a:pt x="139" y="542"/>
                    <a:pt x="139" y="542"/>
                    <a:pt x="139" y="542"/>
                  </a:cubicBezTo>
                  <a:cubicBezTo>
                    <a:pt x="138" y="542"/>
                    <a:pt x="138" y="543"/>
                    <a:pt x="138" y="542"/>
                  </a:cubicBezTo>
                  <a:cubicBezTo>
                    <a:pt x="138" y="542"/>
                    <a:pt x="138" y="541"/>
                    <a:pt x="137" y="542"/>
                  </a:cubicBezTo>
                  <a:cubicBezTo>
                    <a:pt x="137" y="542"/>
                    <a:pt x="137" y="542"/>
                    <a:pt x="138" y="542"/>
                  </a:cubicBezTo>
                  <a:cubicBezTo>
                    <a:pt x="137" y="542"/>
                    <a:pt x="137" y="542"/>
                    <a:pt x="137" y="543"/>
                  </a:cubicBezTo>
                  <a:cubicBezTo>
                    <a:pt x="137" y="543"/>
                    <a:pt x="137" y="544"/>
                    <a:pt x="137" y="544"/>
                  </a:cubicBezTo>
                  <a:cubicBezTo>
                    <a:pt x="137" y="544"/>
                    <a:pt x="138" y="544"/>
                    <a:pt x="138" y="544"/>
                  </a:cubicBezTo>
                  <a:cubicBezTo>
                    <a:pt x="138" y="544"/>
                    <a:pt x="138" y="544"/>
                    <a:pt x="138" y="545"/>
                  </a:cubicBezTo>
                  <a:cubicBezTo>
                    <a:pt x="137" y="545"/>
                    <a:pt x="138" y="546"/>
                    <a:pt x="139" y="546"/>
                  </a:cubicBezTo>
                  <a:close/>
                  <a:moveTo>
                    <a:pt x="145" y="554"/>
                  </a:moveTo>
                  <a:cubicBezTo>
                    <a:pt x="145" y="554"/>
                    <a:pt x="143" y="553"/>
                    <a:pt x="143" y="553"/>
                  </a:cubicBezTo>
                  <a:cubicBezTo>
                    <a:pt x="143" y="553"/>
                    <a:pt x="142" y="554"/>
                    <a:pt x="142" y="554"/>
                  </a:cubicBezTo>
                  <a:cubicBezTo>
                    <a:pt x="142" y="554"/>
                    <a:pt x="143" y="554"/>
                    <a:pt x="143" y="555"/>
                  </a:cubicBezTo>
                  <a:cubicBezTo>
                    <a:pt x="143" y="555"/>
                    <a:pt x="143" y="554"/>
                    <a:pt x="144" y="554"/>
                  </a:cubicBezTo>
                  <a:cubicBezTo>
                    <a:pt x="143" y="554"/>
                    <a:pt x="145" y="554"/>
                    <a:pt x="145" y="554"/>
                  </a:cubicBezTo>
                  <a:close/>
                  <a:moveTo>
                    <a:pt x="130" y="541"/>
                  </a:moveTo>
                  <a:cubicBezTo>
                    <a:pt x="130" y="541"/>
                    <a:pt x="130" y="542"/>
                    <a:pt x="130" y="542"/>
                  </a:cubicBezTo>
                  <a:cubicBezTo>
                    <a:pt x="130" y="542"/>
                    <a:pt x="131" y="542"/>
                    <a:pt x="131" y="542"/>
                  </a:cubicBezTo>
                  <a:cubicBezTo>
                    <a:pt x="131" y="542"/>
                    <a:pt x="131" y="541"/>
                    <a:pt x="131" y="541"/>
                  </a:cubicBezTo>
                  <a:cubicBezTo>
                    <a:pt x="130" y="541"/>
                    <a:pt x="130" y="541"/>
                    <a:pt x="130" y="541"/>
                  </a:cubicBezTo>
                  <a:close/>
                  <a:moveTo>
                    <a:pt x="135" y="544"/>
                  </a:moveTo>
                  <a:cubicBezTo>
                    <a:pt x="136" y="543"/>
                    <a:pt x="136" y="544"/>
                    <a:pt x="136" y="543"/>
                  </a:cubicBezTo>
                  <a:cubicBezTo>
                    <a:pt x="136" y="543"/>
                    <a:pt x="136" y="541"/>
                    <a:pt x="137" y="541"/>
                  </a:cubicBezTo>
                  <a:cubicBezTo>
                    <a:pt x="137" y="541"/>
                    <a:pt x="137" y="541"/>
                    <a:pt x="137" y="541"/>
                  </a:cubicBezTo>
                  <a:cubicBezTo>
                    <a:pt x="136" y="540"/>
                    <a:pt x="137" y="539"/>
                    <a:pt x="136" y="540"/>
                  </a:cubicBezTo>
                  <a:cubicBezTo>
                    <a:pt x="136" y="540"/>
                    <a:pt x="135" y="540"/>
                    <a:pt x="135" y="540"/>
                  </a:cubicBezTo>
                  <a:cubicBezTo>
                    <a:pt x="135" y="540"/>
                    <a:pt x="135" y="540"/>
                    <a:pt x="135" y="540"/>
                  </a:cubicBezTo>
                  <a:cubicBezTo>
                    <a:pt x="135" y="539"/>
                    <a:pt x="135" y="539"/>
                    <a:pt x="135" y="539"/>
                  </a:cubicBezTo>
                  <a:cubicBezTo>
                    <a:pt x="135" y="539"/>
                    <a:pt x="137" y="539"/>
                    <a:pt x="137" y="539"/>
                  </a:cubicBezTo>
                  <a:cubicBezTo>
                    <a:pt x="136" y="539"/>
                    <a:pt x="136" y="539"/>
                    <a:pt x="136" y="538"/>
                  </a:cubicBezTo>
                  <a:cubicBezTo>
                    <a:pt x="136" y="539"/>
                    <a:pt x="134" y="538"/>
                    <a:pt x="134" y="538"/>
                  </a:cubicBezTo>
                  <a:cubicBezTo>
                    <a:pt x="134" y="538"/>
                    <a:pt x="134" y="539"/>
                    <a:pt x="134" y="539"/>
                  </a:cubicBezTo>
                  <a:cubicBezTo>
                    <a:pt x="133" y="538"/>
                    <a:pt x="134" y="537"/>
                    <a:pt x="133" y="537"/>
                  </a:cubicBezTo>
                  <a:cubicBezTo>
                    <a:pt x="133" y="537"/>
                    <a:pt x="133" y="539"/>
                    <a:pt x="132" y="538"/>
                  </a:cubicBezTo>
                  <a:cubicBezTo>
                    <a:pt x="132" y="538"/>
                    <a:pt x="132" y="537"/>
                    <a:pt x="132" y="536"/>
                  </a:cubicBezTo>
                  <a:cubicBezTo>
                    <a:pt x="130" y="535"/>
                    <a:pt x="131" y="537"/>
                    <a:pt x="131" y="537"/>
                  </a:cubicBezTo>
                  <a:cubicBezTo>
                    <a:pt x="131" y="537"/>
                    <a:pt x="129" y="537"/>
                    <a:pt x="129" y="538"/>
                  </a:cubicBezTo>
                  <a:cubicBezTo>
                    <a:pt x="129" y="538"/>
                    <a:pt x="129" y="537"/>
                    <a:pt x="129" y="537"/>
                  </a:cubicBezTo>
                  <a:cubicBezTo>
                    <a:pt x="128" y="537"/>
                    <a:pt x="129" y="536"/>
                    <a:pt x="128" y="536"/>
                  </a:cubicBezTo>
                  <a:cubicBezTo>
                    <a:pt x="129" y="536"/>
                    <a:pt x="127" y="536"/>
                    <a:pt x="127" y="536"/>
                  </a:cubicBezTo>
                  <a:cubicBezTo>
                    <a:pt x="127" y="537"/>
                    <a:pt x="127" y="537"/>
                    <a:pt x="128" y="538"/>
                  </a:cubicBezTo>
                  <a:cubicBezTo>
                    <a:pt x="127" y="538"/>
                    <a:pt x="126" y="536"/>
                    <a:pt x="126" y="538"/>
                  </a:cubicBezTo>
                  <a:cubicBezTo>
                    <a:pt x="126" y="539"/>
                    <a:pt x="127" y="538"/>
                    <a:pt x="127" y="538"/>
                  </a:cubicBezTo>
                  <a:cubicBezTo>
                    <a:pt x="128" y="538"/>
                    <a:pt x="129" y="539"/>
                    <a:pt x="129" y="539"/>
                  </a:cubicBezTo>
                  <a:cubicBezTo>
                    <a:pt x="129" y="539"/>
                    <a:pt x="128" y="538"/>
                    <a:pt x="129" y="538"/>
                  </a:cubicBezTo>
                  <a:cubicBezTo>
                    <a:pt x="130" y="538"/>
                    <a:pt x="130" y="539"/>
                    <a:pt x="130" y="539"/>
                  </a:cubicBezTo>
                  <a:cubicBezTo>
                    <a:pt x="131" y="539"/>
                    <a:pt x="131" y="538"/>
                    <a:pt x="131" y="538"/>
                  </a:cubicBezTo>
                  <a:cubicBezTo>
                    <a:pt x="131" y="539"/>
                    <a:pt x="131" y="539"/>
                    <a:pt x="131" y="539"/>
                  </a:cubicBezTo>
                  <a:cubicBezTo>
                    <a:pt x="131" y="540"/>
                    <a:pt x="132" y="540"/>
                    <a:pt x="132" y="540"/>
                  </a:cubicBezTo>
                  <a:cubicBezTo>
                    <a:pt x="132" y="540"/>
                    <a:pt x="131" y="540"/>
                    <a:pt x="131" y="540"/>
                  </a:cubicBezTo>
                  <a:cubicBezTo>
                    <a:pt x="130" y="541"/>
                    <a:pt x="132" y="541"/>
                    <a:pt x="132" y="541"/>
                  </a:cubicBezTo>
                  <a:cubicBezTo>
                    <a:pt x="131" y="541"/>
                    <a:pt x="131" y="542"/>
                    <a:pt x="132" y="542"/>
                  </a:cubicBezTo>
                  <a:cubicBezTo>
                    <a:pt x="132" y="542"/>
                    <a:pt x="132" y="542"/>
                    <a:pt x="132" y="542"/>
                  </a:cubicBezTo>
                  <a:cubicBezTo>
                    <a:pt x="132" y="542"/>
                    <a:pt x="132" y="542"/>
                    <a:pt x="132" y="543"/>
                  </a:cubicBezTo>
                  <a:cubicBezTo>
                    <a:pt x="132" y="543"/>
                    <a:pt x="132" y="543"/>
                    <a:pt x="133" y="543"/>
                  </a:cubicBezTo>
                  <a:cubicBezTo>
                    <a:pt x="132" y="543"/>
                    <a:pt x="133" y="540"/>
                    <a:pt x="133" y="541"/>
                  </a:cubicBezTo>
                  <a:cubicBezTo>
                    <a:pt x="132" y="542"/>
                    <a:pt x="133" y="542"/>
                    <a:pt x="133" y="543"/>
                  </a:cubicBezTo>
                  <a:cubicBezTo>
                    <a:pt x="133" y="543"/>
                    <a:pt x="133" y="543"/>
                    <a:pt x="132" y="543"/>
                  </a:cubicBezTo>
                  <a:cubicBezTo>
                    <a:pt x="132" y="543"/>
                    <a:pt x="133" y="544"/>
                    <a:pt x="133" y="544"/>
                  </a:cubicBezTo>
                  <a:cubicBezTo>
                    <a:pt x="133" y="544"/>
                    <a:pt x="132" y="544"/>
                    <a:pt x="132" y="544"/>
                  </a:cubicBezTo>
                  <a:cubicBezTo>
                    <a:pt x="133" y="545"/>
                    <a:pt x="134" y="545"/>
                    <a:pt x="134" y="544"/>
                  </a:cubicBezTo>
                  <a:cubicBezTo>
                    <a:pt x="135" y="545"/>
                    <a:pt x="135" y="544"/>
                    <a:pt x="135" y="544"/>
                  </a:cubicBezTo>
                  <a:close/>
                  <a:moveTo>
                    <a:pt x="136" y="547"/>
                  </a:moveTo>
                  <a:cubicBezTo>
                    <a:pt x="136" y="547"/>
                    <a:pt x="135" y="548"/>
                    <a:pt x="135" y="548"/>
                  </a:cubicBezTo>
                  <a:cubicBezTo>
                    <a:pt x="135" y="548"/>
                    <a:pt x="135" y="548"/>
                    <a:pt x="136" y="548"/>
                  </a:cubicBezTo>
                  <a:cubicBezTo>
                    <a:pt x="136" y="548"/>
                    <a:pt x="137" y="548"/>
                    <a:pt x="137" y="547"/>
                  </a:cubicBezTo>
                  <a:cubicBezTo>
                    <a:pt x="136" y="547"/>
                    <a:pt x="136" y="547"/>
                    <a:pt x="136" y="547"/>
                  </a:cubicBezTo>
                  <a:close/>
                  <a:moveTo>
                    <a:pt x="168" y="566"/>
                  </a:moveTo>
                  <a:cubicBezTo>
                    <a:pt x="168" y="566"/>
                    <a:pt x="168" y="566"/>
                    <a:pt x="168" y="566"/>
                  </a:cubicBezTo>
                  <a:cubicBezTo>
                    <a:pt x="168" y="566"/>
                    <a:pt x="167" y="566"/>
                    <a:pt x="168" y="566"/>
                  </a:cubicBezTo>
                  <a:cubicBezTo>
                    <a:pt x="168" y="567"/>
                    <a:pt x="168" y="566"/>
                    <a:pt x="169" y="566"/>
                  </a:cubicBezTo>
                  <a:cubicBezTo>
                    <a:pt x="169" y="566"/>
                    <a:pt x="169" y="567"/>
                    <a:pt x="170" y="567"/>
                  </a:cubicBezTo>
                  <a:cubicBezTo>
                    <a:pt x="170" y="566"/>
                    <a:pt x="170" y="566"/>
                    <a:pt x="170" y="566"/>
                  </a:cubicBezTo>
                  <a:cubicBezTo>
                    <a:pt x="169" y="566"/>
                    <a:pt x="169" y="566"/>
                    <a:pt x="168" y="566"/>
                  </a:cubicBezTo>
                  <a:close/>
                  <a:moveTo>
                    <a:pt x="169" y="563"/>
                  </a:moveTo>
                  <a:cubicBezTo>
                    <a:pt x="170" y="563"/>
                    <a:pt x="170" y="562"/>
                    <a:pt x="169" y="562"/>
                  </a:cubicBezTo>
                  <a:cubicBezTo>
                    <a:pt x="169" y="562"/>
                    <a:pt x="169" y="563"/>
                    <a:pt x="169" y="563"/>
                  </a:cubicBezTo>
                  <a:cubicBezTo>
                    <a:pt x="169" y="563"/>
                    <a:pt x="169" y="563"/>
                    <a:pt x="169" y="563"/>
                  </a:cubicBezTo>
                  <a:close/>
                  <a:moveTo>
                    <a:pt x="172" y="565"/>
                  </a:moveTo>
                  <a:cubicBezTo>
                    <a:pt x="172" y="565"/>
                    <a:pt x="172" y="564"/>
                    <a:pt x="172" y="564"/>
                  </a:cubicBezTo>
                  <a:cubicBezTo>
                    <a:pt x="171" y="564"/>
                    <a:pt x="171" y="564"/>
                    <a:pt x="171" y="564"/>
                  </a:cubicBezTo>
                  <a:cubicBezTo>
                    <a:pt x="171" y="564"/>
                    <a:pt x="171" y="563"/>
                    <a:pt x="171" y="563"/>
                  </a:cubicBezTo>
                  <a:cubicBezTo>
                    <a:pt x="171" y="563"/>
                    <a:pt x="171" y="563"/>
                    <a:pt x="171" y="563"/>
                  </a:cubicBezTo>
                  <a:cubicBezTo>
                    <a:pt x="171" y="563"/>
                    <a:pt x="170" y="563"/>
                    <a:pt x="171" y="563"/>
                  </a:cubicBezTo>
                  <a:cubicBezTo>
                    <a:pt x="171" y="564"/>
                    <a:pt x="171" y="564"/>
                    <a:pt x="170" y="564"/>
                  </a:cubicBezTo>
                  <a:cubicBezTo>
                    <a:pt x="170" y="564"/>
                    <a:pt x="171" y="564"/>
                    <a:pt x="171" y="565"/>
                  </a:cubicBezTo>
                  <a:cubicBezTo>
                    <a:pt x="171" y="565"/>
                    <a:pt x="171" y="565"/>
                    <a:pt x="172" y="565"/>
                  </a:cubicBezTo>
                  <a:cubicBezTo>
                    <a:pt x="172" y="565"/>
                    <a:pt x="172" y="565"/>
                    <a:pt x="172" y="565"/>
                  </a:cubicBezTo>
                  <a:close/>
                  <a:moveTo>
                    <a:pt x="149" y="554"/>
                  </a:moveTo>
                  <a:cubicBezTo>
                    <a:pt x="149" y="554"/>
                    <a:pt x="149" y="555"/>
                    <a:pt x="148" y="555"/>
                  </a:cubicBezTo>
                  <a:cubicBezTo>
                    <a:pt x="148" y="555"/>
                    <a:pt x="148" y="555"/>
                    <a:pt x="148" y="555"/>
                  </a:cubicBezTo>
                  <a:cubicBezTo>
                    <a:pt x="147" y="555"/>
                    <a:pt x="145" y="555"/>
                    <a:pt x="146" y="556"/>
                  </a:cubicBezTo>
                  <a:cubicBezTo>
                    <a:pt x="146" y="557"/>
                    <a:pt x="149" y="556"/>
                    <a:pt x="148" y="556"/>
                  </a:cubicBezTo>
                  <a:cubicBezTo>
                    <a:pt x="148" y="556"/>
                    <a:pt x="149" y="556"/>
                    <a:pt x="149" y="556"/>
                  </a:cubicBezTo>
                  <a:cubicBezTo>
                    <a:pt x="149" y="555"/>
                    <a:pt x="149" y="555"/>
                    <a:pt x="150" y="555"/>
                  </a:cubicBezTo>
                  <a:cubicBezTo>
                    <a:pt x="150" y="556"/>
                    <a:pt x="150" y="556"/>
                    <a:pt x="150" y="556"/>
                  </a:cubicBezTo>
                  <a:cubicBezTo>
                    <a:pt x="150" y="555"/>
                    <a:pt x="150" y="555"/>
                    <a:pt x="150" y="555"/>
                  </a:cubicBezTo>
                  <a:cubicBezTo>
                    <a:pt x="150" y="555"/>
                    <a:pt x="150" y="555"/>
                    <a:pt x="150" y="555"/>
                  </a:cubicBezTo>
                  <a:cubicBezTo>
                    <a:pt x="150" y="554"/>
                    <a:pt x="149" y="554"/>
                    <a:pt x="149" y="554"/>
                  </a:cubicBezTo>
                  <a:close/>
                  <a:moveTo>
                    <a:pt x="150" y="556"/>
                  </a:moveTo>
                  <a:cubicBezTo>
                    <a:pt x="150" y="556"/>
                    <a:pt x="149" y="556"/>
                    <a:pt x="149" y="556"/>
                  </a:cubicBezTo>
                  <a:cubicBezTo>
                    <a:pt x="148" y="556"/>
                    <a:pt x="149" y="557"/>
                    <a:pt x="149" y="557"/>
                  </a:cubicBezTo>
                  <a:cubicBezTo>
                    <a:pt x="149" y="557"/>
                    <a:pt x="149" y="557"/>
                    <a:pt x="149" y="557"/>
                  </a:cubicBezTo>
                  <a:cubicBezTo>
                    <a:pt x="149" y="557"/>
                    <a:pt x="149" y="557"/>
                    <a:pt x="150" y="557"/>
                  </a:cubicBezTo>
                  <a:cubicBezTo>
                    <a:pt x="150" y="557"/>
                    <a:pt x="150" y="557"/>
                    <a:pt x="150" y="557"/>
                  </a:cubicBezTo>
                  <a:cubicBezTo>
                    <a:pt x="150" y="557"/>
                    <a:pt x="150" y="557"/>
                    <a:pt x="150" y="557"/>
                  </a:cubicBezTo>
                  <a:cubicBezTo>
                    <a:pt x="150" y="556"/>
                    <a:pt x="150" y="556"/>
                    <a:pt x="150" y="556"/>
                  </a:cubicBezTo>
                  <a:close/>
                  <a:moveTo>
                    <a:pt x="144" y="555"/>
                  </a:moveTo>
                  <a:cubicBezTo>
                    <a:pt x="144" y="555"/>
                    <a:pt x="144" y="555"/>
                    <a:pt x="144" y="556"/>
                  </a:cubicBezTo>
                  <a:cubicBezTo>
                    <a:pt x="144" y="556"/>
                    <a:pt x="146" y="555"/>
                    <a:pt x="145" y="554"/>
                  </a:cubicBezTo>
                  <a:cubicBezTo>
                    <a:pt x="145" y="555"/>
                    <a:pt x="145" y="555"/>
                    <a:pt x="144" y="555"/>
                  </a:cubicBezTo>
                  <a:close/>
                  <a:moveTo>
                    <a:pt x="167" y="562"/>
                  </a:moveTo>
                  <a:cubicBezTo>
                    <a:pt x="166" y="560"/>
                    <a:pt x="165" y="561"/>
                    <a:pt x="163" y="560"/>
                  </a:cubicBezTo>
                  <a:cubicBezTo>
                    <a:pt x="164" y="559"/>
                    <a:pt x="165" y="559"/>
                    <a:pt x="165" y="559"/>
                  </a:cubicBezTo>
                  <a:cubicBezTo>
                    <a:pt x="165" y="557"/>
                    <a:pt x="163" y="558"/>
                    <a:pt x="162" y="558"/>
                  </a:cubicBezTo>
                  <a:cubicBezTo>
                    <a:pt x="162" y="558"/>
                    <a:pt x="158" y="556"/>
                    <a:pt x="160" y="556"/>
                  </a:cubicBezTo>
                  <a:cubicBezTo>
                    <a:pt x="161" y="556"/>
                    <a:pt x="162" y="557"/>
                    <a:pt x="163" y="557"/>
                  </a:cubicBezTo>
                  <a:cubicBezTo>
                    <a:pt x="163" y="557"/>
                    <a:pt x="163" y="557"/>
                    <a:pt x="163" y="557"/>
                  </a:cubicBezTo>
                  <a:cubicBezTo>
                    <a:pt x="164" y="557"/>
                    <a:pt x="165" y="556"/>
                    <a:pt x="164" y="555"/>
                  </a:cubicBezTo>
                  <a:cubicBezTo>
                    <a:pt x="163" y="554"/>
                    <a:pt x="159" y="556"/>
                    <a:pt x="157" y="556"/>
                  </a:cubicBezTo>
                  <a:cubicBezTo>
                    <a:pt x="157" y="556"/>
                    <a:pt x="157" y="556"/>
                    <a:pt x="156" y="556"/>
                  </a:cubicBezTo>
                  <a:cubicBezTo>
                    <a:pt x="157" y="556"/>
                    <a:pt x="158" y="555"/>
                    <a:pt x="158" y="555"/>
                  </a:cubicBezTo>
                  <a:cubicBezTo>
                    <a:pt x="158" y="554"/>
                    <a:pt x="154" y="554"/>
                    <a:pt x="153" y="555"/>
                  </a:cubicBezTo>
                  <a:cubicBezTo>
                    <a:pt x="152" y="557"/>
                    <a:pt x="156" y="556"/>
                    <a:pt x="156" y="556"/>
                  </a:cubicBezTo>
                  <a:cubicBezTo>
                    <a:pt x="155" y="557"/>
                    <a:pt x="153" y="556"/>
                    <a:pt x="152" y="558"/>
                  </a:cubicBezTo>
                  <a:cubicBezTo>
                    <a:pt x="153" y="557"/>
                    <a:pt x="153" y="559"/>
                    <a:pt x="153" y="559"/>
                  </a:cubicBezTo>
                  <a:cubicBezTo>
                    <a:pt x="154" y="559"/>
                    <a:pt x="155" y="558"/>
                    <a:pt x="155" y="559"/>
                  </a:cubicBezTo>
                  <a:cubicBezTo>
                    <a:pt x="155" y="559"/>
                    <a:pt x="154" y="559"/>
                    <a:pt x="154" y="560"/>
                  </a:cubicBezTo>
                  <a:cubicBezTo>
                    <a:pt x="156" y="561"/>
                    <a:pt x="156" y="560"/>
                    <a:pt x="157" y="562"/>
                  </a:cubicBezTo>
                  <a:cubicBezTo>
                    <a:pt x="157" y="562"/>
                    <a:pt x="158" y="562"/>
                    <a:pt x="158" y="562"/>
                  </a:cubicBezTo>
                  <a:cubicBezTo>
                    <a:pt x="158" y="562"/>
                    <a:pt x="159" y="562"/>
                    <a:pt x="159" y="562"/>
                  </a:cubicBezTo>
                  <a:cubicBezTo>
                    <a:pt x="159" y="562"/>
                    <a:pt x="159" y="561"/>
                    <a:pt x="159" y="561"/>
                  </a:cubicBezTo>
                  <a:cubicBezTo>
                    <a:pt x="159" y="561"/>
                    <a:pt x="158" y="561"/>
                    <a:pt x="158" y="561"/>
                  </a:cubicBezTo>
                  <a:cubicBezTo>
                    <a:pt x="159" y="561"/>
                    <a:pt x="157" y="559"/>
                    <a:pt x="157" y="559"/>
                  </a:cubicBezTo>
                  <a:cubicBezTo>
                    <a:pt x="158" y="559"/>
                    <a:pt x="158" y="559"/>
                    <a:pt x="158" y="559"/>
                  </a:cubicBezTo>
                  <a:cubicBezTo>
                    <a:pt x="157" y="558"/>
                    <a:pt x="158" y="558"/>
                    <a:pt x="158" y="558"/>
                  </a:cubicBezTo>
                  <a:cubicBezTo>
                    <a:pt x="158" y="559"/>
                    <a:pt x="160" y="559"/>
                    <a:pt x="160" y="559"/>
                  </a:cubicBezTo>
                  <a:cubicBezTo>
                    <a:pt x="160" y="559"/>
                    <a:pt x="160" y="559"/>
                    <a:pt x="160" y="560"/>
                  </a:cubicBezTo>
                  <a:cubicBezTo>
                    <a:pt x="160" y="559"/>
                    <a:pt x="160" y="559"/>
                    <a:pt x="160" y="559"/>
                  </a:cubicBezTo>
                  <a:cubicBezTo>
                    <a:pt x="161" y="559"/>
                    <a:pt x="161" y="560"/>
                    <a:pt x="160" y="560"/>
                  </a:cubicBezTo>
                  <a:cubicBezTo>
                    <a:pt x="160" y="560"/>
                    <a:pt x="161" y="561"/>
                    <a:pt x="160" y="561"/>
                  </a:cubicBezTo>
                  <a:cubicBezTo>
                    <a:pt x="160" y="561"/>
                    <a:pt x="161" y="562"/>
                    <a:pt x="161" y="562"/>
                  </a:cubicBezTo>
                  <a:cubicBezTo>
                    <a:pt x="162" y="562"/>
                    <a:pt x="162" y="561"/>
                    <a:pt x="162" y="561"/>
                  </a:cubicBezTo>
                  <a:cubicBezTo>
                    <a:pt x="162" y="561"/>
                    <a:pt x="162" y="563"/>
                    <a:pt x="163" y="562"/>
                  </a:cubicBezTo>
                  <a:cubicBezTo>
                    <a:pt x="163" y="562"/>
                    <a:pt x="162" y="561"/>
                    <a:pt x="162" y="561"/>
                  </a:cubicBezTo>
                  <a:cubicBezTo>
                    <a:pt x="163" y="561"/>
                    <a:pt x="165" y="562"/>
                    <a:pt x="165" y="563"/>
                  </a:cubicBezTo>
                  <a:cubicBezTo>
                    <a:pt x="165" y="563"/>
                    <a:pt x="165" y="563"/>
                    <a:pt x="165" y="563"/>
                  </a:cubicBezTo>
                  <a:cubicBezTo>
                    <a:pt x="166" y="563"/>
                    <a:pt x="166" y="564"/>
                    <a:pt x="166" y="564"/>
                  </a:cubicBezTo>
                  <a:cubicBezTo>
                    <a:pt x="168" y="564"/>
                    <a:pt x="166" y="562"/>
                    <a:pt x="167" y="562"/>
                  </a:cubicBezTo>
                  <a:close/>
                  <a:moveTo>
                    <a:pt x="126" y="534"/>
                  </a:moveTo>
                  <a:cubicBezTo>
                    <a:pt x="125" y="533"/>
                    <a:pt x="128" y="535"/>
                    <a:pt x="127" y="535"/>
                  </a:cubicBezTo>
                  <a:cubicBezTo>
                    <a:pt x="128" y="535"/>
                    <a:pt x="130" y="536"/>
                    <a:pt x="131" y="536"/>
                  </a:cubicBezTo>
                  <a:cubicBezTo>
                    <a:pt x="131" y="535"/>
                    <a:pt x="128" y="534"/>
                    <a:pt x="128" y="533"/>
                  </a:cubicBezTo>
                  <a:cubicBezTo>
                    <a:pt x="128" y="533"/>
                    <a:pt x="128" y="534"/>
                    <a:pt x="128" y="534"/>
                  </a:cubicBezTo>
                  <a:cubicBezTo>
                    <a:pt x="128" y="534"/>
                    <a:pt x="128" y="533"/>
                    <a:pt x="128" y="533"/>
                  </a:cubicBezTo>
                  <a:cubicBezTo>
                    <a:pt x="127" y="532"/>
                    <a:pt x="125" y="532"/>
                    <a:pt x="124" y="531"/>
                  </a:cubicBezTo>
                  <a:cubicBezTo>
                    <a:pt x="123" y="531"/>
                    <a:pt x="123" y="531"/>
                    <a:pt x="122" y="531"/>
                  </a:cubicBezTo>
                  <a:cubicBezTo>
                    <a:pt x="122" y="531"/>
                    <a:pt x="120" y="528"/>
                    <a:pt x="120" y="529"/>
                  </a:cubicBezTo>
                  <a:cubicBezTo>
                    <a:pt x="120" y="529"/>
                    <a:pt x="120" y="530"/>
                    <a:pt x="120" y="530"/>
                  </a:cubicBezTo>
                  <a:cubicBezTo>
                    <a:pt x="121" y="530"/>
                    <a:pt x="121" y="532"/>
                    <a:pt x="122" y="533"/>
                  </a:cubicBezTo>
                  <a:cubicBezTo>
                    <a:pt x="123" y="533"/>
                    <a:pt x="124" y="533"/>
                    <a:pt x="124" y="534"/>
                  </a:cubicBezTo>
                  <a:cubicBezTo>
                    <a:pt x="124" y="533"/>
                    <a:pt x="124" y="533"/>
                    <a:pt x="124" y="533"/>
                  </a:cubicBezTo>
                  <a:cubicBezTo>
                    <a:pt x="125" y="533"/>
                    <a:pt x="126" y="534"/>
                    <a:pt x="126" y="534"/>
                  </a:cubicBezTo>
                  <a:cubicBezTo>
                    <a:pt x="126" y="534"/>
                    <a:pt x="126" y="534"/>
                    <a:pt x="126" y="534"/>
                  </a:cubicBezTo>
                  <a:close/>
                  <a:moveTo>
                    <a:pt x="130" y="544"/>
                  </a:moveTo>
                  <a:cubicBezTo>
                    <a:pt x="129" y="544"/>
                    <a:pt x="129" y="543"/>
                    <a:pt x="129" y="544"/>
                  </a:cubicBezTo>
                  <a:cubicBezTo>
                    <a:pt x="129" y="545"/>
                    <a:pt x="129" y="544"/>
                    <a:pt x="129" y="544"/>
                  </a:cubicBezTo>
                  <a:cubicBezTo>
                    <a:pt x="129" y="544"/>
                    <a:pt x="129" y="545"/>
                    <a:pt x="130" y="545"/>
                  </a:cubicBezTo>
                  <a:cubicBezTo>
                    <a:pt x="130" y="545"/>
                    <a:pt x="130" y="545"/>
                    <a:pt x="130" y="544"/>
                  </a:cubicBezTo>
                  <a:cubicBezTo>
                    <a:pt x="130" y="544"/>
                    <a:pt x="130" y="544"/>
                    <a:pt x="130" y="544"/>
                  </a:cubicBezTo>
                  <a:close/>
                  <a:moveTo>
                    <a:pt x="126" y="518"/>
                  </a:moveTo>
                  <a:cubicBezTo>
                    <a:pt x="125" y="518"/>
                    <a:pt x="125" y="518"/>
                    <a:pt x="125" y="518"/>
                  </a:cubicBezTo>
                  <a:cubicBezTo>
                    <a:pt x="125" y="517"/>
                    <a:pt x="125" y="517"/>
                    <a:pt x="124" y="517"/>
                  </a:cubicBezTo>
                  <a:cubicBezTo>
                    <a:pt x="125" y="516"/>
                    <a:pt x="125" y="516"/>
                    <a:pt x="125" y="516"/>
                  </a:cubicBezTo>
                  <a:cubicBezTo>
                    <a:pt x="124" y="515"/>
                    <a:pt x="124" y="515"/>
                    <a:pt x="124" y="515"/>
                  </a:cubicBezTo>
                  <a:cubicBezTo>
                    <a:pt x="124" y="515"/>
                    <a:pt x="124" y="515"/>
                    <a:pt x="124" y="515"/>
                  </a:cubicBezTo>
                  <a:cubicBezTo>
                    <a:pt x="124" y="516"/>
                    <a:pt x="123" y="516"/>
                    <a:pt x="123" y="517"/>
                  </a:cubicBezTo>
                  <a:cubicBezTo>
                    <a:pt x="123" y="518"/>
                    <a:pt x="125" y="518"/>
                    <a:pt x="126" y="519"/>
                  </a:cubicBezTo>
                  <a:cubicBezTo>
                    <a:pt x="126" y="519"/>
                    <a:pt x="126" y="520"/>
                    <a:pt x="126" y="520"/>
                  </a:cubicBezTo>
                  <a:cubicBezTo>
                    <a:pt x="127" y="519"/>
                    <a:pt x="126" y="518"/>
                    <a:pt x="126" y="518"/>
                  </a:cubicBezTo>
                  <a:close/>
                  <a:moveTo>
                    <a:pt x="122" y="517"/>
                  </a:moveTo>
                  <a:cubicBezTo>
                    <a:pt x="122" y="517"/>
                    <a:pt x="121" y="516"/>
                    <a:pt x="121" y="517"/>
                  </a:cubicBezTo>
                  <a:cubicBezTo>
                    <a:pt x="122" y="519"/>
                    <a:pt x="123" y="518"/>
                    <a:pt x="124" y="520"/>
                  </a:cubicBezTo>
                  <a:cubicBezTo>
                    <a:pt x="124" y="520"/>
                    <a:pt x="126" y="522"/>
                    <a:pt x="126" y="522"/>
                  </a:cubicBezTo>
                  <a:cubicBezTo>
                    <a:pt x="126" y="521"/>
                    <a:pt x="126" y="520"/>
                    <a:pt x="125" y="520"/>
                  </a:cubicBezTo>
                  <a:cubicBezTo>
                    <a:pt x="125" y="520"/>
                    <a:pt x="124" y="518"/>
                    <a:pt x="124" y="519"/>
                  </a:cubicBezTo>
                  <a:cubicBezTo>
                    <a:pt x="124" y="519"/>
                    <a:pt x="122" y="517"/>
                    <a:pt x="122" y="517"/>
                  </a:cubicBezTo>
                  <a:close/>
                  <a:moveTo>
                    <a:pt x="125" y="511"/>
                  </a:moveTo>
                  <a:cubicBezTo>
                    <a:pt x="124" y="511"/>
                    <a:pt x="124" y="511"/>
                    <a:pt x="124" y="511"/>
                  </a:cubicBezTo>
                  <a:cubicBezTo>
                    <a:pt x="123" y="512"/>
                    <a:pt x="124" y="512"/>
                    <a:pt x="123" y="512"/>
                  </a:cubicBezTo>
                  <a:cubicBezTo>
                    <a:pt x="123" y="512"/>
                    <a:pt x="123" y="513"/>
                    <a:pt x="123" y="513"/>
                  </a:cubicBezTo>
                  <a:cubicBezTo>
                    <a:pt x="123" y="513"/>
                    <a:pt x="125" y="513"/>
                    <a:pt x="124" y="513"/>
                  </a:cubicBezTo>
                  <a:cubicBezTo>
                    <a:pt x="123" y="512"/>
                    <a:pt x="126" y="512"/>
                    <a:pt x="125" y="512"/>
                  </a:cubicBezTo>
                  <a:cubicBezTo>
                    <a:pt x="125" y="511"/>
                    <a:pt x="125" y="511"/>
                    <a:pt x="125" y="511"/>
                  </a:cubicBezTo>
                  <a:close/>
                  <a:moveTo>
                    <a:pt x="172" y="566"/>
                  </a:moveTo>
                  <a:cubicBezTo>
                    <a:pt x="171" y="566"/>
                    <a:pt x="172" y="566"/>
                    <a:pt x="172" y="566"/>
                  </a:cubicBezTo>
                  <a:cubicBezTo>
                    <a:pt x="172" y="566"/>
                    <a:pt x="172" y="566"/>
                    <a:pt x="172" y="566"/>
                  </a:cubicBezTo>
                  <a:cubicBezTo>
                    <a:pt x="173" y="566"/>
                    <a:pt x="172" y="566"/>
                    <a:pt x="172" y="566"/>
                  </a:cubicBezTo>
                  <a:cubicBezTo>
                    <a:pt x="172" y="566"/>
                    <a:pt x="172" y="566"/>
                    <a:pt x="172" y="566"/>
                  </a:cubicBezTo>
                  <a:close/>
                  <a:moveTo>
                    <a:pt x="115" y="502"/>
                  </a:moveTo>
                  <a:cubicBezTo>
                    <a:pt x="115" y="502"/>
                    <a:pt x="115" y="501"/>
                    <a:pt x="116" y="501"/>
                  </a:cubicBezTo>
                  <a:cubicBezTo>
                    <a:pt x="116" y="501"/>
                    <a:pt x="115" y="502"/>
                    <a:pt x="115" y="502"/>
                  </a:cubicBezTo>
                  <a:cubicBezTo>
                    <a:pt x="116" y="504"/>
                    <a:pt x="120" y="500"/>
                    <a:pt x="118" y="499"/>
                  </a:cubicBezTo>
                  <a:cubicBezTo>
                    <a:pt x="118" y="498"/>
                    <a:pt x="118" y="498"/>
                    <a:pt x="118" y="498"/>
                  </a:cubicBezTo>
                  <a:cubicBezTo>
                    <a:pt x="117" y="498"/>
                    <a:pt x="117" y="499"/>
                    <a:pt x="117" y="498"/>
                  </a:cubicBezTo>
                  <a:cubicBezTo>
                    <a:pt x="116" y="498"/>
                    <a:pt x="116" y="498"/>
                    <a:pt x="116" y="498"/>
                  </a:cubicBezTo>
                  <a:cubicBezTo>
                    <a:pt x="116" y="498"/>
                    <a:pt x="116" y="498"/>
                    <a:pt x="116" y="497"/>
                  </a:cubicBezTo>
                  <a:cubicBezTo>
                    <a:pt x="114" y="497"/>
                    <a:pt x="115" y="499"/>
                    <a:pt x="116" y="499"/>
                  </a:cubicBezTo>
                  <a:cubicBezTo>
                    <a:pt x="116" y="499"/>
                    <a:pt x="116" y="499"/>
                    <a:pt x="116" y="499"/>
                  </a:cubicBezTo>
                  <a:cubicBezTo>
                    <a:pt x="117" y="500"/>
                    <a:pt x="115" y="500"/>
                    <a:pt x="115" y="500"/>
                  </a:cubicBezTo>
                  <a:cubicBezTo>
                    <a:pt x="115" y="500"/>
                    <a:pt x="115" y="499"/>
                    <a:pt x="114" y="500"/>
                  </a:cubicBezTo>
                  <a:cubicBezTo>
                    <a:pt x="114" y="501"/>
                    <a:pt x="114" y="502"/>
                    <a:pt x="115" y="502"/>
                  </a:cubicBezTo>
                  <a:close/>
                  <a:moveTo>
                    <a:pt x="115" y="495"/>
                  </a:moveTo>
                  <a:cubicBezTo>
                    <a:pt x="115" y="495"/>
                    <a:pt x="115" y="495"/>
                    <a:pt x="115" y="495"/>
                  </a:cubicBezTo>
                  <a:cubicBezTo>
                    <a:pt x="115" y="495"/>
                    <a:pt x="115" y="495"/>
                    <a:pt x="115" y="495"/>
                  </a:cubicBezTo>
                  <a:cubicBezTo>
                    <a:pt x="115" y="495"/>
                    <a:pt x="116" y="497"/>
                    <a:pt x="116" y="496"/>
                  </a:cubicBezTo>
                  <a:cubicBezTo>
                    <a:pt x="116" y="496"/>
                    <a:pt x="115" y="494"/>
                    <a:pt x="115" y="494"/>
                  </a:cubicBezTo>
                  <a:cubicBezTo>
                    <a:pt x="115" y="494"/>
                    <a:pt x="115" y="494"/>
                    <a:pt x="115" y="493"/>
                  </a:cubicBezTo>
                  <a:cubicBezTo>
                    <a:pt x="114" y="493"/>
                    <a:pt x="113" y="494"/>
                    <a:pt x="113" y="494"/>
                  </a:cubicBezTo>
                  <a:cubicBezTo>
                    <a:pt x="113" y="494"/>
                    <a:pt x="114" y="494"/>
                    <a:pt x="114" y="494"/>
                  </a:cubicBezTo>
                  <a:cubicBezTo>
                    <a:pt x="114" y="494"/>
                    <a:pt x="113" y="496"/>
                    <a:pt x="113" y="496"/>
                  </a:cubicBezTo>
                  <a:cubicBezTo>
                    <a:pt x="114" y="496"/>
                    <a:pt x="114" y="495"/>
                    <a:pt x="115" y="495"/>
                  </a:cubicBezTo>
                  <a:close/>
                  <a:moveTo>
                    <a:pt x="125" y="528"/>
                  </a:moveTo>
                  <a:cubicBezTo>
                    <a:pt x="128" y="528"/>
                    <a:pt x="125" y="522"/>
                    <a:pt x="125" y="522"/>
                  </a:cubicBezTo>
                  <a:cubicBezTo>
                    <a:pt x="125" y="522"/>
                    <a:pt x="123" y="521"/>
                    <a:pt x="122" y="521"/>
                  </a:cubicBezTo>
                  <a:cubicBezTo>
                    <a:pt x="122" y="522"/>
                    <a:pt x="121" y="522"/>
                    <a:pt x="121" y="522"/>
                  </a:cubicBezTo>
                  <a:cubicBezTo>
                    <a:pt x="122" y="522"/>
                    <a:pt x="122" y="522"/>
                    <a:pt x="122" y="523"/>
                  </a:cubicBezTo>
                  <a:cubicBezTo>
                    <a:pt x="122" y="522"/>
                    <a:pt x="123" y="522"/>
                    <a:pt x="123" y="522"/>
                  </a:cubicBezTo>
                  <a:cubicBezTo>
                    <a:pt x="124" y="522"/>
                    <a:pt x="123" y="523"/>
                    <a:pt x="123" y="523"/>
                  </a:cubicBezTo>
                  <a:cubicBezTo>
                    <a:pt x="123" y="524"/>
                    <a:pt x="123" y="524"/>
                    <a:pt x="123" y="525"/>
                  </a:cubicBezTo>
                  <a:cubicBezTo>
                    <a:pt x="124" y="525"/>
                    <a:pt x="124" y="525"/>
                    <a:pt x="124" y="525"/>
                  </a:cubicBezTo>
                  <a:cubicBezTo>
                    <a:pt x="124" y="525"/>
                    <a:pt x="124" y="524"/>
                    <a:pt x="124" y="524"/>
                  </a:cubicBezTo>
                  <a:cubicBezTo>
                    <a:pt x="125" y="524"/>
                    <a:pt x="125" y="524"/>
                    <a:pt x="125" y="523"/>
                  </a:cubicBezTo>
                  <a:cubicBezTo>
                    <a:pt x="124" y="523"/>
                    <a:pt x="126" y="523"/>
                    <a:pt x="125" y="524"/>
                  </a:cubicBezTo>
                  <a:cubicBezTo>
                    <a:pt x="126" y="524"/>
                    <a:pt x="126" y="524"/>
                    <a:pt x="126" y="524"/>
                  </a:cubicBezTo>
                  <a:cubicBezTo>
                    <a:pt x="126" y="525"/>
                    <a:pt x="125" y="525"/>
                    <a:pt x="125" y="525"/>
                  </a:cubicBezTo>
                  <a:cubicBezTo>
                    <a:pt x="125" y="525"/>
                    <a:pt x="125" y="525"/>
                    <a:pt x="125" y="526"/>
                  </a:cubicBezTo>
                  <a:cubicBezTo>
                    <a:pt x="124" y="527"/>
                    <a:pt x="124" y="527"/>
                    <a:pt x="125" y="527"/>
                  </a:cubicBezTo>
                  <a:cubicBezTo>
                    <a:pt x="125" y="527"/>
                    <a:pt x="126" y="528"/>
                    <a:pt x="125" y="528"/>
                  </a:cubicBezTo>
                  <a:close/>
                  <a:moveTo>
                    <a:pt x="117" y="513"/>
                  </a:moveTo>
                  <a:cubicBezTo>
                    <a:pt x="117" y="513"/>
                    <a:pt x="118" y="511"/>
                    <a:pt x="118" y="511"/>
                  </a:cubicBezTo>
                  <a:cubicBezTo>
                    <a:pt x="118" y="511"/>
                    <a:pt x="118" y="512"/>
                    <a:pt x="118" y="512"/>
                  </a:cubicBezTo>
                  <a:cubicBezTo>
                    <a:pt x="117" y="512"/>
                    <a:pt x="117" y="512"/>
                    <a:pt x="117" y="512"/>
                  </a:cubicBezTo>
                  <a:cubicBezTo>
                    <a:pt x="117" y="512"/>
                    <a:pt x="117" y="512"/>
                    <a:pt x="117" y="512"/>
                  </a:cubicBezTo>
                  <a:cubicBezTo>
                    <a:pt x="117" y="512"/>
                    <a:pt x="117" y="512"/>
                    <a:pt x="116" y="512"/>
                  </a:cubicBezTo>
                  <a:cubicBezTo>
                    <a:pt x="116" y="512"/>
                    <a:pt x="115" y="515"/>
                    <a:pt x="115" y="516"/>
                  </a:cubicBezTo>
                  <a:cubicBezTo>
                    <a:pt x="116" y="515"/>
                    <a:pt x="117" y="514"/>
                    <a:pt x="117" y="513"/>
                  </a:cubicBezTo>
                  <a:close/>
                  <a:moveTo>
                    <a:pt x="121" y="504"/>
                  </a:moveTo>
                  <a:cubicBezTo>
                    <a:pt x="121" y="505"/>
                    <a:pt x="122" y="506"/>
                    <a:pt x="122" y="506"/>
                  </a:cubicBezTo>
                  <a:cubicBezTo>
                    <a:pt x="122" y="506"/>
                    <a:pt x="123" y="506"/>
                    <a:pt x="123" y="506"/>
                  </a:cubicBezTo>
                  <a:cubicBezTo>
                    <a:pt x="123" y="506"/>
                    <a:pt x="123" y="507"/>
                    <a:pt x="123" y="507"/>
                  </a:cubicBezTo>
                  <a:cubicBezTo>
                    <a:pt x="123" y="506"/>
                    <a:pt x="123" y="504"/>
                    <a:pt x="122" y="504"/>
                  </a:cubicBezTo>
                  <a:cubicBezTo>
                    <a:pt x="122" y="503"/>
                    <a:pt x="122" y="503"/>
                    <a:pt x="122" y="503"/>
                  </a:cubicBezTo>
                  <a:cubicBezTo>
                    <a:pt x="122" y="503"/>
                    <a:pt x="121" y="502"/>
                    <a:pt x="121" y="502"/>
                  </a:cubicBezTo>
                  <a:cubicBezTo>
                    <a:pt x="121" y="502"/>
                    <a:pt x="120" y="501"/>
                    <a:pt x="119" y="502"/>
                  </a:cubicBezTo>
                  <a:cubicBezTo>
                    <a:pt x="119" y="503"/>
                    <a:pt x="120" y="503"/>
                    <a:pt x="120" y="503"/>
                  </a:cubicBezTo>
                  <a:cubicBezTo>
                    <a:pt x="120" y="503"/>
                    <a:pt x="119" y="504"/>
                    <a:pt x="120" y="504"/>
                  </a:cubicBezTo>
                  <a:cubicBezTo>
                    <a:pt x="120" y="503"/>
                    <a:pt x="120" y="503"/>
                    <a:pt x="121" y="503"/>
                  </a:cubicBezTo>
                  <a:cubicBezTo>
                    <a:pt x="122" y="503"/>
                    <a:pt x="121" y="504"/>
                    <a:pt x="121" y="504"/>
                  </a:cubicBezTo>
                  <a:close/>
                  <a:moveTo>
                    <a:pt x="120" y="523"/>
                  </a:moveTo>
                  <a:cubicBezTo>
                    <a:pt x="121" y="523"/>
                    <a:pt x="120" y="523"/>
                    <a:pt x="120" y="522"/>
                  </a:cubicBezTo>
                  <a:cubicBezTo>
                    <a:pt x="120" y="522"/>
                    <a:pt x="120" y="522"/>
                    <a:pt x="120" y="521"/>
                  </a:cubicBezTo>
                  <a:cubicBezTo>
                    <a:pt x="120" y="521"/>
                    <a:pt x="118" y="523"/>
                    <a:pt x="118" y="523"/>
                  </a:cubicBezTo>
                  <a:cubicBezTo>
                    <a:pt x="118" y="523"/>
                    <a:pt x="119" y="523"/>
                    <a:pt x="119" y="523"/>
                  </a:cubicBezTo>
                  <a:cubicBezTo>
                    <a:pt x="119" y="524"/>
                    <a:pt x="120" y="524"/>
                    <a:pt x="120" y="523"/>
                  </a:cubicBezTo>
                  <a:close/>
                  <a:moveTo>
                    <a:pt x="118" y="521"/>
                  </a:moveTo>
                  <a:cubicBezTo>
                    <a:pt x="118" y="521"/>
                    <a:pt x="119" y="521"/>
                    <a:pt x="119" y="521"/>
                  </a:cubicBezTo>
                  <a:cubicBezTo>
                    <a:pt x="119" y="521"/>
                    <a:pt x="119" y="521"/>
                    <a:pt x="119" y="521"/>
                  </a:cubicBezTo>
                  <a:cubicBezTo>
                    <a:pt x="119" y="521"/>
                    <a:pt x="121" y="521"/>
                    <a:pt x="121" y="520"/>
                  </a:cubicBezTo>
                  <a:cubicBezTo>
                    <a:pt x="122" y="519"/>
                    <a:pt x="120" y="520"/>
                    <a:pt x="120" y="520"/>
                  </a:cubicBezTo>
                  <a:cubicBezTo>
                    <a:pt x="120" y="519"/>
                    <a:pt x="120" y="519"/>
                    <a:pt x="121" y="519"/>
                  </a:cubicBezTo>
                  <a:cubicBezTo>
                    <a:pt x="121" y="519"/>
                    <a:pt x="120" y="517"/>
                    <a:pt x="120" y="517"/>
                  </a:cubicBezTo>
                  <a:cubicBezTo>
                    <a:pt x="120" y="517"/>
                    <a:pt x="120" y="517"/>
                    <a:pt x="120" y="516"/>
                  </a:cubicBezTo>
                  <a:cubicBezTo>
                    <a:pt x="119" y="516"/>
                    <a:pt x="119" y="518"/>
                    <a:pt x="119" y="518"/>
                  </a:cubicBezTo>
                  <a:cubicBezTo>
                    <a:pt x="119" y="518"/>
                    <a:pt x="119" y="516"/>
                    <a:pt x="119" y="516"/>
                  </a:cubicBezTo>
                  <a:cubicBezTo>
                    <a:pt x="119" y="516"/>
                    <a:pt x="119" y="516"/>
                    <a:pt x="118" y="516"/>
                  </a:cubicBezTo>
                  <a:cubicBezTo>
                    <a:pt x="118" y="516"/>
                    <a:pt x="118" y="517"/>
                    <a:pt x="119" y="517"/>
                  </a:cubicBezTo>
                  <a:cubicBezTo>
                    <a:pt x="118" y="517"/>
                    <a:pt x="119" y="518"/>
                    <a:pt x="119" y="518"/>
                  </a:cubicBezTo>
                  <a:cubicBezTo>
                    <a:pt x="118" y="519"/>
                    <a:pt x="118" y="518"/>
                    <a:pt x="118" y="517"/>
                  </a:cubicBezTo>
                  <a:cubicBezTo>
                    <a:pt x="117" y="516"/>
                    <a:pt x="116" y="518"/>
                    <a:pt x="117" y="519"/>
                  </a:cubicBezTo>
                  <a:cubicBezTo>
                    <a:pt x="117" y="519"/>
                    <a:pt x="117" y="519"/>
                    <a:pt x="117" y="518"/>
                  </a:cubicBezTo>
                  <a:cubicBezTo>
                    <a:pt x="118" y="519"/>
                    <a:pt x="118" y="519"/>
                    <a:pt x="117" y="519"/>
                  </a:cubicBezTo>
                  <a:cubicBezTo>
                    <a:pt x="117" y="520"/>
                    <a:pt x="117" y="520"/>
                    <a:pt x="117" y="521"/>
                  </a:cubicBezTo>
                  <a:cubicBezTo>
                    <a:pt x="118" y="522"/>
                    <a:pt x="118" y="521"/>
                    <a:pt x="118" y="521"/>
                  </a:cubicBezTo>
                  <a:close/>
                  <a:moveTo>
                    <a:pt x="119" y="505"/>
                  </a:moveTo>
                  <a:cubicBezTo>
                    <a:pt x="118" y="505"/>
                    <a:pt x="118" y="505"/>
                    <a:pt x="118" y="505"/>
                  </a:cubicBezTo>
                  <a:cubicBezTo>
                    <a:pt x="118" y="506"/>
                    <a:pt x="118" y="506"/>
                    <a:pt x="118" y="506"/>
                  </a:cubicBezTo>
                  <a:cubicBezTo>
                    <a:pt x="118" y="507"/>
                    <a:pt x="118" y="507"/>
                    <a:pt x="118" y="507"/>
                  </a:cubicBezTo>
                  <a:cubicBezTo>
                    <a:pt x="118" y="507"/>
                    <a:pt x="119" y="507"/>
                    <a:pt x="119" y="507"/>
                  </a:cubicBezTo>
                  <a:cubicBezTo>
                    <a:pt x="119" y="507"/>
                    <a:pt x="118" y="507"/>
                    <a:pt x="118" y="507"/>
                  </a:cubicBezTo>
                  <a:cubicBezTo>
                    <a:pt x="118" y="508"/>
                    <a:pt x="117" y="508"/>
                    <a:pt x="117" y="508"/>
                  </a:cubicBezTo>
                  <a:cubicBezTo>
                    <a:pt x="117" y="508"/>
                    <a:pt x="118" y="509"/>
                    <a:pt x="119" y="509"/>
                  </a:cubicBezTo>
                  <a:cubicBezTo>
                    <a:pt x="119" y="510"/>
                    <a:pt x="119" y="509"/>
                    <a:pt x="119" y="509"/>
                  </a:cubicBezTo>
                  <a:cubicBezTo>
                    <a:pt x="119" y="509"/>
                    <a:pt x="119" y="510"/>
                    <a:pt x="119" y="510"/>
                  </a:cubicBezTo>
                  <a:cubicBezTo>
                    <a:pt x="120" y="510"/>
                    <a:pt x="120" y="510"/>
                    <a:pt x="120" y="510"/>
                  </a:cubicBezTo>
                  <a:cubicBezTo>
                    <a:pt x="120" y="510"/>
                    <a:pt x="119" y="510"/>
                    <a:pt x="119" y="510"/>
                  </a:cubicBezTo>
                  <a:cubicBezTo>
                    <a:pt x="119" y="511"/>
                    <a:pt x="119" y="511"/>
                    <a:pt x="119" y="511"/>
                  </a:cubicBezTo>
                  <a:cubicBezTo>
                    <a:pt x="119" y="511"/>
                    <a:pt x="119" y="510"/>
                    <a:pt x="118" y="510"/>
                  </a:cubicBezTo>
                  <a:cubicBezTo>
                    <a:pt x="118" y="510"/>
                    <a:pt x="119" y="513"/>
                    <a:pt x="118" y="513"/>
                  </a:cubicBezTo>
                  <a:cubicBezTo>
                    <a:pt x="118" y="513"/>
                    <a:pt x="118" y="513"/>
                    <a:pt x="117" y="514"/>
                  </a:cubicBezTo>
                  <a:cubicBezTo>
                    <a:pt x="117" y="514"/>
                    <a:pt x="118" y="515"/>
                    <a:pt x="118" y="515"/>
                  </a:cubicBezTo>
                  <a:cubicBezTo>
                    <a:pt x="118" y="515"/>
                    <a:pt x="119" y="513"/>
                    <a:pt x="119" y="513"/>
                  </a:cubicBezTo>
                  <a:cubicBezTo>
                    <a:pt x="119" y="513"/>
                    <a:pt x="119" y="513"/>
                    <a:pt x="119" y="513"/>
                  </a:cubicBezTo>
                  <a:cubicBezTo>
                    <a:pt x="120" y="512"/>
                    <a:pt x="120" y="513"/>
                    <a:pt x="121" y="513"/>
                  </a:cubicBezTo>
                  <a:cubicBezTo>
                    <a:pt x="121" y="513"/>
                    <a:pt x="121" y="513"/>
                    <a:pt x="121" y="513"/>
                  </a:cubicBezTo>
                  <a:cubicBezTo>
                    <a:pt x="120" y="512"/>
                    <a:pt x="121" y="512"/>
                    <a:pt x="121" y="512"/>
                  </a:cubicBezTo>
                  <a:cubicBezTo>
                    <a:pt x="121" y="512"/>
                    <a:pt x="120" y="511"/>
                    <a:pt x="120" y="511"/>
                  </a:cubicBezTo>
                  <a:cubicBezTo>
                    <a:pt x="121" y="510"/>
                    <a:pt x="121" y="511"/>
                    <a:pt x="121" y="511"/>
                  </a:cubicBezTo>
                  <a:cubicBezTo>
                    <a:pt x="122" y="512"/>
                    <a:pt x="122" y="510"/>
                    <a:pt x="122" y="510"/>
                  </a:cubicBezTo>
                  <a:cubicBezTo>
                    <a:pt x="121" y="510"/>
                    <a:pt x="121" y="510"/>
                    <a:pt x="121" y="509"/>
                  </a:cubicBezTo>
                  <a:cubicBezTo>
                    <a:pt x="121" y="509"/>
                    <a:pt x="122" y="509"/>
                    <a:pt x="122" y="509"/>
                  </a:cubicBezTo>
                  <a:cubicBezTo>
                    <a:pt x="122" y="508"/>
                    <a:pt x="121" y="508"/>
                    <a:pt x="122" y="507"/>
                  </a:cubicBezTo>
                  <a:cubicBezTo>
                    <a:pt x="121" y="507"/>
                    <a:pt x="121" y="506"/>
                    <a:pt x="121" y="506"/>
                  </a:cubicBezTo>
                  <a:cubicBezTo>
                    <a:pt x="121" y="506"/>
                    <a:pt x="120" y="506"/>
                    <a:pt x="120" y="506"/>
                  </a:cubicBezTo>
                  <a:cubicBezTo>
                    <a:pt x="120" y="506"/>
                    <a:pt x="120" y="506"/>
                    <a:pt x="120" y="507"/>
                  </a:cubicBezTo>
                  <a:cubicBezTo>
                    <a:pt x="120" y="507"/>
                    <a:pt x="119" y="505"/>
                    <a:pt x="119" y="505"/>
                  </a:cubicBezTo>
                  <a:cubicBezTo>
                    <a:pt x="119" y="505"/>
                    <a:pt x="119" y="505"/>
                    <a:pt x="119" y="505"/>
                  </a:cubicBezTo>
                  <a:close/>
                  <a:moveTo>
                    <a:pt x="116" y="505"/>
                  </a:moveTo>
                  <a:cubicBezTo>
                    <a:pt x="116" y="505"/>
                    <a:pt x="116" y="505"/>
                    <a:pt x="115" y="505"/>
                  </a:cubicBezTo>
                  <a:cubicBezTo>
                    <a:pt x="116" y="504"/>
                    <a:pt x="117" y="504"/>
                    <a:pt x="117" y="503"/>
                  </a:cubicBezTo>
                  <a:cubicBezTo>
                    <a:pt x="116" y="503"/>
                    <a:pt x="115" y="503"/>
                    <a:pt x="115" y="503"/>
                  </a:cubicBezTo>
                  <a:cubicBezTo>
                    <a:pt x="114" y="503"/>
                    <a:pt x="114" y="503"/>
                    <a:pt x="114" y="503"/>
                  </a:cubicBezTo>
                  <a:cubicBezTo>
                    <a:pt x="114" y="503"/>
                    <a:pt x="115" y="505"/>
                    <a:pt x="115" y="505"/>
                  </a:cubicBezTo>
                  <a:cubicBezTo>
                    <a:pt x="115" y="505"/>
                    <a:pt x="115" y="506"/>
                    <a:pt x="115" y="506"/>
                  </a:cubicBezTo>
                  <a:cubicBezTo>
                    <a:pt x="115" y="506"/>
                    <a:pt x="115" y="506"/>
                    <a:pt x="116" y="506"/>
                  </a:cubicBezTo>
                  <a:cubicBezTo>
                    <a:pt x="116" y="506"/>
                    <a:pt x="116" y="505"/>
                    <a:pt x="116" y="505"/>
                  </a:cubicBezTo>
                  <a:close/>
                  <a:moveTo>
                    <a:pt x="121" y="443"/>
                  </a:moveTo>
                  <a:cubicBezTo>
                    <a:pt x="121" y="443"/>
                    <a:pt x="121" y="443"/>
                    <a:pt x="121" y="443"/>
                  </a:cubicBezTo>
                  <a:cubicBezTo>
                    <a:pt x="121" y="443"/>
                    <a:pt x="121" y="443"/>
                    <a:pt x="121" y="443"/>
                  </a:cubicBezTo>
                  <a:cubicBezTo>
                    <a:pt x="121" y="443"/>
                    <a:pt x="121" y="443"/>
                    <a:pt x="122" y="444"/>
                  </a:cubicBezTo>
                  <a:cubicBezTo>
                    <a:pt x="122" y="443"/>
                    <a:pt x="122" y="443"/>
                    <a:pt x="121" y="443"/>
                  </a:cubicBezTo>
                  <a:close/>
                  <a:moveTo>
                    <a:pt x="127" y="436"/>
                  </a:moveTo>
                  <a:cubicBezTo>
                    <a:pt x="127" y="436"/>
                    <a:pt x="127" y="436"/>
                    <a:pt x="127" y="436"/>
                  </a:cubicBezTo>
                  <a:cubicBezTo>
                    <a:pt x="127" y="436"/>
                    <a:pt x="127" y="436"/>
                    <a:pt x="127" y="436"/>
                  </a:cubicBezTo>
                  <a:cubicBezTo>
                    <a:pt x="127" y="436"/>
                    <a:pt x="127" y="435"/>
                    <a:pt x="127" y="435"/>
                  </a:cubicBezTo>
                  <a:cubicBezTo>
                    <a:pt x="127" y="435"/>
                    <a:pt x="127" y="435"/>
                    <a:pt x="127" y="435"/>
                  </a:cubicBezTo>
                  <a:cubicBezTo>
                    <a:pt x="126" y="435"/>
                    <a:pt x="127" y="436"/>
                    <a:pt x="127" y="436"/>
                  </a:cubicBezTo>
                  <a:cubicBezTo>
                    <a:pt x="127" y="436"/>
                    <a:pt x="127" y="436"/>
                    <a:pt x="127" y="436"/>
                  </a:cubicBezTo>
                  <a:close/>
                  <a:moveTo>
                    <a:pt x="126" y="441"/>
                  </a:moveTo>
                  <a:cubicBezTo>
                    <a:pt x="126" y="441"/>
                    <a:pt x="126" y="442"/>
                    <a:pt x="126" y="442"/>
                  </a:cubicBezTo>
                  <a:cubicBezTo>
                    <a:pt x="126" y="443"/>
                    <a:pt x="126" y="443"/>
                    <a:pt x="127" y="443"/>
                  </a:cubicBezTo>
                  <a:cubicBezTo>
                    <a:pt x="127" y="443"/>
                    <a:pt x="127" y="443"/>
                    <a:pt x="127" y="443"/>
                  </a:cubicBezTo>
                  <a:cubicBezTo>
                    <a:pt x="127" y="443"/>
                    <a:pt x="127" y="443"/>
                    <a:pt x="127" y="442"/>
                  </a:cubicBezTo>
                  <a:cubicBezTo>
                    <a:pt x="127" y="442"/>
                    <a:pt x="128" y="441"/>
                    <a:pt x="127" y="441"/>
                  </a:cubicBezTo>
                  <a:cubicBezTo>
                    <a:pt x="127" y="441"/>
                    <a:pt x="127" y="440"/>
                    <a:pt x="127" y="440"/>
                  </a:cubicBezTo>
                  <a:cubicBezTo>
                    <a:pt x="127" y="440"/>
                    <a:pt x="126" y="441"/>
                    <a:pt x="126" y="441"/>
                  </a:cubicBezTo>
                  <a:close/>
                  <a:moveTo>
                    <a:pt x="125" y="444"/>
                  </a:moveTo>
                  <a:cubicBezTo>
                    <a:pt x="125" y="445"/>
                    <a:pt x="127" y="444"/>
                    <a:pt x="126" y="444"/>
                  </a:cubicBezTo>
                  <a:cubicBezTo>
                    <a:pt x="125" y="444"/>
                    <a:pt x="126" y="443"/>
                    <a:pt x="126" y="443"/>
                  </a:cubicBezTo>
                  <a:cubicBezTo>
                    <a:pt x="125" y="443"/>
                    <a:pt x="126" y="444"/>
                    <a:pt x="125" y="444"/>
                  </a:cubicBezTo>
                  <a:cubicBezTo>
                    <a:pt x="125" y="444"/>
                    <a:pt x="125" y="444"/>
                    <a:pt x="125" y="444"/>
                  </a:cubicBezTo>
                  <a:close/>
                  <a:moveTo>
                    <a:pt x="126" y="433"/>
                  </a:moveTo>
                  <a:cubicBezTo>
                    <a:pt x="125" y="434"/>
                    <a:pt x="125" y="434"/>
                    <a:pt x="125" y="434"/>
                  </a:cubicBezTo>
                  <a:cubicBezTo>
                    <a:pt x="125" y="434"/>
                    <a:pt x="125" y="434"/>
                    <a:pt x="125" y="434"/>
                  </a:cubicBezTo>
                  <a:cubicBezTo>
                    <a:pt x="125" y="433"/>
                    <a:pt x="123" y="433"/>
                    <a:pt x="125" y="435"/>
                  </a:cubicBezTo>
                  <a:cubicBezTo>
                    <a:pt x="125" y="435"/>
                    <a:pt x="125" y="435"/>
                    <a:pt x="125" y="435"/>
                  </a:cubicBezTo>
                  <a:cubicBezTo>
                    <a:pt x="126" y="435"/>
                    <a:pt x="126" y="435"/>
                    <a:pt x="126" y="434"/>
                  </a:cubicBezTo>
                  <a:cubicBezTo>
                    <a:pt x="126" y="434"/>
                    <a:pt x="126" y="434"/>
                    <a:pt x="126" y="433"/>
                  </a:cubicBezTo>
                  <a:close/>
                  <a:moveTo>
                    <a:pt x="127" y="455"/>
                  </a:moveTo>
                  <a:cubicBezTo>
                    <a:pt x="127" y="455"/>
                    <a:pt x="127" y="454"/>
                    <a:pt x="127" y="454"/>
                  </a:cubicBezTo>
                  <a:cubicBezTo>
                    <a:pt x="127" y="453"/>
                    <a:pt x="125" y="455"/>
                    <a:pt x="125" y="455"/>
                  </a:cubicBezTo>
                  <a:cubicBezTo>
                    <a:pt x="125" y="456"/>
                    <a:pt x="126" y="457"/>
                    <a:pt x="127" y="457"/>
                  </a:cubicBezTo>
                  <a:cubicBezTo>
                    <a:pt x="127" y="456"/>
                    <a:pt x="127" y="456"/>
                    <a:pt x="126" y="456"/>
                  </a:cubicBezTo>
                  <a:cubicBezTo>
                    <a:pt x="126" y="455"/>
                    <a:pt x="127" y="456"/>
                    <a:pt x="127" y="455"/>
                  </a:cubicBezTo>
                  <a:close/>
                  <a:moveTo>
                    <a:pt x="172" y="555"/>
                  </a:moveTo>
                  <a:cubicBezTo>
                    <a:pt x="171" y="555"/>
                    <a:pt x="167" y="554"/>
                    <a:pt x="166" y="554"/>
                  </a:cubicBezTo>
                  <a:cubicBezTo>
                    <a:pt x="164" y="555"/>
                    <a:pt x="165" y="555"/>
                    <a:pt x="166" y="556"/>
                  </a:cubicBezTo>
                  <a:cubicBezTo>
                    <a:pt x="166" y="557"/>
                    <a:pt x="166" y="559"/>
                    <a:pt x="167" y="558"/>
                  </a:cubicBezTo>
                  <a:cubicBezTo>
                    <a:pt x="168" y="558"/>
                    <a:pt x="168" y="559"/>
                    <a:pt x="169" y="559"/>
                  </a:cubicBezTo>
                  <a:cubicBezTo>
                    <a:pt x="170" y="559"/>
                    <a:pt x="170" y="557"/>
                    <a:pt x="171" y="558"/>
                  </a:cubicBezTo>
                  <a:cubicBezTo>
                    <a:pt x="172" y="558"/>
                    <a:pt x="170" y="559"/>
                    <a:pt x="170" y="559"/>
                  </a:cubicBezTo>
                  <a:cubicBezTo>
                    <a:pt x="172" y="561"/>
                    <a:pt x="175" y="556"/>
                    <a:pt x="172" y="555"/>
                  </a:cubicBezTo>
                  <a:close/>
                  <a:moveTo>
                    <a:pt x="125" y="449"/>
                  </a:moveTo>
                  <a:cubicBezTo>
                    <a:pt x="125" y="449"/>
                    <a:pt x="126" y="449"/>
                    <a:pt x="126" y="449"/>
                  </a:cubicBezTo>
                  <a:cubicBezTo>
                    <a:pt x="126" y="449"/>
                    <a:pt x="126" y="448"/>
                    <a:pt x="126" y="448"/>
                  </a:cubicBezTo>
                  <a:cubicBezTo>
                    <a:pt x="127" y="448"/>
                    <a:pt x="127" y="446"/>
                    <a:pt x="127" y="446"/>
                  </a:cubicBezTo>
                  <a:cubicBezTo>
                    <a:pt x="126" y="445"/>
                    <a:pt x="125" y="445"/>
                    <a:pt x="124" y="444"/>
                  </a:cubicBezTo>
                  <a:cubicBezTo>
                    <a:pt x="124" y="444"/>
                    <a:pt x="124" y="444"/>
                    <a:pt x="124" y="444"/>
                  </a:cubicBezTo>
                  <a:cubicBezTo>
                    <a:pt x="123" y="444"/>
                    <a:pt x="123" y="444"/>
                    <a:pt x="123" y="444"/>
                  </a:cubicBezTo>
                  <a:cubicBezTo>
                    <a:pt x="123" y="445"/>
                    <a:pt x="122" y="445"/>
                    <a:pt x="122" y="445"/>
                  </a:cubicBezTo>
                  <a:cubicBezTo>
                    <a:pt x="122" y="446"/>
                    <a:pt x="124" y="446"/>
                    <a:pt x="124" y="445"/>
                  </a:cubicBezTo>
                  <a:cubicBezTo>
                    <a:pt x="124" y="445"/>
                    <a:pt x="125" y="445"/>
                    <a:pt x="125" y="445"/>
                  </a:cubicBezTo>
                  <a:cubicBezTo>
                    <a:pt x="124" y="446"/>
                    <a:pt x="124" y="446"/>
                    <a:pt x="123" y="446"/>
                  </a:cubicBezTo>
                  <a:cubicBezTo>
                    <a:pt x="123" y="447"/>
                    <a:pt x="124" y="446"/>
                    <a:pt x="125" y="447"/>
                  </a:cubicBezTo>
                  <a:cubicBezTo>
                    <a:pt x="125" y="448"/>
                    <a:pt x="123" y="447"/>
                    <a:pt x="124" y="447"/>
                  </a:cubicBezTo>
                  <a:cubicBezTo>
                    <a:pt x="123" y="448"/>
                    <a:pt x="124" y="449"/>
                    <a:pt x="124" y="449"/>
                  </a:cubicBezTo>
                  <a:cubicBezTo>
                    <a:pt x="124" y="450"/>
                    <a:pt x="124" y="450"/>
                    <a:pt x="124" y="451"/>
                  </a:cubicBezTo>
                  <a:cubicBezTo>
                    <a:pt x="124" y="451"/>
                    <a:pt x="124" y="451"/>
                    <a:pt x="124" y="452"/>
                  </a:cubicBezTo>
                  <a:cubicBezTo>
                    <a:pt x="124" y="453"/>
                    <a:pt x="125" y="452"/>
                    <a:pt x="125" y="451"/>
                  </a:cubicBezTo>
                  <a:cubicBezTo>
                    <a:pt x="125" y="451"/>
                    <a:pt x="126" y="450"/>
                    <a:pt x="126" y="450"/>
                  </a:cubicBezTo>
                  <a:cubicBezTo>
                    <a:pt x="125" y="450"/>
                    <a:pt x="125" y="450"/>
                    <a:pt x="125" y="450"/>
                  </a:cubicBezTo>
                  <a:cubicBezTo>
                    <a:pt x="125" y="450"/>
                    <a:pt x="125" y="449"/>
                    <a:pt x="125" y="449"/>
                  </a:cubicBezTo>
                  <a:close/>
                  <a:moveTo>
                    <a:pt x="120" y="431"/>
                  </a:moveTo>
                  <a:cubicBezTo>
                    <a:pt x="120" y="431"/>
                    <a:pt x="120" y="431"/>
                    <a:pt x="120" y="431"/>
                  </a:cubicBezTo>
                  <a:cubicBezTo>
                    <a:pt x="120" y="430"/>
                    <a:pt x="119" y="431"/>
                    <a:pt x="119" y="431"/>
                  </a:cubicBezTo>
                  <a:cubicBezTo>
                    <a:pt x="119" y="432"/>
                    <a:pt x="119" y="432"/>
                    <a:pt x="119" y="432"/>
                  </a:cubicBezTo>
                  <a:cubicBezTo>
                    <a:pt x="119" y="432"/>
                    <a:pt x="120" y="432"/>
                    <a:pt x="120" y="432"/>
                  </a:cubicBezTo>
                  <a:cubicBezTo>
                    <a:pt x="120" y="431"/>
                    <a:pt x="120" y="431"/>
                    <a:pt x="120" y="431"/>
                  </a:cubicBezTo>
                  <a:close/>
                  <a:moveTo>
                    <a:pt x="124" y="441"/>
                  </a:moveTo>
                  <a:cubicBezTo>
                    <a:pt x="124" y="441"/>
                    <a:pt x="124" y="441"/>
                    <a:pt x="124" y="441"/>
                  </a:cubicBezTo>
                  <a:cubicBezTo>
                    <a:pt x="125" y="441"/>
                    <a:pt x="125" y="440"/>
                    <a:pt x="125" y="440"/>
                  </a:cubicBezTo>
                  <a:cubicBezTo>
                    <a:pt x="125" y="440"/>
                    <a:pt x="124" y="440"/>
                    <a:pt x="124" y="440"/>
                  </a:cubicBezTo>
                  <a:cubicBezTo>
                    <a:pt x="124" y="440"/>
                    <a:pt x="124" y="440"/>
                    <a:pt x="124" y="441"/>
                  </a:cubicBezTo>
                  <a:close/>
                  <a:moveTo>
                    <a:pt x="127" y="451"/>
                  </a:moveTo>
                  <a:cubicBezTo>
                    <a:pt x="128" y="449"/>
                    <a:pt x="126" y="451"/>
                    <a:pt x="126" y="452"/>
                  </a:cubicBezTo>
                  <a:cubicBezTo>
                    <a:pt x="126" y="452"/>
                    <a:pt x="127" y="452"/>
                    <a:pt x="127" y="453"/>
                  </a:cubicBezTo>
                  <a:cubicBezTo>
                    <a:pt x="127" y="452"/>
                    <a:pt x="127" y="451"/>
                    <a:pt x="127" y="451"/>
                  </a:cubicBezTo>
                  <a:close/>
                  <a:moveTo>
                    <a:pt x="119" y="441"/>
                  </a:moveTo>
                  <a:cubicBezTo>
                    <a:pt x="119" y="441"/>
                    <a:pt x="119" y="442"/>
                    <a:pt x="119" y="442"/>
                  </a:cubicBezTo>
                  <a:cubicBezTo>
                    <a:pt x="119" y="442"/>
                    <a:pt x="119" y="441"/>
                    <a:pt x="119" y="441"/>
                  </a:cubicBezTo>
                  <a:cubicBezTo>
                    <a:pt x="119" y="441"/>
                    <a:pt x="119" y="441"/>
                    <a:pt x="119" y="441"/>
                  </a:cubicBezTo>
                  <a:close/>
                  <a:moveTo>
                    <a:pt x="122" y="449"/>
                  </a:moveTo>
                  <a:cubicBezTo>
                    <a:pt x="122" y="449"/>
                    <a:pt x="122" y="449"/>
                    <a:pt x="122" y="449"/>
                  </a:cubicBezTo>
                  <a:cubicBezTo>
                    <a:pt x="122" y="449"/>
                    <a:pt x="122" y="449"/>
                    <a:pt x="122" y="449"/>
                  </a:cubicBezTo>
                  <a:cubicBezTo>
                    <a:pt x="123" y="449"/>
                    <a:pt x="122" y="447"/>
                    <a:pt x="122" y="448"/>
                  </a:cubicBezTo>
                  <a:cubicBezTo>
                    <a:pt x="122" y="447"/>
                    <a:pt x="122" y="447"/>
                    <a:pt x="122" y="447"/>
                  </a:cubicBezTo>
                  <a:cubicBezTo>
                    <a:pt x="122" y="447"/>
                    <a:pt x="122" y="447"/>
                    <a:pt x="122" y="448"/>
                  </a:cubicBezTo>
                  <a:cubicBezTo>
                    <a:pt x="122" y="448"/>
                    <a:pt x="120" y="448"/>
                    <a:pt x="122" y="449"/>
                  </a:cubicBezTo>
                  <a:close/>
                  <a:moveTo>
                    <a:pt x="123" y="441"/>
                  </a:moveTo>
                  <a:cubicBezTo>
                    <a:pt x="123" y="441"/>
                    <a:pt x="122" y="441"/>
                    <a:pt x="122" y="441"/>
                  </a:cubicBezTo>
                  <a:cubicBezTo>
                    <a:pt x="122" y="442"/>
                    <a:pt x="122" y="442"/>
                    <a:pt x="122" y="442"/>
                  </a:cubicBezTo>
                  <a:cubicBezTo>
                    <a:pt x="122" y="442"/>
                    <a:pt x="122" y="442"/>
                    <a:pt x="122" y="443"/>
                  </a:cubicBezTo>
                  <a:cubicBezTo>
                    <a:pt x="122" y="443"/>
                    <a:pt x="126" y="443"/>
                    <a:pt x="125" y="441"/>
                  </a:cubicBezTo>
                  <a:cubicBezTo>
                    <a:pt x="125" y="441"/>
                    <a:pt x="123" y="441"/>
                    <a:pt x="123" y="441"/>
                  </a:cubicBezTo>
                  <a:close/>
                  <a:moveTo>
                    <a:pt x="124" y="443"/>
                  </a:moveTo>
                  <a:cubicBezTo>
                    <a:pt x="124" y="443"/>
                    <a:pt x="124" y="443"/>
                    <a:pt x="124" y="443"/>
                  </a:cubicBezTo>
                  <a:cubicBezTo>
                    <a:pt x="124" y="444"/>
                    <a:pt x="124" y="444"/>
                    <a:pt x="124" y="444"/>
                  </a:cubicBezTo>
                  <a:cubicBezTo>
                    <a:pt x="125" y="444"/>
                    <a:pt x="125" y="443"/>
                    <a:pt x="125" y="443"/>
                  </a:cubicBezTo>
                  <a:cubicBezTo>
                    <a:pt x="124" y="443"/>
                    <a:pt x="124" y="443"/>
                    <a:pt x="124" y="443"/>
                  </a:cubicBezTo>
                  <a:close/>
                  <a:moveTo>
                    <a:pt x="126" y="440"/>
                  </a:moveTo>
                  <a:cubicBezTo>
                    <a:pt x="126" y="440"/>
                    <a:pt x="126" y="439"/>
                    <a:pt x="126" y="439"/>
                  </a:cubicBezTo>
                  <a:cubicBezTo>
                    <a:pt x="125" y="439"/>
                    <a:pt x="125" y="439"/>
                    <a:pt x="125" y="439"/>
                  </a:cubicBezTo>
                  <a:cubicBezTo>
                    <a:pt x="125" y="438"/>
                    <a:pt x="126" y="439"/>
                    <a:pt x="126" y="439"/>
                  </a:cubicBezTo>
                  <a:cubicBezTo>
                    <a:pt x="126" y="438"/>
                    <a:pt x="126" y="438"/>
                    <a:pt x="126" y="438"/>
                  </a:cubicBezTo>
                  <a:cubicBezTo>
                    <a:pt x="126" y="438"/>
                    <a:pt x="125" y="438"/>
                    <a:pt x="125" y="438"/>
                  </a:cubicBezTo>
                  <a:cubicBezTo>
                    <a:pt x="126" y="437"/>
                    <a:pt x="125" y="437"/>
                    <a:pt x="125" y="436"/>
                  </a:cubicBezTo>
                  <a:cubicBezTo>
                    <a:pt x="125" y="436"/>
                    <a:pt x="125" y="437"/>
                    <a:pt x="125" y="437"/>
                  </a:cubicBezTo>
                  <a:cubicBezTo>
                    <a:pt x="125" y="437"/>
                    <a:pt x="125" y="437"/>
                    <a:pt x="125" y="437"/>
                  </a:cubicBezTo>
                  <a:cubicBezTo>
                    <a:pt x="124" y="437"/>
                    <a:pt x="124" y="437"/>
                    <a:pt x="124" y="437"/>
                  </a:cubicBezTo>
                  <a:cubicBezTo>
                    <a:pt x="124" y="437"/>
                    <a:pt x="124" y="438"/>
                    <a:pt x="124" y="438"/>
                  </a:cubicBezTo>
                  <a:cubicBezTo>
                    <a:pt x="124" y="438"/>
                    <a:pt x="124" y="438"/>
                    <a:pt x="124" y="438"/>
                  </a:cubicBezTo>
                  <a:cubicBezTo>
                    <a:pt x="124" y="439"/>
                    <a:pt x="124" y="439"/>
                    <a:pt x="124" y="439"/>
                  </a:cubicBezTo>
                  <a:cubicBezTo>
                    <a:pt x="124" y="439"/>
                    <a:pt x="124" y="439"/>
                    <a:pt x="124" y="439"/>
                  </a:cubicBezTo>
                  <a:cubicBezTo>
                    <a:pt x="125" y="439"/>
                    <a:pt x="125" y="440"/>
                    <a:pt x="126" y="440"/>
                  </a:cubicBezTo>
                  <a:close/>
                  <a:moveTo>
                    <a:pt x="118" y="473"/>
                  </a:moveTo>
                  <a:cubicBezTo>
                    <a:pt x="117" y="472"/>
                    <a:pt x="117" y="473"/>
                    <a:pt x="117" y="473"/>
                  </a:cubicBezTo>
                  <a:cubicBezTo>
                    <a:pt x="116" y="473"/>
                    <a:pt x="115" y="474"/>
                    <a:pt x="115" y="474"/>
                  </a:cubicBezTo>
                  <a:cubicBezTo>
                    <a:pt x="116" y="474"/>
                    <a:pt x="116" y="474"/>
                    <a:pt x="117" y="474"/>
                  </a:cubicBezTo>
                  <a:cubicBezTo>
                    <a:pt x="117" y="473"/>
                    <a:pt x="117" y="474"/>
                    <a:pt x="118" y="474"/>
                  </a:cubicBezTo>
                  <a:cubicBezTo>
                    <a:pt x="118" y="473"/>
                    <a:pt x="118" y="473"/>
                    <a:pt x="118" y="473"/>
                  </a:cubicBezTo>
                  <a:cubicBezTo>
                    <a:pt x="118" y="473"/>
                    <a:pt x="118" y="473"/>
                    <a:pt x="118" y="473"/>
                  </a:cubicBezTo>
                  <a:close/>
                  <a:moveTo>
                    <a:pt x="130" y="441"/>
                  </a:moveTo>
                  <a:cubicBezTo>
                    <a:pt x="130" y="441"/>
                    <a:pt x="130" y="441"/>
                    <a:pt x="130" y="441"/>
                  </a:cubicBezTo>
                  <a:cubicBezTo>
                    <a:pt x="129" y="442"/>
                    <a:pt x="128" y="442"/>
                    <a:pt x="129" y="443"/>
                  </a:cubicBezTo>
                  <a:cubicBezTo>
                    <a:pt x="130" y="445"/>
                    <a:pt x="131" y="444"/>
                    <a:pt x="133" y="443"/>
                  </a:cubicBezTo>
                  <a:cubicBezTo>
                    <a:pt x="133" y="442"/>
                    <a:pt x="133" y="442"/>
                    <a:pt x="133" y="442"/>
                  </a:cubicBezTo>
                  <a:cubicBezTo>
                    <a:pt x="132" y="442"/>
                    <a:pt x="132" y="442"/>
                    <a:pt x="132" y="442"/>
                  </a:cubicBezTo>
                  <a:cubicBezTo>
                    <a:pt x="132" y="441"/>
                    <a:pt x="133" y="442"/>
                    <a:pt x="133" y="441"/>
                  </a:cubicBezTo>
                  <a:cubicBezTo>
                    <a:pt x="133" y="441"/>
                    <a:pt x="133" y="440"/>
                    <a:pt x="132" y="439"/>
                  </a:cubicBezTo>
                  <a:cubicBezTo>
                    <a:pt x="131" y="439"/>
                    <a:pt x="131" y="439"/>
                    <a:pt x="131" y="439"/>
                  </a:cubicBezTo>
                  <a:cubicBezTo>
                    <a:pt x="129" y="440"/>
                    <a:pt x="131" y="440"/>
                    <a:pt x="130" y="441"/>
                  </a:cubicBezTo>
                  <a:cubicBezTo>
                    <a:pt x="130" y="441"/>
                    <a:pt x="130" y="441"/>
                    <a:pt x="130" y="441"/>
                  </a:cubicBezTo>
                  <a:close/>
                  <a:moveTo>
                    <a:pt x="119" y="474"/>
                  </a:moveTo>
                  <a:cubicBezTo>
                    <a:pt x="119" y="474"/>
                    <a:pt x="117" y="475"/>
                    <a:pt x="117" y="475"/>
                  </a:cubicBezTo>
                  <a:cubicBezTo>
                    <a:pt x="117" y="475"/>
                    <a:pt x="116" y="475"/>
                    <a:pt x="116" y="476"/>
                  </a:cubicBezTo>
                  <a:cubicBezTo>
                    <a:pt x="116" y="476"/>
                    <a:pt x="116" y="476"/>
                    <a:pt x="116" y="476"/>
                  </a:cubicBezTo>
                  <a:cubicBezTo>
                    <a:pt x="117" y="476"/>
                    <a:pt x="115" y="476"/>
                    <a:pt x="117" y="477"/>
                  </a:cubicBezTo>
                  <a:cubicBezTo>
                    <a:pt x="118" y="477"/>
                    <a:pt x="116" y="477"/>
                    <a:pt x="116" y="477"/>
                  </a:cubicBezTo>
                  <a:cubicBezTo>
                    <a:pt x="116" y="478"/>
                    <a:pt x="117" y="479"/>
                    <a:pt x="118" y="481"/>
                  </a:cubicBezTo>
                  <a:cubicBezTo>
                    <a:pt x="118" y="480"/>
                    <a:pt x="118" y="480"/>
                    <a:pt x="118" y="480"/>
                  </a:cubicBezTo>
                  <a:cubicBezTo>
                    <a:pt x="118" y="481"/>
                    <a:pt x="118" y="481"/>
                    <a:pt x="118" y="481"/>
                  </a:cubicBezTo>
                  <a:cubicBezTo>
                    <a:pt x="118" y="483"/>
                    <a:pt x="123" y="484"/>
                    <a:pt x="121" y="481"/>
                  </a:cubicBezTo>
                  <a:cubicBezTo>
                    <a:pt x="121" y="481"/>
                    <a:pt x="120" y="477"/>
                    <a:pt x="119" y="478"/>
                  </a:cubicBezTo>
                  <a:cubicBezTo>
                    <a:pt x="120" y="477"/>
                    <a:pt x="119" y="479"/>
                    <a:pt x="119" y="479"/>
                  </a:cubicBezTo>
                  <a:cubicBezTo>
                    <a:pt x="119" y="478"/>
                    <a:pt x="119" y="478"/>
                    <a:pt x="119" y="477"/>
                  </a:cubicBezTo>
                  <a:cubicBezTo>
                    <a:pt x="121" y="477"/>
                    <a:pt x="119" y="475"/>
                    <a:pt x="119" y="475"/>
                  </a:cubicBezTo>
                  <a:cubicBezTo>
                    <a:pt x="119" y="475"/>
                    <a:pt x="119" y="474"/>
                    <a:pt x="119" y="474"/>
                  </a:cubicBezTo>
                  <a:close/>
                  <a:moveTo>
                    <a:pt x="177" y="558"/>
                  </a:moveTo>
                  <a:cubicBezTo>
                    <a:pt x="176" y="558"/>
                    <a:pt x="176" y="558"/>
                    <a:pt x="176" y="559"/>
                  </a:cubicBezTo>
                  <a:cubicBezTo>
                    <a:pt x="177" y="559"/>
                    <a:pt x="178" y="559"/>
                    <a:pt x="178" y="558"/>
                  </a:cubicBezTo>
                  <a:cubicBezTo>
                    <a:pt x="178" y="558"/>
                    <a:pt x="177" y="558"/>
                    <a:pt x="177" y="558"/>
                  </a:cubicBezTo>
                  <a:close/>
                  <a:moveTo>
                    <a:pt x="175" y="558"/>
                  </a:moveTo>
                  <a:cubicBezTo>
                    <a:pt x="174" y="558"/>
                    <a:pt x="173" y="559"/>
                    <a:pt x="174" y="560"/>
                  </a:cubicBezTo>
                  <a:cubicBezTo>
                    <a:pt x="174" y="560"/>
                    <a:pt x="174" y="560"/>
                    <a:pt x="175" y="560"/>
                  </a:cubicBezTo>
                  <a:cubicBezTo>
                    <a:pt x="175" y="559"/>
                    <a:pt x="175" y="558"/>
                    <a:pt x="175" y="558"/>
                  </a:cubicBezTo>
                  <a:close/>
                  <a:moveTo>
                    <a:pt x="115" y="481"/>
                  </a:moveTo>
                  <a:cubicBezTo>
                    <a:pt x="112" y="479"/>
                    <a:pt x="114" y="483"/>
                    <a:pt x="114" y="483"/>
                  </a:cubicBezTo>
                  <a:cubicBezTo>
                    <a:pt x="113" y="483"/>
                    <a:pt x="113" y="484"/>
                    <a:pt x="114" y="484"/>
                  </a:cubicBezTo>
                  <a:cubicBezTo>
                    <a:pt x="115" y="484"/>
                    <a:pt x="116" y="483"/>
                    <a:pt x="117" y="483"/>
                  </a:cubicBezTo>
                  <a:cubicBezTo>
                    <a:pt x="117" y="482"/>
                    <a:pt x="117" y="478"/>
                    <a:pt x="116" y="477"/>
                  </a:cubicBezTo>
                  <a:cubicBezTo>
                    <a:pt x="115" y="477"/>
                    <a:pt x="115" y="476"/>
                    <a:pt x="115" y="476"/>
                  </a:cubicBezTo>
                  <a:cubicBezTo>
                    <a:pt x="115" y="477"/>
                    <a:pt x="115" y="476"/>
                    <a:pt x="115" y="476"/>
                  </a:cubicBezTo>
                  <a:cubicBezTo>
                    <a:pt x="114" y="477"/>
                    <a:pt x="114" y="478"/>
                    <a:pt x="114" y="479"/>
                  </a:cubicBezTo>
                  <a:cubicBezTo>
                    <a:pt x="115" y="479"/>
                    <a:pt x="114" y="480"/>
                    <a:pt x="114" y="480"/>
                  </a:cubicBezTo>
                  <a:cubicBezTo>
                    <a:pt x="115" y="480"/>
                    <a:pt x="116" y="479"/>
                    <a:pt x="116" y="480"/>
                  </a:cubicBezTo>
                  <a:cubicBezTo>
                    <a:pt x="116" y="480"/>
                    <a:pt x="116" y="481"/>
                    <a:pt x="116" y="481"/>
                  </a:cubicBezTo>
                  <a:cubicBezTo>
                    <a:pt x="116" y="481"/>
                    <a:pt x="116" y="481"/>
                    <a:pt x="115" y="481"/>
                  </a:cubicBezTo>
                  <a:close/>
                  <a:moveTo>
                    <a:pt x="122" y="440"/>
                  </a:moveTo>
                  <a:cubicBezTo>
                    <a:pt x="122" y="440"/>
                    <a:pt x="121" y="440"/>
                    <a:pt x="121" y="440"/>
                  </a:cubicBezTo>
                  <a:cubicBezTo>
                    <a:pt x="121" y="440"/>
                    <a:pt x="121" y="440"/>
                    <a:pt x="121" y="440"/>
                  </a:cubicBezTo>
                  <a:cubicBezTo>
                    <a:pt x="121" y="441"/>
                    <a:pt x="122" y="440"/>
                    <a:pt x="122" y="441"/>
                  </a:cubicBezTo>
                  <a:cubicBezTo>
                    <a:pt x="123" y="441"/>
                    <a:pt x="123" y="441"/>
                    <a:pt x="123" y="441"/>
                  </a:cubicBezTo>
                  <a:cubicBezTo>
                    <a:pt x="124" y="440"/>
                    <a:pt x="123" y="440"/>
                    <a:pt x="123" y="439"/>
                  </a:cubicBezTo>
                  <a:cubicBezTo>
                    <a:pt x="123" y="439"/>
                    <a:pt x="122" y="439"/>
                    <a:pt x="122" y="439"/>
                  </a:cubicBezTo>
                  <a:cubicBezTo>
                    <a:pt x="122" y="438"/>
                    <a:pt x="122" y="439"/>
                    <a:pt x="122" y="439"/>
                  </a:cubicBezTo>
                  <a:cubicBezTo>
                    <a:pt x="122" y="440"/>
                    <a:pt x="122" y="440"/>
                    <a:pt x="122" y="440"/>
                  </a:cubicBezTo>
                  <a:close/>
                  <a:moveTo>
                    <a:pt x="123" y="423"/>
                  </a:moveTo>
                  <a:cubicBezTo>
                    <a:pt x="123" y="424"/>
                    <a:pt x="122" y="426"/>
                    <a:pt x="122" y="427"/>
                  </a:cubicBezTo>
                  <a:cubicBezTo>
                    <a:pt x="122" y="428"/>
                    <a:pt x="122" y="430"/>
                    <a:pt x="124" y="430"/>
                  </a:cubicBezTo>
                  <a:cubicBezTo>
                    <a:pt x="124" y="429"/>
                    <a:pt x="126" y="430"/>
                    <a:pt x="127" y="430"/>
                  </a:cubicBezTo>
                  <a:cubicBezTo>
                    <a:pt x="128" y="429"/>
                    <a:pt x="126" y="428"/>
                    <a:pt x="126" y="427"/>
                  </a:cubicBezTo>
                  <a:cubicBezTo>
                    <a:pt x="126" y="427"/>
                    <a:pt x="128" y="427"/>
                    <a:pt x="128" y="427"/>
                  </a:cubicBezTo>
                  <a:cubicBezTo>
                    <a:pt x="128" y="426"/>
                    <a:pt x="127" y="425"/>
                    <a:pt x="127" y="425"/>
                  </a:cubicBezTo>
                  <a:cubicBezTo>
                    <a:pt x="127" y="424"/>
                    <a:pt x="128" y="425"/>
                    <a:pt x="128" y="424"/>
                  </a:cubicBezTo>
                  <a:cubicBezTo>
                    <a:pt x="128" y="424"/>
                    <a:pt x="126" y="423"/>
                    <a:pt x="126" y="422"/>
                  </a:cubicBezTo>
                  <a:cubicBezTo>
                    <a:pt x="126" y="421"/>
                    <a:pt x="127" y="422"/>
                    <a:pt x="127" y="421"/>
                  </a:cubicBezTo>
                  <a:cubicBezTo>
                    <a:pt x="127" y="421"/>
                    <a:pt x="127" y="420"/>
                    <a:pt x="127" y="420"/>
                  </a:cubicBezTo>
                  <a:cubicBezTo>
                    <a:pt x="127" y="419"/>
                    <a:pt x="128" y="421"/>
                    <a:pt x="128" y="421"/>
                  </a:cubicBezTo>
                  <a:cubicBezTo>
                    <a:pt x="129" y="421"/>
                    <a:pt x="128" y="419"/>
                    <a:pt x="128" y="419"/>
                  </a:cubicBezTo>
                  <a:cubicBezTo>
                    <a:pt x="129" y="419"/>
                    <a:pt x="129" y="420"/>
                    <a:pt x="129" y="418"/>
                  </a:cubicBezTo>
                  <a:cubicBezTo>
                    <a:pt x="129" y="418"/>
                    <a:pt x="128" y="418"/>
                    <a:pt x="128" y="418"/>
                  </a:cubicBezTo>
                  <a:cubicBezTo>
                    <a:pt x="129" y="418"/>
                    <a:pt x="128" y="415"/>
                    <a:pt x="128" y="415"/>
                  </a:cubicBezTo>
                  <a:cubicBezTo>
                    <a:pt x="128" y="415"/>
                    <a:pt x="128" y="415"/>
                    <a:pt x="128" y="415"/>
                  </a:cubicBezTo>
                  <a:cubicBezTo>
                    <a:pt x="127" y="415"/>
                    <a:pt x="126" y="415"/>
                    <a:pt x="126" y="415"/>
                  </a:cubicBezTo>
                  <a:cubicBezTo>
                    <a:pt x="126" y="415"/>
                    <a:pt x="125" y="414"/>
                    <a:pt x="124" y="414"/>
                  </a:cubicBezTo>
                  <a:cubicBezTo>
                    <a:pt x="124" y="414"/>
                    <a:pt x="124" y="417"/>
                    <a:pt x="124" y="417"/>
                  </a:cubicBezTo>
                  <a:cubicBezTo>
                    <a:pt x="124" y="417"/>
                    <a:pt x="123" y="418"/>
                    <a:pt x="123" y="418"/>
                  </a:cubicBezTo>
                  <a:cubicBezTo>
                    <a:pt x="123" y="419"/>
                    <a:pt x="123" y="420"/>
                    <a:pt x="123" y="421"/>
                  </a:cubicBezTo>
                  <a:cubicBezTo>
                    <a:pt x="123" y="422"/>
                    <a:pt x="124" y="422"/>
                    <a:pt x="123" y="423"/>
                  </a:cubicBezTo>
                  <a:close/>
                  <a:moveTo>
                    <a:pt x="117" y="444"/>
                  </a:moveTo>
                  <a:cubicBezTo>
                    <a:pt x="118" y="444"/>
                    <a:pt x="117" y="443"/>
                    <a:pt x="117" y="443"/>
                  </a:cubicBezTo>
                  <a:cubicBezTo>
                    <a:pt x="116" y="443"/>
                    <a:pt x="116" y="444"/>
                    <a:pt x="116" y="444"/>
                  </a:cubicBezTo>
                  <a:cubicBezTo>
                    <a:pt x="116" y="444"/>
                    <a:pt x="117" y="444"/>
                    <a:pt x="117" y="444"/>
                  </a:cubicBezTo>
                  <a:close/>
                  <a:moveTo>
                    <a:pt x="122" y="467"/>
                  </a:moveTo>
                  <a:cubicBezTo>
                    <a:pt x="122" y="467"/>
                    <a:pt x="122" y="466"/>
                    <a:pt x="123" y="466"/>
                  </a:cubicBezTo>
                  <a:cubicBezTo>
                    <a:pt x="123" y="466"/>
                    <a:pt x="123" y="466"/>
                    <a:pt x="122" y="466"/>
                  </a:cubicBezTo>
                  <a:cubicBezTo>
                    <a:pt x="122" y="466"/>
                    <a:pt x="121" y="466"/>
                    <a:pt x="121" y="467"/>
                  </a:cubicBezTo>
                  <a:cubicBezTo>
                    <a:pt x="121" y="467"/>
                    <a:pt x="122" y="467"/>
                    <a:pt x="122" y="467"/>
                  </a:cubicBezTo>
                  <a:cubicBezTo>
                    <a:pt x="122" y="467"/>
                    <a:pt x="122" y="467"/>
                    <a:pt x="122" y="467"/>
                  </a:cubicBezTo>
                  <a:close/>
                  <a:moveTo>
                    <a:pt x="120" y="453"/>
                  </a:moveTo>
                  <a:cubicBezTo>
                    <a:pt x="120" y="453"/>
                    <a:pt x="121" y="453"/>
                    <a:pt x="121" y="453"/>
                  </a:cubicBezTo>
                  <a:cubicBezTo>
                    <a:pt x="121" y="453"/>
                    <a:pt x="124" y="451"/>
                    <a:pt x="123" y="450"/>
                  </a:cubicBezTo>
                  <a:cubicBezTo>
                    <a:pt x="122" y="450"/>
                    <a:pt x="121" y="450"/>
                    <a:pt x="121" y="450"/>
                  </a:cubicBezTo>
                  <a:cubicBezTo>
                    <a:pt x="121" y="450"/>
                    <a:pt x="120" y="452"/>
                    <a:pt x="120" y="453"/>
                  </a:cubicBezTo>
                  <a:close/>
                  <a:moveTo>
                    <a:pt x="2" y="93"/>
                  </a:moveTo>
                  <a:cubicBezTo>
                    <a:pt x="2" y="92"/>
                    <a:pt x="2" y="92"/>
                    <a:pt x="2" y="92"/>
                  </a:cubicBezTo>
                  <a:cubicBezTo>
                    <a:pt x="2" y="91"/>
                    <a:pt x="2" y="91"/>
                    <a:pt x="2" y="91"/>
                  </a:cubicBezTo>
                  <a:cubicBezTo>
                    <a:pt x="1" y="91"/>
                    <a:pt x="1" y="91"/>
                    <a:pt x="1" y="91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1" y="93"/>
                    <a:pt x="1" y="93"/>
                    <a:pt x="1" y="93"/>
                  </a:cubicBezTo>
                  <a:cubicBezTo>
                    <a:pt x="1" y="93"/>
                    <a:pt x="1" y="93"/>
                    <a:pt x="1" y="93"/>
                  </a:cubicBezTo>
                  <a:cubicBezTo>
                    <a:pt x="2" y="93"/>
                    <a:pt x="2" y="93"/>
                    <a:pt x="2" y="93"/>
                  </a:cubicBezTo>
                  <a:close/>
                  <a:moveTo>
                    <a:pt x="5" y="93"/>
                  </a:moveTo>
                  <a:cubicBezTo>
                    <a:pt x="5" y="93"/>
                    <a:pt x="5" y="93"/>
                    <a:pt x="5" y="92"/>
                  </a:cubicBezTo>
                  <a:cubicBezTo>
                    <a:pt x="5" y="92"/>
                    <a:pt x="5" y="92"/>
                    <a:pt x="4" y="91"/>
                  </a:cubicBezTo>
                  <a:cubicBezTo>
                    <a:pt x="4" y="91"/>
                    <a:pt x="4" y="91"/>
                    <a:pt x="4" y="91"/>
                  </a:cubicBezTo>
                  <a:cubicBezTo>
                    <a:pt x="3" y="91"/>
                    <a:pt x="4" y="91"/>
                    <a:pt x="3" y="91"/>
                  </a:cubicBezTo>
                  <a:cubicBezTo>
                    <a:pt x="3" y="90"/>
                    <a:pt x="3" y="90"/>
                    <a:pt x="3" y="90"/>
                  </a:cubicBezTo>
                  <a:cubicBezTo>
                    <a:pt x="3" y="89"/>
                    <a:pt x="3" y="89"/>
                    <a:pt x="3" y="89"/>
                  </a:cubicBezTo>
                  <a:cubicBezTo>
                    <a:pt x="3" y="88"/>
                    <a:pt x="3" y="88"/>
                    <a:pt x="3" y="88"/>
                  </a:cubicBezTo>
                  <a:cubicBezTo>
                    <a:pt x="1" y="89"/>
                    <a:pt x="1" y="89"/>
                    <a:pt x="1" y="89"/>
                  </a:cubicBezTo>
                  <a:cubicBezTo>
                    <a:pt x="1" y="89"/>
                    <a:pt x="1" y="89"/>
                    <a:pt x="1" y="89"/>
                  </a:cubicBezTo>
                  <a:cubicBezTo>
                    <a:pt x="1" y="90"/>
                    <a:pt x="2" y="89"/>
                    <a:pt x="2" y="90"/>
                  </a:cubicBezTo>
                  <a:cubicBezTo>
                    <a:pt x="2" y="90"/>
                    <a:pt x="2" y="90"/>
                    <a:pt x="2" y="90"/>
                  </a:cubicBezTo>
                  <a:cubicBezTo>
                    <a:pt x="2" y="90"/>
                    <a:pt x="2" y="90"/>
                    <a:pt x="2" y="91"/>
                  </a:cubicBezTo>
                  <a:cubicBezTo>
                    <a:pt x="2" y="91"/>
                    <a:pt x="2" y="91"/>
                    <a:pt x="2" y="91"/>
                  </a:cubicBezTo>
                  <a:cubicBezTo>
                    <a:pt x="2" y="91"/>
                    <a:pt x="2" y="91"/>
                    <a:pt x="2" y="91"/>
                  </a:cubicBezTo>
                  <a:cubicBezTo>
                    <a:pt x="2" y="92"/>
                    <a:pt x="2" y="92"/>
                    <a:pt x="3" y="92"/>
                  </a:cubicBezTo>
                  <a:cubicBezTo>
                    <a:pt x="3" y="92"/>
                    <a:pt x="3" y="92"/>
                    <a:pt x="3" y="92"/>
                  </a:cubicBezTo>
                  <a:cubicBezTo>
                    <a:pt x="3" y="92"/>
                    <a:pt x="3" y="92"/>
                    <a:pt x="3" y="92"/>
                  </a:cubicBezTo>
                  <a:cubicBezTo>
                    <a:pt x="3" y="93"/>
                    <a:pt x="3" y="93"/>
                    <a:pt x="4" y="93"/>
                  </a:cubicBezTo>
                  <a:cubicBezTo>
                    <a:pt x="4" y="93"/>
                    <a:pt x="4" y="93"/>
                    <a:pt x="4" y="93"/>
                  </a:cubicBezTo>
                  <a:cubicBezTo>
                    <a:pt x="2" y="94"/>
                    <a:pt x="2" y="94"/>
                    <a:pt x="2" y="94"/>
                  </a:cubicBezTo>
                  <a:cubicBezTo>
                    <a:pt x="2" y="95"/>
                    <a:pt x="2" y="95"/>
                    <a:pt x="1" y="95"/>
                  </a:cubicBezTo>
                  <a:cubicBezTo>
                    <a:pt x="1" y="95"/>
                    <a:pt x="1" y="96"/>
                    <a:pt x="1" y="96"/>
                  </a:cubicBezTo>
                  <a:cubicBezTo>
                    <a:pt x="1" y="96"/>
                    <a:pt x="1" y="96"/>
                    <a:pt x="1" y="96"/>
                  </a:cubicBezTo>
                  <a:cubicBezTo>
                    <a:pt x="2" y="96"/>
                    <a:pt x="2" y="96"/>
                    <a:pt x="2" y="96"/>
                  </a:cubicBezTo>
                  <a:cubicBezTo>
                    <a:pt x="2" y="96"/>
                    <a:pt x="2" y="96"/>
                    <a:pt x="2" y="96"/>
                  </a:cubicBezTo>
                  <a:cubicBezTo>
                    <a:pt x="2" y="96"/>
                    <a:pt x="2" y="96"/>
                    <a:pt x="2" y="96"/>
                  </a:cubicBezTo>
                  <a:cubicBezTo>
                    <a:pt x="3" y="96"/>
                    <a:pt x="3" y="96"/>
                    <a:pt x="3" y="96"/>
                  </a:cubicBezTo>
                  <a:cubicBezTo>
                    <a:pt x="3" y="96"/>
                    <a:pt x="3" y="96"/>
                    <a:pt x="3" y="96"/>
                  </a:cubicBezTo>
                  <a:cubicBezTo>
                    <a:pt x="5" y="96"/>
                    <a:pt x="5" y="96"/>
                    <a:pt x="5" y="96"/>
                  </a:cubicBezTo>
                  <a:cubicBezTo>
                    <a:pt x="6" y="95"/>
                    <a:pt x="6" y="95"/>
                    <a:pt x="6" y="95"/>
                  </a:cubicBezTo>
                  <a:cubicBezTo>
                    <a:pt x="7" y="94"/>
                    <a:pt x="5" y="94"/>
                    <a:pt x="5" y="93"/>
                  </a:cubicBezTo>
                  <a:close/>
                  <a:moveTo>
                    <a:pt x="7" y="85"/>
                  </a:moveTo>
                  <a:cubicBezTo>
                    <a:pt x="7" y="85"/>
                    <a:pt x="7" y="85"/>
                    <a:pt x="7" y="85"/>
                  </a:cubicBezTo>
                  <a:cubicBezTo>
                    <a:pt x="6" y="85"/>
                    <a:pt x="6" y="85"/>
                    <a:pt x="6" y="85"/>
                  </a:cubicBezTo>
                  <a:cubicBezTo>
                    <a:pt x="6" y="85"/>
                    <a:pt x="7" y="86"/>
                    <a:pt x="7" y="85"/>
                  </a:cubicBezTo>
                  <a:close/>
                  <a:moveTo>
                    <a:pt x="9" y="87"/>
                  </a:moveTo>
                  <a:cubicBezTo>
                    <a:pt x="9" y="87"/>
                    <a:pt x="9" y="87"/>
                    <a:pt x="9" y="87"/>
                  </a:cubicBezTo>
                  <a:cubicBezTo>
                    <a:pt x="9" y="87"/>
                    <a:pt x="9" y="87"/>
                    <a:pt x="9" y="87"/>
                  </a:cubicBezTo>
                  <a:cubicBezTo>
                    <a:pt x="9" y="87"/>
                    <a:pt x="8" y="86"/>
                    <a:pt x="8" y="87"/>
                  </a:cubicBezTo>
                  <a:cubicBezTo>
                    <a:pt x="8" y="87"/>
                    <a:pt x="8" y="87"/>
                    <a:pt x="8" y="87"/>
                  </a:cubicBezTo>
                  <a:cubicBezTo>
                    <a:pt x="8" y="87"/>
                    <a:pt x="9" y="87"/>
                    <a:pt x="9" y="87"/>
                  </a:cubicBezTo>
                  <a:close/>
                  <a:moveTo>
                    <a:pt x="14" y="99"/>
                  </a:moveTo>
                  <a:cubicBezTo>
                    <a:pt x="14" y="99"/>
                    <a:pt x="14" y="99"/>
                    <a:pt x="14" y="99"/>
                  </a:cubicBezTo>
                  <a:cubicBezTo>
                    <a:pt x="14" y="99"/>
                    <a:pt x="14" y="99"/>
                    <a:pt x="14" y="99"/>
                  </a:cubicBezTo>
                  <a:cubicBezTo>
                    <a:pt x="14" y="99"/>
                    <a:pt x="14" y="99"/>
                    <a:pt x="14" y="99"/>
                  </a:cubicBezTo>
                  <a:cubicBezTo>
                    <a:pt x="14" y="99"/>
                    <a:pt x="14" y="99"/>
                    <a:pt x="14" y="99"/>
                  </a:cubicBezTo>
                  <a:close/>
                  <a:moveTo>
                    <a:pt x="16" y="94"/>
                  </a:moveTo>
                  <a:cubicBezTo>
                    <a:pt x="16" y="95"/>
                    <a:pt x="16" y="95"/>
                    <a:pt x="16" y="95"/>
                  </a:cubicBezTo>
                  <a:cubicBezTo>
                    <a:pt x="15" y="95"/>
                    <a:pt x="14" y="95"/>
                    <a:pt x="14" y="96"/>
                  </a:cubicBezTo>
                  <a:cubicBezTo>
                    <a:pt x="14" y="96"/>
                    <a:pt x="15" y="96"/>
                    <a:pt x="15" y="96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6" y="95"/>
                    <a:pt x="16" y="95"/>
                    <a:pt x="16" y="95"/>
                  </a:cubicBezTo>
                  <a:cubicBezTo>
                    <a:pt x="17" y="94"/>
                    <a:pt x="17" y="94"/>
                    <a:pt x="17" y="94"/>
                  </a:cubicBezTo>
                  <a:cubicBezTo>
                    <a:pt x="17" y="94"/>
                    <a:pt x="17" y="94"/>
                    <a:pt x="17" y="94"/>
                  </a:cubicBezTo>
                  <a:cubicBezTo>
                    <a:pt x="16" y="94"/>
                    <a:pt x="16" y="94"/>
                    <a:pt x="16" y="94"/>
                  </a:cubicBezTo>
                  <a:close/>
                  <a:moveTo>
                    <a:pt x="8" y="98"/>
                  </a:moveTo>
                  <a:cubicBezTo>
                    <a:pt x="9" y="99"/>
                    <a:pt x="9" y="99"/>
                    <a:pt x="9" y="99"/>
                  </a:cubicBezTo>
                  <a:cubicBezTo>
                    <a:pt x="9" y="98"/>
                    <a:pt x="9" y="98"/>
                    <a:pt x="9" y="98"/>
                  </a:cubicBezTo>
                  <a:cubicBezTo>
                    <a:pt x="8" y="98"/>
                    <a:pt x="8" y="98"/>
                    <a:pt x="8" y="98"/>
                  </a:cubicBezTo>
                  <a:close/>
                  <a:moveTo>
                    <a:pt x="8" y="91"/>
                  </a:moveTo>
                  <a:cubicBezTo>
                    <a:pt x="7" y="90"/>
                    <a:pt x="7" y="90"/>
                    <a:pt x="7" y="90"/>
                  </a:cubicBezTo>
                  <a:cubicBezTo>
                    <a:pt x="6" y="90"/>
                    <a:pt x="6" y="90"/>
                    <a:pt x="6" y="90"/>
                  </a:cubicBezTo>
                  <a:cubicBezTo>
                    <a:pt x="6" y="92"/>
                    <a:pt x="7" y="92"/>
                    <a:pt x="7" y="92"/>
                  </a:cubicBezTo>
                  <a:cubicBezTo>
                    <a:pt x="7" y="92"/>
                    <a:pt x="7" y="92"/>
                    <a:pt x="8" y="92"/>
                  </a:cubicBezTo>
                  <a:cubicBezTo>
                    <a:pt x="8" y="92"/>
                    <a:pt x="8" y="92"/>
                    <a:pt x="8" y="92"/>
                  </a:cubicBezTo>
                  <a:cubicBezTo>
                    <a:pt x="8" y="91"/>
                    <a:pt x="8" y="91"/>
                    <a:pt x="8" y="91"/>
                  </a:cubicBezTo>
                  <a:cubicBezTo>
                    <a:pt x="8" y="91"/>
                    <a:pt x="8" y="91"/>
                    <a:pt x="8" y="91"/>
                  </a:cubicBezTo>
                  <a:close/>
                  <a:moveTo>
                    <a:pt x="10" y="93"/>
                  </a:moveTo>
                  <a:cubicBezTo>
                    <a:pt x="10" y="93"/>
                    <a:pt x="10" y="93"/>
                    <a:pt x="10" y="93"/>
                  </a:cubicBezTo>
                  <a:cubicBezTo>
                    <a:pt x="9" y="93"/>
                    <a:pt x="9" y="93"/>
                    <a:pt x="9" y="93"/>
                  </a:cubicBezTo>
                  <a:cubicBezTo>
                    <a:pt x="10" y="95"/>
                    <a:pt x="10" y="94"/>
                    <a:pt x="10" y="95"/>
                  </a:cubicBezTo>
                  <a:cubicBezTo>
                    <a:pt x="10" y="94"/>
                    <a:pt x="10" y="94"/>
                    <a:pt x="10" y="93"/>
                  </a:cubicBezTo>
                  <a:close/>
                  <a:moveTo>
                    <a:pt x="289" y="90"/>
                  </a:moveTo>
                  <a:cubicBezTo>
                    <a:pt x="289" y="90"/>
                    <a:pt x="289" y="90"/>
                    <a:pt x="289" y="89"/>
                  </a:cubicBezTo>
                  <a:cubicBezTo>
                    <a:pt x="288" y="87"/>
                    <a:pt x="285" y="92"/>
                    <a:pt x="286" y="92"/>
                  </a:cubicBezTo>
                  <a:cubicBezTo>
                    <a:pt x="286" y="92"/>
                    <a:pt x="286" y="92"/>
                    <a:pt x="286" y="93"/>
                  </a:cubicBezTo>
                  <a:cubicBezTo>
                    <a:pt x="287" y="92"/>
                    <a:pt x="287" y="92"/>
                    <a:pt x="287" y="92"/>
                  </a:cubicBezTo>
                  <a:cubicBezTo>
                    <a:pt x="286" y="92"/>
                    <a:pt x="288" y="91"/>
                    <a:pt x="287" y="91"/>
                  </a:cubicBezTo>
                  <a:cubicBezTo>
                    <a:pt x="287" y="90"/>
                    <a:pt x="288" y="91"/>
                    <a:pt x="289" y="90"/>
                  </a:cubicBezTo>
                  <a:close/>
                  <a:moveTo>
                    <a:pt x="293" y="87"/>
                  </a:moveTo>
                  <a:cubicBezTo>
                    <a:pt x="292" y="87"/>
                    <a:pt x="291" y="88"/>
                    <a:pt x="291" y="89"/>
                  </a:cubicBezTo>
                  <a:cubicBezTo>
                    <a:pt x="291" y="89"/>
                    <a:pt x="293" y="89"/>
                    <a:pt x="294" y="89"/>
                  </a:cubicBezTo>
                  <a:cubicBezTo>
                    <a:pt x="294" y="89"/>
                    <a:pt x="294" y="89"/>
                    <a:pt x="294" y="89"/>
                  </a:cubicBezTo>
                  <a:cubicBezTo>
                    <a:pt x="295" y="89"/>
                    <a:pt x="296" y="89"/>
                    <a:pt x="296" y="88"/>
                  </a:cubicBezTo>
                  <a:cubicBezTo>
                    <a:pt x="296" y="88"/>
                    <a:pt x="297" y="87"/>
                    <a:pt x="297" y="87"/>
                  </a:cubicBezTo>
                  <a:cubicBezTo>
                    <a:pt x="297" y="86"/>
                    <a:pt x="293" y="87"/>
                    <a:pt x="293" y="87"/>
                  </a:cubicBezTo>
                  <a:close/>
                  <a:moveTo>
                    <a:pt x="290" y="74"/>
                  </a:moveTo>
                  <a:cubicBezTo>
                    <a:pt x="290" y="75"/>
                    <a:pt x="290" y="75"/>
                    <a:pt x="290" y="75"/>
                  </a:cubicBezTo>
                  <a:cubicBezTo>
                    <a:pt x="290" y="75"/>
                    <a:pt x="290" y="75"/>
                    <a:pt x="290" y="75"/>
                  </a:cubicBezTo>
                  <a:cubicBezTo>
                    <a:pt x="291" y="76"/>
                    <a:pt x="291" y="76"/>
                    <a:pt x="291" y="76"/>
                  </a:cubicBezTo>
                  <a:cubicBezTo>
                    <a:pt x="292" y="74"/>
                    <a:pt x="290" y="73"/>
                    <a:pt x="290" y="74"/>
                  </a:cubicBezTo>
                  <a:cubicBezTo>
                    <a:pt x="290" y="74"/>
                    <a:pt x="290" y="74"/>
                    <a:pt x="290" y="74"/>
                  </a:cubicBezTo>
                  <a:close/>
                  <a:moveTo>
                    <a:pt x="291" y="87"/>
                  </a:moveTo>
                  <a:cubicBezTo>
                    <a:pt x="292" y="87"/>
                    <a:pt x="294" y="86"/>
                    <a:pt x="294" y="85"/>
                  </a:cubicBezTo>
                  <a:cubicBezTo>
                    <a:pt x="294" y="85"/>
                    <a:pt x="292" y="85"/>
                    <a:pt x="292" y="85"/>
                  </a:cubicBezTo>
                  <a:cubicBezTo>
                    <a:pt x="291" y="85"/>
                    <a:pt x="291" y="87"/>
                    <a:pt x="290" y="87"/>
                  </a:cubicBezTo>
                  <a:cubicBezTo>
                    <a:pt x="290" y="87"/>
                    <a:pt x="290" y="88"/>
                    <a:pt x="290" y="88"/>
                  </a:cubicBezTo>
                  <a:cubicBezTo>
                    <a:pt x="290" y="88"/>
                    <a:pt x="289" y="88"/>
                    <a:pt x="289" y="88"/>
                  </a:cubicBezTo>
                  <a:cubicBezTo>
                    <a:pt x="289" y="89"/>
                    <a:pt x="290" y="89"/>
                    <a:pt x="291" y="89"/>
                  </a:cubicBezTo>
                  <a:cubicBezTo>
                    <a:pt x="290" y="89"/>
                    <a:pt x="291" y="87"/>
                    <a:pt x="291" y="87"/>
                  </a:cubicBezTo>
                  <a:close/>
                  <a:moveTo>
                    <a:pt x="296" y="89"/>
                  </a:moveTo>
                  <a:cubicBezTo>
                    <a:pt x="295" y="90"/>
                    <a:pt x="296" y="89"/>
                    <a:pt x="296" y="90"/>
                  </a:cubicBezTo>
                  <a:cubicBezTo>
                    <a:pt x="296" y="90"/>
                    <a:pt x="296" y="90"/>
                    <a:pt x="296" y="90"/>
                  </a:cubicBezTo>
                  <a:cubicBezTo>
                    <a:pt x="297" y="90"/>
                    <a:pt x="298" y="90"/>
                    <a:pt x="298" y="89"/>
                  </a:cubicBezTo>
                  <a:cubicBezTo>
                    <a:pt x="298" y="88"/>
                    <a:pt x="296" y="89"/>
                    <a:pt x="296" y="89"/>
                  </a:cubicBezTo>
                  <a:close/>
                  <a:moveTo>
                    <a:pt x="401" y="144"/>
                  </a:moveTo>
                  <a:cubicBezTo>
                    <a:pt x="401" y="144"/>
                    <a:pt x="401" y="144"/>
                    <a:pt x="401" y="144"/>
                  </a:cubicBezTo>
                  <a:cubicBezTo>
                    <a:pt x="401" y="144"/>
                    <a:pt x="401" y="145"/>
                    <a:pt x="401" y="145"/>
                  </a:cubicBezTo>
                  <a:cubicBezTo>
                    <a:pt x="401" y="145"/>
                    <a:pt x="401" y="146"/>
                    <a:pt x="401" y="146"/>
                  </a:cubicBezTo>
                  <a:cubicBezTo>
                    <a:pt x="400" y="146"/>
                    <a:pt x="400" y="146"/>
                    <a:pt x="400" y="146"/>
                  </a:cubicBezTo>
                  <a:cubicBezTo>
                    <a:pt x="400" y="147"/>
                    <a:pt x="400" y="147"/>
                    <a:pt x="400" y="147"/>
                  </a:cubicBezTo>
                  <a:cubicBezTo>
                    <a:pt x="400" y="148"/>
                    <a:pt x="400" y="148"/>
                    <a:pt x="400" y="148"/>
                  </a:cubicBezTo>
                  <a:cubicBezTo>
                    <a:pt x="400" y="148"/>
                    <a:pt x="400" y="149"/>
                    <a:pt x="400" y="149"/>
                  </a:cubicBezTo>
                  <a:cubicBezTo>
                    <a:pt x="399" y="149"/>
                    <a:pt x="399" y="150"/>
                    <a:pt x="399" y="150"/>
                  </a:cubicBezTo>
                  <a:cubicBezTo>
                    <a:pt x="399" y="150"/>
                    <a:pt x="399" y="151"/>
                    <a:pt x="399" y="151"/>
                  </a:cubicBezTo>
                  <a:cubicBezTo>
                    <a:pt x="399" y="151"/>
                    <a:pt x="399" y="152"/>
                    <a:pt x="398" y="152"/>
                  </a:cubicBezTo>
                  <a:cubicBezTo>
                    <a:pt x="398" y="152"/>
                    <a:pt x="398" y="154"/>
                    <a:pt x="397" y="154"/>
                  </a:cubicBezTo>
                  <a:cubicBezTo>
                    <a:pt x="397" y="154"/>
                    <a:pt x="397" y="155"/>
                    <a:pt x="397" y="155"/>
                  </a:cubicBezTo>
                  <a:cubicBezTo>
                    <a:pt x="397" y="155"/>
                    <a:pt x="396" y="155"/>
                    <a:pt x="396" y="155"/>
                  </a:cubicBezTo>
                  <a:cubicBezTo>
                    <a:pt x="396" y="155"/>
                    <a:pt x="396" y="156"/>
                    <a:pt x="396" y="156"/>
                  </a:cubicBezTo>
                  <a:cubicBezTo>
                    <a:pt x="396" y="156"/>
                    <a:pt x="395" y="156"/>
                    <a:pt x="395" y="157"/>
                  </a:cubicBezTo>
                  <a:cubicBezTo>
                    <a:pt x="395" y="157"/>
                    <a:pt x="395" y="158"/>
                    <a:pt x="395" y="158"/>
                  </a:cubicBezTo>
                  <a:cubicBezTo>
                    <a:pt x="394" y="158"/>
                    <a:pt x="393" y="159"/>
                    <a:pt x="393" y="160"/>
                  </a:cubicBezTo>
                  <a:cubicBezTo>
                    <a:pt x="392" y="161"/>
                    <a:pt x="391" y="162"/>
                    <a:pt x="390" y="163"/>
                  </a:cubicBezTo>
                  <a:cubicBezTo>
                    <a:pt x="390" y="163"/>
                    <a:pt x="390" y="163"/>
                    <a:pt x="390" y="164"/>
                  </a:cubicBezTo>
                  <a:cubicBezTo>
                    <a:pt x="389" y="164"/>
                    <a:pt x="389" y="164"/>
                    <a:pt x="389" y="164"/>
                  </a:cubicBezTo>
                  <a:cubicBezTo>
                    <a:pt x="389" y="164"/>
                    <a:pt x="388" y="164"/>
                    <a:pt x="388" y="164"/>
                  </a:cubicBezTo>
                  <a:cubicBezTo>
                    <a:pt x="388" y="164"/>
                    <a:pt x="387" y="165"/>
                    <a:pt x="387" y="165"/>
                  </a:cubicBezTo>
                  <a:cubicBezTo>
                    <a:pt x="387" y="165"/>
                    <a:pt x="386" y="166"/>
                    <a:pt x="386" y="166"/>
                  </a:cubicBezTo>
                  <a:cubicBezTo>
                    <a:pt x="386" y="166"/>
                    <a:pt x="385" y="166"/>
                    <a:pt x="385" y="166"/>
                  </a:cubicBezTo>
                  <a:cubicBezTo>
                    <a:pt x="385" y="166"/>
                    <a:pt x="385" y="167"/>
                    <a:pt x="385" y="167"/>
                  </a:cubicBezTo>
                  <a:cubicBezTo>
                    <a:pt x="385" y="168"/>
                    <a:pt x="384" y="168"/>
                    <a:pt x="384" y="168"/>
                  </a:cubicBezTo>
                  <a:cubicBezTo>
                    <a:pt x="384" y="168"/>
                    <a:pt x="384" y="169"/>
                    <a:pt x="384" y="169"/>
                  </a:cubicBezTo>
                  <a:cubicBezTo>
                    <a:pt x="384" y="169"/>
                    <a:pt x="383" y="170"/>
                    <a:pt x="383" y="170"/>
                  </a:cubicBezTo>
                  <a:cubicBezTo>
                    <a:pt x="383" y="170"/>
                    <a:pt x="383" y="170"/>
                    <a:pt x="383" y="170"/>
                  </a:cubicBezTo>
                  <a:cubicBezTo>
                    <a:pt x="383" y="170"/>
                    <a:pt x="383" y="170"/>
                    <a:pt x="383" y="170"/>
                  </a:cubicBezTo>
                  <a:cubicBezTo>
                    <a:pt x="383" y="170"/>
                    <a:pt x="382" y="172"/>
                    <a:pt x="382" y="172"/>
                  </a:cubicBezTo>
                  <a:cubicBezTo>
                    <a:pt x="382" y="172"/>
                    <a:pt x="382" y="173"/>
                    <a:pt x="382" y="173"/>
                  </a:cubicBezTo>
                  <a:cubicBezTo>
                    <a:pt x="381" y="173"/>
                    <a:pt x="380" y="175"/>
                    <a:pt x="380" y="175"/>
                  </a:cubicBezTo>
                  <a:cubicBezTo>
                    <a:pt x="380" y="176"/>
                    <a:pt x="379" y="177"/>
                    <a:pt x="379" y="177"/>
                  </a:cubicBezTo>
                  <a:cubicBezTo>
                    <a:pt x="379" y="178"/>
                    <a:pt x="378" y="179"/>
                    <a:pt x="378" y="179"/>
                  </a:cubicBezTo>
                  <a:cubicBezTo>
                    <a:pt x="378" y="179"/>
                    <a:pt x="377" y="180"/>
                    <a:pt x="377" y="180"/>
                  </a:cubicBezTo>
                  <a:cubicBezTo>
                    <a:pt x="377" y="180"/>
                    <a:pt x="376" y="181"/>
                    <a:pt x="375" y="182"/>
                  </a:cubicBezTo>
                  <a:cubicBezTo>
                    <a:pt x="375" y="182"/>
                    <a:pt x="375" y="182"/>
                    <a:pt x="375" y="182"/>
                  </a:cubicBezTo>
                  <a:cubicBezTo>
                    <a:pt x="375" y="181"/>
                    <a:pt x="375" y="181"/>
                    <a:pt x="375" y="181"/>
                  </a:cubicBezTo>
                  <a:cubicBezTo>
                    <a:pt x="374" y="181"/>
                    <a:pt x="375" y="181"/>
                    <a:pt x="375" y="181"/>
                  </a:cubicBezTo>
                  <a:cubicBezTo>
                    <a:pt x="375" y="181"/>
                    <a:pt x="375" y="180"/>
                    <a:pt x="375" y="180"/>
                  </a:cubicBezTo>
                  <a:cubicBezTo>
                    <a:pt x="375" y="180"/>
                    <a:pt x="375" y="180"/>
                    <a:pt x="375" y="179"/>
                  </a:cubicBezTo>
                  <a:cubicBezTo>
                    <a:pt x="375" y="179"/>
                    <a:pt x="375" y="180"/>
                    <a:pt x="375" y="180"/>
                  </a:cubicBezTo>
                  <a:cubicBezTo>
                    <a:pt x="374" y="180"/>
                    <a:pt x="374" y="180"/>
                    <a:pt x="374" y="180"/>
                  </a:cubicBezTo>
                  <a:cubicBezTo>
                    <a:pt x="374" y="180"/>
                    <a:pt x="374" y="179"/>
                    <a:pt x="374" y="179"/>
                  </a:cubicBezTo>
                  <a:cubicBezTo>
                    <a:pt x="374" y="179"/>
                    <a:pt x="374" y="179"/>
                    <a:pt x="374" y="179"/>
                  </a:cubicBezTo>
                  <a:cubicBezTo>
                    <a:pt x="373" y="179"/>
                    <a:pt x="373" y="179"/>
                    <a:pt x="373" y="179"/>
                  </a:cubicBezTo>
                  <a:cubicBezTo>
                    <a:pt x="373" y="179"/>
                    <a:pt x="373" y="180"/>
                    <a:pt x="373" y="180"/>
                  </a:cubicBezTo>
                  <a:cubicBezTo>
                    <a:pt x="373" y="180"/>
                    <a:pt x="373" y="180"/>
                    <a:pt x="373" y="180"/>
                  </a:cubicBezTo>
                  <a:cubicBezTo>
                    <a:pt x="373" y="181"/>
                    <a:pt x="373" y="181"/>
                    <a:pt x="374" y="181"/>
                  </a:cubicBezTo>
                  <a:cubicBezTo>
                    <a:pt x="374" y="181"/>
                    <a:pt x="374" y="181"/>
                    <a:pt x="374" y="181"/>
                  </a:cubicBezTo>
                  <a:cubicBezTo>
                    <a:pt x="374" y="181"/>
                    <a:pt x="374" y="182"/>
                    <a:pt x="374" y="182"/>
                  </a:cubicBezTo>
                  <a:cubicBezTo>
                    <a:pt x="373" y="182"/>
                    <a:pt x="372" y="183"/>
                    <a:pt x="372" y="183"/>
                  </a:cubicBezTo>
                  <a:cubicBezTo>
                    <a:pt x="371" y="184"/>
                    <a:pt x="372" y="184"/>
                    <a:pt x="372" y="185"/>
                  </a:cubicBezTo>
                  <a:cubicBezTo>
                    <a:pt x="372" y="185"/>
                    <a:pt x="372" y="185"/>
                    <a:pt x="372" y="186"/>
                  </a:cubicBezTo>
                  <a:cubicBezTo>
                    <a:pt x="372" y="186"/>
                    <a:pt x="372" y="186"/>
                    <a:pt x="371" y="186"/>
                  </a:cubicBezTo>
                  <a:cubicBezTo>
                    <a:pt x="371" y="187"/>
                    <a:pt x="371" y="188"/>
                    <a:pt x="371" y="188"/>
                  </a:cubicBezTo>
                  <a:cubicBezTo>
                    <a:pt x="371" y="189"/>
                    <a:pt x="371" y="188"/>
                    <a:pt x="371" y="188"/>
                  </a:cubicBezTo>
                  <a:cubicBezTo>
                    <a:pt x="372" y="187"/>
                    <a:pt x="372" y="189"/>
                    <a:pt x="372" y="189"/>
                  </a:cubicBezTo>
                  <a:cubicBezTo>
                    <a:pt x="371" y="189"/>
                    <a:pt x="371" y="189"/>
                    <a:pt x="371" y="189"/>
                  </a:cubicBezTo>
                  <a:cubicBezTo>
                    <a:pt x="371" y="190"/>
                    <a:pt x="371" y="191"/>
                    <a:pt x="371" y="191"/>
                  </a:cubicBezTo>
                  <a:cubicBezTo>
                    <a:pt x="371" y="192"/>
                    <a:pt x="371" y="192"/>
                    <a:pt x="371" y="192"/>
                  </a:cubicBezTo>
                  <a:cubicBezTo>
                    <a:pt x="371" y="192"/>
                    <a:pt x="371" y="193"/>
                    <a:pt x="371" y="193"/>
                  </a:cubicBezTo>
                  <a:cubicBezTo>
                    <a:pt x="371" y="193"/>
                    <a:pt x="371" y="194"/>
                    <a:pt x="371" y="194"/>
                  </a:cubicBezTo>
                  <a:cubicBezTo>
                    <a:pt x="371" y="194"/>
                    <a:pt x="371" y="194"/>
                    <a:pt x="371" y="195"/>
                  </a:cubicBezTo>
                  <a:cubicBezTo>
                    <a:pt x="371" y="195"/>
                    <a:pt x="371" y="196"/>
                    <a:pt x="371" y="197"/>
                  </a:cubicBezTo>
                  <a:cubicBezTo>
                    <a:pt x="371" y="198"/>
                    <a:pt x="371" y="198"/>
                    <a:pt x="371" y="198"/>
                  </a:cubicBezTo>
                  <a:cubicBezTo>
                    <a:pt x="371" y="199"/>
                    <a:pt x="372" y="201"/>
                    <a:pt x="372" y="202"/>
                  </a:cubicBezTo>
                  <a:cubicBezTo>
                    <a:pt x="372" y="202"/>
                    <a:pt x="372" y="203"/>
                    <a:pt x="372" y="203"/>
                  </a:cubicBezTo>
                  <a:cubicBezTo>
                    <a:pt x="372" y="204"/>
                    <a:pt x="372" y="204"/>
                    <a:pt x="371" y="205"/>
                  </a:cubicBezTo>
                  <a:cubicBezTo>
                    <a:pt x="371" y="205"/>
                    <a:pt x="371" y="205"/>
                    <a:pt x="371" y="205"/>
                  </a:cubicBezTo>
                  <a:cubicBezTo>
                    <a:pt x="371" y="206"/>
                    <a:pt x="371" y="206"/>
                    <a:pt x="371" y="206"/>
                  </a:cubicBezTo>
                  <a:cubicBezTo>
                    <a:pt x="371" y="206"/>
                    <a:pt x="371" y="207"/>
                    <a:pt x="371" y="207"/>
                  </a:cubicBezTo>
                  <a:cubicBezTo>
                    <a:pt x="371" y="208"/>
                    <a:pt x="371" y="208"/>
                    <a:pt x="370" y="209"/>
                  </a:cubicBezTo>
                  <a:cubicBezTo>
                    <a:pt x="370" y="209"/>
                    <a:pt x="370" y="210"/>
                    <a:pt x="370" y="210"/>
                  </a:cubicBezTo>
                  <a:cubicBezTo>
                    <a:pt x="370" y="210"/>
                    <a:pt x="370" y="211"/>
                    <a:pt x="370" y="211"/>
                  </a:cubicBezTo>
                  <a:cubicBezTo>
                    <a:pt x="370" y="211"/>
                    <a:pt x="370" y="212"/>
                    <a:pt x="370" y="212"/>
                  </a:cubicBezTo>
                  <a:cubicBezTo>
                    <a:pt x="370" y="212"/>
                    <a:pt x="370" y="214"/>
                    <a:pt x="370" y="214"/>
                  </a:cubicBezTo>
                  <a:cubicBezTo>
                    <a:pt x="370" y="214"/>
                    <a:pt x="370" y="215"/>
                    <a:pt x="370" y="215"/>
                  </a:cubicBezTo>
                  <a:cubicBezTo>
                    <a:pt x="370" y="215"/>
                    <a:pt x="370" y="216"/>
                    <a:pt x="370" y="216"/>
                  </a:cubicBezTo>
                  <a:cubicBezTo>
                    <a:pt x="370" y="216"/>
                    <a:pt x="370" y="216"/>
                    <a:pt x="369" y="216"/>
                  </a:cubicBezTo>
                  <a:cubicBezTo>
                    <a:pt x="370" y="216"/>
                    <a:pt x="369" y="217"/>
                    <a:pt x="369" y="218"/>
                  </a:cubicBezTo>
                  <a:cubicBezTo>
                    <a:pt x="368" y="218"/>
                    <a:pt x="368" y="218"/>
                    <a:pt x="368" y="218"/>
                  </a:cubicBezTo>
                  <a:cubicBezTo>
                    <a:pt x="367" y="219"/>
                    <a:pt x="367" y="219"/>
                    <a:pt x="367" y="220"/>
                  </a:cubicBezTo>
                  <a:cubicBezTo>
                    <a:pt x="367" y="220"/>
                    <a:pt x="367" y="220"/>
                    <a:pt x="367" y="221"/>
                  </a:cubicBezTo>
                  <a:cubicBezTo>
                    <a:pt x="367" y="221"/>
                    <a:pt x="366" y="221"/>
                    <a:pt x="366" y="221"/>
                  </a:cubicBezTo>
                  <a:cubicBezTo>
                    <a:pt x="366" y="221"/>
                    <a:pt x="366" y="222"/>
                    <a:pt x="366" y="222"/>
                  </a:cubicBezTo>
                  <a:cubicBezTo>
                    <a:pt x="366" y="223"/>
                    <a:pt x="366" y="224"/>
                    <a:pt x="366" y="225"/>
                  </a:cubicBezTo>
                  <a:cubicBezTo>
                    <a:pt x="366" y="226"/>
                    <a:pt x="366" y="226"/>
                    <a:pt x="366" y="226"/>
                  </a:cubicBezTo>
                  <a:cubicBezTo>
                    <a:pt x="366" y="227"/>
                    <a:pt x="367" y="229"/>
                    <a:pt x="366" y="229"/>
                  </a:cubicBezTo>
                  <a:cubicBezTo>
                    <a:pt x="366" y="229"/>
                    <a:pt x="366" y="230"/>
                    <a:pt x="366" y="230"/>
                  </a:cubicBezTo>
                  <a:cubicBezTo>
                    <a:pt x="366" y="230"/>
                    <a:pt x="365" y="231"/>
                    <a:pt x="365" y="231"/>
                  </a:cubicBezTo>
                  <a:cubicBezTo>
                    <a:pt x="365" y="231"/>
                    <a:pt x="365" y="231"/>
                    <a:pt x="364" y="231"/>
                  </a:cubicBezTo>
                  <a:cubicBezTo>
                    <a:pt x="364" y="232"/>
                    <a:pt x="364" y="232"/>
                    <a:pt x="363" y="232"/>
                  </a:cubicBezTo>
                  <a:cubicBezTo>
                    <a:pt x="363" y="232"/>
                    <a:pt x="363" y="233"/>
                    <a:pt x="363" y="233"/>
                  </a:cubicBezTo>
                  <a:cubicBezTo>
                    <a:pt x="363" y="235"/>
                    <a:pt x="361" y="238"/>
                    <a:pt x="359" y="240"/>
                  </a:cubicBezTo>
                  <a:cubicBezTo>
                    <a:pt x="359" y="240"/>
                    <a:pt x="358" y="241"/>
                    <a:pt x="358" y="241"/>
                  </a:cubicBezTo>
                  <a:cubicBezTo>
                    <a:pt x="358" y="241"/>
                    <a:pt x="358" y="242"/>
                    <a:pt x="358" y="242"/>
                  </a:cubicBezTo>
                  <a:cubicBezTo>
                    <a:pt x="357" y="243"/>
                    <a:pt x="357" y="243"/>
                    <a:pt x="357" y="243"/>
                  </a:cubicBezTo>
                  <a:cubicBezTo>
                    <a:pt x="357" y="243"/>
                    <a:pt x="357" y="244"/>
                    <a:pt x="357" y="244"/>
                  </a:cubicBezTo>
                  <a:cubicBezTo>
                    <a:pt x="356" y="246"/>
                    <a:pt x="358" y="247"/>
                    <a:pt x="357" y="249"/>
                  </a:cubicBezTo>
                  <a:cubicBezTo>
                    <a:pt x="356" y="250"/>
                    <a:pt x="353" y="250"/>
                    <a:pt x="352" y="251"/>
                  </a:cubicBezTo>
                  <a:cubicBezTo>
                    <a:pt x="351" y="251"/>
                    <a:pt x="351" y="252"/>
                    <a:pt x="351" y="252"/>
                  </a:cubicBezTo>
                  <a:cubicBezTo>
                    <a:pt x="350" y="252"/>
                    <a:pt x="350" y="255"/>
                    <a:pt x="350" y="256"/>
                  </a:cubicBezTo>
                  <a:cubicBezTo>
                    <a:pt x="350" y="255"/>
                    <a:pt x="350" y="255"/>
                    <a:pt x="350" y="255"/>
                  </a:cubicBezTo>
                  <a:cubicBezTo>
                    <a:pt x="349" y="254"/>
                    <a:pt x="348" y="255"/>
                    <a:pt x="348" y="255"/>
                  </a:cubicBezTo>
                  <a:cubicBezTo>
                    <a:pt x="348" y="256"/>
                    <a:pt x="346" y="255"/>
                    <a:pt x="346" y="255"/>
                  </a:cubicBezTo>
                  <a:cubicBezTo>
                    <a:pt x="346" y="255"/>
                    <a:pt x="345" y="255"/>
                    <a:pt x="344" y="256"/>
                  </a:cubicBezTo>
                  <a:cubicBezTo>
                    <a:pt x="342" y="256"/>
                    <a:pt x="343" y="255"/>
                    <a:pt x="343" y="254"/>
                  </a:cubicBezTo>
                  <a:cubicBezTo>
                    <a:pt x="343" y="253"/>
                    <a:pt x="342" y="254"/>
                    <a:pt x="342" y="254"/>
                  </a:cubicBezTo>
                  <a:cubicBezTo>
                    <a:pt x="341" y="254"/>
                    <a:pt x="342" y="255"/>
                    <a:pt x="342" y="256"/>
                  </a:cubicBezTo>
                  <a:cubicBezTo>
                    <a:pt x="342" y="256"/>
                    <a:pt x="341" y="256"/>
                    <a:pt x="340" y="256"/>
                  </a:cubicBezTo>
                  <a:cubicBezTo>
                    <a:pt x="339" y="256"/>
                    <a:pt x="339" y="256"/>
                    <a:pt x="338" y="256"/>
                  </a:cubicBezTo>
                  <a:cubicBezTo>
                    <a:pt x="336" y="255"/>
                    <a:pt x="335" y="257"/>
                    <a:pt x="333" y="256"/>
                  </a:cubicBezTo>
                  <a:cubicBezTo>
                    <a:pt x="333" y="255"/>
                    <a:pt x="333" y="256"/>
                    <a:pt x="333" y="256"/>
                  </a:cubicBezTo>
                  <a:cubicBezTo>
                    <a:pt x="332" y="256"/>
                    <a:pt x="331" y="256"/>
                    <a:pt x="331" y="257"/>
                  </a:cubicBezTo>
                  <a:cubicBezTo>
                    <a:pt x="331" y="257"/>
                    <a:pt x="331" y="258"/>
                    <a:pt x="332" y="258"/>
                  </a:cubicBezTo>
                  <a:cubicBezTo>
                    <a:pt x="333" y="258"/>
                    <a:pt x="332" y="258"/>
                    <a:pt x="332" y="259"/>
                  </a:cubicBezTo>
                  <a:cubicBezTo>
                    <a:pt x="332" y="259"/>
                    <a:pt x="331" y="259"/>
                    <a:pt x="331" y="259"/>
                  </a:cubicBezTo>
                  <a:cubicBezTo>
                    <a:pt x="331" y="259"/>
                    <a:pt x="330" y="259"/>
                    <a:pt x="330" y="259"/>
                  </a:cubicBezTo>
                  <a:cubicBezTo>
                    <a:pt x="329" y="259"/>
                    <a:pt x="329" y="259"/>
                    <a:pt x="329" y="259"/>
                  </a:cubicBezTo>
                  <a:cubicBezTo>
                    <a:pt x="328" y="259"/>
                    <a:pt x="326" y="260"/>
                    <a:pt x="326" y="261"/>
                  </a:cubicBezTo>
                  <a:cubicBezTo>
                    <a:pt x="326" y="261"/>
                    <a:pt x="326" y="262"/>
                    <a:pt x="326" y="262"/>
                  </a:cubicBezTo>
                  <a:cubicBezTo>
                    <a:pt x="325" y="262"/>
                    <a:pt x="325" y="262"/>
                    <a:pt x="325" y="262"/>
                  </a:cubicBezTo>
                  <a:cubicBezTo>
                    <a:pt x="324" y="262"/>
                    <a:pt x="324" y="262"/>
                    <a:pt x="323" y="262"/>
                  </a:cubicBezTo>
                  <a:cubicBezTo>
                    <a:pt x="323" y="262"/>
                    <a:pt x="323" y="262"/>
                    <a:pt x="322" y="262"/>
                  </a:cubicBezTo>
                  <a:cubicBezTo>
                    <a:pt x="322" y="262"/>
                    <a:pt x="321" y="262"/>
                    <a:pt x="321" y="263"/>
                  </a:cubicBezTo>
                  <a:cubicBezTo>
                    <a:pt x="321" y="263"/>
                    <a:pt x="320" y="263"/>
                    <a:pt x="320" y="263"/>
                  </a:cubicBezTo>
                  <a:cubicBezTo>
                    <a:pt x="320" y="263"/>
                    <a:pt x="319" y="264"/>
                    <a:pt x="318" y="264"/>
                  </a:cubicBezTo>
                  <a:cubicBezTo>
                    <a:pt x="318" y="264"/>
                    <a:pt x="317" y="264"/>
                    <a:pt x="317" y="265"/>
                  </a:cubicBezTo>
                  <a:cubicBezTo>
                    <a:pt x="316" y="265"/>
                    <a:pt x="315" y="267"/>
                    <a:pt x="314" y="267"/>
                  </a:cubicBezTo>
                  <a:cubicBezTo>
                    <a:pt x="314" y="267"/>
                    <a:pt x="313" y="268"/>
                    <a:pt x="313" y="268"/>
                  </a:cubicBezTo>
                  <a:cubicBezTo>
                    <a:pt x="312" y="269"/>
                    <a:pt x="311" y="269"/>
                    <a:pt x="311" y="269"/>
                  </a:cubicBezTo>
                  <a:cubicBezTo>
                    <a:pt x="311" y="270"/>
                    <a:pt x="310" y="270"/>
                    <a:pt x="310" y="271"/>
                  </a:cubicBezTo>
                  <a:cubicBezTo>
                    <a:pt x="309" y="271"/>
                    <a:pt x="309" y="271"/>
                    <a:pt x="309" y="271"/>
                  </a:cubicBezTo>
                  <a:cubicBezTo>
                    <a:pt x="309" y="271"/>
                    <a:pt x="309" y="271"/>
                    <a:pt x="309" y="271"/>
                  </a:cubicBezTo>
                  <a:cubicBezTo>
                    <a:pt x="308" y="271"/>
                    <a:pt x="308" y="271"/>
                    <a:pt x="308" y="272"/>
                  </a:cubicBezTo>
                  <a:cubicBezTo>
                    <a:pt x="309" y="272"/>
                    <a:pt x="309" y="272"/>
                    <a:pt x="309" y="272"/>
                  </a:cubicBezTo>
                  <a:cubicBezTo>
                    <a:pt x="309" y="272"/>
                    <a:pt x="308" y="273"/>
                    <a:pt x="308" y="273"/>
                  </a:cubicBezTo>
                  <a:cubicBezTo>
                    <a:pt x="308" y="273"/>
                    <a:pt x="307" y="273"/>
                    <a:pt x="307" y="273"/>
                  </a:cubicBezTo>
                  <a:cubicBezTo>
                    <a:pt x="307" y="273"/>
                    <a:pt x="307" y="274"/>
                    <a:pt x="307" y="274"/>
                  </a:cubicBezTo>
                  <a:cubicBezTo>
                    <a:pt x="306" y="275"/>
                    <a:pt x="306" y="274"/>
                    <a:pt x="306" y="274"/>
                  </a:cubicBezTo>
                  <a:cubicBezTo>
                    <a:pt x="305" y="273"/>
                    <a:pt x="305" y="274"/>
                    <a:pt x="305" y="274"/>
                  </a:cubicBezTo>
                  <a:cubicBezTo>
                    <a:pt x="305" y="274"/>
                    <a:pt x="304" y="275"/>
                    <a:pt x="304" y="275"/>
                  </a:cubicBezTo>
                  <a:cubicBezTo>
                    <a:pt x="303" y="275"/>
                    <a:pt x="304" y="275"/>
                    <a:pt x="304" y="275"/>
                  </a:cubicBezTo>
                  <a:cubicBezTo>
                    <a:pt x="304" y="276"/>
                    <a:pt x="305" y="276"/>
                    <a:pt x="305" y="276"/>
                  </a:cubicBezTo>
                  <a:cubicBezTo>
                    <a:pt x="305" y="276"/>
                    <a:pt x="305" y="276"/>
                    <a:pt x="305" y="277"/>
                  </a:cubicBezTo>
                  <a:cubicBezTo>
                    <a:pt x="305" y="277"/>
                    <a:pt x="304" y="278"/>
                    <a:pt x="304" y="279"/>
                  </a:cubicBezTo>
                  <a:cubicBezTo>
                    <a:pt x="304" y="279"/>
                    <a:pt x="304" y="280"/>
                    <a:pt x="304" y="280"/>
                  </a:cubicBezTo>
                  <a:cubicBezTo>
                    <a:pt x="303" y="280"/>
                    <a:pt x="303" y="281"/>
                    <a:pt x="303" y="281"/>
                  </a:cubicBezTo>
                  <a:cubicBezTo>
                    <a:pt x="302" y="281"/>
                    <a:pt x="302" y="282"/>
                    <a:pt x="303" y="282"/>
                  </a:cubicBezTo>
                  <a:cubicBezTo>
                    <a:pt x="303" y="282"/>
                    <a:pt x="303" y="281"/>
                    <a:pt x="303" y="281"/>
                  </a:cubicBezTo>
                  <a:cubicBezTo>
                    <a:pt x="304" y="281"/>
                    <a:pt x="304" y="281"/>
                    <a:pt x="304" y="281"/>
                  </a:cubicBezTo>
                  <a:cubicBezTo>
                    <a:pt x="304" y="281"/>
                    <a:pt x="304" y="281"/>
                    <a:pt x="304" y="282"/>
                  </a:cubicBezTo>
                  <a:cubicBezTo>
                    <a:pt x="304" y="282"/>
                    <a:pt x="304" y="283"/>
                    <a:pt x="304" y="283"/>
                  </a:cubicBezTo>
                  <a:cubicBezTo>
                    <a:pt x="303" y="284"/>
                    <a:pt x="303" y="284"/>
                    <a:pt x="303" y="285"/>
                  </a:cubicBezTo>
                  <a:cubicBezTo>
                    <a:pt x="303" y="285"/>
                    <a:pt x="304" y="287"/>
                    <a:pt x="304" y="287"/>
                  </a:cubicBezTo>
                  <a:cubicBezTo>
                    <a:pt x="304" y="287"/>
                    <a:pt x="304" y="288"/>
                    <a:pt x="304" y="289"/>
                  </a:cubicBezTo>
                  <a:cubicBezTo>
                    <a:pt x="303" y="289"/>
                    <a:pt x="304" y="289"/>
                    <a:pt x="304" y="289"/>
                  </a:cubicBezTo>
                  <a:cubicBezTo>
                    <a:pt x="304" y="289"/>
                    <a:pt x="304" y="289"/>
                    <a:pt x="304" y="290"/>
                  </a:cubicBezTo>
                  <a:cubicBezTo>
                    <a:pt x="304" y="290"/>
                    <a:pt x="304" y="290"/>
                    <a:pt x="304" y="291"/>
                  </a:cubicBezTo>
                  <a:cubicBezTo>
                    <a:pt x="304" y="291"/>
                    <a:pt x="304" y="291"/>
                    <a:pt x="304" y="291"/>
                  </a:cubicBezTo>
                  <a:cubicBezTo>
                    <a:pt x="304" y="291"/>
                    <a:pt x="304" y="291"/>
                    <a:pt x="304" y="291"/>
                  </a:cubicBezTo>
                  <a:cubicBezTo>
                    <a:pt x="304" y="291"/>
                    <a:pt x="304" y="291"/>
                    <a:pt x="304" y="291"/>
                  </a:cubicBezTo>
                  <a:cubicBezTo>
                    <a:pt x="304" y="291"/>
                    <a:pt x="304" y="290"/>
                    <a:pt x="305" y="290"/>
                  </a:cubicBezTo>
                  <a:cubicBezTo>
                    <a:pt x="305" y="290"/>
                    <a:pt x="305" y="290"/>
                    <a:pt x="305" y="290"/>
                  </a:cubicBezTo>
                  <a:cubicBezTo>
                    <a:pt x="306" y="291"/>
                    <a:pt x="305" y="292"/>
                    <a:pt x="305" y="292"/>
                  </a:cubicBezTo>
                  <a:cubicBezTo>
                    <a:pt x="304" y="292"/>
                    <a:pt x="304" y="293"/>
                    <a:pt x="304" y="293"/>
                  </a:cubicBezTo>
                  <a:cubicBezTo>
                    <a:pt x="304" y="293"/>
                    <a:pt x="304" y="293"/>
                    <a:pt x="304" y="293"/>
                  </a:cubicBezTo>
                  <a:cubicBezTo>
                    <a:pt x="304" y="293"/>
                    <a:pt x="304" y="292"/>
                    <a:pt x="304" y="291"/>
                  </a:cubicBezTo>
                  <a:cubicBezTo>
                    <a:pt x="304" y="291"/>
                    <a:pt x="303" y="292"/>
                    <a:pt x="304" y="292"/>
                  </a:cubicBezTo>
                  <a:cubicBezTo>
                    <a:pt x="304" y="292"/>
                    <a:pt x="303" y="293"/>
                    <a:pt x="304" y="294"/>
                  </a:cubicBezTo>
                  <a:cubicBezTo>
                    <a:pt x="304" y="294"/>
                    <a:pt x="303" y="296"/>
                    <a:pt x="303" y="297"/>
                  </a:cubicBezTo>
                  <a:cubicBezTo>
                    <a:pt x="303" y="297"/>
                    <a:pt x="302" y="297"/>
                    <a:pt x="302" y="297"/>
                  </a:cubicBezTo>
                  <a:cubicBezTo>
                    <a:pt x="302" y="298"/>
                    <a:pt x="302" y="298"/>
                    <a:pt x="302" y="298"/>
                  </a:cubicBezTo>
                  <a:cubicBezTo>
                    <a:pt x="303" y="299"/>
                    <a:pt x="302" y="299"/>
                    <a:pt x="302" y="300"/>
                  </a:cubicBezTo>
                  <a:cubicBezTo>
                    <a:pt x="301" y="301"/>
                    <a:pt x="299" y="302"/>
                    <a:pt x="298" y="303"/>
                  </a:cubicBezTo>
                  <a:cubicBezTo>
                    <a:pt x="297" y="303"/>
                    <a:pt x="297" y="304"/>
                    <a:pt x="296" y="305"/>
                  </a:cubicBezTo>
                  <a:cubicBezTo>
                    <a:pt x="296" y="305"/>
                    <a:pt x="296" y="305"/>
                    <a:pt x="296" y="306"/>
                  </a:cubicBezTo>
                  <a:cubicBezTo>
                    <a:pt x="296" y="306"/>
                    <a:pt x="295" y="306"/>
                    <a:pt x="295" y="306"/>
                  </a:cubicBezTo>
                  <a:cubicBezTo>
                    <a:pt x="295" y="307"/>
                    <a:pt x="295" y="307"/>
                    <a:pt x="295" y="307"/>
                  </a:cubicBezTo>
                  <a:cubicBezTo>
                    <a:pt x="294" y="308"/>
                    <a:pt x="294" y="309"/>
                    <a:pt x="294" y="309"/>
                  </a:cubicBezTo>
                  <a:cubicBezTo>
                    <a:pt x="293" y="310"/>
                    <a:pt x="293" y="311"/>
                    <a:pt x="293" y="311"/>
                  </a:cubicBezTo>
                  <a:cubicBezTo>
                    <a:pt x="293" y="311"/>
                    <a:pt x="292" y="313"/>
                    <a:pt x="292" y="313"/>
                  </a:cubicBezTo>
                  <a:cubicBezTo>
                    <a:pt x="292" y="313"/>
                    <a:pt x="292" y="314"/>
                    <a:pt x="291" y="315"/>
                  </a:cubicBezTo>
                  <a:cubicBezTo>
                    <a:pt x="291" y="315"/>
                    <a:pt x="291" y="316"/>
                    <a:pt x="291" y="317"/>
                  </a:cubicBezTo>
                  <a:cubicBezTo>
                    <a:pt x="290" y="318"/>
                    <a:pt x="289" y="319"/>
                    <a:pt x="289" y="320"/>
                  </a:cubicBezTo>
                  <a:cubicBezTo>
                    <a:pt x="289" y="320"/>
                    <a:pt x="288" y="321"/>
                    <a:pt x="288" y="321"/>
                  </a:cubicBezTo>
                  <a:cubicBezTo>
                    <a:pt x="287" y="321"/>
                    <a:pt x="287" y="322"/>
                    <a:pt x="286" y="323"/>
                  </a:cubicBezTo>
                  <a:cubicBezTo>
                    <a:pt x="286" y="324"/>
                    <a:pt x="285" y="324"/>
                    <a:pt x="284" y="325"/>
                  </a:cubicBezTo>
                  <a:cubicBezTo>
                    <a:pt x="283" y="325"/>
                    <a:pt x="283" y="326"/>
                    <a:pt x="282" y="326"/>
                  </a:cubicBezTo>
                  <a:cubicBezTo>
                    <a:pt x="282" y="326"/>
                    <a:pt x="281" y="327"/>
                    <a:pt x="281" y="327"/>
                  </a:cubicBezTo>
                  <a:cubicBezTo>
                    <a:pt x="281" y="327"/>
                    <a:pt x="280" y="328"/>
                    <a:pt x="280" y="328"/>
                  </a:cubicBezTo>
                  <a:cubicBezTo>
                    <a:pt x="280" y="328"/>
                    <a:pt x="279" y="328"/>
                    <a:pt x="279" y="328"/>
                  </a:cubicBezTo>
                  <a:cubicBezTo>
                    <a:pt x="279" y="328"/>
                    <a:pt x="279" y="328"/>
                    <a:pt x="279" y="327"/>
                  </a:cubicBezTo>
                  <a:cubicBezTo>
                    <a:pt x="279" y="327"/>
                    <a:pt x="280" y="327"/>
                    <a:pt x="279" y="327"/>
                  </a:cubicBezTo>
                  <a:cubicBezTo>
                    <a:pt x="279" y="327"/>
                    <a:pt x="279" y="326"/>
                    <a:pt x="279" y="326"/>
                  </a:cubicBezTo>
                  <a:cubicBezTo>
                    <a:pt x="280" y="326"/>
                    <a:pt x="281" y="327"/>
                    <a:pt x="281" y="326"/>
                  </a:cubicBezTo>
                  <a:cubicBezTo>
                    <a:pt x="282" y="326"/>
                    <a:pt x="282" y="325"/>
                    <a:pt x="283" y="325"/>
                  </a:cubicBezTo>
                  <a:cubicBezTo>
                    <a:pt x="283" y="324"/>
                    <a:pt x="283" y="324"/>
                    <a:pt x="283" y="324"/>
                  </a:cubicBezTo>
                  <a:cubicBezTo>
                    <a:pt x="284" y="323"/>
                    <a:pt x="285" y="323"/>
                    <a:pt x="285" y="322"/>
                  </a:cubicBezTo>
                  <a:cubicBezTo>
                    <a:pt x="285" y="322"/>
                    <a:pt x="285" y="320"/>
                    <a:pt x="285" y="320"/>
                  </a:cubicBezTo>
                  <a:cubicBezTo>
                    <a:pt x="285" y="320"/>
                    <a:pt x="286" y="320"/>
                    <a:pt x="286" y="320"/>
                  </a:cubicBezTo>
                  <a:cubicBezTo>
                    <a:pt x="286" y="320"/>
                    <a:pt x="286" y="320"/>
                    <a:pt x="286" y="320"/>
                  </a:cubicBezTo>
                  <a:cubicBezTo>
                    <a:pt x="287" y="320"/>
                    <a:pt x="287" y="319"/>
                    <a:pt x="287" y="319"/>
                  </a:cubicBezTo>
                  <a:cubicBezTo>
                    <a:pt x="287" y="319"/>
                    <a:pt x="287" y="319"/>
                    <a:pt x="287" y="319"/>
                  </a:cubicBezTo>
                  <a:cubicBezTo>
                    <a:pt x="288" y="319"/>
                    <a:pt x="288" y="318"/>
                    <a:pt x="288" y="318"/>
                  </a:cubicBezTo>
                  <a:cubicBezTo>
                    <a:pt x="288" y="318"/>
                    <a:pt x="288" y="318"/>
                    <a:pt x="288" y="318"/>
                  </a:cubicBezTo>
                  <a:cubicBezTo>
                    <a:pt x="289" y="318"/>
                    <a:pt x="289" y="317"/>
                    <a:pt x="289" y="317"/>
                  </a:cubicBezTo>
                  <a:cubicBezTo>
                    <a:pt x="289" y="317"/>
                    <a:pt x="289" y="314"/>
                    <a:pt x="289" y="315"/>
                  </a:cubicBezTo>
                  <a:cubicBezTo>
                    <a:pt x="289" y="315"/>
                    <a:pt x="290" y="315"/>
                    <a:pt x="290" y="315"/>
                  </a:cubicBezTo>
                  <a:cubicBezTo>
                    <a:pt x="290" y="314"/>
                    <a:pt x="290" y="313"/>
                    <a:pt x="290" y="313"/>
                  </a:cubicBezTo>
                  <a:cubicBezTo>
                    <a:pt x="290" y="313"/>
                    <a:pt x="289" y="313"/>
                    <a:pt x="289" y="313"/>
                  </a:cubicBezTo>
                  <a:cubicBezTo>
                    <a:pt x="289" y="313"/>
                    <a:pt x="289" y="313"/>
                    <a:pt x="289" y="313"/>
                  </a:cubicBezTo>
                  <a:cubicBezTo>
                    <a:pt x="289" y="314"/>
                    <a:pt x="287" y="314"/>
                    <a:pt x="287" y="314"/>
                  </a:cubicBezTo>
                  <a:cubicBezTo>
                    <a:pt x="287" y="314"/>
                    <a:pt x="287" y="314"/>
                    <a:pt x="286" y="314"/>
                  </a:cubicBezTo>
                  <a:cubicBezTo>
                    <a:pt x="286" y="314"/>
                    <a:pt x="286" y="313"/>
                    <a:pt x="286" y="313"/>
                  </a:cubicBezTo>
                  <a:cubicBezTo>
                    <a:pt x="286" y="313"/>
                    <a:pt x="286" y="313"/>
                    <a:pt x="285" y="313"/>
                  </a:cubicBezTo>
                  <a:cubicBezTo>
                    <a:pt x="285" y="313"/>
                    <a:pt x="285" y="312"/>
                    <a:pt x="285" y="312"/>
                  </a:cubicBezTo>
                  <a:cubicBezTo>
                    <a:pt x="285" y="312"/>
                    <a:pt x="285" y="311"/>
                    <a:pt x="285" y="311"/>
                  </a:cubicBezTo>
                  <a:cubicBezTo>
                    <a:pt x="285" y="311"/>
                    <a:pt x="284" y="312"/>
                    <a:pt x="285" y="313"/>
                  </a:cubicBezTo>
                  <a:cubicBezTo>
                    <a:pt x="285" y="313"/>
                    <a:pt x="285" y="314"/>
                    <a:pt x="285" y="314"/>
                  </a:cubicBezTo>
                  <a:cubicBezTo>
                    <a:pt x="285" y="314"/>
                    <a:pt x="285" y="314"/>
                    <a:pt x="285" y="315"/>
                  </a:cubicBezTo>
                  <a:cubicBezTo>
                    <a:pt x="285" y="316"/>
                    <a:pt x="284" y="316"/>
                    <a:pt x="284" y="318"/>
                  </a:cubicBezTo>
                  <a:cubicBezTo>
                    <a:pt x="284" y="318"/>
                    <a:pt x="283" y="319"/>
                    <a:pt x="283" y="319"/>
                  </a:cubicBezTo>
                  <a:cubicBezTo>
                    <a:pt x="283" y="319"/>
                    <a:pt x="283" y="320"/>
                    <a:pt x="283" y="320"/>
                  </a:cubicBezTo>
                  <a:cubicBezTo>
                    <a:pt x="283" y="320"/>
                    <a:pt x="283" y="320"/>
                    <a:pt x="283" y="320"/>
                  </a:cubicBezTo>
                  <a:cubicBezTo>
                    <a:pt x="282" y="321"/>
                    <a:pt x="282" y="321"/>
                    <a:pt x="282" y="321"/>
                  </a:cubicBezTo>
                  <a:cubicBezTo>
                    <a:pt x="282" y="322"/>
                    <a:pt x="281" y="322"/>
                    <a:pt x="280" y="322"/>
                  </a:cubicBezTo>
                  <a:cubicBezTo>
                    <a:pt x="279" y="323"/>
                    <a:pt x="280" y="324"/>
                    <a:pt x="278" y="325"/>
                  </a:cubicBezTo>
                  <a:cubicBezTo>
                    <a:pt x="278" y="326"/>
                    <a:pt x="278" y="326"/>
                    <a:pt x="278" y="326"/>
                  </a:cubicBezTo>
                  <a:cubicBezTo>
                    <a:pt x="278" y="326"/>
                    <a:pt x="278" y="327"/>
                    <a:pt x="278" y="327"/>
                  </a:cubicBezTo>
                  <a:cubicBezTo>
                    <a:pt x="278" y="327"/>
                    <a:pt x="278" y="327"/>
                    <a:pt x="278" y="328"/>
                  </a:cubicBezTo>
                  <a:cubicBezTo>
                    <a:pt x="278" y="328"/>
                    <a:pt x="278" y="328"/>
                    <a:pt x="278" y="328"/>
                  </a:cubicBezTo>
                  <a:cubicBezTo>
                    <a:pt x="278" y="328"/>
                    <a:pt x="278" y="328"/>
                    <a:pt x="279" y="328"/>
                  </a:cubicBezTo>
                  <a:cubicBezTo>
                    <a:pt x="279" y="328"/>
                    <a:pt x="279" y="329"/>
                    <a:pt x="279" y="329"/>
                  </a:cubicBezTo>
                  <a:cubicBezTo>
                    <a:pt x="278" y="329"/>
                    <a:pt x="278" y="330"/>
                    <a:pt x="277" y="331"/>
                  </a:cubicBezTo>
                  <a:cubicBezTo>
                    <a:pt x="277" y="332"/>
                    <a:pt x="277" y="333"/>
                    <a:pt x="276" y="334"/>
                  </a:cubicBezTo>
                  <a:cubicBezTo>
                    <a:pt x="276" y="336"/>
                    <a:pt x="275" y="338"/>
                    <a:pt x="273" y="339"/>
                  </a:cubicBezTo>
                  <a:cubicBezTo>
                    <a:pt x="273" y="340"/>
                    <a:pt x="272" y="340"/>
                    <a:pt x="272" y="340"/>
                  </a:cubicBezTo>
                  <a:cubicBezTo>
                    <a:pt x="272" y="340"/>
                    <a:pt x="271" y="341"/>
                    <a:pt x="271" y="341"/>
                  </a:cubicBezTo>
                  <a:cubicBezTo>
                    <a:pt x="271" y="342"/>
                    <a:pt x="270" y="342"/>
                    <a:pt x="270" y="342"/>
                  </a:cubicBezTo>
                  <a:cubicBezTo>
                    <a:pt x="270" y="342"/>
                    <a:pt x="270" y="342"/>
                    <a:pt x="270" y="342"/>
                  </a:cubicBezTo>
                  <a:cubicBezTo>
                    <a:pt x="269" y="344"/>
                    <a:pt x="267" y="346"/>
                    <a:pt x="267" y="347"/>
                  </a:cubicBezTo>
                  <a:cubicBezTo>
                    <a:pt x="267" y="347"/>
                    <a:pt x="267" y="347"/>
                    <a:pt x="267" y="347"/>
                  </a:cubicBezTo>
                  <a:cubicBezTo>
                    <a:pt x="267" y="348"/>
                    <a:pt x="267" y="348"/>
                    <a:pt x="267" y="348"/>
                  </a:cubicBezTo>
                  <a:cubicBezTo>
                    <a:pt x="266" y="348"/>
                    <a:pt x="265" y="349"/>
                    <a:pt x="264" y="350"/>
                  </a:cubicBezTo>
                  <a:cubicBezTo>
                    <a:pt x="264" y="350"/>
                    <a:pt x="264" y="350"/>
                    <a:pt x="264" y="350"/>
                  </a:cubicBezTo>
                  <a:cubicBezTo>
                    <a:pt x="264" y="350"/>
                    <a:pt x="264" y="350"/>
                    <a:pt x="264" y="350"/>
                  </a:cubicBezTo>
                  <a:cubicBezTo>
                    <a:pt x="263" y="349"/>
                    <a:pt x="263" y="350"/>
                    <a:pt x="263" y="350"/>
                  </a:cubicBezTo>
                  <a:cubicBezTo>
                    <a:pt x="263" y="350"/>
                    <a:pt x="263" y="350"/>
                    <a:pt x="264" y="350"/>
                  </a:cubicBezTo>
                  <a:cubicBezTo>
                    <a:pt x="262" y="351"/>
                    <a:pt x="261" y="352"/>
                    <a:pt x="259" y="352"/>
                  </a:cubicBezTo>
                  <a:cubicBezTo>
                    <a:pt x="259" y="352"/>
                    <a:pt x="259" y="352"/>
                    <a:pt x="258" y="352"/>
                  </a:cubicBezTo>
                  <a:cubicBezTo>
                    <a:pt x="258" y="351"/>
                    <a:pt x="257" y="352"/>
                    <a:pt x="257" y="352"/>
                  </a:cubicBezTo>
                  <a:cubicBezTo>
                    <a:pt x="257" y="352"/>
                    <a:pt x="256" y="352"/>
                    <a:pt x="256" y="352"/>
                  </a:cubicBezTo>
                  <a:cubicBezTo>
                    <a:pt x="254" y="350"/>
                    <a:pt x="253" y="352"/>
                    <a:pt x="251" y="352"/>
                  </a:cubicBezTo>
                  <a:cubicBezTo>
                    <a:pt x="250" y="352"/>
                    <a:pt x="250" y="352"/>
                    <a:pt x="250" y="352"/>
                  </a:cubicBezTo>
                  <a:cubicBezTo>
                    <a:pt x="249" y="352"/>
                    <a:pt x="249" y="352"/>
                    <a:pt x="248" y="351"/>
                  </a:cubicBezTo>
                  <a:cubicBezTo>
                    <a:pt x="247" y="350"/>
                    <a:pt x="245" y="350"/>
                    <a:pt x="244" y="349"/>
                  </a:cubicBezTo>
                  <a:cubicBezTo>
                    <a:pt x="244" y="348"/>
                    <a:pt x="243" y="348"/>
                    <a:pt x="242" y="348"/>
                  </a:cubicBezTo>
                  <a:cubicBezTo>
                    <a:pt x="241" y="348"/>
                    <a:pt x="240" y="348"/>
                    <a:pt x="239" y="348"/>
                  </a:cubicBezTo>
                  <a:cubicBezTo>
                    <a:pt x="239" y="348"/>
                    <a:pt x="239" y="348"/>
                    <a:pt x="238" y="348"/>
                  </a:cubicBezTo>
                  <a:cubicBezTo>
                    <a:pt x="238" y="348"/>
                    <a:pt x="237" y="346"/>
                    <a:pt x="236" y="346"/>
                  </a:cubicBezTo>
                  <a:cubicBezTo>
                    <a:pt x="235" y="345"/>
                    <a:pt x="234" y="343"/>
                    <a:pt x="234" y="341"/>
                  </a:cubicBezTo>
                  <a:cubicBezTo>
                    <a:pt x="234" y="340"/>
                    <a:pt x="235" y="339"/>
                    <a:pt x="235" y="338"/>
                  </a:cubicBezTo>
                  <a:cubicBezTo>
                    <a:pt x="235" y="337"/>
                    <a:pt x="235" y="337"/>
                    <a:pt x="236" y="337"/>
                  </a:cubicBezTo>
                  <a:cubicBezTo>
                    <a:pt x="236" y="336"/>
                    <a:pt x="236" y="336"/>
                    <a:pt x="236" y="336"/>
                  </a:cubicBezTo>
                  <a:cubicBezTo>
                    <a:pt x="236" y="337"/>
                    <a:pt x="235" y="337"/>
                    <a:pt x="234" y="337"/>
                  </a:cubicBezTo>
                  <a:cubicBezTo>
                    <a:pt x="234" y="337"/>
                    <a:pt x="234" y="338"/>
                    <a:pt x="234" y="338"/>
                  </a:cubicBezTo>
                  <a:cubicBezTo>
                    <a:pt x="234" y="339"/>
                    <a:pt x="234" y="340"/>
                    <a:pt x="234" y="340"/>
                  </a:cubicBezTo>
                  <a:cubicBezTo>
                    <a:pt x="234" y="340"/>
                    <a:pt x="234" y="341"/>
                    <a:pt x="234" y="341"/>
                  </a:cubicBezTo>
                  <a:cubicBezTo>
                    <a:pt x="234" y="342"/>
                    <a:pt x="234" y="342"/>
                    <a:pt x="234" y="342"/>
                  </a:cubicBezTo>
                  <a:cubicBezTo>
                    <a:pt x="234" y="343"/>
                    <a:pt x="235" y="344"/>
                    <a:pt x="235" y="344"/>
                  </a:cubicBezTo>
                  <a:cubicBezTo>
                    <a:pt x="235" y="345"/>
                    <a:pt x="235" y="346"/>
                    <a:pt x="235" y="346"/>
                  </a:cubicBezTo>
                  <a:cubicBezTo>
                    <a:pt x="235" y="346"/>
                    <a:pt x="234" y="347"/>
                    <a:pt x="234" y="347"/>
                  </a:cubicBezTo>
                  <a:cubicBezTo>
                    <a:pt x="234" y="347"/>
                    <a:pt x="234" y="348"/>
                    <a:pt x="234" y="348"/>
                  </a:cubicBezTo>
                  <a:cubicBezTo>
                    <a:pt x="234" y="349"/>
                    <a:pt x="235" y="350"/>
                    <a:pt x="235" y="350"/>
                  </a:cubicBezTo>
                  <a:cubicBezTo>
                    <a:pt x="235" y="350"/>
                    <a:pt x="237" y="351"/>
                    <a:pt x="237" y="351"/>
                  </a:cubicBezTo>
                  <a:cubicBezTo>
                    <a:pt x="237" y="352"/>
                    <a:pt x="239" y="352"/>
                    <a:pt x="239" y="353"/>
                  </a:cubicBezTo>
                  <a:cubicBezTo>
                    <a:pt x="240" y="353"/>
                    <a:pt x="241" y="353"/>
                    <a:pt x="242" y="354"/>
                  </a:cubicBezTo>
                  <a:cubicBezTo>
                    <a:pt x="242" y="354"/>
                    <a:pt x="243" y="355"/>
                    <a:pt x="243" y="355"/>
                  </a:cubicBezTo>
                  <a:cubicBezTo>
                    <a:pt x="243" y="356"/>
                    <a:pt x="243" y="357"/>
                    <a:pt x="243" y="357"/>
                  </a:cubicBezTo>
                  <a:cubicBezTo>
                    <a:pt x="243" y="357"/>
                    <a:pt x="243" y="358"/>
                    <a:pt x="243" y="358"/>
                  </a:cubicBezTo>
                  <a:cubicBezTo>
                    <a:pt x="242" y="359"/>
                    <a:pt x="242" y="359"/>
                    <a:pt x="242" y="360"/>
                  </a:cubicBezTo>
                  <a:cubicBezTo>
                    <a:pt x="242" y="361"/>
                    <a:pt x="242" y="362"/>
                    <a:pt x="242" y="362"/>
                  </a:cubicBezTo>
                  <a:cubicBezTo>
                    <a:pt x="242" y="362"/>
                    <a:pt x="243" y="363"/>
                    <a:pt x="243" y="363"/>
                  </a:cubicBezTo>
                  <a:cubicBezTo>
                    <a:pt x="244" y="365"/>
                    <a:pt x="245" y="365"/>
                    <a:pt x="247" y="365"/>
                  </a:cubicBezTo>
                  <a:cubicBezTo>
                    <a:pt x="247" y="369"/>
                    <a:pt x="247" y="369"/>
                    <a:pt x="247" y="369"/>
                  </a:cubicBezTo>
                  <a:cubicBezTo>
                    <a:pt x="246" y="371"/>
                    <a:pt x="245" y="372"/>
                    <a:pt x="244" y="373"/>
                  </a:cubicBezTo>
                  <a:cubicBezTo>
                    <a:pt x="244" y="374"/>
                    <a:pt x="243" y="375"/>
                    <a:pt x="243" y="376"/>
                  </a:cubicBezTo>
                  <a:cubicBezTo>
                    <a:pt x="242" y="376"/>
                    <a:pt x="242" y="377"/>
                    <a:pt x="241" y="377"/>
                  </a:cubicBezTo>
                  <a:cubicBezTo>
                    <a:pt x="241" y="378"/>
                    <a:pt x="241" y="378"/>
                    <a:pt x="241" y="378"/>
                  </a:cubicBezTo>
                  <a:cubicBezTo>
                    <a:pt x="241" y="379"/>
                    <a:pt x="240" y="380"/>
                    <a:pt x="240" y="380"/>
                  </a:cubicBezTo>
                  <a:cubicBezTo>
                    <a:pt x="240" y="383"/>
                    <a:pt x="232" y="385"/>
                    <a:pt x="230" y="385"/>
                  </a:cubicBezTo>
                  <a:cubicBezTo>
                    <a:pt x="226" y="387"/>
                    <a:pt x="219" y="388"/>
                    <a:pt x="215" y="388"/>
                  </a:cubicBezTo>
                  <a:cubicBezTo>
                    <a:pt x="214" y="388"/>
                    <a:pt x="211" y="388"/>
                    <a:pt x="210" y="388"/>
                  </a:cubicBezTo>
                  <a:cubicBezTo>
                    <a:pt x="209" y="388"/>
                    <a:pt x="208" y="386"/>
                    <a:pt x="206" y="386"/>
                  </a:cubicBezTo>
                  <a:cubicBezTo>
                    <a:pt x="206" y="385"/>
                    <a:pt x="205" y="386"/>
                    <a:pt x="205" y="386"/>
                  </a:cubicBezTo>
                  <a:cubicBezTo>
                    <a:pt x="205" y="386"/>
                    <a:pt x="205" y="387"/>
                    <a:pt x="205" y="387"/>
                  </a:cubicBezTo>
                  <a:cubicBezTo>
                    <a:pt x="206" y="387"/>
                    <a:pt x="206" y="387"/>
                    <a:pt x="207" y="387"/>
                  </a:cubicBezTo>
                  <a:cubicBezTo>
                    <a:pt x="207" y="387"/>
                    <a:pt x="207" y="387"/>
                    <a:pt x="207" y="387"/>
                  </a:cubicBezTo>
                  <a:cubicBezTo>
                    <a:pt x="207" y="387"/>
                    <a:pt x="207" y="388"/>
                    <a:pt x="207" y="388"/>
                  </a:cubicBezTo>
                  <a:cubicBezTo>
                    <a:pt x="207" y="388"/>
                    <a:pt x="208" y="387"/>
                    <a:pt x="208" y="387"/>
                  </a:cubicBezTo>
                  <a:cubicBezTo>
                    <a:pt x="208" y="388"/>
                    <a:pt x="208" y="388"/>
                    <a:pt x="208" y="388"/>
                  </a:cubicBezTo>
                  <a:cubicBezTo>
                    <a:pt x="208" y="388"/>
                    <a:pt x="207" y="389"/>
                    <a:pt x="207" y="389"/>
                  </a:cubicBezTo>
                  <a:cubicBezTo>
                    <a:pt x="207" y="389"/>
                    <a:pt x="207" y="390"/>
                    <a:pt x="207" y="390"/>
                  </a:cubicBezTo>
                  <a:cubicBezTo>
                    <a:pt x="207" y="391"/>
                    <a:pt x="207" y="391"/>
                    <a:pt x="208" y="391"/>
                  </a:cubicBezTo>
                  <a:cubicBezTo>
                    <a:pt x="209" y="392"/>
                    <a:pt x="209" y="393"/>
                    <a:pt x="208" y="394"/>
                  </a:cubicBezTo>
                  <a:cubicBezTo>
                    <a:pt x="208" y="394"/>
                    <a:pt x="208" y="396"/>
                    <a:pt x="208" y="396"/>
                  </a:cubicBezTo>
                  <a:cubicBezTo>
                    <a:pt x="208" y="396"/>
                    <a:pt x="207" y="396"/>
                    <a:pt x="207" y="396"/>
                  </a:cubicBezTo>
                  <a:cubicBezTo>
                    <a:pt x="207" y="397"/>
                    <a:pt x="207" y="397"/>
                    <a:pt x="207" y="397"/>
                  </a:cubicBezTo>
                  <a:cubicBezTo>
                    <a:pt x="206" y="398"/>
                    <a:pt x="207" y="400"/>
                    <a:pt x="206" y="400"/>
                  </a:cubicBezTo>
                  <a:cubicBezTo>
                    <a:pt x="206" y="400"/>
                    <a:pt x="206" y="401"/>
                    <a:pt x="206" y="401"/>
                  </a:cubicBezTo>
                  <a:cubicBezTo>
                    <a:pt x="206" y="402"/>
                    <a:pt x="207" y="402"/>
                    <a:pt x="208" y="402"/>
                  </a:cubicBezTo>
                  <a:cubicBezTo>
                    <a:pt x="208" y="403"/>
                    <a:pt x="208" y="403"/>
                    <a:pt x="208" y="403"/>
                  </a:cubicBezTo>
                  <a:cubicBezTo>
                    <a:pt x="208" y="403"/>
                    <a:pt x="206" y="403"/>
                    <a:pt x="206" y="403"/>
                  </a:cubicBezTo>
                  <a:cubicBezTo>
                    <a:pt x="206" y="404"/>
                    <a:pt x="206" y="404"/>
                    <a:pt x="206" y="404"/>
                  </a:cubicBezTo>
                  <a:cubicBezTo>
                    <a:pt x="207" y="404"/>
                    <a:pt x="207" y="404"/>
                    <a:pt x="207" y="404"/>
                  </a:cubicBezTo>
                  <a:cubicBezTo>
                    <a:pt x="207" y="404"/>
                    <a:pt x="207" y="405"/>
                    <a:pt x="207" y="406"/>
                  </a:cubicBezTo>
                  <a:cubicBezTo>
                    <a:pt x="207" y="406"/>
                    <a:pt x="205" y="406"/>
                    <a:pt x="205" y="406"/>
                  </a:cubicBezTo>
                  <a:cubicBezTo>
                    <a:pt x="204" y="407"/>
                    <a:pt x="203" y="407"/>
                    <a:pt x="203" y="407"/>
                  </a:cubicBezTo>
                  <a:cubicBezTo>
                    <a:pt x="201" y="408"/>
                    <a:pt x="198" y="409"/>
                    <a:pt x="197" y="408"/>
                  </a:cubicBezTo>
                  <a:cubicBezTo>
                    <a:pt x="194" y="408"/>
                    <a:pt x="192" y="405"/>
                    <a:pt x="190" y="405"/>
                  </a:cubicBezTo>
                  <a:cubicBezTo>
                    <a:pt x="189" y="405"/>
                    <a:pt x="189" y="405"/>
                    <a:pt x="189" y="405"/>
                  </a:cubicBezTo>
                  <a:cubicBezTo>
                    <a:pt x="189" y="405"/>
                    <a:pt x="189" y="404"/>
                    <a:pt x="189" y="404"/>
                  </a:cubicBezTo>
                  <a:cubicBezTo>
                    <a:pt x="189" y="404"/>
                    <a:pt x="188" y="404"/>
                    <a:pt x="188" y="405"/>
                  </a:cubicBezTo>
                  <a:cubicBezTo>
                    <a:pt x="186" y="405"/>
                    <a:pt x="187" y="409"/>
                    <a:pt x="188" y="411"/>
                  </a:cubicBezTo>
                  <a:cubicBezTo>
                    <a:pt x="188" y="411"/>
                    <a:pt x="188" y="411"/>
                    <a:pt x="188" y="412"/>
                  </a:cubicBezTo>
                  <a:cubicBezTo>
                    <a:pt x="188" y="413"/>
                    <a:pt x="187" y="415"/>
                    <a:pt x="188" y="416"/>
                  </a:cubicBezTo>
                  <a:cubicBezTo>
                    <a:pt x="188" y="417"/>
                    <a:pt x="188" y="418"/>
                    <a:pt x="189" y="418"/>
                  </a:cubicBezTo>
                  <a:cubicBezTo>
                    <a:pt x="190" y="418"/>
                    <a:pt x="190" y="418"/>
                    <a:pt x="191" y="418"/>
                  </a:cubicBezTo>
                  <a:cubicBezTo>
                    <a:pt x="191" y="418"/>
                    <a:pt x="192" y="418"/>
                    <a:pt x="192" y="418"/>
                  </a:cubicBezTo>
                  <a:cubicBezTo>
                    <a:pt x="192" y="418"/>
                    <a:pt x="191" y="420"/>
                    <a:pt x="191" y="420"/>
                  </a:cubicBezTo>
                  <a:cubicBezTo>
                    <a:pt x="192" y="420"/>
                    <a:pt x="193" y="420"/>
                    <a:pt x="193" y="420"/>
                  </a:cubicBezTo>
                  <a:cubicBezTo>
                    <a:pt x="193" y="420"/>
                    <a:pt x="193" y="420"/>
                    <a:pt x="193" y="420"/>
                  </a:cubicBezTo>
                  <a:cubicBezTo>
                    <a:pt x="194" y="420"/>
                    <a:pt x="194" y="420"/>
                    <a:pt x="194" y="420"/>
                  </a:cubicBezTo>
                  <a:cubicBezTo>
                    <a:pt x="194" y="420"/>
                    <a:pt x="194" y="420"/>
                    <a:pt x="194" y="420"/>
                  </a:cubicBezTo>
                  <a:cubicBezTo>
                    <a:pt x="195" y="420"/>
                    <a:pt x="195" y="419"/>
                    <a:pt x="195" y="419"/>
                  </a:cubicBezTo>
                  <a:cubicBezTo>
                    <a:pt x="194" y="418"/>
                    <a:pt x="194" y="419"/>
                    <a:pt x="193" y="418"/>
                  </a:cubicBezTo>
                  <a:cubicBezTo>
                    <a:pt x="193" y="418"/>
                    <a:pt x="193" y="418"/>
                    <a:pt x="193" y="418"/>
                  </a:cubicBezTo>
                  <a:cubicBezTo>
                    <a:pt x="193" y="418"/>
                    <a:pt x="194" y="418"/>
                    <a:pt x="194" y="418"/>
                  </a:cubicBezTo>
                  <a:cubicBezTo>
                    <a:pt x="195" y="418"/>
                    <a:pt x="195" y="417"/>
                    <a:pt x="195" y="417"/>
                  </a:cubicBezTo>
                  <a:cubicBezTo>
                    <a:pt x="196" y="417"/>
                    <a:pt x="196" y="417"/>
                    <a:pt x="197" y="417"/>
                  </a:cubicBezTo>
                  <a:cubicBezTo>
                    <a:pt x="197" y="417"/>
                    <a:pt x="197" y="418"/>
                    <a:pt x="197" y="418"/>
                  </a:cubicBezTo>
                  <a:cubicBezTo>
                    <a:pt x="197" y="418"/>
                    <a:pt x="197" y="418"/>
                    <a:pt x="198" y="419"/>
                  </a:cubicBezTo>
                  <a:cubicBezTo>
                    <a:pt x="198" y="419"/>
                    <a:pt x="198" y="419"/>
                    <a:pt x="198" y="419"/>
                  </a:cubicBezTo>
                  <a:cubicBezTo>
                    <a:pt x="198" y="419"/>
                    <a:pt x="197" y="419"/>
                    <a:pt x="197" y="420"/>
                  </a:cubicBezTo>
                  <a:cubicBezTo>
                    <a:pt x="198" y="420"/>
                    <a:pt x="198" y="420"/>
                    <a:pt x="198" y="420"/>
                  </a:cubicBezTo>
                  <a:cubicBezTo>
                    <a:pt x="198" y="421"/>
                    <a:pt x="198" y="422"/>
                    <a:pt x="198" y="422"/>
                  </a:cubicBezTo>
                  <a:cubicBezTo>
                    <a:pt x="198" y="423"/>
                    <a:pt x="197" y="423"/>
                    <a:pt x="197" y="423"/>
                  </a:cubicBezTo>
                  <a:cubicBezTo>
                    <a:pt x="197" y="424"/>
                    <a:pt x="197" y="424"/>
                    <a:pt x="197" y="424"/>
                  </a:cubicBezTo>
                  <a:cubicBezTo>
                    <a:pt x="197" y="424"/>
                    <a:pt x="197" y="424"/>
                    <a:pt x="197" y="424"/>
                  </a:cubicBezTo>
                  <a:cubicBezTo>
                    <a:pt x="197" y="424"/>
                    <a:pt x="196" y="424"/>
                    <a:pt x="196" y="424"/>
                  </a:cubicBezTo>
                  <a:cubicBezTo>
                    <a:pt x="196" y="424"/>
                    <a:pt x="195" y="424"/>
                    <a:pt x="195" y="424"/>
                  </a:cubicBezTo>
                  <a:cubicBezTo>
                    <a:pt x="194" y="424"/>
                    <a:pt x="194" y="424"/>
                    <a:pt x="194" y="424"/>
                  </a:cubicBezTo>
                  <a:cubicBezTo>
                    <a:pt x="194" y="424"/>
                    <a:pt x="193" y="424"/>
                    <a:pt x="193" y="424"/>
                  </a:cubicBezTo>
                  <a:cubicBezTo>
                    <a:pt x="193" y="424"/>
                    <a:pt x="194" y="424"/>
                    <a:pt x="193" y="423"/>
                  </a:cubicBezTo>
                  <a:cubicBezTo>
                    <a:pt x="193" y="423"/>
                    <a:pt x="193" y="423"/>
                    <a:pt x="193" y="423"/>
                  </a:cubicBezTo>
                  <a:cubicBezTo>
                    <a:pt x="193" y="423"/>
                    <a:pt x="194" y="423"/>
                    <a:pt x="194" y="422"/>
                  </a:cubicBezTo>
                  <a:cubicBezTo>
                    <a:pt x="193" y="422"/>
                    <a:pt x="193" y="422"/>
                    <a:pt x="193" y="421"/>
                  </a:cubicBezTo>
                  <a:cubicBezTo>
                    <a:pt x="193" y="421"/>
                    <a:pt x="192" y="421"/>
                    <a:pt x="192" y="421"/>
                  </a:cubicBezTo>
                  <a:cubicBezTo>
                    <a:pt x="191" y="420"/>
                    <a:pt x="190" y="422"/>
                    <a:pt x="189" y="422"/>
                  </a:cubicBezTo>
                  <a:cubicBezTo>
                    <a:pt x="189" y="422"/>
                    <a:pt x="188" y="422"/>
                    <a:pt x="188" y="422"/>
                  </a:cubicBezTo>
                  <a:cubicBezTo>
                    <a:pt x="188" y="423"/>
                    <a:pt x="188" y="423"/>
                    <a:pt x="188" y="423"/>
                  </a:cubicBezTo>
                  <a:cubicBezTo>
                    <a:pt x="188" y="423"/>
                    <a:pt x="188" y="423"/>
                    <a:pt x="188" y="423"/>
                  </a:cubicBezTo>
                  <a:cubicBezTo>
                    <a:pt x="188" y="424"/>
                    <a:pt x="188" y="424"/>
                    <a:pt x="189" y="424"/>
                  </a:cubicBezTo>
                  <a:cubicBezTo>
                    <a:pt x="190" y="424"/>
                    <a:pt x="191" y="425"/>
                    <a:pt x="192" y="425"/>
                  </a:cubicBezTo>
                  <a:cubicBezTo>
                    <a:pt x="192" y="425"/>
                    <a:pt x="193" y="425"/>
                    <a:pt x="193" y="425"/>
                  </a:cubicBezTo>
                  <a:cubicBezTo>
                    <a:pt x="193" y="425"/>
                    <a:pt x="192" y="426"/>
                    <a:pt x="192" y="426"/>
                  </a:cubicBezTo>
                  <a:cubicBezTo>
                    <a:pt x="192" y="427"/>
                    <a:pt x="189" y="427"/>
                    <a:pt x="188" y="428"/>
                  </a:cubicBezTo>
                  <a:cubicBezTo>
                    <a:pt x="188" y="429"/>
                    <a:pt x="188" y="429"/>
                    <a:pt x="187" y="430"/>
                  </a:cubicBezTo>
                  <a:cubicBezTo>
                    <a:pt x="187" y="430"/>
                    <a:pt x="187" y="431"/>
                    <a:pt x="187" y="431"/>
                  </a:cubicBezTo>
                  <a:cubicBezTo>
                    <a:pt x="186" y="431"/>
                    <a:pt x="186" y="432"/>
                    <a:pt x="186" y="432"/>
                  </a:cubicBezTo>
                  <a:cubicBezTo>
                    <a:pt x="185" y="433"/>
                    <a:pt x="185" y="433"/>
                    <a:pt x="186" y="434"/>
                  </a:cubicBezTo>
                  <a:cubicBezTo>
                    <a:pt x="186" y="434"/>
                    <a:pt x="186" y="434"/>
                    <a:pt x="186" y="435"/>
                  </a:cubicBezTo>
                  <a:cubicBezTo>
                    <a:pt x="186" y="435"/>
                    <a:pt x="186" y="435"/>
                    <a:pt x="186" y="435"/>
                  </a:cubicBezTo>
                  <a:cubicBezTo>
                    <a:pt x="186" y="435"/>
                    <a:pt x="186" y="436"/>
                    <a:pt x="186" y="436"/>
                  </a:cubicBezTo>
                  <a:cubicBezTo>
                    <a:pt x="186" y="436"/>
                    <a:pt x="186" y="437"/>
                    <a:pt x="186" y="437"/>
                  </a:cubicBezTo>
                  <a:cubicBezTo>
                    <a:pt x="186" y="437"/>
                    <a:pt x="186" y="437"/>
                    <a:pt x="186" y="438"/>
                  </a:cubicBezTo>
                  <a:cubicBezTo>
                    <a:pt x="186" y="438"/>
                    <a:pt x="186" y="438"/>
                    <a:pt x="186" y="439"/>
                  </a:cubicBezTo>
                  <a:cubicBezTo>
                    <a:pt x="186" y="439"/>
                    <a:pt x="186" y="440"/>
                    <a:pt x="186" y="440"/>
                  </a:cubicBezTo>
                  <a:cubicBezTo>
                    <a:pt x="185" y="440"/>
                    <a:pt x="185" y="441"/>
                    <a:pt x="185" y="441"/>
                  </a:cubicBezTo>
                  <a:cubicBezTo>
                    <a:pt x="185" y="442"/>
                    <a:pt x="183" y="441"/>
                    <a:pt x="183" y="443"/>
                  </a:cubicBezTo>
                  <a:cubicBezTo>
                    <a:pt x="183" y="443"/>
                    <a:pt x="183" y="444"/>
                    <a:pt x="184" y="444"/>
                  </a:cubicBezTo>
                  <a:cubicBezTo>
                    <a:pt x="184" y="444"/>
                    <a:pt x="184" y="444"/>
                    <a:pt x="184" y="444"/>
                  </a:cubicBezTo>
                  <a:cubicBezTo>
                    <a:pt x="184" y="445"/>
                    <a:pt x="184" y="445"/>
                    <a:pt x="184" y="445"/>
                  </a:cubicBezTo>
                  <a:cubicBezTo>
                    <a:pt x="183" y="446"/>
                    <a:pt x="183" y="445"/>
                    <a:pt x="182" y="445"/>
                  </a:cubicBezTo>
                  <a:cubicBezTo>
                    <a:pt x="182" y="445"/>
                    <a:pt x="182" y="446"/>
                    <a:pt x="182" y="446"/>
                  </a:cubicBezTo>
                  <a:cubicBezTo>
                    <a:pt x="182" y="446"/>
                    <a:pt x="181" y="445"/>
                    <a:pt x="181" y="445"/>
                  </a:cubicBezTo>
                  <a:cubicBezTo>
                    <a:pt x="180" y="445"/>
                    <a:pt x="180" y="445"/>
                    <a:pt x="180" y="445"/>
                  </a:cubicBezTo>
                  <a:cubicBezTo>
                    <a:pt x="179" y="445"/>
                    <a:pt x="179" y="446"/>
                    <a:pt x="179" y="446"/>
                  </a:cubicBezTo>
                  <a:cubicBezTo>
                    <a:pt x="179" y="446"/>
                    <a:pt x="178" y="446"/>
                    <a:pt x="178" y="446"/>
                  </a:cubicBezTo>
                  <a:cubicBezTo>
                    <a:pt x="178" y="446"/>
                    <a:pt x="178" y="446"/>
                    <a:pt x="178" y="446"/>
                  </a:cubicBezTo>
                  <a:cubicBezTo>
                    <a:pt x="177" y="447"/>
                    <a:pt x="177" y="447"/>
                    <a:pt x="177" y="448"/>
                  </a:cubicBezTo>
                  <a:cubicBezTo>
                    <a:pt x="177" y="448"/>
                    <a:pt x="175" y="447"/>
                    <a:pt x="175" y="448"/>
                  </a:cubicBezTo>
                  <a:cubicBezTo>
                    <a:pt x="175" y="448"/>
                    <a:pt x="174" y="449"/>
                    <a:pt x="173" y="449"/>
                  </a:cubicBezTo>
                  <a:cubicBezTo>
                    <a:pt x="173" y="449"/>
                    <a:pt x="173" y="449"/>
                    <a:pt x="173" y="450"/>
                  </a:cubicBezTo>
                  <a:cubicBezTo>
                    <a:pt x="173" y="450"/>
                    <a:pt x="172" y="451"/>
                    <a:pt x="172" y="451"/>
                  </a:cubicBezTo>
                  <a:cubicBezTo>
                    <a:pt x="172" y="452"/>
                    <a:pt x="172" y="452"/>
                    <a:pt x="171" y="453"/>
                  </a:cubicBezTo>
                  <a:cubicBezTo>
                    <a:pt x="171" y="454"/>
                    <a:pt x="170" y="454"/>
                    <a:pt x="170" y="455"/>
                  </a:cubicBezTo>
                  <a:cubicBezTo>
                    <a:pt x="170" y="455"/>
                    <a:pt x="169" y="456"/>
                    <a:pt x="169" y="456"/>
                  </a:cubicBezTo>
                  <a:cubicBezTo>
                    <a:pt x="169" y="457"/>
                    <a:pt x="169" y="458"/>
                    <a:pt x="170" y="458"/>
                  </a:cubicBezTo>
                  <a:cubicBezTo>
                    <a:pt x="170" y="459"/>
                    <a:pt x="170" y="459"/>
                    <a:pt x="170" y="460"/>
                  </a:cubicBezTo>
                  <a:cubicBezTo>
                    <a:pt x="171" y="460"/>
                    <a:pt x="170" y="461"/>
                    <a:pt x="171" y="461"/>
                  </a:cubicBezTo>
                  <a:cubicBezTo>
                    <a:pt x="171" y="461"/>
                    <a:pt x="172" y="462"/>
                    <a:pt x="172" y="462"/>
                  </a:cubicBezTo>
                  <a:cubicBezTo>
                    <a:pt x="173" y="462"/>
                    <a:pt x="173" y="463"/>
                    <a:pt x="173" y="463"/>
                  </a:cubicBezTo>
                  <a:cubicBezTo>
                    <a:pt x="173" y="464"/>
                    <a:pt x="174" y="464"/>
                    <a:pt x="174" y="465"/>
                  </a:cubicBezTo>
                  <a:cubicBezTo>
                    <a:pt x="175" y="465"/>
                    <a:pt x="175" y="466"/>
                    <a:pt x="176" y="466"/>
                  </a:cubicBezTo>
                  <a:cubicBezTo>
                    <a:pt x="176" y="466"/>
                    <a:pt x="177" y="466"/>
                    <a:pt x="178" y="466"/>
                  </a:cubicBezTo>
                  <a:cubicBezTo>
                    <a:pt x="179" y="467"/>
                    <a:pt x="181" y="466"/>
                    <a:pt x="182" y="467"/>
                  </a:cubicBezTo>
                  <a:cubicBezTo>
                    <a:pt x="183" y="468"/>
                    <a:pt x="183" y="471"/>
                    <a:pt x="182" y="473"/>
                  </a:cubicBezTo>
                  <a:cubicBezTo>
                    <a:pt x="182" y="473"/>
                    <a:pt x="181" y="473"/>
                    <a:pt x="182" y="474"/>
                  </a:cubicBezTo>
                  <a:cubicBezTo>
                    <a:pt x="182" y="475"/>
                    <a:pt x="182" y="475"/>
                    <a:pt x="182" y="475"/>
                  </a:cubicBezTo>
                  <a:cubicBezTo>
                    <a:pt x="182" y="475"/>
                    <a:pt x="182" y="475"/>
                    <a:pt x="182" y="475"/>
                  </a:cubicBezTo>
                  <a:cubicBezTo>
                    <a:pt x="182" y="475"/>
                    <a:pt x="182" y="475"/>
                    <a:pt x="181" y="475"/>
                  </a:cubicBezTo>
                  <a:cubicBezTo>
                    <a:pt x="181" y="475"/>
                    <a:pt x="181" y="477"/>
                    <a:pt x="181" y="477"/>
                  </a:cubicBezTo>
                  <a:cubicBezTo>
                    <a:pt x="181" y="477"/>
                    <a:pt x="181" y="477"/>
                    <a:pt x="181" y="477"/>
                  </a:cubicBezTo>
                  <a:cubicBezTo>
                    <a:pt x="179" y="478"/>
                    <a:pt x="180" y="478"/>
                    <a:pt x="180" y="478"/>
                  </a:cubicBezTo>
                  <a:cubicBezTo>
                    <a:pt x="180" y="478"/>
                    <a:pt x="179" y="478"/>
                    <a:pt x="179" y="478"/>
                  </a:cubicBezTo>
                  <a:cubicBezTo>
                    <a:pt x="179" y="478"/>
                    <a:pt x="179" y="478"/>
                    <a:pt x="179" y="479"/>
                  </a:cubicBezTo>
                  <a:cubicBezTo>
                    <a:pt x="179" y="479"/>
                    <a:pt x="179" y="479"/>
                    <a:pt x="179" y="479"/>
                  </a:cubicBezTo>
                  <a:cubicBezTo>
                    <a:pt x="178" y="479"/>
                    <a:pt x="178" y="480"/>
                    <a:pt x="178" y="480"/>
                  </a:cubicBezTo>
                  <a:cubicBezTo>
                    <a:pt x="178" y="480"/>
                    <a:pt x="178" y="480"/>
                    <a:pt x="178" y="480"/>
                  </a:cubicBezTo>
                  <a:cubicBezTo>
                    <a:pt x="177" y="481"/>
                    <a:pt x="177" y="480"/>
                    <a:pt x="176" y="481"/>
                  </a:cubicBezTo>
                  <a:cubicBezTo>
                    <a:pt x="176" y="481"/>
                    <a:pt x="176" y="481"/>
                    <a:pt x="176" y="481"/>
                  </a:cubicBezTo>
                  <a:cubicBezTo>
                    <a:pt x="175" y="482"/>
                    <a:pt x="175" y="482"/>
                    <a:pt x="174" y="482"/>
                  </a:cubicBezTo>
                  <a:cubicBezTo>
                    <a:pt x="174" y="483"/>
                    <a:pt x="173" y="483"/>
                    <a:pt x="173" y="483"/>
                  </a:cubicBezTo>
                  <a:cubicBezTo>
                    <a:pt x="173" y="484"/>
                    <a:pt x="173" y="484"/>
                    <a:pt x="173" y="484"/>
                  </a:cubicBezTo>
                  <a:cubicBezTo>
                    <a:pt x="172" y="484"/>
                    <a:pt x="172" y="485"/>
                    <a:pt x="172" y="485"/>
                  </a:cubicBezTo>
                  <a:cubicBezTo>
                    <a:pt x="172" y="485"/>
                    <a:pt x="172" y="485"/>
                    <a:pt x="172" y="485"/>
                  </a:cubicBezTo>
                  <a:cubicBezTo>
                    <a:pt x="171" y="486"/>
                    <a:pt x="171" y="486"/>
                    <a:pt x="170" y="487"/>
                  </a:cubicBezTo>
                  <a:cubicBezTo>
                    <a:pt x="170" y="487"/>
                    <a:pt x="170" y="487"/>
                    <a:pt x="170" y="487"/>
                  </a:cubicBezTo>
                  <a:cubicBezTo>
                    <a:pt x="170" y="487"/>
                    <a:pt x="170" y="488"/>
                    <a:pt x="169" y="488"/>
                  </a:cubicBezTo>
                  <a:cubicBezTo>
                    <a:pt x="169" y="488"/>
                    <a:pt x="169" y="489"/>
                    <a:pt x="169" y="489"/>
                  </a:cubicBezTo>
                  <a:cubicBezTo>
                    <a:pt x="169" y="489"/>
                    <a:pt x="169" y="490"/>
                    <a:pt x="169" y="490"/>
                  </a:cubicBezTo>
                  <a:cubicBezTo>
                    <a:pt x="169" y="490"/>
                    <a:pt x="168" y="491"/>
                    <a:pt x="168" y="491"/>
                  </a:cubicBezTo>
                  <a:cubicBezTo>
                    <a:pt x="168" y="491"/>
                    <a:pt x="169" y="491"/>
                    <a:pt x="169" y="491"/>
                  </a:cubicBezTo>
                  <a:cubicBezTo>
                    <a:pt x="169" y="490"/>
                    <a:pt x="169" y="490"/>
                    <a:pt x="169" y="490"/>
                  </a:cubicBezTo>
                  <a:cubicBezTo>
                    <a:pt x="169" y="490"/>
                    <a:pt x="169" y="490"/>
                    <a:pt x="169" y="490"/>
                  </a:cubicBezTo>
                  <a:cubicBezTo>
                    <a:pt x="170" y="490"/>
                    <a:pt x="170" y="490"/>
                    <a:pt x="170" y="490"/>
                  </a:cubicBezTo>
                  <a:cubicBezTo>
                    <a:pt x="170" y="490"/>
                    <a:pt x="169" y="491"/>
                    <a:pt x="169" y="491"/>
                  </a:cubicBezTo>
                  <a:cubicBezTo>
                    <a:pt x="169" y="492"/>
                    <a:pt x="169" y="492"/>
                    <a:pt x="169" y="493"/>
                  </a:cubicBezTo>
                  <a:cubicBezTo>
                    <a:pt x="169" y="494"/>
                    <a:pt x="169" y="495"/>
                    <a:pt x="168" y="496"/>
                  </a:cubicBezTo>
                  <a:cubicBezTo>
                    <a:pt x="168" y="497"/>
                    <a:pt x="166" y="500"/>
                    <a:pt x="165" y="498"/>
                  </a:cubicBezTo>
                  <a:cubicBezTo>
                    <a:pt x="164" y="498"/>
                    <a:pt x="164" y="498"/>
                    <a:pt x="164" y="498"/>
                  </a:cubicBezTo>
                  <a:cubicBezTo>
                    <a:pt x="164" y="497"/>
                    <a:pt x="163" y="496"/>
                    <a:pt x="163" y="496"/>
                  </a:cubicBezTo>
                  <a:cubicBezTo>
                    <a:pt x="163" y="496"/>
                    <a:pt x="163" y="496"/>
                    <a:pt x="163" y="496"/>
                  </a:cubicBezTo>
                  <a:cubicBezTo>
                    <a:pt x="163" y="497"/>
                    <a:pt x="163" y="497"/>
                    <a:pt x="162" y="497"/>
                  </a:cubicBezTo>
                  <a:cubicBezTo>
                    <a:pt x="163" y="497"/>
                    <a:pt x="161" y="497"/>
                    <a:pt x="162" y="497"/>
                  </a:cubicBezTo>
                  <a:cubicBezTo>
                    <a:pt x="162" y="498"/>
                    <a:pt x="162" y="497"/>
                    <a:pt x="163" y="498"/>
                  </a:cubicBezTo>
                  <a:cubicBezTo>
                    <a:pt x="163" y="498"/>
                    <a:pt x="163" y="498"/>
                    <a:pt x="163" y="498"/>
                  </a:cubicBezTo>
                  <a:cubicBezTo>
                    <a:pt x="164" y="499"/>
                    <a:pt x="164" y="499"/>
                    <a:pt x="164" y="500"/>
                  </a:cubicBezTo>
                  <a:cubicBezTo>
                    <a:pt x="164" y="500"/>
                    <a:pt x="162" y="500"/>
                    <a:pt x="161" y="501"/>
                  </a:cubicBezTo>
                  <a:cubicBezTo>
                    <a:pt x="160" y="502"/>
                    <a:pt x="159" y="504"/>
                    <a:pt x="159" y="506"/>
                  </a:cubicBezTo>
                  <a:cubicBezTo>
                    <a:pt x="159" y="506"/>
                    <a:pt x="158" y="508"/>
                    <a:pt x="158" y="508"/>
                  </a:cubicBezTo>
                  <a:cubicBezTo>
                    <a:pt x="158" y="507"/>
                    <a:pt x="156" y="510"/>
                    <a:pt x="157" y="510"/>
                  </a:cubicBezTo>
                  <a:cubicBezTo>
                    <a:pt x="157" y="509"/>
                    <a:pt x="158" y="509"/>
                    <a:pt x="158" y="509"/>
                  </a:cubicBezTo>
                  <a:cubicBezTo>
                    <a:pt x="158" y="508"/>
                    <a:pt x="159" y="508"/>
                    <a:pt x="159" y="509"/>
                  </a:cubicBezTo>
                  <a:cubicBezTo>
                    <a:pt x="159" y="510"/>
                    <a:pt x="159" y="511"/>
                    <a:pt x="159" y="512"/>
                  </a:cubicBezTo>
                  <a:cubicBezTo>
                    <a:pt x="160" y="514"/>
                    <a:pt x="160" y="515"/>
                    <a:pt x="159" y="515"/>
                  </a:cubicBezTo>
                  <a:cubicBezTo>
                    <a:pt x="158" y="515"/>
                    <a:pt x="158" y="515"/>
                    <a:pt x="158" y="515"/>
                  </a:cubicBezTo>
                  <a:cubicBezTo>
                    <a:pt x="158" y="515"/>
                    <a:pt x="157" y="515"/>
                    <a:pt x="156" y="515"/>
                  </a:cubicBezTo>
                  <a:cubicBezTo>
                    <a:pt x="156" y="515"/>
                    <a:pt x="156" y="515"/>
                    <a:pt x="156" y="515"/>
                  </a:cubicBezTo>
                  <a:cubicBezTo>
                    <a:pt x="156" y="516"/>
                    <a:pt x="157" y="516"/>
                    <a:pt x="158" y="516"/>
                  </a:cubicBezTo>
                  <a:cubicBezTo>
                    <a:pt x="158" y="516"/>
                    <a:pt x="158" y="516"/>
                    <a:pt x="159" y="516"/>
                  </a:cubicBezTo>
                  <a:cubicBezTo>
                    <a:pt x="159" y="516"/>
                    <a:pt x="160" y="516"/>
                    <a:pt x="160" y="516"/>
                  </a:cubicBezTo>
                  <a:cubicBezTo>
                    <a:pt x="160" y="516"/>
                    <a:pt x="160" y="516"/>
                    <a:pt x="160" y="516"/>
                  </a:cubicBezTo>
                  <a:cubicBezTo>
                    <a:pt x="160" y="516"/>
                    <a:pt x="160" y="516"/>
                    <a:pt x="160" y="517"/>
                  </a:cubicBezTo>
                  <a:cubicBezTo>
                    <a:pt x="161" y="519"/>
                    <a:pt x="163" y="521"/>
                    <a:pt x="164" y="523"/>
                  </a:cubicBezTo>
                  <a:cubicBezTo>
                    <a:pt x="164" y="523"/>
                    <a:pt x="164" y="524"/>
                    <a:pt x="164" y="524"/>
                  </a:cubicBezTo>
                  <a:cubicBezTo>
                    <a:pt x="164" y="524"/>
                    <a:pt x="164" y="524"/>
                    <a:pt x="164" y="524"/>
                  </a:cubicBezTo>
                  <a:cubicBezTo>
                    <a:pt x="163" y="524"/>
                    <a:pt x="163" y="523"/>
                    <a:pt x="162" y="523"/>
                  </a:cubicBezTo>
                  <a:cubicBezTo>
                    <a:pt x="161" y="523"/>
                    <a:pt x="161" y="523"/>
                    <a:pt x="161" y="523"/>
                  </a:cubicBezTo>
                  <a:cubicBezTo>
                    <a:pt x="161" y="523"/>
                    <a:pt x="160" y="523"/>
                    <a:pt x="160" y="523"/>
                  </a:cubicBezTo>
                  <a:cubicBezTo>
                    <a:pt x="160" y="523"/>
                    <a:pt x="160" y="523"/>
                    <a:pt x="160" y="523"/>
                  </a:cubicBezTo>
                  <a:cubicBezTo>
                    <a:pt x="160" y="523"/>
                    <a:pt x="160" y="523"/>
                    <a:pt x="159" y="523"/>
                  </a:cubicBezTo>
                  <a:cubicBezTo>
                    <a:pt x="159" y="523"/>
                    <a:pt x="159" y="523"/>
                    <a:pt x="159" y="523"/>
                  </a:cubicBezTo>
                  <a:cubicBezTo>
                    <a:pt x="159" y="522"/>
                    <a:pt x="159" y="522"/>
                    <a:pt x="159" y="522"/>
                  </a:cubicBezTo>
                  <a:cubicBezTo>
                    <a:pt x="158" y="522"/>
                    <a:pt x="158" y="522"/>
                    <a:pt x="158" y="522"/>
                  </a:cubicBezTo>
                  <a:cubicBezTo>
                    <a:pt x="158" y="522"/>
                    <a:pt x="157" y="523"/>
                    <a:pt x="157" y="523"/>
                  </a:cubicBezTo>
                  <a:cubicBezTo>
                    <a:pt x="157" y="523"/>
                    <a:pt x="157" y="523"/>
                    <a:pt x="157" y="523"/>
                  </a:cubicBezTo>
                  <a:cubicBezTo>
                    <a:pt x="156" y="524"/>
                    <a:pt x="156" y="525"/>
                    <a:pt x="155" y="526"/>
                  </a:cubicBezTo>
                  <a:cubicBezTo>
                    <a:pt x="155" y="526"/>
                    <a:pt x="155" y="526"/>
                    <a:pt x="155" y="526"/>
                  </a:cubicBezTo>
                  <a:cubicBezTo>
                    <a:pt x="155" y="526"/>
                    <a:pt x="155" y="526"/>
                    <a:pt x="155" y="526"/>
                  </a:cubicBezTo>
                  <a:cubicBezTo>
                    <a:pt x="154" y="526"/>
                    <a:pt x="154" y="526"/>
                    <a:pt x="154" y="526"/>
                  </a:cubicBezTo>
                  <a:cubicBezTo>
                    <a:pt x="153" y="526"/>
                    <a:pt x="152" y="526"/>
                    <a:pt x="152" y="527"/>
                  </a:cubicBezTo>
                  <a:cubicBezTo>
                    <a:pt x="151" y="527"/>
                    <a:pt x="151" y="527"/>
                    <a:pt x="151" y="527"/>
                  </a:cubicBezTo>
                  <a:cubicBezTo>
                    <a:pt x="151" y="527"/>
                    <a:pt x="151" y="527"/>
                    <a:pt x="150" y="528"/>
                  </a:cubicBezTo>
                  <a:cubicBezTo>
                    <a:pt x="150" y="528"/>
                    <a:pt x="150" y="528"/>
                    <a:pt x="150" y="528"/>
                  </a:cubicBezTo>
                  <a:cubicBezTo>
                    <a:pt x="150" y="528"/>
                    <a:pt x="149" y="528"/>
                    <a:pt x="149" y="528"/>
                  </a:cubicBezTo>
                  <a:cubicBezTo>
                    <a:pt x="149" y="528"/>
                    <a:pt x="149" y="528"/>
                    <a:pt x="149" y="528"/>
                  </a:cubicBezTo>
                  <a:cubicBezTo>
                    <a:pt x="149" y="528"/>
                    <a:pt x="149" y="528"/>
                    <a:pt x="148" y="528"/>
                  </a:cubicBezTo>
                  <a:cubicBezTo>
                    <a:pt x="148" y="528"/>
                    <a:pt x="148" y="528"/>
                    <a:pt x="148" y="528"/>
                  </a:cubicBezTo>
                  <a:cubicBezTo>
                    <a:pt x="148" y="528"/>
                    <a:pt x="148" y="528"/>
                    <a:pt x="147" y="529"/>
                  </a:cubicBezTo>
                  <a:cubicBezTo>
                    <a:pt x="147" y="529"/>
                    <a:pt x="147" y="529"/>
                    <a:pt x="147" y="529"/>
                  </a:cubicBezTo>
                  <a:cubicBezTo>
                    <a:pt x="147" y="529"/>
                    <a:pt x="147" y="529"/>
                    <a:pt x="147" y="529"/>
                  </a:cubicBezTo>
                  <a:cubicBezTo>
                    <a:pt x="147" y="530"/>
                    <a:pt x="147" y="530"/>
                    <a:pt x="147" y="530"/>
                  </a:cubicBezTo>
                  <a:cubicBezTo>
                    <a:pt x="147" y="530"/>
                    <a:pt x="147" y="530"/>
                    <a:pt x="147" y="530"/>
                  </a:cubicBezTo>
                  <a:cubicBezTo>
                    <a:pt x="147" y="531"/>
                    <a:pt x="147" y="531"/>
                    <a:pt x="147" y="531"/>
                  </a:cubicBezTo>
                  <a:cubicBezTo>
                    <a:pt x="147" y="531"/>
                    <a:pt x="146" y="534"/>
                    <a:pt x="146" y="535"/>
                  </a:cubicBezTo>
                  <a:cubicBezTo>
                    <a:pt x="146" y="536"/>
                    <a:pt x="146" y="537"/>
                    <a:pt x="146" y="538"/>
                  </a:cubicBezTo>
                  <a:cubicBezTo>
                    <a:pt x="146" y="539"/>
                    <a:pt x="146" y="539"/>
                    <a:pt x="146" y="539"/>
                  </a:cubicBezTo>
                  <a:cubicBezTo>
                    <a:pt x="146" y="540"/>
                    <a:pt x="146" y="540"/>
                    <a:pt x="146" y="540"/>
                  </a:cubicBezTo>
                  <a:cubicBezTo>
                    <a:pt x="146" y="540"/>
                    <a:pt x="145" y="541"/>
                    <a:pt x="145" y="541"/>
                  </a:cubicBezTo>
                  <a:cubicBezTo>
                    <a:pt x="144" y="542"/>
                    <a:pt x="144" y="542"/>
                    <a:pt x="143" y="542"/>
                  </a:cubicBezTo>
                  <a:cubicBezTo>
                    <a:pt x="142" y="542"/>
                    <a:pt x="142" y="541"/>
                    <a:pt x="142" y="541"/>
                  </a:cubicBezTo>
                  <a:cubicBezTo>
                    <a:pt x="141" y="541"/>
                    <a:pt x="140" y="541"/>
                    <a:pt x="139" y="540"/>
                  </a:cubicBezTo>
                  <a:cubicBezTo>
                    <a:pt x="139" y="540"/>
                    <a:pt x="139" y="540"/>
                    <a:pt x="139" y="540"/>
                  </a:cubicBezTo>
                  <a:cubicBezTo>
                    <a:pt x="139" y="540"/>
                    <a:pt x="138" y="540"/>
                    <a:pt x="138" y="540"/>
                  </a:cubicBezTo>
                  <a:cubicBezTo>
                    <a:pt x="137" y="539"/>
                    <a:pt x="138" y="539"/>
                    <a:pt x="137" y="539"/>
                  </a:cubicBezTo>
                  <a:cubicBezTo>
                    <a:pt x="137" y="538"/>
                    <a:pt x="137" y="538"/>
                    <a:pt x="136" y="538"/>
                  </a:cubicBezTo>
                  <a:cubicBezTo>
                    <a:pt x="136" y="538"/>
                    <a:pt x="136" y="538"/>
                    <a:pt x="136" y="538"/>
                  </a:cubicBezTo>
                  <a:cubicBezTo>
                    <a:pt x="136" y="537"/>
                    <a:pt x="135" y="536"/>
                    <a:pt x="136" y="535"/>
                  </a:cubicBezTo>
                  <a:cubicBezTo>
                    <a:pt x="137" y="535"/>
                    <a:pt x="137" y="535"/>
                    <a:pt x="138" y="535"/>
                  </a:cubicBezTo>
                  <a:cubicBezTo>
                    <a:pt x="138" y="535"/>
                    <a:pt x="138" y="535"/>
                    <a:pt x="138" y="535"/>
                  </a:cubicBezTo>
                  <a:cubicBezTo>
                    <a:pt x="138" y="536"/>
                    <a:pt x="138" y="536"/>
                    <a:pt x="138" y="536"/>
                  </a:cubicBezTo>
                  <a:cubicBezTo>
                    <a:pt x="137" y="536"/>
                    <a:pt x="137" y="536"/>
                    <a:pt x="137" y="537"/>
                  </a:cubicBezTo>
                  <a:cubicBezTo>
                    <a:pt x="138" y="536"/>
                    <a:pt x="138" y="536"/>
                    <a:pt x="138" y="535"/>
                  </a:cubicBezTo>
                  <a:cubicBezTo>
                    <a:pt x="138" y="535"/>
                    <a:pt x="138" y="535"/>
                    <a:pt x="138" y="534"/>
                  </a:cubicBezTo>
                  <a:cubicBezTo>
                    <a:pt x="139" y="534"/>
                    <a:pt x="139" y="534"/>
                    <a:pt x="139" y="534"/>
                  </a:cubicBezTo>
                  <a:cubicBezTo>
                    <a:pt x="139" y="534"/>
                    <a:pt x="139" y="534"/>
                    <a:pt x="140" y="535"/>
                  </a:cubicBezTo>
                  <a:cubicBezTo>
                    <a:pt x="140" y="535"/>
                    <a:pt x="140" y="536"/>
                    <a:pt x="140" y="536"/>
                  </a:cubicBezTo>
                  <a:cubicBezTo>
                    <a:pt x="140" y="536"/>
                    <a:pt x="140" y="534"/>
                    <a:pt x="141" y="534"/>
                  </a:cubicBezTo>
                  <a:cubicBezTo>
                    <a:pt x="141" y="534"/>
                    <a:pt x="141" y="534"/>
                    <a:pt x="141" y="534"/>
                  </a:cubicBezTo>
                  <a:cubicBezTo>
                    <a:pt x="141" y="534"/>
                    <a:pt x="142" y="534"/>
                    <a:pt x="142" y="533"/>
                  </a:cubicBezTo>
                  <a:cubicBezTo>
                    <a:pt x="142" y="533"/>
                    <a:pt x="142" y="533"/>
                    <a:pt x="142" y="533"/>
                  </a:cubicBezTo>
                  <a:cubicBezTo>
                    <a:pt x="143" y="533"/>
                    <a:pt x="143" y="533"/>
                    <a:pt x="143" y="533"/>
                  </a:cubicBezTo>
                  <a:cubicBezTo>
                    <a:pt x="144" y="533"/>
                    <a:pt x="144" y="531"/>
                    <a:pt x="144" y="531"/>
                  </a:cubicBezTo>
                  <a:cubicBezTo>
                    <a:pt x="144" y="531"/>
                    <a:pt x="145" y="531"/>
                    <a:pt x="145" y="530"/>
                  </a:cubicBezTo>
                  <a:cubicBezTo>
                    <a:pt x="145" y="530"/>
                    <a:pt x="145" y="530"/>
                    <a:pt x="144" y="530"/>
                  </a:cubicBezTo>
                  <a:cubicBezTo>
                    <a:pt x="144" y="529"/>
                    <a:pt x="144" y="529"/>
                    <a:pt x="144" y="529"/>
                  </a:cubicBezTo>
                  <a:cubicBezTo>
                    <a:pt x="142" y="530"/>
                    <a:pt x="142" y="530"/>
                    <a:pt x="140" y="531"/>
                  </a:cubicBezTo>
                  <a:cubicBezTo>
                    <a:pt x="140" y="531"/>
                    <a:pt x="139" y="532"/>
                    <a:pt x="139" y="532"/>
                  </a:cubicBezTo>
                  <a:cubicBezTo>
                    <a:pt x="139" y="533"/>
                    <a:pt x="138" y="533"/>
                    <a:pt x="138" y="533"/>
                  </a:cubicBezTo>
                  <a:cubicBezTo>
                    <a:pt x="138" y="533"/>
                    <a:pt x="138" y="533"/>
                    <a:pt x="137" y="533"/>
                  </a:cubicBezTo>
                  <a:cubicBezTo>
                    <a:pt x="137" y="532"/>
                    <a:pt x="136" y="532"/>
                    <a:pt x="136" y="532"/>
                  </a:cubicBezTo>
                  <a:cubicBezTo>
                    <a:pt x="136" y="532"/>
                    <a:pt x="136" y="532"/>
                    <a:pt x="136" y="532"/>
                  </a:cubicBezTo>
                  <a:cubicBezTo>
                    <a:pt x="136" y="533"/>
                    <a:pt x="136" y="533"/>
                    <a:pt x="136" y="533"/>
                  </a:cubicBezTo>
                  <a:cubicBezTo>
                    <a:pt x="137" y="533"/>
                    <a:pt x="137" y="533"/>
                    <a:pt x="137" y="534"/>
                  </a:cubicBezTo>
                  <a:cubicBezTo>
                    <a:pt x="137" y="534"/>
                    <a:pt x="136" y="534"/>
                    <a:pt x="136" y="534"/>
                  </a:cubicBezTo>
                  <a:cubicBezTo>
                    <a:pt x="136" y="534"/>
                    <a:pt x="136" y="534"/>
                    <a:pt x="136" y="534"/>
                  </a:cubicBezTo>
                  <a:cubicBezTo>
                    <a:pt x="136" y="534"/>
                    <a:pt x="136" y="534"/>
                    <a:pt x="136" y="534"/>
                  </a:cubicBezTo>
                  <a:cubicBezTo>
                    <a:pt x="136" y="534"/>
                    <a:pt x="135" y="534"/>
                    <a:pt x="135" y="534"/>
                  </a:cubicBezTo>
                  <a:cubicBezTo>
                    <a:pt x="135" y="535"/>
                    <a:pt x="135" y="535"/>
                    <a:pt x="135" y="536"/>
                  </a:cubicBezTo>
                  <a:cubicBezTo>
                    <a:pt x="135" y="536"/>
                    <a:pt x="134" y="536"/>
                    <a:pt x="135" y="536"/>
                  </a:cubicBezTo>
                  <a:cubicBezTo>
                    <a:pt x="135" y="536"/>
                    <a:pt x="135" y="537"/>
                    <a:pt x="135" y="537"/>
                  </a:cubicBezTo>
                  <a:cubicBezTo>
                    <a:pt x="136" y="537"/>
                    <a:pt x="136" y="538"/>
                    <a:pt x="135" y="538"/>
                  </a:cubicBezTo>
                  <a:cubicBezTo>
                    <a:pt x="135" y="538"/>
                    <a:pt x="135" y="538"/>
                    <a:pt x="135" y="538"/>
                  </a:cubicBezTo>
                  <a:cubicBezTo>
                    <a:pt x="135" y="538"/>
                    <a:pt x="135" y="538"/>
                    <a:pt x="134" y="537"/>
                  </a:cubicBezTo>
                  <a:cubicBezTo>
                    <a:pt x="134" y="537"/>
                    <a:pt x="134" y="537"/>
                    <a:pt x="134" y="537"/>
                  </a:cubicBezTo>
                  <a:cubicBezTo>
                    <a:pt x="133" y="537"/>
                    <a:pt x="132" y="536"/>
                    <a:pt x="132" y="535"/>
                  </a:cubicBezTo>
                  <a:cubicBezTo>
                    <a:pt x="131" y="535"/>
                    <a:pt x="131" y="535"/>
                    <a:pt x="131" y="534"/>
                  </a:cubicBezTo>
                  <a:cubicBezTo>
                    <a:pt x="130" y="534"/>
                    <a:pt x="130" y="534"/>
                    <a:pt x="130" y="534"/>
                  </a:cubicBezTo>
                  <a:cubicBezTo>
                    <a:pt x="130" y="534"/>
                    <a:pt x="130" y="534"/>
                    <a:pt x="130" y="534"/>
                  </a:cubicBezTo>
                  <a:cubicBezTo>
                    <a:pt x="131" y="534"/>
                    <a:pt x="131" y="534"/>
                    <a:pt x="132" y="534"/>
                  </a:cubicBezTo>
                  <a:cubicBezTo>
                    <a:pt x="132" y="534"/>
                    <a:pt x="133" y="534"/>
                    <a:pt x="133" y="534"/>
                  </a:cubicBezTo>
                  <a:cubicBezTo>
                    <a:pt x="133" y="534"/>
                    <a:pt x="133" y="535"/>
                    <a:pt x="134" y="535"/>
                  </a:cubicBezTo>
                  <a:cubicBezTo>
                    <a:pt x="134" y="535"/>
                    <a:pt x="134" y="534"/>
                    <a:pt x="134" y="534"/>
                  </a:cubicBezTo>
                  <a:cubicBezTo>
                    <a:pt x="134" y="534"/>
                    <a:pt x="133" y="534"/>
                    <a:pt x="133" y="534"/>
                  </a:cubicBezTo>
                  <a:cubicBezTo>
                    <a:pt x="133" y="534"/>
                    <a:pt x="133" y="534"/>
                    <a:pt x="133" y="534"/>
                  </a:cubicBezTo>
                  <a:cubicBezTo>
                    <a:pt x="133" y="533"/>
                    <a:pt x="133" y="533"/>
                    <a:pt x="133" y="533"/>
                  </a:cubicBezTo>
                  <a:cubicBezTo>
                    <a:pt x="133" y="533"/>
                    <a:pt x="133" y="533"/>
                    <a:pt x="133" y="533"/>
                  </a:cubicBezTo>
                  <a:cubicBezTo>
                    <a:pt x="132" y="533"/>
                    <a:pt x="132" y="533"/>
                    <a:pt x="132" y="533"/>
                  </a:cubicBezTo>
                  <a:cubicBezTo>
                    <a:pt x="132" y="533"/>
                    <a:pt x="132" y="533"/>
                    <a:pt x="132" y="532"/>
                  </a:cubicBezTo>
                  <a:cubicBezTo>
                    <a:pt x="132" y="532"/>
                    <a:pt x="132" y="532"/>
                    <a:pt x="132" y="531"/>
                  </a:cubicBezTo>
                  <a:cubicBezTo>
                    <a:pt x="132" y="531"/>
                    <a:pt x="132" y="530"/>
                    <a:pt x="132" y="530"/>
                  </a:cubicBezTo>
                  <a:cubicBezTo>
                    <a:pt x="132" y="530"/>
                    <a:pt x="132" y="530"/>
                    <a:pt x="133" y="529"/>
                  </a:cubicBezTo>
                  <a:cubicBezTo>
                    <a:pt x="133" y="529"/>
                    <a:pt x="133" y="529"/>
                    <a:pt x="134" y="528"/>
                  </a:cubicBezTo>
                  <a:cubicBezTo>
                    <a:pt x="134" y="529"/>
                    <a:pt x="135" y="529"/>
                    <a:pt x="135" y="530"/>
                  </a:cubicBezTo>
                  <a:cubicBezTo>
                    <a:pt x="135" y="530"/>
                    <a:pt x="135" y="530"/>
                    <a:pt x="135" y="530"/>
                  </a:cubicBezTo>
                  <a:cubicBezTo>
                    <a:pt x="135" y="530"/>
                    <a:pt x="135" y="530"/>
                    <a:pt x="136" y="529"/>
                  </a:cubicBezTo>
                  <a:cubicBezTo>
                    <a:pt x="136" y="529"/>
                    <a:pt x="137" y="529"/>
                    <a:pt x="137" y="528"/>
                  </a:cubicBezTo>
                  <a:cubicBezTo>
                    <a:pt x="137" y="528"/>
                    <a:pt x="137" y="528"/>
                    <a:pt x="137" y="528"/>
                  </a:cubicBezTo>
                  <a:cubicBezTo>
                    <a:pt x="137" y="528"/>
                    <a:pt x="137" y="528"/>
                    <a:pt x="137" y="528"/>
                  </a:cubicBezTo>
                  <a:cubicBezTo>
                    <a:pt x="137" y="528"/>
                    <a:pt x="138" y="527"/>
                    <a:pt x="138" y="528"/>
                  </a:cubicBezTo>
                  <a:cubicBezTo>
                    <a:pt x="139" y="527"/>
                    <a:pt x="139" y="527"/>
                    <a:pt x="139" y="528"/>
                  </a:cubicBezTo>
                  <a:cubicBezTo>
                    <a:pt x="140" y="528"/>
                    <a:pt x="141" y="528"/>
                    <a:pt x="142" y="528"/>
                  </a:cubicBezTo>
                  <a:cubicBezTo>
                    <a:pt x="142" y="528"/>
                    <a:pt x="142" y="528"/>
                    <a:pt x="142" y="527"/>
                  </a:cubicBezTo>
                  <a:cubicBezTo>
                    <a:pt x="142" y="527"/>
                    <a:pt x="141" y="527"/>
                    <a:pt x="141" y="527"/>
                  </a:cubicBezTo>
                  <a:cubicBezTo>
                    <a:pt x="141" y="526"/>
                    <a:pt x="140" y="526"/>
                    <a:pt x="140" y="526"/>
                  </a:cubicBezTo>
                  <a:cubicBezTo>
                    <a:pt x="139" y="526"/>
                    <a:pt x="139" y="526"/>
                    <a:pt x="139" y="526"/>
                  </a:cubicBezTo>
                  <a:cubicBezTo>
                    <a:pt x="138" y="526"/>
                    <a:pt x="137" y="526"/>
                    <a:pt x="136" y="526"/>
                  </a:cubicBezTo>
                  <a:cubicBezTo>
                    <a:pt x="136" y="526"/>
                    <a:pt x="136" y="526"/>
                    <a:pt x="136" y="527"/>
                  </a:cubicBezTo>
                  <a:cubicBezTo>
                    <a:pt x="136" y="527"/>
                    <a:pt x="136" y="527"/>
                    <a:pt x="136" y="527"/>
                  </a:cubicBezTo>
                  <a:cubicBezTo>
                    <a:pt x="135" y="527"/>
                    <a:pt x="134" y="527"/>
                    <a:pt x="134" y="526"/>
                  </a:cubicBezTo>
                  <a:cubicBezTo>
                    <a:pt x="134" y="526"/>
                    <a:pt x="134" y="526"/>
                    <a:pt x="134" y="527"/>
                  </a:cubicBezTo>
                  <a:cubicBezTo>
                    <a:pt x="133" y="527"/>
                    <a:pt x="133" y="526"/>
                    <a:pt x="133" y="526"/>
                  </a:cubicBezTo>
                  <a:cubicBezTo>
                    <a:pt x="133" y="526"/>
                    <a:pt x="133" y="526"/>
                    <a:pt x="133" y="527"/>
                  </a:cubicBezTo>
                  <a:cubicBezTo>
                    <a:pt x="133" y="527"/>
                    <a:pt x="132" y="527"/>
                    <a:pt x="133" y="527"/>
                  </a:cubicBezTo>
                  <a:cubicBezTo>
                    <a:pt x="133" y="527"/>
                    <a:pt x="134" y="527"/>
                    <a:pt x="134" y="527"/>
                  </a:cubicBezTo>
                  <a:cubicBezTo>
                    <a:pt x="134" y="528"/>
                    <a:pt x="134" y="528"/>
                    <a:pt x="134" y="528"/>
                  </a:cubicBezTo>
                  <a:cubicBezTo>
                    <a:pt x="134" y="528"/>
                    <a:pt x="134" y="528"/>
                    <a:pt x="134" y="528"/>
                  </a:cubicBezTo>
                  <a:cubicBezTo>
                    <a:pt x="134" y="528"/>
                    <a:pt x="132" y="529"/>
                    <a:pt x="132" y="530"/>
                  </a:cubicBezTo>
                  <a:cubicBezTo>
                    <a:pt x="132" y="530"/>
                    <a:pt x="132" y="530"/>
                    <a:pt x="132" y="530"/>
                  </a:cubicBezTo>
                  <a:cubicBezTo>
                    <a:pt x="132" y="531"/>
                    <a:pt x="132" y="532"/>
                    <a:pt x="132" y="532"/>
                  </a:cubicBezTo>
                  <a:cubicBezTo>
                    <a:pt x="132" y="532"/>
                    <a:pt x="132" y="532"/>
                    <a:pt x="132" y="532"/>
                  </a:cubicBezTo>
                  <a:cubicBezTo>
                    <a:pt x="132" y="532"/>
                    <a:pt x="132" y="532"/>
                    <a:pt x="131" y="532"/>
                  </a:cubicBezTo>
                  <a:cubicBezTo>
                    <a:pt x="131" y="532"/>
                    <a:pt x="131" y="532"/>
                    <a:pt x="131" y="532"/>
                  </a:cubicBezTo>
                  <a:cubicBezTo>
                    <a:pt x="131" y="532"/>
                    <a:pt x="130" y="532"/>
                    <a:pt x="130" y="532"/>
                  </a:cubicBezTo>
                  <a:cubicBezTo>
                    <a:pt x="130" y="532"/>
                    <a:pt x="130" y="533"/>
                    <a:pt x="130" y="533"/>
                  </a:cubicBezTo>
                  <a:cubicBezTo>
                    <a:pt x="130" y="533"/>
                    <a:pt x="130" y="533"/>
                    <a:pt x="130" y="533"/>
                  </a:cubicBezTo>
                  <a:cubicBezTo>
                    <a:pt x="130" y="533"/>
                    <a:pt x="130" y="533"/>
                    <a:pt x="129" y="533"/>
                  </a:cubicBezTo>
                  <a:cubicBezTo>
                    <a:pt x="129" y="533"/>
                    <a:pt x="129" y="532"/>
                    <a:pt x="129" y="532"/>
                  </a:cubicBezTo>
                  <a:cubicBezTo>
                    <a:pt x="129" y="532"/>
                    <a:pt x="128" y="532"/>
                    <a:pt x="128" y="532"/>
                  </a:cubicBezTo>
                  <a:cubicBezTo>
                    <a:pt x="129" y="531"/>
                    <a:pt x="129" y="531"/>
                    <a:pt x="128" y="531"/>
                  </a:cubicBezTo>
                  <a:cubicBezTo>
                    <a:pt x="128" y="531"/>
                    <a:pt x="128" y="531"/>
                    <a:pt x="128" y="531"/>
                  </a:cubicBezTo>
                  <a:cubicBezTo>
                    <a:pt x="128" y="531"/>
                    <a:pt x="128" y="530"/>
                    <a:pt x="128" y="530"/>
                  </a:cubicBezTo>
                  <a:cubicBezTo>
                    <a:pt x="128" y="530"/>
                    <a:pt x="127" y="530"/>
                    <a:pt x="127" y="530"/>
                  </a:cubicBezTo>
                  <a:cubicBezTo>
                    <a:pt x="127" y="530"/>
                    <a:pt x="127" y="530"/>
                    <a:pt x="127" y="530"/>
                  </a:cubicBezTo>
                  <a:cubicBezTo>
                    <a:pt x="127" y="530"/>
                    <a:pt x="127" y="530"/>
                    <a:pt x="127" y="530"/>
                  </a:cubicBezTo>
                  <a:cubicBezTo>
                    <a:pt x="126" y="530"/>
                    <a:pt x="127" y="530"/>
                    <a:pt x="127" y="530"/>
                  </a:cubicBezTo>
                  <a:cubicBezTo>
                    <a:pt x="127" y="530"/>
                    <a:pt x="127" y="530"/>
                    <a:pt x="128" y="530"/>
                  </a:cubicBezTo>
                  <a:cubicBezTo>
                    <a:pt x="128" y="530"/>
                    <a:pt x="128" y="530"/>
                    <a:pt x="128" y="530"/>
                  </a:cubicBezTo>
                  <a:cubicBezTo>
                    <a:pt x="128" y="530"/>
                    <a:pt x="128" y="529"/>
                    <a:pt x="128" y="529"/>
                  </a:cubicBezTo>
                  <a:cubicBezTo>
                    <a:pt x="128" y="529"/>
                    <a:pt x="128" y="529"/>
                    <a:pt x="128" y="529"/>
                  </a:cubicBezTo>
                  <a:cubicBezTo>
                    <a:pt x="129" y="529"/>
                    <a:pt x="129" y="529"/>
                    <a:pt x="129" y="529"/>
                  </a:cubicBezTo>
                  <a:cubicBezTo>
                    <a:pt x="129" y="529"/>
                    <a:pt x="129" y="529"/>
                    <a:pt x="130" y="529"/>
                  </a:cubicBezTo>
                  <a:cubicBezTo>
                    <a:pt x="130" y="529"/>
                    <a:pt x="129" y="529"/>
                    <a:pt x="129" y="528"/>
                  </a:cubicBezTo>
                  <a:cubicBezTo>
                    <a:pt x="129" y="528"/>
                    <a:pt x="129" y="528"/>
                    <a:pt x="129" y="528"/>
                  </a:cubicBezTo>
                  <a:cubicBezTo>
                    <a:pt x="129" y="528"/>
                    <a:pt x="129" y="528"/>
                    <a:pt x="129" y="528"/>
                  </a:cubicBezTo>
                  <a:cubicBezTo>
                    <a:pt x="129" y="528"/>
                    <a:pt x="129" y="528"/>
                    <a:pt x="129" y="528"/>
                  </a:cubicBezTo>
                  <a:cubicBezTo>
                    <a:pt x="129" y="528"/>
                    <a:pt x="129" y="527"/>
                    <a:pt x="129" y="527"/>
                  </a:cubicBezTo>
                  <a:cubicBezTo>
                    <a:pt x="129" y="528"/>
                    <a:pt x="128" y="528"/>
                    <a:pt x="128" y="528"/>
                  </a:cubicBezTo>
                  <a:cubicBezTo>
                    <a:pt x="128" y="528"/>
                    <a:pt x="128" y="528"/>
                    <a:pt x="128" y="528"/>
                  </a:cubicBezTo>
                  <a:cubicBezTo>
                    <a:pt x="128" y="528"/>
                    <a:pt x="128" y="528"/>
                    <a:pt x="128" y="528"/>
                  </a:cubicBezTo>
                  <a:cubicBezTo>
                    <a:pt x="128" y="528"/>
                    <a:pt x="127" y="528"/>
                    <a:pt x="127" y="529"/>
                  </a:cubicBezTo>
                  <a:cubicBezTo>
                    <a:pt x="127" y="529"/>
                    <a:pt x="127" y="529"/>
                    <a:pt x="127" y="528"/>
                  </a:cubicBezTo>
                  <a:cubicBezTo>
                    <a:pt x="127" y="528"/>
                    <a:pt x="127" y="528"/>
                    <a:pt x="127" y="528"/>
                  </a:cubicBezTo>
                  <a:cubicBezTo>
                    <a:pt x="127" y="528"/>
                    <a:pt x="127" y="527"/>
                    <a:pt x="127" y="527"/>
                  </a:cubicBezTo>
                  <a:cubicBezTo>
                    <a:pt x="127" y="527"/>
                    <a:pt x="127" y="527"/>
                    <a:pt x="127" y="527"/>
                  </a:cubicBezTo>
                  <a:cubicBezTo>
                    <a:pt x="128" y="526"/>
                    <a:pt x="128" y="526"/>
                    <a:pt x="127" y="526"/>
                  </a:cubicBezTo>
                  <a:cubicBezTo>
                    <a:pt x="127" y="526"/>
                    <a:pt x="128" y="526"/>
                    <a:pt x="128" y="525"/>
                  </a:cubicBezTo>
                  <a:cubicBezTo>
                    <a:pt x="128" y="525"/>
                    <a:pt x="127" y="525"/>
                    <a:pt x="127" y="525"/>
                  </a:cubicBezTo>
                  <a:cubicBezTo>
                    <a:pt x="127" y="525"/>
                    <a:pt x="127" y="524"/>
                    <a:pt x="127" y="524"/>
                  </a:cubicBezTo>
                  <a:cubicBezTo>
                    <a:pt x="127" y="524"/>
                    <a:pt x="127" y="523"/>
                    <a:pt x="127" y="523"/>
                  </a:cubicBezTo>
                  <a:cubicBezTo>
                    <a:pt x="128" y="522"/>
                    <a:pt x="127" y="522"/>
                    <a:pt x="127" y="521"/>
                  </a:cubicBezTo>
                  <a:cubicBezTo>
                    <a:pt x="127" y="521"/>
                    <a:pt x="127" y="521"/>
                    <a:pt x="126" y="521"/>
                  </a:cubicBezTo>
                  <a:cubicBezTo>
                    <a:pt x="126" y="520"/>
                    <a:pt x="127" y="521"/>
                    <a:pt x="127" y="521"/>
                  </a:cubicBezTo>
                  <a:cubicBezTo>
                    <a:pt x="127" y="521"/>
                    <a:pt x="127" y="521"/>
                    <a:pt x="128" y="522"/>
                  </a:cubicBezTo>
                  <a:cubicBezTo>
                    <a:pt x="128" y="522"/>
                    <a:pt x="129" y="522"/>
                    <a:pt x="129" y="522"/>
                  </a:cubicBezTo>
                  <a:cubicBezTo>
                    <a:pt x="129" y="522"/>
                    <a:pt x="129" y="522"/>
                    <a:pt x="129" y="522"/>
                  </a:cubicBezTo>
                  <a:cubicBezTo>
                    <a:pt x="129" y="522"/>
                    <a:pt x="130" y="522"/>
                    <a:pt x="130" y="522"/>
                  </a:cubicBezTo>
                  <a:cubicBezTo>
                    <a:pt x="130" y="522"/>
                    <a:pt x="130" y="521"/>
                    <a:pt x="130" y="521"/>
                  </a:cubicBezTo>
                  <a:cubicBezTo>
                    <a:pt x="131" y="521"/>
                    <a:pt x="131" y="520"/>
                    <a:pt x="131" y="519"/>
                  </a:cubicBezTo>
                  <a:cubicBezTo>
                    <a:pt x="131" y="519"/>
                    <a:pt x="131" y="519"/>
                    <a:pt x="131" y="519"/>
                  </a:cubicBezTo>
                  <a:cubicBezTo>
                    <a:pt x="131" y="519"/>
                    <a:pt x="131" y="519"/>
                    <a:pt x="131" y="519"/>
                  </a:cubicBezTo>
                  <a:cubicBezTo>
                    <a:pt x="131" y="519"/>
                    <a:pt x="131" y="518"/>
                    <a:pt x="131" y="518"/>
                  </a:cubicBezTo>
                  <a:cubicBezTo>
                    <a:pt x="131" y="518"/>
                    <a:pt x="130" y="518"/>
                    <a:pt x="130" y="518"/>
                  </a:cubicBezTo>
                  <a:cubicBezTo>
                    <a:pt x="130" y="519"/>
                    <a:pt x="130" y="519"/>
                    <a:pt x="131" y="519"/>
                  </a:cubicBezTo>
                  <a:cubicBezTo>
                    <a:pt x="131" y="519"/>
                    <a:pt x="130" y="519"/>
                    <a:pt x="130" y="519"/>
                  </a:cubicBezTo>
                  <a:cubicBezTo>
                    <a:pt x="130" y="520"/>
                    <a:pt x="131" y="520"/>
                    <a:pt x="131" y="520"/>
                  </a:cubicBezTo>
                  <a:cubicBezTo>
                    <a:pt x="131" y="520"/>
                    <a:pt x="131" y="520"/>
                    <a:pt x="130" y="521"/>
                  </a:cubicBezTo>
                  <a:cubicBezTo>
                    <a:pt x="130" y="521"/>
                    <a:pt x="130" y="521"/>
                    <a:pt x="130" y="521"/>
                  </a:cubicBezTo>
                  <a:cubicBezTo>
                    <a:pt x="130" y="521"/>
                    <a:pt x="130" y="521"/>
                    <a:pt x="130" y="521"/>
                  </a:cubicBezTo>
                  <a:cubicBezTo>
                    <a:pt x="130" y="521"/>
                    <a:pt x="130" y="521"/>
                    <a:pt x="130" y="521"/>
                  </a:cubicBezTo>
                  <a:cubicBezTo>
                    <a:pt x="129" y="521"/>
                    <a:pt x="129" y="522"/>
                    <a:pt x="129" y="521"/>
                  </a:cubicBezTo>
                  <a:cubicBezTo>
                    <a:pt x="129" y="521"/>
                    <a:pt x="129" y="521"/>
                    <a:pt x="129" y="521"/>
                  </a:cubicBezTo>
                  <a:cubicBezTo>
                    <a:pt x="129" y="521"/>
                    <a:pt x="128" y="521"/>
                    <a:pt x="128" y="520"/>
                  </a:cubicBezTo>
                  <a:cubicBezTo>
                    <a:pt x="128" y="520"/>
                    <a:pt x="128" y="520"/>
                    <a:pt x="127" y="520"/>
                  </a:cubicBezTo>
                  <a:cubicBezTo>
                    <a:pt x="127" y="520"/>
                    <a:pt x="127" y="519"/>
                    <a:pt x="127" y="518"/>
                  </a:cubicBezTo>
                  <a:cubicBezTo>
                    <a:pt x="127" y="518"/>
                    <a:pt x="127" y="518"/>
                    <a:pt x="127" y="518"/>
                  </a:cubicBezTo>
                  <a:cubicBezTo>
                    <a:pt x="128" y="518"/>
                    <a:pt x="128" y="519"/>
                    <a:pt x="128" y="519"/>
                  </a:cubicBezTo>
                  <a:cubicBezTo>
                    <a:pt x="128" y="519"/>
                    <a:pt x="128" y="519"/>
                    <a:pt x="128" y="519"/>
                  </a:cubicBezTo>
                  <a:cubicBezTo>
                    <a:pt x="128" y="519"/>
                    <a:pt x="128" y="519"/>
                    <a:pt x="128" y="519"/>
                  </a:cubicBezTo>
                  <a:cubicBezTo>
                    <a:pt x="128" y="518"/>
                    <a:pt x="128" y="517"/>
                    <a:pt x="127" y="517"/>
                  </a:cubicBezTo>
                  <a:cubicBezTo>
                    <a:pt x="127" y="517"/>
                    <a:pt x="127" y="517"/>
                    <a:pt x="127" y="517"/>
                  </a:cubicBezTo>
                  <a:cubicBezTo>
                    <a:pt x="127" y="517"/>
                    <a:pt x="127" y="517"/>
                    <a:pt x="127" y="517"/>
                  </a:cubicBezTo>
                  <a:cubicBezTo>
                    <a:pt x="126" y="517"/>
                    <a:pt x="126" y="517"/>
                    <a:pt x="126" y="518"/>
                  </a:cubicBezTo>
                  <a:cubicBezTo>
                    <a:pt x="126" y="518"/>
                    <a:pt x="126" y="518"/>
                    <a:pt x="126" y="518"/>
                  </a:cubicBezTo>
                  <a:cubicBezTo>
                    <a:pt x="125" y="517"/>
                    <a:pt x="125" y="517"/>
                    <a:pt x="125" y="517"/>
                  </a:cubicBezTo>
                  <a:cubicBezTo>
                    <a:pt x="125" y="517"/>
                    <a:pt x="125" y="517"/>
                    <a:pt x="125" y="516"/>
                  </a:cubicBezTo>
                  <a:cubicBezTo>
                    <a:pt x="126" y="517"/>
                    <a:pt x="125" y="517"/>
                    <a:pt x="126" y="517"/>
                  </a:cubicBezTo>
                  <a:cubicBezTo>
                    <a:pt x="126" y="517"/>
                    <a:pt x="126" y="517"/>
                    <a:pt x="126" y="517"/>
                  </a:cubicBezTo>
                  <a:cubicBezTo>
                    <a:pt x="126" y="517"/>
                    <a:pt x="126" y="517"/>
                    <a:pt x="126" y="517"/>
                  </a:cubicBezTo>
                  <a:cubicBezTo>
                    <a:pt x="126" y="517"/>
                    <a:pt x="126" y="517"/>
                    <a:pt x="126" y="516"/>
                  </a:cubicBezTo>
                  <a:cubicBezTo>
                    <a:pt x="126" y="516"/>
                    <a:pt x="126" y="516"/>
                    <a:pt x="126" y="516"/>
                  </a:cubicBezTo>
                  <a:cubicBezTo>
                    <a:pt x="126" y="516"/>
                    <a:pt x="126" y="516"/>
                    <a:pt x="126" y="516"/>
                  </a:cubicBezTo>
                  <a:cubicBezTo>
                    <a:pt x="126" y="516"/>
                    <a:pt x="126" y="516"/>
                    <a:pt x="126" y="516"/>
                  </a:cubicBezTo>
                  <a:cubicBezTo>
                    <a:pt x="126" y="516"/>
                    <a:pt x="125" y="516"/>
                    <a:pt x="125" y="515"/>
                  </a:cubicBezTo>
                  <a:cubicBezTo>
                    <a:pt x="125" y="515"/>
                    <a:pt x="125" y="514"/>
                    <a:pt x="125" y="513"/>
                  </a:cubicBezTo>
                  <a:cubicBezTo>
                    <a:pt x="126" y="513"/>
                    <a:pt x="126" y="513"/>
                    <a:pt x="126" y="513"/>
                  </a:cubicBezTo>
                  <a:cubicBezTo>
                    <a:pt x="126" y="513"/>
                    <a:pt x="126" y="513"/>
                    <a:pt x="126" y="514"/>
                  </a:cubicBezTo>
                  <a:cubicBezTo>
                    <a:pt x="127" y="514"/>
                    <a:pt x="127" y="514"/>
                    <a:pt x="127" y="514"/>
                  </a:cubicBezTo>
                  <a:cubicBezTo>
                    <a:pt x="127" y="514"/>
                    <a:pt x="127" y="514"/>
                    <a:pt x="127" y="514"/>
                  </a:cubicBezTo>
                  <a:cubicBezTo>
                    <a:pt x="127" y="514"/>
                    <a:pt x="127" y="513"/>
                    <a:pt x="127" y="513"/>
                  </a:cubicBezTo>
                  <a:cubicBezTo>
                    <a:pt x="127" y="512"/>
                    <a:pt x="127" y="512"/>
                    <a:pt x="127" y="512"/>
                  </a:cubicBezTo>
                  <a:cubicBezTo>
                    <a:pt x="127" y="511"/>
                    <a:pt x="127" y="511"/>
                    <a:pt x="127" y="511"/>
                  </a:cubicBezTo>
                  <a:cubicBezTo>
                    <a:pt x="127" y="511"/>
                    <a:pt x="126" y="511"/>
                    <a:pt x="126" y="511"/>
                  </a:cubicBezTo>
                  <a:cubicBezTo>
                    <a:pt x="126" y="511"/>
                    <a:pt x="126" y="511"/>
                    <a:pt x="126" y="512"/>
                  </a:cubicBezTo>
                  <a:cubicBezTo>
                    <a:pt x="126" y="512"/>
                    <a:pt x="126" y="512"/>
                    <a:pt x="127" y="512"/>
                  </a:cubicBezTo>
                  <a:cubicBezTo>
                    <a:pt x="127" y="512"/>
                    <a:pt x="127" y="513"/>
                    <a:pt x="126" y="513"/>
                  </a:cubicBezTo>
                  <a:cubicBezTo>
                    <a:pt x="126" y="512"/>
                    <a:pt x="126" y="512"/>
                    <a:pt x="126" y="512"/>
                  </a:cubicBezTo>
                  <a:cubicBezTo>
                    <a:pt x="126" y="512"/>
                    <a:pt x="126" y="512"/>
                    <a:pt x="125" y="511"/>
                  </a:cubicBezTo>
                  <a:cubicBezTo>
                    <a:pt x="125" y="511"/>
                    <a:pt x="125" y="511"/>
                    <a:pt x="125" y="510"/>
                  </a:cubicBezTo>
                  <a:cubicBezTo>
                    <a:pt x="125" y="511"/>
                    <a:pt x="125" y="511"/>
                    <a:pt x="124" y="511"/>
                  </a:cubicBezTo>
                  <a:cubicBezTo>
                    <a:pt x="124" y="511"/>
                    <a:pt x="124" y="510"/>
                    <a:pt x="124" y="510"/>
                  </a:cubicBezTo>
                  <a:cubicBezTo>
                    <a:pt x="124" y="510"/>
                    <a:pt x="124" y="510"/>
                    <a:pt x="124" y="510"/>
                  </a:cubicBezTo>
                  <a:cubicBezTo>
                    <a:pt x="123" y="508"/>
                    <a:pt x="123" y="510"/>
                    <a:pt x="123" y="510"/>
                  </a:cubicBezTo>
                  <a:cubicBezTo>
                    <a:pt x="123" y="511"/>
                    <a:pt x="124" y="511"/>
                    <a:pt x="123" y="511"/>
                  </a:cubicBezTo>
                  <a:cubicBezTo>
                    <a:pt x="123" y="511"/>
                    <a:pt x="123" y="511"/>
                    <a:pt x="123" y="511"/>
                  </a:cubicBezTo>
                  <a:cubicBezTo>
                    <a:pt x="123" y="511"/>
                    <a:pt x="123" y="511"/>
                    <a:pt x="123" y="511"/>
                  </a:cubicBezTo>
                  <a:cubicBezTo>
                    <a:pt x="123" y="511"/>
                    <a:pt x="123" y="511"/>
                    <a:pt x="123" y="511"/>
                  </a:cubicBezTo>
                  <a:cubicBezTo>
                    <a:pt x="123" y="511"/>
                    <a:pt x="123" y="510"/>
                    <a:pt x="123" y="510"/>
                  </a:cubicBezTo>
                  <a:cubicBezTo>
                    <a:pt x="122" y="510"/>
                    <a:pt x="123" y="509"/>
                    <a:pt x="122" y="508"/>
                  </a:cubicBezTo>
                  <a:cubicBezTo>
                    <a:pt x="122" y="508"/>
                    <a:pt x="122" y="508"/>
                    <a:pt x="122" y="508"/>
                  </a:cubicBezTo>
                  <a:cubicBezTo>
                    <a:pt x="122" y="508"/>
                    <a:pt x="122" y="508"/>
                    <a:pt x="122" y="508"/>
                  </a:cubicBezTo>
                  <a:cubicBezTo>
                    <a:pt x="122" y="508"/>
                    <a:pt x="123" y="508"/>
                    <a:pt x="123" y="508"/>
                  </a:cubicBezTo>
                  <a:cubicBezTo>
                    <a:pt x="123" y="508"/>
                    <a:pt x="123" y="508"/>
                    <a:pt x="123" y="508"/>
                  </a:cubicBezTo>
                  <a:cubicBezTo>
                    <a:pt x="123" y="508"/>
                    <a:pt x="123" y="508"/>
                    <a:pt x="123" y="508"/>
                  </a:cubicBezTo>
                  <a:cubicBezTo>
                    <a:pt x="123" y="507"/>
                    <a:pt x="124" y="507"/>
                    <a:pt x="125" y="507"/>
                  </a:cubicBezTo>
                  <a:cubicBezTo>
                    <a:pt x="125" y="507"/>
                    <a:pt x="125" y="507"/>
                    <a:pt x="125" y="507"/>
                  </a:cubicBezTo>
                  <a:cubicBezTo>
                    <a:pt x="125" y="507"/>
                    <a:pt x="125" y="507"/>
                    <a:pt x="126" y="507"/>
                  </a:cubicBezTo>
                  <a:cubicBezTo>
                    <a:pt x="125" y="507"/>
                    <a:pt x="125" y="508"/>
                    <a:pt x="126" y="508"/>
                  </a:cubicBezTo>
                  <a:cubicBezTo>
                    <a:pt x="126" y="508"/>
                    <a:pt x="126" y="508"/>
                    <a:pt x="126" y="508"/>
                  </a:cubicBezTo>
                  <a:cubicBezTo>
                    <a:pt x="126" y="508"/>
                    <a:pt x="126" y="507"/>
                    <a:pt x="126" y="507"/>
                  </a:cubicBezTo>
                  <a:cubicBezTo>
                    <a:pt x="126" y="507"/>
                    <a:pt x="125" y="507"/>
                    <a:pt x="126" y="506"/>
                  </a:cubicBezTo>
                  <a:cubicBezTo>
                    <a:pt x="126" y="506"/>
                    <a:pt x="126" y="506"/>
                    <a:pt x="126" y="506"/>
                  </a:cubicBezTo>
                  <a:cubicBezTo>
                    <a:pt x="126" y="506"/>
                    <a:pt x="126" y="505"/>
                    <a:pt x="126" y="505"/>
                  </a:cubicBezTo>
                  <a:cubicBezTo>
                    <a:pt x="127" y="505"/>
                    <a:pt x="127" y="505"/>
                    <a:pt x="128" y="505"/>
                  </a:cubicBezTo>
                  <a:cubicBezTo>
                    <a:pt x="128" y="505"/>
                    <a:pt x="128" y="505"/>
                    <a:pt x="128" y="505"/>
                  </a:cubicBezTo>
                  <a:cubicBezTo>
                    <a:pt x="127" y="504"/>
                    <a:pt x="127" y="504"/>
                    <a:pt x="127" y="504"/>
                  </a:cubicBezTo>
                  <a:cubicBezTo>
                    <a:pt x="127" y="503"/>
                    <a:pt x="126" y="503"/>
                    <a:pt x="126" y="503"/>
                  </a:cubicBezTo>
                  <a:cubicBezTo>
                    <a:pt x="126" y="504"/>
                    <a:pt x="126" y="504"/>
                    <a:pt x="126" y="504"/>
                  </a:cubicBezTo>
                  <a:cubicBezTo>
                    <a:pt x="126" y="504"/>
                    <a:pt x="126" y="504"/>
                    <a:pt x="126" y="504"/>
                  </a:cubicBezTo>
                  <a:cubicBezTo>
                    <a:pt x="126" y="505"/>
                    <a:pt x="126" y="506"/>
                    <a:pt x="126" y="506"/>
                  </a:cubicBezTo>
                  <a:cubicBezTo>
                    <a:pt x="126" y="506"/>
                    <a:pt x="125" y="506"/>
                    <a:pt x="125" y="506"/>
                  </a:cubicBezTo>
                  <a:cubicBezTo>
                    <a:pt x="125" y="506"/>
                    <a:pt x="125" y="506"/>
                    <a:pt x="125" y="507"/>
                  </a:cubicBezTo>
                  <a:cubicBezTo>
                    <a:pt x="125" y="507"/>
                    <a:pt x="125" y="507"/>
                    <a:pt x="125" y="506"/>
                  </a:cubicBezTo>
                  <a:cubicBezTo>
                    <a:pt x="124" y="506"/>
                    <a:pt x="123" y="507"/>
                    <a:pt x="124" y="506"/>
                  </a:cubicBezTo>
                  <a:cubicBezTo>
                    <a:pt x="124" y="506"/>
                    <a:pt x="124" y="506"/>
                    <a:pt x="124" y="506"/>
                  </a:cubicBezTo>
                  <a:cubicBezTo>
                    <a:pt x="124" y="505"/>
                    <a:pt x="124" y="505"/>
                    <a:pt x="124" y="505"/>
                  </a:cubicBezTo>
                  <a:cubicBezTo>
                    <a:pt x="124" y="505"/>
                    <a:pt x="124" y="505"/>
                    <a:pt x="124" y="505"/>
                  </a:cubicBezTo>
                  <a:cubicBezTo>
                    <a:pt x="124" y="505"/>
                    <a:pt x="123" y="504"/>
                    <a:pt x="123" y="504"/>
                  </a:cubicBezTo>
                  <a:cubicBezTo>
                    <a:pt x="123" y="504"/>
                    <a:pt x="123" y="504"/>
                    <a:pt x="123" y="504"/>
                  </a:cubicBezTo>
                  <a:cubicBezTo>
                    <a:pt x="123" y="504"/>
                    <a:pt x="123" y="504"/>
                    <a:pt x="123" y="503"/>
                  </a:cubicBezTo>
                  <a:cubicBezTo>
                    <a:pt x="123" y="503"/>
                    <a:pt x="123" y="503"/>
                    <a:pt x="123" y="503"/>
                  </a:cubicBezTo>
                  <a:cubicBezTo>
                    <a:pt x="123" y="503"/>
                    <a:pt x="123" y="503"/>
                    <a:pt x="123" y="503"/>
                  </a:cubicBezTo>
                  <a:cubicBezTo>
                    <a:pt x="123" y="503"/>
                    <a:pt x="123" y="503"/>
                    <a:pt x="124" y="503"/>
                  </a:cubicBezTo>
                  <a:cubicBezTo>
                    <a:pt x="124" y="503"/>
                    <a:pt x="123" y="502"/>
                    <a:pt x="123" y="502"/>
                  </a:cubicBezTo>
                  <a:cubicBezTo>
                    <a:pt x="123" y="502"/>
                    <a:pt x="123" y="502"/>
                    <a:pt x="123" y="502"/>
                  </a:cubicBezTo>
                  <a:cubicBezTo>
                    <a:pt x="122" y="502"/>
                    <a:pt x="122" y="501"/>
                    <a:pt x="122" y="501"/>
                  </a:cubicBezTo>
                  <a:cubicBezTo>
                    <a:pt x="122" y="501"/>
                    <a:pt x="122" y="502"/>
                    <a:pt x="122" y="502"/>
                  </a:cubicBezTo>
                  <a:cubicBezTo>
                    <a:pt x="121" y="502"/>
                    <a:pt x="121" y="501"/>
                    <a:pt x="121" y="501"/>
                  </a:cubicBezTo>
                  <a:cubicBezTo>
                    <a:pt x="121" y="501"/>
                    <a:pt x="121" y="501"/>
                    <a:pt x="121" y="501"/>
                  </a:cubicBezTo>
                  <a:cubicBezTo>
                    <a:pt x="121" y="501"/>
                    <a:pt x="120" y="501"/>
                    <a:pt x="120" y="500"/>
                  </a:cubicBezTo>
                  <a:cubicBezTo>
                    <a:pt x="120" y="500"/>
                    <a:pt x="120" y="500"/>
                    <a:pt x="120" y="500"/>
                  </a:cubicBezTo>
                  <a:cubicBezTo>
                    <a:pt x="120" y="500"/>
                    <a:pt x="120" y="500"/>
                    <a:pt x="120" y="500"/>
                  </a:cubicBezTo>
                  <a:cubicBezTo>
                    <a:pt x="119" y="500"/>
                    <a:pt x="120" y="500"/>
                    <a:pt x="120" y="499"/>
                  </a:cubicBezTo>
                  <a:cubicBezTo>
                    <a:pt x="120" y="499"/>
                    <a:pt x="120" y="499"/>
                    <a:pt x="120" y="499"/>
                  </a:cubicBezTo>
                  <a:cubicBezTo>
                    <a:pt x="120" y="499"/>
                    <a:pt x="120" y="499"/>
                    <a:pt x="120" y="499"/>
                  </a:cubicBezTo>
                  <a:cubicBezTo>
                    <a:pt x="120" y="498"/>
                    <a:pt x="121" y="498"/>
                    <a:pt x="121" y="498"/>
                  </a:cubicBezTo>
                  <a:cubicBezTo>
                    <a:pt x="122" y="498"/>
                    <a:pt x="122" y="498"/>
                    <a:pt x="122" y="499"/>
                  </a:cubicBezTo>
                  <a:cubicBezTo>
                    <a:pt x="122" y="499"/>
                    <a:pt x="123" y="499"/>
                    <a:pt x="123" y="499"/>
                  </a:cubicBezTo>
                  <a:cubicBezTo>
                    <a:pt x="123" y="499"/>
                    <a:pt x="123" y="501"/>
                    <a:pt x="123" y="500"/>
                  </a:cubicBezTo>
                  <a:cubicBezTo>
                    <a:pt x="123" y="500"/>
                    <a:pt x="123" y="499"/>
                    <a:pt x="123" y="499"/>
                  </a:cubicBezTo>
                  <a:cubicBezTo>
                    <a:pt x="123" y="498"/>
                    <a:pt x="122" y="498"/>
                    <a:pt x="122" y="498"/>
                  </a:cubicBezTo>
                  <a:cubicBezTo>
                    <a:pt x="122" y="498"/>
                    <a:pt x="122" y="498"/>
                    <a:pt x="122" y="497"/>
                  </a:cubicBezTo>
                  <a:cubicBezTo>
                    <a:pt x="122" y="497"/>
                    <a:pt x="122" y="497"/>
                    <a:pt x="122" y="497"/>
                  </a:cubicBezTo>
                  <a:cubicBezTo>
                    <a:pt x="122" y="497"/>
                    <a:pt x="122" y="497"/>
                    <a:pt x="123" y="497"/>
                  </a:cubicBezTo>
                  <a:cubicBezTo>
                    <a:pt x="123" y="497"/>
                    <a:pt x="124" y="497"/>
                    <a:pt x="124" y="498"/>
                  </a:cubicBezTo>
                  <a:cubicBezTo>
                    <a:pt x="125" y="498"/>
                    <a:pt x="125" y="498"/>
                    <a:pt x="125" y="498"/>
                  </a:cubicBezTo>
                  <a:cubicBezTo>
                    <a:pt x="125" y="498"/>
                    <a:pt x="125" y="498"/>
                    <a:pt x="125" y="498"/>
                  </a:cubicBezTo>
                  <a:cubicBezTo>
                    <a:pt x="126" y="498"/>
                    <a:pt x="125" y="497"/>
                    <a:pt x="125" y="497"/>
                  </a:cubicBezTo>
                  <a:cubicBezTo>
                    <a:pt x="125" y="497"/>
                    <a:pt x="125" y="497"/>
                    <a:pt x="125" y="497"/>
                  </a:cubicBezTo>
                  <a:cubicBezTo>
                    <a:pt x="125" y="497"/>
                    <a:pt x="125" y="496"/>
                    <a:pt x="125" y="496"/>
                  </a:cubicBezTo>
                  <a:cubicBezTo>
                    <a:pt x="125" y="496"/>
                    <a:pt x="126" y="496"/>
                    <a:pt x="126" y="496"/>
                  </a:cubicBezTo>
                  <a:cubicBezTo>
                    <a:pt x="126" y="496"/>
                    <a:pt x="126" y="496"/>
                    <a:pt x="126" y="496"/>
                  </a:cubicBezTo>
                  <a:cubicBezTo>
                    <a:pt x="125" y="496"/>
                    <a:pt x="125" y="496"/>
                    <a:pt x="125" y="496"/>
                  </a:cubicBezTo>
                  <a:cubicBezTo>
                    <a:pt x="125" y="495"/>
                    <a:pt x="124" y="495"/>
                    <a:pt x="124" y="496"/>
                  </a:cubicBezTo>
                  <a:cubicBezTo>
                    <a:pt x="124" y="496"/>
                    <a:pt x="124" y="497"/>
                    <a:pt x="124" y="497"/>
                  </a:cubicBezTo>
                  <a:cubicBezTo>
                    <a:pt x="124" y="497"/>
                    <a:pt x="124" y="497"/>
                    <a:pt x="124" y="497"/>
                  </a:cubicBezTo>
                  <a:cubicBezTo>
                    <a:pt x="124" y="497"/>
                    <a:pt x="124" y="497"/>
                    <a:pt x="124" y="496"/>
                  </a:cubicBezTo>
                  <a:cubicBezTo>
                    <a:pt x="124" y="496"/>
                    <a:pt x="123" y="496"/>
                    <a:pt x="123" y="496"/>
                  </a:cubicBezTo>
                  <a:cubicBezTo>
                    <a:pt x="123" y="497"/>
                    <a:pt x="123" y="496"/>
                    <a:pt x="122" y="496"/>
                  </a:cubicBezTo>
                  <a:cubicBezTo>
                    <a:pt x="122" y="496"/>
                    <a:pt x="122" y="496"/>
                    <a:pt x="123" y="495"/>
                  </a:cubicBezTo>
                  <a:cubicBezTo>
                    <a:pt x="123" y="495"/>
                    <a:pt x="123" y="495"/>
                    <a:pt x="123" y="495"/>
                  </a:cubicBezTo>
                  <a:cubicBezTo>
                    <a:pt x="123" y="494"/>
                    <a:pt x="122" y="494"/>
                    <a:pt x="122" y="494"/>
                  </a:cubicBezTo>
                  <a:cubicBezTo>
                    <a:pt x="123" y="493"/>
                    <a:pt x="123" y="493"/>
                    <a:pt x="124" y="493"/>
                  </a:cubicBezTo>
                  <a:cubicBezTo>
                    <a:pt x="125" y="493"/>
                    <a:pt x="125" y="493"/>
                    <a:pt x="126" y="494"/>
                  </a:cubicBezTo>
                  <a:cubicBezTo>
                    <a:pt x="126" y="493"/>
                    <a:pt x="126" y="493"/>
                    <a:pt x="126" y="492"/>
                  </a:cubicBezTo>
                  <a:cubicBezTo>
                    <a:pt x="125" y="492"/>
                    <a:pt x="125" y="492"/>
                    <a:pt x="125" y="492"/>
                  </a:cubicBezTo>
                  <a:cubicBezTo>
                    <a:pt x="125" y="492"/>
                    <a:pt x="125" y="492"/>
                    <a:pt x="124" y="492"/>
                  </a:cubicBezTo>
                  <a:cubicBezTo>
                    <a:pt x="124" y="492"/>
                    <a:pt x="124" y="492"/>
                    <a:pt x="124" y="491"/>
                  </a:cubicBezTo>
                  <a:cubicBezTo>
                    <a:pt x="124" y="491"/>
                    <a:pt x="124" y="490"/>
                    <a:pt x="124" y="490"/>
                  </a:cubicBezTo>
                  <a:cubicBezTo>
                    <a:pt x="124" y="490"/>
                    <a:pt x="124" y="489"/>
                    <a:pt x="124" y="489"/>
                  </a:cubicBezTo>
                  <a:cubicBezTo>
                    <a:pt x="125" y="489"/>
                    <a:pt x="125" y="489"/>
                    <a:pt x="125" y="489"/>
                  </a:cubicBezTo>
                  <a:cubicBezTo>
                    <a:pt x="125" y="489"/>
                    <a:pt x="125" y="489"/>
                    <a:pt x="125" y="489"/>
                  </a:cubicBezTo>
                  <a:cubicBezTo>
                    <a:pt x="125" y="489"/>
                    <a:pt x="125" y="489"/>
                    <a:pt x="124" y="489"/>
                  </a:cubicBezTo>
                  <a:cubicBezTo>
                    <a:pt x="124" y="489"/>
                    <a:pt x="124" y="490"/>
                    <a:pt x="124" y="490"/>
                  </a:cubicBezTo>
                  <a:cubicBezTo>
                    <a:pt x="124" y="491"/>
                    <a:pt x="124" y="492"/>
                    <a:pt x="123" y="492"/>
                  </a:cubicBezTo>
                  <a:cubicBezTo>
                    <a:pt x="123" y="492"/>
                    <a:pt x="123" y="492"/>
                    <a:pt x="122" y="493"/>
                  </a:cubicBezTo>
                  <a:cubicBezTo>
                    <a:pt x="122" y="493"/>
                    <a:pt x="122" y="493"/>
                    <a:pt x="122" y="493"/>
                  </a:cubicBezTo>
                  <a:cubicBezTo>
                    <a:pt x="121" y="493"/>
                    <a:pt x="121" y="493"/>
                    <a:pt x="121" y="493"/>
                  </a:cubicBezTo>
                  <a:cubicBezTo>
                    <a:pt x="121" y="493"/>
                    <a:pt x="121" y="494"/>
                    <a:pt x="121" y="494"/>
                  </a:cubicBezTo>
                  <a:cubicBezTo>
                    <a:pt x="121" y="494"/>
                    <a:pt x="122" y="494"/>
                    <a:pt x="122" y="494"/>
                  </a:cubicBezTo>
                  <a:cubicBezTo>
                    <a:pt x="122" y="494"/>
                    <a:pt x="121" y="495"/>
                    <a:pt x="121" y="495"/>
                  </a:cubicBezTo>
                  <a:cubicBezTo>
                    <a:pt x="121" y="496"/>
                    <a:pt x="122" y="496"/>
                    <a:pt x="121" y="497"/>
                  </a:cubicBezTo>
                  <a:cubicBezTo>
                    <a:pt x="121" y="497"/>
                    <a:pt x="121" y="497"/>
                    <a:pt x="121" y="497"/>
                  </a:cubicBezTo>
                  <a:cubicBezTo>
                    <a:pt x="121" y="497"/>
                    <a:pt x="119" y="499"/>
                    <a:pt x="118" y="498"/>
                  </a:cubicBezTo>
                  <a:cubicBezTo>
                    <a:pt x="118" y="498"/>
                    <a:pt x="118" y="497"/>
                    <a:pt x="118" y="497"/>
                  </a:cubicBezTo>
                  <a:cubicBezTo>
                    <a:pt x="118" y="497"/>
                    <a:pt x="118" y="497"/>
                    <a:pt x="118" y="497"/>
                  </a:cubicBezTo>
                  <a:cubicBezTo>
                    <a:pt x="118" y="497"/>
                    <a:pt x="118" y="496"/>
                    <a:pt x="118" y="496"/>
                  </a:cubicBezTo>
                  <a:cubicBezTo>
                    <a:pt x="118" y="496"/>
                    <a:pt x="118" y="496"/>
                    <a:pt x="118" y="496"/>
                  </a:cubicBezTo>
                  <a:cubicBezTo>
                    <a:pt x="119" y="496"/>
                    <a:pt x="119" y="496"/>
                    <a:pt x="119" y="496"/>
                  </a:cubicBezTo>
                  <a:cubicBezTo>
                    <a:pt x="118" y="495"/>
                    <a:pt x="118" y="494"/>
                    <a:pt x="118" y="494"/>
                  </a:cubicBezTo>
                  <a:cubicBezTo>
                    <a:pt x="118" y="493"/>
                    <a:pt x="119" y="493"/>
                    <a:pt x="119" y="492"/>
                  </a:cubicBezTo>
                  <a:cubicBezTo>
                    <a:pt x="118" y="492"/>
                    <a:pt x="118" y="493"/>
                    <a:pt x="118" y="493"/>
                  </a:cubicBezTo>
                  <a:cubicBezTo>
                    <a:pt x="118" y="493"/>
                    <a:pt x="118" y="494"/>
                    <a:pt x="118" y="494"/>
                  </a:cubicBezTo>
                  <a:cubicBezTo>
                    <a:pt x="118" y="495"/>
                    <a:pt x="118" y="496"/>
                    <a:pt x="117" y="496"/>
                  </a:cubicBezTo>
                  <a:cubicBezTo>
                    <a:pt x="117" y="496"/>
                    <a:pt x="117" y="496"/>
                    <a:pt x="116" y="495"/>
                  </a:cubicBezTo>
                  <a:cubicBezTo>
                    <a:pt x="117" y="496"/>
                    <a:pt x="116" y="494"/>
                    <a:pt x="116" y="493"/>
                  </a:cubicBezTo>
                  <a:cubicBezTo>
                    <a:pt x="116" y="493"/>
                    <a:pt x="115" y="493"/>
                    <a:pt x="115" y="493"/>
                  </a:cubicBezTo>
                  <a:cubicBezTo>
                    <a:pt x="116" y="493"/>
                    <a:pt x="116" y="493"/>
                    <a:pt x="116" y="492"/>
                  </a:cubicBezTo>
                  <a:cubicBezTo>
                    <a:pt x="116" y="492"/>
                    <a:pt x="116" y="492"/>
                    <a:pt x="116" y="492"/>
                  </a:cubicBezTo>
                  <a:cubicBezTo>
                    <a:pt x="115" y="492"/>
                    <a:pt x="115" y="492"/>
                    <a:pt x="115" y="492"/>
                  </a:cubicBezTo>
                  <a:cubicBezTo>
                    <a:pt x="115" y="492"/>
                    <a:pt x="115" y="491"/>
                    <a:pt x="115" y="491"/>
                  </a:cubicBezTo>
                  <a:cubicBezTo>
                    <a:pt x="115" y="491"/>
                    <a:pt x="115" y="491"/>
                    <a:pt x="115" y="491"/>
                  </a:cubicBezTo>
                  <a:cubicBezTo>
                    <a:pt x="114" y="490"/>
                    <a:pt x="114" y="490"/>
                    <a:pt x="114" y="490"/>
                  </a:cubicBezTo>
                  <a:cubicBezTo>
                    <a:pt x="114" y="489"/>
                    <a:pt x="115" y="489"/>
                    <a:pt x="115" y="489"/>
                  </a:cubicBezTo>
                  <a:cubicBezTo>
                    <a:pt x="115" y="489"/>
                    <a:pt x="115" y="489"/>
                    <a:pt x="115" y="489"/>
                  </a:cubicBezTo>
                  <a:cubicBezTo>
                    <a:pt x="116" y="489"/>
                    <a:pt x="116" y="489"/>
                    <a:pt x="116" y="488"/>
                  </a:cubicBezTo>
                  <a:cubicBezTo>
                    <a:pt x="116" y="488"/>
                    <a:pt x="117" y="488"/>
                    <a:pt x="117" y="488"/>
                  </a:cubicBezTo>
                  <a:cubicBezTo>
                    <a:pt x="117" y="488"/>
                    <a:pt x="116" y="488"/>
                    <a:pt x="116" y="488"/>
                  </a:cubicBezTo>
                  <a:cubicBezTo>
                    <a:pt x="116" y="487"/>
                    <a:pt x="117" y="487"/>
                    <a:pt x="117" y="487"/>
                  </a:cubicBezTo>
                  <a:cubicBezTo>
                    <a:pt x="118" y="487"/>
                    <a:pt x="118" y="487"/>
                    <a:pt x="118" y="487"/>
                  </a:cubicBezTo>
                  <a:cubicBezTo>
                    <a:pt x="118" y="486"/>
                    <a:pt x="118" y="486"/>
                    <a:pt x="118" y="486"/>
                  </a:cubicBezTo>
                  <a:cubicBezTo>
                    <a:pt x="118" y="486"/>
                    <a:pt x="118" y="486"/>
                    <a:pt x="118" y="486"/>
                  </a:cubicBezTo>
                  <a:cubicBezTo>
                    <a:pt x="118" y="486"/>
                    <a:pt x="118" y="486"/>
                    <a:pt x="118" y="486"/>
                  </a:cubicBezTo>
                  <a:cubicBezTo>
                    <a:pt x="117" y="485"/>
                    <a:pt x="117" y="485"/>
                    <a:pt x="118" y="485"/>
                  </a:cubicBezTo>
                  <a:cubicBezTo>
                    <a:pt x="118" y="484"/>
                    <a:pt x="118" y="484"/>
                    <a:pt x="118" y="484"/>
                  </a:cubicBezTo>
                  <a:cubicBezTo>
                    <a:pt x="117" y="484"/>
                    <a:pt x="117" y="485"/>
                    <a:pt x="117" y="486"/>
                  </a:cubicBezTo>
                  <a:cubicBezTo>
                    <a:pt x="117" y="486"/>
                    <a:pt x="117" y="486"/>
                    <a:pt x="117" y="486"/>
                  </a:cubicBezTo>
                  <a:cubicBezTo>
                    <a:pt x="117" y="486"/>
                    <a:pt x="117" y="486"/>
                    <a:pt x="117" y="486"/>
                  </a:cubicBezTo>
                  <a:cubicBezTo>
                    <a:pt x="117" y="486"/>
                    <a:pt x="117" y="486"/>
                    <a:pt x="116" y="486"/>
                  </a:cubicBezTo>
                  <a:cubicBezTo>
                    <a:pt x="116" y="487"/>
                    <a:pt x="116" y="487"/>
                    <a:pt x="116" y="488"/>
                  </a:cubicBezTo>
                  <a:cubicBezTo>
                    <a:pt x="115" y="488"/>
                    <a:pt x="115" y="488"/>
                    <a:pt x="114" y="489"/>
                  </a:cubicBezTo>
                  <a:cubicBezTo>
                    <a:pt x="114" y="489"/>
                    <a:pt x="114" y="489"/>
                    <a:pt x="113" y="489"/>
                  </a:cubicBezTo>
                  <a:cubicBezTo>
                    <a:pt x="113" y="489"/>
                    <a:pt x="113" y="489"/>
                    <a:pt x="113" y="489"/>
                  </a:cubicBezTo>
                  <a:cubicBezTo>
                    <a:pt x="113" y="489"/>
                    <a:pt x="113" y="489"/>
                    <a:pt x="113" y="489"/>
                  </a:cubicBezTo>
                  <a:cubicBezTo>
                    <a:pt x="113" y="488"/>
                    <a:pt x="114" y="487"/>
                    <a:pt x="114" y="487"/>
                  </a:cubicBezTo>
                  <a:cubicBezTo>
                    <a:pt x="114" y="487"/>
                    <a:pt x="114" y="486"/>
                    <a:pt x="114" y="487"/>
                  </a:cubicBezTo>
                  <a:cubicBezTo>
                    <a:pt x="114" y="487"/>
                    <a:pt x="114" y="487"/>
                    <a:pt x="114" y="487"/>
                  </a:cubicBezTo>
                  <a:cubicBezTo>
                    <a:pt x="114" y="487"/>
                    <a:pt x="113" y="487"/>
                    <a:pt x="113" y="487"/>
                  </a:cubicBezTo>
                  <a:cubicBezTo>
                    <a:pt x="113" y="487"/>
                    <a:pt x="112" y="487"/>
                    <a:pt x="112" y="486"/>
                  </a:cubicBezTo>
                  <a:cubicBezTo>
                    <a:pt x="113" y="487"/>
                    <a:pt x="113" y="487"/>
                    <a:pt x="114" y="487"/>
                  </a:cubicBezTo>
                  <a:cubicBezTo>
                    <a:pt x="113" y="486"/>
                    <a:pt x="113" y="485"/>
                    <a:pt x="113" y="485"/>
                  </a:cubicBezTo>
                  <a:cubicBezTo>
                    <a:pt x="113" y="485"/>
                    <a:pt x="113" y="485"/>
                    <a:pt x="113" y="484"/>
                  </a:cubicBezTo>
                  <a:cubicBezTo>
                    <a:pt x="114" y="484"/>
                    <a:pt x="114" y="485"/>
                    <a:pt x="114" y="485"/>
                  </a:cubicBezTo>
                  <a:cubicBezTo>
                    <a:pt x="114" y="484"/>
                    <a:pt x="114" y="484"/>
                    <a:pt x="114" y="484"/>
                  </a:cubicBezTo>
                  <a:cubicBezTo>
                    <a:pt x="115" y="484"/>
                    <a:pt x="115" y="484"/>
                    <a:pt x="115" y="485"/>
                  </a:cubicBezTo>
                  <a:cubicBezTo>
                    <a:pt x="115" y="485"/>
                    <a:pt x="115" y="485"/>
                    <a:pt x="116" y="485"/>
                  </a:cubicBezTo>
                  <a:cubicBezTo>
                    <a:pt x="116" y="485"/>
                    <a:pt x="116" y="485"/>
                    <a:pt x="116" y="484"/>
                  </a:cubicBezTo>
                  <a:cubicBezTo>
                    <a:pt x="116" y="484"/>
                    <a:pt x="117" y="483"/>
                    <a:pt x="117" y="483"/>
                  </a:cubicBezTo>
                  <a:cubicBezTo>
                    <a:pt x="117" y="483"/>
                    <a:pt x="118" y="483"/>
                    <a:pt x="118" y="483"/>
                  </a:cubicBezTo>
                  <a:cubicBezTo>
                    <a:pt x="118" y="483"/>
                    <a:pt x="118" y="483"/>
                    <a:pt x="119" y="483"/>
                  </a:cubicBezTo>
                  <a:cubicBezTo>
                    <a:pt x="119" y="483"/>
                    <a:pt x="119" y="483"/>
                    <a:pt x="119" y="483"/>
                  </a:cubicBezTo>
                  <a:cubicBezTo>
                    <a:pt x="119" y="483"/>
                    <a:pt x="119" y="483"/>
                    <a:pt x="120" y="483"/>
                  </a:cubicBezTo>
                  <a:cubicBezTo>
                    <a:pt x="120" y="483"/>
                    <a:pt x="120" y="483"/>
                    <a:pt x="120" y="483"/>
                  </a:cubicBezTo>
                  <a:cubicBezTo>
                    <a:pt x="120" y="484"/>
                    <a:pt x="120" y="484"/>
                    <a:pt x="120" y="484"/>
                  </a:cubicBezTo>
                  <a:cubicBezTo>
                    <a:pt x="120" y="484"/>
                    <a:pt x="121" y="484"/>
                    <a:pt x="121" y="484"/>
                  </a:cubicBezTo>
                  <a:cubicBezTo>
                    <a:pt x="121" y="484"/>
                    <a:pt x="121" y="484"/>
                    <a:pt x="121" y="484"/>
                  </a:cubicBezTo>
                  <a:cubicBezTo>
                    <a:pt x="121" y="484"/>
                    <a:pt x="121" y="485"/>
                    <a:pt x="121" y="485"/>
                  </a:cubicBezTo>
                  <a:cubicBezTo>
                    <a:pt x="121" y="485"/>
                    <a:pt x="121" y="486"/>
                    <a:pt x="122" y="486"/>
                  </a:cubicBezTo>
                  <a:cubicBezTo>
                    <a:pt x="122" y="486"/>
                    <a:pt x="122" y="485"/>
                    <a:pt x="122" y="485"/>
                  </a:cubicBezTo>
                  <a:cubicBezTo>
                    <a:pt x="122" y="485"/>
                    <a:pt x="122" y="485"/>
                    <a:pt x="122" y="484"/>
                  </a:cubicBezTo>
                  <a:cubicBezTo>
                    <a:pt x="122" y="484"/>
                    <a:pt x="122" y="484"/>
                    <a:pt x="122" y="484"/>
                  </a:cubicBezTo>
                  <a:cubicBezTo>
                    <a:pt x="122" y="484"/>
                    <a:pt x="123" y="484"/>
                    <a:pt x="123" y="484"/>
                  </a:cubicBezTo>
                  <a:cubicBezTo>
                    <a:pt x="123" y="484"/>
                    <a:pt x="123" y="483"/>
                    <a:pt x="122" y="483"/>
                  </a:cubicBezTo>
                  <a:cubicBezTo>
                    <a:pt x="122" y="483"/>
                    <a:pt x="122" y="483"/>
                    <a:pt x="122" y="483"/>
                  </a:cubicBezTo>
                  <a:cubicBezTo>
                    <a:pt x="122" y="482"/>
                    <a:pt x="123" y="482"/>
                    <a:pt x="123" y="481"/>
                  </a:cubicBezTo>
                  <a:cubicBezTo>
                    <a:pt x="123" y="481"/>
                    <a:pt x="124" y="482"/>
                    <a:pt x="125" y="482"/>
                  </a:cubicBezTo>
                  <a:cubicBezTo>
                    <a:pt x="124" y="480"/>
                    <a:pt x="123" y="481"/>
                    <a:pt x="122" y="482"/>
                  </a:cubicBezTo>
                  <a:cubicBezTo>
                    <a:pt x="122" y="482"/>
                    <a:pt x="122" y="482"/>
                    <a:pt x="122" y="481"/>
                  </a:cubicBezTo>
                  <a:cubicBezTo>
                    <a:pt x="122" y="481"/>
                    <a:pt x="121" y="481"/>
                    <a:pt x="122" y="481"/>
                  </a:cubicBezTo>
                  <a:cubicBezTo>
                    <a:pt x="122" y="480"/>
                    <a:pt x="122" y="480"/>
                    <a:pt x="122" y="480"/>
                  </a:cubicBezTo>
                  <a:cubicBezTo>
                    <a:pt x="122" y="480"/>
                    <a:pt x="122" y="481"/>
                    <a:pt x="122" y="481"/>
                  </a:cubicBezTo>
                  <a:cubicBezTo>
                    <a:pt x="122" y="480"/>
                    <a:pt x="121" y="479"/>
                    <a:pt x="121" y="479"/>
                  </a:cubicBezTo>
                  <a:cubicBezTo>
                    <a:pt x="121" y="479"/>
                    <a:pt x="121" y="479"/>
                    <a:pt x="121" y="479"/>
                  </a:cubicBezTo>
                  <a:cubicBezTo>
                    <a:pt x="121" y="479"/>
                    <a:pt x="121" y="478"/>
                    <a:pt x="121" y="478"/>
                  </a:cubicBezTo>
                  <a:cubicBezTo>
                    <a:pt x="121" y="478"/>
                    <a:pt x="121" y="478"/>
                    <a:pt x="121" y="477"/>
                  </a:cubicBezTo>
                  <a:cubicBezTo>
                    <a:pt x="121" y="477"/>
                    <a:pt x="120" y="477"/>
                    <a:pt x="120" y="476"/>
                  </a:cubicBezTo>
                  <a:cubicBezTo>
                    <a:pt x="120" y="476"/>
                    <a:pt x="120" y="476"/>
                    <a:pt x="121" y="475"/>
                  </a:cubicBezTo>
                  <a:cubicBezTo>
                    <a:pt x="121" y="475"/>
                    <a:pt x="121" y="475"/>
                    <a:pt x="121" y="475"/>
                  </a:cubicBezTo>
                  <a:cubicBezTo>
                    <a:pt x="121" y="475"/>
                    <a:pt x="122" y="476"/>
                    <a:pt x="123" y="476"/>
                  </a:cubicBezTo>
                  <a:cubicBezTo>
                    <a:pt x="123" y="476"/>
                    <a:pt x="123" y="476"/>
                    <a:pt x="123" y="476"/>
                  </a:cubicBezTo>
                  <a:cubicBezTo>
                    <a:pt x="123" y="476"/>
                    <a:pt x="124" y="476"/>
                    <a:pt x="124" y="476"/>
                  </a:cubicBezTo>
                  <a:cubicBezTo>
                    <a:pt x="125" y="476"/>
                    <a:pt x="125" y="476"/>
                    <a:pt x="125" y="476"/>
                  </a:cubicBezTo>
                  <a:cubicBezTo>
                    <a:pt x="125" y="476"/>
                    <a:pt x="125" y="476"/>
                    <a:pt x="126" y="476"/>
                  </a:cubicBezTo>
                  <a:cubicBezTo>
                    <a:pt x="126" y="476"/>
                    <a:pt x="126" y="476"/>
                    <a:pt x="126" y="477"/>
                  </a:cubicBezTo>
                  <a:cubicBezTo>
                    <a:pt x="127" y="477"/>
                    <a:pt x="127" y="477"/>
                    <a:pt x="127" y="477"/>
                  </a:cubicBezTo>
                  <a:cubicBezTo>
                    <a:pt x="127" y="477"/>
                    <a:pt x="128" y="477"/>
                    <a:pt x="128" y="478"/>
                  </a:cubicBezTo>
                  <a:cubicBezTo>
                    <a:pt x="128" y="478"/>
                    <a:pt x="128" y="478"/>
                    <a:pt x="128" y="478"/>
                  </a:cubicBezTo>
                  <a:cubicBezTo>
                    <a:pt x="128" y="478"/>
                    <a:pt x="128" y="478"/>
                    <a:pt x="128" y="478"/>
                  </a:cubicBezTo>
                  <a:cubicBezTo>
                    <a:pt x="128" y="478"/>
                    <a:pt x="128" y="478"/>
                    <a:pt x="128" y="478"/>
                  </a:cubicBezTo>
                  <a:cubicBezTo>
                    <a:pt x="129" y="478"/>
                    <a:pt x="129" y="478"/>
                    <a:pt x="129" y="478"/>
                  </a:cubicBezTo>
                  <a:cubicBezTo>
                    <a:pt x="129" y="478"/>
                    <a:pt x="129" y="478"/>
                    <a:pt x="129" y="478"/>
                  </a:cubicBezTo>
                  <a:cubicBezTo>
                    <a:pt x="129" y="478"/>
                    <a:pt x="129" y="477"/>
                    <a:pt x="129" y="477"/>
                  </a:cubicBezTo>
                  <a:cubicBezTo>
                    <a:pt x="128" y="477"/>
                    <a:pt x="128" y="477"/>
                    <a:pt x="128" y="477"/>
                  </a:cubicBezTo>
                  <a:cubicBezTo>
                    <a:pt x="128" y="476"/>
                    <a:pt x="128" y="476"/>
                    <a:pt x="127" y="476"/>
                  </a:cubicBezTo>
                  <a:cubicBezTo>
                    <a:pt x="127" y="476"/>
                    <a:pt x="127" y="476"/>
                    <a:pt x="127" y="476"/>
                  </a:cubicBezTo>
                  <a:cubicBezTo>
                    <a:pt x="127" y="476"/>
                    <a:pt x="126" y="476"/>
                    <a:pt x="126" y="475"/>
                  </a:cubicBezTo>
                  <a:cubicBezTo>
                    <a:pt x="127" y="475"/>
                    <a:pt x="127" y="475"/>
                    <a:pt x="128" y="475"/>
                  </a:cubicBezTo>
                  <a:cubicBezTo>
                    <a:pt x="128" y="475"/>
                    <a:pt x="128" y="475"/>
                    <a:pt x="128" y="475"/>
                  </a:cubicBezTo>
                  <a:cubicBezTo>
                    <a:pt x="128" y="474"/>
                    <a:pt x="128" y="474"/>
                    <a:pt x="128" y="474"/>
                  </a:cubicBezTo>
                  <a:cubicBezTo>
                    <a:pt x="127" y="474"/>
                    <a:pt x="127" y="474"/>
                    <a:pt x="127" y="474"/>
                  </a:cubicBezTo>
                  <a:cubicBezTo>
                    <a:pt x="127" y="473"/>
                    <a:pt x="127" y="473"/>
                    <a:pt x="127" y="472"/>
                  </a:cubicBezTo>
                  <a:cubicBezTo>
                    <a:pt x="127" y="472"/>
                    <a:pt x="127" y="472"/>
                    <a:pt x="127" y="472"/>
                  </a:cubicBezTo>
                  <a:cubicBezTo>
                    <a:pt x="127" y="472"/>
                    <a:pt x="127" y="472"/>
                    <a:pt x="127" y="472"/>
                  </a:cubicBezTo>
                  <a:cubicBezTo>
                    <a:pt x="127" y="472"/>
                    <a:pt x="127" y="472"/>
                    <a:pt x="127" y="472"/>
                  </a:cubicBezTo>
                  <a:cubicBezTo>
                    <a:pt x="126" y="473"/>
                    <a:pt x="126" y="473"/>
                    <a:pt x="126" y="474"/>
                  </a:cubicBezTo>
                  <a:cubicBezTo>
                    <a:pt x="126" y="474"/>
                    <a:pt x="126" y="474"/>
                    <a:pt x="125" y="474"/>
                  </a:cubicBezTo>
                  <a:cubicBezTo>
                    <a:pt x="125" y="474"/>
                    <a:pt x="125" y="474"/>
                    <a:pt x="124" y="474"/>
                  </a:cubicBezTo>
                  <a:cubicBezTo>
                    <a:pt x="124" y="474"/>
                    <a:pt x="125" y="475"/>
                    <a:pt x="126" y="475"/>
                  </a:cubicBezTo>
                  <a:cubicBezTo>
                    <a:pt x="126" y="475"/>
                    <a:pt x="126" y="475"/>
                    <a:pt x="126" y="475"/>
                  </a:cubicBezTo>
                  <a:cubicBezTo>
                    <a:pt x="126" y="475"/>
                    <a:pt x="126" y="475"/>
                    <a:pt x="125" y="475"/>
                  </a:cubicBezTo>
                  <a:cubicBezTo>
                    <a:pt x="125" y="475"/>
                    <a:pt x="125" y="475"/>
                    <a:pt x="125" y="475"/>
                  </a:cubicBezTo>
                  <a:cubicBezTo>
                    <a:pt x="125" y="475"/>
                    <a:pt x="125" y="475"/>
                    <a:pt x="125" y="475"/>
                  </a:cubicBezTo>
                  <a:cubicBezTo>
                    <a:pt x="125" y="475"/>
                    <a:pt x="125" y="475"/>
                    <a:pt x="124" y="475"/>
                  </a:cubicBezTo>
                  <a:cubicBezTo>
                    <a:pt x="124" y="475"/>
                    <a:pt x="124" y="475"/>
                    <a:pt x="124" y="474"/>
                  </a:cubicBezTo>
                  <a:cubicBezTo>
                    <a:pt x="124" y="474"/>
                    <a:pt x="124" y="475"/>
                    <a:pt x="124" y="475"/>
                  </a:cubicBezTo>
                  <a:cubicBezTo>
                    <a:pt x="124" y="475"/>
                    <a:pt x="124" y="475"/>
                    <a:pt x="124" y="475"/>
                  </a:cubicBezTo>
                  <a:cubicBezTo>
                    <a:pt x="123" y="475"/>
                    <a:pt x="123" y="475"/>
                    <a:pt x="123" y="475"/>
                  </a:cubicBezTo>
                  <a:cubicBezTo>
                    <a:pt x="123" y="475"/>
                    <a:pt x="123" y="475"/>
                    <a:pt x="123" y="475"/>
                  </a:cubicBezTo>
                  <a:cubicBezTo>
                    <a:pt x="122" y="475"/>
                    <a:pt x="122" y="475"/>
                    <a:pt x="122" y="475"/>
                  </a:cubicBezTo>
                  <a:cubicBezTo>
                    <a:pt x="121" y="475"/>
                    <a:pt x="121" y="474"/>
                    <a:pt x="121" y="474"/>
                  </a:cubicBezTo>
                  <a:cubicBezTo>
                    <a:pt x="122" y="474"/>
                    <a:pt x="122" y="474"/>
                    <a:pt x="122" y="474"/>
                  </a:cubicBezTo>
                  <a:cubicBezTo>
                    <a:pt x="122" y="474"/>
                    <a:pt x="122" y="473"/>
                    <a:pt x="122" y="473"/>
                  </a:cubicBezTo>
                  <a:cubicBezTo>
                    <a:pt x="122" y="473"/>
                    <a:pt x="122" y="473"/>
                    <a:pt x="121" y="473"/>
                  </a:cubicBezTo>
                  <a:cubicBezTo>
                    <a:pt x="121" y="474"/>
                    <a:pt x="121" y="474"/>
                    <a:pt x="121" y="474"/>
                  </a:cubicBezTo>
                  <a:cubicBezTo>
                    <a:pt x="120" y="474"/>
                    <a:pt x="120" y="473"/>
                    <a:pt x="120" y="473"/>
                  </a:cubicBezTo>
                  <a:cubicBezTo>
                    <a:pt x="120" y="473"/>
                    <a:pt x="120" y="473"/>
                    <a:pt x="120" y="473"/>
                  </a:cubicBezTo>
                  <a:cubicBezTo>
                    <a:pt x="120" y="472"/>
                    <a:pt x="120" y="472"/>
                    <a:pt x="120" y="472"/>
                  </a:cubicBezTo>
                  <a:cubicBezTo>
                    <a:pt x="120" y="472"/>
                    <a:pt x="120" y="472"/>
                    <a:pt x="120" y="472"/>
                  </a:cubicBezTo>
                  <a:cubicBezTo>
                    <a:pt x="120" y="471"/>
                    <a:pt x="121" y="471"/>
                    <a:pt x="121" y="471"/>
                  </a:cubicBezTo>
                  <a:cubicBezTo>
                    <a:pt x="121" y="471"/>
                    <a:pt x="121" y="471"/>
                    <a:pt x="122" y="472"/>
                  </a:cubicBezTo>
                  <a:cubicBezTo>
                    <a:pt x="122" y="472"/>
                    <a:pt x="122" y="472"/>
                    <a:pt x="122" y="472"/>
                  </a:cubicBezTo>
                  <a:cubicBezTo>
                    <a:pt x="122" y="472"/>
                    <a:pt x="122" y="472"/>
                    <a:pt x="122" y="472"/>
                  </a:cubicBezTo>
                  <a:cubicBezTo>
                    <a:pt x="122" y="472"/>
                    <a:pt x="122" y="472"/>
                    <a:pt x="122" y="472"/>
                  </a:cubicBezTo>
                  <a:cubicBezTo>
                    <a:pt x="122" y="472"/>
                    <a:pt x="122" y="472"/>
                    <a:pt x="123" y="472"/>
                  </a:cubicBezTo>
                  <a:cubicBezTo>
                    <a:pt x="123" y="472"/>
                    <a:pt x="123" y="472"/>
                    <a:pt x="123" y="472"/>
                  </a:cubicBezTo>
                  <a:cubicBezTo>
                    <a:pt x="123" y="472"/>
                    <a:pt x="124" y="472"/>
                    <a:pt x="124" y="472"/>
                  </a:cubicBezTo>
                  <a:cubicBezTo>
                    <a:pt x="124" y="472"/>
                    <a:pt x="124" y="472"/>
                    <a:pt x="124" y="472"/>
                  </a:cubicBezTo>
                  <a:cubicBezTo>
                    <a:pt x="123" y="471"/>
                    <a:pt x="123" y="471"/>
                    <a:pt x="123" y="471"/>
                  </a:cubicBezTo>
                  <a:cubicBezTo>
                    <a:pt x="122" y="471"/>
                    <a:pt x="122" y="471"/>
                    <a:pt x="122" y="471"/>
                  </a:cubicBezTo>
                  <a:cubicBezTo>
                    <a:pt x="121" y="471"/>
                    <a:pt x="121" y="470"/>
                    <a:pt x="121" y="470"/>
                  </a:cubicBezTo>
                  <a:cubicBezTo>
                    <a:pt x="121" y="470"/>
                    <a:pt x="121" y="470"/>
                    <a:pt x="121" y="470"/>
                  </a:cubicBezTo>
                  <a:cubicBezTo>
                    <a:pt x="122" y="469"/>
                    <a:pt x="122" y="468"/>
                    <a:pt x="123" y="468"/>
                  </a:cubicBezTo>
                  <a:cubicBezTo>
                    <a:pt x="123" y="468"/>
                    <a:pt x="123" y="468"/>
                    <a:pt x="123" y="468"/>
                  </a:cubicBezTo>
                  <a:cubicBezTo>
                    <a:pt x="123" y="467"/>
                    <a:pt x="123" y="467"/>
                    <a:pt x="123" y="467"/>
                  </a:cubicBezTo>
                  <a:cubicBezTo>
                    <a:pt x="123" y="467"/>
                    <a:pt x="123" y="466"/>
                    <a:pt x="123" y="466"/>
                  </a:cubicBezTo>
                  <a:cubicBezTo>
                    <a:pt x="123" y="466"/>
                    <a:pt x="123" y="466"/>
                    <a:pt x="123" y="466"/>
                  </a:cubicBezTo>
                  <a:cubicBezTo>
                    <a:pt x="123" y="466"/>
                    <a:pt x="124" y="466"/>
                    <a:pt x="124" y="466"/>
                  </a:cubicBezTo>
                  <a:cubicBezTo>
                    <a:pt x="124" y="466"/>
                    <a:pt x="124" y="466"/>
                    <a:pt x="124" y="466"/>
                  </a:cubicBezTo>
                  <a:cubicBezTo>
                    <a:pt x="124" y="466"/>
                    <a:pt x="124" y="465"/>
                    <a:pt x="124" y="465"/>
                  </a:cubicBezTo>
                  <a:cubicBezTo>
                    <a:pt x="124" y="465"/>
                    <a:pt x="124" y="465"/>
                    <a:pt x="124" y="465"/>
                  </a:cubicBezTo>
                  <a:cubicBezTo>
                    <a:pt x="124" y="465"/>
                    <a:pt x="123" y="465"/>
                    <a:pt x="123" y="465"/>
                  </a:cubicBezTo>
                  <a:cubicBezTo>
                    <a:pt x="123" y="464"/>
                    <a:pt x="123" y="464"/>
                    <a:pt x="123" y="464"/>
                  </a:cubicBezTo>
                  <a:cubicBezTo>
                    <a:pt x="123" y="464"/>
                    <a:pt x="123" y="464"/>
                    <a:pt x="123" y="463"/>
                  </a:cubicBezTo>
                  <a:cubicBezTo>
                    <a:pt x="123" y="463"/>
                    <a:pt x="123" y="463"/>
                    <a:pt x="123" y="463"/>
                  </a:cubicBezTo>
                  <a:cubicBezTo>
                    <a:pt x="122" y="463"/>
                    <a:pt x="121" y="463"/>
                    <a:pt x="120" y="463"/>
                  </a:cubicBezTo>
                  <a:cubicBezTo>
                    <a:pt x="120" y="463"/>
                    <a:pt x="120" y="464"/>
                    <a:pt x="120" y="464"/>
                  </a:cubicBezTo>
                  <a:cubicBezTo>
                    <a:pt x="121" y="464"/>
                    <a:pt x="121" y="463"/>
                    <a:pt x="122" y="464"/>
                  </a:cubicBezTo>
                  <a:cubicBezTo>
                    <a:pt x="121" y="464"/>
                    <a:pt x="121" y="464"/>
                    <a:pt x="121" y="464"/>
                  </a:cubicBezTo>
                  <a:cubicBezTo>
                    <a:pt x="121" y="464"/>
                    <a:pt x="120" y="464"/>
                    <a:pt x="120" y="464"/>
                  </a:cubicBezTo>
                  <a:cubicBezTo>
                    <a:pt x="120" y="464"/>
                    <a:pt x="120" y="464"/>
                    <a:pt x="120" y="464"/>
                  </a:cubicBezTo>
                  <a:cubicBezTo>
                    <a:pt x="120" y="464"/>
                    <a:pt x="120" y="464"/>
                    <a:pt x="120" y="464"/>
                  </a:cubicBezTo>
                  <a:cubicBezTo>
                    <a:pt x="120" y="464"/>
                    <a:pt x="119" y="464"/>
                    <a:pt x="119" y="463"/>
                  </a:cubicBezTo>
                  <a:cubicBezTo>
                    <a:pt x="118" y="463"/>
                    <a:pt x="117" y="463"/>
                    <a:pt x="117" y="462"/>
                  </a:cubicBezTo>
                  <a:cubicBezTo>
                    <a:pt x="117" y="462"/>
                    <a:pt x="117" y="461"/>
                    <a:pt x="118" y="461"/>
                  </a:cubicBezTo>
                  <a:cubicBezTo>
                    <a:pt x="118" y="461"/>
                    <a:pt x="118" y="460"/>
                    <a:pt x="118" y="460"/>
                  </a:cubicBezTo>
                  <a:cubicBezTo>
                    <a:pt x="118" y="460"/>
                    <a:pt x="118" y="460"/>
                    <a:pt x="117" y="461"/>
                  </a:cubicBezTo>
                  <a:cubicBezTo>
                    <a:pt x="117" y="461"/>
                    <a:pt x="116" y="462"/>
                    <a:pt x="116" y="462"/>
                  </a:cubicBezTo>
                  <a:cubicBezTo>
                    <a:pt x="115" y="462"/>
                    <a:pt x="115" y="462"/>
                    <a:pt x="115" y="462"/>
                  </a:cubicBezTo>
                  <a:cubicBezTo>
                    <a:pt x="114" y="462"/>
                    <a:pt x="114" y="462"/>
                    <a:pt x="114" y="462"/>
                  </a:cubicBezTo>
                  <a:cubicBezTo>
                    <a:pt x="114" y="463"/>
                    <a:pt x="115" y="463"/>
                    <a:pt x="116" y="464"/>
                  </a:cubicBezTo>
                  <a:cubicBezTo>
                    <a:pt x="116" y="464"/>
                    <a:pt x="116" y="464"/>
                    <a:pt x="116" y="464"/>
                  </a:cubicBezTo>
                  <a:cubicBezTo>
                    <a:pt x="115" y="465"/>
                    <a:pt x="115" y="465"/>
                    <a:pt x="115" y="465"/>
                  </a:cubicBezTo>
                  <a:cubicBezTo>
                    <a:pt x="114" y="466"/>
                    <a:pt x="113" y="464"/>
                    <a:pt x="113" y="463"/>
                  </a:cubicBezTo>
                  <a:cubicBezTo>
                    <a:pt x="113" y="462"/>
                    <a:pt x="114" y="462"/>
                    <a:pt x="114" y="461"/>
                  </a:cubicBezTo>
                  <a:cubicBezTo>
                    <a:pt x="114" y="461"/>
                    <a:pt x="114" y="461"/>
                    <a:pt x="114" y="461"/>
                  </a:cubicBezTo>
                  <a:cubicBezTo>
                    <a:pt x="115" y="461"/>
                    <a:pt x="115" y="461"/>
                    <a:pt x="115" y="461"/>
                  </a:cubicBezTo>
                  <a:cubicBezTo>
                    <a:pt x="115" y="461"/>
                    <a:pt x="115" y="461"/>
                    <a:pt x="115" y="461"/>
                  </a:cubicBezTo>
                  <a:cubicBezTo>
                    <a:pt x="115" y="461"/>
                    <a:pt x="115" y="461"/>
                    <a:pt x="115" y="460"/>
                  </a:cubicBezTo>
                  <a:cubicBezTo>
                    <a:pt x="115" y="460"/>
                    <a:pt x="115" y="460"/>
                    <a:pt x="115" y="460"/>
                  </a:cubicBezTo>
                  <a:cubicBezTo>
                    <a:pt x="115" y="460"/>
                    <a:pt x="115" y="460"/>
                    <a:pt x="115" y="460"/>
                  </a:cubicBezTo>
                  <a:cubicBezTo>
                    <a:pt x="116" y="459"/>
                    <a:pt x="116" y="459"/>
                    <a:pt x="116" y="459"/>
                  </a:cubicBezTo>
                  <a:cubicBezTo>
                    <a:pt x="116" y="459"/>
                    <a:pt x="116" y="458"/>
                    <a:pt x="117" y="458"/>
                  </a:cubicBezTo>
                  <a:cubicBezTo>
                    <a:pt x="117" y="458"/>
                    <a:pt x="117" y="458"/>
                    <a:pt x="117" y="458"/>
                  </a:cubicBezTo>
                  <a:cubicBezTo>
                    <a:pt x="117" y="457"/>
                    <a:pt x="118" y="458"/>
                    <a:pt x="118" y="458"/>
                  </a:cubicBezTo>
                  <a:cubicBezTo>
                    <a:pt x="118" y="458"/>
                    <a:pt x="118" y="456"/>
                    <a:pt x="119" y="457"/>
                  </a:cubicBezTo>
                  <a:cubicBezTo>
                    <a:pt x="119" y="457"/>
                    <a:pt x="119" y="457"/>
                    <a:pt x="119" y="457"/>
                  </a:cubicBezTo>
                  <a:cubicBezTo>
                    <a:pt x="119" y="457"/>
                    <a:pt x="119" y="457"/>
                    <a:pt x="119" y="457"/>
                  </a:cubicBezTo>
                  <a:cubicBezTo>
                    <a:pt x="119" y="457"/>
                    <a:pt x="119" y="457"/>
                    <a:pt x="119" y="457"/>
                  </a:cubicBezTo>
                  <a:cubicBezTo>
                    <a:pt x="119" y="457"/>
                    <a:pt x="119" y="457"/>
                    <a:pt x="119" y="456"/>
                  </a:cubicBezTo>
                  <a:cubicBezTo>
                    <a:pt x="119" y="456"/>
                    <a:pt x="119" y="456"/>
                    <a:pt x="119" y="456"/>
                  </a:cubicBezTo>
                  <a:cubicBezTo>
                    <a:pt x="120" y="456"/>
                    <a:pt x="120" y="455"/>
                    <a:pt x="120" y="455"/>
                  </a:cubicBezTo>
                  <a:cubicBezTo>
                    <a:pt x="119" y="455"/>
                    <a:pt x="119" y="455"/>
                    <a:pt x="119" y="456"/>
                  </a:cubicBezTo>
                  <a:cubicBezTo>
                    <a:pt x="119" y="456"/>
                    <a:pt x="118" y="456"/>
                    <a:pt x="118" y="457"/>
                  </a:cubicBezTo>
                  <a:cubicBezTo>
                    <a:pt x="118" y="457"/>
                    <a:pt x="117" y="456"/>
                    <a:pt x="117" y="456"/>
                  </a:cubicBezTo>
                  <a:cubicBezTo>
                    <a:pt x="117" y="456"/>
                    <a:pt x="117" y="456"/>
                    <a:pt x="118" y="456"/>
                  </a:cubicBezTo>
                  <a:cubicBezTo>
                    <a:pt x="118" y="456"/>
                    <a:pt x="117" y="455"/>
                    <a:pt x="117" y="455"/>
                  </a:cubicBezTo>
                  <a:cubicBezTo>
                    <a:pt x="117" y="455"/>
                    <a:pt x="117" y="455"/>
                    <a:pt x="117" y="455"/>
                  </a:cubicBezTo>
                  <a:cubicBezTo>
                    <a:pt x="117" y="455"/>
                    <a:pt x="117" y="455"/>
                    <a:pt x="117" y="454"/>
                  </a:cubicBezTo>
                  <a:cubicBezTo>
                    <a:pt x="117" y="454"/>
                    <a:pt x="117" y="454"/>
                    <a:pt x="117" y="454"/>
                  </a:cubicBezTo>
                  <a:cubicBezTo>
                    <a:pt x="118" y="454"/>
                    <a:pt x="118" y="454"/>
                    <a:pt x="118" y="454"/>
                  </a:cubicBezTo>
                  <a:cubicBezTo>
                    <a:pt x="118" y="454"/>
                    <a:pt x="119" y="454"/>
                    <a:pt x="119" y="454"/>
                  </a:cubicBezTo>
                  <a:cubicBezTo>
                    <a:pt x="119" y="454"/>
                    <a:pt x="121" y="453"/>
                    <a:pt x="121" y="454"/>
                  </a:cubicBezTo>
                  <a:cubicBezTo>
                    <a:pt x="121" y="455"/>
                    <a:pt x="121" y="455"/>
                    <a:pt x="122" y="455"/>
                  </a:cubicBezTo>
                  <a:cubicBezTo>
                    <a:pt x="121" y="454"/>
                    <a:pt x="121" y="454"/>
                    <a:pt x="121" y="454"/>
                  </a:cubicBezTo>
                  <a:cubicBezTo>
                    <a:pt x="121" y="454"/>
                    <a:pt x="122" y="453"/>
                    <a:pt x="122" y="453"/>
                  </a:cubicBezTo>
                  <a:cubicBezTo>
                    <a:pt x="122" y="453"/>
                    <a:pt x="122" y="453"/>
                    <a:pt x="122" y="453"/>
                  </a:cubicBezTo>
                  <a:cubicBezTo>
                    <a:pt x="122" y="453"/>
                    <a:pt x="122" y="453"/>
                    <a:pt x="123" y="453"/>
                  </a:cubicBezTo>
                  <a:cubicBezTo>
                    <a:pt x="123" y="452"/>
                    <a:pt x="123" y="453"/>
                    <a:pt x="123" y="453"/>
                  </a:cubicBezTo>
                  <a:cubicBezTo>
                    <a:pt x="123" y="453"/>
                    <a:pt x="124" y="453"/>
                    <a:pt x="124" y="453"/>
                  </a:cubicBezTo>
                  <a:cubicBezTo>
                    <a:pt x="124" y="453"/>
                    <a:pt x="124" y="453"/>
                    <a:pt x="124" y="453"/>
                  </a:cubicBezTo>
                  <a:cubicBezTo>
                    <a:pt x="124" y="453"/>
                    <a:pt x="124" y="453"/>
                    <a:pt x="124" y="453"/>
                  </a:cubicBezTo>
                  <a:cubicBezTo>
                    <a:pt x="124" y="453"/>
                    <a:pt x="125" y="453"/>
                    <a:pt x="125" y="453"/>
                  </a:cubicBezTo>
                  <a:cubicBezTo>
                    <a:pt x="125" y="453"/>
                    <a:pt x="125" y="453"/>
                    <a:pt x="125" y="453"/>
                  </a:cubicBezTo>
                  <a:cubicBezTo>
                    <a:pt x="125" y="453"/>
                    <a:pt x="125" y="453"/>
                    <a:pt x="126" y="453"/>
                  </a:cubicBezTo>
                  <a:cubicBezTo>
                    <a:pt x="126" y="453"/>
                    <a:pt x="126" y="453"/>
                    <a:pt x="126" y="453"/>
                  </a:cubicBezTo>
                  <a:cubicBezTo>
                    <a:pt x="126" y="453"/>
                    <a:pt x="126" y="453"/>
                    <a:pt x="126" y="453"/>
                  </a:cubicBezTo>
                  <a:cubicBezTo>
                    <a:pt x="126" y="454"/>
                    <a:pt x="125" y="454"/>
                    <a:pt x="125" y="454"/>
                  </a:cubicBezTo>
                  <a:cubicBezTo>
                    <a:pt x="125" y="453"/>
                    <a:pt x="125" y="454"/>
                    <a:pt x="125" y="454"/>
                  </a:cubicBezTo>
                  <a:cubicBezTo>
                    <a:pt x="125" y="454"/>
                    <a:pt x="124" y="455"/>
                    <a:pt x="124" y="455"/>
                  </a:cubicBezTo>
                  <a:cubicBezTo>
                    <a:pt x="124" y="455"/>
                    <a:pt x="124" y="456"/>
                    <a:pt x="124" y="456"/>
                  </a:cubicBezTo>
                  <a:cubicBezTo>
                    <a:pt x="124" y="456"/>
                    <a:pt x="124" y="455"/>
                    <a:pt x="125" y="456"/>
                  </a:cubicBezTo>
                  <a:cubicBezTo>
                    <a:pt x="125" y="456"/>
                    <a:pt x="125" y="456"/>
                    <a:pt x="125" y="456"/>
                  </a:cubicBezTo>
                  <a:cubicBezTo>
                    <a:pt x="125" y="456"/>
                    <a:pt x="125" y="456"/>
                    <a:pt x="125" y="456"/>
                  </a:cubicBezTo>
                  <a:cubicBezTo>
                    <a:pt x="125" y="457"/>
                    <a:pt x="125" y="457"/>
                    <a:pt x="124" y="457"/>
                  </a:cubicBezTo>
                  <a:cubicBezTo>
                    <a:pt x="124" y="457"/>
                    <a:pt x="124" y="457"/>
                    <a:pt x="124" y="457"/>
                  </a:cubicBezTo>
                  <a:cubicBezTo>
                    <a:pt x="124" y="457"/>
                    <a:pt x="124" y="457"/>
                    <a:pt x="124" y="457"/>
                  </a:cubicBezTo>
                  <a:cubicBezTo>
                    <a:pt x="125" y="458"/>
                    <a:pt x="125" y="457"/>
                    <a:pt x="125" y="457"/>
                  </a:cubicBezTo>
                  <a:cubicBezTo>
                    <a:pt x="125" y="457"/>
                    <a:pt x="125" y="456"/>
                    <a:pt x="125" y="456"/>
                  </a:cubicBezTo>
                  <a:cubicBezTo>
                    <a:pt x="125" y="457"/>
                    <a:pt x="125" y="457"/>
                    <a:pt x="125" y="457"/>
                  </a:cubicBezTo>
                  <a:cubicBezTo>
                    <a:pt x="125" y="457"/>
                    <a:pt x="126" y="457"/>
                    <a:pt x="126" y="457"/>
                  </a:cubicBezTo>
                  <a:cubicBezTo>
                    <a:pt x="126" y="457"/>
                    <a:pt x="126" y="458"/>
                    <a:pt x="126" y="458"/>
                  </a:cubicBezTo>
                  <a:cubicBezTo>
                    <a:pt x="126" y="458"/>
                    <a:pt x="126" y="458"/>
                    <a:pt x="126" y="458"/>
                  </a:cubicBezTo>
                  <a:cubicBezTo>
                    <a:pt x="126" y="459"/>
                    <a:pt x="126" y="459"/>
                    <a:pt x="126" y="459"/>
                  </a:cubicBezTo>
                  <a:cubicBezTo>
                    <a:pt x="126" y="459"/>
                    <a:pt x="126" y="460"/>
                    <a:pt x="126" y="460"/>
                  </a:cubicBezTo>
                  <a:cubicBezTo>
                    <a:pt x="125" y="460"/>
                    <a:pt x="125" y="460"/>
                    <a:pt x="125" y="461"/>
                  </a:cubicBezTo>
                  <a:cubicBezTo>
                    <a:pt x="125" y="461"/>
                    <a:pt x="125" y="461"/>
                    <a:pt x="125" y="461"/>
                  </a:cubicBezTo>
                  <a:cubicBezTo>
                    <a:pt x="126" y="461"/>
                    <a:pt x="126" y="461"/>
                    <a:pt x="126" y="461"/>
                  </a:cubicBezTo>
                  <a:cubicBezTo>
                    <a:pt x="126" y="461"/>
                    <a:pt x="126" y="460"/>
                    <a:pt x="126" y="460"/>
                  </a:cubicBezTo>
                  <a:cubicBezTo>
                    <a:pt x="127" y="460"/>
                    <a:pt x="127" y="458"/>
                    <a:pt x="128" y="458"/>
                  </a:cubicBezTo>
                  <a:cubicBezTo>
                    <a:pt x="128" y="457"/>
                    <a:pt x="129" y="457"/>
                    <a:pt x="129" y="456"/>
                  </a:cubicBezTo>
                  <a:cubicBezTo>
                    <a:pt x="128" y="456"/>
                    <a:pt x="128" y="456"/>
                    <a:pt x="128" y="456"/>
                  </a:cubicBezTo>
                  <a:cubicBezTo>
                    <a:pt x="128" y="457"/>
                    <a:pt x="127" y="457"/>
                    <a:pt x="127" y="458"/>
                  </a:cubicBezTo>
                  <a:cubicBezTo>
                    <a:pt x="127" y="458"/>
                    <a:pt x="127" y="458"/>
                    <a:pt x="127" y="458"/>
                  </a:cubicBezTo>
                  <a:cubicBezTo>
                    <a:pt x="127" y="458"/>
                    <a:pt x="127" y="458"/>
                    <a:pt x="127" y="458"/>
                  </a:cubicBezTo>
                  <a:cubicBezTo>
                    <a:pt x="127" y="458"/>
                    <a:pt x="127" y="458"/>
                    <a:pt x="127" y="458"/>
                  </a:cubicBezTo>
                  <a:cubicBezTo>
                    <a:pt x="127" y="457"/>
                    <a:pt x="127" y="455"/>
                    <a:pt x="127" y="455"/>
                  </a:cubicBezTo>
                  <a:cubicBezTo>
                    <a:pt x="127" y="454"/>
                    <a:pt x="128" y="454"/>
                    <a:pt x="128" y="454"/>
                  </a:cubicBezTo>
                  <a:cubicBezTo>
                    <a:pt x="129" y="454"/>
                    <a:pt x="128" y="454"/>
                    <a:pt x="128" y="453"/>
                  </a:cubicBezTo>
                  <a:cubicBezTo>
                    <a:pt x="128" y="453"/>
                    <a:pt x="128" y="453"/>
                    <a:pt x="129" y="452"/>
                  </a:cubicBezTo>
                  <a:cubicBezTo>
                    <a:pt x="129" y="452"/>
                    <a:pt x="129" y="452"/>
                    <a:pt x="129" y="452"/>
                  </a:cubicBezTo>
                  <a:cubicBezTo>
                    <a:pt x="129" y="452"/>
                    <a:pt x="129" y="452"/>
                    <a:pt x="129" y="452"/>
                  </a:cubicBezTo>
                  <a:cubicBezTo>
                    <a:pt x="129" y="452"/>
                    <a:pt x="130" y="452"/>
                    <a:pt x="130" y="452"/>
                  </a:cubicBezTo>
                  <a:cubicBezTo>
                    <a:pt x="130" y="452"/>
                    <a:pt x="130" y="452"/>
                    <a:pt x="129" y="452"/>
                  </a:cubicBezTo>
                  <a:cubicBezTo>
                    <a:pt x="129" y="452"/>
                    <a:pt x="128" y="452"/>
                    <a:pt x="128" y="453"/>
                  </a:cubicBezTo>
                  <a:cubicBezTo>
                    <a:pt x="127" y="453"/>
                    <a:pt x="128" y="452"/>
                    <a:pt x="128" y="452"/>
                  </a:cubicBezTo>
                  <a:cubicBezTo>
                    <a:pt x="128" y="451"/>
                    <a:pt x="128" y="451"/>
                    <a:pt x="128" y="451"/>
                  </a:cubicBezTo>
                  <a:cubicBezTo>
                    <a:pt x="128" y="450"/>
                    <a:pt x="128" y="450"/>
                    <a:pt x="128" y="450"/>
                  </a:cubicBezTo>
                  <a:cubicBezTo>
                    <a:pt x="128" y="450"/>
                    <a:pt x="128" y="450"/>
                    <a:pt x="128" y="450"/>
                  </a:cubicBezTo>
                  <a:cubicBezTo>
                    <a:pt x="128" y="450"/>
                    <a:pt x="128" y="450"/>
                    <a:pt x="129" y="450"/>
                  </a:cubicBezTo>
                  <a:cubicBezTo>
                    <a:pt x="129" y="450"/>
                    <a:pt x="129" y="450"/>
                    <a:pt x="129" y="449"/>
                  </a:cubicBezTo>
                  <a:cubicBezTo>
                    <a:pt x="129" y="449"/>
                    <a:pt x="129" y="449"/>
                    <a:pt x="129" y="449"/>
                  </a:cubicBezTo>
                  <a:cubicBezTo>
                    <a:pt x="129" y="449"/>
                    <a:pt x="129" y="449"/>
                    <a:pt x="129" y="449"/>
                  </a:cubicBezTo>
                  <a:cubicBezTo>
                    <a:pt x="129" y="448"/>
                    <a:pt x="130" y="448"/>
                    <a:pt x="130" y="448"/>
                  </a:cubicBezTo>
                  <a:cubicBezTo>
                    <a:pt x="130" y="448"/>
                    <a:pt x="130" y="448"/>
                    <a:pt x="130" y="449"/>
                  </a:cubicBezTo>
                  <a:cubicBezTo>
                    <a:pt x="130" y="449"/>
                    <a:pt x="131" y="449"/>
                    <a:pt x="131" y="449"/>
                  </a:cubicBezTo>
                  <a:cubicBezTo>
                    <a:pt x="131" y="449"/>
                    <a:pt x="131" y="450"/>
                    <a:pt x="132" y="450"/>
                  </a:cubicBezTo>
                  <a:cubicBezTo>
                    <a:pt x="132" y="450"/>
                    <a:pt x="132" y="450"/>
                    <a:pt x="132" y="450"/>
                  </a:cubicBezTo>
                  <a:cubicBezTo>
                    <a:pt x="132" y="450"/>
                    <a:pt x="132" y="450"/>
                    <a:pt x="132" y="450"/>
                  </a:cubicBezTo>
                  <a:cubicBezTo>
                    <a:pt x="133" y="450"/>
                    <a:pt x="133" y="450"/>
                    <a:pt x="133" y="449"/>
                  </a:cubicBezTo>
                  <a:cubicBezTo>
                    <a:pt x="134" y="449"/>
                    <a:pt x="132" y="449"/>
                    <a:pt x="132" y="449"/>
                  </a:cubicBezTo>
                  <a:cubicBezTo>
                    <a:pt x="132" y="449"/>
                    <a:pt x="132" y="449"/>
                    <a:pt x="132" y="449"/>
                  </a:cubicBezTo>
                  <a:cubicBezTo>
                    <a:pt x="132" y="449"/>
                    <a:pt x="131" y="449"/>
                    <a:pt x="131" y="449"/>
                  </a:cubicBezTo>
                  <a:cubicBezTo>
                    <a:pt x="131" y="448"/>
                    <a:pt x="131" y="448"/>
                    <a:pt x="130" y="448"/>
                  </a:cubicBezTo>
                  <a:cubicBezTo>
                    <a:pt x="130" y="448"/>
                    <a:pt x="130" y="448"/>
                    <a:pt x="129" y="448"/>
                  </a:cubicBezTo>
                  <a:cubicBezTo>
                    <a:pt x="129" y="448"/>
                    <a:pt x="129" y="449"/>
                    <a:pt x="129" y="448"/>
                  </a:cubicBezTo>
                  <a:cubicBezTo>
                    <a:pt x="129" y="448"/>
                    <a:pt x="129" y="448"/>
                    <a:pt x="129" y="448"/>
                  </a:cubicBezTo>
                  <a:cubicBezTo>
                    <a:pt x="129" y="447"/>
                    <a:pt x="129" y="447"/>
                    <a:pt x="129" y="447"/>
                  </a:cubicBezTo>
                  <a:cubicBezTo>
                    <a:pt x="129" y="447"/>
                    <a:pt x="129" y="447"/>
                    <a:pt x="129" y="447"/>
                  </a:cubicBezTo>
                  <a:cubicBezTo>
                    <a:pt x="129" y="447"/>
                    <a:pt x="129" y="446"/>
                    <a:pt x="129" y="446"/>
                  </a:cubicBezTo>
                  <a:cubicBezTo>
                    <a:pt x="129" y="446"/>
                    <a:pt x="129" y="446"/>
                    <a:pt x="129" y="446"/>
                  </a:cubicBezTo>
                  <a:cubicBezTo>
                    <a:pt x="129" y="446"/>
                    <a:pt x="129" y="446"/>
                    <a:pt x="129" y="446"/>
                  </a:cubicBezTo>
                  <a:cubicBezTo>
                    <a:pt x="129" y="445"/>
                    <a:pt x="129" y="445"/>
                    <a:pt x="129" y="445"/>
                  </a:cubicBezTo>
                  <a:cubicBezTo>
                    <a:pt x="129" y="445"/>
                    <a:pt x="129" y="445"/>
                    <a:pt x="129" y="445"/>
                  </a:cubicBezTo>
                  <a:cubicBezTo>
                    <a:pt x="130" y="445"/>
                    <a:pt x="130" y="445"/>
                    <a:pt x="130" y="445"/>
                  </a:cubicBezTo>
                  <a:cubicBezTo>
                    <a:pt x="131" y="445"/>
                    <a:pt x="131" y="445"/>
                    <a:pt x="131" y="445"/>
                  </a:cubicBezTo>
                  <a:cubicBezTo>
                    <a:pt x="131" y="444"/>
                    <a:pt x="132" y="444"/>
                    <a:pt x="132" y="444"/>
                  </a:cubicBezTo>
                  <a:cubicBezTo>
                    <a:pt x="132" y="444"/>
                    <a:pt x="133" y="443"/>
                    <a:pt x="133" y="443"/>
                  </a:cubicBezTo>
                  <a:cubicBezTo>
                    <a:pt x="133" y="443"/>
                    <a:pt x="133" y="443"/>
                    <a:pt x="134" y="443"/>
                  </a:cubicBezTo>
                  <a:cubicBezTo>
                    <a:pt x="134" y="442"/>
                    <a:pt x="134" y="441"/>
                    <a:pt x="134" y="441"/>
                  </a:cubicBezTo>
                  <a:cubicBezTo>
                    <a:pt x="134" y="441"/>
                    <a:pt x="134" y="441"/>
                    <a:pt x="134" y="441"/>
                  </a:cubicBezTo>
                  <a:cubicBezTo>
                    <a:pt x="134" y="441"/>
                    <a:pt x="135" y="440"/>
                    <a:pt x="135" y="440"/>
                  </a:cubicBezTo>
                  <a:cubicBezTo>
                    <a:pt x="135" y="440"/>
                    <a:pt x="135" y="440"/>
                    <a:pt x="134" y="440"/>
                  </a:cubicBezTo>
                  <a:cubicBezTo>
                    <a:pt x="134" y="440"/>
                    <a:pt x="134" y="439"/>
                    <a:pt x="134" y="439"/>
                  </a:cubicBezTo>
                  <a:cubicBezTo>
                    <a:pt x="134" y="439"/>
                    <a:pt x="134" y="440"/>
                    <a:pt x="134" y="440"/>
                  </a:cubicBezTo>
                  <a:cubicBezTo>
                    <a:pt x="134" y="440"/>
                    <a:pt x="134" y="440"/>
                    <a:pt x="134" y="440"/>
                  </a:cubicBezTo>
                  <a:cubicBezTo>
                    <a:pt x="133" y="440"/>
                    <a:pt x="133" y="440"/>
                    <a:pt x="132" y="439"/>
                  </a:cubicBezTo>
                  <a:cubicBezTo>
                    <a:pt x="132" y="438"/>
                    <a:pt x="132" y="438"/>
                    <a:pt x="132" y="438"/>
                  </a:cubicBezTo>
                  <a:cubicBezTo>
                    <a:pt x="132" y="438"/>
                    <a:pt x="132" y="438"/>
                    <a:pt x="131" y="438"/>
                  </a:cubicBezTo>
                  <a:cubicBezTo>
                    <a:pt x="131" y="438"/>
                    <a:pt x="131" y="438"/>
                    <a:pt x="131" y="438"/>
                  </a:cubicBezTo>
                  <a:cubicBezTo>
                    <a:pt x="131" y="438"/>
                    <a:pt x="130" y="438"/>
                    <a:pt x="130" y="438"/>
                  </a:cubicBezTo>
                  <a:cubicBezTo>
                    <a:pt x="130" y="438"/>
                    <a:pt x="130" y="438"/>
                    <a:pt x="130" y="437"/>
                  </a:cubicBezTo>
                  <a:cubicBezTo>
                    <a:pt x="130" y="437"/>
                    <a:pt x="130" y="437"/>
                    <a:pt x="130" y="437"/>
                  </a:cubicBezTo>
                  <a:cubicBezTo>
                    <a:pt x="130" y="437"/>
                    <a:pt x="129" y="437"/>
                    <a:pt x="130" y="437"/>
                  </a:cubicBezTo>
                  <a:cubicBezTo>
                    <a:pt x="130" y="437"/>
                    <a:pt x="130" y="437"/>
                    <a:pt x="130" y="436"/>
                  </a:cubicBezTo>
                  <a:cubicBezTo>
                    <a:pt x="130" y="436"/>
                    <a:pt x="130" y="436"/>
                    <a:pt x="130" y="436"/>
                  </a:cubicBezTo>
                  <a:cubicBezTo>
                    <a:pt x="130" y="436"/>
                    <a:pt x="130" y="436"/>
                    <a:pt x="130" y="436"/>
                  </a:cubicBezTo>
                  <a:cubicBezTo>
                    <a:pt x="130" y="436"/>
                    <a:pt x="130" y="436"/>
                    <a:pt x="130" y="436"/>
                  </a:cubicBezTo>
                  <a:cubicBezTo>
                    <a:pt x="130" y="436"/>
                    <a:pt x="130" y="436"/>
                    <a:pt x="130" y="435"/>
                  </a:cubicBezTo>
                  <a:cubicBezTo>
                    <a:pt x="130" y="435"/>
                    <a:pt x="130" y="435"/>
                    <a:pt x="130" y="435"/>
                  </a:cubicBezTo>
                  <a:cubicBezTo>
                    <a:pt x="130" y="435"/>
                    <a:pt x="130" y="435"/>
                    <a:pt x="130" y="434"/>
                  </a:cubicBezTo>
                  <a:cubicBezTo>
                    <a:pt x="130" y="434"/>
                    <a:pt x="130" y="434"/>
                    <a:pt x="131" y="434"/>
                  </a:cubicBezTo>
                  <a:cubicBezTo>
                    <a:pt x="131" y="434"/>
                    <a:pt x="131" y="435"/>
                    <a:pt x="131" y="435"/>
                  </a:cubicBezTo>
                  <a:cubicBezTo>
                    <a:pt x="131" y="435"/>
                    <a:pt x="131" y="435"/>
                    <a:pt x="131" y="435"/>
                  </a:cubicBezTo>
                  <a:cubicBezTo>
                    <a:pt x="131" y="435"/>
                    <a:pt x="131" y="435"/>
                    <a:pt x="131" y="435"/>
                  </a:cubicBezTo>
                  <a:cubicBezTo>
                    <a:pt x="131" y="435"/>
                    <a:pt x="131" y="435"/>
                    <a:pt x="131" y="435"/>
                  </a:cubicBezTo>
                  <a:cubicBezTo>
                    <a:pt x="131" y="435"/>
                    <a:pt x="131" y="434"/>
                    <a:pt x="131" y="434"/>
                  </a:cubicBezTo>
                  <a:cubicBezTo>
                    <a:pt x="131" y="434"/>
                    <a:pt x="131" y="434"/>
                    <a:pt x="131" y="434"/>
                  </a:cubicBezTo>
                  <a:cubicBezTo>
                    <a:pt x="131" y="434"/>
                    <a:pt x="132" y="434"/>
                    <a:pt x="132" y="434"/>
                  </a:cubicBezTo>
                  <a:cubicBezTo>
                    <a:pt x="132" y="434"/>
                    <a:pt x="132" y="433"/>
                    <a:pt x="132" y="433"/>
                  </a:cubicBezTo>
                  <a:cubicBezTo>
                    <a:pt x="132" y="433"/>
                    <a:pt x="132" y="433"/>
                    <a:pt x="132" y="433"/>
                  </a:cubicBezTo>
                  <a:cubicBezTo>
                    <a:pt x="132" y="433"/>
                    <a:pt x="132" y="433"/>
                    <a:pt x="131" y="433"/>
                  </a:cubicBezTo>
                  <a:cubicBezTo>
                    <a:pt x="131" y="433"/>
                    <a:pt x="131" y="433"/>
                    <a:pt x="131" y="433"/>
                  </a:cubicBezTo>
                  <a:cubicBezTo>
                    <a:pt x="131" y="433"/>
                    <a:pt x="131" y="433"/>
                    <a:pt x="131" y="433"/>
                  </a:cubicBezTo>
                  <a:cubicBezTo>
                    <a:pt x="131" y="433"/>
                    <a:pt x="131" y="433"/>
                    <a:pt x="131" y="432"/>
                  </a:cubicBezTo>
                  <a:cubicBezTo>
                    <a:pt x="132" y="432"/>
                    <a:pt x="132" y="432"/>
                    <a:pt x="132" y="432"/>
                  </a:cubicBezTo>
                  <a:cubicBezTo>
                    <a:pt x="132" y="432"/>
                    <a:pt x="132" y="432"/>
                    <a:pt x="132" y="432"/>
                  </a:cubicBezTo>
                  <a:cubicBezTo>
                    <a:pt x="132" y="432"/>
                    <a:pt x="132" y="432"/>
                    <a:pt x="132" y="432"/>
                  </a:cubicBezTo>
                  <a:cubicBezTo>
                    <a:pt x="132" y="432"/>
                    <a:pt x="132" y="432"/>
                    <a:pt x="132" y="431"/>
                  </a:cubicBezTo>
                  <a:cubicBezTo>
                    <a:pt x="132" y="431"/>
                    <a:pt x="132" y="431"/>
                    <a:pt x="132" y="431"/>
                  </a:cubicBezTo>
                  <a:cubicBezTo>
                    <a:pt x="132" y="431"/>
                    <a:pt x="131" y="431"/>
                    <a:pt x="131" y="431"/>
                  </a:cubicBezTo>
                  <a:cubicBezTo>
                    <a:pt x="131" y="431"/>
                    <a:pt x="131" y="430"/>
                    <a:pt x="131" y="430"/>
                  </a:cubicBezTo>
                  <a:cubicBezTo>
                    <a:pt x="131" y="430"/>
                    <a:pt x="131" y="430"/>
                    <a:pt x="131" y="430"/>
                  </a:cubicBezTo>
                  <a:cubicBezTo>
                    <a:pt x="131" y="430"/>
                    <a:pt x="131" y="429"/>
                    <a:pt x="131" y="429"/>
                  </a:cubicBezTo>
                  <a:cubicBezTo>
                    <a:pt x="131" y="429"/>
                    <a:pt x="131" y="429"/>
                    <a:pt x="131" y="429"/>
                  </a:cubicBezTo>
                  <a:cubicBezTo>
                    <a:pt x="132" y="429"/>
                    <a:pt x="132" y="428"/>
                    <a:pt x="132" y="428"/>
                  </a:cubicBezTo>
                  <a:cubicBezTo>
                    <a:pt x="132" y="428"/>
                    <a:pt x="132" y="428"/>
                    <a:pt x="132" y="428"/>
                  </a:cubicBezTo>
                  <a:cubicBezTo>
                    <a:pt x="132" y="428"/>
                    <a:pt x="132" y="427"/>
                    <a:pt x="132" y="427"/>
                  </a:cubicBezTo>
                  <a:cubicBezTo>
                    <a:pt x="132" y="427"/>
                    <a:pt x="132" y="427"/>
                    <a:pt x="132" y="427"/>
                  </a:cubicBezTo>
                  <a:cubicBezTo>
                    <a:pt x="132" y="427"/>
                    <a:pt x="132" y="427"/>
                    <a:pt x="132" y="426"/>
                  </a:cubicBezTo>
                  <a:cubicBezTo>
                    <a:pt x="132" y="426"/>
                    <a:pt x="132" y="426"/>
                    <a:pt x="133" y="426"/>
                  </a:cubicBezTo>
                  <a:cubicBezTo>
                    <a:pt x="133" y="426"/>
                    <a:pt x="133" y="426"/>
                    <a:pt x="133" y="426"/>
                  </a:cubicBezTo>
                  <a:cubicBezTo>
                    <a:pt x="133" y="426"/>
                    <a:pt x="133" y="425"/>
                    <a:pt x="133" y="425"/>
                  </a:cubicBezTo>
                  <a:cubicBezTo>
                    <a:pt x="133" y="425"/>
                    <a:pt x="133" y="425"/>
                    <a:pt x="133" y="424"/>
                  </a:cubicBezTo>
                  <a:cubicBezTo>
                    <a:pt x="133" y="424"/>
                    <a:pt x="133" y="424"/>
                    <a:pt x="133" y="424"/>
                  </a:cubicBezTo>
                  <a:cubicBezTo>
                    <a:pt x="133" y="424"/>
                    <a:pt x="133" y="424"/>
                    <a:pt x="133" y="424"/>
                  </a:cubicBezTo>
                  <a:cubicBezTo>
                    <a:pt x="133" y="423"/>
                    <a:pt x="133" y="423"/>
                    <a:pt x="133" y="423"/>
                  </a:cubicBezTo>
                  <a:cubicBezTo>
                    <a:pt x="133" y="423"/>
                    <a:pt x="132" y="423"/>
                    <a:pt x="133" y="422"/>
                  </a:cubicBezTo>
                  <a:cubicBezTo>
                    <a:pt x="133" y="422"/>
                    <a:pt x="133" y="421"/>
                    <a:pt x="133" y="421"/>
                  </a:cubicBezTo>
                  <a:cubicBezTo>
                    <a:pt x="133" y="421"/>
                    <a:pt x="133" y="421"/>
                    <a:pt x="133" y="421"/>
                  </a:cubicBezTo>
                  <a:cubicBezTo>
                    <a:pt x="133" y="421"/>
                    <a:pt x="133" y="421"/>
                    <a:pt x="134" y="421"/>
                  </a:cubicBezTo>
                  <a:cubicBezTo>
                    <a:pt x="134" y="421"/>
                    <a:pt x="134" y="421"/>
                    <a:pt x="134" y="422"/>
                  </a:cubicBezTo>
                  <a:cubicBezTo>
                    <a:pt x="134" y="421"/>
                    <a:pt x="134" y="421"/>
                    <a:pt x="134" y="421"/>
                  </a:cubicBezTo>
                  <a:cubicBezTo>
                    <a:pt x="134" y="421"/>
                    <a:pt x="134" y="420"/>
                    <a:pt x="134" y="420"/>
                  </a:cubicBezTo>
                  <a:cubicBezTo>
                    <a:pt x="133" y="419"/>
                    <a:pt x="133" y="419"/>
                    <a:pt x="133" y="419"/>
                  </a:cubicBezTo>
                  <a:cubicBezTo>
                    <a:pt x="133" y="419"/>
                    <a:pt x="133" y="419"/>
                    <a:pt x="133" y="418"/>
                  </a:cubicBezTo>
                  <a:cubicBezTo>
                    <a:pt x="133" y="418"/>
                    <a:pt x="133" y="418"/>
                    <a:pt x="134" y="418"/>
                  </a:cubicBezTo>
                  <a:cubicBezTo>
                    <a:pt x="134" y="418"/>
                    <a:pt x="134" y="418"/>
                    <a:pt x="135" y="418"/>
                  </a:cubicBezTo>
                  <a:cubicBezTo>
                    <a:pt x="135" y="418"/>
                    <a:pt x="135" y="418"/>
                    <a:pt x="135" y="418"/>
                  </a:cubicBezTo>
                  <a:cubicBezTo>
                    <a:pt x="135" y="419"/>
                    <a:pt x="135" y="419"/>
                    <a:pt x="135" y="419"/>
                  </a:cubicBezTo>
                  <a:cubicBezTo>
                    <a:pt x="135" y="419"/>
                    <a:pt x="135" y="420"/>
                    <a:pt x="136" y="420"/>
                  </a:cubicBezTo>
                  <a:cubicBezTo>
                    <a:pt x="136" y="420"/>
                    <a:pt x="136" y="420"/>
                    <a:pt x="136" y="420"/>
                  </a:cubicBezTo>
                  <a:cubicBezTo>
                    <a:pt x="136" y="420"/>
                    <a:pt x="135" y="419"/>
                    <a:pt x="135" y="419"/>
                  </a:cubicBezTo>
                  <a:cubicBezTo>
                    <a:pt x="135" y="419"/>
                    <a:pt x="135" y="419"/>
                    <a:pt x="135" y="419"/>
                  </a:cubicBezTo>
                  <a:cubicBezTo>
                    <a:pt x="135" y="419"/>
                    <a:pt x="135" y="419"/>
                    <a:pt x="135" y="419"/>
                  </a:cubicBezTo>
                  <a:cubicBezTo>
                    <a:pt x="135" y="418"/>
                    <a:pt x="135" y="418"/>
                    <a:pt x="135" y="418"/>
                  </a:cubicBezTo>
                  <a:cubicBezTo>
                    <a:pt x="135" y="417"/>
                    <a:pt x="135" y="417"/>
                    <a:pt x="136" y="416"/>
                  </a:cubicBezTo>
                  <a:cubicBezTo>
                    <a:pt x="136" y="416"/>
                    <a:pt x="136" y="416"/>
                    <a:pt x="135" y="416"/>
                  </a:cubicBezTo>
                  <a:cubicBezTo>
                    <a:pt x="135" y="416"/>
                    <a:pt x="135" y="416"/>
                    <a:pt x="135" y="416"/>
                  </a:cubicBezTo>
                  <a:cubicBezTo>
                    <a:pt x="135" y="416"/>
                    <a:pt x="135" y="416"/>
                    <a:pt x="134" y="416"/>
                  </a:cubicBezTo>
                  <a:cubicBezTo>
                    <a:pt x="134" y="416"/>
                    <a:pt x="134" y="416"/>
                    <a:pt x="134" y="416"/>
                  </a:cubicBezTo>
                  <a:cubicBezTo>
                    <a:pt x="133" y="416"/>
                    <a:pt x="133" y="416"/>
                    <a:pt x="133" y="415"/>
                  </a:cubicBezTo>
                  <a:cubicBezTo>
                    <a:pt x="133" y="415"/>
                    <a:pt x="133" y="415"/>
                    <a:pt x="133" y="415"/>
                  </a:cubicBezTo>
                  <a:cubicBezTo>
                    <a:pt x="133" y="415"/>
                    <a:pt x="133" y="415"/>
                    <a:pt x="133" y="415"/>
                  </a:cubicBezTo>
                  <a:cubicBezTo>
                    <a:pt x="133" y="414"/>
                    <a:pt x="134" y="414"/>
                    <a:pt x="134" y="414"/>
                  </a:cubicBezTo>
                  <a:cubicBezTo>
                    <a:pt x="134" y="413"/>
                    <a:pt x="134" y="413"/>
                    <a:pt x="134" y="413"/>
                  </a:cubicBezTo>
                  <a:cubicBezTo>
                    <a:pt x="134" y="413"/>
                    <a:pt x="134" y="412"/>
                    <a:pt x="133" y="412"/>
                  </a:cubicBezTo>
                  <a:cubicBezTo>
                    <a:pt x="133" y="412"/>
                    <a:pt x="133" y="412"/>
                    <a:pt x="133" y="412"/>
                  </a:cubicBezTo>
                  <a:cubicBezTo>
                    <a:pt x="133" y="412"/>
                    <a:pt x="133" y="411"/>
                    <a:pt x="132" y="411"/>
                  </a:cubicBezTo>
                  <a:cubicBezTo>
                    <a:pt x="132" y="411"/>
                    <a:pt x="132" y="412"/>
                    <a:pt x="131" y="412"/>
                  </a:cubicBezTo>
                  <a:cubicBezTo>
                    <a:pt x="131" y="412"/>
                    <a:pt x="131" y="412"/>
                    <a:pt x="131" y="413"/>
                  </a:cubicBezTo>
                  <a:cubicBezTo>
                    <a:pt x="131" y="413"/>
                    <a:pt x="131" y="413"/>
                    <a:pt x="131" y="413"/>
                  </a:cubicBezTo>
                  <a:cubicBezTo>
                    <a:pt x="131" y="413"/>
                    <a:pt x="131" y="414"/>
                    <a:pt x="131" y="414"/>
                  </a:cubicBezTo>
                  <a:cubicBezTo>
                    <a:pt x="130" y="414"/>
                    <a:pt x="130" y="414"/>
                    <a:pt x="130" y="414"/>
                  </a:cubicBezTo>
                  <a:cubicBezTo>
                    <a:pt x="130" y="414"/>
                    <a:pt x="128" y="414"/>
                    <a:pt x="128" y="414"/>
                  </a:cubicBezTo>
                  <a:cubicBezTo>
                    <a:pt x="128" y="414"/>
                    <a:pt x="128" y="414"/>
                    <a:pt x="128" y="414"/>
                  </a:cubicBezTo>
                  <a:cubicBezTo>
                    <a:pt x="128" y="414"/>
                    <a:pt x="128" y="414"/>
                    <a:pt x="128" y="414"/>
                  </a:cubicBezTo>
                  <a:cubicBezTo>
                    <a:pt x="128" y="414"/>
                    <a:pt x="127" y="414"/>
                    <a:pt x="127" y="414"/>
                  </a:cubicBezTo>
                  <a:cubicBezTo>
                    <a:pt x="127" y="414"/>
                    <a:pt x="126" y="414"/>
                    <a:pt x="127" y="413"/>
                  </a:cubicBezTo>
                  <a:cubicBezTo>
                    <a:pt x="127" y="413"/>
                    <a:pt x="127" y="413"/>
                    <a:pt x="127" y="412"/>
                  </a:cubicBezTo>
                  <a:cubicBezTo>
                    <a:pt x="127" y="412"/>
                    <a:pt x="126" y="412"/>
                    <a:pt x="126" y="412"/>
                  </a:cubicBezTo>
                  <a:cubicBezTo>
                    <a:pt x="125" y="411"/>
                    <a:pt x="126" y="410"/>
                    <a:pt x="125" y="409"/>
                  </a:cubicBezTo>
                  <a:cubicBezTo>
                    <a:pt x="125" y="409"/>
                    <a:pt x="124" y="407"/>
                    <a:pt x="125" y="406"/>
                  </a:cubicBezTo>
                  <a:cubicBezTo>
                    <a:pt x="125" y="406"/>
                    <a:pt x="125" y="406"/>
                    <a:pt x="125" y="406"/>
                  </a:cubicBezTo>
                  <a:cubicBezTo>
                    <a:pt x="126" y="406"/>
                    <a:pt x="125" y="406"/>
                    <a:pt x="125" y="405"/>
                  </a:cubicBezTo>
                  <a:cubicBezTo>
                    <a:pt x="125" y="405"/>
                    <a:pt x="126" y="405"/>
                    <a:pt x="126" y="405"/>
                  </a:cubicBezTo>
                  <a:cubicBezTo>
                    <a:pt x="126" y="405"/>
                    <a:pt x="125" y="404"/>
                    <a:pt x="125" y="404"/>
                  </a:cubicBezTo>
                  <a:cubicBezTo>
                    <a:pt x="126" y="403"/>
                    <a:pt x="126" y="403"/>
                    <a:pt x="126" y="402"/>
                  </a:cubicBezTo>
                  <a:cubicBezTo>
                    <a:pt x="126" y="400"/>
                    <a:pt x="126" y="400"/>
                    <a:pt x="127" y="399"/>
                  </a:cubicBezTo>
                  <a:cubicBezTo>
                    <a:pt x="127" y="399"/>
                    <a:pt x="127" y="399"/>
                    <a:pt x="127" y="398"/>
                  </a:cubicBezTo>
                  <a:cubicBezTo>
                    <a:pt x="127" y="397"/>
                    <a:pt x="126" y="398"/>
                    <a:pt x="128" y="397"/>
                  </a:cubicBezTo>
                  <a:cubicBezTo>
                    <a:pt x="128" y="397"/>
                    <a:pt x="128" y="396"/>
                    <a:pt x="128" y="396"/>
                  </a:cubicBezTo>
                  <a:cubicBezTo>
                    <a:pt x="128" y="396"/>
                    <a:pt x="129" y="397"/>
                    <a:pt x="129" y="396"/>
                  </a:cubicBezTo>
                  <a:cubicBezTo>
                    <a:pt x="129" y="396"/>
                    <a:pt x="129" y="396"/>
                    <a:pt x="129" y="396"/>
                  </a:cubicBezTo>
                  <a:cubicBezTo>
                    <a:pt x="129" y="395"/>
                    <a:pt x="129" y="395"/>
                    <a:pt x="129" y="395"/>
                  </a:cubicBezTo>
                  <a:cubicBezTo>
                    <a:pt x="129" y="394"/>
                    <a:pt x="130" y="393"/>
                    <a:pt x="130" y="393"/>
                  </a:cubicBezTo>
                  <a:cubicBezTo>
                    <a:pt x="130" y="392"/>
                    <a:pt x="130" y="391"/>
                    <a:pt x="130" y="391"/>
                  </a:cubicBezTo>
                  <a:cubicBezTo>
                    <a:pt x="130" y="390"/>
                    <a:pt x="130" y="390"/>
                    <a:pt x="130" y="390"/>
                  </a:cubicBezTo>
                  <a:cubicBezTo>
                    <a:pt x="130" y="389"/>
                    <a:pt x="130" y="389"/>
                    <a:pt x="130" y="389"/>
                  </a:cubicBezTo>
                  <a:cubicBezTo>
                    <a:pt x="129" y="389"/>
                    <a:pt x="129" y="388"/>
                    <a:pt x="129" y="388"/>
                  </a:cubicBezTo>
                  <a:cubicBezTo>
                    <a:pt x="129" y="388"/>
                    <a:pt x="129" y="388"/>
                    <a:pt x="129" y="387"/>
                  </a:cubicBezTo>
                  <a:cubicBezTo>
                    <a:pt x="129" y="387"/>
                    <a:pt x="129" y="388"/>
                    <a:pt x="130" y="388"/>
                  </a:cubicBezTo>
                  <a:cubicBezTo>
                    <a:pt x="130" y="388"/>
                    <a:pt x="130" y="387"/>
                    <a:pt x="130" y="387"/>
                  </a:cubicBezTo>
                  <a:cubicBezTo>
                    <a:pt x="130" y="387"/>
                    <a:pt x="130" y="387"/>
                    <a:pt x="130" y="387"/>
                  </a:cubicBezTo>
                  <a:cubicBezTo>
                    <a:pt x="130" y="387"/>
                    <a:pt x="129" y="387"/>
                    <a:pt x="129" y="387"/>
                  </a:cubicBezTo>
                  <a:cubicBezTo>
                    <a:pt x="129" y="387"/>
                    <a:pt x="129" y="387"/>
                    <a:pt x="129" y="386"/>
                  </a:cubicBezTo>
                  <a:cubicBezTo>
                    <a:pt x="129" y="386"/>
                    <a:pt x="130" y="386"/>
                    <a:pt x="130" y="386"/>
                  </a:cubicBezTo>
                  <a:cubicBezTo>
                    <a:pt x="130" y="385"/>
                    <a:pt x="129" y="386"/>
                    <a:pt x="128" y="386"/>
                  </a:cubicBezTo>
                  <a:cubicBezTo>
                    <a:pt x="127" y="386"/>
                    <a:pt x="128" y="381"/>
                    <a:pt x="128" y="381"/>
                  </a:cubicBezTo>
                  <a:cubicBezTo>
                    <a:pt x="129" y="380"/>
                    <a:pt x="128" y="378"/>
                    <a:pt x="127" y="377"/>
                  </a:cubicBezTo>
                  <a:cubicBezTo>
                    <a:pt x="127" y="376"/>
                    <a:pt x="128" y="375"/>
                    <a:pt x="127" y="374"/>
                  </a:cubicBezTo>
                  <a:cubicBezTo>
                    <a:pt x="126" y="373"/>
                    <a:pt x="127" y="372"/>
                    <a:pt x="128" y="372"/>
                  </a:cubicBezTo>
                  <a:cubicBezTo>
                    <a:pt x="130" y="373"/>
                    <a:pt x="130" y="372"/>
                    <a:pt x="130" y="370"/>
                  </a:cubicBezTo>
                  <a:cubicBezTo>
                    <a:pt x="131" y="370"/>
                    <a:pt x="130" y="370"/>
                    <a:pt x="131" y="369"/>
                  </a:cubicBezTo>
                  <a:cubicBezTo>
                    <a:pt x="131" y="369"/>
                    <a:pt x="131" y="369"/>
                    <a:pt x="131" y="369"/>
                  </a:cubicBezTo>
                  <a:cubicBezTo>
                    <a:pt x="130" y="368"/>
                    <a:pt x="132" y="367"/>
                    <a:pt x="132" y="367"/>
                  </a:cubicBezTo>
                  <a:cubicBezTo>
                    <a:pt x="132" y="367"/>
                    <a:pt x="132" y="366"/>
                    <a:pt x="132" y="366"/>
                  </a:cubicBezTo>
                  <a:cubicBezTo>
                    <a:pt x="132" y="366"/>
                    <a:pt x="132" y="365"/>
                    <a:pt x="133" y="365"/>
                  </a:cubicBezTo>
                  <a:cubicBezTo>
                    <a:pt x="133" y="364"/>
                    <a:pt x="133" y="364"/>
                    <a:pt x="133" y="363"/>
                  </a:cubicBezTo>
                  <a:cubicBezTo>
                    <a:pt x="133" y="363"/>
                    <a:pt x="133" y="361"/>
                    <a:pt x="133" y="361"/>
                  </a:cubicBezTo>
                  <a:cubicBezTo>
                    <a:pt x="134" y="361"/>
                    <a:pt x="134" y="360"/>
                    <a:pt x="134" y="360"/>
                  </a:cubicBezTo>
                  <a:cubicBezTo>
                    <a:pt x="135" y="360"/>
                    <a:pt x="135" y="359"/>
                    <a:pt x="134" y="359"/>
                  </a:cubicBezTo>
                  <a:cubicBezTo>
                    <a:pt x="134" y="359"/>
                    <a:pt x="134" y="359"/>
                    <a:pt x="134" y="358"/>
                  </a:cubicBezTo>
                  <a:cubicBezTo>
                    <a:pt x="134" y="358"/>
                    <a:pt x="134" y="358"/>
                    <a:pt x="135" y="357"/>
                  </a:cubicBezTo>
                  <a:cubicBezTo>
                    <a:pt x="135" y="357"/>
                    <a:pt x="135" y="357"/>
                    <a:pt x="135" y="356"/>
                  </a:cubicBezTo>
                  <a:cubicBezTo>
                    <a:pt x="136" y="354"/>
                    <a:pt x="137" y="355"/>
                    <a:pt x="137" y="352"/>
                  </a:cubicBezTo>
                  <a:cubicBezTo>
                    <a:pt x="137" y="352"/>
                    <a:pt x="138" y="352"/>
                    <a:pt x="138" y="351"/>
                  </a:cubicBezTo>
                  <a:cubicBezTo>
                    <a:pt x="139" y="349"/>
                    <a:pt x="138" y="347"/>
                    <a:pt x="139" y="345"/>
                  </a:cubicBezTo>
                  <a:cubicBezTo>
                    <a:pt x="139" y="344"/>
                    <a:pt x="140" y="343"/>
                    <a:pt x="140" y="342"/>
                  </a:cubicBezTo>
                  <a:cubicBezTo>
                    <a:pt x="140" y="342"/>
                    <a:pt x="141" y="342"/>
                    <a:pt x="141" y="342"/>
                  </a:cubicBezTo>
                  <a:cubicBezTo>
                    <a:pt x="141" y="341"/>
                    <a:pt x="141" y="341"/>
                    <a:pt x="141" y="341"/>
                  </a:cubicBezTo>
                  <a:cubicBezTo>
                    <a:pt x="141" y="341"/>
                    <a:pt x="141" y="340"/>
                    <a:pt x="141" y="340"/>
                  </a:cubicBezTo>
                  <a:cubicBezTo>
                    <a:pt x="141" y="340"/>
                    <a:pt x="141" y="340"/>
                    <a:pt x="141" y="340"/>
                  </a:cubicBezTo>
                  <a:cubicBezTo>
                    <a:pt x="141" y="340"/>
                    <a:pt x="141" y="339"/>
                    <a:pt x="141" y="339"/>
                  </a:cubicBezTo>
                  <a:cubicBezTo>
                    <a:pt x="141" y="339"/>
                    <a:pt x="141" y="338"/>
                    <a:pt x="141" y="338"/>
                  </a:cubicBezTo>
                  <a:cubicBezTo>
                    <a:pt x="141" y="338"/>
                    <a:pt x="141" y="338"/>
                    <a:pt x="141" y="338"/>
                  </a:cubicBezTo>
                  <a:cubicBezTo>
                    <a:pt x="140" y="337"/>
                    <a:pt x="140" y="336"/>
                    <a:pt x="141" y="336"/>
                  </a:cubicBezTo>
                  <a:cubicBezTo>
                    <a:pt x="142" y="336"/>
                    <a:pt x="142" y="335"/>
                    <a:pt x="142" y="334"/>
                  </a:cubicBezTo>
                  <a:cubicBezTo>
                    <a:pt x="143" y="332"/>
                    <a:pt x="142" y="331"/>
                    <a:pt x="142" y="330"/>
                  </a:cubicBezTo>
                  <a:cubicBezTo>
                    <a:pt x="142" y="329"/>
                    <a:pt x="142" y="328"/>
                    <a:pt x="142" y="327"/>
                  </a:cubicBezTo>
                  <a:cubicBezTo>
                    <a:pt x="142" y="324"/>
                    <a:pt x="141" y="320"/>
                    <a:pt x="141" y="318"/>
                  </a:cubicBezTo>
                  <a:cubicBezTo>
                    <a:pt x="141" y="314"/>
                    <a:pt x="141" y="314"/>
                    <a:pt x="141" y="314"/>
                  </a:cubicBezTo>
                  <a:cubicBezTo>
                    <a:pt x="143" y="314"/>
                    <a:pt x="142" y="312"/>
                    <a:pt x="143" y="311"/>
                  </a:cubicBezTo>
                  <a:cubicBezTo>
                    <a:pt x="143" y="311"/>
                    <a:pt x="144" y="310"/>
                    <a:pt x="144" y="310"/>
                  </a:cubicBezTo>
                  <a:cubicBezTo>
                    <a:pt x="143" y="309"/>
                    <a:pt x="143" y="309"/>
                    <a:pt x="143" y="308"/>
                  </a:cubicBezTo>
                  <a:cubicBezTo>
                    <a:pt x="143" y="308"/>
                    <a:pt x="143" y="308"/>
                    <a:pt x="143" y="308"/>
                  </a:cubicBezTo>
                  <a:cubicBezTo>
                    <a:pt x="143" y="308"/>
                    <a:pt x="143" y="307"/>
                    <a:pt x="143" y="307"/>
                  </a:cubicBezTo>
                  <a:cubicBezTo>
                    <a:pt x="143" y="307"/>
                    <a:pt x="143" y="307"/>
                    <a:pt x="144" y="307"/>
                  </a:cubicBezTo>
                  <a:cubicBezTo>
                    <a:pt x="144" y="307"/>
                    <a:pt x="144" y="306"/>
                    <a:pt x="144" y="306"/>
                  </a:cubicBezTo>
                  <a:cubicBezTo>
                    <a:pt x="144" y="306"/>
                    <a:pt x="143" y="305"/>
                    <a:pt x="143" y="305"/>
                  </a:cubicBezTo>
                  <a:cubicBezTo>
                    <a:pt x="143" y="305"/>
                    <a:pt x="142" y="305"/>
                    <a:pt x="142" y="305"/>
                  </a:cubicBezTo>
                  <a:cubicBezTo>
                    <a:pt x="142" y="305"/>
                    <a:pt x="142" y="304"/>
                    <a:pt x="142" y="304"/>
                  </a:cubicBezTo>
                  <a:cubicBezTo>
                    <a:pt x="142" y="303"/>
                    <a:pt x="142" y="303"/>
                    <a:pt x="142" y="303"/>
                  </a:cubicBezTo>
                  <a:cubicBezTo>
                    <a:pt x="142" y="303"/>
                    <a:pt x="142" y="302"/>
                    <a:pt x="142" y="302"/>
                  </a:cubicBezTo>
                  <a:cubicBezTo>
                    <a:pt x="142" y="302"/>
                    <a:pt x="143" y="302"/>
                    <a:pt x="143" y="301"/>
                  </a:cubicBezTo>
                  <a:cubicBezTo>
                    <a:pt x="144" y="301"/>
                    <a:pt x="143" y="300"/>
                    <a:pt x="144" y="299"/>
                  </a:cubicBezTo>
                  <a:cubicBezTo>
                    <a:pt x="144" y="299"/>
                    <a:pt x="144" y="298"/>
                    <a:pt x="144" y="298"/>
                  </a:cubicBezTo>
                  <a:cubicBezTo>
                    <a:pt x="144" y="297"/>
                    <a:pt x="145" y="295"/>
                    <a:pt x="145" y="294"/>
                  </a:cubicBezTo>
                  <a:cubicBezTo>
                    <a:pt x="145" y="294"/>
                    <a:pt x="145" y="293"/>
                    <a:pt x="145" y="293"/>
                  </a:cubicBezTo>
                  <a:cubicBezTo>
                    <a:pt x="146" y="292"/>
                    <a:pt x="147" y="292"/>
                    <a:pt x="146" y="291"/>
                  </a:cubicBezTo>
                  <a:cubicBezTo>
                    <a:pt x="146" y="291"/>
                    <a:pt x="146" y="290"/>
                    <a:pt x="146" y="290"/>
                  </a:cubicBezTo>
                  <a:cubicBezTo>
                    <a:pt x="146" y="289"/>
                    <a:pt x="146" y="290"/>
                    <a:pt x="146" y="289"/>
                  </a:cubicBezTo>
                  <a:cubicBezTo>
                    <a:pt x="146" y="288"/>
                    <a:pt x="146" y="288"/>
                    <a:pt x="147" y="287"/>
                  </a:cubicBezTo>
                  <a:cubicBezTo>
                    <a:pt x="147" y="287"/>
                    <a:pt x="147" y="287"/>
                    <a:pt x="147" y="287"/>
                  </a:cubicBezTo>
                  <a:cubicBezTo>
                    <a:pt x="147" y="285"/>
                    <a:pt x="148" y="285"/>
                    <a:pt x="148" y="283"/>
                  </a:cubicBezTo>
                  <a:cubicBezTo>
                    <a:pt x="148" y="283"/>
                    <a:pt x="148" y="283"/>
                    <a:pt x="148" y="282"/>
                  </a:cubicBezTo>
                  <a:cubicBezTo>
                    <a:pt x="148" y="282"/>
                    <a:pt x="148" y="281"/>
                    <a:pt x="148" y="281"/>
                  </a:cubicBezTo>
                  <a:cubicBezTo>
                    <a:pt x="148" y="281"/>
                    <a:pt x="148" y="281"/>
                    <a:pt x="148" y="281"/>
                  </a:cubicBezTo>
                  <a:cubicBezTo>
                    <a:pt x="148" y="280"/>
                    <a:pt x="148" y="279"/>
                    <a:pt x="148" y="278"/>
                  </a:cubicBezTo>
                  <a:cubicBezTo>
                    <a:pt x="148" y="278"/>
                    <a:pt x="148" y="278"/>
                    <a:pt x="148" y="278"/>
                  </a:cubicBezTo>
                  <a:cubicBezTo>
                    <a:pt x="147" y="278"/>
                    <a:pt x="148" y="277"/>
                    <a:pt x="148" y="277"/>
                  </a:cubicBezTo>
                  <a:cubicBezTo>
                    <a:pt x="148" y="277"/>
                    <a:pt x="148" y="276"/>
                    <a:pt x="148" y="275"/>
                  </a:cubicBezTo>
                  <a:cubicBezTo>
                    <a:pt x="148" y="275"/>
                    <a:pt x="149" y="275"/>
                    <a:pt x="149" y="275"/>
                  </a:cubicBezTo>
                  <a:cubicBezTo>
                    <a:pt x="149" y="275"/>
                    <a:pt x="150" y="274"/>
                    <a:pt x="150" y="274"/>
                  </a:cubicBezTo>
                  <a:cubicBezTo>
                    <a:pt x="151" y="272"/>
                    <a:pt x="150" y="273"/>
                    <a:pt x="150" y="273"/>
                  </a:cubicBezTo>
                  <a:cubicBezTo>
                    <a:pt x="150" y="273"/>
                    <a:pt x="149" y="272"/>
                    <a:pt x="149" y="272"/>
                  </a:cubicBezTo>
                  <a:cubicBezTo>
                    <a:pt x="149" y="272"/>
                    <a:pt x="149" y="272"/>
                    <a:pt x="150" y="272"/>
                  </a:cubicBezTo>
                  <a:cubicBezTo>
                    <a:pt x="150" y="271"/>
                    <a:pt x="149" y="270"/>
                    <a:pt x="149" y="270"/>
                  </a:cubicBezTo>
                  <a:cubicBezTo>
                    <a:pt x="149" y="269"/>
                    <a:pt x="149" y="269"/>
                    <a:pt x="149" y="269"/>
                  </a:cubicBezTo>
                  <a:cubicBezTo>
                    <a:pt x="149" y="266"/>
                    <a:pt x="149" y="266"/>
                    <a:pt x="149" y="266"/>
                  </a:cubicBezTo>
                  <a:cubicBezTo>
                    <a:pt x="149" y="266"/>
                    <a:pt x="149" y="266"/>
                    <a:pt x="149" y="265"/>
                  </a:cubicBezTo>
                  <a:cubicBezTo>
                    <a:pt x="149" y="264"/>
                    <a:pt x="149" y="263"/>
                    <a:pt x="149" y="262"/>
                  </a:cubicBezTo>
                  <a:cubicBezTo>
                    <a:pt x="149" y="261"/>
                    <a:pt x="150" y="261"/>
                    <a:pt x="150" y="260"/>
                  </a:cubicBezTo>
                  <a:cubicBezTo>
                    <a:pt x="150" y="260"/>
                    <a:pt x="150" y="260"/>
                    <a:pt x="150" y="260"/>
                  </a:cubicBezTo>
                  <a:cubicBezTo>
                    <a:pt x="149" y="259"/>
                    <a:pt x="149" y="260"/>
                    <a:pt x="149" y="260"/>
                  </a:cubicBezTo>
                  <a:cubicBezTo>
                    <a:pt x="149" y="260"/>
                    <a:pt x="149" y="260"/>
                    <a:pt x="149" y="260"/>
                  </a:cubicBezTo>
                  <a:cubicBezTo>
                    <a:pt x="149" y="260"/>
                    <a:pt x="149" y="260"/>
                    <a:pt x="149" y="259"/>
                  </a:cubicBezTo>
                  <a:cubicBezTo>
                    <a:pt x="149" y="258"/>
                    <a:pt x="149" y="258"/>
                    <a:pt x="149" y="257"/>
                  </a:cubicBezTo>
                  <a:cubicBezTo>
                    <a:pt x="149" y="256"/>
                    <a:pt x="149" y="256"/>
                    <a:pt x="149" y="256"/>
                  </a:cubicBezTo>
                  <a:cubicBezTo>
                    <a:pt x="149" y="257"/>
                    <a:pt x="150" y="257"/>
                    <a:pt x="150" y="256"/>
                  </a:cubicBezTo>
                  <a:cubicBezTo>
                    <a:pt x="150" y="256"/>
                    <a:pt x="151" y="256"/>
                    <a:pt x="151" y="256"/>
                  </a:cubicBezTo>
                  <a:cubicBezTo>
                    <a:pt x="151" y="255"/>
                    <a:pt x="151" y="255"/>
                    <a:pt x="151" y="255"/>
                  </a:cubicBezTo>
                  <a:cubicBezTo>
                    <a:pt x="150" y="254"/>
                    <a:pt x="151" y="252"/>
                    <a:pt x="151" y="251"/>
                  </a:cubicBezTo>
                  <a:cubicBezTo>
                    <a:pt x="151" y="251"/>
                    <a:pt x="151" y="250"/>
                    <a:pt x="151" y="250"/>
                  </a:cubicBezTo>
                  <a:cubicBezTo>
                    <a:pt x="151" y="249"/>
                    <a:pt x="151" y="249"/>
                    <a:pt x="152" y="248"/>
                  </a:cubicBezTo>
                  <a:cubicBezTo>
                    <a:pt x="152" y="247"/>
                    <a:pt x="151" y="246"/>
                    <a:pt x="152" y="245"/>
                  </a:cubicBezTo>
                  <a:cubicBezTo>
                    <a:pt x="152" y="245"/>
                    <a:pt x="152" y="244"/>
                    <a:pt x="152" y="243"/>
                  </a:cubicBezTo>
                  <a:cubicBezTo>
                    <a:pt x="152" y="243"/>
                    <a:pt x="152" y="242"/>
                    <a:pt x="152" y="241"/>
                  </a:cubicBezTo>
                  <a:cubicBezTo>
                    <a:pt x="152" y="240"/>
                    <a:pt x="152" y="240"/>
                    <a:pt x="152" y="239"/>
                  </a:cubicBezTo>
                  <a:cubicBezTo>
                    <a:pt x="151" y="239"/>
                    <a:pt x="151" y="238"/>
                    <a:pt x="152" y="237"/>
                  </a:cubicBezTo>
                  <a:cubicBezTo>
                    <a:pt x="152" y="236"/>
                    <a:pt x="152" y="235"/>
                    <a:pt x="152" y="235"/>
                  </a:cubicBezTo>
                  <a:cubicBezTo>
                    <a:pt x="152" y="235"/>
                    <a:pt x="152" y="234"/>
                    <a:pt x="152" y="234"/>
                  </a:cubicBezTo>
                  <a:cubicBezTo>
                    <a:pt x="152" y="233"/>
                    <a:pt x="152" y="233"/>
                    <a:pt x="152" y="233"/>
                  </a:cubicBezTo>
                  <a:cubicBezTo>
                    <a:pt x="152" y="233"/>
                    <a:pt x="152" y="231"/>
                    <a:pt x="151" y="231"/>
                  </a:cubicBezTo>
                  <a:cubicBezTo>
                    <a:pt x="151" y="231"/>
                    <a:pt x="151" y="230"/>
                    <a:pt x="151" y="229"/>
                  </a:cubicBezTo>
                  <a:cubicBezTo>
                    <a:pt x="151" y="229"/>
                    <a:pt x="151" y="229"/>
                    <a:pt x="151" y="229"/>
                  </a:cubicBezTo>
                  <a:cubicBezTo>
                    <a:pt x="151" y="228"/>
                    <a:pt x="151" y="228"/>
                    <a:pt x="151" y="228"/>
                  </a:cubicBezTo>
                  <a:cubicBezTo>
                    <a:pt x="151" y="227"/>
                    <a:pt x="151" y="227"/>
                    <a:pt x="151" y="227"/>
                  </a:cubicBezTo>
                  <a:cubicBezTo>
                    <a:pt x="151" y="227"/>
                    <a:pt x="151" y="226"/>
                    <a:pt x="150" y="226"/>
                  </a:cubicBezTo>
                  <a:cubicBezTo>
                    <a:pt x="150" y="225"/>
                    <a:pt x="150" y="223"/>
                    <a:pt x="150" y="222"/>
                  </a:cubicBezTo>
                  <a:cubicBezTo>
                    <a:pt x="151" y="222"/>
                    <a:pt x="151" y="222"/>
                    <a:pt x="150" y="221"/>
                  </a:cubicBezTo>
                  <a:cubicBezTo>
                    <a:pt x="150" y="221"/>
                    <a:pt x="150" y="221"/>
                    <a:pt x="150" y="221"/>
                  </a:cubicBezTo>
                  <a:cubicBezTo>
                    <a:pt x="150" y="220"/>
                    <a:pt x="150" y="220"/>
                    <a:pt x="150" y="220"/>
                  </a:cubicBezTo>
                  <a:cubicBezTo>
                    <a:pt x="149" y="220"/>
                    <a:pt x="149" y="220"/>
                    <a:pt x="149" y="220"/>
                  </a:cubicBezTo>
                  <a:cubicBezTo>
                    <a:pt x="148" y="220"/>
                    <a:pt x="147" y="219"/>
                    <a:pt x="147" y="219"/>
                  </a:cubicBezTo>
                  <a:cubicBezTo>
                    <a:pt x="147" y="218"/>
                    <a:pt x="146" y="218"/>
                    <a:pt x="146" y="218"/>
                  </a:cubicBezTo>
                  <a:cubicBezTo>
                    <a:pt x="144" y="216"/>
                    <a:pt x="143" y="217"/>
                    <a:pt x="143" y="214"/>
                  </a:cubicBezTo>
                  <a:cubicBezTo>
                    <a:pt x="143" y="213"/>
                    <a:pt x="142" y="213"/>
                    <a:pt x="141" y="213"/>
                  </a:cubicBezTo>
                  <a:cubicBezTo>
                    <a:pt x="138" y="212"/>
                    <a:pt x="137" y="209"/>
                    <a:pt x="135" y="208"/>
                  </a:cubicBezTo>
                  <a:cubicBezTo>
                    <a:pt x="134" y="208"/>
                    <a:pt x="134" y="208"/>
                    <a:pt x="133" y="208"/>
                  </a:cubicBezTo>
                  <a:cubicBezTo>
                    <a:pt x="132" y="208"/>
                    <a:pt x="130" y="206"/>
                    <a:pt x="128" y="206"/>
                  </a:cubicBezTo>
                  <a:cubicBezTo>
                    <a:pt x="127" y="205"/>
                    <a:pt x="125" y="205"/>
                    <a:pt x="124" y="203"/>
                  </a:cubicBezTo>
                  <a:cubicBezTo>
                    <a:pt x="123" y="203"/>
                    <a:pt x="122" y="203"/>
                    <a:pt x="122" y="202"/>
                  </a:cubicBezTo>
                  <a:cubicBezTo>
                    <a:pt x="121" y="202"/>
                    <a:pt x="121" y="201"/>
                    <a:pt x="121" y="201"/>
                  </a:cubicBezTo>
                  <a:cubicBezTo>
                    <a:pt x="121" y="201"/>
                    <a:pt x="120" y="201"/>
                    <a:pt x="119" y="201"/>
                  </a:cubicBezTo>
                  <a:cubicBezTo>
                    <a:pt x="119" y="200"/>
                    <a:pt x="117" y="199"/>
                    <a:pt x="117" y="199"/>
                  </a:cubicBezTo>
                  <a:cubicBezTo>
                    <a:pt x="116" y="199"/>
                    <a:pt x="116" y="198"/>
                    <a:pt x="116" y="198"/>
                  </a:cubicBezTo>
                  <a:cubicBezTo>
                    <a:pt x="116" y="198"/>
                    <a:pt x="115" y="197"/>
                    <a:pt x="115" y="197"/>
                  </a:cubicBezTo>
                  <a:cubicBezTo>
                    <a:pt x="115" y="197"/>
                    <a:pt x="114" y="197"/>
                    <a:pt x="114" y="196"/>
                  </a:cubicBezTo>
                  <a:cubicBezTo>
                    <a:pt x="114" y="196"/>
                    <a:pt x="114" y="196"/>
                    <a:pt x="114" y="195"/>
                  </a:cubicBezTo>
                  <a:cubicBezTo>
                    <a:pt x="113" y="195"/>
                    <a:pt x="112" y="194"/>
                    <a:pt x="112" y="194"/>
                  </a:cubicBezTo>
                  <a:cubicBezTo>
                    <a:pt x="112" y="194"/>
                    <a:pt x="111" y="194"/>
                    <a:pt x="111" y="194"/>
                  </a:cubicBezTo>
                  <a:cubicBezTo>
                    <a:pt x="111" y="193"/>
                    <a:pt x="111" y="193"/>
                    <a:pt x="111" y="193"/>
                  </a:cubicBezTo>
                  <a:cubicBezTo>
                    <a:pt x="111" y="192"/>
                    <a:pt x="110" y="192"/>
                    <a:pt x="110" y="192"/>
                  </a:cubicBezTo>
                  <a:cubicBezTo>
                    <a:pt x="110" y="191"/>
                    <a:pt x="110" y="191"/>
                    <a:pt x="109" y="191"/>
                  </a:cubicBezTo>
                  <a:cubicBezTo>
                    <a:pt x="109" y="191"/>
                    <a:pt x="109" y="190"/>
                    <a:pt x="109" y="190"/>
                  </a:cubicBezTo>
                  <a:cubicBezTo>
                    <a:pt x="109" y="190"/>
                    <a:pt x="109" y="190"/>
                    <a:pt x="109" y="190"/>
                  </a:cubicBezTo>
                  <a:cubicBezTo>
                    <a:pt x="109" y="190"/>
                    <a:pt x="109" y="189"/>
                    <a:pt x="109" y="189"/>
                  </a:cubicBezTo>
                  <a:cubicBezTo>
                    <a:pt x="109" y="189"/>
                    <a:pt x="108" y="189"/>
                    <a:pt x="108" y="189"/>
                  </a:cubicBezTo>
                  <a:cubicBezTo>
                    <a:pt x="108" y="189"/>
                    <a:pt x="108" y="188"/>
                    <a:pt x="108" y="188"/>
                  </a:cubicBezTo>
                  <a:cubicBezTo>
                    <a:pt x="108" y="188"/>
                    <a:pt x="108" y="187"/>
                    <a:pt x="108" y="187"/>
                  </a:cubicBezTo>
                  <a:cubicBezTo>
                    <a:pt x="108" y="187"/>
                    <a:pt x="108" y="187"/>
                    <a:pt x="109" y="187"/>
                  </a:cubicBezTo>
                  <a:cubicBezTo>
                    <a:pt x="109" y="187"/>
                    <a:pt x="109" y="187"/>
                    <a:pt x="109" y="187"/>
                  </a:cubicBezTo>
                  <a:cubicBezTo>
                    <a:pt x="109" y="186"/>
                    <a:pt x="109" y="186"/>
                    <a:pt x="109" y="186"/>
                  </a:cubicBezTo>
                  <a:cubicBezTo>
                    <a:pt x="109" y="186"/>
                    <a:pt x="109" y="185"/>
                    <a:pt x="109" y="185"/>
                  </a:cubicBezTo>
                  <a:cubicBezTo>
                    <a:pt x="109" y="185"/>
                    <a:pt x="109" y="185"/>
                    <a:pt x="109" y="184"/>
                  </a:cubicBezTo>
                  <a:cubicBezTo>
                    <a:pt x="109" y="184"/>
                    <a:pt x="109" y="184"/>
                    <a:pt x="108" y="184"/>
                  </a:cubicBezTo>
                  <a:cubicBezTo>
                    <a:pt x="108" y="183"/>
                    <a:pt x="108" y="183"/>
                    <a:pt x="108" y="183"/>
                  </a:cubicBezTo>
                  <a:cubicBezTo>
                    <a:pt x="107" y="182"/>
                    <a:pt x="107" y="182"/>
                    <a:pt x="107" y="181"/>
                  </a:cubicBezTo>
                  <a:cubicBezTo>
                    <a:pt x="107" y="181"/>
                    <a:pt x="107" y="180"/>
                    <a:pt x="107" y="180"/>
                  </a:cubicBezTo>
                  <a:cubicBezTo>
                    <a:pt x="106" y="180"/>
                    <a:pt x="106" y="180"/>
                    <a:pt x="106" y="180"/>
                  </a:cubicBezTo>
                  <a:cubicBezTo>
                    <a:pt x="106" y="180"/>
                    <a:pt x="106" y="179"/>
                    <a:pt x="106" y="179"/>
                  </a:cubicBezTo>
                  <a:cubicBezTo>
                    <a:pt x="106" y="179"/>
                    <a:pt x="105" y="179"/>
                    <a:pt x="105" y="178"/>
                  </a:cubicBezTo>
                  <a:cubicBezTo>
                    <a:pt x="105" y="178"/>
                    <a:pt x="105" y="177"/>
                    <a:pt x="105" y="177"/>
                  </a:cubicBezTo>
                  <a:cubicBezTo>
                    <a:pt x="103" y="175"/>
                    <a:pt x="102" y="175"/>
                    <a:pt x="102" y="173"/>
                  </a:cubicBezTo>
                  <a:cubicBezTo>
                    <a:pt x="102" y="172"/>
                    <a:pt x="102" y="171"/>
                    <a:pt x="101" y="171"/>
                  </a:cubicBezTo>
                  <a:cubicBezTo>
                    <a:pt x="100" y="170"/>
                    <a:pt x="99" y="170"/>
                    <a:pt x="99" y="169"/>
                  </a:cubicBezTo>
                  <a:cubicBezTo>
                    <a:pt x="99" y="169"/>
                    <a:pt x="99" y="168"/>
                    <a:pt x="99" y="167"/>
                  </a:cubicBezTo>
                  <a:cubicBezTo>
                    <a:pt x="99" y="166"/>
                    <a:pt x="97" y="165"/>
                    <a:pt x="97" y="163"/>
                  </a:cubicBezTo>
                  <a:cubicBezTo>
                    <a:pt x="96" y="163"/>
                    <a:pt x="96" y="163"/>
                    <a:pt x="96" y="163"/>
                  </a:cubicBezTo>
                  <a:cubicBezTo>
                    <a:pt x="96" y="162"/>
                    <a:pt x="96" y="162"/>
                    <a:pt x="95" y="161"/>
                  </a:cubicBezTo>
                  <a:cubicBezTo>
                    <a:pt x="95" y="161"/>
                    <a:pt x="95" y="161"/>
                    <a:pt x="95" y="160"/>
                  </a:cubicBezTo>
                  <a:cubicBezTo>
                    <a:pt x="95" y="160"/>
                    <a:pt x="95" y="159"/>
                    <a:pt x="95" y="158"/>
                  </a:cubicBezTo>
                  <a:cubicBezTo>
                    <a:pt x="95" y="158"/>
                    <a:pt x="94" y="158"/>
                    <a:pt x="94" y="158"/>
                  </a:cubicBezTo>
                  <a:cubicBezTo>
                    <a:pt x="94" y="158"/>
                    <a:pt x="94" y="157"/>
                    <a:pt x="94" y="157"/>
                  </a:cubicBezTo>
                  <a:cubicBezTo>
                    <a:pt x="94" y="157"/>
                    <a:pt x="93" y="157"/>
                    <a:pt x="93" y="156"/>
                  </a:cubicBezTo>
                  <a:cubicBezTo>
                    <a:pt x="93" y="156"/>
                    <a:pt x="93" y="156"/>
                    <a:pt x="93" y="155"/>
                  </a:cubicBezTo>
                  <a:cubicBezTo>
                    <a:pt x="93" y="155"/>
                    <a:pt x="93" y="154"/>
                    <a:pt x="92" y="154"/>
                  </a:cubicBezTo>
                  <a:cubicBezTo>
                    <a:pt x="92" y="153"/>
                    <a:pt x="92" y="153"/>
                    <a:pt x="92" y="152"/>
                  </a:cubicBezTo>
                  <a:cubicBezTo>
                    <a:pt x="92" y="152"/>
                    <a:pt x="91" y="152"/>
                    <a:pt x="91" y="151"/>
                  </a:cubicBezTo>
                  <a:cubicBezTo>
                    <a:pt x="91" y="151"/>
                    <a:pt x="91" y="151"/>
                    <a:pt x="91" y="151"/>
                  </a:cubicBezTo>
                  <a:cubicBezTo>
                    <a:pt x="91" y="151"/>
                    <a:pt x="91" y="150"/>
                    <a:pt x="91" y="150"/>
                  </a:cubicBezTo>
                  <a:cubicBezTo>
                    <a:pt x="91" y="150"/>
                    <a:pt x="90" y="149"/>
                    <a:pt x="90" y="149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9" y="147"/>
                    <a:pt x="88" y="146"/>
                    <a:pt x="87" y="145"/>
                  </a:cubicBezTo>
                  <a:cubicBezTo>
                    <a:pt x="86" y="145"/>
                    <a:pt x="87" y="144"/>
                    <a:pt x="86" y="143"/>
                  </a:cubicBezTo>
                  <a:cubicBezTo>
                    <a:pt x="86" y="143"/>
                    <a:pt x="85" y="141"/>
                    <a:pt x="85" y="141"/>
                  </a:cubicBezTo>
                  <a:cubicBezTo>
                    <a:pt x="84" y="140"/>
                    <a:pt x="84" y="139"/>
                    <a:pt x="84" y="139"/>
                  </a:cubicBezTo>
                  <a:cubicBezTo>
                    <a:pt x="84" y="138"/>
                    <a:pt x="82" y="137"/>
                    <a:pt x="82" y="137"/>
                  </a:cubicBezTo>
                  <a:cubicBezTo>
                    <a:pt x="82" y="137"/>
                    <a:pt x="81" y="136"/>
                    <a:pt x="81" y="136"/>
                  </a:cubicBezTo>
                  <a:cubicBezTo>
                    <a:pt x="80" y="135"/>
                    <a:pt x="79" y="134"/>
                    <a:pt x="78" y="134"/>
                  </a:cubicBezTo>
                  <a:cubicBezTo>
                    <a:pt x="77" y="134"/>
                    <a:pt x="75" y="132"/>
                    <a:pt x="74" y="131"/>
                  </a:cubicBezTo>
                  <a:cubicBezTo>
                    <a:pt x="74" y="130"/>
                    <a:pt x="75" y="130"/>
                    <a:pt x="76" y="130"/>
                  </a:cubicBezTo>
                  <a:cubicBezTo>
                    <a:pt x="76" y="129"/>
                    <a:pt x="76" y="128"/>
                    <a:pt x="76" y="128"/>
                  </a:cubicBezTo>
                  <a:cubicBezTo>
                    <a:pt x="76" y="128"/>
                    <a:pt x="75" y="128"/>
                    <a:pt x="75" y="127"/>
                  </a:cubicBezTo>
                  <a:cubicBezTo>
                    <a:pt x="75" y="127"/>
                    <a:pt x="73" y="126"/>
                    <a:pt x="74" y="125"/>
                  </a:cubicBezTo>
                  <a:cubicBezTo>
                    <a:pt x="74" y="124"/>
                    <a:pt x="75" y="125"/>
                    <a:pt x="75" y="124"/>
                  </a:cubicBezTo>
                  <a:cubicBezTo>
                    <a:pt x="74" y="124"/>
                    <a:pt x="74" y="123"/>
                    <a:pt x="74" y="123"/>
                  </a:cubicBezTo>
                  <a:cubicBezTo>
                    <a:pt x="73" y="122"/>
                    <a:pt x="73" y="122"/>
                    <a:pt x="73" y="121"/>
                  </a:cubicBezTo>
                  <a:cubicBezTo>
                    <a:pt x="73" y="121"/>
                    <a:pt x="73" y="120"/>
                    <a:pt x="73" y="120"/>
                  </a:cubicBezTo>
                  <a:cubicBezTo>
                    <a:pt x="74" y="119"/>
                    <a:pt x="73" y="119"/>
                    <a:pt x="74" y="119"/>
                  </a:cubicBezTo>
                  <a:cubicBezTo>
                    <a:pt x="75" y="119"/>
                    <a:pt x="75" y="118"/>
                    <a:pt x="75" y="118"/>
                  </a:cubicBezTo>
                  <a:cubicBezTo>
                    <a:pt x="75" y="118"/>
                    <a:pt x="76" y="117"/>
                    <a:pt x="76" y="117"/>
                  </a:cubicBezTo>
                  <a:cubicBezTo>
                    <a:pt x="77" y="115"/>
                    <a:pt x="78" y="114"/>
                    <a:pt x="80" y="113"/>
                  </a:cubicBezTo>
                  <a:cubicBezTo>
                    <a:pt x="81" y="113"/>
                    <a:pt x="81" y="113"/>
                    <a:pt x="81" y="113"/>
                  </a:cubicBezTo>
                  <a:cubicBezTo>
                    <a:pt x="81" y="113"/>
                    <a:pt x="81" y="113"/>
                    <a:pt x="81" y="113"/>
                  </a:cubicBezTo>
                  <a:cubicBezTo>
                    <a:pt x="81" y="113"/>
                    <a:pt x="81" y="113"/>
                    <a:pt x="81" y="113"/>
                  </a:cubicBezTo>
                  <a:cubicBezTo>
                    <a:pt x="81" y="113"/>
                    <a:pt x="81" y="113"/>
                    <a:pt x="80" y="113"/>
                  </a:cubicBezTo>
                  <a:cubicBezTo>
                    <a:pt x="80" y="113"/>
                    <a:pt x="82" y="112"/>
                    <a:pt x="82" y="112"/>
                  </a:cubicBezTo>
                  <a:cubicBezTo>
                    <a:pt x="82" y="112"/>
                    <a:pt x="83" y="111"/>
                    <a:pt x="83" y="111"/>
                  </a:cubicBezTo>
                  <a:cubicBezTo>
                    <a:pt x="83" y="111"/>
                    <a:pt x="83" y="110"/>
                    <a:pt x="83" y="110"/>
                  </a:cubicBezTo>
                  <a:cubicBezTo>
                    <a:pt x="83" y="110"/>
                    <a:pt x="84" y="109"/>
                    <a:pt x="84" y="109"/>
                  </a:cubicBezTo>
                  <a:cubicBezTo>
                    <a:pt x="84" y="109"/>
                    <a:pt x="84" y="109"/>
                    <a:pt x="84" y="108"/>
                  </a:cubicBezTo>
                  <a:cubicBezTo>
                    <a:pt x="84" y="108"/>
                    <a:pt x="84" y="107"/>
                    <a:pt x="84" y="107"/>
                  </a:cubicBezTo>
                  <a:cubicBezTo>
                    <a:pt x="84" y="107"/>
                    <a:pt x="84" y="106"/>
                    <a:pt x="84" y="106"/>
                  </a:cubicBezTo>
                  <a:cubicBezTo>
                    <a:pt x="83" y="106"/>
                    <a:pt x="84" y="105"/>
                    <a:pt x="84" y="104"/>
                  </a:cubicBezTo>
                  <a:cubicBezTo>
                    <a:pt x="84" y="104"/>
                    <a:pt x="85" y="103"/>
                    <a:pt x="85" y="103"/>
                  </a:cubicBezTo>
                  <a:cubicBezTo>
                    <a:pt x="85" y="103"/>
                    <a:pt x="85" y="102"/>
                    <a:pt x="85" y="102"/>
                  </a:cubicBezTo>
                  <a:cubicBezTo>
                    <a:pt x="85" y="102"/>
                    <a:pt x="85" y="102"/>
                    <a:pt x="85" y="102"/>
                  </a:cubicBezTo>
                  <a:cubicBezTo>
                    <a:pt x="85" y="102"/>
                    <a:pt x="84" y="103"/>
                    <a:pt x="84" y="103"/>
                  </a:cubicBezTo>
                  <a:cubicBezTo>
                    <a:pt x="84" y="103"/>
                    <a:pt x="83" y="104"/>
                    <a:pt x="83" y="104"/>
                  </a:cubicBezTo>
                  <a:cubicBezTo>
                    <a:pt x="83" y="105"/>
                    <a:pt x="83" y="105"/>
                    <a:pt x="83" y="105"/>
                  </a:cubicBezTo>
                  <a:cubicBezTo>
                    <a:pt x="83" y="105"/>
                    <a:pt x="83" y="106"/>
                    <a:pt x="83" y="106"/>
                  </a:cubicBezTo>
                  <a:cubicBezTo>
                    <a:pt x="83" y="106"/>
                    <a:pt x="83" y="107"/>
                    <a:pt x="83" y="108"/>
                  </a:cubicBezTo>
                  <a:cubicBezTo>
                    <a:pt x="83" y="108"/>
                    <a:pt x="82" y="108"/>
                    <a:pt x="82" y="107"/>
                  </a:cubicBezTo>
                  <a:cubicBezTo>
                    <a:pt x="82" y="107"/>
                    <a:pt x="82" y="107"/>
                    <a:pt x="82" y="107"/>
                  </a:cubicBezTo>
                  <a:cubicBezTo>
                    <a:pt x="82" y="106"/>
                    <a:pt x="82" y="106"/>
                    <a:pt x="82" y="106"/>
                  </a:cubicBezTo>
                  <a:cubicBezTo>
                    <a:pt x="82" y="106"/>
                    <a:pt x="83" y="105"/>
                    <a:pt x="83" y="105"/>
                  </a:cubicBezTo>
                  <a:cubicBezTo>
                    <a:pt x="82" y="105"/>
                    <a:pt x="82" y="105"/>
                    <a:pt x="82" y="106"/>
                  </a:cubicBezTo>
                  <a:cubicBezTo>
                    <a:pt x="82" y="106"/>
                    <a:pt x="81" y="109"/>
                    <a:pt x="80" y="108"/>
                  </a:cubicBezTo>
                  <a:cubicBezTo>
                    <a:pt x="80" y="108"/>
                    <a:pt x="79" y="108"/>
                    <a:pt x="79" y="108"/>
                  </a:cubicBezTo>
                  <a:cubicBezTo>
                    <a:pt x="79" y="108"/>
                    <a:pt x="79" y="107"/>
                    <a:pt x="78" y="107"/>
                  </a:cubicBezTo>
                  <a:cubicBezTo>
                    <a:pt x="78" y="107"/>
                    <a:pt x="78" y="106"/>
                    <a:pt x="77" y="106"/>
                  </a:cubicBezTo>
                  <a:cubicBezTo>
                    <a:pt x="77" y="106"/>
                    <a:pt x="76" y="106"/>
                    <a:pt x="76" y="106"/>
                  </a:cubicBezTo>
                  <a:cubicBezTo>
                    <a:pt x="76" y="106"/>
                    <a:pt x="76" y="105"/>
                    <a:pt x="76" y="105"/>
                  </a:cubicBezTo>
                  <a:cubicBezTo>
                    <a:pt x="75" y="105"/>
                    <a:pt x="75" y="105"/>
                    <a:pt x="75" y="104"/>
                  </a:cubicBezTo>
                  <a:cubicBezTo>
                    <a:pt x="75" y="105"/>
                    <a:pt x="76" y="104"/>
                    <a:pt x="76" y="104"/>
                  </a:cubicBezTo>
                  <a:cubicBezTo>
                    <a:pt x="76" y="104"/>
                    <a:pt x="77" y="104"/>
                    <a:pt x="77" y="103"/>
                  </a:cubicBezTo>
                  <a:cubicBezTo>
                    <a:pt x="77" y="102"/>
                    <a:pt x="76" y="101"/>
                    <a:pt x="76" y="99"/>
                  </a:cubicBezTo>
                  <a:cubicBezTo>
                    <a:pt x="77" y="98"/>
                    <a:pt x="75" y="97"/>
                    <a:pt x="76" y="96"/>
                  </a:cubicBezTo>
                  <a:cubicBezTo>
                    <a:pt x="76" y="96"/>
                    <a:pt x="76" y="96"/>
                    <a:pt x="76" y="96"/>
                  </a:cubicBezTo>
                  <a:cubicBezTo>
                    <a:pt x="76" y="96"/>
                    <a:pt x="78" y="96"/>
                    <a:pt x="78" y="96"/>
                  </a:cubicBezTo>
                  <a:cubicBezTo>
                    <a:pt x="78" y="95"/>
                    <a:pt x="79" y="94"/>
                    <a:pt x="79" y="94"/>
                  </a:cubicBezTo>
                  <a:cubicBezTo>
                    <a:pt x="79" y="93"/>
                    <a:pt x="78" y="92"/>
                    <a:pt x="79" y="91"/>
                  </a:cubicBezTo>
                  <a:cubicBezTo>
                    <a:pt x="80" y="91"/>
                    <a:pt x="81" y="90"/>
                    <a:pt x="82" y="89"/>
                  </a:cubicBezTo>
                  <a:cubicBezTo>
                    <a:pt x="82" y="89"/>
                    <a:pt x="82" y="88"/>
                    <a:pt x="82" y="87"/>
                  </a:cubicBezTo>
                  <a:cubicBezTo>
                    <a:pt x="82" y="87"/>
                    <a:pt x="82" y="87"/>
                    <a:pt x="82" y="87"/>
                  </a:cubicBezTo>
                  <a:cubicBezTo>
                    <a:pt x="82" y="87"/>
                    <a:pt x="82" y="86"/>
                    <a:pt x="82" y="85"/>
                  </a:cubicBezTo>
                  <a:cubicBezTo>
                    <a:pt x="82" y="85"/>
                    <a:pt x="82" y="85"/>
                    <a:pt x="82" y="85"/>
                  </a:cubicBezTo>
                  <a:cubicBezTo>
                    <a:pt x="82" y="85"/>
                    <a:pt x="82" y="84"/>
                    <a:pt x="82" y="84"/>
                  </a:cubicBezTo>
                  <a:cubicBezTo>
                    <a:pt x="81" y="84"/>
                    <a:pt x="82" y="83"/>
                    <a:pt x="82" y="83"/>
                  </a:cubicBezTo>
                  <a:cubicBezTo>
                    <a:pt x="82" y="83"/>
                    <a:pt x="83" y="83"/>
                    <a:pt x="83" y="83"/>
                  </a:cubicBezTo>
                  <a:cubicBezTo>
                    <a:pt x="83" y="83"/>
                    <a:pt x="83" y="83"/>
                    <a:pt x="83" y="83"/>
                  </a:cubicBezTo>
                  <a:cubicBezTo>
                    <a:pt x="83" y="83"/>
                    <a:pt x="84" y="82"/>
                    <a:pt x="84" y="82"/>
                  </a:cubicBezTo>
                  <a:cubicBezTo>
                    <a:pt x="84" y="82"/>
                    <a:pt x="85" y="82"/>
                    <a:pt x="85" y="82"/>
                  </a:cubicBezTo>
                  <a:cubicBezTo>
                    <a:pt x="86" y="81"/>
                    <a:pt x="87" y="82"/>
                    <a:pt x="88" y="81"/>
                  </a:cubicBezTo>
                  <a:cubicBezTo>
                    <a:pt x="88" y="81"/>
                    <a:pt x="88" y="81"/>
                    <a:pt x="88" y="81"/>
                  </a:cubicBezTo>
                  <a:cubicBezTo>
                    <a:pt x="89" y="81"/>
                    <a:pt x="89" y="81"/>
                    <a:pt x="89" y="81"/>
                  </a:cubicBezTo>
                  <a:cubicBezTo>
                    <a:pt x="89" y="81"/>
                    <a:pt x="90" y="80"/>
                    <a:pt x="90" y="80"/>
                  </a:cubicBezTo>
                  <a:cubicBezTo>
                    <a:pt x="90" y="80"/>
                    <a:pt x="90" y="79"/>
                    <a:pt x="90" y="79"/>
                  </a:cubicBezTo>
                  <a:cubicBezTo>
                    <a:pt x="91" y="79"/>
                    <a:pt x="91" y="79"/>
                    <a:pt x="91" y="79"/>
                  </a:cubicBezTo>
                  <a:cubicBezTo>
                    <a:pt x="91" y="79"/>
                    <a:pt x="91" y="79"/>
                    <a:pt x="91" y="79"/>
                  </a:cubicBezTo>
                  <a:cubicBezTo>
                    <a:pt x="91" y="79"/>
                    <a:pt x="90" y="78"/>
                    <a:pt x="89" y="78"/>
                  </a:cubicBezTo>
                  <a:cubicBezTo>
                    <a:pt x="89" y="77"/>
                    <a:pt x="90" y="77"/>
                    <a:pt x="90" y="76"/>
                  </a:cubicBezTo>
                  <a:cubicBezTo>
                    <a:pt x="91" y="76"/>
                    <a:pt x="91" y="76"/>
                    <a:pt x="91" y="77"/>
                  </a:cubicBezTo>
                  <a:cubicBezTo>
                    <a:pt x="91" y="77"/>
                    <a:pt x="91" y="77"/>
                    <a:pt x="92" y="77"/>
                  </a:cubicBezTo>
                  <a:cubicBezTo>
                    <a:pt x="92" y="77"/>
                    <a:pt x="92" y="77"/>
                    <a:pt x="93" y="77"/>
                  </a:cubicBezTo>
                  <a:cubicBezTo>
                    <a:pt x="93" y="76"/>
                    <a:pt x="93" y="76"/>
                    <a:pt x="92" y="75"/>
                  </a:cubicBezTo>
                  <a:cubicBezTo>
                    <a:pt x="92" y="75"/>
                    <a:pt x="92" y="75"/>
                    <a:pt x="92" y="75"/>
                  </a:cubicBezTo>
                  <a:cubicBezTo>
                    <a:pt x="92" y="75"/>
                    <a:pt x="91" y="75"/>
                    <a:pt x="91" y="74"/>
                  </a:cubicBezTo>
                  <a:cubicBezTo>
                    <a:pt x="91" y="74"/>
                    <a:pt x="91" y="74"/>
                    <a:pt x="92" y="73"/>
                  </a:cubicBezTo>
                  <a:cubicBezTo>
                    <a:pt x="92" y="73"/>
                    <a:pt x="92" y="72"/>
                    <a:pt x="92" y="72"/>
                  </a:cubicBezTo>
                  <a:cubicBezTo>
                    <a:pt x="92" y="72"/>
                    <a:pt x="93" y="71"/>
                    <a:pt x="93" y="71"/>
                  </a:cubicBezTo>
                  <a:cubicBezTo>
                    <a:pt x="94" y="70"/>
                    <a:pt x="97" y="71"/>
                    <a:pt x="97" y="70"/>
                  </a:cubicBezTo>
                  <a:cubicBezTo>
                    <a:pt x="98" y="70"/>
                    <a:pt x="98" y="69"/>
                    <a:pt x="98" y="69"/>
                  </a:cubicBezTo>
                  <a:cubicBezTo>
                    <a:pt x="99" y="68"/>
                    <a:pt x="99" y="68"/>
                    <a:pt x="99" y="67"/>
                  </a:cubicBezTo>
                  <a:cubicBezTo>
                    <a:pt x="99" y="67"/>
                    <a:pt x="99" y="66"/>
                    <a:pt x="100" y="66"/>
                  </a:cubicBezTo>
                  <a:cubicBezTo>
                    <a:pt x="100" y="66"/>
                    <a:pt x="100" y="66"/>
                    <a:pt x="100" y="66"/>
                  </a:cubicBezTo>
                  <a:cubicBezTo>
                    <a:pt x="100" y="65"/>
                    <a:pt x="101" y="65"/>
                    <a:pt x="101" y="65"/>
                  </a:cubicBezTo>
                  <a:cubicBezTo>
                    <a:pt x="101" y="64"/>
                    <a:pt x="101" y="64"/>
                    <a:pt x="101" y="64"/>
                  </a:cubicBezTo>
                  <a:cubicBezTo>
                    <a:pt x="101" y="64"/>
                    <a:pt x="102" y="63"/>
                    <a:pt x="102" y="63"/>
                  </a:cubicBezTo>
                  <a:cubicBezTo>
                    <a:pt x="102" y="63"/>
                    <a:pt x="103" y="62"/>
                    <a:pt x="103" y="62"/>
                  </a:cubicBezTo>
                  <a:cubicBezTo>
                    <a:pt x="103" y="62"/>
                    <a:pt x="103" y="62"/>
                    <a:pt x="103" y="62"/>
                  </a:cubicBezTo>
                  <a:cubicBezTo>
                    <a:pt x="102" y="61"/>
                    <a:pt x="102" y="62"/>
                    <a:pt x="101" y="62"/>
                  </a:cubicBezTo>
                  <a:cubicBezTo>
                    <a:pt x="101" y="61"/>
                    <a:pt x="101" y="61"/>
                    <a:pt x="100" y="61"/>
                  </a:cubicBezTo>
                  <a:cubicBezTo>
                    <a:pt x="100" y="61"/>
                    <a:pt x="100" y="60"/>
                    <a:pt x="100" y="60"/>
                  </a:cubicBezTo>
                  <a:cubicBezTo>
                    <a:pt x="99" y="59"/>
                    <a:pt x="100" y="59"/>
                    <a:pt x="101" y="59"/>
                  </a:cubicBezTo>
                  <a:cubicBezTo>
                    <a:pt x="102" y="58"/>
                    <a:pt x="101" y="55"/>
                    <a:pt x="101" y="53"/>
                  </a:cubicBezTo>
                  <a:cubicBezTo>
                    <a:pt x="100" y="53"/>
                    <a:pt x="101" y="52"/>
                    <a:pt x="100" y="51"/>
                  </a:cubicBezTo>
                  <a:cubicBezTo>
                    <a:pt x="100" y="49"/>
                    <a:pt x="100" y="50"/>
                    <a:pt x="101" y="49"/>
                  </a:cubicBezTo>
                  <a:cubicBezTo>
                    <a:pt x="102" y="49"/>
                    <a:pt x="102" y="48"/>
                    <a:pt x="101" y="48"/>
                  </a:cubicBezTo>
                  <a:cubicBezTo>
                    <a:pt x="101" y="48"/>
                    <a:pt x="101" y="47"/>
                    <a:pt x="101" y="47"/>
                  </a:cubicBezTo>
                  <a:cubicBezTo>
                    <a:pt x="101" y="46"/>
                    <a:pt x="100" y="46"/>
                    <a:pt x="100" y="46"/>
                  </a:cubicBezTo>
                  <a:cubicBezTo>
                    <a:pt x="100" y="46"/>
                    <a:pt x="100" y="45"/>
                    <a:pt x="101" y="45"/>
                  </a:cubicBezTo>
                  <a:cubicBezTo>
                    <a:pt x="101" y="45"/>
                    <a:pt x="101" y="44"/>
                    <a:pt x="101" y="44"/>
                  </a:cubicBezTo>
                  <a:cubicBezTo>
                    <a:pt x="101" y="42"/>
                    <a:pt x="100" y="43"/>
                    <a:pt x="100" y="42"/>
                  </a:cubicBezTo>
                  <a:cubicBezTo>
                    <a:pt x="99" y="42"/>
                    <a:pt x="99" y="41"/>
                    <a:pt x="99" y="41"/>
                  </a:cubicBezTo>
                  <a:cubicBezTo>
                    <a:pt x="99" y="40"/>
                    <a:pt x="99" y="40"/>
                    <a:pt x="98" y="39"/>
                  </a:cubicBezTo>
                  <a:cubicBezTo>
                    <a:pt x="98" y="39"/>
                    <a:pt x="98" y="39"/>
                    <a:pt x="98" y="39"/>
                  </a:cubicBezTo>
                  <a:cubicBezTo>
                    <a:pt x="98" y="38"/>
                    <a:pt x="97" y="38"/>
                    <a:pt x="97" y="38"/>
                  </a:cubicBezTo>
                  <a:cubicBezTo>
                    <a:pt x="97" y="38"/>
                    <a:pt x="97" y="38"/>
                    <a:pt x="97" y="38"/>
                  </a:cubicBezTo>
                  <a:cubicBezTo>
                    <a:pt x="97" y="38"/>
                    <a:pt x="97" y="37"/>
                    <a:pt x="97" y="37"/>
                  </a:cubicBezTo>
                  <a:cubicBezTo>
                    <a:pt x="97" y="37"/>
                    <a:pt x="97" y="36"/>
                    <a:pt x="98" y="37"/>
                  </a:cubicBezTo>
                  <a:cubicBezTo>
                    <a:pt x="98" y="36"/>
                    <a:pt x="98" y="35"/>
                    <a:pt x="98" y="35"/>
                  </a:cubicBezTo>
                  <a:cubicBezTo>
                    <a:pt x="98" y="35"/>
                    <a:pt x="99" y="35"/>
                    <a:pt x="99" y="36"/>
                  </a:cubicBezTo>
                  <a:cubicBezTo>
                    <a:pt x="99" y="35"/>
                    <a:pt x="100" y="35"/>
                    <a:pt x="100" y="34"/>
                  </a:cubicBezTo>
                  <a:cubicBezTo>
                    <a:pt x="100" y="33"/>
                    <a:pt x="101" y="33"/>
                    <a:pt x="102" y="33"/>
                  </a:cubicBezTo>
                  <a:cubicBezTo>
                    <a:pt x="101" y="32"/>
                    <a:pt x="101" y="30"/>
                    <a:pt x="100" y="28"/>
                  </a:cubicBezTo>
                  <a:cubicBezTo>
                    <a:pt x="100" y="28"/>
                    <a:pt x="100" y="28"/>
                    <a:pt x="100" y="28"/>
                  </a:cubicBezTo>
                  <a:cubicBezTo>
                    <a:pt x="101" y="28"/>
                    <a:pt x="101" y="28"/>
                    <a:pt x="101" y="28"/>
                  </a:cubicBezTo>
                  <a:cubicBezTo>
                    <a:pt x="101" y="28"/>
                    <a:pt x="101" y="29"/>
                    <a:pt x="101" y="29"/>
                  </a:cubicBezTo>
                  <a:cubicBezTo>
                    <a:pt x="102" y="29"/>
                    <a:pt x="102" y="29"/>
                    <a:pt x="102" y="30"/>
                  </a:cubicBezTo>
                  <a:cubicBezTo>
                    <a:pt x="103" y="30"/>
                    <a:pt x="103" y="31"/>
                    <a:pt x="103" y="31"/>
                  </a:cubicBezTo>
                  <a:cubicBezTo>
                    <a:pt x="103" y="31"/>
                    <a:pt x="104" y="32"/>
                    <a:pt x="104" y="32"/>
                  </a:cubicBezTo>
                  <a:cubicBezTo>
                    <a:pt x="105" y="32"/>
                    <a:pt x="105" y="32"/>
                    <a:pt x="104" y="32"/>
                  </a:cubicBezTo>
                  <a:cubicBezTo>
                    <a:pt x="104" y="32"/>
                    <a:pt x="104" y="33"/>
                    <a:pt x="104" y="33"/>
                  </a:cubicBezTo>
                  <a:cubicBezTo>
                    <a:pt x="104" y="34"/>
                    <a:pt x="105" y="33"/>
                    <a:pt x="105" y="33"/>
                  </a:cubicBezTo>
                  <a:cubicBezTo>
                    <a:pt x="105" y="32"/>
                    <a:pt x="105" y="31"/>
                    <a:pt x="105" y="31"/>
                  </a:cubicBezTo>
                  <a:cubicBezTo>
                    <a:pt x="105" y="31"/>
                    <a:pt x="105" y="30"/>
                    <a:pt x="105" y="30"/>
                  </a:cubicBezTo>
                  <a:cubicBezTo>
                    <a:pt x="105" y="30"/>
                    <a:pt x="105" y="29"/>
                    <a:pt x="105" y="29"/>
                  </a:cubicBezTo>
                  <a:cubicBezTo>
                    <a:pt x="104" y="29"/>
                    <a:pt x="104" y="28"/>
                    <a:pt x="105" y="28"/>
                  </a:cubicBezTo>
                  <a:cubicBezTo>
                    <a:pt x="105" y="28"/>
                    <a:pt x="105" y="28"/>
                    <a:pt x="105" y="28"/>
                  </a:cubicBezTo>
                  <a:cubicBezTo>
                    <a:pt x="106" y="28"/>
                    <a:pt x="106" y="27"/>
                    <a:pt x="107" y="27"/>
                  </a:cubicBezTo>
                  <a:cubicBezTo>
                    <a:pt x="107" y="27"/>
                    <a:pt x="108" y="26"/>
                    <a:pt x="108" y="26"/>
                  </a:cubicBezTo>
                  <a:cubicBezTo>
                    <a:pt x="109" y="25"/>
                    <a:pt x="109" y="25"/>
                    <a:pt x="109" y="24"/>
                  </a:cubicBezTo>
                  <a:cubicBezTo>
                    <a:pt x="109" y="24"/>
                    <a:pt x="109" y="23"/>
                    <a:pt x="110" y="23"/>
                  </a:cubicBezTo>
                  <a:cubicBezTo>
                    <a:pt x="110" y="23"/>
                    <a:pt x="110" y="23"/>
                    <a:pt x="110" y="23"/>
                  </a:cubicBezTo>
                  <a:cubicBezTo>
                    <a:pt x="110" y="23"/>
                    <a:pt x="111" y="22"/>
                    <a:pt x="111" y="22"/>
                  </a:cubicBezTo>
                  <a:cubicBezTo>
                    <a:pt x="112" y="22"/>
                    <a:pt x="113" y="23"/>
                    <a:pt x="113" y="21"/>
                  </a:cubicBezTo>
                  <a:cubicBezTo>
                    <a:pt x="113" y="21"/>
                    <a:pt x="113" y="21"/>
                    <a:pt x="113" y="20"/>
                  </a:cubicBezTo>
                  <a:cubicBezTo>
                    <a:pt x="113" y="20"/>
                    <a:pt x="113" y="20"/>
                    <a:pt x="113" y="20"/>
                  </a:cubicBezTo>
                  <a:cubicBezTo>
                    <a:pt x="113" y="19"/>
                    <a:pt x="113" y="19"/>
                    <a:pt x="113" y="19"/>
                  </a:cubicBezTo>
                  <a:cubicBezTo>
                    <a:pt x="114" y="18"/>
                    <a:pt x="114" y="18"/>
                    <a:pt x="114" y="18"/>
                  </a:cubicBezTo>
                  <a:cubicBezTo>
                    <a:pt x="114" y="17"/>
                    <a:pt x="113" y="17"/>
                    <a:pt x="113" y="17"/>
                  </a:cubicBezTo>
                  <a:cubicBezTo>
                    <a:pt x="113" y="17"/>
                    <a:pt x="113" y="16"/>
                    <a:pt x="114" y="16"/>
                  </a:cubicBezTo>
                  <a:cubicBezTo>
                    <a:pt x="114" y="16"/>
                    <a:pt x="114" y="16"/>
                    <a:pt x="114" y="15"/>
                  </a:cubicBezTo>
                  <a:cubicBezTo>
                    <a:pt x="113" y="14"/>
                    <a:pt x="115" y="13"/>
                    <a:pt x="116" y="12"/>
                  </a:cubicBezTo>
                  <a:cubicBezTo>
                    <a:pt x="116" y="12"/>
                    <a:pt x="117" y="11"/>
                    <a:pt x="117" y="11"/>
                  </a:cubicBezTo>
                  <a:cubicBezTo>
                    <a:pt x="118" y="11"/>
                    <a:pt x="119" y="10"/>
                    <a:pt x="119" y="10"/>
                  </a:cubicBezTo>
                  <a:cubicBezTo>
                    <a:pt x="119" y="10"/>
                    <a:pt x="120" y="11"/>
                    <a:pt x="120" y="11"/>
                  </a:cubicBezTo>
                  <a:cubicBezTo>
                    <a:pt x="121" y="11"/>
                    <a:pt x="121" y="12"/>
                    <a:pt x="121" y="13"/>
                  </a:cubicBezTo>
                  <a:cubicBezTo>
                    <a:pt x="121" y="13"/>
                    <a:pt x="122" y="13"/>
                    <a:pt x="122" y="12"/>
                  </a:cubicBezTo>
                  <a:cubicBezTo>
                    <a:pt x="123" y="12"/>
                    <a:pt x="123" y="11"/>
                    <a:pt x="123" y="11"/>
                  </a:cubicBezTo>
                  <a:cubicBezTo>
                    <a:pt x="123" y="11"/>
                    <a:pt x="123" y="10"/>
                    <a:pt x="123" y="9"/>
                  </a:cubicBezTo>
                  <a:cubicBezTo>
                    <a:pt x="124" y="9"/>
                    <a:pt x="124" y="9"/>
                    <a:pt x="125" y="9"/>
                  </a:cubicBezTo>
                  <a:cubicBezTo>
                    <a:pt x="125" y="9"/>
                    <a:pt x="126" y="9"/>
                    <a:pt x="126" y="9"/>
                  </a:cubicBezTo>
                  <a:cubicBezTo>
                    <a:pt x="129" y="9"/>
                    <a:pt x="130" y="9"/>
                    <a:pt x="132" y="7"/>
                  </a:cubicBezTo>
                  <a:cubicBezTo>
                    <a:pt x="134" y="5"/>
                    <a:pt x="138" y="6"/>
                    <a:pt x="138" y="2"/>
                  </a:cubicBezTo>
                  <a:cubicBezTo>
                    <a:pt x="138" y="2"/>
                    <a:pt x="138" y="2"/>
                    <a:pt x="139" y="2"/>
                  </a:cubicBezTo>
                  <a:cubicBezTo>
                    <a:pt x="139" y="2"/>
                    <a:pt x="139" y="3"/>
                    <a:pt x="139" y="3"/>
                  </a:cubicBezTo>
                  <a:cubicBezTo>
                    <a:pt x="139" y="2"/>
                    <a:pt x="140" y="1"/>
                    <a:pt x="141" y="1"/>
                  </a:cubicBezTo>
                  <a:cubicBezTo>
                    <a:pt x="142" y="0"/>
                    <a:pt x="146" y="2"/>
                    <a:pt x="145" y="4"/>
                  </a:cubicBezTo>
                  <a:cubicBezTo>
                    <a:pt x="145" y="4"/>
                    <a:pt x="144" y="4"/>
                    <a:pt x="144" y="4"/>
                  </a:cubicBezTo>
                  <a:cubicBezTo>
                    <a:pt x="144" y="5"/>
                    <a:pt x="143" y="5"/>
                    <a:pt x="143" y="5"/>
                  </a:cubicBezTo>
                  <a:cubicBezTo>
                    <a:pt x="143" y="5"/>
                    <a:pt x="143" y="6"/>
                    <a:pt x="143" y="6"/>
                  </a:cubicBezTo>
                  <a:cubicBezTo>
                    <a:pt x="142" y="6"/>
                    <a:pt x="140" y="6"/>
                    <a:pt x="140" y="7"/>
                  </a:cubicBezTo>
                  <a:cubicBezTo>
                    <a:pt x="137" y="7"/>
                    <a:pt x="140" y="11"/>
                    <a:pt x="141" y="12"/>
                  </a:cubicBezTo>
                  <a:cubicBezTo>
                    <a:pt x="141" y="13"/>
                    <a:pt x="142" y="14"/>
                    <a:pt x="141" y="15"/>
                  </a:cubicBezTo>
                  <a:cubicBezTo>
                    <a:pt x="140" y="17"/>
                    <a:pt x="139" y="18"/>
                    <a:pt x="138" y="19"/>
                  </a:cubicBezTo>
                  <a:cubicBezTo>
                    <a:pt x="137" y="20"/>
                    <a:pt x="138" y="20"/>
                    <a:pt x="138" y="20"/>
                  </a:cubicBezTo>
                  <a:cubicBezTo>
                    <a:pt x="139" y="21"/>
                    <a:pt x="140" y="22"/>
                    <a:pt x="140" y="23"/>
                  </a:cubicBezTo>
                  <a:cubicBezTo>
                    <a:pt x="140" y="24"/>
                    <a:pt x="140" y="25"/>
                    <a:pt x="141" y="25"/>
                  </a:cubicBezTo>
                  <a:cubicBezTo>
                    <a:pt x="141" y="25"/>
                    <a:pt x="142" y="25"/>
                    <a:pt x="142" y="25"/>
                  </a:cubicBezTo>
                  <a:cubicBezTo>
                    <a:pt x="143" y="25"/>
                    <a:pt x="144" y="24"/>
                    <a:pt x="145" y="23"/>
                  </a:cubicBezTo>
                  <a:cubicBezTo>
                    <a:pt x="145" y="23"/>
                    <a:pt x="145" y="22"/>
                    <a:pt x="145" y="21"/>
                  </a:cubicBezTo>
                  <a:cubicBezTo>
                    <a:pt x="145" y="21"/>
                    <a:pt x="145" y="20"/>
                    <a:pt x="145" y="20"/>
                  </a:cubicBezTo>
                  <a:cubicBezTo>
                    <a:pt x="145" y="20"/>
                    <a:pt x="145" y="20"/>
                    <a:pt x="145" y="19"/>
                  </a:cubicBezTo>
                  <a:cubicBezTo>
                    <a:pt x="145" y="19"/>
                    <a:pt x="144" y="18"/>
                    <a:pt x="144" y="18"/>
                  </a:cubicBezTo>
                  <a:cubicBezTo>
                    <a:pt x="144" y="18"/>
                    <a:pt x="144" y="18"/>
                    <a:pt x="144" y="17"/>
                  </a:cubicBezTo>
                  <a:cubicBezTo>
                    <a:pt x="144" y="17"/>
                    <a:pt x="143" y="17"/>
                    <a:pt x="143" y="17"/>
                  </a:cubicBezTo>
                  <a:cubicBezTo>
                    <a:pt x="143" y="16"/>
                    <a:pt x="142" y="15"/>
                    <a:pt x="142" y="15"/>
                  </a:cubicBezTo>
                  <a:cubicBezTo>
                    <a:pt x="142" y="14"/>
                    <a:pt x="142" y="13"/>
                    <a:pt x="142" y="13"/>
                  </a:cubicBezTo>
                  <a:cubicBezTo>
                    <a:pt x="142" y="13"/>
                    <a:pt x="142" y="12"/>
                    <a:pt x="142" y="12"/>
                  </a:cubicBezTo>
                  <a:cubicBezTo>
                    <a:pt x="142" y="12"/>
                    <a:pt x="142" y="12"/>
                    <a:pt x="143" y="12"/>
                  </a:cubicBezTo>
                  <a:cubicBezTo>
                    <a:pt x="143" y="12"/>
                    <a:pt x="144" y="11"/>
                    <a:pt x="144" y="11"/>
                  </a:cubicBezTo>
                  <a:cubicBezTo>
                    <a:pt x="144" y="11"/>
                    <a:pt x="145" y="11"/>
                    <a:pt x="146" y="10"/>
                  </a:cubicBezTo>
                  <a:cubicBezTo>
                    <a:pt x="146" y="10"/>
                    <a:pt x="148" y="9"/>
                    <a:pt x="148" y="9"/>
                  </a:cubicBezTo>
                  <a:cubicBezTo>
                    <a:pt x="148" y="9"/>
                    <a:pt x="149" y="9"/>
                    <a:pt x="149" y="9"/>
                  </a:cubicBezTo>
                  <a:cubicBezTo>
                    <a:pt x="149" y="9"/>
                    <a:pt x="150" y="9"/>
                    <a:pt x="151" y="9"/>
                  </a:cubicBezTo>
                  <a:cubicBezTo>
                    <a:pt x="151" y="9"/>
                    <a:pt x="151" y="8"/>
                    <a:pt x="152" y="8"/>
                  </a:cubicBezTo>
                  <a:cubicBezTo>
                    <a:pt x="152" y="8"/>
                    <a:pt x="152" y="8"/>
                    <a:pt x="152" y="8"/>
                  </a:cubicBezTo>
                  <a:cubicBezTo>
                    <a:pt x="153" y="8"/>
                    <a:pt x="153" y="8"/>
                    <a:pt x="154" y="8"/>
                  </a:cubicBezTo>
                  <a:cubicBezTo>
                    <a:pt x="154" y="8"/>
                    <a:pt x="154" y="8"/>
                    <a:pt x="154" y="7"/>
                  </a:cubicBezTo>
                  <a:cubicBezTo>
                    <a:pt x="155" y="7"/>
                    <a:pt x="154" y="7"/>
                    <a:pt x="154" y="7"/>
                  </a:cubicBezTo>
                  <a:cubicBezTo>
                    <a:pt x="154" y="7"/>
                    <a:pt x="154" y="6"/>
                    <a:pt x="154" y="6"/>
                  </a:cubicBezTo>
                  <a:cubicBezTo>
                    <a:pt x="153" y="6"/>
                    <a:pt x="153" y="6"/>
                    <a:pt x="153" y="6"/>
                  </a:cubicBezTo>
                  <a:cubicBezTo>
                    <a:pt x="153" y="6"/>
                    <a:pt x="151" y="7"/>
                    <a:pt x="151" y="7"/>
                  </a:cubicBezTo>
                  <a:cubicBezTo>
                    <a:pt x="151" y="7"/>
                    <a:pt x="151" y="6"/>
                    <a:pt x="151" y="6"/>
                  </a:cubicBezTo>
                  <a:cubicBezTo>
                    <a:pt x="151" y="6"/>
                    <a:pt x="151" y="5"/>
                    <a:pt x="151" y="5"/>
                  </a:cubicBezTo>
                  <a:cubicBezTo>
                    <a:pt x="150" y="3"/>
                    <a:pt x="153" y="1"/>
                    <a:pt x="154" y="4"/>
                  </a:cubicBezTo>
                  <a:cubicBezTo>
                    <a:pt x="154" y="4"/>
                    <a:pt x="154" y="5"/>
                    <a:pt x="154" y="5"/>
                  </a:cubicBezTo>
                  <a:cubicBezTo>
                    <a:pt x="154" y="5"/>
                    <a:pt x="154" y="7"/>
                    <a:pt x="155" y="7"/>
                  </a:cubicBezTo>
                  <a:cubicBezTo>
                    <a:pt x="156" y="7"/>
                    <a:pt x="158" y="7"/>
                    <a:pt x="159" y="8"/>
                  </a:cubicBezTo>
                  <a:cubicBezTo>
                    <a:pt x="159" y="8"/>
                    <a:pt x="161" y="8"/>
                    <a:pt x="161" y="8"/>
                  </a:cubicBezTo>
                  <a:cubicBezTo>
                    <a:pt x="161" y="8"/>
                    <a:pt x="162" y="9"/>
                    <a:pt x="162" y="9"/>
                  </a:cubicBezTo>
                  <a:cubicBezTo>
                    <a:pt x="163" y="9"/>
                    <a:pt x="164" y="10"/>
                    <a:pt x="164" y="10"/>
                  </a:cubicBezTo>
                  <a:cubicBezTo>
                    <a:pt x="164" y="10"/>
                    <a:pt x="164" y="11"/>
                    <a:pt x="165" y="11"/>
                  </a:cubicBezTo>
                  <a:cubicBezTo>
                    <a:pt x="165" y="11"/>
                    <a:pt x="165" y="12"/>
                    <a:pt x="165" y="12"/>
                  </a:cubicBezTo>
                  <a:cubicBezTo>
                    <a:pt x="165" y="12"/>
                    <a:pt x="165" y="13"/>
                    <a:pt x="165" y="13"/>
                  </a:cubicBezTo>
                  <a:cubicBezTo>
                    <a:pt x="165" y="13"/>
                    <a:pt x="165" y="14"/>
                    <a:pt x="165" y="14"/>
                  </a:cubicBezTo>
                  <a:cubicBezTo>
                    <a:pt x="166" y="15"/>
                    <a:pt x="168" y="15"/>
                    <a:pt x="168" y="15"/>
                  </a:cubicBezTo>
                  <a:cubicBezTo>
                    <a:pt x="170" y="15"/>
                    <a:pt x="172" y="14"/>
                    <a:pt x="173" y="14"/>
                  </a:cubicBezTo>
                  <a:cubicBezTo>
                    <a:pt x="173" y="14"/>
                    <a:pt x="174" y="14"/>
                    <a:pt x="174" y="14"/>
                  </a:cubicBezTo>
                  <a:cubicBezTo>
                    <a:pt x="174" y="14"/>
                    <a:pt x="175" y="14"/>
                    <a:pt x="175" y="14"/>
                  </a:cubicBezTo>
                  <a:cubicBezTo>
                    <a:pt x="177" y="14"/>
                    <a:pt x="179" y="13"/>
                    <a:pt x="180" y="14"/>
                  </a:cubicBezTo>
                  <a:cubicBezTo>
                    <a:pt x="180" y="14"/>
                    <a:pt x="180" y="14"/>
                    <a:pt x="180" y="15"/>
                  </a:cubicBezTo>
                  <a:cubicBezTo>
                    <a:pt x="180" y="15"/>
                    <a:pt x="180" y="15"/>
                    <a:pt x="180" y="15"/>
                  </a:cubicBezTo>
                  <a:cubicBezTo>
                    <a:pt x="181" y="15"/>
                    <a:pt x="182" y="16"/>
                    <a:pt x="182" y="16"/>
                  </a:cubicBezTo>
                  <a:cubicBezTo>
                    <a:pt x="183" y="17"/>
                    <a:pt x="184" y="17"/>
                    <a:pt x="184" y="17"/>
                  </a:cubicBezTo>
                  <a:cubicBezTo>
                    <a:pt x="185" y="17"/>
                    <a:pt x="186" y="17"/>
                    <a:pt x="187" y="18"/>
                  </a:cubicBezTo>
                  <a:cubicBezTo>
                    <a:pt x="187" y="18"/>
                    <a:pt x="188" y="18"/>
                    <a:pt x="189" y="18"/>
                  </a:cubicBezTo>
                  <a:cubicBezTo>
                    <a:pt x="189" y="18"/>
                    <a:pt x="190" y="17"/>
                    <a:pt x="190" y="17"/>
                  </a:cubicBezTo>
                  <a:cubicBezTo>
                    <a:pt x="190" y="17"/>
                    <a:pt x="191" y="16"/>
                    <a:pt x="191" y="16"/>
                  </a:cubicBezTo>
                  <a:cubicBezTo>
                    <a:pt x="191" y="16"/>
                    <a:pt x="192" y="16"/>
                    <a:pt x="192" y="16"/>
                  </a:cubicBezTo>
                  <a:cubicBezTo>
                    <a:pt x="193" y="15"/>
                    <a:pt x="193" y="15"/>
                    <a:pt x="193" y="15"/>
                  </a:cubicBezTo>
                  <a:cubicBezTo>
                    <a:pt x="194" y="14"/>
                    <a:pt x="194" y="15"/>
                    <a:pt x="195" y="15"/>
                  </a:cubicBezTo>
                  <a:cubicBezTo>
                    <a:pt x="196" y="15"/>
                    <a:pt x="196" y="15"/>
                    <a:pt x="196" y="14"/>
                  </a:cubicBezTo>
                  <a:cubicBezTo>
                    <a:pt x="196" y="14"/>
                    <a:pt x="193" y="14"/>
                    <a:pt x="193" y="14"/>
                  </a:cubicBezTo>
                  <a:cubicBezTo>
                    <a:pt x="193" y="14"/>
                    <a:pt x="193" y="14"/>
                    <a:pt x="194" y="14"/>
                  </a:cubicBezTo>
                  <a:cubicBezTo>
                    <a:pt x="194" y="13"/>
                    <a:pt x="195" y="14"/>
                    <a:pt x="196" y="14"/>
                  </a:cubicBezTo>
                  <a:cubicBezTo>
                    <a:pt x="196" y="13"/>
                    <a:pt x="196" y="13"/>
                    <a:pt x="197" y="13"/>
                  </a:cubicBezTo>
                  <a:cubicBezTo>
                    <a:pt x="199" y="14"/>
                    <a:pt x="202" y="13"/>
                    <a:pt x="204" y="13"/>
                  </a:cubicBezTo>
                  <a:cubicBezTo>
                    <a:pt x="204" y="13"/>
                    <a:pt x="205" y="13"/>
                    <a:pt x="205" y="13"/>
                  </a:cubicBezTo>
                  <a:cubicBezTo>
                    <a:pt x="205" y="13"/>
                    <a:pt x="206" y="13"/>
                    <a:pt x="206" y="13"/>
                  </a:cubicBezTo>
                  <a:cubicBezTo>
                    <a:pt x="206" y="14"/>
                    <a:pt x="207" y="13"/>
                    <a:pt x="208" y="13"/>
                  </a:cubicBezTo>
                  <a:cubicBezTo>
                    <a:pt x="208" y="13"/>
                    <a:pt x="209" y="13"/>
                    <a:pt x="210" y="13"/>
                  </a:cubicBezTo>
                  <a:cubicBezTo>
                    <a:pt x="210" y="13"/>
                    <a:pt x="210" y="14"/>
                    <a:pt x="210" y="14"/>
                  </a:cubicBezTo>
                  <a:cubicBezTo>
                    <a:pt x="209" y="14"/>
                    <a:pt x="207" y="14"/>
                    <a:pt x="206" y="14"/>
                  </a:cubicBezTo>
                  <a:cubicBezTo>
                    <a:pt x="206" y="14"/>
                    <a:pt x="205" y="14"/>
                    <a:pt x="205" y="14"/>
                  </a:cubicBezTo>
                  <a:cubicBezTo>
                    <a:pt x="204" y="14"/>
                    <a:pt x="204" y="14"/>
                    <a:pt x="204" y="14"/>
                  </a:cubicBezTo>
                  <a:cubicBezTo>
                    <a:pt x="204" y="14"/>
                    <a:pt x="203" y="14"/>
                    <a:pt x="203" y="15"/>
                  </a:cubicBezTo>
                  <a:cubicBezTo>
                    <a:pt x="203" y="15"/>
                    <a:pt x="204" y="15"/>
                    <a:pt x="204" y="15"/>
                  </a:cubicBezTo>
                  <a:cubicBezTo>
                    <a:pt x="205" y="15"/>
                    <a:pt x="204" y="17"/>
                    <a:pt x="204" y="17"/>
                  </a:cubicBezTo>
                  <a:cubicBezTo>
                    <a:pt x="204" y="17"/>
                    <a:pt x="205" y="17"/>
                    <a:pt x="206" y="17"/>
                  </a:cubicBezTo>
                  <a:cubicBezTo>
                    <a:pt x="206" y="17"/>
                    <a:pt x="206" y="18"/>
                    <a:pt x="206" y="18"/>
                  </a:cubicBezTo>
                  <a:cubicBezTo>
                    <a:pt x="206" y="18"/>
                    <a:pt x="206" y="19"/>
                    <a:pt x="206" y="19"/>
                  </a:cubicBezTo>
                  <a:cubicBezTo>
                    <a:pt x="206" y="19"/>
                    <a:pt x="207" y="19"/>
                    <a:pt x="207" y="19"/>
                  </a:cubicBezTo>
                  <a:cubicBezTo>
                    <a:pt x="207" y="18"/>
                    <a:pt x="207" y="18"/>
                    <a:pt x="207" y="18"/>
                  </a:cubicBezTo>
                  <a:cubicBezTo>
                    <a:pt x="208" y="18"/>
                    <a:pt x="209" y="19"/>
                    <a:pt x="209" y="19"/>
                  </a:cubicBezTo>
                  <a:cubicBezTo>
                    <a:pt x="210" y="19"/>
                    <a:pt x="210" y="20"/>
                    <a:pt x="210" y="20"/>
                  </a:cubicBezTo>
                  <a:cubicBezTo>
                    <a:pt x="211" y="20"/>
                    <a:pt x="212" y="20"/>
                    <a:pt x="212" y="20"/>
                  </a:cubicBezTo>
                  <a:cubicBezTo>
                    <a:pt x="213" y="20"/>
                    <a:pt x="213" y="20"/>
                    <a:pt x="214" y="20"/>
                  </a:cubicBezTo>
                  <a:cubicBezTo>
                    <a:pt x="214" y="20"/>
                    <a:pt x="215" y="22"/>
                    <a:pt x="215" y="22"/>
                  </a:cubicBezTo>
                  <a:cubicBezTo>
                    <a:pt x="216" y="22"/>
                    <a:pt x="217" y="22"/>
                    <a:pt x="218" y="23"/>
                  </a:cubicBezTo>
                  <a:cubicBezTo>
                    <a:pt x="218" y="24"/>
                    <a:pt x="216" y="23"/>
                    <a:pt x="216" y="24"/>
                  </a:cubicBezTo>
                  <a:cubicBezTo>
                    <a:pt x="216" y="24"/>
                    <a:pt x="218" y="24"/>
                    <a:pt x="218" y="24"/>
                  </a:cubicBezTo>
                  <a:cubicBezTo>
                    <a:pt x="218" y="24"/>
                    <a:pt x="218" y="24"/>
                    <a:pt x="217" y="25"/>
                  </a:cubicBezTo>
                  <a:cubicBezTo>
                    <a:pt x="217" y="25"/>
                    <a:pt x="218" y="26"/>
                    <a:pt x="218" y="26"/>
                  </a:cubicBezTo>
                  <a:cubicBezTo>
                    <a:pt x="218" y="26"/>
                    <a:pt x="217" y="26"/>
                    <a:pt x="217" y="26"/>
                  </a:cubicBezTo>
                  <a:cubicBezTo>
                    <a:pt x="218" y="27"/>
                    <a:pt x="218" y="27"/>
                    <a:pt x="219" y="28"/>
                  </a:cubicBezTo>
                  <a:cubicBezTo>
                    <a:pt x="218" y="28"/>
                    <a:pt x="217" y="28"/>
                    <a:pt x="217" y="28"/>
                  </a:cubicBezTo>
                  <a:cubicBezTo>
                    <a:pt x="217" y="28"/>
                    <a:pt x="219" y="29"/>
                    <a:pt x="220" y="28"/>
                  </a:cubicBezTo>
                  <a:cubicBezTo>
                    <a:pt x="220" y="28"/>
                    <a:pt x="221" y="28"/>
                    <a:pt x="221" y="28"/>
                  </a:cubicBezTo>
                  <a:cubicBezTo>
                    <a:pt x="221" y="28"/>
                    <a:pt x="222" y="28"/>
                    <a:pt x="223" y="28"/>
                  </a:cubicBezTo>
                  <a:cubicBezTo>
                    <a:pt x="223" y="28"/>
                    <a:pt x="223" y="29"/>
                    <a:pt x="223" y="29"/>
                  </a:cubicBezTo>
                  <a:cubicBezTo>
                    <a:pt x="224" y="29"/>
                    <a:pt x="224" y="30"/>
                    <a:pt x="224" y="30"/>
                  </a:cubicBezTo>
                  <a:cubicBezTo>
                    <a:pt x="224" y="30"/>
                    <a:pt x="225" y="30"/>
                    <a:pt x="225" y="30"/>
                  </a:cubicBezTo>
                  <a:cubicBezTo>
                    <a:pt x="225" y="29"/>
                    <a:pt x="227" y="31"/>
                    <a:pt x="227" y="31"/>
                  </a:cubicBezTo>
                  <a:cubicBezTo>
                    <a:pt x="229" y="33"/>
                    <a:pt x="231" y="34"/>
                    <a:pt x="233" y="36"/>
                  </a:cubicBezTo>
                  <a:cubicBezTo>
                    <a:pt x="234" y="37"/>
                    <a:pt x="234" y="41"/>
                    <a:pt x="236" y="41"/>
                  </a:cubicBezTo>
                  <a:cubicBezTo>
                    <a:pt x="236" y="41"/>
                    <a:pt x="237" y="41"/>
                    <a:pt x="237" y="41"/>
                  </a:cubicBezTo>
                  <a:cubicBezTo>
                    <a:pt x="238" y="41"/>
                    <a:pt x="238" y="42"/>
                    <a:pt x="239" y="42"/>
                  </a:cubicBezTo>
                  <a:cubicBezTo>
                    <a:pt x="239" y="43"/>
                    <a:pt x="240" y="44"/>
                    <a:pt x="240" y="44"/>
                  </a:cubicBezTo>
                  <a:cubicBezTo>
                    <a:pt x="241" y="45"/>
                    <a:pt x="242" y="45"/>
                    <a:pt x="243" y="45"/>
                  </a:cubicBezTo>
                  <a:cubicBezTo>
                    <a:pt x="243" y="46"/>
                    <a:pt x="243" y="46"/>
                    <a:pt x="243" y="47"/>
                  </a:cubicBezTo>
                  <a:cubicBezTo>
                    <a:pt x="243" y="47"/>
                    <a:pt x="243" y="48"/>
                    <a:pt x="243" y="48"/>
                  </a:cubicBezTo>
                  <a:cubicBezTo>
                    <a:pt x="243" y="48"/>
                    <a:pt x="244" y="48"/>
                    <a:pt x="244" y="48"/>
                  </a:cubicBezTo>
                  <a:cubicBezTo>
                    <a:pt x="244" y="48"/>
                    <a:pt x="244" y="47"/>
                    <a:pt x="244" y="47"/>
                  </a:cubicBezTo>
                  <a:cubicBezTo>
                    <a:pt x="245" y="46"/>
                    <a:pt x="247" y="47"/>
                    <a:pt x="248" y="47"/>
                  </a:cubicBezTo>
                  <a:cubicBezTo>
                    <a:pt x="249" y="47"/>
                    <a:pt x="250" y="48"/>
                    <a:pt x="252" y="48"/>
                  </a:cubicBezTo>
                  <a:cubicBezTo>
                    <a:pt x="252" y="48"/>
                    <a:pt x="252" y="47"/>
                    <a:pt x="252" y="47"/>
                  </a:cubicBezTo>
                  <a:cubicBezTo>
                    <a:pt x="253" y="46"/>
                    <a:pt x="255" y="47"/>
                    <a:pt x="256" y="47"/>
                  </a:cubicBezTo>
                  <a:cubicBezTo>
                    <a:pt x="256" y="47"/>
                    <a:pt x="256" y="47"/>
                    <a:pt x="257" y="47"/>
                  </a:cubicBezTo>
                  <a:cubicBezTo>
                    <a:pt x="257" y="48"/>
                    <a:pt x="257" y="47"/>
                    <a:pt x="258" y="47"/>
                  </a:cubicBezTo>
                  <a:cubicBezTo>
                    <a:pt x="259" y="46"/>
                    <a:pt x="262" y="47"/>
                    <a:pt x="264" y="48"/>
                  </a:cubicBezTo>
                  <a:cubicBezTo>
                    <a:pt x="265" y="48"/>
                    <a:pt x="265" y="48"/>
                    <a:pt x="266" y="48"/>
                  </a:cubicBezTo>
                  <a:cubicBezTo>
                    <a:pt x="266" y="48"/>
                    <a:pt x="266" y="49"/>
                    <a:pt x="266" y="49"/>
                  </a:cubicBezTo>
                  <a:cubicBezTo>
                    <a:pt x="267" y="49"/>
                    <a:pt x="270" y="49"/>
                    <a:pt x="271" y="50"/>
                  </a:cubicBezTo>
                  <a:cubicBezTo>
                    <a:pt x="272" y="50"/>
                    <a:pt x="273" y="51"/>
                    <a:pt x="273" y="51"/>
                  </a:cubicBezTo>
                  <a:cubicBezTo>
                    <a:pt x="274" y="51"/>
                    <a:pt x="276" y="53"/>
                    <a:pt x="276" y="54"/>
                  </a:cubicBezTo>
                  <a:cubicBezTo>
                    <a:pt x="277" y="54"/>
                    <a:pt x="278" y="55"/>
                    <a:pt x="278" y="55"/>
                  </a:cubicBezTo>
                  <a:cubicBezTo>
                    <a:pt x="279" y="55"/>
                    <a:pt x="279" y="56"/>
                    <a:pt x="280" y="56"/>
                  </a:cubicBezTo>
                  <a:cubicBezTo>
                    <a:pt x="280" y="56"/>
                    <a:pt x="280" y="57"/>
                    <a:pt x="280" y="57"/>
                  </a:cubicBezTo>
                  <a:cubicBezTo>
                    <a:pt x="280" y="57"/>
                    <a:pt x="280" y="57"/>
                    <a:pt x="280" y="58"/>
                  </a:cubicBezTo>
                  <a:cubicBezTo>
                    <a:pt x="280" y="58"/>
                    <a:pt x="280" y="57"/>
                    <a:pt x="280" y="57"/>
                  </a:cubicBezTo>
                  <a:cubicBezTo>
                    <a:pt x="280" y="57"/>
                    <a:pt x="280" y="56"/>
                    <a:pt x="281" y="56"/>
                  </a:cubicBezTo>
                  <a:cubicBezTo>
                    <a:pt x="281" y="56"/>
                    <a:pt x="281" y="57"/>
                    <a:pt x="281" y="57"/>
                  </a:cubicBezTo>
                  <a:cubicBezTo>
                    <a:pt x="281" y="57"/>
                    <a:pt x="281" y="57"/>
                    <a:pt x="281" y="58"/>
                  </a:cubicBezTo>
                  <a:cubicBezTo>
                    <a:pt x="281" y="58"/>
                    <a:pt x="281" y="58"/>
                    <a:pt x="281" y="58"/>
                  </a:cubicBezTo>
                  <a:cubicBezTo>
                    <a:pt x="282" y="59"/>
                    <a:pt x="282" y="59"/>
                    <a:pt x="282" y="60"/>
                  </a:cubicBezTo>
                  <a:cubicBezTo>
                    <a:pt x="282" y="60"/>
                    <a:pt x="283" y="60"/>
                    <a:pt x="283" y="59"/>
                  </a:cubicBezTo>
                  <a:cubicBezTo>
                    <a:pt x="283" y="59"/>
                    <a:pt x="283" y="59"/>
                    <a:pt x="283" y="59"/>
                  </a:cubicBezTo>
                  <a:cubicBezTo>
                    <a:pt x="283" y="59"/>
                    <a:pt x="283" y="58"/>
                    <a:pt x="283" y="58"/>
                  </a:cubicBezTo>
                  <a:cubicBezTo>
                    <a:pt x="283" y="58"/>
                    <a:pt x="284" y="58"/>
                    <a:pt x="284" y="59"/>
                  </a:cubicBezTo>
                  <a:cubicBezTo>
                    <a:pt x="285" y="59"/>
                    <a:pt x="285" y="60"/>
                    <a:pt x="285" y="60"/>
                  </a:cubicBezTo>
                  <a:cubicBezTo>
                    <a:pt x="285" y="61"/>
                    <a:pt x="285" y="62"/>
                    <a:pt x="286" y="63"/>
                  </a:cubicBezTo>
                  <a:cubicBezTo>
                    <a:pt x="286" y="62"/>
                    <a:pt x="286" y="62"/>
                    <a:pt x="286" y="62"/>
                  </a:cubicBezTo>
                  <a:cubicBezTo>
                    <a:pt x="286" y="65"/>
                    <a:pt x="287" y="68"/>
                    <a:pt x="288" y="71"/>
                  </a:cubicBezTo>
                  <a:cubicBezTo>
                    <a:pt x="288" y="72"/>
                    <a:pt x="289" y="75"/>
                    <a:pt x="290" y="76"/>
                  </a:cubicBezTo>
                  <a:cubicBezTo>
                    <a:pt x="291" y="76"/>
                    <a:pt x="293" y="76"/>
                    <a:pt x="294" y="77"/>
                  </a:cubicBezTo>
                  <a:cubicBezTo>
                    <a:pt x="294" y="77"/>
                    <a:pt x="294" y="77"/>
                    <a:pt x="294" y="77"/>
                  </a:cubicBezTo>
                  <a:cubicBezTo>
                    <a:pt x="294" y="77"/>
                    <a:pt x="294" y="78"/>
                    <a:pt x="294" y="78"/>
                  </a:cubicBezTo>
                  <a:cubicBezTo>
                    <a:pt x="295" y="78"/>
                    <a:pt x="295" y="79"/>
                    <a:pt x="294" y="80"/>
                  </a:cubicBezTo>
                  <a:cubicBezTo>
                    <a:pt x="294" y="80"/>
                    <a:pt x="294" y="80"/>
                    <a:pt x="294" y="80"/>
                  </a:cubicBezTo>
                  <a:cubicBezTo>
                    <a:pt x="294" y="80"/>
                    <a:pt x="294" y="80"/>
                    <a:pt x="293" y="80"/>
                  </a:cubicBezTo>
                  <a:cubicBezTo>
                    <a:pt x="294" y="81"/>
                    <a:pt x="294" y="81"/>
                    <a:pt x="294" y="81"/>
                  </a:cubicBezTo>
                  <a:cubicBezTo>
                    <a:pt x="294" y="81"/>
                    <a:pt x="294" y="81"/>
                    <a:pt x="294" y="81"/>
                  </a:cubicBezTo>
                  <a:cubicBezTo>
                    <a:pt x="294" y="81"/>
                    <a:pt x="294" y="82"/>
                    <a:pt x="294" y="82"/>
                  </a:cubicBezTo>
                  <a:cubicBezTo>
                    <a:pt x="294" y="82"/>
                    <a:pt x="294" y="82"/>
                    <a:pt x="294" y="82"/>
                  </a:cubicBezTo>
                  <a:cubicBezTo>
                    <a:pt x="294" y="82"/>
                    <a:pt x="294" y="82"/>
                    <a:pt x="293" y="82"/>
                  </a:cubicBezTo>
                  <a:cubicBezTo>
                    <a:pt x="293" y="82"/>
                    <a:pt x="293" y="82"/>
                    <a:pt x="292" y="82"/>
                  </a:cubicBezTo>
                  <a:cubicBezTo>
                    <a:pt x="292" y="82"/>
                    <a:pt x="292" y="83"/>
                    <a:pt x="292" y="83"/>
                  </a:cubicBezTo>
                  <a:cubicBezTo>
                    <a:pt x="292" y="83"/>
                    <a:pt x="292" y="83"/>
                    <a:pt x="292" y="83"/>
                  </a:cubicBezTo>
                  <a:cubicBezTo>
                    <a:pt x="292" y="83"/>
                    <a:pt x="291" y="84"/>
                    <a:pt x="291" y="84"/>
                  </a:cubicBezTo>
                  <a:cubicBezTo>
                    <a:pt x="291" y="84"/>
                    <a:pt x="290" y="85"/>
                    <a:pt x="290" y="85"/>
                  </a:cubicBezTo>
                  <a:cubicBezTo>
                    <a:pt x="290" y="87"/>
                    <a:pt x="289" y="87"/>
                    <a:pt x="288" y="88"/>
                  </a:cubicBezTo>
                  <a:cubicBezTo>
                    <a:pt x="287" y="88"/>
                    <a:pt x="285" y="89"/>
                    <a:pt x="285" y="90"/>
                  </a:cubicBezTo>
                  <a:cubicBezTo>
                    <a:pt x="284" y="91"/>
                    <a:pt x="284" y="91"/>
                    <a:pt x="284" y="91"/>
                  </a:cubicBezTo>
                  <a:cubicBezTo>
                    <a:pt x="285" y="91"/>
                    <a:pt x="285" y="91"/>
                    <a:pt x="285" y="91"/>
                  </a:cubicBezTo>
                  <a:cubicBezTo>
                    <a:pt x="285" y="91"/>
                    <a:pt x="285" y="91"/>
                    <a:pt x="285" y="90"/>
                  </a:cubicBezTo>
                  <a:cubicBezTo>
                    <a:pt x="285" y="90"/>
                    <a:pt x="286" y="90"/>
                    <a:pt x="286" y="90"/>
                  </a:cubicBezTo>
                  <a:cubicBezTo>
                    <a:pt x="286" y="91"/>
                    <a:pt x="286" y="91"/>
                    <a:pt x="285" y="91"/>
                  </a:cubicBezTo>
                  <a:cubicBezTo>
                    <a:pt x="285" y="92"/>
                    <a:pt x="285" y="92"/>
                    <a:pt x="284" y="92"/>
                  </a:cubicBezTo>
                  <a:cubicBezTo>
                    <a:pt x="284" y="92"/>
                    <a:pt x="284" y="92"/>
                    <a:pt x="284" y="92"/>
                  </a:cubicBezTo>
                  <a:cubicBezTo>
                    <a:pt x="284" y="93"/>
                    <a:pt x="283" y="93"/>
                    <a:pt x="283" y="93"/>
                  </a:cubicBezTo>
                  <a:cubicBezTo>
                    <a:pt x="283" y="93"/>
                    <a:pt x="283" y="93"/>
                    <a:pt x="282" y="93"/>
                  </a:cubicBezTo>
                  <a:cubicBezTo>
                    <a:pt x="282" y="94"/>
                    <a:pt x="282" y="94"/>
                    <a:pt x="282" y="94"/>
                  </a:cubicBezTo>
                  <a:cubicBezTo>
                    <a:pt x="282" y="95"/>
                    <a:pt x="282" y="95"/>
                    <a:pt x="282" y="96"/>
                  </a:cubicBezTo>
                  <a:cubicBezTo>
                    <a:pt x="282" y="96"/>
                    <a:pt x="282" y="96"/>
                    <a:pt x="282" y="95"/>
                  </a:cubicBezTo>
                  <a:cubicBezTo>
                    <a:pt x="282" y="95"/>
                    <a:pt x="283" y="94"/>
                    <a:pt x="283" y="94"/>
                  </a:cubicBezTo>
                  <a:cubicBezTo>
                    <a:pt x="283" y="93"/>
                    <a:pt x="283" y="93"/>
                    <a:pt x="283" y="93"/>
                  </a:cubicBezTo>
                  <a:cubicBezTo>
                    <a:pt x="284" y="93"/>
                    <a:pt x="284" y="93"/>
                    <a:pt x="285" y="93"/>
                  </a:cubicBezTo>
                  <a:cubicBezTo>
                    <a:pt x="285" y="93"/>
                    <a:pt x="285" y="93"/>
                    <a:pt x="285" y="93"/>
                  </a:cubicBezTo>
                  <a:cubicBezTo>
                    <a:pt x="285" y="93"/>
                    <a:pt x="285" y="93"/>
                    <a:pt x="285" y="93"/>
                  </a:cubicBezTo>
                  <a:cubicBezTo>
                    <a:pt x="285" y="94"/>
                    <a:pt x="285" y="94"/>
                    <a:pt x="285" y="95"/>
                  </a:cubicBezTo>
                  <a:cubicBezTo>
                    <a:pt x="285" y="95"/>
                    <a:pt x="285" y="96"/>
                    <a:pt x="284" y="96"/>
                  </a:cubicBezTo>
                  <a:cubicBezTo>
                    <a:pt x="284" y="96"/>
                    <a:pt x="284" y="97"/>
                    <a:pt x="284" y="97"/>
                  </a:cubicBezTo>
                  <a:cubicBezTo>
                    <a:pt x="284" y="97"/>
                    <a:pt x="284" y="97"/>
                    <a:pt x="283" y="98"/>
                  </a:cubicBezTo>
                  <a:cubicBezTo>
                    <a:pt x="283" y="98"/>
                    <a:pt x="282" y="98"/>
                    <a:pt x="282" y="99"/>
                  </a:cubicBezTo>
                  <a:cubicBezTo>
                    <a:pt x="282" y="99"/>
                    <a:pt x="281" y="99"/>
                    <a:pt x="281" y="99"/>
                  </a:cubicBezTo>
                  <a:cubicBezTo>
                    <a:pt x="280" y="99"/>
                    <a:pt x="280" y="99"/>
                    <a:pt x="279" y="99"/>
                  </a:cubicBezTo>
                  <a:cubicBezTo>
                    <a:pt x="278" y="99"/>
                    <a:pt x="277" y="100"/>
                    <a:pt x="276" y="100"/>
                  </a:cubicBezTo>
                  <a:cubicBezTo>
                    <a:pt x="276" y="100"/>
                    <a:pt x="276" y="100"/>
                    <a:pt x="276" y="100"/>
                  </a:cubicBezTo>
                  <a:cubicBezTo>
                    <a:pt x="276" y="100"/>
                    <a:pt x="274" y="100"/>
                    <a:pt x="274" y="100"/>
                  </a:cubicBezTo>
                  <a:cubicBezTo>
                    <a:pt x="273" y="100"/>
                    <a:pt x="273" y="101"/>
                    <a:pt x="272" y="101"/>
                  </a:cubicBezTo>
                  <a:cubicBezTo>
                    <a:pt x="271" y="101"/>
                    <a:pt x="271" y="101"/>
                    <a:pt x="271" y="101"/>
                  </a:cubicBezTo>
                  <a:cubicBezTo>
                    <a:pt x="270" y="102"/>
                    <a:pt x="267" y="102"/>
                    <a:pt x="266" y="103"/>
                  </a:cubicBezTo>
                  <a:cubicBezTo>
                    <a:pt x="266" y="103"/>
                    <a:pt x="266" y="103"/>
                    <a:pt x="265" y="104"/>
                  </a:cubicBezTo>
                  <a:cubicBezTo>
                    <a:pt x="265" y="104"/>
                    <a:pt x="265" y="104"/>
                    <a:pt x="264" y="104"/>
                  </a:cubicBezTo>
                  <a:cubicBezTo>
                    <a:pt x="264" y="104"/>
                    <a:pt x="265" y="104"/>
                    <a:pt x="265" y="104"/>
                  </a:cubicBezTo>
                  <a:cubicBezTo>
                    <a:pt x="264" y="104"/>
                    <a:pt x="263" y="104"/>
                    <a:pt x="263" y="105"/>
                  </a:cubicBezTo>
                  <a:cubicBezTo>
                    <a:pt x="263" y="105"/>
                    <a:pt x="263" y="105"/>
                    <a:pt x="263" y="105"/>
                  </a:cubicBezTo>
                  <a:cubicBezTo>
                    <a:pt x="263" y="105"/>
                    <a:pt x="263" y="106"/>
                    <a:pt x="262" y="106"/>
                  </a:cubicBezTo>
                  <a:cubicBezTo>
                    <a:pt x="262" y="106"/>
                    <a:pt x="262" y="106"/>
                    <a:pt x="261" y="106"/>
                  </a:cubicBezTo>
                  <a:cubicBezTo>
                    <a:pt x="261" y="106"/>
                    <a:pt x="260" y="105"/>
                    <a:pt x="261" y="105"/>
                  </a:cubicBezTo>
                  <a:cubicBezTo>
                    <a:pt x="261" y="105"/>
                    <a:pt x="261" y="105"/>
                    <a:pt x="262" y="104"/>
                  </a:cubicBezTo>
                  <a:cubicBezTo>
                    <a:pt x="261" y="104"/>
                    <a:pt x="260" y="103"/>
                    <a:pt x="259" y="104"/>
                  </a:cubicBezTo>
                  <a:cubicBezTo>
                    <a:pt x="260" y="103"/>
                    <a:pt x="259" y="103"/>
                    <a:pt x="259" y="103"/>
                  </a:cubicBezTo>
                  <a:cubicBezTo>
                    <a:pt x="258" y="103"/>
                    <a:pt x="258" y="103"/>
                    <a:pt x="257" y="103"/>
                  </a:cubicBezTo>
                  <a:cubicBezTo>
                    <a:pt x="257" y="104"/>
                    <a:pt x="259" y="104"/>
                    <a:pt x="260" y="104"/>
                  </a:cubicBezTo>
                  <a:cubicBezTo>
                    <a:pt x="260" y="105"/>
                    <a:pt x="257" y="105"/>
                    <a:pt x="258" y="104"/>
                  </a:cubicBezTo>
                  <a:cubicBezTo>
                    <a:pt x="257" y="104"/>
                    <a:pt x="256" y="104"/>
                    <a:pt x="256" y="104"/>
                  </a:cubicBezTo>
                  <a:cubicBezTo>
                    <a:pt x="255" y="104"/>
                    <a:pt x="255" y="104"/>
                    <a:pt x="255" y="104"/>
                  </a:cubicBezTo>
                  <a:cubicBezTo>
                    <a:pt x="255" y="104"/>
                    <a:pt x="255" y="104"/>
                    <a:pt x="255" y="104"/>
                  </a:cubicBezTo>
                  <a:cubicBezTo>
                    <a:pt x="255" y="104"/>
                    <a:pt x="254" y="104"/>
                    <a:pt x="254" y="104"/>
                  </a:cubicBezTo>
                  <a:cubicBezTo>
                    <a:pt x="254" y="104"/>
                    <a:pt x="254" y="103"/>
                    <a:pt x="254" y="103"/>
                  </a:cubicBezTo>
                  <a:cubicBezTo>
                    <a:pt x="254" y="102"/>
                    <a:pt x="253" y="102"/>
                    <a:pt x="252" y="102"/>
                  </a:cubicBezTo>
                  <a:cubicBezTo>
                    <a:pt x="252" y="102"/>
                    <a:pt x="252" y="102"/>
                    <a:pt x="252" y="102"/>
                  </a:cubicBezTo>
                  <a:cubicBezTo>
                    <a:pt x="252" y="102"/>
                    <a:pt x="252" y="102"/>
                    <a:pt x="252" y="102"/>
                  </a:cubicBezTo>
                  <a:cubicBezTo>
                    <a:pt x="252" y="103"/>
                    <a:pt x="251" y="103"/>
                    <a:pt x="251" y="102"/>
                  </a:cubicBezTo>
                  <a:cubicBezTo>
                    <a:pt x="251" y="102"/>
                    <a:pt x="251" y="102"/>
                    <a:pt x="251" y="102"/>
                  </a:cubicBezTo>
                  <a:cubicBezTo>
                    <a:pt x="251" y="102"/>
                    <a:pt x="249" y="102"/>
                    <a:pt x="249" y="103"/>
                  </a:cubicBezTo>
                  <a:cubicBezTo>
                    <a:pt x="250" y="103"/>
                    <a:pt x="250" y="103"/>
                    <a:pt x="250" y="104"/>
                  </a:cubicBezTo>
                  <a:cubicBezTo>
                    <a:pt x="250" y="104"/>
                    <a:pt x="249" y="104"/>
                    <a:pt x="249" y="105"/>
                  </a:cubicBezTo>
                  <a:cubicBezTo>
                    <a:pt x="249" y="105"/>
                    <a:pt x="248" y="106"/>
                    <a:pt x="248" y="106"/>
                  </a:cubicBezTo>
                  <a:cubicBezTo>
                    <a:pt x="248" y="105"/>
                    <a:pt x="249" y="105"/>
                    <a:pt x="249" y="104"/>
                  </a:cubicBezTo>
                  <a:cubicBezTo>
                    <a:pt x="249" y="104"/>
                    <a:pt x="248" y="104"/>
                    <a:pt x="248" y="104"/>
                  </a:cubicBezTo>
                  <a:cubicBezTo>
                    <a:pt x="247" y="104"/>
                    <a:pt x="247" y="105"/>
                    <a:pt x="247" y="105"/>
                  </a:cubicBezTo>
                  <a:cubicBezTo>
                    <a:pt x="246" y="105"/>
                    <a:pt x="246" y="106"/>
                    <a:pt x="247" y="107"/>
                  </a:cubicBezTo>
                  <a:cubicBezTo>
                    <a:pt x="246" y="107"/>
                    <a:pt x="243" y="107"/>
                    <a:pt x="242" y="106"/>
                  </a:cubicBezTo>
                  <a:cubicBezTo>
                    <a:pt x="241" y="106"/>
                    <a:pt x="241" y="106"/>
                    <a:pt x="241" y="106"/>
                  </a:cubicBezTo>
                  <a:cubicBezTo>
                    <a:pt x="240" y="106"/>
                    <a:pt x="240" y="107"/>
                    <a:pt x="240" y="107"/>
                  </a:cubicBezTo>
                  <a:cubicBezTo>
                    <a:pt x="239" y="108"/>
                    <a:pt x="238" y="109"/>
                    <a:pt x="236" y="110"/>
                  </a:cubicBezTo>
                  <a:cubicBezTo>
                    <a:pt x="238" y="109"/>
                    <a:pt x="240" y="109"/>
                    <a:pt x="240" y="107"/>
                  </a:cubicBezTo>
                  <a:cubicBezTo>
                    <a:pt x="240" y="107"/>
                    <a:pt x="241" y="107"/>
                    <a:pt x="241" y="107"/>
                  </a:cubicBezTo>
                  <a:cubicBezTo>
                    <a:pt x="241" y="107"/>
                    <a:pt x="242" y="107"/>
                    <a:pt x="242" y="107"/>
                  </a:cubicBezTo>
                  <a:cubicBezTo>
                    <a:pt x="242" y="107"/>
                    <a:pt x="242" y="107"/>
                    <a:pt x="242" y="108"/>
                  </a:cubicBezTo>
                  <a:cubicBezTo>
                    <a:pt x="242" y="108"/>
                    <a:pt x="243" y="108"/>
                    <a:pt x="244" y="108"/>
                  </a:cubicBezTo>
                  <a:cubicBezTo>
                    <a:pt x="244" y="108"/>
                    <a:pt x="244" y="108"/>
                    <a:pt x="244" y="108"/>
                  </a:cubicBezTo>
                  <a:cubicBezTo>
                    <a:pt x="244" y="108"/>
                    <a:pt x="245" y="108"/>
                    <a:pt x="245" y="108"/>
                  </a:cubicBezTo>
                  <a:cubicBezTo>
                    <a:pt x="245" y="108"/>
                    <a:pt x="245" y="108"/>
                    <a:pt x="245" y="108"/>
                  </a:cubicBezTo>
                  <a:cubicBezTo>
                    <a:pt x="245" y="108"/>
                    <a:pt x="246" y="108"/>
                    <a:pt x="246" y="108"/>
                  </a:cubicBezTo>
                  <a:cubicBezTo>
                    <a:pt x="246" y="108"/>
                    <a:pt x="246" y="108"/>
                    <a:pt x="246" y="108"/>
                  </a:cubicBezTo>
                  <a:cubicBezTo>
                    <a:pt x="246" y="108"/>
                    <a:pt x="247" y="108"/>
                    <a:pt x="247" y="108"/>
                  </a:cubicBezTo>
                  <a:cubicBezTo>
                    <a:pt x="247" y="108"/>
                    <a:pt x="247" y="108"/>
                    <a:pt x="247" y="108"/>
                  </a:cubicBezTo>
                  <a:cubicBezTo>
                    <a:pt x="247" y="107"/>
                    <a:pt x="248" y="106"/>
                    <a:pt x="248" y="106"/>
                  </a:cubicBezTo>
                  <a:cubicBezTo>
                    <a:pt x="249" y="106"/>
                    <a:pt x="249" y="106"/>
                    <a:pt x="249" y="106"/>
                  </a:cubicBezTo>
                  <a:cubicBezTo>
                    <a:pt x="249" y="106"/>
                    <a:pt x="249" y="106"/>
                    <a:pt x="249" y="106"/>
                  </a:cubicBezTo>
                  <a:cubicBezTo>
                    <a:pt x="250" y="106"/>
                    <a:pt x="250" y="106"/>
                    <a:pt x="250" y="106"/>
                  </a:cubicBezTo>
                  <a:cubicBezTo>
                    <a:pt x="250" y="106"/>
                    <a:pt x="250" y="106"/>
                    <a:pt x="250" y="106"/>
                  </a:cubicBezTo>
                  <a:cubicBezTo>
                    <a:pt x="250" y="106"/>
                    <a:pt x="250" y="106"/>
                    <a:pt x="250" y="106"/>
                  </a:cubicBezTo>
                  <a:cubicBezTo>
                    <a:pt x="249" y="106"/>
                    <a:pt x="250" y="106"/>
                    <a:pt x="250" y="105"/>
                  </a:cubicBezTo>
                  <a:cubicBezTo>
                    <a:pt x="250" y="105"/>
                    <a:pt x="250" y="105"/>
                    <a:pt x="250" y="105"/>
                  </a:cubicBezTo>
                  <a:cubicBezTo>
                    <a:pt x="251" y="104"/>
                    <a:pt x="251" y="104"/>
                    <a:pt x="252" y="104"/>
                  </a:cubicBezTo>
                  <a:cubicBezTo>
                    <a:pt x="252" y="103"/>
                    <a:pt x="253" y="103"/>
                    <a:pt x="253" y="103"/>
                  </a:cubicBezTo>
                  <a:cubicBezTo>
                    <a:pt x="254" y="103"/>
                    <a:pt x="254" y="103"/>
                    <a:pt x="254" y="104"/>
                  </a:cubicBezTo>
                  <a:cubicBezTo>
                    <a:pt x="254" y="104"/>
                    <a:pt x="254" y="104"/>
                    <a:pt x="254" y="105"/>
                  </a:cubicBezTo>
                  <a:cubicBezTo>
                    <a:pt x="254" y="104"/>
                    <a:pt x="254" y="105"/>
                    <a:pt x="255" y="105"/>
                  </a:cubicBezTo>
                  <a:cubicBezTo>
                    <a:pt x="255" y="105"/>
                    <a:pt x="255" y="105"/>
                    <a:pt x="256" y="105"/>
                  </a:cubicBezTo>
                  <a:cubicBezTo>
                    <a:pt x="256" y="105"/>
                    <a:pt x="257" y="105"/>
                    <a:pt x="257" y="105"/>
                  </a:cubicBezTo>
                  <a:cubicBezTo>
                    <a:pt x="257" y="105"/>
                    <a:pt x="258" y="105"/>
                    <a:pt x="258" y="105"/>
                  </a:cubicBezTo>
                  <a:cubicBezTo>
                    <a:pt x="258" y="105"/>
                    <a:pt x="258" y="105"/>
                    <a:pt x="258" y="105"/>
                  </a:cubicBezTo>
                  <a:cubicBezTo>
                    <a:pt x="258" y="106"/>
                    <a:pt x="258" y="106"/>
                    <a:pt x="258" y="106"/>
                  </a:cubicBezTo>
                  <a:cubicBezTo>
                    <a:pt x="258" y="107"/>
                    <a:pt x="258" y="107"/>
                    <a:pt x="258" y="108"/>
                  </a:cubicBezTo>
                  <a:cubicBezTo>
                    <a:pt x="257" y="108"/>
                    <a:pt x="257" y="109"/>
                    <a:pt x="257" y="109"/>
                  </a:cubicBezTo>
                  <a:cubicBezTo>
                    <a:pt x="256" y="112"/>
                    <a:pt x="256" y="115"/>
                    <a:pt x="254" y="117"/>
                  </a:cubicBezTo>
                  <a:cubicBezTo>
                    <a:pt x="254" y="117"/>
                    <a:pt x="254" y="117"/>
                    <a:pt x="254" y="118"/>
                  </a:cubicBezTo>
                  <a:cubicBezTo>
                    <a:pt x="256" y="115"/>
                    <a:pt x="258" y="111"/>
                    <a:pt x="259" y="107"/>
                  </a:cubicBezTo>
                  <a:cubicBezTo>
                    <a:pt x="259" y="107"/>
                    <a:pt x="260" y="107"/>
                    <a:pt x="260" y="107"/>
                  </a:cubicBezTo>
                  <a:cubicBezTo>
                    <a:pt x="261" y="106"/>
                    <a:pt x="262" y="106"/>
                    <a:pt x="263" y="106"/>
                  </a:cubicBezTo>
                  <a:cubicBezTo>
                    <a:pt x="263" y="107"/>
                    <a:pt x="263" y="107"/>
                    <a:pt x="263" y="107"/>
                  </a:cubicBezTo>
                  <a:cubicBezTo>
                    <a:pt x="263" y="107"/>
                    <a:pt x="264" y="106"/>
                    <a:pt x="265" y="106"/>
                  </a:cubicBezTo>
                  <a:cubicBezTo>
                    <a:pt x="265" y="107"/>
                    <a:pt x="265" y="107"/>
                    <a:pt x="265" y="107"/>
                  </a:cubicBezTo>
                  <a:cubicBezTo>
                    <a:pt x="265" y="107"/>
                    <a:pt x="265" y="107"/>
                    <a:pt x="265" y="107"/>
                  </a:cubicBezTo>
                  <a:cubicBezTo>
                    <a:pt x="265" y="107"/>
                    <a:pt x="265" y="107"/>
                    <a:pt x="265" y="107"/>
                  </a:cubicBezTo>
                  <a:cubicBezTo>
                    <a:pt x="265" y="107"/>
                    <a:pt x="265" y="106"/>
                    <a:pt x="265" y="106"/>
                  </a:cubicBezTo>
                  <a:cubicBezTo>
                    <a:pt x="265" y="106"/>
                    <a:pt x="265" y="106"/>
                    <a:pt x="266" y="105"/>
                  </a:cubicBezTo>
                  <a:cubicBezTo>
                    <a:pt x="266" y="105"/>
                    <a:pt x="267" y="105"/>
                    <a:pt x="267" y="105"/>
                  </a:cubicBezTo>
                  <a:cubicBezTo>
                    <a:pt x="267" y="105"/>
                    <a:pt x="267" y="104"/>
                    <a:pt x="268" y="104"/>
                  </a:cubicBezTo>
                  <a:cubicBezTo>
                    <a:pt x="268" y="104"/>
                    <a:pt x="268" y="104"/>
                    <a:pt x="268" y="104"/>
                  </a:cubicBezTo>
                  <a:cubicBezTo>
                    <a:pt x="267" y="104"/>
                    <a:pt x="267" y="104"/>
                    <a:pt x="266" y="104"/>
                  </a:cubicBezTo>
                  <a:cubicBezTo>
                    <a:pt x="267" y="102"/>
                    <a:pt x="270" y="102"/>
                    <a:pt x="272" y="102"/>
                  </a:cubicBezTo>
                  <a:cubicBezTo>
                    <a:pt x="272" y="102"/>
                    <a:pt x="272" y="102"/>
                    <a:pt x="273" y="102"/>
                  </a:cubicBezTo>
                  <a:cubicBezTo>
                    <a:pt x="274" y="101"/>
                    <a:pt x="275" y="101"/>
                    <a:pt x="276" y="100"/>
                  </a:cubicBezTo>
                  <a:cubicBezTo>
                    <a:pt x="276" y="100"/>
                    <a:pt x="276" y="100"/>
                    <a:pt x="277" y="100"/>
                  </a:cubicBezTo>
                  <a:cubicBezTo>
                    <a:pt x="277" y="100"/>
                    <a:pt x="277" y="100"/>
                    <a:pt x="278" y="100"/>
                  </a:cubicBezTo>
                  <a:cubicBezTo>
                    <a:pt x="278" y="100"/>
                    <a:pt x="278" y="101"/>
                    <a:pt x="278" y="101"/>
                  </a:cubicBezTo>
                  <a:cubicBezTo>
                    <a:pt x="278" y="101"/>
                    <a:pt x="278" y="101"/>
                    <a:pt x="278" y="101"/>
                  </a:cubicBezTo>
                  <a:cubicBezTo>
                    <a:pt x="278" y="102"/>
                    <a:pt x="278" y="102"/>
                    <a:pt x="278" y="102"/>
                  </a:cubicBezTo>
                  <a:cubicBezTo>
                    <a:pt x="278" y="102"/>
                    <a:pt x="278" y="103"/>
                    <a:pt x="278" y="103"/>
                  </a:cubicBezTo>
                  <a:cubicBezTo>
                    <a:pt x="278" y="103"/>
                    <a:pt x="278" y="103"/>
                    <a:pt x="278" y="103"/>
                  </a:cubicBezTo>
                  <a:cubicBezTo>
                    <a:pt x="278" y="104"/>
                    <a:pt x="278" y="104"/>
                    <a:pt x="278" y="104"/>
                  </a:cubicBezTo>
                  <a:cubicBezTo>
                    <a:pt x="278" y="105"/>
                    <a:pt x="278" y="105"/>
                    <a:pt x="279" y="106"/>
                  </a:cubicBezTo>
                  <a:cubicBezTo>
                    <a:pt x="279" y="106"/>
                    <a:pt x="279" y="106"/>
                    <a:pt x="279" y="107"/>
                  </a:cubicBezTo>
                  <a:cubicBezTo>
                    <a:pt x="280" y="107"/>
                    <a:pt x="279" y="108"/>
                    <a:pt x="279" y="109"/>
                  </a:cubicBezTo>
                  <a:cubicBezTo>
                    <a:pt x="279" y="109"/>
                    <a:pt x="279" y="109"/>
                    <a:pt x="280" y="109"/>
                  </a:cubicBezTo>
                  <a:cubicBezTo>
                    <a:pt x="280" y="109"/>
                    <a:pt x="280" y="110"/>
                    <a:pt x="281" y="110"/>
                  </a:cubicBezTo>
                  <a:cubicBezTo>
                    <a:pt x="281" y="110"/>
                    <a:pt x="280" y="109"/>
                    <a:pt x="280" y="109"/>
                  </a:cubicBezTo>
                  <a:cubicBezTo>
                    <a:pt x="280" y="109"/>
                    <a:pt x="280" y="109"/>
                    <a:pt x="280" y="109"/>
                  </a:cubicBezTo>
                  <a:cubicBezTo>
                    <a:pt x="280" y="108"/>
                    <a:pt x="280" y="108"/>
                    <a:pt x="280" y="108"/>
                  </a:cubicBezTo>
                  <a:cubicBezTo>
                    <a:pt x="280" y="108"/>
                    <a:pt x="280" y="108"/>
                    <a:pt x="280" y="108"/>
                  </a:cubicBezTo>
                  <a:cubicBezTo>
                    <a:pt x="280" y="107"/>
                    <a:pt x="280" y="106"/>
                    <a:pt x="279" y="106"/>
                  </a:cubicBezTo>
                  <a:cubicBezTo>
                    <a:pt x="279" y="106"/>
                    <a:pt x="279" y="106"/>
                    <a:pt x="279" y="106"/>
                  </a:cubicBezTo>
                  <a:cubicBezTo>
                    <a:pt x="279" y="105"/>
                    <a:pt x="279" y="105"/>
                    <a:pt x="279" y="105"/>
                  </a:cubicBezTo>
                  <a:cubicBezTo>
                    <a:pt x="279" y="105"/>
                    <a:pt x="279" y="105"/>
                    <a:pt x="279" y="105"/>
                  </a:cubicBezTo>
                  <a:cubicBezTo>
                    <a:pt x="278" y="103"/>
                    <a:pt x="278" y="101"/>
                    <a:pt x="279" y="100"/>
                  </a:cubicBezTo>
                  <a:cubicBezTo>
                    <a:pt x="279" y="100"/>
                    <a:pt x="280" y="100"/>
                    <a:pt x="280" y="100"/>
                  </a:cubicBezTo>
                  <a:cubicBezTo>
                    <a:pt x="281" y="100"/>
                    <a:pt x="283" y="99"/>
                    <a:pt x="283" y="99"/>
                  </a:cubicBezTo>
                  <a:cubicBezTo>
                    <a:pt x="283" y="98"/>
                    <a:pt x="284" y="98"/>
                    <a:pt x="284" y="98"/>
                  </a:cubicBezTo>
                  <a:cubicBezTo>
                    <a:pt x="284" y="98"/>
                    <a:pt x="284" y="98"/>
                    <a:pt x="285" y="98"/>
                  </a:cubicBezTo>
                  <a:cubicBezTo>
                    <a:pt x="285" y="97"/>
                    <a:pt x="285" y="97"/>
                    <a:pt x="284" y="97"/>
                  </a:cubicBezTo>
                  <a:cubicBezTo>
                    <a:pt x="284" y="97"/>
                    <a:pt x="285" y="96"/>
                    <a:pt x="285" y="96"/>
                  </a:cubicBezTo>
                  <a:cubicBezTo>
                    <a:pt x="285" y="97"/>
                    <a:pt x="286" y="97"/>
                    <a:pt x="286" y="97"/>
                  </a:cubicBezTo>
                  <a:cubicBezTo>
                    <a:pt x="286" y="96"/>
                    <a:pt x="286" y="96"/>
                    <a:pt x="286" y="96"/>
                  </a:cubicBezTo>
                  <a:cubicBezTo>
                    <a:pt x="286" y="96"/>
                    <a:pt x="286" y="96"/>
                    <a:pt x="286" y="97"/>
                  </a:cubicBezTo>
                  <a:cubicBezTo>
                    <a:pt x="285" y="96"/>
                    <a:pt x="285" y="96"/>
                    <a:pt x="286" y="96"/>
                  </a:cubicBezTo>
                  <a:cubicBezTo>
                    <a:pt x="286" y="96"/>
                    <a:pt x="286" y="95"/>
                    <a:pt x="287" y="95"/>
                  </a:cubicBezTo>
                  <a:cubicBezTo>
                    <a:pt x="287" y="95"/>
                    <a:pt x="287" y="95"/>
                    <a:pt x="287" y="95"/>
                  </a:cubicBezTo>
                  <a:cubicBezTo>
                    <a:pt x="287" y="95"/>
                    <a:pt x="287" y="95"/>
                    <a:pt x="287" y="95"/>
                  </a:cubicBezTo>
                  <a:cubicBezTo>
                    <a:pt x="287" y="94"/>
                    <a:pt x="286" y="95"/>
                    <a:pt x="286" y="94"/>
                  </a:cubicBezTo>
                  <a:cubicBezTo>
                    <a:pt x="286" y="94"/>
                    <a:pt x="286" y="94"/>
                    <a:pt x="286" y="94"/>
                  </a:cubicBezTo>
                  <a:cubicBezTo>
                    <a:pt x="287" y="93"/>
                    <a:pt x="287" y="93"/>
                    <a:pt x="287" y="92"/>
                  </a:cubicBezTo>
                  <a:cubicBezTo>
                    <a:pt x="288" y="91"/>
                    <a:pt x="288" y="93"/>
                    <a:pt x="288" y="93"/>
                  </a:cubicBezTo>
                  <a:cubicBezTo>
                    <a:pt x="287" y="93"/>
                    <a:pt x="287" y="93"/>
                    <a:pt x="288" y="93"/>
                  </a:cubicBezTo>
                  <a:cubicBezTo>
                    <a:pt x="288" y="94"/>
                    <a:pt x="288" y="95"/>
                    <a:pt x="288" y="96"/>
                  </a:cubicBezTo>
                  <a:cubicBezTo>
                    <a:pt x="288" y="94"/>
                    <a:pt x="289" y="93"/>
                    <a:pt x="289" y="92"/>
                  </a:cubicBezTo>
                  <a:cubicBezTo>
                    <a:pt x="289" y="92"/>
                    <a:pt x="289" y="91"/>
                    <a:pt x="289" y="91"/>
                  </a:cubicBezTo>
                  <a:cubicBezTo>
                    <a:pt x="289" y="91"/>
                    <a:pt x="290" y="91"/>
                    <a:pt x="290" y="91"/>
                  </a:cubicBezTo>
                  <a:cubicBezTo>
                    <a:pt x="290" y="91"/>
                    <a:pt x="290" y="90"/>
                    <a:pt x="290" y="90"/>
                  </a:cubicBezTo>
                  <a:cubicBezTo>
                    <a:pt x="291" y="90"/>
                    <a:pt x="291" y="90"/>
                    <a:pt x="292" y="90"/>
                  </a:cubicBezTo>
                  <a:cubicBezTo>
                    <a:pt x="293" y="90"/>
                    <a:pt x="294" y="90"/>
                    <a:pt x="296" y="91"/>
                  </a:cubicBezTo>
                  <a:cubicBezTo>
                    <a:pt x="296" y="91"/>
                    <a:pt x="296" y="91"/>
                    <a:pt x="297" y="91"/>
                  </a:cubicBezTo>
                  <a:cubicBezTo>
                    <a:pt x="298" y="90"/>
                    <a:pt x="299" y="90"/>
                    <a:pt x="300" y="90"/>
                  </a:cubicBezTo>
                  <a:cubicBezTo>
                    <a:pt x="301" y="90"/>
                    <a:pt x="301" y="90"/>
                    <a:pt x="301" y="91"/>
                  </a:cubicBezTo>
                  <a:cubicBezTo>
                    <a:pt x="302" y="91"/>
                    <a:pt x="304" y="91"/>
                    <a:pt x="305" y="91"/>
                  </a:cubicBezTo>
                  <a:cubicBezTo>
                    <a:pt x="305" y="92"/>
                    <a:pt x="304" y="94"/>
                    <a:pt x="304" y="95"/>
                  </a:cubicBezTo>
                  <a:cubicBezTo>
                    <a:pt x="304" y="96"/>
                    <a:pt x="302" y="99"/>
                    <a:pt x="301" y="100"/>
                  </a:cubicBezTo>
                  <a:cubicBezTo>
                    <a:pt x="300" y="100"/>
                    <a:pt x="298" y="101"/>
                    <a:pt x="298" y="101"/>
                  </a:cubicBezTo>
                  <a:cubicBezTo>
                    <a:pt x="298" y="100"/>
                    <a:pt x="298" y="100"/>
                    <a:pt x="297" y="100"/>
                  </a:cubicBezTo>
                  <a:cubicBezTo>
                    <a:pt x="297" y="100"/>
                    <a:pt x="297" y="100"/>
                    <a:pt x="297" y="101"/>
                  </a:cubicBezTo>
                  <a:cubicBezTo>
                    <a:pt x="298" y="101"/>
                    <a:pt x="298" y="101"/>
                    <a:pt x="297" y="101"/>
                  </a:cubicBezTo>
                  <a:cubicBezTo>
                    <a:pt x="297" y="101"/>
                    <a:pt x="297" y="101"/>
                    <a:pt x="296" y="101"/>
                  </a:cubicBezTo>
                  <a:cubicBezTo>
                    <a:pt x="296" y="101"/>
                    <a:pt x="296" y="102"/>
                    <a:pt x="296" y="102"/>
                  </a:cubicBezTo>
                  <a:cubicBezTo>
                    <a:pt x="295" y="102"/>
                    <a:pt x="293" y="101"/>
                    <a:pt x="292" y="102"/>
                  </a:cubicBezTo>
                  <a:cubicBezTo>
                    <a:pt x="292" y="102"/>
                    <a:pt x="291" y="102"/>
                    <a:pt x="290" y="102"/>
                  </a:cubicBezTo>
                  <a:cubicBezTo>
                    <a:pt x="290" y="102"/>
                    <a:pt x="289" y="102"/>
                    <a:pt x="289" y="102"/>
                  </a:cubicBezTo>
                  <a:cubicBezTo>
                    <a:pt x="289" y="102"/>
                    <a:pt x="289" y="102"/>
                    <a:pt x="289" y="102"/>
                  </a:cubicBezTo>
                  <a:cubicBezTo>
                    <a:pt x="288" y="102"/>
                    <a:pt x="288" y="102"/>
                    <a:pt x="287" y="103"/>
                  </a:cubicBezTo>
                  <a:cubicBezTo>
                    <a:pt x="288" y="103"/>
                    <a:pt x="289" y="102"/>
                    <a:pt x="289" y="102"/>
                  </a:cubicBezTo>
                  <a:cubicBezTo>
                    <a:pt x="290" y="102"/>
                    <a:pt x="290" y="103"/>
                    <a:pt x="290" y="103"/>
                  </a:cubicBezTo>
                  <a:cubicBezTo>
                    <a:pt x="291" y="103"/>
                    <a:pt x="292" y="102"/>
                    <a:pt x="293" y="102"/>
                  </a:cubicBezTo>
                  <a:cubicBezTo>
                    <a:pt x="293" y="102"/>
                    <a:pt x="294" y="102"/>
                    <a:pt x="294" y="102"/>
                  </a:cubicBezTo>
                  <a:cubicBezTo>
                    <a:pt x="294" y="102"/>
                    <a:pt x="295" y="102"/>
                    <a:pt x="295" y="103"/>
                  </a:cubicBezTo>
                  <a:cubicBezTo>
                    <a:pt x="295" y="103"/>
                    <a:pt x="296" y="103"/>
                    <a:pt x="296" y="102"/>
                  </a:cubicBezTo>
                  <a:cubicBezTo>
                    <a:pt x="296" y="102"/>
                    <a:pt x="296" y="102"/>
                    <a:pt x="297" y="102"/>
                  </a:cubicBezTo>
                  <a:cubicBezTo>
                    <a:pt x="297" y="102"/>
                    <a:pt x="297" y="102"/>
                    <a:pt x="297" y="102"/>
                  </a:cubicBezTo>
                  <a:cubicBezTo>
                    <a:pt x="297" y="102"/>
                    <a:pt x="298" y="102"/>
                    <a:pt x="298" y="102"/>
                  </a:cubicBezTo>
                  <a:cubicBezTo>
                    <a:pt x="298" y="101"/>
                    <a:pt x="298" y="101"/>
                    <a:pt x="299" y="102"/>
                  </a:cubicBezTo>
                  <a:cubicBezTo>
                    <a:pt x="298" y="103"/>
                    <a:pt x="298" y="105"/>
                    <a:pt x="297" y="106"/>
                  </a:cubicBezTo>
                  <a:cubicBezTo>
                    <a:pt x="297" y="107"/>
                    <a:pt x="296" y="107"/>
                    <a:pt x="296" y="108"/>
                  </a:cubicBezTo>
                  <a:cubicBezTo>
                    <a:pt x="296" y="108"/>
                    <a:pt x="295" y="109"/>
                    <a:pt x="296" y="109"/>
                  </a:cubicBezTo>
                  <a:cubicBezTo>
                    <a:pt x="296" y="109"/>
                    <a:pt x="296" y="110"/>
                    <a:pt x="296" y="110"/>
                  </a:cubicBezTo>
                  <a:cubicBezTo>
                    <a:pt x="296" y="110"/>
                    <a:pt x="296" y="112"/>
                    <a:pt x="296" y="112"/>
                  </a:cubicBezTo>
                  <a:cubicBezTo>
                    <a:pt x="296" y="111"/>
                    <a:pt x="296" y="111"/>
                    <a:pt x="296" y="110"/>
                  </a:cubicBezTo>
                  <a:cubicBezTo>
                    <a:pt x="296" y="109"/>
                    <a:pt x="296" y="108"/>
                    <a:pt x="296" y="108"/>
                  </a:cubicBezTo>
                  <a:cubicBezTo>
                    <a:pt x="296" y="108"/>
                    <a:pt x="297" y="108"/>
                    <a:pt x="297" y="107"/>
                  </a:cubicBezTo>
                  <a:cubicBezTo>
                    <a:pt x="297" y="107"/>
                    <a:pt x="298" y="107"/>
                    <a:pt x="298" y="107"/>
                  </a:cubicBezTo>
                  <a:cubicBezTo>
                    <a:pt x="298" y="107"/>
                    <a:pt x="298" y="106"/>
                    <a:pt x="298" y="106"/>
                  </a:cubicBezTo>
                  <a:cubicBezTo>
                    <a:pt x="298" y="104"/>
                    <a:pt x="300" y="102"/>
                    <a:pt x="301" y="101"/>
                  </a:cubicBezTo>
                  <a:cubicBezTo>
                    <a:pt x="301" y="101"/>
                    <a:pt x="301" y="100"/>
                    <a:pt x="301" y="100"/>
                  </a:cubicBezTo>
                  <a:cubicBezTo>
                    <a:pt x="301" y="100"/>
                    <a:pt x="301" y="100"/>
                    <a:pt x="301" y="101"/>
                  </a:cubicBezTo>
                  <a:cubicBezTo>
                    <a:pt x="301" y="101"/>
                    <a:pt x="301" y="101"/>
                    <a:pt x="301" y="102"/>
                  </a:cubicBezTo>
                  <a:cubicBezTo>
                    <a:pt x="301" y="102"/>
                    <a:pt x="300" y="102"/>
                    <a:pt x="300" y="102"/>
                  </a:cubicBezTo>
                  <a:cubicBezTo>
                    <a:pt x="300" y="102"/>
                    <a:pt x="300" y="102"/>
                    <a:pt x="300" y="102"/>
                  </a:cubicBezTo>
                  <a:cubicBezTo>
                    <a:pt x="301" y="102"/>
                    <a:pt x="302" y="101"/>
                    <a:pt x="303" y="100"/>
                  </a:cubicBezTo>
                  <a:cubicBezTo>
                    <a:pt x="303" y="100"/>
                    <a:pt x="303" y="100"/>
                    <a:pt x="303" y="100"/>
                  </a:cubicBezTo>
                  <a:cubicBezTo>
                    <a:pt x="303" y="100"/>
                    <a:pt x="303" y="100"/>
                    <a:pt x="303" y="99"/>
                  </a:cubicBezTo>
                  <a:cubicBezTo>
                    <a:pt x="303" y="99"/>
                    <a:pt x="303" y="99"/>
                    <a:pt x="303" y="99"/>
                  </a:cubicBezTo>
                  <a:cubicBezTo>
                    <a:pt x="304" y="99"/>
                    <a:pt x="304" y="99"/>
                    <a:pt x="304" y="99"/>
                  </a:cubicBezTo>
                  <a:cubicBezTo>
                    <a:pt x="304" y="99"/>
                    <a:pt x="304" y="99"/>
                    <a:pt x="304" y="99"/>
                  </a:cubicBezTo>
                  <a:cubicBezTo>
                    <a:pt x="304" y="99"/>
                    <a:pt x="304" y="99"/>
                    <a:pt x="304" y="99"/>
                  </a:cubicBezTo>
                  <a:cubicBezTo>
                    <a:pt x="304" y="100"/>
                    <a:pt x="304" y="100"/>
                    <a:pt x="305" y="100"/>
                  </a:cubicBezTo>
                  <a:cubicBezTo>
                    <a:pt x="305" y="99"/>
                    <a:pt x="305" y="99"/>
                    <a:pt x="304" y="99"/>
                  </a:cubicBezTo>
                  <a:cubicBezTo>
                    <a:pt x="304" y="99"/>
                    <a:pt x="304" y="99"/>
                    <a:pt x="305" y="98"/>
                  </a:cubicBezTo>
                  <a:cubicBezTo>
                    <a:pt x="305" y="98"/>
                    <a:pt x="305" y="97"/>
                    <a:pt x="305" y="97"/>
                  </a:cubicBezTo>
                  <a:cubicBezTo>
                    <a:pt x="305" y="97"/>
                    <a:pt x="305" y="97"/>
                    <a:pt x="306" y="96"/>
                  </a:cubicBezTo>
                  <a:cubicBezTo>
                    <a:pt x="306" y="96"/>
                    <a:pt x="306" y="96"/>
                    <a:pt x="306" y="96"/>
                  </a:cubicBezTo>
                  <a:cubicBezTo>
                    <a:pt x="306" y="96"/>
                    <a:pt x="306" y="95"/>
                    <a:pt x="306" y="95"/>
                  </a:cubicBezTo>
                  <a:cubicBezTo>
                    <a:pt x="306" y="95"/>
                    <a:pt x="306" y="95"/>
                    <a:pt x="306" y="95"/>
                  </a:cubicBezTo>
                  <a:cubicBezTo>
                    <a:pt x="306" y="95"/>
                    <a:pt x="306" y="95"/>
                    <a:pt x="306" y="95"/>
                  </a:cubicBezTo>
                  <a:cubicBezTo>
                    <a:pt x="306" y="95"/>
                    <a:pt x="306" y="95"/>
                    <a:pt x="306" y="96"/>
                  </a:cubicBezTo>
                  <a:cubicBezTo>
                    <a:pt x="306" y="96"/>
                    <a:pt x="307" y="96"/>
                    <a:pt x="307" y="96"/>
                  </a:cubicBezTo>
                  <a:cubicBezTo>
                    <a:pt x="307" y="95"/>
                    <a:pt x="307" y="95"/>
                    <a:pt x="307" y="94"/>
                  </a:cubicBezTo>
                  <a:cubicBezTo>
                    <a:pt x="307" y="94"/>
                    <a:pt x="307" y="94"/>
                    <a:pt x="307" y="94"/>
                  </a:cubicBezTo>
                  <a:cubicBezTo>
                    <a:pt x="307" y="94"/>
                    <a:pt x="307" y="94"/>
                    <a:pt x="308" y="94"/>
                  </a:cubicBezTo>
                  <a:cubicBezTo>
                    <a:pt x="308" y="94"/>
                    <a:pt x="308" y="94"/>
                    <a:pt x="308" y="94"/>
                  </a:cubicBezTo>
                  <a:cubicBezTo>
                    <a:pt x="308" y="93"/>
                    <a:pt x="309" y="93"/>
                    <a:pt x="309" y="93"/>
                  </a:cubicBezTo>
                  <a:cubicBezTo>
                    <a:pt x="309" y="94"/>
                    <a:pt x="309" y="94"/>
                    <a:pt x="309" y="94"/>
                  </a:cubicBezTo>
                  <a:cubicBezTo>
                    <a:pt x="309" y="94"/>
                    <a:pt x="309" y="94"/>
                    <a:pt x="309" y="94"/>
                  </a:cubicBezTo>
                  <a:cubicBezTo>
                    <a:pt x="309" y="94"/>
                    <a:pt x="309" y="93"/>
                    <a:pt x="309" y="93"/>
                  </a:cubicBezTo>
                  <a:cubicBezTo>
                    <a:pt x="309" y="93"/>
                    <a:pt x="309" y="93"/>
                    <a:pt x="310" y="94"/>
                  </a:cubicBezTo>
                  <a:cubicBezTo>
                    <a:pt x="310" y="94"/>
                    <a:pt x="310" y="93"/>
                    <a:pt x="310" y="93"/>
                  </a:cubicBezTo>
                  <a:cubicBezTo>
                    <a:pt x="310" y="93"/>
                    <a:pt x="310" y="93"/>
                    <a:pt x="310" y="93"/>
                  </a:cubicBezTo>
                  <a:cubicBezTo>
                    <a:pt x="310" y="94"/>
                    <a:pt x="310" y="94"/>
                    <a:pt x="311" y="94"/>
                  </a:cubicBezTo>
                  <a:cubicBezTo>
                    <a:pt x="311" y="94"/>
                    <a:pt x="311" y="94"/>
                    <a:pt x="311" y="94"/>
                  </a:cubicBezTo>
                  <a:cubicBezTo>
                    <a:pt x="311" y="94"/>
                    <a:pt x="311" y="94"/>
                    <a:pt x="312" y="94"/>
                  </a:cubicBezTo>
                  <a:cubicBezTo>
                    <a:pt x="312" y="94"/>
                    <a:pt x="312" y="94"/>
                    <a:pt x="312" y="94"/>
                  </a:cubicBezTo>
                  <a:cubicBezTo>
                    <a:pt x="312" y="94"/>
                    <a:pt x="312" y="94"/>
                    <a:pt x="312" y="94"/>
                  </a:cubicBezTo>
                  <a:cubicBezTo>
                    <a:pt x="312" y="94"/>
                    <a:pt x="312" y="94"/>
                    <a:pt x="312" y="94"/>
                  </a:cubicBezTo>
                  <a:cubicBezTo>
                    <a:pt x="312" y="93"/>
                    <a:pt x="312" y="93"/>
                    <a:pt x="313" y="93"/>
                  </a:cubicBezTo>
                  <a:cubicBezTo>
                    <a:pt x="313" y="93"/>
                    <a:pt x="313" y="93"/>
                    <a:pt x="313" y="94"/>
                  </a:cubicBezTo>
                  <a:cubicBezTo>
                    <a:pt x="313" y="94"/>
                    <a:pt x="313" y="94"/>
                    <a:pt x="313" y="94"/>
                  </a:cubicBezTo>
                  <a:cubicBezTo>
                    <a:pt x="314" y="94"/>
                    <a:pt x="314" y="94"/>
                    <a:pt x="314" y="94"/>
                  </a:cubicBezTo>
                  <a:cubicBezTo>
                    <a:pt x="314" y="94"/>
                    <a:pt x="314" y="95"/>
                    <a:pt x="314" y="95"/>
                  </a:cubicBezTo>
                  <a:cubicBezTo>
                    <a:pt x="314" y="95"/>
                    <a:pt x="315" y="95"/>
                    <a:pt x="315" y="95"/>
                  </a:cubicBezTo>
                  <a:cubicBezTo>
                    <a:pt x="316" y="95"/>
                    <a:pt x="316" y="95"/>
                    <a:pt x="316" y="95"/>
                  </a:cubicBezTo>
                  <a:cubicBezTo>
                    <a:pt x="316" y="95"/>
                    <a:pt x="316" y="95"/>
                    <a:pt x="316" y="95"/>
                  </a:cubicBezTo>
                  <a:cubicBezTo>
                    <a:pt x="316" y="95"/>
                    <a:pt x="316" y="95"/>
                    <a:pt x="316" y="95"/>
                  </a:cubicBezTo>
                  <a:cubicBezTo>
                    <a:pt x="317" y="95"/>
                    <a:pt x="317" y="95"/>
                    <a:pt x="318" y="95"/>
                  </a:cubicBezTo>
                  <a:cubicBezTo>
                    <a:pt x="318" y="95"/>
                    <a:pt x="317" y="96"/>
                    <a:pt x="317" y="96"/>
                  </a:cubicBezTo>
                  <a:cubicBezTo>
                    <a:pt x="317" y="95"/>
                    <a:pt x="319" y="96"/>
                    <a:pt x="319" y="96"/>
                  </a:cubicBezTo>
                  <a:cubicBezTo>
                    <a:pt x="320" y="96"/>
                    <a:pt x="320" y="96"/>
                    <a:pt x="320" y="96"/>
                  </a:cubicBezTo>
                  <a:cubicBezTo>
                    <a:pt x="320" y="96"/>
                    <a:pt x="320" y="96"/>
                    <a:pt x="320" y="96"/>
                  </a:cubicBezTo>
                  <a:cubicBezTo>
                    <a:pt x="321" y="96"/>
                    <a:pt x="321" y="96"/>
                    <a:pt x="321" y="97"/>
                  </a:cubicBezTo>
                  <a:cubicBezTo>
                    <a:pt x="321" y="97"/>
                    <a:pt x="322" y="97"/>
                    <a:pt x="322" y="97"/>
                  </a:cubicBezTo>
                  <a:cubicBezTo>
                    <a:pt x="322" y="97"/>
                    <a:pt x="322" y="97"/>
                    <a:pt x="323" y="97"/>
                  </a:cubicBezTo>
                  <a:cubicBezTo>
                    <a:pt x="323" y="97"/>
                    <a:pt x="323" y="97"/>
                    <a:pt x="323" y="97"/>
                  </a:cubicBezTo>
                  <a:cubicBezTo>
                    <a:pt x="323" y="97"/>
                    <a:pt x="324" y="98"/>
                    <a:pt x="324" y="98"/>
                  </a:cubicBezTo>
                  <a:cubicBezTo>
                    <a:pt x="325" y="98"/>
                    <a:pt x="325" y="98"/>
                    <a:pt x="325" y="99"/>
                  </a:cubicBezTo>
                  <a:cubicBezTo>
                    <a:pt x="325" y="99"/>
                    <a:pt x="326" y="98"/>
                    <a:pt x="326" y="98"/>
                  </a:cubicBezTo>
                  <a:cubicBezTo>
                    <a:pt x="326" y="98"/>
                    <a:pt x="326" y="99"/>
                    <a:pt x="326" y="99"/>
                  </a:cubicBezTo>
                  <a:cubicBezTo>
                    <a:pt x="326" y="99"/>
                    <a:pt x="326" y="99"/>
                    <a:pt x="326" y="99"/>
                  </a:cubicBezTo>
                  <a:cubicBezTo>
                    <a:pt x="327" y="99"/>
                    <a:pt x="327" y="99"/>
                    <a:pt x="327" y="99"/>
                  </a:cubicBezTo>
                  <a:cubicBezTo>
                    <a:pt x="327" y="99"/>
                    <a:pt x="327" y="99"/>
                    <a:pt x="327" y="99"/>
                  </a:cubicBezTo>
                  <a:cubicBezTo>
                    <a:pt x="327" y="99"/>
                    <a:pt x="327" y="100"/>
                    <a:pt x="327" y="100"/>
                  </a:cubicBezTo>
                  <a:cubicBezTo>
                    <a:pt x="327" y="100"/>
                    <a:pt x="328" y="100"/>
                    <a:pt x="328" y="100"/>
                  </a:cubicBezTo>
                  <a:cubicBezTo>
                    <a:pt x="328" y="99"/>
                    <a:pt x="329" y="100"/>
                    <a:pt x="329" y="100"/>
                  </a:cubicBezTo>
                  <a:cubicBezTo>
                    <a:pt x="329" y="100"/>
                    <a:pt x="330" y="99"/>
                    <a:pt x="330" y="99"/>
                  </a:cubicBezTo>
                  <a:cubicBezTo>
                    <a:pt x="330" y="99"/>
                    <a:pt x="330" y="99"/>
                    <a:pt x="330" y="99"/>
                  </a:cubicBezTo>
                  <a:cubicBezTo>
                    <a:pt x="331" y="100"/>
                    <a:pt x="331" y="100"/>
                    <a:pt x="331" y="101"/>
                  </a:cubicBezTo>
                  <a:cubicBezTo>
                    <a:pt x="331" y="101"/>
                    <a:pt x="331" y="101"/>
                    <a:pt x="331" y="101"/>
                  </a:cubicBezTo>
                  <a:cubicBezTo>
                    <a:pt x="331" y="101"/>
                    <a:pt x="331" y="101"/>
                    <a:pt x="331" y="101"/>
                  </a:cubicBezTo>
                  <a:cubicBezTo>
                    <a:pt x="331" y="102"/>
                    <a:pt x="331" y="102"/>
                    <a:pt x="332" y="102"/>
                  </a:cubicBezTo>
                  <a:cubicBezTo>
                    <a:pt x="332" y="102"/>
                    <a:pt x="332" y="102"/>
                    <a:pt x="332" y="102"/>
                  </a:cubicBezTo>
                  <a:cubicBezTo>
                    <a:pt x="333" y="103"/>
                    <a:pt x="332" y="104"/>
                    <a:pt x="331" y="105"/>
                  </a:cubicBezTo>
                  <a:cubicBezTo>
                    <a:pt x="331" y="105"/>
                    <a:pt x="331" y="105"/>
                    <a:pt x="331" y="105"/>
                  </a:cubicBezTo>
                  <a:cubicBezTo>
                    <a:pt x="331" y="105"/>
                    <a:pt x="331" y="106"/>
                    <a:pt x="331" y="106"/>
                  </a:cubicBezTo>
                  <a:cubicBezTo>
                    <a:pt x="331" y="106"/>
                    <a:pt x="331" y="106"/>
                    <a:pt x="331" y="106"/>
                  </a:cubicBezTo>
                  <a:cubicBezTo>
                    <a:pt x="331" y="106"/>
                    <a:pt x="331" y="106"/>
                    <a:pt x="331" y="106"/>
                  </a:cubicBezTo>
                  <a:cubicBezTo>
                    <a:pt x="332" y="105"/>
                    <a:pt x="332" y="105"/>
                    <a:pt x="332" y="104"/>
                  </a:cubicBezTo>
                  <a:cubicBezTo>
                    <a:pt x="332" y="104"/>
                    <a:pt x="333" y="104"/>
                    <a:pt x="333" y="104"/>
                  </a:cubicBezTo>
                  <a:cubicBezTo>
                    <a:pt x="333" y="105"/>
                    <a:pt x="334" y="106"/>
                    <a:pt x="333" y="106"/>
                  </a:cubicBezTo>
                  <a:cubicBezTo>
                    <a:pt x="333" y="106"/>
                    <a:pt x="333" y="106"/>
                    <a:pt x="333" y="106"/>
                  </a:cubicBezTo>
                  <a:cubicBezTo>
                    <a:pt x="332" y="107"/>
                    <a:pt x="332" y="108"/>
                    <a:pt x="332" y="108"/>
                  </a:cubicBezTo>
                  <a:cubicBezTo>
                    <a:pt x="331" y="109"/>
                    <a:pt x="331" y="109"/>
                    <a:pt x="331" y="109"/>
                  </a:cubicBezTo>
                  <a:cubicBezTo>
                    <a:pt x="331" y="109"/>
                    <a:pt x="331" y="110"/>
                    <a:pt x="331" y="111"/>
                  </a:cubicBezTo>
                  <a:cubicBezTo>
                    <a:pt x="331" y="111"/>
                    <a:pt x="331" y="111"/>
                    <a:pt x="331" y="111"/>
                  </a:cubicBezTo>
                  <a:cubicBezTo>
                    <a:pt x="331" y="111"/>
                    <a:pt x="331" y="111"/>
                    <a:pt x="330" y="112"/>
                  </a:cubicBezTo>
                  <a:cubicBezTo>
                    <a:pt x="330" y="112"/>
                    <a:pt x="330" y="113"/>
                    <a:pt x="331" y="113"/>
                  </a:cubicBezTo>
                  <a:cubicBezTo>
                    <a:pt x="331" y="112"/>
                    <a:pt x="331" y="112"/>
                    <a:pt x="331" y="112"/>
                  </a:cubicBezTo>
                  <a:cubicBezTo>
                    <a:pt x="331" y="112"/>
                    <a:pt x="332" y="111"/>
                    <a:pt x="332" y="111"/>
                  </a:cubicBezTo>
                  <a:cubicBezTo>
                    <a:pt x="333" y="110"/>
                    <a:pt x="333" y="110"/>
                    <a:pt x="333" y="109"/>
                  </a:cubicBezTo>
                  <a:cubicBezTo>
                    <a:pt x="333" y="108"/>
                    <a:pt x="333" y="108"/>
                    <a:pt x="333" y="108"/>
                  </a:cubicBezTo>
                  <a:cubicBezTo>
                    <a:pt x="334" y="107"/>
                    <a:pt x="334" y="107"/>
                    <a:pt x="335" y="106"/>
                  </a:cubicBezTo>
                  <a:cubicBezTo>
                    <a:pt x="335" y="106"/>
                    <a:pt x="336" y="106"/>
                    <a:pt x="335" y="107"/>
                  </a:cubicBezTo>
                  <a:cubicBezTo>
                    <a:pt x="335" y="107"/>
                    <a:pt x="335" y="107"/>
                    <a:pt x="335" y="107"/>
                  </a:cubicBezTo>
                  <a:cubicBezTo>
                    <a:pt x="335" y="107"/>
                    <a:pt x="335" y="108"/>
                    <a:pt x="335" y="108"/>
                  </a:cubicBezTo>
                  <a:cubicBezTo>
                    <a:pt x="334" y="108"/>
                    <a:pt x="334" y="108"/>
                    <a:pt x="334" y="108"/>
                  </a:cubicBezTo>
                  <a:cubicBezTo>
                    <a:pt x="333" y="109"/>
                    <a:pt x="333" y="109"/>
                    <a:pt x="333" y="109"/>
                  </a:cubicBezTo>
                  <a:cubicBezTo>
                    <a:pt x="333" y="109"/>
                    <a:pt x="335" y="109"/>
                    <a:pt x="335" y="109"/>
                  </a:cubicBezTo>
                  <a:cubicBezTo>
                    <a:pt x="336" y="109"/>
                    <a:pt x="336" y="108"/>
                    <a:pt x="336" y="107"/>
                  </a:cubicBezTo>
                  <a:cubicBezTo>
                    <a:pt x="337" y="107"/>
                    <a:pt x="337" y="107"/>
                    <a:pt x="337" y="106"/>
                  </a:cubicBezTo>
                  <a:cubicBezTo>
                    <a:pt x="337" y="106"/>
                    <a:pt x="338" y="106"/>
                    <a:pt x="338" y="106"/>
                  </a:cubicBezTo>
                  <a:cubicBezTo>
                    <a:pt x="338" y="106"/>
                    <a:pt x="338" y="106"/>
                    <a:pt x="338" y="106"/>
                  </a:cubicBezTo>
                  <a:cubicBezTo>
                    <a:pt x="338" y="106"/>
                    <a:pt x="338" y="106"/>
                    <a:pt x="338" y="106"/>
                  </a:cubicBezTo>
                  <a:cubicBezTo>
                    <a:pt x="338" y="106"/>
                    <a:pt x="338" y="106"/>
                    <a:pt x="338" y="107"/>
                  </a:cubicBezTo>
                  <a:cubicBezTo>
                    <a:pt x="338" y="107"/>
                    <a:pt x="340" y="107"/>
                    <a:pt x="340" y="107"/>
                  </a:cubicBezTo>
                  <a:cubicBezTo>
                    <a:pt x="340" y="107"/>
                    <a:pt x="339" y="106"/>
                    <a:pt x="341" y="106"/>
                  </a:cubicBezTo>
                  <a:cubicBezTo>
                    <a:pt x="341" y="106"/>
                    <a:pt x="341" y="106"/>
                    <a:pt x="342" y="106"/>
                  </a:cubicBezTo>
                  <a:cubicBezTo>
                    <a:pt x="342" y="106"/>
                    <a:pt x="342" y="106"/>
                    <a:pt x="343" y="107"/>
                  </a:cubicBezTo>
                  <a:cubicBezTo>
                    <a:pt x="343" y="107"/>
                    <a:pt x="343" y="107"/>
                    <a:pt x="344" y="107"/>
                  </a:cubicBezTo>
                  <a:cubicBezTo>
                    <a:pt x="344" y="107"/>
                    <a:pt x="345" y="107"/>
                    <a:pt x="345" y="107"/>
                  </a:cubicBezTo>
                  <a:cubicBezTo>
                    <a:pt x="345" y="107"/>
                    <a:pt x="346" y="108"/>
                    <a:pt x="346" y="108"/>
                  </a:cubicBezTo>
                  <a:cubicBezTo>
                    <a:pt x="346" y="108"/>
                    <a:pt x="348" y="108"/>
                    <a:pt x="348" y="108"/>
                  </a:cubicBezTo>
                  <a:cubicBezTo>
                    <a:pt x="348" y="108"/>
                    <a:pt x="349" y="108"/>
                    <a:pt x="349" y="108"/>
                  </a:cubicBezTo>
                  <a:cubicBezTo>
                    <a:pt x="349" y="108"/>
                    <a:pt x="350" y="108"/>
                    <a:pt x="350" y="108"/>
                  </a:cubicBezTo>
                  <a:cubicBezTo>
                    <a:pt x="350" y="108"/>
                    <a:pt x="351" y="108"/>
                    <a:pt x="351" y="108"/>
                  </a:cubicBezTo>
                  <a:cubicBezTo>
                    <a:pt x="351" y="108"/>
                    <a:pt x="352" y="108"/>
                    <a:pt x="352" y="109"/>
                  </a:cubicBezTo>
                  <a:cubicBezTo>
                    <a:pt x="352" y="109"/>
                    <a:pt x="352" y="109"/>
                    <a:pt x="352" y="109"/>
                  </a:cubicBezTo>
                  <a:cubicBezTo>
                    <a:pt x="353" y="109"/>
                    <a:pt x="353" y="110"/>
                    <a:pt x="353" y="110"/>
                  </a:cubicBezTo>
                  <a:cubicBezTo>
                    <a:pt x="354" y="110"/>
                    <a:pt x="354" y="110"/>
                    <a:pt x="355" y="110"/>
                  </a:cubicBezTo>
                  <a:cubicBezTo>
                    <a:pt x="355" y="110"/>
                    <a:pt x="355" y="109"/>
                    <a:pt x="355" y="109"/>
                  </a:cubicBezTo>
                  <a:cubicBezTo>
                    <a:pt x="355" y="109"/>
                    <a:pt x="358" y="110"/>
                    <a:pt x="358" y="110"/>
                  </a:cubicBezTo>
                  <a:cubicBezTo>
                    <a:pt x="359" y="109"/>
                    <a:pt x="359" y="109"/>
                    <a:pt x="359" y="109"/>
                  </a:cubicBezTo>
                  <a:cubicBezTo>
                    <a:pt x="361" y="109"/>
                    <a:pt x="363" y="109"/>
                    <a:pt x="365" y="109"/>
                  </a:cubicBezTo>
                  <a:cubicBezTo>
                    <a:pt x="365" y="109"/>
                    <a:pt x="365" y="109"/>
                    <a:pt x="365" y="110"/>
                  </a:cubicBezTo>
                  <a:cubicBezTo>
                    <a:pt x="365" y="110"/>
                    <a:pt x="366" y="110"/>
                    <a:pt x="366" y="110"/>
                  </a:cubicBezTo>
                  <a:cubicBezTo>
                    <a:pt x="366" y="110"/>
                    <a:pt x="367" y="110"/>
                    <a:pt x="367" y="110"/>
                  </a:cubicBezTo>
                  <a:cubicBezTo>
                    <a:pt x="367" y="110"/>
                    <a:pt x="367" y="111"/>
                    <a:pt x="367" y="111"/>
                  </a:cubicBezTo>
                  <a:cubicBezTo>
                    <a:pt x="368" y="112"/>
                    <a:pt x="369" y="111"/>
                    <a:pt x="370" y="112"/>
                  </a:cubicBezTo>
                  <a:cubicBezTo>
                    <a:pt x="370" y="113"/>
                    <a:pt x="370" y="113"/>
                    <a:pt x="371" y="113"/>
                  </a:cubicBezTo>
                  <a:cubicBezTo>
                    <a:pt x="372" y="113"/>
                    <a:pt x="372" y="114"/>
                    <a:pt x="373" y="115"/>
                  </a:cubicBezTo>
                  <a:cubicBezTo>
                    <a:pt x="374" y="115"/>
                    <a:pt x="374" y="115"/>
                    <a:pt x="375" y="115"/>
                  </a:cubicBezTo>
                  <a:cubicBezTo>
                    <a:pt x="375" y="115"/>
                    <a:pt x="375" y="116"/>
                    <a:pt x="376" y="116"/>
                  </a:cubicBezTo>
                  <a:cubicBezTo>
                    <a:pt x="377" y="118"/>
                    <a:pt x="380" y="121"/>
                    <a:pt x="382" y="122"/>
                  </a:cubicBezTo>
                  <a:cubicBezTo>
                    <a:pt x="382" y="122"/>
                    <a:pt x="383" y="122"/>
                    <a:pt x="383" y="123"/>
                  </a:cubicBezTo>
                  <a:cubicBezTo>
                    <a:pt x="383" y="123"/>
                    <a:pt x="384" y="124"/>
                    <a:pt x="384" y="124"/>
                  </a:cubicBezTo>
                  <a:cubicBezTo>
                    <a:pt x="385" y="124"/>
                    <a:pt x="386" y="124"/>
                    <a:pt x="386" y="124"/>
                  </a:cubicBezTo>
                  <a:cubicBezTo>
                    <a:pt x="387" y="124"/>
                    <a:pt x="387" y="125"/>
                    <a:pt x="387" y="125"/>
                  </a:cubicBezTo>
                  <a:cubicBezTo>
                    <a:pt x="388" y="125"/>
                    <a:pt x="388" y="125"/>
                    <a:pt x="388" y="125"/>
                  </a:cubicBezTo>
                  <a:cubicBezTo>
                    <a:pt x="388" y="125"/>
                    <a:pt x="388" y="125"/>
                    <a:pt x="388" y="125"/>
                  </a:cubicBezTo>
                  <a:cubicBezTo>
                    <a:pt x="388" y="125"/>
                    <a:pt x="388" y="125"/>
                    <a:pt x="389" y="125"/>
                  </a:cubicBezTo>
                  <a:cubicBezTo>
                    <a:pt x="389" y="125"/>
                    <a:pt x="390" y="125"/>
                    <a:pt x="390" y="125"/>
                  </a:cubicBezTo>
                  <a:cubicBezTo>
                    <a:pt x="390" y="125"/>
                    <a:pt x="391" y="125"/>
                    <a:pt x="391" y="125"/>
                  </a:cubicBezTo>
                  <a:cubicBezTo>
                    <a:pt x="391" y="125"/>
                    <a:pt x="392" y="125"/>
                    <a:pt x="392" y="125"/>
                  </a:cubicBezTo>
                  <a:cubicBezTo>
                    <a:pt x="392" y="125"/>
                    <a:pt x="393" y="125"/>
                    <a:pt x="394" y="125"/>
                  </a:cubicBezTo>
                  <a:cubicBezTo>
                    <a:pt x="397" y="125"/>
                    <a:pt x="399" y="131"/>
                    <a:pt x="399" y="133"/>
                  </a:cubicBezTo>
                  <a:cubicBezTo>
                    <a:pt x="399" y="134"/>
                    <a:pt x="400" y="134"/>
                    <a:pt x="400" y="135"/>
                  </a:cubicBezTo>
                  <a:cubicBezTo>
                    <a:pt x="400" y="135"/>
                    <a:pt x="400" y="137"/>
                    <a:pt x="400" y="138"/>
                  </a:cubicBezTo>
                  <a:cubicBezTo>
                    <a:pt x="400" y="138"/>
                    <a:pt x="401" y="139"/>
                    <a:pt x="401" y="139"/>
                  </a:cubicBezTo>
                  <a:cubicBezTo>
                    <a:pt x="401" y="139"/>
                    <a:pt x="401" y="139"/>
                    <a:pt x="401" y="140"/>
                  </a:cubicBezTo>
                  <a:cubicBezTo>
                    <a:pt x="401" y="140"/>
                    <a:pt x="401" y="141"/>
                    <a:pt x="401" y="141"/>
                  </a:cubicBezTo>
                  <a:cubicBezTo>
                    <a:pt x="401" y="142"/>
                    <a:pt x="401" y="142"/>
                    <a:pt x="401" y="142"/>
                  </a:cubicBezTo>
                  <a:cubicBezTo>
                    <a:pt x="401" y="142"/>
                    <a:pt x="401" y="142"/>
                    <a:pt x="401" y="142"/>
                  </a:cubicBezTo>
                  <a:lnTo>
                    <a:pt x="401" y="144"/>
                  </a:lnTo>
                  <a:close/>
                  <a:moveTo>
                    <a:pt x="135" y="10"/>
                  </a:moveTo>
                  <a:cubicBezTo>
                    <a:pt x="135" y="10"/>
                    <a:pt x="135" y="10"/>
                    <a:pt x="135" y="10"/>
                  </a:cubicBezTo>
                  <a:cubicBezTo>
                    <a:pt x="135" y="10"/>
                    <a:pt x="135" y="10"/>
                    <a:pt x="135" y="10"/>
                  </a:cubicBezTo>
                  <a:close/>
                  <a:moveTo>
                    <a:pt x="270" y="336"/>
                  </a:moveTo>
                  <a:cubicBezTo>
                    <a:pt x="269" y="337"/>
                    <a:pt x="269" y="337"/>
                    <a:pt x="269" y="337"/>
                  </a:cubicBezTo>
                  <a:cubicBezTo>
                    <a:pt x="269" y="342"/>
                    <a:pt x="269" y="342"/>
                    <a:pt x="269" y="342"/>
                  </a:cubicBezTo>
                  <a:cubicBezTo>
                    <a:pt x="269" y="337"/>
                    <a:pt x="269" y="337"/>
                    <a:pt x="269" y="337"/>
                  </a:cubicBezTo>
                  <a:lnTo>
                    <a:pt x="270" y="336"/>
                  </a:lnTo>
                  <a:close/>
                  <a:moveTo>
                    <a:pt x="186" y="551"/>
                  </a:moveTo>
                  <a:cubicBezTo>
                    <a:pt x="184" y="551"/>
                    <a:pt x="183" y="551"/>
                    <a:pt x="181" y="551"/>
                  </a:cubicBezTo>
                  <a:cubicBezTo>
                    <a:pt x="179" y="550"/>
                    <a:pt x="178" y="549"/>
                    <a:pt x="177" y="548"/>
                  </a:cubicBezTo>
                  <a:cubicBezTo>
                    <a:pt x="175" y="546"/>
                    <a:pt x="172" y="544"/>
                    <a:pt x="170" y="542"/>
                  </a:cubicBezTo>
                  <a:cubicBezTo>
                    <a:pt x="170" y="541"/>
                    <a:pt x="170" y="541"/>
                    <a:pt x="170" y="541"/>
                  </a:cubicBezTo>
                  <a:cubicBezTo>
                    <a:pt x="169" y="541"/>
                    <a:pt x="168" y="540"/>
                    <a:pt x="167" y="539"/>
                  </a:cubicBezTo>
                  <a:cubicBezTo>
                    <a:pt x="167" y="538"/>
                    <a:pt x="167" y="536"/>
                    <a:pt x="166" y="535"/>
                  </a:cubicBezTo>
                  <a:cubicBezTo>
                    <a:pt x="165" y="535"/>
                    <a:pt x="163" y="536"/>
                    <a:pt x="163" y="534"/>
                  </a:cubicBezTo>
                  <a:cubicBezTo>
                    <a:pt x="163" y="533"/>
                    <a:pt x="164" y="532"/>
                    <a:pt x="165" y="531"/>
                  </a:cubicBezTo>
                  <a:cubicBezTo>
                    <a:pt x="164" y="530"/>
                    <a:pt x="163" y="528"/>
                    <a:pt x="162" y="527"/>
                  </a:cubicBezTo>
                  <a:cubicBezTo>
                    <a:pt x="161" y="526"/>
                    <a:pt x="160" y="528"/>
                    <a:pt x="158" y="528"/>
                  </a:cubicBezTo>
                  <a:cubicBezTo>
                    <a:pt x="157" y="527"/>
                    <a:pt x="157" y="525"/>
                    <a:pt x="156" y="526"/>
                  </a:cubicBezTo>
                  <a:cubicBezTo>
                    <a:pt x="155" y="526"/>
                    <a:pt x="156" y="527"/>
                    <a:pt x="155" y="527"/>
                  </a:cubicBezTo>
                  <a:cubicBezTo>
                    <a:pt x="155" y="528"/>
                    <a:pt x="154" y="529"/>
                    <a:pt x="154" y="529"/>
                  </a:cubicBezTo>
                  <a:cubicBezTo>
                    <a:pt x="153" y="530"/>
                    <a:pt x="150" y="527"/>
                    <a:pt x="150" y="529"/>
                  </a:cubicBezTo>
                  <a:cubicBezTo>
                    <a:pt x="150" y="529"/>
                    <a:pt x="150" y="529"/>
                    <a:pt x="150" y="529"/>
                  </a:cubicBezTo>
                  <a:cubicBezTo>
                    <a:pt x="151" y="529"/>
                    <a:pt x="152" y="530"/>
                    <a:pt x="152" y="530"/>
                  </a:cubicBezTo>
                  <a:cubicBezTo>
                    <a:pt x="152" y="531"/>
                    <a:pt x="150" y="533"/>
                    <a:pt x="150" y="531"/>
                  </a:cubicBezTo>
                  <a:cubicBezTo>
                    <a:pt x="150" y="531"/>
                    <a:pt x="150" y="534"/>
                    <a:pt x="150" y="534"/>
                  </a:cubicBezTo>
                  <a:cubicBezTo>
                    <a:pt x="150" y="536"/>
                    <a:pt x="149" y="536"/>
                    <a:pt x="151" y="537"/>
                  </a:cubicBezTo>
                  <a:cubicBezTo>
                    <a:pt x="152" y="537"/>
                    <a:pt x="152" y="536"/>
                    <a:pt x="154" y="536"/>
                  </a:cubicBezTo>
                  <a:cubicBezTo>
                    <a:pt x="155" y="536"/>
                    <a:pt x="157" y="535"/>
                    <a:pt x="157" y="537"/>
                  </a:cubicBezTo>
                  <a:cubicBezTo>
                    <a:pt x="158" y="539"/>
                    <a:pt x="152" y="539"/>
                    <a:pt x="151" y="541"/>
                  </a:cubicBezTo>
                  <a:cubicBezTo>
                    <a:pt x="150" y="545"/>
                    <a:pt x="158" y="547"/>
                    <a:pt x="160" y="549"/>
                  </a:cubicBezTo>
                  <a:cubicBezTo>
                    <a:pt x="159" y="549"/>
                    <a:pt x="157" y="551"/>
                    <a:pt x="157" y="551"/>
                  </a:cubicBezTo>
                  <a:cubicBezTo>
                    <a:pt x="157" y="550"/>
                    <a:pt x="158" y="550"/>
                    <a:pt x="158" y="548"/>
                  </a:cubicBezTo>
                  <a:cubicBezTo>
                    <a:pt x="157" y="547"/>
                    <a:pt x="156" y="549"/>
                    <a:pt x="155" y="549"/>
                  </a:cubicBezTo>
                  <a:cubicBezTo>
                    <a:pt x="155" y="548"/>
                    <a:pt x="155" y="546"/>
                    <a:pt x="154" y="547"/>
                  </a:cubicBezTo>
                  <a:cubicBezTo>
                    <a:pt x="153" y="547"/>
                    <a:pt x="155" y="549"/>
                    <a:pt x="155" y="549"/>
                  </a:cubicBezTo>
                  <a:cubicBezTo>
                    <a:pt x="153" y="550"/>
                    <a:pt x="153" y="546"/>
                    <a:pt x="152" y="546"/>
                  </a:cubicBezTo>
                  <a:cubicBezTo>
                    <a:pt x="151" y="547"/>
                    <a:pt x="152" y="548"/>
                    <a:pt x="152" y="549"/>
                  </a:cubicBezTo>
                  <a:cubicBezTo>
                    <a:pt x="151" y="547"/>
                    <a:pt x="149" y="547"/>
                    <a:pt x="148" y="546"/>
                  </a:cubicBezTo>
                  <a:cubicBezTo>
                    <a:pt x="149" y="545"/>
                    <a:pt x="150" y="547"/>
                    <a:pt x="151" y="547"/>
                  </a:cubicBezTo>
                  <a:cubicBezTo>
                    <a:pt x="152" y="546"/>
                    <a:pt x="149" y="545"/>
                    <a:pt x="150" y="545"/>
                  </a:cubicBezTo>
                  <a:cubicBezTo>
                    <a:pt x="150" y="545"/>
                    <a:pt x="151" y="545"/>
                    <a:pt x="150" y="544"/>
                  </a:cubicBezTo>
                  <a:cubicBezTo>
                    <a:pt x="150" y="544"/>
                    <a:pt x="150" y="544"/>
                    <a:pt x="149" y="544"/>
                  </a:cubicBezTo>
                  <a:cubicBezTo>
                    <a:pt x="149" y="545"/>
                    <a:pt x="148" y="543"/>
                    <a:pt x="148" y="543"/>
                  </a:cubicBezTo>
                  <a:cubicBezTo>
                    <a:pt x="148" y="542"/>
                    <a:pt x="150" y="544"/>
                    <a:pt x="150" y="544"/>
                  </a:cubicBezTo>
                  <a:cubicBezTo>
                    <a:pt x="150" y="544"/>
                    <a:pt x="149" y="538"/>
                    <a:pt x="149" y="538"/>
                  </a:cubicBezTo>
                  <a:cubicBezTo>
                    <a:pt x="149" y="539"/>
                    <a:pt x="148" y="539"/>
                    <a:pt x="148" y="540"/>
                  </a:cubicBezTo>
                  <a:cubicBezTo>
                    <a:pt x="148" y="540"/>
                    <a:pt x="148" y="541"/>
                    <a:pt x="148" y="541"/>
                  </a:cubicBezTo>
                  <a:cubicBezTo>
                    <a:pt x="148" y="542"/>
                    <a:pt x="147" y="541"/>
                    <a:pt x="147" y="541"/>
                  </a:cubicBezTo>
                  <a:cubicBezTo>
                    <a:pt x="146" y="543"/>
                    <a:pt x="147" y="544"/>
                    <a:pt x="147" y="545"/>
                  </a:cubicBezTo>
                  <a:cubicBezTo>
                    <a:pt x="147" y="545"/>
                    <a:pt x="147" y="545"/>
                    <a:pt x="146" y="545"/>
                  </a:cubicBezTo>
                  <a:cubicBezTo>
                    <a:pt x="145" y="547"/>
                    <a:pt x="148" y="547"/>
                    <a:pt x="149" y="547"/>
                  </a:cubicBezTo>
                  <a:cubicBezTo>
                    <a:pt x="149" y="547"/>
                    <a:pt x="151" y="550"/>
                    <a:pt x="151" y="550"/>
                  </a:cubicBezTo>
                  <a:cubicBezTo>
                    <a:pt x="151" y="550"/>
                    <a:pt x="151" y="550"/>
                    <a:pt x="151" y="550"/>
                  </a:cubicBezTo>
                  <a:cubicBezTo>
                    <a:pt x="151" y="550"/>
                    <a:pt x="151" y="550"/>
                    <a:pt x="151" y="550"/>
                  </a:cubicBezTo>
                  <a:cubicBezTo>
                    <a:pt x="150" y="549"/>
                    <a:pt x="148" y="548"/>
                    <a:pt x="148" y="548"/>
                  </a:cubicBezTo>
                  <a:cubicBezTo>
                    <a:pt x="148" y="548"/>
                    <a:pt x="149" y="548"/>
                    <a:pt x="149" y="548"/>
                  </a:cubicBezTo>
                  <a:cubicBezTo>
                    <a:pt x="148" y="546"/>
                    <a:pt x="147" y="548"/>
                    <a:pt x="146" y="548"/>
                  </a:cubicBezTo>
                  <a:cubicBezTo>
                    <a:pt x="146" y="548"/>
                    <a:pt x="146" y="549"/>
                    <a:pt x="146" y="549"/>
                  </a:cubicBezTo>
                  <a:cubicBezTo>
                    <a:pt x="146" y="549"/>
                    <a:pt x="145" y="549"/>
                    <a:pt x="145" y="549"/>
                  </a:cubicBezTo>
                  <a:cubicBezTo>
                    <a:pt x="145" y="549"/>
                    <a:pt x="144" y="548"/>
                    <a:pt x="144" y="548"/>
                  </a:cubicBezTo>
                  <a:cubicBezTo>
                    <a:pt x="143" y="548"/>
                    <a:pt x="143" y="548"/>
                    <a:pt x="142" y="548"/>
                  </a:cubicBezTo>
                  <a:cubicBezTo>
                    <a:pt x="142" y="548"/>
                    <a:pt x="140" y="548"/>
                    <a:pt x="140" y="548"/>
                  </a:cubicBezTo>
                  <a:cubicBezTo>
                    <a:pt x="140" y="549"/>
                    <a:pt x="140" y="549"/>
                    <a:pt x="141" y="549"/>
                  </a:cubicBezTo>
                  <a:cubicBezTo>
                    <a:pt x="141" y="550"/>
                    <a:pt x="139" y="549"/>
                    <a:pt x="138" y="549"/>
                  </a:cubicBezTo>
                  <a:cubicBezTo>
                    <a:pt x="140" y="550"/>
                    <a:pt x="138" y="550"/>
                    <a:pt x="139" y="551"/>
                  </a:cubicBezTo>
                  <a:cubicBezTo>
                    <a:pt x="140" y="551"/>
                    <a:pt x="140" y="551"/>
                    <a:pt x="141" y="550"/>
                  </a:cubicBezTo>
                  <a:cubicBezTo>
                    <a:pt x="141" y="550"/>
                    <a:pt x="141" y="551"/>
                    <a:pt x="141" y="551"/>
                  </a:cubicBezTo>
                  <a:cubicBezTo>
                    <a:pt x="141" y="551"/>
                    <a:pt x="141" y="551"/>
                    <a:pt x="141" y="551"/>
                  </a:cubicBezTo>
                  <a:cubicBezTo>
                    <a:pt x="141" y="551"/>
                    <a:pt x="142" y="551"/>
                    <a:pt x="142" y="551"/>
                  </a:cubicBezTo>
                  <a:cubicBezTo>
                    <a:pt x="142" y="551"/>
                    <a:pt x="142" y="551"/>
                    <a:pt x="142" y="551"/>
                  </a:cubicBezTo>
                  <a:cubicBezTo>
                    <a:pt x="143" y="552"/>
                    <a:pt x="143" y="550"/>
                    <a:pt x="144" y="550"/>
                  </a:cubicBezTo>
                  <a:cubicBezTo>
                    <a:pt x="144" y="550"/>
                    <a:pt x="144" y="551"/>
                    <a:pt x="144" y="551"/>
                  </a:cubicBezTo>
                  <a:cubicBezTo>
                    <a:pt x="144" y="552"/>
                    <a:pt x="145" y="551"/>
                    <a:pt x="146" y="551"/>
                  </a:cubicBezTo>
                  <a:cubicBezTo>
                    <a:pt x="146" y="551"/>
                    <a:pt x="145" y="552"/>
                    <a:pt x="145" y="552"/>
                  </a:cubicBezTo>
                  <a:cubicBezTo>
                    <a:pt x="145" y="553"/>
                    <a:pt x="146" y="552"/>
                    <a:pt x="146" y="552"/>
                  </a:cubicBezTo>
                  <a:cubicBezTo>
                    <a:pt x="146" y="552"/>
                    <a:pt x="147" y="554"/>
                    <a:pt x="148" y="554"/>
                  </a:cubicBezTo>
                  <a:cubicBezTo>
                    <a:pt x="149" y="554"/>
                    <a:pt x="152" y="554"/>
                    <a:pt x="152" y="553"/>
                  </a:cubicBezTo>
                  <a:cubicBezTo>
                    <a:pt x="152" y="553"/>
                    <a:pt x="153" y="552"/>
                    <a:pt x="153" y="552"/>
                  </a:cubicBezTo>
                  <a:cubicBezTo>
                    <a:pt x="153" y="553"/>
                    <a:pt x="153" y="553"/>
                    <a:pt x="154" y="553"/>
                  </a:cubicBezTo>
                  <a:cubicBezTo>
                    <a:pt x="155" y="553"/>
                    <a:pt x="155" y="553"/>
                    <a:pt x="155" y="553"/>
                  </a:cubicBezTo>
                  <a:cubicBezTo>
                    <a:pt x="156" y="555"/>
                    <a:pt x="162" y="556"/>
                    <a:pt x="162" y="554"/>
                  </a:cubicBezTo>
                  <a:cubicBezTo>
                    <a:pt x="162" y="554"/>
                    <a:pt x="162" y="554"/>
                    <a:pt x="162" y="554"/>
                  </a:cubicBezTo>
                  <a:cubicBezTo>
                    <a:pt x="165" y="553"/>
                    <a:pt x="166" y="554"/>
                    <a:pt x="169" y="554"/>
                  </a:cubicBezTo>
                  <a:cubicBezTo>
                    <a:pt x="170" y="554"/>
                    <a:pt x="172" y="554"/>
                    <a:pt x="173" y="554"/>
                  </a:cubicBezTo>
                  <a:cubicBezTo>
                    <a:pt x="174" y="554"/>
                    <a:pt x="175" y="556"/>
                    <a:pt x="176" y="556"/>
                  </a:cubicBezTo>
                  <a:cubicBezTo>
                    <a:pt x="178" y="556"/>
                    <a:pt x="181" y="555"/>
                    <a:pt x="183" y="555"/>
                  </a:cubicBezTo>
                  <a:cubicBezTo>
                    <a:pt x="184" y="555"/>
                    <a:pt x="185" y="555"/>
                    <a:pt x="186" y="554"/>
                  </a:cubicBezTo>
                  <a:cubicBezTo>
                    <a:pt x="186" y="554"/>
                    <a:pt x="188" y="551"/>
                    <a:pt x="186" y="551"/>
                  </a:cubicBezTo>
                  <a:close/>
                  <a:moveTo>
                    <a:pt x="196" y="552"/>
                  </a:moveTo>
                  <a:cubicBezTo>
                    <a:pt x="194" y="552"/>
                    <a:pt x="193" y="552"/>
                    <a:pt x="192" y="553"/>
                  </a:cubicBezTo>
                  <a:cubicBezTo>
                    <a:pt x="192" y="553"/>
                    <a:pt x="192" y="552"/>
                    <a:pt x="191" y="552"/>
                  </a:cubicBezTo>
                  <a:cubicBezTo>
                    <a:pt x="192" y="553"/>
                    <a:pt x="190" y="553"/>
                    <a:pt x="190" y="553"/>
                  </a:cubicBezTo>
                  <a:cubicBezTo>
                    <a:pt x="190" y="553"/>
                    <a:pt x="190" y="553"/>
                    <a:pt x="190" y="554"/>
                  </a:cubicBezTo>
                  <a:cubicBezTo>
                    <a:pt x="190" y="554"/>
                    <a:pt x="190" y="554"/>
                    <a:pt x="190" y="554"/>
                  </a:cubicBezTo>
                  <a:cubicBezTo>
                    <a:pt x="191" y="554"/>
                    <a:pt x="191" y="554"/>
                    <a:pt x="191" y="554"/>
                  </a:cubicBezTo>
                  <a:cubicBezTo>
                    <a:pt x="191" y="554"/>
                    <a:pt x="191" y="554"/>
                    <a:pt x="191" y="554"/>
                  </a:cubicBezTo>
                  <a:cubicBezTo>
                    <a:pt x="191" y="554"/>
                    <a:pt x="192" y="554"/>
                    <a:pt x="193" y="554"/>
                  </a:cubicBezTo>
                  <a:cubicBezTo>
                    <a:pt x="193" y="553"/>
                    <a:pt x="193" y="553"/>
                    <a:pt x="193" y="553"/>
                  </a:cubicBezTo>
                  <a:cubicBezTo>
                    <a:pt x="194" y="554"/>
                    <a:pt x="194" y="552"/>
                    <a:pt x="195" y="553"/>
                  </a:cubicBezTo>
                  <a:cubicBezTo>
                    <a:pt x="195" y="553"/>
                    <a:pt x="196" y="553"/>
                    <a:pt x="196" y="553"/>
                  </a:cubicBezTo>
                  <a:cubicBezTo>
                    <a:pt x="196" y="552"/>
                    <a:pt x="196" y="552"/>
                    <a:pt x="196" y="55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endParaRPr lang="ru-RU" sz="7198"/>
            </a:p>
          </p:txBody>
        </p:sp>
        <p:sp>
          <p:nvSpPr>
            <p:cNvPr id="207" name="North America">
              <a:extLst>
                <a:ext uri="{FF2B5EF4-FFF2-40B4-BE49-F238E27FC236}">
                  <a16:creationId xmlns:a16="http://schemas.microsoft.com/office/drawing/2014/main" id="{33C016BB-3004-68B2-DB32-5D829B80A41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587086" y="922297"/>
              <a:ext cx="7087930" cy="8084620"/>
            </a:xfrm>
            <a:custGeom>
              <a:avLst/>
              <a:gdLst>
                <a:gd name="T0" fmla="*/ 3325050 w 903"/>
                <a:gd name="T1" fmla="*/ 3960845 h 1029"/>
                <a:gd name="T2" fmla="*/ 867575 w 903"/>
                <a:gd name="T3" fmla="*/ 2416587 h 1029"/>
                <a:gd name="T4" fmla="*/ 1358285 w 903"/>
                <a:gd name="T5" fmla="*/ 2365505 h 1029"/>
                <a:gd name="T6" fmla="*/ 879352 w 903"/>
                <a:gd name="T7" fmla="*/ 2369434 h 1029"/>
                <a:gd name="T8" fmla="*/ 302277 w 903"/>
                <a:gd name="T9" fmla="*/ 2628775 h 1029"/>
                <a:gd name="T10" fmla="*/ 541744 w 903"/>
                <a:gd name="T11" fmla="*/ 2550187 h 1029"/>
                <a:gd name="T12" fmla="*/ 455379 w 903"/>
                <a:gd name="T13" fmla="*/ 2589481 h 1029"/>
                <a:gd name="T14" fmla="*/ 1405393 w 903"/>
                <a:gd name="T15" fmla="*/ 2424446 h 1029"/>
                <a:gd name="T16" fmla="*/ 1440724 w 903"/>
                <a:gd name="T17" fmla="*/ 2499105 h 1029"/>
                <a:gd name="T18" fmla="*/ 3018847 w 903"/>
                <a:gd name="T19" fmla="*/ 3717222 h 1029"/>
                <a:gd name="T20" fmla="*/ 2775455 w 903"/>
                <a:gd name="T21" fmla="*/ 3646493 h 1029"/>
                <a:gd name="T22" fmla="*/ 3289719 w 903"/>
                <a:gd name="T23" fmla="*/ 1874329 h 1029"/>
                <a:gd name="T24" fmla="*/ 3183726 w 903"/>
                <a:gd name="T25" fmla="*/ 2070799 h 1029"/>
                <a:gd name="T26" fmla="*/ 2661610 w 903"/>
                <a:gd name="T27" fmla="*/ 1607129 h 1029"/>
                <a:gd name="T28" fmla="*/ 2826489 w 903"/>
                <a:gd name="T29" fmla="*/ 1410658 h 1029"/>
                <a:gd name="T30" fmla="*/ 3093435 w 903"/>
                <a:gd name="T31" fmla="*/ 1626776 h 1029"/>
                <a:gd name="T32" fmla="*/ 3022773 w 903"/>
                <a:gd name="T33" fmla="*/ 1850752 h 1029"/>
                <a:gd name="T34" fmla="*/ 2873597 w 903"/>
                <a:gd name="T35" fmla="*/ 1634635 h 1029"/>
                <a:gd name="T36" fmla="*/ 2834340 w 903"/>
                <a:gd name="T37" fmla="*/ 1414588 h 1029"/>
                <a:gd name="T38" fmla="*/ 2363259 w 903"/>
                <a:gd name="T39" fmla="*/ 1359576 h 1029"/>
                <a:gd name="T40" fmla="*/ 2206232 w 903"/>
                <a:gd name="T41" fmla="*/ 1556046 h 1029"/>
                <a:gd name="T42" fmla="*/ 2253340 w 903"/>
                <a:gd name="T43" fmla="*/ 1681788 h 1029"/>
                <a:gd name="T44" fmla="*/ 2057056 w 903"/>
                <a:gd name="T45" fmla="*/ 1379223 h 1029"/>
                <a:gd name="T46" fmla="*/ 2516360 w 903"/>
                <a:gd name="T47" fmla="*/ 656211 h 1029"/>
                <a:gd name="T48" fmla="*/ 2406441 w 903"/>
                <a:gd name="T49" fmla="*/ 479388 h 1029"/>
                <a:gd name="T50" fmla="*/ 2406441 w 903"/>
                <a:gd name="T51" fmla="*/ 1135600 h 1029"/>
                <a:gd name="T52" fmla="*/ 2877523 w 903"/>
                <a:gd name="T53" fmla="*/ 58941 h 1029"/>
                <a:gd name="T54" fmla="*/ 3187651 w 903"/>
                <a:gd name="T55" fmla="*/ 290776 h 1029"/>
                <a:gd name="T56" fmla="*/ 2869671 w 903"/>
                <a:gd name="T57" fmla="*/ 683717 h 1029"/>
                <a:gd name="T58" fmla="*/ 2657685 w 903"/>
                <a:gd name="T59" fmla="*/ 1009858 h 1029"/>
                <a:gd name="T60" fmla="*/ 2720495 w 903"/>
                <a:gd name="T61" fmla="*/ 695506 h 1029"/>
                <a:gd name="T62" fmla="*/ 2630205 w 903"/>
                <a:gd name="T63" fmla="*/ 389012 h 1029"/>
                <a:gd name="T64" fmla="*/ 2308299 w 903"/>
                <a:gd name="T65" fmla="*/ 1112023 h 1029"/>
                <a:gd name="T66" fmla="*/ 2174826 w 903"/>
                <a:gd name="T67" fmla="*/ 1163105 h 1029"/>
                <a:gd name="T68" fmla="*/ 2053130 w 903"/>
                <a:gd name="T69" fmla="*/ 1182752 h 1029"/>
                <a:gd name="T70" fmla="*/ 2496732 w 903"/>
                <a:gd name="T71" fmla="*/ 1151317 h 1029"/>
                <a:gd name="T72" fmla="*/ 2653759 w 903"/>
                <a:gd name="T73" fmla="*/ 1225976 h 1029"/>
                <a:gd name="T74" fmla="*/ 2194454 w 903"/>
                <a:gd name="T75" fmla="*/ 939129 h 1029"/>
                <a:gd name="T76" fmla="*/ 2720495 w 903"/>
                <a:gd name="T77" fmla="*/ 1021647 h 1029"/>
                <a:gd name="T78" fmla="*/ 2394664 w 903"/>
                <a:gd name="T79" fmla="*/ 1005929 h 1029"/>
                <a:gd name="T80" fmla="*/ 3470300 w 903"/>
                <a:gd name="T81" fmla="*/ 2730940 h 1029"/>
                <a:gd name="T82" fmla="*/ 3242611 w 903"/>
                <a:gd name="T83" fmla="*/ 2840964 h 1029"/>
                <a:gd name="T84" fmla="*/ 2563468 w 903"/>
                <a:gd name="T85" fmla="*/ 1701435 h 1029"/>
                <a:gd name="T86" fmla="*/ 1448575 w 903"/>
                <a:gd name="T87" fmla="*/ 2573764 h 1029"/>
                <a:gd name="T88" fmla="*/ 1676265 w 903"/>
                <a:gd name="T89" fmla="*/ 2738799 h 1029"/>
                <a:gd name="T90" fmla="*/ 3238685 w 903"/>
                <a:gd name="T91" fmla="*/ 2919552 h 1029"/>
                <a:gd name="T92" fmla="*/ 2920705 w 903"/>
                <a:gd name="T93" fmla="*/ 3210328 h 1029"/>
                <a:gd name="T94" fmla="*/ 2559543 w 903"/>
                <a:gd name="T95" fmla="*/ 3662210 h 1029"/>
                <a:gd name="T96" fmla="*/ 2135569 w 903"/>
                <a:gd name="T97" fmla="*/ 3607198 h 1029"/>
                <a:gd name="T98" fmla="*/ 1711596 w 903"/>
                <a:gd name="T99" fmla="*/ 2813458 h 1029"/>
                <a:gd name="T100" fmla="*/ 1483907 w 903"/>
                <a:gd name="T101" fmla="*/ 2440164 h 1029"/>
                <a:gd name="T102" fmla="*/ 1083487 w 903"/>
                <a:gd name="T103" fmla="*/ 2208328 h 1029"/>
                <a:gd name="T104" fmla="*/ 738028 w 903"/>
                <a:gd name="T105" fmla="*/ 2451952 h 1029"/>
                <a:gd name="T106" fmla="*/ 624183 w 903"/>
                <a:gd name="T107" fmla="*/ 2074729 h 1029"/>
                <a:gd name="T108" fmla="*/ 718399 w 903"/>
                <a:gd name="T109" fmla="*/ 1587482 h 1029"/>
                <a:gd name="T110" fmla="*/ 1511386 w 903"/>
                <a:gd name="T111" fmla="*/ 1607129 h 1029"/>
                <a:gd name="T112" fmla="*/ 2112015 w 903"/>
                <a:gd name="T113" fmla="*/ 1835035 h 1029"/>
                <a:gd name="T114" fmla="*/ 2402515 w 903"/>
                <a:gd name="T115" fmla="*/ 1618917 h 1029"/>
                <a:gd name="T116" fmla="*/ 2693016 w 903"/>
                <a:gd name="T117" fmla="*/ 1697505 h 1029"/>
                <a:gd name="T118" fmla="*/ 2539914 w 903"/>
                <a:gd name="T119" fmla="*/ 2051152 h 1029"/>
                <a:gd name="T120" fmla="*/ 3034550 w 903"/>
                <a:gd name="T121" fmla="*/ 2149387 h 1029"/>
                <a:gd name="T122" fmla="*/ 3309347 w 903"/>
                <a:gd name="T123" fmla="*/ 2432305 h 1029"/>
                <a:gd name="T124" fmla="*/ 3003144 w 903"/>
                <a:gd name="T125" fmla="*/ 3658281 h 1029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903" h="1029">
                  <a:moveTo>
                    <a:pt x="712" y="945"/>
                  </a:moveTo>
                  <a:cubicBezTo>
                    <a:pt x="712" y="945"/>
                    <a:pt x="711" y="945"/>
                    <a:pt x="711" y="945"/>
                  </a:cubicBezTo>
                  <a:cubicBezTo>
                    <a:pt x="711" y="945"/>
                    <a:pt x="711" y="945"/>
                    <a:pt x="711" y="944"/>
                  </a:cubicBezTo>
                  <a:cubicBezTo>
                    <a:pt x="711" y="944"/>
                    <a:pt x="712" y="945"/>
                    <a:pt x="712" y="945"/>
                  </a:cubicBezTo>
                  <a:close/>
                  <a:moveTo>
                    <a:pt x="721" y="942"/>
                  </a:moveTo>
                  <a:cubicBezTo>
                    <a:pt x="721" y="942"/>
                    <a:pt x="721" y="942"/>
                    <a:pt x="721" y="942"/>
                  </a:cubicBezTo>
                  <a:cubicBezTo>
                    <a:pt x="721" y="942"/>
                    <a:pt x="721" y="942"/>
                    <a:pt x="722" y="942"/>
                  </a:cubicBezTo>
                  <a:cubicBezTo>
                    <a:pt x="721" y="941"/>
                    <a:pt x="721" y="942"/>
                    <a:pt x="721" y="942"/>
                  </a:cubicBezTo>
                  <a:close/>
                  <a:moveTo>
                    <a:pt x="854" y="980"/>
                  </a:moveTo>
                  <a:cubicBezTo>
                    <a:pt x="854" y="979"/>
                    <a:pt x="851" y="982"/>
                    <a:pt x="853" y="981"/>
                  </a:cubicBezTo>
                  <a:cubicBezTo>
                    <a:pt x="854" y="981"/>
                    <a:pt x="854" y="980"/>
                    <a:pt x="854" y="980"/>
                  </a:cubicBezTo>
                  <a:close/>
                  <a:moveTo>
                    <a:pt x="854" y="975"/>
                  </a:moveTo>
                  <a:cubicBezTo>
                    <a:pt x="853" y="975"/>
                    <a:pt x="853" y="974"/>
                    <a:pt x="852" y="974"/>
                  </a:cubicBezTo>
                  <a:cubicBezTo>
                    <a:pt x="851" y="974"/>
                    <a:pt x="853" y="975"/>
                    <a:pt x="853" y="976"/>
                  </a:cubicBezTo>
                  <a:cubicBezTo>
                    <a:pt x="853" y="976"/>
                    <a:pt x="852" y="977"/>
                    <a:pt x="854" y="977"/>
                  </a:cubicBezTo>
                  <a:cubicBezTo>
                    <a:pt x="854" y="977"/>
                    <a:pt x="855" y="976"/>
                    <a:pt x="854" y="975"/>
                  </a:cubicBezTo>
                  <a:close/>
                  <a:moveTo>
                    <a:pt x="850" y="969"/>
                  </a:moveTo>
                  <a:cubicBezTo>
                    <a:pt x="850" y="970"/>
                    <a:pt x="850" y="970"/>
                    <a:pt x="850" y="970"/>
                  </a:cubicBezTo>
                  <a:cubicBezTo>
                    <a:pt x="850" y="970"/>
                    <a:pt x="850" y="971"/>
                    <a:pt x="851" y="971"/>
                  </a:cubicBezTo>
                  <a:cubicBezTo>
                    <a:pt x="851" y="971"/>
                    <a:pt x="853" y="968"/>
                    <a:pt x="850" y="969"/>
                  </a:cubicBezTo>
                  <a:cubicBezTo>
                    <a:pt x="850" y="969"/>
                    <a:pt x="850" y="969"/>
                    <a:pt x="850" y="969"/>
                  </a:cubicBezTo>
                  <a:close/>
                  <a:moveTo>
                    <a:pt x="827" y="953"/>
                  </a:moveTo>
                  <a:cubicBezTo>
                    <a:pt x="827" y="954"/>
                    <a:pt x="827" y="954"/>
                    <a:pt x="827" y="954"/>
                  </a:cubicBezTo>
                  <a:cubicBezTo>
                    <a:pt x="828" y="954"/>
                    <a:pt x="829" y="954"/>
                    <a:pt x="829" y="953"/>
                  </a:cubicBezTo>
                  <a:cubicBezTo>
                    <a:pt x="829" y="953"/>
                    <a:pt x="827" y="953"/>
                    <a:pt x="827" y="953"/>
                  </a:cubicBezTo>
                  <a:close/>
                  <a:moveTo>
                    <a:pt x="847" y="958"/>
                  </a:moveTo>
                  <a:cubicBezTo>
                    <a:pt x="847" y="960"/>
                    <a:pt x="850" y="957"/>
                    <a:pt x="847" y="958"/>
                  </a:cubicBezTo>
                  <a:cubicBezTo>
                    <a:pt x="847" y="958"/>
                    <a:pt x="847" y="959"/>
                    <a:pt x="847" y="959"/>
                  </a:cubicBezTo>
                  <a:cubicBezTo>
                    <a:pt x="847" y="959"/>
                    <a:pt x="847" y="958"/>
                    <a:pt x="847" y="958"/>
                  </a:cubicBezTo>
                  <a:close/>
                  <a:moveTo>
                    <a:pt x="848" y="955"/>
                  </a:moveTo>
                  <a:cubicBezTo>
                    <a:pt x="848" y="955"/>
                    <a:pt x="848" y="954"/>
                    <a:pt x="848" y="954"/>
                  </a:cubicBezTo>
                  <a:cubicBezTo>
                    <a:pt x="847" y="954"/>
                    <a:pt x="848" y="955"/>
                    <a:pt x="848" y="955"/>
                  </a:cubicBezTo>
                  <a:close/>
                  <a:moveTo>
                    <a:pt x="845" y="961"/>
                  </a:moveTo>
                  <a:cubicBezTo>
                    <a:pt x="845" y="961"/>
                    <a:pt x="845" y="961"/>
                    <a:pt x="845" y="961"/>
                  </a:cubicBezTo>
                  <a:cubicBezTo>
                    <a:pt x="846" y="961"/>
                    <a:pt x="846" y="961"/>
                    <a:pt x="845" y="960"/>
                  </a:cubicBezTo>
                  <a:cubicBezTo>
                    <a:pt x="845" y="960"/>
                    <a:pt x="845" y="960"/>
                    <a:pt x="845" y="961"/>
                  </a:cubicBezTo>
                  <a:close/>
                  <a:moveTo>
                    <a:pt x="863" y="985"/>
                  </a:moveTo>
                  <a:cubicBezTo>
                    <a:pt x="863" y="985"/>
                    <a:pt x="862" y="986"/>
                    <a:pt x="863" y="986"/>
                  </a:cubicBezTo>
                  <a:cubicBezTo>
                    <a:pt x="864" y="986"/>
                    <a:pt x="863" y="984"/>
                    <a:pt x="863" y="985"/>
                  </a:cubicBezTo>
                  <a:close/>
                  <a:moveTo>
                    <a:pt x="849" y="964"/>
                  </a:moveTo>
                  <a:cubicBezTo>
                    <a:pt x="849" y="964"/>
                    <a:pt x="849" y="964"/>
                    <a:pt x="848" y="963"/>
                  </a:cubicBezTo>
                  <a:cubicBezTo>
                    <a:pt x="848" y="963"/>
                    <a:pt x="848" y="963"/>
                    <a:pt x="848" y="963"/>
                  </a:cubicBezTo>
                  <a:cubicBezTo>
                    <a:pt x="847" y="963"/>
                    <a:pt x="848" y="966"/>
                    <a:pt x="848" y="966"/>
                  </a:cubicBezTo>
                  <a:cubicBezTo>
                    <a:pt x="849" y="966"/>
                    <a:pt x="849" y="966"/>
                    <a:pt x="849" y="966"/>
                  </a:cubicBezTo>
                  <a:cubicBezTo>
                    <a:pt x="849" y="966"/>
                    <a:pt x="849" y="966"/>
                    <a:pt x="849" y="965"/>
                  </a:cubicBezTo>
                  <a:cubicBezTo>
                    <a:pt x="850" y="965"/>
                    <a:pt x="850" y="965"/>
                    <a:pt x="849" y="965"/>
                  </a:cubicBezTo>
                  <a:cubicBezTo>
                    <a:pt x="849" y="965"/>
                    <a:pt x="849" y="965"/>
                    <a:pt x="849" y="965"/>
                  </a:cubicBezTo>
                  <a:cubicBezTo>
                    <a:pt x="849" y="964"/>
                    <a:pt x="850" y="964"/>
                    <a:pt x="850" y="964"/>
                  </a:cubicBezTo>
                  <a:cubicBezTo>
                    <a:pt x="850" y="964"/>
                    <a:pt x="850" y="964"/>
                    <a:pt x="850" y="964"/>
                  </a:cubicBezTo>
                  <a:cubicBezTo>
                    <a:pt x="851" y="964"/>
                    <a:pt x="851" y="964"/>
                    <a:pt x="851" y="964"/>
                  </a:cubicBezTo>
                  <a:cubicBezTo>
                    <a:pt x="851" y="964"/>
                    <a:pt x="850" y="962"/>
                    <a:pt x="850" y="962"/>
                  </a:cubicBezTo>
                  <a:cubicBezTo>
                    <a:pt x="850" y="963"/>
                    <a:pt x="850" y="963"/>
                    <a:pt x="850" y="963"/>
                  </a:cubicBezTo>
                  <a:cubicBezTo>
                    <a:pt x="849" y="963"/>
                    <a:pt x="850" y="963"/>
                    <a:pt x="850" y="963"/>
                  </a:cubicBezTo>
                  <a:cubicBezTo>
                    <a:pt x="850" y="963"/>
                    <a:pt x="850" y="963"/>
                    <a:pt x="850" y="964"/>
                  </a:cubicBezTo>
                  <a:cubicBezTo>
                    <a:pt x="850" y="964"/>
                    <a:pt x="850" y="964"/>
                    <a:pt x="849" y="964"/>
                  </a:cubicBezTo>
                  <a:close/>
                  <a:moveTo>
                    <a:pt x="852" y="966"/>
                  </a:moveTo>
                  <a:cubicBezTo>
                    <a:pt x="852" y="966"/>
                    <a:pt x="851" y="966"/>
                    <a:pt x="851" y="966"/>
                  </a:cubicBezTo>
                  <a:cubicBezTo>
                    <a:pt x="851" y="966"/>
                    <a:pt x="851" y="966"/>
                    <a:pt x="851" y="967"/>
                  </a:cubicBezTo>
                  <a:cubicBezTo>
                    <a:pt x="851" y="967"/>
                    <a:pt x="851" y="967"/>
                    <a:pt x="852" y="967"/>
                  </a:cubicBezTo>
                  <a:cubicBezTo>
                    <a:pt x="852" y="966"/>
                    <a:pt x="852" y="966"/>
                    <a:pt x="852" y="966"/>
                  </a:cubicBezTo>
                  <a:close/>
                  <a:moveTo>
                    <a:pt x="840" y="951"/>
                  </a:moveTo>
                  <a:cubicBezTo>
                    <a:pt x="839" y="951"/>
                    <a:pt x="839" y="951"/>
                    <a:pt x="839" y="951"/>
                  </a:cubicBezTo>
                  <a:cubicBezTo>
                    <a:pt x="839" y="952"/>
                    <a:pt x="840" y="951"/>
                    <a:pt x="840" y="951"/>
                  </a:cubicBezTo>
                  <a:close/>
                  <a:moveTo>
                    <a:pt x="840" y="950"/>
                  </a:moveTo>
                  <a:cubicBezTo>
                    <a:pt x="839" y="950"/>
                    <a:pt x="839" y="950"/>
                    <a:pt x="839" y="950"/>
                  </a:cubicBezTo>
                  <a:cubicBezTo>
                    <a:pt x="839" y="950"/>
                    <a:pt x="839" y="950"/>
                    <a:pt x="839" y="951"/>
                  </a:cubicBezTo>
                  <a:cubicBezTo>
                    <a:pt x="839" y="951"/>
                    <a:pt x="839" y="950"/>
                    <a:pt x="839" y="950"/>
                  </a:cubicBezTo>
                  <a:cubicBezTo>
                    <a:pt x="839" y="951"/>
                    <a:pt x="839" y="950"/>
                    <a:pt x="840" y="950"/>
                  </a:cubicBezTo>
                  <a:cubicBezTo>
                    <a:pt x="840" y="950"/>
                    <a:pt x="840" y="950"/>
                    <a:pt x="840" y="950"/>
                  </a:cubicBezTo>
                  <a:cubicBezTo>
                    <a:pt x="840" y="950"/>
                    <a:pt x="840" y="950"/>
                    <a:pt x="840" y="950"/>
                  </a:cubicBezTo>
                  <a:close/>
                  <a:moveTo>
                    <a:pt x="841" y="956"/>
                  </a:moveTo>
                  <a:cubicBezTo>
                    <a:pt x="840" y="956"/>
                    <a:pt x="842" y="957"/>
                    <a:pt x="842" y="957"/>
                  </a:cubicBezTo>
                  <a:cubicBezTo>
                    <a:pt x="842" y="956"/>
                    <a:pt x="841" y="956"/>
                    <a:pt x="841" y="956"/>
                  </a:cubicBezTo>
                  <a:close/>
                  <a:moveTo>
                    <a:pt x="843" y="958"/>
                  </a:moveTo>
                  <a:cubicBezTo>
                    <a:pt x="843" y="958"/>
                    <a:pt x="843" y="958"/>
                    <a:pt x="842" y="958"/>
                  </a:cubicBezTo>
                  <a:cubicBezTo>
                    <a:pt x="842" y="958"/>
                    <a:pt x="843" y="958"/>
                    <a:pt x="843" y="958"/>
                  </a:cubicBezTo>
                  <a:close/>
                  <a:moveTo>
                    <a:pt x="829" y="949"/>
                  </a:moveTo>
                  <a:cubicBezTo>
                    <a:pt x="828" y="949"/>
                    <a:pt x="828" y="949"/>
                    <a:pt x="828" y="949"/>
                  </a:cubicBezTo>
                  <a:cubicBezTo>
                    <a:pt x="828" y="949"/>
                    <a:pt x="828" y="949"/>
                    <a:pt x="828" y="949"/>
                  </a:cubicBezTo>
                  <a:cubicBezTo>
                    <a:pt x="828" y="949"/>
                    <a:pt x="827" y="949"/>
                    <a:pt x="827" y="949"/>
                  </a:cubicBezTo>
                  <a:cubicBezTo>
                    <a:pt x="827" y="949"/>
                    <a:pt x="828" y="949"/>
                    <a:pt x="828" y="949"/>
                  </a:cubicBezTo>
                  <a:cubicBezTo>
                    <a:pt x="828" y="949"/>
                    <a:pt x="828" y="949"/>
                    <a:pt x="828" y="949"/>
                  </a:cubicBezTo>
                  <a:cubicBezTo>
                    <a:pt x="828" y="949"/>
                    <a:pt x="828" y="950"/>
                    <a:pt x="828" y="950"/>
                  </a:cubicBezTo>
                  <a:cubicBezTo>
                    <a:pt x="828" y="950"/>
                    <a:pt x="828" y="949"/>
                    <a:pt x="828" y="949"/>
                  </a:cubicBezTo>
                  <a:cubicBezTo>
                    <a:pt x="828" y="949"/>
                    <a:pt x="828" y="949"/>
                    <a:pt x="829" y="949"/>
                  </a:cubicBezTo>
                  <a:cubicBezTo>
                    <a:pt x="829" y="949"/>
                    <a:pt x="829" y="950"/>
                    <a:pt x="829" y="950"/>
                  </a:cubicBezTo>
                  <a:cubicBezTo>
                    <a:pt x="829" y="949"/>
                    <a:pt x="829" y="949"/>
                    <a:pt x="829" y="949"/>
                  </a:cubicBezTo>
                  <a:cubicBezTo>
                    <a:pt x="829" y="949"/>
                    <a:pt x="829" y="949"/>
                    <a:pt x="829" y="949"/>
                  </a:cubicBezTo>
                  <a:cubicBezTo>
                    <a:pt x="829" y="949"/>
                    <a:pt x="829" y="949"/>
                    <a:pt x="829" y="949"/>
                  </a:cubicBezTo>
                  <a:cubicBezTo>
                    <a:pt x="829" y="949"/>
                    <a:pt x="829" y="949"/>
                    <a:pt x="829" y="949"/>
                  </a:cubicBezTo>
                  <a:close/>
                  <a:moveTo>
                    <a:pt x="826" y="949"/>
                  </a:moveTo>
                  <a:cubicBezTo>
                    <a:pt x="827" y="949"/>
                    <a:pt x="827" y="949"/>
                    <a:pt x="827" y="949"/>
                  </a:cubicBezTo>
                  <a:cubicBezTo>
                    <a:pt x="827" y="949"/>
                    <a:pt x="827" y="949"/>
                    <a:pt x="826" y="949"/>
                  </a:cubicBezTo>
                  <a:close/>
                  <a:moveTo>
                    <a:pt x="852" y="986"/>
                  </a:moveTo>
                  <a:cubicBezTo>
                    <a:pt x="852" y="986"/>
                    <a:pt x="852" y="986"/>
                    <a:pt x="852" y="986"/>
                  </a:cubicBezTo>
                  <a:cubicBezTo>
                    <a:pt x="852" y="985"/>
                    <a:pt x="853" y="985"/>
                    <a:pt x="852" y="984"/>
                  </a:cubicBezTo>
                  <a:cubicBezTo>
                    <a:pt x="852" y="985"/>
                    <a:pt x="851" y="985"/>
                    <a:pt x="852" y="986"/>
                  </a:cubicBezTo>
                  <a:close/>
                  <a:moveTo>
                    <a:pt x="855" y="999"/>
                  </a:moveTo>
                  <a:cubicBezTo>
                    <a:pt x="855" y="999"/>
                    <a:pt x="855" y="999"/>
                    <a:pt x="854" y="999"/>
                  </a:cubicBezTo>
                  <a:cubicBezTo>
                    <a:pt x="855" y="999"/>
                    <a:pt x="856" y="999"/>
                    <a:pt x="856" y="998"/>
                  </a:cubicBezTo>
                  <a:cubicBezTo>
                    <a:pt x="856" y="999"/>
                    <a:pt x="855" y="999"/>
                    <a:pt x="855" y="999"/>
                  </a:cubicBezTo>
                  <a:close/>
                  <a:moveTo>
                    <a:pt x="853" y="1002"/>
                  </a:moveTo>
                  <a:cubicBezTo>
                    <a:pt x="852" y="1003"/>
                    <a:pt x="852" y="1003"/>
                    <a:pt x="851" y="1003"/>
                  </a:cubicBezTo>
                  <a:cubicBezTo>
                    <a:pt x="851" y="1003"/>
                    <a:pt x="849" y="1003"/>
                    <a:pt x="849" y="1003"/>
                  </a:cubicBezTo>
                  <a:cubicBezTo>
                    <a:pt x="853" y="1004"/>
                    <a:pt x="847" y="1007"/>
                    <a:pt x="847" y="1008"/>
                  </a:cubicBezTo>
                  <a:cubicBezTo>
                    <a:pt x="848" y="1007"/>
                    <a:pt x="851" y="1008"/>
                    <a:pt x="852" y="1008"/>
                  </a:cubicBezTo>
                  <a:cubicBezTo>
                    <a:pt x="854" y="1006"/>
                    <a:pt x="852" y="1005"/>
                    <a:pt x="853" y="1003"/>
                  </a:cubicBezTo>
                  <a:cubicBezTo>
                    <a:pt x="854" y="1003"/>
                    <a:pt x="854" y="1003"/>
                    <a:pt x="854" y="1002"/>
                  </a:cubicBezTo>
                  <a:cubicBezTo>
                    <a:pt x="853" y="1002"/>
                    <a:pt x="853" y="1002"/>
                    <a:pt x="853" y="1002"/>
                  </a:cubicBezTo>
                  <a:close/>
                  <a:moveTo>
                    <a:pt x="848" y="993"/>
                  </a:moveTo>
                  <a:cubicBezTo>
                    <a:pt x="848" y="993"/>
                    <a:pt x="848" y="993"/>
                    <a:pt x="848" y="993"/>
                  </a:cubicBezTo>
                  <a:cubicBezTo>
                    <a:pt x="849" y="994"/>
                    <a:pt x="850" y="992"/>
                    <a:pt x="849" y="992"/>
                  </a:cubicBezTo>
                  <a:cubicBezTo>
                    <a:pt x="849" y="992"/>
                    <a:pt x="848" y="993"/>
                    <a:pt x="848" y="993"/>
                  </a:cubicBezTo>
                  <a:close/>
                  <a:moveTo>
                    <a:pt x="817" y="953"/>
                  </a:moveTo>
                  <a:cubicBezTo>
                    <a:pt x="818" y="954"/>
                    <a:pt x="818" y="953"/>
                    <a:pt x="819" y="953"/>
                  </a:cubicBezTo>
                  <a:cubicBezTo>
                    <a:pt x="818" y="953"/>
                    <a:pt x="818" y="953"/>
                    <a:pt x="817" y="953"/>
                  </a:cubicBezTo>
                  <a:close/>
                  <a:moveTo>
                    <a:pt x="816" y="951"/>
                  </a:moveTo>
                  <a:cubicBezTo>
                    <a:pt x="816" y="951"/>
                    <a:pt x="816" y="951"/>
                    <a:pt x="816" y="951"/>
                  </a:cubicBezTo>
                  <a:cubicBezTo>
                    <a:pt x="814" y="951"/>
                    <a:pt x="812" y="950"/>
                    <a:pt x="809" y="950"/>
                  </a:cubicBezTo>
                  <a:cubicBezTo>
                    <a:pt x="807" y="950"/>
                    <a:pt x="804" y="952"/>
                    <a:pt x="807" y="954"/>
                  </a:cubicBezTo>
                  <a:cubicBezTo>
                    <a:pt x="809" y="955"/>
                    <a:pt x="813" y="955"/>
                    <a:pt x="815" y="954"/>
                  </a:cubicBezTo>
                  <a:cubicBezTo>
                    <a:pt x="815" y="954"/>
                    <a:pt x="817" y="951"/>
                    <a:pt x="816" y="951"/>
                  </a:cubicBezTo>
                  <a:close/>
                  <a:moveTo>
                    <a:pt x="801" y="954"/>
                  </a:moveTo>
                  <a:cubicBezTo>
                    <a:pt x="802" y="954"/>
                    <a:pt x="802" y="954"/>
                    <a:pt x="802" y="953"/>
                  </a:cubicBezTo>
                  <a:cubicBezTo>
                    <a:pt x="802" y="953"/>
                    <a:pt x="802" y="953"/>
                    <a:pt x="801" y="954"/>
                  </a:cubicBezTo>
                  <a:close/>
                  <a:moveTo>
                    <a:pt x="222" y="615"/>
                  </a:moveTo>
                  <a:cubicBezTo>
                    <a:pt x="222" y="617"/>
                    <a:pt x="225" y="615"/>
                    <a:pt x="223" y="614"/>
                  </a:cubicBezTo>
                  <a:cubicBezTo>
                    <a:pt x="222" y="614"/>
                    <a:pt x="222" y="616"/>
                    <a:pt x="222" y="615"/>
                  </a:cubicBezTo>
                  <a:close/>
                  <a:moveTo>
                    <a:pt x="365" y="620"/>
                  </a:moveTo>
                  <a:cubicBezTo>
                    <a:pt x="365" y="621"/>
                    <a:pt x="366" y="621"/>
                    <a:pt x="366" y="620"/>
                  </a:cubicBezTo>
                  <a:cubicBezTo>
                    <a:pt x="366" y="620"/>
                    <a:pt x="365" y="620"/>
                    <a:pt x="365" y="620"/>
                  </a:cubicBezTo>
                  <a:close/>
                  <a:moveTo>
                    <a:pt x="368" y="615"/>
                  </a:moveTo>
                  <a:cubicBezTo>
                    <a:pt x="368" y="615"/>
                    <a:pt x="368" y="615"/>
                    <a:pt x="368" y="615"/>
                  </a:cubicBezTo>
                  <a:cubicBezTo>
                    <a:pt x="368" y="615"/>
                    <a:pt x="368" y="615"/>
                    <a:pt x="368" y="615"/>
                  </a:cubicBezTo>
                  <a:close/>
                  <a:moveTo>
                    <a:pt x="365" y="619"/>
                  </a:moveTo>
                  <a:cubicBezTo>
                    <a:pt x="365" y="619"/>
                    <a:pt x="365" y="619"/>
                    <a:pt x="365" y="619"/>
                  </a:cubicBezTo>
                  <a:cubicBezTo>
                    <a:pt x="365" y="619"/>
                    <a:pt x="365" y="619"/>
                    <a:pt x="365" y="619"/>
                  </a:cubicBezTo>
                  <a:close/>
                  <a:moveTo>
                    <a:pt x="362" y="610"/>
                  </a:moveTo>
                  <a:cubicBezTo>
                    <a:pt x="359" y="607"/>
                    <a:pt x="357" y="611"/>
                    <a:pt x="360" y="611"/>
                  </a:cubicBezTo>
                  <a:cubicBezTo>
                    <a:pt x="360" y="611"/>
                    <a:pt x="359" y="611"/>
                    <a:pt x="359" y="611"/>
                  </a:cubicBezTo>
                  <a:cubicBezTo>
                    <a:pt x="359" y="612"/>
                    <a:pt x="360" y="613"/>
                    <a:pt x="360" y="614"/>
                  </a:cubicBezTo>
                  <a:cubicBezTo>
                    <a:pt x="361" y="615"/>
                    <a:pt x="360" y="616"/>
                    <a:pt x="362" y="616"/>
                  </a:cubicBezTo>
                  <a:cubicBezTo>
                    <a:pt x="366" y="616"/>
                    <a:pt x="362" y="613"/>
                    <a:pt x="363" y="612"/>
                  </a:cubicBezTo>
                  <a:cubicBezTo>
                    <a:pt x="364" y="614"/>
                    <a:pt x="365" y="615"/>
                    <a:pt x="365" y="613"/>
                  </a:cubicBezTo>
                  <a:cubicBezTo>
                    <a:pt x="366" y="614"/>
                    <a:pt x="364" y="615"/>
                    <a:pt x="365" y="616"/>
                  </a:cubicBezTo>
                  <a:cubicBezTo>
                    <a:pt x="365" y="615"/>
                    <a:pt x="365" y="615"/>
                    <a:pt x="365" y="615"/>
                  </a:cubicBezTo>
                  <a:cubicBezTo>
                    <a:pt x="366" y="616"/>
                    <a:pt x="367" y="616"/>
                    <a:pt x="367" y="614"/>
                  </a:cubicBezTo>
                  <a:cubicBezTo>
                    <a:pt x="367" y="614"/>
                    <a:pt x="365" y="611"/>
                    <a:pt x="365" y="613"/>
                  </a:cubicBezTo>
                  <a:cubicBezTo>
                    <a:pt x="364" y="612"/>
                    <a:pt x="365" y="611"/>
                    <a:pt x="364" y="610"/>
                  </a:cubicBezTo>
                  <a:cubicBezTo>
                    <a:pt x="363" y="609"/>
                    <a:pt x="363" y="610"/>
                    <a:pt x="363" y="611"/>
                  </a:cubicBezTo>
                  <a:cubicBezTo>
                    <a:pt x="363" y="610"/>
                    <a:pt x="362" y="610"/>
                    <a:pt x="362" y="610"/>
                  </a:cubicBezTo>
                  <a:cubicBezTo>
                    <a:pt x="362" y="610"/>
                    <a:pt x="362" y="609"/>
                    <a:pt x="362" y="609"/>
                  </a:cubicBezTo>
                  <a:cubicBezTo>
                    <a:pt x="362" y="609"/>
                    <a:pt x="362" y="610"/>
                    <a:pt x="362" y="610"/>
                  </a:cubicBezTo>
                  <a:close/>
                  <a:moveTo>
                    <a:pt x="224" y="613"/>
                  </a:moveTo>
                  <a:cubicBezTo>
                    <a:pt x="224" y="613"/>
                    <a:pt x="224" y="613"/>
                    <a:pt x="224" y="613"/>
                  </a:cubicBezTo>
                  <a:cubicBezTo>
                    <a:pt x="224" y="613"/>
                    <a:pt x="224" y="613"/>
                    <a:pt x="224" y="613"/>
                  </a:cubicBezTo>
                  <a:close/>
                  <a:moveTo>
                    <a:pt x="356" y="608"/>
                  </a:moveTo>
                  <a:cubicBezTo>
                    <a:pt x="356" y="608"/>
                    <a:pt x="356" y="607"/>
                    <a:pt x="356" y="607"/>
                  </a:cubicBezTo>
                  <a:cubicBezTo>
                    <a:pt x="356" y="607"/>
                    <a:pt x="357" y="607"/>
                    <a:pt x="357" y="607"/>
                  </a:cubicBezTo>
                  <a:cubicBezTo>
                    <a:pt x="357" y="607"/>
                    <a:pt x="358" y="605"/>
                    <a:pt x="357" y="605"/>
                  </a:cubicBezTo>
                  <a:cubicBezTo>
                    <a:pt x="357" y="605"/>
                    <a:pt x="359" y="606"/>
                    <a:pt x="359" y="606"/>
                  </a:cubicBezTo>
                  <a:cubicBezTo>
                    <a:pt x="359" y="604"/>
                    <a:pt x="358" y="605"/>
                    <a:pt x="358" y="604"/>
                  </a:cubicBezTo>
                  <a:cubicBezTo>
                    <a:pt x="358" y="604"/>
                    <a:pt x="359" y="604"/>
                    <a:pt x="359" y="604"/>
                  </a:cubicBezTo>
                  <a:cubicBezTo>
                    <a:pt x="359" y="602"/>
                    <a:pt x="357" y="599"/>
                    <a:pt x="356" y="598"/>
                  </a:cubicBezTo>
                  <a:cubicBezTo>
                    <a:pt x="356" y="598"/>
                    <a:pt x="356" y="598"/>
                    <a:pt x="356" y="598"/>
                  </a:cubicBezTo>
                  <a:cubicBezTo>
                    <a:pt x="356" y="598"/>
                    <a:pt x="356" y="598"/>
                    <a:pt x="357" y="598"/>
                  </a:cubicBezTo>
                  <a:cubicBezTo>
                    <a:pt x="356" y="597"/>
                    <a:pt x="356" y="597"/>
                    <a:pt x="356" y="596"/>
                  </a:cubicBezTo>
                  <a:cubicBezTo>
                    <a:pt x="358" y="597"/>
                    <a:pt x="359" y="601"/>
                    <a:pt x="359" y="602"/>
                  </a:cubicBezTo>
                  <a:cubicBezTo>
                    <a:pt x="360" y="601"/>
                    <a:pt x="358" y="598"/>
                    <a:pt x="357" y="597"/>
                  </a:cubicBezTo>
                  <a:cubicBezTo>
                    <a:pt x="356" y="595"/>
                    <a:pt x="353" y="595"/>
                    <a:pt x="352" y="593"/>
                  </a:cubicBezTo>
                  <a:cubicBezTo>
                    <a:pt x="352" y="593"/>
                    <a:pt x="353" y="596"/>
                    <a:pt x="353" y="596"/>
                  </a:cubicBezTo>
                  <a:cubicBezTo>
                    <a:pt x="354" y="598"/>
                    <a:pt x="353" y="604"/>
                    <a:pt x="356" y="605"/>
                  </a:cubicBezTo>
                  <a:cubicBezTo>
                    <a:pt x="356" y="605"/>
                    <a:pt x="354" y="604"/>
                    <a:pt x="354" y="605"/>
                  </a:cubicBezTo>
                  <a:cubicBezTo>
                    <a:pt x="354" y="605"/>
                    <a:pt x="355" y="605"/>
                    <a:pt x="355" y="606"/>
                  </a:cubicBezTo>
                  <a:cubicBezTo>
                    <a:pt x="354" y="607"/>
                    <a:pt x="354" y="608"/>
                    <a:pt x="354" y="609"/>
                  </a:cubicBezTo>
                  <a:cubicBezTo>
                    <a:pt x="354" y="609"/>
                    <a:pt x="356" y="609"/>
                    <a:pt x="356" y="608"/>
                  </a:cubicBezTo>
                  <a:close/>
                  <a:moveTo>
                    <a:pt x="345" y="594"/>
                  </a:moveTo>
                  <a:cubicBezTo>
                    <a:pt x="344" y="593"/>
                    <a:pt x="344" y="594"/>
                    <a:pt x="344" y="594"/>
                  </a:cubicBezTo>
                  <a:cubicBezTo>
                    <a:pt x="344" y="595"/>
                    <a:pt x="344" y="593"/>
                    <a:pt x="345" y="594"/>
                  </a:cubicBezTo>
                  <a:close/>
                  <a:moveTo>
                    <a:pt x="222" y="611"/>
                  </a:moveTo>
                  <a:cubicBezTo>
                    <a:pt x="222" y="611"/>
                    <a:pt x="223" y="611"/>
                    <a:pt x="223" y="611"/>
                  </a:cubicBezTo>
                  <a:cubicBezTo>
                    <a:pt x="223" y="611"/>
                    <a:pt x="222" y="611"/>
                    <a:pt x="222" y="611"/>
                  </a:cubicBezTo>
                  <a:close/>
                  <a:moveTo>
                    <a:pt x="347" y="601"/>
                  </a:moveTo>
                  <a:cubicBezTo>
                    <a:pt x="347" y="601"/>
                    <a:pt x="347" y="602"/>
                    <a:pt x="347" y="602"/>
                  </a:cubicBezTo>
                  <a:cubicBezTo>
                    <a:pt x="347" y="600"/>
                    <a:pt x="347" y="601"/>
                    <a:pt x="347" y="601"/>
                  </a:cubicBezTo>
                  <a:close/>
                  <a:moveTo>
                    <a:pt x="187" y="633"/>
                  </a:moveTo>
                  <a:cubicBezTo>
                    <a:pt x="187" y="633"/>
                    <a:pt x="187" y="631"/>
                    <a:pt x="187" y="631"/>
                  </a:cubicBezTo>
                  <a:cubicBezTo>
                    <a:pt x="187" y="631"/>
                    <a:pt x="187" y="633"/>
                    <a:pt x="187" y="633"/>
                  </a:cubicBezTo>
                  <a:cubicBezTo>
                    <a:pt x="187" y="633"/>
                    <a:pt x="187" y="633"/>
                    <a:pt x="187" y="633"/>
                  </a:cubicBezTo>
                  <a:close/>
                  <a:moveTo>
                    <a:pt x="183" y="633"/>
                  </a:moveTo>
                  <a:cubicBezTo>
                    <a:pt x="184" y="637"/>
                    <a:pt x="184" y="631"/>
                    <a:pt x="185" y="630"/>
                  </a:cubicBezTo>
                  <a:cubicBezTo>
                    <a:pt x="184" y="631"/>
                    <a:pt x="183" y="632"/>
                    <a:pt x="183" y="633"/>
                  </a:cubicBezTo>
                  <a:cubicBezTo>
                    <a:pt x="183" y="633"/>
                    <a:pt x="183" y="635"/>
                    <a:pt x="184" y="635"/>
                  </a:cubicBezTo>
                  <a:cubicBezTo>
                    <a:pt x="184" y="635"/>
                    <a:pt x="183" y="633"/>
                    <a:pt x="183" y="633"/>
                  </a:cubicBezTo>
                  <a:close/>
                  <a:moveTo>
                    <a:pt x="265" y="568"/>
                  </a:moveTo>
                  <a:cubicBezTo>
                    <a:pt x="265" y="568"/>
                    <a:pt x="266" y="568"/>
                    <a:pt x="266" y="569"/>
                  </a:cubicBezTo>
                  <a:cubicBezTo>
                    <a:pt x="267" y="569"/>
                    <a:pt x="266" y="565"/>
                    <a:pt x="267" y="565"/>
                  </a:cubicBezTo>
                  <a:cubicBezTo>
                    <a:pt x="265" y="565"/>
                    <a:pt x="265" y="567"/>
                    <a:pt x="265" y="568"/>
                  </a:cubicBezTo>
                  <a:close/>
                  <a:moveTo>
                    <a:pt x="188" y="634"/>
                  </a:moveTo>
                  <a:cubicBezTo>
                    <a:pt x="189" y="634"/>
                    <a:pt x="188" y="633"/>
                    <a:pt x="188" y="633"/>
                  </a:cubicBezTo>
                  <a:cubicBezTo>
                    <a:pt x="188" y="634"/>
                    <a:pt x="188" y="634"/>
                    <a:pt x="188" y="634"/>
                  </a:cubicBezTo>
                  <a:close/>
                  <a:moveTo>
                    <a:pt x="181" y="630"/>
                  </a:moveTo>
                  <a:cubicBezTo>
                    <a:pt x="181" y="630"/>
                    <a:pt x="179" y="629"/>
                    <a:pt x="178" y="630"/>
                  </a:cubicBezTo>
                  <a:cubicBezTo>
                    <a:pt x="178" y="632"/>
                    <a:pt x="181" y="632"/>
                    <a:pt x="181" y="631"/>
                  </a:cubicBezTo>
                  <a:cubicBezTo>
                    <a:pt x="180" y="631"/>
                    <a:pt x="181" y="630"/>
                    <a:pt x="182" y="630"/>
                  </a:cubicBezTo>
                  <a:cubicBezTo>
                    <a:pt x="182" y="630"/>
                    <a:pt x="182" y="630"/>
                    <a:pt x="181" y="630"/>
                  </a:cubicBezTo>
                  <a:close/>
                  <a:moveTo>
                    <a:pt x="183" y="629"/>
                  </a:moveTo>
                  <a:cubicBezTo>
                    <a:pt x="183" y="628"/>
                    <a:pt x="182" y="628"/>
                    <a:pt x="182" y="629"/>
                  </a:cubicBezTo>
                  <a:cubicBezTo>
                    <a:pt x="182" y="629"/>
                    <a:pt x="183" y="628"/>
                    <a:pt x="183" y="629"/>
                  </a:cubicBezTo>
                  <a:close/>
                  <a:moveTo>
                    <a:pt x="221" y="615"/>
                  </a:moveTo>
                  <a:cubicBezTo>
                    <a:pt x="221" y="615"/>
                    <a:pt x="221" y="615"/>
                    <a:pt x="221" y="615"/>
                  </a:cubicBezTo>
                  <a:cubicBezTo>
                    <a:pt x="221" y="615"/>
                    <a:pt x="221" y="614"/>
                    <a:pt x="221" y="615"/>
                  </a:cubicBezTo>
                  <a:close/>
                  <a:moveTo>
                    <a:pt x="222" y="615"/>
                  </a:moveTo>
                  <a:cubicBezTo>
                    <a:pt x="221" y="615"/>
                    <a:pt x="221" y="615"/>
                    <a:pt x="221" y="615"/>
                  </a:cubicBezTo>
                  <a:cubicBezTo>
                    <a:pt x="222" y="615"/>
                    <a:pt x="222" y="615"/>
                    <a:pt x="222" y="615"/>
                  </a:cubicBezTo>
                  <a:close/>
                  <a:moveTo>
                    <a:pt x="219" y="616"/>
                  </a:moveTo>
                  <a:cubicBezTo>
                    <a:pt x="219" y="616"/>
                    <a:pt x="219" y="616"/>
                    <a:pt x="219" y="617"/>
                  </a:cubicBezTo>
                  <a:cubicBezTo>
                    <a:pt x="220" y="617"/>
                    <a:pt x="221" y="615"/>
                    <a:pt x="221" y="615"/>
                  </a:cubicBezTo>
                  <a:cubicBezTo>
                    <a:pt x="220" y="615"/>
                    <a:pt x="219" y="616"/>
                    <a:pt x="219" y="616"/>
                  </a:cubicBezTo>
                  <a:close/>
                  <a:moveTo>
                    <a:pt x="214" y="624"/>
                  </a:moveTo>
                  <a:cubicBezTo>
                    <a:pt x="214" y="624"/>
                    <a:pt x="214" y="623"/>
                    <a:pt x="213" y="623"/>
                  </a:cubicBezTo>
                  <a:cubicBezTo>
                    <a:pt x="213" y="623"/>
                    <a:pt x="213" y="624"/>
                    <a:pt x="213" y="624"/>
                  </a:cubicBezTo>
                  <a:cubicBezTo>
                    <a:pt x="213" y="624"/>
                    <a:pt x="214" y="625"/>
                    <a:pt x="214" y="624"/>
                  </a:cubicBezTo>
                  <a:cubicBezTo>
                    <a:pt x="214" y="624"/>
                    <a:pt x="214" y="624"/>
                    <a:pt x="214" y="624"/>
                  </a:cubicBezTo>
                  <a:cubicBezTo>
                    <a:pt x="214" y="624"/>
                    <a:pt x="214" y="624"/>
                    <a:pt x="214" y="624"/>
                  </a:cubicBezTo>
                  <a:cubicBezTo>
                    <a:pt x="214" y="624"/>
                    <a:pt x="214" y="624"/>
                    <a:pt x="214" y="624"/>
                  </a:cubicBezTo>
                  <a:close/>
                  <a:moveTo>
                    <a:pt x="364" y="621"/>
                  </a:moveTo>
                  <a:cubicBezTo>
                    <a:pt x="364" y="621"/>
                    <a:pt x="364" y="621"/>
                    <a:pt x="365" y="621"/>
                  </a:cubicBezTo>
                  <a:cubicBezTo>
                    <a:pt x="365" y="621"/>
                    <a:pt x="364" y="620"/>
                    <a:pt x="364" y="621"/>
                  </a:cubicBezTo>
                  <a:close/>
                  <a:moveTo>
                    <a:pt x="365" y="619"/>
                  </a:moveTo>
                  <a:cubicBezTo>
                    <a:pt x="365" y="618"/>
                    <a:pt x="365" y="619"/>
                    <a:pt x="365" y="619"/>
                  </a:cubicBezTo>
                  <a:cubicBezTo>
                    <a:pt x="365" y="619"/>
                    <a:pt x="365" y="619"/>
                    <a:pt x="365" y="619"/>
                  </a:cubicBezTo>
                  <a:close/>
                  <a:moveTo>
                    <a:pt x="225" y="615"/>
                  </a:moveTo>
                  <a:cubicBezTo>
                    <a:pt x="224" y="615"/>
                    <a:pt x="224" y="615"/>
                    <a:pt x="224" y="616"/>
                  </a:cubicBezTo>
                  <a:cubicBezTo>
                    <a:pt x="224" y="615"/>
                    <a:pt x="225" y="615"/>
                    <a:pt x="225" y="615"/>
                  </a:cubicBezTo>
                  <a:close/>
                  <a:moveTo>
                    <a:pt x="234" y="590"/>
                  </a:moveTo>
                  <a:cubicBezTo>
                    <a:pt x="235" y="592"/>
                    <a:pt x="235" y="589"/>
                    <a:pt x="235" y="589"/>
                  </a:cubicBezTo>
                  <a:cubicBezTo>
                    <a:pt x="235" y="589"/>
                    <a:pt x="234" y="590"/>
                    <a:pt x="234" y="590"/>
                  </a:cubicBezTo>
                  <a:cubicBezTo>
                    <a:pt x="234" y="590"/>
                    <a:pt x="234" y="591"/>
                    <a:pt x="234" y="591"/>
                  </a:cubicBezTo>
                  <a:cubicBezTo>
                    <a:pt x="234" y="591"/>
                    <a:pt x="234" y="590"/>
                    <a:pt x="234" y="590"/>
                  </a:cubicBezTo>
                  <a:close/>
                  <a:moveTo>
                    <a:pt x="239" y="594"/>
                  </a:moveTo>
                  <a:cubicBezTo>
                    <a:pt x="238" y="594"/>
                    <a:pt x="238" y="595"/>
                    <a:pt x="239" y="595"/>
                  </a:cubicBezTo>
                  <a:cubicBezTo>
                    <a:pt x="239" y="595"/>
                    <a:pt x="238" y="593"/>
                    <a:pt x="239" y="594"/>
                  </a:cubicBezTo>
                  <a:close/>
                  <a:moveTo>
                    <a:pt x="237" y="593"/>
                  </a:moveTo>
                  <a:cubicBezTo>
                    <a:pt x="237" y="593"/>
                    <a:pt x="237" y="594"/>
                    <a:pt x="237" y="594"/>
                  </a:cubicBezTo>
                  <a:cubicBezTo>
                    <a:pt x="237" y="594"/>
                    <a:pt x="237" y="593"/>
                    <a:pt x="237" y="593"/>
                  </a:cubicBezTo>
                  <a:cubicBezTo>
                    <a:pt x="237" y="594"/>
                    <a:pt x="237" y="594"/>
                    <a:pt x="237" y="594"/>
                  </a:cubicBezTo>
                  <a:cubicBezTo>
                    <a:pt x="237" y="594"/>
                    <a:pt x="237" y="594"/>
                    <a:pt x="237" y="594"/>
                  </a:cubicBezTo>
                  <a:cubicBezTo>
                    <a:pt x="237" y="594"/>
                    <a:pt x="237" y="593"/>
                    <a:pt x="237" y="593"/>
                  </a:cubicBezTo>
                  <a:cubicBezTo>
                    <a:pt x="237" y="593"/>
                    <a:pt x="237" y="593"/>
                    <a:pt x="237" y="592"/>
                  </a:cubicBezTo>
                  <a:cubicBezTo>
                    <a:pt x="237" y="593"/>
                    <a:pt x="235" y="592"/>
                    <a:pt x="236" y="592"/>
                  </a:cubicBezTo>
                  <a:cubicBezTo>
                    <a:pt x="236" y="592"/>
                    <a:pt x="235" y="593"/>
                    <a:pt x="235" y="593"/>
                  </a:cubicBezTo>
                  <a:cubicBezTo>
                    <a:pt x="235" y="593"/>
                    <a:pt x="234" y="592"/>
                    <a:pt x="234" y="591"/>
                  </a:cubicBezTo>
                  <a:cubicBezTo>
                    <a:pt x="234" y="591"/>
                    <a:pt x="233" y="592"/>
                    <a:pt x="232" y="592"/>
                  </a:cubicBezTo>
                  <a:cubicBezTo>
                    <a:pt x="232" y="593"/>
                    <a:pt x="232" y="593"/>
                    <a:pt x="233" y="594"/>
                  </a:cubicBezTo>
                  <a:cubicBezTo>
                    <a:pt x="233" y="593"/>
                    <a:pt x="230" y="593"/>
                    <a:pt x="230" y="594"/>
                  </a:cubicBezTo>
                  <a:cubicBezTo>
                    <a:pt x="230" y="594"/>
                    <a:pt x="231" y="595"/>
                    <a:pt x="231" y="595"/>
                  </a:cubicBezTo>
                  <a:cubicBezTo>
                    <a:pt x="231" y="595"/>
                    <a:pt x="229" y="595"/>
                    <a:pt x="229" y="595"/>
                  </a:cubicBezTo>
                  <a:cubicBezTo>
                    <a:pt x="230" y="595"/>
                    <a:pt x="231" y="597"/>
                    <a:pt x="231" y="597"/>
                  </a:cubicBezTo>
                  <a:cubicBezTo>
                    <a:pt x="232" y="597"/>
                    <a:pt x="233" y="596"/>
                    <a:pt x="233" y="596"/>
                  </a:cubicBezTo>
                  <a:cubicBezTo>
                    <a:pt x="233" y="597"/>
                    <a:pt x="234" y="595"/>
                    <a:pt x="234" y="595"/>
                  </a:cubicBezTo>
                  <a:cubicBezTo>
                    <a:pt x="234" y="595"/>
                    <a:pt x="234" y="596"/>
                    <a:pt x="234" y="596"/>
                  </a:cubicBezTo>
                  <a:cubicBezTo>
                    <a:pt x="234" y="595"/>
                    <a:pt x="235" y="596"/>
                    <a:pt x="236" y="595"/>
                  </a:cubicBezTo>
                  <a:cubicBezTo>
                    <a:pt x="236" y="595"/>
                    <a:pt x="235" y="594"/>
                    <a:pt x="236" y="594"/>
                  </a:cubicBezTo>
                  <a:cubicBezTo>
                    <a:pt x="236" y="594"/>
                    <a:pt x="236" y="595"/>
                    <a:pt x="237" y="595"/>
                  </a:cubicBezTo>
                  <a:cubicBezTo>
                    <a:pt x="237" y="594"/>
                    <a:pt x="238" y="594"/>
                    <a:pt x="238" y="593"/>
                  </a:cubicBezTo>
                  <a:cubicBezTo>
                    <a:pt x="235" y="597"/>
                    <a:pt x="238" y="593"/>
                    <a:pt x="237" y="593"/>
                  </a:cubicBezTo>
                  <a:close/>
                  <a:moveTo>
                    <a:pt x="232" y="593"/>
                  </a:moveTo>
                  <a:cubicBezTo>
                    <a:pt x="232" y="593"/>
                    <a:pt x="232" y="593"/>
                    <a:pt x="232" y="593"/>
                  </a:cubicBezTo>
                  <a:cubicBezTo>
                    <a:pt x="232" y="593"/>
                    <a:pt x="232" y="593"/>
                    <a:pt x="231" y="593"/>
                  </a:cubicBezTo>
                  <a:cubicBezTo>
                    <a:pt x="232" y="593"/>
                    <a:pt x="232" y="593"/>
                    <a:pt x="232" y="593"/>
                  </a:cubicBezTo>
                  <a:close/>
                  <a:moveTo>
                    <a:pt x="265" y="570"/>
                  </a:moveTo>
                  <a:cubicBezTo>
                    <a:pt x="265" y="570"/>
                    <a:pt x="264" y="572"/>
                    <a:pt x="264" y="572"/>
                  </a:cubicBezTo>
                  <a:cubicBezTo>
                    <a:pt x="265" y="572"/>
                    <a:pt x="266" y="570"/>
                    <a:pt x="265" y="570"/>
                  </a:cubicBezTo>
                  <a:close/>
                  <a:moveTo>
                    <a:pt x="277" y="566"/>
                  </a:moveTo>
                  <a:cubicBezTo>
                    <a:pt x="277" y="566"/>
                    <a:pt x="275" y="565"/>
                    <a:pt x="275" y="565"/>
                  </a:cubicBezTo>
                  <a:cubicBezTo>
                    <a:pt x="274" y="565"/>
                    <a:pt x="272" y="565"/>
                    <a:pt x="273" y="566"/>
                  </a:cubicBezTo>
                  <a:cubicBezTo>
                    <a:pt x="274" y="567"/>
                    <a:pt x="274" y="566"/>
                    <a:pt x="274" y="566"/>
                  </a:cubicBezTo>
                  <a:cubicBezTo>
                    <a:pt x="274" y="567"/>
                    <a:pt x="273" y="568"/>
                    <a:pt x="275" y="568"/>
                  </a:cubicBezTo>
                  <a:cubicBezTo>
                    <a:pt x="275" y="567"/>
                    <a:pt x="277" y="566"/>
                    <a:pt x="277" y="566"/>
                  </a:cubicBezTo>
                  <a:cubicBezTo>
                    <a:pt x="277" y="566"/>
                    <a:pt x="277" y="566"/>
                    <a:pt x="277" y="566"/>
                  </a:cubicBezTo>
                  <a:cubicBezTo>
                    <a:pt x="277" y="566"/>
                    <a:pt x="277" y="565"/>
                    <a:pt x="277" y="566"/>
                  </a:cubicBezTo>
                  <a:cubicBezTo>
                    <a:pt x="278" y="566"/>
                    <a:pt x="278" y="566"/>
                    <a:pt x="277" y="566"/>
                  </a:cubicBezTo>
                  <a:close/>
                  <a:moveTo>
                    <a:pt x="271" y="567"/>
                  </a:moveTo>
                  <a:cubicBezTo>
                    <a:pt x="271" y="567"/>
                    <a:pt x="271" y="567"/>
                    <a:pt x="271" y="567"/>
                  </a:cubicBezTo>
                  <a:cubicBezTo>
                    <a:pt x="271" y="567"/>
                    <a:pt x="270" y="566"/>
                    <a:pt x="270" y="566"/>
                  </a:cubicBezTo>
                  <a:cubicBezTo>
                    <a:pt x="270" y="567"/>
                    <a:pt x="269" y="569"/>
                    <a:pt x="268" y="570"/>
                  </a:cubicBezTo>
                  <a:cubicBezTo>
                    <a:pt x="267" y="571"/>
                    <a:pt x="265" y="573"/>
                    <a:pt x="265" y="574"/>
                  </a:cubicBezTo>
                  <a:cubicBezTo>
                    <a:pt x="267" y="574"/>
                    <a:pt x="268" y="572"/>
                    <a:pt x="269" y="570"/>
                  </a:cubicBezTo>
                  <a:cubicBezTo>
                    <a:pt x="270" y="570"/>
                    <a:pt x="271" y="567"/>
                    <a:pt x="271" y="567"/>
                  </a:cubicBezTo>
                  <a:cubicBezTo>
                    <a:pt x="273" y="567"/>
                    <a:pt x="271" y="567"/>
                    <a:pt x="271" y="567"/>
                  </a:cubicBezTo>
                  <a:close/>
                  <a:moveTo>
                    <a:pt x="279" y="563"/>
                  </a:moveTo>
                  <a:cubicBezTo>
                    <a:pt x="278" y="563"/>
                    <a:pt x="276" y="564"/>
                    <a:pt x="276" y="565"/>
                  </a:cubicBezTo>
                  <a:cubicBezTo>
                    <a:pt x="277" y="565"/>
                    <a:pt x="278" y="564"/>
                    <a:pt x="279" y="563"/>
                  </a:cubicBezTo>
                  <a:close/>
                  <a:moveTo>
                    <a:pt x="172" y="632"/>
                  </a:moveTo>
                  <a:cubicBezTo>
                    <a:pt x="172" y="632"/>
                    <a:pt x="172" y="632"/>
                    <a:pt x="172" y="632"/>
                  </a:cubicBezTo>
                  <a:cubicBezTo>
                    <a:pt x="171" y="632"/>
                    <a:pt x="172" y="633"/>
                    <a:pt x="173" y="633"/>
                  </a:cubicBezTo>
                  <a:cubicBezTo>
                    <a:pt x="173" y="632"/>
                    <a:pt x="173" y="632"/>
                    <a:pt x="172" y="632"/>
                  </a:cubicBezTo>
                  <a:close/>
                  <a:moveTo>
                    <a:pt x="228" y="598"/>
                  </a:moveTo>
                  <a:cubicBezTo>
                    <a:pt x="227" y="598"/>
                    <a:pt x="227" y="598"/>
                    <a:pt x="228" y="598"/>
                  </a:cubicBezTo>
                  <a:cubicBezTo>
                    <a:pt x="228" y="599"/>
                    <a:pt x="228" y="599"/>
                    <a:pt x="228" y="599"/>
                  </a:cubicBezTo>
                  <a:cubicBezTo>
                    <a:pt x="228" y="599"/>
                    <a:pt x="228" y="599"/>
                    <a:pt x="229" y="599"/>
                  </a:cubicBezTo>
                  <a:cubicBezTo>
                    <a:pt x="229" y="599"/>
                    <a:pt x="229" y="599"/>
                    <a:pt x="229" y="600"/>
                  </a:cubicBezTo>
                  <a:cubicBezTo>
                    <a:pt x="229" y="599"/>
                    <a:pt x="228" y="598"/>
                    <a:pt x="228" y="598"/>
                  </a:cubicBezTo>
                  <a:close/>
                  <a:moveTo>
                    <a:pt x="354" y="613"/>
                  </a:moveTo>
                  <a:cubicBezTo>
                    <a:pt x="354" y="613"/>
                    <a:pt x="354" y="613"/>
                    <a:pt x="354" y="613"/>
                  </a:cubicBezTo>
                  <a:cubicBezTo>
                    <a:pt x="354" y="613"/>
                    <a:pt x="354" y="613"/>
                    <a:pt x="354" y="613"/>
                  </a:cubicBezTo>
                  <a:cubicBezTo>
                    <a:pt x="354" y="610"/>
                    <a:pt x="351" y="608"/>
                    <a:pt x="351" y="606"/>
                  </a:cubicBezTo>
                  <a:cubicBezTo>
                    <a:pt x="352" y="606"/>
                    <a:pt x="352" y="606"/>
                    <a:pt x="353" y="606"/>
                  </a:cubicBezTo>
                  <a:cubicBezTo>
                    <a:pt x="353" y="604"/>
                    <a:pt x="349" y="603"/>
                    <a:pt x="349" y="604"/>
                  </a:cubicBezTo>
                  <a:cubicBezTo>
                    <a:pt x="349" y="604"/>
                    <a:pt x="350" y="603"/>
                    <a:pt x="349" y="603"/>
                  </a:cubicBezTo>
                  <a:cubicBezTo>
                    <a:pt x="349" y="603"/>
                    <a:pt x="348" y="604"/>
                    <a:pt x="348" y="604"/>
                  </a:cubicBezTo>
                  <a:cubicBezTo>
                    <a:pt x="348" y="603"/>
                    <a:pt x="348" y="603"/>
                    <a:pt x="347" y="603"/>
                  </a:cubicBezTo>
                  <a:cubicBezTo>
                    <a:pt x="347" y="603"/>
                    <a:pt x="347" y="603"/>
                    <a:pt x="348" y="602"/>
                  </a:cubicBezTo>
                  <a:cubicBezTo>
                    <a:pt x="348" y="602"/>
                    <a:pt x="347" y="602"/>
                    <a:pt x="346" y="602"/>
                  </a:cubicBezTo>
                  <a:cubicBezTo>
                    <a:pt x="347" y="601"/>
                    <a:pt x="346" y="601"/>
                    <a:pt x="346" y="601"/>
                  </a:cubicBezTo>
                  <a:cubicBezTo>
                    <a:pt x="347" y="601"/>
                    <a:pt x="347" y="601"/>
                    <a:pt x="348" y="601"/>
                  </a:cubicBezTo>
                  <a:cubicBezTo>
                    <a:pt x="348" y="601"/>
                    <a:pt x="348" y="601"/>
                    <a:pt x="348" y="602"/>
                  </a:cubicBezTo>
                  <a:cubicBezTo>
                    <a:pt x="348" y="602"/>
                    <a:pt x="349" y="602"/>
                    <a:pt x="349" y="603"/>
                  </a:cubicBezTo>
                  <a:cubicBezTo>
                    <a:pt x="349" y="603"/>
                    <a:pt x="350" y="603"/>
                    <a:pt x="350" y="603"/>
                  </a:cubicBezTo>
                  <a:cubicBezTo>
                    <a:pt x="350" y="603"/>
                    <a:pt x="350" y="603"/>
                    <a:pt x="350" y="603"/>
                  </a:cubicBezTo>
                  <a:cubicBezTo>
                    <a:pt x="351" y="603"/>
                    <a:pt x="351" y="604"/>
                    <a:pt x="351" y="604"/>
                  </a:cubicBezTo>
                  <a:cubicBezTo>
                    <a:pt x="351" y="604"/>
                    <a:pt x="352" y="604"/>
                    <a:pt x="352" y="604"/>
                  </a:cubicBezTo>
                  <a:cubicBezTo>
                    <a:pt x="352" y="604"/>
                    <a:pt x="352" y="603"/>
                    <a:pt x="352" y="603"/>
                  </a:cubicBezTo>
                  <a:cubicBezTo>
                    <a:pt x="352" y="603"/>
                    <a:pt x="352" y="604"/>
                    <a:pt x="353" y="604"/>
                  </a:cubicBezTo>
                  <a:cubicBezTo>
                    <a:pt x="352" y="604"/>
                    <a:pt x="352" y="603"/>
                    <a:pt x="352" y="603"/>
                  </a:cubicBezTo>
                  <a:cubicBezTo>
                    <a:pt x="353" y="600"/>
                    <a:pt x="351" y="601"/>
                    <a:pt x="349" y="601"/>
                  </a:cubicBezTo>
                  <a:cubicBezTo>
                    <a:pt x="349" y="600"/>
                    <a:pt x="349" y="600"/>
                    <a:pt x="349" y="600"/>
                  </a:cubicBezTo>
                  <a:cubicBezTo>
                    <a:pt x="350" y="600"/>
                    <a:pt x="348" y="599"/>
                    <a:pt x="348" y="600"/>
                  </a:cubicBezTo>
                  <a:cubicBezTo>
                    <a:pt x="348" y="599"/>
                    <a:pt x="348" y="599"/>
                    <a:pt x="348" y="599"/>
                  </a:cubicBezTo>
                  <a:cubicBezTo>
                    <a:pt x="348" y="599"/>
                    <a:pt x="348" y="599"/>
                    <a:pt x="348" y="599"/>
                  </a:cubicBezTo>
                  <a:cubicBezTo>
                    <a:pt x="347" y="599"/>
                    <a:pt x="347" y="599"/>
                    <a:pt x="347" y="599"/>
                  </a:cubicBezTo>
                  <a:cubicBezTo>
                    <a:pt x="347" y="598"/>
                    <a:pt x="346" y="598"/>
                    <a:pt x="346" y="598"/>
                  </a:cubicBezTo>
                  <a:cubicBezTo>
                    <a:pt x="347" y="598"/>
                    <a:pt x="349" y="599"/>
                    <a:pt x="350" y="600"/>
                  </a:cubicBezTo>
                  <a:cubicBezTo>
                    <a:pt x="350" y="600"/>
                    <a:pt x="351" y="601"/>
                    <a:pt x="352" y="600"/>
                  </a:cubicBezTo>
                  <a:cubicBezTo>
                    <a:pt x="352" y="599"/>
                    <a:pt x="350" y="599"/>
                    <a:pt x="350" y="598"/>
                  </a:cubicBezTo>
                  <a:cubicBezTo>
                    <a:pt x="353" y="600"/>
                    <a:pt x="352" y="597"/>
                    <a:pt x="351" y="596"/>
                  </a:cubicBezTo>
                  <a:cubicBezTo>
                    <a:pt x="348" y="595"/>
                    <a:pt x="348" y="598"/>
                    <a:pt x="346" y="598"/>
                  </a:cubicBezTo>
                  <a:cubicBezTo>
                    <a:pt x="347" y="597"/>
                    <a:pt x="347" y="597"/>
                    <a:pt x="347" y="597"/>
                  </a:cubicBezTo>
                  <a:cubicBezTo>
                    <a:pt x="347" y="597"/>
                    <a:pt x="346" y="597"/>
                    <a:pt x="346" y="597"/>
                  </a:cubicBezTo>
                  <a:cubicBezTo>
                    <a:pt x="348" y="597"/>
                    <a:pt x="348" y="595"/>
                    <a:pt x="346" y="595"/>
                  </a:cubicBezTo>
                  <a:cubicBezTo>
                    <a:pt x="345" y="594"/>
                    <a:pt x="342" y="596"/>
                    <a:pt x="344" y="596"/>
                  </a:cubicBezTo>
                  <a:cubicBezTo>
                    <a:pt x="343" y="596"/>
                    <a:pt x="343" y="595"/>
                    <a:pt x="343" y="595"/>
                  </a:cubicBezTo>
                  <a:cubicBezTo>
                    <a:pt x="342" y="595"/>
                    <a:pt x="343" y="595"/>
                    <a:pt x="343" y="596"/>
                  </a:cubicBezTo>
                  <a:cubicBezTo>
                    <a:pt x="343" y="596"/>
                    <a:pt x="342" y="596"/>
                    <a:pt x="342" y="595"/>
                  </a:cubicBezTo>
                  <a:cubicBezTo>
                    <a:pt x="342" y="596"/>
                    <a:pt x="344" y="599"/>
                    <a:pt x="344" y="599"/>
                  </a:cubicBezTo>
                  <a:cubicBezTo>
                    <a:pt x="344" y="598"/>
                    <a:pt x="342" y="596"/>
                    <a:pt x="341" y="597"/>
                  </a:cubicBezTo>
                  <a:cubicBezTo>
                    <a:pt x="340" y="598"/>
                    <a:pt x="343" y="600"/>
                    <a:pt x="344" y="601"/>
                  </a:cubicBezTo>
                  <a:cubicBezTo>
                    <a:pt x="343" y="601"/>
                    <a:pt x="343" y="601"/>
                    <a:pt x="343" y="602"/>
                  </a:cubicBezTo>
                  <a:cubicBezTo>
                    <a:pt x="344" y="601"/>
                    <a:pt x="344" y="602"/>
                    <a:pt x="344" y="602"/>
                  </a:cubicBezTo>
                  <a:cubicBezTo>
                    <a:pt x="344" y="602"/>
                    <a:pt x="344" y="602"/>
                    <a:pt x="344" y="602"/>
                  </a:cubicBezTo>
                  <a:cubicBezTo>
                    <a:pt x="343" y="602"/>
                    <a:pt x="344" y="602"/>
                    <a:pt x="345" y="602"/>
                  </a:cubicBezTo>
                  <a:cubicBezTo>
                    <a:pt x="344" y="602"/>
                    <a:pt x="344" y="603"/>
                    <a:pt x="345" y="603"/>
                  </a:cubicBezTo>
                  <a:cubicBezTo>
                    <a:pt x="345" y="603"/>
                    <a:pt x="346" y="604"/>
                    <a:pt x="346" y="604"/>
                  </a:cubicBezTo>
                  <a:cubicBezTo>
                    <a:pt x="346" y="604"/>
                    <a:pt x="345" y="604"/>
                    <a:pt x="345" y="603"/>
                  </a:cubicBezTo>
                  <a:cubicBezTo>
                    <a:pt x="345" y="605"/>
                    <a:pt x="347" y="605"/>
                    <a:pt x="348" y="604"/>
                  </a:cubicBezTo>
                  <a:cubicBezTo>
                    <a:pt x="348" y="605"/>
                    <a:pt x="347" y="605"/>
                    <a:pt x="348" y="605"/>
                  </a:cubicBezTo>
                  <a:cubicBezTo>
                    <a:pt x="348" y="605"/>
                    <a:pt x="347" y="605"/>
                    <a:pt x="347" y="605"/>
                  </a:cubicBezTo>
                  <a:cubicBezTo>
                    <a:pt x="347" y="606"/>
                    <a:pt x="347" y="606"/>
                    <a:pt x="347" y="606"/>
                  </a:cubicBezTo>
                  <a:cubicBezTo>
                    <a:pt x="346" y="605"/>
                    <a:pt x="348" y="606"/>
                    <a:pt x="347" y="606"/>
                  </a:cubicBezTo>
                  <a:cubicBezTo>
                    <a:pt x="346" y="605"/>
                    <a:pt x="345" y="608"/>
                    <a:pt x="346" y="609"/>
                  </a:cubicBezTo>
                  <a:cubicBezTo>
                    <a:pt x="347" y="611"/>
                    <a:pt x="348" y="608"/>
                    <a:pt x="347" y="607"/>
                  </a:cubicBezTo>
                  <a:cubicBezTo>
                    <a:pt x="348" y="607"/>
                    <a:pt x="348" y="607"/>
                    <a:pt x="349" y="607"/>
                  </a:cubicBezTo>
                  <a:cubicBezTo>
                    <a:pt x="349" y="607"/>
                    <a:pt x="349" y="607"/>
                    <a:pt x="349" y="608"/>
                  </a:cubicBezTo>
                  <a:cubicBezTo>
                    <a:pt x="349" y="608"/>
                    <a:pt x="349" y="608"/>
                    <a:pt x="349" y="608"/>
                  </a:cubicBezTo>
                  <a:cubicBezTo>
                    <a:pt x="349" y="608"/>
                    <a:pt x="348" y="610"/>
                    <a:pt x="350" y="609"/>
                  </a:cubicBezTo>
                  <a:cubicBezTo>
                    <a:pt x="350" y="610"/>
                    <a:pt x="348" y="613"/>
                    <a:pt x="350" y="612"/>
                  </a:cubicBezTo>
                  <a:cubicBezTo>
                    <a:pt x="350" y="613"/>
                    <a:pt x="350" y="613"/>
                    <a:pt x="350" y="613"/>
                  </a:cubicBezTo>
                  <a:cubicBezTo>
                    <a:pt x="350" y="613"/>
                    <a:pt x="350" y="613"/>
                    <a:pt x="350" y="612"/>
                  </a:cubicBezTo>
                  <a:cubicBezTo>
                    <a:pt x="350" y="613"/>
                    <a:pt x="350" y="613"/>
                    <a:pt x="350" y="613"/>
                  </a:cubicBezTo>
                  <a:cubicBezTo>
                    <a:pt x="351" y="613"/>
                    <a:pt x="351" y="613"/>
                    <a:pt x="351" y="613"/>
                  </a:cubicBezTo>
                  <a:cubicBezTo>
                    <a:pt x="351" y="613"/>
                    <a:pt x="350" y="614"/>
                    <a:pt x="351" y="615"/>
                  </a:cubicBezTo>
                  <a:cubicBezTo>
                    <a:pt x="351" y="614"/>
                    <a:pt x="351" y="614"/>
                    <a:pt x="351" y="614"/>
                  </a:cubicBezTo>
                  <a:cubicBezTo>
                    <a:pt x="351" y="614"/>
                    <a:pt x="352" y="616"/>
                    <a:pt x="352" y="616"/>
                  </a:cubicBezTo>
                  <a:cubicBezTo>
                    <a:pt x="352" y="617"/>
                    <a:pt x="353" y="620"/>
                    <a:pt x="354" y="620"/>
                  </a:cubicBezTo>
                  <a:cubicBezTo>
                    <a:pt x="353" y="618"/>
                    <a:pt x="354" y="615"/>
                    <a:pt x="354" y="613"/>
                  </a:cubicBezTo>
                  <a:close/>
                  <a:moveTo>
                    <a:pt x="237" y="602"/>
                  </a:moveTo>
                  <a:cubicBezTo>
                    <a:pt x="237" y="604"/>
                    <a:pt x="235" y="604"/>
                    <a:pt x="233" y="604"/>
                  </a:cubicBezTo>
                  <a:cubicBezTo>
                    <a:pt x="233" y="604"/>
                    <a:pt x="230" y="604"/>
                    <a:pt x="231" y="604"/>
                  </a:cubicBezTo>
                  <a:cubicBezTo>
                    <a:pt x="231" y="604"/>
                    <a:pt x="232" y="604"/>
                    <a:pt x="232" y="604"/>
                  </a:cubicBezTo>
                  <a:cubicBezTo>
                    <a:pt x="233" y="604"/>
                    <a:pt x="234" y="605"/>
                    <a:pt x="233" y="606"/>
                  </a:cubicBezTo>
                  <a:cubicBezTo>
                    <a:pt x="232" y="606"/>
                    <a:pt x="231" y="605"/>
                    <a:pt x="231" y="606"/>
                  </a:cubicBezTo>
                  <a:cubicBezTo>
                    <a:pt x="231" y="606"/>
                    <a:pt x="230" y="606"/>
                    <a:pt x="230" y="606"/>
                  </a:cubicBezTo>
                  <a:cubicBezTo>
                    <a:pt x="230" y="606"/>
                    <a:pt x="231" y="606"/>
                    <a:pt x="231" y="606"/>
                  </a:cubicBezTo>
                  <a:cubicBezTo>
                    <a:pt x="231" y="607"/>
                    <a:pt x="230" y="607"/>
                    <a:pt x="230" y="607"/>
                  </a:cubicBezTo>
                  <a:cubicBezTo>
                    <a:pt x="229" y="607"/>
                    <a:pt x="229" y="607"/>
                    <a:pt x="229" y="607"/>
                  </a:cubicBezTo>
                  <a:cubicBezTo>
                    <a:pt x="229" y="607"/>
                    <a:pt x="229" y="607"/>
                    <a:pt x="229" y="607"/>
                  </a:cubicBezTo>
                  <a:cubicBezTo>
                    <a:pt x="229" y="607"/>
                    <a:pt x="229" y="607"/>
                    <a:pt x="229" y="607"/>
                  </a:cubicBezTo>
                  <a:cubicBezTo>
                    <a:pt x="230" y="607"/>
                    <a:pt x="229" y="607"/>
                    <a:pt x="230" y="607"/>
                  </a:cubicBezTo>
                  <a:cubicBezTo>
                    <a:pt x="230" y="607"/>
                    <a:pt x="230" y="608"/>
                    <a:pt x="230" y="608"/>
                  </a:cubicBezTo>
                  <a:cubicBezTo>
                    <a:pt x="230" y="608"/>
                    <a:pt x="230" y="607"/>
                    <a:pt x="230" y="607"/>
                  </a:cubicBezTo>
                  <a:cubicBezTo>
                    <a:pt x="230" y="607"/>
                    <a:pt x="230" y="608"/>
                    <a:pt x="230" y="608"/>
                  </a:cubicBezTo>
                  <a:cubicBezTo>
                    <a:pt x="230" y="608"/>
                    <a:pt x="231" y="607"/>
                    <a:pt x="231" y="607"/>
                  </a:cubicBezTo>
                  <a:cubicBezTo>
                    <a:pt x="231" y="607"/>
                    <a:pt x="232" y="608"/>
                    <a:pt x="232" y="608"/>
                  </a:cubicBezTo>
                  <a:cubicBezTo>
                    <a:pt x="232" y="608"/>
                    <a:pt x="228" y="610"/>
                    <a:pt x="229" y="610"/>
                  </a:cubicBezTo>
                  <a:cubicBezTo>
                    <a:pt x="228" y="610"/>
                    <a:pt x="229" y="609"/>
                    <a:pt x="229" y="608"/>
                  </a:cubicBezTo>
                  <a:cubicBezTo>
                    <a:pt x="229" y="608"/>
                    <a:pt x="229" y="609"/>
                    <a:pt x="228" y="609"/>
                  </a:cubicBezTo>
                  <a:cubicBezTo>
                    <a:pt x="229" y="609"/>
                    <a:pt x="229" y="607"/>
                    <a:pt x="229" y="607"/>
                  </a:cubicBezTo>
                  <a:cubicBezTo>
                    <a:pt x="229" y="607"/>
                    <a:pt x="228" y="608"/>
                    <a:pt x="228" y="608"/>
                  </a:cubicBezTo>
                  <a:cubicBezTo>
                    <a:pt x="228" y="608"/>
                    <a:pt x="228" y="608"/>
                    <a:pt x="228" y="607"/>
                  </a:cubicBezTo>
                  <a:cubicBezTo>
                    <a:pt x="227" y="608"/>
                    <a:pt x="228" y="608"/>
                    <a:pt x="228" y="609"/>
                  </a:cubicBezTo>
                  <a:cubicBezTo>
                    <a:pt x="227" y="609"/>
                    <a:pt x="227" y="609"/>
                    <a:pt x="227" y="609"/>
                  </a:cubicBezTo>
                  <a:cubicBezTo>
                    <a:pt x="226" y="609"/>
                    <a:pt x="227" y="610"/>
                    <a:pt x="227" y="610"/>
                  </a:cubicBezTo>
                  <a:cubicBezTo>
                    <a:pt x="227" y="610"/>
                    <a:pt x="227" y="610"/>
                    <a:pt x="227" y="610"/>
                  </a:cubicBezTo>
                  <a:cubicBezTo>
                    <a:pt x="227" y="611"/>
                    <a:pt x="226" y="610"/>
                    <a:pt x="226" y="611"/>
                  </a:cubicBezTo>
                  <a:cubicBezTo>
                    <a:pt x="226" y="611"/>
                    <a:pt x="226" y="611"/>
                    <a:pt x="226" y="611"/>
                  </a:cubicBezTo>
                  <a:cubicBezTo>
                    <a:pt x="227" y="612"/>
                    <a:pt x="224" y="613"/>
                    <a:pt x="223" y="613"/>
                  </a:cubicBezTo>
                  <a:cubicBezTo>
                    <a:pt x="223" y="612"/>
                    <a:pt x="226" y="610"/>
                    <a:pt x="226" y="610"/>
                  </a:cubicBezTo>
                  <a:cubicBezTo>
                    <a:pt x="226" y="610"/>
                    <a:pt x="225" y="610"/>
                    <a:pt x="225" y="610"/>
                  </a:cubicBezTo>
                  <a:cubicBezTo>
                    <a:pt x="225" y="610"/>
                    <a:pt x="225" y="610"/>
                    <a:pt x="225" y="609"/>
                  </a:cubicBezTo>
                  <a:cubicBezTo>
                    <a:pt x="225" y="609"/>
                    <a:pt x="225" y="610"/>
                    <a:pt x="225" y="610"/>
                  </a:cubicBezTo>
                  <a:cubicBezTo>
                    <a:pt x="225" y="610"/>
                    <a:pt x="225" y="608"/>
                    <a:pt x="226" y="608"/>
                  </a:cubicBezTo>
                  <a:cubicBezTo>
                    <a:pt x="225" y="608"/>
                    <a:pt x="224" y="609"/>
                    <a:pt x="224" y="610"/>
                  </a:cubicBezTo>
                  <a:cubicBezTo>
                    <a:pt x="224" y="609"/>
                    <a:pt x="224" y="608"/>
                    <a:pt x="225" y="608"/>
                  </a:cubicBezTo>
                  <a:cubicBezTo>
                    <a:pt x="224" y="608"/>
                    <a:pt x="222" y="607"/>
                    <a:pt x="221" y="608"/>
                  </a:cubicBezTo>
                  <a:cubicBezTo>
                    <a:pt x="221" y="608"/>
                    <a:pt x="223" y="608"/>
                    <a:pt x="223" y="609"/>
                  </a:cubicBezTo>
                  <a:cubicBezTo>
                    <a:pt x="224" y="609"/>
                    <a:pt x="223" y="611"/>
                    <a:pt x="222" y="611"/>
                  </a:cubicBezTo>
                  <a:cubicBezTo>
                    <a:pt x="222" y="611"/>
                    <a:pt x="222" y="610"/>
                    <a:pt x="222" y="610"/>
                  </a:cubicBezTo>
                  <a:cubicBezTo>
                    <a:pt x="220" y="608"/>
                    <a:pt x="219" y="606"/>
                    <a:pt x="220" y="604"/>
                  </a:cubicBezTo>
                  <a:cubicBezTo>
                    <a:pt x="221" y="602"/>
                    <a:pt x="224" y="600"/>
                    <a:pt x="224" y="603"/>
                  </a:cubicBezTo>
                  <a:cubicBezTo>
                    <a:pt x="225" y="603"/>
                    <a:pt x="225" y="605"/>
                    <a:pt x="226" y="605"/>
                  </a:cubicBezTo>
                  <a:cubicBezTo>
                    <a:pt x="226" y="606"/>
                    <a:pt x="226" y="606"/>
                    <a:pt x="227" y="606"/>
                  </a:cubicBezTo>
                  <a:cubicBezTo>
                    <a:pt x="226" y="606"/>
                    <a:pt x="224" y="603"/>
                    <a:pt x="225" y="603"/>
                  </a:cubicBezTo>
                  <a:cubicBezTo>
                    <a:pt x="226" y="603"/>
                    <a:pt x="226" y="603"/>
                    <a:pt x="226" y="603"/>
                  </a:cubicBezTo>
                  <a:cubicBezTo>
                    <a:pt x="226" y="603"/>
                    <a:pt x="225" y="602"/>
                    <a:pt x="225" y="602"/>
                  </a:cubicBezTo>
                  <a:cubicBezTo>
                    <a:pt x="225" y="602"/>
                    <a:pt x="226" y="602"/>
                    <a:pt x="227" y="602"/>
                  </a:cubicBezTo>
                  <a:cubicBezTo>
                    <a:pt x="226" y="601"/>
                    <a:pt x="225" y="601"/>
                    <a:pt x="225" y="600"/>
                  </a:cubicBezTo>
                  <a:cubicBezTo>
                    <a:pt x="225" y="600"/>
                    <a:pt x="226" y="598"/>
                    <a:pt x="227" y="599"/>
                  </a:cubicBezTo>
                  <a:cubicBezTo>
                    <a:pt x="227" y="599"/>
                    <a:pt x="227" y="599"/>
                    <a:pt x="227" y="600"/>
                  </a:cubicBezTo>
                  <a:cubicBezTo>
                    <a:pt x="227" y="600"/>
                    <a:pt x="227" y="600"/>
                    <a:pt x="227" y="601"/>
                  </a:cubicBezTo>
                  <a:cubicBezTo>
                    <a:pt x="227" y="601"/>
                    <a:pt x="227" y="601"/>
                    <a:pt x="227" y="601"/>
                  </a:cubicBezTo>
                  <a:cubicBezTo>
                    <a:pt x="227" y="601"/>
                    <a:pt x="227" y="602"/>
                    <a:pt x="228" y="602"/>
                  </a:cubicBezTo>
                  <a:cubicBezTo>
                    <a:pt x="228" y="601"/>
                    <a:pt x="227" y="601"/>
                    <a:pt x="228" y="601"/>
                  </a:cubicBezTo>
                  <a:cubicBezTo>
                    <a:pt x="228" y="601"/>
                    <a:pt x="228" y="600"/>
                    <a:pt x="228" y="600"/>
                  </a:cubicBezTo>
                  <a:cubicBezTo>
                    <a:pt x="228" y="600"/>
                    <a:pt x="229" y="601"/>
                    <a:pt x="229" y="601"/>
                  </a:cubicBezTo>
                  <a:cubicBezTo>
                    <a:pt x="229" y="600"/>
                    <a:pt x="228" y="599"/>
                    <a:pt x="228" y="599"/>
                  </a:cubicBezTo>
                  <a:cubicBezTo>
                    <a:pt x="228" y="600"/>
                    <a:pt x="229" y="600"/>
                    <a:pt x="230" y="601"/>
                  </a:cubicBezTo>
                  <a:cubicBezTo>
                    <a:pt x="230" y="601"/>
                    <a:pt x="229" y="599"/>
                    <a:pt x="229" y="599"/>
                  </a:cubicBezTo>
                  <a:cubicBezTo>
                    <a:pt x="230" y="598"/>
                    <a:pt x="230" y="599"/>
                    <a:pt x="230" y="599"/>
                  </a:cubicBezTo>
                  <a:cubicBezTo>
                    <a:pt x="230" y="599"/>
                    <a:pt x="229" y="598"/>
                    <a:pt x="229" y="597"/>
                  </a:cubicBezTo>
                  <a:cubicBezTo>
                    <a:pt x="229" y="597"/>
                    <a:pt x="232" y="599"/>
                    <a:pt x="232" y="599"/>
                  </a:cubicBezTo>
                  <a:cubicBezTo>
                    <a:pt x="232" y="599"/>
                    <a:pt x="231" y="601"/>
                    <a:pt x="232" y="601"/>
                  </a:cubicBezTo>
                  <a:cubicBezTo>
                    <a:pt x="232" y="601"/>
                    <a:pt x="232" y="599"/>
                    <a:pt x="232" y="599"/>
                  </a:cubicBezTo>
                  <a:cubicBezTo>
                    <a:pt x="233" y="600"/>
                    <a:pt x="234" y="598"/>
                    <a:pt x="235" y="599"/>
                  </a:cubicBezTo>
                  <a:cubicBezTo>
                    <a:pt x="235" y="599"/>
                    <a:pt x="235" y="601"/>
                    <a:pt x="234" y="601"/>
                  </a:cubicBezTo>
                  <a:cubicBezTo>
                    <a:pt x="235" y="600"/>
                    <a:pt x="234" y="602"/>
                    <a:pt x="234" y="602"/>
                  </a:cubicBezTo>
                  <a:cubicBezTo>
                    <a:pt x="235" y="602"/>
                    <a:pt x="235" y="601"/>
                    <a:pt x="235" y="601"/>
                  </a:cubicBezTo>
                  <a:cubicBezTo>
                    <a:pt x="235" y="602"/>
                    <a:pt x="235" y="602"/>
                    <a:pt x="234" y="602"/>
                  </a:cubicBezTo>
                  <a:cubicBezTo>
                    <a:pt x="235" y="602"/>
                    <a:pt x="237" y="602"/>
                    <a:pt x="237" y="602"/>
                  </a:cubicBezTo>
                  <a:cubicBezTo>
                    <a:pt x="237" y="605"/>
                    <a:pt x="237" y="602"/>
                    <a:pt x="237" y="602"/>
                  </a:cubicBezTo>
                  <a:close/>
                  <a:moveTo>
                    <a:pt x="226" y="601"/>
                  </a:moveTo>
                  <a:cubicBezTo>
                    <a:pt x="226" y="601"/>
                    <a:pt x="226" y="601"/>
                    <a:pt x="226" y="601"/>
                  </a:cubicBezTo>
                  <a:cubicBezTo>
                    <a:pt x="226" y="601"/>
                    <a:pt x="226" y="601"/>
                    <a:pt x="226" y="601"/>
                  </a:cubicBezTo>
                  <a:close/>
                  <a:moveTo>
                    <a:pt x="234" y="601"/>
                  </a:moveTo>
                  <a:cubicBezTo>
                    <a:pt x="234" y="601"/>
                    <a:pt x="234" y="601"/>
                    <a:pt x="234" y="601"/>
                  </a:cubicBezTo>
                  <a:cubicBezTo>
                    <a:pt x="234" y="601"/>
                    <a:pt x="234" y="601"/>
                    <a:pt x="234" y="601"/>
                  </a:cubicBezTo>
                  <a:cubicBezTo>
                    <a:pt x="234" y="601"/>
                    <a:pt x="234" y="601"/>
                    <a:pt x="234" y="601"/>
                  </a:cubicBezTo>
                  <a:close/>
                  <a:moveTo>
                    <a:pt x="225" y="603"/>
                  </a:moveTo>
                  <a:cubicBezTo>
                    <a:pt x="225" y="603"/>
                    <a:pt x="225" y="604"/>
                    <a:pt x="225" y="604"/>
                  </a:cubicBezTo>
                  <a:cubicBezTo>
                    <a:pt x="226" y="604"/>
                    <a:pt x="225" y="603"/>
                    <a:pt x="225" y="603"/>
                  </a:cubicBezTo>
                  <a:close/>
                  <a:moveTo>
                    <a:pt x="343" y="594"/>
                  </a:moveTo>
                  <a:cubicBezTo>
                    <a:pt x="343" y="594"/>
                    <a:pt x="343" y="594"/>
                    <a:pt x="343" y="594"/>
                  </a:cubicBezTo>
                  <a:cubicBezTo>
                    <a:pt x="342" y="594"/>
                    <a:pt x="343" y="594"/>
                    <a:pt x="343" y="594"/>
                  </a:cubicBezTo>
                  <a:close/>
                  <a:moveTo>
                    <a:pt x="227" y="611"/>
                  </a:moveTo>
                  <a:cubicBezTo>
                    <a:pt x="227" y="611"/>
                    <a:pt x="227" y="611"/>
                    <a:pt x="227" y="611"/>
                  </a:cubicBezTo>
                  <a:cubicBezTo>
                    <a:pt x="227" y="611"/>
                    <a:pt x="227" y="611"/>
                    <a:pt x="227" y="611"/>
                  </a:cubicBezTo>
                  <a:close/>
                  <a:moveTo>
                    <a:pt x="233" y="598"/>
                  </a:moveTo>
                  <a:cubicBezTo>
                    <a:pt x="233" y="597"/>
                    <a:pt x="233" y="597"/>
                    <a:pt x="233" y="597"/>
                  </a:cubicBezTo>
                  <a:cubicBezTo>
                    <a:pt x="232" y="597"/>
                    <a:pt x="232" y="598"/>
                    <a:pt x="232" y="598"/>
                  </a:cubicBezTo>
                  <a:cubicBezTo>
                    <a:pt x="233" y="598"/>
                    <a:pt x="233" y="598"/>
                    <a:pt x="233" y="598"/>
                  </a:cubicBezTo>
                  <a:close/>
                  <a:moveTo>
                    <a:pt x="235" y="598"/>
                  </a:moveTo>
                  <a:cubicBezTo>
                    <a:pt x="235" y="598"/>
                    <a:pt x="234" y="598"/>
                    <a:pt x="234" y="598"/>
                  </a:cubicBezTo>
                  <a:cubicBezTo>
                    <a:pt x="234" y="598"/>
                    <a:pt x="235" y="599"/>
                    <a:pt x="235" y="598"/>
                  </a:cubicBezTo>
                  <a:cubicBezTo>
                    <a:pt x="235" y="598"/>
                    <a:pt x="235" y="598"/>
                    <a:pt x="235" y="598"/>
                  </a:cubicBezTo>
                  <a:close/>
                  <a:moveTo>
                    <a:pt x="229" y="596"/>
                  </a:moveTo>
                  <a:cubicBezTo>
                    <a:pt x="230" y="597"/>
                    <a:pt x="231" y="598"/>
                    <a:pt x="232" y="597"/>
                  </a:cubicBezTo>
                  <a:cubicBezTo>
                    <a:pt x="231" y="597"/>
                    <a:pt x="230" y="596"/>
                    <a:pt x="230" y="596"/>
                  </a:cubicBezTo>
                  <a:cubicBezTo>
                    <a:pt x="229" y="595"/>
                    <a:pt x="228" y="596"/>
                    <a:pt x="228" y="596"/>
                  </a:cubicBezTo>
                  <a:cubicBezTo>
                    <a:pt x="229" y="597"/>
                    <a:pt x="230" y="597"/>
                    <a:pt x="229" y="596"/>
                  </a:cubicBezTo>
                  <a:close/>
                  <a:moveTo>
                    <a:pt x="349" y="607"/>
                  </a:moveTo>
                  <a:cubicBezTo>
                    <a:pt x="348" y="607"/>
                    <a:pt x="348" y="607"/>
                    <a:pt x="348" y="608"/>
                  </a:cubicBezTo>
                  <a:cubicBezTo>
                    <a:pt x="348" y="608"/>
                    <a:pt x="349" y="607"/>
                    <a:pt x="349" y="607"/>
                  </a:cubicBezTo>
                  <a:close/>
                  <a:moveTo>
                    <a:pt x="367" y="617"/>
                  </a:moveTo>
                  <a:cubicBezTo>
                    <a:pt x="367" y="616"/>
                    <a:pt x="366" y="616"/>
                    <a:pt x="366" y="616"/>
                  </a:cubicBezTo>
                  <a:cubicBezTo>
                    <a:pt x="362" y="616"/>
                    <a:pt x="368" y="622"/>
                    <a:pt x="367" y="617"/>
                  </a:cubicBezTo>
                  <a:close/>
                  <a:moveTo>
                    <a:pt x="46" y="674"/>
                  </a:moveTo>
                  <a:cubicBezTo>
                    <a:pt x="46" y="674"/>
                    <a:pt x="45" y="674"/>
                    <a:pt x="45" y="674"/>
                  </a:cubicBezTo>
                  <a:cubicBezTo>
                    <a:pt x="45" y="674"/>
                    <a:pt x="45" y="674"/>
                    <a:pt x="45" y="674"/>
                  </a:cubicBezTo>
                  <a:cubicBezTo>
                    <a:pt x="45" y="673"/>
                    <a:pt x="45" y="673"/>
                    <a:pt x="45" y="673"/>
                  </a:cubicBezTo>
                  <a:cubicBezTo>
                    <a:pt x="44" y="673"/>
                    <a:pt x="44" y="673"/>
                    <a:pt x="44" y="673"/>
                  </a:cubicBezTo>
                  <a:cubicBezTo>
                    <a:pt x="44" y="673"/>
                    <a:pt x="44" y="673"/>
                    <a:pt x="44" y="673"/>
                  </a:cubicBezTo>
                  <a:cubicBezTo>
                    <a:pt x="44" y="672"/>
                    <a:pt x="44" y="672"/>
                    <a:pt x="43" y="672"/>
                  </a:cubicBezTo>
                  <a:cubicBezTo>
                    <a:pt x="43" y="672"/>
                    <a:pt x="43" y="672"/>
                    <a:pt x="43" y="672"/>
                  </a:cubicBezTo>
                  <a:cubicBezTo>
                    <a:pt x="43" y="671"/>
                    <a:pt x="42" y="671"/>
                    <a:pt x="41" y="671"/>
                  </a:cubicBezTo>
                  <a:cubicBezTo>
                    <a:pt x="41" y="672"/>
                    <a:pt x="43" y="673"/>
                    <a:pt x="43" y="672"/>
                  </a:cubicBezTo>
                  <a:cubicBezTo>
                    <a:pt x="44" y="673"/>
                    <a:pt x="46" y="675"/>
                    <a:pt x="47" y="674"/>
                  </a:cubicBezTo>
                  <a:cubicBezTo>
                    <a:pt x="46" y="674"/>
                    <a:pt x="46" y="674"/>
                    <a:pt x="46" y="674"/>
                  </a:cubicBezTo>
                  <a:close/>
                  <a:moveTo>
                    <a:pt x="57" y="674"/>
                  </a:moveTo>
                  <a:cubicBezTo>
                    <a:pt x="57" y="674"/>
                    <a:pt x="57" y="675"/>
                    <a:pt x="57" y="675"/>
                  </a:cubicBezTo>
                  <a:cubicBezTo>
                    <a:pt x="57" y="675"/>
                    <a:pt x="57" y="674"/>
                    <a:pt x="58" y="675"/>
                  </a:cubicBezTo>
                  <a:cubicBezTo>
                    <a:pt x="58" y="674"/>
                    <a:pt x="57" y="674"/>
                    <a:pt x="57" y="674"/>
                  </a:cubicBezTo>
                  <a:close/>
                  <a:moveTo>
                    <a:pt x="59" y="669"/>
                  </a:moveTo>
                  <a:cubicBezTo>
                    <a:pt x="59" y="670"/>
                    <a:pt x="59" y="670"/>
                    <a:pt x="59" y="670"/>
                  </a:cubicBezTo>
                  <a:cubicBezTo>
                    <a:pt x="59" y="670"/>
                    <a:pt x="59" y="670"/>
                    <a:pt x="59" y="670"/>
                  </a:cubicBezTo>
                  <a:cubicBezTo>
                    <a:pt x="59" y="670"/>
                    <a:pt x="59" y="670"/>
                    <a:pt x="59" y="670"/>
                  </a:cubicBezTo>
                  <a:cubicBezTo>
                    <a:pt x="58" y="670"/>
                    <a:pt x="58" y="670"/>
                    <a:pt x="58" y="670"/>
                  </a:cubicBezTo>
                  <a:cubicBezTo>
                    <a:pt x="58" y="670"/>
                    <a:pt x="58" y="670"/>
                    <a:pt x="58" y="669"/>
                  </a:cubicBezTo>
                  <a:cubicBezTo>
                    <a:pt x="58" y="669"/>
                    <a:pt x="59" y="669"/>
                    <a:pt x="59" y="669"/>
                  </a:cubicBezTo>
                  <a:cubicBezTo>
                    <a:pt x="59" y="670"/>
                    <a:pt x="59" y="669"/>
                    <a:pt x="59" y="669"/>
                  </a:cubicBezTo>
                  <a:close/>
                  <a:moveTo>
                    <a:pt x="59" y="670"/>
                  </a:moveTo>
                  <a:cubicBezTo>
                    <a:pt x="59" y="670"/>
                    <a:pt x="59" y="670"/>
                    <a:pt x="59" y="670"/>
                  </a:cubicBezTo>
                  <a:cubicBezTo>
                    <a:pt x="59" y="670"/>
                    <a:pt x="59" y="670"/>
                    <a:pt x="59" y="670"/>
                  </a:cubicBezTo>
                  <a:close/>
                  <a:moveTo>
                    <a:pt x="56" y="676"/>
                  </a:moveTo>
                  <a:cubicBezTo>
                    <a:pt x="56" y="676"/>
                    <a:pt x="57" y="675"/>
                    <a:pt x="56" y="675"/>
                  </a:cubicBezTo>
                  <a:cubicBezTo>
                    <a:pt x="56" y="675"/>
                    <a:pt x="56" y="675"/>
                    <a:pt x="56" y="676"/>
                  </a:cubicBezTo>
                  <a:close/>
                  <a:moveTo>
                    <a:pt x="48" y="667"/>
                  </a:moveTo>
                  <a:cubicBezTo>
                    <a:pt x="46" y="669"/>
                    <a:pt x="48" y="669"/>
                    <a:pt x="49" y="668"/>
                  </a:cubicBezTo>
                  <a:cubicBezTo>
                    <a:pt x="48" y="668"/>
                    <a:pt x="48" y="667"/>
                    <a:pt x="48" y="667"/>
                  </a:cubicBezTo>
                  <a:close/>
                  <a:moveTo>
                    <a:pt x="59" y="672"/>
                  </a:moveTo>
                  <a:cubicBezTo>
                    <a:pt x="58" y="672"/>
                    <a:pt x="58" y="672"/>
                    <a:pt x="58" y="672"/>
                  </a:cubicBezTo>
                  <a:cubicBezTo>
                    <a:pt x="58" y="672"/>
                    <a:pt x="58" y="672"/>
                    <a:pt x="59" y="672"/>
                  </a:cubicBezTo>
                  <a:close/>
                  <a:moveTo>
                    <a:pt x="77" y="669"/>
                  </a:moveTo>
                  <a:cubicBezTo>
                    <a:pt x="76" y="669"/>
                    <a:pt x="76" y="669"/>
                    <a:pt x="76" y="669"/>
                  </a:cubicBezTo>
                  <a:cubicBezTo>
                    <a:pt x="76" y="669"/>
                    <a:pt x="76" y="670"/>
                    <a:pt x="76" y="670"/>
                  </a:cubicBezTo>
                  <a:cubicBezTo>
                    <a:pt x="76" y="670"/>
                    <a:pt x="77" y="669"/>
                    <a:pt x="77" y="669"/>
                  </a:cubicBezTo>
                  <a:close/>
                  <a:moveTo>
                    <a:pt x="77" y="669"/>
                  </a:moveTo>
                  <a:cubicBezTo>
                    <a:pt x="77" y="669"/>
                    <a:pt x="77" y="669"/>
                    <a:pt x="76" y="669"/>
                  </a:cubicBezTo>
                  <a:cubicBezTo>
                    <a:pt x="77" y="669"/>
                    <a:pt x="77" y="669"/>
                    <a:pt x="77" y="669"/>
                  </a:cubicBezTo>
                  <a:cubicBezTo>
                    <a:pt x="77" y="669"/>
                    <a:pt x="77" y="669"/>
                    <a:pt x="77" y="669"/>
                  </a:cubicBezTo>
                  <a:close/>
                  <a:moveTo>
                    <a:pt x="66" y="669"/>
                  </a:moveTo>
                  <a:cubicBezTo>
                    <a:pt x="66" y="669"/>
                    <a:pt x="66" y="669"/>
                    <a:pt x="66" y="669"/>
                  </a:cubicBezTo>
                  <a:cubicBezTo>
                    <a:pt x="66" y="669"/>
                    <a:pt x="62" y="668"/>
                    <a:pt x="62" y="669"/>
                  </a:cubicBezTo>
                  <a:cubicBezTo>
                    <a:pt x="62" y="670"/>
                    <a:pt x="64" y="670"/>
                    <a:pt x="64" y="670"/>
                  </a:cubicBezTo>
                  <a:cubicBezTo>
                    <a:pt x="64" y="670"/>
                    <a:pt x="63" y="671"/>
                    <a:pt x="63" y="671"/>
                  </a:cubicBezTo>
                  <a:cubicBezTo>
                    <a:pt x="63" y="671"/>
                    <a:pt x="64" y="671"/>
                    <a:pt x="64" y="672"/>
                  </a:cubicBezTo>
                  <a:cubicBezTo>
                    <a:pt x="65" y="671"/>
                    <a:pt x="65" y="669"/>
                    <a:pt x="66" y="669"/>
                  </a:cubicBezTo>
                  <a:close/>
                  <a:moveTo>
                    <a:pt x="78" y="668"/>
                  </a:moveTo>
                  <a:cubicBezTo>
                    <a:pt x="77" y="668"/>
                    <a:pt x="78" y="668"/>
                    <a:pt x="78" y="668"/>
                  </a:cubicBezTo>
                  <a:cubicBezTo>
                    <a:pt x="78" y="668"/>
                    <a:pt x="78" y="668"/>
                    <a:pt x="78" y="668"/>
                  </a:cubicBezTo>
                  <a:close/>
                  <a:moveTo>
                    <a:pt x="69" y="668"/>
                  </a:moveTo>
                  <a:cubicBezTo>
                    <a:pt x="70" y="668"/>
                    <a:pt x="66" y="672"/>
                    <a:pt x="66" y="671"/>
                  </a:cubicBezTo>
                  <a:cubicBezTo>
                    <a:pt x="66" y="671"/>
                    <a:pt x="68" y="671"/>
                    <a:pt x="69" y="671"/>
                  </a:cubicBezTo>
                  <a:cubicBezTo>
                    <a:pt x="69" y="670"/>
                    <a:pt x="71" y="668"/>
                    <a:pt x="69" y="668"/>
                  </a:cubicBezTo>
                  <a:close/>
                  <a:moveTo>
                    <a:pt x="75" y="669"/>
                  </a:moveTo>
                  <a:cubicBezTo>
                    <a:pt x="75" y="669"/>
                    <a:pt x="75" y="669"/>
                    <a:pt x="75" y="669"/>
                  </a:cubicBezTo>
                  <a:cubicBezTo>
                    <a:pt x="75" y="669"/>
                    <a:pt x="74" y="669"/>
                    <a:pt x="73" y="669"/>
                  </a:cubicBezTo>
                  <a:cubicBezTo>
                    <a:pt x="73" y="669"/>
                    <a:pt x="74" y="668"/>
                    <a:pt x="73" y="668"/>
                  </a:cubicBezTo>
                  <a:cubicBezTo>
                    <a:pt x="73" y="667"/>
                    <a:pt x="73" y="668"/>
                    <a:pt x="73" y="668"/>
                  </a:cubicBezTo>
                  <a:cubicBezTo>
                    <a:pt x="73" y="668"/>
                    <a:pt x="73" y="668"/>
                    <a:pt x="72" y="668"/>
                  </a:cubicBezTo>
                  <a:cubicBezTo>
                    <a:pt x="72" y="668"/>
                    <a:pt x="72" y="670"/>
                    <a:pt x="72" y="670"/>
                  </a:cubicBezTo>
                  <a:cubicBezTo>
                    <a:pt x="72" y="670"/>
                    <a:pt x="71" y="669"/>
                    <a:pt x="71" y="670"/>
                  </a:cubicBezTo>
                  <a:cubicBezTo>
                    <a:pt x="71" y="670"/>
                    <a:pt x="71" y="670"/>
                    <a:pt x="71" y="670"/>
                  </a:cubicBezTo>
                  <a:cubicBezTo>
                    <a:pt x="71" y="670"/>
                    <a:pt x="70" y="672"/>
                    <a:pt x="71" y="672"/>
                  </a:cubicBezTo>
                  <a:cubicBezTo>
                    <a:pt x="71" y="672"/>
                    <a:pt x="71" y="671"/>
                    <a:pt x="71" y="671"/>
                  </a:cubicBezTo>
                  <a:cubicBezTo>
                    <a:pt x="71" y="673"/>
                    <a:pt x="74" y="670"/>
                    <a:pt x="74" y="670"/>
                  </a:cubicBezTo>
                  <a:cubicBezTo>
                    <a:pt x="74" y="671"/>
                    <a:pt x="76" y="670"/>
                    <a:pt x="75" y="669"/>
                  </a:cubicBezTo>
                  <a:close/>
                  <a:moveTo>
                    <a:pt x="40" y="668"/>
                  </a:moveTo>
                  <a:cubicBezTo>
                    <a:pt x="40" y="668"/>
                    <a:pt x="40" y="668"/>
                    <a:pt x="40" y="668"/>
                  </a:cubicBezTo>
                  <a:cubicBezTo>
                    <a:pt x="40" y="668"/>
                    <a:pt x="40" y="668"/>
                    <a:pt x="40" y="669"/>
                  </a:cubicBezTo>
                  <a:cubicBezTo>
                    <a:pt x="41" y="669"/>
                    <a:pt x="41" y="668"/>
                    <a:pt x="40" y="668"/>
                  </a:cubicBezTo>
                  <a:close/>
                  <a:moveTo>
                    <a:pt x="8" y="662"/>
                  </a:moveTo>
                  <a:cubicBezTo>
                    <a:pt x="8" y="662"/>
                    <a:pt x="6" y="663"/>
                    <a:pt x="6" y="663"/>
                  </a:cubicBezTo>
                  <a:cubicBezTo>
                    <a:pt x="6" y="663"/>
                    <a:pt x="8" y="664"/>
                    <a:pt x="8" y="664"/>
                  </a:cubicBezTo>
                  <a:cubicBezTo>
                    <a:pt x="8" y="664"/>
                    <a:pt x="9" y="662"/>
                    <a:pt x="9" y="662"/>
                  </a:cubicBezTo>
                  <a:cubicBezTo>
                    <a:pt x="9" y="662"/>
                    <a:pt x="8" y="662"/>
                    <a:pt x="8" y="662"/>
                  </a:cubicBezTo>
                  <a:close/>
                  <a:moveTo>
                    <a:pt x="11" y="660"/>
                  </a:moveTo>
                  <a:cubicBezTo>
                    <a:pt x="11" y="660"/>
                    <a:pt x="11" y="660"/>
                    <a:pt x="11" y="660"/>
                  </a:cubicBezTo>
                  <a:cubicBezTo>
                    <a:pt x="11" y="659"/>
                    <a:pt x="11" y="659"/>
                    <a:pt x="11" y="660"/>
                  </a:cubicBezTo>
                  <a:close/>
                  <a:moveTo>
                    <a:pt x="6" y="658"/>
                  </a:moveTo>
                  <a:cubicBezTo>
                    <a:pt x="6" y="657"/>
                    <a:pt x="2" y="656"/>
                    <a:pt x="2" y="657"/>
                  </a:cubicBezTo>
                  <a:cubicBezTo>
                    <a:pt x="1" y="657"/>
                    <a:pt x="0" y="657"/>
                    <a:pt x="0" y="657"/>
                  </a:cubicBezTo>
                  <a:cubicBezTo>
                    <a:pt x="1" y="657"/>
                    <a:pt x="1" y="657"/>
                    <a:pt x="1" y="658"/>
                  </a:cubicBezTo>
                  <a:cubicBezTo>
                    <a:pt x="1" y="658"/>
                    <a:pt x="2" y="659"/>
                    <a:pt x="3" y="659"/>
                  </a:cubicBezTo>
                  <a:cubicBezTo>
                    <a:pt x="3" y="659"/>
                    <a:pt x="6" y="657"/>
                    <a:pt x="6" y="658"/>
                  </a:cubicBezTo>
                  <a:cubicBezTo>
                    <a:pt x="6" y="658"/>
                    <a:pt x="6" y="658"/>
                    <a:pt x="6" y="658"/>
                  </a:cubicBezTo>
                  <a:cubicBezTo>
                    <a:pt x="6" y="658"/>
                    <a:pt x="6" y="658"/>
                    <a:pt x="6" y="658"/>
                  </a:cubicBezTo>
                  <a:close/>
                  <a:moveTo>
                    <a:pt x="10" y="660"/>
                  </a:moveTo>
                  <a:cubicBezTo>
                    <a:pt x="10" y="659"/>
                    <a:pt x="10" y="659"/>
                    <a:pt x="10" y="659"/>
                  </a:cubicBezTo>
                  <a:cubicBezTo>
                    <a:pt x="10" y="660"/>
                    <a:pt x="10" y="660"/>
                    <a:pt x="10" y="660"/>
                  </a:cubicBezTo>
                  <a:close/>
                  <a:moveTo>
                    <a:pt x="76" y="668"/>
                  </a:moveTo>
                  <a:cubicBezTo>
                    <a:pt x="77" y="668"/>
                    <a:pt x="77" y="664"/>
                    <a:pt x="76" y="667"/>
                  </a:cubicBezTo>
                  <a:cubicBezTo>
                    <a:pt x="76" y="667"/>
                    <a:pt x="77" y="667"/>
                    <a:pt x="77" y="668"/>
                  </a:cubicBezTo>
                  <a:cubicBezTo>
                    <a:pt x="77" y="668"/>
                    <a:pt x="76" y="668"/>
                    <a:pt x="76" y="668"/>
                  </a:cubicBezTo>
                  <a:close/>
                  <a:moveTo>
                    <a:pt x="78" y="668"/>
                  </a:moveTo>
                  <a:cubicBezTo>
                    <a:pt x="78" y="668"/>
                    <a:pt x="78" y="668"/>
                    <a:pt x="79" y="668"/>
                  </a:cubicBezTo>
                  <a:cubicBezTo>
                    <a:pt x="79" y="668"/>
                    <a:pt x="79" y="668"/>
                    <a:pt x="78" y="668"/>
                  </a:cubicBezTo>
                  <a:close/>
                  <a:moveTo>
                    <a:pt x="38" y="667"/>
                  </a:moveTo>
                  <a:cubicBezTo>
                    <a:pt x="37" y="667"/>
                    <a:pt x="38" y="668"/>
                    <a:pt x="38" y="668"/>
                  </a:cubicBezTo>
                  <a:cubicBezTo>
                    <a:pt x="38" y="667"/>
                    <a:pt x="38" y="667"/>
                    <a:pt x="38" y="667"/>
                  </a:cubicBezTo>
                  <a:close/>
                  <a:moveTo>
                    <a:pt x="23" y="663"/>
                  </a:moveTo>
                  <a:cubicBezTo>
                    <a:pt x="23" y="664"/>
                    <a:pt x="23" y="664"/>
                    <a:pt x="23" y="664"/>
                  </a:cubicBezTo>
                  <a:cubicBezTo>
                    <a:pt x="23" y="664"/>
                    <a:pt x="23" y="664"/>
                    <a:pt x="23" y="663"/>
                  </a:cubicBezTo>
                  <a:close/>
                  <a:moveTo>
                    <a:pt x="39" y="669"/>
                  </a:moveTo>
                  <a:cubicBezTo>
                    <a:pt x="39" y="670"/>
                    <a:pt x="39" y="670"/>
                    <a:pt x="39" y="670"/>
                  </a:cubicBezTo>
                  <a:cubicBezTo>
                    <a:pt x="39" y="670"/>
                    <a:pt x="39" y="669"/>
                    <a:pt x="39" y="669"/>
                  </a:cubicBezTo>
                  <a:close/>
                  <a:moveTo>
                    <a:pt x="34" y="668"/>
                  </a:moveTo>
                  <a:cubicBezTo>
                    <a:pt x="35" y="667"/>
                    <a:pt x="35" y="667"/>
                    <a:pt x="35" y="666"/>
                  </a:cubicBezTo>
                  <a:cubicBezTo>
                    <a:pt x="34" y="666"/>
                    <a:pt x="32" y="668"/>
                    <a:pt x="32" y="669"/>
                  </a:cubicBezTo>
                  <a:cubicBezTo>
                    <a:pt x="33" y="669"/>
                    <a:pt x="33" y="669"/>
                    <a:pt x="32" y="669"/>
                  </a:cubicBezTo>
                  <a:cubicBezTo>
                    <a:pt x="33" y="669"/>
                    <a:pt x="34" y="669"/>
                    <a:pt x="34" y="668"/>
                  </a:cubicBezTo>
                  <a:cubicBezTo>
                    <a:pt x="34" y="668"/>
                    <a:pt x="34" y="667"/>
                    <a:pt x="34" y="668"/>
                  </a:cubicBezTo>
                  <a:close/>
                  <a:moveTo>
                    <a:pt x="35" y="668"/>
                  </a:moveTo>
                  <a:cubicBezTo>
                    <a:pt x="35" y="668"/>
                    <a:pt x="35" y="668"/>
                    <a:pt x="35" y="668"/>
                  </a:cubicBezTo>
                  <a:cubicBezTo>
                    <a:pt x="35" y="668"/>
                    <a:pt x="35" y="668"/>
                    <a:pt x="35" y="668"/>
                  </a:cubicBezTo>
                  <a:close/>
                  <a:moveTo>
                    <a:pt x="143" y="646"/>
                  </a:moveTo>
                  <a:cubicBezTo>
                    <a:pt x="142" y="646"/>
                    <a:pt x="143" y="646"/>
                    <a:pt x="143" y="646"/>
                  </a:cubicBezTo>
                  <a:cubicBezTo>
                    <a:pt x="143" y="645"/>
                    <a:pt x="143" y="645"/>
                    <a:pt x="143" y="646"/>
                  </a:cubicBezTo>
                  <a:close/>
                  <a:moveTo>
                    <a:pt x="142" y="648"/>
                  </a:moveTo>
                  <a:cubicBezTo>
                    <a:pt x="141" y="647"/>
                    <a:pt x="143" y="649"/>
                    <a:pt x="143" y="648"/>
                  </a:cubicBezTo>
                  <a:cubicBezTo>
                    <a:pt x="143" y="648"/>
                    <a:pt x="143" y="647"/>
                    <a:pt x="143" y="647"/>
                  </a:cubicBezTo>
                  <a:cubicBezTo>
                    <a:pt x="142" y="647"/>
                    <a:pt x="143" y="648"/>
                    <a:pt x="142" y="647"/>
                  </a:cubicBezTo>
                  <a:cubicBezTo>
                    <a:pt x="142" y="647"/>
                    <a:pt x="142" y="647"/>
                    <a:pt x="142" y="648"/>
                  </a:cubicBezTo>
                  <a:close/>
                  <a:moveTo>
                    <a:pt x="169" y="634"/>
                  </a:moveTo>
                  <a:cubicBezTo>
                    <a:pt x="167" y="633"/>
                    <a:pt x="169" y="638"/>
                    <a:pt x="169" y="634"/>
                  </a:cubicBezTo>
                  <a:cubicBezTo>
                    <a:pt x="169" y="634"/>
                    <a:pt x="169" y="635"/>
                    <a:pt x="169" y="634"/>
                  </a:cubicBezTo>
                  <a:close/>
                  <a:moveTo>
                    <a:pt x="142" y="648"/>
                  </a:moveTo>
                  <a:cubicBezTo>
                    <a:pt x="142" y="648"/>
                    <a:pt x="142" y="648"/>
                    <a:pt x="142" y="648"/>
                  </a:cubicBezTo>
                  <a:cubicBezTo>
                    <a:pt x="141" y="648"/>
                    <a:pt x="141" y="648"/>
                    <a:pt x="140" y="649"/>
                  </a:cubicBezTo>
                  <a:cubicBezTo>
                    <a:pt x="140" y="649"/>
                    <a:pt x="140" y="648"/>
                    <a:pt x="140" y="648"/>
                  </a:cubicBezTo>
                  <a:cubicBezTo>
                    <a:pt x="140" y="648"/>
                    <a:pt x="140" y="648"/>
                    <a:pt x="140" y="648"/>
                  </a:cubicBezTo>
                  <a:cubicBezTo>
                    <a:pt x="140" y="648"/>
                    <a:pt x="141" y="648"/>
                    <a:pt x="141" y="648"/>
                  </a:cubicBezTo>
                  <a:cubicBezTo>
                    <a:pt x="141" y="648"/>
                    <a:pt x="141" y="648"/>
                    <a:pt x="141" y="647"/>
                  </a:cubicBezTo>
                  <a:cubicBezTo>
                    <a:pt x="141" y="647"/>
                    <a:pt x="142" y="646"/>
                    <a:pt x="142" y="646"/>
                  </a:cubicBezTo>
                  <a:cubicBezTo>
                    <a:pt x="142" y="646"/>
                    <a:pt x="142" y="646"/>
                    <a:pt x="141" y="646"/>
                  </a:cubicBezTo>
                  <a:cubicBezTo>
                    <a:pt x="141" y="646"/>
                    <a:pt x="141" y="645"/>
                    <a:pt x="141" y="645"/>
                  </a:cubicBezTo>
                  <a:cubicBezTo>
                    <a:pt x="141" y="645"/>
                    <a:pt x="140" y="647"/>
                    <a:pt x="140" y="647"/>
                  </a:cubicBezTo>
                  <a:cubicBezTo>
                    <a:pt x="140" y="646"/>
                    <a:pt x="138" y="645"/>
                    <a:pt x="137" y="646"/>
                  </a:cubicBezTo>
                  <a:cubicBezTo>
                    <a:pt x="137" y="648"/>
                    <a:pt x="138" y="648"/>
                    <a:pt x="139" y="648"/>
                  </a:cubicBezTo>
                  <a:cubicBezTo>
                    <a:pt x="139" y="648"/>
                    <a:pt x="139" y="648"/>
                    <a:pt x="139" y="648"/>
                  </a:cubicBezTo>
                  <a:cubicBezTo>
                    <a:pt x="139" y="648"/>
                    <a:pt x="138" y="649"/>
                    <a:pt x="138" y="649"/>
                  </a:cubicBezTo>
                  <a:cubicBezTo>
                    <a:pt x="138" y="649"/>
                    <a:pt x="138" y="649"/>
                    <a:pt x="138" y="649"/>
                  </a:cubicBezTo>
                  <a:cubicBezTo>
                    <a:pt x="138" y="649"/>
                    <a:pt x="138" y="649"/>
                    <a:pt x="138" y="648"/>
                  </a:cubicBezTo>
                  <a:cubicBezTo>
                    <a:pt x="137" y="648"/>
                    <a:pt x="137" y="650"/>
                    <a:pt x="137" y="650"/>
                  </a:cubicBezTo>
                  <a:cubicBezTo>
                    <a:pt x="135" y="649"/>
                    <a:pt x="137" y="650"/>
                    <a:pt x="137" y="651"/>
                  </a:cubicBezTo>
                  <a:cubicBezTo>
                    <a:pt x="137" y="651"/>
                    <a:pt x="135" y="651"/>
                    <a:pt x="137" y="651"/>
                  </a:cubicBezTo>
                  <a:cubicBezTo>
                    <a:pt x="136" y="651"/>
                    <a:pt x="132" y="653"/>
                    <a:pt x="132" y="654"/>
                  </a:cubicBezTo>
                  <a:cubicBezTo>
                    <a:pt x="132" y="654"/>
                    <a:pt x="139" y="651"/>
                    <a:pt x="139" y="650"/>
                  </a:cubicBezTo>
                  <a:cubicBezTo>
                    <a:pt x="139" y="651"/>
                    <a:pt x="139" y="651"/>
                    <a:pt x="139" y="651"/>
                  </a:cubicBezTo>
                  <a:cubicBezTo>
                    <a:pt x="139" y="651"/>
                    <a:pt x="139" y="651"/>
                    <a:pt x="139" y="650"/>
                  </a:cubicBezTo>
                  <a:cubicBezTo>
                    <a:pt x="140" y="651"/>
                    <a:pt x="140" y="650"/>
                    <a:pt x="139" y="650"/>
                  </a:cubicBezTo>
                  <a:cubicBezTo>
                    <a:pt x="139" y="650"/>
                    <a:pt x="143" y="649"/>
                    <a:pt x="142" y="648"/>
                  </a:cubicBezTo>
                  <a:close/>
                  <a:moveTo>
                    <a:pt x="146" y="644"/>
                  </a:moveTo>
                  <a:cubicBezTo>
                    <a:pt x="146" y="644"/>
                    <a:pt x="145" y="644"/>
                    <a:pt x="145" y="644"/>
                  </a:cubicBezTo>
                  <a:cubicBezTo>
                    <a:pt x="145" y="644"/>
                    <a:pt x="146" y="644"/>
                    <a:pt x="145" y="643"/>
                  </a:cubicBezTo>
                  <a:cubicBezTo>
                    <a:pt x="144" y="642"/>
                    <a:pt x="143" y="645"/>
                    <a:pt x="146" y="644"/>
                  </a:cubicBezTo>
                  <a:close/>
                  <a:moveTo>
                    <a:pt x="140" y="646"/>
                  </a:moveTo>
                  <a:cubicBezTo>
                    <a:pt x="140" y="646"/>
                    <a:pt x="140" y="646"/>
                    <a:pt x="140" y="647"/>
                  </a:cubicBezTo>
                  <a:cubicBezTo>
                    <a:pt x="140" y="647"/>
                    <a:pt x="140" y="646"/>
                    <a:pt x="140" y="646"/>
                  </a:cubicBezTo>
                  <a:close/>
                  <a:moveTo>
                    <a:pt x="138" y="568"/>
                  </a:moveTo>
                  <a:cubicBezTo>
                    <a:pt x="135" y="568"/>
                    <a:pt x="135" y="570"/>
                    <a:pt x="136" y="571"/>
                  </a:cubicBezTo>
                  <a:cubicBezTo>
                    <a:pt x="138" y="573"/>
                    <a:pt x="141" y="575"/>
                    <a:pt x="143" y="574"/>
                  </a:cubicBezTo>
                  <a:cubicBezTo>
                    <a:pt x="143" y="574"/>
                    <a:pt x="142" y="573"/>
                    <a:pt x="142" y="573"/>
                  </a:cubicBezTo>
                  <a:cubicBezTo>
                    <a:pt x="146" y="573"/>
                    <a:pt x="149" y="570"/>
                    <a:pt x="145" y="567"/>
                  </a:cubicBezTo>
                  <a:cubicBezTo>
                    <a:pt x="142" y="564"/>
                    <a:pt x="139" y="569"/>
                    <a:pt x="136" y="568"/>
                  </a:cubicBezTo>
                  <a:cubicBezTo>
                    <a:pt x="137" y="568"/>
                    <a:pt x="137" y="568"/>
                    <a:pt x="138" y="568"/>
                  </a:cubicBezTo>
                  <a:cubicBezTo>
                    <a:pt x="137" y="568"/>
                    <a:pt x="137" y="568"/>
                    <a:pt x="137" y="568"/>
                  </a:cubicBezTo>
                  <a:cubicBezTo>
                    <a:pt x="137" y="568"/>
                    <a:pt x="138" y="568"/>
                    <a:pt x="138" y="568"/>
                  </a:cubicBezTo>
                  <a:close/>
                  <a:moveTo>
                    <a:pt x="147" y="645"/>
                  </a:moveTo>
                  <a:cubicBezTo>
                    <a:pt x="147" y="645"/>
                    <a:pt x="147" y="644"/>
                    <a:pt x="147" y="645"/>
                  </a:cubicBezTo>
                  <a:cubicBezTo>
                    <a:pt x="147" y="645"/>
                    <a:pt x="147" y="645"/>
                    <a:pt x="147" y="645"/>
                  </a:cubicBezTo>
                  <a:close/>
                  <a:moveTo>
                    <a:pt x="152" y="643"/>
                  </a:moveTo>
                  <a:cubicBezTo>
                    <a:pt x="152" y="643"/>
                    <a:pt x="152" y="643"/>
                    <a:pt x="151" y="643"/>
                  </a:cubicBezTo>
                  <a:cubicBezTo>
                    <a:pt x="152" y="643"/>
                    <a:pt x="152" y="643"/>
                    <a:pt x="152" y="643"/>
                  </a:cubicBezTo>
                  <a:close/>
                  <a:moveTo>
                    <a:pt x="163" y="636"/>
                  </a:moveTo>
                  <a:cubicBezTo>
                    <a:pt x="160" y="636"/>
                    <a:pt x="161" y="632"/>
                    <a:pt x="157" y="633"/>
                  </a:cubicBezTo>
                  <a:cubicBezTo>
                    <a:pt x="155" y="634"/>
                    <a:pt x="153" y="636"/>
                    <a:pt x="152" y="638"/>
                  </a:cubicBezTo>
                  <a:cubicBezTo>
                    <a:pt x="151" y="641"/>
                    <a:pt x="153" y="641"/>
                    <a:pt x="155" y="640"/>
                  </a:cubicBezTo>
                  <a:cubicBezTo>
                    <a:pt x="156" y="639"/>
                    <a:pt x="157" y="638"/>
                    <a:pt x="158" y="638"/>
                  </a:cubicBezTo>
                  <a:cubicBezTo>
                    <a:pt x="160" y="637"/>
                    <a:pt x="162" y="638"/>
                    <a:pt x="164" y="637"/>
                  </a:cubicBezTo>
                  <a:cubicBezTo>
                    <a:pt x="164" y="636"/>
                    <a:pt x="162" y="636"/>
                    <a:pt x="162" y="636"/>
                  </a:cubicBezTo>
                  <a:cubicBezTo>
                    <a:pt x="162" y="636"/>
                    <a:pt x="163" y="636"/>
                    <a:pt x="163" y="636"/>
                  </a:cubicBezTo>
                  <a:close/>
                  <a:moveTo>
                    <a:pt x="167" y="640"/>
                  </a:moveTo>
                  <a:cubicBezTo>
                    <a:pt x="166" y="639"/>
                    <a:pt x="166" y="639"/>
                    <a:pt x="165" y="640"/>
                  </a:cubicBezTo>
                  <a:cubicBezTo>
                    <a:pt x="166" y="641"/>
                    <a:pt x="167" y="640"/>
                    <a:pt x="167" y="640"/>
                  </a:cubicBezTo>
                  <a:close/>
                  <a:moveTo>
                    <a:pt x="149" y="644"/>
                  </a:moveTo>
                  <a:cubicBezTo>
                    <a:pt x="148" y="644"/>
                    <a:pt x="148" y="644"/>
                    <a:pt x="148" y="644"/>
                  </a:cubicBezTo>
                  <a:cubicBezTo>
                    <a:pt x="148" y="645"/>
                    <a:pt x="149" y="644"/>
                    <a:pt x="149" y="644"/>
                  </a:cubicBezTo>
                  <a:close/>
                  <a:moveTo>
                    <a:pt x="148" y="643"/>
                  </a:moveTo>
                  <a:cubicBezTo>
                    <a:pt x="147" y="643"/>
                    <a:pt x="147" y="643"/>
                    <a:pt x="147" y="643"/>
                  </a:cubicBezTo>
                  <a:cubicBezTo>
                    <a:pt x="147" y="642"/>
                    <a:pt x="147" y="642"/>
                    <a:pt x="147" y="642"/>
                  </a:cubicBezTo>
                  <a:cubicBezTo>
                    <a:pt x="147" y="642"/>
                    <a:pt x="146" y="642"/>
                    <a:pt x="146" y="643"/>
                  </a:cubicBezTo>
                  <a:cubicBezTo>
                    <a:pt x="146" y="642"/>
                    <a:pt x="147" y="644"/>
                    <a:pt x="147" y="644"/>
                  </a:cubicBezTo>
                  <a:cubicBezTo>
                    <a:pt x="147" y="644"/>
                    <a:pt x="148" y="643"/>
                    <a:pt x="148" y="643"/>
                  </a:cubicBezTo>
                  <a:cubicBezTo>
                    <a:pt x="148" y="643"/>
                    <a:pt x="147" y="643"/>
                    <a:pt x="147" y="643"/>
                  </a:cubicBezTo>
                  <a:cubicBezTo>
                    <a:pt x="147" y="643"/>
                    <a:pt x="148" y="643"/>
                    <a:pt x="148" y="643"/>
                  </a:cubicBezTo>
                  <a:close/>
                  <a:moveTo>
                    <a:pt x="151" y="644"/>
                  </a:moveTo>
                  <a:cubicBezTo>
                    <a:pt x="150" y="644"/>
                    <a:pt x="150" y="644"/>
                    <a:pt x="149" y="644"/>
                  </a:cubicBezTo>
                  <a:cubicBezTo>
                    <a:pt x="149" y="645"/>
                    <a:pt x="151" y="644"/>
                    <a:pt x="151" y="644"/>
                  </a:cubicBezTo>
                  <a:cubicBezTo>
                    <a:pt x="151" y="644"/>
                    <a:pt x="151" y="644"/>
                    <a:pt x="151" y="644"/>
                  </a:cubicBezTo>
                  <a:close/>
                  <a:moveTo>
                    <a:pt x="117" y="658"/>
                  </a:moveTo>
                  <a:cubicBezTo>
                    <a:pt x="116" y="657"/>
                    <a:pt x="117" y="659"/>
                    <a:pt x="117" y="658"/>
                  </a:cubicBezTo>
                  <a:cubicBezTo>
                    <a:pt x="117" y="657"/>
                    <a:pt x="116" y="658"/>
                    <a:pt x="117" y="658"/>
                  </a:cubicBezTo>
                  <a:close/>
                  <a:moveTo>
                    <a:pt x="109" y="662"/>
                  </a:moveTo>
                  <a:cubicBezTo>
                    <a:pt x="109" y="662"/>
                    <a:pt x="108" y="662"/>
                    <a:pt x="108" y="662"/>
                  </a:cubicBezTo>
                  <a:cubicBezTo>
                    <a:pt x="108" y="663"/>
                    <a:pt x="110" y="662"/>
                    <a:pt x="109" y="662"/>
                  </a:cubicBezTo>
                  <a:close/>
                  <a:moveTo>
                    <a:pt x="113" y="660"/>
                  </a:moveTo>
                  <a:cubicBezTo>
                    <a:pt x="112" y="660"/>
                    <a:pt x="112" y="661"/>
                    <a:pt x="112" y="661"/>
                  </a:cubicBezTo>
                  <a:cubicBezTo>
                    <a:pt x="112" y="663"/>
                    <a:pt x="115" y="659"/>
                    <a:pt x="113" y="660"/>
                  </a:cubicBezTo>
                  <a:close/>
                  <a:moveTo>
                    <a:pt x="101" y="663"/>
                  </a:moveTo>
                  <a:cubicBezTo>
                    <a:pt x="101" y="663"/>
                    <a:pt x="99" y="664"/>
                    <a:pt x="100" y="665"/>
                  </a:cubicBezTo>
                  <a:cubicBezTo>
                    <a:pt x="100" y="665"/>
                    <a:pt x="102" y="665"/>
                    <a:pt x="102" y="664"/>
                  </a:cubicBezTo>
                  <a:cubicBezTo>
                    <a:pt x="102" y="664"/>
                    <a:pt x="101" y="664"/>
                    <a:pt x="101" y="663"/>
                  </a:cubicBezTo>
                  <a:cubicBezTo>
                    <a:pt x="102" y="664"/>
                    <a:pt x="101" y="663"/>
                    <a:pt x="101" y="663"/>
                  </a:cubicBezTo>
                  <a:cubicBezTo>
                    <a:pt x="101" y="663"/>
                    <a:pt x="102" y="664"/>
                    <a:pt x="101" y="663"/>
                  </a:cubicBezTo>
                  <a:close/>
                  <a:moveTo>
                    <a:pt x="96" y="666"/>
                  </a:moveTo>
                  <a:cubicBezTo>
                    <a:pt x="94" y="666"/>
                    <a:pt x="92" y="666"/>
                    <a:pt x="90" y="666"/>
                  </a:cubicBezTo>
                  <a:cubicBezTo>
                    <a:pt x="91" y="668"/>
                    <a:pt x="96" y="668"/>
                    <a:pt x="97" y="666"/>
                  </a:cubicBezTo>
                  <a:cubicBezTo>
                    <a:pt x="97" y="666"/>
                    <a:pt x="96" y="666"/>
                    <a:pt x="95" y="666"/>
                  </a:cubicBezTo>
                  <a:cubicBezTo>
                    <a:pt x="95" y="666"/>
                    <a:pt x="96" y="666"/>
                    <a:pt x="96" y="666"/>
                  </a:cubicBezTo>
                  <a:close/>
                  <a:moveTo>
                    <a:pt x="90" y="665"/>
                  </a:moveTo>
                  <a:cubicBezTo>
                    <a:pt x="91" y="665"/>
                    <a:pt x="90" y="663"/>
                    <a:pt x="89" y="663"/>
                  </a:cubicBezTo>
                  <a:cubicBezTo>
                    <a:pt x="89" y="663"/>
                    <a:pt x="87" y="664"/>
                    <a:pt x="88" y="665"/>
                  </a:cubicBezTo>
                  <a:cubicBezTo>
                    <a:pt x="88" y="665"/>
                    <a:pt x="88" y="664"/>
                    <a:pt x="88" y="664"/>
                  </a:cubicBezTo>
                  <a:cubicBezTo>
                    <a:pt x="90" y="665"/>
                    <a:pt x="88" y="665"/>
                    <a:pt x="88" y="665"/>
                  </a:cubicBezTo>
                  <a:cubicBezTo>
                    <a:pt x="87" y="665"/>
                    <a:pt x="87" y="666"/>
                    <a:pt x="87" y="666"/>
                  </a:cubicBezTo>
                  <a:cubicBezTo>
                    <a:pt x="87" y="667"/>
                    <a:pt x="83" y="666"/>
                    <a:pt x="82" y="667"/>
                  </a:cubicBezTo>
                  <a:cubicBezTo>
                    <a:pt x="83" y="668"/>
                    <a:pt x="89" y="666"/>
                    <a:pt x="90" y="666"/>
                  </a:cubicBezTo>
                  <a:cubicBezTo>
                    <a:pt x="90" y="666"/>
                    <a:pt x="89" y="665"/>
                    <a:pt x="89" y="665"/>
                  </a:cubicBezTo>
                  <a:cubicBezTo>
                    <a:pt x="89" y="665"/>
                    <a:pt x="91" y="664"/>
                    <a:pt x="90" y="665"/>
                  </a:cubicBezTo>
                  <a:close/>
                  <a:moveTo>
                    <a:pt x="119" y="656"/>
                  </a:moveTo>
                  <a:cubicBezTo>
                    <a:pt x="119" y="656"/>
                    <a:pt x="119" y="657"/>
                    <a:pt x="119" y="657"/>
                  </a:cubicBezTo>
                  <a:cubicBezTo>
                    <a:pt x="119" y="657"/>
                    <a:pt x="120" y="656"/>
                    <a:pt x="119" y="656"/>
                  </a:cubicBezTo>
                  <a:close/>
                  <a:moveTo>
                    <a:pt x="124" y="527"/>
                  </a:moveTo>
                  <a:cubicBezTo>
                    <a:pt x="126" y="527"/>
                    <a:pt x="126" y="525"/>
                    <a:pt x="125" y="524"/>
                  </a:cubicBezTo>
                  <a:cubicBezTo>
                    <a:pt x="125" y="524"/>
                    <a:pt x="123" y="524"/>
                    <a:pt x="122" y="524"/>
                  </a:cubicBezTo>
                  <a:cubicBezTo>
                    <a:pt x="119" y="523"/>
                    <a:pt x="118" y="520"/>
                    <a:pt x="115" y="519"/>
                  </a:cubicBezTo>
                  <a:cubicBezTo>
                    <a:pt x="113" y="519"/>
                    <a:pt x="112" y="520"/>
                    <a:pt x="110" y="520"/>
                  </a:cubicBezTo>
                  <a:cubicBezTo>
                    <a:pt x="109" y="520"/>
                    <a:pt x="109" y="519"/>
                    <a:pt x="107" y="519"/>
                  </a:cubicBezTo>
                  <a:cubicBezTo>
                    <a:pt x="105" y="518"/>
                    <a:pt x="104" y="519"/>
                    <a:pt x="105" y="522"/>
                  </a:cubicBezTo>
                  <a:cubicBezTo>
                    <a:pt x="106" y="524"/>
                    <a:pt x="108" y="523"/>
                    <a:pt x="110" y="523"/>
                  </a:cubicBezTo>
                  <a:cubicBezTo>
                    <a:pt x="113" y="523"/>
                    <a:pt x="115" y="525"/>
                    <a:pt x="117" y="528"/>
                  </a:cubicBezTo>
                  <a:cubicBezTo>
                    <a:pt x="119" y="529"/>
                    <a:pt x="119" y="530"/>
                    <a:pt x="121" y="528"/>
                  </a:cubicBezTo>
                  <a:cubicBezTo>
                    <a:pt x="122" y="527"/>
                    <a:pt x="121" y="527"/>
                    <a:pt x="123" y="527"/>
                  </a:cubicBezTo>
                  <a:cubicBezTo>
                    <a:pt x="123" y="527"/>
                    <a:pt x="125" y="527"/>
                    <a:pt x="124" y="527"/>
                  </a:cubicBezTo>
                  <a:close/>
                  <a:moveTo>
                    <a:pt x="116" y="659"/>
                  </a:moveTo>
                  <a:cubicBezTo>
                    <a:pt x="115" y="660"/>
                    <a:pt x="117" y="660"/>
                    <a:pt x="117" y="659"/>
                  </a:cubicBezTo>
                  <a:cubicBezTo>
                    <a:pt x="116" y="659"/>
                    <a:pt x="116" y="659"/>
                    <a:pt x="116" y="659"/>
                  </a:cubicBezTo>
                  <a:close/>
                  <a:moveTo>
                    <a:pt x="119" y="656"/>
                  </a:moveTo>
                  <a:cubicBezTo>
                    <a:pt x="119" y="656"/>
                    <a:pt x="119" y="656"/>
                    <a:pt x="119" y="656"/>
                  </a:cubicBezTo>
                  <a:cubicBezTo>
                    <a:pt x="119" y="656"/>
                    <a:pt x="119" y="656"/>
                    <a:pt x="119" y="656"/>
                  </a:cubicBezTo>
                  <a:close/>
                  <a:moveTo>
                    <a:pt x="132" y="651"/>
                  </a:moveTo>
                  <a:cubicBezTo>
                    <a:pt x="132" y="651"/>
                    <a:pt x="131" y="650"/>
                    <a:pt x="130" y="650"/>
                  </a:cubicBezTo>
                  <a:cubicBezTo>
                    <a:pt x="129" y="650"/>
                    <a:pt x="129" y="651"/>
                    <a:pt x="128" y="652"/>
                  </a:cubicBezTo>
                  <a:cubicBezTo>
                    <a:pt x="128" y="652"/>
                    <a:pt x="128" y="653"/>
                    <a:pt x="128" y="654"/>
                  </a:cubicBezTo>
                  <a:cubicBezTo>
                    <a:pt x="127" y="654"/>
                    <a:pt x="126" y="654"/>
                    <a:pt x="125" y="655"/>
                  </a:cubicBezTo>
                  <a:cubicBezTo>
                    <a:pt x="125" y="655"/>
                    <a:pt x="123" y="658"/>
                    <a:pt x="124" y="658"/>
                  </a:cubicBezTo>
                  <a:cubicBezTo>
                    <a:pt x="127" y="657"/>
                    <a:pt x="129" y="653"/>
                    <a:pt x="132" y="651"/>
                  </a:cubicBezTo>
                  <a:cubicBezTo>
                    <a:pt x="131" y="652"/>
                    <a:pt x="132" y="651"/>
                    <a:pt x="132" y="651"/>
                  </a:cubicBezTo>
                  <a:close/>
                  <a:moveTo>
                    <a:pt x="79" y="668"/>
                  </a:moveTo>
                  <a:cubicBezTo>
                    <a:pt x="79" y="668"/>
                    <a:pt x="79" y="668"/>
                    <a:pt x="79" y="668"/>
                  </a:cubicBezTo>
                  <a:cubicBezTo>
                    <a:pt x="79" y="668"/>
                    <a:pt x="79" y="668"/>
                    <a:pt x="79" y="668"/>
                  </a:cubicBezTo>
                  <a:close/>
                  <a:moveTo>
                    <a:pt x="118" y="658"/>
                  </a:moveTo>
                  <a:cubicBezTo>
                    <a:pt x="118" y="658"/>
                    <a:pt x="117" y="658"/>
                    <a:pt x="117" y="659"/>
                  </a:cubicBezTo>
                  <a:cubicBezTo>
                    <a:pt x="117" y="659"/>
                    <a:pt x="119" y="659"/>
                    <a:pt x="119" y="659"/>
                  </a:cubicBezTo>
                  <a:cubicBezTo>
                    <a:pt x="120" y="658"/>
                    <a:pt x="119" y="657"/>
                    <a:pt x="118" y="658"/>
                  </a:cubicBezTo>
                  <a:close/>
                  <a:moveTo>
                    <a:pt x="361" y="628"/>
                  </a:moveTo>
                  <a:cubicBezTo>
                    <a:pt x="361" y="628"/>
                    <a:pt x="360" y="626"/>
                    <a:pt x="360" y="628"/>
                  </a:cubicBezTo>
                  <a:cubicBezTo>
                    <a:pt x="360" y="628"/>
                    <a:pt x="360" y="628"/>
                    <a:pt x="361" y="628"/>
                  </a:cubicBezTo>
                  <a:close/>
                  <a:moveTo>
                    <a:pt x="364" y="634"/>
                  </a:moveTo>
                  <a:cubicBezTo>
                    <a:pt x="364" y="635"/>
                    <a:pt x="364" y="634"/>
                    <a:pt x="364" y="634"/>
                  </a:cubicBezTo>
                  <a:cubicBezTo>
                    <a:pt x="364" y="635"/>
                    <a:pt x="366" y="637"/>
                    <a:pt x="367" y="637"/>
                  </a:cubicBezTo>
                  <a:cubicBezTo>
                    <a:pt x="366" y="635"/>
                    <a:pt x="365" y="634"/>
                    <a:pt x="364" y="632"/>
                  </a:cubicBezTo>
                  <a:cubicBezTo>
                    <a:pt x="364" y="632"/>
                    <a:pt x="365" y="632"/>
                    <a:pt x="365" y="632"/>
                  </a:cubicBezTo>
                  <a:cubicBezTo>
                    <a:pt x="365" y="632"/>
                    <a:pt x="364" y="631"/>
                    <a:pt x="364" y="631"/>
                  </a:cubicBezTo>
                  <a:cubicBezTo>
                    <a:pt x="364" y="631"/>
                    <a:pt x="364" y="631"/>
                    <a:pt x="363" y="631"/>
                  </a:cubicBezTo>
                  <a:cubicBezTo>
                    <a:pt x="363" y="631"/>
                    <a:pt x="363" y="632"/>
                    <a:pt x="364" y="632"/>
                  </a:cubicBezTo>
                  <a:cubicBezTo>
                    <a:pt x="364" y="632"/>
                    <a:pt x="363" y="632"/>
                    <a:pt x="363" y="632"/>
                  </a:cubicBezTo>
                  <a:cubicBezTo>
                    <a:pt x="364" y="633"/>
                    <a:pt x="364" y="634"/>
                    <a:pt x="364" y="634"/>
                  </a:cubicBezTo>
                  <a:close/>
                  <a:moveTo>
                    <a:pt x="363" y="628"/>
                  </a:moveTo>
                  <a:cubicBezTo>
                    <a:pt x="363" y="628"/>
                    <a:pt x="363" y="629"/>
                    <a:pt x="363" y="629"/>
                  </a:cubicBezTo>
                  <a:cubicBezTo>
                    <a:pt x="363" y="629"/>
                    <a:pt x="363" y="629"/>
                    <a:pt x="363" y="628"/>
                  </a:cubicBezTo>
                  <a:close/>
                  <a:moveTo>
                    <a:pt x="363" y="630"/>
                  </a:moveTo>
                  <a:cubicBezTo>
                    <a:pt x="363" y="630"/>
                    <a:pt x="363" y="630"/>
                    <a:pt x="363" y="630"/>
                  </a:cubicBezTo>
                  <a:cubicBezTo>
                    <a:pt x="362" y="629"/>
                    <a:pt x="362" y="630"/>
                    <a:pt x="363" y="631"/>
                  </a:cubicBezTo>
                  <a:cubicBezTo>
                    <a:pt x="363" y="631"/>
                    <a:pt x="363" y="630"/>
                    <a:pt x="363" y="630"/>
                  </a:cubicBezTo>
                  <a:cubicBezTo>
                    <a:pt x="363" y="630"/>
                    <a:pt x="362" y="630"/>
                    <a:pt x="363" y="630"/>
                  </a:cubicBezTo>
                  <a:close/>
                  <a:moveTo>
                    <a:pt x="361" y="629"/>
                  </a:moveTo>
                  <a:cubicBezTo>
                    <a:pt x="361" y="629"/>
                    <a:pt x="360" y="630"/>
                    <a:pt x="361" y="631"/>
                  </a:cubicBezTo>
                  <a:cubicBezTo>
                    <a:pt x="361" y="630"/>
                    <a:pt x="362" y="629"/>
                    <a:pt x="362" y="629"/>
                  </a:cubicBezTo>
                  <a:cubicBezTo>
                    <a:pt x="361" y="628"/>
                    <a:pt x="361" y="629"/>
                    <a:pt x="361" y="629"/>
                  </a:cubicBezTo>
                  <a:close/>
                  <a:moveTo>
                    <a:pt x="362" y="624"/>
                  </a:moveTo>
                  <a:cubicBezTo>
                    <a:pt x="362" y="624"/>
                    <a:pt x="361" y="624"/>
                    <a:pt x="360" y="624"/>
                  </a:cubicBezTo>
                  <a:cubicBezTo>
                    <a:pt x="360" y="625"/>
                    <a:pt x="361" y="626"/>
                    <a:pt x="361" y="625"/>
                  </a:cubicBezTo>
                  <a:cubicBezTo>
                    <a:pt x="361" y="625"/>
                    <a:pt x="361" y="625"/>
                    <a:pt x="361" y="625"/>
                  </a:cubicBezTo>
                  <a:cubicBezTo>
                    <a:pt x="363" y="625"/>
                    <a:pt x="361" y="624"/>
                    <a:pt x="362" y="624"/>
                  </a:cubicBezTo>
                  <a:close/>
                  <a:moveTo>
                    <a:pt x="361" y="626"/>
                  </a:moveTo>
                  <a:cubicBezTo>
                    <a:pt x="361" y="626"/>
                    <a:pt x="361" y="626"/>
                    <a:pt x="361" y="626"/>
                  </a:cubicBezTo>
                  <a:cubicBezTo>
                    <a:pt x="361" y="626"/>
                    <a:pt x="361" y="626"/>
                    <a:pt x="361" y="626"/>
                  </a:cubicBezTo>
                  <a:close/>
                  <a:moveTo>
                    <a:pt x="361" y="628"/>
                  </a:moveTo>
                  <a:cubicBezTo>
                    <a:pt x="361" y="629"/>
                    <a:pt x="363" y="628"/>
                    <a:pt x="361" y="627"/>
                  </a:cubicBezTo>
                  <a:cubicBezTo>
                    <a:pt x="361" y="627"/>
                    <a:pt x="361" y="628"/>
                    <a:pt x="361" y="628"/>
                  </a:cubicBezTo>
                  <a:close/>
                  <a:moveTo>
                    <a:pt x="368" y="616"/>
                  </a:moveTo>
                  <a:cubicBezTo>
                    <a:pt x="368" y="616"/>
                    <a:pt x="367" y="616"/>
                    <a:pt x="367" y="616"/>
                  </a:cubicBezTo>
                  <a:cubicBezTo>
                    <a:pt x="367" y="616"/>
                    <a:pt x="367" y="616"/>
                    <a:pt x="368" y="616"/>
                  </a:cubicBezTo>
                  <a:close/>
                  <a:moveTo>
                    <a:pt x="433" y="703"/>
                  </a:moveTo>
                  <a:cubicBezTo>
                    <a:pt x="432" y="702"/>
                    <a:pt x="432" y="703"/>
                    <a:pt x="432" y="703"/>
                  </a:cubicBezTo>
                  <a:cubicBezTo>
                    <a:pt x="432" y="703"/>
                    <a:pt x="433" y="703"/>
                    <a:pt x="433" y="703"/>
                  </a:cubicBezTo>
                  <a:cubicBezTo>
                    <a:pt x="433" y="702"/>
                    <a:pt x="433" y="702"/>
                    <a:pt x="433" y="702"/>
                  </a:cubicBezTo>
                  <a:cubicBezTo>
                    <a:pt x="433" y="702"/>
                    <a:pt x="433" y="703"/>
                    <a:pt x="433" y="703"/>
                  </a:cubicBezTo>
                  <a:close/>
                  <a:moveTo>
                    <a:pt x="431" y="704"/>
                  </a:moveTo>
                  <a:cubicBezTo>
                    <a:pt x="431" y="704"/>
                    <a:pt x="431" y="704"/>
                    <a:pt x="432" y="704"/>
                  </a:cubicBezTo>
                  <a:cubicBezTo>
                    <a:pt x="432" y="704"/>
                    <a:pt x="431" y="703"/>
                    <a:pt x="431" y="703"/>
                  </a:cubicBezTo>
                  <a:cubicBezTo>
                    <a:pt x="431" y="704"/>
                    <a:pt x="431" y="704"/>
                    <a:pt x="431" y="704"/>
                  </a:cubicBezTo>
                  <a:close/>
                  <a:moveTo>
                    <a:pt x="363" y="623"/>
                  </a:moveTo>
                  <a:cubicBezTo>
                    <a:pt x="363" y="623"/>
                    <a:pt x="363" y="623"/>
                    <a:pt x="363" y="622"/>
                  </a:cubicBezTo>
                  <a:cubicBezTo>
                    <a:pt x="363" y="623"/>
                    <a:pt x="362" y="623"/>
                    <a:pt x="363" y="623"/>
                  </a:cubicBezTo>
                  <a:close/>
                  <a:moveTo>
                    <a:pt x="374" y="633"/>
                  </a:moveTo>
                  <a:cubicBezTo>
                    <a:pt x="374" y="633"/>
                    <a:pt x="374" y="633"/>
                    <a:pt x="374" y="634"/>
                  </a:cubicBezTo>
                  <a:cubicBezTo>
                    <a:pt x="376" y="633"/>
                    <a:pt x="376" y="633"/>
                    <a:pt x="376" y="631"/>
                  </a:cubicBezTo>
                  <a:cubicBezTo>
                    <a:pt x="375" y="632"/>
                    <a:pt x="374" y="632"/>
                    <a:pt x="374" y="633"/>
                  </a:cubicBezTo>
                  <a:cubicBezTo>
                    <a:pt x="374" y="633"/>
                    <a:pt x="374" y="632"/>
                    <a:pt x="374" y="632"/>
                  </a:cubicBezTo>
                  <a:cubicBezTo>
                    <a:pt x="374" y="632"/>
                    <a:pt x="374" y="633"/>
                    <a:pt x="374" y="633"/>
                  </a:cubicBezTo>
                  <a:cubicBezTo>
                    <a:pt x="374" y="633"/>
                    <a:pt x="374" y="632"/>
                    <a:pt x="374" y="632"/>
                  </a:cubicBezTo>
                  <a:cubicBezTo>
                    <a:pt x="374" y="632"/>
                    <a:pt x="374" y="633"/>
                    <a:pt x="374" y="633"/>
                  </a:cubicBezTo>
                  <a:close/>
                  <a:moveTo>
                    <a:pt x="368" y="615"/>
                  </a:moveTo>
                  <a:cubicBezTo>
                    <a:pt x="368" y="615"/>
                    <a:pt x="368" y="615"/>
                    <a:pt x="368" y="616"/>
                  </a:cubicBezTo>
                  <a:cubicBezTo>
                    <a:pt x="368" y="616"/>
                    <a:pt x="368" y="615"/>
                    <a:pt x="368" y="615"/>
                  </a:cubicBezTo>
                  <a:close/>
                  <a:moveTo>
                    <a:pt x="376" y="634"/>
                  </a:moveTo>
                  <a:cubicBezTo>
                    <a:pt x="375" y="633"/>
                    <a:pt x="376" y="637"/>
                    <a:pt x="376" y="634"/>
                  </a:cubicBezTo>
                  <a:cubicBezTo>
                    <a:pt x="376" y="634"/>
                    <a:pt x="376" y="635"/>
                    <a:pt x="376" y="634"/>
                  </a:cubicBezTo>
                  <a:close/>
                  <a:moveTo>
                    <a:pt x="433" y="704"/>
                  </a:moveTo>
                  <a:cubicBezTo>
                    <a:pt x="432" y="704"/>
                    <a:pt x="432" y="705"/>
                    <a:pt x="433" y="705"/>
                  </a:cubicBezTo>
                  <a:cubicBezTo>
                    <a:pt x="433" y="704"/>
                    <a:pt x="433" y="704"/>
                    <a:pt x="433" y="704"/>
                  </a:cubicBezTo>
                  <a:close/>
                  <a:moveTo>
                    <a:pt x="363" y="624"/>
                  </a:moveTo>
                  <a:cubicBezTo>
                    <a:pt x="364" y="625"/>
                    <a:pt x="363" y="623"/>
                    <a:pt x="363" y="623"/>
                  </a:cubicBezTo>
                  <a:cubicBezTo>
                    <a:pt x="362" y="623"/>
                    <a:pt x="362" y="623"/>
                    <a:pt x="363" y="624"/>
                  </a:cubicBezTo>
                  <a:close/>
                  <a:moveTo>
                    <a:pt x="360" y="615"/>
                  </a:moveTo>
                  <a:cubicBezTo>
                    <a:pt x="360" y="615"/>
                    <a:pt x="360" y="612"/>
                    <a:pt x="359" y="612"/>
                  </a:cubicBezTo>
                  <a:cubicBezTo>
                    <a:pt x="358" y="612"/>
                    <a:pt x="359" y="614"/>
                    <a:pt x="358" y="614"/>
                  </a:cubicBezTo>
                  <a:cubicBezTo>
                    <a:pt x="360" y="613"/>
                    <a:pt x="358" y="611"/>
                    <a:pt x="357" y="611"/>
                  </a:cubicBezTo>
                  <a:cubicBezTo>
                    <a:pt x="357" y="611"/>
                    <a:pt x="357" y="611"/>
                    <a:pt x="357" y="612"/>
                  </a:cubicBezTo>
                  <a:cubicBezTo>
                    <a:pt x="357" y="612"/>
                    <a:pt x="356" y="611"/>
                    <a:pt x="356" y="611"/>
                  </a:cubicBezTo>
                  <a:cubicBezTo>
                    <a:pt x="355" y="612"/>
                    <a:pt x="356" y="612"/>
                    <a:pt x="356" y="612"/>
                  </a:cubicBezTo>
                  <a:cubicBezTo>
                    <a:pt x="356" y="612"/>
                    <a:pt x="356" y="612"/>
                    <a:pt x="355" y="611"/>
                  </a:cubicBezTo>
                  <a:cubicBezTo>
                    <a:pt x="355" y="612"/>
                    <a:pt x="355" y="615"/>
                    <a:pt x="357" y="614"/>
                  </a:cubicBezTo>
                  <a:cubicBezTo>
                    <a:pt x="356" y="614"/>
                    <a:pt x="356" y="614"/>
                    <a:pt x="356" y="614"/>
                  </a:cubicBezTo>
                  <a:cubicBezTo>
                    <a:pt x="356" y="614"/>
                    <a:pt x="357" y="614"/>
                    <a:pt x="357" y="614"/>
                  </a:cubicBezTo>
                  <a:cubicBezTo>
                    <a:pt x="357" y="615"/>
                    <a:pt x="356" y="615"/>
                    <a:pt x="356" y="615"/>
                  </a:cubicBezTo>
                  <a:cubicBezTo>
                    <a:pt x="356" y="615"/>
                    <a:pt x="358" y="616"/>
                    <a:pt x="358" y="615"/>
                  </a:cubicBezTo>
                  <a:cubicBezTo>
                    <a:pt x="358" y="616"/>
                    <a:pt x="358" y="617"/>
                    <a:pt x="358" y="617"/>
                  </a:cubicBezTo>
                  <a:cubicBezTo>
                    <a:pt x="357" y="616"/>
                    <a:pt x="357" y="616"/>
                    <a:pt x="356" y="617"/>
                  </a:cubicBezTo>
                  <a:cubicBezTo>
                    <a:pt x="356" y="617"/>
                    <a:pt x="356" y="618"/>
                    <a:pt x="356" y="618"/>
                  </a:cubicBezTo>
                  <a:cubicBezTo>
                    <a:pt x="357" y="618"/>
                    <a:pt x="357" y="618"/>
                    <a:pt x="357" y="618"/>
                  </a:cubicBezTo>
                  <a:cubicBezTo>
                    <a:pt x="357" y="619"/>
                    <a:pt x="356" y="621"/>
                    <a:pt x="357" y="622"/>
                  </a:cubicBezTo>
                  <a:cubicBezTo>
                    <a:pt x="357" y="621"/>
                    <a:pt x="357" y="618"/>
                    <a:pt x="358" y="618"/>
                  </a:cubicBezTo>
                  <a:cubicBezTo>
                    <a:pt x="358" y="618"/>
                    <a:pt x="358" y="621"/>
                    <a:pt x="358" y="621"/>
                  </a:cubicBezTo>
                  <a:cubicBezTo>
                    <a:pt x="359" y="621"/>
                    <a:pt x="358" y="618"/>
                    <a:pt x="358" y="618"/>
                  </a:cubicBezTo>
                  <a:cubicBezTo>
                    <a:pt x="359" y="618"/>
                    <a:pt x="359" y="618"/>
                    <a:pt x="359" y="618"/>
                  </a:cubicBezTo>
                  <a:cubicBezTo>
                    <a:pt x="359" y="618"/>
                    <a:pt x="359" y="617"/>
                    <a:pt x="358" y="617"/>
                  </a:cubicBezTo>
                  <a:cubicBezTo>
                    <a:pt x="359" y="617"/>
                    <a:pt x="359" y="616"/>
                    <a:pt x="359" y="616"/>
                  </a:cubicBezTo>
                  <a:cubicBezTo>
                    <a:pt x="358" y="615"/>
                    <a:pt x="360" y="615"/>
                    <a:pt x="359" y="614"/>
                  </a:cubicBezTo>
                  <a:cubicBezTo>
                    <a:pt x="359" y="614"/>
                    <a:pt x="359" y="615"/>
                    <a:pt x="360" y="615"/>
                  </a:cubicBezTo>
                  <a:cubicBezTo>
                    <a:pt x="359" y="615"/>
                    <a:pt x="360" y="615"/>
                    <a:pt x="360" y="615"/>
                  </a:cubicBezTo>
                  <a:cubicBezTo>
                    <a:pt x="360" y="615"/>
                    <a:pt x="360" y="615"/>
                    <a:pt x="360" y="615"/>
                  </a:cubicBezTo>
                  <a:close/>
                  <a:moveTo>
                    <a:pt x="359" y="623"/>
                  </a:moveTo>
                  <a:cubicBezTo>
                    <a:pt x="359" y="623"/>
                    <a:pt x="359" y="623"/>
                    <a:pt x="359" y="623"/>
                  </a:cubicBezTo>
                  <a:cubicBezTo>
                    <a:pt x="359" y="623"/>
                    <a:pt x="359" y="623"/>
                    <a:pt x="359" y="624"/>
                  </a:cubicBezTo>
                  <a:cubicBezTo>
                    <a:pt x="359" y="624"/>
                    <a:pt x="359" y="622"/>
                    <a:pt x="359" y="623"/>
                  </a:cubicBezTo>
                  <a:close/>
                  <a:moveTo>
                    <a:pt x="357" y="623"/>
                  </a:moveTo>
                  <a:cubicBezTo>
                    <a:pt x="357" y="623"/>
                    <a:pt x="356" y="623"/>
                    <a:pt x="356" y="623"/>
                  </a:cubicBezTo>
                  <a:cubicBezTo>
                    <a:pt x="356" y="623"/>
                    <a:pt x="356" y="623"/>
                    <a:pt x="356" y="624"/>
                  </a:cubicBezTo>
                  <a:cubicBezTo>
                    <a:pt x="356" y="624"/>
                    <a:pt x="357" y="623"/>
                    <a:pt x="357" y="623"/>
                  </a:cubicBezTo>
                  <a:cubicBezTo>
                    <a:pt x="357" y="623"/>
                    <a:pt x="357" y="623"/>
                    <a:pt x="357" y="623"/>
                  </a:cubicBezTo>
                  <a:close/>
                  <a:moveTo>
                    <a:pt x="359" y="616"/>
                  </a:moveTo>
                  <a:cubicBezTo>
                    <a:pt x="359" y="616"/>
                    <a:pt x="359" y="616"/>
                    <a:pt x="359" y="616"/>
                  </a:cubicBezTo>
                  <a:cubicBezTo>
                    <a:pt x="360" y="616"/>
                    <a:pt x="359" y="616"/>
                    <a:pt x="359" y="616"/>
                  </a:cubicBezTo>
                  <a:close/>
                  <a:moveTo>
                    <a:pt x="357" y="599"/>
                  </a:moveTo>
                  <a:cubicBezTo>
                    <a:pt x="357" y="599"/>
                    <a:pt x="357" y="599"/>
                    <a:pt x="357" y="599"/>
                  </a:cubicBezTo>
                  <a:cubicBezTo>
                    <a:pt x="357" y="599"/>
                    <a:pt x="357" y="599"/>
                    <a:pt x="357" y="599"/>
                  </a:cubicBezTo>
                  <a:close/>
                  <a:moveTo>
                    <a:pt x="356" y="598"/>
                  </a:moveTo>
                  <a:cubicBezTo>
                    <a:pt x="356" y="598"/>
                    <a:pt x="357" y="598"/>
                    <a:pt x="357" y="598"/>
                  </a:cubicBezTo>
                  <a:cubicBezTo>
                    <a:pt x="357" y="598"/>
                    <a:pt x="356" y="598"/>
                    <a:pt x="356" y="598"/>
                  </a:cubicBezTo>
                  <a:close/>
                  <a:moveTo>
                    <a:pt x="357" y="600"/>
                  </a:moveTo>
                  <a:cubicBezTo>
                    <a:pt x="358" y="600"/>
                    <a:pt x="357" y="599"/>
                    <a:pt x="357" y="599"/>
                  </a:cubicBezTo>
                  <a:cubicBezTo>
                    <a:pt x="357" y="599"/>
                    <a:pt x="357" y="600"/>
                    <a:pt x="357" y="600"/>
                  </a:cubicBezTo>
                  <a:close/>
                  <a:moveTo>
                    <a:pt x="362" y="628"/>
                  </a:moveTo>
                  <a:cubicBezTo>
                    <a:pt x="363" y="628"/>
                    <a:pt x="363" y="627"/>
                    <a:pt x="362" y="627"/>
                  </a:cubicBezTo>
                  <a:cubicBezTo>
                    <a:pt x="361" y="627"/>
                    <a:pt x="362" y="628"/>
                    <a:pt x="362" y="628"/>
                  </a:cubicBezTo>
                  <a:close/>
                  <a:moveTo>
                    <a:pt x="362" y="629"/>
                  </a:moveTo>
                  <a:cubicBezTo>
                    <a:pt x="362" y="629"/>
                    <a:pt x="362" y="629"/>
                    <a:pt x="362" y="629"/>
                  </a:cubicBezTo>
                  <a:cubicBezTo>
                    <a:pt x="362" y="629"/>
                    <a:pt x="362" y="629"/>
                    <a:pt x="362" y="629"/>
                  </a:cubicBezTo>
                  <a:close/>
                  <a:moveTo>
                    <a:pt x="360" y="623"/>
                  </a:moveTo>
                  <a:cubicBezTo>
                    <a:pt x="360" y="623"/>
                    <a:pt x="360" y="623"/>
                    <a:pt x="360" y="623"/>
                  </a:cubicBezTo>
                  <a:cubicBezTo>
                    <a:pt x="360" y="622"/>
                    <a:pt x="362" y="622"/>
                    <a:pt x="362" y="621"/>
                  </a:cubicBezTo>
                  <a:cubicBezTo>
                    <a:pt x="361" y="621"/>
                    <a:pt x="362" y="623"/>
                    <a:pt x="362" y="623"/>
                  </a:cubicBezTo>
                  <a:cubicBezTo>
                    <a:pt x="363" y="622"/>
                    <a:pt x="363" y="620"/>
                    <a:pt x="362" y="620"/>
                  </a:cubicBezTo>
                  <a:cubicBezTo>
                    <a:pt x="364" y="620"/>
                    <a:pt x="364" y="623"/>
                    <a:pt x="363" y="624"/>
                  </a:cubicBezTo>
                  <a:cubicBezTo>
                    <a:pt x="363" y="626"/>
                    <a:pt x="361" y="627"/>
                    <a:pt x="364" y="626"/>
                  </a:cubicBezTo>
                  <a:cubicBezTo>
                    <a:pt x="364" y="627"/>
                    <a:pt x="364" y="628"/>
                    <a:pt x="365" y="628"/>
                  </a:cubicBezTo>
                  <a:cubicBezTo>
                    <a:pt x="365" y="628"/>
                    <a:pt x="364" y="628"/>
                    <a:pt x="364" y="629"/>
                  </a:cubicBezTo>
                  <a:cubicBezTo>
                    <a:pt x="365" y="629"/>
                    <a:pt x="365" y="629"/>
                    <a:pt x="365" y="629"/>
                  </a:cubicBezTo>
                  <a:cubicBezTo>
                    <a:pt x="365" y="629"/>
                    <a:pt x="363" y="629"/>
                    <a:pt x="363" y="630"/>
                  </a:cubicBezTo>
                  <a:cubicBezTo>
                    <a:pt x="363" y="631"/>
                    <a:pt x="365" y="630"/>
                    <a:pt x="365" y="630"/>
                  </a:cubicBezTo>
                  <a:cubicBezTo>
                    <a:pt x="365" y="631"/>
                    <a:pt x="365" y="631"/>
                    <a:pt x="365" y="631"/>
                  </a:cubicBezTo>
                  <a:cubicBezTo>
                    <a:pt x="365" y="632"/>
                    <a:pt x="366" y="631"/>
                    <a:pt x="366" y="630"/>
                  </a:cubicBezTo>
                  <a:cubicBezTo>
                    <a:pt x="366" y="630"/>
                    <a:pt x="367" y="632"/>
                    <a:pt x="367" y="632"/>
                  </a:cubicBezTo>
                  <a:cubicBezTo>
                    <a:pt x="367" y="631"/>
                    <a:pt x="367" y="631"/>
                    <a:pt x="367" y="630"/>
                  </a:cubicBezTo>
                  <a:cubicBezTo>
                    <a:pt x="367" y="631"/>
                    <a:pt x="367" y="632"/>
                    <a:pt x="367" y="633"/>
                  </a:cubicBezTo>
                  <a:cubicBezTo>
                    <a:pt x="367" y="632"/>
                    <a:pt x="368" y="632"/>
                    <a:pt x="368" y="632"/>
                  </a:cubicBezTo>
                  <a:cubicBezTo>
                    <a:pt x="368" y="633"/>
                    <a:pt x="368" y="633"/>
                    <a:pt x="367" y="633"/>
                  </a:cubicBezTo>
                  <a:cubicBezTo>
                    <a:pt x="368" y="633"/>
                    <a:pt x="368" y="634"/>
                    <a:pt x="368" y="634"/>
                  </a:cubicBezTo>
                  <a:cubicBezTo>
                    <a:pt x="368" y="634"/>
                    <a:pt x="368" y="634"/>
                    <a:pt x="368" y="634"/>
                  </a:cubicBezTo>
                  <a:cubicBezTo>
                    <a:pt x="369" y="634"/>
                    <a:pt x="368" y="634"/>
                    <a:pt x="368" y="635"/>
                  </a:cubicBezTo>
                  <a:cubicBezTo>
                    <a:pt x="368" y="635"/>
                    <a:pt x="369" y="633"/>
                    <a:pt x="369" y="633"/>
                  </a:cubicBezTo>
                  <a:cubicBezTo>
                    <a:pt x="369" y="634"/>
                    <a:pt x="369" y="635"/>
                    <a:pt x="369" y="636"/>
                  </a:cubicBezTo>
                  <a:cubicBezTo>
                    <a:pt x="371" y="638"/>
                    <a:pt x="371" y="636"/>
                    <a:pt x="371" y="636"/>
                  </a:cubicBezTo>
                  <a:cubicBezTo>
                    <a:pt x="372" y="636"/>
                    <a:pt x="371" y="635"/>
                    <a:pt x="371" y="635"/>
                  </a:cubicBezTo>
                  <a:cubicBezTo>
                    <a:pt x="371" y="635"/>
                    <a:pt x="371" y="635"/>
                    <a:pt x="371" y="635"/>
                  </a:cubicBezTo>
                  <a:cubicBezTo>
                    <a:pt x="371" y="634"/>
                    <a:pt x="371" y="634"/>
                    <a:pt x="371" y="634"/>
                  </a:cubicBezTo>
                  <a:cubicBezTo>
                    <a:pt x="371" y="634"/>
                    <a:pt x="371" y="634"/>
                    <a:pt x="371" y="633"/>
                  </a:cubicBezTo>
                  <a:cubicBezTo>
                    <a:pt x="371" y="633"/>
                    <a:pt x="370" y="634"/>
                    <a:pt x="370" y="634"/>
                  </a:cubicBezTo>
                  <a:cubicBezTo>
                    <a:pt x="370" y="634"/>
                    <a:pt x="370" y="634"/>
                    <a:pt x="370" y="633"/>
                  </a:cubicBezTo>
                  <a:cubicBezTo>
                    <a:pt x="371" y="634"/>
                    <a:pt x="371" y="633"/>
                    <a:pt x="371" y="632"/>
                  </a:cubicBezTo>
                  <a:cubicBezTo>
                    <a:pt x="371" y="632"/>
                    <a:pt x="371" y="632"/>
                    <a:pt x="371" y="632"/>
                  </a:cubicBezTo>
                  <a:cubicBezTo>
                    <a:pt x="371" y="632"/>
                    <a:pt x="372" y="630"/>
                    <a:pt x="371" y="630"/>
                  </a:cubicBezTo>
                  <a:cubicBezTo>
                    <a:pt x="371" y="630"/>
                    <a:pt x="371" y="631"/>
                    <a:pt x="370" y="631"/>
                  </a:cubicBezTo>
                  <a:cubicBezTo>
                    <a:pt x="370" y="630"/>
                    <a:pt x="369" y="632"/>
                    <a:pt x="369" y="632"/>
                  </a:cubicBezTo>
                  <a:cubicBezTo>
                    <a:pt x="369" y="630"/>
                    <a:pt x="371" y="631"/>
                    <a:pt x="371" y="630"/>
                  </a:cubicBezTo>
                  <a:cubicBezTo>
                    <a:pt x="371" y="629"/>
                    <a:pt x="370" y="629"/>
                    <a:pt x="369" y="630"/>
                  </a:cubicBezTo>
                  <a:cubicBezTo>
                    <a:pt x="369" y="628"/>
                    <a:pt x="369" y="630"/>
                    <a:pt x="368" y="629"/>
                  </a:cubicBezTo>
                  <a:cubicBezTo>
                    <a:pt x="369" y="629"/>
                    <a:pt x="369" y="628"/>
                    <a:pt x="369" y="628"/>
                  </a:cubicBezTo>
                  <a:cubicBezTo>
                    <a:pt x="369" y="628"/>
                    <a:pt x="368" y="627"/>
                    <a:pt x="367" y="629"/>
                  </a:cubicBezTo>
                  <a:cubicBezTo>
                    <a:pt x="366" y="625"/>
                    <a:pt x="370" y="628"/>
                    <a:pt x="370" y="628"/>
                  </a:cubicBezTo>
                  <a:cubicBezTo>
                    <a:pt x="370" y="628"/>
                    <a:pt x="369" y="626"/>
                    <a:pt x="369" y="626"/>
                  </a:cubicBezTo>
                  <a:cubicBezTo>
                    <a:pt x="369" y="626"/>
                    <a:pt x="368" y="626"/>
                    <a:pt x="368" y="626"/>
                  </a:cubicBezTo>
                  <a:cubicBezTo>
                    <a:pt x="369" y="626"/>
                    <a:pt x="368" y="626"/>
                    <a:pt x="368" y="626"/>
                  </a:cubicBezTo>
                  <a:cubicBezTo>
                    <a:pt x="371" y="624"/>
                    <a:pt x="364" y="622"/>
                    <a:pt x="364" y="620"/>
                  </a:cubicBezTo>
                  <a:cubicBezTo>
                    <a:pt x="364" y="620"/>
                    <a:pt x="365" y="618"/>
                    <a:pt x="362" y="618"/>
                  </a:cubicBezTo>
                  <a:cubicBezTo>
                    <a:pt x="360" y="618"/>
                    <a:pt x="361" y="618"/>
                    <a:pt x="362" y="620"/>
                  </a:cubicBezTo>
                  <a:cubicBezTo>
                    <a:pt x="362" y="620"/>
                    <a:pt x="361" y="621"/>
                    <a:pt x="361" y="620"/>
                  </a:cubicBezTo>
                  <a:cubicBezTo>
                    <a:pt x="360" y="621"/>
                    <a:pt x="361" y="620"/>
                    <a:pt x="361" y="621"/>
                  </a:cubicBezTo>
                  <a:cubicBezTo>
                    <a:pt x="361" y="621"/>
                    <a:pt x="358" y="622"/>
                    <a:pt x="360" y="623"/>
                  </a:cubicBezTo>
                  <a:cubicBezTo>
                    <a:pt x="360" y="623"/>
                    <a:pt x="359" y="623"/>
                    <a:pt x="359" y="623"/>
                  </a:cubicBezTo>
                  <a:cubicBezTo>
                    <a:pt x="359" y="623"/>
                    <a:pt x="360" y="623"/>
                    <a:pt x="360" y="623"/>
                  </a:cubicBezTo>
                  <a:cubicBezTo>
                    <a:pt x="360" y="623"/>
                    <a:pt x="359" y="623"/>
                    <a:pt x="359" y="623"/>
                  </a:cubicBezTo>
                  <a:cubicBezTo>
                    <a:pt x="359" y="623"/>
                    <a:pt x="360" y="623"/>
                    <a:pt x="360" y="623"/>
                  </a:cubicBezTo>
                  <a:close/>
                  <a:moveTo>
                    <a:pt x="361" y="620"/>
                  </a:moveTo>
                  <a:cubicBezTo>
                    <a:pt x="361" y="620"/>
                    <a:pt x="361" y="620"/>
                    <a:pt x="361" y="620"/>
                  </a:cubicBezTo>
                  <a:cubicBezTo>
                    <a:pt x="361" y="620"/>
                    <a:pt x="361" y="620"/>
                    <a:pt x="361" y="620"/>
                  </a:cubicBezTo>
                  <a:close/>
                  <a:moveTo>
                    <a:pt x="366" y="633"/>
                  </a:moveTo>
                  <a:cubicBezTo>
                    <a:pt x="366" y="633"/>
                    <a:pt x="366" y="633"/>
                    <a:pt x="366" y="634"/>
                  </a:cubicBezTo>
                  <a:cubicBezTo>
                    <a:pt x="368" y="631"/>
                    <a:pt x="364" y="632"/>
                    <a:pt x="366" y="633"/>
                  </a:cubicBezTo>
                  <a:close/>
                  <a:moveTo>
                    <a:pt x="367" y="636"/>
                  </a:moveTo>
                  <a:cubicBezTo>
                    <a:pt x="367" y="636"/>
                    <a:pt x="367" y="634"/>
                    <a:pt x="366" y="634"/>
                  </a:cubicBezTo>
                  <a:cubicBezTo>
                    <a:pt x="365" y="634"/>
                    <a:pt x="367" y="636"/>
                    <a:pt x="367" y="636"/>
                  </a:cubicBezTo>
                  <a:close/>
                  <a:moveTo>
                    <a:pt x="221" y="948"/>
                  </a:moveTo>
                  <a:cubicBezTo>
                    <a:pt x="220" y="949"/>
                    <a:pt x="218" y="948"/>
                    <a:pt x="217" y="947"/>
                  </a:cubicBezTo>
                  <a:cubicBezTo>
                    <a:pt x="215" y="947"/>
                    <a:pt x="215" y="947"/>
                    <a:pt x="214" y="949"/>
                  </a:cubicBezTo>
                  <a:cubicBezTo>
                    <a:pt x="215" y="949"/>
                    <a:pt x="221" y="950"/>
                    <a:pt x="221" y="948"/>
                  </a:cubicBezTo>
                  <a:close/>
                  <a:moveTo>
                    <a:pt x="219" y="951"/>
                  </a:moveTo>
                  <a:cubicBezTo>
                    <a:pt x="218" y="951"/>
                    <a:pt x="218" y="951"/>
                    <a:pt x="218" y="951"/>
                  </a:cubicBezTo>
                  <a:cubicBezTo>
                    <a:pt x="217" y="951"/>
                    <a:pt x="217" y="954"/>
                    <a:pt x="219" y="954"/>
                  </a:cubicBezTo>
                  <a:cubicBezTo>
                    <a:pt x="220" y="953"/>
                    <a:pt x="220" y="951"/>
                    <a:pt x="219" y="951"/>
                  </a:cubicBezTo>
                  <a:close/>
                  <a:moveTo>
                    <a:pt x="223" y="956"/>
                  </a:moveTo>
                  <a:cubicBezTo>
                    <a:pt x="223" y="956"/>
                    <a:pt x="223" y="956"/>
                    <a:pt x="223" y="956"/>
                  </a:cubicBezTo>
                  <a:cubicBezTo>
                    <a:pt x="223" y="955"/>
                    <a:pt x="222" y="956"/>
                    <a:pt x="221" y="956"/>
                  </a:cubicBezTo>
                  <a:cubicBezTo>
                    <a:pt x="221" y="957"/>
                    <a:pt x="224" y="957"/>
                    <a:pt x="223" y="956"/>
                  </a:cubicBezTo>
                  <a:close/>
                  <a:moveTo>
                    <a:pt x="179" y="937"/>
                  </a:moveTo>
                  <a:cubicBezTo>
                    <a:pt x="179" y="936"/>
                    <a:pt x="176" y="939"/>
                    <a:pt x="177" y="940"/>
                  </a:cubicBezTo>
                  <a:cubicBezTo>
                    <a:pt x="178" y="939"/>
                    <a:pt x="180" y="937"/>
                    <a:pt x="179" y="937"/>
                  </a:cubicBezTo>
                  <a:close/>
                  <a:moveTo>
                    <a:pt x="189" y="935"/>
                  </a:moveTo>
                  <a:cubicBezTo>
                    <a:pt x="188" y="932"/>
                    <a:pt x="183" y="934"/>
                    <a:pt x="183" y="936"/>
                  </a:cubicBezTo>
                  <a:cubicBezTo>
                    <a:pt x="182" y="939"/>
                    <a:pt x="189" y="939"/>
                    <a:pt x="189" y="934"/>
                  </a:cubicBezTo>
                  <a:cubicBezTo>
                    <a:pt x="189" y="934"/>
                    <a:pt x="189" y="935"/>
                    <a:pt x="189" y="935"/>
                  </a:cubicBezTo>
                  <a:close/>
                  <a:moveTo>
                    <a:pt x="209" y="946"/>
                  </a:moveTo>
                  <a:cubicBezTo>
                    <a:pt x="209" y="945"/>
                    <a:pt x="209" y="945"/>
                    <a:pt x="209" y="945"/>
                  </a:cubicBezTo>
                  <a:cubicBezTo>
                    <a:pt x="209" y="945"/>
                    <a:pt x="209" y="945"/>
                    <a:pt x="208" y="945"/>
                  </a:cubicBezTo>
                  <a:cubicBezTo>
                    <a:pt x="208" y="945"/>
                    <a:pt x="208" y="945"/>
                    <a:pt x="208" y="945"/>
                  </a:cubicBezTo>
                  <a:cubicBezTo>
                    <a:pt x="208" y="944"/>
                    <a:pt x="208" y="944"/>
                    <a:pt x="208" y="944"/>
                  </a:cubicBezTo>
                  <a:cubicBezTo>
                    <a:pt x="208" y="944"/>
                    <a:pt x="208" y="944"/>
                    <a:pt x="208" y="944"/>
                  </a:cubicBezTo>
                  <a:cubicBezTo>
                    <a:pt x="208" y="945"/>
                    <a:pt x="207" y="944"/>
                    <a:pt x="207" y="944"/>
                  </a:cubicBezTo>
                  <a:cubicBezTo>
                    <a:pt x="207" y="944"/>
                    <a:pt x="205" y="938"/>
                    <a:pt x="204" y="942"/>
                  </a:cubicBezTo>
                  <a:cubicBezTo>
                    <a:pt x="204" y="942"/>
                    <a:pt x="201" y="942"/>
                    <a:pt x="202" y="943"/>
                  </a:cubicBezTo>
                  <a:cubicBezTo>
                    <a:pt x="203" y="943"/>
                    <a:pt x="203" y="945"/>
                    <a:pt x="204" y="946"/>
                  </a:cubicBezTo>
                  <a:cubicBezTo>
                    <a:pt x="204" y="946"/>
                    <a:pt x="206" y="947"/>
                    <a:pt x="205" y="946"/>
                  </a:cubicBezTo>
                  <a:cubicBezTo>
                    <a:pt x="205" y="946"/>
                    <a:pt x="205" y="946"/>
                    <a:pt x="205" y="945"/>
                  </a:cubicBezTo>
                  <a:cubicBezTo>
                    <a:pt x="205" y="945"/>
                    <a:pt x="205" y="945"/>
                    <a:pt x="205" y="945"/>
                  </a:cubicBezTo>
                  <a:cubicBezTo>
                    <a:pt x="205" y="945"/>
                    <a:pt x="205" y="945"/>
                    <a:pt x="205" y="945"/>
                  </a:cubicBezTo>
                  <a:cubicBezTo>
                    <a:pt x="206" y="945"/>
                    <a:pt x="206" y="946"/>
                    <a:pt x="207" y="946"/>
                  </a:cubicBezTo>
                  <a:cubicBezTo>
                    <a:pt x="208" y="947"/>
                    <a:pt x="208" y="947"/>
                    <a:pt x="209" y="946"/>
                  </a:cubicBezTo>
                  <a:cubicBezTo>
                    <a:pt x="209" y="946"/>
                    <a:pt x="209" y="946"/>
                    <a:pt x="209" y="946"/>
                  </a:cubicBezTo>
                  <a:close/>
                  <a:moveTo>
                    <a:pt x="498" y="872"/>
                  </a:moveTo>
                  <a:cubicBezTo>
                    <a:pt x="498" y="871"/>
                    <a:pt x="495" y="869"/>
                    <a:pt x="495" y="871"/>
                  </a:cubicBezTo>
                  <a:cubicBezTo>
                    <a:pt x="495" y="871"/>
                    <a:pt x="497" y="874"/>
                    <a:pt x="498" y="873"/>
                  </a:cubicBezTo>
                  <a:cubicBezTo>
                    <a:pt x="498" y="874"/>
                    <a:pt x="498" y="871"/>
                    <a:pt x="498" y="872"/>
                  </a:cubicBezTo>
                  <a:close/>
                  <a:moveTo>
                    <a:pt x="503" y="872"/>
                  </a:moveTo>
                  <a:cubicBezTo>
                    <a:pt x="503" y="872"/>
                    <a:pt x="501" y="874"/>
                    <a:pt x="502" y="875"/>
                  </a:cubicBezTo>
                  <a:cubicBezTo>
                    <a:pt x="504" y="876"/>
                    <a:pt x="504" y="873"/>
                    <a:pt x="503" y="872"/>
                  </a:cubicBezTo>
                  <a:close/>
                  <a:moveTo>
                    <a:pt x="745" y="954"/>
                  </a:moveTo>
                  <a:cubicBezTo>
                    <a:pt x="745" y="954"/>
                    <a:pt x="745" y="953"/>
                    <a:pt x="744" y="953"/>
                  </a:cubicBezTo>
                  <a:cubicBezTo>
                    <a:pt x="744" y="953"/>
                    <a:pt x="744" y="953"/>
                    <a:pt x="743" y="953"/>
                  </a:cubicBezTo>
                  <a:cubicBezTo>
                    <a:pt x="743" y="953"/>
                    <a:pt x="743" y="952"/>
                    <a:pt x="742" y="952"/>
                  </a:cubicBezTo>
                  <a:cubicBezTo>
                    <a:pt x="742" y="952"/>
                    <a:pt x="742" y="952"/>
                    <a:pt x="742" y="952"/>
                  </a:cubicBezTo>
                  <a:cubicBezTo>
                    <a:pt x="740" y="951"/>
                    <a:pt x="738" y="951"/>
                    <a:pt x="735" y="950"/>
                  </a:cubicBezTo>
                  <a:cubicBezTo>
                    <a:pt x="735" y="950"/>
                    <a:pt x="735" y="950"/>
                    <a:pt x="735" y="950"/>
                  </a:cubicBezTo>
                  <a:cubicBezTo>
                    <a:pt x="735" y="950"/>
                    <a:pt x="735" y="950"/>
                    <a:pt x="734" y="950"/>
                  </a:cubicBezTo>
                  <a:cubicBezTo>
                    <a:pt x="734" y="950"/>
                    <a:pt x="734" y="950"/>
                    <a:pt x="734" y="951"/>
                  </a:cubicBezTo>
                  <a:cubicBezTo>
                    <a:pt x="734" y="951"/>
                    <a:pt x="734" y="951"/>
                    <a:pt x="734" y="951"/>
                  </a:cubicBezTo>
                  <a:cubicBezTo>
                    <a:pt x="730" y="951"/>
                    <a:pt x="733" y="953"/>
                    <a:pt x="734" y="954"/>
                  </a:cubicBezTo>
                  <a:cubicBezTo>
                    <a:pt x="735" y="955"/>
                    <a:pt x="738" y="957"/>
                    <a:pt x="739" y="956"/>
                  </a:cubicBezTo>
                  <a:cubicBezTo>
                    <a:pt x="739" y="954"/>
                    <a:pt x="746" y="955"/>
                    <a:pt x="745" y="954"/>
                  </a:cubicBezTo>
                  <a:close/>
                  <a:moveTo>
                    <a:pt x="768" y="949"/>
                  </a:moveTo>
                  <a:cubicBezTo>
                    <a:pt x="769" y="949"/>
                    <a:pt x="766" y="948"/>
                    <a:pt x="766" y="947"/>
                  </a:cubicBezTo>
                  <a:cubicBezTo>
                    <a:pt x="767" y="948"/>
                    <a:pt x="767" y="949"/>
                    <a:pt x="768" y="949"/>
                  </a:cubicBezTo>
                  <a:cubicBezTo>
                    <a:pt x="767" y="949"/>
                    <a:pt x="768" y="949"/>
                    <a:pt x="769" y="949"/>
                  </a:cubicBezTo>
                  <a:cubicBezTo>
                    <a:pt x="768" y="949"/>
                    <a:pt x="768" y="949"/>
                    <a:pt x="768" y="949"/>
                  </a:cubicBezTo>
                  <a:cubicBezTo>
                    <a:pt x="768" y="949"/>
                    <a:pt x="768" y="949"/>
                    <a:pt x="768" y="949"/>
                  </a:cubicBezTo>
                  <a:cubicBezTo>
                    <a:pt x="768" y="949"/>
                    <a:pt x="767" y="949"/>
                    <a:pt x="768" y="949"/>
                  </a:cubicBezTo>
                  <a:close/>
                  <a:moveTo>
                    <a:pt x="768" y="939"/>
                  </a:moveTo>
                  <a:cubicBezTo>
                    <a:pt x="767" y="940"/>
                    <a:pt x="770" y="940"/>
                    <a:pt x="769" y="940"/>
                  </a:cubicBezTo>
                  <a:cubicBezTo>
                    <a:pt x="769" y="939"/>
                    <a:pt x="768" y="939"/>
                    <a:pt x="768" y="939"/>
                  </a:cubicBezTo>
                  <a:close/>
                  <a:moveTo>
                    <a:pt x="797" y="953"/>
                  </a:moveTo>
                  <a:cubicBezTo>
                    <a:pt x="796" y="953"/>
                    <a:pt x="796" y="953"/>
                    <a:pt x="796" y="953"/>
                  </a:cubicBezTo>
                  <a:cubicBezTo>
                    <a:pt x="796" y="953"/>
                    <a:pt x="796" y="953"/>
                    <a:pt x="797" y="953"/>
                  </a:cubicBezTo>
                  <a:close/>
                  <a:moveTo>
                    <a:pt x="799" y="950"/>
                  </a:moveTo>
                  <a:cubicBezTo>
                    <a:pt x="800" y="952"/>
                    <a:pt x="795" y="952"/>
                    <a:pt x="794" y="952"/>
                  </a:cubicBezTo>
                  <a:cubicBezTo>
                    <a:pt x="792" y="951"/>
                    <a:pt x="790" y="951"/>
                    <a:pt x="788" y="951"/>
                  </a:cubicBezTo>
                  <a:cubicBezTo>
                    <a:pt x="787" y="952"/>
                    <a:pt x="786" y="953"/>
                    <a:pt x="785" y="953"/>
                  </a:cubicBezTo>
                  <a:cubicBezTo>
                    <a:pt x="784" y="953"/>
                    <a:pt x="785" y="952"/>
                    <a:pt x="784" y="952"/>
                  </a:cubicBezTo>
                  <a:cubicBezTo>
                    <a:pt x="783" y="951"/>
                    <a:pt x="782" y="951"/>
                    <a:pt x="781" y="952"/>
                  </a:cubicBezTo>
                  <a:cubicBezTo>
                    <a:pt x="780" y="953"/>
                    <a:pt x="780" y="956"/>
                    <a:pt x="779" y="956"/>
                  </a:cubicBezTo>
                  <a:cubicBezTo>
                    <a:pt x="777" y="957"/>
                    <a:pt x="777" y="955"/>
                    <a:pt x="776" y="954"/>
                  </a:cubicBezTo>
                  <a:cubicBezTo>
                    <a:pt x="776" y="954"/>
                    <a:pt x="776" y="954"/>
                    <a:pt x="776" y="954"/>
                  </a:cubicBezTo>
                  <a:cubicBezTo>
                    <a:pt x="776" y="954"/>
                    <a:pt x="776" y="954"/>
                    <a:pt x="776" y="954"/>
                  </a:cubicBezTo>
                  <a:cubicBezTo>
                    <a:pt x="775" y="954"/>
                    <a:pt x="774" y="952"/>
                    <a:pt x="773" y="952"/>
                  </a:cubicBezTo>
                  <a:cubicBezTo>
                    <a:pt x="773" y="953"/>
                    <a:pt x="768" y="953"/>
                    <a:pt x="768" y="953"/>
                  </a:cubicBezTo>
                  <a:cubicBezTo>
                    <a:pt x="767" y="953"/>
                    <a:pt x="766" y="952"/>
                    <a:pt x="764" y="952"/>
                  </a:cubicBezTo>
                  <a:cubicBezTo>
                    <a:pt x="763" y="952"/>
                    <a:pt x="762" y="953"/>
                    <a:pt x="761" y="953"/>
                  </a:cubicBezTo>
                  <a:cubicBezTo>
                    <a:pt x="761" y="953"/>
                    <a:pt x="758" y="952"/>
                    <a:pt x="758" y="952"/>
                  </a:cubicBezTo>
                  <a:cubicBezTo>
                    <a:pt x="757" y="951"/>
                    <a:pt x="757" y="950"/>
                    <a:pt x="758" y="950"/>
                  </a:cubicBezTo>
                  <a:cubicBezTo>
                    <a:pt x="759" y="949"/>
                    <a:pt x="759" y="949"/>
                    <a:pt x="760" y="950"/>
                  </a:cubicBezTo>
                  <a:cubicBezTo>
                    <a:pt x="760" y="950"/>
                    <a:pt x="760" y="950"/>
                    <a:pt x="760" y="950"/>
                  </a:cubicBezTo>
                  <a:cubicBezTo>
                    <a:pt x="760" y="950"/>
                    <a:pt x="760" y="950"/>
                    <a:pt x="761" y="950"/>
                  </a:cubicBezTo>
                  <a:cubicBezTo>
                    <a:pt x="761" y="950"/>
                    <a:pt x="761" y="950"/>
                    <a:pt x="761" y="950"/>
                  </a:cubicBezTo>
                  <a:cubicBezTo>
                    <a:pt x="761" y="950"/>
                    <a:pt x="761" y="950"/>
                    <a:pt x="761" y="950"/>
                  </a:cubicBezTo>
                  <a:cubicBezTo>
                    <a:pt x="761" y="951"/>
                    <a:pt x="763" y="950"/>
                    <a:pt x="763" y="950"/>
                  </a:cubicBezTo>
                  <a:cubicBezTo>
                    <a:pt x="763" y="950"/>
                    <a:pt x="763" y="950"/>
                    <a:pt x="763" y="950"/>
                  </a:cubicBezTo>
                  <a:cubicBezTo>
                    <a:pt x="763" y="950"/>
                    <a:pt x="763" y="951"/>
                    <a:pt x="764" y="950"/>
                  </a:cubicBezTo>
                  <a:cubicBezTo>
                    <a:pt x="764" y="950"/>
                    <a:pt x="764" y="950"/>
                    <a:pt x="764" y="950"/>
                  </a:cubicBezTo>
                  <a:cubicBezTo>
                    <a:pt x="764" y="950"/>
                    <a:pt x="764" y="950"/>
                    <a:pt x="764" y="950"/>
                  </a:cubicBezTo>
                  <a:cubicBezTo>
                    <a:pt x="764" y="950"/>
                    <a:pt x="764" y="950"/>
                    <a:pt x="764" y="950"/>
                  </a:cubicBezTo>
                  <a:cubicBezTo>
                    <a:pt x="765" y="950"/>
                    <a:pt x="765" y="951"/>
                    <a:pt x="765" y="951"/>
                  </a:cubicBezTo>
                  <a:cubicBezTo>
                    <a:pt x="765" y="951"/>
                    <a:pt x="766" y="951"/>
                    <a:pt x="766" y="951"/>
                  </a:cubicBezTo>
                  <a:cubicBezTo>
                    <a:pt x="766" y="951"/>
                    <a:pt x="766" y="950"/>
                    <a:pt x="766" y="951"/>
                  </a:cubicBezTo>
                  <a:cubicBezTo>
                    <a:pt x="766" y="951"/>
                    <a:pt x="766" y="951"/>
                    <a:pt x="767" y="951"/>
                  </a:cubicBezTo>
                  <a:cubicBezTo>
                    <a:pt x="767" y="951"/>
                    <a:pt x="767" y="951"/>
                    <a:pt x="768" y="951"/>
                  </a:cubicBezTo>
                  <a:cubicBezTo>
                    <a:pt x="768" y="951"/>
                    <a:pt x="768" y="951"/>
                    <a:pt x="769" y="951"/>
                  </a:cubicBezTo>
                  <a:cubicBezTo>
                    <a:pt x="769" y="950"/>
                    <a:pt x="771" y="950"/>
                    <a:pt x="772" y="950"/>
                  </a:cubicBezTo>
                  <a:cubicBezTo>
                    <a:pt x="771" y="949"/>
                    <a:pt x="771" y="949"/>
                    <a:pt x="771" y="949"/>
                  </a:cubicBezTo>
                  <a:cubicBezTo>
                    <a:pt x="770" y="947"/>
                    <a:pt x="769" y="948"/>
                    <a:pt x="769" y="946"/>
                  </a:cubicBezTo>
                  <a:cubicBezTo>
                    <a:pt x="768" y="944"/>
                    <a:pt x="769" y="944"/>
                    <a:pt x="767" y="943"/>
                  </a:cubicBezTo>
                  <a:cubicBezTo>
                    <a:pt x="767" y="943"/>
                    <a:pt x="767" y="943"/>
                    <a:pt x="766" y="943"/>
                  </a:cubicBezTo>
                  <a:cubicBezTo>
                    <a:pt x="766" y="943"/>
                    <a:pt x="765" y="942"/>
                    <a:pt x="765" y="942"/>
                  </a:cubicBezTo>
                  <a:cubicBezTo>
                    <a:pt x="764" y="941"/>
                    <a:pt x="765" y="940"/>
                    <a:pt x="766" y="940"/>
                  </a:cubicBezTo>
                  <a:cubicBezTo>
                    <a:pt x="767" y="940"/>
                    <a:pt x="770" y="939"/>
                    <a:pt x="770" y="941"/>
                  </a:cubicBezTo>
                  <a:cubicBezTo>
                    <a:pt x="771" y="941"/>
                    <a:pt x="771" y="941"/>
                    <a:pt x="771" y="941"/>
                  </a:cubicBezTo>
                  <a:cubicBezTo>
                    <a:pt x="772" y="942"/>
                    <a:pt x="773" y="942"/>
                    <a:pt x="774" y="942"/>
                  </a:cubicBezTo>
                  <a:cubicBezTo>
                    <a:pt x="775" y="942"/>
                    <a:pt x="776" y="941"/>
                    <a:pt x="776" y="941"/>
                  </a:cubicBezTo>
                  <a:cubicBezTo>
                    <a:pt x="778" y="939"/>
                    <a:pt x="781" y="941"/>
                    <a:pt x="783" y="942"/>
                  </a:cubicBezTo>
                  <a:cubicBezTo>
                    <a:pt x="784" y="942"/>
                    <a:pt x="786" y="942"/>
                    <a:pt x="787" y="942"/>
                  </a:cubicBezTo>
                  <a:cubicBezTo>
                    <a:pt x="788" y="943"/>
                    <a:pt x="787" y="942"/>
                    <a:pt x="788" y="943"/>
                  </a:cubicBezTo>
                  <a:cubicBezTo>
                    <a:pt x="789" y="944"/>
                    <a:pt x="788" y="944"/>
                    <a:pt x="789" y="945"/>
                  </a:cubicBezTo>
                  <a:cubicBezTo>
                    <a:pt x="790" y="945"/>
                    <a:pt x="791" y="944"/>
                    <a:pt x="792" y="945"/>
                  </a:cubicBezTo>
                  <a:cubicBezTo>
                    <a:pt x="794" y="945"/>
                    <a:pt x="792" y="945"/>
                    <a:pt x="792" y="945"/>
                  </a:cubicBezTo>
                  <a:cubicBezTo>
                    <a:pt x="791" y="946"/>
                    <a:pt x="789" y="945"/>
                    <a:pt x="790" y="946"/>
                  </a:cubicBezTo>
                  <a:cubicBezTo>
                    <a:pt x="792" y="948"/>
                    <a:pt x="794" y="946"/>
                    <a:pt x="796" y="947"/>
                  </a:cubicBezTo>
                  <a:cubicBezTo>
                    <a:pt x="796" y="947"/>
                    <a:pt x="796" y="947"/>
                    <a:pt x="796" y="947"/>
                  </a:cubicBezTo>
                  <a:cubicBezTo>
                    <a:pt x="796" y="948"/>
                    <a:pt x="797" y="948"/>
                    <a:pt x="797" y="949"/>
                  </a:cubicBezTo>
                  <a:cubicBezTo>
                    <a:pt x="797" y="949"/>
                    <a:pt x="797" y="949"/>
                    <a:pt x="797" y="949"/>
                  </a:cubicBezTo>
                  <a:cubicBezTo>
                    <a:pt x="798" y="949"/>
                    <a:pt x="798" y="949"/>
                    <a:pt x="798" y="949"/>
                  </a:cubicBezTo>
                  <a:cubicBezTo>
                    <a:pt x="798" y="949"/>
                    <a:pt x="798" y="949"/>
                    <a:pt x="799" y="950"/>
                  </a:cubicBezTo>
                  <a:close/>
                  <a:moveTo>
                    <a:pt x="784" y="951"/>
                  </a:moveTo>
                  <a:cubicBezTo>
                    <a:pt x="784" y="951"/>
                    <a:pt x="784" y="951"/>
                    <a:pt x="784" y="951"/>
                  </a:cubicBezTo>
                  <a:cubicBezTo>
                    <a:pt x="784" y="951"/>
                    <a:pt x="784" y="951"/>
                    <a:pt x="784" y="951"/>
                  </a:cubicBezTo>
                  <a:cubicBezTo>
                    <a:pt x="784" y="951"/>
                    <a:pt x="784" y="951"/>
                    <a:pt x="784" y="951"/>
                  </a:cubicBezTo>
                  <a:close/>
                  <a:moveTo>
                    <a:pt x="699" y="928"/>
                  </a:moveTo>
                  <a:cubicBezTo>
                    <a:pt x="699" y="929"/>
                    <a:pt x="699" y="929"/>
                    <a:pt x="699" y="929"/>
                  </a:cubicBezTo>
                  <a:cubicBezTo>
                    <a:pt x="700" y="929"/>
                    <a:pt x="700" y="929"/>
                    <a:pt x="700" y="929"/>
                  </a:cubicBezTo>
                  <a:cubicBezTo>
                    <a:pt x="700" y="930"/>
                    <a:pt x="701" y="930"/>
                    <a:pt x="701" y="929"/>
                  </a:cubicBezTo>
                  <a:cubicBezTo>
                    <a:pt x="703" y="930"/>
                    <a:pt x="703" y="927"/>
                    <a:pt x="702" y="926"/>
                  </a:cubicBezTo>
                  <a:cubicBezTo>
                    <a:pt x="700" y="926"/>
                    <a:pt x="700" y="930"/>
                    <a:pt x="699" y="928"/>
                  </a:cubicBezTo>
                  <a:close/>
                  <a:moveTo>
                    <a:pt x="717" y="917"/>
                  </a:moveTo>
                  <a:cubicBezTo>
                    <a:pt x="716" y="917"/>
                    <a:pt x="716" y="916"/>
                    <a:pt x="715" y="917"/>
                  </a:cubicBezTo>
                  <a:cubicBezTo>
                    <a:pt x="716" y="917"/>
                    <a:pt x="716" y="917"/>
                    <a:pt x="717" y="917"/>
                  </a:cubicBezTo>
                  <a:close/>
                  <a:moveTo>
                    <a:pt x="724" y="920"/>
                  </a:moveTo>
                  <a:cubicBezTo>
                    <a:pt x="724" y="920"/>
                    <a:pt x="724" y="920"/>
                    <a:pt x="723" y="920"/>
                  </a:cubicBezTo>
                  <a:cubicBezTo>
                    <a:pt x="723" y="920"/>
                    <a:pt x="724" y="920"/>
                    <a:pt x="724" y="920"/>
                  </a:cubicBezTo>
                  <a:close/>
                  <a:moveTo>
                    <a:pt x="731" y="936"/>
                  </a:moveTo>
                  <a:cubicBezTo>
                    <a:pt x="731" y="936"/>
                    <a:pt x="731" y="936"/>
                    <a:pt x="731" y="935"/>
                  </a:cubicBezTo>
                  <a:cubicBezTo>
                    <a:pt x="731" y="935"/>
                    <a:pt x="731" y="936"/>
                    <a:pt x="731" y="936"/>
                  </a:cubicBezTo>
                  <a:close/>
                  <a:moveTo>
                    <a:pt x="759" y="939"/>
                  </a:moveTo>
                  <a:cubicBezTo>
                    <a:pt x="761" y="939"/>
                    <a:pt x="756" y="936"/>
                    <a:pt x="756" y="936"/>
                  </a:cubicBezTo>
                  <a:cubicBezTo>
                    <a:pt x="756" y="936"/>
                    <a:pt x="756" y="936"/>
                    <a:pt x="755" y="936"/>
                  </a:cubicBezTo>
                  <a:cubicBezTo>
                    <a:pt x="755" y="935"/>
                    <a:pt x="755" y="936"/>
                    <a:pt x="755" y="935"/>
                  </a:cubicBezTo>
                  <a:cubicBezTo>
                    <a:pt x="755" y="935"/>
                    <a:pt x="754" y="935"/>
                    <a:pt x="754" y="935"/>
                  </a:cubicBezTo>
                  <a:cubicBezTo>
                    <a:pt x="754" y="935"/>
                    <a:pt x="754" y="935"/>
                    <a:pt x="754" y="935"/>
                  </a:cubicBezTo>
                  <a:cubicBezTo>
                    <a:pt x="754" y="935"/>
                    <a:pt x="750" y="934"/>
                    <a:pt x="750" y="934"/>
                  </a:cubicBezTo>
                  <a:cubicBezTo>
                    <a:pt x="750" y="935"/>
                    <a:pt x="750" y="935"/>
                    <a:pt x="750" y="935"/>
                  </a:cubicBezTo>
                  <a:cubicBezTo>
                    <a:pt x="750" y="935"/>
                    <a:pt x="749" y="934"/>
                    <a:pt x="749" y="934"/>
                  </a:cubicBezTo>
                  <a:cubicBezTo>
                    <a:pt x="749" y="934"/>
                    <a:pt x="750" y="934"/>
                    <a:pt x="749" y="932"/>
                  </a:cubicBezTo>
                  <a:cubicBezTo>
                    <a:pt x="749" y="932"/>
                    <a:pt x="748" y="932"/>
                    <a:pt x="747" y="932"/>
                  </a:cubicBezTo>
                  <a:cubicBezTo>
                    <a:pt x="745" y="932"/>
                    <a:pt x="740" y="928"/>
                    <a:pt x="738" y="927"/>
                  </a:cubicBezTo>
                  <a:cubicBezTo>
                    <a:pt x="738" y="928"/>
                    <a:pt x="739" y="928"/>
                    <a:pt x="740" y="929"/>
                  </a:cubicBezTo>
                  <a:cubicBezTo>
                    <a:pt x="739" y="930"/>
                    <a:pt x="734" y="926"/>
                    <a:pt x="734" y="925"/>
                  </a:cubicBezTo>
                  <a:cubicBezTo>
                    <a:pt x="735" y="926"/>
                    <a:pt x="737" y="926"/>
                    <a:pt x="737" y="927"/>
                  </a:cubicBezTo>
                  <a:cubicBezTo>
                    <a:pt x="738" y="925"/>
                    <a:pt x="730" y="920"/>
                    <a:pt x="729" y="922"/>
                  </a:cubicBezTo>
                  <a:cubicBezTo>
                    <a:pt x="729" y="922"/>
                    <a:pt x="730" y="922"/>
                    <a:pt x="731" y="922"/>
                  </a:cubicBezTo>
                  <a:cubicBezTo>
                    <a:pt x="730" y="923"/>
                    <a:pt x="730" y="923"/>
                    <a:pt x="730" y="923"/>
                  </a:cubicBezTo>
                  <a:cubicBezTo>
                    <a:pt x="729" y="923"/>
                    <a:pt x="725" y="923"/>
                    <a:pt x="724" y="922"/>
                  </a:cubicBezTo>
                  <a:cubicBezTo>
                    <a:pt x="725" y="922"/>
                    <a:pt x="725" y="921"/>
                    <a:pt x="726" y="921"/>
                  </a:cubicBezTo>
                  <a:cubicBezTo>
                    <a:pt x="723" y="921"/>
                    <a:pt x="724" y="922"/>
                    <a:pt x="722" y="920"/>
                  </a:cubicBezTo>
                  <a:cubicBezTo>
                    <a:pt x="720" y="919"/>
                    <a:pt x="718" y="918"/>
                    <a:pt x="716" y="918"/>
                  </a:cubicBezTo>
                  <a:cubicBezTo>
                    <a:pt x="711" y="917"/>
                    <a:pt x="706" y="917"/>
                    <a:pt x="701" y="918"/>
                  </a:cubicBezTo>
                  <a:cubicBezTo>
                    <a:pt x="698" y="918"/>
                    <a:pt x="694" y="919"/>
                    <a:pt x="692" y="921"/>
                  </a:cubicBezTo>
                  <a:cubicBezTo>
                    <a:pt x="691" y="922"/>
                    <a:pt x="691" y="924"/>
                    <a:pt x="690" y="925"/>
                  </a:cubicBezTo>
                  <a:cubicBezTo>
                    <a:pt x="690" y="926"/>
                    <a:pt x="687" y="925"/>
                    <a:pt x="687" y="926"/>
                  </a:cubicBezTo>
                  <a:cubicBezTo>
                    <a:pt x="688" y="928"/>
                    <a:pt x="689" y="926"/>
                    <a:pt x="690" y="926"/>
                  </a:cubicBezTo>
                  <a:cubicBezTo>
                    <a:pt x="690" y="926"/>
                    <a:pt x="690" y="927"/>
                    <a:pt x="690" y="927"/>
                  </a:cubicBezTo>
                  <a:cubicBezTo>
                    <a:pt x="690" y="927"/>
                    <a:pt x="691" y="927"/>
                    <a:pt x="691" y="927"/>
                  </a:cubicBezTo>
                  <a:cubicBezTo>
                    <a:pt x="691" y="927"/>
                    <a:pt x="691" y="926"/>
                    <a:pt x="691" y="926"/>
                  </a:cubicBezTo>
                  <a:cubicBezTo>
                    <a:pt x="691" y="926"/>
                    <a:pt x="692" y="926"/>
                    <a:pt x="692" y="926"/>
                  </a:cubicBezTo>
                  <a:cubicBezTo>
                    <a:pt x="693" y="926"/>
                    <a:pt x="694" y="925"/>
                    <a:pt x="695" y="924"/>
                  </a:cubicBezTo>
                  <a:cubicBezTo>
                    <a:pt x="697" y="924"/>
                    <a:pt x="698" y="924"/>
                    <a:pt x="699" y="923"/>
                  </a:cubicBezTo>
                  <a:cubicBezTo>
                    <a:pt x="701" y="921"/>
                    <a:pt x="702" y="921"/>
                    <a:pt x="705" y="921"/>
                  </a:cubicBezTo>
                  <a:cubicBezTo>
                    <a:pt x="705" y="920"/>
                    <a:pt x="708" y="920"/>
                    <a:pt x="709" y="922"/>
                  </a:cubicBezTo>
                  <a:cubicBezTo>
                    <a:pt x="709" y="922"/>
                    <a:pt x="706" y="923"/>
                    <a:pt x="706" y="923"/>
                  </a:cubicBezTo>
                  <a:cubicBezTo>
                    <a:pt x="706" y="923"/>
                    <a:pt x="707" y="923"/>
                    <a:pt x="707" y="924"/>
                  </a:cubicBezTo>
                  <a:cubicBezTo>
                    <a:pt x="708" y="924"/>
                    <a:pt x="708" y="924"/>
                    <a:pt x="708" y="924"/>
                  </a:cubicBezTo>
                  <a:cubicBezTo>
                    <a:pt x="710" y="924"/>
                    <a:pt x="712" y="925"/>
                    <a:pt x="712" y="924"/>
                  </a:cubicBezTo>
                  <a:cubicBezTo>
                    <a:pt x="712" y="924"/>
                    <a:pt x="712" y="924"/>
                    <a:pt x="713" y="925"/>
                  </a:cubicBezTo>
                  <a:cubicBezTo>
                    <a:pt x="713" y="925"/>
                    <a:pt x="713" y="925"/>
                    <a:pt x="713" y="925"/>
                  </a:cubicBezTo>
                  <a:cubicBezTo>
                    <a:pt x="714" y="926"/>
                    <a:pt x="716" y="926"/>
                    <a:pt x="716" y="926"/>
                  </a:cubicBezTo>
                  <a:cubicBezTo>
                    <a:pt x="718" y="926"/>
                    <a:pt x="719" y="927"/>
                    <a:pt x="720" y="927"/>
                  </a:cubicBezTo>
                  <a:cubicBezTo>
                    <a:pt x="724" y="929"/>
                    <a:pt x="727" y="927"/>
                    <a:pt x="730" y="930"/>
                  </a:cubicBezTo>
                  <a:cubicBezTo>
                    <a:pt x="731" y="932"/>
                    <a:pt x="731" y="933"/>
                    <a:pt x="733" y="934"/>
                  </a:cubicBezTo>
                  <a:cubicBezTo>
                    <a:pt x="734" y="935"/>
                    <a:pt x="736" y="935"/>
                    <a:pt x="738" y="935"/>
                  </a:cubicBezTo>
                  <a:cubicBezTo>
                    <a:pt x="741" y="936"/>
                    <a:pt x="738" y="939"/>
                    <a:pt x="736" y="940"/>
                  </a:cubicBezTo>
                  <a:cubicBezTo>
                    <a:pt x="736" y="941"/>
                    <a:pt x="735" y="941"/>
                    <a:pt x="737" y="941"/>
                  </a:cubicBezTo>
                  <a:cubicBezTo>
                    <a:pt x="739" y="941"/>
                    <a:pt x="742" y="941"/>
                    <a:pt x="743" y="940"/>
                  </a:cubicBezTo>
                  <a:cubicBezTo>
                    <a:pt x="743" y="940"/>
                    <a:pt x="743" y="940"/>
                    <a:pt x="744" y="940"/>
                  </a:cubicBezTo>
                  <a:cubicBezTo>
                    <a:pt x="746" y="940"/>
                    <a:pt x="747" y="941"/>
                    <a:pt x="749" y="940"/>
                  </a:cubicBezTo>
                  <a:cubicBezTo>
                    <a:pt x="749" y="941"/>
                    <a:pt x="750" y="941"/>
                    <a:pt x="750" y="941"/>
                  </a:cubicBezTo>
                  <a:cubicBezTo>
                    <a:pt x="750" y="941"/>
                    <a:pt x="750" y="941"/>
                    <a:pt x="750" y="941"/>
                  </a:cubicBezTo>
                  <a:cubicBezTo>
                    <a:pt x="751" y="941"/>
                    <a:pt x="751" y="941"/>
                    <a:pt x="752" y="941"/>
                  </a:cubicBezTo>
                  <a:cubicBezTo>
                    <a:pt x="753" y="941"/>
                    <a:pt x="752" y="940"/>
                    <a:pt x="753" y="940"/>
                  </a:cubicBezTo>
                  <a:cubicBezTo>
                    <a:pt x="753" y="940"/>
                    <a:pt x="753" y="940"/>
                    <a:pt x="753" y="941"/>
                  </a:cubicBezTo>
                  <a:cubicBezTo>
                    <a:pt x="754" y="941"/>
                    <a:pt x="756" y="940"/>
                    <a:pt x="757" y="940"/>
                  </a:cubicBezTo>
                  <a:cubicBezTo>
                    <a:pt x="758" y="939"/>
                    <a:pt x="759" y="939"/>
                    <a:pt x="759" y="939"/>
                  </a:cubicBezTo>
                  <a:close/>
                  <a:moveTo>
                    <a:pt x="726" y="921"/>
                  </a:moveTo>
                  <a:cubicBezTo>
                    <a:pt x="726" y="921"/>
                    <a:pt x="726" y="921"/>
                    <a:pt x="727" y="921"/>
                  </a:cubicBezTo>
                  <a:cubicBezTo>
                    <a:pt x="726" y="921"/>
                    <a:pt x="726" y="921"/>
                    <a:pt x="726" y="921"/>
                  </a:cubicBezTo>
                  <a:close/>
                  <a:moveTo>
                    <a:pt x="735" y="924"/>
                  </a:moveTo>
                  <a:cubicBezTo>
                    <a:pt x="735" y="923"/>
                    <a:pt x="735" y="923"/>
                    <a:pt x="734" y="923"/>
                  </a:cubicBezTo>
                  <a:cubicBezTo>
                    <a:pt x="734" y="923"/>
                    <a:pt x="734" y="923"/>
                    <a:pt x="735" y="924"/>
                  </a:cubicBezTo>
                  <a:close/>
                  <a:moveTo>
                    <a:pt x="707" y="928"/>
                  </a:moveTo>
                  <a:cubicBezTo>
                    <a:pt x="706" y="928"/>
                    <a:pt x="706" y="928"/>
                    <a:pt x="706" y="928"/>
                  </a:cubicBezTo>
                  <a:cubicBezTo>
                    <a:pt x="707" y="929"/>
                    <a:pt x="707" y="928"/>
                    <a:pt x="707" y="928"/>
                  </a:cubicBezTo>
                  <a:close/>
                  <a:moveTo>
                    <a:pt x="707" y="928"/>
                  </a:moveTo>
                  <a:cubicBezTo>
                    <a:pt x="707" y="928"/>
                    <a:pt x="707" y="928"/>
                    <a:pt x="707" y="928"/>
                  </a:cubicBezTo>
                  <a:cubicBezTo>
                    <a:pt x="707" y="928"/>
                    <a:pt x="707" y="928"/>
                    <a:pt x="707" y="928"/>
                  </a:cubicBezTo>
                  <a:close/>
                  <a:moveTo>
                    <a:pt x="713" y="523"/>
                  </a:moveTo>
                  <a:cubicBezTo>
                    <a:pt x="713" y="524"/>
                    <a:pt x="709" y="521"/>
                    <a:pt x="709" y="521"/>
                  </a:cubicBezTo>
                  <a:cubicBezTo>
                    <a:pt x="708" y="520"/>
                    <a:pt x="706" y="520"/>
                    <a:pt x="705" y="520"/>
                  </a:cubicBezTo>
                  <a:cubicBezTo>
                    <a:pt x="704" y="519"/>
                    <a:pt x="704" y="518"/>
                    <a:pt x="703" y="517"/>
                  </a:cubicBezTo>
                  <a:cubicBezTo>
                    <a:pt x="703" y="516"/>
                    <a:pt x="703" y="516"/>
                    <a:pt x="702" y="515"/>
                  </a:cubicBezTo>
                  <a:cubicBezTo>
                    <a:pt x="701" y="515"/>
                    <a:pt x="700" y="516"/>
                    <a:pt x="699" y="515"/>
                  </a:cubicBezTo>
                  <a:cubicBezTo>
                    <a:pt x="699" y="514"/>
                    <a:pt x="700" y="513"/>
                    <a:pt x="700" y="512"/>
                  </a:cubicBezTo>
                  <a:cubicBezTo>
                    <a:pt x="699" y="512"/>
                    <a:pt x="698" y="512"/>
                    <a:pt x="697" y="513"/>
                  </a:cubicBezTo>
                  <a:cubicBezTo>
                    <a:pt x="696" y="514"/>
                    <a:pt x="696" y="517"/>
                    <a:pt x="695" y="518"/>
                  </a:cubicBezTo>
                  <a:cubicBezTo>
                    <a:pt x="694" y="520"/>
                    <a:pt x="693" y="520"/>
                    <a:pt x="692" y="521"/>
                  </a:cubicBezTo>
                  <a:cubicBezTo>
                    <a:pt x="690" y="522"/>
                    <a:pt x="690" y="523"/>
                    <a:pt x="689" y="524"/>
                  </a:cubicBezTo>
                  <a:cubicBezTo>
                    <a:pt x="688" y="526"/>
                    <a:pt x="685" y="529"/>
                    <a:pt x="683" y="527"/>
                  </a:cubicBezTo>
                  <a:cubicBezTo>
                    <a:pt x="681" y="526"/>
                    <a:pt x="682" y="519"/>
                    <a:pt x="682" y="517"/>
                  </a:cubicBezTo>
                  <a:cubicBezTo>
                    <a:pt x="681" y="519"/>
                    <a:pt x="679" y="519"/>
                    <a:pt x="677" y="519"/>
                  </a:cubicBezTo>
                  <a:cubicBezTo>
                    <a:pt x="676" y="520"/>
                    <a:pt x="673" y="522"/>
                    <a:pt x="672" y="521"/>
                  </a:cubicBezTo>
                  <a:cubicBezTo>
                    <a:pt x="669" y="520"/>
                    <a:pt x="675" y="515"/>
                    <a:pt x="676" y="514"/>
                  </a:cubicBezTo>
                  <a:cubicBezTo>
                    <a:pt x="677" y="514"/>
                    <a:pt x="678" y="513"/>
                    <a:pt x="678" y="511"/>
                  </a:cubicBezTo>
                  <a:cubicBezTo>
                    <a:pt x="678" y="510"/>
                    <a:pt x="677" y="508"/>
                    <a:pt x="677" y="507"/>
                  </a:cubicBezTo>
                  <a:cubicBezTo>
                    <a:pt x="677" y="506"/>
                    <a:pt x="677" y="504"/>
                    <a:pt x="678" y="503"/>
                  </a:cubicBezTo>
                  <a:cubicBezTo>
                    <a:pt x="679" y="499"/>
                    <a:pt x="678" y="495"/>
                    <a:pt x="679" y="490"/>
                  </a:cubicBezTo>
                  <a:cubicBezTo>
                    <a:pt x="680" y="489"/>
                    <a:pt x="680" y="484"/>
                    <a:pt x="683" y="485"/>
                  </a:cubicBezTo>
                  <a:cubicBezTo>
                    <a:pt x="687" y="485"/>
                    <a:pt x="685" y="491"/>
                    <a:pt x="686" y="493"/>
                  </a:cubicBezTo>
                  <a:cubicBezTo>
                    <a:pt x="688" y="497"/>
                    <a:pt x="688" y="493"/>
                    <a:pt x="689" y="492"/>
                  </a:cubicBezTo>
                  <a:cubicBezTo>
                    <a:pt x="691" y="492"/>
                    <a:pt x="692" y="494"/>
                    <a:pt x="692" y="494"/>
                  </a:cubicBezTo>
                  <a:cubicBezTo>
                    <a:pt x="694" y="496"/>
                    <a:pt x="696" y="497"/>
                    <a:pt x="698" y="498"/>
                  </a:cubicBezTo>
                  <a:cubicBezTo>
                    <a:pt x="700" y="500"/>
                    <a:pt x="701" y="502"/>
                    <a:pt x="704" y="503"/>
                  </a:cubicBezTo>
                  <a:cubicBezTo>
                    <a:pt x="707" y="505"/>
                    <a:pt x="708" y="506"/>
                    <a:pt x="709" y="509"/>
                  </a:cubicBezTo>
                  <a:cubicBezTo>
                    <a:pt x="709" y="511"/>
                    <a:pt x="709" y="512"/>
                    <a:pt x="709" y="513"/>
                  </a:cubicBezTo>
                  <a:cubicBezTo>
                    <a:pt x="708" y="513"/>
                    <a:pt x="707" y="513"/>
                    <a:pt x="707" y="514"/>
                  </a:cubicBezTo>
                  <a:cubicBezTo>
                    <a:pt x="707" y="515"/>
                    <a:pt x="709" y="514"/>
                    <a:pt x="710" y="514"/>
                  </a:cubicBezTo>
                  <a:cubicBezTo>
                    <a:pt x="711" y="514"/>
                    <a:pt x="712" y="514"/>
                    <a:pt x="714" y="515"/>
                  </a:cubicBezTo>
                  <a:cubicBezTo>
                    <a:pt x="714" y="514"/>
                    <a:pt x="713" y="513"/>
                    <a:pt x="715" y="513"/>
                  </a:cubicBezTo>
                  <a:cubicBezTo>
                    <a:pt x="716" y="514"/>
                    <a:pt x="716" y="516"/>
                    <a:pt x="716" y="516"/>
                  </a:cubicBezTo>
                  <a:cubicBezTo>
                    <a:pt x="721" y="519"/>
                    <a:pt x="715" y="520"/>
                    <a:pt x="713" y="523"/>
                  </a:cubicBezTo>
                  <a:cubicBezTo>
                    <a:pt x="714" y="523"/>
                    <a:pt x="714" y="522"/>
                    <a:pt x="714" y="522"/>
                  </a:cubicBezTo>
                  <a:cubicBezTo>
                    <a:pt x="714" y="522"/>
                    <a:pt x="713" y="523"/>
                    <a:pt x="713" y="523"/>
                  </a:cubicBezTo>
                  <a:cubicBezTo>
                    <a:pt x="713" y="523"/>
                    <a:pt x="714" y="523"/>
                    <a:pt x="714" y="522"/>
                  </a:cubicBezTo>
                  <a:cubicBezTo>
                    <a:pt x="714" y="523"/>
                    <a:pt x="713" y="523"/>
                    <a:pt x="713" y="523"/>
                  </a:cubicBezTo>
                  <a:cubicBezTo>
                    <a:pt x="713" y="523"/>
                    <a:pt x="713" y="523"/>
                    <a:pt x="714" y="522"/>
                  </a:cubicBezTo>
                  <a:cubicBezTo>
                    <a:pt x="714" y="522"/>
                    <a:pt x="714" y="522"/>
                    <a:pt x="713" y="523"/>
                  </a:cubicBezTo>
                  <a:cubicBezTo>
                    <a:pt x="713" y="524"/>
                    <a:pt x="714" y="521"/>
                    <a:pt x="713" y="523"/>
                  </a:cubicBezTo>
                  <a:close/>
                  <a:moveTo>
                    <a:pt x="682" y="516"/>
                  </a:moveTo>
                  <a:cubicBezTo>
                    <a:pt x="682" y="516"/>
                    <a:pt x="682" y="516"/>
                    <a:pt x="682" y="516"/>
                  </a:cubicBezTo>
                  <a:cubicBezTo>
                    <a:pt x="682" y="516"/>
                    <a:pt x="682" y="516"/>
                    <a:pt x="682" y="516"/>
                  </a:cubicBezTo>
                  <a:cubicBezTo>
                    <a:pt x="682" y="516"/>
                    <a:pt x="682" y="516"/>
                    <a:pt x="682" y="516"/>
                  </a:cubicBezTo>
                  <a:close/>
                  <a:moveTo>
                    <a:pt x="682" y="516"/>
                  </a:moveTo>
                  <a:cubicBezTo>
                    <a:pt x="682" y="516"/>
                    <a:pt x="682" y="516"/>
                    <a:pt x="682" y="516"/>
                  </a:cubicBezTo>
                  <a:cubicBezTo>
                    <a:pt x="682" y="516"/>
                    <a:pt x="682" y="516"/>
                    <a:pt x="682" y="516"/>
                  </a:cubicBezTo>
                  <a:cubicBezTo>
                    <a:pt x="682" y="516"/>
                    <a:pt x="682" y="516"/>
                    <a:pt x="682" y="516"/>
                  </a:cubicBezTo>
                  <a:close/>
                  <a:moveTo>
                    <a:pt x="707" y="531"/>
                  </a:moveTo>
                  <a:cubicBezTo>
                    <a:pt x="704" y="530"/>
                    <a:pt x="702" y="531"/>
                    <a:pt x="699" y="531"/>
                  </a:cubicBezTo>
                  <a:cubicBezTo>
                    <a:pt x="697" y="531"/>
                    <a:pt x="697" y="531"/>
                    <a:pt x="696" y="533"/>
                  </a:cubicBezTo>
                  <a:cubicBezTo>
                    <a:pt x="695" y="534"/>
                    <a:pt x="694" y="537"/>
                    <a:pt x="694" y="539"/>
                  </a:cubicBezTo>
                  <a:cubicBezTo>
                    <a:pt x="694" y="539"/>
                    <a:pt x="694" y="541"/>
                    <a:pt x="695" y="541"/>
                  </a:cubicBezTo>
                  <a:cubicBezTo>
                    <a:pt x="695" y="541"/>
                    <a:pt x="695" y="541"/>
                    <a:pt x="696" y="541"/>
                  </a:cubicBezTo>
                  <a:cubicBezTo>
                    <a:pt x="700" y="542"/>
                    <a:pt x="702" y="539"/>
                    <a:pt x="704" y="537"/>
                  </a:cubicBezTo>
                  <a:cubicBezTo>
                    <a:pt x="705" y="536"/>
                    <a:pt x="709" y="531"/>
                    <a:pt x="706" y="530"/>
                  </a:cubicBezTo>
                  <a:cubicBezTo>
                    <a:pt x="707" y="531"/>
                    <a:pt x="706" y="530"/>
                    <a:pt x="706" y="530"/>
                  </a:cubicBezTo>
                  <a:cubicBezTo>
                    <a:pt x="706" y="530"/>
                    <a:pt x="707" y="530"/>
                    <a:pt x="707" y="531"/>
                  </a:cubicBezTo>
                  <a:cubicBezTo>
                    <a:pt x="706" y="530"/>
                    <a:pt x="706" y="530"/>
                    <a:pt x="706" y="530"/>
                  </a:cubicBezTo>
                  <a:cubicBezTo>
                    <a:pt x="706" y="530"/>
                    <a:pt x="707" y="531"/>
                    <a:pt x="707" y="531"/>
                  </a:cubicBezTo>
                  <a:close/>
                  <a:moveTo>
                    <a:pt x="747" y="442"/>
                  </a:moveTo>
                  <a:cubicBezTo>
                    <a:pt x="746" y="443"/>
                    <a:pt x="744" y="443"/>
                    <a:pt x="744" y="443"/>
                  </a:cubicBezTo>
                  <a:cubicBezTo>
                    <a:pt x="742" y="444"/>
                    <a:pt x="741" y="445"/>
                    <a:pt x="740" y="447"/>
                  </a:cubicBezTo>
                  <a:cubicBezTo>
                    <a:pt x="738" y="451"/>
                    <a:pt x="739" y="453"/>
                    <a:pt x="739" y="458"/>
                  </a:cubicBezTo>
                  <a:cubicBezTo>
                    <a:pt x="740" y="465"/>
                    <a:pt x="750" y="461"/>
                    <a:pt x="753" y="458"/>
                  </a:cubicBezTo>
                  <a:cubicBezTo>
                    <a:pt x="754" y="456"/>
                    <a:pt x="754" y="455"/>
                    <a:pt x="754" y="453"/>
                  </a:cubicBezTo>
                  <a:cubicBezTo>
                    <a:pt x="754" y="452"/>
                    <a:pt x="753" y="451"/>
                    <a:pt x="753" y="450"/>
                  </a:cubicBezTo>
                  <a:cubicBezTo>
                    <a:pt x="753" y="449"/>
                    <a:pt x="753" y="448"/>
                    <a:pt x="753" y="447"/>
                  </a:cubicBezTo>
                  <a:cubicBezTo>
                    <a:pt x="753" y="444"/>
                    <a:pt x="749" y="440"/>
                    <a:pt x="747" y="443"/>
                  </a:cubicBezTo>
                  <a:cubicBezTo>
                    <a:pt x="747" y="442"/>
                    <a:pt x="747" y="442"/>
                    <a:pt x="747" y="442"/>
                  </a:cubicBezTo>
                  <a:cubicBezTo>
                    <a:pt x="747" y="442"/>
                    <a:pt x="747" y="442"/>
                    <a:pt x="747" y="443"/>
                  </a:cubicBezTo>
                  <a:cubicBezTo>
                    <a:pt x="747" y="443"/>
                    <a:pt x="747" y="442"/>
                    <a:pt x="747" y="442"/>
                  </a:cubicBezTo>
                  <a:cubicBezTo>
                    <a:pt x="747" y="442"/>
                    <a:pt x="747" y="442"/>
                    <a:pt x="747" y="442"/>
                  </a:cubicBezTo>
                  <a:close/>
                  <a:moveTo>
                    <a:pt x="719" y="547"/>
                  </a:moveTo>
                  <a:cubicBezTo>
                    <a:pt x="720" y="548"/>
                    <a:pt x="720" y="550"/>
                    <a:pt x="721" y="550"/>
                  </a:cubicBezTo>
                  <a:cubicBezTo>
                    <a:pt x="723" y="550"/>
                    <a:pt x="723" y="548"/>
                    <a:pt x="723" y="547"/>
                  </a:cubicBezTo>
                  <a:cubicBezTo>
                    <a:pt x="724" y="545"/>
                    <a:pt x="726" y="540"/>
                    <a:pt x="723" y="539"/>
                  </a:cubicBezTo>
                  <a:cubicBezTo>
                    <a:pt x="720" y="537"/>
                    <a:pt x="716" y="545"/>
                    <a:pt x="719" y="547"/>
                  </a:cubicBezTo>
                  <a:cubicBezTo>
                    <a:pt x="719" y="547"/>
                    <a:pt x="718" y="547"/>
                    <a:pt x="718" y="546"/>
                  </a:cubicBezTo>
                  <a:cubicBezTo>
                    <a:pt x="718" y="547"/>
                    <a:pt x="718" y="547"/>
                    <a:pt x="719" y="547"/>
                  </a:cubicBezTo>
                  <a:cubicBezTo>
                    <a:pt x="718" y="547"/>
                    <a:pt x="718" y="546"/>
                    <a:pt x="718" y="546"/>
                  </a:cubicBezTo>
                  <a:cubicBezTo>
                    <a:pt x="718" y="546"/>
                    <a:pt x="718" y="547"/>
                    <a:pt x="719" y="547"/>
                  </a:cubicBezTo>
                  <a:close/>
                  <a:moveTo>
                    <a:pt x="756" y="447"/>
                  </a:moveTo>
                  <a:cubicBezTo>
                    <a:pt x="754" y="447"/>
                    <a:pt x="756" y="450"/>
                    <a:pt x="756" y="450"/>
                  </a:cubicBezTo>
                  <a:cubicBezTo>
                    <a:pt x="757" y="452"/>
                    <a:pt x="760" y="453"/>
                    <a:pt x="762" y="453"/>
                  </a:cubicBezTo>
                  <a:cubicBezTo>
                    <a:pt x="764" y="452"/>
                    <a:pt x="766" y="450"/>
                    <a:pt x="764" y="449"/>
                  </a:cubicBezTo>
                  <a:cubicBezTo>
                    <a:pt x="763" y="448"/>
                    <a:pt x="762" y="448"/>
                    <a:pt x="761" y="448"/>
                  </a:cubicBezTo>
                  <a:cubicBezTo>
                    <a:pt x="760" y="447"/>
                    <a:pt x="759" y="446"/>
                    <a:pt x="758" y="445"/>
                  </a:cubicBezTo>
                  <a:cubicBezTo>
                    <a:pt x="758" y="447"/>
                    <a:pt x="757" y="447"/>
                    <a:pt x="755" y="447"/>
                  </a:cubicBezTo>
                  <a:cubicBezTo>
                    <a:pt x="756" y="447"/>
                    <a:pt x="756" y="447"/>
                    <a:pt x="756" y="447"/>
                  </a:cubicBezTo>
                  <a:cubicBezTo>
                    <a:pt x="756" y="447"/>
                    <a:pt x="756" y="447"/>
                    <a:pt x="755" y="447"/>
                  </a:cubicBezTo>
                  <a:cubicBezTo>
                    <a:pt x="756" y="447"/>
                    <a:pt x="757" y="447"/>
                    <a:pt x="756" y="447"/>
                  </a:cubicBezTo>
                  <a:close/>
                  <a:moveTo>
                    <a:pt x="844" y="469"/>
                  </a:moveTo>
                  <a:cubicBezTo>
                    <a:pt x="845" y="470"/>
                    <a:pt x="846" y="471"/>
                    <a:pt x="846" y="472"/>
                  </a:cubicBezTo>
                  <a:cubicBezTo>
                    <a:pt x="845" y="474"/>
                    <a:pt x="844" y="473"/>
                    <a:pt x="844" y="474"/>
                  </a:cubicBezTo>
                  <a:cubicBezTo>
                    <a:pt x="844" y="475"/>
                    <a:pt x="843" y="475"/>
                    <a:pt x="843" y="476"/>
                  </a:cubicBezTo>
                  <a:cubicBezTo>
                    <a:pt x="843" y="476"/>
                    <a:pt x="846" y="477"/>
                    <a:pt x="843" y="478"/>
                  </a:cubicBezTo>
                  <a:cubicBezTo>
                    <a:pt x="842" y="478"/>
                    <a:pt x="841" y="477"/>
                    <a:pt x="840" y="476"/>
                  </a:cubicBezTo>
                  <a:cubicBezTo>
                    <a:pt x="838" y="476"/>
                    <a:pt x="839" y="476"/>
                    <a:pt x="838" y="477"/>
                  </a:cubicBezTo>
                  <a:cubicBezTo>
                    <a:pt x="838" y="477"/>
                    <a:pt x="837" y="481"/>
                    <a:pt x="836" y="478"/>
                  </a:cubicBezTo>
                  <a:cubicBezTo>
                    <a:pt x="836" y="480"/>
                    <a:pt x="840" y="479"/>
                    <a:pt x="840" y="481"/>
                  </a:cubicBezTo>
                  <a:cubicBezTo>
                    <a:pt x="841" y="482"/>
                    <a:pt x="839" y="484"/>
                    <a:pt x="839" y="484"/>
                  </a:cubicBezTo>
                  <a:cubicBezTo>
                    <a:pt x="838" y="485"/>
                    <a:pt x="839" y="485"/>
                    <a:pt x="838" y="486"/>
                  </a:cubicBezTo>
                  <a:cubicBezTo>
                    <a:pt x="837" y="486"/>
                    <a:pt x="836" y="485"/>
                    <a:pt x="836" y="485"/>
                  </a:cubicBezTo>
                  <a:cubicBezTo>
                    <a:pt x="835" y="487"/>
                    <a:pt x="839" y="488"/>
                    <a:pt x="837" y="489"/>
                  </a:cubicBezTo>
                  <a:cubicBezTo>
                    <a:pt x="835" y="490"/>
                    <a:pt x="833" y="488"/>
                    <a:pt x="832" y="487"/>
                  </a:cubicBezTo>
                  <a:cubicBezTo>
                    <a:pt x="832" y="487"/>
                    <a:pt x="832" y="488"/>
                    <a:pt x="832" y="488"/>
                  </a:cubicBezTo>
                  <a:cubicBezTo>
                    <a:pt x="832" y="488"/>
                    <a:pt x="832" y="488"/>
                    <a:pt x="831" y="488"/>
                  </a:cubicBezTo>
                  <a:cubicBezTo>
                    <a:pt x="831" y="488"/>
                    <a:pt x="831" y="488"/>
                    <a:pt x="831" y="489"/>
                  </a:cubicBezTo>
                  <a:cubicBezTo>
                    <a:pt x="832" y="489"/>
                    <a:pt x="832" y="490"/>
                    <a:pt x="831" y="490"/>
                  </a:cubicBezTo>
                  <a:cubicBezTo>
                    <a:pt x="830" y="491"/>
                    <a:pt x="832" y="491"/>
                    <a:pt x="832" y="492"/>
                  </a:cubicBezTo>
                  <a:cubicBezTo>
                    <a:pt x="831" y="492"/>
                    <a:pt x="831" y="491"/>
                    <a:pt x="830" y="492"/>
                  </a:cubicBezTo>
                  <a:cubicBezTo>
                    <a:pt x="831" y="492"/>
                    <a:pt x="831" y="493"/>
                    <a:pt x="832" y="493"/>
                  </a:cubicBezTo>
                  <a:cubicBezTo>
                    <a:pt x="832" y="493"/>
                    <a:pt x="833" y="494"/>
                    <a:pt x="833" y="495"/>
                  </a:cubicBezTo>
                  <a:cubicBezTo>
                    <a:pt x="832" y="495"/>
                    <a:pt x="832" y="494"/>
                    <a:pt x="832" y="494"/>
                  </a:cubicBezTo>
                  <a:cubicBezTo>
                    <a:pt x="832" y="496"/>
                    <a:pt x="830" y="498"/>
                    <a:pt x="831" y="500"/>
                  </a:cubicBezTo>
                  <a:cubicBezTo>
                    <a:pt x="830" y="500"/>
                    <a:pt x="830" y="499"/>
                    <a:pt x="829" y="499"/>
                  </a:cubicBezTo>
                  <a:cubicBezTo>
                    <a:pt x="829" y="498"/>
                    <a:pt x="828" y="498"/>
                    <a:pt x="829" y="497"/>
                  </a:cubicBezTo>
                  <a:cubicBezTo>
                    <a:pt x="828" y="497"/>
                    <a:pt x="827" y="497"/>
                    <a:pt x="827" y="498"/>
                  </a:cubicBezTo>
                  <a:cubicBezTo>
                    <a:pt x="827" y="497"/>
                    <a:pt x="826" y="494"/>
                    <a:pt x="825" y="494"/>
                  </a:cubicBezTo>
                  <a:cubicBezTo>
                    <a:pt x="824" y="495"/>
                    <a:pt x="825" y="496"/>
                    <a:pt x="824" y="497"/>
                  </a:cubicBezTo>
                  <a:cubicBezTo>
                    <a:pt x="823" y="496"/>
                    <a:pt x="822" y="493"/>
                    <a:pt x="821" y="493"/>
                  </a:cubicBezTo>
                  <a:cubicBezTo>
                    <a:pt x="819" y="491"/>
                    <a:pt x="822" y="491"/>
                    <a:pt x="822" y="489"/>
                  </a:cubicBezTo>
                  <a:cubicBezTo>
                    <a:pt x="822" y="489"/>
                    <a:pt x="820" y="491"/>
                    <a:pt x="819" y="490"/>
                  </a:cubicBezTo>
                  <a:cubicBezTo>
                    <a:pt x="818" y="489"/>
                    <a:pt x="820" y="489"/>
                    <a:pt x="821" y="488"/>
                  </a:cubicBezTo>
                  <a:cubicBezTo>
                    <a:pt x="816" y="489"/>
                    <a:pt x="819" y="484"/>
                    <a:pt x="821" y="483"/>
                  </a:cubicBezTo>
                  <a:cubicBezTo>
                    <a:pt x="821" y="483"/>
                    <a:pt x="822" y="483"/>
                    <a:pt x="822" y="483"/>
                  </a:cubicBezTo>
                  <a:cubicBezTo>
                    <a:pt x="822" y="482"/>
                    <a:pt x="822" y="482"/>
                    <a:pt x="822" y="481"/>
                  </a:cubicBezTo>
                  <a:cubicBezTo>
                    <a:pt x="821" y="482"/>
                    <a:pt x="812" y="485"/>
                    <a:pt x="815" y="481"/>
                  </a:cubicBezTo>
                  <a:cubicBezTo>
                    <a:pt x="815" y="481"/>
                    <a:pt x="815" y="481"/>
                    <a:pt x="815" y="481"/>
                  </a:cubicBezTo>
                  <a:cubicBezTo>
                    <a:pt x="815" y="481"/>
                    <a:pt x="815" y="481"/>
                    <a:pt x="815" y="481"/>
                  </a:cubicBezTo>
                  <a:cubicBezTo>
                    <a:pt x="814" y="481"/>
                    <a:pt x="814" y="481"/>
                    <a:pt x="814" y="481"/>
                  </a:cubicBezTo>
                  <a:cubicBezTo>
                    <a:pt x="813" y="481"/>
                    <a:pt x="814" y="480"/>
                    <a:pt x="813" y="480"/>
                  </a:cubicBezTo>
                  <a:cubicBezTo>
                    <a:pt x="813" y="480"/>
                    <a:pt x="812" y="479"/>
                    <a:pt x="812" y="479"/>
                  </a:cubicBezTo>
                  <a:cubicBezTo>
                    <a:pt x="811" y="478"/>
                    <a:pt x="811" y="478"/>
                    <a:pt x="811" y="477"/>
                  </a:cubicBezTo>
                  <a:cubicBezTo>
                    <a:pt x="811" y="477"/>
                    <a:pt x="812" y="476"/>
                    <a:pt x="811" y="476"/>
                  </a:cubicBezTo>
                  <a:cubicBezTo>
                    <a:pt x="810" y="476"/>
                    <a:pt x="808" y="479"/>
                    <a:pt x="807" y="476"/>
                  </a:cubicBezTo>
                  <a:cubicBezTo>
                    <a:pt x="808" y="476"/>
                    <a:pt x="808" y="477"/>
                    <a:pt x="808" y="477"/>
                  </a:cubicBezTo>
                  <a:cubicBezTo>
                    <a:pt x="808" y="476"/>
                    <a:pt x="808" y="476"/>
                    <a:pt x="808" y="476"/>
                  </a:cubicBezTo>
                  <a:cubicBezTo>
                    <a:pt x="808" y="475"/>
                    <a:pt x="810" y="478"/>
                    <a:pt x="809" y="475"/>
                  </a:cubicBezTo>
                  <a:cubicBezTo>
                    <a:pt x="809" y="475"/>
                    <a:pt x="809" y="475"/>
                    <a:pt x="809" y="475"/>
                  </a:cubicBezTo>
                  <a:cubicBezTo>
                    <a:pt x="809" y="475"/>
                    <a:pt x="809" y="475"/>
                    <a:pt x="809" y="475"/>
                  </a:cubicBezTo>
                  <a:cubicBezTo>
                    <a:pt x="809" y="475"/>
                    <a:pt x="809" y="475"/>
                    <a:pt x="809" y="475"/>
                  </a:cubicBezTo>
                  <a:cubicBezTo>
                    <a:pt x="808" y="475"/>
                    <a:pt x="807" y="475"/>
                    <a:pt x="806" y="475"/>
                  </a:cubicBezTo>
                  <a:cubicBezTo>
                    <a:pt x="807" y="476"/>
                    <a:pt x="807" y="477"/>
                    <a:pt x="806" y="476"/>
                  </a:cubicBezTo>
                  <a:cubicBezTo>
                    <a:pt x="807" y="480"/>
                    <a:pt x="802" y="475"/>
                    <a:pt x="801" y="474"/>
                  </a:cubicBezTo>
                  <a:cubicBezTo>
                    <a:pt x="802" y="476"/>
                    <a:pt x="803" y="481"/>
                    <a:pt x="806" y="481"/>
                  </a:cubicBezTo>
                  <a:cubicBezTo>
                    <a:pt x="806" y="481"/>
                    <a:pt x="806" y="481"/>
                    <a:pt x="806" y="481"/>
                  </a:cubicBezTo>
                  <a:cubicBezTo>
                    <a:pt x="806" y="481"/>
                    <a:pt x="806" y="482"/>
                    <a:pt x="806" y="482"/>
                  </a:cubicBezTo>
                  <a:cubicBezTo>
                    <a:pt x="806" y="483"/>
                    <a:pt x="806" y="484"/>
                    <a:pt x="805" y="484"/>
                  </a:cubicBezTo>
                  <a:cubicBezTo>
                    <a:pt x="804" y="484"/>
                    <a:pt x="802" y="483"/>
                    <a:pt x="802" y="484"/>
                  </a:cubicBezTo>
                  <a:cubicBezTo>
                    <a:pt x="802" y="484"/>
                    <a:pt x="802" y="484"/>
                    <a:pt x="802" y="484"/>
                  </a:cubicBezTo>
                  <a:cubicBezTo>
                    <a:pt x="802" y="485"/>
                    <a:pt x="801" y="484"/>
                    <a:pt x="801" y="485"/>
                  </a:cubicBezTo>
                  <a:cubicBezTo>
                    <a:pt x="801" y="485"/>
                    <a:pt x="801" y="485"/>
                    <a:pt x="801" y="485"/>
                  </a:cubicBezTo>
                  <a:cubicBezTo>
                    <a:pt x="801" y="485"/>
                    <a:pt x="803" y="486"/>
                    <a:pt x="801" y="487"/>
                  </a:cubicBezTo>
                  <a:cubicBezTo>
                    <a:pt x="801" y="487"/>
                    <a:pt x="801" y="487"/>
                    <a:pt x="801" y="487"/>
                  </a:cubicBezTo>
                  <a:cubicBezTo>
                    <a:pt x="801" y="487"/>
                    <a:pt x="801" y="490"/>
                    <a:pt x="801" y="490"/>
                  </a:cubicBezTo>
                  <a:cubicBezTo>
                    <a:pt x="802" y="490"/>
                    <a:pt x="802" y="489"/>
                    <a:pt x="803" y="489"/>
                  </a:cubicBezTo>
                  <a:cubicBezTo>
                    <a:pt x="803" y="489"/>
                    <a:pt x="803" y="489"/>
                    <a:pt x="803" y="489"/>
                  </a:cubicBezTo>
                  <a:cubicBezTo>
                    <a:pt x="803" y="488"/>
                    <a:pt x="804" y="488"/>
                    <a:pt x="805" y="488"/>
                  </a:cubicBezTo>
                  <a:cubicBezTo>
                    <a:pt x="805" y="488"/>
                    <a:pt x="805" y="489"/>
                    <a:pt x="806" y="489"/>
                  </a:cubicBezTo>
                  <a:cubicBezTo>
                    <a:pt x="806" y="489"/>
                    <a:pt x="806" y="489"/>
                    <a:pt x="806" y="489"/>
                  </a:cubicBezTo>
                  <a:cubicBezTo>
                    <a:pt x="806" y="489"/>
                    <a:pt x="807" y="490"/>
                    <a:pt x="805" y="490"/>
                  </a:cubicBezTo>
                  <a:cubicBezTo>
                    <a:pt x="805" y="490"/>
                    <a:pt x="805" y="490"/>
                    <a:pt x="805" y="490"/>
                  </a:cubicBezTo>
                  <a:cubicBezTo>
                    <a:pt x="805" y="490"/>
                    <a:pt x="805" y="491"/>
                    <a:pt x="805" y="491"/>
                  </a:cubicBezTo>
                  <a:cubicBezTo>
                    <a:pt x="805" y="491"/>
                    <a:pt x="805" y="491"/>
                    <a:pt x="805" y="491"/>
                  </a:cubicBezTo>
                  <a:cubicBezTo>
                    <a:pt x="806" y="491"/>
                    <a:pt x="807" y="491"/>
                    <a:pt x="808" y="492"/>
                  </a:cubicBezTo>
                  <a:cubicBezTo>
                    <a:pt x="807" y="492"/>
                    <a:pt x="807" y="492"/>
                    <a:pt x="807" y="493"/>
                  </a:cubicBezTo>
                  <a:cubicBezTo>
                    <a:pt x="807" y="493"/>
                    <a:pt x="807" y="493"/>
                    <a:pt x="807" y="493"/>
                  </a:cubicBezTo>
                  <a:cubicBezTo>
                    <a:pt x="807" y="494"/>
                    <a:pt x="806" y="494"/>
                    <a:pt x="807" y="495"/>
                  </a:cubicBezTo>
                  <a:cubicBezTo>
                    <a:pt x="807" y="495"/>
                    <a:pt x="808" y="496"/>
                    <a:pt x="808" y="496"/>
                  </a:cubicBezTo>
                  <a:cubicBezTo>
                    <a:pt x="808" y="496"/>
                    <a:pt x="808" y="497"/>
                    <a:pt x="808" y="497"/>
                  </a:cubicBezTo>
                  <a:cubicBezTo>
                    <a:pt x="808" y="499"/>
                    <a:pt x="809" y="500"/>
                    <a:pt x="810" y="501"/>
                  </a:cubicBezTo>
                  <a:cubicBezTo>
                    <a:pt x="810" y="501"/>
                    <a:pt x="810" y="500"/>
                    <a:pt x="810" y="499"/>
                  </a:cubicBezTo>
                  <a:cubicBezTo>
                    <a:pt x="810" y="499"/>
                    <a:pt x="813" y="501"/>
                    <a:pt x="813" y="501"/>
                  </a:cubicBezTo>
                  <a:cubicBezTo>
                    <a:pt x="813" y="501"/>
                    <a:pt x="812" y="504"/>
                    <a:pt x="814" y="503"/>
                  </a:cubicBezTo>
                  <a:cubicBezTo>
                    <a:pt x="814" y="503"/>
                    <a:pt x="814" y="502"/>
                    <a:pt x="814" y="501"/>
                  </a:cubicBezTo>
                  <a:cubicBezTo>
                    <a:pt x="814" y="502"/>
                    <a:pt x="814" y="502"/>
                    <a:pt x="814" y="503"/>
                  </a:cubicBezTo>
                  <a:cubicBezTo>
                    <a:pt x="814" y="503"/>
                    <a:pt x="815" y="501"/>
                    <a:pt x="815" y="501"/>
                  </a:cubicBezTo>
                  <a:cubicBezTo>
                    <a:pt x="816" y="501"/>
                    <a:pt x="816" y="502"/>
                    <a:pt x="816" y="503"/>
                  </a:cubicBezTo>
                  <a:cubicBezTo>
                    <a:pt x="819" y="504"/>
                    <a:pt x="816" y="505"/>
                    <a:pt x="817" y="506"/>
                  </a:cubicBezTo>
                  <a:cubicBezTo>
                    <a:pt x="818" y="507"/>
                    <a:pt x="820" y="506"/>
                    <a:pt x="820" y="508"/>
                  </a:cubicBezTo>
                  <a:cubicBezTo>
                    <a:pt x="820" y="508"/>
                    <a:pt x="819" y="510"/>
                    <a:pt x="820" y="509"/>
                  </a:cubicBezTo>
                  <a:cubicBezTo>
                    <a:pt x="819" y="510"/>
                    <a:pt x="818" y="509"/>
                    <a:pt x="817" y="510"/>
                  </a:cubicBezTo>
                  <a:cubicBezTo>
                    <a:pt x="818" y="511"/>
                    <a:pt x="819" y="512"/>
                    <a:pt x="820" y="513"/>
                  </a:cubicBezTo>
                  <a:cubicBezTo>
                    <a:pt x="821" y="514"/>
                    <a:pt x="822" y="514"/>
                    <a:pt x="822" y="515"/>
                  </a:cubicBezTo>
                  <a:cubicBezTo>
                    <a:pt x="823" y="515"/>
                    <a:pt x="823" y="515"/>
                    <a:pt x="823" y="515"/>
                  </a:cubicBezTo>
                  <a:cubicBezTo>
                    <a:pt x="823" y="515"/>
                    <a:pt x="822" y="516"/>
                    <a:pt x="822" y="516"/>
                  </a:cubicBezTo>
                  <a:cubicBezTo>
                    <a:pt x="822" y="515"/>
                    <a:pt x="824" y="517"/>
                    <a:pt x="824" y="517"/>
                  </a:cubicBezTo>
                  <a:cubicBezTo>
                    <a:pt x="824" y="517"/>
                    <a:pt x="826" y="518"/>
                    <a:pt x="826" y="517"/>
                  </a:cubicBezTo>
                  <a:cubicBezTo>
                    <a:pt x="826" y="518"/>
                    <a:pt x="826" y="519"/>
                    <a:pt x="826" y="520"/>
                  </a:cubicBezTo>
                  <a:cubicBezTo>
                    <a:pt x="825" y="522"/>
                    <a:pt x="826" y="524"/>
                    <a:pt x="827" y="525"/>
                  </a:cubicBezTo>
                  <a:cubicBezTo>
                    <a:pt x="826" y="524"/>
                    <a:pt x="826" y="523"/>
                    <a:pt x="825" y="521"/>
                  </a:cubicBezTo>
                  <a:cubicBezTo>
                    <a:pt x="824" y="522"/>
                    <a:pt x="825" y="524"/>
                    <a:pt x="824" y="525"/>
                  </a:cubicBezTo>
                  <a:cubicBezTo>
                    <a:pt x="823" y="526"/>
                    <a:pt x="824" y="525"/>
                    <a:pt x="823" y="525"/>
                  </a:cubicBezTo>
                  <a:cubicBezTo>
                    <a:pt x="823" y="525"/>
                    <a:pt x="821" y="522"/>
                    <a:pt x="822" y="525"/>
                  </a:cubicBezTo>
                  <a:cubicBezTo>
                    <a:pt x="822" y="526"/>
                    <a:pt x="821" y="526"/>
                    <a:pt x="821" y="527"/>
                  </a:cubicBezTo>
                  <a:cubicBezTo>
                    <a:pt x="823" y="529"/>
                    <a:pt x="824" y="533"/>
                    <a:pt x="820" y="530"/>
                  </a:cubicBezTo>
                  <a:cubicBezTo>
                    <a:pt x="820" y="531"/>
                    <a:pt x="823" y="538"/>
                    <a:pt x="820" y="536"/>
                  </a:cubicBezTo>
                  <a:cubicBezTo>
                    <a:pt x="819" y="536"/>
                    <a:pt x="819" y="534"/>
                    <a:pt x="819" y="533"/>
                  </a:cubicBezTo>
                  <a:cubicBezTo>
                    <a:pt x="818" y="532"/>
                    <a:pt x="817" y="532"/>
                    <a:pt x="816" y="530"/>
                  </a:cubicBezTo>
                  <a:cubicBezTo>
                    <a:pt x="816" y="531"/>
                    <a:pt x="814" y="530"/>
                    <a:pt x="813" y="529"/>
                  </a:cubicBezTo>
                  <a:cubicBezTo>
                    <a:pt x="813" y="529"/>
                    <a:pt x="814" y="530"/>
                    <a:pt x="812" y="530"/>
                  </a:cubicBezTo>
                  <a:cubicBezTo>
                    <a:pt x="812" y="530"/>
                    <a:pt x="811" y="528"/>
                    <a:pt x="811" y="527"/>
                  </a:cubicBezTo>
                  <a:cubicBezTo>
                    <a:pt x="811" y="528"/>
                    <a:pt x="810" y="529"/>
                    <a:pt x="810" y="529"/>
                  </a:cubicBezTo>
                  <a:cubicBezTo>
                    <a:pt x="809" y="529"/>
                    <a:pt x="809" y="526"/>
                    <a:pt x="809" y="526"/>
                  </a:cubicBezTo>
                  <a:cubicBezTo>
                    <a:pt x="809" y="526"/>
                    <a:pt x="809" y="527"/>
                    <a:pt x="808" y="527"/>
                  </a:cubicBezTo>
                  <a:cubicBezTo>
                    <a:pt x="808" y="525"/>
                    <a:pt x="806" y="525"/>
                    <a:pt x="805" y="524"/>
                  </a:cubicBezTo>
                  <a:cubicBezTo>
                    <a:pt x="804" y="523"/>
                    <a:pt x="803" y="521"/>
                    <a:pt x="802" y="519"/>
                  </a:cubicBezTo>
                  <a:cubicBezTo>
                    <a:pt x="802" y="520"/>
                    <a:pt x="803" y="522"/>
                    <a:pt x="803" y="524"/>
                  </a:cubicBezTo>
                  <a:cubicBezTo>
                    <a:pt x="800" y="521"/>
                    <a:pt x="798" y="519"/>
                    <a:pt x="794" y="518"/>
                  </a:cubicBezTo>
                  <a:cubicBezTo>
                    <a:pt x="795" y="519"/>
                    <a:pt x="796" y="520"/>
                    <a:pt x="796" y="521"/>
                  </a:cubicBezTo>
                  <a:cubicBezTo>
                    <a:pt x="796" y="521"/>
                    <a:pt x="796" y="521"/>
                    <a:pt x="796" y="521"/>
                  </a:cubicBezTo>
                  <a:cubicBezTo>
                    <a:pt x="798" y="523"/>
                    <a:pt x="798" y="525"/>
                    <a:pt x="800" y="527"/>
                  </a:cubicBezTo>
                  <a:cubicBezTo>
                    <a:pt x="801" y="527"/>
                    <a:pt x="802" y="527"/>
                    <a:pt x="802" y="528"/>
                  </a:cubicBezTo>
                  <a:cubicBezTo>
                    <a:pt x="803" y="529"/>
                    <a:pt x="802" y="529"/>
                    <a:pt x="802" y="530"/>
                  </a:cubicBezTo>
                  <a:cubicBezTo>
                    <a:pt x="803" y="530"/>
                    <a:pt x="803" y="530"/>
                    <a:pt x="804" y="529"/>
                  </a:cubicBezTo>
                  <a:cubicBezTo>
                    <a:pt x="804" y="530"/>
                    <a:pt x="814" y="539"/>
                    <a:pt x="812" y="540"/>
                  </a:cubicBezTo>
                  <a:cubicBezTo>
                    <a:pt x="814" y="538"/>
                    <a:pt x="816" y="545"/>
                    <a:pt x="813" y="546"/>
                  </a:cubicBezTo>
                  <a:cubicBezTo>
                    <a:pt x="810" y="546"/>
                    <a:pt x="807" y="543"/>
                    <a:pt x="804" y="542"/>
                  </a:cubicBezTo>
                  <a:cubicBezTo>
                    <a:pt x="801" y="541"/>
                    <a:pt x="789" y="539"/>
                    <a:pt x="791" y="533"/>
                  </a:cubicBezTo>
                  <a:cubicBezTo>
                    <a:pt x="790" y="533"/>
                    <a:pt x="789" y="533"/>
                    <a:pt x="787" y="533"/>
                  </a:cubicBezTo>
                  <a:cubicBezTo>
                    <a:pt x="787" y="533"/>
                    <a:pt x="786" y="533"/>
                    <a:pt x="786" y="533"/>
                  </a:cubicBezTo>
                  <a:cubicBezTo>
                    <a:pt x="785" y="533"/>
                    <a:pt x="785" y="533"/>
                    <a:pt x="784" y="532"/>
                  </a:cubicBezTo>
                  <a:cubicBezTo>
                    <a:pt x="783" y="532"/>
                    <a:pt x="779" y="530"/>
                    <a:pt x="779" y="529"/>
                  </a:cubicBezTo>
                  <a:cubicBezTo>
                    <a:pt x="777" y="528"/>
                    <a:pt x="776" y="523"/>
                    <a:pt x="773" y="523"/>
                  </a:cubicBezTo>
                  <a:cubicBezTo>
                    <a:pt x="774" y="522"/>
                    <a:pt x="777" y="524"/>
                    <a:pt x="778" y="523"/>
                  </a:cubicBezTo>
                  <a:cubicBezTo>
                    <a:pt x="780" y="521"/>
                    <a:pt x="776" y="519"/>
                    <a:pt x="775" y="518"/>
                  </a:cubicBezTo>
                  <a:cubicBezTo>
                    <a:pt x="775" y="519"/>
                    <a:pt x="775" y="520"/>
                    <a:pt x="774" y="519"/>
                  </a:cubicBezTo>
                  <a:cubicBezTo>
                    <a:pt x="773" y="519"/>
                    <a:pt x="773" y="519"/>
                    <a:pt x="772" y="519"/>
                  </a:cubicBezTo>
                  <a:cubicBezTo>
                    <a:pt x="772" y="518"/>
                    <a:pt x="773" y="517"/>
                    <a:pt x="772" y="517"/>
                  </a:cubicBezTo>
                  <a:cubicBezTo>
                    <a:pt x="772" y="516"/>
                    <a:pt x="771" y="518"/>
                    <a:pt x="770" y="517"/>
                  </a:cubicBezTo>
                  <a:cubicBezTo>
                    <a:pt x="770" y="517"/>
                    <a:pt x="769" y="514"/>
                    <a:pt x="768" y="513"/>
                  </a:cubicBezTo>
                  <a:cubicBezTo>
                    <a:pt x="767" y="512"/>
                    <a:pt x="764" y="509"/>
                    <a:pt x="765" y="506"/>
                  </a:cubicBezTo>
                  <a:cubicBezTo>
                    <a:pt x="764" y="507"/>
                    <a:pt x="763" y="509"/>
                    <a:pt x="762" y="510"/>
                  </a:cubicBezTo>
                  <a:cubicBezTo>
                    <a:pt x="762" y="510"/>
                    <a:pt x="761" y="508"/>
                    <a:pt x="763" y="509"/>
                  </a:cubicBezTo>
                  <a:cubicBezTo>
                    <a:pt x="762" y="505"/>
                    <a:pt x="761" y="509"/>
                    <a:pt x="760" y="509"/>
                  </a:cubicBezTo>
                  <a:cubicBezTo>
                    <a:pt x="760" y="509"/>
                    <a:pt x="760" y="508"/>
                    <a:pt x="760" y="508"/>
                  </a:cubicBezTo>
                  <a:cubicBezTo>
                    <a:pt x="758" y="508"/>
                    <a:pt x="758" y="505"/>
                    <a:pt x="757" y="506"/>
                  </a:cubicBezTo>
                  <a:cubicBezTo>
                    <a:pt x="756" y="507"/>
                    <a:pt x="757" y="509"/>
                    <a:pt x="754" y="508"/>
                  </a:cubicBezTo>
                  <a:cubicBezTo>
                    <a:pt x="754" y="508"/>
                    <a:pt x="747" y="505"/>
                    <a:pt x="749" y="507"/>
                  </a:cubicBezTo>
                  <a:cubicBezTo>
                    <a:pt x="748" y="507"/>
                    <a:pt x="748" y="508"/>
                    <a:pt x="749" y="509"/>
                  </a:cubicBezTo>
                  <a:cubicBezTo>
                    <a:pt x="747" y="508"/>
                    <a:pt x="746" y="509"/>
                    <a:pt x="744" y="510"/>
                  </a:cubicBezTo>
                  <a:cubicBezTo>
                    <a:pt x="744" y="510"/>
                    <a:pt x="743" y="509"/>
                    <a:pt x="742" y="510"/>
                  </a:cubicBezTo>
                  <a:cubicBezTo>
                    <a:pt x="743" y="510"/>
                    <a:pt x="743" y="511"/>
                    <a:pt x="743" y="511"/>
                  </a:cubicBezTo>
                  <a:cubicBezTo>
                    <a:pt x="740" y="513"/>
                    <a:pt x="733" y="507"/>
                    <a:pt x="733" y="504"/>
                  </a:cubicBezTo>
                  <a:cubicBezTo>
                    <a:pt x="732" y="502"/>
                    <a:pt x="732" y="499"/>
                    <a:pt x="734" y="498"/>
                  </a:cubicBezTo>
                  <a:cubicBezTo>
                    <a:pt x="735" y="497"/>
                    <a:pt x="737" y="497"/>
                    <a:pt x="737" y="496"/>
                  </a:cubicBezTo>
                  <a:cubicBezTo>
                    <a:pt x="737" y="494"/>
                    <a:pt x="737" y="493"/>
                    <a:pt x="737" y="492"/>
                  </a:cubicBezTo>
                  <a:cubicBezTo>
                    <a:pt x="739" y="490"/>
                    <a:pt x="742" y="492"/>
                    <a:pt x="743" y="493"/>
                  </a:cubicBezTo>
                  <a:cubicBezTo>
                    <a:pt x="746" y="494"/>
                    <a:pt x="749" y="495"/>
                    <a:pt x="751" y="495"/>
                  </a:cubicBezTo>
                  <a:cubicBezTo>
                    <a:pt x="753" y="494"/>
                    <a:pt x="753" y="493"/>
                    <a:pt x="755" y="493"/>
                  </a:cubicBezTo>
                  <a:cubicBezTo>
                    <a:pt x="756" y="493"/>
                    <a:pt x="756" y="493"/>
                    <a:pt x="757" y="493"/>
                  </a:cubicBezTo>
                  <a:cubicBezTo>
                    <a:pt x="759" y="493"/>
                    <a:pt x="759" y="491"/>
                    <a:pt x="760" y="491"/>
                  </a:cubicBezTo>
                  <a:cubicBezTo>
                    <a:pt x="761" y="490"/>
                    <a:pt x="762" y="491"/>
                    <a:pt x="764" y="492"/>
                  </a:cubicBezTo>
                  <a:cubicBezTo>
                    <a:pt x="763" y="489"/>
                    <a:pt x="762" y="487"/>
                    <a:pt x="760" y="485"/>
                  </a:cubicBezTo>
                  <a:cubicBezTo>
                    <a:pt x="759" y="483"/>
                    <a:pt x="757" y="482"/>
                    <a:pt x="758" y="479"/>
                  </a:cubicBezTo>
                  <a:cubicBezTo>
                    <a:pt x="759" y="477"/>
                    <a:pt x="762" y="476"/>
                    <a:pt x="763" y="474"/>
                  </a:cubicBezTo>
                  <a:cubicBezTo>
                    <a:pt x="763" y="474"/>
                    <a:pt x="767" y="470"/>
                    <a:pt x="767" y="470"/>
                  </a:cubicBezTo>
                  <a:cubicBezTo>
                    <a:pt x="766" y="469"/>
                    <a:pt x="768" y="467"/>
                    <a:pt x="769" y="466"/>
                  </a:cubicBezTo>
                  <a:cubicBezTo>
                    <a:pt x="771" y="464"/>
                    <a:pt x="772" y="463"/>
                    <a:pt x="772" y="460"/>
                  </a:cubicBezTo>
                  <a:cubicBezTo>
                    <a:pt x="772" y="457"/>
                    <a:pt x="770" y="454"/>
                    <a:pt x="769" y="451"/>
                  </a:cubicBezTo>
                  <a:cubicBezTo>
                    <a:pt x="768" y="448"/>
                    <a:pt x="768" y="445"/>
                    <a:pt x="766" y="444"/>
                  </a:cubicBezTo>
                  <a:cubicBezTo>
                    <a:pt x="764" y="442"/>
                    <a:pt x="761" y="443"/>
                    <a:pt x="761" y="440"/>
                  </a:cubicBezTo>
                  <a:cubicBezTo>
                    <a:pt x="761" y="438"/>
                    <a:pt x="763" y="436"/>
                    <a:pt x="761" y="435"/>
                  </a:cubicBezTo>
                  <a:cubicBezTo>
                    <a:pt x="758" y="434"/>
                    <a:pt x="761" y="438"/>
                    <a:pt x="761" y="438"/>
                  </a:cubicBezTo>
                  <a:cubicBezTo>
                    <a:pt x="759" y="440"/>
                    <a:pt x="756" y="436"/>
                    <a:pt x="755" y="435"/>
                  </a:cubicBezTo>
                  <a:cubicBezTo>
                    <a:pt x="755" y="434"/>
                    <a:pt x="756" y="432"/>
                    <a:pt x="756" y="432"/>
                  </a:cubicBezTo>
                  <a:cubicBezTo>
                    <a:pt x="755" y="430"/>
                    <a:pt x="754" y="432"/>
                    <a:pt x="753" y="431"/>
                  </a:cubicBezTo>
                  <a:cubicBezTo>
                    <a:pt x="751" y="431"/>
                    <a:pt x="751" y="429"/>
                    <a:pt x="749" y="431"/>
                  </a:cubicBezTo>
                  <a:cubicBezTo>
                    <a:pt x="748" y="433"/>
                    <a:pt x="747" y="435"/>
                    <a:pt x="745" y="435"/>
                  </a:cubicBezTo>
                  <a:cubicBezTo>
                    <a:pt x="742" y="436"/>
                    <a:pt x="743" y="434"/>
                    <a:pt x="743" y="432"/>
                  </a:cubicBezTo>
                  <a:cubicBezTo>
                    <a:pt x="743" y="429"/>
                    <a:pt x="743" y="429"/>
                    <a:pt x="746" y="429"/>
                  </a:cubicBezTo>
                  <a:cubicBezTo>
                    <a:pt x="748" y="429"/>
                    <a:pt x="750" y="429"/>
                    <a:pt x="750" y="426"/>
                  </a:cubicBezTo>
                  <a:cubicBezTo>
                    <a:pt x="750" y="422"/>
                    <a:pt x="743" y="422"/>
                    <a:pt x="742" y="419"/>
                  </a:cubicBezTo>
                  <a:cubicBezTo>
                    <a:pt x="741" y="418"/>
                    <a:pt x="740" y="418"/>
                    <a:pt x="740" y="417"/>
                  </a:cubicBezTo>
                  <a:cubicBezTo>
                    <a:pt x="739" y="416"/>
                    <a:pt x="741" y="417"/>
                    <a:pt x="742" y="416"/>
                  </a:cubicBezTo>
                  <a:cubicBezTo>
                    <a:pt x="741" y="415"/>
                    <a:pt x="741" y="415"/>
                    <a:pt x="742" y="414"/>
                  </a:cubicBezTo>
                  <a:cubicBezTo>
                    <a:pt x="740" y="415"/>
                    <a:pt x="739" y="413"/>
                    <a:pt x="738" y="413"/>
                  </a:cubicBezTo>
                  <a:cubicBezTo>
                    <a:pt x="738" y="413"/>
                    <a:pt x="737" y="415"/>
                    <a:pt x="737" y="415"/>
                  </a:cubicBezTo>
                  <a:cubicBezTo>
                    <a:pt x="733" y="413"/>
                    <a:pt x="738" y="408"/>
                    <a:pt x="734" y="406"/>
                  </a:cubicBezTo>
                  <a:cubicBezTo>
                    <a:pt x="731" y="405"/>
                    <a:pt x="730" y="405"/>
                    <a:pt x="728" y="402"/>
                  </a:cubicBezTo>
                  <a:cubicBezTo>
                    <a:pt x="726" y="400"/>
                    <a:pt x="728" y="400"/>
                    <a:pt x="728" y="398"/>
                  </a:cubicBezTo>
                  <a:cubicBezTo>
                    <a:pt x="727" y="398"/>
                    <a:pt x="727" y="398"/>
                    <a:pt x="727" y="398"/>
                  </a:cubicBezTo>
                  <a:cubicBezTo>
                    <a:pt x="727" y="398"/>
                    <a:pt x="727" y="397"/>
                    <a:pt x="726" y="397"/>
                  </a:cubicBezTo>
                  <a:cubicBezTo>
                    <a:pt x="726" y="397"/>
                    <a:pt x="726" y="397"/>
                    <a:pt x="726" y="397"/>
                  </a:cubicBezTo>
                  <a:cubicBezTo>
                    <a:pt x="726" y="397"/>
                    <a:pt x="726" y="398"/>
                    <a:pt x="726" y="398"/>
                  </a:cubicBezTo>
                  <a:cubicBezTo>
                    <a:pt x="728" y="399"/>
                    <a:pt x="725" y="402"/>
                    <a:pt x="724" y="402"/>
                  </a:cubicBezTo>
                  <a:cubicBezTo>
                    <a:pt x="724" y="402"/>
                    <a:pt x="724" y="402"/>
                    <a:pt x="724" y="402"/>
                  </a:cubicBezTo>
                  <a:cubicBezTo>
                    <a:pt x="724" y="402"/>
                    <a:pt x="724" y="402"/>
                    <a:pt x="724" y="402"/>
                  </a:cubicBezTo>
                  <a:cubicBezTo>
                    <a:pt x="722" y="402"/>
                    <a:pt x="727" y="404"/>
                    <a:pt x="727" y="405"/>
                  </a:cubicBezTo>
                  <a:cubicBezTo>
                    <a:pt x="730" y="407"/>
                    <a:pt x="730" y="411"/>
                    <a:pt x="727" y="412"/>
                  </a:cubicBezTo>
                  <a:cubicBezTo>
                    <a:pt x="723" y="414"/>
                    <a:pt x="719" y="411"/>
                    <a:pt x="716" y="410"/>
                  </a:cubicBezTo>
                  <a:cubicBezTo>
                    <a:pt x="715" y="410"/>
                    <a:pt x="709" y="409"/>
                    <a:pt x="708" y="408"/>
                  </a:cubicBezTo>
                  <a:cubicBezTo>
                    <a:pt x="709" y="410"/>
                    <a:pt x="712" y="410"/>
                    <a:pt x="712" y="411"/>
                  </a:cubicBezTo>
                  <a:cubicBezTo>
                    <a:pt x="713" y="412"/>
                    <a:pt x="714" y="413"/>
                    <a:pt x="714" y="414"/>
                  </a:cubicBezTo>
                  <a:cubicBezTo>
                    <a:pt x="715" y="415"/>
                    <a:pt x="716" y="415"/>
                    <a:pt x="717" y="416"/>
                  </a:cubicBezTo>
                  <a:cubicBezTo>
                    <a:pt x="717" y="414"/>
                    <a:pt x="721" y="414"/>
                    <a:pt x="722" y="415"/>
                  </a:cubicBezTo>
                  <a:cubicBezTo>
                    <a:pt x="724" y="415"/>
                    <a:pt x="725" y="415"/>
                    <a:pt x="724" y="417"/>
                  </a:cubicBezTo>
                  <a:cubicBezTo>
                    <a:pt x="724" y="418"/>
                    <a:pt x="721" y="418"/>
                    <a:pt x="720" y="418"/>
                  </a:cubicBezTo>
                  <a:cubicBezTo>
                    <a:pt x="720" y="418"/>
                    <a:pt x="720" y="420"/>
                    <a:pt x="720" y="420"/>
                  </a:cubicBezTo>
                  <a:cubicBezTo>
                    <a:pt x="719" y="420"/>
                    <a:pt x="718" y="418"/>
                    <a:pt x="717" y="417"/>
                  </a:cubicBezTo>
                  <a:cubicBezTo>
                    <a:pt x="716" y="416"/>
                    <a:pt x="715" y="416"/>
                    <a:pt x="714" y="415"/>
                  </a:cubicBezTo>
                  <a:cubicBezTo>
                    <a:pt x="712" y="414"/>
                    <a:pt x="710" y="411"/>
                    <a:pt x="708" y="411"/>
                  </a:cubicBezTo>
                  <a:cubicBezTo>
                    <a:pt x="709" y="417"/>
                    <a:pt x="699" y="411"/>
                    <a:pt x="697" y="411"/>
                  </a:cubicBezTo>
                  <a:cubicBezTo>
                    <a:pt x="696" y="411"/>
                    <a:pt x="687" y="412"/>
                    <a:pt x="688" y="409"/>
                  </a:cubicBezTo>
                  <a:cubicBezTo>
                    <a:pt x="685" y="410"/>
                    <a:pt x="683" y="408"/>
                    <a:pt x="681" y="409"/>
                  </a:cubicBezTo>
                  <a:cubicBezTo>
                    <a:pt x="682" y="409"/>
                    <a:pt x="684" y="409"/>
                    <a:pt x="684" y="411"/>
                  </a:cubicBezTo>
                  <a:cubicBezTo>
                    <a:pt x="682" y="410"/>
                    <a:pt x="680" y="410"/>
                    <a:pt x="678" y="409"/>
                  </a:cubicBezTo>
                  <a:cubicBezTo>
                    <a:pt x="676" y="407"/>
                    <a:pt x="675" y="404"/>
                    <a:pt x="677" y="401"/>
                  </a:cubicBezTo>
                  <a:cubicBezTo>
                    <a:pt x="677" y="401"/>
                    <a:pt x="674" y="405"/>
                    <a:pt x="674" y="404"/>
                  </a:cubicBezTo>
                  <a:cubicBezTo>
                    <a:pt x="674" y="403"/>
                    <a:pt x="674" y="403"/>
                    <a:pt x="674" y="403"/>
                  </a:cubicBezTo>
                  <a:cubicBezTo>
                    <a:pt x="672" y="402"/>
                    <a:pt x="672" y="402"/>
                    <a:pt x="670" y="403"/>
                  </a:cubicBezTo>
                  <a:cubicBezTo>
                    <a:pt x="670" y="404"/>
                    <a:pt x="668" y="405"/>
                    <a:pt x="668" y="405"/>
                  </a:cubicBezTo>
                  <a:cubicBezTo>
                    <a:pt x="667" y="405"/>
                    <a:pt x="665" y="405"/>
                    <a:pt x="665" y="404"/>
                  </a:cubicBezTo>
                  <a:cubicBezTo>
                    <a:pt x="666" y="404"/>
                    <a:pt x="666" y="405"/>
                    <a:pt x="667" y="404"/>
                  </a:cubicBezTo>
                  <a:cubicBezTo>
                    <a:pt x="667" y="404"/>
                    <a:pt x="667" y="404"/>
                    <a:pt x="667" y="404"/>
                  </a:cubicBezTo>
                  <a:cubicBezTo>
                    <a:pt x="664" y="402"/>
                    <a:pt x="661" y="401"/>
                    <a:pt x="659" y="397"/>
                  </a:cubicBezTo>
                  <a:cubicBezTo>
                    <a:pt x="658" y="396"/>
                    <a:pt x="655" y="392"/>
                    <a:pt x="658" y="392"/>
                  </a:cubicBezTo>
                  <a:cubicBezTo>
                    <a:pt x="658" y="391"/>
                    <a:pt x="656" y="390"/>
                    <a:pt x="657" y="389"/>
                  </a:cubicBezTo>
                  <a:cubicBezTo>
                    <a:pt x="657" y="388"/>
                    <a:pt x="659" y="389"/>
                    <a:pt x="660" y="389"/>
                  </a:cubicBezTo>
                  <a:cubicBezTo>
                    <a:pt x="662" y="390"/>
                    <a:pt x="663" y="390"/>
                    <a:pt x="665" y="391"/>
                  </a:cubicBezTo>
                  <a:cubicBezTo>
                    <a:pt x="667" y="392"/>
                    <a:pt x="669" y="391"/>
                    <a:pt x="671" y="390"/>
                  </a:cubicBezTo>
                  <a:cubicBezTo>
                    <a:pt x="671" y="389"/>
                    <a:pt x="669" y="389"/>
                    <a:pt x="668" y="388"/>
                  </a:cubicBezTo>
                  <a:cubicBezTo>
                    <a:pt x="668" y="387"/>
                    <a:pt x="668" y="386"/>
                    <a:pt x="667" y="385"/>
                  </a:cubicBezTo>
                  <a:cubicBezTo>
                    <a:pt x="667" y="385"/>
                    <a:pt x="665" y="386"/>
                    <a:pt x="665" y="386"/>
                  </a:cubicBezTo>
                  <a:cubicBezTo>
                    <a:pt x="663" y="385"/>
                    <a:pt x="662" y="385"/>
                    <a:pt x="661" y="385"/>
                  </a:cubicBezTo>
                  <a:cubicBezTo>
                    <a:pt x="659" y="385"/>
                    <a:pt x="656" y="385"/>
                    <a:pt x="654" y="383"/>
                  </a:cubicBezTo>
                  <a:cubicBezTo>
                    <a:pt x="652" y="381"/>
                    <a:pt x="654" y="378"/>
                    <a:pt x="654" y="375"/>
                  </a:cubicBezTo>
                  <a:cubicBezTo>
                    <a:pt x="654" y="373"/>
                    <a:pt x="652" y="370"/>
                    <a:pt x="653" y="368"/>
                  </a:cubicBezTo>
                  <a:cubicBezTo>
                    <a:pt x="654" y="367"/>
                    <a:pt x="655" y="367"/>
                    <a:pt x="655" y="366"/>
                  </a:cubicBezTo>
                  <a:cubicBezTo>
                    <a:pt x="656" y="365"/>
                    <a:pt x="655" y="366"/>
                    <a:pt x="655" y="365"/>
                  </a:cubicBezTo>
                  <a:cubicBezTo>
                    <a:pt x="654" y="363"/>
                    <a:pt x="653" y="361"/>
                    <a:pt x="654" y="358"/>
                  </a:cubicBezTo>
                  <a:cubicBezTo>
                    <a:pt x="654" y="356"/>
                    <a:pt x="656" y="352"/>
                    <a:pt x="658" y="352"/>
                  </a:cubicBezTo>
                  <a:cubicBezTo>
                    <a:pt x="657" y="352"/>
                    <a:pt x="657" y="351"/>
                    <a:pt x="657" y="351"/>
                  </a:cubicBezTo>
                  <a:cubicBezTo>
                    <a:pt x="658" y="347"/>
                    <a:pt x="658" y="344"/>
                    <a:pt x="660" y="341"/>
                  </a:cubicBezTo>
                  <a:cubicBezTo>
                    <a:pt x="661" y="338"/>
                    <a:pt x="663" y="335"/>
                    <a:pt x="665" y="332"/>
                  </a:cubicBezTo>
                  <a:cubicBezTo>
                    <a:pt x="668" y="330"/>
                    <a:pt x="670" y="329"/>
                    <a:pt x="673" y="328"/>
                  </a:cubicBezTo>
                  <a:cubicBezTo>
                    <a:pt x="676" y="327"/>
                    <a:pt x="679" y="327"/>
                    <a:pt x="683" y="327"/>
                  </a:cubicBezTo>
                  <a:cubicBezTo>
                    <a:pt x="684" y="327"/>
                    <a:pt x="686" y="327"/>
                    <a:pt x="687" y="329"/>
                  </a:cubicBezTo>
                  <a:cubicBezTo>
                    <a:pt x="687" y="329"/>
                    <a:pt x="687" y="329"/>
                    <a:pt x="687" y="329"/>
                  </a:cubicBezTo>
                  <a:cubicBezTo>
                    <a:pt x="688" y="329"/>
                    <a:pt x="688" y="330"/>
                    <a:pt x="687" y="331"/>
                  </a:cubicBezTo>
                  <a:cubicBezTo>
                    <a:pt x="687" y="331"/>
                    <a:pt x="686" y="332"/>
                    <a:pt x="686" y="332"/>
                  </a:cubicBezTo>
                  <a:cubicBezTo>
                    <a:pt x="686" y="332"/>
                    <a:pt x="686" y="332"/>
                    <a:pt x="686" y="332"/>
                  </a:cubicBezTo>
                  <a:cubicBezTo>
                    <a:pt x="684" y="334"/>
                    <a:pt x="682" y="336"/>
                    <a:pt x="681" y="337"/>
                  </a:cubicBezTo>
                  <a:cubicBezTo>
                    <a:pt x="680" y="338"/>
                    <a:pt x="680" y="338"/>
                    <a:pt x="680" y="338"/>
                  </a:cubicBezTo>
                  <a:cubicBezTo>
                    <a:pt x="680" y="338"/>
                    <a:pt x="680" y="338"/>
                    <a:pt x="680" y="338"/>
                  </a:cubicBezTo>
                  <a:cubicBezTo>
                    <a:pt x="679" y="340"/>
                    <a:pt x="679" y="343"/>
                    <a:pt x="678" y="345"/>
                  </a:cubicBezTo>
                  <a:cubicBezTo>
                    <a:pt x="677" y="347"/>
                    <a:pt x="675" y="349"/>
                    <a:pt x="675" y="351"/>
                  </a:cubicBezTo>
                  <a:cubicBezTo>
                    <a:pt x="674" y="354"/>
                    <a:pt x="678" y="357"/>
                    <a:pt x="678" y="361"/>
                  </a:cubicBezTo>
                  <a:cubicBezTo>
                    <a:pt x="678" y="363"/>
                    <a:pt x="677" y="365"/>
                    <a:pt x="677" y="368"/>
                  </a:cubicBezTo>
                  <a:cubicBezTo>
                    <a:pt x="677" y="370"/>
                    <a:pt x="678" y="372"/>
                    <a:pt x="679" y="374"/>
                  </a:cubicBezTo>
                  <a:cubicBezTo>
                    <a:pt x="680" y="376"/>
                    <a:pt x="682" y="378"/>
                    <a:pt x="683" y="379"/>
                  </a:cubicBezTo>
                  <a:cubicBezTo>
                    <a:pt x="684" y="380"/>
                    <a:pt x="686" y="382"/>
                    <a:pt x="687" y="383"/>
                  </a:cubicBezTo>
                  <a:cubicBezTo>
                    <a:pt x="688" y="383"/>
                    <a:pt x="688" y="383"/>
                    <a:pt x="689" y="381"/>
                  </a:cubicBezTo>
                  <a:cubicBezTo>
                    <a:pt x="689" y="380"/>
                    <a:pt x="690" y="379"/>
                    <a:pt x="689" y="377"/>
                  </a:cubicBezTo>
                  <a:cubicBezTo>
                    <a:pt x="688" y="375"/>
                    <a:pt x="687" y="377"/>
                    <a:pt x="685" y="376"/>
                  </a:cubicBezTo>
                  <a:cubicBezTo>
                    <a:pt x="683" y="376"/>
                    <a:pt x="683" y="374"/>
                    <a:pt x="683" y="372"/>
                  </a:cubicBezTo>
                  <a:cubicBezTo>
                    <a:pt x="682" y="371"/>
                    <a:pt x="680" y="370"/>
                    <a:pt x="681" y="369"/>
                  </a:cubicBezTo>
                  <a:cubicBezTo>
                    <a:pt x="681" y="367"/>
                    <a:pt x="683" y="367"/>
                    <a:pt x="683" y="366"/>
                  </a:cubicBezTo>
                  <a:cubicBezTo>
                    <a:pt x="684" y="364"/>
                    <a:pt x="684" y="363"/>
                    <a:pt x="686" y="364"/>
                  </a:cubicBezTo>
                  <a:cubicBezTo>
                    <a:pt x="687" y="364"/>
                    <a:pt x="688" y="366"/>
                    <a:pt x="689" y="366"/>
                  </a:cubicBezTo>
                  <a:cubicBezTo>
                    <a:pt x="690" y="366"/>
                    <a:pt x="688" y="363"/>
                    <a:pt x="687" y="362"/>
                  </a:cubicBezTo>
                  <a:cubicBezTo>
                    <a:pt x="687" y="362"/>
                    <a:pt x="687" y="362"/>
                    <a:pt x="687" y="362"/>
                  </a:cubicBezTo>
                  <a:cubicBezTo>
                    <a:pt x="687" y="362"/>
                    <a:pt x="686" y="362"/>
                    <a:pt x="686" y="361"/>
                  </a:cubicBezTo>
                  <a:cubicBezTo>
                    <a:pt x="686" y="361"/>
                    <a:pt x="686" y="361"/>
                    <a:pt x="686" y="361"/>
                  </a:cubicBezTo>
                  <a:cubicBezTo>
                    <a:pt x="686" y="361"/>
                    <a:pt x="686" y="361"/>
                    <a:pt x="686" y="361"/>
                  </a:cubicBezTo>
                  <a:cubicBezTo>
                    <a:pt x="684" y="360"/>
                    <a:pt x="684" y="359"/>
                    <a:pt x="683" y="357"/>
                  </a:cubicBezTo>
                  <a:cubicBezTo>
                    <a:pt x="683" y="357"/>
                    <a:pt x="683" y="357"/>
                    <a:pt x="683" y="357"/>
                  </a:cubicBezTo>
                  <a:cubicBezTo>
                    <a:pt x="683" y="356"/>
                    <a:pt x="683" y="356"/>
                    <a:pt x="682" y="356"/>
                  </a:cubicBezTo>
                  <a:cubicBezTo>
                    <a:pt x="682" y="355"/>
                    <a:pt x="682" y="355"/>
                    <a:pt x="682" y="354"/>
                  </a:cubicBezTo>
                  <a:cubicBezTo>
                    <a:pt x="682" y="354"/>
                    <a:pt x="682" y="354"/>
                    <a:pt x="682" y="354"/>
                  </a:cubicBezTo>
                  <a:cubicBezTo>
                    <a:pt x="682" y="354"/>
                    <a:pt x="682" y="353"/>
                    <a:pt x="682" y="353"/>
                  </a:cubicBezTo>
                  <a:cubicBezTo>
                    <a:pt x="682" y="351"/>
                    <a:pt x="681" y="348"/>
                    <a:pt x="684" y="347"/>
                  </a:cubicBezTo>
                  <a:cubicBezTo>
                    <a:pt x="685" y="347"/>
                    <a:pt x="688" y="351"/>
                    <a:pt x="689" y="349"/>
                  </a:cubicBezTo>
                  <a:cubicBezTo>
                    <a:pt x="688" y="348"/>
                    <a:pt x="686" y="348"/>
                    <a:pt x="686" y="346"/>
                  </a:cubicBezTo>
                  <a:cubicBezTo>
                    <a:pt x="685" y="347"/>
                    <a:pt x="683" y="346"/>
                    <a:pt x="683" y="345"/>
                  </a:cubicBezTo>
                  <a:cubicBezTo>
                    <a:pt x="683" y="343"/>
                    <a:pt x="685" y="346"/>
                    <a:pt x="685" y="345"/>
                  </a:cubicBezTo>
                  <a:cubicBezTo>
                    <a:pt x="685" y="342"/>
                    <a:pt x="692" y="346"/>
                    <a:pt x="692" y="345"/>
                  </a:cubicBezTo>
                  <a:cubicBezTo>
                    <a:pt x="691" y="343"/>
                    <a:pt x="685" y="344"/>
                    <a:pt x="686" y="340"/>
                  </a:cubicBezTo>
                  <a:cubicBezTo>
                    <a:pt x="686" y="334"/>
                    <a:pt x="690" y="342"/>
                    <a:pt x="691" y="341"/>
                  </a:cubicBezTo>
                  <a:cubicBezTo>
                    <a:pt x="691" y="341"/>
                    <a:pt x="691" y="341"/>
                    <a:pt x="691" y="341"/>
                  </a:cubicBezTo>
                  <a:cubicBezTo>
                    <a:pt x="690" y="340"/>
                    <a:pt x="689" y="339"/>
                    <a:pt x="689" y="337"/>
                  </a:cubicBezTo>
                  <a:cubicBezTo>
                    <a:pt x="689" y="337"/>
                    <a:pt x="689" y="337"/>
                    <a:pt x="689" y="337"/>
                  </a:cubicBezTo>
                  <a:cubicBezTo>
                    <a:pt x="689" y="337"/>
                    <a:pt x="689" y="337"/>
                    <a:pt x="689" y="337"/>
                  </a:cubicBezTo>
                  <a:cubicBezTo>
                    <a:pt x="690" y="337"/>
                    <a:pt x="691" y="337"/>
                    <a:pt x="691" y="336"/>
                  </a:cubicBezTo>
                  <a:cubicBezTo>
                    <a:pt x="691" y="336"/>
                    <a:pt x="691" y="336"/>
                    <a:pt x="691" y="336"/>
                  </a:cubicBezTo>
                  <a:cubicBezTo>
                    <a:pt x="695" y="335"/>
                    <a:pt x="694" y="338"/>
                    <a:pt x="695" y="339"/>
                  </a:cubicBezTo>
                  <a:cubicBezTo>
                    <a:pt x="696" y="340"/>
                    <a:pt x="695" y="337"/>
                    <a:pt x="695" y="337"/>
                  </a:cubicBezTo>
                  <a:cubicBezTo>
                    <a:pt x="695" y="336"/>
                    <a:pt x="693" y="336"/>
                    <a:pt x="694" y="334"/>
                  </a:cubicBezTo>
                  <a:cubicBezTo>
                    <a:pt x="694" y="332"/>
                    <a:pt x="698" y="332"/>
                    <a:pt x="699" y="331"/>
                  </a:cubicBezTo>
                  <a:cubicBezTo>
                    <a:pt x="702" y="330"/>
                    <a:pt x="703" y="329"/>
                    <a:pt x="707" y="329"/>
                  </a:cubicBezTo>
                  <a:cubicBezTo>
                    <a:pt x="709" y="330"/>
                    <a:pt x="712" y="333"/>
                    <a:pt x="712" y="335"/>
                  </a:cubicBezTo>
                  <a:cubicBezTo>
                    <a:pt x="712" y="336"/>
                    <a:pt x="713" y="339"/>
                    <a:pt x="711" y="340"/>
                  </a:cubicBezTo>
                  <a:cubicBezTo>
                    <a:pt x="713" y="342"/>
                    <a:pt x="719" y="343"/>
                    <a:pt x="716" y="347"/>
                  </a:cubicBezTo>
                  <a:cubicBezTo>
                    <a:pt x="716" y="347"/>
                    <a:pt x="715" y="347"/>
                    <a:pt x="715" y="348"/>
                  </a:cubicBezTo>
                  <a:cubicBezTo>
                    <a:pt x="716" y="348"/>
                    <a:pt x="716" y="349"/>
                    <a:pt x="716" y="349"/>
                  </a:cubicBezTo>
                  <a:cubicBezTo>
                    <a:pt x="716" y="349"/>
                    <a:pt x="716" y="349"/>
                    <a:pt x="716" y="349"/>
                  </a:cubicBezTo>
                  <a:cubicBezTo>
                    <a:pt x="717" y="350"/>
                    <a:pt x="718" y="351"/>
                    <a:pt x="718" y="352"/>
                  </a:cubicBezTo>
                  <a:cubicBezTo>
                    <a:pt x="718" y="354"/>
                    <a:pt x="717" y="355"/>
                    <a:pt x="716" y="357"/>
                  </a:cubicBezTo>
                  <a:cubicBezTo>
                    <a:pt x="715" y="359"/>
                    <a:pt x="713" y="362"/>
                    <a:pt x="711" y="363"/>
                  </a:cubicBezTo>
                  <a:cubicBezTo>
                    <a:pt x="712" y="364"/>
                    <a:pt x="715" y="358"/>
                    <a:pt x="716" y="358"/>
                  </a:cubicBezTo>
                  <a:cubicBezTo>
                    <a:pt x="718" y="359"/>
                    <a:pt x="716" y="361"/>
                    <a:pt x="716" y="362"/>
                  </a:cubicBezTo>
                  <a:cubicBezTo>
                    <a:pt x="715" y="363"/>
                    <a:pt x="715" y="363"/>
                    <a:pt x="715" y="364"/>
                  </a:cubicBezTo>
                  <a:cubicBezTo>
                    <a:pt x="715" y="366"/>
                    <a:pt x="716" y="366"/>
                    <a:pt x="716" y="368"/>
                  </a:cubicBezTo>
                  <a:cubicBezTo>
                    <a:pt x="715" y="367"/>
                    <a:pt x="714" y="367"/>
                    <a:pt x="713" y="368"/>
                  </a:cubicBezTo>
                  <a:cubicBezTo>
                    <a:pt x="715" y="368"/>
                    <a:pt x="715" y="370"/>
                    <a:pt x="714" y="371"/>
                  </a:cubicBezTo>
                  <a:cubicBezTo>
                    <a:pt x="715" y="371"/>
                    <a:pt x="715" y="370"/>
                    <a:pt x="716" y="369"/>
                  </a:cubicBezTo>
                  <a:cubicBezTo>
                    <a:pt x="716" y="369"/>
                    <a:pt x="717" y="368"/>
                    <a:pt x="718" y="368"/>
                  </a:cubicBezTo>
                  <a:cubicBezTo>
                    <a:pt x="718" y="367"/>
                    <a:pt x="717" y="366"/>
                    <a:pt x="717" y="365"/>
                  </a:cubicBezTo>
                  <a:cubicBezTo>
                    <a:pt x="718" y="365"/>
                    <a:pt x="718" y="365"/>
                    <a:pt x="718" y="365"/>
                  </a:cubicBezTo>
                  <a:cubicBezTo>
                    <a:pt x="718" y="364"/>
                    <a:pt x="718" y="363"/>
                    <a:pt x="719" y="363"/>
                  </a:cubicBezTo>
                  <a:cubicBezTo>
                    <a:pt x="720" y="364"/>
                    <a:pt x="720" y="366"/>
                    <a:pt x="722" y="366"/>
                  </a:cubicBezTo>
                  <a:cubicBezTo>
                    <a:pt x="720" y="365"/>
                    <a:pt x="718" y="361"/>
                    <a:pt x="720" y="359"/>
                  </a:cubicBezTo>
                  <a:cubicBezTo>
                    <a:pt x="721" y="359"/>
                    <a:pt x="720" y="360"/>
                    <a:pt x="721" y="360"/>
                  </a:cubicBezTo>
                  <a:cubicBezTo>
                    <a:pt x="721" y="359"/>
                    <a:pt x="721" y="359"/>
                    <a:pt x="722" y="358"/>
                  </a:cubicBezTo>
                  <a:cubicBezTo>
                    <a:pt x="722" y="359"/>
                    <a:pt x="722" y="360"/>
                    <a:pt x="722" y="361"/>
                  </a:cubicBezTo>
                  <a:cubicBezTo>
                    <a:pt x="722" y="361"/>
                    <a:pt x="722" y="361"/>
                    <a:pt x="722" y="361"/>
                  </a:cubicBezTo>
                  <a:cubicBezTo>
                    <a:pt x="722" y="361"/>
                    <a:pt x="722" y="361"/>
                    <a:pt x="722" y="361"/>
                  </a:cubicBezTo>
                  <a:cubicBezTo>
                    <a:pt x="722" y="361"/>
                    <a:pt x="722" y="361"/>
                    <a:pt x="722" y="361"/>
                  </a:cubicBezTo>
                  <a:cubicBezTo>
                    <a:pt x="723" y="362"/>
                    <a:pt x="723" y="363"/>
                    <a:pt x="722" y="363"/>
                  </a:cubicBezTo>
                  <a:cubicBezTo>
                    <a:pt x="722" y="363"/>
                    <a:pt x="722" y="363"/>
                    <a:pt x="722" y="363"/>
                  </a:cubicBezTo>
                  <a:cubicBezTo>
                    <a:pt x="722" y="363"/>
                    <a:pt x="722" y="364"/>
                    <a:pt x="722" y="364"/>
                  </a:cubicBezTo>
                  <a:cubicBezTo>
                    <a:pt x="723" y="363"/>
                    <a:pt x="724" y="363"/>
                    <a:pt x="724" y="362"/>
                  </a:cubicBezTo>
                  <a:cubicBezTo>
                    <a:pt x="725" y="361"/>
                    <a:pt x="726" y="362"/>
                    <a:pt x="727" y="363"/>
                  </a:cubicBezTo>
                  <a:cubicBezTo>
                    <a:pt x="728" y="364"/>
                    <a:pt x="727" y="365"/>
                    <a:pt x="726" y="367"/>
                  </a:cubicBezTo>
                  <a:cubicBezTo>
                    <a:pt x="726" y="370"/>
                    <a:pt x="729" y="369"/>
                    <a:pt x="729" y="372"/>
                  </a:cubicBezTo>
                  <a:cubicBezTo>
                    <a:pt x="731" y="370"/>
                    <a:pt x="725" y="367"/>
                    <a:pt x="728" y="365"/>
                  </a:cubicBezTo>
                  <a:cubicBezTo>
                    <a:pt x="728" y="363"/>
                    <a:pt x="729" y="362"/>
                    <a:pt x="730" y="361"/>
                  </a:cubicBezTo>
                  <a:cubicBezTo>
                    <a:pt x="730" y="361"/>
                    <a:pt x="730" y="361"/>
                    <a:pt x="730" y="361"/>
                  </a:cubicBezTo>
                  <a:cubicBezTo>
                    <a:pt x="730" y="361"/>
                    <a:pt x="730" y="361"/>
                    <a:pt x="730" y="361"/>
                  </a:cubicBezTo>
                  <a:cubicBezTo>
                    <a:pt x="730" y="362"/>
                    <a:pt x="731" y="362"/>
                    <a:pt x="731" y="362"/>
                  </a:cubicBezTo>
                  <a:cubicBezTo>
                    <a:pt x="732" y="363"/>
                    <a:pt x="732" y="363"/>
                    <a:pt x="733" y="363"/>
                  </a:cubicBezTo>
                  <a:cubicBezTo>
                    <a:pt x="735" y="363"/>
                    <a:pt x="736" y="366"/>
                    <a:pt x="738" y="365"/>
                  </a:cubicBezTo>
                  <a:cubicBezTo>
                    <a:pt x="735" y="364"/>
                    <a:pt x="727" y="360"/>
                    <a:pt x="731" y="356"/>
                  </a:cubicBezTo>
                  <a:cubicBezTo>
                    <a:pt x="733" y="353"/>
                    <a:pt x="739" y="351"/>
                    <a:pt x="742" y="353"/>
                  </a:cubicBezTo>
                  <a:cubicBezTo>
                    <a:pt x="743" y="355"/>
                    <a:pt x="745" y="355"/>
                    <a:pt x="746" y="356"/>
                  </a:cubicBezTo>
                  <a:cubicBezTo>
                    <a:pt x="747" y="358"/>
                    <a:pt x="745" y="359"/>
                    <a:pt x="744" y="360"/>
                  </a:cubicBezTo>
                  <a:cubicBezTo>
                    <a:pt x="746" y="360"/>
                    <a:pt x="745" y="359"/>
                    <a:pt x="746" y="360"/>
                  </a:cubicBezTo>
                  <a:cubicBezTo>
                    <a:pt x="746" y="360"/>
                    <a:pt x="747" y="357"/>
                    <a:pt x="748" y="357"/>
                  </a:cubicBezTo>
                  <a:cubicBezTo>
                    <a:pt x="750" y="356"/>
                    <a:pt x="751" y="358"/>
                    <a:pt x="752" y="359"/>
                  </a:cubicBezTo>
                  <a:cubicBezTo>
                    <a:pt x="753" y="360"/>
                    <a:pt x="754" y="362"/>
                    <a:pt x="754" y="363"/>
                  </a:cubicBezTo>
                  <a:cubicBezTo>
                    <a:pt x="754" y="364"/>
                    <a:pt x="753" y="365"/>
                    <a:pt x="752" y="366"/>
                  </a:cubicBezTo>
                  <a:cubicBezTo>
                    <a:pt x="752" y="366"/>
                    <a:pt x="752" y="366"/>
                    <a:pt x="752" y="366"/>
                  </a:cubicBezTo>
                  <a:cubicBezTo>
                    <a:pt x="752" y="367"/>
                    <a:pt x="752" y="367"/>
                    <a:pt x="751" y="367"/>
                  </a:cubicBezTo>
                  <a:cubicBezTo>
                    <a:pt x="752" y="367"/>
                    <a:pt x="752" y="367"/>
                    <a:pt x="752" y="367"/>
                  </a:cubicBezTo>
                  <a:cubicBezTo>
                    <a:pt x="752" y="367"/>
                    <a:pt x="752" y="367"/>
                    <a:pt x="752" y="367"/>
                  </a:cubicBezTo>
                  <a:cubicBezTo>
                    <a:pt x="752" y="367"/>
                    <a:pt x="752" y="368"/>
                    <a:pt x="753" y="368"/>
                  </a:cubicBezTo>
                  <a:cubicBezTo>
                    <a:pt x="753" y="368"/>
                    <a:pt x="753" y="368"/>
                    <a:pt x="753" y="368"/>
                  </a:cubicBezTo>
                  <a:cubicBezTo>
                    <a:pt x="754" y="365"/>
                    <a:pt x="760" y="368"/>
                    <a:pt x="760" y="371"/>
                  </a:cubicBezTo>
                  <a:cubicBezTo>
                    <a:pt x="759" y="374"/>
                    <a:pt x="754" y="375"/>
                    <a:pt x="752" y="376"/>
                  </a:cubicBezTo>
                  <a:cubicBezTo>
                    <a:pt x="752" y="376"/>
                    <a:pt x="753" y="376"/>
                    <a:pt x="754" y="376"/>
                  </a:cubicBezTo>
                  <a:cubicBezTo>
                    <a:pt x="755" y="377"/>
                    <a:pt x="751" y="378"/>
                    <a:pt x="751" y="379"/>
                  </a:cubicBezTo>
                  <a:cubicBezTo>
                    <a:pt x="752" y="379"/>
                    <a:pt x="752" y="379"/>
                    <a:pt x="752" y="379"/>
                  </a:cubicBezTo>
                  <a:cubicBezTo>
                    <a:pt x="753" y="378"/>
                    <a:pt x="755" y="375"/>
                    <a:pt x="756" y="376"/>
                  </a:cubicBezTo>
                  <a:cubicBezTo>
                    <a:pt x="757" y="377"/>
                    <a:pt x="754" y="379"/>
                    <a:pt x="754" y="379"/>
                  </a:cubicBezTo>
                  <a:cubicBezTo>
                    <a:pt x="756" y="379"/>
                    <a:pt x="754" y="381"/>
                    <a:pt x="755" y="381"/>
                  </a:cubicBezTo>
                  <a:cubicBezTo>
                    <a:pt x="757" y="382"/>
                    <a:pt x="753" y="386"/>
                    <a:pt x="754" y="386"/>
                  </a:cubicBezTo>
                  <a:cubicBezTo>
                    <a:pt x="755" y="385"/>
                    <a:pt x="756" y="383"/>
                    <a:pt x="756" y="382"/>
                  </a:cubicBezTo>
                  <a:cubicBezTo>
                    <a:pt x="754" y="379"/>
                    <a:pt x="759" y="373"/>
                    <a:pt x="760" y="376"/>
                  </a:cubicBezTo>
                  <a:cubicBezTo>
                    <a:pt x="760" y="374"/>
                    <a:pt x="762" y="374"/>
                    <a:pt x="763" y="375"/>
                  </a:cubicBezTo>
                  <a:cubicBezTo>
                    <a:pt x="762" y="376"/>
                    <a:pt x="759" y="379"/>
                    <a:pt x="761" y="381"/>
                  </a:cubicBezTo>
                  <a:cubicBezTo>
                    <a:pt x="762" y="380"/>
                    <a:pt x="762" y="377"/>
                    <a:pt x="763" y="380"/>
                  </a:cubicBezTo>
                  <a:cubicBezTo>
                    <a:pt x="764" y="382"/>
                    <a:pt x="763" y="386"/>
                    <a:pt x="762" y="389"/>
                  </a:cubicBezTo>
                  <a:cubicBezTo>
                    <a:pt x="763" y="389"/>
                    <a:pt x="763" y="388"/>
                    <a:pt x="763" y="387"/>
                  </a:cubicBezTo>
                  <a:cubicBezTo>
                    <a:pt x="763" y="386"/>
                    <a:pt x="763" y="385"/>
                    <a:pt x="764" y="384"/>
                  </a:cubicBezTo>
                  <a:cubicBezTo>
                    <a:pt x="764" y="383"/>
                    <a:pt x="765" y="383"/>
                    <a:pt x="765" y="382"/>
                  </a:cubicBezTo>
                  <a:cubicBezTo>
                    <a:pt x="765" y="382"/>
                    <a:pt x="765" y="382"/>
                    <a:pt x="765" y="381"/>
                  </a:cubicBezTo>
                  <a:cubicBezTo>
                    <a:pt x="764" y="379"/>
                    <a:pt x="767" y="378"/>
                    <a:pt x="766" y="381"/>
                  </a:cubicBezTo>
                  <a:cubicBezTo>
                    <a:pt x="767" y="381"/>
                    <a:pt x="767" y="380"/>
                    <a:pt x="768" y="380"/>
                  </a:cubicBezTo>
                  <a:cubicBezTo>
                    <a:pt x="770" y="379"/>
                    <a:pt x="769" y="377"/>
                    <a:pt x="771" y="377"/>
                  </a:cubicBezTo>
                  <a:cubicBezTo>
                    <a:pt x="772" y="376"/>
                    <a:pt x="775" y="379"/>
                    <a:pt x="776" y="379"/>
                  </a:cubicBezTo>
                  <a:cubicBezTo>
                    <a:pt x="777" y="381"/>
                    <a:pt x="779" y="382"/>
                    <a:pt x="779" y="385"/>
                  </a:cubicBezTo>
                  <a:cubicBezTo>
                    <a:pt x="779" y="386"/>
                    <a:pt x="778" y="389"/>
                    <a:pt x="776" y="388"/>
                  </a:cubicBezTo>
                  <a:cubicBezTo>
                    <a:pt x="773" y="388"/>
                    <a:pt x="772" y="391"/>
                    <a:pt x="772" y="393"/>
                  </a:cubicBezTo>
                  <a:cubicBezTo>
                    <a:pt x="772" y="393"/>
                    <a:pt x="774" y="388"/>
                    <a:pt x="777" y="390"/>
                  </a:cubicBezTo>
                  <a:cubicBezTo>
                    <a:pt x="780" y="391"/>
                    <a:pt x="776" y="393"/>
                    <a:pt x="775" y="394"/>
                  </a:cubicBezTo>
                  <a:cubicBezTo>
                    <a:pt x="776" y="394"/>
                    <a:pt x="777" y="393"/>
                    <a:pt x="778" y="393"/>
                  </a:cubicBezTo>
                  <a:cubicBezTo>
                    <a:pt x="778" y="393"/>
                    <a:pt x="779" y="394"/>
                    <a:pt x="780" y="393"/>
                  </a:cubicBezTo>
                  <a:cubicBezTo>
                    <a:pt x="777" y="390"/>
                    <a:pt x="783" y="386"/>
                    <a:pt x="784" y="391"/>
                  </a:cubicBezTo>
                  <a:cubicBezTo>
                    <a:pt x="784" y="395"/>
                    <a:pt x="780" y="399"/>
                    <a:pt x="777" y="398"/>
                  </a:cubicBezTo>
                  <a:cubicBezTo>
                    <a:pt x="777" y="399"/>
                    <a:pt x="777" y="399"/>
                    <a:pt x="777" y="400"/>
                  </a:cubicBezTo>
                  <a:cubicBezTo>
                    <a:pt x="777" y="400"/>
                    <a:pt x="777" y="400"/>
                    <a:pt x="777" y="400"/>
                  </a:cubicBezTo>
                  <a:cubicBezTo>
                    <a:pt x="777" y="400"/>
                    <a:pt x="777" y="400"/>
                    <a:pt x="777" y="400"/>
                  </a:cubicBezTo>
                  <a:cubicBezTo>
                    <a:pt x="777" y="400"/>
                    <a:pt x="777" y="400"/>
                    <a:pt x="777" y="400"/>
                  </a:cubicBezTo>
                  <a:cubicBezTo>
                    <a:pt x="777" y="400"/>
                    <a:pt x="777" y="400"/>
                    <a:pt x="777" y="400"/>
                  </a:cubicBezTo>
                  <a:cubicBezTo>
                    <a:pt x="777" y="400"/>
                    <a:pt x="777" y="400"/>
                    <a:pt x="777" y="400"/>
                  </a:cubicBezTo>
                  <a:cubicBezTo>
                    <a:pt x="777" y="400"/>
                    <a:pt x="777" y="399"/>
                    <a:pt x="778" y="399"/>
                  </a:cubicBezTo>
                  <a:cubicBezTo>
                    <a:pt x="778" y="399"/>
                    <a:pt x="778" y="399"/>
                    <a:pt x="778" y="399"/>
                  </a:cubicBezTo>
                  <a:cubicBezTo>
                    <a:pt x="781" y="400"/>
                    <a:pt x="778" y="403"/>
                    <a:pt x="779" y="405"/>
                  </a:cubicBezTo>
                  <a:cubicBezTo>
                    <a:pt x="779" y="405"/>
                    <a:pt x="779" y="405"/>
                    <a:pt x="779" y="404"/>
                  </a:cubicBezTo>
                  <a:cubicBezTo>
                    <a:pt x="779" y="404"/>
                    <a:pt x="779" y="404"/>
                    <a:pt x="779" y="404"/>
                  </a:cubicBezTo>
                  <a:cubicBezTo>
                    <a:pt x="779" y="404"/>
                    <a:pt x="779" y="404"/>
                    <a:pt x="779" y="404"/>
                  </a:cubicBezTo>
                  <a:cubicBezTo>
                    <a:pt x="779" y="404"/>
                    <a:pt x="779" y="404"/>
                    <a:pt x="780" y="404"/>
                  </a:cubicBezTo>
                  <a:cubicBezTo>
                    <a:pt x="779" y="400"/>
                    <a:pt x="783" y="395"/>
                    <a:pt x="787" y="394"/>
                  </a:cubicBezTo>
                  <a:cubicBezTo>
                    <a:pt x="789" y="393"/>
                    <a:pt x="789" y="395"/>
                    <a:pt x="787" y="396"/>
                  </a:cubicBezTo>
                  <a:cubicBezTo>
                    <a:pt x="787" y="397"/>
                    <a:pt x="786" y="397"/>
                    <a:pt x="785" y="398"/>
                  </a:cubicBezTo>
                  <a:cubicBezTo>
                    <a:pt x="784" y="399"/>
                    <a:pt x="785" y="400"/>
                    <a:pt x="784" y="401"/>
                  </a:cubicBezTo>
                  <a:cubicBezTo>
                    <a:pt x="785" y="401"/>
                    <a:pt x="785" y="401"/>
                    <a:pt x="785" y="400"/>
                  </a:cubicBezTo>
                  <a:cubicBezTo>
                    <a:pt x="785" y="400"/>
                    <a:pt x="785" y="400"/>
                    <a:pt x="785" y="400"/>
                  </a:cubicBezTo>
                  <a:cubicBezTo>
                    <a:pt x="785" y="399"/>
                    <a:pt x="784" y="399"/>
                    <a:pt x="785" y="398"/>
                  </a:cubicBezTo>
                  <a:cubicBezTo>
                    <a:pt x="785" y="398"/>
                    <a:pt x="785" y="398"/>
                    <a:pt x="785" y="398"/>
                  </a:cubicBezTo>
                  <a:cubicBezTo>
                    <a:pt x="785" y="398"/>
                    <a:pt x="785" y="398"/>
                    <a:pt x="785" y="398"/>
                  </a:cubicBezTo>
                  <a:cubicBezTo>
                    <a:pt x="786" y="398"/>
                    <a:pt x="786" y="398"/>
                    <a:pt x="787" y="398"/>
                  </a:cubicBezTo>
                  <a:cubicBezTo>
                    <a:pt x="787" y="398"/>
                    <a:pt x="787" y="398"/>
                    <a:pt x="787" y="398"/>
                  </a:cubicBezTo>
                  <a:cubicBezTo>
                    <a:pt x="787" y="398"/>
                    <a:pt x="787" y="398"/>
                    <a:pt x="787" y="398"/>
                  </a:cubicBezTo>
                  <a:cubicBezTo>
                    <a:pt x="790" y="395"/>
                    <a:pt x="793" y="395"/>
                    <a:pt x="796" y="398"/>
                  </a:cubicBezTo>
                  <a:cubicBezTo>
                    <a:pt x="797" y="398"/>
                    <a:pt x="799" y="399"/>
                    <a:pt x="799" y="401"/>
                  </a:cubicBezTo>
                  <a:cubicBezTo>
                    <a:pt x="798" y="402"/>
                    <a:pt x="797" y="404"/>
                    <a:pt x="797" y="402"/>
                  </a:cubicBezTo>
                  <a:cubicBezTo>
                    <a:pt x="797" y="405"/>
                    <a:pt x="793" y="405"/>
                    <a:pt x="791" y="406"/>
                  </a:cubicBezTo>
                  <a:cubicBezTo>
                    <a:pt x="790" y="406"/>
                    <a:pt x="788" y="408"/>
                    <a:pt x="787" y="409"/>
                  </a:cubicBezTo>
                  <a:cubicBezTo>
                    <a:pt x="789" y="409"/>
                    <a:pt x="785" y="413"/>
                    <a:pt x="785" y="414"/>
                  </a:cubicBezTo>
                  <a:cubicBezTo>
                    <a:pt x="785" y="413"/>
                    <a:pt x="786" y="413"/>
                    <a:pt x="786" y="413"/>
                  </a:cubicBezTo>
                  <a:cubicBezTo>
                    <a:pt x="786" y="412"/>
                    <a:pt x="787" y="412"/>
                    <a:pt x="788" y="412"/>
                  </a:cubicBezTo>
                  <a:cubicBezTo>
                    <a:pt x="788" y="411"/>
                    <a:pt x="788" y="411"/>
                    <a:pt x="789" y="410"/>
                  </a:cubicBezTo>
                  <a:cubicBezTo>
                    <a:pt x="789" y="409"/>
                    <a:pt x="790" y="408"/>
                    <a:pt x="791" y="407"/>
                  </a:cubicBezTo>
                  <a:cubicBezTo>
                    <a:pt x="792" y="407"/>
                    <a:pt x="796" y="406"/>
                    <a:pt x="796" y="408"/>
                  </a:cubicBezTo>
                  <a:cubicBezTo>
                    <a:pt x="796" y="409"/>
                    <a:pt x="793" y="412"/>
                    <a:pt x="792" y="413"/>
                  </a:cubicBezTo>
                  <a:cubicBezTo>
                    <a:pt x="791" y="414"/>
                    <a:pt x="789" y="413"/>
                    <a:pt x="788" y="414"/>
                  </a:cubicBezTo>
                  <a:cubicBezTo>
                    <a:pt x="788" y="415"/>
                    <a:pt x="787" y="417"/>
                    <a:pt x="787" y="418"/>
                  </a:cubicBezTo>
                  <a:cubicBezTo>
                    <a:pt x="788" y="417"/>
                    <a:pt x="788" y="416"/>
                    <a:pt x="789" y="415"/>
                  </a:cubicBezTo>
                  <a:cubicBezTo>
                    <a:pt x="789" y="414"/>
                    <a:pt x="790" y="414"/>
                    <a:pt x="791" y="414"/>
                  </a:cubicBezTo>
                  <a:cubicBezTo>
                    <a:pt x="792" y="414"/>
                    <a:pt x="792" y="414"/>
                    <a:pt x="793" y="413"/>
                  </a:cubicBezTo>
                  <a:cubicBezTo>
                    <a:pt x="794" y="412"/>
                    <a:pt x="795" y="412"/>
                    <a:pt x="797" y="411"/>
                  </a:cubicBezTo>
                  <a:cubicBezTo>
                    <a:pt x="798" y="410"/>
                    <a:pt x="799" y="409"/>
                    <a:pt x="799" y="407"/>
                  </a:cubicBezTo>
                  <a:cubicBezTo>
                    <a:pt x="799" y="406"/>
                    <a:pt x="799" y="404"/>
                    <a:pt x="801" y="405"/>
                  </a:cubicBezTo>
                  <a:cubicBezTo>
                    <a:pt x="804" y="405"/>
                    <a:pt x="806" y="410"/>
                    <a:pt x="807" y="413"/>
                  </a:cubicBezTo>
                  <a:cubicBezTo>
                    <a:pt x="807" y="417"/>
                    <a:pt x="802" y="414"/>
                    <a:pt x="800" y="416"/>
                  </a:cubicBezTo>
                  <a:cubicBezTo>
                    <a:pt x="799" y="416"/>
                    <a:pt x="799" y="417"/>
                    <a:pt x="798" y="417"/>
                  </a:cubicBezTo>
                  <a:cubicBezTo>
                    <a:pt x="798" y="417"/>
                    <a:pt x="797" y="418"/>
                    <a:pt x="797" y="417"/>
                  </a:cubicBezTo>
                  <a:cubicBezTo>
                    <a:pt x="796" y="418"/>
                    <a:pt x="791" y="419"/>
                    <a:pt x="790" y="420"/>
                  </a:cubicBezTo>
                  <a:cubicBezTo>
                    <a:pt x="790" y="420"/>
                    <a:pt x="790" y="420"/>
                    <a:pt x="790" y="420"/>
                  </a:cubicBezTo>
                  <a:cubicBezTo>
                    <a:pt x="792" y="420"/>
                    <a:pt x="793" y="419"/>
                    <a:pt x="795" y="419"/>
                  </a:cubicBezTo>
                  <a:cubicBezTo>
                    <a:pt x="796" y="419"/>
                    <a:pt x="798" y="419"/>
                    <a:pt x="799" y="420"/>
                  </a:cubicBezTo>
                  <a:cubicBezTo>
                    <a:pt x="802" y="421"/>
                    <a:pt x="806" y="420"/>
                    <a:pt x="808" y="422"/>
                  </a:cubicBezTo>
                  <a:cubicBezTo>
                    <a:pt x="810" y="424"/>
                    <a:pt x="810" y="427"/>
                    <a:pt x="807" y="427"/>
                  </a:cubicBezTo>
                  <a:cubicBezTo>
                    <a:pt x="806" y="427"/>
                    <a:pt x="801" y="424"/>
                    <a:pt x="800" y="425"/>
                  </a:cubicBezTo>
                  <a:cubicBezTo>
                    <a:pt x="800" y="426"/>
                    <a:pt x="799" y="425"/>
                    <a:pt x="798" y="426"/>
                  </a:cubicBezTo>
                  <a:cubicBezTo>
                    <a:pt x="798" y="426"/>
                    <a:pt x="797" y="426"/>
                    <a:pt x="797" y="426"/>
                  </a:cubicBezTo>
                  <a:cubicBezTo>
                    <a:pt x="797" y="426"/>
                    <a:pt x="797" y="426"/>
                    <a:pt x="797" y="426"/>
                  </a:cubicBezTo>
                  <a:cubicBezTo>
                    <a:pt x="797" y="426"/>
                    <a:pt x="797" y="426"/>
                    <a:pt x="797" y="426"/>
                  </a:cubicBezTo>
                  <a:cubicBezTo>
                    <a:pt x="797" y="426"/>
                    <a:pt x="797" y="426"/>
                    <a:pt x="797" y="426"/>
                  </a:cubicBezTo>
                  <a:cubicBezTo>
                    <a:pt x="797" y="426"/>
                    <a:pt x="797" y="426"/>
                    <a:pt x="798" y="426"/>
                  </a:cubicBezTo>
                  <a:cubicBezTo>
                    <a:pt x="798" y="427"/>
                    <a:pt x="798" y="427"/>
                    <a:pt x="799" y="427"/>
                  </a:cubicBezTo>
                  <a:cubicBezTo>
                    <a:pt x="800" y="427"/>
                    <a:pt x="801" y="428"/>
                    <a:pt x="802" y="429"/>
                  </a:cubicBezTo>
                  <a:cubicBezTo>
                    <a:pt x="802" y="430"/>
                    <a:pt x="801" y="430"/>
                    <a:pt x="801" y="430"/>
                  </a:cubicBezTo>
                  <a:cubicBezTo>
                    <a:pt x="801" y="430"/>
                    <a:pt x="800" y="430"/>
                    <a:pt x="800" y="431"/>
                  </a:cubicBezTo>
                  <a:cubicBezTo>
                    <a:pt x="801" y="431"/>
                    <a:pt x="801" y="432"/>
                    <a:pt x="800" y="432"/>
                  </a:cubicBezTo>
                  <a:cubicBezTo>
                    <a:pt x="799" y="432"/>
                    <a:pt x="799" y="431"/>
                    <a:pt x="798" y="432"/>
                  </a:cubicBezTo>
                  <a:cubicBezTo>
                    <a:pt x="798" y="432"/>
                    <a:pt x="802" y="433"/>
                    <a:pt x="801" y="434"/>
                  </a:cubicBezTo>
                  <a:cubicBezTo>
                    <a:pt x="800" y="433"/>
                    <a:pt x="798" y="433"/>
                    <a:pt x="797" y="433"/>
                  </a:cubicBezTo>
                  <a:cubicBezTo>
                    <a:pt x="797" y="433"/>
                    <a:pt x="797" y="434"/>
                    <a:pt x="796" y="434"/>
                  </a:cubicBezTo>
                  <a:cubicBezTo>
                    <a:pt x="796" y="434"/>
                    <a:pt x="795" y="433"/>
                    <a:pt x="795" y="434"/>
                  </a:cubicBezTo>
                  <a:cubicBezTo>
                    <a:pt x="795" y="434"/>
                    <a:pt x="796" y="434"/>
                    <a:pt x="796" y="434"/>
                  </a:cubicBezTo>
                  <a:cubicBezTo>
                    <a:pt x="796" y="434"/>
                    <a:pt x="796" y="434"/>
                    <a:pt x="796" y="434"/>
                  </a:cubicBezTo>
                  <a:cubicBezTo>
                    <a:pt x="796" y="434"/>
                    <a:pt x="796" y="434"/>
                    <a:pt x="796" y="435"/>
                  </a:cubicBezTo>
                  <a:cubicBezTo>
                    <a:pt x="796" y="435"/>
                    <a:pt x="796" y="435"/>
                    <a:pt x="796" y="435"/>
                  </a:cubicBezTo>
                  <a:cubicBezTo>
                    <a:pt x="797" y="435"/>
                    <a:pt x="799" y="434"/>
                    <a:pt x="800" y="436"/>
                  </a:cubicBezTo>
                  <a:cubicBezTo>
                    <a:pt x="800" y="436"/>
                    <a:pt x="795" y="436"/>
                    <a:pt x="796" y="437"/>
                  </a:cubicBezTo>
                  <a:cubicBezTo>
                    <a:pt x="796" y="437"/>
                    <a:pt x="796" y="437"/>
                    <a:pt x="797" y="437"/>
                  </a:cubicBezTo>
                  <a:cubicBezTo>
                    <a:pt x="797" y="437"/>
                    <a:pt x="796" y="437"/>
                    <a:pt x="796" y="437"/>
                  </a:cubicBezTo>
                  <a:cubicBezTo>
                    <a:pt x="797" y="438"/>
                    <a:pt x="799" y="437"/>
                    <a:pt x="800" y="438"/>
                  </a:cubicBezTo>
                  <a:cubicBezTo>
                    <a:pt x="800" y="438"/>
                    <a:pt x="800" y="438"/>
                    <a:pt x="800" y="438"/>
                  </a:cubicBezTo>
                  <a:cubicBezTo>
                    <a:pt x="800" y="438"/>
                    <a:pt x="801" y="438"/>
                    <a:pt x="801" y="438"/>
                  </a:cubicBezTo>
                  <a:cubicBezTo>
                    <a:pt x="802" y="439"/>
                    <a:pt x="805" y="437"/>
                    <a:pt x="803" y="440"/>
                  </a:cubicBezTo>
                  <a:cubicBezTo>
                    <a:pt x="805" y="439"/>
                    <a:pt x="807" y="441"/>
                    <a:pt x="809" y="440"/>
                  </a:cubicBezTo>
                  <a:cubicBezTo>
                    <a:pt x="809" y="443"/>
                    <a:pt x="801" y="440"/>
                    <a:pt x="802" y="443"/>
                  </a:cubicBezTo>
                  <a:cubicBezTo>
                    <a:pt x="802" y="443"/>
                    <a:pt x="803" y="442"/>
                    <a:pt x="804" y="443"/>
                  </a:cubicBezTo>
                  <a:cubicBezTo>
                    <a:pt x="804" y="443"/>
                    <a:pt x="804" y="443"/>
                    <a:pt x="804" y="442"/>
                  </a:cubicBezTo>
                  <a:cubicBezTo>
                    <a:pt x="805" y="442"/>
                    <a:pt x="805" y="441"/>
                    <a:pt x="806" y="442"/>
                  </a:cubicBezTo>
                  <a:cubicBezTo>
                    <a:pt x="806" y="442"/>
                    <a:pt x="806" y="442"/>
                    <a:pt x="806" y="442"/>
                  </a:cubicBezTo>
                  <a:cubicBezTo>
                    <a:pt x="806" y="442"/>
                    <a:pt x="807" y="442"/>
                    <a:pt x="807" y="442"/>
                  </a:cubicBezTo>
                  <a:cubicBezTo>
                    <a:pt x="807" y="443"/>
                    <a:pt x="804" y="444"/>
                    <a:pt x="806" y="445"/>
                  </a:cubicBezTo>
                  <a:cubicBezTo>
                    <a:pt x="807" y="442"/>
                    <a:pt x="809" y="444"/>
                    <a:pt x="808" y="446"/>
                  </a:cubicBezTo>
                  <a:cubicBezTo>
                    <a:pt x="809" y="446"/>
                    <a:pt x="809" y="446"/>
                    <a:pt x="809" y="446"/>
                  </a:cubicBezTo>
                  <a:cubicBezTo>
                    <a:pt x="810" y="446"/>
                    <a:pt x="810" y="445"/>
                    <a:pt x="811" y="445"/>
                  </a:cubicBezTo>
                  <a:cubicBezTo>
                    <a:pt x="812" y="446"/>
                    <a:pt x="812" y="446"/>
                    <a:pt x="812" y="447"/>
                  </a:cubicBezTo>
                  <a:cubicBezTo>
                    <a:pt x="813" y="448"/>
                    <a:pt x="812" y="448"/>
                    <a:pt x="812" y="449"/>
                  </a:cubicBezTo>
                  <a:cubicBezTo>
                    <a:pt x="812" y="449"/>
                    <a:pt x="812" y="450"/>
                    <a:pt x="812" y="450"/>
                  </a:cubicBezTo>
                  <a:cubicBezTo>
                    <a:pt x="812" y="449"/>
                    <a:pt x="813" y="449"/>
                    <a:pt x="814" y="448"/>
                  </a:cubicBezTo>
                  <a:cubicBezTo>
                    <a:pt x="815" y="449"/>
                    <a:pt x="815" y="451"/>
                    <a:pt x="814" y="452"/>
                  </a:cubicBezTo>
                  <a:cubicBezTo>
                    <a:pt x="814" y="452"/>
                    <a:pt x="815" y="452"/>
                    <a:pt x="815" y="452"/>
                  </a:cubicBezTo>
                  <a:cubicBezTo>
                    <a:pt x="815" y="451"/>
                    <a:pt x="815" y="451"/>
                    <a:pt x="816" y="450"/>
                  </a:cubicBezTo>
                  <a:cubicBezTo>
                    <a:pt x="816" y="450"/>
                    <a:pt x="816" y="450"/>
                    <a:pt x="816" y="449"/>
                  </a:cubicBezTo>
                  <a:cubicBezTo>
                    <a:pt x="816" y="447"/>
                    <a:pt x="818" y="449"/>
                    <a:pt x="818" y="450"/>
                  </a:cubicBezTo>
                  <a:cubicBezTo>
                    <a:pt x="818" y="450"/>
                    <a:pt x="819" y="450"/>
                    <a:pt x="819" y="449"/>
                  </a:cubicBezTo>
                  <a:cubicBezTo>
                    <a:pt x="819" y="449"/>
                    <a:pt x="819" y="449"/>
                    <a:pt x="819" y="449"/>
                  </a:cubicBezTo>
                  <a:cubicBezTo>
                    <a:pt x="819" y="449"/>
                    <a:pt x="819" y="449"/>
                    <a:pt x="819" y="449"/>
                  </a:cubicBezTo>
                  <a:cubicBezTo>
                    <a:pt x="821" y="447"/>
                    <a:pt x="822" y="447"/>
                    <a:pt x="822" y="449"/>
                  </a:cubicBezTo>
                  <a:cubicBezTo>
                    <a:pt x="822" y="450"/>
                    <a:pt x="820" y="453"/>
                    <a:pt x="820" y="453"/>
                  </a:cubicBezTo>
                  <a:cubicBezTo>
                    <a:pt x="820" y="453"/>
                    <a:pt x="823" y="452"/>
                    <a:pt x="823" y="452"/>
                  </a:cubicBezTo>
                  <a:cubicBezTo>
                    <a:pt x="824" y="452"/>
                    <a:pt x="827" y="453"/>
                    <a:pt x="826" y="455"/>
                  </a:cubicBezTo>
                  <a:cubicBezTo>
                    <a:pt x="827" y="455"/>
                    <a:pt x="828" y="458"/>
                    <a:pt x="828" y="458"/>
                  </a:cubicBezTo>
                  <a:cubicBezTo>
                    <a:pt x="828" y="459"/>
                    <a:pt x="828" y="460"/>
                    <a:pt x="828" y="460"/>
                  </a:cubicBezTo>
                  <a:cubicBezTo>
                    <a:pt x="827" y="460"/>
                    <a:pt x="826" y="460"/>
                    <a:pt x="826" y="461"/>
                  </a:cubicBezTo>
                  <a:cubicBezTo>
                    <a:pt x="827" y="461"/>
                    <a:pt x="828" y="461"/>
                    <a:pt x="828" y="461"/>
                  </a:cubicBezTo>
                  <a:cubicBezTo>
                    <a:pt x="828" y="461"/>
                    <a:pt x="828" y="462"/>
                    <a:pt x="828" y="462"/>
                  </a:cubicBezTo>
                  <a:cubicBezTo>
                    <a:pt x="828" y="462"/>
                    <a:pt x="829" y="462"/>
                    <a:pt x="829" y="462"/>
                  </a:cubicBezTo>
                  <a:cubicBezTo>
                    <a:pt x="831" y="462"/>
                    <a:pt x="831" y="462"/>
                    <a:pt x="831" y="464"/>
                  </a:cubicBezTo>
                  <a:cubicBezTo>
                    <a:pt x="832" y="463"/>
                    <a:pt x="831" y="462"/>
                    <a:pt x="832" y="461"/>
                  </a:cubicBezTo>
                  <a:cubicBezTo>
                    <a:pt x="834" y="460"/>
                    <a:pt x="834" y="461"/>
                    <a:pt x="834" y="462"/>
                  </a:cubicBezTo>
                  <a:cubicBezTo>
                    <a:pt x="834" y="465"/>
                    <a:pt x="830" y="466"/>
                    <a:pt x="831" y="469"/>
                  </a:cubicBezTo>
                  <a:cubicBezTo>
                    <a:pt x="831" y="469"/>
                    <a:pt x="831" y="468"/>
                    <a:pt x="832" y="468"/>
                  </a:cubicBezTo>
                  <a:cubicBezTo>
                    <a:pt x="832" y="469"/>
                    <a:pt x="831" y="470"/>
                    <a:pt x="832" y="471"/>
                  </a:cubicBezTo>
                  <a:cubicBezTo>
                    <a:pt x="832" y="470"/>
                    <a:pt x="832" y="469"/>
                    <a:pt x="833" y="468"/>
                  </a:cubicBezTo>
                  <a:cubicBezTo>
                    <a:pt x="833" y="467"/>
                    <a:pt x="835" y="467"/>
                    <a:pt x="835" y="466"/>
                  </a:cubicBezTo>
                  <a:cubicBezTo>
                    <a:pt x="837" y="467"/>
                    <a:pt x="835" y="470"/>
                    <a:pt x="835" y="471"/>
                  </a:cubicBezTo>
                  <a:cubicBezTo>
                    <a:pt x="836" y="470"/>
                    <a:pt x="836" y="465"/>
                    <a:pt x="838" y="468"/>
                  </a:cubicBezTo>
                  <a:cubicBezTo>
                    <a:pt x="838" y="468"/>
                    <a:pt x="839" y="465"/>
                    <a:pt x="841" y="465"/>
                  </a:cubicBezTo>
                  <a:cubicBezTo>
                    <a:pt x="841" y="465"/>
                    <a:pt x="841" y="466"/>
                    <a:pt x="841" y="466"/>
                  </a:cubicBezTo>
                  <a:cubicBezTo>
                    <a:pt x="843" y="465"/>
                    <a:pt x="843" y="469"/>
                    <a:pt x="844" y="469"/>
                  </a:cubicBezTo>
                  <a:cubicBezTo>
                    <a:pt x="844" y="469"/>
                    <a:pt x="844" y="469"/>
                    <a:pt x="844" y="469"/>
                  </a:cubicBezTo>
                  <a:cubicBezTo>
                    <a:pt x="845" y="470"/>
                    <a:pt x="844" y="469"/>
                    <a:pt x="844" y="469"/>
                  </a:cubicBezTo>
                  <a:cubicBezTo>
                    <a:pt x="846" y="471"/>
                    <a:pt x="844" y="469"/>
                    <a:pt x="844" y="469"/>
                  </a:cubicBezTo>
                  <a:cubicBezTo>
                    <a:pt x="845" y="471"/>
                    <a:pt x="844" y="469"/>
                    <a:pt x="844" y="469"/>
                  </a:cubicBezTo>
                  <a:cubicBezTo>
                    <a:pt x="845" y="471"/>
                    <a:pt x="844" y="469"/>
                    <a:pt x="844" y="469"/>
                  </a:cubicBezTo>
                  <a:close/>
                  <a:moveTo>
                    <a:pt x="712" y="335"/>
                  </a:moveTo>
                  <a:cubicBezTo>
                    <a:pt x="712" y="335"/>
                    <a:pt x="712" y="335"/>
                    <a:pt x="712" y="335"/>
                  </a:cubicBezTo>
                  <a:cubicBezTo>
                    <a:pt x="712" y="335"/>
                    <a:pt x="712" y="335"/>
                    <a:pt x="712" y="335"/>
                  </a:cubicBezTo>
                  <a:cubicBezTo>
                    <a:pt x="712" y="335"/>
                    <a:pt x="712" y="335"/>
                    <a:pt x="712" y="335"/>
                  </a:cubicBezTo>
                  <a:close/>
                  <a:moveTo>
                    <a:pt x="770" y="471"/>
                  </a:moveTo>
                  <a:cubicBezTo>
                    <a:pt x="769" y="471"/>
                    <a:pt x="769" y="471"/>
                    <a:pt x="769" y="471"/>
                  </a:cubicBezTo>
                  <a:cubicBezTo>
                    <a:pt x="769" y="471"/>
                    <a:pt x="769" y="471"/>
                    <a:pt x="769" y="471"/>
                  </a:cubicBezTo>
                  <a:cubicBezTo>
                    <a:pt x="769" y="471"/>
                    <a:pt x="769" y="471"/>
                    <a:pt x="770" y="471"/>
                  </a:cubicBezTo>
                  <a:close/>
                  <a:moveTo>
                    <a:pt x="777" y="398"/>
                  </a:moveTo>
                  <a:cubicBezTo>
                    <a:pt x="777" y="398"/>
                    <a:pt x="777" y="398"/>
                    <a:pt x="777" y="398"/>
                  </a:cubicBezTo>
                  <a:cubicBezTo>
                    <a:pt x="777" y="398"/>
                    <a:pt x="777" y="398"/>
                    <a:pt x="777" y="398"/>
                  </a:cubicBezTo>
                  <a:close/>
                  <a:moveTo>
                    <a:pt x="788" y="419"/>
                  </a:moveTo>
                  <a:cubicBezTo>
                    <a:pt x="788" y="419"/>
                    <a:pt x="788" y="419"/>
                    <a:pt x="788" y="419"/>
                  </a:cubicBezTo>
                  <a:cubicBezTo>
                    <a:pt x="788" y="419"/>
                    <a:pt x="788" y="419"/>
                    <a:pt x="788" y="419"/>
                  </a:cubicBezTo>
                  <a:close/>
                  <a:moveTo>
                    <a:pt x="826" y="455"/>
                  </a:moveTo>
                  <a:cubicBezTo>
                    <a:pt x="826" y="455"/>
                    <a:pt x="826" y="455"/>
                    <a:pt x="826" y="455"/>
                  </a:cubicBezTo>
                  <a:cubicBezTo>
                    <a:pt x="826" y="455"/>
                    <a:pt x="826" y="455"/>
                    <a:pt x="826" y="455"/>
                  </a:cubicBezTo>
                  <a:close/>
                  <a:moveTo>
                    <a:pt x="727" y="427"/>
                  </a:moveTo>
                  <a:cubicBezTo>
                    <a:pt x="725" y="428"/>
                    <a:pt x="723" y="432"/>
                    <a:pt x="725" y="432"/>
                  </a:cubicBezTo>
                  <a:cubicBezTo>
                    <a:pt x="728" y="433"/>
                    <a:pt x="729" y="429"/>
                    <a:pt x="730" y="427"/>
                  </a:cubicBezTo>
                  <a:cubicBezTo>
                    <a:pt x="731" y="427"/>
                    <a:pt x="733" y="422"/>
                    <a:pt x="730" y="423"/>
                  </a:cubicBezTo>
                  <a:cubicBezTo>
                    <a:pt x="728" y="423"/>
                    <a:pt x="728" y="427"/>
                    <a:pt x="726" y="428"/>
                  </a:cubicBezTo>
                  <a:cubicBezTo>
                    <a:pt x="726" y="428"/>
                    <a:pt x="727" y="428"/>
                    <a:pt x="727" y="427"/>
                  </a:cubicBezTo>
                  <a:cubicBezTo>
                    <a:pt x="727" y="428"/>
                    <a:pt x="726" y="428"/>
                    <a:pt x="726" y="428"/>
                  </a:cubicBezTo>
                  <a:cubicBezTo>
                    <a:pt x="726" y="428"/>
                    <a:pt x="727" y="428"/>
                    <a:pt x="727" y="427"/>
                  </a:cubicBezTo>
                  <a:close/>
                  <a:moveTo>
                    <a:pt x="732" y="331"/>
                  </a:moveTo>
                  <a:cubicBezTo>
                    <a:pt x="729" y="332"/>
                    <a:pt x="726" y="332"/>
                    <a:pt x="723" y="331"/>
                  </a:cubicBezTo>
                  <a:cubicBezTo>
                    <a:pt x="722" y="331"/>
                    <a:pt x="720" y="329"/>
                    <a:pt x="718" y="329"/>
                  </a:cubicBezTo>
                  <a:cubicBezTo>
                    <a:pt x="716" y="329"/>
                    <a:pt x="715" y="329"/>
                    <a:pt x="714" y="331"/>
                  </a:cubicBezTo>
                  <a:cubicBezTo>
                    <a:pt x="714" y="333"/>
                    <a:pt x="715" y="334"/>
                    <a:pt x="715" y="335"/>
                  </a:cubicBezTo>
                  <a:cubicBezTo>
                    <a:pt x="712" y="335"/>
                    <a:pt x="715" y="340"/>
                    <a:pt x="716" y="341"/>
                  </a:cubicBezTo>
                  <a:cubicBezTo>
                    <a:pt x="718" y="341"/>
                    <a:pt x="719" y="341"/>
                    <a:pt x="719" y="343"/>
                  </a:cubicBezTo>
                  <a:cubicBezTo>
                    <a:pt x="719" y="345"/>
                    <a:pt x="719" y="346"/>
                    <a:pt x="720" y="348"/>
                  </a:cubicBezTo>
                  <a:cubicBezTo>
                    <a:pt x="722" y="353"/>
                    <a:pt x="725" y="352"/>
                    <a:pt x="728" y="351"/>
                  </a:cubicBezTo>
                  <a:cubicBezTo>
                    <a:pt x="733" y="349"/>
                    <a:pt x="735" y="349"/>
                    <a:pt x="740" y="350"/>
                  </a:cubicBezTo>
                  <a:cubicBezTo>
                    <a:pt x="742" y="350"/>
                    <a:pt x="747" y="352"/>
                    <a:pt x="746" y="348"/>
                  </a:cubicBezTo>
                  <a:cubicBezTo>
                    <a:pt x="746" y="347"/>
                    <a:pt x="745" y="346"/>
                    <a:pt x="744" y="345"/>
                  </a:cubicBezTo>
                  <a:cubicBezTo>
                    <a:pt x="744" y="344"/>
                    <a:pt x="743" y="344"/>
                    <a:pt x="743" y="344"/>
                  </a:cubicBezTo>
                  <a:cubicBezTo>
                    <a:pt x="742" y="343"/>
                    <a:pt x="743" y="342"/>
                    <a:pt x="743" y="341"/>
                  </a:cubicBezTo>
                  <a:cubicBezTo>
                    <a:pt x="742" y="341"/>
                    <a:pt x="742" y="341"/>
                    <a:pt x="742" y="340"/>
                  </a:cubicBezTo>
                  <a:cubicBezTo>
                    <a:pt x="742" y="339"/>
                    <a:pt x="740" y="339"/>
                    <a:pt x="739" y="339"/>
                  </a:cubicBezTo>
                  <a:cubicBezTo>
                    <a:pt x="740" y="337"/>
                    <a:pt x="739" y="335"/>
                    <a:pt x="738" y="335"/>
                  </a:cubicBezTo>
                  <a:cubicBezTo>
                    <a:pt x="737" y="334"/>
                    <a:pt x="737" y="334"/>
                    <a:pt x="736" y="334"/>
                  </a:cubicBezTo>
                  <a:cubicBezTo>
                    <a:pt x="734" y="332"/>
                    <a:pt x="733" y="331"/>
                    <a:pt x="730" y="332"/>
                  </a:cubicBezTo>
                  <a:cubicBezTo>
                    <a:pt x="730" y="331"/>
                    <a:pt x="732" y="331"/>
                    <a:pt x="732" y="331"/>
                  </a:cubicBezTo>
                  <a:close/>
                  <a:moveTo>
                    <a:pt x="732" y="527"/>
                  </a:moveTo>
                  <a:cubicBezTo>
                    <a:pt x="734" y="530"/>
                    <a:pt x="738" y="526"/>
                    <a:pt x="735" y="523"/>
                  </a:cubicBezTo>
                  <a:cubicBezTo>
                    <a:pt x="734" y="523"/>
                    <a:pt x="731" y="522"/>
                    <a:pt x="731" y="523"/>
                  </a:cubicBezTo>
                  <a:cubicBezTo>
                    <a:pt x="730" y="525"/>
                    <a:pt x="732" y="526"/>
                    <a:pt x="733" y="527"/>
                  </a:cubicBezTo>
                  <a:cubicBezTo>
                    <a:pt x="733" y="527"/>
                    <a:pt x="732" y="527"/>
                    <a:pt x="732" y="527"/>
                  </a:cubicBezTo>
                  <a:cubicBezTo>
                    <a:pt x="732" y="527"/>
                    <a:pt x="732" y="527"/>
                    <a:pt x="733" y="527"/>
                  </a:cubicBezTo>
                  <a:cubicBezTo>
                    <a:pt x="732" y="527"/>
                    <a:pt x="732" y="527"/>
                    <a:pt x="732" y="527"/>
                  </a:cubicBezTo>
                  <a:cubicBezTo>
                    <a:pt x="733" y="527"/>
                    <a:pt x="733" y="527"/>
                    <a:pt x="733" y="528"/>
                  </a:cubicBezTo>
                  <a:cubicBezTo>
                    <a:pt x="733" y="528"/>
                    <a:pt x="732" y="527"/>
                    <a:pt x="732" y="527"/>
                  </a:cubicBezTo>
                  <a:close/>
                  <a:moveTo>
                    <a:pt x="695" y="484"/>
                  </a:moveTo>
                  <a:cubicBezTo>
                    <a:pt x="694" y="482"/>
                    <a:pt x="692" y="481"/>
                    <a:pt x="690" y="481"/>
                  </a:cubicBezTo>
                  <a:cubicBezTo>
                    <a:pt x="690" y="482"/>
                    <a:pt x="691" y="483"/>
                    <a:pt x="692" y="484"/>
                  </a:cubicBezTo>
                  <a:cubicBezTo>
                    <a:pt x="692" y="486"/>
                    <a:pt x="692" y="487"/>
                    <a:pt x="694" y="486"/>
                  </a:cubicBezTo>
                  <a:cubicBezTo>
                    <a:pt x="695" y="487"/>
                    <a:pt x="695" y="488"/>
                    <a:pt x="696" y="488"/>
                  </a:cubicBezTo>
                  <a:cubicBezTo>
                    <a:pt x="697" y="489"/>
                    <a:pt x="698" y="489"/>
                    <a:pt x="698" y="488"/>
                  </a:cubicBezTo>
                  <a:cubicBezTo>
                    <a:pt x="698" y="487"/>
                    <a:pt x="697" y="487"/>
                    <a:pt x="696" y="487"/>
                  </a:cubicBezTo>
                  <a:cubicBezTo>
                    <a:pt x="695" y="486"/>
                    <a:pt x="696" y="484"/>
                    <a:pt x="695" y="483"/>
                  </a:cubicBezTo>
                  <a:cubicBezTo>
                    <a:pt x="695" y="483"/>
                    <a:pt x="695" y="484"/>
                    <a:pt x="695" y="484"/>
                  </a:cubicBezTo>
                  <a:cubicBezTo>
                    <a:pt x="695" y="484"/>
                    <a:pt x="695" y="483"/>
                    <a:pt x="695" y="483"/>
                  </a:cubicBezTo>
                  <a:cubicBezTo>
                    <a:pt x="695" y="483"/>
                    <a:pt x="695" y="484"/>
                    <a:pt x="695" y="484"/>
                  </a:cubicBezTo>
                  <a:cubicBezTo>
                    <a:pt x="695" y="484"/>
                    <a:pt x="695" y="483"/>
                    <a:pt x="695" y="483"/>
                  </a:cubicBezTo>
                  <a:cubicBezTo>
                    <a:pt x="695" y="483"/>
                    <a:pt x="695" y="484"/>
                    <a:pt x="695" y="484"/>
                  </a:cubicBezTo>
                  <a:close/>
                  <a:moveTo>
                    <a:pt x="740" y="427"/>
                  </a:moveTo>
                  <a:cubicBezTo>
                    <a:pt x="740" y="427"/>
                    <a:pt x="740" y="427"/>
                    <a:pt x="741" y="427"/>
                  </a:cubicBezTo>
                  <a:cubicBezTo>
                    <a:pt x="740" y="427"/>
                    <a:pt x="742" y="424"/>
                    <a:pt x="742" y="424"/>
                  </a:cubicBezTo>
                  <a:cubicBezTo>
                    <a:pt x="743" y="422"/>
                    <a:pt x="740" y="421"/>
                    <a:pt x="738" y="422"/>
                  </a:cubicBezTo>
                  <a:cubicBezTo>
                    <a:pt x="737" y="424"/>
                    <a:pt x="738" y="427"/>
                    <a:pt x="740" y="427"/>
                  </a:cubicBezTo>
                  <a:cubicBezTo>
                    <a:pt x="739" y="427"/>
                    <a:pt x="739" y="427"/>
                    <a:pt x="739" y="427"/>
                  </a:cubicBezTo>
                  <a:cubicBezTo>
                    <a:pt x="739" y="427"/>
                    <a:pt x="740" y="427"/>
                    <a:pt x="740" y="427"/>
                  </a:cubicBezTo>
                  <a:cubicBezTo>
                    <a:pt x="739" y="427"/>
                    <a:pt x="739" y="427"/>
                    <a:pt x="739" y="427"/>
                  </a:cubicBezTo>
                  <a:cubicBezTo>
                    <a:pt x="739" y="427"/>
                    <a:pt x="740" y="427"/>
                    <a:pt x="740" y="427"/>
                  </a:cubicBezTo>
                  <a:close/>
                  <a:moveTo>
                    <a:pt x="818" y="550"/>
                  </a:moveTo>
                  <a:cubicBezTo>
                    <a:pt x="819" y="551"/>
                    <a:pt x="820" y="553"/>
                    <a:pt x="822" y="553"/>
                  </a:cubicBezTo>
                  <a:cubicBezTo>
                    <a:pt x="823" y="553"/>
                    <a:pt x="824" y="551"/>
                    <a:pt x="823" y="550"/>
                  </a:cubicBezTo>
                  <a:cubicBezTo>
                    <a:pt x="822" y="547"/>
                    <a:pt x="818" y="550"/>
                    <a:pt x="819" y="551"/>
                  </a:cubicBezTo>
                  <a:cubicBezTo>
                    <a:pt x="819" y="551"/>
                    <a:pt x="818" y="550"/>
                    <a:pt x="818" y="550"/>
                  </a:cubicBezTo>
                  <a:close/>
                  <a:moveTo>
                    <a:pt x="752" y="435"/>
                  </a:moveTo>
                  <a:cubicBezTo>
                    <a:pt x="749" y="436"/>
                    <a:pt x="752" y="443"/>
                    <a:pt x="754" y="442"/>
                  </a:cubicBezTo>
                  <a:cubicBezTo>
                    <a:pt x="758" y="440"/>
                    <a:pt x="751" y="434"/>
                    <a:pt x="751" y="436"/>
                  </a:cubicBezTo>
                  <a:cubicBezTo>
                    <a:pt x="751" y="436"/>
                    <a:pt x="752" y="436"/>
                    <a:pt x="752" y="435"/>
                  </a:cubicBezTo>
                  <a:cubicBezTo>
                    <a:pt x="752" y="435"/>
                    <a:pt x="751" y="436"/>
                    <a:pt x="751" y="436"/>
                  </a:cubicBezTo>
                  <a:cubicBezTo>
                    <a:pt x="751" y="436"/>
                    <a:pt x="752" y="436"/>
                    <a:pt x="752" y="435"/>
                  </a:cubicBezTo>
                  <a:close/>
                  <a:moveTo>
                    <a:pt x="687" y="488"/>
                  </a:moveTo>
                  <a:cubicBezTo>
                    <a:pt x="689" y="489"/>
                    <a:pt x="689" y="491"/>
                    <a:pt x="689" y="488"/>
                  </a:cubicBezTo>
                  <a:cubicBezTo>
                    <a:pt x="689" y="487"/>
                    <a:pt x="689" y="485"/>
                    <a:pt x="688" y="484"/>
                  </a:cubicBezTo>
                  <a:cubicBezTo>
                    <a:pt x="685" y="480"/>
                    <a:pt x="685" y="487"/>
                    <a:pt x="687" y="488"/>
                  </a:cubicBezTo>
                  <a:cubicBezTo>
                    <a:pt x="687" y="488"/>
                    <a:pt x="687" y="488"/>
                    <a:pt x="686" y="488"/>
                  </a:cubicBezTo>
                  <a:cubicBezTo>
                    <a:pt x="687" y="488"/>
                    <a:pt x="687" y="488"/>
                    <a:pt x="687" y="488"/>
                  </a:cubicBezTo>
                  <a:cubicBezTo>
                    <a:pt x="687" y="488"/>
                    <a:pt x="687" y="488"/>
                    <a:pt x="686" y="488"/>
                  </a:cubicBezTo>
                  <a:cubicBezTo>
                    <a:pt x="687" y="488"/>
                    <a:pt x="687" y="488"/>
                    <a:pt x="687" y="488"/>
                  </a:cubicBezTo>
                  <a:cubicBezTo>
                    <a:pt x="687" y="488"/>
                    <a:pt x="687" y="488"/>
                    <a:pt x="686" y="488"/>
                  </a:cubicBezTo>
                  <a:cubicBezTo>
                    <a:pt x="687" y="488"/>
                    <a:pt x="687" y="488"/>
                    <a:pt x="687" y="488"/>
                  </a:cubicBezTo>
                  <a:close/>
                  <a:moveTo>
                    <a:pt x="739" y="519"/>
                  </a:moveTo>
                  <a:cubicBezTo>
                    <a:pt x="736" y="519"/>
                    <a:pt x="740" y="524"/>
                    <a:pt x="741" y="524"/>
                  </a:cubicBezTo>
                  <a:cubicBezTo>
                    <a:pt x="745" y="524"/>
                    <a:pt x="741" y="520"/>
                    <a:pt x="739" y="519"/>
                  </a:cubicBezTo>
                  <a:close/>
                  <a:moveTo>
                    <a:pt x="783" y="532"/>
                  </a:moveTo>
                  <a:cubicBezTo>
                    <a:pt x="782" y="532"/>
                    <a:pt x="781" y="531"/>
                    <a:pt x="779" y="531"/>
                  </a:cubicBezTo>
                  <a:cubicBezTo>
                    <a:pt x="781" y="533"/>
                    <a:pt x="782" y="537"/>
                    <a:pt x="784" y="537"/>
                  </a:cubicBezTo>
                  <a:cubicBezTo>
                    <a:pt x="787" y="536"/>
                    <a:pt x="784" y="533"/>
                    <a:pt x="783" y="532"/>
                  </a:cubicBezTo>
                  <a:cubicBezTo>
                    <a:pt x="783" y="532"/>
                    <a:pt x="783" y="533"/>
                    <a:pt x="784" y="533"/>
                  </a:cubicBezTo>
                  <a:cubicBezTo>
                    <a:pt x="783" y="533"/>
                    <a:pt x="783" y="532"/>
                    <a:pt x="783" y="532"/>
                  </a:cubicBezTo>
                  <a:cubicBezTo>
                    <a:pt x="783" y="532"/>
                    <a:pt x="783" y="533"/>
                    <a:pt x="784" y="533"/>
                  </a:cubicBezTo>
                  <a:cubicBezTo>
                    <a:pt x="784" y="533"/>
                    <a:pt x="783" y="533"/>
                    <a:pt x="783" y="532"/>
                  </a:cubicBezTo>
                  <a:close/>
                  <a:moveTo>
                    <a:pt x="732" y="417"/>
                  </a:moveTo>
                  <a:cubicBezTo>
                    <a:pt x="732" y="418"/>
                    <a:pt x="726" y="420"/>
                    <a:pt x="729" y="421"/>
                  </a:cubicBezTo>
                  <a:cubicBezTo>
                    <a:pt x="730" y="421"/>
                    <a:pt x="733" y="420"/>
                    <a:pt x="733" y="419"/>
                  </a:cubicBezTo>
                  <a:cubicBezTo>
                    <a:pt x="734" y="417"/>
                    <a:pt x="732" y="415"/>
                    <a:pt x="732" y="417"/>
                  </a:cubicBezTo>
                  <a:cubicBezTo>
                    <a:pt x="732" y="416"/>
                    <a:pt x="732" y="416"/>
                    <a:pt x="732" y="416"/>
                  </a:cubicBezTo>
                  <a:cubicBezTo>
                    <a:pt x="732" y="416"/>
                    <a:pt x="732" y="416"/>
                    <a:pt x="732" y="417"/>
                  </a:cubicBezTo>
                  <a:cubicBezTo>
                    <a:pt x="732" y="416"/>
                    <a:pt x="732" y="416"/>
                    <a:pt x="732" y="416"/>
                  </a:cubicBezTo>
                  <a:cubicBezTo>
                    <a:pt x="732" y="416"/>
                    <a:pt x="732" y="416"/>
                    <a:pt x="732" y="417"/>
                  </a:cubicBezTo>
                  <a:close/>
                  <a:moveTo>
                    <a:pt x="676" y="409"/>
                  </a:moveTo>
                  <a:cubicBezTo>
                    <a:pt x="675" y="407"/>
                    <a:pt x="670" y="407"/>
                    <a:pt x="671" y="410"/>
                  </a:cubicBezTo>
                  <a:cubicBezTo>
                    <a:pt x="672" y="411"/>
                    <a:pt x="677" y="411"/>
                    <a:pt x="676" y="409"/>
                  </a:cubicBezTo>
                  <a:cubicBezTo>
                    <a:pt x="676" y="409"/>
                    <a:pt x="676" y="409"/>
                    <a:pt x="676" y="410"/>
                  </a:cubicBezTo>
                  <a:cubicBezTo>
                    <a:pt x="676" y="409"/>
                    <a:pt x="676" y="409"/>
                    <a:pt x="676" y="409"/>
                  </a:cubicBezTo>
                  <a:cubicBezTo>
                    <a:pt x="676" y="409"/>
                    <a:pt x="676" y="409"/>
                    <a:pt x="676" y="410"/>
                  </a:cubicBezTo>
                  <a:cubicBezTo>
                    <a:pt x="676" y="409"/>
                    <a:pt x="676" y="409"/>
                    <a:pt x="676" y="409"/>
                  </a:cubicBezTo>
                  <a:cubicBezTo>
                    <a:pt x="676" y="409"/>
                    <a:pt x="677" y="410"/>
                    <a:pt x="676" y="409"/>
                  </a:cubicBezTo>
                  <a:close/>
                  <a:moveTo>
                    <a:pt x="825" y="537"/>
                  </a:moveTo>
                  <a:cubicBezTo>
                    <a:pt x="824" y="535"/>
                    <a:pt x="821" y="537"/>
                    <a:pt x="822" y="539"/>
                  </a:cubicBezTo>
                  <a:cubicBezTo>
                    <a:pt x="823" y="540"/>
                    <a:pt x="825" y="537"/>
                    <a:pt x="825" y="536"/>
                  </a:cubicBezTo>
                  <a:cubicBezTo>
                    <a:pt x="825" y="537"/>
                    <a:pt x="825" y="537"/>
                    <a:pt x="825" y="537"/>
                  </a:cubicBezTo>
                  <a:cubicBezTo>
                    <a:pt x="824" y="536"/>
                    <a:pt x="825" y="537"/>
                    <a:pt x="825" y="537"/>
                  </a:cubicBezTo>
                  <a:close/>
                  <a:moveTo>
                    <a:pt x="799" y="418"/>
                  </a:moveTo>
                  <a:cubicBezTo>
                    <a:pt x="800" y="420"/>
                    <a:pt x="802" y="420"/>
                    <a:pt x="802" y="418"/>
                  </a:cubicBezTo>
                  <a:cubicBezTo>
                    <a:pt x="802" y="415"/>
                    <a:pt x="799" y="418"/>
                    <a:pt x="799" y="418"/>
                  </a:cubicBezTo>
                  <a:close/>
                  <a:moveTo>
                    <a:pt x="727" y="442"/>
                  </a:moveTo>
                  <a:cubicBezTo>
                    <a:pt x="725" y="442"/>
                    <a:pt x="726" y="443"/>
                    <a:pt x="726" y="443"/>
                  </a:cubicBezTo>
                  <a:cubicBezTo>
                    <a:pt x="726" y="447"/>
                    <a:pt x="729" y="442"/>
                    <a:pt x="726" y="442"/>
                  </a:cubicBezTo>
                  <a:cubicBezTo>
                    <a:pt x="726" y="442"/>
                    <a:pt x="727" y="442"/>
                    <a:pt x="727" y="442"/>
                  </a:cubicBezTo>
                  <a:cubicBezTo>
                    <a:pt x="727" y="442"/>
                    <a:pt x="726" y="442"/>
                    <a:pt x="726" y="442"/>
                  </a:cubicBezTo>
                  <a:cubicBezTo>
                    <a:pt x="726" y="442"/>
                    <a:pt x="727" y="442"/>
                    <a:pt x="727" y="442"/>
                  </a:cubicBezTo>
                  <a:cubicBezTo>
                    <a:pt x="727" y="442"/>
                    <a:pt x="726" y="442"/>
                    <a:pt x="726" y="442"/>
                  </a:cubicBezTo>
                  <a:cubicBezTo>
                    <a:pt x="726" y="442"/>
                    <a:pt x="727" y="442"/>
                    <a:pt x="727" y="442"/>
                  </a:cubicBezTo>
                  <a:close/>
                  <a:moveTo>
                    <a:pt x="768" y="379"/>
                  </a:moveTo>
                  <a:cubicBezTo>
                    <a:pt x="769" y="379"/>
                    <a:pt x="769" y="378"/>
                    <a:pt x="769" y="378"/>
                  </a:cubicBezTo>
                  <a:cubicBezTo>
                    <a:pt x="769" y="374"/>
                    <a:pt x="765" y="379"/>
                    <a:pt x="768" y="379"/>
                  </a:cubicBezTo>
                  <a:close/>
                  <a:moveTo>
                    <a:pt x="838" y="463"/>
                  </a:moveTo>
                  <a:cubicBezTo>
                    <a:pt x="838" y="463"/>
                    <a:pt x="836" y="462"/>
                    <a:pt x="836" y="464"/>
                  </a:cubicBezTo>
                  <a:cubicBezTo>
                    <a:pt x="835" y="467"/>
                    <a:pt x="838" y="464"/>
                    <a:pt x="838" y="463"/>
                  </a:cubicBezTo>
                  <a:cubicBezTo>
                    <a:pt x="838" y="464"/>
                    <a:pt x="839" y="463"/>
                    <a:pt x="839" y="463"/>
                  </a:cubicBezTo>
                  <a:cubicBezTo>
                    <a:pt x="839" y="463"/>
                    <a:pt x="838" y="463"/>
                    <a:pt x="838" y="463"/>
                  </a:cubicBezTo>
                  <a:cubicBezTo>
                    <a:pt x="838" y="463"/>
                    <a:pt x="839" y="463"/>
                    <a:pt x="839" y="463"/>
                  </a:cubicBezTo>
                  <a:cubicBezTo>
                    <a:pt x="839" y="463"/>
                    <a:pt x="838" y="464"/>
                    <a:pt x="838" y="463"/>
                  </a:cubicBezTo>
                  <a:close/>
                  <a:moveTo>
                    <a:pt x="760" y="443"/>
                  </a:moveTo>
                  <a:cubicBezTo>
                    <a:pt x="760" y="441"/>
                    <a:pt x="759" y="441"/>
                    <a:pt x="758" y="439"/>
                  </a:cubicBezTo>
                  <a:cubicBezTo>
                    <a:pt x="758" y="440"/>
                    <a:pt x="759" y="444"/>
                    <a:pt x="760" y="442"/>
                  </a:cubicBezTo>
                  <a:cubicBezTo>
                    <a:pt x="760" y="442"/>
                    <a:pt x="760" y="443"/>
                    <a:pt x="760" y="443"/>
                  </a:cubicBezTo>
                  <a:cubicBezTo>
                    <a:pt x="760" y="441"/>
                    <a:pt x="759" y="444"/>
                    <a:pt x="760" y="442"/>
                  </a:cubicBezTo>
                  <a:cubicBezTo>
                    <a:pt x="760" y="442"/>
                    <a:pt x="759" y="443"/>
                    <a:pt x="760" y="443"/>
                  </a:cubicBezTo>
                  <a:close/>
                  <a:moveTo>
                    <a:pt x="822" y="548"/>
                  </a:moveTo>
                  <a:cubicBezTo>
                    <a:pt x="822" y="547"/>
                    <a:pt x="820" y="545"/>
                    <a:pt x="820" y="545"/>
                  </a:cubicBezTo>
                  <a:cubicBezTo>
                    <a:pt x="819" y="546"/>
                    <a:pt x="821" y="549"/>
                    <a:pt x="822" y="548"/>
                  </a:cubicBezTo>
                  <a:close/>
                  <a:moveTo>
                    <a:pt x="735" y="514"/>
                  </a:moveTo>
                  <a:cubicBezTo>
                    <a:pt x="735" y="514"/>
                    <a:pt x="734" y="516"/>
                    <a:pt x="734" y="516"/>
                  </a:cubicBezTo>
                  <a:cubicBezTo>
                    <a:pt x="735" y="516"/>
                    <a:pt x="736" y="515"/>
                    <a:pt x="736" y="514"/>
                  </a:cubicBezTo>
                  <a:cubicBezTo>
                    <a:pt x="736" y="514"/>
                    <a:pt x="736" y="514"/>
                    <a:pt x="735" y="514"/>
                  </a:cubicBezTo>
                  <a:close/>
                  <a:moveTo>
                    <a:pt x="730" y="437"/>
                  </a:moveTo>
                  <a:cubicBezTo>
                    <a:pt x="730" y="437"/>
                    <a:pt x="729" y="435"/>
                    <a:pt x="728" y="436"/>
                  </a:cubicBezTo>
                  <a:cubicBezTo>
                    <a:pt x="727" y="437"/>
                    <a:pt x="729" y="437"/>
                    <a:pt x="729" y="438"/>
                  </a:cubicBezTo>
                  <a:cubicBezTo>
                    <a:pt x="729" y="438"/>
                    <a:pt x="730" y="438"/>
                    <a:pt x="730" y="437"/>
                  </a:cubicBezTo>
                  <a:close/>
                  <a:moveTo>
                    <a:pt x="803" y="488"/>
                  </a:moveTo>
                  <a:cubicBezTo>
                    <a:pt x="804" y="488"/>
                    <a:pt x="806" y="487"/>
                    <a:pt x="805" y="486"/>
                  </a:cubicBezTo>
                  <a:cubicBezTo>
                    <a:pt x="805" y="486"/>
                    <a:pt x="804" y="487"/>
                    <a:pt x="803" y="486"/>
                  </a:cubicBezTo>
                  <a:cubicBezTo>
                    <a:pt x="803" y="487"/>
                    <a:pt x="802" y="487"/>
                    <a:pt x="804" y="488"/>
                  </a:cubicBezTo>
                  <a:cubicBezTo>
                    <a:pt x="803" y="488"/>
                    <a:pt x="803" y="488"/>
                    <a:pt x="803" y="488"/>
                  </a:cubicBezTo>
                  <a:cubicBezTo>
                    <a:pt x="803" y="488"/>
                    <a:pt x="803" y="488"/>
                    <a:pt x="804" y="488"/>
                  </a:cubicBezTo>
                  <a:cubicBezTo>
                    <a:pt x="803" y="488"/>
                    <a:pt x="803" y="488"/>
                    <a:pt x="803" y="488"/>
                  </a:cubicBezTo>
                  <a:cubicBezTo>
                    <a:pt x="803" y="488"/>
                    <a:pt x="803" y="488"/>
                    <a:pt x="803" y="488"/>
                  </a:cubicBezTo>
                  <a:cubicBezTo>
                    <a:pt x="803" y="488"/>
                    <a:pt x="803" y="487"/>
                    <a:pt x="803" y="488"/>
                  </a:cubicBezTo>
                  <a:close/>
                  <a:moveTo>
                    <a:pt x="813" y="444"/>
                  </a:moveTo>
                  <a:cubicBezTo>
                    <a:pt x="811" y="444"/>
                    <a:pt x="811" y="444"/>
                    <a:pt x="810" y="445"/>
                  </a:cubicBezTo>
                  <a:cubicBezTo>
                    <a:pt x="810" y="445"/>
                    <a:pt x="811" y="445"/>
                    <a:pt x="811" y="445"/>
                  </a:cubicBezTo>
                  <a:cubicBezTo>
                    <a:pt x="813" y="446"/>
                    <a:pt x="812" y="444"/>
                    <a:pt x="813" y="444"/>
                  </a:cubicBezTo>
                  <a:close/>
                  <a:moveTo>
                    <a:pt x="728" y="438"/>
                  </a:moveTo>
                  <a:cubicBezTo>
                    <a:pt x="727" y="439"/>
                    <a:pt x="728" y="441"/>
                    <a:pt x="729" y="440"/>
                  </a:cubicBezTo>
                  <a:cubicBezTo>
                    <a:pt x="729" y="439"/>
                    <a:pt x="729" y="437"/>
                    <a:pt x="728" y="438"/>
                  </a:cubicBezTo>
                  <a:close/>
                  <a:moveTo>
                    <a:pt x="726" y="360"/>
                  </a:moveTo>
                  <a:cubicBezTo>
                    <a:pt x="726" y="362"/>
                    <a:pt x="728" y="362"/>
                    <a:pt x="728" y="360"/>
                  </a:cubicBezTo>
                  <a:cubicBezTo>
                    <a:pt x="728" y="359"/>
                    <a:pt x="727" y="361"/>
                    <a:pt x="726" y="361"/>
                  </a:cubicBezTo>
                  <a:cubicBezTo>
                    <a:pt x="726" y="361"/>
                    <a:pt x="726" y="361"/>
                    <a:pt x="726" y="361"/>
                  </a:cubicBezTo>
                  <a:cubicBezTo>
                    <a:pt x="726" y="361"/>
                    <a:pt x="726" y="361"/>
                    <a:pt x="726" y="360"/>
                  </a:cubicBezTo>
                  <a:close/>
                  <a:moveTo>
                    <a:pt x="673" y="405"/>
                  </a:moveTo>
                  <a:cubicBezTo>
                    <a:pt x="674" y="405"/>
                    <a:pt x="672" y="403"/>
                    <a:pt x="671" y="403"/>
                  </a:cubicBezTo>
                  <a:cubicBezTo>
                    <a:pt x="671" y="404"/>
                    <a:pt x="672" y="405"/>
                    <a:pt x="673" y="405"/>
                  </a:cubicBezTo>
                  <a:cubicBezTo>
                    <a:pt x="672" y="405"/>
                    <a:pt x="672" y="405"/>
                    <a:pt x="672" y="405"/>
                  </a:cubicBezTo>
                  <a:cubicBezTo>
                    <a:pt x="672" y="405"/>
                    <a:pt x="673" y="405"/>
                    <a:pt x="673" y="405"/>
                  </a:cubicBezTo>
                  <a:cubicBezTo>
                    <a:pt x="673" y="405"/>
                    <a:pt x="672" y="405"/>
                    <a:pt x="672" y="405"/>
                  </a:cubicBezTo>
                  <a:cubicBezTo>
                    <a:pt x="672" y="405"/>
                    <a:pt x="673" y="405"/>
                    <a:pt x="673" y="405"/>
                  </a:cubicBezTo>
                  <a:cubicBezTo>
                    <a:pt x="673" y="405"/>
                    <a:pt x="672" y="405"/>
                    <a:pt x="673" y="405"/>
                  </a:cubicBezTo>
                  <a:close/>
                  <a:moveTo>
                    <a:pt x="755" y="436"/>
                  </a:moveTo>
                  <a:cubicBezTo>
                    <a:pt x="754" y="436"/>
                    <a:pt x="755" y="437"/>
                    <a:pt x="755" y="437"/>
                  </a:cubicBezTo>
                  <a:cubicBezTo>
                    <a:pt x="755" y="438"/>
                    <a:pt x="756" y="438"/>
                    <a:pt x="757" y="438"/>
                  </a:cubicBezTo>
                  <a:cubicBezTo>
                    <a:pt x="756" y="437"/>
                    <a:pt x="756" y="436"/>
                    <a:pt x="755" y="436"/>
                  </a:cubicBezTo>
                  <a:cubicBezTo>
                    <a:pt x="755" y="436"/>
                    <a:pt x="755" y="436"/>
                    <a:pt x="755" y="436"/>
                  </a:cubicBezTo>
                  <a:cubicBezTo>
                    <a:pt x="755" y="436"/>
                    <a:pt x="755" y="436"/>
                    <a:pt x="755" y="436"/>
                  </a:cubicBezTo>
                  <a:close/>
                  <a:moveTo>
                    <a:pt x="839" y="489"/>
                  </a:moveTo>
                  <a:cubicBezTo>
                    <a:pt x="840" y="489"/>
                    <a:pt x="840" y="489"/>
                    <a:pt x="840" y="488"/>
                  </a:cubicBezTo>
                  <a:cubicBezTo>
                    <a:pt x="840" y="486"/>
                    <a:pt x="836" y="488"/>
                    <a:pt x="839" y="489"/>
                  </a:cubicBezTo>
                  <a:close/>
                  <a:moveTo>
                    <a:pt x="701" y="415"/>
                  </a:moveTo>
                  <a:cubicBezTo>
                    <a:pt x="701" y="415"/>
                    <a:pt x="704" y="416"/>
                    <a:pt x="704" y="415"/>
                  </a:cubicBezTo>
                  <a:cubicBezTo>
                    <a:pt x="704" y="414"/>
                    <a:pt x="702" y="415"/>
                    <a:pt x="701" y="415"/>
                  </a:cubicBezTo>
                  <a:close/>
                  <a:moveTo>
                    <a:pt x="831" y="461"/>
                  </a:moveTo>
                  <a:cubicBezTo>
                    <a:pt x="831" y="461"/>
                    <a:pt x="832" y="461"/>
                    <a:pt x="832" y="461"/>
                  </a:cubicBezTo>
                  <a:cubicBezTo>
                    <a:pt x="831" y="459"/>
                    <a:pt x="828" y="460"/>
                    <a:pt x="831" y="461"/>
                  </a:cubicBezTo>
                  <a:close/>
                  <a:moveTo>
                    <a:pt x="765" y="378"/>
                  </a:moveTo>
                  <a:cubicBezTo>
                    <a:pt x="765" y="378"/>
                    <a:pt x="766" y="376"/>
                    <a:pt x="766" y="376"/>
                  </a:cubicBezTo>
                  <a:cubicBezTo>
                    <a:pt x="765" y="376"/>
                    <a:pt x="764" y="379"/>
                    <a:pt x="765" y="378"/>
                  </a:cubicBezTo>
                  <a:close/>
                  <a:moveTo>
                    <a:pt x="798" y="434"/>
                  </a:moveTo>
                  <a:cubicBezTo>
                    <a:pt x="800" y="434"/>
                    <a:pt x="801" y="435"/>
                    <a:pt x="802" y="435"/>
                  </a:cubicBezTo>
                  <a:cubicBezTo>
                    <a:pt x="801" y="435"/>
                    <a:pt x="800" y="433"/>
                    <a:pt x="798" y="434"/>
                  </a:cubicBezTo>
                  <a:close/>
                  <a:moveTo>
                    <a:pt x="722" y="360"/>
                  </a:moveTo>
                  <a:cubicBezTo>
                    <a:pt x="723" y="361"/>
                    <a:pt x="723" y="361"/>
                    <a:pt x="723" y="361"/>
                  </a:cubicBezTo>
                  <a:cubicBezTo>
                    <a:pt x="725" y="361"/>
                    <a:pt x="722" y="359"/>
                    <a:pt x="722" y="360"/>
                  </a:cubicBezTo>
                  <a:close/>
                  <a:moveTo>
                    <a:pt x="680" y="363"/>
                  </a:moveTo>
                  <a:cubicBezTo>
                    <a:pt x="679" y="363"/>
                    <a:pt x="680" y="364"/>
                    <a:pt x="681" y="363"/>
                  </a:cubicBezTo>
                  <a:cubicBezTo>
                    <a:pt x="681" y="363"/>
                    <a:pt x="680" y="362"/>
                    <a:pt x="679" y="363"/>
                  </a:cubicBezTo>
                  <a:cubicBezTo>
                    <a:pt x="679" y="363"/>
                    <a:pt x="680" y="363"/>
                    <a:pt x="680" y="363"/>
                  </a:cubicBezTo>
                  <a:close/>
                  <a:moveTo>
                    <a:pt x="803" y="420"/>
                  </a:moveTo>
                  <a:cubicBezTo>
                    <a:pt x="803" y="420"/>
                    <a:pt x="803" y="420"/>
                    <a:pt x="803" y="420"/>
                  </a:cubicBezTo>
                  <a:cubicBezTo>
                    <a:pt x="804" y="420"/>
                    <a:pt x="804" y="419"/>
                    <a:pt x="805" y="419"/>
                  </a:cubicBezTo>
                  <a:cubicBezTo>
                    <a:pt x="804" y="420"/>
                    <a:pt x="803" y="419"/>
                    <a:pt x="803" y="420"/>
                  </a:cubicBezTo>
                  <a:close/>
                  <a:moveTo>
                    <a:pt x="834" y="465"/>
                  </a:moveTo>
                  <a:cubicBezTo>
                    <a:pt x="833" y="465"/>
                    <a:pt x="834" y="467"/>
                    <a:pt x="835" y="466"/>
                  </a:cubicBezTo>
                  <a:cubicBezTo>
                    <a:pt x="835" y="466"/>
                    <a:pt x="835" y="465"/>
                    <a:pt x="834" y="465"/>
                  </a:cubicBezTo>
                  <a:close/>
                  <a:moveTo>
                    <a:pt x="698" y="485"/>
                  </a:moveTo>
                  <a:cubicBezTo>
                    <a:pt x="698" y="484"/>
                    <a:pt x="696" y="485"/>
                    <a:pt x="696" y="485"/>
                  </a:cubicBezTo>
                  <a:cubicBezTo>
                    <a:pt x="697" y="485"/>
                    <a:pt x="698" y="486"/>
                    <a:pt x="698" y="485"/>
                  </a:cubicBezTo>
                  <a:cubicBezTo>
                    <a:pt x="698" y="485"/>
                    <a:pt x="698" y="486"/>
                    <a:pt x="698" y="485"/>
                  </a:cubicBezTo>
                  <a:close/>
                  <a:moveTo>
                    <a:pt x="754" y="365"/>
                  </a:moveTo>
                  <a:cubicBezTo>
                    <a:pt x="754" y="366"/>
                    <a:pt x="755" y="365"/>
                    <a:pt x="756" y="365"/>
                  </a:cubicBezTo>
                  <a:cubicBezTo>
                    <a:pt x="756" y="364"/>
                    <a:pt x="754" y="365"/>
                    <a:pt x="754" y="365"/>
                  </a:cubicBezTo>
                  <a:close/>
                  <a:moveTo>
                    <a:pt x="802" y="437"/>
                  </a:moveTo>
                  <a:cubicBezTo>
                    <a:pt x="803" y="437"/>
                    <a:pt x="801" y="437"/>
                    <a:pt x="801" y="437"/>
                  </a:cubicBezTo>
                  <a:cubicBezTo>
                    <a:pt x="801" y="437"/>
                    <a:pt x="802" y="438"/>
                    <a:pt x="802" y="437"/>
                  </a:cubicBezTo>
                  <a:close/>
                  <a:moveTo>
                    <a:pt x="769" y="518"/>
                  </a:moveTo>
                  <a:cubicBezTo>
                    <a:pt x="768" y="519"/>
                    <a:pt x="770" y="520"/>
                    <a:pt x="770" y="520"/>
                  </a:cubicBezTo>
                  <a:cubicBezTo>
                    <a:pt x="770" y="519"/>
                    <a:pt x="770" y="519"/>
                    <a:pt x="769" y="518"/>
                  </a:cubicBezTo>
                  <a:cubicBezTo>
                    <a:pt x="770" y="518"/>
                    <a:pt x="769" y="519"/>
                    <a:pt x="769" y="519"/>
                  </a:cubicBezTo>
                  <a:cubicBezTo>
                    <a:pt x="769" y="519"/>
                    <a:pt x="769" y="519"/>
                    <a:pt x="769" y="518"/>
                  </a:cubicBezTo>
                  <a:cubicBezTo>
                    <a:pt x="769" y="518"/>
                    <a:pt x="769" y="518"/>
                    <a:pt x="769" y="519"/>
                  </a:cubicBezTo>
                  <a:cubicBezTo>
                    <a:pt x="769" y="519"/>
                    <a:pt x="770" y="518"/>
                    <a:pt x="769" y="518"/>
                  </a:cubicBezTo>
                  <a:close/>
                  <a:moveTo>
                    <a:pt x="780" y="387"/>
                  </a:moveTo>
                  <a:cubicBezTo>
                    <a:pt x="779" y="388"/>
                    <a:pt x="779" y="388"/>
                    <a:pt x="779" y="389"/>
                  </a:cubicBezTo>
                  <a:cubicBezTo>
                    <a:pt x="780" y="389"/>
                    <a:pt x="780" y="388"/>
                    <a:pt x="780" y="387"/>
                  </a:cubicBezTo>
                  <a:close/>
                  <a:moveTo>
                    <a:pt x="808" y="498"/>
                  </a:moveTo>
                  <a:cubicBezTo>
                    <a:pt x="809" y="497"/>
                    <a:pt x="809" y="497"/>
                    <a:pt x="809" y="496"/>
                  </a:cubicBezTo>
                  <a:cubicBezTo>
                    <a:pt x="808" y="497"/>
                    <a:pt x="808" y="497"/>
                    <a:pt x="808" y="498"/>
                  </a:cubicBezTo>
                  <a:close/>
                  <a:moveTo>
                    <a:pt x="840" y="484"/>
                  </a:moveTo>
                  <a:cubicBezTo>
                    <a:pt x="839" y="484"/>
                    <a:pt x="840" y="485"/>
                    <a:pt x="840" y="485"/>
                  </a:cubicBezTo>
                  <a:cubicBezTo>
                    <a:pt x="841" y="485"/>
                    <a:pt x="840" y="484"/>
                    <a:pt x="840" y="484"/>
                  </a:cubicBezTo>
                  <a:close/>
                  <a:moveTo>
                    <a:pt x="838" y="479"/>
                  </a:moveTo>
                  <a:cubicBezTo>
                    <a:pt x="840" y="480"/>
                    <a:pt x="839" y="477"/>
                    <a:pt x="838" y="479"/>
                  </a:cubicBezTo>
                  <a:cubicBezTo>
                    <a:pt x="839" y="479"/>
                    <a:pt x="839" y="478"/>
                    <a:pt x="838" y="479"/>
                  </a:cubicBezTo>
                  <a:close/>
                  <a:moveTo>
                    <a:pt x="828" y="455"/>
                  </a:moveTo>
                  <a:cubicBezTo>
                    <a:pt x="828" y="456"/>
                    <a:pt x="828" y="456"/>
                    <a:pt x="828" y="457"/>
                  </a:cubicBezTo>
                  <a:cubicBezTo>
                    <a:pt x="828" y="457"/>
                    <a:pt x="829" y="457"/>
                    <a:pt x="828" y="455"/>
                  </a:cubicBezTo>
                  <a:cubicBezTo>
                    <a:pt x="828" y="455"/>
                    <a:pt x="828" y="455"/>
                    <a:pt x="828" y="455"/>
                  </a:cubicBezTo>
                  <a:close/>
                  <a:moveTo>
                    <a:pt x="765" y="512"/>
                  </a:moveTo>
                  <a:cubicBezTo>
                    <a:pt x="764" y="512"/>
                    <a:pt x="765" y="512"/>
                    <a:pt x="766" y="512"/>
                  </a:cubicBezTo>
                  <a:cubicBezTo>
                    <a:pt x="765" y="511"/>
                    <a:pt x="765" y="512"/>
                    <a:pt x="765" y="512"/>
                  </a:cubicBezTo>
                  <a:close/>
                  <a:moveTo>
                    <a:pt x="815" y="446"/>
                  </a:moveTo>
                  <a:cubicBezTo>
                    <a:pt x="814" y="447"/>
                    <a:pt x="814" y="447"/>
                    <a:pt x="815" y="447"/>
                  </a:cubicBezTo>
                  <a:cubicBezTo>
                    <a:pt x="815" y="447"/>
                    <a:pt x="815" y="447"/>
                    <a:pt x="815" y="446"/>
                  </a:cubicBezTo>
                  <a:close/>
                  <a:moveTo>
                    <a:pt x="729" y="444"/>
                  </a:moveTo>
                  <a:cubicBezTo>
                    <a:pt x="729" y="445"/>
                    <a:pt x="731" y="444"/>
                    <a:pt x="729" y="443"/>
                  </a:cubicBezTo>
                  <a:cubicBezTo>
                    <a:pt x="729" y="443"/>
                    <a:pt x="729" y="443"/>
                    <a:pt x="729" y="444"/>
                  </a:cubicBezTo>
                  <a:close/>
                  <a:moveTo>
                    <a:pt x="817" y="446"/>
                  </a:moveTo>
                  <a:cubicBezTo>
                    <a:pt x="817" y="445"/>
                    <a:pt x="816" y="446"/>
                    <a:pt x="817" y="446"/>
                  </a:cubicBezTo>
                  <a:cubicBezTo>
                    <a:pt x="817" y="446"/>
                    <a:pt x="817" y="446"/>
                    <a:pt x="817" y="446"/>
                  </a:cubicBezTo>
                  <a:close/>
                  <a:moveTo>
                    <a:pt x="733" y="412"/>
                  </a:moveTo>
                  <a:cubicBezTo>
                    <a:pt x="732" y="413"/>
                    <a:pt x="732" y="413"/>
                    <a:pt x="733" y="414"/>
                  </a:cubicBezTo>
                  <a:cubicBezTo>
                    <a:pt x="733" y="413"/>
                    <a:pt x="733" y="413"/>
                    <a:pt x="733" y="412"/>
                  </a:cubicBezTo>
                  <a:close/>
                  <a:moveTo>
                    <a:pt x="809" y="442"/>
                  </a:moveTo>
                  <a:cubicBezTo>
                    <a:pt x="809" y="442"/>
                    <a:pt x="809" y="441"/>
                    <a:pt x="808" y="441"/>
                  </a:cubicBezTo>
                  <a:cubicBezTo>
                    <a:pt x="808" y="442"/>
                    <a:pt x="808" y="442"/>
                    <a:pt x="809" y="442"/>
                  </a:cubicBezTo>
                  <a:close/>
                  <a:moveTo>
                    <a:pt x="817" y="485"/>
                  </a:moveTo>
                  <a:cubicBezTo>
                    <a:pt x="816" y="486"/>
                    <a:pt x="817" y="485"/>
                    <a:pt x="817" y="485"/>
                  </a:cubicBezTo>
                  <a:cubicBezTo>
                    <a:pt x="818" y="484"/>
                    <a:pt x="817" y="485"/>
                    <a:pt x="817" y="485"/>
                  </a:cubicBezTo>
                  <a:close/>
                  <a:moveTo>
                    <a:pt x="808" y="494"/>
                  </a:moveTo>
                  <a:cubicBezTo>
                    <a:pt x="809" y="494"/>
                    <a:pt x="808" y="493"/>
                    <a:pt x="808" y="493"/>
                  </a:cubicBezTo>
                  <a:cubicBezTo>
                    <a:pt x="807" y="494"/>
                    <a:pt x="807" y="494"/>
                    <a:pt x="808" y="494"/>
                  </a:cubicBezTo>
                  <a:close/>
                  <a:moveTo>
                    <a:pt x="818" y="447"/>
                  </a:moveTo>
                  <a:cubicBezTo>
                    <a:pt x="818" y="447"/>
                    <a:pt x="818" y="447"/>
                    <a:pt x="818" y="447"/>
                  </a:cubicBezTo>
                  <a:cubicBezTo>
                    <a:pt x="817" y="447"/>
                    <a:pt x="817" y="447"/>
                    <a:pt x="818" y="448"/>
                  </a:cubicBezTo>
                  <a:cubicBezTo>
                    <a:pt x="818" y="447"/>
                    <a:pt x="818" y="447"/>
                    <a:pt x="818" y="447"/>
                  </a:cubicBezTo>
                  <a:close/>
                  <a:moveTo>
                    <a:pt x="682" y="364"/>
                  </a:moveTo>
                  <a:cubicBezTo>
                    <a:pt x="682" y="364"/>
                    <a:pt x="681" y="365"/>
                    <a:pt x="682" y="365"/>
                  </a:cubicBezTo>
                  <a:cubicBezTo>
                    <a:pt x="682" y="365"/>
                    <a:pt x="682" y="365"/>
                    <a:pt x="682" y="364"/>
                  </a:cubicBezTo>
                  <a:close/>
                  <a:moveTo>
                    <a:pt x="819" y="449"/>
                  </a:moveTo>
                  <a:cubicBezTo>
                    <a:pt x="819" y="448"/>
                    <a:pt x="818" y="449"/>
                    <a:pt x="819" y="449"/>
                  </a:cubicBezTo>
                  <a:cubicBezTo>
                    <a:pt x="819" y="449"/>
                    <a:pt x="819" y="449"/>
                    <a:pt x="819" y="449"/>
                  </a:cubicBezTo>
                  <a:close/>
                  <a:moveTo>
                    <a:pt x="815" y="548"/>
                  </a:moveTo>
                  <a:cubicBezTo>
                    <a:pt x="816" y="548"/>
                    <a:pt x="815" y="547"/>
                    <a:pt x="815" y="547"/>
                  </a:cubicBezTo>
                  <a:cubicBezTo>
                    <a:pt x="815" y="547"/>
                    <a:pt x="815" y="547"/>
                    <a:pt x="815" y="548"/>
                  </a:cubicBezTo>
                  <a:close/>
                  <a:moveTo>
                    <a:pt x="815" y="542"/>
                  </a:moveTo>
                  <a:cubicBezTo>
                    <a:pt x="814" y="542"/>
                    <a:pt x="815" y="543"/>
                    <a:pt x="815" y="543"/>
                  </a:cubicBezTo>
                  <a:cubicBezTo>
                    <a:pt x="815" y="542"/>
                    <a:pt x="815" y="542"/>
                    <a:pt x="815" y="542"/>
                  </a:cubicBezTo>
                  <a:close/>
                  <a:moveTo>
                    <a:pt x="763" y="510"/>
                  </a:moveTo>
                  <a:cubicBezTo>
                    <a:pt x="764" y="511"/>
                    <a:pt x="764" y="511"/>
                    <a:pt x="764" y="510"/>
                  </a:cubicBezTo>
                  <a:cubicBezTo>
                    <a:pt x="764" y="510"/>
                    <a:pt x="764" y="510"/>
                    <a:pt x="763" y="510"/>
                  </a:cubicBezTo>
                  <a:close/>
                  <a:moveTo>
                    <a:pt x="828" y="521"/>
                  </a:moveTo>
                  <a:cubicBezTo>
                    <a:pt x="828" y="521"/>
                    <a:pt x="828" y="520"/>
                    <a:pt x="828" y="520"/>
                  </a:cubicBezTo>
                  <a:cubicBezTo>
                    <a:pt x="828" y="520"/>
                    <a:pt x="827" y="520"/>
                    <a:pt x="827" y="520"/>
                  </a:cubicBezTo>
                  <a:cubicBezTo>
                    <a:pt x="827" y="521"/>
                    <a:pt x="828" y="521"/>
                    <a:pt x="828" y="521"/>
                  </a:cubicBezTo>
                  <a:close/>
                  <a:moveTo>
                    <a:pt x="838" y="489"/>
                  </a:moveTo>
                  <a:cubicBezTo>
                    <a:pt x="838" y="489"/>
                    <a:pt x="838" y="490"/>
                    <a:pt x="838" y="490"/>
                  </a:cubicBezTo>
                  <a:cubicBezTo>
                    <a:pt x="839" y="490"/>
                    <a:pt x="838" y="489"/>
                    <a:pt x="838" y="489"/>
                  </a:cubicBezTo>
                  <a:close/>
                  <a:moveTo>
                    <a:pt x="829" y="458"/>
                  </a:moveTo>
                  <a:cubicBezTo>
                    <a:pt x="829" y="458"/>
                    <a:pt x="829" y="458"/>
                    <a:pt x="829" y="458"/>
                  </a:cubicBezTo>
                  <a:cubicBezTo>
                    <a:pt x="830" y="458"/>
                    <a:pt x="829" y="457"/>
                    <a:pt x="829" y="458"/>
                  </a:cubicBezTo>
                  <a:close/>
                  <a:moveTo>
                    <a:pt x="611" y="358"/>
                  </a:moveTo>
                  <a:cubicBezTo>
                    <a:pt x="610" y="357"/>
                    <a:pt x="610" y="355"/>
                    <a:pt x="609" y="353"/>
                  </a:cubicBezTo>
                  <a:cubicBezTo>
                    <a:pt x="609" y="353"/>
                    <a:pt x="605" y="356"/>
                    <a:pt x="605" y="356"/>
                  </a:cubicBezTo>
                  <a:cubicBezTo>
                    <a:pt x="604" y="355"/>
                    <a:pt x="606" y="354"/>
                    <a:pt x="606" y="353"/>
                  </a:cubicBezTo>
                  <a:cubicBezTo>
                    <a:pt x="606" y="352"/>
                    <a:pt x="605" y="350"/>
                    <a:pt x="603" y="350"/>
                  </a:cubicBezTo>
                  <a:cubicBezTo>
                    <a:pt x="606" y="349"/>
                    <a:pt x="603" y="347"/>
                    <a:pt x="602" y="346"/>
                  </a:cubicBezTo>
                  <a:cubicBezTo>
                    <a:pt x="600" y="346"/>
                    <a:pt x="598" y="348"/>
                    <a:pt x="597" y="350"/>
                  </a:cubicBezTo>
                  <a:cubicBezTo>
                    <a:pt x="597" y="347"/>
                    <a:pt x="598" y="344"/>
                    <a:pt x="600" y="342"/>
                  </a:cubicBezTo>
                  <a:cubicBezTo>
                    <a:pt x="601" y="341"/>
                    <a:pt x="604" y="340"/>
                    <a:pt x="605" y="338"/>
                  </a:cubicBezTo>
                  <a:cubicBezTo>
                    <a:pt x="605" y="336"/>
                    <a:pt x="603" y="337"/>
                    <a:pt x="602" y="335"/>
                  </a:cubicBezTo>
                  <a:cubicBezTo>
                    <a:pt x="601" y="334"/>
                    <a:pt x="602" y="335"/>
                    <a:pt x="603" y="334"/>
                  </a:cubicBezTo>
                  <a:cubicBezTo>
                    <a:pt x="605" y="333"/>
                    <a:pt x="607" y="332"/>
                    <a:pt x="606" y="330"/>
                  </a:cubicBezTo>
                  <a:cubicBezTo>
                    <a:pt x="606" y="328"/>
                    <a:pt x="604" y="326"/>
                    <a:pt x="602" y="326"/>
                  </a:cubicBezTo>
                  <a:cubicBezTo>
                    <a:pt x="600" y="326"/>
                    <a:pt x="598" y="328"/>
                    <a:pt x="596" y="328"/>
                  </a:cubicBezTo>
                  <a:cubicBezTo>
                    <a:pt x="594" y="329"/>
                    <a:pt x="592" y="329"/>
                    <a:pt x="592" y="331"/>
                  </a:cubicBezTo>
                  <a:cubicBezTo>
                    <a:pt x="591" y="329"/>
                    <a:pt x="589" y="326"/>
                    <a:pt x="587" y="325"/>
                  </a:cubicBezTo>
                  <a:cubicBezTo>
                    <a:pt x="584" y="324"/>
                    <a:pt x="584" y="328"/>
                    <a:pt x="587" y="326"/>
                  </a:cubicBezTo>
                  <a:cubicBezTo>
                    <a:pt x="587" y="330"/>
                    <a:pt x="582" y="327"/>
                    <a:pt x="581" y="327"/>
                  </a:cubicBezTo>
                  <a:cubicBezTo>
                    <a:pt x="579" y="328"/>
                    <a:pt x="579" y="330"/>
                    <a:pt x="580" y="331"/>
                  </a:cubicBezTo>
                  <a:cubicBezTo>
                    <a:pt x="580" y="332"/>
                    <a:pt x="581" y="332"/>
                    <a:pt x="582" y="333"/>
                  </a:cubicBezTo>
                  <a:cubicBezTo>
                    <a:pt x="582" y="334"/>
                    <a:pt x="582" y="335"/>
                    <a:pt x="582" y="336"/>
                  </a:cubicBezTo>
                  <a:cubicBezTo>
                    <a:pt x="582" y="337"/>
                    <a:pt x="580" y="333"/>
                    <a:pt x="578" y="333"/>
                  </a:cubicBezTo>
                  <a:cubicBezTo>
                    <a:pt x="576" y="333"/>
                    <a:pt x="576" y="336"/>
                    <a:pt x="577" y="338"/>
                  </a:cubicBezTo>
                  <a:cubicBezTo>
                    <a:pt x="579" y="340"/>
                    <a:pt x="580" y="339"/>
                    <a:pt x="583" y="339"/>
                  </a:cubicBezTo>
                  <a:cubicBezTo>
                    <a:pt x="584" y="339"/>
                    <a:pt x="584" y="339"/>
                    <a:pt x="585" y="340"/>
                  </a:cubicBezTo>
                  <a:cubicBezTo>
                    <a:pt x="586" y="340"/>
                    <a:pt x="586" y="342"/>
                    <a:pt x="587" y="342"/>
                  </a:cubicBezTo>
                  <a:cubicBezTo>
                    <a:pt x="586" y="343"/>
                    <a:pt x="586" y="341"/>
                    <a:pt x="585" y="341"/>
                  </a:cubicBezTo>
                  <a:cubicBezTo>
                    <a:pt x="583" y="340"/>
                    <a:pt x="582" y="342"/>
                    <a:pt x="582" y="344"/>
                  </a:cubicBezTo>
                  <a:cubicBezTo>
                    <a:pt x="583" y="345"/>
                    <a:pt x="585" y="345"/>
                    <a:pt x="585" y="346"/>
                  </a:cubicBezTo>
                  <a:cubicBezTo>
                    <a:pt x="586" y="348"/>
                    <a:pt x="586" y="349"/>
                    <a:pt x="584" y="350"/>
                  </a:cubicBezTo>
                  <a:cubicBezTo>
                    <a:pt x="584" y="349"/>
                    <a:pt x="584" y="346"/>
                    <a:pt x="584" y="346"/>
                  </a:cubicBezTo>
                  <a:cubicBezTo>
                    <a:pt x="582" y="346"/>
                    <a:pt x="584" y="351"/>
                    <a:pt x="583" y="352"/>
                  </a:cubicBezTo>
                  <a:cubicBezTo>
                    <a:pt x="581" y="355"/>
                    <a:pt x="577" y="353"/>
                    <a:pt x="576" y="351"/>
                  </a:cubicBezTo>
                  <a:cubicBezTo>
                    <a:pt x="575" y="349"/>
                    <a:pt x="574" y="345"/>
                    <a:pt x="572" y="345"/>
                  </a:cubicBezTo>
                  <a:cubicBezTo>
                    <a:pt x="569" y="345"/>
                    <a:pt x="568" y="351"/>
                    <a:pt x="569" y="353"/>
                  </a:cubicBezTo>
                  <a:cubicBezTo>
                    <a:pt x="569" y="355"/>
                    <a:pt x="570" y="356"/>
                    <a:pt x="571" y="357"/>
                  </a:cubicBezTo>
                  <a:cubicBezTo>
                    <a:pt x="572" y="358"/>
                    <a:pt x="573" y="360"/>
                    <a:pt x="574" y="362"/>
                  </a:cubicBezTo>
                  <a:cubicBezTo>
                    <a:pt x="576" y="363"/>
                    <a:pt x="577" y="362"/>
                    <a:pt x="578" y="363"/>
                  </a:cubicBezTo>
                  <a:cubicBezTo>
                    <a:pt x="579" y="363"/>
                    <a:pt x="580" y="364"/>
                    <a:pt x="581" y="364"/>
                  </a:cubicBezTo>
                  <a:cubicBezTo>
                    <a:pt x="583" y="367"/>
                    <a:pt x="585" y="370"/>
                    <a:pt x="587" y="373"/>
                  </a:cubicBezTo>
                  <a:cubicBezTo>
                    <a:pt x="588" y="375"/>
                    <a:pt x="589" y="377"/>
                    <a:pt x="590" y="379"/>
                  </a:cubicBezTo>
                  <a:cubicBezTo>
                    <a:pt x="591" y="381"/>
                    <a:pt x="592" y="381"/>
                    <a:pt x="593" y="383"/>
                  </a:cubicBezTo>
                  <a:cubicBezTo>
                    <a:pt x="593" y="383"/>
                    <a:pt x="593" y="384"/>
                    <a:pt x="593" y="384"/>
                  </a:cubicBezTo>
                  <a:cubicBezTo>
                    <a:pt x="593" y="384"/>
                    <a:pt x="596" y="384"/>
                    <a:pt x="596" y="383"/>
                  </a:cubicBezTo>
                  <a:cubicBezTo>
                    <a:pt x="598" y="383"/>
                    <a:pt x="599" y="381"/>
                    <a:pt x="598" y="380"/>
                  </a:cubicBezTo>
                  <a:cubicBezTo>
                    <a:pt x="598" y="377"/>
                    <a:pt x="595" y="374"/>
                    <a:pt x="598" y="372"/>
                  </a:cubicBezTo>
                  <a:cubicBezTo>
                    <a:pt x="596" y="377"/>
                    <a:pt x="603" y="378"/>
                    <a:pt x="606" y="376"/>
                  </a:cubicBezTo>
                  <a:cubicBezTo>
                    <a:pt x="607" y="375"/>
                    <a:pt x="607" y="373"/>
                    <a:pt x="608" y="373"/>
                  </a:cubicBezTo>
                  <a:cubicBezTo>
                    <a:pt x="608" y="373"/>
                    <a:pt x="609" y="374"/>
                    <a:pt x="610" y="373"/>
                  </a:cubicBezTo>
                  <a:cubicBezTo>
                    <a:pt x="610" y="372"/>
                    <a:pt x="609" y="372"/>
                    <a:pt x="608" y="371"/>
                  </a:cubicBezTo>
                  <a:cubicBezTo>
                    <a:pt x="608" y="370"/>
                    <a:pt x="610" y="370"/>
                    <a:pt x="610" y="369"/>
                  </a:cubicBezTo>
                  <a:cubicBezTo>
                    <a:pt x="610" y="368"/>
                    <a:pt x="608" y="369"/>
                    <a:pt x="607" y="368"/>
                  </a:cubicBezTo>
                  <a:cubicBezTo>
                    <a:pt x="610" y="367"/>
                    <a:pt x="610" y="364"/>
                    <a:pt x="608" y="362"/>
                  </a:cubicBezTo>
                  <a:cubicBezTo>
                    <a:pt x="609" y="362"/>
                    <a:pt x="611" y="360"/>
                    <a:pt x="611" y="358"/>
                  </a:cubicBezTo>
                  <a:close/>
                  <a:moveTo>
                    <a:pt x="415" y="370"/>
                  </a:moveTo>
                  <a:cubicBezTo>
                    <a:pt x="415" y="370"/>
                    <a:pt x="416" y="370"/>
                    <a:pt x="416" y="370"/>
                  </a:cubicBezTo>
                  <a:cubicBezTo>
                    <a:pt x="418" y="369"/>
                    <a:pt x="418" y="369"/>
                    <a:pt x="418" y="371"/>
                  </a:cubicBezTo>
                  <a:cubicBezTo>
                    <a:pt x="419" y="373"/>
                    <a:pt x="422" y="373"/>
                    <a:pt x="424" y="375"/>
                  </a:cubicBezTo>
                  <a:cubicBezTo>
                    <a:pt x="427" y="377"/>
                    <a:pt x="428" y="380"/>
                    <a:pt x="429" y="383"/>
                  </a:cubicBezTo>
                  <a:cubicBezTo>
                    <a:pt x="430" y="384"/>
                    <a:pt x="430" y="388"/>
                    <a:pt x="432" y="388"/>
                  </a:cubicBezTo>
                  <a:cubicBezTo>
                    <a:pt x="434" y="389"/>
                    <a:pt x="437" y="386"/>
                    <a:pt x="438" y="385"/>
                  </a:cubicBezTo>
                  <a:cubicBezTo>
                    <a:pt x="439" y="384"/>
                    <a:pt x="440" y="380"/>
                    <a:pt x="441" y="380"/>
                  </a:cubicBezTo>
                  <a:cubicBezTo>
                    <a:pt x="442" y="380"/>
                    <a:pt x="443" y="382"/>
                    <a:pt x="444" y="382"/>
                  </a:cubicBezTo>
                  <a:cubicBezTo>
                    <a:pt x="445" y="382"/>
                    <a:pt x="446" y="381"/>
                    <a:pt x="447" y="381"/>
                  </a:cubicBezTo>
                  <a:cubicBezTo>
                    <a:pt x="452" y="377"/>
                    <a:pt x="450" y="369"/>
                    <a:pt x="451" y="364"/>
                  </a:cubicBezTo>
                  <a:cubicBezTo>
                    <a:pt x="451" y="365"/>
                    <a:pt x="455" y="363"/>
                    <a:pt x="455" y="363"/>
                  </a:cubicBezTo>
                  <a:cubicBezTo>
                    <a:pt x="457" y="362"/>
                    <a:pt x="457" y="360"/>
                    <a:pt x="458" y="358"/>
                  </a:cubicBezTo>
                  <a:cubicBezTo>
                    <a:pt x="460" y="353"/>
                    <a:pt x="464" y="350"/>
                    <a:pt x="468" y="347"/>
                  </a:cubicBezTo>
                  <a:cubicBezTo>
                    <a:pt x="470" y="346"/>
                    <a:pt x="472" y="344"/>
                    <a:pt x="474" y="343"/>
                  </a:cubicBezTo>
                  <a:cubicBezTo>
                    <a:pt x="477" y="341"/>
                    <a:pt x="479" y="340"/>
                    <a:pt x="482" y="338"/>
                  </a:cubicBezTo>
                  <a:cubicBezTo>
                    <a:pt x="486" y="335"/>
                    <a:pt x="482" y="331"/>
                    <a:pt x="479" y="328"/>
                  </a:cubicBezTo>
                  <a:cubicBezTo>
                    <a:pt x="476" y="325"/>
                    <a:pt x="474" y="320"/>
                    <a:pt x="470" y="318"/>
                  </a:cubicBezTo>
                  <a:cubicBezTo>
                    <a:pt x="466" y="316"/>
                    <a:pt x="462" y="316"/>
                    <a:pt x="461" y="320"/>
                  </a:cubicBezTo>
                  <a:cubicBezTo>
                    <a:pt x="460" y="321"/>
                    <a:pt x="460" y="324"/>
                    <a:pt x="459" y="323"/>
                  </a:cubicBezTo>
                  <a:cubicBezTo>
                    <a:pt x="457" y="323"/>
                    <a:pt x="459" y="321"/>
                    <a:pt x="459" y="320"/>
                  </a:cubicBezTo>
                  <a:cubicBezTo>
                    <a:pt x="458" y="316"/>
                    <a:pt x="453" y="320"/>
                    <a:pt x="455" y="323"/>
                  </a:cubicBezTo>
                  <a:cubicBezTo>
                    <a:pt x="454" y="322"/>
                    <a:pt x="454" y="320"/>
                    <a:pt x="454" y="319"/>
                  </a:cubicBezTo>
                  <a:cubicBezTo>
                    <a:pt x="454" y="318"/>
                    <a:pt x="453" y="318"/>
                    <a:pt x="452" y="317"/>
                  </a:cubicBezTo>
                  <a:cubicBezTo>
                    <a:pt x="450" y="315"/>
                    <a:pt x="447" y="312"/>
                    <a:pt x="445" y="311"/>
                  </a:cubicBezTo>
                  <a:cubicBezTo>
                    <a:pt x="442" y="309"/>
                    <a:pt x="431" y="311"/>
                    <a:pt x="432" y="316"/>
                  </a:cubicBezTo>
                  <a:cubicBezTo>
                    <a:pt x="431" y="314"/>
                    <a:pt x="430" y="313"/>
                    <a:pt x="428" y="313"/>
                  </a:cubicBezTo>
                  <a:cubicBezTo>
                    <a:pt x="426" y="313"/>
                    <a:pt x="423" y="313"/>
                    <a:pt x="423" y="315"/>
                  </a:cubicBezTo>
                  <a:cubicBezTo>
                    <a:pt x="422" y="316"/>
                    <a:pt x="423" y="322"/>
                    <a:pt x="425" y="321"/>
                  </a:cubicBezTo>
                  <a:cubicBezTo>
                    <a:pt x="425" y="321"/>
                    <a:pt x="424" y="322"/>
                    <a:pt x="424" y="322"/>
                  </a:cubicBezTo>
                  <a:cubicBezTo>
                    <a:pt x="424" y="322"/>
                    <a:pt x="425" y="323"/>
                    <a:pt x="425" y="323"/>
                  </a:cubicBezTo>
                  <a:cubicBezTo>
                    <a:pt x="424" y="324"/>
                    <a:pt x="424" y="323"/>
                    <a:pt x="425" y="325"/>
                  </a:cubicBezTo>
                  <a:cubicBezTo>
                    <a:pt x="425" y="327"/>
                    <a:pt x="427" y="327"/>
                    <a:pt x="427" y="329"/>
                  </a:cubicBezTo>
                  <a:cubicBezTo>
                    <a:pt x="427" y="331"/>
                    <a:pt x="426" y="331"/>
                    <a:pt x="426" y="333"/>
                  </a:cubicBezTo>
                  <a:cubicBezTo>
                    <a:pt x="427" y="334"/>
                    <a:pt x="429" y="334"/>
                    <a:pt x="430" y="335"/>
                  </a:cubicBezTo>
                  <a:cubicBezTo>
                    <a:pt x="428" y="336"/>
                    <a:pt x="426" y="334"/>
                    <a:pt x="424" y="336"/>
                  </a:cubicBezTo>
                  <a:cubicBezTo>
                    <a:pt x="422" y="338"/>
                    <a:pt x="422" y="341"/>
                    <a:pt x="422" y="342"/>
                  </a:cubicBezTo>
                  <a:cubicBezTo>
                    <a:pt x="421" y="344"/>
                    <a:pt x="422" y="345"/>
                    <a:pt x="422" y="347"/>
                  </a:cubicBezTo>
                  <a:cubicBezTo>
                    <a:pt x="423" y="350"/>
                    <a:pt x="421" y="349"/>
                    <a:pt x="419" y="350"/>
                  </a:cubicBezTo>
                  <a:cubicBezTo>
                    <a:pt x="420" y="353"/>
                    <a:pt x="419" y="354"/>
                    <a:pt x="419" y="357"/>
                  </a:cubicBezTo>
                  <a:cubicBezTo>
                    <a:pt x="419" y="359"/>
                    <a:pt x="419" y="358"/>
                    <a:pt x="418" y="360"/>
                  </a:cubicBezTo>
                  <a:cubicBezTo>
                    <a:pt x="417" y="361"/>
                    <a:pt x="417" y="361"/>
                    <a:pt x="416" y="362"/>
                  </a:cubicBezTo>
                  <a:cubicBezTo>
                    <a:pt x="416" y="363"/>
                    <a:pt x="414" y="370"/>
                    <a:pt x="415" y="370"/>
                  </a:cubicBezTo>
                  <a:cubicBezTo>
                    <a:pt x="415" y="370"/>
                    <a:pt x="415" y="370"/>
                    <a:pt x="414" y="370"/>
                  </a:cubicBezTo>
                  <a:cubicBezTo>
                    <a:pt x="415" y="370"/>
                    <a:pt x="415" y="370"/>
                    <a:pt x="415" y="370"/>
                  </a:cubicBezTo>
                  <a:cubicBezTo>
                    <a:pt x="415" y="370"/>
                    <a:pt x="415" y="370"/>
                    <a:pt x="414" y="370"/>
                  </a:cubicBezTo>
                  <a:cubicBezTo>
                    <a:pt x="415" y="370"/>
                    <a:pt x="415" y="370"/>
                    <a:pt x="415" y="370"/>
                  </a:cubicBezTo>
                  <a:close/>
                  <a:moveTo>
                    <a:pt x="580" y="409"/>
                  </a:moveTo>
                  <a:cubicBezTo>
                    <a:pt x="580" y="409"/>
                    <a:pt x="580" y="407"/>
                    <a:pt x="580" y="407"/>
                  </a:cubicBezTo>
                  <a:cubicBezTo>
                    <a:pt x="579" y="406"/>
                    <a:pt x="579" y="407"/>
                    <a:pt x="578" y="407"/>
                  </a:cubicBezTo>
                  <a:cubicBezTo>
                    <a:pt x="575" y="407"/>
                    <a:pt x="577" y="407"/>
                    <a:pt x="576" y="406"/>
                  </a:cubicBezTo>
                  <a:cubicBezTo>
                    <a:pt x="574" y="405"/>
                    <a:pt x="573" y="404"/>
                    <a:pt x="571" y="403"/>
                  </a:cubicBezTo>
                  <a:cubicBezTo>
                    <a:pt x="569" y="401"/>
                    <a:pt x="567" y="399"/>
                    <a:pt x="566" y="396"/>
                  </a:cubicBezTo>
                  <a:cubicBezTo>
                    <a:pt x="565" y="398"/>
                    <a:pt x="566" y="399"/>
                    <a:pt x="567" y="400"/>
                  </a:cubicBezTo>
                  <a:cubicBezTo>
                    <a:pt x="565" y="400"/>
                    <a:pt x="563" y="398"/>
                    <a:pt x="562" y="397"/>
                  </a:cubicBezTo>
                  <a:cubicBezTo>
                    <a:pt x="562" y="397"/>
                    <a:pt x="563" y="396"/>
                    <a:pt x="563" y="396"/>
                  </a:cubicBezTo>
                  <a:cubicBezTo>
                    <a:pt x="562" y="396"/>
                    <a:pt x="562" y="396"/>
                    <a:pt x="562" y="396"/>
                  </a:cubicBezTo>
                  <a:cubicBezTo>
                    <a:pt x="560" y="395"/>
                    <a:pt x="560" y="393"/>
                    <a:pt x="558" y="392"/>
                  </a:cubicBezTo>
                  <a:cubicBezTo>
                    <a:pt x="557" y="390"/>
                    <a:pt x="556" y="390"/>
                    <a:pt x="556" y="388"/>
                  </a:cubicBezTo>
                  <a:cubicBezTo>
                    <a:pt x="556" y="386"/>
                    <a:pt x="556" y="384"/>
                    <a:pt x="557" y="383"/>
                  </a:cubicBezTo>
                  <a:cubicBezTo>
                    <a:pt x="558" y="381"/>
                    <a:pt x="557" y="379"/>
                    <a:pt x="557" y="377"/>
                  </a:cubicBezTo>
                  <a:cubicBezTo>
                    <a:pt x="556" y="373"/>
                    <a:pt x="554" y="369"/>
                    <a:pt x="553" y="365"/>
                  </a:cubicBezTo>
                  <a:cubicBezTo>
                    <a:pt x="552" y="361"/>
                    <a:pt x="551" y="357"/>
                    <a:pt x="550" y="353"/>
                  </a:cubicBezTo>
                  <a:cubicBezTo>
                    <a:pt x="552" y="350"/>
                    <a:pt x="544" y="344"/>
                    <a:pt x="543" y="343"/>
                  </a:cubicBezTo>
                  <a:cubicBezTo>
                    <a:pt x="542" y="342"/>
                    <a:pt x="541" y="340"/>
                    <a:pt x="540" y="340"/>
                  </a:cubicBezTo>
                  <a:cubicBezTo>
                    <a:pt x="539" y="341"/>
                    <a:pt x="539" y="342"/>
                    <a:pt x="539" y="342"/>
                  </a:cubicBezTo>
                  <a:cubicBezTo>
                    <a:pt x="537" y="343"/>
                    <a:pt x="530" y="335"/>
                    <a:pt x="534" y="342"/>
                  </a:cubicBezTo>
                  <a:cubicBezTo>
                    <a:pt x="531" y="342"/>
                    <a:pt x="532" y="345"/>
                    <a:pt x="532" y="347"/>
                  </a:cubicBezTo>
                  <a:cubicBezTo>
                    <a:pt x="533" y="350"/>
                    <a:pt x="533" y="354"/>
                    <a:pt x="534" y="357"/>
                  </a:cubicBezTo>
                  <a:cubicBezTo>
                    <a:pt x="534" y="356"/>
                    <a:pt x="533" y="358"/>
                    <a:pt x="533" y="358"/>
                  </a:cubicBezTo>
                  <a:cubicBezTo>
                    <a:pt x="533" y="359"/>
                    <a:pt x="534" y="360"/>
                    <a:pt x="534" y="362"/>
                  </a:cubicBezTo>
                  <a:cubicBezTo>
                    <a:pt x="535" y="364"/>
                    <a:pt x="535" y="368"/>
                    <a:pt x="537" y="370"/>
                  </a:cubicBezTo>
                  <a:cubicBezTo>
                    <a:pt x="537" y="371"/>
                    <a:pt x="537" y="371"/>
                    <a:pt x="537" y="372"/>
                  </a:cubicBezTo>
                  <a:cubicBezTo>
                    <a:pt x="537" y="370"/>
                    <a:pt x="537" y="374"/>
                    <a:pt x="537" y="373"/>
                  </a:cubicBezTo>
                  <a:cubicBezTo>
                    <a:pt x="536" y="375"/>
                    <a:pt x="534" y="374"/>
                    <a:pt x="534" y="377"/>
                  </a:cubicBezTo>
                  <a:cubicBezTo>
                    <a:pt x="531" y="378"/>
                    <a:pt x="529" y="362"/>
                    <a:pt x="529" y="361"/>
                  </a:cubicBezTo>
                  <a:cubicBezTo>
                    <a:pt x="529" y="359"/>
                    <a:pt x="529" y="358"/>
                    <a:pt x="528" y="357"/>
                  </a:cubicBezTo>
                  <a:cubicBezTo>
                    <a:pt x="528" y="356"/>
                    <a:pt x="527" y="356"/>
                    <a:pt x="526" y="355"/>
                  </a:cubicBezTo>
                  <a:cubicBezTo>
                    <a:pt x="526" y="354"/>
                    <a:pt x="525" y="353"/>
                    <a:pt x="525" y="352"/>
                  </a:cubicBezTo>
                  <a:cubicBezTo>
                    <a:pt x="524" y="352"/>
                    <a:pt x="522" y="351"/>
                    <a:pt x="522" y="350"/>
                  </a:cubicBezTo>
                  <a:cubicBezTo>
                    <a:pt x="521" y="350"/>
                    <a:pt x="522" y="349"/>
                    <a:pt x="522" y="349"/>
                  </a:cubicBezTo>
                  <a:cubicBezTo>
                    <a:pt x="521" y="348"/>
                    <a:pt x="520" y="348"/>
                    <a:pt x="520" y="348"/>
                  </a:cubicBezTo>
                  <a:cubicBezTo>
                    <a:pt x="519" y="347"/>
                    <a:pt x="516" y="346"/>
                    <a:pt x="515" y="347"/>
                  </a:cubicBezTo>
                  <a:cubicBezTo>
                    <a:pt x="512" y="349"/>
                    <a:pt x="522" y="352"/>
                    <a:pt x="520" y="355"/>
                  </a:cubicBezTo>
                  <a:cubicBezTo>
                    <a:pt x="519" y="354"/>
                    <a:pt x="517" y="353"/>
                    <a:pt x="519" y="355"/>
                  </a:cubicBezTo>
                  <a:cubicBezTo>
                    <a:pt x="520" y="357"/>
                    <a:pt x="522" y="358"/>
                    <a:pt x="519" y="359"/>
                  </a:cubicBezTo>
                  <a:cubicBezTo>
                    <a:pt x="517" y="359"/>
                    <a:pt x="516" y="356"/>
                    <a:pt x="514" y="358"/>
                  </a:cubicBezTo>
                  <a:cubicBezTo>
                    <a:pt x="513" y="358"/>
                    <a:pt x="513" y="362"/>
                    <a:pt x="512" y="361"/>
                  </a:cubicBezTo>
                  <a:cubicBezTo>
                    <a:pt x="511" y="361"/>
                    <a:pt x="511" y="360"/>
                    <a:pt x="511" y="359"/>
                  </a:cubicBezTo>
                  <a:cubicBezTo>
                    <a:pt x="510" y="359"/>
                    <a:pt x="507" y="364"/>
                    <a:pt x="506" y="362"/>
                  </a:cubicBezTo>
                  <a:cubicBezTo>
                    <a:pt x="506" y="362"/>
                    <a:pt x="510" y="358"/>
                    <a:pt x="510" y="358"/>
                  </a:cubicBezTo>
                  <a:cubicBezTo>
                    <a:pt x="513" y="354"/>
                    <a:pt x="509" y="351"/>
                    <a:pt x="506" y="350"/>
                  </a:cubicBezTo>
                  <a:cubicBezTo>
                    <a:pt x="504" y="348"/>
                    <a:pt x="499" y="345"/>
                    <a:pt x="497" y="348"/>
                  </a:cubicBezTo>
                  <a:cubicBezTo>
                    <a:pt x="496" y="350"/>
                    <a:pt x="498" y="354"/>
                    <a:pt x="495" y="355"/>
                  </a:cubicBezTo>
                  <a:cubicBezTo>
                    <a:pt x="495" y="355"/>
                    <a:pt x="495" y="355"/>
                    <a:pt x="495" y="354"/>
                  </a:cubicBezTo>
                  <a:cubicBezTo>
                    <a:pt x="495" y="355"/>
                    <a:pt x="493" y="355"/>
                    <a:pt x="492" y="355"/>
                  </a:cubicBezTo>
                  <a:cubicBezTo>
                    <a:pt x="491" y="356"/>
                    <a:pt x="491" y="357"/>
                    <a:pt x="489" y="357"/>
                  </a:cubicBezTo>
                  <a:cubicBezTo>
                    <a:pt x="489" y="357"/>
                    <a:pt x="489" y="358"/>
                    <a:pt x="488" y="357"/>
                  </a:cubicBezTo>
                  <a:cubicBezTo>
                    <a:pt x="487" y="356"/>
                    <a:pt x="490" y="355"/>
                    <a:pt x="491" y="354"/>
                  </a:cubicBezTo>
                  <a:cubicBezTo>
                    <a:pt x="491" y="354"/>
                    <a:pt x="492" y="352"/>
                    <a:pt x="492" y="351"/>
                  </a:cubicBezTo>
                  <a:cubicBezTo>
                    <a:pt x="493" y="348"/>
                    <a:pt x="494" y="342"/>
                    <a:pt x="491" y="340"/>
                  </a:cubicBezTo>
                  <a:cubicBezTo>
                    <a:pt x="488" y="337"/>
                    <a:pt x="483" y="342"/>
                    <a:pt x="480" y="343"/>
                  </a:cubicBezTo>
                  <a:cubicBezTo>
                    <a:pt x="475" y="346"/>
                    <a:pt x="471" y="349"/>
                    <a:pt x="467" y="353"/>
                  </a:cubicBezTo>
                  <a:cubicBezTo>
                    <a:pt x="466" y="354"/>
                    <a:pt x="464" y="356"/>
                    <a:pt x="463" y="358"/>
                  </a:cubicBezTo>
                  <a:cubicBezTo>
                    <a:pt x="462" y="361"/>
                    <a:pt x="463" y="360"/>
                    <a:pt x="464" y="362"/>
                  </a:cubicBezTo>
                  <a:cubicBezTo>
                    <a:pt x="466" y="363"/>
                    <a:pt x="465" y="364"/>
                    <a:pt x="464" y="365"/>
                  </a:cubicBezTo>
                  <a:cubicBezTo>
                    <a:pt x="462" y="367"/>
                    <a:pt x="461" y="367"/>
                    <a:pt x="460" y="370"/>
                  </a:cubicBezTo>
                  <a:cubicBezTo>
                    <a:pt x="459" y="371"/>
                    <a:pt x="457" y="376"/>
                    <a:pt x="459" y="377"/>
                  </a:cubicBezTo>
                  <a:cubicBezTo>
                    <a:pt x="460" y="378"/>
                    <a:pt x="460" y="377"/>
                    <a:pt x="461" y="377"/>
                  </a:cubicBezTo>
                  <a:cubicBezTo>
                    <a:pt x="461" y="377"/>
                    <a:pt x="462" y="377"/>
                    <a:pt x="463" y="377"/>
                  </a:cubicBezTo>
                  <a:cubicBezTo>
                    <a:pt x="464" y="377"/>
                    <a:pt x="466" y="376"/>
                    <a:pt x="467" y="376"/>
                  </a:cubicBezTo>
                  <a:cubicBezTo>
                    <a:pt x="466" y="378"/>
                    <a:pt x="468" y="378"/>
                    <a:pt x="467" y="379"/>
                  </a:cubicBezTo>
                  <a:cubicBezTo>
                    <a:pt x="466" y="380"/>
                    <a:pt x="465" y="378"/>
                    <a:pt x="464" y="381"/>
                  </a:cubicBezTo>
                  <a:cubicBezTo>
                    <a:pt x="464" y="382"/>
                    <a:pt x="465" y="382"/>
                    <a:pt x="467" y="382"/>
                  </a:cubicBezTo>
                  <a:cubicBezTo>
                    <a:pt x="467" y="383"/>
                    <a:pt x="469" y="383"/>
                    <a:pt x="469" y="382"/>
                  </a:cubicBezTo>
                  <a:cubicBezTo>
                    <a:pt x="470" y="382"/>
                    <a:pt x="469" y="381"/>
                    <a:pt x="470" y="381"/>
                  </a:cubicBezTo>
                  <a:cubicBezTo>
                    <a:pt x="470" y="383"/>
                    <a:pt x="475" y="381"/>
                    <a:pt x="475" y="381"/>
                  </a:cubicBezTo>
                  <a:cubicBezTo>
                    <a:pt x="477" y="380"/>
                    <a:pt x="478" y="379"/>
                    <a:pt x="480" y="379"/>
                  </a:cubicBezTo>
                  <a:cubicBezTo>
                    <a:pt x="482" y="379"/>
                    <a:pt x="483" y="380"/>
                    <a:pt x="485" y="380"/>
                  </a:cubicBezTo>
                  <a:cubicBezTo>
                    <a:pt x="484" y="381"/>
                    <a:pt x="482" y="379"/>
                    <a:pt x="481" y="380"/>
                  </a:cubicBezTo>
                  <a:cubicBezTo>
                    <a:pt x="478" y="381"/>
                    <a:pt x="481" y="381"/>
                    <a:pt x="481" y="382"/>
                  </a:cubicBezTo>
                  <a:cubicBezTo>
                    <a:pt x="480" y="382"/>
                    <a:pt x="481" y="382"/>
                    <a:pt x="481" y="383"/>
                  </a:cubicBezTo>
                  <a:cubicBezTo>
                    <a:pt x="480" y="383"/>
                    <a:pt x="479" y="383"/>
                    <a:pt x="479" y="383"/>
                  </a:cubicBezTo>
                  <a:cubicBezTo>
                    <a:pt x="478" y="384"/>
                    <a:pt x="476" y="384"/>
                    <a:pt x="475" y="384"/>
                  </a:cubicBezTo>
                  <a:cubicBezTo>
                    <a:pt x="472" y="385"/>
                    <a:pt x="467" y="386"/>
                    <a:pt x="465" y="389"/>
                  </a:cubicBezTo>
                  <a:cubicBezTo>
                    <a:pt x="462" y="392"/>
                    <a:pt x="466" y="394"/>
                    <a:pt x="468" y="396"/>
                  </a:cubicBezTo>
                  <a:cubicBezTo>
                    <a:pt x="469" y="398"/>
                    <a:pt x="469" y="398"/>
                    <a:pt x="471" y="398"/>
                  </a:cubicBezTo>
                  <a:cubicBezTo>
                    <a:pt x="473" y="399"/>
                    <a:pt x="474" y="398"/>
                    <a:pt x="476" y="398"/>
                  </a:cubicBezTo>
                  <a:cubicBezTo>
                    <a:pt x="478" y="398"/>
                    <a:pt x="480" y="399"/>
                    <a:pt x="482" y="399"/>
                  </a:cubicBezTo>
                  <a:cubicBezTo>
                    <a:pt x="484" y="399"/>
                    <a:pt x="486" y="398"/>
                    <a:pt x="488" y="397"/>
                  </a:cubicBezTo>
                  <a:cubicBezTo>
                    <a:pt x="493" y="396"/>
                    <a:pt x="496" y="397"/>
                    <a:pt x="500" y="399"/>
                  </a:cubicBezTo>
                  <a:cubicBezTo>
                    <a:pt x="502" y="399"/>
                    <a:pt x="503" y="400"/>
                    <a:pt x="505" y="401"/>
                  </a:cubicBezTo>
                  <a:cubicBezTo>
                    <a:pt x="507" y="402"/>
                    <a:pt x="507" y="403"/>
                    <a:pt x="509" y="403"/>
                  </a:cubicBezTo>
                  <a:cubicBezTo>
                    <a:pt x="510" y="404"/>
                    <a:pt x="509" y="404"/>
                    <a:pt x="509" y="404"/>
                  </a:cubicBezTo>
                  <a:cubicBezTo>
                    <a:pt x="509" y="404"/>
                    <a:pt x="509" y="404"/>
                    <a:pt x="509" y="404"/>
                  </a:cubicBezTo>
                  <a:cubicBezTo>
                    <a:pt x="508" y="406"/>
                    <a:pt x="505" y="404"/>
                    <a:pt x="504" y="406"/>
                  </a:cubicBezTo>
                  <a:cubicBezTo>
                    <a:pt x="504" y="406"/>
                    <a:pt x="504" y="406"/>
                    <a:pt x="503" y="406"/>
                  </a:cubicBezTo>
                  <a:cubicBezTo>
                    <a:pt x="499" y="407"/>
                    <a:pt x="495" y="404"/>
                    <a:pt x="491" y="404"/>
                  </a:cubicBezTo>
                  <a:cubicBezTo>
                    <a:pt x="486" y="404"/>
                    <a:pt x="482" y="405"/>
                    <a:pt x="478" y="406"/>
                  </a:cubicBezTo>
                  <a:cubicBezTo>
                    <a:pt x="476" y="407"/>
                    <a:pt x="472" y="407"/>
                    <a:pt x="471" y="410"/>
                  </a:cubicBezTo>
                  <a:cubicBezTo>
                    <a:pt x="469" y="414"/>
                    <a:pt x="473" y="415"/>
                    <a:pt x="474" y="419"/>
                  </a:cubicBezTo>
                  <a:cubicBezTo>
                    <a:pt x="474" y="419"/>
                    <a:pt x="475" y="419"/>
                    <a:pt x="475" y="419"/>
                  </a:cubicBezTo>
                  <a:cubicBezTo>
                    <a:pt x="477" y="422"/>
                    <a:pt x="478" y="423"/>
                    <a:pt x="482" y="424"/>
                  </a:cubicBezTo>
                  <a:cubicBezTo>
                    <a:pt x="485" y="424"/>
                    <a:pt x="490" y="423"/>
                    <a:pt x="493" y="425"/>
                  </a:cubicBezTo>
                  <a:cubicBezTo>
                    <a:pt x="496" y="427"/>
                    <a:pt x="495" y="430"/>
                    <a:pt x="496" y="433"/>
                  </a:cubicBezTo>
                  <a:cubicBezTo>
                    <a:pt x="496" y="434"/>
                    <a:pt x="497" y="435"/>
                    <a:pt x="498" y="437"/>
                  </a:cubicBezTo>
                  <a:cubicBezTo>
                    <a:pt x="500" y="439"/>
                    <a:pt x="498" y="437"/>
                    <a:pt x="498" y="439"/>
                  </a:cubicBezTo>
                  <a:cubicBezTo>
                    <a:pt x="499" y="440"/>
                    <a:pt x="501" y="439"/>
                    <a:pt x="502" y="438"/>
                  </a:cubicBezTo>
                  <a:cubicBezTo>
                    <a:pt x="505" y="438"/>
                    <a:pt x="509" y="437"/>
                    <a:pt x="511" y="438"/>
                  </a:cubicBezTo>
                  <a:cubicBezTo>
                    <a:pt x="511" y="437"/>
                    <a:pt x="510" y="437"/>
                    <a:pt x="510" y="437"/>
                  </a:cubicBezTo>
                  <a:cubicBezTo>
                    <a:pt x="511" y="436"/>
                    <a:pt x="512" y="436"/>
                    <a:pt x="513" y="437"/>
                  </a:cubicBezTo>
                  <a:cubicBezTo>
                    <a:pt x="511" y="440"/>
                    <a:pt x="518" y="436"/>
                    <a:pt x="519" y="436"/>
                  </a:cubicBezTo>
                  <a:cubicBezTo>
                    <a:pt x="524" y="436"/>
                    <a:pt x="526" y="433"/>
                    <a:pt x="530" y="431"/>
                  </a:cubicBezTo>
                  <a:cubicBezTo>
                    <a:pt x="533" y="429"/>
                    <a:pt x="536" y="430"/>
                    <a:pt x="538" y="427"/>
                  </a:cubicBezTo>
                  <a:cubicBezTo>
                    <a:pt x="539" y="425"/>
                    <a:pt x="540" y="422"/>
                    <a:pt x="542" y="421"/>
                  </a:cubicBezTo>
                  <a:cubicBezTo>
                    <a:pt x="544" y="419"/>
                    <a:pt x="544" y="422"/>
                    <a:pt x="544" y="424"/>
                  </a:cubicBezTo>
                  <a:cubicBezTo>
                    <a:pt x="545" y="427"/>
                    <a:pt x="547" y="426"/>
                    <a:pt x="549" y="427"/>
                  </a:cubicBezTo>
                  <a:cubicBezTo>
                    <a:pt x="550" y="427"/>
                    <a:pt x="553" y="427"/>
                    <a:pt x="553" y="428"/>
                  </a:cubicBezTo>
                  <a:cubicBezTo>
                    <a:pt x="554" y="429"/>
                    <a:pt x="552" y="429"/>
                    <a:pt x="552" y="430"/>
                  </a:cubicBezTo>
                  <a:cubicBezTo>
                    <a:pt x="552" y="433"/>
                    <a:pt x="556" y="432"/>
                    <a:pt x="558" y="430"/>
                  </a:cubicBezTo>
                  <a:cubicBezTo>
                    <a:pt x="558" y="434"/>
                    <a:pt x="568" y="432"/>
                    <a:pt x="570" y="431"/>
                  </a:cubicBezTo>
                  <a:cubicBezTo>
                    <a:pt x="571" y="430"/>
                    <a:pt x="574" y="430"/>
                    <a:pt x="574" y="428"/>
                  </a:cubicBezTo>
                  <a:cubicBezTo>
                    <a:pt x="575" y="426"/>
                    <a:pt x="573" y="424"/>
                    <a:pt x="572" y="422"/>
                  </a:cubicBezTo>
                  <a:cubicBezTo>
                    <a:pt x="572" y="422"/>
                    <a:pt x="573" y="421"/>
                    <a:pt x="573" y="421"/>
                  </a:cubicBezTo>
                  <a:cubicBezTo>
                    <a:pt x="572" y="419"/>
                    <a:pt x="570" y="420"/>
                    <a:pt x="570" y="421"/>
                  </a:cubicBezTo>
                  <a:cubicBezTo>
                    <a:pt x="567" y="422"/>
                    <a:pt x="567" y="425"/>
                    <a:pt x="565" y="426"/>
                  </a:cubicBezTo>
                  <a:cubicBezTo>
                    <a:pt x="564" y="424"/>
                    <a:pt x="567" y="423"/>
                    <a:pt x="565" y="420"/>
                  </a:cubicBezTo>
                  <a:cubicBezTo>
                    <a:pt x="565" y="419"/>
                    <a:pt x="562" y="416"/>
                    <a:pt x="564" y="416"/>
                  </a:cubicBezTo>
                  <a:cubicBezTo>
                    <a:pt x="566" y="417"/>
                    <a:pt x="567" y="420"/>
                    <a:pt x="569" y="419"/>
                  </a:cubicBezTo>
                  <a:cubicBezTo>
                    <a:pt x="570" y="418"/>
                    <a:pt x="568" y="415"/>
                    <a:pt x="570" y="414"/>
                  </a:cubicBezTo>
                  <a:cubicBezTo>
                    <a:pt x="571" y="414"/>
                    <a:pt x="570" y="415"/>
                    <a:pt x="571" y="415"/>
                  </a:cubicBezTo>
                  <a:cubicBezTo>
                    <a:pt x="572" y="414"/>
                    <a:pt x="571" y="413"/>
                    <a:pt x="572" y="412"/>
                  </a:cubicBezTo>
                  <a:cubicBezTo>
                    <a:pt x="572" y="413"/>
                    <a:pt x="574" y="416"/>
                    <a:pt x="575" y="417"/>
                  </a:cubicBezTo>
                  <a:cubicBezTo>
                    <a:pt x="576" y="417"/>
                    <a:pt x="576" y="413"/>
                    <a:pt x="577" y="412"/>
                  </a:cubicBezTo>
                  <a:cubicBezTo>
                    <a:pt x="576" y="414"/>
                    <a:pt x="577" y="418"/>
                    <a:pt x="580" y="416"/>
                  </a:cubicBezTo>
                  <a:cubicBezTo>
                    <a:pt x="582" y="415"/>
                    <a:pt x="581" y="411"/>
                    <a:pt x="580" y="409"/>
                  </a:cubicBezTo>
                  <a:close/>
                  <a:moveTo>
                    <a:pt x="549" y="329"/>
                  </a:moveTo>
                  <a:cubicBezTo>
                    <a:pt x="547" y="331"/>
                    <a:pt x="543" y="330"/>
                    <a:pt x="541" y="332"/>
                  </a:cubicBezTo>
                  <a:cubicBezTo>
                    <a:pt x="539" y="335"/>
                    <a:pt x="542" y="337"/>
                    <a:pt x="543" y="339"/>
                  </a:cubicBezTo>
                  <a:cubicBezTo>
                    <a:pt x="545" y="341"/>
                    <a:pt x="549" y="351"/>
                    <a:pt x="551" y="349"/>
                  </a:cubicBezTo>
                  <a:cubicBezTo>
                    <a:pt x="551" y="350"/>
                    <a:pt x="552" y="347"/>
                    <a:pt x="552" y="348"/>
                  </a:cubicBezTo>
                  <a:cubicBezTo>
                    <a:pt x="554" y="344"/>
                    <a:pt x="557" y="339"/>
                    <a:pt x="556" y="335"/>
                  </a:cubicBezTo>
                  <a:cubicBezTo>
                    <a:pt x="556" y="332"/>
                    <a:pt x="552" y="328"/>
                    <a:pt x="549" y="330"/>
                  </a:cubicBezTo>
                  <a:cubicBezTo>
                    <a:pt x="549" y="329"/>
                    <a:pt x="549" y="329"/>
                    <a:pt x="550" y="329"/>
                  </a:cubicBezTo>
                  <a:cubicBezTo>
                    <a:pt x="549" y="329"/>
                    <a:pt x="549" y="330"/>
                    <a:pt x="548" y="330"/>
                  </a:cubicBezTo>
                  <a:cubicBezTo>
                    <a:pt x="549" y="330"/>
                    <a:pt x="549" y="329"/>
                    <a:pt x="550" y="329"/>
                  </a:cubicBezTo>
                  <a:cubicBezTo>
                    <a:pt x="549" y="329"/>
                    <a:pt x="549" y="329"/>
                    <a:pt x="549" y="329"/>
                  </a:cubicBezTo>
                  <a:close/>
                  <a:moveTo>
                    <a:pt x="590" y="326"/>
                  </a:moveTo>
                  <a:cubicBezTo>
                    <a:pt x="590" y="330"/>
                    <a:pt x="603" y="326"/>
                    <a:pt x="602" y="322"/>
                  </a:cubicBezTo>
                  <a:cubicBezTo>
                    <a:pt x="601" y="318"/>
                    <a:pt x="590" y="322"/>
                    <a:pt x="590" y="326"/>
                  </a:cubicBezTo>
                  <a:cubicBezTo>
                    <a:pt x="590" y="326"/>
                    <a:pt x="590" y="326"/>
                    <a:pt x="590" y="325"/>
                  </a:cubicBezTo>
                  <a:cubicBezTo>
                    <a:pt x="590" y="326"/>
                    <a:pt x="590" y="327"/>
                    <a:pt x="590" y="327"/>
                  </a:cubicBezTo>
                  <a:cubicBezTo>
                    <a:pt x="590" y="327"/>
                    <a:pt x="590" y="325"/>
                    <a:pt x="590" y="326"/>
                  </a:cubicBezTo>
                  <a:close/>
                  <a:moveTo>
                    <a:pt x="609" y="344"/>
                  </a:moveTo>
                  <a:cubicBezTo>
                    <a:pt x="607" y="341"/>
                    <a:pt x="605" y="346"/>
                    <a:pt x="606" y="347"/>
                  </a:cubicBezTo>
                  <a:cubicBezTo>
                    <a:pt x="608" y="350"/>
                    <a:pt x="610" y="346"/>
                    <a:pt x="609" y="344"/>
                  </a:cubicBezTo>
                  <a:cubicBezTo>
                    <a:pt x="609" y="344"/>
                    <a:pt x="609" y="344"/>
                    <a:pt x="609" y="345"/>
                  </a:cubicBezTo>
                  <a:cubicBezTo>
                    <a:pt x="609" y="344"/>
                    <a:pt x="608" y="344"/>
                    <a:pt x="608" y="343"/>
                  </a:cubicBezTo>
                  <a:cubicBezTo>
                    <a:pt x="608" y="344"/>
                    <a:pt x="609" y="344"/>
                    <a:pt x="609" y="344"/>
                  </a:cubicBezTo>
                  <a:cubicBezTo>
                    <a:pt x="609" y="344"/>
                    <a:pt x="608" y="343"/>
                    <a:pt x="608" y="343"/>
                  </a:cubicBezTo>
                  <a:cubicBezTo>
                    <a:pt x="608" y="343"/>
                    <a:pt x="608" y="344"/>
                    <a:pt x="609" y="344"/>
                  </a:cubicBezTo>
                  <a:cubicBezTo>
                    <a:pt x="609" y="344"/>
                    <a:pt x="609" y="344"/>
                    <a:pt x="609" y="344"/>
                  </a:cubicBezTo>
                  <a:close/>
                  <a:moveTo>
                    <a:pt x="585" y="399"/>
                  </a:moveTo>
                  <a:cubicBezTo>
                    <a:pt x="582" y="395"/>
                    <a:pt x="581" y="400"/>
                    <a:pt x="584" y="401"/>
                  </a:cubicBezTo>
                  <a:cubicBezTo>
                    <a:pt x="584" y="400"/>
                    <a:pt x="584" y="399"/>
                    <a:pt x="585" y="399"/>
                  </a:cubicBezTo>
                  <a:cubicBezTo>
                    <a:pt x="585" y="398"/>
                    <a:pt x="585" y="398"/>
                    <a:pt x="584" y="399"/>
                  </a:cubicBezTo>
                  <a:cubicBezTo>
                    <a:pt x="585" y="399"/>
                    <a:pt x="585" y="399"/>
                    <a:pt x="585" y="399"/>
                  </a:cubicBezTo>
                  <a:cubicBezTo>
                    <a:pt x="585" y="399"/>
                    <a:pt x="583" y="397"/>
                    <a:pt x="583" y="397"/>
                  </a:cubicBezTo>
                  <a:cubicBezTo>
                    <a:pt x="583" y="398"/>
                    <a:pt x="584" y="399"/>
                    <a:pt x="585" y="399"/>
                  </a:cubicBezTo>
                  <a:close/>
                  <a:moveTo>
                    <a:pt x="578" y="422"/>
                  </a:moveTo>
                  <a:cubicBezTo>
                    <a:pt x="580" y="422"/>
                    <a:pt x="580" y="418"/>
                    <a:pt x="578" y="418"/>
                  </a:cubicBezTo>
                  <a:cubicBezTo>
                    <a:pt x="577" y="419"/>
                    <a:pt x="577" y="422"/>
                    <a:pt x="578" y="422"/>
                  </a:cubicBezTo>
                  <a:close/>
                  <a:moveTo>
                    <a:pt x="608" y="349"/>
                  </a:moveTo>
                  <a:cubicBezTo>
                    <a:pt x="605" y="349"/>
                    <a:pt x="608" y="356"/>
                    <a:pt x="609" y="352"/>
                  </a:cubicBezTo>
                  <a:cubicBezTo>
                    <a:pt x="609" y="351"/>
                    <a:pt x="608" y="349"/>
                    <a:pt x="608" y="349"/>
                  </a:cubicBezTo>
                  <a:close/>
                  <a:moveTo>
                    <a:pt x="534" y="334"/>
                  </a:moveTo>
                  <a:cubicBezTo>
                    <a:pt x="535" y="334"/>
                    <a:pt x="537" y="333"/>
                    <a:pt x="534" y="333"/>
                  </a:cubicBezTo>
                  <a:cubicBezTo>
                    <a:pt x="532" y="332"/>
                    <a:pt x="533" y="335"/>
                    <a:pt x="534" y="334"/>
                  </a:cubicBezTo>
                  <a:close/>
                  <a:moveTo>
                    <a:pt x="478" y="400"/>
                  </a:moveTo>
                  <a:cubicBezTo>
                    <a:pt x="477" y="400"/>
                    <a:pt x="476" y="399"/>
                    <a:pt x="474" y="400"/>
                  </a:cubicBezTo>
                  <a:cubicBezTo>
                    <a:pt x="476" y="399"/>
                    <a:pt x="477" y="401"/>
                    <a:pt x="478" y="400"/>
                  </a:cubicBezTo>
                  <a:close/>
                  <a:moveTo>
                    <a:pt x="576" y="427"/>
                  </a:moveTo>
                  <a:cubicBezTo>
                    <a:pt x="576" y="427"/>
                    <a:pt x="576" y="425"/>
                    <a:pt x="575" y="426"/>
                  </a:cubicBezTo>
                  <a:cubicBezTo>
                    <a:pt x="575" y="426"/>
                    <a:pt x="575" y="427"/>
                    <a:pt x="575" y="428"/>
                  </a:cubicBezTo>
                  <a:cubicBezTo>
                    <a:pt x="575" y="427"/>
                    <a:pt x="576" y="427"/>
                    <a:pt x="576" y="427"/>
                  </a:cubicBezTo>
                  <a:cubicBezTo>
                    <a:pt x="575" y="427"/>
                    <a:pt x="576" y="427"/>
                    <a:pt x="576" y="427"/>
                  </a:cubicBezTo>
                  <a:close/>
                  <a:moveTo>
                    <a:pt x="508" y="444"/>
                  </a:moveTo>
                  <a:cubicBezTo>
                    <a:pt x="509" y="443"/>
                    <a:pt x="509" y="442"/>
                    <a:pt x="509" y="442"/>
                  </a:cubicBezTo>
                  <a:cubicBezTo>
                    <a:pt x="508" y="442"/>
                    <a:pt x="508" y="443"/>
                    <a:pt x="508" y="444"/>
                  </a:cubicBezTo>
                  <a:close/>
                  <a:moveTo>
                    <a:pt x="571" y="416"/>
                  </a:moveTo>
                  <a:cubicBezTo>
                    <a:pt x="571" y="418"/>
                    <a:pt x="573" y="416"/>
                    <a:pt x="571" y="415"/>
                  </a:cubicBezTo>
                  <a:cubicBezTo>
                    <a:pt x="571" y="415"/>
                    <a:pt x="571" y="416"/>
                    <a:pt x="571" y="416"/>
                  </a:cubicBezTo>
                  <a:close/>
                  <a:moveTo>
                    <a:pt x="424" y="334"/>
                  </a:moveTo>
                  <a:cubicBezTo>
                    <a:pt x="425" y="334"/>
                    <a:pt x="425" y="334"/>
                    <a:pt x="425" y="333"/>
                  </a:cubicBezTo>
                  <a:cubicBezTo>
                    <a:pt x="425" y="333"/>
                    <a:pt x="424" y="333"/>
                    <a:pt x="424" y="333"/>
                  </a:cubicBezTo>
                  <a:cubicBezTo>
                    <a:pt x="424" y="333"/>
                    <a:pt x="424" y="334"/>
                    <a:pt x="424" y="334"/>
                  </a:cubicBezTo>
                  <a:close/>
                  <a:moveTo>
                    <a:pt x="581" y="404"/>
                  </a:moveTo>
                  <a:cubicBezTo>
                    <a:pt x="581" y="403"/>
                    <a:pt x="579" y="405"/>
                    <a:pt x="581" y="405"/>
                  </a:cubicBezTo>
                  <a:cubicBezTo>
                    <a:pt x="581" y="405"/>
                    <a:pt x="581" y="405"/>
                    <a:pt x="581" y="404"/>
                  </a:cubicBezTo>
                  <a:close/>
                  <a:moveTo>
                    <a:pt x="529" y="355"/>
                  </a:moveTo>
                  <a:cubicBezTo>
                    <a:pt x="529" y="356"/>
                    <a:pt x="529" y="356"/>
                    <a:pt x="530" y="357"/>
                  </a:cubicBezTo>
                  <a:cubicBezTo>
                    <a:pt x="530" y="356"/>
                    <a:pt x="530" y="355"/>
                    <a:pt x="529" y="355"/>
                  </a:cubicBezTo>
                  <a:close/>
                  <a:moveTo>
                    <a:pt x="607" y="341"/>
                  </a:moveTo>
                  <a:cubicBezTo>
                    <a:pt x="607" y="340"/>
                    <a:pt x="605" y="341"/>
                    <a:pt x="606" y="342"/>
                  </a:cubicBezTo>
                  <a:cubicBezTo>
                    <a:pt x="606" y="342"/>
                    <a:pt x="607" y="342"/>
                    <a:pt x="607" y="341"/>
                  </a:cubicBezTo>
                  <a:close/>
                  <a:moveTo>
                    <a:pt x="519" y="358"/>
                  </a:moveTo>
                  <a:cubicBezTo>
                    <a:pt x="519" y="357"/>
                    <a:pt x="519" y="357"/>
                    <a:pt x="518" y="357"/>
                  </a:cubicBezTo>
                  <a:cubicBezTo>
                    <a:pt x="518" y="357"/>
                    <a:pt x="520" y="358"/>
                    <a:pt x="519" y="358"/>
                  </a:cubicBezTo>
                  <a:close/>
                  <a:moveTo>
                    <a:pt x="532" y="369"/>
                  </a:moveTo>
                  <a:cubicBezTo>
                    <a:pt x="533" y="368"/>
                    <a:pt x="532" y="368"/>
                    <a:pt x="532" y="368"/>
                  </a:cubicBezTo>
                  <a:cubicBezTo>
                    <a:pt x="532" y="368"/>
                    <a:pt x="532" y="369"/>
                    <a:pt x="532" y="369"/>
                  </a:cubicBezTo>
                  <a:close/>
                  <a:moveTo>
                    <a:pt x="499" y="404"/>
                  </a:moveTo>
                  <a:cubicBezTo>
                    <a:pt x="499" y="404"/>
                    <a:pt x="499" y="404"/>
                    <a:pt x="499" y="404"/>
                  </a:cubicBezTo>
                  <a:cubicBezTo>
                    <a:pt x="499" y="404"/>
                    <a:pt x="498" y="404"/>
                    <a:pt x="498" y="404"/>
                  </a:cubicBezTo>
                  <a:cubicBezTo>
                    <a:pt x="498" y="404"/>
                    <a:pt x="499" y="405"/>
                    <a:pt x="499" y="404"/>
                  </a:cubicBezTo>
                  <a:close/>
                  <a:moveTo>
                    <a:pt x="563" y="397"/>
                  </a:moveTo>
                  <a:cubicBezTo>
                    <a:pt x="563" y="398"/>
                    <a:pt x="563" y="398"/>
                    <a:pt x="563" y="397"/>
                  </a:cubicBezTo>
                  <a:cubicBezTo>
                    <a:pt x="563" y="397"/>
                    <a:pt x="562" y="397"/>
                    <a:pt x="563" y="397"/>
                  </a:cubicBezTo>
                  <a:close/>
                  <a:moveTo>
                    <a:pt x="493" y="437"/>
                  </a:moveTo>
                  <a:cubicBezTo>
                    <a:pt x="493" y="437"/>
                    <a:pt x="494" y="437"/>
                    <a:pt x="494" y="437"/>
                  </a:cubicBezTo>
                  <a:cubicBezTo>
                    <a:pt x="494" y="437"/>
                    <a:pt x="493" y="436"/>
                    <a:pt x="493" y="437"/>
                  </a:cubicBezTo>
                  <a:close/>
                  <a:moveTo>
                    <a:pt x="422" y="331"/>
                  </a:moveTo>
                  <a:cubicBezTo>
                    <a:pt x="422" y="331"/>
                    <a:pt x="422" y="331"/>
                    <a:pt x="422" y="331"/>
                  </a:cubicBezTo>
                  <a:cubicBezTo>
                    <a:pt x="421" y="331"/>
                    <a:pt x="422" y="332"/>
                    <a:pt x="422" y="331"/>
                  </a:cubicBezTo>
                  <a:close/>
                  <a:moveTo>
                    <a:pt x="524" y="351"/>
                  </a:moveTo>
                  <a:cubicBezTo>
                    <a:pt x="524" y="351"/>
                    <a:pt x="524" y="351"/>
                    <a:pt x="524" y="351"/>
                  </a:cubicBezTo>
                  <a:cubicBezTo>
                    <a:pt x="524" y="351"/>
                    <a:pt x="524" y="351"/>
                    <a:pt x="524" y="351"/>
                  </a:cubicBezTo>
                  <a:cubicBezTo>
                    <a:pt x="524" y="351"/>
                    <a:pt x="524" y="351"/>
                    <a:pt x="524" y="351"/>
                  </a:cubicBezTo>
                  <a:close/>
                  <a:moveTo>
                    <a:pt x="564" y="396"/>
                  </a:moveTo>
                  <a:cubicBezTo>
                    <a:pt x="564" y="396"/>
                    <a:pt x="564" y="396"/>
                    <a:pt x="563" y="396"/>
                  </a:cubicBezTo>
                  <a:cubicBezTo>
                    <a:pt x="563" y="396"/>
                    <a:pt x="564" y="396"/>
                    <a:pt x="564" y="396"/>
                  </a:cubicBezTo>
                  <a:close/>
                  <a:moveTo>
                    <a:pt x="612" y="428"/>
                  </a:moveTo>
                  <a:cubicBezTo>
                    <a:pt x="612" y="427"/>
                    <a:pt x="612" y="425"/>
                    <a:pt x="611" y="423"/>
                  </a:cubicBezTo>
                  <a:cubicBezTo>
                    <a:pt x="610" y="422"/>
                    <a:pt x="609" y="421"/>
                    <a:pt x="608" y="420"/>
                  </a:cubicBezTo>
                  <a:cubicBezTo>
                    <a:pt x="606" y="419"/>
                    <a:pt x="606" y="416"/>
                    <a:pt x="604" y="418"/>
                  </a:cubicBezTo>
                  <a:cubicBezTo>
                    <a:pt x="603" y="416"/>
                    <a:pt x="603" y="412"/>
                    <a:pt x="600" y="413"/>
                  </a:cubicBezTo>
                  <a:cubicBezTo>
                    <a:pt x="596" y="413"/>
                    <a:pt x="599" y="419"/>
                    <a:pt x="599" y="421"/>
                  </a:cubicBezTo>
                  <a:cubicBezTo>
                    <a:pt x="598" y="421"/>
                    <a:pt x="596" y="417"/>
                    <a:pt x="596" y="421"/>
                  </a:cubicBezTo>
                  <a:cubicBezTo>
                    <a:pt x="596" y="423"/>
                    <a:pt x="597" y="425"/>
                    <a:pt x="594" y="426"/>
                  </a:cubicBezTo>
                  <a:cubicBezTo>
                    <a:pt x="593" y="427"/>
                    <a:pt x="590" y="427"/>
                    <a:pt x="589" y="428"/>
                  </a:cubicBezTo>
                  <a:cubicBezTo>
                    <a:pt x="588" y="429"/>
                    <a:pt x="590" y="432"/>
                    <a:pt x="591" y="432"/>
                  </a:cubicBezTo>
                  <a:cubicBezTo>
                    <a:pt x="593" y="432"/>
                    <a:pt x="593" y="429"/>
                    <a:pt x="594" y="432"/>
                  </a:cubicBezTo>
                  <a:cubicBezTo>
                    <a:pt x="595" y="432"/>
                    <a:pt x="595" y="433"/>
                    <a:pt x="596" y="434"/>
                  </a:cubicBezTo>
                  <a:cubicBezTo>
                    <a:pt x="597" y="434"/>
                    <a:pt x="596" y="432"/>
                    <a:pt x="597" y="432"/>
                  </a:cubicBezTo>
                  <a:cubicBezTo>
                    <a:pt x="596" y="432"/>
                    <a:pt x="606" y="441"/>
                    <a:pt x="606" y="437"/>
                  </a:cubicBezTo>
                  <a:cubicBezTo>
                    <a:pt x="607" y="440"/>
                    <a:pt x="610" y="439"/>
                    <a:pt x="612" y="437"/>
                  </a:cubicBezTo>
                  <a:cubicBezTo>
                    <a:pt x="613" y="437"/>
                    <a:pt x="614" y="436"/>
                    <a:pt x="615" y="435"/>
                  </a:cubicBezTo>
                  <a:cubicBezTo>
                    <a:pt x="615" y="434"/>
                    <a:pt x="617" y="434"/>
                    <a:pt x="618" y="433"/>
                  </a:cubicBezTo>
                  <a:cubicBezTo>
                    <a:pt x="619" y="431"/>
                    <a:pt x="617" y="432"/>
                    <a:pt x="615" y="432"/>
                  </a:cubicBezTo>
                  <a:cubicBezTo>
                    <a:pt x="613" y="431"/>
                    <a:pt x="613" y="427"/>
                    <a:pt x="613" y="426"/>
                  </a:cubicBezTo>
                  <a:cubicBezTo>
                    <a:pt x="612" y="426"/>
                    <a:pt x="613" y="428"/>
                    <a:pt x="612" y="428"/>
                  </a:cubicBezTo>
                  <a:cubicBezTo>
                    <a:pt x="612" y="428"/>
                    <a:pt x="612" y="428"/>
                    <a:pt x="612" y="428"/>
                  </a:cubicBezTo>
                  <a:cubicBezTo>
                    <a:pt x="612" y="428"/>
                    <a:pt x="612" y="428"/>
                    <a:pt x="612" y="428"/>
                  </a:cubicBezTo>
                  <a:cubicBezTo>
                    <a:pt x="612" y="428"/>
                    <a:pt x="612" y="428"/>
                    <a:pt x="612" y="427"/>
                  </a:cubicBezTo>
                  <a:cubicBezTo>
                    <a:pt x="612" y="428"/>
                    <a:pt x="612" y="428"/>
                    <a:pt x="612" y="428"/>
                  </a:cubicBezTo>
                  <a:close/>
                  <a:moveTo>
                    <a:pt x="587" y="427"/>
                  </a:moveTo>
                  <a:cubicBezTo>
                    <a:pt x="583" y="425"/>
                    <a:pt x="579" y="435"/>
                    <a:pt x="583" y="436"/>
                  </a:cubicBezTo>
                  <a:cubicBezTo>
                    <a:pt x="585" y="436"/>
                    <a:pt x="589" y="428"/>
                    <a:pt x="587" y="427"/>
                  </a:cubicBezTo>
                  <a:cubicBezTo>
                    <a:pt x="587" y="427"/>
                    <a:pt x="587" y="427"/>
                    <a:pt x="587" y="427"/>
                  </a:cubicBezTo>
                  <a:cubicBezTo>
                    <a:pt x="587" y="427"/>
                    <a:pt x="586" y="426"/>
                    <a:pt x="585" y="426"/>
                  </a:cubicBezTo>
                  <a:cubicBezTo>
                    <a:pt x="586" y="426"/>
                    <a:pt x="587" y="427"/>
                    <a:pt x="587" y="427"/>
                  </a:cubicBezTo>
                  <a:close/>
                  <a:moveTo>
                    <a:pt x="615" y="423"/>
                  </a:moveTo>
                  <a:cubicBezTo>
                    <a:pt x="617" y="424"/>
                    <a:pt x="617" y="419"/>
                    <a:pt x="616" y="418"/>
                  </a:cubicBezTo>
                  <a:cubicBezTo>
                    <a:pt x="614" y="416"/>
                    <a:pt x="612" y="421"/>
                    <a:pt x="614" y="421"/>
                  </a:cubicBezTo>
                  <a:cubicBezTo>
                    <a:pt x="614" y="422"/>
                    <a:pt x="614" y="418"/>
                    <a:pt x="614" y="418"/>
                  </a:cubicBezTo>
                  <a:cubicBezTo>
                    <a:pt x="616" y="420"/>
                    <a:pt x="614" y="423"/>
                    <a:pt x="617" y="424"/>
                  </a:cubicBezTo>
                  <a:cubicBezTo>
                    <a:pt x="616" y="424"/>
                    <a:pt x="616" y="423"/>
                    <a:pt x="615" y="423"/>
                  </a:cubicBezTo>
                  <a:cubicBezTo>
                    <a:pt x="616" y="423"/>
                    <a:pt x="616" y="423"/>
                    <a:pt x="616" y="424"/>
                  </a:cubicBezTo>
                  <a:cubicBezTo>
                    <a:pt x="616" y="423"/>
                    <a:pt x="616" y="423"/>
                    <a:pt x="615" y="423"/>
                  </a:cubicBezTo>
                  <a:close/>
                  <a:moveTo>
                    <a:pt x="574" y="433"/>
                  </a:moveTo>
                  <a:cubicBezTo>
                    <a:pt x="572" y="432"/>
                    <a:pt x="570" y="436"/>
                    <a:pt x="572" y="437"/>
                  </a:cubicBezTo>
                  <a:cubicBezTo>
                    <a:pt x="575" y="437"/>
                    <a:pt x="575" y="434"/>
                    <a:pt x="573" y="433"/>
                  </a:cubicBezTo>
                  <a:cubicBezTo>
                    <a:pt x="574" y="433"/>
                    <a:pt x="574" y="433"/>
                    <a:pt x="574" y="433"/>
                  </a:cubicBezTo>
                  <a:cubicBezTo>
                    <a:pt x="574" y="433"/>
                    <a:pt x="574" y="433"/>
                    <a:pt x="574" y="433"/>
                  </a:cubicBezTo>
                  <a:cubicBezTo>
                    <a:pt x="574" y="433"/>
                    <a:pt x="574" y="433"/>
                    <a:pt x="574" y="433"/>
                  </a:cubicBezTo>
                  <a:cubicBezTo>
                    <a:pt x="574" y="433"/>
                    <a:pt x="574" y="433"/>
                    <a:pt x="573" y="433"/>
                  </a:cubicBezTo>
                  <a:cubicBezTo>
                    <a:pt x="573" y="433"/>
                    <a:pt x="574" y="433"/>
                    <a:pt x="574" y="433"/>
                  </a:cubicBezTo>
                  <a:close/>
                  <a:moveTo>
                    <a:pt x="612" y="419"/>
                  </a:moveTo>
                  <a:cubicBezTo>
                    <a:pt x="611" y="420"/>
                    <a:pt x="610" y="418"/>
                    <a:pt x="608" y="419"/>
                  </a:cubicBezTo>
                  <a:cubicBezTo>
                    <a:pt x="609" y="420"/>
                    <a:pt x="611" y="423"/>
                    <a:pt x="612" y="423"/>
                  </a:cubicBezTo>
                  <a:cubicBezTo>
                    <a:pt x="613" y="422"/>
                    <a:pt x="612" y="418"/>
                    <a:pt x="611" y="419"/>
                  </a:cubicBezTo>
                  <a:cubicBezTo>
                    <a:pt x="611" y="419"/>
                    <a:pt x="612" y="419"/>
                    <a:pt x="612" y="419"/>
                  </a:cubicBezTo>
                  <a:cubicBezTo>
                    <a:pt x="612" y="419"/>
                    <a:pt x="611" y="419"/>
                    <a:pt x="611" y="419"/>
                  </a:cubicBezTo>
                  <a:cubicBezTo>
                    <a:pt x="611" y="419"/>
                    <a:pt x="612" y="419"/>
                    <a:pt x="612" y="419"/>
                  </a:cubicBezTo>
                  <a:close/>
                  <a:moveTo>
                    <a:pt x="586" y="441"/>
                  </a:moveTo>
                  <a:cubicBezTo>
                    <a:pt x="584" y="441"/>
                    <a:pt x="584" y="443"/>
                    <a:pt x="586" y="443"/>
                  </a:cubicBezTo>
                  <a:cubicBezTo>
                    <a:pt x="587" y="443"/>
                    <a:pt x="587" y="441"/>
                    <a:pt x="586" y="441"/>
                  </a:cubicBezTo>
                  <a:close/>
                  <a:moveTo>
                    <a:pt x="581" y="441"/>
                  </a:moveTo>
                  <a:cubicBezTo>
                    <a:pt x="582" y="441"/>
                    <a:pt x="581" y="439"/>
                    <a:pt x="581" y="439"/>
                  </a:cubicBezTo>
                  <a:cubicBezTo>
                    <a:pt x="580" y="439"/>
                    <a:pt x="580" y="441"/>
                    <a:pt x="581" y="441"/>
                  </a:cubicBezTo>
                  <a:close/>
                  <a:moveTo>
                    <a:pt x="604" y="412"/>
                  </a:moveTo>
                  <a:cubicBezTo>
                    <a:pt x="604" y="412"/>
                    <a:pt x="604" y="411"/>
                    <a:pt x="604" y="411"/>
                  </a:cubicBezTo>
                  <a:cubicBezTo>
                    <a:pt x="603" y="411"/>
                    <a:pt x="603" y="412"/>
                    <a:pt x="604" y="412"/>
                  </a:cubicBezTo>
                  <a:close/>
                  <a:moveTo>
                    <a:pt x="580" y="436"/>
                  </a:moveTo>
                  <a:cubicBezTo>
                    <a:pt x="580" y="437"/>
                    <a:pt x="581" y="437"/>
                    <a:pt x="581" y="437"/>
                  </a:cubicBezTo>
                  <a:cubicBezTo>
                    <a:pt x="581" y="436"/>
                    <a:pt x="581" y="436"/>
                    <a:pt x="580" y="436"/>
                  </a:cubicBezTo>
                  <a:close/>
                  <a:moveTo>
                    <a:pt x="608" y="129"/>
                  </a:moveTo>
                  <a:cubicBezTo>
                    <a:pt x="608" y="129"/>
                    <a:pt x="610" y="133"/>
                    <a:pt x="611" y="133"/>
                  </a:cubicBezTo>
                  <a:cubicBezTo>
                    <a:pt x="613" y="134"/>
                    <a:pt x="615" y="134"/>
                    <a:pt x="617" y="133"/>
                  </a:cubicBezTo>
                  <a:cubicBezTo>
                    <a:pt x="617" y="135"/>
                    <a:pt x="613" y="134"/>
                    <a:pt x="614" y="137"/>
                  </a:cubicBezTo>
                  <a:cubicBezTo>
                    <a:pt x="616" y="141"/>
                    <a:pt x="621" y="134"/>
                    <a:pt x="622" y="133"/>
                  </a:cubicBezTo>
                  <a:cubicBezTo>
                    <a:pt x="622" y="133"/>
                    <a:pt x="622" y="133"/>
                    <a:pt x="622" y="134"/>
                  </a:cubicBezTo>
                  <a:cubicBezTo>
                    <a:pt x="622" y="134"/>
                    <a:pt x="622" y="135"/>
                    <a:pt x="623" y="135"/>
                  </a:cubicBezTo>
                  <a:cubicBezTo>
                    <a:pt x="624" y="135"/>
                    <a:pt x="624" y="135"/>
                    <a:pt x="625" y="136"/>
                  </a:cubicBezTo>
                  <a:cubicBezTo>
                    <a:pt x="624" y="137"/>
                    <a:pt x="621" y="136"/>
                    <a:pt x="621" y="138"/>
                  </a:cubicBezTo>
                  <a:cubicBezTo>
                    <a:pt x="620" y="140"/>
                    <a:pt x="622" y="141"/>
                    <a:pt x="623" y="142"/>
                  </a:cubicBezTo>
                  <a:cubicBezTo>
                    <a:pt x="623" y="142"/>
                    <a:pt x="617" y="141"/>
                    <a:pt x="617" y="141"/>
                  </a:cubicBezTo>
                  <a:cubicBezTo>
                    <a:pt x="615" y="141"/>
                    <a:pt x="614" y="140"/>
                    <a:pt x="613" y="139"/>
                  </a:cubicBezTo>
                  <a:cubicBezTo>
                    <a:pt x="612" y="139"/>
                    <a:pt x="610" y="137"/>
                    <a:pt x="609" y="137"/>
                  </a:cubicBezTo>
                  <a:cubicBezTo>
                    <a:pt x="605" y="138"/>
                    <a:pt x="610" y="141"/>
                    <a:pt x="610" y="141"/>
                  </a:cubicBezTo>
                  <a:cubicBezTo>
                    <a:pt x="610" y="142"/>
                    <a:pt x="608" y="142"/>
                    <a:pt x="609" y="143"/>
                  </a:cubicBezTo>
                  <a:cubicBezTo>
                    <a:pt x="609" y="144"/>
                    <a:pt x="610" y="145"/>
                    <a:pt x="611" y="146"/>
                  </a:cubicBezTo>
                  <a:cubicBezTo>
                    <a:pt x="611" y="146"/>
                    <a:pt x="609" y="146"/>
                    <a:pt x="609" y="146"/>
                  </a:cubicBezTo>
                  <a:cubicBezTo>
                    <a:pt x="608" y="148"/>
                    <a:pt x="611" y="152"/>
                    <a:pt x="612" y="153"/>
                  </a:cubicBezTo>
                  <a:cubicBezTo>
                    <a:pt x="613" y="155"/>
                    <a:pt x="614" y="157"/>
                    <a:pt x="616" y="156"/>
                  </a:cubicBezTo>
                  <a:cubicBezTo>
                    <a:pt x="617" y="156"/>
                    <a:pt x="618" y="156"/>
                    <a:pt x="619" y="155"/>
                  </a:cubicBezTo>
                  <a:cubicBezTo>
                    <a:pt x="619" y="155"/>
                    <a:pt x="619" y="155"/>
                    <a:pt x="619" y="155"/>
                  </a:cubicBezTo>
                  <a:cubicBezTo>
                    <a:pt x="622" y="155"/>
                    <a:pt x="622" y="152"/>
                    <a:pt x="624" y="152"/>
                  </a:cubicBezTo>
                  <a:cubicBezTo>
                    <a:pt x="626" y="158"/>
                    <a:pt x="614" y="157"/>
                    <a:pt x="614" y="162"/>
                  </a:cubicBezTo>
                  <a:cubicBezTo>
                    <a:pt x="614" y="165"/>
                    <a:pt x="616" y="164"/>
                    <a:pt x="618" y="166"/>
                  </a:cubicBezTo>
                  <a:cubicBezTo>
                    <a:pt x="618" y="167"/>
                    <a:pt x="617" y="169"/>
                    <a:pt x="619" y="169"/>
                  </a:cubicBezTo>
                  <a:cubicBezTo>
                    <a:pt x="620" y="169"/>
                    <a:pt x="622" y="165"/>
                    <a:pt x="623" y="166"/>
                  </a:cubicBezTo>
                  <a:cubicBezTo>
                    <a:pt x="621" y="164"/>
                    <a:pt x="626" y="165"/>
                    <a:pt x="627" y="165"/>
                  </a:cubicBezTo>
                  <a:cubicBezTo>
                    <a:pt x="626" y="166"/>
                    <a:pt x="624" y="167"/>
                    <a:pt x="625" y="168"/>
                  </a:cubicBezTo>
                  <a:cubicBezTo>
                    <a:pt x="625" y="170"/>
                    <a:pt x="627" y="169"/>
                    <a:pt x="628" y="169"/>
                  </a:cubicBezTo>
                  <a:cubicBezTo>
                    <a:pt x="628" y="168"/>
                    <a:pt x="630" y="163"/>
                    <a:pt x="631" y="163"/>
                  </a:cubicBezTo>
                  <a:cubicBezTo>
                    <a:pt x="632" y="164"/>
                    <a:pt x="630" y="166"/>
                    <a:pt x="630" y="167"/>
                  </a:cubicBezTo>
                  <a:cubicBezTo>
                    <a:pt x="634" y="168"/>
                    <a:pt x="631" y="163"/>
                    <a:pt x="632" y="162"/>
                  </a:cubicBezTo>
                  <a:cubicBezTo>
                    <a:pt x="632" y="162"/>
                    <a:pt x="633" y="163"/>
                    <a:pt x="633" y="163"/>
                  </a:cubicBezTo>
                  <a:cubicBezTo>
                    <a:pt x="634" y="164"/>
                    <a:pt x="635" y="163"/>
                    <a:pt x="636" y="163"/>
                  </a:cubicBezTo>
                  <a:cubicBezTo>
                    <a:pt x="639" y="163"/>
                    <a:pt x="637" y="165"/>
                    <a:pt x="635" y="166"/>
                  </a:cubicBezTo>
                  <a:cubicBezTo>
                    <a:pt x="638" y="166"/>
                    <a:pt x="639" y="167"/>
                    <a:pt x="641" y="167"/>
                  </a:cubicBezTo>
                  <a:cubicBezTo>
                    <a:pt x="642" y="166"/>
                    <a:pt x="645" y="165"/>
                    <a:pt x="645" y="165"/>
                  </a:cubicBezTo>
                  <a:cubicBezTo>
                    <a:pt x="645" y="165"/>
                    <a:pt x="640" y="168"/>
                    <a:pt x="640" y="168"/>
                  </a:cubicBezTo>
                  <a:cubicBezTo>
                    <a:pt x="639" y="168"/>
                    <a:pt x="637" y="168"/>
                    <a:pt x="636" y="168"/>
                  </a:cubicBezTo>
                  <a:cubicBezTo>
                    <a:pt x="635" y="169"/>
                    <a:pt x="635" y="170"/>
                    <a:pt x="637" y="171"/>
                  </a:cubicBezTo>
                  <a:cubicBezTo>
                    <a:pt x="639" y="173"/>
                    <a:pt x="643" y="170"/>
                    <a:pt x="645" y="170"/>
                  </a:cubicBezTo>
                  <a:cubicBezTo>
                    <a:pt x="647" y="170"/>
                    <a:pt x="652" y="170"/>
                    <a:pt x="648" y="172"/>
                  </a:cubicBezTo>
                  <a:cubicBezTo>
                    <a:pt x="647" y="172"/>
                    <a:pt x="646" y="172"/>
                    <a:pt x="645" y="172"/>
                  </a:cubicBezTo>
                  <a:cubicBezTo>
                    <a:pt x="643" y="173"/>
                    <a:pt x="641" y="174"/>
                    <a:pt x="639" y="174"/>
                  </a:cubicBezTo>
                  <a:cubicBezTo>
                    <a:pt x="635" y="174"/>
                    <a:pt x="632" y="173"/>
                    <a:pt x="629" y="176"/>
                  </a:cubicBezTo>
                  <a:cubicBezTo>
                    <a:pt x="626" y="178"/>
                    <a:pt x="623" y="181"/>
                    <a:pt x="627" y="184"/>
                  </a:cubicBezTo>
                  <a:cubicBezTo>
                    <a:pt x="628" y="185"/>
                    <a:pt x="633" y="186"/>
                    <a:pt x="632" y="188"/>
                  </a:cubicBezTo>
                  <a:cubicBezTo>
                    <a:pt x="631" y="189"/>
                    <a:pt x="627" y="185"/>
                    <a:pt x="627" y="189"/>
                  </a:cubicBezTo>
                  <a:cubicBezTo>
                    <a:pt x="628" y="191"/>
                    <a:pt x="631" y="193"/>
                    <a:pt x="633" y="194"/>
                  </a:cubicBezTo>
                  <a:cubicBezTo>
                    <a:pt x="634" y="194"/>
                    <a:pt x="642" y="193"/>
                    <a:pt x="641" y="195"/>
                  </a:cubicBezTo>
                  <a:cubicBezTo>
                    <a:pt x="641" y="197"/>
                    <a:pt x="637" y="194"/>
                    <a:pt x="635" y="197"/>
                  </a:cubicBezTo>
                  <a:cubicBezTo>
                    <a:pt x="635" y="197"/>
                    <a:pt x="635" y="197"/>
                    <a:pt x="634" y="197"/>
                  </a:cubicBezTo>
                  <a:cubicBezTo>
                    <a:pt x="631" y="198"/>
                    <a:pt x="635" y="204"/>
                    <a:pt x="638" y="203"/>
                  </a:cubicBezTo>
                  <a:cubicBezTo>
                    <a:pt x="637" y="206"/>
                    <a:pt x="642" y="207"/>
                    <a:pt x="645" y="208"/>
                  </a:cubicBezTo>
                  <a:cubicBezTo>
                    <a:pt x="646" y="208"/>
                    <a:pt x="649" y="209"/>
                    <a:pt x="650" y="208"/>
                  </a:cubicBezTo>
                  <a:cubicBezTo>
                    <a:pt x="651" y="207"/>
                    <a:pt x="650" y="205"/>
                    <a:pt x="650" y="204"/>
                  </a:cubicBezTo>
                  <a:cubicBezTo>
                    <a:pt x="649" y="204"/>
                    <a:pt x="649" y="203"/>
                    <a:pt x="648" y="202"/>
                  </a:cubicBezTo>
                  <a:cubicBezTo>
                    <a:pt x="649" y="202"/>
                    <a:pt x="651" y="202"/>
                    <a:pt x="652" y="202"/>
                  </a:cubicBezTo>
                  <a:cubicBezTo>
                    <a:pt x="653" y="203"/>
                    <a:pt x="653" y="204"/>
                    <a:pt x="653" y="205"/>
                  </a:cubicBezTo>
                  <a:cubicBezTo>
                    <a:pt x="653" y="205"/>
                    <a:pt x="656" y="208"/>
                    <a:pt x="656" y="208"/>
                  </a:cubicBezTo>
                  <a:cubicBezTo>
                    <a:pt x="657" y="206"/>
                    <a:pt x="655" y="202"/>
                    <a:pt x="654" y="201"/>
                  </a:cubicBezTo>
                  <a:cubicBezTo>
                    <a:pt x="653" y="199"/>
                    <a:pt x="651" y="195"/>
                    <a:pt x="652" y="193"/>
                  </a:cubicBezTo>
                  <a:cubicBezTo>
                    <a:pt x="653" y="193"/>
                    <a:pt x="656" y="201"/>
                    <a:pt x="657" y="202"/>
                  </a:cubicBezTo>
                  <a:cubicBezTo>
                    <a:pt x="657" y="203"/>
                    <a:pt x="658" y="205"/>
                    <a:pt x="658" y="206"/>
                  </a:cubicBezTo>
                  <a:cubicBezTo>
                    <a:pt x="660" y="209"/>
                    <a:pt x="662" y="206"/>
                    <a:pt x="662" y="204"/>
                  </a:cubicBezTo>
                  <a:cubicBezTo>
                    <a:pt x="662" y="201"/>
                    <a:pt x="661" y="198"/>
                    <a:pt x="661" y="196"/>
                  </a:cubicBezTo>
                  <a:cubicBezTo>
                    <a:pt x="661" y="195"/>
                    <a:pt x="660" y="193"/>
                    <a:pt x="661" y="193"/>
                  </a:cubicBezTo>
                  <a:cubicBezTo>
                    <a:pt x="662" y="193"/>
                    <a:pt x="662" y="194"/>
                    <a:pt x="663" y="195"/>
                  </a:cubicBezTo>
                  <a:cubicBezTo>
                    <a:pt x="664" y="197"/>
                    <a:pt x="666" y="198"/>
                    <a:pt x="666" y="195"/>
                  </a:cubicBezTo>
                  <a:cubicBezTo>
                    <a:pt x="667" y="192"/>
                    <a:pt x="664" y="189"/>
                    <a:pt x="664" y="186"/>
                  </a:cubicBezTo>
                  <a:cubicBezTo>
                    <a:pt x="664" y="184"/>
                    <a:pt x="664" y="182"/>
                    <a:pt x="665" y="180"/>
                  </a:cubicBezTo>
                  <a:cubicBezTo>
                    <a:pt x="666" y="178"/>
                    <a:pt x="667" y="179"/>
                    <a:pt x="667" y="177"/>
                  </a:cubicBezTo>
                  <a:cubicBezTo>
                    <a:pt x="667" y="176"/>
                    <a:pt x="667" y="176"/>
                    <a:pt x="668" y="176"/>
                  </a:cubicBezTo>
                  <a:cubicBezTo>
                    <a:pt x="668" y="176"/>
                    <a:pt x="663" y="190"/>
                    <a:pt x="668" y="191"/>
                  </a:cubicBezTo>
                  <a:cubicBezTo>
                    <a:pt x="671" y="192"/>
                    <a:pt x="673" y="180"/>
                    <a:pt x="673" y="178"/>
                  </a:cubicBezTo>
                  <a:cubicBezTo>
                    <a:pt x="674" y="178"/>
                    <a:pt x="673" y="180"/>
                    <a:pt x="674" y="180"/>
                  </a:cubicBezTo>
                  <a:cubicBezTo>
                    <a:pt x="676" y="181"/>
                    <a:pt x="676" y="177"/>
                    <a:pt x="677" y="177"/>
                  </a:cubicBezTo>
                  <a:cubicBezTo>
                    <a:pt x="679" y="174"/>
                    <a:pt x="685" y="173"/>
                    <a:pt x="686" y="169"/>
                  </a:cubicBezTo>
                  <a:cubicBezTo>
                    <a:pt x="687" y="167"/>
                    <a:pt x="685" y="165"/>
                    <a:pt x="684" y="163"/>
                  </a:cubicBezTo>
                  <a:cubicBezTo>
                    <a:pt x="683" y="162"/>
                    <a:pt x="683" y="158"/>
                    <a:pt x="682" y="157"/>
                  </a:cubicBezTo>
                  <a:cubicBezTo>
                    <a:pt x="680" y="157"/>
                    <a:pt x="681" y="161"/>
                    <a:pt x="679" y="162"/>
                  </a:cubicBezTo>
                  <a:cubicBezTo>
                    <a:pt x="678" y="160"/>
                    <a:pt x="679" y="158"/>
                    <a:pt x="678" y="156"/>
                  </a:cubicBezTo>
                  <a:cubicBezTo>
                    <a:pt x="677" y="155"/>
                    <a:pt x="675" y="155"/>
                    <a:pt x="675" y="156"/>
                  </a:cubicBezTo>
                  <a:cubicBezTo>
                    <a:pt x="675" y="157"/>
                    <a:pt x="675" y="158"/>
                    <a:pt x="675" y="158"/>
                  </a:cubicBezTo>
                  <a:cubicBezTo>
                    <a:pt x="674" y="159"/>
                    <a:pt x="674" y="158"/>
                    <a:pt x="674" y="158"/>
                  </a:cubicBezTo>
                  <a:cubicBezTo>
                    <a:pt x="673" y="158"/>
                    <a:pt x="672" y="158"/>
                    <a:pt x="672" y="159"/>
                  </a:cubicBezTo>
                  <a:cubicBezTo>
                    <a:pt x="671" y="159"/>
                    <a:pt x="670" y="161"/>
                    <a:pt x="670" y="161"/>
                  </a:cubicBezTo>
                  <a:cubicBezTo>
                    <a:pt x="668" y="160"/>
                    <a:pt x="671" y="156"/>
                    <a:pt x="671" y="156"/>
                  </a:cubicBezTo>
                  <a:cubicBezTo>
                    <a:pt x="672" y="155"/>
                    <a:pt x="672" y="155"/>
                    <a:pt x="672" y="155"/>
                  </a:cubicBezTo>
                  <a:cubicBezTo>
                    <a:pt x="672" y="154"/>
                    <a:pt x="672" y="154"/>
                    <a:pt x="672" y="154"/>
                  </a:cubicBezTo>
                  <a:cubicBezTo>
                    <a:pt x="672" y="154"/>
                    <a:pt x="672" y="153"/>
                    <a:pt x="672" y="153"/>
                  </a:cubicBezTo>
                  <a:cubicBezTo>
                    <a:pt x="672" y="153"/>
                    <a:pt x="672" y="153"/>
                    <a:pt x="672" y="153"/>
                  </a:cubicBezTo>
                  <a:cubicBezTo>
                    <a:pt x="673" y="152"/>
                    <a:pt x="673" y="152"/>
                    <a:pt x="672" y="152"/>
                  </a:cubicBezTo>
                  <a:cubicBezTo>
                    <a:pt x="672" y="151"/>
                    <a:pt x="672" y="151"/>
                    <a:pt x="672" y="150"/>
                  </a:cubicBezTo>
                  <a:cubicBezTo>
                    <a:pt x="672" y="150"/>
                    <a:pt x="674" y="146"/>
                    <a:pt x="673" y="146"/>
                  </a:cubicBezTo>
                  <a:cubicBezTo>
                    <a:pt x="672" y="146"/>
                    <a:pt x="670" y="148"/>
                    <a:pt x="670" y="149"/>
                  </a:cubicBezTo>
                  <a:cubicBezTo>
                    <a:pt x="670" y="148"/>
                    <a:pt x="671" y="146"/>
                    <a:pt x="672" y="145"/>
                  </a:cubicBezTo>
                  <a:cubicBezTo>
                    <a:pt x="672" y="144"/>
                    <a:pt x="673" y="141"/>
                    <a:pt x="671" y="140"/>
                  </a:cubicBezTo>
                  <a:cubicBezTo>
                    <a:pt x="669" y="139"/>
                    <a:pt x="667" y="141"/>
                    <a:pt x="666" y="139"/>
                  </a:cubicBezTo>
                  <a:cubicBezTo>
                    <a:pt x="664" y="137"/>
                    <a:pt x="667" y="137"/>
                    <a:pt x="668" y="136"/>
                  </a:cubicBezTo>
                  <a:cubicBezTo>
                    <a:pt x="671" y="134"/>
                    <a:pt x="670" y="127"/>
                    <a:pt x="666" y="126"/>
                  </a:cubicBezTo>
                  <a:cubicBezTo>
                    <a:pt x="662" y="125"/>
                    <a:pt x="662" y="129"/>
                    <a:pt x="661" y="132"/>
                  </a:cubicBezTo>
                  <a:cubicBezTo>
                    <a:pt x="661" y="134"/>
                    <a:pt x="663" y="136"/>
                    <a:pt x="664" y="137"/>
                  </a:cubicBezTo>
                  <a:cubicBezTo>
                    <a:pt x="664" y="140"/>
                    <a:pt x="664" y="140"/>
                    <a:pt x="662" y="138"/>
                  </a:cubicBezTo>
                  <a:cubicBezTo>
                    <a:pt x="663" y="138"/>
                    <a:pt x="663" y="139"/>
                    <a:pt x="663" y="139"/>
                  </a:cubicBezTo>
                  <a:cubicBezTo>
                    <a:pt x="660" y="138"/>
                    <a:pt x="659" y="137"/>
                    <a:pt x="658" y="134"/>
                  </a:cubicBezTo>
                  <a:cubicBezTo>
                    <a:pt x="658" y="132"/>
                    <a:pt x="659" y="128"/>
                    <a:pt x="658" y="127"/>
                  </a:cubicBezTo>
                  <a:cubicBezTo>
                    <a:pt x="658" y="126"/>
                    <a:pt x="659" y="124"/>
                    <a:pt x="658" y="122"/>
                  </a:cubicBezTo>
                  <a:cubicBezTo>
                    <a:pt x="655" y="120"/>
                    <a:pt x="655" y="123"/>
                    <a:pt x="654" y="124"/>
                  </a:cubicBezTo>
                  <a:cubicBezTo>
                    <a:pt x="653" y="121"/>
                    <a:pt x="650" y="122"/>
                    <a:pt x="647" y="120"/>
                  </a:cubicBezTo>
                  <a:cubicBezTo>
                    <a:pt x="647" y="121"/>
                    <a:pt x="648" y="117"/>
                    <a:pt x="648" y="117"/>
                  </a:cubicBezTo>
                  <a:cubicBezTo>
                    <a:pt x="648" y="115"/>
                    <a:pt x="646" y="114"/>
                    <a:pt x="645" y="112"/>
                  </a:cubicBezTo>
                  <a:cubicBezTo>
                    <a:pt x="643" y="107"/>
                    <a:pt x="642" y="102"/>
                    <a:pt x="640" y="97"/>
                  </a:cubicBezTo>
                  <a:cubicBezTo>
                    <a:pt x="639" y="93"/>
                    <a:pt x="636" y="90"/>
                    <a:pt x="633" y="88"/>
                  </a:cubicBezTo>
                  <a:cubicBezTo>
                    <a:pt x="632" y="87"/>
                    <a:pt x="631" y="86"/>
                    <a:pt x="630" y="86"/>
                  </a:cubicBezTo>
                  <a:cubicBezTo>
                    <a:pt x="630" y="86"/>
                    <a:pt x="630" y="87"/>
                    <a:pt x="629" y="87"/>
                  </a:cubicBezTo>
                  <a:cubicBezTo>
                    <a:pt x="629" y="88"/>
                    <a:pt x="629" y="88"/>
                    <a:pt x="629" y="88"/>
                  </a:cubicBezTo>
                  <a:cubicBezTo>
                    <a:pt x="628" y="88"/>
                    <a:pt x="627" y="87"/>
                    <a:pt x="626" y="87"/>
                  </a:cubicBezTo>
                  <a:cubicBezTo>
                    <a:pt x="624" y="87"/>
                    <a:pt x="624" y="88"/>
                    <a:pt x="624" y="90"/>
                  </a:cubicBezTo>
                  <a:cubicBezTo>
                    <a:pt x="624" y="92"/>
                    <a:pt x="625" y="93"/>
                    <a:pt x="627" y="93"/>
                  </a:cubicBezTo>
                  <a:cubicBezTo>
                    <a:pt x="629" y="93"/>
                    <a:pt x="631" y="93"/>
                    <a:pt x="632" y="94"/>
                  </a:cubicBezTo>
                  <a:cubicBezTo>
                    <a:pt x="633" y="95"/>
                    <a:pt x="632" y="98"/>
                    <a:pt x="631" y="98"/>
                  </a:cubicBezTo>
                  <a:cubicBezTo>
                    <a:pt x="629" y="99"/>
                    <a:pt x="623" y="97"/>
                    <a:pt x="624" y="99"/>
                  </a:cubicBezTo>
                  <a:cubicBezTo>
                    <a:pt x="624" y="100"/>
                    <a:pt x="626" y="99"/>
                    <a:pt x="626" y="100"/>
                  </a:cubicBezTo>
                  <a:cubicBezTo>
                    <a:pt x="626" y="101"/>
                    <a:pt x="625" y="102"/>
                    <a:pt x="624" y="103"/>
                  </a:cubicBezTo>
                  <a:cubicBezTo>
                    <a:pt x="624" y="102"/>
                    <a:pt x="623" y="103"/>
                    <a:pt x="624" y="103"/>
                  </a:cubicBezTo>
                  <a:cubicBezTo>
                    <a:pt x="622" y="102"/>
                    <a:pt x="622" y="100"/>
                    <a:pt x="620" y="100"/>
                  </a:cubicBezTo>
                  <a:cubicBezTo>
                    <a:pt x="618" y="100"/>
                    <a:pt x="616" y="104"/>
                    <a:pt x="617" y="106"/>
                  </a:cubicBezTo>
                  <a:cubicBezTo>
                    <a:pt x="618" y="107"/>
                    <a:pt x="619" y="106"/>
                    <a:pt x="618" y="108"/>
                  </a:cubicBezTo>
                  <a:cubicBezTo>
                    <a:pt x="618" y="108"/>
                    <a:pt x="616" y="108"/>
                    <a:pt x="616" y="109"/>
                  </a:cubicBezTo>
                  <a:cubicBezTo>
                    <a:pt x="615" y="112"/>
                    <a:pt x="620" y="109"/>
                    <a:pt x="620" y="110"/>
                  </a:cubicBezTo>
                  <a:cubicBezTo>
                    <a:pt x="619" y="111"/>
                    <a:pt x="619" y="112"/>
                    <a:pt x="620" y="113"/>
                  </a:cubicBezTo>
                  <a:cubicBezTo>
                    <a:pt x="621" y="113"/>
                    <a:pt x="621" y="113"/>
                    <a:pt x="621" y="113"/>
                  </a:cubicBezTo>
                  <a:cubicBezTo>
                    <a:pt x="622" y="113"/>
                    <a:pt x="623" y="114"/>
                    <a:pt x="623" y="113"/>
                  </a:cubicBezTo>
                  <a:cubicBezTo>
                    <a:pt x="624" y="113"/>
                    <a:pt x="624" y="113"/>
                    <a:pt x="624" y="113"/>
                  </a:cubicBezTo>
                  <a:cubicBezTo>
                    <a:pt x="624" y="114"/>
                    <a:pt x="625" y="114"/>
                    <a:pt x="625" y="114"/>
                  </a:cubicBezTo>
                  <a:cubicBezTo>
                    <a:pt x="625" y="116"/>
                    <a:pt x="619" y="115"/>
                    <a:pt x="623" y="118"/>
                  </a:cubicBezTo>
                  <a:cubicBezTo>
                    <a:pt x="623" y="119"/>
                    <a:pt x="625" y="119"/>
                    <a:pt x="626" y="119"/>
                  </a:cubicBezTo>
                  <a:cubicBezTo>
                    <a:pt x="626" y="120"/>
                    <a:pt x="628" y="122"/>
                    <a:pt x="626" y="122"/>
                  </a:cubicBezTo>
                  <a:cubicBezTo>
                    <a:pt x="627" y="119"/>
                    <a:pt x="614" y="120"/>
                    <a:pt x="612" y="119"/>
                  </a:cubicBezTo>
                  <a:cubicBezTo>
                    <a:pt x="613" y="120"/>
                    <a:pt x="613" y="121"/>
                    <a:pt x="613" y="122"/>
                  </a:cubicBezTo>
                  <a:cubicBezTo>
                    <a:pt x="612" y="122"/>
                    <a:pt x="612" y="122"/>
                    <a:pt x="612" y="123"/>
                  </a:cubicBezTo>
                  <a:cubicBezTo>
                    <a:pt x="613" y="124"/>
                    <a:pt x="613" y="125"/>
                    <a:pt x="614" y="126"/>
                  </a:cubicBezTo>
                  <a:cubicBezTo>
                    <a:pt x="615" y="127"/>
                    <a:pt x="616" y="127"/>
                    <a:pt x="616" y="128"/>
                  </a:cubicBezTo>
                  <a:cubicBezTo>
                    <a:pt x="616" y="129"/>
                    <a:pt x="614" y="128"/>
                    <a:pt x="614" y="128"/>
                  </a:cubicBezTo>
                  <a:cubicBezTo>
                    <a:pt x="612" y="127"/>
                    <a:pt x="611" y="128"/>
                    <a:pt x="610" y="129"/>
                  </a:cubicBezTo>
                  <a:cubicBezTo>
                    <a:pt x="610" y="128"/>
                    <a:pt x="606" y="128"/>
                    <a:pt x="608" y="129"/>
                  </a:cubicBezTo>
                  <a:cubicBezTo>
                    <a:pt x="608" y="129"/>
                    <a:pt x="608" y="129"/>
                    <a:pt x="609" y="129"/>
                  </a:cubicBezTo>
                  <a:cubicBezTo>
                    <a:pt x="608" y="129"/>
                    <a:pt x="608" y="129"/>
                    <a:pt x="608" y="129"/>
                  </a:cubicBezTo>
                  <a:cubicBezTo>
                    <a:pt x="608" y="129"/>
                    <a:pt x="608" y="129"/>
                    <a:pt x="608" y="129"/>
                  </a:cubicBezTo>
                  <a:cubicBezTo>
                    <a:pt x="608" y="129"/>
                    <a:pt x="608" y="129"/>
                    <a:pt x="608" y="129"/>
                  </a:cubicBezTo>
                  <a:cubicBezTo>
                    <a:pt x="608" y="129"/>
                    <a:pt x="608" y="129"/>
                    <a:pt x="608" y="129"/>
                  </a:cubicBezTo>
                  <a:close/>
                  <a:moveTo>
                    <a:pt x="434" y="267"/>
                  </a:moveTo>
                  <a:cubicBezTo>
                    <a:pt x="436" y="267"/>
                    <a:pt x="435" y="269"/>
                    <a:pt x="435" y="269"/>
                  </a:cubicBezTo>
                  <a:cubicBezTo>
                    <a:pt x="435" y="269"/>
                    <a:pt x="435" y="269"/>
                    <a:pt x="436" y="269"/>
                  </a:cubicBezTo>
                  <a:cubicBezTo>
                    <a:pt x="436" y="270"/>
                    <a:pt x="435" y="271"/>
                    <a:pt x="435" y="271"/>
                  </a:cubicBezTo>
                  <a:cubicBezTo>
                    <a:pt x="435" y="272"/>
                    <a:pt x="434" y="274"/>
                    <a:pt x="436" y="274"/>
                  </a:cubicBezTo>
                  <a:cubicBezTo>
                    <a:pt x="437" y="274"/>
                    <a:pt x="437" y="272"/>
                    <a:pt x="438" y="272"/>
                  </a:cubicBezTo>
                  <a:cubicBezTo>
                    <a:pt x="440" y="269"/>
                    <a:pt x="442" y="272"/>
                    <a:pt x="444" y="274"/>
                  </a:cubicBezTo>
                  <a:cubicBezTo>
                    <a:pt x="444" y="274"/>
                    <a:pt x="444" y="272"/>
                    <a:pt x="445" y="272"/>
                  </a:cubicBezTo>
                  <a:cubicBezTo>
                    <a:pt x="445" y="272"/>
                    <a:pt x="445" y="273"/>
                    <a:pt x="446" y="273"/>
                  </a:cubicBezTo>
                  <a:cubicBezTo>
                    <a:pt x="446" y="273"/>
                    <a:pt x="445" y="267"/>
                    <a:pt x="447" y="267"/>
                  </a:cubicBezTo>
                  <a:cubicBezTo>
                    <a:pt x="447" y="267"/>
                    <a:pt x="449" y="272"/>
                    <a:pt x="449" y="273"/>
                  </a:cubicBezTo>
                  <a:cubicBezTo>
                    <a:pt x="449" y="275"/>
                    <a:pt x="449" y="278"/>
                    <a:pt x="451" y="275"/>
                  </a:cubicBezTo>
                  <a:cubicBezTo>
                    <a:pt x="453" y="278"/>
                    <a:pt x="458" y="270"/>
                    <a:pt x="453" y="269"/>
                  </a:cubicBezTo>
                  <a:cubicBezTo>
                    <a:pt x="454" y="268"/>
                    <a:pt x="454" y="269"/>
                    <a:pt x="455" y="269"/>
                  </a:cubicBezTo>
                  <a:cubicBezTo>
                    <a:pt x="454" y="268"/>
                    <a:pt x="455" y="264"/>
                    <a:pt x="454" y="262"/>
                  </a:cubicBezTo>
                  <a:cubicBezTo>
                    <a:pt x="455" y="262"/>
                    <a:pt x="454" y="263"/>
                    <a:pt x="455" y="263"/>
                  </a:cubicBezTo>
                  <a:cubicBezTo>
                    <a:pt x="455" y="263"/>
                    <a:pt x="455" y="262"/>
                    <a:pt x="456" y="262"/>
                  </a:cubicBezTo>
                  <a:cubicBezTo>
                    <a:pt x="455" y="264"/>
                    <a:pt x="455" y="268"/>
                    <a:pt x="457" y="269"/>
                  </a:cubicBezTo>
                  <a:cubicBezTo>
                    <a:pt x="459" y="270"/>
                    <a:pt x="459" y="268"/>
                    <a:pt x="459" y="267"/>
                  </a:cubicBezTo>
                  <a:cubicBezTo>
                    <a:pt x="460" y="265"/>
                    <a:pt x="461" y="264"/>
                    <a:pt x="461" y="263"/>
                  </a:cubicBezTo>
                  <a:cubicBezTo>
                    <a:pt x="462" y="262"/>
                    <a:pt x="462" y="261"/>
                    <a:pt x="461" y="261"/>
                  </a:cubicBezTo>
                  <a:cubicBezTo>
                    <a:pt x="461" y="260"/>
                    <a:pt x="460" y="259"/>
                    <a:pt x="460" y="259"/>
                  </a:cubicBezTo>
                  <a:cubicBezTo>
                    <a:pt x="459" y="257"/>
                    <a:pt x="460" y="258"/>
                    <a:pt x="461" y="257"/>
                  </a:cubicBezTo>
                  <a:cubicBezTo>
                    <a:pt x="463" y="257"/>
                    <a:pt x="463" y="257"/>
                    <a:pt x="463" y="255"/>
                  </a:cubicBezTo>
                  <a:cubicBezTo>
                    <a:pt x="463" y="254"/>
                    <a:pt x="461" y="250"/>
                    <a:pt x="464" y="252"/>
                  </a:cubicBezTo>
                  <a:cubicBezTo>
                    <a:pt x="463" y="250"/>
                    <a:pt x="464" y="251"/>
                    <a:pt x="465" y="251"/>
                  </a:cubicBezTo>
                  <a:cubicBezTo>
                    <a:pt x="466" y="251"/>
                    <a:pt x="466" y="250"/>
                    <a:pt x="466" y="250"/>
                  </a:cubicBezTo>
                  <a:cubicBezTo>
                    <a:pt x="466" y="250"/>
                    <a:pt x="466" y="249"/>
                    <a:pt x="466" y="249"/>
                  </a:cubicBezTo>
                  <a:cubicBezTo>
                    <a:pt x="466" y="248"/>
                    <a:pt x="467" y="250"/>
                    <a:pt x="467" y="250"/>
                  </a:cubicBezTo>
                  <a:cubicBezTo>
                    <a:pt x="467" y="251"/>
                    <a:pt x="467" y="252"/>
                    <a:pt x="466" y="253"/>
                  </a:cubicBezTo>
                  <a:cubicBezTo>
                    <a:pt x="466" y="255"/>
                    <a:pt x="465" y="258"/>
                    <a:pt x="466" y="261"/>
                  </a:cubicBezTo>
                  <a:cubicBezTo>
                    <a:pt x="467" y="263"/>
                    <a:pt x="470" y="266"/>
                    <a:pt x="472" y="263"/>
                  </a:cubicBezTo>
                  <a:cubicBezTo>
                    <a:pt x="473" y="261"/>
                    <a:pt x="471" y="259"/>
                    <a:pt x="472" y="257"/>
                  </a:cubicBezTo>
                  <a:cubicBezTo>
                    <a:pt x="473" y="255"/>
                    <a:pt x="476" y="256"/>
                    <a:pt x="478" y="254"/>
                  </a:cubicBezTo>
                  <a:cubicBezTo>
                    <a:pt x="480" y="252"/>
                    <a:pt x="479" y="250"/>
                    <a:pt x="478" y="248"/>
                  </a:cubicBezTo>
                  <a:cubicBezTo>
                    <a:pt x="477" y="246"/>
                    <a:pt x="476" y="246"/>
                    <a:pt x="478" y="246"/>
                  </a:cubicBezTo>
                  <a:cubicBezTo>
                    <a:pt x="480" y="246"/>
                    <a:pt x="481" y="247"/>
                    <a:pt x="480" y="244"/>
                  </a:cubicBezTo>
                  <a:cubicBezTo>
                    <a:pt x="479" y="242"/>
                    <a:pt x="476" y="242"/>
                    <a:pt x="477" y="239"/>
                  </a:cubicBezTo>
                  <a:cubicBezTo>
                    <a:pt x="477" y="237"/>
                    <a:pt x="482" y="236"/>
                    <a:pt x="482" y="234"/>
                  </a:cubicBezTo>
                  <a:cubicBezTo>
                    <a:pt x="482" y="232"/>
                    <a:pt x="479" y="230"/>
                    <a:pt x="478" y="229"/>
                  </a:cubicBezTo>
                  <a:cubicBezTo>
                    <a:pt x="477" y="228"/>
                    <a:pt x="476" y="227"/>
                    <a:pt x="474" y="228"/>
                  </a:cubicBezTo>
                  <a:cubicBezTo>
                    <a:pt x="473" y="228"/>
                    <a:pt x="472" y="229"/>
                    <a:pt x="472" y="230"/>
                  </a:cubicBezTo>
                  <a:cubicBezTo>
                    <a:pt x="472" y="231"/>
                    <a:pt x="473" y="231"/>
                    <a:pt x="474" y="232"/>
                  </a:cubicBezTo>
                  <a:cubicBezTo>
                    <a:pt x="475" y="234"/>
                    <a:pt x="473" y="233"/>
                    <a:pt x="471" y="233"/>
                  </a:cubicBezTo>
                  <a:cubicBezTo>
                    <a:pt x="471" y="234"/>
                    <a:pt x="472" y="235"/>
                    <a:pt x="470" y="235"/>
                  </a:cubicBezTo>
                  <a:cubicBezTo>
                    <a:pt x="469" y="235"/>
                    <a:pt x="467" y="234"/>
                    <a:pt x="466" y="233"/>
                  </a:cubicBezTo>
                  <a:cubicBezTo>
                    <a:pt x="464" y="233"/>
                    <a:pt x="462" y="232"/>
                    <a:pt x="461" y="233"/>
                  </a:cubicBezTo>
                  <a:cubicBezTo>
                    <a:pt x="460" y="233"/>
                    <a:pt x="460" y="234"/>
                    <a:pt x="460" y="234"/>
                  </a:cubicBezTo>
                  <a:cubicBezTo>
                    <a:pt x="460" y="234"/>
                    <a:pt x="458" y="234"/>
                    <a:pt x="459" y="234"/>
                  </a:cubicBezTo>
                  <a:cubicBezTo>
                    <a:pt x="457" y="235"/>
                    <a:pt x="457" y="235"/>
                    <a:pt x="457" y="237"/>
                  </a:cubicBezTo>
                  <a:cubicBezTo>
                    <a:pt x="456" y="239"/>
                    <a:pt x="454" y="241"/>
                    <a:pt x="452" y="243"/>
                  </a:cubicBezTo>
                  <a:cubicBezTo>
                    <a:pt x="451" y="244"/>
                    <a:pt x="451" y="246"/>
                    <a:pt x="450" y="248"/>
                  </a:cubicBezTo>
                  <a:cubicBezTo>
                    <a:pt x="449" y="249"/>
                    <a:pt x="447" y="251"/>
                    <a:pt x="448" y="253"/>
                  </a:cubicBezTo>
                  <a:cubicBezTo>
                    <a:pt x="446" y="252"/>
                    <a:pt x="445" y="253"/>
                    <a:pt x="445" y="254"/>
                  </a:cubicBezTo>
                  <a:cubicBezTo>
                    <a:pt x="445" y="254"/>
                    <a:pt x="445" y="253"/>
                    <a:pt x="444" y="253"/>
                  </a:cubicBezTo>
                  <a:cubicBezTo>
                    <a:pt x="444" y="253"/>
                    <a:pt x="444" y="257"/>
                    <a:pt x="443" y="257"/>
                  </a:cubicBezTo>
                  <a:cubicBezTo>
                    <a:pt x="443" y="259"/>
                    <a:pt x="441" y="260"/>
                    <a:pt x="439" y="261"/>
                  </a:cubicBezTo>
                  <a:cubicBezTo>
                    <a:pt x="437" y="261"/>
                    <a:pt x="436" y="261"/>
                    <a:pt x="435" y="263"/>
                  </a:cubicBezTo>
                  <a:cubicBezTo>
                    <a:pt x="434" y="265"/>
                    <a:pt x="433" y="268"/>
                    <a:pt x="432" y="269"/>
                  </a:cubicBezTo>
                  <a:cubicBezTo>
                    <a:pt x="433" y="269"/>
                    <a:pt x="433" y="268"/>
                    <a:pt x="434" y="267"/>
                  </a:cubicBezTo>
                  <a:cubicBezTo>
                    <a:pt x="434" y="268"/>
                    <a:pt x="435" y="267"/>
                    <a:pt x="435" y="267"/>
                  </a:cubicBezTo>
                  <a:cubicBezTo>
                    <a:pt x="435" y="267"/>
                    <a:pt x="434" y="267"/>
                    <a:pt x="434" y="267"/>
                  </a:cubicBezTo>
                  <a:cubicBezTo>
                    <a:pt x="434" y="267"/>
                    <a:pt x="435" y="267"/>
                    <a:pt x="435" y="267"/>
                  </a:cubicBezTo>
                  <a:cubicBezTo>
                    <a:pt x="435" y="267"/>
                    <a:pt x="434" y="268"/>
                    <a:pt x="434" y="267"/>
                  </a:cubicBezTo>
                  <a:close/>
                  <a:moveTo>
                    <a:pt x="598" y="199"/>
                  </a:moveTo>
                  <a:cubicBezTo>
                    <a:pt x="599" y="200"/>
                    <a:pt x="598" y="201"/>
                    <a:pt x="599" y="201"/>
                  </a:cubicBezTo>
                  <a:cubicBezTo>
                    <a:pt x="600" y="204"/>
                    <a:pt x="600" y="205"/>
                    <a:pt x="603" y="207"/>
                  </a:cubicBezTo>
                  <a:cubicBezTo>
                    <a:pt x="604" y="207"/>
                    <a:pt x="607" y="208"/>
                    <a:pt x="606" y="210"/>
                  </a:cubicBezTo>
                  <a:cubicBezTo>
                    <a:pt x="605" y="212"/>
                    <a:pt x="603" y="209"/>
                    <a:pt x="601" y="210"/>
                  </a:cubicBezTo>
                  <a:cubicBezTo>
                    <a:pt x="600" y="212"/>
                    <a:pt x="604" y="214"/>
                    <a:pt x="605" y="215"/>
                  </a:cubicBezTo>
                  <a:cubicBezTo>
                    <a:pt x="606" y="217"/>
                    <a:pt x="605" y="221"/>
                    <a:pt x="608" y="218"/>
                  </a:cubicBezTo>
                  <a:cubicBezTo>
                    <a:pt x="609" y="217"/>
                    <a:pt x="609" y="217"/>
                    <a:pt x="609" y="216"/>
                  </a:cubicBezTo>
                  <a:cubicBezTo>
                    <a:pt x="610" y="216"/>
                    <a:pt x="612" y="216"/>
                    <a:pt x="613" y="216"/>
                  </a:cubicBezTo>
                  <a:cubicBezTo>
                    <a:pt x="615" y="216"/>
                    <a:pt x="619" y="214"/>
                    <a:pt x="619" y="212"/>
                  </a:cubicBezTo>
                  <a:cubicBezTo>
                    <a:pt x="620" y="211"/>
                    <a:pt x="620" y="209"/>
                    <a:pt x="619" y="207"/>
                  </a:cubicBezTo>
                  <a:cubicBezTo>
                    <a:pt x="619" y="207"/>
                    <a:pt x="617" y="206"/>
                    <a:pt x="617" y="206"/>
                  </a:cubicBezTo>
                  <a:cubicBezTo>
                    <a:pt x="616" y="204"/>
                    <a:pt x="620" y="203"/>
                    <a:pt x="620" y="201"/>
                  </a:cubicBezTo>
                  <a:cubicBezTo>
                    <a:pt x="620" y="198"/>
                    <a:pt x="617" y="197"/>
                    <a:pt x="615" y="196"/>
                  </a:cubicBezTo>
                  <a:cubicBezTo>
                    <a:pt x="613" y="196"/>
                    <a:pt x="612" y="196"/>
                    <a:pt x="611" y="194"/>
                  </a:cubicBezTo>
                  <a:cubicBezTo>
                    <a:pt x="610" y="193"/>
                    <a:pt x="611" y="192"/>
                    <a:pt x="609" y="191"/>
                  </a:cubicBezTo>
                  <a:cubicBezTo>
                    <a:pt x="609" y="190"/>
                    <a:pt x="608" y="190"/>
                    <a:pt x="607" y="189"/>
                  </a:cubicBezTo>
                  <a:cubicBezTo>
                    <a:pt x="605" y="188"/>
                    <a:pt x="597" y="182"/>
                    <a:pt x="597" y="189"/>
                  </a:cubicBezTo>
                  <a:cubicBezTo>
                    <a:pt x="597" y="191"/>
                    <a:pt x="599" y="193"/>
                    <a:pt x="599" y="195"/>
                  </a:cubicBezTo>
                  <a:cubicBezTo>
                    <a:pt x="598" y="195"/>
                    <a:pt x="597" y="195"/>
                    <a:pt x="597" y="196"/>
                  </a:cubicBezTo>
                  <a:cubicBezTo>
                    <a:pt x="596" y="197"/>
                    <a:pt x="597" y="198"/>
                    <a:pt x="598" y="199"/>
                  </a:cubicBezTo>
                  <a:cubicBezTo>
                    <a:pt x="598" y="199"/>
                    <a:pt x="598" y="199"/>
                    <a:pt x="597" y="199"/>
                  </a:cubicBezTo>
                  <a:cubicBezTo>
                    <a:pt x="598" y="199"/>
                    <a:pt x="598" y="199"/>
                    <a:pt x="598" y="199"/>
                  </a:cubicBezTo>
                  <a:cubicBezTo>
                    <a:pt x="598" y="199"/>
                    <a:pt x="597" y="198"/>
                    <a:pt x="598" y="199"/>
                  </a:cubicBezTo>
                  <a:close/>
                  <a:moveTo>
                    <a:pt x="629" y="298"/>
                  </a:moveTo>
                  <a:cubicBezTo>
                    <a:pt x="628" y="297"/>
                    <a:pt x="629" y="295"/>
                    <a:pt x="629" y="293"/>
                  </a:cubicBezTo>
                  <a:cubicBezTo>
                    <a:pt x="629" y="292"/>
                    <a:pt x="628" y="290"/>
                    <a:pt x="628" y="289"/>
                  </a:cubicBezTo>
                  <a:cubicBezTo>
                    <a:pt x="626" y="287"/>
                    <a:pt x="625" y="284"/>
                    <a:pt x="622" y="283"/>
                  </a:cubicBezTo>
                  <a:cubicBezTo>
                    <a:pt x="620" y="282"/>
                    <a:pt x="616" y="283"/>
                    <a:pt x="615" y="285"/>
                  </a:cubicBezTo>
                  <a:cubicBezTo>
                    <a:pt x="614" y="286"/>
                    <a:pt x="614" y="288"/>
                    <a:pt x="613" y="289"/>
                  </a:cubicBezTo>
                  <a:cubicBezTo>
                    <a:pt x="612" y="291"/>
                    <a:pt x="611" y="290"/>
                    <a:pt x="612" y="292"/>
                  </a:cubicBezTo>
                  <a:cubicBezTo>
                    <a:pt x="610" y="294"/>
                    <a:pt x="607" y="296"/>
                    <a:pt x="609" y="299"/>
                  </a:cubicBezTo>
                  <a:cubicBezTo>
                    <a:pt x="608" y="298"/>
                    <a:pt x="610" y="300"/>
                    <a:pt x="610" y="300"/>
                  </a:cubicBezTo>
                  <a:cubicBezTo>
                    <a:pt x="610" y="300"/>
                    <a:pt x="611" y="301"/>
                    <a:pt x="611" y="301"/>
                  </a:cubicBezTo>
                  <a:cubicBezTo>
                    <a:pt x="614" y="303"/>
                    <a:pt x="617" y="304"/>
                    <a:pt x="619" y="307"/>
                  </a:cubicBezTo>
                  <a:cubicBezTo>
                    <a:pt x="621" y="309"/>
                    <a:pt x="625" y="310"/>
                    <a:pt x="628" y="308"/>
                  </a:cubicBezTo>
                  <a:cubicBezTo>
                    <a:pt x="631" y="306"/>
                    <a:pt x="630" y="301"/>
                    <a:pt x="629" y="298"/>
                  </a:cubicBezTo>
                  <a:close/>
                  <a:moveTo>
                    <a:pt x="640" y="74"/>
                  </a:moveTo>
                  <a:cubicBezTo>
                    <a:pt x="641" y="73"/>
                    <a:pt x="641" y="71"/>
                    <a:pt x="641" y="70"/>
                  </a:cubicBezTo>
                  <a:cubicBezTo>
                    <a:pt x="642" y="69"/>
                    <a:pt x="643" y="69"/>
                    <a:pt x="644" y="68"/>
                  </a:cubicBezTo>
                  <a:cubicBezTo>
                    <a:pt x="646" y="67"/>
                    <a:pt x="646" y="65"/>
                    <a:pt x="648" y="63"/>
                  </a:cubicBezTo>
                  <a:cubicBezTo>
                    <a:pt x="649" y="62"/>
                    <a:pt x="652" y="60"/>
                    <a:pt x="654" y="61"/>
                  </a:cubicBezTo>
                  <a:cubicBezTo>
                    <a:pt x="656" y="62"/>
                    <a:pt x="655" y="66"/>
                    <a:pt x="657" y="66"/>
                  </a:cubicBezTo>
                  <a:cubicBezTo>
                    <a:pt x="657" y="65"/>
                    <a:pt x="657" y="62"/>
                    <a:pt x="657" y="61"/>
                  </a:cubicBezTo>
                  <a:cubicBezTo>
                    <a:pt x="657" y="61"/>
                    <a:pt x="657" y="59"/>
                    <a:pt x="658" y="60"/>
                  </a:cubicBezTo>
                  <a:cubicBezTo>
                    <a:pt x="659" y="61"/>
                    <a:pt x="659" y="65"/>
                    <a:pt x="660" y="65"/>
                  </a:cubicBezTo>
                  <a:cubicBezTo>
                    <a:pt x="661" y="64"/>
                    <a:pt x="659" y="59"/>
                    <a:pt x="659" y="58"/>
                  </a:cubicBezTo>
                  <a:cubicBezTo>
                    <a:pt x="660" y="55"/>
                    <a:pt x="662" y="52"/>
                    <a:pt x="665" y="52"/>
                  </a:cubicBezTo>
                  <a:cubicBezTo>
                    <a:pt x="667" y="52"/>
                    <a:pt x="670" y="53"/>
                    <a:pt x="671" y="55"/>
                  </a:cubicBezTo>
                  <a:cubicBezTo>
                    <a:pt x="672" y="56"/>
                    <a:pt x="671" y="58"/>
                    <a:pt x="672" y="59"/>
                  </a:cubicBezTo>
                  <a:cubicBezTo>
                    <a:pt x="672" y="60"/>
                    <a:pt x="673" y="61"/>
                    <a:pt x="674" y="62"/>
                  </a:cubicBezTo>
                  <a:cubicBezTo>
                    <a:pt x="675" y="62"/>
                    <a:pt x="675" y="61"/>
                    <a:pt x="674" y="61"/>
                  </a:cubicBezTo>
                  <a:cubicBezTo>
                    <a:pt x="674" y="60"/>
                    <a:pt x="672" y="60"/>
                    <a:pt x="672" y="58"/>
                  </a:cubicBezTo>
                  <a:cubicBezTo>
                    <a:pt x="672" y="58"/>
                    <a:pt x="673" y="57"/>
                    <a:pt x="673" y="57"/>
                  </a:cubicBezTo>
                  <a:cubicBezTo>
                    <a:pt x="673" y="55"/>
                    <a:pt x="673" y="54"/>
                    <a:pt x="675" y="55"/>
                  </a:cubicBezTo>
                  <a:cubicBezTo>
                    <a:pt x="676" y="55"/>
                    <a:pt x="676" y="55"/>
                    <a:pt x="676" y="55"/>
                  </a:cubicBezTo>
                  <a:cubicBezTo>
                    <a:pt x="677" y="55"/>
                    <a:pt x="678" y="55"/>
                    <a:pt x="678" y="55"/>
                  </a:cubicBezTo>
                  <a:cubicBezTo>
                    <a:pt x="681" y="56"/>
                    <a:pt x="682" y="61"/>
                    <a:pt x="684" y="63"/>
                  </a:cubicBezTo>
                  <a:cubicBezTo>
                    <a:pt x="684" y="62"/>
                    <a:pt x="682" y="60"/>
                    <a:pt x="682" y="59"/>
                  </a:cubicBezTo>
                  <a:cubicBezTo>
                    <a:pt x="682" y="59"/>
                    <a:pt x="681" y="57"/>
                    <a:pt x="681" y="57"/>
                  </a:cubicBezTo>
                  <a:cubicBezTo>
                    <a:pt x="684" y="55"/>
                    <a:pt x="687" y="62"/>
                    <a:pt x="687" y="62"/>
                  </a:cubicBezTo>
                  <a:cubicBezTo>
                    <a:pt x="687" y="61"/>
                    <a:pt x="685" y="57"/>
                    <a:pt x="686" y="57"/>
                  </a:cubicBezTo>
                  <a:cubicBezTo>
                    <a:pt x="688" y="57"/>
                    <a:pt x="688" y="61"/>
                    <a:pt x="688" y="62"/>
                  </a:cubicBezTo>
                  <a:cubicBezTo>
                    <a:pt x="689" y="62"/>
                    <a:pt x="688" y="58"/>
                    <a:pt x="688" y="57"/>
                  </a:cubicBezTo>
                  <a:cubicBezTo>
                    <a:pt x="688" y="57"/>
                    <a:pt x="688" y="57"/>
                    <a:pt x="688" y="57"/>
                  </a:cubicBezTo>
                  <a:cubicBezTo>
                    <a:pt x="687" y="56"/>
                    <a:pt x="687" y="57"/>
                    <a:pt x="687" y="56"/>
                  </a:cubicBezTo>
                  <a:cubicBezTo>
                    <a:pt x="685" y="56"/>
                    <a:pt x="683" y="56"/>
                    <a:pt x="682" y="55"/>
                  </a:cubicBezTo>
                  <a:cubicBezTo>
                    <a:pt x="681" y="54"/>
                    <a:pt x="681" y="54"/>
                    <a:pt x="681" y="54"/>
                  </a:cubicBezTo>
                  <a:cubicBezTo>
                    <a:pt x="681" y="54"/>
                    <a:pt x="681" y="54"/>
                    <a:pt x="680" y="54"/>
                  </a:cubicBezTo>
                  <a:cubicBezTo>
                    <a:pt x="678" y="53"/>
                    <a:pt x="673" y="51"/>
                    <a:pt x="674" y="48"/>
                  </a:cubicBezTo>
                  <a:cubicBezTo>
                    <a:pt x="675" y="44"/>
                    <a:pt x="682" y="48"/>
                    <a:pt x="683" y="44"/>
                  </a:cubicBezTo>
                  <a:cubicBezTo>
                    <a:pt x="684" y="41"/>
                    <a:pt x="679" y="36"/>
                    <a:pt x="682" y="34"/>
                  </a:cubicBezTo>
                  <a:cubicBezTo>
                    <a:pt x="683" y="34"/>
                    <a:pt x="686" y="33"/>
                    <a:pt x="687" y="34"/>
                  </a:cubicBezTo>
                  <a:cubicBezTo>
                    <a:pt x="688" y="35"/>
                    <a:pt x="688" y="37"/>
                    <a:pt x="686" y="36"/>
                  </a:cubicBezTo>
                  <a:cubicBezTo>
                    <a:pt x="688" y="38"/>
                    <a:pt x="689" y="39"/>
                    <a:pt x="691" y="40"/>
                  </a:cubicBezTo>
                  <a:cubicBezTo>
                    <a:pt x="693" y="40"/>
                    <a:pt x="695" y="40"/>
                    <a:pt x="696" y="42"/>
                  </a:cubicBezTo>
                  <a:cubicBezTo>
                    <a:pt x="698" y="43"/>
                    <a:pt x="698" y="46"/>
                    <a:pt x="699" y="48"/>
                  </a:cubicBezTo>
                  <a:cubicBezTo>
                    <a:pt x="700" y="51"/>
                    <a:pt x="699" y="52"/>
                    <a:pt x="699" y="54"/>
                  </a:cubicBezTo>
                  <a:cubicBezTo>
                    <a:pt x="700" y="55"/>
                    <a:pt x="702" y="54"/>
                    <a:pt x="703" y="54"/>
                  </a:cubicBezTo>
                  <a:cubicBezTo>
                    <a:pt x="705" y="54"/>
                    <a:pt x="705" y="55"/>
                    <a:pt x="706" y="55"/>
                  </a:cubicBezTo>
                  <a:cubicBezTo>
                    <a:pt x="707" y="55"/>
                    <a:pt x="707" y="55"/>
                    <a:pt x="707" y="55"/>
                  </a:cubicBezTo>
                  <a:cubicBezTo>
                    <a:pt x="706" y="53"/>
                    <a:pt x="703" y="54"/>
                    <a:pt x="702" y="52"/>
                  </a:cubicBezTo>
                  <a:cubicBezTo>
                    <a:pt x="701" y="51"/>
                    <a:pt x="699" y="47"/>
                    <a:pt x="700" y="45"/>
                  </a:cubicBezTo>
                  <a:cubicBezTo>
                    <a:pt x="700" y="44"/>
                    <a:pt x="700" y="44"/>
                    <a:pt x="701" y="44"/>
                  </a:cubicBezTo>
                  <a:cubicBezTo>
                    <a:pt x="702" y="44"/>
                    <a:pt x="702" y="44"/>
                    <a:pt x="703" y="44"/>
                  </a:cubicBezTo>
                  <a:cubicBezTo>
                    <a:pt x="703" y="45"/>
                    <a:pt x="703" y="45"/>
                    <a:pt x="703" y="45"/>
                  </a:cubicBezTo>
                  <a:cubicBezTo>
                    <a:pt x="704" y="45"/>
                    <a:pt x="704" y="46"/>
                    <a:pt x="704" y="47"/>
                  </a:cubicBezTo>
                  <a:cubicBezTo>
                    <a:pt x="704" y="47"/>
                    <a:pt x="704" y="47"/>
                    <a:pt x="704" y="47"/>
                  </a:cubicBezTo>
                  <a:cubicBezTo>
                    <a:pt x="705" y="48"/>
                    <a:pt x="705" y="48"/>
                    <a:pt x="706" y="49"/>
                  </a:cubicBezTo>
                  <a:cubicBezTo>
                    <a:pt x="706" y="49"/>
                    <a:pt x="706" y="49"/>
                    <a:pt x="706" y="49"/>
                  </a:cubicBezTo>
                  <a:cubicBezTo>
                    <a:pt x="706" y="49"/>
                    <a:pt x="706" y="49"/>
                    <a:pt x="706" y="49"/>
                  </a:cubicBezTo>
                  <a:cubicBezTo>
                    <a:pt x="706" y="49"/>
                    <a:pt x="706" y="49"/>
                    <a:pt x="706" y="49"/>
                  </a:cubicBezTo>
                  <a:cubicBezTo>
                    <a:pt x="707" y="50"/>
                    <a:pt x="708" y="51"/>
                    <a:pt x="708" y="52"/>
                  </a:cubicBezTo>
                  <a:cubicBezTo>
                    <a:pt x="709" y="52"/>
                    <a:pt x="709" y="52"/>
                    <a:pt x="709" y="52"/>
                  </a:cubicBezTo>
                  <a:cubicBezTo>
                    <a:pt x="710" y="52"/>
                    <a:pt x="711" y="53"/>
                    <a:pt x="711" y="54"/>
                  </a:cubicBezTo>
                  <a:cubicBezTo>
                    <a:pt x="712" y="54"/>
                    <a:pt x="712" y="54"/>
                    <a:pt x="712" y="55"/>
                  </a:cubicBezTo>
                  <a:cubicBezTo>
                    <a:pt x="712" y="55"/>
                    <a:pt x="712" y="55"/>
                    <a:pt x="712" y="55"/>
                  </a:cubicBezTo>
                  <a:cubicBezTo>
                    <a:pt x="713" y="55"/>
                    <a:pt x="714" y="56"/>
                    <a:pt x="714" y="56"/>
                  </a:cubicBezTo>
                  <a:cubicBezTo>
                    <a:pt x="717" y="54"/>
                    <a:pt x="711" y="53"/>
                    <a:pt x="714" y="50"/>
                  </a:cubicBezTo>
                  <a:cubicBezTo>
                    <a:pt x="711" y="50"/>
                    <a:pt x="709" y="48"/>
                    <a:pt x="707" y="46"/>
                  </a:cubicBezTo>
                  <a:cubicBezTo>
                    <a:pt x="706" y="44"/>
                    <a:pt x="705" y="44"/>
                    <a:pt x="704" y="43"/>
                  </a:cubicBezTo>
                  <a:cubicBezTo>
                    <a:pt x="703" y="42"/>
                    <a:pt x="702" y="41"/>
                    <a:pt x="702" y="39"/>
                  </a:cubicBezTo>
                  <a:cubicBezTo>
                    <a:pt x="702" y="39"/>
                    <a:pt x="702" y="39"/>
                    <a:pt x="702" y="39"/>
                  </a:cubicBezTo>
                  <a:cubicBezTo>
                    <a:pt x="701" y="37"/>
                    <a:pt x="702" y="35"/>
                    <a:pt x="703" y="34"/>
                  </a:cubicBezTo>
                  <a:cubicBezTo>
                    <a:pt x="705" y="32"/>
                    <a:pt x="706" y="33"/>
                    <a:pt x="708" y="34"/>
                  </a:cubicBezTo>
                  <a:cubicBezTo>
                    <a:pt x="708" y="34"/>
                    <a:pt x="709" y="34"/>
                    <a:pt x="709" y="34"/>
                  </a:cubicBezTo>
                  <a:cubicBezTo>
                    <a:pt x="709" y="33"/>
                    <a:pt x="709" y="33"/>
                    <a:pt x="709" y="33"/>
                  </a:cubicBezTo>
                  <a:cubicBezTo>
                    <a:pt x="707" y="32"/>
                    <a:pt x="701" y="27"/>
                    <a:pt x="705" y="25"/>
                  </a:cubicBezTo>
                  <a:cubicBezTo>
                    <a:pt x="707" y="24"/>
                    <a:pt x="711" y="27"/>
                    <a:pt x="712" y="28"/>
                  </a:cubicBezTo>
                  <a:cubicBezTo>
                    <a:pt x="712" y="28"/>
                    <a:pt x="712" y="29"/>
                    <a:pt x="712" y="29"/>
                  </a:cubicBezTo>
                  <a:cubicBezTo>
                    <a:pt x="713" y="30"/>
                    <a:pt x="713" y="31"/>
                    <a:pt x="714" y="32"/>
                  </a:cubicBezTo>
                  <a:cubicBezTo>
                    <a:pt x="714" y="31"/>
                    <a:pt x="715" y="31"/>
                    <a:pt x="716" y="31"/>
                  </a:cubicBezTo>
                  <a:cubicBezTo>
                    <a:pt x="716" y="30"/>
                    <a:pt x="715" y="29"/>
                    <a:pt x="715" y="28"/>
                  </a:cubicBezTo>
                  <a:cubicBezTo>
                    <a:pt x="715" y="28"/>
                    <a:pt x="715" y="28"/>
                    <a:pt x="714" y="27"/>
                  </a:cubicBezTo>
                  <a:cubicBezTo>
                    <a:pt x="714" y="25"/>
                    <a:pt x="705" y="16"/>
                    <a:pt x="713" y="16"/>
                  </a:cubicBezTo>
                  <a:cubicBezTo>
                    <a:pt x="715" y="16"/>
                    <a:pt x="717" y="19"/>
                    <a:pt x="718" y="21"/>
                  </a:cubicBezTo>
                  <a:cubicBezTo>
                    <a:pt x="719" y="22"/>
                    <a:pt x="718" y="26"/>
                    <a:pt x="720" y="26"/>
                  </a:cubicBezTo>
                  <a:cubicBezTo>
                    <a:pt x="720" y="24"/>
                    <a:pt x="719" y="22"/>
                    <a:pt x="722" y="23"/>
                  </a:cubicBezTo>
                  <a:cubicBezTo>
                    <a:pt x="724" y="23"/>
                    <a:pt x="725" y="25"/>
                    <a:pt x="728" y="25"/>
                  </a:cubicBezTo>
                  <a:cubicBezTo>
                    <a:pt x="728" y="25"/>
                    <a:pt x="728" y="25"/>
                    <a:pt x="729" y="25"/>
                  </a:cubicBezTo>
                  <a:cubicBezTo>
                    <a:pt x="729" y="24"/>
                    <a:pt x="729" y="25"/>
                    <a:pt x="730" y="24"/>
                  </a:cubicBezTo>
                  <a:cubicBezTo>
                    <a:pt x="730" y="24"/>
                    <a:pt x="729" y="24"/>
                    <a:pt x="729" y="24"/>
                  </a:cubicBezTo>
                  <a:cubicBezTo>
                    <a:pt x="729" y="24"/>
                    <a:pt x="729" y="24"/>
                    <a:pt x="728" y="24"/>
                  </a:cubicBezTo>
                  <a:cubicBezTo>
                    <a:pt x="728" y="25"/>
                    <a:pt x="727" y="24"/>
                    <a:pt x="727" y="24"/>
                  </a:cubicBezTo>
                  <a:cubicBezTo>
                    <a:pt x="725" y="24"/>
                    <a:pt x="721" y="22"/>
                    <a:pt x="720" y="20"/>
                  </a:cubicBezTo>
                  <a:cubicBezTo>
                    <a:pt x="719" y="17"/>
                    <a:pt x="721" y="19"/>
                    <a:pt x="721" y="17"/>
                  </a:cubicBezTo>
                  <a:cubicBezTo>
                    <a:pt x="721" y="16"/>
                    <a:pt x="721" y="16"/>
                    <a:pt x="721" y="16"/>
                  </a:cubicBezTo>
                  <a:cubicBezTo>
                    <a:pt x="721" y="16"/>
                    <a:pt x="721" y="16"/>
                    <a:pt x="720" y="16"/>
                  </a:cubicBezTo>
                  <a:cubicBezTo>
                    <a:pt x="720" y="16"/>
                    <a:pt x="720" y="16"/>
                    <a:pt x="719" y="16"/>
                  </a:cubicBezTo>
                  <a:cubicBezTo>
                    <a:pt x="712" y="13"/>
                    <a:pt x="729" y="5"/>
                    <a:pt x="726" y="15"/>
                  </a:cubicBezTo>
                  <a:cubicBezTo>
                    <a:pt x="727" y="14"/>
                    <a:pt x="728" y="11"/>
                    <a:pt x="728" y="11"/>
                  </a:cubicBezTo>
                  <a:cubicBezTo>
                    <a:pt x="729" y="11"/>
                    <a:pt x="729" y="16"/>
                    <a:pt x="730" y="16"/>
                  </a:cubicBezTo>
                  <a:cubicBezTo>
                    <a:pt x="730" y="16"/>
                    <a:pt x="730" y="15"/>
                    <a:pt x="730" y="14"/>
                  </a:cubicBezTo>
                  <a:cubicBezTo>
                    <a:pt x="731" y="15"/>
                    <a:pt x="731" y="17"/>
                    <a:pt x="733" y="17"/>
                  </a:cubicBezTo>
                  <a:cubicBezTo>
                    <a:pt x="733" y="17"/>
                    <a:pt x="730" y="13"/>
                    <a:pt x="733" y="15"/>
                  </a:cubicBezTo>
                  <a:cubicBezTo>
                    <a:pt x="733" y="13"/>
                    <a:pt x="733" y="11"/>
                    <a:pt x="735" y="13"/>
                  </a:cubicBezTo>
                  <a:cubicBezTo>
                    <a:pt x="738" y="14"/>
                    <a:pt x="739" y="17"/>
                    <a:pt x="740" y="19"/>
                  </a:cubicBezTo>
                  <a:cubicBezTo>
                    <a:pt x="741" y="22"/>
                    <a:pt x="741" y="25"/>
                    <a:pt x="744" y="26"/>
                  </a:cubicBezTo>
                  <a:cubicBezTo>
                    <a:pt x="744" y="27"/>
                    <a:pt x="744" y="27"/>
                    <a:pt x="745" y="27"/>
                  </a:cubicBezTo>
                  <a:cubicBezTo>
                    <a:pt x="745" y="27"/>
                    <a:pt x="745" y="27"/>
                    <a:pt x="745" y="27"/>
                  </a:cubicBezTo>
                  <a:cubicBezTo>
                    <a:pt x="747" y="28"/>
                    <a:pt x="746" y="29"/>
                    <a:pt x="746" y="30"/>
                  </a:cubicBezTo>
                  <a:cubicBezTo>
                    <a:pt x="746" y="30"/>
                    <a:pt x="746" y="31"/>
                    <a:pt x="746" y="31"/>
                  </a:cubicBezTo>
                  <a:cubicBezTo>
                    <a:pt x="746" y="31"/>
                    <a:pt x="746" y="31"/>
                    <a:pt x="746" y="31"/>
                  </a:cubicBezTo>
                  <a:cubicBezTo>
                    <a:pt x="746" y="32"/>
                    <a:pt x="746" y="31"/>
                    <a:pt x="746" y="31"/>
                  </a:cubicBezTo>
                  <a:cubicBezTo>
                    <a:pt x="747" y="31"/>
                    <a:pt x="747" y="30"/>
                    <a:pt x="748" y="30"/>
                  </a:cubicBezTo>
                  <a:cubicBezTo>
                    <a:pt x="748" y="30"/>
                    <a:pt x="748" y="30"/>
                    <a:pt x="748" y="30"/>
                  </a:cubicBezTo>
                  <a:cubicBezTo>
                    <a:pt x="748" y="30"/>
                    <a:pt x="748" y="29"/>
                    <a:pt x="748" y="29"/>
                  </a:cubicBezTo>
                  <a:cubicBezTo>
                    <a:pt x="749" y="29"/>
                    <a:pt x="749" y="29"/>
                    <a:pt x="750" y="28"/>
                  </a:cubicBezTo>
                  <a:cubicBezTo>
                    <a:pt x="750" y="28"/>
                    <a:pt x="750" y="28"/>
                    <a:pt x="750" y="28"/>
                  </a:cubicBezTo>
                  <a:cubicBezTo>
                    <a:pt x="750" y="28"/>
                    <a:pt x="750" y="28"/>
                    <a:pt x="750" y="28"/>
                  </a:cubicBezTo>
                  <a:cubicBezTo>
                    <a:pt x="750" y="28"/>
                    <a:pt x="750" y="28"/>
                    <a:pt x="750" y="28"/>
                  </a:cubicBezTo>
                  <a:cubicBezTo>
                    <a:pt x="750" y="28"/>
                    <a:pt x="749" y="27"/>
                    <a:pt x="749" y="27"/>
                  </a:cubicBezTo>
                  <a:cubicBezTo>
                    <a:pt x="747" y="26"/>
                    <a:pt x="745" y="24"/>
                    <a:pt x="745" y="23"/>
                  </a:cubicBezTo>
                  <a:cubicBezTo>
                    <a:pt x="744" y="22"/>
                    <a:pt x="744" y="22"/>
                    <a:pt x="744" y="21"/>
                  </a:cubicBezTo>
                  <a:cubicBezTo>
                    <a:pt x="744" y="20"/>
                    <a:pt x="746" y="20"/>
                    <a:pt x="746" y="19"/>
                  </a:cubicBezTo>
                  <a:cubicBezTo>
                    <a:pt x="746" y="19"/>
                    <a:pt x="745" y="19"/>
                    <a:pt x="745" y="19"/>
                  </a:cubicBezTo>
                  <a:cubicBezTo>
                    <a:pt x="745" y="19"/>
                    <a:pt x="744" y="19"/>
                    <a:pt x="744" y="19"/>
                  </a:cubicBezTo>
                  <a:cubicBezTo>
                    <a:pt x="742" y="19"/>
                    <a:pt x="742" y="16"/>
                    <a:pt x="741" y="14"/>
                  </a:cubicBezTo>
                  <a:cubicBezTo>
                    <a:pt x="739" y="11"/>
                    <a:pt x="737" y="11"/>
                    <a:pt x="737" y="7"/>
                  </a:cubicBezTo>
                  <a:cubicBezTo>
                    <a:pt x="737" y="6"/>
                    <a:pt x="736" y="4"/>
                    <a:pt x="738" y="3"/>
                  </a:cubicBezTo>
                  <a:cubicBezTo>
                    <a:pt x="740" y="2"/>
                    <a:pt x="743" y="3"/>
                    <a:pt x="745" y="3"/>
                  </a:cubicBezTo>
                  <a:cubicBezTo>
                    <a:pt x="747" y="3"/>
                    <a:pt x="749" y="6"/>
                    <a:pt x="752" y="6"/>
                  </a:cubicBezTo>
                  <a:cubicBezTo>
                    <a:pt x="754" y="5"/>
                    <a:pt x="756" y="5"/>
                    <a:pt x="758" y="8"/>
                  </a:cubicBezTo>
                  <a:cubicBezTo>
                    <a:pt x="760" y="10"/>
                    <a:pt x="760" y="12"/>
                    <a:pt x="761" y="14"/>
                  </a:cubicBezTo>
                  <a:cubicBezTo>
                    <a:pt x="761" y="16"/>
                    <a:pt x="763" y="17"/>
                    <a:pt x="764" y="19"/>
                  </a:cubicBezTo>
                  <a:cubicBezTo>
                    <a:pt x="765" y="20"/>
                    <a:pt x="765" y="20"/>
                    <a:pt x="765" y="20"/>
                  </a:cubicBezTo>
                  <a:cubicBezTo>
                    <a:pt x="766" y="21"/>
                    <a:pt x="767" y="22"/>
                    <a:pt x="768" y="23"/>
                  </a:cubicBezTo>
                  <a:cubicBezTo>
                    <a:pt x="768" y="23"/>
                    <a:pt x="768" y="23"/>
                    <a:pt x="769" y="24"/>
                  </a:cubicBezTo>
                  <a:cubicBezTo>
                    <a:pt x="770" y="20"/>
                    <a:pt x="765" y="18"/>
                    <a:pt x="764" y="16"/>
                  </a:cubicBezTo>
                  <a:cubicBezTo>
                    <a:pt x="763" y="14"/>
                    <a:pt x="762" y="12"/>
                    <a:pt x="762" y="11"/>
                  </a:cubicBezTo>
                  <a:cubicBezTo>
                    <a:pt x="763" y="9"/>
                    <a:pt x="765" y="6"/>
                    <a:pt x="766" y="5"/>
                  </a:cubicBezTo>
                  <a:cubicBezTo>
                    <a:pt x="766" y="5"/>
                    <a:pt x="766" y="4"/>
                    <a:pt x="767" y="4"/>
                  </a:cubicBezTo>
                  <a:cubicBezTo>
                    <a:pt x="767" y="3"/>
                    <a:pt x="768" y="3"/>
                    <a:pt x="768" y="3"/>
                  </a:cubicBezTo>
                  <a:cubicBezTo>
                    <a:pt x="770" y="1"/>
                    <a:pt x="774" y="1"/>
                    <a:pt x="775" y="3"/>
                  </a:cubicBezTo>
                  <a:cubicBezTo>
                    <a:pt x="775" y="4"/>
                    <a:pt x="775" y="5"/>
                    <a:pt x="775" y="6"/>
                  </a:cubicBezTo>
                  <a:cubicBezTo>
                    <a:pt x="774" y="7"/>
                    <a:pt x="774" y="7"/>
                    <a:pt x="775" y="8"/>
                  </a:cubicBezTo>
                  <a:cubicBezTo>
                    <a:pt x="775" y="9"/>
                    <a:pt x="776" y="9"/>
                    <a:pt x="776" y="10"/>
                  </a:cubicBezTo>
                  <a:cubicBezTo>
                    <a:pt x="776" y="11"/>
                    <a:pt x="777" y="11"/>
                    <a:pt x="777" y="12"/>
                  </a:cubicBezTo>
                  <a:cubicBezTo>
                    <a:pt x="777" y="12"/>
                    <a:pt x="778" y="12"/>
                    <a:pt x="778" y="12"/>
                  </a:cubicBezTo>
                  <a:cubicBezTo>
                    <a:pt x="778" y="12"/>
                    <a:pt x="779" y="13"/>
                    <a:pt x="779" y="13"/>
                  </a:cubicBezTo>
                  <a:cubicBezTo>
                    <a:pt x="780" y="13"/>
                    <a:pt x="780" y="13"/>
                    <a:pt x="780" y="13"/>
                  </a:cubicBezTo>
                  <a:cubicBezTo>
                    <a:pt x="780" y="10"/>
                    <a:pt x="776" y="9"/>
                    <a:pt x="777" y="6"/>
                  </a:cubicBezTo>
                  <a:cubicBezTo>
                    <a:pt x="777" y="2"/>
                    <a:pt x="779" y="3"/>
                    <a:pt x="782" y="2"/>
                  </a:cubicBezTo>
                  <a:cubicBezTo>
                    <a:pt x="783" y="2"/>
                    <a:pt x="787" y="0"/>
                    <a:pt x="788" y="2"/>
                  </a:cubicBezTo>
                  <a:cubicBezTo>
                    <a:pt x="789" y="2"/>
                    <a:pt x="788" y="2"/>
                    <a:pt x="788" y="3"/>
                  </a:cubicBezTo>
                  <a:cubicBezTo>
                    <a:pt x="788" y="4"/>
                    <a:pt x="789" y="4"/>
                    <a:pt x="789" y="5"/>
                  </a:cubicBezTo>
                  <a:cubicBezTo>
                    <a:pt x="789" y="5"/>
                    <a:pt x="789" y="5"/>
                    <a:pt x="789" y="6"/>
                  </a:cubicBezTo>
                  <a:cubicBezTo>
                    <a:pt x="789" y="7"/>
                    <a:pt x="788" y="7"/>
                    <a:pt x="788" y="8"/>
                  </a:cubicBezTo>
                  <a:cubicBezTo>
                    <a:pt x="789" y="9"/>
                    <a:pt x="792" y="6"/>
                    <a:pt x="793" y="6"/>
                  </a:cubicBezTo>
                  <a:cubicBezTo>
                    <a:pt x="792" y="7"/>
                    <a:pt x="793" y="11"/>
                    <a:pt x="794" y="11"/>
                  </a:cubicBezTo>
                  <a:cubicBezTo>
                    <a:pt x="794" y="10"/>
                    <a:pt x="794" y="10"/>
                    <a:pt x="794" y="10"/>
                  </a:cubicBezTo>
                  <a:cubicBezTo>
                    <a:pt x="794" y="10"/>
                    <a:pt x="794" y="9"/>
                    <a:pt x="794" y="8"/>
                  </a:cubicBezTo>
                  <a:cubicBezTo>
                    <a:pt x="795" y="9"/>
                    <a:pt x="795" y="7"/>
                    <a:pt x="797" y="7"/>
                  </a:cubicBezTo>
                  <a:cubicBezTo>
                    <a:pt x="798" y="8"/>
                    <a:pt x="798" y="10"/>
                    <a:pt x="798" y="10"/>
                  </a:cubicBezTo>
                  <a:cubicBezTo>
                    <a:pt x="799" y="9"/>
                    <a:pt x="800" y="9"/>
                    <a:pt x="801" y="10"/>
                  </a:cubicBezTo>
                  <a:cubicBezTo>
                    <a:pt x="802" y="10"/>
                    <a:pt x="802" y="10"/>
                    <a:pt x="802" y="10"/>
                  </a:cubicBezTo>
                  <a:cubicBezTo>
                    <a:pt x="802" y="10"/>
                    <a:pt x="803" y="10"/>
                    <a:pt x="803" y="10"/>
                  </a:cubicBezTo>
                  <a:cubicBezTo>
                    <a:pt x="803" y="10"/>
                    <a:pt x="804" y="10"/>
                    <a:pt x="804" y="11"/>
                  </a:cubicBezTo>
                  <a:cubicBezTo>
                    <a:pt x="805" y="11"/>
                    <a:pt x="807" y="9"/>
                    <a:pt x="807" y="11"/>
                  </a:cubicBezTo>
                  <a:cubicBezTo>
                    <a:pt x="807" y="10"/>
                    <a:pt x="809" y="11"/>
                    <a:pt x="810" y="11"/>
                  </a:cubicBezTo>
                  <a:cubicBezTo>
                    <a:pt x="810" y="12"/>
                    <a:pt x="810" y="12"/>
                    <a:pt x="810" y="12"/>
                  </a:cubicBezTo>
                  <a:cubicBezTo>
                    <a:pt x="813" y="15"/>
                    <a:pt x="803" y="20"/>
                    <a:pt x="801" y="21"/>
                  </a:cubicBezTo>
                  <a:cubicBezTo>
                    <a:pt x="800" y="22"/>
                    <a:pt x="795" y="24"/>
                    <a:pt x="796" y="26"/>
                  </a:cubicBezTo>
                  <a:cubicBezTo>
                    <a:pt x="796" y="27"/>
                    <a:pt x="802" y="26"/>
                    <a:pt x="803" y="26"/>
                  </a:cubicBezTo>
                  <a:cubicBezTo>
                    <a:pt x="803" y="25"/>
                    <a:pt x="803" y="25"/>
                    <a:pt x="804" y="24"/>
                  </a:cubicBezTo>
                  <a:cubicBezTo>
                    <a:pt x="804" y="24"/>
                    <a:pt x="804" y="24"/>
                    <a:pt x="804" y="24"/>
                  </a:cubicBezTo>
                  <a:cubicBezTo>
                    <a:pt x="805" y="23"/>
                    <a:pt x="806" y="22"/>
                    <a:pt x="808" y="22"/>
                  </a:cubicBezTo>
                  <a:cubicBezTo>
                    <a:pt x="808" y="20"/>
                    <a:pt x="811" y="16"/>
                    <a:pt x="813" y="16"/>
                  </a:cubicBezTo>
                  <a:cubicBezTo>
                    <a:pt x="815" y="15"/>
                    <a:pt x="817" y="20"/>
                    <a:pt x="818" y="20"/>
                  </a:cubicBezTo>
                  <a:cubicBezTo>
                    <a:pt x="818" y="18"/>
                    <a:pt x="816" y="19"/>
                    <a:pt x="817" y="17"/>
                  </a:cubicBezTo>
                  <a:cubicBezTo>
                    <a:pt x="817" y="16"/>
                    <a:pt x="818" y="15"/>
                    <a:pt x="819" y="15"/>
                  </a:cubicBezTo>
                  <a:cubicBezTo>
                    <a:pt x="819" y="15"/>
                    <a:pt x="819" y="15"/>
                    <a:pt x="819" y="15"/>
                  </a:cubicBezTo>
                  <a:cubicBezTo>
                    <a:pt x="818" y="15"/>
                    <a:pt x="818" y="14"/>
                    <a:pt x="818" y="13"/>
                  </a:cubicBezTo>
                  <a:cubicBezTo>
                    <a:pt x="818" y="12"/>
                    <a:pt x="820" y="12"/>
                    <a:pt x="820" y="13"/>
                  </a:cubicBezTo>
                  <a:cubicBezTo>
                    <a:pt x="821" y="13"/>
                    <a:pt x="820" y="14"/>
                    <a:pt x="820" y="15"/>
                  </a:cubicBezTo>
                  <a:cubicBezTo>
                    <a:pt x="820" y="15"/>
                    <a:pt x="821" y="16"/>
                    <a:pt x="821" y="16"/>
                  </a:cubicBezTo>
                  <a:cubicBezTo>
                    <a:pt x="822" y="17"/>
                    <a:pt x="822" y="19"/>
                    <a:pt x="823" y="19"/>
                  </a:cubicBezTo>
                  <a:cubicBezTo>
                    <a:pt x="825" y="19"/>
                    <a:pt x="825" y="16"/>
                    <a:pt x="827" y="16"/>
                  </a:cubicBezTo>
                  <a:cubicBezTo>
                    <a:pt x="829" y="16"/>
                    <a:pt x="830" y="18"/>
                    <a:pt x="830" y="20"/>
                  </a:cubicBezTo>
                  <a:cubicBezTo>
                    <a:pt x="829" y="21"/>
                    <a:pt x="826" y="21"/>
                    <a:pt x="828" y="24"/>
                  </a:cubicBezTo>
                  <a:cubicBezTo>
                    <a:pt x="829" y="24"/>
                    <a:pt x="830" y="25"/>
                    <a:pt x="831" y="25"/>
                  </a:cubicBezTo>
                  <a:cubicBezTo>
                    <a:pt x="831" y="26"/>
                    <a:pt x="831" y="27"/>
                    <a:pt x="831" y="28"/>
                  </a:cubicBezTo>
                  <a:cubicBezTo>
                    <a:pt x="832" y="29"/>
                    <a:pt x="832" y="29"/>
                    <a:pt x="833" y="30"/>
                  </a:cubicBezTo>
                  <a:cubicBezTo>
                    <a:pt x="833" y="31"/>
                    <a:pt x="832" y="34"/>
                    <a:pt x="831" y="35"/>
                  </a:cubicBezTo>
                  <a:cubicBezTo>
                    <a:pt x="831" y="35"/>
                    <a:pt x="831" y="36"/>
                    <a:pt x="831" y="36"/>
                  </a:cubicBezTo>
                  <a:cubicBezTo>
                    <a:pt x="833" y="37"/>
                    <a:pt x="833" y="32"/>
                    <a:pt x="834" y="32"/>
                  </a:cubicBezTo>
                  <a:cubicBezTo>
                    <a:pt x="834" y="32"/>
                    <a:pt x="834" y="32"/>
                    <a:pt x="834" y="32"/>
                  </a:cubicBezTo>
                  <a:cubicBezTo>
                    <a:pt x="836" y="29"/>
                    <a:pt x="839" y="31"/>
                    <a:pt x="840" y="32"/>
                  </a:cubicBezTo>
                  <a:cubicBezTo>
                    <a:pt x="843" y="34"/>
                    <a:pt x="844" y="36"/>
                    <a:pt x="845" y="39"/>
                  </a:cubicBezTo>
                  <a:cubicBezTo>
                    <a:pt x="846" y="44"/>
                    <a:pt x="844" y="50"/>
                    <a:pt x="839" y="51"/>
                  </a:cubicBezTo>
                  <a:cubicBezTo>
                    <a:pt x="841" y="53"/>
                    <a:pt x="839" y="55"/>
                    <a:pt x="837" y="56"/>
                  </a:cubicBezTo>
                  <a:cubicBezTo>
                    <a:pt x="836" y="57"/>
                    <a:pt x="835" y="59"/>
                    <a:pt x="834" y="61"/>
                  </a:cubicBezTo>
                  <a:cubicBezTo>
                    <a:pt x="832" y="63"/>
                    <a:pt x="830" y="63"/>
                    <a:pt x="828" y="65"/>
                  </a:cubicBezTo>
                  <a:cubicBezTo>
                    <a:pt x="828" y="66"/>
                    <a:pt x="827" y="67"/>
                    <a:pt x="826" y="67"/>
                  </a:cubicBezTo>
                  <a:cubicBezTo>
                    <a:pt x="825" y="67"/>
                    <a:pt x="825" y="66"/>
                    <a:pt x="824" y="66"/>
                  </a:cubicBezTo>
                  <a:cubicBezTo>
                    <a:pt x="824" y="69"/>
                    <a:pt x="824" y="71"/>
                    <a:pt x="821" y="70"/>
                  </a:cubicBezTo>
                  <a:cubicBezTo>
                    <a:pt x="819" y="70"/>
                    <a:pt x="819" y="69"/>
                    <a:pt x="817" y="70"/>
                  </a:cubicBezTo>
                  <a:cubicBezTo>
                    <a:pt x="815" y="71"/>
                    <a:pt x="813" y="71"/>
                    <a:pt x="812" y="72"/>
                  </a:cubicBezTo>
                  <a:cubicBezTo>
                    <a:pt x="813" y="72"/>
                    <a:pt x="817" y="72"/>
                    <a:pt x="817" y="72"/>
                  </a:cubicBezTo>
                  <a:cubicBezTo>
                    <a:pt x="816" y="73"/>
                    <a:pt x="813" y="74"/>
                    <a:pt x="812" y="74"/>
                  </a:cubicBezTo>
                  <a:cubicBezTo>
                    <a:pt x="810" y="75"/>
                    <a:pt x="807" y="76"/>
                    <a:pt x="804" y="76"/>
                  </a:cubicBezTo>
                  <a:cubicBezTo>
                    <a:pt x="802" y="77"/>
                    <a:pt x="799" y="78"/>
                    <a:pt x="796" y="77"/>
                  </a:cubicBezTo>
                  <a:cubicBezTo>
                    <a:pt x="794" y="76"/>
                    <a:pt x="794" y="73"/>
                    <a:pt x="791" y="71"/>
                  </a:cubicBezTo>
                  <a:cubicBezTo>
                    <a:pt x="792" y="72"/>
                    <a:pt x="793" y="73"/>
                    <a:pt x="793" y="75"/>
                  </a:cubicBezTo>
                  <a:cubicBezTo>
                    <a:pt x="795" y="75"/>
                    <a:pt x="795" y="77"/>
                    <a:pt x="796" y="78"/>
                  </a:cubicBezTo>
                  <a:cubicBezTo>
                    <a:pt x="796" y="78"/>
                    <a:pt x="796" y="78"/>
                    <a:pt x="796" y="79"/>
                  </a:cubicBezTo>
                  <a:cubicBezTo>
                    <a:pt x="796" y="79"/>
                    <a:pt x="795" y="79"/>
                    <a:pt x="795" y="79"/>
                  </a:cubicBezTo>
                  <a:cubicBezTo>
                    <a:pt x="795" y="79"/>
                    <a:pt x="795" y="79"/>
                    <a:pt x="795" y="79"/>
                  </a:cubicBezTo>
                  <a:cubicBezTo>
                    <a:pt x="795" y="80"/>
                    <a:pt x="795" y="80"/>
                    <a:pt x="795" y="80"/>
                  </a:cubicBezTo>
                  <a:cubicBezTo>
                    <a:pt x="795" y="80"/>
                    <a:pt x="796" y="80"/>
                    <a:pt x="796" y="80"/>
                  </a:cubicBezTo>
                  <a:cubicBezTo>
                    <a:pt x="796" y="80"/>
                    <a:pt x="796" y="80"/>
                    <a:pt x="796" y="80"/>
                  </a:cubicBezTo>
                  <a:cubicBezTo>
                    <a:pt x="797" y="80"/>
                    <a:pt x="797" y="79"/>
                    <a:pt x="798" y="79"/>
                  </a:cubicBezTo>
                  <a:cubicBezTo>
                    <a:pt x="800" y="79"/>
                    <a:pt x="806" y="76"/>
                    <a:pt x="807" y="79"/>
                  </a:cubicBezTo>
                  <a:cubicBezTo>
                    <a:pt x="807" y="79"/>
                    <a:pt x="808" y="80"/>
                    <a:pt x="808" y="80"/>
                  </a:cubicBezTo>
                  <a:cubicBezTo>
                    <a:pt x="808" y="80"/>
                    <a:pt x="797" y="88"/>
                    <a:pt x="797" y="88"/>
                  </a:cubicBezTo>
                  <a:cubicBezTo>
                    <a:pt x="796" y="89"/>
                    <a:pt x="795" y="89"/>
                    <a:pt x="795" y="90"/>
                  </a:cubicBezTo>
                  <a:cubicBezTo>
                    <a:pt x="794" y="90"/>
                    <a:pt x="794" y="90"/>
                    <a:pt x="793" y="90"/>
                  </a:cubicBezTo>
                  <a:cubicBezTo>
                    <a:pt x="793" y="90"/>
                    <a:pt x="793" y="90"/>
                    <a:pt x="793" y="91"/>
                  </a:cubicBezTo>
                  <a:cubicBezTo>
                    <a:pt x="792" y="91"/>
                    <a:pt x="791" y="91"/>
                    <a:pt x="790" y="91"/>
                  </a:cubicBezTo>
                  <a:cubicBezTo>
                    <a:pt x="789" y="92"/>
                    <a:pt x="789" y="93"/>
                    <a:pt x="788" y="93"/>
                  </a:cubicBezTo>
                  <a:cubicBezTo>
                    <a:pt x="787" y="94"/>
                    <a:pt x="786" y="94"/>
                    <a:pt x="784" y="95"/>
                  </a:cubicBezTo>
                  <a:cubicBezTo>
                    <a:pt x="785" y="95"/>
                    <a:pt x="786" y="95"/>
                    <a:pt x="787" y="95"/>
                  </a:cubicBezTo>
                  <a:cubicBezTo>
                    <a:pt x="787" y="95"/>
                    <a:pt x="787" y="95"/>
                    <a:pt x="788" y="95"/>
                  </a:cubicBezTo>
                  <a:cubicBezTo>
                    <a:pt x="788" y="95"/>
                    <a:pt x="786" y="98"/>
                    <a:pt x="786" y="98"/>
                  </a:cubicBezTo>
                  <a:cubicBezTo>
                    <a:pt x="788" y="96"/>
                    <a:pt x="790" y="94"/>
                    <a:pt x="793" y="92"/>
                  </a:cubicBezTo>
                  <a:cubicBezTo>
                    <a:pt x="795" y="91"/>
                    <a:pt x="798" y="90"/>
                    <a:pt x="800" y="89"/>
                  </a:cubicBezTo>
                  <a:cubicBezTo>
                    <a:pt x="801" y="88"/>
                    <a:pt x="801" y="88"/>
                    <a:pt x="802" y="88"/>
                  </a:cubicBezTo>
                  <a:cubicBezTo>
                    <a:pt x="802" y="87"/>
                    <a:pt x="803" y="87"/>
                    <a:pt x="804" y="87"/>
                  </a:cubicBezTo>
                  <a:cubicBezTo>
                    <a:pt x="804" y="87"/>
                    <a:pt x="805" y="87"/>
                    <a:pt x="805" y="87"/>
                  </a:cubicBezTo>
                  <a:cubicBezTo>
                    <a:pt x="805" y="87"/>
                    <a:pt x="805" y="86"/>
                    <a:pt x="806" y="86"/>
                  </a:cubicBezTo>
                  <a:cubicBezTo>
                    <a:pt x="806" y="86"/>
                    <a:pt x="807" y="86"/>
                    <a:pt x="807" y="85"/>
                  </a:cubicBezTo>
                  <a:cubicBezTo>
                    <a:pt x="811" y="83"/>
                    <a:pt x="815" y="81"/>
                    <a:pt x="819" y="79"/>
                  </a:cubicBezTo>
                  <a:cubicBezTo>
                    <a:pt x="820" y="79"/>
                    <a:pt x="821" y="79"/>
                    <a:pt x="822" y="79"/>
                  </a:cubicBezTo>
                  <a:cubicBezTo>
                    <a:pt x="823" y="79"/>
                    <a:pt x="822" y="80"/>
                    <a:pt x="823" y="80"/>
                  </a:cubicBezTo>
                  <a:cubicBezTo>
                    <a:pt x="823" y="80"/>
                    <a:pt x="823" y="80"/>
                    <a:pt x="823" y="80"/>
                  </a:cubicBezTo>
                  <a:cubicBezTo>
                    <a:pt x="824" y="83"/>
                    <a:pt x="820" y="88"/>
                    <a:pt x="818" y="90"/>
                  </a:cubicBezTo>
                  <a:cubicBezTo>
                    <a:pt x="817" y="91"/>
                    <a:pt x="816" y="92"/>
                    <a:pt x="815" y="93"/>
                  </a:cubicBezTo>
                  <a:cubicBezTo>
                    <a:pt x="814" y="93"/>
                    <a:pt x="813" y="92"/>
                    <a:pt x="813" y="92"/>
                  </a:cubicBezTo>
                  <a:cubicBezTo>
                    <a:pt x="812" y="93"/>
                    <a:pt x="811" y="94"/>
                    <a:pt x="811" y="96"/>
                  </a:cubicBezTo>
                  <a:cubicBezTo>
                    <a:pt x="811" y="96"/>
                    <a:pt x="810" y="97"/>
                    <a:pt x="810" y="97"/>
                  </a:cubicBezTo>
                  <a:cubicBezTo>
                    <a:pt x="808" y="103"/>
                    <a:pt x="803" y="104"/>
                    <a:pt x="800" y="109"/>
                  </a:cubicBezTo>
                  <a:cubicBezTo>
                    <a:pt x="798" y="112"/>
                    <a:pt x="797" y="118"/>
                    <a:pt x="793" y="118"/>
                  </a:cubicBezTo>
                  <a:cubicBezTo>
                    <a:pt x="795" y="121"/>
                    <a:pt x="789" y="129"/>
                    <a:pt x="787" y="129"/>
                  </a:cubicBezTo>
                  <a:cubicBezTo>
                    <a:pt x="783" y="130"/>
                    <a:pt x="784" y="128"/>
                    <a:pt x="784" y="126"/>
                  </a:cubicBezTo>
                  <a:cubicBezTo>
                    <a:pt x="784" y="125"/>
                    <a:pt x="781" y="120"/>
                    <a:pt x="781" y="121"/>
                  </a:cubicBezTo>
                  <a:cubicBezTo>
                    <a:pt x="780" y="122"/>
                    <a:pt x="782" y="125"/>
                    <a:pt x="783" y="126"/>
                  </a:cubicBezTo>
                  <a:cubicBezTo>
                    <a:pt x="783" y="128"/>
                    <a:pt x="783" y="129"/>
                    <a:pt x="784" y="130"/>
                  </a:cubicBezTo>
                  <a:cubicBezTo>
                    <a:pt x="784" y="131"/>
                    <a:pt x="785" y="131"/>
                    <a:pt x="785" y="132"/>
                  </a:cubicBezTo>
                  <a:cubicBezTo>
                    <a:pt x="786" y="134"/>
                    <a:pt x="785" y="135"/>
                    <a:pt x="783" y="135"/>
                  </a:cubicBezTo>
                  <a:cubicBezTo>
                    <a:pt x="782" y="135"/>
                    <a:pt x="781" y="135"/>
                    <a:pt x="780" y="135"/>
                  </a:cubicBezTo>
                  <a:cubicBezTo>
                    <a:pt x="780" y="135"/>
                    <a:pt x="779" y="136"/>
                    <a:pt x="778" y="136"/>
                  </a:cubicBezTo>
                  <a:cubicBezTo>
                    <a:pt x="778" y="136"/>
                    <a:pt x="778" y="136"/>
                    <a:pt x="777" y="137"/>
                  </a:cubicBezTo>
                  <a:cubicBezTo>
                    <a:pt x="775" y="138"/>
                    <a:pt x="775" y="138"/>
                    <a:pt x="773" y="136"/>
                  </a:cubicBezTo>
                  <a:cubicBezTo>
                    <a:pt x="772" y="136"/>
                    <a:pt x="770" y="133"/>
                    <a:pt x="770" y="135"/>
                  </a:cubicBezTo>
                  <a:cubicBezTo>
                    <a:pt x="771" y="135"/>
                    <a:pt x="773" y="137"/>
                    <a:pt x="772" y="138"/>
                  </a:cubicBezTo>
                  <a:cubicBezTo>
                    <a:pt x="772" y="139"/>
                    <a:pt x="771" y="139"/>
                    <a:pt x="771" y="139"/>
                  </a:cubicBezTo>
                  <a:cubicBezTo>
                    <a:pt x="770" y="141"/>
                    <a:pt x="775" y="140"/>
                    <a:pt x="776" y="140"/>
                  </a:cubicBezTo>
                  <a:cubicBezTo>
                    <a:pt x="777" y="139"/>
                    <a:pt x="781" y="136"/>
                    <a:pt x="782" y="139"/>
                  </a:cubicBezTo>
                  <a:cubicBezTo>
                    <a:pt x="783" y="141"/>
                    <a:pt x="780" y="143"/>
                    <a:pt x="779" y="144"/>
                  </a:cubicBezTo>
                  <a:cubicBezTo>
                    <a:pt x="778" y="144"/>
                    <a:pt x="777" y="145"/>
                    <a:pt x="777" y="146"/>
                  </a:cubicBezTo>
                  <a:cubicBezTo>
                    <a:pt x="777" y="146"/>
                    <a:pt x="778" y="146"/>
                    <a:pt x="778" y="146"/>
                  </a:cubicBezTo>
                  <a:cubicBezTo>
                    <a:pt x="779" y="146"/>
                    <a:pt x="779" y="146"/>
                    <a:pt x="780" y="146"/>
                  </a:cubicBezTo>
                  <a:cubicBezTo>
                    <a:pt x="781" y="147"/>
                    <a:pt x="780" y="149"/>
                    <a:pt x="779" y="149"/>
                  </a:cubicBezTo>
                  <a:cubicBezTo>
                    <a:pt x="778" y="152"/>
                    <a:pt x="774" y="155"/>
                    <a:pt x="771" y="155"/>
                  </a:cubicBezTo>
                  <a:cubicBezTo>
                    <a:pt x="769" y="155"/>
                    <a:pt x="767" y="154"/>
                    <a:pt x="766" y="153"/>
                  </a:cubicBezTo>
                  <a:cubicBezTo>
                    <a:pt x="766" y="152"/>
                    <a:pt x="765" y="150"/>
                    <a:pt x="766" y="150"/>
                  </a:cubicBezTo>
                  <a:cubicBezTo>
                    <a:pt x="764" y="149"/>
                    <a:pt x="762" y="150"/>
                    <a:pt x="761" y="149"/>
                  </a:cubicBezTo>
                  <a:cubicBezTo>
                    <a:pt x="760" y="148"/>
                    <a:pt x="759" y="146"/>
                    <a:pt x="757" y="147"/>
                  </a:cubicBezTo>
                  <a:cubicBezTo>
                    <a:pt x="756" y="148"/>
                    <a:pt x="755" y="148"/>
                    <a:pt x="754" y="148"/>
                  </a:cubicBezTo>
                  <a:cubicBezTo>
                    <a:pt x="756" y="153"/>
                    <a:pt x="762" y="148"/>
                    <a:pt x="764" y="153"/>
                  </a:cubicBezTo>
                  <a:cubicBezTo>
                    <a:pt x="765" y="155"/>
                    <a:pt x="766" y="159"/>
                    <a:pt x="764" y="161"/>
                  </a:cubicBezTo>
                  <a:cubicBezTo>
                    <a:pt x="761" y="163"/>
                    <a:pt x="762" y="159"/>
                    <a:pt x="760" y="159"/>
                  </a:cubicBezTo>
                  <a:cubicBezTo>
                    <a:pt x="760" y="161"/>
                    <a:pt x="760" y="164"/>
                    <a:pt x="757" y="164"/>
                  </a:cubicBezTo>
                  <a:cubicBezTo>
                    <a:pt x="755" y="163"/>
                    <a:pt x="754" y="160"/>
                    <a:pt x="753" y="162"/>
                  </a:cubicBezTo>
                  <a:cubicBezTo>
                    <a:pt x="752" y="164"/>
                    <a:pt x="755" y="165"/>
                    <a:pt x="752" y="166"/>
                  </a:cubicBezTo>
                  <a:cubicBezTo>
                    <a:pt x="751" y="166"/>
                    <a:pt x="748" y="164"/>
                    <a:pt x="748" y="163"/>
                  </a:cubicBezTo>
                  <a:cubicBezTo>
                    <a:pt x="746" y="164"/>
                    <a:pt x="746" y="163"/>
                    <a:pt x="745" y="161"/>
                  </a:cubicBezTo>
                  <a:cubicBezTo>
                    <a:pt x="745" y="161"/>
                    <a:pt x="745" y="161"/>
                    <a:pt x="744" y="161"/>
                  </a:cubicBezTo>
                  <a:cubicBezTo>
                    <a:pt x="744" y="161"/>
                    <a:pt x="744" y="161"/>
                    <a:pt x="744" y="161"/>
                  </a:cubicBezTo>
                  <a:cubicBezTo>
                    <a:pt x="743" y="161"/>
                    <a:pt x="742" y="161"/>
                    <a:pt x="742" y="160"/>
                  </a:cubicBezTo>
                  <a:cubicBezTo>
                    <a:pt x="741" y="160"/>
                    <a:pt x="740" y="161"/>
                    <a:pt x="740" y="161"/>
                  </a:cubicBezTo>
                  <a:cubicBezTo>
                    <a:pt x="740" y="161"/>
                    <a:pt x="740" y="161"/>
                    <a:pt x="740" y="160"/>
                  </a:cubicBezTo>
                  <a:cubicBezTo>
                    <a:pt x="739" y="160"/>
                    <a:pt x="739" y="160"/>
                    <a:pt x="739" y="159"/>
                  </a:cubicBezTo>
                  <a:cubicBezTo>
                    <a:pt x="739" y="159"/>
                    <a:pt x="738" y="160"/>
                    <a:pt x="738" y="160"/>
                  </a:cubicBezTo>
                  <a:cubicBezTo>
                    <a:pt x="738" y="160"/>
                    <a:pt x="738" y="161"/>
                    <a:pt x="738" y="161"/>
                  </a:cubicBezTo>
                  <a:cubicBezTo>
                    <a:pt x="740" y="162"/>
                    <a:pt x="742" y="161"/>
                    <a:pt x="744" y="162"/>
                  </a:cubicBezTo>
                  <a:cubicBezTo>
                    <a:pt x="745" y="163"/>
                    <a:pt x="746" y="165"/>
                    <a:pt x="747" y="166"/>
                  </a:cubicBezTo>
                  <a:cubicBezTo>
                    <a:pt x="743" y="169"/>
                    <a:pt x="740" y="166"/>
                    <a:pt x="738" y="162"/>
                  </a:cubicBezTo>
                  <a:cubicBezTo>
                    <a:pt x="738" y="163"/>
                    <a:pt x="737" y="163"/>
                    <a:pt x="737" y="163"/>
                  </a:cubicBezTo>
                  <a:cubicBezTo>
                    <a:pt x="737" y="164"/>
                    <a:pt x="739" y="167"/>
                    <a:pt x="736" y="167"/>
                  </a:cubicBezTo>
                  <a:cubicBezTo>
                    <a:pt x="736" y="167"/>
                    <a:pt x="733" y="165"/>
                    <a:pt x="733" y="167"/>
                  </a:cubicBezTo>
                  <a:cubicBezTo>
                    <a:pt x="733" y="167"/>
                    <a:pt x="736" y="168"/>
                    <a:pt x="736" y="169"/>
                  </a:cubicBezTo>
                  <a:cubicBezTo>
                    <a:pt x="737" y="169"/>
                    <a:pt x="737" y="169"/>
                    <a:pt x="737" y="169"/>
                  </a:cubicBezTo>
                  <a:cubicBezTo>
                    <a:pt x="737" y="169"/>
                    <a:pt x="737" y="169"/>
                    <a:pt x="737" y="169"/>
                  </a:cubicBezTo>
                  <a:cubicBezTo>
                    <a:pt x="737" y="170"/>
                    <a:pt x="736" y="170"/>
                    <a:pt x="736" y="170"/>
                  </a:cubicBezTo>
                  <a:cubicBezTo>
                    <a:pt x="737" y="171"/>
                    <a:pt x="741" y="169"/>
                    <a:pt x="743" y="169"/>
                  </a:cubicBezTo>
                  <a:cubicBezTo>
                    <a:pt x="745" y="169"/>
                    <a:pt x="747" y="170"/>
                    <a:pt x="749" y="170"/>
                  </a:cubicBezTo>
                  <a:cubicBezTo>
                    <a:pt x="751" y="170"/>
                    <a:pt x="754" y="170"/>
                    <a:pt x="755" y="171"/>
                  </a:cubicBezTo>
                  <a:cubicBezTo>
                    <a:pt x="757" y="172"/>
                    <a:pt x="754" y="172"/>
                    <a:pt x="754" y="173"/>
                  </a:cubicBezTo>
                  <a:cubicBezTo>
                    <a:pt x="754" y="173"/>
                    <a:pt x="755" y="175"/>
                    <a:pt x="755" y="175"/>
                  </a:cubicBezTo>
                  <a:cubicBezTo>
                    <a:pt x="759" y="180"/>
                    <a:pt x="750" y="178"/>
                    <a:pt x="748" y="176"/>
                  </a:cubicBezTo>
                  <a:cubicBezTo>
                    <a:pt x="747" y="175"/>
                    <a:pt x="747" y="174"/>
                    <a:pt x="746" y="173"/>
                  </a:cubicBezTo>
                  <a:cubicBezTo>
                    <a:pt x="745" y="172"/>
                    <a:pt x="744" y="173"/>
                    <a:pt x="743" y="173"/>
                  </a:cubicBezTo>
                  <a:cubicBezTo>
                    <a:pt x="740" y="173"/>
                    <a:pt x="733" y="171"/>
                    <a:pt x="732" y="172"/>
                  </a:cubicBezTo>
                  <a:cubicBezTo>
                    <a:pt x="732" y="173"/>
                    <a:pt x="731" y="173"/>
                    <a:pt x="731" y="174"/>
                  </a:cubicBezTo>
                  <a:cubicBezTo>
                    <a:pt x="733" y="173"/>
                    <a:pt x="734" y="173"/>
                    <a:pt x="736" y="173"/>
                  </a:cubicBezTo>
                  <a:cubicBezTo>
                    <a:pt x="737" y="173"/>
                    <a:pt x="738" y="174"/>
                    <a:pt x="739" y="174"/>
                  </a:cubicBezTo>
                  <a:cubicBezTo>
                    <a:pt x="739" y="174"/>
                    <a:pt x="739" y="174"/>
                    <a:pt x="739" y="174"/>
                  </a:cubicBezTo>
                  <a:cubicBezTo>
                    <a:pt x="740" y="174"/>
                    <a:pt x="741" y="174"/>
                    <a:pt x="742" y="174"/>
                  </a:cubicBezTo>
                  <a:cubicBezTo>
                    <a:pt x="743" y="174"/>
                    <a:pt x="743" y="175"/>
                    <a:pt x="744" y="175"/>
                  </a:cubicBezTo>
                  <a:cubicBezTo>
                    <a:pt x="744" y="175"/>
                    <a:pt x="745" y="175"/>
                    <a:pt x="745" y="176"/>
                  </a:cubicBezTo>
                  <a:cubicBezTo>
                    <a:pt x="745" y="177"/>
                    <a:pt x="742" y="176"/>
                    <a:pt x="742" y="176"/>
                  </a:cubicBezTo>
                  <a:cubicBezTo>
                    <a:pt x="741" y="176"/>
                    <a:pt x="734" y="179"/>
                    <a:pt x="734" y="177"/>
                  </a:cubicBezTo>
                  <a:cubicBezTo>
                    <a:pt x="734" y="179"/>
                    <a:pt x="735" y="180"/>
                    <a:pt x="733" y="182"/>
                  </a:cubicBezTo>
                  <a:cubicBezTo>
                    <a:pt x="732" y="184"/>
                    <a:pt x="731" y="185"/>
                    <a:pt x="731" y="187"/>
                  </a:cubicBezTo>
                  <a:cubicBezTo>
                    <a:pt x="731" y="187"/>
                    <a:pt x="731" y="187"/>
                    <a:pt x="731" y="187"/>
                  </a:cubicBezTo>
                  <a:cubicBezTo>
                    <a:pt x="732" y="187"/>
                    <a:pt x="732" y="186"/>
                    <a:pt x="732" y="186"/>
                  </a:cubicBezTo>
                  <a:cubicBezTo>
                    <a:pt x="732" y="186"/>
                    <a:pt x="732" y="185"/>
                    <a:pt x="732" y="185"/>
                  </a:cubicBezTo>
                  <a:cubicBezTo>
                    <a:pt x="733" y="183"/>
                    <a:pt x="733" y="181"/>
                    <a:pt x="735" y="180"/>
                  </a:cubicBezTo>
                  <a:cubicBezTo>
                    <a:pt x="736" y="179"/>
                    <a:pt x="738" y="180"/>
                    <a:pt x="740" y="179"/>
                  </a:cubicBezTo>
                  <a:cubicBezTo>
                    <a:pt x="741" y="178"/>
                    <a:pt x="746" y="178"/>
                    <a:pt x="747" y="179"/>
                  </a:cubicBezTo>
                  <a:cubicBezTo>
                    <a:pt x="749" y="182"/>
                    <a:pt x="744" y="182"/>
                    <a:pt x="743" y="184"/>
                  </a:cubicBezTo>
                  <a:cubicBezTo>
                    <a:pt x="744" y="184"/>
                    <a:pt x="744" y="184"/>
                    <a:pt x="745" y="183"/>
                  </a:cubicBezTo>
                  <a:cubicBezTo>
                    <a:pt x="746" y="183"/>
                    <a:pt x="747" y="183"/>
                    <a:pt x="748" y="183"/>
                  </a:cubicBezTo>
                  <a:cubicBezTo>
                    <a:pt x="750" y="182"/>
                    <a:pt x="751" y="183"/>
                    <a:pt x="753" y="184"/>
                  </a:cubicBezTo>
                  <a:cubicBezTo>
                    <a:pt x="755" y="185"/>
                    <a:pt x="755" y="193"/>
                    <a:pt x="754" y="194"/>
                  </a:cubicBezTo>
                  <a:cubicBezTo>
                    <a:pt x="753" y="195"/>
                    <a:pt x="750" y="196"/>
                    <a:pt x="748" y="196"/>
                  </a:cubicBezTo>
                  <a:cubicBezTo>
                    <a:pt x="746" y="196"/>
                    <a:pt x="744" y="194"/>
                    <a:pt x="742" y="195"/>
                  </a:cubicBezTo>
                  <a:cubicBezTo>
                    <a:pt x="742" y="197"/>
                    <a:pt x="747" y="197"/>
                    <a:pt x="748" y="198"/>
                  </a:cubicBezTo>
                  <a:cubicBezTo>
                    <a:pt x="749" y="198"/>
                    <a:pt x="750" y="199"/>
                    <a:pt x="751" y="199"/>
                  </a:cubicBezTo>
                  <a:cubicBezTo>
                    <a:pt x="752" y="201"/>
                    <a:pt x="751" y="204"/>
                    <a:pt x="749" y="205"/>
                  </a:cubicBezTo>
                  <a:cubicBezTo>
                    <a:pt x="748" y="206"/>
                    <a:pt x="749" y="206"/>
                    <a:pt x="748" y="206"/>
                  </a:cubicBezTo>
                  <a:cubicBezTo>
                    <a:pt x="747" y="206"/>
                    <a:pt x="745" y="205"/>
                    <a:pt x="745" y="205"/>
                  </a:cubicBezTo>
                  <a:cubicBezTo>
                    <a:pt x="744" y="205"/>
                    <a:pt x="743" y="205"/>
                    <a:pt x="743" y="205"/>
                  </a:cubicBezTo>
                  <a:cubicBezTo>
                    <a:pt x="742" y="205"/>
                    <a:pt x="742" y="205"/>
                    <a:pt x="742" y="205"/>
                  </a:cubicBezTo>
                  <a:cubicBezTo>
                    <a:pt x="738" y="206"/>
                    <a:pt x="748" y="209"/>
                    <a:pt x="748" y="210"/>
                  </a:cubicBezTo>
                  <a:cubicBezTo>
                    <a:pt x="750" y="211"/>
                    <a:pt x="747" y="213"/>
                    <a:pt x="746" y="213"/>
                  </a:cubicBezTo>
                  <a:cubicBezTo>
                    <a:pt x="744" y="213"/>
                    <a:pt x="744" y="213"/>
                    <a:pt x="742" y="214"/>
                  </a:cubicBezTo>
                  <a:cubicBezTo>
                    <a:pt x="741" y="215"/>
                    <a:pt x="740" y="217"/>
                    <a:pt x="738" y="215"/>
                  </a:cubicBezTo>
                  <a:cubicBezTo>
                    <a:pt x="736" y="215"/>
                    <a:pt x="731" y="213"/>
                    <a:pt x="731" y="216"/>
                  </a:cubicBezTo>
                  <a:cubicBezTo>
                    <a:pt x="731" y="218"/>
                    <a:pt x="735" y="220"/>
                    <a:pt x="732" y="223"/>
                  </a:cubicBezTo>
                  <a:cubicBezTo>
                    <a:pt x="733" y="222"/>
                    <a:pt x="733" y="227"/>
                    <a:pt x="733" y="228"/>
                  </a:cubicBezTo>
                  <a:cubicBezTo>
                    <a:pt x="733" y="230"/>
                    <a:pt x="730" y="234"/>
                    <a:pt x="728" y="234"/>
                  </a:cubicBezTo>
                  <a:cubicBezTo>
                    <a:pt x="728" y="234"/>
                    <a:pt x="728" y="232"/>
                    <a:pt x="728" y="232"/>
                  </a:cubicBezTo>
                  <a:cubicBezTo>
                    <a:pt x="726" y="233"/>
                    <a:pt x="726" y="234"/>
                    <a:pt x="724" y="235"/>
                  </a:cubicBezTo>
                  <a:cubicBezTo>
                    <a:pt x="723" y="235"/>
                    <a:pt x="722" y="234"/>
                    <a:pt x="721" y="235"/>
                  </a:cubicBezTo>
                  <a:cubicBezTo>
                    <a:pt x="720" y="235"/>
                    <a:pt x="719" y="236"/>
                    <a:pt x="718" y="235"/>
                  </a:cubicBezTo>
                  <a:cubicBezTo>
                    <a:pt x="717" y="235"/>
                    <a:pt x="716" y="235"/>
                    <a:pt x="715" y="234"/>
                  </a:cubicBezTo>
                  <a:cubicBezTo>
                    <a:pt x="715" y="234"/>
                    <a:pt x="715" y="234"/>
                    <a:pt x="714" y="234"/>
                  </a:cubicBezTo>
                  <a:cubicBezTo>
                    <a:pt x="714" y="234"/>
                    <a:pt x="711" y="231"/>
                    <a:pt x="710" y="230"/>
                  </a:cubicBezTo>
                  <a:cubicBezTo>
                    <a:pt x="709" y="229"/>
                    <a:pt x="709" y="226"/>
                    <a:pt x="707" y="224"/>
                  </a:cubicBezTo>
                  <a:cubicBezTo>
                    <a:pt x="707" y="225"/>
                    <a:pt x="707" y="225"/>
                    <a:pt x="707" y="225"/>
                  </a:cubicBezTo>
                  <a:cubicBezTo>
                    <a:pt x="707" y="225"/>
                    <a:pt x="707" y="225"/>
                    <a:pt x="707" y="225"/>
                  </a:cubicBezTo>
                  <a:cubicBezTo>
                    <a:pt x="708" y="227"/>
                    <a:pt x="707" y="228"/>
                    <a:pt x="708" y="230"/>
                  </a:cubicBezTo>
                  <a:cubicBezTo>
                    <a:pt x="708" y="232"/>
                    <a:pt x="710" y="231"/>
                    <a:pt x="711" y="233"/>
                  </a:cubicBezTo>
                  <a:cubicBezTo>
                    <a:pt x="713" y="236"/>
                    <a:pt x="706" y="234"/>
                    <a:pt x="705" y="234"/>
                  </a:cubicBezTo>
                  <a:cubicBezTo>
                    <a:pt x="704" y="236"/>
                    <a:pt x="707" y="238"/>
                    <a:pt x="708" y="238"/>
                  </a:cubicBezTo>
                  <a:cubicBezTo>
                    <a:pt x="710" y="238"/>
                    <a:pt x="710" y="236"/>
                    <a:pt x="711" y="235"/>
                  </a:cubicBezTo>
                  <a:cubicBezTo>
                    <a:pt x="712" y="235"/>
                    <a:pt x="715" y="235"/>
                    <a:pt x="715" y="237"/>
                  </a:cubicBezTo>
                  <a:cubicBezTo>
                    <a:pt x="716" y="237"/>
                    <a:pt x="716" y="237"/>
                    <a:pt x="716" y="237"/>
                  </a:cubicBezTo>
                  <a:cubicBezTo>
                    <a:pt x="717" y="237"/>
                    <a:pt x="718" y="237"/>
                    <a:pt x="719" y="238"/>
                  </a:cubicBezTo>
                  <a:cubicBezTo>
                    <a:pt x="718" y="239"/>
                    <a:pt x="718" y="240"/>
                    <a:pt x="717" y="241"/>
                  </a:cubicBezTo>
                  <a:cubicBezTo>
                    <a:pt x="718" y="242"/>
                    <a:pt x="721" y="232"/>
                    <a:pt x="725" y="238"/>
                  </a:cubicBezTo>
                  <a:cubicBezTo>
                    <a:pt x="727" y="241"/>
                    <a:pt x="723" y="243"/>
                    <a:pt x="724" y="245"/>
                  </a:cubicBezTo>
                  <a:cubicBezTo>
                    <a:pt x="725" y="247"/>
                    <a:pt x="727" y="245"/>
                    <a:pt x="726" y="248"/>
                  </a:cubicBezTo>
                  <a:cubicBezTo>
                    <a:pt x="727" y="248"/>
                    <a:pt x="727" y="249"/>
                    <a:pt x="728" y="249"/>
                  </a:cubicBezTo>
                  <a:cubicBezTo>
                    <a:pt x="728" y="248"/>
                    <a:pt x="728" y="248"/>
                    <a:pt x="728" y="247"/>
                  </a:cubicBezTo>
                  <a:cubicBezTo>
                    <a:pt x="729" y="246"/>
                    <a:pt x="729" y="244"/>
                    <a:pt x="731" y="244"/>
                  </a:cubicBezTo>
                  <a:cubicBezTo>
                    <a:pt x="731" y="244"/>
                    <a:pt x="734" y="245"/>
                    <a:pt x="733" y="245"/>
                  </a:cubicBezTo>
                  <a:cubicBezTo>
                    <a:pt x="736" y="247"/>
                    <a:pt x="734" y="255"/>
                    <a:pt x="731" y="257"/>
                  </a:cubicBezTo>
                  <a:cubicBezTo>
                    <a:pt x="729" y="260"/>
                    <a:pt x="730" y="258"/>
                    <a:pt x="728" y="257"/>
                  </a:cubicBezTo>
                  <a:cubicBezTo>
                    <a:pt x="727" y="256"/>
                    <a:pt x="727" y="259"/>
                    <a:pt x="727" y="260"/>
                  </a:cubicBezTo>
                  <a:cubicBezTo>
                    <a:pt x="726" y="260"/>
                    <a:pt x="726" y="261"/>
                    <a:pt x="725" y="261"/>
                  </a:cubicBezTo>
                  <a:cubicBezTo>
                    <a:pt x="725" y="261"/>
                    <a:pt x="725" y="262"/>
                    <a:pt x="724" y="262"/>
                  </a:cubicBezTo>
                  <a:cubicBezTo>
                    <a:pt x="725" y="264"/>
                    <a:pt x="725" y="264"/>
                    <a:pt x="722" y="264"/>
                  </a:cubicBezTo>
                  <a:cubicBezTo>
                    <a:pt x="722" y="264"/>
                    <a:pt x="722" y="264"/>
                    <a:pt x="721" y="264"/>
                  </a:cubicBezTo>
                  <a:cubicBezTo>
                    <a:pt x="720" y="265"/>
                    <a:pt x="720" y="267"/>
                    <a:pt x="718" y="266"/>
                  </a:cubicBezTo>
                  <a:cubicBezTo>
                    <a:pt x="717" y="266"/>
                    <a:pt x="716" y="267"/>
                    <a:pt x="715" y="267"/>
                  </a:cubicBezTo>
                  <a:cubicBezTo>
                    <a:pt x="715" y="268"/>
                    <a:pt x="714" y="268"/>
                    <a:pt x="713" y="268"/>
                  </a:cubicBezTo>
                  <a:cubicBezTo>
                    <a:pt x="713" y="268"/>
                    <a:pt x="713" y="269"/>
                    <a:pt x="712" y="268"/>
                  </a:cubicBezTo>
                  <a:cubicBezTo>
                    <a:pt x="710" y="266"/>
                    <a:pt x="718" y="260"/>
                    <a:pt x="712" y="258"/>
                  </a:cubicBezTo>
                  <a:cubicBezTo>
                    <a:pt x="711" y="258"/>
                    <a:pt x="711" y="258"/>
                    <a:pt x="711" y="258"/>
                  </a:cubicBezTo>
                  <a:cubicBezTo>
                    <a:pt x="711" y="258"/>
                    <a:pt x="712" y="257"/>
                    <a:pt x="711" y="257"/>
                  </a:cubicBezTo>
                  <a:cubicBezTo>
                    <a:pt x="711" y="257"/>
                    <a:pt x="711" y="257"/>
                    <a:pt x="711" y="257"/>
                  </a:cubicBezTo>
                  <a:cubicBezTo>
                    <a:pt x="711" y="258"/>
                    <a:pt x="710" y="258"/>
                    <a:pt x="710" y="258"/>
                  </a:cubicBezTo>
                  <a:cubicBezTo>
                    <a:pt x="709" y="260"/>
                    <a:pt x="708" y="260"/>
                    <a:pt x="707" y="258"/>
                  </a:cubicBezTo>
                  <a:cubicBezTo>
                    <a:pt x="706" y="257"/>
                    <a:pt x="706" y="257"/>
                    <a:pt x="706" y="256"/>
                  </a:cubicBezTo>
                  <a:cubicBezTo>
                    <a:pt x="705" y="256"/>
                    <a:pt x="705" y="255"/>
                    <a:pt x="704" y="255"/>
                  </a:cubicBezTo>
                  <a:cubicBezTo>
                    <a:pt x="704" y="254"/>
                    <a:pt x="704" y="254"/>
                    <a:pt x="704" y="254"/>
                  </a:cubicBezTo>
                  <a:cubicBezTo>
                    <a:pt x="704" y="253"/>
                    <a:pt x="704" y="253"/>
                    <a:pt x="703" y="253"/>
                  </a:cubicBezTo>
                  <a:cubicBezTo>
                    <a:pt x="703" y="253"/>
                    <a:pt x="703" y="252"/>
                    <a:pt x="703" y="251"/>
                  </a:cubicBezTo>
                  <a:cubicBezTo>
                    <a:pt x="702" y="250"/>
                    <a:pt x="702" y="250"/>
                    <a:pt x="701" y="249"/>
                  </a:cubicBezTo>
                  <a:cubicBezTo>
                    <a:pt x="701" y="250"/>
                    <a:pt x="701" y="250"/>
                    <a:pt x="701" y="251"/>
                  </a:cubicBezTo>
                  <a:cubicBezTo>
                    <a:pt x="702" y="252"/>
                    <a:pt x="702" y="253"/>
                    <a:pt x="703" y="254"/>
                  </a:cubicBezTo>
                  <a:cubicBezTo>
                    <a:pt x="703" y="255"/>
                    <a:pt x="704" y="255"/>
                    <a:pt x="705" y="256"/>
                  </a:cubicBezTo>
                  <a:cubicBezTo>
                    <a:pt x="707" y="257"/>
                    <a:pt x="704" y="261"/>
                    <a:pt x="702" y="262"/>
                  </a:cubicBezTo>
                  <a:cubicBezTo>
                    <a:pt x="701" y="262"/>
                    <a:pt x="700" y="261"/>
                    <a:pt x="699" y="259"/>
                  </a:cubicBezTo>
                  <a:cubicBezTo>
                    <a:pt x="699" y="259"/>
                    <a:pt x="699" y="258"/>
                    <a:pt x="699" y="257"/>
                  </a:cubicBezTo>
                  <a:cubicBezTo>
                    <a:pt x="699" y="257"/>
                    <a:pt x="698" y="256"/>
                    <a:pt x="698" y="255"/>
                  </a:cubicBezTo>
                  <a:cubicBezTo>
                    <a:pt x="698" y="253"/>
                    <a:pt x="696" y="253"/>
                    <a:pt x="697" y="251"/>
                  </a:cubicBezTo>
                  <a:cubicBezTo>
                    <a:pt x="695" y="253"/>
                    <a:pt x="700" y="260"/>
                    <a:pt x="697" y="261"/>
                  </a:cubicBezTo>
                  <a:cubicBezTo>
                    <a:pt x="695" y="262"/>
                    <a:pt x="693" y="257"/>
                    <a:pt x="692" y="255"/>
                  </a:cubicBezTo>
                  <a:cubicBezTo>
                    <a:pt x="691" y="254"/>
                    <a:pt x="690" y="254"/>
                    <a:pt x="690" y="256"/>
                  </a:cubicBezTo>
                  <a:cubicBezTo>
                    <a:pt x="691" y="257"/>
                    <a:pt x="692" y="259"/>
                    <a:pt x="690" y="260"/>
                  </a:cubicBezTo>
                  <a:cubicBezTo>
                    <a:pt x="689" y="261"/>
                    <a:pt x="685" y="257"/>
                    <a:pt x="686" y="256"/>
                  </a:cubicBezTo>
                  <a:cubicBezTo>
                    <a:pt x="685" y="258"/>
                    <a:pt x="686" y="259"/>
                    <a:pt x="686" y="261"/>
                  </a:cubicBezTo>
                  <a:cubicBezTo>
                    <a:pt x="687" y="261"/>
                    <a:pt x="690" y="262"/>
                    <a:pt x="690" y="264"/>
                  </a:cubicBezTo>
                  <a:cubicBezTo>
                    <a:pt x="689" y="266"/>
                    <a:pt x="686" y="265"/>
                    <a:pt x="685" y="264"/>
                  </a:cubicBezTo>
                  <a:cubicBezTo>
                    <a:pt x="683" y="264"/>
                    <a:pt x="680" y="264"/>
                    <a:pt x="678" y="262"/>
                  </a:cubicBezTo>
                  <a:cubicBezTo>
                    <a:pt x="676" y="261"/>
                    <a:pt x="679" y="258"/>
                    <a:pt x="677" y="257"/>
                  </a:cubicBezTo>
                  <a:cubicBezTo>
                    <a:pt x="677" y="258"/>
                    <a:pt x="676" y="259"/>
                    <a:pt x="675" y="259"/>
                  </a:cubicBezTo>
                  <a:cubicBezTo>
                    <a:pt x="677" y="262"/>
                    <a:pt x="673" y="263"/>
                    <a:pt x="671" y="261"/>
                  </a:cubicBezTo>
                  <a:cubicBezTo>
                    <a:pt x="670" y="260"/>
                    <a:pt x="671" y="257"/>
                    <a:pt x="669" y="255"/>
                  </a:cubicBezTo>
                  <a:cubicBezTo>
                    <a:pt x="669" y="257"/>
                    <a:pt x="670" y="259"/>
                    <a:pt x="670" y="261"/>
                  </a:cubicBezTo>
                  <a:cubicBezTo>
                    <a:pt x="669" y="263"/>
                    <a:pt x="668" y="263"/>
                    <a:pt x="667" y="261"/>
                  </a:cubicBezTo>
                  <a:cubicBezTo>
                    <a:pt x="667" y="262"/>
                    <a:pt x="665" y="262"/>
                    <a:pt x="664" y="262"/>
                  </a:cubicBezTo>
                  <a:cubicBezTo>
                    <a:pt x="663" y="261"/>
                    <a:pt x="664" y="260"/>
                    <a:pt x="664" y="259"/>
                  </a:cubicBezTo>
                  <a:cubicBezTo>
                    <a:pt x="664" y="257"/>
                    <a:pt x="663" y="256"/>
                    <a:pt x="663" y="255"/>
                  </a:cubicBezTo>
                  <a:cubicBezTo>
                    <a:pt x="662" y="253"/>
                    <a:pt x="663" y="251"/>
                    <a:pt x="663" y="249"/>
                  </a:cubicBezTo>
                  <a:cubicBezTo>
                    <a:pt x="662" y="252"/>
                    <a:pt x="663" y="254"/>
                    <a:pt x="662" y="257"/>
                  </a:cubicBezTo>
                  <a:cubicBezTo>
                    <a:pt x="662" y="258"/>
                    <a:pt x="661" y="261"/>
                    <a:pt x="661" y="261"/>
                  </a:cubicBezTo>
                  <a:cubicBezTo>
                    <a:pt x="661" y="261"/>
                    <a:pt x="663" y="254"/>
                    <a:pt x="661" y="256"/>
                  </a:cubicBezTo>
                  <a:cubicBezTo>
                    <a:pt x="660" y="258"/>
                    <a:pt x="661" y="263"/>
                    <a:pt x="658" y="259"/>
                  </a:cubicBezTo>
                  <a:cubicBezTo>
                    <a:pt x="655" y="256"/>
                    <a:pt x="655" y="254"/>
                    <a:pt x="656" y="251"/>
                  </a:cubicBezTo>
                  <a:cubicBezTo>
                    <a:pt x="657" y="249"/>
                    <a:pt x="657" y="248"/>
                    <a:pt x="658" y="246"/>
                  </a:cubicBezTo>
                  <a:cubicBezTo>
                    <a:pt x="659" y="245"/>
                    <a:pt x="661" y="244"/>
                    <a:pt x="662" y="242"/>
                  </a:cubicBezTo>
                  <a:cubicBezTo>
                    <a:pt x="662" y="242"/>
                    <a:pt x="663" y="242"/>
                    <a:pt x="663" y="242"/>
                  </a:cubicBezTo>
                  <a:cubicBezTo>
                    <a:pt x="663" y="241"/>
                    <a:pt x="663" y="241"/>
                    <a:pt x="663" y="241"/>
                  </a:cubicBezTo>
                  <a:cubicBezTo>
                    <a:pt x="665" y="238"/>
                    <a:pt x="668" y="242"/>
                    <a:pt x="670" y="240"/>
                  </a:cubicBezTo>
                  <a:cubicBezTo>
                    <a:pt x="671" y="240"/>
                    <a:pt x="670" y="239"/>
                    <a:pt x="671" y="239"/>
                  </a:cubicBezTo>
                  <a:cubicBezTo>
                    <a:pt x="672" y="239"/>
                    <a:pt x="673" y="240"/>
                    <a:pt x="674" y="240"/>
                  </a:cubicBezTo>
                  <a:cubicBezTo>
                    <a:pt x="674" y="240"/>
                    <a:pt x="674" y="239"/>
                    <a:pt x="674" y="239"/>
                  </a:cubicBezTo>
                  <a:cubicBezTo>
                    <a:pt x="674" y="239"/>
                    <a:pt x="674" y="239"/>
                    <a:pt x="674" y="238"/>
                  </a:cubicBezTo>
                  <a:cubicBezTo>
                    <a:pt x="673" y="238"/>
                    <a:pt x="672" y="238"/>
                    <a:pt x="671" y="238"/>
                  </a:cubicBezTo>
                  <a:cubicBezTo>
                    <a:pt x="671" y="237"/>
                    <a:pt x="672" y="236"/>
                    <a:pt x="673" y="236"/>
                  </a:cubicBezTo>
                  <a:cubicBezTo>
                    <a:pt x="672" y="235"/>
                    <a:pt x="672" y="236"/>
                    <a:pt x="671" y="235"/>
                  </a:cubicBezTo>
                  <a:cubicBezTo>
                    <a:pt x="671" y="234"/>
                    <a:pt x="672" y="233"/>
                    <a:pt x="673" y="233"/>
                  </a:cubicBezTo>
                  <a:cubicBezTo>
                    <a:pt x="673" y="233"/>
                    <a:pt x="673" y="233"/>
                    <a:pt x="673" y="233"/>
                  </a:cubicBezTo>
                  <a:cubicBezTo>
                    <a:pt x="673" y="232"/>
                    <a:pt x="673" y="232"/>
                    <a:pt x="673" y="232"/>
                  </a:cubicBezTo>
                  <a:cubicBezTo>
                    <a:pt x="672" y="232"/>
                    <a:pt x="671" y="234"/>
                    <a:pt x="669" y="233"/>
                  </a:cubicBezTo>
                  <a:cubicBezTo>
                    <a:pt x="667" y="233"/>
                    <a:pt x="668" y="231"/>
                    <a:pt x="668" y="230"/>
                  </a:cubicBezTo>
                  <a:cubicBezTo>
                    <a:pt x="667" y="228"/>
                    <a:pt x="667" y="227"/>
                    <a:pt x="666" y="225"/>
                  </a:cubicBezTo>
                  <a:cubicBezTo>
                    <a:pt x="665" y="224"/>
                    <a:pt x="666" y="222"/>
                    <a:pt x="665" y="220"/>
                  </a:cubicBezTo>
                  <a:cubicBezTo>
                    <a:pt x="665" y="219"/>
                    <a:pt x="666" y="219"/>
                    <a:pt x="665" y="218"/>
                  </a:cubicBezTo>
                  <a:cubicBezTo>
                    <a:pt x="666" y="219"/>
                    <a:pt x="668" y="217"/>
                    <a:pt x="669" y="216"/>
                  </a:cubicBezTo>
                  <a:cubicBezTo>
                    <a:pt x="672" y="215"/>
                    <a:pt x="675" y="217"/>
                    <a:pt x="676" y="218"/>
                  </a:cubicBezTo>
                  <a:cubicBezTo>
                    <a:pt x="680" y="221"/>
                    <a:pt x="681" y="226"/>
                    <a:pt x="681" y="231"/>
                  </a:cubicBezTo>
                  <a:cubicBezTo>
                    <a:pt x="681" y="231"/>
                    <a:pt x="681" y="230"/>
                    <a:pt x="681" y="230"/>
                  </a:cubicBezTo>
                  <a:cubicBezTo>
                    <a:pt x="682" y="230"/>
                    <a:pt x="682" y="230"/>
                    <a:pt x="682" y="231"/>
                  </a:cubicBezTo>
                  <a:cubicBezTo>
                    <a:pt x="685" y="231"/>
                    <a:pt x="687" y="234"/>
                    <a:pt x="689" y="235"/>
                  </a:cubicBezTo>
                  <a:cubicBezTo>
                    <a:pt x="686" y="230"/>
                    <a:pt x="695" y="234"/>
                    <a:pt x="696" y="233"/>
                  </a:cubicBezTo>
                  <a:cubicBezTo>
                    <a:pt x="696" y="233"/>
                    <a:pt x="694" y="231"/>
                    <a:pt x="694" y="230"/>
                  </a:cubicBezTo>
                  <a:cubicBezTo>
                    <a:pt x="694" y="229"/>
                    <a:pt x="696" y="229"/>
                    <a:pt x="696" y="228"/>
                  </a:cubicBezTo>
                  <a:cubicBezTo>
                    <a:pt x="699" y="226"/>
                    <a:pt x="700" y="222"/>
                    <a:pt x="701" y="218"/>
                  </a:cubicBezTo>
                  <a:cubicBezTo>
                    <a:pt x="702" y="216"/>
                    <a:pt x="702" y="214"/>
                    <a:pt x="703" y="211"/>
                  </a:cubicBezTo>
                  <a:cubicBezTo>
                    <a:pt x="703" y="211"/>
                    <a:pt x="705" y="210"/>
                    <a:pt x="703" y="210"/>
                  </a:cubicBezTo>
                  <a:cubicBezTo>
                    <a:pt x="702" y="210"/>
                    <a:pt x="701" y="212"/>
                    <a:pt x="701" y="213"/>
                  </a:cubicBezTo>
                  <a:cubicBezTo>
                    <a:pt x="699" y="218"/>
                    <a:pt x="699" y="229"/>
                    <a:pt x="691" y="228"/>
                  </a:cubicBezTo>
                  <a:cubicBezTo>
                    <a:pt x="682" y="228"/>
                    <a:pt x="692" y="224"/>
                    <a:pt x="690" y="221"/>
                  </a:cubicBezTo>
                  <a:cubicBezTo>
                    <a:pt x="688" y="221"/>
                    <a:pt x="688" y="226"/>
                    <a:pt x="686" y="225"/>
                  </a:cubicBezTo>
                  <a:cubicBezTo>
                    <a:pt x="683" y="224"/>
                    <a:pt x="686" y="218"/>
                    <a:pt x="686" y="218"/>
                  </a:cubicBezTo>
                  <a:cubicBezTo>
                    <a:pt x="685" y="218"/>
                    <a:pt x="684" y="219"/>
                    <a:pt x="684" y="219"/>
                  </a:cubicBezTo>
                  <a:cubicBezTo>
                    <a:pt x="682" y="215"/>
                    <a:pt x="690" y="218"/>
                    <a:pt x="690" y="216"/>
                  </a:cubicBezTo>
                  <a:cubicBezTo>
                    <a:pt x="690" y="216"/>
                    <a:pt x="689" y="215"/>
                    <a:pt x="689" y="215"/>
                  </a:cubicBezTo>
                  <a:cubicBezTo>
                    <a:pt x="688" y="215"/>
                    <a:pt x="688" y="215"/>
                    <a:pt x="688" y="215"/>
                  </a:cubicBezTo>
                  <a:cubicBezTo>
                    <a:pt x="688" y="215"/>
                    <a:pt x="687" y="215"/>
                    <a:pt x="687" y="215"/>
                  </a:cubicBezTo>
                  <a:cubicBezTo>
                    <a:pt x="686" y="216"/>
                    <a:pt x="681" y="217"/>
                    <a:pt x="682" y="214"/>
                  </a:cubicBezTo>
                  <a:cubicBezTo>
                    <a:pt x="682" y="213"/>
                    <a:pt x="684" y="212"/>
                    <a:pt x="685" y="211"/>
                  </a:cubicBezTo>
                  <a:cubicBezTo>
                    <a:pt x="686" y="211"/>
                    <a:pt x="687" y="212"/>
                    <a:pt x="688" y="211"/>
                  </a:cubicBezTo>
                  <a:cubicBezTo>
                    <a:pt x="689" y="211"/>
                    <a:pt x="689" y="210"/>
                    <a:pt x="690" y="210"/>
                  </a:cubicBezTo>
                  <a:cubicBezTo>
                    <a:pt x="690" y="209"/>
                    <a:pt x="687" y="211"/>
                    <a:pt x="686" y="211"/>
                  </a:cubicBezTo>
                  <a:cubicBezTo>
                    <a:pt x="686" y="210"/>
                    <a:pt x="686" y="208"/>
                    <a:pt x="686" y="207"/>
                  </a:cubicBezTo>
                  <a:cubicBezTo>
                    <a:pt x="686" y="208"/>
                    <a:pt x="689" y="206"/>
                    <a:pt x="688" y="206"/>
                  </a:cubicBezTo>
                  <a:cubicBezTo>
                    <a:pt x="689" y="206"/>
                    <a:pt x="693" y="208"/>
                    <a:pt x="692" y="207"/>
                  </a:cubicBezTo>
                  <a:cubicBezTo>
                    <a:pt x="692" y="207"/>
                    <a:pt x="691" y="207"/>
                    <a:pt x="691" y="206"/>
                  </a:cubicBezTo>
                  <a:cubicBezTo>
                    <a:pt x="691" y="206"/>
                    <a:pt x="691" y="206"/>
                    <a:pt x="691" y="206"/>
                  </a:cubicBezTo>
                  <a:cubicBezTo>
                    <a:pt x="690" y="206"/>
                    <a:pt x="690" y="206"/>
                    <a:pt x="690" y="206"/>
                  </a:cubicBezTo>
                  <a:cubicBezTo>
                    <a:pt x="690" y="206"/>
                    <a:pt x="689" y="206"/>
                    <a:pt x="688" y="206"/>
                  </a:cubicBezTo>
                  <a:cubicBezTo>
                    <a:pt x="688" y="206"/>
                    <a:pt x="687" y="206"/>
                    <a:pt x="687" y="206"/>
                  </a:cubicBezTo>
                  <a:cubicBezTo>
                    <a:pt x="685" y="206"/>
                    <a:pt x="687" y="202"/>
                    <a:pt x="688" y="202"/>
                  </a:cubicBezTo>
                  <a:cubicBezTo>
                    <a:pt x="685" y="202"/>
                    <a:pt x="689" y="195"/>
                    <a:pt x="688" y="194"/>
                  </a:cubicBezTo>
                  <a:cubicBezTo>
                    <a:pt x="688" y="195"/>
                    <a:pt x="687" y="196"/>
                    <a:pt x="687" y="197"/>
                  </a:cubicBezTo>
                  <a:cubicBezTo>
                    <a:pt x="686" y="198"/>
                    <a:pt x="686" y="199"/>
                    <a:pt x="686" y="201"/>
                  </a:cubicBezTo>
                  <a:cubicBezTo>
                    <a:pt x="686" y="203"/>
                    <a:pt x="685" y="206"/>
                    <a:pt x="683" y="208"/>
                  </a:cubicBezTo>
                  <a:cubicBezTo>
                    <a:pt x="682" y="210"/>
                    <a:pt x="678" y="212"/>
                    <a:pt x="677" y="209"/>
                  </a:cubicBezTo>
                  <a:cubicBezTo>
                    <a:pt x="677" y="208"/>
                    <a:pt x="678" y="208"/>
                    <a:pt x="679" y="207"/>
                  </a:cubicBezTo>
                  <a:cubicBezTo>
                    <a:pt x="679" y="206"/>
                    <a:pt x="679" y="204"/>
                    <a:pt x="680" y="203"/>
                  </a:cubicBezTo>
                  <a:cubicBezTo>
                    <a:pt x="680" y="203"/>
                    <a:pt x="680" y="201"/>
                    <a:pt x="680" y="201"/>
                  </a:cubicBezTo>
                  <a:cubicBezTo>
                    <a:pt x="678" y="200"/>
                    <a:pt x="679" y="208"/>
                    <a:pt x="676" y="206"/>
                  </a:cubicBezTo>
                  <a:cubicBezTo>
                    <a:pt x="676" y="208"/>
                    <a:pt x="672" y="211"/>
                    <a:pt x="670" y="209"/>
                  </a:cubicBezTo>
                  <a:cubicBezTo>
                    <a:pt x="669" y="208"/>
                    <a:pt x="671" y="207"/>
                    <a:pt x="671" y="205"/>
                  </a:cubicBezTo>
                  <a:cubicBezTo>
                    <a:pt x="671" y="205"/>
                    <a:pt x="670" y="204"/>
                    <a:pt x="669" y="203"/>
                  </a:cubicBezTo>
                  <a:cubicBezTo>
                    <a:pt x="669" y="202"/>
                    <a:pt x="669" y="200"/>
                    <a:pt x="669" y="199"/>
                  </a:cubicBezTo>
                  <a:cubicBezTo>
                    <a:pt x="670" y="197"/>
                    <a:pt x="670" y="196"/>
                    <a:pt x="672" y="195"/>
                  </a:cubicBezTo>
                  <a:cubicBezTo>
                    <a:pt x="672" y="195"/>
                    <a:pt x="674" y="195"/>
                    <a:pt x="674" y="194"/>
                  </a:cubicBezTo>
                  <a:cubicBezTo>
                    <a:pt x="674" y="194"/>
                    <a:pt x="672" y="194"/>
                    <a:pt x="672" y="194"/>
                  </a:cubicBezTo>
                  <a:cubicBezTo>
                    <a:pt x="672" y="193"/>
                    <a:pt x="672" y="192"/>
                    <a:pt x="672" y="192"/>
                  </a:cubicBezTo>
                  <a:cubicBezTo>
                    <a:pt x="673" y="190"/>
                    <a:pt x="673" y="188"/>
                    <a:pt x="674" y="187"/>
                  </a:cubicBezTo>
                  <a:cubicBezTo>
                    <a:pt x="676" y="186"/>
                    <a:pt x="678" y="186"/>
                    <a:pt x="679" y="185"/>
                  </a:cubicBezTo>
                  <a:cubicBezTo>
                    <a:pt x="681" y="184"/>
                    <a:pt x="683" y="183"/>
                    <a:pt x="685" y="183"/>
                  </a:cubicBezTo>
                  <a:cubicBezTo>
                    <a:pt x="688" y="182"/>
                    <a:pt x="693" y="184"/>
                    <a:pt x="696" y="186"/>
                  </a:cubicBezTo>
                  <a:cubicBezTo>
                    <a:pt x="697" y="187"/>
                    <a:pt x="698" y="188"/>
                    <a:pt x="700" y="190"/>
                  </a:cubicBezTo>
                  <a:cubicBezTo>
                    <a:pt x="701" y="191"/>
                    <a:pt x="702" y="194"/>
                    <a:pt x="704" y="194"/>
                  </a:cubicBezTo>
                  <a:cubicBezTo>
                    <a:pt x="704" y="194"/>
                    <a:pt x="703" y="190"/>
                    <a:pt x="703" y="190"/>
                  </a:cubicBezTo>
                  <a:cubicBezTo>
                    <a:pt x="703" y="189"/>
                    <a:pt x="704" y="190"/>
                    <a:pt x="704" y="189"/>
                  </a:cubicBezTo>
                  <a:cubicBezTo>
                    <a:pt x="704" y="189"/>
                    <a:pt x="697" y="187"/>
                    <a:pt x="698" y="185"/>
                  </a:cubicBezTo>
                  <a:cubicBezTo>
                    <a:pt x="699" y="183"/>
                    <a:pt x="705" y="185"/>
                    <a:pt x="707" y="184"/>
                  </a:cubicBezTo>
                  <a:cubicBezTo>
                    <a:pt x="708" y="184"/>
                    <a:pt x="708" y="183"/>
                    <a:pt x="708" y="182"/>
                  </a:cubicBezTo>
                  <a:cubicBezTo>
                    <a:pt x="709" y="180"/>
                    <a:pt x="709" y="179"/>
                    <a:pt x="709" y="177"/>
                  </a:cubicBezTo>
                  <a:cubicBezTo>
                    <a:pt x="707" y="178"/>
                    <a:pt x="707" y="181"/>
                    <a:pt x="705" y="182"/>
                  </a:cubicBezTo>
                  <a:cubicBezTo>
                    <a:pt x="703" y="183"/>
                    <a:pt x="702" y="182"/>
                    <a:pt x="700" y="182"/>
                  </a:cubicBezTo>
                  <a:cubicBezTo>
                    <a:pt x="698" y="181"/>
                    <a:pt x="696" y="182"/>
                    <a:pt x="694" y="181"/>
                  </a:cubicBezTo>
                  <a:cubicBezTo>
                    <a:pt x="692" y="181"/>
                    <a:pt x="689" y="179"/>
                    <a:pt x="688" y="178"/>
                  </a:cubicBezTo>
                  <a:cubicBezTo>
                    <a:pt x="687" y="177"/>
                    <a:pt x="688" y="175"/>
                    <a:pt x="690" y="174"/>
                  </a:cubicBezTo>
                  <a:cubicBezTo>
                    <a:pt x="692" y="174"/>
                    <a:pt x="692" y="176"/>
                    <a:pt x="693" y="177"/>
                  </a:cubicBezTo>
                  <a:cubicBezTo>
                    <a:pt x="694" y="178"/>
                    <a:pt x="696" y="179"/>
                    <a:pt x="697" y="177"/>
                  </a:cubicBezTo>
                  <a:cubicBezTo>
                    <a:pt x="696" y="177"/>
                    <a:pt x="696" y="178"/>
                    <a:pt x="695" y="177"/>
                  </a:cubicBezTo>
                  <a:cubicBezTo>
                    <a:pt x="695" y="176"/>
                    <a:pt x="694" y="176"/>
                    <a:pt x="693" y="175"/>
                  </a:cubicBezTo>
                  <a:cubicBezTo>
                    <a:pt x="693" y="174"/>
                    <a:pt x="693" y="172"/>
                    <a:pt x="693" y="171"/>
                  </a:cubicBezTo>
                  <a:cubicBezTo>
                    <a:pt x="689" y="175"/>
                    <a:pt x="690" y="167"/>
                    <a:pt x="690" y="165"/>
                  </a:cubicBezTo>
                  <a:cubicBezTo>
                    <a:pt x="689" y="163"/>
                    <a:pt x="688" y="162"/>
                    <a:pt x="686" y="160"/>
                  </a:cubicBezTo>
                  <a:cubicBezTo>
                    <a:pt x="685" y="158"/>
                    <a:pt x="685" y="156"/>
                    <a:pt x="683" y="155"/>
                  </a:cubicBezTo>
                  <a:cubicBezTo>
                    <a:pt x="680" y="152"/>
                    <a:pt x="676" y="153"/>
                    <a:pt x="676" y="148"/>
                  </a:cubicBezTo>
                  <a:cubicBezTo>
                    <a:pt x="676" y="146"/>
                    <a:pt x="676" y="145"/>
                    <a:pt x="677" y="144"/>
                  </a:cubicBezTo>
                  <a:cubicBezTo>
                    <a:pt x="679" y="143"/>
                    <a:pt x="681" y="145"/>
                    <a:pt x="683" y="146"/>
                  </a:cubicBezTo>
                  <a:cubicBezTo>
                    <a:pt x="685" y="146"/>
                    <a:pt x="684" y="145"/>
                    <a:pt x="682" y="144"/>
                  </a:cubicBezTo>
                  <a:cubicBezTo>
                    <a:pt x="680" y="143"/>
                    <a:pt x="678" y="143"/>
                    <a:pt x="676" y="141"/>
                  </a:cubicBezTo>
                  <a:cubicBezTo>
                    <a:pt x="674" y="139"/>
                    <a:pt x="674" y="134"/>
                    <a:pt x="676" y="131"/>
                  </a:cubicBezTo>
                  <a:cubicBezTo>
                    <a:pt x="677" y="130"/>
                    <a:pt x="679" y="129"/>
                    <a:pt x="680" y="130"/>
                  </a:cubicBezTo>
                  <a:cubicBezTo>
                    <a:pt x="683" y="130"/>
                    <a:pt x="685" y="132"/>
                    <a:pt x="688" y="132"/>
                  </a:cubicBezTo>
                  <a:cubicBezTo>
                    <a:pt x="694" y="131"/>
                    <a:pt x="695" y="135"/>
                    <a:pt x="699" y="140"/>
                  </a:cubicBezTo>
                  <a:cubicBezTo>
                    <a:pt x="700" y="142"/>
                    <a:pt x="703" y="145"/>
                    <a:pt x="704" y="147"/>
                  </a:cubicBezTo>
                  <a:cubicBezTo>
                    <a:pt x="705" y="150"/>
                    <a:pt x="707" y="153"/>
                    <a:pt x="708" y="155"/>
                  </a:cubicBezTo>
                  <a:cubicBezTo>
                    <a:pt x="708" y="155"/>
                    <a:pt x="707" y="156"/>
                    <a:pt x="707" y="157"/>
                  </a:cubicBezTo>
                  <a:cubicBezTo>
                    <a:pt x="708" y="158"/>
                    <a:pt x="708" y="157"/>
                    <a:pt x="709" y="157"/>
                  </a:cubicBezTo>
                  <a:cubicBezTo>
                    <a:pt x="710" y="157"/>
                    <a:pt x="710" y="156"/>
                    <a:pt x="711" y="156"/>
                  </a:cubicBezTo>
                  <a:cubicBezTo>
                    <a:pt x="713" y="157"/>
                    <a:pt x="714" y="158"/>
                    <a:pt x="715" y="159"/>
                  </a:cubicBezTo>
                  <a:cubicBezTo>
                    <a:pt x="715" y="157"/>
                    <a:pt x="717" y="156"/>
                    <a:pt x="719" y="155"/>
                  </a:cubicBezTo>
                  <a:cubicBezTo>
                    <a:pt x="720" y="155"/>
                    <a:pt x="721" y="153"/>
                    <a:pt x="719" y="154"/>
                  </a:cubicBezTo>
                  <a:cubicBezTo>
                    <a:pt x="717" y="154"/>
                    <a:pt x="716" y="155"/>
                    <a:pt x="715" y="155"/>
                  </a:cubicBezTo>
                  <a:cubicBezTo>
                    <a:pt x="714" y="156"/>
                    <a:pt x="711" y="155"/>
                    <a:pt x="712" y="154"/>
                  </a:cubicBezTo>
                  <a:cubicBezTo>
                    <a:pt x="712" y="154"/>
                    <a:pt x="712" y="154"/>
                    <a:pt x="712" y="154"/>
                  </a:cubicBezTo>
                  <a:cubicBezTo>
                    <a:pt x="710" y="153"/>
                    <a:pt x="709" y="152"/>
                    <a:pt x="709" y="150"/>
                  </a:cubicBezTo>
                  <a:cubicBezTo>
                    <a:pt x="708" y="149"/>
                    <a:pt x="708" y="148"/>
                    <a:pt x="708" y="147"/>
                  </a:cubicBezTo>
                  <a:cubicBezTo>
                    <a:pt x="708" y="145"/>
                    <a:pt x="709" y="145"/>
                    <a:pt x="710" y="144"/>
                  </a:cubicBezTo>
                  <a:cubicBezTo>
                    <a:pt x="709" y="143"/>
                    <a:pt x="707" y="143"/>
                    <a:pt x="706" y="143"/>
                  </a:cubicBezTo>
                  <a:cubicBezTo>
                    <a:pt x="705" y="142"/>
                    <a:pt x="704" y="141"/>
                    <a:pt x="703" y="139"/>
                  </a:cubicBezTo>
                  <a:cubicBezTo>
                    <a:pt x="702" y="137"/>
                    <a:pt x="699" y="133"/>
                    <a:pt x="698" y="131"/>
                  </a:cubicBezTo>
                  <a:cubicBezTo>
                    <a:pt x="698" y="127"/>
                    <a:pt x="703" y="127"/>
                    <a:pt x="706" y="127"/>
                  </a:cubicBezTo>
                  <a:cubicBezTo>
                    <a:pt x="709" y="126"/>
                    <a:pt x="712" y="126"/>
                    <a:pt x="714" y="124"/>
                  </a:cubicBezTo>
                  <a:cubicBezTo>
                    <a:pt x="716" y="123"/>
                    <a:pt x="718" y="121"/>
                    <a:pt x="720" y="120"/>
                  </a:cubicBezTo>
                  <a:cubicBezTo>
                    <a:pt x="723" y="120"/>
                    <a:pt x="730" y="123"/>
                    <a:pt x="732" y="119"/>
                  </a:cubicBezTo>
                  <a:cubicBezTo>
                    <a:pt x="731" y="119"/>
                    <a:pt x="729" y="118"/>
                    <a:pt x="728" y="118"/>
                  </a:cubicBezTo>
                  <a:cubicBezTo>
                    <a:pt x="726" y="118"/>
                    <a:pt x="724" y="118"/>
                    <a:pt x="722" y="118"/>
                  </a:cubicBezTo>
                  <a:cubicBezTo>
                    <a:pt x="721" y="119"/>
                    <a:pt x="721" y="118"/>
                    <a:pt x="720" y="118"/>
                  </a:cubicBezTo>
                  <a:cubicBezTo>
                    <a:pt x="720" y="118"/>
                    <a:pt x="719" y="118"/>
                    <a:pt x="719" y="118"/>
                  </a:cubicBezTo>
                  <a:cubicBezTo>
                    <a:pt x="725" y="113"/>
                    <a:pt x="731" y="108"/>
                    <a:pt x="739" y="109"/>
                  </a:cubicBezTo>
                  <a:cubicBezTo>
                    <a:pt x="740" y="108"/>
                    <a:pt x="741" y="109"/>
                    <a:pt x="742" y="108"/>
                  </a:cubicBezTo>
                  <a:cubicBezTo>
                    <a:pt x="743" y="108"/>
                    <a:pt x="742" y="107"/>
                    <a:pt x="742" y="106"/>
                  </a:cubicBezTo>
                  <a:cubicBezTo>
                    <a:pt x="741" y="107"/>
                    <a:pt x="739" y="107"/>
                    <a:pt x="738" y="106"/>
                  </a:cubicBezTo>
                  <a:cubicBezTo>
                    <a:pt x="734" y="106"/>
                    <a:pt x="732" y="107"/>
                    <a:pt x="729" y="107"/>
                  </a:cubicBezTo>
                  <a:cubicBezTo>
                    <a:pt x="726" y="108"/>
                    <a:pt x="726" y="107"/>
                    <a:pt x="726" y="105"/>
                  </a:cubicBezTo>
                  <a:cubicBezTo>
                    <a:pt x="727" y="100"/>
                    <a:pt x="731" y="95"/>
                    <a:pt x="733" y="91"/>
                  </a:cubicBezTo>
                  <a:cubicBezTo>
                    <a:pt x="734" y="90"/>
                    <a:pt x="742" y="84"/>
                    <a:pt x="740" y="83"/>
                  </a:cubicBezTo>
                  <a:cubicBezTo>
                    <a:pt x="738" y="83"/>
                    <a:pt x="735" y="86"/>
                    <a:pt x="734" y="87"/>
                  </a:cubicBezTo>
                  <a:cubicBezTo>
                    <a:pt x="731" y="89"/>
                    <a:pt x="730" y="91"/>
                    <a:pt x="729" y="93"/>
                  </a:cubicBezTo>
                  <a:cubicBezTo>
                    <a:pt x="728" y="95"/>
                    <a:pt x="729" y="98"/>
                    <a:pt x="726" y="97"/>
                  </a:cubicBezTo>
                  <a:cubicBezTo>
                    <a:pt x="725" y="97"/>
                    <a:pt x="723" y="93"/>
                    <a:pt x="723" y="94"/>
                  </a:cubicBezTo>
                  <a:cubicBezTo>
                    <a:pt x="723" y="95"/>
                    <a:pt x="724" y="96"/>
                    <a:pt x="724" y="96"/>
                  </a:cubicBezTo>
                  <a:cubicBezTo>
                    <a:pt x="725" y="97"/>
                    <a:pt x="725" y="98"/>
                    <a:pt x="725" y="98"/>
                  </a:cubicBezTo>
                  <a:cubicBezTo>
                    <a:pt x="725" y="99"/>
                    <a:pt x="723" y="101"/>
                    <a:pt x="723" y="102"/>
                  </a:cubicBezTo>
                  <a:cubicBezTo>
                    <a:pt x="726" y="102"/>
                    <a:pt x="721" y="110"/>
                    <a:pt x="720" y="111"/>
                  </a:cubicBezTo>
                  <a:cubicBezTo>
                    <a:pt x="716" y="115"/>
                    <a:pt x="709" y="118"/>
                    <a:pt x="704" y="120"/>
                  </a:cubicBezTo>
                  <a:cubicBezTo>
                    <a:pt x="703" y="120"/>
                    <a:pt x="702" y="120"/>
                    <a:pt x="702" y="120"/>
                  </a:cubicBezTo>
                  <a:cubicBezTo>
                    <a:pt x="702" y="120"/>
                    <a:pt x="702" y="120"/>
                    <a:pt x="702" y="120"/>
                  </a:cubicBezTo>
                  <a:cubicBezTo>
                    <a:pt x="699" y="121"/>
                    <a:pt x="697" y="119"/>
                    <a:pt x="699" y="116"/>
                  </a:cubicBezTo>
                  <a:cubicBezTo>
                    <a:pt x="700" y="114"/>
                    <a:pt x="703" y="114"/>
                    <a:pt x="705" y="113"/>
                  </a:cubicBezTo>
                  <a:cubicBezTo>
                    <a:pt x="706" y="112"/>
                    <a:pt x="708" y="109"/>
                    <a:pt x="706" y="109"/>
                  </a:cubicBezTo>
                  <a:cubicBezTo>
                    <a:pt x="704" y="109"/>
                    <a:pt x="703" y="112"/>
                    <a:pt x="701" y="113"/>
                  </a:cubicBezTo>
                  <a:cubicBezTo>
                    <a:pt x="700" y="113"/>
                    <a:pt x="695" y="116"/>
                    <a:pt x="696" y="113"/>
                  </a:cubicBezTo>
                  <a:cubicBezTo>
                    <a:pt x="696" y="112"/>
                    <a:pt x="700" y="109"/>
                    <a:pt x="697" y="108"/>
                  </a:cubicBezTo>
                  <a:cubicBezTo>
                    <a:pt x="697" y="110"/>
                    <a:pt x="694" y="111"/>
                    <a:pt x="694" y="114"/>
                  </a:cubicBezTo>
                  <a:cubicBezTo>
                    <a:pt x="694" y="115"/>
                    <a:pt x="694" y="115"/>
                    <a:pt x="694" y="116"/>
                  </a:cubicBezTo>
                  <a:cubicBezTo>
                    <a:pt x="695" y="117"/>
                    <a:pt x="694" y="118"/>
                    <a:pt x="694" y="119"/>
                  </a:cubicBezTo>
                  <a:cubicBezTo>
                    <a:pt x="692" y="122"/>
                    <a:pt x="688" y="122"/>
                    <a:pt x="685" y="122"/>
                  </a:cubicBezTo>
                  <a:cubicBezTo>
                    <a:pt x="684" y="122"/>
                    <a:pt x="682" y="122"/>
                    <a:pt x="681" y="121"/>
                  </a:cubicBezTo>
                  <a:cubicBezTo>
                    <a:pt x="680" y="120"/>
                    <a:pt x="681" y="119"/>
                    <a:pt x="682" y="117"/>
                  </a:cubicBezTo>
                  <a:cubicBezTo>
                    <a:pt x="681" y="118"/>
                    <a:pt x="680" y="118"/>
                    <a:pt x="680" y="119"/>
                  </a:cubicBezTo>
                  <a:cubicBezTo>
                    <a:pt x="680" y="121"/>
                    <a:pt x="678" y="121"/>
                    <a:pt x="676" y="120"/>
                  </a:cubicBezTo>
                  <a:cubicBezTo>
                    <a:pt x="675" y="119"/>
                    <a:pt x="675" y="117"/>
                    <a:pt x="675" y="115"/>
                  </a:cubicBezTo>
                  <a:cubicBezTo>
                    <a:pt x="676" y="111"/>
                    <a:pt x="678" y="106"/>
                    <a:pt x="682" y="103"/>
                  </a:cubicBezTo>
                  <a:cubicBezTo>
                    <a:pt x="685" y="100"/>
                    <a:pt x="690" y="99"/>
                    <a:pt x="694" y="98"/>
                  </a:cubicBezTo>
                  <a:cubicBezTo>
                    <a:pt x="696" y="98"/>
                    <a:pt x="699" y="97"/>
                    <a:pt x="701" y="96"/>
                  </a:cubicBezTo>
                  <a:cubicBezTo>
                    <a:pt x="701" y="96"/>
                    <a:pt x="704" y="95"/>
                    <a:pt x="703" y="94"/>
                  </a:cubicBezTo>
                  <a:cubicBezTo>
                    <a:pt x="703" y="94"/>
                    <a:pt x="702" y="94"/>
                    <a:pt x="702" y="94"/>
                  </a:cubicBezTo>
                  <a:cubicBezTo>
                    <a:pt x="700" y="94"/>
                    <a:pt x="699" y="95"/>
                    <a:pt x="698" y="96"/>
                  </a:cubicBezTo>
                  <a:cubicBezTo>
                    <a:pt x="698" y="96"/>
                    <a:pt x="697" y="96"/>
                    <a:pt x="696" y="96"/>
                  </a:cubicBezTo>
                  <a:cubicBezTo>
                    <a:pt x="694" y="98"/>
                    <a:pt x="690" y="97"/>
                    <a:pt x="687" y="98"/>
                  </a:cubicBezTo>
                  <a:cubicBezTo>
                    <a:pt x="686" y="99"/>
                    <a:pt x="685" y="99"/>
                    <a:pt x="683" y="99"/>
                  </a:cubicBezTo>
                  <a:cubicBezTo>
                    <a:pt x="682" y="100"/>
                    <a:pt x="682" y="99"/>
                    <a:pt x="681" y="100"/>
                  </a:cubicBezTo>
                  <a:cubicBezTo>
                    <a:pt x="679" y="101"/>
                    <a:pt x="678" y="104"/>
                    <a:pt x="676" y="106"/>
                  </a:cubicBezTo>
                  <a:cubicBezTo>
                    <a:pt x="676" y="106"/>
                    <a:pt x="676" y="106"/>
                    <a:pt x="676" y="106"/>
                  </a:cubicBezTo>
                  <a:cubicBezTo>
                    <a:pt x="676" y="107"/>
                    <a:pt x="676" y="107"/>
                    <a:pt x="675" y="108"/>
                  </a:cubicBezTo>
                  <a:cubicBezTo>
                    <a:pt x="675" y="109"/>
                    <a:pt x="675" y="109"/>
                    <a:pt x="674" y="109"/>
                  </a:cubicBezTo>
                  <a:cubicBezTo>
                    <a:pt x="674" y="110"/>
                    <a:pt x="674" y="111"/>
                    <a:pt x="673" y="111"/>
                  </a:cubicBezTo>
                  <a:cubicBezTo>
                    <a:pt x="673" y="112"/>
                    <a:pt x="672" y="112"/>
                    <a:pt x="672" y="113"/>
                  </a:cubicBezTo>
                  <a:cubicBezTo>
                    <a:pt x="672" y="114"/>
                    <a:pt x="672" y="116"/>
                    <a:pt x="671" y="117"/>
                  </a:cubicBezTo>
                  <a:cubicBezTo>
                    <a:pt x="667" y="119"/>
                    <a:pt x="659" y="111"/>
                    <a:pt x="658" y="108"/>
                  </a:cubicBezTo>
                  <a:cubicBezTo>
                    <a:pt x="656" y="105"/>
                    <a:pt x="658" y="103"/>
                    <a:pt x="661" y="102"/>
                  </a:cubicBezTo>
                  <a:cubicBezTo>
                    <a:pt x="662" y="101"/>
                    <a:pt x="664" y="101"/>
                    <a:pt x="665" y="101"/>
                  </a:cubicBezTo>
                  <a:cubicBezTo>
                    <a:pt x="668" y="101"/>
                    <a:pt x="669" y="103"/>
                    <a:pt x="672" y="102"/>
                  </a:cubicBezTo>
                  <a:cubicBezTo>
                    <a:pt x="672" y="101"/>
                    <a:pt x="673" y="101"/>
                    <a:pt x="674" y="101"/>
                  </a:cubicBezTo>
                  <a:cubicBezTo>
                    <a:pt x="675" y="100"/>
                    <a:pt x="678" y="98"/>
                    <a:pt x="680" y="98"/>
                  </a:cubicBezTo>
                  <a:cubicBezTo>
                    <a:pt x="678" y="95"/>
                    <a:pt x="686" y="91"/>
                    <a:pt x="688" y="89"/>
                  </a:cubicBezTo>
                  <a:cubicBezTo>
                    <a:pt x="687" y="89"/>
                    <a:pt x="686" y="89"/>
                    <a:pt x="687" y="88"/>
                  </a:cubicBezTo>
                  <a:cubicBezTo>
                    <a:pt x="684" y="89"/>
                    <a:pt x="681" y="91"/>
                    <a:pt x="679" y="92"/>
                  </a:cubicBezTo>
                  <a:cubicBezTo>
                    <a:pt x="679" y="93"/>
                    <a:pt x="678" y="94"/>
                    <a:pt x="678" y="95"/>
                  </a:cubicBezTo>
                  <a:cubicBezTo>
                    <a:pt x="677" y="95"/>
                    <a:pt x="677" y="96"/>
                    <a:pt x="675" y="96"/>
                  </a:cubicBezTo>
                  <a:cubicBezTo>
                    <a:pt x="675" y="97"/>
                    <a:pt x="674" y="97"/>
                    <a:pt x="673" y="97"/>
                  </a:cubicBezTo>
                  <a:cubicBezTo>
                    <a:pt x="672" y="98"/>
                    <a:pt x="671" y="98"/>
                    <a:pt x="670" y="99"/>
                  </a:cubicBezTo>
                  <a:cubicBezTo>
                    <a:pt x="669" y="99"/>
                    <a:pt x="669" y="99"/>
                    <a:pt x="668" y="99"/>
                  </a:cubicBezTo>
                  <a:cubicBezTo>
                    <a:pt x="668" y="99"/>
                    <a:pt x="668" y="99"/>
                    <a:pt x="668" y="99"/>
                  </a:cubicBezTo>
                  <a:cubicBezTo>
                    <a:pt x="668" y="99"/>
                    <a:pt x="668" y="99"/>
                    <a:pt x="668" y="99"/>
                  </a:cubicBezTo>
                  <a:cubicBezTo>
                    <a:pt x="668" y="99"/>
                    <a:pt x="667" y="99"/>
                    <a:pt x="667" y="99"/>
                  </a:cubicBezTo>
                  <a:cubicBezTo>
                    <a:pt x="667" y="99"/>
                    <a:pt x="667" y="99"/>
                    <a:pt x="667" y="99"/>
                  </a:cubicBezTo>
                  <a:cubicBezTo>
                    <a:pt x="665" y="98"/>
                    <a:pt x="662" y="99"/>
                    <a:pt x="661" y="99"/>
                  </a:cubicBezTo>
                  <a:cubicBezTo>
                    <a:pt x="660" y="100"/>
                    <a:pt x="659" y="100"/>
                    <a:pt x="658" y="101"/>
                  </a:cubicBezTo>
                  <a:cubicBezTo>
                    <a:pt x="657" y="101"/>
                    <a:pt x="656" y="101"/>
                    <a:pt x="655" y="101"/>
                  </a:cubicBezTo>
                  <a:cubicBezTo>
                    <a:pt x="655" y="101"/>
                    <a:pt x="654" y="101"/>
                    <a:pt x="653" y="101"/>
                  </a:cubicBezTo>
                  <a:cubicBezTo>
                    <a:pt x="652" y="101"/>
                    <a:pt x="651" y="99"/>
                    <a:pt x="651" y="97"/>
                  </a:cubicBezTo>
                  <a:cubicBezTo>
                    <a:pt x="650" y="97"/>
                    <a:pt x="651" y="96"/>
                    <a:pt x="651" y="96"/>
                  </a:cubicBezTo>
                  <a:cubicBezTo>
                    <a:pt x="648" y="88"/>
                    <a:pt x="659" y="94"/>
                    <a:pt x="659" y="91"/>
                  </a:cubicBezTo>
                  <a:cubicBezTo>
                    <a:pt x="657" y="91"/>
                    <a:pt x="653" y="90"/>
                    <a:pt x="654" y="87"/>
                  </a:cubicBezTo>
                  <a:cubicBezTo>
                    <a:pt x="654" y="85"/>
                    <a:pt x="658" y="82"/>
                    <a:pt x="660" y="82"/>
                  </a:cubicBezTo>
                  <a:cubicBezTo>
                    <a:pt x="661" y="81"/>
                    <a:pt x="660" y="80"/>
                    <a:pt x="661" y="79"/>
                  </a:cubicBezTo>
                  <a:cubicBezTo>
                    <a:pt x="662" y="79"/>
                    <a:pt x="664" y="78"/>
                    <a:pt x="665" y="79"/>
                  </a:cubicBezTo>
                  <a:cubicBezTo>
                    <a:pt x="666" y="79"/>
                    <a:pt x="670" y="81"/>
                    <a:pt x="671" y="80"/>
                  </a:cubicBezTo>
                  <a:cubicBezTo>
                    <a:pt x="670" y="79"/>
                    <a:pt x="666" y="77"/>
                    <a:pt x="665" y="77"/>
                  </a:cubicBezTo>
                  <a:cubicBezTo>
                    <a:pt x="663" y="76"/>
                    <a:pt x="662" y="77"/>
                    <a:pt x="660" y="78"/>
                  </a:cubicBezTo>
                  <a:cubicBezTo>
                    <a:pt x="657" y="79"/>
                    <a:pt x="653" y="86"/>
                    <a:pt x="650" y="85"/>
                  </a:cubicBezTo>
                  <a:cubicBezTo>
                    <a:pt x="650" y="85"/>
                    <a:pt x="648" y="83"/>
                    <a:pt x="647" y="83"/>
                  </a:cubicBezTo>
                  <a:cubicBezTo>
                    <a:pt x="646" y="79"/>
                    <a:pt x="654" y="76"/>
                    <a:pt x="655" y="74"/>
                  </a:cubicBezTo>
                  <a:cubicBezTo>
                    <a:pt x="653" y="74"/>
                    <a:pt x="652" y="74"/>
                    <a:pt x="651" y="71"/>
                  </a:cubicBezTo>
                  <a:cubicBezTo>
                    <a:pt x="650" y="71"/>
                    <a:pt x="650" y="72"/>
                    <a:pt x="650" y="72"/>
                  </a:cubicBezTo>
                  <a:cubicBezTo>
                    <a:pt x="649" y="73"/>
                    <a:pt x="648" y="73"/>
                    <a:pt x="648" y="73"/>
                  </a:cubicBezTo>
                  <a:cubicBezTo>
                    <a:pt x="647" y="74"/>
                    <a:pt x="647" y="74"/>
                    <a:pt x="646" y="76"/>
                  </a:cubicBezTo>
                  <a:cubicBezTo>
                    <a:pt x="645" y="78"/>
                    <a:pt x="643" y="80"/>
                    <a:pt x="643" y="76"/>
                  </a:cubicBezTo>
                  <a:cubicBezTo>
                    <a:pt x="643" y="76"/>
                    <a:pt x="643" y="76"/>
                    <a:pt x="643" y="76"/>
                  </a:cubicBezTo>
                  <a:cubicBezTo>
                    <a:pt x="643" y="76"/>
                    <a:pt x="643" y="76"/>
                    <a:pt x="643" y="76"/>
                  </a:cubicBezTo>
                  <a:cubicBezTo>
                    <a:pt x="642" y="76"/>
                    <a:pt x="640" y="75"/>
                    <a:pt x="640" y="74"/>
                  </a:cubicBezTo>
                  <a:cubicBezTo>
                    <a:pt x="640" y="74"/>
                    <a:pt x="640" y="74"/>
                    <a:pt x="640" y="74"/>
                  </a:cubicBezTo>
                  <a:cubicBezTo>
                    <a:pt x="640" y="74"/>
                    <a:pt x="640" y="74"/>
                    <a:pt x="640" y="74"/>
                  </a:cubicBezTo>
                  <a:cubicBezTo>
                    <a:pt x="641" y="72"/>
                    <a:pt x="640" y="75"/>
                    <a:pt x="640" y="74"/>
                  </a:cubicBezTo>
                  <a:cubicBezTo>
                    <a:pt x="641" y="72"/>
                    <a:pt x="640" y="75"/>
                    <a:pt x="640" y="74"/>
                  </a:cubicBezTo>
                  <a:cubicBezTo>
                    <a:pt x="641" y="72"/>
                    <a:pt x="640" y="75"/>
                    <a:pt x="640" y="74"/>
                  </a:cubicBezTo>
                  <a:close/>
                  <a:moveTo>
                    <a:pt x="672" y="248"/>
                  </a:moveTo>
                  <a:cubicBezTo>
                    <a:pt x="672" y="248"/>
                    <a:pt x="672" y="248"/>
                    <a:pt x="672" y="248"/>
                  </a:cubicBezTo>
                  <a:cubicBezTo>
                    <a:pt x="672" y="248"/>
                    <a:pt x="672" y="248"/>
                    <a:pt x="672" y="248"/>
                  </a:cubicBezTo>
                  <a:cubicBezTo>
                    <a:pt x="672" y="248"/>
                    <a:pt x="672" y="248"/>
                    <a:pt x="672" y="248"/>
                  </a:cubicBezTo>
                  <a:cubicBezTo>
                    <a:pt x="672" y="248"/>
                    <a:pt x="672" y="248"/>
                    <a:pt x="672" y="248"/>
                  </a:cubicBezTo>
                  <a:cubicBezTo>
                    <a:pt x="672" y="248"/>
                    <a:pt x="672" y="248"/>
                    <a:pt x="672" y="248"/>
                  </a:cubicBezTo>
                  <a:cubicBezTo>
                    <a:pt x="672" y="248"/>
                    <a:pt x="672" y="248"/>
                    <a:pt x="672" y="248"/>
                  </a:cubicBezTo>
                  <a:cubicBezTo>
                    <a:pt x="672" y="248"/>
                    <a:pt x="672" y="248"/>
                    <a:pt x="672" y="248"/>
                  </a:cubicBezTo>
                  <a:close/>
                  <a:moveTo>
                    <a:pt x="677" y="257"/>
                  </a:moveTo>
                  <a:cubicBezTo>
                    <a:pt x="677" y="257"/>
                    <a:pt x="677" y="256"/>
                    <a:pt x="676" y="256"/>
                  </a:cubicBezTo>
                  <a:cubicBezTo>
                    <a:pt x="676" y="256"/>
                    <a:pt x="677" y="257"/>
                    <a:pt x="677" y="257"/>
                  </a:cubicBezTo>
                  <a:cubicBezTo>
                    <a:pt x="677" y="257"/>
                    <a:pt x="677" y="257"/>
                    <a:pt x="677" y="257"/>
                  </a:cubicBezTo>
                  <a:cubicBezTo>
                    <a:pt x="677" y="257"/>
                    <a:pt x="677" y="257"/>
                    <a:pt x="677" y="257"/>
                  </a:cubicBezTo>
                  <a:cubicBezTo>
                    <a:pt x="677" y="257"/>
                    <a:pt x="677" y="257"/>
                    <a:pt x="677" y="257"/>
                  </a:cubicBezTo>
                  <a:close/>
                  <a:moveTo>
                    <a:pt x="724" y="243"/>
                  </a:moveTo>
                  <a:cubicBezTo>
                    <a:pt x="724" y="243"/>
                    <a:pt x="724" y="243"/>
                    <a:pt x="724" y="243"/>
                  </a:cubicBezTo>
                  <a:cubicBezTo>
                    <a:pt x="724" y="243"/>
                    <a:pt x="724" y="243"/>
                    <a:pt x="724" y="243"/>
                  </a:cubicBezTo>
                  <a:cubicBezTo>
                    <a:pt x="724" y="243"/>
                    <a:pt x="724" y="243"/>
                    <a:pt x="724" y="243"/>
                  </a:cubicBezTo>
                  <a:close/>
                  <a:moveTo>
                    <a:pt x="734" y="186"/>
                  </a:moveTo>
                  <a:cubicBezTo>
                    <a:pt x="734" y="186"/>
                    <a:pt x="734" y="186"/>
                    <a:pt x="734" y="186"/>
                  </a:cubicBezTo>
                  <a:cubicBezTo>
                    <a:pt x="734" y="186"/>
                    <a:pt x="734" y="186"/>
                    <a:pt x="734" y="186"/>
                  </a:cubicBezTo>
                  <a:cubicBezTo>
                    <a:pt x="734" y="186"/>
                    <a:pt x="734" y="186"/>
                    <a:pt x="734" y="186"/>
                  </a:cubicBezTo>
                  <a:close/>
                  <a:moveTo>
                    <a:pt x="771" y="142"/>
                  </a:moveTo>
                  <a:cubicBezTo>
                    <a:pt x="771" y="142"/>
                    <a:pt x="771" y="142"/>
                    <a:pt x="771" y="142"/>
                  </a:cubicBezTo>
                  <a:cubicBezTo>
                    <a:pt x="771" y="142"/>
                    <a:pt x="771" y="142"/>
                    <a:pt x="771" y="142"/>
                  </a:cubicBezTo>
                  <a:cubicBezTo>
                    <a:pt x="771" y="142"/>
                    <a:pt x="771" y="142"/>
                    <a:pt x="771" y="142"/>
                  </a:cubicBezTo>
                  <a:close/>
                  <a:moveTo>
                    <a:pt x="812" y="89"/>
                  </a:moveTo>
                  <a:cubicBezTo>
                    <a:pt x="812" y="89"/>
                    <a:pt x="812" y="89"/>
                    <a:pt x="812" y="89"/>
                  </a:cubicBezTo>
                  <a:cubicBezTo>
                    <a:pt x="812" y="89"/>
                    <a:pt x="812" y="89"/>
                    <a:pt x="812" y="89"/>
                  </a:cubicBezTo>
                  <a:cubicBezTo>
                    <a:pt x="812" y="89"/>
                    <a:pt x="812" y="89"/>
                    <a:pt x="812" y="89"/>
                  </a:cubicBezTo>
                  <a:close/>
                  <a:moveTo>
                    <a:pt x="704" y="95"/>
                  </a:moveTo>
                  <a:cubicBezTo>
                    <a:pt x="704" y="95"/>
                    <a:pt x="704" y="95"/>
                    <a:pt x="704" y="95"/>
                  </a:cubicBezTo>
                  <a:cubicBezTo>
                    <a:pt x="704" y="95"/>
                    <a:pt x="704" y="95"/>
                    <a:pt x="704" y="95"/>
                  </a:cubicBezTo>
                  <a:cubicBezTo>
                    <a:pt x="704" y="95"/>
                    <a:pt x="704" y="95"/>
                    <a:pt x="704" y="95"/>
                  </a:cubicBezTo>
                  <a:close/>
                  <a:moveTo>
                    <a:pt x="594" y="254"/>
                  </a:moveTo>
                  <a:cubicBezTo>
                    <a:pt x="594" y="255"/>
                    <a:pt x="595" y="254"/>
                    <a:pt x="596" y="254"/>
                  </a:cubicBezTo>
                  <a:cubicBezTo>
                    <a:pt x="596" y="254"/>
                    <a:pt x="592" y="256"/>
                    <a:pt x="592" y="257"/>
                  </a:cubicBezTo>
                  <a:cubicBezTo>
                    <a:pt x="592" y="258"/>
                    <a:pt x="595" y="261"/>
                    <a:pt x="592" y="260"/>
                  </a:cubicBezTo>
                  <a:cubicBezTo>
                    <a:pt x="590" y="260"/>
                    <a:pt x="591" y="255"/>
                    <a:pt x="588" y="256"/>
                  </a:cubicBezTo>
                  <a:cubicBezTo>
                    <a:pt x="588" y="255"/>
                    <a:pt x="588" y="255"/>
                    <a:pt x="588" y="255"/>
                  </a:cubicBezTo>
                  <a:cubicBezTo>
                    <a:pt x="588" y="255"/>
                    <a:pt x="584" y="255"/>
                    <a:pt x="584" y="255"/>
                  </a:cubicBezTo>
                  <a:cubicBezTo>
                    <a:pt x="583" y="255"/>
                    <a:pt x="581" y="256"/>
                    <a:pt x="580" y="257"/>
                  </a:cubicBezTo>
                  <a:cubicBezTo>
                    <a:pt x="578" y="261"/>
                    <a:pt x="582" y="262"/>
                    <a:pt x="585" y="262"/>
                  </a:cubicBezTo>
                  <a:cubicBezTo>
                    <a:pt x="584" y="263"/>
                    <a:pt x="586" y="264"/>
                    <a:pt x="586" y="265"/>
                  </a:cubicBezTo>
                  <a:cubicBezTo>
                    <a:pt x="585" y="265"/>
                    <a:pt x="582" y="265"/>
                    <a:pt x="583" y="266"/>
                  </a:cubicBezTo>
                  <a:cubicBezTo>
                    <a:pt x="583" y="268"/>
                    <a:pt x="589" y="268"/>
                    <a:pt x="590" y="268"/>
                  </a:cubicBezTo>
                  <a:cubicBezTo>
                    <a:pt x="589" y="268"/>
                    <a:pt x="589" y="269"/>
                    <a:pt x="588" y="269"/>
                  </a:cubicBezTo>
                  <a:cubicBezTo>
                    <a:pt x="587" y="269"/>
                    <a:pt x="587" y="268"/>
                    <a:pt x="586" y="268"/>
                  </a:cubicBezTo>
                  <a:cubicBezTo>
                    <a:pt x="585" y="269"/>
                    <a:pt x="585" y="268"/>
                    <a:pt x="585" y="270"/>
                  </a:cubicBezTo>
                  <a:cubicBezTo>
                    <a:pt x="583" y="274"/>
                    <a:pt x="588" y="272"/>
                    <a:pt x="589" y="273"/>
                  </a:cubicBezTo>
                  <a:cubicBezTo>
                    <a:pt x="588" y="274"/>
                    <a:pt x="587" y="275"/>
                    <a:pt x="586" y="275"/>
                  </a:cubicBezTo>
                  <a:cubicBezTo>
                    <a:pt x="585" y="272"/>
                    <a:pt x="582" y="270"/>
                    <a:pt x="580" y="267"/>
                  </a:cubicBezTo>
                  <a:cubicBezTo>
                    <a:pt x="578" y="265"/>
                    <a:pt x="578" y="262"/>
                    <a:pt x="576" y="260"/>
                  </a:cubicBezTo>
                  <a:cubicBezTo>
                    <a:pt x="574" y="259"/>
                    <a:pt x="571" y="262"/>
                    <a:pt x="571" y="264"/>
                  </a:cubicBezTo>
                  <a:cubicBezTo>
                    <a:pt x="571" y="269"/>
                    <a:pt x="575" y="266"/>
                    <a:pt x="577" y="266"/>
                  </a:cubicBezTo>
                  <a:cubicBezTo>
                    <a:pt x="576" y="268"/>
                    <a:pt x="573" y="268"/>
                    <a:pt x="573" y="270"/>
                  </a:cubicBezTo>
                  <a:cubicBezTo>
                    <a:pt x="573" y="273"/>
                    <a:pt x="575" y="273"/>
                    <a:pt x="577" y="272"/>
                  </a:cubicBezTo>
                  <a:cubicBezTo>
                    <a:pt x="577" y="273"/>
                    <a:pt x="576" y="273"/>
                    <a:pt x="575" y="274"/>
                  </a:cubicBezTo>
                  <a:cubicBezTo>
                    <a:pt x="575" y="275"/>
                    <a:pt x="576" y="275"/>
                    <a:pt x="576" y="276"/>
                  </a:cubicBezTo>
                  <a:cubicBezTo>
                    <a:pt x="577" y="278"/>
                    <a:pt x="577" y="278"/>
                    <a:pt x="579" y="277"/>
                  </a:cubicBezTo>
                  <a:cubicBezTo>
                    <a:pt x="579" y="279"/>
                    <a:pt x="577" y="279"/>
                    <a:pt x="576" y="279"/>
                  </a:cubicBezTo>
                  <a:cubicBezTo>
                    <a:pt x="575" y="278"/>
                    <a:pt x="575" y="276"/>
                    <a:pt x="573" y="276"/>
                  </a:cubicBezTo>
                  <a:cubicBezTo>
                    <a:pt x="573" y="275"/>
                    <a:pt x="570" y="276"/>
                    <a:pt x="570" y="278"/>
                  </a:cubicBezTo>
                  <a:cubicBezTo>
                    <a:pt x="570" y="279"/>
                    <a:pt x="571" y="278"/>
                    <a:pt x="572" y="278"/>
                  </a:cubicBezTo>
                  <a:cubicBezTo>
                    <a:pt x="571" y="279"/>
                    <a:pt x="573" y="280"/>
                    <a:pt x="572" y="281"/>
                  </a:cubicBezTo>
                  <a:cubicBezTo>
                    <a:pt x="569" y="278"/>
                    <a:pt x="568" y="283"/>
                    <a:pt x="567" y="283"/>
                  </a:cubicBezTo>
                  <a:cubicBezTo>
                    <a:pt x="568" y="283"/>
                    <a:pt x="567" y="285"/>
                    <a:pt x="569" y="285"/>
                  </a:cubicBezTo>
                  <a:cubicBezTo>
                    <a:pt x="570" y="286"/>
                    <a:pt x="573" y="284"/>
                    <a:pt x="574" y="284"/>
                  </a:cubicBezTo>
                  <a:cubicBezTo>
                    <a:pt x="579" y="283"/>
                    <a:pt x="583" y="282"/>
                    <a:pt x="588" y="281"/>
                  </a:cubicBezTo>
                  <a:cubicBezTo>
                    <a:pt x="587" y="281"/>
                    <a:pt x="588" y="282"/>
                    <a:pt x="588" y="283"/>
                  </a:cubicBezTo>
                  <a:cubicBezTo>
                    <a:pt x="587" y="284"/>
                    <a:pt x="585" y="284"/>
                    <a:pt x="586" y="285"/>
                  </a:cubicBezTo>
                  <a:cubicBezTo>
                    <a:pt x="586" y="285"/>
                    <a:pt x="586" y="285"/>
                    <a:pt x="586" y="285"/>
                  </a:cubicBezTo>
                  <a:cubicBezTo>
                    <a:pt x="586" y="285"/>
                    <a:pt x="585" y="285"/>
                    <a:pt x="584" y="285"/>
                  </a:cubicBezTo>
                  <a:cubicBezTo>
                    <a:pt x="584" y="285"/>
                    <a:pt x="588" y="285"/>
                    <a:pt x="588" y="285"/>
                  </a:cubicBezTo>
                  <a:cubicBezTo>
                    <a:pt x="588" y="286"/>
                    <a:pt x="584" y="286"/>
                    <a:pt x="584" y="286"/>
                  </a:cubicBezTo>
                  <a:cubicBezTo>
                    <a:pt x="584" y="287"/>
                    <a:pt x="585" y="286"/>
                    <a:pt x="586" y="287"/>
                  </a:cubicBezTo>
                  <a:cubicBezTo>
                    <a:pt x="584" y="287"/>
                    <a:pt x="583" y="287"/>
                    <a:pt x="581" y="288"/>
                  </a:cubicBezTo>
                  <a:cubicBezTo>
                    <a:pt x="582" y="288"/>
                    <a:pt x="583" y="289"/>
                    <a:pt x="582" y="289"/>
                  </a:cubicBezTo>
                  <a:cubicBezTo>
                    <a:pt x="582" y="289"/>
                    <a:pt x="582" y="290"/>
                    <a:pt x="581" y="290"/>
                  </a:cubicBezTo>
                  <a:cubicBezTo>
                    <a:pt x="582" y="290"/>
                    <a:pt x="582" y="290"/>
                    <a:pt x="582" y="291"/>
                  </a:cubicBezTo>
                  <a:cubicBezTo>
                    <a:pt x="582" y="292"/>
                    <a:pt x="583" y="290"/>
                    <a:pt x="584" y="291"/>
                  </a:cubicBezTo>
                  <a:cubicBezTo>
                    <a:pt x="585" y="291"/>
                    <a:pt x="583" y="292"/>
                    <a:pt x="584" y="292"/>
                  </a:cubicBezTo>
                  <a:cubicBezTo>
                    <a:pt x="584" y="292"/>
                    <a:pt x="585" y="292"/>
                    <a:pt x="586" y="293"/>
                  </a:cubicBezTo>
                  <a:cubicBezTo>
                    <a:pt x="579" y="293"/>
                    <a:pt x="586" y="306"/>
                    <a:pt x="590" y="296"/>
                  </a:cubicBezTo>
                  <a:cubicBezTo>
                    <a:pt x="591" y="297"/>
                    <a:pt x="589" y="299"/>
                    <a:pt x="592" y="299"/>
                  </a:cubicBezTo>
                  <a:cubicBezTo>
                    <a:pt x="594" y="297"/>
                    <a:pt x="595" y="299"/>
                    <a:pt x="597" y="299"/>
                  </a:cubicBezTo>
                  <a:cubicBezTo>
                    <a:pt x="602" y="298"/>
                    <a:pt x="597" y="295"/>
                    <a:pt x="599" y="293"/>
                  </a:cubicBezTo>
                  <a:cubicBezTo>
                    <a:pt x="598" y="295"/>
                    <a:pt x="601" y="297"/>
                    <a:pt x="602" y="295"/>
                  </a:cubicBezTo>
                  <a:cubicBezTo>
                    <a:pt x="602" y="293"/>
                    <a:pt x="600" y="290"/>
                    <a:pt x="599" y="291"/>
                  </a:cubicBezTo>
                  <a:cubicBezTo>
                    <a:pt x="598" y="291"/>
                    <a:pt x="598" y="290"/>
                    <a:pt x="598" y="289"/>
                  </a:cubicBezTo>
                  <a:cubicBezTo>
                    <a:pt x="599" y="290"/>
                    <a:pt x="599" y="290"/>
                    <a:pt x="600" y="289"/>
                  </a:cubicBezTo>
                  <a:cubicBezTo>
                    <a:pt x="600" y="289"/>
                    <a:pt x="599" y="289"/>
                    <a:pt x="599" y="288"/>
                  </a:cubicBezTo>
                  <a:cubicBezTo>
                    <a:pt x="599" y="288"/>
                    <a:pt x="600" y="288"/>
                    <a:pt x="600" y="288"/>
                  </a:cubicBezTo>
                  <a:cubicBezTo>
                    <a:pt x="600" y="287"/>
                    <a:pt x="599" y="287"/>
                    <a:pt x="599" y="286"/>
                  </a:cubicBezTo>
                  <a:cubicBezTo>
                    <a:pt x="600" y="285"/>
                    <a:pt x="600" y="286"/>
                    <a:pt x="601" y="287"/>
                  </a:cubicBezTo>
                  <a:cubicBezTo>
                    <a:pt x="601" y="286"/>
                    <a:pt x="600" y="284"/>
                    <a:pt x="600" y="284"/>
                  </a:cubicBezTo>
                  <a:cubicBezTo>
                    <a:pt x="601" y="284"/>
                    <a:pt x="603" y="288"/>
                    <a:pt x="604" y="288"/>
                  </a:cubicBezTo>
                  <a:cubicBezTo>
                    <a:pt x="603" y="285"/>
                    <a:pt x="605" y="279"/>
                    <a:pt x="599" y="279"/>
                  </a:cubicBezTo>
                  <a:cubicBezTo>
                    <a:pt x="603" y="277"/>
                    <a:pt x="601" y="276"/>
                    <a:pt x="601" y="273"/>
                  </a:cubicBezTo>
                  <a:cubicBezTo>
                    <a:pt x="601" y="270"/>
                    <a:pt x="602" y="268"/>
                    <a:pt x="602" y="266"/>
                  </a:cubicBezTo>
                  <a:cubicBezTo>
                    <a:pt x="601" y="264"/>
                    <a:pt x="602" y="261"/>
                    <a:pt x="601" y="259"/>
                  </a:cubicBezTo>
                  <a:cubicBezTo>
                    <a:pt x="600" y="257"/>
                    <a:pt x="598" y="257"/>
                    <a:pt x="597" y="256"/>
                  </a:cubicBezTo>
                  <a:cubicBezTo>
                    <a:pt x="598" y="257"/>
                    <a:pt x="597" y="254"/>
                    <a:pt x="596" y="254"/>
                  </a:cubicBezTo>
                  <a:cubicBezTo>
                    <a:pt x="596" y="253"/>
                    <a:pt x="593" y="252"/>
                    <a:pt x="594" y="254"/>
                  </a:cubicBezTo>
                  <a:cubicBezTo>
                    <a:pt x="594" y="254"/>
                    <a:pt x="594" y="253"/>
                    <a:pt x="594" y="253"/>
                  </a:cubicBezTo>
                  <a:cubicBezTo>
                    <a:pt x="594" y="253"/>
                    <a:pt x="594" y="254"/>
                    <a:pt x="594" y="254"/>
                  </a:cubicBezTo>
                  <a:cubicBezTo>
                    <a:pt x="594" y="254"/>
                    <a:pt x="594" y="253"/>
                    <a:pt x="594" y="253"/>
                  </a:cubicBezTo>
                  <a:cubicBezTo>
                    <a:pt x="594" y="253"/>
                    <a:pt x="594" y="254"/>
                    <a:pt x="594" y="254"/>
                  </a:cubicBezTo>
                  <a:close/>
                  <a:moveTo>
                    <a:pt x="616" y="219"/>
                  </a:moveTo>
                  <a:cubicBezTo>
                    <a:pt x="611" y="221"/>
                    <a:pt x="608" y="229"/>
                    <a:pt x="615" y="230"/>
                  </a:cubicBezTo>
                  <a:cubicBezTo>
                    <a:pt x="618" y="230"/>
                    <a:pt x="620" y="229"/>
                    <a:pt x="623" y="230"/>
                  </a:cubicBezTo>
                  <a:cubicBezTo>
                    <a:pt x="625" y="230"/>
                    <a:pt x="628" y="231"/>
                    <a:pt x="629" y="229"/>
                  </a:cubicBezTo>
                  <a:cubicBezTo>
                    <a:pt x="630" y="228"/>
                    <a:pt x="630" y="226"/>
                    <a:pt x="630" y="225"/>
                  </a:cubicBezTo>
                  <a:cubicBezTo>
                    <a:pt x="630" y="226"/>
                    <a:pt x="632" y="223"/>
                    <a:pt x="631" y="224"/>
                  </a:cubicBezTo>
                  <a:cubicBezTo>
                    <a:pt x="632" y="222"/>
                    <a:pt x="630" y="221"/>
                    <a:pt x="627" y="220"/>
                  </a:cubicBezTo>
                  <a:cubicBezTo>
                    <a:pt x="625" y="220"/>
                    <a:pt x="622" y="220"/>
                    <a:pt x="620" y="220"/>
                  </a:cubicBezTo>
                  <a:cubicBezTo>
                    <a:pt x="619" y="220"/>
                    <a:pt x="618" y="221"/>
                    <a:pt x="617" y="221"/>
                  </a:cubicBezTo>
                  <a:cubicBezTo>
                    <a:pt x="616" y="220"/>
                    <a:pt x="617" y="219"/>
                    <a:pt x="616" y="219"/>
                  </a:cubicBezTo>
                  <a:cubicBezTo>
                    <a:pt x="617" y="219"/>
                    <a:pt x="614" y="220"/>
                    <a:pt x="614" y="220"/>
                  </a:cubicBezTo>
                  <a:cubicBezTo>
                    <a:pt x="614" y="220"/>
                    <a:pt x="616" y="219"/>
                    <a:pt x="616" y="219"/>
                  </a:cubicBezTo>
                  <a:close/>
                  <a:moveTo>
                    <a:pt x="653" y="227"/>
                  </a:moveTo>
                  <a:cubicBezTo>
                    <a:pt x="651" y="224"/>
                    <a:pt x="645" y="222"/>
                    <a:pt x="644" y="227"/>
                  </a:cubicBezTo>
                  <a:cubicBezTo>
                    <a:pt x="643" y="230"/>
                    <a:pt x="646" y="235"/>
                    <a:pt x="648" y="236"/>
                  </a:cubicBezTo>
                  <a:cubicBezTo>
                    <a:pt x="655" y="241"/>
                    <a:pt x="656" y="230"/>
                    <a:pt x="653" y="227"/>
                  </a:cubicBezTo>
                  <a:cubicBezTo>
                    <a:pt x="653" y="227"/>
                    <a:pt x="653" y="227"/>
                    <a:pt x="653" y="227"/>
                  </a:cubicBezTo>
                  <a:cubicBezTo>
                    <a:pt x="653" y="227"/>
                    <a:pt x="653" y="227"/>
                    <a:pt x="652" y="227"/>
                  </a:cubicBezTo>
                  <a:cubicBezTo>
                    <a:pt x="653" y="227"/>
                    <a:pt x="653" y="227"/>
                    <a:pt x="653" y="227"/>
                  </a:cubicBezTo>
                  <a:cubicBezTo>
                    <a:pt x="653" y="227"/>
                    <a:pt x="652" y="227"/>
                    <a:pt x="652" y="226"/>
                  </a:cubicBezTo>
                  <a:cubicBezTo>
                    <a:pt x="652" y="226"/>
                    <a:pt x="653" y="228"/>
                    <a:pt x="653" y="227"/>
                  </a:cubicBezTo>
                  <a:close/>
                  <a:moveTo>
                    <a:pt x="587" y="147"/>
                  </a:moveTo>
                  <a:cubicBezTo>
                    <a:pt x="587" y="147"/>
                    <a:pt x="588" y="147"/>
                    <a:pt x="589" y="147"/>
                  </a:cubicBezTo>
                  <a:cubicBezTo>
                    <a:pt x="589" y="147"/>
                    <a:pt x="590" y="148"/>
                    <a:pt x="591" y="149"/>
                  </a:cubicBezTo>
                  <a:cubicBezTo>
                    <a:pt x="590" y="152"/>
                    <a:pt x="592" y="152"/>
                    <a:pt x="593" y="155"/>
                  </a:cubicBezTo>
                  <a:cubicBezTo>
                    <a:pt x="593" y="154"/>
                    <a:pt x="594" y="152"/>
                    <a:pt x="595" y="151"/>
                  </a:cubicBezTo>
                  <a:cubicBezTo>
                    <a:pt x="595" y="148"/>
                    <a:pt x="594" y="145"/>
                    <a:pt x="594" y="143"/>
                  </a:cubicBezTo>
                  <a:cubicBezTo>
                    <a:pt x="594" y="141"/>
                    <a:pt x="594" y="139"/>
                    <a:pt x="592" y="139"/>
                  </a:cubicBezTo>
                  <a:cubicBezTo>
                    <a:pt x="591" y="138"/>
                    <a:pt x="590" y="139"/>
                    <a:pt x="590" y="138"/>
                  </a:cubicBezTo>
                  <a:cubicBezTo>
                    <a:pt x="589" y="138"/>
                    <a:pt x="589" y="138"/>
                    <a:pt x="588" y="138"/>
                  </a:cubicBezTo>
                  <a:cubicBezTo>
                    <a:pt x="583" y="137"/>
                    <a:pt x="584" y="148"/>
                    <a:pt x="587" y="147"/>
                  </a:cubicBezTo>
                  <a:cubicBezTo>
                    <a:pt x="587" y="147"/>
                    <a:pt x="587" y="147"/>
                    <a:pt x="586" y="147"/>
                  </a:cubicBezTo>
                  <a:cubicBezTo>
                    <a:pt x="587" y="147"/>
                    <a:pt x="587" y="147"/>
                    <a:pt x="587" y="147"/>
                  </a:cubicBezTo>
                  <a:cubicBezTo>
                    <a:pt x="587" y="147"/>
                    <a:pt x="587" y="147"/>
                    <a:pt x="586" y="147"/>
                  </a:cubicBezTo>
                  <a:cubicBezTo>
                    <a:pt x="587" y="147"/>
                    <a:pt x="587" y="147"/>
                    <a:pt x="587" y="147"/>
                  </a:cubicBezTo>
                  <a:cubicBezTo>
                    <a:pt x="587" y="147"/>
                    <a:pt x="587" y="147"/>
                    <a:pt x="586" y="147"/>
                  </a:cubicBezTo>
                  <a:cubicBezTo>
                    <a:pt x="587" y="147"/>
                    <a:pt x="587" y="147"/>
                    <a:pt x="587" y="147"/>
                  </a:cubicBezTo>
                  <a:close/>
                  <a:moveTo>
                    <a:pt x="468" y="269"/>
                  </a:moveTo>
                  <a:cubicBezTo>
                    <a:pt x="467" y="268"/>
                    <a:pt x="466" y="271"/>
                    <a:pt x="465" y="272"/>
                  </a:cubicBezTo>
                  <a:cubicBezTo>
                    <a:pt x="463" y="273"/>
                    <a:pt x="462" y="274"/>
                    <a:pt x="461" y="275"/>
                  </a:cubicBezTo>
                  <a:cubicBezTo>
                    <a:pt x="459" y="278"/>
                    <a:pt x="454" y="282"/>
                    <a:pt x="458" y="284"/>
                  </a:cubicBezTo>
                  <a:cubicBezTo>
                    <a:pt x="462" y="287"/>
                    <a:pt x="464" y="282"/>
                    <a:pt x="466" y="279"/>
                  </a:cubicBezTo>
                  <a:cubicBezTo>
                    <a:pt x="467" y="277"/>
                    <a:pt x="471" y="271"/>
                    <a:pt x="468" y="269"/>
                  </a:cubicBezTo>
                  <a:cubicBezTo>
                    <a:pt x="468" y="269"/>
                    <a:pt x="468" y="269"/>
                    <a:pt x="469" y="269"/>
                  </a:cubicBezTo>
                  <a:cubicBezTo>
                    <a:pt x="468" y="269"/>
                    <a:pt x="468" y="269"/>
                    <a:pt x="468" y="269"/>
                  </a:cubicBezTo>
                  <a:cubicBezTo>
                    <a:pt x="468" y="269"/>
                    <a:pt x="469" y="270"/>
                    <a:pt x="468" y="269"/>
                  </a:cubicBezTo>
                  <a:close/>
                  <a:moveTo>
                    <a:pt x="566" y="264"/>
                  </a:moveTo>
                  <a:cubicBezTo>
                    <a:pt x="563" y="265"/>
                    <a:pt x="559" y="264"/>
                    <a:pt x="557" y="267"/>
                  </a:cubicBezTo>
                  <a:cubicBezTo>
                    <a:pt x="555" y="270"/>
                    <a:pt x="560" y="272"/>
                    <a:pt x="562" y="272"/>
                  </a:cubicBezTo>
                  <a:cubicBezTo>
                    <a:pt x="565" y="272"/>
                    <a:pt x="568" y="271"/>
                    <a:pt x="569" y="268"/>
                  </a:cubicBezTo>
                  <a:cubicBezTo>
                    <a:pt x="569" y="265"/>
                    <a:pt x="568" y="263"/>
                    <a:pt x="565" y="264"/>
                  </a:cubicBezTo>
                  <a:cubicBezTo>
                    <a:pt x="566" y="264"/>
                    <a:pt x="566" y="264"/>
                    <a:pt x="566" y="264"/>
                  </a:cubicBezTo>
                  <a:cubicBezTo>
                    <a:pt x="566" y="264"/>
                    <a:pt x="565" y="264"/>
                    <a:pt x="565" y="264"/>
                  </a:cubicBezTo>
                  <a:cubicBezTo>
                    <a:pt x="565" y="264"/>
                    <a:pt x="566" y="264"/>
                    <a:pt x="566" y="264"/>
                  </a:cubicBezTo>
                  <a:cubicBezTo>
                    <a:pt x="566" y="264"/>
                    <a:pt x="565" y="264"/>
                    <a:pt x="565" y="264"/>
                  </a:cubicBezTo>
                  <a:cubicBezTo>
                    <a:pt x="565" y="264"/>
                    <a:pt x="567" y="263"/>
                    <a:pt x="566" y="264"/>
                  </a:cubicBezTo>
                  <a:close/>
                  <a:moveTo>
                    <a:pt x="555" y="256"/>
                  </a:moveTo>
                  <a:cubicBezTo>
                    <a:pt x="554" y="257"/>
                    <a:pt x="556" y="258"/>
                    <a:pt x="557" y="259"/>
                  </a:cubicBezTo>
                  <a:cubicBezTo>
                    <a:pt x="557" y="260"/>
                    <a:pt x="557" y="262"/>
                    <a:pt x="559" y="263"/>
                  </a:cubicBezTo>
                  <a:cubicBezTo>
                    <a:pt x="558" y="263"/>
                    <a:pt x="558" y="263"/>
                    <a:pt x="557" y="263"/>
                  </a:cubicBezTo>
                  <a:cubicBezTo>
                    <a:pt x="559" y="263"/>
                    <a:pt x="562" y="264"/>
                    <a:pt x="564" y="263"/>
                  </a:cubicBezTo>
                  <a:cubicBezTo>
                    <a:pt x="565" y="262"/>
                    <a:pt x="566" y="260"/>
                    <a:pt x="564" y="259"/>
                  </a:cubicBezTo>
                  <a:cubicBezTo>
                    <a:pt x="564" y="258"/>
                    <a:pt x="563" y="259"/>
                    <a:pt x="563" y="258"/>
                  </a:cubicBezTo>
                  <a:cubicBezTo>
                    <a:pt x="563" y="258"/>
                    <a:pt x="562" y="257"/>
                    <a:pt x="562" y="257"/>
                  </a:cubicBezTo>
                  <a:cubicBezTo>
                    <a:pt x="560" y="256"/>
                    <a:pt x="561" y="256"/>
                    <a:pt x="559" y="256"/>
                  </a:cubicBezTo>
                  <a:cubicBezTo>
                    <a:pt x="561" y="253"/>
                    <a:pt x="556" y="254"/>
                    <a:pt x="555" y="256"/>
                  </a:cubicBezTo>
                  <a:close/>
                  <a:moveTo>
                    <a:pt x="554" y="296"/>
                  </a:moveTo>
                  <a:cubicBezTo>
                    <a:pt x="556" y="297"/>
                    <a:pt x="558" y="299"/>
                    <a:pt x="561" y="297"/>
                  </a:cubicBezTo>
                  <a:cubicBezTo>
                    <a:pt x="563" y="295"/>
                    <a:pt x="562" y="292"/>
                    <a:pt x="561" y="290"/>
                  </a:cubicBezTo>
                  <a:cubicBezTo>
                    <a:pt x="557" y="284"/>
                    <a:pt x="551" y="294"/>
                    <a:pt x="554" y="296"/>
                  </a:cubicBezTo>
                  <a:cubicBezTo>
                    <a:pt x="554" y="296"/>
                    <a:pt x="554" y="296"/>
                    <a:pt x="554" y="296"/>
                  </a:cubicBezTo>
                  <a:cubicBezTo>
                    <a:pt x="554" y="296"/>
                    <a:pt x="554" y="296"/>
                    <a:pt x="554" y="296"/>
                  </a:cubicBezTo>
                  <a:cubicBezTo>
                    <a:pt x="554" y="296"/>
                    <a:pt x="554" y="296"/>
                    <a:pt x="554" y="296"/>
                  </a:cubicBezTo>
                  <a:close/>
                  <a:moveTo>
                    <a:pt x="488" y="219"/>
                  </a:moveTo>
                  <a:cubicBezTo>
                    <a:pt x="489" y="220"/>
                    <a:pt x="489" y="222"/>
                    <a:pt x="491" y="222"/>
                  </a:cubicBezTo>
                  <a:cubicBezTo>
                    <a:pt x="492" y="222"/>
                    <a:pt x="494" y="221"/>
                    <a:pt x="494" y="219"/>
                  </a:cubicBezTo>
                  <a:cubicBezTo>
                    <a:pt x="495" y="217"/>
                    <a:pt x="491" y="215"/>
                    <a:pt x="492" y="213"/>
                  </a:cubicBezTo>
                  <a:cubicBezTo>
                    <a:pt x="491" y="213"/>
                    <a:pt x="491" y="213"/>
                    <a:pt x="490" y="213"/>
                  </a:cubicBezTo>
                  <a:cubicBezTo>
                    <a:pt x="490" y="213"/>
                    <a:pt x="490" y="212"/>
                    <a:pt x="490" y="211"/>
                  </a:cubicBezTo>
                  <a:cubicBezTo>
                    <a:pt x="489" y="210"/>
                    <a:pt x="489" y="211"/>
                    <a:pt x="487" y="212"/>
                  </a:cubicBezTo>
                  <a:cubicBezTo>
                    <a:pt x="487" y="212"/>
                    <a:pt x="485" y="214"/>
                    <a:pt x="485" y="214"/>
                  </a:cubicBezTo>
                  <a:cubicBezTo>
                    <a:pt x="485" y="216"/>
                    <a:pt x="487" y="218"/>
                    <a:pt x="488" y="219"/>
                  </a:cubicBezTo>
                  <a:cubicBezTo>
                    <a:pt x="488" y="219"/>
                    <a:pt x="488" y="219"/>
                    <a:pt x="487" y="219"/>
                  </a:cubicBezTo>
                  <a:cubicBezTo>
                    <a:pt x="488" y="219"/>
                    <a:pt x="488" y="219"/>
                    <a:pt x="488" y="219"/>
                  </a:cubicBezTo>
                  <a:cubicBezTo>
                    <a:pt x="488" y="219"/>
                    <a:pt x="488" y="219"/>
                    <a:pt x="488" y="219"/>
                  </a:cubicBezTo>
                  <a:cubicBezTo>
                    <a:pt x="488" y="219"/>
                    <a:pt x="488" y="219"/>
                    <a:pt x="488" y="219"/>
                  </a:cubicBezTo>
                  <a:cubicBezTo>
                    <a:pt x="488" y="219"/>
                    <a:pt x="488" y="219"/>
                    <a:pt x="488" y="219"/>
                  </a:cubicBezTo>
                  <a:cubicBezTo>
                    <a:pt x="488" y="219"/>
                    <a:pt x="488" y="219"/>
                    <a:pt x="488" y="219"/>
                  </a:cubicBezTo>
                  <a:close/>
                  <a:moveTo>
                    <a:pt x="570" y="220"/>
                  </a:moveTo>
                  <a:cubicBezTo>
                    <a:pt x="571" y="221"/>
                    <a:pt x="571" y="222"/>
                    <a:pt x="572" y="223"/>
                  </a:cubicBezTo>
                  <a:cubicBezTo>
                    <a:pt x="574" y="223"/>
                    <a:pt x="575" y="222"/>
                    <a:pt x="576" y="222"/>
                  </a:cubicBezTo>
                  <a:cubicBezTo>
                    <a:pt x="579" y="221"/>
                    <a:pt x="580" y="221"/>
                    <a:pt x="578" y="218"/>
                  </a:cubicBezTo>
                  <a:cubicBezTo>
                    <a:pt x="577" y="216"/>
                    <a:pt x="574" y="215"/>
                    <a:pt x="572" y="216"/>
                  </a:cubicBezTo>
                  <a:cubicBezTo>
                    <a:pt x="570" y="216"/>
                    <a:pt x="567" y="219"/>
                    <a:pt x="570" y="220"/>
                  </a:cubicBezTo>
                  <a:cubicBezTo>
                    <a:pt x="570" y="220"/>
                    <a:pt x="569" y="220"/>
                    <a:pt x="569" y="220"/>
                  </a:cubicBezTo>
                  <a:cubicBezTo>
                    <a:pt x="569" y="220"/>
                    <a:pt x="570" y="220"/>
                    <a:pt x="570" y="220"/>
                  </a:cubicBezTo>
                  <a:cubicBezTo>
                    <a:pt x="570" y="220"/>
                    <a:pt x="569" y="220"/>
                    <a:pt x="569" y="220"/>
                  </a:cubicBezTo>
                  <a:cubicBezTo>
                    <a:pt x="569" y="220"/>
                    <a:pt x="570" y="220"/>
                    <a:pt x="570" y="220"/>
                  </a:cubicBezTo>
                  <a:cubicBezTo>
                    <a:pt x="570" y="220"/>
                    <a:pt x="569" y="220"/>
                    <a:pt x="569" y="220"/>
                  </a:cubicBezTo>
                  <a:cubicBezTo>
                    <a:pt x="569" y="220"/>
                    <a:pt x="570" y="220"/>
                    <a:pt x="570" y="220"/>
                  </a:cubicBezTo>
                  <a:close/>
                  <a:moveTo>
                    <a:pt x="514" y="217"/>
                  </a:moveTo>
                  <a:cubicBezTo>
                    <a:pt x="517" y="217"/>
                    <a:pt x="522" y="215"/>
                    <a:pt x="522" y="212"/>
                  </a:cubicBezTo>
                  <a:cubicBezTo>
                    <a:pt x="522" y="209"/>
                    <a:pt x="519" y="209"/>
                    <a:pt x="516" y="209"/>
                  </a:cubicBezTo>
                  <a:cubicBezTo>
                    <a:pt x="512" y="210"/>
                    <a:pt x="509" y="211"/>
                    <a:pt x="505" y="212"/>
                  </a:cubicBezTo>
                  <a:cubicBezTo>
                    <a:pt x="503" y="213"/>
                    <a:pt x="502" y="214"/>
                    <a:pt x="500" y="215"/>
                  </a:cubicBezTo>
                  <a:cubicBezTo>
                    <a:pt x="499" y="216"/>
                    <a:pt x="498" y="215"/>
                    <a:pt x="497" y="217"/>
                  </a:cubicBezTo>
                  <a:cubicBezTo>
                    <a:pt x="496" y="219"/>
                    <a:pt x="497" y="226"/>
                    <a:pt x="499" y="228"/>
                  </a:cubicBezTo>
                  <a:cubicBezTo>
                    <a:pt x="501" y="231"/>
                    <a:pt x="504" y="234"/>
                    <a:pt x="508" y="232"/>
                  </a:cubicBezTo>
                  <a:cubicBezTo>
                    <a:pt x="512" y="231"/>
                    <a:pt x="516" y="230"/>
                    <a:pt x="518" y="226"/>
                  </a:cubicBezTo>
                  <a:cubicBezTo>
                    <a:pt x="519" y="225"/>
                    <a:pt x="520" y="222"/>
                    <a:pt x="518" y="221"/>
                  </a:cubicBezTo>
                  <a:cubicBezTo>
                    <a:pt x="517" y="220"/>
                    <a:pt x="516" y="220"/>
                    <a:pt x="515" y="220"/>
                  </a:cubicBezTo>
                  <a:cubicBezTo>
                    <a:pt x="514" y="219"/>
                    <a:pt x="514" y="218"/>
                    <a:pt x="513" y="218"/>
                  </a:cubicBezTo>
                  <a:cubicBezTo>
                    <a:pt x="513" y="218"/>
                    <a:pt x="513" y="217"/>
                    <a:pt x="514" y="217"/>
                  </a:cubicBezTo>
                  <a:cubicBezTo>
                    <a:pt x="513" y="217"/>
                    <a:pt x="514" y="217"/>
                    <a:pt x="514" y="217"/>
                  </a:cubicBezTo>
                  <a:cubicBezTo>
                    <a:pt x="514" y="217"/>
                    <a:pt x="513" y="217"/>
                    <a:pt x="514" y="217"/>
                  </a:cubicBezTo>
                  <a:close/>
                  <a:moveTo>
                    <a:pt x="493" y="247"/>
                  </a:moveTo>
                  <a:cubicBezTo>
                    <a:pt x="491" y="247"/>
                    <a:pt x="487" y="247"/>
                    <a:pt x="487" y="249"/>
                  </a:cubicBezTo>
                  <a:cubicBezTo>
                    <a:pt x="486" y="251"/>
                    <a:pt x="489" y="252"/>
                    <a:pt x="491" y="252"/>
                  </a:cubicBezTo>
                  <a:cubicBezTo>
                    <a:pt x="496" y="253"/>
                    <a:pt x="498" y="249"/>
                    <a:pt x="492" y="247"/>
                  </a:cubicBezTo>
                  <a:cubicBezTo>
                    <a:pt x="493" y="247"/>
                    <a:pt x="493" y="246"/>
                    <a:pt x="492" y="247"/>
                  </a:cubicBezTo>
                  <a:cubicBezTo>
                    <a:pt x="492" y="247"/>
                    <a:pt x="492" y="247"/>
                    <a:pt x="493" y="247"/>
                  </a:cubicBezTo>
                  <a:cubicBezTo>
                    <a:pt x="492" y="247"/>
                    <a:pt x="492" y="247"/>
                    <a:pt x="492" y="247"/>
                  </a:cubicBezTo>
                  <a:cubicBezTo>
                    <a:pt x="492" y="247"/>
                    <a:pt x="493" y="247"/>
                    <a:pt x="493" y="247"/>
                  </a:cubicBezTo>
                  <a:close/>
                  <a:moveTo>
                    <a:pt x="480" y="263"/>
                  </a:moveTo>
                  <a:cubicBezTo>
                    <a:pt x="479" y="266"/>
                    <a:pt x="486" y="266"/>
                    <a:pt x="488" y="268"/>
                  </a:cubicBezTo>
                  <a:cubicBezTo>
                    <a:pt x="484" y="269"/>
                    <a:pt x="481" y="265"/>
                    <a:pt x="477" y="267"/>
                  </a:cubicBezTo>
                  <a:cubicBezTo>
                    <a:pt x="475" y="268"/>
                    <a:pt x="475" y="269"/>
                    <a:pt x="475" y="271"/>
                  </a:cubicBezTo>
                  <a:cubicBezTo>
                    <a:pt x="475" y="272"/>
                    <a:pt x="474" y="274"/>
                    <a:pt x="475" y="275"/>
                  </a:cubicBezTo>
                  <a:cubicBezTo>
                    <a:pt x="476" y="277"/>
                    <a:pt x="480" y="275"/>
                    <a:pt x="482" y="275"/>
                  </a:cubicBezTo>
                  <a:cubicBezTo>
                    <a:pt x="483" y="275"/>
                    <a:pt x="488" y="274"/>
                    <a:pt x="485" y="276"/>
                  </a:cubicBezTo>
                  <a:cubicBezTo>
                    <a:pt x="482" y="278"/>
                    <a:pt x="479" y="277"/>
                    <a:pt x="476" y="277"/>
                  </a:cubicBezTo>
                  <a:cubicBezTo>
                    <a:pt x="474" y="278"/>
                    <a:pt x="470" y="280"/>
                    <a:pt x="471" y="282"/>
                  </a:cubicBezTo>
                  <a:cubicBezTo>
                    <a:pt x="472" y="286"/>
                    <a:pt x="477" y="283"/>
                    <a:pt x="479" y="283"/>
                  </a:cubicBezTo>
                  <a:cubicBezTo>
                    <a:pt x="480" y="282"/>
                    <a:pt x="485" y="281"/>
                    <a:pt x="485" y="281"/>
                  </a:cubicBezTo>
                  <a:cubicBezTo>
                    <a:pt x="483" y="283"/>
                    <a:pt x="481" y="286"/>
                    <a:pt x="477" y="286"/>
                  </a:cubicBezTo>
                  <a:cubicBezTo>
                    <a:pt x="474" y="287"/>
                    <a:pt x="467" y="286"/>
                    <a:pt x="468" y="292"/>
                  </a:cubicBezTo>
                  <a:cubicBezTo>
                    <a:pt x="469" y="294"/>
                    <a:pt x="473" y="296"/>
                    <a:pt x="475" y="295"/>
                  </a:cubicBezTo>
                  <a:cubicBezTo>
                    <a:pt x="476" y="295"/>
                    <a:pt x="476" y="293"/>
                    <a:pt x="477" y="294"/>
                  </a:cubicBezTo>
                  <a:cubicBezTo>
                    <a:pt x="478" y="295"/>
                    <a:pt x="476" y="297"/>
                    <a:pt x="478" y="296"/>
                  </a:cubicBezTo>
                  <a:cubicBezTo>
                    <a:pt x="479" y="297"/>
                    <a:pt x="478" y="300"/>
                    <a:pt x="481" y="299"/>
                  </a:cubicBezTo>
                  <a:cubicBezTo>
                    <a:pt x="483" y="299"/>
                    <a:pt x="480" y="296"/>
                    <a:pt x="482" y="295"/>
                  </a:cubicBezTo>
                  <a:cubicBezTo>
                    <a:pt x="482" y="296"/>
                    <a:pt x="483" y="296"/>
                    <a:pt x="483" y="296"/>
                  </a:cubicBezTo>
                  <a:cubicBezTo>
                    <a:pt x="483" y="296"/>
                    <a:pt x="483" y="296"/>
                    <a:pt x="483" y="296"/>
                  </a:cubicBezTo>
                  <a:cubicBezTo>
                    <a:pt x="484" y="295"/>
                    <a:pt x="484" y="295"/>
                    <a:pt x="484" y="295"/>
                  </a:cubicBezTo>
                  <a:cubicBezTo>
                    <a:pt x="485" y="296"/>
                    <a:pt x="482" y="301"/>
                    <a:pt x="487" y="299"/>
                  </a:cubicBezTo>
                  <a:cubicBezTo>
                    <a:pt x="491" y="297"/>
                    <a:pt x="488" y="294"/>
                    <a:pt x="489" y="291"/>
                  </a:cubicBezTo>
                  <a:cubicBezTo>
                    <a:pt x="489" y="291"/>
                    <a:pt x="491" y="293"/>
                    <a:pt x="490" y="293"/>
                  </a:cubicBezTo>
                  <a:cubicBezTo>
                    <a:pt x="491" y="293"/>
                    <a:pt x="492" y="291"/>
                    <a:pt x="492" y="290"/>
                  </a:cubicBezTo>
                  <a:cubicBezTo>
                    <a:pt x="492" y="288"/>
                    <a:pt x="491" y="288"/>
                    <a:pt x="491" y="286"/>
                  </a:cubicBezTo>
                  <a:cubicBezTo>
                    <a:pt x="491" y="286"/>
                    <a:pt x="492" y="286"/>
                    <a:pt x="492" y="287"/>
                  </a:cubicBezTo>
                  <a:cubicBezTo>
                    <a:pt x="493" y="287"/>
                    <a:pt x="492" y="288"/>
                    <a:pt x="493" y="289"/>
                  </a:cubicBezTo>
                  <a:cubicBezTo>
                    <a:pt x="494" y="289"/>
                    <a:pt x="496" y="288"/>
                    <a:pt x="497" y="288"/>
                  </a:cubicBezTo>
                  <a:cubicBezTo>
                    <a:pt x="496" y="289"/>
                    <a:pt x="491" y="295"/>
                    <a:pt x="495" y="294"/>
                  </a:cubicBezTo>
                  <a:cubicBezTo>
                    <a:pt x="490" y="298"/>
                    <a:pt x="496" y="299"/>
                    <a:pt x="498" y="296"/>
                  </a:cubicBezTo>
                  <a:cubicBezTo>
                    <a:pt x="500" y="299"/>
                    <a:pt x="501" y="293"/>
                    <a:pt x="501" y="292"/>
                  </a:cubicBezTo>
                  <a:cubicBezTo>
                    <a:pt x="502" y="292"/>
                    <a:pt x="501" y="294"/>
                    <a:pt x="502" y="294"/>
                  </a:cubicBezTo>
                  <a:cubicBezTo>
                    <a:pt x="502" y="294"/>
                    <a:pt x="503" y="293"/>
                    <a:pt x="503" y="293"/>
                  </a:cubicBezTo>
                  <a:cubicBezTo>
                    <a:pt x="504" y="293"/>
                    <a:pt x="503" y="295"/>
                    <a:pt x="504" y="296"/>
                  </a:cubicBezTo>
                  <a:cubicBezTo>
                    <a:pt x="505" y="296"/>
                    <a:pt x="508" y="295"/>
                    <a:pt x="509" y="294"/>
                  </a:cubicBezTo>
                  <a:cubicBezTo>
                    <a:pt x="509" y="294"/>
                    <a:pt x="513" y="290"/>
                    <a:pt x="513" y="293"/>
                  </a:cubicBezTo>
                  <a:cubicBezTo>
                    <a:pt x="512" y="293"/>
                    <a:pt x="512" y="294"/>
                    <a:pt x="511" y="295"/>
                  </a:cubicBezTo>
                  <a:cubicBezTo>
                    <a:pt x="511" y="295"/>
                    <a:pt x="510" y="296"/>
                    <a:pt x="510" y="297"/>
                  </a:cubicBezTo>
                  <a:cubicBezTo>
                    <a:pt x="510" y="297"/>
                    <a:pt x="509" y="297"/>
                    <a:pt x="509" y="297"/>
                  </a:cubicBezTo>
                  <a:cubicBezTo>
                    <a:pt x="509" y="298"/>
                    <a:pt x="509" y="299"/>
                    <a:pt x="508" y="299"/>
                  </a:cubicBezTo>
                  <a:cubicBezTo>
                    <a:pt x="506" y="299"/>
                    <a:pt x="503" y="298"/>
                    <a:pt x="501" y="299"/>
                  </a:cubicBezTo>
                  <a:cubicBezTo>
                    <a:pt x="498" y="300"/>
                    <a:pt x="498" y="303"/>
                    <a:pt x="495" y="303"/>
                  </a:cubicBezTo>
                  <a:cubicBezTo>
                    <a:pt x="493" y="304"/>
                    <a:pt x="491" y="304"/>
                    <a:pt x="490" y="307"/>
                  </a:cubicBezTo>
                  <a:cubicBezTo>
                    <a:pt x="489" y="309"/>
                    <a:pt x="493" y="312"/>
                    <a:pt x="495" y="312"/>
                  </a:cubicBezTo>
                  <a:cubicBezTo>
                    <a:pt x="499" y="315"/>
                    <a:pt x="504" y="313"/>
                    <a:pt x="509" y="311"/>
                  </a:cubicBezTo>
                  <a:cubicBezTo>
                    <a:pt x="511" y="310"/>
                    <a:pt x="513" y="308"/>
                    <a:pt x="514" y="307"/>
                  </a:cubicBezTo>
                  <a:cubicBezTo>
                    <a:pt x="515" y="305"/>
                    <a:pt x="516" y="302"/>
                    <a:pt x="518" y="303"/>
                  </a:cubicBezTo>
                  <a:cubicBezTo>
                    <a:pt x="519" y="303"/>
                    <a:pt x="522" y="302"/>
                    <a:pt x="523" y="301"/>
                  </a:cubicBezTo>
                  <a:cubicBezTo>
                    <a:pt x="524" y="300"/>
                    <a:pt x="526" y="297"/>
                    <a:pt x="528" y="298"/>
                  </a:cubicBezTo>
                  <a:cubicBezTo>
                    <a:pt x="529" y="298"/>
                    <a:pt x="529" y="301"/>
                    <a:pt x="530" y="301"/>
                  </a:cubicBezTo>
                  <a:cubicBezTo>
                    <a:pt x="532" y="302"/>
                    <a:pt x="533" y="299"/>
                    <a:pt x="535" y="299"/>
                  </a:cubicBezTo>
                  <a:cubicBezTo>
                    <a:pt x="534" y="302"/>
                    <a:pt x="540" y="301"/>
                    <a:pt x="541" y="299"/>
                  </a:cubicBezTo>
                  <a:cubicBezTo>
                    <a:pt x="541" y="299"/>
                    <a:pt x="542" y="299"/>
                    <a:pt x="543" y="299"/>
                  </a:cubicBezTo>
                  <a:cubicBezTo>
                    <a:pt x="545" y="298"/>
                    <a:pt x="546" y="297"/>
                    <a:pt x="546" y="294"/>
                  </a:cubicBezTo>
                  <a:cubicBezTo>
                    <a:pt x="546" y="294"/>
                    <a:pt x="546" y="293"/>
                    <a:pt x="546" y="293"/>
                  </a:cubicBezTo>
                  <a:cubicBezTo>
                    <a:pt x="547" y="292"/>
                    <a:pt x="547" y="291"/>
                    <a:pt x="547" y="291"/>
                  </a:cubicBezTo>
                  <a:cubicBezTo>
                    <a:pt x="548" y="288"/>
                    <a:pt x="552" y="276"/>
                    <a:pt x="548" y="274"/>
                  </a:cubicBezTo>
                  <a:cubicBezTo>
                    <a:pt x="547" y="272"/>
                    <a:pt x="543" y="270"/>
                    <a:pt x="541" y="272"/>
                  </a:cubicBezTo>
                  <a:cubicBezTo>
                    <a:pt x="539" y="274"/>
                    <a:pt x="539" y="277"/>
                    <a:pt x="541" y="278"/>
                  </a:cubicBezTo>
                  <a:cubicBezTo>
                    <a:pt x="540" y="278"/>
                    <a:pt x="539" y="281"/>
                    <a:pt x="539" y="281"/>
                  </a:cubicBezTo>
                  <a:cubicBezTo>
                    <a:pt x="539" y="279"/>
                    <a:pt x="540" y="275"/>
                    <a:pt x="537" y="274"/>
                  </a:cubicBezTo>
                  <a:cubicBezTo>
                    <a:pt x="534" y="274"/>
                    <a:pt x="534" y="278"/>
                    <a:pt x="532" y="279"/>
                  </a:cubicBezTo>
                  <a:cubicBezTo>
                    <a:pt x="532" y="277"/>
                    <a:pt x="536" y="274"/>
                    <a:pt x="534" y="272"/>
                  </a:cubicBezTo>
                  <a:cubicBezTo>
                    <a:pt x="533" y="270"/>
                    <a:pt x="531" y="271"/>
                    <a:pt x="529" y="271"/>
                  </a:cubicBezTo>
                  <a:cubicBezTo>
                    <a:pt x="529" y="270"/>
                    <a:pt x="532" y="266"/>
                    <a:pt x="531" y="266"/>
                  </a:cubicBezTo>
                  <a:cubicBezTo>
                    <a:pt x="532" y="264"/>
                    <a:pt x="531" y="263"/>
                    <a:pt x="530" y="261"/>
                  </a:cubicBezTo>
                  <a:cubicBezTo>
                    <a:pt x="529" y="260"/>
                    <a:pt x="528" y="258"/>
                    <a:pt x="528" y="256"/>
                  </a:cubicBezTo>
                  <a:cubicBezTo>
                    <a:pt x="528" y="254"/>
                    <a:pt x="529" y="254"/>
                    <a:pt x="529" y="253"/>
                  </a:cubicBezTo>
                  <a:cubicBezTo>
                    <a:pt x="529" y="252"/>
                    <a:pt x="529" y="251"/>
                    <a:pt x="528" y="251"/>
                  </a:cubicBezTo>
                  <a:cubicBezTo>
                    <a:pt x="528" y="250"/>
                    <a:pt x="528" y="249"/>
                    <a:pt x="527" y="249"/>
                  </a:cubicBezTo>
                  <a:cubicBezTo>
                    <a:pt x="527" y="249"/>
                    <a:pt x="525" y="249"/>
                    <a:pt x="524" y="249"/>
                  </a:cubicBezTo>
                  <a:cubicBezTo>
                    <a:pt x="523" y="250"/>
                    <a:pt x="522" y="253"/>
                    <a:pt x="521" y="255"/>
                  </a:cubicBezTo>
                  <a:cubicBezTo>
                    <a:pt x="521" y="258"/>
                    <a:pt x="520" y="258"/>
                    <a:pt x="518" y="260"/>
                  </a:cubicBezTo>
                  <a:cubicBezTo>
                    <a:pt x="515" y="262"/>
                    <a:pt x="517" y="265"/>
                    <a:pt x="520" y="266"/>
                  </a:cubicBezTo>
                  <a:cubicBezTo>
                    <a:pt x="520" y="264"/>
                    <a:pt x="523" y="268"/>
                    <a:pt x="523" y="269"/>
                  </a:cubicBezTo>
                  <a:cubicBezTo>
                    <a:pt x="524" y="270"/>
                    <a:pt x="523" y="271"/>
                    <a:pt x="523" y="272"/>
                  </a:cubicBezTo>
                  <a:cubicBezTo>
                    <a:pt x="522" y="273"/>
                    <a:pt x="519" y="274"/>
                    <a:pt x="520" y="275"/>
                  </a:cubicBezTo>
                  <a:cubicBezTo>
                    <a:pt x="520" y="276"/>
                    <a:pt x="520" y="275"/>
                    <a:pt x="520" y="276"/>
                  </a:cubicBezTo>
                  <a:cubicBezTo>
                    <a:pt x="521" y="276"/>
                    <a:pt x="522" y="277"/>
                    <a:pt x="522" y="278"/>
                  </a:cubicBezTo>
                  <a:cubicBezTo>
                    <a:pt x="524" y="280"/>
                    <a:pt x="527" y="280"/>
                    <a:pt x="527" y="283"/>
                  </a:cubicBezTo>
                  <a:cubicBezTo>
                    <a:pt x="526" y="286"/>
                    <a:pt x="526" y="287"/>
                    <a:pt x="523" y="286"/>
                  </a:cubicBezTo>
                  <a:cubicBezTo>
                    <a:pt x="520" y="286"/>
                    <a:pt x="517" y="284"/>
                    <a:pt x="514" y="284"/>
                  </a:cubicBezTo>
                  <a:cubicBezTo>
                    <a:pt x="510" y="285"/>
                    <a:pt x="510" y="285"/>
                    <a:pt x="510" y="281"/>
                  </a:cubicBezTo>
                  <a:cubicBezTo>
                    <a:pt x="510" y="281"/>
                    <a:pt x="509" y="277"/>
                    <a:pt x="509" y="277"/>
                  </a:cubicBezTo>
                  <a:cubicBezTo>
                    <a:pt x="507" y="277"/>
                    <a:pt x="506" y="278"/>
                    <a:pt x="504" y="277"/>
                  </a:cubicBezTo>
                  <a:cubicBezTo>
                    <a:pt x="504" y="275"/>
                    <a:pt x="507" y="276"/>
                    <a:pt x="507" y="274"/>
                  </a:cubicBezTo>
                  <a:cubicBezTo>
                    <a:pt x="507" y="272"/>
                    <a:pt x="504" y="272"/>
                    <a:pt x="503" y="271"/>
                  </a:cubicBezTo>
                  <a:cubicBezTo>
                    <a:pt x="502" y="269"/>
                    <a:pt x="503" y="268"/>
                    <a:pt x="502" y="267"/>
                  </a:cubicBezTo>
                  <a:cubicBezTo>
                    <a:pt x="502" y="267"/>
                    <a:pt x="499" y="265"/>
                    <a:pt x="499" y="265"/>
                  </a:cubicBezTo>
                  <a:cubicBezTo>
                    <a:pt x="497" y="265"/>
                    <a:pt x="495" y="267"/>
                    <a:pt x="493" y="266"/>
                  </a:cubicBezTo>
                  <a:cubicBezTo>
                    <a:pt x="490" y="265"/>
                    <a:pt x="493" y="260"/>
                    <a:pt x="490" y="258"/>
                  </a:cubicBezTo>
                  <a:cubicBezTo>
                    <a:pt x="486" y="256"/>
                    <a:pt x="481" y="261"/>
                    <a:pt x="480" y="264"/>
                  </a:cubicBezTo>
                  <a:cubicBezTo>
                    <a:pt x="480" y="264"/>
                    <a:pt x="480" y="263"/>
                    <a:pt x="480" y="262"/>
                  </a:cubicBezTo>
                  <a:cubicBezTo>
                    <a:pt x="480" y="263"/>
                    <a:pt x="480" y="263"/>
                    <a:pt x="480" y="263"/>
                  </a:cubicBezTo>
                  <a:close/>
                  <a:moveTo>
                    <a:pt x="655" y="251"/>
                  </a:moveTo>
                  <a:cubicBezTo>
                    <a:pt x="654" y="247"/>
                    <a:pt x="649" y="248"/>
                    <a:pt x="649" y="252"/>
                  </a:cubicBezTo>
                  <a:cubicBezTo>
                    <a:pt x="649" y="253"/>
                    <a:pt x="651" y="260"/>
                    <a:pt x="653" y="258"/>
                  </a:cubicBezTo>
                  <a:cubicBezTo>
                    <a:pt x="653" y="258"/>
                    <a:pt x="654" y="258"/>
                    <a:pt x="654" y="258"/>
                  </a:cubicBezTo>
                  <a:cubicBezTo>
                    <a:pt x="655" y="257"/>
                    <a:pt x="653" y="256"/>
                    <a:pt x="653" y="255"/>
                  </a:cubicBezTo>
                  <a:cubicBezTo>
                    <a:pt x="654" y="253"/>
                    <a:pt x="655" y="252"/>
                    <a:pt x="655" y="251"/>
                  </a:cubicBezTo>
                  <a:cubicBezTo>
                    <a:pt x="655" y="251"/>
                    <a:pt x="655" y="251"/>
                    <a:pt x="655" y="252"/>
                  </a:cubicBezTo>
                  <a:cubicBezTo>
                    <a:pt x="655" y="251"/>
                    <a:pt x="655" y="250"/>
                    <a:pt x="654" y="250"/>
                  </a:cubicBezTo>
                  <a:cubicBezTo>
                    <a:pt x="655" y="250"/>
                    <a:pt x="655" y="251"/>
                    <a:pt x="655" y="251"/>
                  </a:cubicBezTo>
                  <a:cubicBezTo>
                    <a:pt x="655" y="251"/>
                    <a:pt x="655" y="250"/>
                    <a:pt x="654" y="250"/>
                  </a:cubicBezTo>
                  <a:cubicBezTo>
                    <a:pt x="655" y="250"/>
                    <a:pt x="655" y="251"/>
                    <a:pt x="655" y="251"/>
                  </a:cubicBezTo>
                  <a:close/>
                  <a:moveTo>
                    <a:pt x="499" y="203"/>
                  </a:moveTo>
                  <a:cubicBezTo>
                    <a:pt x="500" y="202"/>
                    <a:pt x="502" y="201"/>
                    <a:pt x="504" y="201"/>
                  </a:cubicBezTo>
                  <a:cubicBezTo>
                    <a:pt x="506" y="201"/>
                    <a:pt x="505" y="202"/>
                    <a:pt x="507" y="203"/>
                  </a:cubicBezTo>
                  <a:cubicBezTo>
                    <a:pt x="510" y="206"/>
                    <a:pt x="509" y="200"/>
                    <a:pt x="511" y="200"/>
                  </a:cubicBezTo>
                  <a:cubicBezTo>
                    <a:pt x="512" y="200"/>
                    <a:pt x="514" y="202"/>
                    <a:pt x="515" y="203"/>
                  </a:cubicBezTo>
                  <a:cubicBezTo>
                    <a:pt x="516" y="204"/>
                    <a:pt x="517" y="203"/>
                    <a:pt x="519" y="202"/>
                  </a:cubicBezTo>
                  <a:cubicBezTo>
                    <a:pt x="520" y="202"/>
                    <a:pt x="522" y="203"/>
                    <a:pt x="523" y="202"/>
                  </a:cubicBezTo>
                  <a:cubicBezTo>
                    <a:pt x="524" y="201"/>
                    <a:pt x="524" y="200"/>
                    <a:pt x="524" y="199"/>
                  </a:cubicBezTo>
                  <a:cubicBezTo>
                    <a:pt x="523" y="198"/>
                    <a:pt x="524" y="198"/>
                    <a:pt x="524" y="198"/>
                  </a:cubicBezTo>
                  <a:cubicBezTo>
                    <a:pt x="524" y="197"/>
                    <a:pt x="524" y="197"/>
                    <a:pt x="524" y="196"/>
                  </a:cubicBezTo>
                  <a:cubicBezTo>
                    <a:pt x="523" y="195"/>
                    <a:pt x="524" y="195"/>
                    <a:pt x="523" y="194"/>
                  </a:cubicBezTo>
                  <a:cubicBezTo>
                    <a:pt x="521" y="192"/>
                    <a:pt x="518" y="187"/>
                    <a:pt x="514" y="188"/>
                  </a:cubicBezTo>
                  <a:cubicBezTo>
                    <a:pt x="511" y="189"/>
                    <a:pt x="510" y="192"/>
                    <a:pt x="507" y="194"/>
                  </a:cubicBezTo>
                  <a:cubicBezTo>
                    <a:pt x="504" y="196"/>
                    <a:pt x="500" y="196"/>
                    <a:pt x="498" y="199"/>
                  </a:cubicBezTo>
                  <a:cubicBezTo>
                    <a:pt x="497" y="201"/>
                    <a:pt x="497" y="205"/>
                    <a:pt x="500" y="203"/>
                  </a:cubicBezTo>
                  <a:cubicBezTo>
                    <a:pt x="500" y="203"/>
                    <a:pt x="499" y="203"/>
                    <a:pt x="499" y="203"/>
                  </a:cubicBezTo>
                  <a:cubicBezTo>
                    <a:pt x="500" y="203"/>
                    <a:pt x="500" y="203"/>
                    <a:pt x="500" y="202"/>
                  </a:cubicBezTo>
                  <a:cubicBezTo>
                    <a:pt x="500" y="203"/>
                    <a:pt x="500" y="203"/>
                    <a:pt x="499" y="203"/>
                  </a:cubicBezTo>
                  <a:close/>
                  <a:moveTo>
                    <a:pt x="568" y="279"/>
                  </a:moveTo>
                  <a:cubicBezTo>
                    <a:pt x="570" y="278"/>
                    <a:pt x="574" y="273"/>
                    <a:pt x="570" y="273"/>
                  </a:cubicBezTo>
                  <a:cubicBezTo>
                    <a:pt x="569" y="273"/>
                    <a:pt x="564" y="275"/>
                    <a:pt x="564" y="277"/>
                  </a:cubicBezTo>
                  <a:cubicBezTo>
                    <a:pt x="563" y="280"/>
                    <a:pt x="566" y="279"/>
                    <a:pt x="568" y="279"/>
                  </a:cubicBezTo>
                  <a:close/>
                  <a:moveTo>
                    <a:pt x="607" y="289"/>
                  </a:moveTo>
                  <a:cubicBezTo>
                    <a:pt x="609" y="291"/>
                    <a:pt x="609" y="285"/>
                    <a:pt x="610" y="285"/>
                  </a:cubicBezTo>
                  <a:cubicBezTo>
                    <a:pt x="609" y="286"/>
                    <a:pt x="611" y="287"/>
                    <a:pt x="613" y="286"/>
                  </a:cubicBezTo>
                  <a:cubicBezTo>
                    <a:pt x="614" y="285"/>
                    <a:pt x="612" y="282"/>
                    <a:pt x="611" y="282"/>
                  </a:cubicBezTo>
                  <a:cubicBezTo>
                    <a:pt x="609" y="282"/>
                    <a:pt x="608" y="284"/>
                    <a:pt x="607" y="285"/>
                  </a:cubicBezTo>
                  <a:cubicBezTo>
                    <a:pt x="606" y="287"/>
                    <a:pt x="605" y="288"/>
                    <a:pt x="607" y="289"/>
                  </a:cubicBezTo>
                  <a:cubicBezTo>
                    <a:pt x="607" y="289"/>
                    <a:pt x="606" y="289"/>
                    <a:pt x="606" y="288"/>
                  </a:cubicBezTo>
                  <a:cubicBezTo>
                    <a:pt x="606" y="289"/>
                    <a:pt x="607" y="289"/>
                    <a:pt x="607" y="289"/>
                  </a:cubicBezTo>
                  <a:cubicBezTo>
                    <a:pt x="607" y="289"/>
                    <a:pt x="606" y="289"/>
                    <a:pt x="606" y="288"/>
                  </a:cubicBezTo>
                  <a:cubicBezTo>
                    <a:pt x="606" y="288"/>
                    <a:pt x="606" y="289"/>
                    <a:pt x="607" y="289"/>
                  </a:cubicBezTo>
                  <a:close/>
                  <a:moveTo>
                    <a:pt x="562" y="275"/>
                  </a:moveTo>
                  <a:cubicBezTo>
                    <a:pt x="564" y="275"/>
                    <a:pt x="571" y="273"/>
                    <a:pt x="570" y="271"/>
                  </a:cubicBezTo>
                  <a:cubicBezTo>
                    <a:pt x="569" y="267"/>
                    <a:pt x="557" y="275"/>
                    <a:pt x="563" y="275"/>
                  </a:cubicBezTo>
                  <a:cubicBezTo>
                    <a:pt x="563" y="275"/>
                    <a:pt x="562" y="275"/>
                    <a:pt x="562" y="275"/>
                  </a:cubicBezTo>
                  <a:close/>
                  <a:moveTo>
                    <a:pt x="654" y="310"/>
                  </a:moveTo>
                  <a:cubicBezTo>
                    <a:pt x="653" y="310"/>
                    <a:pt x="653" y="310"/>
                    <a:pt x="652" y="310"/>
                  </a:cubicBezTo>
                  <a:cubicBezTo>
                    <a:pt x="650" y="311"/>
                    <a:pt x="648" y="307"/>
                    <a:pt x="647" y="306"/>
                  </a:cubicBezTo>
                  <a:cubicBezTo>
                    <a:pt x="646" y="305"/>
                    <a:pt x="646" y="307"/>
                    <a:pt x="646" y="305"/>
                  </a:cubicBezTo>
                  <a:cubicBezTo>
                    <a:pt x="646" y="305"/>
                    <a:pt x="648" y="303"/>
                    <a:pt x="647" y="302"/>
                  </a:cubicBezTo>
                  <a:cubicBezTo>
                    <a:pt x="647" y="304"/>
                    <a:pt x="643" y="306"/>
                    <a:pt x="644" y="308"/>
                  </a:cubicBezTo>
                  <a:cubicBezTo>
                    <a:pt x="644" y="308"/>
                    <a:pt x="644" y="307"/>
                    <a:pt x="644" y="306"/>
                  </a:cubicBezTo>
                  <a:cubicBezTo>
                    <a:pt x="643" y="310"/>
                    <a:pt x="641" y="306"/>
                    <a:pt x="640" y="305"/>
                  </a:cubicBezTo>
                  <a:cubicBezTo>
                    <a:pt x="639" y="304"/>
                    <a:pt x="638" y="302"/>
                    <a:pt x="638" y="300"/>
                  </a:cubicBezTo>
                  <a:cubicBezTo>
                    <a:pt x="638" y="300"/>
                    <a:pt x="638" y="299"/>
                    <a:pt x="638" y="298"/>
                  </a:cubicBezTo>
                  <a:cubicBezTo>
                    <a:pt x="638" y="298"/>
                    <a:pt x="639" y="297"/>
                    <a:pt x="639" y="297"/>
                  </a:cubicBezTo>
                  <a:cubicBezTo>
                    <a:pt x="639" y="295"/>
                    <a:pt x="637" y="295"/>
                    <a:pt x="636" y="293"/>
                  </a:cubicBezTo>
                  <a:cubicBezTo>
                    <a:pt x="635" y="291"/>
                    <a:pt x="636" y="290"/>
                    <a:pt x="637" y="288"/>
                  </a:cubicBezTo>
                  <a:cubicBezTo>
                    <a:pt x="638" y="284"/>
                    <a:pt x="640" y="281"/>
                    <a:pt x="638" y="276"/>
                  </a:cubicBezTo>
                  <a:cubicBezTo>
                    <a:pt x="637" y="274"/>
                    <a:pt x="636" y="272"/>
                    <a:pt x="635" y="270"/>
                  </a:cubicBezTo>
                  <a:cubicBezTo>
                    <a:pt x="634" y="268"/>
                    <a:pt x="634" y="266"/>
                    <a:pt x="633" y="265"/>
                  </a:cubicBezTo>
                  <a:cubicBezTo>
                    <a:pt x="633" y="263"/>
                    <a:pt x="632" y="262"/>
                    <a:pt x="630" y="263"/>
                  </a:cubicBezTo>
                  <a:cubicBezTo>
                    <a:pt x="630" y="263"/>
                    <a:pt x="628" y="265"/>
                    <a:pt x="628" y="263"/>
                  </a:cubicBezTo>
                  <a:cubicBezTo>
                    <a:pt x="627" y="265"/>
                    <a:pt x="622" y="266"/>
                    <a:pt x="621" y="264"/>
                  </a:cubicBezTo>
                  <a:cubicBezTo>
                    <a:pt x="621" y="265"/>
                    <a:pt x="618" y="267"/>
                    <a:pt x="617" y="266"/>
                  </a:cubicBezTo>
                  <a:cubicBezTo>
                    <a:pt x="615" y="265"/>
                    <a:pt x="619" y="263"/>
                    <a:pt x="620" y="264"/>
                  </a:cubicBezTo>
                  <a:cubicBezTo>
                    <a:pt x="620" y="262"/>
                    <a:pt x="615" y="263"/>
                    <a:pt x="616" y="261"/>
                  </a:cubicBezTo>
                  <a:cubicBezTo>
                    <a:pt x="615" y="263"/>
                    <a:pt x="611" y="260"/>
                    <a:pt x="612" y="258"/>
                  </a:cubicBezTo>
                  <a:cubicBezTo>
                    <a:pt x="612" y="258"/>
                    <a:pt x="613" y="258"/>
                    <a:pt x="614" y="257"/>
                  </a:cubicBezTo>
                  <a:cubicBezTo>
                    <a:pt x="614" y="257"/>
                    <a:pt x="615" y="255"/>
                    <a:pt x="615" y="255"/>
                  </a:cubicBezTo>
                  <a:cubicBezTo>
                    <a:pt x="614" y="256"/>
                    <a:pt x="614" y="256"/>
                    <a:pt x="614" y="257"/>
                  </a:cubicBezTo>
                  <a:cubicBezTo>
                    <a:pt x="613" y="256"/>
                    <a:pt x="612" y="256"/>
                    <a:pt x="611" y="256"/>
                  </a:cubicBezTo>
                  <a:cubicBezTo>
                    <a:pt x="610" y="255"/>
                    <a:pt x="609" y="254"/>
                    <a:pt x="608" y="253"/>
                  </a:cubicBezTo>
                  <a:cubicBezTo>
                    <a:pt x="608" y="252"/>
                    <a:pt x="605" y="251"/>
                    <a:pt x="606" y="250"/>
                  </a:cubicBezTo>
                  <a:cubicBezTo>
                    <a:pt x="607" y="249"/>
                    <a:pt x="608" y="251"/>
                    <a:pt x="609" y="251"/>
                  </a:cubicBezTo>
                  <a:cubicBezTo>
                    <a:pt x="609" y="251"/>
                    <a:pt x="609" y="250"/>
                    <a:pt x="609" y="250"/>
                  </a:cubicBezTo>
                  <a:cubicBezTo>
                    <a:pt x="609" y="250"/>
                    <a:pt x="610" y="250"/>
                    <a:pt x="610" y="250"/>
                  </a:cubicBezTo>
                  <a:cubicBezTo>
                    <a:pt x="610" y="248"/>
                    <a:pt x="604" y="248"/>
                    <a:pt x="608" y="245"/>
                  </a:cubicBezTo>
                  <a:cubicBezTo>
                    <a:pt x="608" y="245"/>
                    <a:pt x="607" y="245"/>
                    <a:pt x="607" y="245"/>
                  </a:cubicBezTo>
                  <a:cubicBezTo>
                    <a:pt x="608" y="244"/>
                    <a:pt x="609" y="245"/>
                    <a:pt x="610" y="244"/>
                  </a:cubicBezTo>
                  <a:cubicBezTo>
                    <a:pt x="610" y="244"/>
                    <a:pt x="609" y="243"/>
                    <a:pt x="610" y="243"/>
                  </a:cubicBezTo>
                  <a:cubicBezTo>
                    <a:pt x="610" y="242"/>
                    <a:pt x="612" y="242"/>
                    <a:pt x="613" y="242"/>
                  </a:cubicBezTo>
                  <a:cubicBezTo>
                    <a:pt x="614" y="242"/>
                    <a:pt x="623" y="244"/>
                    <a:pt x="622" y="246"/>
                  </a:cubicBezTo>
                  <a:cubicBezTo>
                    <a:pt x="625" y="247"/>
                    <a:pt x="625" y="246"/>
                    <a:pt x="627" y="246"/>
                  </a:cubicBezTo>
                  <a:cubicBezTo>
                    <a:pt x="629" y="246"/>
                    <a:pt x="630" y="249"/>
                    <a:pt x="630" y="250"/>
                  </a:cubicBezTo>
                  <a:cubicBezTo>
                    <a:pt x="631" y="253"/>
                    <a:pt x="631" y="255"/>
                    <a:pt x="630" y="257"/>
                  </a:cubicBezTo>
                  <a:cubicBezTo>
                    <a:pt x="629" y="258"/>
                    <a:pt x="627" y="260"/>
                    <a:pt x="629" y="262"/>
                  </a:cubicBezTo>
                  <a:cubicBezTo>
                    <a:pt x="630" y="260"/>
                    <a:pt x="630" y="258"/>
                    <a:pt x="631" y="256"/>
                  </a:cubicBezTo>
                  <a:cubicBezTo>
                    <a:pt x="633" y="255"/>
                    <a:pt x="633" y="255"/>
                    <a:pt x="635" y="256"/>
                  </a:cubicBezTo>
                  <a:cubicBezTo>
                    <a:pt x="639" y="256"/>
                    <a:pt x="641" y="252"/>
                    <a:pt x="645" y="254"/>
                  </a:cubicBezTo>
                  <a:cubicBezTo>
                    <a:pt x="646" y="254"/>
                    <a:pt x="651" y="258"/>
                    <a:pt x="649" y="260"/>
                  </a:cubicBezTo>
                  <a:cubicBezTo>
                    <a:pt x="647" y="261"/>
                    <a:pt x="644" y="257"/>
                    <a:pt x="642" y="258"/>
                  </a:cubicBezTo>
                  <a:cubicBezTo>
                    <a:pt x="643" y="260"/>
                    <a:pt x="647" y="261"/>
                    <a:pt x="649" y="261"/>
                  </a:cubicBezTo>
                  <a:cubicBezTo>
                    <a:pt x="651" y="262"/>
                    <a:pt x="655" y="263"/>
                    <a:pt x="657" y="264"/>
                  </a:cubicBezTo>
                  <a:cubicBezTo>
                    <a:pt x="659" y="267"/>
                    <a:pt x="656" y="268"/>
                    <a:pt x="654" y="268"/>
                  </a:cubicBezTo>
                  <a:cubicBezTo>
                    <a:pt x="652" y="268"/>
                    <a:pt x="650" y="268"/>
                    <a:pt x="648" y="268"/>
                  </a:cubicBezTo>
                  <a:cubicBezTo>
                    <a:pt x="646" y="267"/>
                    <a:pt x="644" y="265"/>
                    <a:pt x="642" y="265"/>
                  </a:cubicBezTo>
                  <a:cubicBezTo>
                    <a:pt x="643" y="266"/>
                    <a:pt x="644" y="267"/>
                    <a:pt x="643" y="268"/>
                  </a:cubicBezTo>
                  <a:cubicBezTo>
                    <a:pt x="645" y="267"/>
                    <a:pt x="646" y="268"/>
                    <a:pt x="648" y="269"/>
                  </a:cubicBezTo>
                  <a:cubicBezTo>
                    <a:pt x="648" y="270"/>
                    <a:pt x="647" y="270"/>
                    <a:pt x="647" y="270"/>
                  </a:cubicBezTo>
                  <a:cubicBezTo>
                    <a:pt x="648" y="271"/>
                    <a:pt x="650" y="270"/>
                    <a:pt x="651" y="271"/>
                  </a:cubicBezTo>
                  <a:cubicBezTo>
                    <a:pt x="651" y="271"/>
                    <a:pt x="647" y="272"/>
                    <a:pt x="646" y="272"/>
                  </a:cubicBezTo>
                  <a:cubicBezTo>
                    <a:pt x="645" y="273"/>
                    <a:pt x="645" y="276"/>
                    <a:pt x="644" y="277"/>
                  </a:cubicBezTo>
                  <a:cubicBezTo>
                    <a:pt x="646" y="277"/>
                    <a:pt x="645" y="273"/>
                    <a:pt x="647" y="273"/>
                  </a:cubicBezTo>
                  <a:cubicBezTo>
                    <a:pt x="647" y="273"/>
                    <a:pt x="649" y="273"/>
                    <a:pt x="649" y="273"/>
                  </a:cubicBezTo>
                  <a:cubicBezTo>
                    <a:pt x="650" y="273"/>
                    <a:pt x="648" y="274"/>
                    <a:pt x="649" y="274"/>
                  </a:cubicBezTo>
                  <a:cubicBezTo>
                    <a:pt x="650" y="274"/>
                    <a:pt x="651" y="272"/>
                    <a:pt x="651" y="274"/>
                  </a:cubicBezTo>
                  <a:cubicBezTo>
                    <a:pt x="654" y="271"/>
                    <a:pt x="654" y="276"/>
                    <a:pt x="654" y="278"/>
                  </a:cubicBezTo>
                  <a:cubicBezTo>
                    <a:pt x="655" y="278"/>
                    <a:pt x="655" y="276"/>
                    <a:pt x="656" y="277"/>
                  </a:cubicBezTo>
                  <a:cubicBezTo>
                    <a:pt x="656" y="277"/>
                    <a:pt x="656" y="277"/>
                    <a:pt x="656" y="277"/>
                  </a:cubicBezTo>
                  <a:cubicBezTo>
                    <a:pt x="656" y="277"/>
                    <a:pt x="656" y="277"/>
                    <a:pt x="656" y="277"/>
                  </a:cubicBezTo>
                  <a:cubicBezTo>
                    <a:pt x="657" y="278"/>
                    <a:pt x="658" y="278"/>
                    <a:pt x="658" y="279"/>
                  </a:cubicBezTo>
                  <a:cubicBezTo>
                    <a:pt x="658" y="280"/>
                    <a:pt x="658" y="281"/>
                    <a:pt x="657" y="282"/>
                  </a:cubicBezTo>
                  <a:cubicBezTo>
                    <a:pt x="656" y="283"/>
                    <a:pt x="655" y="282"/>
                    <a:pt x="654" y="284"/>
                  </a:cubicBezTo>
                  <a:cubicBezTo>
                    <a:pt x="656" y="284"/>
                    <a:pt x="657" y="283"/>
                    <a:pt x="658" y="284"/>
                  </a:cubicBezTo>
                  <a:cubicBezTo>
                    <a:pt x="659" y="285"/>
                    <a:pt x="658" y="287"/>
                    <a:pt x="659" y="287"/>
                  </a:cubicBezTo>
                  <a:cubicBezTo>
                    <a:pt x="661" y="288"/>
                    <a:pt x="660" y="285"/>
                    <a:pt x="660" y="284"/>
                  </a:cubicBezTo>
                  <a:cubicBezTo>
                    <a:pt x="660" y="283"/>
                    <a:pt x="659" y="280"/>
                    <a:pt x="662" y="281"/>
                  </a:cubicBezTo>
                  <a:cubicBezTo>
                    <a:pt x="663" y="282"/>
                    <a:pt x="664" y="285"/>
                    <a:pt x="664" y="286"/>
                  </a:cubicBezTo>
                  <a:cubicBezTo>
                    <a:pt x="665" y="286"/>
                    <a:pt x="666" y="284"/>
                    <a:pt x="667" y="284"/>
                  </a:cubicBezTo>
                  <a:cubicBezTo>
                    <a:pt x="668" y="284"/>
                    <a:pt x="670" y="286"/>
                    <a:pt x="669" y="287"/>
                  </a:cubicBezTo>
                  <a:cubicBezTo>
                    <a:pt x="671" y="286"/>
                    <a:pt x="668" y="282"/>
                    <a:pt x="671" y="283"/>
                  </a:cubicBezTo>
                  <a:cubicBezTo>
                    <a:pt x="672" y="284"/>
                    <a:pt x="672" y="284"/>
                    <a:pt x="672" y="285"/>
                  </a:cubicBezTo>
                  <a:cubicBezTo>
                    <a:pt x="673" y="286"/>
                    <a:pt x="674" y="286"/>
                    <a:pt x="674" y="286"/>
                  </a:cubicBezTo>
                  <a:cubicBezTo>
                    <a:pt x="677" y="288"/>
                    <a:pt x="676" y="287"/>
                    <a:pt x="675" y="289"/>
                  </a:cubicBezTo>
                  <a:cubicBezTo>
                    <a:pt x="676" y="290"/>
                    <a:pt x="678" y="287"/>
                    <a:pt x="679" y="288"/>
                  </a:cubicBezTo>
                  <a:cubicBezTo>
                    <a:pt x="679" y="288"/>
                    <a:pt x="680" y="288"/>
                    <a:pt x="680" y="288"/>
                  </a:cubicBezTo>
                  <a:cubicBezTo>
                    <a:pt x="680" y="288"/>
                    <a:pt x="681" y="288"/>
                    <a:pt x="681" y="288"/>
                  </a:cubicBezTo>
                  <a:cubicBezTo>
                    <a:pt x="680" y="288"/>
                    <a:pt x="679" y="287"/>
                    <a:pt x="679" y="286"/>
                  </a:cubicBezTo>
                  <a:cubicBezTo>
                    <a:pt x="679" y="283"/>
                    <a:pt x="682" y="285"/>
                    <a:pt x="683" y="284"/>
                  </a:cubicBezTo>
                  <a:cubicBezTo>
                    <a:pt x="685" y="283"/>
                    <a:pt x="685" y="281"/>
                    <a:pt x="688" y="282"/>
                  </a:cubicBezTo>
                  <a:cubicBezTo>
                    <a:pt x="688" y="280"/>
                    <a:pt x="692" y="277"/>
                    <a:pt x="694" y="278"/>
                  </a:cubicBezTo>
                  <a:cubicBezTo>
                    <a:pt x="695" y="278"/>
                    <a:pt x="696" y="279"/>
                    <a:pt x="698" y="279"/>
                  </a:cubicBezTo>
                  <a:cubicBezTo>
                    <a:pt x="699" y="279"/>
                    <a:pt x="701" y="278"/>
                    <a:pt x="702" y="277"/>
                  </a:cubicBezTo>
                  <a:cubicBezTo>
                    <a:pt x="704" y="277"/>
                    <a:pt x="708" y="276"/>
                    <a:pt x="710" y="277"/>
                  </a:cubicBezTo>
                  <a:cubicBezTo>
                    <a:pt x="712" y="279"/>
                    <a:pt x="710" y="282"/>
                    <a:pt x="714" y="282"/>
                  </a:cubicBezTo>
                  <a:cubicBezTo>
                    <a:pt x="717" y="281"/>
                    <a:pt x="718" y="282"/>
                    <a:pt x="719" y="285"/>
                  </a:cubicBezTo>
                  <a:cubicBezTo>
                    <a:pt x="719" y="286"/>
                    <a:pt x="718" y="286"/>
                    <a:pt x="717" y="286"/>
                  </a:cubicBezTo>
                  <a:cubicBezTo>
                    <a:pt x="718" y="288"/>
                    <a:pt x="721" y="286"/>
                    <a:pt x="722" y="287"/>
                  </a:cubicBezTo>
                  <a:cubicBezTo>
                    <a:pt x="721" y="286"/>
                    <a:pt x="722" y="288"/>
                    <a:pt x="722" y="288"/>
                  </a:cubicBezTo>
                  <a:cubicBezTo>
                    <a:pt x="723" y="293"/>
                    <a:pt x="721" y="294"/>
                    <a:pt x="718" y="297"/>
                  </a:cubicBezTo>
                  <a:cubicBezTo>
                    <a:pt x="718" y="298"/>
                    <a:pt x="716" y="299"/>
                    <a:pt x="718" y="300"/>
                  </a:cubicBezTo>
                  <a:cubicBezTo>
                    <a:pt x="718" y="300"/>
                    <a:pt x="719" y="299"/>
                    <a:pt x="720" y="299"/>
                  </a:cubicBezTo>
                  <a:cubicBezTo>
                    <a:pt x="722" y="299"/>
                    <a:pt x="725" y="301"/>
                    <a:pt x="722" y="303"/>
                  </a:cubicBezTo>
                  <a:cubicBezTo>
                    <a:pt x="720" y="304"/>
                    <a:pt x="717" y="302"/>
                    <a:pt x="717" y="301"/>
                  </a:cubicBezTo>
                  <a:cubicBezTo>
                    <a:pt x="716" y="302"/>
                    <a:pt x="718" y="302"/>
                    <a:pt x="718" y="303"/>
                  </a:cubicBezTo>
                  <a:cubicBezTo>
                    <a:pt x="718" y="304"/>
                    <a:pt x="718" y="305"/>
                    <a:pt x="718" y="306"/>
                  </a:cubicBezTo>
                  <a:cubicBezTo>
                    <a:pt x="717" y="308"/>
                    <a:pt x="717" y="310"/>
                    <a:pt x="715" y="310"/>
                  </a:cubicBezTo>
                  <a:cubicBezTo>
                    <a:pt x="714" y="310"/>
                    <a:pt x="712" y="309"/>
                    <a:pt x="711" y="310"/>
                  </a:cubicBezTo>
                  <a:cubicBezTo>
                    <a:pt x="710" y="310"/>
                    <a:pt x="709" y="311"/>
                    <a:pt x="708" y="312"/>
                  </a:cubicBezTo>
                  <a:cubicBezTo>
                    <a:pt x="706" y="312"/>
                    <a:pt x="703" y="312"/>
                    <a:pt x="703" y="309"/>
                  </a:cubicBezTo>
                  <a:cubicBezTo>
                    <a:pt x="702" y="311"/>
                    <a:pt x="701" y="311"/>
                    <a:pt x="700" y="310"/>
                  </a:cubicBezTo>
                  <a:cubicBezTo>
                    <a:pt x="698" y="308"/>
                    <a:pt x="699" y="307"/>
                    <a:pt x="699" y="305"/>
                  </a:cubicBezTo>
                  <a:cubicBezTo>
                    <a:pt x="698" y="303"/>
                    <a:pt x="694" y="300"/>
                    <a:pt x="696" y="304"/>
                  </a:cubicBezTo>
                  <a:cubicBezTo>
                    <a:pt x="698" y="304"/>
                    <a:pt x="697" y="307"/>
                    <a:pt x="697" y="308"/>
                  </a:cubicBezTo>
                  <a:cubicBezTo>
                    <a:pt x="696" y="310"/>
                    <a:pt x="694" y="310"/>
                    <a:pt x="692" y="311"/>
                  </a:cubicBezTo>
                  <a:cubicBezTo>
                    <a:pt x="691" y="311"/>
                    <a:pt x="688" y="313"/>
                    <a:pt x="686" y="311"/>
                  </a:cubicBezTo>
                  <a:cubicBezTo>
                    <a:pt x="686" y="310"/>
                    <a:pt x="687" y="308"/>
                    <a:pt x="686" y="307"/>
                  </a:cubicBezTo>
                  <a:cubicBezTo>
                    <a:pt x="686" y="307"/>
                    <a:pt x="686" y="311"/>
                    <a:pt x="685" y="311"/>
                  </a:cubicBezTo>
                  <a:cubicBezTo>
                    <a:pt x="683" y="313"/>
                    <a:pt x="683" y="309"/>
                    <a:pt x="683" y="308"/>
                  </a:cubicBezTo>
                  <a:cubicBezTo>
                    <a:pt x="682" y="308"/>
                    <a:pt x="679" y="317"/>
                    <a:pt x="678" y="309"/>
                  </a:cubicBezTo>
                  <a:cubicBezTo>
                    <a:pt x="677" y="310"/>
                    <a:pt x="678" y="313"/>
                    <a:pt x="676" y="312"/>
                  </a:cubicBezTo>
                  <a:cubicBezTo>
                    <a:pt x="675" y="311"/>
                    <a:pt x="675" y="309"/>
                    <a:pt x="674" y="309"/>
                  </a:cubicBezTo>
                  <a:cubicBezTo>
                    <a:pt x="674" y="310"/>
                    <a:pt x="675" y="312"/>
                    <a:pt x="674" y="312"/>
                  </a:cubicBezTo>
                  <a:cubicBezTo>
                    <a:pt x="673" y="313"/>
                    <a:pt x="670" y="312"/>
                    <a:pt x="670" y="311"/>
                  </a:cubicBezTo>
                  <a:cubicBezTo>
                    <a:pt x="669" y="312"/>
                    <a:pt x="668" y="313"/>
                    <a:pt x="667" y="311"/>
                  </a:cubicBezTo>
                  <a:cubicBezTo>
                    <a:pt x="667" y="312"/>
                    <a:pt x="665" y="313"/>
                    <a:pt x="665" y="311"/>
                  </a:cubicBezTo>
                  <a:cubicBezTo>
                    <a:pt x="662" y="311"/>
                    <a:pt x="662" y="310"/>
                    <a:pt x="662" y="307"/>
                  </a:cubicBezTo>
                  <a:cubicBezTo>
                    <a:pt x="663" y="306"/>
                    <a:pt x="664" y="302"/>
                    <a:pt x="662" y="302"/>
                  </a:cubicBezTo>
                  <a:cubicBezTo>
                    <a:pt x="662" y="302"/>
                    <a:pt x="662" y="303"/>
                    <a:pt x="662" y="303"/>
                  </a:cubicBezTo>
                  <a:cubicBezTo>
                    <a:pt x="662" y="304"/>
                    <a:pt x="661" y="303"/>
                    <a:pt x="661" y="304"/>
                  </a:cubicBezTo>
                  <a:cubicBezTo>
                    <a:pt x="661" y="304"/>
                    <a:pt x="661" y="307"/>
                    <a:pt x="660" y="307"/>
                  </a:cubicBezTo>
                  <a:cubicBezTo>
                    <a:pt x="660" y="307"/>
                    <a:pt x="659" y="304"/>
                    <a:pt x="659" y="303"/>
                  </a:cubicBezTo>
                  <a:cubicBezTo>
                    <a:pt x="658" y="304"/>
                    <a:pt x="660" y="306"/>
                    <a:pt x="658" y="305"/>
                  </a:cubicBezTo>
                  <a:cubicBezTo>
                    <a:pt x="658" y="307"/>
                    <a:pt x="659" y="308"/>
                    <a:pt x="657" y="309"/>
                  </a:cubicBezTo>
                  <a:cubicBezTo>
                    <a:pt x="656" y="310"/>
                    <a:pt x="655" y="311"/>
                    <a:pt x="654" y="310"/>
                  </a:cubicBezTo>
                  <a:cubicBezTo>
                    <a:pt x="654" y="310"/>
                    <a:pt x="654" y="310"/>
                    <a:pt x="654" y="311"/>
                  </a:cubicBezTo>
                  <a:cubicBezTo>
                    <a:pt x="654" y="310"/>
                    <a:pt x="654" y="310"/>
                    <a:pt x="654" y="310"/>
                  </a:cubicBezTo>
                  <a:cubicBezTo>
                    <a:pt x="654" y="310"/>
                    <a:pt x="654" y="310"/>
                    <a:pt x="654" y="311"/>
                  </a:cubicBezTo>
                  <a:cubicBezTo>
                    <a:pt x="654" y="310"/>
                    <a:pt x="654" y="310"/>
                    <a:pt x="654" y="310"/>
                  </a:cubicBezTo>
                  <a:cubicBezTo>
                    <a:pt x="654" y="310"/>
                    <a:pt x="654" y="310"/>
                    <a:pt x="654" y="310"/>
                  </a:cubicBezTo>
                  <a:cubicBezTo>
                    <a:pt x="654" y="311"/>
                    <a:pt x="654" y="311"/>
                    <a:pt x="654" y="310"/>
                  </a:cubicBezTo>
                  <a:cubicBezTo>
                    <a:pt x="653" y="310"/>
                    <a:pt x="655" y="311"/>
                    <a:pt x="654" y="310"/>
                  </a:cubicBezTo>
                  <a:close/>
                  <a:moveTo>
                    <a:pt x="680" y="307"/>
                  </a:moveTo>
                  <a:cubicBezTo>
                    <a:pt x="680" y="307"/>
                    <a:pt x="680" y="307"/>
                    <a:pt x="680" y="307"/>
                  </a:cubicBezTo>
                  <a:cubicBezTo>
                    <a:pt x="680" y="307"/>
                    <a:pt x="680" y="307"/>
                    <a:pt x="680" y="307"/>
                  </a:cubicBezTo>
                  <a:cubicBezTo>
                    <a:pt x="680" y="307"/>
                    <a:pt x="680" y="307"/>
                    <a:pt x="680" y="307"/>
                  </a:cubicBezTo>
                  <a:cubicBezTo>
                    <a:pt x="680" y="307"/>
                    <a:pt x="680" y="307"/>
                    <a:pt x="680" y="307"/>
                  </a:cubicBezTo>
                  <a:cubicBezTo>
                    <a:pt x="680" y="307"/>
                    <a:pt x="680" y="307"/>
                    <a:pt x="680" y="307"/>
                  </a:cubicBezTo>
                  <a:cubicBezTo>
                    <a:pt x="680" y="307"/>
                    <a:pt x="680" y="307"/>
                    <a:pt x="680" y="307"/>
                  </a:cubicBezTo>
                  <a:cubicBezTo>
                    <a:pt x="680" y="307"/>
                    <a:pt x="680" y="307"/>
                    <a:pt x="680" y="307"/>
                  </a:cubicBezTo>
                  <a:close/>
                  <a:moveTo>
                    <a:pt x="676" y="309"/>
                  </a:moveTo>
                  <a:cubicBezTo>
                    <a:pt x="676" y="309"/>
                    <a:pt x="676" y="309"/>
                    <a:pt x="676" y="309"/>
                  </a:cubicBezTo>
                  <a:cubicBezTo>
                    <a:pt x="676" y="309"/>
                    <a:pt x="676" y="309"/>
                    <a:pt x="676" y="309"/>
                  </a:cubicBezTo>
                  <a:cubicBezTo>
                    <a:pt x="676" y="309"/>
                    <a:pt x="676" y="309"/>
                    <a:pt x="676" y="309"/>
                  </a:cubicBezTo>
                  <a:close/>
                  <a:moveTo>
                    <a:pt x="676" y="309"/>
                  </a:moveTo>
                  <a:cubicBezTo>
                    <a:pt x="676" y="309"/>
                    <a:pt x="676" y="309"/>
                    <a:pt x="676" y="309"/>
                  </a:cubicBezTo>
                  <a:cubicBezTo>
                    <a:pt x="676" y="309"/>
                    <a:pt x="676" y="309"/>
                    <a:pt x="676" y="309"/>
                  </a:cubicBezTo>
                  <a:cubicBezTo>
                    <a:pt x="676" y="309"/>
                    <a:pt x="676" y="309"/>
                    <a:pt x="676" y="309"/>
                  </a:cubicBezTo>
                  <a:close/>
                  <a:moveTo>
                    <a:pt x="624" y="249"/>
                  </a:moveTo>
                  <a:cubicBezTo>
                    <a:pt x="624" y="249"/>
                    <a:pt x="624" y="249"/>
                    <a:pt x="624" y="249"/>
                  </a:cubicBezTo>
                  <a:cubicBezTo>
                    <a:pt x="624" y="249"/>
                    <a:pt x="624" y="249"/>
                    <a:pt x="624" y="249"/>
                  </a:cubicBezTo>
                  <a:cubicBezTo>
                    <a:pt x="624" y="249"/>
                    <a:pt x="624" y="249"/>
                    <a:pt x="624" y="249"/>
                  </a:cubicBezTo>
                  <a:close/>
                  <a:moveTo>
                    <a:pt x="725" y="269"/>
                  </a:moveTo>
                  <a:cubicBezTo>
                    <a:pt x="725" y="269"/>
                    <a:pt x="725" y="269"/>
                    <a:pt x="725" y="269"/>
                  </a:cubicBezTo>
                  <a:cubicBezTo>
                    <a:pt x="725" y="271"/>
                    <a:pt x="724" y="272"/>
                    <a:pt x="723" y="273"/>
                  </a:cubicBezTo>
                  <a:cubicBezTo>
                    <a:pt x="723" y="274"/>
                    <a:pt x="722" y="275"/>
                    <a:pt x="721" y="276"/>
                  </a:cubicBezTo>
                  <a:cubicBezTo>
                    <a:pt x="721" y="276"/>
                    <a:pt x="723" y="277"/>
                    <a:pt x="723" y="278"/>
                  </a:cubicBezTo>
                  <a:cubicBezTo>
                    <a:pt x="723" y="276"/>
                    <a:pt x="726" y="275"/>
                    <a:pt x="727" y="277"/>
                  </a:cubicBezTo>
                  <a:cubicBezTo>
                    <a:pt x="726" y="276"/>
                    <a:pt x="725" y="275"/>
                    <a:pt x="725" y="274"/>
                  </a:cubicBezTo>
                  <a:cubicBezTo>
                    <a:pt x="725" y="273"/>
                    <a:pt x="726" y="272"/>
                    <a:pt x="727" y="271"/>
                  </a:cubicBezTo>
                  <a:cubicBezTo>
                    <a:pt x="727" y="270"/>
                    <a:pt x="726" y="269"/>
                    <a:pt x="725" y="269"/>
                  </a:cubicBezTo>
                  <a:close/>
                  <a:moveTo>
                    <a:pt x="577" y="254"/>
                  </a:moveTo>
                  <a:cubicBezTo>
                    <a:pt x="577" y="254"/>
                    <a:pt x="576" y="254"/>
                    <a:pt x="576" y="255"/>
                  </a:cubicBezTo>
                  <a:cubicBezTo>
                    <a:pt x="575" y="255"/>
                    <a:pt x="575" y="255"/>
                    <a:pt x="575" y="256"/>
                  </a:cubicBezTo>
                  <a:cubicBezTo>
                    <a:pt x="576" y="258"/>
                    <a:pt x="583" y="255"/>
                    <a:pt x="583" y="252"/>
                  </a:cubicBezTo>
                  <a:cubicBezTo>
                    <a:pt x="583" y="248"/>
                    <a:pt x="578" y="254"/>
                    <a:pt x="577" y="254"/>
                  </a:cubicBezTo>
                  <a:cubicBezTo>
                    <a:pt x="578" y="254"/>
                    <a:pt x="578" y="254"/>
                    <a:pt x="577" y="254"/>
                  </a:cubicBezTo>
                  <a:close/>
                  <a:moveTo>
                    <a:pt x="613" y="116"/>
                  </a:moveTo>
                  <a:cubicBezTo>
                    <a:pt x="614" y="116"/>
                    <a:pt x="615" y="117"/>
                    <a:pt x="617" y="117"/>
                  </a:cubicBezTo>
                  <a:cubicBezTo>
                    <a:pt x="619" y="119"/>
                    <a:pt x="620" y="115"/>
                    <a:pt x="617" y="114"/>
                  </a:cubicBezTo>
                  <a:cubicBezTo>
                    <a:pt x="616" y="114"/>
                    <a:pt x="611" y="116"/>
                    <a:pt x="613" y="116"/>
                  </a:cubicBezTo>
                  <a:cubicBezTo>
                    <a:pt x="613" y="116"/>
                    <a:pt x="613" y="116"/>
                    <a:pt x="613" y="116"/>
                  </a:cubicBezTo>
                  <a:cubicBezTo>
                    <a:pt x="613" y="116"/>
                    <a:pt x="613" y="116"/>
                    <a:pt x="613" y="116"/>
                  </a:cubicBezTo>
                  <a:cubicBezTo>
                    <a:pt x="613" y="116"/>
                    <a:pt x="613" y="116"/>
                    <a:pt x="613" y="116"/>
                  </a:cubicBezTo>
                  <a:close/>
                  <a:moveTo>
                    <a:pt x="620" y="275"/>
                  </a:moveTo>
                  <a:cubicBezTo>
                    <a:pt x="620" y="275"/>
                    <a:pt x="620" y="276"/>
                    <a:pt x="620" y="277"/>
                  </a:cubicBezTo>
                  <a:cubicBezTo>
                    <a:pt x="620" y="277"/>
                    <a:pt x="620" y="278"/>
                    <a:pt x="621" y="279"/>
                  </a:cubicBezTo>
                  <a:cubicBezTo>
                    <a:pt x="621" y="280"/>
                    <a:pt x="623" y="279"/>
                    <a:pt x="623" y="279"/>
                  </a:cubicBezTo>
                  <a:cubicBezTo>
                    <a:pt x="624" y="278"/>
                    <a:pt x="624" y="276"/>
                    <a:pt x="623" y="275"/>
                  </a:cubicBezTo>
                  <a:cubicBezTo>
                    <a:pt x="623" y="274"/>
                    <a:pt x="623" y="273"/>
                    <a:pt x="622" y="273"/>
                  </a:cubicBezTo>
                  <a:cubicBezTo>
                    <a:pt x="621" y="273"/>
                    <a:pt x="620" y="274"/>
                    <a:pt x="620" y="275"/>
                  </a:cubicBezTo>
                  <a:close/>
                  <a:moveTo>
                    <a:pt x="566" y="204"/>
                  </a:moveTo>
                  <a:cubicBezTo>
                    <a:pt x="565" y="205"/>
                    <a:pt x="563" y="209"/>
                    <a:pt x="565" y="209"/>
                  </a:cubicBezTo>
                  <a:cubicBezTo>
                    <a:pt x="569" y="209"/>
                    <a:pt x="567" y="202"/>
                    <a:pt x="566" y="205"/>
                  </a:cubicBezTo>
                  <a:cubicBezTo>
                    <a:pt x="566" y="204"/>
                    <a:pt x="566" y="204"/>
                    <a:pt x="566" y="204"/>
                  </a:cubicBezTo>
                  <a:cubicBezTo>
                    <a:pt x="566" y="204"/>
                    <a:pt x="566" y="204"/>
                    <a:pt x="566" y="204"/>
                  </a:cubicBezTo>
                  <a:close/>
                  <a:moveTo>
                    <a:pt x="644" y="237"/>
                  </a:moveTo>
                  <a:cubicBezTo>
                    <a:pt x="643" y="239"/>
                    <a:pt x="646" y="240"/>
                    <a:pt x="648" y="239"/>
                  </a:cubicBezTo>
                  <a:cubicBezTo>
                    <a:pt x="649" y="237"/>
                    <a:pt x="645" y="235"/>
                    <a:pt x="644" y="237"/>
                  </a:cubicBezTo>
                  <a:close/>
                  <a:moveTo>
                    <a:pt x="685" y="229"/>
                  </a:moveTo>
                  <a:cubicBezTo>
                    <a:pt x="685" y="230"/>
                    <a:pt x="687" y="229"/>
                    <a:pt x="687" y="228"/>
                  </a:cubicBezTo>
                  <a:cubicBezTo>
                    <a:pt x="687" y="226"/>
                    <a:pt x="683" y="226"/>
                    <a:pt x="682" y="227"/>
                  </a:cubicBezTo>
                  <a:cubicBezTo>
                    <a:pt x="684" y="227"/>
                    <a:pt x="685" y="228"/>
                    <a:pt x="685" y="230"/>
                  </a:cubicBezTo>
                  <a:cubicBezTo>
                    <a:pt x="685" y="230"/>
                    <a:pt x="685" y="229"/>
                    <a:pt x="685" y="229"/>
                  </a:cubicBezTo>
                  <a:cubicBezTo>
                    <a:pt x="685" y="229"/>
                    <a:pt x="685" y="230"/>
                    <a:pt x="685" y="230"/>
                  </a:cubicBezTo>
                  <a:cubicBezTo>
                    <a:pt x="685" y="230"/>
                    <a:pt x="685" y="229"/>
                    <a:pt x="685" y="229"/>
                  </a:cubicBezTo>
                  <a:cubicBezTo>
                    <a:pt x="685" y="229"/>
                    <a:pt x="685" y="229"/>
                    <a:pt x="685" y="229"/>
                  </a:cubicBezTo>
                  <a:close/>
                  <a:moveTo>
                    <a:pt x="614" y="309"/>
                  </a:moveTo>
                  <a:cubicBezTo>
                    <a:pt x="612" y="310"/>
                    <a:pt x="617" y="313"/>
                    <a:pt x="617" y="311"/>
                  </a:cubicBezTo>
                  <a:cubicBezTo>
                    <a:pt x="617" y="309"/>
                    <a:pt x="616" y="307"/>
                    <a:pt x="614" y="309"/>
                  </a:cubicBezTo>
                  <a:close/>
                  <a:moveTo>
                    <a:pt x="757" y="190"/>
                  </a:moveTo>
                  <a:cubicBezTo>
                    <a:pt x="760" y="190"/>
                    <a:pt x="758" y="187"/>
                    <a:pt x="757" y="187"/>
                  </a:cubicBezTo>
                  <a:cubicBezTo>
                    <a:pt x="754" y="187"/>
                    <a:pt x="755" y="190"/>
                    <a:pt x="757" y="190"/>
                  </a:cubicBezTo>
                  <a:close/>
                  <a:moveTo>
                    <a:pt x="603" y="309"/>
                  </a:moveTo>
                  <a:cubicBezTo>
                    <a:pt x="602" y="310"/>
                    <a:pt x="602" y="310"/>
                    <a:pt x="601" y="311"/>
                  </a:cubicBezTo>
                  <a:cubicBezTo>
                    <a:pt x="600" y="312"/>
                    <a:pt x="602" y="313"/>
                    <a:pt x="603" y="311"/>
                  </a:cubicBezTo>
                  <a:cubicBezTo>
                    <a:pt x="604" y="310"/>
                    <a:pt x="603" y="309"/>
                    <a:pt x="603" y="309"/>
                  </a:cubicBezTo>
                  <a:close/>
                  <a:moveTo>
                    <a:pt x="444" y="278"/>
                  </a:moveTo>
                  <a:cubicBezTo>
                    <a:pt x="444" y="278"/>
                    <a:pt x="445" y="278"/>
                    <a:pt x="446" y="277"/>
                  </a:cubicBezTo>
                  <a:cubicBezTo>
                    <a:pt x="446" y="276"/>
                    <a:pt x="447" y="275"/>
                    <a:pt x="446" y="274"/>
                  </a:cubicBezTo>
                  <a:cubicBezTo>
                    <a:pt x="446" y="274"/>
                    <a:pt x="444" y="278"/>
                    <a:pt x="444" y="278"/>
                  </a:cubicBezTo>
                  <a:cubicBezTo>
                    <a:pt x="444" y="278"/>
                    <a:pt x="444" y="278"/>
                    <a:pt x="444" y="278"/>
                  </a:cubicBezTo>
                  <a:cubicBezTo>
                    <a:pt x="444" y="278"/>
                    <a:pt x="444" y="278"/>
                    <a:pt x="444" y="278"/>
                  </a:cubicBezTo>
                  <a:cubicBezTo>
                    <a:pt x="444" y="278"/>
                    <a:pt x="444" y="278"/>
                    <a:pt x="445" y="278"/>
                  </a:cubicBezTo>
                  <a:cubicBezTo>
                    <a:pt x="444" y="278"/>
                    <a:pt x="444" y="278"/>
                    <a:pt x="444" y="278"/>
                  </a:cubicBezTo>
                  <a:close/>
                  <a:moveTo>
                    <a:pt x="559" y="239"/>
                  </a:moveTo>
                  <a:cubicBezTo>
                    <a:pt x="559" y="238"/>
                    <a:pt x="556" y="239"/>
                    <a:pt x="557" y="241"/>
                  </a:cubicBezTo>
                  <a:cubicBezTo>
                    <a:pt x="557" y="243"/>
                    <a:pt x="559" y="240"/>
                    <a:pt x="559" y="239"/>
                  </a:cubicBezTo>
                  <a:cubicBezTo>
                    <a:pt x="559" y="239"/>
                    <a:pt x="559" y="239"/>
                    <a:pt x="559" y="239"/>
                  </a:cubicBezTo>
                  <a:cubicBezTo>
                    <a:pt x="559" y="239"/>
                    <a:pt x="559" y="239"/>
                    <a:pt x="559" y="238"/>
                  </a:cubicBezTo>
                  <a:cubicBezTo>
                    <a:pt x="559" y="239"/>
                    <a:pt x="559" y="239"/>
                    <a:pt x="559" y="239"/>
                  </a:cubicBezTo>
                  <a:close/>
                  <a:moveTo>
                    <a:pt x="547" y="226"/>
                  </a:moveTo>
                  <a:cubicBezTo>
                    <a:pt x="547" y="226"/>
                    <a:pt x="547" y="227"/>
                    <a:pt x="547" y="227"/>
                  </a:cubicBezTo>
                  <a:cubicBezTo>
                    <a:pt x="547" y="228"/>
                    <a:pt x="548" y="231"/>
                    <a:pt x="549" y="233"/>
                  </a:cubicBezTo>
                  <a:cubicBezTo>
                    <a:pt x="549" y="235"/>
                    <a:pt x="550" y="237"/>
                    <a:pt x="551" y="238"/>
                  </a:cubicBezTo>
                  <a:cubicBezTo>
                    <a:pt x="556" y="242"/>
                    <a:pt x="559" y="237"/>
                    <a:pt x="555" y="233"/>
                  </a:cubicBezTo>
                  <a:cubicBezTo>
                    <a:pt x="554" y="231"/>
                    <a:pt x="553" y="231"/>
                    <a:pt x="552" y="229"/>
                  </a:cubicBezTo>
                  <a:cubicBezTo>
                    <a:pt x="551" y="227"/>
                    <a:pt x="552" y="225"/>
                    <a:pt x="550" y="223"/>
                  </a:cubicBezTo>
                  <a:cubicBezTo>
                    <a:pt x="550" y="222"/>
                    <a:pt x="548" y="220"/>
                    <a:pt x="546" y="221"/>
                  </a:cubicBezTo>
                  <a:cubicBezTo>
                    <a:pt x="544" y="222"/>
                    <a:pt x="547" y="224"/>
                    <a:pt x="547" y="226"/>
                  </a:cubicBezTo>
                  <a:cubicBezTo>
                    <a:pt x="547" y="226"/>
                    <a:pt x="547" y="226"/>
                    <a:pt x="547" y="225"/>
                  </a:cubicBezTo>
                  <a:cubicBezTo>
                    <a:pt x="547" y="226"/>
                    <a:pt x="547" y="226"/>
                    <a:pt x="547" y="226"/>
                  </a:cubicBezTo>
                  <a:cubicBezTo>
                    <a:pt x="547" y="226"/>
                    <a:pt x="547" y="226"/>
                    <a:pt x="547" y="225"/>
                  </a:cubicBezTo>
                  <a:cubicBezTo>
                    <a:pt x="547" y="226"/>
                    <a:pt x="547" y="226"/>
                    <a:pt x="547" y="226"/>
                  </a:cubicBezTo>
                  <a:cubicBezTo>
                    <a:pt x="547" y="226"/>
                    <a:pt x="547" y="226"/>
                    <a:pt x="547" y="225"/>
                  </a:cubicBezTo>
                  <a:cubicBezTo>
                    <a:pt x="547" y="226"/>
                    <a:pt x="547" y="226"/>
                    <a:pt x="547" y="226"/>
                  </a:cubicBezTo>
                  <a:close/>
                  <a:moveTo>
                    <a:pt x="623" y="207"/>
                  </a:moveTo>
                  <a:cubicBezTo>
                    <a:pt x="624" y="207"/>
                    <a:pt x="624" y="207"/>
                    <a:pt x="624" y="206"/>
                  </a:cubicBezTo>
                  <a:cubicBezTo>
                    <a:pt x="619" y="201"/>
                    <a:pt x="623" y="208"/>
                    <a:pt x="623" y="207"/>
                  </a:cubicBezTo>
                  <a:close/>
                  <a:moveTo>
                    <a:pt x="641" y="78"/>
                  </a:moveTo>
                  <a:cubicBezTo>
                    <a:pt x="643" y="77"/>
                    <a:pt x="642" y="75"/>
                    <a:pt x="641" y="75"/>
                  </a:cubicBezTo>
                  <a:cubicBezTo>
                    <a:pt x="639" y="75"/>
                    <a:pt x="640" y="78"/>
                    <a:pt x="642" y="78"/>
                  </a:cubicBezTo>
                  <a:cubicBezTo>
                    <a:pt x="642" y="78"/>
                    <a:pt x="641" y="78"/>
                    <a:pt x="641" y="78"/>
                  </a:cubicBezTo>
                  <a:cubicBezTo>
                    <a:pt x="641" y="78"/>
                    <a:pt x="642" y="78"/>
                    <a:pt x="642" y="78"/>
                  </a:cubicBezTo>
                  <a:cubicBezTo>
                    <a:pt x="642" y="78"/>
                    <a:pt x="641" y="78"/>
                    <a:pt x="641" y="78"/>
                  </a:cubicBezTo>
                  <a:close/>
                  <a:moveTo>
                    <a:pt x="588" y="253"/>
                  </a:moveTo>
                  <a:cubicBezTo>
                    <a:pt x="588" y="253"/>
                    <a:pt x="590" y="251"/>
                    <a:pt x="588" y="251"/>
                  </a:cubicBezTo>
                  <a:cubicBezTo>
                    <a:pt x="586" y="251"/>
                    <a:pt x="587" y="253"/>
                    <a:pt x="589" y="253"/>
                  </a:cubicBezTo>
                  <a:cubicBezTo>
                    <a:pt x="589" y="253"/>
                    <a:pt x="589" y="254"/>
                    <a:pt x="588" y="253"/>
                  </a:cubicBezTo>
                  <a:close/>
                  <a:moveTo>
                    <a:pt x="734" y="217"/>
                  </a:moveTo>
                  <a:cubicBezTo>
                    <a:pt x="732" y="218"/>
                    <a:pt x="734" y="221"/>
                    <a:pt x="735" y="219"/>
                  </a:cubicBezTo>
                  <a:cubicBezTo>
                    <a:pt x="736" y="218"/>
                    <a:pt x="734" y="217"/>
                    <a:pt x="734" y="217"/>
                  </a:cubicBezTo>
                  <a:cubicBezTo>
                    <a:pt x="734" y="217"/>
                    <a:pt x="734" y="217"/>
                    <a:pt x="735" y="217"/>
                  </a:cubicBezTo>
                  <a:cubicBezTo>
                    <a:pt x="734" y="217"/>
                    <a:pt x="734" y="217"/>
                    <a:pt x="734" y="218"/>
                  </a:cubicBezTo>
                  <a:cubicBezTo>
                    <a:pt x="734" y="218"/>
                    <a:pt x="735" y="217"/>
                    <a:pt x="734" y="217"/>
                  </a:cubicBezTo>
                  <a:close/>
                  <a:moveTo>
                    <a:pt x="616" y="237"/>
                  </a:moveTo>
                  <a:cubicBezTo>
                    <a:pt x="615" y="237"/>
                    <a:pt x="616" y="239"/>
                    <a:pt x="617" y="239"/>
                  </a:cubicBezTo>
                  <a:cubicBezTo>
                    <a:pt x="618" y="238"/>
                    <a:pt x="617" y="237"/>
                    <a:pt x="616" y="237"/>
                  </a:cubicBezTo>
                  <a:cubicBezTo>
                    <a:pt x="617" y="237"/>
                    <a:pt x="616" y="237"/>
                    <a:pt x="616" y="237"/>
                  </a:cubicBezTo>
                  <a:cubicBezTo>
                    <a:pt x="616" y="237"/>
                    <a:pt x="616" y="237"/>
                    <a:pt x="616" y="237"/>
                  </a:cubicBezTo>
                  <a:cubicBezTo>
                    <a:pt x="616" y="237"/>
                    <a:pt x="616" y="237"/>
                    <a:pt x="616" y="237"/>
                  </a:cubicBezTo>
                  <a:cubicBezTo>
                    <a:pt x="616" y="237"/>
                    <a:pt x="617" y="237"/>
                    <a:pt x="616" y="237"/>
                  </a:cubicBezTo>
                  <a:close/>
                  <a:moveTo>
                    <a:pt x="731" y="13"/>
                  </a:moveTo>
                  <a:cubicBezTo>
                    <a:pt x="734" y="10"/>
                    <a:pt x="729" y="8"/>
                    <a:pt x="731" y="13"/>
                  </a:cubicBezTo>
                  <a:cubicBezTo>
                    <a:pt x="731" y="13"/>
                    <a:pt x="730" y="12"/>
                    <a:pt x="731" y="13"/>
                  </a:cubicBezTo>
                  <a:close/>
                  <a:moveTo>
                    <a:pt x="807" y="77"/>
                  </a:moveTo>
                  <a:cubicBezTo>
                    <a:pt x="808" y="78"/>
                    <a:pt x="809" y="78"/>
                    <a:pt x="811" y="77"/>
                  </a:cubicBezTo>
                  <a:cubicBezTo>
                    <a:pt x="809" y="77"/>
                    <a:pt x="808" y="77"/>
                    <a:pt x="807" y="77"/>
                  </a:cubicBezTo>
                  <a:close/>
                  <a:moveTo>
                    <a:pt x="677" y="183"/>
                  </a:moveTo>
                  <a:cubicBezTo>
                    <a:pt x="678" y="182"/>
                    <a:pt x="679" y="182"/>
                    <a:pt x="680" y="182"/>
                  </a:cubicBezTo>
                  <a:cubicBezTo>
                    <a:pt x="681" y="181"/>
                    <a:pt x="684" y="181"/>
                    <a:pt x="684" y="179"/>
                  </a:cubicBezTo>
                  <a:cubicBezTo>
                    <a:pt x="685" y="177"/>
                    <a:pt x="683" y="177"/>
                    <a:pt x="682" y="177"/>
                  </a:cubicBezTo>
                  <a:cubicBezTo>
                    <a:pt x="680" y="177"/>
                    <a:pt x="678" y="178"/>
                    <a:pt x="677" y="180"/>
                  </a:cubicBezTo>
                  <a:cubicBezTo>
                    <a:pt x="677" y="181"/>
                    <a:pt x="676" y="184"/>
                    <a:pt x="678" y="183"/>
                  </a:cubicBezTo>
                  <a:cubicBezTo>
                    <a:pt x="677" y="183"/>
                    <a:pt x="677" y="183"/>
                    <a:pt x="677" y="183"/>
                  </a:cubicBezTo>
                  <a:cubicBezTo>
                    <a:pt x="677" y="183"/>
                    <a:pt x="677" y="183"/>
                    <a:pt x="678" y="183"/>
                  </a:cubicBezTo>
                  <a:cubicBezTo>
                    <a:pt x="677" y="183"/>
                    <a:pt x="677" y="183"/>
                    <a:pt x="677" y="183"/>
                  </a:cubicBezTo>
                  <a:cubicBezTo>
                    <a:pt x="677" y="183"/>
                    <a:pt x="677" y="183"/>
                    <a:pt x="677" y="183"/>
                  </a:cubicBezTo>
                  <a:close/>
                  <a:moveTo>
                    <a:pt x="561" y="277"/>
                  </a:moveTo>
                  <a:cubicBezTo>
                    <a:pt x="561" y="277"/>
                    <a:pt x="561" y="277"/>
                    <a:pt x="562" y="277"/>
                  </a:cubicBezTo>
                  <a:cubicBezTo>
                    <a:pt x="563" y="277"/>
                    <a:pt x="564" y="276"/>
                    <a:pt x="562" y="275"/>
                  </a:cubicBezTo>
                  <a:cubicBezTo>
                    <a:pt x="562" y="275"/>
                    <a:pt x="560" y="276"/>
                    <a:pt x="561" y="277"/>
                  </a:cubicBezTo>
                  <a:cubicBezTo>
                    <a:pt x="561" y="276"/>
                    <a:pt x="561" y="276"/>
                    <a:pt x="560" y="276"/>
                  </a:cubicBezTo>
                  <a:cubicBezTo>
                    <a:pt x="561" y="276"/>
                    <a:pt x="561" y="276"/>
                    <a:pt x="561" y="277"/>
                  </a:cubicBezTo>
                  <a:cubicBezTo>
                    <a:pt x="561" y="276"/>
                    <a:pt x="561" y="276"/>
                    <a:pt x="560" y="276"/>
                  </a:cubicBezTo>
                  <a:cubicBezTo>
                    <a:pt x="561" y="276"/>
                    <a:pt x="561" y="276"/>
                    <a:pt x="561" y="277"/>
                  </a:cubicBezTo>
                  <a:close/>
                  <a:moveTo>
                    <a:pt x="575" y="207"/>
                  </a:moveTo>
                  <a:cubicBezTo>
                    <a:pt x="575" y="205"/>
                    <a:pt x="574" y="205"/>
                    <a:pt x="574" y="207"/>
                  </a:cubicBezTo>
                  <a:cubicBezTo>
                    <a:pt x="573" y="208"/>
                    <a:pt x="575" y="207"/>
                    <a:pt x="575" y="206"/>
                  </a:cubicBezTo>
                  <a:cubicBezTo>
                    <a:pt x="575" y="206"/>
                    <a:pt x="575" y="207"/>
                    <a:pt x="575" y="207"/>
                  </a:cubicBezTo>
                  <a:cubicBezTo>
                    <a:pt x="575" y="207"/>
                    <a:pt x="575" y="206"/>
                    <a:pt x="575" y="206"/>
                  </a:cubicBezTo>
                  <a:cubicBezTo>
                    <a:pt x="575" y="206"/>
                    <a:pt x="575" y="207"/>
                    <a:pt x="575" y="207"/>
                  </a:cubicBezTo>
                  <a:close/>
                  <a:moveTo>
                    <a:pt x="757" y="1"/>
                  </a:moveTo>
                  <a:cubicBezTo>
                    <a:pt x="760" y="2"/>
                    <a:pt x="761" y="1"/>
                    <a:pt x="757" y="0"/>
                  </a:cubicBezTo>
                  <a:cubicBezTo>
                    <a:pt x="757" y="0"/>
                    <a:pt x="757" y="1"/>
                    <a:pt x="757" y="1"/>
                  </a:cubicBezTo>
                  <a:close/>
                  <a:moveTo>
                    <a:pt x="818" y="72"/>
                  </a:moveTo>
                  <a:cubicBezTo>
                    <a:pt x="818" y="72"/>
                    <a:pt x="818" y="72"/>
                    <a:pt x="819" y="72"/>
                  </a:cubicBezTo>
                  <a:cubicBezTo>
                    <a:pt x="819" y="72"/>
                    <a:pt x="820" y="72"/>
                    <a:pt x="820" y="71"/>
                  </a:cubicBezTo>
                  <a:cubicBezTo>
                    <a:pt x="819" y="71"/>
                    <a:pt x="818" y="71"/>
                    <a:pt x="818" y="72"/>
                  </a:cubicBezTo>
                  <a:close/>
                  <a:moveTo>
                    <a:pt x="605" y="243"/>
                  </a:moveTo>
                  <a:cubicBezTo>
                    <a:pt x="605" y="243"/>
                    <a:pt x="604" y="243"/>
                    <a:pt x="604" y="243"/>
                  </a:cubicBezTo>
                  <a:cubicBezTo>
                    <a:pt x="603" y="243"/>
                    <a:pt x="603" y="244"/>
                    <a:pt x="603" y="245"/>
                  </a:cubicBezTo>
                  <a:cubicBezTo>
                    <a:pt x="604" y="245"/>
                    <a:pt x="605" y="244"/>
                    <a:pt x="605" y="243"/>
                  </a:cubicBezTo>
                  <a:cubicBezTo>
                    <a:pt x="605" y="244"/>
                    <a:pt x="605" y="243"/>
                    <a:pt x="605" y="243"/>
                  </a:cubicBezTo>
                  <a:cubicBezTo>
                    <a:pt x="605" y="243"/>
                    <a:pt x="605" y="243"/>
                    <a:pt x="605" y="244"/>
                  </a:cubicBezTo>
                  <a:cubicBezTo>
                    <a:pt x="605" y="243"/>
                    <a:pt x="605" y="243"/>
                    <a:pt x="605" y="243"/>
                  </a:cubicBezTo>
                  <a:cubicBezTo>
                    <a:pt x="605" y="243"/>
                    <a:pt x="605" y="244"/>
                    <a:pt x="605" y="243"/>
                  </a:cubicBezTo>
                  <a:close/>
                  <a:moveTo>
                    <a:pt x="620" y="269"/>
                  </a:moveTo>
                  <a:cubicBezTo>
                    <a:pt x="619" y="269"/>
                    <a:pt x="619" y="269"/>
                    <a:pt x="618" y="269"/>
                  </a:cubicBezTo>
                  <a:cubicBezTo>
                    <a:pt x="619" y="272"/>
                    <a:pt x="620" y="269"/>
                    <a:pt x="620" y="269"/>
                  </a:cubicBezTo>
                  <a:close/>
                  <a:moveTo>
                    <a:pt x="580" y="284"/>
                  </a:moveTo>
                  <a:cubicBezTo>
                    <a:pt x="580" y="284"/>
                    <a:pt x="579" y="284"/>
                    <a:pt x="579" y="284"/>
                  </a:cubicBezTo>
                  <a:cubicBezTo>
                    <a:pt x="579" y="286"/>
                    <a:pt x="582" y="283"/>
                    <a:pt x="583" y="283"/>
                  </a:cubicBezTo>
                  <a:cubicBezTo>
                    <a:pt x="582" y="283"/>
                    <a:pt x="581" y="284"/>
                    <a:pt x="580" y="284"/>
                  </a:cubicBezTo>
                  <a:cubicBezTo>
                    <a:pt x="580" y="284"/>
                    <a:pt x="580" y="284"/>
                    <a:pt x="580" y="284"/>
                  </a:cubicBezTo>
                  <a:cubicBezTo>
                    <a:pt x="580" y="284"/>
                    <a:pt x="580" y="284"/>
                    <a:pt x="579" y="284"/>
                  </a:cubicBezTo>
                  <a:cubicBezTo>
                    <a:pt x="580" y="284"/>
                    <a:pt x="581" y="284"/>
                    <a:pt x="580" y="284"/>
                  </a:cubicBezTo>
                  <a:close/>
                  <a:moveTo>
                    <a:pt x="693" y="261"/>
                  </a:moveTo>
                  <a:cubicBezTo>
                    <a:pt x="693" y="260"/>
                    <a:pt x="693" y="258"/>
                    <a:pt x="692" y="258"/>
                  </a:cubicBezTo>
                  <a:cubicBezTo>
                    <a:pt x="691" y="258"/>
                    <a:pt x="693" y="261"/>
                    <a:pt x="693" y="261"/>
                  </a:cubicBezTo>
                  <a:cubicBezTo>
                    <a:pt x="693" y="261"/>
                    <a:pt x="693" y="260"/>
                    <a:pt x="693" y="260"/>
                  </a:cubicBezTo>
                  <a:cubicBezTo>
                    <a:pt x="693" y="260"/>
                    <a:pt x="693" y="261"/>
                    <a:pt x="693" y="261"/>
                  </a:cubicBezTo>
                  <a:close/>
                  <a:moveTo>
                    <a:pt x="584" y="284"/>
                  </a:moveTo>
                  <a:cubicBezTo>
                    <a:pt x="585" y="283"/>
                    <a:pt x="584" y="281"/>
                    <a:pt x="583" y="283"/>
                  </a:cubicBezTo>
                  <a:cubicBezTo>
                    <a:pt x="584" y="283"/>
                    <a:pt x="584" y="284"/>
                    <a:pt x="584" y="284"/>
                  </a:cubicBezTo>
                  <a:close/>
                  <a:moveTo>
                    <a:pt x="495" y="240"/>
                  </a:moveTo>
                  <a:cubicBezTo>
                    <a:pt x="495" y="237"/>
                    <a:pt x="492" y="240"/>
                    <a:pt x="493" y="240"/>
                  </a:cubicBezTo>
                  <a:cubicBezTo>
                    <a:pt x="494" y="240"/>
                    <a:pt x="494" y="240"/>
                    <a:pt x="495" y="240"/>
                  </a:cubicBezTo>
                  <a:close/>
                  <a:moveTo>
                    <a:pt x="609" y="277"/>
                  </a:moveTo>
                  <a:cubicBezTo>
                    <a:pt x="608" y="277"/>
                    <a:pt x="608" y="278"/>
                    <a:pt x="608" y="279"/>
                  </a:cubicBezTo>
                  <a:cubicBezTo>
                    <a:pt x="609" y="279"/>
                    <a:pt x="610" y="278"/>
                    <a:pt x="609" y="277"/>
                  </a:cubicBezTo>
                  <a:close/>
                  <a:moveTo>
                    <a:pt x="434" y="275"/>
                  </a:moveTo>
                  <a:cubicBezTo>
                    <a:pt x="434" y="275"/>
                    <a:pt x="436" y="275"/>
                    <a:pt x="437" y="275"/>
                  </a:cubicBezTo>
                  <a:cubicBezTo>
                    <a:pt x="437" y="274"/>
                    <a:pt x="434" y="274"/>
                    <a:pt x="434" y="275"/>
                  </a:cubicBezTo>
                  <a:cubicBezTo>
                    <a:pt x="434" y="275"/>
                    <a:pt x="435" y="275"/>
                    <a:pt x="435" y="274"/>
                  </a:cubicBezTo>
                  <a:cubicBezTo>
                    <a:pt x="434" y="274"/>
                    <a:pt x="434" y="275"/>
                    <a:pt x="434" y="275"/>
                  </a:cubicBezTo>
                  <a:cubicBezTo>
                    <a:pt x="435" y="275"/>
                    <a:pt x="435" y="274"/>
                    <a:pt x="435" y="274"/>
                  </a:cubicBezTo>
                  <a:cubicBezTo>
                    <a:pt x="435" y="274"/>
                    <a:pt x="435" y="274"/>
                    <a:pt x="434" y="275"/>
                  </a:cubicBezTo>
                  <a:close/>
                  <a:moveTo>
                    <a:pt x="548" y="177"/>
                  </a:moveTo>
                  <a:cubicBezTo>
                    <a:pt x="547" y="180"/>
                    <a:pt x="553" y="178"/>
                    <a:pt x="555" y="178"/>
                  </a:cubicBezTo>
                  <a:cubicBezTo>
                    <a:pt x="554" y="179"/>
                    <a:pt x="552" y="185"/>
                    <a:pt x="553" y="186"/>
                  </a:cubicBezTo>
                  <a:cubicBezTo>
                    <a:pt x="555" y="187"/>
                    <a:pt x="557" y="181"/>
                    <a:pt x="558" y="180"/>
                  </a:cubicBezTo>
                  <a:cubicBezTo>
                    <a:pt x="559" y="180"/>
                    <a:pt x="560" y="181"/>
                    <a:pt x="560" y="182"/>
                  </a:cubicBezTo>
                  <a:cubicBezTo>
                    <a:pt x="560" y="184"/>
                    <a:pt x="558" y="185"/>
                    <a:pt x="558" y="186"/>
                  </a:cubicBezTo>
                  <a:cubicBezTo>
                    <a:pt x="558" y="188"/>
                    <a:pt x="559" y="187"/>
                    <a:pt x="560" y="187"/>
                  </a:cubicBezTo>
                  <a:cubicBezTo>
                    <a:pt x="560" y="187"/>
                    <a:pt x="560" y="186"/>
                    <a:pt x="561" y="186"/>
                  </a:cubicBezTo>
                  <a:cubicBezTo>
                    <a:pt x="561" y="187"/>
                    <a:pt x="561" y="187"/>
                    <a:pt x="561" y="188"/>
                  </a:cubicBezTo>
                  <a:cubicBezTo>
                    <a:pt x="561" y="187"/>
                    <a:pt x="563" y="188"/>
                    <a:pt x="563" y="187"/>
                  </a:cubicBezTo>
                  <a:cubicBezTo>
                    <a:pt x="566" y="190"/>
                    <a:pt x="560" y="189"/>
                    <a:pt x="560" y="191"/>
                  </a:cubicBezTo>
                  <a:cubicBezTo>
                    <a:pt x="560" y="193"/>
                    <a:pt x="566" y="192"/>
                    <a:pt x="563" y="195"/>
                  </a:cubicBezTo>
                  <a:cubicBezTo>
                    <a:pt x="560" y="198"/>
                    <a:pt x="554" y="190"/>
                    <a:pt x="553" y="196"/>
                  </a:cubicBezTo>
                  <a:cubicBezTo>
                    <a:pt x="552" y="199"/>
                    <a:pt x="556" y="205"/>
                    <a:pt x="559" y="204"/>
                  </a:cubicBezTo>
                  <a:cubicBezTo>
                    <a:pt x="562" y="204"/>
                    <a:pt x="564" y="200"/>
                    <a:pt x="567" y="200"/>
                  </a:cubicBezTo>
                  <a:cubicBezTo>
                    <a:pt x="570" y="201"/>
                    <a:pt x="565" y="205"/>
                    <a:pt x="569" y="205"/>
                  </a:cubicBezTo>
                  <a:cubicBezTo>
                    <a:pt x="570" y="205"/>
                    <a:pt x="571" y="203"/>
                    <a:pt x="573" y="204"/>
                  </a:cubicBezTo>
                  <a:cubicBezTo>
                    <a:pt x="574" y="204"/>
                    <a:pt x="575" y="205"/>
                    <a:pt x="576" y="206"/>
                  </a:cubicBezTo>
                  <a:cubicBezTo>
                    <a:pt x="576" y="206"/>
                    <a:pt x="576" y="207"/>
                    <a:pt x="577" y="207"/>
                  </a:cubicBezTo>
                  <a:cubicBezTo>
                    <a:pt x="577" y="207"/>
                    <a:pt x="578" y="207"/>
                    <a:pt x="578" y="207"/>
                  </a:cubicBezTo>
                  <a:cubicBezTo>
                    <a:pt x="580" y="208"/>
                    <a:pt x="580" y="209"/>
                    <a:pt x="580" y="211"/>
                  </a:cubicBezTo>
                  <a:cubicBezTo>
                    <a:pt x="581" y="214"/>
                    <a:pt x="581" y="217"/>
                    <a:pt x="584" y="218"/>
                  </a:cubicBezTo>
                  <a:cubicBezTo>
                    <a:pt x="586" y="219"/>
                    <a:pt x="589" y="220"/>
                    <a:pt x="591" y="218"/>
                  </a:cubicBezTo>
                  <a:cubicBezTo>
                    <a:pt x="592" y="217"/>
                    <a:pt x="593" y="214"/>
                    <a:pt x="593" y="212"/>
                  </a:cubicBezTo>
                  <a:cubicBezTo>
                    <a:pt x="593" y="209"/>
                    <a:pt x="591" y="207"/>
                    <a:pt x="589" y="204"/>
                  </a:cubicBezTo>
                  <a:cubicBezTo>
                    <a:pt x="587" y="201"/>
                    <a:pt x="587" y="200"/>
                    <a:pt x="588" y="197"/>
                  </a:cubicBezTo>
                  <a:cubicBezTo>
                    <a:pt x="588" y="196"/>
                    <a:pt x="589" y="194"/>
                    <a:pt x="589" y="193"/>
                  </a:cubicBezTo>
                  <a:cubicBezTo>
                    <a:pt x="588" y="192"/>
                    <a:pt x="587" y="193"/>
                    <a:pt x="586" y="192"/>
                  </a:cubicBezTo>
                  <a:cubicBezTo>
                    <a:pt x="584" y="190"/>
                    <a:pt x="586" y="186"/>
                    <a:pt x="582" y="186"/>
                  </a:cubicBezTo>
                  <a:cubicBezTo>
                    <a:pt x="581" y="186"/>
                    <a:pt x="581" y="187"/>
                    <a:pt x="579" y="187"/>
                  </a:cubicBezTo>
                  <a:cubicBezTo>
                    <a:pt x="578" y="186"/>
                    <a:pt x="578" y="185"/>
                    <a:pt x="578" y="184"/>
                  </a:cubicBezTo>
                  <a:cubicBezTo>
                    <a:pt x="578" y="181"/>
                    <a:pt x="579" y="180"/>
                    <a:pt x="576" y="178"/>
                  </a:cubicBezTo>
                  <a:cubicBezTo>
                    <a:pt x="574" y="176"/>
                    <a:pt x="572" y="176"/>
                    <a:pt x="571" y="179"/>
                  </a:cubicBezTo>
                  <a:cubicBezTo>
                    <a:pt x="570" y="179"/>
                    <a:pt x="570" y="184"/>
                    <a:pt x="569" y="183"/>
                  </a:cubicBezTo>
                  <a:cubicBezTo>
                    <a:pt x="568" y="183"/>
                    <a:pt x="570" y="180"/>
                    <a:pt x="568" y="181"/>
                  </a:cubicBezTo>
                  <a:cubicBezTo>
                    <a:pt x="569" y="176"/>
                    <a:pt x="567" y="170"/>
                    <a:pt x="562" y="168"/>
                  </a:cubicBezTo>
                  <a:cubicBezTo>
                    <a:pt x="560" y="166"/>
                    <a:pt x="558" y="167"/>
                    <a:pt x="555" y="168"/>
                  </a:cubicBezTo>
                  <a:cubicBezTo>
                    <a:pt x="554" y="168"/>
                    <a:pt x="549" y="168"/>
                    <a:pt x="549" y="168"/>
                  </a:cubicBezTo>
                  <a:cubicBezTo>
                    <a:pt x="550" y="170"/>
                    <a:pt x="548" y="170"/>
                    <a:pt x="548" y="172"/>
                  </a:cubicBezTo>
                  <a:cubicBezTo>
                    <a:pt x="548" y="173"/>
                    <a:pt x="549" y="175"/>
                    <a:pt x="548" y="177"/>
                  </a:cubicBezTo>
                  <a:close/>
                  <a:moveTo>
                    <a:pt x="606" y="249"/>
                  </a:moveTo>
                  <a:cubicBezTo>
                    <a:pt x="605" y="249"/>
                    <a:pt x="605" y="248"/>
                    <a:pt x="604" y="248"/>
                  </a:cubicBezTo>
                  <a:cubicBezTo>
                    <a:pt x="604" y="248"/>
                    <a:pt x="605" y="250"/>
                    <a:pt x="606" y="249"/>
                  </a:cubicBezTo>
                  <a:close/>
                  <a:moveTo>
                    <a:pt x="611" y="289"/>
                  </a:moveTo>
                  <a:cubicBezTo>
                    <a:pt x="611" y="290"/>
                    <a:pt x="613" y="288"/>
                    <a:pt x="613" y="288"/>
                  </a:cubicBezTo>
                  <a:cubicBezTo>
                    <a:pt x="612" y="287"/>
                    <a:pt x="611" y="288"/>
                    <a:pt x="611" y="289"/>
                  </a:cubicBezTo>
                  <a:close/>
                  <a:moveTo>
                    <a:pt x="592" y="136"/>
                  </a:moveTo>
                  <a:cubicBezTo>
                    <a:pt x="591" y="135"/>
                    <a:pt x="590" y="136"/>
                    <a:pt x="590" y="137"/>
                  </a:cubicBezTo>
                  <a:cubicBezTo>
                    <a:pt x="590" y="136"/>
                    <a:pt x="592" y="135"/>
                    <a:pt x="591" y="136"/>
                  </a:cubicBezTo>
                  <a:cubicBezTo>
                    <a:pt x="591" y="136"/>
                    <a:pt x="591" y="136"/>
                    <a:pt x="592" y="136"/>
                  </a:cubicBezTo>
                  <a:close/>
                  <a:moveTo>
                    <a:pt x="598" y="257"/>
                  </a:moveTo>
                  <a:cubicBezTo>
                    <a:pt x="599" y="257"/>
                    <a:pt x="600" y="257"/>
                    <a:pt x="601" y="257"/>
                  </a:cubicBezTo>
                  <a:cubicBezTo>
                    <a:pt x="599" y="256"/>
                    <a:pt x="599" y="256"/>
                    <a:pt x="598" y="257"/>
                  </a:cubicBezTo>
                  <a:close/>
                  <a:moveTo>
                    <a:pt x="496" y="241"/>
                  </a:moveTo>
                  <a:cubicBezTo>
                    <a:pt x="497" y="241"/>
                    <a:pt x="497" y="241"/>
                    <a:pt x="497" y="240"/>
                  </a:cubicBezTo>
                  <a:cubicBezTo>
                    <a:pt x="497" y="239"/>
                    <a:pt x="495" y="241"/>
                    <a:pt x="496" y="241"/>
                  </a:cubicBezTo>
                  <a:close/>
                  <a:moveTo>
                    <a:pt x="663" y="204"/>
                  </a:moveTo>
                  <a:cubicBezTo>
                    <a:pt x="663" y="204"/>
                    <a:pt x="663" y="204"/>
                    <a:pt x="663" y="205"/>
                  </a:cubicBezTo>
                  <a:cubicBezTo>
                    <a:pt x="665" y="205"/>
                    <a:pt x="666" y="199"/>
                    <a:pt x="665" y="198"/>
                  </a:cubicBezTo>
                  <a:cubicBezTo>
                    <a:pt x="666" y="198"/>
                    <a:pt x="663" y="204"/>
                    <a:pt x="663" y="204"/>
                  </a:cubicBezTo>
                  <a:cubicBezTo>
                    <a:pt x="663" y="204"/>
                    <a:pt x="664" y="203"/>
                    <a:pt x="663" y="204"/>
                  </a:cubicBezTo>
                  <a:cubicBezTo>
                    <a:pt x="663" y="204"/>
                    <a:pt x="663" y="204"/>
                    <a:pt x="663" y="204"/>
                  </a:cubicBezTo>
                  <a:cubicBezTo>
                    <a:pt x="663" y="204"/>
                    <a:pt x="663" y="204"/>
                    <a:pt x="663" y="204"/>
                  </a:cubicBezTo>
                  <a:close/>
                  <a:moveTo>
                    <a:pt x="614" y="273"/>
                  </a:moveTo>
                  <a:cubicBezTo>
                    <a:pt x="614" y="273"/>
                    <a:pt x="613" y="274"/>
                    <a:pt x="614" y="275"/>
                  </a:cubicBezTo>
                  <a:cubicBezTo>
                    <a:pt x="614" y="274"/>
                    <a:pt x="614" y="274"/>
                    <a:pt x="614" y="273"/>
                  </a:cubicBezTo>
                  <a:close/>
                  <a:moveTo>
                    <a:pt x="606" y="283"/>
                  </a:moveTo>
                  <a:cubicBezTo>
                    <a:pt x="607" y="283"/>
                    <a:pt x="607" y="282"/>
                    <a:pt x="608" y="282"/>
                  </a:cubicBezTo>
                  <a:cubicBezTo>
                    <a:pt x="606" y="282"/>
                    <a:pt x="606" y="282"/>
                    <a:pt x="606" y="283"/>
                  </a:cubicBezTo>
                  <a:close/>
                  <a:moveTo>
                    <a:pt x="711" y="267"/>
                  </a:moveTo>
                  <a:cubicBezTo>
                    <a:pt x="711" y="266"/>
                    <a:pt x="709" y="270"/>
                    <a:pt x="711" y="267"/>
                  </a:cubicBezTo>
                  <a:cubicBezTo>
                    <a:pt x="711" y="267"/>
                    <a:pt x="711" y="268"/>
                    <a:pt x="711" y="267"/>
                  </a:cubicBezTo>
                  <a:close/>
                  <a:moveTo>
                    <a:pt x="596" y="316"/>
                  </a:moveTo>
                  <a:cubicBezTo>
                    <a:pt x="595" y="315"/>
                    <a:pt x="594" y="316"/>
                    <a:pt x="594" y="316"/>
                  </a:cubicBezTo>
                  <a:cubicBezTo>
                    <a:pt x="595" y="316"/>
                    <a:pt x="596" y="316"/>
                    <a:pt x="595" y="316"/>
                  </a:cubicBezTo>
                  <a:cubicBezTo>
                    <a:pt x="596" y="316"/>
                    <a:pt x="596" y="316"/>
                    <a:pt x="595" y="316"/>
                  </a:cubicBezTo>
                  <a:cubicBezTo>
                    <a:pt x="595" y="316"/>
                    <a:pt x="595" y="316"/>
                    <a:pt x="596" y="316"/>
                  </a:cubicBezTo>
                  <a:close/>
                  <a:moveTo>
                    <a:pt x="577" y="285"/>
                  </a:moveTo>
                  <a:cubicBezTo>
                    <a:pt x="577" y="284"/>
                    <a:pt x="576" y="284"/>
                    <a:pt x="576" y="285"/>
                  </a:cubicBezTo>
                  <a:cubicBezTo>
                    <a:pt x="576" y="285"/>
                    <a:pt x="577" y="285"/>
                    <a:pt x="577" y="285"/>
                  </a:cubicBezTo>
                  <a:close/>
                  <a:moveTo>
                    <a:pt x="605" y="292"/>
                  </a:moveTo>
                  <a:cubicBezTo>
                    <a:pt x="605" y="292"/>
                    <a:pt x="605" y="291"/>
                    <a:pt x="605" y="290"/>
                  </a:cubicBezTo>
                  <a:cubicBezTo>
                    <a:pt x="604" y="291"/>
                    <a:pt x="604" y="292"/>
                    <a:pt x="605" y="292"/>
                  </a:cubicBezTo>
                  <a:close/>
                  <a:moveTo>
                    <a:pt x="508" y="276"/>
                  </a:moveTo>
                  <a:cubicBezTo>
                    <a:pt x="509" y="275"/>
                    <a:pt x="506" y="276"/>
                    <a:pt x="506" y="276"/>
                  </a:cubicBezTo>
                  <a:cubicBezTo>
                    <a:pt x="507" y="276"/>
                    <a:pt x="507" y="276"/>
                    <a:pt x="508" y="276"/>
                  </a:cubicBezTo>
                  <a:close/>
                  <a:moveTo>
                    <a:pt x="610" y="255"/>
                  </a:moveTo>
                  <a:cubicBezTo>
                    <a:pt x="610" y="256"/>
                    <a:pt x="610" y="256"/>
                    <a:pt x="610" y="256"/>
                  </a:cubicBezTo>
                  <a:cubicBezTo>
                    <a:pt x="610" y="256"/>
                    <a:pt x="610" y="256"/>
                    <a:pt x="610" y="255"/>
                  </a:cubicBezTo>
                  <a:close/>
                  <a:moveTo>
                    <a:pt x="650" y="268"/>
                  </a:moveTo>
                  <a:cubicBezTo>
                    <a:pt x="650" y="269"/>
                    <a:pt x="651" y="269"/>
                    <a:pt x="651" y="269"/>
                  </a:cubicBezTo>
                  <a:cubicBezTo>
                    <a:pt x="651" y="268"/>
                    <a:pt x="651" y="268"/>
                    <a:pt x="650" y="268"/>
                  </a:cubicBezTo>
                  <a:close/>
                  <a:moveTo>
                    <a:pt x="446" y="251"/>
                  </a:moveTo>
                  <a:cubicBezTo>
                    <a:pt x="446" y="251"/>
                    <a:pt x="446" y="251"/>
                    <a:pt x="446" y="251"/>
                  </a:cubicBezTo>
                  <a:cubicBezTo>
                    <a:pt x="446" y="251"/>
                    <a:pt x="445" y="252"/>
                    <a:pt x="446" y="251"/>
                  </a:cubicBezTo>
                  <a:close/>
                  <a:moveTo>
                    <a:pt x="432" y="271"/>
                  </a:moveTo>
                  <a:cubicBezTo>
                    <a:pt x="433" y="271"/>
                    <a:pt x="433" y="271"/>
                    <a:pt x="434" y="271"/>
                  </a:cubicBezTo>
                  <a:cubicBezTo>
                    <a:pt x="433" y="271"/>
                    <a:pt x="433" y="271"/>
                    <a:pt x="432" y="271"/>
                  </a:cubicBezTo>
                  <a:close/>
                  <a:moveTo>
                    <a:pt x="616" y="305"/>
                  </a:moveTo>
                  <a:cubicBezTo>
                    <a:pt x="616" y="305"/>
                    <a:pt x="616" y="305"/>
                    <a:pt x="616" y="304"/>
                  </a:cubicBezTo>
                  <a:cubicBezTo>
                    <a:pt x="615" y="305"/>
                    <a:pt x="616" y="305"/>
                    <a:pt x="616" y="305"/>
                  </a:cubicBezTo>
                  <a:close/>
                  <a:moveTo>
                    <a:pt x="605" y="258"/>
                  </a:moveTo>
                  <a:cubicBezTo>
                    <a:pt x="604" y="258"/>
                    <a:pt x="604" y="259"/>
                    <a:pt x="605" y="259"/>
                  </a:cubicBezTo>
                  <a:cubicBezTo>
                    <a:pt x="605" y="259"/>
                    <a:pt x="605" y="258"/>
                    <a:pt x="605" y="258"/>
                  </a:cubicBezTo>
                  <a:close/>
                  <a:moveTo>
                    <a:pt x="598" y="305"/>
                  </a:moveTo>
                  <a:cubicBezTo>
                    <a:pt x="598" y="305"/>
                    <a:pt x="596" y="306"/>
                    <a:pt x="597" y="306"/>
                  </a:cubicBezTo>
                  <a:cubicBezTo>
                    <a:pt x="597" y="306"/>
                    <a:pt x="598" y="305"/>
                    <a:pt x="598" y="305"/>
                  </a:cubicBezTo>
                  <a:close/>
                  <a:moveTo>
                    <a:pt x="611" y="306"/>
                  </a:moveTo>
                  <a:cubicBezTo>
                    <a:pt x="611" y="306"/>
                    <a:pt x="611" y="306"/>
                    <a:pt x="611" y="306"/>
                  </a:cubicBezTo>
                  <a:cubicBezTo>
                    <a:pt x="611" y="307"/>
                    <a:pt x="612" y="305"/>
                    <a:pt x="611" y="306"/>
                  </a:cubicBezTo>
                  <a:cubicBezTo>
                    <a:pt x="612" y="305"/>
                    <a:pt x="610" y="307"/>
                    <a:pt x="611" y="307"/>
                  </a:cubicBezTo>
                  <a:cubicBezTo>
                    <a:pt x="611" y="306"/>
                    <a:pt x="611" y="306"/>
                    <a:pt x="611" y="306"/>
                  </a:cubicBezTo>
                  <a:close/>
                  <a:moveTo>
                    <a:pt x="581" y="290"/>
                  </a:moveTo>
                  <a:cubicBezTo>
                    <a:pt x="581" y="289"/>
                    <a:pt x="581" y="289"/>
                    <a:pt x="580" y="290"/>
                  </a:cubicBezTo>
                  <a:cubicBezTo>
                    <a:pt x="581" y="290"/>
                    <a:pt x="581" y="290"/>
                    <a:pt x="581" y="290"/>
                  </a:cubicBezTo>
                  <a:close/>
                  <a:moveTo>
                    <a:pt x="606" y="245"/>
                  </a:moveTo>
                  <a:cubicBezTo>
                    <a:pt x="606" y="244"/>
                    <a:pt x="606" y="245"/>
                    <a:pt x="606" y="245"/>
                  </a:cubicBezTo>
                  <a:cubicBezTo>
                    <a:pt x="606" y="245"/>
                    <a:pt x="606" y="245"/>
                    <a:pt x="606" y="245"/>
                  </a:cubicBezTo>
                  <a:close/>
                  <a:moveTo>
                    <a:pt x="621" y="271"/>
                  </a:moveTo>
                  <a:cubicBezTo>
                    <a:pt x="621" y="270"/>
                    <a:pt x="621" y="270"/>
                    <a:pt x="621" y="270"/>
                  </a:cubicBezTo>
                  <a:cubicBezTo>
                    <a:pt x="620" y="270"/>
                    <a:pt x="620" y="271"/>
                    <a:pt x="620" y="271"/>
                  </a:cubicBezTo>
                  <a:cubicBezTo>
                    <a:pt x="621" y="271"/>
                    <a:pt x="621" y="271"/>
                    <a:pt x="621" y="271"/>
                  </a:cubicBezTo>
                  <a:close/>
                  <a:moveTo>
                    <a:pt x="432" y="271"/>
                  </a:moveTo>
                  <a:cubicBezTo>
                    <a:pt x="432" y="271"/>
                    <a:pt x="432" y="272"/>
                    <a:pt x="432" y="272"/>
                  </a:cubicBezTo>
                  <a:cubicBezTo>
                    <a:pt x="432" y="272"/>
                    <a:pt x="432" y="271"/>
                    <a:pt x="432" y="271"/>
                  </a:cubicBezTo>
                  <a:close/>
                  <a:moveTo>
                    <a:pt x="585" y="264"/>
                  </a:moveTo>
                  <a:cubicBezTo>
                    <a:pt x="585" y="264"/>
                    <a:pt x="585" y="264"/>
                    <a:pt x="585" y="264"/>
                  </a:cubicBezTo>
                  <a:cubicBezTo>
                    <a:pt x="585" y="264"/>
                    <a:pt x="585" y="264"/>
                    <a:pt x="585" y="264"/>
                  </a:cubicBezTo>
                  <a:close/>
                  <a:moveTo>
                    <a:pt x="859" y="704"/>
                  </a:moveTo>
                  <a:cubicBezTo>
                    <a:pt x="858" y="705"/>
                    <a:pt x="862" y="703"/>
                    <a:pt x="862" y="703"/>
                  </a:cubicBezTo>
                  <a:cubicBezTo>
                    <a:pt x="861" y="703"/>
                    <a:pt x="860" y="703"/>
                    <a:pt x="861" y="702"/>
                  </a:cubicBezTo>
                  <a:cubicBezTo>
                    <a:pt x="860" y="702"/>
                    <a:pt x="859" y="703"/>
                    <a:pt x="859" y="704"/>
                  </a:cubicBezTo>
                  <a:cubicBezTo>
                    <a:pt x="859" y="703"/>
                    <a:pt x="859" y="704"/>
                    <a:pt x="859" y="704"/>
                  </a:cubicBezTo>
                  <a:cubicBezTo>
                    <a:pt x="859" y="704"/>
                    <a:pt x="859" y="704"/>
                    <a:pt x="859" y="703"/>
                  </a:cubicBezTo>
                  <a:cubicBezTo>
                    <a:pt x="859" y="704"/>
                    <a:pt x="859" y="704"/>
                    <a:pt x="859" y="704"/>
                  </a:cubicBezTo>
                  <a:cubicBezTo>
                    <a:pt x="859" y="704"/>
                    <a:pt x="859" y="703"/>
                    <a:pt x="859" y="704"/>
                  </a:cubicBezTo>
                  <a:close/>
                  <a:moveTo>
                    <a:pt x="893" y="692"/>
                  </a:moveTo>
                  <a:cubicBezTo>
                    <a:pt x="894" y="692"/>
                    <a:pt x="894" y="692"/>
                    <a:pt x="894" y="692"/>
                  </a:cubicBezTo>
                  <a:cubicBezTo>
                    <a:pt x="893" y="690"/>
                    <a:pt x="892" y="692"/>
                    <a:pt x="892" y="693"/>
                  </a:cubicBezTo>
                  <a:cubicBezTo>
                    <a:pt x="893" y="693"/>
                    <a:pt x="893" y="692"/>
                    <a:pt x="893" y="692"/>
                  </a:cubicBezTo>
                  <a:close/>
                  <a:moveTo>
                    <a:pt x="889" y="694"/>
                  </a:moveTo>
                  <a:cubicBezTo>
                    <a:pt x="889" y="694"/>
                    <a:pt x="890" y="693"/>
                    <a:pt x="890" y="692"/>
                  </a:cubicBezTo>
                  <a:cubicBezTo>
                    <a:pt x="890" y="693"/>
                    <a:pt x="889" y="693"/>
                    <a:pt x="888" y="693"/>
                  </a:cubicBezTo>
                  <a:cubicBezTo>
                    <a:pt x="888" y="693"/>
                    <a:pt x="889" y="694"/>
                    <a:pt x="889" y="694"/>
                  </a:cubicBezTo>
                  <a:close/>
                  <a:moveTo>
                    <a:pt x="903" y="712"/>
                  </a:moveTo>
                  <a:cubicBezTo>
                    <a:pt x="903" y="712"/>
                    <a:pt x="903" y="712"/>
                    <a:pt x="903" y="712"/>
                  </a:cubicBezTo>
                  <a:cubicBezTo>
                    <a:pt x="903" y="710"/>
                    <a:pt x="901" y="713"/>
                    <a:pt x="901" y="714"/>
                  </a:cubicBezTo>
                  <a:cubicBezTo>
                    <a:pt x="900" y="714"/>
                    <a:pt x="900" y="715"/>
                    <a:pt x="900" y="715"/>
                  </a:cubicBezTo>
                  <a:cubicBezTo>
                    <a:pt x="900" y="715"/>
                    <a:pt x="900" y="713"/>
                    <a:pt x="899" y="713"/>
                  </a:cubicBezTo>
                  <a:cubicBezTo>
                    <a:pt x="900" y="712"/>
                    <a:pt x="901" y="710"/>
                    <a:pt x="902" y="708"/>
                  </a:cubicBezTo>
                  <a:cubicBezTo>
                    <a:pt x="902" y="708"/>
                    <a:pt x="900" y="708"/>
                    <a:pt x="900" y="709"/>
                  </a:cubicBezTo>
                  <a:cubicBezTo>
                    <a:pt x="899" y="709"/>
                    <a:pt x="899" y="710"/>
                    <a:pt x="898" y="711"/>
                  </a:cubicBezTo>
                  <a:cubicBezTo>
                    <a:pt x="897" y="712"/>
                    <a:pt x="897" y="713"/>
                    <a:pt x="896" y="713"/>
                  </a:cubicBezTo>
                  <a:cubicBezTo>
                    <a:pt x="895" y="712"/>
                    <a:pt x="895" y="711"/>
                    <a:pt x="895" y="710"/>
                  </a:cubicBezTo>
                  <a:cubicBezTo>
                    <a:pt x="895" y="711"/>
                    <a:pt x="895" y="711"/>
                    <a:pt x="895" y="711"/>
                  </a:cubicBezTo>
                  <a:cubicBezTo>
                    <a:pt x="896" y="711"/>
                    <a:pt x="897" y="709"/>
                    <a:pt x="897" y="709"/>
                  </a:cubicBezTo>
                  <a:cubicBezTo>
                    <a:pt x="896" y="708"/>
                    <a:pt x="895" y="709"/>
                    <a:pt x="895" y="709"/>
                  </a:cubicBezTo>
                  <a:cubicBezTo>
                    <a:pt x="896" y="709"/>
                    <a:pt x="896" y="708"/>
                    <a:pt x="896" y="708"/>
                  </a:cubicBezTo>
                  <a:cubicBezTo>
                    <a:pt x="895" y="708"/>
                    <a:pt x="894" y="709"/>
                    <a:pt x="894" y="707"/>
                  </a:cubicBezTo>
                  <a:cubicBezTo>
                    <a:pt x="895" y="707"/>
                    <a:pt x="895" y="707"/>
                    <a:pt x="895" y="707"/>
                  </a:cubicBezTo>
                  <a:cubicBezTo>
                    <a:pt x="895" y="707"/>
                    <a:pt x="895" y="707"/>
                    <a:pt x="895" y="707"/>
                  </a:cubicBezTo>
                  <a:cubicBezTo>
                    <a:pt x="895" y="710"/>
                    <a:pt x="896" y="707"/>
                    <a:pt x="897" y="707"/>
                  </a:cubicBezTo>
                  <a:cubicBezTo>
                    <a:pt x="897" y="707"/>
                    <a:pt x="897" y="707"/>
                    <a:pt x="896" y="707"/>
                  </a:cubicBezTo>
                  <a:cubicBezTo>
                    <a:pt x="898" y="707"/>
                    <a:pt x="901" y="705"/>
                    <a:pt x="901" y="702"/>
                  </a:cubicBezTo>
                  <a:cubicBezTo>
                    <a:pt x="901" y="702"/>
                    <a:pt x="900" y="702"/>
                    <a:pt x="900" y="702"/>
                  </a:cubicBezTo>
                  <a:cubicBezTo>
                    <a:pt x="900" y="703"/>
                    <a:pt x="900" y="703"/>
                    <a:pt x="899" y="703"/>
                  </a:cubicBezTo>
                  <a:cubicBezTo>
                    <a:pt x="899" y="703"/>
                    <a:pt x="898" y="703"/>
                    <a:pt x="898" y="703"/>
                  </a:cubicBezTo>
                  <a:cubicBezTo>
                    <a:pt x="897" y="703"/>
                    <a:pt x="897" y="704"/>
                    <a:pt x="897" y="704"/>
                  </a:cubicBezTo>
                  <a:cubicBezTo>
                    <a:pt x="897" y="704"/>
                    <a:pt x="897" y="704"/>
                    <a:pt x="897" y="704"/>
                  </a:cubicBezTo>
                  <a:cubicBezTo>
                    <a:pt x="897" y="704"/>
                    <a:pt x="897" y="704"/>
                    <a:pt x="896" y="704"/>
                  </a:cubicBezTo>
                  <a:cubicBezTo>
                    <a:pt x="896" y="704"/>
                    <a:pt x="896" y="704"/>
                    <a:pt x="896" y="704"/>
                  </a:cubicBezTo>
                  <a:cubicBezTo>
                    <a:pt x="896" y="703"/>
                    <a:pt x="895" y="705"/>
                    <a:pt x="895" y="705"/>
                  </a:cubicBezTo>
                  <a:cubicBezTo>
                    <a:pt x="895" y="704"/>
                    <a:pt x="895" y="704"/>
                    <a:pt x="895" y="704"/>
                  </a:cubicBezTo>
                  <a:cubicBezTo>
                    <a:pt x="895" y="704"/>
                    <a:pt x="896" y="703"/>
                    <a:pt x="896" y="703"/>
                  </a:cubicBezTo>
                  <a:cubicBezTo>
                    <a:pt x="896" y="703"/>
                    <a:pt x="896" y="703"/>
                    <a:pt x="895" y="703"/>
                  </a:cubicBezTo>
                  <a:cubicBezTo>
                    <a:pt x="896" y="703"/>
                    <a:pt x="896" y="702"/>
                    <a:pt x="897" y="702"/>
                  </a:cubicBezTo>
                  <a:cubicBezTo>
                    <a:pt x="896" y="702"/>
                    <a:pt x="895" y="702"/>
                    <a:pt x="894" y="702"/>
                  </a:cubicBezTo>
                  <a:cubicBezTo>
                    <a:pt x="894" y="701"/>
                    <a:pt x="895" y="701"/>
                    <a:pt x="895" y="701"/>
                  </a:cubicBezTo>
                  <a:cubicBezTo>
                    <a:pt x="895" y="700"/>
                    <a:pt x="893" y="702"/>
                    <a:pt x="893" y="701"/>
                  </a:cubicBezTo>
                  <a:cubicBezTo>
                    <a:pt x="893" y="701"/>
                    <a:pt x="897" y="697"/>
                    <a:pt x="897" y="696"/>
                  </a:cubicBezTo>
                  <a:cubicBezTo>
                    <a:pt x="897" y="693"/>
                    <a:pt x="892" y="694"/>
                    <a:pt x="891" y="696"/>
                  </a:cubicBezTo>
                  <a:cubicBezTo>
                    <a:pt x="891" y="695"/>
                    <a:pt x="891" y="694"/>
                    <a:pt x="891" y="693"/>
                  </a:cubicBezTo>
                  <a:cubicBezTo>
                    <a:pt x="890" y="693"/>
                    <a:pt x="890" y="694"/>
                    <a:pt x="889" y="694"/>
                  </a:cubicBezTo>
                  <a:cubicBezTo>
                    <a:pt x="889" y="694"/>
                    <a:pt x="889" y="694"/>
                    <a:pt x="889" y="694"/>
                  </a:cubicBezTo>
                  <a:cubicBezTo>
                    <a:pt x="889" y="694"/>
                    <a:pt x="889" y="696"/>
                    <a:pt x="889" y="696"/>
                  </a:cubicBezTo>
                  <a:cubicBezTo>
                    <a:pt x="888" y="695"/>
                    <a:pt x="888" y="695"/>
                    <a:pt x="888" y="694"/>
                  </a:cubicBezTo>
                  <a:cubicBezTo>
                    <a:pt x="888" y="695"/>
                    <a:pt x="888" y="695"/>
                    <a:pt x="888" y="696"/>
                  </a:cubicBezTo>
                  <a:cubicBezTo>
                    <a:pt x="888" y="696"/>
                    <a:pt x="887" y="696"/>
                    <a:pt x="887" y="696"/>
                  </a:cubicBezTo>
                  <a:cubicBezTo>
                    <a:pt x="886" y="696"/>
                    <a:pt x="886" y="698"/>
                    <a:pt x="885" y="698"/>
                  </a:cubicBezTo>
                  <a:cubicBezTo>
                    <a:pt x="885" y="698"/>
                    <a:pt x="887" y="694"/>
                    <a:pt x="885" y="693"/>
                  </a:cubicBezTo>
                  <a:cubicBezTo>
                    <a:pt x="886" y="694"/>
                    <a:pt x="886" y="695"/>
                    <a:pt x="885" y="695"/>
                  </a:cubicBezTo>
                  <a:cubicBezTo>
                    <a:pt x="884" y="694"/>
                    <a:pt x="885" y="695"/>
                    <a:pt x="885" y="694"/>
                  </a:cubicBezTo>
                  <a:cubicBezTo>
                    <a:pt x="884" y="693"/>
                    <a:pt x="884" y="694"/>
                    <a:pt x="884" y="695"/>
                  </a:cubicBezTo>
                  <a:cubicBezTo>
                    <a:pt x="884" y="694"/>
                    <a:pt x="884" y="694"/>
                    <a:pt x="883" y="694"/>
                  </a:cubicBezTo>
                  <a:cubicBezTo>
                    <a:pt x="883" y="694"/>
                    <a:pt x="883" y="694"/>
                    <a:pt x="883" y="695"/>
                  </a:cubicBezTo>
                  <a:cubicBezTo>
                    <a:pt x="883" y="694"/>
                    <a:pt x="883" y="694"/>
                    <a:pt x="882" y="694"/>
                  </a:cubicBezTo>
                  <a:cubicBezTo>
                    <a:pt x="881" y="693"/>
                    <a:pt x="881" y="695"/>
                    <a:pt x="880" y="694"/>
                  </a:cubicBezTo>
                  <a:cubicBezTo>
                    <a:pt x="880" y="693"/>
                    <a:pt x="881" y="693"/>
                    <a:pt x="882" y="692"/>
                  </a:cubicBezTo>
                  <a:cubicBezTo>
                    <a:pt x="881" y="693"/>
                    <a:pt x="880" y="692"/>
                    <a:pt x="880" y="691"/>
                  </a:cubicBezTo>
                  <a:cubicBezTo>
                    <a:pt x="881" y="691"/>
                    <a:pt x="884" y="690"/>
                    <a:pt x="884" y="689"/>
                  </a:cubicBezTo>
                  <a:cubicBezTo>
                    <a:pt x="883" y="688"/>
                    <a:pt x="880" y="688"/>
                    <a:pt x="880" y="689"/>
                  </a:cubicBezTo>
                  <a:cubicBezTo>
                    <a:pt x="880" y="688"/>
                    <a:pt x="880" y="688"/>
                    <a:pt x="880" y="687"/>
                  </a:cubicBezTo>
                  <a:cubicBezTo>
                    <a:pt x="880" y="687"/>
                    <a:pt x="876" y="692"/>
                    <a:pt x="875" y="693"/>
                  </a:cubicBezTo>
                  <a:cubicBezTo>
                    <a:pt x="875" y="692"/>
                    <a:pt x="875" y="691"/>
                    <a:pt x="875" y="691"/>
                  </a:cubicBezTo>
                  <a:cubicBezTo>
                    <a:pt x="876" y="690"/>
                    <a:pt x="876" y="689"/>
                    <a:pt x="876" y="687"/>
                  </a:cubicBezTo>
                  <a:cubicBezTo>
                    <a:pt x="876" y="686"/>
                    <a:pt x="877" y="686"/>
                    <a:pt x="878" y="685"/>
                  </a:cubicBezTo>
                  <a:cubicBezTo>
                    <a:pt x="878" y="684"/>
                    <a:pt x="879" y="683"/>
                    <a:pt x="879" y="682"/>
                  </a:cubicBezTo>
                  <a:cubicBezTo>
                    <a:pt x="879" y="682"/>
                    <a:pt x="879" y="680"/>
                    <a:pt x="880" y="680"/>
                  </a:cubicBezTo>
                  <a:cubicBezTo>
                    <a:pt x="879" y="681"/>
                    <a:pt x="881" y="679"/>
                    <a:pt x="881" y="679"/>
                  </a:cubicBezTo>
                  <a:cubicBezTo>
                    <a:pt x="882" y="678"/>
                    <a:pt x="882" y="677"/>
                    <a:pt x="882" y="676"/>
                  </a:cubicBezTo>
                  <a:cubicBezTo>
                    <a:pt x="882" y="676"/>
                    <a:pt x="881" y="675"/>
                    <a:pt x="880" y="675"/>
                  </a:cubicBezTo>
                  <a:cubicBezTo>
                    <a:pt x="880" y="674"/>
                    <a:pt x="882" y="674"/>
                    <a:pt x="882" y="674"/>
                  </a:cubicBezTo>
                  <a:cubicBezTo>
                    <a:pt x="883" y="674"/>
                    <a:pt x="885" y="673"/>
                    <a:pt x="884" y="672"/>
                  </a:cubicBezTo>
                  <a:cubicBezTo>
                    <a:pt x="884" y="671"/>
                    <a:pt x="884" y="672"/>
                    <a:pt x="883" y="672"/>
                  </a:cubicBezTo>
                  <a:cubicBezTo>
                    <a:pt x="883" y="672"/>
                    <a:pt x="881" y="672"/>
                    <a:pt x="882" y="672"/>
                  </a:cubicBezTo>
                  <a:cubicBezTo>
                    <a:pt x="879" y="672"/>
                    <a:pt x="877" y="673"/>
                    <a:pt x="875" y="675"/>
                  </a:cubicBezTo>
                  <a:cubicBezTo>
                    <a:pt x="875" y="676"/>
                    <a:pt x="875" y="678"/>
                    <a:pt x="874" y="679"/>
                  </a:cubicBezTo>
                  <a:cubicBezTo>
                    <a:pt x="873" y="680"/>
                    <a:pt x="872" y="680"/>
                    <a:pt x="871" y="682"/>
                  </a:cubicBezTo>
                  <a:cubicBezTo>
                    <a:pt x="871" y="683"/>
                    <a:pt x="870" y="685"/>
                    <a:pt x="869" y="686"/>
                  </a:cubicBezTo>
                  <a:cubicBezTo>
                    <a:pt x="869" y="686"/>
                    <a:pt x="868" y="690"/>
                    <a:pt x="868" y="690"/>
                  </a:cubicBezTo>
                  <a:cubicBezTo>
                    <a:pt x="866" y="690"/>
                    <a:pt x="869" y="694"/>
                    <a:pt x="869" y="694"/>
                  </a:cubicBezTo>
                  <a:cubicBezTo>
                    <a:pt x="865" y="691"/>
                    <a:pt x="864" y="698"/>
                    <a:pt x="868" y="697"/>
                  </a:cubicBezTo>
                  <a:cubicBezTo>
                    <a:pt x="867" y="698"/>
                    <a:pt x="866" y="697"/>
                    <a:pt x="866" y="698"/>
                  </a:cubicBezTo>
                  <a:cubicBezTo>
                    <a:pt x="866" y="698"/>
                    <a:pt x="865" y="698"/>
                    <a:pt x="865" y="697"/>
                  </a:cubicBezTo>
                  <a:cubicBezTo>
                    <a:pt x="864" y="697"/>
                    <a:pt x="862" y="703"/>
                    <a:pt x="862" y="703"/>
                  </a:cubicBezTo>
                  <a:cubicBezTo>
                    <a:pt x="866" y="703"/>
                    <a:pt x="859" y="708"/>
                    <a:pt x="858" y="710"/>
                  </a:cubicBezTo>
                  <a:cubicBezTo>
                    <a:pt x="858" y="711"/>
                    <a:pt x="858" y="712"/>
                    <a:pt x="859" y="713"/>
                  </a:cubicBezTo>
                  <a:cubicBezTo>
                    <a:pt x="860" y="713"/>
                    <a:pt x="864" y="712"/>
                    <a:pt x="865" y="711"/>
                  </a:cubicBezTo>
                  <a:cubicBezTo>
                    <a:pt x="865" y="712"/>
                    <a:pt x="868" y="713"/>
                    <a:pt x="868" y="712"/>
                  </a:cubicBezTo>
                  <a:cubicBezTo>
                    <a:pt x="868" y="713"/>
                    <a:pt x="871" y="713"/>
                    <a:pt x="872" y="712"/>
                  </a:cubicBezTo>
                  <a:cubicBezTo>
                    <a:pt x="872" y="714"/>
                    <a:pt x="873" y="713"/>
                    <a:pt x="875" y="713"/>
                  </a:cubicBezTo>
                  <a:cubicBezTo>
                    <a:pt x="876" y="713"/>
                    <a:pt x="882" y="711"/>
                    <a:pt x="882" y="711"/>
                  </a:cubicBezTo>
                  <a:cubicBezTo>
                    <a:pt x="882" y="712"/>
                    <a:pt x="880" y="713"/>
                    <a:pt x="880" y="712"/>
                  </a:cubicBezTo>
                  <a:cubicBezTo>
                    <a:pt x="880" y="713"/>
                    <a:pt x="882" y="713"/>
                    <a:pt x="882" y="713"/>
                  </a:cubicBezTo>
                  <a:cubicBezTo>
                    <a:pt x="882" y="713"/>
                    <a:pt x="880" y="714"/>
                    <a:pt x="880" y="714"/>
                  </a:cubicBezTo>
                  <a:cubicBezTo>
                    <a:pt x="880" y="715"/>
                    <a:pt x="882" y="713"/>
                    <a:pt x="882" y="713"/>
                  </a:cubicBezTo>
                  <a:cubicBezTo>
                    <a:pt x="882" y="714"/>
                    <a:pt x="882" y="714"/>
                    <a:pt x="881" y="714"/>
                  </a:cubicBezTo>
                  <a:cubicBezTo>
                    <a:pt x="882" y="714"/>
                    <a:pt x="883" y="714"/>
                    <a:pt x="883" y="714"/>
                  </a:cubicBezTo>
                  <a:cubicBezTo>
                    <a:pt x="883" y="717"/>
                    <a:pt x="885" y="712"/>
                    <a:pt x="885" y="712"/>
                  </a:cubicBezTo>
                  <a:cubicBezTo>
                    <a:pt x="884" y="713"/>
                    <a:pt x="888" y="713"/>
                    <a:pt x="889" y="712"/>
                  </a:cubicBezTo>
                  <a:cubicBezTo>
                    <a:pt x="888" y="714"/>
                    <a:pt x="886" y="715"/>
                    <a:pt x="884" y="717"/>
                  </a:cubicBezTo>
                  <a:cubicBezTo>
                    <a:pt x="883" y="718"/>
                    <a:pt x="880" y="719"/>
                    <a:pt x="882" y="720"/>
                  </a:cubicBezTo>
                  <a:cubicBezTo>
                    <a:pt x="885" y="721"/>
                    <a:pt x="889" y="716"/>
                    <a:pt x="891" y="714"/>
                  </a:cubicBezTo>
                  <a:cubicBezTo>
                    <a:pt x="890" y="715"/>
                    <a:pt x="890" y="715"/>
                    <a:pt x="890" y="715"/>
                  </a:cubicBezTo>
                  <a:cubicBezTo>
                    <a:pt x="891" y="714"/>
                    <a:pt x="893" y="712"/>
                    <a:pt x="893" y="710"/>
                  </a:cubicBezTo>
                  <a:cubicBezTo>
                    <a:pt x="894" y="709"/>
                    <a:pt x="894" y="715"/>
                    <a:pt x="894" y="716"/>
                  </a:cubicBezTo>
                  <a:cubicBezTo>
                    <a:pt x="894" y="717"/>
                    <a:pt x="892" y="720"/>
                    <a:pt x="894" y="721"/>
                  </a:cubicBezTo>
                  <a:cubicBezTo>
                    <a:pt x="896" y="721"/>
                    <a:pt x="895" y="717"/>
                    <a:pt x="897" y="717"/>
                  </a:cubicBezTo>
                  <a:cubicBezTo>
                    <a:pt x="898" y="717"/>
                    <a:pt x="896" y="719"/>
                    <a:pt x="897" y="720"/>
                  </a:cubicBezTo>
                  <a:cubicBezTo>
                    <a:pt x="895" y="721"/>
                    <a:pt x="899" y="723"/>
                    <a:pt x="901" y="722"/>
                  </a:cubicBezTo>
                  <a:cubicBezTo>
                    <a:pt x="902" y="721"/>
                    <a:pt x="902" y="719"/>
                    <a:pt x="902" y="718"/>
                  </a:cubicBezTo>
                  <a:cubicBezTo>
                    <a:pt x="902" y="716"/>
                    <a:pt x="903" y="714"/>
                    <a:pt x="903" y="712"/>
                  </a:cubicBezTo>
                  <a:close/>
                  <a:moveTo>
                    <a:pt x="883" y="680"/>
                  </a:moveTo>
                  <a:cubicBezTo>
                    <a:pt x="883" y="681"/>
                    <a:pt x="883" y="681"/>
                    <a:pt x="883" y="681"/>
                  </a:cubicBezTo>
                  <a:cubicBezTo>
                    <a:pt x="884" y="681"/>
                    <a:pt x="884" y="681"/>
                    <a:pt x="884" y="680"/>
                  </a:cubicBezTo>
                  <a:cubicBezTo>
                    <a:pt x="884" y="680"/>
                    <a:pt x="883" y="681"/>
                    <a:pt x="883" y="680"/>
                  </a:cubicBezTo>
                  <a:close/>
                  <a:moveTo>
                    <a:pt x="893" y="713"/>
                  </a:moveTo>
                  <a:cubicBezTo>
                    <a:pt x="893" y="713"/>
                    <a:pt x="892" y="715"/>
                    <a:pt x="892" y="715"/>
                  </a:cubicBezTo>
                  <a:cubicBezTo>
                    <a:pt x="892" y="715"/>
                    <a:pt x="894" y="714"/>
                    <a:pt x="893" y="713"/>
                  </a:cubicBezTo>
                  <a:close/>
                  <a:moveTo>
                    <a:pt x="884" y="678"/>
                  </a:moveTo>
                  <a:cubicBezTo>
                    <a:pt x="883" y="678"/>
                    <a:pt x="883" y="679"/>
                    <a:pt x="883" y="679"/>
                  </a:cubicBezTo>
                  <a:cubicBezTo>
                    <a:pt x="883" y="679"/>
                    <a:pt x="884" y="678"/>
                    <a:pt x="884" y="678"/>
                  </a:cubicBezTo>
                  <a:close/>
                  <a:moveTo>
                    <a:pt x="882" y="693"/>
                  </a:moveTo>
                  <a:cubicBezTo>
                    <a:pt x="882" y="693"/>
                    <a:pt x="882" y="693"/>
                    <a:pt x="882" y="694"/>
                  </a:cubicBezTo>
                  <a:cubicBezTo>
                    <a:pt x="883" y="694"/>
                    <a:pt x="883" y="693"/>
                    <a:pt x="883" y="693"/>
                  </a:cubicBezTo>
                  <a:cubicBezTo>
                    <a:pt x="883" y="693"/>
                    <a:pt x="882" y="693"/>
                    <a:pt x="882" y="693"/>
                  </a:cubicBezTo>
                  <a:close/>
                  <a:moveTo>
                    <a:pt x="883" y="692"/>
                  </a:moveTo>
                  <a:cubicBezTo>
                    <a:pt x="883" y="692"/>
                    <a:pt x="882" y="693"/>
                    <a:pt x="883" y="693"/>
                  </a:cubicBezTo>
                  <a:cubicBezTo>
                    <a:pt x="883" y="693"/>
                    <a:pt x="883" y="693"/>
                    <a:pt x="883" y="693"/>
                  </a:cubicBezTo>
                  <a:cubicBezTo>
                    <a:pt x="883" y="692"/>
                    <a:pt x="883" y="692"/>
                    <a:pt x="883" y="692"/>
                  </a:cubicBezTo>
                  <a:cubicBezTo>
                    <a:pt x="883" y="692"/>
                    <a:pt x="883" y="692"/>
                    <a:pt x="883" y="692"/>
                  </a:cubicBezTo>
                  <a:close/>
                  <a:moveTo>
                    <a:pt x="881" y="711"/>
                  </a:moveTo>
                  <a:cubicBezTo>
                    <a:pt x="881" y="711"/>
                    <a:pt x="881" y="711"/>
                    <a:pt x="881" y="711"/>
                  </a:cubicBezTo>
                  <a:cubicBezTo>
                    <a:pt x="881" y="711"/>
                    <a:pt x="881" y="712"/>
                    <a:pt x="881" y="712"/>
                  </a:cubicBezTo>
                  <a:cubicBezTo>
                    <a:pt x="881" y="712"/>
                    <a:pt x="881" y="712"/>
                    <a:pt x="881" y="711"/>
                  </a:cubicBezTo>
                  <a:close/>
                  <a:moveTo>
                    <a:pt x="894" y="713"/>
                  </a:moveTo>
                  <a:cubicBezTo>
                    <a:pt x="894" y="713"/>
                    <a:pt x="894" y="713"/>
                    <a:pt x="894" y="713"/>
                  </a:cubicBezTo>
                  <a:cubicBezTo>
                    <a:pt x="894" y="713"/>
                    <a:pt x="894" y="713"/>
                    <a:pt x="894" y="713"/>
                  </a:cubicBezTo>
                  <a:close/>
                  <a:moveTo>
                    <a:pt x="882" y="686"/>
                  </a:moveTo>
                  <a:cubicBezTo>
                    <a:pt x="882" y="686"/>
                    <a:pt x="882" y="686"/>
                    <a:pt x="882" y="686"/>
                  </a:cubicBezTo>
                  <a:cubicBezTo>
                    <a:pt x="882" y="686"/>
                    <a:pt x="882" y="686"/>
                    <a:pt x="882" y="686"/>
                  </a:cubicBezTo>
                  <a:close/>
                  <a:moveTo>
                    <a:pt x="842" y="698"/>
                  </a:moveTo>
                  <a:cubicBezTo>
                    <a:pt x="843" y="698"/>
                    <a:pt x="838" y="693"/>
                    <a:pt x="837" y="693"/>
                  </a:cubicBezTo>
                  <a:cubicBezTo>
                    <a:pt x="834" y="691"/>
                    <a:pt x="830" y="689"/>
                    <a:pt x="827" y="689"/>
                  </a:cubicBezTo>
                  <a:cubicBezTo>
                    <a:pt x="822" y="689"/>
                    <a:pt x="827" y="693"/>
                    <a:pt x="829" y="694"/>
                  </a:cubicBezTo>
                  <a:cubicBezTo>
                    <a:pt x="833" y="696"/>
                    <a:pt x="838" y="700"/>
                    <a:pt x="843" y="698"/>
                  </a:cubicBezTo>
                  <a:cubicBezTo>
                    <a:pt x="842" y="698"/>
                    <a:pt x="842" y="698"/>
                    <a:pt x="841" y="698"/>
                  </a:cubicBezTo>
                  <a:cubicBezTo>
                    <a:pt x="842" y="698"/>
                    <a:pt x="842" y="698"/>
                    <a:pt x="842" y="698"/>
                  </a:cubicBezTo>
                  <a:cubicBezTo>
                    <a:pt x="842" y="698"/>
                    <a:pt x="842" y="698"/>
                    <a:pt x="841" y="698"/>
                  </a:cubicBezTo>
                  <a:cubicBezTo>
                    <a:pt x="842" y="698"/>
                    <a:pt x="842" y="698"/>
                    <a:pt x="842" y="698"/>
                  </a:cubicBezTo>
                  <a:close/>
                  <a:moveTo>
                    <a:pt x="838" y="726"/>
                  </a:moveTo>
                  <a:cubicBezTo>
                    <a:pt x="838" y="725"/>
                    <a:pt x="841" y="725"/>
                    <a:pt x="840" y="724"/>
                  </a:cubicBezTo>
                  <a:cubicBezTo>
                    <a:pt x="838" y="723"/>
                    <a:pt x="836" y="724"/>
                    <a:pt x="834" y="724"/>
                  </a:cubicBezTo>
                  <a:cubicBezTo>
                    <a:pt x="833" y="724"/>
                    <a:pt x="832" y="724"/>
                    <a:pt x="831" y="724"/>
                  </a:cubicBezTo>
                  <a:cubicBezTo>
                    <a:pt x="830" y="724"/>
                    <a:pt x="829" y="724"/>
                    <a:pt x="829" y="724"/>
                  </a:cubicBezTo>
                  <a:cubicBezTo>
                    <a:pt x="826" y="723"/>
                    <a:pt x="828" y="720"/>
                    <a:pt x="827" y="719"/>
                  </a:cubicBezTo>
                  <a:cubicBezTo>
                    <a:pt x="827" y="719"/>
                    <a:pt x="825" y="721"/>
                    <a:pt x="825" y="722"/>
                  </a:cubicBezTo>
                  <a:cubicBezTo>
                    <a:pt x="825" y="722"/>
                    <a:pt x="825" y="722"/>
                    <a:pt x="826" y="723"/>
                  </a:cubicBezTo>
                  <a:cubicBezTo>
                    <a:pt x="826" y="723"/>
                    <a:pt x="826" y="724"/>
                    <a:pt x="826" y="724"/>
                  </a:cubicBezTo>
                  <a:cubicBezTo>
                    <a:pt x="827" y="725"/>
                    <a:pt x="828" y="725"/>
                    <a:pt x="829" y="726"/>
                  </a:cubicBezTo>
                  <a:cubicBezTo>
                    <a:pt x="830" y="726"/>
                    <a:pt x="831" y="728"/>
                    <a:pt x="833" y="727"/>
                  </a:cubicBezTo>
                  <a:cubicBezTo>
                    <a:pt x="832" y="727"/>
                    <a:pt x="832" y="727"/>
                    <a:pt x="832" y="727"/>
                  </a:cubicBezTo>
                  <a:cubicBezTo>
                    <a:pt x="833" y="727"/>
                    <a:pt x="834" y="728"/>
                    <a:pt x="834" y="728"/>
                  </a:cubicBezTo>
                  <a:cubicBezTo>
                    <a:pt x="834" y="728"/>
                    <a:pt x="834" y="728"/>
                    <a:pt x="833" y="728"/>
                  </a:cubicBezTo>
                  <a:cubicBezTo>
                    <a:pt x="834" y="728"/>
                    <a:pt x="834" y="728"/>
                    <a:pt x="834" y="728"/>
                  </a:cubicBezTo>
                  <a:cubicBezTo>
                    <a:pt x="835" y="729"/>
                    <a:pt x="836" y="730"/>
                    <a:pt x="837" y="729"/>
                  </a:cubicBezTo>
                  <a:cubicBezTo>
                    <a:pt x="837" y="729"/>
                    <a:pt x="837" y="729"/>
                    <a:pt x="837" y="729"/>
                  </a:cubicBezTo>
                  <a:cubicBezTo>
                    <a:pt x="837" y="728"/>
                    <a:pt x="837" y="728"/>
                    <a:pt x="837" y="727"/>
                  </a:cubicBezTo>
                  <a:cubicBezTo>
                    <a:pt x="837" y="726"/>
                    <a:pt x="838" y="727"/>
                    <a:pt x="838" y="726"/>
                  </a:cubicBezTo>
                  <a:close/>
                  <a:moveTo>
                    <a:pt x="801" y="565"/>
                  </a:moveTo>
                  <a:cubicBezTo>
                    <a:pt x="802" y="564"/>
                    <a:pt x="798" y="561"/>
                    <a:pt x="797" y="566"/>
                  </a:cubicBezTo>
                  <a:cubicBezTo>
                    <a:pt x="797" y="570"/>
                    <a:pt x="800" y="567"/>
                    <a:pt x="801" y="565"/>
                  </a:cubicBezTo>
                  <a:cubicBezTo>
                    <a:pt x="801" y="566"/>
                    <a:pt x="801" y="566"/>
                    <a:pt x="801" y="566"/>
                  </a:cubicBezTo>
                  <a:cubicBezTo>
                    <a:pt x="801" y="566"/>
                    <a:pt x="801" y="565"/>
                    <a:pt x="801" y="565"/>
                  </a:cubicBezTo>
                  <a:cubicBezTo>
                    <a:pt x="801" y="565"/>
                    <a:pt x="801" y="566"/>
                    <a:pt x="801" y="566"/>
                  </a:cubicBezTo>
                  <a:cubicBezTo>
                    <a:pt x="801" y="566"/>
                    <a:pt x="801" y="566"/>
                    <a:pt x="801" y="565"/>
                  </a:cubicBezTo>
                  <a:close/>
                  <a:moveTo>
                    <a:pt x="821" y="566"/>
                  </a:moveTo>
                  <a:cubicBezTo>
                    <a:pt x="822" y="566"/>
                    <a:pt x="825" y="568"/>
                    <a:pt x="823" y="566"/>
                  </a:cubicBezTo>
                  <a:cubicBezTo>
                    <a:pt x="823" y="565"/>
                    <a:pt x="820" y="564"/>
                    <a:pt x="821" y="566"/>
                  </a:cubicBezTo>
                  <a:close/>
                  <a:moveTo>
                    <a:pt x="707" y="657"/>
                  </a:moveTo>
                  <a:cubicBezTo>
                    <a:pt x="709" y="658"/>
                    <a:pt x="713" y="660"/>
                    <a:pt x="715" y="660"/>
                  </a:cubicBezTo>
                  <a:cubicBezTo>
                    <a:pt x="716" y="657"/>
                    <a:pt x="713" y="654"/>
                    <a:pt x="710" y="654"/>
                  </a:cubicBezTo>
                  <a:cubicBezTo>
                    <a:pt x="709" y="654"/>
                    <a:pt x="705" y="656"/>
                    <a:pt x="708" y="657"/>
                  </a:cubicBezTo>
                  <a:cubicBezTo>
                    <a:pt x="708" y="657"/>
                    <a:pt x="707" y="657"/>
                    <a:pt x="707" y="657"/>
                  </a:cubicBezTo>
                  <a:cubicBezTo>
                    <a:pt x="707" y="657"/>
                    <a:pt x="708" y="657"/>
                    <a:pt x="708" y="657"/>
                  </a:cubicBezTo>
                  <a:cubicBezTo>
                    <a:pt x="708" y="657"/>
                    <a:pt x="707" y="657"/>
                    <a:pt x="707" y="657"/>
                  </a:cubicBezTo>
                  <a:close/>
                  <a:moveTo>
                    <a:pt x="722" y="668"/>
                  </a:moveTo>
                  <a:cubicBezTo>
                    <a:pt x="723" y="668"/>
                    <a:pt x="726" y="667"/>
                    <a:pt x="724" y="667"/>
                  </a:cubicBezTo>
                  <a:cubicBezTo>
                    <a:pt x="723" y="666"/>
                    <a:pt x="722" y="668"/>
                    <a:pt x="723" y="668"/>
                  </a:cubicBezTo>
                  <a:cubicBezTo>
                    <a:pt x="722" y="668"/>
                    <a:pt x="722" y="668"/>
                    <a:pt x="722" y="668"/>
                  </a:cubicBezTo>
                  <a:close/>
                  <a:moveTo>
                    <a:pt x="552" y="439"/>
                  </a:moveTo>
                  <a:cubicBezTo>
                    <a:pt x="553" y="440"/>
                    <a:pt x="556" y="441"/>
                    <a:pt x="557" y="440"/>
                  </a:cubicBezTo>
                  <a:cubicBezTo>
                    <a:pt x="558" y="437"/>
                    <a:pt x="552" y="438"/>
                    <a:pt x="552" y="438"/>
                  </a:cubicBezTo>
                  <a:cubicBezTo>
                    <a:pt x="552" y="439"/>
                    <a:pt x="552" y="439"/>
                    <a:pt x="552" y="439"/>
                  </a:cubicBezTo>
                  <a:cubicBezTo>
                    <a:pt x="552" y="439"/>
                    <a:pt x="552" y="439"/>
                    <a:pt x="552" y="439"/>
                  </a:cubicBezTo>
                  <a:close/>
                  <a:moveTo>
                    <a:pt x="535" y="466"/>
                  </a:moveTo>
                  <a:cubicBezTo>
                    <a:pt x="534" y="466"/>
                    <a:pt x="534" y="465"/>
                    <a:pt x="534" y="465"/>
                  </a:cubicBezTo>
                  <a:cubicBezTo>
                    <a:pt x="533" y="465"/>
                    <a:pt x="533" y="467"/>
                    <a:pt x="533" y="467"/>
                  </a:cubicBezTo>
                  <a:cubicBezTo>
                    <a:pt x="533" y="467"/>
                    <a:pt x="535" y="466"/>
                    <a:pt x="534" y="467"/>
                  </a:cubicBezTo>
                  <a:cubicBezTo>
                    <a:pt x="535" y="466"/>
                    <a:pt x="535" y="464"/>
                    <a:pt x="535" y="464"/>
                  </a:cubicBezTo>
                  <a:cubicBezTo>
                    <a:pt x="535" y="464"/>
                    <a:pt x="535" y="466"/>
                    <a:pt x="535" y="466"/>
                  </a:cubicBezTo>
                  <a:close/>
                  <a:moveTo>
                    <a:pt x="533" y="459"/>
                  </a:moveTo>
                  <a:cubicBezTo>
                    <a:pt x="533" y="458"/>
                    <a:pt x="533" y="458"/>
                    <a:pt x="533" y="457"/>
                  </a:cubicBezTo>
                  <a:cubicBezTo>
                    <a:pt x="532" y="457"/>
                    <a:pt x="532" y="460"/>
                    <a:pt x="533" y="460"/>
                  </a:cubicBezTo>
                  <a:cubicBezTo>
                    <a:pt x="533" y="460"/>
                    <a:pt x="533" y="458"/>
                    <a:pt x="533" y="459"/>
                  </a:cubicBezTo>
                  <a:close/>
                  <a:moveTo>
                    <a:pt x="531" y="457"/>
                  </a:moveTo>
                  <a:cubicBezTo>
                    <a:pt x="533" y="458"/>
                    <a:pt x="532" y="454"/>
                    <a:pt x="532" y="454"/>
                  </a:cubicBezTo>
                  <a:cubicBezTo>
                    <a:pt x="532" y="454"/>
                    <a:pt x="531" y="457"/>
                    <a:pt x="531" y="458"/>
                  </a:cubicBezTo>
                  <a:cubicBezTo>
                    <a:pt x="531" y="458"/>
                    <a:pt x="531" y="457"/>
                    <a:pt x="531" y="457"/>
                  </a:cubicBezTo>
                  <a:cubicBezTo>
                    <a:pt x="531" y="458"/>
                    <a:pt x="531" y="458"/>
                    <a:pt x="532" y="458"/>
                  </a:cubicBezTo>
                  <a:cubicBezTo>
                    <a:pt x="532" y="458"/>
                    <a:pt x="531" y="458"/>
                    <a:pt x="531" y="457"/>
                  </a:cubicBezTo>
                  <a:close/>
                  <a:moveTo>
                    <a:pt x="530" y="456"/>
                  </a:moveTo>
                  <a:cubicBezTo>
                    <a:pt x="529" y="455"/>
                    <a:pt x="530" y="457"/>
                    <a:pt x="530" y="457"/>
                  </a:cubicBezTo>
                  <a:cubicBezTo>
                    <a:pt x="530" y="457"/>
                    <a:pt x="531" y="456"/>
                    <a:pt x="530" y="456"/>
                  </a:cubicBezTo>
                  <a:cubicBezTo>
                    <a:pt x="530" y="456"/>
                    <a:pt x="530" y="456"/>
                    <a:pt x="530" y="456"/>
                  </a:cubicBezTo>
                  <a:close/>
                  <a:moveTo>
                    <a:pt x="531" y="450"/>
                  </a:moveTo>
                  <a:cubicBezTo>
                    <a:pt x="532" y="450"/>
                    <a:pt x="532" y="449"/>
                    <a:pt x="532" y="448"/>
                  </a:cubicBezTo>
                  <a:cubicBezTo>
                    <a:pt x="531" y="449"/>
                    <a:pt x="531" y="451"/>
                    <a:pt x="531" y="450"/>
                  </a:cubicBezTo>
                  <a:close/>
                  <a:moveTo>
                    <a:pt x="521" y="444"/>
                  </a:moveTo>
                  <a:cubicBezTo>
                    <a:pt x="521" y="444"/>
                    <a:pt x="520" y="445"/>
                    <a:pt x="519" y="446"/>
                  </a:cubicBezTo>
                  <a:cubicBezTo>
                    <a:pt x="520" y="446"/>
                    <a:pt x="522" y="444"/>
                    <a:pt x="522" y="444"/>
                  </a:cubicBezTo>
                  <a:cubicBezTo>
                    <a:pt x="521" y="443"/>
                    <a:pt x="521" y="444"/>
                    <a:pt x="521" y="444"/>
                  </a:cubicBezTo>
                  <a:close/>
                  <a:moveTo>
                    <a:pt x="524" y="447"/>
                  </a:moveTo>
                  <a:cubicBezTo>
                    <a:pt x="523" y="447"/>
                    <a:pt x="523" y="447"/>
                    <a:pt x="523" y="447"/>
                  </a:cubicBezTo>
                  <a:cubicBezTo>
                    <a:pt x="523" y="447"/>
                    <a:pt x="523" y="448"/>
                    <a:pt x="523" y="448"/>
                  </a:cubicBezTo>
                  <a:cubicBezTo>
                    <a:pt x="524" y="448"/>
                    <a:pt x="524" y="447"/>
                    <a:pt x="523" y="447"/>
                  </a:cubicBezTo>
                  <a:cubicBezTo>
                    <a:pt x="523" y="447"/>
                    <a:pt x="524" y="447"/>
                    <a:pt x="524" y="447"/>
                  </a:cubicBezTo>
                  <a:close/>
                  <a:moveTo>
                    <a:pt x="526" y="449"/>
                  </a:moveTo>
                  <a:cubicBezTo>
                    <a:pt x="526" y="449"/>
                    <a:pt x="525" y="449"/>
                    <a:pt x="525" y="449"/>
                  </a:cubicBezTo>
                  <a:cubicBezTo>
                    <a:pt x="525" y="449"/>
                    <a:pt x="526" y="450"/>
                    <a:pt x="526" y="450"/>
                  </a:cubicBezTo>
                  <a:cubicBezTo>
                    <a:pt x="527" y="450"/>
                    <a:pt x="527" y="449"/>
                    <a:pt x="526" y="449"/>
                  </a:cubicBezTo>
                  <a:close/>
                  <a:moveTo>
                    <a:pt x="677" y="444"/>
                  </a:moveTo>
                  <a:cubicBezTo>
                    <a:pt x="676" y="441"/>
                    <a:pt x="674" y="444"/>
                    <a:pt x="673" y="446"/>
                  </a:cubicBezTo>
                  <a:cubicBezTo>
                    <a:pt x="673" y="447"/>
                    <a:pt x="674" y="448"/>
                    <a:pt x="674" y="449"/>
                  </a:cubicBezTo>
                  <a:cubicBezTo>
                    <a:pt x="674" y="450"/>
                    <a:pt x="673" y="451"/>
                    <a:pt x="674" y="452"/>
                  </a:cubicBezTo>
                  <a:cubicBezTo>
                    <a:pt x="679" y="455"/>
                    <a:pt x="677" y="444"/>
                    <a:pt x="676" y="442"/>
                  </a:cubicBezTo>
                  <a:cubicBezTo>
                    <a:pt x="677" y="443"/>
                    <a:pt x="677" y="443"/>
                    <a:pt x="677" y="444"/>
                  </a:cubicBezTo>
                  <a:cubicBezTo>
                    <a:pt x="677" y="444"/>
                    <a:pt x="677" y="443"/>
                    <a:pt x="677" y="443"/>
                  </a:cubicBezTo>
                  <a:cubicBezTo>
                    <a:pt x="677" y="443"/>
                    <a:pt x="677" y="444"/>
                    <a:pt x="677" y="444"/>
                  </a:cubicBezTo>
                  <a:close/>
                  <a:moveTo>
                    <a:pt x="710" y="421"/>
                  </a:moveTo>
                  <a:cubicBezTo>
                    <a:pt x="710" y="421"/>
                    <a:pt x="709" y="420"/>
                    <a:pt x="709" y="420"/>
                  </a:cubicBezTo>
                  <a:cubicBezTo>
                    <a:pt x="709" y="420"/>
                    <a:pt x="709" y="422"/>
                    <a:pt x="709" y="422"/>
                  </a:cubicBezTo>
                  <a:cubicBezTo>
                    <a:pt x="709" y="423"/>
                    <a:pt x="708" y="421"/>
                    <a:pt x="708" y="423"/>
                  </a:cubicBezTo>
                  <a:cubicBezTo>
                    <a:pt x="709" y="423"/>
                    <a:pt x="709" y="423"/>
                    <a:pt x="710" y="423"/>
                  </a:cubicBezTo>
                  <a:cubicBezTo>
                    <a:pt x="710" y="423"/>
                    <a:pt x="710" y="421"/>
                    <a:pt x="710" y="421"/>
                  </a:cubicBezTo>
                  <a:close/>
                  <a:moveTo>
                    <a:pt x="652" y="421"/>
                  </a:moveTo>
                  <a:cubicBezTo>
                    <a:pt x="649" y="421"/>
                    <a:pt x="651" y="424"/>
                    <a:pt x="651" y="425"/>
                  </a:cubicBezTo>
                  <a:cubicBezTo>
                    <a:pt x="651" y="424"/>
                    <a:pt x="653" y="422"/>
                    <a:pt x="652" y="421"/>
                  </a:cubicBezTo>
                  <a:cubicBezTo>
                    <a:pt x="652" y="421"/>
                    <a:pt x="652" y="421"/>
                    <a:pt x="652" y="421"/>
                  </a:cubicBezTo>
                  <a:cubicBezTo>
                    <a:pt x="652" y="421"/>
                    <a:pt x="651" y="421"/>
                    <a:pt x="651" y="421"/>
                  </a:cubicBezTo>
                  <a:cubicBezTo>
                    <a:pt x="651" y="421"/>
                    <a:pt x="652" y="422"/>
                    <a:pt x="652" y="421"/>
                  </a:cubicBezTo>
                  <a:close/>
                  <a:moveTo>
                    <a:pt x="642" y="413"/>
                  </a:moveTo>
                  <a:cubicBezTo>
                    <a:pt x="642" y="413"/>
                    <a:pt x="641" y="413"/>
                    <a:pt x="641" y="414"/>
                  </a:cubicBezTo>
                  <a:cubicBezTo>
                    <a:pt x="642" y="414"/>
                    <a:pt x="642" y="413"/>
                    <a:pt x="642" y="413"/>
                  </a:cubicBezTo>
                  <a:cubicBezTo>
                    <a:pt x="642" y="413"/>
                    <a:pt x="642" y="413"/>
                    <a:pt x="642" y="413"/>
                  </a:cubicBezTo>
                  <a:close/>
                  <a:moveTo>
                    <a:pt x="642" y="416"/>
                  </a:moveTo>
                  <a:cubicBezTo>
                    <a:pt x="643" y="416"/>
                    <a:pt x="644" y="414"/>
                    <a:pt x="644" y="414"/>
                  </a:cubicBezTo>
                  <a:cubicBezTo>
                    <a:pt x="643" y="414"/>
                    <a:pt x="642" y="414"/>
                    <a:pt x="642" y="415"/>
                  </a:cubicBezTo>
                  <a:cubicBezTo>
                    <a:pt x="642" y="415"/>
                    <a:pt x="642" y="415"/>
                    <a:pt x="643" y="415"/>
                  </a:cubicBezTo>
                  <a:cubicBezTo>
                    <a:pt x="643" y="415"/>
                    <a:pt x="642" y="416"/>
                    <a:pt x="642" y="416"/>
                  </a:cubicBezTo>
                  <a:close/>
                  <a:moveTo>
                    <a:pt x="653" y="433"/>
                  </a:moveTo>
                  <a:cubicBezTo>
                    <a:pt x="652" y="433"/>
                    <a:pt x="653" y="435"/>
                    <a:pt x="653" y="435"/>
                  </a:cubicBezTo>
                  <a:cubicBezTo>
                    <a:pt x="654" y="436"/>
                    <a:pt x="655" y="433"/>
                    <a:pt x="653" y="433"/>
                  </a:cubicBezTo>
                  <a:close/>
                  <a:moveTo>
                    <a:pt x="729" y="618"/>
                  </a:moveTo>
                  <a:cubicBezTo>
                    <a:pt x="729" y="617"/>
                    <a:pt x="729" y="617"/>
                    <a:pt x="729" y="617"/>
                  </a:cubicBezTo>
                  <a:cubicBezTo>
                    <a:pt x="727" y="617"/>
                    <a:pt x="728" y="621"/>
                    <a:pt x="727" y="621"/>
                  </a:cubicBezTo>
                  <a:cubicBezTo>
                    <a:pt x="729" y="620"/>
                    <a:pt x="729" y="618"/>
                    <a:pt x="729" y="618"/>
                  </a:cubicBezTo>
                  <a:close/>
                  <a:moveTo>
                    <a:pt x="721" y="610"/>
                  </a:moveTo>
                  <a:cubicBezTo>
                    <a:pt x="721" y="611"/>
                    <a:pt x="721" y="611"/>
                    <a:pt x="721" y="611"/>
                  </a:cubicBezTo>
                  <a:cubicBezTo>
                    <a:pt x="721" y="611"/>
                    <a:pt x="721" y="611"/>
                    <a:pt x="721" y="610"/>
                  </a:cubicBezTo>
                  <a:cubicBezTo>
                    <a:pt x="721" y="611"/>
                    <a:pt x="720" y="612"/>
                    <a:pt x="721" y="613"/>
                  </a:cubicBezTo>
                  <a:cubicBezTo>
                    <a:pt x="721" y="612"/>
                    <a:pt x="722" y="611"/>
                    <a:pt x="721" y="610"/>
                  </a:cubicBezTo>
                  <a:close/>
                  <a:moveTo>
                    <a:pt x="728" y="621"/>
                  </a:moveTo>
                  <a:cubicBezTo>
                    <a:pt x="727" y="620"/>
                    <a:pt x="726" y="624"/>
                    <a:pt x="726" y="624"/>
                  </a:cubicBezTo>
                  <a:cubicBezTo>
                    <a:pt x="726" y="624"/>
                    <a:pt x="728" y="620"/>
                    <a:pt x="727" y="620"/>
                  </a:cubicBezTo>
                  <a:cubicBezTo>
                    <a:pt x="727" y="621"/>
                    <a:pt x="728" y="621"/>
                    <a:pt x="728" y="621"/>
                  </a:cubicBezTo>
                  <a:close/>
                  <a:moveTo>
                    <a:pt x="723" y="614"/>
                  </a:moveTo>
                  <a:cubicBezTo>
                    <a:pt x="723" y="614"/>
                    <a:pt x="724" y="613"/>
                    <a:pt x="723" y="612"/>
                  </a:cubicBezTo>
                  <a:cubicBezTo>
                    <a:pt x="723" y="613"/>
                    <a:pt x="723" y="614"/>
                    <a:pt x="723" y="614"/>
                  </a:cubicBezTo>
                  <a:close/>
                  <a:moveTo>
                    <a:pt x="723" y="618"/>
                  </a:moveTo>
                  <a:cubicBezTo>
                    <a:pt x="722" y="619"/>
                    <a:pt x="723" y="617"/>
                    <a:pt x="723" y="617"/>
                  </a:cubicBezTo>
                  <a:cubicBezTo>
                    <a:pt x="723" y="617"/>
                    <a:pt x="723" y="616"/>
                    <a:pt x="723" y="618"/>
                  </a:cubicBezTo>
                  <a:close/>
                  <a:moveTo>
                    <a:pt x="726" y="619"/>
                  </a:moveTo>
                  <a:cubicBezTo>
                    <a:pt x="726" y="620"/>
                    <a:pt x="726" y="620"/>
                    <a:pt x="726" y="620"/>
                  </a:cubicBezTo>
                  <a:cubicBezTo>
                    <a:pt x="726" y="619"/>
                    <a:pt x="726" y="617"/>
                    <a:pt x="727" y="617"/>
                  </a:cubicBezTo>
                  <a:cubicBezTo>
                    <a:pt x="727" y="618"/>
                    <a:pt x="727" y="618"/>
                    <a:pt x="727" y="619"/>
                  </a:cubicBezTo>
                  <a:cubicBezTo>
                    <a:pt x="726" y="617"/>
                    <a:pt x="725" y="616"/>
                    <a:pt x="725" y="614"/>
                  </a:cubicBezTo>
                  <a:cubicBezTo>
                    <a:pt x="725" y="614"/>
                    <a:pt x="725" y="614"/>
                    <a:pt x="726" y="614"/>
                  </a:cubicBezTo>
                  <a:cubicBezTo>
                    <a:pt x="726" y="614"/>
                    <a:pt x="725" y="614"/>
                    <a:pt x="725" y="614"/>
                  </a:cubicBezTo>
                  <a:cubicBezTo>
                    <a:pt x="726" y="614"/>
                    <a:pt x="723" y="620"/>
                    <a:pt x="723" y="621"/>
                  </a:cubicBezTo>
                  <a:cubicBezTo>
                    <a:pt x="722" y="619"/>
                    <a:pt x="723" y="617"/>
                    <a:pt x="724" y="615"/>
                  </a:cubicBezTo>
                  <a:cubicBezTo>
                    <a:pt x="722" y="617"/>
                    <a:pt x="721" y="620"/>
                    <a:pt x="721" y="621"/>
                  </a:cubicBezTo>
                  <a:cubicBezTo>
                    <a:pt x="720" y="622"/>
                    <a:pt x="720" y="622"/>
                    <a:pt x="720" y="623"/>
                  </a:cubicBezTo>
                  <a:cubicBezTo>
                    <a:pt x="720" y="624"/>
                    <a:pt x="721" y="623"/>
                    <a:pt x="720" y="624"/>
                  </a:cubicBezTo>
                  <a:cubicBezTo>
                    <a:pt x="721" y="624"/>
                    <a:pt x="723" y="620"/>
                    <a:pt x="723" y="620"/>
                  </a:cubicBezTo>
                  <a:cubicBezTo>
                    <a:pt x="724" y="621"/>
                    <a:pt x="721" y="623"/>
                    <a:pt x="722" y="624"/>
                  </a:cubicBezTo>
                  <a:cubicBezTo>
                    <a:pt x="723" y="623"/>
                    <a:pt x="725" y="623"/>
                    <a:pt x="725" y="620"/>
                  </a:cubicBezTo>
                  <a:cubicBezTo>
                    <a:pt x="725" y="621"/>
                    <a:pt x="724" y="623"/>
                    <a:pt x="723" y="623"/>
                  </a:cubicBezTo>
                  <a:cubicBezTo>
                    <a:pt x="723" y="621"/>
                    <a:pt x="724" y="620"/>
                    <a:pt x="724" y="619"/>
                  </a:cubicBezTo>
                  <a:cubicBezTo>
                    <a:pt x="724" y="620"/>
                    <a:pt x="724" y="621"/>
                    <a:pt x="724" y="622"/>
                  </a:cubicBezTo>
                  <a:cubicBezTo>
                    <a:pt x="724" y="621"/>
                    <a:pt x="725" y="618"/>
                    <a:pt x="726" y="617"/>
                  </a:cubicBezTo>
                  <a:cubicBezTo>
                    <a:pt x="726" y="618"/>
                    <a:pt x="725" y="619"/>
                    <a:pt x="725" y="620"/>
                  </a:cubicBezTo>
                  <a:cubicBezTo>
                    <a:pt x="725" y="620"/>
                    <a:pt x="726" y="619"/>
                    <a:pt x="726" y="619"/>
                  </a:cubicBezTo>
                  <a:close/>
                  <a:moveTo>
                    <a:pt x="720" y="620"/>
                  </a:moveTo>
                  <a:cubicBezTo>
                    <a:pt x="722" y="619"/>
                    <a:pt x="722" y="617"/>
                    <a:pt x="723" y="616"/>
                  </a:cubicBezTo>
                  <a:cubicBezTo>
                    <a:pt x="722" y="616"/>
                    <a:pt x="718" y="620"/>
                    <a:pt x="720" y="620"/>
                  </a:cubicBezTo>
                  <a:cubicBezTo>
                    <a:pt x="721" y="620"/>
                    <a:pt x="719" y="620"/>
                    <a:pt x="720" y="620"/>
                  </a:cubicBezTo>
                  <a:close/>
                  <a:moveTo>
                    <a:pt x="727" y="618"/>
                  </a:moveTo>
                  <a:cubicBezTo>
                    <a:pt x="726" y="618"/>
                    <a:pt x="726" y="618"/>
                    <a:pt x="726" y="619"/>
                  </a:cubicBezTo>
                  <a:cubicBezTo>
                    <a:pt x="726" y="619"/>
                    <a:pt x="727" y="618"/>
                    <a:pt x="727" y="618"/>
                  </a:cubicBezTo>
                  <a:close/>
                  <a:moveTo>
                    <a:pt x="724" y="626"/>
                  </a:moveTo>
                  <a:cubicBezTo>
                    <a:pt x="725" y="625"/>
                    <a:pt x="725" y="625"/>
                    <a:pt x="724" y="625"/>
                  </a:cubicBezTo>
                  <a:cubicBezTo>
                    <a:pt x="724" y="625"/>
                    <a:pt x="724" y="626"/>
                    <a:pt x="724" y="626"/>
                  </a:cubicBezTo>
                  <a:close/>
                  <a:moveTo>
                    <a:pt x="726" y="621"/>
                  </a:moveTo>
                  <a:cubicBezTo>
                    <a:pt x="726" y="621"/>
                    <a:pt x="726" y="622"/>
                    <a:pt x="726" y="622"/>
                  </a:cubicBezTo>
                  <a:cubicBezTo>
                    <a:pt x="726" y="621"/>
                    <a:pt x="726" y="621"/>
                    <a:pt x="726" y="621"/>
                  </a:cubicBezTo>
                  <a:close/>
                  <a:moveTo>
                    <a:pt x="725" y="625"/>
                  </a:moveTo>
                  <a:cubicBezTo>
                    <a:pt x="725" y="625"/>
                    <a:pt x="726" y="625"/>
                    <a:pt x="725" y="625"/>
                  </a:cubicBezTo>
                  <a:cubicBezTo>
                    <a:pt x="725" y="625"/>
                    <a:pt x="725" y="625"/>
                    <a:pt x="725" y="625"/>
                  </a:cubicBezTo>
                  <a:close/>
                  <a:moveTo>
                    <a:pt x="726" y="615"/>
                  </a:moveTo>
                  <a:cubicBezTo>
                    <a:pt x="726" y="615"/>
                    <a:pt x="726" y="615"/>
                    <a:pt x="726" y="615"/>
                  </a:cubicBezTo>
                  <a:cubicBezTo>
                    <a:pt x="726" y="615"/>
                    <a:pt x="726" y="615"/>
                    <a:pt x="726" y="615"/>
                  </a:cubicBezTo>
                  <a:close/>
                  <a:moveTo>
                    <a:pt x="726" y="621"/>
                  </a:moveTo>
                  <a:cubicBezTo>
                    <a:pt x="726" y="621"/>
                    <a:pt x="726" y="620"/>
                    <a:pt x="726" y="620"/>
                  </a:cubicBezTo>
                  <a:cubicBezTo>
                    <a:pt x="726" y="620"/>
                    <a:pt x="726" y="621"/>
                    <a:pt x="726" y="621"/>
                  </a:cubicBezTo>
                  <a:close/>
                  <a:moveTo>
                    <a:pt x="723" y="612"/>
                  </a:moveTo>
                  <a:cubicBezTo>
                    <a:pt x="723" y="612"/>
                    <a:pt x="723" y="612"/>
                    <a:pt x="723" y="612"/>
                  </a:cubicBezTo>
                  <a:cubicBezTo>
                    <a:pt x="723" y="612"/>
                    <a:pt x="723" y="612"/>
                    <a:pt x="723" y="612"/>
                  </a:cubicBezTo>
                  <a:close/>
                  <a:moveTo>
                    <a:pt x="725" y="623"/>
                  </a:moveTo>
                  <a:cubicBezTo>
                    <a:pt x="726" y="623"/>
                    <a:pt x="726" y="623"/>
                    <a:pt x="726" y="623"/>
                  </a:cubicBezTo>
                  <a:cubicBezTo>
                    <a:pt x="725" y="623"/>
                    <a:pt x="725" y="623"/>
                    <a:pt x="725" y="623"/>
                  </a:cubicBezTo>
                  <a:close/>
                  <a:moveTo>
                    <a:pt x="725" y="621"/>
                  </a:moveTo>
                  <a:cubicBezTo>
                    <a:pt x="725" y="622"/>
                    <a:pt x="725" y="622"/>
                    <a:pt x="725" y="622"/>
                  </a:cubicBezTo>
                  <a:cubicBezTo>
                    <a:pt x="725" y="622"/>
                    <a:pt x="725" y="623"/>
                    <a:pt x="725" y="623"/>
                  </a:cubicBezTo>
                  <a:cubicBezTo>
                    <a:pt x="725" y="623"/>
                    <a:pt x="725" y="622"/>
                    <a:pt x="725" y="622"/>
                  </a:cubicBezTo>
                  <a:cubicBezTo>
                    <a:pt x="725" y="622"/>
                    <a:pt x="726" y="622"/>
                    <a:pt x="725" y="621"/>
                  </a:cubicBezTo>
                  <a:close/>
                  <a:moveTo>
                    <a:pt x="378" y="666"/>
                  </a:moveTo>
                  <a:cubicBezTo>
                    <a:pt x="378" y="666"/>
                    <a:pt x="378" y="666"/>
                    <a:pt x="378" y="666"/>
                  </a:cubicBezTo>
                  <a:cubicBezTo>
                    <a:pt x="379" y="666"/>
                    <a:pt x="379" y="665"/>
                    <a:pt x="378" y="665"/>
                  </a:cubicBezTo>
                  <a:cubicBezTo>
                    <a:pt x="378" y="665"/>
                    <a:pt x="378" y="665"/>
                    <a:pt x="378" y="665"/>
                  </a:cubicBezTo>
                  <a:cubicBezTo>
                    <a:pt x="379" y="665"/>
                    <a:pt x="376" y="664"/>
                    <a:pt x="377" y="665"/>
                  </a:cubicBezTo>
                  <a:cubicBezTo>
                    <a:pt x="376" y="665"/>
                    <a:pt x="376" y="664"/>
                    <a:pt x="376" y="663"/>
                  </a:cubicBezTo>
                  <a:cubicBezTo>
                    <a:pt x="375" y="662"/>
                    <a:pt x="371" y="660"/>
                    <a:pt x="374" y="659"/>
                  </a:cubicBezTo>
                  <a:cubicBezTo>
                    <a:pt x="373" y="659"/>
                    <a:pt x="372" y="658"/>
                    <a:pt x="372" y="657"/>
                  </a:cubicBezTo>
                  <a:cubicBezTo>
                    <a:pt x="373" y="658"/>
                    <a:pt x="375" y="658"/>
                    <a:pt x="374" y="657"/>
                  </a:cubicBezTo>
                  <a:cubicBezTo>
                    <a:pt x="374" y="656"/>
                    <a:pt x="372" y="656"/>
                    <a:pt x="372" y="656"/>
                  </a:cubicBezTo>
                  <a:cubicBezTo>
                    <a:pt x="372" y="655"/>
                    <a:pt x="374" y="657"/>
                    <a:pt x="374" y="656"/>
                  </a:cubicBezTo>
                  <a:cubicBezTo>
                    <a:pt x="375" y="653"/>
                    <a:pt x="371" y="655"/>
                    <a:pt x="370" y="655"/>
                  </a:cubicBezTo>
                  <a:cubicBezTo>
                    <a:pt x="371" y="655"/>
                    <a:pt x="371" y="655"/>
                    <a:pt x="371" y="655"/>
                  </a:cubicBezTo>
                  <a:cubicBezTo>
                    <a:pt x="371" y="654"/>
                    <a:pt x="370" y="655"/>
                    <a:pt x="370" y="654"/>
                  </a:cubicBezTo>
                  <a:cubicBezTo>
                    <a:pt x="372" y="653"/>
                    <a:pt x="372" y="652"/>
                    <a:pt x="373" y="650"/>
                  </a:cubicBezTo>
                  <a:cubicBezTo>
                    <a:pt x="373" y="648"/>
                    <a:pt x="374" y="646"/>
                    <a:pt x="374" y="644"/>
                  </a:cubicBezTo>
                  <a:cubicBezTo>
                    <a:pt x="373" y="644"/>
                    <a:pt x="372" y="646"/>
                    <a:pt x="371" y="645"/>
                  </a:cubicBezTo>
                  <a:cubicBezTo>
                    <a:pt x="371" y="645"/>
                    <a:pt x="371" y="645"/>
                    <a:pt x="371" y="645"/>
                  </a:cubicBezTo>
                  <a:cubicBezTo>
                    <a:pt x="370" y="645"/>
                    <a:pt x="370" y="644"/>
                    <a:pt x="368" y="645"/>
                  </a:cubicBezTo>
                  <a:cubicBezTo>
                    <a:pt x="367" y="640"/>
                    <a:pt x="361" y="648"/>
                    <a:pt x="365" y="649"/>
                  </a:cubicBezTo>
                  <a:cubicBezTo>
                    <a:pt x="365" y="649"/>
                    <a:pt x="365" y="649"/>
                    <a:pt x="365" y="649"/>
                  </a:cubicBezTo>
                  <a:cubicBezTo>
                    <a:pt x="364" y="649"/>
                    <a:pt x="366" y="650"/>
                    <a:pt x="366" y="650"/>
                  </a:cubicBezTo>
                  <a:cubicBezTo>
                    <a:pt x="366" y="650"/>
                    <a:pt x="365" y="650"/>
                    <a:pt x="365" y="650"/>
                  </a:cubicBezTo>
                  <a:cubicBezTo>
                    <a:pt x="365" y="651"/>
                    <a:pt x="366" y="651"/>
                    <a:pt x="366" y="651"/>
                  </a:cubicBezTo>
                  <a:cubicBezTo>
                    <a:pt x="366" y="651"/>
                    <a:pt x="366" y="651"/>
                    <a:pt x="366" y="651"/>
                  </a:cubicBezTo>
                  <a:cubicBezTo>
                    <a:pt x="367" y="651"/>
                    <a:pt x="368" y="652"/>
                    <a:pt x="369" y="653"/>
                  </a:cubicBezTo>
                  <a:cubicBezTo>
                    <a:pt x="369" y="653"/>
                    <a:pt x="366" y="652"/>
                    <a:pt x="367" y="653"/>
                  </a:cubicBezTo>
                  <a:cubicBezTo>
                    <a:pt x="367" y="653"/>
                    <a:pt x="367" y="653"/>
                    <a:pt x="368" y="653"/>
                  </a:cubicBezTo>
                  <a:cubicBezTo>
                    <a:pt x="368" y="653"/>
                    <a:pt x="367" y="653"/>
                    <a:pt x="367" y="654"/>
                  </a:cubicBezTo>
                  <a:cubicBezTo>
                    <a:pt x="367" y="653"/>
                    <a:pt x="368" y="655"/>
                    <a:pt x="369" y="655"/>
                  </a:cubicBezTo>
                  <a:cubicBezTo>
                    <a:pt x="369" y="655"/>
                    <a:pt x="369" y="655"/>
                    <a:pt x="369" y="655"/>
                  </a:cubicBezTo>
                  <a:cubicBezTo>
                    <a:pt x="369" y="655"/>
                    <a:pt x="369" y="655"/>
                    <a:pt x="369" y="655"/>
                  </a:cubicBezTo>
                  <a:cubicBezTo>
                    <a:pt x="369" y="655"/>
                    <a:pt x="369" y="655"/>
                    <a:pt x="369" y="655"/>
                  </a:cubicBezTo>
                  <a:cubicBezTo>
                    <a:pt x="369" y="655"/>
                    <a:pt x="368" y="655"/>
                    <a:pt x="368" y="655"/>
                  </a:cubicBezTo>
                  <a:cubicBezTo>
                    <a:pt x="368" y="656"/>
                    <a:pt x="370" y="656"/>
                    <a:pt x="370" y="657"/>
                  </a:cubicBezTo>
                  <a:cubicBezTo>
                    <a:pt x="370" y="656"/>
                    <a:pt x="370" y="656"/>
                    <a:pt x="369" y="657"/>
                  </a:cubicBezTo>
                  <a:cubicBezTo>
                    <a:pt x="370" y="657"/>
                    <a:pt x="370" y="657"/>
                    <a:pt x="370" y="657"/>
                  </a:cubicBezTo>
                  <a:cubicBezTo>
                    <a:pt x="369" y="657"/>
                    <a:pt x="371" y="659"/>
                    <a:pt x="371" y="659"/>
                  </a:cubicBezTo>
                  <a:cubicBezTo>
                    <a:pt x="371" y="659"/>
                    <a:pt x="371" y="659"/>
                    <a:pt x="371" y="658"/>
                  </a:cubicBezTo>
                  <a:cubicBezTo>
                    <a:pt x="372" y="659"/>
                    <a:pt x="372" y="659"/>
                    <a:pt x="372" y="660"/>
                  </a:cubicBezTo>
                  <a:cubicBezTo>
                    <a:pt x="372" y="659"/>
                    <a:pt x="372" y="659"/>
                    <a:pt x="372" y="659"/>
                  </a:cubicBezTo>
                  <a:cubicBezTo>
                    <a:pt x="372" y="659"/>
                    <a:pt x="372" y="660"/>
                    <a:pt x="372" y="660"/>
                  </a:cubicBezTo>
                  <a:cubicBezTo>
                    <a:pt x="372" y="660"/>
                    <a:pt x="371" y="660"/>
                    <a:pt x="371" y="660"/>
                  </a:cubicBezTo>
                  <a:cubicBezTo>
                    <a:pt x="372" y="659"/>
                    <a:pt x="374" y="662"/>
                    <a:pt x="374" y="663"/>
                  </a:cubicBezTo>
                  <a:cubicBezTo>
                    <a:pt x="375" y="663"/>
                    <a:pt x="377" y="666"/>
                    <a:pt x="377" y="666"/>
                  </a:cubicBezTo>
                  <a:cubicBezTo>
                    <a:pt x="377" y="667"/>
                    <a:pt x="378" y="666"/>
                    <a:pt x="378" y="666"/>
                  </a:cubicBezTo>
                  <a:close/>
                  <a:moveTo>
                    <a:pt x="375" y="661"/>
                  </a:moveTo>
                  <a:cubicBezTo>
                    <a:pt x="375" y="661"/>
                    <a:pt x="375" y="661"/>
                    <a:pt x="375" y="661"/>
                  </a:cubicBezTo>
                  <a:cubicBezTo>
                    <a:pt x="376" y="661"/>
                    <a:pt x="375" y="660"/>
                    <a:pt x="376" y="660"/>
                  </a:cubicBezTo>
                  <a:cubicBezTo>
                    <a:pt x="376" y="660"/>
                    <a:pt x="374" y="660"/>
                    <a:pt x="374" y="660"/>
                  </a:cubicBezTo>
                  <a:cubicBezTo>
                    <a:pt x="374" y="660"/>
                    <a:pt x="375" y="662"/>
                    <a:pt x="375" y="661"/>
                  </a:cubicBezTo>
                  <a:cubicBezTo>
                    <a:pt x="375" y="661"/>
                    <a:pt x="374" y="660"/>
                    <a:pt x="375" y="661"/>
                  </a:cubicBezTo>
                  <a:close/>
                  <a:moveTo>
                    <a:pt x="379" y="667"/>
                  </a:moveTo>
                  <a:cubicBezTo>
                    <a:pt x="379" y="667"/>
                    <a:pt x="378" y="667"/>
                    <a:pt x="378" y="666"/>
                  </a:cubicBezTo>
                  <a:cubicBezTo>
                    <a:pt x="378" y="666"/>
                    <a:pt x="378" y="666"/>
                    <a:pt x="378" y="666"/>
                  </a:cubicBezTo>
                  <a:cubicBezTo>
                    <a:pt x="378" y="666"/>
                    <a:pt x="378" y="666"/>
                    <a:pt x="378" y="667"/>
                  </a:cubicBezTo>
                  <a:cubicBezTo>
                    <a:pt x="378" y="667"/>
                    <a:pt x="378" y="667"/>
                    <a:pt x="378" y="667"/>
                  </a:cubicBezTo>
                  <a:cubicBezTo>
                    <a:pt x="378" y="667"/>
                    <a:pt x="378" y="668"/>
                    <a:pt x="378" y="668"/>
                  </a:cubicBezTo>
                  <a:cubicBezTo>
                    <a:pt x="379" y="668"/>
                    <a:pt x="378" y="668"/>
                    <a:pt x="379" y="668"/>
                  </a:cubicBezTo>
                  <a:cubicBezTo>
                    <a:pt x="379" y="667"/>
                    <a:pt x="378" y="667"/>
                    <a:pt x="378" y="667"/>
                  </a:cubicBezTo>
                  <a:cubicBezTo>
                    <a:pt x="379" y="667"/>
                    <a:pt x="379" y="666"/>
                    <a:pt x="379" y="667"/>
                  </a:cubicBezTo>
                  <a:close/>
                  <a:moveTo>
                    <a:pt x="377" y="663"/>
                  </a:moveTo>
                  <a:cubicBezTo>
                    <a:pt x="377" y="663"/>
                    <a:pt x="376" y="664"/>
                    <a:pt x="376" y="664"/>
                  </a:cubicBezTo>
                  <a:cubicBezTo>
                    <a:pt x="377" y="663"/>
                    <a:pt x="377" y="663"/>
                    <a:pt x="377" y="663"/>
                  </a:cubicBezTo>
                  <a:close/>
                  <a:moveTo>
                    <a:pt x="373" y="658"/>
                  </a:moveTo>
                  <a:cubicBezTo>
                    <a:pt x="373" y="659"/>
                    <a:pt x="374" y="659"/>
                    <a:pt x="374" y="659"/>
                  </a:cubicBezTo>
                  <a:cubicBezTo>
                    <a:pt x="374" y="658"/>
                    <a:pt x="373" y="658"/>
                    <a:pt x="373" y="658"/>
                  </a:cubicBezTo>
                  <a:close/>
                  <a:moveTo>
                    <a:pt x="365" y="642"/>
                  </a:moveTo>
                  <a:cubicBezTo>
                    <a:pt x="364" y="642"/>
                    <a:pt x="365" y="643"/>
                    <a:pt x="365" y="643"/>
                  </a:cubicBezTo>
                  <a:cubicBezTo>
                    <a:pt x="366" y="643"/>
                    <a:pt x="364" y="642"/>
                    <a:pt x="365" y="642"/>
                  </a:cubicBezTo>
                  <a:close/>
                  <a:moveTo>
                    <a:pt x="374" y="660"/>
                  </a:moveTo>
                  <a:cubicBezTo>
                    <a:pt x="375" y="660"/>
                    <a:pt x="374" y="659"/>
                    <a:pt x="374" y="659"/>
                  </a:cubicBezTo>
                  <a:cubicBezTo>
                    <a:pt x="374" y="659"/>
                    <a:pt x="374" y="659"/>
                    <a:pt x="374" y="659"/>
                  </a:cubicBezTo>
                  <a:cubicBezTo>
                    <a:pt x="374" y="660"/>
                    <a:pt x="374" y="660"/>
                    <a:pt x="374" y="660"/>
                  </a:cubicBezTo>
                  <a:close/>
                  <a:moveTo>
                    <a:pt x="376" y="661"/>
                  </a:moveTo>
                  <a:cubicBezTo>
                    <a:pt x="376" y="661"/>
                    <a:pt x="376" y="661"/>
                    <a:pt x="376" y="662"/>
                  </a:cubicBezTo>
                  <a:cubicBezTo>
                    <a:pt x="376" y="662"/>
                    <a:pt x="376" y="661"/>
                    <a:pt x="376" y="661"/>
                  </a:cubicBezTo>
                  <a:close/>
                  <a:moveTo>
                    <a:pt x="371" y="654"/>
                  </a:moveTo>
                  <a:cubicBezTo>
                    <a:pt x="371" y="654"/>
                    <a:pt x="372" y="654"/>
                    <a:pt x="372" y="654"/>
                  </a:cubicBezTo>
                  <a:cubicBezTo>
                    <a:pt x="371" y="654"/>
                    <a:pt x="371" y="654"/>
                    <a:pt x="371" y="654"/>
                  </a:cubicBezTo>
                  <a:close/>
                  <a:moveTo>
                    <a:pt x="373" y="660"/>
                  </a:moveTo>
                  <a:cubicBezTo>
                    <a:pt x="373" y="660"/>
                    <a:pt x="373" y="660"/>
                    <a:pt x="374" y="660"/>
                  </a:cubicBezTo>
                  <a:cubicBezTo>
                    <a:pt x="374" y="660"/>
                    <a:pt x="374" y="660"/>
                    <a:pt x="373" y="660"/>
                  </a:cubicBezTo>
                  <a:close/>
                  <a:moveTo>
                    <a:pt x="382" y="636"/>
                  </a:moveTo>
                  <a:cubicBezTo>
                    <a:pt x="382" y="636"/>
                    <a:pt x="384" y="634"/>
                    <a:pt x="384" y="634"/>
                  </a:cubicBezTo>
                  <a:cubicBezTo>
                    <a:pt x="383" y="634"/>
                    <a:pt x="381" y="636"/>
                    <a:pt x="381" y="637"/>
                  </a:cubicBezTo>
                  <a:cubicBezTo>
                    <a:pt x="382" y="637"/>
                    <a:pt x="382" y="636"/>
                    <a:pt x="382" y="636"/>
                  </a:cubicBezTo>
                  <a:close/>
                  <a:moveTo>
                    <a:pt x="379" y="638"/>
                  </a:moveTo>
                  <a:cubicBezTo>
                    <a:pt x="379" y="638"/>
                    <a:pt x="378" y="640"/>
                    <a:pt x="379" y="640"/>
                  </a:cubicBezTo>
                  <a:cubicBezTo>
                    <a:pt x="379" y="639"/>
                    <a:pt x="379" y="639"/>
                    <a:pt x="379" y="638"/>
                  </a:cubicBezTo>
                  <a:cubicBezTo>
                    <a:pt x="379" y="638"/>
                    <a:pt x="379" y="638"/>
                    <a:pt x="379" y="638"/>
                  </a:cubicBezTo>
                  <a:close/>
                  <a:moveTo>
                    <a:pt x="380" y="641"/>
                  </a:moveTo>
                  <a:cubicBezTo>
                    <a:pt x="380" y="641"/>
                    <a:pt x="380" y="640"/>
                    <a:pt x="379" y="640"/>
                  </a:cubicBezTo>
                  <a:cubicBezTo>
                    <a:pt x="380" y="641"/>
                    <a:pt x="380" y="640"/>
                    <a:pt x="380" y="641"/>
                  </a:cubicBezTo>
                  <a:close/>
                  <a:moveTo>
                    <a:pt x="380" y="643"/>
                  </a:moveTo>
                  <a:cubicBezTo>
                    <a:pt x="379" y="643"/>
                    <a:pt x="380" y="644"/>
                    <a:pt x="380" y="644"/>
                  </a:cubicBezTo>
                  <a:cubicBezTo>
                    <a:pt x="381" y="644"/>
                    <a:pt x="380" y="642"/>
                    <a:pt x="379" y="643"/>
                  </a:cubicBezTo>
                  <a:cubicBezTo>
                    <a:pt x="380" y="643"/>
                    <a:pt x="380" y="643"/>
                    <a:pt x="380" y="643"/>
                  </a:cubicBezTo>
                  <a:close/>
                  <a:moveTo>
                    <a:pt x="382" y="647"/>
                  </a:moveTo>
                  <a:cubicBezTo>
                    <a:pt x="382" y="647"/>
                    <a:pt x="382" y="647"/>
                    <a:pt x="383" y="647"/>
                  </a:cubicBezTo>
                  <a:cubicBezTo>
                    <a:pt x="382" y="647"/>
                    <a:pt x="383" y="642"/>
                    <a:pt x="381" y="644"/>
                  </a:cubicBezTo>
                  <a:cubicBezTo>
                    <a:pt x="381" y="645"/>
                    <a:pt x="382" y="646"/>
                    <a:pt x="382" y="647"/>
                  </a:cubicBezTo>
                  <a:close/>
                  <a:moveTo>
                    <a:pt x="385" y="652"/>
                  </a:moveTo>
                  <a:cubicBezTo>
                    <a:pt x="385" y="651"/>
                    <a:pt x="382" y="649"/>
                    <a:pt x="382" y="651"/>
                  </a:cubicBezTo>
                  <a:cubicBezTo>
                    <a:pt x="383" y="654"/>
                    <a:pt x="388" y="655"/>
                    <a:pt x="385" y="651"/>
                  </a:cubicBezTo>
                  <a:cubicBezTo>
                    <a:pt x="385" y="652"/>
                    <a:pt x="385" y="652"/>
                    <a:pt x="385" y="652"/>
                  </a:cubicBezTo>
                  <a:close/>
                  <a:moveTo>
                    <a:pt x="392" y="650"/>
                  </a:moveTo>
                  <a:cubicBezTo>
                    <a:pt x="393" y="649"/>
                    <a:pt x="392" y="648"/>
                    <a:pt x="392" y="648"/>
                  </a:cubicBezTo>
                  <a:cubicBezTo>
                    <a:pt x="391" y="649"/>
                    <a:pt x="391" y="650"/>
                    <a:pt x="391" y="651"/>
                  </a:cubicBezTo>
                  <a:cubicBezTo>
                    <a:pt x="391" y="651"/>
                    <a:pt x="391" y="653"/>
                    <a:pt x="391" y="653"/>
                  </a:cubicBezTo>
                  <a:cubicBezTo>
                    <a:pt x="391" y="653"/>
                    <a:pt x="392" y="650"/>
                    <a:pt x="392" y="650"/>
                  </a:cubicBezTo>
                  <a:cubicBezTo>
                    <a:pt x="392" y="650"/>
                    <a:pt x="392" y="650"/>
                    <a:pt x="391" y="650"/>
                  </a:cubicBezTo>
                  <a:cubicBezTo>
                    <a:pt x="392" y="650"/>
                    <a:pt x="392" y="650"/>
                    <a:pt x="392" y="650"/>
                  </a:cubicBezTo>
                  <a:cubicBezTo>
                    <a:pt x="392" y="650"/>
                    <a:pt x="392" y="650"/>
                    <a:pt x="391" y="650"/>
                  </a:cubicBezTo>
                  <a:cubicBezTo>
                    <a:pt x="392" y="650"/>
                    <a:pt x="392" y="650"/>
                    <a:pt x="392" y="650"/>
                  </a:cubicBezTo>
                  <a:close/>
                  <a:moveTo>
                    <a:pt x="390" y="655"/>
                  </a:moveTo>
                  <a:cubicBezTo>
                    <a:pt x="390" y="655"/>
                    <a:pt x="390" y="655"/>
                    <a:pt x="390" y="655"/>
                  </a:cubicBezTo>
                  <a:cubicBezTo>
                    <a:pt x="391" y="655"/>
                    <a:pt x="390" y="653"/>
                    <a:pt x="390" y="653"/>
                  </a:cubicBezTo>
                  <a:cubicBezTo>
                    <a:pt x="390" y="653"/>
                    <a:pt x="389" y="655"/>
                    <a:pt x="390" y="655"/>
                  </a:cubicBezTo>
                  <a:close/>
                  <a:moveTo>
                    <a:pt x="390" y="656"/>
                  </a:moveTo>
                  <a:cubicBezTo>
                    <a:pt x="387" y="652"/>
                    <a:pt x="388" y="657"/>
                    <a:pt x="389" y="657"/>
                  </a:cubicBezTo>
                  <a:cubicBezTo>
                    <a:pt x="390" y="656"/>
                    <a:pt x="390" y="656"/>
                    <a:pt x="390" y="656"/>
                  </a:cubicBezTo>
                  <a:close/>
                  <a:moveTo>
                    <a:pt x="387" y="655"/>
                  </a:moveTo>
                  <a:cubicBezTo>
                    <a:pt x="387" y="655"/>
                    <a:pt x="387" y="655"/>
                    <a:pt x="387" y="655"/>
                  </a:cubicBezTo>
                  <a:cubicBezTo>
                    <a:pt x="387" y="655"/>
                    <a:pt x="387" y="657"/>
                    <a:pt x="388" y="657"/>
                  </a:cubicBezTo>
                  <a:cubicBezTo>
                    <a:pt x="388" y="656"/>
                    <a:pt x="388" y="656"/>
                    <a:pt x="387" y="655"/>
                  </a:cubicBezTo>
                  <a:close/>
                  <a:moveTo>
                    <a:pt x="392" y="660"/>
                  </a:moveTo>
                  <a:cubicBezTo>
                    <a:pt x="388" y="656"/>
                    <a:pt x="391" y="662"/>
                    <a:pt x="392" y="662"/>
                  </a:cubicBezTo>
                  <a:cubicBezTo>
                    <a:pt x="392" y="662"/>
                    <a:pt x="392" y="661"/>
                    <a:pt x="392" y="660"/>
                  </a:cubicBezTo>
                  <a:close/>
                  <a:moveTo>
                    <a:pt x="398" y="671"/>
                  </a:moveTo>
                  <a:cubicBezTo>
                    <a:pt x="397" y="671"/>
                    <a:pt x="397" y="674"/>
                    <a:pt x="399" y="674"/>
                  </a:cubicBezTo>
                  <a:cubicBezTo>
                    <a:pt x="399" y="673"/>
                    <a:pt x="398" y="671"/>
                    <a:pt x="398" y="671"/>
                  </a:cubicBezTo>
                  <a:close/>
                  <a:moveTo>
                    <a:pt x="427" y="706"/>
                  </a:moveTo>
                  <a:cubicBezTo>
                    <a:pt x="429" y="706"/>
                    <a:pt x="430" y="704"/>
                    <a:pt x="429" y="702"/>
                  </a:cubicBezTo>
                  <a:cubicBezTo>
                    <a:pt x="429" y="703"/>
                    <a:pt x="429" y="703"/>
                    <a:pt x="428" y="704"/>
                  </a:cubicBezTo>
                  <a:cubicBezTo>
                    <a:pt x="428" y="702"/>
                    <a:pt x="427" y="701"/>
                    <a:pt x="427" y="700"/>
                  </a:cubicBezTo>
                  <a:cubicBezTo>
                    <a:pt x="427" y="699"/>
                    <a:pt x="427" y="698"/>
                    <a:pt x="427" y="697"/>
                  </a:cubicBezTo>
                  <a:cubicBezTo>
                    <a:pt x="426" y="696"/>
                    <a:pt x="423" y="696"/>
                    <a:pt x="421" y="694"/>
                  </a:cubicBezTo>
                  <a:cubicBezTo>
                    <a:pt x="419" y="693"/>
                    <a:pt x="418" y="690"/>
                    <a:pt x="417" y="688"/>
                  </a:cubicBezTo>
                  <a:cubicBezTo>
                    <a:pt x="415" y="685"/>
                    <a:pt x="413" y="684"/>
                    <a:pt x="410" y="684"/>
                  </a:cubicBezTo>
                  <a:cubicBezTo>
                    <a:pt x="407" y="683"/>
                    <a:pt x="404" y="682"/>
                    <a:pt x="402" y="681"/>
                  </a:cubicBezTo>
                  <a:cubicBezTo>
                    <a:pt x="401" y="680"/>
                    <a:pt x="396" y="678"/>
                    <a:pt x="396" y="680"/>
                  </a:cubicBezTo>
                  <a:cubicBezTo>
                    <a:pt x="395" y="682"/>
                    <a:pt x="397" y="682"/>
                    <a:pt x="398" y="683"/>
                  </a:cubicBezTo>
                  <a:cubicBezTo>
                    <a:pt x="400" y="684"/>
                    <a:pt x="399" y="683"/>
                    <a:pt x="399" y="686"/>
                  </a:cubicBezTo>
                  <a:cubicBezTo>
                    <a:pt x="399" y="685"/>
                    <a:pt x="399" y="688"/>
                    <a:pt x="399" y="687"/>
                  </a:cubicBezTo>
                  <a:cubicBezTo>
                    <a:pt x="399" y="687"/>
                    <a:pt x="403" y="688"/>
                    <a:pt x="403" y="688"/>
                  </a:cubicBezTo>
                  <a:cubicBezTo>
                    <a:pt x="403" y="688"/>
                    <a:pt x="403" y="688"/>
                    <a:pt x="403" y="687"/>
                  </a:cubicBezTo>
                  <a:cubicBezTo>
                    <a:pt x="405" y="688"/>
                    <a:pt x="403" y="690"/>
                    <a:pt x="404" y="690"/>
                  </a:cubicBezTo>
                  <a:cubicBezTo>
                    <a:pt x="405" y="691"/>
                    <a:pt x="405" y="689"/>
                    <a:pt x="406" y="690"/>
                  </a:cubicBezTo>
                  <a:cubicBezTo>
                    <a:pt x="405" y="691"/>
                    <a:pt x="406" y="693"/>
                    <a:pt x="407" y="693"/>
                  </a:cubicBezTo>
                  <a:cubicBezTo>
                    <a:pt x="407" y="692"/>
                    <a:pt x="407" y="692"/>
                    <a:pt x="408" y="691"/>
                  </a:cubicBezTo>
                  <a:cubicBezTo>
                    <a:pt x="408" y="691"/>
                    <a:pt x="409" y="692"/>
                    <a:pt x="409" y="693"/>
                  </a:cubicBezTo>
                  <a:cubicBezTo>
                    <a:pt x="409" y="693"/>
                    <a:pt x="408" y="693"/>
                    <a:pt x="408" y="693"/>
                  </a:cubicBezTo>
                  <a:cubicBezTo>
                    <a:pt x="408" y="693"/>
                    <a:pt x="408" y="695"/>
                    <a:pt x="408" y="695"/>
                  </a:cubicBezTo>
                  <a:cubicBezTo>
                    <a:pt x="408" y="695"/>
                    <a:pt x="408" y="694"/>
                    <a:pt x="408" y="694"/>
                  </a:cubicBezTo>
                  <a:cubicBezTo>
                    <a:pt x="410" y="695"/>
                    <a:pt x="409" y="695"/>
                    <a:pt x="410" y="695"/>
                  </a:cubicBezTo>
                  <a:cubicBezTo>
                    <a:pt x="410" y="695"/>
                    <a:pt x="410" y="696"/>
                    <a:pt x="410" y="696"/>
                  </a:cubicBezTo>
                  <a:cubicBezTo>
                    <a:pt x="411" y="696"/>
                    <a:pt x="411" y="696"/>
                    <a:pt x="411" y="696"/>
                  </a:cubicBezTo>
                  <a:cubicBezTo>
                    <a:pt x="411" y="696"/>
                    <a:pt x="412" y="695"/>
                    <a:pt x="412" y="695"/>
                  </a:cubicBezTo>
                  <a:cubicBezTo>
                    <a:pt x="412" y="695"/>
                    <a:pt x="412" y="696"/>
                    <a:pt x="412" y="696"/>
                  </a:cubicBezTo>
                  <a:cubicBezTo>
                    <a:pt x="413" y="697"/>
                    <a:pt x="412" y="696"/>
                    <a:pt x="413" y="696"/>
                  </a:cubicBezTo>
                  <a:cubicBezTo>
                    <a:pt x="413" y="697"/>
                    <a:pt x="413" y="698"/>
                    <a:pt x="414" y="699"/>
                  </a:cubicBezTo>
                  <a:cubicBezTo>
                    <a:pt x="415" y="700"/>
                    <a:pt x="417" y="699"/>
                    <a:pt x="418" y="700"/>
                  </a:cubicBezTo>
                  <a:cubicBezTo>
                    <a:pt x="419" y="701"/>
                    <a:pt x="417" y="701"/>
                    <a:pt x="418" y="702"/>
                  </a:cubicBezTo>
                  <a:cubicBezTo>
                    <a:pt x="418" y="702"/>
                    <a:pt x="419" y="702"/>
                    <a:pt x="419" y="703"/>
                  </a:cubicBezTo>
                  <a:cubicBezTo>
                    <a:pt x="422" y="704"/>
                    <a:pt x="425" y="705"/>
                    <a:pt x="427" y="706"/>
                  </a:cubicBezTo>
                  <a:cubicBezTo>
                    <a:pt x="427" y="706"/>
                    <a:pt x="426" y="705"/>
                    <a:pt x="426" y="705"/>
                  </a:cubicBezTo>
                  <a:cubicBezTo>
                    <a:pt x="426" y="705"/>
                    <a:pt x="427" y="706"/>
                    <a:pt x="427" y="706"/>
                  </a:cubicBezTo>
                  <a:cubicBezTo>
                    <a:pt x="427" y="706"/>
                    <a:pt x="426" y="705"/>
                    <a:pt x="426" y="705"/>
                  </a:cubicBezTo>
                  <a:cubicBezTo>
                    <a:pt x="426" y="705"/>
                    <a:pt x="426" y="705"/>
                    <a:pt x="427" y="706"/>
                  </a:cubicBezTo>
                  <a:close/>
                  <a:moveTo>
                    <a:pt x="408" y="682"/>
                  </a:moveTo>
                  <a:cubicBezTo>
                    <a:pt x="409" y="682"/>
                    <a:pt x="411" y="681"/>
                    <a:pt x="410" y="680"/>
                  </a:cubicBezTo>
                  <a:cubicBezTo>
                    <a:pt x="409" y="680"/>
                    <a:pt x="407" y="682"/>
                    <a:pt x="408" y="682"/>
                  </a:cubicBezTo>
                  <a:close/>
                  <a:moveTo>
                    <a:pt x="407" y="683"/>
                  </a:moveTo>
                  <a:cubicBezTo>
                    <a:pt x="408" y="684"/>
                    <a:pt x="411" y="683"/>
                    <a:pt x="411" y="682"/>
                  </a:cubicBezTo>
                  <a:cubicBezTo>
                    <a:pt x="411" y="682"/>
                    <a:pt x="408" y="683"/>
                    <a:pt x="407" y="683"/>
                  </a:cubicBezTo>
                  <a:cubicBezTo>
                    <a:pt x="408" y="683"/>
                    <a:pt x="408" y="683"/>
                    <a:pt x="408" y="683"/>
                  </a:cubicBezTo>
                  <a:cubicBezTo>
                    <a:pt x="408" y="683"/>
                    <a:pt x="407" y="683"/>
                    <a:pt x="407" y="683"/>
                  </a:cubicBezTo>
                  <a:close/>
                  <a:moveTo>
                    <a:pt x="407" y="680"/>
                  </a:moveTo>
                  <a:cubicBezTo>
                    <a:pt x="404" y="679"/>
                    <a:pt x="408" y="681"/>
                    <a:pt x="407" y="680"/>
                  </a:cubicBezTo>
                  <a:cubicBezTo>
                    <a:pt x="407" y="680"/>
                    <a:pt x="408" y="680"/>
                    <a:pt x="407" y="680"/>
                  </a:cubicBezTo>
                  <a:close/>
                  <a:moveTo>
                    <a:pt x="422" y="693"/>
                  </a:moveTo>
                  <a:cubicBezTo>
                    <a:pt x="422" y="693"/>
                    <a:pt x="424" y="694"/>
                    <a:pt x="424" y="694"/>
                  </a:cubicBezTo>
                  <a:cubicBezTo>
                    <a:pt x="424" y="693"/>
                    <a:pt x="422" y="691"/>
                    <a:pt x="421" y="691"/>
                  </a:cubicBezTo>
                  <a:cubicBezTo>
                    <a:pt x="421" y="692"/>
                    <a:pt x="422" y="692"/>
                    <a:pt x="422" y="693"/>
                  </a:cubicBezTo>
                  <a:close/>
                  <a:moveTo>
                    <a:pt x="430" y="701"/>
                  </a:moveTo>
                  <a:cubicBezTo>
                    <a:pt x="430" y="701"/>
                    <a:pt x="430" y="701"/>
                    <a:pt x="430" y="700"/>
                  </a:cubicBezTo>
                  <a:cubicBezTo>
                    <a:pt x="428" y="700"/>
                    <a:pt x="428" y="700"/>
                    <a:pt x="429" y="702"/>
                  </a:cubicBezTo>
                  <a:cubicBezTo>
                    <a:pt x="429" y="701"/>
                    <a:pt x="429" y="700"/>
                    <a:pt x="430" y="701"/>
                  </a:cubicBezTo>
                  <a:close/>
                  <a:moveTo>
                    <a:pt x="858" y="683"/>
                  </a:moveTo>
                  <a:cubicBezTo>
                    <a:pt x="856" y="683"/>
                    <a:pt x="856" y="684"/>
                    <a:pt x="854" y="685"/>
                  </a:cubicBezTo>
                  <a:cubicBezTo>
                    <a:pt x="855" y="685"/>
                    <a:pt x="855" y="685"/>
                    <a:pt x="855" y="685"/>
                  </a:cubicBezTo>
                  <a:cubicBezTo>
                    <a:pt x="853" y="687"/>
                    <a:pt x="847" y="687"/>
                    <a:pt x="845" y="687"/>
                  </a:cubicBezTo>
                  <a:cubicBezTo>
                    <a:pt x="841" y="688"/>
                    <a:pt x="838" y="686"/>
                    <a:pt x="834" y="686"/>
                  </a:cubicBezTo>
                  <a:cubicBezTo>
                    <a:pt x="831" y="687"/>
                    <a:pt x="828" y="686"/>
                    <a:pt x="824" y="686"/>
                  </a:cubicBezTo>
                  <a:cubicBezTo>
                    <a:pt x="820" y="686"/>
                    <a:pt x="816" y="685"/>
                    <a:pt x="812" y="687"/>
                  </a:cubicBezTo>
                  <a:cubicBezTo>
                    <a:pt x="808" y="688"/>
                    <a:pt x="807" y="690"/>
                    <a:pt x="806" y="694"/>
                  </a:cubicBezTo>
                  <a:cubicBezTo>
                    <a:pt x="804" y="697"/>
                    <a:pt x="800" y="697"/>
                    <a:pt x="797" y="699"/>
                  </a:cubicBezTo>
                  <a:cubicBezTo>
                    <a:pt x="790" y="704"/>
                    <a:pt x="785" y="713"/>
                    <a:pt x="781" y="720"/>
                  </a:cubicBezTo>
                  <a:cubicBezTo>
                    <a:pt x="785" y="717"/>
                    <a:pt x="787" y="714"/>
                    <a:pt x="790" y="710"/>
                  </a:cubicBezTo>
                  <a:cubicBezTo>
                    <a:pt x="793" y="706"/>
                    <a:pt x="797" y="704"/>
                    <a:pt x="802" y="701"/>
                  </a:cubicBezTo>
                  <a:cubicBezTo>
                    <a:pt x="806" y="699"/>
                    <a:pt x="811" y="697"/>
                    <a:pt x="815" y="697"/>
                  </a:cubicBezTo>
                  <a:cubicBezTo>
                    <a:pt x="816" y="697"/>
                    <a:pt x="827" y="699"/>
                    <a:pt x="825" y="701"/>
                  </a:cubicBezTo>
                  <a:cubicBezTo>
                    <a:pt x="825" y="701"/>
                    <a:pt x="824" y="700"/>
                    <a:pt x="823" y="700"/>
                  </a:cubicBezTo>
                  <a:cubicBezTo>
                    <a:pt x="823" y="701"/>
                    <a:pt x="825" y="702"/>
                    <a:pt x="826" y="703"/>
                  </a:cubicBezTo>
                  <a:cubicBezTo>
                    <a:pt x="825" y="703"/>
                    <a:pt x="825" y="703"/>
                    <a:pt x="825" y="703"/>
                  </a:cubicBezTo>
                  <a:cubicBezTo>
                    <a:pt x="826" y="704"/>
                    <a:pt x="822" y="707"/>
                    <a:pt x="822" y="707"/>
                  </a:cubicBezTo>
                  <a:cubicBezTo>
                    <a:pt x="820" y="708"/>
                    <a:pt x="819" y="709"/>
                    <a:pt x="818" y="709"/>
                  </a:cubicBezTo>
                  <a:cubicBezTo>
                    <a:pt x="817" y="709"/>
                    <a:pt x="814" y="707"/>
                    <a:pt x="814" y="707"/>
                  </a:cubicBezTo>
                  <a:cubicBezTo>
                    <a:pt x="813" y="707"/>
                    <a:pt x="813" y="708"/>
                    <a:pt x="813" y="708"/>
                  </a:cubicBezTo>
                  <a:cubicBezTo>
                    <a:pt x="812" y="708"/>
                    <a:pt x="810" y="708"/>
                    <a:pt x="810" y="708"/>
                  </a:cubicBezTo>
                  <a:cubicBezTo>
                    <a:pt x="811" y="710"/>
                    <a:pt x="815" y="709"/>
                    <a:pt x="816" y="711"/>
                  </a:cubicBezTo>
                  <a:cubicBezTo>
                    <a:pt x="817" y="712"/>
                    <a:pt x="817" y="712"/>
                    <a:pt x="818" y="712"/>
                  </a:cubicBezTo>
                  <a:cubicBezTo>
                    <a:pt x="819" y="712"/>
                    <a:pt x="819" y="710"/>
                    <a:pt x="820" y="711"/>
                  </a:cubicBezTo>
                  <a:cubicBezTo>
                    <a:pt x="820" y="712"/>
                    <a:pt x="822" y="712"/>
                    <a:pt x="823" y="711"/>
                  </a:cubicBezTo>
                  <a:cubicBezTo>
                    <a:pt x="822" y="712"/>
                    <a:pt x="821" y="713"/>
                    <a:pt x="821" y="715"/>
                  </a:cubicBezTo>
                  <a:cubicBezTo>
                    <a:pt x="820" y="716"/>
                    <a:pt x="818" y="717"/>
                    <a:pt x="818" y="719"/>
                  </a:cubicBezTo>
                  <a:cubicBezTo>
                    <a:pt x="822" y="718"/>
                    <a:pt x="821" y="721"/>
                    <a:pt x="823" y="724"/>
                  </a:cubicBezTo>
                  <a:cubicBezTo>
                    <a:pt x="823" y="725"/>
                    <a:pt x="824" y="726"/>
                    <a:pt x="825" y="726"/>
                  </a:cubicBezTo>
                  <a:cubicBezTo>
                    <a:pt x="826" y="727"/>
                    <a:pt x="828" y="727"/>
                    <a:pt x="828" y="728"/>
                  </a:cubicBezTo>
                  <a:cubicBezTo>
                    <a:pt x="828" y="728"/>
                    <a:pt x="827" y="728"/>
                    <a:pt x="827" y="729"/>
                  </a:cubicBezTo>
                  <a:cubicBezTo>
                    <a:pt x="828" y="729"/>
                    <a:pt x="832" y="730"/>
                    <a:pt x="831" y="732"/>
                  </a:cubicBezTo>
                  <a:cubicBezTo>
                    <a:pt x="832" y="732"/>
                    <a:pt x="833" y="731"/>
                    <a:pt x="833" y="731"/>
                  </a:cubicBezTo>
                  <a:cubicBezTo>
                    <a:pt x="834" y="731"/>
                    <a:pt x="835" y="732"/>
                    <a:pt x="836" y="732"/>
                  </a:cubicBezTo>
                  <a:cubicBezTo>
                    <a:pt x="838" y="732"/>
                    <a:pt x="839" y="731"/>
                    <a:pt x="841" y="730"/>
                  </a:cubicBezTo>
                  <a:cubicBezTo>
                    <a:pt x="840" y="733"/>
                    <a:pt x="843" y="732"/>
                    <a:pt x="844" y="731"/>
                  </a:cubicBezTo>
                  <a:cubicBezTo>
                    <a:pt x="845" y="728"/>
                    <a:pt x="845" y="726"/>
                    <a:pt x="846" y="724"/>
                  </a:cubicBezTo>
                  <a:cubicBezTo>
                    <a:pt x="847" y="723"/>
                    <a:pt x="848" y="720"/>
                    <a:pt x="850" y="720"/>
                  </a:cubicBezTo>
                  <a:cubicBezTo>
                    <a:pt x="852" y="719"/>
                    <a:pt x="851" y="721"/>
                    <a:pt x="852" y="720"/>
                  </a:cubicBezTo>
                  <a:cubicBezTo>
                    <a:pt x="852" y="721"/>
                    <a:pt x="850" y="726"/>
                    <a:pt x="850" y="726"/>
                  </a:cubicBezTo>
                  <a:cubicBezTo>
                    <a:pt x="851" y="727"/>
                    <a:pt x="852" y="726"/>
                    <a:pt x="853" y="727"/>
                  </a:cubicBezTo>
                  <a:cubicBezTo>
                    <a:pt x="854" y="727"/>
                    <a:pt x="856" y="728"/>
                    <a:pt x="854" y="729"/>
                  </a:cubicBezTo>
                  <a:cubicBezTo>
                    <a:pt x="854" y="729"/>
                    <a:pt x="855" y="729"/>
                    <a:pt x="855" y="729"/>
                  </a:cubicBezTo>
                  <a:cubicBezTo>
                    <a:pt x="855" y="730"/>
                    <a:pt x="850" y="733"/>
                    <a:pt x="850" y="733"/>
                  </a:cubicBezTo>
                  <a:cubicBezTo>
                    <a:pt x="848" y="733"/>
                    <a:pt x="845" y="732"/>
                    <a:pt x="844" y="735"/>
                  </a:cubicBezTo>
                  <a:cubicBezTo>
                    <a:pt x="844" y="735"/>
                    <a:pt x="847" y="735"/>
                    <a:pt x="847" y="735"/>
                  </a:cubicBezTo>
                  <a:cubicBezTo>
                    <a:pt x="847" y="735"/>
                    <a:pt x="835" y="741"/>
                    <a:pt x="833" y="741"/>
                  </a:cubicBezTo>
                  <a:cubicBezTo>
                    <a:pt x="832" y="741"/>
                    <a:pt x="832" y="741"/>
                    <a:pt x="831" y="741"/>
                  </a:cubicBezTo>
                  <a:cubicBezTo>
                    <a:pt x="831" y="741"/>
                    <a:pt x="832" y="742"/>
                    <a:pt x="832" y="742"/>
                  </a:cubicBezTo>
                  <a:cubicBezTo>
                    <a:pt x="830" y="742"/>
                    <a:pt x="828" y="745"/>
                    <a:pt x="828" y="742"/>
                  </a:cubicBezTo>
                  <a:cubicBezTo>
                    <a:pt x="827" y="742"/>
                    <a:pt x="826" y="743"/>
                    <a:pt x="826" y="743"/>
                  </a:cubicBezTo>
                  <a:cubicBezTo>
                    <a:pt x="826" y="743"/>
                    <a:pt x="826" y="743"/>
                    <a:pt x="825" y="743"/>
                  </a:cubicBezTo>
                  <a:cubicBezTo>
                    <a:pt x="825" y="743"/>
                    <a:pt x="825" y="744"/>
                    <a:pt x="825" y="744"/>
                  </a:cubicBezTo>
                  <a:cubicBezTo>
                    <a:pt x="824" y="745"/>
                    <a:pt x="824" y="746"/>
                    <a:pt x="822" y="748"/>
                  </a:cubicBezTo>
                  <a:cubicBezTo>
                    <a:pt x="822" y="748"/>
                    <a:pt x="819" y="751"/>
                    <a:pt x="819" y="750"/>
                  </a:cubicBezTo>
                  <a:cubicBezTo>
                    <a:pt x="820" y="750"/>
                    <a:pt x="816" y="752"/>
                    <a:pt x="816" y="752"/>
                  </a:cubicBezTo>
                  <a:cubicBezTo>
                    <a:pt x="816" y="752"/>
                    <a:pt x="816" y="753"/>
                    <a:pt x="816" y="753"/>
                  </a:cubicBezTo>
                  <a:cubicBezTo>
                    <a:pt x="816" y="753"/>
                    <a:pt x="814" y="750"/>
                    <a:pt x="814" y="750"/>
                  </a:cubicBezTo>
                  <a:cubicBezTo>
                    <a:pt x="814" y="751"/>
                    <a:pt x="813" y="748"/>
                    <a:pt x="812" y="748"/>
                  </a:cubicBezTo>
                  <a:cubicBezTo>
                    <a:pt x="812" y="746"/>
                    <a:pt x="813" y="743"/>
                    <a:pt x="814" y="743"/>
                  </a:cubicBezTo>
                  <a:cubicBezTo>
                    <a:pt x="814" y="742"/>
                    <a:pt x="814" y="742"/>
                    <a:pt x="814" y="742"/>
                  </a:cubicBezTo>
                  <a:cubicBezTo>
                    <a:pt x="814" y="742"/>
                    <a:pt x="817" y="742"/>
                    <a:pt x="817" y="741"/>
                  </a:cubicBezTo>
                  <a:cubicBezTo>
                    <a:pt x="816" y="741"/>
                    <a:pt x="816" y="741"/>
                    <a:pt x="816" y="741"/>
                  </a:cubicBezTo>
                  <a:cubicBezTo>
                    <a:pt x="815" y="741"/>
                    <a:pt x="823" y="736"/>
                    <a:pt x="824" y="736"/>
                  </a:cubicBezTo>
                  <a:cubicBezTo>
                    <a:pt x="824" y="737"/>
                    <a:pt x="825" y="738"/>
                    <a:pt x="826" y="738"/>
                  </a:cubicBezTo>
                  <a:cubicBezTo>
                    <a:pt x="824" y="735"/>
                    <a:pt x="830" y="736"/>
                    <a:pt x="831" y="735"/>
                  </a:cubicBezTo>
                  <a:cubicBezTo>
                    <a:pt x="830" y="734"/>
                    <a:pt x="823" y="734"/>
                    <a:pt x="822" y="735"/>
                  </a:cubicBezTo>
                  <a:cubicBezTo>
                    <a:pt x="818" y="735"/>
                    <a:pt x="826" y="731"/>
                    <a:pt x="825" y="730"/>
                  </a:cubicBezTo>
                  <a:cubicBezTo>
                    <a:pt x="824" y="730"/>
                    <a:pt x="824" y="730"/>
                    <a:pt x="823" y="730"/>
                  </a:cubicBezTo>
                  <a:cubicBezTo>
                    <a:pt x="823" y="730"/>
                    <a:pt x="823" y="729"/>
                    <a:pt x="822" y="729"/>
                  </a:cubicBezTo>
                  <a:cubicBezTo>
                    <a:pt x="821" y="733"/>
                    <a:pt x="820" y="733"/>
                    <a:pt x="817" y="735"/>
                  </a:cubicBezTo>
                  <a:cubicBezTo>
                    <a:pt x="816" y="736"/>
                    <a:pt x="813" y="737"/>
                    <a:pt x="814" y="734"/>
                  </a:cubicBezTo>
                  <a:cubicBezTo>
                    <a:pt x="813" y="734"/>
                    <a:pt x="812" y="735"/>
                    <a:pt x="812" y="735"/>
                  </a:cubicBezTo>
                  <a:cubicBezTo>
                    <a:pt x="812" y="736"/>
                    <a:pt x="813" y="737"/>
                    <a:pt x="811" y="738"/>
                  </a:cubicBezTo>
                  <a:cubicBezTo>
                    <a:pt x="811" y="738"/>
                    <a:pt x="809" y="738"/>
                    <a:pt x="809" y="738"/>
                  </a:cubicBezTo>
                  <a:cubicBezTo>
                    <a:pt x="809" y="738"/>
                    <a:pt x="807" y="737"/>
                    <a:pt x="807" y="737"/>
                  </a:cubicBezTo>
                  <a:cubicBezTo>
                    <a:pt x="804" y="738"/>
                    <a:pt x="807" y="740"/>
                    <a:pt x="807" y="739"/>
                  </a:cubicBezTo>
                  <a:cubicBezTo>
                    <a:pt x="807" y="741"/>
                    <a:pt x="806" y="741"/>
                    <a:pt x="805" y="742"/>
                  </a:cubicBezTo>
                  <a:cubicBezTo>
                    <a:pt x="805" y="741"/>
                    <a:pt x="804" y="740"/>
                    <a:pt x="803" y="741"/>
                  </a:cubicBezTo>
                  <a:cubicBezTo>
                    <a:pt x="803" y="741"/>
                    <a:pt x="804" y="741"/>
                    <a:pt x="804" y="742"/>
                  </a:cubicBezTo>
                  <a:cubicBezTo>
                    <a:pt x="803" y="743"/>
                    <a:pt x="802" y="744"/>
                    <a:pt x="801" y="744"/>
                  </a:cubicBezTo>
                  <a:cubicBezTo>
                    <a:pt x="800" y="744"/>
                    <a:pt x="800" y="744"/>
                    <a:pt x="799" y="744"/>
                  </a:cubicBezTo>
                  <a:cubicBezTo>
                    <a:pt x="799" y="744"/>
                    <a:pt x="798" y="742"/>
                    <a:pt x="798" y="743"/>
                  </a:cubicBezTo>
                  <a:cubicBezTo>
                    <a:pt x="797" y="744"/>
                    <a:pt x="800" y="744"/>
                    <a:pt x="798" y="745"/>
                  </a:cubicBezTo>
                  <a:cubicBezTo>
                    <a:pt x="798" y="746"/>
                    <a:pt x="797" y="744"/>
                    <a:pt x="796" y="744"/>
                  </a:cubicBezTo>
                  <a:cubicBezTo>
                    <a:pt x="796" y="744"/>
                    <a:pt x="797" y="745"/>
                    <a:pt x="796" y="745"/>
                  </a:cubicBezTo>
                  <a:cubicBezTo>
                    <a:pt x="795" y="747"/>
                    <a:pt x="795" y="739"/>
                    <a:pt x="793" y="746"/>
                  </a:cubicBezTo>
                  <a:cubicBezTo>
                    <a:pt x="793" y="747"/>
                    <a:pt x="792" y="748"/>
                    <a:pt x="791" y="748"/>
                  </a:cubicBezTo>
                  <a:cubicBezTo>
                    <a:pt x="790" y="749"/>
                    <a:pt x="788" y="749"/>
                    <a:pt x="788" y="750"/>
                  </a:cubicBezTo>
                  <a:cubicBezTo>
                    <a:pt x="788" y="750"/>
                    <a:pt x="787" y="750"/>
                    <a:pt x="786" y="750"/>
                  </a:cubicBezTo>
                  <a:cubicBezTo>
                    <a:pt x="786" y="750"/>
                    <a:pt x="786" y="750"/>
                    <a:pt x="786" y="750"/>
                  </a:cubicBezTo>
                  <a:cubicBezTo>
                    <a:pt x="785" y="750"/>
                    <a:pt x="785" y="752"/>
                    <a:pt x="785" y="753"/>
                  </a:cubicBezTo>
                  <a:cubicBezTo>
                    <a:pt x="784" y="753"/>
                    <a:pt x="783" y="754"/>
                    <a:pt x="783" y="755"/>
                  </a:cubicBezTo>
                  <a:cubicBezTo>
                    <a:pt x="782" y="755"/>
                    <a:pt x="780" y="760"/>
                    <a:pt x="783" y="760"/>
                  </a:cubicBezTo>
                  <a:cubicBezTo>
                    <a:pt x="783" y="761"/>
                    <a:pt x="781" y="762"/>
                    <a:pt x="780" y="763"/>
                  </a:cubicBezTo>
                  <a:cubicBezTo>
                    <a:pt x="780" y="764"/>
                    <a:pt x="782" y="766"/>
                    <a:pt x="783" y="767"/>
                  </a:cubicBezTo>
                  <a:cubicBezTo>
                    <a:pt x="783" y="767"/>
                    <a:pt x="785" y="769"/>
                    <a:pt x="786" y="769"/>
                  </a:cubicBezTo>
                  <a:cubicBezTo>
                    <a:pt x="788" y="767"/>
                    <a:pt x="785" y="766"/>
                    <a:pt x="785" y="765"/>
                  </a:cubicBezTo>
                  <a:cubicBezTo>
                    <a:pt x="785" y="767"/>
                    <a:pt x="788" y="768"/>
                    <a:pt x="786" y="770"/>
                  </a:cubicBezTo>
                  <a:cubicBezTo>
                    <a:pt x="785" y="770"/>
                    <a:pt x="784" y="771"/>
                    <a:pt x="783" y="770"/>
                  </a:cubicBezTo>
                  <a:cubicBezTo>
                    <a:pt x="782" y="770"/>
                    <a:pt x="783" y="770"/>
                    <a:pt x="783" y="768"/>
                  </a:cubicBezTo>
                  <a:cubicBezTo>
                    <a:pt x="781" y="769"/>
                    <a:pt x="781" y="771"/>
                    <a:pt x="780" y="771"/>
                  </a:cubicBezTo>
                  <a:cubicBezTo>
                    <a:pt x="778" y="771"/>
                    <a:pt x="779" y="769"/>
                    <a:pt x="778" y="768"/>
                  </a:cubicBezTo>
                  <a:cubicBezTo>
                    <a:pt x="777" y="772"/>
                    <a:pt x="774" y="772"/>
                    <a:pt x="771" y="773"/>
                  </a:cubicBezTo>
                  <a:cubicBezTo>
                    <a:pt x="770" y="773"/>
                    <a:pt x="762" y="773"/>
                    <a:pt x="762" y="776"/>
                  </a:cubicBezTo>
                  <a:cubicBezTo>
                    <a:pt x="762" y="778"/>
                    <a:pt x="771" y="774"/>
                    <a:pt x="771" y="774"/>
                  </a:cubicBezTo>
                  <a:cubicBezTo>
                    <a:pt x="772" y="775"/>
                    <a:pt x="770" y="775"/>
                    <a:pt x="769" y="776"/>
                  </a:cubicBezTo>
                  <a:cubicBezTo>
                    <a:pt x="770" y="776"/>
                    <a:pt x="774" y="774"/>
                    <a:pt x="772" y="776"/>
                  </a:cubicBezTo>
                  <a:cubicBezTo>
                    <a:pt x="770" y="777"/>
                    <a:pt x="767" y="777"/>
                    <a:pt x="766" y="777"/>
                  </a:cubicBezTo>
                  <a:cubicBezTo>
                    <a:pt x="764" y="778"/>
                    <a:pt x="762" y="778"/>
                    <a:pt x="760" y="779"/>
                  </a:cubicBezTo>
                  <a:cubicBezTo>
                    <a:pt x="758" y="780"/>
                    <a:pt x="759" y="779"/>
                    <a:pt x="759" y="780"/>
                  </a:cubicBezTo>
                  <a:cubicBezTo>
                    <a:pt x="759" y="781"/>
                    <a:pt x="760" y="782"/>
                    <a:pt x="760" y="784"/>
                  </a:cubicBezTo>
                  <a:cubicBezTo>
                    <a:pt x="759" y="785"/>
                    <a:pt x="758" y="786"/>
                    <a:pt x="758" y="788"/>
                  </a:cubicBezTo>
                  <a:cubicBezTo>
                    <a:pt x="757" y="788"/>
                    <a:pt x="757" y="788"/>
                    <a:pt x="757" y="787"/>
                  </a:cubicBezTo>
                  <a:cubicBezTo>
                    <a:pt x="757" y="788"/>
                    <a:pt x="758" y="788"/>
                    <a:pt x="758" y="789"/>
                  </a:cubicBezTo>
                  <a:cubicBezTo>
                    <a:pt x="758" y="790"/>
                    <a:pt x="756" y="791"/>
                    <a:pt x="756" y="791"/>
                  </a:cubicBezTo>
                  <a:cubicBezTo>
                    <a:pt x="755" y="793"/>
                    <a:pt x="752" y="794"/>
                    <a:pt x="754" y="791"/>
                  </a:cubicBezTo>
                  <a:cubicBezTo>
                    <a:pt x="753" y="791"/>
                    <a:pt x="752" y="791"/>
                    <a:pt x="751" y="789"/>
                  </a:cubicBezTo>
                  <a:cubicBezTo>
                    <a:pt x="750" y="788"/>
                    <a:pt x="750" y="787"/>
                    <a:pt x="750" y="785"/>
                  </a:cubicBezTo>
                  <a:cubicBezTo>
                    <a:pt x="748" y="789"/>
                    <a:pt x="752" y="792"/>
                    <a:pt x="753" y="795"/>
                  </a:cubicBezTo>
                  <a:cubicBezTo>
                    <a:pt x="754" y="797"/>
                    <a:pt x="750" y="801"/>
                    <a:pt x="751" y="802"/>
                  </a:cubicBezTo>
                  <a:cubicBezTo>
                    <a:pt x="751" y="801"/>
                    <a:pt x="749" y="805"/>
                    <a:pt x="749" y="805"/>
                  </a:cubicBezTo>
                  <a:cubicBezTo>
                    <a:pt x="749" y="805"/>
                    <a:pt x="748" y="806"/>
                    <a:pt x="748" y="806"/>
                  </a:cubicBezTo>
                  <a:cubicBezTo>
                    <a:pt x="748" y="806"/>
                    <a:pt x="748" y="809"/>
                    <a:pt x="747" y="808"/>
                  </a:cubicBezTo>
                  <a:cubicBezTo>
                    <a:pt x="746" y="808"/>
                    <a:pt x="747" y="806"/>
                    <a:pt x="747" y="805"/>
                  </a:cubicBezTo>
                  <a:cubicBezTo>
                    <a:pt x="748" y="803"/>
                    <a:pt x="747" y="801"/>
                    <a:pt x="748" y="799"/>
                  </a:cubicBezTo>
                  <a:cubicBezTo>
                    <a:pt x="747" y="799"/>
                    <a:pt x="747" y="799"/>
                    <a:pt x="747" y="799"/>
                  </a:cubicBezTo>
                  <a:cubicBezTo>
                    <a:pt x="747" y="799"/>
                    <a:pt x="747" y="798"/>
                    <a:pt x="746" y="798"/>
                  </a:cubicBezTo>
                  <a:cubicBezTo>
                    <a:pt x="746" y="798"/>
                    <a:pt x="746" y="799"/>
                    <a:pt x="746" y="799"/>
                  </a:cubicBezTo>
                  <a:cubicBezTo>
                    <a:pt x="746" y="798"/>
                    <a:pt x="744" y="796"/>
                    <a:pt x="745" y="796"/>
                  </a:cubicBezTo>
                  <a:cubicBezTo>
                    <a:pt x="746" y="796"/>
                    <a:pt x="746" y="796"/>
                    <a:pt x="746" y="795"/>
                  </a:cubicBezTo>
                  <a:cubicBezTo>
                    <a:pt x="746" y="795"/>
                    <a:pt x="744" y="796"/>
                    <a:pt x="744" y="795"/>
                  </a:cubicBezTo>
                  <a:cubicBezTo>
                    <a:pt x="744" y="794"/>
                    <a:pt x="746" y="794"/>
                    <a:pt x="746" y="794"/>
                  </a:cubicBezTo>
                  <a:cubicBezTo>
                    <a:pt x="746" y="794"/>
                    <a:pt x="744" y="793"/>
                    <a:pt x="744" y="793"/>
                  </a:cubicBezTo>
                  <a:cubicBezTo>
                    <a:pt x="745" y="793"/>
                    <a:pt x="745" y="792"/>
                    <a:pt x="746" y="792"/>
                  </a:cubicBezTo>
                  <a:cubicBezTo>
                    <a:pt x="743" y="792"/>
                    <a:pt x="747" y="790"/>
                    <a:pt x="748" y="789"/>
                  </a:cubicBezTo>
                  <a:cubicBezTo>
                    <a:pt x="747" y="789"/>
                    <a:pt x="747" y="789"/>
                    <a:pt x="747" y="789"/>
                  </a:cubicBezTo>
                  <a:cubicBezTo>
                    <a:pt x="747" y="789"/>
                    <a:pt x="747" y="789"/>
                    <a:pt x="747" y="788"/>
                  </a:cubicBezTo>
                  <a:cubicBezTo>
                    <a:pt x="746" y="787"/>
                    <a:pt x="744" y="790"/>
                    <a:pt x="744" y="790"/>
                  </a:cubicBezTo>
                  <a:cubicBezTo>
                    <a:pt x="743" y="793"/>
                    <a:pt x="744" y="795"/>
                    <a:pt x="744" y="798"/>
                  </a:cubicBezTo>
                  <a:cubicBezTo>
                    <a:pt x="743" y="797"/>
                    <a:pt x="743" y="797"/>
                    <a:pt x="742" y="796"/>
                  </a:cubicBezTo>
                  <a:cubicBezTo>
                    <a:pt x="742" y="797"/>
                    <a:pt x="745" y="800"/>
                    <a:pt x="744" y="800"/>
                  </a:cubicBezTo>
                  <a:cubicBezTo>
                    <a:pt x="744" y="801"/>
                    <a:pt x="742" y="799"/>
                    <a:pt x="741" y="799"/>
                  </a:cubicBezTo>
                  <a:cubicBezTo>
                    <a:pt x="741" y="798"/>
                    <a:pt x="740" y="798"/>
                    <a:pt x="739" y="798"/>
                  </a:cubicBezTo>
                  <a:cubicBezTo>
                    <a:pt x="739" y="797"/>
                    <a:pt x="739" y="796"/>
                    <a:pt x="739" y="795"/>
                  </a:cubicBezTo>
                  <a:cubicBezTo>
                    <a:pt x="736" y="798"/>
                    <a:pt x="742" y="800"/>
                    <a:pt x="743" y="801"/>
                  </a:cubicBezTo>
                  <a:cubicBezTo>
                    <a:pt x="744" y="802"/>
                    <a:pt x="746" y="804"/>
                    <a:pt x="744" y="804"/>
                  </a:cubicBezTo>
                  <a:cubicBezTo>
                    <a:pt x="743" y="804"/>
                    <a:pt x="742" y="802"/>
                    <a:pt x="741" y="801"/>
                  </a:cubicBezTo>
                  <a:cubicBezTo>
                    <a:pt x="739" y="803"/>
                    <a:pt x="747" y="805"/>
                    <a:pt x="745" y="807"/>
                  </a:cubicBezTo>
                  <a:cubicBezTo>
                    <a:pt x="744" y="807"/>
                    <a:pt x="744" y="807"/>
                    <a:pt x="744" y="807"/>
                  </a:cubicBezTo>
                  <a:cubicBezTo>
                    <a:pt x="743" y="808"/>
                    <a:pt x="745" y="809"/>
                    <a:pt x="746" y="810"/>
                  </a:cubicBezTo>
                  <a:cubicBezTo>
                    <a:pt x="746" y="810"/>
                    <a:pt x="747" y="813"/>
                    <a:pt x="747" y="813"/>
                  </a:cubicBezTo>
                  <a:cubicBezTo>
                    <a:pt x="747" y="813"/>
                    <a:pt x="747" y="813"/>
                    <a:pt x="747" y="813"/>
                  </a:cubicBezTo>
                  <a:cubicBezTo>
                    <a:pt x="748" y="813"/>
                    <a:pt x="748" y="814"/>
                    <a:pt x="747" y="814"/>
                  </a:cubicBezTo>
                  <a:cubicBezTo>
                    <a:pt x="747" y="814"/>
                    <a:pt x="747" y="814"/>
                    <a:pt x="747" y="814"/>
                  </a:cubicBezTo>
                  <a:cubicBezTo>
                    <a:pt x="747" y="816"/>
                    <a:pt x="748" y="815"/>
                    <a:pt x="746" y="816"/>
                  </a:cubicBezTo>
                  <a:cubicBezTo>
                    <a:pt x="746" y="816"/>
                    <a:pt x="743" y="817"/>
                    <a:pt x="744" y="817"/>
                  </a:cubicBezTo>
                  <a:cubicBezTo>
                    <a:pt x="745" y="818"/>
                    <a:pt x="742" y="817"/>
                    <a:pt x="742" y="818"/>
                  </a:cubicBezTo>
                  <a:cubicBezTo>
                    <a:pt x="742" y="820"/>
                    <a:pt x="745" y="817"/>
                    <a:pt x="746" y="818"/>
                  </a:cubicBezTo>
                  <a:cubicBezTo>
                    <a:pt x="748" y="819"/>
                    <a:pt x="745" y="820"/>
                    <a:pt x="745" y="821"/>
                  </a:cubicBezTo>
                  <a:cubicBezTo>
                    <a:pt x="746" y="821"/>
                    <a:pt x="747" y="819"/>
                    <a:pt x="748" y="819"/>
                  </a:cubicBezTo>
                  <a:cubicBezTo>
                    <a:pt x="749" y="819"/>
                    <a:pt x="748" y="821"/>
                    <a:pt x="747" y="822"/>
                  </a:cubicBezTo>
                  <a:cubicBezTo>
                    <a:pt x="746" y="824"/>
                    <a:pt x="745" y="823"/>
                    <a:pt x="743" y="823"/>
                  </a:cubicBezTo>
                  <a:cubicBezTo>
                    <a:pt x="743" y="822"/>
                    <a:pt x="744" y="821"/>
                    <a:pt x="743" y="821"/>
                  </a:cubicBezTo>
                  <a:cubicBezTo>
                    <a:pt x="743" y="822"/>
                    <a:pt x="742" y="823"/>
                    <a:pt x="742" y="823"/>
                  </a:cubicBezTo>
                  <a:cubicBezTo>
                    <a:pt x="741" y="822"/>
                    <a:pt x="741" y="822"/>
                    <a:pt x="740" y="822"/>
                  </a:cubicBezTo>
                  <a:cubicBezTo>
                    <a:pt x="741" y="823"/>
                    <a:pt x="743" y="823"/>
                    <a:pt x="742" y="825"/>
                  </a:cubicBezTo>
                  <a:cubicBezTo>
                    <a:pt x="742" y="825"/>
                    <a:pt x="740" y="826"/>
                    <a:pt x="740" y="826"/>
                  </a:cubicBezTo>
                  <a:cubicBezTo>
                    <a:pt x="741" y="827"/>
                    <a:pt x="742" y="826"/>
                    <a:pt x="743" y="826"/>
                  </a:cubicBezTo>
                  <a:cubicBezTo>
                    <a:pt x="746" y="827"/>
                    <a:pt x="743" y="828"/>
                    <a:pt x="742" y="829"/>
                  </a:cubicBezTo>
                  <a:cubicBezTo>
                    <a:pt x="740" y="829"/>
                    <a:pt x="738" y="829"/>
                    <a:pt x="736" y="831"/>
                  </a:cubicBezTo>
                  <a:cubicBezTo>
                    <a:pt x="736" y="832"/>
                    <a:pt x="735" y="833"/>
                    <a:pt x="734" y="834"/>
                  </a:cubicBezTo>
                  <a:cubicBezTo>
                    <a:pt x="731" y="836"/>
                    <a:pt x="727" y="836"/>
                    <a:pt x="725" y="839"/>
                  </a:cubicBezTo>
                  <a:cubicBezTo>
                    <a:pt x="724" y="842"/>
                    <a:pt x="723" y="843"/>
                    <a:pt x="721" y="844"/>
                  </a:cubicBezTo>
                  <a:cubicBezTo>
                    <a:pt x="718" y="846"/>
                    <a:pt x="718" y="845"/>
                    <a:pt x="715" y="845"/>
                  </a:cubicBezTo>
                  <a:cubicBezTo>
                    <a:pt x="715" y="846"/>
                    <a:pt x="717" y="846"/>
                    <a:pt x="717" y="847"/>
                  </a:cubicBezTo>
                  <a:cubicBezTo>
                    <a:pt x="716" y="849"/>
                    <a:pt x="715" y="847"/>
                    <a:pt x="714" y="847"/>
                  </a:cubicBezTo>
                  <a:cubicBezTo>
                    <a:pt x="715" y="849"/>
                    <a:pt x="713" y="850"/>
                    <a:pt x="712" y="851"/>
                  </a:cubicBezTo>
                  <a:cubicBezTo>
                    <a:pt x="712" y="852"/>
                    <a:pt x="710" y="855"/>
                    <a:pt x="711" y="854"/>
                  </a:cubicBezTo>
                  <a:cubicBezTo>
                    <a:pt x="711" y="854"/>
                    <a:pt x="710" y="859"/>
                    <a:pt x="710" y="860"/>
                  </a:cubicBezTo>
                  <a:cubicBezTo>
                    <a:pt x="710" y="863"/>
                    <a:pt x="711" y="867"/>
                    <a:pt x="712" y="870"/>
                  </a:cubicBezTo>
                  <a:cubicBezTo>
                    <a:pt x="714" y="877"/>
                    <a:pt x="719" y="884"/>
                    <a:pt x="720" y="891"/>
                  </a:cubicBezTo>
                  <a:cubicBezTo>
                    <a:pt x="720" y="894"/>
                    <a:pt x="719" y="904"/>
                    <a:pt x="714" y="903"/>
                  </a:cubicBezTo>
                  <a:cubicBezTo>
                    <a:pt x="712" y="902"/>
                    <a:pt x="711" y="899"/>
                    <a:pt x="710" y="898"/>
                  </a:cubicBezTo>
                  <a:cubicBezTo>
                    <a:pt x="709" y="897"/>
                    <a:pt x="705" y="892"/>
                    <a:pt x="706" y="891"/>
                  </a:cubicBezTo>
                  <a:cubicBezTo>
                    <a:pt x="706" y="890"/>
                    <a:pt x="707" y="889"/>
                    <a:pt x="706" y="889"/>
                  </a:cubicBezTo>
                  <a:cubicBezTo>
                    <a:pt x="705" y="889"/>
                    <a:pt x="705" y="890"/>
                    <a:pt x="705" y="890"/>
                  </a:cubicBezTo>
                  <a:cubicBezTo>
                    <a:pt x="704" y="890"/>
                    <a:pt x="704" y="889"/>
                    <a:pt x="703" y="888"/>
                  </a:cubicBezTo>
                  <a:cubicBezTo>
                    <a:pt x="702" y="886"/>
                    <a:pt x="704" y="881"/>
                    <a:pt x="701" y="883"/>
                  </a:cubicBezTo>
                  <a:cubicBezTo>
                    <a:pt x="702" y="882"/>
                    <a:pt x="702" y="876"/>
                    <a:pt x="702" y="875"/>
                  </a:cubicBezTo>
                  <a:cubicBezTo>
                    <a:pt x="701" y="873"/>
                    <a:pt x="699" y="871"/>
                    <a:pt x="697" y="869"/>
                  </a:cubicBezTo>
                  <a:cubicBezTo>
                    <a:pt x="696" y="868"/>
                    <a:pt x="693" y="864"/>
                    <a:pt x="692" y="864"/>
                  </a:cubicBezTo>
                  <a:cubicBezTo>
                    <a:pt x="691" y="864"/>
                    <a:pt x="689" y="868"/>
                    <a:pt x="688" y="866"/>
                  </a:cubicBezTo>
                  <a:cubicBezTo>
                    <a:pt x="687" y="867"/>
                    <a:pt x="687" y="868"/>
                    <a:pt x="686" y="868"/>
                  </a:cubicBezTo>
                  <a:cubicBezTo>
                    <a:pt x="684" y="868"/>
                    <a:pt x="683" y="867"/>
                    <a:pt x="682" y="865"/>
                  </a:cubicBezTo>
                  <a:cubicBezTo>
                    <a:pt x="683" y="865"/>
                    <a:pt x="683" y="865"/>
                    <a:pt x="683" y="865"/>
                  </a:cubicBezTo>
                  <a:cubicBezTo>
                    <a:pt x="681" y="864"/>
                    <a:pt x="679" y="864"/>
                    <a:pt x="678" y="863"/>
                  </a:cubicBezTo>
                  <a:cubicBezTo>
                    <a:pt x="678" y="863"/>
                    <a:pt x="678" y="863"/>
                    <a:pt x="679" y="863"/>
                  </a:cubicBezTo>
                  <a:cubicBezTo>
                    <a:pt x="677" y="861"/>
                    <a:pt x="675" y="863"/>
                    <a:pt x="673" y="863"/>
                  </a:cubicBezTo>
                  <a:cubicBezTo>
                    <a:pt x="673" y="863"/>
                    <a:pt x="673" y="862"/>
                    <a:pt x="673" y="862"/>
                  </a:cubicBezTo>
                  <a:cubicBezTo>
                    <a:pt x="671" y="862"/>
                    <a:pt x="670" y="863"/>
                    <a:pt x="668" y="864"/>
                  </a:cubicBezTo>
                  <a:cubicBezTo>
                    <a:pt x="667" y="863"/>
                    <a:pt x="667" y="861"/>
                    <a:pt x="666" y="861"/>
                  </a:cubicBezTo>
                  <a:cubicBezTo>
                    <a:pt x="666" y="861"/>
                    <a:pt x="665" y="862"/>
                    <a:pt x="664" y="862"/>
                  </a:cubicBezTo>
                  <a:cubicBezTo>
                    <a:pt x="663" y="863"/>
                    <a:pt x="662" y="863"/>
                    <a:pt x="660" y="863"/>
                  </a:cubicBezTo>
                  <a:cubicBezTo>
                    <a:pt x="659" y="863"/>
                    <a:pt x="656" y="864"/>
                    <a:pt x="655" y="865"/>
                  </a:cubicBezTo>
                  <a:cubicBezTo>
                    <a:pt x="655" y="865"/>
                    <a:pt x="654" y="866"/>
                    <a:pt x="654" y="866"/>
                  </a:cubicBezTo>
                  <a:cubicBezTo>
                    <a:pt x="655" y="867"/>
                    <a:pt x="655" y="866"/>
                    <a:pt x="656" y="866"/>
                  </a:cubicBezTo>
                  <a:cubicBezTo>
                    <a:pt x="659" y="866"/>
                    <a:pt x="655" y="869"/>
                    <a:pt x="655" y="868"/>
                  </a:cubicBezTo>
                  <a:cubicBezTo>
                    <a:pt x="655" y="868"/>
                    <a:pt x="655" y="869"/>
                    <a:pt x="655" y="870"/>
                  </a:cubicBezTo>
                  <a:cubicBezTo>
                    <a:pt x="656" y="871"/>
                    <a:pt x="657" y="871"/>
                    <a:pt x="657" y="872"/>
                  </a:cubicBezTo>
                  <a:cubicBezTo>
                    <a:pt x="657" y="873"/>
                    <a:pt x="652" y="869"/>
                    <a:pt x="652" y="869"/>
                  </a:cubicBezTo>
                  <a:cubicBezTo>
                    <a:pt x="653" y="870"/>
                    <a:pt x="652" y="872"/>
                    <a:pt x="651" y="872"/>
                  </a:cubicBezTo>
                  <a:cubicBezTo>
                    <a:pt x="651" y="872"/>
                    <a:pt x="650" y="871"/>
                    <a:pt x="649" y="871"/>
                  </a:cubicBezTo>
                  <a:cubicBezTo>
                    <a:pt x="648" y="871"/>
                    <a:pt x="647" y="872"/>
                    <a:pt x="646" y="871"/>
                  </a:cubicBezTo>
                  <a:cubicBezTo>
                    <a:pt x="645" y="871"/>
                    <a:pt x="645" y="870"/>
                    <a:pt x="645" y="870"/>
                  </a:cubicBezTo>
                  <a:cubicBezTo>
                    <a:pt x="645" y="870"/>
                    <a:pt x="644" y="870"/>
                    <a:pt x="644" y="870"/>
                  </a:cubicBezTo>
                  <a:cubicBezTo>
                    <a:pt x="644" y="869"/>
                    <a:pt x="639" y="866"/>
                    <a:pt x="639" y="867"/>
                  </a:cubicBezTo>
                  <a:cubicBezTo>
                    <a:pt x="639" y="867"/>
                    <a:pt x="639" y="867"/>
                    <a:pt x="639" y="868"/>
                  </a:cubicBezTo>
                  <a:cubicBezTo>
                    <a:pt x="639" y="867"/>
                    <a:pt x="639" y="867"/>
                    <a:pt x="638" y="867"/>
                  </a:cubicBezTo>
                  <a:cubicBezTo>
                    <a:pt x="638" y="867"/>
                    <a:pt x="638" y="869"/>
                    <a:pt x="637" y="869"/>
                  </a:cubicBezTo>
                  <a:cubicBezTo>
                    <a:pt x="636" y="870"/>
                    <a:pt x="634" y="868"/>
                    <a:pt x="633" y="868"/>
                  </a:cubicBezTo>
                  <a:cubicBezTo>
                    <a:pt x="629" y="867"/>
                    <a:pt x="627" y="870"/>
                    <a:pt x="623" y="870"/>
                  </a:cubicBezTo>
                  <a:cubicBezTo>
                    <a:pt x="622" y="869"/>
                    <a:pt x="622" y="869"/>
                    <a:pt x="621" y="869"/>
                  </a:cubicBezTo>
                  <a:cubicBezTo>
                    <a:pt x="621" y="869"/>
                    <a:pt x="621" y="868"/>
                    <a:pt x="621" y="868"/>
                  </a:cubicBezTo>
                  <a:cubicBezTo>
                    <a:pt x="619" y="868"/>
                    <a:pt x="620" y="870"/>
                    <a:pt x="620" y="871"/>
                  </a:cubicBezTo>
                  <a:cubicBezTo>
                    <a:pt x="620" y="871"/>
                    <a:pt x="621" y="871"/>
                    <a:pt x="620" y="871"/>
                  </a:cubicBezTo>
                  <a:cubicBezTo>
                    <a:pt x="620" y="872"/>
                    <a:pt x="620" y="872"/>
                    <a:pt x="619" y="872"/>
                  </a:cubicBezTo>
                  <a:cubicBezTo>
                    <a:pt x="618" y="873"/>
                    <a:pt x="615" y="875"/>
                    <a:pt x="613" y="876"/>
                  </a:cubicBezTo>
                  <a:cubicBezTo>
                    <a:pt x="614" y="876"/>
                    <a:pt x="614" y="876"/>
                    <a:pt x="614" y="876"/>
                  </a:cubicBezTo>
                  <a:cubicBezTo>
                    <a:pt x="613" y="876"/>
                    <a:pt x="611" y="877"/>
                    <a:pt x="611" y="876"/>
                  </a:cubicBezTo>
                  <a:cubicBezTo>
                    <a:pt x="610" y="876"/>
                    <a:pt x="609" y="876"/>
                    <a:pt x="608" y="876"/>
                  </a:cubicBezTo>
                  <a:cubicBezTo>
                    <a:pt x="609" y="876"/>
                    <a:pt x="610" y="877"/>
                    <a:pt x="610" y="878"/>
                  </a:cubicBezTo>
                  <a:cubicBezTo>
                    <a:pt x="610" y="878"/>
                    <a:pt x="608" y="879"/>
                    <a:pt x="608" y="878"/>
                  </a:cubicBezTo>
                  <a:cubicBezTo>
                    <a:pt x="607" y="879"/>
                    <a:pt x="608" y="880"/>
                    <a:pt x="607" y="880"/>
                  </a:cubicBezTo>
                  <a:cubicBezTo>
                    <a:pt x="607" y="880"/>
                    <a:pt x="606" y="879"/>
                    <a:pt x="606" y="879"/>
                  </a:cubicBezTo>
                  <a:cubicBezTo>
                    <a:pt x="606" y="879"/>
                    <a:pt x="605" y="880"/>
                    <a:pt x="605" y="880"/>
                  </a:cubicBezTo>
                  <a:cubicBezTo>
                    <a:pt x="605" y="882"/>
                    <a:pt x="604" y="882"/>
                    <a:pt x="603" y="883"/>
                  </a:cubicBezTo>
                  <a:cubicBezTo>
                    <a:pt x="603" y="884"/>
                    <a:pt x="604" y="885"/>
                    <a:pt x="603" y="885"/>
                  </a:cubicBezTo>
                  <a:cubicBezTo>
                    <a:pt x="603" y="886"/>
                    <a:pt x="602" y="886"/>
                    <a:pt x="601" y="886"/>
                  </a:cubicBezTo>
                  <a:cubicBezTo>
                    <a:pt x="601" y="887"/>
                    <a:pt x="603" y="887"/>
                    <a:pt x="603" y="887"/>
                  </a:cubicBezTo>
                  <a:cubicBezTo>
                    <a:pt x="603" y="887"/>
                    <a:pt x="603" y="888"/>
                    <a:pt x="603" y="889"/>
                  </a:cubicBezTo>
                  <a:cubicBezTo>
                    <a:pt x="603" y="890"/>
                    <a:pt x="604" y="893"/>
                    <a:pt x="603" y="894"/>
                  </a:cubicBezTo>
                  <a:cubicBezTo>
                    <a:pt x="604" y="894"/>
                    <a:pt x="605" y="896"/>
                    <a:pt x="605" y="897"/>
                  </a:cubicBezTo>
                  <a:cubicBezTo>
                    <a:pt x="605" y="898"/>
                    <a:pt x="604" y="900"/>
                    <a:pt x="603" y="901"/>
                  </a:cubicBezTo>
                  <a:cubicBezTo>
                    <a:pt x="603" y="901"/>
                    <a:pt x="603" y="900"/>
                    <a:pt x="602" y="901"/>
                  </a:cubicBezTo>
                  <a:cubicBezTo>
                    <a:pt x="603" y="901"/>
                    <a:pt x="603" y="901"/>
                    <a:pt x="603" y="901"/>
                  </a:cubicBezTo>
                  <a:cubicBezTo>
                    <a:pt x="603" y="901"/>
                    <a:pt x="601" y="901"/>
                    <a:pt x="601" y="902"/>
                  </a:cubicBezTo>
                  <a:cubicBezTo>
                    <a:pt x="601" y="903"/>
                    <a:pt x="600" y="906"/>
                    <a:pt x="600" y="907"/>
                  </a:cubicBezTo>
                  <a:cubicBezTo>
                    <a:pt x="600" y="908"/>
                    <a:pt x="601" y="909"/>
                    <a:pt x="601" y="910"/>
                  </a:cubicBezTo>
                  <a:cubicBezTo>
                    <a:pt x="601" y="911"/>
                    <a:pt x="601" y="912"/>
                    <a:pt x="601" y="914"/>
                  </a:cubicBezTo>
                  <a:cubicBezTo>
                    <a:pt x="601" y="915"/>
                    <a:pt x="599" y="930"/>
                    <a:pt x="603" y="929"/>
                  </a:cubicBezTo>
                  <a:cubicBezTo>
                    <a:pt x="603" y="929"/>
                    <a:pt x="602" y="927"/>
                    <a:pt x="602" y="927"/>
                  </a:cubicBezTo>
                  <a:cubicBezTo>
                    <a:pt x="604" y="929"/>
                    <a:pt x="604" y="932"/>
                    <a:pt x="604" y="934"/>
                  </a:cubicBezTo>
                  <a:cubicBezTo>
                    <a:pt x="605" y="936"/>
                    <a:pt x="608" y="938"/>
                    <a:pt x="609" y="941"/>
                  </a:cubicBezTo>
                  <a:cubicBezTo>
                    <a:pt x="611" y="943"/>
                    <a:pt x="611" y="946"/>
                    <a:pt x="613" y="948"/>
                  </a:cubicBezTo>
                  <a:cubicBezTo>
                    <a:pt x="615" y="949"/>
                    <a:pt x="618" y="950"/>
                    <a:pt x="620" y="951"/>
                  </a:cubicBezTo>
                  <a:cubicBezTo>
                    <a:pt x="625" y="954"/>
                    <a:pt x="631" y="951"/>
                    <a:pt x="636" y="950"/>
                  </a:cubicBezTo>
                  <a:cubicBezTo>
                    <a:pt x="638" y="949"/>
                    <a:pt x="640" y="951"/>
                    <a:pt x="643" y="950"/>
                  </a:cubicBezTo>
                  <a:cubicBezTo>
                    <a:pt x="644" y="950"/>
                    <a:pt x="644" y="949"/>
                    <a:pt x="644" y="948"/>
                  </a:cubicBezTo>
                  <a:cubicBezTo>
                    <a:pt x="645" y="947"/>
                    <a:pt x="645" y="947"/>
                    <a:pt x="646" y="946"/>
                  </a:cubicBezTo>
                  <a:cubicBezTo>
                    <a:pt x="648" y="943"/>
                    <a:pt x="649" y="941"/>
                    <a:pt x="650" y="938"/>
                  </a:cubicBezTo>
                  <a:cubicBezTo>
                    <a:pt x="650" y="936"/>
                    <a:pt x="650" y="934"/>
                    <a:pt x="652" y="932"/>
                  </a:cubicBezTo>
                  <a:cubicBezTo>
                    <a:pt x="654" y="930"/>
                    <a:pt x="658" y="930"/>
                    <a:pt x="660" y="930"/>
                  </a:cubicBezTo>
                  <a:cubicBezTo>
                    <a:pt x="664" y="929"/>
                    <a:pt x="667" y="929"/>
                    <a:pt x="671" y="929"/>
                  </a:cubicBezTo>
                  <a:cubicBezTo>
                    <a:pt x="676" y="930"/>
                    <a:pt x="674" y="933"/>
                    <a:pt x="672" y="936"/>
                  </a:cubicBezTo>
                  <a:cubicBezTo>
                    <a:pt x="671" y="938"/>
                    <a:pt x="670" y="939"/>
                    <a:pt x="669" y="940"/>
                  </a:cubicBezTo>
                  <a:cubicBezTo>
                    <a:pt x="669" y="942"/>
                    <a:pt x="668" y="942"/>
                    <a:pt x="669" y="943"/>
                  </a:cubicBezTo>
                  <a:cubicBezTo>
                    <a:pt x="669" y="943"/>
                    <a:pt x="670" y="943"/>
                    <a:pt x="670" y="943"/>
                  </a:cubicBezTo>
                  <a:cubicBezTo>
                    <a:pt x="671" y="944"/>
                    <a:pt x="668" y="944"/>
                    <a:pt x="668" y="945"/>
                  </a:cubicBezTo>
                  <a:cubicBezTo>
                    <a:pt x="668" y="945"/>
                    <a:pt x="670" y="945"/>
                    <a:pt x="670" y="945"/>
                  </a:cubicBezTo>
                  <a:cubicBezTo>
                    <a:pt x="670" y="946"/>
                    <a:pt x="670" y="947"/>
                    <a:pt x="669" y="948"/>
                  </a:cubicBezTo>
                  <a:cubicBezTo>
                    <a:pt x="669" y="950"/>
                    <a:pt x="668" y="952"/>
                    <a:pt x="667" y="953"/>
                  </a:cubicBezTo>
                  <a:cubicBezTo>
                    <a:pt x="668" y="952"/>
                    <a:pt x="665" y="946"/>
                    <a:pt x="664" y="950"/>
                  </a:cubicBezTo>
                  <a:cubicBezTo>
                    <a:pt x="664" y="951"/>
                    <a:pt x="665" y="952"/>
                    <a:pt x="666" y="953"/>
                  </a:cubicBezTo>
                  <a:cubicBezTo>
                    <a:pt x="666" y="955"/>
                    <a:pt x="665" y="958"/>
                    <a:pt x="664" y="959"/>
                  </a:cubicBezTo>
                  <a:cubicBezTo>
                    <a:pt x="664" y="958"/>
                    <a:pt x="664" y="958"/>
                    <a:pt x="664" y="958"/>
                  </a:cubicBezTo>
                  <a:cubicBezTo>
                    <a:pt x="664" y="958"/>
                    <a:pt x="665" y="961"/>
                    <a:pt x="665" y="962"/>
                  </a:cubicBezTo>
                  <a:cubicBezTo>
                    <a:pt x="665" y="964"/>
                    <a:pt x="663" y="964"/>
                    <a:pt x="661" y="966"/>
                  </a:cubicBezTo>
                  <a:cubicBezTo>
                    <a:pt x="659" y="970"/>
                    <a:pt x="664" y="970"/>
                    <a:pt x="666" y="969"/>
                  </a:cubicBezTo>
                  <a:cubicBezTo>
                    <a:pt x="670" y="969"/>
                    <a:pt x="675" y="970"/>
                    <a:pt x="679" y="969"/>
                  </a:cubicBezTo>
                  <a:cubicBezTo>
                    <a:pt x="682" y="968"/>
                    <a:pt x="685" y="969"/>
                    <a:pt x="688" y="969"/>
                  </a:cubicBezTo>
                  <a:cubicBezTo>
                    <a:pt x="688" y="969"/>
                    <a:pt x="691" y="969"/>
                    <a:pt x="692" y="969"/>
                  </a:cubicBezTo>
                  <a:cubicBezTo>
                    <a:pt x="693" y="971"/>
                    <a:pt x="691" y="971"/>
                    <a:pt x="692" y="973"/>
                  </a:cubicBezTo>
                  <a:cubicBezTo>
                    <a:pt x="692" y="973"/>
                    <a:pt x="695" y="973"/>
                    <a:pt x="695" y="973"/>
                  </a:cubicBezTo>
                  <a:cubicBezTo>
                    <a:pt x="695" y="973"/>
                    <a:pt x="695" y="972"/>
                    <a:pt x="696" y="972"/>
                  </a:cubicBezTo>
                  <a:cubicBezTo>
                    <a:pt x="697" y="972"/>
                    <a:pt x="697" y="974"/>
                    <a:pt x="698" y="974"/>
                  </a:cubicBezTo>
                  <a:cubicBezTo>
                    <a:pt x="698" y="975"/>
                    <a:pt x="698" y="975"/>
                    <a:pt x="698" y="976"/>
                  </a:cubicBezTo>
                  <a:cubicBezTo>
                    <a:pt x="698" y="976"/>
                    <a:pt x="698" y="976"/>
                    <a:pt x="697" y="976"/>
                  </a:cubicBezTo>
                  <a:cubicBezTo>
                    <a:pt x="698" y="978"/>
                    <a:pt x="698" y="979"/>
                    <a:pt x="698" y="981"/>
                  </a:cubicBezTo>
                  <a:cubicBezTo>
                    <a:pt x="697" y="982"/>
                    <a:pt x="696" y="984"/>
                    <a:pt x="696" y="985"/>
                  </a:cubicBezTo>
                  <a:cubicBezTo>
                    <a:pt x="696" y="987"/>
                    <a:pt x="698" y="992"/>
                    <a:pt x="696" y="993"/>
                  </a:cubicBezTo>
                  <a:cubicBezTo>
                    <a:pt x="696" y="993"/>
                    <a:pt x="695" y="991"/>
                    <a:pt x="695" y="992"/>
                  </a:cubicBezTo>
                  <a:cubicBezTo>
                    <a:pt x="693" y="993"/>
                    <a:pt x="695" y="997"/>
                    <a:pt x="695" y="999"/>
                  </a:cubicBezTo>
                  <a:cubicBezTo>
                    <a:pt x="695" y="1000"/>
                    <a:pt x="694" y="1001"/>
                    <a:pt x="695" y="1003"/>
                  </a:cubicBezTo>
                  <a:cubicBezTo>
                    <a:pt x="695" y="1004"/>
                    <a:pt x="696" y="1005"/>
                    <a:pt x="697" y="1006"/>
                  </a:cubicBezTo>
                  <a:cubicBezTo>
                    <a:pt x="698" y="1008"/>
                    <a:pt x="699" y="1010"/>
                    <a:pt x="701" y="1011"/>
                  </a:cubicBezTo>
                  <a:cubicBezTo>
                    <a:pt x="701" y="1011"/>
                    <a:pt x="702" y="1012"/>
                    <a:pt x="702" y="1012"/>
                  </a:cubicBezTo>
                  <a:cubicBezTo>
                    <a:pt x="703" y="1013"/>
                    <a:pt x="703" y="1014"/>
                    <a:pt x="704" y="1015"/>
                  </a:cubicBezTo>
                  <a:cubicBezTo>
                    <a:pt x="704" y="1015"/>
                    <a:pt x="705" y="1015"/>
                    <a:pt x="705" y="1015"/>
                  </a:cubicBezTo>
                  <a:cubicBezTo>
                    <a:pt x="705" y="1017"/>
                    <a:pt x="707" y="1016"/>
                    <a:pt x="708" y="1016"/>
                  </a:cubicBezTo>
                  <a:cubicBezTo>
                    <a:pt x="707" y="1016"/>
                    <a:pt x="707" y="1016"/>
                    <a:pt x="707" y="1015"/>
                  </a:cubicBezTo>
                  <a:cubicBezTo>
                    <a:pt x="706" y="1016"/>
                    <a:pt x="712" y="1018"/>
                    <a:pt x="713" y="1018"/>
                  </a:cubicBezTo>
                  <a:cubicBezTo>
                    <a:pt x="714" y="1017"/>
                    <a:pt x="714" y="1017"/>
                    <a:pt x="715" y="1016"/>
                  </a:cubicBezTo>
                  <a:cubicBezTo>
                    <a:pt x="716" y="1016"/>
                    <a:pt x="716" y="1015"/>
                    <a:pt x="717" y="1015"/>
                  </a:cubicBezTo>
                  <a:cubicBezTo>
                    <a:pt x="718" y="1015"/>
                    <a:pt x="718" y="1015"/>
                    <a:pt x="719" y="1015"/>
                  </a:cubicBezTo>
                  <a:cubicBezTo>
                    <a:pt x="719" y="1015"/>
                    <a:pt x="719" y="1014"/>
                    <a:pt x="720" y="1014"/>
                  </a:cubicBezTo>
                  <a:cubicBezTo>
                    <a:pt x="724" y="1011"/>
                    <a:pt x="728" y="1013"/>
                    <a:pt x="732" y="1014"/>
                  </a:cubicBezTo>
                  <a:cubicBezTo>
                    <a:pt x="733" y="1014"/>
                    <a:pt x="733" y="1014"/>
                    <a:pt x="733" y="1014"/>
                  </a:cubicBezTo>
                  <a:cubicBezTo>
                    <a:pt x="733" y="1015"/>
                    <a:pt x="737" y="1019"/>
                    <a:pt x="737" y="1018"/>
                  </a:cubicBezTo>
                  <a:cubicBezTo>
                    <a:pt x="738" y="1020"/>
                    <a:pt x="738" y="1022"/>
                    <a:pt x="739" y="1023"/>
                  </a:cubicBezTo>
                  <a:cubicBezTo>
                    <a:pt x="737" y="1023"/>
                    <a:pt x="737" y="1024"/>
                    <a:pt x="736" y="1026"/>
                  </a:cubicBezTo>
                  <a:cubicBezTo>
                    <a:pt x="736" y="1025"/>
                    <a:pt x="735" y="1025"/>
                    <a:pt x="735" y="1025"/>
                  </a:cubicBezTo>
                  <a:cubicBezTo>
                    <a:pt x="736" y="1027"/>
                    <a:pt x="734" y="1026"/>
                    <a:pt x="734" y="1028"/>
                  </a:cubicBezTo>
                  <a:cubicBezTo>
                    <a:pt x="733" y="1027"/>
                    <a:pt x="730" y="1025"/>
                    <a:pt x="730" y="1023"/>
                  </a:cubicBezTo>
                  <a:cubicBezTo>
                    <a:pt x="730" y="1023"/>
                    <a:pt x="733" y="1020"/>
                    <a:pt x="732" y="1020"/>
                  </a:cubicBezTo>
                  <a:cubicBezTo>
                    <a:pt x="732" y="1020"/>
                    <a:pt x="731" y="1019"/>
                    <a:pt x="731" y="1020"/>
                  </a:cubicBezTo>
                  <a:cubicBezTo>
                    <a:pt x="731" y="1020"/>
                    <a:pt x="731" y="1020"/>
                    <a:pt x="730" y="1020"/>
                  </a:cubicBezTo>
                  <a:cubicBezTo>
                    <a:pt x="730" y="1020"/>
                    <a:pt x="730" y="1019"/>
                    <a:pt x="729" y="1018"/>
                  </a:cubicBezTo>
                  <a:cubicBezTo>
                    <a:pt x="729" y="1018"/>
                    <a:pt x="728" y="1017"/>
                    <a:pt x="727" y="1017"/>
                  </a:cubicBezTo>
                  <a:cubicBezTo>
                    <a:pt x="725" y="1016"/>
                    <a:pt x="724" y="1015"/>
                    <a:pt x="722" y="1017"/>
                  </a:cubicBezTo>
                  <a:cubicBezTo>
                    <a:pt x="721" y="1018"/>
                    <a:pt x="721" y="1019"/>
                    <a:pt x="720" y="1020"/>
                  </a:cubicBezTo>
                  <a:cubicBezTo>
                    <a:pt x="719" y="1020"/>
                    <a:pt x="717" y="1020"/>
                    <a:pt x="717" y="1021"/>
                  </a:cubicBezTo>
                  <a:cubicBezTo>
                    <a:pt x="716" y="1024"/>
                    <a:pt x="722" y="1025"/>
                    <a:pt x="718" y="1027"/>
                  </a:cubicBezTo>
                  <a:cubicBezTo>
                    <a:pt x="717" y="1028"/>
                    <a:pt x="715" y="1029"/>
                    <a:pt x="714" y="1028"/>
                  </a:cubicBezTo>
                  <a:cubicBezTo>
                    <a:pt x="713" y="1027"/>
                    <a:pt x="714" y="1025"/>
                    <a:pt x="712" y="1024"/>
                  </a:cubicBezTo>
                  <a:cubicBezTo>
                    <a:pt x="712" y="1025"/>
                    <a:pt x="711" y="1025"/>
                    <a:pt x="711" y="1025"/>
                  </a:cubicBezTo>
                  <a:cubicBezTo>
                    <a:pt x="710" y="1025"/>
                    <a:pt x="710" y="1025"/>
                    <a:pt x="709" y="1024"/>
                  </a:cubicBezTo>
                  <a:cubicBezTo>
                    <a:pt x="708" y="1023"/>
                    <a:pt x="706" y="1020"/>
                    <a:pt x="704" y="1020"/>
                  </a:cubicBezTo>
                  <a:cubicBezTo>
                    <a:pt x="703" y="1020"/>
                    <a:pt x="700" y="1022"/>
                    <a:pt x="701" y="1022"/>
                  </a:cubicBezTo>
                  <a:cubicBezTo>
                    <a:pt x="699" y="1022"/>
                    <a:pt x="699" y="1020"/>
                    <a:pt x="700" y="1020"/>
                  </a:cubicBezTo>
                  <a:cubicBezTo>
                    <a:pt x="700" y="1020"/>
                    <a:pt x="700" y="1020"/>
                    <a:pt x="699" y="1021"/>
                  </a:cubicBezTo>
                  <a:cubicBezTo>
                    <a:pt x="698" y="1020"/>
                    <a:pt x="699" y="1018"/>
                    <a:pt x="696" y="1018"/>
                  </a:cubicBezTo>
                  <a:cubicBezTo>
                    <a:pt x="697" y="1018"/>
                    <a:pt x="698" y="1021"/>
                    <a:pt x="696" y="1020"/>
                  </a:cubicBezTo>
                  <a:cubicBezTo>
                    <a:pt x="695" y="1020"/>
                    <a:pt x="695" y="1017"/>
                    <a:pt x="695" y="1016"/>
                  </a:cubicBezTo>
                  <a:cubicBezTo>
                    <a:pt x="694" y="1014"/>
                    <a:pt x="691" y="1014"/>
                    <a:pt x="690" y="1012"/>
                  </a:cubicBezTo>
                  <a:cubicBezTo>
                    <a:pt x="688" y="1011"/>
                    <a:pt x="687" y="1007"/>
                    <a:pt x="685" y="1008"/>
                  </a:cubicBezTo>
                  <a:cubicBezTo>
                    <a:pt x="685" y="1008"/>
                    <a:pt x="689" y="1013"/>
                    <a:pt x="684" y="1011"/>
                  </a:cubicBezTo>
                  <a:cubicBezTo>
                    <a:pt x="682" y="1010"/>
                    <a:pt x="681" y="1009"/>
                    <a:pt x="681" y="1007"/>
                  </a:cubicBezTo>
                  <a:cubicBezTo>
                    <a:pt x="681" y="1006"/>
                    <a:pt x="682" y="1006"/>
                    <a:pt x="682" y="1005"/>
                  </a:cubicBezTo>
                  <a:cubicBezTo>
                    <a:pt x="681" y="1004"/>
                    <a:pt x="681" y="1004"/>
                    <a:pt x="681" y="1003"/>
                  </a:cubicBezTo>
                  <a:cubicBezTo>
                    <a:pt x="680" y="1002"/>
                    <a:pt x="681" y="1002"/>
                    <a:pt x="681" y="1000"/>
                  </a:cubicBezTo>
                  <a:cubicBezTo>
                    <a:pt x="680" y="999"/>
                    <a:pt x="679" y="999"/>
                    <a:pt x="678" y="998"/>
                  </a:cubicBezTo>
                  <a:cubicBezTo>
                    <a:pt x="677" y="997"/>
                    <a:pt x="676" y="996"/>
                    <a:pt x="675" y="996"/>
                  </a:cubicBezTo>
                  <a:cubicBezTo>
                    <a:pt x="674" y="995"/>
                    <a:pt x="667" y="990"/>
                    <a:pt x="669" y="989"/>
                  </a:cubicBezTo>
                  <a:cubicBezTo>
                    <a:pt x="669" y="988"/>
                    <a:pt x="670" y="990"/>
                    <a:pt x="671" y="988"/>
                  </a:cubicBezTo>
                  <a:cubicBezTo>
                    <a:pt x="671" y="986"/>
                    <a:pt x="668" y="987"/>
                    <a:pt x="667" y="987"/>
                  </a:cubicBezTo>
                  <a:cubicBezTo>
                    <a:pt x="661" y="989"/>
                    <a:pt x="656" y="985"/>
                    <a:pt x="651" y="983"/>
                  </a:cubicBezTo>
                  <a:cubicBezTo>
                    <a:pt x="649" y="983"/>
                    <a:pt x="646" y="983"/>
                    <a:pt x="644" y="982"/>
                  </a:cubicBezTo>
                  <a:cubicBezTo>
                    <a:pt x="641" y="981"/>
                    <a:pt x="638" y="979"/>
                    <a:pt x="636" y="976"/>
                  </a:cubicBezTo>
                  <a:cubicBezTo>
                    <a:pt x="633" y="973"/>
                    <a:pt x="627" y="966"/>
                    <a:pt x="622" y="966"/>
                  </a:cubicBezTo>
                  <a:cubicBezTo>
                    <a:pt x="622" y="966"/>
                    <a:pt x="622" y="966"/>
                    <a:pt x="621" y="966"/>
                  </a:cubicBezTo>
                  <a:cubicBezTo>
                    <a:pt x="618" y="965"/>
                    <a:pt x="620" y="967"/>
                    <a:pt x="621" y="967"/>
                  </a:cubicBezTo>
                  <a:cubicBezTo>
                    <a:pt x="617" y="968"/>
                    <a:pt x="612" y="970"/>
                    <a:pt x="608" y="970"/>
                  </a:cubicBezTo>
                  <a:cubicBezTo>
                    <a:pt x="604" y="969"/>
                    <a:pt x="600" y="968"/>
                    <a:pt x="597" y="966"/>
                  </a:cubicBezTo>
                  <a:cubicBezTo>
                    <a:pt x="593" y="965"/>
                    <a:pt x="589" y="963"/>
                    <a:pt x="585" y="962"/>
                  </a:cubicBezTo>
                  <a:cubicBezTo>
                    <a:pt x="581" y="960"/>
                    <a:pt x="578" y="957"/>
                    <a:pt x="574" y="956"/>
                  </a:cubicBezTo>
                  <a:cubicBezTo>
                    <a:pt x="571" y="954"/>
                    <a:pt x="567" y="954"/>
                    <a:pt x="564" y="952"/>
                  </a:cubicBezTo>
                  <a:cubicBezTo>
                    <a:pt x="562" y="950"/>
                    <a:pt x="560" y="948"/>
                    <a:pt x="557" y="947"/>
                  </a:cubicBezTo>
                  <a:cubicBezTo>
                    <a:pt x="555" y="946"/>
                    <a:pt x="552" y="944"/>
                    <a:pt x="550" y="942"/>
                  </a:cubicBezTo>
                  <a:cubicBezTo>
                    <a:pt x="549" y="941"/>
                    <a:pt x="549" y="940"/>
                    <a:pt x="548" y="939"/>
                  </a:cubicBezTo>
                  <a:cubicBezTo>
                    <a:pt x="548" y="939"/>
                    <a:pt x="548" y="938"/>
                    <a:pt x="549" y="938"/>
                  </a:cubicBezTo>
                  <a:cubicBezTo>
                    <a:pt x="549" y="936"/>
                    <a:pt x="549" y="937"/>
                    <a:pt x="550" y="936"/>
                  </a:cubicBezTo>
                  <a:cubicBezTo>
                    <a:pt x="551" y="936"/>
                    <a:pt x="551" y="935"/>
                    <a:pt x="550" y="935"/>
                  </a:cubicBezTo>
                  <a:cubicBezTo>
                    <a:pt x="550" y="934"/>
                    <a:pt x="549" y="935"/>
                    <a:pt x="549" y="934"/>
                  </a:cubicBezTo>
                  <a:cubicBezTo>
                    <a:pt x="549" y="933"/>
                    <a:pt x="550" y="933"/>
                    <a:pt x="550" y="933"/>
                  </a:cubicBezTo>
                  <a:cubicBezTo>
                    <a:pt x="551" y="930"/>
                    <a:pt x="550" y="929"/>
                    <a:pt x="549" y="927"/>
                  </a:cubicBezTo>
                  <a:cubicBezTo>
                    <a:pt x="547" y="923"/>
                    <a:pt x="546" y="920"/>
                    <a:pt x="544" y="918"/>
                  </a:cubicBezTo>
                  <a:cubicBezTo>
                    <a:pt x="543" y="917"/>
                    <a:pt x="535" y="908"/>
                    <a:pt x="535" y="908"/>
                  </a:cubicBezTo>
                  <a:cubicBezTo>
                    <a:pt x="535" y="908"/>
                    <a:pt x="535" y="907"/>
                    <a:pt x="535" y="907"/>
                  </a:cubicBezTo>
                  <a:cubicBezTo>
                    <a:pt x="535" y="908"/>
                    <a:pt x="532" y="905"/>
                    <a:pt x="531" y="904"/>
                  </a:cubicBezTo>
                  <a:cubicBezTo>
                    <a:pt x="531" y="904"/>
                    <a:pt x="532" y="903"/>
                    <a:pt x="532" y="903"/>
                  </a:cubicBezTo>
                  <a:cubicBezTo>
                    <a:pt x="531" y="903"/>
                    <a:pt x="527" y="899"/>
                    <a:pt x="527" y="899"/>
                  </a:cubicBezTo>
                  <a:cubicBezTo>
                    <a:pt x="526" y="900"/>
                    <a:pt x="526" y="900"/>
                    <a:pt x="525" y="900"/>
                  </a:cubicBezTo>
                  <a:cubicBezTo>
                    <a:pt x="525" y="900"/>
                    <a:pt x="526" y="898"/>
                    <a:pt x="526" y="898"/>
                  </a:cubicBezTo>
                  <a:cubicBezTo>
                    <a:pt x="525" y="897"/>
                    <a:pt x="524" y="900"/>
                    <a:pt x="523" y="897"/>
                  </a:cubicBezTo>
                  <a:cubicBezTo>
                    <a:pt x="522" y="896"/>
                    <a:pt x="523" y="893"/>
                    <a:pt x="525" y="895"/>
                  </a:cubicBezTo>
                  <a:cubicBezTo>
                    <a:pt x="524" y="894"/>
                    <a:pt x="524" y="892"/>
                    <a:pt x="523" y="891"/>
                  </a:cubicBezTo>
                  <a:cubicBezTo>
                    <a:pt x="522" y="891"/>
                    <a:pt x="521" y="891"/>
                    <a:pt x="520" y="890"/>
                  </a:cubicBezTo>
                  <a:cubicBezTo>
                    <a:pt x="520" y="890"/>
                    <a:pt x="520" y="889"/>
                    <a:pt x="519" y="888"/>
                  </a:cubicBezTo>
                  <a:cubicBezTo>
                    <a:pt x="519" y="888"/>
                    <a:pt x="518" y="888"/>
                    <a:pt x="517" y="887"/>
                  </a:cubicBezTo>
                  <a:cubicBezTo>
                    <a:pt x="516" y="887"/>
                    <a:pt x="516" y="886"/>
                    <a:pt x="515" y="885"/>
                  </a:cubicBezTo>
                  <a:cubicBezTo>
                    <a:pt x="514" y="882"/>
                    <a:pt x="512" y="881"/>
                    <a:pt x="510" y="880"/>
                  </a:cubicBezTo>
                  <a:cubicBezTo>
                    <a:pt x="509" y="879"/>
                    <a:pt x="505" y="876"/>
                    <a:pt x="506" y="875"/>
                  </a:cubicBezTo>
                  <a:cubicBezTo>
                    <a:pt x="506" y="876"/>
                    <a:pt x="504" y="873"/>
                    <a:pt x="504" y="872"/>
                  </a:cubicBezTo>
                  <a:cubicBezTo>
                    <a:pt x="504" y="872"/>
                    <a:pt x="503" y="870"/>
                    <a:pt x="503" y="871"/>
                  </a:cubicBezTo>
                  <a:cubicBezTo>
                    <a:pt x="503" y="868"/>
                    <a:pt x="501" y="865"/>
                    <a:pt x="499" y="862"/>
                  </a:cubicBezTo>
                  <a:cubicBezTo>
                    <a:pt x="498" y="860"/>
                    <a:pt x="499" y="857"/>
                    <a:pt x="497" y="856"/>
                  </a:cubicBezTo>
                  <a:cubicBezTo>
                    <a:pt x="496" y="855"/>
                    <a:pt x="494" y="854"/>
                    <a:pt x="494" y="854"/>
                  </a:cubicBezTo>
                  <a:cubicBezTo>
                    <a:pt x="494" y="854"/>
                    <a:pt x="493" y="853"/>
                    <a:pt x="493" y="853"/>
                  </a:cubicBezTo>
                  <a:cubicBezTo>
                    <a:pt x="493" y="854"/>
                    <a:pt x="492" y="854"/>
                    <a:pt x="492" y="854"/>
                  </a:cubicBezTo>
                  <a:cubicBezTo>
                    <a:pt x="491" y="854"/>
                    <a:pt x="487" y="853"/>
                    <a:pt x="488" y="852"/>
                  </a:cubicBezTo>
                  <a:cubicBezTo>
                    <a:pt x="486" y="856"/>
                    <a:pt x="486" y="860"/>
                    <a:pt x="488" y="864"/>
                  </a:cubicBezTo>
                  <a:cubicBezTo>
                    <a:pt x="489" y="868"/>
                    <a:pt x="494" y="870"/>
                    <a:pt x="496" y="873"/>
                  </a:cubicBezTo>
                  <a:cubicBezTo>
                    <a:pt x="497" y="875"/>
                    <a:pt x="499" y="877"/>
                    <a:pt x="500" y="879"/>
                  </a:cubicBezTo>
                  <a:cubicBezTo>
                    <a:pt x="501" y="881"/>
                    <a:pt x="501" y="883"/>
                    <a:pt x="503" y="885"/>
                  </a:cubicBezTo>
                  <a:cubicBezTo>
                    <a:pt x="504" y="886"/>
                    <a:pt x="508" y="891"/>
                    <a:pt x="507" y="892"/>
                  </a:cubicBezTo>
                  <a:cubicBezTo>
                    <a:pt x="508" y="891"/>
                    <a:pt x="507" y="890"/>
                    <a:pt x="507" y="890"/>
                  </a:cubicBezTo>
                  <a:cubicBezTo>
                    <a:pt x="507" y="891"/>
                    <a:pt x="508" y="892"/>
                    <a:pt x="509" y="893"/>
                  </a:cubicBezTo>
                  <a:cubicBezTo>
                    <a:pt x="510" y="894"/>
                    <a:pt x="510" y="895"/>
                    <a:pt x="510" y="897"/>
                  </a:cubicBezTo>
                  <a:cubicBezTo>
                    <a:pt x="511" y="899"/>
                    <a:pt x="513" y="901"/>
                    <a:pt x="514" y="904"/>
                  </a:cubicBezTo>
                  <a:cubicBezTo>
                    <a:pt x="515" y="906"/>
                    <a:pt x="514" y="909"/>
                    <a:pt x="516" y="909"/>
                  </a:cubicBezTo>
                  <a:cubicBezTo>
                    <a:pt x="517" y="910"/>
                    <a:pt x="517" y="908"/>
                    <a:pt x="518" y="909"/>
                  </a:cubicBezTo>
                  <a:cubicBezTo>
                    <a:pt x="519" y="909"/>
                    <a:pt x="520" y="911"/>
                    <a:pt x="520" y="912"/>
                  </a:cubicBezTo>
                  <a:cubicBezTo>
                    <a:pt x="522" y="913"/>
                    <a:pt x="524" y="917"/>
                    <a:pt x="521" y="918"/>
                  </a:cubicBezTo>
                  <a:cubicBezTo>
                    <a:pt x="519" y="920"/>
                    <a:pt x="518" y="916"/>
                    <a:pt x="517" y="914"/>
                  </a:cubicBezTo>
                  <a:cubicBezTo>
                    <a:pt x="515" y="912"/>
                    <a:pt x="512" y="910"/>
                    <a:pt x="509" y="908"/>
                  </a:cubicBezTo>
                  <a:cubicBezTo>
                    <a:pt x="508" y="907"/>
                    <a:pt x="506" y="906"/>
                    <a:pt x="505" y="905"/>
                  </a:cubicBezTo>
                  <a:cubicBezTo>
                    <a:pt x="505" y="905"/>
                    <a:pt x="505" y="905"/>
                    <a:pt x="504" y="905"/>
                  </a:cubicBezTo>
                  <a:cubicBezTo>
                    <a:pt x="504" y="905"/>
                    <a:pt x="504" y="905"/>
                    <a:pt x="504" y="905"/>
                  </a:cubicBezTo>
                  <a:cubicBezTo>
                    <a:pt x="504" y="905"/>
                    <a:pt x="504" y="902"/>
                    <a:pt x="504" y="901"/>
                  </a:cubicBezTo>
                  <a:cubicBezTo>
                    <a:pt x="505" y="899"/>
                    <a:pt x="505" y="897"/>
                    <a:pt x="503" y="895"/>
                  </a:cubicBezTo>
                  <a:cubicBezTo>
                    <a:pt x="501" y="893"/>
                    <a:pt x="496" y="892"/>
                    <a:pt x="497" y="888"/>
                  </a:cubicBezTo>
                  <a:cubicBezTo>
                    <a:pt x="497" y="889"/>
                    <a:pt x="497" y="890"/>
                    <a:pt x="496" y="890"/>
                  </a:cubicBezTo>
                  <a:cubicBezTo>
                    <a:pt x="495" y="891"/>
                    <a:pt x="493" y="889"/>
                    <a:pt x="492" y="889"/>
                  </a:cubicBezTo>
                  <a:cubicBezTo>
                    <a:pt x="491" y="888"/>
                    <a:pt x="490" y="888"/>
                    <a:pt x="490" y="887"/>
                  </a:cubicBezTo>
                  <a:cubicBezTo>
                    <a:pt x="489" y="887"/>
                    <a:pt x="489" y="885"/>
                    <a:pt x="488" y="885"/>
                  </a:cubicBezTo>
                  <a:cubicBezTo>
                    <a:pt x="486" y="884"/>
                    <a:pt x="484" y="882"/>
                    <a:pt x="487" y="882"/>
                  </a:cubicBezTo>
                  <a:cubicBezTo>
                    <a:pt x="488" y="882"/>
                    <a:pt x="489" y="883"/>
                    <a:pt x="490" y="883"/>
                  </a:cubicBezTo>
                  <a:cubicBezTo>
                    <a:pt x="491" y="883"/>
                    <a:pt x="491" y="884"/>
                    <a:pt x="492" y="884"/>
                  </a:cubicBezTo>
                  <a:cubicBezTo>
                    <a:pt x="492" y="884"/>
                    <a:pt x="492" y="883"/>
                    <a:pt x="493" y="883"/>
                  </a:cubicBezTo>
                  <a:cubicBezTo>
                    <a:pt x="492" y="883"/>
                    <a:pt x="490" y="882"/>
                    <a:pt x="490" y="882"/>
                  </a:cubicBezTo>
                  <a:cubicBezTo>
                    <a:pt x="489" y="880"/>
                    <a:pt x="492" y="878"/>
                    <a:pt x="491" y="876"/>
                  </a:cubicBezTo>
                  <a:cubicBezTo>
                    <a:pt x="490" y="874"/>
                    <a:pt x="488" y="872"/>
                    <a:pt x="486" y="871"/>
                  </a:cubicBezTo>
                  <a:cubicBezTo>
                    <a:pt x="484" y="870"/>
                    <a:pt x="482" y="869"/>
                    <a:pt x="481" y="867"/>
                  </a:cubicBezTo>
                  <a:cubicBezTo>
                    <a:pt x="480" y="867"/>
                    <a:pt x="480" y="866"/>
                    <a:pt x="480" y="865"/>
                  </a:cubicBezTo>
                  <a:cubicBezTo>
                    <a:pt x="480" y="864"/>
                    <a:pt x="479" y="863"/>
                    <a:pt x="478" y="862"/>
                  </a:cubicBezTo>
                  <a:cubicBezTo>
                    <a:pt x="478" y="862"/>
                    <a:pt x="478" y="861"/>
                    <a:pt x="478" y="860"/>
                  </a:cubicBezTo>
                  <a:cubicBezTo>
                    <a:pt x="477" y="858"/>
                    <a:pt x="476" y="857"/>
                    <a:pt x="475" y="855"/>
                  </a:cubicBezTo>
                  <a:cubicBezTo>
                    <a:pt x="474" y="853"/>
                    <a:pt x="474" y="851"/>
                    <a:pt x="472" y="849"/>
                  </a:cubicBezTo>
                  <a:cubicBezTo>
                    <a:pt x="470" y="845"/>
                    <a:pt x="470" y="841"/>
                    <a:pt x="467" y="838"/>
                  </a:cubicBezTo>
                  <a:cubicBezTo>
                    <a:pt x="465" y="837"/>
                    <a:pt x="464" y="837"/>
                    <a:pt x="462" y="835"/>
                  </a:cubicBezTo>
                  <a:cubicBezTo>
                    <a:pt x="461" y="834"/>
                    <a:pt x="460" y="834"/>
                    <a:pt x="458" y="833"/>
                  </a:cubicBezTo>
                  <a:cubicBezTo>
                    <a:pt x="456" y="833"/>
                    <a:pt x="455" y="832"/>
                    <a:pt x="453" y="831"/>
                  </a:cubicBezTo>
                  <a:cubicBezTo>
                    <a:pt x="451" y="831"/>
                    <a:pt x="449" y="831"/>
                    <a:pt x="448" y="830"/>
                  </a:cubicBezTo>
                  <a:cubicBezTo>
                    <a:pt x="448" y="829"/>
                    <a:pt x="448" y="827"/>
                    <a:pt x="447" y="826"/>
                  </a:cubicBezTo>
                  <a:cubicBezTo>
                    <a:pt x="447" y="825"/>
                    <a:pt x="446" y="823"/>
                    <a:pt x="445" y="822"/>
                  </a:cubicBezTo>
                  <a:cubicBezTo>
                    <a:pt x="443" y="820"/>
                    <a:pt x="440" y="817"/>
                    <a:pt x="439" y="814"/>
                  </a:cubicBezTo>
                  <a:cubicBezTo>
                    <a:pt x="439" y="812"/>
                    <a:pt x="439" y="811"/>
                    <a:pt x="438" y="810"/>
                  </a:cubicBezTo>
                  <a:cubicBezTo>
                    <a:pt x="437" y="808"/>
                    <a:pt x="435" y="808"/>
                    <a:pt x="435" y="806"/>
                  </a:cubicBezTo>
                  <a:cubicBezTo>
                    <a:pt x="435" y="805"/>
                    <a:pt x="436" y="800"/>
                    <a:pt x="436" y="800"/>
                  </a:cubicBezTo>
                  <a:cubicBezTo>
                    <a:pt x="435" y="800"/>
                    <a:pt x="435" y="802"/>
                    <a:pt x="434" y="802"/>
                  </a:cubicBezTo>
                  <a:cubicBezTo>
                    <a:pt x="434" y="802"/>
                    <a:pt x="432" y="801"/>
                    <a:pt x="432" y="800"/>
                  </a:cubicBezTo>
                  <a:cubicBezTo>
                    <a:pt x="430" y="798"/>
                    <a:pt x="429" y="796"/>
                    <a:pt x="428" y="793"/>
                  </a:cubicBezTo>
                  <a:cubicBezTo>
                    <a:pt x="426" y="790"/>
                    <a:pt x="426" y="786"/>
                    <a:pt x="424" y="783"/>
                  </a:cubicBezTo>
                  <a:cubicBezTo>
                    <a:pt x="422" y="779"/>
                    <a:pt x="424" y="777"/>
                    <a:pt x="424" y="773"/>
                  </a:cubicBezTo>
                  <a:cubicBezTo>
                    <a:pt x="425" y="769"/>
                    <a:pt x="423" y="765"/>
                    <a:pt x="422" y="760"/>
                  </a:cubicBezTo>
                  <a:cubicBezTo>
                    <a:pt x="421" y="755"/>
                    <a:pt x="423" y="751"/>
                    <a:pt x="424" y="747"/>
                  </a:cubicBezTo>
                  <a:cubicBezTo>
                    <a:pt x="425" y="742"/>
                    <a:pt x="425" y="736"/>
                    <a:pt x="425" y="731"/>
                  </a:cubicBezTo>
                  <a:cubicBezTo>
                    <a:pt x="425" y="730"/>
                    <a:pt x="425" y="728"/>
                    <a:pt x="426" y="727"/>
                  </a:cubicBezTo>
                  <a:cubicBezTo>
                    <a:pt x="427" y="727"/>
                    <a:pt x="430" y="727"/>
                    <a:pt x="430" y="727"/>
                  </a:cubicBezTo>
                  <a:cubicBezTo>
                    <a:pt x="429" y="726"/>
                    <a:pt x="427" y="727"/>
                    <a:pt x="426" y="726"/>
                  </a:cubicBezTo>
                  <a:cubicBezTo>
                    <a:pt x="425" y="725"/>
                    <a:pt x="426" y="724"/>
                    <a:pt x="425" y="723"/>
                  </a:cubicBezTo>
                  <a:cubicBezTo>
                    <a:pt x="425" y="723"/>
                    <a:pt x="425" y="725"/>
                    <a:pt x="425" y="725"/>
                  </a:cubicBezTo>
                  <a:cubicBezTo>
                    <a:pt x="427" y="725"/>
                    <a:pt x="426" y="722"/>
                    <a:pt x="426" y="721"/>
                  </a:cubicBezTo>
                  <a:cubicBezTo>
                    <a:pt x="425" y="721"/>
                    <a:pt x="425" y="723"/>
                    <a:pt x="424" y="721"/>
                  </a:cubicBezTo>
                  <a:cubicBezTo>
                    <a:pt x="424" y="721"/>
                    <a:pt x="425" y="719"/>
                    <a:pt x="426" y="719"/>
                  </a:cubicBezTo>
                  <a:cubicBezTo>
                    <a:pt x="426" y="719"/>
                    <a:pt x="425" y="718"/>
                    <a:pt x="425" y="718"/>
                  </a:cubicBezTo>
                  <a:cubicBezTo>
                    <a:pt x="423" y="720"/>
                    <a:pt x="423" y="716"/>
                    <a:pt x="423" y="715"/>
                  </a:cubicBezTo>
                  <a:cubicBezTo>
                    <a:pt x="422" y="713"/>
                    <a:pt x="419" y="708"/>
                    <a:pt x="420" y="706"/>
                  </a:cubicBezTo>
                  <a:cubicBezTo>
                    <a:pt x="422" y="705"/>
                    <a:pt x="426" y="708"/>
                    <a:pt x="428" y="708"/>
                  </a:cubicBezTo>
                  <a:cubicBezTo>
                    <a:pt x="428" y="708"/>
                    <a:pt x="433" y="708"/>
                    <a:pt x="433" y="708"/>
                  </a:cubicBezTo>
                  <a:cubicBezTo>
                    <a:pt x="434" y="709"/>
                    <a:pt x="434" y="710"/>
                    <a:pt x="433" y="712"/>
                  </a:cubicBezTo>
                  <a:cubicBezTo>
                    <a:pt x="433" y="712"/>
                    <a:pt x="431" y="713"/>
                    <a:pt x="432" y="714"/>
                  </a:cubicBezTo>
                  <a:cubicBezTo>
                    <a:pt x="433" y="714"/>
                    <a:pt x="434" y="710"/>
                    <a:pt x="435" y="711"/>
                  </a:cubicBezTo>
                  <a:cubicBezTo>
                    <a:pt x="436" y="711"/>
                    <a:pt x="435" y="713"/>
                    <a:pt x="435" y="714"/>
                  </a:cubicBezTo>
                  <a:cubicBezTo>
                    <a:pt x="435" y="714"/>
                    <a:pt x="435" y="716"/>
                    <a:pt x="435" y="715"/>
                  </a:cubicBezTo>
                  <a:cubicBezTo>
                    <a:pt x="435" y="715"/>
                    <a:pt x="435" y="716"/>
                    <a:pt x="434" y="716"/>
                  </a:cubicBezTo>
                  <a:cubicBezTo>
                    <a:pt x="434" y="716"/>
                    <a:pt x="434" y="716"/>
                    <a:pt x="434" y="716"/>
                  </a:cubicBezTo>
                  <a:cubicBezTo>
                    <a:pt x="433" y="716"/>
                    <a:pt x="434" y="716"/>
                    <a:pt x="434" y="717"/>
                  </a:cubicBezTo>
                  <a:cubicBezTo>
                    <a:pt x="434" y="717"/>
                    <a:pt x="433" y="715"/>
                    <a:pt x="432" y="715"/>
                  </a:cubicBezTo>
                  <a:cubicBezTo>
                    <a:pt x="432" y="715"/>
                    <a:pt x="432" y="718"/>
                    <a:pt x="432" y="718"/>
                  </a:cubicBezTo>
                  <a:cubicBezTo>
                    <a:pt x="434" y="719"/>
                    <a:pt x="436" y="717"/>
                    <a:pt x="436" y="716"/>
                  </a:cubicBezTo>
                  <a:cubicBezTo>
                    <a:pt x="437" y="714"/>
                    <a:pt x="436" y="712"/>
                    <a:pt x="436" y="710"/>
                  </a:cubicBezTo>
                  <a:cubicBezTo>
                    <a:pt x="436" y="709"/>
                    <a:pt x="436" y="708"/>
                    <a:pt x="436" y="707"/>
                  </a:cubicBezTo>
                  <a:cubicBezTo>
                    <a:pt x="436" y="707"/>
                    <a:pt x="435" y="706"/>
                    <a:pt x="435" y="705"/>
                  </a:cubicBezTo>
                  <a:cubicBezTo>
                    <a:pt x="435" y="706"/>
                    <a:pt x="434" y="709"/>
                    <a:pt x="433" y="707"/>
                  </a:cubicBezTo>
                  <a:cubicBezTo>
                    <a:pt x="433" y="706"/>
                    <a:pt x="435" y="704"/>
                    <a:pt x="435" y="703"/>
                  </a:cubicBezTo>
                  <a:cubicBezTo>
                    <a:pt x="435" y="702"/>
                    <a:pt x="435" y="702"/>
                    <a:pt x="435" y="701"/>
                  </a:cubicBezTo>
                  <a:cubicBezTo>
                    <a:pt x="434" y="699"/>
                    <a:pt x="433" y="700"/>
                    <a:pt x="432" y="699"/>
                  </a:cubicBezTo>
                  <a:cubicBezTo>
                    <a:pt x="432" y="699"/>
                    <a:pt x="431" y="699"/>
                    <a:pt x="431" y="699"/>
                  </a:cubicBezTo>
                  <a:cubicBezTo>
                    <a:pt x="430" y="698"/>
                    <a:pt x="431" y="697"/>
                    <a:pt x="431" y="697"/>
                  </a:cubicBezTo>
                  <a:cubicBezTo>
                    <a:pt x="431" y="696"/>
                    <a:pt x="429" y="696"/>
                    <a:pt x="429" y="695"/>
                  </a:cubicBezTo>
                  <a:cubicBezTo>
                    <a:pt x="429" y="694"/>
                    <a:pt x="431" y="692"/>
                    <a:pt x="430" y="692"/>
                  </a:cubicBezTo>
                  <a:cubicBezTo>
                    <a:pt x="429" y="692"/>
                    <a:pt x="429" y="694"/>
                    <a:pt x="429" y="694"/>
                  </a:cubicBezTo>
                  <a:cubicBezTo>
                    <a:pt x="428" y="695"/>
                    <a:pt x="426" y="694"/>
                    <a:pt x="425" y="693"/>
                  </a:cubicBezTo>
                  <a:cubicBezTo>
                    <a:pt x="424" y="692"/>
                    <a:pt x="425" y="692"/>
                    <a:pt x="426" y="691"/>
                  </a:cubicBezTo>
                  <a:cubicBezTo>
                    <a:pt x="426" y="690"/>
                    <a:pt x="426" y="690"/>
                    <a:pt x="426" y="690"/>
                  </a:cubicBezTo>
                  <a:cubicBezTo>
                    <a:pt x="426" y="690"/>
                    <a:pt x="427" y="688"/>
                    <a:pt x="427" y="688"/>
                  </a:cubicBezTo>
                  <a:cubicBezTo>
                    <a:pt x="427" y="688"/>
                    <a:pt x="426" y="686"/>
                    <a:pt x="426" y="687"/>
                  </a:cubicBezTo>
                  <a:cubicBezTo>
                    <a:pt x="426" y="688"/>
                    <a:pt x="425" y="691"/>
                    <a:pt x="423" y="691"/>
                  </a:cubicBezTo>
                  <a:cubicBezTo>
                    <a:pt x="422" y="691"/>
                    <a:pt x="420" y="688"/>
                    <a:pt x="419" y="688"/>
                  </a:cubicBezTo>
                  <a:cubicBezTo>
                    <a:pt x="421" y="688"/>
                    <a:pt x="421" y="684"/>
                    <a:pt x="421" y="684"/>
                  </a:cubicBezTo>
                  <a:cubicBezTo>
                    <a:pt x="420" y="684"/>
                    <a:pt x="418" y="686"/>
                    <a:pt x="418" y="683"/>
                  </a:cubicBezTo>
                  <a:cubicBezTo>
                    <a:pt x="418" y="683"/>
                    <a:pt x="420" y="679"/>
                    <a:pt x="419" y="679"/>
                  </a:cubicBezTo>
                  <a:cubicBezTo>
                    <a:pt x="417" y="680"/>
                    <a:pt x="418" y="688"/>
                    <a:pt x="419" y="688"/>
                  </a:cubicBezTo>
                  <a:cubicBezTo>
                    <a:pt x="419" y="688"/>
                    <a:pt x="418" y="687"/>
                    <a:pt x="418" y="687"/>
                  </a:cubicBezTo>
                  <a:cubicBezTo>
                    <a:pt x="417" y="686"/>
                    <a:pt x="417" y="687"/>
                    <a:pt x="417" y="687"/>
                  </a:cubicBezTo>
                  <a:cubicBezTo>
                    <a:pt x="416" y="687"/>
                    <a:pt x="417" y="684"/>
                    <a:pt x="416" y="684"/>
                  </a:cubicBezTo>
                  <a:cubicBezTo>
                    <a:pt x="417" y="684"/>
                    <a:pt x="415" y="685"/>
                    <a:pt x="414" y="685"/>
                  </a:cubicBezTo>
                  <a:cubicBezTo>
                    <a:pt x="413" y="684"/>
                    <a:pt x="416" y="684"/>
                    <a:pt x="415" y="683"/>
                  </a:cubicBezTo>
                  <a:cubicBezTo>
                    <a:pt x="415" y="683"/>
                    <a:pt x="413" y="685"/>
                    <a:pt x="412" y="684"/>
                  </a:cubicBezTo>
                  <a:cubicBezTo>
                    <a:pt x="413" y="684"/>
                    <a:pt x="413" y="684"/>
                    <a:pt x="413" y="683"/>
                  </a:cubicBezTo>
                  <a:cubicBezTo>
                    <a:pt x="412" y="683"/>
                    <a:pt x="412" y="684"/>
                    <a:pt x="411" y="683"/>
                  </a:cubicBezTo>
                  <a:cubicBezTo>
                    <a:pt x="411" y="682"/>
                    <a:pt x="413" y="682"/>
                    <a:pt x="414" y="681"/>
                  </a:cubicBezTo>
                  <a:cubicBezTo>
                    <a:pt x="415" y="681"/>
                    <a:pt x="416" y="678"/>
                    <a:pt x="415" y="678"/>
                  </a:cubicBezTo>
                  <a:cubicBezTo>
                    <a:pt x="414" y="678"/>
                    <a:pt x="414" y="679"/>
                    <a:pt x="414" y="680"/>
                  </a:cubicBezTo>
                  <a:cubicBezTo>
                    <a:pt x="413" y="681"/>
                    <a:pt x="412" y="681"/>
                    <a:pt x="411" y="682"/>
                  </a:cubicBezTo>
                  <a:cubicBezTo>
                    <a:pt x="410" y="681"/>
                    <a:pt x="411" y="681"/>
                    <a:pt x="410" y="680"/>
                  </a:cubicBezTo>
                  <a:cubicBezTo>
                    <a:pt x="410" y="679"/>
                    <a:pt x="409" y="680"/>
                    <a:pt x="408" y="680"/>
                  </a:cubicBezTo>
                  <a:cubicBezTo>
                    <a:pt x="408" y="680"/>
                    <a:pt x="410" y="679"/>
                    <a:pt x="410" y="679"/>
                  </a:cubicBezTo>
                  <a:cubicBezTo>
                    <a:pt x="407" y="679"/>
                    <a:pt x="404" y="680"/>
                    <a:pt x="402" y="678"/>
                  </a:cubicBezTo>
                  <a:cubicBezTo>
                    <a:pt x="401" y="678"/>
                    <a:pt x="400" y="677"/>
                    <a:pt x="400" y="676"/>
                  </a:cubicBezTo>
                  <a:cubicBezTo>
                    <a:pt x="400" y="676"/>
                    <a:pt x="401" y="675"/>
                    <a:pt x="401" y="675"/>
                  </a:cubicBezTo>
                  <a:cubicBezTo>
                    <a:pt x="401" y="674"/>
                    <a:pt x="400" y="675"/>
                    <a:pt x="400" y="674"/>
                  </a:cubicBezTo>
                  <a:cubicBezTo>
                    <a:pt x="400" y="674"/>
                    <a:pt x="404" y="671"/>
                    <a:pt x="403" y="670"/>
                  </a:cubicBezTo>
                  <a:cubicBezTo>
                    <a:pt x="402" y="669"/>
                    <a:pt x="401" y="674"/>
                    <a:pt x="400" y="673"/>
                  </a:cubicBezTo>
                  <a:cubicBezTo>
                    <a:pt x="399" y="672"/>
                    <a:pt x="401" y="668"/>
                    <a:pt x="400" y="668"/>
                  </a:cubicBezTo>
                  <a:cubicBezTo>
                    <a:pt x="399" y="667"/>
                    <a:pt x="399" y="667"/>
                    <a:pt x="400" y="666"/>
                  </a:cubicBezTo>
                  <a:cubicBezTo>
                    <a:pt x="400" y="665"/>
                    <a:pt x="401" y="663"/>
                    <a:pt x="402" y="663"/>
                  </a:cubicBezTo>
                  <a:cubicBezTo>
                    <a:pt x="405" y="663"/>
                    <a:pt x="400" y="666"/>
                    <a:pt x="400" y="667"/>
                  </a:cubicBezTo>
                  <a:cubicBezTo>
                    <a:pt x="401" y="668"/>
                    <a:pt x="405" y="662"/>
                    <a:pt x="406" y="666"/>
                  </a:cubicBezTo>
                  <a:cubicBezTo>
                    <a:pt x="406" y="666"/>
                    <a:pt x="406" y="664"/>
                    <a:pt x="406" y="663"/>
                  </a:cubicBezTo>
                  <a:cubicBezTo>
                    <a:pt x="405" y="663"/>
                    <a:pt x="404" y="663"/>
                    <a:pt x="404" y="662"/>
                  </a:cubicBezTo>
                  <a:cubicBezTo>
                    <a:pt x="403" y="662"/>
                    <a:pt x="406" y="658"/>
                    <a:pt x="405" y="658"/>
                  </a:cubicBezTo>
                  <a:cubicBezTo>
                    <a:pt x="405" y="658"/>
                    <a:pt x="402" y="664"/>
                    <a:pt x="402" y="662"/>
                  </a:cubicBezTo>
                  <a:cubicBezTo>
                    <a:pt x="401" y="662"/>
                    <a:pt x="399" y="665"/>
                    <a:pt x="399" y="665"/>
                  </a:cubicBezTo>
                  <a:cubicBezTo>
                    <a:pt x="398" y="666"/>
                    <a:pt x="398" y="669"/>
                    <a:pt x="398" y="669"/>
                  </a:cubicBezTo>
                  <a:cubicBezTo>
                    <a:pt x="397" y="669"/>
                    <a:pt x="398" y="667"/>
                    <a:pt x="397" y="666"/>
                  </a:cubicBezTo>
                  <a:cubicBezTo>
                    <a:pt x="397" y="667"/>
                    <a:pt x="394" y="666"/>
                    <a:pt x="396" y="665"/>
                  </a:cubicBezTo>
                  <a:cubicBezTo>
                    <a:pt x="396" y="665"/>
                    <a:pt x="401" y="665"/>
                    <a:pt x="398" y="664"/>
                  </a:cubicBezTo>
                  <a:cubicBezTo>
                    <a:pt x="398" y="664"/>
                    <a:pt x="398" y="665"/>
                    <a:pt x="397" y="665"/>
                  </a:cubicBezTo>
                  <a:cubicBezTo>
                    <a:pt x="397" y="665"/>
                    <a:pt x="397" y="660"/>
                    <a:pt x="399" y="662"/>
                  </a:cubicBezTo>
                  <a:cubicBezTo>
                    <a:pt x="398" y="662"/>
                    <a:pt x="399" y="662"/>
                    <a:pt x="398" y="662"/>
                  </a:cubicBezTo>
                  <a:cubicBezTo>
                    <a:pt x="397" y="663"/>
                    <a:pt x="397" y="664"/>
                    <a:pt x="396" y="664"/>
                  </a:cubicBezTo>
                  <a:cubicBezTo>
                    <a:pt x="395" y="664"/>
                    <a:pt x="398" y="660"/>
                    <a:pt x="398" y="659"/>
                  </a:cubicBezTo>
                  <a:cubicBezTo>
                    <a:pt x="398" y="659"/>
                    <a:pt x="398" y="659"/>
                    <a:pt x="398" y="658"/>
                  </a:cubicBezTo>
                  <a:cubicBezTo>
                    <a:pt x="398" y="658"/>
                    <a:pt x="396" y="663"/>
                    <a:pt x="395" y="664"/>
                  </a:cubicBezTo>
                  <a:cubicBezTo>
                    <a:pt x="396" y="663"/>
                    <a:pt x="395" y="660"/>
                    <a:pt x="396" y="658"/>
                  </a:cubicBezTo>
                  <a:cubicBezTo>
                    <a:pt x="395" y="658"/>
                    <a:pt x="396" y="657"/>
                    <a:pt x="395" y="657"/>
                  </a:cubicBezTo>
                  <a:cubicBezTo>
                    <a:pt x="393" y="658"/>
                    <a:pt x="395" y="661"/>
                    <a:pt x="395" y="663"/>
                  </a:cubicBezTo>
                  <a:cubicBezTo>
                    <a:pt x="395" y="662"/>
                    <a:pt x="393" y="664"/>
                    <a:pt x="394" y="664"/>
                  </a:cubicBezTo>
                  <a:cubicBezTo>
                    <a:pt x="391" y="664"/>
                    <a:pt x="395" y="658"/>
                    <a:pt x="394" y="657"/>
                  </a:cubicBezTo>
                  <a:cubicBezTo>
                    <a:pt x="393" y="659"/>
                    <a:pt x="393" y="661"/>
                    <a:pt x="391" y="659"/>
                  </a:cubicBezTo>
                  <a:cubicBezTo>
                    <a:pt x="390" y="658"/>
                    <a:pt x="391" y="655"/>
                    <a:pt x="391" y="653"/>
                  </a:cubicBezTo>
                  <a:cubicBezTo>
                    <a:pt x="393" y="654"/>
                    <a:pt x="392" y="651"/>
                    <a:pt x="393" y="651"/>
                  </a:cubicBezTo>
                  <a:cubicBezTo>
                    <a:pt x="394" y="651"/>
                    <a:pt x="394" y="652"/>
                    <a:pt x="396" y="652"/>
                  </a:cubicBezTo>
                  <a:cubicBezTo>
                    <a:pt x="397" y="652"/>
                    <a:pt x="398" y="653"/>
                    <a:pt x="399" y="652"/>
                  </a:cubicBezTo>
                  <a:cubicBezTo>
                    <a:pt x="397" y="651"/>
                    <a:pt x="395" y="652"/>
                    <a:pt x="393" y="649"/>
                  </a:cubicBezTo>
                  <a:cubicBezTo>
                    <a:pt x="392" y="648"/>
                    <a:pt x="394" y="647"/>
                    <a:pt x="394" y="646"/>
                  </a:cubicBezTo>
                  <a:cubicBezTo>
                    <a:pt x="394" y="646"/>
                    <a:pt x="391" y="648"/>
                    <a:pt x="391" y="649"/>
                  </a:cubicBezTo>
                  <a:cubicBezTo>
                    <a:pt x="390" y="650"/>
                    <a:pt x="390" y="650"/>
                    <a:pt x="390" y="651"/>
                  </a:cubicBezTo>
                  <a:cubicBezTo>
                    <a:pt x="389" y="652"/>
                    <a:pt x="388" y="653"/>
                    <a:pt x="388" y="654"/>
                  </a:cubicBezTo>
                  <a:cubicBezTo>
                    <a:pt x="386" y="654"/>
                    <a:pt x="385" y="648"/>
                    <a:pt x="384" y="649"/>
                  </a:cubicBezTo>
                  <a:cubicBezTo>
                    <a:pt x="384" y="649"/>
                    <a:pt x="384" y="650"/>
                    <a:pt x="384" y="650"/>
                  </a:cubicBezTo>
                  <a:cubicBezTo>
                    <a:pt x="384" y="651"/>
                    <a:pt x="383" y="649"/>
                    <a:pt x="383" y="648"/>
                  </a:cubicBezTo>
                  <a:cubicBezTo>
                    <a:pt x="383" y="647"/>
                    <a:pt x="384" y="648"/>
                    <a:pt x="383" y="647"/>
                  </a:cubicBezTo>
                  <a:cubicBezTo>
                    <a:pt x="383" y="647"/>
                    <a:pt x="387" y="648"/>
                    <a:pt x="387" y="649"/>
                  </a:cubicBezTo>
                  <a:cubicBezTo>
                    <a:pt x="387" y="648"/>
                    <a:pt x="386" y="648"/>
                    <a:pt x="385" y="647"/>
                  </a:cubicBezTo>
                  <a:cubicBezTo>
                    <a:pt x="385" y="646"/>
                    <a:pt x="385" y="646"/>
                    <a:pt x="385" y="645"/>
                  </a:cubicBezTo>
                  <a:cubicBezTo>
                    <a:pt x="385" y="643"/>
                    <a:pt x="385" y="643"/>
                    <a:pt x="384" y="644"/>
                  </a:cubicBezTo>
                  <a:cubicBezTo>
                    <a:pt x="383" y="644"/>
                    <a:pt x="383" y="641"/>
                    <a:pt x="383" y="641"/>
                  </a:cubicBezTo>
                  <a:cubicBezTo>
                    <a:pt x="383" y="641"/>
                    <a:pt x="382" y="642"/>
                    <a:pt x="382" y="641"/>
                  </a:cubicBezTo>
                  <a:cubicBezTo>
                    <a:pt x="382" y="640"/>
                    <a:pt x="382" y="639"/>
                    <a:pt x="383" y="639"/>
                  </a:cubicBezTo>
                  <a:cubicBezTo>
                    <a:pt x="383" y="639"/>
                    <a:pt x="383" y="641"/>
                    <a:pt x="384" y="640"/>
                  </a:cubicBezTo>
                  <a:cubicBezTo>
                    <a:pt x="385" y="640"/>
                    <a:pt x="383" y="639"/>
                    <a:pt x="383" y="639"/>
                  </a:cubicBezTo>
                  <a:cubicBezTo>
                    <a:pt x="382" y="638"/>
                    <a:pt x="382" y="637"/>
                    <a:pt x="383" y="636"/>
                  </a:cubicBezTo>
                  <a:cubicBezTo>
                    <a:pt x="383" y="636"/>
                    <a:pt x="386" y="633"/>
                    <a:pt x="387" y="633"/>
                  </a:cubicBezTo>
                  <a:cubicBezTo>
                    <a:pt x="386" y="633"/>
                    <a:pt x="386" y="634"/>
                    <a:pt x="385" y="634"/>
                  </a:cubicBezTo>
                  <a:cubicBezTo>
                    <a:pt x="385" y="633"/>
                    <a:pt x="389" y="628"/>
                    <a:pt x="386" y="627"/>
                  </a:cubicBezTo>
                  <a:cubicBezTo>
                    <a:pt x="386" y="629"/>
                    <a:pt x="386" y="632"/>
                    <a:pt x="384" y="634"/>
                  </a:cubicBezTo>
                  <a:cubicBezTo>
                    <a:pt x="384" y="633"/>
                    <a:pt x="385" y="628"/>
                    <a:pt x="385" y="627"/>
                  </a:cubicBezTo>
                  <a:cubicBezTo>
                    <a:pt x="385" y="623"/>
                    <a:pt x="384" y="623"/>
                    <a:pt x="384" y="627"/>
                  </a:cubicBezTo>
                  <a:cubicBezTo>
                    <a:pt x="384" y="629"/>
                    <a:pt x="385" y="635"/>
                    <a:pt x="381" y="635"/>
                  </a:cubicBezTo>
                  <a:cubicBezTo>
                    <a:pt x="379" y="636"/>
                    <a:pt x="378" y="634"/>
                    <a:pt x="378" y="632"/>
                  </a:cubicBezTo>
                  <a:cubicBezTo>
                    <a:pt x="378" y="631"/>
                    <a:pt x="381" y="630"/>
                    <a:pt x="380" y="630"/>
                  </a:cubicBezTo>
                  <a:cubicBezTo>
                    <a:pt x="378" y="631"/>
                    <a:pt x="379" y="626"/>
                    <a:pt x="379" y="625"/>
                  </a:cubicBezTo>
                  <a:cubicBezTo>
                    <a:pt x="379" y="625"/>
                    <a:pt x="377" y="621"/>
                    <a:pt x="378" y="621"/>
                  </a:cubicBezTo>
                  <a:cubicBezTo>
                    <a:pt x="377" y="621"/>
                    <a:pt x="375" y="622"/>
                    <a:pt x="375" y="623"/>
                  </a:cubicBezTo>
                  <a:cubicBezTo>
                    <a:pt x="375" y="622"/>
                    <a:pt x="377" y="624"/>
                    <a:pt x="377" y="624"/>
                  </a:cubicBezTo>
                  <a:cubicBezTo>
                    <a:pt x="378" y="625"/>
                    <a:pt x="378" y="626"/>
                    <a:pt x="378" y="627"/>
                  </a:cubicBezTo>
                  <a:cubicBezTo>
                    <a:pt x="378" y="628"/>
                    <a:pt x="378" y="630"/>
                    <a:pt x="378" y="630"/>
                  </a:cubicBezTo>
                  <a:cubicBezTo>
                    <a:pt x="376" y="632"/>
                    <a:pt x="377" y="630"/>
                    <a:pt x="377" y="629"/>
                  </a:cubicBezTo>
                  <a:cubicBezTo>
                    <a:pt x="376" y="629"/>
                    <a:pt x="376" y="630"/>
                    <a:pt x="376" y="630"/>
                  </a:cubicBezTo>
                  <a:cubicBezTo>
                    <a:pt x="376" y="630"/>
                    <a:pt x="375" y="629"/>
                    <a:pt x="375" y="629"/>
                  </a:cubicBezTo>
                  <a:cubicBezTo>
                    <a:pt x="375" y="629"/>
                    <a:pt x="375" y="628"/>
                    <a:pt x="374" y="629"/>
                  </a:cubicBezTo>
                  <a:cubicBezTo>
                    <a:pt x="374" y="629"/>
                    <a:pt x="374" y="630"/>
                    <a:pt x="374" y="631"/>
                  </a:cubicBezTo>
                  <a:cubicBezTo>
                    <a:pt x="372" y="633"/>
                    <a:pt x="372" y="628"/>
                    <a:pt x="374" y="627"/>
                  </a:cubicBezTo>
                  <a:cubicBezTo>
                    <a:pt x="372" y="626"/>
                    <a:pt x="375" y="625"/>
                    <a:pt x="374" y="624"/>
                  </a:cubicBezTo>
                  <a:cubicBezTo>
                    <a:pt x="374" y="624"/>
                    <a:pt x="374" y="624"/>
                    <a:pt x="373" y="624"/>
                  </a:cubicBezTo>
                  <a:cubicBezTo>
                    <a:pt x="373" y="624"/>
                    <a:pt x="375" y="623"/>
                    <a:pt x="374" y="623"/>
                  </a:cubicBezTo>
                  <a:cubicBezTo>
                    <a:pt x="374" y="623"/>
                    <a:pt x="374" y="622"/>
                    <a:pt x="374" y="622"/>
                  </a:cubicBezTo>
                  <a:cubicBezTo>
                    <a:pt x="373" y="623"/>
                    <a:pt x="373" y="624"/>
                    <a:pt x="373" y="625"/>
                  </a:cubicBezTo>
                  <a:cubicBezTo>
                    <a:pt x="372" y="625"/>
                    <a:pt x="373" y="626"/>
                    <a:pt x="372" y="626"/>
                  </a:cubicBezTo>
                  <a:cubicBezTo>
                    <a:pt x="370" y="628"/>
                    <a:pt x="371" y="625"/>
                    <a:pt x="371" y="624"/>
                  </a:cubicBezTo>
                  <a:cubicBezTo>
                    <a:pt x="371" y="623"/>
                    <a:pt x="371" y="622"/>
                    <a:pt x="372" y="621"/>
                  </a:cubicBezTo>
                  <a:cubicBezTo>
                    <a:pt x="372" y="621"/>
                    <a:pt x="375" y="619"/>
                    <a:pt x="375" y="619"/>
                  </a:cubicBezTo>
                  <a:cubicBezTo>
                    <a:pt x="374" y="618"/>
                    <a:pt x="371" y="619"/>
                    <a:pt x="371" y="619"/>
                  </a:cubicBezTo>
                  <a:cubicBezTo>
                    <a:pt x="370" y="620"/>
                    <a:pt x="370" y="623"/>
                    <a:pt x="369" y="623"/>
                  </a:cubicBezTo>
                  <a:cubicBezTo>
                    <a:pt x="369" y="623"/>
                    <a:pt x="367" y="621"/>
                    <a:pt x="367" y="621"/>
                  </a:cubicBezTo>
                  <a:cubicBezTo>
                    <a:pt x="367" y="620"/>
                    <a:pt x="367" y="616"/>
                    <a:pt x="368" y="617"/>
                  </a:cubicBezTo>
                  <a:cubicBezTo>
                    <a:pt x="370" y="618"/>
                    <a:pt x="368" y="619"/>
                    <a:pt x="368" y="620"/>
                  </a:cubicBezTo>
                  <a:cubicBezTo>
                    <a:pt x="368" y="620"/>
                    <a:pt x="369" y="619"/>
                    <a:pt x="369" y="619"/>
                  </a:cubicBezTo>
                  <a:cubicBezTo>
                    <a:pt x="370" y="618"/>
                    <a:pt x="369" y="617"/>
                    <a:pt x="369" y="616"/>
                  </a:cubicBezTo>
                  <a:cubicBezTo>
                    <a:pt x="369" y="616"/>
                    <a:pt x="371" y="617"/>
                    <a:pt x="371" y="618"/>
                  </a:cubicBezTo>
                  <a:cubicBezTo>
                    <a:pt x="371" y="616"/>
                    <a:pt x="369" y="615"/>
                    <a:pt x="368" y="614"/>
                  </a:cubicBezTo>
                  <a:cubicBezTo>
                    <a:pt x="367" y="613"/>
                    <a:pt x="366" y="612"/>
                    <a:pt x="366" y="611"/>
                  </a:cubicBezTo>
                  <a:cubicBezTo>
                    <a:pt x="366" y="611"/>
                    <a:pt x="367" y="609"/>
                    <a:pt x="366" y="608"/>
                  </a:cubicBezTo>
                  <a:cubicBezTo>
                    <a:pt x="366" y="609"/>
                    <a:pt x="363" y="608"/>
                    <a:pt x="364" y="609"/>
                  </a:cubicBezTo>
                  <a:cubicBezTo>
                    <a:pt x="364" y="608"/>
                    <a:pt x="364" y="608"/>
                    <a:pt x="364" y="608"/>
                  </a:cubicBezTo>
                  <a:cubicBezTo>
                    <a:pt x="364" y="608"/>
                    <a:pt x="361" y="609"/>
                    <a:pt x="362" y="607"/>
                  </a:cubicBezTo>
                  <a:cubicBezTo>
                    <a:pt x="362" y="606"/>
                    <a:pt x="364" y="606"/>
                    <a:pt x="364" y="606"/>
                  </a:cubicBezTo>
                  <a:cubicBezTo>
                    <a:pt x="364" y="605"/>
                    <a:pt x="361" y="606"/>
                    <a:pt x="363" y="604"/>
                  </a:cubicBezTo>
                  <a:cubicBezTo>
                    <a:pt x="362" y="604"/>
                    <a:pt x="362" y="604"/>
                    <a:pt x="361" y="604"/>
                  </a:cubicBezTo>
                  <a:cubicBezTo>
                    <a:pt x="361" y="603"/>
                    <a:pt x="361" y="603"/>
                    <a:pt x="361" y="603"/>
                  </a:cubicBezTo>
                  <a:cubicBezTo>
                    <a:pt x="361" y="602"/>
                    <a:pt x="360" y="601"/>
                    <a:pt x="362" y="601"/>
                  </a:cubicBezTo>
                  <a:cubicBezTo>
                    <a:pt x="363" y="601"/>
                    <a:pt x="364" y="603"/>
                    <a:pt x="365" y="603"/>
                  </a:cubicBezTo>
                  <a:cubicBezTo>
                    <a:pt x="364" y="603"/>
                    <a:pt x="362" y="601"/>
                    <a:pt x="361" y="600"/>
                  </a:cubicBezTo>
                  <a:cubicBezTo>
                    <a:pt x="361" y="599"/>
                    <a:pt x="363" y="597"/>
                    <a:pt x="364" y="599"/>
                  </a:cubicBezTo>
                  <a:cubicBezTo>
                    <a:pt x="363" y="595"/>
                    <a:pt x="360" y="600"/>
                    <a:pt x="360" y="600"/>
                  </a:cubicBezTo>
                  <a:cubicBezTo>
                    <a:pt x="360" y="600"/>
                    <a:pt x="360" y="596"/>
                    <a:pt x="360" y="596"/>
                  </a:cubicBezTo>
                  <a:cubicBezTo>
                    <a:pt x="359" y="596"/>
                    <a:pt x="360" y="598"/>
                    <a:pt x="358" y="597"/>
                  </a:cubicBezTo>
                  <a:cubicBezTo>
                    <a:pt x="358" y="597"/>
                    <a:pt x="358" y="596"/>
                    <a:pt x="358" y="595"/>
                  </a:cubicBezTo>
                  <a:cubicBezTo>
                    <a:pt x="358" y="595"/>
                    <a:pt x="358" y="591"/>
                    <a:pt x="359" y="591"/>
                  </a:cubicBezTo>
                  <a:cubicBezTo>
                    <a:pt x="358" y="592"/>
                    <a:pt x="358" y="594"/>
                    <a:pt x="357" y="594"/>
                  </a:cubicBezTo>
                  <a:cubicBezTo>
                    <a:pt x="357" y="594"/>
                    <a:pt x="356" y="593"/>
                    <a:pt x="356" y="593"/>
                  </a:cubicBezTo>
                  <a:cubicBezTo>
                    <a:pt x="356" y="594"/>
                    <a:pt x="356" y="594"/>
                    <a:pt x="356" y="594"/>
                  </a:cubicBezTo>
                  <a:cubicBezTo>
                    <a:pt x="356" y="594"/>
                    <a:pt x="355" y="594"/>
                    <a:pt x="355" y="594"/>
                  </a:cubicBezTo>
                  <a:cubicBezTo>
                    <a:pt x="354" y="594"/>
                    <a:pt x="354" y="593"/>
                    <a:pt x="353" y="592"/>
                  </a:cubicBezTo>
                  <a:cubicBezTo>
                    <a:pt x="352" y="590"/>
                    <a:pt x="352" y="589"/>
                    <a:pt x="352" y="587"/>
                  </a:cubicBezTo>
                  <a:cubicBezTo>
                    <a:pt x="351" y="588"/>
                    <a:pt x="348" y="581"/>
                    <a:pt x="349" y="580"/>
                  </a:cubicBezTo>
                  <a:cubicBezTo>
                    <a:pt x="348" y="580"/>
                    <a:pt x="349" y="582"/>
                    <a:pt x="349" y="582"/>
                  </a:cubicBezTo>
                  <a:cubicBezTo>
                    <a:pt x="349" y="582"/>
                    <a:pt x="348" y="581"/>
                    <a:pt x="347" y="580"/>
                  </a:cubicBezTo>
                  <a:cubicBezTo>
                    <a:pt x="346" y="581"/>
                    <a:pt x="348" y="582"/>
                    <a:pt x="349" y="583"/>
                  </a:cubicBezTo>
                  <a:cubicBezTo>
                    <a:pt x="349" y="583"/>
                    <a:pt x="348" y="585"/>
                    <a:pt x="349" y="585"/>
                  </a:cubicBezTo>
                  <a:cubicBezTo>
                    <a:pt x="350" y="586"/>
                    <a:pt x="350" y="588"/>
                    <a:pt x="351" y="589"/>
                  </a:cubicBezTo>
                  <a:cubicBezTo>
                    <a:pt x="350" y="589"/>
                    <a:pt x="352" y="594"/>
                    <a:pt x="351" y="594"/>
                  </a:cubicBezTo>
                  <a:cubicBezTo>
                    <a:pt x="349" y="595"/>
                    <a:pt x="349" y="591"/>
                    <a:pt x="348" y="591"/>
                  </a:cubicBezTo>
                  <a:cubicBezTo>
                    <a:pt x="348" y="592"/>
                    <a:pt x="348" y="592"/>
                    <a:pt x="348" y="592"/>
                  </a:cubicBezTo>
                  <a:cubicBezTo>
                    <a:pt x="347" y="592"/>
                    <a:pt x="347" y="592"/>
                    <a:pt x="347" y="593"/>
                  </a:cubicBezTo>
                  <a:cubicBezTo>
                    <a:pt x="347" y="592"/>
                    <a:pt x="346" y="592"/>
                    <a:pt x="345" y="591"/>
                  </a:cubicBezTo>
                  <a:cubicBezTo>
                    <a:pt x="346" y="591"/>
                    <a:pt x="344" y="585"/>
                    <a:pt x="344" y="584"/>
                  </a:cubicBezTo>
                  <a:cubicBezTo>
                    <a:pt x="343" y="586"/>
                    <a:pt x="344" y="588"/>
                    <a:pt x="342" y="586"/>
                  </a:cubicBezTo>
                  <a:cubicBezTo>
                    <a:pt x="342" y="586"/>
                    <a:pt x="342" y="585"/>
                    <a:pt x="342" y="585"/>
                  </a:cubicBezTo>
                  <a:cubicBezTo>
                    <a:pt x="341" y="585"/>
                    <a:pt x="341" y="585"/>
                    <a:pt x="341" y="585"/>
                  </a:cubicBezTo>
                  <a:cubicBezTo>
                    <a:pt x="340" y="585"/>
                    <a:pt x="338" y="584"/>
                    <a:pt x="338" y="584"/>
                  </a:cubicBezTo>
                  <a:cubicBezTo>
                    <a:pt x="337" y="585"/>
                    <a:pt x="338" y="585"/>
                    <a:pt x="337" y="586"/>
                  </a:cubicBezTo>
                  <a:cubicBezTo>
                    <a:pt x="338" y="586"/>
                    <a:pt x="340" y="586"/>
                    <a:pt x="341" y="587"/>
                  </a:cubicBezTo>
                  <a:cubicBezTo>
                    <a:pt x="342" y="588"/>
                    <a:pt x="341" y="588"/>
                    <a:pt x="341" y="590"/>
                  </a:cubicBezTo>
                  <a:cubicBezTo>
                    <a:pt x="345" y="588"/>
                    <a:pt x="344" y="591"/>
                    <a:pt x="343" y="593"/>
                  </a:cubicBezTo>
                  <a:cubicBezTo>
                    <a:pt x="343" y="593"/>
                    <a:pt x="342" y="593"/>
                    <a:pt x="342" y="592"/>
                  </a:cubicBezTo>
                  <a:cubicBezTo>
                    <a:pt x="341" y="592"/>
                    <a:pt x="342" y="593"/>
                    <a:pt x="342" y="593"/>
                  </a:cubicBezTo>
                  <a:cubicBezTo>
                    <a:pt x="341" y="594"/>
                    <a:pt x="341" y="593"/>
                    <a:pt x="341" y="594"/>
                  </a:cubicBezTo>
                  <a:cubicBezTo>
                    <a:pt x="341" y="594"/>
                    <a:pt x="334" y="589"/>
                    <a:pt x="333" y="588"/>
                  </a:cubicBezTo>
                  <a:cubicBezTo>
                    <a:pt x="332" y="587"/>
                    <a:pt x="331" y="586"/>
                    <a:pt x="330" y="584"/>
                  </a:cubicBezTo>
                  <a:cubicBezTo>
                    <a:pt x="329" y="584"/>
                    <a:pt x="327" y="582"/>
                    <a:pt x="329" y="582"/>
                  </a:cubicBezTo>
                  <a:cubicBezTo>
                    <a:pt x="327" y="581"/>
                    <a:pt x="324" y="583"/>
                    <a:pt x="324" y="580"/>
                  </a:cubicBezTo>
                  <a:cubicBezTo>
                    <a:pt x="323" y="579"/>
                    <a:pt x="325" y="580"/>
                    <a:pt x="325" y="578"/>
                  </a:cubicBezTo>
                  <a:cubicBezTo>
                    <a:pt x="325" y="578"/>
                    <a:pt x="323" y="579"/>
                    <a:pt x="323" y="579"/>
                  </a:cubicBezTo>
                  <a:cubicBezTo>
                    <a:pt x="321" y="579"/>
                    <a:pt x="320" y="578"/>
                    <a:pt x="319" y="577"/>
                  </a:cubicBezTo>
                  <a:cubicBezTo>
                    <a:pt x="323" y="577"/>
                    <a:pt x="319" y="573"/>
                    <a:pt x="321" y="572"/>
                  </a:cubicBezTo>
                  <a:cubicBezTo>
                    <a:pt x="322" y="572"/>
                    <a:pt x="323" y="576"/>
                    <a:pt x="323" y="577"/>
                  </a:cubicBezTo>
                  <a:cubicBezTo>
                    <a:pt x="323" y="576"/>
                    <a:pt x="322" y="574"/>
                    <a:pt x="324" y="573"/>
                  </a:cubicBezTo>
                  <a:cubicBezTo>
                    <a:pt x="324" y="573"/>
                    <a:pt x="322" y="571"/>
                    <a:pt x="321" y="571"/>
                  </a:cubicBezTo>
                  <a:cubicBezTo>
                    <a:pt x="320" y="571"/>
                    <a:pt x="319" y="573"/>
                    <a:pt x="318" y="574"/>
                  </a:cubicBezTo>
                  <a:cubicBezTo>
                    <a:pt x="316" y="576"/>
                    <a:pt x="310" y="576"/>
                    <a:pt x="309" y="573"/>
                  </a:cubicBezTo>
                  <a:cubicBezTo>
                    <a:pt x="309" y="573"/>
                    <a:pt x="310" y="571"/>
                    <a:pt x="309" y="571"/>
                  </a:cubicBezTo>
                  <a:cubicBezTo>
                    <a:pt x="309" y="571"/>
                    <a:pt x="309" y="570"/>
                    <a:pt x="310" y="570"/>
                  </a:cubicBezTo>
                  <a:cubicBezTo>
                    <a:pt x="310" y="570"/>
                    <a:pt x="310" y="570"/>
                    <a:pt x="311" y="569"/>
                  </a:cubicBezTo>
                  <a:cubicBezTo>
                    <a:pt x="310" y="569"/>
                    <a:pt x="310" y="570"/>
                    <a:pt x="309" y="570"/>
                  </a:cubicBezTo>
                  <a:cubicBezTo>
                    <a:pt x="309" y="568"/>
                    <a:pt x="308" y="571"/>
                    <a:pt x="307" y="572"/>
                  </a:cubicBezTo>
                  <a:cubicBezTo>
                    <a:pt x="305" y="572"/>
                    <a:pt x="303" y="571"/>
                    <a:pt x="302" y="571"/>
                  </a:cubicBezTo>
                  <a:cubicBezTo>
                    <a:pt x="298" y="570"/>
                    <a:pt x="291" y="573"/>
                    <a:pt x="290" y="569"/>
                  </a:cubicBezTo>
                  <a:cubicBezTo>
                    <a:pt x="289" y="569"/>
                    <a:pt x="289" y="569"/>
                    <a:pt x="288" y="569"/>
                  </a:cubicBezTo>
                  <a:cubicBezTo>
                    <a:pt x="287" y="568"/>
                    <a:pt x="286" y="568"/>
                    <a:pt x="286" y="566"/>
                  </a:cubicBezTo>
                  <a:cubicBezTo>
                    <a:pt x="285" y="565"/>
                    <a:pt x="287" y="564"/>
                    <a:pt x="285" y="563"/>
                  </a:cubicBezTo>
                  <a:cubicBezTo>
                    <a:pt x="284" y="563"/>
                    <a:pt x="284" y="566"/>
                    <a:pt x="283" y="566"/>
                  </a:cubicBezTo>
                  <a:cubicBezTo>
                    <a:pt x="282" y="567"/>
                    <a:pt x="283" y="566"/>
                    <a:pt x="281" y="566"/>
                  </a:cubicBezTo>
                  <a:cubicBezTo>
                    <a:pt x="281" y="566"/>
                    <a:pt x="282" y="566"/>
                    <a:pt x="282" y="566"/>
                  </a:cubicBezTo>
                  <a:cubicBezTo>
                    <a:pt x="282" y="566"/>
                    <a:pt x="279" y="566"/>
                    <a:pt x="279" y="565"/>
                  </a:cubicBezTo>
                  <a:cubicBezTo>
                    <a:pt x="279" y="565"/>
                    <a:pt x="281" y="561"/>
                    <a:pt x="281" y="561"/>
                  </a:cubicBezTo>
                  <a:cubicBezTo>
                    <a:pt x="280" y="561"/>
                    <a:pt x="279" y="563"/>
                    <a:pt x="278" y="563"/>
                  </a:cubicBezTo>
                  <a:cubicBezTo>
                    <a:pt x="278" y="563"/>
                    <a:pt x="277" y="563"/>
                    <a:pt x="276" y="562"/>
                  </a:cubicBezTo>
                  <a:cubicBezTo>
                    <a:pt x="276" y="562"/>
                    <a:pt x="277" y="561"/>
                    <a:pt x="278" y="561"/>
                  </a:cubicBezTo>
                  <a:cubicBezTo>
                    <a:pt x="276" y="561"/>
                    <a:pt x="275" y="562"/>
                    <a:pt x="274" y="562"/>
                  </a:cubicBezTo>
                  <a:cubicBezTo>
                    <a:pt x="273" y="562"/>
                    <a:pt x="276" y="560"/>
                    <a:pt x="276" y="559"/>
                  </a:cubicBezTo>
                  <a:cubicBezTo>
                    <a:pt x="275" y="559"/>
                    <a:pt x="273" y="560"/>
                    <a:pt x="274" y="558"/>
                  </a:cubicBezTo>
                  <a:cubicBezTo>
                    <a:pt x="274" y="555"/>
                    <a:pt x="277" y="558"/>
                    <a:pt x="278" y="557"/>
                  </a:cubicBezTo>
                  <a:cubicBezTo>
                    <a:pt x="277" y="556"/>
                    <a:pt x="275" y="556"/>
                    <a:pt x="274" y="556"/>
                  </a:cubicBezTo>
                  <a:cubicBezTo>
                    <a:pt x="273" y="557"/>
                    <a:pt x="272" y="559"/>
                    <a:pt x="271" y="558"/>
                  </a:cubicBezTo>
                  <a:cubicBezTo>
                    <a:pt x="271" y="558"/>
                    <a:pt x="272" y="557"/>
                    <a:pt x="271" y="557"/>
                  </a:cubicBezTo>
                  <a:cubicBezTo>
                    <a:pt x="270" y="557"/>
                    <a:pt x="270" y="558"/>
                    <a:pt x="269" y="559"/>
                  </a:cubicBezTo>
                  <a:cubicBezTo>
                    <a:pt x="270" y="558"/>
                    <a:pt x="266" y="559"/>
                    <a:pt x="267" y="560"/>
                  </a:cubicBezTo>
                  <a:cubicBezTo>
                    <a:pt x="266" y="560"/>
                    <a:pt x="266" y="559"/>
                    <a:pt x="266" y="559"/>
                  </a:cubicBezTo>
                  <a:cubicBezTo>
                    <a:pt x="266" y="558"/>
                    <a:pt x="264" y="562"/>
                    <a:pt x="264" y="559"/>
                  </a:cubicBezTo>
                  <a:cubicBezTo>
                    <a:pt x="264" y="558"/>
                    <a:pt x="266" y="555"/>
                    <a:pt x="267" y="555"/>
                  </a:cubicBezTo>
                  <a:cubicBezTo>
                    <a:pt x="265" y="554"/>
                    <a:pt x="266" y="557"/>
                    <a:pt x="264" y="557"/>
                  </a:cubicBezTo>
                  <a:cubicBezTo>
                    <a:pt x="264" y="556"/>
                    <a:pt x="262" y="557"/>
                    <a:pt x="262" y="557"/>
                  </a:cubicBezTo>
                  <a:cubicBezTo>
                    <a:pt x="263" y="558"/>
                    <a:pt x="264" y="557"/>
                    <a:pt x="262" y="559"/>
                  </a:cubicBezTo>
                  <a:cubicBezTo>
                    <a:pt x="262" y="559"/>
                    <a:pt x="260" y="562"/>
                    <a:pt x="260" y="562"/>
                  </a:cubicBezTo>
                  <a:cubicBezTo>
                    <a:pt x="261" y="562"/>
                    <a:pt x="261" y="561"/>
                    <a:pt x="261" y="561"/>
                  </a:cubicBezTo>
                  <a:cubicBezTo>
                    <a:pt x="262" y="561"/>
                    <a:pt x="261" y="562"/>
                    <a:pt x="262" y="563"/>
                  </a:cubicBezTo>
                  <a:cubicBezTo>
                    <a:pt x="262" y="563"/>
                    <a:pt x="263" y="561"/>
                    <a:pt x="264" y="561"/>
                  </a:cubicBezTo>
                  <a:cubicBezTo>
                    <a:pt x="264" y="562"/>
                    <a:pt x="264" y="562"/>
                    <a:pt x="264" y="562"/>
                  </a:cubicBezTo>
                  <a:cubicBezTo>
                    <a:pt x="264" y="563"/>
                    <a:pt x="263" y="562"/>
                    <a:pt x="263" y="562"/>
                  </a:cubicBezTo>
                  <a:cubicBezTo>
                    <a:pt x="263" y="562"/>
                    <a:pt x="262" y="563"/>
                    <a:pt x="262" y="563"/>
                  </a:cubicBezTo>
                  <a:cubicBezTo>
                    <a:pt x="261" y="564"/>
                    <a:pt x="260" y="564"/>
                    <a:pt x="259" y="565"/>
                  </a:cubicBezTo>
                  <a:cubicBezTo>
                    <a:pt x="260" y="565"/>
                    <a:pt x="260" y="565"/>
                    <a:pt x="260" y="565"/>
                  </a:cubicBezTo>
                  <a:cubicBezTo>
                    <a:pt x="262" y="563"/>
                    <a:pt x="263" y="565"/>
                    <a:pt x="264" y="563"/>
                  </a:cubicBezTo>
                  <a:cubicBezTo>
                    <a:pt x="266" y="564"/>
                    <a:pt x="263" y="569"/>
                    <a:pt x="262" y="567"/>
                  </a:cubicBezTo>
                  <a:cubicBezTo>
                    <a:pt x="262" y="567"/>
                    <a:pt x="262" y="569"/>
                    <a:pt x="262" y="568"/>
                  </a:cubicBezTo>
                  <a:cubicBezTo>
                    <a:pt x="262" y="569"/>
                    <a:pt x="263" y="568"/>
                    <a:pt x="263" y="568"/>
                  </a:cubicBezTo>
                  <a:cubicBezTo>
                    <a:pt x="264" y="568"/>
                    <a:pt x="263" y="569"/>
                    <a:pt x="264" y="570"/>
                  </a:cubicBezTo>
                  <a:cubicBezTo>
                    <a:pt x="264" y="570"/>
                    <a:pt x="264" y="570"/>
                    <a:pt x="265" y="569"/>
                  </a:cubicBezTo>
                  <a:cubicBezTo>
                    <a:pt x="265" y="570"/>
                    <a:pt x="265" y="570"/>
                    <a:pt x="265" y="570"/>
                  </a:cubicBezTo>
                  <a:cubicBezTo>
                    <a:pt x="264" y="570"/>
                    <a:pt x="263" y="571"/>
                    <a:pt x="263" y="571"/>
                  </a:cubicBezTo>
                  <a:cubicBezTo>
                    <a:pt x="262" y="570"/>
                    <a:pt x="263" y="569"/>
                    <a:pt x="262" y="569"/>
                  </a:cubicBezTo>
                  <a:cubicBezTo>
                    <a:pt x="262" y="569"/>
                    <a:pt x="261" y="572"/>
                    <a:pt x="261" y="572"/>
                  </a:cubicBezTo>
                  <a:cubicBezTo>
                    <a:pt x="261" y="571"/>
                    <a:pt x="261" y="571"/>
                    <a:pt x="261" y="571"/>
                  </a:cubicBezTo>
                  <a:cubicBezTo>
                    <a:pt x="260" y="571"/>
                    <a:pt x="258" y="574"/>
                    <a:pt x="257" y="571"/>
                  </a:cubicBezTo>
                  <a:cubicBezTo>
                    <a:pt x="257" y="571"/>
                    <a:pt x="257" y="571"/>
                    <a:pt x="257" y="571"/>
                  </a:cubicBezTo>
                  <a:cubicBezTo>
                    <a:pt x="256" y="571"/>
                    <a:pt x="256" y="572"/>
                    <a:pt x="256" y="573"/>
                  </a:cubicBezTo>
                  <a:cubicBezTo>
                    <a:pt x="255" y="573"/>
                    <a:pt x="256" y="570"/>
                    <a:pt x="255" y="570"/>
                  </a:cubicBezTo>
                  <a:cubicBezTo>
                    <a:pt x="255" y="570"/>
                    <a:pt x="254" y="574"/>
                    <a:pt x="254" y="574"/>
                  </a:cubicBezTo>
                  <a:cubicBezTo>
                    <a:pt x="253" y="575"/>
                    <a:pt x="254" y="572"/>
                    <a:pt x="253" y="572"/>
                  </a:cubicBezTo>
                  <a:cubicBezTo>
                    <a:pt x="252" y="572"/>
                    <a:pt x="253" y="575"/>
                    <a:pt x="252" y="575"/>
                  </a:cubicBezTo>
                  <a:cubicBezTo>
                    <a:pt x="252" y="575"/>
                    <a:pt x="252" y="574"/>
                    <a:pt x="251" y="574"/>
                  </a:cubicBezTo>
                  <a:cubicBezTo>
                    <a:pt x="252" y="574"/>
                    <a:pt x="250" y="578"/>
                    <a:pt x="249" y="578"/>
                  </a:cubicBezTo>
                  <a:cubicBezTo>
                    <a:pt x="247" y="580"/>
                    <a:pt x="249" y="576"/>
                    <a:pt x="250" y="575"/>
                  </a:cubicBezTo>
                  <a:cubicBezTo>
                    <a:pt x="249" y="575"/>
                    <a:pt x="248" y="578"/>
                    <a:pt x="248" y="578"/>
                  </a:cubicBezTo>
                  <a:cubicBezTo>
                    <a:pt x="248" y="578"/>
                    <a:pt x="248" y="577"/>
                    <a:pt x="248" y="577"/>
                  </a:cubicBezTo>
                  <a:cubicBezTo>
                    <a:pt x="247" y="577"/>
                    <a:pt x="245" y="581"/>
                    <a:pt x="245" y="581"/>
                  </a:cubicBezTo>
                  <a:cubicBezTo>
                    <a:pt x="244" y="582"/>
                    <a:pt x="243" y="580"/>
                    <a:pt x="242" y="580"/>
                  </a:cubicBezTo>
                  <a:cubicBezTo>
                    <a:pt x="242" y="580"/>
                    <a:pt x="244" y="581"/>
                    <a:pt x="243" y="582"/>
                  </a:cubicBezTo>
                  <a:cubicBezTo>
                    <a:pt x="242" y="582"/>
                    <a:pt x="240" y="582"/>
                    <a:pt x="239" y="582"/>
                  </a:cubicBezTo>
                  <a:cubicBezTo>
                    <a:pt x="235" y="580"/>
                    <a:pt x="242" y="578"/>
                    <a:pt x="241" y="577"/>
                  </a:cubicBezTo>
                  <a:cubicBezTo>
                    <a:pt x="241" y="577"/>
                    <a:pt x="243" y="577"/>
                    <a:pt x="243" y="577"/>
                  </a:cubicBezTo>
                  <a:cubicBezTo>
                    <a:pt x="243" y="577"/>
                    <a:pt x="244" y="575"/>
                    <a:pt x="244" y="574"/>
                  </a:cubicBezTo>
                  <a:cubicBezTo>
                    <a:pt x="244" y="575"/>
                    <a:pt x="240" y="576"/>
                    <a:pt x="239" y="575"/>
                  </a:cubicBezTo>
                  <a:cubicBezTo>
                    <a:pt x="238" y="572"/>
                    <a:pt x="241" y="569"/>
                    <a:pt x="242" y="567"/>
                  </a:cubicBezTo>
                  <a:cubicBezTo>
                    <a:pt x="243" y="564"/>
                    <a:pt x="243" y="561"/>
                    <a:pt x="245" y="559"/>
                  </a:cubicBezTo>
                  <a:cubicBezTo>
                    <a:pt x="248" y="556"/>
                    <a:pt x="254" y="559"/>
                    <a:pt x="258" y="560"/>
                  </a:cubicBezTo>
                  <a:cubicBezTo>
                    <a:pt x="257" y="557"/>
                    <a:pt x="251" y="558"/>
                    <a:pt x="251" y="555"/>
                  </a:cubicBezTo>
                  <a:cubicBezTo>
                    <a:pt x="251" y="553"/>
                    <a:pt x="255" y="551"/>
                    <a:pt x="257" y="550"/>
                  </a:cubicBezTo>
                  <a:cubicBezTo>
                    <a:pt x="255" y="550"/>
                    <a:pt x="254" y="551"/>
                    <a:pt x="253" y="552"/>
                  </a:cubicBezTo>
                  <a:cubicBezTo>
                    <a:pt x="252" y="553"/>
                    <a:pt x="251" y="555"/>
                    <a:pt x="249" y="555"/>
                  </a:cubicBezTo>
                  <a:cubicBezTo>
                    <a:pt x="248" y="554"/>
                    <a:pt x="249" y="551"/>
                    <a:pt x="247" y="550"/>
                  </a:cubicBezTo>
                  <a:cubicBezTo>
                    <a:pt x="246" y="551"/>
                    <a:pt x="247" y="553"/>
                    <a:pt x="246" y="554"/>
                  </a:cubicBezTo>
                  <a:cubicBezTo>
                    <a:pt x="246" y="555"/>
                    <a:pt x="244" y="556"/>
                    <a:pt x="243" y="556"/>
                  </a:cubicBezTo>
                  <a:cubicBezTo>
                    <a:pt x="242" y="557"/>
                    <a:pt x="241" y="557"/>
                    <a:pt x="240" y="558"/>
                  </a:cubicBezTo>
                  <a:cubicBezTo>
                    <a:pt x="239" y="559"/>
                    <a:pt x="240" y="561"/>
                    <a:pt x="239" y="562"/>
                  </a:cubicBezTo>
                  <a:cubicBezTo>
                    <a:pt x="239" y="561"/>
                    <a:pt x="239" y="561"/>
                    <a:pt x="238" y="561"/>
                  </a:cubicBezTo>
                  <a:cubicBezTo>
                    <a:pt x="238" y="561"/>
                    <a:pt x="238" y="562"/>
                    <a:pt x="238" y="562"/>
                  </a:cubicBezTo>
                  <a:cubicBezTo>
                    <a:pt x="236" y="563"/>
                    <a:pt x="236" y="565"/>
                    <a:pt x="235" y="566"/>
                  </a:cubicBezTo>
                  <a:cubicBezTo>
                    <a:pt x="235" y="567"/>
                    <a:pt x="231" y="569"/>
                    <a:pt x="232" y="568"/>
                  </a:cubicBezTo>
                  <a:cubicBezTo>
                    <a:pt x="231" y="569"/>
                    <a:pt x="234" y="570"/>
                    <a:pt x="233" y="572"/>
                  </a:cubicBezTo>
                  <a:cubicBezTo>
                    <a:pt x="233" y="573"/>
                    <a:pt x="231" y="573"/>
                    <a:pt x="230" y="573"/>
                  </a:cubicBezTo>
                  <a:cubicBezTo>
                    <a:pt x="229" y="573"/>
                    <a:pt x="233" y="575"/>
                    <a:pt x="230" y="576"/>
                  </a:cubicBezTo>
                  <a:cubicBezTo>
                    <a:pt x="228" y="576"/>
                    <a:pt x="229" y="574"/>
                    <a:pt x="228" y="574"/>
                  </a:cubicBezTo>
                  <a:cubicBezTo>
                    <a:pt x="227" y="574"/>
                    <a:pt x="228" y="576"/>
                    <a:pt x="228" y="576"/>
                  </a:cubicBezTo>
                  <a:cubicBezTo>
                    <a:pt x="228" y="576"/>
                    <a:pt x="227" y="576"/>
                    <a:pt x="227" y="576"/>
                  </a:cubicBezTo>
                  <a:cubicBezTo>
                    <a:pt x="228" y="577"/>
                    <a:pt x="225" y="579"/>
                    <a:pt x="224" y="580"/>
                  </a:cubicBezTo>
                  <a:cubicBezTo>
                    <a:pt x="222" y="583"/>
                    <a:pt x="223" y="583"/>
                    <a:pt x="226" y="584"/>
                  </a:cubicBezTo>
                  <a:cubicBezTo>
                    <a:pt x="230" y="585"/>
                    <a:pt x="228" y="587"/>
                    <a:pt x="226" y="589"/>
                  </a:cubicBezTo>
                  <a:cubicBezTo>
                    <a:pt x="225" y="590"/>
                    <a:pt x="225" y="590"/>
                    <a:pt x="225" y="590"/>
                  </a:cubicBezTo>
                  <a:cubicBezTo>
                    <a:pt x="224" y="591"/>
                    <a:pt x="225" y="592"/>
                    <a:pt x="224" y="592"/>
                  </a:cubicBezTo>
                  <a:cubicBezTo>
                    <a:pt x="224" y="593"/>
                    <a:pt x="222" y="593"/>
                    <a:pt x="222" y="594"/>
                  </a:cubicBezTo>
                  <a:cubicBezTo>
                    <a:pt x="222" y="594"/>
                    <a:pt x="223" y="593"/>
                    <a:pt x="223" y="593"/>
                  </a:cubicBezTo>
                  <a:cubicBezTo>
                    <a:pt x="224" y="595"/>
                    <a:pt x="222" y="595"/>
                    <a:pt x="222" y="596"/>
                  </a:cubicBezTo>
                  <a:cubicBezTo>
                    <a:pt x="222" y="596"/>
                    <a:pt x="218" y="597"/>
                    <a:pt x="218" y="597"/>
                  </a:cubicBezTo>
                  <a:cubicBezTo>
                    <a:pt x="218" y="597"/>
                    <a:pt x="218" y="596"/>
                    <a:pt x="218" y="596"/>
                  </a:cubicBezTo>
                  <a:cubicBezTo>
                    <a:pt x="218" y="596"/>
                    <a:pt x="218" y="595"/>
                    <a:pt x="217" y="595"/>
                  </a:cubicBezTo>
                  <a:cubicBezTo>
                    <a:pt x="217" y="595"/>
                    <a:pt x="217" y="597"/>
                    <a:pt x="217" y="598"/>
                  </a:cubicBezTo>
                  <a:cubicBezTo>
                    <a:pt x="217" y="598"/>
                    <a:pt x="216" y="600"/>
                    <a:pt x="216" y="600"/>
                  </a:cubicBezTo>
                  <a:cubicBezTo>
                    <a:pt x="215" y="601"/>
                    <a:pt x="214" y="600"/>
                    <a:pt x="214" y="600"/>
                  </a:cubicBezTo>
                  <a:cubicBezTo>
                    <a:pt x="213" y="601"/>
                    <a:pt x="213" y="603"/>
                    <a:pt x="211" y="604"/>
                  </a:cubicBezTo>
                  <a:cubicBezTo>
                    <a:pt x="210" y="604"/>
                    <a:pt x="208" y="604"/>
                    <a:pt x="208" y="606"/>
                  </a:cubicBezTo>
                  <a:cubicBezTo>
                    <a:pt x="208" y="606"/>
                    <a:pt x="209" y="607"/>
                    <a:pt x="208" y="608"/>
                  </a:cubicBezTo>
                  <a:cubicBezTo>
                    <a:pt x="207" y="610"/>
                    <a:pt x="207" y="609"/>
                    <a:pt x="206" y="609"/>
                  </a:cubicBezTo>
                  <a:cubicBezTo>
                    <a:pt x="205" y="611"/>
                    <a:pt x="205" y="611"/>
                    <a:pt x="203" y="612"/>
                  </a:cubicBezTo>
                  <a:cubicBezTo>
                    <a:pt x="201" y="612"/>
                    <a:pt x="201" y="612"/>
                    <a:pt x="200" y="614"/>
                  </a:cubicBezTo>
                  <a:cubicBezTo>
                    <a:pt x="200" y="614"/>
                    <a:pt x="201" y="614"/>
                    <a:pt x="201" y="614"/>
                  </a:cubicBezTo>
                  <a:cubicBezTo>
                    <a:pt x="201" y="614"/>
                    <a:pt x="192" y="616"/>
                    <a:pt x="193" y="619"/>
                  </a:cubicBezTo>
                  <a:cubicBezTo>
                    <a:pt x="193" y="618"/>
                    <a:pt x="196" y="618"/>
                    <a:pt x="196" y="619"/>
                  </a:cubicBezTo>
                  <a:cubicBezTo>
                    <a:pt x="196" y="619"/>
                    <a:pt x="194" y="622"/>
                    <a:pt x="194" y="622"/>
                  </a:cubicBezTo>
                  <a:cubicBezTo>
                    <a:pt x="194" y="621"/>
                    <a:pt x="194" y="620"/>
                    <a:pt x="194" y="620"/>
                  </a:cubicBezTo>
                  <a:cubicBezTo>
                    <a:pt x="194" y="619"/>
                    <a:pt x="193" y="622"/>
                    <a:pt x="193" y="622"/>
                  </a:cubicBezTo>
                  <a:cubicBezTo>
                    <a:pt x="192" y="621"/>
                    <a:pt x="189" y="623"/>
                    <a:pt x="188" y="624"/>
                  </a:cubicBezTo>
                  <a:cubicBezTo>
                    <a:pt x="188" y="624"/>
                    <a:pt x="188" y="624"/>
                    <a:pt x="187" y="624"/>
                  </a:cubicBezTo>
                  <a:cubicBezTo>
                    <a:pt x="187" y="624"/>
                    <a:pt x="187" y="625"/>
                    <a:pt x="187" y="625"/>
                  </a:cubicBezTo>
                  <a:cubicBezTo>
                    <a:pt x="187" y="625"/>
                    <a:pt x="187" y="627"/>
                    <a:pt x="186" y="627"/>
                  </a:cubicBezTo>
                  <a:cubicBezTo>
                    <a:pt x="186" y="627"/>
                    <a:pt x="187" y="623"/>
                    <a:pt x="184" y="624"/>
                  </a:cubicBezTo>
                  <a:cubicBezTo>
                    <a:pt x="184" y="624"/>
                    <a:pt x="181" y="628"/>
                    <a:pt x="181" y="628"/>
                  </a:cubicBezTo>
                  <a:cubicBezTo>
                    <a:pt x="181" y="627"/>
                    <a:pt x="180" y="627"/>
                    <a:pt x="180" y="627"/>
                  </a:cubicBezTo>
                  <a:cubicBezTo>
                    <a:pt x="179" y="627"/>
                    <a:pt x="179" y="628"/>
                    <a:pt x="180" y="628"/>
                  </a:cubicBezTo>
                  <a:cubicBezTo>
                    <a:pt x="179" y="628"/>
                    <a:pt x="178" y="628"/>
                    <a:pt x="177" y="628"/>
                  </a:cubicBezTo>
                  <a:cubicBezTo>
                    <a:pt x="176" y="628"/>
                    <a:pt x="176" y="629"/>
                    <a:pt x="175" y="629"/>
                  </a:cubicBezTo>
                  <a:cubicBezTo>
                    <a:pt x="173" y="629"/>
                    <a:pt x="176" y="628"/>
                    <a:pt x="176" y="627"/>
                  </a:cubicBezTo>
                  <a:cubicBezTo>
                    <a:pt x="174" y="626"/>
                    <a:pt x="172" y="629"/>
                    <a:pt x="171" y="631"/>
                  </a:cubicBezTo>
                  <a:cubicBezTo>
                    <a:pt x="172" y="630"/>
                    <a:pt x="170" y="632"/>
                    <a:pt x="171" y="632"/>
                  </a:cubicBezTo>
                  <a:cubicBezTo>
                    <a:pt x="170" y="632"/>
                    <a:pt x="171" y="633"/>
                    <a:pt x="170" y="633"/>
                  </a:cubicBezTo>
                  <a:cubicBezTo>
                    <a:pt x="170" y="632"/>
                    <a:pt x="170" y="632"/>
                    <a:pt x="170" y="632"/>
                  </a:cubicBezTo>
                  <a:cubicBezTo>
                    <a:pt x="169" y="631"/>
                    <a:pt x="169" y="633"/>
                    <a:pt x="168" y="633"/>
                  </a:cubicBezTo>
                  <a:cubicBezTo>
                    <a:pt x="167" y="632"/>
                    <a:pt x="167" y="631"/>
                    <a:pt x="167" y="630"/>
                  </a:cubicBezTo>
                  <a:cubicBezTo>
                    <a:pt x="167" y="630"/>
                    <a:pt x="166" y="634"/>
                    <a:pt x="166" y="634"/>
                  </a:cubicBezTo>
                  <a:cubicBezTo>
                    <a:pt x="165" y="634"/>
                    <a:pt x="163" y="632"/>
                    <a:pt x="163" y="633"/>
                  </a:cubicBezTo>
                  <a:cubicBezTo>
                    <a:pt x="165" y="634"/>
                    <a:pt x="162" y="635"/>
                    <a:pt x="162" y="636"/>
                  </a:cubicBezTo>
                  <a:cubicBezTo>
                    <a:pt x="160" y="633"/>
                    <a:pt x="166" y="629"/>
                    <a:pt x="168" y="627"/>
                  </a:cubicBezTo>
                  <a:cubicBezTo>
                    <a:pt x="170" y="626"/>
                    <a:pt x="172" y="623"/>
                    <a:pt x="174" y="623"/>
                  </a:cubicBezTo>
                  <a:cubicBezTo>
                    <a:pt x="177" y="622"/>
                    <a:pt x="178" y="625"/>
                    <a:pt x="179" y="625"/>
                  </a:cubicBezTo>
                  <a:cubicBezTo>
                    <a:pt x="179" y="625"/>
                    <a:pt x="179" y="623"/>
                    <a:pt x="179" y="623"/>
                  </a:cubicBezTo>
                  <a:cubicBezTo>
                    <a:pt x="179" y="623"/>
                    <a:pt x="182" y="625"/>
                    <a:pt x="182" y="624"/>
                  </a:cubicBezTo>
                  <a:cubicBezTo>
                    <a:pt x="182" y="623"/>
                    <a:pt x="180" y="622"/>
                    <a:pt x="181" y="620"/>
                  </a:cubicBezTo>
                  <a:cubicBezTo>
                    <a:pt x="181" y="619"/>
                    <a:pt x="183" y="620"/>
                    <a:pt x="183" y="619"/>
                  </a:cubicBezTo>
                  <a:cubicBezTo>
                    <a:pt x="183" y="619"/>
                    <a:pt x="182" y="618"/>
                    <a:pt x="182" y="618"/>
                  </a:cubicBezTo>
                  <a:cubicBezTo>
                    <a:pt x="184" y="617"/>
                    <a:pt x="186" y="616"/>
                    <a:pt x="188" y="614"/>
                  </a:cubicBezTo>
                  <a:cubicBezTo>
                    <a:pt x="189" y="614"/>
                    <a:pt x="189" y="613"/>
                    <a:pt x="190" y="612"/>
                  </a:cubicBezTo>
                  <a:cubicBezTo>
                    <a:pt x="191" y="612"/>
                    <a:pt x="192" y="612"/>
                    <a:pt x="193" y="612"/>
                  </a:cubicBezTo>
                  <a:cubicBezTo>
                    <a:pt x="194" y="611"/>
                    <a:pt x="194" y="608"/>
                    <a:pt x="195" y="607"/>
                  </a:cubicBezTo>
                  <a:cubicBezTo>
                    <a:pt x="196" y="606"/>
                    <a:pt x="197" y="606"/>
                    <a:pt x="197" y="605"/>
                  </a:cubicBezTo>
                  <a:cubicBezTo>
                    <a:pt x="198" y="605"/>
                    <a:pt x="198" y="603"/>
                    <a:pt x="199" y="603"/>
                  </a:cubicBezTo>
                  <a:cubicBezTo>
                    <a:pt x="199" y="604"/>
                    <a:pt x="201" y="603"/>
                    <a:pt x="201" y="602"/>
                  </a:cubicBezTo>
                  <a:cubicBezTo>
                    <a:pt x="201" y="601"/>
                    <a:pt x="200" y="602"/>
                    <a:pt x="200" y="602"/>
                  </a:cubicBezTo>
                  <a:cubicBezTo>
                    <a:pt x="199" y="599"/>
                    <a:pt x="200" y="596"/>
                    <a:pt x="202" y="594"/>
                  </a:cubicBezTo>
                  <a:cubicBezTo>
                    <a:pt x="202" y="594"/>
                    <a:pt x="202" y="594"/>
                    <a:pt x="201" y="594"/>
                  </a:cubicBezTo>
                  <a:cubicBezTo>
                    <a:pt x="200" y="592"/>
                    <a:pt x="201" y="589"/>
                    <a:pt x="204" y="588"/>
                  </a:cubicBezTo>
                  <a:cubicBezTo>
                    <a:pt x="203" y="588"/>
                    <a:pt x="205" y="586"/>
                    <a:pt x="202" y="586"/>
                  </a:cubicBezTo>
                  <a:cubicBezTo>
                    <a:pt x="200" y="587"/>
                    <a:pt x="199" y="589"/>
                    <a:pt x="197" y="589"/>
                  </a:cubicBezTo>
                  <a:cubicBezTo>
                    <a:pt x="196" y="589"/>
                    <a:pt x="194" y="588"/>
                    <a:pt x="194" y="586"/>
                  </a:cubicBezTo>
                  <a:cubicBezTo>
                    <a:pt x="194" y="582"/>
                    <a:pt x="196" y="586"/>
                    <a:pt x="197" y="586"/>
                  </a:cubicBezTo>
                  <a:cubicBezTo>
                    <a:pt x="197" y="586"/>
                    <a:pt x="198" y="585"/>
                    <a:pt x="198" y="585"/>
                  </a:cubicBezTo>
                  <a:cubicBezTo>
                    <a:pt x="197" y="585"/>
                    <a:pt x="196" y="584"/>
                    <a:pt x="195" y="584"/>
                  </a:cubicBezTo>
                  <a:cubicBezTo>
                    <a:pt x="194" y="584"/>
                    <a:pt x="193" y="585"/>
                    <a:pt x="192" y="586"/>
                  </a:cubicBezTo>
                  <a:cubicBezTo>
                    <a:pt x="192" y="588"/>
                    <a:pt x="193" y="591"/>
                    <a:pt x="192" y="592"/>
                  </a:cubicBezTo>
                  <a:cubicBezTo>
                    <a:pt x="189" y="594"/>
                    <a:pt x="189" y="586"/>
                    <a:pt x="187" y="585"/>
                  </a:cubicBezTo>
                  <a:cubicBezTo>
                    <a:pt x="186" y="585"/>
                    <a:pt x="186" y="587"/>
                    <a:pt x="185" y="587"/>
                  </a:cubicBezTo>
                  <a:cubicBezTo>
                    <a:pt x="184" y="587"/>
                    <a:pt x="184" y="586"/>
                    <a:pt x="184" y="586"/>
                  </a:cubicBezTo>
                  <a:cubicBezTo>
                    <a:pt x="183" y="587"/>
                    <a:pt x="182" y="585"/>
                    <a:pt x="182" y="584"/>
                  </a:cubicBezTo>
                  <a:cubicBezTo>
                    <a:pt x="180" y="585"/>
                    <a:pt x="173" y="592"/>
                    <a:pt x="170" y="589"/>
                  </a:cubicBezTo>
                  <a:cubicBezTo>
                    <a:pt x="170" y="588"/>
                    <a:pt x="174" y="588"/>
                    <a:pt x="173" y="586"/>
                  </a:cubicBezTo>
                  <a:cubicBezTo>
                    <a:pt x="173" y="587"/>
                    <a:pt x="172" y="586"/>
                    <a:pt x="172" y="585"/>
                  </a:cubicBezTo>
                  <a:cubicBezTo>
                    <a:pt x="172" y="584"/>
                    <a:pt x="173" y="584"/>
                    <a:pt x="174" y="583"/>
                  </a:cubicBezTo>
                  <a:cubicBezTo>
                    <a:pt x="173" y="583"/>
                    <a:pt x="172" y="584"/>
                    <a:pt x="171" y="583"/>
                  </a:cubicBezTo>
                  <a:cubicBezTo>
                    <a:pt x="171" y="581"/>
                    <a:pt x="173" y="579"/>
                    <a:pt x="172" y="577"/>
                  </a:cubicBezTo>
                  <a:cubicBezTo>
                    <a:pt x="172" y="575"/>
                    <a:pt x="171" y="574"/>
                    <a:pt x="170" y="572"/>
                  </a:cubicBezTo>
                  <a:cubicBezTo>
                    <a:pt x="169" y="570"/>
                    <a:pt x="168" y="568"/>
                    <a:pt x="168" y="567"/>
                  </a:cubicBezTo>
                  <a:cubicBezTo>
                    <a:pt x="169" y="565"/>
                    <a:pt x="170" y="563"/>
                    <a:pt x="171" y="562"/>
                  </a:cubicBezTo>
                  <a:cubicBezTo>
                    <a:pt x="170" y="561"/>
                    <a:pt x="168" y="563"/>
                    <a:pt x="168" y="564"/>
                  </a:cubicBezTo>
                  <a:cubicBezTo>
                    <a:pt x="167" y="565"/>
                    <a:pt x="167" y="566"/>
                    <a:pt x="167" y="567"/>
                  </a:cubicBezTo>
                  <a:cubicBezTo>
                    <a:pt x="167" y="568"/>
                    <a:pt x="168" y="569"/>
                    <a:pt x="168" y="569"/>
                  </a:cubicBezTo>
                  <a:cubicBezTo>
                    <a:pt x="167" y="571"/>
                    <a:pt x="165" y="572"/>
                    <a:pt x="164" y="573"/>
                  </a:cubicBezTo>
                  <a:cubicBezTo>
                    <a:pt x="162" y="574"/>
                    <a:pt x="160" y="574"/>
                    <a:pt x="158" y="574"/>
                  </a:cubicBezTo>
                  <a:cubicBezTo>
                    <a:pt x="156" y="573"/>
                    <a:pt x="155" y="570"/>
                    <a:pt x="154" y="568"/>
                  </a:cubicBezTo>
                  <a:cubicBezTo>
                    <a:pt x="153" y="568"/>
                    <a:pt x="151" y="567"/>
                    <a:pt x="150" y="566"/>
                  </a:cubicBezTo>
                  <a:cubicBezTo>
                    <a:pt x="150" y="566"/>
                    <a:pt x="151" y="565"/>
                    <a:pt x="151" y="564"/>
                  </a:cubicBezTo>
                  <a:cubicBezTo>
                    <a:pt x="150" y="563"/>
                    <a:pt x="148" y="566"/>
                    <a:pt x="149" y="563"/>
                  </a:cubicBezTo>
                  <a:cubicBezTo>
                    <a:pt x="149" y="562"/>
                    <a:pt x="152" y="561"/>
                    <a:pt x="152" y="560"/>
                  </a:cubicBezTo>
                  <a:cubicBezTo>
                    <a:pt x="151" y="560"/>
                    <a:pt x="151" y="560"/>
                    <a:pt x="151" y="560"/>
                  </a:cubicBezTo>
                  <a:cubicBezTo>
                    <a:pt x="151" y="559"/>
                    <a:pt x="152" y="559"/>
                    <a:pt x="153" y="559"/>
                  </a:cubicBezTo>
                  <a:cubicBezTo>
                    <a:pt x="153" y="561"/>
                    <a:pt x="154" y="560"/>
                    <a:pt x="155" y="560"/>
                  </a:cubicBezTo>
                  <a:cubicBezTo>
                    <a:pt x="156" y="562"/>
                    <a:pt x="155" y="562"/>
                    <a:pt x="155" y="563"/>
                  </a:cubicBezTo>
                  <a:cubicBezTo>
                    <a:pt x="156" y="563"/>
                    <a:pt x="156" y="562"/>
                    <a:pt x="157" y="561"/>
                  </a:cubicBezTo>
                  <a:cubicBezTo>
                    <a:pt x="159" y="561"/>
                    <a:pt x="158" y="562"/>
                    <a:pt x="159" y="562"/>
                  </a:cubicBezTo>
                  <a:cubicBezTo>
                    <a:pt x="160" y="563"/>
                    <a:pt x="160" y="563"/>
                    <a:pt x="160" y="563"/>
                  </a:cubicBezTo>
                  <a:cubicBezTo>
                    <a:pt x="161" y="562"/>
                    <a:pt x="161" y="560"/>
                    <a:pt x="162" y="560"/>
                  </a:cubicBezTo>
                  <a:cubicBezTo>
                    <a:pt x="161" y="559"/>
                    <a:pt x="159" y="560"/>
                    <a:pt x="158" y="559"/>
                  </a:cubicBezTo>
                  <a:cubicBezTo>
                    <a:pt x="158" y="559"/>
                    <a:pt x="160" y="558"/>
                    <a:pt x="159" y="558"/>
                  </a:cubicBezTo>
                  <a:cubicBezTo>
                    <a:pt x="159" y="558"/>
                    <a:pt x="158" y="559"/>
                    <a:pt x="157" y="560"/>
                  </a:cubicBezTo>
                  <a:cubicBezTo>
                    <a:pt x="158" y="559"/>
                    <a:pt x="158" y="557"/>
                    <a:pt x="157" y="557"/>
                  </a:cubicBezTo>
                  <a:cubicBezTo>
                    <a:pt x="157" y="557"/>
                    <a:pt x="156" y="559"/>
                    <a:pt x="156" y="559"/>
                  </a:cubicBezTo>
                  <a:cubicBezTo>
                    <a:pt x="155" y="560"/>
                    <a:pt x="155" y="559"/>
                    <a:pt x="154" y="559"/>
                  </a:cubicBezTo>
                  <a:cubicBezTo>
                    <a:pt x="153" y="559"/>
                    <a:pt x="150" y="557"/>
                    <a:pt x="149" y="558"/>
                  </a:cubicBezTo>
                  <a:cubicBezTo>
                    <a:pt x="150" y="557"/>
                    <a:pt x="152" y="558"/>
                    <a:pt x="153" y="557"/>
                  </a:cubicBezTo>
                  <a:cubicBezTo>
                    <a:pt x="152" y="556"/>
                    <a:pt x="149" y="557"/>
                    <a:pt x="150" y="555"/>
                  </a:cubicBezTo>
                  <a:cubicBezTo>
                    <a:pt x="149" y="555"/>
                    <a:pt x="148" y="555"/>
                    <a:pt x="149" y="554"/>
                  </a:cubicBezTo>
                  <a:cubicBezTo>
                    <a:pt x="147" y="553"/>
                    <a:pt x="149" y="557"/>
                    <a:pt x="147" y="556"/>
                  </a:cubicBezTo>
                  <a:cubicBezTo>
                    <a:pt x="145" y="556"/>
                    <a:pt x="145" y="553"/>
                    <a:pt x="145" y="552"/>
                  </a:cubicBezTo>
                  <a:cubicBezTo>
                    <a:pt x="145" y="551"/>
                    <a:pt x="144" y="551"/>
                    <a:pt x="144" y="550"/>
                  </a:cubicBezTo>
                  <a:cubicBezTo>
                    <a:pt x="143" y="550"/>
                    <a:pt x="142" y="550"/>
                    <a:pt x="143" y="549"/>
                  </a:cubicBezTo>
                  <a:cubicBezTo>
                    <a:pt x="144" y="548"/>
                    <a:pt x="145" y="549"/>
                    <a:pt x="145" y="548"/>
                  </a:cubicBezTo>
                  <a:cubicBezTo>
                    <a:pt x="145" y="547"/>
                    <a:pt x="143" y="547"/>
                    <a:pt x="143" y="546"/>
                  </a:cubicBezTo>
                  <a:cubicBezTo>
                    <a:pt x="144" y="546"/>
                    <a:pt x="146" y="546"/>
                    <a:pt x="146" y="546"/>
                  </a:cubicBezTo>
                  <a:cubicBezTo>
                    <a:pt x="144" y="544"/>
                    <a:pt x="148" y="535"/>
                    <a:pt x="151" y="536"/>
                  </a:cubicBezTo>
                  <a:cubicBezTo>
                    <a:pt x="151" y="536"/>
                    <a:pt x="152" y="537"/>
                    <a:pt x="152" y="537"/>
                  </a:cubicBezTo>
                  <a:cubicBezTo>
                    <a:pt x="152" y="537"/>
                    <a:pt x="154" y="534"/>
                    <a:pt x="154" y="533"/>
                  </a:cubicBezTo>
                  <a:cubicBezTo>
                    <a:pt x="153" y="534"/>
                    <a:pt x="152" y="535"/>
                    <a:pt x="151" y="535"/>
                  </a:cubicBezTo>
                  <a:cubicBezTo>
                    <a:pt x="151" y="534"/>
                    <a:pt x="152" y="530"/>
                    <a:pt x="153" y="530"/>
                  </a:cubicBezTo>
                  <a:cubicBezTo>
                    <a:pt x="155" y="528"/>
                    <a:pt x="155" y="531"/>
                    <a:pt x="157" y="532"/>
                  </a:cubicBezTo>
                  <a:cubicBezTo>
                    <a:pt x="157" y="531"/>
                    <a:pt x="158" y="531"/>
                    <a:pt x="159" y="530"/>
                  </a:cubicBezTo>
                  <a:cubicBezTo>
                    <a:pt x="157" y="530"/>
                    <a:pt x="156" y="529"/>
                    <a:pt x="155" y="529"/>
                  </a:cubicBezTo>
                  <a:cubicBezTo>
                    <a:pt x="155" y="528"/>
                    <a:pt x="154" y="527"/>
                    <a:pt x="154" y="527"/>
                  </a:cubicBezTo>
                  <a:cubicBezTo>
                    <a:pt x="155" y="526"/>
                    <a:pt x="156" y="525"/>
                    <a:pt x="158" y="526"/>
                  </a:cubicBezTo>
                  <a:cubicBezTo>
                    <a:pt x="158" y="526"/>
                    <a:pt x="159" y="528"/>
                    <a:pt x="159" y="528"/>
                  </a:cubicBezTo>
                  <a:cubicBezTo>
                    <a:pt x="160" y="528"/>
                    <a:pt x="159" y="527"/>
                    <a:pt x="159" y="526"/>
                  </a:cubicBezTo>
                  <a:cubicBezTo>
                    <a:pt x="159" y="527"/>
                    <a:pt x="160" y="527"/>
                    <a:pt x="160" y="527"/>
                  </a:cubicBezTo>
                  <a:cubicBezTo>
                    <a:pt x="160" y="528"/>
                    <a:pt x="160" y="528"/>
                    <a:pt x="159" y="528"/>
                  </a:cubicBezTo>
                  <a:cubicBezTo>
                    <a:pt x="161" y="527"/>
                    <a:pt x="162" y="528"/>
                    <a:pt x="164" y="528"/>
                  </a:cubicBezTo>
                  <a:cubicBezTo>
                    <a:pt x="165" y="527"/>
                    <a:pt x="166" y="526"/>
                    <a:pt x="167" y="525"/>
                  </a:cubicBezTo>
                  <a:cubicBezTo>
                    <a:pt x="168" y="524"/>
                    <a:pt x="168" y="523"/>
                    <a:pt x="168" y="522"/>
                  </a:cubicBezTo>
                  <a:cubicBezTo>
                    <a:pt x="169" y="522"/>
                    <a:pt x="170" y="522"/>
                    <a:pt x="171" y="522"/>
                  </a:cubicBezTo>
                  <a:cubicBezTo>
                    <a:pt x="171" y="522"/>
                    <a:pt x="170" y="522"/>
                    <a:pt x="170" y="522"/>
                  </a:cubicBezTo>
                  <a:cubicBezTo>
                    <a:pt x="175" y="524"/>
                    <a:pt x="180" y="520"/>
                    <a:pt x="179" y="515"/>
                  </a:cubicBezTo>
                  <a:cubicBezTo>
                    <a:pt x="179" y="513"/>
                    <a:pt x="178" y="511"/>
                    <a:pt x="177" y="509"/>
                  </a:cubicBezTo>
                  <a:cubicBezTo>
                    <a:pt x="177" y="509"/>
                    <a:pt x="176" y="507"/>
                    <a:pt x="175" y="507"/>
                  </a:cubicBezTo>
                  <a:cubicBezTo>
                    <a:pt x="175" y="507"/>
                    <a:pt x="174" y="508"/>
                    <a:pt x="174" y="508"/>
                  </a:cubicBezTo>
                  <a:cubicBezTo>
                    <a:pt x="173" y="506"/>
                    <a:pt x="177" y="506"/>
                    <a:pt x="178" y="505"/>
                  </a:cubicBezTo>
                  <a:cubicBezTo>
                    <a:pt x="180" y="503"/>
                    <a:pt x="177" y="501"/>
                    <a:pt x="176" y="499"/>
                  </a:cubicBezTo>
                  <a:cubicBezTo>
                    <a:pt x="176" y="500"/>
                    <a:pt x="174" y="503"/>
                    <a:pt x="172" y="502"/>
                  </a:cubicBezTo>
                  <a:cubicBezTo>
                    <a:pt x="172" y="502"/>
                    <a:pt x="171" y="503"/>
                    <a:pt x="171" y="503"/>
                  </a:cubicBezTo>
                  <a:cubicBezTo>
                    <a:pt x="171" y="503"/>
                    <a:pt x="170" y="502"/>
                    <a:pt x="170" y="502"/>
                  </a:cubicBezTo>
                  <a:cubicBezTo>
                    <a:pt x="170" y="503"/>
                    <a:pt x="170" y="503"/>
                    <a:pt x="170" y="503"/>
                  </a:cubicBezTo>
                  <a:cubicBezTo>
                    <a:pt x="168" y="504"/>
                    <a:pt x="167" y="509"/>
                    <a:pt x="166" y="509"/>
                  </a:cubicBezTo>
                  <a:cubicBezTo>
                    <a:pt x="165" y="508"/>
                    <a:pt x="163" y="503"/>
                    <a:pt x="162" y="504"/>
                  </a:cubicBezTo>
                  <a:cubicBezTo>
                    <a:pt x="162" y="504"/>
                    <a:pt x="164" y="507"/>
                    <a:pt x="164" y="507"/>
                  </a:cubicBezTo>
                  <a:cubicBezTo>
                    <a:pt x="163" y="508"/>
                    <a:pt x="161" y="506"/>
                    <a:pt x="160" y="506"/>
                  </a:cubicBezTo>
                  <a:cubicBezTo>
                    <a:pt x="159" y="505"/>
                    <a:pt x="158" y="505"/>
                    <a:pt x="157" y="505"/>
                  </a:cubicBezTo>
                  <a:cubicBezTo>
                    <a:pt x="156" y="505"/>
                    <a:pt x="154" y="507"/>
                    <a:pt x="152" y="506"/>
                  </a:cubicBezTo>
                  <a:cubicBezTo>
                    <a:pt x="150" y="507"/>
                    <a:pt x="147" y="507"/>
                    <a:pt x="145" y="506"/>
                  </a:cubicBezTo>
                  <a:cubicBezTo>
                    <a:pt x="144" y="505"/>
                    <a:pt x="142" y="505"/>
                    <a:pt x="141" y="504"/>
                  </a:cubicBezTo>
                  <a:cubicBezTo>
                    <a:pt x="140" y="503"/>
                    <a:pt x="141" y="502"/>
                    <a:pt x="141" y="502"/>
                  </a:cubicBezTo>
                  <a:cubicBezTo>
                    <a:pt x="141" y="500"/>
                    <a:pt x="139" y="500"/>
                    <a:pt x="139" y="498"/>
                  </a:cubicBezTo>
                  <a:cubicBezTo>
                    <a:pt x="138" y="496"/>
                    <a:pt x="138" y="498"/>
                    <a:pt x="139" y="497"/>
                  </a:cubicBezTo>
                  <a:cubicBezTo>
                    <a:pt x="140" y="495"/>
                    <a:pt x="142" y="494"/>
                    <a:pt x="143" y="495"/>
                  </a:cubicBezTo>
                  <a:cubicBezTo>
                    <a:pt x="144" y="495"/>
                    <a:pt x="148" y="500"/>
                    <a:pt x="148" y="496"/>
                  </a:cubicBezTo>
                  <a:cubicBezTo>
                    <a:pt x="148" y="497"/>
                    <a:pt x="144" y="494"/>
                    <a:pt x="145" y="494"/>
                  </a:cubicBezTo>
                  <a:cubicBezTo>
                    <a:pt x="144" y="494"/>
                    <a:pt x="147" y="496"/>
                    <a:pt x="144" y="495"/>
                  </a:cubicBezTo>
                  <a:cubicBezTo>
                    <a:pt x="143" y="495"/>
                    <a:pt x="142" y="494"/>
                    <a:pt x="141" y="493"/>
                  </a:cubicBezTo>
                  <a:cubicBezTo>
                    <a:pt x="140" y="493"/>
                    <a:pt x="139" y="493"/>
                    <a:pt x="137" y="492"/>
                  </a:cubicBezTo>
                  <a:cubicBezTo>
                    <a:pt x="135" y="492"/>
                    <a:pt x="132" y="492"/>
                    <a:pt x="131" y="490"/>
                  </a:cubicBezTo>
                  <a:cubicBezTo>
                    <a:pt x="130" y="488"/>
                    <a:pt x="130" y="485"/>
                    <a:pt x="132" y="486"/>
                  </a:cubicBezTo>
                  <a:cubicBezTo>
                    <a:pt x="132" y="486"/>
                    <a:pt x="130" y="487"/>
                    <a:pt x="130" y="488"/>
                  </a:cubicBezTo>
                  <a:cubicBezTo>
                    <a:pt x="131" y="489"/>
                    <a:pt x="136" y="485"/>
                    <a:pt x="136" y="484"/>
                  </a:cubicBezTo>
                  <a:cubicBezTo>
                    <a:pt x="136" y="484"/>
                    <a:pt x="137" y="484"/>
                    <a:pt x="137" y="484"/>
                  </a:cubicBezTo>
                  <a:cubicBezTo>
                    <a:pt x="137" y="484"/>
                    <a:pt x="137" y="483"/>
                    <a:pt x="137" y="483"/>
                  </a:cubicBezTo>
                  <a:cubicBezTo>
                    <a:pt x="138" y="482"/>
                    <a:pt x="141" y="480"/>
                    <a:pt x="141" y="480"/>
                  </a:cubicBezTo>
                  <a:cubicBezTo>
                    <a:pt x="143" y="480"/>
                    <a:pt x="143" y="481"/>
                    <a:pt x="145" y="481"/>
                  </a:cubicBezTo>
                  <a:cubicBezTo>
                    <a:pt x="147" y="481"/>
                    <a:pt x="146" y="480"/>
                    <a:pt x="146" y="479"/>
                  </a:cubicBezTo>
                  <a:cubicBezTo>
                    <a:pt x="146" y="478"/>
                    <a:pt x="145" y="478"/>
                    <a:pt x="146" y="476"/>
                  </a:cubicBezTo>
                  <a:cubicBezTo>
                    <a:pt x="146" y="476"/>
                    <a:pt x="149" y="474"/>
                    <a:pt x="150" y="475"/>
                  </a:cubicBezTo>
                  <a:cubicBezTo>
                    <a:pt x="150" y="475"/>
                    <a:pt x="149" y="475"/>
                    <a:pt x="149" y="475"/>
                  </a:cubicBezTo>
                  <a:cubicBezTo>
                    <a:pt x="150" y="475"/>
                    <a:pt x="150" y="475"/>
                    <a:pt x="150" y="476"/>
                  </a:cubicBezTo>
                  <a:cubicBezTo>
                    <a:pt x="151" y="476"/>
                    <a:pt x="152" y="474"/>
                    <a:pt x="152" y="474"/>
                  </a:cubicBezTo>
                  <a:cubicBezTo>
                    <a:pt x="154" y="472"/>
                    <a:pt x="157" y="472"/>
                    <a:pt x="159" y="473"/>
                  </a:cubicBezTo>
                  <a:cubicBezTo>
                    <a:pt x="159" y="473"/>
                    <a:pt x="158" y="473"/>
                    <a:pt x="158" y="473"/>
                  </a:cubicBezTo>
                  <a:cubicBezTo>
                    <a:pt x="161" y="473"/>
                    <a:pt x="158" y="478"/>
                    <a:pt x="157" y="479"/>
                  </a:cubicBezTo>
                  <a:cubicBezTo>
                    <a:pt x="157" y="479"/>
                    <a:pt x="158" y="480"/>
                    <a:pt x="158" y="480"/>
                  </a:cubicBezTo>
                  <a:cubicBezTo>
                    <a:pt x="159" y="480"/>
                    <a:pt x="159" y="481"/>
                    <a:pt x="159" y="482"/>
                  </a:cubicBezTo>
                  <a:cubicBezTo>
                    <a:pt x="162" y="480"/>
                    <a:pt x="168" y="481"/>
                    <a:pt x="172" y="482"/>
                  </a:cubicBezTo>
                  <a:cubicBezTo>
                    <a:pt x="171" y="482"/>
                    <a:pt x="171" y="482"/>
                    <a:pt x="171" y="482"/>
                  </a:cubicBezTo>
                  <a:cubicBezTo>
                    <a:pt x="173" y="483"/>
                    <a:pt x="173" y="479"/>
                    <a:pt x="175" y="479"/>
                  </a:cubicBezTo>
                  <a:cubicBezTo>
                    <a:pt x="177" y="478"/>
                    <a:pt x="176" y="480"/>
                    <a:pt x="177" y="480"/>
                  </a:cubicBezTo>
                  <a:cubicBezTo>
                    <a:pt x="178" y="479"/>
                    <a:pt x="177" y="478"/>
                    <a:pt x="176" y="477"/>
                  </a:cubicBezTo>
                  <a:cubicBezTo>
                    <a:pt x="175" y="476"/>
                    <a:pt x="174" y="477"/>
                    <a:pt x="173" y="476"/>
                  </a:cubicBezTo>
                  <a:cubicBezTo>
                    <a:pt x="171" y="476"/>
                    <a:pt x="171" y="474"/>
                    <a:pt x="170" y="472"/>
                  </a:cubicBezTo>
                  <a:cubicBezTo>
                    <a:pt x="169" y="471"/>
                    <a:pt x="166" y="469"/>
                    <a:pt x="167" y="468"/>
                  </a:cubicBezTo>
                  <a:cubicBezTo>
                    <a:pt x="167" y="465"/>
                    <a:pt x="170" y="468"/>
                    <a:pt x="170" y="469"/>
                  </a:cubicBezTo>
                  <a:cubicBezTo>
                    <a:pt x="171" y="470"/>
                    <a:pt x="170" y="472"/>
                    <a:pt x="172" y="473"/>
                  </a:cubicBezTo>
                  <a:cubicBezTo>
                    <a:pt x="173" y="475"/>
                    <a:pt x="176" y="474"/>
                    <a:pt x="178" y="475"/>
                  </a:cubicBezTo>
                  <a:cubicBezTo>
                    <a:pt x="182" y="477"/>
                    <a:pt x="181" y="476"/>
                    <a:pt x="183" y="474"/>
                  </a:cubicBezTo>
                  <a:cubicBezTo>
                    <a:pt x="183" y="473"/>
                    <a:pt x="183" y="473"/>
                    <a:pt x="184" y="472"/>
                  </a:cubicBezTo>
                  <a:cubicBezTo>
                    <a:pt x="184" y="472"/>
                    <a:pt x="187" y="472"/>
                    <a:pt x="186" y="471"/>
                  </a:cubicBezTo>
                  <a:cubicBezTo>
                    <a:pt x="186" y="471"/>
                    <a:pt x="185" y="472"/>
                    <a:pt x="185" y="472"/>
                  </a:cubicBezTo>
                  <a:cubicBezTo>
                    <a:pt x="184" y="471"/>
                    <a:pt x="179" y="471"/>
                    <a:pt x="178" y="471"/>
                  </a:cubicBezTo>
                  <a:cubicBezTo>
                    <a:pt x="177" y="472"/>
                    <a:pt x="177" y="473"/>
                    <a:pt x="176" y="473"/>
                  </a:cubicBezTo>
                  <a:cubicBezTo>
                    <a:pt x="175" y="473"/>
                    <a:pt x="173" y="473"/>
                    <a:pt x="174" y="472"/>
                  </a:cubicBezTo>
                  <a:cubicBezTo>
                    <a:pt x="171" y="472"/>
                    <a:pt x="171" y="468"/>
                    <a:pt x="173" y="467"/>
                  </a:cubicBezTo>
                  <a:cubicBezTo>
                    <a:pt x="173" y="467"/>
                    <a:pt x="173" y="467"/>
                    <a:pt x="173" y="467"/>
                  </a:cubicBezTo>
                  <a:cubicBezTo>
                    <a:pt x="176" y="465"/>
                    <a:pt x="169" y="465"/>
                    <a:pt x="169" y="465"/>
                  </a:cubicBezTo>
                  <a:cubicBezTo>
                    <a:pt x="169" y="466"/>
                    <a:pt x="168" y="466"/>
                    <a:pt x="168" y="466"/>
                  </a:cubicBezTo>
                  <a:cubicBezTo>
                    <a:pt x="167" y="465"/>
                    <a:pt x="169" y="464"/>
                    <a:pt x="168" y="463"/>
                  </a:cubicBezTo>
                  <a:cubicBezTo>
                    <a:pt x="167" y="463"/>
                    <a:pt x="167" y="463"/>
                    <a:pt x="167" y="463"/>
                  </a:cubicBezTo>
                  <a:cubicBezTo>
                    <a:pt x="167" y="463"/>
                    <a:pt x="167" y="462"/>
                    <a:pt x="167" y="462"/>
                  </a:cubicBezTo>
                  <a:cubicBezTo>
                    <a:pt x="167" y="461"/>
                    <a:pt x="167" y="463"/>
                    <a:pt x="166" y="462"/>
                  </a:cubicBezTo>
                  <a:cubicBezTo>
                    <a:pt x="167" y="463"/>
                    <a:pt x="167" y="463"/>
                    <a:pt x="167" y="463"/>
                  </a:cubicBezTo>
                  <a:cubicBezTo>
                    <a:pt x="167" y="466"/>
                    <a:pt x="160" y="465"/>
                    <a:pt x="159" y="463"/>
                  </a:cubicBezTo>
                  <a:cubicBezTo>
                    <a:pt x="160" y="464"/>
                    <a:pt x="160" y="463"/>
                    <a:pt x="161" y="463"/>
                  </a:cubicBezTo>
                  <a:cubicBezTo>
                    <a:pt x="161" y="463"/>
                    <a:pt x="159" y="462"/>
                    <a:pt x="159" y="461"/>
                  </a:cubicBezTo>
                  <a:cubicBezTo>
                    <a:pt x="159" y="461"/>
                    <a:pt x="158" y="460"/>
                    <a:pt x="158" y="459"/>
                  </a:cubicBezTo>
                  <a:cubicBezTo>
                    <a:pt x="157" y="455"/>
                    <a:pt x="155" y="453"/>
                    <a:pt x="152" y="451"/>
                  </a:cubicBezTo>
                  <a:cubicBezTo>
                    <a:pt x="150" y="449"/>
                    <a:pt x="147" y="448"/>
                    <a:pt x="145" y="445"/>
                  </a:cubicBezTo>
                  <a:cubicBezTo>
                    <a:pt x="143" y="444"/>
                    <a:pt x="142" y="442"/>
                    <a:pt x="139" y="442"/>
                  </a:cubicBezTo>
                  <a:cubicBezTo>
                    <a:pt x="141" y="441"/>
                    <a:pt x="142" y="439"/>
                    <a:pt x="142" y="437"/>
                  </a:cubicBezTo>
                  <a:cubicBezTo>
                    <a:pt x="143" y="436"/>
                    <a:pt x="142" y="433"/>
                    <a:pt x="142" y="432"/>
                  </a:cubicBezTo>
                  <a:cubicBezTo>
                    <a:pt x="143" y="431"/>
                    <a:pt x="145" y="432"/>
                    <a:pt x="146" y="432"/>
                  </a:cubicBezTo>
                  <a:cubicBezTo>
                    <a:pt x="149" y="432"/>
                    <a:pt x="151" y="431"/>
                    <a:pt x="154" y="432"/>
                  </a:cubicBezTo>
                  <a:cubicBezTo>
                    <a:pt x="154" y="432"/>
                    <a:pt x="154" y="432"/>
                    <a:pt x="153" y="431"/>
                  </a:cubicBezTo>
                  <a:cubicBezTo>
                    <a:pt x="160" y="431"/>
                    <a:pt x="162" y="425"/>
                    <a:pt x="164" y="420"/>
                  </a:cubicBezTo>
                  <a:cubicBezTo>
                    <a:pt x="164" y="417"/>
                    <a:pt x="165" y="414"/>
                    <a:pt x="167" y="412"/>
                  </a:cubicBezTo>
                  <a:cubicBezTo>
                    <a:pt x="169" y="410"/>
                    <a:pt x="169" y="411"/>
                    <a:pt x="171" y="412"/>
                  </a:cubicBezTo>
                  <a:cubicBezTo>
                    <a:pt x="171" y="412"/>
                    <a:pt x="168" y="409"/>
                    <a:pt x="168" y="410"/>
                  </a:cubicBezTo>
                  <a:cubicBezTo>
                    <a:pt x="168" y="408"/>
                    <a:pt x="171" y="406"/>
                    <a:pt x="171" y="405"/>
                  </a:cubicBezTo>
                  <a:cubicBezTo>
                    <a:pt x="172" y="405"/>
                    <a:pt x="172" y="406"/>
                    <a:pt x="173" y="405"/>
                  </a:cubicBezTo>
                  <a:cubicBezTo>
                    <a:pt x="173" y="406"/>
                    <a:pt x="172" y="406"/>
                    <a:pt x="172" y="406"/>
                  </a:cubicBezTo>
                  <a:cubicBezTo>
                    <a:pt x="172" y="408"/>
                    <a:pt x="177" y="404"/>
                    <a:pt x="178" y="404"/>
                  </a:cubicBezTo>
                  <a:cubicBezTo>
                    <a:pt x="179" y="403"/>
                    <a:pt x="180" y="401"/>
                    <a:pt x="182" y="400"/>
                  </a:cubicBezTo>
                  <a:cubicBezTo>
                    <a:pt x="184" y="399"/>
                    <a:pt x="185" y="401"/>
                    <a:pt x="183" y="401"/>
                  </a:cubicBezTo>
                  <a:cubicBezTo>
                    <a:pt x="184" y="401"/>
                    <a:pt x="184" y="401"/>
                    <a:pt x="185" y="401"/>
                  </a:cubicBezTo>
                  <a:cubicBezTo>
                    <a:pt x="185" y="402"/>
                    <a:pt x="184" y="403"/>
                    <a:pt x="183" y="404"/>
                  </a:cubicBezTo>
                  <a:cubicBezTo>
                    <a:pt x="184" y="404"/>
                    <a:pt x="184" y="404"/>
                    <a:pt x="185" y="403"/>
                  </a:cubicBezTo>
                  <a:cubicBezTo>
                    <a:pt x="184" y="404"/>
                    <a:pt x="184" y="405"/>
                    <a:pt x="185" y="406"/>
                  </a:cubicBezTo>
                  <a:cubicBezTo>
                    <a:pt x="186" y="404"/>
                    <a:pt x="185" y="403"/>
                    <a:pt x="186" y="402"/>
                  </a:cubicBezTo>
                  <a:cubicBezTo>
                    <a:pt x="186" y="401"/>
                    <a:pt x="188" y="402"/>
                    <a:pt x="189" y="401"/>
                  </a:cubicBezTo>
                  <a:cubicBezTo>
                    <a:pt x="188" y="400"/>
                    <a:pt x="186" y="400"/>
                    <a:pt x="185" y="400"/>
                  </a:cubicBezTo>
                  <a:cubicBezTo>
                    <a:pt x="185" y="399"/>
                    <a:pt x="185" y="398"/>
                    <a:pt x="184" y="398"/>
                  </a:cubicBezTo>
                  <a:cubicBezTo>
                    <a:pt x="186" y="397"/>
                    <a:pt x="187" y="394"/>
                    <a:pt x="190" y="394"/>
                  </a:cubicBezTo>
                  <a:cubicBezTo>
                    <a:pt x="189" y="394"/>
                    <a:pt x="189" y="394"/>
                    <a:pt x="188" y="395"/>
                  </a:cubicBezTo>
                  <a:cubicBezTo>
                    <a:pt x="189" y="395"/>
                    <a:pt x="189" y="397"/>
                    <a:pt x="190" y="397"/>
                  </a:cubicBezTo>
                  <a:cubicBezTo>
                    <a:pt x="190" y="397"/>
                    <a:pt x="189" y="396"/>
                    <a:pt x="189" y="396"/>
                  </a:cubicBezTo>
                  <a:cubicBezTo>
                    <a:pt x="189" y="395"/>
                    <a:pt x="191" y="395"/>
                    <a:pt x="191" y="395"/>
                  </a:cubicBezTo>
                  <a:cubicBezTo>
                    <a:pt x="194" y="394"/>
                    <a:pt x="196" y="394"/>
                    <a:pt x="198" y="393"/>
                  </a:cubicBezTo>
                  <a:cubicBezTo>
                    <a:pt x="202" y="391"/>
                    <a:pt x="204" y="387"/>
                    <a:pt x="207" y="384"/>
                  </a:cubicBezTo>
                  <a:cubicBezTo>
                    <a:pt x="206" y="384"/>
                    <a:pt x="209" y="385"/>
                    <a:pt x="209" y="385"/>
                  </a:cubicBezTo>
                  <a:cubicBezTo>
                    <a:pt x="210" y="385"/>
                    <a:pt x="210" y="385"/>
                    <a:pt x="210" y="387"/>
                  </a:cubicBezTo>
                  <a:cubicBezTo>
                    <a:pt x="211" y="387"/>
                    <a:pt x="211" y="387"/>
                    <a:pt x="212" y="386"/>
                  </a:cubicBezTo>
                  <a:cubicBezTo>
                    <a:pt x="213" y="387"/>
                    <a:pt x="215" y="388"/>
                    <a:pt x="213" y="390"/>
                  </a:cubicBezTo>
                  <a:cubicBezTo>
                    <a:pt x="213" y="390"/>
                    <a:pt x="210" y="392"/>
                    <a:pt x="210" y="392"/>
                  </a:cubicBezTo>
                  <a:cubicBezTo>
                    <a:pt x="210" y="392"/>
                    <a:pt x="211" y="393"/>
                    <a:pt x="211" y="393"/>
                  </a:cubicBezTo>
                  <a:cubicBezTo>
                    <a:pt x="211" y="393"/>
                    <a:pt x="210" y="393"/>
                    <a:pt x="210" y="393"/>
                  </a:cubicBezTo>
                  <a:cubicBezTo>
                    <a:pt x="210" y="394"/>
                    <a:pt x="211" y="394"/>
                    <a:pt x="211" y="394"/>
                  </a:cubicBezTo>
                  <a:cubicBezTo>
                    <a:pt x="211" y="394"/>
                    <a:pt x="211" y="394"/>
                    <a:pt x="211" y="394"/>
                  </a:cubicBezTo>
                  <a:cubicBezTo>
                    <a:pt x="213" y="397"/>
                    <a:pt x="215" y="391"/>
                    <a:pt x="216" y="390"/>
                  </a:cubicBezTo>
                  <a:cubicBezTo>
                    <a:pt x="216" y="391"/>
                    <a:pt x="216" y="391"/>
                    <a:pt x="216" y="391"/>
                  </a:cubicBezTo>
                  <a:cubicBezTo>
                    <a:pt x="216" y="391"/>
                    <a:pt x="216" y="388"/>
                    <a:pt x="216" y="388"/>
                  </a:cubicBezTo>
                  <a:cubicBezTo>
                    <a:pt x="217" y="388"/>
                    <a:pt x="217" y="390"/>
                    <a:pt x="217" y="389"/>
                  </a:cubicBezTo>
                  <a:cubicBezTo>
                    <a:pt x="218" y="389"/>
                    <a:pt x="217" y="388"/>
                    <a:pt x="217" y="388"/>
                  </a:cubicBezTo>
                  <a:cubicBezTo>
                    <a:pt x="217" y="390"/>
                    <a:pt x="220" y="390"/>
                    <a:pt x="220" y="392"/>
                  </a:cubicBezTo>
                  <a:cubicBezTo>
                    <a:pt x="220" y="394"/>
                    <a:pt x="219" y="396"/>
                    <a:pt x="221" y="396"/>
                  </a:cubicBezTo>
                  <a:cubicBezTo>
                    <a:pt x="223" y="396"/>
                    <a:pt x="224" y="393"/>
                    <a:pt x="226" y="393"/>
                  </a:cubicBezTo>
                  <a:cubicBezTo>
                    <a:pt x="228" y="392"/>
                    <a:pt x="231" y="393"/>
                    <a:pt x="233" y="394"/>
                  </a:cubicBezTo>
                  <a:cubicBezTo>
                    <a:pt x="233" y="394"/>
                    <a:pt x="233" y="393"/>
                    <a:pt x="233" y="393"/>
                  </a:cubicBezTo>
                  <a:cubicBezTo>
                    <a:pt x="238" y="393"/>
                    <a:pt x="233" y="398"/>
                    <a:pt x="237" y="399"/>
                  </a:cubicBezTo>
                  <a:cubicBezTo>
                    <a:pt x="237" y="400"/>
                    <a:pt x="234" y="399"/>
                    <a:pt x="234" y="400"/>
                  </a:cubicBezTo>
                  <a:cubicBezTo>
                    <a:pt x="235" y="400"/>
                    <a:pt x="237" y="399"/>
                    <a:pt x="238" y="400"/>
                  </a:cubicBezTo>
                  <a:cubicBezTo>
                    <a:pt x="240" y="401"/>
                    <a:pt x="238" y="401"/>
                    <a:pt x="238" y="402"/>
                  </a:cubicBezTo>
                  <a:cubicBezTo>
                    <a:pt x="238" y="402"/>
                    <a:pt x="243" y="403"/>
                    <a:pt x="243" y="403"/>
                  </a:cubicBezTo>
                  <a:cubicBezTo>
                    <a:pt x="245" y="403"/>
                    <a:pt x="246" y="400"/>
                    <a:pt x="247" y="401"/>
                  </a:cubicBezTo>
                  <a:cubicBezTo>
                    <a:pt x="247" y="401"/>
                    <a:pt x="247" y="402"/>
                    <a:pt x="246" y="402"/>
                  </a:cubicBezTo>
                  <a:cubicBezTo>
                    <a:pt x="248" y="402"/>
                    <a:pt x="245" y="405"/>
                    <a:pt x="246" y="405"/>
                  </a:cubicBezTo>
                  <a:cubicBezTo>
                    <a:pt x="246" y="405"/>
                    <a:pt x="250" y="402"/>
                    <a:pt x="251" y="401"/>
                  </a:cubicBezTo>
                  <a:cubicBezTo>
                    <a:pt x="253" y="401"/>
                    <a:pt x="256" y="400"/>
                    <a:pt x="257" y="402"/>
                  </a:cubicBezTo>
                  <a:cubicBezTo>
                    <a:pt x="259" y="404"/>
                    <a:pt x="256" y="408"/>
                    <a:pt x="255" y="410"/>
                  </a:cubicBezTo>
                  <a:cubicBezTo>
                    <a:pt x="258" y="411"/>
                    <a:pt x="257" y="407"/>
                    <a:pt x="258" y="405"/>
                  </a:cubicBezTo>
                  <a:cubicBezTo>
                    <a:pt x="259" y="404"/>
                    <a:pt x="262" y="403"/>
                    <a:pt x="261" y="405"/>
                  </a:cubicBezTo>
                  <a:cubicBezTo>
                    <a:pt x="261" y="405"/>
                    <a:pt x="263" y="405"/>
                    <a:pt x="263" y="404"/>
                  </a:cubicBezTo>
                  <a:cubicBezTo>
                    <a:pt x="264" y="405"/>
                    <a:pt x="260" y="410"/>
                    <a:pt x="260" y="410"/>
                  </a:cubicBezTo>
                  <a:cubicBezTo>
                    <a:pt x="259" y="414"/>
                    <a:pt x="260" y="419"/>
                    <a:pt x="262" y="422"/>
                  </a:cubicBezTo>
                  <a:cubicBezTo>
                    <a:pt x="259" y="419"/>
                    <a:pt x="259" y="414"/>
                    <a:pt x="261" y="410"/>
                  </a:cubicBezTo>
                  <a:cubicBezTo>
                    <a:pt x="262" y="409"/>
                    <a:pt x="264" y="406"/>
                    <a:pt x="266" y="406"/>
                  </a:cubicBezTo>
                  <a:cubicBezTo>
                    <a:pt x="268" y="406"/>
                    <a:pt x="268" y="408"/>
                    <a:pt x="269" y="409"/>
                  </a:cubicBezTo>
                  <a:cubicBezTo>
                    <a:pt x="269" y="408"/>
                    <a:pt x="269" y="408"/>
                    <a:pt x="269" y="407"/>
                  </a:cubicBezTo>
                  <a:cubicBezTo>
                    <a:pt x="270" y="408"/>
                    <a:pt x="279" y="408"/>
                    <a:pt x="278" y="409"/>
                  </a:cubicBezTo>
                  <a:cubicBezTo>
                    <a:pt x="278" y="409"/>
                    <a:pt x="281" y="408"/>
                    <a:pt x="281" y="410"/>
                  </a:cubicBezTo>
                  <a:cubicBezTo>
                    <a:pt x="282" y="409"/>
                    <a:pt x="283" y="411"/>
                    <a:pt x="285" y="411"/>
                  </a:cubicBezTo>
                  <a:cubicBezTo>
                    <a:pt x="286" y="411"/>
                    <a:pt x="288" y="411"/>
                    <a:pt x="289" y="410"/>
                  </a:cubicBezTo>
                  <a:cubicBezTo>
                    <a:pt x="290" y="410"/>
                    <a:pt x="294" y="409"/>
                    <a:pt x="294" y="408"/>
                  </a:cubicBezTo>
                  <a:cubicBezTo>
                    <a:pt x="293" y="409"/>
                    <a:pt x="297" y="409"/>
                    <a:pt x="298" y="409"/>
                  </a:cubicBezTo>
                  <a:cubicBezTo>
                    <a:pt x="299" y="409"/>
                    <a:pt x="300" y="409"/>
                    <a:pt x="300" y="410"/>
                  </a:cubicBezTo>
                  <a:cubicBezTo>
                    <a:pt x="301" y="410"/>
                    <a:pt x="300" y="412"/>
                    <a:pt x="302" y="412"/>
                  </a:cubicBezTo>
                  <a:cubicBezTo>
                    <a:pt x="303" y="413"/>
                    <a:pt x="305" y="415"/>
                    <a:pt x="307" y="415"/>
                  </a:cubicBezTo>
                  <a:cubicBezTo>
                    <a:pt x="306" y="415"/>
                    <a:pt x="306" y="416"/>
                    <a:pt x="306" y="416"/>
                  </a:cubicBezTo>
                  <a:cubicBezTo>
                    <a:pt x="307" y="415"/>
                    <a:pt x="309" y="417"/>
                    <a:pt x="310" y="417"/>
                  </a:cubicBezTo>
                  <a:cubicBezTo>
                    <a:pt x="312" y="418"/>
                    <a:pt x="314" y="418"/>
                    <a:pt x="316" y="418"/>
                  </a:cubicBezTo>
                  <a:cubicBezTo>
                    <a:pt x="318" y="419"/>
                    <a:pt x="320" y="419"/>
                    <a:pt x="322" y="419"/>
                  </a:cubicBezTo>
                  <a:cubicBezTo>
                    <a:pt x="324" y="420"/>
                    <a:pt x="325" y="422"/>
                    <a:pt x="327" y="424"/>
                  </a:cubicBezTo>
                  <a:cubicBezTo>
                    <a:pt x="330" y="426"/>
                    <a:pt x="334" y="430"/>
                    <a:pt x="338" y="431"/>
                  </a:cubicBezTo>
                  <a:cubicBezTo>
                    <a:pt x="340" y="432"/>
                    <a:pt x="343" y="432"/>
                    <a:pt x="345" y="433"/>
                  </a:cubicBezTo>
                  <a:cubicBezTo>
                    <a:pt x="347" y="434"/>
                    <a:pt x="349" y="436"/>
                    <a:pt x="351" y="437"/>
                  </a:cubicBezTo>
                  <a:cubicBezTo>
                    <a:pt x="349" y="435"/>
                    <a:pt x="348" y="435"/>
                    <a:pt x="348" y="432"/>
                  </a:cubicBezTo>
                  <a:cubicBezTo>
                    <a:pt x="348" y="431"/>
                    <a:pt x="349" y="431"/>
                    <a:pt x="348" y="430"/>
                  </a:cubicBezTo>
                  <a:cubicBezTo>
                    <a:pt x="348" y="430"/>
                    <a:pt x="347" y="429"/>
                    <a:pt x="347" y="429"/>
                  </a:cubicBezTo>
                  <a:cubicBezTo>
                    <a:pt x="346" y="428"/>
                    <a:pt x="345" y="427"/>
                    <a:pt x="345" y="427"/>
                  </a:cubicBezTo>
                  <a:cubicBezTo>
                    <a:pt x="344" y="427"/>
                    <a:pt x="344" y="428"/>
                    <a:pt x="344" y="428"/>
                  </a:cubicBezTo>
                  <a:cubicBezTo>
                    <a:pt x="343" y="428"/>
                    <a:pt x="343" y="427"/>
                    <a:pt x="343" y="426"/>
                  </a:cubicBezTo>
                  <a:cubicBezTo>
                    <a:pt x="344" y="425"/>
                    <a:pt x="346" y="426"/>
                    <a:pt x="347" y="426"/>
                  </a:cubicBezTo>
                  <a:cubicBezTo>
                    <a:pt x="347" y="425"/>
                    <a:pt x="345" y="425"/>
                    <a:pt x="347" y="424"/>
                  </a:cubicBezTo>
                  <a:cubicBezTo>
                    <a:pt x="348" y="423"/>
                    <a:pt x="349" y="424"/>
                    <a:pt x="350" y="425"/>
                  </a:cubicBezTo>
                  <a:cubicBezTo>
                    <a:pt x="351" y="424"/>
                    <a:pt x="348" y="423"/>
                    <a:pt x="348" y="422"/>
                  </a:cubicBezTo>
                  <a:cubicBezTo>
                    <a:pt x="349" y="422"/>
                    <a:pt x="350" y="423"/>
                    <a:pt x="350" y="423"/>
                  </a:cubicBezTo>
                  <a:cubicBezTo>
                    <a:pt x="350" y="421"/>
                    <a:pt x="354" y="422"/>
                    <a:pt x="355" y="420"/>
                  </a:cubicBezTo>
                  <a:cubicBezTo>
                    <a:pt x="355" y="421"/>
                    <a:pt x="355" y="418"/>
                    <a:pt x="355" y="418"/>
                  </a:cubicBezTo>
                  <a:cubicBezTo>
                    <a:pt x="355" y="417"/>
                    <a:pt x="355" y="417"/>
                    <a:pt x="355" y="417"/>
                  </a:cubicBezTo>
                  <a:cubicBezTo>
                    <a:pt x="356" y="416"/>
                    <a:pt x="356" y="417"/>
                    <a:pt x="357" y="417"/>
                  </a:cubicBezTo>
                  <a:cubicBezTo>
                    <a:pt x="357" y="418"/>
                    <a:pt x="356" y="419"/>
                    <a:pt x="357" y="419"/>
                  </a:cubicBezTo>
                  <a:cubicBezTo>
                    <a:pt x="358" y="420"/>
                    <a:pt x="359" y="419"/>
                    <a:pt x="359" y="418"/>
                  </a:cubicBezTo>
                  <a:cubicBezTo>
                    <a:pt x="359" y="418"/>
                    <a:pt x="358" y="420"/>
                    <a:pt x="359" y="420"/>
                  </a:cubicBezTo>
                  <a:cubicBezTo>
                    <a:pt x="359" y="420"/>
                    <a:pt x="359" y="420"/>
                    <a:pt x="360" y="420"/>
                  </a:cubicBezTo>
                  <a:cubicBezTo>
                    <a:pt x="359" y="421"/>
                    <a:pt x="359" y="423"/>
                    <a:pt x="358" y="424"/>
                  </a:cubicBezTo>
                  <a:cubicBezTo>
                    <a:pt x="357" y="425"/>
                    <a:pt x="355" y="425"/>
                    <a:pt x="356" y="426"/>
                  </a:cubicBezTo>
                  <a:cubicBezTo>
                    <a:pt x="357" y="426"/>
                    <a:pt x="358" y="425"/>
                    <a:pt x="358" y="424"/>
                  </a:cubicBezTo>
                  <a:cubicBezTo>
                    <a:pt x="360" y="424"/>
                    <a:pt x="359" y="424"/>
                    <a:pt x="360" y="424"/>
                  </a:cubicBezTo>
                  <a:cubicBezTo>
                    <a:pt x="361" y="424"/>
                    <a:pt x="361" y="423"/>
                    <a:pt x="360" y="423"/>
                  </a:cubicBezTo>
                  <a:cubicBezTo>
                    <a:pt x="361" y="423"/>
                    <a:pt x="361" y="423"/>
                    <a:pt x="362" y="422"/>
                  </a:cubicBezTo>
                  <a:cubicBezTo>
                    <a:pt x="363" y="422"/>
                    <a:pt x="364" y="422"/>
                    <a:pt x="365" y="422"/>
                  </a:cubicBezTo>
                  <a:cubicBezTo>
                    <a:pt x="366" y="421"/>
                    <a:pt x="365" y="420"/>
                    <a:pt x="365" y="419"/>
                  </a:cubicBezTo>
                  <a:cubicBezTo>
                    <a:pt x="365" y="418"/>
                    <a:pt x="369" y="416"/>
                    <a:pt x="368" y="416"/>
                  </a:cubicBezTo>
                  <a:cubicBezTo>
                    <a:pt x="369" y="417"/>
                    <a:pt x="368" y="418"/>
                    <a:pt x="368" y="418"/>
                  </a:cubicBezTo>
                  <a:cubicBezTo>
                    <a:pt x="368" y="419"/>
                    <a:pt x="369" y="416"/>
                    <a:pt x="369" y="416"/>
                  </a:cubicBezTo>
                  <a:cubicBezTo>
                    <a:pt x="370" y="415"/>
                    <a:pt x="371" y="416"/>
                    <a:pt x="372" y="415"/>
                  </a:cubicBezTo>
                  <a:cubicBezTo>
                    <a:pt x="373" y="414"/>
                    <a:pt x="374" y="413"/>
                    <a:pt x="375" y="412"/>
                  </a:cubicBezTo>
                  <a:cubicBezTo>
                    <a:pt x="376" y="412"/>
                    <a:pt x="376" y="413"/>
                    <a:pt x="377" y="413"/>
                  </a:cubicBezTo>
                  <a:cubicBezTo>
                    <a:pt x="378" y="413"/>
                    <a:pt x="378" y="413"/>
                    <a:pt x="378" y="412"/>
                  </a:cubicBezTo>
                  <a:cubicBezTo>
                    <a:pt x="379" y="410"/>
                    <a:pt x="378" y="409"/>
                    <a:pt x="380" y="409"/>
                  </a:cubicBezTo>
                  <a:cubicBezTo>
                    <a:pt x="382" y="408"/>
                    <a:pt x="383" y="409"/>
                    <a:pt x="385" y="409"/>
                  </a:cubicBezTo>
                  <a:cubicBezTo>
                    <a:pt x="386" y="409"/>
                    <a:pt x="387" y="407"/>
                    <a:pt x="387" y="405"/>
                  </a:cubicBezTo>
                  <a:cubicBezTo>
                    <a:pt x="390" y="407"/>
                    <a:pt x="388" y="410"/>
                    <a:pt x="387" y="412"/>
                  </a:cubicBezTo>
                  <a:cubicBezTo>
                    <a:pt x="385" y="413"/>
                    <a:pt x="384" y="414"/>
                    <a:pt x="383" y="415"/>
                  </a:cubicBezTo>
                  <a:cubicBezTo>
                    <a:pt x="381" y="416"/>
                    <a:pt x="380" y="417"/>
                    <a:pt x="379" y="418"/>
                  </a:cubicBezTo>
                  <a:cubicBezTo>
                    <a:pt x="377" y="420"/>
                    <a:pt x="379" y="418"/>
                    <a:pt x="377" y="418"/>
                  </a:cubicBezTo>
                  <a:cubicBezTo>
                    <a:pt x="376" y="418"/>
                    <a:pt x="374" y="419"/>
                    <a:pt x="373" y="419"/>
                  </a:cubicBezTo>
                  <a:cubicBezTo>
                    <a:pt x="371" y="420"/>
                    <a:pt x="369" y="424"/>
                    <a:pt x="368" y="426"/>
                  </a:cubicBezTo>
                  <a:cubicBezTo>
                    <a:pt x="368" y="425"/>
                    <a:pt x="368" y="425"/>
                    <a:pt x="368" y="424"/>
                  </a:cubicBezTo>
                  <a:cubicBezTo>
                    <a:pt x="366" y="426"/>
                    <a:pt x="365" y="429"/>
                    <a:pt x="368" y="428"/>
                  </a:cubicBezTo>
                  <a:cubicBezTo>
                    <a:pt x="369" y="428"/>
                    <a:pt x="370" y="426"/>
                    <a:pt x="371" y="425"/>
                  </a:cubicBezTo>
                  <a:cubicBezTo>
                    <a:pt x="372" y="425"/>
                    <a:pt x="372" y="424"/>
                    <a:pt x="373" y="424"/>
                  </a:cubicBezTo>
                  <a:cubicBezTo>
                    <a:pt x="373" y="423"/>
                    <a:pt x="372" y="423"/>
                    <a:pt x="373" y="423"/>
                  </a:cubicBezTo>
                  <a:cubicBezTo>
                    <a:pt x="374" y="420"/>
                    <a:pt x="374" y="423"/>
                    <a:pt x="375" y="423"/>
                  </a:cubicBezTo>
                  <a:cubicBezTo>
                    <a:pt x="377" y="423"/>
                    <a:pt x="377" y="420"/>
                    <a:pt x="377" y="419"/>
                  </a:cubicBezTo>
                  <a:cubicBezTo>
                    <a:pt x="378" y="420"/>
                    <a:pt x="377" y="423"/>
                    <a:pt x="376" y="424"/>
                  </a:cubicBezTo>
                  <a:cubicBezTo>
                    <a:pt x="376" y="424"/>
                    <a:pt x="378" y="423"/>
                    <a:pt x="378" y="424"/>
                  </a:cubicBezTo>
                  <a:cubicBezTo>
                    <a:pt x="379" y="423"/>
                    <a:pt x="377" y="421"/>
                    <a:pt x="379" y="421"/>
                  </a:cubicBezTo>
                  <a:cubicBezTo>
                    <a:pt x="379" y="421"/>
                    <a:pt x="378" y="426"/>
                    <a:pt x="378" y="426"/>
                  </a:cubicBezTo>
                  <a:cubicBezTo>
                    <a:pt x="380" y="425"/>
                    <a:pt x="380" y="422"/>
                    <a:pt x="381" y="421"/>
                  </a:cubicBezTo>
                  <a:cubicBezTo>
                    <a:pt x="382" y="419"/>
                    <a:pt x="384" y="417"/>
                    <a:pt x="385" y="416"/>
                  </a:cubicBezTo>
                  <a:cubicBezTo>
                    <a:pt x="386" y="415"/>
                    <a:pt x="388" y="414"/>
                    <a:pt x="389" y="414"/>
                  </a:cubicBezTo>
                  <a:cubicBezTo>
                    <a:pt x="392" y="414"/>
                    <a:pt x="390" y="416"/>
                    <a:pt x="391" y="416"/>
                  </a:cubicBezTo>
                  <a:cubicBezTo>
                    <a:pt x="392" y="417"/>
                    <a:pt x="396" y="413"/>
                    <a:pt x="397" y="412"/>
                  </a:cubicBezTo>
                  <a:cubicBezTo>
                    <a:pt x="397" y="410"/>
                    <a:pt x="396" y="409"/>
                    <a:pt x="398" y="407"/>
                  </a:cubicBezTo>
                  <a:cubicBezTo>
                    <a:pt x="399" y="407"/>
                    <a:pt x="401" y="408"/>
                    <a:pt x="402" y="406"/>
                  </a:cubicBezTo>
                  <a:cubicBezTo>
                    <a:pt x="401" y="406"/>
                    <a:pt x="399" y="406"/>
                    <a:pt x="399" y="405"/>
                  </a:cubicBezTo>
                  <a:cubicBezTo>
                    <a:pt x="398" y="405"/>
                    <a:pt x="399" y="403"/>
                    <a:pt x="399" y="403"/>
                  </a:cubicBezTo>
                  <a:cubicBezTo>
                    <a:pt x="398" y="403"/>
                    <a:pt x="397" y="402"/>
                    <a:pt x="397" y="401"/>
                  </a:cubicBezTo>
                  <a:cubicBezTo>
                    <a:pt x="398" y="399"/>
                    <a:pt x="399" y="400"/>
                    <a:pt x="401" y="401"/>
                  </a:cubicBezTo>
                  <a:cubicBezTo>
                    <a:pt x="403" y="402"/>
                    <a:pt x="404" y="407"/>
                    <a:pt x="405" y="410"/>
                  </a:cubicBezTo>
                  <a:cubicBezTo>
                    <a:pt x="407" y="413"/>
                    <a:pt x="407" y="417"/>
                    <a:pt x="410" y="420"/>
                  </a:cubicBezTo>
                  <a:cubicBezTo>
                    <a:pt x="411" y="421"/>
                    <a:pt x="412" y="422"/>
                    <a:pt x="414" y="423"/>
                  </a:cubicBezTo>
                  <a:cubicBezTo>
                    <a:pt x="414" y="423"/>
                    <a:pt x="415" y="424"/>
                    <a:pt x="415" y="424"/>
                  </a:cubicBezTo>
                  <a:cubicBezTo>
                    <a:pt x="416" y="424"/>
                    <a:pt x="416" y="423"/>
                    <a:pt x="416" y="423"/>
                  </a:cubicBezTo>
                  <a:cubicBezTo>
                    <a:pt x="416" y="422"/>
                    <a:pt x="418" y="423"/>
                    <a:pt x="418" y="421"/>
                  </a:cubicBezTo>
                  <a:cubicBezTo>
                    <a:pt x="417" y="421"/>
                    <a:pt x="414" y="422"/>
                    <a:pt x="414" y="421"/>
                  </a:cubicBezTo>
                  <a:cubicBezTo>
                    <a:pt x="414" y="420"/>
                    <a:pt x="417" y="420"/>
                    <a:pt x="418" y="420"/>
                  </a:cubicBezTo>
                  <a:cubicBezTo>
                    <a:pt x="417" y="420"/>
                    <a:pt x="417" y="420"/>
                    <a:pt x="417" y="420"/>
                  </a:cubicBezTo>
                  <a:cubicBezTo>
                    <a:pt x="417" y="419"/>
                    <a:pt x="417" y="419"/>
                    <a:pt x="417" y="419"/>
                  </a:cubicBezTo>
                  <a:cubicBezTo>
                    <a:pt x="416" y="419"/>
                    <a:pt x="416" y="418"/>
                    <a:pt x="416" y="418"/>
                  </a:cubicBezTo>
                  <a:cubicBezTo>
                    <a:pt x="416" y="418"/>
                    <a:pt x="416" y="417"/>
                    <a:pt x="416" y="417"/>
                  </a:cubicBezTo>
                  <a:cubicBezTo>
                    <a:pt x="420" y="417"/>
                    <a:pt x="415" y="414"/>
                    <a:pt x="417" y="413"/>
                  </a:cubicBezTo>
                  <a:cubicBezTo>
                    <a:pt x="419" y="416"/>
                    <a:pt x="419" y="411"/>
                    <a:pt x="419" y="411"/>
                  </a:cubicBezTo>
                  <a:cubicBezTo>
                    <a:pt x="418" y="410"/>
                    <a:pt x="418" y="412"/>
                    <a:pt x="417" y="412"/>
                  </a:cubicBezTo>
                  <a:cubicBezTo>
                    <a:pt x="418" y="411"/>
                    <a:pt x="418" y="410"/>
                    <a:pt x="418" y="410"/>
                  </a:cubicBezTo>
                  <a:cubicBezTo>
                    <a:pt x="419" y="409"/>
                    <a:pt x="420" y="409"/>
                    <a:pt x="421" y="409"/>
                  </a:cubicBezTo>
                  <a:cubicBezTo>
                    <a:pt x="420" y="409"/>
                    <a:pt x="420" y="408"/>
                    <a:pt x="420" y="408"/>
                  </a:cubicBezTo>
                  <a:cubicBezTo>
                    <a:pt x="421" y="408"/>
                    <a:pt x="420" y="407"/>
                    <a:pt x="421" y="407"/>
                  </a:cubicBezTo>
                  <a:cubicBezTo>
                    <a:pt x="421" y="407"/>
                    <a:pt x="422" y="407"/>
                    <a:pt x="422" y="407"/>
                  </a:cubicBezTo>
                  <a:cubicBezTo>
                    <a:pt x="422" y="407"/>
                    <a:pt x="422" y="407"/>
                    <a:pt x="421" y="407"/>
                  </a:cubicBezTo>
                  <a:cubicBezTo>
                    <a:pt x="422" y="408"/>
                    <a:pt x="423" y="408"/>
                    <a:pt x="423" y="410"/>
                  </a:cubicBezTo>
                  <a:cubicBezTo>
                    <a:pt x="423" y="410"/>
                    <a:pt x="422" y="411"/>
                    <a:pt x="422" y="412"/>
                  </a:cubicBezTo>
                  <a:cubicBezTo>
                    <a:pt x="422" y="412"/>
                    <a:pt x="422" y="413"/>
                    <a:pt x="422" y="414"/>
                  </a:cubicBezTo>
                  <a:cubicBezTo>
                    <a:pt x="422" y="415"/>
                    <a:pt x="421" y="415"/>
                    <a:pt x="422" y="416"/>
                  </a:cubicBezTo>
                  <a:cubicBezTo>
                    <a:pt x="422" y="416"/>
                    <a:pt x="423" y="416"/>
                    <a:pt x="423" y="416"/>
                  </a:cubicBezTo>
                  <a:cubicBezTo>
                    <a:pt x="425" y="418"/>
                    <a:pt x="424" y="418"/>
                    <a:pt x="423" y="420"/>
                  </a:cubicBezTo>
                  <a:cubicBezTo>
                    <a:pt x="422" y="421"/>
                    <a:pt x="422" y="422"/>
                    <a:pt x="423" y="423"/>
                  </a:cubicBezTo>
                  <a:cubicBezTo>
                    <a:pt x="424" y="424"/>
                    <a:pt x="424" y="422"/>
                    <a:pt x="426" y="422"/>
                  </a:cubicBezTo>
                  <a:cubicBezTo>
                    <a:pt x="427" y="422"/>
                    <a:pt x="427" y="423"/>
                    <a:pt x="429" y="423"/>
                  </a:cubicBezTo>
                  <a:cubicBezTo>
                    <a:pt x="430" y="422"/>
                    <a:pt x="430" y="420"/>
                    <a:pt x="431" y="419"/>
                  </a:cubicBezTo>
                  <a:cubicBezTo>
                    <a:pt x="430" y="419"/>
                    <a:pt x="431" y="415"/>
                    <a:pt x="432" y="415"/>
                  </a:cubicBezTo>
                  <a:cubicBezTo>
                    <a:pt x="434" y="413"/>
                    <a:pt x="437" y="414"/>
                    <a:pt x="438" y="414"/>
                  </a:cubicBezTo>
                  <a:cubicBezTo>
                    <a:pt x="444" y="415"/>
                    <a:pt x="448" y="420"/>
                    <a:pt x="453" y="423"/>
                  </a:cubicBezTo>
                  <a:cubicBezTo>
                    <a:pt x="455" y="424"/>
                    <a:pt x="458" y="425"/>
                    <a:pt x="461" y="426"/>
                  </a:cubicBezTo>
                  <a:cubicBezTo>
                    <a:pt x="464" y="428"/>
                    <a:pt x="466" y="430"/>
                    <a:pt x="469" y="431"/>
                  </a:cubicBezTo>
                  <a:cubicBezTo>
                    <a:pt x="471" y="431"/>
                    <a:pt x="479" y="431"/>
                    <a:pt x="479" y="433"/>
                  </a:cubicBezTo>
                  <a:cubicBezTo>
                    <a:pt x="479" y="432"/>
                    <a:pt x="478" y="432"/>
                    <a:pt x="478" y="431"/>
                  </a:cubicBezTo>
                  <a:cubicBezTo>
                    <a:pt x="479" y="431"/>
                    <a:pt x="479" y="431"/>
                    <a:pt x="480" y="431"/>
                  </a:cubicBezTo>
                  <a:cubicBezTo>
                    <a:pt x="479" y="431"/>
                    <a:pt x="477" y="431"/>
                    <a:pt x="477" y="430"/>
                  </a:cubicBezTo>
                  <a:cubicBezTo>
                    <a:pt x="477" y="430"/>
                    <a:pt x="480" y="430"/>
                    <a:pt x="481" y="430"/>
                  </a:cubicBezTo>
                  <a:cubicBezTo>
                    <a:pt x="483" y="431"/>
                    <a:pt x="485" y="432"/>
                    <a:pt x="487" y="433"/>
                  </a:cubicBezTo>
                  <a:cubicBezTo>
                    <a:pt x="489" y="435"/>
                    <a:pt x="490" y="437"/>
                    <a:pt x="492" y="439"/>
                  </a:cubicBezTo>
                  <a:cubicBezTo>
                    <a:pt x="492" y="439"/>
                    <a:pt x="493" y="442"/>
                    <a:pt x="493" y="441"/>
                  </a:cubicBezTo>
                  <a:cubicBezTo>
                    <a:pt x="492" y="442"/>
                    <a:pt x="492" y="443"/>
                    <a:pt x="490" y="443"/>
                  </a:cubicBezTo>
                  <a:cubicBezTo>
                    <a:pt x="489" y="444"/>
                    <a:pt x="486" y="442"/>
                    <a:pt x="486" y="443"/>
                  </a:cubicBezTo>
                  <a:cubicBezTo>
                    <a:pt x="486" y="443"/>
                    <a:pt x="487" y="444"/>
                    <a:pt x="487" y="444"/>
                  </a:cubicBezTo>
                  <a:cubicBezTo>
                    <a:pt x="485" y="445"/>
                    <a:pt x="485" y="445"/>
                    <a:pt x="484" y="447"/>
                  </a:cubicBezTo>
                  <a:cubicBezTo>
                    <a:pt x="484" y="447"/>
                    <a:pt x="484" y="448"/>
                    <a:pt x="484" y="449"/>
                  </a:cubicBezTo>
                  <a:cubicBezTo>
                    <a:pt x="483" y="449"/>
                    <a:pt x="482" y="449"/>
                    <a:pt x="482" y="449"/>
                  </a:cubicBezTo>
                  <a:cubicBezTo>
                    <a:pt x="481" y="451"/>
                    <a:pt x="487" y="452"/>
                    <a:pt x="488" y="452"/>
                  </a:cubicBezTo>
                  <a:cubicBezTo>
                    <a:pt x="492" y="453"/>
                    <a:pt x="496" y="454"/>
                    <a:pt x="500" y="454"/>
                  </a:cubicBezTo>
                  <a:cubicBezTo>
                    <a:pt x="502" y="453"/>
                    <a:pt x="505" y="453"/>
                    <a:pt x="507" y="452"/>
                  </a:cubicBezTo>
                  <a:cubicBezTo>
                    <a:pt x="508" y="452"/>
                    <a:pt x="511" y="451"/>
                    <a:pt x="511" y="451"/>
                  </a:cubicBezTo>
                  <a:cubicBezTo>
                    <a:pt x="511" y="452"/>
                    <a:pt x="517" y="448"/>
                    <a:pt x="518" y="448"/>
                  </a:cubicBezTo>
                  <a:cubicBezTo>
                    <a:pt x="521" y="448"/>
                    <a:pt x="520" y="452"/>
                    <a:pt x="521" y="453"/>
                  </a:cubicBezTo>
                  <a:cubicBezTo>
                    <a:pt x="522" y="453"/>
                    <a:pt x="523" y="453"/>
                    <a:pt x="523" y="453"/>
                  </a:cubicBezTo>
                  <a:cubicBezTo>
                    <a:pt x="524" y="453"/>
                    <a:pt x="525" y="453"/>
                    <a:pt x="526" y="454"/>
                  </a:cubicBezTo>
                  <a:cubicBezTo>
                    <a:pt x="526" y="455"/>
                    <a:pt x="526" y="459"/>
                    <a:pt x="527" y="459"/>
                  </a:cubicBezTo>
                  <a:cubicBezTo>
                    <a:pt x="528" y="459"/>
                    <a:pt x="527" y="455"/>
                    <a:pt x="528" y="455"/>
                  </a:cubicBezTo>
                  <a:cubicBezTo>
                    <a:pt x="529" y="456"/>
                    <a:pt x="530" y="458"/>
                    <a:pt x="529" y="459"/>
                  </a:cubicBezTo>
                  <a:cubicBezTo>
                    <a:pt x="530" y="459"/>
                    <a:pt x="530" y="458"/>
                    <a:pt x="530" y="458"/>
                  </a:cubicBezTo>
                  <a:cubicBezTo>
                    <a:pt x="531" y="459"/>
                    <a:pt x="534" y="461"/>
                    <a:pt x="534" y="463"/>
                  </a:cubicBezTo>
                  <a:cubicBezTo>
                    <a:pt x="533" y="466"/>
                    <a:pt x="530" y="465"/>
                    <a:pt x="529" y="463"/>
                  </a:cubicBezTo>
                  <a:cubicBezTo>
                    <a:pt x="527" y="465"/>
                    <a:pt x="532" y="465"/>
                    <a:pt x="532" y="466"/>
                  </a:cubicBezTo>
                  <a:cubicBezTo>
                    <a:pt x="532" y="466"/>
                    <a:pt x="532" y="466"/>
                    <a:pt x="532" y="466"/>
                  </a:cubicBezTo>
                  <a:cubicBezTo>
                    <a:pt x="533" y="467"/>
                    <a:pt x="531" y="468"/>
                    <a:pt x="532" y="468"/>
                  </a:cubicBezTo>
                  <a:cubicBezTo>
                    <a:pt x="532" y="468"/>
                    <a:pt x="533" y="470"/>
                    <a:pt x="533" y="470"/>
                  </a:cubicBezTo>
                  <a:cubicBezTo>
                    <a:pt x="533" y="471"/>
                    <a:pt x="533" y="471"/>
                    <a:pt x="534" y="470"/>
                  </a:cubicBezTo>
                  <a:cubicBezTo>
                    <a:pt x="535" y="472"/>
                    <a:pt x="536" y="475"/>
                    <a:pt x="538" y="476"/>
                  </a:cubicBezTo>
                  <a:cubicBezTo>
                    <a:pt x="538" y="476"/>
                    <a:pt x="536" y="471"/>
                    <a:pt x="536" y="471"/>
                  </a:cubicBezTo>
                  <a:cubicBezTo>
                    <a:pt x="536" y="471"/>
                    <a:pt x="536" y="471"/>
                    <a:pt x="535" y="471"/>
                  </a:cubicBezTo>
                  <a:cubicBezTo>
                    <a:pt x="535" y="471"/>
                    <a:pt x="534" y="467"/>
                    <a:pt x="535" y="467"/>
                  </a:cubicBezTo>
                  <a:cubicBezTo>
                    <a:pt x="535" y="468"/>
                    <a:pt x="535" y="468"/>
                    <a:pt x="535" y="468"/>
                  </a:cubicBezTo>
                  <a:cubicBezTo>
                    <a:pt x="536" y="468"/>
                    <a:pt x="536" y="466"/>
                    <a:pt x="536" y="466"/>
                  </a:cubicBezTo>
                  <a:cubicBezTo>
                    <a:pt x="537" y="466"/>
                    <a:pt x="537" y="467"/>
                    <a:pt x="538" y="467"/>
                  </a:cubicBezTo>
                  <a:cubicBezTo>
                    <a:pt x="538" y="467"/>
                    <a:pt x="536" y="463"/>
                    <a:pt x="536" y="462"/>
                  </a:cubicBezTo>
                  <a:cubicBezTo>
                    <a:pt x="535" y="460"/>
                    <a:pt x="535" y="458"/>
                    <a:pt x="534" y="456"/>
                  </a:cubicBezTo>
                  <a:cubicBezTo>
                    <a:pt x="534" y="454"/>
                    <a:pt x="533" y="453"/>
                    <a:pt x="533" y="452"/>
                  </a:cubicBezTo>
                  <a:cubicBezTo>
                    <a:pt x="533" y="450"/>
                    <a:pt x="534" y="450"/>
                    <a:pt x="534" y="448"/>
                  </a:cubicBezTo>
                  <a:cubicBezTo>
                    <a:pt x="535" y="447"/>
                    <a:pt x="533" y="447"/>
                    <a:pt x="535" y="446"/>
                  </a:cubicBezTo>
                  <a:cubicBezTo>
                    <a:pt x="537" y="446"/>
                    <a:pt x="541" y="447"/>
                    <a:pt x="542" y="444"/>
                  </a:cubicBezTo>
                  <a:cubicBezTo>
                    <a:pt x="542" y="444"/>
                    <a:pt x="543" y="445"/>
                    <a:pt x="544" y="445"/>
                  </a:cubicBezTo>
                  <a:cubicBezTo>
                    <a:pt x="543" y="445"/>
                    <a:pt x="543" y="443"/>
                    <a:pt x="543" y="443"/>
                  </a:cubicBezTo>
                  <a:cubicBezTo>
                    <a:pt x="543" y="442"/>
                    <a:pt x="544" y="442"/>
                    <a:pt x="545" y="441"/>
                  </a:cubicBezTo>
                  <a:cubicBezTo>
                    <a:pt x="546" y="440"/>
                    <a:pt x="550" y="439"/>
                    <a:pt x="548" y="437"/>
                  </a:cubicBezTo>
                  <a:cubicBezTo>
                    <a:pt x="547" y="438"/>
                    <a:pt x="544" y="437"/>
                    <a:pt x="543" y="438"/>
                  </a:cubicBezTo>
                  <a:cubicBezTo>
                    <a:pt x="542" y="439"/>
                    <a:pt x="543" y="441"/>
                    <a:pt x="542" y="442"/>
                  </a:cubicBezTo>
                  <a:cubicBezTo>
                    <a:pt x="542" y="442"/>
                    <a:pt x="541" y="441"/>
                    <a:pt x="541" y="441"/>
                  </a:cubicBezTo>
                  <a:cubicBezTo>
                    <a:pt x="540" y="441"/>
                    <a:pt x="540" y="442"/>
                    <a:pt x="540" y="443"/>
                  </a:cubicBezTo>
                  <a:cubicBezTo>
                    <a:pt x="539" y="443"/>
                    <a:pt x="539" y="443"/>
                    <a:pt x="539" y="443"/>
                  </a:cubicBezTo>
                  <a:cubicBezTo>
                    <a:pt x="539" y="443"/>
                    <a:pt x="539" y="442"/>
                    <a:pt x="539" y="442"/>
                  </a:cubicBezTo>
                  <a:cubicBezTo>
                    <a:pt x="539" y="441"/>
                    <a:pt x="538" y="443"/>
                    <a:pt x="537" y="443"/>
                  </a:cubicBezTo>
                  <a:cubicBezTo>
                    <a:pt x="537" y="443"/>
                    <a:pt x="537" y="442"/>
                    <a:pt x="537" y="442"/>
                  </a:cubicBezTo>
                  <a:cubicBezTo>
                    <a:pt x="535" y="442"/>
                    <a:pt x="534" y="442"/>
                    <a:pt x="534" y="441"/>
                  </a:cubicBezTo>
                  <a:cubicBezTo>
                    <a:pt x="534" y="441"/>
                    <a:pt x="533" y="442"/>
                    <a:pt x="534" y="442"/>
                  </a:cubicBezTo>
                  <a:cubicBezTo>
                    <a:pt x="534" y="444"/>
                    <a:pt x="535" y="444"/>
                    <a:pt x="535" y="445"/>
                  </a:cubicBezTo>
                  <a:cubicBezTo>
                    <a:pt x="535" y="445"/>
                    <a:pt x="530" y="445"/>
                    <a:pt x="530" y="445"/>
                  </a:cubicBezTo>
                  <a:cubicBezTo>
                    <a:pt x="530" y="445"/>
                    <a:pt x="530" y="444"/>
                    <a:pt x="530" y="444"/>
                  </a:cubicBezTo>
                  <a:cubicBezTo>
                    <a:pt x="529" y="444"/>
                    <a:pt x="530" y="443"/>
                    <a:pt x="530" y="443"/>
                  </a:cubicBezTo>
                  <a:cubicBezTo>
                    <a:pt x="526" y="444"/>
                    <a:pt x="529" y="439"/>
                    <a:pt x="530" y="438"/>
                  </a:cubicBezTo>
                  <a:cubicBezTo>
                    <a:pt x="533" y="436"/>
                    <a:pt x="537" y="436"/>
                    <a:pt x="540" y="433"/>
                  </a:cubicBezTo>
                  <a:cubicBezTo>
                    <a:pt x="543" y="431"/>
                    <a:pt x="547" y="429"/>
                    <a:pt x="549" y="434"/>
                  </a:cubicBezTo>
                  <a:cubicBezTo>
                    <a:pt x="549" y="435"/>
                    <a:pt x="549" y="436"/>
                    <a:pt x="550" y="437"/>
                  </a:cubicBezTo>
                  <a:cubicBezTo>
                    <a:pt x="550" y="437"/>
                    <a:pt x="551" y="438"/>
                    <a:pt x="551" y="439"/>
                  </a:cubicBezTo>
                  <a:cubicBezTo>
                    <a:pt x="550" y="441"/>
                    <a:pt x="551" y="438"/>
                    <a:pt x="550" y="440"/>
                  </a:cubicBezTo>
                  <a:cubicBezTo>
                    <a:pt x="550" y="440"/>
                    <a:pt x="549" y="440"/>
                    <a:pt x="549" y="440"/>
                  </a:cubicBezTo>
                  <a:cubicBezTo>
                    <a:pt x="549" y="440"/>
                    <a:pt x="552" y="441"/>
                    <a:pt x="551" y="441"/>
                  </a:cubicBezTo>
                  <a:cubicBezTo>
                    <a:pt x="552" y="441"/>
                    <a:pt x="553" y="442"/>
                    <a:pt x="554" y="442"/>
                  </a:cubicBezTo>
                  <a:cubicBezTo>
                    <a:pt x="554" y="443"/>
                    <a:pt x="553" y="443"/>
                    <a:pt x="553" y="443"/>
                  </a:cubicBezTo>
                  <a:cubicBezTo>
                    <a:pt x="554" y="444"/>
                    <a:pt x="556" y="443"/>
                    <a:pt x="555" y="445"/>
                  </a:cubicBezTo>
                  <a:cubicBezTo>
                    <a:pt x="556" y="445"/>
                    <a:pt x="556" y="444"/>
                    <a:pt x="557" y="445"/>
                  </a:cubicBezTo>
                  <a:cubicBezTo>
                    <a:pt x="556" y="447"/>
                    <a:pt x="557" y="448"/>
                    <a:pt x="560" y="447"/>
                  </a:cubicBezTo>
                  <a:cubicBezTo>
                    <a:pt x="560" y="447"/>
                    <a:pt x="564" y="446"/>
                    <a:pt x="563" y="445"/>
                  </a:cubicBezTo>
                  <a:cubicBezTo>
                    <a:pt x="563" y="448"/>
                    <a:pt x="566" y="449"/>
                    <a:pt x="568" y="451"/>
                  </a:cubicBezTo>
                  <a:cubicBezTo>
                    <a:pt x="569" y="451"/>
                    <a:pt x="569" y="452"/>
                    <a:pt x="570" y="452"/>
                  </a:cubicBezTo>
                  <a:cubicBezTo>
                    <a:pt x="572" y="453"/>
                    <a:pt x="573" y="452"/>
                    <a:pt x="574" y="452"/>
                  </a:cubicBezTo>
                  <a:cubicBezTo>
                    <a:pt x="574" y="453"/>
                    <a:pt x="575" y="453"/>
                    <a:pt x="575" y="453"/>
                  </a:cubicBezTo>
                  <a:cubicBezTo>
                    <a:pt x="578" y="453"/>
                    <a:pt x="580" y="451"/>
                    <a:pt x="582" y="451"/>
                  </a:cubicBezTo>
                  <a:cubicBezTo>
                    <a:pt x="583" y="452"/>
                    <a:pt x="584" y="451"/>
                    <a:pt x="585" y="450"/>
                  </a:cubicBezTo>
                  <a:cubicBezTo>
                    <a:pt x="585" y="452"/>
                    <a:pt x="595" y="453"/>
                    <a:pt x="596" y="452"/>
                  </a:cubicBezTo>
                  <a:cubicBezTo>
                    <a:pt x="598" y="450"/>
                    <a:pt x="594" y="449"/>
                    <a:pt x="594" y="448"/>
                  </a:cubicBezTo>
                  <a:cubicBezTo>
                    <a:pt x="595" y="444"/>
                    <a:pt x="597" y="449"/>
                    <a:pt x="598" y="449"/>
                  </a:cubicBezTo>
                  <a:cubicBezTo>
                    <a:pt x="598" y="448"/>
                    <a:pt x="595" y="445"/>
                    <a:pt x="596" y="445"/>
                  </a:cubicBezTo>
                  <a:cubicBezTo>
                    <a:pt x="596" y="445"/>
                    <a:pt x="597" y="446"/>
                    <a:pt x="597" y="446"/>
                  </a:cubicBezTo>
                  <a:cubicBezTo>
                    <a:pt x="598" y="446"/>
                    <a:pt x="596" y="443"/>
                    <a:pt x="596" y="443"/>
                  </a:cubicBezTo>
                  <a:cubicBezTo>
                    <a:pt x="595" y="441"/>
                    <a:pt x="596" y="442"/>
                    <a:pt x="596" y="441"/>
                  </a:cubicBezTo>
                  <a:cubicBezTo>
                    <a:pt x="597" y="441"/>
                    <a:pt x="597" y="442"/>
                    <a:pt x="597" y="442"/>
                  </a:cubicBezTo>
                  <a:cubicBezTo>
                    <a:pt x="598" y="442"/>
                    <a:pt x="598" y="441"/>
                    <a:pt x="599" y="441"/>
                  </a:cubicBezTo>
                  <a:cubicBezTo>
                    <a:pt x="599" y="441"/>
                    <a:pt x="601" y="441"/>
                    <a:pt x="601" y="441"/>
                  </a:cubicBezTo>
                  <a:cubicBezTo>
                    <a:pt x="601" y="440"/>
                    <a:pt x="599" y="440"/>
                    <a:pt x="600" y="439"/>
                  </a:cubicBezTo>
                  <a:cubicBezTo>
                    <a:pt x="600" y="437"/>
                    <a:pt x="602" y="438"/>
                    <a:pt x="603" y="439"/>
                  </a:cubicBezTo>
                  <a:cubicBezTo>
                    <a:pt x="604" y="439"/>
                    <a:pt x="608" y="442"/>
                    <a:pt x="606" y="442"/>
                  </a:cubicBezTo>
                  <a:cubicBezTo>
                    <a:pt x="607" y="444"/>
                    <a:pt x="610" y="442"/>
                    <a:pt x="610" y="443"/>
                  </a:cubicBezTo>
                  <a:cubicBezTo>
                    <a:pt x="610" y="443"/>
                    <a:pt x="610" y="443"/>
                    <a:pt x="610" y="444"/>
                  </a:cubicBezTo>
                  <a:cubicBezTo>
                    <a:pt x="610" y="444"/>
                    <a:pt x="610" y="444"/>
                    <a:pt x="611" y="443"/>
                  </a:cubicBezTo>
                  <a:cubicBezTo>
                    <a:pt x="611" y="444"/>
                    <a:pt x="607" y="447"/>
                    <a:pt x="608" y="447"/>
                  </a:cubicBezTo>
                  <a:cubicBezTo>
                    <a:pt x="609" y="447"/>
                    <a:pt x="609" y="447"/>
                    <a:pt x="609" y="447"/>
                  </a:cubicBezTo>
                  <a:cubicBezTo>
                    <a:pt x="609" y="447"/>
                    <a:pt x="609" y="447"/>
                    <a:pt x="609" y="447"/>
                  </a:cubicBezTo>
                  <a:cubicBezTo>
                    <a:pt x="610" y="447"/>
                    <a:pt x="610" y="446"/>
                    <a:pt x="610" y="445"/>
                  </a:cubicBezTo>
                  <a:cubicBezTo>
                    <a:pt x="611" y="444"/>
                    <a:pt x="612" y="444"/>
                    <a:pt x="613" y="443"/>
                  </a:cubicBezTo>
                  <a:cubicBezTo>
                    <a:pt x="613" y="444"/>
                    <a:pt x="613" y="446"/>
                    <a:pt x="613" y="446"/>
                  </a:cubicBezTo>
                  <a:cubicBezTo>
                    <a:pt x="612" y="448"/>
                    <a:pt x="613" y="450"/>
                    <a:pt x="611" y="451"/>
                  </a:cubicBezTo>
                  <a:cubicBezTo>
                    <a:pt x="612" y="451"/>
                    <a:pt x="612" y="451"/>
                    <a:pt x="613" y="451"/>
                  </a:cubicBezTo>
                  <a:cubicBezTo>
                    <a:pt x="613" y="451"/>
                    <a:pt x="612" y="451"/>
                    <a:pt x="612" y="452"/>
                  </a:cubicBezTo>
                  <a:cubicBezTo>
                    <a:pt x="611" y="453"/>
                    <a:pt x="612" y="454"/>
                    <a:pt x="612" y="455"/>
                  </a:cubicBezTo>
                  <a:cubicBezTo>
                    <a:pt x="611" y="455"/>
                    <a:pt x="611" y="454"/>
                    <a:pt x="611" y="454"/>
                  </a:cubicBezTo>
                  <a:cubicBezTo>
                    <a:pt x="611" y="454"/>
                    <a:pt x="609" y="457"/>
                    <a:pt x="610" y="457"/>
                  </a:cubicBezTo>
                  <a:cubicBezTo>
                    <a:pt x="610" y="457"/>
                    <a:pt x="613" y="458"/>
                    <a:pt x="613" y="458"/>
                  </a:cubicBezTo>
                  <a:cubicBezTo>
                    <a:pt x="612" y="459"/>
                    <a:pt x="612" y="460"/>
                    <a:pt x="611" y="460"/>
                  </a:cubicBezTo>
                  <a:cubicBezTo>
                    <a:pt x="613" y="461"/>
                    <a:pt x="615" y="461"/>
                    <a:pt x="614" y="459"/>
                  </a:cubicBezTo>
                  <a:cubicBezTo>
                    <a:pt x="615" y="460"/>
                    <a:pt x="615" y="459"/>
                    <a:pt x="616" y="459"/>
                  </a:cubicBezTo>
                  <a:cubicBezTo>
                    <a:pt x="617" y="460"/>
                    <a:pt x="615" y="462"/>
                    <a:pt x="614" y="462"/>
                  </a:cubicBezTo>
                  <a:cubicBezTo>
                    <a:pt x="615" y="462"/>
                    <a:pt x="616" y="462"/>
                    <a:pt x="617" y="461"/>
                  </a:cubicBezTo>
                  <a:cubicBezTo>
                    <a:pt x="618" y="462"/>
                    <a:pt x="615" y="463"/>
                    <a:pt x="617" y="464"/>
                  </a:cubicBezTo>
                  <a:cubicBezTo>
                    <a:pt x="618" y="465"/>
                    <a:pt x="620" y="462"/>
                    <a:pt x="620" y="462"/>
                  </a:cubicBezTo>
                  <a:cubicBezTo>
                    <a:pt x="619" y="462"/>
                    <a:pt x="619" y="463"/>
                    <a:pt x="618" y="463"/>
                  </a:cubicBezTo>
                  <a:cubicBezTo>
                    <a:pt x="617" y="462"/>
                    <a:pt x="618" y="461"/>
                    <a:pt x="618" y="460"/>
                  </a:cubicBezTo>
                  <a:cubicBezTo>
                    <a:pt x="617" y="459"/>
                    <a:pt x="616" y="458"/>
                    <a:pt x="617" y="457"/>
                  </a:cubicBezTo>
                  <a:cubicBezTo>
                    <a:pt x="617" y="454"/>
                    <a:pt x="615" y="453"/>
                    <a:pt x="616" y="451"/>
                  </a:cubicBezTo>
                  <a:cubicBezTo>
                    <a:pt x="616" y="449"/>
                    <a:pt x="616" y="447"/>
                    <a:pt x="618" y="447"/>
                  </a:cubicBezTo>
                  <a:cubicBezTo>
                    <a:pt x="619" y="446"/>
                    <a:pt x="620" y="447"/>
                    <a:pt x="622" y="446"/>
                  </a:cubicBezTo>
                  <a:cubicBezTo>
                    <a:pt x="623" y="446"/>
                    <a:pt x="623" y="445"/>
                    <a:pt x="624" y="444"/>
                  </a:cubicBezTo>
                  <a:cubicBezTo>
                    <a:pt x="625" y="442"/>
                    <a:pt x="627" y="440"/>
                    <a:pt x="628" y="438"/>
                  </a:cubicBezTo>
                  <a:cubicBezTo>
                    <a:pt x="629" y="436"/>
                    <a:pt x="629" y="427"/>
                    <a:pt x="626" y="432"/>
                  </a:cubicBezTo>
                  <a:cubicBezTo>
                    <a:pt x="626" y="433"/>
                    <a:pt x="625" y="435"/>
                    <a:pt x="624" y="435"/>
                  </a:cubicBezTo>
                  <a:cubicBezTo>
                    <a:pt x="621" y="435"/>
                    <a:pt x="623" y="431"/>
                    <a:pt x="622" y="430"/>
                  </a:cubicBezTo>
                  <a:cubicBezTo>
                    <a:pt x="623" y="430"/>
                    <a:pt x="623" y="430"/>
                    <a:pt x="623" y="430"/>
                  </a:cubicBezTo>
                  <a:cubicBezTo>
                    <a:pt x="624" y="430"/>
                    <a:pt x="624" y="430"/>
                    <a:pt x="624" y="429"/>
                  </a:cubicBezTo>
                  <a:cubicBezTo>
                    <a:pt x="625" y="429"/>
                    <a:pt x="626" y="428"/>
                    <a:pt x="626" y="427"/>
                  </a:cubicBezTo>
                  <a:cubicBezTo>
                    <a:pt x="625" y="428"/>
                    <a:pt x="624" y="425"/>
                    <a:pt x="625" y="424"/>
                  </a:cubicBezTo>
                  <a:cubicBezTo>
                    <a:pt x="625" y="422"/>
                    <a:pt x="628" y="423"/>
                    <a:pt x="629" y="422"/>
                  </a:cubicBezTo>
                  <a:cubicBezTo>
                    <a:pt x="629" y="423"/>
                    <a:pt x="628" y="425"/>
                    <a:pt x="627" y="426"/>
                  </a:cubicBezTo>
                  <a:cubicBezTo>
                    <a:pt x="628" y="427"/>
                    <a:pt x="630" y="423"/>
                    <a:pt x="630" y="423"/>
                  </a:cubicBezTo>
                  <a:cubicBezTo>
                    <a:pt x="629" y="424"/>
                    <a:pt x="630" y="422"/>
                    <a:pt x="630" y="421"/>
                  </a:cubicBezTo>
                  <a:cubicBezTo>
                    <a:pt x="628" y="420"/>
                    <a:pt x="628" y="421"/>
                    <a:pt x="626" y="421"/>
                  </a:cubicBezTo>
                  <a:cubicBezTo>
                    <a:pt x="623" y="421"/>
                    <a:pt x="624" y="418"/>
                    <a:pt x="621" y="417"/>
                  </a:cubicBezTo>
                  <a:cubicBezTo>
                    <a:pt x="622" y="418"/>
                    <a:pt x="621" y="419"/>
                    <a:pt x="620" y="419"/>
                  </a:cubicBezTo>
                  <a:cubicBezTo>
                    <a:pt x="619" y="419"/>
                    <a:pt x="618" y="417"/>
                    <a:pt x="617" y="417"/>
                  </a:cubicBezTo>
                  <a:cubicBezTo>
                    <a:pt x="616" y="416"/>
                    <a:pt x="615" y="416"/>
                    <a:pt x="614" y="415"/>
                  </a:cubicBezTo>
                  <a:cubicBezTo>
                    <a:pt x="612" y="414"/>
                    <a:pt x="613" y="414"/>
                    <a:pt x="612" y="412"/>
                  </a:cubicBezTo>
                  <a:cubicBezTo>
                    <a:pt x="611" y="410"/>
                    <a:pt x="609" y="409"/>
                    <a:pt x="609" y="406"/>
                  </a:cubicBezTo>
                  <a:cubicBezTo>
                    <a:pt x="609" y="402"/>
                    <a:pt x="612" y="399"/>
                    <a:pt x="614" y="396"/>
                  </a:cubicBezTo>
                  <a:cubicBezTo>
                    <a:pt x="613" y="396"/>
                    <a:pt x="613" y="398"/>
                    <a:pt x="611" y="398"/>
                  </a:cubicBezTo>
                  <a:cubicBezTo>
                    <a:pt x="610" y="398"/>
                    <a:pt x="610" y="396"/>
                    <a:pt x="610" y="395"/>
                  </a:cubicBezTo>
                  <a:cubicBezTo>
                    <a:pt x="609" y="394"/>
                    <a:pt x="609" y="393"/>
                    <a:pt x="610" y="392"/>
                  </a:cubicBezTo>
                  <a:cubicBezTo>
                    <a:pt x="610" y="391"/>
                    <a:pt x="611" y="389"/>
                    <a:pt x="611" y="389"/>
                  </a:cubicBezTo>
                  <a:cubicBezTo>
                    <a:pt x="609" y="390"/>
                    <a:pt x="610" y="388"/>
                    <a:pt x="610" y="387"/>
                  </a:cubicBezTo>
                  <a:cubicBezTo>
                    <a:pt x="610" y="387"/>
                    <a:pt x="610" y="385"/>
                    <a:pt x="610" y="385"/>
                  </a:cubicBezTo>
                  <a:cubicBezTo>
                    <a:pt x="610" y="385"/>
                    <a:pt x="612" y="383"/>
                    <a:pt x="612" y="383"/>
                  </a:cubicBezTo>
                  <a:cubicBezTo>
                    <a:pt x="613" y="382"/>
                    <a:pt x="613" y="382"/>
                    <a:pt x="614" y="383"/>
                  </a:cubicBezTo>
                  <a:cubicBezTo>
                    <a:pt x="617" y="386"/>
                    <a:pt x="616" y="383"/>
                    <a:pt x="617" y="380"/>
                  </a:cubicBezTo>
                  <a:cubicBezTo>
                    <a:pt x="616" y="381"/>
                    <a:pt x="613" y="379"/>
                    <a:pt x="615" y="377"/>
                  </a:cubicBezTo>
                  <a:cubicBezTo>
                    <a:pt x="615" y="376"/>
                    <a:pt x="617" y="373"/>
                    <a:pt x="618" y="373"/>
                  </a:cubicBezTo>
                  <a:cubicBezTo>
                    <a:pt x="617" y="372"/>
                    <a:pt x="619" y="370"/>
                    <a:pt x="620" y="370"/>
                  </a:cubicBezTo>
                  <a:cubicBezTo>
                    <a:pt x="619" y="370"/>
                    <a:pt x="617" y="368"/>
                    <a:pt x="619" y="368"/>
                  </a:cubicBezTo>
                  <a:cubicBezTo>
                    <a:pt x="619" y="367"/>
                    <a:pt x="618" y="367"/>
                    <a:pt x="618" y="367"/>
                  </a:cubicBezTo>
                  <a:cubicBezTo>
                    <a:pt x="619" y="367"/>
                    <a:pt x="621" y="366"/>
                    <a:pt x="621" y="366"/>
                  </a:cubicBezTo>
                  <a:cubicBezTo>
                    <a:pt x="621" y="365"/>
                    <a:pt x="619" y="366"/>
                    <a:pt x="618" y="367"/>
                  </a:cubicBezTo>
                  <a:cubicBezTo>
                    <a:pt x="617" y="364"/>
                    <a:pt x="619" y="361"/>
                    <a:pt x="618" y="358"/>
                  </a:cubicBezTo>
                  <a:cubicBezTo>
                    <a:pt x="617" y="356"/>
                    <a:pt x="616" y="355"/>
                    <a:pt x="615" y="353"/>
                  </a:cubicBezTo>
                  <a:cubicBezTo>
                    <a:pt x="615" y="351"/>
                    <a:pt x="614" y="345"/>
                    <a:pt x="616" y="344"/>
                  </a:cubicBezTo>
                  <a:cubicBezTo>
                    <a:pt x="614" y="342"/>
                    <a:pt x="615" y="339"/>
                    <a:pt x="615" y="336"/>
                  </a:cubicBezTo>
                  <a:cubicBezTo>
                    <a:pt x="615" y="335"/>
                    <a:pt x="614" y="333"/>
                    <a:pt x="615" y="332"/>
                  </a:cubicBezTo>
                  <a:cubicBezTo>
                    <a:pt x="616" y="327"/>
                    <a:pt x="620" y="334"/>
                    <a:pt x="622" y="332"/>
                  </a:cubicBezTo>
                  <a:cubicBezTo>
                    <a:pt x="622" y="331"/>
                    <a:pt x="617" y="329"/>
                    <a:pt x="619" y="328"/>
                  </a:cubicBezTo>
                  <a:cubicBezTo>
                    <a:pt x="618" y="327"/>
                    <a:pt x="617" y="327"/>
                    <a:pt x="617" y="326"/>
                  </a:cubicBezTo>
                  <a:cubicBezTo>
                    <a:pt x="617" y="324"/>
                    <a:pt x="619" y="323"/>
                    <a:pt x="620" y="323"/>
                  </a:cubicBezTo>
                  <a:cubicBezTo>
                    <a:pt x="621" y="322"/>
                    <a:pt x="623" y="321"/>
                    <a:pt x="624" y="321"/>
                  </a:cubicBezTo>
                  <a:cubicBezTo>
                    <a:pt x="625" y="321"/>
                    <a:pt x="626" y="321"/>
                    <a:pt x="627" y="321"/>
                  </a:cubicBezTo>
                  <a:cubicBezTo>
                    <a:pt x="627" y="321"/>
                    <a:pt x="627" y="322"/>
                    <a:pt x="628" y="322"/>
                  </a:cubicBezTo>
                  <a:cubicBezTo>
                    <a:pt x="628" y="321"/>
                    <a:pt x="629" y="320"/>
                    <a:pt x="630" y="320"/>
                  </a:cubicBezTo>
                  <a:cubicBezTo>
                    <a:pt x="631" y="320"/>
                    <a:pt x="632" y="320"/>
                    <a:pt x="633" y="321"/>
                  </a:cubicBezTo>
                  <a:cubicBezTo>
                    <a:pt x="635" y="321"/>
                    <a:pt x="638" y="323"/>
                    <a:pt x="637" y="325"/>
                  </a:cubicBezTo>
                  <a:cubicBezTo>
                    <a:pt x="638" y="326"/>
                    <a:pt x="640" y="324"/>
                    <a:pt x="641" y="324"/>
                  </a:cubicBezTo>
                  <a:cubicBezTo>
                    <a:pt x="642" y="323"/>
                    <a:pt x="644" y="324"/>
                    <a:pt x="646" y="324"/>
                  </a:cubicBezTo>
                  <a:cubicBezTo>
                    <a:pt x="647" y="324"/>
                    <a:pt x="652" y="325"/>
                    <a:pt x="652" y="327"/>
                  </a:cubicBezTo>
                  <a:cubicBezTo>
                    <a:pt x="650" y="327"/>
                    <a:pt x="650" y="328"/>
                    <a:pt x="650" y="329"/>
                  </a:cubicBezTo>
                  <a:cubicBezTo>
                    <a:pt x="650" y="331"/>
                    <a:pt x="649" y="335"/>
                    <a:pt x="646" y="335"/>
                  </a:cubicBezTo>
                  <a:cubicBezTo>
                    <a:pt x="648" y="336"/>
                    <a:pt x="645" y="342"/>
                    <a:pt x="643" y="342"/>
                  </a:cubicBezTo>
                  <a:cubicBezTo>
                    <a:pt x="646" y="343"/>
                    <a:pt x="640" y="352"/>
                    <a:pt x="639" y="353"/>
                  </a:cubicBezTo>
                  <a:cubicBezTo>
                    <a:pt x="636" y="355"/>
                    <a:pt x="633" y="352"/>
                    <a:pt x="630" y="352"/>
                  </a:cubicBezTo>
                  <a:cubicBezTo>
                    <a:pt x="629" y="352"/>
                    <a:pt x="625" y="354"/>
                    <a:pt x="624" y="354"/>
                  </a:cubicBezTo>
                  <a:cubicBezTo>
                    <a:pt x="625" y="353"/>
                    <a:pt x="626" y="354"/>
                    <a:pt x="627" y="354"/>
                  </a:cubicBezTo>
                  <a:cubicBezTo>
                    <a:pt x="627" y="354"/>
                    <a:pt x="627" y="355"/>
                    <a:pt x="627" y="355"/>
                  </a:cubicBezTo>
                  <a:cubicBezTo>
                    <a:pt x="632" y="356"/>
                    <a:pt x="629" y="360"/>
                    <a:pt x="627" y="363"/>
                  </a:cubicBezTo>
                  <a:cubicBezTo>
                    <a:pt x="627" y="365"/>
                    <a:pt x="626" y="367"/>
                    <a:pt x="625" y="368"/>
                  </a:cubicBezTo>
                  <a:cubicBezTo>
                    <a:pt x="624" y="369"/>
                    <a:pt x="621" y="369"/>
                    <a:pt x="621" y="370"/>
                  </a:cubicBezTo>
                  <a:cubicBezTo>
                    <a:pt x="622" y="370"/>
                    <a:pt x="624" y="371"/>
                    <a:pt x="623" y="373"/>
                  </a:cubicBezTo>
                  <a:cubicBezTo>
                    <a:pt x="622" y="373"/>
                    <a:pt x="620" y="372"/>
                    <a:pt x="620" y="373"/>
                  </a:cubicBezTo>
                  <a:cubicBezTo>
                    <a:pt x="620" y="372"/>
                    <a:pt x="622" y="375"/>
                    <a:pt x="622" y="375"/>
                  </a:cubicBezTo>
                  <a:cubicBezTo>
                    <a:pt x="623" y="375"/>
                    <a:pt x="623" y="374"/>
                    <a:pt x="624" y="374"/>
                  </a:cubicBezTo>
                  <a:cubicBezTo>
                    <a:pt x="624" y="374"/>
                    <a:pt x="623" y="376"/>
                    <a:pt x="624" y="376"/>
                  </a:cubicBezTo>
                  <a:cubicBezTo>
                    <a:pt x="624" y="376"/>
                    <a:pt x="626" y="375"/>
                    <a:pt x="626" y="375"/>
                  </a:cubicBezTo>
                  <a:cubicBezTo>
                    <a:pt x="627" y="374"/>
                    <a:pt x="628" y="376"/>
                    <a:pt x="628" y="375"/>
                  </a:cubicBezTo>
                  <a:cubicBezTo>
                    <a:pt x="629" y="375"/>
                    <a:pt x="628" y="378"/>
                    <a:pt x="629" y="379"/>
                  </a:cubicBezTo>
                  <a:cubicBezTo>
                    <a:pt x="630" y="381"/>
                    <a:pt x="632" y="382"/>
                    <a:pt x="633" y="385"/>
                  </a:cubicBezTo>
                  <a:cubicBezTo>
                    <a:pt x="634" y="387"/>
                    <a:pt x="634" y="389"/>
                    <a:pt x="634" y="391"/>
                  </a:cubicBezTo>
                  <a:cubicBezTo>
                    <a:pt x="634" y="392"/>
                    <a:pt x="634" y="393"/>
                    <a:pt x="634" y="394"/>
                  </a:cubicBezTo>
                  <a:cubicBezTo>
                    <a:pt x="634" y="394"/>
                    <a:pt x="633" y="393"/>
                    <a:pt x="633" y="394"/>
                  </a:cubicBezTo>
                  <a:cubicBezTo>
                    <a:pt x="632" y="394"/>
                    <a:pt x="636" y="397"/>
                    <a:pt x="637" y="398"/>
                  </a:cubicBezTo>
                  <a:cubicBezTo>
                    <a:pt x="639" y="400"/>
                    <a:pt x="638" y="404"/>
                    <a:pt x="640" y="405"/>
                  </a:cubicBezTo>
                  <a:cubicBezTo>
                    <a:pt x="640" y="405"/>
                    <a:pt x="641" y="404"/>
                    <a:pt x="641" y="404"/>
                  </a:cubicBezTo>
                  <a:cubicBezTo>
                    <a:pt x="642" y="405"/>
                    <a:pt x="643" y="407"/>
                    <a:pt x="643" y="407"/>
                  </a:cubicBezTo>
                  <a:cubicBezTo>
                    <a:pt x="642" y="410"/>
                    <a:pt x="639" y="406"/>
                    <a:pt x="637" y="407"/>
                  </a:cubicBezTo>
                  <a:cubicBezTo>
                    <a:pt x="636" y="408"/>
                    <a:pt x="636" y="409"/>
                    <a:pt x="637" y="410"/>
                  </a:cubicBezTo>
                  <a:cubicBezTo>
                    <a:pt x="637" y="410"/>
                    <a:pt x="639" y="409"/>
                    <a:pt x="639" y="410"/>
                  </a:cubicBezTo>
                  <a:cubicBezTo>
                    <a:pt x="641" y="411"/>
                    <a:pt x="636" y="414"/>
                    <a:pt x="635" y="415"/>
                  </a:cubicBezTo>
                  <a:cubicBezTo>
                    <a:pt x="634" y="417"/>
                    <a:pt x="636" y="416"/>
                    <a:pt x="637" y="417"/>
                  </a:cubicBezTo>
                  <a:cubicBezTo>
                    <a:pt x="638" y="418"/>
                    <a:pt x="639" y="420"/>
                    <a:pt x="641" y="420"/>
                  </a:cubicBezTo>
                  <a:cubicBezTo>
                    <a:pt x="642" y="420"/>
                    <a:pt x="645" y="415"/>
                    <a:pt x="646" y="418"/>
                  </a:cubicBezTo>
                  <a:cubicBezTo>
                    <a:pt x="645" y="419"/>
                    <a:pt x="643" y="419"/>
                    <a:pt x="643" y="420"/>
                  </a:cubicBezTo>
                  <a:cubicBezTo>
                    <a:pt x="645" y="420"/>
                    <a:pt x="649" y="419"/>
                    <a:pt x="650" y="421"/>
                  </a:cubicBezTo>
                  <a:cubicBezTo>
                    <a:pt x="651" y="422"/>
                    <a:pt x="647" y="422"/>
                    <a:pt x="647" y="424"/>
                  </a:cubicBezTo>
                  <a:cubicBezTo>
                    <a:pt x="650" y="422"/>
                    <a:pt x="650" y="426"/>
                    <a:pt x="649" y="426"/>
                  </a:cubicBezTo>
                  <a:cubicBezTo>
                    <a:pt x="649" y="425"/>
                    <a:pt x="647" y="425"/>
                    <a:pt x="646" y="425"/>
                  </a:cubicBezTo>
                  <a:cubicBezTo>
                    <a:pt x="646" y="424"/>
                    <a:pt x="646" y="424"/>
                    <a:pt x="647" y="424"/>
                  </a:cubicBezTo>
                  <a:cubicBezTo>
                    <a:pt x="646" y="423"/>
                    <a:pt x="645" y="424"/>
                    <a:pt x="645" y="425"/>
                  </a:cubicBezTo>
                  <a:cubicBezTo>
                    <a:pt x="645" y="426"/>
                    <a:pt x="646" y="426"/>
                    <a:pt x="647" y="427"/>
                  </a:cubicBezTo>
                  <a:cubicBezTo>
                    <a:pt x="648" y="429"/>
                    <a:pt x="649" y="431"/>
                    <a:pt x="650" y="433"/>
                  </a:cubicBezTo>
                  <a:cubicBezTo>
                    <a:pt x="650" y="433"/>
                    <a:pt x="649" y="433"/>
                    <a:pt x="649" y="433"/>
                  </a:cubicBezTo>
                  <a:cubicBezTo>
                    <a:pt x="649" y="434"/>
                    <a:pt x="650" y="434"/>
                    <a:pt x="650" y="435"/>
                  </a:cubicBezTo>
                  <a:cubicBezTo>
                    <a:pt x="650" y="436"/>
                    <a:pt x="649" y="437"/>
                    <a:pt x="649" y="438"/>
                  </a:cubicBezTo>
                  <a:cubicBezTo>
                    <a:pt x="649" y="439"/>
                    <a:pt x="649" y="440"/>
                    <a:pt x="649" y="441"/>
                  </a:cubicBezTo>
                  <a:cubicBezTo>
                    <a:pt x="649" y="441"/>
                    <a:pt x="651" y="441"/>
                    <a:pt x="650" y="442"/>
                  </a:cubicBezTo>
                  <a:cubicBezTo>
                    <a:pt x="651" y="442"/>
                    <a:pt x="651" y="444"/>
                    <a:pt x="652" y="443"/>
                  </a:cubicBezTo>
                  <a:cubicBezTo>
                    <a:pt x="653" y="443"/>
                    <a:pt x="653" y="441"/>
                    <a:pt x="653" y="440"/>
                  </a:cubicBezTo>
                  <a:cubicBezTo>
                    <a:pt x="654" y="440"/>
                    <a:pt x="654" y="440"/>
                    <a:pt x="654" y="440"/>
                  </a:cubicBezTo>
                  <a:cubicBezTo>
                    <a:pt x="654" y="439"/>
                    <a:pt x="654" y="439"/>
                    <a:pt x="653" y="439"/>
                  </a:cubicBezTo>
                  <a:cubicBezTo>
                    <a:pt x="653" y="438"/>
                    <a:pt x="653" y="438"/>
                    <a:pt x="653" y="437"/>
                  </a:cubicBezTo>
                  <a:cubicBezTo>
                    <a:pt x="656" y="434"/>
                    <a:pt x="655" y="430"/>
                    <a:pt x="657" y="426"/>
                  </a:cubicBezTo>
                  <a:cubicBezTo>
                    <a:pt x="659" y="423"/>
                    <a:pt x="661" y="428"/>
                    <a:pt x="663" y="430"/>
                  </a:cubicBezTo>
                  <a:cubicBezTo>
                    <a:pt x="665" y="433"/>
                    <a:pt x="667" y="436"/>
                    <a:pt x="667" y="439"/>
                  </a:cubicBezTo>
                  <a:cubicBezTo>
                    <a:pt x="668" y="440"/>
                    <a:pt x="668" y="443"/>
                    <a:pt x="667" y="443"/>
                  </a:cubicBezTo>
                  <a:cubicBezTo>
                    <a:pt x="666" y="445"/>
                    <a:pt x="665" y="443"/>
                    <a:pt x="665" y="442"/>
                  </a:cubicBezTo>
                  <a:cubicBezTo>
                    <a:pt x="663" y="444"/>
                    <a:pt x="664" y="449"/>
                    <a:pt x="665" y="452"/>
                  </a:cubicBezTo>
                  <a:cubicBezTo>
                    <a:pt x="666" y="456"/>
                    <a:pt x="669" y="460"/>
                    <a:pt x="671" y="464"/>
                  </a:cubicBezTo>
                  <a:cubicBezTo>
                    <a:pt x="672" y="463"/>
                    <a:pt x="675" y="456"/>
                    <a:pt x="676" y="460"/>
                  </a:cubicBezTo>
                  <a:cubicBezTo>
                    <a:pt x="678" y="457"/>
                    <a:pt x="676" y="454"/>
                    <a:pt x="678" y="451"/>
                  </a:cubicBezTo>
                  <a:cubicBezTo>
                    <a:pt x="678" y="450"/>
                    <a:pt x="681" y="446"/>
                    <a:pt x="681" y="446"/>
                  </a:cubicBezTo>
                  <a:cubicBezTo>
                    <a:pt x="681" y="447"/>
                    <a:pt x="680" y="447"/>
                    <a:pt x="680" y="447"/>
                  </a:cubicBezTo>
                  <a:cubicBezTo>
                    <a:pt x="680" y="445"/>
                    <a:pt x="681" y="442"/>
                    <a:pt x="682" y="440"/>
                  </a:cubicBezTo>
                  <a:cubicBezTo>
                    <a:pt x="682" y="438"/>
                    <a:pt x="681" y="436"/>
                    <a:pt x="682" y="435"/>
                  </a:cubicBezTo>
                  <a:cubicBezTo>
                    <a:pt x="683" y="435"/>
                    <a:pt x="688" y="434"/>
                    <a:pt x="688" y="434"/>
                  </a:cubicBezTo>
                  <a:cubicBezTo>
                    <a:pt x="688" y="434"/>
                    <a:pt x="687" y="434"/>
                    <a:pt x="687" y="434"/>
                  </a:cubicBezTo>
                  <a:cubicBezTo>
                    <a:pt x="687" y="434"/>
                    <a:pt x="686" y="433"/>
                    <a:pt x="686" y="432"/>
                  </a:cubicBezTo>
                  <a:cubicBezTo>
                    <a:pt x="686" y="433"/>
                    <a:pt x="686" y="433"/>
                    <a:pt x="687" y="432"/>
                  </a:cubicBezTo>
                  <a:cubicBezTo>
                    <a:pt x="684" y="429"/>
                    <a:pt x="687" y="432"/>
                    <a:pt x="688" y="431"/>
                  </a:cubicBezTo>
                  <a:cubicBezTo>
                    <a:pt x="688" y="431"/>
                    <a:pt x="687" y="431"/>
                    <a:pt x="687" y="430"/>
                  </a:cubicBezTo>
                  <a:cubicBezTo>
                    <a:pt x="687" y="430"/>
                    <a:pt x="690" y="430"/>
                    <a:pt x="690" y="430"/>
                  </a:cubicBezTo>
                  <a:cubicBezTo>
                    <a:pt x="690" y="429"/>
                    <a:pt x="687" y="429"/>
                    <a:pt x="686" y="429"/>
                  </a:cubicBezTo>
                  <a:cubicBezTo>
                    <a:pt x="686" y="428"/>
                    <a:pt x="686" y="428"/>
                    <a:pt x="686" y="428"/>
                  </a:cubicBezTo>
                  <a:cubicBezTo>
                    <a:pt x="686" y="427"/>
                    <a:pt x="685" y="428"/>
                    <a:pt x="685" y="427"/>
                  </a:cubicBezTo>
                  <a:cubicBezTo>
                    <a:pt x="685" y="427"/>
                    <a:pt x="685" y="427"/>
                    <a:pt x="684" y="428"/>
                  </a:cubicBezTo>
                  <a:cubicBezTo>
                    <a:pt x="684" y="426"/>
                    <a:pt x="683" y="424"/>
                    <a:pt x="683" y="422"/>
                  </a:cubicBezTo>
                  <a:cubicBezTo>
                    <a:pt x="683" y="422"/>
                    <a:pt x="684" y="422"/>
                    <a:pt x="684" y="422"/>
                  </a:cubicBezTo>
                  <a:cubicBezTo>
                    <a:pt x="684" y="423"/>
                    <a:pt x="683" y="419"/>
                    <a:pt x="683" y="421"/>
                  </a:cubicBezTo>
                  <a:cubicBezTo>
                    <a:pt x="683" y="420"/>
                    <a:pt x="683" y="416"/>
                    <a:pt x="683" y="416"/>
                  </a:cubicBezTo>
                  <a:cubicBezTo>
                    <a:pt x="684" y="416"/>
                    <a:pt x="684" y="416"/>
                    <a:pt x="684" y="416"/>
                  </a:cubicBezTo>
                  <a:cubicBezTo>
                    <a:pt x="685" y="415"/>
                    <a:pt x="683" y="415"/>
                    <a:pt x="683" y="414"/>
                  </a:cubicBezTo>
                  <a:cubicBezTo>
                    <a:pt x="683" y="413"/>
                    <a:pt x="685" y="415"/>
                    <a:pt x="685" y="415"/>
                  </a:cubicBezTo>
                  <a:cubicBezTo>
                    <a:pt x="686" y="415"/>
                    <a:pt x="688" y="414"/>
                    <a:pt x="687" y="414"/>
                  </a:cubicBezTo>
                  <a:cubicBezTo>
                    <a:pt x="688" y="413"/>
                    <a:pt x="690" y="414"/>
                    <a:pt x="690" y="414"/>
                  </a:cubicBezTo>
                  <a:cubicBezTo>
                    <a:pt x="693" y="415"/>
                    <a:pt x="694" y="416"/>
                    <a:pt x="697" y="417"/>
                  </a:cubicBezTo>
                  <a:cubicBezTo>
                    <a:pt x="698" y="417"/>
                    <a:pt x="702" y="416"/>
                    <a:pt x="702" y="417"/>
                  </a:cubicBezTo>
                  <a:cubicBezTo>
                    <a:pt x="703" y="418"/>
                    <a:pt x="702" y="419"/>
                    <a:pt x="702" y="419"/>
                  </a:cubicBezTo>
                  <a:cubicBezTo>
                    <a:pt x="702" y="420"/>
                    <a:pt x="707" y="420"/>
                    <a:pt x="707" y="422"/>
                  </a:cubicBezTo>
                  <a:cubicBezTo>
                    <a:pt x="704" y="423"/>
                    <a:pt x="702" y="420"/>
                    <a:pt x="699" y="420"/>
                  </a:cubicBezTo>
                  <a:cubicBezTo>
                    <a:pt x="699" y="420"/>
                    <a:pt x="705" y="423"/>
                    <a:pt x="704" y="423"/>
                  </a:cubicBezTo>
                  <a:cubicBezTo>
                    <a:pt x="703" y="423"/>
                    <a:pt x="703" y="423"/>
                    <a:pt x="703" y="422"/>
                  </a:cubicBezTo>
                  <a:cubicBezTo>
                    <a:pt x="702" y="423"/>
                    <a:pt x="704" y="424"/>
                    <a:pt x="704" y="424"/>
                  </a:cubicBezTo>
                  <a:cubicBezTo>
                    <a:pt x="704" y="423"/>
                    <a:pt x="706" y="424"/>
                    <a:pt x="705" y="425"/>
                  </a:cubicBezTo>
                  <a:cubicBezTo>
                    <a:pt x="706" y="424"/>
                    <a:pt x="710" y="425"/>
                    <a:pt x="711" y="426"/>
                  </a:cubicBezTo>
                  <a:cubicBezTo>
                    <a:pt x="712" y="429"/>
                    <a:pt x="708" y="430"/>
                    <a:pt x="708" y="432"/>
                  </a:cubicBezTo>
                  <a:cubicBezTo>
                    <a:pt x="707" y="433"/>
                    <a:pt x="711" y="433"/>
                    <a:pt x="711" y="433"/>
                  </a:cubicBezTo>
                  <a:cubicBezTo>
                    <a:pt x="711" y="433"/>
                    <a:pt x="712" y="435"/>
                    <a:pt x="712" y="435"/>
                  </a:cubicBezTo>
                  <a:cubicBezTo>
                    <a:pt x="711" y="436"/>
                    <a:pt x="710" y="435"/>
                    <a:pt x="710" y="435"/>
                  </a:cubicBezTo>
                  <a:cubicBezTo>
                    <a:pt x="709" y="436"/>
                    <a:pt x="711" y="437"/>
                    <a:pt x="710" y="438"/>
                  </a:cubicBezTo>
                  <a:cubicBezTo>
                    <a:pt x="710" y="439"/>
                    <a:pt x="708" y="439"/>
                    <a:pt x="708" y="439"/>
                  </a:cubicBezTo>
                  <a:cubicBezTo>
                    <a:pt x="708" y="440"/>
                    <a:pt x="708" y="440"/>
                    <a:pt x="707" y="441"/>
                  </a:cubicBezTo>
                  <a:cubicBezTo>
                    <a:pt x="707" y="441"/>
                    <a:pt x="703" y="438"/>
                    <a:pt x="703" y="439"/>
                  </a:cubicBezTo>
                  <a:cubicBezTo>
                    <a:pt x="703" y="440"/>
                    <a:pt x="703" y="440"/>
                    <a:pt x="703" y="440"/>
                  </a:cubicBezTo>
                  <a:cubicBezTo>
                    <a:pt x="703" y="441"/>
                    <a:pt x="702" y="441"/>
                    <a:pt x="702" y="441"/>
                  </a:cubicBezTo>
                  <a:cubicBezTo>
                    <a:pt x="702" y="441"/>
                    <a:pt x="704" y="442"/>
                    <a:pt x="704" y="442"/>
                  </a:cubicBezTo>
                  <a:cubicBezTo>
                    <a:pt x="704" y="443"/>
                    <a:pt x="704" y="446"/>
                    <a:pt x="705" y="446"/>
                  </a:cubicBezTo>
                  <a:cubicBezTo>
                    <a:pt x="706" y="446"/>
                    <a:pt x="706" y="444"/>
                    <a:pt x="707" y="445"/>
                  </a:cubicBezTo>
                  <a:cubicBezTo>
                    <a:pt x="707" y="447"/>
                    <a:pt x="705" y="448"/>
                    <a:pt x="706" y="451"/>
                  </a:cubicBezTo>
                  <a:cubicBezTo>
                    <a:pt x="707" y="453"/>
                    <a:pt x="710" y="454"/>
                    <a:pt x="711" y="456"/>
                  </a:cubicBezTo>
                  <a:cubicBezTo>
                    <a:pt x="712" y="458"/>
                    <a:pt x="712" y="461"/>
                    <a:pt x="711" y="463"/>
                  </a:cubicBezTo>
                  <a:cubicBezTo>
                    <a:pt x="710" y="465"/>
                    <a:pt x="709" y="465"/>
                    <a:pt x="707" y="467"/>
                  </a:cubicBezTo>
                  <a:cubicBezTo>
                    <a:pt x="706" y="468"/>
                    <a:pt x="705" y="470"/>
                    <a:pt x="703" y="472"/>
                  </a:cubicBezTo>
                  <a:cubicBezTo>
                    <a:pt x="702" y="473"/>
                    <a:pt x="699" y="476"/>
                    <a:pt x="697" y="476"/>
                  </a:cubicBezTo>
                  <a:cubicBezTo>
                    <a:pt x="695" y="476"/>
                    <a:pt x="694" y="473"/>
                    <a:pt x="694" y="471"/>
                  </a:cubicBezTo>
                  <a:cubicBezTo>
                    <a:pt x="694" y="470"/>
                    <a:pt x="694" y="468"/>
                    <a:pt x="694" y="467"/>
                  </a:cubicBezTo>
                  <a:cubicBezTo>
                    <a:pt x="693" y="468"/>
                    <a:pt x="694" y="471"/>
                    <a:pt x="691" y="470"/>
                  </a:cubicBezTo>
                  <a:cubicBezTo>
                    <a:pt x="690" y="469"/>
                    <a:pt x="691" y="467"/>
                    <a:pt x="689" y="466"/>
                  </a:cubicBezTo>
                  <a:cubicBezTo>
                    <a:pt x="688" y="466"/>
                    <a:pt x="684" y="466"/>
                    <a:pt x="685" y="468"/>
                  </a:cubicBezTo>
                  <a:cubicBezTo>
                    <a:pt x="686" y="469"/>
                    <a:pt x="687" y="467"/>
                    <a:pt x="687" y="467"/>
                  </a:cubicBezTo>
                  <a:cubicBezTo>
                    <a:pt x="687" y="466"/>
                    <a:pt x="689" y="466"/>
                    <a:pt x="689" y="467"/>
                  </a:cubicBezTo>
                  <a:cubicBezTo>
                    <a:pt x="689" y="467"/>
                    <a:pt x="689" y="467"/>
                    <a:pt x="689" y="467"/>
                  </a:cubicBezTo>
                  <a:cubicBezTo>
                    <a:pt x="691" y="469"/>
                    <a:pt x="692" y="472"/>
                    <a:pt x="693" y="474"/>
                  </a:cubicBezTo>
                  <a:cubicBezTo>
                    <a:pt x="694" y="476"/>
                    <a:pt x="695" y="477"/>
                    <a:pt x="695" y="478"/>
                  </a:cubicBezTo>
                  <a:cubicBezTo>
                    <a:pt x="695" y="481"/>
                    <a:pt x="695" y="480"/>
                    <a:pt x="693" y="478"/>
                  </a:cubicBezTo>
                  <a:cubicBezTo>
                    <a:pt x="693" y="478"/>
                    <a:pt x="693" y="478"/>
                    <a:pt x="693" y="477"/>
                  </a:cubicBezTo>
                  <a:cubicBezTo>
                    <a:pt x="692" y="477"/>
                    <a:pt x="692" y="477"/>
                    <a:pt x="691" y="478"/>
                  </a:cubicBezTo>
                  <a:cubicBezTo>
                    <a:pt x="691" y="477"/>
                    <a:pt x="690" y="476"/>
                    <a:pt x="690" y="476"/>
                  </a:cubicBezTo>
                  <a:cubicBezTo>
                    <a:pt x="689" y="478"/>
                    <a:pt x="693" y="480"/>
                    <a:pt x="689" y="479"/>
                  </a:cubicBezTo>
                  <a:cubicBezTo>
                    <a:pt x="686" y="478"/>
                    <a:pt x="685" y="477"/>
                    <a:pt x="684" y="475"/>
                  </a:cubicBezTo>
                  <a:cubicBezTo>
                    <a:pt x="683" y="474"/>
                    <a:pt x="683" y="473"/>
                    <a:pt x="682" y="473"/>
                  </a:cubicBezTo>
                  <a:cubicBezTo>
                    <a:pt x="681" y="473"/>
                    <a:pt x="680" y="474"/>
                    <a:pt x="680" y="474"/>
                  </a:cubicBezTo>
                  <a:cubicBezTo>
                    <a:pt x="679" y="474"/>
                    <a:pt x="678" y="473"/>
                    <a:pt x="677" y="474"/>
                  </a:cubicBezTo>
                  <a:cubicBezTo>
                    <a:pt x="672" y="474"/>
                    <a:pt x="677" y="477"/>
                    <a:pt x="678" y="478"/>
                  </a:cubicBezTo>
                  <a:cubicBezTo>
                    <a:pt x="681" y="480"/>
                    <a:pt x="680" y="482"/>
                    <a:pt x="678" y="484"/>
                  </a:cubicBezTo>
                  <a:cubicBezTo>
                    <a:pt x="676" y="487"/>
                    <a:pt x="675" y="489"/>
                    <a:pt x="672" y="492"/>
                  </a:cubicBezTo>
                  <a:cubicBezTo>
                    <a:pt x="670" y="494"/>
                    <a:pt x="668" y="494"/>
                    <a:pt x="666" y="492"/>
                  </a:cubicBezTo>
                  <a:cubicBezTo>
                    <a:pt x="665" y="491"/>
                    <a:pt x="663" y="488"/>
                    <a:pt x="661" y="488"/>
                  </a:cubicBezTo>
                  <a:cubicBezTo>
                    <a:pt x="662" y="488"/>
                    <a:pt x="662" y="488"/>
                    <a:pt x="662" y="488"/>
                  </a:cubicBezTo>
                  <a:cubicBezTo>
                    <a:pt x="662" y="488"/>
                    <a:pt x="655" y="483"/>
                    <a:pt x="654" y="483"/>
                  </a:cubicBezTo>
                  <a:cubicBezTo>
                    <a:pt x="654" y="483"/>
                    <a:pt x="654" y="484"/>
                    <a:pt x="653" y="483"/>
                  </a:cubicBezTo>
                  <a:cubicBezTo>
                    <a:pt x="653" y="483"/>
                    <a:pt x="655" y="484"/>
                    <a:pt x="655" y="485"/>
                  </a:cubicBezTo>
                  <a:cubicBezTo>
                    <a:pt x="655" y="485"/>
                    <a:pt x="652" y="484"/>
                    <a:pt x="651" y="484"/>
                  </a:cubicBezTo>
                  <a:cubicBezTo>
                    <a:pt x="652" y="486"/>
                    <a:pt x="653" y="486"/>
                    <a:pt x="654" y="486"/>
                  </a:cubicBezTo>
                  <a:cubicBezTo>
                    <a:pt x="655" y="487"/>
                    <a:pt x="656" y="488"/>
                    <a:pt x="656" y="489"/>
                  </a:cubicBezTo>
                  <a:cubicBezTo>
                    <a:pt x="658" y="491"/>
                    <a:pt x="659" y="493"/>
                    <a:pt x="662" y="493"/>
                  </a:cubicBezTo>
                  <a:cubicBezTo>
                    <a:pt x="665" y="494"/>
                    <a:pt x="674" y="492"/>
                    <a:pt x="673" y="498"/>
                  </a:cubicBezTo>
                  <a:cubicBezTo>
                    <a:pt x="672" y="502"/>
                    <a:pt x="668" y="506"/>
                    <a:pt x="666" y="510"/>
                  </a:cubicBezTo>
                  <a:cubicBezTo>
                    <a:pt x="665" y="512"/>
                    <a:pt x="664" y="514"/>
                    <a:pt x="661" y="514"/>
                  </a:cubicBezTo>
                  <a:cubicBezTo>
                    <a:pt x="661" y="514"/>
                    <a:pt x="658" y="513"/>
                    <a:pt x="659" y="514"/>
                  </a:cubicBezTo>
                  <a:cubicBezTo>
                    <a:pt x="659" y="514"/>
                    <a:pt x="659" y="514"/>
                    <a:pt x="659" y="515"/>
                  </a:cubicBezTo>
                  <a:cubicBezTo>
                    <a:pt x="659" y="515"/>
                    <a:pt x="657" y="513"/>
                    <a:pt x="656" y="513"/>
                  </a:cubicBezTo>
                  <a:cubicBezTo>
                    <a:pt x="656" y="514"/>
                    <a:pt x="656" y="514"/>
                    <a:pt x="656" y="514"/>
                  </a:cubicBezTo>
                  <a:cubicBezTo>
                    <a:pt x="656" y="514"/>
                    <a:pt x="655" y="513"/>
                    <a:pt x="655" y="514"/>
                  </a:cubicBezTo>
                  <a:cubicBezTo>
                    <a:pt x="654" y="512"/>
                    <a:pt x="655" y="511"/>
                    <a:pt x="653" y="512"/>
                  </a:cubicBezTo>
                  <a:cubicBezTo>
                    <a:pt x="653" y="511"/>
                    <a:pt x="654" y="514"/>
                    <a:pt x="654" y="515"/>
                  </a:cubicBezTo>
                  <a:cubicBezTo>
                    <a:pt x="654" y="515"/>
                    <a:pt x="652" y="515"/>
                    <a:pt x="652" y="515"/>
                  </a:cubicBezTo>
                  <a:cubicBezTo>
                    <a:pt x="652" y="516"/>
                    <a:pt x="653" y="516"/>
                    <a:pt x="653" y="516"/>
                  </a:cubicBezTo>
                  <a:cubicBezTo>
                    <a:pt x="653" y="523"/>
                    <a:pt x="646" y="520"/>
                    <a:pt x="642" y="519"/>
                  </a:cubicBezTo>
                  <a:cubicBezTo>
                    <a:pt x="638" y="517"/>
                    <a:pt x="635" y="516"/>
                    <a:pt x="631" y="514"/>
                  </a:cubicBezTo>
                  <a:cubicBezTo>
                    <a:pt x="631" y="514"/>
                    <a:pt x="629" y="512"/>
                    <a:pt x="628" y="512"/>
                  </a:cubicBezTo>
                  <a:cubicBezTo>
                    <a:pt x="628" y="513"/>
                    <a:pt x="629" y="514"/>
                    <a:pt x="627" y="515"/>
                  </a:cubicBezTo>
                  <a:cubicBezTo>
                    <a:pt x="627" y="515"/>
                    <a:pt x="631" y="516"/>
                    <a:pt x="630" y="516"/>
                  </a:cubicBezTo>
                  <a:cubicBezTo>
                    <a:pt x="631" y="515"/>
                    <a:pt x="630" y="515"/>
                    <a:pt x="630" y="515"/>
                  </a:cubicBezTo>
                  <a:cubicBezTo>
                    <a:pt x="631" y="515"/>
                    <a:pt x="633" y="515"/>
                    <a:pt x="633" y="516"/>
                  </a:cubicBezTo>
                  <a:cubicBezTo>
                    <a:pt x="635" y="517"/>
                    <a:pt x="637" y="518"/>
                    <a:pt x="639" y="519"/>
                  </a:cubicBezTo>
                  <a:cubicBezTo>
                    <a:pt x="639" y="519"/>
                    <a:pt x="637" y="521"/>
                    <a:pt x="637" y="521"/>
                  </a:cubicBezTo>
                  <a:cubicBezTo>
                    <a:pt x="638" y="521"/>
                    <a:pt x="639" y="519"/>
                    <a:pt x="640" y="519"/>
                  </a:cubicBezTo>
                  <a:cubicBezTo>
                    <a:pt x="641" y="519"/>
                    <a:pt x="643" y="519"/>
                    <a:pt x="642" y="520"/>
                  </a:cubicBezTo>
                  <a:cubicBezTo>
                    <a:pt x="642" y="521"/>
                    <a:pt x="644" y="519"/>
                    <a:pt x="644" y="520"/>
                  </a:cubicBezTo>
                  <a:cubicBezTo>
                    <a:pt x="644" y="521"/>
                    <a:pt x="643" y="521"/>
                    <a:pt x="643" y="521"/>
                  </a:cubicBezTo>
                  <a:cubicBezTo>
                    <a:pt x="644" y="522"/>
                    <a:pt x="645" y="522"/>
                    <a:pt x="646" y="522"/>
                  </a:cubicBezTo>
                  <a:cubicBezTo>
                    <a:pt x="646" y="522"/>
                    <a:pt x="646" y="522"/>
                    <a:pt x="647" y="522"/>
                  </a:cubicBezTo>
                  <a:cubicBezTo>
                    <a:pt x="647" y="523"/>
                    <a:pt x="647" y="523"/>
                    <a:pt x="648" y="523"/>
                  </a:cubicBezTo>
                  <a:cubicBezTo>
                    <a:pt x="648" y="523"/>
                    <a:pt x="648" y="523"/>
                    <a:pt x="647" y="524"/>
                  </a:cubicBezTo>
                  <a:cubicBezTo>
                    <a:pt x="648" y="524"/>
                    <a:pt x="648" y="524"/>
                    <a:pt x="648" y="524"/>
                  </a:cubicBezTo>
                  <a:cubicBezTo>
                    <a:pt x="648" y="524"/>
                    <a:pt x="648" y="524"/>
                    <a:pt x="648" y="524"/>
                  </a:cubicBezTo>
                  <a:cubicBezTo>
                    <a:pt x="649" y="525"/>
                    <a:pt x="648" y="526"/>
                    <a:pt x="648" y="527"/>
                  </a:cubicBezTo>
                  <a:cubicBezTo>
                    <a:pt x="648" y="528"/>
                    <a:pt x="649" y="528"/>
                    <a:pt x="649" y="528"/>
                  </a:cubicBezTo>
                  <a:cubicBezTo>
                    <a:pt x="648" y="529"/>
                    <a:pt x="648" y="529"/>
                    <a:pt x="648" y="530"/>
                  </a:cubicBezTo>
                  <a:cubicBezTo>
                    <a:pt x="647" y="529"/>
                    <a:pt x="646" y="531"/>
                    <a:pt x="645" y="531"/>
                  </a:cubicBezTo>
                  <a:cubicBezTo>
                    <a:pt x="644" y="531"/>
                    <a:pt x="642" y="531"/>
                    <a:pt x="641" y="531"/>
                  </a:cubicBezTo>
                  <a:cubicBezTo>
                    <a:pt x="641" y="531"/>
                    <a:pt x="637" y="531"/>
                    <a:pt x="637" y="532"/>
                  </a:cubicBezTo>
                  <a:cubicBezTo>
                    <a:pt x="636" y="533"/>
                    <a:pt x="639" y="534"/>
                    <a:pt x="640" y="535"/>
                  </a:cubicBezTo>
                  <a:cubicBezTo>
                    <a:pt x="641" y="537"/>
                    <a:pt x="638" y="535"/>
                    <a:pt x="637" y="536"/>
                  </a:cubicBezTo>
                  <a:cubicBezTo>
                    <a:pt x="634" y="537"/>
                    <a:pt x="637" y="540"/>
                    <a:pt x="636" y="540"/>
                  </a:cubicBezTo>
                  <a:cubicBezTo>
                    <a:pt x="635" y="541"/>
                    <a:pt x="633" y="537"/>
                    <a:pt x="632" y="539"/>
                  </a:cubicBezTo>
                  <a:cubicBezTo>
                    <a:pt x="632" y="539"/>
                    <a:pt x="634" y="540"/>
                    <a:pt x="634" y="540"/>
                  </a:cubicBezTo>
                  <a:cubicBezTo>
                    <a:pt x="634" y="541"/>
                    <a:pt x="633" y="541"/>
                    <a:pt x="632" y="542"/>
                  </a:cubicBezTo>
                  <a:cubicBezTo>
                    <a:pt x="632" y="542"/>
                    <a:pt x="633" y="542"/>
                    <a:pt x="633" y="542"/>
                  </a:cubicBezTo>
                  <a:cubicBezTo>
                    <a:pt x="633" y="544"/>
                    <a:pt x="631" y="543"/>
                    <a:pt x="631" y="543"/>
                  </a:cubicBezTo>
                  <a:cubicBezTo>
                    <a:pt x="629" y="544"/>
                    <a:pt x="632" y="546"/>
                    <a:pt x="633" y="546"/>
                  </a:cubicBezTo>
                  <a:cubicBezTo>
                    <a:pt x="632" y="546"/>
                    <a:pt x="629" y="544"/>
                    <a:pt x="628" y="545"/>
                  </a:cubicBezTo>
                  <a:cubicBezTo>
                    <a:pt x="628" y="547"/>
                    <a:pt x="632" y="546"/>
                    <a:pt x="631" y="548"/>
                  </a:cubicBezTo>
                  <a:cubicBezTo>
                    <a:pt x="631" y="547"/>
                    <a:pt x="630" y="547"/>
                    <a:pt x="630" y="547"/>
                  </a:cubicBezTo>
                  <a:cubicBezTo>
                    <a:pt x="628" y="548"/>
                    <a:pt x="628" y="551"/>
                    <a:pt x="626" y="552"/>
                  </a:cubicBezTo>
                  <a:cubicBezTo>
                    <a:pt x="626" y="552"/>
                    <a:pt x="627" y="552"/>
                    <a:pt x="627" y="553"/>
                  </a:cubicBezTo>
                  <a:cubicBezTo>
                    <a:pt x="626" y="553"/>
                    <a:pt x="626" y="553"/>
                    <a:pt x="626" y="554"/>
                  </a:cubicBezTo>
                  <a:cubicBezTo>
                    <a:pt x="625" y="557"/>
                    <a:pt x="624" y="559"/>
                    <a:pt x="623" y="560"/>
                  </a:cubicBezTo>
                  <a:cubicBezTo>
                    <a:pt x="623" y="561"/>
                    <a:pt x="623" y="562"/>
                    <a:pt x="623" y="563"/>
                  </a:cubicBezTo>
                  <a:cubicBezTo>
                    <a:pt x="622" y="564"/>
                    <a:pt x="621" y="564"/>
                    <a:pt x="620" y="564"/>
                  </a:cubicBezTo>
                  <a:cubicBezTo>
                    <a:pt x="620" y="565"/>
                    <a:pt x="622" y="565"/>
                    <a:pt x="622" y="565"/>
                  </a:cubicBezTo>
                  <a:cubicBezTo>
                    <a:pt x="622" y="566"/>
                    <a:pt x="622" y="567"/>
                    <a:pt x="622" y="568"/>
                  </a:cubicBezTo>
                  <a:cubicBezTo>
                    <a:pt x="622" y="570"/>
                    <a:pt x="621" y="573"/>
                    <a:pt x="621" y="575"/>
                  </a:cubicBezTo>
                  <a:cubicBezTo>
                    <a:pt x="621" y="577"/>
                    <a:pt x="621" y="579"/>
                    <a:pt x="621" y="581"/>
                  </a:cubicBezTo>
                  <a:cubicBezTo>
                    <a:pt x="621" y="582"/>
                    <a:pt x="618" y="584"/>
                    <a:pt x="618" y="585"/>
                  </a:cubicBezTo>
                  <a:cubicBezTo>
                    <a:pt x="621" y="584"/>
                    <a:pt x="621" y="586"/>
                    <a:pt x="623" y="587"/>
                  </a:cubicBezTo>
                  <a:cubicBezTo>
                    <a:pt x="624" y="588"/>
                    <a:pt x="626" y="587"/>
                    <a:pt x="625" y="589"/>
                  </a:cubicBezTo>
                  <a:cubicBezTo>
                    <a:pt x="626" y="589"/>
                    <a:pt x="627" y="587"/>
                    <a:pt x="628" y="587"/>
                  </a:cubicBezTo>
                  <a:cubicBezTo>
                    <a:pt x="629" y="587"/>
                    <a:pt x="631" y="588"/>
                    <a:pt x="632" y="589"/>
                  </a:cubicBezTo>
                  <a:cubicBezTo>
                    <a:pt x="633" y="591"/>
                    <a:pt x="633" y="595"/>
                    <a:pt x="634" y="597"/>
                  </a:cubicBezTo>
                  <a:cubicBezTo>
                    <a:pt x="635" y="600"/>
                    <a:pt x="637" y="603"/>
                    <a:pt x="636" y="607"/>
                  </a:cubicBezTo>
                  <a:cubicBezTo>
                    <a:pt x="636" y="608"/>
                    <a:pt x="635" y="609"/>
                    <a:pt x="634" y="610"/>
                  </a:cubicBezTo>
                  <a:cubicBezTo>
                    <a:pt x="634" y="610"/>
                    <a:pt x="632" y="610"/>
                    <a:pt x="632" y="611"/>
                  </a:cubicBezTo>
                  <a:cubicBezTo>
                    <a:pt x="634" y="611"/>
                    <a:pt x="636" y="609"/>
                    <a:pt x="638" y="609"/>
                  </a:cubicBezTo>
                  <a:cubicBezTo>
                    <a:pt x="638" y="610"/>
                    <a:pt x="637" y="609"/>
                    <a:pt x="637" y="610"/>
                  </a:cubicBezTo>
                  <a:cubicBezTo>
                    <a:pt x="639" y="609"/>
                    <a:pt x="642" y="608"/>
                    <a:pt x="644" y="607"/>
                  </a:cubicBezTo>
                  <a:cubicBezTo>
                    <a:pt x="648" y="606"/>
                    <a:pt x="650" y="608"/>
                    <a:pt x="653" y="609"/>
                  </a:cubicBezTo>
                  <a:cubicBezTo>
                    <a:pt x="658" y="612"/>
                    <a:pt x="663" y="613"/>
                    <a:pt x="667" y="618"/>
                  </a:cubicBezTo>
                  <a:cubicBezTo>
                    <a:pt x="668" y="620"/>
                    <a:pt x="670" y="622"/>
                    <a:pt x="672" y="623"/>
                  </a:cubicBezTo>
                  <a:cubicBezTo>
                    <a:pt x="675" y="624"/>
                    <a:pt x="677" y="625"/>
                    <a:pt x="679" y="626"/>
                  </a:cubicBezTo>
                  <a:cubicBezTo>
                    <a:pt x="682" y="627"/>
                    <a:pt x="684" y="629"/>
                    <a:pt x="686" y="630"/>
                  </a:cubicBezTo>
                  <a:cubicBezTo>
                    <a:pt x="689" y="631"/>
                    <a:pt x="691" y="631"/>
                    <a:pt x="694" y="631"/>
                  </a:cubicBezTo>
                  <a:cubicBezTo>
                    <a:pt x="699" y="631"/>
                    <a:pt x="705" y="631"/>
                    <a:pt x="705" y="637"/>
                  </a:cubicBezTo>
                  <a:cubicBezTo>
                    <a:pt x="705" y="639"/>
                    <a:pt x="704" y="641"/>
                    <a:pt x="704" y="643"/>
                  </a:cubicBezTo>
                  <a:cubicBezTo>
                    <a:pt x="705" y="646"/>
                    <a:pt x="706" y="649"/>
                    <a:pt x="705" y="652"/>
                  </a:cubicBezTo>
                  <a:cubicBezTo>
                    <a:pt x="705" y="655"/>
                    <a:pt x="705" y="657"/>
                    <a:pt x="706" y="659"/>
                  </a:cubicBezTo>
                  <a:cubicBezTo>
                    <a:pt x="708" y="661"/>
                    <a:pt x="709" y="664"/>
                    <a:pt x="710" y="665"/>
                  </a:cubicBezTo>
                  <a:cubicBezTo>
                    <a:pt x="712" y="667"/>
                    <a:pt x="713" y="668"/>
                    <a:pt x="714" y="669"/>
                  </a:cubicBezTo>
                  <a:cubicBezTo>
                    <a:pt x="716" y="671"/>
                    <a:pt x="716" y="673"/>
                    <a:pt x="718" y="674"/>
                  </a:cubicBezTo>
                  <a:cubicBezTo>
                    <a:pt x="719" y="676"/>
                    <a:pt x="720" y="676"/>
                    <a:pt x="721" y="675"/>
                  </a:cubicBezTo>
                  <a:cubicBezTo>
                    <a:pt x="723" y="674"/>
                    <a:pt x="722" y="672"/>
                    <a:pt x="724" y="671"/>
                  </a:cubicBezTo>
                  <a:cubicBezTo>
                    <a:pt x="726" y="671"/>
                    <a:pt x="726" y="676"/>
                    <a:pt x="727" y="675"/>
                  </a:cubicBezTo>
                  <a:cubicBezTo>
                    <a:pt x="729" y="674"/>
                    <a:pt x="726" y="670"/>
                    <a:pt x="726" y="670"/>
                  </a:cubicBezTo>
                  <a:cubicBezTo>
                    <a:pt x="734" y="669"/>
                    <a:pt x="725" y="653"/>
                    <a:pt x="727" y="650"/>
                  </a:cubicBezTo>
                  <a:cubicBezTo>
                    <a:pt x="726" y="650"/>
                    <a:pt x="726" y="649"/>
                    <a:pt x="726" y="648"/>
                  </a:cubicBezTo>
                  <a:cubicBezTo>
                    <a:pt x="726" y="647"/>
                    <a:pt x="726" y="646"/>
                    <a:pt x="726" y="644"/>
                  </a:cubicBezTo>
                  <a:cubicBezTo>
                    <a:pt x="725" y="643"/>
                    <a:pt x="724" y="642"/>
                    <a:pt x="723" y="640"/>
                  </a:cubicBezTo>
                  <a:cubicBezTo>
                    <a:pt x="722" y="638"/>
                    <a:pt x="723" y="637"/>
                    <a:pt x="725" y="636"/>
                  </a:cubicBezTo>
                  <a:cubicBezTo>
                    <a:pt x="731" y="633"/>
                    <a:pt x="738" y="629"/>
                    <a:pt x="741" y="624"/>
                  </a:cubicBezTo>
                  <a:cubicBezTo>
                    <a:pt x="745" y="618"/>
                    <a:pt x="744" y="609"/>
                    <a:pt x="741" y="602"/>
                  </a:cubicBezTo>
                  <a:cubicBezTo>
                    <a:pt x="740" y="599"/>
                    <a:pt x="738" y="596"/>
                    <a:pt x="736" y="594"/>
                  </a:cubicBezTo>
                  <a:cubicBezTo>
                    <a:pt x="734" y="593"/>
                    <a:pt x="733" y="593"/>
                    <a:pt x="732" y="591"/>
                  </a:cubicBezTo>
                  <a:cubicBezTo>
                    <a:pt x="732" y="591"/>
                    <a:pt x="732" y="589"/>
                    <a:pt x="732" y="589"/>
                  </a:cubicBezTo>
                  <a:cubicBezTo>
                    <a:pt x="731" y="590"/>
                    <a:pt x="729" y="590"/>
                    <a:pt x="729" y="589"/>
                  </a:cubicBezTo>
                  <a:cubicBezTo>
                    <a:pt x="729" y="589"/>
                    <a:pt x="730" y="587"/>
                    <a:pt x="730" y="587"/>
                  </a:cubicBezTo>
                  <a:cubicBezTo>
                    <a:pt x="730" y="585"/>
                    <a:pt x="731" y="584"/>
                    <a:pt x="732" y="583"/>
                  </a:cubicBezTo>
                  <a:cubicBezTo>
                    <a:pt x="732" y="583"/>
                    <a:pt x="734" y="579"/>
                    <a:pt x="735" y="579"/>
                  </a:cubicBezTo>
                  <a:cubicBezTo>
                    <a:pt x="734" y="579"/>
                    <a:pt x="734" y="579"/>
                    <a:pt x="734" y="579"/>
                  </a:cubicBezTo>
                  <a:cubicBezTo>
                    <a:pt x="734" y="579"/>
                    <a:pt x="735" y="576"/>
                    <a:pt x="735" y="576"/>
                  </a:cubicBezTo>
                  <a:cubicBezTo>
                    <a:pt x="736" y="575"/>
                    <a:pt x="737" y="577"/>
                    <a:pt x="737" y="577"/>
                  </a:cubicBezTo>
                  <a:cubicBezTo>
                    <a:pt x="738" y="576"/>
                    <a:pt x="736" y="576"/>
                    <a:pt x="736" y="575"/>
                  </a:cubicBezTo>
                  <a:cubicBezTo>
                    <a:pt x="737" y="575"/>
                    <a:pt x="737" y="575"/>
                    <a:pt x="737" y="574"/>
                  </a:cubicBezTo>
                  <a:cubicBezTo>
                    <a:pt x="738" y="573"/>
                    <a:pt x="736" y="573"/>
                    <a:pt x="738" y="572"/>
                  </a:cubicBezTo>
                  <a:cubicBezTo>
                    <a:pt x="738" y="572"/>
                    <a:pt x="738" y="571"/>
                    <a:pt x="738" y="571"/>
                  </a:cubicBezTo>
                  <a:cubicBezTo>
                    <a:pt x="738" y="571"/>
                    <a:pt x="737" y="571"/>
                    <a:pt x="737" y="571"/>
                  </a:cubicBezTo>
                  <a:cubicBezTo>
                    <a:pt x="737" y="569"/>
                    <a:pt x="736" y="568"/>
                    <a:pt x="736" y="567"/>
                  </a:cubicBezTo>
                  <a:cubicBezTo>
                    <a:pt x="735" y="565"/>
                    <a:pt x="736" y="565"/>
                    <a:pt x="736" y="563"/>
                  </a:cubicBezTo>
                  <a:cubicBezTo>
                    <a:pt x="735" y="563"/>
                    <a:pt x="735" y="563"/>
                    <a:pt x="735" y="563"/>
                  </a:cubicBezTo>
                  <a:cubicBezTo>
                    <a:pt x="735" y="562"/>
                    <a:pt x="735" y="562"/>
                    <a:pt x="735" y="562"/>
                  </a:cubicBezTo>
                  <a:cubicBezTo>
                    <a:pt x="733" y="558"/>
                    <a:pt x="731" y="563"/>
                    <a:pt x="729" y="561"/>
                  </a:cubicBezTo>
                  <a:cubicBezTo>
                    <a:pt x="729" y="560"/>
                    <a:pt x="733" y="558"/>
                    <a:pt x="734" y="557"/>
                  </a:cubicBezTo>
                  <a:cubicBezTo>
                    <a:pt x="735" y="556"/>
                    <a:pt x="734" y="555"/>
                    <a:pt x="735" y="553"/>
                  </a:cubicBezTo>
                  <a:cubicBezTo>
                    <a:pt x="735" y="553"/>
                    <a:pt x="736" y="550"/>
                    <a:pt x="736" y="551"/>
                  </a:cubicBezTo>
                  <a:cubicBezTo>
                    <a:pt x="736" y="551"/>
                    <a:pt x="736" y="550"/>
                    <a:pt x="735" y="550"/>
                  </a:cubicBezTo>
                  <a:cubicBezTo>
                    <a:pt x="736" y="550"/>
                    <a:pt x="736" y="550"/>
                    <a:pt x="736" y="549"/>
                  </a:cubicBezTo>
                  <a:cubicBezTo>
                    <a:pt x="733" y="546"/>
                    <a:pt x="730" y="540"/>
                    <a:pt x="735" y="537"/>
                  </a:cubicBezTo>
                  <a:cubicBezTo>
                    <a:pt x="739" y="534"/>
                    <a:pt x="746" y="537"/>
                    <a:pt x="749" y="540"/>
                  </a:cubicBezTo>
                  <a:cubicBezTo>
                    <a:pt x="749" y="540"/>
                    <a:pt x="748" y="541"/>
                    <a:pt x="747" y="541"/>
                  </a:cubicBezTo>
                  <a:cubicBezTo>
                    <a:pt x="749" y="542"/>
                    <a:pt x="750" y="539"/>
                    <a:pt x="752" y="539"/>
                  </a:cubicBezTo>
                  <a:cubicBezTo>
                    <a:pt x="753" y="539"/>
                    <a:pt x="755" y="542"/>
                    <a:pt x="756" y="542"/>
                  </a:cubicBezTo>
                  <a:cubicBezTo>
                    <a:pt x="755" y="540"/>
                    <a:pt x="758" y="540"/>
                    <a:pt x="759" y="539"/>
                  </a:cubicBezTo>
                  <a:cubicBezTo>
                    <a:pt x="762" y="537"/>
                    <a:pt x="763" y="538"/>
                    <a:pt x="766" y="540"/>
                  </a:cubicBezTo>
                  <a:cubicBezTo>
                    <a:pt x="767" y="541"/>
                    <a:pt x="768" y="541"/>
                    <a:pt x="769" y="542"/>
                  </a:cubicBezTo>
                  <a:cubicBezTo>
                    <a:pt x="769" y="543"/>
                    <a:pt x="768" y="544"/>
                    <a:pt x="769" y="545"/>
                  </a:cubicBezTo>
                  <a:cubicBezTo>
                    <a:pt x="768" y="545"/>
                    <a:pt x="770" y="545"/>
                    <a:pt x="770" y="545"/>
                  </a:cubicBezTo>
                  <a:cubicBezTo>
                    <a:pt x="771" y="545"/>
                    <a:pt x="771" y="545"/>
                    <a:pt x="772" y="546"/>
                  </a:cubicBezTo>
                  <a:cubicBezTo>
                    <a:pt x="772" y="546"/>
                    <a:pt x="773" y="547"/>
                    <a:pt x="773" y="547"/>
                  </a:cubicBezTo>
                  <a:cubicBezTo>
                    <a:pt x="773" y="548"/>
                    <a:pt x="774" y="548"/>
                    <a:pt x="773" y="549"/>
                  </a:cubicBezTo>
                  <a:cubicBezTo>
                    <a:pt x="774" y="549"/>
                    <a:pt x="775" y="548"/>
                    <a:pt x="776" y="548"/>
                  </a:cubicBezTo>
                  <a:cubicBezTo>
                    <a:pt x="778" y="549"/>
                    <a:pt x="776" y="549"/>
                    <a:pt x="776" y="550"/>
                  </a:cubicBezTo>
                  <a:cubicBezTo>
                    <a:pt x="776" y="551"/>
                    <a:pt x="776" y="551"/>
                    <a:pt x="776" y="552"/>
                  </a:cubicBezTo>
                  <a:cubicBezTo>
                    <a:pt x="776" y="552"/>
                    <a:pt x="777" y="554"/>
                    <a:pt x="777" y="555"/>
                  </a:cubicBezTo>
                  <a:cubicBezTo>
                    <a:pt x="780" y="557"/>
                    <a:pt x="782" y="556"/>
                    <a:pt x="785" y="557"/>
                  </a:cubicBezTo>
                  <a:cubicBezTo>
                    <a:pt x="786" y="557"/>
                    <a:pt x="786" y="559"/>
                    <a:pt x="787" y="560"/>
                  </a:cubicBezTo>
                  <a:cubicBezTo>
                    <a:pt x="789" y="560"/>
                    <a:pt x="789" y="556"/>
                    <a:pt x="791" y="558"/>
                  </a:cubicBezTo>
                  <a:cubicBezTo>
                    <a:pt x="791" y="558"/>
                    <a:pt x="791" y="560"/>
                    <a:pt x="791" y="560"/>
                  </a:cubicBezTo>
                  <a:cubicBezTo>
                    <a:pt x="790" y="561"/>
                    <a:pt x="790" y="561"/>
                    <a:pt x="789" y="561"/>
                  </a:cubicBezTo>
                  <a:cubicBezTo>
                    <a:pt x="789" y="562"/>
                    <a:pt x="789" y="562"/>
                    <a:pt x="789" y="563"/>
                  </a:cubicBezTo>
                  <a:cubicBezTo>
                    <a:pt x="789" y="564"/>
                    <a:pt x="788" y="564"/>
                    <a:pt x="789" y="565"/>
                  </a:cubicBezTo>
                  <a:cubicBezTo>
                    <a:pt x="789" y="566"/>
                    <a:pt x="790" y="568"/>
                    <a:pt x="789" y="569"/>
                  </a:cubicBezTo>
                  <a:cubicBezTo>
                    <a:pt x="789" y="572"/>
                    <a:pt x="786" y="569"/>
                    <a:pt x="784" y="571"/>
                  </a:cubicBezTo>
                  <a:cubicBezTo>
                    <a:pt x="785" y="573"/>
                    <a:pt x="789" y="571"/>
                    <a:pt x="790" y="574"/>
                  </a:cubicBezTo>
                  <a:cubicBezTo>
                    <a:pt x="790" y="575"/>
                    <a:pt x="789" y="576"/>
                    <a:pt x="789" y="577"/>
                  </a:cubicBezTo>
                  <a:cubicBezTo>
                    <a:pt x="789" y="578"/>
                    <a:pt x="790" y="580"/>
                    <a:pt x="788" y="580"/>
                  </a:cubicBezTo>
                  <a:cubicBezTo>
                    <a:pt x="789" y="581"/>
                    <a:pt x="791" y="580"/>
                    <a:pt x="791" y="580"/>
                  </a:cubicBezTo>
                  <a:cubicBezTo>
                    <a:pt x="793" y="581"/>
                    <a:pt x="791" y="581"/>
                    <a:pt x="791" y="582"/>
                  </a:cubicBezTo>
                  <a:cubicBezTo>
                    <a:pt x="791" y="582"/>
                    <a:pt x="791" y="586"/>
                    <a:pt x="790" y="586"/>
                  </a:cubicBezTo>
                  <a:cubicBezTo>
                    <a:pt x="788" y="587"/>
                    <a:pt x="789" y="584"/>
                    <a:pt x="788" y="584"/>
                  </a:cubicBezTo>
                  <a:cubicBezTo>
                    <a:pt x="787" y="585"/>
                    <a:pt x="788" y="586"/>
                    <a:pt x="788" y="587"/>
                  </a:cubicBezTo>
                  <a:cubicBezTo>
                    <a:pt x="788" y="587"/>
                    <a:pt x="786" y="586"/>
                    <a:pt x="786" y="588"/>
                  </a:cubicBezTo>
                  <a:cubicBezTo>
                    <a:pt x="786" y="587"/>
                    <a:pt x="788" y="589"/>
                    <a:pt x="788" y="590"/>
                  </a:cubicBezTo>
                  <a:cubicBezTo>
                    <a:pt x="787" y="589"/>
                    <a:pt x="793" y="586"/>
                    <a:pt x="794" y="586"/>
                  </a:cubicBezTo>
                  <a:cubicBezTo>
                    <a:pt x="796" y="586"/>
                    <a:pt x="797" y="587"/>
                    <a:pt x="798" y="588"/>
                  </a:cubicBezTo>
                  <a:cubicBezTo>
                    <a:pt x="799" y="589"/>
                    <a:pt x="801" y="591"/>
                    <a:pt x="801" y="592"/>
                  </a:cubicBezTo>
                  <a:cubicBezTo>
                    <a:pt x="801" y="592"/>
                    <a:pt x="801" y="593"/>
                    <a:pt x="801" y="593"/>
                  </a:cubicBezTo>
                  <a:cubicBezTo>
                    <a:pt x="801" y="594"/>
                    <a:pt x="799" y="595"/>
                    <a:pt x="800" y="596"/>
                  </a:cubicBezTo>
                  <a:cubicBezTo>
                    <a:pt x="800" y="596"/>
                    <a:pt x="803" y="592"/>
                    <a:pt x="802" y="591"/>
                  </a:cubicBezTo>
                  <a:cubicBezTo>
                    <a:pt x="803" y="592"/>
                    <a:pt x="803" y="597"/>
                    <a:pt x="802" y="597"/>
                  </a:cubicBezTo>
                  <a:cubicBezTo>
                    <a:pt x="803" y="596"/>
                    <a:pt x="803" y="595"/>
                    <a:pt x="804" y="594"/>
                  </a:cubicBezTo>
                  <a:cubicBezTo>
                    <a:pt x="805" y="593"/>
                    <a:pt x="805" y="593"/>
                    <a:pt x="806" y="592"/>
                  </a:cubicBezTo>
                  <a:cubicBezTo>
                    <a:pt x="806" y="592"/>
                    <a:pt x="808" y="592"/>
                    <a:pt x="808" y="592"/>
                  </a:cubicBezTo>
                  <a:cubicBezTo>
                    <a:pt x="809" y="591"/>
                    <a:pt x="809" y="592"/>
                    <a:pt x="809" y="591"/>
                  </a:cubicBezTo>
                  <a:cubicBezTo>
                    <a:pt x="810" y="589"/>
                    <a:pt x="810" y="587"/>
                    <a:pt x="812" y="587"/>
                  </a:cubicBezTo>
                  <a:cubicBezTo>
                    <a:pt x="814" y="587"/>
                    <a:pt x="814" y="591"/>
                    <a:pt x="813" y="592"/>
                  </a:cubicBezTo>
                  <a:cubicBezTo>
                    <a:pt x="814" y="593"/>
                    <a:pt x="814" y="588"/>
                    <a:pt x="814" y="587"/>
                  </a:cubicBezTo>
                  <a:cubicBezTo>
                    <a:pt x="814" y="587"/>
                    <a:pt x="815" y="587"/>
                    <a:pt x="815" y="586"/>
                  </a:cubicBezTo>
                  <a:cubicBezTo>
                    <a:pt x="815" y="586"/>
                    <a:pt x="815" y="586"/>
                    <a:pt x="814" y="586"/>
                  </a:cubicBezTo>
                  <a:cubicBezTo>
                    <a:pt x="815" y="586"/>
                    <a:pt x="815" y="585"/>
                    <a:pt x="815" y="585"/>
                  </a:cubicBezTo>
                  <a:cubicBezTo>
                    <a:pt x="815" y="585"/>
                    <a:pt x="815" y="586"/>
                    <a:pt x="816" y="586"/>
                  </a:cubicBezTo>
                  <a:cubicBezTo>
                    <a:pt x="816" y="586"/>
                    <a:pt x="816" y="584"/>
                    <a:pt x="815" y="584"/>
                  </a:cubicBezTo>
                  <a:cubicBezTo>
                    <a:pt x="816" y="584"/>
                    <a:pt x="817" y="585"/>
                    <a:pt x="817" y="585"/>
                  </a:cubicBezTo>
                  <a:cubicBezTo>
                    <a:pt x="817" y="584"/>
                    <a:pt x="817" y="584"/>
                    <a:pt x="817" y="584"/>
                  </a:cubicBezTo>
                  <a:cubicBezTo>
                    <a:pt x="817" y="584"/>
                    <a:pt x="817" y="584"/>
                    <a:pt x="818" y="584"/>
                  </a:cubicBezTo>
                  <a:cubicBezTo>
                    <a:pt x="817" y="584"/>
                    <a:pt x="816" y="582"/>
                    <a:pt x="816" y="582"/>
                  </a:cubicBezTo>
                  <a:cubicBezTo>
                    <a:pt x="816" y="581"/>
                    <a:pt x="817" y="582"/>
                    <a:pt x="817" y="582"/>
                  </a:cubicBezTo>
                  <a:cubicBezTo>
                    <a:pt x="817" y="582"/>
                    <a:pt x="817" y="580"/>
                    <a:pt x="817" y="580"/>
                  </a:cubicBezTo>
                  <a:cubicBezTo>
                    <a:pt x="817" y="580"/>
                    <a:pt x="817" y="580"/>
                    <a:pt x="818" y="580"/>
                  </a:cubicBezTo>
                  <a:cubicBezTo>
                    <a:pt x="818" y="580"/>
                    <a:pt x="817" y="578"/>
                    <a:pt x="817" y="579"/>
                  </a:cubicBezTo>
                  <a:cubicBezTo>
                    <a:pt x="818" y="578"/>
                    <a:pt x="820" y="578"/>
                    <a:pt x="820" y="579"/>
                  </a:cubicBezTo>
                  <a:cubicBezTo>
                    <a:pt x="820" y="578"/>
                    <a:pt x="817" y="577"/>
                    <a:pt x="817" y="575"/>
                  </a:cubicBezTo>
                  <a:cubicBezTo>
                    <a:pt x="818" y="574"/>
                    <a:pt x="819" y="575"/>
                    <a:pt x="819" y="574"/>
                  </a:cubicBezTo>
                  <a:cubicBezTo>
                    <a:pt x="819" y="573"/>
                    <a:pt x="819" y="573"/>
                    <a:pt x="819" y="572"/>
                  </a:cubicBezTo>
                  <a:cubicBezTo>
                    <a:pt x="819" y="572"/>
                    <a:pt x="820" y="572"/>
                    <a:pt x="820" y="572"/>
                  </a:cubicBezTo>
                  <a:cubicBezTo>
                    <a:pt x="821" y="572"/>
                    <a:pt x="820" y="569"/>
                    <a:pt x="821" y="568"/>
                  </a:cubicBezTo>
                  <a:cubicBezTo>
                    <a:pt x="822" y="568"/>
                    <a:pt x="825" y="567"/>
                    <a:pt x="824" y="569"/>
                  </a:cubicBezTo>
                  <a:cubicBezTo>
                    <a:pt x="825" y="569"/>
                    <a:pt x="823" y="570"/>
                    <a:pt x="823" y="570"/>
                  </a:cubicBezTo>
                  <a:cubicBezTo>
                    <a:pt x="824" y="570"/>
                    <a:pt x="824" y="570"/>
                    <a:pt x="824" y="571"/>
                  </a:cubicBezTo>
                  <a:cubicBezTo>
                    <a:pt x="824" y="571"/>
                    <a:pt x="824" y="571"/>
                    <a:pt x="824" y="571"/>
                  </a:cubicBezTo>
                  <a:cubicBezTo>
                    <a:pt x="823" y="571"/>
                    <a:pt x="825" y="572"/>
                    <a:pt x="824" y="572"/>
                  </a:cubicBezTo>
                  <a:cubicBezTo>
                    <a:pt x="825" y="573"/>
                    <a:pt x="825" y="571"/>
                    <a:pt x="825" y="571"/>
                  </a:cubicBezTo>
                  <a:cubicBezTo>
                    <a:pt x="826" y="571"/>
                    <a:pt x="826" y="574"/>
                    <a:pt x="826" y="574"/>
                  </a:cubicBezTo>
                  <a:cubicBezTo>
                    <a:pt x="826" y="575"/>
                    <a:pt x="826" y="575"/>
                    <a:pt x="827" y="576"/>
                  </a:cubicBezTo>
                  <a:cubicBezTo>
                    <a:pt x="828" y="578"/>
                    <a:pt x="829" y="579"/>
                    <a:pt x="827" y="579"/>
                  </a:cubicBezTo>
                  <a:cubicBezTo>
                    <a:pt x="828" y="579"/>
                    <a:pt x="828" y="581"/>
                    <a:pt x="829" y="581"/>
                  </a:cubicBezTo>
                  <a:cubicBezTo>
                    <a:pt x="829" y="581"/>
                    <a:pt x="831" y="580"/>
                    <a:pt x="831" y="582"/>
                  </a:cubicBezTo>
                  <a:cubicBezTo>
                    <a:pt x="831" y="583"/>
                    <a:pt x="827" y="585"/>
                    <a:pt x="828" y="585"/>
                  </a:cubicBezTo>
                  <a:cubicBezTo>
                    <a:pt x="828" y="585"/>
                    <a:pt x="830" y="584"/>
                    <a:pt x="831" y="584"/>
                  </a:cubicBezTo>
                  <a:cubicBezTo>
                    <a:pt x="834" y="583"/>
                    <a:pt x="831" y="584"/>
                    <a:pt x="832" y="585"/>
                  </a:cubicBezTo>
                  <a:cubicBezTo>
                    <a:pt x="833" y="585"/>
                    <a:pt x="832" y="585"/>
                    <a:pt x="832" y="586"/>
                  </a:cubicBezTo>
                  <a:cubicBezTo>
                    <a:pt x="832" y="586"/>
                    <a:pt x="833" y="586"/>
                    <a:pt x="833" y="586"/>
                  </a:cubicBezTo>
                  <a:cubicBezTo>
                    <a:pt x="833" y="587"/>
                    <a:pt x="834" y="587"/>
                    <a:pt x="834" y="587"/>
                  </a:cubicBezTo>
                  <a:cubicBezTo>
                    <a:pt x="834" y="587"/>
                    <a:pt x="833" y="588"/>
                    <a:pt x="833" y="588"/>
                  </a:cubicBezTo>
                  <a:cubicBezTo>
                    <a:pt x="833" y="589"/>
                    <a:pt x="835" y="589"/>
                    <a:pt x="834" y="590"/>
                  </a:cubicBezTo>
                  <a:cubicBezTo>
                    <a:pt x="834" y="591"/>
                    <a:pt x="831" y="591"/>
                    <a:pt x="831" y="591"/>
                  </a:cubicBezTo>
                  <a:cubicBezTo>
                    <a:pt x="831" y="591"/>
                    <a:pt x="831" y="591"/>
                    <a:pt x="831" y="592"/>
                  </a:cubicBezTo>
                  <a:cubicBezTo>
                    <a:pt x="831" y="592"/>
                    <a:pt x="830" y="592"/>
                    <a:pt x="830" y="593"/>
                  </a:cubicBezTo>
                  <a:cubicBezTo>
                    <a:pt x="830" y="593"/>
                    <a:pt x="833" y="591"/>
                    <a:pt x="833" y="591"/>
                  </a:cubicBezTo>
                  <a:cubicBezTo>
                    <a:pt x="833" y="592"/>
                    <a:pt x="833" y="592"/>
                    <a:pt x="833" y="592"/>
                  </a:cubicBezTo>
                  <a:cubicBezTo>
                    <a:pt x="834" y="594"/>
                    <a:pt x="836" y="589"/>
                    <a:pt x="836" y="593"/>
                  </a:cubicBezTo>
                  <a:cubicBezTo>
                    <a:pt x="836" y="595"/>
                    <a:pt x="831" y="597"/>
                    <a:pt x="831" y="598"/>
                  </a:cubicBezTo>
                  <a:cubicBezTo>
                    <a:pt x="831" y="598"/>
                    <a:pt x="835" y="595"/>
                    <a:pt x="836" y="595"/>
                  </a:cubicBezTo>
                  <a:cubicBezTo>
                    <a:pt x="837" y="595"/>
                    <a:pt x="837" y="595"/>
                    <a:pt x="838" y="596"/>
                  </a:cubicBezTo>
                  <a:cubicBezTo>
                    <a:pt x="838" y="598"/>
                    <a:pt x="837" y="597"/>
                    <a:pt x="836" y="598"/>
                  </a:cubicBezTo>
                  <a:cubicBezTo>
                    <a:pt x="838" y="598"/>
                    <a:pt x="840" y="598"/>
                    <a:pt x="841" y="599"/>
                  </a:cubicBezTo>
                  <a:cubicBezTo>
                    <a:pt x="843" y="601"/>
                    <a:pt x="841" y="601"/>
                    <a:pt x="840" y="600"/>
                  </a:cubicBezTo>
                  <a:cubicBezTo>
                    <a:pt x="841" y="599"/>
                    <a:pt x="841" y="602"/>
                    <a:pt x="840" y="602"/>
                  </a:cubicBezTo>
                  <a:cubicBezTo>
                    <a:pt x="840" y="603"/>
                    <a:pt x="838" y="603"/>
                    <a:pt x="837" y="604"/>
                  </a:cubicBezTo>
                  <a:cubicBezTo>
                    <a:pt x="839" y="602"/>
                    <a:pt x="841" y="607"/>
                    <a:pt x="841" y="608"/>
                  </a:cubicBezTo>
                  <a:cubicBezTo>
                    <a:pt x="843" y="608"/>
                    <a:pt x="844" y="607"/>
                    <a:pt x="844" y="609"/>
                  </a:cubicBezTo>
                  <a:cubicBezTo>
                    <a:pt x="845" y="609"/>
                    <a:pt x="844" y="611"/>
                    <a:pt x="843" y="611"/>
                  </a:cubicBezTo>
                  <a:cubicBezTo>
                    <a:pt x="844" y="611"/>
                    <a:pt x="845" y="612"/>
                    <a:pt x="845" y="613"/>
                  </a:cubicBezTo>
                  <a:cubicBezTo>
                    <a:pt x="844" y="616"/>
                    <a:pt x="843" y="612"/>
                    <a:pt x="843" y="612"/>
                  </a:cubicBezTo>
                  <a:cubicBezTo>
                    <a:pt x="843" y="612"/>
                    <a:pt x="840" y="612"/>
                    <a:pt x="841" y="613"/>
                  </a:cubicBezTo>
                  <a:cubicBezTo>
                    <a:pt x="841" y="614"/>
                    <a:pt x="843" y="613"/>
                    <a:pt x="842" y="614"/>
                  </a:cubicBezTo>
                  <a:cubicBezTo>
                    <a:pt x="842" y="615"/>
                    <a:pt x="840" y="614"/>
                    <a:pt x="839" y="613"/>
                  </a:cubicBezTo>
                  <a:cubicBezTo>
                    <a:pt x="839" y="614"/>
                    <a:pt x="840" y="614"/>
                    <a:pt x="840" y="614"/>
                  </a:cubicBezTo>
                  <a:cubicBezTo>
                    <a:pt x="840" y="615"/>
                    <a:pt x="840" y="615"/>
                    <a:pt x="840" y="615"/>
                  </a:cubicBezTo>
                  <a:cubicBezTo>
                    <a:pt x="840" y="615"/>
                    <a:pt x="843" y="616"/>
                    <a:pt x="843" y="616"/>
                  </a:cubicBezTo>
                  <a:cubicBezTo>
                    <a:pt x="842" y="617"/>
                    <a:pt x="840" y="615"/>
                    <a:pt x="840" y="616"/>
                  </a:cubicBezTo>
                  <a:cubicBezTo>
                    <a:pt x="840" y="616"/>
                    <a:pt x="840" y="616"/>
                    <a:pt x="840" y="616"/>
                  </a:cubicBezTo>
                  <a:cubicBezTo>
                    <a:pt x="840" y="616"/>
                    <a:pt x="840" y="617"/>
                    <a:pt x="840" y="617"/>
                  </a:cubicBezTo>
                  <a:cubicBezTo>
                    <a:pt x="840" y="616"/>
                    <a:pt x="843" y="618"/>
                    <a:pt x="843" y="619"/>
                  </a:cubicBezTo>
                  <a:cubicBezTo>
                    <a:pt x="843" y="619"/>
                    <a:pt x="840" y="619"/>
                    <a:pt x="840" y="619"/>
                  </a:cubicBezTo>
                  <a:cubicBezTo>
                    <a:pt x="841" y="620"/>
                    <a:pt x="842" y="619"/>
                    <a:pt x="843" y="619"/>
                  </a:cubicBezTo>
                  <a:cubicBezTo>
                    <a:pt x="844" y="620"/>
                    <a:pt x="844" y="621"/>
                    <a:pt x="845" y="621"/>
                  </a:cubicBezTo>
                  <a:cubicBezTo>
                    <a:pt x="845" y="621"/>
                    <a:pt x="843" y="621"/>
                    <a:pt x="843" y="622"/>
                  </a:cubicBezTo>
                  <a:cubicBezTo>
                    <a:pt x="844" y="622"/>
                    <a:pt x="846" y="622"/>
                    <a:pt x="847" y="623"/>
                  </a:cubicBezTo>
                  <a:cubicBezTo>
                    <a:pt x="846" y="623"/>
                    <a:pt x="846" y="623"/>
                    <a:pt x="846" y="623"/>
                  </a:cubicBezTo>
                  <a:cubicBezTo>
                    <a:pt x="846" y="622"/>
                    <a:pt x="850" y="625"/>
                    <a:pt x="849" y="625"/>
                  </a:cubicBezTo>
                  <a:cubicBezTo>
                    <a:pt x="849" y="625"/>
                    <a:pt x="849" y="624"/>
                    <a:pt x="849" y="624"/>
                  </a:cubicBezTo>
                  <a:cubicBezTo>
                    <a:pt x="849" y="624"/>
                    <a:pt x="849" y="626"/>
                    <a:pt x="850" y="626"/>
                  </a:cubicBezTo>
                  <a:cubicBezTo>
                    <a:pt x="850" y="626"/>
                    <a:pt x="850" y="625"/>
                    <a:pt x="850" y="624"/>
                  </a:cubicBezTo>
                  <a:cubicBezTo>
                    <a:pt x="851" y="625"/>
                    <a:pt x="852" y="624"/>
                    <a:pt x="852" y="625"/>
                  </a:cubicBezTo>
                  <a:cubicBezTo>
                    <a:pt x="852" y="625"/>
                    <a:pt x="851" y="626"/>
                    <a:pt x="851" y="626"/>
                  </a:cubicBezTo>
                  <a:cubicBezTo>
                    <a:pt x="853" y="628"/>
                    <a:pt x="852" y="630"/>
                    <a:pt x="850" y="631"/>
                  </a:cubicBezTo>
                  <a:cubicBezTo>
                    <a:pt x="851" y="632"/>
                    <a:pt x="852" y="631"/>
                    <a:pt x="853" y="630"/>
                  </a:cubicBezTo>
                  <a:cubicBezTo>
                    <a:pt x="854" y="630"/>
                    <a:pt x="857" y="631"/>
                    <a:pt x="855" y="632"/>
                  </a:cubicBezTo>
                  <a:cubicBezTo>
                    <a:pt x="856" y="632"/>
                    <a:pt x="856" y="631"/>
                    <a:pt x="857" y="632"/>
                  </a:cubicBezTo>
                  <a:cubicBezTo>
                    <a:pt x="857" y="634"/>
                    <a:pt x="855" y="634"/>
                    <a:pt x="855" y="635"/>
                  </a:cubicBezTo>
                  <a:cubicBezTo>
                    <a:pt x="858" y="636"/>
                    <a:pt x="857" y="631"/>
                    <a:pt x="859" y="631"/>
                  </a:cubicBezTo>
                  <a:cubicBezTo>
                    <a:pt x="859" y="631"/>
                    <a:pt x="858" y="634"/>
                    <a:pt x="858" y="634"/>
                  </a:cubicBezTo>
                  <a:cubicBezTo>
                    <a:pt x="859" y="634"/>
                    <a:pt x="859" y="632"/>
                    <a:pt x="860" y="632"/>
                  </a:cubicBezTo>
                  <a:cubicBezTo>
                    <a:pt x="861" y="632"/>
                    <a:pt x="861" y="635"/>
                    <a:pt x="861" y="635"/>
                  </a:cubicBezTo>
                  <a:cubicBezTo>
                    <a:pt x="863" y="638"/>
                    <a:pt x="865" y="634"/>
                    <a:pt x="868" y="635"/>
                  </a:cubicBezTo>
                  <a:cubicBezTo>
                    <a:pt x="868" y="636"/>
                    <a:pt x="867" y="636"/>
                    <a:pt x="866" y="637"/>
                  </a:cubicBezTo>
                  <a:cubicBezTo>
                    <a:pt x="867" y="637"/>
                    <a:pt x="868" y="637"/>
                    <a:pt x="870" y="638"/>
                  </a:cubicBezTo>
                  <a:cubicBezTo>
                    <a:pt x="870" y="638"/>
                    <a:pt x="871" y="638"/>
                    <a:pt x="871" y="638"/>
                  </a:cubicBezTo>
                  <a:cubicBezTo>
                    <a:pt x="871" y="639"/>
                    <a:pt x="872" y="639"/>
                    <a:pt x="872" y="640"/>
                  </a:cubicBezTo>
                  <a:cubicBezTo>
                    <a:pt x="871" y="641"/>
                    <a:pt x="870" y="641"/>
                    <a:pt x="869" y="641"/>
                  </a:cubicBezTo>
                  <a:cubicBezTo>
                    <a:pt x="867" y="641"/>
                    <a:pt x="864" y="641"/>
                    <a:pt x="863" y="643"/>
                  </a:cubicBezTo>
                  <a:cubicBezTo>
                    <a:pt x="864" y="643"/>
                    <a:pt x="864" y="644"/>
                    <a:pt x="864" y="644"/>
                  </a:cubicBezTo>
                  <a:cubicBezTo>
                    <a:pt x="864" y="644"/>
                    <a:pt x="864" y="644"/>
                    <a:pt x="864" y="644"/>
                  </a:cubicBezTo>
                  <a:cubicBezTo>
                    <a:pt x="864" y="645"/>
                    <a:pt x="860" y="645"/>
                    <a:pt x="861" y="644"/>
                  </a:cubicBezTo>
                  <a:cubicBezTo>
                    <a:pt x="860" y="644"/>
                    <a:pt x="858" y="645"/>
                    <a:pt x="857" y="645"/>
                  </a:cubicBezTo>
                  <a:cubicBezTo>
                    <a:pt x="858" y="646"/>
                    <a:pt x="861" y="644"/>
                    <a:pt x="860" y="646"/>
                  </a:cubicBezTo>
                  <a:cubicBezTo>
                    <a:pt x="860" y="647"/>
                    <a:pt x="858" y="647"/>
                    <a:pt x="857" y="647"/>
                  </a:cubicBezTo>
                  <a:cubicBezTo>
                    <a:pt x="855" y="648"/>
                    <a:pt x="854" y="648"/>
                    <a:pt x="853" y="649"/>
                  </a:cubicBezTo>
                  <a:cubicBezTo>
                    <a:pt x="853" y="650"/>
                    <a:pt x="853" y="651"/>
                    <a:pt x="853" y="651"/>
                  </a:cubicBezTo>
                  <a:cubicBezTo>
                    <a:pt x="853" y="652"/>
                    <a:pt x="851" y="652"/>
                    <a:pt x="851" y="652"/>
                  </a:cubicBezTo>
                  <a:cubicBezTo>
                    <a:pt x="851" y="652"/>
                    <a:pt x="857" y="650"/>
                    <a:pt x="858" y="650"/>
                  </a:cubicBezTo>
                  <a:cubicBezTo>
                    <a:pt x="860" y="649"/>
                    <a:pt x="860" y="647"/>
                    <a:pt x="862" y="646"/>
                  </a:cubicBezTo>
                  <a:cubicBezTo>
                    <a:pt x="864" y="645"/>
                    <a:pt x="866" y="646"/>
                    <a:pt x="868" y="644"/>
                  </a:cubicBezTo>
                  <a:cubicBezTo>
                    <a:pt x="868" y="644"/>
                    <a:pt x="864" y="645"/>
                    <a:pt x="864" y="643"/>
                  </a:cubicBezTo>
                  <a:cubicBezTo>
                    <a:pt x="865" y="642"/>
                    <a:pt x="867" y="643"/>
                    <a:pt x="868" y="643"/>
                  </a:cubicBezTo>
                  <a:cubicBezTo>
                    <a:pt x="870" y="643"/>
                    <a:pt x="876" y="648"/>
                    <a:pt x="871" y="650"/>
                  </a:cubicBezTo>
                  <a:cubicBezTo>
                    <a:pt x="872" y="650"/>
                    <a:pt x="871" y="651"/>
                    <a:pt x="873" y="650"/>
                  </a:cubicBezTo>
                  <a:cubicBezTo>
                    <a:pt x="874" y="649"/>
                    <a:pt x="874" y="648"/>
                    <a:pt x="876" y="648"/>
                  </a:cubicBezTo>
                  <a:cubicBezTo>
                    <a:pt x="879" y="648"/>
                    <a:pt x="877" y="649"/>
                    <a:pt x="878" y="649"/>
                  </a:cubicBezTo>
                  <a:cubicBezTo>
                    <a:pt x="878" y="650"/>
                    <a:pt x="881" y="650"/>
                    <a:pt x="880" y="651"/>
                  </a:cubicBezTo>
                  <a:cubicBezTo>
                    <a:pt x="880" y="652"/>
                    <a:pt x="879" y="650"/>
                    <a:pt x="880" y="652"/>
                  </a:cubicBezTo>
                  <a:cubicBezTo>
                    <a:pt x="881" y="654"/>
                    <a:pt x="882" y="653"/>
                    <a:pt x="882" y="655"/>
                  </a:cubicBezTo>
                  <a:cubicBezTo>
                    <a:pt x="882" y="656"/>
                    <a:pt x="881" y="656"/>
                    <a:pt x="881" y="656"/>
                  </a:cubicBezTo>
                  <a:cubicBezTo>
                    <a:pt x="881" y="657"/>
                    <a:pt x="881" y="657"/>
                    <a:pt x="881" y="657"/>
                  </a:cubicBezTo>
                  <a:cubicBezTo>
                    <a:pt x="881" y="658"/>
                    <a:pt x="881" y="658"/>
                    <a:pt x="881" y="659"/>
                  </a:cubicBezTo>
                  <a:cubicBezTo>
                    <a:pt x="881" y="659"/>
                    <a:pt x="880" y="658"/>
                    <a:pt x="880" y="659"/>
                  </a:cubicBezTo>
                  <a:cubicBezTo>
                    <a:pt x="881" y="660"/>
                    <a:pt x="882" y="660"/>
                    <a:pt x="882" y="662"/>
                  </a:cubicBezTo>
                  <a:cubicBezTo>
                    <a:pt x="882" y="662"/>
                    <a:pt x="880" y="661"/>
                    <a:pt x="880" y="661"/>
                  </a:cubicBezTo>
                  <a:cubicBezTo>
                    <a:pt x="880" y="662"/>
                    <a:pt x="882" y="662"/>
                    <a:pt x="883" y="662"/>
                  </a:cubicBezTo>
                  <a:cubicBezTo>
                    <a:pt x="884" y="664"/>
                    <a:pt x="881" y="663"/>
                    <a:pt x="881" y="664"/>
                  </a:cubicBezTo>
                  <a:cubicBezTo>
                    <a:pt x="881" y="663"/>
                    <a:pt x="882" y="665"/>
                    <a:pt x="883" y="665"/>
                  </a:cubicBezTo>
                  <a:cubicBezTo>
                    <a:pt x="883" y="667"/>
                    <a:pt x="882" y="667"/>
                    <a:pt x="881" y="668"/>
                  </a:cubicBezTo>
                  <a:cubicBezTo>
                    <a:pt x="879" y="670"/>
                    <a:pt x="877" y="672"/>
                    <a:pt x="874" y="673"/>
                  </a:cubicBezTo>
                  <a:cubicBezTo>
                    <a:pt x="871" y="674"/>
                    <a:pt x="869" y="674"/>
                    <a:pt x="866" y="675"/>
                  </a:cubicBezTo>
                  <a:cubicBezTo>
                    <a:pt x="866" y="675"/>
                    <a:pt x="863" y="677"/>
                    <a:pt x="863" y="676"/>
                  </a:cubicBezTo>
                  <a:cubicBezTo>
                    <a:pt x="864" y="676"/>
                    <a:pt x="861" y="678"/>
                    <a:pt x="861" y="679"/>
                  </a:cubicBezTo>
                  <a:cubicBezTo>
                    <a:pt x="860" y="679"/>
                    <a:pt x="860" y="680"/>
                    <a:pt x="860" y="681"/>
                  </a:cubicBezTo>
                  <a:cubicBezTo>
                    <a:pt x="859" y="682"/>
                    <a:pt x="858" y="681"/>
                    <a:pt x="858" y="683"/>
                  </a:cubicBezTo>
                  <a:cubicBezTo>
                    <a:pt x="858" y="682"/>
                    <a:pt x="857" y="683"/>
                    <a:pt x="857" y="683"/>
                  </a:cubicBezTo>
                  <a:cubicBezTo>
                    <a:pt x="857" y="683"/>
                    <a:pt x="857" y="683"/>
                    <a:pt x="858" y="683"/>
                  </a:cubicBezTo>
                  <a:cubicBezTo>
                    <a:pt x="857" y="683"/>
                    <a:pt x="857" y="683"/>
                    <a:pt x="858" y="683"/>
                  </a:cubicBezTo>
                  <a:cubicBezTo>
                    <a:pt x="856" y="683"/>
                    <a:pt x="858" y="682"/>
                    <a:pt x="858" y="683"/>
                  </a:cubicBezTo>
                  <a:close/>
                  <a:moveTo>
                    <a:pt x="701" y="1018"/>
                  </a:moveTo>
                  <a:cubicBezTo>
                    <a:pt x="701" y="1018"/>
                    <a:pt x="701" y="1018"/>
                    <a:pt x="700" y="1018"/>
                  </a:cubicBezTo>
                  <a:cubicBezTo>
                    <a:pt x="701" y="1018"/>
                    <a:pt x="701" y="1018"/>
                    <a:pt x="701" y="1018"/>
                  </a:cubicBezTo>
                  <a:close/>
                  <a:moveTo>
                    <a:pt x="701" y="1016"/>
                  </a:moveTo>
                  <a:cubicBezTo>
                    <a:pt x="701" y="1016"/>
                    <a:pt x="701" y="1018"/>
                    <a:pt x="700" y="1018"/>
                  </a:cubicBezTo>
                  <a:cubicBezTo>
                    <a:pt x="701" y="1017"/>
                    <a:pt x="701" y="1017"/>
                    <a:pt x="701" y="1016"/>
                  </a:cubicBezTo>
                  <a:cubicBezTo>
                    <a:pt x="701" y="1016"/>
                    <a:pt x="701" y="1017"/>
                    <a:pt x="701" y="1016"/>
                  </a:cubicBezTo>
                  <a:cubicBezTo>
                    <a:pt x="701" y="1016"/>
                    <a:pt x="701" y="1017"/>
                    <a:pt x="701" y="1016"/>
                  </a:cubicBezTo>
                  <a:cubicBezTo>
                    <a:pt x="701" y="1016"/>
                    <a:pt x="701" y="1017"/>
                    <a:pt x="701" y="1016"/>
                  </a:cubicBezTo>
                  <a:close/>
                  <a:moveTo>
                    <a:pt x="702" y="1013"/>
                  </a:moveTo>
                  <a:cubicBezTo>
                    <a:pt x="702" y="1013"/>
                    <a:pt x="702" y="1013"/>
                    <a:pt x="702" y="1013"/>
                  </a:cubicBezTo>
                  <a:close/>
                  <a:moveTo>
                    <a:pt x="701" y="1012"/>
                  </a:moveTo>
                  <a:cubicBezTo>
                    <a:pt x="701" y="1012"/>
                    <a:pt x="701" y="1012"/>
                    <a:pt x="701" y="1012"/>
                  </a:cubicBezTo>
                  <a:cubicBezTo>
                    <a:pt x="701" y="1012"/>
                    <a:pt x="702" y="1012"/>
                    <a:pt x="702" y="1013"/>
                  </a:cubicBezTo>
                  <a:cubicBezTo>
                    <a:pt x="702" y="1012"/>
                    <a:pt x="701" y="1012"/>
                    <a:pt x="701" y="1012"/>
                  </a:cubicBezTo>
                  <a:close/>
                  <a:moveTo>
                    <a:pt x="700" y="1013"/>
                  </a:moveTo>
                  <a:cubicBezTo>
                    <a:pt x="700" y="1013"/>
                    <a:pt x="700" y="1013"/>
                    <a:pt x="700" y="1013"/>
                  </a:cubicBezTo>
                  <a:cubicBezTo>
                    <a:pt x="700" y="1013"/>
                    <a:pt x="700" y="1013"/>
                    <a:pt x="700" y="1013"/>
                  </a:cubicBezTo>
                  <a:close/>
                  <a:moveTo>
                    <a:pt x="732" y="905"/>
                  </a:moveTo>
                  <a:cubicBezTo>
                    <a:pt x="729" y="908"/>
                    <a:pt x="734" y="909"/>
                    <a:pt x="735" y="907"/>
                  </a:cubicBezTo>
                  <a:cubicBezTo>
                    <a:pt x="736" y="906"/>
                    <a:pt x="734" y="903"/>
                    <a:pt x="733" y="903"/>
                  </a:cubicBezTo>
                  <a:cubicBezTo>
                    <a:pt x="732" y="902"/>
                    <a:pt x="732" y="904"/>
                    <a:pt x="731" y="905"/>
                  </a:cubicBezTo>
                  <a:cubicBezTo>
                    <a:pt x="732" y="905"/>
                    <a:pt x="732" y="905"/>
                    <a:pt x="732" y="905"/>
                  </a:cubicBezTo>
                  <a:close/>
                  <a:moveTo>
                    <a:pt x="735" y="912"/>
                  </a:moveTo>
                  <a:cubicBezTo>
                    <a:pt x="735" y="914"/>
                    <a:pt x="736" y="913"/>
                    <a:pt x="737" y="912"/>
                  </a:cubicBezTo>
                  <a:cubicBezTo>
                    <a:pt x="737" y="910"/>
                    <a:pt x="736" y="909"/>
                    <a:pt x="735" y="908"/>
                  </a:cubicBezTo>
                  <a:cubicBezTo>
                    <a:pt x="735" y="908"/>
                    <a:pt x="735" y="908"/>
                    <a:pt x="735" y="909"/>
                  </a:cubicBezTo>
                  <a:cubicBezTo>
                    <a:pt x="735" y="909"/>
                    <a:pt x="735" y="909"/>
                    <a:pt x="735" y="909"/>
                  </a:cubicBezTo>
                  <a:cubicBezTo>
                    <a:pt x="735" y="909"/>
                    <a:pt x="734" y="909"/>
                    <a:pt x="734" y="909"/>
                  </a:cubicBezTo>
                  <a:cubicBezTo>
                    <a:pt x="734" y="909"/>
                    <a:pt x="734" y="909"/>
                    <a:pt x="734" y="909"/>
                  </a:cubicBezTo>
                  <a:cubicBezTo>
                    <a:pt x="735" y="910"/>
                    <a:pt x="735" y="912"/>
                    <a:pt x="735" y="913"/>
                  </a:cubicBezTo>
                  <a:cubicBezTo>
                    <a:pt x="735" y="913"/>
                    <a:pt x="735" y="912"/>
                    <a:pt x="735" y="912"/>
                  </a:cubicBezTo>
                  <a:close/>
                  <a:moveTo>
                    <a:pt x="765" y="931"/>
                  </a:moveTo>
                  <a:cubicBezTo>
                    <a:pt x="764" y="930"/>
                    <a:pt x="762" y="933"/>
                    <a:pt x="764" y="933"/>
                  </a:cubicBezTo>
                  <a:cubicBezTo>
                    <a:pt x="766" y="934"/>
                    <a:pt x="767" y="932"/>
                    <a:pt x="767" y="930"/>
                  </a:cubicBezTo>
                  <a:cubicBezTo>
                    <a:pt x="766" y="931"/>
                    <a:pt x="766" y="932"/>
                    <a:pt x="765" y="931"/>
                  </a:cubicBezTo>
                  <a:cubicBezTo>
                    <a:pt x="765" y="931"/>
                    <a:pt x="765" y="931"/>
                    <a:pt x="765" y="932"/>
                  </a:cubicBezTo>
                  <a:cubicBezTo>
                    <a:pt x="765" y="931"/>
                    <a:pt x="765" y="931"/>
                    <a:pt x="765" y="931"/>
                  </a:cubicBezTo>
                  <a:close/>
                  <a:moveTo>
                    <a:pt x="776" y="927"/>
                  </a:moveTo>
                  <a:cubicBezTo>
                    <a:pt x="775" y="927"/>
                    <a:pt x="774" y="926"/>
                    <a:pt x="774" y="926"/>
                  </a:cubicBezTo>
                  <a:cubicBezTo>
                    <a:pt x="773" y="927"/>
                    <a:pt x="776" y="928"/>
                    <a:pt x="776" y="927"/>
                  </a:cubicBezTo>
                  <a:cubicBezTo>
                    <a:pt x="776" y="927"/>
                    <a:pt x="775" y="927"/>
                    <a:pt x="776" y="927"/>
                  </a:cubicBezTo>
                  <a:close/>
                  <a:moveTo>
                    <a:pt x="768" y="923"/>
                  </a:moveTo>
                  <a:cubicBezTo>
                    <a:pt x="768" y="923"/>
                    <a:pt x="766" y="922"/>
                    <a:pt x="766" y="922"/>
                  </a:cubicBezTo>
                  <a:cubicBezTo>
                    <a:pt x="766" y="923"/>
                    <a:pt x="769" y="923"/>
                    <a:pt x="769" y="923"/>
                  </a:cubicBezTo>
                  <a:cubicBezTo>
                    <a:pt x="769" y="923"/>
                    <a:pt x="769" y="923"/>
                    <a:pt x="768" y="923"/>
                  </a:cubicBezTo>
                  <a:close/>
                  <a:moveTo>
                    <a:pt x="777" y="928"/>
                  </a:moveTo>
                  <a:cubicBezTo>
                    <a:pt x="778" y="928"/>
                    <a:pt x="777" y="927"/>
                    <a:pt x="776" y="927"/>
                  </a:cubicBezTo>
                  <a:cubicBezTo>
                    <a:pt x="776" y="928"/>
                    <a:pt x="777" y="929"/>
                    <a:pt x="777" y="928"/>
                  </a:cubicBezTo>
                  <a:close/>
                  <a:moveTo>
                    <a:pt x="738" y="903"/>
                  </a:moveTo>
                  <a:cubicBezTo>
                    <a:pt x="738" y="903"/>
                    <a:pt x="737" y="903"/>
                    <a:pt x="737" y="903"/>
                  </a:cubicBezTo>
                  <a:cubicBezTo>
                    <a:pt x="737" y="904"/>
                    <a:pt x="739" y="903"/>
                    <a:pt x="738" y="903"/>
                  </a:cubicBezTo>
                  <a:close/>
                  <a:moveTo>
                    <a:pt x="753" y="917"/>
                  </a:moveTo>
                  <a:cubicBezTo>
                    <a:pt x="753" y="917"/>
                    <a:pt x="751" y="914"/>
                    <a:pt x="752" y="913"/>
                  </a:cubicBezTo>
                  <a:cubicBezTo>
                    <a:pt x="751" y="914"/>
                    <a:pt x="753" y="919"/>
                    <a:pt x="755" y="919"/>
                  </a:cubicBezTo>
                  <a:cubicBezTo>
                    <a:pt x="755" y="919"/>
                    <a:pt x="753" y="917"/>
                    <a:pt x="753" y="917"/>
                  </a:cubicBezTo>
                  <a:cubicBezTo>
                    <a:pt x="754" y="917"/>
                    <a:pt x="754" y="917"/>
                    <a:pt x="753" y="917"/>
                  </a:cubicBezTo>
                  <a:close/>
                  <a:moveTo>
                    <a:pt x="734" y="891"/>
                  </a:moveTo>
                  <a:cubicBezTo>
                    <a:pt x="732" y="891"/>
                    <a:pt x="731" y="891"/>
                    <a:pt x="730" y="890"/>
                  </a:cubicBezTo>
                  <a:cubicBezTo>
                    <a:pt x="730" y="892"/>
                    <a:pt x="728" y="891"/>
                    <a:pt x="727" y="891"/>
                  </a:cubicBezTo>
                  <a:cubicBezTo>
                    <a:pt x="728" y="892"/>
                    <a:pt x="729" y="892"/>
                    <a:pt x="731" y="892"/>
                  </a:cubicBezTo>
                  <a:cubicBezTo>
                    <a:pt x="733" y="891"/>
                    <a:pt x="733" y="892"/>
                    <a:pt x="735" y="892"/>
                  </a:cubicBezTo>
                  <a:cubicBezTo>
                    <a:pt x="734" y="891"/>
                    <a:pt x="734" y="890"/>
                    <a:pt x="733" y="891"/>
                  </a:cubicBezTo>
                  <a:cubicBezTo>
                    <a:pt x="733" y="891"/>
                    <a:pt x="734" y="890"/>
                    <a:pt x="734" y="891"/>
                  </a:cubicBezTo>
                  <a:close/>
                  <a:moveTo>
                    <a:pt x="747" y="914"/>
                  </a:moveTo>
                  <a:cubicBezTo>
                    <a:pt x="747" y="914"/>
                    <a:pt x="748" y="914"/>
                    <a:pt x="748" y="914"/>
                  </a:cubicBezTo>
                  <a:cubicBezTo>
                    <a:pt x="748" y="914"/>
                    <a:pt x="749" y="915"/>
                    <a:pt x="749" y="915"/>
                  </a:cubicBezTo>
                  <a:cubicBezTo>
                    <a:pt x="748" y="914"/>
                    <a:pt x="748" y="914"/>
                    <a:pt x="748" y="914"/>
                  </a:cubicBezTo>
                  <a:cubicBezTo>
                    <a:pt x="747" y="913"/>
                    <a:pt x="747" y="913"/>
                    <a:pt x="747" y="913"/>
                  </a:cubicBezTo>
                  <a:cubicBezTo>
                    <a:pt x="747" y="913"/>
                    <a:pt x="747" y="914"/>
                    <a:pt x="747" y="914"/>
                  </a:cubicBezTo>
                  <a:close/>
                  <a:moveTo>
                    <a:pt x="757" y="910"/>
                  </a:moveTo>
                  <a:cubicBezTo>
                    <a:pt x="757" y="909"/>
                    <a:pt x="757" y="911"/>
                    <a:pt x="757" y="911"/>
                  </a:cubicBezTo>
                  <a:cubicBezTo>
                    <a:pt x="757" y="911"/>
                    <a:pt x="758" y="911"/>
                    <a:pt x="757" y="910"/>
                  </a:cubicBezTo>
                  <a:close/>
                  <a:moveTo>
                    <a:pt x="746" y="905"/>
                  </a:moveTo>
                  <a:cubicBezTo>
                    <a:pt x="748" y="902"/>
                    <a:pt x="744" y="901"/>
                    <a:pt x="742" y="899"/>
                  </a:cubicBezTo>
                  <a:cubicBezTo>
                    <a:pt x="742" y="900"/>
                    <a:pt x="742" y="900"/>
                    <a:pt x="742" y="900"/>
                  </a:cubicBezTo>
                  <a:cubicBezTo>
                    <a:pt x="744" y="899"/>
                    <a:pt x="748" y="905"/>
                    <a:pt x="745" y="905"/>
                  </a:cubicBezTo>
                  <a:cubicBezTo>
                    <a:pt x="745" y="905"/>
                    <a:pt x="745" y="906"/>
                    <a:pt x="746" y="906"/>
                  </a:cubicBezTo>
                  <a:cubicBezTo>
                    <a:pt x="746" y="906"/>
                    <a:pt x="746" y="905"/>
                    <a:pt x="746" y="905"/>
                  </a:cubicBezTo>
                  <a:close/>
                  <a:moveTo>
                    <a:pt x="767" y="929"/>
                  </a:moveTo>
                  <a:cubicBezTo>
                    <a:pt x="767" y="929"/>
                    <a:pt x="767" y="929"/>
                    <a:pt x="767" y="929"/>
                  </a:cubicBezTo>
                  <a:cubicBezTo>
                    <a:pt x="767" y="931"/>
                    <a:pt x="768" y="928"/>
                    <a:pt x="767" y="929"/>
                  </a:cubicBezTo>
                  <a:close/>
                  <a:moveTo>
                    <a:pt x="773" y="927"/>
                  </a:moveTo>
                  <a:cubicBezTo>
                    <a:pt x="772" y="927"/>
                    <a:pt x="772" y="927"/>
                    <a:pt x="772" y="927"/>
                  </a:cubicBezTo>
                  <a:cubicBezTo>
                    <a:pt x="772" y="927"/>
                    <a:pt x="772" y="927"/>
                    <a:pt x="773" y="927"/>
                  </a:cubicBezTo>
                  <a:close/>
                  <a:moveTo>
                    <a:pt x="740" y="892"/>
                  </a:moveTo>
                  <a:cubicBezTo>
                    <a:pt x="740" y="892"/>
                    <a:pt x="739" y="892"/>
                    <a:pt x="739" y="892"/>
                  </a:cubicBezTo>
                  <a:cubicBezTo>
                    <a:pt x="739" y="891"/>
                    <a:pt x="739" y="891"/>
                    <a:pt x="738" y="891"/>
                  </a:cubicBezTo>
                  <a:cubicBezTo>
                    <a:pt x="738" y="891"/>
                    <a:pt x="738" y="891"/>
                    <a:pt x="738" y="891"/>
                  </a:cubicBezTo>
                  <a:cubicBezTo>
                    <a:pt x="737" y="890"/>
                    <a:pt x="737" y="890"/>
                    <a:pt x="737" y="889"/>
                  </a:cubicBezTo>
                  <a:cubicBezTo>
                    <a:pt x="736" y="889"/>
                    <a:pt x="735" y="889"/>
                    <a:pt x="735" y="889"/>
                  </a:cubicBezTo>
                  <a:cubicBezTo>
                    <a:pt x="736" y="889"/>
                    <a:pt x="736" y="890"/>
                    <a:pt x="737" y="890"/>
                  </a:cubicBezTo>
                  <a:cubicBezTo>
                    <a:pt x="738" y="891"/>
                    <a:pt x="738" y="892"/>
                    <a:pt x="739" y="892"/>
                  </a:cubicBezTo>
                  <a:cubicBezTo>
                    <a:pt x="739" y="892"/>
                    <a:pt x="739" y="892"/>
                    <a:pt x="739" y="892"/>
                  </a:cubicBezTo>
                  <a:cubicBezTo>
                    <a:pt x="739" y="893"/>
                    <a:pt x="739" y="896"/>
                    <a:pt x="737" y="896"/>
                  </a:cubicBezTo>
                  <a:cubicBezTo>
                    <a:pt x="737" y="896"/>
                    <a:pt x="738" y="897"/>
                    <a:pt x="739" y="897"/>
                  </a:cubicBezTo>
                  <a:cubicBezTo>
                    <a:pt x="739" y="897"/>
                    <a:pt x="739" y="896"/>
                    <a:pt x="740" y="896"/>
                  </a:cubicBezTo>
                  <a:cubicBezTo>
                    <a:pt x="740" y="895"/>
                    <a:pt x="740" y="892"/>
                    <a:pt x="740" y="892"/>
                  </a:cubicBezTo>
                  <a:close/>
                  <a:moveTo>
                    <a:pt x="755" y="913"/>
                  </a:moveTo>
                  <a:cubicBezTo>
                    <a:pt x="755" y="913"/>
                    <a:pt x="755" y="913"/>
                    <a:pt x="754" y="913"/>
                  </a:cubicBezTo>
                  <a:cubicBezTo>
                    <a:pt x="754" y="913"/>
                    <a:pt x="755" y="913"/>
                    <a:pt x="755" y="913"/>
                  </a:cubicBezTo>
                  <a:close/>
                  <a:moveTo>
                    <a:pt x="749" y="915"/>
                  </a:moveTo>
                  <a:cubicBezTo>
                    <a:pt x="749" y="915"/>
                    <a:pt x="750" y="915"/>
                    <a:pt x="750" y="915"/>
                  </a:cubicBezTo>
                  <a:cubicBezTo>
                    <a:pt x="750" y="915"/>
                    <a:pt x="749" y="915"/>
                    <a:pt x="749" y="915"/>
                  </a:cubicBezTo>
                  <a:close/>
                  <a:moveTo>
                    <a:pt x="750" y="908"/>
                  </a:moveTo>
                  <a:cubicBezTo>
                    <a:pt x="750" y="908"/>
                    <a:pt x="750" y="908"/>
                    <a:pt x="750" y="908"/>
                  </a:cubicBezTo>
                  <a:cubicBezTo>
                    <a:pt x="750" y="907"/>
                    <a:pt x="750" y="907"/>
                    <a:pt x="750" y="907"/>
                  </a:cubicBezTo>
                  <a:cubicBezTo>
                    <a:pt x="750" y="907"/>
                    <a:pt x="749" y="906"/>
                    <a:pt x="749" y="906"/>
                  </a:cubicBezTo>
                  <a:cubicBezTo>
                    <a:pt x="749" y="907"/>
                    <a:pt x="750" y="907"/>
                    <a:pt x="750" y="908"/>
                  </a:cubicBezTo>
                  <a:cubicBezTo>
                    <a:pt x="750" y="908"/>
                    <a:pt x="750" y="908"/>
                    <a:pt x="750" y="908"/>
                  </a:cubicBezTo>
                  <a:cubicBezTo>
                    <a:pt x="751" y="908"/>
                    <a:pt x="751" y="908"/>
                    <a:pt x="751" y="909"/>
                  </a:cubicBezTo>
                  <a:cubicBezTo>
                    <a:pt x="751" y="909"/>
                    <a:pt x="751" y="909"/>
                    <a:pt x="751" y="909"/>
                  </a:cubicBezTo>
                  <a:cubicBezTo>
                    <a:pt x="751" y="909"/>
                    <a:pt x="750" y="909"/>
                    <a:pt x="750" y="909"/>
                  </a:cubicBezTo>
                  <a:cubicBezTo>
                    <a:pt x="750" y="910"/>
                    <a:pt x="752" y="910"/>
                    <a:pt x="752" y="910"/>
                  </a:cubicBezTo>
                  <a:cubicBezTo>
                    <a:pt x="752" y="909"/>
                    <a:pt x="751" y="908"/>
                    <a:pt x="750" y="908"/>
                  </a:cubicBezTo>
                  <a:close/>
                  <a:moveTo>
                    <a:pt x="760" y="920"/>
                  </a:moveTo>
                  <a:cubicBezTo>
                    <a:pt x="759" y="920"/>
                    <a:pt x="759" y="920"/>
                    <a:pt x="759" y="920"/>
                  </a:cubicBezTo>
                  <a:cubicBezTo>
                    <a:pt x="759" y="920"/>
                    <a:pt x="759" y="920"/>
                    <a:pt x="759" y="920"/>
                  </a:cubicBezTo>
                  <a:cubicBezTo>
                    <a:pt x="759" y="920"/>
                    <a:pt x="759" y="920"/>
                    <a:pt x="759" y="920"/>
                  </a:cubicBezTo>
                  <a:cubicBezTo>
                    <a:pt x="759" y="920"/>
                    <a:pt x="758" y="920"/>
                    <a:pt x="758" y="920"/>
                  </a:cubicBezTo>
                  <a:cubicBezTo>
                    <a:pt x="759" y="920"/>
                    <a:pt x="759" y="920"/>
                    <a:pt x="760" y="920"/>
                  </a:cubicBezTo>
                  <a:cubicBezTo>
                    <a:pt x="760" y="920"/>
                    <a:pt x="760" y="920"/>
                    <a:pt x="760" y="920"/>
                  </a:cubicBezTo>
                  <a:close/>
                  <a:moveTo>
                    <a:pt x="761" y="922"/>
                  </a:moveTo>
                  <a:cubicBezTo>
                    <a:pt x="762" y="922"/>
                    <a:pt x="761" y="920"/>
                    <a:pt x="760" y="920"/>
                  </a:cubicBezTo>
                  <a:cubicBezTo>
                    <a:pt x="761" y="920"/>
                    <a:pt x="761" y="920"/>
                    <a:pt x="761" y="921"/>
                  </a:cubicBezTo>
                  <a:cubicBezTo>
                    <a:pt x="761" y="921"/>
                    <a:pt x="761" y="921"/>
                    <a:pt x="760" y="921"/>
                  </a:cubicBezTo>
                  <a:cubicBezTo>
                    <a:pt x="760" y="922"/>
                    <a:pt x="761" y="921"/>
                    <a:pt x="761" y="921"/>
                  </a:cubicBezTo>
                  <a:cubicBezTo>
                    <a:pt x="761" y="922"/>
                    <a:pt x="760" y="922"/>
                    <a:pt x="760" y="922"/>
                  </a:cubicBezTo>
                  <a:cubicBezTo>
                    <a:pt x="760" y="922"/>
                    <a:pt x="760" y="923"/>
                    <a:pt x="760" y="923"/>
                  </a:cubicBezTo>
                  <a:cubicBezTo>
                    <a:pt x="760" y="923"/>
                    <a:pt x="760" y="923"/>
                    <a:pt x="760" y="923"/>
                  </a:cubicBezTo>
                  <a:cubicBezTo>
                    <a:pt x="759" y="923"/>
                    <a:pt x="759" y="924"/>
                    <a:pt x="758" y="924"/>
                  </a:cubicBezTo>
                  <a:cubicBezTo>
                    <a:pt x="759" y="924"/>
                    <a:pt x="759" y="924"/>
                    <a:pt x="760" y="923"/>
                  </a:cubicBezTo>
                  <a:cubicBezTo>
                    <a:pt x="761" y="923"/>
                    <a:pt x="761" y="922"/>
                    <a:pt x="761" y="92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endParaRPr lang="ru-RU" sz="7198"/>
            </a:p>
          </p:txBody>
        </p:sp>
        <p:sp>
          <p:nvSpPr>
            <p:cNvPr id="208" name="Europe">
              <a:extLst>
                <a:ext uri="{FF2B5EF4-FFF2-40B4-BE49-F238E27FC236}">
                  <a16:creationId xmlns:a16="http://schemas.microsoft.com/office/drawing/2014/main" id="{19C66511-32DB-62E2-1DB3-DA63303278C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236710" y="3969504"/>
              <a:ext cx="3428107" cy="3488417"/>
            </a:xfrm>
            <a:custGeom>
              <a:avLst/>
              <a:gdLst>
                <a:gd name="T0" fmla="*/ 1471253 w 437"/>
                <a:gd name="T1" fmla="*/ 958779 h 444"/>
                <a:gd name="T2" fmla="*/ 1267239 w 437"/>
                <a:gd name="T3" fmla="*/ 880190 h 444"/>
                <a:gd name="T4" fmla="*/ 906292 w 437"/>
                <a:gd name="T5" fmla="*/ 986285 h 444"/>
                <a:gd name="T6" fmla="*/ 894522 w 437"/>
                <a:gd name="T7" fmla="*/ 1029508 h 444"/>
                <a:gd name="T8" fmla="*/ 568884 w 437"/>
                <a:gd name="T9" fmla="*/ 1241697 h 444"/>
                <a:gd name="T10" fmla="*/ 580654 w 437"/>
                <a:gd name="T11" fmla="*/ 1449956 h 444"/>
                <a:gd name="T12" fmla="*/ 737588 w 437"/>
                <a:gd name="T13" fmla="*/ 1497109 h 444"/>
                <a:gd name="T14" fmla="*/ 1086765 w 437"/>
                <a:gd name="T15" fmla="*/ 1579627 h 444"/>
                <a:gd name="T16" fmla="*/ 1188772 w 437"/>
                <a:gd name="T17" fmla="*/ 1591416 h 444"/>
                <a:gd name="T18" fmla="*/ 1286856 w 437"/>
                <a:gd name="T19" fmla="*/ 1559980 h 444"/>
                <a:gd name="T20" fmla="*/ 1588953 w 437"/>
                <a:gd name="T21" fmla="*/ 1391015 h 444"/>
                <a:gd name="T22" fmla="*/ 1055379 w 437"/>
                <a:gd name="T23" fmla="*/ 247554 h 444"/>
                <a:gd name="T24" fmla="*/ 1208389 w 437"/>
                <a:gd name="T25" fmla="*/ 94306 h 444"/>
                <a:gd name="T26" fmla="*/ 1196619 w 437"/>
                <a:gd name="T27" fmla="*/ 106094 h 444"/>
                <a:gd name="T28" fmla="*/ 1157386 w 437"/>
                <a:gd name="T29" fmla="*/ 110024 h 444"/>
                <a:gd name="T30" fmla="*/ 808208 w 437"/>
                <a:gd name="T31" fmla="*/ 730872 h 444"/>
                <a:gd name="T32" fmla="*/ 1027915 w 437"/>
                <a:gd name="T33" fmla="*/ 943061 h 444"/>
                <a:gd name="T34" fmla="*/ 1122076 w 437"/>
                <a:gd name="T35" fmla="*/ 565837 h 444"/>
                <a:gd name="T36" fmla="*/ 1286856 w 437"/>
                <a:gd name="T37" fmla="*/ 483319 h 444"/>
                <a:gd name="T38" fmla="*/ 1435943 w 437"/>
                <a:gd name="T39" fmla="*/ 447954 h 444"/>
                <a:gd name="T40" fmla="*/ 1369246 w 437"/>
                <a:gd name="T41" fmla="*/ 23577 h 444"/>
                <a:gd name="T42" fmla="*/ 1212312 w 437"/>
                <a:gd name="T43" fmla="*/ 110024 h 444"/>
                <a:gd name="T44" fmla="*/ 1043609 w 437"/>
                <a:gd name="T45" fmla="*/ 267201 h 444"/>
                <a:gd name="T46" fmla="*/ 965142 w 437"/>
                <a:gd name="T47" fmla="*/ 451883 h 444"/>
                <a:gd name="T48" fmla="*/ 843518 w 437"/>
                <a:gd name="T49" fmla="*/ 573695 h 444"/>
                <a:gd name="T50" fmla="*/ 294251 w 437"/>
                <a:gd name="T51" fmla="*/ 412589 h 444"/>
                <a:gd name="T52" fmla="*/ 211860 w 437"/>
                <a:gd name="T53" fmla="*/ 345789 h 444"/>
                <a:gd name="T54" fmla="*/ 113777 w 437"/>
                <a:gd name="T55" fmla="*/ 400801 h 444"/>
                <a:gd name="T56" fmla="*/ 39233 w 437"/>
                <a:gd name="T57" fmla="*/ 357577 h 444"/>
                <a:gd name="T58" fmla="*/ 23540 w 437"/>
                <a:gd name="T59" fmla="*/ 416519 h 444"/>
                <a:gd name="T60" fmla="*/ 11770 w 437"/>
                <a:gd name="T61" fmla="*/ 447954 h 444"/>
                <a:gd name="T62" fmla="*/ 47080 w 437"/>
                <a:gd name="T63" fmla="*/ 514754 h 444"/>
                <a:gd name="T64" fmla="*/ 215784 w 437"/>
                <a:gd name="T65" fmla="*/ 510825 h 444"/>
                <a:gd name="T66" fmla="*/ 1153462 w 437"/>
                <a:gd name="T67" fmla="*/ 844826 h 444"/>
                <a:gd name="T68" fmla="*/ 906292 w 437"/>
                <a:gd name="T69" fmla="*/ 1536404 h 444"/>
                <a:gd name="T70" fmla="*/ 494341 w 437"/>
                <a:gd name="T71" fmla="*/ 974496 h 444"/>
                <a:gd name="T72" fmla="*/ 478648 w 437"/>
                <a:gd name="T73" fmla="*/ 943061 h 444"/>
                <a:gd name="T74" fmla="*/ 502188 w 437"/>
                <a:gd name="T75" fmla="*/ 864473 h 444"/>
                <a:gd name="T76" fmla="*/ 498264 w 437"/>
                <a:gd name="T77" fmla="*/ 939132 h 444"/>
                <a:gd name="T78" fmla="*/ 517881 w 437"/>
                <a:gd name="T79" fmla="*/ 978426 h 444"/>
                <a:gd name="T80" fmla="*/ 537498 w 437"/>
                <a:gd name="T81" fmla="*/ 1049155 h 444"/>
                <a:gd name="T82" fmla="*/ 537498 w 437"/>
                <a:gd name="T83" fmla="*/ 1127744 h 444"/>
                <a:gd name="T84" fmla="*/ 553191 w 437"/>
                <a:gd name="T85" fmla="*/ 1182756 h 444"/>
                <a:gd name="T86" fmla="*/ 686585 w 437"/>
                <a:gd name="T87" fmla="*/ 1115956 h 444"/>
                <a:gd name="T88" fmla="*/ 564961 w 437"/>
                <a:gd name="T89" fmla="*/ 923414 h 444"/>
                <a:gd name="T90" fmla="*/ 561038 w 437"/>
                <a:gd name="T91" fmla="*/ 805531 h 444"/>
                <a:gd name="T92" fmla="*/ 494341 w 437"/>
                <a:gd name="T93" fmla="*/ 852684 h 444"/>
                <a:gd name="T94" fmla="*/ 462954 w 437"/>
                <a:gd name="T95" fmla="*/ 903767 h 444"/>
                <a:gd name="T96" fmla="*/ 466878 w 437"/>
                <a:gd name="T97" fmla="*/ 844826 h 444"/>
                <a:gd name="T98" fmla="*/ 474724 w 437"/>
                <a:gd name="T99" fmla="*/ 852684 h 444"/>
                <a:gd name="T100" fmla="*/ 561038 w 437"/>
                <a:gd name="T101" fmla="*/ 789814 h 444"/>
                <a:gd name="T102" fmla="*/ 608118 w 437"/>
                <a:gd name="T103" fmla="*/ 723013 h 444"/>
                <a:gd name="T104" fmla="*/ 1318243 w 437"/>
                <a:gd name="T105" fmla="*/ 1725016 h 444"/>
                <a:gd name="T106" fmla="*/ 1326089 w 437"/>
                <a:gd name="T107" fmla="*/ 1552121 h 444"/>
                <a:gd name="T108" fmla="*/ 1310396 w 437"/>
                <a:gd name="T109" fmla="*/ 1725016 h 444"/>
                <a:gd name="T110" fmla="*/ 1290779 w 437"/>
                <a:gd name="T111" fmla="*/ 1626780 h 444"/>
                <a:gd name="T112" fmla="*/ 1381016 w 437"/>
                <a:gd name="T113" fmla="*/ 1697510 h 444"/>
                <a:gd name="T114" fmla="*/ 1337859 w 437"/>
                <a:gd name="T115" fmla="*/ 1622851 h 444"/>
                <a:gd name="T116" fmla="*/ 1310396 w 437"/>
                <a:gd name="T117" fmla="*/ 1662145 h 444"/>
                <a:gd name="T118" fmla="*/ 1365323 w 437"/>
                <a:gd name="T119" fmla="*/ 1681792 h 444"/>
                <a:gd name="T120" fmla="*/ 1177002 w 437"/>
                <a:gd name="T121" fmla="*/ 715155 h 444"/>
                <a:gd name="T122" fmla="*/ 1247622 w 437"/>
                <a:gd name="T123" fmla="*/ 797672 h 444"/>
                <a:gd name="T124" fmla="*/ 918062 w 437"/>
                <a:gd name="T125" fmla="*/ 970567 h 444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437" h="444">
                  <a:moveTo>
                    <a:pt x="290" y="377"/>
                  </a:moveTo>
                  <a:cubicBezTo>
                    <a:pt x="290" y="377"/>
                    <a:pt x="290" y="377"/>
                    <a:pt x="290" y="378"/>
                  </a:cubicBezTo>
                  <a:moveTo>
                    <a:pt x="221" y="236"/>
                  </a:moveTo>
                  <a:cubicBezTo>
                    <a:pt x="221" y="236"/>
                    <a:pt x="221" y="236"/>
                    <a:pt x="221" y="236"/>
                  </a:cubicBezTo>
                  <a:moveTo>
                    <a:pt x="258" y="342"/>
                  </a:moveTo>
                  <a:cubicBezTo>
                    <a:pt x="257" y="342"/>
                    <a:pt x="257" y="342"/>
                    <a:pt x="257" y="342"/>
                  </a:cubicBezTo>
                  <a:cubicBezTo>
                    <a:pt x="258" y="343"/>
                    <a:pt x="258" y="343"/>
                    <a:pt x="258" y="342"/>
                  </a:cubicBezTo>
                  <a:close/>
                  <a:moveTo>
                    <a:pt x="258" y="342"/>
                  </a:moveTo>
                  <a:cubicBezTo>
                    <a:pt x="257" y="342"/>
                    <a:pt x="257" y="342"/>
                    <a:pt x="257" y="342"/>
                  </a:cubicBezTo>
                  <a:cubicBezTo>
                    <a:pt x="258" y="343"/>
                    <a:pt x="258" y="343"/>
                    <a:pt x="258" y="342"/>
                  </a:cubicBezTo>
                  <a:close/>
                  <a:moveTo>
                    <a:pt x="437" y="312"/>
                  </a:moveTo>
                  <a:cubicBezTo>
                    <a:pt x="437" y="311"/>
                    <a:pt x="437" y="309"/>
                    <a:pt x="436" y="308"/>
                  </a:cubicBezTo>
                  <a:cubicBezTo>
                    <a:pt x="435" y="308"/>
                    <a:pt x="435" y="309"/>
                    <a:pt x="434" y="309"/>
                  </a:cubicBezTo>
                  <a:cubicBezTo>
                    <a:pt x="434" y="309"/>
                    <a:pt x="434" y="308"/>
                    <a:pt x="433" y="308"/>
                  </a:cubicBezTo>
                  <a:cubicBezTo>
                    <a:pt x="433" y="308"/>
                    <a:pt x="433" y="307"/>
                    <a:pt x="433" y="307"/>
                  </a:cubicBezTo>
                  <a:cubicBezTo>
                    <a:pt x="432" y="307"/>
                    <a:pt x="431" y="307"/>
                    <a:pt x="431" y="307"/>
                  </a:cubicBezTo>
                  <a:cubicBezTo>
                    <a:pt x="431" y="306"/>
                    <a:pt x="431" y="306"/>
                    <a:pt x="430" y="306"/>
                  </a:cubicBezTo>
                  <a:cubicBezTo>
                    <a:pt x="429" y="306"/>
                    <a:pt x="429" y="306"/>
                    <a:pt x="429" y="306"/>
                  </a:cubicBezTo>
                  <a:cubicBezTo>
                    <a:pt x="428" y="306"/>
                    <a:pt x="427" y="305"/>
                    <a:pt x="426" y="305"/>
                  </a:cubicBezTo>
                  <a:cubicBezTo>
                    <a:pt x="425" y="305"/>
                    <a:pt x="425" y="303"/>
                    <a:pt x="424" y="303"/>
                  </a:cubicBezTo>
                  <a:cubicBezTo>
                    <a:pt x="423" y="303"/>
                    <a:pt x="423" y="305"/>
                    <a:pt x="423" y="305"/>
                  </a:cubicBezTo>
                  <a:cubicBezTo>
                    <a:pt x="422" y="305"/>
                    <a:pt x="422" y="305"/>
                    <a:pt x="422" y="305"/>
                  </a:cubicBezTo>
                  <a:cubicBezTo>
                    <a:pt x="421" y="303"/>
                    <a:pt x="420" y="302"/>
                    <a:pt x="419" y="300"/>
                  </a:cubicBezTo>
                  <a:cubicBezTo>
                    <a:pt x="418" y="299"/>
                    <a:pt x="417" y="300"/>
                    <a:pt x="416" y="301"/>
                  </a:cubicBezTo>
                  <a:cubicBezTo>
                    <a:pt x="415" y="300"/>
                    <a:pt x="415" y="301"/>
                    <a:pt x="414" y="301"/>
                  </a:cubicBezTo>
                  <a:cubicBezTo>
                    <a:pt x="414" y="301"/>
                    <a:pt x="413" y="302"/>
                    <a:pt x="413" y="302"/>
                  </a:cubicBezTo>
                  <a:cubicBezTo>
                    <a:pt x="413" y="301"/>
                    <a:pt x="411" y="301"/>
                    <a:pt x="410" y="301"/>
                  </a:cubicBezTo>
                  <a:cubicBezTo>
                    <a:pt x="410" y="300"/>
                    <a:pt x="409" y="300"/>
                    <a:pt x="408" y="300"/>
                  </a:cubicBezTo>
                  <a:cubicBezTo>
                    <a:pt x="408" y="300"/>
                    <a:pt x="407" y="300"/>
                    <a:pt x="406" y="300"/>
                  </a:cubicBezTo>
                  <a:cubicBezTo>
                    <a:pt x="406" y="300"/>
                    <a:pt x="406" y="300"/>
                    <a:pt x="406" y="300"/>
                  </a:cubicBezTo>
                  <a:cubicBezTo>
                    <a:pt x="406" y="300"/>
                    <a:pt x="406" y="300"/>
                    <a:pt x="406" y="299"/>
                  </a:cubicBezTo>
                  <a:cubicBezTo>
                    <a:pt x="404" y="298"/>
                    <a:pt x="405" y="298"/>
                    <a:pt x="405" y="297"/>
                  </a:cubicBezTo>
                  <a:cubicBezTo>
                    <a:pt x="405" y="296"/>
                    <a:pt x="405" y="296"/>
                    <a:pt x="405" y="296"/>
                  </a:cubicBezTo>
                  <a:cubicBezTo>
                    <a:pt x="404" y="295"/>
                    <a:pt x="404" y="294"/>
                    <a:pt x="404" y="294"/>
                  </a:cubicBezTo>
                  <a:cubicBezTo>
                    <a:pt x="404" y="294"/>
                    <a:pt x="404" y="293"/>
                    <a:pt x="404" y="293"/>
                  </a:cubicBezTo>
                  <a:cubicBezTo>
                    <a:pt x="403" y="293"/>
                    <a:pt x="403" y="292"/>
                    <a:pt x="402" y="291"/>
                  </a:cubicBezTo>
                  <a:cubicBezTo>
                    <a:pt x="401" y="291"/>
                    <a:pt x="401" y="292"/>
                    <a:pt x="400" y="292"/>
                  </a:cubicBezTo>
                  <a:cubicBezTo>
                    <a:pt x="400" y="292"/>
                    <a:pt x="400" y="291"/>
                    <a:pt x="399" y="291"/>
                  </a:cubicBezTo>
                  <a:cubicBezTo>
                    <a:pt x="398" y="291"/>
                    <a:pt x="397" y="291"/>
                    <a:pt x="396" y="291"/>
                  </a:cubicBezTo>
                  <a:cubicBezTo>
                    <a:pt x="397" y="290"/>
                    <a:pt x="397" y="290"/>
                    <a:pt x="397" y="289"/>
                  </a:cubicBezTo>
                  <a:cubicBezTo>
                    <a:pt x="397" y="289"/>
                    <a:pt x="397" y="288"/>
                    <a:pt x="397" y="288"/>
                  </a:cubicBezTo>
                  <a:cubicBezTo>
                    <a:pt x="397" y="287"/>
                    <a:pt x="395" y="287"/>
                    <a:pt x="397" y="286"/>
                  </a:cubicBezTo>
                  <a:cubicBezTo>
                    <a:pt x="397" y="286"/>
                    <a:pt x="398" y="286"/>
                    <a:pt x="398" y="285"/>
                  </a:cubicBezTo>
                  <a:cubicBezTo>
                    <a:pt x="398" y="285"/>
                    <a:pt x="398" y="284"/>
                    <a:pt x="397" y="284"/>
                  </a:cubicBezTo>
                  <a:cubicBezTo>
                    <a:pt x="397" y="284"/>
                    <a:pt x="397" y="284"/>
                    <a:pt x="396" y="284"/>
                  </a:cubicBezTo>
                  <a:cubicBezTo>
                    <a:pt x="396" y="283"/>
                    <a:pt x="396" y="283"/>
                    <a:pt x="396" y="283"/>
                  </a:cubicBezTo>
                  <a:cubicBezTo>
                    <a:pt x="396" y="282"/>
                    <a:pt x="395" y="279"/>
                    <a:pt x="393" y="279"/>
                  </a:cubicBezTo>
                  <a:cubicBezTo>
                    <a:pt x="393" y="279"/>
                    <a:pt x="393" y="279"/>
                    <a:pt x="392" y="279"/>
                  </a:cubicBezTo>
                  <a:cubicBezTo>
                    <a:pt x="392" y="277"/>
                    <a:pt x="388" y="280"/>
                    <a:pt x="387" y="280"/>
                  </a:cubicBezTo>
                  <a:cubicBezTo>
                    <a:pt x="386" y="280"/>
                    <a:pt x="385" y="279"/>
                    <a:pt x="385" y="279"/>
                  </a:cubicBezTo>
                  <a:cubicBezTo>
                    <a:pt x="384" y="280"/>
                    <a:pt x="384" y="281"/>
                    <a:pt x="384" y="281"/>
                  </a:cubicBezTo>
                  <a:cubicBezTo>
                    <a:pt x="383" y="283"/>
                    <a:pt x="381" y="282"/>
                    <a:pt x="380" y="282"/>
                  </a:cubicBezTo>
                  <a:cubicBezTo>
                    <a:pt x="380" y="281"/>
                    <a:pt x="379" y="280"/>
                    <a:pt x="379" y="279"/>
                  </a:cubicBezTo>
                  <a:cubicBezTo>
                    <a:pt x="379" y="278"/>
                    <a:pt x="379" y="278"/>
                    <a:pt x="379" y="277"/>
                  </a:cubicBezTo>
                  <a:cubicBezTo>
                    <a:pt x="379" y="277"/>
                    <a:pt x="379" y="277"/>
                    <a:pt x="379" y="276"/>
                  </a:cubicBezTo>
                  <a:cubicBezTo>
                    <a:pt x="379" y="275"/>
                    <a:pt x="379" y="274"/>
                    <a:pt x="378" y="273"/>
                  </a:cubicBezTo>
                  <a:cubicBezTo>
                    <a:pt x="377" y="273"/>
                    <a:pt x="377" y="272"/>
                    <a:pt x="377" y="271"/>
                  </a:cubicBezTo>
                  <a:cubicBezTo>
                    <a:pt x="377" y="271"/>
                    <a:pt x="377" y="271"/>
                    <a:pt x="377" y="270"/>
                  </a:cubicBezTo>
                  <a:cubicBezTo>
                    <a:pt x="378" y="270"/>
                    <a:pt x="378" y="270"/>
                    <a:pt x="378" y="269"/>
                  </a:cubicBezTo>
                  <a:cubicBezTo>
                    <a:pt x="379" y="268"/>
                    <a:pt x="381" y="271"/>
                    <a:pt x="382" y="271"/>
                  </a:cubicBezTo>
                  <a:cubicBezTo>
                    <a:pt x="383" y="271"/>
                    <a:pt x="384" y="270"/>
                    <a:pt x="385" y="269"/>
                  </a:cubicBezTo>
                  <a:cubicBezTo>
                    <a:pt x="385" y="269"/>
                    <a:pt x="385" y="269"/>
                    <a:pt x="385" y="268"/>
                  </a:cubicBezTo>
                  <a:cubicBezTo>
                    <a:pt x="386" y="268"/>
                    <a:pt x="386" y="268"/>
                    <a:pt x="386" y="268"/>
                  </a:cubicBezTo>
                  <a:cubicBezTo>
                    <a:pt x="387" y="267"/>
                    <a:pt x="386" y="266"/>
                    <a:pt x="385" y="266"/>
                  </a:cubicBezTo>
                  <a:cubicBezTo>
                    <a:pt x="385" y="266"/>
                    <a:pt x="385" y="265"/>
                    <a:pt x="384" y="265"/>
                  </a:cubicBezTo>
                  <a:cubicBezTo>
                    <a:pt x="385" y="265"/>
                    <a:pt x="385" y="264"/>
                    <a:pt x="385" y="264"/>
                  </a:cubicBezTo>
                  <a:cubicBezTo>
                    <a:pt x="385" y="264"/>
                    <a:pt x="385" y="264"/>
                    <a:pt x="384" y="264"/>
                  </a:cubicBezTo>
                  <a:cubicBezTo>
                    <a:pt x="384" y="263"/>
                    <a:pt x="383" y="263"/>
                    <a:pt x="383" y="263"/>
                  </a:cubicBezTo>
                  <a:cubicBezTo>
                    <a:pt x="382" y="263"/>
                    <a:pt x="382" y="263"/>
                    <a:pt x="381" y="263"/>
                  </a:cubicBezTo>
                  <a:cubicBezTo>
                    <a:pt x="380" y="263"/>
                    <a:pt x="381" y="261"/>
                    <a:pt x="381" y="261"/>
                  </a:cubicBezTo>
                  <a:cubicBezTo>
                    <a:pt x="381" y="260"/>
                    <a:pt x="380" y="259"/>
                    <a:pt x="380" y="259"/>
                  </a:cubicBezTo>
                  <a:cubicBezTo>
                    <a:pt x="379" y="259"/>
                    <a:pt x="378" y="258"/>
                    <a:pt x="378" y="258"/>
                  </a:cubicBezTo>
                  <a:cubicBezTo>
                    <a:pt x="377" y="257"/>
                    <a:pt x="377" y="256"/>
                    <a:pt x="376" y="255"/>
                  </a:cubicBezTo>
                  <a:cubicBezTo>
                    <a:pt x="376" y="255"/>
                    <a:pt x="376" y="255"/>
                    <a:pt x="376" y="255"/>
                  </a:cubicBezTo>
                  <a:cubicBezTo>
                    <a:pt x="376" y="254"/>
                    <a:pt x="376" y="254"/>
                    <a:pt x="376" y="254"/>
                  </a:cubicBezTo>
                  <a:cubicBezTo>
                    <a:pt x="376" y="253"/>
                    <a:pt x="376" y="253"/>
                    <a:pt x="375" y="253"/>
                  </a:cubicBezTo>
                  <a:cubicBezTo>
                    <a:pt x="375" y="253"/>
                    <a:pt x="375" y="252"/>
                    <a:pt x="375" y="252"/>
                  </a:cubicBezTo>
                  <a:cubicBezTo>
                    <a:pt x="375" y="252"/>
                    <a:pt x="372" y="249"/>
                    <a:pt x="374" y="250"/>
                  </a:cubicBezTo>
                  <a:cubicBezTo>
                    <a:pt x="374" y="249"/>
                    <a:pt x="375" y="249"/>
                    <a:pt x="375" y="248"/>
                  </a:cubicBezTo>
                  <a:cubicBezTo>
                    <a:pt x="375" y="248"/>
                    <a:pt x="375" y="248"/>
                    <a:pt x="375" y="247"/>
                  </a:cubicBezTo>
                  <a:cubicBezTo>
                    <a:pt x="375" y="247"/>
                    <a:pt x="375" y="246"/>
                    <a:pt x="374" y="246"/>
                  </a:cubicBezTo>
                  <a:cubicBezTo>
                    <a:pt x="374" y="246"/>
                    <a:pt x="374" y="246"/>
                    <a:pt x="374" y="245"/>
                  </a:cubicBezTo>
                  <a:cubicBezTo>
                    <a:pt x="374" y="245"/>
                    <a:pt x="374" y="245"/>
                    <a:pt x="375" y="244"/>
                  </a:cubicBezTo>
                  <a:cubicBezTo>
                    <a:pt x="375" y="244"/>
                    <a:pt x="374" y="244"/>
                    <a:pt x="374" y="243"/>
                  </a:cubicBezTo>
                  <a:cubicBezTo>
                    <a:pt x="374" y="242"/>
                    <a:pt x="375" y="242"/>
                    <a:pt x="374" y="242"/>
                  </a:cubicBezTo>
                  <a:cubicBezTo>
                    <a:pt x="373" y="242"/>
                    <a:pt x="373" y="241"/>
                    <a:pt x="373" y="241"/>
                  </a:cubicBezTo>
                  <a:cubicBezTo>
                    <a:pt x="373" y="241"/>
                    <a:pt x="373" y="241"/>
                    <a:pt x="372" y="241"/>
                  </a:cubicBezTo>
                  <a:cubicBezTo>
                    <a:pt x="372" y="241"/>
                    <a:pt x="372" y="241"/>
                    <a:pt x="372" y="241"/>
                  </a:cubicBezTo>
                  <a:cubicBezTo>
                    <a:pt x="372" y="240"/>
                    <a:pt x="372" y="239"/>
                    <a:pt x="371" y="239"/>
                  </a:cubicBezTo>
                  <a:cubicBezTo>
                    <a:pt x="370" y="239"/>
                    <a:pt x="367" y="238"/>
                    <a:pt x="367" y="240"/>
                  </a:cubicBezTo>
                  <a:cubicBezTo>
                    <a:pt x="365" y="239"/>
                    <a:pt x="365" y="240"/>
                    <a:pt x="364" y="241"/>
                  </a:cubicBezTo>
                  <a:cubicBezTo>
                    <a:pt x="364" y="240"/>
                    <a:pt x="364" y="239"/>
                    <a:pt x="364" y="239"/>
                  </a:cubicBezTo>
                  <a:cubicBezTo>
                    <a:pt x="364" y="238"/>
                    <a:pt x="365" y="238"/>
                    <a:pt x="365" y="237"/>
                  </a:cubicBezTo>
                  <a:cubicBezTo>
                    <a:pt x="364" y="237"/>
                    <a:pt x="363" y="237"/>
                    <a:pt x="363" y="237"/>
                  </a:cubicBezTo>
                  <a:cubicBezTo>
                    <a:pt x="361" y="236"/>
                    <a:pt x="361" y="237"/>
                    <a:pt x="360" y="238"/>
                  </a:cubicBezTo>
                  <a:cubicBezTo>
                    <a:pt x="359" y="238"/>
                    <a:pt x="360" y="235"/>
                    <a:pt x="357" y="236"/>
                  </a:cubicBezTo>
                  <a:cubicBezTo>
                    <a:pt x="356" y="237"/>
                    <a:pt x="356" y="236"/>
                    <a:pt x="356" y="235"/>
                  </a:cubicBezTo>
                  <a:cubicBezTo>
                    <a:pt x="355" y="236"/>
                    <a:pt x="354" y="236"/>
                    <a:pt x="354" y="236"/>
                  </a:cubicBezTo>
                  <a:cubicBezTo>
                    <a:pt x="355" y="235"/>
                    <a:pt x="357" y="235"/>
                    <a:pt x="356" y="232"/>
                  </a:cubicBezTo>
                  <a:cubicBezTo>
                    <a:pt x="356" y="231"/>
                    <a:pt x="356" y="231"/>
                    <a:pt x="355" y="230"/>
                  </a:cubicBezTo>
                  <a:cubicBezTo>
                    <a:pt x="355" y="230"/>
                    <a:pt x="355" y="230"/>
                    <a:pt x="355" y="230"/>
                  </a:cubicBezTo>
                  <a:cubicBezTo>
                    <a:pt x="355" y="229"/>
                    <a:pt x="355" y="229"/>
                    <a:pt x="355" y="228"/>
                  </a:cubicBezTo>
                  <a:cubicBezTo>
                    <a:pt x="354" y="228"/>
                    <a:pt x="354" y="227"/>
                    <a:pt x="354" y="227"/>
                  </a:cubicBezTo>
                  <a:cubicBezTo>
                    <a:pt x="353" y="226"/>
                    <a:pt x="353" y="227"/>
                    <a:pt x="352" y="227"/>
                  </a:cubicBezTo>
                  <a:cubicBezTo>
                    <a:pt x="353" y="225"/>
                    <a:pt x="353" y="224"/>
                    <a:pt x="353" y="223"/>
                  </a:cubicBezTo>
                  <a:cubicBezTo>
                    <a:pt x="353" y="222"/>
                    <a:pt x="354" y="223"/>
                    <a:pt x="354" y="221"/>
                  </a:cubicBezTo>
                  <a:cubicBezTo>
                    <a:pt x="353" y="220"/>
                    <a:pt x="352" y="220"/>
                    <a:pt x="352" y="219"/>
                  </a:cubicBezTo>
                  <a:cubicBezTo>
                    <a:pt x="352" y="218"/>
                    <a:pt x="352" y="218"/>
                    <a:pt x="351" y="218"/>
                  </a:cubicBezTo>
                  <a:cubicBezTo>
                    <a:pt x="351" y="218"/>
                    <a:pt x="350" y="218"/>
                    <a:pt x="350" y="218"/>
                  </a:cubicBezTo>
                  <a:cubicBezTo>
                    <a:pt x="350" y="217"/>
                    <a:pt x="354" y="214"/>
                    <a:pt x="353" y="213"/>
                  </a:cubicBezTo>
                  <a:cubicBezTo>
                    <a:pt x="353" y="213"/>
                    <a:pt x="353" y="213"/>
                    <a:pt x="353" y="213"/>
                  </a:cubicBezTo>
                  <a:cubicBezTo>
                    <a:pt x="353" y="213"/>
                    <a:pt x="353" y="212"/>
                    <a:pt x="353" y="212"/>
                  </a:cubicBezTo>
                  <a:cubicBezTo>
                    <a:pt x="352" y="211"/>
                    <a:pt x="352" y="210"/>
                    <a:pt x="352" y="210"/>
                  </a:cubicBezTo>
                  <a:cubicBezTo>
                    <a:pt x="351" y="208"/>
                    <a:pt x="352" y="206"/>
                    <a:pt x="351" y="204"/>
                  </a:cubicBezTo>
                  <a:cubicBezTo>
                    <a:pt x="351" y="202"/>
                    <a:pt x="351" y="202"/>
                    <a:pt x="352" y="200"/>
                  </a:cubicBezTo>
                  <a:cubicBezTo>
                    <a:pt x="353" y="199"/>
                    <a:pt x="353" y="197"/>
                    <a:pt x="354" y="196"/>
                  </a:cubicBezTo>
                  <a:cubicBezTo>
                    <a:pt x="354" y="195"/>
                    <a:pt x="355" y="195"/>
                    <a:pt x="356" y="195"/>
                  </a:cubicBezTo>
                  <a:cubicBezTo>
                    <a:pt x="356" y="194"/>
                    <a:pt x="355" y="193"/>
                    <a:pt x="355" y="193"/>
                  </a:cubicBezTo>
                  <a:cubicBezTo>
                    <a:pt x="353" y="196"/>
                    <a:pt x="345" y="192"/>
                    <a:pt x="343" y="191"/>
                  </a:cubicBezTo>
                  <a:cubicBezTo>
                    <a:pt x="343" y="191"/>
                    <a:pt x="342" y="192"/>
                    <a:pt x="342" y="191"/>
                  </a:cubicBezTo>
                  <a:cubicBezTo>
                    <a:pt x="342" y="191"/>
                    <a:pt x="342" y="191"/>
                    <a:pt x="342" y="191"/>
                  </a:cubicBezTo>
                  <a:cubicBezTo>
                    <a:pt x="341" y="191"/>
                    <a:pt x="341" y="191"/>
                    <a:pt x="341" y="191"/>
                  </a:cubicBezTo>
                  <a:cubicBezTo>
                    <a:pt x="341" y="191"/>
                    <a:pt x="341" y="192"/>
                    <a:pt x="340" y="192"/>
                  </a:cubicBezTo>
                  <a:cubicBezTo>
                    <a:pt x="340" y="192"/>
                    <a:pt x="340" y="191"/>
                    <a:pt x="340" y="191"/>
                  </a:cubicBezTo>
                  <a:cubicBezTo>
                    <a:pt x="340" y="191"/>
                    <a:pt x="340" y="190"/>
                    <a:pt x="339" y="191"/>
                  </a:cubicBezTo>
                  <a:cubicBezTo>
                    <a:pt x="339" y="191"/>
                    <a:pt x="339" y="191"/>
                    <a:pt x="339" y="192"/>
                  </a:cubicBezTo>
                  <a:cubicBezTo>
                    <a:pt x="339" y="192"/>
                    <a:pt x="338" y="191"/>
                    <a:pt x="338" y="191"/>
                  </a:cubicBezTo>
                  <a:cubicBezTo>
                    <a:pt x="338" y="191"/>
                    <a:pt x="338" y="192"/>
                    <a:pt x="338" y="192"/>
                  </a:cubicBezTo>
                  <a:cubicBezTo>
                    <a:pt x="338" y="192"/>
                    <a:pt x="337" y="192"/>
                    <a:pt x="337" y="193"/>
                  </a:cubicBezTo>
                  <a:cubicBezTo>
                    <a:pt x="337" y="193"/>
                    <a:pt x="336" y="192"/>
                    <a:pt x="336" y="192"/>
                  </a:cubicBezTo>
                  <a:cubicBezTo>
                    <a:pt x="336" y="192"/>
                    <a:pt x="336" y="192"/>
                    <a:pt x="336" y="192"/>
                  </a:cubicBezTo>
                  <a:cubicBezTo>
                    <a:pt x="336" y="192"/>
                    <a:pt x="336" y="192"/>
                    <a:pt x="336" y="192"/>
                  </a:cubicBezTo>
                  <a:cubicBezTo>
                    <a:pt x="336" y="192"/>
                    <a:pt x="335" y="192"/>
                    <a:pt x="335" y="192"/>
                  </a:cubicBezTo>
                  <a:cubicBezTo>
                    <a:pt x="335" y="192"/>
                    <a:pt x="335" y="192"/>
                    <a:pt x="335" y="192"/>
                  </a:cubicBezTo>
                  <a:cubicBezTo>
                    <a:pt x="334" y="193"/>
                    <a:pt x="334" y="192"/>
                    <a:pt x="333" y="192"/>
                  </a:cubicBezTo>
                  <a:cubicBezTo>
                    <a:pt x="333" y="192"/>
                    <a:pt x="333" y="193"/>
                    <a:pt x="333" y="193"/>
                  </a:cubicBezTo>
                  <a:cubicBezTo>
                    <a:pt x="333" y="193"/>
                    <a:pt x="333" y="193"/>
                    <a:pt x="333" y="193"/>
                  </a:cubicBezTo>
                  <a:cubicBezTo>
                    <a:pt x="332" y="194"/>
                    <a:pt x="332" y="192"/>
                    <a:pt x="331" y="191"/>
                  </a:cubicBezTo>
                  <a:cubicBezTo>
                    <a:pt x="332" y="191"/>
                    <a:pt x="331" y="195"/>
                    <a:pt x="331" y="193"/>
                  </a:cubicBezTo>
                  <a:cubicBezTo>
                    <a:pt x="331" y="193"/>
                    <a:pt x="328" y="195"/>
                    <a:pt x="328" y="194"/>
                  </a:cubicBezTo>
                  <a:cubicBezTo>
                    <a:pt x="328" y="195"/>
                    <a:pt x="329" y="195"/>
                    <a:pt x="329" y="196"/>
                  </a:cubicBezTo>
                  <a:cubicBezTo>
                    <a:pt x="328" y="196"/>
                    <a:pt x="328" y="195"/>
                    <a:pt x="328" y="195"/>
                  </a:cubicBezTo>
                  <a:cubicBezTo>
                    <a:pt x="327" y="196"/>
                    <a:pt x="327" y="195"/>
                    <a:pt x="326" y="195"/>
                  </a:cubicBezTo>
                  <a:cubicBezTo>
                    <a:pt x="326" y="197"/>
                    <a:pt x="326" y="196"/>
                    <a:pt x="325" y="196"/>
                  </a:cubicBezTo>
                  <a:cubicBezTo>
                    <a:pt x="325" y="196"/>
                    <a:pt x="325" y="196"/>
                    <a:pt x="325" y="196"/>
                  </a:cubicBezTo>
                  <a:cubicBezTo>
                    <a:pt x="324" y="197"/>
                    <a:pt x="325" y="198"/>
                    <a:pt x="325" y="198"/>
                  </a:cubicBezTo>
                  <a:cubicBezTo>
                    <a:pt x="325" y="198"/>
                    <a:pt x="325" y="198"/>
                    <a:pt x="325" y="198"/>
                  </a:cubicBezTo>
                  <a:cubicBezTo>
                    <a:pt x="325" y="199"/>
                    <a:pt x="326" y="199"/>
                    <a:pt x="325" y="200"/>
                  </a:cubicBezTo>
                  <a:cubicBezTo>
                    <a:pt x="324" y="201"/>
                    <a:pt x="324" y="199"/>
                    <a:pt x="325" y="202"/>
                  </a:cubicBezTo>
                  <a:cubicBezTo>
                    <a:pt x="325" y="202"/>
                    <a:pt x="324" y="202"/>
                    <a:pt x="325" y="202"/>
                  </a:cubicBezTo>
                  <a:cubicBezTo>
                    <a:pt x="325" y="202"/>
                    <a:pt x="326" y="201"/>
                    <a:pt x="327" y="202"/>
                  </a:cubicBezTo>
                  <a:cubicBezTo>
                    <a:pt x="327" y="202"/>
                    <a:pt x="327" y="203"/>
                    <a:pt x="326" y="203"/>
                  </a:cubicBezTo>
                  <a:cubicBezTo>
                    <a:pt x="326" y="203"/>
                    <a:pt x="326" y="203"/>
                    <a:pt x="326" y="203"/>
                  </a:cubicBezTo>
                  <a:cubicBezTo>
                    <a:pt x="325" y="203"/>
                    <a:pt x="325" y="203"/>
                    <a:pt x="325" y="203"/>
                  </a:cubicBezTo>
                  <a:cubicBezTo>
                    <a:pt x="324" y="204"/>
                    <a:pt x="325" y="205"/>
                    <a:pt x="326" y="205"/>
                  </a:cubicBezTo>
                  <a:cubicBezTo>
                    <a:pt x="326" y="206"/>
                    <a:pt x="326" y="206"/>
                    <a:pt x="326" y="207"/>
                  </a:cubicBezTo>
                  <a:cubicBezTo>
                    <a:pt x="326" y="207"/>
                    <a:pt x="328" y="209"/>
                    <a:pt x="329" y="209"/>
                  </a:cubicBezTo>
                  <a:cubicBezTo>
                    <a:pt x="329" y="209"/>
                    <a:pt x="330" y="209"/>
                    <a:pt x="330" y="208"/>
                  </a:cubicBezTo>
                  <a:cubicBezTo>
                    <a:pt x="330" y="208"/>
                    <a:pt x="330" y="208"/>
                    <a:pt x="330" y="207"/>
                  </a:cubicBezTo>
                  <a:cubicBezTo>
                    <a:pt x="331" y="207"/>
                    <a:pt x="331" y="207"/>
                    <a:pt x="331" y="208"/>
                  </a:cubicBezTo>
                  <a:cubicBezTo>
                    <a:pt x="332" y="208"/>
                    <a:pt x="331" y="211"/>
                    <a:pt x="331" y="211"/>
                  </a:cubicBezTo>
                  <a:cubicBezTo>
                    <a:pt x="331" y="213"/>
                    <a:pt x="330" y="214"/>
                    <a:pt x="330" y="215"/>
                  </a:cubicBezTo>
                  <a:cubicBezTo>
                    <a:pt x="330" y="216"/>
                    <a:pt x="330" y="217"/>
                    <a:pt x="330" y="218"/>
                  </a:cubicBezTo>
                  <a:cubicBezTo>
                    <a:pt x="331" y="220"/>
                    <a:pt x="331" y="221"/>
                    <a:pt x="330" y="223"/>
                  </a:cubicBezTo>
                  <a:cubicBezTo>
                    <a:pt x="329" y="224"/>
                    <a:pt x="326" y="226"/>
                    <a:pt x="325" y="225"/>
                  </a:cubicBezTo>
                  <a:cubicBezTo>
                    <a:pt x="325" y="224"/>
                    <a:pt x="324" y="224"/>
                    <a:pt x="323" y="224"/>
                  </a:cubicBezTo>
                  <a:cubicBezTo>
                    <a:pt x="322" y="223"/>
                    <a:pt x="323" y="221"/>
                    <a:pt x="321" y="220"/>
                  </a:cubicBezTo>
                  <a:cubicBezTo>
                    <a:pt x="321" y="219"/>
                    <a:pt x="320" y="218"/>
                    <a:pt x="319" y="218"/>
                  </a:cubicBezTo>
                  <a:cubicBezTo>
                    <a:pt x="318" y="217"/>
                    <a:pt x="319" y="216"/>
                    <a:pt x="318" y="216"/>
                  </a:cubicBezTo>
                  <a:cubicBezTo>
                    <a:pt x="318" y="215"/>
                    <a:pt x="317" y="216"/>
                    <a:pt x="317" y="216"/>
                  </a:cubicBezTo>
                  <a:cubicBezTo>
                    <a:pt x="316" y="217"/>
                    <a:pt x="313" y="217"/>
                    <a:pt x="312" y="218"/>
                  </a:cubicBezTo>
                  <a:cubicBezTo>
                    <a:pt x="312" y="219"/>
                    <a:pt x="310" y="221"/>
                    <a:pt x="310" y="222"/>
                  </a:cubicBezTo>
                  <a:cubicBezTo>
                    <a:pt x="310" y="223"/>
                    <a:pt x="311" y="224"/>
                    <a:pt x="310" y="225"/>
                  </a:cubicBezTo>
                  <a:cubicBezTo>
                    <a:pt x="310" y="226"/>
                    <a:pt x="309" y="226"/>
                    <a:pt x="308" y="227"/>
                  </a:cubicBezTo>
                  <a:cubicBezTo>
                    <a:pt x="308" y="227"/>
                    <a:pt x="308" y="229"/>
                    <a:pt x="308" y="230"/>
                  </a:cubicBezTo>
                  <a:cubicBezTo>
                    <a:pt x="308" y="231"/>
                    <a:pt x="309" y="232"/>
                    <a:pt x="308" y="232"/>
                  </a:cubicBezTo>
                  <a:cubicBezTo>
                    <a:pt x="308" y="233"/>
                    <a:pt x="308" y="235"/>
                    <a:pt x="308" y="236"/>
                  </a:cubicBezTo>
                  <a:cubicBezTo>
                    <a:pt x="308" y="237"/>
                    <a:pt x="308" y="238"/>
                    <a:pt x="308" y="240"/>
                  </a:cubicBezTo>
                  <a:cubicBezTo>
                    <a:pt x="308" y="240"/>
                    <a:pt x="308" y="243"/>
                    <a:pt x="308" y="243"/>
                  </a:cubicBezTo>
                  <a:cubicBezTo>
                    <a:pt x="309" y="243"/>
                    <a:pt x="308" y="241"/>
                    <a:pt x="309" y="241"/>
                  </a:cubicBezTo>
                  <a:cubicBezTo>
                    <a:pt x="309" y="242"/>
                    <a:pt x="309" y="242"/>
                    <a:pt x="309" y="243"/>
                  </a:cubicBezTo>
                  <a:cubicBezTo>
                    <a:pt x="309" y="244"/>
                    <a:pt x="309" y="244"/>
                    <a:pt x="309" y="245"/>
                  </a:cubicBezTo>
                  <a:cubicBezTo>
                    <a:pt x="310" y="245"/>
                    <a:pt x="310" y="252"/>
                    <a:pt x="307" y="250"/>
                  </a:cubicBezTo>
                  <a:cubicBezTo>
                    <a:pt x="306" y="249"/>
                    <a:pt x="306" y="249"/>
                    <a:pt x="306" y="249"/>
                  </a:cubicBezTo>
                  <a:cubicBezTo>
                    <a:pt x="305" y="249"/>
                    <a:pt x="305" y="249"/>
                    <a:pt x="305" y="249"/>
                  </a:cubicBezTo>
                  <a:cubicBezTo>
                    <a:pt x="305" y="249"/>
                    <a:pt x="309" y="245"/>
                    <a:pt x="308" y="243"/>
                  </a:cubicBezTo>
                  <a:cubicBezTo>
                    <a:pt x="307" y="244"/>
                    <a:pt x="307" y="246"/>
                    <a:pt x="306" y="247"/>
                  </a:cubicBezTo>
                  <a:cubicBezTo>
                    <a:pt x="305" y="248"/>
                    <a:pt x="304" y="249"/>
                    <a:pt x="302" y="249"/>
                  </a:cubicBezTo>
                  <a:cubicBezTo>
                    <a:pt x="302" y="249"/>
                    <a:pt x="301" y="249"/>
                    <a:pt x="301" y="249"/>
                  </a:cubicBezTo>
                  <a:cubicBezTo>
                    <a:pt x="300" y="250"/>
                    <a:pt x="301" y="251"/>
                    <a:pt x="301" y="251"/>
                  </a:cubicBezTo>
                  <a:cubicBezTo>
                    <a:pt x="301" y="253"/>
                    <a:pt x="300" y="254"/>
                    <a:pt x="299" y="255"/>
                  </a:cubicBezTo>
                  <a:cubicBezTo>
                    <a:pt x="297" y="256"/>
                    <a:pt x="294" y="257"/>
                    <a:pt x="292" y="256"/>
                  </a:cubicBezTo>
                  <a:cubicBezTo>
                    <a:pt x="292" y="256"/>
                    <a:pt x="290" y="253"/>
                    <a:pt x="290" y="252"/>
                  </a:cubicBezTo>
                  <a:cubicBezTo>
                    <a:pt x="291" y="250"/>
                    <a:pt x="292" y="253"/>
                    <a:pt x="293" y="253"/>
                  </a:cubicBezTo>
                  <a:cubicBezTo>
                    <a:pt x="293" y="252"/>
                    <a:pt x="290" y="250"/>
                    <a:pt x="289" y="251"/>
                  </a:cubicBezTo>
                  <a:cubicBezTo>
                    <a:pt x="287" y="251"/>
                    <a:pt x="285" y="251"/>
                    <a:pt x="283" y="252"/>
                  </a:cubicBezTo>
                  <a:cubicBezTo>
                    <a:pt x="281" y="253"/>
                    <a:pt x="279" y="253"/>
                    <a:pt x="278" y="254"/>
                  </a:cubicBezTo>
                  <a:cubicBezTo>
                    <a:pt x="277" y="255"/>
                    <a:pt x="277" y="256"/>
                    <a:pt x="276" y="257"/>
                  </a:cubicBezTo>
                  <a:cubicBezTo>
                    <a:pt x="275" y="258"/>
                    <a:pt x="273" y="257"/>
                    <a:pt x="272" y="258"/>
                  </a:cubicBezTo>
                  <a:cubicBezTo>
                    <a:pt x="270" y="259"/>
                    <a:pt x="268" y="259"/>
                    <a:pt x="266" y="260"/>
                  </a:cubicBezTo>
                  <a:cubicBezTo>
                    <a:pt x="266" y="260"/>
                    <a:pt x="264" y="261"/>
                    <a:pt x="264" y="261"/>
                  </a:cubicBezTo>
                  <a:cubicBezTo>
                    <a:pt x="263" y="262"/>
                    <a:pt x="264" y="261"/>
                    <a:pt x="265" y="262"/>
                  </a:cubicBezTo>
                  <a:cubicBezTo>
                    <a:pt x="265" y="263"/>
                    <a:pt x="265" y="265"/>
                    <a:pt x="265" y="265"/>
                  </a:cubicBezTo>
                  <a:cubicBezTo>
                    <a:pt x="264" y="265"/>
                    <a:pt x="264" y="264"/>
                    <a:pt x="264" y="264"/>
                  </a:cubicBezTo>
                  <a:cubicBezTo>
                    <a:pt x="264" y="264"/>
                    <a:pt x="263" y="263"/>
                    <a:pt x="262" y="263"/>
                  </a:cubicBezTo>
                  <a:cubicBezTo>
                    <a:pt x="262" y="264"/>
                    <a:pt x="259" y="263"/>
                    <a:pt x="259" y="262"/>
                  </a:cubicBezTo>
                  <a:cubicBezTo>
                    <a:pt x="259" y="262"/>
                    <a:pt x="260" y="261"/>
                    <a:pt x="260" y="261"/>
                  </a:cubicBezTo>
                  <a:cubicBezTo>
                    <a:pt x="260" y="261"/>
                    <a:pt x="260" y="261"/>
                    <a:pt x="259" y="261"/>
                  </a:cubicBezTo>
                  <a:cubicBezTo>
                    <a:pt x="259" y="260"/>
                    <a:pt x="259" y="259"/>
                    <a:pt x="259" y="259"/>
                  </a:cubicBezTo>
                  <a:cubicBezTo>
                    <a:pt x="259" y="259"/>
                    <a:pt x="258" y="259"/>
                    <a:pt x="258" y="259"/>
                  </a:cubicBezTo>
                  <a:cubicBezTo>
                    <a:pt x="258" y="259"/>
                    <a:pt x="257" y="259"/>
                    <a:pt x="257" y="259"/>
                  </a:cubicBezTo>
                  <a:cubicBezTo>
                    <a:pt x="256" y="259"/>
                    <a:pt x="256" y="258"/>
                    <a:pt x="255" y="258"/>
                  </a:cubicBezTo>
                  <a:cubicBezTo>
                    <a:pt x="255" y="257"/>
                    <a:pt x="255" y="257"/>
                    <a:pt x="255" y="257"/>
                  </a:cubicBezTo>
                  <a:cubicBezTo>
                    <a:pt x="255" y="257"/>
                    <a:pt x="255" y="257"/>
                    <a:pt x="255" y="257"/>
                  </a:cubicBezTo>
                  <a:cubicBezTo>
                    <a:pt x="254" y="256"/>
                    <a:pt x="254" y="256"/>
                    <a:pt x="254" y="256"/>
                  </a:cubicBezTo>
                  <a:cubicBezTo>
                    <a:pt x="254" y="256"/>
                    <a:pt x="253" y="256"/>
                    <a:pt x="252" y="256"/>
                  </a:cubicBezTo>
                  <a:cubicBezTo>
                    <a:pt x="252" y="256"/>
                    <a:pt x="251" y="256"/>
                    <a:pt x="251" y="256"/>
                  </a:cubicBezTo>
                  <a:cubicBezTo>
                    <a:pt x="251" y="257"/>
                    <a:pt x="250" y="257"/>
                    <a:pt x="250" y="257"/>
                  </a:cubicBezTo>
                  <a:cubicBezTo>
                    <a:pt x="250" y="257"/>
                    <a:pt x="250" y="257"/>
                    <a:pt x="250" y="257"/>
                  </a:cubicBezTo>
                  <a:cubicBezTo>
                    <a:pt x="250" y="257"/>
                    <a:pt x="249" y="257"/>
                    <a:pt x="249" y="257"/>
                  </a:cubicBezTo>
                  <a:cubicBezTo>
                    <a:pt x="248" y="258"/>
                    <a:pt x="248" y="259"/>
                    <a:pt x="248" y="259"/>
                  </a:cubicBezTo>
                  <a:cubicBezTo>
                    <a:pt x="248" y="259"/>
                    <a:pt x="248" y="259"/>
                    <a:pt x="247" y="258"/>
                  </a:cubicBezTo>
                  <a:cubicBezTo>
                    <a:pt x="246" y="259"/>
                    <a:pt x="245" y="258"/>
                    <a:pt x="244" y="260"/>
                  </a:cubicBezTo>
                  <a:cubicBezTo>
                    <a:pt x="244" y="260"/>
                    <a:pt x="244" y="260"/>
                    <a:pt x="244" y="260"/>
                  </a:cubicBezTo>
                  <a:cubicBezTo>
                    <a:pt x="244" y="260"/>
                    <a:pt x="244" y="261"/>
                    <a:pt x="243" y="261"/>
                  </a:cubicBezTo>
                  <a:cubicBezTo>
                    <a:pt x="243" y="261"/>
                    <a:pt x="242" y="261"/>
                    <a:pt x="242" y="261"/>
                  </a:cubicBezTo>
                  <a:cubicBezTo>
                    <a:pt x="242" y="261"/>
                    <a:pt x="242" y="261"/>
                    <a:pt x="242" y="261"/>
                  </a:cubicBezTo>
                  <a:cubicBezTo>
                    <a:pt x="242" y="261"/>
                    <a:pt x="242" y="261"/>
                    <a:pt x="242" y="261"/>
                  </a:cubicBezTo>
                  <a:cubicBezTo>
                    <a:pt x="242" y="261"/>
                    <a:pt x="242" y="260"/>
                    <a:pt x="242" y="260"/>
                  </a:cubicBezTo>
                  <a:cubicBezTo>
                    <a:pt x="242" y="260"/>
                    <a:pt x="241" y="260"/>
                    <a:pt x="241" y="260"/>
                  </a:cubicBezTo>
                  <a:cubicBezTo>
                    <a:pt x="241" y="260"/>
                    <a:pt x="240" y="261"/>
                    <a:pt x="240" y="261"/>
                  </a:cubicBezTo>
                  <a:cubicBezTo>
                    <a:pt x="240" y="261"/>
                    <a:pt x="239" y="260"/>
                    <a:pt x="239" y="260"/>
                  </a:cubicBezTo>
                  <a:cubicBezTo>
                    <a:pt x="238" y="259"/>
                    <a:pt x="240" y="259"/>
                    <a:pt x="241" y="258"/>
                  </a:cubicBezTo>
                  <a:cubicBezTo>
                    <a:pt x="241" y="258"/>
                    <a:pt x="241" y="256"/>
                    <a:pt x="241" y="256"/>
                  </a:cubicBezTo>
                  <a:cubicBezTo>
                    <a:pt x="241" y="256"/>
                    <a:pt x="242" y="256"/>
                    <a:pt x="242" y="255"/>
                  </a:cubicBezTo>
                  <a:cubicBezTo>
                    <a:pt x="242" y="255"/>
                    <a:pt x="241" y="254"/>
                    <a:pt x="241" y="254"/>
                  </a:cubicBezTo>
                  <a:cubicBezTo>
                    <a:pt x="241" y="254"/>
                    <a:pt x="240" y="255"/>
                    <a:pt x="240" y="255"/>
                  </a:cubicBezTo>
                  <a:cubicBezTo>
                    <a:pt x="240" y="255"/>
                    <a:pt x="242" y="256"/>
                    <a:pt x="241" y="256"/>
                  </a:cubicBezTo>
                  <a:cubicBezTo>
                    <a:pt x="240" y="256"/>
                    <a:pt x="240" y="256"/>
                    <a:pt x="240" y="256"/>
                  </a:cubicBezTo>
                  <a:cubicBezTo>
                    <a:pt x="239" y="256"/>
                    <a:pt x="239" y="256"/>
                    <a:pt x="239" y="256"/>
                  </a:cubicBezTo>
                  <a:cubicBezTo>
                    <a:pt x="239" y="257"/>
                    <a:pt x="239" y="257"/>
                    <a:pt x="239" y="257"/>
                  </a:cubicBezTo>
                  <a:cubicBezTo>
                    <a:pt x="238" y="257"/>
                    <a:pt x="237" y="255"/>
                    <a:pt x="236" y="256"/>
                  </a:cubicBezTo>
                  <a:cubicBezTo>
                    <a:pt x="236" y="256"/>
                    <a:pt x="235" y="257"/>
                    <a:pt x="235" y="257"/>
                  </a:cubicBezTo>
                  <a:cubicBezTo>
                    <a:pt x="234" y="256"/>
                    <a:pt x="235" y="255"/>
                    <a:pt x="235" y="255"/>
                  </a:cubicBezTo>
                  <a:cubicBezTo>
                    <a:pt x="234" y="255"/>
                    <a:pt x="232" y="255"/>
                    <a:pt x="233" y="255"/>
                  </a:cubicBezTo>
                  <a:cubicBezTo>
                    <a:pt x="234" y="254"/>
                    <a:pt x="234" y="254"/>
                    <a:pt x="234" y="253"/>
                  </a:cubicBezTo>
                  <a:cubicBezTo>
                    <a:pt x="233" y="253"/>
                    <a:pt x="233" y="253"/>
                    <a:pt x="233" y="252"/>
                  </a:cubicBezTo>
                  <a:cubicBezTo>
                    <a:pt x="233" y="251"/>
                    <a:pt x="233" y="252"/>
                    <a:pt x="232" y="251"/>
                  </a:cubicBezTo>
                  <a:cubicBezTo>
                    <a:pt x="232" y="251"/>
                    <a:pt x="232" y="251"/>
                    <a:pt x="231" y="251"/>
                  </a:cubicBezTo>
                  <a:cubicBezTo>
                    <a:pt x="231" y="251"/>
                    <a:pt x="231" y="251"/>
                    <a:pt x="230" y="251"/>
                  </a:cubicBezTo>
                  <a:cubicBezTo>
                    <a:pt x="230" y="251"/>
                    <a:pt x="231" y="250"/>
                    <a:pt x="231" y="250"/>
                  </a:cubicBezTo>
                  <a:cubicBezTo>
                    <a:pt x="231" y="250"/>
                    <a:pt x="231" y="250"/>
                    <a:pt x="232" y="250"/>
                  </a:cubicBezTo>
                  <a:cubicBezTo>
                    <a:pt x="232" y="250"/>
                    <a:pt x="232" y="249"/>
                    <a:pt x="232" y="249"/>
                  </a:cubicBezTo>
                  <a:cubicBezTo>
                    <a:pt x="232" y="248"/>
                    <a:pt x="231" y="248"/>
                    <a:pt x="230" y="248"/>
                  </a:cubicBezTo>
                  <a:cubicBezTo>
                    <a:pt x="230" y="248"/>
                    <a:pt x="231" y="247"/>
                    <a:pt x="230" y="247"/>
                  </a:cubicBezTo>
                  <a:cubicBezTo>
                    <a:pt x="230" y="246"/>
                    <a:pt x="231" y="247"/>
                    <a:pt x="232" y="246"/>
                  </a:cubicBezTo>
                  <a:cubicBezTo>
                    <a:pt x="232" y="246"/>
                    <a:pt x="231" y="245"/>
                    <a:pt x="231" y="245"/>
                  </a:cubicBezTo>
                  <a:cubicBezTo>
                    <a:pt x="231" y="244"/>
                    <a:pt x="232" y="243"/>
                    <a:pt x="231" y="243"/>
                  </a:cubicBezTo>
                  <a:cubicBezTo>
                    <a:pt x="230" y="243"/>
                    <a:pt x="230" y="243"/>
                    <a:pt x="230" y="243"/>
                  </a:cubicBezTo>
                  <a:cubicBezTo>
                    <a:pt x="231" y="243"/>
                    <a:pt x="232" y="242"/>
                    <a:pt x="233" y="242"/>
                  </a:cubicBezTo>
                  <a:cubicBezTo>
                    <a:pt x="233" y="241"/>
                    <a:pt x="231" y="241"/>
                    <a:pt x="231" y="241"/>
                  </a:cubicBezTo>
                  <a:cubicBezTo>
                    <a:pt x="231" y="240"/>
                    <a:pt x="232" y="241"/>
                    <a:pt x="232" y="241"/>
                  </a:cubicBezTo>
                  <a:cubicBezTo>
                    <a:pt x="232" y="241"/>
                    <a:pt x="233" y="241"/>
                    <a:pt x="233" y="240"/>
                  </a:cubicBezTo>
                  <a:cubicBezTo>
                    <a:pt x="233" y="240"/>
                    <a:pt x="234" y="240"/>
                    <a:pt x="234" y="240"/>
                  </a:cubicBezTo>
                  <a:cubicBezTo>
                    <a:pt x="234" y="240"/>
                    <a:pt x="234" y="239"/>
                    <a:pt x="234" y="239"/>
                  </a:cubicBezTo>
                  <a:cubicBezTo>
                    <a:pt x="234" y="239"/>
                    <a:pt x="233" y="239"/>
                    <a:pt x="233" y="239"/>
                  </a:cubicBezTo>
                  <a:cubicBezTo>
                    <a:pt x="234" y="239"/>
                    <a:pt x="234" y="238"/>
                    <a:pt x="235" y="239"/>
                  </a:cubicBezTo>
                  <a:cubicBezTo>
                    <a:pt x="235" y="239"/>
                    <a:pt x="235" y="237"/>
                    <a:pt x="235" y="237"/>
                  </a:cubicBezTo>
                  <a:cubicBezTo>
                    <a:pt x="235" y="236"/>
                    <a:pt x="235" y="234"/>
                    <a:pt x="236" y="233"/>
                  </a:cubicBezTo>
                  <a:cubicBezTo>
                    <a:pt x="238" y="233"/>
                    <a:pt x="236" y="235"/>
                    <a:pt x="236" y="235"/>
                  </a:cubicBezTo>
                  <a:cubicBezTo>
                    <a:pt x="237" y="235"/>
                    <a:pt x="237" y="235"/>
                    <a:pt x="237" y="235"/>
                  </a:cubicBezTo>
                  <a:cubicBezTo>
                    <a:pt x="237" y="237"/>
                    <a:pt x="237" y="234"/>
                    <a:pt x="238" y="234"/>
                  </a:cubicBezTo>
                  <a:cubicBezTo>
                    <a:pt x="238" y="234"/>
                    <a:pt x="238" y="234"/>
                    <a:pt x="238" y="235"/>
                  </a:cubicBezTo>
                  <a:cubicBezTo>
                    <a:pt x="238" y="235"/>
                    <a:pt x="238" y="235"/>
                    <a:pt x="239" y="235"/>
                  </a:cubicBezTo>
                  <a:cubicBezTo>
                    <a:pt x="240" y="235"/>
                    <a:pt x="241" y="230"/>
                    <a:pt x="238" y="231"/>
                  </a:cubicBezTo>
                  <a:cubicBezTo>
                    <a:pt x="238" y="231"/>
                    <a:pt x="237" y="231"/>
                    <a:pt x="237" y="231"/>
                  </a:cubicBezTo>
                  <a:cubicBezTo>
                    <a:pt x="237" y="231"/>
                    <a:pt x="237" y="231"/>
                    <a:pt x="236" y="230"/>
                  </a:cubicBezTo>
                  <a:cubicBezTo>
                    <a:pt x="236" y="229"/>
                    <a:pt x="235" y="230"/>
                    <a:pt x="235" y="231"/>
                  </a:cubicBezTo>
                  <a:cubicBezTo>
                    <a:pt x="235" y="230"/>
                    <a:pt x="237" y="229"/>
                    <a:pt x="236" y="228"/>
                  </a:cubicBezTo>
                  <a:cubicBezTo>
                    <a:pt x="235" y="228"/>
                    <a:pt x="235" y="228"/>
                    <a:pt x="234" y="229"/>
                  </a:cubicBezTo>
                  <a:cubicBezTo>
                    <a:pt x="234" y="229"/>
                    <a:pt x="233" y="229"/>
                    <a:pt x="233" y="229"/>
                  </a:cubicBezTo>
                  <a:cubicBezTo>
                    <a:pt x="233" y="229"/>
                    <a:pt x="234" y="229"/>
                    <a:pt x="234" y="228"/>
                  </a:cubicBezTo>
                  <a:cubicBezTo>
                    <a:pt x="235" y="228"/>
                    <a:pt x="235" y="228"/>
                    <a:pt x="236" y="228"/>
                  </a:cubicBezTo>
                  <a:cubicBezTo>
                    <a:pt x="236" y="227"/>
                    <a:pt x="236" y="226"/>
                    <a:pt x="236" y="225"/>
                  </a:cubicBezTo>
                  <a:cubicBezTo>
                    <a:pt x="235" y="225"/>
                    <a:pt x="235" y="224"/>
                    <a:pt x="234" y="224"/>
                  </a:cubicBezTo>
                  <a:cubicBezTo>
                    <a:pt x="233" y="224"/>
                    <a:pt x="232" y="224"/>
                    <a:pt x="231" y="225"/>
                  </a:cubicBezTo>
                  <a:cubicBezTo>
                    <a:pt x="231" y="225"/>
                    <a:pt x="231" y="225"/>
                    <a:pt x="231" y="225"/>
                  </a:cubicBezTo>
                  <a:cubicBezTo>
                    <a:pt x="228" y="224"/>
                    <a:pt x="228" y="227"/>
                    <a:pt x="229" y="229"/>
                  </a:cubicBezTo>
                  <a:cubicBezTo>
                    <a:pt x="229" y="229"/>
                    <a:pt x="229" y="231"/>
                    <a:pt x="229" y="230"/>
                  </a:cubicBezTo>
                  <a:cubicBezTo>
                    <a:pt x="228" y="230"/>
                    <a:pt x="229" y="229"/>
                    <a:pt x="228" y="229"/>
                  </a:cubicBezTo>
                  <a:cubicBezTo>
                    <a:pt x="228" y="229"/>
                    <a:pt x="227" y="231"/>
                    <a:pt x="227" y="230"/>
                  </a:cubicBezTo>
                  <a:cubicBezTo>
                    <a:pt x="227" y="229"/>
                    <a:pt x="229" y="226"/>
                    <a:pt x="227" y="227"/>
                  </a:cubicBezTo>
                  <a:cubicBezTo>
                    <a:pt x="226" y="228"/>
                    <a:pt x="225" y="229"/>
                    <a:pt x="225" y="230"/>
                  </a:cubicBezTo>
                  <a:cubicBezTo>
                    <a:pt x="225" y="230"/>
                    <a:pt x="225" y="230"/>
                    <a:pt x="226" y="231"/>
                  </a:cubicBezTo>
                  <a:cubicBezTo>
                    <a:pt x="226" y="233"/>
                    <a:pt x="224" y="229"/>
                    <a:pt x="224" y="229"/>
                  </a:cubicBezTo>
                  <a:cubicBezTo>
                    <a:pt x="223" y="229"/>
                    <a:pt x="224" y="229"/>
                    <a:pt x="224" y="230"/>
                  </a:cubicBezTo>
                  <a:cubicBezTo>
                    <a:pt x="224" y="230"/>
                    <a:pt x="222" y="230"/>
                    <a:pt x="222" y="230"/>
                  </a:cubicBezTo>
                  <a:cubicBezTo>
                    <a:pt x="222" y="230"/>
                    <a:pt x="222" y="229"/>
                    <a:pt x="222" y="229"/>
                  </a:cubicBezTo>
                  <a:cubicBezTo>
                    <a:pt x="221" y="229"/>
                    <a:pt x="221" y="230"/>
                    <a:pt x="221" y="230"/>
                  </a:cubicBezTo>
                  <a:cubicBezTo>
                    <a:pt x="221" y="231"/>
                    <a:pt x="221" y="232"/>
                    <a:pt x="221" y="233"/>
                  </a:cubicBezTo>
                  <a:cubicBezTo>
                    <a:pt x="221" y="234"/>
                    <a:pt x="221" y="235"/>
                    <a:pt x="221" y="236"/>
                  </a:cubicBezTo>
                  <a:cubicBezTo>
                    <a:pt x="222" y="236"/>
                    <a:pt x="222" y="236"/>
                    <a:pt x="222" y="236"/>
                  </a:cubicBezTo>
                  <a:cubicBezTo>
                    <a:pt x="222" y="237"/>
                    <a:pt x="222" y="237"/>
                    <a:pt x="222" y="237"/>
                  </a:cubicBezTo>
                  <a:cubicBezTo>
                    <a:pt x="223" y="238"/>
                    <a:pt x="223" y="238"/>
                    <a:pt x="222" y="239"/>
                  </a:cubicBezTo>
                  <a:cubicBezTo>
                    <a:pt x="222" y="239"/>
                    <a:pt x="222" y="239"/>
                    <a:pt x="222" y="239"/>
                  </a:cubicBezTo>
                  <a:cubicBezTo>
                    <a:pt x="221" y="238"/>
                    <a:pt x="221" y="236"/>
                    <a:pt x="221" y="236"/>
                  </a:cubicBezTo>
                  <a:cubicBezTo>
                    <a:pt x="221" y="236"/>
                    <a:pt x="221" y="237"/>
                    <a:pt x="221" y="237"/>
                  </a:cubicBezTo>
                  <a:cubicBezTo>
                    <a:pt x="221" y="238"/>
                    <a:pt x="221" y="239"/>
                    <a:pt x="221" y="240"/>
                  </a:cubicBezTo>
                  <a:cubicBezTo>
                    <a:pt x="221" y="241"/>
                    <a:pt x="221" y="242"/>
                    <a:pt x="221" y="243"/>
                  </a:cubicBezTo>
                  <a:cubicBezTo>
                    <a:pt x="221" y="243"/>
                    <a:pt x="222" y="243"/>
                    <a:pt x="222" y="243"/>
                  </a:cubicBezTo>
                  <a:cubicBezTo>
                    <a:pt x="222" y="243"/>
                    <a:pt x="222" y="242"/>
                    <a:pt x="222" y="242"/>
                  </a:cubicBezTo>
                  <a:cubicBezTo>
                    <a:pt x="222" y="242"/>
                    <a:pt x="222" y="242"/>
                    <a:pt x="223" y="242"/>
                  </a:cubicBezTo>
                  <a:cubicBezTo>
                    <a:pt x="223" y="243"/>
                    <a:pt x="223" y="244"/>
                    <a:pt x="223" y="245"/>
                  </a:cubicBezTo>
                  <a:cubicBezTo>
                    <a:pt x="223" y="243"/>
                    <a:pt x="225" y="244"/>
                    <a:pt x="225" y="245"/>
                  </a:cubicBezTo>
                  <a:cubicBezTo>
                    <a:pt x="225" y="248"/>
                    <a:pt x="224" y="251"/>
                    <a:pt x="226" y="253"/>
                  </a:cubicBezTo>
                  <a:cubicBezTo>
                    <a:pt x="226" y="253"/>
                    <a:pt x="226" y="253"/>
                    <a:pt x="226" y="253"/>
                  </a:cubicBezTo>
                  <a:cubicBezTo>
                    <a:pt x="226" y="254"/>
                    <a:pt x="226" y="254"/>
                    <a:pt x="226" y="254"/>
                  </a:cubicBezTo>
                  <a:cubicBezTo>
                    <a:pt x="228" y="255"/>
                    <a:pt x="226" y="255"/>
                    <a:pt x="225" y="256"/>
                  </a:cubicBezTo>
                  <a:cubicBezTo>
                    <a:pt x="225" y="256"/>
                    <a:pt x="225" y="256"/>
                    <a:pt x="225" y="256"/>
                  </a:cubicBezTo>
                  <a:cubicBezTo>
                    <a:pt x="225" y="256"/>
                    <a:pt x="224" y="256"/>
                    <a:pt x="224" y="256"/>
                  </a:cubicBezTo>
                  <a:cubicBezTo>
                    <a:pt x="224" y="258"/>
                    <a:pt x="226" y="257"/>
                    <a:pt x="227" y="257"/>
                  </a:cubicBezTo>
                  <a:cubicBezTo>
                    <a:pt x="226" y="259"/>
                    <a:pt x="225" y="258"/>
                    <a:pt x="227" y="259"/>
                  </a:cubicBezTo>
                  <a:cubicBezTo>
                    <a:pt x="227" y="259"/>
                    <a:pt x="227" y="260"/>
                    <a:pt x="227" y="260"/>
                  </a:cubicBezTo>
                  <a:cubicBezTo>
                    <a:pt x="227" y="260"/>
                    <a:pt x="226" y="260"/>
                    <a:pt x="226" y="260"/>
                  </a:cubicBezTo>
                  <a:cubicBezTo>
                    <a:pt x="226" y="260"/>
                    <a:pt x="226" y="260"/>
                    <a:pt x="226" y="261"/>
                  </a:cubicBezTo>
                  <a:cubicBezTo>
                    <a:pt x="227" y="262"/>
                    <a:pt x="228" y="261"/>
                    <a:pt x="229" y="262"/>
                  </a:cubicBezTo>
                  <a:cubicBezTo>
                    <a:pt x="230" y="262"/>
                    <a:pt x="230" y="263"/>
                    <a:pt x="231" y="264"/>
                  </a:cubicBezTo>
                  <a:cubicBezTo>
                    <a:pt x="231" y="264"/>
                    <a:pt x="231" y="264"/>
                    <a:pt x="231" y="265"/>
                  </a:cubicBezTo>
                  <a:cubicBezTo>
                    <a:pt x="231" y="265"/>
                    <a:pt x="232" y="265"/>
                    <a:pt x="232" y="265"/>
                  </a:cubicBezTo>
                  <a:cubicBezTo>
                    <a:pt x="232" y="265"/>
                    <a:pt x="232" y="265"/>
                    <a:pt x="233" y="266"/>
                  </a:cubicBezTo>
                  <a:cubicBezTo>
                    <a:pt x="233" y="266"/>
                    <a:pt x="230" y="264"/>
                    <a:pt x="230" y="264"/>
                  </a:cubicBezTo>
                  <a:cubicBezTo>
                    <a:pt x="229" y="263"/>
                    <a:pt x="229" y="262"/>
                    <a:pt x="228" y="262"/>
                  </a:cubicBezTo>
                  <a:cubicBezTo>
                    <a:pt x="227" y="262"/>
                    <a:pt x="224" y="262"/>
                    <a:pt x="224" y="262"/>
                  </a:cubicBezTo>
                  <a:cubicBezTo>
                    <a:pt x="224" y="262"/>
                    <a:pt x="224" y="262"/>
                    <a:pt x="224" y="263"/>
                  </a:cubicBezTo>
                  <a:cubicBezTo>
                    <a:pt x="224" y="263"/>
                    <a:pt x="224" y="266"/>
                    <a:pt x="224" y="266"/>
                  </a:cubicBezTo>
                  <a:cubicBezTo>
                    <a:pt x="223" y="265"/>
                    <a:pt x="224" y="266"/>
                    <a:pt x="223" y="265"/>
                  </a:cubicBezTo>
                  <a:cubicBezTo>
                    <a:pt x="222" y="265"/>
                    <a:pt x="222" y="264"/>
                    <a:pt x="222" y="265"/>
                  </a:cubicBezTo>
                  <a:cubicBezTo>
                    <a:pt x="222" y="265"/>
                    <a:pt x="223" y="267"/>
                    <a:pt x="222" y="267"/>
                  </a:cubicBezTo>
                  <a:cubicBezTo>
                    <a:pt x="222" y="267"/>
                    <a:pt x="221" y="266"/>
                    <a:pt x="221" y="266"/>
                  </a:cubicBezTo>
                  <a:cubicBezTo>
                    <a:pt x="221" y="266"/>
                    <a:pt x="221" y="266"/>
                    <a:pt x="221" y="265"/>
                  </a:cubicBezTo>
                  <a:cubicBezTo>
                    <a:pt x="221" y="265"/>
                    <a:pt x="221" y="265"/>
                    <a:pt x="220" y="264"/>
                  </a:cubicBezTo>
                  <a:cubicBezTo>
                    <a:pt x="220" y="264"/>
                    <a:pt x="220" y="264"/>
                    <a:pt x="220" y="264"/>
                  </a:cubicBezTo>
                  <a:cubicBezTo>
                    <a:pt x="220" y="263"/>
                    <a:pt x="218" y="264"/>
                    <a:pt x="217" y="264"/>
                  </a:cubicBezTo>
                  <a:cubicBezTo>
                    <a:pt x="215" y="264"/>
                    <a:pt x="214" y="264"/>
                    <a:pt x="214" y="266"/>
                  </a:cubicBezTo>
                  <a:cubicBezTo>
                    <a:pt x="214" y="266"/>
                    <a:pt x="214" y="266"/>
                    <a:pt x="214" y="266"/>
                  </a:cubicBezTo>
                  <a:cubicBezTo>
                    <a:pt x="213" y="268"/>
                    <a:pt x="216" y="267"/>
                    <a:pt x="215" y="268"/>
                  </a:cubicBezTo>
                  <a:cubicBezTo>
                    <a:pt x="215" y="268"/>
                    <a:pt x="215" y="269"/>
                    <a:pt x="215" y="269"/>
                  </a:cubicBezTo>
                  <a:cubicBezTo>
                    <a:pt x="215" y="269"/>
                    <a:pt x="214" y="269"/>
                    <a:pt x="214" y="269"/>
                  </a:cubicBezTo>
                  <a:cubicBezTo>
                    <a:pt x="214" y="268"/>
                    <a:pt x="214" y="268"/>
                    <a:pt x="213" y="268"/>
                  </a:cubicBezTo>
                  <a:cubicBezTo>
                    <a:pt x="212" y="267"/>
                    <a:pt x="212" y="266"/>
                    <a:pt x="210" y="267"/>
                  </a:cubicBezTo>
                  <a:cubicBezTo>
                    <a:pt x="208" y="267"/>
                    <a:pt x="205" y="267"/>
                    <a:pt x="203" y="269"/>
                  </a:cubicBezTo>
                  <a:cubicBezTo>
                    <a:pt x="203" y="270"/>
                    <a:pt x="203" y="270"/>
                    <a:pt x="203" y="271"/>
                  </a:cubicBezTo>
                  <a:cubicBezTo>
                    <a:pt x="202" y="271"/>
                    <a:pt x="201" y="272"/>
                    <a:pt x="201" y="272"/>
                  </a:cubicBezTo>
                  <a:cubicBezTo>
                    <a:pt x="200" y="272"/>
                    <a:pt x="199" y="273"/>
                    <a:pt x="199" y="273"/>
                  </a:cubicBezTo>
                  <a:cubicBezTo>
                    <a:pt x="198" y="272"/>
                    <a:pt x="198" y="273"/>
                    <a:pt x="198" y="275"/>
                  </a:cubicBezTo>
                  <a:cubicBezTo>
                    <a:pt x="197" y="277"/>
                    <a:pt x="197" y="279"/>
                    <a:pt x="195" y="281"/>
                  </a:cubicBezTo>
                  <a:cubicBezTo>
                    <a:pt x="195" y="282"/>
                    <a:pt x="195" y="282"/>
                    <a:pt x="194" y="282"/>
                  </a:cubicBezTo>
                  <a:cubicBezTo>
                    <a:pt x="194" y="283"/>
                    <a:pt x="194" y="284"/>
                    <a:pt x="193" y="284"/>
                  </a:cubicBezTo>
                  <a:cubicBezTo>
                    <a:pt x="193" y="285"/>
                    <a:pt x="192" y="284"/>
                    <a:pt x="192" y="285"/>
                  </a:cubicBezTo>
                  <a:cubicBezTo>
                    <a:pt x="193" y="285"/>
                    <a:pt x="193" y="285"/>
                    <a:pt x="193" y="285"/>
                  </a:cubicBezTo>
                  <a:cubicBezTo>
                    <a:pt x="194" y="285"/>
                    <a:pt x="194" y="286"/>
                    <a:pt x="194" y="286"/>
                  </a:cubicBezTo>
                  <a:cubicBezTo>
                    <a:pt x="194" y="286"/>
                    <a:pt x="194" y="286"/>
                    <a:pt x="194" y="287"/>
                  </a:cubicBezTo>
                  <a:cubicBezTo>
                    <a:pt x="194" y="286"/>
                    <a:pt x="192" y="285"/>
                    <a:pt x="192" y="286"/>
                  </a:cubicBezTo>
                  <a:cubicBezTo>
                    <a:pt x="191" y="286"/>
                    <a:pt x="191" y="286"/>
                    <a:pt x="191" y="286"/>
                  </a:cubicBezTo>
                  <a:cubicBezTo>
                    <a:pt x="191" y="287"/>
                    <a:pt x="192" y="286"/>
                    <a:pt x="192" y="286"/>
                  </a:cubicBezTo>
                  <a:cubicBezTo>
                    <a:pt x="193" y="286"/>
                    <a:pt x="193" y="287"/>
                    <a:pt x="194" y="287"/>
                  </a:cubicBezTo>
                  <a:cubicBezTo>
                    <a:pt x="194" y="288"/>
                    <a:pt x="196" y="289"/>
                    <a:pt x="194" y="290"/>
                  </a:cubicBezTo>
                  <a:cubicBezTo>
                    <a:pt x="194" y="290"/>
                    <a:pt x="194" y="289"/>
                    <a:pt x="193" y="290"/>
                  </a:cubicBezTo>
                  <a:cubicBezTo>
                    <a:pt x="192" y="290"/>
                    <a:pt x="191" y="289"/>
                    <a:pt x="190" y="289"/>
                  </a:cubicBezTo>
                  <a:cubicBezTo>
                    <a:pt x="190" y="289"/>
                    <a:pt x="189" y="290"/>
                    <a:pt x="189" y="290"/>
                  </a:cubicBezTo>
                  <a:cubicBezTo>
                    <a:pt x="188" y="289"/>
                    <a:pt x="187" y="291"/>
                    <a:pt x="186" y="291"/>
                  </a:cubicBezTo>
                  <a:cubicBezTo>
                    <a:pt x="186" y="291"/>
                    <a:pt x="185" y="291"/>
                    <a:pt x="185" y="292"/>
                  </a:cubicBezTo>
                  <a:cubicBezTo>
                    <a:pt x="184" y="292"/>
                    <a:pt x="184" y="292"/>
                    <a:pt x="183" y="293"/>
                  </a:cubicBezTo>
                  <a:cubicBezTo>
                    <a:pt x="181" y="293"/>
                    <a:pt x="179" y="294"/>
                    <a:pt x="178" y="295"/>
                  </a:cubicBezTo>
                  <a:cubicBezTo>
                    <a:pt x="177" y="295"/>
                    <a:pt x="177" y="295"/>
                    <a:pt x="177" y="296"/>
                  </a:cubicBezTo>
                  <a:cubicBezTo>
                    <a:pt x="177" y="297"/>
                    <a:pt x="176" y="299"/>
                    <a:pt x="177" y="300"/>
                  </a:cubicBezTo>
                  <a:cubicBezTo>
                    <a:pt x="177" y="300"/>
                    <a:pt x="177" y="300"/>
                    <a:pt x="177" y="300"/>
                  </a:cubicBezTo>
                  <a:cubicBezTo>
                    <a:pt x="177" y="301"/>
                    <a:pt x="177" y="300"/>
                    <a:pt x="177" y="300"/>
                  </a:cubicBezTo>
                  <a:cubicBezTo>
                    <a:pt x="177" y="301"/>
                    <a:pt x="177" y="301"/>
                    <a:pt x="177" y="301"/>
                  </a:cubicBezTo>
                  <a:cubicBezTo>
                    <a:pt x="177" y="301"/>
                    <a:pt x="177" y="302"/>
                    <a:pt x="178" y="302"/>
                  </a:cubicBezTo>
                  <a:cubicBezTo>
                    <a:pt x="178" y="302"/>
                    <a:pt x="178" y="302"/>
                    <a:pt x="178" y="302"/>
                  </a:cubicBezTo>
                  <a:cubicBezTo>
                    <a:pt x="177" y="302"/>
                    <a:pt x="177" y="301"/>
                    <a:pt x="176" y="302"/>
                  </a:cubicBezTo>
                  <a:cubicBezTo>
                    <a:pt x="174" y="305"/>
                    <a:pt x="171" y="305"/>
                    <a:pt x="168" y="307"/>
                  </a:cubicBezTo>
                  <a:cubicBezTo>
                    <a:pt x="167" y="308"/>
                    <a:pt x="167" y="308"/>
                    <a:pt x="167" y="308"/>
                  </a:cubicBezTo>
                  <a:cubicBezTo>
                    <a:pt x="167" y="308"/>
                    <a:pt x="167" y="309"/>
                    <a:pt x="167" y="309"/>
                  </a:cubicBezTo>
                  <a:cubicBezTo>
                    <a:pt x="167" y="309"/>
                    <a:pt x="167" y="309"/>
                    <a:pt x="167" y="309"/>
                  </a:cubicBezTo>
                  <a:cubicBezTo>
                    <a:pt x="167" y="310"/>
                    <a:pt x="168" y="310"/>
                    <a:pt x="168" y="310"/>
                  </a:cubicBezTo>
                  <a:cubicBezTo>
                    <a:pt x="168" y="310"/>
                    <a:pt x="169" y="310"/>
                    <a:pt x="169" y="310"/>
                  </a:cubicBezTo>
                  <a:cubicBezTo>
                    <a:pt x="169" y="310"/>
                    <a:pt x="170" y="309"/>
                    <a:pt x="170" y="309"/>
                  </a:cubicBezTo>
                  <a:cubicBezTo>
                    <a:pt x="170" y="311"/>
                    <a:pt x="165" y="311"/>
                    <a:pt x="164" y="311"/>
                  </a:cubicBezTo>
                  <a:cubicBezTo>
                    <a:pt x="163" y="311"/>
                    <a:pt x="160" y="310"/>
                    <a:pt x="159" y="311"/>
                  </a:cubicBezTo>
                  <a:cubicBezTo>
                    <a:pt x="158" y="311"/>
                    <a:pt x="158" y="310"/>
                    <a:pt x="158" y="309"/>
                  </a:cubicBezTo>
                  <a:cubicBezTo>
                    <a:pt x="158" y="308"/>
                    <a:pt x="158" y="308"/>
                    <a:pt x="158" y="307"/>
                  </a:cubicBezTo>
                  <a:cubicBezTo>
                    <a:pt x="157" y="307"/>
                    <a:pt x="157" y="307"/>
                    <a:pt x="156" y="307"/>
                  </a:cubicBezTo>
                  <a:cubicBezTo>
                    <a:pt x="156" y="308"/>
                    <a:pt x="156" y="308"/>
                    <a:pt x="155" y="308"/>
                  </a:cubicBezTo>
                  <a:cubicBezTo>
                    <a:pt x="155" y="308"/>
                    <a:pt x="155" y="307"/>
                    <a:pt x="155" y="307"/>
                  </a:cubicBezTo>
                  <a:cubicBezTo>
                    <a:pt x="154" y="307"/>
                    <a:pt x="153" y="307"/>
                    <a:pt x="153" y="307"/>
                  </a:cubicBezTo>
                  <a:cubicBezTo>
                    <a:pt x="153" y="308"/>
                    <a:pt x="154" y="308"/>
                    <a:pt x="154" y="308"/>
                  </a:cubicBezTo>
                  <a:cubicBezTo>
                    <a:pt x="154" y="309"/>
                    <a:pt x="154" y="309"/>
                    <a:pt x="154" y="310"/>
                  </a:cubicBezTo>
                  <a:cubicBezTo>
                    <a:pt x="154" y="310"/>
                    <a:pt x="154" y="310"/>
                    <a:pt x="154" y="310"/>
                  </a:cubicBezTo>
                  <a:cubicBezTo>
                    <a:pt x="154" y="311"/>
                    <a:pt x="155" y="311"/>
                    <a:pt x="155" y="311"/>
                  </a:cubicBezTo>
                  <a:cubicBezTo>
                    <a:pt x="155" y="311"/>
                    <a:pt x="155" y="312"/>
                    <a:pt x="156" y="312"/>
                  </a:cubicBezTo>
                  <a:cubicBezTo>
                    <a:pt x="156" y="312"/>
                    <a:pt x="156" y="313"/>
                    <a:pt x="156" y="313"/>
                  </a:cubicBezTo>
                  <a:cubicBezTo>
                    <a:pt x="155" y="314"/>
                    <a:pt x="156" y="314"/>
                    <a:pt x="156" y="315"/>
                  </a:cubicBezTo>
                  <a:cubicBezTo>
                    <a:pt x="156" y="316"/>
                    <a:pt x="155" y="317"/>
                    <a:pt x="156" y="317"/>
                  </a:cubicBezTo>
                  <a:cubicBezTo>
                    <a:pt x="156" y="318"/>
                    <a:pt x="156" y="318"/>
                    <a:pt x="156" y="318"/>
                  </a:cubicBezTo>
                  <a:cubicBezTo>
                    <a:pt x="157" y="318"/>
                    <a:pt x="157" y="318"/>
                    <a:pt x="157" y="318"/>
                  </a:cubicBezTo>
                  <a:cubicBezTo>
                    <a:pt x="156" y="318"/>
                    <a:pt x="155" y="319"/>
                    <a:pt x="154" y="318"/>
                  </a:cubicBezTo>
                  <a:cubicBezTo>
                    <a:pt x="154" y="318"/>
                    <a:pt x="154" y="317"/>
                    <a:pt x="153" y="317"/>
                  </a:cubicBezTo>
                  <a:cubicBezTo>
                    <a:pt x="153" y="317"/>
                    <a:pt x="152" y="318"/>
                    <a:pt x="152" y="318"/>
                  </a:cubicBezTo>
                  <a:cubicBezTo>
                    <a:pt x="152" y="318"/>
                    <a:pt x="152" y="319"/>
                    <a:pt x="151" y="319"/>
                  </a:cubicBezTo>
                  <a:cubicBezTo>
                    <a:pt x="151" y="318"/>
                    <a:pt x="151" y="317"/>
                    <a:pt x="150" y="318"/>
                  </a:cubicBezTo>
                  <a:cubicBezTo>
                    <a:pt x="149" y="319"/>
                    <a:pt x="147" y="320"/>
                    <a:pt x="147" y="317"/>
                  </a:cubicBezTo>
                  <a:cubicBezTo>
                    <a:pt x="146" y="317"/>
                    <a:pt x="146" y="316"/>
                    <a:pt x="146" y="316"/>
                  </a:cubicBezTo>
                  <a:cubicBezTo>
                    <a:pt x="145" y="316"/>
                    <a:pt x="145" y="316"/>
                    <a:pt x="145" y="316"/>
                  </a:cubicBezTo>
                  <a:cubicBezTo>
                    <a:pt x="145" y="316"/>
                    <a:pt x="145" y="316"/>
                    <a:pt x="145" y="316"/>
                  </a:cubicBezTo>
                  <a:cubicBezTo>
                    <a:pt x="144" y="316"/>
                    <a:pt x="143" y="316"/>
                    <a:pt x="142" y="316"/>
                  </a:cubicBezTo>
                  <a:cubicBezTo>
                    <a:pt x="142" y="316"/>
                    <a:pt x="142" y="318"/>
                    <a:pt x="142" y="318"/>
                  </a:cubicBezTo>
                  <a:cubicBezTo>
                    <a:pt x="142" y="318"/>
                    <a:pt x="142" y="317"/>
                    <a:pt x="141" y="317"/>
                  </a:cubicBezTo>
                  <a:cubicBezTo>
                    <a:pt x="140" y="317"/>
                    <a:pt x="140" y="318"/>
                    <a:pt x="139" y="317"/>
                  </a:cubicBezTo>
                  <a:cubicBezTo>
                    <a:pt x="139" y="317"/>
                    <a:pt x="139" y="318"/>
                    <a:pt x="139" y="318"/>
                  </a:cubicBezTo>
                  <a:cubicBezTo>
                    <a:pt x="139" y="318"/>
                    <a:pt x="139" y="318"/>
                    <a:pt x="138" y="318"/>
                  </a:cubicBezTo>
                  <a:cubicBezTo>
                    <a:pt x="138" y="318"/>
                    <a:pt x="137" y="318"/>
                    <a:pt x="137" y="318"/>
                  </a:cubicBezTo>
                  <a:cubicBezTo>
                    <a:pt x="137" y="318"/>
                    <a:pt x="135" y="319"/>
                    <a:pt x="135" y="319"/>
                  </a:cubicBezTo>
                  <a:cubicBezTo>
                    <a:pt x="135" y="319"/>
                    <a:pt x="135" y="319"/>
                    <a:pt x="134" y="319"/>
                  </a:cubicBezTo>
                  <a:cubicBezTo>
                    <a:pt x="134" y="319"/>
                    <a:pt x="134" y="320"/>
                    <a:pt x="134" y="320"/>
                  </a:cubicBezTo>
                  <a:cubicBezTo>
                    <a:pt x="134" y="321"/>
                    <a:pt x="134" y="321"/>
                    <a:pt x="135" y="321"/>
                  </a:cubicBezTo>
                  <a:cubicBezTo>
                    <a:pt x="135" y="321"/>
                    <a:pt x="136" y="321"/>
                    <a:pt x="136" y="321"/>
                  </a:cubicBezTo>
                  <a:cubicBezTo>
                    <a:pt x="136" y="321"/>
                    <a:pt x="137" y="320"/>
                    <a:pt x="137" y="320"/>
                  </a:cubicBezTo>
                  <a:cubicBezTo>
                    <a:pt x="137" y="320"/>
                    <a:pt x="136" y="321"/>
                    <a:pt x="136" y="321"/>
                  </a:cubicBezTo>
                  <a:cubicBezTo>
                    <a:pt x="137" y="321"/>
                    <a:pt x="137" y="321"/>
                    <a:pt x="137" y="322"/>
                  </a:cubicBezTo>
                  <a:cubicBezTo>
                    <a:pt x="136" y="322"/>
                    <a:pt x="136" y="321"/>
                    <a:pt x="135" y="322"/>
                  </a:cubicBezTo>
                  <a:cubicBezTo>
                    <a:pt x="135" y="322"/>
                    <a:pt x="135" y="322"/>
                    <a:pt x="135" y="322"/>
                  </a:cubicBezTo>
                  <a:cubicBezTo>
                    <a:pt x="136" y="323"/>
                    <a:pt x="135" y="323"/>
                    <a:pt x="136" y="323"/>
                  </a:cubicBezTo>
                  <a:cubicBezTo>
                    <a:pt x="136" y="323"/>
                    <a:pt x="136" y="322"/>
                    <a:pt x="136" y="322"/>
                  </a:cubicBezTo>
                  <a:cubicBezTo>
                    <a:pt x="136" y="322"/>
                    <a:pt x="137" y="323"/>
                    <a:pt x="137" y="323"/>
                  </a:cubicBezTo>
                  <a:cubicBezTo>
                    <a:pt x="139" y="324"/>
                    <a:pt x="134" y="324"/>
                    <a:pt x="134" y="324"/>
                  </a:cubicBezTo>
                  <a:cubicBezTo>
                    <a:pt x="134" y="324"/>
                    <a:pt x="136" y="325"/>
                    <a:pt x="136" y="325"/>
                  </a:cubicBezTo>
                  <a:cubicBezTo>
                    <a:pt x="137" y="325"/>
                    <a:pt x="137" y="327"/>
                    <a:pt x="138" y="327"/>
                  </a:cubicBezTo>
                  <a:cubicBezTo>
                    <a:pt x="138" y="327"/>
                    <a:pt x="138" y="327"/>
                    <a:pt x="138" y="327"/>
                  </a:cubicBezTo>
                  <a:cubicBezTo>
                    <a:pt x="138" y="327"/>
                    <a:pt x="138" y="326"/>
                    <a:pt x="138" y="326"/>
                  </a:cubicBezTo>
                  <a:cubicBezTo>
                    <a:pt x="139" y="326"/>
                    <a:pt x="139" y="326"/>
                    <a:pt x="139" y="326"/>
                  </a:cubicBezTo>
                  <a:cubicBezTo>
                    <a:pt x="139" y="326"/>
                    <a:pt x="139" y="326"/>
                    <a:pt x="140" y="326"/>
                  </a:cubicBezTo>
                  <a:cubicBezTo>
                    <a:pt x="140" y="326"/>
                    <a:pt x="140" y="326"/>
                    <a:pt x="140" y="326"/>
                  </a:cubicBezTo>
                  <a:cubicBezTo>
                    <a:pt x="140" y="327"/>
                    <a:pt x="140" y="327"/>
                    <a:pt x="141" y="327"/>
                  </a:cubicBezTo>
                  <a:cubicBezTo>
                    <a:pt x="141" y="327"/>
                    <a:pt x="142" y="327"/>
                    <a:pt x="142" y="327"/>
                  </a:cubicBezTo>
                  <a:cubicBezTo>
                    <a:pt x="143" y="327"/>
                    <a:pt x="143" y="327"/>
                    <a:pt x="143" y="327"/>
                  </a:cubicBezTo>
                  <a:cubicBezTo>
                    <a:pt x="143" y="327"/>
                    <a:pt x="143" y="328"/>
                    <a:pt x="143" y="328"/>
                  </a:cubicBezTo>
                  <a:cubicBezTo>
                    <a:pt x="144" y="328"/>
                    <a:pt x="144" y="328"/>
                    <a:pt x="145" y="328"/>
                  </a:cubicBezTo>
                  <a:cubicBezTo>
                    <a:pt x="145" y="328"/>
                    <a:pt x="145" y="331"/>
                    <a:pt x="145" y="330"/>
                  </a:cubicBezTo>
                  <a:cubicBezTo>
                    <a:pt x="146" y="329"/>
                    <a:pt x="146" y="329"/>
                    <a:pt x="147" y="330"/>
                  </a:cubicBezTo>
                  <a:cubicBezTo>
                    <a:pt x="147" y="330"/>
                    <a:pt x="148" y="330"/>
                    <a:pt x="148" y="330"/>
                  </a:cubicBezTo>
                  <a:cubicBezTo>
                    <a:pt x="149" y="330"/>
                    <a:pt x="149" y="329"/>
                    <a:pt x="150" y="330"/>
                  </a:cubicBezTo>
                  <a:cubicBezTo>
                    <a:pt x="150" y="331"/>
                    <a:pt x="149" y="331"/>
                    <a:pt x="149" y="331"/>
                  </a:cubicBezTo>
                  <a:cubicBezTo>
                    <a:pt x="149" y="331"/>
                    <a:pt x="149" y="331"/>
                    <a:pt x="149" y="331"/>
                  </a:cubicBezTo>
                  <a:cubicBezTo>
                    <a:pt x="149" y="332"/>
                    <a:pt x="149" y="331"/>
                    <a:pt x="149" y="332"/>
                  </a:cubicBezTo>
                  <a:cubicBezTo>
                    <a:pt x="149" y="332"/>
                    <a:pt x="149" y="332"/>
                    <a:pt x="150" y="332"/>
                  </a:cubicBezTo>
                  <a:cubicBezTo>
                    <a:pt x="150" y="332"/>
                    <a:pt x="150" y="332"/>
                    <a:pt x="150" y="332"/>
                  </a:cubicBezTo>
                  <a:cubicBezTo>
                    <a:pt x="151" y="332"/>
                    <a:pt x="151" y="332"/>
                    <a:pt x="151" y="332"/>
                  </a:cubicBezTo>
                  <a:cubicBezTo>
                    <a:pt x="151" y="332"/>
                    <a:pt x="152" y="332"/>
                    <a:pt x="152" y="332"/>
                  </a:cubicBezTo>
                  <a:cubicBezTo>
                    <a:pt x="152" y="331"/>
                    <a:pt x="153" y="332"/>
                    <a:pt x="153" y="332"/>
                  </a:cubicBezTo>
                  <a:cubicBezTo>
                    <a:pt x="153" y="332"/>
                    <a:pt x="152" y="332"/>
                    <a:pt x="152" y="332"/>
                  </a:cubicBezTo>
                  <a:cubicBezTo>
                    <a:pt x="151" y="332"/>
                    <a:pt x="152" y="332"/>
                    <a:pt x="151" y="333"/>
                  </a:cubicBezTo>
                  <a:cubicBezTo>
                    <a:pt x="151" y="333"/>
                    <a:pt x="151" y="333"/>
                    <a:pt x="151" y="333"/>
                  </a:cubicBezTo>
                  <a:cubicBezTo>
                    <a:pt x="151" y="334"/>
                    <a:pt x="152" y="333"/>
                    <a:pt x="152" y="334"/>
                  </a:cubicBezTo>
                  <a:cubicBezTo>
                    <a:pt x="153" y="334"/>
                    <a:pt x="153" y="335"/>
                    <a:pt x="152" y="335"/>
                  </a:cubicBezTo>
                  <a:cubicBezTo>
                    <a:pt x="152" y="336"/>
                    <a:pt x="154" y="339"/>
                    <a:pt x="154" y="339"/>
                  </a:cubicBezTo>
                  <a:cubicBezTo>
                    <a:pt x="154" y="340"/>
                    <a:pt x="155" y="340"/>
                    <a:pt x="155" y="340"/>
                  </a:cubicBezTo>
                  <a:cubicBezTo>
                    <a:pt x="155" y="340"/>
                    <a:pt x="156" y="340"/>
                    <a:pt x="156" y="340"/>
                  </a:cubicBezTo>
                  <a:cubicBezTo>
                    <a:pt x="156" y="341"/>
                    <a:pt x="156" y="341"/>
                    <a:pt x="156" y="341"/>
                  </a:cubicBezTo>
                  <a:cubicBezTo>
                    <a:pt x="157" y="341"/>
                    <a:pt x="157" y="341"/>
                    <a:pt x="157" y="341"/>
                  </a:cubicBezTo>
                  <a:cubicBezTo>
                    <a:pt x="158" y="342"/>
                    <a:pt x="158" y="341"/>
                    <a:pt x="158" y="341"/>
                  </a:cubicBezTo>
                  <a:cubicBezTo>
                    <a:pt x="158" y="341"/>
                    <a:pt x="159" y="341"/>
                    <a:pt x="159" y="341"/>
                  </a:cubicBezTo>
                  <a:cubicBezTo>
                    <a:pt x="159" y="342"/>
                    <a:pt x="158" y="342"/>
                    <a:pt x="158" y="342"/>
                  </a:cubicBezTo>
                  <a:cubicBezTo>
                    <a:pt x="158" y="343"/>
                    <a:pt x="159" y="344"/>
                    <a:pt x="159" y="344"/>
                  </a:cubicBezTo>
                  <a:cubicBezTo>
                    <a:pt x="159" y="345"/>
                    <a:pt x="159" y="345"/>
                    <a:pt x="159" y="345"/>
                  </a:cubicBezTo>
                  <a:cubicBezTo>
                    <a:pt x="159" y="346"/>
                    <a:pt x="160" y="346"/>
                    <a:pt x="160" y="347"/>
                  </a:cubicBezTo>
                  <a:cubicBezTo>
                    <a:pt x="159" y="347"/>
                    <a:pt x="158" y="346"/>
                    <a:pt x="158" y="345"/>
                  </a:cubicBezTo>
                  <a:cubicBezTo>
                    <a:pt x="158" y="345"/>
                    <a:pt x="157" y="344"/>
                    <a:pt x="157" y="344"/>
                  </a:cubicBezTo>
                  <a:cubicBezTo>
                    <a:pt x="156" y="344"/>
                    <a:pt x="158" y="345"/>
                    <a:pt x="158" y="345"/>
                  </a:cubicBezTo>
                  <a:cubicBezTo>
                    <a:pt x="158" y="346"/>
                    <a:pt x="158" y="347"/>
                    <a:pt x="158" y="348"/>
                  </a:cubicBezTo>
                  <a:cubicBezTo>
                    <a:pt x="160" y="349"/>
                    <a:pt x="161" y="350"/>
                    <a:pt x="162" y="351"/>
                  </a:cubicBezTo>
                  <a:cubicBezTo>
                    <a:pt x="162" y="352"/>
                    <a:pt x="163" y="355"/>
                    <a:pt x="163" y="355"/>
                  </a:cubicBezTo>
                  <a:cubicBezTo>
                    <a:pt x="163" y="355"/>
                    <a:pt x="163" y="355"/>
                    <a:pt x="163" y="354"/>
                  </a:cubicBezTo>
                  <a:cubicBezTo>
                    <a:pt x="162" y="354"/>
                    <a:pt x="162" y="354"/>
                    <a:pt x="162" y="354"/>
                  </a:cubicBezTo>
                  <a:cubicBezTo>
                    <a:pt x="161" y="353"/>
                    <a:pt x="159" y="346"/>
                    <a:pt x="158" y="350"/>
                  </a:cubicBezTo>
                  <a:cubicBezTo>
                    <a:pt x="158" y="351"/>
                    <a:pt x="157" y="356"/>
                    <a:pt x="158" y="357"/>
                  </a:cubicBezTo>
                  <a:cubicBezTo>
                    <a:pt x="158" y="357"/>
                    <a:pt x="159" y="356"/>
                    <a:pt x="159" y="357"/>
                  </a:cubicBezTo>
                  <a:cubicBezTo>
                    <a:pt x="159" y="358"/>
                    <a:pt x="159" y="357"/>
                    <a:pt x="158" y="358"/>
                  </a:cubicBezTo>
                  <a:cubicBezTo>
                    <a:pt x="158" y="358"/>
                    <a:pt x="158" y="359"/>
                    <a:pt x="158" y="360"/>
                  </a:cubicBezTo>
                  <a:cubicBezTo>
                    <a:pt x="158" y="362"/>
                    <a:pt x="157" y="367"/>
                    <a:pt x="155" y="369"/>
                  </a:cubicBezTo>
                  <a:cubicBezTo>
                    <a:pt x="155" y="369"/>
                    <a:pt x="155" y="369"/>
                    <a:pt x="155" y="369"/>
                  </a:cubicBezTo>
                  <a:cubicBezTo>
                    <a:pt x="155" y="369"/>
                    <a:pt x="154" y="369"/>
                    <a:pt x="154" y="369"/>
                  </a:cubicBezTo>
                  <a:cubicBezTo>
                    <a:pt x="153" y="370"/>
                    <a:pt x="152" y="370"/>
                    <a:pt x="152" y="370"/>
                  </a:cubicBezTo>
                  <a:cubicBezTo>
                    <a:pt x="151" y="370"/>
                    <a:pt x="150" y="370"/>
                    <a:pt x="150" y="369"/>
                  </a:cubicBezTo>
                  <a:cubicBezTo>
                    <a:pt x="149" y="369"/>
                    <a:pt x="149" y="369"/>
                    <a:pt x="149" y="369"/>
                  </a:cubicBezTo>
                  <a:cubicBezTo>
                    <a:pt x="148" y="369"/>
                    <a:pt x="148" y="369"/>
                    <a:pt x="148" y="369"/>
                  </a:cubicBezTo>
                  <a:cubicBezTo>
                    <a:pt x="148" y="369"/>
                    <a:pt x="148" y="369"/>
                    <a:pt x="148" y="369"/>
                  </a:cubicBezTo>
                  <a:cubicBezTo>
                    <a:pt x="148" y="368"/>
                    <a:pt x="147" y="368"/>
                    <a:pt x="146" y="369"/>
                  </a:cubicBezTo>
                  <a:cubicBezTo>
                    <a:pt x="146" y="369"/>
                    <a:pt x="146" y="370"/>
                    <a:pt x="145" y="369"/>
                  </a:cubicBezTo>
                  <a:cubicBezTo>
                    <a:pt x="145" y="369"/>
                    <a:pt x="144" y="369"/>
                    <a:pt x="144" y="369"/>
                  </a:cubicBezTo>
                  <a:cubicBezTo>
                    <a:pt x="144" y="369"/>
                    <a:pt x="144" y="369"/>
                    <a:pt x="143" y="369"/>
                  </a:cubicBezTo>
                  <a:cubicBezTo>
                    <a:pt x="143" y="369"/>
                    <a:pt x="143" y="368"/>
                    <a:pt x="142" y="368"/>
                  </a:cubicBezTo>
                  <a:cubicBezTo>
                    <a:pt x="142" y="368"/>
                    <a:pt x="141" y="369"/>
                    <a:pt x="141" y="368"/>
                  </a:cubicBezTo>
                  <a:cubicBezTo>
                    <a:pt x="137" y="369"/>
                    <a:pt x="135" y="369"/>
                    <a:pt x="132" y="368"/>
                  </a:cubicBezTo>
                  <a:cubicBezTo>
                    <a:pt x="131" y="368"/>
                    <a:pt x="131" y="368"/>
                    <a:pt x="130" y="368"/>
                  </a:cubicBezTo>
                  <a:cubicBezTo>
                    <a:pt x="129" y="367"/>
                    <a:pt x="128" y="368"/>
                    <a:pt x="128" y="367"/>
                  </a:cubicBezTo>
                  <a:cubicBezTo>
                    <a:pt x="127" y="367"/>
                    <a:pt x="127" y="367"/>
                    <a:pt x="127" y="367"/>
                  </a:cubicBezTo>
                  <a:cubicBezTo>
                    <a:pt x="126" y="367"/>
                    <a:pt x="126" y="367"/>
                    <a:pt x="126" y="367"/>
                  </a:cubicBezTo>
                  <a:cubicBezTo>
                    <a:pt x="124" y="368"/>
                    <a:pt x="123" y="367"/>
                    <a:pt x="121" y="367"/>
                  </a:cubicBezTo>
                  <a:cubicBezTo>
                    <a:pt x="121" y="368"/>
                    <a:pt x="120" y="367"/>
                    <a:pt x="119" y="368"/>
                  </a:cubicBezTo>
                  <a:cubicBezTo>
                    <a:pt x="119" y="368"/>
                    <a:pt x="119" y="368"/>
                    <a:pt x="119" y="368"/>
                  </a:cubicBezTo>
                  <a:cubicBezTo>
                    <a:pt x="119" y="368"/>
                    <a:pt x="119" y="367"/>
                    <a:pt x="119" y="368"/>
                  </a:cubicBezTo>
                  <a:cubicBezTo>
                    <a:pt x="118" y="367"/>
                    <a:pt x="118" y="367"/>
                    <a:pt x="117" y="367"/>
                  </a:cubicBezTo>
                  <a:cubicBezTo>
                    <a:pt x="116" y="366"/>
                    <a:pt x="116" y="366"/>
                    <a:pt x="115" y="366"/>
                  </a:cubicBezTo>
                  <a:cubicBezTo>
                    <a:pt x="115" y="366"/>
                    <a:pt x="115" y="365"/>
                    <a:pt x="114" y="366"/>
                  </a:cubicBezTo>
                  <a:cubicBezTo>
                    <a:pt x="114" y="366"/>
                    <a:pt x="113" y="367"/>
                    <a:pt x="113" y="366"/>
                  </a:cubicBezTo>
                  <a:cubicBezTo>
                    <a:pt x="113" y="366"/>
                    <a:pt x="113" y="366"/>
                    <a:pt x="113" y="366"/>
                  </a:cubicBezTo>
                  <a:cubicBezTo>
                    <a:pt x="112" y="366"/>
                    <a:pt x="110" y="368"/>
                    <a:pt x="110" y="369"/>
                  </a:cubicBezTo>
                  <a:cubicBezTo>
                    <a:pt x="111" y="369"/>
                    <a:pt x="111" y="369"/>
                    <a:pt x="111" y="369"/>
                  </a:cubicBezTo>
                  <a:cubicBezTo>
                    <a:pt x="111" y="369"/>
                    <a:pt x="107" y="370"/>
                    <a:pt x="107" y="370"/>
                  </a:cubicBezTo>
                  <a:cubicBezTo>
                    <a:pt x="107" y="370"/>
                    <a:pt x="106" y="370"/>
                    <a:pt x="106" y="370"/>
                  </a:cubicBezTo>
                  <a:cubicBezTo>
                    <a:pt x="106" y="370"/>
                    <a:pt x="106" y="370"/>
                    <a:pt x="105" y="371"/>
                  </a:cubicBezTo>
                  <a:cubicBezTo>
                    <a:pt x="105" y="371"/>
                    <a:pt x="105" y="371"/>
                    <a:pt x="105" y="371"/>
                  </a:cubicBezTo>
                  <a:cubicBezTo>
                    <a:pt x="105" y="371"/>
                    <a:pt x="105" y="371"/>
                    <a:pt x="105" y="372"/>
                  </a:cubicBezTo>
                  <a:cubicBezTo>
                    <a:pt x="104" y="372"/>
                    <a:pt x="104" y="372"/>
                    <a:pt x="104" y="372"/>
                  </a:cubicBezTo>
                  <a:cubicBezTo>
                    <a:pt x="103" y="373"/>
                    <a:pt x="104" y="373"/>
                    <a:pt x="105" y="374"/>
                  </a:cubicBezTo>
                  <a:cubicBezTo>
                    <a:pt x="105" y="374"/>
                    <a:pt x="105" y="374"/>
                    <a:pt x="105" y="375"/>
                  </a:cubicBezTo>
                  <a:cubicBezTo>
                    <a:pt x="105" y="375"/>
                    <a:pt x="106" y="375"/>
                    <a:pt x="106" y="375"/>
                  </a:cubicBezTo>
                  <a:cubicBezTo>
                    <a:pt x="106" y="375"/>
                    <a:pt x="106" y="375"/>
                    <a:pt x="105" y="376"/>
                  </a:cubicBezTo>
                  <a:cubicBezTo>
                    <a:pt x="105" y="376"/>
                    <a:pt x="105" y="377"/>
                    <a:pt x="106" y="377"/>
                  </a:cubicBezTo>
                  <a:cubicBezTo>
                    <a:pt x="106" y="377"/>
                    <a:pt x="106" y="376"/>
                    <a:pt x="107" y="376"/>
                  </a:cubicBezTo>
                  <a:cubicBezTo>
                    <a:pt x="108" y="376"/>
                    <a:pt x="106" y="378"/>
                    <a:pt x="107" y="378"/>
                  </a:cubicBezTo>
                  <a:cubicBezTo>
                    <a:pt x="107" y="378"/>
                    <a:pt x="108" y="378"/>
                    <a:pt x="108" y="378"/>
                  </a:cubicBezTo>
                  <a:cubicBezTo>
                    <a:pt x="108" y="379"/>
                    <a:pt x="106" y="379"/>
                    <a:pt x="107" y="380"/>
                  </a:cubicBezTo>
                  <a:cubicBezTo>
                    <a:pt x="107" y="380"/>
                    <a:pt x="108" y="379"/>
                    <a:pt x="108" y="379"/>
                  </a:cubicBezTo>
                  <a:cubicBezTo>
                    <a:pt x="108" y="381"/>
                    <a:pt x="106" y="381"/>
                    <a:pt x="106" y="383"/>
                  </a:cubicBezTo>
                  <a:cubicBezTo>
                    <a:pt x="106" y="385"/>
                    <a:pt x="107" y="387"/>
                    <a:pt x="107" y="388"/>
                  </a:cubicBezTo>
                  <a:cubicBezTo>
                    <a:pt x="108" y="390"/>
                    <a:pt x="108" y="392"/>
                    <a:pt x="108" y="394"/>
                  </a:cubicBezTo>
                  <a:cubicBezTo>
                    <a:pt x="107" y="397"/>
                    <a:pt x="106" y="400"/>
                    <a:pt x="105" y="403"/>
                  </a:cubicBezTo>
                  <a:cubicBezTo>
                    <a:pt x="105" y="405"/>
                    <a:pt x="103" y="405"/>
                    <a:pt x="103" y="406"/>
                  </a:cubicBezTo>
                  <a:cubicBezTo>
                    <a:pt x="103" y="407"/>
                    <a:pt x="103" y="408"/>
                    <a:pt x="103" y="409"/>
                  </a:cubicBezTo>
                  <a:cubicBezTo>
                    <a:pt x="102" y="411"/>
                    <a:pt x="103" y="410"/>
                    <a:pt x="103" y="411"/>
                  </a:cubicBezTo>
                  <a:cubicBezTo>
                    <a:pt x="104" y="412"/>
                    <a:pt x="104" y="412"/>
                    <a:pt x="104" y="414"/>
                  </a:cubicBezTo>
                  <a:cubicBezTo>
                    <a:pt x="105" y="414"/>
                    <a:pt x="106" y="413"/>
                    <a:pt x="107" y="414"/>
                  </a:cubicBezTo>
                  <a:cubicBezTo>
                    <a:pt x="107" y="415"/>
                    <a:pt x="107" y="417"/>
                    <a:pt x="107" y="419"/>
                  </a:cubicBezTo>
                  <a:cubicBezTo>
                    <a:pt x="107" y="420"/>
                    <a:pt x="107" y="423"/>
                    <a:pt x="106" y="424"/>
                  </a:cubicBezTo>
                  <a:cubicBezTo>
                    <a:pt x="106" y="425"/>
                    <a:pt x="105" y="425"/>
                    <a:pt x="106" y="426"/>
                  </a:cubicBezTo>
                  <a:cubicBezTo>
                    <a:pt x="108" y="425"/>
                    <a:pt x="108" y="424"/>
                    <a:pt x="110" y="425"/>
                  </a:cubicBezTo>
                  <a:cubicBezTo>
                    <a:pt x="112" y="425"/>
                    <a:pt x="113" y="426"/>
                    <a:pt x="114" y="425"/>
                  </a:cubicBezTo>
                  <a:cubicBezTo>
                    <a:pt x="116" y="424"/>
                    <a:pt x="116" y="424"/>
                    <a:pt x="118" y="424"/>
                  </a:cubicBezTo>
                  <a:cubicBezTo>
                    <a:pt x="119" y="424"/>
                    <a:pt x="120" y="424"/>
                    <a:pt x="120" y="425"/>
                  </a:cubicBezTo>
                  <a:cubicBezTo>
                    <a:pt x="121" y="425"/>
                    <a:pt x="123" y="426"/>
                    <a:pt x="123" y="427"/>
                  </a:cubicBezTo>
                  <a:cubicBezTo>
                    <a:pt x="123" y="427"/>
                    <a:pt x="123" y="427"/>
                    <a:pt x="123" y="428"/>
                  </a:cubicBezTo>
                  <a:cubicBezTo>
                    <a:pt x="123" y="429"/>
                    <a:pt x="125" y="429"/>
                    <a:pt x="124" y="430"/>
                  </a:cubicBezTo>
                  <a:cubicBezTo>
                    <a:pt x="124" y="430"/>
                    <a:pt x="124" y="430"/>
                    <a:pt x="124" y="430"/>
                  </a:cubicBezTo>
                  <a:cubicBezTo>
                    <a:pt x="124" y="432"/>
                    <a:pt x="126" y="432"/>
                    <a:pt x="127" y="433"/>
                  </a:cubicBezTo>
                  <a:cubicBezTo>
                    <a:pt x="128" y="435"/>
                    <a:pt x="129" y="434"/>
                    <a:pt x="130" y="433"/>
                  </a:cubicBezTo>
                  <a:cubicBezTo>
                    <a:pt x="131" y="433"/>
                    <a:pt x="130" y="431"/>
                    <a:pt x="130" y="431"/>
                  </a:cubicBezTo>
                  <a:cubicBezTo>
                    <a:pt x="132" y="430"/>
                    <a:pt x="133" y="430"/>
                    <a:pt x="134" y="430"/>
                  </a:cubicBezTo>
                  <a:cubicBezTo>
                    <a:pt x="135" y="429"/>
                    <a:pt x="135" y="429"/>
                    <a:pt x="136" y="428"/>
                  </a:cubicBezTo>
                  <a:cubicBezTo>
                    <a:pt x="137" y="428"/>
                    <a:pt x="138" y="428"/>
                    <a:pt x="138" y="428"/>
                  </a:cubicBezTo>
                  <a:cubicBezTo>
                    <a:pt x="139" y="428"/>
                    <a:pt x="140" y="428"/>
                    <a:pt x="141" y="428"/>
                  </a:cubicBezTo>
                  <a:cubicBezTo>
                    <a:pt x="143" y="428"/>
                    <a:pt x="148" y="429"/>
                    <a:pt x="149" y="428"/>
                  </a:cubicBezTo>
                  <a:cubicBezTo>
                    <a:pt x="149" y="427"/>
                    <a:pt x="149" y="427"/>
                    <a:pt x="150" y="427"/>
                  </a:cubicBezTo>
                  <a:cubicBezTo>
                    <a:pt x="150" y="427"/>
                    <a:pt x="151" y="428"/>
                    <a:pt x="152" y="428"/>
                  </a:cubicBezTo>
                  <a:cubicBezTo>
                    <a:pt x="152" y="428"/>
                    <a:pt x="152" y="427"/>
                    <a:pt x="153" y="427"/>
                  </a:cubicBezTo>
                  <a:cubicBezTo>
                    <a:pt x="154" y="425"/>
                    <a:pt x="154" y="424"/>
                    <a:pt x="155" y="422"/>
                  </a:cubicBezTo>
                  <a:cubicBezTo>
                    <a:pt x="157" y="420"/>
                    <a:pt x="158" y="422"/>
                    <a:pt x="160" y="421"/>
                  </a:cubicBezTo>
                  <a:cubicBezTo>
                    <a:pt x="162" y="421"/>
                    <a:pt x="161" y="420"/>
                    <a:pt x="161" y="419"/>
                  </a:cubicBezTo>
                  <a:cubicBezTo>
                    <a:pt x="161" y="418"/>
                    <a:pt x="162" y="415"/>
                    <a:pt x="163" y="415"/>
                  </a:cubicBezTo>
                  <a:cubicBezTo>
                    <a:pt x="163" y="414"/>
                    <a:pt x="165" y="412"/>
                    <a:pt x="167" y="412"/>
                  </a:cubicBezTo>
                  <a:cubicBezTo>
                    <a:pt x="167" y="411"/>
                    <a:pt x="168" y="411"/>
                    <a:pt x="167" y="410"/>
                  </a:cubicBezTo>
                  <a:cubicBezTo>
                    <a:pt x="167" y="409"/>
                    <a:pt x="166" y="409"/>
                    <a:pt x="165" y="409"/>
                  </a:cubicBezTo>
                  <a:cubicBezTo>
                    <a:pt x="164" y="407"/>
                    <a:pt x="164" y="405"/>
                    <a:pt x="164" y="403"/>
                  </a:cubicBezTo>
                  <a:cubicBezTo>
                    <a:pt x="165" y="401"/>
                    <a:pt x="167" y="398"/>
                    <a:pt x="169" y="397"/>
                  </a:cubicBezTo>
                  <a:cubicBezTo>
                    <a:pt x="170" y="396"/>
                    <a:pt x="173" y="394"/>
                    <a:pt x="171" y="393"/>
                  </a:cubicBezTo>
                  <a:cubicBezTo>
                    <a:pt x="172" y="390"/>
                    <a:pt x="175" y="390"/>
                    <a:pt x="177" y="390"/>
                  </a:cubicBezTo>
                  <a:cubicBezTo>
                    <a:pt x="179" y="389"/>
                    <a:pt x="180" y="387"/>
                    <a:pt x="183" y="386"/>
                  </a:cubicBezTo>
                  <a:cubicBezTo>
                    <a:pt x="184" y="385"/>
                    <a:pt x="185" y="385"/>
                    <a:pt x="186" y="385"/>
                  </a:cubicBezTo>
                  <a:cubicBezTo>
                    <a:pt x="187" y="384"/>
                    <a:pt x="189" y="382"/>
                    <a:pt x="188" y="381"/>
                  </a:cubicBezTo>
                  <a:cubicBezTo>
                    <a:pt x="188" y="381"/>
                    <a:pt x="188" y="381"/>
                    <a:pt x="187" y="380"/>
                  </a:cubicBezTo>
                  <a:cubicBezTo>
                    <a:pt x="187" y="380"/>
                    <a:pt x="189" y="379"/>
                    <a:pt x="189" y="379"/>
                  </a:cubicBezTo>
                  <a:cubicBezTo>
                    <a:pt x="189" y="379"/>
                    <a:pt x="189" y="379"/>
                    <a:pt x="188" y="379"/>
                  </a:cubicBezTo>
                  <a:cubicBezTo>
                    <a:pt x="188" y="379"/>
                    <a:pt x="188" y="378"/>
                    <a:pt x="188" y="378"/>
                  </a:cubicBezTo>
                  <a:cubicBezTo>
                    <a:pt x="188" y="378"/>
                    <a:pt x="187" y="378"/>
                    <a:pt x="186" y="378"/>
                  </a:cubicBezTo>
                  <a:cubicBezTo>
                    <a:pt x="187" y="378"/>
                    <a:pt x="187" y="378"/>
                    <a:pt x="188" y="378"/>
                  </a:cubicBezTo>
                  <a:cubicBezTo>
                    <a:pt x="188" y="377"/>
                    <a:pt x="187" y="377"/>
                    <a:pt x="187" y="377"/>
                  </a:cubicBezTo>
                  <a:cubicBezTo>
                    <a:pt x="187" y="376"/>
                    <a:pt x="187" y="376"/>
                    <a:pt x="187" y="376"/>
                  </a:cubicBezTo>
                  <a:cubicBezTo>
                    <a:pt x="187" y="375"/>
                    <a:pt x="187" y="375"/>
                    <a:pt x="187" y="375"/>
                  </a:cubicBezTo>
                  <a:cubicBezTo>
                    <a:pt x="187" y="374"/>
                    <a:pt x="187" y="375"/>
                    <a:pt x="187" y="374"/>
                  </a:cubicBezTo>
                  <a:cubicBezTo>
                    <a:pt x="187" y="374"/>
                    <a:pt x="187" y="373"/>
                    <a:pt x="187" y="373"/>
                  </a:cubicBezTo>
                  <a:cubicBezTo>
                    <a:pt x="187" y="373"/>
                    <a:pt x="187" y="372"/>
                    <a:pt x="188" y="372"/>
                  </a:cubicBezTo>
                  <a:cubicBezTo>
                    <a:pt x="188" y="370"/>
                    <a:pt x="189" y="371"/>
                    <a:pt x="190" y="370"/>
                  </a:cubicBezTo>
                  <a:cubicBezTo>
                    <a:pt x="191" y="369"/>
                    <a:pt x="191" y="369"/>
                    <a:pt x="191" y="369"/>
                  </a:cubicBezTo>
                  <a:cubicBezTo>
                    <a:pt x="192" y="369"/>
                    <a:pt x="193" y="367"/>
                    <a:pt x="193" y="367"/>
                  </a:cubicBezTo>
                  <a:cubicBezTo>
                    <a:pt x="194" y="367"/>
                    <a:pt x="194" y="368"/>
                    <a:pt x="194" y="368"/>
                  </a:cubicBezTo>
                  <a:cubicBezTo>
                    <a:pt x="195" y="369"/>
                    <a:pt x="197" y="368"/>
                    <a:pt x="197" y="369"/>
                  </a:cubicBezTo>
                  <a:cubicBezTo>
                    <a:pt x="197" y="369"/>
                    <a:pt x="197" y="370"/>
                    <a:pt x="198" y="369"/>
                  </a:cubicBezTo>
                  <a:cubicBezTo>
                    <a:pt x="199" y="370"/>
                    <a:pt x="199" y="369"/>
                    <a:pt x="199" y="369"/>
                  </a:cubicBezTo>
                  <a:cubicBezTo>
                    <a:pt x="200" y="369"/>
                    <a:pt x="200" y="369"/>
                    <a:pt x="200" y="369"/>
                  </a:cubicBezTo>
                  <a:cubicBezTo>
                    <a:pt x="200" y="368"/>
                    <a:pt x="200" y="368"/>
                    <a:pt x="200" y="368"/>
                  </a:cubicBezTo>
                  <a:cubicBezTo>
                    <a:pt x="200" y="367"/>
                    <a:pt x="201" y="368"/>
                    <a:pt x="201" y="368"/>
                  </a:cubicBezTo>
                  <a:cubicBezTo>
                    <a:pt x="201" y="369"/>
                    <a:pt x="201" y="369"/>
                    <a:pt x="200" y="369"/>
                  </a:cubicBezTo>
                  <a:cubicBezTo>
                    <a:pt x="200" y="370"/>
                    <a:pt x="201" y="369"/>
                    <a:pt x="202" y="369"/>
                  </a:cubicBezTo>
                  <a:cubicBezTo>
                    <a:pt x="202" y="369"/>
                    <a:pt x="202" y="370"/>
                    <a:pt x="202" y="371"/>
                  </a:cubicBezTo>
                  <a:cubicBezTo>
                    <a:pt x="203" y="371"/>
                    <a:pt x="204" y="371"/>
                    <a:pt x="204" y="371"/>
                  </a:cubicBezTo>
                  <a:cubicBezTo>
                    <a:pt x="205" y="371"/>
                    <a:pt x="205" y="371"/>
                    <a:pt x="205" y="372"/>
                  </a:cubicBezTo>
                  <a:cubicBezTo>
                    <a:pt x="205" y="372"/>
                    <a:pt x="205" y="372"/>
                    <a:pt x="205" y="372"/>
                  </a:cubicBezTo>
                  <a:cubicBezTo>
                    <a:pt x="206" y="373"/>
                    <a:pt x="206" y="372"/>
                    <a:pt x="207" y="372"/>
                  </a:cubicBezTo>
                  <a:cubicBezTo>
                    <a:pt x="207" y="372"/>
                    <a:pt x="208" y="373"/>
                    <a:pt x="208" y="373"/>
                  </a:cubicBezTo>
                  <a:cubicBezTo>
                    <a:pt x="209" y="373"/>
                    <a:pt x="208" y="372"/>
                    <a:pt x="208" y="372"/>
                  </a:cubicBezTo>
                  <a:cubicBezTo>
                    <a:pt x="208" y="371"/>
                    <a:pt x="208" y="372"/>
                    <a:pt x="208" y="372"/>
                  </a:cubicBezTo>
                  <a:cubicBezTo>
                    <a:pt x="209" y="372"/>
                    <a:pt x="209" y="372"/>
                    <a:pt x="209" y="372"/>
                  </a:cubicBezTo>
                  <a:cubicBezTo>
                    <a:pt x="209" y="371"/>
                    <a:pt x="210" y="371"/>
                    <a:pt x="210" y="371"/>
                  </a:cubicBezTo>
                  <a:cubicBezTo>
                    <a:pt x="210" y="371"/>
                    <a:pt x="211" y="371"/>
                    <a:pt x="211" y="371"/>
                  </a:cubicBezTo>
                  <a:cubicBezTo>
                    <a:pt x="211" y="370"/>
                    <a:pt x="211" y="370"/>
                    <a:pt x="211" y="370"/>
                  </a:cubicBezTo>
                  <a:cubicBezTo>
                    <a:pt x="211" y="370"/>
                    <a:pt x="211" y="370"/>
                    <a:pt x="211" y="370"/>
                  </a:cubicBezTo>
                  <a:cubicBezTo>
                    <a:pt x="212" y="369"/>
                    <a:pt x="213" y="368"/>
                    <a:pt x="214" y="368"/>
                  </a:cubicBezTo>
                  <a:cubicBezTo>
                    <a:pt x="214" y="368"/>
                    <a:pt x="215" y="367"/>
                    <a:pt x="215" y="366"/>
                  </a:cubicBezTo>
                  <a:cubicBezTo>
                    <a:pt x="216" y="366"/>
                    <a:pt x="216" y="366"/>
                    <a:pt x="217" y="365"/>
                  </a:cubicBezTo>
                  <a:cubicBezTo>
                    <a:pt x="217" y="365"/>
                    <a:pt x="217" y="365"/>
                    <a:pt x="217" y="365"/>
                  </a:cubicBezTo>
                  <a:cubicBezTo>
                    <a:pt x="219" y="365"/>
                    <a:pt x="221" y="365"/>
                    <a:pt x="221" y="362"/>
                  </a:cubicBezTo>
                  <a:cubicBezTo>
                    <a:pt x="222" y="362"/>
                    <a:pt x="222" y="362"/>
                    <a:pt x="223" y="362"/>
                  </a:cubicBezTo>
                  <a:cubicBezTo>
                    <a:pt x="223" y="362"/>
                    <a:pt x="223" y="361"/>
                    <a:pt x="224" y="361"/>
                  </a:cubicBezTo>
                  <a:cubicBezTo>
                    <a:pt x="225" y="360"/>
                    <a:pt x="225" y="359"/>
                    <a:pt x="227" y="360"/>
                  </a:cubicBezTo>
                  <a:cubicBezTo>
                    <a:pt x="229" y="360"/>
                    <a:pt x="230" y="362"/>
                    <a:pt x="232" y="363"/>
                  </a:cubicBezTo>
                  <a:cubicBezTo>
                    <a:pt x="234" y="364"/>
                    <a:pt x="235" y="364"/>
                    <a:pt x="235" y="366"/>
                  </a:cubicBezTo>
                  <a:cubicBezTo>
                    <a:pt x="236" y="367"/>
                    <a:pt x="236" y="368"/>
                    <a:pt x="237" y="370"/>
                  </a:cubicBezTo>
                  <a:cubicBezTo>
                    <a:pt x="237" y="370"/>
                    <a:pt x="237" y="371"/>
                    <a:pt x="237" y="372"/>
                  </a:cubicBezTo>
                  <a:cubicBezTo>
                    <a:pt x="237" y="373"/>
                    <a:pt x="238" y="373"/>
                    <a:pt x="238" y="373"/>
                  </a:cubicBezTo>
                  <a:cubicBezTo>
                    <a:pt x="239" y="374"/>
                    <a:pt x="238" y="374"/>
                    <a:pt x="239" y="375"/>
                  </a:cubicBezTo>
                  <a:cubicBezTo>
                    <a:pt x="239" y="375"/>
                    <a:pt x="241" y="376"/>
                    <a:pt x="241" y="376"/>
                  </a:cubicBezTo>
                  <a:cubicBezTo>
                    <a:pt x="242" y="377"/>
                    <a:pt x="241" y="378"/>
                    <a:pt x="242" y="378"/>
                  </a:cubicBezTo>
                  <a:cubicBezTo>
                    <a:pt x="242" y="379"/>
                    <a:pt x="243" y="379"/>
                    <a:pt x="244" y="379"/>
                  </a:cubicBezTo>
                  <a:cubicBezTo>
                    <a:pt x="245" y="380"/>
                    <a:pt x="245" y="381"/>
                    <a:pt x="246" y="381"/>
                  </a:cubicBezTo>
                  <a:cubicBezTo>
                    <a:pt x="247" y="382"/>
                    <a:pt x="248" y="382"/>
                    <a:pt x="248" y="383"/>
                  </a:cubicBezTo>
                  <a:cubicBezTo>
                    <a:pt x="249" y="384"/>
                    <a:pt x="250" y="385"/>
                    <a:pt x="251" y="386"/>
                  </a:cubicBezTo>
                  <a:cubicBezTo>
                    <a:pt x="251" y="386"/>
                    <a:pt x="251" y="387"/>
                    <a:pt x="252" y="387"/>
                  </a:cubicBezTo>
                  <a:cubicBezTo>
                    <a:pt x="252" y="387"/>
                    <a:pt x="252" y="387"/>
                    <a:pt x="253" y="387"/>
                  </a:cubicBezTo>
                  <a:cubicBezTo>
                    <a:pt x="254" y="388"/>
                    <a:pt x="254" y="389"/>
                    <a:pt x="254" y="389"/>
                  </a:cubicBezTo>
                  <a:cubicBezTo>
                    <a:pt x="255" y="389"/>
                    <a:pt x="256" y="388"/>
                    <a:pt x="256" y="389"/>
                  </a:cubicBezTo>
                  <a:cubicBezTo>
                    <a:pt x="257" y="389"/>
                    <a:pt x="257" y="389"/>
                    <a:pt x="257" y="389"/>
                  </a:cubicBezTo>
                  <a:cubicBezTo>
                    <a:pt x="257" y="389"/>
                    <a:pt x="258" y="389"/>
                    <a:pt x="258" y="389"/>
                  </a:cubicBezTo>
                  <a:cubicBezTo>
                    <a:pt x="260" y="389"/>
                    <a:pt x="260" y="391"/>
                    <a:pt x="260" y="392"/>
                  </a:cubicBezTo>
                  <a:cubicBezTo>
                    <a:pt x="261" y="393"/>
                    <a:pt x="263" y="392"/>
                    <a:pt x="263" y="393"/>
                  </a:cubicBezTo>
                  <a:cubicBezTo>
                    <a:pt x="264" y="394"/>
                    <a:pt x="263" y="394"/>
                    <a:pt x="263" y="394"/>
                  </a:cubicBezTo>
                  <a:cubicBezTo>
                    <a:pt x="266" y="394"/>
                    <a:pt x="266" y="394"/>
                    <a:pt x="267" y="397"/>
                  </a:cubicBezTo>
                  <a:cubicBezTo>
                    <a:pt x="268" y="398"/>
                    <a:pt x="267" y="397"/>
                    <a:pt x="268" y="399"/>
                  </a:cubicBezTo>
                  <a:cubicBezTo>
                    <a:pt x="269" y="399"/>
                    <a:pt x="270" y="400"/>
                    <a:pt x="271" y="399"/>
                  </a:cubicBezTo>
                  <a:cubicBezTo>
                    <a:pt x="272" y="399"/>
                    <a:pt x="273" y="402"/>
                    <a:pt x="273" y="404"/>
                  </a:cubicBezTo>
                  <a:cubicBezTo>
                    <a:pt x="274" y="405"/>
                    <a:pt x="274" y="406"/>
                    <a:pt x="274" y="408"/>
                  </a:cubicBezTo>
                  <a:cubicBezTo>
                    <a:pt x="275" y="408"/>
                    <a:pt x="276" y="410"/>
                    <a:pt x="275" y="411"/>
                  </a:cubicBezTo>
                  <a:cubicBezTo>
                    <a:pt x="275" y="411"/>
                    <a:pt x="274" y="411"/>
                    <a:pt x="274" y="411"/>
                  </a:cubicBezTo>
                  <a:cubicBezTo>
                    <a:pt x="273" y="411"/>
                    <a:pt x="273" y="411"/>
                    <a:pt x="273" y="412"/>
                  </a:cubicBezTo>
                  <a:cubicBezTo>
                    <a:pt x="273" y="412"/>
                    <a:pt x="273" y="412"/>
                    <a:pt x="273" y="412"/>
                  </a:cubicBezTo>
                  <a:cubicBezTo>
                    <a:pt x="274" y="414"/>
                    <a:pt x="273" y="414"/>
                    <a:pt x="272" y="415"/>
                  </a:cubicBezTo>
                  <a:cubicBezTo>
                    <a:pt x="272" y="417"/>
                    <a:pt x="272" y="418"/>
                    <a:pt x="274" y="418"/>
                  </a:cubicBezTo>
                  <a:cubicBezTo>
                    <a:pt x="275" y="418"/>
                    <a:pt x="275" y="416"/>
                    <a:pt x="276" y="416"/>
                  </a:cubicBezTo>
                  <a:cubicBezTo>
                    <a:pt x="277" y="414"/>
                    <a:pt x="277" y="414"/>
                    <a:pt x="278" y="412"/>
                  </a:cubicBezTo>
                  <a:cubicBezTo>
                    <a:pt x="278" y="410"/>
                    <a:pt x="279" y="410"/>
                    <a:pt x="281" y="409"/>
                  </a:cubicBezTo>
                  <a:cubicBezTo>
                    <a:pt x="281" y="409"/>
                    <a:pt x="282" y="410"/>
                    <a:pt x="282" y="409"/>
                  </a:cubicBezTo>
                  <a:cubicBezTo>
                    <a:pt x="282" y="409"/>
                    <a:pt x="282" y="407"/>
                    <a:pt x="282" y="406"/>
                  </a:cubicBezTo>
                  <a:cubicBezTo>
                    <a:pt x="282" y="403"/>
                    <a:pt x="277" y="404"/>
                    <a:pt x="277" y="402"/>
                  </a:cubicBezTo>
                  <a:cubicBezTo>
                    <a:pt x="277" y="401"/>
                    <a:pt x="278" y="401"/>
                    <a:pt x="278" y="401"/>
                  </a:cubicBezTo>
                  <a:cubicBezTo>
                    <a:pt x="278" y="400"/>
                    <a:pt x="278" y="400"/>
                    <a:pt x="278" y="400"/>
                  </a:cubicBezTo>
                  <a:cubicBezTo>
                    <a:pt x="278" y="399"/>
                    <a:pt x="278" y="399"/>
                    <a:pt x="279" y="399"/>
                  </a:cubicBezTo>
                  <a:cubicBezTo>
                    <a:pt x="279" y="398"/>
                    <a:pt x="279" y="398"/>
                    <a:pt x="279" y="397"/>
                  </a:cubicBezTo>
                  <a:cubicBezTo>
                    <a:pt x="279" y="397"/>
                    <a:pt x="280" y="396"/>
                    <a:pt x="281" y="395"/>
                  </a:cubicBezTo>
                  <a:cubicBezTo>
                    <a:pt x="281" y="395"/>
                    <a:pt x="282" y="395"/>
                    <a:pt x="283" y="395"/>
                  </a:cubicBezTo>
                  <a:cubicBezTo>
                    <a:pt x="282" y="396"/>
                    <a:pt x="282" y="396"/>
                    <a:pt x="282" y="396"/>
                  </a:cubicBezTo>
                  <a:cubicBezTo>
                    <a:pt x="282" y="396"/>
                    <a:pt x="283" y="397"/>
                    <a:pt x="283" y="397"/>
                  </a:cubicBezTo>
                  <a:cubicBezTo>
                    <a:pt x="284" y="397"/>
                    <a:pt x="285" y="397"/>
                    <a:pt x="286" y="397"/>
                  </a:cubicBezTo>
                  <a:cubicBezTo>
                    <a:pt x="287" y="397"/>
                    <a:pt x="287" y="397"/>
                    <a:pt x="287" y="399"/>
                  </a:cubicBezTo>
                  <a:cubicBezTo>
                    <a:pt x="288" y="399"/>
                    <a:pt x="288" y="400"/>
                    <a:pt x="288" y="401"/>
                  </a:cubicBezTo>
                  <a:cubicBezTo>
                    <a:pt x="289" y="401"/>
                    <a:pt x="290" y="402"/>
                    <a:pt x="290" y="401"/>
                  </a:cubicBezTo>
                  <a:cubicBezTo>
                    <a:pt x="290" y="401"/>
                    <a:pt x="290" y="400"/>
                    <a:pt x="291" y="400"/>
                  </a:cubicBezTo>
                  <a:cubicBezTo>
                    <a:pt x="292" y="398"/>
                    <a:pt x="289" y="397"/>
                    <a:pt x="288" y="395"/>
                  </a:cubicBezTo>
                  <a:cubicBezTo>
                    <a:pt x="287" y="394"/>
                    <a:pt x="285" y="393"/>
                    <a:pt x="284" y="393"/>
                  </a:cubicBezTo>
                  <a:cubicBezTo>
                    <a:pt x="282" y="391"/>
                    <a:pt x="281" y="390"/>
                    <a:pt x="279" y="390"/>
                  </a:cubicBezTo>
                  <a:cubicBezTo>
                    <a:pt x="278" y="389"/>
                    <a:pt x="276" y="388"/>
                    <a:pt x="275" y="387"/>
                  </a:cubicBezTo>
                  <a:cubicBezTo>
                    <a:pt x="272" y="385"/>
                    <a:pt x="274" y="386"/>
                    <a:pt x="275" y="384"/>
                  </a:cubicBezTo>
                  <a:cubicBezTo>
                    <a:pt x="277" y="383"/>
                    <a:pt x="273" y="383"/>
                    <a:pt x="273" y="383"/>
                  </a:cubicBezTo>
                  <a:cubicBezTo>
                    <a:pt x="272" y="383"/>
                    <a:pt x="271" y="383"/>
                    <a:pt x="270" y="383"/>
                  </a:cubicBezTo>
                  <a:cubicBezTo>
                    <a:pt x="269" y="383"/>
                    <a:pt x="267" y="382"/>
                    <a:pt x="266" y="381"/>
                  </a:cubicBezTo>
                  <a:cubicBezTo>
                    <a:pt x="264" y="379"/>
                    <a:pt x="262" y="378"/>
                    <a:pt x="261" y="377"/>
                  </a:cubicBezTo>
                  <a:cubicBezTo>
                    <a:pt x="260" y="375"/>
                    <a:pt x="260" y="373"/>
                    <a:pt x="259" y="371"/>
                  </a:cubicBezTo>
                  <a:cubicBezTo>
                    <a:pt x="258" y="366"/>
                    <a:pt x="254" y="366"/>
                    <a:pt x="251" y="363"/>
                  </a:cubicBezTo>
                  <a:cubicBezTo>
                    <a:pt x="249" y="361"/>
                    <a:pt x="249" y="360"/>
                    <a:pt x="249" y="357"/>
                  </a:cubicBezTo>
                  <a:cubicBezTo>
                    <a:pt x="249" y="357"/>
                    <a:pt x="249" y="356"/>
                    <a:pt x="249" y="356"/>
                  </a:cubicBezTo>
                  <a:cubicBezTo>
                    <a:pt x="249" y="356"/>
                    <a:pt x="250" y="355"/>
                    <a:pt x="250" y="355"/>
                  </a:cubicBezTo>
                  <a:cubicBezTo>
                    <a:pt x="250" y="355"/>
                    <a:pt x="250" y="356"/>
                    <a:pt x="250" y="356"/>
                  </a:cubicBezTo>
                  <a:cubicBezTo>
                    <a:pt x="252" y="355"/>
                    <a:pt x="250" y="354"/>
                    <a:pt x="249" y="353"/>
                  </a:cubicBezTo>
                  <a:cubicBezTo>
                    <a:pt x="249" y="353"/>
                    <a:pt x="249" y="352"/>
                    <a:pt x="249" y="352"/>
                  </a:cubicBezTo>
                  <a:cubicBezTo>
                    <a:pt x="249" y="352"/>
                    <a:pt x="248" y="353"/>
                    <a:pt x="248" y="352"/>
                  </a:cubicBezTo>
                  <a:cubicBezTo>
                    <a:pt x="248" y="352"/>
                    <a:pt x="248" y="351"/>
                    <a:pt x="248" y="351"/>
                  </a:cubicBezTo>
                  <a:cubicBezTo>
                    <a:pt x="249" y="350"/>
                    <a:pt x="249" y="349"/>
                    <a:pt x="250" y="349"/>
                  </a:cubicBezTo>
                  <a:cubicBezTo>
                    <a:pt x="250" y="349"/>
                    <a:pt x="250" y="349"/>
                    <a:pt x="250" y="350"/>
                  </a:cubicBezTo>
                  <a:cubicBezTo>
                    <a:pt x="251" y="350"/>
                    <a:pt x="252" y="349"/>
                    <a:pt x="252" y="349"/>
                  </a:cubicBezTo>
                  <a:cubicBezTo>
                    <a:pt x="252" y="349"/>
                    <a:pt x="254" y="348"/>
                    <a:pt x="254" y="348"/>
                  </a:cubicBezTo>
                  <a:cubicBezTo>
                    <a:pt x="255" y="347"/>
                    <a:pt x="254" y="347"/>
                    <a:pt x="255" y="347"/>
                  </a:cubicBezTo>
                  <a:cubicBezTo>
                    <a:pt x="256" y="347"/>
                    <a:pt x="257" y="347"/>
                    <a:pt x="256" y="348"/>
                  </a:cubicBezTo>
                  <a:cubicBezTo>
                    <a:pt x="257" y="348"/>
                    <a:pt x="257" y="347"/>
                    <a:pt x="258" y="347"/>
                  </a:cubicBezTo>
                  <a:cubicBezTo>
                    <a:pt x="260" y="346"/>
                    <a:pt x="259" y="348"/>
                    <a:pt x="259" y="349"/>
                  </a:cubicBezTo>
                  <a:cubicBezTo>
                    <a:pt x="258" y="349"/>
                    <a:pt x="258" y="349"/>
                    <a:pt x="258" y="349"/>
                  </a:cubicBezTo>
                  <a:cubicBezTo>
                    <a:pt x="258" y="349"/>
                    <a:pt x="258" y="349"/>
                    <a:pt x="257" y="349"/>
                  </a:cubicBezTo>
                  <a:cubicBezTo>
                    <a:pt x="257" y="350"/>
                    <a:pt x="258" y="351"/>
                    <a:pt x="258" y="351"/>
                  </a:cubicBezTo>
                  <a:cubicBezTo>
                    <a:pt x="258" y="352"/>
                    <a:pt x="258" y="352"/>
                    <a:pt x="258" y="352"/>
                  </a:cubicBezTo>
                  <a:cubicBezTo>
                    <a:pt x="258" y="353"/>
                    <a:pt x="258" y="353"/>
                    <a:pt x="259" y="353"/>
                  </a:cubicBezTo>
                  <a:cubicBezTo>
                    <a:pt x="259" y="354"/>
                    <a:pt x="258" y="354"/>
                    <a:pt x="259" y="355"/>
                  </a:cubicBezTo>
                  <a:cubicBezTo>
                    <a:pt x="260" y="357"/>
                    <a:pt x="260" y="355"/>
                    <a:pt x="261" y="354"/>
                  </a:cubicBezTo>
                  <a:cubicBezTo>
                    <a:pt x="261" y="354"/>
                    <a:pt x="261" y="354"/>
                    <a:pt x="261" y="354"/>
                  </a:cubicBezTo>
                  <a:cubicBezTo>
                    <a:pt x="262" y="353"/>
                    <a:pt x="262" y="352"/>
                    <a:pt x="262" y="351"/>
                  </a:cubicBezTo>
                  <a:cubicBezTo>
                    <a:pt x="263" y="349"/>
                    <a:pt x="267" y="353"/>
                    <a:pt x="267" y="355"/>
                  </a:cubicBezTo>
                  <a:cubicBezTo>
                    <a:pt x="267" y="356"/>
                    <a:pt x="266" y="357"/>
                    <a:pt x="265" y="356"/>
                  </a:cubicBezTo>
                  <a:cubicBezTo>
                    <a:pt x="265" y="356"/>
                    <a:pt x="266" y="357"/>
                    <a:pt x="266" y="357"/>
                  </a:cubicBezTo>
                  <a:cubicBezTo>
                    <a:pt x="267" y="357"/>
                    <a:pt x="267" y="357"/>
                    <a:pt x="267" y="358"/>
                  </a:cubicBezTo>
                  <a:cubicBezTo>
                    <a:pt x="268" y="359"/>
                    <a:pt x="268" y="359"/>
                    <a:pt x="269" y="360"/>
                  </a:cubicBezTo>
                  <a:cubicBezTo>
                    <a:pt x="269" y="360"/>
                    <a:pt x="270" y="360"/>
                    <a:pt x="270" y="361"/>
                  </a:cubicBezTo>
                  <a:cubicBezTo>
                    <a:pt x="270" y="361"/>
                    <a:pt x="269" y="361"/>
                    <a:pt x="269" y="361"/>
                  </a:cubicBezTo>
                  <a:cubicBezTo>
                    <a:pt x="269" y="361"/>
                    <a:pt x="269" y="361"/>
                    <a:pt x="269" y="361"/>
                  </a:cubicBezTo>
                  <a:cubicBezTo>
                    <a:pt x="267" y="362"/>
                    <a:pt x="272" y="366"/>
                    <a:pt x="273" y="366"/>
                  </a:cubicBezTo>
                  <a:cubicBezTo>
                    <a:pt x="273" y="367"/>
                    <a:pt x="273" y="367"/>
                    <a:pt x="274" y="368"/>
                  </a:cubicBezTo>
                  <a:cubicBezTo>
                    <a:pt x="275" y="369"/>
                    <a:pt x="278" y="368"/>
                    <a:pt x="279" y="369"/>
                  </a:cubicBezTo>
                  <a:cubicBezTo>
                    <a:pt x="281" y="370"/>
                    <a:pt x="283" y="372"/>
                    <a:pt x="285" y="373"/>
                  </a:cubicBezTo>
                  <a:cubicBezTo>
                    <a:pt x="286" y="374"/>
                    <a:pt x="287" y="375"/>
                    <a:pt x="288" y="376"/>
                  </a:cubicBezTo>
                  <a:cubicBezTo>
                    <a:pt x="289" y="376"/>
                    <a:pt x="290" y="377"/>
                    <a:pt x="290" y="378"/>
                  </a:cubicBezTo>
                  <a:cubicBezTo>
                    <a:pt x="291" y="378"/>
                    <a:pt x="292" y="378"/>
                    <a:pt x="292" y="378"/>
                  </a:cubicBezTo>
                  <a:cubicBezTo>
                    <a:pt x="292" y="378"/>
                    <a:pt x="292" y="379"/>
                    <a:pt x="292" y="379"/>
                  </a:cubicBezTo>
                  <a:cubicBezTo>
                    <a:pt x="293" y="379"/>
                    <a:pt x="293" y="380"/>
                    <a:pt x="293" y="380"/>
                  </a:cubicBezTo>
                  <a:cubicBezTo>
                    <a:pt x="294" y="380"/>
                    <a:pt x="294" y="381"/>
                    <a:pt x="295" y="381"/>
                  </a:cubicBezTo>
                  <a:cubicBezTo>
                    <a:pt x="296" y="382"/>
                    <a:pt x="300" y="384"/>
                    <a:pt x="298" y="386"/>
                  </a:cubicBezTo>
                  <a:cubicBezTo>
                    <a:pt x="298" y="386"/>
                    <a:pt x="298" y="386"/>
                    <a:pt x="297" y="386"/>
                  </a:cubicBezTo>
                  <a:cubicBezTo>
                    <a:pt x="297" y="386"/>
                    <a:pt x="298" y="387"/>
                    <a:pt x="298" y="387"/>
                  </a:cubicBezTo>
                  <a:cubicBezTo>
                    <a:pt x="297" y="388"/>
                    <a:pt x="297" y="387"/>
                    <a:pt x="298" y="388"/>
                  </a:cubicBezTo>
                  <a:cubicBezTo>
                    <a:pt x="298" y="389"/>
                    <a:pt x="297" y="390"/>
                    <a:pt x="297" y="390"/>
                  </a:cubicBezTo>
                  <a:cubicBezTo>
                    <a:pt x="297" y="391"/>
                    <a:pt x="298" y="391"/>
                    <a:pt x="297" y="392"/>
                  </a:cubicBezTo>
                  <a:cubicBezTo>
                    <a:pt x="296" y="393"/>
                    <a:pt x="297" y="394"/>
                    <a:pt x="297" y="396"/>
                  </a:cubicBezTo>
                  <a:cubicBezTo>
                    <a:pt x="297" y="396"/>
                    <a:pt x="298" y="397"/>
                    <a:pt x="297" y="397"/>
                  </a:cubicBezTo>
                  <a:cubicBezTo>
                    <a:pt x="297" y="397"/>
                    <a:pt x="297" y="396"/>
                    <a:pt x="297" y="396"/>
                  </a:cubicBezTo>
                  <a:cubicBezTo>
                    <a:pt x="296" y="397"/>
                    <a:pt x="298" y="398"/>
                    <a:pt x="299" y="399"/>
                  </a:cubicBezTo>
                  <a:cubicBezTo>
                    <a:pt x="299" y="399"/>
                    <a:pt x="300" y="399"/>
                    <a:pt x="300" y="400"/>
                  </a:cubicBezTo>
                  <a:cubicBezTo>
                    <a:pt x="301" y="401"/>
                    <a:pt x="301" y="402"/>
                    <a:pt x="302" y="403"/>
                  </a:cubicBezTo>
                  <a:cubicBezTo>
                    <a:pt x="302" y="403"/>
                    <a:pt x="302" y="403"/>
                    <a:pt x="302" y="403"/>
                  </a:cubicBezTo>
                  <a:cubicBezTo>
                    <a:pt x="302" y="403"/>
                    <a:pt x="302" y="403"/>
                    <a:pt x="302" y="403"/>
                  </a:cubicBezTo>
                  <a:cubicBezTo>
                    <a:pt x="302" y="403"/>
                    <a:pt x="302" y="403"/>
                    <a:pt x="302" y="404"/>
                  </a:cubicBezTo>
                  <a:cubicBezTo>
                    <a:pt x="303" y="404"/>
                    <a:pt x="303" y="404"/>
                    <a:pt x="303" y="405"/>
                  </a:cubicBezTo>
                  <a:cubicBezTo>
                    <a:pt x="303" y="406"/>
                    <a:pt x="305" y="407"/>
                    <a:pt x="305" y="408"/>
                  </a:cubicBezTo>
                  <a:cubicBezTo>
                    <a:pt x="306" y="408"/>
                    <a:pt x="306" y="408"/>
                    <a:pt x="306" y="408"/>
                  </a:cubicBezTo>
                  <a:cubicBezTo>
                    <a:pt x="307" y="408"/>
                    <a:pt x="307" y="408"/>
                    <a:pt x="307" y="408"/>
                  </a:cubicBezTo>
                  <a:cubicBezTo>
                    <a:pt x="307" y="408"/>
                    <a:pt x="310" y="409"/>
                    <a:pt x="309" y="409"/>
                  </a:cubicBezTo>
                  <a:cubicBezTo>
                    <a:pt x="308" y="410"/>
                    <a:pt x="308" y="409"/>
                    <a:pt x="307" y="409"/>
                  </a:cubicBezTo>
                  <a:cubicBezTo>
                    <a:pt x="307" y="409"/>
                    <a:pt x="307" y="409"/>
                    <a:pt x="307" y="409"/>
                  </a:cubicBezTo>
                  <a:cubicBezTo>
                    <a:pt x="306" y="410"/>
                    <a:pt x="306" y="410"/>
                    <a:pt x="307" y="410"/>
                  </a:cubicBezTo>
                  <a:cubicBezTo>
                    <a:pt x="307" y="410"/>
                    <a:pt x="307" y="410"/>
                    <a:pt x="307" y="411"/>
                  </a:cubicBezTo>
                  <a:cubicBezTo>
                    <a:pt x="307" y="411"/>
                    <a:pt x="307" y="411"/>
                    <a:pt x="307" y="411"/>
                  </a:cubicBezTo>
                  <a:cubicBezTo>
                    <a:pt x="307" y="411"/>
                    <a:pt x="307" y="411"/>
                    <a:pt x="307" y="412"/>
                  </a:cubicBezTo>
                  <a:cubicBezTo>
                    <a:pt x="308" y="412"/>
                    <a:pt x="308" y="412"/>
                    <a:pt x="308" y="412"/>
                  </a:cubicBezTo>
                  <a:cubicBezTo>
                    <a:pt x="308" y="413"/>
                    <a:pt x="309" y="414"/>
                    <a:pt x="309" y="414"/>
                  </a:cubicBezTo>
                  <a:cubicBezTo>
                    <a:pt x="310" y="414"/>
                    <a:pt x="309" y="414"/>
                    <a:pt x="310" y="413"/>
                  </a:cubicBezTo>
                  <a:cubicBezTo>
                    <a:pt x="311" y="413"/>
                    <a:pt x="310" y="414"/>
                    <a:pt x="312" y="414"/>
                  </a:cubicBezTo>
                  <a:cubicBezTo>
                    <a:pt x="312" y="414"/>
                    <a:pt x="313" y="414"/>
                    <a:pt x="313" y="414"/>
                  </a:cubicBezTo>
                  <a:cubicBezTo>
                    <a:pt x="313" y="414"/>
                    <a:pt x="313" y="414"/>
                    <a:pt x="313" y="414"/>
                  </a:cubicBezTo>
                  <a:cubicBezTo>
                    <a:pt x="313" y="414"/>
                    <a:pt x="313" y="414"/>
                    <a:pt x="314" y="414"/>
                  </a:cubicBezTo>
                  <a:cubicBezTo>
                    <a:pt x="315" y="414"/>
                    <a:pt x="315" y="414"/>
                    <a:pt x="316" y="414"/>
                  </a:cubicBezTo>
                  <a:cubicBezTo>
                    <a:pt x="316" y="414"/>
                    <a:pt x="317" y="413"/>
                    <a:pt x="317" y="414"/>
                  </a:cubicBezTo>
                  <a:cubicBezTo>
                    <a:pt x="318" y="414"/>
                    <a:pt x="318" y="414"/>
                    <a:pt x="318" y="415"/>
                  </a:cubicBezTo>
                  <a:cubicBezTo>
                    <a:pt x="319" y="414"/>
                    <a:pt x="319" y="414"/>
                    <a:pt x="320" y="415"/>
                  </a:cubicBezTo>
                  <a:cubicBezTo>
                    <a:pt x="320" y="415"/>
                    <a:pt x="322" y="415"/>
                    <a:pt x="322" y="416"/>
                  </a:cubicBezTo>
                  <a:cubicBezTo>
                    <a:pt x="323" y="417"/>
                    <a:pt x="321" y="416"/>
                    <a:pt x="321" y="416"/>
                  </a:cubicBezTo>
                  <a:cubicBezTo>
                    <a:pt x="320" y="416"/>
                    <a:pt x="321" y="417"/>
                    <a:pt x="320" y="418"/>
                  </a:cubicBezTo>
                  <a:cubicBezTo>
                    <a:pt x="320" y="418"/>
                    <a:pt x="318" y="416"/>
                    <a:pt x="318" y="416"/>
                  </a:cubicBezTo>
                  <a:cubicBezTo>
                    <a:pt x="317" y="416"/>
                    <a:pt x="317" y="416"/>
                    <a:pt x="316" y="415"/>
                  </a:cubicBezTo>
                  <a:cubicBezTo>
                    <a:pt x="315" y="415"/>
                    <a:pt x="314" y="414"/>
                    <a:pt x="313" y="415"/>
                  </a:cubicBezTo>
                  <a:cubicBezTo>
                    <a:pt x="312" y="416"/>
                    <a:pt x="312" y="415"/>
                    <a:pt x="311" y="415"/>
                  </a:cubicBezTo>
                  <a:cubicBezTo>
                    <a:pt x="310" y="415"/>
                    <a:pt x="309" y="418"/>
                    <a:pt x="309" y="419"/>
                  </a:cubicBezTo>
                  <a:cubicBezTo>
                    <a:pt x="309" y="419"/>
                    <a:pt x="311" y="421"/>
                    <a:pt x="311" y="421"/>
                  </a:cubicBezTo>
                  <a:cubicBezTo>
                    <a:pt x="312" y="422"/>
                    <a:pt x="313" y="422"/>
                    <a:pt x="312" y="423"/>
                  </a:cubicBezTo>
                  <a:cubicBezTo>
                    <a:pt x="311" y="425"/>
                    <a:pt x="312" y="425"/>
                    <a:pt x="312" y="426"/>
                  </a:cubicBezTo>
                  <a:cubicBezTo>
                    <a:pt x="313" y="427"/>
                    <a:pt x="312" y="427"/>
                    <a:pt x="313" y="427"/>
                  </a:cubicBezTo>
                  <a:cubicBezTo>
                    <a:pt x="313" y="427"/>
                    <a:pt x="313" y="428"/>
                    <a:pt x="313" y="428"/>
                  </a:cubicBezTo>
                  <a:cubicBezTo>
                    <a:pt x="315" y="429"/>
                    <a:pt x="314" y="426"/>
                    <a:pt x="314" y="425"/>
                  </a:cubicBezTo>
                  <a:cubicBezTo>
                    <a:pt x="315" y="425"/>
                    <a:pt x="317" y="428"/>
                    <a:pt x="317" y="428"/>
                  </a:cubicBezTo>
                  <a:cubicBezTo>
                    <a:pt x="317" y="429"/>
                    <a:pt x="317" y="430"/>
                    <a:pt x="318" y="430"/>
                  </a:cubicBezTo>
                  <a:cubicBezTo>
                    <a:pt x="318" y="430"/>
                    <a:pt x="318" y="429"/>
                    <a:pt x="318" y="429"/>
                  </a:cubicBezTo>
                  <a:cubicBezTo>
                    <a:pt x="318" y="428"/>
                    <a:pt x="319" y="427"/>
                    <a:pt x="319" y="427"/>
                  </a:cubicBezTo>
                  <a:cubicBezTo>
                    <a:pt x="320" y="427"/>
                    <a:pt x="320" y="427"/>
                    <a:pt x="320" y="428"/>
                  </a:cubicBezTo>
                  <a:cubicBezTo>
                    <a:pt x="320" y="428"/>
                    <a:pt x="320" y="428"/>
                    <a:pt x="320" y="429"/>
                  </a:cubicBezTo>
                  <a:cubicBezTo>
                    <a:pt x="320" y="429"/>
                    <a:pt x="321" y="429"/>
                    <a:pt x="321" y="429"/>
                  </a:cubicBezTo>
                  <a:cubicBezTo>
                    <a:pt x="321" y="430"/>
                    <a:pt x="322" y="431"/>
                    <a:pt x="322" y="431"/>
                  </a:cubicBezTo>
                  <a:cubicBezTo>
                    <a:pt x="322" y="430"/>
                    <a:pt x="322" y="430"/>
                    <a:pt x="322" y="429"/>
                  </a:cubicBezTo>
                  <a:cubicBezTo>
                    <a:pt x="321" y="428"/>
                    <a:pt x="322" y="426"/>
                    <a:pt x="321" y="425"/>
                  </a:cubicBezTo>
                  <a:cubicBezTo>
                    <a:pt x="320" y="425"/>
                    <a:pt x="319" y="422"/>
                    <a:pt x="320" y="421"/>
                  </a:cubicBezTo>
                  <a:cubicBezTo>
                    <a:pt x="320" y="421"/>
                    <a:pt x="321" y="421"/>
                    <a:pt x="322" y="422"/>
                  </a:cubicBezTo>
                  <a:cubicBezTo>
                    <a:pt x="323" y="423"/>
                    <a:pt x="321" y="424"/>
                    <a:pt x="323" y="422"/>
                  </a:cubicBezTo>
                  <a:cubicBezTo>
                    <a:pt x="323" y="422"/>
                    <a:pt x="324" y="422"/>
                    <a:pt x="324" y="422"/>
                  </a:cubicBezTo>
                  <a:cubicBezTo>
                    <a:pt x="324" y="421"/>
                    <a:pt x="323" y="421"/>
                    <a:pt x="323" y="421"/>
                  </a:cubicBezTo>
                  <a:cubicBezTo>
                    <a:pt x="322" y="421"/>
                    <a:pt x="322" y="420"/>
                    <a:pt x="322" y="419"/>
                  </a:cubicBezTo>
                  <a:cubicBezTo>
                    <a:pt x="322" y="418"/>
                    <a:pt x="320" y="418"/>
                    <a:pt x="322" y="417"/>
                  </a:cubicBezTo>
                  <a:cubicBezTo>
                    <a:pt x="323" y="417"/>
                    <a:pt x="324" y="417"/>
                    <a:pt x="325" y="417"/>
                  </a:cubicBezTo>
                  <a:cubicBezTo>
                    <a:pt x="325" y="417"/>
                    <a:pt x="325" y="417"/>
                    <a:pt x="326" y="418"/>
                  </a:cubicBezTo>
                  <a:cubicBezTo>
                    <a:pt x="326" y="418"/>
                    <a:pt x="327" y="418"/>
                    <a:pt x="327" y="419"/>
                  </a:cubicBezTo>
                  <a:cubicBezTo>
                    <a:pt x="327" y="419"/>
                    <a:pt x="328" y="420"/>
                    <a:pt x="328" y="420"/>
                  </a:cubicBezTo>
                  <a:cubicBezTo>
                    <a:pt x="329" y="419"/>
                    <a:pt x="328" y="418"/>
                    <a:pt x="328" y="418"/>
                  </a:cubicBezTo>
                  <a:cubicBezTo>
                    <a:pt x="328" y="417"/>
                    <a:pt x="328" y="417"/>
                    <a:pt x="328" y="416"/>
                  </a:cubicBezTo>
                  <a:cubicBezTo>
                    <a:pt x="328" y="414"/>
                    <a:pt x="326" y="415"/>
                    <a:pt x="325" y="414"/>
                  </a:cubicBezTo>
                  <a:cubicBezTo>
                    <a:pt x="325" y="413"/>
                    <a:pt x="325" y="413"/>
                    <a:pt x="325" y="413"/>
                  </a:cubicBezTo>
                  <a:cubicBezTo>
                    <a:pt x="324" y="412"/>
                    <a:pt x="322" y="412"/>
                    <a:pt x="322" y="411"/>
                  </a:cubicBezTo>
                  <a:cubicBezTo>
                    <a:pt x="321" y="411"/>
                    <a:pt x="320" y="410"/>
                    <a:pt x="320" y="410"/>
                  </a:cubicBezTo>
                  <a:cubicBezTo>
                    <a:pt x="319" y="410"/>
                    <a:pt x="319" y="410"/>
                    <a:pt x="319" y="410"/>
                  </a:cubicBezTo>
                  <a:cubicBezTo>
                    <a:pt x="318" y="410"/>
                    <a:pt x="318" y="410"/>
                    <a:pt x="318" y="409"/>
                  </a:cubicBezTo>
                  <a:cubicBezTo>
                    <a:pt x="321" y="409"/>
                    <a:pt x="321" y="409"/>
                    <a:pt x="320" y="407"/>
                  </a:cubicBezTo>
                  <a:cubicBezTo>
                    <a:pt x="320" y="405"/>
                    <a:pt x="322" y="405"/>
                    <a:pt x="322" y="407"/>
                  </a:cubicBezTo>
                  <a:cubicBezTo>
                    <a:pt x="322" y="407"/>
                    <a:pt x="322" y="407"/>
                    <a:pt x="322" y="407"/>
                  </a:cubicBezTo>
                  <a:cubicBezTo>
                    <a:pt x="322" y="408"/>
                    <a:pt x="324" y="406"/>
                    <a:pt x="323" y="405"/>
                  </a:cubicBezTo>
                  <a:cubicBezTo>
                    <a:pt x="322" y="404"/>
                    <a:pt x="321" y="404"/>
                    <a:pt x="321" y="403"/>
                  </a:cubicBezTo>
                  <a:cubicBezTo>
                    <a:pt x="320" y="403"/>
                    <a:pt x="320" y="402"/>
                    <a:pt x="320" y="401"/>
                  </a:cubicBezTo>
                  <a:cubicBezTo>
                    <a:pt x="319" y="401"/>
                    <a:pt x="319" y="400"/>
                    <a:pt x="319" y="400"/>
                  </a:cubicBezTo>
                  <a:cubicBezTo>
                    <a:pt x="318" y="398"/>
                    <a:pt x="319" y="398"/>
                    <a:pt x="319" y="397"/>
                  </a:cubicBezTo>
                  <a:cubicBezTo>
                    <a:pt x="319" y="396"/>
                    <a:pt x="319" y="396"/>
                    <a:pt x="318" y="396"/>
                  </a:cubicBezTo>
                  <a:cubicBezTo>
                    <a:pt x="318" y="396"/>
                    <a:pt x="320" y="394"/>
                    <a:pt x="320" y="394"/>
                  </a:cubicBezTo>
                  <a:cubicBezTo>
                    <a:pt x="322" y="394"/>
                    <a:pt x="320" y="395"/>
                    <a:pt x="320" y="396"/>
                  </a:cubicBezTo>
                  <a:cubicBezTo>
                    <a:pt x="320" y="396"/>
                    <a:pt x="320" y="396"/>
                    <a:pt x="321" y="396"/>
                  </a:cubicBezTo>
                  <a:cubicBezTo>
                    <a:pt x="321" y="397"/>
                    <a:pt x="322" y="397"/>
                    <a:pt x="322" y="397"/>
                  </a:cubicBezTo>
                  <a:cubicBezTo>
                    <a:pt x="323" y="398"/>
                    <a:pt x="323" y="399"/>
                    <a:pt x="324" y="400"/>
                  </a:cubicBezTo>
                  <a:cubicBezTo>
                    <a:pt x="324" y="400"/>
                    <a:pt x="325" y="401"/>
                    <a:pt x="326" y="401"/>
                  </a:cubicBezTo>
                  <a:cubicBezTo>
                    <a:pt x="325" y="400"/>
                    <a:pt x="323" y="399"/>
                    <a:pt x="324" y="398"/>
                  </a:cubicBezTo>
                  <a:cubicBezTo>
                    <a:pt x="324" y="397"/>
                    <a:pt x="326" y="399"/>
                    <a:pt x="326" y="399"/>
                  </a:cubicBezTo>
                  <a:cubicBezTo>
                    <a:pt x="330" y="401"/>
                    <a:pt x="326" y="398"/>
                    <a:pt x="326" y="397"/>
                  </a:cubicBezTo>
                  <a:cubicBezTo>
                    <a:pt x="326" y="396"/>
                    <a:pt x="327" y="397"/>
                    <a:pt x="328" y="397"/>
                  </a:cubicBezTo>
                  <a:cubicBezTo>
                    <a:pt x="328" y="397"/>
                    <a:pt x="330" y="398"/>
                    <a:pt x="330" y="399"/>
                  </a:cubicBezTo>
                  <a:cubicBezTo>
                    <a:pt x="331" y="399"/>
                    <a:pt x="330" y="398"/>
                    <a:pt x="330" y="398"/>
                  </a:cubicBezTo>
                  <a:cubicBezTo>
                    <a:pt x="330" y="397"/>
                    <a:pt x="328" y="396"/>
                    <a:pt x="328" y="396"/>
                  </a:cubicBezTo>
                  <a:cubicBezTo>
                    <a:pt x="328" y="396"/>
                    <a:pt x="328" y="397"/>
                    <a:pt x="327" y="396"/>
                  </a:cubicBezTo>
                  <a:cubicBezTo>
                    <a:pt x="326" y="396"/>
                    <a:pt x="328" y="395"/>
                    <a:pt x="327" y="395"/>
                  </a:cubicBezTo>
                  <a:cubicBezTo>
                    <a:pt x="326" y="394"/>
                    <a:pt x="326" y="395"/>
                    <a:pt x="326" y="393"/>
                  </a:cubicBezTo>
                  <a:cubicBezTo>
                    <a:pt x="326" y="392"/>
                    <a:pt x="327" y="393"/>
                    <a:pt x="328" y="393"/>
                  </a:cubicBezTo>
                  <a:cubicBezTo>
                    <a:pt x="329" y="393"/>
                    <a:pt x="329" y="393"/>
                    <a:pt x="330" y="393"/>
                  </a:cubicBezTo>
                  <a:cubicBezTo>
                    <a:pt x="331" y="392"/>
                    <a:pt x="330" y="391"/>
                    <a:pt x="331" y="391"/>
                  </a:cubicBezTo>
                  <a:cubicBezTo>
                    <a:pt x="332" y="391"/>
                    <a:pt x="332" y="392"/>
                    <a:pt x="333" y="392"/>
                  </a:cubicBezTo>
                  <a:cubicBezTo>
                    <a:pt x="333" y="392"/>
                    <a:pt x="334" y="392"/>
                    <a:pt x="334" y="392"/>
                  </a:cubicBezTo>
                  <a:cubicBezTo>
                    <a:pt x="334" y="391"/>
                    <a:pt x="334" y="391"/>
                    <a:pt x="335" y="391"/>
                  </a:cubicBezTo>
                  <a:cubicBezTo>
                    <a:pt x="335" y="391"/>
                    <a:pt x="339" y="392"/>
                    <a:pt x="340" y="392"/>
                  </a:cubicBezTo>
                  <a:cubicBezTo>
                    <a:pt x="340" y="392"/>
                    <a:pt x="342" y="392"/>
                    <a:pt x="342" y="393"/>
                  </a:cubicBezTo>
                  <a:cubicBezTo>
                    <a:pt x="342" y="393"/>
                    <a:pt x="342" y="393"/>
                    <a:pt x="342" y="393"/>
                  </a:cubicBezTo>
                  <a:cubicBezTo>
                    <a:pt x="343" y="393"/>
                    <a:pt x="343" y="392"/>
                    <a:pt x="343" y="392"/>
                  </a:cubicBezTo>
                  <a:cubicBezTo>
                    <a:pt x="345" y="391"/>
                    <a:pt x="342" y="389"/>
                    <a:pt x="345" y="388"/>
                  </a:cubicBezTo>
                  <a:cubicBezTo>
                    <a:pt x="346" y="388"/>
                    <a:pt x="346" y="387"/>
                    <a:pt x="345" y="386"/>
                  </a:cubicBezTo>
                  <a:cubicBezTo>
                    <a:pt x="345" y="385"/>
                    <a:pt x="344" y="385"/>
                    <a:pt x="343" y="384"/>
                  </a:cubicBezTo>
                  <a:cubicBezTo>
                    <a:pt x="343" y="384"/>
                    <a:pt x="344" y="384"/>
                    <a:pt x="345" y="384"/>
                  </a:cubicBezTo>
                  <a:cubicBezTo>
                    <a:pt x="345" y="383"/>
                    <a:pt x="345" y="383"/>
                    <a:pt x="345" y="383"/>
                  </a:cubicBezTo>
                  <a:cubicBezTo>
                    <a:pt x="346" y="382"/>
                    <a:pt x="348" y="383"/>
                    <a:pt x="349" y="381"/>
                  </a:cubicBezTo>
                  <a:cubicBezTo>
                    <a:pt x="349" y="381"/>
                    <a:pt x="350" y="381"/>
                    <a:pt x="350" y="381"/>
                  </a:cubicBezTo>
                  <a:cubicBezTo>
                    <a:pt x="351" y="381"/>
                    <a:pt x="351" y="382"/>
                    <a:pt x="351" y="382"/>
                  </a:cubicBezTo>
                  <a:cubicBezTo>
                    <a:pt x="352" y="383"/>
                    <a:pt x="352" y="383"/>
                    <a:pt x="352" y="383"/>
                  </a:cubicBezTo>
                  <a:cubicBezTo>
                    <a:pt x="352" y="383"/>
                    <a:pt x="352" y="382"/>
                    <a:pt x="353" y="382"/>
                  </a:cubicBezTo>
                  <a:cubicBezTo>
                    <a:pt x="353" y="382"/>
                    <a:pt x="353" y="382"/>
                    <a:pt x="353" y="382"/>
                  </a:cubicBezTo>
                  <a:cubicBezTo>
                    <a:pt x="354" y="382"/>
                    <a:pt x="354" y="382"/>
                    <a:pt x="355" y="382"/>
                  </a:cubicBezTo>
                  <a:cubicBezTo>
                    <a:pt x="355" y="381"/>
                    <a:pt x="354" y="381"/>
                    <a:pt x="354" y="380"/>
                  </a:cubicBezTo>
                  <a:cubicBezTo>
                    <a:pt x="353" y="379"/>
                    <a:pt x="352" y="379"/>
                    <a:pt x="351" y="378"/>
                  </a:cubicBezTo>
                  <a:cubicBezTo>
                    <a:pt x="351" y="378"/>
                    <a:pt x="351" y="377"/>
                    <a:pt x="352" y="377"/>
                  </a:cubicBezTo>
                  <a:cubicBezTo>
                    <a:pt x="352" y="377"/>
                    <a:pt x="353" y="376"/>
                    <a:pt x="353" y="376"/>
                  </a:cubicBezTo>
                  <a:cubicBezTo>
                    <a:pt x="353" y="376"/>
                    <a:pt x="354" y="375"/>
                    <a:pt x="354" y="375"/>
                  </a:cubicBezTo>
                  <a:cubicBezTo>
                    <a:pt x="355" y="372"/>
                    <a:pt x="354" y="369"/>
                    <a:pt x="358" y="369"/>
                  </a:cubicBezTo>
                  <a:cubicBezTo>
                    <a:pt x="360" y="369"/>
                    <a:pt x="359" y="367"/>
                    <a:pt x="359" y="366"/>
                  </a:cubicBezTo>
                  <a:cubicBezTo>
                    <a:pt x="359" y="366"/>
                    <a:pt x="359" y="365"/>
                    <a:pt x="359" y="365"/>
                  </a:cubicBezTo>
                  <a:cubicBezTo>
                    <a:pt x="359" y="364"/>
                    <a:pt x="359" y="364"/>
                    <a:pt x="359" y="363"/>
                  </a:cubicBezTo>
                  <a:cubicBezTo>
                    <a:pt x="359" y="362"/>
                    <a:pt x="359" y="361"/>
                    <a:pt x="360" y="360"/>
                  </a:cubicBezTo>
                  <a:cubicBezTo>
                    <a:pt x="360" y="359"/>
                    <a:pt x="361" y="359"/>
                    <a:pt x="361" y="358"/>
                  </a:cubicBezTo>
                  <a:cubicBezTo>
                    <a:pt x="360" y="358"/>
                    <a:pt x="360" y="359"/>
                    <a:pt x="360" y="358"/>
                  </a:cubicBezTo>
                  <a:cubicBezTo>
                    <a:pt x="360" y="358"/>
                    <a:pt x="361" y="356"/>
                    <a:pt x="361" y="356"/>
                  </a:cubicBezTo>
                  <a:cubicBezTo>
                    <a:pt x="361" y="355"/>
                    <a:pt x="361" y="353"/>
                    <a:pt x="362" y="354"/>
                  </a:cubicBezTo>
                  <a:cubicBezTo>
                    <a:pt x="363" y="355"/>
                    <a:pt x="363" y="357"/>
                    <a:pt x="365" y="356"/>
                  </a:cubicBezTo>
                  <a:cubicBezTo>
                    <a:pt x="366" y="355"/>
                    <a:pt x="367" y="351"/>
                    <a:pt x="367" y="350"/>
                  </a:cubicBezTo>
                  <a:cubicBezTo>
                    <a:pt x="366" y="350"/>
                    <a:pt x="366" y="350"/>
                    <a:pt x="366" y="350"/>
                  </a:cubicBezTo>
                  <a:cubicBezTo>
                    <a:pt x="365" y="349"/>
                    <a:pt x="365" y="345"/>
                    <a:pt x="367" y="348"/>
                  </a:cubicBezTo>
                  <a:cubicBezTo>
                    <a:pt x="367" y="347"/>
                    <a:pt x="368" y="346"/>
                    <a:pt x="368" y="346"/>
                  </a:cubicBezTo>
                  <a:cubicBezTo>
                    <a:pt x="371" y="345"/>
                    <a:pt x="373" y="342"/>
                    <a:pt x="373" y="339"/>
                  </a:cubicBezTo>
                  <a:cubicBezTo>
                    <a:pt x="374" y="339"/>
                    <a:pt x="375" y="339"/>
                    <a:pt x="375" y="339"/>
                  </a:cubicBezTo>
                  <a:cubicBezTo>
                    <a:pt x="376" y="338"/>
                    <a:pt x="379" y="339"/>
                    <a:pt x="380" y="338"/>
                  </a:cubicBezTo>
                  <a:cubicBezTo>
                    <a:pt x="381" y="337"/>
                    <a:pt x="380" y="335"/>
                    <a:pt x="380" y="334"/>
                  </a:cubicBezTo>
                  <a:cubicBezTo>
                    <a:pt x="382" y="335"/>
                    <a:pt x="380" y="337"/>
                    <a:pt x="381" y="338"/>
                  </a:cubicBezTo>
                  <a:cubicBezTo>
                    <a:pt x="382" y="340"/>
                    <a:pt x="384" y="338"/>
                    <a:pt x="386" y="339"/>
                  </a:cubicBezTo>
                  <a:cubicBezTo>
                    <a:pt x="384" y="340"/>
                    <a:pt x="384" y="340"/>
                    <a:pt x="382" y="339"/>
                  </a:cubicBezTo>
                  <a:cubicBezTo>
                    <a:pt x="381" y="339"/>
                    <a:pt x="379" y="338"/>
                    <a:pt x="378" y="339"/>
                  </a:cubicBezTo>
                  <a:cubicBezTo>
                    <a:pt x="377" y="340"/>
                    <a:pt x="380" y="340"/>
                    <a:pt x="381" y="340"/>
                  </a:cubicBezTo>
                  <a:cubicBezTo>
                    <a:pt x="382" y="341"/>
                    <a:pt x="381" y="340"/>
                    <a:pt x="380" y="341"/>
                  </a:cubicBezTo>
                  <a:cubicBezTo>
                    <a:pt x="380" y="342"/>
                    <a:pt x="382" y="342"/>
                    <a:pt x="382" y="342"/>
                  </a:cubicBezTo>
                  <a:cubicBezTo>
                    <a:pt x="382" y="342"/>
                    <a:pt x="383" y="342"/>
                    <a:pt x="383" y="343"/>
                  </a:cubicBezTo>
                  <a:cubicBezTo>
                    <a:pt x="383" y="343"/>
                    <a:pt x="383" y="343"/>
                    <a:pt x="384" y="343"/>
                  </a:cubicBezTo>
                  <a:cubicBezTo>
                    <a:pt x="384" y="344"/>
                    <a:pt x="385" y="344"/>
                    <a:pt x="386" y="344"/>
                  </a:cubicBezTo>
                  <a:cubicBezTo>
                    <a:pt x="387" y="343"/>
                    <a:pt x="388" y="343"/>
                    <a:pt x="389" y="343"/>
                  </a:cubicBezTo>
                  <a:cubicBezTo>
                    <a:pt x="389" y="343"/>
                    <a:pt x="389" y="343"/>
                    <a:pt x="390" y="343"/>
                  </a:cubicBezTo>
                  <a:cubicBezTo>
                    <a:pt x="390" y="343"/>
                    <a:pt x="390" y="343"/>
                    <a:pt x="390" y="343"/>
                  </a:cubicBezTo>
                  <a:cubicBezTo>
                    <a:pt x="391" y="343"/>
                    <a:pt x="391" y="344"/>
                    <a:pt x="391" y="344"/>
                  </a:cubicBezTo>
                  <a:cubicBezTo>
                    <a:pt x="392" y="344"/>
                    <a:pt x="392" y="343"/>
                    <a:pt x="393" y="343"/>
                  </a:cubicBezTo>
                  <a:cubicBezTo>
                    <a:pt x="394" y="344"/>
                    <a:pt x="393" y="345"/>
                    <a:pt x="393" y="346"/>
                  </a:cubicBezTo>
                  <a:cubicBezTo>
                    <a:pt x="392" y="346"/>
                    <a:pt x="391" y="346"/>
                    <a:pt x="391" y="347"/>
                  </a:cubicBezTo>
                  <a:cubicBezTo>
                    <a:pt x="390" y="347"/>
                    <a:pt x="388" y="347"/>
                    <a:pt x="388" y="348"/>
                  </a:cubicBezTo>
                  <a:cubicBezTo>
                    <a:pt x="387" y="349"/>
                    <a:pt x="387" y="349"/>
                    <a:pt x="386" y="349"/>
                  </a:cubicBezTo>
                  <a:cubicBezTo>
                    <a:pt x="384" y="350"/>
                    <a:pt x="385" y="351"/>
                    <a:pt x="387" y="351"/>
                  </a:cubicBezTo>
                  <a:cubicBezTo>
                    <a:pt x="388" y="351"/>
                    <a:pt x="388" y="351"/>
                    <a:pt x="389" y="351"/>
                  </a:cubicBezTo>
                  <a:cubicBezTo>
                    <a:pt x="389" y="352"/>
                    <a:pt x="390" y="352"/>
                    <a:pt x="390" y="352"/>
                  </a:cubicBezTo>
                  <a:cubicBezTo>
                    <a:pt x="390" y="353"/>
                    <a:pt x="391" y="353"/>
                    <a:pt x="391" y="353"/>
                  </a:cubicBezTo>
                  <a:cubicBezTo>
                    <a:pt x="392" y="353"/>
                    <a:pt x="393" y="354"/>
                    <a:pt x="393" y="355"/>
                  </a:cubicBezTo>
                  <a:cubicBezTo>
                    <a:pt x="393" y="356"/>
                    <a:pt x="392" y="356"/>
                    <a:pt x="392" y="357"/>
                  </a:cubicBezTo>
                  <a:cubicBezTo>
                    <a:pt x="392" y="357"/>
                    <a:pt x="392" y="357"/>
                    <a:pt x="392" y="358"/>
                  </a:cubicBezTo>
                  <a:cubicBezTo>
                    <a:pt x="392" y="358"/>
                    <a:pt x="390" y="358"/>
                    <a:pt x="392" y="359"/>
                  </a:cubicBezTo>
                  <a:cubicBezTo>
                    <a:pt x="392" y="359"/>
                    <a:pt x="393" y="359"/>
                    <a:pt x="393" y="360"/>
                  </a:cubicBezTo>
                  <a:cubicBezTo>
                    <a:pt x="396" y="361"/>
                    <a:pt x="397" y="357"/>
                    <a:pt x="399" y="356"/>
                  </a:cubicBezTo>
                  <a:cubicBezTo>
                    <a:pt x="400" y="356"/>
                    <a:pt x="402" y="356"/>
                    <a:pt x="403" y="356"/>
                  </a:cubicBezTo>
                  <a:cubicBezTo>
                    <a:pt x="403" y="356"/>
                    <a:pt x="403" y="355"/>
                    <a:pt x="403" y="355"/>
                  </a:cubicBezTo>
                  <a:cubicBezTo>
                    <a:pt x="404" y="355"/>
                    <a:pt x="404" y="355"/>
                    <a:pt x="405" y="354"/>
                  </a:cubicBezTo>
                  <a:cubicBezTo>
                    <a:pt x="406" y="352"/>
                    <a:pt x="407" y="354"/>
                    <a:pt x="409" y="354"/>
                  </a:cubicBezTo>
                  <a:cubicBezTo>
                    <a:pt x="410" y="354"/>
                    <a:pt x="410" y="354"/>
                    <a:pt x="410" y="354"/>
                  </a:cubicBezTo>
                  <a:cubicBezTo>
                    <a:pt x="411" y="353"/>
                    <a:pt x="411" y="354"/>
                    <a:pt x="412" y="354"/>
                  </a:cubicBezTo>
                  <a:cubicBezTo>
                    <a:pt x="412" y="353"/>
                    <a:pt x="411" y="352"/>
                    <a:pt x="412" y="352"/>
                  </a:cubicBezTo>
                  <a:cubicBezTo>
                    <a:pt x="412" y="351"/>
                    <a:pt x="413" y="351"/>
                    <a:pt x="413" y="351"/>
                  </a:cubicBezTo>
                  <a:cubicBezTo>
                    <a:pt x="413" y="350"/>
                    <a:pt x="412" y="350"/>
                    <a:pt x="411" y="350"/>
                  </a:cubicBezTo>
                  <a:cubicBezTo>
                    <a:pt x="410" y="350"/>
                    <a:pt x="410" y="350"/>
                    <a:pt x="409" y="350"/>
                  </a:cubicBezTo>
                  <a:cubicBezTo>
                    <a:pt x="409" y="350"/>
                    <a:pt x="409" y="350"/>
                    <a:pt x="408" y="351"/>
                  </a:cubicBezTo>
                  <a:cubicBezTo>
                    <a:pt x="408" y="350"/>
                    <a:pt x="408" y="350"/>
                    <a:pt x="407" y="349"/>
                  </a:cubicBezTo>
                  <a:cubicBezTo>
                    <a:pt x="407" y="349"/>
                    <a:pt x="406" y="350"/>
                    <a:pt x="406" y="351"/>
                  </a:cubicBezTo>
                  <a:cubicBezTo>
                    <a:pt x="404" y="352"/>
                    <a:pt x="403" y="348"/>
                    <a:pt x="402" y="347"/>
                  </a:cubicBezTo>
                  <a:cubicBezTo>
                    <a:pt x="400" y="343"/>
                    <a:pt x="401" y="343"/>
                    <a:pt x="404" y="341"/>
                  </a:cubicBezTo>
                  <a:cubicBezTo>
                    <a:pt x="404" y="341"/>
                    <a:pt x="403" y="342"/>
                    <a:pt x="403" y="342"/>
                  </a:cubicBezTo>
                  <a:cubicBezTo>
                    <a:pt x="403" y="343"/>
                    <a:pt x="402" y="343"/>
                    <a:pt x="403" y="344"/>
                  </a:cubicBezTo>
                  <a:cubicBezTo>
                    <a:pt x="403" y="344"/>
                    <a:pt x="404" y="342"/>
                    <a:pt x="404" y="341"/>
                  </a:cubicBezTo>
                  <a:cubicBezTo>
                    <a:pt x="406" y="340"/>
                    <a:pt x="409" y="337"/>
                    <a:pt x="411" y="339"/>
                  </a:cubicBezTo>
                  <a:cubicBezTo>
                    <a:pt x="411" y="338"/>
                    <a:pt x="413" y="337"/>
                    <a:pt x="414" y="337"/>
                  </a:cubicBezTo>
                  <a:cubicBezTo>
                    <a:pt x="414" y="337"/>
                    <a:pt x="414" y="338"/>
                    <a:pt x="414" y="338"/>
                  </a:cubicBezTo>
                  <a:cubicBezTo>
                    <a:pt x="414" y="336"/>
                    <a:pt x="417" y="336"/>
                    <a:pt x="418" y="336"/>
                  </a:cubicBezTo>
                  <a:cubicBezTo>
                    <a:pt x="419" y="334"/>
                    <a:pt x="421" y="334"/>
                    <a:pt x="423" y="334"/>
                  </a:cubicBezTo>
                  <a:cubicBezTo>
                    <a:pt x="423" y="334"/>
                    <a:pt x="423" y="334"/>
                    <a:pt x="423" y="334"/>
                  </a:cubicBezTo>
                  <a:cubicBezTo>
                    <a:pt x="423" y="334"/>
                    <a:pt x="423" y="334"/>
                    <a:pt x="424" y="334"/>
                  </a:cubicBezTo>
                  <a:cubicBezTo>
                    <a:pt x="423" y="334"/>
                    <a:pt x="423" y="334"/>
                    <a:pt x="423" y="333"/>
                  </a:cubicBezTo>
                  <a:cubicBezTo>
                    <a:pt x="424" y="333"/>
                    <a:pt x="424" y="332"/>
                    <a:pt x="424" y="332"/>
                  </a:cubicBezTo>
                  <a:cubicBezTo>
                    <a:pt x="424" y="332"/>
                    <a:pt x="424" y="332"/>
                    <a:pt x="424" y="332"/>
                  </a:cubicBezTo>
                  <a:cubicBezTo>
                    <a:pt x="423" y="331"/>
                    <a:pt x="424" y="329"/>
                    <a:pt x="425" y="329"/>
                  </a:cubicBezTo>
                  <a:cubicBezTo>
                    <a:pt x="426" y="328"/>
                    <a:pt x="426" y="329"/>
                    <a:pt x="427" y="328"/>
                  </a:cubicBezTo>
                  <a:cubicBezTo>
                    <a:pt x="428" y="328"/>
                    <a:pt x="427" y="328"/>
                    <a:pt x="428" y="327"/>
                  </a:cubicBezTo>
                  <a:cubicBezTo>
                    <a:pt x="428" y="326"/>
                    <a:pt x="428" y="326"/>
                    <a:pt x="429" y="326"/>
                  </a:cubicBezTo>
                  <a:cubicBezTo>
                    <a:pt x="430" y="326"/>
                    <a:pt x="433" y="327"/>
                    <a:pt x="434" y="326"/>
                  </a:cubicBezTo>
                  <a:cubicBezTo>
                    <a:pt x="434" y="326"/>
                    <a:pt x="434" y="326"/>
                    <a:pt x="434" y="325"/>
                  </a:cubicBezTo>
                  <a:cubicBezTo>
                    <a:pt x="434" y="325"/>
                    <a:pt x="435" y="323"/>
                    <a:pt x="435" y="323"/>
                  </a:cubicBezTo>
                  <a:cubicBezTo>
                    <a:pt x="436" y="322"/>
                    <a:pt x="436" y="322"/>
                    <a:pt x="435" y="322"/>
                  </a:cubicBezTo>
                  <a:cubicBezTo>
                    <a:pt x="435" y="321"/>
                    <a:pt x="435" y="321"/>
                    <a:pt x="435" y="319"/>
                  </a:cubicBezTo>
                  <a:cubicBezTo>
                    <a:pt x="434" y="319"/>
                    <a:pt x="434" y="318"/>
                    <a:pt x="434" y="318"/>
                  </a:cubicBezTo>
                  <a:cubicBezTo>
                    <a:pt x="434" y="317"/>
                    <a:pt x="436" y="317"/>
                    <a:pt x="436" y="316"/>
                  </a:cubicBezTo>
                  <a:cubicBezTo>
                    <a:pt x="436" y="316"/>
                    <a:pt x="435" y="316"/>
                    <a:pt x="435" y="316"/>
                  </a:cubicBezTo>
                  <a:cubicBezTo>
                    <a:pt x="434" y="316"/>
                    <a:pt x="434" y="316"/>
                    <a:pt x="434" y="315"/>
                  </a:cubicBezTo>
                  <a:cubicBezTo>
                    <a:pt x="433" y="314"/>
                    <a:pt x="434" y="314"/>
                    <a:pt x="435" y="314"/>
                  </a:cubicBezTo>
                  <a:cubicBezTo>
                    <a:pt x="435" y="313"/>
                    <a:pt x="436" y="312"/>
                    <a:pt x="437" y="312"/>
                  </a:cubicBezTo>
                  <a:cubicBezTo>
                    <a:pt x="437" y="311"/>
                    <a:pt x="436" y="312"/>
                    <a:pt x="437" y="312"/>
                  </a:cubicBezTo>
                  <a:close/>
                  <a:moveTo>
                    <a:pt x="257" y="342"/>
                  </a:moveTo>
                  <a:cubicBezTo>
                    <a:pt x="258" y="342"/>
                    <a:pt x="258" y="342"/>
                    <a:pt x="258" y="342"/>
                  </a:cubicBezTo>
                  <a:cubicBezTo>
                    <a:pt x="258" y="343"/>
                    <a:pt x="258" y="343"/>
                    <a:pt x="257" y="342"/>
                  </a:cubicBezTo>
                  <a:close/>
                  <a:moveTo>
                    <a:pt x="290" y="376"/>
                  </a:moveTo>
                  <a:cubicBezTo>
                    <a:pt x="290" y="376"/>
                    <a:pt x="290" y="377"/>
                    <a:pt x="290" y="377"/>
                  </a:cubicBezTo>
                  <a:cubicBezTo>
                    <a:pt x="290" y="377"/>
                    <a:pt x="290" y="377"/>
                    <a:pt x="290" y="377"/>
                  </a:cubicBezTo>
                  <a:cubicBezTo>
                    <a:pt x="290" y="377"/>
                    <a:pt x="290" y="377"/>
                    <a:pt x="290" y="376"/>
                  </a:cubicBezTo>
                  <a:cubicBezTo>
                    <a:pt x="290" y="376"/>
                    <a:pt x="290" y="377"/>
                    <a:pt x="290" y="376"/>
                  </a:cubicBezTo>
                  <a:close/>
                  <a:moveTo>
                    <a:pt x="263" y="58"/>
                  </a:moveTo>
                  <a:cubicBezTo>
                    <a:pt x="263" y="58"/>
                    <a:pt x="263" y="58"/>
                    <a:pt x="263" y="58"/>
                  </a:cubicBezTo>
                  <a:close/>
                  <a:moveTo>
                    <a:pt x="263" y="59"/>
                  </a:moveTo>
                  <a:cubicBezTo>
                    <a:pt x="264" y="58"/>
                    <a:pt x="267" y="54"/>
                    <a:pt x="266" y="54"/>
                  </a:cubicBezTo>
                  <a:cubicBezTo>
                    <a:pt x="265" y="54"/>
                    <a:pt x="265" y="55"/>
                    <a:pt x="265" y="55"/>
                  </a:cubicBezTo>
                  <a:cubicBezTo>
                    <a:pt x="265" y="53"/>
                    <a:pt x="264" y="55"/>
                    <a:pt x="264" y="56"/>
                  </a:cubicBezTo>
                  <a:cubicBezTo>
                    <a:pt x="264" y="55"/>
                    <a:pt x="264" y="55"/>
                    <a:pt x="263" y="55"/>
                  </a:cubicBezTo>
                  <a:cubicBezTo>
                    <a:pt x="263" y="55"/>
                    <a:pt x="264" y="56"/>
                    <a:pt x="263" y="57"/>
                  </a:cubicBezTo>
                  <a:cubicBezTo>
                    <a:pt x="263" y="57"/>
                    <a:pt x="262" y="56"/>
                    <a:pt x="263" y="58"/>
                  </a:cubicBezTo>
                  <a:cubicBezTo>
                    <a:pt x="262" y="58"/>
                    <a:pt x="262" y="58"/>
                    <a:pt x="262" y="59"/>
                  </a:cubicBezTo>
                  <a:cubicBezTo>
                    <a:pt x="262" y="59"/>
                    <a:pt x="263" y="59"/>
                    <a:pt x="263" y="59"/>
                  </a:cubicBezTo>
                  <a:close/>
                  <a:moveTo>
                    <a:pt x="258" y="61"/>
                  </a:moveTo>
                  <a:cubicBezTo>
                    <a:pt x="258" y="61"/>
                    <a:pt x="258" y="61"/>
                    <a:pt x="259" y="61"/>
                  </a:cubicBezTo>
                  <a:cubicBezTo>
                    <a:pt x="259" y="61"/>
                    <a:pt x="259" y="60"/>
                    <a:pt x="259" y="60"/>
                  </a:cubicBezTo>
                  <a:cubicBezTo>
                    <a:pt x="259" y="60"/>
                    <a:pt x="262" y="58"/>
                    <a:pt x="261" y="57"/>
                  </a:cubicBezTo>
                  <a:cubicBezTo>
                    <a:pt x="261" y="57"/>
                    <a:pt x="259" y="57"/>
                    <a:pt x="259" y="57"/>
                  </a:cubicBezTo>
                  <a:cubicBezTo>
                    <a:pt x="259" y="57"/>
                    <a:pt x="257" y="58"/>
                    <a:pt x="258" y="58"/>
                  </a:cubicBezTo>
                  <a:cubicBezTo>
                    <a:pt x="258" y="59"/>
                    <a:pt x="257" y="59"/>
                    <a:pt x="258" y="61"/>
                  </a:cubicBezTo>
                  <a:cubicBezTo>
                    <a:pt x="257" y="60"/>
                    <a:pt x="258" y="61"/>
                    <a:pt x="258" y="61"/>
                  </a:cubicBezTo>
                  <a:close/>
                  <a:moveTo>
                    <a:pt x="256" y="62"/>
                  </a:moveTo>
                  <a:cubicBezTo>
                    <a:pt x="256" y="61"/>
                    <a:pt x="257" y="61"/>
                    <a:pt x="257" y="60"/>
                  </a:cubicBezTo>
                  <a:cubicBezTo>
                    <a:pt x="257" y="60"/>
                    <a:pt x="256" y="59"/>
                    <a:pt x="256" y="59"/>
                  </a:cubicBezTo>
                  <a:cubicBezTo>
                    <a:pt x="256" y="60"/>
                    <a:pt x="256" y="61"/>
                    <a:pt x="255" y="61"/>
                  </a:cubicBezTo>
                  <a:cubicBezTo>
                    <a:pt x="255" y="62"/>
                    <a:pt x="255" y="62"/>
                    <a:pt x="256" y="62"/>
                  </a:cubicBezTo>
                  <a:close/>
                  <a:moveTo>
                    <a:pt x="254" y="61"/>
                  </a:moveTo>
                  <a:cubicBezTo>
                    <a:pt x="255" y="62"/>
                    <a:pt x="254" y="61"/>
                    <a:pt x="254" y="61"/>
                  </a:cubicBezTo>
                  <a:close/>
                  <a:moveTo>
                    <a:pt x="273" y="61"/>
                  </a:moveTo>
                  <a:cubicBezTo>
                    <a:pt x="273" y="61"/>
                    <a:pt x="273" y="61"/>
                    <a:pt x="273" y="61"/>
                  </a:cubicBezTo>
                  <a:cubicBezTo>
                    <a:pt x="274" y="64"/>
                    <a:pt x="275" y="57"/>
                    <a:pt x="274" y="58"/>
                  </a:cubicBezTo>
                  <a:cubicBezTo>
                    <a:pt x="274" y="58"/>
                    <a:pt x="273" y="60"/>
                    <a:pt x="273" y="60"/>
                  </a:cubicBezTo>
                  <a:cubicBezTo>
                    <a:pt x="272" y="61"/>
                    <a:pt x="271" y="62"/>
                    <a:pt x="272" y="62"/>
                  </a:cubicBezTo>
                  <a:cubicBezTo>
                    <a:pt x="272" y="62"/>
                    <a:pt x="273" y="62"/>
                    <a:pt x="273" y="61"/>
                  </a:cubicBezTo>
                  <a:close/>
                  <a:moveTo>
                    <a:pt x="268" y="63"/>
                  </a:moveTo>
                  <a:cubicBezTo>
                    <a:pt x="265" y="63"/>
                    <a:pt x="269" y="64"/>
                    <a:pt x="269" y="63"/>
                  </a:cubicBezTo>
                  <a:cubicBezTo>
                    <a:pt x="269" y="63"/>
                    <a:pt x="268" y="63"/>
                    <a:pt x="268" y="63"/>
                  </a:cubicBezTo>
                  <a:close/>
                  <a:moveTo>
                    <a:pt x="267" y="54"/>
                  </a:moveTo>
                  <a:cubicBezTo>
                    <a:pt x="267" y="54"/>
                    <a:pt x="265" y="57"/>
                    <a:pt x="266" y="57"/>
                  </a:cubicBezTo>
                  <a:cubicBezTo>
                    <a:pt x="266" y="57"/>
                    <a:pt x="266" y="57"/>
                    <a:pt x="266" y="57"/>
                  </a:cubicBezTo>
                  <a:cubicBezTo>
                    <a:pt x="266" y="56"/>
                    <a:pt x="268" y="54"/>
                    <a:pt x="268" y="54"/>
                  </a:cubicBezTo>
                  <a:cubicBezTo>
                    <a:pt x="268" y="54"/>
                    <a:pt x="268" y="54"/>
                    <a:pt x="267" y="54"/>
                  </a:cubicBezTo>
                  <a:close/>
                  <a:moveTo>
                    <a:pt x="271" y="45"/>
                  </a:moveTo>
                  <a:cubicBezTo>
                    <a:pt x="271" y="45"/>
                    <a:pt x="271" y="44"/>
                    <a:pt x="271" y="44"/>
                  </a:cubicBezTo>
                  <a:cubicBezTo>
                    <a:pt x="273" y="44"/>
                    <a:pt x="276" y="40"/>
                    <a:pt x="275" y="38"/>
                  </a:cubicBezTo>
                  <a:cubicBezTo>
                    <a:pt x="274" y="38"/>
                    <a:pt x="269" y="44"/>
                    <a:pt x="270" y="45"/>
                  </a:cubicBezTo>
                  <a:cubicBezTo>
                    <a:pt x="270" y="45"/>
                    <a:pt x="271" y="45"/>
                    <a:pt x="271" y="45"/>
                  </a:cubicBezTo>
                  <a:close/>
                  <a:moveTo>
                    <a:pt x="264" y="50"/>
                  </a:moveTo>
                  <a:cubicBezTo>
                    <a:pt x="264" y="52"/>
                    <a:pt x="265" y="50"/>
                    <a:pt x="265" y="49"/>
                  </a:cubicBezTo>
                  <a:cubicBezTo>
                    <a:pt x="266" y="49"/>
                    <a:pt x="266" y="49"/>
                    <a:pt x="267" y="49"/>
                  </a:cubicBezTo>
                  <a:cubicBezTo>
                    <a:pt x="268" y="49"/>
                    <a:pt x="268" y="47"/>
                    <a:pt x="269" y="49"/>
                  </a:cubicBezTo>
                  <a:cubicBezTo>
                    <a:pt x="264" y="50"/>
                    <a:pt x="269" y="53"/>
                    <a:pt x="270" y="49"/>
                  </a:cubicBezTo>
                  <a:cubicBezTo>
                    <a:pt x="270" y="49"/>
                    <a:pt x="270" y="47"/>
                    <a:pt x="269" y="46"/>
                  </a:cubicBezTo>
                  <a:cubicBezTo>
                    <a:pt x="268" y="46"/>
                    <a:pt x="269" y="43"/>
                    <a:pt x="268" y="44"/>
                  </a:cubicBezTo>
                  <a:cubicBezTo>
                    <a:pt x="267" y="44"/>
                    <a:pt x="268" y="47"/>
                    <a:pt x="268" y="47"/>
                  </a:cubicBezTo>
                  <a:cubicBezTo>
                    <a:pt x="268" y="47"/>
                    <a:pt x="268" y="47"/>
                    <a:pt x="268" y="47"/>
                  </a:cubicBezTo>
                  <a:cubicBezTo>
                    <a:pt x="267" y="47"/>
                    <a:pt x="267" y="45"/>
                    <a:pt x="267" y="45"/>
                  </a:cubicBezTo>
                  <a:cubicBezTo>
                    <a:pt x="266" y="45"/>
                    <a:pt x="267" y="46"/>
                    <a:pt x="267" y="46"/>
                  </a:cubicBezTo>
                  <a:cubicBezTo>
                    <a:pt x="267" y="46"/>
                    <a:pt x="267" y="46"/>
                    <a:pt x="267" y="46"/>
                  </a:cubicBezTo>
                  <a:cubicBezTo>
                    <a:pt x="267" y="47"/>
                    <a:pt x="267" y="47"/>
                    <a:pt x="267" y="47"/>
                  </a:cubicBezTo>
                  <a:cubicBezTo>
                    <a:pt x="267" y="47"/>
                    <a:pt x="267" y="49"/>
                    <a:pt x="267" y="48"/>
                  </a:cubicBezTo>
                  <a:cubicBezTo>
                    <a:pt x="266" y="48"/>
                    <a:pt x="266" y="48"/>
                    <a:pt x="266" y="47"/>
                  </a:cubicBezTo>
                  <a:cubicBezTo>
                    <a:pt x="265" y="49"/>
                    <a:pt x="266" y="47"/>
                    <a:pt x="265" y="47"/>
                  </a:cubicBezTo>
                  <a:cubicBezTo>
                    <a:pt x="265" y="47"/>
                    <a:pt x="265" y="48"/>
                    <a:pt x="265" y="48"/>
                  </a:cubicBezTo>
                  <a:cubicBezTo>
                    <a:pt x="264" y="48"/>
                    <a:pt x="265" y="47"/>
                    <a:pt x="264" y="47"/>
                  </a:cubicBezTo>
                  <a:cubicBezTo>
                    <a:pt x="264" y="47"/>
                    <a:pt x="263" y="50"/>
                    <a:pt x="264" y="50"/>
                  </a:cubicBezTo>
                  <a:close/>
                  <a:moveTo>
                    <a:pt x="219" y="138"/>
                  </a:moveTo>
                  <a:cubicBezTo>
                    <a:pt x="221" y="140"/>
                    <a:pt x="221" y="138"/>
                    <a:pt x="221" y="137"/>
                  </a:cubicBezTo>
                  <a:cubicBezTo>
                    <a:pt x="220" y="137"/>
                    <a:pt x="218" y="137"/>
                    <a:pt x="219" y="138"/>
                  </a:cubicBezTo>
                  <a:close/>
                  <a:moveTo>
                    <a:pt x="217" y="144"/>
                  </a:moveTo>
                  <a:cubicBezTo>
                    <a:pt x="218" y="145"/>
                    <a:pt x="218" y="143"/>
                    <a:pt x="218" y="142"/>
                  </a:cubicBezTo>
                  <a:cubicBezTo>
                    <a:pt x="217" y="142"/>
                    <a:pt x="217" y="143"/>
                    <a:pt x="217" y="143"/>
                  </a:cubicBezTo>
                  <a:cubicBezTo>
                    <a:pt x="217" y="143"/>
                    <a:pt x="217" y="143"/>
                    <a:pt x="216" y="143"/>
                  </a:cubicBezTo>
                  <a:cubicBezTo>
                    <a:pt x="216" y="143"/>
                    <a:pt x="216" y="144"/>
                    <a:pt x="217" y="144"/>
                  </a:cubicBezTo>
                  <a:close/>
                  <a:moveTo>
                    <a:pt x="220" y="141"/>
                  </a:moveTo>
                  <a:cubicBezTo>
                    <a:pt x="221" y="141"/>
                    <a:pt x="221" y="141"/>
                    <a:pt x="221" y="140"/>
                  </a:cubicBezTo>
                  <a:cubicBezTo>
                    <a:pt x="221" y="140"/>
                    <a:pt x="219" y="141"/>
                    <a:pt x="220" y="141"/>
                  </a:cubicBezTo>
                  <a:close/>
                  <a:moveTo>
                    <a:pt x="207" y="154"/>
                  </a:moveTo>
                  <a:cubicBezTo>
                    <a:pt x="207" y="153"/>
                    <a:pt x="206" y="151"/>
                    <a:pt x="206" y="153"/>
                  </a:cubicBezTo>
                  <a:cubicBezTo>
                    <a:pt x="205" y="153"/>
                    <a:pt x="206" y="155"/>
                    <a:pt x="207" y="154"/>
                  </a:cubicBezTo>
                  <a:close/>
                  <a:moveTo>
                    <a:pt x="254" y="63"/>
                  </a:moveTo>
                  <a:cubicBezTo>
                    <a:pt x="255" y="63"/>
                    <a:pt x="255" y="62"/>
                    <a:pt x="254" y="61"/>
                  </a:cubicBezTo>
                  <a:cubicBezTo>
                    <a:pt x="255" y="61"/>
                    <a:pt x="255" y="61"/>
                    <a:pt x="255" y="60"/>
                  </a:cubicBezTo>
                  <a:cubicBezTo>
                    <a:pt x="254" y="60"/>
                    <a:pt x="253" y="63"/>
                    <a:pt x="254" y="63"/>
                  </a:cubicBezTo>
                  <a:close/>
                  <a:moveTo>
                    <a:pt x="205" y="155"/>
                  </a:moveTo>
                  <a:cubicBezTo>
                    <a:pt x="206" y="155"/>
                    <a:pt x="204" y="154"/>
                    <a:pt x="204" y="154"/>
                  </a:cubicBezTo>
                  <a:cubicBezTo>
                    <a:pt x="204" y="155"/>
                    <a:pt x="204" y="156"/>
                    <a:pt x="205" y="155"/>
                  </a:cubicBezTo>
                  <a:close/>
                  <a:moveTo>
                    <a:pt x="253" y="64"/>
                  </a:moveTo>
                  <a:cubicBezTo>
                    <a:pt x="253" y="64"/>
                    <a:pt x="253" y="64"/>
                    <a:pt x="253" y="64"/>
                  </a:cubicBezTo>
                  <a:close/>
                  <a:moveTo>
                    <a:pt x="254" y="65"/>
                  </a:moveTo>
                  <a:cubicBezTo>
                    <a:pt x="255" y="64"/>
                    <a:pt x="254" y="64"/>
                    <a:pt x="253" y="63"/>
                  </a:cubicBezTo>
                  <a:cubicBezTo>
                    <a:pt x="253" y="63"/>
                    <a:pt x="253" y="64"/>
                    <a:pt x="253" y="64"/>
                  </a:cubicBezTo>
                  <a:cubicBezTo>
                    <a:pt x="252" y="65"/>
                    <a:pt x="253" y="65"/>
                    <a:pt x="254" y="65"/>
                  </a:cubicBezTo>
                  <a:close/>
                  <a:moveTo>
                    <a:pt x="222" y="137"/>
                  </a:moveTo>
                  <a:cubicBezTo>
                    <a:pt x="223" y="138"/>
                    <a:pt x="228" y="135"/>
                    <a:pt x="228" y="135"/>
                  </a:cubicBezTo>
                  <a:cubicBezTo>
                    <a:pt x="227" y="135"/>
                    <a:pt x="227" y="135"/>
                    <a:pt x="227" y="135"/>
                  </a:cubicBezTo>
                  <a:cubicBezTo>
                    <a:pt x="227" y="133"/>
                    <a:pt x="225" y="134"/>
                    <a:pt x="224" y="134"/>
                  </a:cubicBezTo>
                  <a:cubicBezTo>
                    <a:pt x="224" y="135"/>
                    <a:pt x="224" y="135"/>
                    <a:pt x="223" y="135"/>
                  </a:cubicBezTo>
                  <a:cubicBezTo>
                    <a:pt x="223" y="136"/>
                    <a:pt x="221" y="137"/>
                    <a:pt x="222" y="137"/>
                  </a:cubicBezTo>
                  <a:close/>
                  <a:moveTo>
                    <a:pt x="222" y="133"/>
                  </a:moveTo>
                  <a:cubicBezTo>
                    <a:pt x="225" y="133"/>
                    <a:pt x="225" y="134"/>
                    <a:pt x="226" y="131"/>
                  </a:cubicBezTo>
                  <a:cubicBezTo>
                    <a:pt x="225" y="132"/>
                    <a:pt x="222" y="133"/>
                    <a:pt x="222" y="133"/>
                  </a:cubicBezTo>
                  <a:cubicBezTo>
                    <a:pt x="222" y="133"/>
                    <a:pt x="222" y="133"/>
                    <a:pt x="222" y="133"/>
                  </a:cubicBezTo>
                  <a:close/>
                  <a:moveTo>
                    <a:pt x="317" y="17"/>
                  </a:moveTo>
                  <a:cubicBezTo>
                    <a:pt x="316" y="19"/>
                    <a:pt x="321" y="19"/>
                    <a:pt x="321" y="19"/>
                  </a:cubicBezTo>
                  <a:cubicBezTo>
                    <a:pt x="321" y="19"/>
                    <a:pt x="320" y="17"/>
                    <a:pt x="320" y="17"/>
                  </a:cubicBezTo>
                  <a:cubicBezTo>
                    <a:pt x="319" y="17"/>
                    <a:pt x="319" y="18"/>
                    <a:pt x="319" y="17"/>
                  </a:cubicBezTo>
                  <a:cubicBezTo>
                    <a:pt x="319" y="17"/>
                    <a:pt x="318" y="17"/>
                    <a:pt x="318" y="17"/>
                  </a:cubicBezTo>
                  <a:cubicBezTo>
                    <a:pt x="318" y="17"/>
                    <a:pt x="318" y="18"/>
                    <a:pt x="318" y="18"/>
                  </a:cubicBezTo>
                  <a:cubicBezTo>
                    <a:pt x="318" y="18"/>
                    <a:pt x="318" y="17"/>
                    <a:pt x="317" y="17"/>
                  </a:cubicBezTo>
                  <a:close/>
                  <a:moveTo>
                    <a:pt x="298" y="23"/>
                  </a:moveTo>
                  <a:cubicBezTo>
                    <a:pt x="299" y="22"/>
                    <a:pt x="297" y="21"/>
                    <a:pt x="297" y="22"/>
                  </a:cubicBezTo>
                  <a:cubicBezTo>
                    <a:pt x="297" y="22"/>
                    <a:pt x="297" y="23"/>
                    <a:pt x="298" y="23"/>
                  </a:cubicBezTo>
                  <a:close/>
                  <a:moveTo>
                    <a:pt x="271" y="59"/>
                  </a:moveTo>
                  <a:cubicBezTo>
                    <a:pt x="271" y="61"/>
                    <a:pt x="269" y="59"/>
                    <a:pt x="270" y="61"/>
                  </a:cubicBezTo>
                  <a:cubicBezTo>
                    <a:pt x="269" y="61"/>
                    <a:pt x="269" y="62"/>
                    <a:pt x="269" y="62"/>
                  </a:cubicBezTo>
                  <a:cubicBezTo>
                    <a:pt x="270" y="62"/>
                    <a:pt x="273" y="59"/>
                    <a:pt x="271" y="59"/>
                  </a:cubicBezTo>
                  <a:close/>
                  <a:moveTo>
                    <a:pt x="307" y="26"/>
                  </a:moveTo>
                  <a:cubicBezTo>
                    <a:pt x="307" y="26"/>
                    <a:pt x="308" y="25"/>
                    <a:pt x="308" y="24"/>
                  </a:cubicBezTo>
                  <a:cubicBezTo>
                    <a:pt x="308" y="24"/>
                    <a:pt x="307" y="24"/>
                    <a:pt x="306" y="24"/>
                  </a:cubicBezTo>
                  <a:cubicBezTo>
                    <a:pt x="306" y="25"/>
                    <a:pt x="306" y="26"/>
                    <a:pt x="307" y="26"/>
                  </a:cubicBezTo>
                  <a:close/>
                  <a:moveTo>
                    <a:pt x="315" y="12"/>
                  </a:moveTo>
                  <a:cubicBezTo>
                    <a:pt x="315" y="12"/>
                    <a:pt x="317" y="12"/>
                    <a:pt x="317" y="12"/>
                  </a:cubicBezTo>
                  <a:cubicBezTo>
                    <a:pt x="317" y="12"/>
                    <a:pt x="315" y="15"/>
                    <a:pt x="316" y="15"/>
                  </a:cubicBezTo>
                  <a:cubicBezTo>
                    <a:pt x="316" y="15"/>
                    <a:pt x="316" y="14"/>
                    <a:pt x="316" y="14"/>
                  </a:cubicBezTo>
                  <a:cubicBezTo>
                    <a:pt x="317" y="15"/>
                    <a:pt x="317" y="14"/>
                    <a:pt x="318" y="14"/>
                  </a:cubicBezTo>
                  <a:cubicBezTo>
                    <a:pt x="318" y="14"/>
                    <a:pt x="320" y="14"/>
                    <a:pt x="319" y="13"/>
                  </a:cubicBezTo>
                  <a:cubicBezTo>
                    <a:pt x="320" y="14"/>
                    <a:pt x="319" y="14"/>
                    <a:pt x="320" y="14"/>
                  </a:cubicBezTo>
                  <a:cubicBezTo>
                    <a:pt x="321" y="14"/>
                    <a:pt x="322" y="13"/>
                    <a:pt x="322" y="12"/>
                  </a:cubicBezTo>
                  <a:cubicBezTo>
                    <a:pt x="322" y="12"/>
                    <a:pt x="322" y="12"/>
                    <a:pt x="322" y="12"/>
                  </a:cubicBezTo>
                  <a:cubicBezTo>
                    <a:pt x="322" y="11"/>
                    <a:pt x="322" y="11"/>
                    <a:pt x="322" y="11"/>
                  </a:cubicBezTo>
                  <a:cubicBezTo>
                    <a:pt x="322" y="11"/>
                    <a:pt x="323" y="11"/>
                    <a:pt x="323" y="10"/>
                  </a:cubicBezTo>
                  <a:cubicBezTo>
                    <a:pt x="323" y="10"/>
                    <a:pt x="323" y="10"/>
                    <a:pt x="324" y="10"/>
                  </a:cubicBezTo>
                  <a:cubicBezTo>
                    <a:pt x="324" y="10"/>
                    <a:pt x="324" y="10"/>
                    <a:pt x="324" y="10"/>
                  </a:cubicBezTo>
                  <a:cubicBezTo>
                    <a:pt x="325" y="8"/>
                    <a:pt x="324" y="8"/>
                    <a:pt x="323" y="8"/>
                  </a:cubicBezTo>
                  <a:cubicBezTo>
                    <a:pt x="324" y="8"/>
                    <a:pt x="322" y="9"/>
                    <a:pt x="323" y="8"/>
                  </a:cubicBezTo>
                  <a:cubicBezTo>
                    <a:pt x="323" y="8"/>
                    <a:pt x="322" y="8"/>
                    <a:pt x="322" y="9"/>
                  </a:cubicBezTo>
                  <a:cubicBezTo>
                    <a:pt x="321" y="9"/>
                    <a:pt x="322" y="9"/>
                    <a:pt x="322" y="10"/>
                  </a:cubicBezTo>
                  <a:cubicBezTo>
                    <a:pt x="320" y="12"/>
                    <a:pt x="321" y="9"/>
                    <a:pt x="320" y="9"/>
                  </a:cubicBezTo>
                  <a:cubicBezTo>
                    <a:pt x="320" y="9"/>
                    <a:pt x="320" y="13"/>
                    <a:pt x="319" y="12"/>
                  </a:cubicBezTo>
                  <a:cubicBezTo>
                    <a:pt x="318" y="11"/>
                    <a:pt x="319" y="10"/>
                    <a:pt x="318" y="11"/>
                  </a:cubicBezTo>
                  <a:cubicBezTo>
                    <a:pt x="318" y="11"/>
                    <a:pt x="317" y="11"/>
                    <a:pt x="317" y="11"/>
                  </a:cubicBezTo>
                  <a:cubicBezTo>
                    <a:pt x="317" y="11"/>
                    <a:pt x="317" y="12"/>
                    <a:pt x="317" y="12"/>
                  </a:cubicBezTo>
                  <a:cubicBezTo>
                    <a:pt x="317" y="12"/>
                    <a:pt x="317" y="11"/>
                    <a:pt x="316" y="11"/>
                  </a:cubicBezTo>
                  <a:cubicBezTo>
                    <a:pt x="316" y="11"/>
                    <a:pt x="314" y="12"/>
                    <a:pt x="314" y="12"/>
                  </a:cubicBezTo>
                  <a:cubicBezTo>
                    <a:pt x="314" y="12"/>
                    <a:pt x="315" y="12"/>
                    <a:pt x="315" y="12"/>
                  </a:cubicBezTo>
                  <a:close/>
                  <a:moveTo>
                    <a:pt x="299" y="21"/>
                  </a:moveTo>
                  <a:cubicBezTo>
                    <a:pt x="299" y="22"/>
                    <a:pt x="299" y="23"/>
                    <a:pt x="300" y="23"/>
                  </a:cubicBezTo>
                  <a:cubicBezTo>
                    <a:pt x="302" y="23"/>
                    <a:pt x="302" y="21"/>
                    <a:pt x="300" y="20"/>
                  </a:cubicBezTo>
                  <a:cubicBezTo>
                    <a:pt x="300" y="20"/>
                    <a:pt x="300" y="21"/>
                    <a:pt x="300" y="21"/>
                  </a:cubicBezTo>
                  <a:cubicBezTo>
                    <a:pt x="300" y="21"/>
                    <a:pt x="299" y="19"/>
                    <a:pt x="299" y="19"/>
                  </a:cubicBezTo>
                  <a:cubicBezTo>
                    <a:pt x="297" y="19"/>
                    <a:pt x="299" y="21"/>
                    <a:pt x="299" y="21"/>
                  </a:cubicBezTo>
                  <a:close/>
                  <a:moveTo>
                    <a:pt x="299" y="25"/>
                  </a:moveTo>
                  <a:cubicBezTo>
                    <a:pt x="299" y="26"/>
                    <a:pt x="298" y="26"/>
                    <a:pt x="298" y="27"/>
                  </a:cubicBezTo>
                  <a:cubicBezTo>
                    <a:pt x="298" y="28"/>
                    <a:pt x="299" y="27"/>
                    <a:pt x="299" y="27"/>
                  </a:cubicBezTo>
                  <a:cubicBezTo>
                    <a:pt x="299" y="26"/>
                    <a:pt x="300" y="24"/>
                    <a:pt x="299" y="25"/>
                  </a:cubicBezTo>
                  <a:cubicBezTo>
                    <a:pt x="299" y="25"/>
                    <a:pt x="299" y="25"/>
                    <a:pt x="299" y="25"/>
                  </a:cubicBezTo>
                  <a:close/>
                  <a:moveTo>
                    <a:pt x="304" y="23"/>
                  </a:moveTo>
                  <a:cubicBezTo>
                    <a:pt x="304" y="23"/>
                    <a:pt x="305" y="22"/>
                    <a:pt x="305" y="22"/>
                  </a:cubicBezTo>
                  <a:cubicBezTo>
                    <a:pt x="305" y="23"/>
                    <a:pt x="305" y="23"/>
                    <a:pt x="305" y="23"/>
                  </a:cubicBezTo>
                  <a:cubicBezTo>
                    <a:pt x="305" y="23"/>
                    <a:pt x="306" y="23"/>
                    <a:pt x="306" y="23"/>
                  </a:cubicBezTo>
                  <a:cubicBezTo>
                    <a:pt x="307" y="23"/>
                    <a:pt x="306" y="20"/>
                    <a:pt x="306" y="20"/>
                  </a:cubicBezTo>
                  <a:cubicBezTo>
                    <a:pt x="304" y="19"/>
                    <a:pt x="304" y="22"/>
                    <a:pt x="304" y="23"/>
                  </a:cubicBezTo>
                  <a:cubicBezTo>
                    <a:pt x="304" y="23"/>
                    <a:pt x="304" y="23"/>
                    <a:pt x="304" y="23"/>
                  </a:cubicBezTo>
                  <a:close/>
                  <a:moveTo>
                    <a:pt x="333" y="4"/>
                  </a:moveTo>
                  <a:cubicBezTo>
                    <a:pt x="332" y="3"/>
                    <a:pt x="333" y="4"/>
                    <a:pt x="333" y="4"/>
                  </a:cubicBezTo>
                  <a:close/>
                  <a:moveTo>
                    <a:pt x="338" y="4"/>
                  </a:moveTo>
                  <a:cubicBezTo>
                    <a:pt x="339" y="4"/>
                    <a:pt x="337" y="5"/>
                    <a:pt x="339" y="6"/>
                  </a:cubicBezTo>
                  <a:cubicBezTo>
                    <a:pt x="338" y="5"/>
                    <a:pt x="342" y="4"/>
                    <a:pt x="342" y="5"/>
                  </a:cubicBezTo>
                  <a:cubicBezTo>
                    <a:pt x="344" y="4"/>
                    <a:pt x="342" y="4"/>
                    <a:pt x="342" y="4"/>
                  </a:cubicBezTo>
                  <a:cubicBezTo>
                    <a:pt x="342" y="4"/>
                    <a:pt x="341" y="4"/>
                    <a:pt x="341" y="4"/>
                  </a:cubicBezTo>
                  <a:cubicBezTo>
                    <a:pt x="341" y="4"/>
                    <a:pt x="341" y="4"/>
                    <a:pt x="341" y="3"/>
                  </a:cubicBezTo>
                  <a:cubicBezTo>
                    <a:pt x="341" y="3"/>
                    <a:pt x="342" y="3"/>
                    <a:pt x="342" y="2"/>
                  </a:cubicBezTo>
                  <a:cubicBezTo>
                    <a:pt x="341" y="2"/>
                    <a:pt x="341" y="2"/>
                    <a:pt x="340" y="2"/>
                  </a:cubicBezTo>
                  <a:cubicBezTo>
                    <a:pt x="340" y="2"/>
                    <a:pt x="340" y="0"/>
                    <a:pt x="339" y="1"/>
                  </a:cubicBezTo>
                  <a:cubicBezTo>
                    <a:pt x="338" y="2"/>
                    <a:pt x="340" y="3"/>
                    <a:pt x="340" y="4"/>
                  </a:cubicBezTo>
                  <a:cubicBezTo>
                    <a:pt x="339" y="3"/>
                    <a:pt x="339" y="2"/>
                    <a:pt x="337" y="3"/>
                  </a:cubicBezTo>
                  <a:cubicBezTo>
                    <a:pt x="336" y="3"/>
                    <a:pt x="337" y="4"/>
                    <a:pt x="338" y="4"/>
                  </a:cubicBezTo>
                  <a:close/>
                  <a:moveTo>
                    <a:pt x="333" y="4"/>
                  </a:moveTo>
                  <a:cubicBezTo>
                    <a:pt x="333" y="4"/>
                    <a:pt x="333" y="4"/>
                    <a:pt x="333" y="4"/>
                  </a:cubicBezTo>
                  <a:cubicBezTo>
                    <a:pt x="334" y="3"/>
                    <a:pt x="333" y="3"/>
                    <a:pt x="333" y="2"/>
                  </a:cubicBezTo>
                  <a:cubicBezTo>
                    <a:pt x="332" y="2"/>
                    <a:pt x="332" y="3"/>
                    <a:pt x="333" y="4"/>
                  </a:cubicBezTo>
                  <a:close/>
                  <a:moveTo>
                    <a:pt x="323" y="15"/>
                  </a:moveTo>
                  <a:cubicBezTo>
                    <a:pt x="323" y="15"/>
                    <a:pt x="323" y="15"/>
                    <a:pt x="323" y="14"/>
                  </a:cubicBezTo>
                  <a:cubicBezTo>
                    <a:pt x="322" y="14"/>
                    <a:pt x="321" y="15"/>
                    <a:pt x="321" y="16"/>
                  </a:cubicBezTo>
                  <a:cubicBezTo>
                    <a:pt x="320" y="17"/>
                    <a:pt x="322" y="18"/>
                    <a:pt x="322" y="16"/>
                  </a:cubicBezTo>
                  <a:cubicBezTo>
                    <a:pt x="323" y="17"/>
                    <a:pt x="321" y="18"/>
                    <a:pt x="322" y="19"/>
                  </a:cubicBezTo>
                  <a:cubicBezTo>
                    <a:pt x="323" y="19"/>
                    <a:pt x="324" y="18"/>
                    <a:pt x="324" y="18"/>
                  </a:cubicBezTo>
                  <a:cubicBezTo>
                    <a:pt x="323" y="18"/>
                    <a:pt x="323" y="18"/>
                    <a:pt x="323" y="18"/>
                  </a:cubicBezTo>
                  <a:cubicBezTo>
                    <a:pt x="323" y="18"/>
                    <a:pt x="325" y="16"/>
                    <a:pt x="325" y="15"/>
                  </a:cubicBezTo>
                  <a:cubicBezTo>
                    <a:pt x="326" y="14"/>
                    <a:pt x="324" y="13"/>
                    <a:pt x="323" y="15"/>
                  </a:cubicBezTo>
                  <a:close/>
                  <a:moveTo>
                    <a:pt x="327" y="5"/>
                  </a:moveTo>
                  <a:cubicBezTo>
                    <a:pt x="327" y="7"/>
                    <a:pt x="330" y="6"/>
                    <a:pt x="329" y="5"/>
                  </a:cubicBezTo>
                  <a:cubicBezTo>
                    <a:pt x="329" y="4"/>
                    <a:pt x="329" y="4"/>
                    <a:pt x="329" y="4"/>
                  </a:cubicBezTo>
                  <a:cubicBezTo>
                    <a:pt x="329" y="4"/>
                    <a:pt x="327" y="3"/>
                    <a:pt x="327" y="5"/>
                  </a:cubicBezTo>
                  <a:close/>
                  <a:moveTo>
                    <a:pt x="326" y="13"/>
                  </a:moveTo>
                  <a:cubicBezTo>
                    <a:pt x="327" y="16"/>
                    <a:pt x="330" y="12"/>
                    <a:pt x="328" y="10"/>
                  </a:cubicBezTo>
                  <a:cubicBezTo>
                    <a:pt x="326" y="9"/>
                    <a:pt x="326" y="11"/>
                    <a:pt x="326" y="12"/>
                  </a:cubicBezTo>
                  <a:cubicBezTo>
                    <a:pt x="326" y="13"/>
                    <a:pt x="326" y="13"/>
                    <a:pt x="326" y="13"/>
                  </a:cubicBezTo>
                  <a:close/>
                  <a:moveTo>
                    <a:pt x="305" y="27"/>
                  </a:moveTo>
                  <a:cubicBezTo>
                    <a:pt x="305" y="27"/>
                    <a:pt x="304" y="29"/>
                    <a:pt x="306" y="28"/>
                  </a:cubicBezTo>
                  <a:cubicBezTo>
                    <a:pt x="306" y="27"/>
                    <a:pt x="305" y="25"/>
                    <a:pt x="305" y="27"/>
                  </a:cubicBezTo>
                  <a:close/>
                  <a:moveTo>
                    <a:pt x="282" y="46"/>
                  </a:moveTo>
                  <a:cubicBezTo>
                    <a:pt x="281" y="47"/>
                    <a:pt x="283" y="48"/>
                    <a:pt x="283" y="46"/>
                  </a:cubicBezTo>
                  <a:cubicBezTo>
                    <a:pt x="284" y="46"/>
                    <a:pt x="283" y="45"/>
                    <a:pt x="283" y="45"/>
                  </a:cubicBezTo>
                  <a:cubicBezTo>
                    <a:pt x="282" y="45"/>
                    <a:pt x="283" y="46"/>
                    <a:pt x="282" y="46"/>
                  </a:cubicBezTo>
                  <a:close/>
                  <a:moveTo>
                    <a:pt x="295" y="22"/>
                  </a:moveTo>
                  <a:cubicBezTo>
                    <a:pt x="296" y="22"/>
                    <a:pt x="296" y="20"/>
                    <a:pt x="296" y="19"/>
                  </a:cubicBezTo>
                  <a:cubicBezTo>
                    <a:pt x="295" y="20"/>
                    <a:pt x="295" y="21"/>
                    <a:pt x="295" y="21"/>
                  </a:cubicBezTo>
                  <a:cubicBezTo>
                    <a:pt x="294" y="21"/>
                    <a:pt x="294" y="22"/>
                    <a:pt x="295" y="22"/>
                  </a:cubicBezTo>
                  <a:close/>
                  <a:moveTo>
                    <a:pt x="285" y="42"/>
                  </a:moveTo>
                  <a:cubicBezTo>
                    <a:pt x="283" y="41"/>
                    <a:pt x="283" y="46"/>
                    <a:pt x="285" y="42"/>
                  </a:cubicBezTo>
                  <a:cubicBezTo>
                    <a:pt x="284" y="42"/>
                    <a:pt x="284" y="42"/>
                    <a:pt x="285" y="42"/>
                  </a:cubicBezTo>
                  <a:close/>
                  <a:moveTo>
                    <a:pt x="275" y="55"/>
                  </a:moveTo>
                  <a:cubicBezTo>
                    <a:pt x="277" y="56"/>
                    <a:pt x="277" y="50"/>
                    <a:pt x="275" y="55"/>
                  </a:cubicBezTo>
                  <a:cubicBezTo>
                    <a:pt x="275" y="55"/>
                    <a:pt x="275" y="54"/>
                    <a:pt x="275" y="55"/>
                  </a:cubicBezTo>
                  <a:close/>
                  <a:moveTo>
                    <a:pt x="277" y="51"/>
                  </a:moveTo>
                  <a:cubicBezTo>
                    <a:pt x="278" y="49"/>
                    <a:pt x="278" y="47"/>
                    <a:pt x="276" y="46"/>
                  </a:cubicBezTo>
                  <a:cubicBezTo>
                    <a:pt x="276" y="46"/>
                    <a:pt x="275" y="47"/>
                    <a:pt x="275" y="47"/>
                  </a:cubicBezTo>
                  <a:cubicBezTo>
                    <a:pt x="275" y="48"/>
                    <a:pt x="276" y="48"/>
                    <a:pt x="275" y="48"/>
                  </a:cubicBezTo>
                  <a:cubicBezTo>
                    <a:pt x="275" y="49"/>
                    <a:pt x="275" y="48"/>
                    <a:pt x="275" y="49"/>
                  </a:cubicBezTo>
                  <a:cubicBezTo>
                    <a:pt x="275" y="49"/>
                    <a:pt x="275" y="50"/>
                    <a:pt x="275" y="50"/>
                  </a:cubicBezTo>
                  <a:cubicBezTo>
                    <a:pt x="273" y="49"/>
                    <a:pt x="274" y="52"/>
                    <a:pt x="273" y="52"/>
                  </a:cubicBezTo>
                  <a:cubicBezTo>
                    <a:pt x="272" y="51"/>
                    <a:pt x="274" y="49"/>
                    <a:pt x="274" y="48"/>
                  </a:cubicBezTo>
                  <a:cubicBezTo>
                    <a:pt x="273" y="48"/>
                    <a:pt x="273" y="49"/>
                    <a:pt x="272" y="48"/>
                  </a:cubicBezTo>
                  <a:cubicBezTo>
                    <a:pt x="272" y="48"/>
                    <a:pt x="273" y="47"/>
                    <a:pt x="273" y="46"/>
                  </a:cubicBezTo>
                  <a:cubicBezTo>
                    <a:pt x="273" y="45"/>
                    <a:pt x="273" y="43"/>
                    <a:pt x="271" y="45"/>
                  </a:cubicBezTo>
                  <a:cubicBezTo>
                    <a:pt x="271" y="45"/>
                    <a:pt x="271" y="48"/>
                    <a:pt x="271" y="47"/>
                  </a:cubicBezTo>
                  <a:cubicBezTo>
                    <a:pt x="271" y="48"/>
                    <a:pt x="271" y="49"/>
                    <a:pt x="271" y="49"/>
                  </a:cubicBezTo>
                  <a:cubicBezTo>
                    <a:pt x="271" y="49"/>
                    <a:pt x="271" y="49"/>
                    <a:pt x="270" y="50"/>
                  </a:cubicBezTo>
                  <a:cubicBezTo>
                    <a:pt x="270" y="50"/>
                    <a:pt x="272" y="51"/>
                    <a:pt x="271" y="51"/>
                  </a:cubicBezTo>
                  <a:cubicBezTo>
                    <a:pt x="271" y="51"/>
                    <a:pt x="271" y="51"/>
                    <a:pt x="270" y="52"/>
                  </a:cubicBezTo>
                  <a:cubicBezTo>
                    <a:pt x="268" y="52"/>
                    <a:pt x="270" y="53"/>
                    <a:pt x="269" y="54"/>
                  </a:cubicBezTo>
                  <a:cubicBezTo>
                    <a:pt x="269" y="54"/>
                    <a:pt x="267" y="57"/>
                    <a:pt x="268" y="57"/>
                  </a:cubicBezTo>
                  <a:cubicBezTo>
                    <a:pt x="268" y="57"/>
                    <a:pt x="271" y="54"/>
                    <a:pt x="271" y="53"/>
                  </a:cubicBezTo>
                  <a:cubicBezTo>
                    <a:pt x="271" y="55"/>
                    <a:pt x="269" y="56"/>
                    <a:pt x="272" y="57"/>
                  </a:cubicBezTo>
                  <a:cubicBezTo>
                    <a:pt x="272" y="57"/>
                    <a:pt x="272" y="55"/>
                    <a:pt x="272" y="54"/>
                  </a:cubicBezTo>
                  <a:cubicBezTo>
                    <a:pt x="273" y="55"/>
                    <a:pt x="273" y="55"/>
                    <a:pt x="273" y="55"/>
                  </a:cubicBezTo>
                  <a:cubicBezTo>
                    <a:pt x="273" y="54"/>
                    <a:pt x="273" y="54"/>
                    <a:pt x="273" y="53"/>
                  </a:cubicBezTo>
                  <a:cubicBezTo>
                    <a:pt x="274" y="54"/>
                    <a:pt x="273" y="55"/>
                    <a:pt x="273" y="55"/>
                  </a:cubicBezTo>
                  <a:cubicBezTo>
                    <a:pt x="274" y="55"/>
                    <a:pt x="274" y="53"/>
                    <a:pt x="275" y="53"/>
                  </a:cubicBezTo>
                  <a:cubicBezTo>
                    <a:pt x="276" y="52"/>
                    <a:pt x="277" y="52"/>
                    <a:pt x="277" y="51"/>
                  </a:cubicBezTo>
                  <a:close/>
                  <a:moveTo>
                    <a:pt x="281" y="42"/>
                  </a:moveTo>
                  <a:cubicBezTo>
                    <a:pt x="282" y="45"/>
                    <a:pt x="282" y="43"/>
                    <a:pt x="282" y="42"/>
                  </a:cubicBezTo>
                  <a:cubicBezTo>
                    <a:pt x="283" y="41"/>
                    <a:pt x="284" y="40"/>
                    <a:pt x="284" y="40"/>
                  </a:cubicBezTo>
                  <a:cubicBezTo>
                    <a:pt x="285" y="40"/>
                    <a:pt x="284" y="41"/>
                    <a:pt x="285" y="41"/>
                  </a:cubicBezTo>
                  <a:cubicBezTo>
                    <a:pt x="285" y="41"/>
                    <a:pt x="286" y="41"/>
                    <a:pt x="286" y="40"/>
                  </a:cubicBezTo>
                  <a:cubicBezTo>
                    <a:pt x="287" y="40"/>
                    <a:pt x="286" y="40"/>
                    <a:pt x="287" y="39"/>
                  </a:cubicBezTo>
                  <a:cubicBezTo>
                    <a:pt x="287" y="39"/>
                    <a:pt x="288" y="36"/>
                    <a:pt x="288" y="35"/>
                  </a:cubicBezTo>
                  <a:cubicBezTo>
                    <a:pt x="288" y="35"/>
                    <a:pt x="287" y="36"/>
                    <a:pt x="287" y="36"/>
                  </a:cubicBezTo>
                  <a:cubicBezTo>
                    <a:pt x="287" y="36"/>
                    <a:pt x="288" y="33"/>
                    <a:pt x="287" y="34"/>
                  </a:cubicBezTo>
                  <a:cubicBezTo>
                    <a:pt x="287" y="34"/>
                    <a:pt x="287" y="35"/>
                    <a:pt x="287" y="35"/>
                  </a:cubicBezTo>
                  <a:cubicBezTo>
                    <a:pt x="286" y="36"/>
                    <a:pt x="287" y="33"/>
                    <a:pt x="287" y="33"/>
                  </a:cubicBezTo>
                  <a:cubicBezTo>
                    <a:pt x="286" y="32"/>
                    <a:pt x="286" y="33"/>
                    <a:pt x="285" y="33"/>
                  </a:cubicBezTo>
                  <a:cubicBezTo>
                    <a:pt x="285" y="33"/>
                    <a:pt x="286" y="34"/>
                    <a:pt x="285" y="34"/>
                  </a:cubicBezTo>
                  <a:cubicBezTo>
                    <a:pt x="285" y="34"/>
                    <a:pt x="285" y="32"/>
                    <a:pt x="284" y="33"/>
                  </a:cubicBezTo>
                  <a:cubicBezTo>
                    <a:pt x="284" y="33"/>
                    <a:pt x="285" y="35"/>
                    <a:pt x="285" y="35"/>
                  </a:cubicBezTo>
                  <a:cubicBezTo>
                    <a:pt x="284" y="35"/>
                    <a:pt x="284" y="33"/>
                    <a:pt x="283" y="34"/>
                  </a:cubicBezTo>
                  <a:cubicBezTo>
                    <a:pt x="283" y="34"/>
                    <a:pt x="283" y="34"/>
                    <a:pt x="283" y="34"/>
                  </a:cubicBezTo>
                  <a:cubicBezTo>
                    <a:pt x="284" y="35"/>
                    <a:pt x="282" y="34"/>
                    <a:pt x="282" y="34"/>
                  </a:cubicBezTo>
                  <a:cubicBezTo>
                    <a:pt x="282" y="35"/>
                    <a:pt x="284" y="35"/>
                    <a:pt x="284" y="36"/>
                  </a:cubicBezTo>
                  <a:cubicBezTo>
                    <a:pt x="284" y="36"/>
                    <a:pt x="283" y="36"/>
                    <a:pt x="283" y="36"/>
                  </a:cubicBezTo>
                  <a:cubicBezTo>
                    <a:pt x="283" y="36"/>
                    <a:pt x="283" y="36"/>
                    <a:pt x="283" y="37"/>
                  </a:cubicBezTo>
                  <a:cubicBezTo>
                    <a:pt x="283" y="37"/>
                    <a:pt x="280" y="36"/>
                    <a:pt x="280" y="37"/>
                  </a:cubicBezTo>
                  <a:cubicBezTo>
                    <a:pt x="280" y="37"/>
                    <a:pt x="282" y="37"/>
                    <a:pt x="282" y="38"/>
                  </a:cubicBezTo>
                  <a:cubicBezTo>
                    <a:pt x="281" y="38"/>
                    <a:pt x="281" y="38"/>
                    <a:pt x="280" y="38"/>
                  </a:cubicBezTo>
                  <a:cubicBezTo>
                    <a:pt x="280" y="38"/>
                    <a:pt x="282" y="39"/>
                    <a:pt x="282" y="39"/>
                  </a:cubicBezTo>
                  <a:cubicBezTo>
                    <a:pt x="282" y="39"/>
                    <a:pt x="280" y="40"/>
                    <a:pt x="280" y="40"/>
                  </a:cubicBezTo>
                  <a:cubicBezTo>
                    <a:pt x="280" y="41"/>
                    <a:pt x="282" y="40"/>
                    <a:pt x="282" y="40"/>
                  </a:cubicBezTo>
                  <a:cubicBezTo>
                    <a:pt x="281" y="41"/>
                    <a:pt x="280" y="41"/>
                    <a:pt x="279" y="42"/>
                  </a:cubicBezTo>
                  <a:cubicBezTo>
                    <a:pt x="279" y="43"/>
                    <a:pt x="281" y="42"/>
                    <a:pt x="281" y="42"/>
                  </a:cubicBezTo>
                  <a:close/>
                  <a:moveTo>
                    <a:pt x="276" y="45"/>
                  </a:moveTo>
                  <a:cubicBezTo>
                    <a:pt x="277" y="45"/>
                    <a:pt x="279" y="47"/>
                    <a:pt x="278" y="45"/>
                  </a:cubicBezTo>
                  <a:cubicBezTo>
                    <a:pt x="278" y="44"/>
                    <a:pt x="277" y="44"/>
                    <a:pt x="276" y="44"/>
                  </a:cubicBezTo>
                  <a:cubicBezTo>
                    <a:pt x="275" y="44"/>
                    <a:pt x="275" y="45"/>
                    <a:pt x="276" y="45"/>
                  </a:cubicBezTo>
                  <a:close/>
                  <a:moveTo>
                    <a:pt x="290" y="33"/>
                  </a:moveTo>
                  <a:cubicBezTo>
                    <a:pt x="292" y="32"/>
                    <a:pt x="293" y="33"/>
                    <a:pt x="293" y="31"/>
                  </a:cubicBezTo>
                  <a:cubicBezTo>
                    <a:pt x="292" y="31"/>
                    <a:pt x="289" y="30"/>
                    <a:pt x="289" y="30"/>
                  </a:cubicBezTo>
                  <a:cubicBezTo>
                    <a:pt x="289" y="31"/>
                    <a:pt x="291" y="31"/>
                    <a:pt x="290" y="32"/>
                  </a:cubicBezTo>
                  <a:cubicBezTo>
                    <a:pt x="290" y="33"/>
                    <a:pt x="289" y="32"/>
                    <a:pt x="289" y="32"/>
                  </a:cubicBezTo>
                  <a:cubicBezTo>
                    <a:pt x="289" y="32"/>
                    <a:pt x="288" y="31"/>
                    <a:pt x="288" y="32"/>
                  </a:cubicBezTo>
                  <a:cubicBezTo>
                    <a:pt x="287" y="33"/>
                    <a:pt x="289" y="34"/>
                    <a:pt x="290" y="33"/>
                  </a:cubicBezTo>
                  <a:close/>
                  <a:moveTo>
                    <a:pt x="293" y="25"/>
                  </a:moveTo>
                  <a:cubicBezTo>
                    <a:pt x="294" y="26"/>
                    <a:pt x="293" y="25"/>
                    <a:pt x="293" y="25"/>
                  </a:cubicBezTo>
                  <a:cubicBezTo>
                    <a:pt x="292" y="26"/>
                    <a:pt x="295" y="28"/>
                    <a:pt x="295" y="28"/>
                  </a:cubicBezTo>
                  <a:cubicBezTo>
                    <a:pt x="296" y="30"/>
                    <a:pt x="299" y="25"/>
                    <a:pt x="299" y="24"/>
                  </a:cubicBezTo>
                  <a:cubicBezTo>
                    <a:pt x="299" y="24"/>
                    <a:pt x="298" y="24"/>
                    <a:pt x="298" y="25"/>
                  </a:cubicBezTo>
                  <a:cubicBezTo>
                    <a:pt x="298" y="25"/>
                    <a:pt x="298" y="23"/>
                    <a:pt x="298" y="23"/>
                  </a:cubicBezTo>
                  <a:cubicBezTo>
                    <a:pt x="297" y="24"/>
                    <a:pt x="297" y="25"/>
                    <a:pt x="297" y="25"/>
                  </a:cubicBezTo>
                  <a:cubicBezTo>
                    <a:pt x="296" y="25"/>
                    <a:pt x="296" y="23"/>
                    <a:pt x="296" y="23"/>
                  </a:cubicBezTo>
                  <a:cubicBezTo>
                    <a:pt x="295" y="23"/>
                    <a:pt x="295" y="24"/>
                    <a:pt x="295" y="24"/>
                  </a:cubicBezTo>
                  <a:cubicBezTo>
                    <a:pt x="295" y="24"/>
                    <a:pt x="293" y="23"/>
                    <a:pt x="293" y="25"/>
                  </a:cubicBezTo>
                  <a:close/>
                  <a:moveTo>
                    <a:pt x="293" y="24"/>
                  </a:moveTo>
                  <a:cubicBezTo>
                    <a:pt x="293" y="24"/>
                    <a:pt x="294" y="24"/>
                    <a:pt x="294" y="23"/>
                  </a:cubicBezTo>
                  <a:cubicBezTo>
                    <a:pt x="294" y="22"/>
                    <a:pt x="293" y="23"/>
                    <a:pt x="293" y="23"/>
                  </a:cubicBezTo>
                  <a:cubicBezTo>
                    <a:pt x="293" y="23"/>
                    <a:pt x="293" y="23"/>
                    <a:pt x="293" y="22"/>
                  </a:cubicBezTo>
                  <a:cubicBezTo>
                    <a:pt x="292" y="22"/>
                    <a:pt x="292" y="24"/>
                    <a:pt x="292" y="25"/>
                  </a:cubicBezTo>
                  <a:cubicBezTo>
                    <a:pt x="293" y="25"/>
                    <a:pt x="293" y="24"/>
                    <a:pt x="293" y="24"/>
                  </a:cubicBezTo>
                  <a:close/>
                  <a:moveTo>
                    <a:pt x="293" y="29"/>
                  </a:moveTo>
                  <a:cubicBezTo>
                    <a:pt x="292" y="31"/>
                    <a:pt x="294" y="30"/>
                    <a:pt x="294" y="30"/>
                  </a:cubicBezTo>
                  <a:cubicBezTo>
                    <a:pt x="295" y="28"/>
                    <a:pt x="293" y="28"/>
                    <a:pt x="293" y="27"/>
                  </a:cubicBezTo>
                  <a:cubicBezTo>
                    <a:pt x="293" y="27"/>
                    <a:pt x="293" y="27"/>
                    <a:pt x="293" y="27"/>
                  </a:cubicBezTo>
                  <a:cubicBezTo>
                    <a:pt x="293" y="27"/>
                    <a:pt x="292" y="27"/>
                    <a:pt x="292" y="28"/>
                  </a:cubicBezTo>
                  <a:cubicBezTo>
                    <a:pt x="293" y="28"/>
                    <a:pt x="293" y="29"/>
                    <a:pt x="293" y="29"/>
                  </a:cubicBezTo>
                  <a:close/>
                  <a:moveTo>
                    <a:pt x="292" y="30"/>
                  </a:moveTo>
                  <a:cubicBezTo>
                    <a:pt x="292" y="30"/>
                    <a:pt x="292" y="28"/>
                    <a:pt x="292" y="28"/>
                  </a:cubicBezTo>
                  <a:cubicBezTo>
                    <a:pt x="291" y="29"/>
                    <a:pt x="291" y="29"/>
                    <a:pt x="291" y="29"/>
                  </a:cubicBezTo>
                  <a:cubicBezTo>
                    <a:pt x="291" y="29"/>
                    <a:pt x="291" y="29"/>
                    <a:pt x="290" y="28"/>
                  </a:cubicBezTo>
                  <a:cubicBezTo>
                    <a:pt x="290" y="28"/>
                    <a:pt x="290" y="29"/>
                    <a:pt x="290" y="29"/>
                  </a:cubicBezTo>
                  <a:cubicBezTo>
                    <a:pt x="289" y="30"/>
                    <a:pt x="291" y="31"/>
                    <a:pt x="292" y="30"/>
                  </a:cubicBezTo>
                  <a:close/>
                  <a:moveTo>
                    <a:pt x="281" y="47"/>
                  </a:moveTo>
                  <a:cubicBezTo>
                    <a:pt x="280" y="46"/>
                    <a:pt x="281" y="47"/>
                    <a:pt x="280" y="47"/>
                  </a:cubicBezTo>
                  <a:cubicBezTo>
                    <a:pt x="279" y="50"/>
                    <a:pt x="283" y="48"/>
                    <a:pt x="281" y="47"/>
                  </a:cubicBezTo>
                  <a:close/>
                  <a:moveTo>
                    <a:pt x="203" y="189"/>
                  </a:moveTo>
                  <a:cubicBezTo>
                    <a:pt x="204" y="188"/>
                    <a:pt x="203" y="186"/>
                    <a:pt x="202" y="188"/>
                  </a:cubicBezTo>
                  <a:cubicBezTo>
                    <a:pt x="202" y="188"/>
                    <a:pt x="203" y="189"/>
                    <a:pt x="203" y="189"/>
                  </a:cubicBezTo>
                  <a:close/>
                  <a:moveTo>
                    <a:pt x="201" y="164"/>
                  </a:moveTo>
                  <a:cubicBezTo>
                    <a:pt x="203" y="164"/>
                    <a:pt x="201" y="165"/>
                    <a:pt x="201" y="165"/>
                  </a:cubicBezTo>
                  <a:cubicBezTo>
                    <a:pt x="203" y="166"/>
                    <a:pt x="203" y="165"/>
                    <a:pt x="205" y="166"/>
                  </a:cubicBezTo>
                  <a:cubicBezTo>
                    <a:pt x="205" y="166"/>
                    <a:pt x="199" y="166"/>
                    <a:pt x="200" y="167"/>
                  </a:cubicBezTo>
                  <a:cubicBezTo>
                    <a:pt x="200" y="168"/>
                    <a:pt x="203" y="167"/>
                    <a:pt x="204" y="167"/>
                  </a:cubicBezTo>
                  <a:cubicBezTo>
                    <a:pt x="202" y="168"/>
                    <a:pt x="203" y="168"/>
                    <a:pt x="202" y="169"/>
                  </a:cubicBezTo>
                  <a:cubicBezTo>
                    <a:pt x="201" y="169"/>
                    <a:pt x="202" y="168"/>
                    <a:pt x="202" y="168"/>
                  </a:cubicBezTo>
                  <a:cubicBezTo>
                    <a:pt x="200" y="168"/>
                    <a:pt x="200" y="168"/>
                    <a:pt x="200" y="169"/>
                  </a:cubicBezTo>
                  <a:cubicBezTo>
                    <a:pt x="200" y="168"/>
                    <a:pt x="201" y="171"/>
                    <a:pt x="201" y="170"/>
                  </a:cubicBezTo>
                  <a:cubicBezTo>
                    <a:pt x="203" y="172"/>
                    <a:pt x="204" y="169"/>
                    <a:pt x="205" y="170"/>
                  </a:cubicBezTo>
                  <a:cubicBezTo>
                    <a:pt x="205" y="169"/>
                    <a:pt x="208" y="170"/>
                    <a:pt x="209" y="170"/>
                  </a:cubicBezTo>
                  <a:cubicBezTo>
                    <a:pt x="210" y="170"/>
                    <a:pt x="209" y="171"/>
                    <a:pt x="210" y="169"/>
                  </a:cubicBezTo>
                  <a:cubicBezTo>
                    <a:pt x="210" y="169"/>
                    <a:pt x="211" y="167"/>
                    <a:pt x="211" y="167"/>
                  </a:cubicBezTo>
                  <a:cubicBezTo>
                    <a:pt x="212" y="168"/>
                    <a:pt x="210" y="168"/>
                    <a:pt x="212" y="169"/>
                  </a:cubicBezTo>
                  <a:cubicBezTo>
                    <a:pt x="212" y="170"/>
                    <a:pt x="215" y="170"/>
                    <a:pt x="215" y="170"/>
                  </a:cubicBezTo>
                  <a:cubicBezTo>
                    <a:pt x="215" y="169"/>
                    <a:pt x="215" y="168"/>
                    <a:pt x="215" y="167"/>
                  </a:cubicBezTo>
                  <a:cubicBezTo>
                    <a:pt x="216" y="167"/>
                    <a:pt x="217" y="165"/>
                    <a:pt x="217" y="166"/>
                  </a:cubicBezTo>
                  <a:cubicBezTo>
                    <a:pt x="217" y="167"/>
                    <a:pt x="216" y="167"/>
                    <a:pt x="216" y="169"/>
                  </a:cubicBezTo>
                  <a:cubicBezTo>
                    <a:pt x="216" y="169"/>
                    <a:pt x="218" y="169"/>
                    <a:pt x="218" y="170"/>
                  </a:cubicBezTo>
                  <a:cubicBezTo>
                    <a:pt x="218" y="170"/>
                    <a:pt x="215" y="171"/>
                    <a:pt x="215" y="171"/>
                  </a:cubicBezTo>
                  <a:cubicBezTo>
                    <a:pt x="214" y="172"/>
                    <a:pt x="214" y="171"/>
                    <a:pt x="214" y="172"/>
                  </a:cubicBezTo>
                  <a:cubicBezTo>
                    <a:pt x="214" y="173"/>
                    <a:pt x="215" y="173"/>
                    <a:pt x="214" y="174"/>
                  </a:cubicBezTo>
                  <a:cubicBezTo>
                    <a:pt x="213" y="173"/>
                    <a:pt x="214" y="173"/>
                    <a:pt x="212" y="173"/>
                  </a:cubicBezTo>
                  <a:cubicBezTo>
                    <a:pt x="212" y="172"/>
                    <a:pt x="214" y="172"/>
                    <a:pt x="213" y="171"/>
                  </a:cubicBezTo>
                  <a:cubicBezTo>
                    <a:pt x="211" y="169"/>
                    <a:pt x="210" y="172"/>
                    <a:pt x="209" y="172"/>
                  </a:cubicBezTo>
                  <a:cubicBezTo>
                    <a:pt x="209" y="172"/>
                    <a:pt x="209" y="172"/>
                    <a:pt x="209" y="172"/>
                  </a:cubicBezTo>
                  <a:cubicBezTo>
                    <a:pt x="209" y="172"/>
                    <a:pt x="209" y="172"/>
                    <a:pt x="208" y="172"/>
                  </a:cubicBezTo>
                  <a:cubicBezTo>
                    <a:pt x="208" y="172"/>
                    <a:pt x="205" y="170"/>
                    <a:pt x="205" y="171"/>
                  </a:cubicBezTo>
                  <a:cubicBezTo>
                    <a:pt x="204" y="171"/>
                    <a:pt x="203" y="172"/>
                    <a:pt x="203" y="172"/>
                  </a:cubicBezTo>
                  <a:cubicBezTo>
                    <a:pt x="202" y="172"/>
                    <a:pt x="202" y="172"/>
                    <a:pt x="202" y="172"/>
                  </a:cubicBezTo>
                  <a:cubicBezTo>
                    <a:pt x="201" y="172"/>
                    <a:pt x="200" y="171"/>
                    <a:pt x="200" y="173"/>
                  </a:cubicBezTo>
                  <a:cubicBezTo>
                    <a:pt x="199" y="173"/>
                    <a:pt x="201" y="175"/>
                    <a:pt x="201" y="175"/>
                  </a:cubicBezTo>
                  <a:cubicBezTo>
                    <a:pt x="201" y="175"/>
                    <a:pt x="203" y="174"/>
                    <a:pt x="203" y="174"/>
                  </a:cubicBezTo>
                  <a:cubicBezTo>
                    <a:pt x="203" y="175"/>
                    <a:pt x="202" y="175"/>
                    <a:pt x="202" y="175"/>
                  </a:cubicBezTo>
                  <a:cubicBezTo>
                    <a:pt x="203" y="175"/>
                    <a:pt x="202" y="177"/>
                    <a:pt x="203" y="177"/>
                  </a:cubicBezTo>
                  <a:cubicBezTo>
                    <a:pt x="203" y="177"/>
                    <a:pt x="204" y="177"/>
                    <a:pt x="203" y="177"/>
                  </a:cubicBezTo>
                  <a:cubicBezTo>
                    <a:pt x="204" y="178"/>
                    <a:pt x="205" y="175"/>
                    <a:pt x="205" y="178"/>
                  </a:cubicBezTo>
                  <a:cubicBezTo>
                    <a:pt x="205" y="180"/>
                    <a:pt x="204" y="180"/>
                    <a:pt x="203" y="180"/>
                  </a:cubicBezTo>
                  <a:cubicBezTo>
                    <a:pt x="203" y="180"/>
                    <a:pt x="201" y="178"/>
                    <a:pt x="202" y="181"/>
                  </a:cubicBezTo>
                  <a:cubicBezTo>
                    <a:pt x="200" y="181"/>
                    <a:pt x="202" y="182"/>
                    <a:pt x="202" y="183"/>
                  </a:cubicBezTo>
                  <a:cubicBezTo>
                    <a:pt x="203" y="183"/>
                    <a:pt x="202" y="184"/>
                    <a:pt x="203" y="183"/>
                  </a:cubicBezTo>
                  <a:cubicBezTo>
                    <a:pt x="204" y="183"/>
                    <a:pt x="204" y="181"/>
                    <a:pt x="205" y="181"/>
                  </a:cubicBezTo>
                  <a:cubicBezTo>
                    <a:pt x="205" y="182"/>
                    <a:pt x="204" y="183"/>
                    <a:pt x="204" y="184"/>
                  </a:cubicBezTo>
                  <a:cubicBezTo>
                    <a:pt x="204" y="184"/>
                    <a:pt x="204" y="183"/>
                    <a:pt x="205" y="183"/>
                  </a:cubicBezTo>
                  <a:cubicBezTo>
                    <a:pt x="205" y="184"/>
                    <a:pt x="204" y="185"/>
                    <a:pt x="205" y="186"/>
                  </a:cubicBezTo>
                  <a:cubicBezTo>
                    <a:pt x="205" y="187"/>
                    <a:pt x="207" y="182"/>
                    <a:pt x="207" y="182"/>
                  </a:cubicBezTo>
                  <a:cubicBezTo>
                    <a:pt x="208" y="182"/>
                    <a:pt x="207" y="181"/>
                    <a:pt x="208" y="180"/>
                  </a:cubicBezTo>
                  <a:cubicBezTo>
                    <a:pt x="208" y="180"/>
                    <a:pt x="208" y="180"/>
                    <a:pt x="209" y="180"/>
                  </a:cubicBezTo>
                  <a:cubicBezTo>
                    <a:pt x="209" y="180"/>
                    <a:pt x="211" y="179"/>
                    <a:pt x="211" y="180"/>
                  </a:cubicBezTo>
                  <a:cubicBezTo>
                    <a:pt x="211" y="181"/>
                    <a:pt x="206" y="182"/>
                    <a:pt x="208" y="184"/>
                  </a:cubicBezTo>
                  <a:cubicBezTo>
                    <a:pt x="208" y="184"/>
                    <a:pt x="208" y="184"/>
                    <a:pt x="208" y="184"/>
                  </a:cubicBezTo>
                  <a:cubicBezTo>
                    <a:pt x="207" y="185"/>
                    <a:pt x="207" y="186"/>
                    <a:pt x="206" y="186"/>
                  </a:cubicBezTo>
                  <a:cubicBezTo>
                    <a:pt x="205" y="188"/>
                    <a:pt x="205" y="187"/>
                    <a:pt x="205" y="189"/>
                  </a:cubicBezTo>
                  <a:cubicBezTo>
                    <a:pt x="206" y="189"/>
                    <a:pt x="206" y="188"/>
                    <a:pt x="206" y="188"/>
                  </a:cubicBezTo>
                  <a:cubicBezTo>
                    <a:pt x="206" y="189"/>
                    <a:pt x="206" y="189"/>
                    <a:pt x="206" y="189"/>
                  </a:cubicBezTo>
                  <a:cubicBezTo>
                    <a:pt x="206" y="189"/>
                    <a:pt x="208" y="188"/>
                    <a:pt x="208" y="188"/>
                  </a:cubicBezTo>
                  <a:cubicBezTo>
                    <a:pt x="208" y="189"/>
                    <a:pt x="206" y="189"/>
                    <a:pt x="206" y="190"/>
                  </a:cubicBezTo>
                  <a:cubicBezTo>
                    <a:pt x="205" y="190"/>
                    <a:pt x="206" y="191"/>
                    <a:pt x="206" y="191"/>
                  </a:cubicBezTo>
                  <a:cubicBezTo>
                    <a:pt x="206" y="190"/>
                    <a:pt x="204" y="191"/>
                    <a:pt x="205" y="191"/>
                  </a:cubicBezTo>
                  <a:cubicBezTo>
                    <a:pt x="205" y="191"/>
                    <a:pt x="204" y="190"/>
                    <a:pt x="204" y="191"/>
                  </a:cubicBezTo>
                  <a:cubicBezTo>
                    <a:pt x="204" y="191"/>
                    <a:pt x="204" y="192"/>
                    <a:pt x="204" y="192"/>
                  </a:cubicBezTo>
                  <a:cubicBezTo>
                    <a:pt x="203" y="192"/>
                    <a:pt x="204" y="192"/>
                    <a:pt x="203" y="192"/>
                  </a:cubicBezTo>
                  <a:cubicBezTo>
                    <a:pt x="203" y="192"/>
                    <a:pt x="203" y="191"/>
                    <a:pt x="202" y="191"/>
                  </a:cubicBezTo>
                  <a:cubicBezTo>
                    <a:pt x="202" y="191"/>
                    <a:pt x="202" y="193"/>
                    <a:pt x="202" y="193"/>
                  </a:cubicBezTo>
                  <a:cubicBezTo>
                    <a:pt x="202" y="194"/>
                    <a:pt x="202" y="194"/>
                    <a:pt x="203" y="194"/>
                  </a:cubicBezTo>
                  <a:cubicBezTo>
                    <a:pt x="203" y="194"/>
                    <a:pt x="202" y="195"/>
                    <a:pt x="203" y="195"/>
                  </a:cubicBezTo>
                  <a:cubicBezTo>
                    <a:pt x="204" y="195"/>
                    <a:pt x="204" y="193"/>
                    <a:pt x="205" y="193"/>
                  </a:cubicBezTo>
                  <a:cubicBezTo>
                    <a:pt x="205" y="193"/>
                    <a:pt x="206" y="193"/>
                    <a:pt x="206" y="193"/>
                  </a:cubicBezTo>
                  <a:cubicBezTo>
                    <a:pt x="207" y="193"/>
                    <a:pt x="207" y="193"/>
                    <a:pt x="208" y="193"/>
                  </a:cubicBezTo>
                  <a:cubicBezTo>
                    <a:pt x="208" y="192"/>
                    <a:pt x="208" y="191"/>
                    <a:pt x="209" y="191"/>
                  </a:cubicBezTo>
                  <a:cubicBezTo>
                    <a:pt x="209" y="192"/>
                    <a:pt x="209" y="192"/>
                    <a:pt x="210" y="192"/>
                  </a:cubicBezTo>
                  <a:cubicBezTo>
                    <a:pt x="208" y="193"/>
                    <a:pt x="206" y="195"/>
                    <a:pt x="209" y="195"/>
                  </a:cubicBezTo>
                  <a:cubicBezTo>
                    <a:pt x="208" y="196"/>
                    <a:pt x="207" y="197"/>
                    <a:pt x="207" y="198"/>
                  </a:cubicBezTo>
                  <a:cubicBezTo>
                    <a:pt x="205" y="198"/>
                    <a:pt x="207" y="199"/>
                    <a:pt x="207" y="199"/>
                  </a:cubicBezTo>
                  <a:cubicBezTo>
                    <a:pt x="207" y="199"/>
                    <a:pt x="206" y="199"/>
                    <a:pt x="207" y="200"/>
                  </a:cubicBezTo>
                  <a:cubicBezTo>
                    <a:pt x="208" y="199"/>
                    <a:pt x="208" y="199"/>
                    <a:pt x="210" y="199"/>
                  </a:cubicBezTo>
                  <a:cubicBezTo>
                    <a:pt x="209" y="200"/>
                    <a:pt x="208" y="199"/>
                    <a:pt x="207" y="200"/>
                  </a:cubicBezTo>
                  <a:cubicBezTo>
                    <a:pt x="207" y="201"/>
                    <a:pt x="208" y="201"/>
                    <a:pt x="208" y="201"/>
                  </a:cubicBezTo>
                  <a:cubicBezTo>
                    <a:pt x="208" y="202"/>
                    <a:pt x="206" y="200"/>
                    <a:pt x="206" y="200"/>
                  </a:cubicBezTo>
                  <a:cubicBezTo>
                    <a:pt x="205" y="200"/>
                    <a:pt x="206" y="200"/>
                    <a:pt x="205" y="201"/>
                  </a:cubicBezTo>
                  <a:cubicBezTo>
                    <a:pt x="204" y="200"/>
                    <a:pt x="205" y="200"/>
                    <a:pt x="205" y="199"/>
                  </a:cubicBezTo>
                  <a:cubicBezTo>
                    <a:pt x="203" y="199"/>
                    <a:pt x="204" y="201"/>
                    <a:pt x="204" y="202"/>
                  </a:cubicBezTo>
                  <a:cubicBezTo>
                    <a:pt x="204" y="203"/>
                    <a:pt x="203" y="204"/>
                    <a:pt x="205" y="205"/>
                  </a:cubicBezTo>
                  <a:cubicBezTo>
                    <a:pt x="205" y="206"/>
                    <a:pt x="206" y="206"/>
                    <a:pt x="206" y="206"/>
                  </a:cubicBezTo>
                  <a:cubicBezTo>
                    <a:pt x="207" y="207"/>
                    <a:pt x="207" y="207"/>
                    <a:pt x="208" y="208"/>
                  </a:cubicBezTo>
                  <a:cubicBezTo>
                    <a:pt x="209" y="209"/>
                    <a:pt x="210" y="209"/>
                    <a:pt x="212" y="209"/>
                  </a:cubicBezTo>
                  <a:cubicBezTo>
                    <a:pt x="212" y="209"/>
                    <a:pt x="211" y="209"/>
                    <a:pt x="211" y="209"/>
                  </a:cubicBezTo>
                  <a:cubicBezTo>
                    <a:pt x="212" y="210"/>
                    <a:pt x="213" y="211"/>
                    <a:pt x="214" y="211"/>
                  </a:cubicBezTo>
                  <a:cubicBezTo>
                    <a:pt x="217" y="212"/>
                    <a:pt x="219" y="212"/>
                    <a:pt x="221" y="209"/>
                  </a:cubicBezTo>
                  <a:cubicBezTo>
                    <a:pt x="221" y="210"/>
                    <a:pt x="220" y="210"/>
                    <a:pt x="222" y="210"/>
                  </a:cubicBezTo>
                  <a:cubicBezTo>
                    <a:pt x="223" y="210"/>
                    <a:pt x="223" y="208"/>
                    <a:pt x="224" y="208"/>
                  </a:cubicBezTo>
                  <a:cubicBezTo>
                    <a:pt x="225" y="207"/>
                    <a:pt x="225" y="207"/>
                    <a:pt x="225" y="206"/>
                  </a:cubicBezTo>
                  <a:cubicBezTo>
                    <a:pt x="226" y="205"/>
                    <a:pt x="228" y="205"/>
                    <a:pt x="228" y="204"/>
                  </a:cubicBezTo>
                  <a:cubicBezTo>
                    <a:pt x="228" y="204"/>
                    <a:pt x="228" y="204"/>
                    <a:pt x="227" y="204"/>
                  </a:cubicBezTo>
                  <a:cubicBezTo>
                    <a:pt x="228" y="203"/>
                    <a:pt x="227" y="203"/>
                    <a:pt x="227" y="203"/>
                  </a:cubicBezTo>
                  <a:cubicBezTo>
                    <a:pt x="228" y="202"/>
                    <a:pt x="228" y="203"/>
                    <a:pt x="228" y="203"/>
                  </a:cubicBezTo>
                  <a:cubicBezTo>
                    <a:pt x="229" y="202"/>
                    <a:pt x="231" y="202"/>
                    <a:pt x="229" y="202"/>
                  </a:cubicBezTo>
                  <a:cubicBezTo>
                    <a:pt x="228" y="200"/>
                    <a:pt x="231" y="201"/>
                    <a:pt x="231" y="200"/>
                  </a:cubicBezTo>
                  <a:cubicBezTo>
                    <a:pt x="232" y="199"/>
                    <a:pt x="230" y="199"/>
                    <a:pt x="231" y="198"/>
                  </a:cubicBezTo>
                  <a:cubicBezTo>
                    <a:pt x="232" y="198"/>
                    <a:pt x="232" y="200"/>
                    <a:pt x="233" y="200"/>
                  </a:cubicBezTo>
                  <a:cubicBezTo>
                    <a:pt x="234" y="200"/>
                    <a:pt x="233" y="199"/>
                    <a:pt x="234" y="199"/>
                  </a:cubicBezTo>
                  <a:cubicBezTo>
                    <a:pt x="234" y="199"/>
                    <a:pt x="234" y="199"/>
                    <a:pt x="235" y="199"/>
                  </a:cubicBezTo>
                  <a:cubicBezTo>
                    <a:pt x="235" y="199"/>
                    <a:pt x="235" y="199"/>
                    <a:pt x="235" y="199"/>
                  </a:cubicBezTo>
                  <a:cubicBezTo>
                    <a:pt x="235" y="199"/>
                    <a:pt x="235" y="199"/>
                    <a:pt x="235" y="199"/>
                  </a:cubicBezTo>
                  <a:cubicBezTo>
                    <a:pt x="236" y="199"/>
                    <a:pt x="236" y="197"/>
                    <a:pt x="236" y="197"/>
                  </a:cubicBezTo>
                  <a:cubicBezTo>
                    <a:pt x="236" y="196"/>
                    <a:pt x="237" y="196"/>
                    <a:pt x="237" y="195"/>
                  </a:cubicBezTo>
                  <a:cubicBezTo>
                    <a:pt x="237" y="194"/>
                    <a:pt x="235" y="192"/>
                    <a:pt x="235" y="192"/>
                  </a:cubicBezTo>
                  <a:cubicBezTo>
                    <a:pt x="236" y="192"/>
                    <a:pt x="235" y="190"/>
                    <a:pt x="236" y="190"/>
                  </a:cubicBezTo>
                  <a:cubicBezTo>
                    <a:pt x="237" y="190"/>
                    <a:pt x="236" y="192"/>
                    <a:pt x="237" y="192"/>
                  </a:cubicBezTo>
                  <a:cubicBezTo>
                    <a:pt x="238" y="192"/>
                    <a:pt x="237" y="190"/>
                    <a:pt x="238" y="190"/>
                  </a:cubicBezTo>
                  <a:cubicBezTo>
                    <a:pt x="238" y="190"/>
                    <a:pt x="238" y="199"/>
                    <a:pt x="240" y="197"/>
                  </a:cubicBezTo>
                  <a:cubicBezTo>
                    <a:pt x="240" y="197"/>
                    <a:pt x="240" y="197"/>
                    <a:pt x="240" y="197"/>
                  </a:cubicBezTo>
                  <a:cubicBezTo>
                    <a:pt x="241" y="197"/>
                    <a:pt x="241" y="197"/>
                    <a:pt x="242" y="197"/>
                  </a:cubicBezTo>
                  <a:cubicBezTo>
                    <a:pt x="242" y="197"/>
                    <a:pt x="242" y="198"/>
                    <a:pt x="242" y="198"/>
                  </a:cubicBezTo>
                  <a:cubicBezTo>
                    <a:pt x="241" y="199"/>
                    <a:pt x="242" y="202"/>
                    <a:pt x="242" y="203"/>
                  </a:cubicBezTo>
                  <a:cubicBezTo>
                    <a:pt x="242" y="204"/>
                    <a:pt x="241" y="208"/>
                    <a:pt x="243" y="207"/>
                  </a:cubicBezTo>
                  <a:cubicBezTo>
                    <a:pt x="243" y="208"/>
                    <a:pt x="243" y="208"/>
                    <a:pt x="243" y="208"/>
                  </a:cubicBezTo>
                  <a:cubicBezTo>
                    <a:pt x="243" y="208"/>
                    <a:pt x="244" y="207"/>
                    <a:pt x="244" y="208"/>
                  </a:cubicBezTo>
                  <a:cubicBezTo>
                    <a:pt x="244" y="208"/>
                    <a:pt x="244" y="209"/>
                    <a:pt x="244" y="209"/>
                  </a:cubicBezTo>
                  <a:cubicBezTo>
                    <a:pt x="245" y="209"/>
                    <a:pt x="245" y="206"/>
                    <a:pt x="246" y="209"/>
                  </a:cubicBezTo>
                  <a:cubicBezTo>
                    <a:pt x="247" y="210"/>
                    <a:pt x="246" y="212"/>
                    <a:pt x="245" y="214"/>
                  </a:cubicBezTo>
                  <a:cubicBezTo>
                    <a:pt x="245" y="214"/>
                    <a:pt x="247" y="220"/>
                    <a:pt x="247" y="220"/>
                  </a:cubicBezTo>
                  <a:cubicBezTo>
                    <a:pt x="247" y="220"/>
                    <a:pt x="247" y="219"/>
                    <a:pt x="247" y="219"/>
                  </a:cubicBezTo>
                  <a:cubicBezTo>
                    <a:pt x="247" y="219"/>
                    <a:pt x="249" y="224"/>
                    <a:pt x="249" y="224"/>
                  </a:cubicBezTo>
                  <a:cubicBezTo>
                    <a:pt x="250" y="226"/>
                    <a:pt x="251" y="227"/>
                    <a:pt x="252" y="229"/>
                  </a:cubicBezTo>
                  <a:cubicBezTo>
                    <a:pt x="252" y="229"/>
                    <a:pt x="255" y="230"/>
                    <a:pt x="253" y="231"/>
                  </a:cubicBezTo>
                  <a:cubicBezTo>
                    <a:pt x="253" y="232"/>
                    <a:pt x="252" y="231"/>
                    <a:pt x="252" y="231"/>
                  </a:cubicBezTo>
                  <a:cubicBezTo>
                    <a:pt x="251" y="232"/>
                    <a:pt x="252" y="232"/>
                    <a:pt x="252" y="233"/>
                  </a:cubicBezTo>
                  <a:cubicBezTo>
                    <a:pt x="253" y="233"/>
                    <a:pt x="253" y="234"/>
                    <a:pt x="252" y="234"/>
                  </a:cubicBezTo>
                  <a:cubicBezTo>
                    <a:pt x="252" y="234"/>
                    <a:pt x="251" y="233"/>
                    <a:pt x="250" y="233"/>
                  </a:cubicBezTo>
                  <a:cubicBezTo>
                    <a:pt x="251" y="236"/>
                    <a:pt x="253" y="238"/>
                    <a:pt x="254" y="240"/>
                  </a:cubicBezTo>
                  <a:cubicBezTo>
                    <a:pt x="254" y="242"/>
                    <a:pt x="253" y="244"/>
                    <a:pt x="256" y="244"/>
                  </a:cubicBezTo>
                  <a:cubicBezTo>
                    <a:pt x="257" y="245"/>
                    <a:pt x="259" y="244"/>
                    <a:pt x="260" y="244"/>
                  </a:cubicBezTo>
                  <a:cubicBezTo>
                    <a:pt x="261" y="244"/>
                    <a:pt x="262" y="245"/>
                    <a:pt x="263" y="243"/>
                  </a:cubicBezTo>
                  <a:cubicBezTo>
                    <a:pt x="264" y="242"/>
                    <a:pt x="262" y="241"/>
                    <a:pt x="262" y="240"/>
                  </a:cubicBezTo>
                  <a:cubicBezTo>
                    <a:pt x="262" y="239"/>
                    <a:pt x="263" y="238"/>
                    <a:pt x="264" y="237"/>
                  </a:cubicBezTo>
                  <a:cubicBezTo>
                    <a:pt x="264" y="237"/>
                    <a:pt x="264" y="236"/>
                    <a:pt x="264" y="236"/>
                  </a:cubicBezTo>
                  <a:cubicBezTo>
                    <a:pt x="264" y="236"/>
                    <a:pt x="265" y="237"/>
                    <a:pt x="265" y="237"/>
                  </a:cubicBezTo>
                  <a:cubicBezTo>
                    <a:pt x="266" y="236"/>
                    <a:pt x="265" y="235"/>
                    <a:pt x="265" y="235"/>
                  </a:cubicBezTo>
                  <a:cubicBezTo>
                    <a:pt x="267" y="235"/>
                    <a:pt x="269" y="235"/>
                    <a:pt x="271" y="235"/>
                  </a:cubicBezTo>
                  <a:cubicBezTo>
                    <a:pt x="271" y="234"/>
                    <a:pt x="272" y="235"/>
                    <a:pt x="273" y="235"/>
                  </a:cubicBezTo>
                  <a:cubicBezTo>
                    <a:pt x="273" y="235"/>
                    <a:pt x="273" y="236"/>
                    <a:pt x="273" y="236"/>
                  </a:cubicBezTo>
                  <a:cubicBezTo>
                    <a:pt x="274" y="236"/>
                    <a:pt x="275" y="231"/>
                    <a:pt x="275" y="230"/>
                  </a:cubicBezTo>
                  <a:cubicBezTo>
                    <a:pt x="276" y="230"/>
                    <a:pt x="276" y="229"/>
                    <a:pt x="277" y="228"/>
                  </a:cubicBezTo>
                  <a:cubicBezTo>
                    <a:pt x="277" y="228"/>
                    <a:pt x="277" y="228"/>
                    <a:pt x="277" y="228"/>
                  </a:cubicBezTo>
                  <a:cubicBezTo>
                    <a:pt x="277" y="228"/>
                    <a:pt x="277" y="228"/>
                    <a:pt x="277" y="227"/>
                  </a:cubicBezTo>
                  <a:cubicBezTo>
                    <a:pt x="277" y="226"/>
                    <a:pt x="277" y="225"/>
                    <a:pt x="277" y="224"/>
                  </a:cubicBezTo>
                  <a:cubicBezTo>
                    <a:pt x="278" y="224"/>
                    <a:pt x="278" y="224"/>
                    <a:pt x="278" y="224"/>
                  </a:cubicBezTo>
                  <a:cubicBezTo>
                    <a:pt x="278" y="223"/>
                    <a:pt x="277" y="223"/>
                    <a:pt x="277" y="223"/>
                  </a:cubicBezTo>
                  <a:cubicBezTo>
                    <a:pt x="277" y="221"/>
                    <a:pt x="278" y="221"/>
                    <a:pt x="278" y="220"/>
                  </a:cubicBezTo>
                  <a:cubicBezTo>
                    <a:pt x="278" y="219"/>
                    <a:pt x="279" y="219"/>
                    <a:pt x="279" y="218"/>
                  </a:cubicBezTo>
                  <a:cubicBezTo>
                    <a:pt x="278" y="218"/>
                    <a:pt x="277" y="218"/>
                    <a:pt x="277" y="217"/>
                  </a:cubicBezTo>
                  <a:cubicBezTo>
                    <a:pt x="277" y="217"/>
                    <a:pt x="279" y="216"/>
                    <a:pt x="279" y="216"/>
                  </a:cubicBezTo>
                  <a:cubicBezTo>
                    <a:pt x="279" y="215"/>
                    <a:pt x="277" y="214"/>
                    <a:pt x="277" y="213"/>
                  </a:cubicBezTo>
                  <a:cubicBezTo>
                    <a:pt x="277" y="213"/>
                    <a:pt x="278" y="213"/>
                    <a:pt x="278" y="213"/>
                  </a:cubicBezTo>
                  <a:cubicBezTo>
                    <a:pt x="278" y="213"/>
                    <a:pt x="277" y="213"/>
                    <a:pt x="278" y="212"/>
                  </a:cubicBezTo>
                  <a:cubicBezTo>
                    <a:pt x="278" y="213"/>
                    <a:pt x="278" y="213"/>
                    <a:pt x="279" y="214"/>
                  </a:cubicBezTo>
                  <a:cubicBezTo>
                    <a:pt x="279" y="214"/>
                    <a:pt x="278" y="210"/>
                    <a:pt x="278" y="209"/>
                  </a:cubicBezTo>
                  <a:cubicBezTo>
                    <a:pt x="278" y="209"/>
                    <a:pt x="279" y="210"/>
                    <a:pt x="279" y="210"/>
                  </a:cubicBezTo>
                  <a:cubicBezTo>
                    <a:pt x="280" y="209"/>
                    <a:pt x="279" y="209"/>
                    <a:pt x="279" y="208"/>
                  </a:cubicBezTo>
                  <a:cubicBezTo>
                    <a:pt x="281" y="208"/>
                    <a:pt x="280" y="207"/>
                    <a:pt x="279" y="207"/>
                  </a:cubicBezTo>
                  <a:cubicBezTo>
                    <a:pt x="279" y="207"/>
                    <a:pt x="277" y="206"/>
                    <a:pt x="277" y="206"/>
                  </a:cubicBezTo>
                  <a:cubicBezTo>
                    <a:pt x="278" y="206"/>
                    <a:pt x="280" y="207"/>
                    <a:pt x="280" y="206"/>
                  </a:cubicBezTo>
                  <a:cubicBezTo>
                    <a:pt x="280" y="205"/>
                    <a:pt x="276" y="204"/>
                    <a:pt x="276" y="204"/>
                  </a:cubicBezTo>
                  <a:cubicBezTo>
                    <a:pt x="276" y="203"/>
                    <a:pt x="279" y="204"/>
                    <a:pt x="280" y="204"/>
                  </a:cubicBezTo>
                  <a:cubicBezTo>
                    <a:pt x="281" y="204"/>
                    <a:pt x="281" y="203"/>
                    <a:pt x="282" y="202"/>
                  </a:cubicBezTo>
                  <a:cubicBezTo>
                    <a:pt x="284" y="205"/>
                    <a:pt x="285" y="198"/>
                    <a:pt x="286" y="197"/>
                  </a:cubicBezTo>
                  <a:cubicBezTo>
                    <a:pt x="286" y="198"/>
                    <a:pt x="285" y="200"/>
                    <a:pt x="286" y="200"/>
                  </a:cubicBezTo>
                  <a:cubicBezTo>
                    <a:pt x="287" y="201"/>
                    <a:pt x="287" y="199"/>
                    <a:pt x="288" y="199"/>
                  </a:cubicBezTo>
                  <a:cubicBezTo>
                    <a:pt x="289" y="198"/>
                    <a:pt x="291" y="197"/>
                    <a:pt x="289" y="195"/>
                  </a:cubicBezTo>
                  <a:cubicBezTo>
                    <a:pt x="288" y="194"/>
                    <a:pt x="287" y="195"/>
                    <a:pt x="286" y="196"/>
                  </a:cubicBezTo>
                  <a:cubicBezTo>
                    <a:pt x="285" y="196"/>
                    <a:pt x="284" y="195"/>
                    <a:pt x="283" y="196"/>
                  </a:cubicBezTo>
                  <a:cubicBezTo>
                    <a:pt x="282" y="195"/>
                    <a:pt x="280" y="192"/>
                    <a:pt x="279" y="193"/>
                  </a:cubicBezTo>
                  <a:cubicBezTo>
                    <a:pt x="279" y="193"/>
                    <a:pt x="280" y="193"/>
                    <a:pt x="280" y="194"/>
                  </a:cubicBezTo>
                  <a:cubicBezTo>
                    <a:pt x="280" y="193"/>
                    <a:pt x="274" y="193"/>
                    <a:pt x="274" y="193"/>
                  </a:cubicBezTo>
                  <a:cubicBezTo>
                    <a:pt x="274" y="192"/>
                    <a:pt x="276" y="193"/>
                    <a:pt x="276" y="193"/>
                  </a:cubicBezTo>
                  <a:cubicBezTo>
                    <a:pt x="277" y="192"/>
                    <a:pt x="278" y="191"/>
                    <a:pt x="277" y="191"/>
                  </a:cubicBezTo>
                  <a:cubicBezTo>
                    <a:pt x="278" y="191"/>
                    <a:pt x="280" y="192"/>
                    <a:pt x="280" y="192"/>
                  </a:cubicBezTo>
                  <a:cubicBezTo>
                    <a:pt x="281" y="191"/>
                    <a:pt x="282" y="192"/>
                    <a:pt x="282" y="192"/>
                  </a:cubicBezTo>
                  <a:cubicBezTo>
                    <a:pt x="283" y="193"/>
                    <a:pt x="284" y="192"/>
                    <a:pt x="284" y="192"/>
                  </a:cubicBezTo>
                  <a:cubicBezTo>
                    <a:pt x="286" y="193"/>
                    <a:pt x="286" y="194"/>
                    <a:pt x="287" y="194"/>
                  </a:cubicBezTo>
                  <a:cubicBezTo>
                    <a:pt x="289" y="195"/>
                    <a:pt x="289" y="193"/>
                    <a:pt x="290" y="193"/>
                  </a:cubicBezTo>
                  <a:cubicBezTo>
                    <a:pt x="291" y="193"/>
                    <a:pt x="294" y="189"/>
                    <a:pt x="295" y="189"/>
                  </a:cubicBezTo>
                  <a:cubicBezTo>
                    <a:pt x="294" y="189"/>
                    <a:pt x="293" y="190"/>
                    <a:pt x="293" y="189"/>
                  </a:cubicBezTo>
                  <a:cubicBezTo>
                    <a:pt x="293" y="188"/>
                    <a:pt x="294" y="189"/>
                    <a:pt x="295" y="188"/>
                  </a:cubicBezTo>
                  <a:cubicBezTo>
                    <a:pt x="295" y="187"/>
                    <a:pt x="294" y="188"/>
                    <a:pt x="294" y="187"/>
                  </a:cubicBezTo>
                  <a:cubicBezTo>
                    <a:pt x="294" y="186"/>
                    <a:pt x="293" y="184"/>
                    <a:pt x="292" y="184"/>
                  </a:cubicBezTo>
                  <a:cubicBezTo>
                    <a:pt x="292" y="184"/>
                    <a:pt x="292" y="185"/>
                    <a:pt x="292" y="185"/>
                  </a:cubicBezTo>
                  <a:cubicBezTo>
                    <a:pt x="292" y="185"/>
                    <a:pt x="291" y="183"/>
                    <a:pt x="291" y="183"/>
                  </a:cubicBezTo>
                  <a:cubicBezTo>
                    <a:pt x="291" y="183"/>
                    <a:pt x="291" y="183"/>
                    <a:pt x="291" y="183"/>
                  </a:cubicBezTo>
                  <a:cubicBezTo>
                    <a:pt x="292" y="182"/>
                    <a:pt x="290" y="182"/>
                    <a:pt x="291" y="182"/>
                  </a:cubicBezTo>
                  <a:cubicBezTo>
                    <a:pt x="291" y="182"/>
                    <a:pt x="291" y="182"/>
                    <a:pt x="291" y="182"/>
                  </a:cubicBezTo>
                  <a:cubicBezTo>
                    <a:pt x="292" y="181"/>
                    <a:pt x="290" y="179"/>
                    <a:pt x="290" y="179"/>
                  </a:cubicBezTo>
                  <a:cubicBezTo>
                    <a:pt x="290" y="180"/>
                    <a:pt x="291" y="182"/>
                    <a:pt x="289" y="181"/>
                  </a:cubicBezTo>
                  <a:cubicBezTo>
                    <a:pt x="289" y="181"/>
                    <a:pt x="289" y="181"/>
                    <a:pt x="289" y="181"/>
                  </a:cubicBezTo>
                  <a:cubicBezTo>
                    <a:pt x="289" y="181"/>
                    <a:pt x="289" y="181"/>
                    <a:pt x="289" y="181"/>
                  </a:cubicBezTo>
                  <a:cubicBezTo>
                    <a:pt x="289" y="180"/>
                    <a:pt x="288" y="179"/>
                    <a:pt x="287" y="179"/>
                  </a:cubicBezTo>
                  <a:cubicBezTo>
                    <a:pt x="287" y="178"/>
                    <a:pt x="287" y="178"/>
                    <a:pt x="286" y="178"/>
                  </a:cubicBezTo>
                  <a:cubicBezTo>
                    <a:pt x="286" y="178"/>
                    <a:pt x="286" y="179"/>
                    <a:pt x="286" y="179"/>
                  </a:cubicBezTo>
                  <a:cubicBezTo>
                    <a:pt x="285" y="179"/>
                    <a:pt x="285" y="178"/>
                    <a:pt x="285" y="178"/>
                  </a:cubicBezTo>
                  <a:cubicBezTo>
                    <a:pt x="285" y="178"/>
                    <a:pt x="285" y="178"/>
                    <a:pt x="285" y="178"/>
                  </a:cubicBezTo>
                  <a:cubicBezTo>
                    <a:pt x="285" y="177"/>
                    <a:pt x="285" y="177"/>
                    <a:pt x="284" y="177"/>
                  </a:cubicBezTo>
                  <a:cubicBezTo>
                    <a:pt x="284" y="177"/>
                    <a:pt x="283" y="178"/>
                    <a:pt x="283" y="177"/>
                  </a:cubicBezTo>
                  <a:cubicBezTo>
                    <a:pt x="282" y="177"/>
                    <a:pt x="283" y="177"/>
                    <a:pt x="283" y="176"/>
                  </a:cubicBezTo>
                  <a:cubicBezTo>
                    <a:pt x="282" y="174"/>
                    <a:pt x="282" y="171"/>
                    <a:pt x="282" y="169"/>
                  </a:cubicBezTo>
                  <a:cubicBezTo>
                    <a:pt x="282" y="168"/>
                    <a:pt x="281" y="164"/>
                    <a:pt x="282" y="164"/>
                  </a:cubicBezTo>
                  <a:cubicBezTo>
                    <a:pt x="283" y="164"/>
                    <a:pt x="282" y="163"/>
                    <a:pt x="283" y="163"/>
                  </a:cubicBezTo>
                  <a:cubicBezTo>
                    <a:pt x="282" y="163"/>
                    <a:pt x="282" y="163"/>
                    <a:pt x="282" y="162"/>
                  </a:cubicBezTo>
                  <a:cubicBezTo>
                    <a:pt x="283" y="162"/>
                    <a:pt x="284" y="164"/>
                    <a:pt x="284" y="163"/>
                  </a:cubicBezTo>
                  <a:cubicBezTo>
                    <a:pt x="285" y="162"/>
                    <a:pt x="284" y="162"/>
                    <a:pt x="284" y="162"/>
                  </a:cubicBezTo>
                  <a:cubicBezTo>
                    <a:pt x="283" y="161"/>
                    <a:pt x="283" y="160"/>
                    <a:pt x="283" y="159"/>
                  </a:cubicBezTo>
                  <a:cubicBezTo>
                    <a:pt x="283" y="157"/>
                    <a:pt x="285" y="156"/>
                    <a:pt x="285" y="154"/>
                  </a:cubicBezTo>
                  <a:cubicBezTo>
                    <a:pt x="284" y="154"/>
                    <a:pt x="282" y="152"/>
                    <a:pt x="283" y="151"/>
                  </a:cubicBezTo>
                  <a:cubicBezTo>
                    <a:pt x="283" y="150"/>
                    <a:pt x="285" y="152"/>
                    <a:pt x="285" y="152"/>
                  </a:cubicBezTo>
                  <a:cubicBezTo>
                    <a:pt x="285" y="152"/>
                    <a:pt x="286" y="151"/>
                    <a:pt x="287" y="151"/>
                  </a:cubicBezTo>
                  <a:cubicBezTo>
                    <a:pt x="287" y="150"/>
                    <a:pt x="287" y="149"/>
                    <a:pt x="287" y="148"/>
                  </a:cubicBezTo>
                  <a:cubicBezTo>
                    <a:pt x="287" y="148"/>
                    <a:pt x="287" y="148"/>
                    <a:pt x="287" y="147"/>
                  </a:cubicBezTo>
                  <a:cubicBezTo>
                    <a:pt x="287" y="146"/>
                    <a:pt x="285" y="145"/>
                    <a:pt x="286" y="144"/>
                  </a:cubicBezTo>
                  <a:cubicBezTo>
                    <a:pt x="287" y="144"/>
                    <a:pt x="287" y="147"/>
                    <a:pt x="288" y="146"/>
                  </a:cubicBezTo>
                  <a:cubicBezTo>
                    <a:pt x="289" y="148"/>
                    <a:pt x="289" y="146"/>
                    <a:pt x="289" y="146"/>
                  </a:cubicBezTo>
                  <a:cubicBezTo>
                    <a:pt x="290" y="145"/>
                    <a:pt x="290" y="147"/>
                    <a:pt x="291" y="146"/>
                  </a:cubicBezTo>
                  <a:cubicBezTo>
                    <a:pt x="292" y="145"/>
                    <a:pt x="290" y="145"/>
                    <a:pt x="290" y="144"/>
                  </a:cubicBezTo>
                  <a:cubicBezTo>
                    <a:pt x="290" y="144"/>
                    <a:pt x="291" y="144"/>
                    <a:pt x="291" y="144"/>
                  </a:cubicBezTo>
                  <a:cubicBezTo>
                    <a:pt x="291" y="144"/>
                    <a:pt x="290" y="144"/>
                    <a:pt x="289" y="144"/>
                  </a:cubicBezTo>
                  <a:cubicBezTo>
                    <a:pt x="290" y="143"/>
                    <a:pt x="293" y="140"/>
                    <a:pt x="294" y="141"/>
                  </a:cubicBezTo>
                  <a:cubicBezTo>
                    <a:pt x="293" y="140"/>
                    <a:pt x="292" y="140"/>
                    <a:pt x="293" y="140"/>
                  </a:cubicBezTo>
                  <a:cubicBezTo>
                    <a:pt x="294" y="139"/>
                    <a:pt x="294" y="141"/>
                    <a:pt x="294" y="141"/>
                  </a:cubicBezTo>
                  <a:cubicBezTo>
                    <a:pt x="295" y="141"/>
                    <a:pt x="294" y="140"/>
                    <a:pt x="295" y="140"/>
                  </a:cubicBezTo>
                  <a:cubicBezTo>
                    <a:pt x="295" y="140"/>
                    <a:pt x="297" y="136"/>
                    <a:pt x="296" y="137"/>
                  </a:cubicBezTo>
                  <a:cubicBezTo>
                    <a:pt x="296" y="137"/>
                    <a:pt x="296" y="137"/>
                    <a:pt x="297" y="137"/>
                  </a:cubicBezTo>
                  <a:cubicBezTo>
                    <a:pt x="297" y="137"/>
                    <a:pt x="297" y="137"/>
                    <a:pt x="298" y="137"/>
                  </a:cubicBezTo>
                  <a:cubicBezTo>
                    <a:pt x="298" y="137"/>
                    <a:pt x="297" y="135"/>
                    <a:pt x="297" y="135"/>
                  </a:cubicBezTo>
                  <a:cubicBezTo>
                    <a:pt x="298" y="135"/>
                    <a:pt x="298" y="137"/>
                    <a:pt x="299" y="137"/>
                  </a:cubicBezTo>
                  <a:cubicBezTo>
                    <a:pt x="299" y="137"/>
                    <a:pt x="300" y="133"/>
                    <a:pt x="301" y="134"/>
                  </a:cubicBezTo>
                  <a:cubicBezTo>
                    <a:pt x="300" y="133"/>
                    <a:pt x="302" y="134"/>
                    <a:pt x="302" y="134"/>
                  </a:cubicBezTo>
                  <a:cubicBezTo>
                    <a:pt x="303" y="134"/>
                    <a:pt x="303" y="133"/>
                    <a:pt x="303" y="133"/>
                  </a:cubicBezTo>
                  <a:cubicBezTo>
                    <a:pt x="303" y="132"/>
                    <a:pt x="304" y="133"/>
                    <a:pt x="304" y="133"/>
                  </a:cubicBezTo>
                  <a:cubicBezTo>
                    <a:pt x="304" y="133"/>
                    <a:pt x="304" y="132"/>
                    <a:pt x="304" y="132"/>
                  </a:cubicBezTo>
                  <a:cubicBezTo>
                    <a:pt x="304" y="132"/>
                    <a:pt x="305" y="132"/>
                    <a:pt x="305" y="132"/>
                  </a:cubicBezTo>
                  <a:cubicBezTo>
                    <a:pt x="305" y="131"/>
                    <a:pt x="305" y="131"/>
                    <a:pt x="306" y="131"/>
                  </a:cubicBezTo>
                  <a:cubicBezTo>
                    <a:pt x="307" y="130"/>
                    <a:pt x="307" y="128"/>
                    <a:pt x="307" y="127"/>
                  </a:cubicBezTo>
                  <a:cubicBezTo>
                    <a:pt x="308" y="125"/>
                    <a:pt x="309" y="124"/>
                    <a:pt x="310" y="123"/>
                  </a:cubicBezTo>
                  <a:cubicBezTo>
                    <a:pt x="310" y="124"/>
                    <a:pt x="311" y="123"/>
                    <a:pt x="311" y="122"/>
                  </a:cubicBezTo>
                  <a:cubicBezTo>
                    <a:pt x="311" y="122"/>
                    <a:pt x="312" y="121"/>
                    <a:pt x="312" y="121"/>
                  </a:cubicBezTo>
                  <a:cubicBezTo>
                    <a:pt x="312" y="121"/>
                    <a:pt x="311" y="121"/>
                    <a:pt x="311" y="121"/>
                  </a:cubicBezTo>
                  <a:cubicBezTo>
                    <a:pt x="311" y="122"/>
                    <a:pt x="311" y="120"/>
                    <a:pt x="311" y="120"/>
                  </a:cubicBezTo>
                  <a:cubicBezTo>
                    <a:pt x="311" y="120"/>
                    <a:pt x="311" y="119"/>
                    <a:pt x="310" y="120"/>
                  </a:cubicBezTo>
                  <a:cubicBezTo>
                    <a:pt x="310" y="119"/>
                    <a:pt x="308" y="118"/>
                    <a:pt x="309" y="117"/>
                  </a:cubicBezTo>
                  <a:cubicBezTo>
                    <a:pt x="309" y="117"/>
                    <a:pt x="309" y="118"/>
                    <a:pt x="310" y="118"/>
                  </a:cubicBezTo>
                  <a:cubicBezTo>
                    <a:pt x="310" y="117"/>
                    <a:pt x="310" y="116"/>
                    <a:pt x="309" y="116"/>
                  </a:cubicBezTo>
                  <a:cubicBezTo>
                    <a:pt x="309" y="116"/>
                    <a:pt x="308" y="116"/>
                    <a:pt x="308" y="116"/>
                  </a:cubicBezTo>
                  <a:cubicBezTo>
                    <a:pt x="308" y="115"/>
                    <a:pt x="308" y="115"/>
                    <a:pt x="309" y="116"/>
                  </a:cubicBezTo>
                  <a:cubicBezTo>
                    <a:pt x="309" y="115"/>
                    <a:pt x="309" y="114"/>
                    <a:pt x="310" y="114"/>
                  </a:cubicBezTo>
                  <a:cubicBezTo>
                    <a:pt x="310" y="113"/>
                    <a:pt x="310" y="113"/>
                    <a:pt x="311" y="113"/>
                  </a:cubicBezTo>
                  <a:cubicBezTo>
                    <a:pt x="311" y="112"/>
                    <a:pt x="311" y="112"/>
                    <a:pt x="311" y="112"/>
                  </a:cubicBezTo>
                  <a:cubicBezTo>
                    <a:pt x="312" y="112"/>
                    <a:pt x="312" y="110"/>
                    <a:pt x="312" y="110"/>
                  </a:cubicBezTo>
                  <a:cubicBezTo>
                    <a:pt x="312" y="109"/>
                    <a:pt x="309" y="107"/>
                    <a:pt x="310" y="107"/>
                  </a:cubicBezTo>
                  <a:cubicBezTo>
                    <a:pt x="311" y="107"/>
                    <a:pt x="310" y="107"/>
                    <a:pt x="311" y="107"/>
                  </a:cubicBezTo>
                  <a:cubicBezTo>
                    <a:pt x="312" y="107"/>
                    <a:pt x="313" y="106"/>
                    <a:pt x="314" y="106"/>
                  </a:cubicBezTo>
                  <a:cubicBezTo>
                    <a:pt x="314" y="106"/>
                    <a:pt x="315" y="106"/>
                    <a:pt x="315" y="106"/>
                  </a:cubicBezTo>
                  <a:cubicBezTo>
                    <a:pt x="315" y="105"/>
                    <a:pt x="314" y="105"/>
                    <a:pt x="314" y="104"/>
                  </a:cubicBezTo>
                  <a:cubicBezTo>
                    <a:pt x="315" y="104"/>
                    <a:pt x="314" y="105"/>
                    <a:pt x="315" y="104"/>
                  </a:cubicBezTo>
                  <a:cubicBezTo>
                    <a:pt x="315" y="103"/>
                    <a:pt x="313" y="102"/>
                    <a:pt x="313" y="101"/>
                  </a:cubicBezTo>
                  <a:cubicBezTo>
                    <a:pt x="314" y="101"/>
                    <a:pt x="315" y="104"/>
                    <a:pt x="317" y="104"/>
                  </a:cubicBezTo>
                  <a:cubicBezTo>
                    <a:pt x="317" y="103"/>
                    <a:pt x="316" y="103"/>
                    <a:pt x="316" y="103"/>
                  </a:cubicBezTo>
                  <a:cubicBezTo>
                    <a:pt x="317" y="103"/>
                    <a:pt x="317" y="101"/>
                    <a:pt x="316" y="101"/>
                  </a:cubicBezTo>
                  <a:cubicBezTo>
                    <a:pt x="317" y="100"/>
                    <a:pt x="317" y="99"/>
                    <a:pt x="318" y="99"/>
                  </a:cubicBezTo>
                  <a:cubicBezTo>
                    <a:pt x="318" y="99"/>
                    <a:pt x="319" y="100"/>
                    <a:pt x="319" y="100"/>
                  </a:cubicBezTo>
                  <a:cubicBezTo>
                    <a:pt x="319" y="100"/>
                    <a:pt x="319" y="99"/>
                    <a:pt x="319" y="98"/>
                  </a:cubicBezTo>
                  <a:cubicBezTo>
                    <a:pt x="320" y="98"/>
                    <a:pt x="322" y="101"/>
                    <a:pt x="322" y="102"/>
                  </a:cubicBezTo>
                  <a:cubicBezTo>
                    <a:pt x="323" y="101"/>
                    <a:pt x="322" y="100"/>
                    <a:pt x="323" y="99"/>
                  </a:cubicBezTo>
                  <a:cubicBezTo>
                    <a:pt x="323" y="99"/>
                    <a:pt x="323" y="100"/>
                    <a:pt x="323" y="100"/>
                  </a:cubicBezTo>
                  <a:cubicBezTo>
                    <a:pt x="323" y="100"/>
                    <a:pt x="323" y="100"/>
                    <a:pt x="323" y="100"/>
                  </a:cubicBezTo>
                  <a:cubicBezTo>
                    <a:pt x="323" y="100"/>
                    <a:pt x="324" y="100"/>
                    <a:pt x="324" y="100"/>
                  </a:cubicBezTo>
                  <a:cubicBezTo>
                    <a:pt x="324" y="100"/>
                    <a:pt x="324" y="100"/>
                    <a:pt x="324" y="99"/>
                  </a:cubicBezTo>
                  <a:cubicBezTo>
                    <a:pt x="324" y="99"/>
                    <a:pt x="325" y="99"/>
                    <a:pt x="325" y="100"/>
                  </a:cubicBezTo>
                  <a:cubicBezTo>
                    <a:pt x="325" y="100"/>
                    <a:pt x="325" y="100"/>
                    <a:pt x="325" y="100"/>
                  </a:cubicBezTo>
                  <a:cubicBezTo>
                    <a:pt x="326" y="100"/>
                    <a:pt x="326" y="99"/>
                    <a:pt x="326" y="100"/>
                  </a:cubicBezTo>
                  <a:cubicBezTo>
                    <a:pt x="326" y="100"/>
                    <a:pt x="327" y="101"/>
                    <a:pt x="327" y="101"/>
                  </a:cubicBezTo>
                  <a:cubicBezTo>
                    <a:pt x="328" y="100"/>
                    <a:pt x="328" y="100"/>
                    <a:pt x="330" y="100"/>
                  </a:cubicBezTo>
                  <a:cubicBezTo>
                    <a:pt x="330" y="100"/>
                    <a:pt x="331" y="100"/>
                    <a:pt x="331" y="101"/>
                  </a:cubicBezTo>
                  <a:cubicBezTo>
                    <a:pt x="331" y="100"/>
                    <a:pt x="331" y="100"/>
                    <a:pt x="331" y="100"/>
                  </a:cubicBezTo>
                  <a:cubicBezTo>
                    <a:pt x="331" y="100"/>
                    <a:pt x="331" y="100"/>
                    <a:pt x="331" y="100"/>
                  </a:cubicBezTo>
                  <a:cubicBezTo>
                    <a:pt x="332" y="100"/>
                    <a:pt x="332" y="98"/>
                    <a:pt x="333" y="98"/>
                  </a:cubicBezTo>
                  <a:cubicBezTo>
                    <a:pt x="332" y="99"/>
                    <a:pt x="332" y="99"/>
                    <a:pt x="332" y="101"/>
                  </a:cubicBezTo>
                  <a:cubicBezTo>
                    <a:pt x="332" y="101"/>
                    <a:pt x="333" y="102"/>
                    <a:pt x="333" y="103"/>
                  </a:cubicBezTo>
                  <a:cubicBezTo>
                    <a:pt x="334" y="102"/>
                    <a:pt x="337" y="104"/>
                    <a:pt x="337" y="106"/>
                  </a:cubicBezTo>
                  <a:cubicBezTo>
                    <a:pt x="337" y="106"/>
                    <a:pt x="337" y="107"/>
                    <a:pt x="337" y="107"/>
                  </a:cubicBezTo>
                  <a:cubicBezTo>
                    <a:pt x="337" y="108"/>
                    <a:pt x="337" y="109"/>
                    <a:pt x="337" y="109"/>
                  </a:cubicBezTo>
                  <a:cubicBezTo>
                    <a:pt x="337" y="110"/>
                    <a:pt x="336" y="110"/>
                    <a:pt x="336" y="111"/>
                  </a:cubicBezTo>
                  <a:cubicBezTo>
                    <a:pt x="336" y="111"/>
                    <a:pt x="337" y="112"/>
                    <a:pt x="337" y="113"/>
                  </a:cubicBezTo>
                  <a:cubicBezTo>
                    <a:pt x="338" y="113"/>
                    <a:pt x="338" y="113"/>
                    <a:pt x="337" y="113"/>
                  </a:cubicBezTo>
                  <a:cubicBezTo>
                    <a:pt x="334" y="113"/>
                    <a:pt x="338" y="114"/>
                    <a:pt x="337" y="115"/>
                  </a:cubicBezTo>
                  <a:cubicBezTo>
                    <a:pt x="336" y="116"/>
                    <a:pt x="336" y="115"/>
                    <a:pt x="335" y="115"/>
                  </a:cubicBezTo>
                  <a:cubicBezTo>
                    <a:pt x="335" y="115"/>
                    <a:pt x="333" y="115"/>
                    <a:pt x="333" y="115"/>
                  </a:cubicBezTo>
                  <a:cubicBezTo>
                    <a:pt x="333" y="115"/>
                    <a:pt x="333" y="116"/>
                    <a:pt x="332" y="116"/>
                  </a:cubicBezTo>
                  <a:cubicBezTo>
                    <a:pt x="332" y="115"/>
                    <a:pt x="331" y="118"/>
                    <a:pt x="332" y="117"/>
                  </a:cubicBezTo>
                  <a:cubicBezTo>
                    <a:pt x="331" y="118"/>
                    <a:pt x="331" y="119"/>
                    <a:pt x="330" y="120"/>
                  </a:cubicBezTo>
                  <a:cubicBezTo>
                    <a:pt x="330" y="120"/>
                    <a:pt x="330" y="120"/>
                    <a:pt x="330" y="121"/>
                  </a:cubicBezTo>
                  <a:cubicBezTo>
                    <a:pt x="330" y="121"/>
                    <a:pt x="330" y="121"/>
                    <a:pt x="330" y="121"/>
                  </a:cubicBezTo>
                  <a:cubicBezTo>
                    <a:pt x="329" y="122"/>
                    <a:pt x="328" y="123"/>
                    <a:pt x="328" y="123"/>
                  </a:cubicBezTo>
                  <a:cubicBezTo>
                    <a:pt x="327" y="124"/>
                    <a:pt x="327" y="124"/>
                    <a:pt x="327" y="125"/>
                  </a:cubicBezTo>
                  <a:cubicBezTo>
                    <a:pt x="327" y="125"/>
                    <a:pt x="326" y="126"/>
                    <a:pt x="325" y="127"/>
                  </a:cubicBezTo>
                  <a:cubicBezTo>
                    <a:pt x="325" y="127"/>
                    <a:pt x="325" y="128"/>
                    <a:pt x="325" y="128"/>
                  </a:cubicBezTo>
                  <a:cubicBezTo>
                    <a:pt x="324" y="128"/>
                    <a:pt x="324" y="128"/>
                    <a:pt x="324" y="128"/>
                  </a:cubicBezTo>
                  <a:cubicBezTo>
                    <a:pt x="324" y="128"/>
                    <a:pt x="324" y="129"/>
                    <a:pt x="324" y="129"/>
                  </a:cubicBezTo>
                  <a:cubicBezTo>
                    <a:pt x="323" y="130"/>
                    <a:pt x="323" y="130"/>
                    <a:pt x="323" y="130"/>
                  </a:cubicBezTo>
                  <a:cubicBezTo>
                    <a:pt x="322" y="131"/>
                    <a:pt x="321" y="132"/>
                    <a:pt x="320" y="132"/>
                  </a:cubicBezTo>
                  <a:cubicBezTo>
                    <a:pt x="320" y="133"/>
                    <a:pt x="320" y="135"/>
                    <a:pt x="319" y="133"/>
                  </a:cubicBezTo>
                  <a:cubicBezTo>
                    <a:pt x="319" y="133"/>
                    <a:pt x="319" y="133"/>
                    <a:pt x="319" y="133"/>
                  </a:cubicBezTo>
                  <a:cubicBezTo>
                    <a:pt x="318" y="134"/>
                    <a:pt x="318" y="134"/>
                    <a:pt x="318" y="135"/>
                  </a:cubicBezTo>
                  <a:cubicBezTo>
                    <a:pt x="318" y="135"/>
                    <a:pt x="317" y="137"/>
                    <a:pt x="317" y="137"/>
                  </a:cubicBezTo>
                  <a:cubicBezTo>
                    <a:pt x="314" y="137"/>
                    <a:pt x="317" y="137"/>
                    <a:pt x="317" y="139"/>
                  </a:cubicBezTo>
                  <a:cubicBezTo>
                    <a:pt x="317" y="139"/>
                    <a:pt x="314" y="142"/>
                    <a:pt x="314" y="142"/>
                  </a:cubicBezTo>
                  <a:cubicBezTo>
                    <a:pt x="314" y="142"/>
                    <a:pt x="314" y="140"/>
                    <a:pt x="314" y="140"/>
                  </a:cubicBezTo>
                  <a:cubicBezTo>
                    <a:pt x="313" y="140"/>
                    <a:pt x="311" y="141"/>
                    <a:pt x="311" y="140"/>
                  </a:cubicBezTo>
                  <a:cubicBezTo>
                    <a:pt x="311" y="141"/>
                    <a:pt x="312" y="143"/>
                    <a:pt x="312" y="143"/>
                  </a:cubicBezTo>
                  <a:cubicBezTo>
                    <a:pt x="312" y="143"/>
                    <a:pt x="311" y="143"/>
                    <a:pt x="311" y="143"/>
                  </a:cubicBezTo>
                  <a:cubicBezTo>
                    <a:pt x="310" y="144"/>
                    <a:pt x="311" y="146"/>
                    <a:pt x="309" y="146"/>
                  </a:cubicBezTo>
                  <a:cubicBezTo>
                    <a:pt x="309" y="146"/>
                    <a:pt x="309" y="147"/>
                    <a:pt x="308" y="147"/>
                  </a:cubicBezTo>
                  <a:cubicBezTo>
                    <a:pt x="308" y="147"/>
                    <a:pt x="309" y="148"/>
                    <a:pt x="309" y="148"/>
                  </a:cubicBezTo>
                  <a:cubicBezTo>
                    <a:pt x="308" y="149"/>
                    <a:pt x="308" y="149"/>
                    <a:pt x="308" y="150"/>
                  </a:cubicBezTo>
                  <a:cubicBezTo>
                    <a:pt x="309" y="150"/>
                    <a:pt x="308" y="150"/>
                    <a:pt x="309" y="151"/>
                  </a:cubicBezTo>
                  <a:cubicBezTo>
                    <a:pt x="309" y="151"/>
                    <a:pt x="308" y="154"/>
                    <a:pt x="309" y="153"/>
                  </a:cubicBezTo>
                  <a:cubicBezTo>
                    <a:pt x="310" y="154"/>
                    <a:pt x="310" y="153"/>
                    <a:pt x="310" y="155"/>
                  </a:cubicBezTo>
                  <a:cubicBezTo>
                    <a:pt x="310" y="155"/>
                    <a:pt x="310" y="154"/>
                    <a:pt x="310" y="154"/>
                  </a:cubicBezTo>
                  <a:cubicBezTo>
                    <a:pt x="310" y="155"/>
                    <a:pt x="310" y="157"/>
                    <a:pt x="309" y="158"/>
                  </a:cubicBezTo>
                  <a:cubicBezTo>
                    <a:pt x="309" y="158"/>
                    <a:pt x="312" y="162"/>
                    <a:pt x="311" y="163"/>
                  </a:cubicBezTo>
                  <a:cubicBezTo>
                    <a:pt x="311" y="164"/>
                    <a:pt x="311" y="164"/>
                    <a:pt x="311" y="164"/>
                  </a:cubicBezTo>
                  <a:cubicBezTo>
                    <a:pt x="311" y="164"/>
                    <a:pt x="312" y="164"/>
                    <a:pt x="312" y="164"/>
                  </a:cubicBezTo>
                  <a:cubicBezTo>
                    <a:pt x="311" y="163"/>
                    <a:pt x="311" y="166"/>
                    <a:pt x="311" y="165"/>
                  </a:cubicBezTo>
                  <a:cubicBezTo>
                    <a:pt x="311" y="166"/>
                    <a:pt x="311" y="165"/>
                    <a:pt x="311" y="166"/>
                  </a:cubicBezTo>
                  <a:cubicBezTo>
                    <a:pt x="311" y="166"/>
                    <a:pt x="311" y="166"/>
                    <a:pt x="311" y="166"/>
                  </a:cubicBezTo>
                  <a:cubicBezTo>
                    <a:pt x="311" y="166"/>
                    <a:pt x="311" y="169"/>
                    <a:pt x="311" y="169"/>
                  </a:cubicBezTo>
                  <a:cubicBezTo>
                    <a:pt x="311" y="170"/>
                    <a:pt x="310" y="170"/>
                    <a:pt x="310" y="169"/>
                  </a:cubicBezTo>
                  <a:cubicBezTo>
                    <a:pt x="310" y="170"/>
                    <a:pt x="311" y="171"/>
                    <a:pt x="311" y="171"/>
                  </a:cubicBezTo>
                  <a:cubicBezTo>
                    <a:pt x="311" y="172"/>
                    <a:pt x="310" y="171"/>
                    <a:pt x="310" y="172"/>
                  </a:cubicBezTo>
                  <a:cubicBezTo>
                    <a:pt x="310" y="173"/>
                    <a:pt x="310" y="174"/>
                    <a:pt x="310" y="175"/>
                  </a:cubicBezTo>
                  <a:cubicBezTo>
                    <a:pt x="310" y="175"/>
                    <a:pt x="311" y="176"/>
                    <a:pt x="311" y="176"/>
                  </a:cubicBezTo>
                  <a:cubicBezTo>
                    <a:pt x="310" y="177"/>
                    <a:pt x="310" y="177"/>
                    <a:pt x="310" y="177"/>
                  </a:cubicBezTo>
                  <a:cubicBezTo>
                    <a:pt x="310" y="177"/>
                    <a:pt x="310" y="177"/>
                    <a:pt x="310" y="177"/>
                  </a:cubicBezTo>
                  <a:cubicBezTo>
                    <a:pt x="310" y="177"/>
                    <a:pt x="311" y="179"/>
                    <a:pt x="311" y="179"/>
                  </a:cubicBezTo>
                  <a:cubicBezTo>
                    <a:pt x="312" y="179"/>
                    <a:pt x="313" y="176"/>
                    <a:pt x="313" y="179"/>
                  </a:cubicBezTo>
                  <a:cubicBezTo>
                    <a:pt x="313" y="179"/>
                    <a:pt x="314" y="179"/>
                    <a:pt x="314" y="180"/>
                  </a:cubicBezTo>
                  <a:cubicBezTo>
                    <a:pt x="315" y="180"/>
                    <a:pt x="316" y="180"/>
                    <a:pt x="316" y="181"/>
                  </a:cubicBezTo>
                  <a:cubicBezTo>
                    <a:pt x="316" y="181"/>
                    <a:pt x="318" y="181"/>
                    <a:pt x="318" y="181"/>
                  </a:cubicBezTo>
                  <a:cubicBezTo>
                    <a:pt x="318" y="181"/>
                    <a:pt x="317" y="182"/>
                    <a:pt x="318" y="182"/>
                  </a:cubicBezTo>
                  <a:cubicBezTo>
                    <a:pt x="318" y="183"/>
                    <a:pt x="319" y="182"/>
                    <a:pt x="319" y="182"/>
                  </a:cubicBezTo>
                  <a:cubicBezTo>
                    <a:pt x="319" y="182"/>
                    <a:pt x="319" y="182"/>
                    <a:pt x="318" y="183"/>
                  </a:cubicBezTo>
                  <a:cubicBezTo>
                    <a:pt x="318" y="183"/>
                    <a:pt x="321" y="182"/>
                    <a:pt x="321" y="181"/>
                  </a:cubicBezTo>
                  <a:cubicBezTo>
                    <a:pt x="322" y="182"/>
                    <a:pt x="320" y="183"/>
                    <a:pt x="321" y="185"/>
                  </a:cubicBezTo>
                  <a:cubicBezTo>
                    <a:pt x="321" y="185"/>
                    <a:pt x="323" y="185"/>
                    <a:pt x="323" y="186"/>
                  </a:cubicBezTo>
                  <a:cubicBezTo>
                    <a:pt x="323" y="186"/>
                    <a:pt x="321" y="189"/>
                    <a:pt x="321" y="188"/>
                  </a:cubicBezTo>
                  <a:cubicBezTo>
                    <a:pt x="322" y="190"/>
                    <a:pt x="324" y="185"/>
                    <a:pt x="325" y="185"/>
                  </a:cubicBezTo>
                  <a:cubicBezTo>
                    <a:pt x="324" y="187"/>
                    <a:pt x="328" y="186"/>
                    <a:pt x="329" y="185"/>
                  </a:cubicBezTo>
                  <a:cubicBezTo>
                    <a:pt x="329" y="186"/>
                    <a:pt x="329" y="185"/>
                    <a:pt x="330" y="185"/>
                  </a:cubicBezTo>
                  <a:cubicBezTo>
                    <a:pt x="330" y="185"/>
                    <a:pt x="330" y="186"/>
                    <a:pt x="330" y="186"/>
                  </a:cubicBezTo>
                  <a:cubicBezTo>
                    <a:pt x="331" y="186"/>
                    <a:pt x="331" y="186"/>
                    <a:pt x="331" y="185"/>
                  </a:cubicBezTo>
                  <a:cubicBezTo>
                    <a:pt x="331" y="187"/>
                    <a:pt x="332" y="184"/>
                    <a:pt x="332" y="184"/>
                  </a:cubicBezTo>
                  <a:cubicBezTo>
                    <a:pt x="332" y="185"/>
                    <a:pt x="333" y="184"/>
                    <a:pt x="333" y="183"/>
                  </a:cubicBezTo>
                  <a:cubicBezTo>
                    <a:pt x="333" y="184"/>
                    <a:pt x="334" y="184"/>
                    <a:pt x="335" y="184"/>
                  </a:cubicBezTo>
                  <a:cubicBezTo>
                    <a:pt x="335" y="184"/>
                    <a:pt x="335" y="183"/>
                    <a:pt x="335" y="183"/>
                  </a:cubicBezTo>
                  <a:cubicBezTo>
                    <a:pt x="336" y="184"/>
                    <a:pt x="339" y="182"/>
                    <a:pt x="340" y="182"/>
                  </a:cubicBezTo>
                  <a:cubicBezTo>
                    <a:pt x="340" y="182"/>
                    <a:pt x="340" y="182"/>
                    <a:pt x="341" y="182"/>
                  </a:cubicBezTo>
                  <a:cubicBezTo>
                    <a:pt x="341" y="182"/>
                    <a:pt x="340" y="181"/>
                    <a:pt x="340" y="181"/>
                  </a:cubicBezTo>
                  <a:cubicBezTo>
                    <a:pt x="341" y="181"/>
                    <a:pt x="341" y="181"/>
                    <a:pt x="342" y="182"/>
                  </a:cubicBezTo>
                  <a:cubicBezTo>
                    <a:pt x="342" y="181"/>
                    <a:pt x="341" y="180"/>
                    <a:pt x="341" y="180"/>
                  </a:cubicBezTo>
                  <a:cubicBezTo>
                    <a:pt x="342" y="180"/>
                    <a:pt x="342" y="181"/>
                    <a:pt x="343" y="180"/>
                  </a:cubicBezTo>
                  <a:cubicBezTo>
                    <a:pt x="343" y="180"/>
                    <a:pt x="344" y="181"/>
                    <a:pt x="344" y="181"/>
                  </a:cubicBezTo>
                  <a:cubicBezTo>
                    <a:pt x="345" y="180"/>
                    <a:pt x="344" y="180"/>
                    <a:pt x="345" y="181"/>
                  </a:cubicBezTo>
                  <a:cubicBezTo>
                    <a:pt x="345" y="181"/>
                    <a:pt x="347" y="180"/>
                    <a:pt x="347" y="180"/>
                  </a:cubicBezTo>
                  <a:cubicBezTo>
                    <a:pt x="347" y="180"/>
                    <a:pt x="348" y="180"/>
                    <a:pt x="348" y="180"/>
                  </a:cubicBezTo>
                  <a:cubicBezTo>
                    <a:pt x="348" y="177"/>
                    <a:pt x="351" y="180"/>
                    <a:pt x="353" y="179"/>
                  </a:cubicBezTo>
                  <a:cubicBezTo>
                    <a:pt x="353" y="179"/>
                    <a:pt x="353" y="178"/>
                    <a:pt x="354" y="179"/>
                  </a:cubicBezTo>
                  <a:cubicBezTo>
                    <a:pt x="356" y="174"/>
                    <a:pt x="361" y="171"/>
                    <a:pt x="364" y="167"/>
                  </a:cubicBezTo>
                  <a:cubicBezTo>
                    <a:pt x="367" y="164"/>
                    <a:pt x="369" y="159"/>
                    <a:pt x="373" y="156"/>
                  </a:cubicBezTo>
                  <a:cubicBezTo>
                    <a:pt x="375" y="153"/>
                    <a:pt x="380" y="148"/>
                    <a:pt x="378" y="144"/>
                  </a:cubicBezTo>
                  <a:cubicBezTo>
                    <a:pt x="376" y="140"/>
                    <a:pt x="373" y="138"/>
                    <a:pt x="370" y="135"/>
                  </a:cubicBezTo>
                  <a:cubicBezTo>
                    <a:pt x="370" y="135"/>
                    <a:pt x="369" y="134"/>
                    <a:pt x="369" y="133"/>
                  </a:cubicBezTo>
                  <a:cubicBezTo>
                    <a:pt x="368" y="132"/>
                    <a:pt x="369" y="132"/>
                    <a:pt x="369" y="132"/>
                  </a:cubicBezTo>
                  <a:cubicBezTo>
                    <a:pt x="370" y="130"/>
                    <a:pt x="372" y="129"/>
                    <a:pt x="372" y="127"/>
                  </a:cubicBezTo>
                  <a:cubicBezTo>
                    <a:pt x="372" y="124"/>
                    <a:pt x="368" y="124"/>
                    <a:pt x="368" y="121"/>
                  </a:cubicBezTo>
                  <a:cubicBezTo>
                    <a:pt x="368" y="119"/>
                    <a:pt x="370" y="119"/>
                    <a:pt x="370" y="118"/>
                  </a:cubicBezTo>
                  <a:cubicBezTo>
                    <a:pt x="369" y="116"/>
                    <a:pt x="367" y="116"/>
                    <a:pt x="366" y="114"/>
                  </a:cubicBezTo>
                  <a:cubicBezTo>
                    <a:pt x="365" y="113"/>
                    <a:pt x="366" y="113"/>
                    <a:pt x="366" y="112"/>
                  </a:cubicBezTo>
                  <a:cubicBezTo>
                    <a:pt x="366" y="111"/>
                    <a:pt x="367" y="112"/>
                    <a:pt x="367" y="111"/>
                  </a:cubicBezTo>
                  <a:cubicBezTo>
                    <a:pt x="368" y="109"/>
                    <a:pt x="365" y="109"/>
                    <a:pt x="366" y="108"/>
                  </a:cubicBezTo>
                  <a:cubicBezTo>
                    <a:pt x="367" y="107"/>
                    <a:pt x="367" y="105"/>
                    <a:pt x="367" y="104"/>
                  </a:cubicBezTo>
                  <a:cubicBezTo>
                    <a:pt x="367" y="102"/>
                    <a:pt x="366" y="103"/>
                    <a:pt x="368" y="102"/>
                  </a:cubicBezTo>
                  <a:cubicBezTo>
                    <a:pt x="369" y="101"/>
                    <a:pt x="370" y="103"/>
                    <a:pt x="369" y="100"/>
                  </a:cubicBezTo>
                  <a:cubicBezTo>
                    <a:pt x="369" y="98"/>
                    <a:pt x="368" y="96"/>
                    <a:pt x="368" y="94"/>
                  </a:cubicBezTo>
                  <a:cubicBezTo>
                    <a:pt x="367" y="92"/>
                    <a:pt x="366" y="91"/>
                    <a:pt x="365" y="90"/>
                  </a:cubicBezTo>
                  <a:cubicBezTo>
                    <a:pt x="365" y="88"/>
                    <a:pt x="364" y="86"/>
                    <a:pt x="363" y="85"/>
                  </a:cubicBezTo>
                  <a:cubicBezTo>
                    <a:pt x="362" y="82"/>
                    <a:pt x="362" y="81"/>
                    <a:pt x="363" y="79"/>
                  </a:cubicBezTo>
                  <a:cubicBezTo>
                    <a:pt x="363" y="77"/>
                    <a:pt x="365" y="75"/>
                    <a:pt x="366" y="73"/>
                  </a:cubicBezTo>
                  <a:cubicBezTo>
                    <a:pt x="367" y="72"/>
                    <a:pt x="368" y="71"/>
                    <a:pt x="368" y="69"/>
                  </a:cubicBezTo>
                  <a:cubicBezTo>
                    <a:pt x="368" y="67"/>
                    <a:pt x="367" y="66"/>
                    <a:pt x="366" y="65"/>
                  </a:cubicBezTo>
                  <a:cubicBezTo>
                    <a:pt x="365" y="63"/>
                    <a:pt x="365" y="61"/>
                    <a:pt x="363" y="60"/>
                  </a:cubicBezTo>
                  <a:cubicBezTo>
                    <a:pt x="361" y="59"/>
                    <a:pt x="360" y="59"/>
                    <a:pt x="359" y="58"/>
                  </a:cubicBezTo>
                  <a:cubicBezTo>
                    <a:pt x="358" y="56"/>
                    <a:pt x="358" y="54"/>
                    <a:pt x="358" y="52"/>
                  </a:cubicBezTo>
                  <a:cubicBezTo>
                    <a:pt x="358" y="51"/>
                    <a:pt x="361" y="49"/>
                    <a:pt x="360" y="47"/>
                  </a:cubicBezTo>
                  <a:cubicBezTo>
                    <a:pt x="360" y="46"/>
                    <a:pt x="359" y="47"/>
                    <a:pt x="358" y="46"/>
                  </a:cubicBezTo>
                  <a:cubicBezTo>
                    <a:pt x="358" y="45"/>
                    <a:pt x="360" y="44"/>
                    <a:pt x="361" y="43"/>
                  </a:cubicBezTo>
                  <a:cubicBezTo>
                    <a:pt x="363" y="44"/>
                    <a:pt x="363" y="39"/>
                    <a:pt x="364" y="38"/>
                  </a:cubicBezTo>
                  <a:cubicBezTo>
                    <a:pt x="365" y="38"/>
                    <a:pt x="367" y="38"/>
                    <a:pt x="368" y="37"/>
                  </a:cubicBezTo>
                  <a:cubicBezTo>
                    <a:pt x="370" y="37"/>
                    <a:pt x="370" y="33"/>
                    <a:pt x="369" y="32"/>
                  </a:cubicBezTo>
                  <a:cubicBezTo>
                    <a:pt x="369" y="31"/>
                    <a:pt x="373" y="34"/>
                    <a:pt x="373" y="34"/>
                  </a:cubicBezTo>
                  <a:cubicBezTo>
                    <a:pt x="376" y="34"/>
                    <a:pt x="374" y="30"/>
                    <a:pt x="374" y="28"/>
                  </a:cubicBezTo>
                  <a:cubicBezTo>
                    <a:pt x="374" y="28"/>
                    <a:pt x="373" y="29"/>
                    <a:pt x="373" y="29"/>
                  </a:cubicBezTo>
                  <a:cubicBezTo>
                    <a:pt x="373" y="28"/>
                    <a:pt x="373" y="28"/>
                    <a:pt x="372" y="28"/>
                  </a:cubicBezTo>
                  <a:cubicBezTo>
                    <a:pt x="372" y="28"/>
                    <a:pt x="372" y="31"/>
                    <a:pt x="371" y="31"/>
                  </a:cubicBezTo>
                  <a:cubicBezTo>
                    <a:pt x="371" y="31"/>
                    <a:pt x="371" y="27"/>
                    <a:pt x="370" y="27"/>
                  </a:cubicBezTo>
                  <a:cubicBezTo>
                    <a:pt x="369" y="28"/>
                    <a:pt x="370" y="30"/>
                    <a:pt x="370" y="30"/>
                  </a:cubicBezTo>
                  <a:cubicBezTo>
                    <a:pt x="370" y="30"/>
                    <a:pt x="368" y="30"/>
                    <a:pt x="368" y="30"/>
                  </a:cubicBezTo>
                  <a:cubicBezTo>
                    <a:pt x="368" y="30"/>
                    <a:pt x="368" y="30"/>
                    <a:pt x="368" y="29"/>
                  </a:cubicBezTo>
                  <a:cubicBezTo>
                    <a:pt x="368" y="29"/>
                    <a:pt x="366" y="31"/>
                    <a:pt x="365" y="31"/>
                  </a:cubicBezTo>
                  <a:cubicBezTo>
                    <a:pt x="365" y="29"/>
                    <a:pt x="367" y="28"/>
                    <a:pt x="366" y="26"/>
                  </a:cubicBezTo>
                  <a:cubicBezTo>
                    <a:pt x="366" y="26"/>
                    <a:pt x="366" y="27"/>
                    <a:pt x="366" y="26"/>
                  </a:cubicBezTo>
                  <a:cubicBezTo>
                    <a:pt x="365" y="27"/>
                    <a:pt x="365" y="27"/>
                    <a:pt x="364" y="27"/>
                  </a:cubicBezTo>
                  <a:cubicBezTo>
                    <a:pt x="364" y="27"/>
                    <a:pt x="366" y="25"/>
                    <a:pt x="366" y="25"/>
                  </a:cubicBezTo>
                  <a:cubicBezTo>
                    <a:pt x="366" y="24"/>
                    <a:pt x="363" y="24"/>
                    <a:pt x="363" y="24"/>
                  </a:cubicBezTo>
                  <a:cubicBezTo>
                    <a:pt x="363" y="23"/>
                    <a:pt x="359" y="23"/>
                    <a:pt x="359" y="22"/>
                  </a:cubicBezTo>
                  <a:cubicBezTo>
                    <a:pt x="359" y="22"/>
                    <a:pt x="359" y="22"/>
                    <a:pt x="359" y="21"/>
                  </a:cubicBezTo>
                  <a:cubicBezTo>
                    <a:pt x="359" y="21"/>
                    <a:pt x="363" y="22"/>
                    <a:pt x="363" y="22"/>
                  </a:cubicBezTo>
                  <a:cubicBezTo>
                    <a:pt x="365" y="23"/>
                    <a:pt x="368" y="24"/>
                    <a:pt x="370" y="23"/>
                  </a:cubicBezTo>
                  <a:cubicBezTo>
                    <a:pt x="372" y="21"/>
                    <a:pt x="371" y="19"/>
                    <a:pt x="374" y="19"/>
                  </a:cubicBezTo>
                  <a:cubicBezTo>
                    <a:pt x="376" y="19"/>
                    <a:pt x="376" y="18"/>
                    <a:pt x="375" y="17"/>
                  </a:cubicBezTo>
                  <a:cubicBezTo>
                    <a:pt x="374" y="15"/>
                    <a:pt x="374" y="16"/>
                    <a:pt x="374" y="16"/>
                  </a:cubicBezTo>
                  <a:cubicBezTo>
                    <a:pt x="373" y="16"/>
                    <a:pt x="373" y="14"/>
                    <a:pt x="372" y="14"/>
                  </a:cubicBezTo>
                  <a:cubicBezTo>
                    <a:pt x="371" y="13"/>
                    <a:pt x="370" y="14"/>
                    <a:pt x="369" y="14"/>
                  </a:cubicBezTo>
                  <a:cubicBezTo>
                    <a:pt x="369" y="13"/>
                    <a:pt x="370" y="14"/>
                    <a:pt x="371" y="12"/>
                  </a:cubicBezTo>
                  <a:cubicBezTo>
                    <a:pt x="371" y="12"/>
                    <a:pt x="370" y="12"/>
                    <a:pt x="369" y="12"/>
                  </a:cubicBezTo>
                  <a:cubicBezTo>
                    <a:pt x="369" y="11"/>
                    <a:pt x="371" y="10"/>
                    <a:pt x="369" y="10"/>
                  </a:cubicBezTo>
                  <a:cubicBezTo>
                    <a:pt x="367" y="10"/>
                    <a:pt x="368" y="12"/>
                    <a:pt x="366" y="12"/>
                  </a:cubicBezTo>
                  <a:cubicBezTo>
                    <a:pt x="366" y="11"/>
                    <a:pt x="367" y="10"/>
                    <a:pt x="366" y="10"/>
                  </a:cubicBezTo>
                  <a:cubicBezTo>
                    <a:pt x="366" y="9"/>
                    <a:pt x="364" y="12"/>
                    <a:pt x="364" y="11"/>
                  </a:cubicBezTo>
                  <a:cubicBezTo>
                    <a:pt x="363" y="11"/>
                    <a:pt x="364" y="10"/>
                    <a:pt x="364" y="10"/>
                  </a:cubicBezTo>
                  <a:cubicBezTo>
                    <a:pt x="364" y="10"/>
                    <a:pt x="364" y="8"/>
                    <a:pt x="363" y="7"/>
                  </a:cubicBezTo>
                  <a:cubicBezTo>
                    <a:pt x="362" y="7"/>
                    <a:pt x="361" y="7"/>
                    <a:pt x="360" y="7"/>
                  </a:cubicBezTo>
                  <a:cubicBezTo>
                    <a:pt x="359" y="8"/>
                    <a:pt x="359" y="10"/>
                    <a:pt x="358" y="11"/>
                  </a:cubicBezTo>
                  <a:cubicBezTo>
                    <a:pt x="358" y="12"/>
                    <a:pt x="358" y="13"/>
                    <a:pt x="358" y="14"/>
                  </a:cubicBezTo>
                  <a:cubicBezTo>
                    <a:pt x="358" y="14"/>
                    <a:pt x="359" y="15"/>
                    <a:pt x="358" y="16"/>
                  </a:cubicBezTo>
                  <a:cubicBezTo>
                    <a:pt x="358" y="15"/>
                    <a:pt x="358" y="15"/>
                    <a:pt x="358" y="15"/>
                  </a:cubicBezTo>
                  <a:cubicBezTo>
                    <a:pt x="356" y="16"/>
                    <a:pt x="357" y="23"/>
                    <a:pt x="356" y="23"/>
                  </a:cubicBezTo>
                  <a:cubicBezTo>
                    <a:pt x="355" y="22"/>
                    <a:pt x="356" y="16"/>
                    <a:pt x="357" y="15"/>
                  </a:cubicBezTo>
                  <a:cubicBezTo>
                    <a:pt x="357" y="15"/>
                    <a:pt x="357" y="15"/>
                    <a:pt x="357" y="14"/>
                  </a:cubicBezTo>
                  <a:cubicBezTo>
                    <a:pt x="356" y="15"/>
                    <a:pt x="356" y="16"/>
                    <a:pt x="355" y="15"/>
                  </a:cubicBezTo>
                  <a:cubicBezTo>
                    <a:pt x="355" y="14"/>
                    <a:pt x="354" y="15"/>
                    <a:pt x="354" y="15"/>
                  </a:cubicBezTo>
                  <a:cubicBezTo>
                    <a:pt x="354" y="13"/>
                    <a:pt x="358" y="13"/>
                    <a:pt x="357" y="10"/>
                  </a:cubicBezTo>
                  <a:cubicBezTo>
                    <a:pt x="356" y="10"/>
                    <a:pt x="353" y="13"/>
                    <a:pt x="352" y="12"/>
                  </a:cubicBezTo>
                  <a:cubicBezTo>
                    <a:pt x="353" y="12"/>
                    <a:pt x="357" y="10"/>
                    <a:pt x="355" y="10"/>
                  </a:cubicBezTo>
                  <a:cubicBezTo>
                    <a:pt x="355" y="9"/>
                    <a:pt x="355" y="9"/>
                    <a:pt x="355" y="9"/>
                  </a:cubicBezTo>
                  <a:cubicBezTo>
                    <a:pt x="355" y="9"/>
                    <a:pt x="354" y="10"/>
                    <a:pt x="354" y="9"/>
                  </a:cubicBezTo>
                  <a:cubicBezTo>
                    <a:pt x="354" y="9"/>
                    <a:pt x="353" y="9"/>
                    <a:pt x="353" y="9"/>
                  </a:cubicBezTo>
                  <a:cubicBezTo>
                    <a:pt x="354" y="8"/>
                    <a:pt x="356" y="9"/>
                    <a:pt x="357" y="9"/>
                  </a:cubicBezTo>
                  <a:cubicBezTo>
                    <a:pt x="356" y="9"/>
                    <a:pt x="358" y="7"/>
                    <a:pt x="358" y="7"/>
                  </a:cubicBezTo>
                  <a:cubicBezTo>
                    <a:pt x="358" y="7"/>
                    <a:pt x="358" y="7"/>
                    <a:pt x="357" y="7"/>
                  </a:cubicBezTo>
                  <a:cubicBezTo>
                    <a:pt x="358" y="6"/>
                    <a:pt x="359" y="5"/>
                    <a:pt x="358" y="4"/>
                  </a:cubicBezTo>
                  <a:cubicBezTo>
                    <a:pt x="358" y="4"/>
                    <a:pt x="357" y="5"/>
                    <a:pt x="356" y="4"/>
                  </a:cubicBezTo>
                  <a:cubicBezTo>
                    <a:pt x="356" y="4"/>
                    <a:pt x="357" y="3"/>
                    <a:pt x="356" y="2"/>
                  </a:cubicBezTo>
                  <a:cubicBezTo>
                    <a:pt x="356" y="3"/>
                    <a:pt x="355" y="3"/>
                    <a:pt x="355" y="3"/>
                  </a:cubicBezTo>
                  <a:cubicBezTo>
                    <a:pt x="355" y="5"/>
                    <a:pt x="353" y="2"/>
                    <a:pt x="353" y="2"/>
                  </a:cubicBezTo>
                  <a:cubicBezTo>
                    <a:pt x="353" y="2"/>
                    <a:pt x="352" y="3"/>
                    <a:pt x="352" y="3"/>
                  </a:cubicBezTo>
                  <a:cubicBezTo>
                    <a:pt x="351" y="4"/>
                    <a:pt x="353" y="4"/>
                    <a:pt x="351" y="5"/>
                  </a:cubicBezTo>
                  <a:cubicBezTo>
                    <a:pt x="352" y="5"/>
                    <a:pt x="351" y="4"/>
                    <a:pt x="351" y="4"/>
                  </a:cubicBezTo>
                  <a:cubicBezTo>
                    <a:pt x="349" y="4"/>
                    <a:pt x="351" y="5"/>
                    <a:pt x="350" y="5"/>
                  </a:cubicBezTo>
                  <a:cubicBezTo>
                    <a:pt x="350" y="5"/>
                    <a:pt x="348" y="5"/>
                    <a:pt x="349" y="6"/>
                  </a:cubicBezTo>
                  <a:cubicBezTo>
                    <a:pt x="349" y="7"/>
                    <a:pt x="350" y="6"/>
                    <a:pt x="351" y="6"/>
                  </a:cubicBezTo>
                  <a:cubicBezTo>
                    <a:pt x="352" y="7"/>
                    <a:pt x="352" y="8"/>
                    <a:pt x="352" y="8"/>
                  </a:cubicBezTo>
                  <a:cubicBezTo>
                    <a:pt x="351" y="9"/>
                    <a:pt x="351" y="7"/>
                    <a:pt x="350" y="9"/>
                  </a:cubicBezTo>
                  <a:cubicBezTo>
                    <a:pt x="350" y="10"/>
                    <a:pt x="348" y="9"/>
                    <a:pt x="349" y="10"/>
                  </a:cubicBezTo>
                  <a:cubicBezTo>
                    <a:pt x="349" y="10"/>
                    <a:pt x="349" y="11"/>
                    <a:pt x="349" y="11"/>
                  </a:cubicBezTo>
                  <a:cubicBezTo>
                    <a:pt x="349" y="11"/>
                    <a:pt x="349" y="11"/>
                    <a:pt x="349" y="11"/>
                  </a:cubicBezTo>
                  <a:cubicBezTo>
                    <a:pt x="349" y="11"/>
                    <a:pt x="350" y="13"/>
                    <a:pt x="350" y="13"/>
                  </a:cubicBezTo>
                  <a:cubicBezTo>
                    <a:pt x="350" y="13"/>
                    <a:pt x="349" y="12"/>
                    <a:pt x="348" y="13"/>
                  </a:cubicBezTo>
                  <a:cubicBezTo>
                    <a:pt x="348" y="13"/>
                    <a:pt x="348" y="15"/>
                    <a:pt x="349" y="15"/>
                  </a:cubicBezTo>
                  <a:cubicBezTo>
                    <a:pt x="348" y="16"/>
                    <a:pt x="347" y="14"/>
                    <a:pt x="347" y="15"/>
                  </a:cubicBezTo>
                  <a:cubicBezTo>
                    <a:pt x="347" y="16"/>
                    <a:pt x="347" y="16"/>
                    <a:pt x="347" y="16"/>
                  </a:cubicBezTo>
                  <a:cubicBezTo>
                    <a:pt x="346" y="16"/>
                    <a:pt x="346" y="16"/>
                    <a:pt x="346" y="16"/>
                  </a:cubicBezTo>
                  <a:cubicBezTo>
                    <a:pt x="346" y="16"/>
                    <a:pt x="346" y="17"/>
                    <a:pt x="345" y="18"/>
                  </a:cubicBezTo>
                  <a:cubicBezTo>
                    <a:pt x="345" y="18"/>
                    <a:pt x="346" y="13"/>
                    <a:pt x="346" y="13"/>
                  </a:cubicBezTo>
                  <a:cubicBezTo>
                    <a:pt x="346" y="10"/>
                    <a:pt x="345" y="13"/>
                    <a:pt x="344" y="12"/>
                  </a:cubicBezTo>
                  <a:cubicBezTo>
                    <a:pt x="344" y="12"/>
                    <a:pt x="346" y="10"/>
                    <a:pt x="346" y="10"/>
                  </a:cubicBezTo>
                  <a:cubicBezTo>
                    <a:pt x="346" y="10"/>
                    <a:pt x="346" y="6"/>
                    <a:pt x="346" y="6"/>
                  </a:cubicBezTo>
                  <a:cubicBezTo>
                    <a:pt x="345" y="4"/>
                    <a:pt x="342" y="10"/>
                    <a:pt x="342" y="11"/>
                  </a:cubicBezTo>
                  <a:cubicBezTo>
                    <a:pt x="341" y="13"/>
                    <a:pt x="340" y="14"/>
                    <a:pt x="339" y="16"/>
                  </a:cubicBezTo>
                  <a:cubicBezTo>
                    <a:pt x="338" y="17"/>
                    <a:pt x="338" y="17"/>
                    <a:pt x="338" y="18"/>
                  </a:cubicBezTo>
                  <a:cubicBezTo>
                    <a:pt x="338" y="19"/>
                    <a:pt x="337" y="20"/>
                    <a:pt x="337" y="21"/>
                  </a:cubicBezTo>
                  <a:cubicBezTo>
                    <a:pt x="336" y="22"/>
                    <a:pt x="336" y="23"/>
                    <a:pt x="335" y="22"/>
                  </a:cubicBezTo>
                  <a:cubicBezTo>
                    <a:pt x="334" y="22"/>
                    <a:pt x="335" y="23"/>
                    <a:pt x="335" y="23"/>
                  </a:cubicBezTo>
                  <a:cubicBezTo>
                    <a:pt x="333" y="23"/>
                    <a:pt x="335" y="20"/>
                    <a:pt x="335" y="19"/>
                  </a:cubicBezTo>
                  <a:cubicBezTo>
                    <a:pt x="335" y="19"/>
                    <a:pt x="336" y="17"/>
                    <a:pt x="337" y="17"/>
                  </a:cubicBezTo>
                  <a:cubicBezTo>
                    <a:pt x="337" y="15"/>
                    <a:pt x="336" y="14"/>
                    <a:pt x="335" y="14"/>
                  </a:cubicBezTo>
                  <a:cubicBezTo>
                    <a:pt x="337" y="12"/>
                    <a:pt x="338" y="11"/>
                    <a:pt x="339" y="9"/>
                  </a:cubicBezTo>
                  <a:cubicBezTo>
                    <a:pt x="340" y="9"/>
                    <a:pt x="341" y="8"/>
                    <a:pt x="341" y="8"/>
                  </a:cubicBezTo>
                  <a:cubicBezTo>
                    <a:pt x="341" y="6"/>
                    <a:pt x="340" y="7"/>
                    <a:pt x="340" y="7"/>
                  </a:cubicBezTo>
                  <a:cubicBezTo>
                    <a:pt x="339" y="6"/>
                    <a:pt x="339" y="7"/>
                    <a:pt x="338" y="7"/>
                  </a:cubicBezTo>
                  <a:cubicBezTo>
                    <a:pt x="338" y="7"/>
                    <a:pt x="338" y="5"/>
                    <a:pt x="337" y="5"/>
                  </a:cubicBezTo>
                  <a:cubicBezTo>
                    <a:pt x="337" y="5"/>
                    <a:pt x="337" y="9"/>
                    <a:pt x="337" y="9"/>
                  </a:cubicBezTo>
                  <a:cubicBezTo>
                    <a:pt x="336" y="8"/>
                    <a:pt x="337" y="7"/>
                    <a:pt x="336" y="7"/>
                  </a:cubicBezTo>
                  <a:cubicBezTo>
                    <a:pt x="335" y="6"/>
                    <a:pt x="336" y="7"/>
                    <a:pt x="335" y="7"/>
                  </a:cubicBezTo>
                  <a:cubicBezTo>
                    <a:pt x="334" y="7"/>
                    <a:pt x="335" y="6"/>
                    <a:pt x="335" y="5"/>
                  </a:cubicBezTo>
                  <a:cubicBezTo>
                    <a:pt x="334" y="5"/>
                    <a:pt x="335" y="7"/>
                    <a:pt x="333" y="6"/>
                  </a:cubicBezTo>
                  <a:cubicBezTo>
                    <a:pt x="334" y="5"/>
                    <a:pt x="332" y="4"/>
                    <a:pt x="332" y="5"/>
                  </a:cubicBezTo>
                  <a:cubicBezTo>
                    <a:pt x="331" y="6"/>
                    <a:pt x="333" y="6"/>
                    <a:pt x="333" y="7"/>
                  </a:cubicBezTo>
                  <a:cubicBezTo>
                    <a:pt x="332" y="7"/>
                    <a:pt x="333" y="8"/>
                    <a:pt x="332" y="9"/>
                  </a:cubicBezTo>
                  <a:cubicBezTo>
                    <a:pt x="332" y="9"/>
                    <a:pt x="331" y="7"/>
                    <a:pt x="331" y="7"/>
                  </a:cubicBezTo>
                  <a:cubicBezTo>
                    <a:pt x="329" y="7"/>
                    <a:pt x="330" y="8"/>
                    <a:pt x="331" y="9"/>
                  </a:cubicBezTo>
                  <a:cubicBezTo>
                    <a:pt x="331" y="10"/>
                    <a:pt x="333" y="10"/>
                    <a:pt x="333" y="11"/>
                  </a:cubicBezTo>
                  <a:cubicBezTo>
                    <a:pt x="333" y="13"/>
                    <a:pt x="332" y="11"/>
                    <a:pt x="332" y="11"/>
                  </a:cubicBezTo>
                  <a:cubicBezTo>
                    <a:pt x="331" y="11"/>
                    <a:pt x="332" y="10"/>
                    <a:pt x="330" y="11"/>
                  </a:cubicBezTo>
                  <a:cubicBezTo>
                    <a:pt x="330" y="11"/>
                    <a:pt x="329" y="13"/>
                    <a:pt x="329" y="13"/>
                  </a:cubicBezTo>
                  <a:cubicBezTo>
                    <a:pt x="329" y="14"/>
                    <a:pt x="329" y="13"/>
                    <a:pt x="329" y="14"/>
                  </a:cubicBezTo>
                  <a:cubicBezTo>
                    <a:pt x="329" y="14"/>
                    <a:pt x="331" y="15"/>
                    <a:pt x="330" y="15"/>
                  </a:cubicBezTo>
                  <a:cubicBezTo>
                    <a:pt x="330" y="15"/>
                    <a:pt x="328" y="15"/>
                    <a:pt x="328" y="15"/>
                  </a:cubicBezTo>
                  <a:cubicBezTo>
                    <a:pt x="327" y="15"/>
                    <a:pt x="326" y="15"/>
                    <a:pt x="326" y="16"/>
                  </a:cubicBezTo>
                  <a:cubicBezTo>
                    <a:pt x="326" y="16"/>
                    <a:pt x="325" y="18"/>
                    <a:pt x="325" y="18"/>
                  </a:cubicBezTo>
                  <a:cubicBezTo>
                    <a:pt x="325" y="19"/>
                    <a:pt x="323" y="19"/>
                    <a:pt x="323" y="19"/>
                  </a:cubicBezTo>
                  <a:cubicBezTo>
                    <a:pt x="323" y="19"/>
                    <a:pt x="325" y="19"/>
                    <a:pt x="325" y="20"/>
                  </a:cubicBezTo>
                  <a:cubicBezTo>
                    <a:pt x="325" y="20"/>
                    <a:pt x="323" y="20"/>
                    <a:pt x="323" y="20"/>
                  </a:cubicBezTo>
                  <a:cubicBezTo>
                    <a:pt x="323" y="20"/>
                    <a:pt x="324" y="20"/>
                    <a:pt x="324" y="21"/>
                  </a:cubicBezTo>
                  <a:cubicBezTo>
                    <a:pt x="323" y="21"/>
                    <a:pt x="324" y="21"/>
                    <a:pt x="324" y="22"/>
                  </a:cubicBezTo>
                  <a:cubicBezTo>
                    <a:pt x="323" y="23"/>
                    <a:pt x="322" y="22"/>
                    <a:pt x="323" y="23"/>
                  </a:cubicBezTo>
                  <a:cubicBezTo>
                    <a:pt x="323" y="24"/>
                    <a:pt x="324" y="24"/>
                    <a:pt x="325" y="24"/>
                  </a:cubicBezTo>
                  <a:cubicBezTo>
                    <a:pt x="325" y="25"/>
                    <a:pt x="323" y="25"/>
                    <a:pt x="322" y="25"/>
                  </a:cubicBezTo>
                  <a:cubicBezTo>
                    <a:pt x="322" y="25"/>
                    <a:pt x="321" y="22"/>
                    <a:pt x="321" y="22"/>
                  </a:cubicBezTo>
                  <a:cubicBezTo>
                    <a:pt x="320" y="23"/>
                    <a:pt x="318" y="23"/>
                    <a:pt x="317" y="24"/>
                  </a:cubicBezTo>
                  <a:cubicBezTo>
                    <a:pt x="316" y="22"/>
                    <a:pt x="322" y="23"/>
                    <a:pt x="320" y="20"/>
                  </a:cubicBezTo>
                  <a:cubicBezTo>
                    <a:pt x="320" y="21"/>
                    <a:pt x="317" y="20"/>
                    <a:pt x="318" y="20"/>
                  </a:cubicBezTo>
                  <a:cubicBezTo>
                    <a:pt x="316" y="20"/>
                    <a:pt x="318" y="22"/>
                    <a:pt x="318" y="22"/>
                  </a:cubicBezTo>
                  <a:cubicBezTo>
                    <a:pt x="315" y="22"/>
                    <a:pt x="317" y="21"/>
                    <a:pt x="316" y="19"/>
                  </a:cubicBezTo>
                  <a:cubicBezTo>
                    <a:pt x="316" y="18"/>
                    <a:pt x="316" y="20"/>
                    <a:pt x="315" y="20"/>
                  </a:cubicBezTo>
                  <a:cubicBezTo>
                    <a:pt x="315" y="20"/>
                    <a:pt x="315" y="19"/>
                    <a:pt x="315" y="18"/>
                  </a:cubicBezTo>
                  <a:cubicBezTo>
                    <a:pt x="315" y="19"/>
                    <a:pt x="315" y="19"/>
                    <a:pt x="314" y="19"/>
                  </a:cubicBezTo>
                  <a:cubicBezTo>
                    <a:pt x="312" y="18"/>
                    <a:pt x="315" y="21"/>
                    <a:pt x="314" y="22"/>
                  </a:cubicBezTo>
                  <a:cubicBezTo>
                    <a:pt x="313" y="21"/>
                    <a:pt x="313" y="17"/>
                    <a:pt x="312" y="17"/>
                  </a:cubicBezTo>
                  <a:cubicBezTo>
                    <a:pt x="312" y="18"/>
                    <a:pt x="313" y="19"/>
                    <a:pt x="312" y="19"/>
                  </a:cubicBezTo>
                  <a:cubicBezTo>
                    <a:pt x="312" y="19"/>
                    <a:pt x="312" y="18"/>
                    <a:pt x="311" y="18"/>
                  </a:cubicBezTo>
                  <a:cubicBezTo>
                    <a:pt x="311" y="19"/>
                    <a:pt x="312" y="20"/>
                    <a:pt x="311" y="20"/>
                  </a:cubicBezTo>
                  <a:cubicBezTo>
                    <a:pt x="311" y="19"/>
                    <a:pt x="309" y="20"/>
                    <a:pt x="309" y="20"/>
                  </a:cubicBezTo>
                  <a:cubicBezTo>
                    <a:pt x="310" y="21"/>
                    <a:pt x="310" y="21"/>
                    <a:pt x="311" y="21"/>
                  </a:cubicBezTo>
                  <a:cubicBezTo>
                    <a:pt x="312" y="22"/>
                    <a:pt x="311" y="22"/>
                    <a:pt x="312" y="23"/>
                  </a:cubicBezTo>
                  <a:cubicBezTo>
                    <a:pt x="313" y="23"/>
                    <a:pt x="312" y="23"/>
                    <a:pt x="313" y="23"/>
                  </a:cubicBezTo>
                  <a:cubicBezTo>
                    <a:pt x="314" y="23"/>
                    <a:pt x="314" y="22"/>
                    <a:pt x="315" y="22"/>
                  </a:cubicBezTo>
                  <a:cubicBezTo>
                    <a:pt x="315" y="22"/>
                    <a:pt x="313" y="24"/>
                    <a:pt x="313" y="24"/>
                  </a:cubicBezTo>
                  <a:cubicBezTo>
                    <a:pt x="313" y="23"/>
                    <a:pt x="317" y="25"/>
                    <a:pt x="315" y="26"/>
                  </a:cubicBezTo>
                  <a:cubicBezTo>
                    <a:pt x="315" y="25"/>
                    <a:pt x="315" y="25"/>
                    <a:pt x="314" y="25"/>
                  </a:cubicBezTo>
                  <a:cubicBezTo>
                    <a:pt x="313" y="26"/>
                    <a:pt x="316" y="30"/>
                    <a:pt x="315" y="30"/>
                  </a:cubicBezTo>
                  <a:cubicBezTo>
                    <a:pt x="315" y="30"/>
                    <a:pt x="312" y="25"/>
                    <a:pt x="311" y="24"/>
                  </a:cubicBezTo>
                  <a:cubicBezTo>
                    <a:pt x="309" y="23"/>
                    <a:pt x="309" y="27"/>
                    <a:pt x="309" y="28"/>
                  </a:cubicBezTo>
                  <a:cubicBezTo>
                    <a:pt x="309" y="28"/>
                    <a:pt x="309" y="27"/>
                    <a:pt x="309" y="27"/>
                  </a:cubicBezTo>
                  <a:cubicBezTo>
                    <a:pt x="308" y="27"/>
                    <a:pt x="308" y="29"/>
                    <a:pt x="307" y="28"/>
                  </a:cubicBezTo>
                  <a:cubicBezTo>
                    <a:pt x="307" y="27"/>
                    <a:pt x="308" y="27"/>
                    <a:pt x="308" y="26"/>
                  </a:cubicBezTo>
                  <a:cubicBezTo>
                    <a:pt x="307" y="27"/>
                    <a:pt x="307" y="28"/>
                    <a:pt x="306" y="28"/>
                  </a:cubicBezTo>
                  <a:cubicBezTo>
                    <a:pt x="305" y="29"/>
                    <a:pt x="305" y="29"/>
                    <a:pt x="304" y="30"/>
                  </a:cubicBezTo>
                  <a:cubicBezTo>
                    <a:pt x="304" y="31"/>
                    <a:pt x="307" y="34"/>
                    <a:pt x="307" y="34"/>
                  </a:cubicBezTo>
                  <a:cubicBezTo>
                    <a:pt x="307" y="34"/>
                    <a:pt x="304" y="33"/>
                    <a:pt x="304" y="33"/>
                  </a:cubicBezTo>
                  <a:cubicBezTo>
                    <a:pt x="303" y="33"/>
                    <a:pt x="303" y="38"/>
                    <a:pt x="301" y="39"/>
                  </a:cubicBezTo>
                  <a:cubicBezTo>
                    <a:pt x="300" y="39"/>
                    <a:pt x="302" y="36"/>
                    <a:pt x="302" y="36"/>
                  </a:cubicBezTo>
                  <a:cubicBezTo>
                    <a:pt x="303" y="35"/>
                    <a:pt x="303" y="34"/>
                    <a:pt x="303" y="33"/>
                  </a:cubicBezTo>
                  <a:cubicBezTo>
                    <a:pt x="304" y="31"/>
                    <a:pt x="304" y="27"/>
                    <a:pt x="303" y="25"/>
                  </a:cubicBezTo>
                  <a:cubicBezTo>
                    <a:pt x="301" y="26"/>
                    <a:pt x="302" y="28"/>
                    <a:pt x="301" y="29"/>
                  </a:cubicBezTo>
                  <a:cubicBezTo>
                    <a:pt x="301" y="29"/>
                    <a:pt x="301" y="28"/>
                    <a:pt x="301" y="28"/>
                  </a:cubicBezTo>
                  <a:cubicBezTo>
                    <a:pt x="300" y="28"/>
                    <a:pt x="300" y="31"/>
                    <a:pt x="300" y="31"/>
                  </a:cubicBezTo>
                  <a:cubicBezTo>
                    <a:pt x="300" y="32"/>
                    <a:pt x="302" y="32"/>
                    <a:pt x="302" y="33"/>
                  </a:cubicBezTo>
                  <a:cubicBezTo>
                    <a:pt x="301" y="34"/>
                    <a:pt x="300" y="31"/>
                    <a:pt x="299" y="33"/>
                  </a:cubicBezTo>
                  <a:cubicBezTo>
                    <a:pt x="299" y="34"/>
                    <a:pt x="300" y="36"/>
                    <a:pt x="298" y="36"/>
                  </a:cubicBezTo>
                  <a:cubicBezTo>
                    <a:pt x="298" y="34"/>
                    <a:pt x="301" y="29"/>
                    <a:pt x="298" y="28"/>
                  </a:cubicBezTo>
                  <a:cubicBezTo>
                    <a:pt x="297" y="28"/>
                    <a:pt x="296" y="29"/>
                    <a:pt x="295" y="30"/>
                  </a:cubicBezTo>
                  <a:cubicBezTo>
                    <a:pt x="293" y="32"/>
                    <a:pt x="294" y="33"/>
                    <a:pt x="296" y="33"/>
                  </a:cubicBezTo>
                  <a:cubicBezTo>
                    <a:pt x="295" y="35"/>
                    <a:pt x="294" y="35"/>
                    <a:pt x="295" y="36"/>
                  </a:cubicBezTo>
                  <a:cubicBezTo>
                    <a:pt x="296" y="36"/>
                    <a:pt x="299" y="37"/>
                    <a:pt x="298" y="39"/>
                  </a:cubicBezTo>
                  <a:cubicBezTo>
                    <a:pt x="297" y="39"/>
                    <a:pt x="296" y="40"/>
                    <a:pt x="296" y="39"/>
                  </a:cubicBezTo>
                  <a:cubicBezTo>
                    <a:pt x="295" y="38"/>
                    <a:pt x="298" y="39"/>
                    <a:pt x="296" y="37"/>
                  </a:cubicBezTo>
                  <a:cubicBezTo>
                    <a:pt x="296" y="37"/>
                    <a:pt x="295" y="37"/>
                    <a:pt x="294" y="36"/>
                  </a:cubicBezTo>
                  <a:cubicBezTo>
                    <a:pt x="294" y="36"/>
                    <a:pt x="294" y="34"/>
                    <a:pt x="293" y="34"/>
                  </a:cubicBezTo>
                  <a:cubicBezTo>
                    <a:pt x="293" y="33"/>
                    <a:pt x="291" y="33"/>
                    <a:pt x="291" y="35"/>
                  </a:cubicBezTo>
                  <a:cubicBezTo>
                    <a:pt x="291" y="36"/>
                    <a:pt x="295" y="38"/>
                    <a:pt x="294" y="38"/>
                  </a:cubicBezTo>
                  <a:cubicBezTo>
                    <a:pt x="293" y="38"/>
                    <a:pt x="293" y="37"/>
                    <a:pt x="292" y="39"/>
                  </a:cubicBezTo>
                  <a:cubicBezTo>
                    <a:pt x="292" y="39"/>
                    <a:pt x="291" y="38"/>
                    <a:pt x="291" y="38"/>
                  </a:cubicBezTo>
                  <a:cubicBezTo>
                    <a:pt x="291" y="38"/>
                    <a:pt x="291" y="39"/>
                    <a:pt x="291" y="39"/>
                  </a:cubicBezTo>
                  <a:cubicBezTo>
                    <a:pt x="291" y="40"/>
                    <a:pt x="291" y="37"/>
                    <a:pt x="291" y="36"/>
                  </a:cubicBezTo>
                  <a:cubicBezTo>
                    <a:pt x="290" y="36"/>
                    <a:pt x="290" y="35"/>
                    <a:pt x="290" y="35"/>
                  </a:cubicBezTo>
                  <a:cubicBezTo>
                    <a:pt x="289" y="36"/>
                    <a:pt x="289" y="36"/>
                    <a:pt x="288" y="37"/>
                  </a:cubicBezTo>
                  <a:cubicBezTo>
                    <a:pt x="288" y="38"/>
                    <a:pt x="288" y="38"/>
                    <a:pt x="288" y="39"/>
                  </a:cubicBezTo>
                  <a:cubicBezTo>
                    <a:pt x="288" y="39"/>
                    <a:pt x="288" y="40"/>
                    <a:pt x="288" y="41"/>
                  </a:cubicBezTo>
                  <a:cubicBezTo>
                    <a:pt x="289" y="41"/>
                    <a:pt x="286" y="41"/>
                    <a:pt x="286" y="41"/>
                  </a:cubicBezTo>
                  <a:cubicBezTo>
                    <a:pt x="285" y="42"/>
                    <a:pt x="285" y="43"/>
                    <a:pt x="285" y="43"/>
                  </a:cubicBezTo>
                  <a:cubicBezTo>
                    <a:pt x="284" y="45"/>
                    <a:pt x="284" y="44"/>
                    <a:pt x="285" y="45"/>
                  </a:cubicBezTo>
                  <a:cubicBezTo>
                    <a:pt x="284" y="45"/>
                    <a:pt x="287" y="46"/>
                    <a:pt x="286" y="46"/>
                  </a:cubicBezTo>
                  <a:cubicBezTo>
                    <a:pt x="286" y="47"/>
                    <a:pt x="285" y="46"/>
                    <a:pt x="285" y="47"/>
                  </a:cubicBezTo>
                  <a:cubicBezTo>
                    <a:pt x="284" y="47"/>
                    <a:pt x="286" y="48"/>
                    <a:pt x="286" y="48"/>
                  </a:cubicBezTo>
                  <a:cubicBezTo>
                    <a:pt x="285" y="49"/>
                    <a:pt x="282" y="46"/>
                    <a:pt x="283" y="49"/>
                  </a:cubicBezTo>
                  <a:cubicBezTo>
                    <a:pt x="283" y="49"/>
                    <a:pt x="285" y="49"/>
                    <a:pt x="285" y="50"/>
                  </a:cubicBezTo>
                  <a:cubicBezTo>
                    <a:pt x="284" y="50"/>
                    <a:pt x="283" y="49"/>
                    <a:pt x="282" y="49"/>
                  </a:cubicBezTo>
                  <a:cubicBezTo>
                    <a:pt x="281" y="50"/>
                    <a:pt x="282" y="50"/>
                    <a:pt x="282" y="50"/>
                  </a:cubicBezTo>
                  <a:cubicBezTo>
                    <a:pt x="282" y="51"/>
                    <a:pt x="281" y="50"/>
                    <a:pt x="281" y="50"/>
                  </a:cubicBezTo>
                  <a:cubicBezTo>
                    <a:pt x="281" y="50"/>
                    <a:pt x="280" y="50"/>
                    <a:pt x="280" y="50"/>
                  </a:cubicBezTo>
                  <a:cubicBezTo>
                    <a:pt x="278" y="51"/>
                    <a:pt x="279" y="51"/>
                    <a:pt x="278" y="52"/>
                  </a:cubicBezTo>
                  <a:cubicBezTo>
                    <a:pt x="278" y="53"/>
                    <a:pt x="277" y="52"/>
                    <a:pt x="278" y="54"/>
                  </a:cubicBezTo>
                  <a:cubicBezTo>
                    <a:pt x="279" y="55"/>
                    <a:pt x="279" y="53"/>
                    <a:pt x="280" y="53"/>
                  </a:cubicBezTo>
                  <a:cubicBezTo>
                    <a:pt x="281" y="53"/>
                    <a:pt x="281" y="53"/>
                    <a:pt x="281" y="53"/>
                  </a:cubicBezTo>
                  <a:cubicBezTo>
                    <a:pt x="281" y="53"/>
                    <a:pt x="281" y="54"/>
                    <a:pt x="282" y="54"/>
                  </a:cubicBezTo>
                  <a:cubicBezTo>
                    <a:pt x="282" y="54"/>
                    <a:pt x="284" y="52"/>
                    <a:pt x="284" y="52"/>
                  </a:cubicBezTo>
                  <a:cubicBezTo>
                    <a:pt x="285" y="53"/>
                    <a:pt x="284" y="54"/>
                    <a:pt x="285" y="54"/>
                  </a:cubicBezTo>
                  <a:cubicBezTo>
                    <a:pt x="285" y="54"/>
                    <a:pt x="287" y="54"/>
                    <a:pt x="286" y="55"/>
                  </a:cubicBezTo>
                  <a:cubicBezTo>
                    <a:pt x="285" y="55"/>
                    <a:pt x="284" y="53"/>
                    <a:pt x="284" y="55"/>
                  </a:cubicBezTo>
                  <a:cubicBezTo>
                    <a:pt x="284" y="56"/>
                    <a:pt x="283" y="54"/>
                    <a:pt x="283" y="55"/>
                  </a:cubicBezTo>
                  <a:cubicBezTo>
                    <a:pt x="280" y="55"/>
                    <a:pt x="285" y="58"/>
                    <a:pt x="283" y="59"/>
                  </a:cubicBezTo>
                  <a:cubicBezTo>
                    <a:pt x="283" y="59"/>
                    <a:pt x="282" y="56"/>
                    <a:pt x="282" y="56"/>
                  </a:cubicBezTo>
                  <a:cubicBezTo>
                    <a:pt x="281" y="55"/>
                    <a:pt x="280" y="56"/>
                    <a:pt x="280" y="56"/>
                  </a:cubicBezTo>
                  <a:cubicBezTo>
                    <a:pt x="280" y="54"/>
                    <a:pt x="276" y="55"/>
                    <a:pt x="276" y="56"/>
                  </a:cubicBezTo>
                  <a:cubicBezTo>
                    <a:pt x="276" y="56"/>
                    <a:pt x="277" y="56"/>
                    <a:pt x="277" y="57"/>
                  </a:cubicBezTo>
                  <a:cubicBezTo>
                    <a:pt x="277" y="57"/>
                    <a:pt x="279" y="59"/>
                    <a:pt x="279" y="60"/>
                  </a:cubicBezTo>
                  <a:cubicBezTo>
                    <a:pt x="279" y="60"/>
                    <a:pt x="276" y="59"/>
                    <a:pt x="276" y="60"/>
                  </a:cubicBezTo>
                  <a:cubicBezTo>
                    <a:pt x="276" y="60"/>
                    <a:pt x="278" y="60"/>
                    <a:pt x="279" y="61"/>
                  </a:cubicBezTo>
                  <a:cubicBezTo>
                    <a:pt x="278" y="61"/>
                    <a:pt x="277" y="60"/>
                    <a:pt x="277" y="62"/>
                  </a:cubicBezTo>
                  <a:cubicBezTo>
                    <a:pt x="277" y="62"/>
                    <a:pt x="278" y="63"/>
                    <a:pt x="277" y="64"/>
                  </a:cubicBezTo>
                  <a:cubicBezTo>
                    <a:pt x="277" y="63"/>
                    <a:pt x="277" y="63"/>
                    <a:pt x="276" y="63"/>
                  </a:cubicBezTo>
                  <a:cubicBezTo>
                    <a:pt x="276" y="64"/>
                    <a:pt x="277" y="64"/>
                    <a:pt x="277" y="66"/>
                  </a:cubicBezTo>
                  <a:cubicBezTo>
                    <a:pt x="276" y="65"/>
                    <a:pt x="275" y="63"/>
                    <a:pt x="275" y="62"/>
                  </a:cubicBezTo>
                  <a:cubicBezTo>
                    <a:pt x="274" y="62"/>
                    <a:pt x="273" y="64"/>
                    <a:pt x="273" y="64"/>
                  </a:cubicBezTo>
                  <a:cubicBezTo>
                    <a:pt x="272" y="63"/>
                    <a:pt x="273" y="63"/>
                    <a:pt x="272" y="63"/>
                  </a:cubicBezTo>
                  <a:cubicBezTo>
                    <a:pt x="271" y="63"/>
                    <a:pt x="271" y="65"/>
                    <a:pt x="271" y="65"/>
                  </a:cubicBezTo>
                  <a:cubicBezTo>
                    <a:pt x="270" y="64"/>
                    <a:pt x="271" y="64"/>
                    <a:pt x="271" y="64"/>
                  </a:cubicBezTo>
                  <a:cubicBezTo>
                    <a:pt x="270" y="64"/>
                    <a:pt x="269" y="65"/>
                    <a:pt x="269" y="65"/>
                  </a:cubicBezTo>
                  <a:cubicBezTo>
                    <a:pt x="268" y="65"/>
                    <a:pt x="268" y="65"/>
                    <a:pt x="268" y="64"/>
                  </a:cubicBezTo>
                  <a:cubicBezTo>
                    <a:pt x="268" y="64"/>
                    <a:pt x="266" y="66"/>
                    <a:pt x="266" y="66"/>
                  </a:cubicBezTo>
                  <a:cubicBezTo>
                    <a:pt x="266" y="66"/>
                    <a:pt x="267" y="66"/>
                    <a:pt x="268" y="66"/>
                  </a:cubicBezTo>
                  <a:cubicBezTo>
                    <a:pt x="267" y="66"/>
                    <a:pt x="268" y="66"/>
                    <a:pt x="268" y="67"/>
                  </a:cubicBezTo>
                  <a:cubicBezTo>
                    <a:pt x="267" y="67"/>
                    <a:pt x="266" y="66"/>
                    <a:pt x="266" y="67"/>
                  </a:cubicBezTo>
                  <a:cubicBezTo>
                    <a:pt x="266" y="67"/>
                    <a:pt x="266" y="67"/>
                    <a:pt x="266" y="68"/>
                  </a:cubicBezTo>
                  <a:cubicBezTo>
                    <a:pt x="266" y="68"/>
                    <a:pt x="266" y="68"/>
                    <a:pt x="266" y="68"/>
                  </a:cubicBezTo>
                  <a:cubicBezTo>
                    <a:pt x="266" y="69"/>
                    <a:pt x="269" y="66"/>
                    <a:pt x="269" y="66"/>
                  </a:cubicBezTo>
                  <a:cubicBezTo>
                    <a:pt x="270" y="66"/>
                    <a:pt x="273" y="66"/>
                    <a:pt x="273" y="68"/>
                  </a:cubicBezTo>
                  <a:cubicBezTo>
                    <a:pt x="273" y="68"/>
                    <a:pt x="271" y="66"/>
                    <a:pt x="271" y="67"/>
                  </a:cubicBezTo>
                  <a:cubicBezTo>
                    <a:pt x="270" y="67"/>
                    <a:pt x="271" y="68"/>
                    <a:pt x="271" y="67"/>
                  </a:cubicBezTo>
                  <a:cubicBezTo>
                    <a:pt x="272" y="68"/>
                    <a:pt x="269" y="67"/>
                    <a:pt x="269" y="67"/>
                  </a:cubicBezTo>
                  <a:cubicBezTo>
                    <a:pt x="269" y="68"/>
                    <a:pt x="268" y="68"/>
                    <a:pt x="268" y="69"/>
                  </a:cubicBezTo>
                  <a:cubicBezTo>
                    <a:pt x="269" y="69"/>
                    <a:pt x="271" y="69"/>
                    <a:pt x="270" y="70"/>
                  </a:cubicBezTo>
                  <a:cubicBezTo>
                    <a:pt x="270" y="70"/>
                    <a:pt x="269" y="69"/>
                    <a:pt x="269" y="69"/>
                  </a:cubicBezTo>
                  <a:cubicBezTo>
                    <a:pt x="268" y="70"/>
                    <a:pt x="273" y="70"/>
                    <a:pt x="273" y="70"/>
                  </a:cubicBezTo>
                  <a:cubicBezTo>
                    <a:pt x="273" y="70"/>
                    <a:pt x="271" y="71"/>
                    <a:pt x="271" y="72"/>
                  </a:cubicBezTo>
                  <a:cubicBezTo>
                    <a:pt x="271" y="72"/>
                    <a:pt x="272" y="75"/>
                    <a:pt x="272" y="75"/>
                  </a:cubicBezTo>
                  <a:cubicBezTo>
                    <a:pt x="271" y="75"/>
                    <a:pt x="271" y="73"/>
                    <a:pt x="271" y="72"/>
                  </a:cubicBezTo>
                  <a:cubicBezTo>
                    <a:pt x="270" y="72"/>
                    <a:pt x="270" y="72"/>
                    <a:pt x="270" y="71"/>
                  </a:cubicBezTo>
                  <a:cubicBezTo>
                    <a:pt x="269" y="71"/>
                    <a:pt x="269" y="72"/>
                    <a:pt x="268" y="72"/>
                  </a:cubicBezTo>
                  <a:cubicBezTo>
                    <a:pt x="268" y="72"/>
                    <a:pt x="268" y="72"/>
                    <a:pt x="268" y="71"/>
                  </a:cubicBezTo>
                  <a:cubicBezTo>
                    <a:pt x="268" y="71"/>
                    <a:pt x="267" y="72"/>
                    <a:pt x="268" y="72"/>
                  </a:cubicBezTo>
                  <a:cubicBezTo>
                    <a:pt x="267" y="73"/>
                    <a:pt x="267" y="73"/>
                    <a:pt x="266" y="73"/>
                  </a:cubicBezTo>
                  <a:cubicBezTo>
                    <a:pt x="266" y="73"/>
                    <a:pt x="265" y="72"/>
                    <a:pt x="266" y="72"/>
                  </a:cubicBezTo>
                  <a:cubicBezTo>
                    <a:pt x="265" y="73"/>
                    <a:pt x="264" y="74"/>
                    <a:pt x="263" y="75"/>
                  </a:cubicBezTo>
                  <a:cubicBezTo>
                    <a:pt x="264" y="76"/>
                    <a:pt x="265" y="75"/>
                    <a:pt x="265" y="75"/>
                  </a:cubicBezTo>
                  <a:cubicBezTo>
                    <a:pt x="265" y="75"/>
                    <a:pt x="265" y="76"/>
                    <a:pt x="265" y="76"/>
                  </a:cubicBezTo>
                  <a:cubicBezTo>
                    <a:pt x="266" y="76"/>
                    <a:pt x="267" y="74"/>
                    <a:pt x="269" y="74"/>
                  </a:cubicBezTo>
                  <a:cubicBezTo>
                    <a:pt x="268" y="75"/>
                    <a:pt x="268" y="75"/>
                    <a:pt x="268" y="75"/>
                  </a:cubicBezTo>
                  <a:cubicBezTo>
                    <a:pt x="269" y="75"/>
                    <a:pt x="272" y="76"/>
                    <a:pt x="272" y="77"/>
                  </a:cubicBezTo>
                  <a:cubicBezTo>
                    <a:pt x="272" y="77"/>
                    <a:pt x="270" y="76"/>
                    <a:pt x="270" y="76"/>
                  </a:cubicBezTo>
                  <a:cubicBezTo>
                    <a:pt x="270" y="76"/>
                    <a:pt x="271" y="79"/>
                    <a:pt x="270" y="78"/>
                  </a:cubicBezTo>
                  <a:cubicBezTo>
                    <a:pt x="269" y="78"/>
                    <a:pt x="270" y="77"/>
                    <a:pt x="270" y="77"/>
                  </a:cubicBezTo>
                  <a:cubicBezTo>
                    <a:pt x="270" y="77"/>
                    <a:pt x="269" y="77"/>
                    <a:pt x="269" y="76"/>
                  </a:cubicBezTo>
                  <a:cubicBezTo>
                    <a:pt x="267" y="76"/>
                    <a:pt x="267" y="78"/>
                    <a:pt x="267" y="78"/>
                  </a:cubicBezTo>
                  <a:cubicBezTo>
                    <a:pt x="266" y="78"/>
                    <a:pt x="267" y="76"/>
                    <a:pt x="266" y="76"/>
                  </a:cubicBezTo>
                  <a:cubicBezTo>
                    <a:pt x="265" y="77"/>
                    <a:pt x="265" y="77"/>
                    <a:pt x="265" y="77"/>
                  </a:cubicBezTo>
                  <a:cubicBezTo>
                    <a:pt x="266" y="77"/>
                    <a:pt x="263" y="77"/>
                    <a:pt x="264" y="77"/>
                  </a:cubicBezTo>
                  <a:cubicBezTo>
                    <a:pt x="264" y="77"/>
                    <a:pt x="264" y="77"/>
                    <a:pt x="264" y="77"/>
                  </a:cubicBezTo>
                  <a:cubicBezTo>
                    <a:pt x="261" y="77"/>
                    <a:pt x="264" y="79"/>
                    <a:pt x="264" y="79"/>
                  </a:cubicBezTo>
                  <a:cubicBezTo>
                    <a:pt x="264" y="79"/>
                    <a:pt x="263" y="79"/>
                    <a:pt x="262" y="79"/>
                  </a:cubicBezTo>
                  <a:cubicBezTo>
                    <a:pt x="262" y="79"/>
                    <a:pt x="262" y="80"/>
                    <a:pt x="261" y="80"/>
                  </a:cubicBezTo>
                  <a:cubicBezTo>
                    <a:pt x="261" y="80"/>
                    <a:pt x="261" y="79"/>
                    <a:pt x="261" y="79"/>
                  </a:cubicBezTo>
                  <a:cubicBezTo>
                    <a:pt x="261" y="79"/>
                    <a:pt x="260" y="81"/>
                    <a:pt x="260" y="80"/>
                  </a:cubicBezTo>
                  <a:cubicBezTo>
                    <a:pt x="260" y="80"/>
                    <a:pt x="260" y="80"/>
                    <a:pt x="260" y="80"/>
                  </a:cubicBezTo>
                  <a:cubicBezTo>
                    <a:pt x="260" y="80"/>
                    <a:pt x="260" y="80"/>
                    <a:pt x="260" y="80"/>
                  </a:cubicBezTo>
                  <a:cubicBezTo>
                    <a:pt x="260" y="80"/>
                    <a:pt x="259" y="80"/>
                    <a:pt x="259" y="80"/>
                  </a:cubicBezTo>
                  <a:cubicBezTo>
                    <a:pt x="259" y="81"/>
                    <a:pt x="258" y="80"/>
                    <a:pt x="257" y="81"/>
                  </a:cubicBezTo>
                  <a:cubicBezTo>
                    <a:pt x="258" y="81"/>
                    <a:pt x="259" y="83"/>
                    <a:pt x="259" y="83"/>
                  </a:cubicBezTo>
                  <a:cubicBezTo>
                    <a:pt x="259" y="83"/>
                    <a:pt x="258" y="82"/>
                    <a:pt x="257" y="83"/>
                  </a:cubicBezTo>
                  <a:cubicBezTo>
                    <a:pt x="258" y="83"/>
                    <a:pt x="258" y="83"/>
                    <a:pt x="259" y="83"/>
                  </a:cubicBezTo>
                  <a:cubicBezTo>
                    <a:pt x="258" y="84"/>
                    <a:pt x="260" y="84"/>
                    <a:pt x="260" y="84"/>
                  </a:cubicBezTo>
                  <a:cubicBezTo>
                    <a:pt x="259" y="85"/>
                    <a:pt x="258" y="85"/>
                    <a:pt x="257" y="85"/>
                  </a:cubicBezTo>
                  <a:cubicBezTo>
                    <a:pt x="257" y="85"/>
                    <a:pt x="256" y="84"/>
                    <a:pt x="256" y="85"/>
                  </a:cubicBezTo>
                  <a:cubicBezTo>
                    <a:pt x="259" y="85"/>
                    <a:pt x="255" y="86"/>
                    <a:pt x="255" y="87"/>
                  </a:cubicBezTo>
                  <a:cubicBezTo>
                    <a:pt x="256" y="87"/>
                    <a:pt x="258" y="86"/>
                    <a:pt x="259" y="87"/>
                  </a:cubicBezTo>
                  <a:cubicBezTo>
                    <a:pt x="258" y="87"/>
                    <a:pt x="258" y="87"/>
                    <a:pt x="257" y="87"/>
                  </a:cubicBezTo>
                  <a:cubicBezTo>
                    <a:pt x="258" y="87"/>
                    <a:pt x="258" y="88"/>
                    <a:pt x="258" y="88"/>
                  </a:cubicBezTo>
                  <a:cubicBezTo>
                    <a:pt x="256" y="87"/>
                    <a:pt x="256" y="87"/>
                    <a:pt x="256" y="89"/>
                  </a:cubicBezTo>
                  <a:cubicBezTo>
                    <a:pt x="255" y="89"/>
                    <a:pt x="255" y="86"/>
                    <a:pt x="254" y="88"/>
                  </a:cubicBezTo>
                  <a:cubicBezTo>
                    <a:pt x="256" y="90"/>
                    <a:pt x="254" y="89"/>
                    <a:pt x="254" y="91"/>
                  </a:cubicBezTo>
                  <a:cubicBezTo>
                    <a:pt x="254" y="92"/>
                    <a:pt x="255" y="91"/>
                    <a:pt x="255" y="92"/>
                  </a:cubicBezTo>
                  <a:cubicBezTo>
                    <a:pt x="256" y="92"/>
                    <a:pt x="256" y="89"/>
                    <a:pt x="258" y="92"/>
                  </a:cubicBezTo>
                  <a:cubicBezTo>
                    <a:pt x="258" y="92"/>
                    <a:pt x="259" y="91"/>
                    <a:pt x="259" y="92"/>
                  </a:cubicBezTo>
                  <a:cubicBezTo>
                    <a:pt x="260" y="92"/>
                    <a:pt x="261" y="91"/>
                    <a:pt x="262" y="91"/>
                  </a:cubicBezTo>
                  <a:cubicBezTo>
                    <a:pt x="262" y="92"/>
                    <a:pt x="260" y="93"/>
                    <a:pt x="259" y="93"/>
                  </a:cubicBezTo>
                  <a:cubicBezTo>
                    <a:pt x="258" y="93"/>
                    <a:pt x="259" y="92"/>
                    <a:pt x="259" y="94"/>
                  </a:cubicBezTo>
                  <a:cubicBezTo>
                    <a:pt x="258" y="94"/>
                    <a:pt x="258" y="95"/>
                    <a:pt x="257" y="95"/>
                  </a:cubicBezTo>
                  <a:cubicBezTo>
                    <a:pt x="257" y="95"/>
                    <a:pt x="257" y="93"/>
                    <a:pt x="257" y="93"/>
                  </a:cubicBezTo>
                  <a:cubicBezTo>
                    <a:pt x="256" y="93"/>
                    <a:pt x="257" y="93"/>
                    <a:pt x="256" y="94"/>
                  </a:cubicBezTo>
                  <a:cubicBezTo>
                    <a:pt x="255" y="94"/>
                    <a:pt x="253" y="94"/>
                    <a:pt x="252" y="95"/>
                  </a:cubicBezTo>
                  <a:cubicBezTo>
                    <a:pt x="251" y="96"/>
                    <a:pt x="253" y="95"/>
                    <a:pt x="254" y="96"/>
                  </a:cubicBezTo>
                  <a:cubicBezTo>
                    <a:pt x="253" y="97"/>
                    <a:pt x="255" y="98"/>
                    <a:pt x="255" y="99"/>
                  </a:cubicBezTo>
                  <a:cubicBezTo>
                    <a:pt x="255" y="99"/>
                    <a:pt x="254" y="99"/>
                    <a:pt x="254" y="98"/>
                  </a:cubicBezTo>
                  <a:cubicBezTo>
                    <a:pt x="253" y="98"/>
                    <a:pt x="252" y="97"/>
                    <a:pt x="251" y="99"/>
                  </a:cubicBezTo>
                  <a:cubicBezTo>
                    <a:pt x="252" y="100"/>
                    <a:pt x="251" y="100"/>
                    <a:pt x="251" y="101"/>
                  </a:cubicBezTo>
                  <a:cubicBezTo>
                    <a:pt x="251" y="101"/>
                    <a:pt x="253" y="102"/>
                    <a:pt x="252" y="103"/>
                  </a:cubicBezTo>
                  <a:cubicBezTo>
                    <a:pt x="251" y="103"/>
                    <a:pt x="251" y="101"/>
                    <a:pt x="251" y="101"/>
                  </a:cubicBezTo>
                  <a:cubicBezTo>
                    <a:pt x="249" y="101"/>
                    <a:pt x="250" y="104"/>
                    <a:pt x="250" y="104"/>
                  </a:cubicBezTo>
                  <a:cubicBezTo>
                    <a:pt x="251" y="103"/>
                    <a:pt x="251" y="105"/>
                    <a:pt x="251" y="106"/>
                  </a:cubicBezTo>
                  <a:cubicBezTo>
                    <a:pt x="251" y="106"/>
                    <a:pt x="249" y="108"/>
                    <a:pt x="249" y="109"/>
                  </a:cubicBezTo>
                  <a:cubicBezTo>
                    <a:pt x="249" y="109"/>
                    <a:pt x="250" y="109"/>
                    <a:pt x="250" y="110"/>
                  </a:cubicBezTo>
                  <a:cubicBezTo>
                    <a:pt x="250" y="110"/>
                    <a:pt x="250" y="110"/>
                    <a:pt x="249" y="110"/>
                  </a:cubicBezTo>
                  <a:cubicBezTo>
                    <a:pt x="251" y="111"/>
                    <a:pt x="252" y="107"/>
                    <a:pt x="253" y="108"/>
                  </a:cubicBezTo>
                  <a:cubicBezTo>
                    <a:pt x="253" y="109"/>
                    <a:pt x="252" y="110"/>
                    <a:pt x="251" y="111"/>
                  </a:cubicBezTo>
                  <a:cubicBezTo>
                    <a:pt x="251" y="111"/>
                    <a:pt x="249" y="111"/>
                    <a:pt x="249" y="112"/>
                  </a:cubicBezTo>
                  <a:cubicBezTo>
                    <a:pt x="248" y="112"/>
                    <a:pt x="247" y="112"/>
                    <a:pt x="247" y="112"/>
                  </a:cubicBezTo>
                  <a:cubicBezTo>
                    <a:pt x="247" y="112"/>
                    <a:pt x="244" y="114"/>
                    <a:pt x="244" y="114"/>
                  </a:cubicBezTo>
                  <a:cubicBezTo>
                    <a:pt x="245" y="114"/>
                    <a:pt x="245" y="115"/>
                    <a:pt x="246" y="115"/>
                  </a:cubicBezTo>
                  <a:cubicBezTo>
                    <a:pt x="245" y="116"/>
                    <a:pt x="247" y="115"/>
                    <a:pt x="246" y="116"/>
                  </a:cubicBezTo>
                  <a:cubicBezTo>
                    <a:pt x="246" y="116"/>
                    <a:pt x="245" y="116"/>
                    <a:pt x="244" y="116"/>
                  </a:cubicBezTo>
                  <a:cubicBezTo>
                    <a:pt x="244" y="116"/>
                    <a:pt x="245" y="117"/>
                    <a:pt x="245" y="117"/>
                  </a:cubicBezTo>
                  <a:cubicBezTo>
                    <a:pt x="243" y="117"/>
                    <a:pt x="243" y="118"/>
                    <a:pt x="243" y="119"/>
                  </a:cubicBezTo>
                  <a:cubicBezTo>
                    <a:pt x="243" y="119"/>
                    <a:pt x="244" y="119"/>
                    <a:pt x="244" y="119"/>
                  </a:cubicBezTo>
                  <a:cubicBezTo>
                    <a:pt x="244" y="119"/>
                    <a:pt x="244" y="119"/>
                    <a:pt x="244" y="119"/>
                  </a:cubicBezTo>
                  <a:cubicBezTo>
                    <a:pt x="244" y="119"/>
                    <a:pt x="244" y="119"/>
                    <a:pt x="244" y="119"/>
                  </a:cubicBezTo>
                  <a:cubicBezTo>
                    <a:pt x="244" y="119"/>
                    <a:pt x="245" y="119"/>
                    <a:pt x="245" y="119"/>
                  </a:cubicBezTo>
                  <a:cubicBezTo>
                    <a:pt x="246" y="120"/>
                    <a:pt x="244" y="120"/>
                    <a:pt x="244" y="121"/>
                  </a:cubicBezTo>
                  <a:cubicBezTo>
                    <a:pt x="244" y="121"/>
                    <a:pt x="244" y="121"/>
                    <a:pt x="244" y="121"/>
                  </a:cubicBezTo>
                  <a:cubicBezTo>
                    <a:pt x="244" y="121"/>
                    <a:pt x="242" y="123"/>
                    <a:pt x="243" y="123"/>
                  </a:cubicBezTo>
                  <a:cubicBezTo>
                    <a:pt x="242" y="124"/>
                    <a:pt x="243" y="122"/>
                    <a:pt x="243" y="122"/>
                  </a:cubicBezTo>
                  <a:cubicBezTo>
                    <a:pt x="242" y="121"/>
                    <a:pt x="242" y="121"/>
                    <a:pt x="241" y="121"/>
                  </a:cubicBezTo>
                  <a:cubicBezTo>
                    <a:pt x="241" y="120"/>
                    <a:pt x="241" y="119"/>
                    <a:pt x="240" y="119"/>
                  </a:cubicBezTo>
                  <a:cubicBezTo>
                    <a:pt x="240" y="120"/>
                    <a:pt x="240" y="120"/>
                    <a:pt x="240" y="120"/>
                  </a:cubicBezTo>
                  <a:cubicBezTo>
                    <a:pt x="240" y="121"/>
                    <a:pt x="240" y="121"/>
                    <a:pt x="239" y="121"/>
                  </a:cubicBezTo>
                  <a:cubicBezTo>
                    <a:pt x="239" y="121"/>
                    <a:pt x="238" y="121"/>
                    <a:pt x="238" y="122"/>
                  </a:cubicBezTo>
                  <a:cubicBezTo>
                    <a:pt x="239" y="122"/>
                    <a:pt x="240" y="122"/>
                    <a:pt x="239" y="122"/>
                  </a:cubicBezTo>
                  <a:cubicBezTo>
                    <a:pt x="239" y="123"/>
                    <a:pt x="239" y="122"/>
                    <a:pt x="239" y="122"/>
                  </a:cubicBezTo>
                  <a:cubicBezTo>
                    <a:pt x="238" y="122"/>
                    <a:pt x="237" y="122"/>
                    <a:pt x="237" y="122"/>
                  </a:cubicBezTo>
                  <a:cubicBezTo>
                    <a:pt x="237" y="122"/>
                    <a:pt x="237" y="122"/>
                    <a:pt x="238" y="122"/>
                  </a:cubicBezTo>
                  <a:cubicBezTo>
                    <a:pt x="238" y="123"/>
                    <a:pt x="238" y="123"/>
                    <a:pt x="238" y="123"/>
                  </a:cubicBezTo>
                  <a:cubicBezTo>
                    <a:pt x="237" y="123"/>
                    <a:pt x="237" y="124"/>
                    <a:pt x="236" y="124"/>
                  </a:cubicBezTo>
                  <a:cubicBezTo>
                    <a:pt x="236" y="124"/>
                    <a:pt x="235" y="125"/>
                    <a:pt x="235" y="125"/>
                  </a:cubicBezTo>
                  <a:cubicBezTo>
                    <a:pt x="235" y="126"/>
                    <a:pt x="234" y="127"/>
                    <a:pt x="234" y="127"/>
                  </a:cubicBezTo>
                  <a:cubicBezTo>
                    <a:pt x="234" y="127"/>
                    <a:pt x="234" y="127"/>
                    <a:pt x="234" y="128"/>
                  </a:cubicBezTo>
                  <a:cubicBezTo>
                    <a:pt x="234" y="129"/>
                    <a:pt x="234" y="129"/>
                    <a:pt x="235" y="129"/>
                  </a:cubicBezTo>
                  <a:cubicBezTo>
                    <a:pt x="234" y="131"/>
                    <a:pt x="231" y="131"/>
                    <a:pt x="230" y="132"/>
                  </a:cubicBezTo>
                  <a:cubicBezTo>
                    <a:pt x="231" y="132"/>
                    <a:pt x="231" y="132"/>
                    <a:pt x="232" y="132"/>
                  </a:cubicBezTo>
                  <a:cubicBezTo>
                    <a:pt x="232" y="132"/>
                    <a:pt x="230" y="133"/>
                    <a:pt x="231" y="133"/>
                  </a:cubicBezTo>
                  <a:cubicBezTo>
                    <a:pt x="231" y="134"/>
                    <a:pt x="235" y="131"/>
                    <a:pt x="234" y="133"/>
                  </a:cubicBezTo>
                  <a:cubicBezTo>
                    <a:pt x="234" y="134"/>
                    <a:pt x="231" y="133"/>
                    <a:pt x="233" y="135"/>
                  </a:cubicBezTo>
                  <a:cubicBezTo>
                    <a:pt x="235" y="137"/>
                    <a:pt x="237" y="135"/>
                    <a:pt x="238" y="134"/>
                  </a:cubicBezTo>
                  <a:cubicBezTo>
                    <a:pt x="239" y="133"/>
                    <a:pt x="241" y="132"/>
                    <a:pt x="240" y="131"/>
                  </a:cubicBezTo>
                  <a:cubicBezTo>
                    <a:pt x="240" y="129"/>
                    <a:pt x="238" y="131"/>
                    <a:pt x="237" y="131"/>
                  </a:cubicBezTo>
                  <a:cubicBezTo>
                    <a:pt x="238" y="130"/>
                    <a:pt x="239" y="130"/>
                    <a:pt x="240" y="129"/>
                  </a:cubicBezTo>
                  <a:cubicBezTo>
                    <a:pt x="241" y="129"/>
                    <a:pt x="242" y="128"/>
                    <a:pt x="242" y="127"/>
                  </a:cubicBezTo>
                  <a:cubicBezTo>
                    <a:pt x="242" y="127"/>
                    <a:pt x="243" y="129"/>
                    <a:pt x="243" y="129"/>
                  </a:cubicBezTo>
                  <a:cubicBezTo>
                    <a:pt x="243" y="129"/>
                    <a:pt x="241" y="130"/>
                    <a:pt x="241" y="131"/>
                  </a:cubicBezTo>
                  <a:cubicBezTo>
                    <a:pt x="241" y="131"/>
                    <a:pt x="243" y="131"/>
                    <a:pt x="244" y="131"/>
                  </a:cubicBezTo>
                  <a:cubicBezTo>
                    <a:pt x="243" y="132"/>
                    <a:pt x="242" y="132"/>
                    <a:pt x="242" y="132"/>
                  </a:cubicBezTo>
                  <a:cubicBezTo>
                    <a:pt x="242" y="132"/>
                    <a:pt x="240" y="133"/>
                    <a:pt x="241" y="133"/>
                  </a:cubicBezTo>
                  <a:cubicBezTo>
                    <a:pt x="240" y="133"/>
                    <a:pt x="238" y="135"/>
                    <a:pt x="239" y="135"/>
                  </a:cubicBezTo>
                  <a:cubicBezTo>
                    <a:pt x="239" y="135"/>
                    <a:pt x="239" y="135"/>
                    <a:pt x="239" y="135"/>
                  </a:cubicBezTo>
                  <a:cubicBezTo>
                    <a:pt x="239" y="135"/>
                    <a:pt x="239" y="136"/>
                    <a:pt x="239" y="136"/>
                  </a:cubicBezTo>
                  <a:cubicBezTo>
                    <a:pt x="240" y="136"/>
                    <a:pt x="240" y="136"/>
                    <a:pt x="240" y="137"/>
                  </a:cubicBezTo>
                  <a:cubicBezTo>
                    <a:pt x="240" y="137"/>
                    <a:pt x="239" y="137"/>
                    <a:pt x="239" y="137"/>
                  </a:cubicBezTo>
                  <a:cubicBezTo>
                    <a:pt x="239" y="137"/>
                    <a:pt x="239" y="137"/>
                    <a:pt x="239" y="137"/>
                  </a:cubicBezTo>
                  <a:cubicBezTo>
                    <a:pt x="238" y="137"/>
                    <a:pt x="238" y="137"/>
                    <a:pt x="237" y="137"/>
                  </a:cubicBezTo>
                  <a:cubicBezTo>
                    <a:pt x="237" y="137"/>
                    <a:pt x="236" y="137"/>
                    <a:pt x="236" y="137"/>
                  </a:cubicBezTo>
                  <a:cubicBezTo>
                    <a:pt x="235" y="137"/>
                    <a:pt x="235" y="137"/>
                    <a:pt x="234" y="138"/>
                  </a:cubicBezTo>
                  <a:cubicBezTo>
                    <a:pt x="234" y="138"/>
                    <a:pt x="236" y="140"/>
                    <a:pt x="235" y="140"/>
                  </a:cubicBezTo>
                  <a:cubicBezTo>
                    <a:pt x="235" y="140"/>
                    <a:pt x="234" y="139"/>
                    <a:pt x="234" y="138"/>
                  </a:cubicBezTo>
                  <a:cubicBezTo>
                    <a:pt x="233" y="138"/>
                    <a:pt x="233" y="139"/>
                    <a:pt x="233" y="139"/>
                  </a:cubicBezTo>
                  <a:cubicBezTo>
                    <a:pt x="235" y="139"/>
                    <a:pt x="231" y="132"/>
                    <a:pt x="231" y="135"/>
                  </a:cubicBezTo>
                  <a:cubicBezTo>
                    <a:pt x="231" y="135"/>
                    <a:pt x="231" y="136"/>
                    <a:pt x="230" y="135"/>
                  </a:cubicBezTo>
                  <a:cubicBezTo>
                    <a:pt x="230" y="135"/>
                    <a:pt x="230" y="136"/>
                    <a:pt x="230" y="136"/>
                  </a:cubicBezTo>
                  <a:cubicBezTo>
                    <a:pt x="230" y="136"/>
                    <a:pt x="228" y="136"/>
                    <a:pt x="230" y="136"/>
                  </a:cubicBezTo>
                  <a:cubicBezTo>
                    <a:pt x="230" y="137"/>
                    <a:pt x="230" y="137"/>
                    <a:pt x="230" y="137"/>
                  </a:cubicBezTo>
                  <a:cubicBezTo>
                    <a:pt x="228" y="138"/>
                    <a:pt x="228" y="137"/>
                    <a:pt x="230" y="138"/>
                  </a:cubicBezTo>
                  <a:cubicBezTo>
                    <a:pt x="230" y="138"/>
                    <a:pt x="228" y="139"/>
                    <a:pt x="228" y="139"/>
                  </a:cubicBezTo>
                  <a:cubicBezTo>
                    <a:pt x="228" y="139"/>
                    <a:pt x="227" y="137"/>
                    <a:pt x="227" y="137"/>
                  </a:cubicBezTo>
                  <a:cubicBezTo>
                    <a:pt x="227" y="137"/>
                    <a:pt x="227" y="137"/>
                    <a:pt x="226" y="138"/>
                  </a:cubicBezTo>
                  <a:cubicBezTo>
                    <a:pt x="226" y="138"/>
                    <a:pt x="226" y="137"/>
                    <a:pt x="226" y="137"/>
                  </a:cubicBezTo>
                  <a:cubicBezTo>
                    <a:pt x="225" y="138"/>
                    <a:pt x="224" y="138"/>
                    <a:pt x="225" y="139"/>
                  </a:cubicBezTo>
                  <a:cubicBezTo>
                    <a:pt x="222" y="140"/>
                    <a:pt x="225" y="140"/>
                    <a:pt x="226" y="141"/>
                  </a:cubicBezTo>
                  <a:cubicBezTo>
                    <a:pt x="225" y="141"/>
                    <a:pt x="225" y="141"/>
                    <a:pt x="224" y="141"/>
                  </a:cubicBezTo>
                  <a:cubicBezTo>
                    <a:pt x="224" y="141"/>
                    <a:pt x="225" y="142"/>
                    <a:pt x="224" y="142"/>
                  </a:cubicBezTo>
                  <a:cubicBezTo>
                    <a:pt x="224" y="142"/>
                    <a:pt x="222" y="142"/>
                    <a:pt x="222" y="142"/>
                  </a:cubicBezTo>
                  <a:cubicBezTo>
                    <a:pt x="222" y="142"/>
                    <a:pt x="222" y="142"/>
                    <a:pt x="222" y="142"/>
                  </a:cubicBezTo>
                  <a:cubicBezTo>
                    <a:pt x="221" y="142"/>
                    <a:pt x="224" y="144"/>
                    <a:pt x="224" y="144"/>
                  </a:cubicBezTo>
                  <a:cubicBezTo>
                    <a:pt x="222" y="145"/>
                    <a:pt x="225" y="144"/>
                    <a:pt x="225" y="146"/>
                  </a:cubicBezTo>
                  <a:cubicBezTo>
                    <a:pt x="223" y="147"/>
                    <a:pt x="222" y="142"/>
                    <a:pt x="221" y="142"/>
                  </a:cubicBezTo>
                  <a:cubicBezTo>
                    <a:pt x="219" y="142"/>
                    <a:pt x="224" y="149"/>
                    <a:pt x="224" y="149"/>
                  </a:cubicBezTo>
                  <a:cubicBezTo>
                    <a:pt x="223" y="148"/>
                    <a:pt x="222" y="146"/>
                    <a:pt x="221" y="145"/>
                  </a:cubicBezTo>
                  <a:cubicBezTo>
                    <a:pt x="221" y="145"/>
                    <a:pt x="221" y="144"/>
                    <a:pt x="221" y="144"/>
                  </a:cubicBezTo>
                  <a:cubicBezTo>
                    <a:pt x="220" y="144"/>
                    <a:pt x="219" y="145"/>
                    <a:pt x="218" y="145"/>
                  </a:cubicBezTo>
                  <a:cubicBezTo>
                    <a:pt x="218" y="144"/>
                    <a:pt x="219" y="144"/>
                    <a:pt x="218" y="144"/>
                  </a:cubicBezTo>
                  <a:cubicBezTo>
                    <a:pt x="218" y="144"/>
                    <a:pt x="217" y="145"/>
                    <a:pt x="217" y="145"/>
                  </a:cubicBezTo>
                  <a:cubicBezTo>
                    <a:pt x="217" y="145"/>
                    <a:pt x="216" y="144"/>
                    <a:pt x="216" y="144"/>
                  </a:cubicBezTo>
                  <a:cubicBezTo>
                    <a:pt x="216" y="144"/>
                    <a:pt x="216" y="144"/>
                    <a:pt x="215" y="143"/>
                  </a:cubicBezTo>
                  <a:cubicBezTo>
                    <a:pt x="214" y="143"/>
                    <a:pt x="214" y="144"/>
                    <a:pt x="213" y="145"/>
                  </a:cubicBezTo>
                  <a:cubicBezTo>
                    <a:pt x="212" y="146"/>
                    <a:pt x="215" y="146"/>
                    <a:pt x="215" y="146"/>
                  </a:cubicBezTo>
                  <a:cubicBezTo>
                    <a:pt x="215" y="147"/>
                    <a:pt x="213" y="146"/>
                    <a:pt x="213" y="147"/>
                  </a:cubicBezTo>
                  <a:cubicBezTo>
                    <a:pt x="214" y="148"/>
                    <a:pt x="216" y="147"/>
                    <a:pt x="216" y="147"/>
                  </a:cubicBezTo>
                  <a:cubicBezTo>
                    <a:pt x="217" y="147"/>
                    <a:pt x="216" y="148"/>
                    <a:pt x="216" y="148"/>
                  </a:cubicBezTo>
                  <a:cubicBezTo>
                    <a:pt x="217" y="148"/>
                    <a:pt x="221" y="146"/>
                    <a:pt x="221" y="148"/>
                  </a:cubicBezTo>
                  <a:cubicBezTo>
                    <a:pt x="221" y="148"/>
                    <a:pt x="217" y="149"/>
                    <a:pt x="217" y="149"/>
                  </a:cubicBezTo>
                  <a:cubicBezTo>
                    <a:pt x="217" y="150"/>
                    <a:pt x="218" y="150"/>
                    <a:pt x="218" y="150"/>
                  </a:cubicBezTo>
                  <a:cubicBezTo>
                    <a:pt x="218" y="150"/>
                    <a:pt x="217" y="150"/>
                    <a:pt x="217" y="151"/>
                  </a:cubicBezTo>
                  <a:cubicBezTo>
                    <a:pt x="217" y="150"/>
                    <a:pt x="216" y="149"/>
                    <a:pt x="215" y="149"/>
                  </a:cubicBezTo>
                  <a:cubicBezTo>
                    <a:pt x="214" y="149"/>
                    <a:pt x="215" y="149"/>
                    <a:pt x="214" y="150"/>
                  </a:cubicBezTo>
                  <a:cubicBezTo>
                    <a:pt x="214" y="150"/>
                    <a:pt x="214" y="149"/>
                    <a:pt x="214" y="149"/>
                  </a:cubicBezTo>
                  <a:cubicBezTo>
                    <a:pt x="213" y="149"/>
                    <a:pt x="213" y="149"/>
                    <a:pt x="213" y="150"/>
                  </a:cubicBezTo>
                  <a:cubicBezTo>
                    <a:pt x="212" y="150"/>
                    <a:pt x="212" y="149"/>
                    <a:pt x="212" y="149"/>
                  </a:cubicBezTo>
                  <a:cubicBezTo>
                    <a:pt x="212" y="149"/>
                    <a:pt x="211" y="150"/>
                    <a:pt x="211" y="150"/>
                  </a:cubicBezTo>
                  <a:cubicBezTo>
                    <a:pt x="210" y="150"/>
                    <a:pt x="210" y="149"/>
                    <a:pt x="209" y="149"/>
                  </a:cubicBezTo>
                  <a:cubicBezTo>
                    <a:pt x="207" y="150"/>
                    <a:pt x="211" y="151"/>
                    <a:pt x="211" y="151"/>
                  </a:cubicBezTo>
                  <a:cubicBezTo>
                    <a:pt x="212" y="151"/>
                    <a:pt x="212" y="152"/>
                    <a:pt x="213" y="153"/>
                  </a:cubicBezTo>
                  <a:cubicBezTo>
                    <a:pt x="214" y="153"/>
                    <a:pt x="216" y="154"/>
                    <a:pt x="216" y="155"/>
                  </a:cubicBezTo>
                  <a:cubicBezTo>
                    <a:pt x="216" y="155"/>
                    <a:pt x="214" y="154"/>
                    <a:pt x="214" y="154"/>
                  </a:cubicBezTo>
                  <a:cubicBezTo>
                    <a:pt x="214" y="155"/>
                    <a:pt x="214" y="156"/>
                    <a:pt x="214" y="156"/>
                  </a:cubicBezTo>
                  <a:cubicBezTo>
                    <a:pt x="214" y="156"/>
                    <a:pt x="215" y="156"/>
                    <a:pt x="215" y="157"/>
                  </a:cubicBezTo>
                  <a:cubicBezTo>
                    <a:pt x="215" y="157"/>
                    <a:pt x="213" y="157"/>
                    <a:pt x="213" y="157"/>
                  </a:cubicBezTo>
                  <a:cubicBezTo>
                    <a:pt x="213" y="156"/>
                    <a:pt x="213" y="155"/>
                    <a:pt x="213" y="154"/>
                  </a:cubicBezTo>
                  <a:cubicBezTo>
                    <a:pt x="212" y="153"/>
                    <a:pt x="212" y="152"/>
                    <a:pt x="211" y="152"/>
                  </a:cubicBezTo>
                  <a:cubicBezTo>
                    <a:pt x="211" y="152"/>
                    <a:pt x="211" y="153"/>
                    <a:pt x="210" y="153"/>
                  </a:cubicBezTo>
                  <a:cubicBezTo>
                    <a:pt x="210" y="153"/>
                    <a:pt x="210" y="152"/>
                    <a:pt x="210" y="153"/>
                  </a:cubicBezTo>
                  <a:cubicBezTo>
                    <a:pt x="209" y="153"/>
                    <a:pt x="212" y="156"/>
                    <a:pt x="210" y="157"/>
                  </a:cubicBezTo>
                  <a:cubicBezTo>
                    <a:pt x="210" y="155"/>
                    <a:pt x="208" y="151"/>
                    <a:pt x="207" y="154"/>
                  </a:cubicBezTo>
                  <a:cubicBezTo>
                    <a:pt x="206" y="156"/>
                    <a:pt x="209" y="157"/>
                    <a:pt x="209" y="157"/>
                  </a:cubicBezTo>
                  <a:cubicBezTo>
                    <a:pt x="208" y="158"/>
                    <a:pt x="207" y="157"/>
                    <a:pt x="207" y="157"/>
                  </a:cubicBezTo>
                  <a:cubicBezTo>
                    <a:pt x="206" y="157"/>
                    <a:pt x="207" y="157"/>
                    <a:pt x="205" y="158"/>
                  </a:cubicBezTo>
                  <a:cubicBezTo>
                    <a:pt x="206" y="157"/>
                    <a:pt x="206" y="157"/>
                    <a:pt x="206" y="156"/>
                  </a:cubicBezTo>
                  <a:cubicBezTo>
                    <a:pt x="206" y="156"/>
                    <a:pt x="205" y="156"/>
                    <a:pt x="205" y="156"/>
                  </a:cubicBezTo>
                  <a:cubicBezTo>
                    <a:pt x="205" y="156"/>
                    <a:pt x="205" y="157"/>
                    <a:pt x="205" y="157"/>
                  </a:cubicBezTo>
                  <a:cubicBezTo>
                    <a:pt x="204" y="157"/>
                    <a:pt x="204" y="155"/>
                    <a:pt x="203" y="156"/>
                  </a:cubicBezTo>
                  <a:cubicBezTo>
                    <a:pt x="203" y="156"/>
                    <a:pt x="203" y="157"/>
                    <a:pt x="203" y="157"/>
                  </a:cubicBezTo>
                  <a:cubicBezTo>
                    <a:pt x="203" y="158"/>
                    <a:pt x="204" y="158"/>
                    <a:pt x="202" y="157"/>
                  </a:cubicBezTo>
                  <a:cubicBezTo>
                    <a:pt x="202" y="157"/>
                    <a:pt x="202" y="156"/>
                    <a:pt x="202" y="156"/>
                  </a:cubicBezTo>
                  <a:cubicBezTo>
                    <a:pt x="199" y="154"/>
                    <a:pt x="202" y="157"/>
                    <a:pt x="202" y="157"/>
                  </a:cubicBezTo>
                  <a:cubicBezTo>
                    <a:pt x="202" y="160"/>
                    <a:pt x="200" y="158"/>
                    <a:pt x="200" y="158"/>
                  </a:cubicBezTo>
                  <a:cubicBezTo>
                    <a:pt x="200" y="160"/>
                    <a:pt x="205" y="159"/>
                    <a:pt x="206" y="160"/>
                  </a:cubicBezTo>
                  <a:cubicBezTo>
                    <a:pt x="207" y="160"/>
                    <a:pt x="208" y="160"/>
                    <a:pt x="209" y="160"/>
                  </a:cubicBezTo>
                  <a:cubicBezTo>
                    <a:pt x="210" y="160"/>
                    <a:pt x="211" y="160"/>
                    <a:pt x="212" y="160"/>
                  </a:cubicBezTo>
                  <a:cubicBezTo>
                    <a:pt x="212" y="160"/>
                    <a:pt x="208" y="161"/>
                    <a:pt x="208" y="161"/>
                  </a:cubicBezTo>
                  <a:cubicBezTo>
                    <a:pt x="207" y="161"/>
                    <a:pt x="207" y="161"/>
                    <a:pt x="207" y="161"/>
                  </a:cubicBezTo>
                  <a:cubicBezTo>
                    <a:pt x="207" y="161"/>
                    <a:pt x="206" y="161"/>
                    <a:pt x="206" y="162"/>
                  </a:cubicBezTo>
                  <a:cubicBezTo>
                    <a:pt x="206" y="160"/>
                    <a:pt x="206" y="160"/>
                    <a:pt x="204" y="161"/>
                  </a:cubicBezTo>
                  <a:cubicBezTo>
                    <a:pt x="204" y="160"/>
                    <a:pt x="205" y="160"/>
                    <a:pt x="205" y="160"/>
                  </a:cubicBezTo>
                  <a:cubicBezTo>
                    <a:pt x="205" y="159"/>
                    <a:pt x="203" y="160"/>
                    <a:pt x="203" y="160"/>
                  </a:cubicBezTo>
                  <a:cubicBezTo>
                    <a:pt x="202" y="159"/>
                    <a:pt x="200" y="162"/>
                    <a:pt x="200" y="162"/>
                  </a:cubicBezTo>
                  <a:cubicBezTo>
                    <a:pt x="198" y="163"/>
                    <a:pt x="200" y="163"/>
                    <a:pt x="201" y="164"/>
                  </a:cubicBezTo>
                  <a:cubicBezTo>
                    <a:pt x="202" y="164"/>
                    <a:pt x="201" y="164"/>
                    <a:pt x="201" y="164"/>
                  </a:cubicBezTo>
                  <a:close/>
                  <a:moveTo>
                    <a:pt x="202" y="178"/>
                  </a:moveTo>
                  <a:cubicBezTo>
                    <a:pt x="203" y="177"/>
                    <a:pt x="201" y="175"/>
                    <a:pt x="200" y="175"/>
                  </a:cubicBezTo>
                  <a:cubicBezTo>
                    <a:pt x="200" y="175"/>
                    <a:pt x="200" y="175"/>
                    <a:pt x="200" y="175"/>
                  </a:cubicBezTo>
                  <a:cubicBezTo>
                    <a:pt x="200" y="176"/>
                    <a:pt x="201" y="179"/>
                    <a:pt x="202" y="178"/>
                  </a:cubicBezTo>
                  <a:close/>
                  <a:moveTo>
                    <a:pt x="368" y="27"/>
                  </a:moveTo>
                  <a:cubicBezTo>
                    <a:pt x="368" y="27"/>
                    <a:pt x="366" y="29"/>
                    <a:pt x="367" y="29"/>
                  </a:cubicBezTo>
                  <a:cubicBezTo>
                    <a:pt x="367" y="29"/>
                    <a:pt x="369" y="28"/>
                    <a:pt x="369" y="28"/>
                  </a:cubicBezTo>
                  <a:cubicBezTo>
                    <a:pt x="369" y="28"/>
                    <a:pt x="368" y="28"/>
                    <a:pt x="368" y="27"/>
                  </a:cubicBezTo>
                  <a:cubicBezTo>
                    <a:pt x="368" y="27"/>
                    <a:pt x="368" y="27"/>
                    <a:pt x="368" y="27"/>
                  </a:cubicBezTo>
                  <a:close/>
                  <a:moveTo>
                    <a:pt x="30" y="138"/>
                  </a:moveTo>
                  <a:cubicBezTo>
                    <a:pt x="30" y="138"/>
                    <a:pt x="30" y="138"/>
                    <a:pt x="30" y="138"/>
                  </a:cubicBezTo>
                  <a:cubicBezTo>
                    <a:pt x="31" y="138"/>
                    <a:pt x="30" y="137"/>
                    <a:pt x="30" y="137"/>
                  </a:cubicBezTo>
                  <a:lnTo>
                    <a:pt x="30" y="138"/>
                  </a:lnTo>
                  <a:close/>
                  <a:moveTo>
                    <a:pt x="48" y="133"/>
                  </a:moveTo>
                  <a:cubicBezTo>
                    <a:pt x="48" y="133"/>
                    <a:pt x="48" y="133"/>
                    <a:pt x="48" y="133"/>
                  </a:cubicBezTo>
                  <a:cubicBezTo>
                    <a:pt x="49" y="133"/>
                    <a:pt x="49" y="133"/>
                    <a:pt x="49" y="133"/>
                  </a:cubicBezTo>
                  <a:cubicBezTo>
                    <a:pt x="48" y="133"/>
                    <a:pt x="48" y="133"/>
                    <a:pt x="48" y="133"/>
                  </a:cubicBezTo>
                  <a:close/>
                  <a:moveTo>
                    <a:pt x="77" y="107"/>
                  </a:moveTo>
                  <a:cubicBezTo>
                    <a:pt x="77" y="107"/>
                    <a:pt x="76" y="108"/>
                    <a:pt x="76" y="108"/>
                  </a:cubicBezTo>
                  <a:cubicBezTo>
                    <a:pt x="76" y="108"/>
                    <a:pt x="76" y="108"/>
                    <a:pt x="76" y="108"/>
                  </a:cubicBezTo>
                  <a:cubicBezTo>
                    <a:pt x="76" y="108"/>
                    <a:pt x="76" y="108"/>
                    <a:pt x="76" y="108"/>
                  </a:cubicBezTo>
                  <a:cubicBezTo>
                    <a:pt x="75" y="108"/>
                    <a:pt x="75" y="108"/>
                    <a:pt x="75" y="108"/>
                  </a:cubicBezTo>
                  <a:cubicBezTo>
                    <a:pt x="76" y="107"/>
                    <a:pt x="76" y="107"/>
                    <a:pt x="76" y="107"/>
                  </a:cubicBezTo>
                  <a:cubicBezTo>
                    <a:pt x="76" y="107"/>
                    <a:pt x="76" y="107"/>
                    <a:pt x="76" y="107"/>
                  </a:cubicBezTo>
                  <a:cubicBezTo>
                    <a:pt x="75" y="107"/>
                    <a:pt x="74" y="107"/>
                    <a:pt x="74" y="107"/>
                  </a:cubicBezTo>
                  <a:cubicBezTo>
                    <a:pt x="73" y="107"/>
                    <a:pt x="73" y="107"/>
                    <a:pt x="73" y="107"/>
                  </a:cubicBezTo>
                  <a:cubicBezTo>
                    <a:pt x="74" y="107"/>
                    <a:pt x="76" y="107"/>
                    <a:pt x="76" y="106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75" y="105"/>
                    <a:pt x="74" y="105"/>
                    <a:pt x="73" y="106"/>
                  </a:cubicBezTo>
                  <a:cubicBezTo>
                    <a:pt x="74" y="105"/>
                    <a:pt x="74" y="105"/>
                    <a:pt x="75" y="105"/>
                  </a:cubicBezTo>
                  <a:cubicBezTo>
                    <a:pt x="75" y="105"/>
                    <a:pt x="75" y="105"/>
                    <a:pt x="75" y="105"/>
                  </a:cubicBezTo>
                  <a:cubicBezTo>
                    <a:pt x="75" y="105"/>
                    <a:pt x="75" y="105"/>
                    <a:pt x="75" y="105"/>
                  </a:cubicBezTo>
                  <a:cubicBezTo>
                    <a:pt x="74" y="104"/>
                    <a:pt x="74" y="104"/>
                    <a:pt x="74" y="104"/>
                  </a:cubicBezTo>
                  <a:cubicBezTo>
                    <a:pt x="75" y="104"/>
                    <a:pt x="75" y="104"/>
                    <a:pt x="75" y="104"/>
                  </a:cubicBezTo>
                  <a:cubicBezTo>
                    <a:pt x="75" y="104"/>
                    <a:pt x="75" y="104"/>
                    <a:pt x="75" y="104"/>
                  </a:cubicBezTo>
                  <a:cubicBezTo>
                    <a:pt x="75" y="104"/>
                    <a:pt x="75" y="104"/>
                    <a:pt x="75" y="104"/>
                  </a:cubicBezTo>
                  <a:cubicBezTo>
                    <a:pt x="75" y="103"/>
                    <a:pt x="75" y="103"/>
                    <a:pt x="75" y="103"/>
                  </a:cubicBezTo>
                  <a:cubicBezTo>
                    <a:pt x="76" y="103"/>
                    <a:pt x="76" y="103"/>
                    <a:pt x="76" y="103"/>
                  </a:cubicBezTo>
                  <a:cubicBezTo>
                    <a:pt x="75" y="103"/>
                    <a:pt x="76" y="102"/>
                    <a:pt x="76" y="102"/>
                  </a:cubicBezTo>
                  <a:cubicBezTo>
                    <a:pt x="75" y="101"/>
                    <a:pt x="75" y="101"/>
                    <a:pt x="75" y="101"/>
                  </a:cubicBezTo>
                  <a:cubicBezTo>
                    <a:pt x="75" y="101"/>
                    <a:pt x="75" y="101"/>
                    <a:pt x="75" y="101"/>
                  </a:cubicBezTo>
                  <a:cubicBezTo>
                    <a:pt x="75" y="101"/>
                    <a:pt x="74" y="102"/>
                    <a:pt x="74" y="102"/>
                  </a:cubicBezTo>
                  <a:cubicBezTo>
                    <a:pt x="74" y="102"/>
                    <a:pt x="74" y="101"/>
                    <a:pt x="74" y="10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4" y="100"/>
                    <a:pt x="74" y="100"/>
                    <a:pt x="74" y="100"/>
                  </a:cubicBezTo>
                  <a:cubicBezTo>
                    <a:pt x="73" y="100"/>
                    <a:pt x="73" y="100"/>
                    <a:pt x="73" y="100"/>
                  </a:cubicBezTo>
                  <a:cubicBezTo>
                    <a:pt x="73" y="100"/>
                    <a:pt x="73" y="100"/>
                    <a:pt x="73" y="100"/>
                  </a:cubicBezTo>
                  <a:cubicBezTo>
                    <a:pt x="71" y="100"/>
                    <a:pt x="71" y="100"/>
                    <a:pt x="71" y="100"/>
                  </a:cubicBezTo>
                  <a:cubicBezTo>
                    <a:pt x="71" y="100"/>
                    <a:pt x="71" y="100"/>
                    <a:pt x="71" y="100"/>
                  </a:cubicBezTo>
                  <a:cubicBezTo>
                    <a:pt x="71" y="100"/>
                    <a:pt x="71" y="100"/>
                    <a:pt x="71" y="100"/>
                  </a:cubicBezTo>
                  <a:cubicBezTo>
                    <a:pt x="70" y="100"/>
                    <a:pt x="70" y="100"/>
                    <a:pt x="70" y="100"/>
                  </a:cubicBezTo>
                  <a:cubicBezTo>
                    <a:pt x="70" y="101"/>
                    <a:pt x="70" y="102"/>
                    <a:pt x="69" y="102"/>
                  </a:cubicBezTo>
                  <a:cubicBezTo>
                    <a:pt x="69" y="102"/>
                    <a:pt x="69" y="102"/>
                    <a:pt x="69" y="102"/>
                  </a:cubicBezTo>
                  <a:cubicBezTo>
                    <a:pt x="70" y="101"/>
                    <a:pt x="70" y="101"/>
                    <a:pt x="70" y="100"/>
                  </a:cubicBezTo>
                  <a:cubicBezTo>
                    <a:pt x="71" y="100"/>
                    <a:pt x="71" y="100"/>
                    <a:pt x="71" y="100"/>
                  </a:cubicBezTo>
                  <a:cubicBezTo>
                    <a:pt x="70" y="99"/>
                    <a:pt x="70" y="99"/>
                    <a:pt x="70" y="99"/>
                  </a:cubicBezTo>
                  <a:cubicBezTo>
                    <a:pt x="70" y="98"/>
                    <a:pt x="70" y="98"/>
                    <a:pt x="70" y="98"/>
                  </a:cubicBezTo>
                  <a:cubicBezTo>
                    <a:pt x="70" y="98"/>
                    <a:pt x="70" y="98"/>
                    <a:pt x="70" y="98"/>
                  </a:cubicBezTo>
                  <a:cubicBezTo>
                    <a:pt x="69" y="98"/>
                    <a:pt x="68" y="99"/>
                    <a:pt x="67" y="99"/>
                  </a:cubicBezTo>
                  <a:cubicBezTo>
                    <a:pt x="67" y="99"/>
                    <a:pt x="67" y="99"/>
                    <a:pt x="67" y="99"/>
                  </a:cubicBezTo>
                  <a:cubicBezTo>
                    <a:pt x="67" y="98"/>
                    <a:pt x="67" y="98"/>
                    <a:pt x="67" y="98"/>
                  </a:cubicBezTo>
                  <a:cubicBezTo>
                    <a:pt x="67" y="98"/>
                    <a:pt x="67" y="99"/>
                    <a:pt x="66" y="99"/>
                  </a:cubicBezTo>
                  <a:cubicBezTo>
                    <a:pt x="67" y="98"/>
                    <a:pt x="67" y="98"/>
                    <a:pt x="67" y="98"/>
                  </a:cubicBezTo>
                  <a:cubicBezTo>
                    <a:pt x="67" y="98"/>
                    <a:pt x="67" y="98"/>
                    <a:pt x="67" y="98"/>
                  </a:cubicBezTo>
                  <a:cubicBezTo>
                    <a:pt x="67" y="97"/>
                    <a:pt x="68" y="96"/>
                    <a:pt x="68" y="95"/>
                  </a:cubicBezTo>
                  <a:cubicBezTo>
                    <a:pt x="68" y="95"/>
                    <a:pt x="67" y="94"/>
                    <a:pt x="67" y="94"/>
                  </a:cubicBezTo>
                  <a:cubicBezTo>
                    <a:pt x="67" y="94"/>
                    <a:pt x="67" y="94"/>
                    <a:pt x="67" y="94"/>
                  </a:cubicBezTo>
                  <a:cubicBezTo>
                    <a:pt x="67" y="94"/>
                    <a:pt x="67" y="94"/>
                    <a:pt x="67" y="94"/>
                  </a:cubicBezTo>
                  <a:cubicBezTo>
                    <a:pt x="66" y="94"/>
                    <a:pt x="66" y="94"/>
                    <a:pt x="66" y="94"/>
                  </a:cubicBezTo>
                  <a:cubicBezTo>
                    <a:pt x="66" y="94"/>
                    <a:pt x="65" y="94"/>
                    <a:pt x="65" y="94"/>
                  </a:cubicBezTo>
                  <a:cubicBezTo>
                    <a:pt x="65" y="94"/>
                    <a:pt x="65" y="94"/>
                    <a:pt x="65" y="94"/>
                  </a:cubicBezTo>
                  <a:cubicBezTo>
                    <a:pt x="65" y="93"/>
                    <a:pt x="65" y="93"/>
                    <a:pt x="65" y="93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5" y="93"/>
                    <a:pt x="65" y="93"/>
                    <a:pt x="65" y="93"/>
                  </a:cubicBezTo>
                  <a:cubicBezTo>
                    <a:pt x="65" y="92"/>
                    <a:pt x="65" y="92"/>
                    <a:pt x="65" y="91"/>
                  </a:cubicBezTo>
                  <a:cubicBezTo>
                    <a:pt x="65" y="91"/>
                    <a:pt x="65" y="91"/>
                    <a:pt x="65" y="91"/>
                  </a:cubicBezTo>
                  <a:cubicBezTo>
                    <a:pt x="65" y="91"/>
                    <a:pt x="65" y="91"/>
                    <a:pt x="65" y="91"/>
                  </a:cubicBezTo>
                  <a:cubicBezTo>
                    <a:pt x="65" y="90"/>
                    <a:pt x="65" y="90"/>
                    <a:pt x="65" y="90"/>
                  </a:cubicBezTo>
                  <a:cubicBezTo>
                    <a:pt x="66" y="90"/>
                    <a:pt x="67" y="89"/>
                    <a:pt x="68" y="88"/>
                  </a:cubicBezTo>
                  <a:cubicBezTo>
                    <a:pt x="66" y="89"/>
                    <a:pt x="66" y="89"/>
                    <a:pt x="66" y="89"/>
                  </a:cubicBezTo>
                  <a:cubicBezTo>
                    <a:pt x="66" y="89"/>
                    <a:pt x="66" y="89"/>
                    <a:pt x="66" y="89"/>
                  </a:cubicBezTo>
                  <a:cubicBezTo>
                    <a:pt x="65" y="89"/>
                    <a:pt x="65" y="89"/>
                    <a:pt x="65" y="90"/>
                  </a:cubicBezTo>
                  <a:cubicBezTo>
                    <a:pt x="64" y="90"/>
                    <a:pt x="64" y="90"/>
                    <a:pt x="64" y="90"/>
                  </a:cubicBezTo>
                  <a:cubicBezTo>
                    <a:pt x="64" y="91"/>
                    <a:pt x="64" y="91"/>
                    <a:pt x="64" y="91"/>
                  </a:cubicBezTo>
                  <a:cubicBezTo>
                    <a:pt x="64" y="91"/>
                    <a:pt x="63" y="91"/>
                    <a:pt x="63" y="91"/>
                  </a:cubicBezTo>
                  <a:cubicBezTo>
                    <a:pt x="63" y="91"/>
                    <a:pt x="63" y="91"/>
                    <a:pt x="63" y="91"/>
                  </a:cubicBezTo>
                  <a:cubicBezTo>
                    <a:pt x="63" y="92"/>
                    <a:pt x="63" y="92"/>
                    <a:pt x="62" y="93"/>
                  </a:cubicBezTo>
                  <a:cubicBezTo>
                    <a:pt x="62" y="92"/>
                    <a:pt x="62" y="92"/>
                    <a:pt x="61" y="92"/>
                  </a:cubicBezTo>
                  <a:cubicBezTo>
                    <a:pt x="61" y="92"/>
                    <a:pt x="61" y="92"/>
                    <a:pt x="61" y="92"/>
                  </a:cubicBezTo>
                  <a:cubicBezTo>
                    <a:pt x="60" y="92"/>
                    <a:pt x="60" y="92"/>
                    <a:pt x="60" y="92"/>
                  </a:cubicBezTo>
                  <a:cubicBezTo>
                    <a:pt x="60" y="91"/>
                    <a:pt x="60" y="91"/>
                    <a:pt x="60" y="91"/>
                  </a:cubicBezTo>
                  <a:cubicBezTo>
                    <a:pt x="60" y="91"/>
                    <a:pt x="60" y="91"/>
                    <a:pt x="60" y="91"/>
                  </a:cubicBezTo>
                  <a:cubicBezTo>
                    <a:pt x="60" y="90"/>
                    <a:pt x="60" y="90"/>
                    <a:pt x="60" y="90"/>
                  </a:cubicBezTo>
                  <a:cubicBezTo>
                    <a:pt x="60" y="89"/>
                    <a:pt x="60" y="89"/>
                    <a:pt x="60" y="89"/>
                  </a:cubicBezTo>
                  <a:cubicBezTo>
                    <a:pt x="60" y="89"/>
                    <a:pt x="60" y="89"/>
                    <a:pt x="60" y="89"/>
                  </a:cubicBezTo>
                  <a:cubicBezTo>
                    <a:pt x="59" y="89"/>
                    <a:pt x="59" y="89"/>
                    <a:pt x="59" y="89"/>
                  </a:cubicBezTo>
                  <a:cubicBezTo>
                    <a:pt x="59" y="89"/>
                    <a:pt x="59" y="89"/>
                    <a:pt x="59" y="89"/>
                  </a:cubicBezTo>
                  <a:cubicBezTo>
                    <a:pt x="58" y="89"/>
                    <a:pt x="58" y="89"/>
                    <a:pt x="58" y="89"/>
                  </a:cubicBezTo>
                  <a:cubicBezTo>
                    <a:pt x="58" y="88"/>
                    <a:pt x="58" y="88"/>
                    <a:pt x="58" y="88"/>
                  </a:cubicBezTo>
                  <a:cubicBezTo>
                    <a:pt x="58" y="88"/>
                    <a:pt x="58" y="88"/>
                    <a:pt x="59" y="87"/>
                  </a:cubicBezTo>
                  <a:cubicBezTo>
                    <a:pt x="58" y="87"/>
                    <a:pt x="58" y="87"/>
                    <a:pt x="58" y="87"/>
                  </a:cubicBezTo>
                  <a:cubicBezTo>
                    <a:pt x="57" y="87"/>
                    <a:pt x="57" y="87"/>
                    <a:pt x="57" y="87"/>
                  </a:cubicBezTo>
                  <a:cubicBezTo>
                    <a:pt x="57" y="87"/>
                    <a:pt x="57" y="87"/>
                    <a:pt x="57" y="87"/>
                  </a:cubicBezTo>
                  <a:cubicBezTo>
                    <a:pt x="56" y="87"/>
                    <a:pt x="56" y="87"/>
                    <a:pt x="56" y="87"/>
                  </a:cubicBezTo>
                  <a:cubicBezTo>
                    <a:pt x="56" y="87"/>
                    <a:pt x="56" y="87"/>
                    <a:pt x="56" y="87"/>
                  </a:cubicBezTo>
                  <a:cubicBezTo>
                    <a:pt x="56" y="87"/>
                    <a:pt x="56" y="87"/>
                    <a:pt x="56" y="87"/>
                  </a:cubicBezTo>
                  <a:cubicBezTo>
                    <a:pt x="56" y="88"/>
                    <a:pt x="56" y="88"/>
                    <a:pt x="56" y="88"/>
                  </a:cubicBezTo>
                  <a:cubicBezTo>
                    <a:pt x="56" y="88"/>
                    <a:pt x="56" y="88"/>
                    <a:pt x="56" y="88"/>
                  </a:cubicBezTo>
                  <a:cubicBezTo>
                    <a:pt x="55" y="87"/>
                    <a:pt x="55" y="87"/>
                    <a:pt x="55" y="87"/>
                  </a:cubicBezTo>
                  <a:cubicBezTo>
                    <a:pt x="55" y="88"/>
                    <a:pt x="55" y="88"/>
                    <a:pt x="55" y="88"/>
                  </a:cubicBezTo>
                  <a:cubicBezTo>
                    <a:pt x="55" y="87"/>
                    <a:pt x="55" y="87"/>
                    <a:pt x="55" y="87"/>
                  </a:cubicBezTo>
                  <a:cubicBezTo>
                    <a:pt x="55" y="88"/>
                    <a:pt x="55" y="88"/>
                    <a:pt x="55" y="88"/>
                  </a:cubicBezTo>
                  <a:cubicBezTo>
                    <a:pt x="54" y="88"/>
                    <a:pt x="54" y="88"/>
                    <a:pt x="54" y="88"/>
                  </a:cubicBezTo>
                  <a:cubicBezTo>
                    <a:pt x="54" y="88"/>
                    <a:pt x="54" y="88"/>
                    <a:pt x="54" y="88"/>
                  </a:cubicBezTo>
                  <a:cubicBezTo>
                    <a:pt x="54" y="88"/>
                    <a:pt x="54" y="89"/>
                    <a:pt x="55" y="90"/>
                  </a:cubicBezTo>
                  <a:cubicBezTo>
                    <a:pt x="55" y="91"/>
                    <a:pt x="55" y="91"/>
                    <a:pt x="55" y="93"/>
                  </a:cubicBezTo>
                  <a:cubicBezTo>
                    <a:pt x="55" y="93"/>
                    <a:pt x="55" y="93"/>
                    <a:pt x="55" y="93"/>
                  </a:cubicBezTo>
                  <a:cubicBezTo>
                    <a:pt x="55" y="93"/>
                    <a:pt x="55" y="93"/>
                    <a:pt x="55" y="93"/>
                  </a:cubicBezTo>
                  <a:cubicBezTo>
                    <a:pt x="54" y="93"/>
                    <a:pt x="54" y="93"/>
                    <a:pt x="54" y="93"/>
                  </a:cubicBezTo>
                  <a:cubicBezTo>
                    <a:pt x="54" y="93"/>
                    <a:pt x="55" y="93"/>
                    <a:pt x="55" y="93"/>
                  </a:cubicBezTo>
                  <a:cubicBezTo>
                    <a:pt x="54" y="93"/>
                    <a:pt x="53" y="93"/>
                    <a:pt x="54" y="94"/>
                  </a:cubicBezTo>
                  <a:cubicBezTo>
                    <a:pt x="54" y="94"/>
                    <a:pt x="54" y="94"/>
                    <a:pt x="54" y="94"/>
                  </a:cubicBezTo>
                  <a:cubicBezTo>
                    <a:pt x="54" y="94"/>
                    <a:pt x="54" y="94"/>
                    <a:pt x="54" y="94"/>
                  </a:cubicBezTo>
                  <a:cubicBezTo>
                    <a:pt x="53" y="94"/>
                    <a:pt x="53" y="94"/>
                    <a:pt x="53" y="94"/>
                  </a:cubicBezTo>
                  <a:cubicBezTo>
                    <a:pt x="53" y="94"/>
                    <a:pt x="53" y="94"/>
                    <a:pt x="53" y="94"/>
                  </a:cubicBezTo>
                  <a:cubicBezTo>
                    <a:pt x="53" y="94"/>
                    <a:pt x="53" y="94"/>
                    <a:pt x="53" y="93"/>
                  </a:cubicBezTo>
                  <a:cubicBezTo>
                    <a:pt x="53" y="94"/>
                    <a:pt x="52" y="94"/>
                    <a:pt x="52" y="94"/>
                  </a:cubicBezTo>
                  <a:cubicBezTo>
                    <a:pt x="52" y="94"/>
                    <a:pt x="52" y="94"/>
                    <a:pt x="52" y="94"/>
                  </a:cubicBezTo>
                  <a:cubicBezTo>
                    <a:pt x="52" y="92"/>
                    <a:pt x="50" y="92"/>
                    <a:pt x="50" y="93"/>
                  </a:cubicBezTo>
                  <a:cubicBezTo>
                    <a:pt x="50" y="94"/>
                    <a:pt x="49" y="95"/>
                    <a:pt x="49" y="97"/>
                  </a:cubicBezTo>
                  <a:cubicBezTo>
                    <a:pt x="49" y="96"/>
                    <a:pt x="49" y="96"/>
                    <a:pt x="49" y="96"/>
                  </a:cubicBezTo>
                  <a:cubicBezTo>
                    <a:pt x="47" y="96"/>
                    <a:pt x="47" y="96"/>
                    <a:pt x="47" y="96"/>
                  </a:cubicBezTo>
                  <a:cubicBezTo>
                    <a:pt x="48" y="96"/>
                    <a:pt x="48" y="96"/>
                    <a:pt x="48" y="96"/>
                  </a:cubicBezTo>
                  <a:cubicBezTo>
                    <a:pt x="48" y="96"/>
                    <a:pt x="48" y="96"/>
                    <a:pt x="48" y="96"/>
                  </a:cubicBezTo>
                  <a:cubicBezTo>
                    <a:pt x="47" y="96"/>
                    <a:pt x="48" y="97"/>
                    <a:pt x="48" y="98"/>
                  </a:cubicBezTo>
                  <a:cubicBezTo>
                    <a:pt x="47" y="96"/>
                    <a:pt x="47" y="95"/>
                    <a:pt x="46" y="94"/>
                  </a:cubicBezTo>
                  <a:cubicBezTo>
                    <a:pt x="46" y="94"/>
                    <a:pt x="46" y="94"/>
                    <a:pt x="46" y="94"/>
                  </a:cubicBezTo>
                  <a:cubicBezTo>
                    <a:pt x="45" y="94"/>
                    <a:pt x="45" y="94"/>
                    <a:pt x="45" y="94"/>
                  </a:cubicBezTo>
                  <a:cubicBezTo>
                    <a:pt x="45" y="94"/>
                    <a:pt x="45" y="94"/>
                    <a:pt x="45" y="94"/>
                  </a:cubicBezTo>
                  <a:cubicBezTo>
                    <a:pt x="44" y="94"/>
                    <a:pt x="44" y="94"/>
                    <a:pt x="44" y="94"/>
                  </a:cubicBezTo>
                  <a:cubicBezTo>
                    <a:pt x="44" y="94"/>
                    <a:pt x="44" y="94"/>
                    <a:pt x="44" y="94"/>
                  </a:cubicBezTo>
                  <a:cubicBezTo>
                    <a:pt x="44" y="94"/>
                    <a:pt x="43" y="93"/>
                    <a:pt x="43" y="94"/>
                  </a:cubicBezTo>
                  <a:cubicBezTo>
                    <a:pt x="42" y="95"/>
                    <a:pt x="43" y="96"/>
                    <a:pt x="43" y="97"/>
                  </a:cubicBezTo>
                  <a:cubicBezTo>
                    <a:pt x="44" y="98"/>
                    <a:pt x="44" y="98"/>
                    <a:pt x="44" y="98"/>
                  </a:cubicBezTo>
                  <a:cubicBezTo>
                    <a:pt x="44" y="98"/>
                    <a:pt x="44" y="98"/>
                    <a:pt x="44" y="98"/>
                  </a:cubicBezTo>
                  <a:cubicBezTo>
                    <a:pt x="44" y="98"/>
                    <a:pt x="45" y="99"/>
                    <a:pt x="45" y="100"/>
                  </a:cubicBezTo>
                  <a:cubicBezTo>
                    <a:pt x="44" y="100"/>
                    <a:pt x="44" y="100"/>
                    <a:pt x="44" y="100"/>
                  </a:cubicBezTo>
                  <a:cubicBezTo>
                    <a:pt x="44" y="101"/>
                    <a:pt x="44" y="101"/>
                    <a:pt x="44" y="101"/>
                  </a:cubicBezTo>
                  <a:cubicBezTo>
                    <a:pt x="45" y="101"/>
                    <a:pt x="45" y="101"/>
                    <a:pt x="45" y="102"/>
                  </a:cubicBezTo>
                  <a:cubicBezTo>
                    <a:pt x="45" y="102"/>
                    <a:pt x="45" y="102"/>
                    <a:pt x="45" y="102"/>
                  </a:cubicBezTo>
                  <a:cubicBezTo>
                    <a:pt x="44" y="101"/>
                    <a:pt x="44" y="101"/>
                    <a:pt x="44" y="101"/>
                  </a:cubicBezTo>
                  <a:cubicBezTo>
                    <a:pt x="44" y="100"/>
                    <a:pt x="44" y="99"/>
                    <a:pt x="44" y="99"/>
                  </a:cubicBezTo>
                  <a:cubicBezTo>
                    <a:pt x="43" y="98"/>
                    <a:pt x="43" y="98"/>
                    <a:pt x="43" y="98"/>
                  </a:cubicBezTo>
                  <a:cubicBezTo>
                    <a:pt x="43" y="98"/>
                    <a:pt x="43" y="98"/>
                    <a:pt x="43" y="97"/>
                  </a:cubicBezTo>
                  <a:cubicBezTo>
                    <a:pt x="42" y="97"/>
                    <a:pt x="42" y="97"/>
                    <a:pt x="41" y="97"/>
                  </a:cubicBezTo>
                  <a:cubicBezTo>
                    <a:pt x="41" y="96"/>
                    <a:pt x="41" y="95"/>
                    <a:pt x="41" y="95"/>
                  </a:cubicBezTo>
                  <a:cubicBezTo>
                    <a:pt x="40" y="95"/>
                    <a:pt x="40" y="95"/>
                    <a:pt x="40" y="95"/>
                  </a:cubicBezTo>
                  <a:cubicBezTo>
                    <a:pt x="41" y="94"/>
                    <a:pt x="41" y="94"/>
                    <a:pt x="41" y="94"/>
                  </a:cubicBezTo>
                  <a:cubicBezTo>
                    <a:pt x="40" y="94"/>
                    <a:pt x="40" y="94"/>
                    <a:pt x="40" y="94"/>
                  </a:cubicBezTo>
                  <a:cubicBezTo>
                    <a:pt x="40" y="94"/>
                    <a:pt x="40" y="94"/>
                    <a:pt x="40" y="94"/>
                  </a:cubicBezTo>
                  <a:cubicBezTo>
                    <a:pt x="39" y="94"/>
                    <a:pt x="39" y="94"/>
                    <a:pt x="39" y="94"/>
                  </a:cubicBezTo>
                  <a:cubicBezTo>
                    <a:pt x="39" y="94"/>
                    <a:pt x="39" y="94"/>
                    <a:pt x="39" y="93"/>
                  </a:cubicBezTo>
                  <a:cubicBezTo>
                    <a:pt x="39" y="93"/>
                    <a:pt x="39" y="93"/>
                    <a:pt x="39" y="93"/>
                  </a:cubicBezTo>
                  <a:cubicBezTo>
                    <a:pt x="39" y="94"/>
                    <a:pt x="39" y="94"/>
                    <a:pt x="39" y="94"/>
                  </a:cubicBezTo>
                  <a:cubicBezTo>
                    <a:pt x="39" y="94"/>
                    <a:pt x="39" y="94"/>
                    <a:pt x="39" y="94"/>
                  </a:cubicBezTo>
                  <a:cubicBezTo>
                    <a:pt x="38" y="94"/>
                    <a:pt x="38" y="94"/>
                    <a:pt x="38" y="94"/>
                  </a:cubicBezTo>
                  <a:cubicBezTo>
                    <a:pt x="38" y="94"/>
                    <a:pt x="38" y="94"/>
                    <a:pt x="37" y="94"/>
                  </a:cubicBezTo>
                  <a:cubicBezTo>
                    <a:pt x="37" y="95"/>
                    <a:pt x="37" y="95"/>
                    <a:pt x="37" y="95"/>
                  </a:cubicBezTo>
                  <a:cubicBezTo>
                    <a:pt x="37" y="95"/>
                    <a:pt x="37" y="95"/>
                    <a:pt x="37" y="95"/>
                  </a:cubicBezTo>
                  <a:cubicBezTo>
                    <a:pt x="37" y="95"/>
                    <a:pt x="37" y="95"/>
                    <a:pt x="37" y="95"/>
                  </a:cubicBezTo>
                  <a:cubicBezTo>
                    <a:pt x="36" y="95"/>
                    <a:pt x="36" y="95"/>
                    <a:pt x="36" y="95"/>
                  </a:cubicBezTo>
                  <a:cubicBezTo>
                    <a:pt x="36" y="95"/>
                    <a:pt x="35" y="95"/>
                    <a:pt x="35" y="96"/>
                  </a:cubicBezTo>
                  <a:cubicBezTo>
                    <a:pt x="35" y="97"/>
                    <a:pt x="35" y="97"/>
                    <a:pt x="35" y="97"/>
                  </a:cubicBezTo>
                  <a:cubicBezTo>
                    <a:pt x="35" y="97"/>
                    <a:pt x="35" y="97"/>
                    <a:pt x="35" y="97"/>
                  </a:cubicBezTo>
                  <a:cubicBezTo>
                    <a:pt x="35" y="97"/>
                    <a:pt x="35" y="97"/>
                    <a:pt x="35" y="97"/>
                  </a:cubicBezTo>
                  <a:cubicBezTo>
                    <a:pt x="35" y="98"/>
                    <a:pt x="36" y="100"/>
                    <a:pt x="35" y="101"/>
                  </a:cubicBezTo>
                  <a:cubicBezTo>
                    <a:pt x="35" y="101"/>
                    <a:pt x="35" y="101"/>
                    <a:pt x="34" y="100"/>
                  </a:cubicBezTo>
                  <a:cubicBezTo>
                    <a:pt x="34" y="101"/>
                    <a:pt x="34" y="101"/>
                    <a:pt x="34" y="101"/>
                  </a:cubicBezTo>
                  <a:cubicBezTo>
                    <a:pt x="34" y="100"/>
                    <a:pt x="34" y="100"/>
                    <a:pt x="34" y="100"/>
                  </a:cubicBezTo>
                  <a:cubicBezTo>
                    <a:pt x="34" y="100"/>
                    <a:pt x="33" y="99"/>
                    <a:pt x="33" y="99"/>
                  </a:cubicBezTo>
                  <a:cubicBezTo>
                    <a:pt x="33" y="99"/>
                    <a:pt x="32" y="98"/>
                    <a:pt x="32" y="98"/>
                  </a:cubicBezTo>
                  <a:cubicBezTo>
                    <a:pt x="32" y="98"/>
                    <a:pt x="32" y="98"/>
                    <a:pt x="32" y="98"/>
                  </a:cubicBezTo>
                  <a:cubicBezTo>
                    <a:pt x="32" y="97"/>
                    <a:pt x="32" y="97"/>
                    <a:pt x="32" y="97"/>
                  </a:cubicBezTo>
                  <a:cubicBezTo>
                    <a:pt x="32" y="97"/>
                    <a:pt x="32" y="97"/>
                    <a:pt x="32" y="97"/>
                  </a:cubicBezTo>
                  <a:cubicBezTo>
                    <a:pt x="31" y="97"/>
                    <a:pt x="31" y="96"/>
                    <a:pt x="31" y="95"/>
                  </a:cubicBezTo>
                  <a:cubicBezTo>
                    <a:pt x="31" y="95"/>
                    <a:pt x="31" y="95"/>
                    <a:pt x="31" y="95"/>
                  </a:cubicBezTo>
                  <a:cubicBezTo>
                    <a:pt x="31" y="95"/>
                    <a:pt x="31" y="95"/>
                    <a:pt x="31" y="95"/>
                  </a:cubicBezTo>
                  <a:cubicBezTo>
                    <a:pt x="30" y="95"/>
                    <a:pt x="30" y="95"/>
                    <a:pt x="30" y="95"/>
                  </a:cubicBezTo>
                  <a:cubicBezTo>
                    <a:pt x="29" y="95"/>
                    <a:pt x="29" y="95"/>
                    <a:pt x="29" y="95"/>
                  </a:cubicBezTo>
                  <a:cubicBezTo>
                    <a:pt x="29" y="95"/>
                    <a:pt x="29" y="95"/>
                    <a:pt x="29" y="95"/>
                  </a:cubicBezTo>
                  <a:cubicBezTo>
                    <a:pt x="29" y="95"/>
                    <a:pt x="29" y="95"/>
                    <a:pt x="28" y="95"/>
                  </a:cubicBezTo>
                  <a:cubicBezTo>
                    <a:pt x="28" y="96"/>
                    <a:pt x="28" y="96"/>
                    <a:pt x="28" y="96"/>
                  </a:cubicBezTo>
                  <a:cubicBezTo>
                    <a:pt x="28" y="96"/>
                    <a:pt x="28" y="96"/>
                    <a:pt x="28" y="96"/>
                  </a:cubicBezTo>
                  <a:cubicBezTo>
                    <a:pt x="29" y="97"/>
                    <a:pt x="29" y="99"/>
                    <a:pt x="29" y="99"/>
                  </a:cubicBezTo>
                  <a:cubicBezTo>
                    <a:pt x="29" y="100"/>
                    <a:pt x="29" y="100"/>
                    <a:pt x="29" y="100"/>
                  </a:cubicBezTo>
                  <a:cubicBezTo>
                    <a:pt x="29" y="100"/>
                    <a:pt x="30" y="101"/>
                    <a:pt x="29" y="102"/>
                  </a:cubicBezTo>
                  <a:cubicBezTo>
                    <a:pt x="29" y="102"/>
                    <a:pt x="29" y="102"/>
                    <a:pt x="29" y="102"/>
                  </a:cubicBezTo>
                  <a:cubicBezTo>
                    <a:pt x="29" y="102"/>
                    <a:pt x="29" y="102"/>
                    <a:pt x="29" y="102"/>
                  </a:cubicBezTo>
                  <a:cubicBezTo>
                    <a:pt x="29" y="103"/>
                    <a:pt x="29" y="103"/>
                    <a:pt x="29" y="103"/>
                  </a:cubicBezTo>
                  <a:cubicBezTo>
                    <a:pt x="29" y="104"/>
                    <a:pt x="29" y="104"/>
                    <a:pt x="29" y="104"/>
                  </a:cubicBezTo>
                  <a:cubicBezTo>
                    <a:pt x="29" y="104"/>
                    <a:pt x="29" y="104"/>
                    <a:pt x="29" y="104"/>
                  </a:cubicBezTo>
                  <a:cubicBezTo>
                    <a:pt x="29" y="103"/>
                    <a:pt x="29" y="103"/>
                    <a:pt x="29" y="103"/>
                  </a:cubicBezTo>
                  <a:cubicBezTo>
                    <a:pt x="28" y="104"/>
                    <a:pt x="28" y="104"/>
                    <a:pt x="28" y="104"/>
                  </a:cubicBezTo>
                  <a:cubicBezTo>
                    <a:pt x="28" y="104"/>
                    <a:pt x="28" y="104"/>
                    <a:pt x="28" y="104"/>
                  </a:cubicBezTo>
                  <a:cubicBezTo>
                    <a:pt x="28" y="104"/>
                    <a:pt x="28" y="104"/>
                    <a:pt x="28" y="104"/>
                  </a:cubicBezTo>
                  <a:cubicBezTo>
                    <a:pt x="28" y="105"/>
                    <a:pt x="28" y="105"/>
                    <a:pt x="28" y="105"/>
                  </a:cubicBezTo>
                  <a:cubicBezTo>
                    <a:pt x="28" y="105"/>
                    <a:pt x="28" y="105"/>
                    <a:pt x="28" y="105"/>
                  </a:cubicBezTo>
                  <a:cubicBezTo>
                    <a:pt x="27" y="104"/>
                    <a:pt x="27" y="104"/>
                    <a:pt x="27" y="104"/>
                  </a:cubicBezTo>
                  <a:cubicBezTo>
                    <a:pt x="27" y="104"/>
                    <a:pt x="27" y="104"/>
                    <a:pt x="27" y="104"/>
                  </a:cubicBezTo>
                  <a:cubicBezTo>
                    <a:pt x="27" y="103"/>
                    <a:pt x="27" y="103"/>
                    <a:pt x="27" y="103"/>
                  </a:cubicBezTo>
                  <a:cubicBezTo>
                    <a:pt x="27" y="104"/>
                    <a:pt x="27" y="104"/>
                    <a:pt x="27" y="104"/>
                  </a:cubicBezTo>
                  <a:cubicBezTo>
                    <a:pt x="27" y="103"/>
                    <a:pt x="27" y="103"/>
                    <a:pt x="27" y="102"/>
                  </a:cubicBezTo>
                  <a:cubicBezTo>
                    <a:pt x="27" y="102"/>
                    <a:pt x="27" y="102"/>
                    <a:pt x="27" y="102"/>
                  </a:cubicBezTo>
                  <a:cubicBezTo>
                    <a:pt x="25" y="103"/>
                    <a:pt x="24" y="105"/>
                    <a:pt x="25" y="107"/>
                  </a:cubicBezTo>
                  <a:cubicBezTo>
                    <a:pt x="25" y="107"/>
                    <a:pt x="25" y="107"/>
                    <a:pt x="25" y="107"/>
                  </a:cubicBezTo>
                  <a:cubicBezTo>
                    <a:pt x="24" y="106"/>
                    <a:pt x="24" y="106"/>
                    <a:pt x="24" y="106"/>
                  </a:cubicBezTo>
                  <a:cubicBezTo>
                    <a:pt x="24" y="106"/>
                    <a:pt x="24" y="106"/>
                    <a:pt x="24" y="106"/>
                  </a:cubicBezTo>
                  <a:cubicBezTo>
                    <a:pt x="24" y="107"/>
                    <a:pt x="24" y="108"/>
                    <a:pt x="24" y="109"/>
                  </a:cubicBezTo>
                  <a:cubicBezTo>
                    <a:pt x="24" y="109"/>
                    <a:pt x="24" y="109"/>
                    <a:pt x="24" y="110"/>
                  </a:cubicBezTo>
                  <a:cubicBezTo>
                    <a:pt x="24" y="110"/>
                    <a:pt x="24" y="110"/>
                    <a:pt x="24" y="110"/>
                  </a:cubicBezTo>
                  <a:cubicBezTo>
                    <a:pt x="24" y="109"/>
                    <a:pt x="23" y="106"/>
                    <a:pt x="22" y="105"/>
                  </a:cubicBezTo>
                  <a:cubicBezTo>
                    <a:pt x="22" y="105"/>
                    <a:pt x="21" y="106"/>
                    <a:pt x="21" y="106"/>
                  </a:cubicBezTo>
                  <a:cubicBezTo>
                    <a:pt x="22" y="105"/>
                    <a:pt x="22" y="104"/>
                    <a:pt x="22" y="103"/>
                  </a:cubicBezTo>
                  <a:cubicBezTo>
                    <a:pt x="22" y="103"/>
                    <a:pt x="21" y="104"/>
                    <a:pt x="21" y="104"/>
                  </a:cubicBezTo>
                  <a:cubicBezTo>
                    <a:pt x="22" y="102"/>
                    <a:pt x="20" y="103"/>
                    <a:pt x="20" y="102"/>
                  </a:cubicBezTo>
                  <a:cubicBezTo>
                    <a:pt x="20" y="101"/>
                    <a:pt x="20" y="101"/>
                    <a:pt x="19" y="100"/>
                  </a:cubicBezTo>
                  <a:cubicBezTo>
                    <a:pt x="20" y="100"/>
                    <a:pt x="20" y="101"/>
                    <a:pt x="20" y="102"/>
                  </a:cubicBezTo>
                  <a:cubicBezTo>
                    <a:pt x="21" y="102"/>
                    <a:pt x="21" y="102"/>
                    <a:pt x="21" y="102"/>
                  </a:cubicBezTo>
                  <a:cubicBezTo>
                    <a:pt x="22" y="101"/>
                    <a:pt x="22" y="101"/>
                    <a:pt x="22" y="101"/>
                  </a:cubicBezTo>
                  <a:cubicBezTo>
                    <a:pt x="22" y="101"/>
                    <a:pt x="21" y="101"/>
                    <a:pt x="21" y="100"/>
                  </a:cubicBezTo>
                  <a:cubicBezTo>
                    <a:pt x="22" y="100"/>
                    <a:pt x="22" y="100"/>
                    <a:pt x="23" y="99"/>
                  </a:cubicBezTo>
                  <a:cubicBezTo>
                    <a:pt x="22" y="99"/>
                    <a:pt x="22" y="99"/>
                    <a:pt x="22" y="99"/>
                  </a:cubicBezTo>
                  <a:cubicBezTo>
                    <a:pt x="22" y="98"/>
                    <a:pt x="22" y="98"/>
                    <a:pt x="22" y="98"/>
                  </a:cubicBezTo>
                  <a:cubicBezTo>
                    <a:pt x="22" y="98"/>
                    <a:pt x="22" y="98"/>
                    <a:pt x="22" y="98"/>
                  </a:cubicBezTo>
                  <a:cubicBezTo>
                    <a:pt x="22" y="98"/>
                    <a:pt x="22" y="98"/>
                    <a:pt x="22" y="98"/>
                  </a:cubicBezTo>
                  <a:cubicBezTo>
                    <a:pt x="21" y="98"/>
                    <a:pt x="21" y="98"/>
                    <a:pt x="21" y="98"/>
                  </a:cubicBezTo>
                  <a:cubicBezTo>
                    <a:pt x="22" y="97"/>
                    <a:pt x="22" y="97"/>
                    <a:pt x="22" y="97"/>
                  </a:cubicBezTo>
                  <a:cubicBezTo>
                    <a:pt x="21" y="97"/>
                    <a:pt x="21" y="97"/>
                    <a:pt x="20" y="98"/>
                  </a:cubicBezTo>
                  <a:cubicBezTo>
                    <a:pt x="20" y="98"/>
                    <a:pt x="20" y="97"/>
                    <a:pt x="20" y="97"/>
                  </a:cubicBezTo>
                  <a:cubicBezTo>
                    <a:pt x="21" y="97"/>
                    <a:pt x="22" y="97"/>
                    <a:pt x="22" y="97"/>
                  </a:cubicBezTo>
                  <a:cubicBezTo>
                    <a:pt x="22" y="96"/>
                    <a:pt x="22" y="96"/>
                    <a:pt x="22" y="96"/>
                  </a:cubicBezTo>
                  <a:cubicBezTo>
                    <a:pt x="22" y="96"/>
                    <a:pt x="22" y="96"/>
                    <a:pt x="22" y="96"/>
                  </a:cubicBezTo>
                  <a:cubicBezTo>
                    <a:pt x="21" y="97"/>
                    <a:pt x="21" y="97"/>
                    <a:pt x="21" y="97"/>
                  </a:cubicBezTo>
                  <a:cubicBezTo>
                    <a:pt x="21" y="96"/>
                    <a:pt x="21" y="96"/>
                    <a:pt x="21" y="96"/>
                  </a:cubicBezTo>
                  <a:cubicBezTo>
                    <a:pt x="21" y="96"/>
                    <a:pt x="21" y="96"/>
                    <a:pt x="21" y="96"/>
                  </a:cubicBezTo>
                  <a:cubicBezTo>
                    <a:pt x="21" y="95"/>
                    <a:pt x="21" y="95"/>
                    <a:pt x="21" y="95"/>
                  </a:cubicBezTo>
                  <a:cubicBezTo>
                    <a:pt x="20" y="96"/>
                    <a:pt x="20" y="95"/>
                    <a:pt x="20" y="96"/>
                  </a:cubicBezTo>
                  <a:cubicBezTo>
                    <a:pt x="20" y="96"/>
                    <a:pt x="20" y="96"/>
                    <a:pt x="20" y="96"/>
                  </a:cubicBezTo>
                  <a:cubicBezTo>
                    <a:pt x="20" y="96"/>
                    <a:pt x="20" y="96"/>
                    <a:pt x="20" y="96"/>
                  </a:cubicBezTo>
                  <a:cubicBezTo>
                    <a:pt x="20" y="96"/>
                    <a:pt x="20" y="96"/>
                    <a:pt x="20" y="96"/>
                  </a:cubicBezTo>
                  <a:cubicBezTo>
                    <a:pt x="19" y="96"/>
                    <a:pt x="19" y="94"/>
                    <a:pt x="19" y="94"/>
                  </a:cubicBezTo>
                  <a:cubicBezTo>
                    <a:pt x="19" y="94"/>
                    <a:pt x="19" y="94"/>
                    <a:pt x="19" y="94"/>
                  </a:cubicBezTo>
                  <a:cubicBezTo>
                    <a:pt x="19" y="94"/>
                    <a:pt x="19" y="94"/>
                    <a:pt x="19" y="94"/>
                  </a:cubicBezTo>
                  <a:cubicBezTo>
                    <a:pt x="18" y="93"/>
                    <a:pt x="18" y="93"/>
                    <a:pt x="18" y="93"/>
                  </a:cubicBezTo>
                  <a:cubicBezTo>
                    <a:pt x="18" y="93"/>
                    <a:pt x="18" y="93"/>
                    <a:pt x="18" y="93"/>
                  </a:cubicBezTo>
                  <a:cubicBezTo>
                    <a:pt x="18" y="93"/>
                    <a:pt x="18" y="93"/>
                    <a:pt x="18" y="93"/>
                  </a:cubicBezTo>
                  <a:cubicBezTo>
                    <a:pt x="18" y="92"/>
                    <a:pt x="18" y="92"/>
                    <a:pt x="18" y="92"/>
                  </a:cubicBezTo>
                  <a:cubicBezTo>
                    <a:pt x="17" y="92"/>
                    <a:pt x="17" y="92"/>
                    <a:pt x="17" y="92"/>
                  </a:cubicBezTo>
                  <a:cubicBezTo>
                    <a:pt x="17" y="92"/>
                    <a:pt x="17" y="92"/>
                    <a:pt x="17" y="92"/>
                  </a:cubicBezTo>
                  <a:cubicBezTo>
                    <a:pt x="17" y="92"/>
                    <a:pt x="17" y="92"/>
                    <a:pt x="17" y="92"/>
                  </a:cubicBezTo>
                  <a:cubicBezTo>
                    <a:pt x="17" y="92"/>
                    <a:pt x="17" y="92"/>
                    <a:pt x="17" y="92"/>
                  </a:cubicBezTo>
                  <a:cubicBezTo>
                    <a:pt x="16" y="92"/>
                    <a:pt x="16" y="92"/>
                    <a:pt x="16" y="92"/>
                  </a:cubicBezTo>
                  <a:cubicBezTo>
                    <a:pt x="16" y="91"/>
                    <a:pt x="16" y="91"/>
                    <a:pt x="16" y="91"/>
                  </a:cubicBezTo>
                  <a:cubicBezTo>
                    <a:pt x="16" y="91"/>
                    <a:pt x="16" y="91"/>
                    <a:pt x="16" y="91"/>
                  </a:cubicBezTo>
                  <a:cubicBezTo>
                    <a:pt x="16" y="91"/>
                    <a:pt x="16" y="91"/>
                    <a:pt x="16" y="91"/>
                  </a:cubicBezTo>
                  <a:cubicBezTo>
                    <a:pt x="16" y="91"/>
                    <a:pt x="16" y="91"/>
                    <a:pt x="16" y="91"/>
                  </a:cubicBezTo>
                  <a:cubicBezTo>
                    <a:pt x="15" y="90"/>
                    <a:pt x="15" y="90"/>
                    <a:pt x="15" y="89"/>
                  </a:cubicBezTo>
                  <a:cubicBezTo>
                    <a:pt x="15" y="89"/>
                    <a:pt x="15" y="90"/>
                    <a:pt x="15" y="90"/>
                  </a:cubicBezTo>
                  <a:cubicBezTo>
                    <a:pt x="14" y="90"/>
                    <a:pt x="14" y="89"/>
                    <a:pt x="14" y="89"/>
                  </a:cubicBezTo>
                  <a:cubicBezTo>
                    <a:pt x="13" y="90"/>
                    <a:pt x="12" y="89"/>
                    <a:pt x="11" y="89"/>
                  </a:cubicBezTo>
                  <a:cubicBezTo>
                    <a:pt x="12" y="90"/>
                    <a:pt x="12" y="90"/>
                    <a:pt x="12" y="90"/>
                  </a:cubicBezTo>
                  <a:cubicBezTo>
                    <a:pt x="12" y="90"/>
                    <a:pt x="12" y="90"/>
                    <a:pt x="12" y="90"/>
                  </a:cubicBezTo>
                  <a:cubicBezTo>
                    <a:pt x="12" y="89"/>
                    <a:pt x="12" y="89"/>
                    <a:pt x="12" y="89"/>
                  </a:cubicBezTo>
                  <a:cubicBezTo>
                    <a:pt x="11" y="89"/>
                    <a:pt x="11" y="89"/>
                    <a:pt x="11" y="89"/>
                  </a:cubicBezTo>
                  <a:cubicBezTo>
                    <a:pt x="11" y="90"/>
                    <a:pt x="11" y="90"/>
                    <a:pt x="11" y="90"/>
                  </a:cubicBezTo>
                  <a:cubicBezTo>
                    <a:pt x="10" y="89"/>
                    <a:pt x="10" y="89"/>
                    <a:pt x="10" y="89"/>
                  </a:cubicBezTo>
                  <a:cubicBezTo>
                    <a:pt x="10" y="90"/>
                    <a:pt x="11" y="90"/>
                    <a:pt x="11" y="90"/>
                  </a:cubicBezTo>
                  <a:cubicBezTo>
                    <a:pt x="11" y="91"/>
                    <a:pt x="11" y="91"/>
                    <a:pt x="11" y="91"/>
                  </a:cubicBezTo>
                  <a:cubicBezTo>
                    <a:pt x="10" y="91"/>
                    <a:pt x="10" y="91"/>
                    <a:pt x="10" y="91"/>
                  </a:cubicBezTo>
                  <a:cubicBezTo>
                    <a:pt x="10" y="91"/>
                    <a:pt x="10" y="91"/>
                    <a:pt x="10" y="91"/>
                  </a:cubicBezTo>
                  <a:cubicBezTo>
                    <a:pt x="11" y="93"/>
                    <a:pt x="11" y="91"/>
                    <a:pt x="12" y="91"/>
                  </a:cubicBezTo>
                  <a:cubicBezTo>
                    <a:pt x="12" y="91"/>
                    <a:pt x="12" y="91"/>
                    <a:pt x="12" y="92"/>
                  </a:cubicBezTo>
                  <a:cubicBezTo>
                    <a:pt x="13" y="92"/>
                    <a:pt x="13" y="91"/>
                    <a:pt x="13" y="91"/>
                  </a:cubicBezTo>
                  <a:cubicBezTo>
                    <a:pt x="13" y="91"/>
                    <a:pt x="13" y="92"/>
                    <a:pt x="13" y="92"/>
                  </a:cubicBezTo>
                  <a:cubicBezTo>
                    <a:pt x="14" y="92"/>
                    <a:pt x="14" y="92"/>
                    <a:pt x="14" y="92"/>
                  </a:cubicBezTo>
                  <a:cubicBezTo>
                    <a:pt x="14" y="92"/>
                    <a:pt x="14" y="92"/>
                    <a:pt x="14" y="92"/>
                  </a:cubicBezTo>
                  <a:cubicBezTo>
                    <a:pt x="15" y="92"/>
                    <a:pt x="15" y="92"/>
                    <a:pt x="15" y="92"/>
                  </a:cubicBezTo>
                  <a:cubicBezTo>
                    <a:pt x="14" y="92"/>
                    <a:pt x="14" y="92"/>
                    <a:pt x="14" y="92"/>
                  </a:cubicBezTo>
                  <a:cubicBezTo>
                    <a:pt x="14" y="92"/>
                    <a:pt x="14" y="92"/>
                    <a:pt x="14" y="92"/>
                  </a:cubicBezTo>
                  <a:cubicBezTo>
                    <a:pt x="15" y="92"/>
                    <a:pt x="15" y="92"/>
                    <a:pt x="15" y="92"/>
                  </a:cubicBezTo>
                  <a:cubicBezTo>
                    <a:pt x="15" y="92"/>
                    <a:pt x="14" y="93"/>
                    <a:pt x="14" y="93"/>
                  </a:cubicBezTo>
                  <a:cubicBezTo>
                    <a:pt x="14" y="93"/>
                    <a:pt x="14" y="93"/>
                    <a:pt x="14" y="93"/>
                  </a:cubicBezTo>
                  <a:cubicBezTo>
                    <a:pt x="14" y="93"/>
                    <a:pt x="14" y="93"/>
                    <a:pt x="14" y="93"/>
                  </a:cubicBezTo>
                  <a:cubicBezTo>
                    <a:pt x="14" y="92"/>
                    <a:pt x="12" y="92"/>
                    <a:pt x="11" y="93"/>
                  </a:cubicBezTo>
                  <a:cubicBezTo>
                    <a:pt x="11" y="94"/>
                    <a:pt x="14" y="95"/>
                    <a:pt x="14" y="95"/>
                  </a:cubicBezTo>
                  <a:cubicBezTo>
                    <a:pt x="15" y="95"/>
                    <a:pt x="15" y="95"/>
                    <a:pt x="15" y="95"/>
                  </a:cubicBezTo>
                  <a:cubicBezTo>
                    <a:pt x="15" y="95"/>
                    <a:pt x="15" y="95"/>
                    <a:pt x="15" y="95"/>
                  </a:cubicBezTo>
                  <a:cubicBezTo>
                    <a:pt x="15" y="95"/>
                    <a:pt x="15" y="95"/>
                    <a:pt x="15" y="95"/>
                  </a:cubicBezTo>
                  <a:cubicBezTo>
                    <a:pt x="14" y="96"/>
                    <a:pt x="15" y="97"/>
                    <a:pt x="15" y="98"/>
                  </a:cubicBezTo>
                  <a:cubicBezTo>
                    <a:pt x="15" y="98"/>
                    <a:pt x="15" y="98"/>
                    <a:pt x="15" y="98"/>
                  </a:cubicBezTo>
                  <a:cubicBezTo>
                    <a:pt x="15" y="99"/>
                    <a:pt x="15" y="99"/>
                    <a:pt x="15" y="99"/>
                  </a:cubicBezTo>
                  <a:cubicBezTo>
                    <a:pt x="15" y="99"/>
                    <a:pt x="14" y="99"/>
                    <a:pt x="14" y="99"/>
                  </a:cubicBezTo>
                  <a:cubicBezTo>
                    <a:pt x="15" y="99"/>
                    <a:pt x="15" y="98"/>
                    <a:pt x="15" y="98"/>
                  </a:cubicBezTo>
                  <a:cubicBezTo>
                    <a:pt x="15" y="98"/>
                    <a:pt x="15" y="98"/>
                    <a:pt x="15" y="98"/>
                  </a:cubicBezTo>
                  <a:cubicBezTo>
                    <a:pt x="15" y="98"/>
                    <a:pt x="15" y="98"/>
                    <a:pt x="15" y="98"/>
                  </a:cubicBezTo>
                  <a:cubicBezTo>
                    <a:pt x="14" y="98"/>
                    <a:pt x="14" y="98"/>
                    <a:pt x="14" y="98"/>
                  </a:cubicBezTo>
                  <a:cubicBezTo>
                    <a:pt x="14" y="97"/>
                    <a:pt x="14" y="97"/>
                    <a:pt x="14" y="97"/>
                  </a:cubicBezTo>
                  <a:cubicBezTo>
                    <a:pt x="14" y="98"/>
                    <a:pt x="13" y="99"/>
                    <a:pt x="13" y="99"/>
                  </a:cubicBezTo>
                  <a:cubicBezTo>
                    <a:pt x="13" y="100"/>
                    <a:pt x="13" y="96"/>
                    <a:pt x="13" y="96"/>
                  </a:cubicBezTo>
                  <a:cubicBezTo>
                    <a:pt x="12" y="95"/>
                    <a:pt x="12" y="97"/>
                    <a:pt x="12" y="98"/>
                  </a:cubicBezTo>
                  <a:cubicBezTo>
                    <a:pt x="12" y="98"/>
                    <a:pt x="12" y="97"/>
                    <a:pt x="12" y="97"/>
                  </a:cubicBezTo>
                  <a:cubicBezTo>
                    <a:pt x="12" y="97"/>
                    <a:pt x="12" y="97"/>
                    <a:pt x="11" y="97"/>
                  </a:cubicBezTo>
                  <a:cubicBezTo>
                    <a:pt x="12" y="96"/>
                    <a:pt x="12" y="96"/>
                    <a:pt x="12" y="96"/>
                  </a:cubicBezTo>
                  <a:cubicBezTo>
                    <a:pt x="12" y="96"/>
                    <a:pt x="12" y="96"/>
                    <a:pt x="12" y="96"/>
                  </a:cubicBezTo>
                  <a:cubicBezTo>
                    <a:pt x="11" y="96"/>
                    <a:pt x="11" y="96"/>
                    <a:pt x="11" y="96"/>
                  </a:cubicBezTo>
                  <a:cubicBezTo>
                    <a:pt x="11" y="96"/>
                    <a:pt x="11" y="96"/>
                    <a:pt x="11" y="96"/>
                  </a:cubicBezTo>
                  <a:cubicBezTo>
                    <a:pt x="11" y="96"/>
                    <a:pt x="11" y="97"/>
                    <a:pt x="10" y="97"/>
                  </a:cubicBezTo>
                  <a:cubicBezTo>
                    <a:pt x="11" y="96"/>
                    <a:pt x="11" y="96"/>
                    <a:pt x="11" y="95"/>
                  </a:cubicBezTo>
                  <a:cubicBezTo>
                    <a:pt x="10" y="95"/>
                    <a:pt x="10" y="95"/>
                    <a:pt x="10" y="95"/>
                  </a:cubicBezTo>
                  <a:cubicBezTo>
                    <a:pt x="10" y="95"/>
                    <a:pt x="10" y="95"/>
                    <a:pt x="10" y="95"/>
                  </a:cubicBezTo>
                  <a:cubicBezTo>
                    <a:pt x="10" y="94"/>
                    <a:pt x="9" y="93"/>
                    <a:pt x="8" y="93"/>
                  </a:cubicBezTo>
                  <a:cubicBezTo>
                    <a:pt x="7" y="94"/>
                    <a:pt x="7" y="94"/>
                    <a:pt x="7" y="94"/>
                  </a:cubicBezTo>
                  <a:cubicBezTo>
                    <a:pt x="7" y="94"/>
                    <a:pt x="7" y="94"/>
                    <a:pt x="7" y="94"/>
                  </a:cubicBezTo>
                  <a:cubicBezTo>
                    <a:pt x="7" y="94"/>
                    <a:pt x="7" y="94"/>
                    <a:pt x="7" y="94"/>
                  </a:cubicBezTo>
                  <a:cubicBezTo>
                    <a:pt x="7" y="94"/>
                    <a:pt x="7" y="94"/>
                    <a:pt x="7" y="94"/>
                  </a:cubicBezTo>
                  <a:cubicBezTo>
                    <a:pt x="8" y="94"/>
                    <a:pt x="8" y="94"/>
                    <a:pt x="8" y="94"/>
                  </a:cubicBezTo>
                  <a:cubicBezTo>
                    <a:pt x="8" y="94"/>
                    <a:pt x="8" y="95"/>
                    <a:pt x="8" y="95"/>
                  </a:cubicBezTo>
                  <a:cubicBezTo>
                    <a:pt x="8" y="94"/>
                    <a:pt x="7" y="94"/>
                    <a:pt x="6" y="95"/>
                  </a:cubicBezTo>
                  <a:cubicBezTo>
                    <a:pt x="7" y="95"/>
                    <a:pt x="7" y="96"/>
                    <a:pt x="8" y="96"/>
                  </a:cubicBezTo>
                  <a:cubicBezTo>
                    <a:pt x="8" y="97"/>
                    <a:pt x="8" y="97"/>
                    <a:pt x="8" y="97"/>
                  </a:cubicBezTo>
                  <a:cubicBezTo>
                    <a:pt x="8" y="97"/>
                    <a:pt x="8" y="96"/>
                    <a:pt x="8" y="96"/>
                  </a:cubicBezTo>
                  <a:cubicBezTo>
                    <a:pt x="7" y="97"/>
                    <a:pt x="5" y="94"/>
                    <a:pt x="5" y="96"/>
                  </a:cubicBezTo>
                  <a:cubicBezTo>
                    <a:pt x="5" y="97"/>
                    <a:pt x="8" y="99"/>
                    <a:pt x="9" y="99"/>
                  </a:cubicBezTo>
                  <a:cubicBezTo>
                    <a:pt x="9" y="99"/>
                    <a:pt x="9" y="99"/>
                    <a:pt x="9" y="99"/>
                  </a:cubicBezTo>
                  <a:cubicBezTo>
                    <a:pt x="9" y="99"/>
                    <a:pt x="9" y="99"/>
                    <a:pt x="9" y="99"/>
                  </a:cubicBezTo>
                  <a:cubicBezTo>
                    <a:pt x="9" y="99"/>
                    <a:pt x="8" y="98"/>
                    <a:pt x="7" y="98"/>
                  </a:cubicBezTo>
                  <a:cubicBezTo>
                    <a:pt x="7" y="99"/>
                    <a:pt x="6" y="98"/>
                    <a:pt x="5" y="98"/>
                  </a:cubicBezTo>
                  <a:cubicBezTo>
                    <a:pt x="4" y="98"/>
                    <a:pt x="5" y="99"/>
                    <a:pt x="6" y="100"/>
                  </a:cubicBezTo>
                  <a:cubicBezTo>
                    <a:pt x="6" y="100"/>
                    <a:pt x="9" y="100"/>
                    <a:pt x="9" y="100"/>
                  </a:cubicBezTo>
                  <a:cubicBezTo>
                    <a:pt x="9" y="100"/>
                    <a:pt x="9" y="100"/>
                    <a:pt x="9" y="100"/>
                  </a:cubicBezTo>
                  <a:cubicBezTo>
                    <a:pt x="9" y="101"/>
                    <a:pt x="9" y="101"/>
                    <a:pt x="9" y="101"/>
                  </a:cubicBezTo>
                  <a:cubicBezTo>
                    <a:pt x="9" y="100"/>
                    <a:pt x="8" y="101"/>
                    <a:pt x="8" y="101"/>
                  </a:cubicBezTo>
                  <a:cubicBezTo>
                    <a:pt x="7" y="101"/>
                    <a:pt x="7" y="101"/>
                    <a:pt x="7" y="101"/>
                  </a:cubicBezTo>
                  <a:cubicBezTo>
                    <a:pt x="7" y="101"/>
                    <a:pt x="7" y="101"/>
                    <a:pt x="7" y="101"/>
                  </a:cubicBezTo>
                  <a:cubicBezTo>
                    <a:pt x="7" y="102"/>
                    <a:pt x="8" y="102"/>
                    <a:pt x="9" y="102"/>
                  </a:cubicBezTo>
                  <a:cubicBezTo>
                    <a:pt x="8" y="102"/>
                    <a:pt x="8" y="102"/>
                    <a:pt x="8" y="102"/>
                  </a:cubicBezTo>
                  <a:cubicBezTo>
                    <a:pt x="8" y="102"/>
                    <a:pt x="8" y="102"/>
                    <a:pt x="8" y="102"/>
                  </a:cubicBezTo>
                  <a:cubicBezTo>
                    <a:pt x="7" y="102"/>
                    <a:pt x="7" y="102"/>
                    <a:pt x="7" y="102"/>
                  </a:cubicBezTo>
                  <a:cubicBezTo>
                    <a:pt x="7" y="103"/>
                    <a:pt x="7" y="103"/>
                    <a:pt x="7" y="103"/>
                  </a:cubicBezTo>
                  <a:cubicBezTo>
                    <a:pt x="7" y="103"/>
                    <a:pt x="7" y="103"/>
                    <a:pt x="7" y="103"/>
                  </a:cubicBezTo>
                  <a:cubicBezTo>
                    <a:pt x="7" y="101"/>
                    <a:pt x="4" y="99"/>
                    <a:pt x="3" y="99"/>
                  </a:cubicBezTo>
                  <a:cubicBezTo>
                    <a:pt x="2" y="100"/>
                    <a:pt x="5" y="102"/>
                    <a:pt x="5" y="103"/>
                  </a:cubicBezTo>
                  <a:cubicBezTo>
                    <a:pt x="4" y="102"/>
                    <a:pt x="4" y="102"/>
                    <a:pt x="3" y="102"/>
                  </a:cubicBezTo>
                  <a:cubicBezTo>
                    <a:pt x="3" y="103"/>
                    <a:pt x="4" y="103"/>
                    <a:pt x="4" y="104"/>
                  </a:cubicBezTo>
                  <a:cubicBezTo>
                    <a:pt x="5" y="104"/>
                    <a:pt x="5" y="104"/>
                    <a:pt x="5" y="104"/>
                  </a:cubicBezTo>
                  <a:cubicBezTo>
                    <a:pt x="5" y="104"/>
                    <a:pt x="5" y="104"/>
                    <a:pt x="5" y="104"/>
                  </a:cubicBezTo>
                  <a:cubicBezTo>
                    <a:pt x="3" y="104"/>
                    <a:pt x="3" y="102"/>
                    <a:pt x="2" y="102"/>
                  </a:cubicBezTo>
                  <a:cubicBezTo>
                    <a:pt x="1" y="102"/>
                    <a:pt x="1" y="102"/>
                    <a:pt x="1" y="102"/>
                  </a:cubicBezTo>
                  <a:cubicBezTo>
                    <a:pt x="1" y="103"/>
                    <a:pt x="1" y="104"/>
                    <a:pt x="0" y="104"/>
                  </a:cubicBezTo>
                  <a:cubicBezTo>
                    <a:pt x="0" y="105"/>
                    <a:pt x="3" y="105"/>
                    <a:pt x="4" y="105"/>
                  </a:cubicBezTo>
                  <a:cubicBezTo>
                    <a:pt x="4" y="106"/>
                    <a:pt x="4" y="106"/>
                    <a:pt x="4" y="106"/>
                  </a:cubicBezTo>
                  <a:cubicBezTo>
                    <a:pt x="4" y="106"/>
                    <a:pt x="4" y="106"/>
                    <a:pt x="4" y="106"/>
                  </a:cubicBezTo>
                  <a:cubicBezTo>
                    <a:pt x="6" y="106"/>
                    <a:pt x="6" y="106"/>
                    <a:pt x="6" y="106"/>
                  </a:cubicBezTo>
                  <a:cubicBezTo>
                    <a:pt x="6" y="105"/>
                    <a:pt x="7" y="105"/>
                    <a:pt x="8" y="105"/>
                  </a:cubicBezTo>
                  <a:cubicBezTo>
                    <a:pt x="9" y="105"/>
                    <a:pt x="9" y="105"/>
                    <a:pt x="9" y="105"/>
                  </a:cubicBezTo>
                  <a:cubicBezTo>
                    <a:pt x="9" y="104"/>
                    <a:pt x="9" y="104"/>
                    <a:pt x="9" y="103"/>
                  </a:cubicBezTo>
                  <a:cubicBezTo>
                    <a:pt x="10" y="104"/>
                    <a:pt x="10" y="104"/>
                    <a:pt x="11" y="104"/>
                  </a:cubicBezTo>
                  <a:cubicBezTo>
                    <a:pt x="11" y="103"/>
                    <a:pt x="11" y="103"/>
                    <a:pt x="11" y="103"/>
                  </a:cubicBezTo>
                  <a:cubicBezTo>
                    <a:pt x="11" y="103"/>
                    <a:pt x="11" y="103"/>
                    <a:pt x="11" y="104"/>
                  </a:cubicBezTo>
                  <a:cubicBezTo>
                    <a:pt x="11" y="103"/>
                    <a:pt x="12" y="103"/>
                    <a:pt x="12" y="103"/>
                  </a:cubicBezTo>
                  <a:cubicBezTo>
                    <a:pt x="12" y="103"/>
                    <a:pt x="12" y="103"/>
                    <a:pt x="12" y="103"/>
                  </a:cubicBezTo>
                  <a:cubicBezTo>
                    <a:pt x="11" y="104"/>
                    <a:pt x="11" y="104"/>
                    <a:pt x="11" y="104"/>
                  </a:cubicBezTo>
                  <a:cubicBezTo>
                    <a:pt x="12" y="104"/>
                    <a:pt x="12" y="104"/>
                    <a:pt x="12" y="104"/>
                  </a:cubicBezTo>
                  <a:cubicBezTo>
                    <a:pt x="12" y="104"/>
                    <a:pt x="12" y="104"/>
                    <a:pt x="12" y="104"/>
                  </a:cubicBezTo>
                  <a:cubicBezTo>
                    <a:pt x="12" y="105"/>
                    <a:pt x="12" y="105"/>
                    <a:pt x="12" y="105"/>
                  </a:cubicBezTo>
                  <a:cubicBezTo>
                    <a:pt x="12" y="105"/>
                    <a:pt x="12" y="105"/>
                    <a:pt x="12" y="105"/>
                  </a:cubicBezTo>
                  <a:cubicBezTo>
                    <a:pt x="12" y="103"/>
                    <a:pt x="12" y="103"/>
                    <a:pt x="12" y="103"/>
                  </a:cubicBezTo>
                  <a:cubicBezTo>
                    <a:pt x="12" y="103"/>
                    <a:pt x="13" y="103"/>
                    <a:pt x="13" y="103"/>
                  </a:cubicBezTo>
                  <a:cubicBezTo>
                    <a:pt x="12" y="103"/>
                    <a:pt x="13" y="104"/>
                    <a:pt x="13" y="104"/>
                  </a:cubicBezTo>
                  <a:cubicBezTo>
                    <a:pt x="13" y="104"/>
                    <a:pt x="13" y="104"/>
                    <a:pt x="13" y="104"/>
                  </a:cubicBezTo>
                  <a:cubicBezTo>
                    <a:pt x="13" y="104"/>
                    <a:pt x="13" y="104"/>
                    <a:pt x="13" y="104"/>
                  </a:cubicBezTo>
                  <a:cubicBezTo>
                    <a:pt x="14" y="104"/>
                    <a:pt x="14" y="103"/>
                    <a:pt x="14" y="103"/>
                  </a:cubicBezTo>
                  <a:cubicBezTo>
                    <a:pt x="14" y="103"/>
                    <a:pt x="14" y="104"/>
                    <a:pt x="14" y="105"/>
                  </a:cubicBezTo>
                  <a:cubicBezTo>
                    <a:pt x="15" y="104"/>
                    <a:pt x="15" y="104"/>
                    <a:pt x="15" y="104"/>
                  </a:cubicBezTo>
                  <a:cubicBezTo>
                    <a:pt x="15" y="104"/>
                    <a:pt x="15" y="104"/>
                    <a:pt x="15" y="104"/>
                  </a:cubicBezTo>
                  <a:cubicBezTo>
                    <a:pt x="15" y="104"/>
                    <a:pt x="15" y="104"/>
                    <a:pt x="15" y="104"/>
                  </a:cubicBezTo>
                  <a:cubicBezTo>
                    <a:pt x="15" y="104"/>
                    <a:pt x="15" y="104"/>
                    <a:pt x="15" y="104"/>
                  </a:cubicBezTo>
                  <a:cubicBezTo>
                    <a:pt x="15" y="104"/>
                    <a:pt x="15" y="104"/>
                    <a:pt x="15" y="104"/>
                  </a:cubicBezTo>
                  <a:cubicBezTo>
                    <a:pt x="15" y="104"/>
                    <a:pt x="15" y="104"/>
                    <a:pt x="15" y="104"/>
                  </a:cubicBezTo>
                  <a:cubicBezTo>
                    <a:pt x="16" y="104"/>
                    <a:pt x="16" y="104"/>
                    <a:pt x="17" y="103"/>
                  </a:cubicBezTo>
                  <a:cubicBezTo>
                    <a:pt x="16" y="104"/>
                    <a:pt x="16" y="104"/>
                    <a:pt x="15" y="104"/>
                  </a:cubicBezTo>
                  <a:cubicBezTo>
                    <a:pt x="14" y="105"/>
                    <a:pt x="15" y="105"/>
                    <a:pt x="16" y="106"/>
                  </a:cubicBezTo>
                  <a:cubicBezTo>
                    <a:pt x="16" y="106"/>
                    <a:pt x="17" y="105"/>
                    <a:pt x="17" y="104"/>
                  </a:cubicBezTo>
                  <a:cubicBezTo>
                    <a:pt x="17" y="105"/>
                    <a:pt x="17" y="105"/>
                    <a:pt x="17" y="105"/>
                  </a:cubicBezTo>
                  <a:cubicBezTo>
                    <a:pt x="17" y="105"/>
                    <a:pt x="17" y="105"/>
                    <a:pt x="18" y="105"/>
                  </a:cubicBezTo>
                  <a:cubicBezTo>
                    <a:pt x="18" y="105"/>
                    <a:pt x="18" y="105"/>
                    <a:pt x="18" y="105"/>
                  </a:cubicBezTo>
                  <a:cubicBezTo>
                    <a:pt x="18" y="105"/>
                    <a:pt x="18" y="106"/>
                    <a:pt x="18" y="106"/>
                  </a:cubicBezTo>
                  <a:cubicBezTo>
                    <a:pt x="18" y="106"/>
                    <a:pt x="19" y="106"/>
                    <a:pt x="19" y="106"/>
                  </a:cubicBezTo>
                  <a:cubicBezTo>
                    <a:pt x="19" y="106"/>
                    <a:pt x="18" y="106"/>
                    <a:pt x="18" y="106"/>
                  </a:cubicBezTo>
                  <a:cubicBezTo>
                    <a:pt x="18" y="107"/>
                    <a:pt x="18" y="107"/>
                    <a:pt x="18" y="107"/>
                  </a:cubicBezTo>
                  <a:cubicBezTo>
                    <a:pt x="18" y="106"/>
                    <a:pt x="16" y="108"/>
                    <a:pt x="15" y="108"/>
                  </a:cubicBezTo>
                  <a:cubicBezTo>
                    <a:pt x="15" y="108"/>
                    <a:pt x="15" y="108"/>
                    <a:pt x="15" y="108"/>
                  </a:cubicBezTo>
                  <a:cubicBezTo>
                    <a:pt x="14" y="108"/>
                    <a:pt x="14" y="108"/>
                    <a:pt x="14" y="108"/>
                  </a:cubicBezTo>
                  <a:cubicBezTo>
                    <a:pt x="14" y="109"/>
                    <a:pt x="14" y="109"/>
                    <a:pt x="14" y="110"/>
                  </a:cubicBezTo>
                  <a:cubicBezTo>
                    <a:pt x="14" y="110"/>
                    <a:pt x="14" y="110"/>
                    <a:pt x="14" y="110"/>
                  </a:cubicBezTo>
                  <a:cubicBezTo>
                    <a:pt x="13" y="110"/>
                    <a:pt x="13" y="110"/>
                    <a:pt x="13" y="110"/>
                  </a:cubicBezTo>
                  <a:cubicBezTo>
                    <a:pt x="14" y="110"/>
                    <a:pt x="14" y="110"/>
                    <a:pt x="14" y="110"/>
                  </a:cubicBezTo>
                  <a:cubicBezTo>
                    <a:pt x="16" y="110"/>
                    <a:pt x="17" y="112"/>
                    <a:pt x="19" y="110"/>
                  </a:cubicBezTo>
                  <a:cubicBezTo>
                    <a:pt x="19" y="110"/>
                    <a:pt x="19" y="110"/>
                    <a:pt x="19" y="110"/>
                  </a:cubicBezTo>
                  <a:cubicBezTo>
                    <a:pt x="19" y="109"/>
                    <a:pt x="19" y="109"/>
                    <a:pt x="19" y="109"/>
                  </a:cubicBezTo>
                  <a:cubicBezTo>
                    <a:pt x="20" y="110"/>
                    <a:pt x="19" y="111"/>
                    <a:pt x="19" y="111"/>
                  </a:cubicBezTo>
                  <a:cubicBezTo>
                    <a:pt x="19" y="113"/>
                    <a:pt x="17" y="112"/>
                    <a:pt x="16" y="112"/>
                  </a:cubicBezTo>
                  <a:cubicBezTo>
                    <a:pt x="16" y="113"/>
                    <a:pt x="15" y="112"/>
                    <a:pt x="14" y="112"/>
                  </a:cubicBezTo>
                  <a:cubicBezTo>
                    <a:pt x="14" y="112"/>
                    <a:pt x="14" y="112"/>
                    <a:pt x="13" y="112"/>
                  </a:cubicBezTo>
                  <a:cubicBezTo>
                    <a:pt x="13" y="113"/>
                    <a:pt x="13" y="113"/>
                    <a:pt x="13" y="113"/>
                  </a:cubicBezTo>
                  <a:cubicBezTo>
                    <a:pt x="13" y="113"/>
                    <a:pt x="13" y="113"/>
                    <a:pt x="13" y="113"/>
                  </a:cubicBezTo>
                  <a:cubicBezTo>
                    <a:pt x="12" y="112"/>
                    <a:pt x="12" y="112"/>
                    <a:pt x="12" y="112"/>
                  </a:cubicBezTo>
                  <a:cubicBezTo>
                    <a:pt x="12" y="112"/>
                    <a:pt x="12" y="112"/>
                    <a:pt x="12" y="112"/>
                  </a:cubicBezTo>
                  <a:cubicBezTo>
                    <a:pt x="12" y="112"/>
                    <a:pt x="12" y="112"/>
                    <a:pt x="12" y="112"/>
                  </a:cubicBezTo>
                  <a:cubicBezTo>
                    <a:pt x="12" y="112"/>
                    <a:pt x="12" y="112"/>
                    <a:pt x="12" y="112"/>
                  </a:cubicBezTo>
                  <a:cubicBezTo>
                    <a:pt x="12" y="112"/>
                    <a:pt x="12" y="112"/>
                    <a:pt x="12" y="112"/>
                  </a:cubicBezTo>
                  <a:cubicBezTo>
                    <a:pt x="11" y="112"/>
                    <a:pt x="11" y="112"/>
                    <a:pt x="11" y="112"/>
                  </a:cubicBezTo>
                  <a:cubicBezTo>
                    <a:pt x="11" y="112"/>
                    <a:pt x="12" y="112"/>
                    <a:pt x="12" y="112"/>
                  </a:cubicBezTo>
                  <a:cubicBezTo>
                    <a:pt x="11" y="113"/>
                    <a:pt x="11" y="112"/>
                    <a:pt x="11" y="113"/>
                  </a:cubicBezTo>
                  <a:cubicBezTo>
                    <a:pt x="10" y="112"/>
                    <a:pt x="10" y="112"/>
                    <a:pt x="10" y="112"/>
                  </a:cubicBezTo>
                  <a:cubicBezTo>
                    <a:pt x="10" y="113"/>
                    <a:pt x="10" y="113"/>
                    <a:pt x="10" y="113"/>
                  </a:cubicBezTo>
                  <a:cubicBezTo>
                    <a:pt x="9" y="114"/>
                    <a:pt x="9" y="114"/>
                    <a:pt x="9" y="114"/>
                  </a:cubicBezTo>
                  <a:cubicBezTo>
                    <a:pt x="9" y="113"/>
                    <a:pt x="9" y="113"/>
                    <a:pt x="9" y="113"/>
                  </a:cubicBezTo>
                  <a:cubicBezTo>
                    <a:pt x="9" y="113"/>
                    <a:pt x="9" y="113"/>
                    <a:pt x="9" y="113"/>
                  </a:cubicBezTo>
                  <a:cubicBezTo>
                    <a:pt x="9" y="113"/>
                    <a:pt x="9" y="113"/>
                    <a:pt x="9" y="113"/>
                  </a:cubicBezTo>
                  <a:cubicBezTo>
                    <a:pt x="10" y="112"/>
                    <a:pt x="10" y="112"/>
                    <a:pt x="10" y="112"/>
                  </a:cubicBezTo>
                  <a:cubicBezTo>
                    <a:pt x="9" y="112"/>
                    <a:pt x="9" y="112"/>
                    <a:pt x="9" y="112"/>
                  </a:cubicBezTo>
                  <a:cubicBezTo>
                    <a:pt x="9" y="113"/>
                    <a:pt x="9" y="113"/>
                    <a:pt x="9" y="113"/>
                  </a:cubicBezTo>
                  <a:cubicBezTo>
                    <a:pt x="9" y="113"/>
                    <a:pt x="9" y="113"/>
                    <a:pt x="9" y="113"/>
                  </a:cubicBezTo>
                  <a:cubicBezTo>
                    <a:pt x="8" y="114"/>
                    <a:pt x="8" y="114"/>
                    <a:pt x="8" y="114"/>
                  </a:cubicBezTo>
                  <a:cubicBezTo>
                    <a:pt x="8" y="114"/>
                    <a:pt x="8" y="114"/>
                    <a:pt x="8" y="114"/>
                  </a:cubicBezTo>
                  <a:cubicBezTo>
                    <a:pt x="8" y="113"/>
                    <a:pt x="8" y="113"/>
                    <a:pt x="8" y="113"/>
                  </a:cubicBezTo>
                  <a:cubicBezTo>
                    <a:pt x="8" y="114"/>
                    <a:pt x="8" y="114"/>
                    <a:pt x="8" y="114"/>
                  </a:cubicBezTo>
                  <a:cubicBezTo>
                    <a:pt x="8" y="113"/>
                    <a:pt x="8" y="113"/>
                    <a:pt x="8" y="113"/>
                  </a:cubicBezTo>
                  <a:cubicBezTo>
                    <a:pt x="7" y="113"/>
                    <a:pt x="7" y="113"/>
                    <a:pt x="7" y="113"/>
                  </a:cubicBezTo>
                  <a:cubicBezTo>
                    <a:pt x="7" y="113"/>
                    <a:pt x="8" y="113"/>
                    <a:pt x="8" y="113"/>
                  </a:cubicBezTo>
                  <a:cubicBezTo>
                    <a:pt x="7" y="113"/>
                    <a:pt x="7" y="113"/>
                    <a:pt x="7" y="113"/>
                  </a:cubicBezTo>
                  <a:cubicBezTo>
                    <a:pt x="6" y="114"/>
                    <a:pt x="6" y="114"/>
                    <a:pt x="6" y="114"/>
                  </a:cubicBezTo>
                  <a:cubicBezTo>
                    <a:pt x="6" y="114"/>
                    <a:pt x="6" y="114"/>
                    <a:pt x="6" y="114"/>
                  </a:cubicBezTo>
                  <a:cubicBezTo>
                    <a:pt x="6" y="115"/>
                    <a:pt x="4" y="113"/>
                    <a:pt x="3" y="114"/>
                  </a:cubicBezTo>
                  <a:cubicBezTo>
                    <a:pt x="3" y="114"/>
                    <a:pt x="3" y="114"/>
                    <a:pt x="3" y="114"/>
                  </a:cubicBezTo>
                  <a:cubicBezTo>
                    <a:pt x="3" y="115"/>
                    <a:pt x="3" y="115"/>
                    <a:pt x="3" y="116"/>
                  </a:cubicBezTo>
                  <a:cubicBezTo>
                    <a:pt x="4" y="117"/>
                    <a:pt x="4" y="116"/>
                    <a:pt x="5" y="117"/>
                  </a:cubicBezTo>
                  <a:cubicBezTo>
                    <a:pt x="6" y="116"/>
                    <a:pt x="6" y="116"/>
                    <a:pt x="6" y="116"/>
                  </a:cubicBezTo>
                  <a:cubicBezTo>
                    <a:pt x="7" y="116"/>
                    <a:pt x="7" y="116"/>
                    <a:pt x="7" y="116"/>
                  </a:cubicBezTo>
                  <a:cubicBezTo>
                    <a:pt x="7" y="115"/>
                    <a:pt x="8" y="115"/>
                    <a:pt x="8" y="115"/>
                  </a:cubicBezTo>
                  <a:cubicBezTo>
                    <a:pt x="9" y="116"/>
                    <a:pt x="11" y="116"/>
                    <a:pt x="12" y="116"/>
                  </a:cubicBezTo>
                  <a:cubicBezTo>
                    <a:pt x="12" y="116"/>
                    <a:pt x="12" y="116"/>
                    <a:pt x="12" y="116"/>
                  </a:cubicBezTo>
                  <a:cubicBezTo>
                    <a:pt x="12" y="116"/>
                    <a:pt x="12" y="116"/>
                    <a:pt x="12" y="116"/>
                  </a:cubicBezTo>
                  <a:cubicBezTo>
                    <a:pt x="12" y="116"/>
                    <a:pt x="12" y="116"/>
                    <a:pt x="12" y="116"/>
                  </a:cubicBezTo>
                  <a:cubicBezTo>
                    <a:pt x="12" y="116"/>
                    <a:pt x="12" y="116"/>
                    <a:pt x="12" y="116"/>
                  </a:cubicBezTo>
                  <a:cubicBezTo>
                    <a:pt x="13" y="116"/>
                    <a:pt x="13" y="116"/>
                    <a:pt x="13" y="116"/>
                  </a:cubicBezTo>
                  <a:cubicBezTo>
                    <a:pt x="13" y="116"/>
                    <a:pt x="13" y="116"/>
                    <a:pt x="13" y="116"/>
                  </a:cubicBezTo>
                  <a:cubicBezTo>
                    <a:pt x="13" y="116"/>
                    <a:pt x="13" y="116"/>
                    <a:pt x="13" y="116"/>
                  </a:cubicBezTo>
                  <a:cubicBezTo>
                    <a:pt x="13" y="116"/>
                    <a:pt x="13" y="116"/>
                    <a:pt x="13" y="116"/>
                  </a:cubicBezTo>
                  <a:cubicBezTo>
                    <a:pt x="13" y="116"/>
                    <a:pt x="13" y="116"/>
                    <a:pt x="13" y="116"/>
                  </a:cubicBezTo>
                  <a:cubicBezTo>
                    <a:pt x="14" y="116"/>
                    <a:pt x="14" y="116"/>
                    <a:pt x="14" y="116"/>
                  </a:cubicBezTo>
                  <a:cubicBezTo>
                    <a:pt x="14" y="116"/>
                    <a:pt x="14" y="116"/>
                    <a:pt x="14" y="116"/>
                  </a:cubicBezTo>
                  <a:cubicBezTo>
                    <a:pt x="14" y="116"/>
                    <a:pt x="14" y="116"/>
                    <a:pt x="14" y="116"/>
                  </a:cubicBezTo>
                  <a:cubicBezTo>
                    <a:pt x="15" y="116"/>
                    <a:pt x="15" y="116"/>
                    <a:pt x="15" y="116"/>
                  </a:cubicBezTo>
                  <a:cubicBezTo>
                    <a:pt x="15" y="117"/>
                    <a:pt x="15" y="117"/>
                    <a:pt x="14" y="118"/>
                  </a:cubicBezTo>
                  <a:cubicBezTo>
                    <a:pt x="14" y="118"/>
                    <a:pt x="16" y="117"/>
                    <a:pt x="16" y="117"/>
                  </a:cubicBezTo>
                  <a:cubicBezTo>
                    <a:pt x="16" y="117"/>
                    <a:pt x="16" y="117"/>
                    <a:pt x="16" y="117"/>
                  </a:cubicBezTo>
                  <a:cubicBezTo>
                    <a:pt x="15" y="118"/>
                    <a:pt x="15" y="118"/>
                    <a:pt x="15" y="118"/>
                  </a:cubicBezTo>
                  <a:cubicBezTo>
                    <a:pt x="15" y="119"/>
                    <a:pt x="15" y="119"/>
                    <a:pt x="15" y="119"/>
                  </a:cubicBezTo>
                  <a:cubicBezTo>
                    <a:pt x="14" y="118"/>
                    <a:pt x="14" y="118"/>
                    <a:pt x="14" y="118"/>
                  </a:cubicBezTo>
                  <a:cubicBezTo>
                    <a:pt x="15" y="119"/>
                    <a:pt x="15" y="119"/>
                    <a:pt x="15" y="120"/>
                  </a:cubicBezTo>
                  <a:cubicBezTo>
                    <a:pt x="15" y="120"/>
                    <a:pt x="15" y="120"/>
                    <a:pt x="15" y="120"/>
                  </a:cubicBezTo>
                  <a:cubicBezTo>
                    <a:pt x="15" y="120"/>
                    <a:pt x="15" y="120"/>
                    <a:pt x="15" y="120"/>
                  </a:cubicBezTo>
                  <a:cubicBezTo>
                    <a:pt x="16" y="121"/>
                    <a:pt x="16" y="121"/>
                    <a:pt x="16" y="121"/>
                  </a:cubicBezTo>
                  <a:cubicBezTo>
                    <a:pt x="15" y="121"/>
                    <a:pt x="15" y="121"/>
                    <a:pt x="15" y="121"/>
                  </a:cubicBezTo>
                  <a:cubicBezTo>
                    <a:pt x="15" y="121"/>
                    <a:pt x="16" y="121"/>
                    <a:pt x="16" y="121"/>
                  </a:cubicBezTo>
                  <a:cubicBezTo>
                    <a:pt x="16" y="121"/>
                    <a:pt x="16" y="121"/>
                    <a:pt x="16" y="121"/>
                  </a:cubicBezTo>
                  <a:cubicBezTo>
                    <a:pt x="17" y="121"/>
                    <a:pt x="17" y="121"/>
                    <a:pt x="17" y="120"/>
                  </a:cubicBezTo>
                  <a:cubicBezTo>
                    <a:pt x="17" y="120"/>
                    <a:pt x="17" y="120"/>
                    <a:pt x="17" y="120"/>
                  </a:cubicBezTo>
                  <a:cubicBezTo>
                    <a:pt x="18" y="120"/>
                    <a:pt x="18" y="120"/>
                    <a:pt x="18" y="120"/>
                  </a:cubicBezTo>
                  <a:cubicBezTo>
                    <a:pt x="18" y="120"/>
                    <a:pt x="18" y="120"/>
                    <a:pt x="18" y="120"/>
                  </a:cubicBezTo>
                  <a:cubicBezTo>
                    <a:pt x="18" y="120"/>
                    <a:pt x="19" y="119"/>
                    <a:pt x="19" y="119"/>
                  </a:cubicBezTo>
                  <a:cubicBezTo>
                    <a:pt x="19" y="119"/>
                    <a:pt x="19" y="119"/>
                    <a:pt x="19" y="119"/>
                  </a:cubicBezTo>
                  <a:cubicBezTo>
                    <a:pt x="20" y="119"/>
                    <a:pt x="20" y="119"/>
                    <a:pt x="20" y="119"/>
                  </a:cubicBezTo>
                  <a:cubicBezTo>
                    <a:pt x="20" y="118"/>
                    <a:pt x="20" y="118"/>
                    <a:pt x="20" y="118"/>
                  </a:cubicBezTo>
                  <a:cubicBezTo>
                    <a:pt x="21" y="118"/>
                    <a:pt x="21" y="118"/>
                    <a:pt x="21" y="118"/>
                  </a:cubicBezTo>
                  <a:cubicBezTo>
                    <a:pt x="21" y="119"/>
                    <a:pt x="20" y="118"/>
                    <a:pt x="20" y="118"/>
                  </a:cubicBezTo>
                  <a:cubicBezTo>
                    <a:pt x="20" y="119"/>
                    <a:pt x="20" y="119"/>
                    <a:pt x="20" y="119"/>
                  </a:cubicBezTo>
                  <a:cubicBezTo>
                    <a:pt x="20" y="119"/>
                    <a:pt x="20" y="119"/>
                    <a:pt x="20" y="119"/>
                  </a:cubicBezTo>
                  <a:cubicBezTo>
                    <a:pt x="20" y="119"/>
                    <a:pt x="20" y="119"/>
                    <a:pt x="20" y="119"/>
                  </a:cubicBezTo>
                  <a:cubicBezTo>
                    <a:pt x="20" y="119"/>
                    <a:pt x="20" y="119"/>
                    <a:pt x="20" y="119"/>
                  </a:cubicBezTo>
                  <a:cubicBezTo>
                    <a:pt x="19" y="119"/>
                    <a:pt x="19" y="120"/>
                    <a:pt x="19" y="120"/>
                  </a:cubicBezTo>
                  <a:cubicBezTo>
                    <a:pt x="19" y="120"/>
                    <a:pt x="19" y="120"/>
                    <a:pt x="19" y="120"/>
                  </a:cubicBezTo>
                  <a:cubicBezTo>
                    <a:pt x="18" y="120"/>
                    <a:pt x="18" y="121"/>
                    <a:pt x="17" y="121"/>
                  </a:cubicBezTo>
                  <a:cubicBezTo>
                    <a:pt x="17" y="122"/>
                    <a:pt x="17" y="122"/>
                    <a:pt x="17" y="122"/>
                  </a:cubicBezTo>
                  <a:cubicBezTo>
                    <a:pt x="17" y="122"/>
                    <a:pt x="17" y="122"/>
                    <a:pt x="17" y="122"/>
                  </a:cubicBezTo>
                  <a:cubicBezTo>
                    <a:pt x="17" y="123"/>
                    <a:pt x="18" y="122"/>
                    <a:pt x="18" y="123"/>
                  </a:cubicBezTo>
                  <a:cubicBezTo>
                    <a:pt x="17" y="123"/>
                    <a:pt x="17" y="123"/>
                    <a:pt x="16" y="124"/>
                  </a:cubicBezTo>
                  <a:cubicBezTo>
                    <a:pt x="18" y="124"/>
                    <a:pt x="19" y="122"/>
                    <a:pt x="21" y="123"/>
                  </a:cubicBezTo>
                  <a:cubicBezTo>
                    <a:pt x="21" y="123"/>
                    <a:pt x="21" y="123"/>
                    <a:pt x="21" y="123"/>
                  </a:cubicBezTo>
                  <a:cubicBezTo>
                    <a:pt x="21" y="123"/>
                    <a:pt x="21" y="123"/>
                    <a:pt x="21" y="123"/>
                  </a:cubicBezTo>
                  <a:cubicBezTo>
                    <a:pt x="20" y="123"/>
                    <a:pt x="19" y="123"/>
                    <a:pt x="18" y="124"/>
                  </a:cubicBezTo>
                  <a:cubicBezTo>
                    <a:pt x="18" y="125"/>
                    <a:pt x="18" y="125"/>
                    <a:pt x="18" y="125"/>
                  </a:cubicBezTo>
                  <a:cubicBezTo>
                    <a:pt x="18" y="125"/>
                    <a:pt x="18" y="125"/>
                    <a:pt x="18" y="125"/>
                  </a:cubicBezTo>
                  <a:cubicBezTo>
                    <a:pt x="18" y="125"/>
                    <a:pt x="18" y="125"/>
                    <a:pt x="18" y="125"/>
                  </a:cubicBezTo>
                  <a:cubicBezTo>
                    <a:pt x="19" y="125"/>
                    <a:pt x="19" y="125"/>
                    <a:pt x="19" y="125"/>
                  </a:cubicBezTo>
                  <a:cubicBezTo>
                    <a:pt x="19" y="126"/>
                    <a:pt x="19" y="126"/>
                    <a:pt x="19" y="126"/>
                  </a:cubicBezTo>
                  <a:cubicBezTo>
                    <a:pt x="19" y="126"/>
                    <a:pt x="19" y="126"/>
                    <a:pt x="19" y="126"/>
                  </a:cubicBezTo>
                  <a:cubicBezTo>
                    <a:pt x="19" y="126"/>
                    <a:pt x="19" y="126"/>
                    <a:pt x="19" y="126"/>
                  </a:cubicBezTo>
                  <a:cubicBezTo>
                    <a:pt x="19" y="126"/>
                    <a:pt x="19" y="126"/>
                    <a:pt x="19" y="126"/>
                  </a:cubicBezTo>
                  <a:cubicBezTo>
                    <a:pt x="18" y="126"/>
                    <a:pt x="18" y="126"/>
                    <a:pt x="18" y="126"/>
                  </a:cubicBezTo>
                  <a:cubicBezTo>
                    <a:pt x="17" y="126"/>
                    <a:pt x="17" y="126"/>
                    <a:pt x="17" y="126"/>
                  </a:cubicBezTo>
                  <a:cubicBezTo>
                    <a:pt x="17" y="126"/>
                    <a:pt x="17" y="126"/>
                    <a:pt x="17" y="126"/>
                  </a:cubicBezTo>
                  <a:cubicBezTo>
                    <a:pt x="17" y="126"/>
                    <a:pt x="18" y="127"/>
                    <a:pt x="18" y="127"/>
                  </a:cubicBezTo>
                  <a:cubicBezTo>
                    <a:pt x="18" y="127"/>
                    <a:pt x="18" y="127"/>
                    <a:pt x="18" y="127"/>
                  </a:cubicBezTo>
                  <a:cubicBezTo>
                    <a:pt x="17" y="127"/>
                    <a:pt x="17" y="127"/>
                    <a:pt x="17" y="127"/>
                  </a:cubicBezTo>
                  <a:cubicBezTo>
                    <a:pt x="17" y="127"/>
                    <a:pt x="17" y="127"/>
                    <a:pt x="17" y="127"/>
                  </a:cubicBezTo>
                  <a:cubicBezTo>
                    <a:pt x="17" y="127"/>
                    <a:pt x="17" y="127"/>
                    <a:pt x="17" y="127"/>
                  </a:cubicBezTo>
                  <a:cubicBezTo>
                    <a:pt x="17" y="127"/>
                    <a:pt x="17" y="127"/>
                    <a:pt x="17" y="127"/>
                  </a:cubicBezTo>
                  <a:cubicBezTo>
                    <a:pt x="17" y="127"/>
                    <a:pt x="17" y="127"/>
                    <a:pt x="17" y="128"/>
                  </a:cubicBezTo>
                  <a:cubicBezTo>
                    <a:pt x="17" y="128"/>
                    <a:pt x="17" y="128"/>
                    <a:pt x="16" y="128"/>
                  </a:cubicBezTo>
                  <a:cubicBezTo>
                    <a:pt x="16" y="129"/>
                    <a:pt x="16" y="129"/>
                    <a:pt x="16" y="129"/>
                  </a:cubicBezTo>
                  <a:cubicBezTo>
                    <a:pt x="15" y="128"/>
                    <a:pt x="15" y="128"/>
                    <a:pt x="14" y="129"/>
                  </a:cubicBezTo>
                  <a:cubicBezTo>
                    <a:pt x="15" y="130"/>
                    <a:pt x="12" y="127"/>
                    <a:pt x="12" y="127"/>
                  </a:cubicBezTo>
                  <a:cubicBezTo>
                    <a:pt x="12" y="128"/>
                    <a:pt x="12" y="129"/>
                    <a:pt x="12" y="129"/>
                  </a:cubicBezTo>
                  <a:cubicBezTo>
                    <a:pt x="12" y="130"/>
                    <a:pt x="12" y="130"/>
                    <a:pt x="12" y="130"/>
                  </a:cubicBezTo>
                  <a:cubicBezTo>
                    <a:pt x="12" y="130"/>
                    <a:pt x="12" y="130"/>
                    <a:pt x="12" y="130"/>
                  </a:cubicBezTo>
                  <a:cubicBezTo>
                    <a:pt x="12" y="131"/>
                    <a:pt x="12" y="131"/>
                    <a:pt x="12" y="131"/>
                  </a:cubicBezTo>
                  <a:cubicBezTo>
                    <a:pt x="12" y="131"/>
                    <a:pt x="12" y="131"/>
                    <a:pt x="12" y="131"/>
                  </a:cubicBezTo>
                  <a:cubicBezTo>
                    <a:pt x="12" y="132"/>
                    <a:pt x="12" y="132"/>
                    <a:pt x="12" y="132"/>
                  </a:cubicBezTo>
                  <a:cubicBezTo>
                    <a:pt x="12" y="132"/>
                    <a:pt x="12" y="132"/>
                    <a:pt x="12" y="132"/>
                  </a:cubicBezTo>
                  <a:cubicBezTo>
                    <a:pt x="12" y="132"/>
                    <a:pt x="12" y="132"/>
                    <a:pt x="12" y="132"/>
                  </a:cubicBezTo>
                  <a:cubicBezTo>
                    <a:pt x="13" y="132"/>
                    <a:pt x="13" y="132"/>
                    <a:pt x="13" y="132"/>
                  </a:cubicBezTo>
                  <a:cubicBezTo>
                    <a:pt x="14" y="131"/>
                    <a:pt x="14" y="131"/>
                    <a:pt x="14" y="131"/>
                  </a:cubicBezTo>
                  <a:cubicBezTo>
                    <a:pt x="14" y="131"/>
                    <a:pt x="14" y="131"/>
                    <a:pt x="14" y="131"/>
                  </a:cubicBezTo>
                  <a:cubicBezTo>
                    <a:pt x="15" y="131"/>
                    <a:pt x="15" y="131"/>
                    <a:pt x="15" y="131"/>
                  </a:cubicBezTo>
                  <a:cubicBezTo>
                    <a:pt x="16" y="131"/>
                    <a:pt x="16" y="132"/>
                    <a:pt x="18" y="131"/>
                  </a:cubicBezTo>
                  <a:cubicBezTo>
                    <a:pt x="19" y="131"/>
                    <a:pt x="19" y="131"/>
                    <a:pt x="20" y="132"/>
                  </a:cubicBezTo>
                  <a:cubicBezTo>
                    <a:pt x="22" y="131"/>
                    <a:pt x="22" y="131"/>
                    <a:pt x="22" y="131"/>
                  </a:cubicBezTo>
                  <a:cubicBezTo>
                    <a:pt x="22" y="131"/>
                    <a:pt x="22" y="131"/>
                    <a:pt x="23" y="131"/>
                  </a:cubicBezTo>
                  <a:cubicBezTo>
                    <a:pt x="23" y="131"/>
                    <a:pt x="23" y="131"/>
                    <a:pt x="23" y="131"/>
                  </a:cubicBezTo>
                  <a:cubicBezTo>
                    <a:pt x="22" y="130"/>
                    <a:pt x="22" y="130"/>
                    <a:pt x="22" y="130"/>
                  </a:cubicBezTo>
                  <a:cubicBezTo>
                    <a:pt x="23" y="130"/>
                    <a:pt x="23" y="130"/>
                    <a:pt x="23" y="130"/>
                  </a:cubicBezTo>
                  <a:cubicBezTo>
                    <a:pt x="23" y="130"/>
                    <a:pt x="24" y="130"/>
                    <a:pt x="24" y="130"/>
                  </a:cubicBezTo>
                  <a:cubicBezTo>
                    <a:pt x="24" y="130"/>
                    <a:pt x="23" y="130"/>
                    <a:pt x="23" y="130"/>
                  </a:cubicBezTo>
                  <a:cubicBezTo>
                    <a:pt x="23" y="131"/>
                    <a:pt x="24" y="132"/>
                    <a:pt x="25" y="132"/>
                  </a:cubicBezTo>
                  <a:cubicBezTo>
                    <a:pt x="26" y="132"/>
                    <a:pt x="26" y="132"/>
                    <a:pt x="27" y="131"/>
                  </a:cubicBezTo>
                  <a:cubicBezTo>
                    <a:pt x="27" y="132"/>
                    <a:pt x="27" y="132"/>
                    <a:pt x="27" y="132"/>
                  </a:cubicBezTo>
                  <a:cubicBezTo>
                    <a:pt x="27" y="132"/>
                    <a:pt x="27" y="132"/>
                    <a:pt x="27" y="132"/>
                  </a:cubicBezTo>
                  <a:cubicBezTo>
                    <a:pt x="27" y="132"/>
                    <a:pt x="27" y="132"/>
                    <a:pt x="27" y="132"/>
                  </a:cubicBezTo>
                  <a:cubicBezTo>
                    <a:pt x="27" y="133"/>
                    <a:pt x="27" y="133"/>
                    <a:pt x="27" y="133"/>
                  </a:cubicBezTo>
                  <a:cubicBezTo>
                    <a:pt x="27" y="133"/>
                    <a:pt x="27" y="133"/>
                    <a:pt x="27" y="133"/>
                  </a:cubicBezTo>
                  <a:cubicBezTo>
                    <a:pt x="27" y="133"/>
                    <a:pt x="27" y="133"/>
                    <a:pt x="27" y="133"/>
                  </a:cubicBezTo>
                  <a:cubicBezTo>
                    <a:pt x="26" y="133"/>
                    <a:pt x="26" y="133"/>
                    <a:pt x="26" y="133"/>
                  </a:cubicBezTo>
                  <a:cubicBezTo>
                    <a:pt x="28" y="134"/>
                    <a:pt x="28" y="134"/>
                    <a:pt x="28" y="134"/>
                  </a:cubicBezTo>
                  <a:cubicBezTo>
                    <a:pt x="27" y="133"/>
                    <a:pt x="28" y="132"/>
                    <a:pt x="29" y="132"/>
                  </a:cubicBezTo>
                  <a:cubicBezTo>
                    <a:pt x="29" y="133"/>
                    <a:pt x="29" y="132"/>
                    <a:pt x="30" y="133"/>
                  </a:cubicBezTo>
                  <a:cubicBezTo>
                    <a:pt x="29" y="133"/>
                    <a:pt x="29" y="133"/>
                    <a:pt x="29" y="133"/>
                  </a:cubicBezTo>
                  <a:cubicBezTo>
                    <a:pt x="28" y="132"/>
                    <a:pt x="27" y="133"/>
                    <a:pt x="29" y="135"/>
                  </a:cubicBezTo>
                  <a:cubicBezTo>
                    <a:pt x="28" y="134"/>
                    <a:pt x="28" y="134"/>
                    <a:pt x="28" y="134"/>
                  </a:cubicBezTo>
                  <a:cubicBezTo>
                    <a:pt x="28" y="134"/>
                    <a:pt x="29" y="134"/>
                    <a:pt x="29" y="135"/>
                  </a:cubicBezTo>
                  <a:cubicBezTo>
                    <a:pt x="30" y="135"/>
                    <a:pt x="30" y="135"/>
                    <a:pt x="30" y="135"/>
                  </a:cubicBezTo>
                  <a:cubicBezTo>
                    <a:pt x="29" y="135"/>
                    <a:pt x="29" y="135"/>
                    <a:pt x="29" y="135"/>
                  </a:cubicBezTo>
                  <a:cubicBezTo>
                    <a:pt x="31" y="136"/>
                    <a:pt x="32" y="136"/>
                    <a:pt x="34" y="136"/>
                  </a:cubicBezTo>
                  <a:cubicBezTo>
                    <a:pt x="33" y="136"/>
                    <a:pt x="33" y="136"/>
                    <a:pt x="33" y="136"/>
                  </a:cubicBezTo>
                  <a:cubicBezTo>
                    <a:pt x="34" y="136"/>
                    <a:pt x="34" y="136"/>
                    <a:pt x="34" y="136"/>
                  </a:cubicBezTo>
                  <a:cubicBezTo>
                    <a:pt x="34" y="137"/>
                    <a:pt x="37" y="138"/>
                    <a:pt x="38" y="138"/>
                  </a:cubicBezTo>
                  <a:cubicBezTo>
                    <a:pt x="38" y="138"/>
                    <a:pt x="38" y="138"/>
                    <a:pt x="38" y="138"/>
                  </a:cubicBezTo>
                  <a:cubicBezTo>
                    <a:pt x="40" y="139"/>
                    <a:pt x="44" y="137"/>
                    <a:pt x="45" y="137"/>
                  </a:cubicBezTo>
                  <a:cubicBezTo>
                    <a:pt x="45" y="137"/>
                    <a:pt x="45" y="136"/>
                    <a:pt x="44" y="136"/>
                  </a:cubicBezTo>
                  <a:cubicBezTo>
                    <a:pt x="45" y="136"/>
                    <a:pt x="45" y="136"/>
                    <a:pt x="45" y="136"/>
                  </a:cubicBezTo>
                  <a:cubicBezTo>
                    <a:pt x="45" y="136"/>
                    <a:pt x="45" y="136"/>
                    <a:pt x="45" y="136"/>
                  </a:cubicBezTo>
                  <a:cubicBezTo>
                    <a:pt x="45" y="136"/>
                    <a:pt x="46" y="136"/>
                    <a:pt x="46" y="136"/>
                  </a:cubicBezTo>
                  <a:cubicBezTo>
                    <a:pt x="46" y="136"/>
                    <a:pt x="45" y="136"/>
                    <a:pt x="45" y="137"/>
                  </a:cubicBezTo>
                  <a:cubicBezTo>
                    <a:pt x="46" y="138"/>
                    <a:pt x="48" y="136"/>
                    <a:pt x="48" y="135"/>
                  </a:cubicBezTo>
                  <a:cubicBezTo>
                    <a:pt x="47" y="135"/>
                    <a:pt x="47" y="135"/>
                    <a:pt x="47" y="135"/>
                  </a:cubicBezTo>
                  <a:cubicBezTo>
                    <a:pt x="47" y="134"/>
                    <a:pt x="47" y="134"/>
                    <a:pt x="47" y="134"/>
                  </a:cubicBezTo>
                  <a:cubicBezTo>
                    <a:pt x="48" y="134"/>
                    <a:pt x="48" y="134"/>
                    <a:pt x="48" y="134"/>
                  </a:cubicBezTo>
                  <a:cubicBezTo>
                    <a:pt x="48" y="134"/>
                    <a:pt x="48" y="134"/>
                    <a:pt x="48" y="134"/>
                  </a:cubicBezTo>
                  <a:cubicBezTo>
                    <a:pt x="48" y="134"/>
                    <a:pt x="48" y="134"/>
                    <a:pt x="48" y="134"/>
                  </a:cubicBezTo>
                  <a:cubicBezTo>
                    <a:pt x="47" y="134"/>
                    <a:pt x="47" y="134"/>
                    <a:pt x="47" y="134"/>
                  </a:cubicBezTo>
                  <a:cubicBezTo>
                    <a:pt x="47" y="134"/>
                    <a:pt x="47" y="134"/>
                    <a:pt x="47" y="134"/>
                  </a:cubicBezTo>
                  <a:cubicBezTo>
                    <a:pt x="47" y="134"/>
                    <a:pt x="47" y="134"/>
                    <a:pt x="47" y="134"/>
                  </a:cubicBezTo>
                  <a:cubicBezTo>
                    <a:pt x="47" y="133"/>
                    <a:pt x="47" y="133"/>
                    <a:pt x="48" y="133"/>
                  </a:cubicBezTo>
                  <a:cubicBezTo>
                    <a:pt x="48" y="133"/>
                    <a:pt x="48" y="133"/>
                    <a:pt x="48" y="133"/>
                  </a:cubicBezTo>
                  <a:cubicBezTo>
                    <a:pt x="48" y="132"/>
                    <a:pt x="48" y="132"/>
                    <a:pt x="48" y="132"/>
                  </a:cubicBezTo>
                  <a:cubicBezTo>
                    <a:pt x="49" y="132"/>
                    <a:pt x="49" y="132"/>
                    <a:pt x="49" y="132"/>
                  </a:cubicBezTo>
                  <a:cubicBezTo>
                    <a:pt x="49" y="132"/>
                    <a:pt x="49" y="132"/>
                    <a:pt x="49" y="132"/>
                  </a:cubicBezTo>
                  <a:cubicBezTo>
                    <a:pt x="49" y="132"/>
                    <a:pt x="49" y="132"/>
                    <a:pt x="49" y="132"/>
                  </a:cubicBezTo>
                  <a:cubicBezTo>
                    <a:pt x="49" y="132"/>
                    <a:pt x="49" y="132"/>
                    <a:pt x="49" y="132"/>
                  </a:cubicBezTo>
                  <a:cubicBezTo>
                    <a:pt x="49" y="133"/>
                    <a:pt x="49" y="133"/>
                    <a:pt x="49" y="133"/>
                  </a:cubicBezTo>
                  <a:cubicBezTo>
                    <a:pt x="49" y="133"/>
                    <a:pt x="49" y="133"/>
                    <a:pt x="49" y="133"/>
                  </a:cubicBezTo>
                  <a:cubicBezTo>
                    <a:pt x="50" y="132"/>
                    <a:pt x="50" y="132"/>
                    <a:pt x="50" y="132"/>
                  </a:cubicBezTo>
                  <a:cubicBezTo>
                    <a:pt x="50" y="132"/>
                    <a:pt x="50" y="132"/>
                    <a:pt x="50" y="132"/>
                  </a:cubicBezTo>
                  <a:cubicBezTo>
                    <a:pt x="50" y="132"/>
                    <a:pt x="50" y="132"/>
                    <a:pt x="50" y="132"/>
                  </a:cubicBezTo>
                  <a:cubicBezTo>
                    <a:pt x="51" y="132"/>
                    <a:pt x="51" y="132"/>
                    <a:pt x="51" y="132"/>
                  </a:cubicBezTo>
                  <a:cubicBezTo>
                    <a:pt x="52" y="132"/>
                    <a:pt x="52" y="131"/>
                    <a:pt x="52" y="131"/>
                  </a:cubicBezTo>
                  <a:cubicBezTo>
                    <a:pt x="52" y="131"/>
                    <a:pt x="52" y="131"/>
                    <a:pt x="52" y="131"/>
                  </a:cubicBezTo>
                  <a:cubicBezTo>
                    <a:pt x="53" y="131"/>
                    <a:pt x="53" y="131"/>
                    <a:pt x="53" y="131"/>
                  </a:cubicBezTo>
                  <a:cubicBezTo>
                    <a:pt x="53" y="131"/>
                    <a:pt x="53" y="131"/>
                    <a:pt x="53" y="131"/>
                  </a:cubicBezTo>
                  <a:cubicBezTo>
                    <a:pt x="54" y="131"/>
                    <a:pt x="54" y="131"/>
                    <a:pt x="54" y="131"/>
                  </a:cubicBezTo>
                  <a:cubicBezTo>
                    <a:pt x="54" y="130"/>
                    <a:pt x="54" y="130"/>
                    <a:pt x="54" y="130"/>
                  </a:cubicBezTo>
                  <a:cubicBezTo>
                    <a:pt x="54" y="130"/>
                    <a:pt x="54" y="130"/>
                    <a:pt x="54" y="130"/>
                  </a:cubicBezTo>
                  <a:cubicBezTo>
                    <a:pt x="54" y="129"/>
                    <a:pt x="54" y="129"/>
                    <a:pt x="54" y="129"/>
                  </a:cubicBezTo>
                  <a:cubicBezTo>
                    <a:pt x="54" y="130"/>
                    <a:pt x="54" y="130"/>
                    <a:pt x="54" y="130"/>
                  </a:cubicBezTo>
                  <a:cubicBezTo>
                    <a:pt x="54" y="131"/>
                    <a:pt x="54" y="131"/>
                    <a:pt x="54" y="131"/>
                  </a:cubicBezTo>
                  <a:cubicBezTo>
                    <a:pt x="54" y="131"/>
                    <a:pt x="54" y="131"/>
                    <a:pt x="54" y="131"/>
                  </a:cubicBezTo>
                  <a:cubicBezTo>
                    <a:pt x="54" y="131"/>
                    <a:pt x="54" y="131"/>
                    <a:pt x="54" y="130"/>
                  </a:cubicBezTo>
                  <a:cubicBezTo>
                    <a:pt x="55" y="131"/>
                    <a:pt x="55" y="131"/>
                    <a:pt x="55" y="131"/>
                  </a:cubicBezTo>
                  <a:cubicBezTo>
                    <a:pt x="55" y="131"/>
                    <a:pt x="55" y="130"/>
                    <a:pt x="55" y="130"/>
                  </a:cubicBezTo>
                  <a:cubicBezTo>
                    <a:pt x="55" y="130"/>
                    <a:pt x="55" y="130"/>
                    <a:pt x="55" y="130"/>
                  </a:cubicBezTo>
                  <a:cubicBezTo>
                    <a:pt x="56" y="131"/>
                    <a:pt x="56" y="131"/>
                    <a:pt x="56" y="131"/>
                  </a:cubicBezTo>
                  <a:cubicBezTo>
                    <a:pt x="55" y="130"/>
                    <a:pt x="58" y="129"/>
                    <a:pt x="59" y="128"/>
                  </a:cubicBezTo>
                  <a:cubicBezTo>
                    <a:pt x="59" y="128"/>
                    <a:pt x="59" y="128"/>
                    <a:pt x="59" y="128"/>
                  </a:cubicBezTo>
                  <a:cubicBezTo>
                    <a:pt x="59" y="128"/>
                    <a:pt x="59" y="127"/>
                    <a:pt x="59" y="127"/>
                  </a:cubicBezTo>
                  <a:cubicBezTo>
                    <a:pt x="59" y="127"/>
                    <a:pt x="59" y="127"/>
                    <a:pt x="59" y="127"/>
                  </a:cubicBezTo>
                  <a:cubicBezTo>
                    <a:pt x="60" y="127"/>
                    <a:pt x="60" y="127"/>
                    <a:pt x="60" y="127"/>
                  </a:cubicBezTo>
                  <a:cubicBezTo>
                    <a:pt x="60" y="127"/>
                    <a:pt x="61" y="126"/>
                    <a:pt x="61" y="126"/>
                  </a:cubicBezTo>
                  <a:cubicBezTo>
                    <a:pt x="61" y="126"/>
                    <a:pt x="61" y="125"/>
                    <a:pt x="61" y="125"/>
                  </a:cubicBezTo>
                  <a:cubicBezTo>
                    <a:pt x="61" y="125"/>
                    <a:pt x="62" y="125"/>
                    <a:pt x="63" y="125"/>
                  </a:cubicBezTo>
                  <a:cubicBezTo>
                    <a:pt x="63" y="124"/>
                    <a:pt x="63" y="124"/>
                    <a:pt x="63" y="124"/>
                  </a:cubicBezTo>
                  <a:cubicBezTo>
                    <a:pt x="63" y="124"/>
                    <a:pt x="62" y="124"/>
                    <a:pt x="62" y="124"/>
                  </a:cubicBezTo>
                  <a:cubicBezTo>
                    <a:pt x="63" y="124"/>
                    <a:pt x="64" y="124"/>
                    <a:pt x="65" y="123"/>
                  </a:cubicBezTo>
                  <a:cubicBezTo>
                    <a:pt x="64" y="123"/>
                    <a:pt x="64" y="123"/>
                    <a:pt x="64" y="123"/>
                  </a:cubicBezTo>
                  <a:cubicBezTo>
                    <a:pt x="65" y="123"/>
                    <a:pt x="65" y="123"/>
                    <a:pt x="65" y="123"/>
                  </a:cubicBezTo>
                  <a:cubicBezTo>
                    <a:pt x="65" y="122"/>
                    <a:pt x="65" y="122"/>
                    <a:pt x="65" y="122"/>
                  </a:cubicBezTo>
                  <a:cubicBezTo>
                    <a:pt x="65" y="122"/>
                    <a:pt x="65" y="122"/>
                    <a:pt x="65" y="122"/>
                  </a:cubicBezTo>
                  <a:cubicBezTo>
                    <a:pt x="65" y="122"/>
                    <a:pt x="65" y="122"/>
                    <a:pt x="65" y="122"/>
                  </a:cubicBezTo>
                  <a:cubicBezTo>
                    <a:pt x="65" y="122"/>
                    <a:pt x="65" y="121"/>
                    <a:pt x="65" y="121"/>
                  </a:cubicBezTo>
                  <a:cubicBezTo>
                    <a:pt x="65" y="121"/>
                    <a:pt x="65" y="122"/>
                    <a:pt x="66" y="122"/>
                  </a:cubicBezTo>
                  <a:cubicBezTo>
                    <a:pt x="65" y="122"/>
                    <a:pt x="65" y="122"/>
                    <a:pt x="65" y="122"/>
                  </a:cubicBezTo>
                  <a:cubicBezTo>
                    <a:pt x="66" y="122"/>
                    <a:pt x="66" y="122"/>
                    <a:pt x="66" y="122"/>
                  </a:cubicBezTo>
                  <a:cubicBezTo>
                    <a:pt x="66" y="122"/>
                    <a:pt x="66" y="122"/>
                    <a:pt x="66" y="122"/>
                  </a:cubicBezTo>
                  <a:cubicBezTo>
                    <a:pt x="66" y="122"/>
                    <a:pt x="66" y="122"/>
                    <a:pt x="66" y="122"/>
                  </a:cubicBezTo>
                  <a:cubicBezTo>
                    <a:pt x="66" y="122"/>
                    <a:pt x="66" y="122"/>
                    <a:pt x="66" y="122"/>
                  </a:cubicBezTo>
                  <a:cubicBezTo>
                    <a:pt x="66" y="122"/>
                    <a:pt x="66" y="123"/>
                    <a:pt x="66" y="123"/>
                  </a:cubicBezTo>
                  <a:cubicBezTo>
                    <a:pt x="67" y="123"/>
                    <a:pt x="67" y="123"/>
                    <a:pt x="68" y="123"/>
                  </a:cubicBezTo>
                  <a:cubicBezTo>
                    <a:pt x="69" y="122"/>
                    <a:pt x="69" y="122"/>
                    <a:pt x="69" y="122"/>
                  </a:cubicBezTo>
                  <a:cubicBezTo>
                    <a:pt x="69" y="122"/>
                    <a:pt x="69" y="122"/>
                    <a:pt x="69" y="122"/>
                  </a:cubicBezTo>
                  <a:cubicBezTo>
                    <a:pt x="68" y="122"/>
                    <a:pt x="68" y="122"/>
                    <a:pt x="68" y="122"/>
                  </a:cubicBezTo>
                  <a:cubicBezTo>
                    <a:pt x="68" y="122"/>
                    <a:pt x="68" y="122"/>
                    <a:pt x="68" y="122"/>
                  </a:cubicBezTo>
                  <a:cubicBezTo>
                    <a:pt x="69" y="121"/>
                    <a:pt x="69" y="121"/>
                    <a:pt x="69" y="121"/>
                  </a:cubicBezTo>
                  <a:cubicBezTo>
                    <a:pt x="69" y="121"/>
                    <a:pt x="69" y="121"/>
                    <a:pt x="69" y="122"/>
                  </a:cubicBezTo>
                  <a:cubicBezTo>
                    <a:pt x="69" y="121"/>
                    <a:pt x="70" y="121"/>
                    <a:pt x="70" y="120"/>
                  </a:cubicBezTo>
                  <a:cubicBezTo>
                    <a:pt x="70" y="120"/>
                    <a:pt x="71" y="120"/>
                    <a:pt x="71" y="120"/>
                  </a:cubicBezTo>
                  <a:cubicBezTo>
                    <a:pt x="72" y="119"/>
                    <a:pt x="71" y="118"/>
                    <a:pt x="72" y="117"/>
                  </a:cubicBezTo>
                  <a:cubicBezTo>
                    <a:pt x="72" y="117"/>
                    <a:pt x="72" y="118"/>
                    <a:pt x="71" y="118"/>
                  </a:cubicBezTo>
                  <a:cubicBezTo>
                    <a:pt x="71" y="117"/>
                    <a:pt x="71" y="117"/>
                    <a:pt x="71" y="117"/>
                  </a:cubicBezTo>
                  <a:cubicBezTo>
                    <a:pt x="71" y="117"/>
                    <a:pt x="71" y="117"/>
                    <a:pt x="71" y="117"/>
                  </a:cubicBezTo>
                  <a:cubicBezTo>
                    <a:pt x="71" y="117"/>
                    <a:pt x="71" y="117"/>
                    <a:pt x="71" y="117"/>
                  </a:cubicBezTo>
                  <a:cubicBezTo>
                    <a:pt x="72" y="117"/>
                    <a:pt x="72" y="117"/>
                    <a:pt x="72" y="117"/>
                  </a:cubicBezTo>
                  <a:cubicBezTo>
                    <a:pt x="72" y="116"/>
                    <a:pt x="72" y="116"/>
                    <a:pt x="72" y="116"/>
                  </a:cubicBezTo>
                  <a:cubicBezTo>
                    <a:pt x="71" y="116"/>
                    <a:pt x="71" y="116"/>
                    <a:pt x="71" y="116"/>
                  </a:cubicBezTo>
                  <a:cubicBezTo>
                    <a:pt x="71" y="116"/>
                    <a:pt x="71" y="116"/>
                    <a:pt x="71" y="116"/>
                  </a:cubicBezTo>
                  <a:cubicBezTo>
                    <a:pt x="73" y="116"/>
                    <a:pt x="73" y="116"/>
                    <a:pt x="73" y="116"/>
                  </a:cubicBezTo>
                  <a:cubicBezTo>
                    <a:pt x="72" y="115"/>
                    <a:pt x="72" y="115"/>
                    <a:pt x="72" y="115"/>
                  </a:cubicBezTo>
                  <a:cubicBezTo>
                    <a:pt x="71" y="114"/>
                    <a:pt x="71" y="114"/>
                    <a:pt x="71" y="114"/>
                  </a:cubicBezTo>
                  <a:cubicBezTo>
                    <a:pt x="71" y="114"/>
                    <a:pt x="71" y="114"/>
                    <a:pt x="71" y="114"/>
                  </a:cubicBezTo>
                  <a:cubicBezTo>
                    <a:pt x="72" y="114"/>
                    <a:pt x="72" y="115"/>
                    <a:pt x="72" y="115"/>
                  </a:cubicBezTo>
                  <a:cubicBezTo>
                    <a:pt x="73" y="115"/>
                    <a:pt x="74" y="115"/>
                    <a:pt x="74" y="114"/>
                  </a:cubicBezTo>
                  <a:cubicBezTo>
                    <a:pt x="74" y="114"/>
                    <a:pt x="74" y="114"/>
                    <a:pt x="74" y="114"/>
                  </a:cubicBezTo>
                  <a:cubicBezTo>
                    <a:pt x="74" y="113"/>
                    <a:pt x="75" y="113"/>
                    <a:pt x="75" y="113"/>
                  </a:cubicBezTo>
                  <a:cubicBezTo>
                    <a:pt x="75" y="113"/>
                    <a:pt x="75" y="113"/>
                    <a:pt x="75" y="113"/>
                  </a:cubicBezTo>
                  <a:cubicBezTo>
                    <a:pt x="74" y="113"/>
                    <a:pt x="74" y="113"/>
                    <a:pt x="74" y="113"/>
                  </a:cubicBezTo>
                  <a:cubicBezTo>
                    <a:pt x="75" y="113"/>
                    <a:pt x="75" y="113"/>
                    <a:pt x="75" y="113"/>
                  </a:cubicBezTo>
                  <a:cubicBezTo>
                    <a:pt x="75" y="113"/>
                    <a:pt x="75" y="113"/>
                    <a:pt x="75" y="113"/>
                  </a:cubicBezTo>
                  <a:cubicBezTo>
                    <a:pt x="77" y="112"/>
                    <a:pt x="74" y="112"/>
                    <a:pt x="74" y="111"/>
                  </a:cubicBezTo>
                  <a:cubicBezTo>
                    <a:pt x="74" y="111"/>
                    <a:pt x="75" y="111"/>
                    <a:pt x="76" y="111"/>
                  </a:cubicBezTo>
                  <a:cubicBezTo>
                    <a:pt x="76" y="111"/>
                    <a:pt x="76" y="111"/>
                    <a:pt x="76" y="111"/>
                  </a:cubicBezTo>
                  <a:cubicBezTo>
                    <a:pt x="76" y="111"/>
                    <a:pt x="75" y="111"/>
                    <a:pt x="74" y="110"/>
                  </a:cubicBezTo>
                  <a:cubicBezTo>
                    <a:pt x="72" y="110"/>
                    <a:pt x="72" y="110"/>
                    <a:pt x="72" y="110"/>
                  </a:cubicBezTo>
                  <a:cubicBezTo>
                    <a:pt x="72" y="110"/>
                    <a:pt x="74" y="110"/>
                    <a:pt x="74" y="110"/>
                  </a:cubicBezTo>
                  <a:cubicBezTo>
                    <a:pt x="74" y="109"/>
                    <a:pt x="74" y="109"/>
                    <a:pt x="74" y="109"/>
                  </a:cubicBezTo>
                  <a:cubicBezTo>
                    <a:pt x="74" y="109"/>
                    <a:pt x="74" y="109"/>
                    <a:pt x="73" y="109"/>
                  </a:cubicBezTo>
                  <a:cubicBezTo>
                    <a:pt x="74" y="109"/>
                    <a:pt x="74" y="109"/>
                    <a:pt x="75" y="110"/>
                  </a:cubicBezTo>
                  <a:cubicBezTo>
                    <a:pt x="75" y="110"/>
                    <a:pt x="75" y="110"/>
                    <a:pt x="75" y="110"/>
                  </a:cubicBezTo>
                  <a:cubicBezTo>
                    <a:pt x="76" y="110"/>
                    <a:pt x="76" y="110"/>
                    <a:pt x="76" y="110"/>
                  </a:cubicBezTo>
                  <a:cubicBezTo>
                    <a:pt x="77" y="110"/>
                    <a:pt x="77" y="110"/>
                    <a:pt x="77" y="110"/>
                  </a:cubicBezTo>
                  <a:cubicBezTo>
                    <a:pt x="77" y="109"/>
                    <a:pt x="77" y="109"/>
                    <a:pt x="77" y="109"/>
                  </a:cubicBezTo>
                  <a:cubicBezTo>
                    <a:pt x="77" y="109"/>
                    <a:pt x="77" y="109"/>
                    <a:pt x="77" y="109"/>
                  </a:cubicBezTo>
                  <a:cubicBezTo>
                    <a:pt x="77" y="109"/>
                    <a:pt x="77" y="109"/>
                    <a:pt x="77" y="109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7" y="108"/>
                    <a:pt x="77" y="108"/>
                    <a:pt x="77" y="107"/>
                  </a:cubicBezTo>
                  <a:close/>
                  <a:moveTo>
                    <a:pt x="71" y="120"/>
                  </a:moveTo>
                  <a:cubicBezTo>
                    <a:pt x="70" y="120"/>
                    <a:pt x="70" y="120"/>
                    <a:pt x="70" y="121"/>
                  </a:cubicBezTo>
                  <a:cubicBezTo>
                    <a:pt x="70" y="120"/>
                    <a:pt x="70" y="120"/>
                    <a:pt x="71" y="120"/>
                  </a:cubicBezTo>
                  <a:close/>
                  <a:moveTo>
                    <a:pt x="280" y="222"/>
                  </a:moveTo>
                  <a:cubicBezTo>
                    <a:pt x="280" y="225"/>
                    <a:pt x="277" y="228"/>
                    <a:pt x="277" y="231"/>
                  </a:cubicBezTo>
                  <a:cubicBezTo>
                    <a:pt x="277" y="232"/>
                    <a:pt x="276" y="234"/>
                    <a:pt x="277" y="234"/>
                  </a:cubicBezTo>
                  <a:cubicBezTo>
                    <a:pt x="278" y="234"/>
                    <a:pt x="278" y="232"/>
                    <a:pt x="278" y="231"/>
                  </a:cubicBezTo>
                  <a:cubicBezTo>
                    <a:pt x="279" y="229"/>
                    <a:pt x="279" y="227"/>
                    <a:pt x="280" y="225"/>
                  </a:cubicBezTo>
                  <a:cubicBezTo>
                    <a:pt x="280" y="224"/>
                    <a:pt x="282" y="222"/>
                    <a:pt x="281" y="220"/>
                  </a:cubicBezTo>
                  <a:cubicBezTo>
                    <a:pt x="280" y="221"/>
                    <a:pt x="280" y="221"/>
                    <a:pt x="280" y="222"/>
                  </a:cubicBezTo>
                  <a:close/>
                  <a:moveTo>
                    <a:pt x="294" y="215"/>
                  </a:moveTo>
                  <a:cubicBezTo>
                    <a:pt x="294" y="215"/>
                    <a:pt x="296" y="213"/>
                    <a:pt x="296" y="213"/>
                  </a:cubicBezTo>
                  <a:cubicBezTo>
                    <a:pt x="296" y="211"/>
                    <a:pt x="294" y="214"/>
                    <a:pt x="293" y="213"/>
                  </a:cubicBezTo>
                  <a:cubicBezTo>
                    <a:pt x="293" y="214"/>
                    <a:pt x="293" y="214"/>
                    <a:pt x="293" y="214"/>
                  </a:cubicBezTo>
                  <a:cubicBezTo>
                    <a:pt x="293" y="214"/>
                    <a:pt x="292" y="214"/>
                    <a:pt x="292" y="213"/>
                  </a:cubicBezTo>
                  <a:cubicBezTo>
                    <a:pt x="292" y="213"/>
                    <a:pt x="291" y="215"/>
                    <a:pt x="290" y="215"/>
                  </a:cubicBezTo>
                  <a:cubicBezTo>
                    <a:pt x="289" y="217"/>
                    <a:pt x="288" y="218"/>
                    <a:pt x="289" y="220"/>
                  </a:cubicBezTo>
                  <a:cubicBezTo>
                    <a:pt x="289" y="221"/>
                    <a:pt x="289" y="222"/>
                    <a:pt x="289" y="222"/>
                  </a:cubicBezTo>
                  <a:cubicBezTo>
                    <a:pt x="289" y="222"/>
                    <a:pt x="289" y="225"/>
                    <a:pt x="289" y="225"/>
                  </a:cubicBezTo>
                  <a:cubicBezTo>
                    <a:pt x="289" y="226"/>
                    <a:pt x="290" y="225"/>
                    <a:pt x="290" y="224"/>
                  </a:cubicBezTo>
                  <a:cubicBezTo>
                    <a:pt x="290" y="223"/>
                    <a:pt x="292" y="222"/>
                    <a:pt x="292" y="221"/>
                  </a:cubicBezTo>
                  <a:cubicBezTo>
                    <a:pt x="292" y="221"/>
                    <a:pt x="294" y="220"/>
                    <a:pt x="294" y="220"/>
                  </a:cubicBezTo>
                  <a:cubicBezTo>
                    <a:pt x="294" y="220"/>
                    <a:pt x="293" y="218"/>
                    <a:pt x="293" y="218"/>
                  </a:cubicBezTo>
                  <a:cubicBezTo>
                    <a:pt x="293" y="216"/>
                    <a:pt x="293" y="216"/>
                    <a:pt x="294" y="215"/>
                  </a:cubicBezTo>
                  <a:close/>
                  <a:moveTo>
                    <a:pt x="177" y="407"/>
                  </a:moveTo>
                  <a:cubicBezTo>
                    <a:pt x="176" y="407"/>
                    <a:pt x="175" y="409"/>
                    <a:pt x="175" y="409"/>
                  </a:cubicBezTo>
                  <a:cubicBezTo>
                    <a:pt x="174" y="409"/>
                    <a:pt x="174" y="409"/>
                    <a:pt x="175" y="409"/>
                  </a:cubicBezTo>
                  <a:cubicBezTo>
                    <a:pt x="175" y="410"/>
                    <a:pt x="176" y="410"/>
                    <a:pt x="176" y="410"/>
                  </a:cubicBezTo>
                  <a:cubicBezTo>
                    <a:pt x="176" y="409"/>
                    <a:pt x="178" y="408"/>
                    <a:pt x="177" y="407"/>
                  </a:cubicBezTo>
                  <a:close/>
                  <a:moveTo>
                    <a:pt x="188" y="381"/>
                  </a:moveTo>
                  <a:cubicBezTo>
                    <a:pt x="188" y="381"/>
                    <a:pt x="188" y="381"/>
                    <a:pt x="188" y="381"/>
                  </a:cubicBezTo>
                  <a:close/>
                  <a:moveTo>
                    <a:pt x="187" y="402"/>
                  </a:moveTo>
                  <a:cubicBezTo>
                    <a:pt x="187" y="401"/>
                    <a:pt x="188" y="401"/>
                    <a:pt x="188" y="400"/>
                  </a:cubicBezTo>
                  <a:cubicBezTo>
                    <a:pt x="187" y="400"/>
                    <a:pt x="182" y="402"/>
                    <a:pt x="182" y="404"/>
                  </a:cubicBezTo>
                  <a:cubicBezTo>
                    <a:pt x="183" y="405"/>
                    <a:pt x="183" y="404"/>
                    <a:pt x="184" y="404"/>
                  </a:cubicBezTo>
                  <a:cubicBezTo>
                    <a:pt x="185" y="404"/>
                    <a:pt x="186" y="406"/>
                    <a:pt x="187" y="406"/>
                  </a:cubicBezTo>
                  <a:cubicBezTo>
                    <a:pt x="188" y="406"/>
                    <a:pt x="189" y="404"/>
                    <a:pt x="189" y="403"/>
                  </a:cubicBezTo>
                  <a:cubicBezTo>
                    <a:pt x="190" y="400"/>
                    <a:pt x="188" y="403"/>
                    <a:pt x="187" y="402"/>
                  </a:cubicBezTo>
                  <a:close/>
                  <a:moveTo>
                    <a:pt x="192" y="399"/>
                  </a:moveTo>
                  <a:cubicBezTo>
                    <a:pt x="192" y="400"/>
                    <a:pt x="195" y="402"/>
                    <a:pt x="195" y="401"/>
                  </a:cubicBezTo>
                  <a:cubicBezTo>
                    <a:pt x="197" y="400"/>
                    <a:pt x="193" y="399"/>
                    <a:pt x="192" y="399"/>
                  </a:cubicBezTo>
                  <a:close/>
                  <a:moveTo>
                    <a:pt x="262" y="432"/>
                  </a:moveTo>
                  <a:cubicBezTo>
                    <a:pt x="263" y="432"/>
                    <a:pt x="263" y="432"/>
                    <a:pt x="263" y="432"/>
                  </a:cubicBezTo>
                  <a:cubicBezTo>
                    <a:pt x="263" y="431"/>
                    <a:pt x="263" y="431"/>
                    <a:pt x="263" y="431"/>
                  </a:cubicBezTo>
                  <a:cubicBezTo>
                    <a:pt x="262" y="432"/>
                    <a:pt x="262" y="432"/>
                    <a:pt x="262" y="432"/>
                  </a:cubicBezTo>
                  <a:close/>
                  <a:moveTo>
                    <a:pt x="210" y="266"/>
                  </a:moveTo>
                  <a:cubicBezTo>
                    <a:pt x="210" y="266"/>
                    <a:pt x="210" y="265"/>
                    <a:pt x="210" y="265"/>
                  </a:cubicBezTo>
                  <a:cubicBezTo>
                    <a:pt x="209" y="266"/>
                    <a:pt x="210" y="266"/>
                    <a:pt x="210" y="266"/>
                  </a:cubicBezTo>
                  <a:close/>
                  <a:moveTo>
                    <a:pt x="212" y="265"/>
                  </a:moveTo>
                  <a:cubicBezTo>
                    <a:pt x="211" y="265"/>
                    <a:pt x="211" y="265"/>
                    <a:pt x="211" y="265"/>
                  </a:cubicBezTo>
                  <a:cubicBezTo>
                    <a:pt x="211" y="265"/>
                    <a:pt x="212" y="265"/>
                    <a:pt x="212" y="265"/>
                  </a:cubicBezTo>
                  <a:cubicBezTo>
                    <a:pt x="212" y="265"/>
                    <a:pt x="212" y="265"/>
                    <a:pt x="212" y="265"/>
                  </a:cubicBezTo>
                  <a:close/>
                  <a:moveTo>
                    <a:pt x="198" y="271"/>
                  </a:moveTo>
                  <a:cubicBezTo>
                    <a:pt x="199" y="271"/>
                    <a:pt x="199" y="271"/>
                    <a:pt x="199" y="271"/>
                  </a:cubicBezTo>
                  <a:cubicBezTo>
                    <a:pt x="199" y="271"/>
                    <a:pt x="199" y="271"/>
                    <a:pt x="199" y="271"/>
                  </a:cubicBezTo>
                  <a:cubicBezTo>
                    <a:pt x="199" y="271"/>
                    <a:pt x="200" y="270"/>
                    <a:pt x="200" y="270"/>
                  </a:cubicBezTo>
                  <a:cubicBezTo>
                    <a:pt x="200" y="270"/>
                    <a:pt x="200" y="270"/>
                    <a:pt x="200" y="270"/>
                  </a:cubicBezTo>
                  <a:cubicBezTo>
                    <a:pt x="200" y="269"/>
                    <a:pt x="200" y="269"/>
                    <a:pt x="200" y="269"/>
                  </a:cubicBezTo>
                  <a:cubicBezTo>
                    <a:pt x="200" y="269"/>
                    <a:pt x="200" y="269"/>
                    <a:pt x="200" y="269"/>
                  </a:cubicBezTo>
                  <a:cubicBezTo>
                    <a:pt x="200" y="268"/>
                    <a:pt x="200" y="268"/>
                    <a:pt x="200" y="268"/>
                  </a:cubicBezTo>
                  <a:cubicBezTo>
                    <a:pt x="199" y="268"/>
                    <a:pt x="199" y="269"/>
                    <a:pt x="199" y="269"/>
                  </a:cubicBezTo>
                  <a:cubicBezTo>
                    <a:pt x="198" y="269"/>
                    <a:pt x="198" y="270"/>
                    <a:pt x="198" y="271"/>
                  </a:cubicBezTo>
                  <a:cubicBezTo>
                    <a:pt x="198" y="271"/>
                    <a:pt x="198" y="271"/>
                    <a:pt x="198" y="271"/>
                  </a:cubicBezTo>
                  <a:close/>
                  <a:moveTo>
                    <a:pt x="191" y="289"/>
                  </a:moveTo>
                  <a:cubicBezTo>
                    <a:pt x="192" y="289"/>
                    <a:pt x="192" y="290"/>
                    <a:pt x="193" y="289"/>
                  </a:cubicBezTo>
                  <a:cubicBezTo>
                    <a:pt x="193" y="289"/>
                    <a:pt x="193" y="289"/>
                    <a:pt x="194" y="289"/>
                  </a:cubicBezTo>
                  <a:cubicBezTo>
                    <a:pt x="194" y="288"/>
                    <a:pt x="194" y="288"/>
                    <a:pt x="193" y="288"/>
                  </a:cubicBezTo>
                  <a:cubicBezTo>
                    <a:pt x="193" y="288"/>
                    <a:pt x="192" y="287"/>
                    <a:pt x="192" y="287"/>
                  </a:cubicBezTo>
                  <a:cubicBezTo>
                    <a:pt x="192" y="287"/>
                    <a:pt x="191" y="287"/>
                    <a:pt x="190" y="287"/>
                  </a:cubicBezTo>
                  <a:cubicBezTo>
                    <a:pt x="188" y="288"/>
                    <a:pt x="191" y="289"/>
                    <a:pt x="191" y="289"/>
                  </a:cubicBezTo>
                  <a:close/>
                  <a:moveTo>
                    <a:pt x="202" y="267"/>
                  </a:moveTo>
                  <a:cubicBezTo>
                    <a:pt x="203" y="267"/>
                    <a:pt x="206" y="267"/>
                    <a:pt x="206" y="267"/>
                  </a:cubicBezTo>
                  <a:cubicBezTo>
                    <a:pt x="206" y="267"/>
                    <a:pt x="201" y="266"/>
                    <a:pt x="201" y="268"/>
                  </a:cubicBezTo>
                  <a:cubicBezTo>
                    <a:pt x="202" y="268"/>
                    <a:pt x="202" y="268"/>
                    <a:pt x="202" y="267"/>
                  </a:cubicBezTo>
                  <a:close/>
                  <a:moveTo>
                    <a:pt x="209" y="266"/>
                  </a:moveTo>
                  <a:cubicBezTo>
                    <a:pt x="209" y="266"/>
                    <a:pt x="208" y="266"/>
                    <a:pt x="208" y="266"/>
                  </a:cubicBezTo>
                  <a:cubicBezTo>
                    <a:pt x="207" y="267"/>
                    <a:pt x="209" y="266"/>
                    <a:pt x="209" y="266"/>
                  </a:cubicBezTo>
                  <a:close/>
                  <a:moveTo>
                    <a:pt x="270" y="415"/>
                  </a:moveTo>
                  <a:cubicBezTo>
                    <a:pt x="267" y="416"/>
                    <a:pt x="263" y="417"/>
                    <a:pt x="260" y="417"/>
                  </a:cubicBezTo>
                  <a:cubicBezTo>
                    <a:pt x="259" y="417"/>
                    <a:pt x="259" y="417"/>
                    <a:pt x="258" y="416"/>
                  </a:cubicBezTo>
                  <a:cubicBezTo>
                    <a:pt x="258" y="416"/>
                    <a:pt x="256" y="415"/>
                    <a:pt x="256" y="415"/>
                  </a:cubicBezTo>
                  <a:cubicBezTo>
                    <a:pt x="253" y="415"/>
                    <a:pt x="254" y="418"/>
                    <a:pt x="252" y="416"/>
                  </a:cubicBezTo>
                  <a:cubicBezTo>
                    <a:pt x="250" y="417"/>
                    <a:pt x="249" y="419"/>
                    <a:pt x="252" y="421"/>
                  </a:cubicBezTo>
                  <a:cubicBezTo>
                    <a:pt x="253" y="421"/>
                    <a:pt x="255" y="422"/>
                    <a:pt x="256" y="423"/>
                  </a:cubicBezTo>
                  <a:cubicBezTo>
                    <a:pt x="258" y="423"/>
                    <a:pt x="259" y="424"/>
                    <a:pt x="260" y="425"/>
                  </a:cubicBezTo>
                  <a:cubicBezTo>
                    <a:pt x="262" y="426"/>
                    <a:pt x="264" y="427"/>
                    <a:pt x="266" y="428"/>
                  </a:cubicBezTo>
                  <a:cubicBezTo>
                    <a:pt x="269" y="429"/>
                    <a:pt x="268" y="427"/>
                    <a:pt x="270" y="425"/>
                  </a:cubicBezTo>
                  <a:cubicBezTo>
                    <a:pt x="269" y="424"/>
                    <a:pt x="269" y="423"/>
                    <a:pt x="268" y="423"/>
                  </a:cubicBezTo>
                  <a:cubicBezTo>
                    <a:pt x="268" y="420"/>
                    <a:pt x="270" y="419"/>
                    <a:pt x="270" y="417"/>
                  </a:cubicBezTo>
                  <a:cubicBezTo>
                    <a:pt x="271" y="417"/>
                    <a:pt x="271" y="416"/>
                    <a:pt x="271" y="415"/>
                  </a:cubicBezTo>
                  <a:cubicBezTo>
                    <a:pt x="271" y="415"/>
                    <a:pt x="270" y="415"/>
                    <a:pt x="270" y="415"/>
                  </a:cubicBezTo>
                  <a:close/>
                  <a:moveTo>
                    <a:pt x="231" y="392"/>
                  </a:moveTo>
                  <a:cubicBezTo>
                    <a:pt x="231" y="392"/>
                    <a:pt x="231" y="392"/>
                    <a:pt x="231" y="392"/>
                  </a:cubicBezTo>
                  <a:cubicBezTo>
                    <a:pt x="231" y="391"/>
                    <a:pt x="231" y="391"/>
                    <a:pt x="231" y="391"/>
                  </a:cubicBezTo>
                  <a:cubicBezTo>
                    <a:pt x="230" y="391"/>
                    <a:pt x="231" y="390"/>
                    <a:pt x="230" y="390"/>
                  </a:cubicBezTo>
                  <a:cubicBezTo>
                    <a:pt x="230" y="390"/>
                    <a:pt x="231" y="389"/>
                    <a:pt x="230" y="389"/>
                  </a:cubicBezTo>
                  <a:cubicBezTo>
                    <a:pt x="230" y="389"/>
                    <a:pt x="229" y="389"/>
                    <a:pt x="229" y="389"/>
                  </a:cubicBezTo>
                  <a:cubicBezTo>
                    <a:pt x="228" y="387"/>
                    <a:pt x="226" y="393"/>
                    <a:pt x="225" y="391"/>
                  </a:cubicBezTo>
                  <a:cubicBezTo>
                    <a:pt x="224" y="392"/>
                    <a:pt x="223" y="393"/>
                    <a:pt x="222" y="392"/>
                  </a:cubicBezTo>
                  <a:cubicBezTo>
                    <a:pt x="221" y="391"/>
                    <a:pt x="223" y="391"/>
                    <a:pt x="222" y="390"/>
                  </a:cubicBezTo>
                  <a:cubicBezTo>
                    <a:pt x="221" y="390"/>
                    <a:pt x="221" y="394"/>
                    <a:pt x="221" y="395"/>
                  </a:cubicBezTo>
                  <a:cubicBezTo>
                    <a:pt x="222" y="393"/>
                    <a:pt x="223" y="397"/>
                    <a:pt x="223" y="397"/>
                  </a:cubicBezTo>
                  <a:cubicBezTo>
                    <a:pt x="223" y="398"/>
                    <a:pt x="222" y="400"/>
                    <a:pt x="223" y="401"/>
                  </a:cubicBezTo>
                  <a:cubicBezTo>
                    <a:pt x="224" y="401"/>
                    <a:pt x="224" y="401"/>
                    <a:pt x="224" y="401"/>
                  </a:cubicBezTo>
                  <a:cubicBezTo>
                    <a:pt x="224" y="402"/>
                    <a:pt x="224" y="402"/>
                    <a:pt x="223" y="402"/>
                  </a:cubicBezTo>
                  <a:cubicBezTo>
                    <a:pt x="223" y="402"/>
                    <a:pt x="223" y="402"/>
                    <a:pt x="223" y="402"/>
                  </a:cubicBezTo>
                  <a:cubicBezTo>
                    <a:pt x="223" y="403"/>
                    <a:pt x="222" y="405"/>
                    <a:pt x="223" y="406"/>
                  </a:cubicBezTo>
                  <a:cubicBezTo>
                    <a:pt x="223" y="407"/>
                    <a:pt x="224" y="410"/>
                    <a:pt x="225" y="410"/>
                  </a:cubicBezTo>
                  <a:cubicBezTo>
                    <a:pt x="225" y="409"/>
                    <a:pt x="225" y="410"/>
                    <a:pt x="226" y="409"/>
                  </a:cubicBezTo>
                  <a:cubicBezTo>
                    <a:pt x="227" y="409"/>
                    <a:pt x="227" y="407"/>
                    <a:pt x="227" y="406"/>
                  </a:cubicBezTo>
                  <a:cubicBezTo>
                    <a:pt x="228" y="406"/>
                    <a:pt x="228" y="407"/>
                    <a:pt x="228" y="407"/>
                  </a:cubicBezTo>
                  <a:cubicBezTo>
                    <a:pt x="229" y="407"/>
                    <a:pt x="230" y="408"/>
                    <a:pt x="231" y="407"/>
                  </a:cubicBezTo>
                  <a:cubicBezTo>
                    <a:pt x="231" y="406"/>
                    <a:pt x="231" y="404"/>
                    <a:pt x="231" y="403"/>
                  </a:cubicBezTo>
                  <a:cubicBezTo>
                    <a:pt x="231" y="402"/>
                    <a:pt x="231" y="400"/>
                    <a:pt x="231" y="399"/>
                  </a:cubicBezTo>
                  <a:cubicBezTo>
                    <a:pt x="231" y="398"/>
                    <a:pt x="232" y="397"/>
                    <a:pt x="232" y="396"/>
                  </a:cubicBezTo>
                  <a:cubicBezTo>
                    <a:pt x="233" y="395"/>
                    <a:pt x="232" y="393"/>
                    <a:pt x="231" y="392"/>
                  </a:cubicBezTo>
                  <a:close/>
                  <a:moveTo>
                    <a:pt x="270" y="417"/>
                  </a:moveTo>
                  <a:cubicBezTo>
                    <a:pt x="270" y="417"/>
                    <a:pt x="271" y="417"/>
                    <a:pt x="270" y="417"/>
                  </a:cubicBezTo>
                  <a:close/>
                  <a:moveTo>
                    <a:pt x="103" y="288"/>
                  </a:moveTo>
                  <a:cubicBezTo>
                    <a:pt x="104" y="289"/>
                    <a:pt x="105" y="288"/>
                    <a:pt x="106" y="288"/>
                  </a:cubicBezTo>
                  <a:cubicBezTo>
                    <a:pt x="106" y="288"/>
                    <a:pt x="108" y="287"/>
                    <a:pt x="108" y="287"/>
                  </a:cubicBezTo>
                  <a:cubicBezTo>
                    <a:pt x="109" y="287"/>
                    <a:pt x="109" y="286"/>
                    <a:pt x="110" y="286"/>
                  </a:cubicBezTo>
                  <a:cubicBezTo>
                    <a:pt x="110" y="286"/>
                    <a:pt x="110" y="284"/>
                    <a:pt x="110" y="284"/>
                  </a:cubicBezTo>
                  <a:cubicBezTo>
                    <a:pt x="111" y="284"/>
                    <a:pt x="111" y="285"/>
                    <a:pt x="112" y="284"/>
                  </a:cubicBezTo>
                  <a:cubicBezTo>
                    <a:pt x="113" y="284"/>
                    <a:pt x="115" y="283"/>
                    <a:pt x="115" y="283"/>
                  </a:cubicBezTo>
                  <a:cubicBezTo>
                    <a:pt x="116" y="282"/>
                    <a:pt x="115" y="282"/>
                    <a:pt x="116" y="281"/>
                  </a:cubicBezTo>
                  <a:cubicBezTo>
                    <a:pt x="116" y="281"/>
                    <a:pt x="117" y="281"/>
                    <a:pt x="117" y="281"/>
                  </a:cubicBezTo>
                  <a:cubicBezTo>
                    <a:pt x="119" y="280"/>
                    <a:pt x="118" y="281"/>
                    <a:pt x="119" y="280"/>
                  </a:cubicBezTo>
                  <a:cubicBezTo>
                    <a:pt x="120" y="281"/>
                    <a:pt x="120" y="281"/>
                    <a:pt x="121" y="281"/>
                  </a:cubicBezTo>
                  <a:cubicBezTo>
                    <a:pt x="122" y="281"/>
                    <a:pt x="123" y="281"/>
                    <a:pt x="123" y="281"/>
                  </a:cubicBezTo>
                  <a:cubicBezTo>
                    <a:pt x="124" y="280"/>
                    <a:pt x="122" y="280"/>
                    <a:pt x="123" y="279"/>
                  </a:cubicBezTo>
                  <a:cubicBezTo>
                    <a:pt x="124" y="279"/>
                    <a:pt x="125" y="275"/>
                    <a:pt x="125" y="275"/>
                  </a:cubicBezTo>
                  <a:cubicBezTo>
                    <a:pt x="126" y="272"/>
                    <a:pt x="126" y="272"/>
                    <a:pt x="125" y="269"/>
                  </a:cubicBezTo>
                  <a:cubicBezTo>
                    <a:pt x="125" y="268"/>
                    <a:pt x="125" y="267"/>
                    <a:pt x="125" y="266"/>
                  </a:cubicBezTo>
                  <a:cubicBezTo>
                    <a:pt x="125" y="266"/>
                    <a:pt x="125" y="266"/>
                    <a:pt x="125" y="265"/>
                  </a:cubicBezTo>
                  <a:cubicBezTo>
                    <a:pt x="125" y="265"/>
                    <a:pt x="125" y="264"/>
                    <a:pt x="124" y="264"/>
                  </a:cubicBezTo>
                  <a:cubicBezTo>
                    <a:pt x="124" y="264"/>
                    <a:pt x="123" y="262"/>
                    <a:pt x="123" y="261"/>
                  </a:cubicBezTo>
                  <a:cubicBezTo>
                    <a:pt x="123" y="260"/>
                    <a:pt x="124" y="261"/>
                    <a:pt x="125" y="261"/>
                  </a:cubicBezTo>
                  <a:cubicBezTo>
                    <a:pt x="125" y="260"/>
                    <a:pt x="124" y="260"/>
                    <a:pt x="124" y="259"/>
                  </a:cubicBezTo>
                  <a:cubicBezTo>
                    <a:pt x="124" y="259"/>
                    <a:pt x="124" y="259"/>
                    <a:pt x="124" y="259"/>
                  </a:cubicBezTo>
                  <a:cubicBezTo>
                    <a:pt x="124" y="259"/>
                    <a:pt x="124" y="259"/>
                    <a:pt x="125" y="260"/>
                  </a:cubicBezTo>
                  <a:cubicBezTo>
                    <a:pt x="125" y="260"/>
                    <a:pt x="125" y="260"/>
                    <a:pt x="125" y="260"/>
                  </a:cubicBezTo>
                  <a:cubicBezTo>
                    <a:pt x="126" y="260"/>
                    <a:pt x="126" y="260"/>
                    <a:pt x="126" y="260"/>
                  </a:cubicBezTo>
                  <a:cubicBezTo>
                    <a:pt x="127" y="259"/>
                    <a:pt x="127" y="258"/>
                    <a:pt x="129" y="258"/>
                  </a:cubicBezTo>
                  <a:cubicBezTo>
                    <a:pt x="129" y="258"/>
                    <a:pt x="129" y="258"/>
                    <a:pt x="129" y="258"/>
                  </a:cubicBezTo>
                  <a:cubicBezTo>
                    <a:pt x="129" y="257"/>
                    <a:pt x="129" y="257"/>
                    <a:pt x="129" y="257"/>
                  </a:cubicBezTo>
                  <a:cubicBezTo>
                    <a:pt x="130" y="257"/>
                    <a:pt x="130" y="257"/>
                    <a:pt x="130" y="257"/>
                  </a:cubicBezTo>
                  <a:cubicBezTo>
                    <a:pt x="129" y="256"/>
                    <a:pt x="129" y="256"/>
                    <a:pt x="129" y="256"/>
                  </a:cubicBezTo>
                  <a:cubicBezTo>
                    <a:pt x="128" y="257"/>
                    <a:pt x="128" y="257"/>
                    <a:pt x="128" y="257"/>
                  </a:cubicBezTo>
                  <a:cubicBezTo>
                    <a:pt x="129" y="256"/>
                    <a:pt x="129" y="255"/>
                    <a:pt x="129" y="255"/>
                  </a:cubicBezTo>
                  <a:cubicBezTo>
                    <a:pt x="128" y="254"/>
                    <a:pt x="128" y="254"/>
                    <a:pt x="128" y="254"/>
                  </a:cubicBezTo>
                  <a:cubicBezTo>
                    <a:pt x="129" y="254"/>
                    <a:pt x="129" y="254"/>
                    <a:pt x="129" y="254"/>
                  </a:cubicBezTo>
                  <a:cubicBezTo>
                    <a:pt x="129" y="254"/>
                    <a:pt x="129" y="254"/>
                    <a:pt x="129" y="254"/>
                  </a:cubicBezTo>
                  <a:cubicBezTo>
                    <a:pt x="129" y="255"/>
                    <a:pt x="129" y="255"/>
                    <a:pt x="129" y="255"/>
                  </a:cubicBezTo>
                  <a:cubicBezTo>
                    <a:pt x="130" y="255"/>
                    <a:pt x="130" y="255"/>
                    <a:pt x="130" y="255"/>
                  </a:cubicBezTo>
                  <a:cubicBezTo>
                    <a:pt x="129" y="256"/>
                    <a:pt x="129" y="256"/>
                    <a:pt x="129" y="256"/>
                  </a:cubicBezTo>
                  <a:cubicBezTo>
                    <a:pt x="130" y="256"/>
                    <a:pt x="130" y="257"/>
                    <a:pt x="130" y="257"/>
                  </a:cubicBezTo>
                  <a:cubicBezTo>
                    <a:pt x="131" y="256"/>
                    <a:pt x="130" y="255"/>
                    <a:pt x="130" y="254"/>
                  </a:cubicBezTo>
                  <a:cubicBezTo>
                    <a:pt x="130" y="254"/>
                    <a:pt x="130" y="254"/>
                    <a:pt x="130" y="254"/>
                  </a:cubicBezTo>
                  <a:cubicBezTo>
                    <a:pt x="130" y="253"/>
                    <a:pt x="130" y="253"/>
                    <a:pt x="130" y="253"/>
                  </a:cubicBezTo>
                  <a:cubicBezTo>
                    <a:pt x="129" y="253"/>
                    <a:pt x="129" y="253"/>
                    <a:pt x="129" y="253"/>
                  </a:cubicBezTo>
                  <a:cubicBezTo>
                    <a:pt x="129" y="253"/>
                    <a:pt x="129" y="253"/>
                    <a:pt x="129" y="253"/>
                  </a:cubicBezTo>
                  <a:cubicBezTo>
                    <a:pt x="128" y="253"/>
                    <a:pt x="128" y="253"/>
                    <a:pt x="128" y="253"/>
                  </a:cubicBezTo>
                  <a:cubicBezTo>
                    <a:pt x="128" y="253"/>
                    <a:pt x="128" y="253"/>
                    <a:pt x="128" y="253"/>
                  </a:cubicBezTo>
                  <a:cubicBezTo>
                    <a:pt x="127" y="254"/>
                    <a:pt x="127" y="254"/>
                    <a:pt x="127" y="254"/>
                  </a:cubicBezTo>
                  <a:cubicBezTo>
                    <a:pt x="127" y="253"/>
                    <a:pt x="127" y="253"/>
                    <a:pt x="127" y="253"/>
                  </a:cubicBezTo>
                  <a:cubicBezTo>
                    <a:pt x="128" y="253"/>
                    <a:pt x="128" y="253"/>
                    <a:pt x="128" y="253"/>
                  </a:cubicBezTo>
                  <a:cubicBezTo>
                    <a:pt x="128" y="252"/>
                    <a:pt x="128" y="252"/>
                    <a:pt x="128" y="252"/>
                  </a:cubicBezTo>
                  <a:cubicBezTo>
                    <a:pt x="129" y="252"/>
                    <a:pt x="129" y="252"/>
                    <a:pt x="129" y="252"/>
                  </a:cubicBezTo>
                  <a:cubicBezTo>
                    <a:pt x="129" y="251"/>
                    <a:pt x="129" y="251"/>
                    <a:pt x="129" y="251"/>
                  </a:cubicBezTo>
                  <a:cubicBezTo>
                    <a:pt x="128" y="251"/>
                    <a:pt x="128" y="251"/>
                    <a:pt x="128" y="251"/>
                  </a:cubicBezTo>
                  <a:cubicBezTo>
                    <a:pt x="128" y="251"/>
                    <a:pt x="128" y="251"/>
                    <a:pt x="128" y="251"/>
                  </a:cubicBezTo>
                  <a:cubicBezTo>
                    <a:pt x="128" y="251"/>
                    <a:pt x="128" y="251"/>
                    <a:pt x="128" y="251"/>
                  </a:cubicBezTo>
                  <a:cubicBezTo>
                    <a:pt x="128" y="251"/>
                    <a:pt x="128" y="250"/>
                    <a:pt x="127" y="249"/>
                  </a:cubicBezTo>
                  <a:cubicBezTo>
                    <a:pt x="127" y="249"/>
                    <a:pt x="127" y="249"/>
                    <a:pt x="127" y="249"/>
                  </a:cubicBezTo>
                  <a:cubicBezTo>
                    <a:pt x="127" y="248"/>
                    <a:pt x="127" y="248"/>
                    <a:pt x="127" y="248"/>
                  </a:cubicBezTo>
                  <a:cubicBezTo>
                    <a:pt x="126" y="248"/>
                    <a:pt x="126" y="248"/>
                    <a:pt x="126" y="248"/>
                  </a:cubicBezTo>
                  <a:cubicBezTo>
                    <a:pt x="126" y="247"/>
                    <a:pt x="126" y="247"/>
                    <a:pt x="126" y="247"/>
                  </a:cubicBezTo>
                  <a:cubicBezTo>
                    <a:pt x="126" y="247"/>
                    <a:pt x="126" y="247"/>
                    <a:pt x="126" y="247"/>
                  </a:cubicBezTo>
                  <a:cubicBezTo>
                    <a:pt x="126" y="246"/>
                    <a:pt x="126" y="246"/>
                    <a:pt x="126" y="246"/>
                  </a:cubicBezTo>
                  <a:cubicBezTo>
                    <a:pt x="125" y="247"/>
                    <a:pt x="125" y="247"/>
                    <a:pt x="125" y="247"/>
                  </a:cubicBezTo>
                  <a:cubicBezTo>
                    <a:pt x="124" y="246"/>
                    <a:pt x="124" y="246"/>
                    <a:pt x="124" y="246"/>
                  </a:cubicBezTo>
                  <a:cubicBezTo>
                    <a:pt x="124" y="246"/>
                    <a:pt x="124" y="246"/>
                    <a:pt x="124" y="246"/>
                  </a:cubicBezTo>
                  <a:cubicBezTo>
                    <a:pt x="123" y="246"/>
                    <a:pt x="123" y="246"/>
                    <a:pt x="123" y="246"/>
                  </a:cubicBezTo>
                  <a:cubicBezTo>
                    <a:pt x="123" y="246"/>
                    <a:pt x="123" y="246"/>
                    <a:pt x="123" y="246"/>
                  </a:cubicBezTo>
                  <a:cubicBezTo>
                    <a:pt x="122" y="246"/>
                    <a:pt x="122" y="246"/>
                    <a:pt x="122" y="246"/>
                  </a:cubicBezTo>
                  <a:cubicBezTo>
                    <a:pt x="121" y="247"/>
                    <a:pt x="121" y="247"/>
                    <a:pt x="121" y="247"/>
                  </a:cubicBezTo>
                  <a:cubicBezTo>
                    <a:pt x="121" y="247"/>
                    <a:pt x="121" y="247"/>
                    <a:pt x="121" y="247"/>
                  </a:cubicBezTo>
                  <a:cubicBezTo>
                    <a:pt x="120" y="247"/>
                    <a:pt x="120" y="247"/>
                    <a:pt x="120" y="246"/>
                  </a:cubicBezTo>
                  <a:cubicBezTo>
                    <a:pt x="120" y="247"/>
                    <a:pt x="120" y="247"/>
                    <a:pt x="120" y="248"/>
                  </a:cubicBezTo>
                  <a:cubicBezTo>
                    <a:pt x="119" y="248"/>
                    <a:pt x="119" y="248"/>
                    <a:pt x="119" y="248"/>
                  </a:cubicBezTo>
                  <a:cubicBezTo>
                    <a:pt x="118" y="248"/>
                    <a:pt x="118" y="248"/>
                    <a:pt x="118" y="248"/>
                  </a:cubicBezTo>
                  <a:cubicBezTo>
                    <a:pt x="118" y="247"/>
                    <a:pt x="119" y="247"/>
                    <a:pt x="119" y="246"/>
                  </a:cubicBezTo>
                  <a:cubicBezTo>
                    <a:pt x="119" y="246"/>
                    <a:pt x="117" y="244"/>
                    <a:pt x="117" y="245"/>
                  </a:cubicBezTo>
                  <a:cubicBezTo>
                    <a:pt x="117" y="245"/>
                    <a:pt x="117" y="245"/>
                    <a:pt x="117" y="245"/>
                  </a:cubicBezTo>
                  <a:cubicBezTo>
                    <a:pt x="117" y="246"/>
                    <a:pt x="116" y="245"/>
                    <a:pt x="116" y="246"/>
                  </a:cubicBezTo>
                  <a:cubicBezTo>
                    <a:pt x="115" y="246"/>
                    <a:pt x="116" y="247"/>
                    <a:pt x="116" y="247"/>
                  </a:cubicBezTo>
                  <a:cubicBezTo>
                    <a:pt x="116" y="247"/>
                    <a:pt x="116" y="250"/>
                    <a:pt x="115" y="249"/>
                  </a:cubicBezTo>
                  <a:cubicBezTo>
                    <a:pt x="115" y="249"/>
                    <a:pt x="115" y="247"/>
                    <a:pt x="115" y="246"/>
                  </a:cubicBezTo>
                  <a:cubicBezTo>
                    <a:pt x="114" y="244"/>
                    <a:pt x="115" y="247"/>
                    <a:pt x="115" y="247"/>
                  </a:cubicBezTo>
                  <a:cubicBezTo>
                    <a:pt x="114" y="247"/>
                    <a:pt x="114" y="247"/>
                    <a:pt x="114" y="247"/>
                  </a:cubicBezTo>
                  <a:cubicBezTo>
                    <a:pt x="113" y="247"/>
                    <a:pt x="112" y="247"/>
                    <a:pt x="111" y="247"/>
                  </a:cubicBezTo>
                  <a:cubicBezTo>
                    <a:pt x="111" y="246"/>
                    <a:pt x="109" y="248"/>
                    <a:pt x="109" y="249"/>
                  </a:cubicBezTo>
                  <a:cubicBezTo>
                    <a:pt x="110" y="249"/>
                    <a:pt x="110" y="250"/>
                    <a:pt x="110" y="250"/>
                  </a:cubicBezTo>
                  <a:cubicBezTo>
                    <a:pt x="108" y="250"/>
                    <a:pt x="110" y="251"/>
                    <a:pt x="109" y="252"/>
                  </a:cubicBezTo>
                  <a:cubicBezTo>
                    <a:pt x="109" y="252"/>
                    <a:pt x="106" y="251"/>
                    <a:pt x="107" y="253"/>
                  </a:cubicBezTo>
                  <a:cubicBezTo>
                    <a:pt x="108" y="253"/>
                    <a:pt x="110" y="253"/>
                    <a:pt x="111" y="253"/>
                  </a:cubicBezTo>
                  <a:cubicBezTo>
                    <a:pt x="112" y="254"/>
                    <a:pt x="109" y="255"/>
                    <a:pt x="109" y="256"/>
                  </a:cubicBezTo>
                  <a:cubicBezTo>
                    <a:pt x="108" y="256"/>
                    <a:pt x="109" y="258"/>
                    <a:pt x="109" y="258"/>
                  </a:cubicBezTo>
                  <a:cubicBezTo>
                    <a:pt x="108" y="258"/>
                    <a:pt x="107" y="257"/>
                    <a:pt x="106" y="257"/>
                  </a:cubicBezTo>
                  <a:cubicBezTo>
                    <a:pt x="105" y="257"/>
                    <a:pt x="106" y="258"/>
                    <a:pt x="105" y="259"/>
                  </a:cubicBezTo>
                  <a:cubicBezTo>
                    <a:pt x="104" y="257"/>
                    <a:pt x="104" y="257"/>
                    <a:pt x="103" y="257"/>
                  </a:cubicBezTo>
                  <a:cubicBezTo>
                    <a:pt x="102" y="257"/>
                    <a:pt x="100" y="256"/>
                    <a:pt x="100" y="257"/>
                  </a:cubicBezTo>
                  <a:cubicBezTo>
                    <a:pt x="101" y="257"/>
                    <a:pt x="101" y="257"/>
                    <a:pt x="101" y="257"/>
                  </a:cubicBezTo>
                  <a:cubicBezTo>
                    <a:pt x="100" y="257"/>
                    <a:pt x="98" y="256"/>
                    <a:pt x="98" y="258"/>
                  </a:cubicBezTo>
                  <a:cubicBezTo>
                    <a:pt x="99" y="258"/>
                    <a:pt x="99" y="258"/>
                    <a:pt x="99" y="258"/>
                  </a:cubicBezTo>
                  <a:cubicBezTo>
                    <a:pt x="101" y="259"/>
                    <a:pt x="99" y="261"/>
                    <a:pt x="100" y="262"/>
                  </a:cubicBezTo>
                  <a:cubicBezTo>
                    <a:pt x="100" y="262"/>
                    <a:pt x="103" y="261"/>
                    <a:pt x="101" y="263"/>
                  </a:cubicBezTo>
                  <a:cubicBezTo>
                    <a:pt x="101" y="263"/>
                    <a:pt x="98" y="263"/>
                    <a:pt x="100" y="264"/>
                  </a:cubicBezTo>
                  <a:cubicBezTo>
                    <a:pt x="100" y="264"/>
                    <a:pt x="100" y="265"/>
                    <a:pt x="100" y="265"/>
                  </a:cubicBezTo>
                  <a:cubicBezTo>
                    <a:pt x="101" y="265"/>
                    <a:pt x="101" y="265"/>
                    <a:pt x="101" y="265"/>
                  </a:cubicBezTo>
                  <a:cubicBezTo>
                    <a:pt x="99" y="266"/>
                    <a:pt x="98" y="265"/>
                    <a:pt x="98" y="267"/>
                  </a:cubicBezTo>
                  <a:cubicBezTo>
                    <a:pt x="98" y="267"/>
                    <a:pt x="99" y="267"/>
                    <a:pt x="99" y="267"/>
                  </a:cubicBezTo>
                  <a:cubicBezTo>
                    <a:pt x="99" y="268"/>
                    <a:pt x="99" y="267"/>
                    <a:pt x="100" y="267"/>
                  </a:cubicBezTo>
                  <a:cubicBezTo>
                    <a:pt x="100" y="267"/>
                    <a:pt x="100" y="268"/>
                    <a:pt x="100" y="268"/>
                  </a:cubicBezTo>
                  <a:cubicBezTo>
                    <a:pt x="101" y="268"/>
                    <a:pt x="101" y="267"/>
                    <a:pt x="101" y="267"/>
                  </a:cubicBezTo>
                  <a:cubicBezTo>
                    <a:pt x="102" y="268"/>
                    <a:pt x="102" y="268"/>
                    <a:pt x="102" y="268"/>
                  </a:cubicBezTo>
                  <a:cubicBezTo>
                    <a:pt x="102" y="268"/>
                    <a:pt x="103" y="269"/>
                    <a:pt x="103" y="269"/>
                  </a:cubicBezTo>
                  <a:cubicBezTo>
                    <a:pt x="104" y="269"/>
                    <a:pt x="105" y="269"/>
                    <a:pt x="106" y="269"/>
                  </a:cubicBezTo>
                  <a:cubicBezTo>
                    <a:pt x="106" y="269"/>
                    <a:pt x="106" y="269"/>
                    <a:pt x="106" y="269"/>
                  </a:cubicBezTo>
                  <a:cubicBezTo>
                    <a:pt x="107" y="269"/>
                    <a:pt x="104" y="271"/>
                    <a:pt x="104" y="270"/>
                  </a:cubicBezTo>
                  <a:cubicBezTo>
                    <a:pt x="104" y="270"/>
                    <a:pt x="103" y="272"/>
                    <a:pt x="103" y="272"/>
                  </a:cubicBezTo>
                  <a:cubicBezTo>
                    <a:pt x="103" y="272"/>
                    <a:pt x="103" y="272"/>
                    <a:pt x="102" y="272"/>
                  </a:cubicBezTo>
                  <a:cubicBezTo>
                    <a:pt x="104" y="274"/>
                    <a:pt x="100" y="276"/>
                    <a:pt x="99" y="277"/>
                  </a:cubicBezTo>
                  <a:cubicBezTo>
                    <a:pt x="101" y="277"/>
                    <a:pt x="100" y="276"/>
                    <a:pt x="101" y="276"/>
                  </a:cubicBezTo>
                  <a:cubicBezTo>
                    <a:pt x="101" y="276"/>
                    <a:pt x="103" y="276"/>
                    <a:pt x="103" y="276"/>
                  </a:cubicBezTo>
                  <a:cubicBezTo>
                    <a:pt x="103" y="276"/>
                    <a:pt x="106" y="275"/>
                    <a:pt x="106" y="274"/>
                  </a:cubicBezTo>
                  <a:cubicBezTo>
                    <a:pt x="106" y="275"/>
                    <a:pt x="106" y="275"/>
                    <a:pt x="107" y="276"/>
                  </a:cubicBezTo>
                  <a:cubicBezTo>
                    <a:pt x="105" y="276"/>
                    <a:pt x="103" y="276"/>
                    <a:pt x="102" y="277"/>
                  </a:cubicBezTo>
                  <a:cubicBezTo>
                    <a:pt x="102" y="277"/>
                    <a:pt x="99" y="278"/>
                    <a:pt x="100" y="278"/>
                  </a:cubicBezTo>
                  <a:cubicBezTo>
                    <a:pt x="99" y="279"/>
                    <a:pt x="100" y="279"/>
                    <a:pt x="100" y="280"/>
                  </a:cubicBezTo>
                  <a:cubicBezTo>
                    <a:pt x="99" y="280"/>
                    <a:pt x="100" y="280"/>
                    <a:pt x="99" y="280"/>
                  </a:cubicBezTo>
                  <a:cubicBezTo>
                    <a:pt x="98" y="280"/>
                    <a:pt x="98" y="280"/>
                    <a:pt x="98" y="280"/>
                  </a:cubicBezTo>
                  <a:cubicBezTo>
                    <a:pt x="97" y="280"/>
                    <a:pt x="95" y="281"/>
                    <a:pt x="96" y="282"/>
                  </a:cubicBezTo>
                  <a:cubicBezTo>
                    <a:pt x="97" y="282"/>
                    <a:pt x="99" y="281"/>
                    <a:pt x="100" y="281"/>
                  </a:cubicBezTo>
                  <a:cubicBezTo>
                    <a:pt x="99" y="282"/>
                    <a:pt x="96" y="283"/>
                    <a:pt x="97" y="285"/>
                  </a:cubicBezTo>
                  <a:cubicBezTo>
                    <a:pt x="98" y="285"/>
                    <a:pt x="98" y="285"/>
                    <a:pt x="98" y="285"/>
                  </a:cubicBezTo>
                  <a:cubicBezTo>
                    <a:pt x="99" y="286"/>
                    <a:pt x="100" y="284"/>
                    <a:pt x="101" y="284"/>
                  </a:cubicBezTo>
                  <a:cubicBezTo>
                    <a:pt x="101" y="285"/>
                    <a:pt x="98" y="286"/>
                    <a:pt x="98" y="287"/>
                  </a:cubicBezTo>
                  <a:cubicBezTo>
                    <a:pt x="99" y="287"/>
                    <a:pt x="103" y="286"/>
                    <a:pt x="103" y="286"/>
                  </a:cubicBezTo>
                  <a:cubicBezTo>
                    <a:pt x="103" y="287"/>
                    <a:pt x="101" y="286"/>
                    <a:pt x="101" y="287"/>
                  </a:cubicBezTo>
                  <a:cubicBezTo>
                    <a:pt x="101" y="287"/>
                    <a:pt x="101" y="287"/>
                    <a:pt x="102" y="287"/>
                  </a:cubicBezTo>
                  <a:cubicBezTo>
                    <a:pt x="101" y="287"/>
                    <a:pt x="100" y="288"/>
                    <a:pt x="100" y="289"/>
                  </a:cubicBezTo>
                  <a:cubicBezTo>
                    <a:pt x="100" y="289"/>
                    <a:pt x="102" y="288"/>
                    <a:pt x="103" y="288"/>
                  </a:cubicBezTo>
                  <a:close/>
                  <a:moveTo>
                    <a:pt x="113" y="251"/>
                  </a:moveTo>
                  <a:cubicBezTo>
                    <a:pt x="113" y="252"/>
                    <a:pt x="113" y="252"/>
                    <a:pt x="113" y="252"/>
                  </a:cubicBezTo>
                  <a:cubicBezTo>
                    <a:pt x="113" y="252"/>
                    <a:pt x="113" y="252"/>
                    <a:pt x="113" y="252"/>
                  </a:cubicBezTo>
                  <a:cubicBezTo>
                    <a:pt x="113" y="252"/>
                    <a:pt x="113" y="252"/>
                    <a:pt x="113" y="252"/>
                  </a:cubicBezTo>
                  <a:lnTo>
                    <a:pt x="113" y="251"/>
                  </a:lnTo>
                  <a:close/>
                  <a:moveTo>
                    <a:pt x="122" y="240"/>
                  </a:moveTo>
                  <a:cubicBezTo>
                    <a:pt x="122" y="240"/>
                    <a:pt x="122" y="240"/>
                    <a:pt x="122" y="240"/>
                  </a:cubicBezTo>
                  <a:cubicBezTo>
                    <a:pt x="123" y="240"/>
                    <a:pt x="123" y="240"/>
                    <a:pt x="123" y="240"/>
                  </a:cubicBezTo>
                  <a:cubicBezTo>
                    <a:pt x="123" y="240"/>
                    <a:pt x="123" y="240"/>
                    <a:pt x="123" y="240"/>
                  </a:cubicBezTo>
                  <a:cubicBezTo>
                    <a:pt x="124" y="239"/>
                    <a:pt x="124" y="239"/>
                    <a:pt x="124" y="239"/>
                  </a:cubicBezTo>
                  <a:cubicBezTo>
                    <a:pt x="124" y="238"/>
                    <a:pt x="124" y="238"/>
                    <a:pt x="124" y="238"/>
                  </a:cubicBezTo>
                  <a:cubicBezTo>
                    <a:pt x="124" y="238"/>
                    <a:pt x="124" y="238"/>
                    <a:pt x="124" y="238"/>
                  </a:cubicBezTo>
                  <a:cubicBezTo>
                    <a:pt x="124" y="237"/>
                    <a:pt x="123" y="237"/>
                    <a:pt x="123" y="236"/>
                  </a:cubicBezTo>
                  <a:cubicBezTo>
                    <a:pt x="123" y="236"/>
                    <a:pt x="122" y="237"/>
                    <a:pt x="122" y="237"/>
                  </a:cubicBezTo>
                  <a:cubicBezTo>
                    <a:pt x="122" y="237"/>
                    <a:pt x="122" y="237"/>
                    <a:pt x="122" y="237"/>
                  </a:cubicBezTo>
                  <a:cubicBezTo>
                    <a:pt x="121" y="237"/>
                    <a:pt x="121" y="237"/>
                    <a:pt x="121" y="237"/>
                  </a:cubicBezTo>
                  <a:cubicBezTo>
                    <a:pt x="121" y="238"/>
                    <a:pt x="121" y="238"/>
                    <a:pt x="121" y="238"/>
                  </a:cubicBezTo>
                  <a:cubicBezTo>
                    <a:pt x="121" y="238"/>
                    <a:pt x="121" y="238"/>
                    <a:pt x="121" y="238"/>
                  </a:cubicBezTo>
                  <a:cubicBezTo>
                    <a:pt x="121" y="238"/>
                    <a:pt x="121" y="238"/>
                    <a:pt x="121" y="238"/>
                  </a:cubicBezTo>
                  <a:cubicBezTo>
                    <a:pt x="121" y="239"/>
                    <a:pt x="121" y="239"/>
                    <a:pt x="121" y="239"/>
                  </a:cubicBezTo>
                  <a:cubicBezTo>
                    <a:pt x="121" y="239"/>
                    <a:pt x="121" y="239"/>
                    <a:pt x="121" y="239"/>
                  </a:cubicBezTo>
                  <a:cubicBezTo>
                    <a:pt x="121" y="239"/>
                    <a:pt x="122" y="238"/>
                    <a:pt x="122" y="238"/>
                  </a:cubicBezTo>
                  <a:cubicBezTo>
                    <a:pt x="122" y="238"/>
                    <a:pt x="122" y="238"/>
                    <a:pt x="122" y="238"/>
                  </a:cubicBezTo>
                  <a:cubicBezTo>
                    <a:pt x="122" y="238"/>
                    <a:pt x="122" y="238"/>
                    <a:pt x="122" y="238"/>
                  </a:cubicBezTo>
                  <a:cubicBezTo>
                    <a:pt x="122" y="239"/>
                    <a:pt x="122" y="239"/>
                    <a:pt x="122" y="239"/>
                  </a:cubicBezTo>
                  <a:cubicBezTo>
                    <a:pt x="122" y="240"/>
                    <a:pt x="122" y="240"/>
                    <a:pt x="122" y="240"/>
                  </a:cubicBezTo>
                  <a:close/>
                  <a:moveTo>
                    <a:pt x="121" y="228"/>
                  </a:moveTo>
                  <a:cubicBezTo>
                    <a:pt x="122" y="227"/>
                    <a:pt x="122" y="227"/>
                    <a:pt x="122" y="227"/>
                  </a:cubicBezTo>
                  <a:cubicBezTo>
                    <a:pt x="121" y="227"/>
                    <a:pt x="121" y="227"/>
                    <a:pt x="121" y="227"/>
                  </a:cubicBezTo>
                  <a:cubicBezTo>
                    <a:pt x="121" y="228"/>
                    <a:pt x="121" y="228"/>
                    <a:pt x="121" y="228"/>
                  </a:cubicBezTo>
                  <a:cubicBezTo>
                    <a:pt x="120" y="228"/>
                    <a:pt x="120" y="228"/>
                    <a:pt x="120" y="228"/>
                  </a:cubicBezTo>
                  <a:cubicBezTo>
                    <a:pt x="120" y="228"/>
                    <a:pt x="120" y="228"/>
                    <a:pt x="120" y="228"/>
                  </a:cubicBezTo>
                  <a:cubicBezTo>
                    <a:pt x="120" y="229"/>
                    <a:pt x="120" y="229"/>
                    <a:pt x="120" y="229"/>
                  </a:cubicBezTo>
                  <a:cubicBezTo>
                    <a:pt x="121" y="228"/>
                    <a:pt x="121" y="228"/>
                    <a:pt x="121" y="228"/>
                  </a:cubicBezTo>
                  <a:close/>
                  <a:moveTo>
                    <a:pt x="130" y="238"/>
                  </a:moveTo>
                  <a:cubicBezTo>
                    <a:pt x="131" y="239"/>
                    <a:pt x="131" y="239"/>
                    <a:pt x="131" y="239"/>
                  </a:cubicBezTo>
                  <a:cubicBezTo>
                    <a:pt x="131" y="238"/>
                    <a:pt x="131" y="238"/>
                    <a:pt x="131" y="237"/>
                  </a:cubicBezTo>
                  <a:cubicBezTo>
                    <a:pt x="130" y="237"/>
                    <a:pt x="130" y="237"/>
                    <a:pt x="130" y="237"/>
                  </a:cubicBezTo>
                  <a:cubicBezTo>
                    <a:pt x="130" y="237"/>
                    <a:pt x="130" y="237"/>
                    <a:pt x="130" y="237"/>
                  </a:cubicBezTo>
                  <a:cubicBezTo>
                    <a:pt x="130" y="237"/>
                    <a:pt x="130" y="237"/>
                    <a:pt x="130" y="237"/>
                  </a:cubicBezTo>
                  <a:cubicBezTo>
                    <a:pt x="130" y="237"/>
                    <a:pt x="130" y="237"/>
                    <a:pt x="130" y="237"/>
                  </a:cubicBezTo>
                  <a:lnTo>
                    <a:pt x="130" y="238"/>
                  </a:lnTo>
                  <a:close/>
                  <a:moveTo>
                    <a:pt x="126" y="229"/>
                  </a:moveTo>
                  <a:cubicBezTo>
                    <a:pt x="125" y="229"/>
                    <a:pt x="125" y="229"/>
                    <a:pt x="125" y="229"/>
                  </a:cubicBezTo>
                  <a:cubicBezTo>
                    <a:pt x="124" y="228"/>
                    <a:pt x="124" y="228"/>
                    <a:pt x="124" y="228"/>
                  </a:cubicBezTo>
                  <a:cubicBezTo>
                    <a:pt x="124" y="228"/>
                    <a:pt x="124" y="228"/>
                    <a:pt x="124" y="228"/>
                  </a:cubicBezTo>
                  <a:cubicBezTo>
                    <a:pt x="123" y="228"/>
                    <a:pt x="123" y="228"/>
                    <a:pt x="123" y="228"/>
                  </a:cubicBezTo>
                  <a:cubicBezTo>
                    <a:pt x="123" y="228"/>
                    <a:pt x="123" y="228"/>
                    <a:pt x="123" y="228"/>
                  </a:cubicBezTo>
                  <a:cubicBezTo>
                    <a:pt x="122" y="228"/>
                    <a:pt x="122" y="228"/>
                    <a:pt x="122" y="228"/>
                  </a:cubicBezTo>
                  <a:cubicBezTo>
                    <a:pt x="123" y="229"/>
                    <a:pt x="123" y="229"/>
                    <a:pt x="123" y="229"/>
                  </a:cubicBezTo>
                  <a:cubicBezTo>
                    <a:pt x="122" y="229"/>
                    <a:pt x="122" y="229"/>
                    <a:pt x="122" y="229"/>
                  </a:cubicBezTo>
                  <a:cubicBezTo>
                    <a:pt x="123" y="229"/>
                    <a:pt x="123" y="229"/>
                    <a:pt x="123" y="229"/>
                  </a:cubicBezTo>
                  <a:cubicBezTo>
                    <a:pt x="123" y="229"/>
                    <a:pt x="123" y="229"/>
                    <a:pt x="123" y="229"/>
                  </a:cubicBezTo>
                  <a:cubicBezTo>
                    <a:pt x="124" y="230"/>
                    <a:pt x="124" y="230"/>
                    <a:pt x="124" y="230"/>
                  </a:cubicBezTo>
                  <a:cubicBezTo>
                    <a:pt x="124" y="230"/>
                    <a:pt x="124" y="230"/>
                    <a:pt x="124" y="230"/>
                  </a:cubicBezTo>
                  <a:cubicBezTo>
                    <a:pt x="124" y="230"/>
                    <a:pt x="124" y="230"/>
                    <a:pt x="124" y="230"/>
                  </a:cubicBezTo>
                  <a:cubicBezTo>
                    <a:pt x="124" y="230"/>
                    <a:pt x="124" y="230"/>
                    <a:pt x="124" y="230"/>
                  </a:cubicBezTo>
                  <a:cubicBezTo>
                    <a:pt x="123" y="231"/>
                    <a:pt x="123" y="231"/>
                    <a:pt x="123" y="231"/>
                  </a:cubicBezTo>
                  <a:cubicBezTo>
                    <a:pt x="123" y="231"/>
                    <a:pt x="123" y="231"/>
                    <a:pt x="123" y="231"/>
                  </a:cubicBezTo>
                  <a:cubicBezTo>
                    <a:pt x="124" y="231"/>
                    <a:pt x="124" y="231"/>
                    <a:pt x="124" y="231"/>
                  </a:cubicBezTo>
                  <a:cubicBezTo>
                    <a:pt x="124" y="231"/>
                    <a:pt x="123" y="232"/>
                    <a:pt x="123" y="232"/>
                  </a:cubicBezTo>
                  <a:cubicBezTo>
                    <a:pt x="123" y="231"/>
                    <a:pt x="123" y="231"/>
                    <a:pt x="123" y="231"/>
                  </a:cubicBezTo>
                  <a:cubicBezTo>
                    <a:pt x="122" y="232"/>
                    <a:pt x="122" y="232"/>
                    <a:pt x="122" y="232"/>
                  </a:cubicBezTo>
                  <a:cubicBezTo>
                    <a:pt x="122" y="232"/>
                    <a:pt x="122" y="232"/>
                    <a:pt x="122" y="232"/>
                  </a:cubicBezTo>
                  <a:cubicBezTo>
                    <a:pt x="123" y="232"/>
                    <a:pt x="123" y="232"/>
                    <a:pt x="123" y="232"/>
                  </a:cubicBezTo>
                  <a:cubicBezTo>
                    <a:pt x="123" y="232"/>
                    <a:pt x="123" y="232"/>
                    <a:pt x="123" y="232"/>
                  </a:cubicBezTo>
                  <a:cubicBezTo>
                    <a:pt x="123" y="232"/>
                    <a:pt x="123" y="232"/>
                    <a:pt x="123" y="232"/>
                  </a:cubicBezTo>
                  <a:cubicBezTo>
                    <a:pt x="125" y="232"/>
                    <a:pt x="125" y="232"/>
                    <a:pt x="125" y="232"/>
                  </a:cubicBezTo>
                  <a:cubicBezTo>
                    <a:pt x="126" y="232"/>
                    <a:pt x="126" y="232"/>
                    <a:pt x="126" y="232"/>
                  </a:cubicBezTo>
                  <a:cubicBezTo>
                    <a:pt x="127" y="231"/>
                    <a:pt x="127" y="231"/>
                    <a:pt x="127" y="231"/>
                  </a:cubicBezTo>
                  <a:cubicBezTo>
                    <a:pt x="126" y="231"/>
                    <a:pt x="126" y="231"/>
                    <a:pt x="126" y="231"/>
                  </a:cubicBezTo>
                  <a:cubicBezTo>
                    <a:pt x="126" y="231"/>
                    <a:pt x="126" y="231"/>
                    <a:pt x="126" y="231"/>
                  </a:cubicBezTo>
                  <a:cubicBezTo>
                    <a:pt x="127" y="231"/>
                    <a:pt x="127" y="231"/>
                    <a:pt x="127" y="231"/>
                  </a:cubicBezTo>
                  <a:cubicBezTo>
                    <a:pt x="127" y="231"/>
                    <a:pt x="127" y="231"/>
                    <a:pt x="127" y="231"/>
                  </a:cubicBezTo>
                  <a:cubicBezTo>
                    <a:pt x="126" y="230"/>
                    <a:pt x="126" y="230"/>
                    <a:pt x="126" y="230"/>
                  </a:cubicBezTo>
                  <a:lnTo>
                    <a:pt x="126" y="229"/>
                  </a:lnTo>
                  <a:close/>
                  <a:moveTo>
                    <a:pt x="174" y="288"/>
                  </a:moveTo>
                  <a:cubicBezTo>
                    <a:pt x="173" y="288"/>
                    <a:pt x="173" y="288"/>
                    <a:pt x="173" y="288"/>
                  </a:cubicBezTo>
                  <a:cubicBezTo>
                    <a:pt x="174" y="289"/>
                    <a:pt x="174" y="289"/>
                    <a:pt x="174" y="289"/>
                  </a:cubicBezTo>
                  <a:cubicBezTo>
                    <a:pt x="175" y="289"/>
                    <a:pt x="175" y="289"/>
                    <a:pt x="175" y="289"/>
                  </a:cubicBezTo>
                  <a:cubicBezTo>
                    <a:pt x="175" y="288"/>
                    <a:pt x="175" y="288"/>
                    <a:pt x="175" y="288"/>
                  </a:cubicBezTo>
                  <a:lnTo>
                    <a:pt x="174" y="288"/>
                  </a:lnTo>
                  <a:close/>
                  <a:moveTo>
                    <a:pt x="180" y="278"/>
                  </a:moveTo>
                  <a:cubicBezTo>
                    <a:pt x="180" y="279"/>
                    <a:pt x="180" y="277"/>
                    <a:pt x="180" y="278"/>
                  </a:cubicBezTo>
                  <a:close/>
                  <a:moveTo>
                    <a:pt x="126" y="220"/>
                  </a:moveTo>
                  <a:cubicBezTo>
                    <a:pt x="127" y="220"/>
                    <a:pt x="127" y="220"/>
                    <a:pt x="127" y="220"/>
                  </a:cubicBezTo>
                  <a:cubicBezTo>
                    <a:pt x="128" y="219"/>
                    <a:pt x="128" y="219"/>
                    <a:pt x="128" y="219"/>
                  </a:cubicBezTo>
                  <a:cubicBezTo>
                    <a:pt x="127" y="220"/>
                    <a:pt x="127" y="220"/>
                    <a:pt x="127" y="220"/>
                  </a:cubicBezTo>
                  <a:cubicBezTo>
                    <a:pt x="128" y="220"/>
                    <a:pt x="128" y="220"/>
                    <a:pt x="128" y="220"/>
                  </a:cubicBezTo>
                  <a:cubicBezTo>
                    <a:pt x="128" y="220"/>
                    <a:pt x="127" y="220"/>
                    <a:pt x="127" y="220"/>
                  </a:cubicBezTo>
                  <a:cubicBezTo>
                    <a:pt x="127" y="221"/>
                    <a:pt x="127" y="221"/>
                    <a:pt x="127" y="221"/>
                  </a:cubicBezTo>
                  <a:cubicBezTo>
                    <a:pt x="128" y="221"/>
                    <a:pt x="128" y="221"/>
                    <a:pt x="128" y="221"/>
                  </a:cubicBezTo>
                  <a:cubicBezTo>
                    <a:pt x="129" y="220"/>
                    <a:pt x="129" y="220"/>
                    <a:pt x="129" y="220"/>
                  </a:cubicBezTo>
                  <a:cubicBezTo>
                    <a:pt x="128" y="221"/>
                    <a:pt x="128" y="221"/>
                    <a:pt x="128" y="221"/>
                  </a:cubicBezTo>
                  <a:cubicBezTo>
                    <a:pt x="129" y="221"/>
                    <a:pt x="129" y="221"/>
                    <a:pt x="129" y="221"/>
                  </a:cubicBezTo>
                  <a:cubicBezTo>
                    <a:pt x="128" y="221"/>
                    <a:pt x="128" y="221"/>
                    <a:pt x="128" y="221"/>
                  </a:cubicBezTo>
                  <a:cubicBezTo>
                    <a:pt x="127" y="221"/>
                    <a:pt x="127" y="221"/>
                    <a:pt x="127" y="221"/>
                  </a:cubicBezTo>
                  <a:cubicBezTo>
                    <a:pt x="127" y="221"/>
                    <a:pt x="127" y="221"/>
                    <a:pt x="127" y="221"/>
                  </a:cubicBezTo>
                  <a:cubicBezTo>
                    <a:pt x="127" y="222"/>
                    <a:pt x="127" y="222"/>
                    <a:pt x="127" y="222"/>
                  </a:cubicBezTo>
                  <a:cubicBezTo>
                    <a:pt x="127" y="222"/>
                    <a:pt x="127" y="222"/>
                    <a:pt x="127" y="222"/>
                  </a:cubicBezTo>
                  <a:cubicBezTo>
                    <a:pt x="128" y="222"/>
                    <a:pt x="128" y="222"/>
                    <a:pt x="128" y="222"/>
                  </a:cubicBezTo>
                  <a:cubicBezTo>
                    <a:pt x="128" y="223"/>
                    <a:pt x="128" y="223"/>
                    <a:pt x="128" y="223"/>
                  </a:cubicBezTo>
                  <a:cubicBezTo>
                    <a:pt x="129" y="223"/>
                    <a:pt x="129" y="223"/>
                    <a:pt x="129" y="223"/>
                  </a:cubicBezTo>
                  <a:cubicBezTo>
                    <a:pt x="129" y="223"/>
                    <a:pt x="129" y="223"/>
                    <a:pt x="129" y="223"/>
                  </a:cubicBezTo>
                  <a:cubicBezTo>
                    <a:pt x="128" y="223"/>
                    <a:pt x="128" y="223"/>
                    <a:pt x="128" y="223"/>
                  </a:cubicBezTo>
                  <a:cubicBezTo>
                    <a:pt x="127" y="222"/>
                    <a:pt x="127" y="222"/>
                    <a:pt x="127" y="222"/>
                  </a:cubicBezTo>
                  <a:cubicBezTo>
                    <a:pt x="127" y="222"/>
                    <a:pt x="127" y="222"/>
                    <a:pt x="127" y="222"/>
                  </a:cubicBezTo>
                  <a:cubicBezTo>
                    <a:pt x="126" y="223"/>
                    <a:pt x="126" y="223"/>
                    <a:pt x="126" y="223"/>
                  </a:cubicBezTo>
                  <a:cubicBezTo>
                    <a:pt x="127" y="223"/>
                    <a:pt x="127" y="223"/>
                    <a:pt x="127" y="223"/>
                  </a:cubicBezTo>
                  <a:cubicBezTo>
                    <a:pt x="127" y="224"/>
                    <a:pt x="127" y="224"/>
                    <a:pt x="127" y="224"/>
                  </a:cubicBezTo>
                  <a:cubicBezTo>
                    <a:pt x="127" y="224"/>
                    <a:pt x="127" y="224"/>
                    <a:pt x="127" y="224"/>
                  </a:cubicBezTo>
                  <a:cubicBezTo>
                    <a:pt x="127" y="224"/>
                    <a:pt x="127" y="224"/>
                    <a:pt x="127" y="224"/>
                  </a:cubicBezTo>
                  <a:cubicBezTo>
                    <a:pt x="127" y="224"/>
                    <a:pt x="127" y="224"/>
                    <a:pt x="127" y="224"/>
                  </a:cubicBezTo>
                  <a:cubicBezTo>
                    <a:pt x="126" y="224"/>
                    <a:pt x="126" y="224"/>
                    <a:pt x="126" y="224"/>
                  </a:cubicBezTo>
                  <a:cubicBezTo>
                    <a:pt x="126" y="225"/>
                    <a:pt x="126" y="225"/>
                    <a:pt x="126" y="225"/>
                  </a:cubicBezTo>
                  <a:cubicBezTo>
                    <a:pt x="127" y="225"/>
                    <a:pt x="127" y="225"/>
                    <a:pt x="127" y="225"/>
                  </a:cubicBezTo>
                  <a:cubicBezTo>
                    <a:pt x="126" y="225"/>
                    <a:pt x="126" y="225"/>
                    <a:pt x="126" y="225"/>
                  </a:cubicBezTo>
                  <a:cubicBezTo>
                    <a:pt x="127" y="226"/>
                    <a:pt x="127" y="226"/>
                    <a:pt x="127" y="226"/>
                  </a:cubicBezTo>
                  <a:cubicBezTo>
                    <a:pt x="126" y="226"/>
                    <a:pt x="126" y="226"/>
                    <a:pt x="126" y="226"/>
                  </a:cubicBezTo>
                  <a:cubicBezTo>
                    <a:pt x="126" y="226"/>
                    <a:pt x="126" y="226"/>
                    <a:pt x="126" y="226"/>
                  </a:cubicBezTo>
                  <a:cubicBezTo>
                    <a:pt x="126" y="227"/>
                    <a:pt x="126" y="227"/>
                    <a:pt x="126" y="227"/>
                  </a:cubicBezTo>
                  <a:cubicBezTo>
                    <a:pt x="125" y="226"/>
                    <a:pt x="125" y="226"/>
                    <a:pt x="125" y="226"/>
                  </a:cubicBezTo>
                  <a:cubicBezTo>
                    <a:pt x="125" y="227"/>
                    <a:pt x="124" y="227"/>
                    <a:pt x="124" y="227"/>
                  </a:cubicBezTo>
                  <a:cubicBezTo>
                    <a:pt x="123" y="227"/>
                    <a:pt x="123" y="227"/>
                    <a:pt x="123" y="227"/>
                  </a:cubicBezTo>
                  <a:cubicBezTo>
                    <a:pt x="123" y="227"/>
                    <a:pt x="123" y="227"/>
                    <a:pt x="123" y="227"/>
                  </a:cubicBezTo>
                  <a:cubicBezTo>
                    <a:pt x="124" y="227"/>
                    <a:pt x="124" y="227"/>
                    <a:pt x="124" y="227"/>
                  </a:cubicBezTo>
                  <a:cubicBezTo>
                    <a:pt x="124" y="227"/>
                    <a:pt x="124" y="227"/>
                    <a:pt x="124" y="227"/>
                  </a:cubicBezTo>
                  <a:cubicBezTo>
                    <a:pt x="124" y="227"/>
                    <a:pt x="125" y="227"/>
                    <a:pt x="125" y="228"/>
                  </a:cubicBezTo>
                  <a:cubicBezTo>
                    <a:pt x="126" y="227"/>
                    <a:pt x="126" y="227"/>
                    <a:pt x="126" y="227"/>
                  </a:cubicBezTo>
                  <a:cubicBezTo>
                    <a:pt x="127" y="228"/>
                    <a:pt x="127" y="228"/>
                    <a:pt x="127" y="228"/>
                  </a:cubicBezTo>
                  <a:cubicBezTo>
                    <a:pt x="126" y="227"/>
                    <a:pt x="126" y="227"/>
                    <a:pt x="126" y="227"/>
                  </a:cubicBezTo>
                  <a:cubicBezTo>
                    <a:pt x="126" y="228"/>
                    <a:pt x="126" y="228"/>
                    <a:pt x="126" y="228"/>
                  </a:cubicBezTo>
                  <a:cubicBezTo>
                    <a:pt x="126" y="228"/>
                    <a:pt x="126" y="228"/>
                    <a:pt x="126" y="228"/>
                  </a:cubicBezTo>
                  <a:cubicBezTo>
                    <a:pt x="125" y="228"/>
                    <a:pt x="125" y="228"/>
                    <a:pt x="125" y="228"/>
                  </a:cubicBezTo>
                  <a:cubicBezTo>
                    <a:pt x="125" y="228"/>
                    <a:pt x="125" y="228"/>
                    <a:pt x="125" y="228"/>
                  </a:cubicBezTo>
                  <a:cubicBezTo>
                    <a:pt x="125" y="228"/>
                    <a:pt x="125" y="228"/>
                    <a:pt x="125" y="228"/>
                  </a:cubicBezTo>
                  <a:cubicBezTo>
                    <a:pt x="126" y="229"/>
                    <a:pt x="126" y="229"/>
                    <a:pt x="126" y="229"/>
                  </a:cubicBezTo>
                  <a:cubicBezTo>
                    <a:pt x="126" y="229"/>
                    <a:pt x="126" y="229"/>
                    <a:pt x="127" y="230"/>
                  </a:cubicBezTo>
                  <a:cubicBezTo>
                    <a:pt x="128" y="229"/>
                    <a:pt x="129" y="228"/>
                    <a:pt x="130" y="227"/>
                  </a:cubicBezTo>
                  <a:cubicBezTo>
                    <a:pt x="130" y="227"/>
                    <a:pt x="130" y="227"/>
                    <a:pt x="130" y="227"/>
                  </a:cubicBezTo>
                  <a:cubicBezTo>
                    <a:pt x="131" y="226"/>
                    <a:pt x="131" y="226"/>
                    <a:pt x="131" y="226"/>
                  </a:cubicBezTo>
                  <a:cubicBezTo>
                    <a:pt x="130" y="227"/>
                    <a:pt x="130" y="227"/>
                    <a:pt x="130" y="227"/>
                  </a:cubicBezTo>
                  <a:cubicBezTo>
                    <a:pt x="130" y="228"/>
                    <a:pt x="130" y="228"/>
                    <a:pt x="130" y="228"/>
                  </a:cubicBezTo>
                  <a:cubicBezTo>
                    <a:pt x="131" y="227"/>
                    <a:pt x="131" y="227"/>
                    <a:pt x="131" y="227"/>
                  </a:cubicBezTo>
                  <a:cubicBezTo>
                    <a:pt x="130" y="228"/>
                    <a:pt x="130" y="228"/>
                    <a:pt x="130" y="228"/>
                  </a:cubicBezTo>
                  <a:cubicBezTo>
                    <a:pt x="130" y="228"/>
                    <a:pt x="130" y="228"/>
                    <a:pt x="130" y="228"/>
                  </a:cubicBezTo>
                  <a:cubicBezTo>
                    <a:pt x="129" y="228"/>
                    <a:pt x="129" y="228"/>
                    <a:pt x="129" y="228"/>
                  </a:cubicBezTo>
                  <a:cubicBezTo>
                    <a:pt x="129" y="229"/>
                    <a:pt x="128" y="229"/>
                    <a:pt x="128" y="230"/>
                  </a:cubicBezTo>
                  <a:cubicBezTo>
                    <a:pt x="129" y="230"/>
                    <a:pt x="129" y="230"/>
                    <a:pt x="129" y="230"/>
                  </a:cubicBezTo>
                  <a:cubicBezTo>
                    <a:pt x="129" y="230"/>
                    <a:pt x="129" y="230"/>
                    <a:pt x="129" y="230"/>
                  </a:cubicBezTo>
                  <a:cubicBezTo>
                    <a:pt x="129" y="230"/>
                    <a:pt x="129" y="230"/>
                    <a:pt x="129" y="230"/>
                  </a:cubicBezTo>
                  <a:cubicBezTo>
                    <a:pt x="130" y="230"/>
                    <a:pt x="130" y="230"/>
                    <a:pt x="130" y="230"/>
                  </a:cubicBezTo>
                  <a:cubicBezTo>
                    <a:pt x="130" y="230"/>
                    <a:pt x="130" y="230"/>
                    <a:pt x="130" y="230"/>
                  </a:cubicBezTo>
                  <a:cubicBezTo>
                    <a:pt x="129" y="230"/>
                    <a:pt x="129" y="230"/>
                    <a:pt x="129" y="230"/>
                  </a:cubicBezTo>
                  <a:cubicBezTo>
                    <a:pt x="128" y="230"/>
                    <a:pt x="128" y="230"/>
                    <a:pt x="128" y="230"/>
                  </a:cubicBezTo>
                  <a:cubicBezTo>
                    <a:pt x="128" y="231"/>
                    <a:pt x="127" y="232"/>
                    <a:pt x="127" y="233"/>
                  </a:cubicBezTo>
                  <a:cubicBezTo>
                    <a:pt x="128" y="232"/>
                    <a:pt x="128" y="232"/>
                    <a:pt x="128" y="232"/>
                  </a:cubicBezTo>
                  <a:cubicBezTo>
                    <a:pt x="127" y="233"/>
                    <a:pt x="127" y="233"/>
                    <a:pt x="127" y="234"/>
                  </a:cubicBezTo>
                  <a:cubicBezTo>
                    <a:pt x="128" y="233"/>
                    <a:pt x="128" y="233"/>
                    <a:pt x="128" y="233"/>
                  </a:cubicBezTo>
                  <a:cubicBezTo>
                    <a:pt x="127" y="234"/>
                    <a:pt x="127" y="235"/>
                    <a:pt x="126" y="236"/>
                  </a:cubicBezTo>
                  <a:cubicBezTo>
                    <a:pt x="126" y="236"/>
                    <a:pt x="126" y="236"/>
                    <a:pt x="126" y="236"/>
                  </a:cubicBezTo>
                  <a:cubicBezTo>
                    <a:pt x="127" y="235"/>
                    <a:pt x="127" y="235"/>
                    <a:pt x="127" y="235"/>
                  </a:cubicBezTo>
                  <a:cubicBezTo>
                    <a:pt x="127" y="235"/>
                    <a:pt x="127" y="235"/>
                    <a:pt x="127" y="235"/>
                  </a:cubicBezTo>
                  <a:cubicBezTo>
                    <a:pt x="126" y="236"/>
                    <a:pt x="126" y="236"/>
                    <a:pt x="126" y="236"/>
                  </a:cubicBezTo>
                  <a:cubicBezTo>
                    <a:pt x="126" y="237"/>
                    <a:pt x="126" y="237"/>
                    <a:pt x="126" y="237"/>
                  </a:cubicBezTo>
                  <a:cubicBezTo>
                    <a:pt x="127" y="237"/>
                    <a:pt x="127" y="237"/>
                    <a:pt x="127" y="237"/>
                  </a:cubicBezTo>
                  <a:cubicBezTo>
                    <a:pt x="126" y="237"/>
                    <a:pt x="126" y="237"/>
                    <a:pt x="126" y="237"/>
                  </a:cubicBezTo>
                  <a:cubicBezTo>
                    <a:pt x="127" y="238"/>
                    <a:pt x="127" y="238"/>
                    <a:pt x="127" y="238"/>
                  </a:cubicBezTo>
                  <a:cubicBezTo>
                    <a:pt x="127" y="238"/>
                    <a:pt x="128" y="238"/>
                    <a:pt x="128" y="237"/>
                  </a:cubicBezTo>
                  <a:cubicBezTo>
                    <a:pt x="128" y="238"/>
                    <a:pt x="128" y="238"/>
                    <a:pt x="128" y="238"/>
                  </a:cubicBezTo>
                  <a:cubicBezTo>
                    <a:pt x="127" y="238"/>
                    <a:pt x="127" y="238"/>
                    <a:pt x="127" y="238"/>
                  </a:cubicBezTo>
                  <a:cubicBezTo>
                    <a:pt x="127" y="239"/>
                    <a:pt x="127" y="239"/>
                    <a:pt x="127" y="239"/>
                  </a:cubicBezTo>
                  <a:cubicBezTo>
                    <a:pt x="126" y="239"/>
                    <a:pt x="126" y="239"/>
                    <a:pt x="126" y="239"/>
                  </a:cubicBezTo>
                  <a:cubicBezTo>
                    <a:pt x="126" y="240"/>
                    <a:pt x="126" y="240"/>
                    <a:pt x="126" y="240"/>
                  </a:cubicBezTo>
                  <a:cubicBezTo>
                    <a:pt x="126" y="241"/>
                    <a:pt x="126" y="241"/>
                    <a:pt x="126" y="241"/>
                  </a:cubicBezTo>
                  <a:cubicBezTo>
                    <a:pt x="126" y="242"/>
                    <a:pt x="126" y="242"/>
                    <a:pt x="126" y="242"/>
                  </a:cubicBezTo>
                  <a:cubicBezTo>
                    <a:pt x="125" y="242"/>
                    <a:pt x="125" y="242"/>
                    <a:pt x="125" y="242"/>
                  </a:cubicBezTo>
                  <a:cubicBezTo>
                    <a:pt x="125" y="243"/>
                    <a:pt x="125" y="243"/>
                    <a:pt x="125" y="243"/>
                  </a:cubicBezTo>
                  <a:cubicBezTo>
                    <a:pt x="126" y="244"/>
                    <a:pt x="126" y="244"/>
                    <a:pt x="126" y="244"/>
                  </a:cubicBezTo>
                  <a:cubicBezTo>
                    <a:pt x="126" y="244"/>
                    <a:pt x="126" y="244"/>
                    <a:pt x="126" y="244"/>
                  </a:cubicBezTo>
                  <a:cubicBezTo>
                    <a:pt x="127" y="243"/>
                    <a:pt x="127" y="243"/>
                    <a:pt x="127" y="243"/>
                  </a:cubicBezTo>
                  <a:cubicBezTo>
                    <a:pt x="127" y="243"/>
                    <a:pt x="127" y="243"/>
                    <a:pt x="127" y="243"/>
                  </a:cubicBezTo>
                  <a:cubicBezTo>
                    <a:pt x="127" y="242"/>
                    <a:pt x="127" y="242"/>
                    <a:pt x="127" y="242"/>
                  </a:cubicBezTo>
                  <a:cubicBezTo>
                    <a:pt x="127" y="242"/>
                    <a:pt x="127" y="242"/>
                    <a:pt x="127" y="242"/>
                  </a:cubicBezTo>
                  <a:cubicBezTo>
                    <a:pt x="128" y="240"/>
                    <a:pt x="128" y="240"/>
                    <a:pt x="128" y="240"/>
                  </a:cubicBezTo>
                  <a:cubicBezTo>
                    <a:pt x="128" y="240"/>
                    <a:pt x="128" y="240"/>
                    <a:pt x="128" y="240"/>
                  </a:cubicBezTo>
                  <a:cubicBezTo>
                    <a:pt x="128" y="239"/>
                    <a:pt x="128" y="239"/>
                    <a:pt x="128" y="239"/>
                  </a:cubicBezTo>
                  <a:cubicBezTo>
                    <a:pt x="129" y="238"/>
                    <a:pt x="129" y="238"/>
                    <a:pt x="129" y="238"/>
                  </a:cubicBezTo>
                  <a:cubicBezTo>
                    <a:pt x="129" y="238"/>
                    <a:pt x="129" y="238"/>
                    <a:pt x="129" y="238"/>
                  </a:cubicBezTo>
                  <a:cubicBezTo>
                    <a:pt x="128" y="237"/>
                    <a:pt x="128" y="237"/>
                    <a:pt x="128" y="237"/>
                  </a:cubicBezTo>
                  <a:cubicBezTo>
                    <a:pt x="128" y="236"/>
                    <a:pt x="128" y="236"/>
                    <a:pt x="128" y="236"/>
                  </a:cubicBezTo>
                  <a:cubicBezTo>
                    <a:pt x="128" y="236"/>
                    <a:pt x="128" y="235"/>
                    <a:pt x="128" y="235"/>
                  </a:cubicBezTo>
                  <a:cubicBezTo>
                    <a:pt x="129" y="235"/>
                    <a:pt x="129" y="235"/>
                    <a:pt x="129" y="235"/>
                  </a:cubicBezTo>
                  <a:cubicBezTo>
                    <a:pt x="130" y="234"/>
                    <a:pt x="130" y="234"/>
                    <a:pt x="130" y="234"/>
                  </a:cubicBezTo>
                  <a:cubicBezTo>
                    <a:pt x="130" y="234"/>
                    <a:pt x="130" y="234"/>
                    <a:pt x="130" y="234"/>
                  </a:cubicBezTo>
                  <a:cubicBezTo>
                    <a:pt x="131" y="233"/>
                    <a:pt x="131" y="233"/>
                    <a:pt x="131" y="233"/>
                  </a:cubicBezTo>
                  <a:cubicBezTo>
                    <a:pt x="132" y="233"/>
                    <a:pt x="132" y="233"/>
                    <a:pt x="132" y="233"/>
                  </a:cubicBezTo>
                  <a:cubicBezTo>
                    <a:pt x="131" y="233"/>
                    <a:pt x="131" y="233"/>
                    <a:pt x="131" y="233"/>
                  </a:cubicBezTo>
                  <a:cubicBezTo>
                    <a:pt x="131" y="234"/>
                    <a:pt x="131" y="234"/>
                    <a:pt x="131" y="234"/>
                  </a:cubicBezTo>
                  <a:cubicBezTo>
                    <a:pt x="130" y="234"/>
                    <a:pt x="130" y="234"/>
                    <a:pt x="130" y="234"/>
                  </a:cubicBezTo>
                  <a:cubicBezTo>
                    <a:pt x="129" y="236"/>
                    <a:pt x="129" y="236"/>
                    <a:pt x="129" y="236"/>
                  </a:cubicBezTo>
                  <a:cubicBezTo>
                    <a:pt x="129" y="237"/>
                    <a:pt x="129" y="237"/>
                    <a:pt x="129" y="237"/>
                  </a:cubicBezTo>
                  <a:cubicBezTo>
                    <a:pt x="129" y="237"/>
                    <a:pt x="129" y="237"/>
                    <a:pt x="129" y="237"/>
                  </a:cubicBezTo>
                  <a:cubicBezTo>
                    <a:pt x="130" y="238"/>
                    <a:pt x="130" y="238"/>
                    <a:pt x="130" y="238"/>
                  </a:cubicBezTo>
                  <a:cubicBezTo>
                    <a:pt x="129" y="237"/>
                    <a:pt x="129" y="237"/>
                    <a:pt x="129" y="237"/>
                  </a:cubicBezTo>
                  <a:cubicBezTo>
                    <a:pt x="130" y="236"/>
                    <a:pt x="130" y="236"/>
                    <a:pt x="130" y="236"/>
                  </a:cubicBezTo>
                  <a:cubicBezTo>
                    <a:pt x="130" y="236"/>
                    <a:pt x="130" y="236"/>
                    <a:pt x="130" y="236"/>
                  </a:cubicBezTo>
                  <a:cubicBezTo>
                    <a:pt x="131" y="237"/>
                    <a:pt x="131" y="237"/>
                    <a:pt x="131" y="237"/>
                  </a:cubicBezTo>
                  <a:cubicBezTo>
                    <a:pt x="130" y="236"/>
                    <a:pt x="130" y="236"/>
                    <a:pt x="130" y="236"/>
                  </a:cubicBezTo>
                  <a:cubicBezTo>
                    <a:pt x="131" y="236"/>
                    <a:pt x="131" y="236"/>
                    <a:pt x="131" y="236"/>
                  </a:cubicBezTo>
                  <a:cubicBezTo>
                    <a:pt x="131" y="237"/>
                    <a:pt x="131" y="237"/>
                    <a:pt x="131" y="237"/>
                  </a:cubicBezTo>
                  <a:cubicBezTo>
                    <a:pt x="131" y="237"/>
                    <a:pt x="131" y="237"/>
                    <a:pt x="131" y="237"/>
                  </a:cubicBezTo>
                  <a:cubicBezTo>
                    <a:pt x="132" y="236"/>
                    <a:pt x="132" y="235"/>
                    <a:pt x="132" y="234"/>
                  </a:cubicBezTo>
                  <a:cubicBezTo>
                    <a:pt x="132" y="234"/>
                    <a:pt x="132" y="234"/>
                    <a:pt x="132" y="234"/>
                  </a:cubicBezTo>
                  <a:cubicBezTo>
                    <a:pt x="132" y="234"/>
                    <a:pt x="132" y="234"/>
                    <a:pt x="132" y="234"/>
                  </a:cubicBezTo>
                  <a:cubicBezTo>
                    <a:pt x="133" y="233"/>
                    <a:pt x="133" y="233"/>
                    <a:pt x="133" y="233"/>
                  </a:cubicBezTo>
                  <a:cubicBezTo>
                    <a:pt x="133" y="234"/>
                    <a:pt x="132" y="234"/>
                    <a:pt x="132" y="235"/>
                  </a:cubicBezTo>
                  <a:cubicBezTo>
                    <a:pt x="132" y="236"/>
                    <a:pt x="132" y="236"/>
                    <a:pt x="132" y="236"/>
                  </a:cubicBezTo>
                  <a:cubicBezTo>
                    <a:pt x="133" y="236"/>
                    <a:pt x="133" y="236"/>
                    <a:pt x="133" y="236"/>
                  </a:cubicBezTo>
                  <a:cubicBezTo>
                    <a:pt x="133" y="236"/>
                    <a:pt x="133" y="236"/>
                    <a:pt x="133" y="236"/>
                  </a:cubicBezTo>
                  <a:cubicBezTo>
                    <a:pt x="133" y="236"/>
                    <a:pt x="133" y="236"/>
                    <a:pt x="133" y="236"/>
                  </a:cubicBezTo>
                  <a:cubicBezTo>
                    <a:pt x="134" y="236"/>
                    <a:pt x="134" y="236"/>
                    <a:pt x="134" y="236"/>
                  </a:cubicBezTo>
                  <a:cubicBezTo>
                    <a:pt x="135" y="237"/>
                    <a:pt x="135" y="237"/>
                    <a:pt x="135" y="237"/>
                  </a:cubicBezTo>
                  <a:cubicBezTo>
                    <a:pt x="134" y="237"/>
                    <a:pt x="133" y="236"/>
                    <a:pt x="133" y="236"/>
                  </a:cubicBezTo>
                  <a:cubicBezTo>
                    <a:pt x="132" y="236"/>
                    <a:pt x="132" y="236"/>
                    <a:pt x="132" y="236"/>
                  </a:cubicBezTo>
                  <a:cubicBezTo>
                    <a:pt x="132" y="237"/>
                    <a:pt x="132" y="237"/>
                    <a:pt x="132" y="237"/>
                  </a:cubicBezTo>
                  <a:cubicBezTo>
                    <a:pt x="132" y="238"/>
                    <a:pt x="132" y="238"/>
                    <a:pt x="132" y="238"/>
                  </a:cubicBezTo>
                  <a:cubicBezTo>
                    <a:pt x="132" y="239"/>
                    <a:pt x="132" y="239"/>
                    <a:pt x="132" y="239"/>
                  </a:cubicBezTo>
                  <a:cubicBezTo>
                    <a:pt x="132" y="240"/>
                    <a:pt x="132" y="240"/>
                    <a:pt x="132" y="240"/>
                  </a:cubicBezTo>
                  <a:cubicBezTo>
                    <a:pt x="132" y="240"/>
                    <a:pt x="132" y="240"/>
                    <a:pt x="132" y="240"/>
                  </a:cubicBezTo>
                  <a:cubicBezTo>
                    <a:pt x="133" y="240"/>
                    <a:pt x="133" y="240"/>
                    <a:pt x="133" y="240"/>
                  </a:cubicBezTo>
                  <a:cubicBezTo>
                    <a:pt x="133" y="241"/>
                    <a:pt x="133" y="241"/>
                    <a:pt x="133" y="241"/>
                  </a:cubicBezTo>
                  <a:cubicBezTo>
                    <a:pt x="133" y="241"/>
                    <a:pt x="133" y="241"/>
                    <a:pt x="133" y="241"/>
                  </a:cubicBezTo>
                  <a:cubicBezTo>
                    <a:pt x="134" y="242"/>
                    <a:pt x="134" y="242"/>
                    <a:pt x="134" y="242"/>
                  </a:cubicBezTo>
                  <a:cubicBezTo>
                    <a:pt x="133" y="242"/>
                    <a:pt x="133" y="242"/>
                    <a:pt x="133" y="242"/>
                  </a:cubicBezTo>
                  <a:cubicBezTo>
                    <a:pt x="133" y="242"/>
                    <a:pt x="133" y="242"/>
                    <a:pt x="133" y="242"/>
                  </a:cubicBezTo>
                  <a:cubicBezTo>
                    <a:pt x="133" y="243"/>
                    <a:pt x="133" y="243"/>
                    <a:pt x="133" y="243"/>
                  </a:cubicBezTo>
                  <a:cubicBezTo>
                    <a:pt x="132" y="243"/>
                    <a:pt x="132" y="243"/>
                    <a:pt x="132" y="243"/>
                  </a:cubicBezTo>
                  <a:cubicBezTo>
                    <a:pt x="132" y="244"/>
                    <a:pt x="132" y="245"/>
                    <a:pt x="131" y="246"/>
                  </a:cubicBezTo>
                  <a:cubicBezTo>
                    <a:pt x="130" y="246"/>
                    <a:pt x="130" y="247"/>
                    <a:pt x="131" y="248"/>
                  </a:cubicBezTo>
                  <a:cubicBezTo>
                    <a:pt x="131" y="248"/>
                    <a:pt x="131" y="248"/>
                    <a:pt x="131" y="248"/>
                  </a:cubicBezTo>
                  <a:cubicBezTo>
                    <a:pt x="130" y="248"/>
                    <a:pt x="130" y="248"/>
                    <a:pt x="130" y="248"/>
                  </a:cubicBezTo>
                  <a:cubicBezTo>
                    <a:pt x="130" y="248"/>
                    <a:pt x="130" y="248"/>
                    <a:pt x="130" y="248"/>
                  </a:cubicBezTo>
                  <a:cubicBezTo>
                    <a:pt x="130" y="247"/>
                    <a:pt x="130" y="247"/>
                    <a:pt x="130" y="247"/>
                  </a:cubicBezTo>
                  <a:cubicBezTo>
                    <a:pt x="130" y="247"/>
                    <a:pt x="130" y="247"/>
                    <a:pt x="130" y="247"/>
                  </a:cubicBezTo>
                  <a:cubicBezTo>
                    <a:pt x="130" y="248"/>
                    <a:pt x="130" y="248"/>
                    <a:pt x="130" y="248"/>
                  </a:cubicBezTo>
                  <a:cubicBezTo>
                    <a:pt x="130" y="249"/>
                    <a:pt x="130" y="250"/>
                    <a:pt x="131" y="250"/>
                  </a:cubicBezTo>
                  <a:cubicBezTo>
                    <a:pt x="131" y="251"/>
                    <a:pt x="131" y="251"/>
                    <a:pt x="131" y="251"/>
                  </a:cubicBezTo>
                  <a:cubicBezTo>
                    <a:pt x="132" y="252"/>
                    <a:pt x="132" y="252"/>
                    <a:pt x="132" y="252"/>
                  </a:cubicBezTo>
                  <a:cubicBezTo>
                    <a:pt x="132" y="251"/>
                    <a:pt x="132" y="251"/>
                    <a:pt x="132" y="251"/>
                  </a:cubicBezTo>
                  <a:cubicBezTo>
                    <a:pt x="131" y="251"/>
                    <a:pt x="131" y="251"/>
                    <a:pt x="131" y="251"/>
                  </a:cubicBezTo>
                  <a:cubicBezTo>
                    <a:pt x="131" y="249"/>
                    <a:pt x="131" y="249"/>
                    <a:pt x="131" y="249"/>
                  </a:cubicBezTo>
                  <a:cubicBezTo>
                    <a:pt x="132" y="249"/>
                    <a:pt x="132" y="249"/>
                    <a:pt x="132" y="249"/>
                  </a:cubicBezTo>
                  <a:cubicBezTo>
                    <a:pt x="132" y="249"/>
                    <a:pt x="132" y="249"/>
                    <a:pt x="132" y="249"/>
                  </a:cubicBezTo>
                  <a:cubicBezTo>
                    <a:pt x="132" y="249"/>
                    <a:pt x="132" y="249"/>
                    <a:pt x="132" y="249"/>
                  </a:cubicBezTo>
                  <a:cubicBezTo>
                    <a:pt x="134" y="250"/>
                    <a:pt x="134" y="250"/>
                    <a:pt x="134" y="250"/>
                  </a:cubicBezTo>
                  <a:cubicBezTo>
                    <a:pt x="134" y="251"/>
                    <a:pt x="134" y="251"/>
                    <a:pt x="134" y="251"/>
                  </a:cubicBezTo>
                  <a:cubicBezTo>
                    <a:pt x="135" y="251"/>
                    <a:pt x="135" y="251"/>
                    <a:pt x="135" y="251"/>
                  </a:cubicBezTo>
                  <a:cubicBezTo>
                    <a:pt x="135" y="251"/>
                    <a:pt x="135" y="251"/>
                    <a:pt x="135" y="251"/>
                  </a:cubicBezTo>
                  <a:cubicBezTo>
                    <a:pt x="135" y="250"/>
                    <a:pt x="135" y="250"/>
                    <a:pt x="135" y="250"/>
                  </a:cubicBezTo>
                  <a:cubicBezTo>
                    <a:pt x="135" y="249"/>
                    <a:pt x="135" y="249"/>
                    <a:pt x="135" y="249"/>
                  </a:cubicBezTo>
                  <a:cubicBezTo>
                    <a:pt x="135" y="249"/>
                    <a:pt x="135" y="249"/>
                    <a:pt x="135" y="249"/>
                  </a:cubicBezTo>
                  <a:cubicBezTo>
                    <a:pt x="135" y="248"/>
                    <a:pt x="135" y="248"/>
                    <a:pt x="135" y="248"/>
                  </a:cubicBezTo>
                  <a:cubicBezTo>
                    <a:pt x="135" y="249"/>
                    <a:pt x="135" y="249"/>
                    <a:pt x="135" y="249"/>
                  </a:cubicBezTo>
                  <a:cubicBezTo>
                    <a:pt x="136" y="249"/>
                    <a:pt x="136" y="249"/>
                    <a:pt x="136" y="249"/>
                  </a:cubicBezTo>
                  <a:cubicBezTo>
                    <a:pt x="136" y="249"/>
                    <a:pt x="136" y="249"/>
                    <a:pt x="136" y="249"/>
                  </a:cubicBezTo>
                  <a:cubicBezTo>
                    <a:pt x="136" y="249"/>
                    <a:pt x="136" y="249"/>
                    <a:pt x="136" y="249"/>
                  </a:cubicBezTo>
                  <a:cubicBezTo>
                    <a:pt x="137" y="250"/>
                    <a:pt x="137" y="250"/>
                    <a:pt x="137" y="250"/>
                  </a:cubicBezTo>
                  <a:cubicBezTo>
                    <a:pt x="137" y="250"/>
                    <a:pt x="137" y="250"/>
                    <a:pt x="137" y="250"/>
                  </a:cubicBezTo>
                  <a:cubicBezTo>
                    <a:pt x="137" y="249"/>
                    <a:pt x="137" y="249"/>
                    <a:pt x="137" y="249"/>
                  </a:cubicBezTo>
                  <a:cubicBezTo>
                    <a:pt x="137" y="250"/>
                    <a:pt x="137" y="250"/>
                    <a:pt x="137" y="250"/>
                  </a:cubicBezTo>
                  <a:cubicBezTo>
                    <a:pt x="138" y="250"/>
                    <a:pt x="138" y="250"/>
                    <a:pt x="138" y="250"/>
                  </a:cubicBezTo>
                  <a:cubicBezTo>
                    <a:pt x="139" y="249"/>
                    <a:pt x="139" y="249"/>
                    <a:pt x="139" y="249"/>
                  </a:cubicBezTo>
                  <a:cubicBezTo>
                    <a:pt x="139" y="249"/>
                    <a:pt x="139" y="249"/>
                    <a:pt x="139" y="249"/>
                  </a:cubicBezTo>
                  <a:cubicBezTo>
                    <a:pt x="140" y="249"/>
                    <a:pt x="140" y="249"/>
                    <a:pt x="140" y="249"/>
                  </a:cubicBezTo>
                  <a:cubicBezTo>
                    <a:pt x="140" y="249"/>
                    <a:pt x="140" y="249"/>
                    <a:pt x="140" y="249"/>
                  </a:cubicBezTo>
                  <a:cubicBezTo>
                    <a:pt x="141" y="249"/>
                    <a:pt x="141" y="249"/>
                    <a:pt x="141" y="249"/>
                  </a:cubicBezTo>
                  <a:cubicBezTo>
                    <a:pt x="141" y="249"/>
                    <a:pt x="141" y="249"/>
                    <a:pt x="141" y="249"/>
                  </a:cubicBezTo>
                  <a:cubicBezTo>
                    <a:pt x="141" y="247"/>
                    <a:pt x="141" y="247"/>
                    <a:pt x="141" y="247"/>
                  </a:cubicBezTo>
                  <a:cubicBezTo>
                    <a:pt x="141" y="248"/>
                    <a:pt x="141" y="248"/>
                    <a:pt x="141" y="248"/>
                  </a:cubicBezTo>
                  <a:cubicBezTo>
                    <a:pt x="142" y="248"/>
                    <a:pt x="143" y="248"/>
                    <a:pt x="144" y="248"/>
                  </a:cubicBezTo>
                  <a:cubicBezTo>
                    <a:pt x="144" y="248"/>
                    <a:pt x="144" y="248"/>
                    <a:pt x="144" y="248"/>
                  </a:cubicBezTo>
                  <a:cubicBezTo>
                    <a:pt x="145" y="248"/>
                    <a:pt x="145" y="248"/>
                    <a:pt x="145" y="248"/>
                  </a:cubicBezTo>
                  <a:cubicBezTo>
                    <a:pt x="144" y="248"/>
                    <a:pt x="144" y="248"/>
                    <a:pt x="144" y="248"/>
                  </a:cubicBezTo>
                  <a:cubicBezTo>
                    <a:pt x="143" y="248"/>
                    <a:pt x="143" y="248"/>
                    <a:pt x="143" y="248"/>
                  </a:cubicBezTo>
                  <a:cubicBezTo>
                    <a:pt x="143" y="248"/>
                    <a:pt x="143" y="248"/>
                    <a:pt x="143" y="248"/>
                  </a:cubicBezTo>
                  <a:cubicBezTo>
                    <a:pt x="143" y="249"/>
                    <a:pt x="143" y="249"/>
                    <a:pt x="143" y="249"/>
                  </a:cubicBezTo>
                  <a:cubicBezTo>
                    <a:pt x="142" y="249"/>
                    <a:pt x="142" y="249"/>
                    <a:pt x="142" y="249"/>
                  </a:cubicBezTo>
                  <a:cubicBezTo>
                    <a:pt x="142" y="249"/>
                    <a:pt x="142" y="249"/>
                    <a:pt x="142" y="249"/>
                  </a:cubicBezTo>
                  <a:cubicBezTo>
                    <a:pt x="142" y="251"/>
                    <a:pt x="142" y="251"/>
                    <a:pt x="142" y="251"/>
                  </a:cubicBezTo>
                  <a:cubicBezTo>
                    <a:pt x="141" y="251"/>
                    <a:pt x="141" y="251"/>
                    <a:pt x="141" y="251"/>
                  </a:cubicBezTo>
                  <a:cubicBezTo>
                    <a:pt x="141" y="251"/>
                    <a:pt x="141" y="252"/>
                    <a:pt x="140" y="253"/>
                  </a:cubicBezTo>
                  <a:cubicBezTo>
                    <a:pt x="141" y="254"/>
                    <a:pt x="142" y="255"/>
                    <a:pt x="142" y="255"/>
                  </a:cubicBezTo>
                  <a:cubicBezTo>
                    <a:pt x="142" y="256"/>
                    <a:pt x="142" y="256"/>
                    <a:pt x="142" y="256"/>
                  </a:cubicBezTo>
                  <a:cubicBezTo>
                    <a:pt x="143" y="257"/>
                    <a:pt x="143" y="257"/>
                    <a:pt x="143" y="257"/>
                  </a:cubicBezTo>
                  <a:cubicBezTo>
                    <a:pt x="143" y="257"/>
                    <a:pt x="143" y="257"/>
                    <a:pt x="143" y="257"/>
                  </a:cubicBezTo>
                  <a:cubicBezTo>
                    <a:pt x="143" y="257"/>
                    <a:pt x="143" y="257"/>
                    <a:pt x="143" y="257"/>
                  </a:cubicBezTo>
                  <a:cubicBezTo>
                    <a:pt x="143" y="258"/>
                    <a:pt x="143" y="258"/>
                    <a:pt x="143" y="258"/>
                  </a:cubicBezTo>
                  <a:cubicBezTo>
                    <a:pt x="144" y="258"/>
                    <a:pt x="144" y="258"/>
                    <a:pt x="144" y="258"/>
                  </a:cubicBezTo>
                  <a:cubicBezTo>
                    <a:pt x="144" y="258"/>
                    <a:pt x="144" y="258"/>
                    <a:pt x="144" y="258"/>
                  </a:cubicBezTo>
                  <a:cubicBezTo>
                    <a:pt x="144" y="258"/>
                    <a:pt x="145" y="257"/>
                    <a:pt x="145" y="256"/>
                  </a:cubicBezTo>
                  <a:cubicBezTo>
                    <a:pt x="145" y="257"/>
                    <a:pt x="145" y="257"/>
                    <a:pt x="145" y="257"/>
                  </a:cubicBezTo>
                  <a:cubicBezTo>
                    <a:pt x="146" y="257"/>
                    <a:pt x="146" y="257"/>
                    <a:pt x="146" y="257"/>
                  </a:cubicBezTo>
                  <a:cubicBezTo>
                    <a:pt x="146" y="258"/>
                    <a:pt x="146" y="258"/>
                    <a:pt x="146" y="258"/>
                  </a:cubicBezTo>
                  <a:cubicBezTo>
                    <a:pt x="145" y="259"/>
                    <a:pt x="145" y="259"/>
                    <a:pt x="145" y="259"/>
                  </a:cubicBezTo>
                  <a:cubicBezTo>
                    <a:pt x="146" y="259"/>
                    <a:pt x="146" y="259"/>
                    <a:pt x="146" y="259"/>
                  </a:cubicBezTo>
                  <a:cubicBezTo>
                    <a:pt x="146" y="259"/>
                    <a:pt x="146" y="259"/>
                    <a:pt x="146" y="259"/>
                  </a:cubicBezTo>
                  <a:cubicBezTo>
                    <a:pt x="146" y="260"/>
                    <a:pt x="146" y="260"/>
                    <a:pt x="146" y="260"/>
                  </a:cubicBezTo>
                  <a:cubicBezTo>
                    <a:pt x="145" y="260"/>
                    <a:pt x="145" y="260"/>
                    <a:pt x="145" y="260"/>
                  </a:cubicBezTo>
                  <a:cubicBezTo>
                    <a:pt x="145" y="260"/>
                    <a:pt x="144" y="261"/>
                    <a:pt x="144" y="262"/>
                  </a:cubicBezTo>
                  <a:cubicBezTo>
                    <a:pt x="145" y="262"/>
                    <a:pt x="145" y="262"/>
                    <a:pt x="145" y="262"/>
                  </a:cubicBezTo>
                  <a:cubicBezTo>
                    <a:pt x="146" y="262"/>
                    <a:pt x="146" y="262"/>
                    <a:pt x="146" y="262"/>
                  </a:cubicBezTo>
                  <a:cubicBezTo>
                    <a:pt x="145" y="263"/>
                    <a:pt x="144" y="263"/>
                    <a:pt x="144" y="264"/>
                  </a:cubicBezTo>
                  <a:cubicBezTo>
                    <a:pt x="144" y="265"/>
                    <a:pt x="145" y="266"/>
                    <a:pt x="146" y="267"/>
                  </a:cubicBezTo>
                  <a:cubicBezTo>
                    <a:pt x="147" y="267"/>
                    <a:pt x="147" y="267"/>
                    <a:pt x="147" y="267"/>
                  </a:cubicBezTo>
                  <a:cubicBezTo>
                    <a:pt x="146" y="267"/>
                    <a:pt x="146" y="267"/>
                    <a:pt x="146" y="267"/>
                  </a:cubicBezTo>
                  <a:cubicBezTo>
                    <a:pt x="145" y="267"/>
                    <a:pt x="145" y="267"/>
                    <a:pt x="145" y="267"/>
                  </a:cubicBezTo>
                  <a:cubicBezTo>
                    <a:pt x="145" y="266"/>
                    <a:pt x="145" y="266"/>
                    <a:pt x="145" y="266"/>
                  </a:cubicBezTo>
                  <a:cubicBezTo>
                    <a:pt x="144" y="266"/>
                    <a:pt x="144" y="266"/>
                    <a:pt x="144" y="266"/>
                  </a:cubicBezTo>
                  <a:cubicBezTo>
                    <a:pt x="144" y="266"/>
                    <a:pt x="144" y="266"/>
                    <a:pt x="144" y="266"/>
                  </a:cubicBezTo>
                  <a:cubicBezTo>
                    <a:pt x="143" y="266"/>
                    <a:pt x="143" y="266"/>
                    <a:pt x="143" y="266"/>
                  </a:cubicBezTo>
                  <a:cubicBezTo>
                    <a:pt x="144" y="267"/>
                    <a:pt x="144" y="267"/>
                    <a:pt x="144" y="267"/>
                  </a:cubicBezTo>
                  <a:cubicBezTo>
                    <a:pt x="144" y="267"/>
                    <a:pt x="144" y="268"/>
                    <a:pt x="144" y="268"/>
                  </a:cubicBezTo>
                  <a:cubicBezTo>
                    <a:pt x="144" y="268"/>
                    <a:pt x="144" y="268"/>
                    <a:pt x="144" y="268"/>
                  </a:cubicBezTo>
                  <a:cubicBezTo>
                    <a:pt x="142" y="267"/>
                    <a:pt x="142" y="267"/>
                    <a:pt x="142" y="267"/>
                  </a:cubicBezTo>
                  <a:cubicBezTo>
                    <a:pt x="142" y="267"/>
                    <a:pt x="142" y="267"/>
                    <a:pt x="142" y="267"/>
                  </a:cubicBezTo>
                  <a:cubicBezTo>
                    <a:pt x="141" y="267"/>
                    <a:pt x="141" y="267"/>
                    <a:pt x="141" y="267"/>
                  </a:cubicBezTo>
                  <a:cubicBezTo>
                    <a:pt x="140" y="267"/>
                    <a:pt x="140" y="267"/>
                    <a:pt x="140" y="267"/>
                  </a:cubicBezTo>
                  <a:cubicBezTo>
                    <a:pt x="139" y="267"/>
                    <a:pt x="139" y="267"/>
                    <a:pt x="139" y="267"/>
                  </a:cubicBezTo>
                  <a:cubicBezTo>
                    <a:pt x="138" y="267"/>
                    <a:pt x="138" y="267"/>
                    <a:pt x="138" y="267"/>
                  </a:cubicBezTo>
                  <a:cubicBezTo>
                    <a:pt x="139" y="267"/>
                    <a:pt x="139" y="267"/>
                    <a:pt x="139" y="267"/>
                  </a:cubicBezTo>
                  <a:cubicBezTo>
                    <a:pt x="138" y="267"/>
                    <a:pt x="138" y="268"/>
                    <a:pt x="137" y="268"/>
                  </a:cubicBezTo>
                  <a:cubicBezTo>
                    <a:pt x="136" y="268"/>
                    <a:pt x="136" y="268"/>
                    <a:pt x="136" y="268"/>
                  </a:cubicBezTo>
                  <a:cubicBezTo>
                    <a:pt x="136" y="268"/>
                    <a:pt x="136" y="268"/>
                    <a:pt x="136" y="268"/>
                  </a:cubicBezTo>
                  <a:cubicBezTo>
                    <a:pt x="136" y="268"/>
                    <a:pt x="136" y="268"/>
                    <a:pt x="136" y="268"/>
                  </a:cubicBezTo>
                  <a:cubicBezTo>
                    <a:pt x="137" y="268"/>
                    <a:pt x="137" y="268"/>
                    <a:pt x="137" y="268"/>
                  </a:cubicBezTo>
                  <a:cubicBezTo>
                    <a:pt x="137" y="267"/>
                    <a:pt x="137" y="267"/>
                    <a:pt x="137" y="267"/>
                  </a:cubicBezTo>
                  <a:cubicBezTo>
                    <a:pt x="137" y="267"/>
                    <a:pt x="137" y="267"/>
                    <a:pt x="137" y="267"/>
                  </a:cubicBezTo>
                  <a:cubicBezTo>
                    <a:pt x="136" y="267"/>
                    <a:pt x="136" y="267"/>
                    <a:pt x="136" y="267"/>
                  </a:cubicBezTo>
                  <a:cubicBezTo>
                    <a:pt x="136" y="267"/>
                    <a:pt x="136" y="266"/>
                    <a:pt x="136" y="266"/>
                  </a:cubicBezTo>
                  <a:cubicBezTo>
                    <a:pt x="135" y="266"/>
                    <a:pt x="135" y="266"/>
                    <a:pt x="135" y="266"/>
                  </a:cubicBezTo>
                  <a:cubicBezTo>
                    <a:pt x="134" y="266"/>
                    <a:pt x="134" y="266"/>
                    <a:pt x="134" y="266"/>
                  </a:cubicBezTo>
                  <a:cubicBezTo>
                    <a:pt x="133" y="266"/>
                    <a:pt x="133" y="266"/>
                    <a:pt x="133" y="266"/>
                  </a:cubicBezTo>
                  <a:cubicBezTo>
                    <a:pt x="133" y="266"/>
                    <a:pt x="133" y="267"/>
                    <a:pt x="133" y="267"/>
                  </a:cubicBezTo>
                  <a:cubicBezTo>
                    <a:pt x="134" y="268"/>
                    <a:pt x="134" y="268"/>
                    <a:pt x="134" y="268"/>
                  </a:cubicBezTo>
                  <a:cubicBezTo>
                    <a:pt x="134" y="268"/>
                    <a:pt x="134" y="268"/>
                    <a:pt x="134" y="268"/>
                  </a:cubicBezTo>
                  <a:cubicBezTo>
                    <a:pt x="134" y="269"/>
                    <a:pt x="134" y="269"/>
                    <a:pt x="134" y="269"/>
                  </a:cubicBezTo>
                  <a:cubicBezTo>
                    <a:pt x="135" y="268"/>
                    <a:pt x="135" y="268"/>
                    <a:pt x="135" y="268"/>
                  </a:cubicBezTo>
                  <a:cubicBezTo>
                    <a:pt x="134" y="269"/>
                    <a:pt x="134" y="269"/>
                    <a:pt x="134" y="269"/>
                  </a:cubicBezTo>
                  <a:cubicBezTo>
                    <a:pt x="135" y="269"/>
                    <a:pt x="135" y="269"/>
                    <a:pt x="135" y="269"/>
                  </a:cubicBezTo>
                  <a:cubicBezTo>
                    <a:pt x="136" y="268"/>
                    <a:pt x="136" y="268"/>
                    <a:pt x="136" y="268"/>
                  </a:cubicBezTo>
                  <a:cubicBezTo>
                    <a:pt x="136" y="269"/>
                    <a:pt x="135" y="269"/>
                    <a:pt x="135" y="269"/>
                  </a:cubicBezTo>
                  <a:cubicBezTo>
                    <a:pt x="135" y="269"/>
                    <a:pt x="135" y="270"/>
                    <a:pt x="135" y="270"/>
                  </a:cubicBezTo>
                  <a:cubicBezTo>
                    <a:pt x="134" y="271"/>
                    <a:pt x="134" y="271"/>
                    <a:pt x="133" y="271"/>
                  </a:cubicBezTo>
                  <a:cubicBezTo>
                    <a:pt x="133" y="272"/>
                    <a:pt x="132" y="272"/>
                    <a:pt x="132" y="273"/>
                  </a:cubicBezTo>
                  <a:cubicBezTo>
                    <a:pt x="133" y="273"/>
                    <a:pt x="133" y="273"/>
                    <a:pt x="133" y="273"/>
                  </a:cubicBezTo>
                  <a:cubicBezTo>
                    <a:pt x="134" y="273"/>
                    <a:pt x="134" y="273"/>
                    <a:pt x="134" y="273"/>
                  </a:cubicBezTo>
                  <a:cubicBezTo>
                    <a:pt x="134" y="272"/>
                    <a:pt x="134" y="272"/>
                    <a:pt x="134" y="272"/>
                  </a:cubicBezTo>
                  <a:cubicBezTo>
                    <a:pt x="134" y="272"/>
                    <a:pt x="134" y="272"/>
                    <a:pt x="134" y="272"/>
                  </a:cubicBezTo>
                  <a:cubicBezTo>
                    <a:pt x="135" y="272"/>
                    <a:pt x="135" y="272"/>
                    <a:pt x="135" y="272"/>
                  </a:cubicBezTo>
                  <a:cubicBezTo>
                    <a:pt x="136" y="272"/>
                    <a:pt x="136" y="272"/>
                    <a:pt x="136" y="272"/>
                  </a:cubicBezTo>
                  <a:cubicBezTo>
                    <a:pt x="137" y="272"/>
                    <a:pt x="137" y="272"/>
                    <a:pt x="137" y="272"/>
                  </a:cubicBezTo>
                  <a:cubicBezTo>
                    <a:pt x="136" y="272"/>
                    <a:pt x="136" y="272"/>
                    <a:pt x="136" y="272"/>
                  </a:cubicBezTo>
                  <a:cubicBezTo>
                    <a:pt x="137" y="273"/>
                    <a:pt x="137" y="273"/>
                    <a:pt x="137" y="273"/>
                  </a:cubicBezTo>
                  <a:cubicBezTo>
                    <a:pt x="136" y="273"/>
                    <a:pt x="136" y="273"/>
                    <a:pt x="136" y="273"/>
                  </a:cubicBezTo>
                  <a:cubicBezTo>
                    <a:pt x="137" y="274"/>
                    <a:pt x="137" y="274"/>
                    <a:pt x="137" y="274"/>
                  </a:cubicBezTo>
                  <a:cubicBezTo>
                    <a:pt x="137" y="274"/>
                    <a:pt x="137" y="275"/>
                    <a:pt x="136" y="275"/>
                  </a:cubicBezTo>
                  <a:cubicBezTo>
                    <a:pt x="137" y="276"/>
                    <a:pt x="137" y="276"/>
                    <a:pt x="137" y="276"/>
                  </a:cubicBezTo>
                  <a:cubicBezTo>
                    <a:pt x="138" y="276"/>
                    <a:pt x="138" y="276"/>
                    <a:pt x="138" y="276"/>
                  </a:cubicBezTo>
                  <a:cubicBezTo>
                    <a:pt x="137" y="276"/>
                    <a:pt x="137" y="276"/>
                    <a:pt x="137" y="276"/>
                  </a:cubicBezTo>
                  <a:cubicBezTo>
                    <a:pt x="137" y="278"/>
                    <a:pt x="136" y="279"/>
                    <a:pt x="135" y="280"/>
                  </a:cubicBezTo>
                  <a:cubicBezTo>
                    <a:pt x="135" y="280"/>
                    <a:pt x="135" y="280"/>
                    <a:pt x="135" y="280"/>
                  </a:cubicBezTo>
                  <a:cubicBezTo>
                    <a:pt x="133" y="281"/>
                    <a:pt x="133" y="281"/>
                    <a:pt x="133" y="281"/>
                  </a:cubicBezTo>
                  <a:cubicBezTo>
                    <a:pt x="133" y="281"/>
                    <a:pt x="133" y="281"/>
                    <a:pt x="133" y="281"/>
                  </a:cubicBezTo>
                  <a:cubicBezTo>
                    <a:pt x="132" y="281"/>
                    <a:pt x="132" y="281"/>
                    <a:pt x="131" y="281"/>
                  </a:cubicBezTo>
                  <a:cubicBezTo>
                    <a:pt x="131" y="282"/>
                    <a:pt x="131" y="282"/>
                    <a:pt x="131" y="282"/>
                  </a:cubicBezTo>
                  <a:cubicBezTo>
                    <a:pt x="131" y="282"/>
                    <a:pt x="131" y="282"/>
                    <a:pt x="131" y="282"/>
                  </a:cubicBezTo>
                  <a:cubicBezTo>
                    <a:pt x="130" y="282"/>
                    <a:pt x="130" y="282"/>
                    <a:pt x="130" y="282"/>
                  </a:cubicBezTo>
                  <a:cubicBezTo>
                    <a:pt x="130" y="282"/>
                    <a:pt x="130" y="282"/>
                    <a:pt x="130" y="282"/>
                  </a:cubicBezTo>
                  <a:cubicBezTo>
                    <a:pt x="130" y="282"/>
                    <a:pt x="130" y="282"/>
                    <a:pt x="130" y="282"/>
                  </a:cubicBezTo>
                  <a:cubicBezTo>
                    <a:pt x="129" y="282"/>
                    <a:pt x="129" y="282"/>
                    <a:pt x="129" y="282"/>
                  </a:cubicBezTo>
                  <a:cubicBezTo>
                    <a:pt x="129" y="282"/>
                    <a:pt x="129" y="282"/>
                    <a:pt x="129" y="282"/>
                  </a:cubicBezTo>
                  <a:cubicBezTo>
                    <a:pt x="129" y="283"/>
                    <a:pt x="128" y="283"/>
                    <a:pt x="128" y="283"/>
                  </a:cubicBezTo>
                  <a:cubicBezTo>
                    <a:pt x="128" y="284"/>
                    <a:pt x="128" y="284"/>
                    <a:pt x="128" y="284"/>
                  </a:cubicBezTo>
                  <a:cubicBezTo>
                    <a:pt x="129" y="284"/>
                    <a:pt x="129" y="284"/>
                    <a:pt x="129" y="284"/>
                  </a:cubicBezTo>
                  <a:cubicBezTo>
                    <a:pt x="129" y="285"/>
                    <a:pt x="129" y="285"/>
                    <a:pt x="129" y="285"/>
                  </a:cubicBezTo>
                  <a:cubicBezTo>
                    <a:pt x="128" y="285"/>
                    <a:pt x="128" y="285"/>
                    <a:pt x="128" y="285"/>
                  </a:cubicBezTo>
                  <a:cubicBezTo>
                    <a:pt x="128" y="286"/>
                    <a:pt x="128" y="286"/>
                    <a:pt x="128" y="286"/>
                  </a:cubicBezTo>
                  <a:cubicBezTo>
                    <a:pt x="129" y="285"/>
                    <a:pt x="129" y="285"/>
                    <a:pt x="129" y="285"/>
                  </a:cubicBezTo>
                  <a:cubicBezTo>
                    <a:pt x="129" y="285"/>
                    <a:pt x="130" y="286"/>
                    <a:pt x="130" y="285"/>
                  </a:cubicBezTo>
                  <a:cubicBezTo>
                    <a:pt x="130" y="285"/>
                    <a:pt x="130" y="285"/>
                    <a:pt x="130" y="285"/>
                  </a:cubicBezTo>
                  <a:cubicBezTo>
                    <a:pt x="130" y="285"/>
                    <a:pt x="130" y="285"/>
                    <a:pt x="130" y="285"/>
                  </a:cubicBezTo>
                  <a:cubicBezTo>
                    <a:pt x="131" y="285"/>
                    <a:pt x="131" y="285"/>
                    <a:pt x="131" y="285"/>
                  </a:cubicBezTo>
                  <a:cubicBezTo>
                    <a:pt x="131" y="285"/>
                    <a:pt x="131" y="285"/>
                    <a:pt x="131" y="285"/>
                  </a:cubicBezTo>
                  <a:cubicBezTo>
                    <a:pt x="131" y="285"/>
                    <a:pt x="131" y="285"/>
                    <a:pt x="131" y="285"/>
                  </a:cubicBezTo>
                  <a:cubicBezTo>
                    <a:pt x="129" y="286"/>
                    <a:pt x="129" y="286"/>
                    <a:pt x="129" y="286"/>
                  </a:cubicBezTo>
                  <a:cubicBezTo>
                    <a:pt x="129" y="286"/>
                    <a:pt x="129" y="286"/>
                    <a:pt x="129" y="286"/>
                  </a:cubicBezTo>
                  <a:cubicBezTo>
                    <a:pt x="129" y="286"/>
                    <a:pt x="129" y="286"/>
                    <a:pt x="129" y="286"/>
                  </a:cubicBezTo>
                  <a:cubicBezTo>
                    <a:pt x="129" y="286"/>
                    <a:pt x="129" y="286"/>
                    <a:pt x="129" y="286"/>
                  </a:cubicBezTo>
                  <a:cubicBezTo>
                    <a:pt x="130" y="287"/>
                    <a:pt x="130" y="287"/>
                    <a:pt x="130" y="287"/>
                  </a:cubicBezTo>
                  <a:cubicBezTo>
                    <a:pt x="131" y="286"/>
                    <a:pt x="131" y="286"/>
                    <a:pt x="131" y="286"/>
                  </a:cubicBezTo>
                  <a:cubicBezTo>
                    <a:pt x="132" y="286"/>
                    <a:pt x="132" y="286"/>
                    <a:pt x="132" y="286"/>
                  </a:cubicBezTo>
                  <a:cubicBezTo>
                    <a:pt x="132" y="285"/>
                    <a:pt x="132" y="285"/>
                    <a:pt x="132" y="285"/>
                  </a:cubicBezTo>
                  <a:cubicBezTo>
                    <a:pt x="133" y="285"/>
                    <a:pt x="133" y="285"/>
                    <a:pt x="133" y="285"/>
                  </a:cubicBezTo>
                  <a:cubicBezTo>
                    <a:pt x="134" y="285"/>
                    <a:pt x="134" y="285"/>
                    <a:pt x="134" y="285"/>
                  </a:cubicBezTo>
                  <a:cubicBezTo>
                    <a:pt x="134" y="285"/>
                    <a:pt x="134" y="285"/>
                    <a:pt x="134" y="285"/>
                  </a:cubicBezTo>
                  <a:cubicBezTo>
                    <a:pt x="134" y="285"/>
                    <a:pt x="134" y="285"/>
                    <a:pt x="134" y="285"/>
                  </a:cubicBezTo>
                  <a:cubicBezTo>
                    <a:pt x="135" y="285"/>
                    <a:pt x="135" y="285"/>
                    <a:pt x="135" y="285"/>
                  </a:cubicBezTo>
                  <a:cubicBezTo>
                    <a:pt x="134" y="285"/>
                    <a:pt x="134" y="285"/>
                    <a:pt x="134" y="285"/>
                  </a:cubicBezTo>
                  <a:cubicBezTo>
                    <a:pt x="135" y="286"/>
                    <a:pt x="135" y="286"/>
                    <a:pt x="135" y="286"/>
                  </a:cubicBezTo>
                  <a:cubicBezTo>
                    <a:pt x="136" y="286"/>
                    <a:pt x="136" y="286"/>
                    <a:pt x="136" y="286"/>
                  </a:cubicBezTo>
                  <a:cubicBezTo>
                    <a:pt x="137" y="286"/>
                    <a:pt x="137" y="286"/>
                    <a:pt x="137" y="286"/>
                  </a:cubicBezTo>
                  <a:cubicBezTo>
                    <a:pt x="137" y="286"/>
                    <a:pt x="137" y="286"/>
                    <a:pt x="137" y="286"/>
                  </a:cubicBezTo>
                  <a:cubicBezTo>
                    <a:pt x="136" y="287"/>
                    <a:pt x="136" y="287"/>
                    <a:pt x="136" y="287"/>
                  </a:cubicBezTo>
                  <a:cubicBezTo>
                    <a:pt x="135" y="286"/>
                    <a:pt x="135" y="286"/>
                    <a:pt x="135" y="286"/>
                  </a:cubicBezTo>
                  <a:cubicBezTo>
                    <a:pt x="135" y="287"/>
                    <a:pt x="135" y="287"/>
                    <a:pt x="135" y="287"/>
                  </a:cubicBezTo>
                  <a:cubicBezTo>
                    <a:pt x="135" y="287"/>
                    <a:pt x="135" y="287"/>
                    <a:pt x="135" y="287"/>
                  </a:cubicBezTo>
                  <a:cubicBezTo>
                    <a:pt x="136" y="288"/>
                    <a:pt x="136" y="288"/>
                    <a:pt x="136" y="288"/>
                  </a:cubicBezTo>
                  <a:cubicBezTo>
                    <a:pt x="136" y="287"/>
                    <a:pt x="136" y="287"/>
                    <a:pt x="136" y="287"/>
                  </a:cubicBezTo>
                  <a:cubicBezTo>
                    <a:pt x="137" y="287"/>
                    <a:pt x="137" y="287"/>
                    <a:pt x="137" y="287"/>
                  </a:cubicBezTo>
                  <a:cubicBezTo>
                    <a:pt x="137" y="287"/>
                    <a:pt x="137" y="287"/>
                    <a:pt x="137" y="287"/>
                  </a:cubicBezTo>
                  <a:cubicBezTo>
                    <a:pt x="138" y="287"/>
                    <a:pt x="138" y="287"/>
                    <a:pt x="138" y="287"/>
                  </a:cubicBezTo>
                  <a:cubicBezTo>
                    <a:pt x="138" y="287"/>
                    <a:pt x="138" y="287"/>
                    <a:pt x="138" y="287"/>
                  </a:cubicBezTo>
                  <a:cubicBezTo>
                    <a:pt x="139" y="287"/>
                    <a:pt x="139" y="287"/>
                    <a:pt x="139" y="287"/>
                  </a:cubicBezTo>
                  <a:cubicBezTo>
                    <a:pt x="139" y="288"/>
                    <a:pt x="139" y="288"/>
                    <a:pt x="139" y="288"/>
                  </a:cubicBezTo>
                  <a:cubicBezTo>
                    <a:pt x="140" y="288"/>
                    <a:pt x="140" y="288"/>
                    <a:pt x="140" y="288"/>
                  </a:cubicBezTo>
                  <a:cubicBezTo>
                    <a:pt x="141" y="289"/>
                    <a:pt x="141" y="289"/>
                    <a:pt x="141" y="289"/>
                  </a:cubicBezTo>
                  <a:cubicBezTo>
                    <a:pt x="142" y="289"/>
                    <a:pt x="143" y="289"/>
                    <a:pt x="143" y="289"/>
                  </a:cubicBezTo>
                  <a:cubicBezTo>
                    <a:pt x="144" y="289"/>
                    <a:pt x="144" y="289"/>
                    <a:pt x="144" y="289"/>
                  </a:cubicBezTo>
                  <a:cubicBezTo>
                    <a:pt x="144" y="288"/>
                    <a:pt x="145" y="288"/>
                    <a:pt x="145" y="287"/>
                  </a:cubicBezTo>
                  <a:cubicBezTo>
                    <a:pt x="145" y="288"/>
                    <a:pt x="145" y="288"/>
                    <a:pt x="145" y="288"/>
                  </a:cubicBezTo>
                  <a:cubicBezTo>
                    <a:pt x="146" y="288"/>
                    <a:pt x="146" y="287"/>
                    <a:pt x="147" y="287"/>
                  </a:cubicBezTo>
                  <a:cubicBezTo>
                    <a:pt x="147" y="287"/>
                    <a:pt x="147" y="287"/>
                    <a:pt x="147" y="287"/>
                  </a:cubicBezTo>
                  <a:cubicBezTo>
                    <a:pt x="149" y="285"/>
                    <a:pt x="149" y="285"/>
                    <a:pt x="149" y="285"/>
                  </a:cubicBezTo>
                  <a:cubicBezTo>
                    <a:pt x="149" y="285"/>
                    <a:pt x="149" y="285"/>
                    <a:pt x="149" y="285"/>
                  </a:cubicBezTo>
                  <a:cubicBezTo>
                    <a:pt x="148" y="286"/>
                    <a:pt x="148" y="287"/>
                    <a:pt x="147" y="288"/>
                  </a:cubicBezTo>
                  <a:cubicBezTo>
                    <a:pt x="146" y="288"/>
                    <a:pt x="146" y="288"/>
                    <a:pt x="146" y="288"/>
                  </a:cubicBezTo>
                  <a:cubicBezTo>
                    <a:pt x="146" y="289"/>
                    <a:pt x="145" y="290"/>
                    <a:pt x="145" y="290"/>
                  </a:cubicBezTo>
                  <a:cubicBezTo>
                    <a:pt x="145" y="291"/>
                    <a:pt x="145" y="291"/>
                    <a:pt x="145" y="291"/>
                  </a:cubicBezTo>
                  <a:cubicBezTo>
                    <a:pt x="145" y="292"/>
                    <a:pt x="145" y="292"/>
                    <a:pt x="145" y="292"/>
                  </a:cubicBezTo>
                  <a:cubicBezTo>
                    <a:pt x="144" y="291"/>
                    <a:pt x="144" y="291"/>
                    <a:pt x="144" y="291"/>
                  </a:cubicBezTo>
                  <a:cubicBezTo>
                    <a:pt x="144" y="292"/>
                    <a:pt x="143" y="292"/>
                    <a:pt x="142" y="292"/>
                  </a:cubicBezTo>
                  <a:cubicBezTo>
                    <a:pt x="142" y="291"/>
                    <a:pt x="142" y="291"/>
                    <a:pt x="142" y="291"/>
                  </a:cubicBezTo>
                  <a:cubicBezTo>
                    <a:pt x="141" y="291"/>
                    <a:pt x="140" y="291"/>
                    <a:pt x="139" y="291"/>
                  </a:cubicBezTo>
                  <a:cubicBezTo>
                    <a:pt x="138" y="291"/>
                    <a:pt x="137" y="291"/>
                    <a:pt x="135" y="292"/>
                  </a:cubicBezTo>
                  <a:cubicBezTo>
                    <a:pt x="135" y="292"/>
                    <a:pt x="135" y="292"/>
                    <a:pt x="135" y="292"/>
                  </a:cubicBezTo>
                  <a:cubicBezTo>
                    <a:pt x="136" y="293"/>
                    <a:pt x="136" y="293"/>
                    <a:pt x="136" y="293"/>
                  </a:cubicBezTo>
                  <a:cubicBezTo>
                    <a:pt x="135" y="294"/>
                    <a:pt x="135" y="294"/>
                    <a:pt x="135" y="294"/>
                  </a:cubicBezTo>
                  <a:cubicBezTo>
                    <a:pt x="134" y="294"/>
                    <a:pt x="134" y="294"/>
                    <a:pt x="133" y="294"/>
                  </a:cubicBezTo>
                  <a:cubicBezTo>
                    <a:pt x="133" y="294"/>
                    <a:pt x="133" y="295"/>
                    <a:pt x="133" y="296"/>
                  </a:cubicBezTo>
                  <a:cubicBezTo>
                    <a:pt x="132" y="297"/>
                    <a:pt x="132" y="297"/>
                    <a:pt x="131" y="298"/>
                  </a:cubicBezTo>
                  <a:cubicBezTo>
                    <a:pt x="131" y="298"/>
                    <a:pt x="131" y="298"/>
                    <a:pt x="131" y="298"/>
                  </a:cubicBezTo>
                  <a:cubicBezTo>
                    <a:pt x="130" y="298"/>
                    <a:pt x="130" y="298"/>
                    <a:pt x="130" y="298"/>
                  </a:cubicBezTo>
                  <a:cubicBezTo>
                    <a:pt x="130" y="299"/>
                    <a:pt x="130" y="299"/>
                    <a:pt x="130" y="299"/>
                  </a:cubicBezTo>
                  <a:cubicBezTo>
                    <a:pt x="130" y="299"/>
                    <a:pt x="130" y="299"/>
                    <a:pt x="130" y="299"/>
                  </a:cubicBezTo>
                  <a:cubicBezTo>
                    <a:pt x="130" y="299"/>
                    <a:pt x="130" y="299"/>
                    <a:pt x="130" y="299"/>
                  </a:cubicBezTo>
                  <a:cubicBezTo>
                    <a:pt x="130" y="299"/>
                    <a:pt x="130" y="299"/>
                    <a:pt x="130" y="299"/>
                  </a:cubicBezTo>
                  <a:cubicBezTo>
                    <a:pt x="129" y="299"/>
                    <a:pt x="129" y="299"/>
                    <a:pt x="129" y="299"/>
                  </a:cubicBezTo>
                  <a:cubicBezTo>
                    <a:pt x="129" y="300"/>
                    <a:pt x="129" y="300"/>
                    <a:pt x="129" y="300"/>
                  </a:cubicBezTo>
                  <a:cubicBezTo>
                    <a:pt x="128" y="301"/>
                    <a:pt x="128" y="301"/>
                    <a:pt x="128" y="301"/>
                  </a:cubicBezTo>
                  <a:cubicBezTo>
                    <a:pt x="128" y="301"/>
                    <a:pt x="128" y="301"/>
                    <a:pt x="128" y="301"/>
                  </a:cubicBezTo>
                  <a:cubicBezTo>
                    <a:pt x="127" y="302"/>
                    <a:pt x="127" y="302"/>
                    <a:pt x="127" y="302"/>
                  </a:cubicBezTo>
                  <a:cubicBezTo>
                    <a:pt x="126" y="302"/>
                    <a:pt x="126" y="302"/>
                    <a:pt x="126" y="302"/>
                  </a:cubicBezTo>
                  <a:cubicBezTo>
                    <a:pt x="126" y="303"/>
                    <a:pt x="126" y="303"/>
                    <a:pt x="126" y="303"/>
                  </a:cubicBezTo>
                  <a:cubicBezTo>
                    <a:pt x="125" y="303"/>
                    <a:pt x="125" y="303"/>
                    <a:pt x="125" y="303"/>
                  </a:cubicBezTo>
                  <a:cubicBezTo>
                    <a:pt x="124" y="303"/>
                    <a:pt x="124" y="303"/>
                    <a:pt x="124" y="303"/>
                  </a:cubicBezTo>
                  <a:cubicBezTo>
                    <a:pt x="124" y="304"/>
                    <a:pt x="124" y="304"/>
                    <a:pt x="124" y="304"/>
                  </a:cubicBezTo>
                  <a:cubicBezTo>
                    <a:pt x="124" y="305"/>
                    <a:pt x="124" y="305"/>
                    <a:pt x="124" y="305"/>
                  </a:cubicBezTo>
                  <a:cubicBezTo>
                    <a:pt x="125" y="305"/>
                    <a:pt x="125" y="305"/>
                    <a:pt x="125" y="305"/>
                  </a:cubicBezTo>
                  <a:cubicBezTo>
                    <a:pt x="125" y="304"/>
                    <a:pt x="125" y="304"/>
                    <a:pt x="125" y="304"/>
                  </a:cubicBezTo>
                  <a:cubicBezTo>
                    <a:pt x="125" y="304"/>
                    <a:pt x="125" y="304"/>
                    <a:pt x="125" y="304"/>
                  </a:cubicBezTo>
                  <a:cubicBezTo>
                    <a:pt x="127" y="304"/>
                    <a:pt x="127" y="304"/>
                    <a:pt x="127" y="304"/>
                  </a:cubicBezTo>
                  <a:cubicBezTo>
                    <a:pt x="128" y="306"/>
                    <a:pt x="128" y="306"/>
                    <a:pt x="128" y="306"/>
                  </a:cubicBezTo>
                  <a:cubicBezTo>
                    <a:pt x="128" y="305"/>
                    <a:pt x="128" y="305"/>
                    <a:pt x="128" y="305"/>
                  </a:cubicBezTo>
                  <a:cubicBezTo>
                    <a:pt x="128" y="305"/>
                    <a:pt x="128" y="305"/>
                    <a:pt x="128" y="305"/>
                  </a:cubicBezTo>
                  <a:cubicBezTo>
                    <a:pt x="129" y="305"/>
                    <a:pt x="129" y="305"/>
                    <a:pt x="129" y="305"/>
                  </a:cubicBezTo>
                  <a:cubicBezTo>
                    <a:pt x="128" y="304"/>
                    <a:pt x="128" y="304"/>
                    <a:pt x="128" y="304"/>
                  </a:cubicBezTo>
                  <a:cubicBezTo>
                    <a:pt x="129" y="303"/>
                    <a:pt x="129" y="303"/>
                    <a:pt x="129" y="303"/>
                  </a:cubicBezTo>
                  <a:cubicBezTo>
                    <a:pt x="129" y="304"/>
                    <a:pt x="129" y="304"/>
                    <a:pt x="129" y="304"/>
                  </a:cubicBezTo>
                  <a:cubicBezTo>
                    <a:pt x="130" y="303"/>
                    <a:pt x="130" y="303"/>
                    <a:pt x="130" y="303"/>
                  </a:cubicBezTo>
                  <a:cubicBezTo>
                    <a:pt x="130" y="303"/>
                    <a:pt x="130" y="303"/>
                    <a:pt x="130" y="303"/>
                  </a:cubicBezTo>
                  <a:cubicBezTo>
                    <a:pt x="131" y="303"/>
                    <a:pt x="131" y="303"/>
                    <a:pt x="131" y="303"/>
                  </a:cubicBezTo>
                  <a:cubicBezTo>
                    <a:pt x="131" y="302"/>
                    <a:pt x="131" y="302"/>
                    <a:pt x="131" y="302"/>
                  </a:cubicBezTo>
                  <a:cubicBezTo>
                    <a:pt x="132" y="301"/>
                    <a:pt x="132" y="301"/>
                    <a:pt x="132" y="301"/>
                  </a:cubicBezTo>
                  <a:cubicBezTo>
                    <a:pt x="132" y="302"/>
                    <a:pt x="132" y="302"/>
                    <a:pt x="132" y="302"/>
                  </a:cubicBezTo>
                  <a:cubicBezTo>
                    <a:pt x="133" y="302"/>
                    <a:pt x="133" y="302"/>
                    <a:pt x="133" y="302"/>
                  </a:cubicBezTo>
                  <a:cubicBezTo>
                    <a:pt x="134" y="301"/>
                    <a:pt x="134" y="301"/>
                    <a:pt x="134" y="301"/>
                  </a:cubicBezTo>
                  <a:cubicBezTo>
                    <a:pt x="135" y="301"/>
                    <a:pt x="135" y="301"/>
                    <a:pt x="135" y="301"/>
                  </a:cubicBezTo>
                  <a:cubicBezTo>
                    <a:pt x="135" y="302"/>
                    <a:pt x="135" y="302"/>
                    <a:pt x="135" y="302"/>
                  </a:cubicBezTo>
                  <a:cubicBezTo>
                    <a:pt x="136" y="301"/>
                    <a:pt x="136" y="301"/>
                    <a:pt x="136" y="301"/>
                  </a:cubicBezTo>
                  <a:cubicBezTo>
                    <a:pt x="135" y="301"/>
                    <a:pt x="135" y="301"/>
                    <a:pt x="135" y="301"/>
                  </a:cubicBezTo>
                  <a:cubicBezTo>
                    <a:pt x="135" y="301"/>
                    <a:pt x="135" y="301"/>
                    <a:pt x="135" y="301"/>
                  </a:cubicBezTo>
                  <a:cubicBezTo>
                    <a:pt x="135" y="300"/>
                    <a:pt x="135" y="300"/>
                    <a:pt x="135" y="300"/>
                  </a:cubicBezTo>
                  <a:cubicBezTo>
                    <a:pt x="136" y="300"/>
                    <a:pt x="136" y="300"/>
                    <a:pt x="136" y="300"/>
                  </a:cubicBezTo>
                  <a:cubicBezTo>
                    <a:pt x="136" y="301"/>
                    <a:pt x="136" y="301"/>
                    <a:pt x="136" y="301"/>
                  </a:cubicBezTo>
                  <a:cubicBezTo>
                    <a:pt x="136" y="301"/>
                    <a:pt x="136" y="301"/>
                    <a:pt x="136" y="301"/>
                  </a:cubicBezTo>
                  <a:cubicBezTo>
                    <a:pt x="136" y="301"/>
                    <a:pt x="136" y="301"/>
                    <a:pt x="136" y="301"/>
                  </a:cubicBezTo>
                  <a:cubicBezTo>
                    <a:pt x="136" y="302"/>
                    <a:pt x="136" y="302"/>
                    <a:pt x="136" y="302"/>
                  </a:cubicBezTo>
                  <a:cubicBezTo>
                    <a:pt x="137" y="302"/>
                    <a:pt x="137" y="302"/>
                    <a:pt x="137" y="302"/>
                  </a:cubicBezTo>
                  <a:cubicBezTo>
                    <a:pt x="137" y="302"/>
                    <a:pt x="137" y="302"/>
                    <a:pt x="137" y="302"/>
                  </a:cubicBezTo>
                  <a:cubicBezTo>
                    <a:pt x="139" y="303"/>
                    <a:pt x="139" y="303"/>
                    <a:pt x="139" y="303"/>
                  </a:cubicBezTo>
                  <a:cubicBezTo>
                    <a:pt x="140" y="303"/>
                    <a:pt x="140" y="303"/>
                    <a:pt x="140" y="303"/>
                  </a:cubicBezTo>
                  <a:cubicBezTo>
                    <a:pt x="140" y="302"/>
                    <a:pt x="140" y="302"/>
                    <a:pt x="140" y="302"/>
                  </a:cubicBezTo>
                  <a:cubicBezTo>
                    <a:pt x="141" y="301"/>
                    <a:pt x="141" y="301"/>
                    <a:pt x="141" y="301"/>
                  </a:cubicBezTo>
                  <a:cubicBezTo>
                    <a:pt x="141" y="301"/>
                    <a:pt x="141" y="301"/>
                    <a:pt x="141" y="301"/>
                  </a:cubicBezTo>
                  <a:cubicBezTo>
                    <a:pt x="141" y="300"/>
                    <a:pt x="141" y="300"/>
                    <a:pt x="141" y="300"/>
                  </a:cubicBezTo>
                  <a:cubicBezTo>
                    <a:pt x="141" y="300"/>
                    <a:pt x="141" y="300"/>
                    <a:pt x="141" y="300"/>
                  </a:cubicBezTo>
                  <a:cubicBezTo>
                    <a:pt x="141" y="299"/>
                    <a:pt x="141" y="299"/>
                    <a:pt x="141" y="299"/>
                  </a:cubicBezTo>
                  <a:cubicBezTo>
                    <a:pt x="141" y="298"/>
                    <a:pt x="141" y="298"/>
                    <a:pt x="141" y="298"/>
                  </a:cubicBezTo>
                  <a:cubicBezTo>
                    <a:pt x="141" y="298"/>
                    <a:pt x="141" y="298"/>
                    <a:pt x="141" y="298"/>
                  </a:cubicBezTo>
                  <a:cubicBezTo>
                    <a:pt x="142" y="298"/>
                    <a:pt x="142" y="298"/>
                    <a:pt x="142" y="298"/>
                  </a:cubicBezTo>
                  <a:cubicBezTo>
                    <a:pt x="143" y="298"/>
                    <a:pt x="143" y="298"/>
                    <a:pt x="143" y="298"/>
                  </a:cubicBezTo>
                  <a:cubicBezTo>
                    <a:pt x="143" y="298"/>
                    <a:pt x="143" y="298"/>
                    <a:pt x="143" y="298"/>
                  </a:cubicBezTo>
                  <a:cubicBezTo>
                    <a:pt x="144" y="298"/>
                    <a:pt x="144" y="298"/>
                    <a:pt x="144" y="298"/>
                  </a:cubicBezTo>
                  <a:cubicBezTo>
                    <a:pt x="144" y="297"/>
                    <a:pt x="144" y="297"/>
                    <a:pt x="144" y="297"/>
                  </a:cubicBezTo>
                  <a:cubicBezTo>
                    <a:pt x="145" y="297"/>
                    <a:pt x="145" y="297"/>
                    <a:pt x="145" y="297"/>
                  </a:cubicBezTo>
                  <a:cubicBezTo>
                    <a:pt x="146" y="297"/>
                    <a:pt x="146" y="297"/>
                    <a:pt x="146" y="297"/>
                  </a:cubicBezTo>
                  <a:cubicBezTo>
                    <a:pt x="147" y="297"/>
                    <a:pt x="148" y="298"/>
                    <a:pt x="149" y="299"/>
                  </a:cubicBezTo>
                  <a:cubicBezTo>
                    <a:pt x="149" y="299"/>
                    <a:pt x="149" y="299"/>
                    <a:pt x="149" y="299"/>
                  </a:cubicBezTo>
                  <a:cubicBezTo>
                    <a:pt x="149" y="299"/>
                    <a:pt x="149" y="299"/>
                    <a:pt x="149" y="299"/>
                  </a:cubicBezTo>
                  <a:cubicBezTo>
                    <a:pt x="149" y="299"/>
                    <a:pt x="149" y="299"/>
                    <a:pt x="149" y="299"/>
                  </a:cubicBezTo>
                  <a:cubicBezTo>
                    <a:pt x="149" y="298"/>
                    <a:pt x="149" y="298"/>
                    <a:pt x="149" y="298"/>
                  </a:cubicBezTo>
                  <a:cubicBezTo>
                    <a:pt x="150" y="298"/>
                    <a:pt x="151" y="298"/>
                    <a:pt x="152" y="299"/>
                  </a:cubicBezTo>
                  <a:cubicBezTo>
                    <a:pt x="153" y="299"/>
                    <a:pt x="153" y="299"/>
                    <a:pt x="153" y="299"/>
                  </a:cubicBezTo>
                  <a:cubicBezTo>
                    <a:pt x="153" y="298"/>
                    <a:pt x="153" y="298"/>
                    <a:pt x="153" y="298"/>
                  </a:cubicBezTo>
                  <a:cubicBezTo>
                    <a:pt x="153" y="298"/>
                    <a:pt x="153" y="298"/>
                    <a:pt x="153" y="298"/>
                  </a:cubicBezTo>
                  <a:cubicBezTo>
                    <a:pt x="152" y="297"/>
                    <a:pt x="152" y="297"/>
                    <a:pt x="152" y="297"/>
                  </a:cubicBezTo>
                  <a:cubicBezTo>
                    <a:pt x="153" y="297"/>
                    <a:pt x="153" y="297"/>
                    <a:pt x="153" y="297"/>
                  </a:cubicBezTo>
                  <a:cubicBezTo>
                    <a:pt x="153" y="297"/>
                    <a:pt x="153" y="297"/>
                    <a:pt x="153" y="297"/>
                  </a:cubicBezTo>
                  <a:cubicBezTo>
                    <a:pt x="154" y="297"/>
                    <a:pt x="154" y="297"/>
                    <a:pt x="154" y="297"/>
                  </a:cubicBezTo>
                  <a:cubicBezTo>
                    <a:pt x="154" y="297"/>
                    <a:pt x="154" y="297"/>
                    <a:pt x="154" y="297"/>
                  </a:cubicBezTo>
                  <a:cubicBezTo>
                    <a:pt x="155" y="297"/>
                    <a:pt x="155" y="297"/>
                    <a:pt x="155" y="297"/>
                  </a:cubicBezTo>
                  <a:cubicBezTo>
                    <a:pt x="156" y="297"/>
                    <a:pt x="156" y="297"/>
                    <a:pt x="156" y="297"/>
                  </a:cubicBezTo>
                  <a:cubicBezTo>
                    <a:pt x="156" y="297"/>
                    <a:pt x="156" y="297"/>
                    <a:pt x="156" y="297"/>
                  </a:cubicBezTo>
                  <a:cubicBezTo>
                    <a:pt x="157" y="296"/>
                    <a:pt x="157" y="296"/>
                    <a:pt x="158" y="296"/>
                  </a:cubicBezTo>
                  <a:cubicBezTo>
                    <a:pt x="158" y="296"/>
                    <a:pt x="158" y="296"/>
                    <a:pt x="158" y="296"/>
                  </a:cubicBezTo>
                  <a:cubicBezTo>
                    <a:pt x="157" y="295"/>
                    <a:pt x="157" y="295"/>
                    <a:pt x="157" y="295"/>
                  </a:cubicBezTo>
                  <a:cubicBezTo>
                    <a:pt x="158" y="295"/>
                    <a:pt x="158" y="296"/>
                    <a:pt x="159" y="296"/>
                  </a:cubicBezTo>
                  <a:cubicBezTo>
                    <a:pt x="159" y="296"/>
                    <a:pt x="159" y="296"/>
                    <a:pt x="159" y="296"/>
                  </a:cubicBezTo>
                  <a:cubicBezTo>
                    <a:pt x="159" y="296"/>
                    <a:pt x="159" y="296"/>
                    <a:pt x="159" y="296"/>
                  </a:cubicBezTo>
                  <a:cubicBezTo>
                    <a:pt x="160" y="296"/>
                    <a:pt x="160" y="296"/>
                    <a:pt x="160" y="296"/>
                  </a:cubicBezTo>
                  <a:cubicBezTo>
                    <a:pt x="160" y="296"/>
                    <a:pt x="160" y="296"/>
                    <a:pt x="160" y="296"/>
                  </a:cubicBezTo>
                  <a:cubicBezTo>
                    <a:pt x="160" y="296"/>
                    <a:pt x="160" y="296"/>
                    <a:pt x="160" y="296"/>
                  </a:cubicBezTo>
                  <a:cubicBezTo>
                    <a:pt x="160" y="296"/>
                    <a:pt x="160" y="296"/>
                    <a:pt x="160" y="296"/>
                  </a:cubicBezTo>
                  <a:cubicBezTo>
                    <a:pt x="161" y="296"/>
                    <a:pt x="161" y="296"/>
                    <a:pt x="161" y="296"/>
                  </a:cubicBezTo>
                  <a:cubicBezTo>
                    <a:pt x="161" y="296"/>
                    <a:pt x="161" y="296"/>
                    <a:pt x="161" y="296"/>
                  </a:cubicBezTo>
                  <a:cubicBezTo>
                    <a:pt x="161" y="296"/>
                    <a:pt x="161" y="296"/>
                    <a:pt x="161" y="296"/>
                  </a:cubicBezTo>
                  <a:cubicBezTo>
                    <a:pt x="162" y="297"/>
                    <a:pt x="162" y="297"/>
                    <a:pt x="162" y="297"/>
                  </a:cubicBezTo>
                  <a:cubicBezTo>
                    <a:pt x="163" y="296"/>
                    <a:pt x="164" y="296"/>
                    <a:pt x="166" y="295"/>
                  </a:cubicBezTo>
                  <a:cubicBezTo>
                    <a:pt x="167" y="296"/>
                    <a:pt x="169" y="296"/>
                    <a:pt x="170" y="296"/>
                  </a:cubicBezTo>
                  <a:cubicBezTo>
                    <a:pt x="171" y="295"/>
                    <a:pt x="171" y="295"/>
                    <a:pt x="171" y="295"/>
                  </a:cubicBezTo>
                  <a:cubicBezTo>
                    <a:pt x="173" y="295"/>
                    <a:pt x="173" y="295"/>
                    <a:pt x="173" y="295"/>
                  </a:cubicBezTo>
                  <a:cubicBezTo>
                    <a:pt x="174" y="294"/>
                    <a:pt x="174" y="294"/>
                    <a:pt x="174" y="294"/>
                  </a:cubicBezTo>
                  <a:cubicBezTo>
                    <a:pt x="174" y="294"/>
                    <a:pt x="174" y="294"/>
                    <a:pt x="174" y="294"/>
                  </a:cubicBezTo>
                  <a:cubicBezTo>
                    <a:pt x="175" y="294"/>
                    <a:pt x="175" y="294"/>
                    <a:pt x="175" y="294"/>
                  </a:cubicBezTo>
                  <a:cubicBezTo>
                    <a:pt x="176" y="294"/>
                    <a:pt x="176" y="294"/>
                    <a:pt x="176" y="294"/>
                  </a:cubicBezTo>
                  <a:cubicBezTo>
                    <a:pt x="175" y="293"/>
                    <a:pt x="175" y="293"/>
                    <a:pt x="175" y="293"/>
                  </a:cubicBezTo>
                  <a:cubicBezTo>
                    <a:pt x="176" y="293"/>
                    <a:pt x="176" y="293"/>
                    <a:pt x="176" y="293"/>
                  </a:cubicBezTo>
                  <a:cubicBezTo>
                    <a:pt x="176" y="292"/>
                    <a:pt x="176" y="292"/>
                    <a:pt x="176" y="292"/>
                  </a:cubicBezTo>
                  <a:cubicBezTo>
                    <a:pt x="177" y="292"/>
                    <a:pt x="177" y="292"/>
                    <a:pt x="177" y="292"/>
                  </a:cubicBezTo>
                  <a:cubicBezTo>
                    <a:pt x="178" y="291"/>
                    <a:pt x="178" y="291"/>
                    <a:pt x="178" y="291"/>
                  </a:cubicBezTo>
                  <a:cubicBezTo>
                    <a:pt x="179" y="290"/>
                    <a:pt x="179" y="290"/>
                    <a:pt x="179" y="290"/>
                  </a:cubicBezTo>
                  <a:cubicBezTo>
                    <a:pt x="178" y="289"/>
                    <a:pt x="178" y="289"/>
                    <a:pt x="178" y="289"/>
                  </a:cubicBezTo>
                  <a:cubicBezTo>
                    <a:pt x="179" y="288"/>
                    <a:pt x="179" y="288"/>
                    <a:pt x="179" y="288"/>
                  </a:cubicBezTo>
                  <a:cubicBezTo>
                    <a:pt x="179" y="288"/>
                    <a:pt x="179" y="288"/>
                    <a:pt x="179" y="288"/>
                  </a:cubicBezTo>
                  <a:cubicBezTo>
                    <a:pt x="177" y="288"/>
                    <a:pt x="176" y="289"/>
                    <a:pt x="175" y="289"/>
                  </a:cubicBezTo>
                  <a:cubicBezTo>
                    <a:pt x="174" y="289"/>
                    <a:pt x="174" y="289"/>
                    <a:pt x="174" y="289"/>
                  </a:cubicBezTo>
                  <a:cubicBezTo>
                    <a:pt x="173" y="288"/>
                    <a:pt x="173" y="288"/>
                    <a:pt x="173" y="288"/>
                  </a:cubicBezTo>
                  <a:cubicBezTo>
                    <a:pt x="173" y="289"/>
                    <a:pt x="173" y="289"/>
                    <a:pt x="173" y="289"/>
                  </a:cubicBezTo>
                  <a:cubicBezTo>
                    <a:pt x="172" y="289"/>
                    <a:pt x="172" y="289"/>
                    <a:pt x="172" y="289"/>
                  </a:cubicBezTo>
                  <a:cubicBezTo>
                    <a:pt x="172" y="288"/>
                    <a:pt x="172" y="288"/>
                    <a:pt x="172" y="288"/>
                  </a:cubicBezTo>
                  <a:cubicBezTo>
                    <a:pt x="173" y="288"/>
                    <a:pt x="173" y="288"/>
                    <a:pt x="173" y="288"/>
                  </a:cubicBezTo>
                  <a:cubicBezTo>
                    <a:pt x="173" y="288"/>
                    <a:pt x="173" y="288"/>
                    <a:pt x="173" y="288"/>
                  </a:cubicBezTo>
                  <a:cubicBezTo>
                    <a:pt x="173" y="288"/>
                    <a:pt x="173" y="288"/>
                    <a:pt x="173" y="288"/>
                  </a:cubicBezTo>
                  <a:cubicBezTo>
                    <a:pt x="172" y="288"/>
                    <a:pt x="172" y="288"/>
                    <a:pt x="172" y="288"/>
                  </a:cubicBezTo>
                  <a:cubicBezTo>
                    <a:pt x="171" y="288"/>
                    <a:pt x="171" y="288"/>
                    <a:pt x="171" y="288"/>
                  </a:cubicBezTo>
                  <a:cubicBezTo>
                    <a:pt x="171" y="287"/>
                    <a:pt x="171" y="287"/>
                    <a:pt x="171" y="287"/>
                  </a:cubicBezTo>
                  <a:cubicBezTo>
                    <a:pt x="173" y="287"/>
                    <a:pt x="173" y="287"/>
                    <a:pt x="173" y="287"/>
                  </a:cubicBezTo>
                  <a:cubicBezTo>
                    <a:pt x="174" y="287"/>
                    <a:pt x="174" y="287"/>
                    <a:pt x="174" y="287"/>
                  </a:cubicBezTo>
                  <a:cubicBezTo>
                    <a:pt x="174" y="287"/>
                    <a:pt x="174" y="287"/>
                    <a:pt x="174" y="287"/>
                  </a:cubicBezTo>
                  <a:cubicBezTo>
                    <a:pt x="175" y="286"/>
                    <a:pt x="175" y="286"/>
                    <a:pt x="175" y="286"/>
                  </a:cubicBezTo>
                  <a:cubicBezTo>
                    <a:pt x="175" y="284"/>
                    <a:pt x="175" y="284"/>
                    <a:pt x="175" y="284"/>
                  </a:cubicBezTo>
                  <a:cubicBezTo>
                    <a:pt x="174" y="285"/>
                    <a:pt x="174" y="285"/>
                    <a:pt x="173" y="285"/>
                  </a:cubicBezTo>
                  <a:cubicBezTo>
                    <a:pt x="173" y="285"/>
                    <a:pt x="173" y="285"/>
                    <a:pt x="173" y="285"/>
                  </a:cubicBezTo>
                  <a:cubicBezTo>
                    <a:pt x="174" y="284"/>
                    <a:pt x="174" y="284"/>
                    <a:pt x="174" y="284"/>
                  </a:cubicBezTo>
                  <a:cubicBezTo>
                    <a:pt x="174" y="284"/>
                    <a:pt x="174" y="284"/>
                    <a:pt x="174" y="284"/>
                  </a:cubicBezTo>
                  <a:cubicBezTo>
                    <a:pt x="175" y="284"/>
                    <a:pt x="175" y="284"/>
                    <a:pt x="175" y="284"/>
                  </a:cubicBezTo>
                  <a:cubicBezTo>
                    <a:pt x="175" y="284"/>
                    <a:pt x="175" y="284"/>
                    <a:pt x="175" y="284"/>
                  </a:cubicBezTo>
                  <a:cubicBezTo>
                    <a:pt x="176" y="284"/>
                    <a:pt x="176" y="284"/>
                    <a:pt x="176" y="284"/>
                  </a:cubicBezTo>
                  <a:cubicBezTo>
                    <a:pt x="177" y="283"/>
                    <a:pt x="177" y="283"/>
                    <a:pt x="177" y="283"/>
                  </a:cubicBezTo>
                  <a:cubicBezTo>
                    <a:pt x="177" y="283"/>
                    <a:pt x="177" y="283"/>
                    <a:pt x="177" y="283"/>
                  </a:cubicBezTo>
                  <a:cubicBezTo>
                    <a:pt x="177" y="282"/>
                    <a:pt x="177" y="282"/>
                    <a:pt x="177" y="282"/>
                  </a:cubicBezTo>
                  <a:cubicBezTo>
                    <a:pt x="177" y="282"/>
                    <a:pt x="176" y="282"/>
                    <a:pt x="176" y="282"/>
                  </a:cubicBezTo>
                  <a:cubicBezTo>
                    <a:pt x="176" y="282"/>
                    <a:pt x="176" y="282"/>
                    <a:pt x="176" y="282"/>
                  </a:cubicBezTo>
                  <a:cubicBezTo>
                    <a:pt x="177" y="282"/>
                    <a:pt x="177" y="282"/>
                    <a:pt x="177" y="282"/>
                  </a:cubicBezTo>
                  <a:cubicBezTo>
                    <a:pt x="176" y="281"/>
                    <a:pt x="176" y="281"/>
                    <a:pt x="176" y="281"/>
                  </a:cubicBezTo>
                  <a:cubicBezTo>
                    <a:pt x="177" y="281"/>
                    <a:pt x="177" y="282"/>
                    <a:pt x="178" y="282"/>
                  </a:cubicBezTo>
                  <a:cubicBezTo>
                    <a:pt x="178" y="282"/>
                    <a:pt x="178" y="281"/>
                    <a:pt x="179" y="281"/>
                  </a:cubicBezTo>
                  <a:cubicBezTo>
                    <a:pt x="179" y="280"/>
                    <a:pt x="179" y="280"/>
                    <a:pt x="179" y="280"/>
                  </a:cubicBezTo>
                  <a:cubicBezTo>
                    <a:pt x="180" y="280"/>
                    <a:pt x="180" y="279"/>
                    <a:pt x="180" y="278"/>
                  </a:cubicBezTo>
                  <a:cubicBezTo>
                    <a:pt x="180" y="277"/>
                    <a:pt x="180" y="276"/>
                    <a:pt x="180" y="276"/>
                  </a:cubicBezTo>
                  <a:cubicBezTo>
                    <a:pt x="180" y="272"/>
                    <a:pt x="177" y="270"/>
                    <a:pt x="174" y="270"/>
                  </a:cubicBezTo>
                  <a:cubicBezTo>
                    <a:pt x="174" y="271"/>
                    <a:pt x="174" y="271"/>
                    <a:pt x="174" y="271"/>
                  </a:cubicBezTo>
                  <a:cubicBezTo>
                    <a:pt x="173" y="270"/>
                    <a:pt x="172" y="270"/>
                    <a:pt x="171" y="270"/>
                  </a:cubicBezTo>
                  <a:cubicBezTo>
                    <a:pt x="171" y="271"/>
                    <a:pt x="171" y="271"/>
                    <a:pt x="171" y="271"/>
                  </a:cubicBezTo>
                  <a:cubicBezTo>
                    <a:pt x="170" y="271"/>
                    <a:pt x="170" y="272"/>
                    <a:pt x="170" y="273"/>
                  </a:cubicBezTo>
                  <a:cubicBezTo>
                    <a:pt x="169" y="273"/>
                    <a:pt x="169" y="273"/>
                    <a:pt x="169" y="273"/>
                  </a:cubicBezTo>
                  <a:cubicBezTo>
                    <a:pt x="168" y="272"/>
                    <a:pt x="168" y="272"/>
                    <a:pt x="168" y="272"/>
                  </a:cubicBezTo>
                  <a:cubicBezTo>
                    <a:pt x="168" y="271"/>
                    <a:pt x="168" y="271"/>
                    <a:pt x="168" y="271"/>
                  </a:cubicBezTo>
                  <a:cubicBezTo>
                    <a:pt x="167" y="272"/>
                    <a:pt x="167" y="272"/>
                    <a:pt x="167" y="272"/>
                  </a:cubicBezTo>
                  <a:cubicBezTo>
                    <a:pt x="168" y="271"/>
                    <a:pt x="168" y="270"/>
                    <a:pt x="169" y="269"/>
                  </a:cubicBezTo>
                  <a:cubicBezTo>
                    <a:pt x="170" y="268"/>
                    <a:pt x="169" y="266"/>
                    <a:pt x="168" y="265"/>
                  </a:cubicBezTo>
                  <a:cubicBezTo>
                    <a:pt x="167" y="265"/>
                    <a:pt x="167" y="265"/>
                    <a:pt x="167" y="265"/>
                  </a:cubicBezTo>
                  <a:cubicBezTo>
                    <a:pt x="167" y="264"/>
                    <a:pt x="166" y="263"/>
                    <a:pt x="165" y="263"/>
                  </a:cubicBezTo>
                  <a:cubicBezTo>
                    <a:pt x="165" y="262"/>
                    <a:pt x="165" y="262"/>
                    <a:pt x="165" y="262"/>
                  </a:cubicBezTo>
                  <a:cubicBezTo>
                    <a:pt x="164" y="262"/>
                    <a:pt x="164" y="262"/>
                    <a:pt x="164" y="262"/>
                  </a:cubicBezTo>
                  <a:cubicBezTo>
                    <a:pt x="163" y="262"/>
                    <a:pt x="163" y="262"/>
                    <a:pt x="163" y="262"/>
                  </a:cubicBezTo>
                  <a:cubicBezTo>
                    <a:pt x="163" y="263"/>
                    <a:pt x="163" y="263"/>
                    <a:pt x="163" y="263"/>
                  </a:cubicBezTo>
                  <a:cubicBezTo>
                    <a:pt x="162" y="262"/>
                    <a:pt x="162" y="262"/>
                    <a:pt x="162" y="262"/>
                  </a:cubicBezTo>
                  <a:cubicBezTo>
                    <a:pt x="162" y="262"/>
                    <a:pt x="162" y="262"/>
                    <a:pt x="162" y="262"/>
                  </a:cubicBezTo>
                  <a:cubicBezTo>
                    <a:pt x="161" y="262"/>
                    <a:pt x="161" y="262"/>
                    <a:pt x="161" y="262"/>
                  </a:cubicBezTo>
                  <a:cubicBezTo>
                    <a:pt x="162" y="262"/>
                    <a:pt x="162" y="262"/>
                    <a:pt x="162" y="262"/>
                  </a:cubicBezTo>
                  <a:cubicBezTo>
                    <a:pt x="163" y="262"/>
                    <a:pt x="163" y="262"/>
                    <a:pt x="163" y="262"/>
                  </a:cubicBezTo>
                  <a:cubicBezTo>
                    <a:pt x="163" y="262"/>
                    <a:pt x="164" y="262"/>
                    <a:pt x="164" y="262"/>
                  </a:cubicBezTo>
                  <a:cubicBezTo>
                    <a:pt x="165" y="262"/>
                    <a:pt x="165" y="262"/>
                    <a:pt x="165" y="262"/>
                  </a:cubicBezTo>
                  <a:cubicBezTo>
                    <a:pt x="166" y="263"/>
                    <a:pt x="166" y="263"/>
                    <a:pt x="166" y="263"/>
                  </a:cubicBezTo>
                  <a:cubicBezTo>
                    <a:pt x="166" y="263"/>
                    <a:pt x="166" y="263"/>
                    <a:pt x="166" y="263"/>
                  </a:cubicBezTo>
                  <a:cubicBezTo>
                    <a:pt x="167" y="263"/>
                    <a:pt x="167" y="263"/>
                    <a:pt x="167" y="263"/>
                  </a:cubicBezTo>
                  <a:cubicBezTo>
                    <a:pt x="168" y="263"/>
                    <a:pt x="168" y="263"/>
                    <a:pt x="168" y="263"/>
                  </a:cubicBezTo>
                  <a:cubicBezTo>
                    <a:pt x="167" y="262"/>
                    <a:pt x="166" y="260"/>
                    <a:pt x="165" y="258"/>
                  </a:cubicBezTo>
                  <a:cubicBezTo>
                    <a:pt x="165" y="258"/>
                    <a:pt x="165" y="258"/>
                    <a:pt x="165" y="258"/>
                  </a:cubicBezTo>
                  <a:cubicBezTo>
                    <a:pt x="166" y="257"/>
                    <a:pt x="166" y="257"/>
                    <a:pt x="166" y="257"/>
                  </a:cubicBezTo>
                  <a:cubicBezTo>
                    <a:pt x="165" y="257"/>
                    <a:pt x="165" y="257"/>
                    <a:pt x="165" y="257"/>
                  </a:cubicBezTo>
                  <a:cubicBezTo>
                    <a:pt x="164" y="256"/>
                    <a:pt x="164" y="256"/>
                    <a:pt x="164" y="256"/>
                  </a:cubicBezTo>
                  <a:cubicBezTo>
                    <a:pt x="163" y="256"/>
                    <a:pt x="163" y="256"/>
                    <a:pt x="163" y="256"/>
                  </a:cubicBezTo>
                  <a:cubicBezTo>
                    <a:pt x="163" y="254"/>
                    <a:pt x="163" y="254"/>
                    <a:pt x="163" y="254"/>
                  </a:cubicBezTo>
                  <a:cubicBezTo>
                    <a:pt x="163" y="254"/>
                    <a:pt x="163" y="254"/>
                    <a:pt x="163" y="254"/>
                  </a:cubicBezTo>
                  <a:cubicBezTo>
                    <a:pt x="162" y="253"/>
                    <a:pt x="162" y="253"/>
                    <a:pt x="162" y="253"/>
                  </a:cubicBezTo>
                  <a:cubicBezTo>
                    <a:pt x="161" y="252"/>
                    <a:pt x="159" y="252"/>
                    <a:pt x="158" y="252"/>
                  </a:cubicBezTo>
                  <a:cubicBezTo>
                    <a:pt x="158" y="251"/>
                    <a:pt x="158" y="251"/>
                    <a:pt x="158" y="251"/>
                  </a:cubicBezTo>
                  <a:cubicBezTo>
                    <a:pt x="157" y="250"/>
                    <a:pt x="156" y="249"/>
                    <a:pt x="156" y="248"/>
                  </a:cubicBezTo>
                  <a:cubicBezTo>
                    <a:pt x="156" y="247"/>
                    <a:pt x="156" y="247"/>
                    <a:pt x="156" y="247"/>
                  </a:cubicBezTo>
                  <a:cubicBezTo>
                    <a:pt x="155" y="247"/>
                    <a:pt x="155" y="246"/>
                    <a:pt x="155" y="245"/>
                  </a:cubicBezTo>
                  <a:cubicBezTo>
                    <a:pt x="155" y="244"/>
                    <a:pt x="155" y="244"/>
                    <a:pt x="155" y="244"/>
                  </a:cubicBezTo>
                  <a:cubicBezTo>
                    <a:pt x="155" y="244"/>
                    <a:pt x="155" y="244"/>
                    <a:pt x="155" y="244"/>
                  </a:cubicBezTo>
                  <a:cubicBezTo>
                    <a:pt x="155" y="243"/>
                    <a:pt x="155" y="243"/>
                    <a:pt x="155" y="243"/>
                  </a:cubicBezTo>
                  <a:cubicBezTo>
                    <a:pt x="155" y="242"/>
                    <a:pt x="155" y="241"/>
                    <a:pt x="154" y="241"/>
                  </a:cubicBezTo>
                  <a:cubicBezTo>
                    <a:pt x="154" y="240"/>
                    <a:pt x="154" y="240"/>
                    <a:pt x="154" y="240"/>
                  </a:cubicBezTo>
                  <a:cubicBezTo>
                    <a:pt x="153" y="240"/>
                    <a:pt x="153" y="240"/>
                    <a:pt x="153" y="240"/>
                  </a:cubicBezTo>
                  <a:cubicBezTo>
                    <a:pt x="153" y="240"/>
                    <a:pt x="153" y="240"/>
                    <a:pt x="153" y="240"/>
                  </a:cubicBezTo>
                  <a:cubicBezTo>
                    <a:pt x="153" y="240"/>
                    <a:pt x="153" y="240"/>
                    <a:pt x="153" y="240"/>
                  </a:cubicBezTo>
                  <a:cubicBezTo>
                    <a:pt x="153" y="239"/>
                    <a:pt x="152" y="239"/>
                    <a:pt x="152" y="238"/>
                  </a:cubicBezTo>
                  <a:cubicBezTo>
                    <a:pt x="151" y="238"/>
                    <a:pt x="151" y="237"/>
                    <a:pt x="151" y="237"/>
                  </a:cubicBezTo>
                  <a:cubicBezTo>
                    <a:pt x="150" y="237"/>
                    <a:pt x="150" y="237"/>
                    <a:pt x="150" y="237"/>
                  </a:cubicBezTo>
                  <a:cubicBezTo>
                    <a:pt x="148" y="236"/>
                    <a:pt x="148" y="236"/>
                    <a:pt x="148" y="236"/>
                  </a:cubicBezTo>
                  <a:cubicBezTo>
                    <a:pt x="148" y="236"/>
                    <a:pt x="148" y="236"/>
                    <a:pt x="148" y="236"/>
                  </a:cubicBezTo>
                  <a:cubicBezTo>
                    <a:pt x="148" y="236"/>
                    <a:pt x="148" y="236"/>
                    <a:pt x="148" y="236"/>
                  </a:cubicBezTo>
                  <a:cubicBezTo>
                    <a:pt x="147" y="235"/>
                    <a:pt x="147" y="235"/>
                    <a:pt x="147" y="235"/>
                  </a:cubicBezTo>
                  <a:cubicBezTo>
                    <a:pt x="146" y="235"/>
                    <a:pt x="146" y="235"/>
                    <a:pt x="146" y="235"/>
                  </a:cubicBezTo>
                  <a:cubicBezTo>
                    <a:pt x="146" y="235"/>
                    <a:pt x="145" y="236"/>
                    <a:pt x="145" y="236"/>
                  </a:cubicBezTo>
                  <a:cubicBezTo>
                    <a:pt x="144" y="236"/>
                    <a:pt x="144" y="236"/>
                    <a:pt x="144" y="236"/>
                  </a:cubicBezTo>
                  <a:cubicBezTo>
                    <a:pt x="144" y="236"/>
                    <a:pt x="144" y="236"/>
                    <a:pt x="144" y="236"/>
                  </a:cubicBezTo>
                  <a:cubicBezTo>
                    <a:pt x="143" y="236"/>
                    <a:pt x="142" y="236"/>
                    <a:pt x="141" y="236"/>
                  </a:cubicBezTo>
                  <a:cubicBezTo>
                    <a:pt x="140" y="236"/>
                    <a:pt x="140" y="236"/>
                    <a:pt x="140" y="236"/>
                  </a:cubicBezTo>
                  <a:cubicBezTo>
                    <a:pt x="140" y="235"/>
                    <a:pt x="140" y="235"/>
                    <a:pt x="140" y="235"/>
                  </a:cubicBezTo>
                  <a:cubicBezTo>
                    <a:pt x="140" y="235"/>
                    <a:pt x="140" y="235"/>
                    <a:pt x="140" y="235"/>
                  </a:cubicBezTo>
                  <a:cubicBezTo>
                    <a:pt x="140" y="235"/>
                    <a:pt x="140" y="235"/>
                    <a:pt x="140" y="235"/>
                  </a:cubicBezTo>
                  <a:cubicBezTo>
                    <a:pt x="141" y="235"/>
                    <a:pt x="142" y="235"/>
                    <a:pt x="142" y="236"/>
                  </a:cubicBezTo>
                  <a:cubicBezTo>
                    <a:pt x="143" y="235"/>
                    <a:pt x="143" y="235"/>
                    <a:pt x="143" y="235"/>
                  </a:cubicBezTo>
                  <a:cubicBezTo>
                    <a:pt x="144" y="235"/>
                    <a:pt x="144" y="235"/>
                    <a:pt x="144" y="235"/>
                  </a:cubicBezTo>
                  <a:cubicBezTo>
                    <a:pt x="144" y="234"/>
                    <a:pt x="144" y="234"/>
                    <a:pt x="144" y="234"/>
                  </a:cubicBezTo>
                  <a:cubicBezTo>
                    <a:pt x="144" y="234"/>
                    <a:pt x="144" y="234"/>
                    <a:pt x="144" y="234"/>
                  </a:cubicBezTo>
                  <a:cubicBezTo>
                    <a:pt x="145" y="233"/>
                    <a:pt x="145" y="233"/>
                    <a:pt x="145" y="233"/>
                  </a:cubicBezTo>
                  <a:cubicBezTo>
                    <a:pt x="146" y="233"/>
                    <a:pt x="146" y="233"/>
                    <a:pt x="146" y="234"/>
                  </a:cubicBezTo>
                  <a:cubicBezTo>
                    <a:pt x="147" y="233"/>
                    <a:pt x="147" y="233"/>
                    <a:pt x="147" y="233"/>
                  </a:cubicBezTo>
                  <a:cubicBezTo>
                    <a:pt x="148" y="233"/>
                    <a:pt x="148" y="233"/>
                    <a:pt x="148" y="233"/>
                  </a:cubicBezTo>
                  <a:cubicBezTo>
                    <a:pt x="147" y="232"/>
                    <a:pt x="147" y="232"/>
                    <a:pt x="147" y="232"/>
                  </a:cubicBezTo>
                  <a:cubicBezTo>
                    <a:pt x="146" y="232"/>
                    <a:pt x="146" y="232"/>
                    <a:pt x="146" y="232"/>
                  </a:cubicBezTo>
                  <a:cubicBezTo>
                    <a:pt x="146" y="232"/>
                    <a:pt x="146" y="232"/>
                    <a:pt x="146" y="232"/>
                  </a:cubicBezTo>
                  <a:cubicBezTo>
                    <a:pt x="146" y="231"/>
                    <a:pt x="146" y="231"/>
                    <a:pt x="146" y="231"/>
                  </a:cubicBezTo>
                  <a:cubicBezTo>
                    <a:pt x="146" y="231"/>
                    <a:pt x="146" y="231"/>
                    <a:pt x="146" y="231"/>
                  </a:cubicBezTo>
                  <a:cubicBezTo>
                    <a:pt x="145" y="231"/>
                    <a:pt x="144" y="231"/>
                    <a:pt x="143" y="232"/>
                  </a:cubicBezTo>
                  <a:cubicBezTo>
                    <a:pt x="144" y="231"/>
                    <a:pt x="144" y="231"/>
                    <a:pt x="144" y="231"/>
                  </a:cubicBezTo>
                  <a:cubicBezTo>
                    <a:pt x="146" y="230"/>
                    <a:pt x="146" y="230"/>
                    <a:pt x="146" y="230"/>
                  </a:cubicBezTo>
                  <a:cubicBezTo>
                    <a:pt x="147" y="230"/>
                    <a:pt x="148" y="229"/>
                    <a:pt x="148" y="229"/>
                  </a:cubicBezTo>
                  <a:cubicBezTo>
                    <a:pt x="148" y="228"/>
                    <a:pt x="148" y="228"/>
                    <a:pt x="148" y="228"/>
                  </a:cubicBezTo>
                  <a:cubicBezTo>
                    <a:pt x="149" y="227"/>
                    <a:pt x="149" y="227"/>
                    <a:pt x="149" y="227"/>
                  </a:cubicBezTo>
                  <a:cubicBezTo>
                    <a:pt x="149" y="227"/>
                    <a:pt x="150" y="226"/>
                    <a:pt x="150" y="225"/>
                  </a:cubicBezTo>
                  <a:cubicBezTo>
                    <a:pt x="150" y="225"/>
                    <a:pt x="150" y="225"/>
                    <a:pt x="150" y="225"/>
                  </a:cubicBezTo>
                  <a:cubicBezTo>
                    <a:pt x="150" y="224"/>
                    <a:pt x="151" y="223"/>
                    <a:pt x="151" y="223"/>
                  </a:cubicBezTo>
                  <a:cubicBezTo>
                    <a:pt x="151" y="223"/>
                    <a:pt x="151" y="223"/>
                    <a:pt x="151" y="223"/>
                  </a:cubicBezTo>
                  <a:cubicBezTo>
                    <a:pt x="151" y="222"/>
                    <a:pt x="151" y="221"/>
                    <a:pt x="152" y="220"/>
                  </a:cubicBezTo>
                  <a:cubicBezTo>
                    <a:pt x="152" y="220"/>
                    <a:pt x="153" y="219"/>
                    <a:pt x="153" y="219"/>
                  </a:cubicBezTo>
                  <a:cubicBezTo>
                    <a:pt x="153" y="218"/>
                    <a:pt x="153" y="218"/>
                    <a:pt x="153" y="217"/>
                  </a:cubicBezTo>
                  <a:cubicBezTo>
                    <a:pt x="152" y="217"/>
                    <a:pt x="152" y="216"/>
                    <a:pt x="151" y="216"/>
                  </a:cubicBezTo>
                  <a:cubicBezTo>
                    <a:pt x="151" y="216"/>
                    <a:pt x="151" y="216"/>
                    <a:pt x="151" y="216"/>
                  </a:cubicBezTo>
                  <a:cubicBezTo>
                    <a:pt x="150" y="216"/>
                    <a:pt x="150" y="216"/>
                    <a:pt x="150" y="216"/>
                  </a:cubicBezTo>
                  <a:cubicBezTo>
                    <a:pt x="150" y="216"/>
                    <a:pt x="150" y="216"/>
                    <a:pt x="150" y="216"/>
                  </a:cubicBezTo>
                  <a:cubicBezTo>
                    <a:pt x="149" y="216"/>
                    <a:pt x="149" y="216"/>
                    <a:pt x="149" y="216"/>
                  </a:cubicBezTo>
                  <a:cubicBezTo>
                    <a:pt x="148" y="216"/>
                    <a:pt x="148" y="216"/>
                    <a:pt x="148" y="216"/>
                  </a:cubicBezTo>
                  <a:cubicBezTo>
                    <a:pt x="148" y="216"/>
                    <a:pt x="148" y="216"/>
                    <a:pt x="148" y="216"/>
                  </a:cubicBezTo>
                  <a:cubicBezTo>
                    <a:pt x="147" y="216"/>
                    <a:pt x="146" y="216"/>
                    <a:pt x="145" y="216"/>
                  </a:cubicBezTo>
                  <a:cubicBezTo>
                    <a:pt x="145" y="216"/>
                    <a:pt x="145" y="216"/>
                    <a:pt x="145" y="216"/>
                  </a:cubicBezTo>
                  <a:cubicBezTo>
                    <a:pt x="144" y="216"/>
                    <a:pt x="144" y="216"/>
                    <a:pt x="144" y="216"/>
                  </a:cubicBezTo>
                  <a:cubicBezTo>
                    <a:pt x="144" y="216"/>
                    <a:pt x="143" y="216"/>
                    <a:pt x="143" y="216"/>
                  </a:cubicBezTo>
                  <a:cubicBezTo>
                    <a:pt x="143" y="216"/>
                    <a:pt x="142" y="216"/>
                    <a:pt x="142" y="216"/>
                  </a:cubicBezTo>
                  <a:cubicBezTo>
                    <a:pt x="141" y="217"/>
                    <a:pt x="141" y="217"/>
                    <a:pt x="141" y="217"/>
                  </a:cubicBezTo>
                  <a:cubicBezTo>
                    <a:pt x="141" y="216"/>
                    <a:pt x="141" y="216"/>
                    <a:pt x="141" y="216"/>
                  </a:cubicBezTo>
                  <a:cubicBezTo>
                    <a:pt x="141" y="217"/>
                    <a:pt x="141" y="217"/>
                    <a:pt x="141" y="217"/>
                  </a:cubicBezTo>
                  <a:cubicBezTo>
                    <a:pt x="140" y="217"/>
                    <a:pt x="140" y="217"/>
                    <a:pt x="140" y="217"/>
                  </a:cubicBezTo>
                  <a:cubicBezTo>
                    <a:pt x="139" y="217"/>
                    <a:pt x="139" y="217"/>
                    <a:pt x="139" y="217"/>
                  </a:cubicBezTo>
                  <a:cubicBezTo>
                    <a:pt x="138" y="217"/>
                    <a:pt x="138" y="217"/>
                    <a:pt x="138" y="217"/>
                  </a:cubicBezTo>
                  <a:cubicBezTo>
                    <a:pt x="138" y="218"/>
                    <a:pt x="138" y="218"/>
                    <a:pt x="138" y="218"/>
                  </a:cubicBezTo>
                  <a:cubicBezTo>
                    <a:pt x="137" y="218"/>
                    <a:pt x="137" y="218"/>
                    <a:pt x="137" y="218"/>
                  </a:cubicBezTo>
                  <a:cubicBezTo>
                    <a:pt x="137" y="218"/>
                    <a:pt x="137" y="218"/>
                    <a:pt x="137" y="218"/>
                  </a:cubicBezTo>
                  <a:cubicBezTo>
                    <a:pt x="138" y="216"/>
                    <a:pt x="138" y="216"/>
                    <a:pt x="138" y="216"/>
                  </a:cubicBezTo>
                  <a:cubicBezTo>
                    <a:pt x="138" y="217"/>
                    <a:pt x="138" y="217"/>
                    <a:pt x="138" y="217"/>
                  </a:cubicBezTo>
                  <a:cubicBezTo>
                    <a:pt x="137" y="216"/>
                    <a:pt x="137" y="216"/>
                    <a:pt x="137" y="216"/>
                  </a:cubicBezTo>
                  <a:cubicBezTo>
                    <a:pt x="135" y="217"/>
                    <a:pt x="135" y="217"/>
                    <a:pt x="135" y="217"/>
                  </a:cubicBezTo>
                  <a:cubicBezTo>
                    <a:pt x="136" y="217"/>
                    <a:pt x="136" y="217"/>
                    <a:pt x="136" y="217"/>
                  </a:cubicBezTo>
                  <a:cubicBezTo>
                    <a:pt x="136" y="217"/>
                    <a:pt x="136" y="217"/>
                    <a:pt x="136" y="217"/>
                  </a:cubicBezTo>
                  <a:cubicBezTo>
                    <a:pt x="136" y="216"/>
                    <a:pt x="136" y="216"/>
                    <a:pt x="136" y="216"/>
                  </a:cubicBezTo>
                  <a:cubicBezTo>
                    <a:pt x="137" y="216"/>
                    <a:pt x="137" y="216"/>
                    <a:pt x="137" y="216"/>
                  </a:cubicBezTo>
                  <a:cubicBezTo>
                    <a:pt x="138" y="216"/>
                    <a:pt x="138" y="216"/>
                    <a:pt x="138" y="216"/>
                  </a:cubicBezTo>
                  <a:cubicBezTo>
                    <a:pt x="138" y="216"/>
                    <a:pt x="138" y="216"/>
                    <a:pt x="138" y="216"/>
                  </a:cubicBezTo>
                  <a:cubicBezTo>
                    <a:pt x="138" y="216"/>
                    <a:pt x="138" y="216"/>
                    <a:pt x="138" y="216"/>
                  </a:cubicBezTo>
                  <a:cubicBezTo>
                    <a:pt x="140" y="215"/>
                    <a:pt x="140" y="215"/>
                    <a:pt x="140" y="215"/>
                  </a:cubicBezTo>
                  <a:cubicBezTo>
                    <a:pt x="140" y="214"/>
                    <a:pt x="140" y="214"/>
                    <a:pt x="140" y="214"/>
                  </a:cubicBezTo>
                  <a:cubicBezTo>
                    <a:pt x="139" y="215"/>
                    <a:pt x="139" y="215"/>
                    <a:pt x="139" y="215"/>
                  </a:cubicBezTo>
                  <a:cubicBezTo>
                    <a:pt x="138" y="214"/>
                    <a:pt x="138" y="214"/>
                    <a:pt x="138" y="214"/>
                  </a:cubicBezTo>
                  <a:cubicBezTo>
                    <a:pt x="138" y="215"/>
                    <a:pt x="138" y="215"/>
                    <a:pt x="138" y="215"/>
                  </a:cubicBezTo>
                  <a:cubicBezTo>
                    <a:pt x="137" y="214"/>
                    <a:pt x="137" y="214"/>
                    <a:pt x="137" y="214"/>
                  </a:cubicBezTo>
                  <a:cubicBezTo>
                    <a:pt x="137" y="214"/>
                    <a:pt x="137" y="214"/>
                    <a:pt x="137" y="214"/>
                  </a:cubicBezTo>
                  <a:cubicBezTo>
                    <a:pt x="136" y="214"/>
                    <a:pt x="136" y="214"/>
                    <a:pt x="136" y="214"/>
                  </a:cubicBezTo>
                  <a:cubicBezTo>
                    <a:pt x="136" y="214"/>
                    <a:pt x="136" y="214"/>
                    <a:pt x="136" y="214"/>
                  </a:cubicBezTo>
                  <a:cubicBezTo>
                    <a:pt x="136" y="214"/>
                    <a:pt x="136" y="214"/>
                    <a:pt x="136" y="214"/>
                  </a:cubicBezTo>
                  <a:cubicBezTo>
                    <a:pt x="137" y="214"/>
                    <a:pt x="137" y="214"/>
                    <a:pt x="137" y="214"/>
                  </a:cubicBezTo>
                  <a:cubicBezTo>
                    <a:pt x="138" y="214"/>
                    <a:pt x="138" y="214"/>
                    <a:pt x="138" y="214"/>
                  </a:cubicBezTo>
                  <a:cubicBezTo>
                    <a:pt x="138" y="214"/>
                    <a:pt x="138" y="214"/>
                    <a:pt x="138" y="214"/>
                  </a:cubicBezTo>
                  <a:cubicBezTo>
                    <a:pt x="138" y="214"/>
                    <a:pt x="138" y="214"/>
                    <a:pt x="138" y="214"/>
                  </a:cubicBezTo>
                  <a:cubicBezTo>
                    <a:pt x="138" y="214"/>
                    <a:pt x="138" y="214"/>
                    <a:pt x="138" y="214"/>
                  </a:cubicBezTo>
                  <a:cubicBezTo>
                    <a:pt x="138" y="213"/>
                    <a:pt x="138" y="213"/>
                    <a:pt x="138" y="213"/>
                  </a:cubicBezTo>
                  <a:cubicBezTo>
                    <a:pt x="138" y="213"/>
                    <a:pt x="139" y="213"/>
                    <a:pt x="139" y="213"/>
                  </a:cubicBezTo>
                  <a:cubicBezTo>
                    <a:pt x="139" y="212"/>
                    <a:pt x="139" y="212"/>
                    <a:pt x="139" y="212"/>
                  </a:cubicBezTo>
                  <a:cubicBezTo>
                    <a:pt x="141" y="211"/>
                    <a:pt x="142" y="210"/>
                    <a:pt x="143" y="209"/>
                  </a:cubicBezTo>
                  <a:cubicBezTo>
                    <a:pt x="144" y="208"/>
                    <a:pt x="144" y="208"/>
                    <a:pt x="144" y="208"/>
                  </a:cubicBezTo>
                  <a:cubicBezTo>
                    <a:pt x="144" y="207"/>
                    <a:pt x="144" y="207"/>
                    <a:pt x="144" y="207"/>
                  </a:cubicBezTo>
                  <a:cubicBezTo>
                    <a:pt x="144" y="207"/>
                    <a:pt x="144" y="207"/>
                    <a:pt x="144" y="207"/>
                  </a:cubicBezTo>
                  <a:cubicBezTo>
                    <a:pt x="144" y="207"/>
                    <a:pt x="144" y="207"/>
                    <a:pt x="144" y="207"/>
                  </a:cubicBezTo>
                  <a:cubicBezTo>
                    <a:pt x="144" y="206"/>
                    <a:pt x="145" y="206"/>
                    <a:pt x="145" y="205"/>
                  </a:cubicBezTo>
                  <a:cubicBezTo>
                    <a:pt x="144" y="205"/>
                    <a:pt x="144" y="205"/>
                    <a:pt x="144" y="205"/>
                  </a:cubicBezTo>
                  <a:cubicBezTo>
                    <a:pt x="144" y="205"/>
                    <a:pt x="144" y="205"/>
                    <a:pt x="144" y="205"/>
                  </a:cubicBezTo>
                  <a:cubicBezTo>
                    <a:pt x="143" y="205"/>
                    <a:pt x="143" y="205"/>
                    <a:pt x="143" y="205"/>
                  </a:cubicBezTo>
                  <a:cubicBezTo>
                    <a:pt x="143" y="205"/>
                    <a:pt x="143" y="205"/>
                    <a:pt x="143" y="205"/>
                  </a:cubicBezTo>
                  <a:cubicBezTo>
                    <a:pt x="142" y="205"/>
                    <a:pt x="142" y="205"/>
                    <a:pt x="142" y="205"/>
                  </a:cubicBezTo>
                  <a:cubicBezTo>
                    <a:pt x="143" y="205"/>
                    <a:pt x="143" y="205"/>
                    <a:pt x="143" y="205"/>
                  </a:cubicBezTo>
                  <a:cubicBezTo>
                    <a:pt x="143" y="206"/>
                    <a:pt x="143" y="206"/>
                    <a:pt x="143" y="206"/>
                  </a:cubicBezTo>
                  <a:cubicBezTo>
                    <a:pt x="142" y="205"/>
                    <a:pt x="142" y="205"/>
                    <a:pt x="142" y="205"/>
                  </a:cubicBezTo>
                  <a:cubicBezTo>
                    <a:pt x="141" y="206"/>
                    <a:pt x="141" y="206"/>
                    <a:pt x="141" y="206"/>
                  </a:cubicBezTo>
                  <a:cubicBezTo>
                    <a:pt x="141" y="205"/>
                    <a:pt x="141" y="205"/>
                    <a:pt x="141" y="205"/>
                  </a:cubicBezTo>
                  <a:cubicBezTo>
                    <a:pt x="141" y="205"/>
                    <a:pt x="140" y="206"/>
                    <a:pt x="140" y="206"/>
                  </a:cubicBezTo>
                  <a:cubicBezTo>
                    <a:pt x="138" y="206"/>
                    <a:pt x="138" y="206"/>
                    <a:pt x="138" y="206"/>
                  </a:cubicBezTo>
                  <a:cubicBezTo>
                    <a:pt x="138" y="206"/>
                    <a:pt x="138" y="206"/>
                    <a:pt x="138" y="206"/>
                  </a:cubicBezTo>
                  <a:cubicBezTo>
                    <a:pt x="138" y="206"/>
                    <a:pt x="138" y="206"/>
                    <a:pt x="138" y="206"/>
                  </a:cubicBezTo>
                  <a:cubicBezTo>
                    <a:pt x="137" y="206"/>
                    <a:pt x="137" y="206"/>
                    <a:pt x="137" y="206"/>
                  </a:cubicBezTo>
                  <a:cubicBezTo>
                    <a:pt x="137" y="206"/>
                    <a:pt x="137" y="206"/>
                    <a:pt x="137" y="206"/>
                  </a:cubicBezTo>
                  <a:cubicBezTo>
                    <a:pt x="136" y="206"/>
                    <a:pt x="136" y="206"/>
                    <a:pt x="136" y="206"/>
                  </a:cubicBezTo>
                  <a:cubicBezTo>
                    <a:pt x="136" y="206"/>
                    <a:pt x="136" y="207"/>
                    <a:pt x="135" y="207"/>
                  </a:cubicBezTo>
                  <a:cubicBezTo>
                    <a:pt x="136" y="206"/>
                    <a:pt x="136" y="206"/>
                    <a:pt x="136" y="206"/>
                  </a:cubicBezTo>
                  <a:cubicBezTo>
                    <a:pt x="135" y="206"/>
                    <a:pt x="135" y="206"/>
                    <a:pt x="135" y="206"/>
                  </a:cubicBezTo>
                  <a:cubicBezTo>
                    <a:pt x="135" y="206"/>
                    <a:pt x="135" y="206"/>
                    <a:pt x="135" y="206"/>
                  </a:cubicBezTo>
                  <a:cubicBezTo>
                    <a:pt x="135" y="206"/>
                    <a:pt x="135" y="206"/>
                    <a:pt x="135" y="206"/>
                  </a:cubicBezTo>
                  <a:cubicBezTo>
                    <a:pt x="134" y="207"/>
                    <a:pt x="134" y="207"/>
                    <a:pt x="134" y="207"/>
                  </a:cubicBezTo>
                  <a:cubicBezTo>
                    <a:pt x="134" y="206"/>
                    <a:pt x="134" y="206"/>
                    <a:pt x="134" y="206"/>
                  </a:cubicBezTo>
                  <a:cubicBezTo>
                    <a:pt x="134" y="205"/>
                    <a:pt x="134" y="205"/>
                    <a:pt x="134" y="205"/>
                  </a:cubicBezTo>
                  <a:cubicBezTo>
                    <a:pt x="133" y="206"/>
                    <a:pt x="133" y="206"/>
                    <a:pt x="133" y="206"/>
                  </a:cubicBezTo>
                  <a:cubicBezTo>
                    <a:pt x="133" y="206"/>
                    <a:pt x="133" y="206"/>
                    <a:pt x="133" y="206"/>
                  </a:cubicBezTo>
                  <a:cubicBezTo>
                    <a:pt x="133" y="205"/>
                    <a:pt x="133" y="205"/>
                    <a:pt x="133" y="205"/>
                  </a:cubicBezTo>
                  <a:cubicBezTo>
                    <a:pt x="132" y="205"/>
                    <a:pt x="132" y="205"/>
                    <a:pt x="132" y="205"/>
                  </a:cubicBezTo>
                  <a:cubicBezTo>
                    <a:pt x="132" y="206"/>
                    <a:pt x="132" y="206"/>
                    <a:pt x="132" y="206"/>
                  </a:cubicBezTo>
                  <a:cubicBezTo>
                    <a:pt x="131" y="206"/>
                    <a:pt x="131" y="206"/>
                    <a:pt x="131" y="206"/>
                  </a:cubicBezTo>
                  <a:cubicBezTo>
                    <a:pt x="131" y="207"/>
                    <a:pt x="131" y="207"/>
                    <a:pt x="131" y="207"/>
                  </a:cubicBezTo>
                  <a:cubicBezTo>
                    <a:pt x="132" y="207"/>
                    <a:pt x="132" y="207"/>
                    <a:pt x="132" y="207"/>
                  </a:cubicBezTo>
                  <a:cubicBezTo>
                    <a:pt x="131" y="207"/>
                    <a:pt x="131" y="207"/>
                    <a:pt x="131" y="207"/>
                  </a:cubicBezTo>
                  <a:cubicBezTo>
                    <a:pt x="132" y="208"/>
                    <a:pt x="132" y="208"/>
                    <a:pt x="132" y="208"/>
                  </a:cubicBezTo>
                  <a:cubicBezTo>
                    <a:pt x="131" y="208"/>
                    <a:pt x="131" y="208"/>
                    <a:pt x="131" y="208"/>
                  </a:cubicBezTo>
                  <a:cubicBezTo>
                    <a:pt x="131" y="208"/>
                    <a:pt x="131" y="208"/>
                    <a:pt x="131" y="208"/>
                  </a:cubicBezTo>
                  <a:cubicBezTo>
                    <a:pt x="131" y="209"/>
                    <a:pt x="131" y="209"/>
                    <a:pt x="131" y="209"/>
                  </a:cubicBezTo>
                  <a:cubicBezTo>
                    <a:pt x="132" y="209"/>
                    <a:pt x="132" y="209"/>
                    <a:pt x="132" y="209"/>
                  </a:cubicBezTo>
                  <a:cubicBezTo>
                    <a:pt x="132" y="209"/>
                    <a:pt x="132" y="209"/>
                    <a:pt x="132" y="209"/>
                  </a:cubicBezTo>
                  <a:cubicBezTo>
                    <a:pt x="131" y="209"/>
                    <a:pt x="131" y="209"/>
                    <a:pt x="131" y="209"/>
                  </a:cubicBezTo>
                  <a:cubicBezTo>
                    <a:pt x="131" y="209"/>
                    <a:pt x="131" y="209"/>
                    <a:pt x="131" y="209"/>
                  </a:cubicBezTo>
                  <a:cubicBezTo>
                    <a:pt x="130" y="210"/>
                    <a:pt x="130" y="210"/>
                    <a:pt x="130" y="210"/>
                  </a:cubicBezTo>
                  <a:cubicBezTo>
                    <a:pt x="130" y="209"/>
                    <a:pt x="130" y="209"/>
                    <a:pt x="130" y="209"/>
                  </a:cubicBezTo>
                  <a:cubicBezTo>
                    <a:pt x="129" y="209"/>
                    <a:pt x="129" y="209"/>
                    <a:pt x="129" y="209"/>
                  </a:cubicBezTo>
                  <a:cubicBezTo>
                    <a:pt x="130" y="210"/>
                    <a:pt x="130" y="210"/>
                    <a:pt x="130" y="210"/>
                  </a:cubicBezTo>
                  <a:cubicBezTo>
                    <a:pt x="130" y="211"/>
                    <a:pt x="130" y="211"/>
                    <a:pt x="130" y="211"/>
                  </a:cubicBezTo>
                  <a:cubicBezTo>
                    <a:pt x="130" y="211"/>
                    <a:pt x="130" y="211"/>
                    <a:pt x="130" y="211"/>
                  </a:cubicBezTo>
                  <a:cubicBezTo>
                    <a:pt x="130" y="212"/>
                    <a:pt x="130" y="212"/>
                    <a:pt x="130" y="212"/>
                  </a:cubicBezTo>
                  <a:cubicBezTo>
                    <a:pt x="130" y="212"/>
                    <a:pt x="130" y="212"/>
                    <a:pt x="130" y="212"/>
                  </a:cubicBezTo>
                  <a:cubicBezTo>
                    <a:pt x="129" y="211"/>
                    <a:pt x="129" y="211"/>
                    <a:pt x="129" y="211"/>
                  </a:cubicBezTo>
                  <a:cubicBezTo>
                    <a:pt x="129" y="211"/>
                    <a:pt x="129" y="211"/>
                    <a:pt x="129" y="211"/>
                  </a:cubicBezTo>
                  <a:cubicBezTo>
                    <a:pt x="129" y="212"/>
                    <a:pt x="130" y="212"/>
                    <a:pt x="130" y="213"/>
                  </a:cubicBezTo>
                  <a:cubicBezTo>
                    <a:pt x="131" y="213"/>
                    <a:pt x="131" y="213"/>
                    <a:pt x="131" y="213"/>
                  </a:cubicBezTo>
                  <a:cubicBezTo>
                    <a:pt x="130" y="213"/>
                    <a:pt x="130" y="213"/>
                    <a:pt x="130" y="213"/>
                  </a:cubicBezTo>
                  <a:cubicBezTo>
                    <a:pt x="131" y="214"/>
                    <a:pt x="131" y="214"/>
                    <a:pt x="131" y="214"/>
                  </a:cubicBezTo>
                  <a:cubicBezTo>
                    <a:pt x="131" y="214"/>
                    <a:pt x="130" y="213"/>
                    <a:pt x="130" y="213"/>
                  </a:cubicBezTo>
                  <a:cubicBezTo>
                    <a:pt x="130" y="213"/>
                    <a:pt x="130" y="213"/>
                    <a:pt x="130" y="213"/>
                  </a:cubicBezTo>
                  <a:cubicBezTo>
                    <a:pt x="129" y="213"/>
                    <a:pt x="129" y="213"/>
                    <a:pt x="129" y="213"/>
                  </a:cubicBezTo>
                  <a:cubicBezTo>
                    <a:pt x="129" y="213"/>
                    <a:pt x="129" y="213"/>
                    <a:pt x="129" y="213"/>
                  </a:cubicBezTo>
                  <a:cubicBezTo>
                    <a:pt x="130" y="214"/>
                    <a:pt x="130" y="214"/>
                    <a:pt x="130" y="214"/>
                  </a:cubicBezTo>
                  <a:cubicBezTo>
                    <a:pt x="129" y="213"/>
                    <a:pt x="129" y="213"/>
                    <a:pt x="129" y="213"/>
                  </a:cubicBezTo>
                  <a:cubicBezTo>
                    <a:pt x="129" y="214"/>
                    <a:pt x="129" y="214"/>
                    <a:pt x="129" y="214"/>
                  </a:cubicBezTo>
                  <a:cubicBezTo>
                    <a:pt x="128" y="214"/>
                    <a:pt x="128" y="214"/>
                    <a:pt x="128" y="214"/>
                  </a:cubicBezTo>
                  <a:cubicBezTo>
                    <a:pt x="128" y="213"/>
                    <a:pt x="128" y="213"/>
                    <a:pt x="128" y="213"/>
                  </a:cubicBezTo>
                  <a:cubicBezTo>
                    <a:pt x="128" y="213"/>
                    <a:pt x="128" y="213"/>
                    <a:pt x="128" y="213"/>
                  </a:cubicBezTo>
                  <a:cubicBezTo>
                    <a:pt x="128" y="214"/>
                    <a:pt x="128" y="214"/>
                    <a:pt x="128" y="214"/>
                  </a:cubicBezTo>
                  <a:cubicBezTo>
                    <a:pt x="128" y="214"/>
                    <a:pt x="128" y="214"/>
                    <a:pt x="128" y="214"/>
                  </a:cubicBezTo>
                  <a:cubicBezTo>
                    <a:pt x="128" y="215"/>
                    <a:pt x="128" y="215"/>
                    <a:pt x="128" y="215"/>
                  </a:cubicBezTo>
                  <a:cubicBezTo>
                    <a:pt x="127" y="215"/>
                    <a:pt x="127" y="215"/>
                    <a:pt x="127" y="215"/>
                  </a:cubicBezTo>
                  <a:cubicBezTo>
                    <a:pt x="127" y="214"/>
                    <a:pt x="127" y="214"/>
                    <a:pt x="127" y="214"/>
                  </a:cubicBezTo>
                  <a:cubicBezTo>
                    <a:pt x="127" y="214"/>
                    <a:pt x="127" y="214"/>
                    <a:pt x="127" y="214"/>
                  </a:cubicBezTo>
                  <a:cubicBezTo>
                    <a:pt x="127" y="214"/>
                    <a:pt x="127" y="214"/>
                    <a:pt x="127" y="214"/>
                  </a:cubicBezTo>
                  <a:cubicBezTo>
                    <a:pt x="127" y="215"/>
                    <a:pt x="127" y="215"/>
                    <a:pt x="127" y="215"/>
                  </a:cubicBezTo>
                  <a:cubicBezTo>
                    <a:pt x="127" y="215"/>
                    <a:pt x="127" y="215"/>
                    <a:pt x="127" y="215"/>
                  </a:cubicBezTo>
                  <a:cubicBezTo>
                    <a:pt x="127" y="216"/>
                    <a:pt x="127" y="216"/>
                    <a:pt x="127" y="216"/>
                  </a:cubicBezTo>
                  <a:cubicBezTo>
                    <a:pt x="127" y="216"/>
                    <a:pt x="127" y="216"/>
                    <a:pt x="127" y="216"/>
                  </a:cubicBezTo>
                  <a:cubicBezTo>
                    <a:pt x="126" y="216"/>
                    <a:pt x="126" y="216"/>
                    <a:pt x="126" y="216"/>
                  </a:cubicBezTo>
                  <a:cubicBezTo>
                    <a:pt x="127" y="216"/>
                    <a:pt x="127" y="216"/>
                    <a:pt x="127" y="216"/>
                  </a:cubicBezTo>
                  <a:cubicBezTo>
                    <a:pt x="127" y="218"/>
                    <a:pt x="127" y="218"/>
                    <a:pt x="127" y="218"/>
                  </a:cubicBezTo>
                  <a:cubicBezTo>
                    <a:pt x="128" y="217"/>
                    <a:pt x="128" y="217"/>
                    <a:pt x="128" y="217"/>
                  </a:cubicBezTo>
                  <a:cubicBezTo>
                    <a:pt x="128" y="218"/>
                    <a:pt x="128" y="218"/>
                    <a:pt x="128" y="218"/>
                  </a:cubicBezTo>
                  <a:cubicBezTo>
                    <a:pt x="127" y="218"/>
                    <a:pt x="127" y="218"/>
                    <a:pt x="127" y="218"/>
                  </a:cubicBezTo>
                  <a:cubicBezTo>
                    <a:pt x="127" y="218"/>
                    <a:pt x="127" y="218"/>
                    <a:pt x="127" y="218"/>
                  </a:cubicBezTo>
                  <a:cubicBezTo>
                    <a:pt x="127" y="217"/>
                    <a:pt x="127" y="217"/>
                    <a:pt x="127" y="217"/>
                  </a:cubicBezTo>
                  <a:cubicBezTo>
                    <a:pt x="126" y="217"/>
                    <a:pt x="126" y="217"/>
                    <a:pt x="126" y="217"/>
                  </a:cubicBezTo>
                  <a:cubicBezTo>
                    <a:pt x="126" y="218"/>
                    <a:pt x="126" y="218"/>
                    <a:pt x="126" y="219"/>
                  </a:cubicBezTo>
                  <a:cubicBezTo>
                    <a:pt x="126" y="219"/>
                    <a:pt x="126" y="219"/>
                    <a:pt x="126" y="219"/>
                  </a:cubicBezTo>
                  <a:lnTo>
                    <a:pt x="126" y="220"/>
                  </a:lnTo>
                  <a:close/>
                  <a:moveTo>
                    <a:pt x="129" y="219"/>
                  </a:moveTo>
                  <a:cubicBezTo>
                    <a:pt x="129" y="219"/>
                    <a:pt x="129" y="219"/>
                    <a:pt x="129" y="219"/>
                  </a:cubicBezTo>
                  <a:cubicBezTo>
                    <a:pt x="128" y="220"/>
                    <a:pt x="128" y="220"/>
                    <a:pt x="128" y="220"/>
                  </a:cubicBezTo>
                  <a:lnTo>
                    <a:pt x="129" y="219"/>
                  </a:lnTo>
                  <a:close/>
                  <a:moveTo>
                    <a:pt x="143" y="204"/>
                  </a:moveTo>
                  <a:cubicBezTo>
                    <a:pt x="144" y="203"/>
                    <a:pt x="144" y="203"/>
                    <a:pt x="144" y="203"/>
                  </a:cubicBezTo>
                  <a:cubicBezTo>
                    <a:pt x="144" y="203"/>
                    <a:pt x="144" y="203"/>
                    <a:pt x="144" y="203"/>
                  </a:cubicBezTo>
                  <a:cubicBezTo>
                    <a:pt x="143" y="203"/>
                    <a:pt x="143" y="203"/>
                    <a:pt x="143" y="203"/>
                  </a:cubicBezTo>
                  <a:cubicBezTo>
                    <a:pt x="144" y="203"/>
                    <a:pt x="144" y="203"/>
                    <a:pt x="144" y="203"/>
                  </a:cubicBezTo>
                  <a:cubicBezTo>
                    <a:pt x="143" y="202"/>
                    <a:pt x="143" y="202"/>
                    <a:pt x="143" y="202"/>
                  </a:cubicBezTo>
                  <a:cubicBezTo>
                    <a:pt x="143" y="202"/>
                    <a:pt x="143" y="202"/>
                    <a:pt x="143" y="202"/>
                  </a:cubicBezTo>
                  <a:cubicBezTo>
                    <a:pt x="142" y="202"/>
                    <a:pt x="142" y="202"/>
                    <a:pt x="142" y="202"/>
                  </a:cubicBezTo>
                  <a:cubicBezTo>
                    <a:pt x="142" y="202"/>
                    <a:pt x="142" y="202"/>
                    <a:pt x="142" y="202"/>
                  </a:cubicBezTo>
                  <a:cubicBezTo>
                    <a:pt x="143" y="203"/>
                    <a:pt x="143" y="203"/>
                    <a:pt x="143" y="203"/>
                  </a:cubicBezTo>
                  <a:lnTo>
                    <a:pt x="143" y="204"/>
                  </a:lnTo>
                  <a:close/>
                  <a:moveTo>
                    <a:pt x="158" y="296"/>
                  </a:moveTo>
                  <a:cubicBezTo>
                    <a:pt x="157" y="297"/>
                    <a:pt x="157" y="297"/>
                    <a:pt x="157" y="297"/>
                  </a:cubicBezTo>
                  <a:cubicBezTo>
                    <a:pt x="157" y="297"/>
                    <a:pt x="156" y="297"/>
                    <a:pt x="156" y="297"/>
                  </a:cubicBezTo>
                  <a:cubicBezTo>
                    <a:pt x="156" y="298"/>
                    <a:pt x="156" y="298"/>
                    <a:pt x="156" y="298"/>
                  </a:cubicBezTo>
                  <a:cubicBezTo>
                    <a:pt x="156" y="298"/>
                    <a:pt x="156" y="298"/>
                    <a:pt x="156" y="298"/>
                  </a:cubicBezTo>
                  <a:cubicBezTo>
                    <a:pt x="158" y="299"/>
                    <a:pt x="158" y="299"/>
                    <a:pt x="158" y="299"/>
                  </a:cubicBezTo>
                  <a:cubicBezTo>
                    <a:pt x="158" y="299"/>
                    <a:pt x="158" y="299"/>
                    <a:pt x="158" y="299"/>
                  </a:cubicBezTo>
                  <a:cubicBezTo>
                    <a:pt x="159" y="298"/>
                    <a:pt x="159" y="298"/>
                    <a:pt x="159" y="298"/>
                  </a:cubicBezTo>
                  <a:cubicBezTo>
                    <a:pt x="159" y="298"/>
                    <a:pt x="159" y="298"/>
                    <a:pt x="159" y="298"/>
                  </a:cubicBezTo>
                  <a:cubicBezTo>
                    <a:pt x="160" y="297"/>
                    <a:pt x="160" y="297"/>
                    <a:pt x="160" y="297"/>
                  </a:cubicBezTo>
                  <a:cubicBezTo>
                    <a:pt x="159" y="297"/>
                    <a:pt x="159" y="297"/>
                    <a:pt x="159" y="297"/>
                  </a:cubicBezTo>
                  <a:lnTo>
                    <a:pt x="158" y="296"/>
                  </a:lnTo>
                  <a:close/>
                  <a:moveTo>
                    <a:pt x="160" y="296"/>
                  </a:moveTo>
                  <a:cubicBezTo>
                    <a:pt x="161" y="296"/>
                    <a:pt x="161" y="296"/>
                    <a:pt x="161" y="296"/>
                  </a:cubicBezTo>
                  <a:cubicBezTo>
                    <a:pt x="161" y="296"/>
                    <a:pt x="161" y="296"/>
                    <a:pt x="161" y="296"/>
                  </a:cubicBezTo>
                  <a:cubicBezTo>
                    <a:pt x="161" y="296"/>
                    <a:pt x="161" y="296"/>
                    <a:pt x="161" y="296"/>
                  </a:cubicBezTo>
                  <a:lnTo>
                    <a:pt x="160" y="296"/>
                  </a:lnTo>
                  <a:close/>
                  <a:moveTo>
                    <a:pt x="136" y="256"/>
                  </a:moveTo>
                  <a:cubicBezTo>
                    <a:pt x="135" y="256"/>
                    <a:pt x="135" y="256"/>
                    <a:pt x="135" y="256"/>
                  </a:cubicBezTo>
                  <a:cubicBezTo>
                    <a:pt x="135" y="257"/>
                    <a:pt x="135" y="257"/>
                    <a:pt x="135" y="257"/>
                  </a:cubicBezTo>
                  <a:cubicBezTo>
                    <a:pt x="134" y="258"/>
                    <a:pt x="134" y="259"/>
                    <a:pt x="133" y="260"/>
                  </a:cubicBezTo>
                  <a:cubicBezTo>
                    <a:pt x="134" y="260"/>
                    <a:pt x="134" y="260"/>
                    <a:pt x="134" y="260"/>
                  </a:cubicBezTo>
                  <a:cubicBezTo>
                    <a:pt x="135" y="260"/>
                    <a:pt x="135" y="260"/>
                    <a:pt x="135" y="260"/>
                  </a:cubicBezTo>
                  <a:cubicBezTo>
                    <a:pt x="135" y="259"/>
                    <a:pt x="137" y="258"/>
                    <a:pt x="137" y="257"/>
                  </a:cubicBezTo>
                  <a:cubicBezTo>
                    <a:pt x="137" y="257"/>
                    <a:pt x="137" y="257"/>
                    <a:pt x="137" y="257"/>
                  </a:cubicBezTo>
                  <a:cubicBezTo>
                    <a:pt x="136" y="256"/>
                    <a:pt x="136" y="256"/>
                    <a:pt x="136" y="256"/>
                  </a:cubicBezTo>
                  <a:cubicBezTo>
                    <a:pt x="137" y="256"/>
                    <a:pt x="137" y="256"/>
                    <a:pt x="137" y="256"/>
                  </a:cubicBezTo>
                  <a:lnTo>
                    <a:pt x="136" y="256"/>
                  </a:lnTo>
                  <a:close/>
                  <a:moveTo>
                    <a:pt x="133" y="268"/>
                  </a:moveTo>
                  <a:cubicBezTo>
                    <a:pt x="133" y="267"/>
                    <a:pt x="133" y="267"/>
                    <a:pt x="133" y="267"/>
                  </a:cubicBezTo>
                  <a:cubicBezTo>
                    <a:pt x="133" y="267"/>
                    <a:pt x="133" y="267"/>
                    <a:pt x="133" y="267"/>
                  </a:cubicBezTo>
                  <a:cubicBezTo>
                    <a:pt x="133" y="267"/>
                    <a:pt x="133" y="267"/>
                    <a:pt x="133" y="267"/>
                  </a:cubicBezTo>
                  <a:cubicBezTo>
                    <a:pt x="133" y="267"/>
                    <a:pt x="133" y="267"/>
                    <a:pt x="133" y="267"/>
                  </a:cubicBezTo>
                  <a:cubicBezTo>
                    <a:pt x="133" y="268"/>
                    <a:pt x="133" y="268"/>
                    <a:pt x="133" y="268"/>
                  </a:cubicBezTo>
                  <a:close/>
                  <a:moveTo>
                    <a:pt x="129" y="242"/>
                  </a:moveTo>
                  <a:cubicBezTo>
                    <a:pt x="130" y="242"/>
                    <a:pt x="130" y="242"/>
                    <a:pt x="130" y="242"/>
                  </a:cubicBezTo>
                  <a:cubicBezTo>
                    <a:pt x="130" y="242"/>
                    <a:pt x="130" y="242"/>
                    <a:pt x="130" y="242"/>
                  </a:cubicBezTo>
                  <a:cubicBezTo>
                    <a:pt x="130" y="241"/>
                    <a:pt x="130" y="241"/>
                    <a:pt x="130" y="241"/>
                  </a:cubicBezTo>
                  <a:cubicBezTo>
                    <a:pt x="130" y="241"/>
                    <a:pt x="130" y="241"/>
                    <a:pt x="130" y="241"/>
                  </a:cubicBezTo>
                  <a:cubicBezTo>
                    <a:pt x="130" y="239"/>
                    <a:pt x="130" y="239"/>
                    <a:pt x="130" y="239"/>
                  </a:cubicBezTo>
                  <a:cubicBezTo>
                    <a:pt x="129" y="239"/>
                    <a:pt x="129" y="239"/>
                    <a:pt x="129" y="239"/>
                  </a:cubicBezTo>
                  <a:cubicBezTo>
                    <a:pt x="129" y="239"/>
                    <a:pt x="129" y="239"/>
                    <a:pt x="129" y="239"/>
                  </a:cubicBezTo>
                  <a:cubicBezTo>
                    <a:pt x="128" y="240"/>
                    <a:pt x="128" y="240"/>
                    <a:pt x="128" y="240"/>
                  </a:cubicBezTo>
                  <a:cubicBezTo>
                    <a:pt x="128" y="240"/>
                    <a:pt x="128" y="240"/>
                    <a:pt x="128" y="240"/>
                  </a:cubicBezTo>
                  <a:cubicBezTo>
                    <a:pt x="129" y="241"/>
                    <a:pt x="129" y="241"/>
                    <a:pt x="129" y="241"/>
                  </a:cubicBezTo>
                  <a:cubicBezTo>
                    <a:pt x="129" y="242"/>
                    <a:pt x="129" y="242"/>
                    <a:pt x="129" y="242"/>
                  </a:cubicBezTo>
                  <a:close/>
                  <a:moveTo>
                    <a:pt x="125" y="219"/>
                  </a:moveTo>
                  <a:cubicBezTo>
                    <a:pt x="125" y="220"/>
                    <a:pt x="125" y="220"/>
                    <a:pt x="125" y="220"/>
                  </a:cubicBezTo>
                  <a:cubicBezTo>
                    <a:pt x="125" y="220"/>
                    <a:pt x="125" y="220"/>
                    <a:pt x="125" y="220"/>
                  </a:cubicBezTo>
                  <a:cubicBezTo>
                    <a:pt x="125" y="219"/>
                    <a:pt x="125" y="219"/>
                    <a:pt x="125" y="219"/>
                  </a:cubicBezTo>
                  <a:cubicBezTo>
                    <a:pt x="125" y="218"/>
                    <a:pt x="125" y="218"/>
                    <a:pt x="125" y="218"/>
                  </a:cubicBezTo>
                  <a:cubicBezTo>
                    <a:pt x="125" y="218"/>
                    <a:pt x="125" y="218"/>
                    <a:pt x="125" y="218"/>
                  </a:cubicBezTo>
                  <a:cubicBezTo>
                    <a:pt x="125" y="218"/>
                    <a:pt x="125" y="218"/>
                    <a:pt x="125" y="218"/>
                  </a:cubicBezTo>
                  <a:cubicBezTo>
                    <a:pt x="125" y="219"/>
                    <a:pt x="125" y="219"/>
                    <a:pt x="125" y="219"/>
                  </a:cubicBezTo>
                  <a:close/>
                  <a:moveTo>
                    <a:pt x="120" y="210"/>
                  </a:moveTo>
                  <a:cubicBezTo>
                    <a:pt x="120" y="209"/>
                    <a:pt x="120" y="209"/>
                    <a:pt x="120" y="209"/>
                  </a:cubicBezTo>
                  <a:cubicBezTo>
                    <a:pt x="120" y="209"/>
                    <a:pt x="120" y="209"/>
                    <a:pt x="120" y="209"/>
                  </a:cubicBezTo>
                  <a:lnTo>
                    <a:pt x="120" y="210"/>
                  </a:lnTo>
                  <a:close/>
                  <a:moveTo>
                    <a:pt x="118" y="230"/>
                  </a:moveTo>
                  <a:cubicBezTo>
                    <a:pt x="119" y="230"/>
                    <a:pt x="119" y="230"/>
                    <a:pt x="119" y="230"/>
                  </a:cubicBezTo>
                  <a:cubicBezTo>
                    <a:pt x="119" y="230"/>
                    <a:pt x="119" y="230"/>
                    <a:pt x="119" y="230"/>
                  </a:cubicBezTo>
                  <a:cubicBezTo>
                    <a:pt x="120" y="229"/>
                    <a:pt x="120" y="229"/>
                    <a:pt x="120" y="229"/>
                  </a:cubicBezTo>
                  <a:cubicBezTo>
                    <a:pt x="120" y="229"/>
                    <a:pt x="120" y="229"/>
                    <a:pt x="120" y="229"/>
                  </a:cubicBezTo>
                  <a:cubicBezTo>
                    <a:pt x="118" y="229"/>
                    <a:pt x="118" y="229"/>
                    <a:pt x="118" y="229"/>
                  </a:cubicBezTo>
                  <a:lnTo>
                    <a:pt x="118" y="230"/>
                  </a:lnTo>
                  <a:close/>
                  <a:moveTo>
                    <a:pt x="116" y="217"/>
                  </a:moveTo>
                  <a:cubicBezTo>
                    <a:pt x="117" y="217"/>
                    <a:pt x="117" y="217"/>
                    <a:pt x="117" y="217"/>
                  </a:cubicBezTo>
                  <a:cubicBezTo>
                    <a:pt x="118" y="217"/>
                    <a:pt x="118" y="217"/>
                    <a:pt x="118" y="217"/>
                  </a:cubicBezTo>
                  <a:cubicBezTo>
                    <a:pt x="118" y="217"/>
                    <a:pt x="118" y="217"/>
                    <a:pt x="118" y="217"/>
                  </a:cubicBezTo>
                  <a:cubicBezTo>
                    <a:pt x="117" y="217"/>
                    <a:pt x="117" y="217"/>
                    <a:pt x="117" y="217"/>
                  </a:cubicBezTo>
                  <a:cubicBezTo>
                    <a:pt x="117" y="217"/>
                    <a:pt x="117" y="217"/>
                    <a:pt x="117" y="217"/>
                  </a:cubicBezTo>
                  <a:cubicBezTo>
                    <a:pt x="117" y="217"/>
                    <a:pt x="117" y="217"/>
                    <a:pt x="117" y="217"/>
                  </a:cubicBezTo>
                  <a:cubicBezTo>
                    <a:pt x="117" y="217"/>
                    <a:pt x="117" y="217"/>
                    <a:pt x="117" y="217"/>
                  </a:cubicBezTo>
                  <a:cubicBezTo>
                    <a:pt x="118" y="217"/>
                    <a:pt x="118" y="217"/>
                    <a:pt x="118" y="217"/>
                  </a:cubicBezTo>
                  <a:cubicBezTo>
                    <a:pt x="117" y="216"/>
                    <a:pt x="117" y="216"/>
                    <a:pt x="117" y="216"/>
                  </a:cubicBezTo>
                  <a:cubicBezTo>
                    <a:pt x="118" y="216"/>
                    <a:pt x="118" y="216"/>
                    <a:pt x="118" y="216"/>
                  </a:cubicBezTo>
                  <a:cubicBezTo>
                    <a:pt x="118" y="216"/>
                    <a:pt x="118" y="216"/>
                    <a:pt x="118" y="216"/>
                  </a:cubicBezTo>
                  <a:cubicBezTo>
                    <a:pt x="118" y="216"/>
                    <a:pt x="118" y="216"/>
                    <a:pt x="118" y="216"/>
                  </a:cubicBezTo>
                  <a:cubicBezTo>
                    <a:pt x="118" y="216"/>
                    <a:pt x="118" y="216"/>
                    <a:pt x="118" y="216"/>
                  </a:cubicBezTo>
                  <a:cubicBezTo>
                    <a:pt x="117" y="216"/>
                    <a:pt x="117" y="216"/>
                    <a:pt x="117" y="216"/>
                  </a:cubicBezTo>
                  <a:cubicBezTo>
                    <a:pt x="117" y="215"/>
                    <a:pt x="117" y="215"/>
                    <a:pt x="117" y="215"/>
                  </a:cubicBezTo>
                  <a:cubicBezTo>
                    <a:pt x="117" y="216"/>
                    <a:pt x="117" y="216"/>
                    <a:pt x="117" y="216"/>
                  </a:cubicBezTo>
                  <a:cubicBezTo>
                    <a:pt x="116" y="216"/>
                    <a:pt x="116" y="216"/>
                    <a:pt x="116" y="216"/>
                  </a:cubicBezTo>
                  <a:cubicBezTo>
                    <a:pt x="116" y="216"/>
                    <a:pt x="116" y="216"/>
                    <a:pt x="116" y="216"/>
                  </a:cubicBezTo>
                  <a:cubicBezTo>
                    <a:pt x="116" y="216"/>
                    <a:pt x="116" y="216"/>
                    <a:pt x="116" y="216"/>
                  </a:cubicBezTo>
                  <a:cubicBezTo>
                    <a:pt x="116" y="216"/>
                    <a:pt x="116" y="216"/>
                    <a:pt x="116" y="216"/>
                  </a:cubicBezTo>
                  <a:cubicBezTo>
                    <a:pt x="115" y="216"/>
                    <a:pt x="115" y="216"/>
                    <a:pt x="115" y="216"/>
                  </a:cubicBezTo>
                  <a:cubicBezTo>
                    <a:pt x="115" y="216"/>
                    <a:pt x="116" y="217"/>
                    <a:pt x="116" y="217"/>
                  </a:cubicBezTo>
                  <a:close/>
                  <a:moveTo>
                    <a:pt x="117" y="220"/>
                  </a:moveTo>
                  <a:cubicBezTo>
                    <a:pt x="117" y="220"/>
                    <a:pt x="117" y="220"/>
                    <a:pt x="117" y="220"/>
                  </a:cubicBezTo>
                  <a:cubicBezTo>
                    <a:pt x="116" y="219"/>
                    <a:pt x="116" y="219"/>
                    <a:pt x="116" y="219"/>
                  </a:cubicBezTo>
                  <a:cubicBezTo>
                    <a:pt x="116" y="219"/>
                    <a:pt x="116" y="219"/>
                    <a:pt x="116" y="219"/>
                  </a:cubicBezTo>
                  <a:cubicBezTo>
                    <a:pt x="117" y="220"/>
                    <a:pt x="117" y="220"/>
                    <a:pt x="117" y="220"/>
                  </a:cubicBezTo>
                  <a:cubicBezTo>
                    <a:pt x="117" y="219"/>
                    <a:pt x="117" y="219"/>
                    <a:pt x="117" y="219"/>
                  </a:cubicBezTo>
                  <a:cubicBezTo>
                    <a:pt x="116" y="219"/>
                    <a:pt x="116" y="219"/>
                    <a:pt x="116" y="219"/>
                  </a:cubicBezTo>
                  <a:cubicBezTo>
                    <a:pt x="116" y="219"/>
                    <a:pt x="116" y="219"/>
                    <a:pt x="116" y="219"/>
                  </a:cubicBezTo>
                  <a:cubicBezTo>
                    <a:pt x="116" y="220"/>
                    <a:pt x="116" y="220"/>
                    <a:pt x="116" y="220"/>
                  </a:cubicBezTo>
                  <a:cubicBezTo>
                    <a:pt x="115" y="221"/>
                    <a:pt x="115" y="221"/>
                    <a:pt x="115" y="221"/>
                  </a:cubicBezTo>
                  <a:cubicBezTo>
                    <a:pt x="116" y="221"/>
                    <a:pt x="116" y="221"/>
                    <a:pt x="116" y="221"/>
                  </a:cubicBezTo>
                  <a:cubicBezTo>
                    <a:pt x="116" y="222"/>
                    <a:pt x="116" y="222"/>
                    <a:pt x="116" y="222"/>
                  </a:cubicBezTo>
                  <a:cubicBezTo>
                    <a:pt x="116" y="222"/>
                    <a:pt x="116" y="222"/>
                    <a:pt x="116" y="222"/>
                  </a:cubicBezTo>
                  <a:cubicBezTo>
                    <a:pt x="117" y="222"/>
                    <a:pt x="117" y="222"/>
                    <a:pt x="117" y="222"/>
                  </a:cubicBezTo>
                  <a:cubicBezTo>
                    <a:pt x="117" y="222"/>
                    <a:pt x="117" y="222"/>
                    <a:pt x="117" y="222"/>
                  </a:cubicBezTo>
                  <a:cubicBezTo>
                    <a:pt x="116" y="222"/>
                    <a:pt x="116" y="222"/>
                    <a:pt x="116" y="222"/>
                  </a:cubicBezTo>
                  <a:cubicBezTo>
                    <a:pt x="117" y="221"/>
                    <a:pt x="117" y="221"/>
                    <a:pt x="117" y="221"/>
                  </a:cubicBezTo>
                  <a:cubicBezTo>
                    <a:pt x="116" y="221"/>
                    <a:pt x="116" y="221"/>
                    <a:pt x="116" y="221"/>
                  </a:cubicBezTo>
                  <a:cubicBezTo>
                    <a:pt x="117" y="221"/>
                    <a:pt x="117" y="221"/>
                    <a:pt x="117" y="221"/>
                  </a:cubicBezTo>
                  <a:lnTo>
                    <a:pt x="117" y="220"/>
                  </a:lnTo>
                  <a:close/>
                  <a:moveTo>
                    <a:pt x="115" y="224"/>
                  </a:moveTo>
                  <a:cubicBezTo>
                    <a:pt x="116" y="223"/>
                    <a:pt x="116" y="223"/>
                    <a:pt x="116" y="223"/>
                  </a:cubicBezTo>
                  <a:cubicBezTo>
                    <a:pt x="115" y="223"/>
                    <a:pt x="115" y="223"/>
                    <a:pt x="115" y="223"/>
                  </a:cubicBezTo>
                  <a:cubicBezTo>
                    <a:pt x="115" y="223"/>
                    <a:pt x="115" y="223"/>
                    <a:pt x="115" y="223"/>
                  </a:cubicBezTo>
                  <a:cubicBezTo>
                    <a:pt x="115" y="223"/>
                    <a:pt x="115" y="223"/>
                    <a:pt x="115" y="223"/>
                  </a:cubicBezTo>
                  <a:cubicBezTo>
                    <a:pt x="114" y="224"/>
                    <a:pt x="114" y="224"/>
                    <a:pt x="114" y="224"/>
                  </a:cubicBezTo>
                  <a:lnTo>
                    <a:pt x="115" y="224"/>
                  </a:lnTo>
                  <a:close/>
                  <a:moveTo>
                    <a:pt x="117" y="218"/>
                  </a:moveTo>
                  <a:cubicBezTo>
                    <a:pt x="116" y="218"/>
                    <a:pt x="116" y="218"/>
                    <a:pt x="116" y="218"/>
                  </a:cubicBezTo>
                  <a:cubicBezTo>
                    <a:pt x="116" y="218"/>
                    <a:pt x="116" y="218"/>
                    <a:pt x="116" y="218"/>
                  </a:cubicBezTo>
                  <a:cubicBezTo>
                    <a:pt x="117" y="219"/>
                    <a:pt x="117" y="219"/>
                    <a:pt x="117" y="219"/>
                  </a:cubicBezTo>
                  <a:cubicBezTo>
                    <a:pt x="117" y="219"/>
                    <a:pt x="117" y="219"/>
                    <a:pt x="117" y="219"/>
                  </a:cubicBezTo>
                  <a:cubicBezTo>
                    <a:pt x="117" y="218"/>
                    <a:pt x="117" y="218"/>
                    <a:pt x="117" y="218"/>
                  </a:cubicBezTo>
                  <a:cubicBezTo>
                    <a:pt x="117" y="218"/>
                    <a:pt x="117" y="218"/>
                    <a:pt x="117" y="218"/>
                  </a:cubicBezTo>
                  <a:close/>
                  <a:moveTo>
                    <a:pt x="121" y="208"/>
                  </a:moveTo>
                  <a:cubicBezTo>
                    <a:pt x="120" y="209"/>
                    <a:pt x="120" y="209"/>
                    <a:pt x="120" y="209"/>
                  </a:cubicBezTo>
                  <a:cubicBezTo>
                    <a:pt x="120" y="209"/>
                    <a:pt x="120" y="209"/>
                    <a:pt x="120" y="209"/>
                  </a:cubicBezTo>
                  <a:cubicBezTo>
                    <a:pt x="121" y="210"/>
                    <a:pt x="121" y="210"/>
                    <a:pt x="121" y="210"/>
                  </a:cubicBezTo>
                  <a:cubicBezTo>
                    <a:pt x="121" y="210"/>
                    <a:pt x="121" y="210"/>
                    <a:pt x="121" y="210"/>
                  </a:cubicBezTo>
                  <a:cubicBezTo>
                    <a:pt x="120" y="210"/>
                    <a:pt x="120" y="210"/>
                    <a:pt x="120" y="210"/>
                  </a:cubicBezTo>
                  <a:cubicBezTo>
                    <a:pt x="120" y="210"/>
                    <a:pt x="120" y="210"/>
                    <a:pt x="120" y="210"/>
                  </a:cubicBezTo>
                  <a:cubicBezTo>
                    <a:pt x="119" y="209"/>
                    <a:pt x="119" y="209"/>
                    <a:pt x="119" y="209"/>
                  </a:cubicBezTo>
                  <a:cubicBezTo>
                    <a:pt x="120" y="209"/>
                    <a:pt x="119" y="209"/>
                    <a:pt x="119" y="209"/>
                  </a:cubicBezTo>
                  <a:cubicBezTo>
                    <a:pt x="119" y="210"/>
                    <a:pt x="119" y="210"/>
                    <a:pt x="119" y="210"/>
                  </a:cubicBezTo>
                  <a:cubicBezTo>
                    <a:pt x="119" y="210"/>
                    <a:pt x="119" y="210"/>
                    <a:pt x="119" y="210"/>
                  </a:cubicBezTo>
                  <a:cubicBezTo>
                    <a:pt x="118" y="210"/>
                    <a:pt x="118" y="210"/>
                    <a:pt x="118" y="210"/>
                  </a:cubicBezTo>
                  <a:cubicBezTo>
                    <a:pt x="118" y="210"/>
                    <a:pt x="118" y="210"/>
                    <a:pt x="118" y="210"/>
                  </a:cubicBezTo>
                  <a:cubicBezTo>
                    <a:pt x="118" y="211"/>
                    <a:pt x="118" y="211"/>
                    <a:pt x="118" y="211"/>
                  </a:cubicBezTo>
                  <a:cubicBezTo>
                    <a:pt x="119" y="211"/>
                    <a:pt x="119" y="211"/>
                    <a:pt x="119" y="211"/>
                  </a:cubicBezTo>
                  <a:cubicBezTo>
                    <a:pt x="119" y="211"/>
                    <a:pt x="119" y="211"/>
                    <a:pt x="119" y="211"/>
                  </a:cubicBezTo>
                  <a:cubicBezTo>
                    <a:pt x="119" y="211"/>
                    <a:pt x="119" y="211"/>
                    <a:pt x="119" y="211"/>
                  </a:cubicBezTo>
                  <a:cubicBezTo>
                    <a:pt x="119" y="212"/>
                    <a:pt x="119" y="212"/>
                    <a:pt x="119" y="212"/>
                  </a:cubicBezTo>
                  <a:cubicBezTo>
                    <a:pt x="118" y="212"/>
                    <a:pt x="118" y="212"/>
                    <a:pt x="118" y="212"/>
                  </a:cubicBezTo>
                  <a:cubicBezTo>
                    <a:pt x="119" y="212"/>
                    <a:pt x="119" y="212"/>
                    <a:pt x="119" y="212"/>
                  </a:cubicBezTo>
                  <a:cubicBezTo>
                    <a:pt x="120" y="213"/>
                    <a:pt x="120" y="213"/>
                    <a:pt x="120" y="213"/>
                  </a:cubicBezTo>
                  <a:cubicBezTo>
                    <a:pt x="120" y="213"/>
                    <a:pt x="120" y="213"/>
                    <a:pt x="120" y="213"/>
                  </a:cubicBezTo>
                  <a:cubicBezTo>
                    <a:pt x="119" y="213"/>
                    <a:pt x="119" y="213"/>
                    <a:pt x="119" y="213"/>
                  </a:cubicBezTo>
                  <a:cubicBezTo>
                    <a:pt x="119" y="213"/>
                    <a:pt x="119" y="213"/>
                    <a:pt x="119" y="213"/>
                  </a:cubicBezTo>
                  <a:cubicBezTo>
                    <a:pt x="118" y="214"/>
                    <a:pt x="118" y="214"/>
                    <a:pt x="118" y="214"/>
                  </a:cubicBezTo>
                  <a:cubicBezTo>
                    <a:pt x="119" y="215"/>
                    <a:pt x="119" y="215"/>
                    <a:pt x="119" y="215"/>
                  </a:cubicBezTo>
                  <a:cubicBezTo>
                    <a:pt x="119" y="215"/>
                    <a:pt x="119" y="215"/>
                    <a:pt x="119" y="215"/>
                  </a:cubicBezTo>
                  <a:cubicBezTo>
                    <a:pt x="120" y="214"/>
                    <a:pt x="120" y="214"/>
                    <a:pt x="120" y="214"/>
                  </a:cubicBezTo>
                  <a:cubicBezTo>
                    <a:pt x="121" y="214"/>
                    <a:pt x="121" y="214"/>
                    <a:pt x="121" y="214"/>
                  </a:cubicBezTo>
                  <a:cubicBezTo>
                    <a:pt x="120" y="213"/>
                    <a:pt x="120" y="213"/>
                    <a:pt x="120" y="213"/>
                  </a:cubicBezTo>
                  <a:cubicBezTo>
                    <a:pt x="120" y="213"/>
                    <a:pt x="120" y="213"/>
                    <a:pt x="120" y="213"/>
                  </a:cubicBezTo>
                  <a:cubicBezTo>
                    <a:pt x="121" y="213"/>
                    <a:pt x="121" y="213"/>
                    <a:pt x="121" y="213"/>
                  </a:cubicBezTo>
                  <a:cubicBezTo>
                    <a:pt x="121" y="213"/>
                    <a:pt x="121" y="213"/>
                    <a:pt x="121" y="213"/>
                  </a:cubicBezTo>
                  <a:cubicBezTo>
                    <a:pt x="120" y="212"/>
                    <a:pt x="120" y="212"/>
                    <a:pt x="120" y="212"/>
                  </a:cubicBezTo>
                  <a:cubicBezTo>
                    <a:pt x="121" y="211"/>
                    <a:pt x="121" y="211"/>
                    <a:pt x="121" y="211"/>
                  </a:cubicBezTo>
                  <a:cubicBezTo>
                    <a:pt x="121" y="211"/>
                    <a:pt x="121" y="211"/>
                    <a:pt x="121" y="211"/>
                  </a:cubicBezTo>
                  <a:cubicBezTo>
                    <a:pt x="121" y="212"/>
                    <a:pt x="121" y="212"/>
                    <a:pt x="121" y="212"/>
                  </a:cubicBezTo>
                  <a:cubicBezTo>
                    <a:pt x="121" y="213"/>
                    <a:pt x="121" y="213"/>
                    <a:pt x="121" y="213"/>
                  </a:cubicBezTo>
                  <a:cubicBezTo>
                    <a:pt x="122" y="213"/>
                    <a:pt x="122" y="213"/>
                    <a:pt x="122" y="213"/>
                  </a:cubicBezTo>
                  <a:cubicBezTo>
                    <a:pt x="122" y="212"/>
                    <a:pt x="122" y="212"/>
                    <a:pt x="122" y="212"/>
                  </a:cubicBezTo>
                  <a:cubicBezTo>
                    <a:pt x="122" y="212"/>
                    <a:pt x="122" y="212"/>
                    <a:pt x="122" y="212"/>
                  </a:cubicBezTo>
                  <a:cubicBezTo>
                    <a:pt x="123" y="212"/>
                    <a:pt x="123" y="212"/>
                    <a:pt x="123" y="212"/>
                  </a:cubicBezTo>
                  <a:cubicBezTo>
                    <a:pt x="123" y="212"/>
                    <a:pt x="123" y="212"/>
                    <a:pt x="123" y="212"/>
                  </a:cubicBezTo>
                  <a:cubicBezTo>
                    <a:pt x="123" y="211"/>
                    <a:pt x="123" y="211"/>
                    <a:pt x="123" y="211"/>
                  </a:cubicBezTo>
                  <a:cubicBezTo>
                    <a:pt x="121" y="211"/>
                    <a:pt x="121" y="211"/>
                    <a:pt x="121" y="211"/>
                  </a:cubicBezTo>
                  <a:cubicBezTo>
                    <a:pt x="122" y="211"/>
                    <a:pt x="122" y="211"/>
                    <a:pt x="122" y="211"/>
                  </a:cubicBezTo>
                  <a:cubicBezTo>
                    <a:pt x="122" y="211"/>
                    <a:pt x="122" y="211"/>
                    <a:pt x="122" y="211"/>
                  </a:cubicBezTo>
                  <a:cubicBezTo>
                    <a:pt x="123" y="210"/>
                    <a:pt x="123" y="210"/>
                    <a:pt x="123" y="210"/>
                  </a:cubicBezTo>
                  <a:cubicBezTo>
                    <a:pt x="123" y="210"/>
                    <a:pt x="123" y="210"/>
                    <a:pt x="123" y="210"/>
                  </a:cubicBezTo>
                  <a:cubicBezTo>
                    <a:pt x="124" y="210"/>
                    <a:pt x="124" y="210"/>
                    <a:pt x="124" y="210"/>
                  </a:cubicBezTo>
                  <a:cubicBezTo>
                    <a:pt x="124" y="210"/>
                    <a:pt x="124" y="210"/>
                    <a:pt x="124" y="210"/>
                  </a:cubicBezTo>
                  <a:cubicBezTo>
                    <a:pt x="124" y="209"/>
                    <a:pt x="124" y="209"/>
                    <a:pt x="124" y="209"/>
                  </a:cubicBezTo>
                  <a:cubicBezTo>
                    <a:pt x="124" y="210"/>
                    <a:pt x="124" y="210"/>
                    <a:pt x="124" y="210"/>
                  </a:cubicBezTo>
                  <a:cubicBezTo>
                    <a:pt x="123" y="210"/>
                    <a:pt x="123" y="210"/>
                    <a:pt x="123" y="210"/>
                  </a:cubicBezTo>
                  <a:cubicBezTo>
                    <a:pt x="123" y="209"/>
                    <a:pt x="123" y="209"/>
                    <a:pt x="123" y="209"/>
                  </a:cubicBezTo>
                  <a:cubicBezTo>
                    <a:pt x="124" y="209"/>
                    <a:pt x="124" y="209"/>
                    <a:pt x="124" y="209"/>
                  </a:cubicBezTo>
                  <a:cubicBezTo>
                    <a:pt x="124" y="208"/>
                    <a:pt x="124" y="208"/>
                    <a:pt x="124" y="208"/>
                  </a:cubicBezTo>
                  <a:cubicBezTo>
                    <a:pt x="124" y="208"/>
                    <a:pt x="124" y="208"/>
                    <a:pt x="124" y="208"/>
                  </a:cubicBezTo>
                  <a:cubicBezTo>
                    <a:pt x="124" y="208"/>
                    <a:pt x="124" y="208"/>
                    <a:pt x="124" y="208"/>
                  </a:cubicBezTo>
                  <a:cubicBezTo>
                    <a:pt x="125" y="207"/>
                    <a:pt x="125" y="207"/>
                    <a:pt x="125" y="207"/>
                  </a:cubicBezTo>
                  <a:cubicBezTo>
                    <a:pt x="124" y="207"/>
                    <a:pt x="124" y="207"/>
                    <a:pt x="124" y="207"/>
                  </a:cubicBezTo>
                  <a:cubicBezTo>
                    <a:pt x="124" y="206"/>
                    <a:pt x="124" y="206"/>
                    <a:pt x="124" y="206"/>
                  </a:cubicBezTo>
                  <a:cubicBezTo>
                    <a:pt x="123" y="207"/>
                    <a:pt x="122" y="207"/>
                    <a:pt x="122" y="208"/>
                  </a:cubicBezTo>
                  <a:lnTo>
                    <a:pt x="121" y="208"/>
                  </a:lnTo>
                  <a:close/>
                  <a:moveTo>
                    <a:pt x="145" y="203"/>
                  </a:moveTo>
                  <a:cubicBezTo>
                    <a:pt x="145" y="204"/>
                    <a:pt x="145" y="204"/>
                    <a:pt x="145" y="204"/>
                  </a:cubicBezTo>
                  <a:cubicBezTo>
                    <a:pt x="145" y="204"/>
                    <a:pt x="145" y="203"/>
                    <a:pt x="146" y="203"/>
                  </a:cubicBezTo>
                  <a:cubicBezTo>
                    <a:pt x="145" y="203"/>
                    <a:pt x="145" y="203"/>
                    <a:pt x="145" y="203"/>
                  </a:cubicBezTo>
                  <a:close/>
                  <a:moveTo>
                    <a:pt x="123" y="223"/>
                  </a:moveTo>
                  <a:cubicBezTo>
                    <a:pt x="122" y="223"/>
                    <a:pt x="122" y="223"/>
                    <a:pt x="122" y="223"/>
                  </a:cubicBezTo>
                  <a:cubicBezTo>
                    <a:pt x="122" y="224"/>
                    <a:pt x="122" y="224"/>
                    <a:pt x="122" y="224"/>
                  </a:cubicBezTo>
                  <a:cubicBezTo>
                    <a:pt x="123" y="224"/>
                    <a:pt x="123" y="224"/>
                    <a:pt x="123" y="224"/>
                  </a:cubicBezTo>
                  <a:cubicBezTo>
                    <a:pt x="123" y="224"/>
                    <a:pt x="123" y="224"/>
                    <a:pt x="123" y="224"/>
                  </a:cubicBezTo>
                  <a:cubicBezTo>
                    <a:pt x="123" y="224"/>
                    <a:pt x="123" y="224"/>
                    <a:pt x="123" y="224"/>
                  </a:cubicBezTo>
                  <a:lnTo>
                    <a:pt x="123" y="223"/>
                  </a:lnTo>
                  <a:close/>
                  <a:moveTo>
                    <a:pt x="127" y="233"/>
                  </a:moveTo>
                  <a:cubicBezTo>
                    <a:pt x="127" y="233"/>
                    <a:pt x="127" y="233"/>
                    <a:pt x="127" y="233"/>
                  </a:cubicBezTo>
                  <a:cubicBezTo>
                    <a:pt x="127" y="232"/>
                    <a:pt x="127" y="232"/>
                    <a:pt x="127" y="232"/>
                  </a:cubicBezTo>
                  <a:cubicBezTo>
                    <a:pt x="127" y="233"/>
                    <a:pt x="127" y="233"/>
                    <a:pt x="127" y="233"/>
                  </a:cubicBezTo>
                  <a:close/>
                  <a:moveTo>
                    <a:pt x="123" y="235"/>
                  </a:moveTo>
                  <a:cubicBezTo>
                    <a:pt x="123" y="235"/>
                    <a:pt x="123" y="235"/>
                    <a:pt x="123" y="235"/>
                  </a:cubicBezTo>
                  <a:cubicBezTo>
                    <a:pt x="123" y="234"/>
                    <a:pt x="123" y="234"/>
                    <a:pt x="123" y="234"/>
                  </a:cubicBezTo>
                  <a:cubicBezTo>
                    <a:pt x="123" y="234"/>
                    <a:pt x="123" y="234"/>
                    <a:pt x="123" y="234"/>
                  </a:cubicBezTo>
                  <a:cubicBezTo>
                    <a:pt x="123" y="234"/>
                    <a:pt x="123" y="234"/>
                    <a:pt x="123" y="234"/>
                  </a:cubicBezTo>
                  <a:lnTo>
                    <a:pt x="123" y="235"/>
                  </a:lnTo>
                  <a:close/>
                  <a:moveTo>
                    <a:pt x="123" y="230"/>
                  </a:moveTo>
                  <a:cubicBezTo>
                    <a:pt x="123" y="229"/>
                    <a:pt x="123" y="229"/>
                    <a:pt x="123" y="229"/>
                  </a:cubicBezTo>
                  <a:cubicBezTo>
                    <a:pt x="123" y="230"/>
                    <a:pt x="123" y="230"/>
                    <a:pt x="123" y="230"/>
                  </a:cubicBezTo>
                  <a:cubicBezTo>
                    <a:pt x="123" y="230"/>
                    <a:pt x="123" y="230"/>
                    <a:pt x="123" y="230"/>
                  </a:cubicBezTo>
                  <a:close/>
                  <a:moveTo>
                    <a:pt x="125" y="220"/>
                  </a:moveTo>
                  <a:cubicBezTo>
                    <a:pt x="124" y="221"/>
                    <a:pt x="124" y="221"/>
                    <a:pt x="124" y="221"/>
                  </a:cubicBezTo>
                  <a:cubicBezTo>
                    <a:pt x="125" y="220"/>
                    <a:pt x="125" y="220"/>
                    <a:pt x="125" y="220"/>
                  </a:cubicBezTo>
                  <a:cubicBezTo>
                    <a:pt x="124" y="220"/>
                    <a:pt x="124" y="220"/>
                    <a:pt x="124" y="220"/>
                  </a:cubicBezTo>
                  <a:cubicBezTo>
                    <a:pt x="124" y="220"/>
                    <a:pt x="124" y="220"/>
                    <a:pt x="124" y="220"/>
                  </a:cubicBezTo>
                  <a:cubicBezTo>
                    <a:pt x="124" y="219"/>
                    <a:pt x="124" y="219"/>
                    <a:pt x="124" y="219"/>
                  </a:cubicBezTo>
                  <a:cubicBezTo>
                    <a:pt x="124" y="218"/>
                    <a:pt x="124" y="218"/>
                    <a:pt x="124" y="217"/>
                  </a:cubicBezTo>
                  <a:cubicBezTo>
                    <a:pt x="123" y="216"/>
                    <a:pt x="123" y="216"/>
                    <a:pt x="123" y="216"/>
                  </a:cubicBezTo>
                  <a:cubicBezTo>
                    <a:pt x="122" y="216"/>
                    <a:pt x="122" y="216"/>
                    <a:pt x="122" y="216"/>
                  </a:cubicBezTo>
                  <a:cubicBezTo>
                    <a:pt x="123" y="217"/>
                    <a:pt x="123" y="217"/>
                    <a:pt x="123" y="217"/>
                  </a:cubicBezTo>
                  <a:cubicBezTo>
                    <a:pt x="123" y="217"/>
                    <a:pt x="123" y="217"/>
                    <a:pt x="123" y="217"/>
                  </a:cubicBezTo>
                  <a:cubicBezTo>
                    <a:pt x="123" y="217"/>
                    <a:pt x="123" y="217"/>
                    <a:pt x="123" y="217"/>
                  </a:cubicBezTo>
                  <a:cubicBezTo>
                    <a:pt x="123" y="218"/>
                    <a:pt x="123" y="218"/>
                    <a:pt x="123" y="218"/>
                  </a:cubicBezTo>
                  <a:cubicBezTo>
                    <a:pt x="123" y="218"/>
                    <a:pt x="123" y="218"/>
                    <a:pt x="123" y="218"/>
                  </a:cubicBezTo>
                  <a:cubicBezTo>
                    <a:pt x="122" y="218"/>
                    <a:pt x="122" y="218"/>
                    <a:pt x="122" y="218"/>
                  </a:cubicBezTo>
                  <a:cubicBezTo>
                    <a:pt x="121" y="217"/>
                    <a:pt x="121" y="217"/>
                    <a:pt x="121" y="217"/>
                  </a:cubicBezTo>
                  <a:cubicBezTo>
                    <a:pt x="121" y="217"/>
                    <a:pt x="121" y="217"/>
                    <a:pt x="121" y="217"/>
                  </a:cubicBezTo>
                  <a:cubicBezTo>
                    <a:pt x="121" y="217"/>
                    <a:pt x="121" y="217"/>
                    <a:pt x="121" y="217"/>
                  </a:cubicBezTo>
                  <a:cubicBezTo>
                    <a:pt x="121" y="217"/>
                    <a:pt x="121" y="217"/>
                    <a:pt x="121" y="217"/>
                  </a:cubicBezTo>
                  <a:cubicBezTo>
                    <a:pt x="121" y="217"/>
                    <a:pt x="121" y="217"/>
                    <a:pt x="121" y="217"/>
                  </a:cubicBezTo>
                  <a:cubicBezTo>
                    <a:pt x="121" y="218"/>
                    <a:pt x="121" y="218"/>
                    <a:pt x="121" y="218"/>
                  </a:cubicBezTo>
                  <a:cubicBezTo>
                    <a:pt x="121" y="218"/>
                    <a:pt x="121" y="218"/>
                    <a:pt x="121" y="218"/>
                  </a:cubicBezTo>
                  <a:cubicBezTo>
                    <a:pt x="121" y="218"/>
                    <a:pt x="121" y="218"/>
                    <a:pt x="121" y="218"/>
                  </a:cubicBezTo>
                  <a:cubicBezTo>
                    <a:pt x="120" y="218"/>
                    <a:pt x="120" y="218"/>
                    <a:pt x="120" y="218"/>
                  </a:cubicBezTo>
                  <a:cubicBezTo>
                    <a:pt x="120" y="218"/>
                    <a:pt x="120" y="218"/>
                    <a:pt x="120" y="218"/>
                  </a:cubicBezTo>
                  <a:cubicBezTo>
                    <a:pt x="120" y="218"/>
                    <a:pt x="120" y="218"/>
                    <a:pt x="120" y="218"/>
                  </a:cubicBezTo>
                  <a:cubicBezTo>
                    <a:pt x="120" y="218"/>
                    <a:pt x="120" y="218"/>
                    <a:pt x="120" y="218"/>
                  </a:cubicBezTo>
                  <a:cubicBezTo>
                    <a:pt x="120" y="219"/>
                    <a:pt x="120" y="219"/>
                    <a:pt x="120" y="219"/>
                  </a:cubicBezTo>
                  <a:cubicBezTo>
                    <a:pt x="121" y="220"/>
                    <a:pt x="121" y="220"/>
                    <a:pt x="121" y="220"/>
                  </a:cubicBezTo>
                  <a:cubicBezTo>
                    <a:pt x="122" y="219"/>
                    <a:pt x="122" y="219"/>
                    <a:pt x="122" y="219"/>
                  </a:cubicBezTo>
                  <a:cubicBezTo>
                    <a:pt x="122" y="219"/>
                    <a:pt x="122" y="219"/>
                    <a:pt x="122" y="219"/>
                  </a:cubicBezTo>
                  <a:cubicBezTo>
                    <a:pt x="122" y="219"/>
                    <a:pt x="122" y="219"/>
                    <a:pt x="122" y="219"/>
                  </a:cubicBezTo>
                  <a:cubicBezTo>
                    <a:pt x="122" y="220"/>
                    <a:pt x="122" y="220"/>
                    <a:pt x="122" y="220"/>
                  </a:cubicBezTo>
                  <a:cubicBezTo>
                    <a:pt x="122" y="220"/>
                    <a:pt x="122" y="220"/>
                    <a:pt x="122" y="220"/>
                  </a:cubicBezTo>
                  <a:cubicBezTo>
                    <a:pt x="123" y="220"/>
                    <a:pt x="123" y="220"/>
                    <a:pt x="123" y="220"/>
                  </a:cubicBezTo>
                  <a:cubicBezTo>
                    <a:pt x="122" y="220"/>
                    <a:pt x="122" y="220"/>
                    <a:pt x="122" y="220"/>
                  </a:cubicBezTo>
                  <a:cubicBezTo>
                    <a:pt x="122" y="220"/>
                    <a:pt x="122" y="220"/>
                    <a:pt x="122" y="220"/>
                  </a:cubicBezTo>
                  <a:cubicBezTo>
                    <a:pt x="123" y="222"/>
                    <a:pt x="123" y="222"/>
                    <a:pt x="123" y="222"/>
                  </a:cubicBezTo>
                  <a:cubicBezTo>
                    <a:pt x="123" y="221"/>
                    <a:pt x="123" y="221"/>
                    <a:pt x="123" y="221"/>
                  </a:cubicBezTo>
                  <a:cubicBezTo>
                    <a:pt x="123" y="222"/>
                    <a:pt x="123" y="222"/>
                    <a:pt x="123" y="222"/>
                  </a:cubicBezTo>
                  <a:cubicBezTo>
                    <a:pt x="124" y="222"/>
                    <a:pt x="124" y="222"/>
                    <a:pt x="124" y="222"/>
                  </a:cubicBezTo>
                  <a:cubicBezTo>
                    <a:pt x="124" y="222"/>
                    <a:pt x="124" y="222"/>
                    <a:pt x="124" y="222"/>
                  </a:cubicBezTo>
                  <a:cubicBezTo>
                    <a:pt x="124" y="222"/>
                    <a:pt x="125" y="222"/>
                    <a:pt x="125" y="222"/>
                  </a:cubicBezTo>
                  <a:cubicBezTo>
                    <a:pt x="125" y="222"/>
                    <a:pt x="125" y="222"/>
                    <a:pt x="125" y="222"/>
                  </a:cubicBezTo>
                  <a:cubicBezTo>
                    <a:pt x="126" y="222"/>
                    <a:pt x="126" y="222"/>
                    <a:pt x="126" y="222"/>
                  </a:cubicBezTo>
                  <a:cubicBezTo>
                    <a:pt x="125" y="222"/>
                    <a:pt x="125" y="222"/>
                    <a:pt x="125" y="222"/>
                  </a:cubicBezTo>
                  <a:cubicBezTo>
                    <a:pt x="125" y="222"/>
                    <a:pt x="125" y="223"/>
                    <a:pt x="125" y="223"/>
                  </a:cubicBezTo>
                  <a:cubicBezTo>
                    <a:pt x="125" y="223"/>
                    <a:pt x="125" y="223"/>
                    <a:pt x="125" y="223"/>
                  </a:cubicBezTo>
                  <a:cubicBezTo>
                    <a:pt x="125" y="223"/>
                    <a:pt x="125" y="223"/>
                    <a:pt x="125" y="223"/>
                  </a:cubicBezTo>
                  <a:cubicBezTo>
                    <a:pt x="126" y="222"/>
                    <a:pt x="126" y="222"/>
                    <a:pt x="126" y="222"/>
                  </a:cubicBezTo>
                  <a:cubicBezTo>
                    <a:pt x="126" y="222"/>
                    <a:pt x="126" y="222"/>
                    <a:pt x="126" y="222"/>
                  </a:cubicBezTo>
                  <a:cubicBezTo>
                    <a:pt x="127" y="222"/>
                    <a:pt x="127" y="222"/>
                    <a:pt x="127" y="222"/>
                  </a:cubicBezTo>
                  <a:cubicBezTo>
                    <a:pt x="127" y="221"/>
                    <a:pt x="127" y="221"/>
                    <a:pt x="127" y="221"/>
                  </a:cubicBezTo>
                  <a:cubicBezTo>
                    <a:pt x="127" y="221"/>
                    <a:pt x="127" y="221"/>
                    <a:pt x="127" y="221"/>
                  </a:cubicBezTo>
                  <a:cubicBezTo>
                    <a:pt x="126" y="221"/>
                    <a:pt x="126" y="221"/>
                    <a:pt x="126" y="221"/>
                  </a:cubicBezTo>
                  <a:cubicBezTo>
                    <a:pt x="126" y="221"/>
                    <a:pt x="126" y="221"/>
                    <a:pt x="126" y="221"/>
                  </a:cubicBezTo>
                  <a:lnTo>
                    <a:pt x="125" y="220"/>
                  </a:lnTo>
                  <a:close/>
                  <a:moveTo>
                    <a:pt x="125" y="237"/>
                  </a:moveTo>
                  <a:cubicBezTo>
                    <a:pt x="125" y="237"/>
                    <a:pt x="125" y="237"/>
                    <a:pt x="125" y="237"/>
                  </a:cubicBezTo>
                  <a:cubicBezTo>
                    <a:pt x="125" y="236"/>
                    <a:pt x="126" y="235"/>
                    <a:pt x="126" y="234"/>
                  </a:cubicBezTo>
                  <a:cubicBezTo>
                    <a:pt x="126" y="234"/>
                    <a:pt x="126" y="234"/>
                    <a:pt x="126" y="234"/>
                  </a:cubicBezTo>
                  <a:cubicBezTo>
                    <a:pt x="126" y="234"/>
                    <a:pt x="126" y="234"/>
                    <a:pt x="126" y="234"/>
                  </a:cubicBezTo>
                  <a:cubicBezTo>
                    <a:pt x="126" y="234"/>
                    <a:pt x="125" y="235"/>
                    <a:pt x="125" y="235"/>
                  </a:cubicBezTo>
                  <a:cubicBezTo>
                    <a:pt x="124" y="235"/>
                    <a:pt x="124" y="235"/>
                    <a:pt x="124" y="235"/>
                  </a:cubicBezTo>
                  <a:cubicBezTo>
                    <a:pt x="124" y="236"/>
                    <a:pt x="124" y="236"/>
                    <a:pt x="124" y="236"/>
                  </a:cubicBezTo>
                  <a:cubicBezTo>
                    <a:pt x="125" y="236"/>
                    <a:pt x="125" y="236"/>
                    <a:pt x="125" y="236"/>
                  </a:cubicBezTo>
                  <a:cubicBezTo>
                    <a:pt x="125" y="236"/>
                    <a:pt x="124" y="236"/>
                    <a:pt x="124" y="236"/>
                  </a:cubicBezTo>
                  <a:cubicBezTo>
                    <a:pt x="124" y="237"/>
                    <a:pt x="124" y="237"/>
                    <a:pt x="124" y="238"/>
                  </a:cubicBezTo>
                  <a:cubicBezTo>
                    <a:pt x="124" y="238"/>
                    <a:pt x="124" y="238"/>
                    <a:pt x="124" y="238"/>
                  </a:cubicBezTo>
                  <a:lnTo>
                    <a:pt x="125" y="237"/>
                  </a:lnTo>
                  <a:close/>
                  <a:moveTo>
                    <a:pt x="125" y="220"/>
                  </a:moveTo>
                  <a:cubicBezTo>
                    <a:pt x="126" y="220"/>
                    <a:pt x="126" y="220"/>
                    <a:pt x="126" y="220"/>
                  </a:cubicBezTo>
                  <a:cubicBezTo>
                    <a:pt x="125" y="220"/>
                    <a:pt x="125" y="220"/>
                    <a:pt x="125" y="220"/>
                  </a:cubicBezTo>
                  <a:cubicBezTo>
                    <a:pt x="125" y="220"/>
                    <a:pt x="125" y="220"/>
                    <a:pt x="125" y="220"/>
                  </a:cubicBezTo>
                  <a:close/>
                  <a:moveTo>
                    <a:pt x="159" y="182"/>
                  </a:moveTo>
                  <a:cubicBezTo>
                    <a:pt x="159" y="182"/>
                    <a:pt x="159" y="182"/>
                    <a:pt x="159" y="182"/>
                  </a:cubicBezTo>
                  <a:cubicBezTo>
                    <a:pt x="159" y="182"/>
                    <a:pt x="159" y="182"/>
                    <a:pt x="159" y="182"/>
                  </a:cubicBezTo>
                  <a:cubicBezTo>
                    <a:pt x="158" y="182"/>
                    <a:pt x="158" y="182"/>
                    <a:pt x="158" y="182"/>
                  </a:cubicBezTo>
                  <a:lnTo>
                    <a:pt x="159" y="182"/>
                  </a:lnTo>
                  <a:close/>
                  <a:moveTo>
                    <a:pt x="158" y="181"/>
                  </a:moveTo>
                  <a:cubicBezTo>
                    <a:pt x="158" y="181"/>
                    <a:pt x="158" y="181"/>
                    <a:pt x="158" y="181"/>
                  </a:cubicBezTo>
                  <a:cubicBezTo>
                    <a:pt x="158" y="180"/>
                    <a:pt x="158" y="180"/>
                    <a:pt x="158" y="180"/>
                  </a:cubicBezTo>
                  <a:cubicBezTo>
                    <a:pt x="158" y="180"/>
                    <a:pt x="158" y="180"/>
                    <a:pt x="158" y="180"/>
                  </a:cubicBezTo>
                  <a:cubicBezTo>
                    <a:pt x="158" y="179"/>
                    <a:pt x="158" y="179"/>
                    <a:pt x="158" y="179"/>
                  </a:cubicBezTo>
                  <a:cubicBezTo>
                    <a:pt x="158" y="179"/>
                    <a:pt x="158" y="179"/>
                    <a:pt x="158" y="179"/>
                  </a:cubicBezTo>
                  <a:cubicBezTo>
                    <a:pt x="158" y="179"/>
                    <a:pt x="158" y="179"/>
                    <a:pt x="158" y="179"/>
                  </a:cubicBezTo>
                  <a:cubicBezTo>
                    <a:pt x="159" y="179"/>
                    <a:pt x="159" y="179"/>
                    <a:pt x="159" y="179"/>
                  </a:cubicBezTo>
                  <a:cubicBezTo>
                    <a:pt x="159" y="178"/>
                    <a:pt x="159" y="178"/>
                    <a:pt x="159" y="178"/>
                  </a:cubicBezTo>
                  <a:cubicBezTo>
                    <a:pt x="158" y="178"/>
                    <a:pt x="158" y="178"/>
                    <a:pt x="158" y="178"/>
                  </a:cubicBezTo>
                  <a:cubicBezTo>
                    <a:pt x="158" y="178"/>
                    <a:pt x="158" y="178"/>
                    <a:pt x="158" y="178"/>
                  </a:cubicBezTo>
                  <a:cubicBezTo>
                    <a:pt x="158" y="179"/>
                    <a:pt x="158" y="179"/>
                    <a:pt x="158" y="179"/>
                  </a:cubicBezTo>
                  <a:cubicBezTo>
                    <a:pt x="157" y="179"/>
                    <a:pt x="157" y="179"/>
                    <a:pt x="157" y="179"/>
                  </a:cubicBezTo>
                  <a:cubicBezTo>
                    <a:pt x="157" y="179"/>
                    <a:pt x="158" y="180"/>
                    <a:pt x="158" y="181"/>
                  </a:cubicBezTo>
                  <a:close/>
                  <a:moveTo>
                    <a:pt x="158" y="184"/>
                  </a:moveTo>
                  <a:cubicBezTo>
                    <a:pt x="158" y="185"/>
                    <a:pt x="158" y="185"/>
                    <a:pt x="158" y="185"/>
                  </a:cubicBezTo>
                  <a:cubicBezTo>
                    <a:pt x="158" y="185"/>
                    <a:pt x="158" y="185"/>
                    <a:pt x="158" y="185"/>
                  </a:cubicBezTo>
                  <a:cubicBezTo>
                    <a:pt x="158" y="184"/>
                    <a:pt x="158" y="184"/>
                    <a:pt x="158" y="184"/>
                  </a:cubicBezTo>
                  <a:cubicBezTo>
                    <a:pt x="158" y="184"/>
                    <a:pt x="158" y="184"/>
                    <a:pt x="158" y="184"/>
                  </a:cubicBezTo>
                  <a:close/>
                  <a:moveTo>
                    <a:pt x="143" y="201"/>
                  </a:moveTo>
                  <a:cubicBezTo>
                    <a:pt x="143" y="201"/>
                    <a:pt x="143" y="201"/>
                    <a:pt x="143" y="201"/>
                  </a:cubicBezTo>
                  <a:cubicBezTo>
                    <a:pt x="143" y="201"/>
                    <a:pt x="143" y="201"/>
                    <a:pt x="143" y="201"/>
                  </a:cubicBezTo>
                  <a:cubicBezTo>
                    <a:pt x="144" y="201"/>
                    <a:pt x="144" y="201"/>
                    <a:pt x="144" y="201"/>
                  </a:cubicBezTo>
                  <a:cubicBezTo>
                    <a:pt x="143" y="201"/>
                    <a:pt x="143" y="201"/>
                    <a:pt x="143" y="201"/>
                  </a:cubicBezTo>
                  <a:cubicBezTo>
                    <a:pt x="144" y="202"/>
                    <a:pt x="144" y="202"/>
                    <a:pt x="144" y="202"/>
                  </a:cubicBezTo>
                  <a:cubicBezTo>
                    <a:pt x="144" y="202"/>
                    <a:pt x="144" y="202"/>
                    <a:pt x="144" y="202"/>
                  </a:cubicBezTo>
                  <a:cubicBezTo>
                    <a:pt x="144" y="202"/>
                    <a:pt x="144" y="202"/>
                    <a:pt x="144" y="202"/>
                  </a:cubicBezTo>
                  <a:cubicBezTo>
                    <a:pt x="145" y="201"/>
                    <a:pt x="145" y="201"/>
                    <a:pt x="145" y="201"/>
                  </a:cubicBezTo>
                  <a:cubicBezTo>
                    <a:pt x="145" y="202"/>
                    <a:pt x="145" y="202"/>
                    <a:pt x="145" y="202"/>
                  </a:cubicBezTo>
                  <a:cubicBezTo>
                    <a:pt x="146" y="202"/>
                    <a:pt x="146" y="202"/>
                    <a:pt x="146" y="202"/>
                  </a:cubicBezTo>
                  <a:cubicBezTo>
                    <a:pt x="147" y="202"/>
                    <a:pt x="147" y="202"/>
                    <a:pt x="147" y="202"/>
                  </a:cubicBezTo>
                  <a:cubicBezTo>
                    <a:pt x="147" y="201"/>
                    <a:pt x="147" y="201"/>
                    <a:pt x="147" y="201"/>
                  </a:cubicBezTo>
                  <a:cubicBezTo>
                    <a:pt x="146" y="202"/>
                    <a:pt x="146" y="202"/>
                    <a:pt x="146" y="202"/>
                  </a:cubicBezTo>
                  <a:cubicBezTo>
                    <a:pt x="146" y="201"/>
                    <a:pt x="146" y="201"/>
                    <a:pt x="146" y="201"/>
                  </a:cubicBezTo>
                  <a:cubicBezTo>
                    <a:pt x="146" y="201"/>
                    <a:pt x="146" y="201"/>
                    <a:pt x="146" y="201"/>
                  </a:cubicBezTo>
                  <a:cubicBezTo>
                    <a:pt x="145" y="201"/>
                    <a:pt x="145" y="201"/>
                    <a:pt x="145" y="201"/>
                  </a:cubicBezTo>
                  <a:cubicBezTo>
                    <a:pt x="145" y="201"/>
                    <a:pt x="145" y="201"/>
                    <a:pt x="145" y="201"/>
                  </a:cubicBezTo>
                  <a:cubicBezTo>
                    <a:pt x="144" y="201"/>
                    <a:pt x="144" y="201"/>
                    <a:pt x="144" y="201"/>
                  </a:cubicBezTo>
                  <a:cubicBezTo>
                    <a:pt x="144" y="201"/>
                    <a:pt x="144" y="201"/>
                    <a:pt x="144" y="201"/>
                  </a:cubicBezTo>
                  <a:cubicBezTo>
                    <a:pt x="145" y="200"/>
                    <a:pt x="145" y="200"/>
                    <a:pt x="145" y="200"/>
                  </a:cubicBezTo>
                  <a:cubicBezTo>
                    <a:pt x="144" y="200"/>
                    <a:pt x="144" y="200"/>
                    <a:pt x="144" y="200"/>
                  </a:cubicBezTo>
                  <a:cubicBezTo>
                    <a:pt x="144" y="199"/>
                    <a:pt x="144" y="199"/>
                    <a:pt x="144" y="199"/>
                  </a:cubicBezTo>
                  <a:cubicBezTo>
                    <a:pt x="144" y="199"/>
                    <a:pt x="144" y="199"/>
                    <a:pt x="143" y="199"/>
                  </a:cubicBezTo>
                  <a:cubicBezTo>
                    <a:pt x="143" y="199"/>
                    <a:pt x="143" y="199"/>
                    <a:pt x="143" y="199"/>
                  </a:cubicBezTo>
                  <a:cubicBezTo>
                    <a:pt x="143" y="200"/>
                    <a:pt x="143" y="200"/>
                    <a:pt x="143" y="201"/>
                  </a:cubicBezTo>
                  <a:cubicBezTo>
                    <a:pt x="143" y="201"/>
                    <a:pt x="143" y="201"/>
                    <a:pt x="143" y="201"/>
                  </a:cubicBezTo>
                  <a:close/>
                  <a:moveTo>
                    <a:pt x="155" y="184"/>
                  </a:moveTo>
                  <a:cubicBezTo>
                    <a:pt x="156" y="184"/>
                    <a:pt x="156" y="184"/>
                    <a:pt x="156" y="184"/>
                  </a:cubicBezTo>
                  <a:cubicBezTo>
                    <a:pt x="156" y="184"/>
                    <a:pt x="156" y="184"/>
                    <a:pt x="156" y="184"/>
                  </a:cubicBezTo>
                  <a:cubicBezTo>
                    <a:pt x="155" y="184"/>
                    <a:pt x="155" y="184"/>
                    <a:pt x="155" y="184"/>
                  </a:cubicBezTo>
                  <a:cubicBezTo>
                    <a:pt x="156" y="185"/>
                    <a:pt x="156" y="185"/>
                    <a:pt x="156" y="185"/>
                  </a:cubicBezTo>
                  <a:cubicBezTo>
                    <a:pt x="156" y="184"/>
                    <a:pt x="156" y="184"/>
                    <a:pt x="156" y="184"/>
                  </a:cubicBezTo>
                  <a:cubicBezTo>
                    <a:pt x="157" y="184"/>
                    <a:pt x="157" y="184"/>
                    <a:pt x="157" y="184"/>
                  </a:cubicBezTo>
                  <a:cubicBezTo>
                    <a:pt x="157" y="184"/>
                    <a:pt x="157" y="184"/>
                    <a:pt x="157" y="184"/>
                  </a:cubicBezTo>
                  <a:cubicBezTo>
                    <a:pt x="157" y="184"/>
                    <a:pt x="157" y="184"/>
                    <a:pt x="157" y="184"/>
                  </a:cubicBezTo>
                  <a:cubicBezTo>
                    <a:pt x="157" y="185"/>
                    <a:pt x="157" y="185"/>
                    <a:pt x="157" y="185"/>
                  </a:cubicBezTo>
                  <a:cubicBezTo>
                    <a:pt x="157" y="186"/>
                    <a:pt x="157" y="186"/>
                    <a:pt x="157" y="187"/>
                  </a:cubicBezTo>
                  <a:cubicBezTo>
                    <a:pt x="157" y="187"/>
                    <a:pt x="157" y="187"/>
                    <a:pt x="157" y="187"/>
                  </a:cubicBezTo>
                  <a:cubicBezTo>
                    <a:pt x="156" y="188"/>
                    <a:pt x="156" y="188"/>
                    <a:pt x="156" y="188"/>
                  </a:cubicBezTo>
                  <a:cubicBezTo>
                    <a:pt x="157" y="188"/>
                    <a:pt x="157" y="188"/>
                    <a:pt x="157" y="188"/>
                  </a:cubicBezTo>
                  <a:cubicBezTo>
                    <a:pt x="157" y="186"/>
                    <a:pt x="157" y="186"/>
                    <a:pt x="157" y="186"/>
                  </a:cubicBezTo>
                  <a:cubicBezTo>
                    <a:pt x="158" y="186"/>
                    <a:pt x="158" y="186"/>
                    <a:pt x="158" y="186"/>
                  </a:cubicBezTo>
                  <a:cubicBezTo>
                    <a:pt x="157" y="186"/>
                    <a:pt x="157" y="186"/>
                    <a:pt x="157" y="186"/>
                  </a:cubicBezTo>
                  <a:cubicBezTo>
                    <a:pt x="158" y="186"/>
                    <a:pt x="158" y="186"/>
                    <a:pt x="158" y="186"/>
                  </a:cubicBezTo>
                  <a:cubicBezTo>
                    <a:pt x="157" y="185"/>
                    <a:pt x="157" y="185"/>
                    <a:pt x="157" y="185"/>
                  </a:cubicBezTo>
                  <a:cubicBezTo>
                    <a:pt x="158" y="185"/>
                    <a:pt x="158" y="185"/>
                    <a:pt x="158" y="185"/>
                  </a:cubicBezTo>
                  <a:cubicBezTo>
                    <a:pt x="158" y="184"/>
                    <a:pt x="158" y="184"/>
                    <a:pt x="158" y="184"/>
                  </a:cubicBezTo>
                  <a:cubicBezTo>
                    <a:pt x="157" y="184"/>
                    <a:pt x="157" y="184"/>
                    <a:pt x="157" y="184"/>
                  </a:cubicBezTo>
                  <a:cubicBezTo>
                    <a:pt x="158" y="184"/>
                    <a:pt x="158" y="184"/>
                    <a:pt x="158" y="184"/>
                  </a:cubicBezTo>
                  <a:cubicBezTo>
                    <a:pt x="158" y="183"/>
                    <a:pt x="158" y="183"/>
                    <a:pt x="158" y="183"/>
                  </a:cubicBezTo>
                  <a:cubicBezTo>
                    <a:pt x="158" y="183"/>
                    <a:pt x="158" y="183"/>
                    <a:pt x="158" y="183"/>
                  </a:cubicBezTo>
                  <a:cubicBezTo>
                    <a:pt x="158" y="183"/>
                    <a:pt x="158" y="183"/>
                    <a:pt x="158" y="183"/>
                  </a:cubicBezTo>
                  <a:cubicBezTo>
                    <a:pt x="158" y="182"/>
                    <a:pt x="158" y="182"/>
                    <a:pt x="158" y="182"/>
                  </a:cubicBezTo>
                  <a:cubicBezTo>
                    <a:pt x="158" y="182"/>
                    <a:pt x="158" y="182"/>
                    <a:pt x="158" y="182"/>
                  </a:cubicBezTo>
                  <a:cubicBezTo>
                    <a:pt x="158" y="182"/>
                    <a:pt x="158" y="182"/>
                    <a:pt x="158" y="182"/>
                  </a:cubicBezTo>
                  <a:cubicBezTo>
                    <a:pt x="158" y="182"/>
                    <a:pt x="158" y="182"/>
                    <a:pt x="158" y="182"/>
                  </a:cubicBezTo>
                  <a:cubicBezTo>
                    <a:pt x="158" y="181"/>
                    <a:pt x="158" y="181"/>
                    <a:pt x="158" y="181"/>
                  </a:cubicBezTo>
                  <a:cubicBezTo>
                    <a:pt x="158" y="181"/>
                    <a:pt x="158" y="182"/>
                    <a:pt x="158" y="182"/>
                  </a:cubicBezTo>
                  <a:cubicBezTo>
                    <a:pt x="158" y="181"/>
                    <a:pt x="158" y="181"/>
                    <a:pt x="158" y="181"/>
                  </a:cubicBezTo>
                  <a:cubicBezTo>
                    <a:pt x="157" y="181"/>
                    <a:pt x="157" y="181"/>
                    <a:pt x="157" y="181"/>
                  </a:cubicBezTo>
                  <a:cubicBezTo>
                    <a:pt x="157" y="181"/>
                    <a:pt x="157" y="181"/>
                    <a:pt x="157" y="181"/>
                  </a:cubicBezTo>
                  <a:cubicBezTo>
                    <a:pt x="157" y="181"/>
                    <a:pt x="157" y="181"/>
                    <a:pt x="157" y="181"/>
                  </a:cubicBezTo>
                  <a:cubicBezTo>
                    <a:pt x="157" y="181"/>
                    <a:pt x="157" y="181"/>
                    <a:pt x="157" y="181"/>
                  </a:cubicBezTo>
                  <a:cubicBezTo>
                    <a:pt x="156" y="182"/>
                    <a:pt x="156" y="182"/>
                    <a:pt x="156" y="182"/>
                  </a:cubicBezTo>
                  <a:cubicBezTo>
                    <a:pt x="157" y="181"/>
                    <a:pt x="157" y="181"/>
                    <a:pt x="157" y="181"/>
                  </a:cubicBezTo>
                  <a:cubicBezTo>
                    <a:pt x="157" y="181"/>
                    <a:pt x="157" y="181"/>
                    <a:pt x="157" y="181"/>
                  </a:cubicBezTo>
                  <a:cubicBezTo>
                    <a:pt x="156" y="180"/>
                    <a:pt x="157" y="180"/>
                    <a:pt x="157" y="179"/>
                  </a:cubicBezTo>
                  <a:cubicBezTo>
                    <a:pt x="157" y="179"/>
                    <a:pt x="157" y="179"/>
                    <a:pt x="157" y="179"/>
                  </a:cubicBezTo>
                  <a:cubicBezTo>
                    <a:pt x="157" y="179"/>
                    <a:pt x="157" y="179"/>
                    <a:pt x="157" y="179"/>
                  </a:cubicBezTo>
                  <a:cubicBezTo>
                    <a:pt x="156" y="179"/>
                    <a:pt x="156" y="179"/>
                    <a:pt x="156" y="179"/>
                  </a:cubicBezTo>
                  <a:cubicBezTo>
                    <a:pt x="156" y="180"/>
                    <a:pt x="156" y="180"/>
                    <a:pt x="156" y="180"/>
                  </a:cubicBezTo>
                  <a:cubicBezTo>
                    <a:pt x="156" y="180"/>
                    <a:pt x="156" y="180"/>
                    <a:pt x="156" y="180"/>
                  </a:cubicBezTo>
                  <a:cubicBezTo>
                    <a:pt x="155" y="180"/>
                    <a:pt x="155" y="180"/>
                    <a:pt x="155" y="180"/>
                  </a:cubicBezTo>
                  <a:cubicBezTo>
                    <a:pt x="155" y="181"/>
                    <a:pt x="155" y="181"/>
                    <a:pt x="155" y="181"/>
                  </a:cubicBezTo>
                  <a:cubicBezTo>
                    <a:pt x="156" y="181"/>
                    <a:pt x="156" y="181"/>
                    <a:pt x="156" y="181"/>
                  </a:cubicBezTo>
                  <a:cubicBezTo>
                    <a:pt x="156" y="181"/>
                    <a:pt x="156" y="181"/>
                    <a:pt x="156" y="181"/>
                  </a:cubicBezTo>
                  <a:cubicBezTo>
                    <a:pt x="156" y="182"/>
                    <a:pt x="156" y="182"/>
                    <a:pt x="156" y="182"/>
                  </a:cubicBezTo>
                  <a:cubicBezTo>
                    <a:pt x="156" y="182"/>
                    <a:pt x="156" y="182"/>
                    <a:pt x="156" y="182"/>
                  </a:cubicBezTo>
                  <a:cubicBezTo>
                    <a:pt x="157" y="182"/>
                    <a:pt x="157" y="182"/>
                    <a:pt x="157" y="182"/>
                  </a:cubicBezTo>
                  <a:cubicBezTo>
                    <a:pt x="157" y="182"/>
                    <a:pt x="157" y="182"/>
                    <a:pt x="157" y="182"/>
                  </a:cubicBezTo>
                  <a:cubicBezTo>
                    <a:pt x="156" y="183"/>
                    <a:pt x="156" y="183"/>
                    <a:pt x="156" y="183"/>
                  </a:cubicBezTo>
                  <a:cubicBezTo>
                    <a:pt x="156" y="183"/>
                    <a:pt x="156" y="183"/>
                    <a:pt x="156" y="183"/>
                  </a:cubicBezTo>
                  <a:cubicBezTo>
                    <a:pt x="156" y="183"/>
                    <a:pt x="156" y="183"/>
                    <a:pt x="156" y="183"/>
                  </a:cubicBezTo>
                  <a:cubicBezTo>
                    <a:pt x="156" y="183"/>
                    <a:pt x="156" y="183"/>
                    <a:pt x="156" y="183"/>
                  </a:cubicBezTo>
                  <a:cubicBezTo>
                    <a:pt x="155" y="183"/>
                    <a:pt x="155" y="183"/>
                    <a:pt x="155" y="183"/>
                  </a:cubicBezTo>
                  <a:cubicBezTo>
                    <a:pt x="154" y="183"/>
                    <a:pt x="154" y="183"/>
                    <a:pt x="154" y="183"/>
                  </a:cubicBezTo>
                  <a:cubicBezTo>
                    <a:pt x="155" y="184"/>
                    <a:pt x="155" y="184"/>
                    <a:pt x="155" y="184"/>
                  </a:cubicBezTo>
                  <a:close/>
                  <a:moveTo>
                    <a:pt x="159" y="178"/>
                  </a:moveTo>
                  <a:cubicBezTo>
                    <a:pt x="160" y="178"/>
                    <a:pt x="160" y="178"/>
                    <a:pt x="160" y="178"/>
                  </a:cubicBezTo>
                  <a:cubicBezTo>
                    <a:pt x="160" y="177"/>
                    <a:pt x="160" y="177"/>
                    <a:pt x="160" y="177"/>
                  </a:cubicBezTo>
                  <a:cubicBezTo>
                    <a:pt x="160" y="177"/>
                    <a:pt x="160" y="177"/>
                    <a:pt x="160" y="177"/>
                  </a:cubicBezTo>
                  <a:cubicBezTo>
                    <a:pt x="159" y="177"/>
                    <a:pt x="159" y="177"/>
                    <a:pt x="159" y="177"/>
                  </a:cubicBezTo>
                  <a:cubicBezTo>
                    <a:pt x="159" y="177"/>
                    <a:pt x="159" y="177"/>
                    <a:pt x="159" y="177"/>
                  </a:cubicBezTo>
                  <a:cubicBezTo>
                    <a:pt x="159" y="177"/>
                    <a:pt x="159" y="177"/>
                    <a:pt x="159" y="177"/>
                  </a:cubicBezTo>
                  <a:cubicBezTo>
                    <a:pt x="159" y="177"/>
                    <a:pt x="159" y="178"/>
                    <a:pt x="159" y="178"/>
                  </a:cubicBezTo>
                  <a:cubicBezTo>
                    <a:pt x="160" y="178"/>
                    <a:pt x="160" y="178"/>
                    <a:pt x="160" y="178"/>
                  </a:cubicBezTo>
                  <a:lnTo>
                    <a:pt x="159" y="178"/>
                  </a:lnTo>
                  <a:close/>
                  <a:moveTo>
                    <a:pt x="160" y="179"/>
                  </a:moveTo>
                  <a:cubicBezTo>
                    <a:pt x="159" y="179"/>
                    <a:pt x="159" y="179"/>
                    <a:pt x="159" y="179"/>
                  </a:cubicBezTo>
                  <a:cubicBezTo>
                    <a:pt x="159" y="180"/>
                    <a:pt x="159" y="180"/>
                    <a:pt x="159" y="180"/>
                  </a:cubicBezTo>
                  <a:cubicBezTo>
                    <a:pt x="159" y="180"/>
                    <a:pt x="159" y="180"/>
                    <a:pt x="159" y="180"/>
                  </a:cubicBezTo>
                  <a:cubicBezTo>
                    <a:pt x="160" y="180"/>
                    <a:pt x="160" y="180"/>
                    <a:pt x="160" y="180"/>
                  </a:cubicBezTo>
                  <a:cubicBezTo>
                    <a:pt x="160" y="179"/>
                    <a:pt x="160" y="179"/>
                    <a:pt x="160" y="179"/>
                  </a:cubicBezTo>
                  <a:cubicBezTo>
                    <a:pt x="160" y="179"/>
                    <a:pt x="160" y="179"/>
                    <a:pt x="160" y="179"/>
                  </a:cubicBezTo>
                  <a:close/>
                  <a:moveTo>
                    <a:pt x="147" y="199"/>
                  </a:moveTo>
                  <a:cubicBezTo>
                    <a:pt x="146" y="199"/>
                    <a:pt x="146" y="199"/>
                    <a:pt x="146" y="199"/>
                  </a:cubicBezTo>
                  <a:cubicBezTo>
                    <a:pt x="147" y="198"/>
                    <a:pt x="147" y="198"/>
                    <a:pt x="147" y="198"/>
                  </a:cubicBezTo>
                  <a:cubicBezTo>
                    <a:pt x="146" y="198"/>
                    <a:pt x="146" y="198"/>
                    <a:pt x="146" y="198"/>
                  </a:cubicBezTo>
                  <a:cubicBezTo>
                    <a:pt x="146" y="199"/>
                    <a:pt x="146" y="199"/>
                    <a:pt x="146" y="199"/>
                  </a:cubicBezTo>
                  <a:cubicBezTo>
                    <a:pt x="146" y="199"/>
                    <a:pt x="146" y="199"/>
                    <a:pt x="146" y="199"/>
                  </a:cubicBezTo>
                  <a:cubicBezTo>
                    <a:pt x="146" y="199"/>
                    <a:pt x="146" y="199"/>
                    <a:pt x="146" y="199"/>
                  </a:cubicBezTo>
                  <a:lnTo>
                    <a:pt x="147" y="199"/>
                  </a:lnTo>
                  <a:close/>
                  <a:moveTo>
                    <a:pt x="145" y="198"/>
                  </a:moveTo>
                  <a:cubicBezTo>
                    <a:pt x="146" y="198"/>
                    <a:pt x="146" y="198"/>
                    <a:pt x="146" y="198"/>
                  </a:cubicBezTo>
                  <a:cubicBezTo>
                    <a:pt x="145" y="197"/>
                    <a:pt x="145" y="197"/>
                    <a:pt x="145" y="197"/>
                  </a:cubicBezTo>
                  <a:cubicBezTo>
                    <a:pt x="145" y="197"/>
                    <a:pt x="145" y="197"/>
                    <a:pt x="145" y="197"/>
                  </a:cubicBezTo>
                  <a:cubicBezTo>
                    <a:pt x="145" y="197"/>
                    <a:pt x="145" y="197"/>
                    <a:pt x="145" y="197"/>
                  </a:cubicBezTo>
                  <a:cubicBezTo>
                    <a:pt x="144" y="197"/>
                    <a:pt x="144" y="197"/>
                    <a:pt x="144" y="197"/>
                  </a:cubicBezTo>
                  <a:cubicBezTo>
                    <a:pt x="145" y="198"/>
                    <a:pt x="145" y="198"/>
                    <a:pt x="145" y="198"/>
                  </a:cubicBezTo>
                  <a:close/>
                  <a:moveTo>
                    <a:pt x="157" y="185"/>
                  </a:moveTo>
                  <a:cubicBezTo>
                    <a:pt x="157" y="186"/>
                    <a:pt x="157" y="186"/>
                    <a:pt x="157" y="186"/>
                  </a:cubicBezTo>
                  <a:cubicBezTo>
                    <a:pt x="157" y="186"/>
                    <a:pt x="157" y="185"/>
                    <a:pt x="157" y="185"/>
                  </a:cubicBezTo>
                  <a:close/>
                  <a:moveTo>
                    <a:pt x="148" y="200"/>
                  </a:moveTo>
                  <a:cubicBezTo>
                    <a:pt x="147" y="199"/>
                    <a:pt x="147" y="199"/>
                    <a:pt x="147" y="199"/>
                  </a:cubicBezTo>
                  <a:cubicBezTo>
                    <a:pt x="147" y="199"/>
                    <a:pt x="147" y="199"/>
                    <a:pt x="147" y="199"/>
                  </a:cubicBezTo>
                  <a:cubicBezTo>
                    <a:pt x="147" y="200"/>
                    <a:pt x="147" y="200"/>
                    <a:pt x="147" y="200"/>
                  </a:cubicBezTo>
                  <a:lnTo>
                    <a:pt x="148" y="200"/>
                  </a:lnTo>
                  <a:close/>
                  <a:moveTo>
                    <a:pt x="147" y="198"/>
                  </a:moveTo>
                  <a:cubicBezTo>
                    <a:pt x="148" y="198"/>
                    <a:pt x="148" y="198"/>
                    <a:pt x="148" y="198"/>
                  </a:cubicBezTo>
                  <a:cubicBezTo>
                    <a:pt x="148" y="198"/>
                    <a:pt x="148" y="198"/>
                    <a:pt x="148" y="198"/>
                  </a:cubicBezTo>
                  <a:cubicBezTo>
                    <a:pt x="148" y="198"/>
                    <a:pt x="148" y="198"/>
                    <a:pt x="148" y="198"/>
                  </a:cubicBezTo>
                  <a:cubicBezTo>
                    <a:pt x="149" y="198"/>
                    <a:pt x="149" y="198"/>
                    <a:pt x="149" y="198"/>
                  </a:cubicBezTo>
                  <a:cubicBezTo>
                    <a:pt x="147" y="198"/>
                    <a:pt x="147" y="198"/>
                    <a:pt x="147" y="198"/>
                  </a:cubicBezTo>
                  <a:cubicBezTo>
                    <a:pt x="148" y="197"/>
                    <a:pt x="148" y="197"/>
                    <a:pt x="148" y="197"/>
                  </a:cubicBezTo>
                  <a:cubicBezTo>
                    <a:pt x="147" y="198"/>
                    <a:pt x="147" y="198"/>
                    <a:pt x="147" y="198"/>
                  </a:cubicBezTo>
                  <a:cubicBezTo>
                    <a:pt x="147" y="198"/>
                    <a:pt x="147" y="198"/>
                    <a:pt x="147" y="198"/>
                  </a:cubicBezTo>
                  <a:cubicBezTo>
                    <a:pt x="147" y="198"/>
                    <a:pt x="147" y="198"/>
                    <a:pt x="147" y="199"/>
                  </a:cubicBezTo>
                  <a:lnTo>
                    <a:pt x="147" y="198"/>
                  </a:lnTo>
                  <a:close/>
                  <a:moveTo>
                    <a:pt x="145" y="199"/>
                  </a:moveTo>
                  <a:cubicBezTo>
                    <a:pt x="145" y="199"/>
                    <a:pt x="145" y="199"/>
                    <a:pt x="145" y="199"/>
                  </a:cubicBezTo>
                  <a:cubicBezTo>
                    <a:pt x="145" y="199"/>
                    <a:pt x="145" y="199"/>
                    <a:pt x="145" y="199"/>
                  </a:cubicBezTo>
                  <a:cubicBezTo>
                    <a:pt x="144" y="199"/>
                    <a:pt x="144" y="199"/>
                    <a:pt x="144" y="199"/>
                  </a:cubicBezTo>
                  <a:cubicBezTo>
                    <a:pt x="144" y="199"/>
                    <a:pt x="144" y="199"/>
                    <a:pt x="144" y="199"/>
                  </a:cubicBezTo>
                  <a:cubicBezTo>
                    <a:pt x="144" y="199"/>
                    <a:pt x="144" y="199"/>
                    <a:pt x="144" y="199"/>
                  </a:cubicBezTo>
                  <a:lnTo>
                    <a:pt x="145" y="199"/>
                  </a:lnTo>
                  <a:close/>
                  <a:moveTo>
                    <a:pt x="337" y="425"/>
                  </a:moveTo>
                  <a:cubicBezTo>
                    <a:pt x="337" y="425"/>
                    <a:pt x="337" y="425"/>
                    <a:pt x="337" y="425"/>
                  </a:cubicBezTo>
                  <a:cubicBezTo>
                    <a:pt x="337" y="425"/>
                    <a:pt x="337" y="425"/>
                    <a:pt x="337" y="425"/>
                  </a:cubicBezTo>
                  <a:cubicBezTo>
                    <a:pt x="337" y="425"/>
                    <a:pt x="337" y="425"/>
                    <a:pt x="337" y="425"/>
                  </a:cubicBezTo>
                  <a:cubicBezTo>
                    <a:pt x="336" y="425"/>
                    <a:pt x="336" y="425"/>
                    <a:pt x="336" y="425"/>
                  </a:cubicBezTo>
                  <a:cubicBezTo>
                    <a:pt x="336" y="425"/>
                    <a:pt x="336" y="425"/>
                    <a:pt x="336" y="425"/>
                  </a:cubicBezTo>
                  <a:cubicBezTo>
                    <a:pt x="336" y="426"/>
                    <a:pt x="336" y="426"/>
                    <a:pt x="336" y="426"/>
                  </a:cubicBezTo>
                  <a:cubicBezTo>
                    <a:pt x="336" y="426"/>
                    <a:pt x="336" y="426"/>
                    <a:pt x="336" y="426"/>
                  </a:cubicBezTo>
                  <a:cubicBezTo>
                    <a:pt x="336" y="426"/>
                    <a:pt x="337" y="426"/>
                    <a:pt x="337" y="425"/>
                  </a:cubicBezTo>
                  <a:close/>
                  <a:moveTo>
                    <a:pt x="347" y="423"/>
                  </a:moveTo>
                  <a:cubicBezTo>
                    <a:pt x="346" y="423"/>
                    <a:pt x="346" y="423"/>
                    <a:pt x="346" y="423"/>
                  </a:cubicBezTo>
                  <a:cubicBezTo>
                    <a:pt x="346" y="423"/>
                    <a:pt x="346" y="423"/>
                    <a:pt x="346" y="423"/>
                  </a:cubicBezTo>
                  <a:cubicBezTo>
                    <a:pt x="346" y="423"/>
                    <a:pt x="346" y="423"/>
                    <a:pt x="346" y="423"/>
                  </a:cubicBezTo>
                  <a:cubicBezTo>
                    <a:pt x="346" y="423"/>
                    <a:pt x="347" y="423"/>
                    <a:pt x="347" y="423"/>
                  </a:cubicBezTo>
                  <a:close/>
                  <a:moveTo>
                    <a:pt x="336" y="421"/>
                  </a:moveTo>
                  <a:cubicBezTo>
                    <a:pt x="337" y="421"/>
                    <a:pt x="337" y="421"/>
                    <a:pt x="337" y="421"/>
                  </a:cubicBezTo>
                  <a:cubicBezTo>
                    <a:pt x="337" y="421"/>
                    <a:pt x="337" y="421"/>
                    <a:pt x="337" y="421"/>
                  </a:cubicBezTo>
                  <a:cubicBezTo>
                    <a:pt x="336" y="420"/>
                    <a:pt x="336" y="420"/>
                    <a:pt x="336" y="420"/>
                  </a:cubicBezTo>
                  <a:cubicBezTo>
                    <a:pt x="336" y="421"/>
                    <a:pt x="336" y="420"/>
                    <a:pt x="336" y="420"/>
                  </a:cubicBezTo>
                  <a:cubicBezTo>
                    <a:pt x="336" y="420"/>
                    <a:pt x="336" y="420"/>
                    <a:pt x="336" y="420"/>
                  </a:cubicBezTo>
                  <a:cubicBezTo>
                    <a:pt x="335" y="420"/>
                    <a:pt x="335" y="420"/>
                    <a:pt x="335" y="420"/>
                  </a:cubicBezTo>
                  <a:cubicBezTo>
                    <a:pt x="335" y="421"/>
                    <a:pt x="336" y="421"/>
                    <a:pt x="336" y="421"/>
                  </a:cubicBezTo>
                  <a:cubicBezTo>
                    <a:pt x="336" y="421"/>
                    <a:pt x="336" y="421"/>
                    <a:pt x="336" y="421"/>
                  </a:cubicBezTo>
                  <a:close/>
                  <a:moveTo>
                    <a:pt x="336" y="439"/>
                  </a:moveTo>
                  <a:cubicBezTo>
                    <a:pt x="336" y="439"/>
                    <a:pt x="336" y="439"/>
                    <a:pt x="336" y="439"/>
                  </a:cubicBezTo>
                  <a:cubicBezTo>
                    <a:pt x="336" y="439"/>
                    <a:pt x="336" y="438"/>
                    <a:pt x="336" y="438"/>
                  </a:cubicBezTo>
                  <a:lnTo>
                    <a:pt x="336" y="439"/>
                  </a:lnTo>
                  <a:close/>
                  <a:moveTo>
                    <a:pt x="336" y="426"/>
                  </a:moveTo>
                  <a:cubicBezTo>
                    <a:pt x="335" y="426"/>
                    <a:pt x="336" y="426"/>
                    <a:pt x="336" y="426"/>
                  </a:cubicBezTo>
                  <a:cubicBezTo>
                    <a:pt x="335" y="426"/>
                    <a:pt x="335" y="426"/>
                    <a:pt x="335" y="426"/>
                  </a:cubicBezTo>
                  <a:cubicBezTo>
                    <a:pt x="335" y="426"/>
                    <a:pt x="335" y="426"/>
                    <a:pt x="335" y="426"/>
                  </a:cubicBezTo>
                  <a:cubicBezTo>
                    <a:pt x="335" y="426"/>
                    <a:pt x="336" y="426"/>
                    <a:pt x="336" y="426"/>
                  </a:cubicBezTo>
                  <a:close/>
                  <a:moveTo>
                    <a:pt x="339" y="427"/>
                  </a:moveTo>
                  <a:cubicBezTo>
                    <a:pt x="340" y="427"/>
                    <a:pt x="339" y="427"/>
                    <a:pt x="339" y="427"/>
                  </a:cubicBezTo>
                  <a:cubicBezTo>
                    <a:pt x="339" y="427"/>
                    <a:pt x="339" y="427"/>
                    <a:pt x="339" y="427"/>
                  </a:cubicBezTo>
                  <a:close/>
                  <a:moveTo>
                    <a:pt x="346" y="422"/>
                  </a:moveTo>
                  <a:cubicBezTo>
                    <a:pt x="346" y="422"/>
                    <a:pt x="346" y="422"/>
                    <a:pt x="346" y="422"/>
                  </a:cubicBezTo>
                  <a:cubicBezTo>
                    <a:pt x="346" y="422"/>
                    <a:pt x="346" y="423"/>
                    <a:pt x="346" y="422"/>
                  </a:cubicBezTo>
                  <a:close/>
                  <a:moveTo>
                    <a:pt x="336" y="428"/>
                  </a:moveTo>
                  <a:cubicBezTo>
                    <a:pt x="336" y="428"/>
                    <a:pt x="336" y="428"/>
                    <a:pt x="336" y="428"/>
                  </a:cubicBezTo>
                  <a:cubicBezTo>
                    <a:pt x="336" y="429"/>
                    <a:pt x="336" y="429"/>
                    <a:pt x="336" y="429"/>
                  </a:cubicBezTo>
                  <a:cubicBezTo>
                    <a:pt x="336" y="429"/>
                    <a:pt x="336" y="429"/>
                    <a:pt x="336" y="429"/>
                  </a:cubicBezTo>
                  <a:cubicBezTo>
                    <a:pt x="336" y="429"/>
                    <a:pt x="336" y="428"/>
                    <a:pt x="336" y="428"/>
                  </a:cubicBezTo>
                  <a:close/>
                  <a:moveTo>
                    <a:pt x="345" y="423"/>
                  </a:moveTo>
                  <a:cubicBezTo>
                    <a:pt x="345" y="423"/>
                    <a:pt x="345" y="423"/>
                    <a:pt x="345" y="423"/>
                  </a:cubicBezTo>
                  <a:cubicBezTo>
                    <a:pt x="345" y="423"/>
                    <a:pt x="345" y="423"/>
                    <a:pt x="345" y="423"/>
                  </a:cubicBezTo>
                  <a:cubicBezTo>
                    <a:pt x="345" y="423"/>
                    <a:pt x="345" y="423"/>
                    <a:pt x="345" y="423"/>
                  </a:cubicBezTo>
                  <a:cubicBezTo>
                    <a:pt x="345" y="423"/>
                    <a:pt x="345" y="423"/>
                    <a:pt x="345" y="423"/>
                  </a:cubicBezTo>
                  <a:cubicBezTo>
                    <a:pt x="345" y="423"/>
                    <a:pt x="345" y="423"/>
                    <a:pt x="345" y="423"/>
                  </a:cubicBezTo>
                  <a:cubicBezTo>
                    <a:pt x="345" y="423"/>
                    <a:pt x="345" y="423"/>
                    <a:pt x="345" y="423"/>
                  </a:cubicBezTo>
                  <a:close/>
                  <a:moveTo>
                    <a:pt x="339" y="412"/>
                  </a:moveTo>
                  <a:cubicBezTo>
                    <a:pt x="339" y="412"/>
                    <a:pt x="339" y="412"/>
                    <a:pt x="339" y="412"/>
                  </a:cubicBezTo>
                  <a:cubicBezTo>
                    <a:pt x="339" y="412"/>
                    <a:pt x="339" y="412"/>
                    <a:pt x="339" y="412"/>
                  </a:cubicBezTo>
                  <a:cubicBezTo>
                    <a:pt x="338" y="412"/>
                    <a:pt x="338" y="412"/>
                    <a:pt x="338" y="412"/>
                  </a:cubicBezTo>
                  <a:cubicBezTo>
                    <a:pt x="338" y="412"/>
                    <a:pt x="338" y="412"/>
                    <a:pt x="338" y="412"/>
                  </a:cubicBezTo>
                  <a:cubicBezTo>
                    <a:pt x="338" y="412"/>
                    <a:pt x="338" y="412"/>
                    <a:pt x="338" y="412"/>
                  </a:cubicBezTo>
                  <a:lnTo>
                    <a:pt x="339" y="412"/>
                  </a:lnTo>
                  <a:close/>
                  <a:moveTo>
                    <a:pt x="338" y="429"/>
                  </a:moveTo>
                  <a:cubicBezTo>
                    <a:pt x="338" y="429"/>
                    <a:pt x="338" y="429"/>
                    <a:pt x="338" y="429"/>
                  </a:cubicBezTo>
                  <a:cubicBezTo>
                    <a:pt x="338" y="428"/>
                    <a:pt x="337" y="428"/>
                    <a:pt x="337" y="428"/>
                  </a:cubicBezTo>
                  <a:cubicBezTo>
                    <a:pt x="337" y="428"/>
                    <a:pt x="337" y="428"/>
                    <a:pt x="337" y="428"/>
                  </a:cubicBezTo>
                  <a:cubicBezTo>
                    <a:pt x="337" y="428"/>
                    <a:pt x="337" y="428"/>
                    <a:pt x="337" y="428"/>
                  </a:cubicBezTo>
                  <a:cubicBezTo>
                    <a:pt x="337" y="428"/>
                    <a:pt x="337" y="429"/>
                    <a:pt x="338" y="429"/>
                  </a:cubicBezTo>
                  <a:close/>
                  <a:moveTo>
                    <a:pt x="344" y="429"/>
                  </a:moveTo>
                  <a:cubicBezTo>
                    <a:pt x="344" y="429"/>
                    <a:pt x="344" y="429"/>
                    <a:pt x="344" y="429"/>
                  </a:cubicBezTo>
                  <a:cubicBezTo>
                    <a:pt x="344" y="429"/>
                    <a:pt x="344" y="429"/>
                    <a:pt x="344" y="429"/>
                  </a:cubicBezTo>
                  <a:cubicBezTo>
                    <a:pt x="344" y="429"/>
                    <a:pt x="344" y="429"/>
                    <a:pt x="344" y="429"/>
                  </a:cubicBezTo>
                  <a:cubicBezTo>
                    <a:pt x="344" y="429"/>
                    <a:pt x="344" y="429"/>
                    <a:pt x="344" y="429"/>
                  </a:cubicBezTo>
                  <a:cubicBezTo>
                    <a:pt x="343" y="429"/>
                    <a:pt x="343" y="430"/>
                    <a:pt x="343" y="430"/>
                  </a:cubicBezTo>
                  <a:cubicBezTo>
                    <a:pt x="344" y="430"/>
                    <a:pt x="344" y="430"/>
                    <a:pt x="344" y="430"/>
                  </a:cubicBezTo>
                  <a:cubicBezTo>
                    <a:pt x="344" y="430"/>
                    <a:pt x="344" y="430"/>
                    <a:pt x="344" y="430"/>
                  </a:cubicBezTo>
                  <a:cubicBezTo>
                    <a:pt x="344" y="430"/>
                    <a:pt x="344" y="430"/>
                    <a:pt x="344" y="430"/>
                  </a:cubicBezTo>
                  <a:cubicBezTo>
                    <a:pt x="344" y="429"/>
                    <a:pt x="344" y="429"/>
                    <a:pt x="344" y="429"/>
                  </a:cubicBezTo>
                  <a:cubicBezTo>
                    <a:pt x="344" y="429"/>
                    <a:pt x="345" y="429"/>
                    <a:pt x="345" y="429"/>
                  </a:cubicBezTo>
                  <a:cubicBezTo>
                    <a:pt x="344" y="429"/>
                    <a:pt x="344" y="429"/>
                    <a:pt x="344" y="429"/>
                  </a:cubicBezTo>
                  <a:cubicBezTo>
                    <a:pt x="344" y="429"/>
                    <a:pt x="344" y="429"/>
                    <a:pt x="344" y="429"/>
                  </a:cubicBezTo>
                  <a:close/>
                  <a:moveTo>
                    <a:pt x="345" y="420"/>
                  </a:moveTo>
                  <a:cubicBezTo>
                    <a:pt x="345" y="420"/>
                    <a:pt x="345" y="420"/>
                    <a:pt x="345" y="420"/>
                  </a:cubicBezTo>
                  <a:cubicBezTo>
                    <a:pt x="345" y="420"/>
                    <a:pt x="345" y="421"/>
                    <a:pt x="345" y="421"/>
                  </a:cubicBezTo>
                  <a:cubicBezTo>
                    <a:pt x="345" y="421"/>
                    <a:pt x="345" y="421"/>
                    <a:pt x="345" y="421"/>
                  </a:cubicBezTo>
                  <a:cubicBezTo>
                    <a:pt x="345" y="421"/>
                    <a:pt x="345" y="421"/>
                    <a:pt x="345" y="421"/>
                  </a:cubicBezTo>
                  <a:cubicBezTo>
                    <a:pt x="345" y="421"/>
                    <a:pt x="345" y="421"/>
                    <a:pt x="345" y="421"/>
                  </a:cubicBezTo>
                  <a:cubicBezTo>
                    <a:pt x="345" y="421"/>
                    <a:pt x="345" y="421"/>
                    <a:pt x="345" y="421"/>
                  </a:cubicBezTo>
                  <a:lnTo>
                    <a:pt x="345" y="420"/>
                  </a:lnTo>
                  <a:close/>
                  <a:moveTo>
                    <a:pt x="347" y="422"/>
                  </a:moveTo>
                  <a:cubicBezTo>
                    <a:pt x="348" y="422"/>
                    <a:pt x="348" y="422"/>
                    <a:pt x="348" y="422"/>
                  </a:cubicBezTo>
                  <a:cubicBezTo>
                    <a:pt x="348" y="422"/>
                    <a:pt x="348" y="422"/>
                    <a:pt x="348" y="422"/>
                  </a:cubicBezTo>
                  <a:cubicBezTo>
                    <a:pt x="348" y="422"/>
                    <a:pt x="348" y="422"/>
                    <a:pt x="348" y="422"/>
                  </a:cubicBezTo>
                  <a:lnTo>
                    <a:pt x="347" y="422"/>
                  </a:lnTo>
                  <a:close/>
                  <a:moveTo>
                    <a:pt x="347" y="420"/>
                  </a:moveTo>
                  <a:cubicBezTo>
                    <a:pt x="347" y="420"/>
                    <a:pt x="347" y="419"/>
                    <a:pt x="348" y="419"/>
                  </a:cubicBezTo>
                  <a:cubicBezTo>
                    <a:pt x="348" y="419"/>
                    <a:pt x="348" y="419"/>
                    <a:pt x="348" y="419"/>
                  </a:cubicBezTo>
                  <a:cubicBezTo>
                    <a:pt x="348" y="419"/>
                    <a:pt x="348" y="419"/>
                    <a:pt x="348" y="419"/>
                  </a:cubicBezTo>
                  <a:cubicBezTo>
                    <a:pt x="348" y="419"/>
                    <a:pt x="348" y="419"/>
                    <a:pt x="348" y="419"/>
                  </a:cubicBezTo>
                  <a:cubicBezTo>
                    <a:pt x="348" y="419"/>
                    <a:pt x="348" y="419"/>
                    <a:pt x="348" y="419"/>
                  </a:cubicBezTo>
                  <a:cubicBezTo>
                    <a:pt x="348" y="419"/>
                    <a:pt x="348" y="419"/>
                    <a:pt x="348" y="419"/>
                  </a:cubicBezTo>
                  <a:cubicBezTo>
                    <a:pt x="347" y="419"/>
                    <a:pt x="347" y="418"/>
                    <a:pt x="346" y="419"/>
                  </a:cubicBezTo>
                  <a:cubicBezTo>
                    <a:pt x="346" y="419"/>
                    <a:pt x="346" y="419"/>
                    <a:pt x="346" y="419"/>
                  </a:cubicBezTo>
                  <a:cubicBezTo>
                    <a:pt x="345" y="419"/>
                    <a:pt x="345" y="419"/>
                    <a:pt x="345" y="419"/>
                  </a:cubicBezTo>
                  <a:cubicBezTo>
                    <a:pt x="345" y="419"/>
                    <a:pt x="345" y="419"/>
                    <a:pt x="345" y="419"/>
                  </a:cubicBezTo>
                  <a:cubicBezTo>
                    <a:pt x="345" y="420"/>
                    <a:pt x="345" y="420"/>
                    <a:pt x="345" y="420"/>
                  </a:cubicBezTo>
                  <a:cubicBezTo>
                    <a:pt x="345" y="420"/>
                    <a:pt x="345" y="420"/>
                    <a:pt x="345" y="420"/>
                  </a:cubicBezTo>
                  <a:cubicBezTo>
                    <a:pt x="346" y="419"/>
                    <a:pt x="346" y="419"/>
                    <a:pt x="346" y="419"/>
                  </a:cubicBezTo>
                  <a:cubicBezTo>
                    <a:pt x="346" y="419"/>
                    <a:pt x="346" y="419"/>
                    <a:pt x="346" y="419"/>
                  </a:cubicBezTo>
                  <a:cubicBezTo>
                    <a:pt x="346" y="419"/>
                    <a:pt x="346" y="419"/>
                    <a:pt x="346" y="419"/>
                  </a:cubicBezTo>
                  <a:lnTo>
                    <a:pt x="347" y="420"/>
                  </a:lnTo>
                  <a:close/>
                  <a:moveTo>
                    <a:pt x="339" y="396"/>
                  </a:moveTo>
                  <a:cubicBezTo>
                    <a:pt x="340" y="396"/>
                    <a:pt x="339" y="395"/>
                    <a:pt x="338" y="395"/>
                  </a:cubicBezTo>
                  <a:cubicBezTo>
                    <a:pt x="338" y="395"/>
                    <a:pt x="338" y="395"/>
                    <a:pt x="338" y="395"/>
                  </a:cubicBezTo>
                  <a:cubicBezTo>
                    <a:pt x="337" y="396"/>
                    <a:pt x="339" y="396"/>
                    <a:pt x="339" y="396"/>
                  </a:cubicBezTo>
                  <a:close/>
                  <a:moveTo>
                    <a:pt x="338" y="427"/>
                  </a:moveTo>
                  <a:cubicBezTo>
                    <a:pt x="338" y="427"/>
                    <a:pt x="338" y="427"/>
                    <a:pt x="338" y="427"/>
                  </a:cubicBezTo>
                  <a:cubicBezTo>
                    <a:pt x="338" y="427"/>
                    <a:pt x="338" y="427"/>
                    <a:pt x="338" y="427"/>
                  </a:cubicBezTo>
                  <a:cubicBezTo>
                    <a:pt x="338" y="427"/>
                    <a:pt x="338" y="427"/>
                    <a:pt x="338" y="427"/>
                  </a:cubicBezTo>
                  <a:close/>
                  <a:moveTo>
                    <a:pt x="328" y="444"/>
                  </a:moveTo>
                  <a:cubicBezTo>
                    <a:pt x="329" y="444"/>
                    <a:pt x="329" y="444"/>
                    <a:pt x="329" y="444"/>
                  </a:cubicBezTo>
                  <a:cubicBezTo>
                    <a:pt x="329" y="444"/>
                    <a:pt x="329" y="443"/>
                    <a:pt x="329" y="443"/>
                  </a:cubicBezTo>
                  <a:cubicBezTo>
                    <a:pt x="328" y="443"/>
                    <a:pt x="328" y="443"/>
                    <a:pt x="328" y="443"/>
                  </a:cubicBezTo>
                  <a:lnTo>
                    <a:pt x="328" y="444"/>
                  </a:lnTo>
                  <a:close/>
                  <a:moveTo>
                    <a:pt x="338" y="431"/>
                  </a:moveTo>
                  <a:cubicBezTo>
                    <a:pt x="338" y="431"/>
                    <a:pt x="338" y="431"/>
                    <a:pt x="338" y="431"/>
                  </a:cubicBezTo>
                  <a:cubicBezTo>
                    <a:pt x="338" y="430"/>
                    <a:pt x="338" y="430"/>
                    <a:pt x="338" y="430"/>
                  </a:cubicBezTo>
                  <a:cubicBezTo>
                    <a:pt x="338" y="430"/>
                    <a:pt x="338" y="430"/>
                    <a:pt x="338" y="430"/>
                  </a:cubicBezTo>
                  <a:cubicBezTo>
                    <a:pt x="338" y="430"/>
                    <a:pt x="338" y="431"/>
                    <a:pt x="338" y="431"/>
                  </a:cubicBezTo>
                  <a:cubicBezTo>
                    <a:pt x="338" y="431"/>
                    <a:pt x="338" y="431"/>
                    <a:pt x="338" y="431"/>
                  </a:cubicBezTo>
                  <a:cubicBezTo>
                    <a:pt x="338" y="431"/>
                    <a:pt x="338" y="431"/>
                    <a:pt x="338" y="431"/>
                  </a:cubicBezTo>
                  <a:cubicBezTo>
                    <a:pt x="337" y="431"/>
                    <a:pt x="337" y="431"/>
                    <a:pt x="337" y="431"/>
                  </a:cubicBezTo>
                  <a:cubicBezTo>
                    <a:pt x="338" y="431"/>
                    <a:pt x="338" y="431"/>
                    <a:pt x="338" y="431"/>
                  </a:cubicBezTo>
                  <a:cubicBezTo>
                    <a:pt x="338" y="431"/>
                    <a:pt x="338" y="431"/>
                    <a:pt x="338" y="431"/>
                  </a:cubicBezTo>
                  <a:close/>
                  <a:moveTo>
                    <a:pt x="321" y="431"/>
                  </a:moveTo>
                  <a:cubicBezTo>
                    <a:pt x="320" y="431"/>
                    <a:pt x="320" y="433"/>
                    <a:pt x="321" y="433"/>
                  </a:cubicBezTo>
                  <a:cubicBezTo>
                    <a:pt x="323" y="433"/>
                    <a:pt x="321" y="431"/>
                    <a:pt x="321" y="431"/>
                  </a:cubicBezTo>
                  <a:close/>
                  <a:moveTo>
                    <a:pt x="339" y="424"/>
                  </a:moveTo>
                  <a:cubicBezTo>
                    <a:pt x="339" y="424"/>
                    <a:pt x="339" y="424"/>
                    <a:pt x="339" y="424"/>
                  </a:cubicBezTo>
                  <a:cubicBezTo>
                    <a:pt x="338" y="424"/>
                    <a:pt x="338" y="425"/>
                    <a:pt x="337" y="425"/>
                  </a:cubicBezTo>
                  <a:cubicBezTo>
                    <a:pt x="338" y="426"/>
                    <a:pt x="338" y="426"/>
                    <a:pt x="338" y="426"/>
                  </a:cubicBezTo>
                  <a:cubicBezTo>
                    <a:pt x="338" y="426"/>
                    <a:pt x="338" y="426"/>
                    <a:pt x="338" y="426"/>
                  </a:cubicBezTo>
                  <a:cubicBezTo>
                    <a:pt x="338" y="426"/>
                    <a:pt x="338" y="426"/>
                    <a:pt x="338" y="426"/>
                  </a:cubicBezTo>
                  <a:cubicBezTo>
                    <a:pt x="338" y="426"/>
                    <a:pt x="338" y="426"/>
                    <a:pt x="338" y="427"/>
                  </a:cubicBezTo>
                  <a:cubicBezTo>
                    <a:pt x="339" y="426"/>
                    <a:pt x="339" y="425"/>
                    <a:pt x="339" y="424"/>
                  </a:cubicBezTo>
                  <a:close/>
                  <a:moveTo>
                    <a:pt x="306" y="418"/>
                  </a:moveTo>
                  <a:cubicBezTo>
                    <a:pt x="306" y="418"/>
                    <a:pt x="304" y="419"/>
                    <a:pt x="306" y="420"/>
                  </a:cubicBezTo>
                  <a:cubicBezTo>
                    <a:pt x="306" y="420"/>
                    <a:pt x="307" y="420"/>
                    <a:pt x="308" y="420"/>
                  </a:cubicBezTo>
                  <a:cubicBezTo>
                    <a:pt x="308" y="419"/>
                    <a:pt x="308" y="419"/>
                    <a:pt x="308" y="419"/>
                  </a:cubicBezTo>
                  <a:cubicBezTo>
                    <a:pt x="307" y="419"/>
                    <a:pt x="306" y="419"/>
                    <a:pt x="306" y="418"/>
                  </a:cubicBezTo>
                  <a:close/>
                  <a:moveTo>
                    <a:pt x="338" y="395"/>
                  </a:moveTo>
                  <a:cubicBezTo>
                    <a:pt x="339" y="395"/>
                    <a:pt x="338" y="395"/>
                    <a:pt x="338" y="395"/>
                  </a:cubicBezTo>
                  <a:close/>
                  <a:moveTo>
                    <a:pt x="347" y="424"/>
                  </a:moveTo>
                  <a:cubicBezTo>
                    <a:pt x="347" y="424"/>
                    <a:pt x="347" y="424"/>
                    <a:pt x="347" y="424"/>
                  </a:cubicBezTo>
                  <a:cubicBezTo>
                    <a:pt x="347" y="424"/>
                    <a:pt x="347" y="424"/>
                    <a:pt x="347" y="424"/>
                  </a:cubicBezTo>
                  <a:cubicBezTo>
                    <a:pt x="347" y="424"/>
                    <a:pt x="347" y="424"/>
                    <a:pt x="347" y="424"/>
                  </a:cubicBezTo>
                  <a:cubicBezTo>
                    <a:pt x="347" y="425"/>
                    <a:pt x="347" y="425"/>
                    <a:pt x="347" y="425"/>
                  </a:cubicBezTo>
                  <a:cubicBezTo>
                    <a:pt x="347" y="425"/>
                    <a:pt x="347" y="425"/>
                    <a:pt x="347" y="425"/>
                  </a:cubicBezTo>
                  <a:cubicBezTo>
                    <a:pt x="347" y="425"/>
                    <a:pt x="347" y="424"/>
                    <a:pt x="347" y="424"/>
                  </a:cubicBezTo>
                  <a:cubicBezTo>
                    <a:pt x="347" y="424"/>
                    <a:pt x="347" y="424"/>
                    <a:pt x="347" y="424"/>
                  </a:cubicBezTo>
                  <a:close/>
                  <a:moveTo>
                    <a:pt x="343" y="420"/>
                  </a:moveTo>
                  <a:cubicBezTo>
                    <a:pt x="342" y="420"/>
                    <a:pt x="342" y="420"/>
                    <a:pt x="341" y="421"/>
                  </a:cubicBezTo>
                  <a:cubicBezTo>
                    <a:pt x="341" y="421"/>
                    <a:pt x="341" y="421"/>
                    <a:pt x="341" y="421"/>
                  </a:cubicBezTo>
                  <a:cubicBezTo>
                    <a:pt x="342" y="421"/>
                    <a:pt x="343" y="420"/>
                    <a:pt x="344" y="420"/>
                  </a:cubicBezTo>
                  <a:cubicBezTo>
                    <a:pt x="343" y="420"/>
                    <a:pt x="343" y="420"/>
                    <a:pt x="343" y="420"/>
                  </a:cubicBezTo>
                  <a:close/>
                  <a:moveTo>
                    <a:pt x="331" y="410"/>
                  </a:moveTo>
                  <a:cubicBezTo>
                    <a:pt x="332" y="410"/>
                    <a:pt x="332" y="410"/>
                    <a:pt x="332" y="410"/>
                  </a:cubicBezTo>
                  <a:cubicBezTo>
                    <a:pt x="332" y="410"/>
                    <a:pt x="332" y="410"/>
                    <a:pt x="332" y="410"/>
                  </a:cubicBezTo>
                  <a:cubicBezTo>
                    <a:pt x="332" y="410"/>
                    <a:pt x="332" y="410"/>
                    <a:pt x="332" y="410"/>
                  </a:cubicBezTo>
                  <a:cubicBezTo>
                    <a:pt x="332" y="410"/>
                    <a:pt x="332" y="410"/>
                    <a:pt x="332" y="410"/>
                  </a:cubicBezTo>
                  <a:cubicBezTo>
                    <a:pt x="332" y="411"/>
                    <a:pt x="332" y="411"/>
                    <a:pt x="332" y="411"/>
                  </a:cubicBezTo>
                  <a:cubicBezTo>
                    <a:pt x="332" y="411"/>
                    <a:pt x="332" y="410"/>
                    <a:pt x="332" y="410"/>
                  </a:cubicBezTo>
                  <a:cubicBezTo>
                    <a:pt x="332" y="411"/>
                    <a:pt x="332" y="411"/>
                    <a:pt x="332" y="411"/>
                  </a:cubicBezTo>
                  <a:cubicBezTo>
                    <a:pt x="333" y="410"/>
                    <a:pt x="332" y="410"/>
                    <a:pt x="332" y="410"/>
                  </a:cubicBezTo>
                  <a:cubicBezTo>
                    <a:pt x="332" y="410"/>
                    <a:pt x="332" y="409"/>
                    <a:pt x="332" y="409"/>
                  </a:cubicBezTo>
                  <a:cubicBezTo>
                    <a:pt x="331" y="409"/>
                    <a:pt x="331" y="409"/>
                    <a:pt x="331" y="409"/>
                  </a:cubicBezTo>
                  <a:cubicBezTo>
                    <a:pt x="331" y="409"/>
                    <a:pt x="331" y="409"/>
                    <a:pt x="331" y="409"/>
                  </a:cubicBezTo>
                  <a:cubicBezTo>
                    <a:pt x="331" y="409"/>
                    <a:pt x="331" y="409"/>
                    <a:pt x="331" y="409"/>
                  </a:cubicBezTo>
                  <a:cubicBezTo>
                    <a:pt x="331" y="409"/>
                    <a:pt x="331" y="410"/>
                    <a:pt x="331" y="410"/>
                  </a:cubicBezTo>
                  <a:close/>
                  <a:moveTo>
                    <a:pt x="343" y="440"/>
                  </a:moveTo>
                  <a:cubicBezTo>
                    <a:pt x="343" y="440"/>
                    <a:pt x="343" y="440"/>
                    <a:pt x="343" y="440"/>
                  </a:cubicBezTo>
                  <a:cubicBezTo>
                    <a:pt x="342" y="440"/>
                    <a:pt x="342" y="440"/>
                    <a:pt x="342" y="440"/>
                  </a:cubicBezTo>
                  <a:cubicBezTo>
                    <a:pt x="342" y="440"/>
                    <a:pt x="342" y="441"/>
                    <a:pt x="342" y="441"/>
                  </a:cubicBezTo>
                  <a:cubicBezTo>
                    <a:pt x="342" y="440"/>
                    <a:pt x="342" y="440"/>
                    <a:pt x="342" y="440"/>
                  </a:cubicBezTo>
                  <a:cubicBezTo>
                    <a:pt x="341" y="440"/>
                    <a:pt x="341" y="440"/>
                    <a:pt x="341" y="441"/>
                  </a:cubicBezTo>
                  <a:cubicBezTo>
                    <a:pt x="340" y="441"/>
                    <a:pt x="340" y="441"/>
                    <a:pt x="340" y="441"/>
                  </a:cubicBezTo>
                  <a:cubicBezTo>
                    <a:pt x="340" y="441"/>
                    <a:pt x="340" y="441"/>
                    <a:pt x="340" y="441"/>
                  </a:cubicBezTo>
                  <a:cubicBezTo>
                    <a:pt x="340" y="441"/>
                    <a:pt x="340" y="441"/>
                    <a:pt x="339" y="441"/>
                  </a:cubicBezTo>
                  <a:cubicBezTo>
                    <a:pt x="339" y="441"/>
                    <a:pt x="339" y="440"/>
                    <a:pt x="339" y="440"/>
                  </a:cubicBezTo>
                  <a:cubicBezTo>
                    <a:pt x="339" y="440"/>
                    <a:pt x="339" y="440"/>
                    <a:pt x="339" y="440"/>
                  </a:cubicBezTo>
                  <a:cubicBezTo>
                    <a:pt x="339" y="440"/>
                    <a:pt x="339" y="440"/>
                    <a:pt x="339" y="439"/>
                  </a:cubicBezTo>
                  <a:cubicBezTo>
                    <a:pt x="339" y="440"/>
                    <a:pt x="338" y="440"/>
                    <a:pt x="337" y="440"/>
                  </a:cubicBezTo>
                  <a:cubicBezTo>
                    <a:pt x="337" y="439"/>
                    <a:pt x="337" y="439"/>
                    <a:pt x="337" y="439"/>
                  </a:cubicBezTo>
                  <a:cubicBezTo>
                    <a:pt x="337" y="440"/>
                    <a:pt x="336" y="439"/>
                    <a:pt x="336" y="439"/>
                  </a:cubicBezTo>
                  <a:cubicBezTo>
                    <a:pt x="336" y="439"/>
                    <a:pt x="335" y="439"/>
                    <a:pt x="335" y="439"/>
                  </a:cubicBezTo>
                  <a:cubicBezTo>
                    <a:pt x="335" y="439"/>
                    <a:pt x="335" y="439"/>
                    <a:pt x="334" y="439"/>
                  </a:cubicBezTo>
                  <a:cubicBezTo>
                    <a:pt x="334" y="439"/>
                    <a:pt x="334" y="439"/>
                    <a:pt x="334" y="439"/>
                  </a:cubicBezTo>
                  <a:cubicBezTo>
                    <a:pt x="333" y="439"/>
                    <a:pt x="332" y="439"/>
                    <a:pt x="331" y="439"/>
                  </a:cubicBezTo>
                  <a:cubicBezTo>
                    <a:pt x="331" y="439"/>
                    <a:pt x="331" y="439"/>
                    <a:pt x="331" y="439"/>
                  </a:cubicBezTo>
                  <a:cubicBezTo>
                    <a:pt x="330" y="439"/>
                    <a:pt x="330" y="439"/>
                    <a:pt x="330" y="439"/>
                  </a:cubicBezTo>
                  <a:cubicBezTo>
                    <a:pt x="330" y="439"/>
                    <a:pt x="330" y="439"/>
                    <a:pt x="330" y="439"/>
                  </a:cubicBezTo>
                  <a:cubicBezTo>
                    <a:pt x="330" y="439"/>
                    <a:pt x="330" y="439"/>
                    <a:pt x="330" y="438"/>
                  </a:cubicBezTo>
                  <a:cubicBezTo>
                    <a:pt x="329" y="439"/>
                    <a:pt x="329" y="439"/>
                    <a:pt x="329" y="439"/>
                  </a:cubicBezTo>
                  <a:cubicBezTo>
                    <a:pt x="328" y="438"/>
                    <a:pt x="328" y="438"/>
                    <a:pt x="328" y="438"/>
                  </a:cubicBezTo>
                  <a:cubicBezTo>
                    <a:pt x="329" y="438"/>
                    <a:pt x="329" y="438"/>
                    <a:pt x="329" y="438"/>
                  </a:cubicBezTo>
                  <a:cubicBezTo>
                    <a:pt x="329" y="438"/>
                    <a:pt x="329" y="438"/>
                    <a:pt x="329" y="438"/>
                  </a:cubicBezTo>
                  <a:cubicBezTo>
                    <a:pt x="329" y="437"/>
                    <a:pt x="329" y="437"/>
                    <a:pt x="329" y="437"/>
                  </a:cubicBezTo>
                  <a:cubicBezTo>
                    <a:pt x="329" y="437"/>
                    <a:pt x="329" y="437"/>
                    <a:pt x="329" y="437"/>
                  </a:cubicBezTo>
                  <a:cubicBezTo>
                    <a:pt x="328" y="437"/>
                    <a:pt x="328" y="437"/>
                    <a:pt x="328" y="437"/>
                  </a:cubicBezTo>
                  <a:cubicBezTo>
                    <a:pt x="329" y="438"/>
                    <a:pt x="329" y="438"/>
                    <a:pt x="329" y="438"/>
                  </a:cubicBezTo>
                  <a:cubicBezTo>
                    <a:pt x="328" y="438"/>
                    <a:pt x="328" y="438"/>
                    <a:pt x="328" y="438"/>
                  </a:cubicBezTo>
                  <a:cubicBezTo>
                    <a:pt x="328" y="438"/>
                    <a:pt x="327" y="438"/>
                    <a:pt x="327" y="438"/>
                  </a:cubicBezTo>
                  <a:cubicBezTo>
                    <a:pt x="327" y="438"/>
                    <a:pt x="327" y="438"/>
                    <a:pt x="327" y="438"/>
                  </a:cubicBezTo>
                  <a:cubicBezTo>
                    <a:pt x="326" y="437"/>
                    <a:pt x="326" y="437"/>
                    <a:pt x="326" y="437"/>
                  </a:cubicBezTo>
                  <a:cubicBezTo>
                    <a:pt x="327" y="437"/>
                    <a:pt x="326" y="437"/>
                    <a:pt x="326" y="437"/>
                  </a:cubicBezTo>
                  <a:cubicBezTo>
                    <a:pt x="326" y="437"/>
                    <a:pt x="326" y="437"/>
                    <a:pt x="326" y="437"/>
                  </a:cubicBezTo>
                  <a:cubicBezTo>
                    <a:pt x="326" y="437"/>
                    <a:pt x="326" y="437"/>
                    <a:pt x="326" y="437"/>
                  </a:cubicBezTo>
                  <a:cubicBezTo>
                    <a:pt x="326" y="437"/>
                    <a:pt x="326" y="438"/>
                    <a:pt x="326" y="438"/>
                  </a:cubicBezTo>
                  <a:cubicBezTo>
                    <a:pt x="326" y="438"/>
                    <a:pt x="326" y="438"/>
                    <a:pt x="326" y="438"/>
                  </a:cubicBezTo>
                  <a:cubicBezTo>
                    <a:pt x="326" y="438"/>
                    <a:pt x="326" y="438"/>
                    <a:pt x="326" y="438"/>
                  </a:cubicBezTo>
                  <a:cubicBezTo>
                    <a:pt x="326" y="438"/>
                    <a:pt x="326" y="438"/>
                    <a:pt x="326" y="438"/>
                  </a:cubicBezTo>
                  <a:cubicBezTo>
                    <a:pt x="325" y="438"/>
                    <a:pt x="325" y="438"/>
                    <a:pt x="325" y="438"/>
                  </a:cubicBezTo>
                  <a:cubicBezTo>
                    <a:pt x="325" y="438"/>
                    <a:pt x="325" y="437"/>
                    <a:pt x="325" y="437"/>
                  </a:cubicBezTo>
                  <a:cubicBezTo>
                    <a:pt x="325" y="437"/>
                    <a:pt x="325" y="438"/>
                    <a:pt x="325" y="438"/>
                  </a:cubicBezTo>
                  <a:cubicBezTo>
                    <a:pt x="325" y="438"/>
                    <a:pt x="325" y="438"/>
                    <a:pt x="325" y="438"/>
                  </a:cubicBezTo>
                  <a:cubicBezTo>
                    <a:pt x="325" y="439"/>
                    <a:pt x="325" y="439"/>
                    <a:pt x="325" y="439"/>
                  </a:cubicBezTo>
                  <a:cubicBezTo>
                    <a:pt x="325" y="439"/>
                    <a:pt x="325" y="439"/>
                    <a:pt x="325" y="439"/>
                  </a:cubicBezTo>
                  <a:cubicBezTo>
                    <a:pt x="325" y="439"/>
                    <a:pt x="325" y="439"/>
                    <a:pt x="325" y="439"/>
                  </a:cubicBezTo>
                  <a:cubicBezTo>
                    <a:pt x="325" y="440"/>
                    <a:pt x="325" y="440"/>
                    <a:pt x="325" y="440"/>
                  </a:cubicBezTo>
                  <a:cubicBezTo>
                    <a:pt x="325" y="440"/>
                    <a:pt x="325" y="440"/>
                    <a:pt x="325" y="440"/>
                  </a:cubicBezTo>
                  <a:cubicBezTo>
                    <a:pt x="325" y="440"/>
                    <a:pt x="325" y="440"/>
                    <a:pt x="325" y="440"/>
                  </a:cubicBezTo>
                  <a:cubicBezTo>
                    <a:pt x="325" y="440"/>
                    <a:pt x="326" y="440"/>
                    <a:pt x="326" y="440"/>
                  </a:cubicBezTo>
                  <a:cubicBezTo>
                    <a:pt x="326" y="440"/>
                    <a:pt x="326" y="440"/>
                    <a:pt x="326" y="440"/>
                  </a:cubicBezTo>
                  <a:cubicBezTo>
                    <a:pt x="327" y="440"/>
                    <a:pt x="327" y="440"/>
                    <a:pt x="327" y="440"/>
                  </a:cubicBezTo>
                  <a:cubicBezTo>
                    <a:pt x="327" y="440"/>
                    <a:pt x="327" y="441"/>
                    <a:pt x="328" y="440"/>
                  </a:cubicBezTo>
                  <a:cubicBezTo>
                    <a:pt x="328" y="441"/>
                    <a:pt x="329" y="441"/>
                    <a:pt x="329" y="441"/>
                  </a:cubicBezTo>
                  <a:cubicBezTo>
                    <a:pt x="330" y="441"/>
                    <a:pt x="330" y="441"/>
                    <a:pt x="331" y="441"/>
                  </a:cubicBezTo>
                  <a:cubicBezTo>
                    <a:pt x="331" y="441"/>
                    <a:pt x="331" y="441"/>
                    <a:pt x="331" y="441"/>
                  </a:cubicBezTo>
                  <a:cubicBezTo>
                    <a:pt x="331" y="441"/>
                    <a:pt x="332" y="442"/>
                    <a:pt x="333" y="442"/>
                  </a:cubicBezTo>
                  <a:cubicBezTo>
                    <a:pt x="333" y="442"/>
                    <a:pt x="333" y="442"/>
                    <a:pt x="333" y="442"/>
                  </a:cubicBezTo>
                  <a:cubicBezTo>
                    <a:pt x="333" y="442"/>
                    <a:pt x="333" y="442"/>
                    <a:pt x="333" y="443"/>
                  </a:cubicBezTo>
                  <a:cubicBezTo>
                    <a:pt x="333" y="443"/>
                    <a:pt x="333" y="443"/>
                    <a:pt x="333" y="443"/>
                  </a:cubicBezTo>
                  <a:cubicBezTo>
                    <a:pt x="333" y="443"/>
                    <a:pt x="334" y="443"/>
                    <a:pt x="335" y="443"/>
                  </a:cubicBezTo>
                  <a:cubicBezTo>
                    <a:pt x="335" y="443"/>
                    <a:pt x="335" y="443"/>
                    <a:pt x="335" y="443"/>
                  </a:cubicBezTo>
                  <a:cubicBezTo>
                    <a:pt x="335" y="443"/>
                    <a:pt x="336" y="443"/>
                    <a:pt x="336" y="443"/>
                  </a:cubicBezTo>
                  <a:cubicBezTo>
                    <a:pt x="337" y="443"/>
                    <a:pt x="340" y="442"/>
                    <a:pt x="341" y="442"/>
                  </a:cubicBezTo>
                  <a:cubicBezTo>
                    <a:pt x="341" y="442"/>
                    <a:pt x="341" y="442"/>
                    <a:pt x="341" y="442"/>
                  </a:cubicBezTo>
                  <a:cubicBezTo>
                    <a:pt x="341" y="442"/>
                    <a:pt x="341" y="442"/>
                    <a:pt x="341" y="442"/>
                  </a:cubicBezTo>
                  <a:cubicBezTo>
                    <a:pt x="342" y="442"/>
                    <a:pt x="342" y="442"/>
                    <a:pt x="342" y="442"/>
                  </a:cubicBezTo>
                  <a:cubicBezTo>
                    <a:pt x="342" y="442"/>
                    <a:pt x="342" y="442"/>
                    <a:pt x="343" y="442"/>
                  </a:cubicBezTo>
                  <a:cubicBezTo>
                    <a:pt x="343" y="441"/>
                    <a:pt x="343" y="441"/>
                    <a:pt x="343" y="441"/>
                  </a:cubicBezTo>
                  <a:cubicBezTo>
                    <a:pt x="343" y="441"/>
                    <a:pt x="343" y="441"/>
                    <a:pt x="343" y="441"/>
                  </a:cubicBezTo>
                  <a:cubicBezTo>
                    <a:pt x="343" y="440"/>
                    <a:pt x="343" y="440"/>
                    <a:pt x="343" y="440"/>
                  </a:cubicBezTo>
                  <a:cubicBezTo>
                    <a:pt x="343" y="440"/>
                    <a:pt x="343" y="440"/>
                    <a:pt x="343" y="440"/>
                  </a:cubicBezTo>
                  <a:close/>
                  <a:moveTo>
                    <a:pt x="329" y="415"/>
                  </a:moveTo>
                  <a:cubicBezTo>
                    <a:pt x="329" y="415"/>
                    <a:pt x="329" y="415"/>
                    <a:pt x="329" y="415"/>
                  </a:cubicBezTo>
                  <a:cubicBezTo>
                    <a:pt x="329" y="415"/>
                    <a:pt x="329" y="415"/>
                    <a:pt x="329" y="415"/>
                  </a:cubicBezTo>
                  <a:cubicBezTo>
                    <a:pt x="329" y="415"/>
                    <a:pt x="329" y="415"/>
                    <a:pt x="329" y="415"/>
                  </a:cubicBezTo>
                  <a:cubicBezTo>
                    <a:pt x="329" y="416"/>
                    <a:pt x="329" y="416"/>
                    <a:pt x="329" y="416"/>
                  </a:cubicBezTo>
                  <a:cubicBezTo>
                    <a:pt x="329" y="416"/>
                    <a:pt x="329" y="416"/>
                    <a:pt x="329" y="416"/>
                  </a:cubicBezTo>
                  <a:cubicBezTo>
                    <a:pt x="329" y="416"/>
                    <a:pt x="329" y="416"/>
                    <a:pt x="329" y="416"/>
                  </a:cubicBezTo>
                  <a:cubicBezTo>
                    <a:pt x="330" y="416"/>
                    <a:pt x="330" y="416"/>
                    <a:pt x="330" y="416"/>
                  </a:cubicBezTo>
                  <a:cubicBezTo>
                    <a:pt x="330" y="416"/>
                    <a:pt x="330" y="417"/>
                    <a:pt x="330" y="417"/>
                  </a:cubicBezTo>
                  <a:cubicBezTo>
                    <a:pt x="330" y="417"/>
                    <a:pt x="330" y="417"/>
                    <a:pt x="330" y="417"/>
                  </a:cubicBezTo>
                  <a:cubicBezTo>
                    <a:pt x="330" y="417"/>
                    <a:pt x="330" y="417"/>
                    <a:pt x="330" y="417"/>
                  </a:cubicBezTo>
                  <a:cubicBezTo>
                    <a:pt x="330" y="417"/>
                    <a:pt x="330" y="417"/>
                    <a:pt x="330" y="417"/>
                  </a:cubicBezTo>
                  <a:cubicBezTo>
                    <a:pt x="331" y="417"/>
                    <a:pt x="331" y="417"/>
                    <a:pt x="331" y="417"/>
                  </a:cubicBezTo>
                  <a:cubicBezTo>
                    <a:pt x="331" y="417"/>
                    <a:pt x="331" y="417"/>
                    <a:pt x="331" y="417"/>
                  </a:cubicBezTo>
                  <a:cubicBezTo>
                    <a:pt x="331" y="417"/>
                    <a:pt x="331" y="417"/>
                    <a:pt x="332" y="416"/>
                  </a:cubicBezTo>
                  <a:cubicBezTo>
                    <a:pt x="331" y="416"/>
                    <a:pt x="331" y="416"/>
                    <a:pt x="331" y="416"/>
                  </a:cubicBezTo>
                  <a:cubicBezTo>
                    <a:pt x="331" y="416"/>
                    <a:pt x="331" y="416"/>
                    <a:pt x="331" y="416"/>
                  </a:cubicBezTo>
                  <a:cubicBezTo>
                    <a:pt x="331" y="416"/>
                    <a:pt x="331" y="416"/>
                    <a:pt x="330" y="415"/>
                  </a:cubicBezTo>
                  <a:cubicBezTo>
                    <a:pt x="330" y="416"/>
                    <a:pt x="330" y="416"/>
                    <a:pt x="330" y="416"/>
                  </a:cubicBezTo>
                  <a:cubicBezTo>
                    <a:pt x="330" y="415"/>
                    <a:pt x="330" y="415"/>
                    <a:pt x="330" y="415"/>
                  </a:cubicBezTo>
                  <a:cubicBezTo>
                    <a:pt x="329" y="415"/>
                    <a:pt x="329" y="415"/>
                    <a:pt x="329" y="415"/>
                  </a:cubicBezTo>
                  <a:cubicBezTo>
                    <a:pt x="329" y="415"/>
                    <a:pt x="329" y="415"/>
                    <a:pt x="329" y="415"/>
                  </a:cubicBezTo>
                  <a:cubicBezTo>
                    <a:pt x="329" y="415"/>
                    <a:pt x="329" y="414"/>
                    <a:pt x="329" y="414"/>
                  </a:cubicBezTo>
                  <a:cubicBezTo>
                    <a:pt x="329" y="414"/>
                    <a:pt x="329" y="414"/>
                    <a:pt x="329" y="414"/>
                  </a:cubicBezTo>
                  <a:cubicBezTo>
                    <a:pt x="329" y="414"/>
                    <a:pt x="329" y="414"/>
                    <a:pt x="329" y="414"/>
                  </a:cubicBezTo>
                  <a:cubicBezTo>
                    <a:pt x="329" y="413"/>
                    <a:pt x="329" y="413"/>
                    <a:pt x="329" y="413"/>
                  </a:cubicBezTo>
                  <a:cubicBezTo>
                    <a:pt x="329" y="413"/>
                    <a:pt x="329" y="413"/>
                    <a:pt x="329" y="413"/>
                  </a:cubicBezTo>
                  <a:cubicBezTo>
                    <a:pt x="329" y="413"/>
                    <a:pt x="329" y="413"/>
                    <a:pt x="329" y="413"/>
                  </a:cubicBezTo>
                  <a:cubicBezTo>
                    <a:pt x="329" y="412"/>
                    <a:pt x="329" y="412"/>
                    <a:pt x="329" y="412"/>
                  </a:cubicBezTo>
                  <a:cubicBezTo>
                    <a:pt x="329" y="412"/>
                    <a:pt x="329" y="412"/>
                    <a:pt x="329" y="412"/>
                  </a:cubicBezTo>
                  <a:cubicBezTo>
                    <a:pt x="329" y="412"/>
                    <a:pt x="329" y="412"/>
                    <a:pt x="329" y="411"/>
                  </a:cubicBezTo>
                  <a:cubicBezTo>
                    <a:pt x="328" y="411"/>
                    <a:pt x="328" y="411"/>
                    <a:pt x="328" y="411"/>
                  </a:cubicBezTo>
                  <a:cubicBezTo>
                    <a:pt x="327" y="412"/>
                    <a:pt x="327" y="411"/>
                    <a:pt x="326" y="411"/>
                  </a:cubicBezTo>
                  <a:cubicBezTo>
                    <a:pt x="326" y="411"/>
                    <a:pt x="326" y="411"/>
                    <a:pt x="326" y="411"/>
                  </a:cubicBezTo>
                  <a:cubicBezTo>
                    <a:pt x="326" y="410"/>
                    <a:pt x="326" y="410"/>
                    <a:pt x="326" y="410"/>
                  </a:cubicBezTo>
                  <a:cubicBezTo>
                    <a:pt x="326" y="411"/>
                    <a:pt x="326" y="411"/>
                    <a:pt x="326" y="411"/>
                  </a:cubicBezTo>
                  <a:cubicBezTo>
                    <a:pt x="325" y="410"/>
                    <a:pt x="325" y="410"/>
                    <a:pt x="325" y="410"/>
                  </a:cubicBezTo>
                  <a:cubicBezTo>
                    <a:pt x="325" y="410"/>
                    <a:pt x="324" y="410"/>
                    <a:pt x="324" y="409"/>
                  </a:cubicBezTo>
                  <a:cubicBezTo>
                    <a:pt x="324" y="409"/>
                    <a:pt x="324" y="409"/>
                    <a:pt x="324" y="409"/>
                  </a:cubicBezTo>
                  <a:cubicBezTo>
                    <a:pt x="324" y="408"/>
                    <a:pt x="323" y="408"/>
                    <a:pt x="323" y="408"/>
                  </a:cubicBezTo>
                  <a:cubicBezTo>
                    <a:pt x="322" y="408"/>
                    <a:pt x="322" y="408"/>
                    <a:pt x="322" y="408"/>
                  </a:cubicBezTo>
                  <a:cubicBezTo>
                    <a:pt x="322" y="409"/>
                    <a:pt x="322" y="409"/>
                    <a:pt x="322" y="409"/>
                  </a:cubicBezTo>
                  <a:cubicBezTo>
                    <a:pt x="322" y="409"/>
                    <a:pt x="322" y="409"/>
                    <a:pt x="322" y="409"/>
                  </a:cubicBezTo>
                  <a:cubicBezTo>
                    <a:pt x="322" y="409"/>
                    <a:pt x="322" y="409"/>
                    <a:pt x="322" y="409"/>
                  </a:cubicBezTo>
                  <a:cubicBezTo>
                    <a:pt x="322" y="409"/>
                    <a:pt x="321" y="410"/>
                    <a:pt x="321" y="410"/>
                  </a:cubicBezTo>
                  <a:cubicBezTo>
                    <a:pt x="320" y="410"/>
                    <a:pt x="320" y="410"/>
                    <a:pt x="320" y="410"/>
                  </a:cubicBezTo>
                  <a:cubicBezTo>
                    <a:pt x="321" y="410"/>
                    <a:pt x="321" y="410"/>
                    <a:pt x="321" y="410"/>
                  </a:cubicBezTo>
                  <a:cubicBezTo>
                    <a:pt x="321" y="410"/>
                    <a:pt x="321" y="410"/>
                    <a:pt x="321" y="409"/>
                  </a:cubicBezTo>
                  <a:cubicBezTo>
                    <a:pt x="322" y="409"/>
                    <a:pt x="322" y="410"/>
                    <a:pt x="322" y="410"/>
                  </a:cubicBezTo>
                  <a:cubicBezTo>
                    <a:pt x="323" y="410"/>
                    <a:pt x="323" y="410"/>
                    <a:pt x="324" y="411"/>
                  </a:cubicBezTo>
                  <a:cubicBezTo>
                    <a:pt x="324" y="411"/>
                    <a:pt x="324" y="411"/>
                    <a:pt x="324" y="411"/>
                  </a:cubicBezTo>
                  <a:cubicBezTo>
                    <a:pt x="324" y="411"/>
                    <a:pt x="325" y="412"/>
                    <a:pt x="325" y="412"/>
                  </a:cubicBezTo>
                  <a:cubicBezTo>
                    <a:pt x="325" y="412"/>
                    <a:pt x="325" y="412"/>
                    <a:pt x="325" y="412"/>
                  </a:cubicBezTo>
                  <a:cubicBezTo>
                    <a:pt x="325" y="412"/>
                    <a:pt x="325" y="412"/>
                    <a:pt x="325" y="412"/>
                  </a:cubicBezTo>
                  <a:cubicBezTo>
                    <a:pt x="325" y="413"/>
                    <a:pt x="325" y="413"/>
                    <a:pt x="325" y="413"/>
                  </a:cubicBezTo>
                  <a:cubicBezTo>
                    <a:pt x="325" y="413"/>
                    <a:pt x="325" y="413"/>
                    <a:pt x="325" y="413"/>
                  </a:cubicBezTo>
                  <a:cubicBezTo>
                    <a:pt x="325" y="413"/>
                    <a:pt x="325" y="413"/>
                    <a:pt x="325" y="413"/>
                  </a:cubicBezTo>
                  <a:cubicBezTo>
                    <a:pt x="326" y="413"/>
                    <a:pt x="327" y="414"/>
                    <a:pt x="328" y="414"/>
                  </a:cubicBezTo>
                  <a:cubicBezTo>
                    <a:pt x="328" y="414"/>
                    <a:pt x="328" y="414"/>
                    <a:pt x="328" y="414"/>
                  </a:cubicBezTo>
                  <a:cubicBezTo>
                    <a:pt x="328" y="414"/>
                    <a:pt x="328" y="414"/>
                    <a:pt x="328" y="414"/>
                  </a:cubicBezTo>
                  <a:cubicBezTo>
                    <a:pt x="328" y="414"/>
                    <a:pt x="328" y="414"/>
                    <a:pt x="329" y="414"/>
                  </a:cubicBezTo>
                  <a:cubicBezTo>
                    <a:pt x="328" y="415"/>
                    <a:pt x="328" y="415"/>
                    <a:pt x="328" y="415"/>
                  </a:cubicBezTo>
                  <a:cubicBezTo>
                    <a:pt x="328" y="415"/>
                    <a:pt x="329" y="415"/>
                    <a:pt x="329" y="415"/>
                  </a:cubicBezTo>
                  <a:close/>
                  <a:moveTo>
                    <a:pt x="306" y="412"/>
                  </a:moveTo>
                  <a:cubicBezTo>
                    <a:pt x="306" y="412"/>
                    <a:pt x="306" y="412"/>
                    <a:pt x="306" y="412"/>
                  </a:cubicBezTo>
                  <a:cubicBezTo>
                    <a:pt x="307" y="412"/>
                    <a:pt x="306" y="411"/>
                    <a:pt x="306" y="411"/>
                  </a:cubicBezTo>
                  <a:cubicBezTo>
                    <a:pt x="306" y="411"/>
                    <a:pt x="306" y="411"/>
                    <a:pt x="306" y="410"/>
                  </a:cubicBezTo>
                  <a:cubicBezTo>
                    <a:pt x="305" y="410"/>
                    <a:pt x="305" y="411"/>
                    <a:pt x="305" y="411"/>
                  </a:cubicBezTo>
                  <a:cubicBezTo>
                    <a:pt x="305" y="412"/>
                    <a:pt x="305" y="412"/>
                    <a:pt x="305" y="412"/>
                  </a:cubicBezTo>
                  <a:cubicBezTo>
                    <a:pt x="305" y="412"/>
                    <a:pt x="305" y="412"/>
                    <a:pt x="306" y="412"/>
                  </a:cubicBezTo>
                  <a:close/>
                  <a:moveTo>
                    <a:pt x="306" y="416"/>
                  </a:moveTo>
                  <a:cubicBezTo>
                    <a:pt x="306" y="415"/>
                    <a:pt x="304" y="414"/>
                    <a:pt x="306" y="414"/>
                  </a:cubicBezTo>
                  <a:cubicBezTo>
                    <a:pt x="306" y="414"/>
                    <a:pt x="306" y="413"/>
                    <a:pt x="305" y="413"/>
                  </a:cubicBezTo>
                  <a:cubicBezTo>
                    <a:pt x="305" y="413"/>
                    <a:pt x="304" y="414"/>
                    <a:pt x="304" y="414"/>
                  </a:cubicBezTo>
                  <a:cubicBezTo>
                    <a:pt x="303" y="415"/>
                    <a:pt x="304" y="415"/>
                    <a:pt x="304" y="416"/>
                  </a:cubicBezTo>
                  <a:cubicBezTo>
                    <a:pt x="304" y="417"/>
                    <a:pt x="306" y="417"/>
                    <a:pt x="306" y="416"/>
                  </a:cubicBezTo>
                  <a:close/>
                  <a:moveTo>
                    <a:pt x="301" y="404"/>
                  </a:moveTo>
                  <a:cubicBezTo>
                    <a:pt x="300" y="404"/>
                    <a:pt x="300" y="403"/>
                    <a:pt x="300" y="402"/>
                  </a:cubicBezTo>
                  <a:cubicBezTo>
                    <a:pt x="300" y="402"/>
                    <a:pt x="300" y="402"/>
                    <a:pt x="300" y="401"/>
                  </a:cubicBezTo>
                  <a:cubicBezTo>
                    <a:pt x="297" y="402"/>
                    <a:pt x="301" y="406"/>
                    <a:pt x="302" y="405"/>
                  </a:cubicBezTo>
                  <a:cubicBezTo>
                    <a:pt x="302" y="405"/>
                    <a:pt x="301" y="404"/>
                    <a:pt x="301" y="404"/>
                  </a:cubicBezTo>
                  <a:close/>
                  <a:moveTo>
                    <a:pt x="354" y="428"/>
                  </a:moveTo>
                  <a:cubicBezTo>
                    <a:pt x="353" y="429"/>
                    <a:pt x="353" y="429"/>
                    <a:pt x="353" y="429"/>
                  </a:cubicBezTo>
                  <a:cubicBezTo>
                    <a:pt x="353" y="429"/>
                    <a:pt x="353" y="429"/>
                    <a:pt x="353" y="429"/>
                  </a:cubicBezTo>
                  <a:cubicBezTo>
                    <a:pt x="353" y="429"/>
                    <a:pt x="353" y="429"/>
                    <a:pt x="353" y="429"/>
                  </a:cubicBezTo>
                  <a:cubicBezTo>
                    <a:pt x="353" y="429"/>
                    <a:pt x="354" y="429"/>
                    <a:pt x="354" y="429"/>
                  </a:cubicBezTo>
                  <a:cubicBezTo>
                    <a:pt x="354" y="429"/>
                    <a:pt x="354" y="429"/>
                    <a:pt x="354" y="429"/>
                  </a:cubicBezTo>
                  <a:cubicBezTo>
                    <a:pt x="354" y="429"/>
                    <a:pt x="354" y="429"/>
                    <a:pt x="354" y="429"/>
                  </a:cubicBezTo>
                  <a:cubicBezTo>
                    <a:pt x="354" y="429"/>
                    <a:pt x="354" y="429"/>
                    <a:pt x="354" y="429"/>
                  </a:cubicBezTo>
                  <a:cubicBezTo>
                    <a:pt x="354" y="429"/>
                    <a:pt x="354" y="429"/>
                    <a:pt x="354" y="429"/>
                  </a:cubicBezTo>
                  <a:cubicBezTo>
                    <a:pt x="354" y="429"/>
                    <a:pt x="354" y="429"/>
                    <a:pt x="354" y="429"/>
                  </a:cubicBezTo>
                  <a:cubicBezTo>
                    <a:pt x="354" y="429"/>
                    <a:pt x="354" y="428"/>
                    <a:pt x="354" y="428"/>
                  </a:cubicBezTo>
                  <a:close/>
                  <a:moveTo>
                    <a:pt x="333" y="427"/>
                  </a:moveTo>
                  <a:cubicBezTo>
                    <a:pt x="332" y="427"/>
                    <a:pt x="332" y="427"/>
                    <a:pt x="332" y="427"/>
                  </a:cubicBezTo>
                  <a:cubicBezTo>
                    <a:pt x="332" y="427"/>
                    <a:pt x="332" y="427"/>
                    <a:pt x="332" y="427"/>
                  </a:cubicBezTo>
                  <a:cubicBezTo>
                    <a:pt x="332" y="428"/>
                    <a:pt x="332" y="428"/>
                    <a:pt x="332" y="428"/>
                  </a:cubicBezTo>
                  <a:cubicBezTo>
                    <a:pt x="332" y="428"/>
                    <a:pt x="332" y="428"/>
                    <a:pt x="332" y="428"/>
                  </a:cubicBezTo>
                  <a:lnTo>
                    <a:pt x="333" y="427"/>
                  </a:lnTo>
                  <a:close/>
                  <a:moveTo>
                    <a:pt x="333" y="428"/>
                  </a:moveTo>
                  <a:cubicBezTo>
                    <a:pt x="333" y="428"/>
                    <a:pt x="333" y="428"/>
                    <a:pt x="333" y="428"/>
                  </a:cubicBezTo>
                  <a:cubicBezTo>
                    <a:pt x="333" y="428"/>
                    <a:pt x="333" y="428"/>
                    <a:pt x="333" y="428"/>
                  </a:cubicBezTo>
                  <a:cubicBezTo>
                    <a:pt x="333" y="428"/>
                    <a:pt x="333" y="428"/>
                    <a:pt x="333" y="428"/>
                  </a:cubicBezTo>
                  <a:cubicBezTo>
                    <a:pt x="333" y="428"/>
                    <a:pt x="333" y="428"/>
                    <a:pt x="333" y="428"/>
                  </a:cubicBezTo>
                  <a:close/>
                  <a:moveTo>
                    <a:pt x="353" y="431"/>
                  </a:moveTo>
                  <a:cubicBezTo>
                    <a:pt x="353" y="432"/>
                    <a:pt x="353" y="432"/>
                    <a:pt x="353" y="432"/>
                  </a:cubicBezTo>
                  <a:cubicBezTo>
                    <a:pt x="353" y="432"/>
                    <a:pt x="353" y="432"/>
                    <a:pt x="353" y="431"/>
                  </a:cubicBezTo>
                  <a:close/>
                  <a:moveTo>
                    <a:pt x="352" y="432"/>
                  </a:moveTo>
                  <a:cubicBezTo>
                    <a:pt x="352" y="432"/>
                    <a:pt x="352" y="432"/>
                    <a:pt x="352" y="432"/>
                  </a:cubicBezTo>
                  <a:cubicBezTo>
                    <a:pt x="352" y="432"/>
                    <a:pt x="352" y="432"/>
                    <a:pt x="352" y="432"/>
                  </a:cubicBezTo>
                  <a:cubicBezTo>
                    <a:pt x="352" y="432"/>
                    <a:pt x="352" y="432"/>
                    <a:pt x="352" y="432"/>
                  </a:cubicBezTo>
                  <a:close/>
                  <a:moveTo>
                    <a:pt x="349" y="437"/>
                  </a:moveTo>
                  <a:cubicBezTo>
                    <a:pt x="349" y="437"/>
                    <a:pt x="350" y="437"/>
                    <a:pt x="350" y="436"/>
                  </a:cubicBezTo>
                  <a:cubicBezTo>
                    <a:pt x="350" y="436"/>
                    <a:pt x="350" y="436"/>
                    <a:pt x="350" y="436"/>
                  </a:cubicBezTo>
                  <a:cubicBezTo>
                    <a:pt x="350" y="436"/>
                    <a:pt x="350" y="436"/>
                    <a:pt x="350" y="436"/>
                  </a:cubicBezTo>
                  <a:cubicBezTo>
                    <a:pt x="350" y="435"/>
                    <a:pt x="350" y="436"/>
                    <a:pt x="350" y="436"/>
                  </a:cubicBezTo>
                  <a:cubicBezTo>
                    <a:pt x="349" y="436"/>
                    <a:pt x="349" y="436"/>
                    <a:pt x="349" y="436"/>
                  </a:cubicBezTo>
                  <a:cubicBezTo>
                    <a:pt x="349" y="437"/>
                    <a:pt x="349" y="437"/>
                    <a:pt x="349" y="437"/>
                  </a:cubicBezTo>
                  <a:cubicBezTo>
                    <a:pt x="349" y="437"/>
                    <a:pt x="349" y="437"/>
                    <a:pt x="349" y="437"/>
                  </a:cubicBezTo>
                  <a:cubicBezTo>
                    <a:pt x="349" y="437"/>
                    <a:pt x="349" y="437"/>
                    <a:pt x="349" y="437"/>
                  </a:cubicBezTo>
                  <a:cubicBezTo>
                    <a:pt x="349" y="438"/>
                    <a:pt x="349" y="438"/>
                    <a:pt x="349" y="438"/>
                  </a:cubicBezTo>
                  <a:cubicBezTo>
                    <a:pt x="349" y="438"/>
                    <a:pt x="349" y="438"/>
                    <a:pt x="349" y="438"/>
                  </a:cubicBezTo>
                  <a:cubicBezTo>
                    <a:pt x="349" y="439"/>
                    <a:pt x="349" y="439"/>
                    <a:pt x="349" y="439"/>
                  </a:cubicBezTo>
                  <a:cubicBezTo>
                    <a:pt x="349" y="439"/>
                    <a:pt x="350" y="439"/>
                    <a:pt x="350" y="439"/>
                  </a:cubicBezTo>
                  <a:cubicBezTo>
                    <a:pt x="350" y="439"/>
                    <a:pt x="350" y="439"/>
                    <a:pt x="350" y="439"/>
                  </a:cubicBezTo>
                  <a:cubicBezTo>
                    <a:pt x="350" y="438"/>
                    <a:pt x="350" y="438"/>
                    <a:pt x="350" y="438"/>
                  </a:cubicBezTo>
                  <a:cubicBezTo>
                    <a:pt x="350" y="438"/>
                    <a:pt x="350" y="438"/>
                    <a:pt x="350" y="438"/>
                  </a:cubicBezTo>
                  <a:cubicBezTo>
                    <a:pt x="350" y="438"/>
                    <a:pt x="350" y="438"/>
                    <a:pt x="350" y="438"/>
                  </a:cubicBezTo>
                  <a:cubicBezTo>
                    <a:pt x="350" y="438"/>
                    <a:pt x="350" y="437"/>
                    <a:pt x="349" y="437"/>
                  </a:cubicBezTo>
                  <a:close/>
                  <a:moveTo>
                    <a:pt x="351" y="430"/>
                  </a:moveTo>
                  <a:cubicBezTo>
                    <a:pt x="351" y="430"/>
                    <a:pt x="351" y="430"/>
                    <a:pt x="351" y="430"/>
                  </a:cubicBezTo>
                  <a:cubicBezTo>
                    <a:pt x="351" y="430"/>
                    <a:pt x="350" y="430"/>
                    <a:pt x="350" y="430"/>
                  </a:cubicBezTo>
                  <a:cubicBezTo>
                    <a:pt x="350" y="430"/>
                    <a:pt x="350" y="430"/>
                    <a:pt x="350" y="430"/>
                  </a:cubicBezTo>
                  <a:cubicBezTo>
                    <a:pt x="350" y="431"/>
                    <a:pt x="350" y="431"/>
                    <a:pt x="350" y="431"/>
                  </a:cubicBezTo>
                  <a:cubicBezTo>
                    <a:pt x="350" y="430"/>
                    <a:pt x="351" y="431"/>
                    <a:pt x="351" y="431"/>
                  </a:cubicBezTo>
                  <a:cubicBezTo>
                    <a:pt x="351" y="431"/>
                    <a:pt x="351" y="431"/>
                    <a:pt x="351" y="431"/>
                  </a:cubicBezTo>
                  <a:cubicBezTo>
                    <a:pt x="351" y="431"/>
                    <a:pt x="351" y="430"/>
                    <a:pt x="351" y="430"/>
                  </a:cubicBezTo>
                  <a:close/>
                  <a:moveTo>
                    <a:pt x="356" y="430"/>
                  </a:moveTo>
                  <a:cubicBezTo>
                    <a:pt x="356" y="430"/>
                    <a:pt x="356" y="430"/>
                    <a:pt x="356" y="430"/>
                  </a:cubicBezTo>
                  <a:cubicBezTo>
                    <a:pt x="355" y="430"/>
                    <a:pt x="355" y="431"/>
                    <a:pt x="354" y="431"/>
                  </a:cubicBezTo>
                  <a:cubicBezTo>
                    <a:pt x="354" y="431"/>
                    <a:pt x="354" y="431"/>
                    <a:pt x="354" y="431"/>
                  </a:cubicBezTo>
                  <a:cubicBezTo>
                    <a:pt x="353" y="432"/>
                    <a:pt x="353" y="432"/>
                    <a:pt x="353" y="432"/>
                  </a:cubicBezTo>
                  <a:cubicBezTo>
                    <a:pt x="353" y="433"/>
                    <a:pt x="353" y="433"/>
                    <a:pt x="353" y="433"/>
                  </a:cubicBezTo>
                  <a:cubicBezTo>
                    <a:pt x="353" y="433"/>
                    <a:pt x="353" y="433"/>
                    <a:pt x="353" y="433"/>
                  </a:cubicBezTo>
                  <a:cubicBezTo>
                    <a:pt x="353" y="433"/>
                    <a:pt x="353" y="434"/>
                    <a:pt x="353" y="434"/>
                  </a:cubicBezTo>
                  <a:cubicBezTo>
                    <a:pt x="353" y="435"/>
                    <a:pt x="353" y="435"/>
                    <a:pt x="353" y="435"/>
                  </a:cubicBezTo>
                  <a:cubicBezTo>
                    <a:pt x="354" y="435"/>
                    <a:pt x="355" y="434"/>
                    <a:pt x="355" y="433"/>
                  </a:cubicBezTo>
                  <a:cubicBezTo>
                    <a:pt x="355" y="433"/>
                    <a:pt x="355" y="433"/>
                    <a:pt x="355" y="433"/>
                  </a:cubicBezTo>
                  <a:cubicBezTo>
                    <a:pt x="355" y="433"/>
                    <a:pt x="355" y="433"/>
                    <a:pt x="355" y="433"/>
                  </a:cubicBezTo>
                  <a:cubicBezTo>
                    <a:pt x="355" y="433"/>
                    <a:pt x="355" y="433"/>
                    <a:pt x="355" y="433"/>
                  </a:cubicBezTo>
                  <a:cubicBezTo>
                    <a:pt x="355" y="433"/>
                    <a:pt x="355" y="433"/>
                    <a:pt x="355" y="433"/>
                  </a:cubicBezTo>
                  <a:cubicBezTo>
                    <a:pt x="356" y="432"/>
                    <a:pt x="356" y="432"/>
                    <a:pt x="356" y="432"/>
                  </a:cubicBezTo>
                  <a:cubicBezTo>
                    <a:pt x="356" y="432"/>
                    <a:pt x="356" y="432"/>
                    <a:pt x="356" y="432"/>
                  </a:cubicBezTo>
                  <a:cubicBezTo>
                    <a:pt x="356" y="432"/>
                    <a:pt x="356" y="431"/>
                    <a:pt x="356" y="431"/>
                  </a:cubicBezTo>
                  <a:cubicBezTo>
                    <a:pt x="356" y="431"/>
                    <a:pt x="356" y="431"/>
                    <a:pt x="356" y="431"/>
                  </a:cubicBezTo>
                  <a:cubicBezTo>
                    <a:pt x="356" y="431"/>
                    <a:pt x="356" y="431"/>
                    <a:pt x="356" y="431"/>
                  </a:cubicBezTo>
                  <a:cubicBezTo>
                    <a:pt x="356" y="431"/>
                    <a:pt x="356" y="431"/>
                    <a:pt x="356" y="431"/>
                  </a:cubicBezTo>
                  <a:cubicBezTo>
                    <a:pt x="356" y="430"/>
                    <a:pt x="356" y="430"/>
                    <a:pt x="356" y="430"/>
                  </a:cubicBezTo>
                  <a:cubicBezTo>
                    <a:pt x="356" y="430"/>
                    <a:pt x="356" y="430"/>
                    <a:pt x="356" y="430"/>
                  </a:cubicBezTo>
                  <a:close/>
                  <a:moveTo>
                    <a:pt x="333" y="427"/>
                  </a:moveTo>
                  <a:cubicBezTo>
                    <a:pt x="334" y="426"/>
                    <a:pt x="334" y="426"/>
                    <a:pt x="333" y="426"/>
                  </a:cubicBezTo>
                  <a:cubicBezTo>
                    <a:pt x="333" y="426"/>
                    <a:pt x="333" y="426"/>
                    <a:pt x="333" y="426"/>
                  </a:cubicBezTo>
                  <a:cubicBezTo>
                    <a:pt x="333" y="426"/>
                    <a:pt x="333" y="426"/>
                    <a:pt x="333" y="426"/>
                  </a:cubicBezTo>
                  <a:cubicBezTo>
                    <a:pt x="333" y="426"/>
                    <a:pt x="333" y="426"/>
                    <a:pt x="333" y="427"/>
                  </a:cubicBezTo>
                  <a:close/>
                  <a:moveTo>
                    <a:pt x="340" y="428"/>
                  </a:moveTo>
                  <a:cubicBezTo>
                    <a:pt x="341" y="428"/>
                    <a:pt x="341" y="427"/>
                    <a:pt x="342" y="427"/>
                  </a:cubicBezTo>
                  <a:cubicBezTo>
                    <a:pt x="342" y="427"/>
                    <a:pt x="342" y="427"/>
                    <a:pt x="342" y="427"/>
                  </a:cubicBezTo>
                  <a:cubicBezTo>
                    <a:pt x="342" y="427"/>
                    <a:pt x="342" y="426"/>
                    <a:pt x="342" y="426"/>
                  </a:cubicBezTo>
                  <a:cubicBezTo>
                    <a:pt x="341" y="426"/>
                    <a:pt x="341" y="426"/>
                    <a:pt x="341" y="426"/>
                  </a:cubicBezTo>
                  <a:cubicBezTo>
                    <a:pt x="341" y="427"/>
                    <a:pt x="341" y="427"/>
                    <a:pt x="341" y="427"/>
                  </a:cubicBezTo>
                  <a:cubicBezTo>
                    <a:pt x="341" y="427"/>
                    <a:pt x="341" y="427"/>
                    <a:pt x="341" y="427"/>
                  </a:cubicBezTo>
                  <a:cubicBezTo>
                    <a:pt x="341" y="427"/>
                    <a:pt x="341" y="427"/>
                    <a:pt x="341" y="427"/>
                  </a:cubicBezTo>
                  <a:cubicBezTo>
                    <a:pt x="340" y="427"/>
                    <a:pt x="340" y="427"/>
                    <a:pt x="340" y="427"/>
                  </a:cubicBezTo>
                  <a:cubicBezTo>
                    <a:pt x="340" y="427"/>
                    <a:pt x="340" y="428"/>
                    <a:pt x="340" y="428"/>
                  </a:cubicBezTo>
                  <a:close/>
                  <a:moveTo>
                    <a:pt x="343" y="412"/>
                  </a:moveTo>
                  <a:cubicBezTo>
                    <a:pt x="343" y="413"/>
                    <a:pt x="343" y="413"/>
                    <a:pt x="343" y="413"/>
                  </a:cubicBezTo>
                  <a:cubicBezTo>
                    <a:pt x="343" y="413"/>
                    <a:pt x="343" y="412"/>
                    <a:pt x="343" y="412"/>
                  </a:cubicBezTo>
                  <a:close/>
                  <a:moveTo>
                    <a:pt x="333" y="421"/>
                  </a:moveTo>
                  <a:cubicBezTo>
                    <a:pt x="333" y="421"/>
                    <a:pt x="333" y="421"/>
                    <a:pt x="333" y="421"/>
                  </a:cubicBezTo>
                  <a:cubicBezTo>
                    <a:pt x="333" y="421"/>
                    <a:pt x="333" y="421"/>
                    <a:pt x="333" y="421"/>
                  </a:cubicBezTo>
                  <a:close/>
                  <a:moveTo>
                    <a:pt x="342" y="414"/>
                  </a:moveTo>
                  <a:cubicBezTo>
                    <a:pt x="342" y="414"/>
                    <a:pt x="342" y="414"/>
                    <a:pt x="342" y="414"/>
                  </a:cubicBezTo>
                  <a:cubicBezTo>
                    <a:pt x="342" y="414"/>
                    <a:pt x="342" y="413"/>
                    <a:pt x="342" y="413"/>
                  </a:cubicBezTo>
                  <a:cubicBezTo>
                    <a:pt x="342" y="413"/>
                    <a:pt x="342" y="413"/>
                    <a:pt x="342" y="413"/>
                  </a:cubicBezTo>
                  <a:cubicBezTo>
                    <a:pt x="342" y="413"/>
                    <a:pt x="342" y="412"/>
                    <a:pt x="342" y="412"/>
                  </a:cubicBezTo>
                  <a:cubicBezTo>
                    <a:pt x="342" y="412"/>
                    <a:pt x="342" y="412"/>
                    <a:pt x="342" y="412"/>
                  </a:cubicBezTo>
                  <a:cubicBezTo>
                    <a:pt x="342" y="412"/>
                    <a:pt x="342" y="412"/>
                    <a:pt x="342" y="412"/>
                  </a:cubicBezTo>
                  <a:cubicBezTo>
                    <a:pt x="342" y="412"/>
                    <a:pt x="341" y="412"/>
                    <a:pt x="341" y="412"/>
                  </a:cubicBezTo>
                  <a:cubicBezTo>
                    <a:pt x="340" y="412"/>
                    <a:pt x="340" y="412"/>
                    <a:pt x="340" y="412"/>
                  </a:cubicBezTo>
                  <a:cubicBezTo>
                    <a:pt x="340" y="412"/>
                    <a:pt x="340" y="412"/>
                    <a:pt x="340" y="412"/>
                  </a:cubicBezTo>
                  <a:cubicBezTo>
                    <a:pt x="340" y="413"/>
                    <a:pt x="340" y="413"/>
                    <a:pt x="340" y="413"/>
                  </a:cubicBezTo>
                  <a:cubicBezTo>
                    <a:pt x="341" y="413"/>
                    <a:pt x="341" y="413"/>
                    <a:pt x="341" y="413"/>
                  </a:cubicBezTo>
                  <a:cubicBezTo>
                    <a:pt x="341" y="413"/>
                    <a:pt x="341" y="413"/>
                    <a:pt x="341" y="413"/>
                  </a:cubicBezTo>
                  <a:cubicBezTo>
                    <a:pt x="341" y="413"/>
                    <a:pt x="341" y="413"/>
                    <a:pt x="341" y="413"/>
                  </a:cubicBezTo>
                  <a:cubicBezTo>
                    <a:pt x="341" y="413"/>
                    <a:pt x="341" y="414"/>
                    <a:pt x="341" y="414"/>
                  </a:cubicBezTo>
                  <a:cubicBezTo>
                    <a:pt x="341" y="414"/>
                    <a:pt x="341" y="414"/>
                    <a:pt x="341" y="414"/>
                  </a:cubicBezTo>
                  <a:cubicBezTo>
                    <a:pt x="341" y="414"/>
                    <a:pt x="341" y="414"/>
                    <a:pt x="341" y="414"/>
                  </a:cubicBezTo>
                  <a:cubicBezTo>
                    <a:pt x="341" y="414"/>
                    <a:pt x="341" y="415"/>
                    <a:pt x="341" y="415"/>
                  </a:cubicBezTo>
                  <a:cubicBezTo>
                    <a:pt x="340" y="415"/>
                    <a:pt x="340" y="415"/>
                    <a:pt x="340" y="415"/>
                  </a:cubicBezTo>
                  <a:cubicBezTo>
                    <a:pt x="341" y="415"/>
                    <a:pt x="341" y="415"/>
                    <a:pt x="341" y="415"/>
                  </a:cubicBezTo>
                  <a:cubicBezTo>
                    <a:pt x="341" y="415"/>
                    <a:pt x="341" y="415"/>
                    <a:pt x="341" y="416"/>
                  </a:cubicBezTo>
                  <a:cubicBezTo>
                    <a:pt x="341" y="416"/>
                    <a:pt x="341" y="416"/>
                    <a:pt x="341" y="416"/>
                  </a:cubicBezTo>
                  <a:cubicBezTo>
                    <a:pt x="341" y="416"/>
                    <a:pt x="342" y="415"/>
                    <a:pt x="342" y="415"/>
                  </a:cubicBezTo>
                  <a:cubicBezTo>
                    <a:pt x="342" y="415"/>
                    <a:pt x="342" y="415"/>
                    <a:pt x="342" y="415"/>
                  </a:cubicBezTo>
                  <a:cubicBezTo>
                    <a:pt x="342" y="415"/>
                    <a:pt x="342" y="415"/>
                    <a:pt x="342" y="415"/>
                  </a:cubicBezTo>
                  <a:cubicBezTo>
                    <a:pt x="342" y="415"/>
                    <a:pt x="342" y="415"/>
                    <a:pt x="342" y="415"/>
                  </a:cubicBezTo>
                  <a:lnTo>
                    <a:pt x="342" y="414"/>
                  </a:lnTo>
                  <a:close/>
                  <a:moveTo>
                    <a:pt x="349" y="429"/>
                  </a:moveTo>
                  <a:cubicBezTo>
                    <a:pt x="349" y="429"/>
                    <a:pt x="349" y="429"/>
                    <a:pt x="349" y="429"/>
                  </a:cubicBezTo>
                  <a:cubicBezTo>
                    <a:pt x="350" y="429"/>
                    <a:pt x="350" y="429"/>
                    <a:pt x="350" y="429"/>
                  </a:cubicBezTo>
                  <a:cubicBezTo>
                    <a:pt x="349" y="429"/>
                    <a:pt x="349" y="429"/>
                    <a:pt x="349" y="429"/>
                  </a:cubicBezTo>
                  <a:cubicBezTo>
                    <a:pt x="349" y="429"/>
                    <a:pt x="349" y="429"/>
                    <a:pt x="349" y="429"/>
                  </a:cubicBezTo>
                  <a:close/>
                  <a:moveTo>
                    <a:pt x="340" y="425"/>
                  </a:moveTo>
                  <a:cubicBezTo>
                    <a:pt x="341" y="425"/>
                    <a:pt x="341" y="425"/>
                    <a:pt x="341" y="425"/>
                  </a:cubicBezTo>
                  <a:cubicBezTo>
                    <a:pt x="340" y="425"/>
                    <a:pt x="340" y="425"/>
                    <a:pt x="340" y="425"/>
                  </a:cubicBezTo>
                  <a:close/>
                  <a:moveTo>
                    <a:pt x="332" y="393"/>
                  </a:moveTo>
                  <a:cubicBezTo>
                    <a:pt x="332" y="393"/>
                    <a:pt x="332" y="393"/>
                    <a:pt x="332" y="393"/>
                  </a:cubicBezTo>
                  <a:cubicBezTo>
                    <a:pt x="332" y="397"/>
                    <a:pt x="334" y="392"/>
                    <a:pt x="332" y="393"/>
                  </a:cubicBezTo>
                  <a:close/>
                  <a:moveTo>
                    <a:pt x="341" y="406"/>
                  </a:moveTo>
                  <a:cubicBezTo>
                    <a:pt x="341" y="406"/>
                    <a:pt x="340" y="406"/>
                    <a:pt x="340" y="406"/>
                  </a:cubicBezTo>
                  <a:cubicBezTo>
                    <a:pt x="340" y="407"/>
                    <a:pt x="340" y="407"/>
                    <a:pt x="340" y="407"/>
                  </a:cubicBezTo>
                  <a:cubicBezTo>
                    <a:pt x="340" y="408"/>
                    <a:pt x="342" y="407"/>
                    <a:pt x="342" y="407"/>
                  </a:cubicBezTo>
                  <a:cubicBezTo>
                    <a:pt x="342" y="407"/>
                    <a:pt x="342" y="407"/>
                    <a:pt x="342" y="407"/>
                  </a:cubicBezTo>
                  <a:cubicBezTo>
                    <a:pt x="343" y="407"/>
                    <a:pt x="343" y="407"/>
                    <a:pt x="343" y="407"/>
                  </a:cubicBezTo>
                  <a:cubicBezTo>
                    <a:pt x="343" y="407"/>
                    <a:pt x="343" y="407"/>
                    <a:pt x="343" y="407"/>
                  </a:cubicBezTo>
                  <a:cubicBezTo>
                    <a:pt x="343" y="407"/>
                    <a:pt x="343" y="407"/>
                    <a:pt x="343" y="407"/>
                  </a:cubicBezTo>
                  <a:cubicBezTo>
                    <a:pt x="342" y="407"/>
                    <a:pt x="342" y="407"/>
                    <a:pt x="342" y="407"/>
                  </a:cubicBezTo>
                  <a:cubicBezTo>
                    <a:pt x="342" y="407"/>
                    <a:pt x="342" y="407"/>
                    <a:pt x="342" y="407"/>
                  </a:cubicBezTo>
                  <a:cubicBezTo>
                    <a:pt x="342" y="408"/>
                    <a:pt x="342" y="408"/>
                    <a:pt x="342" y="408"/>
                  </a:cubicBezTo>
                  <a:cubicBezTo>
                    <a:pt x="343" y="408"/>
                    <a:pt x="344" y="409"/>
                    <a:pt x="345" y="408"/>
                  </a:cubicBezTo>
                  <a:cubicBezTo>
                    <a:pt x="345" y="408"/>
                    <a:pt x="344" y="408"/>
                    <a:pt x="344" y="407"/>
                  </a:cubicBezTo>
                  <a:cubicBezTo>
                    <a:pt x="344" y="407"/>
                    <a:pt x="344" y="407"/>
                    <a:pt x="344" y="407"/>
                  </a:cubicBezTo>
                  <a:cubicBezTo>
                    <a:pt x="345" y="408"/>
                    <a:pt x="345" y="408"/>
                    <a:pt x="345" y="408"/>
                  </a:cubicBezTo>
                  <a:cubicBezTo>
                    <a:pt x="345" y="408"/>
                    <a:pt x="345" y="408"/>
                    <a:pt x="345" y="408"/>
                  </a:cubicBezTo>
                  <a:cubicBezTo>
                    <a:pt x="345" y="408"/>
                    <a:pt x="345" y="408"/>
                    <a:pt x="345" y="408"/>
                  </a:cubicBezTo>
                  <a:cubicBezTo>
                    <a:pt x="345" y="408"/>
                    <a:pt x="345" y="408"/>
                    <a:pt x="345" y="408"/>
                  </a:cubicBezTo>
                  <a:cubicBezTo>
                    <a:pt x="345" y="408"/>
                    <a:pt x="345" y="408"/>
                    <a:pt x="345" y="408"/>
                  </a:cubicBezTo>
                  <a:cubicBezTo>
                    <a:pt x="345" y="408"/>
                    <a:pt x="345" y="408"/>
                    <a:pt x="345" y="408"/>
                  </a:cubicBezTo>
                  <a:cubicBezTo>
                    <a:pt x="345" y="407"/>
                    <a:pt x="345" y="407"/>
                    <a:pt x="345" y="407"/>
                  </a:cubicBezTo>
                  <a:cubicBezTo>
                    <a:pt x="345" y="407"/>
                    <a:pt x="345" y="407"/>
                    <a:pt x="345" y="407"/>
                  </a:cubicBezTo>
                  <a:cubicBezTo>
                    <a:pt x="345" y="406"/>
                    <a:pt x="343" y="406"/>
                    <a:pt x="344" y="405"/>
                  </a:cubicBezTo>
                  <a:cubicBezTo>
                    <a:pt x="343" y="405"/>
                    <a:pt x="343" y="405"/>
                    <a:pt x="343" y="405"/>
                  </a:cubicBezTo>
                  <a:cubicBezTo>
                    <a:pt x="343" y="405"/>
                    <a:pt x="343" y="405"/>
                    <a:pt x="343" y="405"/>
                  </a:cubicBezTo>
                  <a:cubicBezTo>
                    <a:pt x="343" y="405"/>
                    <a:pt x="343" y="405"/>
                    <a:pt x="342" y="405"/>
                  </a:cubicBezTo>
                  <a:cubicBezTo>
                    <a:pt x="342" y="405"/>
                    <a:pt x="342" y="405"/>
                    <a:pt x="342" y="405"/>
                  </a:cubicBezTo>
                  <a:cubicBezTo>
                    <a:pt x="342" y="406"/>
                    <a:pt x="342" y="406"/>
                    <a:pt x="341" y="406"/>
                  </a:cubicBezTo>
                  <a:cubicBezTo>
                    <a:pt x="341" y="406"/>
                    <a:pt x="341" y="406"/>
                    <a:pt x="341" y="406"/>
                  </a:cubicBezTo>
                  <a:close/>
                  <a:moveTo>
                    <a:pt x="344" y="421"/>
                  </a:moveTo>
                  <a:cubicBezTo>
                    <a:pt x="344" y="421"/>
                    <a:pt x="344" y="421"/>
                    <a:pt x="344" y="421"/>
                  </a:cubicBezTo>
                  <a:cubicBezTo>
                    <a:pt x="344" y="421"/>
                    <a:pt x="344" y="421"/>
                    <a:pt x="344" y="421"/>
                  </a:cubicBezTo>
                  <a:close/>
                  <a:moveTo>
                    <a:pt x="348" y="439"/>
                  </a:moveTo>
                  <a:cubicBezTo>
                    <a:pt x="348" y="439"/>
                    <a:pt x="347" y="439"/>
                    <a:pt x="347" y="439"/>
                  </a:cubicBezTo>
                  <a:cubicBezTo>
                    <a:pt x="348" y="439"/>
                    <a:pt x="348" y="439"/>
                    <a:pt x="349" y="439"/>
                  </a:cubicBezTo>
                  <a:cubicBezTo>
                    <a:pt x="348" y="439"/>
                    <a:pt x="348" y="439"/>
                    <a:pt x="348" y="439"/>
                  </a:cubicBezTo>
                  <a:cubicBezTo>
                    <a:pt x="349" y="439"/>
                    <a:pt x="348" y="439"/>
                    <a:pt x="348" y="439"/>
                  </a:cubicBezTo>
                  <a:close/>
                  <a:moveTo>
                    <a:pt x="331" y="421"/>
                  </a:moveTo>
                  <a:cubicBezTo>
                    <a:pt x="331" y="420"/>
                    <a:pt x="331" y="420"/>
                    <a:pt x="331" y="420"/>
                  </a:cubicBezTo>
                  <a:cubicBezTo>
                    <a:pt x="331" y="420"/>
                    <a:pt x="331" y="420"/>
                    <a:pt x="331" y="420"/>
                  </a:cubicBezTo>
                  <a:cubicBezTo>
                    <a:pt x="331" y="420"/>
                    <a:pt x="331" y="420"/>
                    <a:pt x="331" y="420"/>
                  </a:cubicBezTo>
                  <a:cubicBezTo>
                    <a:pt x="331" y="420"/>
                    <a:pt x="331" y="420"/>
                    <a:pt x="331" y="420"/>
                  </a:cubicBezTo>
                  <a:cubicBezTo>
                    <a:pt x="331" y="420"/>
                    <a:pt x="330" y="421"/>
                    <a:pt x="330" y="421"/>
                  </a:cubicBezTo>
                  <a:cubicBezTo>
                    <a:pt x="330" y="421"/>
                    <a:pt x="330" y="421"/>
                    <a:pt x="330" y="421"/>
                  </a:cubicBezTo>
                  <a:cubicBezTo>
                    <a:pt x="331" y="421"/>
                    <a:pt x="331" y="421"/>
                    <a:pt x="331" y="421"/>
                  </a:cubicBezTo>
                  <a:close/>
                  <a:moveTo>
                    <a:pt x="335" y="429"/>
                  </a:moveTo>
                  <a:cubicBezTo>
                    <a:pt x="335" y="429"/>
                    <a:pt x="335" y="429"/>
                    <a:pt x="335" y="429"/>
                  </a:cubicBezTo>
                  <a:cubicBezTo>
                    <a:pt x="335" y="429"/>
                    <a:pt x="335" y="429"/>
                    <a:pt x="335" y="429"/>
                  </a:cubicBezTo>
                  <a:cubicBezTo>
                    <a:pt x="334" y="429"/>
                    <a:pt x="334" y="429"/>
                    <a:pt x="334" y="429"/>
                  </a:cubicBezTo>
                  <a:cubicBezTo>
                    <a:pt x="334" y="429"/>
                    <a:pt x="334" y="429"/>
                    <a:pt x="335" y="429"/>
                  </a:cubicBezTo>
                  <a:close/>
                  <a:moveTo>
                    <a:pt x="335" y="423"/>
                  </a:moveTo>
                  <a:cubicBezTo>
                    <a:pt x="335" y="422"/>
                    <a:pt x="335" y="422"/>
                    <a:pt x="335" y="422"/>
                  </a:cubicBezTo>
                  <a:cubicBezTo>
                    <a:pt x="335" y="422"/>
                    <a:pt x="335" y="422"/>
                    <a:pt x="335" y="422"/>
                  </a:cubicBezTo>
                  <a:cubicBezTo>
                    <a:pt x="335" y="422"/>
                    <a:pt x="335" y="422"/>
                    <a:pt x="335" y="422"/>
                  </a:cubicBezTo>
                  <a:cubicBezTo>
                    <a:pt x="334" y="422"/>
                    <a:pt x="334" y="422"/>
                    <a:pt x="334" y="422"/>
                  </a:cubicBezTo>
                  <a:cubicBezTo>
                    <a:pt x="334" y="422"/>
                    <a:pt x="334" y="422"/>
                    <a:pt x="334" y="422"/>
                  </a:cubicBezTo>
                  <a:cubicBezTo>
                    <a:pt x="334" y="422"/>
                    <a:pt x="334" y="423"/>
                    <a:pt x="334" y="423"/>
                  </a:cubicBezTo>
                  <a:cubicBezTo>
                    <a:pt x="334" y="423"/>
                    <a:pt x="334" y="423"/>
                    <a:pt x="334" y="423"/>
                  </a:cubicBezTo>
                  <a:lnTo>
                    <a:pt x="335" y="423"/>
                  </a:lnTo>
                  <a:close/>
                  <a:moveTo>
                    <a:pt x="331" y="418"/>
                  </a:moveTo>
                  <a:cubicBezTo>
                    <a:pt x="330" y="418"/>
                    <a:pt x="330" y="418"/>
                    <a:pt x="330" y="418"/>
                  </a:cubicBezTo>
                  <a:cubicBezTo>
                    <a:pt x="330" y="418"/>
                    <a:pt x="330" y="418"/>
                    <a:pt x="330" y="418"/>
                  </a:cubicBezTo>
                  <a:cubicBezTo>
                    <a:pt x="330" y="418"/>
                    <a:pt x="331" y="418"/>
                    <a:pt x="331" y="418"/>
                  </a:cubicBezTo>
                  <a:close/>
                  <a:moveTo>
                    <a:pt x="349" y="426"/>
                  </a:moveTo>
                  <a:cubicBezTo>
                    <a:pt x="349" y="426"/>
                    <a:pt x="349" y="426"/>
                    <a:pt x="349" y="426"/>
                  </a:cubicBezTo>
                  <a:cubicBezTo>
                    <a:pt x="349" y="426"/>
                    <a:pt x="349" y="426"/>
                    <a:pt x="349" y="426"/>
                  </a:cubicBezTo>
                  <a:cubicBezTo>
                    <a:pt x="349" y="426"/>
                    <a:pt x="349" y="426"/>
                    <a:pt x="349" y="426"/>
                  </a:cubicBezTo>
                  <a:close/>
                  <a:moveTo>
                    <a:pt x="331" y="422"/>
                  </a:moveTo>
                  <a:cubicBezTo>
                    <a:pt x="331" y="422"/>
                    <a:pt x="331" y="422"/>
                    <a:pt x="331" y="422"/>
                  </a:cubicBezTo>
                  <a:cubicBezTo>
                    <a:pt x="331" y="422"/>
                    <a:pt x="331" y="422"/>
                    <a:pt x="331" y="422"/>
                  </a:cubicBezTo>
                  <a:cubicBezTo>
                    <a:pt x="331" y="423"/>
                    <a:pt x="331" y="423"/>
                    <a:pt x="331" y="423"/>
                  </a:cubicBezTo>
                  <a:cubicBezTo>
                    <a:pt x="331" y="423"/>
                    <a:pt x="331" y="423"/>
                    <a:pt x="331" y="423"/>
                  </a:cubicBezTo>
                  <a:cubicBezTo>
                    <a:pt x="331" y="423"/>
                    <a:pt x="331" y="423"/>
                    <a:pt x="331" y="423"/>
                  </a:cubicBezTo>
                  <a:cubicBezTo>
                    <a:pt x="331" y="423"/>
                    <a:pt x="331" y="423"/>
                    <a:pt x="331" y="423"/>
                  </a:cubicBezTo>
                  <a:cubicBezTo>
                    <a:pt x="332" y="423"/>
                    <a:pt x="332" y="423"/>
                    <a:pt x="332" y="423"/>
                  </a:cubicBezTo>
                  <a:cubicBezTo>
                    <a:pt x="332" y="423"/>
                    <a:pt x="332" y="422"/>
                    <a:pt x="332" y="422"/>
                  </a:cubicBezTo>
                  <a:cubicBezTo>
                    <a:pt x="331" y="422"/>
                    <a:pt x="331" y="422"/>
                    <a:pt x="331" y="422"/>
                  </a:cubicBezTo>
                  <a:cubicBezTo>
                    <a:pt x="331" y="422"/>
                    <a:pt x="331" y="422"/>
                    <a:pt x="331" y="422"/>
                  </a:cubicBezTo>
                  <a:close/>
                  <a:moveTo>
                    <a:pt x="334" y="418"/>
                  </a:moveTo>
                  <a:cubicBezTo>
                    <a:pt x="334" y="418"/>
                    <a:pt x="333" y="418"/>
                    <a:pt x="333" y="418"/>
                  </a:cubicBezTo>
                  <a:cubicBezTo>
                    <a:pt x="333" y="418"/>
                    <a:pt x="333" y="418"/>
                    <a:pt x="333" y="418"/>
                  </a:cubicBezTo>
                  <a:cubicBezTo>
                    <a:pt x="333" y="418"/>
                    <a:pt x="333" y="418"/>
                    <a:pt x="333" y="418"/>
                  </a:cubicBezTo>
                  <a:cubicBezTo>
                    <a:pt x="333" y="418"/>
                    <a:pt x="333" y="419"/>
                    <a:pt x="334" y="419"/>
                  </a:cubicBezTo>
                  <a:cubicBezTo>
                    <a:pt x="334" y="419"/>
                    <a:pt x="334" y="419"/>
                    <a:pt x="334" y="419"/>
                  </a:cubicBezTo>
                  <a:cubicBezTo>
                    <a:pt x="334" y="419"/>
                    <a:pt x="334" y="419"/>
                    <a:pt x="334" y="419"/>
                  </a:cubicBezTo>
                  <a:cubicBezTo>
                    <a:pt x="334" y="419"/>
                    <a:pt x="334" y="420"/>
                    <a:pt x="334" y="420"/>
                  </a:cubicBezTo>
                  <a:cubicBezTo>
                    <a:pt x="335" y="420"/>
                    <a:pt x="335" y="420"/>
                    <a:pt x="335" y="420"/>
                  </a:cubicBezTo>
                  <a:cubicBezTo>
                    <a:pt x="335" y="420"/>
                    <a:pt x="335" y="420"/>
                    <a:pt x="335" y="420"/>
                  </a:cubicBezTo>
                  <a:cubicBezTo>
                    <a:pt x="335" y="419"/>
                    <a:pt x="335" y="419"/>
                    <a:pt x="335" y="419"/>
                  </a:cubicBezTo>
                  <a:cubicBezTo>
                    <a:pt x="335" y="419"/>
                    <a:pt x="335" y="419"/>
                    <a:pt x="335" y="419"/>
                  </a:cubicBezTo>
                  <a:cubicBezTo>
                    <a:pt x="335" y="419"/>
                    <a:pt x="335" y="419"/>
                    <a:pt x="335" y="419"/>
                  </a:cubicBezTo>
                  <a:cubicBezTo>
                    <a:pt x="335" y="418"/>
                    <a:pt x="335" y="418"/>
                    <a:pt x="335" y="418"/>
                  </a:cubicBezTo>
                  <a:cubicBezTo>
                    <a:pt x="335" y="418"/>
                    <a:pt x="334" y="418"/>
                    <a:pt x="334" y="418"/>
                  </a:cubicBezTo>
                  <a:close/>
                  <a:moveTo>
                    <a:pt x="337" y="422"/>
                  </a:moveTo>
                  <a:cubicBezTo>
                    <a:pt x="337" y="422"/>
                    <a:pt x="337" y="422"/>
                    <a:pt x="337" y="422"/>
                  </a:cubicBezTo>
                  <a:cubicBezTo>
                    <a:pt x="337" y="422"/>
                    <a:pt x="337" y="422"/>
                    <a:pt x="337" y="422"/>
                  </a:cubicBezTo>
                  <a:cubicBezTo>
                    <a:pt x="337" y="422"/>
                    <a:pt x="337" y="422"/>
                    <a:pt x="337" y="422"/>
                  </a:cubicBezTo>
                  <a:cubicBezTo>
                    <a:pt x="338" y="422"/>
                    <a:pt x="338" y="422"/>
                    <a:pt x="338" y="422"/>
                  </a:cubicBezTo>
                  <a:cubicBezTo>
                    <a:pt x="338" y="422"/>
                    <a:pt x="338" y="422"/>
                    <a:pt x="338" y="422"/>
                  </a:cubicBezTo>
                  <a:cubicBezTo>
                    <a:pt x="338" y="422"/>
                    <a:pt x="338" y="422"/>
                    <a:pt x="338" y="422"/>
                  </a:cubicBezTo>
                  <a:cubicBezTo>
                    <a:pt x="338" y="422"/>
                    <a:pt x="338" y="422"/>
                    <a:pt x="338" y="422"/>
                  </a:cubicBezTo>
                  <a:cubicBezTo>
                    <a:pt x="337" y="422"/>
                    <a:pt x="337" y="422"/>
                    <a:pt x="337" y="422"/>
                  </a:cubicBezTo>
                  <a:close/>
                  <a:moveTo>
                    <a:pt x="335" y="404"/>
                  </a:moveTo>
                  <a:cubicBezTo>
                    <a:pt x="335" y="404"/>
                    <a:pt x="335" y="404"/>
                    <a:pt x="335" y="404"/>
                  </a:cubicBezTo>
                  <a:cubicBezTo>
                    <a:pt x="335" y="404"/>
                    <a:pt x="335" y="404"/>
                    <a:pt x="335" y="404"/>
                  </a:cubicBezTo>
                  <a:cubicBezTo>
                    <a:pt x="334" y="404"/>
                    <a:pt x="334" y="404"/>
                    <a:pt x="335" y="404"/>
                  </a:cubicBezTo>
                  <a:close/>
                  <a:moveTo>
                    <a:pt x="337" y="400"/>
                  </a:moveTo>
                  <a:cubicBezTo>
                    <a:pt x="336" y="400"/>
                    <a:pt x="336" y="400"/>
                    <a:pt x="336" y="400"/>
                  </a:cubicBezTo>
                  <a:cubicBezTo>
                    <a:pt x="336" y="400"/>
                    <a:pt x="336" y="400"/>
                    <a:pt x="336" y="400"/>
                  </a:cubicBezTo>
                  <a:cubicBezTo>
                    <a:pt x="335" y="400"/>
                    <a:pt x="335" y="400"/>
                    <a:pt x="335" y="400"/>
                  </a:cubicBezTo>
                  <a:cubicBezTo>
                    <a:pt x="335" y="400"/>
                    <a:pt x="335" y="400"/>
                    <a:pt x="335" y="400"/>
                  </a:cubicBezTo>
                  <a:cubicBezTo>
                    <a:pt x="335" y="400"/>
                    <a:pt x="335" y="400"/>
                    <a:pt x="335" y="400"/>
                  </a:cubicBezTo>
                  <a:cubicBezTo>
                    <a:pt x="335" y="401"/>
                    <a:pt x="335" y="401"/>
                    <a:pt x="335" y="401"/>
                  </a:cubicBezTo>
                  <a:cubicBezTo>
                    <a:pt x="335" y="401"/>
                    <a:pt x="335" y="401"/>
                    <a:pt x="335" y="401"/>
                  </a:cubicBezTo>
                  <a:cubicBezTo>
                    <a:pt x="335" y="401"/>
                    <a:pt x="335" y="401"/>
                    <a:pt x="335" y="401"/>
                  </a:cubicBezTo>
                  <a:cubicBezTo>
                    <a:pt x="335" y="401"/>
                    <a:pt x="336" y="401"/>
                    <a:pt x="336" y="401"/>
                  </a:cubicBezTo>
                  <a:cubicBezTo>
                    <a:pt x="336" y="401"/>
                    <a:pt x="336" y="401"/>
                    <a:pt x="336" y="401"/>
                  </a:cubicBezTo>
                  <a:cubicBezTo>
                    <a:pt x="336" y="401"/>
                    <a:pt x="336" y="401"/>
                    <a:pt x="336" y="401"/>
                  </a:cubicBezTo>
                  <a:cubicBezTo>
                    <a:pt x="336" y="401"/>
                    <a:pt x="336" y="401"/>
                    <a:pt x="336" y="401"/>
                  </a:cubicBezTo>
                  <a:cubicBezTo>
                    <a:pt x="336" y="401"/>
                    <a:pt x="336" y="401"/>
                    <a:pt x="336" y="401"/>
                  </a:cubicBezTo>
                  <a:cubicBezTo>
                    <a:pt x="336" y="401"/>
                    <a:pt x="336" y="400"/>
                    <a:pt x="336" y="400"/>
                  </a:cubicBezTo>
                  <a:cubicBezTo>
                    <a:pt x="336" y="401"/>
                    <a:pt x="336" y="401"/>
                    <a:pt x="336" y="401"/>
                  </a:cubicBezTo>
                  <a:cubicBezTo>
                    <a:pt x="336" y="401"/>
                    <a:pt x="336" y="401"/>
                    <a:pt x="336" y="401"/>
                  </a:cubicBezTo>
                  <a:cubicBezTo>
                    <a:pt x="336" y="401"/>
                    <a:pt x="336" y="401"/>
                    <a:pt x="336" y="401"/>
                  </a:cubicBezTo>
                  <a:cubicBezTo>
                    <a:pt x="336" y="401"/>
                    <a:pt x="336" y="401"/>
                    <a:pt x="336" y="401"/>
                  </a:cubicBezTo>
                  <a:cubicBezTo>
                    <a:pt x="337" y="402"/>
                    <a:pt x="337" y="402"/>
                    <a:pt x="337" y="402"/>
                  </a:cubicBezTo>
                  <a:cubicBezTo>
                    <a:pt x="337" y="401"/>
                    <a:pt x="337" y="401"/>
                    <a:pt x="337" y="401"/>
                  </a:cubicBezTo>
                  <a:cubicBezTo>
                    <a:pt x="337" y="401"/>
                    <a:pt x="337" y="401"/>
                    <a:pt x="337" y="401"/>
                  </a:cubicBezTo>
                  <a:cubicBezTo>
                    <a:pt x="337" y="401"/>
                    <a:pt x="337" y="401"/>
                    <a:pt x="337" y="401"/>
                  </a:cubicBezTo>
                  <a:cubicBezTo>
                    <a:pt x="337" y="401"/>
                    <a:pt x="337" y="401"/>
                    <a:pt x="337" y="401"/>
                  </a:cubicBezTo>
                  <a:cubicBezTo>
                    <a:pt x="337" y="401"/>
                    <a:pt x="337" y="400"/>
                    <a:pt x="337" y="400"/>
                  </a:cubicBezTo>
                  <a:cubicBezTo>
                    <a:pt x="337" y="400"/>
                    <a:pt x="337" y="400"/>
                    <a:pt x="337" y="400"/>
                  </a:cubicBezTo>
                  <a:cubicBezTo>
                    <a:pt x="337" y="400"/>
                    <a:pt x="337" y="400"/>
                    <a:pt x="337" y="400"/>
                  </a:cubicBezTo>
                  <a:cubicBezTo>
                    <a:pt x="337" y="399"/>
                    <a:pt x="337" y="400"/>
                    <a:pt x="337" y="400"/>
                  </a:cubicBezTo>
                  <a:close/>
                  <a:moveTo>
                    <a:pt x="350" y="426"/>
                  </a:moveTo>
                  <a:cubicBezTo>
                    <a:pt x="349" y="426"/>
                    <a:pt x="348" y="427"/>
                    <a:pt x="348" y="428"/>
                  </a:cubicBezTo>
                  <a:cubicBezTo>
                    <a:pt x="348" y="427"/>
                    <a:pt x="348" y="427"/>
                    <a:pt x="348" y="427"/>
                  </a:cubicBezTo>
                  <a:cubicBezTo>
                    <a:pt x="348" y="428"/>
                    <a:pt x="348" y="428"/>
                    <a:pt x="348" y="428"/>
                  </a:cubicBezTo>
                  <a:cubicBezTo>
                    <a:pt x="348" y="428"/>
                    <a:pt x="348" y="428"/>
                    <a:pt x="348" y="428"/>
                  </a:cubicBezTo>
                  <a:cubicBezTo>
                    <a:pt x="348" y="428"/>
                    <a:pt x="348" y="428"/>
                    <a:pt x="348" y="428"/>
                  </a:cubicBezTo>
                  <a:cubicBezTo>
                    <a:pt x="348" y="428"/>
                    <a:pt x="348" y="428"/>
                    <a:pt x="348" y="428"/>
                  </a:cubicBezTo>
                  <a:cubicBezTo>
                    <a:pt x="348" y="428"/>
                    <a:pt x="348" y="428"/>
                    <a:pt x="348" y="428"/>
                  </a:cubicBezTo>
                  <a:cubicBezTo>
                    <a:pt x="348" y="428"/>
                    <a:pt x="348" y="428"/>
                    <a:pt x="348" y="428"/>
                  </a:cubicBezTo>
                  <a:cubicBezTo>
                    <a:pt x="349" y="428"/>
                    <a:pt x="349" y="428"/>
                    <a:pt x="349" y="428"/>
                  </a:cubicBezTo>
                  <a:cubicBezTo>
                    <a:pt x="349" y="427"/>
                    <a:pt x="350" y="427"/>
                    <a:pt x="350" y="427"/>
                  </a:cubicBezTo>
                  <a:lnTo>
                    <a:pt x="350" y="426"/>
                  </a:lnTo>
                  <a:close/>
                  <a:moveTo>
                    <a:pt x="332" y="428"/>
                  </a:moveTo>
                  <a:cubicBezTo>
                    <a:pt x="332" y="428"/>
                    <a:pt x="332" y="428"/>
                    <a:pt x="331" y="428"/>
                  </a:cubicBezTo>
                  <a:cubicBezTo>
                    <a:pt x="331" y="428"/>
                    <a:pt x="331" y="428"/>
                    <a:pt x="332" y="428"/>
                  </a:cubicBezTo>
                  <a:cubicBezTo>
                    <a:pt x="332" y="428"/>
                    <a:pt x="331" y="428"/>
                    <a:pt x="331" y="428"/>
                  </a:cubicBezTo>
                  <a:cubicBezTo>
                    <a:pt x="331" y="428"/>
                    <a:pt x="331" y="428"/>
                    <a:pt x="331" y="428"/>
                  </a:cubicBezTo>
                  <a:cubicBezTo>
                    <a:pt x="331" y="428"/>
                    <a:pt x="331" y="428"/>
                    <a:pt x="331" y="428"/>
                  </a:cubicBezTo>
                  <a:cubicBezTo>
                    <a:pt x="331" y="428"/>
                    <a:pt x="331" y="428"/>
                    <a:pt x="331" y="428"/>
                  </a:cubicBezTo>
                  <a:cubicBezTo>
                    <a:pt x="331" y="429"/>
                    <a:pt x="331" y="429"/>
                    <a:pt x="331" y="429"/>
                  </a:cubicBezTo>
                  <a:cubicBezTo>
                    <a:pt x="331" y="429"/>
                    <a:pt x="331" y="429"/>
                    <a:pt x="332" y="429"/>
                  </a:cubicBezTo>
                  <a:cubicBezTo>
                    <a:pt x="332" y="429"/>
                    <a:pt x="332" y="428"/>
                    <a:pt x="332" y="428"/>
                  </a:cubicBezTo>
                  <a:close/>
                  <a:moveTo>
                    <a:pt x="340" y="431"/>
                  </a:moveTo>
                  <a:cubicBezTo>
                    <a:pt x="340" y="431"/>
                    <a:pt x="340" y="431"/>
                    <a:pt x="340" y="431"/>
                  </a:cubicBezTo>
                  <a:cubicBezTo>
                    <a:pt x="341" y="431"/>
                    <a:pt x="341" y="431"/>
                    <a:pt x="341" y="431"/>
                  </a:cubicBezTo>
                  <a:cubicBezTo>
                    <a:pt x="341" y="431"/>
                    <a:pt x="340" y="431"/>
                    <a:pt x="340" y="431"/>
                  </a:cubicBezTo>
                  <a:cubicBezTo>
                    <a:pt x="340" y="431"/>
                    <a:pt x="340" y="431"/>
                    <a:pt x="340" y="431"/>
                  </a:cubicBezTo>
                  <a:close/>
                  <a:moveTo>
                    <a:pt x="338" y="412"/>
                  </a:moveTo>
                  <a:cubicBezTo>
                    <a:pt x="338" y="412"/>
                    <a:pt x="338" y="412"/>
                    <a:pt x="338" y="412"/>
                  </a:cubicBezTo>
                  <a:cubicBezTo>
                    <a:pt x="338" y="412"/>
                    <a:pt x="338" y="412"/>
                    <a:pt x="338" y="412"/>
                  </a:cubicBezTo>
                  <a:close/>
                  <a:moveTo>
                    <a:pt x="331" y="425"/>
                  </a:moveTo>
                  <a:cubicBezTo>
                    <a:pt x="331" y="425"/>
                    <a:pt x="332" y="425"/>
                    <a:pt x="332" y="425"/>
                  </a:cubicBezTo>
                  <a:cubicBezTo>
                    <a:pt x="332" y="425"/>
                    <a:pt x="332" y="425"/>
                    <a:pt x="332" y="425"/>
                  </a:cubicBezTo>
                  <a:cubicBezTo>
                    <a:pt x="332" y="425"/>
                    <a:pt x="332" y="425"/>
                    <a:pt x="332" y="425"/>
                  </a:cubicBezTo>
                  <a:cubicBezTo>
                    <a:pt x="332" y="425"/>
                    <a:pt x="332" y="424"/>
                    <a:pt x="332" y="424"/>
                  </a:cubicBezTo>
                  <a:cubicBezTo>
                    <a:pt x="332" y="424"/>
                    <a:pt x="332" y="424"/>
                    <a:pt x="332" y="424"/>
                  </a:cubicBezTo>
                  <a:cubicBezTo>
                    <a:pt x="331" y="424"/>
                    <a:pt x="331" y="424"/>
                    <a:pt x="331" y="424"/>
                  </a:cubicBezTo>
                  <a:lnTo>
                    <a:pt x="331" y="425"/>
                  </a:lnTo>
                  <a:close/>
                  <a:moveTo>
                    <a:pt x="348" y="425"/>
                  </a:moveTo>
                  <a:cubicBezTo>
                    <a:pt x="348" y="425"/>
                    <a:pt x="348" y="426"/>
                    <a:pt x="348" y="426"/>
                  </a:cubicBezTo>
                  <a:cubicBezTo>
                    <a:pt x="348" y="426"/>
                    <a:pt x="347" y="426"/>
                    <a:pt x="347" y="426"/>
                  </a:cubicBezTo>
                  <a:cubicBezTo>
                    <a:pt x="348" y="426"/>
                    <a:pt x="348" y="426"/>
                    <a:pt x="348" y="426"/>
                  </a:cubicBezTo>
                  <a:cubicBezTo>
                    <a:pt x="348" y="426"/>
                    <a:pt x="348" y="426"/>
                    <a:pt x="348" y="426"/>
                  </a:cubicBezTo>
                  <a:cubicBezTo>
                    <a:pt x="348" y="426"/>
                    <a:pt x="348" y="426"/>
                    <a:pt x="348" y="426"/>
                  </a:cubicBezTo>
                  <a:cubicBezTo>
                    <a:pt x="348" y="426"/>
                    <a:pt x="348" y="426"/>
                    <a:pt x="348" y="426"/>
                  </a:cubicBezTo>
                  <a:cubicBezTo>
                    <a:pt x="348" y="426"/>
                    <a:pt x="348" y="426"/>
                    <a:pt x="348" y="426"/>
                  </a:cubicBezTo>
                  <a:cubicBezTo>
                    <a:pt x="348" y="426"/>
                    <a:pt x="348" y="426"/>
                    <a:pt x="348" y="426"/>
                  </a:cubicBezTo>
                  <a:cubicBezTo>
                    <a:pt x="348" y="425"/>
                    <a:pt x="348" y="425"/>
                    <a:pt x="348" y="425"/>
                  </a:cubicBezTo>
                  <a:cubicBezTo>
                    <a:pt x="348" y="425"/>
                    <a:pt x="348" y="425"/>
                    <a:pt x="348" y="425"/>
                  </a:cubicBezTo>
                  <a:cubicBezTo>
                    <a:pt x="348" y="425"/>
                    <a:pt x="347" y="425"/>
                    <a:pt x="347" y="425"/>
                  </a:cubicBezTo>
                  <a:cubicBezTo>
                    <a:pt x="347" y="425"/>
                    <a:pt x="348" y="425"/>
                    <a:pt x="348" y="425"/>
                  </a:cubicBezTo>
                  <a:close/>
                  <a:moveTo>
                    <a:pt x="216" y="264"/>
                  </a:moveTo>
                  <a:cubicBezTo>
                    <a:pt x="216" y="264"/>
                    <a:pt x="217" y="264"/>
                    <a:pt x="217" y="263"/>
                  </a:cubicBezTo>
                  <a:cubicBezTo>
                    <a:pt x="216" y="263"/>
                    <a:pt x="215" y="263"/>
                    <a:pt x="215" y="264"/>
                  </a:cubicBezTo>
                  <a:cubicBezTo>
                    <a:pt x="215" y="264"/>
                    <a:pt x="215" y="264"/>
                    <a:pt x="216" y="264"/>
                  </a:cubicBezTo>
                  <a:close/>
                  <a:moveTo>
                    <a:pt x="213" y="264"/>
                  </a:moveTo>
                  <a:cubicBezTo>
                    <a:pt x="213" y="264"/>
                    <a:pt x="213" y="264"/>
                    <a:pt x="213" y="264"/>
                  </a:cubicBezTo>
                  <a:cubicBezTo>
                    <a:pt x="213" y="264"/>
                    <a:pt x="214" y="264"/>
                    <a:pt x="214" y="264"/>
                  </a:cubicBezTo>
                  <a:cubicBezTo>
                    <a:pt x="214" y="264"/>
                    <a:pt x="214" y="264"/>
                    <a:pt x="213" y="264"/>
                  </a:cubicBezTo>
                  <a:close/>
                  <a:moveTo>
                    <a:pt x="251" y="256"/>
                  </a:moveTo>
                  <a:cubicBezTo>
                    <a:pt x="251" y="256"/>
                    <a:pt x="253" y="256"/>
                    <a:pt x="253" y="255"/>
                  </a:cubicBezTo>
                  <a:cubicBezTo>
                    <a:pt x="253" y="255"/>
                    <a:pt x="249" y="255"/>
                    <a:pt x="250" y="256"/>
                  </a:cubicBezTo>
                  <a:cubicBezTo>
                    <a:pt x="250" y="256"/>
                    <a:pt x="251" y="256"/>
                    <a:pt x="251" y="256"/>
                  </a:cubicBezTo>
                  <a:close/>
                  <a:moveTo>
                    <a:pt x="217" y="263"/>
                  </a:moveTo>
                  <a:cubicBezTo>
                    <a:pt x="218" y="263"/>
                    <a:pt x="219" y="263"/>
                    <a:pt x="219" y="263"/>
                  </a:cubicBezTo>
                  <a:cubicBezTo>
                    <a:pt x="219" y="263"/>
                    <a:pt x="218" y="263"/>
                    <a:pt x="218" y="263"/>
                  </a:cubicBezTo>
                  <a:cubicBezTo>
                    <a:pt x="218" y="263"/>
                    <a:pt x="217" y="263"/>
                    <a:pt x="217" y="263"/>
                  </a:cubicBezTo>
                  <a:close/>
                  <a:moveTo>
                    <a:pt x="260" y="262"/>
                  </a:moveTo>
                  <a:cubicBezTo>
                    <a:pt x="260" y="262"/>
                    <a:pt x="263" y="262"/>
                    <a:pt x="263" y="262"/>
                  </a:cubicBezTo>
                  <a:cubicBezTo>
                    <a:pt x="263" y="262"/>
                    <a:pt x="263" y="261"/>
                    <a:pt x="262" y="261"/>
                  </a:cubicBezTo>
                  <a:cubicBezTo>
                    <a:pt x="262" y="261"/>
                    <a:pt x="260" y="259"/>
                    <a:pt x="260" y="259"/>
                  </a:cubicBezTo>
                  <a:cubicBezTo>
                    <a:pt x="259" y="259"/>
                    <a:pt x="260" y="260"/>
                    <a:pt x="260" y="261"/>
                  </a:cubicBezTo>
                  <a:cubicBezTo>
                    <a:pt x="260" y="261"/>
                    <a:pt x="259" y="262"/>
                    <a:pt x="260" y="262"/>
                  </a:cubicBezTo>
                  <a:close/>
                  <a:moveTo>
                    <a:pt x="255" y="257"/>
                  </a:moveTo>
                  <a:cubicBezTo>
                    <a:pt x="255" y="258"/>
                    <a:pt x="256" y="257"/>
                    <a:pt x="257" y="257"/>
                  </a:cubicBezTo>
                  <a:cubicBezTo>
                    <a:pt x="257" y="256"/>
                    <a:pt x="258" y="256"/>
                    <a:pt x="258" y="256"/>
                  </a:cubicBezTo>
                  <a:cubicBezTo>
                    <a:pt x="258" y="257"/>
                    <a:pt x="258" y="257"/>
                    <a:pt x="258" y="257"/>
                  </a:cubicBezTo>
                  <a:cubicBezTo>
                    <a:pt x="259" y="257"/>
                    <a:pt x="258" y="255"/>
                    <a:pt x="258" y="255"/>
                  </a:cubicBezTo>
                  <a:cubicBezTo>
                    <a:pt x="258" y="255"/>
                    <a:pt x="259" y="252"/>
                    <a:pt x="257" y="254"/>
                  </a:cubicBezTo>
                  <a:cubicBezTo>
                    <a:pt x="257" y="254"/>
                    <a:pt x="258" y="255"/>
                    <a:pt x="257" y="255"/>
                  </a:cubicBezTo>
                  <a:cubicBezTo>
                    <a:pt x="256" y="255"/>
                    <a:pt x="257" y="253"/>
                    <a:pt x="256" y="253"/>
                  </a:cubicBezTo>
                  <a:cubicBezTo>
                    <a:pt x="256" y="252"/>
                    <a:pt x="255" y="256"/>
                    <a:pt x="255" y="257"/>
                  </a:cubicBezTo>
                  <a:close/>
                  <a:moveTo>
                    <a:pt x="300" y="183"/>
                  </a:moveTo>
                  <a:cubicBezTo>
                    <a:pt x="300" y="182"/>
                    <a:pt x="299" y="183"/>
                    <a:pt x="299" y="182"/>
                  </a:cubicBezTo>
                  <a:cubicBezTo>
                    <a:pt x="297" y="184"/>
                    <a:pt x="298" y="183"/>
                    <a:pt x="299" y="185"/>
                  </a:cubicBezTo>
                  <a:cubicBezTo>
                    <a:pt x="302" y="185"/>
                    <a:pt x="301" y="185"/>
                    <a:pt x="300" y="183"/>
                  </a:cubicBezTo>
                  <a:close/>
                  <a:moveTo>
                    <a:pt x="302" y="184"/>
                  </a:moveTo>
                  <a:cubicBezTo>
                    <a:pt x="304" y="182"/>
                    <a:pt x="301" y="181"/>
                    <a:pt x="301" y="181"/>
                  </a:cubicBezTo>
                  <a:cubicBezTo>
                    <a:pt x="299" y="180"/>
                    <a:pt x="300" y="181"/>
                    <a:pt x="300" y="182"/>
                  </a:cubicBezTo>
                  <a:cubicBezTo>
                    <a:pt x="300" y="182"/>
                    <a:pt x="301" y="183"/>
                    <a:pt x="301" y="183"/>
                  </a:cubicBezTo>
                  <a:cubicBezTo>
                    <a:pt x="302" y="183"/>
                    <a:pt x="302" y="184"/>
                    <a:pt x="302" y="184"/>
                  </a:cubicBezTo>
                  <a:close/>
                  <a:moveTo>
                    <a:pt x="334" y="112"/>
                  </a:moveTo>
                  <a:cubicBezTo>
                    <a:pt x="334" y="112"/>
                    <a:pt x="335" y="113"/>
                    <a:pt x="335" y="112"/>
                  </a:cubicBezTo>
                  <a:cubicBezTo>
                    <a:pt x="334" y="112"/>
                    <a:pt x="331" y="111"/>
                    <a:pt x="332" y="113"/>
                  </a:cubicBezTo>
                  <a:cubicBezTo>
                    <a:pt x="332" y="114"/>
                    <a:pt x="332" y="113"/>
                    <a:pt x="333" y="113"/>
                  </a:cubicBezTo>
                  <a:cubicBezTo>
                    <a:pt x="333" y="113"/>
                    <a:pt x="333" y="114"/>
                    <a:pt x="333" y="114"/>
                  </a:cubicBezTo>
                  <a:cubicBezTo>
                    <a:pt x="334" y="114"/>
                    <a:pt x="333" y="112"/>
                    <a:pt x="334" y="112"/>
                  </a:cubicBezTo>
                  <a:close/>
                  <a:moveTo>
                    <a:pt x="317" y="186"/>
                  </a:moveTo>
                  <a:cubicBezTo>
                    <a:pt x="317" y="186"/>
                    <a:pt x="319" y="186"/>
                    <a:pt x="319" y="186"/>
                  </a:cubicBezTo>
                  <a:cubicBezTo>
                    <a:pt x="321" y="185"/>
                    <a:pt x="319" y="184"/>
                    <a:pt x="318" y="184"/>
                  </a:cubicBezTo>
                  <a:cubicBezTo>
                    <a:pt x="318" y="184"/>
                    <a:pt x="318" y="184"/>
                    <a:pt x="318" y="184"/>
                  </a:cubicBezTo>
                  <a:cubicBezTo>
                    <a:pt x="318" y="185"/>
                    <a:pt x="317" y="185"/>
                    <a:pt x="317" y="186"/>
                  </a:cubicBezTo>
                  <a:close/>
                  <a:moveTo>
                    <a:pt x="310" y="141"/>
                  </a:moveTo>
                  <a:cubicBezTo>
                    <a:pt x="310" y="141"/>
                    <a:pt x="311" y="140"/>
                    <a:pt x="310" y="140"/>
                  </a:cubicBezTo>
                  <a:cubicBezTo>
                    <a:pt x="310" y="140"/>
                    <a:pt x="310" y="140"/>
                    <a:pt x="309" y="140"/>
                  </a:cubicBezTo>
                  <a:cubicBezTo>
                    <a:pt x="309" y="140"/>
                    <a:pt x="309" y="140"/>
                    <a:pt x="309" y="140"/>
                  </a:cubicBezTo>
                  <a:cubicBezTo>
                    <a:pt x="309" y="139"/>
                    <a:pt x="308" y="140"/>
                    <a:pt x="308" y="140"/>
                  </a:cubicBezTo>
                  <a:cubicBezTo>
                    <a:pt x="308" y="141"/>
                    <a:pt x="309" y="141"/>
                    <a:pt x="310" y="141"/>
                  </a:cubicBezTo>
                  <a:close/>
                  <a:moveTo>
                    <a:pt x="228" y="375"/>
                  </a:moveTo>
                  <a:cubicBezTo>
                    <a:pt x="228" y="375"/>
                    <a:pt x="226" y="377"/>
                    <a:pt x="225" y="377"/>
                  </a:cubicBezTo>
                  <a:cubicBezTo>
                    <a:pt x="224" y="378"/>
                    <a:pt x="224" y="378"/>
                    <a:pt x="224" y="380"/>
                  </a:cubicBezTo>
                  <a:cubicBezTo>
                    <a:pt x="224" y="380"/>
                    <a:pt x="225" y="381"/>
                    <a:pt x="225" y="382"/>
                  </a:cubicBezTo>
                  <a:cubicBezTo>
                    <a:pt x="225" y="383"/>
                    <a:pt x="224" y="382"/>
                    <a:pt x="225" y="383"/>
                  </a:cubicBezTo>
                  <a:cubicBezTo>
                    <a:pt x="226" y="383"/>
                    <a:pt x="225" y="383"/>
                    <a:pt x="225" y="384"/>
                  </a:cubicBezTo>
                  <a:cubicBezTo>
                    <a:pt x="225" y="384"/>
                    <a:pt x="226" y="384"/>
                    <a:pt x="226" y="385"/>
                  </a:cubicBezTo>
                  <a:cubicBezTo>
                    <a:pt x="226" y="385"/>
                    <a:pt x="225" y="385"/>
                    <a:pt x="225" y="386"/>
                  </a:cubicBezTo>
                  <a:cubicBezTo>
                    <a:pt x="226" y="386"/>
                    <a:pt x="227" y="387"/>
                    <a:pt x="227" y="387"/>
                  </a:cubicBezTo>
                  <a:cubicBezTo>
                    <a:pt x="229" y="387"/>
                    <a:pt x="227" y="387"/>
                    <a:pt x="229" y="386"/>
                  </a:cubicBezTo>
                  <a:cubicBezTo>
                    <a:pt x="229" y="386"/>
                    <a:pt x="229" y="386"/>
                    <a:pt x="229" y="385"/>
                  </a:cubicBezTo>
                  <a:cubicBezTo>
                    <a:pt x="229" y="385"/>
                    <a:pt x="229" y="385"/>
                    <a:pt x="229" y="385"/>
                  </a:cubicBezTo>
                  <a:cubicBezTo>
                    <a:pt x="229" y="383"/>
                    <a:pt x="231" y="381"/>
                    <a:pt x="231" y="379"/>
                  </a:cubicBezTo>
                  <a:cubicBezTo>
                    <a:pt x="231" y="378"/>
                    <a:pt x="230" y="373"/>
                    <a:pt x="230" y="373"/>
                  </a:cubicBezTo>
                  <a:cubicBezTo>
                    <a:pt x="229" y="373"/>
                    <a:pt x="229" y="377"/>
                    <a:pt x="228" y="375"/>
                  </a:cubicBezTo>
                  <a:close/>
                  <a:moveTo>
                    <a:pt x="119" y="158"/>
                  </a:moveTo>
                  <a:cubicBezTo>
                    <a:pt x="118" y="157"/>
                    <a:pt x="118" y="156"/>
                    <a:pt x="116" y="156"/>
                  </a:cubicBezTo>
                  <a:cubicBezTo>
                    <a:pt x="116" y="158"/>
                    <a:pt x="118" y="158"/>
                    <a:pt x="119" y="158"/>
                  </a:cubicBezTo>
                  <a:close/>
                  <a:moveTo>
                    <a:pt x="122" y="155"/>
                  </a:moveTo>
                  <a:cubicBezTo>
                    <a:pt x="124" y="157"/>
                    <a:pt x="123" y="152"/>
                    <a:pt x="122" y="153"/>
                  </a:cubicBezTo>
                  <a:cubicBezTo>
                    <a:pt x="122" y="153"/>
                    <a:pt x="122" y="154"/>
                    <a:pt x="122" y="154"/>
                  </a:cubicBezTo>
                  <a:cubicBezTo>
                    <a:pt x="122" y="154"/>
                    <a:pt x="122" y="154"/>
                    <a:pt x="121" y="153"/>
                  </a:cubicBezTo>
                  <a:cubicBezTo>
                    <a:pt x="121" y="153"/>
                    <a:pt x="121" y="154"/>
                    <a:pt x="121" y="154"/>
                  </a:cubicBezTo>
                  <a:cubicBezTo>
                    <a:pt x="122" y="154"/>
                    <a:pt x="122" y="155"/>
                    <a:pt x="122" y="155"/>
                  </a:cubicBezTo>
                  <a:close/>
                  <a:moveTo>
                    <a:pt x="120" y="164"/>
                  </a:moveTo>
                  <a:cubicBezTo>
                    <a:pt x="120" y="164"/>
                    <a:pt x="121" y="168"/>
                    <a:pt x="121" y="167"/>
                  </a:cubicBezTo>
                  <a:cubicBezTo>
                    <a:pt x="122" y="166"/>
                    <a:pt x="120" y="163"/>
                    <a:pt x="120" y="163"/>
                  </a:cubicBezTo>
                  <a:cubicBezTo>
                    <a:pt x="119" y="164"/>
                    <a:pt x="119" y="164"/>
                    <a:pt x="120" y="164"/>
                  </a:cubicBezTo>
                  <a:close/>
                  <a:moveTo>
                    <a:pt x="121" y="161"/>
                  </a:moveTo>
                  <a:cubicBezTo>
                    <a:pt x="121" y="161"/>
                    <a:pt x="121" y="161"/>
                    <a:pt x="122" y="162"/>
                  </a:cubicBezTo>
                  <a:cubicBezTo>
                    <a:pt x="123" y="161"/>
                    <a:pt x="121" y="159"/>
                    <a:pt x="120" y="160"/>
                  </a:cubicBezTo>
                  <a:cubicBezTo>
                    <a:pt x="120" y="160"/>
                    <a:pt x="120" y="160"/>
                    <a:pt x="120" y="160"/>
                  </a:cubicBezTo>
                  <a:cubicBezTo>
                    <a:pt x="120" y="161"/>
                    <a:pt x="120" y="161"/>
                    <a:pt x="121" y="161"/>
                  </a:cubicBezTo>
                  <a:close/>
                  <a:moveTo>
                    <a:pt x="120" y="158"/>
                  </a:moveTo>
                  <a:cubicBezTo>
                    <a:pt x="120" y="158"/>
                    <a:pt x="120" y="158"/>
                    <a:pt x="120" y="158"/>
                  </a:cubicBezTo>
                  <a:cubicBezTo>
                    <a:pt x="120" y="158"/>
                    <a:pt x="121" y="159"/>
                    <a:pt x="121" y="159"/>
                  </a:cubicBezTo>
                  <a:cubicBezTo>
                    <a:pt x="121" y="158"/>
                    <a:pt x="119" y="154"/>
                    <a:pt x="118" y="154"/>
                  </a:cubicBezTo>
                  <a:cubicBezTo>
                    <a:pt x="117" y="155"/>
                    <a:pt x="119" y="157"/>
                    <a:pt x="120" y="158"/>
                  </a:cubicBezTo>
                  <a:close/>
                  <a:moveTo>
                    <a:pt x="120" y="160"/>
                  </a:moveTo>
                  <a:cubicBezTo>
                    <a:pt x="120" y="160"/>
                    <a:pt x="120" y="160"/>
                    <a:pt x="120" y="160"/>
                  </a:cubicBezTo>
                  <a:close/>
                  <a:moveTo>
                    <a:pt x="119" y="153"/>
                  </a:moveTo>
                  <a:cubicBezTo>
                    <a:pt x="120" y="153"/>
                    <a:pt x="119" y="153"/>
                    <a:pt x="119" y="153"/>
                  </a:cubicBezTo>
                  <a:close/>
                  <a:moveTo>
                    <a:pt x="122" y="157"/>
                  </a:moveTo>
                  <a:cubicBezTo>
                    <a:pt x="122" y="156"/>
                    <a:pt x="121" y="154"/>
                    <a:pt x="120" y="154"/>
                  </a:cubicBezTo>
                  <a:cubicBezTo>
                    <a:pt x="118" y="152"/>
                    <a:pt x="120" y="157"/>
                    <a:pt x="122" y="157"/>
                  </a:cubicBezTo>
                  <a:close/>
                  <a:moveTo>
                    <a:pt x="314" y="212"/>
                  </a:moveTo>
                  <a:cubicBezTo>
                    <a:pt x="314" y="214"/>
                    <a:pt x="316" y="211"/>
                    <a:pt x="316" y="211"/>
                  </a:cubicBezTo>
                  <a:cubicBezTo>
                    <a:pt x="317" y="210"/>
                    <a:pt x="317" y="209"/>
                    <a:pt x="319" y="209"/>
                  </a:cubicBezTo>
                  <a:cubicBezTo>
                    <a:pt x="319" y="210"/>
                    <a:pt x="322" y="206"/>
                    <a:pt x="322" y="206"/>
                  </a:cubicBezTo>
                  <a:cubicBezTo>
                    <a:pt x="323" y="206"/>
                    <a:pt x="323" y="207"/>
                    <a:pt x="323" y="206"/>
                  </a:cubicBezTo>
                  <a:cubicBezTo>
                    <a:pt x="324" y="206"/>
                    <a:pt x="321" y="204"/>
                    <a:pt x="320" y="204"/>
                  </a:cubicBezTo>
                  <a:cubicBezTo>
                    <a:pt x="319" y="204"/>
                    <a:pt x="318" y="205"/>
                    <a:pt x="317" y="205"/>
                  </a:cubicBezTo>
                  <a:cubicBezTo>
                    <a:pt x="316" y="205"/>
                    <a:pt x="317" y="205"/>
                    <a:pt x="316" y="206"/>
                  </a:cubicBezTo>
                  <a:cubicBezTo>
                    <a:pt x="317" y="205"/>
                    <a:pt x="315" y="207"/>
                    <a:pt x="315" y="207"/>
                  </a:cubicBezTo>
                  <a:cubicBezTo>
                    <a:pt x="315" y="206"/>
                    <a:pt x="314" y="205"/>
                    <a:pt x="314" y="206"/>
                  </a:cubicBezTo>
                  <a:cubicBezTo>
                    <a:pt x="313" y="206"/>
                    <a:pt x="314" y="207"/>
                    <a:pt x="314" y="207"/>
                  </a:cubicBezTo>
                  <a:cubicBezTo>
                    <a:pt x="314" y="208"/>
                    <a:pt x="313" y="209"/>
                    <a:pt x="315" y="209"/>
                  </a:cubicBezTo>
                  <a:cubicBezTo>
                    <a:pt x="315" y="210"/>
                    <a:pt x="316" y="210"/>
                    <a:pt x="316" y="211"/>
                  </a:cubicBezTo>
                  <a:cubicBezTo>
                    <a:pt x="315" y="211"/>
                    <a:pt x="314" y="212"/>
                    <a:pt x="314" y="212"/>
                  </a:cubicBezTo>
                  <a:close/>
                  <a:moveTo>
                    <a:pt x="324" y="205"/>
                  </a:moveTo>
                  <a:cubicBezTo>
                    <a:pt x="324" y="204"/>
                    <a:pt x="322" y="203"/>
                    <a:pt x="322" y="204"/>
                  </a:cubicBezTo>
                  <a:cubicBezTo>
                    <a:pt x="322" y="205"/>
                    <a:pt x="324" y="206"/>
                    <a:pt x="324" y="205"/>
                  </a:cubicBezTo>
                  <a:close/>
                  <a:moveTo>
                    <a:pt x="317" y="201"/>
                  </a:moveTo>
                  <a:cubicBezTo>
                    <a:pt x="317" y="202"/>
                    <a:pt x="318" y="202"/>
                    <a:pt x="318" y="203"/>
                  </a:cubicBezTo>
                  <a:cubicBezTo>
                    <a:pt x="318" y="205"/>
                    <a:pt x="319" y="202"/>
                    <a:pt x="320" y="202"/>
                  </a:cubicBezTo>
                  <a:cubicBezTo>
                    <a:pt x="320" y="202"/>
                    <a:pt x="320" y="202"/>
                    <a:pt x="320" y="202"/>
                  </a:cubicBezTo>
                  <a:cubicBezTo>
                    <a:pt x="322" y="201"/>
                    <a:pt x="322" y="201"/>
                    <a:pt x="321" y="200"/>
                  </a:cubicBezTo>
                  <a:cubicBezTo>
                    <a:pt x="321" y="199"/>
                    <a:pt x="320" y="199"/>
                    <a:pt x="320" y="199"/>
                  </a:cubicBezTo>
                  <a:cubicBezTo>
                    <a:pt x="320" y="199"/>
                    <a:pt x="319" y="198"/>
                    <a:pt x="319" y="198"/>
                  </a:cubicBezTo>
                  <a:cubicBezTo>
                    <a:pt x="319" y="197"/>
                    <a:pt x="318" y="199"/>
                    <a:pt x="318" y="199"/>
                  </a:cubicBezTo>
                  <a:cubicBezTo>
                    <a:pt x="317" y="200"/>
                    <a:pt x="316" y="200"/>
                    <a:pt x="315" y="200"/>
                  </a:cubicBezTo>
                  <a:cubicBezTo>
                    <a:pt x="314" y="201"/>
                    <a:pt x="317" y="201"/>
                    <a:pt x="317" y="201"/>
                  </a:cubicBezTo>
                  <a:close/>
                  <a:moveTo>
                    <a:pt x="323" y="200"/>
                  </a:moveTo>
                  <a:cubicBezTo>
                    <a:pt x="324" y="199"/>
                    <a:pt x="322" y="198"/>
                    <a:pt x="322" y="199"/>
                  </a:cubicBezTo>
                  <a:cubicBezTo>
                    <a:pt x="321" y="199"/>
                    <a:pt x="323" y="200"/>
                    <a:pt x="323" y="200"/>
                  </a:cubicBezTo>
                  <a:close/>
                  <a:moveTo>
                    <a:pt x="247" y="254"/>
                  </a:moveTo>
                  <a:cubicBezTo>
                    <a:pt x="247" y="254"/>
                    <a:pt x="248" y="251"/>
                    <a:pt x="248" y="251"/>
                  </a:cubicBezTo>
                  <a:cubicBezTo>
                    <a:pt x="248" y="250"/>
                    <a:pt x="247" y="249"/>
                    <a:pt x="246" y="249"/>
                  </a:cubicBezTo>
                  <a:cubicBezTo>
                    <a:pt x="245" y="250"/>
                    <a:pt x="247" y="254"/>
                    <a:pt x="247" y="254"/>
                  </a:cubicBezTo>
                  <a:close/>
                  <a:moveTo>
                    <a:pt x="237" y="237"/>
                  </a:moveTo>
                  <a:cubicBezTo>
                    <a:pt x="237" y="237"/>
                    <a:pt x="237" y="238"/>
                    <a:pt x="237" y="239"/>
                  </a:cubicBezTo>
                  <a:cubicBezTo>
                    <a:pt x="237" y="239"/>
                    <a:pt x="237" y="239"/>
                    <a:pt x="237" y="240"/>
                  </a:cubicBezTo>
                  <a:cubicBezTo>
                    <a:pt x="238" y="240"/>
                    <a:pt x="238" y="237"/>
                    <a:pt x="237" y="237"/>
                  </a:cubicBezTo>
                  <a:close/>
                  <a:moveTo>
                    <a:pt x="235" y="250"/>
                  </a:moveTo>
                  <a:cubicBezTo>
                    <a:pt x="235" y="250"/>
                    <a:pt x="236" y="251"/>
                    <a:pt x="237" y="251"/>
                  </a:cubicBezTo>
                  <a:cubicBezTo>
                    <a:pt x="238" y="251"/>
                    <a:pt x="235" y="249"/>
                    <a:pt x="235" y="250"/>
                  </a:cubicBezTo>
                  <a:close/>
                  <a:moveTo>
                    <a:pt x="232" y="248"/>
                  </a:moveTo>
                  <a:cubicBezTo>
                    <a:pt x="231" y="247"/>
                    <a:pt x="232" y="249"/>
                    <a:pt x="233" y="249"/>
                  </a:cubicBezTo>
                  <a:cubicBezTo>
                    <a:pt x="233" y="250"/>
                    <a:pt x="233" y="250"/>
                    <a:pt x="234" y="250"/>
                  </a:cubicBezTo>
                  <a:cubicBezTo>
                    <a:pt x="234" y="249"/>
                    <a:pt x="233" y="248"/>
                    <a:pt x="232" y="248"/>
                  </a:cubicBezTo>
                  <a:close/>
                  <a:moveTo>
                    <a:pt x="238" y="243"/>
                  </a:moveTo>
                  <a:cubicBezTo>
                    <a:pt x="239" y="243"/>
                    <a:pt x="239" y="242"/>
                    <a:pt x="238" y="242"/>
                  </a:cubicBezTo>
                  <a:cubicBezTo>
                    <a:pt x="238" y="242"/>
                    <a:pt x="237" y="244"/>
                    <a:pt x="238" y="243"/>
                  </a:cubicBezTo>
                  <a:close/>
                  <a:moveTo>
                    <a:pt x="239" y="251"/>
                  </a:moveTo>
                  <a:cubicBezTo>
                    <a:pt x="239" y="250"/>
                    <a:pt x="240" y="249"/>
                    <a:pt x="240" y="249"/>
                  </a:cubicBezTo>
                  <a:cubicBezTo>
                    <a:pt x="240" y="249"/>
                    <a:pt x="240" y="248"/>
                    <a:pt x="240" y="248"/>
                  </a:cubicBezTo>
                  <a:cubicBezTo>
                    <a:pt x="239" y="248"/>
                    <a:pt x="238" y="251"/>
                    <a:pt x="238" y="252"/>
                  </a:cubicBezTo>
                  <a:cubicBezTo>
                    <a:pt x="239" y="252"/>
                    <a:pt x="239" y="252"/>
                    <a:pt x="239" y="251"/>
                  </a:cubicBezTo>
                  <a:close/>
                  <a:moveTo>
                    <a:pt x="241" y="252"/>
                  </a:moveTo>
                  <a:cubicBezTo>
                    <a:pt x="241" y="252"/>
                    <a:pt x="243" y="253"/>
                    <a:pt x="243" y="253"/>
                  </a:cubicBezTo>
                  <a:cubicBezTo>
                    <a:pt x="244" y="253"/>
                    <a:pt x="246" y="253"/>
                    <a:pt x="246" y="252"/>
                  </a:cubicBezTo>
                  <a:cubicBezTo>
                    <a:pt x="246" y="251"/>
                    <a:pt x="245" y="250"/>
                    <a:pt x="245" y="250"/>
                  </a:cubicBezTo>
                  <a:cubicBezTo>
                    <a:pt x="244" y="250"/>
                    <a:pt x="244" y="251"/>
                    <a:pt x="244" y="251"/>
                  </a:cubicBezTo>
                  <a:cubicBezTo>
                    <a:pt x="243" y="250"/>
                    <a:pt x="242" y="250"/>
                    <a:pt x="242" y="249"/>
                  </a:cubicBezTo>
                  <a:cubicBezTo>
                    <a:pt x="241" y="248"/>
                    <a:pt x="240" y="251"/>
                    <a:pt x="241" y="252"/>
                  </a:cubicBezTo>
                  <a:close/>
                  <a:moveTo>
                    <a:pt x="265" y="248"/>
                  </a:moveTo>
                  <a:cubicBezTo>
                    <a:pt x="272" y="251"/>
                    <a:pt x="264" y="242"/>
                    <a:pt x="265" y="247"/>
                  </a:cubicBezTo>
                  <a:cubicBezTo>
                    <a:pt x="265" y="247"/>
                    <a:pt x="265" y="248"/>
                    <a:pt x="265" y="248"/>
                  </a:cubicBezTo>
                  <a:close/>
                  <a:moveTo>
                    <a:pt x="241" y="221"/>
                  </a:moveTo>
                  <a:cubicBezTo>
                    <a:pt x="241" y="221"/>
                    <a:pt x="241" y="221"/>
                    <a:pt x="241" y="221"/>
                  </a:cubicBezTo>
                  <a:cubicBezTo>
                    <a:pt x="241" y="220"/>
                    <a:pt x="239" y="221"/>
                    <a:pt x="240" y="222"/>
                  </a:cubicBezTo>
                  <a:cubicBezTo>
                    <a:pt x="240" y="221"/>
                    <a:pt x="240" y="222"/>
                    <a:pt x="241" y="221"/>
                  </a:cubicBezTo>
                  <a:close/>
                  <a:moveTo>
                    <a:pt x="235" y="250"/>
                  </a:moveTo>
                  <a:cubicBezTo>
                    <a:pt x="235" y="249"/>
                    <a:pt x="235" y="250"/>
                    <a:pt x="235" y="250"/>
                  </a:cubicBezTo>
                  <a:close/>
                  <a:moveTo>
                    <a:pt x="248" y="247"/>
                  </a:moveTo>
                  <a:cubicBezTo>
                    <a:pt x="248" y="247"/>
                    <a:pt x="248" y="247"/>
                    <a:pt x="247" y="247"/>
                  </a:cubicBezTo>
                  <a:cubicBezTo>
                    <a:pt x="247" y="247"/>
                    <a:pt x="249" y="246"/>
                    <a:pt x="250" y="246"/>
                  </a:cubicBezTo>
                  <a:cubicBezTo>
                    <a:pt x="251" y="244"/>
                    <a:pt x="249" y="245"/>
                    <a:pt x="249" y="243"/>
                  </a:cubicBezTo>
                  <a:cubicBezTo>
                    <a:pt x="249" y="242"/>
                    <a:pt x="250" y="241"/>
                    <a:pt x="251" y="240"/>
                  </a:cubicBezTo>
                  <a:cubicBezTo>
                    <a:pt x="251" y="240"/>
                    <a:pt x="251" y="239"/>
                    <a:pt x="251" y="239"/>
                  </a:cubicBezTo>
                  <a:cubicBezTo>
                    <a:pt x="251" y="239"/>
                    <a:pt x="251" y="236"/>
                    <a:pt x="251" y="236"/>
                  </a:cubicBezTo>
                  <a:cubicBezTo>
                    <a:pt x="251" y="236"/>
                    <a:pt x="250" y="236"/>
                    <a:pt x="250" y="235"/>
                  </a:cubicBezTo>
                  <a:cubicBezTo>
                    <a:pt x="248" y="235"/>
                    <a:pt x="247" y="237"/>
                    <a:pt x="246" y="238"/>
                  </a:cubicBezTo>
                  <a:cubicBezTo>
                    <a:pt x="246" y="238"/>
                    <a:pt x="247" y="240"/>
                    <a:pt x="246" y="241"/>
                  </a:cubicBezTo>
                  <a:cubicBezTo>
                    <a:pt x="246" y="241"/>
                    <a:pt x="245" y="239"/>
                    <a:pt x="245" y="239"/>
                  </a:cubicBezTo>
                  <a:cubicBezTo>
                    <a:pt x="245" y="239"/>
                    <a:pt x="246" y="238"/>
                    <a:pt x="246" y="237"/>
                  </a:cubicBezTo>
                  <a:cubicBezTo>
                    <a:pt x="245" y="237"/>
                    <a:pt x="242" y="237"/>
                    <a:pt x="242" y="237"/>
                  </a:cubicBezTo>
                  <a:cubicBezTo>
                    <a:pt x="242" y="238"/>
                    <a:pt x="244" y="238"/>
                    <a:pt x="244" y="238"/>
                  </a:cubicBezTo>
                  <a:cubicBezTo>
                    <a:pt x="244" y="239"/>
                    <a:pt x="243" y="239"/>
                    <a:pt x="243" y="239"/>
                  </a:cubicBezTo>
                  <a:cubicBezTo>
                    <a:pt x="243" y="240"/>
                    <a:pt x="243" y="240"/>
                    <a:pt x="242" y="240"/>
                  </a:cubicBezTo>
                  <a:cubicBezTo>
                    <a:pt x="242" y="240"/>
                    <a:pt x="240" y="240"/>
                    <a:pt x="240" y="240"/>
                  </a:cubicBezTo>
                  <a:cubicBezTo>
                    <a:pt x="240" y="241"/>
                    <a:pt x="240" y="241"/>
                    <a:pt x="240" y="241"/>
                  </a:cubicBezTo>
                  <a:cubicBezTo>
                    <a:pt x="240" y="241"/>
                    <a:pt x="241" y="242"/>
                    <a:pt x="241" y="243"/>
                  </a:cubicBezTo>
                  <a:cubicBezTo>
                    <a:pt x="241" y="243"/>
                    <a:pt x="242" y="243"/>
                    <a:pt x="242" y="243"/>
                  </a:cubicBezTo>
                  <a:cubicBezTo>
                    <a:pt x="242" y="244"/>
                    <a:pt x="241" y="244"/>
                    <a:pt x="241" y="245"/>
                  </a:cubicBezTo>
                  <a:cubicBezTo>
                    <a:pt x="242" y="245"/>
                    <a:pt x="242" y="246"/>
                    <a:pt x="242" y="246"/>
                  </a:cubicBezTo>
                  <a:cubicBezTo>
                    <a:pt x="243" y="246"/>
                    <a:pt x="245" y="246"/>
                    <a:pt x="245" y="246"/>
                  </a:cubicBezTo>
                  <a:cubicBezTo>
                    <a:pt x="245" y="247"/>
                    <a:pt x="245" y="247"/>
                    <a:pt x="245" y="247"/>
                  </a:cubicBezTo>
                  <a:cubicBezTo>
                    <a:pt x="246" y="248"/>
                    <a:pt x="245" y="248"/>
                    <a:pt x="246" y="249"/>
                  </a:cubicBezTo>
                  <a:cubicBezTo>
                    <a:pt x="248" y="249"/>
                    <a:pt x="249" y="249"/>
                    <a:pt x="248" y="247"/>
                  </a:cubicBezTo>
                  <a:close/>
                  <a:moveTo>
                    <a:pt x="238" y="248"/>
                  </a:moveTo>
                  <a:cubicBezTo>
                    <a:pt x="241" y="247"/>
                    <a:pt x="238" y="244"/>
                    <a:pt x="238" y="244"/>
                  </a:cubicBezTo>
                  <a:cubicBezTo>
                    <a:pt x="238" y="244"/>
                    <a:pt x="236" y="243"/>
                    <a:pt x="237" y="243"/>
                  </a:cubicBezTo>
                  <a:cubicBezTo>
                    <a:pt x="236" y="243"/>
                    <a:pt x="237" y="242"/>
                    <a:pt x="236" y="242"/>
                  </a:cubicBezTo>
                  <a:cubicBezTo>
                    <a:pt x="236" y="242"/>
                    <a:pt x="232" y="243"/>
                    <a:pt x="232" y="242"/>
                  </a:cubicBezTo>
                  <a:cubicBezTo>
                    <a:pt x="232" y="243"/>
                    <a:pt x="233" y="246"/>
                    <a:pt x="233" y="246"/>
                  </a:cubicBezTo>
                  <a:cubicBezTo>
                    <a:pt x="233" y="246"/>
                    <a:pt x="234" y="246"/>
                    <a:pt x="234" y="247"/>
                  </a:cubicBezTo>
                  <a:cubicBezTo>
                    <a:pt x="235" y="247"/>
                    <a:pt x="237" y="249"/>
                    <a:pt x="238" y="248"/>
                  </a:cubicBezTo>
                  <a:close/>
                  <a:moveTo>
                    <a:pt x="250" y="249"/>
                  </a:moveTo>
                  <a:cubicBezTo>
                    <a:pt x="250" y="249"/>
                    <a:pt x="250" y="249"/>
                    <a:pt x="251" y="249"/>
                  </a:cubicBezTo>
                  <a:cubicBezTo>
                    <a:pt x="250" y="249"/>
                    <a:pt x="249" y="247"/>
                    <a:pt x="248" y="250"/>
                  </a:cubicBezTo>
                  <a:cubicBezTo>
                    <a:pt x="249" y="251"/>
                    <a:pt x="249" y="249"/>
                    <a:pt x="250" y="249"/>
                  </a:cubicBezTo>
                  <a:close/>
                  <a:moveTo>
                    <a:pt x="238" y="215"/>
                  </a:moveTo>
                  <a:cubicBezTo>
                    <a:pt x="237" y="215"/>
                    <a:pt x="235" y="217"/>
                    <a:pt x="235" y="217"/>
                  </a:cubicBezTo>
                  <a:cubicBezTo>
                    <a:pt x="234" y="218"/>
                    <a:pt x="233" y="218"/>
                    <a:pt x="232" y="219"/>
                  </a:cubicBezTo>
                  <a:cubicBezTo>
                    <a:pt x="230" y="222"/>
                    <a:pt x="230" y="222"/>
                    <a:pt x="227" y="223"/>
                  </a:cubicBezTo>
                  <a:cubicBezTo>
                    <a:pt x="225" y="223"/>
                    <a:pt x="224" y="223"/>
                    <a:pt x="223" y="225"/>
                  </a:cubicBezTo>
                  <a:cubicBezTo>
                    <a:pt x="222" y="226"/>
                    <a:pt x="221" y="228"/>
                    <a:pt x="223" y="229"/>
                  </a:cubicBezTo>
                  <a:cubicBezTo>
                    <a:pt x="224" y="228"/>
                    <a:pt x="224" y="226"/>
                    <a:pt x="225" y="225"/>
                  </a:cubicBezTo>
                  <a:cubicBezTo>
                    <a:pt x="226" y="224"/>
                    <a:pt x="227" y="225"/>
                    <a:pt x="228" y="224"/>
                  </a:cubicBezTo>
                  <a:cubicBezTo>
                    <a:pt x="229" y="224"/>
                    <a:pt x="234" y="224"/>
                    <a:pt x="234" y="224"/>
                  </a:cubicBezTo>
                  <a:cubicBezTo>
                    <a:pt x="234" y="224"/>
                    <a:pt x="235" y="225"/>
                    <a:pt x="236" y="225"/>
                  </a:cubicBezTo>
                  <a:cubicBezTo>
                    <a:pt x="236" y="225"/>
                    <a:pt x="237" y="222"/>
                    <a:pt x="237" y="222"/>
                  </a:cubicBezTo>
                  <a:cubicBezTo>
                    <a:pt x="237" y="220"/>
                    <a:pt x="236" y="219"/>
                    <a:pt x="237" y="218"/>
                  </a:cubicBezTo>
                  <a:cubicBezTo>
                    <a:pt x="237" y="217"/>
                    <a:pt x="238" y="215"/>
                    <a:pt x="238" y="215"/>
                  </a:cubicBezTo>
                  <a:close/>
                  <a:moveTo>
                    <a:pt x="225" y="226"/>
                  </a:moveTo>
                  <a:cubicBezTo>
                    <a:pt x="224" y="226"/>
                    <a:pt x="224" y="229"/>
                    <a:pt x="225" y="228"/>
                  </a:cubicBezTo>
                  <a:cubicBezTo>
                    <a:pt x="226" y="228"/>
                    <a:pt x="226" y="226"/>
                    <a:pt x="226" y="225"/>
                  </a:cubicBezTo>
                  <a:cubicBezTo>
                    <a:pt x="226" y="225"/>
                    <a:pt x="225" y="226"/>
                    <a:pt x="225" y="226"/>
                  </a:cubicBezTo>
                  <a:close/>
                  <a:moveTo>
                    <a:pt x="269" y="366"/>
                  </a:moveTo>
                  <a:cubicBezTo>
                    <a:pt x="270" y="365"/>
                    <a:pt x="267" y="362"/>
                    <a:pt x="266" y="362"/>
                  </a:cubicBezTo>
                  <a:cubicBezTo>
                    <a:pt x="266" y="362"/>
                    <a:pt x="269" y="366"/>
                    <a:pt x="269" y="366"/>
                  </a:cubicBezTo>
                  <a:close/>
                  <a:moveTo>
                    <a:pt x="268" y="360"/>
                  </a:moveTo>
                  <a:cubicBezTo>
                    <a:pt x="268" y="361"/>
                    <a:pt x="267" y="358"/>
                    <a:pt x="266" y="358"/>
                  </a:cubicBezTo>
                  <a:cubicBezTo>
                    <a:pt x="266" y="358"/>
                    <a:pt x="266" y="357"/>
                    <a:pt x="266" y="357"/>
                  </a:cubicBezTo>
                  <a:cubicBezTo>
                    <a:pt x="265" y="357"/>
                    <a:pt x="267" y="360"/>
                    <a:pt x="268" y="360"/>
                  </a:cubicBezTo>
                  <a:close/>
                  <a:moveTo>
                    <a:pt x="266" y="354"/>
                  </a:moveTo>
                  <a:cubicBezTo>
                    <a:pt x="266" y="354"/>
                    <a:pt x="265" y="353"/>
                    <a:pt x="265" y="353"/>
                  </a:cubicBezTo>
                  <a:cubicBezTo>
                    <a:pt x="265" y="353"/>
                    <a:pt x="264" y="352"/>
                    <a:pt x="264" y="353"/>
                  </a:cubicBezTo>
                  <a:cubicBezTo>
                    <a:pt x="264" y="353"/>
                    <a:pt x="265" y="355"/>
                    <a:pt x="266" y="354"/>
                  </a:cubicBezTo>
                  <a:close/>
                  <a:moveTo>
                    <a:pt x="264" y="356"/>
                  </a:moveTo>
                  <a:cubicBezTo>
                    <a:pt x="264" y="356"/>
                    <a:pt x="264" y="356"/>
                    <a:pt x="264" y="355"/>
                  </a:cubicBezTo>
                  <a:cubicBezTo>
                    <a:pt x="264" y="355"/>
                    <a:pt x="263" y="353"/>
                    <a:pt x="263" y="353"/>
                  </a:cubicBezTo>
                  <a:cubicBezTo>
                    <a:pt x="262" y="353"/>
                    <a:pt x="264" y="359"/>
                    <a:pt x="264" y="359"/>
                  </a:cubicBezTo>
                  <a:cubicBezTo>
                    <a:pt x="264" y="359"/>
                    <a:pt x="264" y="357"/>
                    <a:pt x="264" y="356"/>
                  </a:cubicBezTo>
                  <a:close/>
                  <a:moveTo>
                    <a:pt x="274" y="373"/>
                  </a:moveTo>
                  <a:cubicBezTo>
                    <a:pt x="275" y="373"/>
                    <a:pt x="276" y="372"/>
                    <a:pt x="275" y="372"/>
                  </a:cubicBezTo>
                  <a:cubicBezTo>
                    <a:pt x="275" y="372"/>
                    <a:pt x="275" y="372"/>
                    <a:pt x="275" y="372"/>
                  </a:cubicBezTo>
                  <a:cubicBezTo>
                    <a:pt x="275" y="372"/>
                    <a:pt x="274" y="372"/>
                    <a:pt x="274" y="373"/>
                  </a:cubicBezTo>
                  <a:close/>
                  <a:moveTo>
                    <a:pt x="277" y="369"/>
                  </a:moveTo>
                  <a:cubicBezTo>
                    <a:pt x="277" y="369"/>
                    <a:pt x="276" y="369"/>
                    <a:pt x="276" y="369"/>
                  </a:cubicBezTo>
                  <a:cubicBezTo>
                    <a:pt x="275" y="370"/>
                    <a:pt x="280" y="370"/>
                    <a:pt x="280" y="370"/>
                  </a:cubicBezTo>
                  <a:cubicBezTo>
                    <a:pt x="280" y="369"/>
                    <a:pt x="277" y="369"/>
                    <a:pt x="277" y="369"/>
                  </a:cubicBezTo>
                  <a:close/>
                  <a:moveTo>
                    <a:pt x="283" y="373"/>
                  </a:moveTo>
                  <a:cubicBezTo>
                    <a:pt x="283" y="373"/>
                    <a:pt x="282" y="372"/>
                    <a:pt x="282" y="373"/>
                  </a:cubicBezTo>
                  <a:cubicBezTo>
                    <a:pt x="282" y="373"/>
                    <a:pt x="282" y="373"/>
                    <a:pt x="282" y="373"/>
                  </a:cubicBezTo>
                  <a:cubicBezTo>
                    <a:pt x="283" y="373"/>
                    <a:pt x="284" y="375"/>
                    <a:pt x="285" y="375"/>
                  </a:cubicBezTo>
                  <a:cubicBezTo>
                    <a:pt x="285" y="374"/>
                    <a:pt x="284" y="373"/>
                    <a:pt x="283" y="373"/>
                  </a:cubicBezTo>
                  <a:close/>
                  <a:moveTo>
                    <a:pt x="282" y="373"/>
                  </a:moveTo>
                  <a:cubicBezTo>
                    <a:pt x="282" y="373"/>
                    <a:pt x="282" y="373"/>
                    <a:pt x="282" y="373"/>
                  </a:cubicBezTo>
                  <a:cubicBezTo>
                    <a:pt x="282" y="373"/>
                    <a:pt x="282" y="373"/>
                    <a:pt x="282" y="373"/>
                  </a:cubicBezTo>
                  <a:close/>
                  <a:moveTo>
                    <a:pt x="281" y="373"/>
                  </a:moveTo>
                  <a:cubicBezTo>
                    <a:pt x="281" y="374"/>
                    <a:pt x="281" y="374"/>
                    <a:pt x="282" y="373"/>
                  </a:cubicBezTo>
                  <a:cubicBezTo>
                    <a:pt x="282" y="373"/>
                    <a:pt x="280" y="373"/>
                    <a:pt x="280" y="373"/>
                  </a:cubicBezTo>
                  <a:cubicBezTo>
                    <a:pt x="280" y="373"/>
                    <a:pt x="279" y="373"/>
                    <a:pt x="278" y="373"/>
                  </a:cubicBezTo>
                  <a:cubicBezTo>
                    <a:pt x="279" y="374"/>
                    <a:pt x="280" y="374"/>
                    <a:pt x="281" y="37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endParaRPr lang="ru-RU" sz="7198"/>
            </a:p>
          </p:txBody>
        </p:sp>
        <p:sp>
          <p:nvSpPr>
            <p:cNvPr id="209" name="Africa">
              <a:extLst>
                <a:ext uri="{FF2B5EF4-FFF2-40B4-BE49-F238E27FC236}">
                  <a16:creationId xmlns:a16="http://schemas.microsoft.com/office/drawing/2014/main" id="{44DCF0D5-081C-FC89-1384-AF5E5438C57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163703" y="7302385"/>
              <a:ext cx="4453366" cy="4132773"/>
            </a:xfrm>
            <a:custGeom>
              <a:avLst/>
              <a:gdLst>
                <a:gd name="T0" fmla="*/ 1748028 w 567"/>
                <a:gd name="T1" fmla="*/ 1281022 h 526"/>
                <a:gd name="T2" fmla="*/ 1956220 w 567"/>
                <a:gd name="T3" fmla="*/ 962731 h 526"/>
                <a:gd name="T4" fmla="*/ 1791238 w 567"/>
                <a:gd name="T5" fmla="*/ 1115982 h 526"/>
                <a:gd name="T6" fmla="*/ 1736244 w 567"/>
                <a:gd name="T7" fmla="*/ 1261374 h 526"/>
                <a:gd name="T8" fmla="*/ 1759813 w 567"/>
                <a:gd name="T9" fmla="*/ 1379260 h 526"/>
                <a:gd name="T10" fmla="*/ 1685178 w 567"/>
                <a:gd name="T11" fmla="*/ 1552159 h 526"/>
                <a:gd name="T12" fmla="*/ 1618399 w 567"/>
                <a:gd name="T13" fmla="*/ 1650396 h 526"/>
                <a:gd name="T14" fmla="*/ 1567333 w 567"/>
                <a:gd name="T15" fmla="*/ 1772211 h 526"/>
                <a:gd name="T16" fmla="*/ 1469129 w 567"/>
                <a:gd name="T17" fmla="*/ 1964758 h 526"/>
                <a:gd name="T18" fmla="*/ 1347357 w 567"/>
                <a:gd name="T19" fmla="*/ 2039418 h 526"/>
                <a:gd name="T20" fmla="*/ 1209871 w 567"/>
                <a:gd name="T21" fmla="*/ 2062995 h 526"/>
                <a:gd name="T22" fmla="*/ 1158805 w 567"/>
                <a:gd name="T23" fmla="*/ 2000123 h 526"/>
                <a:gd name="T24" fmla="*/ 1080242 w 567"/>
                <a:gd name="T25" fmla="*/ 1768282 h 526"/>
                <a:gd name="T26" fmla="*/ 997751 w 567"/>
                <a:gd name="T27" fmla="*/ 1560018 h 526"/>
                <a:gd name="T28" fmla="*/ 1005607 w 567"/>
                <a:gd name="T29" fmla="*/ 1489286 h 526"/>
                <a:gd name="T30" fmla="*/ 1048817 w 567"/>
                <a:gd name="T31" fmla="*/ 1402837 h 526"/>
                <a:gd name="T32" fmla="*/ 1033104 w 567"/>
                <a:gd name="T33" fmla="*/ 1324247 h 526"/>
                <a:gd name="T34" fmla="*/ 1013464 w 567"/>
                <a:gd name="T35" fmla="*/ 1233868 h 526"/>
                <a:gd name="T36" fmla="*/ 982038 w 567"/>
                <a:gd name="T37" fmla="*/ 1178855 h 526"/>
                <a:gd name="T38" fmla="*/ 934901 w 567"/>
                <a:gd name="T39" fmla="*/ 1057040 h 526"/>
                <a:gd name="T40" fmla="*/ 942757 w 567"/>
                <a:gd name="T41" fmla="*/ 970590 h 526"/>
                <a:gd name="T42" fmla="*/ 875978 w 567"/>
                <a:gd name="T43" fmla="*/ 954872 h 526"/>
                <a:gd name="T44" fmla="*/ 840625 w 567"/>
                <a:gd name="T45" fmla="*/ 931295 h 526"/>
                <a:gd name="T46" fmla="*/ 730637 w 567"/>
                <a:gd name="T47" fmla="*/ 903788 h 526"/>
                <a:gd name="T48" fmla="*/ 616720 w 567"/>
                <a:gd name="T49" fmla="*/ 939154 h 526"/>
                <a:gd name="T50" fmla="*/ 483163 w 567"/>
                <a:gd name="T51" fmla="*/ 954872 h 526"/>
                <a:gd name="T52" fmla="*/ 337821 w 567"/>
                <a:gd name="T53" fmla="*/ 856634 h 526"/>
                <a:gd name="T54" fmla="*/ 274971 w 567"/>
                <a:gd name="T55" fmla="*/ 762326 h 526"/>
                <a:gd name="T56" fmla="*/ 235689 w 567"/>
                <a:gd name="T57" fmla="*/ 723031 h 526"/>
                <a:gd name="T58" fmla="*/ 243546 w 567"/>
                <a:gd name="T59" fmla="*/ 636581 h 526"/>
                <a:gd name="T60" fmla="*/ 243546 w 567"/>
                <a:gd name="T61" fmla="*/ 510837 h 526"/>
                <a:gd name="T62" fmla="*/ 286755 w 567"/>
                <a:gd name="T63" fmla="*/ 392952 h 526"/>
                <a:gd name="T64" fmla="*/ 428169 w 567"/>
                <a:gd name="T65" fmla="*/ 231841 h 526"/>
                <a:gd name="T66" fmla="*/ 542085 w 567"/>
                <a:gd name="T67" fmla="*/ 47154 h 526"/>
                <a:gd name="T68" fmla="*/ 624576 w 567"/>
                <a:gd name="T69" fmla="*/ 74661 h 526"/>
                <a:gd name="T70" fmla="*/ 710996 w 567"/>
                <a:gd name="T71" fmla="*/ 27507 h 526"/>
                <a:gd name="T72" fmla="*/ 868122 w 567"/>
                <a:gd name="T73" fmla="*/ 15718 h 526"/>
                <a:gd name="T74" fmla="*/ 958469 w 567"/>
                <a:gd name="T75" fmla="*/ 19648 h 526"/>
                <a:gd name="T76" fmla="*/ 970254 w 567"/>
                <a:gd name="T77" fmla="*/ 117885 h 526"/>
                <a:gd name="T78" fmla="*/ 1052745 w 567"/>
                <a:gd name="T79" fmla="*/ 145392 h 526"/>
                <a:gd name="T80" fmla="*/ 1213799 w 567"/>
                <a:gd name="T81" fmla="*/ 180758 h 526"/>
                <a:gd name="T82" fmla="*/ 1339500 w 567"/>
                <a:gd name="T83" fmla="*/ 172899 h 526"/>
                <a:gd name="T84" fmla="*/ 1473058 w 567"/>
                <a:gd name="T85" fmla="*/ 200405 h 526"/>
                <a:gd name="T86" fmla="*/ 1575190 w 567"/>
                <a:gd name="T87" fmla="*/ 196476 h 526"/>
                <a:gd name="T88" fmla="*/ 1575190 w 567"/>
                <a:gd name="T89" fmla="*/ 282925 h 526"/>
                <a:gd name="T90" fmla="*/ 1614471 w 567"/>
                <a:gd name="T91" fmla="*/ 381163 h 526"/>
                <a:gd name="T92" fmla="*/ 1673393 w 567"/>
                <a:gd name="T93" fmla="*/ 495119 h 526"/>
                <a:gd name="T94" fmla="*/ 1740172 w 567"/>
                <a:gd name="T95" fmla="*/ 660159 h 526"/>
                <a:gd name="T96" fmla="*/ 1830520 w 567"/>
                <a:gd name="T97" fmla="*/ 730890 h 526"/>
                <a:gd name="T98" fmla="*/ 1948364 w 567"/>
                <a:gd name="T99" fmla="*/ 774114 h 526"/>
                <a:gd name="T100" fmla="*/ 2046568 w 567"/>
                <a:gd name="T101" fmla="*/ 766255 h 526"/>
                <a:gd name="T102" fmla="*/ 2215479 w 567"/>
                <a:gd name="T103" fmla="*/ 1634678 h 526"/>
                <a:gd name="T104" fmla="*/ 1971933 w 567"/>
                <a:gd name="T105" fmla="*/ 1438203 h 526"/>
                <a:gd name="T106" fmla="*/ 1920867 w 567"/>
                <a:gd name="T107" fmla="*/ 1493216 h 526"/>
                <a:gd name="T108" fmla="*/ 1858017 w 567"/>
                <a:gd name="T109" fmla="*/ 1552159 h 526"/>
                <a:gd name="T110" fmla="*/ 1842304 w 567"/>
                <a:gd name="T111" fmla="*/ 1701480 h 526"/>
                <a:gd name="T112" fmla="*/ 1952292 w 567"/>
                <a:gd name="T113" fmla="*/ 1717198 h 526"/>
                <a:gd name="T114" fmla="*/ 2011215 w 567"/>
                <a:gd name="T115" fmla="*/ 1520722 h 526"/>
                <a:gd name="T116" fmla="*/ 1755885 w 567"/>
                <a:gd name="T117" fmla="*/ 652300 h 526"/>
                <a:gd name="T118" fmla="*/ 1842304 w 567"/>
                <a:gd name="T119" fmla="*/ 1394978 h 526"/>
                <a:gd name="T120" fmla="*/ 78563 w 567"/>
                <a:gd name="T121" fmla="*/ 640511 h 526"/>
                <a:gd name="T122" fmla="*/ 35353 w 567"/>
                <a:gd name="T123" fmla="*/ 671947 h 52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567" h="526">
                  <a:moveTo>
                    <a:pt x="442" y="314"/>
                  </a:moveTo>
                  <a:cubicBezTo>
                    <a:pt x="442" y="315"/>
                    <a:pt x="442" y="316"/>
                    <a:pt x="443" y="317"/>
                  </a:cubicBezTo>
                  <a:cubicBezTo>
                    <a:pt x="439" y="316"/>
                    <a:pt x="441" y="311"/>
                    <a:pt x="442" y="314"/>
                  </a:cubicBezTo>
                  <a:close/>
                  <a:moveTo>
                    <a:pt x="444" y="307"/>
                  </a:moveTo>
                  <a:cubicBezTo>
                    <a:pt x="443" y="307"/>
                    <a:pt x="444" y="310"/>
                    <a:pt x="444" y="310"/>
                  </a:cubicBezTo>
                  <a:cubicBezTo>
                    <a:pt x="444" y="310"/>
                    <a:pt x="445" y="307"/>
                    <a:pt x="444" y="307"/>
                  </a:cubicBezTo>
                  <a:close/>
                  <a:moveTo>
                    <a:pt x="443" y="328"/>
                  </a:moveTo>
                  <a:cubicBezTo>
                    <a:pt x="443" y="329"/>
                    <a:pt x="445" y="326"/>
                    <a:pt x="445" y="326"/>
                  </a:cubicBezTo>
                  <a:cubicBezTo>
                    <a:pt x="444" y="327"/>
                    <a:pt x="443" y="327"/>
                    <a:pt x="443" y="328"/>
                  </a:cubicBezTo>
                  <a:close/>
                  <a:moveTo>
                    <a:pt x="521" y="195"/>
                  </a:moveTo>
                  <a:cubicBezTo>
                    <a:pt x="520" y="197"/>
                    <a:pt x="521" y="198"/>
                    <a:pt x="521" y="200"/>
                  </a:cubicBezTo>
                  <a:cubicBezTo>
                    <a:pt x="521" y="202"/>
                    <a:pt x="520" y="202"/>
                    <a:pt x="520" y="203"/>
                  </a:cubicBezTo>
                  <a:cubicBezTo>
                    <a:pt x="519" y="205"/>
                    <a:pt x="519" y="208"/>
                    <a:pt x="518" y="211"/>
                  </a:cubicBezTo>
                  <a:cubicBezTo>
                    <a:pt x="515" y="217"/>
                    <a:pt x="511" y="222"/>
                    <a:pt x="508" y="227"/>
                  </a:cubicBezTo>
                  <a:cubicBezTo>
                    <a:pt x="507" y="230"/>
                    <a:pt x="506" y="233"/>
                    <a:pt x="504" y="236"/>
                  </a:cubicBezTo>
                  <a:cubicBezTo>
                    <a:pt x="502" y="239"/>
                    <a:pt x="500" y="242"/>
                    <a:pt x="498" y="245"/>
                  </a:cubicBezTo>
                  <a:cubicBezTo>
                    <a:pt x="495" y="248"/>
                    <a:pt x="494" y="250"/>
                    <a:pt x="491" y="252"/>
                  </a:cubicBezTo>
                  <a:cubicBezTo>
                    <a:pt x="490" y="254"/>
                    <a:pt x="487" y="257"/>
                    <a:pt x="485" y="258"/>
                  </a:cubicBezTo>
                  <a:cubicBezTo>
                    <a:pt x="485" y="257"/>
                    <a:pt x="485" y="257"/>
                    <a:pt x="485" y="257"/>
                  </a:cubicBezTo>
                  <a:cubicBezTo>
                    <a:pt x="485" y="257"/>
                    <a:pt x="485" y="257"/>
                    <a:pt x="485" y="258"/>
                  </a:cubicBezTo>
                  <a:cubicBezTo>
                    <a:pt x="481" y="261"/>
                    <a:pt x="476" y="263"/>
                    <a:pt x="472" y="267"/>
                  </a:cubicBezTo>
                  <a:cubicBezTo>
                    <a:pt x="469" y="269"/>
                    <a:pt x="467" y="271"/>
                    <a:pt x="465" y="273"/>
                  </a:cubicBezTo>
                  <a:cubicBezTo>
                    <a:pt x="463" y="275"/>
                    <a:pt x="462" y="277"/>
                    <a:pt x="460" y="279"/>
                  </a:cubicBezTo>
                  <a:cubicBezTo>
                    <a:pt x="459" y="281"/>
                    <a:pt x="457" y="283"/>
                    <a:pt x="456" y="284"/>
                  </a:cubicBezTo>
                  <a:cubicBezTo>
                    <a:pt x="455" y="286"/>
                    <a:pt x="453" y="287"/>
                    <a:pt x="452" y="288"/>
                  </a:cubicBezTo>
                  <a:cubicBezTo>
                    <a:pt x="451" y="289"/>
                    <a:pt x="451" y="290"/>
                    <a:pt x="450" y="290"/>
                  </a:cubicBezTo>
                  <a:cubicBezTo>
                    <a:pt x="449" y="291"/>
                    <a:pt x="448" y="291"/>
                    <a:pt x="447" y="292"/>
                  </a:cubicBezTo>
                  <a:cubicBezTo>
                    <a:pt x="447" y="294"/>
                    <a:pt x="443" y="305"/>
                    <a:pt x="440" y="305"/>
                  </a:cubicBezTo>
                  <a:cubicBezTo>
                    <a:pt x="440" y="306"/>
                    <a:pt x="441" y="307"/>
                    <a:pt x="439" y="308"/>
                  </a:cubicBezTo>
                  <a:cubicBezTo>
                    <a:pt x="440" y="310"/>
                    <a:pt x="438" y="311"/>
                    <a:pt x="438" y="313"/>
                  </a:cubicBezTo>
                  <a:cubicBezTo>
                    <a:pt x="438" y="314"/>
                    <a:pt x="438" y="315"/>
                    <a:pt x="438" y="317"/>
                  </a:cubicBezTo>
                  <a:cubicBezTo>
                    <a:pt x="439" y="318"/>
                    <a:pt x="442" y="320"/>
                    <a:pt x="442" y="321"/>
                  </a:cubicBezTo>
                  <a:cubicBezTo>
                    <a:pt x="442" y="323"/>
                    <a:pt x="440" y="324"/>
                    <a:pt x="441" y="326"/>
                  </a:cubicBezTo>
                  <a:cubicBezTo>
                    <a:pt x="441" y="327"/>
                    <a:pt x="442" y="327"/>
                    <a:pt x="442" y="328"/>
                  </a:cubicBezTo>
                  <a:cubicBezTo>
                    <a:pt x="442" y="329"/>
                    <a:pt x="441" y="329"/>
                    <a:pt x="441" y="330"/>
                  </a:cubicBezTo>
                  <a:cubicBezTo>
                    <a:pt x="440" y="332"/>
                    <a:pt x="442" y="334"/>
                    <a:pt x="443" y="336"/>
                  </a:cubicBezTo>
                  <a:cubicBezTo>
                    <a:pt x="443" y="337"/>
                    <a:pt x="443" y="339"/>
                    <a:pt x="444" y="341"/>
                  </a:cubicBezTo>
                  <a:cubicBezTo>
                    <a:pt x="445" y="342"/>
                    <a:pt x="446" y="342"/>
                    <a:pt x="447" y="343"/>
                  </a:cubicBezTo>
                  <a:cubicBezTo>
                    <a:pt x="449" y="344"/>
                    <a:pt x="449" y="345"/>
                    <a:pt x="449" y="347"/>
                  </a:cubicBezTo>
                  <a:cubicBezTo>
                    <a:pt x="450" y="349"/>
                    <a:pt x="448" y="350"/>
                    <a:pt x="448" y="351"/>
                  </a:cubicBezTo>
                  <a:cubicBezTo>
                    <a:pt x="450" y="354"/>
                    <a:pt x="449" y="358"/>
                    <a:pt x="449" y="361"/>
                  </a:cubicBezTo>
                  <a:cubicBezTo>
                    <a:pt x="449" y="364"/>
                    <a:pt x="449" y="367"/>
                    <a:pt x="449" y="370"/>
                  </a:cubicBezTo>
                  <a:cubicBezTo>
                    <a:pt x="451" y="371"/>
                    <a:pt x="452" y="374"/>
                    <a:pt x="451" y="375"/>
                  </a:cubicBezTo>
                  <a:cubicBezTo>
                    <a:pt x="450" y="376"/>
                    <a:pt x="450" y="377"/>
                    <a:pt x="450" y="378"/>
                  </a:cubicBezTo>
                  <a:cubicBezTo>
                    <a:pt x="450" y="380"/>
                    <a:pt x="448" y="382"/>
                    <a:pt x="446" y="383"/>
                  </a:cubicBezTo>
                  <a:cubicBezTo>
                    <a:pt x="446" y="384"/>
                    <a:pt x="446" y="385"/>
                    <a:pt x="445" y="385"/>
                  </a:cubicBezTo>
                  <a:cubicBezTo>
                    <a:pt x="445" y="387"/>
                    <a:pt x="439" y="390"/>
                    <a:pt x="438" y="391"/>
                  </a:cubicBezTo>
                  <a:cubicBezTo>
                    <a:pt x="435" y="391"/>
                    <a:pt x="431" y="393"/>
                    <a:pt x="429" y="395"/>
                  </a:cubicBezTo>
                  <a:cubicBezTo>
                    <a:pt x="426" y="396"/>
                    <a:pt x="425" y="398"/>
                    <a:pt x="423" y="401"/>
                  </a:cubicBezTo>
                  <a:cubicBezTo>
                    <a:pt x="422" y="401"/>
                    <a:pt x="421" y="403"/>
                    <a:pt x="421" y="403"/>
                  </a:cubicBezTo>
                  <a:cubicBezTo>
                    <a:pt x="420" y="404"/>
                    <a:pt x="418" y="404"/>
                    <a:pt x="417" y="405"/>
                  </a:cubicBezTo>
                  <a:cubicBezTo>
                    <a:pt x="416" y="406"/>
                    <a:pt x="414" y="409"/>
                    <a:pt x="412" y="410"/>
                  </a:cubicBezTo>
                  <a:cubicBezTo>
                    <a:pt x="411" y="411"/>
                    <a:pt x="410" y="412"/>
                    <a:pt x="410" y="413"/>
                  </a:cubicBezTo>
                  <a:cubicBezTo>
                    <a:pt x="410" y="414"/>
                    <a:pt x="410" y="414"/>
                    <a:pt x="410" y="414"/>
                  </a:cubicBezTo>
                  <a:cubicBezTo>
                    <a:pt x="410" y="416"/>
                    <a:pt x="411" y="416"/>
                    <a:pt x="411" y="417"/>
                  </a:cubicBezTo>
                  <a:cubicBezTo>
                    <a:pt x="412" y="418"/>
                    <a:pt x="412" y="418"/>
                    <a:pt x="412" y="420"/>
                  </a:cubicBezTo>
                  <a:cubicBezTo>
                    <a:pt x="412" y="421"/>
                    <a:pt x="413" y="422"/>
                    <a:pt x="413" y="424"/>
                  </a:cubicBezTo>
                  <a:cubicBezTo>
                    <a:pt x="414" y="425"/>
                    <a:pt x="414" y="426"/>
                    <a:pt x="414" y="427"/>
                  </a:cubicBezTo>
                  <a:cubicBezTo>
                    <a:pt x="415" y="428"/>
                    <a:pt x="415" y="428"/>
                    <a:pt x="416" y="430"/>
                  </a:cubicBezTo>
                  <a:cubicBezTo>
                    <a:pt x="416" y="432"/>
                    <a:pt x="416" y="438"/>
                    <a:pt x="414" y="438"/>
                  </a:cubicBezTo>
                  <a:cubicBezTo>
                    <a:pt x="414" y="439"/>
                    <a:pt x="413" y="441"/>
                    <a:pt x="415" y="440"/>
                  </a:cubicBezTo>
                  <a:cubicBezTo>
                    <a:pt x="415" y="444"/>
                    <a:pt x="413" y="446"/>
                    <a:pt x="410" y="447"/>
                  </a:cubicBezTo>
                  <a:cubicBezTo>
                    <a:pt x="407" y="448"/>
                    <a:pt x="403" y="450"/>
                    <a:pt x="401" y="450"/>
                  </a:cubicBezTo>
                  <a:cubicBezTo>
                    <a:pt x="400" y="451"/>
                    <a:pt x="400" y="451"/>
                    <a:pt x="399" y="451"/>
                  </a:cubicBezTo>
                  <a:cubicBezTo>
                    <a:pt x="398" y="453"/>
                    <a:pt x="396" y="454"/>
                    <a:pt x="396" y="457"/>
                  </a:cubicBezTo>
                  <a:cubicBezTo>
                    <a:pt x="396" y="457"/>
                    <a:pt x="396" y="458"/>
                    <a:pt x="397" y="458"/>
                  </a:cubicBezTo>
                  <a:cubicBezTo>
                    <a:pt x="399" y="458"/>
                    <a:pt x="395" y="470"/>
                    <a:pt x="395" y="471"/>
                  </a:cubicBezTo>
                  <a:cubicBezTo>
                    <a:pt x="396" y="472"/>
                    <a:pt x="395" y="473"/>
                    <a:pt x="395" y="473"/>
                  </a:cubicBezTo>
                  <a:cubicBezTo>
                    <a:pt x="395" y="474"/>
                    <a:pt x="394" y="474"/>
                    <a:pt x="394" y="475"/>
                  </a:cubicBezTo>
                  <a:cubicBezTo>
                    <a:pt x="392" y="478"/>
                    <a:pt x="388" y="479"/>
                    <a:pt x="386" y="483"/>
                  </a:cubicBezTo>
                  <a:cubicBezTo>
                    <a:pt x="384" y="486"/>
                    <a:pt x="382" y="490"/>
                    <a:pt x="380" y="493"/>
                  </a:cubicBezTo>
                  <a:cubicBezTo>
                    <a:pt x="378" y="496"/>
                    <a:pt x="376" y="498"/>
                    <a:pt x="374" y="500"/>
                  </a:cubicBezTo>
                  <a:cubicBezTo>
                    <a:pt x="372" y="503"/>
                    <a:pt x="369" y="506"/>
                    <a:pt x="367" y="508"/>
                  </a:cubicBezTo>
                  <a:cubicBezTo>
                    <a:pt x="363" y="511"/>
                    <a:pt x="363" y="511"/>
                    <a:pt x="363" y="511"/>
                  </a:cubicBezTo>
                  <a:cubicBezTo>
                    <a:pt x="362" y="512"/>
                    <a:pt x="360" y="513"/>
                    <a:pt x="358" y="514"/>
                  </a:cubicBezTo>
                  <a:cubicBezTo>
                    <a:pt x="358" y="515"/>
                    <a:pt x="357" y="516"/>
                    <a:pt x="356" y="517"/>
                  </a:cubicBezTo>
                  <a:cubicBezTo>
                    <a:pt x="353" y="518"/>
                    <a:pt x="350" y="515"/>
                    <a:pt x="348" y="517"/>
                  </a:cubicBezTo>
                  <a:cubicBezTo>
                    <a:pt x="348" y="517"/>
                    <a:pt x="348" y="519"/>
                    <a:pt x="347" y="519"/>
                  </a:cubicBezTo>
                  <a:cubicBezTo>
                    <a:pt x="346" y="520"/>
                    <a:pt x="346" y="519"/>
                    <a:pt x="345" y="519"/>
                  </a:cubicBezTo>
                  <a:cubicBezTo>
                    <a:pt x="344" y="519"/>
                    <a:pt x="344" y="519"/>
                    <a:pt x="343" y="519"/>
                  </a:cubicBezTo>
                  <a:cubicBezTo>
                    <a:pt x="342" y="519"/>
                    <a:pt x="342" y="520"/>
                    <a:pt x="342" y="521"/>
                  </a:cubicBezTo>
                  <a:cubicBezTo>
                    <a:pt x="340" y="521"/>
                    <a:pt x="338" y="519"/>
                    <a:pt x="336" y="519"/>
                  </a:cubicBezTo>
                  <a:cubicBezTo>
                    <a:pt x="335" y="519"/>
                    <a:pt x="332" y="520"/>
                    <a:pt x="332" y="520"/>
                  </a:cubicBezTo>
                  <a:cubicBezTo>
                    <a:pt x="331" y="517"/>
                    <a:pt x="324" y="520"/>
                    <a:pt x="323" y="520"/>
                  </a:cubicBezTo>
                  <a:cubicBezTo>
                    <a:pt x="322" y="522"/>
                    <a:pt x="321" y="522"/>
                    <a:pt x="319" y="522"/>
                  </a:cubicBezTo>
                  <a:cubicBezTo>
                    <a:pt x="317" y="522"/>
                    <a:pt x="316" y="522"/>
                    <a:pt x="314" y="523"/>
                  </a:cubicBezTo>
                  <a:cubicBezTo>
                    <a:pt x="312" y="524"/>
                    <a:pt x="313" y="523"/>
                    <a:pt x="311" y="525"/>
                  </a:cubicBezTo>
                  <a:cubicBezTo>
                    <a:pt x="310" y="526"/>
                    <a:pt x="309" y="525"/>
                    <a:pt x="308" y="525"/>
                  </a:cubicBezTo>
                  <a:cubicBezTo>
                    <a:pt x="307" y="525"/>
                    <a:pt x="307" y="525"/>
                    <a:pt x="306" y="524"/>
                  </a:cubicBezTo>
                  <a:cubicBezTo>
                    <a:pt x="305" y="523"/>
                    <a:pt x="305" y="522"/>
                    <a:pt x="304" y="522"/>
                  </a:cubicBezTo>
                  <a:cubicBezTo>
                    <a:pt x="304" y="522"/>
                    <a:pt x="303" y="522"/>
                    <a:pt x="303" y="522"/>
                  </a:cubicBezTo>
                  <a:cubicBezTo>
                    <a:pt x="302" y="521"/>
                    <a:pt x="302" y="520"/>
                    <a:pt x="301" y="519"/>
                  </a:cubicBezTo>
                  <a:cubicBezTo>
                    <a:pt x="300" y="519"/>
                    <a:pt x="300" y="520"/>
                    <a:pt x="299" y="519"/>
                  </a:cubicBezTo>
                  <a:cubicBezTo>
                    <a:pt x="299" y="519"/>
                    <a:pt x="299" y="517"/>
                    <a:pt x="299" y="516"/>
                  </a:cubicBezTo>
                  <a:cubicBezTo>
                    <a:pt x="298" y="514"/>
                    <a:pt x="297" y="514"/>
                    <a:pt x="296" y="512"/>
                  </a:cubicBezTo>
                  <a:cubicBezTo>
                    <a:pt x="296" y="512"/>
                    <a:pt x="295" y="510"/>
                    <a:pt x="295" y="509"/>
                  </a:cubicBezTo>
                  <a:cubicBezTo>
                    <a:pt x="296" y="508"/>
                    <a:pt x="297" y="508"/>
                    <a:pt x="298" y="508"/>
                  </a:cubicBezTo>
                  <a:cubicBezTo>
                    <a:pt x="299" y="504"/>
                    <a:pt x="298" y="501"/>
                    <a:pt x="296" y="498"/>
                  </a:cubicBezTo>
                  <a:cubicBezTo>
                    <a:pt x="295" y="496"/>
                    <a:pt x="294" y="495"/>
                    <a:pt x="294" y="493"/>
                  </a:cubicBezTo>
                  <a:cubicBezTo>
                    <a:pt x="293" y="492"/>
                    <a:pt x="292" y="491"/>
                    <a:pt x="291" y="489"/>
                  </a:cubicBezTo>
                  <a:cubicBezTo>
                    <a:pt x="290" y="487"/>
                    <a:pt x="290" y="485"/>
                    <a:pt x="289" y="482"/>
                  </a:cubicBezTo>
                  <a:cubicBezTo>
                    <a:pt x="288" y="480"/>
                    <a:pt x="287" y="478"/>
                    <a:pt x="285" y="476"/>
                  </a:cubicBezTo>
                  <a:cubicBezTo>
                    <a:pt x="282" y="473"/>
                    <a:pt x="279" y="469"/>
                    <a:pt x="277" y="464"/>
                  </a:cubicBezTo>
                  <a:cubicBezTo>
                    <a:pt x="276" y="460"/>
                    <a:pt x="275" y="455"/>
                    <a:pt x="275" y="450"/>
                  </a:cubicBezTo>
                  <a:cubicBezTo>
                    <a:pt x="275" y="448"/>
                    <a:pt x="274" y="446"/>
                    <a:pt x="273" y="444"/>
                  </a:cubicBezTo>
                  <a:cubicBezTo>
                    <a:pt x="272" y="441"/>
                    <a:pt x="273" y="439"/>
                    <a:pt x="273" y="437"/>
                  </a:cubicBezTo>
                  <a:cubicBezTo>
                    <a:pt x="272" y="434"/>
                    <a:pt x="273" y="432"/>
                    <a:pt x="273" y="430"/>
                  </a:cubicBezTo>
                  <a:cubicBezTo>
                    <a:pt x="272" y="427"/>
                    <a:pt x="269" y="426"/>
                    <a:pt x="269" y="424"/>
                  </a:cubicBezTo>
                  <a:cubicBezTo>
                    <a:pt x="266" y="420"/>
                    <a:pt x="264" y="417"/>
                    <a:pt x="264" y="413"/>
                  </a:cubicBezTo>
                  <a:cubicBezTo>
                    <a:pt x="262" y="412"/>
                    <a:pt x="261" y="408"/>
                    <a:pt x="260" y="406"/>
                  </a:cubicBezTo>
                  <a:cubicBezTo>
                    <a:pt x="258" y="403"/>
                    <a:pt x="256" y="401"/>
                    <a:pt x="254" y="399"/>
                  </a:cubicBezTo>
                  <a:cubicBezTo>
                    <a:pt x="254" y="398"/>
                    <a:pt x="254" y="397"/>
                    <a:pt x="254" y="397"/>
                  </a:cubicBezTo>
                  <a:cubicBezTo>
                    <a:pt x="254" y="397"/>
                    <a:pt x="254" y="396"/>
                    <a:pt x="254" y="396"/>
                  </a:cubicBezTo>
                  <a:cubicBezTo>
                    <a:pt x="253" y="395"/>
                    <a:pt x="253" y="393"/>
                    <a:pt x="254" y="392"/>
                  </a:cubicBezTo>
                  <a:cubicBezTo>
                    <a:pt x="254" y="392"/>
                    <a:pt x="254" y="392"/>
                    <a:pt x="254" y="392"/>
                  </a:cubicBezTo>
                  <a:cubicBezTo>
                    <a:pt x="253" y="391"/>
                    <a:pt x="254" y="390"/>
                    <a:pt x="254" y="390"/>
                  </a:cubicBezTo>
                  <a:cubicBezTo>
                    <a:pt x="254" y="387"/>
                    <a:pt x="254" y="385"/>
                    <a:pt x="254" y="382"/>
                  </a:cubicBezTo>
                  <a:cubicBezTo>
                    <a:pt x="254" y="382"/>
                    <a:pt x="254" y="382"/>
                    <a:pt x="254" y="382"/>
                  </a:cubicBezTo>
                  <a:cubicBezTo>
                    <a:pt x="255" y="381"/>
                    <a:pt x="255" y="381"/>
                    <a:pt x="255" y="381"/>
                  </a:cubicBezTo>
                  <a:cubicBezTo>
                    <a:pt x="255" y="380"/>
                    <a:pt x="255" y="379"/>
                    <a:pt x="256" y="379"/>
                  </a:cubicBezTo>
                  <a:cubicBezTo>
                    <a:pt x="256" y="378"/>
                    <a:pt x="256" y="377"/>
                    <a:pt x="257" y="377"/>
                  </a:cubicBezTo>
                  <a:cubicBezTo>
                    <a:pt x="257" y="375"/>
                    <a:pt x="257" y="374"/>
                    <a:pt x="258" y="373"/>
                  </a:cubicBezTo>
                  <a:cubicBezTo>
                    <a:pt x="258" y="372"/>
                    <a:pt x="258" y="371"/>
                    <a:pt x="258" y="370"/>
                  </a:cubicBezTo>
                  <a:cubicBezTo>
                    <a:pt x="258" y="369"/>
                    <a:pt x="259" y="368"/>
                    <a:pt x="259" y="367"/>
                  </a:cubicBezTo>
                  <a:cubicBezTo>
                    <a:pt x="259" y="366"/>
                    <a:pt x="259" y="366"/>
                    <a:pt x="260" y="365"/>
                  </a:cubicBezTo>
                  <a:cubicBezTo>
                    <a:pt x="260" y="364"/>
                    <a:pt x="261" y="363"/>
                    <a:pt x="261" y="363"/>
                  </a:cubicBezTo>
                  <a:cubicBezTo>
                    <a:pt x="262" y="362"/>
                    <a:pt x="262" y="361"/>
                    <a:pt x="263" y="360"/>
                  </a:cubicBezTo>
                  <a:cubicBezTo>
                    <a:pt x="264" y="359"/>
                    <a:pt x="266" y="358"/>
                    <a:pt x="267" y="357"/>
                  </a:cubicBezTo>
                  <a:cubicBezTo>
                    <a:pt x="267" y="357"/>
                    <a:pt x="267" y="356"/>
                    <a:pt x="267" y="356"/>
                  </a:cubicBezTo>
                  <a:cubicBezTo>
                    <a:pt x="267" y="356"/>
                    <a:pt x="267" y="355"/>
                    <a:pt x="268" y="354"/>
                  </a:cubicBezTo>
                  <a:cubicBezTo>
                    <a:pt x="268" y="354"/>
                    <a:pt x="268" y="354"/>
                    <a:pt x="268" y="354"/>
                  </a:cubicBezTo>
                  <a:cubicBezTo>
                    <a:pt x="267" y="353"/>
                    <a:pt x="267" y="352"/>
                    <a:pt x="268" y="351"/>
                  </a:cubicBezTo>
                  <a:cubicBezTo>
                    <a:pt x="268" y="350"/>
                    <a:pt x="268" y="349"/>
                    <a:pt x="268" y="348"/>
                  </a:cubicBezTo>
                  <a:cubicBezTo>
                    <a:pt x="267" y="347"/>
                    <a:pt x="267" y="346"/>
                    <a:pt x="267" y="345"/>
                  </a:cubicBezTo>
                  <a:cubicBezTo>
                    <a:pt x="265" y="343"/>
                    <a:pt x="264" y="341"/>
                    <a:pt x="263" y="338"/>
                  </a:cubicBezTo>
                  <a:cubicBezTo>
                    <a:pt x="263" y="338"/>
                    <a:pt x="263" y="337"/>
                    <a:pt x="263" y="337"/>
                  </a:cubicBezTo>
                  <a:cubicBezTo>
                    <a:pt x="262" y="335"/>
                    <a:pt x="263" y="334"/>
                    <a:pt x="264" y="333"/>
                  </a:cubicBezTo>
                  <a:cubicBezTo>
                    <a:pt x="265" y="333"/>
                    <a:pt x="265" y="333"/>
                    <a:pt x="265" y="333"/>
                  </a:cubicBezTo>
                  <a:cubicBezTo>
                    <a:pt x="265" y="332"/>
                    <a:pt x="265" y="331"/>
                    <a:pt x="265" y="330"/>
                  </a:cubicBezTo>
                  <a:cubicBezTo>
                    <a:pt x="263" y="328"/>
                    <a:pt x="263" y="325"/>
                    <a:pt x="262" y="323"/>
                  </a:cubicBezTo>
                  <a:cubicBezTo>
                    <a:pt x="261" y="323"/>
                    <a:pt x="261" y="322"/>
                    <a:pt x="261" y="321"/>
                  </a:cubicBezTo>
                  <a:cubicBezTo>
                    <a:pt x="261" y="320"/>
                    <a:pt x="256" y="316"/>
                    <a:pt x="258" y="315"/>
                  </a:cubicBezTo>
                  <a:cubicBezTo>
                    <a:pt x="258" y="314"/>
                    <a:pt x="258" y="314"/>
                    <a:pt x="258" y="314"/>
                  </a:cubicBezTo>
                  <a:cubicBezTo>
                    <a:pt x="257" y="314"/>
                    <a:pt x="257" y="314"/>
                    <a:pt x="258" y="314"/>
                  </a:cubicBezTo>
                  <a:cubicBezTo>
                    <a:pt x="258" y="313"/>
                    <a:pt x="257" y="313"/>
                    <a:pt x="257" y="313"/>
                  </a:cubicBezTo>
                  <a:cubicBezTo>
                    <a:pt x="256" y="312"/>
                    <a:pt x="256" y="312"/>
                    <a:pt x="257" y="312"/>
                  </a:cubicBezTo>
                  <a:cubicBezTo>
                    <a:pt x="257" y="310"/>
                    <a:pt x="257" y="309"/>
                    <a:pt x="256" y="308"/>
                  </a:cubicBezTo>
                  <a:cubicBezTo>
                    <a:pt x="255" y="307"/>
                    <a:pt x="255" y="307"/>
                    <a:pt x="254" y="306"/>
                  </a:cubicBezTo>
                  <a:cubicBezTo>
                    <a:pt x="254" y="306"/>
                    <a:pt x="254" y="305"/>
                    <a:pt x="254" y="304"/>
                  </a:cubicBezTo>
                  <a:cubicBezTo>
                    <a:pt x="254" y="304"/>
                    <a:pt x="254" y="304"/>
                    <a:pt x="254" y="304"/>
                  </a:cubicBezTo>
                  <a:cubicBezTo>
                    <a:pt x="253" y="303"/>
                    <a:pt x="253" y="303"/>
                    <a:pt x="252" y="302"/>
                  </a:cubicBezTo>
                  <a:cubicBezTo>
                    <a:pt x="251" y="301"/>
                    <a:pt x="250" y="301"/>
                    <a:pt x="250" y="300"/>
                  </a:cubicBezTo>
                  <a:cubicBezTo>
                    <a:pt x="248" y="297"/>
                    <a:pt x="244" y="294"/>
                    <a:pt x="242" y="292"/>
                  </a:cubicBezTo>
                  <a:cubicBezTo>
                    <a:pt x="239" y="289"/>
                    <a:pt x="236" y="285"/>
                    <a:pt x="235" y="281"/>
                  </a:cubicBezTo>
                  <a:cubicBezTo>
                    <a:pt x="236" y="281"/>
                    <a:pt x="237" y="281"/>
                    <a:pt x="237" y="281"/>
                  </a:cubicBezTo>
                  <a:cubicBezTo>
                    <a:pt x="237" y="279"/>
                    <a:pt x="236" y="281"/>
                    <a:pt x="236" y="279"/>
                  </a:cubicBezTo>
                  <a:cubicBezTo>
                    <a:pt x="235" y="279"/>
                    <a:pt x="237" y="277"/>
                    <a:pt x="237" y="276"/>
                  </a:cubicBezTo>
                  <a:cubicBezTo>
                    <a:pt x="237" y="276"/>
                    <a:pt x="237" y="273"/>
                    <a:pt x="238" y="272"/>
                  </a:cubicBezTo>
                  <a:cubicBezTo>
                    <a:pt x="239" y="271"/>
                    <a:pt x="239" y="273"/>
                    <a:pt x="240" y="272"/>
                  </a:cubicBezTo>
                  <a:cubicBezTo>
                    <a:pt x="239" y="271"/>
                    <a:pt x="237" y="270"/>
                    <a:pt x="238" y="269"/>
                  </a:cubicBezTo>
                  <a:cubicBezTo>
                    <a:pt x="238" y="269"/>
                    <a:pt x="239" y="269"/>
                    <a:pt x="239" y="269"/>
                  </a:cubicBezTo>
                  <a:cubicBezTo>
                    <a:pt x="240" y="268"/>
                    <a:pt x="239" y="267"/>
                    <a:pt x="239" y="266"/>
                  </a:cubicBezTo>
                  <a:cubicBezTo>
                    <a:pt x="239" y="266"/>
                    <a:pt x="239" y="266"/>
                    <a:pt x="239" y="266"/>
                  </a:cubicBezTo>
                  <a:cubicBezTo>
                    <a:pt x="237" y="266"/>
                    <a:pt x="238" y="264"/>
                    <a:pt x="239" y="263"/>
                  </a:cubicBezTo>
                  <a:cubicBezTo>
                    <a:pt x="240" y="261"/>
                    <a:pt x="241" y="260"/>
                    <a:pt x="241" y="258"/>
                  </a:cubicBezTo>
                  <a:cubicBezTo>
                    <a:pt x="241" y="257"/>
                    <a:pt x="240" y="257"/>
                    <a:pt x="241" y="257"/>
                  </a:cubicBezTo>
                  <a:cubicBezTo>
                    <a:pt x="241" y="255"/>
                    <a:pt x="242" y="254"/>
                    <a:pt x="242" y="252"/>
                  </a:cubicBezTo>
                  <a:cubicBezTo>
                    <a:pt x="241" y="251"/>
                    <a:pt x="240" y="248"/>
                    <a:pt x="240" y="247"/>
                  </a:cubicBezTo>
                  <a:cubicBezTo>
                    <a:pt x="239" y="247"/>
                    <a:pt x="240" y="247"/>
                    <a:pt x="239" y="246"/>
                  </a:cubicBezTo>
                  <a:cubicBezTo>
                    <a:pt x="239" y="246"/>
                    <a:pt x="238" y="247"/>
                    <a:pt x="237" y="247"/>
                  </a:cubicBezTo>
                  <a:cubicBezTo>
                    <a:pt x="237" y="247"/>
                    <a:pt x="236" y="246"/>
                    <a:pt x="235" y="245"/>
                  </a:cubicBezTo>
                  <a:cubicBezTo>
                    <a:pt x="235" y="245"/>
                    <a:pt x="235" y="243"/>
                    <a:pt x="235" y="243"/>
                  </a:cubicBezTo>
                  <a:cubicBezTo>
                    <a:pt x="234" y="242"/>
                    <a:pt x="232" y="243"/>
                    <a:pt x="232" y="241"/>
                  </a:cubicBezTo>
                  <a:cubicBezTo>
                    <a:pt x="231" y="242"/>
                    <a:pt x="231" y="240"/>
                    <a:pt x="230" y="241"/>
                  </a:cubicBezTo>
                  <a:cubicBezTo>
                    <a:pt x="230" y="243"/>
                    <a:pt x="226" y="243"/>
                    <a:pt x="225" y="243"/>
                  </a:cubicBezTo>
                  <a:cubicBezTo>
                    <a:pt x="224" y="243"/>
                    <a:pt x="223" y="243"/>
                    <a:pt x="223" y="243"/>
                  </a:cubicBezTo>
                  <a:cubicBezTo>
                    <a:pt x="221" y="243"/>
                    <a:pt x="220" y="244"/>
                    <a:pt x="218" y="244"/>
                  </a:cubicBezTo>
                  <a:cubicBezTo>
                    <a:pt x="218" y="244"/>
                    <a:pt x="217" y="244"/>
                    <a:pt x="217" y="244"/>
                  </a:cubicBezTo>
                  <a:cubicBezTo>
                    <a:pt x="216" y="243"/>
                    <a:pt x="217" y="243"/>
                    <a:pt x="216" y="243"/>
                  </a:cubicBezTo>
                  <a:cubicBezTo>
                    <a:pt x="216" y="243"/>
                    <a:pt x="216" y="244"/>
                    <a:pt x="216" y="244"/>
                  </a:cubicBezTo>
                  <a:cubicBezTo>
                    <a:pt x="215" y="243"/>
                    <a:pt x="216" y="242"/>
                    <a:pt x="216" y="241"/>
                  </a:cubicBezTo>
                  <a:cubicBezTo>
                    <a:pt x="215" y="241"/>
                    <a:pt x="215" y="242"/>
                    <a:pt x="214" y="243"/>
                  </a:cubicBezTo>
                  <a:cubicBezTo>
                    <a:pt x="213" y="245"/>
                    <a:pt x="209" y="238"/>
                    <a:pt x="211" y="237"/>
                  </a:cubicBezTo>
                  <a:cubicBezTo>
                    <a:pt x="212" y="237"/>
                    <a:pt x="213" y="237"/>
                    <a:pt x="214" y="237"/>
                  </a:cubicBezTo>
                  <a:cubicBezTo>
                    <a:pt x="212" y="236"/>
                    <a:pt x="211" y="237"/>
                    <a:pt x="210" y="236"/>
                  </a:cubicBezTo>
                  <a:cubicBezTo>
                    <a:pt x="209" y="236"/>
                    <a:pt x="209" y="234"/>
                    <a:pt x="209" y="234"/>
                  </a:cubicBezTo>
                  <a:cubicBezTo>
                    <a:pt x="208" y="233"/>
                    <a:pt x="208" y="232"/>
                    <a:pt x="207" y="232"/>
                  </a:cubicBezTo>
                  <a:cubicBezTo>
                    <a:pt x="205" y="231"/>
                    <a:pt x="204" y="230"/>
                    <a:pt x="202" y="230"/>
                  </a:cubicBezTo>
                  <a:cubicBezTo>
                    <a:pt x="201" y="229"/>
                    <a:pt x="200" y="230"/>
                    <a:pt x="199" y="230"/>
                  </a:cubicBezTo>
                  <a:cubicBezTo>
                    <a:pt x="198" y="229"/>
                    <a:pt x="198" y="228"/>
                    <a:pt x="197" y="228"/>
                  </a:cubicBezTo>
                  <a:cubicBezTo>
                    <a:pt x="197" y="230"/>
                    <a:pt x="189" y="230"/>
                    <a:pt x="188" y="230"/>
                  </a:cubicBezTo>
                  <a:cubicBezTo>
                    <a:pt x="187" y="231"/>
                    <a:pt x="186" y="231"/>
                    <a:pt x="186" y="230"/>
                  </a:cubicBezTo>
                  <a:cubicBezTo>
                    <a:pt x="185" y="231"/>
                    <a:pt x="183" y="231"/>
                    <a:pt x="182" y="232"/>
                  </a:cubicBezTo>
                  <a:cubicBezTo>
                    <a:pt x="182" y="232"/>
                    <a:pt x="181" y="232"/>
                    <a:pt x="180" y="232"/>
                  </a:cubicBezTo>
                  <a:cubicBezTo>
                    <a:pt x="180" y="233"/>
                    <a:pt x="180" y="234"/>
                    <a:pt x="179" y="234"/>
                  </a:cubicBezTo>
                  <a:cubicBezTo>
                    <a:pt x="178" y="234"/>
                    <a:pt x="177" y="234"/>
                    <a:pt x="175" y="234"/>
                  </a:cubicBezTo>
                  <a:cubicBezTo>
                    <a:pt x="173" y="235"/>
                    <a:pt x="172" y="236"/>
                    <a:pt x="170" y="237"/>
                  </a:cubicBezTo>
                  <a:cubicBezTo>
                    <a:pt x="169" y="238"/>
                    <a:pt x="167" y="238"/>
                    <a:pt x="166" y="238"/>
                  </a:cubicBezTo>
                  <a:cubicBezTo>
                    <a:pt x="166" y="239"/>
                    <a:pt x="162" y="240"/>
                    <a:pt x="161" y="240"/>
                  </a:cubicBezTo>
                  <a:cubicBezTo>
                    <a:pt x="160" y="241"/>
                    <a:pt x="158" y="240"/>
                    <a:pt x="157" y="239"/>
                  </a:cubicBezTo>
                  <a:cubicBezTo>
                    <a:pt x="157" y="239"/>
                    <a:pt x="157" y="239"/>
                    <a:pt x="157" y="239"/>
                  </a:cubicBezTo>
                  <a:cubicBezTo>
                    <a:pt x="156" y="239"/>
                    <a:pt x="155" y="239"/>
                    <a:pt x="154" y="239"/>
                  </a:cubicBezTo>
                  <a:cubicBezTo>
                    <a:pt x="153" y="239"/>
                    <a:pt x="153" y="239"/>
                    <a:pt x="152" y="238"/>
                  </a:cubicBezTo>
                  <a:cubicBezTo>
                    <a:pt x="150" y="239"/>
                    <a:pt x="145" y="236"/>
                    <a:pt x="143" y="238"/>
                  </a:cubicBezTo>
                  <a:cubicBezTo>
                    <a:pt x="143" y="238"/>
                    <a:pt x="135" y="239"/>
                    <a:pt x="134" y="240"/>
                  </a:cubicBezTo>
                  <a:cubicBezTo>
                    <a:pt x="130" y="241"/>
                    <a:pt x="127" y="243"/>
                    <a:pt x="124" y="243"/>
                  </a:cubicBezTo>
                  <a:cubicBezTo>
                    <a:pt x="123" y="243"/>
                    <a:pt x="123" y="243"/>
                    <a:pt x="123" y="244"/>
                  </a:cubicBezTo>
                  <a:cubicBezTo>
                    <a:pt x="123" y="244"/>
                    <a:pt x="123" y="243"/>
                    <a:pt x="123" y="243"/>
                  </a:cubicBezTo>
                  <a:cubicBezTo>
                    <a:pt x="114" y="241"/>
                    <a:pt x="110" y="236"/>
                    <a:pt x="103" y="231"/>
                  </a:cubicBezTo>
                  <a:cubicBezTo>
                    <a:pt x="101" y="232"/>
                    <a:pt x="101" y="230"/>
                    <a:pt x="100" y="229"/>
                  </a:cubicBezTo>
                  <a:cubicBezTo>
                    <a:pt x="98" y="228"/>
                    <a:pt x="97" y="227"/>
                    <a:pt x="96" y="226"/>
                  </a:cubicBezTo>
                  <a:cubicBezTo>
                    <a:pt x="96" y="226"/>
                    <a:pt x="96" y="226"/>
                    <a:pt x="96" y="226"/>
                  </a:cubicBezTo>
                  <a:cubicBezTo>
                    <a:pt x="94" y="225"/>
                    <a:pt x="91" y="224"/>
                    <a:pt x="90" y="223"/>
                  </a:cubicBezTo>
                  <a:cubicBezTo>
                    <a:pt x="89" y="222"/>
                    <a:pt x="91" y="222"/>
                    <a:pt x="89" y="222"/>
                  </a:cubicBezTo>
                  <a:cubicBezTo>
                    <a:pt x="89" y="221"/>
                    <a:pt x="87" y="221"/>
                    <a:pt x="87" y="220"/>
                  </a:cubicBezTo>
                  <a:cubicBezTo>
                    <a:pt x="86" y="219"/>
                    <a:pt x="87" y="218"/>
                    <a:pt x="86" y="218"/>
                  </a:cubicBezTo>
                  <a:cubicBezTo>
                    <a:pt x="85" y="217"/>
                    <a:pt x="85" y="218"/>
                    <a:pt x="84" y="216"/>
                  </a:cubicBezTo>
                  <a:cubicBezTo>
                    <a:pt x="84" y="215"/>
                    <a:pt x="84" y="213"/>
                    <a:pt x="84" y="212"/>
                  </a:cubicBezTo>
                  <a:cubicBezTo>
                    <a:pt x="83" y="212"/>
                    <a:pt x="83" y="211"/>
                    <a:pt x="84" y="211"/>
                  </a:cubicBezTo>
                  <a:cubicBezTo>
                    <a:pt x="84" y="209"/>
                    <a:pt x="80" y="206"/>
                    <a:pt x="78" y="204"/>
                  </a:cubicBezTo>
                  <a:cubicBezTo>
                    <a:pt x="76" y="203"/>
                    <a:pt x="75" y="201"/>
                    <a:pt x="73" y="199"/>
                  </a:cubicBezTo>
                  <a:cubicBezTo>
                    <a:pt x="73" y="199"/>
                    <a:pt x="72" y="200"/>
                    <a:pt x="72" y="199"/>
                  </a:cubicBezTo>
                  <a:cubicBezTo>
                    <a:pt x="71" y="197"/>
                    <a:pt x="69" y="197"/>
                    <a:pt x="69" y="195"/>
                  </a:cubicBezTo>
                  <a:cubicBezTo>
                    <a:pt x="69" y="195"/>
                    <a:pt x="70" y="194"/>
                    <a:pt x="70" y="194"/>
                  </a:cubicBezTo>
                  <a:cubicBezTo>
                    <a:pt x="70" y="194"/>
                    <a:pt x="69" y="193"/>
                    <a:pt x="69" y="193"/>
                  </a:cubicBezTo>
                  <a:cubicBezTo>
                    <a:pt x="69" y="193"/>
                    <a:pt x="69" y="192"/>
                    <a:pt x="69" y="192"/>
                  </a:cubicBezTo>
                  <a:cubicBezTo>
                    <a:pt x="69" y="191"/>
                    <a:pt x="68" y="193"/>
                    <a:pt x="67" y="193"/>
                  </a:cubicBezTo>
                  <a:cubicBezTo>
                    <a:pt x="66" y="193"/>
                    <a:pt x="65" y="192"/>
                    <a:pt x="65" y="191"/>
                  </a:cubicBezTo>
                  <a:cubicBezTo>
                    <a:pt x="64" y="191"/>
                    <a:pt x="64" y="190"/>
                    <a:pt x="64" y="190"/>
                  </a:cubicBezTo>
                  <a:cubicBezTo>
                    <a:pt x="63" y="189"/>
                    <a:pt x="62" y="190"/>
                    <a:pt x="61" y="189"/>
                  </a:cubicBezTo>
                  <a:cubicBezTo>
                    <a:pt x="61" y="189"/>
                    <a:pt x="60" y="189"/>
                    <a:pt x="61" y="188"/>
                  </a:cubicBezTo>
                  <a:cubicBezTo>
                    <a:pt x="61" y="187"/>
                    <a:pt x="61" y="185"/>
                    <a:pt x="60" y="184"/>
                  </a:cubicBezTo>
                  <a:cubicBezTo>
                    <a:pt x="59" y="183"/>
                    <a:pt x="60" y="183"/>
                    <a:pt x="61" y="183"/>
                  </a:cubicBezTo>
                  <a:cubicBezTo>
                    <a:pt x="60" y="182"/>
                    <a:pt x="61" y="181"/>
                    <a:pt x="61" y="180"/>
                  </a:cubicBezTo>
                  <a:cubicBezTo>
                    <a:pt x="61" y="180"/>
                    <a:pt x="61" y="180"/>
                    <a:pt x="62" y="180"/>
                  </a:cubicBezTo>
                  <a:cubicBezTo>
                    <a:pt x="60" y="179"/>
                    <a:pt x="60" y="177"/>
                    <a:pt x="60" y="176"/>
                  </a:cubicBezTo>
                  <a:cubicBezTo>
                    <a:pt x="59" y="174"/>
                    <a:pt x="58" y="173"/>
                    <a:pt x="56" y="172"/>
                  </a:cubicBezTo>
                  <a:cubicBezTo>
                    <a:pt x="57" y="171"/>
                    <a:pt x="58" y="170"/>
                    <a:pt x="59" y="170"/>
                  </a:cubicBezTo>
                  <a:cubicBezTo>
                    <a:pt x="60" y="167"/>
                    <a:pt x="62" y="166"/>
                    <a:pt x="62" y="163"/>
                  </a:cubicBezTo>
                  <a:cubicBezTo>
                    <a:pt x="62" y="163"/>
                    <a:pt x="62" y="162"/>
                    <a:pt x="62" y="162"/>
                  </a:cubicBezTo>
                  <a:cubicBezTo>
                    <a:pt x="62" y="161"/>
                    <a:pt x="62" y="161"/>
                    <a:pt x="62" y="161"/>
                  </a:cubicBezTo>
                  <a:cubicBezTo>
                    <a:pt x="62" y="160"/>
                    <a:pt x="63" y="159"/>
                    <a:pt x="63" y="158"/>
                  </a:cubicBezTo>
                  <a:cubicBezTo>
                    <a:pt x="63" y="157"/>
                    <a:pt x="64" y="155"/>
                    <a:pt x="64" y="154"/>
                  </a:cubicBezTo>
                  <a:cubicBezTo>
                    <a:pt x="64" y="154"/>
                    <a:pt x="64" y="153"/>
                    <a:pt x="65" y="153"/>
                  </a:cubicBezTo>
                  <a:cubicBezTo>
                    <a:pt x="66" y="150"/>
                    <a:pt x="65" y="147"/>
                    <a:pt x="65" y="144"/>
                  </a:cubicBezTo>
                  <a:cubicBezTo>
                    <a:pt x="64" y="142"/>
                    <a:pt x="62" y="141"/>
                    <a:pt x="63" y="139"/>
                  </a:cubicBezTo>
                  <a:cubicBezTo>
                    <a:pt x="62" y="138"/>
                    <a:pt x="62" y="138"/>
                    <a:pt x="63" y="138"/>
                  </a:cubicBezTo>
                  <a:cubicBezTo>
                    <a:pt x="65" y="135"/>
                    <a:pt x="64" y="133"/>
                    <a:pt x="62" y="130"/>
                  </a:cubicBezTo>
                  <a:cubicBezTo>
                    <a:pt x="62" y="130"/>
                    <a:pt x="59" y="127"/>
                    <a:pt x="59" y="127"/>
                  </a:cubicBezTo>
                  <a:cubicBezTo>
                    <a:pt x="58" y="127"/>
                    <a:pt x="59" y="128"/>
                    <a:pt x="58" y="129"/>
                  </a:cubicBezTo>
                  <a:cubicBezTo>
                    <a:pt x="58" y="127"/>
                    <a:pt x="58" y="126"/>
                    <a:pt x="59" y="125"/>
                  </a:cubicBezTo>
                  <a:cubicBezTo>
                    <a:pt x="58" y="123"/>
                    <a:pt x="59" y="120"/>
                    <a:pt x="60" y="119"/>
                  </a:cubicBezTo>
                  <a:cubicBezTo>
                    <a:pt x="61" y="118"/>
                    <a:pt x="62" y="118"/>
                    <a:pt x="63" y="117"/>
                  </a:cubicBezTo>
                  <a:cubicBezTo>
                    <a:pt x="63" y="116"/>
                    <a:pt x="63" y="115"/>
                    <a:pt x="63" y="115"/>
                  </a:cubicBezTo>
                  <a:cubicBezTo>
                    <a:pt x="64" y="112"/>
                    <a:pt x="66" y="108"/>
                    <a:pt x="68" y="106"/>
                  </a:cubicBezTo>
                  <a:cubicBezTo>
                    <a:pt x="69" y="104"/>
                    <a:pt x="72" y="102"/>
                    <a:pt x="73" y="100"/>
                  </a:cubicBezTo>
                  <a:cubicBezTo>
                    <a:pt x="74" y="98"/>
                    <a:pt x="74" y="95"/>
                    <a:pt x="75" y="92"/>
                  </a:cubicBezTo>
                  <a:cubicBezTo>
                    <a:pt x="76" y="89"/>
                    <a:pt x="76" y="89"/>
                    <a:pt x="78" y="87"/>
                  </a:cubicBezTo>
                  <a:cubicBezTo>
                    <a:pt x="81" y="86"/>
                    <a:pt x="82" y="85"/>
                    <a:pt x="83" y="82"/>
                  </a:cubicBezTo>
                  <a:cubicBezTo>
                    <a:pt x="83" y="82"/>
                    <a:pt x="84" y="77"/>
                    <a:pt x="84" y="77"/>
                  </a:cubicBezTo>
                  <a:cubicBezTo>
                    <a:pt x="86" y="75"/>
                    <a:pt x="88" y="75"/>
                    <a:pt x="89" y="75"/>
                  </a:cubicBezTo>
                  <a:cubicBezTo>
                    <a:pt x="92" y="74"/>
                    <a:pt x="94" y="73"/>
                    <a:pt x="97" y="72"/>
                  </a:cubicBezTo>
                  <a:cubicBezTo>
                    <a:pt x="98" y="70"/>
                    <a:pt x="101" y="69"/>
                    <a:pt x="103" y="67"/>
                  </a:cubicBezTo>
                  <a:cubicBezTo>
                    <a:pt x="105" y="65"/>
                    <a:pt x="107" y="61"/>
                    <a:pt x="109" y="59"/>
                  </a:cubicBezTo>
                  <a:cubicBezTo>
                    <a:pt x="109" y="56"/>
                    <a:pt x="107" y="53"/>
                    <a:pt x="108" y="50"/>
                  </a:cubicBezTo>
                  <a:cubicBezTo>
                    <a:pt x="108" y="49"/>
                    <a:pt x="108" y="48"/>
                    <a:pt x="109" y="46"/>
                  </a:cubicBezTo>
                  <a:cubicBezTo>
                    <a:pt x="109" y="45"/>
                    <a:pt x="110" y="44"/>
                    <a:pt x="111" y="43"/>
                  </a:cubicBezTo>
                  <a:cubicBezTo>
                    <a:pt x="112" y="41"/>
                    <a:pt x="111" y="40"/>
                    <a:pt x="113" y="38"/>
                  </a:cubicBezTo>
                  <a:cubicBezTo>
                    <a:pt x="115" y="36"/>
                    <a:pt x="116" y="34"/>
                    <a:pt x="118" y="33"/>
                  </a:cubicBezTo>
                  <a:cubicBezTo>
                    <a:pt x="120" y="30"/>
                    <a:pt x="125" y="30"/>
                    <a:pt x="128" y="28"/>
                  </a:cubicBezTo>
                  <a:cubicBezTo>
                    <a:pt x="130" y="25"/>
                    <a:pt x="132" y="20"/>
                    <a:pt x="133" y="17"/>
                  </a:cubicBezTo>
                  <a:cubicBezTo>
                    <a:pt x="133" y="15"/>
                    <a:pt x="135" y="11"/>
                    <a:pt x="138" y="12"/>
                  </a:cubicBezTo>
                  <a:cubicBezTo>
                    <a:pt x="138" y="12"/>
                    <a:pt x="138" y="14"/>
                    <a:pt x="139" y="15"/>
                  </a:cubicBezTo>
                  <a:cubicBezTo>
                    <a:pt x="140" y="16"/>
                    <a:pt x="141" y="16"/>
                    <a:pt x="142" y="18"/>
                  </a:cubicBezTo>
                  <a:cubicBezTo>
                    <a:pt x="143" y="18"/>
                    <a:pt x="144" y="18"/>
                    <a:pt x="146" y="18"/>
                  </a:cubicBezTo>
                  <a:cubicBezTo>
                    <a:pt x="148" y="18"/>
                    <a:pt x="149" y="18"/>
                    <a:pt x="151" y="18"/>
                  </a:cubicBezTo>
                  <a:cubicBezTo>
                    <a:pt x="151" y="18"/>
                    <a:pt x="152" y="18"/>
                    <a:pt x="152" y="18"/>
                  </a:cubicBezTo>
                  <a:cubicBezTo>
                    <a:pt x="153" y="18"/>
                    <a:pt x="153" y="17"/>
                    <a:pt x="154" y="16"/>
                  </a:cubicBezTo>
                  <a:cubicBezTo>
                    <a:pt x="154" y="17"/>
                    <a:pt x="154" y="18"/>
                    <a:pt x="155" y="19"/>
                  </a:cubicBezTo>
                  <a:cubicBezTo>
                    <a:pt x="156" y="19"/>
                    <a:pt x="158" y="18"/>
                    <a:pt x="159" y="19"/>
                  </a:cubicBezTo>
                  <a:cubicBezTo>
                    <a:pt x="159" y="19"/>
                    <a:pt x="159" y="19"/>
                    <a:pt x="160" y="19"/>
                  </a:cubicBezTo>
                  <a:cubicBezTo>
                    <a:pt x="164" y="19"/>
                    <a:pt x="165" y="15"/>
                    <a:pt x="168" y="14"/>
                  </a:cubicBezTo>
                  <a:cubicBezTo>
                    <a:pt x="168" y="13"/>
                    <a:pt x="169" y="14"/>
                    <a:pt x="170" y="13"/>
                  </a:cubicBezTo>
                  <a:cubicBezTo>
                    <a:pt x="170" y="13"/>
                    <a:pt x="171" y="13"/>
                    <a:pt x="171" y="12"/>
                  </a:cubicBezTo>
                  <a:cubicBezTo>
                    <a:pt x="171" y="12"/>
                    <a:pt x="171" y="12"/>
                    <a:pt x="172" y="12"/>
                  </a:cubicBezTo>
                  <a:cubicBezTo>
                    <a:pt x="173" y="12"/>
                    <a:pt x="173" y="13"/>
                    <a:pt x="174" y="13"/>
                  </a:cubicBezTo>
                  <a:cubicBezTo>
                    <a:pt x="175" y="13"/>
                    <a:pt x="176" y="10"/>
                    <a:pt x="177" y="10"/>
                  </a:cubicBezTo>
                  <a:cubicBezTo>
                    <a:pt x="178" y="9"/>
                    <a:pt x="179" y="8"/>
                    <a:pt x="181" y="7"/>
                  </a:cubicBezTo>
                  <a:cubicBezTo>
                    <a:pt x="184" y="6"/>
                    <a:pt x="189" y="6"/>
                    <a:pt x="193" y="6"/>
                  </a:cubicBezTo>
                  <a:cubicBezTo>
                    <a:pt x="194" y="4"/>
                    <a:pt x="197" y="4"/>
                    <a:pt x="199" y="4"/>
                  </a:cubicBezTo>
                  <a:cubicBezTo>
                    <a:pt x="201" y="4"/>
                    <a:pt x="204" y="3"/>
                    <a:pt x="206" y="4"/>
                  </a:cubicBezTo>
                  <a:cubicBezTo>
                    <a:pt x="207" y="4"/>
                    <a:pt x="208" y="5"/>
                    <a:pt x="209" y="6"/>
                  </a:cubicBezTo>
                  <a:cubicBezTo>
                    <a:pt x="211" y="6"/>
                    <a:pt x="213" y="4"/>
                    <a:pt x="215" y="4"/>
                  </a:cubicBezTo>
                  <a:cubicBezTo>
                    <a:pt x="215" y="4"/>
                    <a:pt x="217" y="2"/>
                    <a:pt x="217" y="2"/>
                  </a:cubicBezTo>
                  <a:cubicBezTo>
                    <a:pt x="218" y="2"/>
                    <a:pt x="219" y="3"/>
                    <a:pt x="220" y="3"/>
                  </a:cubicBezTo>
                  <a:cubicBezTo>
                    <a:pt x="220" y="3"/>
                    <a:pt x="220" y="3"/>
                    <a:pt x="221" y="4"/>
                  </a:cubicBezTo>
                  <a:cubicBezTo>
                    <a:pt x="223" y="3"/>
                    <a:pt x="224" y="2"/>
                    <a:pt x="226" y="3"/>
                  </a:cubicBezTo>
                  <a:cubicBezTo>
                    <a:pt x="228" y="4"/>
                    <a:pt x="230" y="4"/>
                    <a:pt x="232" y="4"/>
                  </a:cubicBezTo>
                  <a:cubicBezTo>
                    <a:pt x="232" y="3"/>
                    <a:pt x="232" y="3"/>
                    <a:pt x="232" y="3"/>
                  </a:cubicBezTo>
                  <a:cubicBezTo>
                    <a:pt x="233" y="3"/>
                    <a:pt x="233" y="3"/>
                    <a:pt x="233" y="3"/>
                  </a:cubicBezTo>
                  <a:cubicBezTo>
                    <a:pt x="235" y="2"/>
                    <a:pt x="237" y="0"/>
                    <a:pt x="240" y="0"/>
                  </a:cubicBezTo>
                  <a:cubicBezTo>
                    <a:pt x="240" y="0"/>
                    <a:pt x="242" y="0"/>
                    <a:pt x="243" y="1"/>
                  </a:cubicBezTo>
                  <a:cubicBezTo>
                    <a:pt x="243" y="1"/>
                    <a:pt x="243" y="2"/>
                    <a:pt x="243" y="2"/>
                  </a:cubicBezTo>
                  <a:cubicBezTo>
                    <a:pt x="244" y="3"/>
                    <a:pt x="244" y="4"/>
                    <a:pt x="244" y="5"/>
                  </a:cubicBezTo>
                  <a:cubicBezTo>
                    <a:pt x="245" y="5"/>
                    <a:pt x="248" y="2"/>
                    <a:pt x="248" y="2"/>
                  </a:cubicBezTo>
                  <a:cubicBezTo>
                    <a:pt x="251" y="2"/>
                    <a:pt x="249" y="5"/>
                    <a:pt x="248" y="6"/>
                  </a:cubicBezTo>
                  <a:cubicBezTo>
                    <a:pt x="247" y="7"/>
                    <a:pt x="245" y="8"/>
                    <a:pt x="245" y="10"/>
                  </a:cubicBezTo>
                  <a:cubicBezTo>
                    <a:pt x="245" y="12"/>
                    <a:pt x="247" y="13"/>
                    <a:pt x="249" y="15"/>
                  </a:cubicBezTo>
                  <a:cubicBezTo>
                    <a:pt x="248" y="17"/>
                    <a:pt x="249" y="18"/>
                    <a:pt x="248" y="21"/>
                  </a:cubicBezTo>
                  <a:cubicBezTo>
                    <a:pt x="247" y="22"/>
                    <a:pt x="246" y="23"/>
                    <a:pt x="245" y="24"/>
                  </a:cubicBezTo>
                  <a:cubicBezTo>
                    <a:pt x="243" y="26"/>
                    <a:pt x="241" y="27"/>
                    <a:pt x="243" y="29"/>
                  </a:cubicBezTo>
                  <a:cubicBezTo>
                    <a:pt x="244" y="30"/>
                    <a:pt x="246" y="30"/>
                    <a:pt x="247" y="30"/>
                  </a:cubicBezTo>
                  <a:cubicBezTo>
                    <a:pt x="247" y="30"/>
                    <a:pt x="249" y="27"/>
                    <a:pt x="249" y="30"/>
                  </a:cubicBezTo>
                  <a:cubicBezTo>
                    <a:pt x="248" y="30"/>
                    <a:pt x="245" y="31"/>
                    <a:pt x="248" y="32"/>
                  </a:cubicBezTo>
                  <a:cubicBezTo>
                    <a:pt x="248" y="32"/>
                    <a:pt x="249" y="31"/>
                    <a:pt x="249" y="31"/>
                  </a:cubicBezTo>
                  <a:cubicBezTo>
                    <a:pt x="250" y="31"/>
                    <a:pt x="249" y="32"/>
                    <a:pt x="250" y="33"/>
                  </a:cubicBezTo>
                  <a:cubicBezTo>
                    <a:pt x="251" y="34"/>
                    <a:pt x="250" y="34"/>
                    <a:pt x="252" y="34"/>
                  </a:cubicBezTo>
                  <a:cubicBezTo>
                    <a:pt x="254" y="35"/>
                    <a:pt x="256" y="36"/>
                    <a:pt x="257" y="37"/>
                  </a:cubicBezTo>
                  <a:cubicBezTo>
                    <a:pt x="259" y="38"/>
                    <a:pt x="261" y="37"/>
                    <a:pt x="262" y="37"/>
                  </a:cubicBezTo>
                  <a:cubicBezTo>
                    <a:pt x="264" y="37"/>
                    <a:pt x="267" y="37"/>
                    <a:pt x="268" y="37"/>
                  </a:cubicBezTo>
                  <a:cubicBezTo>
                    <a:pt x="270" y="38"/>
                    <a:pt x="272" y="39"/>
                    <a:pt x="273" y="40"/>
                  </a:cubicBezTo>
                  <a:cubicBezTo>
                    <a:pt x="275" y="41"/>
                    <a:pt x="277" y="40"/>
                    <a:pt x="278" y="41"/>
                  </a:cubicBezTo>
                  <a:cubicBezTo>
                    <a:pt x="279" y="43"/>
                    <a:pt x="278" y="45"/>
                    <a:pt x="279" y="46"/>
                  </a:cubicBezTo>
                  <a:cubicBezTo>
                    <a:pt x="281" y="51"/>
                    <a:pt x="285" y="50"/>
                    <a:pt x="289" y="50"/>
                  </a:cubicBezTo>
                  <a:cubicBezTo>
                    <a:pt x="293" y="51"/>
                    <a:pt x="296" y="53"/>
                    <a:pt x="300" y="56"/>
                  </a:cubicBezTo>
                  <a:cubicBezTo>
                    <a:pt x="303" y="58"/>
                    <a:pt x="306" y="58"/>
                    <a:pt x="309" y="55"/>
                  </a:cubicBezTo>
                  <a:cubicBezTo>
                    <a:pt x="310" y="54"/>
                    <a:pt x="311" y="52"/>
                    <a:pt x="311" y="51"/>
                  </a:cubicBezTo>
                  <a:cubicBezTo>
                    <a:pt x="311" y="49"/>
                    <a:pt x="309" y="47"/>
                    <a:pt x="309" y="46"/>
                  </a:cubicBezTo>
                  <a:cubicBezTo>
                    <a:pt x="309" y="43"/>
                    <a:pt x="312" y="42"/>
                    <a:pt x="313" y="40"/>
                  </a:cubicBezTo>
                  <a:cubicBezTo>
                    <a:pt x="315" y="39"/>
                    <a:pt x="317" y="38"/>
                    <a:pt x="320" y="37"/>
                  </a:cubicBezTo>
                  <a:cubicBezTo>
                    <a:pt x="323" y="37"/>
                    <a:pt x="323" y="37"/>
                    <a:pt x="326" y="37"/>
                  </a:cubicBezTo>
                  <a:cubicBezTo>
                    <a:pt x="327" y="37"/>
                    <a:pt x="327" y="37"/>
                    <a:pt x="328" y="38"/>
                  </a:cubicBezTo>
                  <a:cubicBezTo>
                    <a:pt x="329" y="38"/>
                    <a:pt x="330" y="38"/>
                    <a:pt x="331" y="40"/>
                  </a:cubicBezTo>
                  <a:cubicBezTo>
                    <a:pt x="331" y="41"/>
                    <a:pt x="331" y="41"/>
                    <a:pt x="331" y="42"/>
                  </a:cubicBezTo>
                  <a:cubicBezTo>
                    <a:pt x="332" y="43"/>
                    <a:pt x="333" y="42"/>
                    <a:pt x="334" y="42"/>
                  </a:cubicBezTo>
                  <a:cubicBezTo>
                    <a:pt x="337" y="43"/>
                    <a:pt x="338" y="44"/>
                    <a:pt x="341" y="44"/>
                  </a:cubicBezTo>
                  <a:cubicBezTo>
                    <a:pt x="343" y="44"/>
                    <a:pt x="344" y="44"/>
                    <a:pt x="344" y="46"/>
                  </a:cubicBezTo>
                  <a:cubicBezTo>
                    <a:pt x="344" y="46"/>
                    <a:pt x="345" y="46"/>
                    <a:pt x="345" y="46"/>
                  </a:cubicBezTo>
                  <a:cubicBezTo>
                    <a:pt x="346" y="48"/>
                    <a:pt x="346" y="48"/>
                    <a:pt x="347" y="48"/>
                  </a:cubicBezTo>
                  <a:cubicBezTo>
                    <a:pt x="349" y="47"/>
                    <a:pt x="350" y="47"/>
                    <a:pt x="352" y="47"/>
                  </a:cubicBezTo>
                  <a:cubicBezTo>
                    <a:pt x="355" y="48"/>
                    <a:pt x="358" y="48"/>
                    <a:pt x="360" y="49"/>
                  </a:cubicBezTo>
                  <a:cubicBezTo>
                    <a:pt x="362" y="50"/>
                    <a:pt x="365" y="51"/>
                    <a:pt x="367" y="51"/>
                  </a:cubicBezTo>
                  <a:cubicBezTo>
                    <a:pt x="368" y="52"/>
                    <a:pt x="370" y="53"/>
                    <a:pt x="371" y="53"/>
                  </a:cubicBezTo>
                  <a:cubicBezTo>
                    <a:pt x="372" y="53"/>
                    <a:pt x="374" y="52"/>
                    <a:pt x="375" y="51"/>
                  </a:cubicBezTo>
                  <a:cubicBezTo>
                    <a:pt x="376" y="51"/>
                    <a:pt x="376" y="50"/>
                    <a:pt x="377" y="50"/>
                  </a:cubicBezTo>
                  <a:cubicBezTo>
                    <a:pt x="379" y="49"/>
                    <a:pt x="380" y="49"/>
                    <a:pt x="382" y="49"/>
                  </a:cubicBezTo>
                  <a:cubicBezTo>
                    <a:pt x="384" y="48"/>
                    <a:pt x="384" y="47"/>
                    <a:pt x="385" y="47"/>
                  </a:cubicBezTo>
                  <a:cubicBezTo>
                    <a:pt x="386" y="47"/>
                    <a:pt x="386" y="48"/>
                    <a:pt x="387" y="48"/>
                  </a:cubicBezTo>
                  <a:cubicBezTo>
                    <a:pt x="388" y="48"/>
                    <a:pt x="388" y="48"/>
                    <a:pt x="389" y="48"/>
                  </a:cubicBezTo>
                  <a:cubicBezTo>
                    <a:pt x="391" y="48"/>
                    <a:pt x="391" y="48"/>
                    <a:pt x="393" y="50"/>
                  </a:cubicBezTo>
                  <a:cubicBezTo>
                    <a:pt x="394" y="50"/>
                    <a:pt x="394" y="50"/>
                    <a:pt x="395" y="51"/>
                  </a:cubicBezTo>
                  <a:cubicBezTo>
                    <a:pt x="397" y="53"/>
                    <a:pt x="399" y="51"/>
                    <a:pt x="401" y="50"/>
                  </a:cubicBezTo>
                  <a:cubicBezTo>
                    <a:pt x="402" y="50"/>
                    <a:pt x="402" y="51"/>
                    <a:pt x="403" y="50"/>
                  </a:cubicBezTo>
                  <a:cubicBezTo>
                    <a:pt x="404" y="50"/>
                    <a:pt x="405" y="49"/>
                    <a:pt x="406" y="49"/>
                  </a:cubicBezTo>
                  <a:cubicBezTo>
                    <a:pt x="407" y="52"/>
                    <a:pt x="410" y="61"/>
                    <a:pt x="411" y="64"/>
                  </a:cubicBezTo>
                  <a:cubicBezTo>
                    <a:pt x="411" y="64"/>
                    <a:pt x="411" y="64"/>
                    <a:pt x="411" y="64"/>
                  </a:cubicBezTo>
                  <a:cubicBezTo>
                    <a:pt x="410" y="65"/>
                    <a:pt x="409" y="67"/>
                    <a:pt x="409" y="69"/>
                  </a:cubicBezTo>
                  <a:cubicBezTo>
                    <a:pt x="408" y="71"/>
                    <a:pt x="408" y="73"/>
                    <a:pt x="408" y="75"/>
                  </a:cubicBezTo>
                  <a:cubicBezTo>
                    <a:pt x="408" y="75"/>
                    <a:pt x="408" y="76"/>
                    <a:pt x="407" y="76"/>
                  </a:cubicBezTo>
                  <a:cubicBezTo>
                    <a:pt x="405" y="78"/>
                    <a:pt x="402" y="74"/>
                    <a:pt x="401" y="72"/>
                  </a:cubicBezTo>
                  <a:cubicBezTo>
                    <a:pt x="399" y="70"/>
                    <a:pt x="400" y="70"/>
                    <a:pt x="399" y="68"/>
                  </a:cubicBezTo>
                  <a:cubicBezTo>
                    <a:pt x="399" y="67"/>
                    <a:pt x="397" y="66"/>
                    <a:pt x="397" y="65"/>
                  </a:cubicBezTo>
                  <a:cubicBezTo>
                    <a:pt x="396" y="64"/>
                    <a:pt x="396" y="59"/>
                    <a:pt x="394" y="61"/>
                  </a:cubicBezTo>
                  <a:cubicBezTo>
                    <a:pt x="393" y="62"/>
                    <a:pt x="395" y="64"/>
                    <a:pt x="395" y="65"/>
                  </a:cubicBezTo>
                  <a:cubicBezTo>
                    <a:pt x="396" y="67"/>
                    <a:pt x="396" y="68"/>
                    <a:pt x="397" y="70"/>
                  </a:cubicBezTo>
                  <a:cubicBezTo>
                    <a:pt x="398" y="73"/>
                    <a:pt x="401" y="75"/>
                    <a:pt x="402" y="78"/>
                  </a:cubicBezTo>
                  <a:cubicBezTo>
                    <a:pt x="403" y="81"/>
                    <a:pt x="404" y="84"/>
                    <a:pt x="406" y="87"/>
                  </a:cubicBezTo>
                  <a:cubicBezTo>
                    <a:pt x="407" y="91"/>
                    <a:pt x="409" y="94"/>
                    <a:pt x="411" y="97"/>
                  </a:cubicBezTo>
                  <a:cubicBezTo>
                    <a:pt x="412" y="100"/>
                    <a:pt x="413" y="104"/>
                    <a:pt x="417" y="106"/>
                  </a:cubicBezTo>
                  <a:cubicBezTo>
                    <a:pt x="414" y="107"/>
                    <a:pt x="415" y="109"/>
                    <a:pt x="416" y="111"/>
                  </a:cubicBezTo>
                  <a:cubicBezTo>
                    <a:pt x="416" y="112"/>
                    <a:pt x="416" y="113"/>
                    <a:pt x="417" y="114"/>
                  </a:cubicBezTo>
                  <a:cubicBezTo>
                    <a:pt x="417" y="115"/>
                    <a:pt x="418" y="114"/>
                    <a:pt x="419" y="115"/>
                  </a:cubicBezTo>
                  <a:cubicBezTo>
                    <a:pt x="420" y="115"/>
                    <a:pt x="420" y="116"/>
                    <a:pt x="421" y="117"/>
                  </a:cubicBezTo>
                  <a:cubicBezTo>
                    <a:pt x="422" y="118"/>
                    <a:pt x="423" y="118"/>
                    <a:pt x="424" y="119"/>
                  </a:cubicBezTo>
                  <a:cubicBezTo>
                    <a:pt x="425" y="120"/>
                    <a:pt x="424" y="122"/>
                    <a:pt x="425" y="124"/>
                  </a:cubicBezTo>
                  <a:cubicBezTo>
                    <a:pt x="426" y="125"/>
                    <a:pt x="426" y="125"/>
                    <a:pt x="426" y="126"/>
                  </a:cubicBezTo>
                  <a:cubicBezTo>
                    <a:pt x="427" y="127"/>
                    <a:pt x="426" y="129"/>
                    <a:pt x="427" y="130"/>
                  </a:cubicBezTo>
                  <a:cubicBezTo>
                    <a:pt x="427" y="133"/>
                    <a:pt x="427" y="136"/>
                    <a:pt x="427" y="139"/>
                  </a:cubicBezTo>
                  <a:cubicBezTo>
                    <a:pt x="428" y="141"/>
                    <a:pt x="428" y="143"/>
                    <a:pt x="430" y="144"/>
                  </a:cubicBezTo>
                  <a:cubicBezTo>
                    <a:pt x="431" y="145"/>
                    <a:pt x="431" y="145"/>
                    <a:pt x="432" y="146"/>
                  </a:cubicBezTo>
                  <a:cubicBezTo>
                    <a:pt x="433" y="147"/>
                    <a:pt x="434" y="148"/>
                    <a:pt x="435" y="149"/>
                  </a:cubicBezTo>
                  <a:cubicBezTo>
                    <a:pt x="437" y="151"/>
                    <a:pt x="438" y="153"/>
                    <a:pt x="439" y="156"/>
                  </a:cubicBezTo>
                  <a:cubicBezTo>
                    <a:pt x="440" y="159"/>
                    <a:pt x="440" y="163"/>
                    <a:pt x="441" y="165"/>
                  </a:cubicBezTo>
                  <a:cubicBezTo>
                    <a:pt x="441" y="166"/>
                    <a:pt x="443" y="167"/>
                    <a:pt x="443" y="168"/>
                  </a:cubicBezTo>
                  <a:cubicBezTo>
                    <a:pt x="445" y="169"/>
                    <a:pt x="444" y="169"/>
                    <a:pt x="445" y="169"/>
                  </a:cubicBezTo>
                  <a:cubicBezTo>
                    <a:pt x="445" y="168"/>
                    <a:pt x="444" y="167"/>
                    <a:pt x="446" y="168"/>
                  </a:cubicBezTo>
                  <a:cubicBezTo>
                    <a:pt x="446" y="168"/>
                    <a:pt x="447" y="170"/>
                    <a:pt x="447" y="171"/>
                  </a:cubicBezTo>
                  <a:cubicBezTo>
                    <a:pt x="449" y="170"/>
                    <a:pt x="451" y="172"/>
                    <a:pt x="453" y="173"/>
                  </a:cubicBezTo>
                  <a:cubicBezTo>
                    <a:pt x="455" y="174"/>
                    <a:pt x="455" y="175"/>
                    <a:pt x="457" y="177"/>
                  </a:cubicBezTo>
                  <a:cubicBezTo>
                    <a:pt x="458" y="178"/>
                    <a:pt x="459" y="178"/>
                    <a:pt x="460" y="179"/>
                  </a:cubicBezTo>
                  <a:cubicBezTo>
                    <a:pt x="460" y="180"/>
                    <a:pt x="461" y="181"/>
                    <a:pt x="461" y="181"/>
                  </a:cubicBezTo>
                  <a:cubicBezTo>
                    <a:pt x="463" y="183"/>
                    <a:pt x="465" y="185"/>
                    <a:pt x="466" y="186"/>
                  </a:cubicBezTo>
                  <a:cubicBezTo>
                    <a:pt x="468" y="187"/>
                    <a:pt x="469" y="189"/>
                    <a:pt x="468" y="191"/>
                  </a:cubicBezTo>
                  <a:cubicBezTo>
                    <a:pt x="467" y="192"/>
                    <a:pt x="464" y="193"/>
                    <a:pt x="464" y="194"/>
                  </a:cubicBezTo>
                  <a:cubicBezTo>
                    <a:pt x="465" y="195"/>
                    <a:pt x="467" y="194"/>
                    <a:pt x="467" y="195"/>
                  </a:cubicBezTo>
                  <a:cubicBezTo>
                    <a:pt x="470" y="196"/>
                    <a:pt x="471" y="199"/>
                    <a:pt x="472" y="201"/>
                  </a:cubicBezTo>
                  <a:cubicBezTo>
                    <a:pt x="475" y="203"/>
                    <a:pt x="477" y="203"/>
                    <a:pt x="480" y="202"/>
                  </a:cubicBezTo>
                  <a:cubicBezTo>
                    <a:pt x="482" y="202"/>
                    <a:pt x="483" y="200"/>
                    <a:pt x="484" y="200"/>
                  </a:cubicBezTo>
                  <a:cubicBezTo>
                    <a:pt x="485" y="199"/>
                    <a:pt x="486" y="200"/>
                    <a:pt x="488" y="200"/>
                  </a:cubicBezTo>
                  <a:cubicBezTo>
                    <a:pt x="491" y="201"/>
                    <a:pt x="493" y="198"/>
                    <a:pt x="496" y="197"/>
                  </a:cubicBezTo>
                  <a:cubicBezTo>
                    <a:pt x="497" y="197"/>
                    <a:pt x="499" y="197"/>
                    <a:pt x="501" y="197"/>
                  </a:cubicBezTo>
                  <a:cubicBezTo>
                    <a:pt x="502" y="197"/>
                    <a:pt x="503" y="196"/>
                    <a:pt x="504" y="196"/>
                  </a:cubicBezTo>
                  <a:cubicBezTo>
                    <a:pt x="506" y="196"/>
                    <a:pt x="507" y="197"/>
                    <a:pt x="508" y="196"/>
                  </a:cubicBezTo>
                  <a:cubicBezTo>
                    <a:pt x="510" y="196"/>
                    <a:pt x="511" y="195"/>
                    <a:pt x="512" y="195"/>
                  </a:cubicBezTo>
                  <a:cubicBezTo>
                    <a:pt x="513" y="195"/>
                    <a:pt x="515" y="195"/>
                    <a:pt x="516" y="194"/>
                  </a:cubicBezTo>
                  <a:cubicBezTo>
                    <a:pt x="517" y="193"/>
                    <a:pt x="517" y="192"/>
                    <a:pt x="518" y="191"/>
                  </a:cubicBezTo>
                  <a:cubicBezTo>
                    <a:pt x="521" y="191"/>
                    <a:pt x="522" y="193"/>
                    <a:pt x="521" y="195"/>
                  </a:cubicBezTo>
                  <a:cubicBezTo>
                    <a:pt x="520" y="197"/>
                    <a:pt x="522" y="193"/>
                    <a:pt x="521" y="195"/>
                  </a:cubicBezTo>
                  <a:close/>
                  <a:moveTo>
                    <a:pt x="87" y="222"/>
                  </a:moveTo>
                  <a:cubicBezTo>
                    <a:pt x="88" y="223"/>
                    <a:pt x="88" y="223"/>
                    <a:pt x="88" y="221"/>
                  </a:cubicBezTo>
                  <a:cubicBezTo>
                    <a:pt x="88" y="222"/>
                    <a:pt x="87" y="221"/>
                    <a:pt x="87" y="222"/>
                  </a:cubicBezTo>
                  <a:close/>
                  <a:moveTo>
                    <a:pt x="219" y="271"/>
                  </a:moveTo>
                  <a:cubicBezTo>
                    <a:pt x="217" y="271"/>
                    <a:pt x="218" y="274"/>
                    <a:pt x="220" y="271"/>
                  </a:cubicBezTo>
                  <a:cubicBezTo>
                    <a:pt x="220" y="271"/>
                    <a:pt x="220" y="271"/>
                    <a:pt x="219" y="271"/>
                  </a:cubicBezTo>
                  <a:close/>
                  <a:moveTo>
                    <a:pt x="565" y="412"/>
                  </a:moveTo>
                  <a:cubicBezTo>
                    <a:pt x="564" y="412"/>
                    <a:pt x="563" y="415"/>
                    <a:pt x="564" y="416"/>
                  </a:cubicBezTo>
                  <a:cubicBezTo>
                    <a:pt x="565" y="416"/>
                    <a:pt x="567" y="413"/>
                    <a:pt x="565" y="412"/>
                  </a:cubicBezTo>
                  <a:close/>
                  <a:moveTo>
                    <a:pt x="515" y="372"/>
                  </a:moveTo>
                  <a:cubicBezTo>
                    <a:pt x="515" y="369"/>
                    <a:pt x="514" y="366"/>
                    <a:pt x="513" y="363"/>
                  </a:cubicBezTo>
                  <a:cubicBezTo>
                    <a:pt x="513" y="362"/>
                    <a:pt x="512" y="362"/>
                    <a:pt x="512" y="361"/>
                  </a:cubicBezTo>
                  <a:cubicBezTo>
                    <a:pt x="510" y="362"/>
                    <a:pt x="510" y="355"/>
                    <a:pt x="508" y="356"/>
                  </a:cubicBezTo>
                  <a:cubicBezTo>
                    <a:pt x="508" y="355"/>
                    <a:pt x="506" y="359"/>
                    <a:pt x="506" y="358"/>
                  </a:cubicBezTo>
                  <a:cubicBezTo>
                    <a:pt x="505" y="359"/>
                    <a:pt x="506" y="363"/>
                    <a:pt x="506" y="365"/>
                  </a:cubicBezTo>
                  <a:cubicBezTo>
                    <a:pt x="504" y="365"/>
                    <a:pt x="503" y="365"/>
                    <a:pt x="502" y="366"/>
                  </a:cubicBezTo>
                  <a:cubicBezTo>
                    <a:pt x="502" y="366"/>
                    <a:pt x="502" y="367"/>
                    <a:pt x="502" y="367"/>
                  </a:cubicBezTo>
                  <a:cubicBezTo>
                    <a:pt x="501" y="368"/>
                    <a:pt x="501" y="367"/>
                    <a:pt x="501" y="367"/>
                  </a:cubicBezTo>
                  <a:cubicBezTo>
                    <a:pt x="500" y="367"/>
                    <a:pt x="500" y="365"/>
                    <a:pt x="499" y="367"/>
                  </a:cubicBezTo>
                  <a:cubicBezTo>
                    <a:pt x="498" y="368"/>
                    <a:pt x="500" y="370"/>
                    <a:pt x="500" y="371"/>
                  </a:cubicBezTo>
                  <a:cubicBezTo>
                    <a:pt x="497" y="371"/>
                    <a:pt x="499" y="375"/>
                    <a:pt x="496" y="377"/>
                  </a:cubicBezTo>
                  <a:cubicBezTo>
                    <a:pt x="496" y="376"/>
                    <a:pt x="497" y="375"/>
                    <a:pt x="496" y="374"/>
                  </a:cubicBezTo>
                  <a:cubicBezTo>
                    <a:pt x="496" y="376"/>
                    <a:pt x="494" y="376"/>
                    <a:pt x="494" y="378"/>
                  </a:cubicBezTo>
                  <a:cubicBezTo>
                    <a:pt x="492" y="378"/>
                    <a:pt x="491" y="379"/>
                    <a:pt x="489" y="380"/>
                  </a:cubicBezTo>
                  <a:cubicBezTo>
                    <a:pt x="488" y="381"/>
                    <a:pt x="489" y="382"/>
                    <a:pt x="488" y="382"/>
                  </a:cubicBezTo>
                  <a:cubicBezTo>
                    <a:pt x="488" y="381"/>
                    <a:pt x="485" y="382"/>
                    <a:pt x="484" y="383"/>
                  </a:cubicBezTo>
                  <a:cubicBezTo>
                    <a:pt x="484" y="383"/>
                    <a:pt x="483" y="384"/>
                    <a:pt x="482" y="384"/>
                  </a:cubicBezTo>
                  <a:cubicBezTo>
                    <a:pt x="482" y="384"/>
                    <a:pt x="481" y="383"/>
                    <a:pt x="481" y="383"/>
                  </a:cubicBezTo>
                  <a:cubicBezTo>
                    <a:pt x="480" y="383"/>
                    <a:pt x="480" y="385"/>
                    <a:pt x="479" y="385"/>
                  </a:cubicBezTo>
                  <a:cubicBezTo>
                    <a:pt x="478" y="386"/>
                    <a:pt x="476" y="384"/>
                    <a:pt x="476" y="385"/>
                  </a:cubicBezTo>
                  <a:cubicBezTo>
                    <a:pt x="475" y="386"/>
                    <a:pt x="475" y="389"/>
                    <a:pt x="475" y="390"/>
                  </a:cubicBezTo>
                  <a:cubicBezTo>
                    <a:pt x="474" y="392"/>
                    <a:pt x="472" y="393"/>
                    <a:pt x="473" y="395"/>
                  </a:cubicBezTo>
                  <a:cubicBezTo>
                    <a:pt x="473" y="397"/>
                    <a:pt x="473" y="400"/>
                    <a:pt x="474" y="402"/>
                  </a:cubicBezTo>
                  <a:cubicBezTo>
                    <a:pt x="474" y="403"/>
                    <a:pt x="474" y="406"/>
                    <a:pt x="476" y="407"/>
                  </a:cubicBezTo>
                  <a:cubicBezTo>
                    <a:pt x="475" y="408"/>
                    <a:pt x="476" y="409"/>
                    <a:pt x="476" y="410"/>
                  </a:cubicBezTo>
                  <a:cubicBezTo>
                    <a:pt x="476" y="412"/>
                    <a:pt x="475" y="413"/>
                    <a:pt x="475" y="414"/>
                  </a:cubicBezTo>
                  <a:cubicBezTo>
                    <a:pt x="474" y="416"/>
                    <a:pt x="472" y="418"/>
                    <a:pt x="472" y="420"/>
                  </a:cubicBezTo>
                  <a:cubicBezTo>
                    <a:pt x="469" y="421"/>
                    <a:pt x="469" y="423"/>
                    <a:pt x="468" y="425"/>
                  </a:cubicBezTo>
                  <a:cubicBezTo>
                    <a:pt x="468" y="425"/>
                    <a:pt x="468" y="426"/>
                    <a:pt x="468" y="427"/>
                  </a:cubicBezTo>
                  <a:cubicBezTo>
                    <a:pt x="468" y="429"/>
                    <a:pt x="468" y="431"/>
                    <a:pt x="469" y="433"/>
                  </a:cubicBezTo>
                  <a:cubicBezTo>
                    <a:pt x="470" y="435"/>
                    <a:pt x="472" y="437"/>
                    <a:pt x="471" y="438"/>
                  </a:cubicBezTo>
                  <a:cubicBezTo>
                    <a:pt x="470" y="443"/>
                    <a:pt x="471" y="446"/>
                    <a:pt x="474" y="449"/>
                  </a:cubicBezTo>
                  <a:cubicBezTo>
                    <a:pt x="475" y="451"/>
                    <a:pt x="476" y="450"/>
                    <a:pt x="478" y="451"/>
                  </a:cubicBezTo>
                  <a:cubicBezTo>
                    <a:pt x="480" y="452"/>
                    <a:pt x="480" y="454"/>
                    <a:pt x="483" y="453"/>
                  </a:cubicBezTo>
                  <a:cubicBezTo>
                    <a:pt x="484" y="453"/>
                    <a:pt x="486" y="451"/>
                    <a:pt x="487" y="450"/>
                  </a:cubicBezTo>
                  <a:cubicBezTo>
                    <a:pt x="489" y="450"/>
                    <a:pt x="491" y="450"/>
                    <a:pt x="493" y="449"/>
                  </a:cubicBezTo>
                  <a:cubicBezTo>
                    <a:pt x="494" y="447"/>
                    <a:pt x="495" y="446"/>
                    <a:pt x="495" y="444"/>
                  </a:cubicBezTo>
                  <a:cubicBezTo>
                    <a:pt x="496" y="442"/>
                    <a:pt x="497" y="440"/>
                    <a:pt x="497" y="437"/>
                  </a:cubicBezTo>
                  <a:cubicBezTo>
                    <a:pt x="499" y="436"/>
                    <a:pt x="499" y="431"/>
                    <a:pt x="499" y="429"/>
                  </a:cubicBezTo>
                  <a:cubicBezTo>
                    <a:pt x="501" y="426"/>
                    <a:pt x="502" y="422"/>
                    <a:pt x="503" y="419"/>
                  </a:cubicBezTo>
                  <a:cubicBezTo>
                    <a:pt x="503" y="416"/>
                    <a:pt x="504" y="415"/>
                    <a:pt x="505" y="413"/>
                  </a:cubicBezTo>
                  <a:cubicBezTo>
                    <a:pt x="506" y="411"/>
                    <a:pt x="506" y="408"/>
                    <a:pt x="507" y="406"/>
                  </a:cubicBezTo>
                  <a:cubicBezTo>
                    <a:pt x="508" y="404"/>
                    <a:pt x="509" y="401"/>
                    <a:pt x="509" y="399"/>
                  </a:cubicBezTo>
                  <a:cubicBezTo>
                    <a:pt x="509" y="398"/>
                    <a:pt x="510" y="396"/>
                    <a:pt x="510" y="395"/>
                  </a:cubicBezTo>
                  <a:cubicBezTo>
                    <a:pt x="510" y="394"/>
                    <a:pt x="510" y="393"/>
                    <a:pt x="510" y="392"/>
                  </a:cubicBezTo>
                  <a:cubicBezTo>
                    <a:pt x="510" y="390"/>
                    <a:pt x="512" y="389"/>
                    <a:pt x="512" y="387"/>
                  </a:cubicBezTo>
                  <a:cubicBezTo>
                    <a:pt x="512" y="385"/>
                    <a:pt x="510" y="380"/>
                    <a:pt x="512" y="379"/>
                  </a:cubicBezTo>
                  <a:cubicBezTo>
                    <a:pt x="514" y="379"/>
                    <a:pt x="512" y="384"/>
                    <a:pt x="515" y="382"/>
                  </a:cubicBezTo>
                  <a:cubicBezTo>
                    <a:pt x="519" y="380"/>
                    <a:pt x="514" y="375"/>
                    <a:pt x="515" y="372"/>
                  </a:cubicBezTo>
                  <a:close/>
                  <a:moveTo>
                    <a:pt x="65" y="197"/>
                  </a:moveTo>
                  <a:cubicBezTo>
                    <a:pt x="64" y="197"/>
                    <a:pt x="66" y="198"/>
                    <a:pt x="66" y="198"/>
                  </a:cubicBezTo>
                  <a:cubicBezTo>
                    <a:pt x="66" y="198"/>
                    <a:pt x="67" y="197"/>
                    <a:pt x="65" y="197"/>
                  </a:cubicBezTo>
                  <a:close/>
                  <a:moveTo>
                    <a:pt x="447" y="166"/>
                  </a:moveTo>
                  <a:cubicBezTo>
                    <a:pt x="447" y="166"/>
                    <a:pt x="447" y="166"/>
                    <a:pt x="447" y="166"/>
                  </a:cubicBezTo>
                  <a:cubicBezTo>
                    <a:pt x="445" y="164"/>
                    <a:pt x="445" y="166"/>
                    <a:pt x="447" y="166"/>
                  </a:cubicBezTo>
                  <a:close/>
                  <a:moveTo>
                    <a:pt x="234" y="248"/>
                  </a:moveTo>
                  <a:cubicBezTo>
                    <a:pt x="233" y="248"/>
                    <a:pt x="231" y="250"/>
                    <a:pt x="232" y="251"/>
                  </a:cubicBezTo>
                  <a:cubicBezTo>
                    <a:pt x="233" y="253"/>
                    <a:pt x="234" y="249"/>
                    <a:pt x="235" y="249"/>
                  </a:cubicBezTo>
                  <a:cubicBezTo>
                    <a:pt x="235" y="248"/>
                    <a:pt x="234" y="248"/>
                    <a:pt x="234" y="248"/>
                  </a:cubicBezTo>
                  <a:close/>
                  <a:moveTo>
                    <a:pt x="469" y="355"/>
                  </a:moveTo>
                  <a:cubicBezTo>
                    <a:pt x="469" y="354"/>
                    <a:pt x="468" y="353"/>
                    <a:pt x="468" y="352"/>
                  </a:cubicBezTo>
                  <a:cubicBezTo>
                    <a:pt x="468" y="352"/>
                    <a:pt x="467" y="356"/>
                    <a:pt x="469" y="355"/>
                  </a:cubicBezTo>
                  <a:close/>
                  <a:moveTo>
                    <a:pt x="481" y="361"/>
                  </a:moveTo>
                  <a:cubicBezTo>
                    <a:pt x="481" y="361"/>
                    <a:pt x="480" y="361"/>
                    <a:pt x="481" y="362"/>
                  </a:cubicBezTo>
                  <a:cubicBezTo>
                    <a:pt x="481" y="362"/>
                    <a:pt x="481" y="362"/>
                    <a:pt x="481" y="361"/>
                  </a:cubicBezTo>
                  <a:close/>
                  <a:moveTo>
                    <a:pt x="476" y="357"/>
                  </a:moveTo>
                  <a:cubicBezTo>
                    <a:pt x="476" y="357"/>
                    <a:pt x="476" y="356"/>
                    <a:pt x="476" y="356"/>
                  </a:cubicBezTo>
                  <a:cubicBezTo>
                    <a:pt x="474" y="356"/>
                    <a:pt x="476" y="358"/>
                    <a:pt x="476" y="357"/>
                  </a:cubicBezTo>
                  <a:close/>
                  <a:moveTo>
                    <a:pt x="19" y="162"/>
                  </a:moveTo>
                  <a:cubicBezTo>
                    <a:pt x="18" y="162"/>
                    <a:pt x="20" y="165"/>
                    <a:pt x="20" y="163"/>
                  </a:cubicBezTo>
                  <a:cubicBezTo>
                    <a:pt x="20" y="162"/>
                    <a:pt x="20" y="162"/>
                    <a:pt x="19" y="162"/>
                  </a:cubicBezTo>
                  <a:close/>
                  <a:moveTo>
                    <a:pt x="13" y="169"/>
                  </a:moveTo>
                  <a:cubicBezTo>
                    <a:pt x="11" y="168"/>
                    <a:pt x="14" y="173"/>
                    <a:pt x="14" y="170"/>
                  </a:cubicBezTo>
                  <a:cubicBezTo>
                    <a:pt x="14" y="169"/>
                    <a:pt x="14" y="169"/>
                    <a:pt x="13" y="169"/>
                  </a:cubicBezTo>
                  <a:close/>
                  <a:moveTo>
                    <a:pt x="4" y="155"/>
                  </a:moveTo>
                  <a:cubicBezTo>
                    <a:pt x="0" y="157"/>
                    <a:pt x="4" y="157"/>
                    <a:pt x="4" y="156"/>
                  </a:cubicBezTo>
                  <a:cubicBezTo>
                    <a:pt x="4" y="155"/>
                    <a:pt x="4" y="155"/>
                    <a:pt x="4" y="155"/>
                  </a:cubicBezTo>
                  <a:close/>
                  <a:moveTo>
                    <a:pt x="9" y="171"/>
                  </a:moveTo>
                  <a:cubicBezTo>
                    <a:pt x="8" y="171"/>
                    <a:pt x="8" y="171"/>
                    <a:pt x="8" y="171"/>
                  </a:cubicBezTo>
                  <a:cubicBezTo>
                    <a:pt x="9" y="172"/>
                    <a:pt x="10" y="171"/>
                    <a:pt x="9" y="171"/>
                  </a:cubicBezTo>
                  <a:close/>
                  <a:moveTo>
                    <a:pt x="4" y="157"/>
                  </a:moveTo>
                  <a:cubicBezTo>
                    <a:pt x="4" y="157"/>
                    <a:pt x="4" y="158"/>
                    <a:pt x="4" y="158"/>
                  </a:cubicBezTo>
                  <a:cubicBezTo>
                    <a:pt x="5" y="158"/>
                    <a:pt x="5" y="157"/>
                    <a:pt x="4" y="15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endParaRPr lang="ru-RU" sz="7198"/>
            </a:p>
          </p:txBody>
        </p:sp>
        <p:sp>
          <p:nvSpPr>
            <p:cNvPr id="210" name="New_Zeland">
              <a:extLst>
                <a:ext uri="{FF2B5EF4-FFF2-40B4-BE49-F238E27FC236}">
                  <a16:creationId xmlns:a16="http://schemas.microsoft.com/office/drawing/2014/main" id="{A6602106-0A30-8C5E-E46D-7377C748F44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0378193" y="11425636"/>
              <a:ext cx="949079" cy="1063347"/>
            </a:xfrm>
            <a:custGeom>
              <a:avLst/>
              <a:gdLst>
                <a:gd name="T0" fmla="*/ 43151 w 121"/>
                <a:gd name="T1" fmla="*/ 453026 h 135"/>
                <a:gd name="T2" fmla="*/ 35306 w 121"/>
                <a:gd name="T3" fmla="*/ 449087 h 135"/>
                <a:gd name="T4" fmla="*/ 43151 w 121"/>
                <a:gd name="T5" fmla="*/ 460905 h 135"/>
                <a:gd name="T6" fmla="*/ 58843 w 121"/>
                <a:gd name="T7" fmla="*/ 437268 h 135"/>
                <a:gd name="T8" fmla="*/ 35306 w 121"/>
                <a:gd name="T9" fmla="*/ 527874 h 135"/>
                <a:gd name="T10" fmla="*/ 11769 w 121"/>
                <a:gd name="T11" fmla="*/ 382117 h 135"/>
                <a:gd name="T12" fmla="*/ 7846 w 121"/>
                <a:gd name="T13" fmla="*/ 401814 h 135"/>
                <a:gd name="T14" fmla="*/ 211833 w 121"/>
                <a:gd name="T15" fmla="*/ 228483 h 135"/>
                <a:gd name="T16" fmla="*/ 211833 w 121"/>
                <a:gd name="T17" fmla="*/ 224543 h 135"/>
                <a:gd name="T18" fmla="*/ 207910 w 121"/>
                <a:gd name="T19" fmla="*/ 224543 h 135"/>
                <a:gd name="T20" fmla="*/ 203987 w 121"/>
                <a:gd name="T21" fmla="*/ 220604 h 135"/>
                <a:gd name="T22" fmla="*/ 184373 w 121"/>
                <a:gd name="T23" fmla="*/ 228483 h 135"/>
                <a:gd name="T24" fmla="*/ 176528 w 121"/>
                <a:gd name="T25" fmla="*/ 200907 h 135"/>
                <a:gd name="T26" fmla="*/ 156913 w 121"/>
                <a:gd name="T27" fmla="*/ 224543 h 135"/>
                <a:gd name="T28" fmla="*/ 133376 w 121"/>
                <a:gd name="T29" fmla="*/ 271816 h 135"/>
                <a:gd name="T30" fmla="*/ 101994 w 121"/>
                <a:gd name="T31" fmla="*/ 307270 h 135"/>
                <a:gd name="T32" fmla="*/ 70611 w 121"/>
                <a:gd name="T33" fmla="*/ 330906 h 135"/>
                <a:gd name="T34" fmla="*/ 39228 w 121"/>
                <a:gd name="T35" fmla="*/ 358481 h 135"/>
                <a:gd name="T36" fmla="*/ 27460 w 121"/>
                <a:gd name="T37" fmla="*/ 370299 h 135"/>
                <a:gd name="T38" fmla="*/ 19614 w 121"/>
                <a:gd name="T39" fmla="*/ 382117 h 135"/>
                <a:gd name="T40" fmla="*/ 7846 w 121"/>
                <a:gd name="T41" fmla="*/ 389996 h 135"/>
                <a:gd name="T42" fmla="*/ 7846 w 121"/>
                <a:gd name="T43" fmla="*/ 397875 h 135"/>
                <a:gd name="T44" fmla="*/ 7846 w 121"/>
                <a:gd name="T45" fmla="*/ 409693 h 135"/>
                <a:gd name="T46" fmla="*/ 27460 w 121"/>
                <a:gd name="T47" fmla="*/ 421511 h 135"/>
                <a:gd name="T48" fmla="*/ 50997 w 121"/>
                <a:gd name="T49" fmla="*/ 433329 h 135"/>
                <a:gd name="T50" fmla="*/ 66688 w 121"/>
                <a:gd name="T51" fmla="*/ 437268 h 135"/>
                <a:gd name="T52" fmla="*/ 94148 w 121"/>
                <a:gd name="T53" fmla="*/ 433329 h 135"/>
                <a:gd name="T54" fmla="*/ 117685 w 121"/>
                <a:gd name="T55" fmla="*/ 401814 h 135"/>
                <a:gd name="T56" fmla="*/ 133376 w 121"/>
                <a:gd name="T57" fmla="*/ 346663 h 135"/>
                <a:gd name="T58" fmla="*/ 180450 w 121"/>
                <a:gd name="T59" fmla="*/ 326967 h 135"/>
                <a:gd name="T60" fmla="*/ 176528 w 121"/>
                <a:gd name="T61" fmla="*/ 315148 h 135"/>
                <a:gd name="T62" fmla="*/ 203987 w 121"/>
                <a:gd name="T63" fmla="*/ 271816 h 135"/>
                <a:gd name="T64" fmla="*/ 211833 w 121"/>
                <a:gd name="T65" fmla="*/ 236361 h 135"/>
                <a:gd name="T66" fmla="*/ 219679 w 121"/>
                <a:gd name="T67" fmla="*/ 224543 h 135"/>
                <a:gd name="T68" fmla="*/ 321672 w 121"/>
                <a:gd name="T69" fmla="*/ 102423 h 135"/>
                <a:gd name="T70" fmla="*/ 294213 w 121"/>
                <a:gd name="T71" fmla="*/ 118181 h 135"/>
                <a:gd name="T72" fmla="*/ 262830 w 121"/>
                <a:gd name="T73" fmla="*/ 98484 h 135"/>
                <a:gd name="T74" fmla="*/ 251061 w 121"/>
                <a:gd name="T75" fmla="*/ 74848 h 135"/>
                <a:gd name="T76" fmla="*/ 251061 w 121"/>
                <a:gd name="T77" fmla="*/ 90605 h 135"/>
                <a:gd name="T78" fmla="*/ 231447 w 121"/>
                <a:gd name="T79" fmla="*/ 70908 h 135"/>
                <a:gd name="T80" fmla="*/ 219679 w 121"/>
                <a:gd name="T81" fmla="*/ 47272 h 135"/>
                <a:gd name="T82" fmla="*/ 219679 w 121"/>
                <a:gd name="T83" fmla="*/ 27575 h 135"/>
                <a:gd name="T84" fmla="*/ 207910 w 121"/>
                <a:gd name="T85" fmla="*/ 19697 h 135"/>
                <a:gd name="T86" fmla="*/ 192219 w 121"/>
                <a:gd name="T87" fmla="*/ 15757 h 135"/>
                <a:gd name="T88" fmla="*/ 184373 w 121"/>
                <a:gd name="T89" fmla="*/ 0 h 135"/>
                <a:gd name="T90" fmla="*/ 188296 w 121"/>
                <a:gd name="T91" fmla="*/ 27575 h 135"/>
                <a:gd name="T92" fmla="*/ 215756 w 121"/>
                <a:gd name="T93" fmla="*/ 66969 h 135"/>
                <a:gd name="T94" fmla="*/ 219679 w 121"/>
                <a:gd name="T95" fmla="*/ 63030 h 135"/>
                <a:gd name="T96" fmla="*/ 227524 w 121"/>
                <a:gd name="T97" fmla="*/ 86666 h 135"/>
                <a:gd name="T98" fmla="*/ 227524 w 121"/>
                <a:gd name="T99" fmla="*/ 86666 h 135"/>
                <a:gd name="T100" fmla="*/ 235370 w 121"/>
                <a:gd name="T101" fmla="*/ 118181 h 135"/>
                <a:gd name="T102" fmla="*/ 227524 w 121"/>
                <a:gd name="T103" fmla="*/ 141817 h 135"/>
                <a:gd name="T104" fmla="*/ 227524 w 121"/>
                <a:gd name="T105" fmla="*/ 181210 h 135"/>
                <a:gd name="T106" fmla="*/ 235370 w 121"/>
                <a:gd name="T107" fmla="*/ 232422 h 135"/>
                <a:gd name="T108" fmla="*/ 262830 w 121"/>
                <a:gd name="T109" fmla="*/ 228483 h 135"/>
                <a:gd name="T110" fmla="*/ 290290 w 121"/>
                <a:gd name="T111" fmla="*/ 177271 h 135"/>
                <a:gd name="T112" fmla="*/ 313827 w 121"/>
                <a:gd name="T113" fmla="*/ 153635 h 135"/>
                <a:gd name="T114" fmla="*/ 325595 w 121"/>
                <a:gd name="T115" fmla="*/ 129999 h 135"/>
                <a:gd name="T116" fmla="*/ 474663 w 121"/>
                <a:gd name="T117" fmla="*/ 342724 h 135"/>
                <a:gd name="T118" fmla="*/ 466817 w 121"/>
                <a:gd name="T119" fmla="*/ 330906 h 135"/>
                <a:gd name="T120" fmla="*/ 266753 w 121"/>
                <a:gd name="T121" fmla="*/ 106363 h 135"/>
                <a:gd name="T122" fmla="*/ 247139 w 121"/>
                <a:gd name="T123" fmla="*/ 55151 h 135"/>
                <a:gd name="T124" fmla="*/ 235370 w 121"/>
                <a:gd name="T125" fmla="*/ 78787 h 135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121" h="135">
                  <a:moveTo>
                    <a:pt x="60" y="55"/>
                  </a:moveTo>
                  <a:cubicBezTo>
                    <a:pt x="60" y="55"/>
                    <a:pt x="60" y="55"/>
                    <a:pt x="60" y="55"/>
                  </a:cubicBezTo>
                  <a:cubicBezTo>
                    <a:pt x="60" y="55"/>
                    <a:pt x="60" y="55"/>
                    <a:pt x="60" y="55"/>
                  </a:cubicBezTo>
                  <a:close/>
                  <a:moveTo>
                    <a:pt x="66" y="18"/>
                  </a:moveTo>
                  <a:cubicBezTo>
                    <a:pt x="66" y="18"/>
                    <a:pt x="66" y="19"/>
                    <a:pt x="66" y="19"/>
                  </a:cubicBezTo>
                  <a:cubicBezTo>
                    <a:pt x="66" y="18"/>
                    <a:pt x="66" y="18"/>
                    <a:pt x="66" y="18"/>
                  </a:cubicBezTo>
                  <a:cubicBezTo>
                    <a:pt x="66" y="18"/>
                    <a:pt x="66" y="18"/>
                    <a:pt x="66" y="18"/>
                  </a:cubicBezTo>
                  <a:cubicBezTo>
                    <a:pt x="66" y="18"/>
                    <a:pt x="66" y="18"/>
                    <a:pt x="66" y="18"/>
                  </a:cubicBezTo>
                  <a:close/>
                  <a:moveTo>
                    <a:pt x="46" y="51"/>
                  </a:moveTo>
                  <a:cubicBezTo>
                    <a:pt x="46" y="51"/>
                    <a:pt x="46" y="52"/>
                    <a:pt x="46" y="51"/>
                  </a:cubicBezTo>
                  <a:cubicBezTo>
                    <a:pt x="46" y="51"/>
                    <a:pt x="46" y="51"/>
                    <a:pt x="46" y="51"/>
                  </a:cubicBezTo>
                  <a:close/>
                  <a:moveTo>
                    <a:pt x="2" y="106"/>
                  </a:moveTo>
                  <a:cubicBezTo>
                    <a:pt x="1" y="106"/>
                    <a:pt x="1" y="106"/>
                    <a:pt x="1" y="106"/>
                  </a:cubicBezTo>
                  <a:cubicBezTo>
                    <a:pt x="1" y="106"/>
                    <a:pt x="1" y="106"/>
                    <a:pt x="2" y="106"/>
                  </a:cubicBezTo>
                  <a:close/>
                  <a:moveTo>
                    <a:pt x="12" y="115"/>
                  </a:moveTo>
                  <a:cubicBezTo>
                    <a:pt x="12" y="115"/>
                    <a:pt x="12" y="115"/>
                    <a:pt x="12" y="115"/>
                  </a:cubicBezTo>
                  <a:cubicBezTo>
                    <a:pt x="12" y="115"/>
                    <a:pt x="12" y="115"/>
                    <a:pt x="12" y="115"/>
                  </a:cubicBezTo>
                  <a:cubicBezTo>
                    <a:pt x="12" y="115"/>
                    <a:pt x="12" y="115"/>
                    <a:pt x="11" y="115"/>
                  </a:cubicBezTo>
                  <a:cubicBezTo>
                    <a:pt x="11" y="114"/>
                    <a:pt x="11" y="114"/>
                    <a:pt x="11" y="115"/>
                  </a:cubicBezTo>
                  <a:cubicBezTo>
                    <a:pt x="11" y="115"/>
                    <a:pt x="11" y="115"/>
                    <a:pt x="11" y="115"/>
                  </a:cubicBezTo>
                  <a:cubicBezTo>
                    <a:pt x="11" y="115"/>
                    <a:pt x="11" y="114"/>
                    <a:pt x="11" y="114"/>
                  </a:cubicBezTo>
                  <a:cubicBezTo>
                    <a:pt x="11" y="114"/>
                    <a:pt x="11" y="114"/>
                    <a:pt x="11" y="114"/>
                  </a:cubicBezTo>
                  <a:cubicBezTo>
                    <a:pt x="11" y="114"/>
                    <a:pt x="11" y="114"/>
                    <a:pt x="11" y="114"/>
                  </a:cubicBezTo>
                  <a:cubicBezTo>
                    <a:pt x="11" y="114"/>
                    <a:pt x="11" y="114"/>
                    <a:pt x="12" y="114"/>
                  </a:cubicBezTo>
                  <a:cubicBezTo>
                    <a:pt x="12" y="114"/>
                    <a:pt x="12" y="114"/>
                    <a:pt x="12" y="114"/>
                  </a:cubicBezTo>
                  <a:cubicBezTo>
                    <a:pt x="12" y="114"/>
                    <a:pt x="12" y="114"/>
                    <a:pt x="12" y="114"/>
                  </a:cubicBezTo>
                  <a:cubicBezTo>
                    <a:pt x="12" y="114"/>
                    <a:pt x="12" y="114"/>
                    <a:pt x="12" y="114"/>
                  </a:cubicBezTo>
                  <a:cubicBezTo>
                    <a:pt x="12" y="113"/>
                    <a:pt x="12" y="113"/>
                    <a:pt x="12" y="113"/>
                  </a:cubicBezTo>
                  <a:cubicBezTo>
                    <a:pt x="11" y="113"/>
                    <a:pt x="11" y="113"/>
                    <a:pt x="11" y="113"/>
                  </a:cubicBezTo>
                  <a:cubicBezTo>
                    <a:pt x="11" y="112"/>
                    <a:pt x="11" y="112"/>
                    <a:pt x="11" y="112"/>
                  </a:cubicBezTo>
                  <a:cubicBezTo>
                    <a:pt x="10" y="112"/>
                    <a:pt x="10" y="112"/>
                    <a:pt x="10" y="112"/>
                  </a:cubicBezTo>
                  <a:cubicBezTo>
                    <a:pt x="10" y="112"/>
                    <a:pt x="10" y="112"/>
                    <a:pt x="10" y="112"/>
                  </a:cubicBezTo>
                  <a:cubicBezTo>
                    <a:pt x="10" y="112"/>
                    <a:pt x="9" y="112"/>
                    <a:pt x="9" y="112"/>
                  </a:cubicBezTo>
                  <a:cubicBezTo>
                    <a:pt x="9" y="112"/>
                    <a:pt x="9" y="112"/>
                    <a:pt x="9" y="113"/>
                  </a:cubicBezTo>
                  <a:cubicBezTo>
                    <a:pt x="9" y="113"/>
                    <a:pt x="9" y="113"/>
                    <a:pt x="9" y="113"/>
                  </a:cubicBezTo>
                  <a:cubicBezTo>
                    <a:pt x="9" y="113"/>
                    <a:pt x="9" y="113"/>
                    <a:pt x="9" y="113"/>
                  </a:cubicBezTo>
                  <a:cubicBezTo>
                    <a:pt x="9" y="114"/>
                    <a:pt x="9" y="114"/>
                    <a:pt x="9" y="114"/>
                  </a:cubicBezTo>
                  <a:cubicBezTo>
                    <a:pt x="9" y="114"/>
                    <a:pt x="9" y="114"/>
                    <a:pt x="9" y="114"/>
                  </a:cubicBezTo>
                  <a:cubicBezTo>
                    <a:pt x="9" y="115"/>
                    <a:pt x="9" y="115"/>
                    <a:pt x="9" y="115"/>
                  </a:cubicBezTo>
                  <a:cubicBezTo>
                    <a:pt x="9" y="115"/>
                    <a:pt x="9" y="115"/>
                    <a:pt x="9" y="115"/>
                  </a:cubicBezTo>
                  <a:cubicBezTo>
                    <a:pt x="9" y="116"/>
                    <a:pt x="8" y="116"/>
                    <a:pt x="8" y="116"/>
                  </a:cubicBezTo>
                  <a:cubicBezTo>
                    <a:pt x="8" y="116"/>
                    <a:pt x="8" y="116"/>
                    <a:pt x="8" y="117"/>
                  </a:cubicBezTo>
                  <a:cubicBezTo>
                    <a:pt x="8" y="117"/>
                    <a:pt x="8" y="117"/>
                    <a:pt x="8" y="117"/>
                  </a:cubicBezTo>
                  <a:cubicBezTo>
                    <a:pt x="8" y="117"/>
                    <a:pt x="7" y="117"/>
                    <a:pt x="7" y="118"/>
                  </a:cubicBezTo>
                  <a:cubicBezTo>
                    <a:pt x="7" y="118"/>
                    <a:pt x="7" y="118"/>
                    <a:pt x="7" y="118"/>
                  </a:cubicBezTo>
                  <a:cubicBezTo>
                    <a:pt x="8" y="118"/>
                    <a:pt x="8" y="118"/>
                    <a:pt x="8" y="118"/>
                  </a:cubicBezTo>
                  <a:cubicBezTo>
                    <a:pt x="8" y="118"/>
                    <a:pt x="8" y="118"/>
                    <a:pt x="8" y="118"/>
                  </a:cubicBezTo>
                  <a:cubicBezTo>
                    <a:pt x="9" y="118"/>
                    <a:pt x="9" y="118"/>
                    <a:pt x="9" y="118"/>
                  </a:cubicBezTo>
                  <a:cubicBezTo>
                    <a:pt x="8" y="118"/>
                    <a:pt x="8" y="118"/>
                    <a:pt x="8" y="118"/>
                  </a:cubicBezTo>
                  <a:cubicBezTo>
                    <a:pt x="8" y="118"/>
                    <a:pt x="8" y="118"/>
                    <a:pt x="8" y="117"/>
                  </a:cubicBezTo>
                  <a:cubicBezTo>
                    <a:pt x="8" y="117"/>
                    <a:pt x="8" y="117"/>
                    <a:pt x="9" y="117"/>
                  </a:cubicBezTo>
                  <a:cubicBezTo>
                    <a:pt x="9" y="117"/>
                    <a:pt x="9" y="117"/>
                    <a:pt x="9" y="117"/>
                  </a:cubicBezTo>
                  <a:cubicBezTo>
                    <a:pt x="9" y="117"/>
                    <a:pt x="9" y="117"/>
                    <a:pt x="9" y="117"/>
                  </a:cubicBezTo>
                  <a:cubicBezTo>
                    <a:pt x="9" y="117"/>
                    <a:pt x="9" y="117"/>
                    <a:pt x="9" y="117"/>
                  </a:cubicBezTo>
                  <a:cubicBezTo>
                    <a:pt x="10" y="117"/>
                    <a:pt x="10" y="117"/>
                    <a:pt x="10" y="117"/>
                  </a:cubicBezTo>
                  <a:cubicBezTo>
                    <a:pt x="10" y="117"/>
                    <a:pt x="10" y="117"/>
                    <a:pt x="11" y="117"/>
                  </a:cubicBezTo>
                  <a:cubicBezTo>
                    <a:pt x="11" y="117"/>
                    <a:pt x="11" y="117"/>
                    <a:pt x="11" y="117"/>
                  </a:cubicBezTo>
                  <a:cubicBezTo>
                    <a:pt x="11" y="117"/>
                    <a:pt x="11" y="117"/>
                    <a:pt x="11" y="116"/>
                  </a:cubicBezTo>
                  <a:cubicBezTo>
                    <a:pt x="11" y="116"/>
                    <a:pt x="11" y="116"/>
                    <a:pt x="11" y="116"/>
                  </a:cubicBezTo>
                  <a:cubicBezTo>
                    <a:pt x="12" y="116"/>
                    <a:pt x="12" y="116"/>
                    <a:pt x="12" y="116"/>
                  </a:cubicBezTo>
                  <a:cubicBezTo>
                    <a:pt x="12" y="116"/>
                    <a:pt x="12" y="116"/>
                    <a:pt x="12" y="116"/>
                  </a:cubicBezTo>
                  <a:cubicBezTo>
                    <a:pt x="12" y="116"/>
                    <a:pt x="12" y="116"/>
                    <a:pt x="12" y="116"/>
                  </a:cubicBezTo>
                  <a:cubicBezTo>
                    <a:pt x="13" y="116"/>
                    <a:pt x="13" y="116"/>
                    <a:pt x="13" y="116"/>
                  </a:cubicBezTo>
                  <a:cubicBezTo>
                    <a:pt x="13" y="116"/>
                    <a:pt x="13" y="116"/>
                    <a:pt x="13" y="115"/>
                  </a:cubicBezTo>
                  <a:cubicBezTo>
                    <a:pt x="13" y="115"/>
                    <a:pt x="13" y="115"/>
                    <a:pt x="13" y="115"/>
                  </a:cubicBezTo>
                  <a:cubicBezTo>
                    <a:pt x="12" y="115"/>
                    <a:pt x="12" y="115"/>
                    <a:pt x="12" y="115"/>
                  </a:cubicBezTo>
                  <a:close/>
                  <a:moveTo>
                    <a:pt x="8" y="113"/>
                  </a:moveTo>
                  <a:cubicBezTo>
                    <a:pt x="8" y="113"/>
                    <a:pt x="8" y="113"/>
                    <a:pt x="9" y="113"/>
                  </a:cubicBezTo>
                  <a:cubicBezTo>
                    <a:pt x="9" y="113"/>
                    <a:pt x="9" y="113"/>
                    <a:pt x="9" y="113"/>
                  </a:cubicBezTo>
                  <a:cubicBezTo>
                    <a:pt x="9" y="113"/>
                    <a:pt x="9" y="113"/>
                    <a:pt x="8" y="113"/>
                  </a:cubicBezTo>
                  <a:close/>
                  <a:moveTo>
                    <a:pt x="11" y="130"/>
                  </a:moveTo>
                  <a:cubicBezTo>
                    <a:pt x="11" y="130"/>
                    <a:pt x="11" y="130"/>
                    <a:pt x="11" y="130"/>
                  </a:cubicBezTo>
                  <a:cubicBezTo>
                    <a:pt x="12" y="130"/>
                    <a:pt x="12" y="130"/>
                    <a:pt x="11" y="130"/>
                  </a:cubicBezTo>
                  <a:close/>
                  <a:moveTo>
                    <a:pt x="14" y="111"/>
                  </a:moveTo>
                  <a:cubicBezTo>
                    <a:pt x="14" y="111"/>
                    <a:pt x="14" y="111"/>
                    <a:pt x="14" y="111"/>
                  </a:cubicBezTo>
                  <a:cubicBezTo>
                    <a:pt x="14" y="111"/>
                    <a:pt x="14" y="111"/>
                    <a:pt x="15" y="111"/>
                  </a:cubicBezTo>
                  <a:cubicBezTo>
                    <a:pt x="15" y="111"/>
                    <a:pt x="15" y="111"/>
                    <a:pt x="14" y="111"/>
                  </a:cubicBezTo>
                  <a:close/>
                  <a:moveTo>
                    <a:pt x="15" y="113"/>
                  </a:moveTo>
                  <a:cubicBezTo>
                    <a:pt x="15" y="113"/>
                    <a:pt x="15" y="113"/>
                    <a:pt x="15" y="113"/>
                  </a:cubicBezTo>
                  <a:cubicBezTo>
                    <a:pt x="15" y="113"/>
                    <a:pt x="15" y="113"/>
                    <a:pt x="15" y="113"/>
                  </a:cubicBezTo>
                  <a:close/>
                  <a:moveTo>
                    <a:pt x="11" y="131"/>
                  </a:moveTo>
                  <a:cubicBezTo>
                    <a:pt x="11" y="131"/>
                    <a:pt x="11" y="131"/>
                    <a:pt x="11" y="131"/>
                  </a:cubicBezTo>
                  <a:cubicBezTo>
                    <a:pt x="10" y="130"/>
                    <a:pt x="10" y="130"/>
                    <a:pt x="10" y="130"/>
                  </a:cubicBezTo>
                  <a:cubicBezTo>
                    <a:pt x="10" y="130"/>
                    <a:pt x="10" y="130"/>
                    <a:pt x="10" y="130"/>
                  </a:cubicBezTo>
                  <a:cubicBezTo>
                    <a:pt x="10" y="131"/>
                    <a:pt x="10" y="131"/>
                    <a:pt x="10" y="131"/>
                  </a:cubicBezTo>
                  <a:cubicBezTo>
                    <a:pt x="10" y="131"/>
                    <a:pt x="10" y="131"/>
                    <a:pt x="10" y="131"/>
                  </a:cubicBezTo>
                  <a:cubicBezTo>
                    <a:pt x="10" y="132"/>
                    <a:pt x="10" y="132"/>
                    <a:pt x="10" y="132"/>
                  </a:cubicBezTo>
                  <a:cubicBezTo>
                    <a:pt x="10" y="132"/>
                    <a:pt x="9" y="133"/>
                    <a:pt x="9" y="133"/>
                  </a:cubicBezTo>
                  <a:cubicBezTo>
                    <a:pt x="9" y="133"/>
                    <a:pt x="9" y="133"/>
                    <a:pt x="9" y="133"/>
                  </a:cubicBezTo>
                  <a:cubicBezTo>
                    <a:pt x="9" y="133"/>
                    <a:pt x="9" y="133"/>
                    <a:pt x="9" y="133"/>
                  </a:cubicBezTo>
                  <a:cubicBezTo>
                    <a:pt x="9" y="133"/>
                    <a:pt x="8" y="133"/>
                    <a:pt x="8" y="133"/>
                  </a:cubicBezTo>
                  <a:cubicBezTo>
                    <a:pt x="8" y="133"/>
                    <a:pt x="8" y="134"/>
                    <a:pt x="9" y="134"/>
                  </a:cubicBezTo>
                  <a:cubicBezTo>
                    <a:pt x="9" y="134"/>
                    <a:pt x="9" y="134"/>
                    <a:pt x="9" y="134"/>
                  </a:cubicBezTo>
                  <a:cubicBezTo>
                    <a:pt x="9" y="134"/>
                    <a:pt x="9" y="134"/>
                    <a:pt x="9" y="134"/>
                  </a:cubicBezTo>
                  <a:cubicBezTo>
                    <a:pt x="9" y="134"/>
                    <a:pt x="9" y="134"/>
                    <a:pt x="9" y="134"/>
                  </a:cubicBezTo>
                  <a:cubicBezTo>
                    <a:pt x="9" y="134"/>
                    <a:pt x="9" y="134"/>
                    <a:pt x="9" y="134"/>
                  </a:cubicBezTo>
                  <a:cubicBezTo>
                    <a:pt x="9" y="133"/>
                    <a:pt x="9" y="133"/>
                    <a:pt x="9" y="133"/>
                  </a:cubicBezTo>
                  <a:cubicBezTo>
                    <a:pt x="10" y="133"/>
                    <a:pt x="9" y="133"/>
                    <a:pt x="9" y="133"/>
                  </a:cubicBezTo>
                  <a:cubicBezTo>
                    <a:pt x="10" y="133"/>
                    <a:pt x="10" y="133"/>
                    <a:pt x="10" y="133"/>
                  </a:cubicBezTo>
                  <a:cubicBezTo>
                    <a:pt x="10" y="134"/>
                    <a:pt x="10" y="134"/>
                    <a:pt x="10" y="134"/>
                  </a:cubicBezTo>
                  <a:cubicBezTo>
                    <a:pt x="11" y="134"/>
                    <a:pt x="11" y="134"/>
                    <a:pt x="11" y="134"/>
                  </a:cubicBezTo>
                  <a:cubicBezTo>
                    <a:pt x="11" y="133"/>
                    <a:pt x="11" y="133"/>
                    <a:pt x="11" y="133"/>
                  </a:cubicBezTo>
                  <a:cubicBezTo>
                    <a:pt x="11" y="133"/>
                    <a:pt x="11" y="133"/>
                    <a:pt x="11" y="133"/>
                  </a:cubicBezTo>
                  <a:cubicBezTo>
                    <a:pt x="11" y="133"/>
                    <a:pt x="11" y="133"/>
                    <a:pt x="10" y="133"/>
                  </a:cubicBezTo>
                  <a:cubicBezTo>
                    <a:pt x="10" y="132"/>
                    <a:pt x="10" y="132"/>
                    <a:pt x="10" y="132"/>
                  </a:cubicBezTo>
                  <a:cubicBezTo>
                    <a:pt x="10" y="133"/>
                    <a:pt x="10" y="132"/>
                    <a:pt x="10" y="132"/>
                  </a:cubicBezTo>
                  <a:cubicBezTo>
                    <a:pt x="10" y="132"/>
                    <a:pt x="10" y="132"/>
                    <a:pt x="10" y="132"/>
                  </a:cubicBezTo>
                  <a:cubicBezTo>
                    <a:pt x="10" y="132"/>
                    <a:pt x="10" y="132"/>
                    <a:pt x="10" y="132"/>
                  </a:cubicBezTo>
                  <a:cubicBezTo>
                    <a:pt x="11" y="132"/>
                    <a:pt x="11" y="131"/>
                    <a:pt x="10" y="131"/>
                  </a:cubicBezTo>
                  <a:cubicBezTo>
                    <a:pt x="11" y="131"/>
                    <a:pt x="11" y="131"/>
                    <a:pt x="11" y="131"/>
                  </a:cubicBezTo>
                  <a:cubicBezTo>
                    <a:pt x="11" y="131"/>
                    <a:pt x="11" y="131"/>
                    <a:pt x="11" y="131"/>
                  </a:cubicBezTo>
                  <a:close/>
                  <a:moveTo>
                    <a:pt x="4" y="96"/>
                  </a:moveTo>
                  <a:cubicBezTo>
                    <a:pt x="4" y="96"/>
                    <a:pt x="4" y="96"/>
                    <a:pt x="4" y="97"/>
                  </a:cubicBezTo>
                  <a:cubicBezTo>
                    <a:pt x="3" y="97"/>
                    <a:pt x="3" y="97"/>
                    <a:pt x="3" y="97"/>
                  </a:cubicBezTo>
                  <a:cubicBezTo>
                    <a:pt x="3" y="97"/>
                    <a:pt x="3" y="97"/>
                    <a:pt x="3" y="97"/>
                  </a:cubicBezTo>
                  <a:cubicBezTo>
                    <a:pt x="3" y="97"/>
                    <a:pt x="4" y="98"/>
                    <a:pt x="4" y="98"/>
                  </a:cubicBezTo>
                  <a:cubicBezTo>
                    <a:pt x="4" y="98"/>
                    <a:pt x="4" y="98"/>
                    <a:pt x="4" y="98"/>
                  </a:cubicBezTo>
                  <a:cubicBezTo>
                    <a:pt x="4" y="97"/>
                    <a:pt x="4" y="97"/>
                    <a:pt x="4" y="96"/>
                  </a:cubicBezTo>
                  <a:cubicBezTo>
                    <a:pt x="4" y="96"/>
                    <a:pt x="4" y="96"/>
                    <a:pt x="4" y="96"/>
                  </a:cubicBezTo>
                  <a:close/>
                  <a:moveTo>
                    <a:pt x="11" y="134"/>
                  </a:moveTo>
                  <a:cubicBezTo>
                    <a:pt x="10" y="134"/>
                    <a:pt x="10" y="134"/>
                    <a:pt x="10" y="134"/>
                  </a:cubicBezTo>
                  <a:cubicBezTo>
                    <a:pt x="9" y="134"/>
                    <a:pt x="9" y="134"/>
                    <a:pt x="9" y="134"/>
                  </a:cubicBezTo>
                  <a:cubicBezTo>
                    <a:pt x="9" y="134"/>
                    <a:pt x="9" y="135"/>
                    <a:pt x="9" y="135"/>
                  </a:cubicBezTo>
                  <a:cubicBezTo>
                    <a:pt x="10" y="135"/>
                    <a:pt x="10" y="135"/>
                    <a:pt x="10" y="135"/>
                  </a:cubicBezTo>
                  <a:cubicBezTo>
                    <a:pt x="10" y="134"/>
                    <a:pt x="10" y="134"/>
                    <a:pt x="11" y="134"/>
                  </a:cubicBezTo>
                  <a:close/>
                  <a:moveTo>
                    <a:pt x="2" y="101"/>
                  </a:moveTo>
                  <a:cubicBezTo>
                    <a:pt x="2" y="101"/>
                    <a:pt x="1" y="101"/>
                    <a:pt x="1" y="101"/>
                  </a:cubicBezTo>
                  <a:cubicBezTo>
                    <a:pt x="1" y="101"/>
                    <a:pt x="1" y="101"/>
                    <a:pt x="1" y="101"/>
                  </a:cubicBezTo>
                  <a:cubicBezTo>
                    <a:pt x="1" y="101"/>
                    <a:pt x="1" y="101"/>
                    <a:pt x="1" y="101"/>
                  </a:cubicBezTo>
                  <a:cubicBezTo>
                    <a:pt x="1" y="101"/>
                    <a:pt x="0" y="102"/>
                    <a:pt x="0" y="102"/>
                  </a:cubicBezTo>
                  <a:cubicBezTo>
                    <a:pt x="1" y="102"/>
                    <a:pt x="1" y="102"/>
                    <a:pt x="1" y="101"/>
                  </a:cubicBezTo>
                  <a:cubicBezTo>
                    <a:pt x="1" y="102"/>
                    <a:pt x="1" y="102"/>
                    <a:pt x="1" y="102"/>
                  </a:cubicBezTo>
                  <a:cubicBezTo>
                    <a:pt x="1" y="102"/>
                    <a:pt x="1" y="102"/>
                    <a:pt x="2" y="102"/>
                  </a:cubicBezTo>
                  <a:cubicBezTo>
                    <a:pt x="2" y="102"/>
                    <a:pt x="2" y="102"/>
                    <a:pt x="2" y="102"/>
                  </a:cubicBezTo>
                  <a:cubicBezTo>
                    <a:pt x="2" y="102"/>
                    <a:pt x="2" y="102"/>
                    <a:pt x="2" y="102"/>
                  </a:cubicBezTo>
                  <a:cubicBezTo>
                    <a:pt x="2" y="101"/>
                    <a:pt x="2" y="101"/>
                    <a:pt x="2" y="101"/>
                  </a:cubicBezTo>
                  <a:close/>
                  <a:moveTo>
                    <a:pt x="7" y="118"/>
                  </a:moveTo>
                  <a:cubicBezTo>
                    <a:pt x="7" y="118"/>
                    <a:pt x="7" y="118"/>
                    <a:pt x="7" y="118"/>
                  </a:cubicBezTo>
                  <a:cubicBezTo>
                    <a:pt x="7" y="118"/>
                    <a:pt x="7" y="118"/>
                    <a:pt x="7" y="118"/>
                  </a:cubicBezTo>
                  <a:close/>
                  <a:moveTo>
                    <a:pt x="30" y="103"/>
                  </a:moveTo>
                  <a:cubicBezTo>
                    <a:pt x="30" y="103"/>
                    <a:pt x="30" y="104"/>
                    <a:pt x="30" y="104"/>
                  </a:cubicBezTo>
                  <a:cubicBezTo>
                    <a:pt x="30" y="104"/>
                    <a:pt x="31" y="104"/>
                    <a:pt x="31" y="103"/>
                  </a:cubicBezTo>
                  <a:cubicBezTo>
                    <a:pt x="31" y="103"/>
                    <a:pt x="30" y="103"/>
                    <a:pt x="30" y="103"/>
                  </a:cubicBezTo>
                  <a:close/>
                  <a:moveTo>
                    <a:pt x="54" y="55"/>
                  </a:moveTo>
                  <a:cubicBezTo>
                    <a:pt x="54" y="55"/>
                    <a:pt x="54" y="56"/>
                    <a:pt x="54" y="56"/>
                  </a:cubicBezTo>
                  <a:cubicBezTo>
                    <a:pt x="54" y="56"/>
                    <a:pt x="54" y="56"/>
                    <a:pt x="54" y="55"/>
                  </a:cubicBezTo>
                  <a:close/>
                  <a:moveTo>
                    <a:pt x="56" y="58"/>
                  </a:moveTo>
                  <a:cubicBezTo>
                    <a:pt x="55" y="58"/>
                    <a:pt x="55" y="58"/>
                    <a:pt x="55" y="58"/>
                  </a:cubicBezTo>
                  <a:cubicBezTo>
                    <a:pt x="55" y="58"/>
                    <a:pt x="55" y="58"/>
                    <a:pt x="55" y="58"/>
                  </a:cubicBezTo>
                  <a:cubicBezTo>
                    <a:pt x="55" y="58"/>
                    <a:pt x="55" y="58"/>
                    <a:pt x="54" y="58"/>
                  </a:cubicBezTo>
                  <a:cubicBezTo>
                    <a:pt x="54" y="58"/>
                    <a:pt x="54" y="58"/>
                    <a:pt x="54" y="58"/>
                  </a:cubicBezTo>
                  <a:cubicBezTo>
                    <a:pt x="54" y="58"/>
                    <a:pt x="54" y="58"/>
                    <a:pt x="54" y="58"/>
                  </a:cubicBezTo>
                  <a:cubicBezTo>
                    <a:pt x="53" y="58"/>
                    <a:pt x="53" y="58"/>
                    <a:pt x="53" y="58"/>
                  </a:cubicBezTo>
                  <a:cubicBezTo>
                    <a:pt x="54" y="58"/>
                    <a:pt x="54" y="58"/>
                    <a:pt x="54" y="58"/>
                  </a:cubicBezTo>
                  <a:cubicBezTo>
                    <a:pt x="54" y="58"/>
                    <a:pt x="54" y="58"/>
                    <a:pt x="54" y="58"/>
                  </a:cubicBezTo>
                  <a:cubicBezTo>
                    <a:pt x="54" y="58"/>
                    <a:pt x="54" y="58"/>
                    <a:pt x="54" y="58"/>
                  </a:cubicBezTo>
                  <a:cubicBezTo>
                    <a:pt x="54" y="58"/>
                    <a:pt x="54" y="58"/>
                    <a:pt x="55" y="58"/>
                  </a:cubicBezTo>
                  <a:cubicBezTo>
                    <a:pt x="55" y="58"/>
                    <a:pt x="55" y="58"/>
                    <a:pt x="55" y="58"/>
                  </a:cubicBezTo>
                  <a:cubicBezTo>
                    <a:pt x="55" y="58"/>
                    <a:pt x="55" y="57"/>
                    <a:pt x="55" y="57"/>
                  </a:cubicBezTo>
                  <a:cubicBezTo>
                    <a:pt x="55" y="57"/>
                    <a:pt x="55" y="57"/>
                    <a:pt x="55" y="57"/>
                  </a:cubicBezTo>
                  <a:cubicBezTo>
                    <a:pt x="55" y="57"/>
                    <a:pt x="55" y="57"/>
                    <a:pt x="55" y="57"/>
                  </a:cubicBezTo>
                  <a:cubicBezTo>
                    <a:pt x="55" y="57"/>
                    <a:pt x="55" y="57"/>
                    <a:pt x="55" y="57"/>
                  </a:cubicBezTo>
                  <a:cubicBezTo>
                    <a:pt x="55" y="57"/>
                    <a:pt x="56" y="57"/>
                    <a:pt x="56" y="56"/>
                  </a:cubicBezTo>
                  <a:cubicBezTo>
                    <a:pt x="55" y="57"/>
                    <a:pt x="55" y="56"/>
                    <a:pt x="55" y="56"/>
                  </a:cubicBezTo>
                  <a:cubicBezTo>
                    <a:pt x="55" y="56"/>
                    <a:pt x="55" y="56"/>
                    <a:pt x="55" y="56"/>
                  </a:cubicBezTo>
                  <a:cubicBezTo>
                    <a:pt x="55" y="56"/>
                    <a:pt x="55" y="56"/>
                    <a:pt x="55" y="56"/>
                  </a:cubicBezTo>
                  <a:cubicBezTo>
                    <a:pt x="55" y="56"/>
                    <a:pt x="55" y="56"/>
                    <a:pt x="55" y="56"/>
                  </a:cubicBezTo>
                  <a:cubicBezTo>
                    <a:pt x="55" y="56"/>
                    <a:pt x="55" y="56"/>
                    <a:pt x="55" y="56"/>
                  </a:cubicBezTo>
                  <a:cubicBezTo>
                    <a:pt x="54" y="56"/>
                    <a:pt x="54" y="56"/>
                    <a:pt x="54" y="56"/>
                  </a:cubicBezTo>
                  <a:cubicBezTo>
                    <a:pt x="54" y="56"/>
                    <a:pt x="54" y="57"/>
                    <a:pt x="54" y="57"/>
                  </a:cubicBezTo>
                  <a:cubicBezTo>
                    <a:pt x="54" y="57"/>
                    <a:pt x="54" y="57"/>
                    <a:pt x="54" y="57"/>
                  </a:cubicBezTo>
                  <a:cubicBezTo>
                    <a:pt x="53" y="57"/>
                    <a:pt x="53" y="57"/>
                    <a:pt x="54" y="57"/>
                  </a:cubicBezTo>
                  <a:cubicBezTo>
                    <a:pt x="53" y="57"/>
                    <a:pt x="53" y="57"/>
                    <a:pt x="53" y="58"/>
                  </a:cubicBezTo>
                  <a:cubicBezTo>
                    <a:pt x="53" y="58"/>
                    <a:pt x="53" y="58"/>
                    <a:pt x="53" y="58"/>
                  </a:cubicBezTo>
                  <a:cubicBezTo>
                    <a:pt x="53" y="58"/>
                    <a:pt x="54" y="58"/>
                    <a:pt x="54" y="58"/>
                  </a:cubicBezTo>
                  <a:cubicBezTo>
                    <a:pt x="54" y="58"/>
                    <a:pt x="54" y="57"/>
                    <a:pt x="54" y="57"/>
                  </a:cubicBezTo>
                  <a:cubicBezTo>
                    <a:pt x="54" y="58"/>
                    <a:pt x="54" y="58"/>
                    <a:pt x="55" y="57"/>
                  </a:cubicBezTo>
                  <a:cubicBezTo>
                    <a:pt x="55" y="58"/>
                    <a:pt x="54" y="58"/>
                    <a:pt x="54" y="58"/>
                  </a:cubicBezTo>
                  <a:cubicBezTo>
                    <a:pt x="54" y="58"/>
                    <a:pt x="54" y="58"/>
                    <a:pt x="53" y="58"/>
                  </a:cubicBezTo>
                  <a:cubicBezTo>
                    <a:pt x="53" y="58"/>
                    <a:pt x="53" y="58"/>
                    <a:pt x="53" y="58"/>
                  </a:cubicBezTo>
                  <a:cubicBezTo>
                    <a:pt x="53" y="58"/>
                    <a:pt x="53" y="58"/>
                    <a:pt x="53" y="58"/>
                  </a:cubicBezTo>
                  <a:cubicBezTo>
                    <a:pt x="53" y="58"/>
                    <a:pt x="53" y="59"/>
                    <a:pt x="52" y="58"/>
                  </a:cubicBezTo>
                  <a:cubicBezTo>
                    <a:pt x="52" y="58"/>
                    <a:pt x="52" y="58"/>
                    <a:pt x="52" y="58"/>
                  </a:cubicBezTo>
                  <a:cubicBezTo>
                    <a:pt x="53" y="58"/>
                    <a:pt x="53" y="58"/>
                    <a:pt x="53" y="58"/>
                  </a:cubicBezTo>
                  <a:cubicBezTo>
                    <a:pt x="53" y="58"/>
                    <a:pt x="53" y="57"/>
                    <a:pt x="53" y="57"/>
                  </a:cubicBezTo>
                  <a:cubicBezTo>
                    <a:pt x="52" y="57"/>
                    <a:pt x="52" y="57"/>
                    <a:pt x="52" y="57"/>
                  </a:cubicBezTo>
                  <a:cubicBezTo>
                    <a:pt x="53" y="57"/>
                    <a:pt x="53" y="57"/>
                    <a:pt x="53" y="57"/>
                  </a:cubicBezTo>
                  <a:cubicBezTo>
                    <a:pt x="53" y="57"/>
                    <a:pt x="53" y="57"/>
                    <a:pt x="53" y="56"/>
                  </a:cubicBezTo>
                  <a:cubicBezTo>
                    <a:pt x="53" y="56"/>
                    <a:pt x="53" y="56"/>
                    <a:pt x="53" y="56"/>
                  </a:cubicBezTo>
                  <a:cubicBezTo>
                    <a:pt x="53" y="56"/>
                    <a:pt x="53" y="56"/>
                    <a:pt x="53" y="57"/>
                  </a:cubicBezTo>
                  <a:cubicBezTo>
                    <a:pt x="52" y="57"/>
                    <a:pt x="52" y="57"/>
                    <a:pt x="52" y="57"/>
                  </a:cubicBezTo>
                  <a:cubicBezTo>
                    <a:pt x="52" y="57"/>
                    <a:pt x="52" y="57"/>
                    <a:pt x="52" y="57"/>
                  </a:cubicBezTo>
                  <a:cubicBezTo>
                    <a:pt x="52" y="56"/>
                    <a:pt x="52" y="56"/>
                    <a:pt x="52" y="56"/>
                  </a:cubicBezTo>
                  <a:cubicBezTo>
                    <a:pt x="52" y="56"/>
                    <a:pt x="52" y="56"/>
                    <a:pt x="52" y="56"/>
                  </a:cubicBezTo>
                  <a:cubicBezTo>
                    <a:pt x="52" y="56"/>
                    <a:pt x="52" y="56"/>
                    <a:pt x="52" y="56"/>
                  </a:cubicBezTo>
                  <a:cubicBezTo>
                    <a:pt x="52" y="56"/>
                    <a:pt x="53" y="56"/>
                    <a:pt x="53" y="56"/>
                  </a:cubicBezTo>
                  <a:cubicBezTo>
                    <a:pt x="53" y="56"/>
                    <a:pt x="53" y="56"/>
                    <a:pt x="53" y="56"/>
                  </a:cubicBezTo>
                  <a:cubicBezTo>
                    <a:pt x="53" y="56"/>
                    <a:pt x="53" y="56"/>
                    <a:pt x="53" y="56"/>
                  </a:cubicBezTo>
                  <a:cubicBezTo>
                    <a:pt x="53" y="56"/>
                    <a:pt x="53" y="56"/>
                    <a:pt x="53" y="56"/>
                  </a:cubicBezTo>
                  <a:cubicBezTo>
                    <a:pt x="53" y="55"/>
                    <a:pt x="53" y="56"/>
                    <a:pt x="53" y="55"/>
                  </a:cubicBezTo>
                  <a:cubicBezTo>
                    <a:pt x="53" y="55"/>
                    <a:pt x="53" y="55"/>
                    <a:pt x="54" y="55"/>
                  </a:cubicBezTo>
                  <a:cubicBezTo>
                    <a:pt x="54" y="55"/>
                    <a:pt x="54" y="55"/>
                    <a:pt x="54" y="55"/>
                  </a:cubicBezTo>
                  <a:cubicBezTo>
                    <a:pt x="54" y="55"/>
                    <a:pt x="54" y="55"/>
                    <a:pt x="53" y="55"/>
                  </a:cubicBezTo>
                  <a:cubicBezTo>
                    <a:pt x="53" y="55"/>
                    <a:pt x="53" y="55"/>
                    <a:pt x="53" y="55"/>
                  </a:cubicBezTo>
                  <a:cubicBezTo>
                    <a:pt x="53" y="55"/>
                    <a:pt x="53" y="56"/>
                    <a:pt x="53" y="56"/>
                  </a:cubicBezTo>
                  <a:cubicBezTo>
                    <a:pt x="53" y="56"/>
                    <a:pt x="53" y="56"/>
                    <a:pt x="53" y="55"/>
                  </a:cubicBezTo>
                  <a:cubicBezTo>
                    <a:pt x="52" y="56"/>
                    <a:pt x="52" y="56"/>
                    <a:pt x="52" y="56"/>
                  </a:cubicBezTo>
                  <a:cubicBezTo>
                    <a:pt x="52" y="56"/>
                    <a:pt x="52" y="56"/>
                    <a:pt x="52" y="56"/>
                  </a:cubicBezTo>
                  <a:cubicBezTo>
                    <a:pt x="51" y="56"/>
                    <a:pt x="52" y="56"/>
                    <a:pt x="52" y="56"/>
                  </a:cubicBezTo>
                  <a:cubicBezTo>
                    <a:pt x="52" y="56"/>
                    <a:pt x="52" y="56"/>
                    <a:pt x="52" y="56"/>
                  </a:cubicBezTo>
                  <a:cubicBezTo>
                    <a:pt x="52" y="56"/>
                    <a:pt x="52" y="57"/>
                    <a:pt x="52" y="57"/>
                  </a:cubicBezTo>
                  <a:cubicBezTo>
                    <a:pt x="51" y="57"/>
                    <a:pt x="51" y="57"/>
                    <a:pt x="51" y="57"/>
                  </a:cubicBezTo>
                  <a:cubicBezTo>
                    <a:pt x="51" y="57"/>
                    <a:pt x="51" y="57"/>
                    <a:pt x="51" y="57"/>
                  </a:cubicBezTo>
                  <a:cubicBezTo>
                    <a:pt x="51" y="57"/>
                    <a:pt x="51" y="56"/>
                    <a:pt x="51" y="56"/>
                  </a:cubicBezTo>
                  <a:cubicBezTo>
                    <a:pt x="51" y="56"/>
                    <a:pt x="51" y="57"/>
                    <a:pt x="51" y="57"/>
                  </a:cubicBezTo>
                  <a:cubicBezTo>
                    <a:pt x="51" y="57"/>
                    <a:pt x="50" y="57"/>
                    <a:pt x="50" y="57"/>
                  </a:cubicBezTo>
                  <a:cubicBezTo>
                    <a:pt x="50" y="57"/>
                    <a:pt x="50" y="57"/>
                    <a:pt x="50" y="57"/>
                  </a:cubicBezTo>
                  <a:cubicBezTo>
                    <a:pt x="50" y="57"/>
                    <a:pt x="50" y="57"/>
                    <a:pt x="50" y="57"/>
                  </a:cubicBezTo>
                  <a:cubicBezTo>
                    <a:pt x="49" y="58"/>
                    <a:pt x="49" y="58"/>
                    <a:pt x="49" y="58"/>
                  </a:cubicBezTo>
                  <a:cubicBezTo>
                    <a:pt x="49" y="58"/>
                    <a:pt x="49" y="58"/>
                    <a:pt x="49" y="58"/>
                  </a:cubicBezTo>
                  <a:cubicBezTo>
                    <a:pt x="49" y="58"/>
                    <a:pt x="49" y="58"/>
                    <a:pt x="49" y="58"/>
                  </a:cubicBezTo>
                  <a:cubicBezTo>
                    <a:pt x="49" y="58"/>
                    <a:pt x="48" y="59"/>
                    <a:pt x="48" y="59"/>
                  </a:cubicBezTo>
                  <a:cubicBezTo>
                    <a:pt x="48" y="59"/>
                    <a:pt x="48" y="59"/>
                    <a:pt x="48" y="59"/>
                  </a:cubicBezTo>
                  <a:cubicBezTo>
                    <a:pt x="48" y="59"/>
                    <a:pt x="48" y="59"/>
                    <a:pt x="47" y="59"/>
                  </a:cubicBezTo>
                  <a:cubicBezTo>
                    <a:pt x="47" y="58"/>
                    <a:pt x="47" y="58"/>
                    <a:pt x="47" y="58"/>
                  </a:cubicBezTo>
                  <a:cubicBezTo>
                    <a:pt x="47" y="58"/>
                    <a:pt x="47" y="58"/>
                    <a:pt x="48" y="58"/>
                  </a:cubicBezTo>
                  <a:cubicBezTo>
                    <a:pt x="48" y="59"/>
                    <a:pt x="48" y="59"/>
                    <a:pt x="48" y="58"/>
                  </a:cubicBezTo>
                  <a:cubicBezTo>
                    <a:pt x="47" y="58"/>
                    <a:pt x="47" y="58"/>
                    <a:pt x="47" y="58"/>
                  </a:cubicBezTo>
                  <a:cubicBezTo>
                    <a:pt x="47" y="58"/>
                    <a:pt x="47" y="58"/>
                    <a:pt x="47" y="58"/>
                  </a:cubicBezTo>
                  <a:cubicBezTo>
                    <a:pt x="47" y="57"/>
                    <a:pt x="47" y="57"/>
                    <a:pt x="47" y="57"/>
                  </a:cubicBezTo>
                  <a:cubicBezTo>
                    <a:pt x="47" y="57"/>
                    <a:pt x="47" y="57"/>
                    <a:pt x="47" y="56"/>
                  </a:cubicBezTo>
                  <a:cubicBezTo>
                    <a:pt x="47" y="56"/>
                    <a:pt x="47" y="56"/>
                    <a:pt x="47" y="56"/>
                  </a:cubicBezTo>
                  <a:cubicBezTo>
                    <a:pt x="47" y="56"/>
                    <a:pt x="47" y="56"/>
                    <a:pt x="47" y="56"/>
                  </a:cubicBezTo>
                  <a:cubicBezTo>
                    <a:pt x="47" y="56"/>
                    <a:pt x="47" y="56"/>
                    <a:pt x="47" y="55"/>
                  </a:cubicBezTo>
                  <a:cubicBezTo>
                    <a:pt x="47" y="55"/>
                    <a:pt x="47" y="55"/>
                    <a:pt x="47" y="55"/>
                  </a:cubicBezTo>
                  <a:cubicBezTo>
                    <a:pt x="47" y="54"/>
                    <a:pt x="47" y="55"/>
                    <a:pt x="47" y="55"/>
                  </a:cubicBezTo>
                  <a:cubicBezTo>
                    <a:pt x="47" y="54"/>
                    <a:pt x="47" y="54"/>
                    <a:pt x="47" y="54"/>
                  </a:cubicBezTo>
                  <a:cubicBezTo>
                    <a:pt x="47" y="54"/>
                    <a:pt x="47" y="54"/>
                    <a:pt x="46" y="54"/>
                  </a:cubicBezTo>
                  <a:cubicBezTo>
                    <a:pt x="46" y="54"/>
                    <a:pt x="46" y="54"/>
                    <a:pt x="46" y="54"/>
                  </a:cubicBezTo>
                  <a:cubicBezTo>
                    <a:pt x="46" y="54"/>
                    <a:pt x="46" y="54"/>
                    <a:pt x="45" y="54"/>
                  </a:cubicBezTo>
                  <a:cubicBezTo>
                    <a:pt x="45" y="54"/>
                    <a:pt x="45" y="54"/>
                    <a:pt x="45" y="54"/>
                  </a:cubicBezTo>
                  <a:cubicBezTo>
                    <a:pt x="45" y="54"/>
                    <a:pt x="45" y="54"/>
                    <a:pt x="45" y="53"/>
                  </a:cubicBezTo>
                  <a:cubicBezTo>
                    <a:pt x="44" y="53"/>
                    <a:pt x="44" y="53"/>
                    <a:pt x="44" y="53"/>
                  </a:cubicBezTo>
                  <a:cubicBezTo>
                    <a:pt x="44" y="53"/>
                    <a:pt x="44" y="53"/>
                    <a:pt x="44" y="53"/>
                  </a:cubicBezTo>
                  <a:cubicBezTo>
                    <a:pt x="44" y="53"/>
                    <a:pt x="44" y="53"/>
                    <a:pt x="44" y="52"/>
                  </a:cubicBezTo>
                  <a:cubicBezTo>
                    <a:pt x="44" y="52"/>
                    <a:pt x="45" y="52"/>
                    <a:pt x="45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5" y="51"/>
                    <a:pt x="46" y="51"/>
                    <a:pt x="46" y="51"/>
                  </a:cubicBezTo>
                  <a:cubicBezTo>
                    <a:pt x="46" y="51"/>
                    <a:pt x="45" y="51"/>
                    <a:pt x="45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5" y="51"/>
                    <a:pt x="44" y="51"/>
                    <a:pt x="44" y="51"/>
                  </a:cubicBezTo>
                  <a:cubicBezTo>
                    <a:pt x="44" y="51"/>
                    <a:pt x="44" y="52"/>
                    <a:pt x="43" y="52"/>
                  </a:cubicBezTo>
                  <a:cubicBezTo>
                    <a:pt x="44" y="52"/>
                    <a:pt x="44" y="52"/>
                    <a:pt x="44" y="52"/>
                  </a:cubicBezTo>
                  <a:cubicBezTo>
                    <a:pt x="44" y="52"/>
                    <a:pt x="44" y="52"/>
                    <a:pt x="44" y="52"/>
                  </a:cubicBezTo>
                  <a:cubicBezTo>
                    <a:pt x="44" y="52"/>
                    <a:pt x="44" y="52"/>
                    <a:pt x="44" y="52"/>
                  </a:cubicBezTo>
                  <a:cubicBezTo>
                    <a:pt x="44" y="52"/>
                    <a:pt x="44" y="52"/>
                    <a:pt x="43" y="52"/>
                  </a:cubicBezTo>
                  <a:cubicBezTo>
                    <a:pt x="43" y="52"/>
                    <a:pt x="43" y="52"/>
                    <a:pt x="43" y="53"/>
                  </a:cubicBezTo>
                  <a:cubicBezTo>
                    <a:pt x="42" y="53"/>
                    <a:pt x="42" y="53"/>
                    <a:pt x="42" y="53"/>
                  </a:cubicBezTo>
                  <a:cubicBezTo>
                    <a:pt x="42" y="53"/>
                    <a:pt x="42" y="53"/>
                    <a:pt x="42" y="53"/>
                  </a:cubicBezTo>
                  <a:cubicBezTo>
                    <a:pt x="42" y="53"/>
                    <a:pt x="42" y="53"/>
                    <a:pt x="42" y="53"/>
                  </a:cubicBezTo>
                  <a:cubicBezTo>
                    <a:pt x="42" y="53"/>
                    <a:pt x="42" y="54"/>
                    <a:pt x="42" y="54"/>
                  </a:cubicBezTo>
                  <a:cubicBezTo>
                    <a:pt x="41" y="54"/>
                    <a:pt x="41" y="54"/>
                    <a:pt x="41" y="54"/>
                  </a:cubicBezTo>
                  <a:cubicBezTo>
                    <a:pt x="41" y="54"/>
                    <a:pt x="41" y="54"/>
                    <a:pt x="41" y="54"/>
                  </a:cubicBezTo>
                  <a:cubicBezTo>
                    <a:pt x="40" y="55"/>
                    <a:pt x="40" y="55"/>
                    <a:pt x="40" y="55"/>
                  </a:cubicBezTo>
                  <a:cubicBezTo>
                    <a:pt x="40" y="56"/>
                    <a:pt x="40" y="56"/>
                    <a:pt x="40" y="56"/>
                  </a:cubicBezTo>
                  <a:cubicBezTo>
                    <a:pt x="40" y="57"/>
                    <a:pt x="40" y="57"/>
                    <a:pt x="40" y="57"/>
                  </a:cubicBezTo>
                  <a:cubicBezTo>
                    <a:pt x="40" y="58"/>
                    <a:pt x="40" y="58"/>
                    <a:pt x="40" y="58"/>
                  </a:cubicBezTo>
                  <a:cubicBezTo>
                    <a:pt x="40" y="58"/>
                    <a:pt x="40" y="59"/>
                    <a:pt x="40" y="59"/>
                  </a:cubicBezTo>
                  <a:cubicBezTo>
                    <a:pt x="40" y="59"/>
                    <a:pt x="40" y="59"/>
                    <a:pt x="40" y="59"/>
                  </a:cubicBezTo>
                  <a:cubicBezTo>
                    <a:pt x="40" y="60"/>
                    <a:pt x="39" y="60"/>
                    <a:pt x="39" y="61"/>
                  </a:cubicBezTo>
                  <a:cubicBezTo>
                    <a:pt x="39" y="61"/>
                    <a:pt x="39" y="61"/>
                    <a:pt x="39" y="62"/>
                  </a:cubicBezTo>
                  <a:cubicBezTo>
                    <a:pt x="38" y="62"/>
                    <a:pt x="38" y="62"/>
                    <a:pt x="38" y="62"/>
                  </a:cubicBezTo>
                  <a:cubicBezTo>
                    <a:pt x="38" y="62"/>
                    <a:pt x="38" y="62"/>
                    <a:pt x="38" y="62"/>
                  </a:cubicBezTo>
                  <a:cubicBezTo>
                    <a:pt x="38" y="63"/>
                    <a:pt x="37" y="63"/>
                    <a:pt x="37" y="63"/>
                  </a:cubicBezTo>
                  <a:cubicBezTo>
                    <a:pt x="37" y="63"/>
                    <a:pt x="37" y="63"/>
                    <a:pt x="37" y="63"/>
                  </a:cubicBezTo>
                  <a:cubicBezTo>
                    <a:pt x="37" y="63"/>
                    <a:pt x="37" y="63"/>
                    <a:pt x="36" y="63"/>
                  </a:cubicBezTo>
                  <a:cubicBezTo>
                    <a:pt x="36" y="63"/>
                    <a:pt x="36" y="63"/>
                    <a:pt x="36" y="63"/>
                  </a:cubicBezTo>
                  <a:cubicBezTo>
                    <a:pt x="36" y="63"/>
                    <a:pt x="36" y="63"/>
                    <a:pt x="36" y="63"/>
                  </a:cubicBezTo>
                  <a:cubicBezTo>
                    <a:pt x="36" y="63"/>
                    <a:pt x="36" y="64"/>
                    <a:pt x="36" y="64"/>
                  </a:cubicBezTo>
                  <a:cubicBezTo>
                    <a:pt x="36" y="64"/>
                    <a:pt x="36" y="64"/>
                    <a:pt x="36" y="64"/>
                  </a:cubicBezTo>
                  <a:cubicBezTo>
                    <a:pt x="36" y="64"/>
                    <a:pt x="35" y="65"/>
                    <a:pt x="35" y="65"/>
                  </a:cubicBezTo>
                  <a:cubicBezTo>
                    <a:pt x="35" y="65"/>
                    <a:pt x="35" y="65"/>
                    <a:pt x="35" y="65"/>
                  </a:cubicBezTo>
                  <a:cubicBezTo>
                    <a:pt x="35" y="66"/>
                    <a:pt x="35" y="66"/>
                    <a:pt x="35" y="67"/>
                  </a:cubicBezTo>
                  <a:cubicBezTo>
                    <a:pt x="35" y="67"/>
                    <a:pt x="35" y="68"/>
                    <a:pt x="35" y="68"/>
                  </a:cubicBezTo>
                  <a:cubicBezTo>
                    <a:pt x="34" y="68"/>
                    <a:pt x="34" y="69"/>
                    <a:pt x="34" y="69"/>
                  </a:cubicBezTo>
                  <a:cubicBezTo>
                    <a:pt x="34" y="69"/>
                    <a:pt x="34" y="69"/>
                    <a:pt x="34" y="69"/>
                  </a:cubicBezTo>
                  <a:cubicBezTo>
                    <a:pt x="34" y="70"/>
                    <a:pt x="34" y="70"/>
                    <a:pt x="34" y="70"/>
                  </a:cubicBezTo>
                  <a:cubicBezTo>
                    <a:pt x="34" y="71"/>
                    <a:pt x="33" y="71"/>
                    <a:pt x="33" y="72"/>
                  </a:cubicBezTo>
                  <a:cubicBezTo>
                    <a:pt x="32" y="72"/>
                    <a:pt x="32" y="73"/>
                    <a:pt x="32" y="73"/>
                  </a:cubicBezTo>
                  <a:cubicBezTo>
                    <a:pt x="32" y="73"/>
                    <a:pt x="32" y="73"/>
                    <a:pt x="31" y="73"/>
                  </a:cubicBezTo>
                  <a:cubicBezTo>
                    <a:pt x="31" y="73"/>
                    <a:pt x="31" y="74"/>
                    <a:pt x="31" y="74"/>
                  </a:cubicBezTo>
                  <a:cubicBezTo>
                    <a:pt x="31" y="74"/>
                    <a:pt x="31" y="74"/>
                    <a:pt x="31" y="74"/>
                  </a:cubicBezTo>
                  <a:cubicBezTo>
                    <a:pt x="31" y="74"/>
                    <a:pt x="31" y="74"/>
                    <a:pt x="31" y="74"/>
                  </a:cubicBezTo>
                  <a:cubicBezTo>
                    <a:pt x="31" y="74"/>
                    <a:pt x="30" y="74"/>
                    <a:pt x="30" y="75"/>
                  </a:cubicBezTo>
                  <a:cubicBezTo>
                    <a:pt x="30" y="75"/>
                    <a:pt x="29" y="75"/>
                    <a:pt x="29" y="75"/>
                  </a:cubicBezTo>
                  <a:cubicBezTo>
                    <a:pt x="29" y="75"/>
                    <a:pt x="28" y="75"/>
                    <a:pt x="28" y="76"/>
                  </a:cubicBezTo>
                  <a:cubicBezTo>
                    <a:pt x="28" y="76"/>
                    <a:pt x="28" y="76"/>
                    <a:pt x="28" y="76"/>
                  </a:cubicBezTo>
                  <a:cubicBezTo>
                    <a:pt x="28" y="76"/>
                    <a:pt x="27" y="76"/>
                    <a:pt x="27" y="76"/>
                  </a:cubicBezTo>
                  <a:cubicBezTo>
                    <a:pt x="27" y="76"/>
                    <a:pt x="27" y="76"/>
                    <a:pt x="27" y="76"/>
                  </a:cubicBezTo>
                  <a:cubicBezTo>
                    <a:pt x="27" y="77"/>
                    <a:pt x="27" y="77"/>
                    <a:pt x="27" y="77"/>
                  </a:cubicBezTo>
                  <a:cubicBezTo>
                    <a:pt x="27" y="77"/>
                    <a:pt x="27" y="77"/>
                    <a:pt x="27" y="77"/>
                  </a:cubicBezTo>
                  <a:cubicBezTo>
                    <a:pt x="27" y="77"/>
                    <a:pt x="27" y="77"/>
                    <a:pt x="27" y="77"/>
                  </a:cubicBezTo>
                  <a:cubicBezTo>
                    <a:pt x="26" y="77"/>
                    <a:pt x="26" y="77"/>
                    <a:pt x="26" y="77"/>
                  </a:cubicBezTo>
                  <a:cubicBezTo>
                    <a:pt x="26" y="78"/>
                    <a:pt x="26" y="78"/>
                    <a:pt x="26" y="78"/>
                  </a:cubicBezTo>
                  <a:cubicBezTo>
                    <a:pt x="26" y="78"/>
                    <a:pt x="26" y="78"/>
                    <a:pt x="26" y="78"/>
                  </a:cubicBezTo>
                  <a:cubicBezTo>
                    <a:pt x="25" y="79"/>
                    <a:pt x="25" y="79"/>
                    <a:pt x="24" y="79"/>
                  </a:cubicBezTo>
                  <a:cubicBezTo>
                    <a:pt x="24" y="79"/>
                    <a:pt x="24" y="79"/>
                    <a:pt x="24" y="79"/>
                  </a:cubicBezTo>
                  <a:cubicBezTo>
                    <a:pt x="24" y="79"/>
                    <a:pt x="24" y="79"/>
                    <a:pt x="24" y="80"/>
                  </a:cubicBezTo>
                  <a:cubicBezTo>
                    <a:pt x="23" y="80"/>
                    <a:pt x="23" y="80"/>
                    <a:pt x="23" y="80"/>
                  </a:cubicBezTo>
                  <a:cubicBezTo>
                    <a:pt x="23" y="80"/>
                    <a:pt x="23" y="80"/>
                    <a:pt x="23" y="80"/>
                  </a:cubicBezTo>
                  <a:cubicBezTo>
                    <a:pt x="23" y="81"/>
                    <a:pt x="23" y="81"/>
                    <a:pt x="23" y="81"/>
                  </a:cubicBezTo>
                  <a:cubicBezTo>
                    <a:pt x="23" y="81"/>
                    <a:pt x="22" y="81"/>
                    <a:pt x="22" y="81"/>
                  </a:cubicBezTo>
                  <a:cubicBezTo>
                    <a:pt x="22" y="81"/>
                    <a:pt x="22" y="81"/>
                    <a:pt x="22" y="81"/>
                  </a:cubicBezTo>
                  <a:cubicBezTo>
                    <a:pt x="22" y="81"/>
                    <a:pt x="22" y="81"/>
                    <a:pt x="22" y="81"/>
                  </a:cubicBezTo>
                  <a:cubicBezTo>
                    <a:pt x="21" y="81"/>
                    <a:pt x="21" y="81"/>
                    <a:pt x="21" y="81"/>
                  </a:cubicBezTo>
                  <a:cubicBezTo>
                    <a:pt x="21" y="81"/>
                    <a:pt x="21" y="81"/>
                    <a:pt x="21" y="81"/>
                  </a:cubicBezTo>
                  <a:cubicBezTo>
                    <a:pt x="21" y="81"/>
                    <a:pt x="21" y="81"/>
                    <a:pt x="21" y="81"/>
                  </a:cubicBezTo>
                  <a:cubicBezTo>
                    <a:pt x="20" y="82"/>
                    <a:pt x="20" y="82"/>
                    <a:pt x="20" y="82"/>
                  </a:cubicBezTo>
                  <a:cubicBezTo>
                    <a:pt x="20" y="82"/>
                    <a:pt x="19" y="82"/>
                    <a:pt x="19" y="82"/>
                  </a:cubicBezTo>
                  <a:cubicBezTo>
                    <a:pt x="19" y="83"/>
                    <a:pt x="19" y="83"/>
                    <a:pt x="19" y="83"/>
                  </a:cubicBezTo>
                  <a:cubicBezTo>
                    <a:pt x="18" y="83"/>
                    <a:pt x="18" y="83"/>
                    <a:pt x="18" y="83"/>
                  </a:cubicBezTo>
                  <a:cubicBezTo>
                    <a:pt x="18" y="83"/>
                    <a:pt x="18" y="84"/>
                    <a:pt x="18" y="84"/>
                  </a:cubicBezTo>
                  <a:cubicBezTo>
                    <a:pt x="18" y="84"/>
                    <a:pt x="18" y="84"/>
                    <a:pt x="18" y="84"/>
                  </a:cubicBezTo>
                  <a:cubicBezTo>
                    <a:pt x="17" y="84"/>
                    <a:pt x="17" y="84"/>
                    <a:pt x="17" y="84"/>
                  </a:cubicBezTo>
                  <a:cubicBezTo>
                    <a:pt x="17" y="84"/>
                    <a:pt x="17" y="85"/>
                    <a:pt x="16" y="85"/>
                  </a:cubicBezTo>
                  <a:cubicBezTo>
                    <a:pt x="16" y="85"/>
                    <a:pt x="16" y="85"/>
                    <a:pt x="16" y="85"/>
                  </a:cubicBezTo>
                  <a:cubicBezTo>
                    <a:pt x="16" y="85"/>
                    <a:pt x="16" y="85"/>
                    <a:pt x="16" y="85"/>
                  </a:cubicBezTo>
                  <a:cubicBezTo>
                    <a:pt x="15" y="84"/>
                    <a:pt x="15" y="84"/>
                    <a:pt x="15" y="85"/>
                  </a:cubicBezTo>
                  <a:cubicBezTo>
                    <a:pt x="15" y="85"/>
                    <a:pt x="15" y="85"/>
                    <a:pt x="14" y="85"/>
                  </a:cubicBezTo>
                  <a:cubicBezTo>
                    <a:pt x="14" y="85"/>
                    <a:pt x="14" y="85"/>
                    <a:pt x="13" y="85"/>
                  </a:cubicBezTo>
                  <a:cubicBezTo>
                    <a:pt x="13" y="86"/>
                    <a:pt x="13" y="86"/>
                    <a:pt x="13" y="87"/>
                  </a:cubicBezTo>
                  <a:cubicBezTo>
                    <a:pt x="12" y="87"/>
                    <a:pt x="12" y="87"/>
                    <a:pt x="12" y="87"/>
                  </a:cubicBezTo>
                  <a:cubicBezTo>
                    <a:pt x="12" y="87"/>
                    <a:pt x="12" y="88"/>
                    <a:pt x="12" y="88"/>
                  </a:cubicBezTo>
                  <a:cubicBezTo>
                    <a:pt x="12" y="88"/>
                    <a:pt x="12" y="88"/>
                    <a:pt x="12" y="88"/>
                  </a:cubicBezTo>
                  <a:cubicBezTo>
                    <a:pt x="12" y="88"/>
                    <a:pt x="11" y="88"/>
                    <a:pt x="11" y="88"/>
                  </a:cubicBezTo>
                  <a:cubicBezTo>
                    <a:pt x="11" y="88"/>
                    <a:pt x="11" y="88"/>
                    <a:pt x="11" y="88"/>
                  </a:cubicBezTo>
                  <a:cubicBezTo>
                    <a:pt x="11" y="89"/>
                    <a:pt x="11" y="89"/>
                    <a:pt x="10" y="89"/>
                  </a:cubicBezTo>
                  <a:cubicBezTo>
                    <a:pt x="10" y="89"/>
                    <a:pt x="10" y="90"/>
                    <a:pt x="10" y="90"/>
                  </a:cubicBezTo>
                  <a:cubicBezTo>
                    <a:pt x="10" y="90"/>
                    <a:pt x="10" y="91"/>
                    <a:pt x="10" y="91"/>
                  </a:cubicBezTo>
                  <a:cubicBezTo>
                    <a:pt x="10" y="91"/>
                    <a:pt x="10" y="91"/>
                    <a:pt x="10" y="91"/>
                  </a:cubicBezTo>
                  <a:cubicBezTo>
                    <a:pt x="11" y="91"/>
                    <a:pt x="11" y="91"/>
                    <a:pt x="11" y="91"/>
                  </a:cubicBezTo>
                  <a:cubicBezTo>
                    <a:pt x="10" y="91"/>
                    <a:pt x="10" y="91"/>
                    <a:pt x="10" y="91"/>
                  </a:cubicBezTo>
                  <a:cubicBezTo>
                    <a:pt x="10" y="91"/>
                    <a:pt x="10" y="91"/>
                    <a:pt x="10" y="91"/>
                  </a:cubicBezTo>
                  <a:cubicBezTo>
                    <a:pt x="10" y="91"/>
                    <a:pt x="10" y="91"/>
                    <a:pt x="10" y="91"/>
                  </a:cubicBezTo>
                  <a:cubicBezTo>
                    <a:pt x="10" y="91"/>
                    <a:pt x="10" y="90"/>
                    <a:pt x="9" y="91"/>
                  </a:cubicBezTo>
                  <a:cubicBezTo>
                    <a:pt x="9" y="91"/>
                    <a:pt x="9" y="91"/>
                    <a:pt x="9" y="91"/>
                  </a:cubicBezTo>
                  <a:cubicBezTo>
                    <a:pt x="9" y="91"/>
                    <a:pt x="9" y="91"/>
                    <a:pt x="9" y="91"/>
                  </a:cubicBezTo>
                  <a:cubicBezTo>
                    <a:pt x="9" y="91"/>
                    <a:pt x="8" y="91"/>
                    <a:pt x="8" y="91"/>
                  </a:cubicBezTo>
                  <a:cubicBezTo>
                    <a:pt x="8" y="91"/>
                    <a:pt x="8" y="92"/>
                    <a:pt x="8" y="92"/>
                  </a:cubicBezTo>
                  <a:cubicBezTo>
                    <a:pt x="8" y="92"/>
                    <a:pt x="8" y="92"/>
                    <a:pt x="8" y="92"/>
                  </a:cubicBezTo>
                  <a:cubicBezTo>
                    <a:pt x="8" y="92"/>
                    <a:pt x="8" y="92"/>
                    <a:pt x="8" y="92"/>
                  </a:cubicBezTo>
                  <a:cubicBezTo>
                    <a:pt x="8" y="93"/>
                    <a:pt x="8" y="93"/>
                    <a:pt x="8" y="93"/>
                  </a:cubicBezTo>
                  <a:cubicBezTo>
                    <a:pt x="8" y="93"/>
                    <a:pt x="8" y="93"/>
                    <a:pt x="8" y="93"/>
                  </a:cubicBezTo>
                  <a:cubicBezTo>
                    <a:pt x="8" y="92"/>
                    <a:pt x="7" y="92"/>
                    <a:pt x="7" y="93"/>
                  </a:cubicBezTo>
                  <a:cubicBezTo>
                    <a:pt x="7" y="93"/>
                    <a:pt x="7" y="93"/>
                    <a:pt x="7" y="93"/>
                  </a:cubicBezTo>
                  <a:cubicBezTo>
                    <a:pt x="7" y="93"/>
                    <a:pt x="7" y="93"/>
                    <a:pt x="7" y="93"/>
                  </a:cubicBezTo>
                  <a:cubicBezTo>
                    <a:pt x="7" y="93"/>
                    <a:pt x="7" y="94"/>
                    <a:pt x="7" y="94"/>
                  </a:cubicBezTo>
                  <a:cubicBezTo>
                    <a:pt x="7" y="94"/>
                    <a:pt x="7" y="94"/>
                    <a:pt x="7" y="94"/>
                  </a:cubicBezTo>
                  <a:cubicBezTo>
                    <a:pt x="7" y="94"/>
                    <a:pt x="7" y="94"/>
                    <a:pt x="7" y="94"/>
                  </a:cubicBezTo>
                  <a:cubicBezTo>
                    <a:pt x="7" y="94"/>
                    <a:pt x="7" y="95"/>
                    <a:pt x="7" y="95"/>
                  </a:cubicBezTo>
                  <a:cubicBezTo>
                    <a:pt x="7" y="95"/>
                    <a:pt x="7" y="95"/>
                    <a:pt x="7" y="94"/>
                  </a:cubicBezTo>
                  <a:cubicBezTo>
                    <a:pt x="7" y="94"/>
                    <a:pt x="7" y="94"/>
                    <a:pt x="7" y="94"/>
                  </a:cubicBezTo>
                  <a:cubicBezTo>
                    <a:pt x="7" y="94"/>
                    <a:pt x="7" y="93"/>
                    <a:pt x="6" y="93"/>
                  </a:cubicBezTo>
                  <a:cubicBezTo>
                    <a:pt x="6" y="93"/>
                    <a:pt x="6" y="94"/>
                    <a:pt x="6" y="94"/>
                  </a:cubicBezTo>
                  <a:cubicBezTo>
                    <a:pt x="6" y="94"/>
                    <a:pt x="5" y="94"/>
                    <a:pt x="5" y="94"/>
                  </a:cubicBezTo>
                  <a:cubicBezTo>
                    <a:pt x="5" y="94"/>
                    <a:pt x="5" y="94"/>
                    <a:pt x="5" y="94"/>
                  </a:cubicBezTo>
                  <a:cubicBezTo>
                    <a:pt x="5" y="95"/>
                    <a:pt x="6" y="95"/>
                    <a:pt x="6" y="95"/>
                  </a:cubicBezTo>
                  <a:cubicBezTo>
                    <a:pt x="6" y="95"/>
                    <a:pt x="6" y="95"/>
                    <a:pt x="5" y="95"/>
                  </a:cubicBezTo>
                  <a:cubicBezTo>
                    <a:pt x="5" y="95"/>
                    <a:pt x="5" y="95"/>
                    <a:pt x="5" y="95"/>
                  </a:cubicBezTo>
                  <a:cubicBezTo>
                    <a:pt x="5" y="95"/>
                    <a:pt x="5" y="95"/>
                    <a:pt x="5" y="95"/>
                  </a:cubicBezTo>
                  <a:cubicBezTo>
                    <a:pt x="5" y="96"/>
                    <a:pt x="5" y="96"/>
                    <a:pt x="5" y="96"/>
                  </a:cubicBezTo>
                  <a:cubicBezTo>
                    <a:pt x="5" y="96"/>
                    <a:pt x="5" y="96"/>
                    <a:pt x="5" y="95"/>
                  </a:cubicBezTo>
                  <a:cubicBezTo>
                    <a:pt x="5" y="95"/>
                    <a:pt x="5" y="95"/>
                    <a:pt x="5" y="95"/>
                  </a:cubicBezTo>
                  <a:cubicBezTo>
                    <a:pt x="4" y="95"/>
                    <a:pt x="4" y="96"/>
                    <a:pt x="4" y="96"/>
                  </a:cubicBezTo>
                  <a:cubicBezTo>
                    <a:pt x="5" y="96"/>
                    <a:pt x="5" y="96"/>
                    <a:pt x="5" y="96"/>
                  </a:cubicBezTo>
                  <a:cubicBezTo>
                    <a:pt x="5" y="96"/>
                    <a:pt x="4" y="96"/>
                    <a:pt x="4" y="96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4" y="96"/>
                    <a:pt x="4" y="97"/>
                    <a:pt x="4" y="97"/>
                  </a:cubicBezTo>
                  <a:cubicBezTo>
                    <a:pt x="4" y="97"/>
                    <a:pt x="4" y="97"/>
                    <a:pt x="4" y="97"/>
                  </a:cubicBezTo>
                  <a:cubicBezTo>
                    <a:pt x="4" y="98"/>
                    <a:pt x="5" y="98"/>
                    <a:pt x="5" y="97"/>
                  </a:cubicBezTo>
                  <a:cubicBezTo>
                    <a:pt x="5" y="98"/>
                    <a:pt x="5" y="97"/>
                    <a:pt x="5" y="97"/>
                  </a:cubicBezTo>
                  <a:cubicBezTo>
                    <a:pt x="5" y="98"/>
                    <a:pt x="5" y="98"/>
                    <a:pt x="5" y="98"/>
                  </a:cubicBezTo>
                  <a:cubicBezTo>
                    <a:pt x="5" y="98"/>
                    <a:pt x="4" y="98"/>
                    <a:pt x="4" y="98"/>
                  </a:cubicBezTo>
                  <a:cubicBezTo>
                    <a:pt x="4" y="98"/>
                    <a:pt x="4" y="98"/>
                    <a:pt x="4" y="98"/>
                  </a:cubicBezTo>
                  <a:cubicBezTo>
                    <a:pt x="5" y="98"/>
                    <a:pt x="5" y="99"/>
                    <a:pt x="5" y="99"/>
                  </a:cubicBezTo>
                  <a:cubicBezTo>
                    <a:pt x="5" y="99"/>
                    <a:pt x="5" y="99"/>
                    <a:pt x="5" y="99"/>
                  </a:cubicBezTo>
                  <a:cubicBezTo>
                    <a:pt x="5" y="99"/>
                    <a:pt x="5" y="99"/>
                    <a:pt x="5" y="99"/>
                  </a:cubicBezTo>
                  <a:cubicBezTo>
                    <a:pt x="5" y="99"/>
                    <a:pt x="5" y="99"/>
                    <a:pt x="5" y="99"/>
                  </a:cubicBezTo>
                  <a:cubicBezTo>
                    <a:pt x="5" y="99"/>
                    <a:pt x="5" y="98"/>
                    <a:pt x="4" y="98"/>
                  </a:cubicBezTo>
                  <a:cubicBezTo>
                    <a:pt x="4" y="98"/>
                    <a:pt x="4" y="99"/>
                    <a:pt x="4" y="99"/>
                  </a:cubicBezTo>
                  <a:cubicBezTo>
                    <a:pt x="4" y="98"/>
                    <a:pt x="4" y="98"/>
                    <a:pt x="4" y="98"/>
                  </a:cubicBezTo>
                  <a:cubicBezTo>
                    <a:pt x="4" y="98"/>
                    <a:pt x="4" y="98"/>
                    <a:pt x="4" y="98"/>
                  </a:cubicBezTo>
                  <a:cubicBezTo>
                    <a:pt x="3" y="98"/>
                    <a:pt x="3" y="98"/>
                    <a:pt x="3" y="98"/>
                  </a:cubicBezTo>
                  <a:cubicBezTo>
                    <a:pt x="3" y="98"/>
                    <a:pt x="3" y="98"/>
                    <a:pt x="3" y="98"/>
                  </a:cubicBezTo>
                  <a:cubicBezTo>
                    <a:pt x="3" y="98"/>
                    <a:pt x="3" y="98"/>
                    <a:pt x="3" y="98"/>
                  </a:cubicBezTo>
                  <a:cubicBezTo>
                    <a:pt x="2" y="98"/>
                    <a:pt x="3" y="99"/>
                    <a:pt x="3" y="99"/>
                  </a:cubicBezTo>
                  <a:cubicBezTo>
                    <a:pt x="3" y="99"/>
                    <a:pt x="3" y="99"/>
                    <a:pt x="3" y="99"/>
                  </a:cubicBezTo>
                  <a:cubicBezTo>
                    <a:pt x="3" y="99"/>
                    <a:pt x="3" y="99"/>
                    <a:pt x="3" y="99"/>
                  </a:cubicBezTo>
                  <a:cubicBezTo>
                    <a:pt x="2" y="99"/>
                    <a:pt x="2" y="99"/>
                    <a:pt x="2" y="99"/>
                  </a:cubicBezTo>
                  <a:cubicBezTo>
                    <a:pt x="2" y="99"/>
                    <a:pt x="2" y="100"/>
                    <a:pt x="2" y="100"/>
                  </a:cubicBezTo>
                  <a:cubicBezTo>
                    <a:pt x="2" y="100"/>
                    <a:pt x="2" y="100"/>
                    <a:pt x="2" y="100"/>
                  </a:cubicBezTo>
                  <a:cubicBezTo>
                    <a:pt x="2" y="100"/>
                    <a:pt x="2" y="101"/>
                    <a:pt x="2" y="101"/>
                  </a:cubicBezTo>
                  <a:cubicBezTo>
                    <a:pt x="2" y="101"/>
                    <a:pt x="2" y="101"/>
                    <a:pt x="2" y="101"/>
                  </a:cubicBezTo>
                  <a:cubicBezTo>
                    <a:pt x="2" y="101"/>
                    <a:pt x="2" y="100"/>
                    <a:pt x="3" y="100"/>
                  </a:cubicBezTo>
                  <a:cubicBezTo>
                    <a:pt x="3" y="100"/>
                    <a:pt x="3" y="100"/>
                    <a:pt x="3" y="100"/>
                  </a:cubicBezTo>
                  <a:cubicBezTo>
                    <a:pt x="3" y="100"/>
                    <a:pt x="3" y="100"/>
                    <a:pt x="3" y="100"/>
                  </a:cubicBezTo>
                  <a:cubicBezTo>
                    <a:pt x="4" y="100"/>
                    <a:pt x="4" y="100"/>
                    <a:pt x="4" y="100"/>
                  </a:cubicBezTo>
                  <a:cubicBezTo>
                    <a:pt x="4" y="100"/>
                    <a:pt x="4" y="100"/>
                    <a:pt x="4" y="100"/>
                  </a:cubicBezTo>
                  <a:cubicBezTo>
                    <a:pt x="4" y="100"/>
                    <a:pt x="4" y="100"/>
                    <a:pt x="3" y="100"/>
                  </a:cubicBezTo>
                  <a:cubicBezTo>
                    <a:pt x="3" y="100"/>
                    <a:pt x="3" y="100"/>
                    <a:pt x="3" y="100"/>
                  </a:cubicBezTo>
                  <a:cubicBezTo>
                    <a:pt x="3" y="100"/>
                    <a:pt x="3" y="100"/>
                    <a:pt x="3" y="100"/>
                  </a:cubicBezTo>
                  <a:cubicBezTo>
                    <a:pt x="3" y="100"/>
                    <a:pt x="3" y="100"/>
                    <a:pt x="3" y="101"/>
                  </a:cubicBezTo>
                  <a:cubicBezTo>
                    <a:pt x="2" y="101"/>
                    <a:pt x="2" y="101"/>
                    <a:pt x="2" y="101"/>
                  </a:cubicBezTo>
                  <a:cubicBezTo>
                    <a:pt x="2" y="101"/>
                    <a:pt x="2" y="101"/>
                    <a:pt x="3" y="101"/>
                  </a:cubicBezTo>
                  <a:cubicBezTo>
                    <a:pt x="3" y="101"/>
                    <a:pt x="3" y="101"/>
                    <a:pt x="3" y="101"/>
                  </a:cubicBezTo>
                  <a:cubicBezTo>
                    <a:pt x="3" y="101"/>
                    <a:pt x="3" y="101"/>
                    <a:pt x="3" y="101"/>
                  </a:cubicBezTo>
                  <a:cubicBezTo>
                    <a:pt x="3" y="101"/>
                    <a:pt x="3" y="101"/>
                    <a:pt x="3" y="101"/>
                  </a:cubicBezTo>
                  <a:cubicBezTo>
                    <a:pt x="3" y="101"/>
                    <a:pt x="3" y="101"/>
                    <a:pt x="2" y="101"/>
                  </a:cubicBezTo>
                  <a:cubicBezTo>
                    <a:pt x="2" y="102"/>
                    <a:pt x="2" y="102"/>
                    <a:pt x="2" y="102"/>
                  </a:cubicBezTo>
                  <a:cubicBezTo>
                    <a:pt x="3" y="102"/>
                    <a:pt x="3" y="102"/>
                    <a:pt x="3" y="102"/>
                  </a:cubicBezTo>
                  <a:cubicBezTo>
                    <a:pt x="3" y="102"/>
                    <a:pt x="4" y="102"/>
                    <a:pt x="4" y="102"/>
                  </a:cubicBezTo>
                  <a:cubicBezTo>
                    <a:pt x="3" y="102"/>
                    <a:pt x="3" y="102"/>
                    <a:pt x="3" y="102"/>
                  </a:cubicBezTo>
                  <a:cubicBezTo>
                    <a:pt x="3" y="102"/>
                    <a:pt x="3" y="102"/>
                    <a:pt x="3" y="102"/>
                  </a:cubicBezTo>
                  <a:cubicBezTo>
                    <a:pt x="3" y="102"/>
                    <a:pt x="3" y="102"/>
                    <a:pt x="3" y="102"/>
                  </a:cubicBezTo>
                  <a:cubicBezTo>
                    <a:pt x="3" y="102"/>
                    <a:pt x="2" y="103"/>
                    <a:pt x="2" y="103"/>
                  </a:cubicBezTo>
                  <a:cubicBezTo>
                    <a:pt x="2" y="102"/>
                    <a:pt x="2" y="102"/>
                    <a:pt x="2" y="103"/>
                  </a:cubicBezTo>
                  <a:cubicBezTo>
                    <a:pt x="2" y="103"/>
                    <a:pt x="2" y="103"/>
                    <a:pt x="2" y="103"/>
                  </a:cubicBezTo>
                  <a:cubicBezTo>
                    <a:pt x="2" y="103"/>
                    <a:pt x="2" y="103"/>
                    <a:pt x="1" y="103"/>
                  </a:cubicBezTo>
                  <a:cubicBezTo>
                    <a:pt x="1" y="103"/>
                    <a:pt x="1" y="103"/>
                    <a:pt x="0" y="103"/>
                  </a:cubicBezTo>
                  <a:cubicBezTo>
                    <a:pt x="0" y="103"/>
                    <a:pt x="0" y="103"/>
                    <a:pt x="0" y="103"/>
                  </a:cubicBezTo>
                  <a:cubicBezTo>
                    <a:pt x="0" y="104"/>
                    <a:pt x="0" y="104"/>
                    <a:pt x="0" y="105"/>
                  </a:cubicBezTo>
                  <a:cubicBezTo>
                    <a:pt x="0" y="105"/>
                    <a:pt x="0" y="105"/>
                    <a:pt x="0" y="105"/>
                  </a:cubicBezTo>
                  <a:cubicBezTo>
                    <a:pt x="0" y="105"/>
                    <a:pt x="0" y="105"/>
                    <a:pt x="1" y="105"/>
                  </a:cubicBezTo>
                  <a:cubicBezTo>
                    <a:pt x="1" y="105"/>
                    <a:pt x="1" y="105"/>
                    <a:pt x="1" y="105"/>
                  </a:cubicBezTo>
                  <a:cubicBezTo>
                    <a:pt x="1" y="105"/>
                    <a:pt x="1" y="105"/>
                    <a:pt x="1" y="104"/>
                  </a:cubicBezTo>
                  <a:cubicBezTo>
                    <a:pt x="2" y="104"/>
                    <a:pt x="2" y="104"/>
                    <a:pt x="2" y="104"/>
                  </a:cubicBezTo>
                  <a:cubicBezTo>
                    <a:pt x="2" y="104"/>
                    <a:pt x="2" y="104"/>
                    <a:pt x="2" y="104"/>
                  </a:cubicBezTo>
                  <a:cubicBezTo>
                    <a:pt x="2" y="104"/>
                    <a:pt x="2" y="104"/>
                    <a:pt x="2" y="104"/>
                  </a:cubicBezTo>
                  <a:cubicBezTo>
                    <a:pt x="2" y="105"/>
                    <a:pt x="2" y="104"/>
                    <a:pt x="2" y="104"/>
                  </a:cubicBezTo>
                  <a:cubicBezTo>
                    <a:pt x="2" y="104"/>
                    <a:pt x="2" y="105"/>
                    <a:pt x="2" y="105"/>
                  </a:cubicBezTo>
                  <a:cubicBezTo>
                    <a:pt x="1" y="105"/>
                    <a:pt x="1" y="105"/>
                    <a:pt x="1" y="105"/>
                  </a:cubicBezTo>
                  <a:cubicBezTo>
                    <a:pt x="1" y="105"/>
                    <a:pt x="1" y="106"/>
                    <a:pt x="1" y="106"/>
                  </a:cubicBezTo>
                  <a:cubicBezTo>
                    <a:pt x="1" y="106"/>
                    <a:pt x="1" y="106"/>
                    <a:pt x="1" y="106"/>
                  </a:cubicBezTo>
                  <a:cubicBezTo>
                    <a:pt x="2" y="106"/>
                    <a:pt x="2" y="106"/>
                    <a:pt x="2" y="105"/>
                  </a:cubicBezTo>
                  <a:cubicBezTo>
                    <a:pt x="2" y="105"/>
                    <a:pt x="2" y="106"/>
                    <a:pt x="2" y="106"/>
                  </a:cubicBezTo>
                  <a:cubicBezTo>
                    <a:pt x="2" y="106"/>
                    <a:pt x="2" y="106"/>
                    <a:pt x="2" y="106"/>
                  </a:cubicBezTo>
                  <a:cubicBezTo>
                    <a:pt x="2" y="106"/>
                    <a:pt x="2" y="106"/>
                    <a:pt x="1" y="106"/>
                  </a:cubicBezTo>
                  <a:cubicBezTo>
                    <a:pt x="1" y="107"/>
                    <a:pt x="2" y="107"/>
                    <a:pt x="2" y="107"/>
                  </a:cubicBezTo>
                  <a:cubicBezTo>
                    <a:pt x="2" y="107"/>
                    <a:pt x="2" y="107"/>
                    <a:pt x="2" y="107"/>
                  </a:cubicBezTo>
                  <a:cubicBezTo>
                    <a:pt x="2" y="107"/>
                    <a:pt x="3" y="107"/>
                    <a:pt x="3" y="107"/>
                  </a:cubicBezTo>
                  <a:cubicBezTo>
                    <a:pt x="3" y="107"/>
                    <a:pt x="3" y="107"/>
                    <a:pt x="4" y="107"/>
                  </a:cubicBezTo>
                  <a:cubicBezTo>
                    <a:pt x="4" y="107"/>
                    <a:pt x="4" y="107"/>
                    <a:pt x="4" y="107"/>
                  </a:cubicBezTo>
                  <a:cubicBezTo>
                    <a:pt x="5" y="107"/>
                    <a:pt x="5" y="107"/>
                    <a:pt x="5" y="107"/>
                  </a:cubicBezTo>
                  <a:cubicBezTo>
                    <a:pt x="5" y="108"/>
                    <a:pt x="6" y="108"/>
                    <a:pt x="6" y="108"/>
                  </a:cubicBezTo>
                  <a:cubicBezTo>
                    <a:pt x="6" y="107"/>
                    <a:pt x="6" y="107"/>
                    <a:pt x="6" y="107"/>
                  </a:cubicBezTo>
                  <a:cubicBezTo>
                    <a:pt x="6" y="108"/>
                    <a:pt x="7" y="107"/>
                    <a:pt x="7" y="107"/>
                  </a:cubicBezTo>
                  <a:cubicBezTo>
                    <a:pt x="7" y="107"/>
                    <a:pt x="7" y="107"/>
                    <a:pt x="7" y="107"/>
                  </a:cubicBezTo>
                  <a:cubicBezTo>
                    <a:pt x="7" y="107"/>
                    <a:pt x="7" y="107"/>
                    <a:pt x="7" y="107"/>
                  </a:cubicBezTo>
                  <a:cubicBezTo>
                    <a:pt x="7" y="106"/>
                    <a:pt x="7" y="106"/>
                    <a:pt x="7" y="106"/>
                  </a:cubicBezTo>
                  <a:cubicBezTo>
                    <a:pt x="7" y="106"/>
                    <a:pt x="7" y="106"/>
                    <a:pt x="8" y="106"/>
                  </a:cubicBezTo>
                  <a:cubicBezTo>
                    <a:pt x="8" y="107"/>
                    <a:pt x="8" y="107"/>
                    <a:pt x="9" y="107"/>
                  </a:cubicBezTo>
                  <a:cubicBezTo>
                    <a:pt x="9" y="107"/>
                    <a:pt x="9" y="108"/>
                    <a:pt x="9" y="108"/>
                  </a:cubicBezTo>
                  <a:cubicBezTo>
                    <a:pt x="9" y="108"/>
                    <a:pt x="9" y="108"/>
                    <a:pt x="9" y="108"/>
                  </a:cubicBezTo>
                  <a:cubicBezTo>
                    <a:pt x="9" y="108"/>
                    <a:pt x="9" y="109"/>
                    <a:pt x="9" y="109"/>
                  </a:cubicBezTo>
                  <a:cubicBezTo>
                    <a:pt x="9" y="109"/>
                    <a:pt x="10" y="109"/>
                    <a:pt x="10" y="109"/>
                  </a:cubicBezTo>
                  <a:cubicBezTo>
                    <a:pt x="10" y="109"/>
                    <a:pt x="10" y="109"/>
                    <a:pt x="10" y="109"/>
                  </a:cubicBezTo>
                  <a:cubicBezTo>
                    <a:pt x="10" y="109"/>
                    <a:pt x="11" y="109"/>
                    <a:pt x="11" y="109"/>
                  </a:cubicBezTo>
                  <a:cubicBezTo>
                    <a:pt x="11" y="109"/>
                    <a:pt x="11" y="109"/>
                    <a:pt x="11" y="109"/>
                  </a:cubicBezTo>
                  <a:cubicBezTo>
                    <a:pt x="11" y="109"/>
                    <a:pt x="11" y="109"/>
                    <a:pt x="11" y="109"/>
                  </a:cubicBezTo>
                  <a:cubicBezTo>
                    <a:pt x="11" y="109"/>
                    <a:pt x="11" y="108"/>
                    <a:pt x="12" y="108"/>
                  </a:cubicBezTo>
                  <a:cubicBezTo>
                    <a:pt x="12" y="108"/>
                    <a:pt x="12" y="108"/>
                    <a:pt x="12" y="109"/>
                  </a:cubicBezTo>
                  <a:cubicBezTo>
                    <a:pt x="12" y="109"/>
                    <a:pt x="13" y="109"/>
                    <a:pt x="13" y="109"/>
                  </a:cubicBezTo>
                  <a:cubicBezTo>
                    <a:pt x="13" y="110"/>
                    <a:pt x="13" y="110"/>
                    <a:pt x="13" y="110"/>
                  </a:cubicBezTo>
                  <a:cubicBezTo>
                    <a:pt x="13" y="110"/>
                    <a:pt x="13" y="110"/>
                    <a:pt x="13" y="110"/>
                  </a:cubicBezTo>
                  <a:cubicBezTo>
                    <a:pt x="13" y="110"/>
                    <a:pt x="13" y="110"/>
                    <a:pt x="13" y="110"/>
                  </a:cubicBezTo>
                  <a:cubicBezTo>
                    <a:pt x="13" y="110"/>
                    <a:pt x="13" y="110"/>
                    <a:pt x="13" y="110"/>
                  </a:cubicBezTo>
                  <a:cubicBezTo>
                    <a:pt x="13" y="110"/>
                    <a:pt x="13" y="109"/>
                    <a:pt x="14" y="109"/>
                  </a:cubicBezTo>
                  <a:cubicBezTo>
                    <a:pt x="14" y="110"/>
                    <a:pt x="14" y="110"/>
                    <a:pt x="13" y="110"/>
                  </a:cubicBezTo>
                  <a:cubicBezTo>
                    <a:pt x="13" y="110"/>
                    <a:pt x="13" y="110"/>
                    <a:pt x="13" y="110"/>
                  </a:cubicBezTo>
                  <a:cubicBezTo>
                    <a:pt x="13" y="110"/>
                    <a:pt x="13" y="111"/>
                    <a:pt x="13" y="111"/>
                  </a:cubicBezTo>
                  <a:cubicBezTo>
                    <a:pt x="13" y="111"/>
                    <a:pt x="13" y="111"/>
                    <a:pt x="13" y="111"/>
                  </a:cubicBezTo>
                  <a:cubicBezTo>
                    <a:pt x="13" y="111"/>
                    <a:pt x="13" y="111"/>
                    <a:pt x="14" y="111"/>
                  </a:cubicBezTo>
                  <a:cubicBezTo>
                    <a:pt x="14" y="111"/>
                    <a:pt x="14" y="111"/>
                    <a:pt x="14" y="111"/>
                  </a:cubicBezTo>
                  <a:cubicBezTo>
                    <a:pt x="14" y="111"/>
                    <a:pt x="13" y="111"/>
                    <a:pt x="13" y="111"/>
                  </a:cubicBezTo>
                  <a:cubicBezTo>
                    <a:pt x="13" y="111"/>
                    <a:pt x="13" y="111"/>
                    <a:pt x="13" y="111"/>
                  </a:cubicBezTo>
                  <a:cubicBezTo>
                    <a:pt x="13" y="111"/>
                    <a:pt x="14" y="110"/>
                    <a:pt x="14" y="110"/>
                  </a:cubicBezTo>
                  <a:cubicBezTo>
                    <a:pt x="14" y="111"/>
                    <a:pt x="14" y="111"/>
                    <a:pt x="14" y="111"/>
                  </a:cubicBezTo>
                  <a:cubicBezTo>
                    <a:pt x="14" y="111"/>
                    <a:pt x="14" y="111"/>
                    <a:pt x="15" y="111"/>
                  </a:cubicBezTo>
                  <a:cubicBezTo>
                    <a:pt x="15" y="111"/>
                    <a:pt x="15" y="111"/>
                    <a:pt x="15" y="111"/>
                  </a:cubicBezTo>
                  <a:cubicBezTo>
                    <a:pt x="15" y="111"/>
                    <a:pt x="15" y="111"/>
                    <a:pt x="15" y="111"/>
                  </a:cubicBezTo>
                  <a:cubicBezTo>
                    <a:pt x="15" y="111"/>
                    <a:pt x="15" y="111"/>
                    <a:pt x="15" y="111"/>
                  </a:cubicBezTo>
                  <a:cubicBezTo>
                    <a:pt x="15" y="111"/>
                    <a:pt x="16" y="111"/>
                    <a:pt x="16" y="111"/>
                  </a:cubicBezTo>
                  <a:cubicBezTo>
                    <a:pt x="16" y="111"/>
                    <a:pt x="16" y="111"/>
                    <a:pt x="17" y="111"/>
                  </a:cubicBezTo>
                  <a:cubicBezTo>
                    <a:pt x="17" y="111"/>
                    <a:pt x="17" y="111"/>
                    <a:pt x="17" y="111"/>
                  </a:cubicBezTo>
                  <a:cubicBezTo>
                    <a:pt x="17" y="112"/>
                    <a:pt x="17" y="112"/>
                    <a:pt x="17" y="112"/>
                  </a:cubicBezTo>
                  <a:cubicBezTo>
                    <a:pt x="18" y="112"/>
                    <a:pt x="18" y="112"/>
                    <a:pt x="18" y="112"/>
                  </a:cubicBezTo>
                  <a:cubicBezTo>
                    <a:pt x="18" y="112"/>
                    <a:pt x="18" y="112"/>
                    <a:pt x="18" y="112"/>
                  </a:cubicBezTo>
                  <a:cubicBezTo>
                    <a:pt x="19" y="112"/>
                    <a:pt x="18" y="112"/>
                    <a:pt x="19" y="111"/>
                  </a:cubicBezTo>
                  <a:cubicBezTo>
                    <a:pt x="19" y="112"/>
                    <a:pt x="19" y="112"/>
                    <a:pt x="19" y="112"/>
                  </a:cubicBezTo>
                  <a:cubicBezTo>
                    <a:pt x="19" y="112"/>
                    <a:pt x="19" y="111"/>
                    <a:pt x="19" y="111"/>
                  </a:cubicBezTo>
                  <a:cubicBezTo>
                    <a:pt x="19" y="111"/>
                    <a:pt x="19" y="111"/>
                    <a:pt x="19" y="111"/>
                  </a:cubicBezTo>
                  <a:cubicBezTo>
                    <a:pt x="19" y="111"/>
                    <a:pt x="20" y="112"/>
                    <a:pt x="20" y="112"/>
                  </a:cubicBezTo>
                  <a:cubicBezTo>
                    <a:pt x="20" y="112"/>
                    <a:pt x="20" y="112"/>
                    <a:pt x="20" y="112"/>
                  </a:cubicBezTo>
                  <a:cubicBezTo>
                    <a:pt x="20" y="111"/>
                    <a:pt x="20" y="111"/>
                    <a:pt x="20" y="111"/>
                  </a:cubicBezTo>
                  <a:cubicBezTo>
                    <a:pt x="20" y="111"/>
                    <a:pt x="21" y="111"/>
                    <a:pt x="21" y="111"/>
                  </a:cubicBezTo>
                  <a:cubicBezTo>
                    <a:pt x="21" y="111"/>
                    <a:pt x="21" y="111"/>
                    <a:pt x="21" y="111"/>
                  </a:cubicBezTo>
                  <a:cubicBezTo>
                    <a:pt x="21" y="111"/>
                    <a:pt x="21" y="111"/>
                    <a:pt x="21" y="111"/>
                  </a:cubicBezTo>
                  <a:cubicBezTo>
                    <a:pt x="21" y="111"/>
                    <a:pt x="22" y="111"/>
                    <a:pt x="22" y="111"/>
                  </a:cubicBezTo>
                  <a:cubicBezTo>
                    <a:pt x="22" y="111"/>
                    <a:pt x="22" y="111"/>
                    <a:pt x="22" y="111"/>
                  </a:cubicBezTo>
                  <a:cubicBezTo>
                    <a:pt x="22" y="111"/>
                    <a:pt x="22" y="111"/>
                    <a:pt x="22" y="111"/>
                  </a:cubicBezTo>
                  <a:cubicBezTo>
                    <a:pt x="23" y="110"/>
                    <a:pt x="23" y="110"/>
                    <a:pt x="23" y="110"/>
                  </a:cubicBezTo>
                  <a:cubicBezTo>
                    <a:pt x="23" y="110"/>
                    <a:pt x="23" y="110"/>
                    <a:pt x="23" y="110"/>
                  </a:cubicBezTo>
                  <a:cubicBezTo>
                    <a:pt x="23" y="110"/>
                    <a:pt x="23" y="110"/>
                    <a:pt x="24" y="110"/>
                  </a:cubicBezTo>
                  <a:cubicBezTo>
                    <a:pt x="24" y="110"/>
                    <a:pt x="24" y="109"/>
                    <a:pt x="24" y="109"/>
                  </a:cubicBezTo>
                  <a:cubicBezTo>
                    <a:pt x="24" y="109"/>
                    <a:pt x="24" y="108"/>
                    <a:pt x="24" y="108"/>
                  </a:cubicBezTo>
                  <a:cubicBezTo>
                    <a:pt x="25" y="108"/>
                    <a:pt x="25" y="108"/>
                    <a:pt x="26" y="107"/>
                  </a:cubicBezTo>
                  <a:cubicBezTo>
                    <a:pt x="26" y="107"/>
                    <a:pt x="26" y="107"/>
                    <a:pt x="26" y="107"/>
                  </a:cubicBezTo>
                  <a:cubicBezTo>
                    <a:pt x="26" y="107"/>
                    <a:pt x="27" y="107"/>
                    <a:pt x="27" y="106"/>
                  </a:cubicBezTo>
                  <a:cubicBezTo>
                    <a:pt x="27" y="106"/>
                    <a:pt x="27" y="105"/>
                    <a:pt x="27" y="105"/>
                  </a:cubicBezTo>
                  <a:cubicBezTo>
                    <a:pt x="28" y="104"/>
                    <a:pt x="28" y="104"/>
                    <a:pt x="28" y="104"/>
                  </a:cubicBezTo>
                  <a:cubicBezTo>
                    <a:pt x="28" y="104"/>
                    <a:pt x="29" y="104"/>
                    <a:pt x="29" y="104"/>
                  </a:cubicBezTo>
                  <a:cubicBezTo>
                    <a:pt x="29" y="104"/>
                    <a:pt x="29" y="104"/>
                    <a:pt x="30" y="104"/>
                  </a:cubicBezTo>
                  <a:cubicBezTo>
                    <a:pt x="30" y="104"/>
                    <a:pt x="30" y="104"/>
                    <a:pt x="30" y="104"/>
                  </a:cubicBezTo>
                  <a:cubicBezTo>
                    <a:pt x="30" y="104"/>
                    <a:pt x="30" y="104"/>
                    <a:pt x="30" y="104"/>
                  </a:cubicBezTo>
                  <a:cubicBezTo>
                    <a:pt x="30" y="103"/>
                    <a:pt x="30" y="103"/>
                    <a:pt x="30" y="103"/>
                  </a:cubicBezTo>
                  <a:cubicBezTo>
                    <a:pt x="31" y="103"/>
                    <a:pt x="31" y="103"/>
                    <a:pt x="31" y="103"/>
                  </a:cubicBezTo>
                  <a:cubicBezTo>
                    <a:pt x="30" y="103"/>
                    <a:pt x="30" y="103"/>
                    <a:pt x="30" y="103"/>
                  </a:cubicBezTo>
                  <a:cubicBezTo>
                    <a:pt x="30" y="103"/>
                    <a:pt x="30" y="103"/>
                    <a:pt x="29" y="104"/>
                  </a:cubicBezTo>
                  <a:cubicBezTo>
                    <a:pt x="29" y="104"/>
                    <a:pt x="29" y="104"/>
                    <a:pt x="29" y="104"/>
                  </a:cubicBezTo>
                  <a:cubicBezTo>
                    <a:pt x="29" y="104"/>
                    <a:pt x="29" y="103"/>
                    <a:pt x="30" y="103"/>
                  </a:cubicBezTo>
                  <a:cubicBezTo>
                    <a:pt x="30" y="103"/>
                    <a:pt x="30" y="103"/>
                    <a:pt x="30" y="103"/>
                  </a:cubicBezTo>
                  <a:cubicBezTo>
                    <a:pt x="30" y="102"/>
                    <a:pt x="30" y="102"/>
                    <a:pt x="30" y="102"/>
                  </a:cubicBezTo>
                  <a:cubicBezTo>
                    <a:pt x="30" y="102"/>
                    <a:pt x="30" y="102"/>
                    <a:pt x="30" y="102"/>
                  </a:cubicBezTo>
                  <a:cubicBezTo>
                    <a:pt x="29" y="102"/>
                    <a:pt x="29" y="102"/>
                    <a:pt x="29" y="102"/>
                  </a:cubicBezTo>
                  <a:cubicBezTo>
                    <a:pt x="30" y="102"/>
                    <a:pt x="30" y="101"/>
                    <a:pt x="30" y="101"/>
                  </a:cubicBezTo>
                  <a:cubicBezTo>
                    <a:pt x="30" y="101"/>
                    <a:pt x="31" y="101"/>
                    <a:pt x="31" y="101"/>
                  </a:cubicBezTo>
                  <a:cubicBezTo>
                    <a:pt x="31" y="100"/>
                    <a:pt x="31" y="100"/>
                    <a:pt x="31" y="100"/>
                  </a:cubicBezTo>
                  <a:cubicBezTo>
                    <a:pt x="31" y="100"/>
                    <a:pt x="31" y="99"/>
                    <a:pt x="31" y="99"/>
                  </a:cubicBezTo>
                  <a:cubicBezTo>
                    <a:pt x="31" y="99"/>
                    <a:pt x="31" y="98"/>
                    <a:pt x="31" y="98"/>
                  </a:cubicBezTo>
                  <a:cubicBezTo>
                    <a:pt x="31" y="98"/>
                    <a:pt x="31" y="98"/>
                    <a:pt x="32" y="97"/>
                  </a:cubicBezTo>
                  <a:cubicBezTo>
                    <a:pt x="32" y="97"/>
                    <a:pt x="32" y="96"/>
                    <a:pt x="32" y="96"/>
                  </a:cubicBezTo>
                  <a:cubicBezTo>
                    <a:pt x="32" y="96"/>
                    <a:pt x="32" y="96"/>
                    <a:pt x="32" y="96"/>
                  </a:cubicBezTo>
                  <a:cubicBezTo>
                    <a:pt x="33" y="95"/>
                    <a:pt x="33" y="95"/>
                    <a:pt x="33" y="95"/>
                  </a:cubicBezTo>
                  <a:cubicBezTo>
                    <a:pt x="33" y="95"/>
                    <a:pt x="33" y="95"/>
                    <a:pt x="33" y="94"/>
                  </a:cubicBezTo>
                  <a:cubicBezTo>
                    <a:pt x="34" y="94"/>
                    <a:pt x="34" y="94"/>
                    <a:pt x="34" y="94"/>
                  </a:cubicBezTo>
                  <a:cubicBezTo>
                    <a:pt x="34" y="93"/>
                    <a:pt x="34" y="93"/>
                    <a:pt x="34" y="92"/>
                  </a:cubicBezTo>
                  <a:cubicBezTo>
                    <a:pt x="34" y="92"/>
                    <a:pt x="34" y="92"/>
                    <a:pt x="34" y="92"/>
                  </a:cubicBezTo>
                  <a:cubicBezTo>
                    <a:pt x="34" y="92"/>
                    <a:pt x="34" y="91"/>
                    <a:pt x="34" y="91"/>
                  </a:cubicBezTo>
                  <a:cubicBezTo>
                    <a:pt x="34" y="91"/>
                    <a:pt x="34" y="90"/>
                    <a:pt x="34" y="90"/>
                  </a:cubicBezTo>
                  <a:cubicBezTo>
                    <a:pt x="34" y="89"/>
                    <a:pt x="34" y="89"/>
                    <a:pt x="34" y="89"/>
                  </a:cubicBezTo>
                  <a:cubicBezTo>
                    <a:pt x="34" y="88"/>
                    <a:pt x="34" y="88"/>
                    <a:pt x="34" y="88"/>
                  </a:cubicBezTo>
                  <a:cubicBezTo>
                    <a:pt x="35" y="87"/>
                    <a:pt x="36" y="87"/>
                    <a:pt x="36" y="87"/>
                  </a:cubicBezTo>
                  <a:cubicBezTo>
                    <a:pt x="37" y="86"/>
                    <a:pt x="37" y="86"/>
                    <a:pt x="38" y="86"/>
                  </a:cubicBezTo>
                  <a:cubicBezTo>
                    <a:pt x="38" y="85"/>
                    <a:pt x="39" y="85"/>
                    <a:pt x="40" y="84"/>
                  </a:cubicBezTo>
                  <a:cubicBezTo>
                    <a:pt x="41" y="84"/>
                    <a:pt x="41" y="84"/>
                    <a:pt x="42" y="83"/>
                  </a:cubicBezTo>
                  <a:cubicBezTo>
                    <a:pt x="42" y="83"/>
                    <a:pt x="42" y="83"/>
                    <a:pt x="42" y="83"/>
                  </a:cubicBezTo>
                  <a:cubicBezTo>
                    <a:pt x="42" y="83"/>
                    <a:pt x="42" y="82"/>
                    <a:pt x="42" y="82"/>
                  </a:cubicBezTo>
                  <a:cubicBezTo>
                    <a:pt x="43" y="82"/>
                    <a:pt x="43" y="82"/>
                    <a:pt x="43" y="82"/>
                  </a:cubicBezTo>
                  <a:cubicBezTo>
                    <a:pt x="43" y="82"/>
                    <a:pt x="43" y="82"/>
                    <a:pt x="43" y="82"/>
                  </a:cubicBezTo>
                  <a:cubicBezTo>
                    <a:pt x="43" y="82"/>
                    <a:pt x="44" y="83"/>
                    <a:pt x="44" y="82"/>
                  </a:cubicBezTo>
                  <a:cubicBezTo>
                    <a:pt x="44" y="82"/>
                    <a:pt x="44" y="83"/>
                    <a:pt x="44" y="83"/>
                  </a:cubicBezTo>
                  <a:cubicBezTo>
                    <a:pt x="44" y="83"/>
                    <a:pt x="43" y="83"/>
                    <a:pt x="43" y="83"/>
                  </a:cubicBezTo>
                  <a:cubicBezTo>
                    <a:pt x="43" y="83"/>
                    <a:pt x="43" y="83"/>
                    <a:pt x="43" y="83"/>
                  </a:cubicBezTo>
                  <a:cubicBezTo>
                    <a:pt x="44" y="83"/>
                    <a:pt x="44" y="83"/>
                    <a:pt x="45" y="83"/>
                  </a:cubicBezTo>
                  <a:cubicBezTo>
                    <a:pt x="45" y="83"/>
                    <a:pt x="45" y="83"/>
                    <a:pt x="45" y="83"/>
                  </a:cubicBezTo>
                  <a:cubicBezTo>
                    <a:pt x="45" y="83"/>
                    <a:pt x="45" y="83"/>
                    <a:pt x="45" y="83"/>
                  </a:cubicBezTo>
                  <a:cubicBezTo>
                    <a:pt x="46" y="84"/>
                    <a:pt x="46" y="84"/>
                    <a:pt x="46" y="84"/>
                  </a:cubicBezTo>
                  <a:cubicBezTo>
                    <a:pt x="46" y="84"/>
                    <a:pt x="46" y="84"/>
                    <a:pt x="46" y="84"/>
                  </a:cubicBezTo>
                  <a:cubicBezTo>
                    <a:pt x="46" y="84"/>
                    <a:pt x="46" y="84"/>
                    <a:pt x="46" y="83"/>
                  </a:cubicBezTo>
                  <a:cubicBezTo>
                    <a:pt x="46" y="83"/>
                    <a:pt x="46" y="83"/>
                    <a:pt x="46" y="83"/>
                  </a:cubicBezTo>
                  <a:cubicBezTo>
                    <a:pt x="46" y="83"/>
                    <a:pt x="46" y="83"/>
                    <a:pt x="46" y="82"/>
                  </a:cubicBezTo>
                  <a:cubicBezTo>
                    <a:pt x="46" y="83"/>
                    <a:pt x="46" y="83"/>
                    <a:pt x="46" y="83"/>
                  </a:cubicBezTo>
                  <a:cubicBezTo>
                    <a:pt x="46" y="83"/>
                    <a:pt x="46" y="83"/>
                    <a:pt x="46" y="83"/>
                  </a:cubicBezTo>
                  <a:cubicBezTo>
                    <a:pt x="46" y="84"/>
                    <a:pt x="47" y="84"/>
                    <a:pt x="47" y="84"/>
                  </a:cubicBezTo>
                  <a:cubicBezTo>
                    <a:pt x="47" y="83"/>
                    <a:pt x="47" y="83"/>
                    <a:pt x="47" y="83"/>
                  </a:cubicBezTo>
                  <a:cubicBezTo>
                    <a:pt x="48" y="83"/>
                    <a:pt x="48" y="82"/>
                    <a:pt x="48" y="82"/>
                  </a:cubicBezTo>
                  <a:cubicBezTo>
                    <a:pt x="47" y="82"/>
                    <a:pt x="47" y="82"/>
                    <a:pt x="47" y="82"/>
                  </a:cubicBezTo>
                  <a:cubicBezTo>
                    <a:pt x="47" y="81"/>
                    <a:pt x="47" y="81"/>
                    <a:pt x="47" y="81"/>
                  </a:cubicBezTo>
                  <a:cubicBezTo>
                    <a:pt x="47" y="81"/>
                    <a:pt x="46" y="81"/>
                    <a:pt x="46" y="81"/>
                  </a:cubicBezTo>
                  <a:cubicBezTo>
                    <a:pt x="46" y="81"/>
                    <a:pt x="46" y="81"/>
                    <a:pt x="46" y="81"/>
                  </a:cubicBezTo>
                  <a:cubicBezTo>
                    <a:pt x="46" y="81"/>
                    <a:pt x="46" y="81"/>
                    <a:pt x="46" y="81"/>
                  </a:cubicBezTo>
                  <a:cubicBezTo>
                    <a:pt x="46" y="81"/>
                    <a:pt x="46" y="81"/>
                    <a:pt x="46" y="81"/>
                  </a:cubicBezTo>
                  <a:cubicBezTo>
                    <a:pt x="45" y="81"/>
                    <a:pt x="45" y="81"/>
                    <a:pt x="45" y="81"/>
                  </a:cubicBezTo>
                  <a:cubicBezTo>
                    <a:pt x="45" y="81"/>
                    <a:pt x="45" y="81"/>
                    <a:pt x="45" y="81"/>
                  </a:cubicBezTo>
                  <a:cubicBezTo>
                    <a:pt x="45" y="81"/>
                    <a:pt x="44" y="81"/>
                    <a:pt x="44" y="81"/>
                  </a:cubicBezTo>
                  <a:cubicBezTo>
                    <a:pt x="44" y="81"/>
                    <a:pt x="44" y="81"/>
                    <a:pt x="44" y="81"/>
                  </a:cubicBezTo>
                  <a:cubicBezTo>
                    <a:pt x="44" y="81"/>
                    <a:pt x="45" y="81"/>
                    <a:pt x="45" y="81"/>
                  </a:cubicBezTo>
                  <a:cubicBezTo>
                    <a:pt x="45" y="81"/>
                    <a:pt x="45" y="81"/>
                    <a:pt x="45" y="81"/>
                  </a:cubicBezTo>
                  <a:cubicBezTo>
                    <a:pt x="45" y="81"/>
                    <a:pt x="45" y="81"/>
                    <a:pt x="45" y="80"/>
                  </a:cubicBezTo>
                  <a:cubicBezTo>
                    <a:pt x="45" y="80"/>
                    <a:pt x="45" y="80"/>
                    <a:pt x="45" y="80"/>
                  </a:cubicBezTo>
                  <a:cubicBezTo>
                    <a:pt x="45" y="80"/>
                    <a:pt x="45" y="79"/>
                    <a:pt x="45" y="79"/>
                  </a:cubicBezTo>
                  <a:cubicBezTo>
                    <a:pt x="45" y="79"/>
                    <a:pt x="44" y="79"/>
                    <a:pt x="45" y="79"/>
                  </a:cubicBezTo>
                  <a:cubicBezTo>
                    <a:pt x="45" y="78"/>
                    <a:pt x="45" y="78"/>
                    <a:pt x="45" y="78"/>
                  </a:cubicBezTo>
                  <a:cubicBezTo>
                    <a:pt x="45" y="78"/>
                    <a:pt x="45" y="78"/>
                    <a:pt x="45" y="78"/>
                  </a:cubicBezTo>
                  <a:cubicBezTo>
                    <a:pt x="45" y="77"/>
                    <a:pt x="45" y="76"/>
                    <a:pt x="46" y="76"/>
                  </a:cubicBezTo>
                  <a:cubicBezTo>
                    <a:pt x="46" y="76"/>
                    <a:pt x="46" y="76"/>
                    <a:pt x="46" y="76"/>
                  </a:cubicBezTo>
                  <a:cubicBezTo>
                    <a:pt x="47" y="76"/>
                    <a:pt x="47" y="76"/>
                    <a:pt x="47" y="76"/>
                  </a:cubicBezTo>
                  <a:cubicBezTo>
                    <a:pt x="47" y="75"/>
                    <a:pt x="47" y="76"/>
                    <a:pt x="47" y="75"/>
                  </a:cubicBezTo>
                  <a:cubicBezTo>
                    <a:pt x="47" y="75"/>
                    <a:pt x="47" y="75"/>
                    <a:pt x="47" y="75"/>
                  </a:cubicBezTo>
                  <a:cubicBezTo>
                    <a:pt x="48" y="75"/>
                    <a:pt x="48" y="75"/>
                    <a:pt x="48" y="75"/>
                  </a:cubicBezTo>
                  <a:cubicBezTo>
                    <a:pt x="48" y="75"/>
                    <a:pt x="49" y="74"/>
                    <a:pt x="49" y="74"/>
                  </a:cubicBezTo>
                  <a:cubicBezTo>
                    <a:pt x="49" y="74"/>
                    <a:pt x="49" y="73"/>
                    <a:pt x="49" y="73"/>
                  </a:cubicBezTo>
                  <a:cubicBezTo>
                    <a:pt x="49" y="73"/>
                    <a:pt x="49" y="73"/>
                    <a:pt x="49" y="73"/>
                  </a:cubicBezTo>
                  <a:cubicBezTo>
                    <a:pt x="50" y="72"/>
                    <a:pt x="50" y="72"/>
                    <a:pt x="50" y="71"/>
                  </a:cubicBezTo>
                  <a:cubicBezTo>
                    <a:pt x="50" y="71"/>
                    <a:pt x="50" y="70"/>
                    <a:pt x="50" y="70"/>
                  </a:cubicBezTo>
                  <a:cubicBezTo>
                    <a:pt x="51" y="70"/>
                    <a:pt x="51" y="69"/>
                    <a:pt x="51" y="69"/>
                  </a:cubicBezTo>
                  <a:cubicBezTo>
                    <a:pt x="52" y="69"/>
                    <a:pt x="52" y="69"/>
                    <a:pt x="52" y="69"/>
                  </a:cubicBezTo>
                  <a:cubicBezTo>
                    <a:pt x="52" y="69"/>
                    <a:pt x="52" y="69"/>
                    <a:pt x="52" y="69"/>
                  </a:cubicBezTo>
                  <a:cubicBezTo>
                    <a:pt x="52" y="69"/>
                    <a:pt x="52" y="69"/>
                    <a:pt x="52" y="69"/>
                  </a:cubicBezTo>
                  <a:cubicBezTo>
                    <a:pt x="52" y="69"/>
                    <a:pt x="52" y="68"/>
                    <a:pt x="52" y="68"/>
                  </a:cubicBezTo>
                  <a:cubicBezTo>
                    <a:pt x="52" y="68"/>
                    <a:pt x="52" y="68"/>
                    <a:pt x="52" y="68"/>
                  </a:cubicBezTo>
                  <a:cubicBezTo>
                    <a:pt x="53" y="68"/>
                    <a:pt x="53" y="67"/>
                    <a:pt x="53" y="67"/>
                  </a:cubicBezTo>
                  <a:cubicBezTo>
                    <a:pt x="53" y="67"/>
                    <a:pt x="53" y="66"/>
                    <a:pt x="53" y="66"/>
                  </a:cubicBezTo>
                  <a:cubicBezTo>
                    <a:pt x="54" y="66"/>
                    <a:pt x="54" y="65"/>
                    <a:pt x="54" y="65"/>
                  </a:cubicBezTo>
                  <a:cubicBezTo>
                    <a:pt x="54" y="65"/>
                    <a:pt x="55" y="65"/>
                    <a:pt x="55" y="64"/>
                  </a:cubicBezTo>
                  <a:cubicBezTo>
                    <a:pt x="55" y="64"/>
                    <a:pt x="55" y="64"/>
                    <a:pt x="55" y="64"/>
                  </a:cubicBezTo>
                  <a:cubicBezTo>
                    <a:pt x="55" y="64"/>
                    <a:pt x="55" y="63"/>
                    <a:pt x="55" y="63"/>
                  </a:cubicBezTo>
                  <a:cubicBezTo>
                    <a:pt x="56" y="63"/>
                    <a:pt x="56" y="63"/>
                    <a:pt x="56" y="63"/>
                  </a:cubicBezTo>
                  <a:cubicBezTo>
                    <a:pt x="56" y="63"/>
                    <a:pt x="55" y="63"/>
                    <a:pt x="55" y="63"/>
                  </a:cubicBezTo>
                  <a:cubicBezTo>
                    <a:pt x="55" y="62"/>
                    <a:pt x="55" y="62"/>
                    <a:pt x="55" y="62"/>
                  </a:cubicBezTo>
                  <a:cubicBezTo>
                    <a:pt x="55" y="62"/>
                    <a:pt x="55" y="62"/>
                    <a:pt x="55" y="61"/>
                  </a:cubicBezTo>
                  <a:cubicBezTo>
                    <a:pt x="55" y="61"/>
                    <a:pt x="55" y="61"/>
                    <a:pt x="55" y="61"/>
                  </a:cubicBezTo>
                  <a:cubicBezTo>
                    <a:pt x="55" y="61"/>
                    <a:pt x="55" y="61"/>
                    <a:pt x="55" y="61"/>
                  </a:cubicBezTo>
                  <a:cubicBezTo>
                    <a:pt x="54" y="61"/>
                    <a:pt x="54" y="61"/>
                    <a:pt x="54" y="61"/>
                  </a:cubicBezTo>
                  <a:cubicBezTo>
                    <a:pt x="54" y="61"/>
                    <a:pt x="54" y="61"/>
                    <a:pt x="54" y="61"/>
                  </a:cubicBezTo>
                  <a:cubicBezTo>
                    <a:pt x="54" y="61"/>
                    <a:pt x="54" y="61"/>
                    <a:pt x="54" y="61"/>
                  </a:cubicBezTo>
                  <a:cubicBezTo>
                    <a:pt x="54" y="61"/>
                    <a:pt x="54" y="60"/>
                    <a:pt x="54" y="60"/>
                  </a:cubicBezTo>
                  <a:cubicBezTo>
                    <a:pt x="54" y="60"/>
                    <a:pt x="54" y="60"/>
                    <a:pt x="54" y="59"/>
                  </a:cubicBezTo>
                  <a:cubicBezTo>
                    <a:pt x="54" y="59"/>
                    <a:pt x="54" y="59"/>
                    <a:pt x="54" y="59"/>
                  </a:cubicBezTo>
                  <a:cubicBezTo>
                    <a:pt x="55" y="59"/>
                    <a:pt x="55" y="59"/>
                    <a:pt x="55" y="59"/>
                  </a:cubicBezTo>
                  <a:cubicBezTo>
                    <a:pt x="55" y="59"/>
                    <a:pt x="55" y="59"/>
                    <a:pt x="55" y="59"/>
                  </a:cubicBezTo>
                  <a:cubicBezTo>
                    <a:pt x="55" y="59"/>
                    <a:pt x="55" y="59"/>
                    <a:pt x="55" y="59"/>
                  </a:cubicBezTo>
                  <a:cubicBezTo>
                    <a:pt x="55" y="59"/>
                    <a:pt x="55" y="59"/>
                    <a:pt x="55" y="59"/>
                  </a:cubicBezTo>
                  <a:cubicBezTo>
                    <a:pt x="55" y="59"/>
                    <a:pt x="55" y="59"/>
                    <a:pt x="56" y="58"/>
                  </a:cubicBezTo>
                  <a:cubicBezTo>
                    <a:pt x="56" y="58"/>
                    <a:pt x="56" y="58"/>
                    <a:pt x="56" y="58"/>
                  </a:cubicBezTo>
                  <a:cubicBezTo>
                    <a:pt x="56" y="58"/>
                    <a:pt x="56" y="58"/>
                    <a:pt x="56" y="58"/>
                  </a:cubicBezTo>
                  <a:close/>
                  <a:moveTo>
                    <a:pt x="56" y="57"/>
                  </a:moveTo>
                  <a:cubicBezTo>
                    <a:pt x="56" y="57"/>
                    <a:pt x="56" y="58"/>
                    <a:pt x="56" y="57"/>
                  </a:cubicBezTo>
                  <a:cubicBezTo>
                    <a:pt x="56" y="57"/>
                    <a:pt x="56" y="57"/>
                    <a:pt x="56" y="58"/>
                  </a:cubicBezTo>
                  <a:cubicBezTo>
                    <a:pt x="56" y="58"/>
                    <a:pt x="56" y="58"/>
                    <a:pt x="55" y="58"/>
                  </a:cubicBezTo>
                  <a:cubicBezTo>
                    <a:pt x="55" y="58"/>
                    <a:pt x="55" y="58"/>
                    <a:pt x="55" y="58"/>
                  </a:cubicBezTo>
                  <a:cubicBezTo>
                    <a:pt x="55" y="58"/>
                    <a:pt x="56" y="58"/>
                    <a:pt x="56" y="58"/>
                  </a:cubicBezTo>
                  <a:cubicBezTo>
                    <a:pt x="56" y="58"/>
                    <a:pt x="56" y="58"/>
                    <a:pt x="56" y="58"/>
                  </a:cubicBezTo>
                  <a:cubicBezTo>
                    <a:pt x="57" y="58"/>
                    <a:pt x="56" y="57"/>
                    <a:pt x="56" y="57"/>
                  </a:cubicBezTo>
                  <a:cubicBezTo>
                    <a:pt x="57" y="57"/>
                    <a:pt x="57" y="57"/>
                    <a:pt x="57" y="57"/>
                  </a:cubicBezTo>
                  <a:cubicBezTo>
                    <a:pt x="56" y="57"/>
                    <a:pt x="56" y="57"/>
                    <a:pt x="56" y="57"/>
                  </a:cubicBezTo>
                  <a:close/>
                  <a:moveTo>
                    <a:pt x="54" y="56"/>
                  </a:moveTo>
                  <a:cubicBezTo>
                    <a:pt x="54" y="56"/>
                    <a:pt x="54" y="56"/>
                    <a:pt x="54" y="56"/>
                  </a:cubicBezTo>
                  <a:cubicBezTo>
                    <a:pt x="54" y="56"/>
                    <a:pt x="54" y="56"/>
                    <a:pt x="53" y="56"/>
                  </a:cubicBezTo>
                  <a:cubicBezTo>
                    <a:pt x="53" y="56"/>
                    <a:pt x="53" y="56"/>
                    <a:pt x="54" y="56"/>
                  </a:cubicBezTo>
                  <a:close/>
                  <a:moveTo>
                    <a:pt x="52" y="54"/>
                  </a:moveTo>
                  <a:cubicBezTo>
                    <a:pt x="52" y="55"/>
                    <a:pt x="52" y="55"/>
                    <a:pt x="52" y="55"/>
                  </a:cubicBezTo>
                  <a:cubicBezTo>
                    <a:pt x="52" y="55"/>
                    <a:pt x="52" y="55"/>
                    <a:pt x="52" y="55"/>
                  </a:cubicBezTo>
                  <a:cubicBezTo>
                    <a:pt x="53" y="55"/>
                    <a:pt x="53" y="55"/>
                    <a:pt x="53" y="54"/>
                  </a:cubicBezTo>
                  <a:cubicBezTo>
                    <a:pt x="53" y="54"/>
                    <a:pt x="53" y="54"/>
                    <a:pt x="53" y="54"/>
                  </a:cubicBezTo>
                  <a:cubicBezTo>
                    <a:pt x="54" y="54"/>
                    <a:pt x="53" y="54"/>
                    <a:pt x="53" y="53"/>
                  </a:cubicBezTo>
                  <a:cubicBezTo>
                    <a:pt x="53" y="54"/>
                    <a:pt x="53" y="54"/>
                    <a:pt x="53" y="54"/>
                  </a:cubicBezTo>
                  <a:cubicBezTo>
                    <a:pt x="53" y="54"/>
                    <a:pt x="53" y="54"/>
                    <a:pt x="53" y="53"/>
                  </a:cubicBezTo>
                  <a:cubicBezTo>
                    <a:pt x="53" y="54"/>
                    <a:pt x="53" y="54"/>
                    <a:pt x="53" y="54"/>
                  </a:cubicBezTo>
                  <a:cubicBezTo>
                    <a:pt x="52" y="54"/>
                    <a:pt x="52" y="54"/>
                    <a:pt x="53" y="54"/>
                  </a:cubicBezTo>
                  <a:cubicBezTo>
                    <a:pt x="53" y="55"/>
                    <a:pt x="53" y="55"/>
                    <a:pt x="52" y="54"/>
                  </a:cubicBezTo>
                  <a:close/>
                  <a:moveTo>
                    <a:pt x="84" y="27"/>
                  </a:moveTo>
                  <a:cubicBezTo>
                    <a:pt x="84" y="27"/>
                    <a:pt x="83" y="27"/>
                    <a:pt x="83" y="27"/>
                  </a:cubicBezTo>
                  <a:cubicBezTo>
                    <a:pt x="83" y="27"/>
                    <a:pt x="83" y="27"/>
                    <a:pt x="83" y="27"/>
                  </a:cubicBezTo>
                  <a:cubicBezTo>
                    <a:pt x="83" y="26"/>
                    <a:pt x="82" y="26"/>
                    <a:pt x="82" y="26"/>
                  </a:cubicBezTo>
                  <a:cubicBezTo>
                    <a:pt x="82" y="26"/>
                    <a:pt x="82" y="26"/>
                    <a:pt x="82" y="26"/>
                  </a:cubicBezTo>
                  <a:cubicBezTo>
                    <a:pt x="82" y="26"/>
                    <a:pt x="82" y="26"/>
                    <a:pt x="81" y="26"/>
                  </a:cubicBezTo>
                  <a:cubicBezTo>
                    <a:pt x="81" y="26"/>
                    <a:pt x="81" y="26"/>
                    <a:pt x="81" y="26"/>
                  </a:cubicBezTo>
                  <a:cubicBezTo>
                    <a:pt x="81" y="26"/>
                    <a:pt x="81" y="26"/>
                    <a:pt x="81" y="26"/>
                  </a:cubicBezTo>
                  <a:cubicBezTo>
                    <a:pt x="81" y="26"/>
                    <a:pt x="81" y="27"/>
                    <a:pt x="81" y="27"/>
                  </a:cubicBezTo>
                  <a:cubicBezTo>
                    <a:pt x="80" y="27"/>
                    <a:pt x="80" y="27"/>
                    <a:pt x="80" y="27"/>
                  </a:cubicBezTo>
                  <a:cubicBezTo>
                    <a:pt x="80" y="27"/>
                    <a:pt x="80" y="27"/>
                    <a:pt x="80" y="27"/>
                  </a:cubicBezTo>
                  <a:cubicBezTo>
                    <a:pt x="80" y="27"/>
                    <a:pt x="80" y="27"/>
                    <a:pt x="79" y="27"/>
                  </a:cubicBezTo>
                  <a:cubicBezTo>
                    <a:pt x="79" y="27"/>
                    <a:pt x="79" y="27"/>
                    <a:pt x="79" y="27"/>
                  </a:cubicBezTo>
                  <a:cubicBezTo>
                    <a:pt x="79" y="28"/>
                    <a:pt x="79" y="28"/>
                    <a:pt x="79" y="28"/>
                  </a:cubicBezTo>
                  <a:cubicBezTo>
                    <a:pt x="79" y="28"/>
                    <a:pt x="78" y="28"/>
                    <a:pt x="79" y="28"/>
                  </a:cubicBezTo>
                  <a:cubicBezTo>
                    <a:pt x="78" y="29"/>
                    <a:pt x="78" y="29"/>
                    <a:pt x="78" y="29"/>
                  </a:cubicBezTo>
                  <a:cubicBezTo>
                    <a:pt x="78" y="29"/>
                    <a:pt x="78" y="29"/>
                    <a:pt x="78" y="29"/>
                  </a:cubicBezTo>
                  <a:cubicBezTo>
                    <a:pt x="78" y="29"/>
                    <a:pt x="77" y="29"/>
                    <a:pt x="77" y="30"/>
                  </a:cubicBezTo>
                  <a:cubicBezTo>
                    <a:pt x="77" y="30"/>
                    <a:pt x="77" y="30"/>
                    <a:pt x="77" y="30"/>
                  </a:cubicBezTo>
                  <a:cubicBezTo>
                    <a:pt x="77" y="30"/>
                    <a:pt x="76" y="30"/>
                    <a:pt x="76" y="30"/>
                  </a:cubicBezTo>
                  <a:cubicBezTo>
                    <a:pt x="75" y="30"/>
                    <a:pt x="75" y="30"/>
                    <a:pt x="75" y="30"/>
                  </a:cubicBezTo>
                  <a:cubicBezTo>
                    <a:pt x="75" y="30"/>
                    <a:pt x="75" y="30"/>
                    <a:pt x="75" y="30"/>
                  </a:cubicBezTo>
                  <a:cubicBezTo>
                    <a:pt x="75" y="30"/>
                    <a:pt x="75" y="30"/>
                    <a:pt x="75" y="30"/>
                  </a:cubicBezTo>
                  <a:cubicBezTo>
                    <a:pt x="75" y="30"/>
                    <a:pt x="75" y="30"/>
                    <a:pt x="75" y="30"/>
                  </a:cubicBezTo>
                  <a:cubicBezTo>
                    <a:pt x="75" y="30"/>
                    <a:pt x="74" y="30"/>
                    <a:pt x="74" y="30"/>
                  </a:cubicBezTo>
                  <a:cubicBezTo>
                    <a:pt x="74" y="29"/>
                    <a:pt x="73" y="29"/>
                    <a:pt x="73" y="29"/>
                  </a:cubicBezTo>
                  <a:cubicBezTo>
                    <a:pt x="73" y="29"/>
                    <a:pt x="73" y="29"/>
                    <a:pt x="73" y="29"/>
                  </a:cubicBezTo>
                  <a:cubicBezTo>
                    <a:pt x="72" y="29"/>
                    <a:pt x="72" y="29"/>
                    <a:pt x="71" y="28"/>
                  </a:cubicBezTo>
                  <a:cubicBezTo>
                    <a:pt x="71" y="28"/>
                    <a:pt x="71" y="28"/>
                    <a:pt x="71" y="28"/>
                  </a:cubicBezTo>
                  <a:cubicBezTo>
                    <a:pt x="71" y="28"/>
                    <a:pt x="71" y="28"/>
                    <a:pt x="71" y="28"/>
                  </a:cubicBezTo>
                  <a:cubicBezTo>
                    <a:pt x="70" y="28"/>
                    <a:pt x="70" y="28"/>
                    <a:pt x="70" y="28"/>
                  </a:cubicBezTo>
                  <a:cubicBezTo>
                    <a:pt x="70" y="28"/>
                    <a:pt x="69" y="27"/>
                    <a:pt x="69" y="27"/>
                  </a:cubicBezTo>
                  <a:cubicBezTo>
                    <a:pt x="69" y="27"/>
                    <a:pt x="69" y="27"/>
                    <a:pt x="69" y="27"/>
                  </a:cubicBezTo>
                  <a:cubicBezTo>
                    <a:pt x="68" y="27"/>
                    <a:pt x="68" y="27"/>
                    <a:pt x="68" y="27"/>
                  </a:cubicBezTo>
                  <a:cubicBezTo>
                    <a:pt x="68" y="27"/>
                    <a:pt x="68" y="27"/>
                    <a:pt x="68" y="27"/>
                  </a:cubicBezTo>
                  <a:cubicBezTo>
                    <a:pt x="68" y="27"/>
                    <a:pt x="68" y="27"/>
                    <a:pt x="67" y="27"/>
                  </a:cubicBezTo>
                  <a:cubicBezTo>
                    <a:pt x="67" y="27"/>
                    <a:pt x="67" y="27"/>
                    <a:pt x="67" y="26"/>
                  </a:cubicBezTo>
                  <a:cubicBezTo>
                    <a:pt x="67" y="26"/>
                    <a:pt x="67" y="26"/>
                    <a:pt x="67" y="26"/>
                  </a:cubicBezTo>
                  <a:cubicBezTo>
                    <a:pt x="67" y="26"/>
                    <a:pt x="67" y="26"/>
                    <a:pt x="67" y="26"/>
                  </a:cubicBezTo>
                  <a:cubicBezTo>
                    <a:pt x="67" y="26"/>
                    <a:pt x="67" y="26"/>
                    <a:pt x="67" y="26"/>
                  </a:cubicBezTo>
                  <a:cubicBezTo>
                    <a:pt x="67" y="26"/>
                    <a:pt x="67" y="26"/>
                    <a:pt x="67" y="26"/>
                  </a:cubicBezTo>
                  <a:cubicBezTo>
                    <a:pt x="67" y="25"/>
                    <a:pt x="67" y="25"/>
                    <a:pt x="67" y="25"/>
                  </a:cubicBezTo>
                  <a:cubicBezTo>
                    <a:pt x="67" y="25"/>
                    <a:pt x="67" y="25"/>
                    <a:pt x="67" y="25"/>
                  </a:cubicBezTo>
                  <a:cubicBezTo>
                    <a:pt x="67" y="25"/>
                    <a:pt x="67" y="24"/>
                    <a:pt x="67" y="24"/>
                  </a:cubicBezTo>
                  <a:cubicBezTo>
                    <a:pt x="67" y="24"/>
                    <a:pt x="67" y="24"/>
                    <a:pt x="67" y="24"/>
                  </a:cubicBezTo>
                  <a:cubicBezTo>
                    <a:pt x="67" y="24"/>
                    <a:pt x="67" y="23"/>
                    <a:pt x="67" y="23"/>
                  </a:cubicBezTo>
                  <a:cubicBezTo>
                    <a:pt x="67" y="23"/>
                    <a:pt x="67" y="22"/>
                    <a:pt x="67" y="22"/>
                  </a:cubicBezTo>
                  <a:cubicBezTo>
                    <a:pt x="67" y="22"/>
                    <a:pt x="67" y="22"/>
                    <a:pt x="67" y="22"/>
                  </a:cubicBezTo>
                  <a:cubicBezTo>
                    <a:pt x="66" y="22"/>
                    <a:pt x="66" y="22"/>
                    <a:pt x="66" y="22"/>
                  </a:cubicBezTo>
                  <a:cubicBezTo>
                    <a:pt x="66" y="22"/>
                    <a:pt x="66" y="22"/>
                    <a:pt x="66" y="22"/>
                  </a:cubicBezTo>
                  <a:cubicBezTo>
                    <a:pt x="66" y="22"/>
                    <a:pt x="66" y="21"/>
                    <a:pt x="66" y="21"/>
                  </a:cubicBezTo>
                  <a:cubicBezTo>
                    <a:pt x="66" y="21"/>
                    <a:pt x="67" y="21"/>
                    <a:pt x="66" y="21"/>
                  </a:cubicBezTo>
                  <a:cubicBezTo>
                    <a:pt x="66" y="20"/>
                    <a:pt x="66" y="20"/>
                    <a:pt x="66" y="20"/>
                  </a:cubicBezTo>
                  <a:cubicBezTo>
                    <a:pt x="65" y="20"/>
                    <a:pt x="65" y="20"/>
                    <a:pt x="66" y="20"/>
                  </a:cubicBezTo>
                  <a:cubicBezTo>
                    <a:pt x="66" y="20"/>
                    <a:pt x="66" y="20"/>
                    <a:pt x="66" y="20"/>
                  </a:cubicBezTo>
                  <a:cubicBezTo>
                    <a:pt x="66" y="20"/>
                    <a:pt x="66" y="19"/>
                    <a:pt x="66" y="19"/>
                  </a:cubicBezTo>
                  <a:cubicBezTo>
                    <a:pt x="66" y="19"/>
                    <a:pt x="66" y="19"/>
                    <a:pt x="66" y="19"/>
                  </a:cubicBezTo>
                  <a:cubicBezTo>
                    <a:pt x="65" y="19"/>
                    <a:pt x="65" y="20"/>
                    <a:pt x="65" y="20"/>
                  </a:cubicBezTo>
                  <a:cubicBezTo>
                    <a:pt x="65" y="20"/>
                    <a:pt x="65" y="20"/>
                    <a:pt x="65" y="19"/>
                  </a:cubicBezTo>
                  <a:cubicBezTo>
                    <a:pt x="65" y="19"/>
                    <a:pt x="65" y="19"/>
                    <a:pt x="65" y="19"/>
                  </a:cubicBezTo>
                  <a:cubicBezTo>
                    <a:pt x="65" y="19"/>
                    <a:pt x="64" y="19"/>
                    <a:pt x="64" y="19"/>
                  </a:cubicBezTo>
                  <a:cubicBezTo>
                    <a:pt x="65" y="19"/>
                    <a:pt x="65" y="19"/>
                    <a:pt x="65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8"/>
                    <a:pt x="64" y="17"/>
                    <a:pt x="63" y="17"/>
                  </a:cubicBezTo>
                  <a:cubicBezTo>
                    <a:pt x="63" y="17"/>
                    <a:pt x="63" y="17"/>
                    <a:pt x="63" y="17"/>
                  </a:cubicBezTo>
                  <a:cubicBezTo>
                    <a:pt x="63" y="18"/>
                    <a:pt x="63" y="18"/>
                    <a:pt x="63" y="18"/>
                  </a:cubicBezTo>
                  <a:cubicBezTo>
                    <a:pt x="63" y="18"/>
                    <a:pt x="63" y="18"/>
                    <a:pt x="63" y="18"/>
                  </a:cubicBezTo>
                  <a:cubicBezTo>
                    <a:pt x="63" y="18"/>
                    <a:pt x="63" y="18"/>
                    <a:pt x="63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9"/>
                    <a:pt x="64" y="19"/>
                    <a:pt x="64" y="19"/>
                  </a:cubicBezTo>
                  <a:cubicBezTo>
                    <a:pt x="64" y="19"/>
                    <a:pt x="64" y="19"/>
                    <a:pt x="64" y="19"/>
                  </a:cubicBezTo>
                  <a:cubicBezTo>
                    <a:pt x="64" y="20"/>
                    <a:pt x="64" y="20"/>
                    <a:pt x="64" y="20"/>
                  </a:cubicBezTo>
                  <a:cubicBezTo>
                    <a:pt x="64" y="20"/>
                    <a:pt x="64" y="20"/>
                    <a:pt x="64" y="20"/>
                  </a:cubicBezTo>
                  <a:cubicBezTo>
                    <a:pt x="64" y="20"/>
                    <a:pt x="64" y="20"/>
                    <a:pt x="64" y="20"/>
                  </a:cubicBezTo>
                  <a:cubicBezTo>
                    <a:pt x="63" y="20"/>
                    <a:pt x="63" y="21"/>
                    <a:pt x="64" y="21"/>
                  </a:cubicBezTo>
                  <a:cubicBezTo>
                    <a:pt x="64" y="21"/>
                    <a:pt x="64" y="21"/>
                    <a:pt x="64" y="21"/>
                  </a:cubicBezTo>
                  <a:cubicBezTo>
                    <a:pt x="64" y="21"/>
                    <a:pt x="64" y="22"/>
                    <a:pt x="64" y="22"/>
                  </a:cubicBezTo>
                  <a:cubicBezTo>
                    <a:pt x="64" y="22"/>
                    <a:pt x="64" y="22"/>
                    <a:pt x="64" y="23"/>
                  </a:cubicBezTo>
                  <a:cubicBezTo>
                    <a:pt x="64" y="23"/>
                    <a:pt x="64" y="23"/>
                    <a:pt x="64" y="23"/>
                  </a:cubicBezTo>
                  <a:cubicBezTo>
                    <a:pt x="64" y="23"/>
                    <a:pt x="64" y="23"/>
                    <a:pt x="64" y="23"/>
                  </a:cubicBezTo>
                  <a:cubicBezTo>
                    <a:pt x="64" y="23"/>
                    <a:pt x="64" y="23"/>
                    <a:pt x="64" y="23"/>
                  </a:cubicBezTo>
                  <a:cubicBezTo>
                    <a:pt x="63" y="23"/>
                    <a:pt x="63" y="24"/>
                    <a:pt x="63" y="23"/>
                  </a:cubicBezTo>
                  <a:cubicBezTo>
                    <a:pt x="63" y="23"/>
                    <a:pt x="63" y="23"/>
                    <a:pt x="63" y="22"/>
                  </a:cubicBezTo>
                  <a:cubicBezTo>
                    <a:pt x="63" y="22"/>
                    <a:pt x="63" y="22"/>
                    <a:pt x="63" y="22"/>
                  </a:cubicBezTo>
                  <a:cubicBezTo>
                    <a:pt x="63" y="21"/>
                    <a:pt x="62" y="21"/>
                    <a:pt x="62" y="21"/>
                  </a:cubicBezTo>
                  <a:cubicBezTo>
                    <a:pt x="62" y="21"/>
                    <a:pt x="62" y="21"/>
                    <a:pt x="62" y="21"/>
                  </a:cubicBezTo>
                  <a:cubicBezTo>
                    <a:pt x="62" y="21"/>
                    <a:pt x="61" y="21"/>
                    <a:pt x="61" y="21"/>
                  </a:cubicBezTo>
                  <a:cubicBezTo>
                    <a:pt x="61" y="21"/>
                    <a:pt x="61" y="21"/>
                    <a:pt x="61" y="21"/>
                  </a:cubicBezTo>
                  <a:cubicBezTo>
                    <a:pt x="61" y="21"/>
                    <a:pt x="61" y="21"/>
                    <a:pt x="60" y="21"/>
                  </a:cubicBezTo>
                  <a:cubicBezTo>
                    <a:pt x="60" y="21"/>
                    <a:pt x="60" y="21"/>
                    <a:pt x="60" y="21"/>
                  </a:cubicBezTo>
                  <a:cubicBezTo>
                    <a:pt x="60" y="21"/>
                    <a:pt x="60" y="21"/>
                    <a:pt x="60" y="21"/>
                  </a:cubicBezTo>
                  <a:cubicBezTo>
                    <a:pt x="60" y="20"/>
                    <a:pt x="60" y="20"/>
                    <a:pt x="60" y="20"/>
                  </a:cubicBezTo>
                  <a:cubicBezTo>
                    <a:pt x="59" y="20"/>
                    <a:pt x="59" y="20"/>
                    <a:pt x="59" y="20"/>
                  </a:cubicBezTo>
                  <a:cubicBezTo>
                    <a:pt x="59" y="20"/>
                    <a:pt x="59" y="20"/>
                    <a:pt x="59" y="20"/>
                  </a:cubicBezTo>
                  <a:cubicBezTo>
                    <a:pt x="59" y="20"/>
                    <a:pt x="59" y="20"/>
                    <a:pt x="59" y="20"/>
                  </a:cubicBezTo>
                  <a:cubicBezTo>
                    <a:pt x="59" y="19"/>
                    <a:pt x="59" y="19"/>
                    <a:pt x="59" y="19"/>
                  </a:cubicBezTo>
                  <a:cubicBezTo>
                    <a:pt x="59" y="19"/>
                    <a:pt x="59" y="19"/>
                    <a:pt x="59" y="19"/>
                  </a:cubicBezTo>
                  <a:cubicBezTo>
                    <a:pt x="59" y="18"/>
                    <a:pt x="59" y="18"/>
                    <a:pt x="59" y="18"/>
                  </a:cubicBezTo>
                  <a:cubicBezTo>
                    <a:pt x="59" y="18"/>
                    <a:pt x="59" y="18"/>
                    <a:pt x="59" y="18"/>
                  </a:cubicBezTo>
                  <a:cubicBezTo>
                    <a:pt x="59" y="18"/>
                    <a:pt x="59" y="18"/>
                    <a:pt x="59" y="18"/>
                  </a:cubicBezTo>
                  <a:cubicBezTo>
                    <a:pt x="59" y="17"/>
                    <a:pt x="59" y="17"/>
                    <a:pt x="59" y="17"/>
                  </a:cubicBezTo>
                  <a:cubicBezTo>
                    <a:pt x="59" y="17"/>
                    <a:pt x="59" y="17"/>
                    <a:pt x="59" y="17"/>
                  </a:cubicBezTo>
                  <a:cubicBezTo>
                    <a:pt x="59" y="17"/>
                    <a:pt x="59" y="16"/>
                    <a:pt x="59" y="16"/>
                  </a:cubicBezTo>
                  <a:cubicBezTo>
                    <a:pt x="59" y="16"/>
                    <a:pt x="60" y="17"/>
                    <a:pt x="60" y="16"/>
                  </a:cubicBezTo>
                  <a:cubicBezTo>
                    <a:pt x="60" y="16"/>
                    <a:pt x="60" y="16"/>
                    <a:pt x="59" y="16"/>
                  </a:cubicBezTo>
                  <a:cubicBezTo>
                    <a:pt x="59" y="16"/>
                    <a:pt x="59" y="16"/>
                    <a:pt x="59" y="16"/>
                  </a:cubicBezTo>
                  <a:cubicBezTo>
                    <a:pt x="59" y="16"/>
                    <a:pt x="59" y="16"/>
                    <a:pt x="59" y="16"/>
                  </a:cubicBezTo>
                  <a:cubicBezTo>
                    <a:pt x="59" y="16"/>
                    <a:pt x="59" y="16"/>
                    <a:pt x="59" y="16"/>
                  </a:cubicBezTo>
                  <a:cubicBezTo>
                    <a:pt x="60" y="16"/>
                    <a:pt x="59" y="16"/>
                    <a:pt x="59" y="16"/>
                  </a:cubicBezTo>
                  <a:cubicBezTo>
                    <a:pt x="59" y="15"/>
                    <a:pt x="59" y="15"/>
                    <a:pt x="59" y="15"/>
                  </a:cubicBezTo>
                  <a:cubicBezTo>
                    <a:pt x="59" y="15"/>
                    <a:pt x="58" y="15"/>
                    <a:pt x="58" y="14"/>
                  </a:cubicBezTo>
                  <a:cubicBezTo>
                    <a:pt x="58" y="14"/>
                    <a:pt x="58" y="14"/>
                    <a:pt x="58" y="14"/>
                  </a:cubicBezTo>
                  <a:cubicBezTo>
                    <a:pt x="58" y="14"/>
                    <a:pt x="58" y="14"/>
                    <a:pt x="58" y="14"/>
                  </a:cubicBezTo>
                  <a:cubicBezTo>
                    <a:pt x="57" y="13"/>
                    <a:pt x="57" y="13"/>
                    <a:pt x="57" y="12"/>
                  </a:cubicBezTo>
                  <a:cubicBezTo>
                    <a:pt x="57" y="12"/>
                    <a:pt x="57" y="12"/>
                    <a:pt x="57" y="12"/>
                  </a:cubicBezTo>
                  <a:cubicBezTo>
                    <a:pt x="57" y="12"/>
                    <a:pt x="57" y="12"/>
                    <a:pt x="57" y="12"/>
                  </a:cubicBezTo>
                  <a:cubicBezTo>
                    <a:pt x="57" y="12"/>
                    <a:pt x="57" y="12"/>
                    <a:pt x="56" y="12"/>
                  </a:cubicBezTo>
                  <a:cubicBezTo>
                    <a:pt x="56" y="12"/>
                    <a:pt x="56" y="12"/>
                    <a:pt x="56" y="11"/>
                  </a:cubicBezTo>
                  <a:cubicBezTo>
                    <a:pt x="56" y="11"/>
                    <a:pt x="56" y="11"/>
                    <a:pt x="56" y="11"/>
                  </a:cubicBezTo>
                  <a:cubicBezTo>
                    <a:pt x="57" y="11"/>
                    <a:pt x="57" y="11"/>
                    <a:pt x="57" y="11"/>
                  </a:cubicBezTo>
                  <a:cubicBezTo>
                    <a:pt x="57" y="11"/>
                    <a:pt x="57" y="12"/>
                    <a:pt x="57" y="12"/>
                  </a:cubicBezTo>
                  <a:cubicBezTo>
                    <a:pt x="57" y="12"/>
                    <a:pt x="58" y="12"/>
                    <a:pt x="58" y="12"/>
                  </a:cubicBezTo>
                  <a:cubicBezTo>
                    <a:pt x="58" y="12"/>
                    <a:pt x="58" y="12"/>
                    <a:pt x="58" y="12"/>
                  </a:cubicBezTo>
                  <a:cubicBezTo>
                    <a:pt x="58" y="11"/>
                    <a:pt x="58" y="11"/>
                    <a:pt x="58" y="11"/>
                  </a:cubicBezTo>
                  <a:cubicBezTo>
                    <a:pt x="57" y="11"/>
                    <a:pt x="57" y="11"/>
                    <a:pt x="57" y="10"/>
                  </a:cubicBezTo>
                  <a:cubicBezTo>
                    <a:pt x="57" y="10"/>
                    <a:pt x="58" y="10"/>
                    <a:pt x="58" y="10"/>
                  </a:cubicBezTo>
                  <a:cubicBezTo>
                    <a:pt x="58" y="10"/>
                    <a:pt x="58" y="10"/>
                    <a:pt x="57" y="10"/>
                  </a:cubicBezTo>
                  <a:cubicBezTo>
                    <a:pt x="57" y="10"/>
                    <a:pt x="57" y="9"/>
                    <a:pt x="57" y="9"/>
                  </a:cubicBezTo>
                  <a:cubicBezTo>
                    <a:pt x="57" y="9"/>
                    <a:pt x="57" y="9"/>
                    <a:pt x="57" y="9"/>
                  </a:cubicBezTo>
                  <a:cubicBezTo>
                    <a:pt x="57" y="9"/>
                    <a:pt x="57" y="9"/>
                    <a:pt x="57" y="9"/>
                  </a:cubicBezTo>
                  <a:cubicBezTo>
                    <a:pt x="57" y="9"/>
                    <a:pt x="56" y="9"/>
                    <a:pt x="56" y="9"/>
                  </a:cubicBezTo>
                  <a:cubicBezTo>
                    <a:pt x="56" y="8"/>
                    <a:pt x="56" y="8"/>
                    <a:pt x="56" y="8"/>
                  </a:cubicBezTo>
                  <a:cubicBezTo>
                    <a:pt x="56" y="8"/>
                    <a:pt x="56" y="8"/>
                    <a:pt x="57" y="8"/>
                  </a:cubicBezTo>
                  <a:cubicBezTo>
                    <a:pt x="56" y="8"/>
                    <a:pt x="56" y="8"/>
                    <a:pt x="56" y="7"/>
                  </a:cubicBezTo>
                  <a:cubicBezTo>
                    <a:pt x="56" y="7"/>
                    <a:pt x="56" y="7"/>
                    <a:pt x="56" y="7"/>
                  </a:cubicBezTo>
                  <a:cubicBezTo>
                    <a:pt x="56" y="7"/>
                    <a:pt x="56" y="7"/>
                    <a:pt x="56" y="7"/>
                  </a:cubicBezTo>
                  <a:cubicBezTo>
                    <a:pt x="56" y="7"/>
                    <a:pt x="55" y="7"/>
                    <a:pt x="55" y="7"/>
                  </a:cubicBezTo>
                  <a:cubicBezTo>
                    <a:pt x="55" y="7"/>
                    <a:pt x="55" y="7"/>
                    <a:pt x="55" y="7"/>
                  </a:cubicBezTo>
                  <a:cubicBezTo>
                    <a:pt x="55" y="7"/>
                    <a:pt x="55" y="7"/>
                    <a:pt x="55" y="7"/>
                  </a:cubicBezTo>
                  <a:cubicBezTo>
                    <a:pt x="55" y="8"/>
                    <a:pt x="55" y="8"/>
                    <a:pt x="55" y="8"/>
                  </a:cubicBezTo>
                  <a:cubicBezTo>
                    <a:pt x="55" y="8"/>
                    <a:pt x="55" y="8"/>
                    <a:pt x="55" y="8"/>
                  </a:cubicBezTo>
                  <a:cubicBezTo>
                    <a:pt x="55" y="8"/>
                    <a:pt x="55" y="8"/>
                    <a:pt x="55" y="8"/>
                  </a:cubicBezTo>
                  <a:cubicBezTo>
                    <a:pt x="55" y="7"/>
                    <a:pt x="55" y="7"/>
                    <a:pt x="55" y="7"/>
                  </a:cubicBezTo>
                  <a:cubicBezTo>
                    <a:pt x="54" y="7"/>
                    <a:pt x="54" y="7"/>
                    <a:pt x="54" y="7"/>
                  </a:cubicBezTo>
                  <a:cubicBezTo>
                    <a:pt x="54" y="7"/>
                    <a:pt x="54" y="7"/>
                    <a:pt x="54" y="7"/>
                  </a:cubicBezTo>
                  <a:cubicBezTo>
                    <a:pt x="54" y="7"/>
                    <a:pt x="54" y="7"/>
                    <a:pt x="54" y="7"/>
                  </a:cubicBezTo>
                  <a:cubicBezTo>
                    <a:pt x="54" y="6"/>
                    <a:pt x="54" y="6"/>
                    <a:pt x="54" y="6"/>
                  </a:cubicBezTo>
                  <a:cubicBezTo>
                    <a:pt x="54" y="6"/>
                    <a:pt x="54" y="6"/>
                    <a:pt x="54" y="6"/>
                  </a:cubicBezTo>
                  <a:cubicBezTo>
                    <a:pt x="54" y="7"/>
                    <a:pt x="55" y="7"/>
                    <a:pt x="55" y="6"/>
                  </a:cubicBezTo>
                  <a:cubicBezTo>
                    <a:pt x="55" y="6"/>
                    <a:pt x="55" y="6"/>
                    <a:pt x="55" y="6"/>
                  </a:cubicBezTo>
                  <a:cubicBezTo>
                    <a:pt x="55" y="6"/>
                    <a:pt x="54" y="6"/>
                    <a:pt x="54" y="6"/>
                  </a:cubicBezTo>
                  <a:cubicBezTo>
                    <a:pt x="54" y="6"/>
                    <a:pt x="54" y="6"/>
                    <a:pt x="54" y="6"/>
                  </a:cubicBezTo>
                  <a:cubicBezTo>
                    <a:pt x="54" y="6"/>
                    <a:pt x="54" y="5"/>
                    <a:pt x="53" y="5"/>
                  </a:cubicBezTo>
                  <a:cubicBezTo>
                    <a:pt x="53" y="5"/>
                    <a:pt x="53" y="5"/>
                    <a:pt x="53" y="5"/>
                  </a:cubicBezTo>
                  <a:cubicBezTo>
                    <a:pt x="53" y="5"/>
                    <a:pt x="53" y="5"/>
                    <a:pt x="53" y="5"/>
                  </a:cubicBezTo>
                  <a:cubicBezTo>
                    <a:pt x="53" y="5"/>
                    <a:pt x="53" y="5"/>
                    <a:pt x="53" y="5"/>
                  </a:cubicBezTo>
                  <a:cubicBezTo>
                    <a:pt x="52" y="5"/>
                    <a:pt x="53" y="5"/>
                    <a:pt x="52" y="5"/>
                  </a:cubicBezTo>
                  <a:cubicBezTo>
                    <a:pt x="52" y="5"/>
                    <a:pt x="52" y="6"/>
                    <a:pt x="52" y="6"/>
                  </a:cubicBezTo>
                  <a:cubicBezTo>
                    <a:pt x="52" y="6"/>
                    <a:pt x="52" y="5"/>
                    <a:pt x="52" y="5"/>
                  </a:cubicBezTo>
                  <a:cubicBezTo>
                    <a:pt x="52" y="5"/>
                    <a:pt x="52" y="5"/>
                    <a:pt x="52" y="5"/>
                  </a:cubicBezTo>
                  <a:cubicBezTo>
                    <a:pt x="52" y="5"/>
                    <a:pt x="52" y="5"/>
                    <a:pt x="52" y="5"/>
                  </a:cubicBezTo>
                  <a:cubicBezTo>
                    <a:pt x="52" y="5"/>
                    <a:pt x="52" y="5"/>
                    <a:pt x="52" y="5"/>
                  </a:cubicBezTo>
                  <a:cubicBezTo>
                    <a:pt x="51" y="5"/>
                    <a:pt x="51" y="5"/>
                    <a:pt x="51" y="5"/>
                  </a:cubicBezTo>
                  <a:cubicBezTo>
                    <a:pt x="51" y="5"/>
                    <a:pt x="51" y="5"/>
                    <a:pt x="51" y="5"/>
                  </a:cubicBezTo>
                  <a:cubicBezTo>
                    <a:pt x="51" y="5"/>
                    <a:pt x="51" y="5"/>
                    <a:pt x="51" y="5"/>
                  </a:cubicBezTo>
                  <a:cubicBezTo>
                    <a:pt x="51" y="5"/>
                    <a:pt x="51" y="5"/>
                    <a:pt x="51" y="5"/>
                  </a:cubicBezTo>
                  <a:cubicBezTo>
                    <a:pt x="51" y="5"/>
                    <a:pt x="51" y="5"/>
                    <a:pt x="51" y="5"/>
                  </a:cubicBezTo>
                  <a:cubicBezTo>
                    <a:pt x="50" y="5"/>
                    <a:pt x="50" y="5"/>
                    <a:pt x="50" y="5"/>
                  </a:cubicBezTo>
                  <a:cubicBezTo>
                    <a:pt x="50" y="5"/>
                    <a:pt x="50" y="5"/>
                    <a:pt x="50" y="5"/>
                  </a:cubicBezTo>
                  <a:cubicBezTo>
                    <a:pt x="50" y="4"/>
                    <a:pt x="50" y="4"/>
                    <a:pt x="50" y="4"/>
                  </a:cubicBezTo>
                  <a:cubicBezTo>
                    <a:pt x="50" y="4"/>
                    <a:pt x="50" y="4"/>
                    <a:pt x="50" y="4"/>
                  </a:cubicBezTo>
                  <a:cubicBezTo>
                    <a:pt x="50" y="4"/>
                    <a:pt x="50" y="4"/>
                    <a:pt x="50" y="4"/>
                  </a:cubicBezTo>
                  <a:cubicBezTo>
                    <a:pt x="50" y="4"/>
                    <a:pt x="50" y="4"/>
                    <a:pt x="49" y="4"/>
                  </a:cubicBezTo>
                  <a:cubicBezTo>
                    <a:pt x="49" y="4"/>
                    <a:pt x="49" y="4"/>
                    <a:pt x="49" y="4"/>
                  </a:cubicBezTo>
                  <a:cubicBezTo>
                    <a:pt x="49" y="4"/>
                    <a:pt x="49" y="5"/>
                    <a:pt x="50" y="5"/>
                  </a:cubicBezTo>
                  <a:cubicBezTo>
                    <a:pt x="49" y="5"/>
                    <a:pt x="49" y="5"/>
                    <a:pt x="49" y="5"/>
                  </a:cubicBezTo>
                  <a:cubicBezTo>
                    <a:pt x="49" y="5"/>
                    <a:pt x="49" y="5"/>
                    <a:pt x="49" y="4"/>
                  </a:cubicBezTo>
                  <a:cubicBezTo>
                    <a:pt x="49" y="4"/>
                    <a:pt x="49" y="4"/>
                    <a:pt x="49" y="4"/>
                  </a:cubicBezTo>
                  <a:cubicBezTo>
                    <a:pt x="49" y="4"/>
                    <a:pt x="49" y="4"/>
                    <a:pt x="49" y="4"/>
                  </a:cubicBezTo>
                  <a:cubicBezTo>
                    <a:pt x="48" y="4"/>
                    <a:pt x="48" y="4"/>
                    <a:pt x="48" y="4"/>
                  </a:cubicBezTo>
                  <a:cubicBezTo>
                    <a:pt x="48" y="4"/>
                    <a:pt x="48" y="3"/>
                    <a:pt x="48" y="3"/>
                  </a:cubicBezTo>
                  <a:cubicBezTo>
                    <a:pt x="48" y="3"/>
                    <a:pt x="48" y="3"/>
                    <a:pt x="48" y="3"/>
                  </a:cubicBezTo>
                  <a:cubicBezTo>
                    <a:pt x="48" y="3"/>
                    <a:pt x="48" y="4"/>
                    <a:pt x="48" y="4"/>
                  </a:cubicBezTo>
                  <a:cubicBezTo>
                    <a:pt x="48" y="3"/>
                    <a:pt x="48" y="3"/>
                    <a:pt x="48" y="3"/>
                  </a:cubicBezTo>
                  <a:cubicBezTo>
                    <a:pt x="48" y="3"/>
                    <a:pt x="48" y="2"/>
                    <a:pt x="47" y="2"/>
                  </a:cubicBezTo>
                  <a:cubicBezTo>
                    <a:pt x="47" y="2"/>
                    <a:pt x="47" y="2"/>
                    <a:pt x="47" y="1"/>
                  </a:cubicBezTo>
                  <a:cubicBezTo>
                    <a:pt x="47" y="1"/>
                    <a:pt x="47" y="1"/>
                    <a:pt x="47" y="1"/>
                  </a:cubicBezTo>
                  <a:cubicBezTo>
                    <a:pt x="47" y="2"/>
                    <a:pt x="47" y="2"/>
                    <a:pt x="47" y="2"/>
                  </a:cubicBezTo>
                  <a:cubicBezTo>
                    <a:pt x="47" y="2"/>
                    <a:pt x="47" y="2"/>
                    <a:pt x="47" y="2"/>
                  </a:cubicBezTo>
                  <a:cubicBezTo>
                    <a:pt x="47" y="1"/>
                    <a:pt x="47" y="1"/>
                    <a:pt x="47" y="1"/>
                  </a:cubicBezTo>
                  <a:cubicBezTo>
                    <a:pt x="47" y="1"/>
                    <a:pt x="47" y="1"/>
                    <a:pt x="47" y="1"/>
                  </a:cubicBezTo>
                  <a:cubicBezTo>
                    <a:pt x="47" y="1"/>
                    <a:pt x="47" y="1"/>
                    <a:pt x="47" y="1"/>
                  </a:cubicBezTo>
                  <a:cubicBezTo>
                    <a:pt x="47" y="1"/>
                    <a:pt x="47" y="0"/>
                    <a:pt x="47" y="0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47" y="0"/>
                    <a:pt x="46" y="0"/>
                    <a:pt x="46" y="0"/>
                  </a:cubicBezTo>
                  <a:cubicBezTo>
                    <a:pt x="46" y="0"/>
                    <a:pt x="46" y="1"/>
                    <a:pt x="46" y="1"/>
                  </a:cubicBezTo>
                  <a:cubicBezTo>
                    <a:pt x="46" y="0"/>
                    <a:pt x="45" y="0"/>
                    <a:pt x="45" y="0"/>
                  </a:cubicBezTo>
                  <a:cubicBezTo>
                    <a:pt x="45" y="1"/>
                    <a:pt x="45" y="1"/>
                    <a:pt x="45" y="1"/>
                  </a:cubicBezTo>
                  <a:cubicBezTo>
                    <a:pt x="45" y="1"/>
                    <a:pt x="46" y="1"/>
                    <a:pt x="46" y="2"/>
                  </a:cubicBezTo>
                  <a:cubicBezTo>
                    <a:pt x="46" y="2"/>
                    <a:pt x="46" y="2"/>
                    <a:pt x="46" y="2"/>
                  </a:cubicBezTo>
                  <a:cubicBezTo>
                    <a:pt x="46" y="2"/>
                    <a:pt x="47" y="2"/>
                    <a:pt x="47" y="3"/>
                  </a:cubicBezTo>
                  <a:cubicBezTo>
                    <a:pt x="47" y="3"/>
                    <a:pt x="47" y="3"/>
                    <a:pt x="47" y="3"/>
                  </a:cubicBezTo>
                  <a:cubicBezTo>
                    <a:pt x="47" y="3"/>
                    <a:pt x="47" y="3"/>
                    <a:pt x="47" y="3"/>
                  </a:cubicBezTo>
                  <a:cubicBezTo>
                    <a:pt x="47" y="3"/>
                    <a:pt x="48" y="4"/>
                    <a:pt x="48" y="4"/>
                  </a:cubicBezTo>
                  <a:cubicBezTo>
                    <a:pt x="48" y="5"/>
                    <a:pt x="48" y="5"/>
                    <a:pt x="48" y="5"/>
                  </a:cubicBezTo>
                  <a:cubicBezTo>
                    <a:pt x="48" y="6"/>
                    <a:pt x="49" y="6"/>
                    <a:pt x="48" y="6"/>
                  </a:cubicBezTo>
                  <a:cubicBezTo>
                    <a:pt x="48" y="6"/>
                    <a:pt x="48" y="6"/>
                    <a:pt x="48" y="6"/>
                  </a:cubicBezTo>
                  <a:cubicBezTo>
                    <a:pt x="48" y="6"/>
                    <a:pt x="48" y="6"/>
                    <a:pt x="48" y="6"/>
                  </a:cubicBezTo>
                  <a:cubicBezTo>
                    <a:pt x="48" y="7"/>
                    <a:pt x="48" y="7"/>
                    <a:pt x="48" y="7"/>
                  </a:cubicBezTo>
                  <a:cubicBezTo>
                    <a:pt x="48" y="7"/>
                    <a:pt x="48" y="7"/>
                    <a:pt x="48" y="7"/>
                  </a:cubicBezTo>
                  <a:cubicBezTo>
                    <a:pt x="48" y="7"/>
                    <a:pt x="48" y="7"/>
                    <a:pt x="48" y="7"/>
                  </a:cubicBezTo>
                  <a:cubicBezTo>
                    <a:pt x="48" y="8"/>
                    <a:pt x="48" y="8"/>
                    <a:pt x="49" y="8"/>
                  </a:cubicBezTo>
                  <a:cubicBezTo>
                    <a:pt x="49" y="8"/>
                    <a:pt x="49" y="8"/>
                    <a:pt x="49" y="9"/>
                  </a:cubicBezTo>
                  <a:cubicBezTo>
                    <a:pt x="49" y="9"/>
                    <a:pt x="49" y="9"/>
                    <a:pt x="49" y="9"/>
                  </a:cubicBezTo>
                  <a:cubicBezTo>
                    <a:pt x="49" y="9"/>
                    <a:pt x="50" y="9"/>
                    <a:pt x="50" y="9"/>
                  </a:cubicBezTo>
                  <a:cubicBezTo>
                    <a:pt x="50" y="9"/>
                    <a:pt x="50" y="9"/>
                    <a:pt x="50" y="9"/>
                  </a:cubicBezTo>
                  <a:cubicBezTo>
                    <a:pt x="50" y="9"/>
                    <a:pt x="50" y="9"/>
                    <a:pt x="50" y="9"/>
                  </a:cubicBezTo>
                  <a:cubicBezTo>
                    <a:pt x="50" y="9"/>
                    <a:pt x="50" y="8"/>
                    <a:pt x="50" y="8"/>
                  </a:cubicBezTo>
                  <a:cubicBezTo>
                    <a:pt x="50" y="8"/>
                    <a:pt x="51" y="8"/>
                    <a:pt x="51" y="8"/>
                  </a:cubicBezTo>
                  <a:cubicBezTo>
                    <a:pt x="51" y="8"/>
                    <a:pt x="51" y="8"/>
                    <a:pt x="50" y="8"/>
                  </a:cubicBezTo>
                  <a:cubicBezTo>
                    <a:pt x="50" y="8"/>
                    <a:pt x="50" y="8"/>
                    <a:pt x="50" y="9"/>
                  </a:cubicBezTo>
                  <a:cubicBezTo>
                    <a:pt x="50" y="9"/>
                    <a:pt x="50" y="9"/>
                    <a:pt x="50" y="9"/>
                  </a:cubicBezTo>
                  <a:cubicBezTo>
                    <a:pt x="50" y="9"/>
                    <a:pt x="50" y="9"/>
                    <a:pt x="50" y="9"/>
                  </a:cubicBezTo>
                  <a:cubicBezTo>
                    <a:pt x="50" y="10"/>
                    <a:pt x="50" y="10"/>
                    <a:pt x="50" y="10"/>
                  </a:cubicBezTo>
                  <a:cubicBezTo>
                    <a:pt x="50" y="10"/>
                    <a:pt x="50" y="10"/>
                    <a:pt x="50" y="10"/>
                  </a:cubicBezTo>
                  <a:cubicBezTo>
                    <a:pt x="50" y="10"/>
                    <a:pt x="50" y="10"/>
                    <a:pt x="51" y="11"/>
                  </a:cubicBezTo>
                  <a:cubicBezTo>
                    <a:pt x="51" y="11"/>
                    <a:pt x="52" y="12"/>
                    <a:pt x="52" y="13"/>
                  </a:cubicBezTo>
                  <a:cubicBezTo>
                    <a:pt x="53" y="13"/>
                    <a:pt x="53" y="14"/>
                    <a:pt x="54" y="15"/>
                  </a:cubicBezTo>
                  <a:cubicBezTo>
                    <a:pt x="54" y="15"/>
                    <a:pt x="54" y="16"/>
                    <a:pt x="54" y="16"/>
                  </a:cubicBezTo>
                  <a:cubicBezTo>
                    <a:pt x="54" y="17"/>
                    <a:pt x="54" y="17"/>
                    <a:pt x="55" y="17"/>
                  </a:cubicBezTo>
                  <a:cubicBezTo>
                    <a:pt x="55" y="16"/>
                    <a:pt x="55" y="16"/>
                    <a:pt x="55" y="16"/>
                  </a:cubicBezTo>
                  <a:cubicBezTo>
                    <a:pt x="55" y="16"/>
                    <a:pt x="55" y="15"/>
                    <a:pt x="55" y="15"/>
                  </a:cubicBezTo>
                  <a:cubicBezTo>
                    <a:pt x="54" y="15"/>
                    <a:pt x="54" y="15"/>
                    <a:pt x="54" y="14"/>
                  </a:cubicBezTo>
                  <a:cubicBezTo>
                    <a:pt x="54" y="15"/>
                    <a:pt x="54" y="15"/>
                    <a:pt x="55" y="15"/>
                  </a:cubicBezTo>
                  <a:cubicBezTo>
                    <a:pt x="55" y="15"/>
                    <a:pt x="55" y="15"/>
                    <a:pt x="55" y="15"/>
                  </a:cubicBezTo>
                  <a:cubicBezTo>
                    <a:pt x="55" y="15"/>
                    <a:pt x="56" y="15"/>
                    <a:pt x="56" y="15"/>
                  </a:cubicBezTo>
                  <a:cubicBezTo>
                    <a:pt x="56" y="15"/>
                    <a:pt x="56" y="15"/>
                    <a:pt x="56" y="15"/>
                  </a:cubicBezTo>
                  <a:cubicBezTo>
                    <a:pt x="56" y="15"/>
                    <a:pt x="56" y="15"/>
                    <a:pt x="56" y="15"/>
                  </a:cubicBezTo>
                  <a:cubicBezTo>
                    <a:pt x="56" y="15"/>
                    <a:pt x="56" y="15"/>
                    <a:pt x="56" y="15"/>
                  </a:cubicBezTo>
                  <a:cubicBezTo>
                    <a:pt x="56" y="15"/>
                    <a:pt x="55" y="15"/>
                    <a:pt x="55" y="15"/>
                  </a:cubicBezTo>
                  <a:cubicBezTo>
                    <a:pt x="55" y="15"/>
                    <a:pt x="55" y="14"/>
                    <a:pt x="55" y="14"/>
                  </a:cubicBezTo>
                  <a:cubicBezTo>
                    <a:pt x="55" y="14"/>
                    <a:pt x="56" y="14"/>
                    <a:pt x="56" y="14"/>
                  </a:cubicBezTo>
                  <a:cubicBezTo>
                    <a:pt x="56" y="15"/>
                    <a:pt x="56" y="15"/>
                    <a:pt x="56" y="15"/>
                  </a:cubicBezTo>
                  <a:cubicBezTo>
                    <a:pt x="56" y="15"/>
                    <a:pt x="56" y="15"/>
                    <a:pt x="56" y="15"/>
                  </a:cubicBezTo>
                  <a:cubicBezTo>
                    <a:pt x="56" y="15"/>
                    <a:pt x="56" y="15"/>
                    <a:pt x="56" y="16"/>
                  </a:cubicBezTo>
                  <a:cubicBezTo>
                    <a:pt x="56" y="15"/>
                    <a:pt x="56" y="15"/>
                    <a:pt x="56" y="15"/>
                  </a:cubicBezTo>
                  <a:cubicBezTo>
                    <a:pt x="56" y="15"/>
                    <a:pt x="56" y="15"/>
                    <a:pt x="56" y="15"/>
                  </a:cubicBezTo>
                  <a:cubicBezTo>
                    <a:pt x="56" y="16"/>
                    <a:pt x="56" y="16"/>
                    <a:pt x="56" y="16"/>
                  </a:cubicBezTo>
                  <a:cubicBezTo>
                    <a:pt x="56" y="16"/>
                    <a:pt x="56" y="16"/>
                    <a:pt x="56" y="16"/>
                  </a:cubicBezTo>
                  <a:cubicBezTo>
                    <a:pt x="56" y="16"/>
                    <a:pt x="56" y="16"/>
                    <a:pt x="56" y="16"/>
                  </a:cubicBezTo>
                  <a:cubicBezTo>
                    <a:pt x="56" y="16"/>
                    <a:pt x="56" y="16"/>
                    <a:pt x="56" y="16"/>
                  </a:cubicBezTo>
                  <a:cubicBezTo>
                    <a:pt x="56" y="17"/>
                    <a:pt x="57" y="17"/>
                    <a:pt x="57" y="17"/>
                  </a:cubicBezTo>
                  <a:cubicBezTo>
                    <a:pt x="57" y="17"/>
                    <a:pt x="57" y="17"/>
                    <a:pt x="57" y="17"/>
                  </a:cubicBezTo>
                  <a:cubicBezTo>
                    <a:pt x="57" y="18"/>
                    <a:pt x="57" y="18"/>
                    <a:pt x="57" y="18"/>
                  </a:cubicBezTo>
                  <a:cubicBezTo>
                    <a:pt x="57" y="18"/>
                    <a:pt x="57" y="18"/>
                    <a:pt x="57" y="19"/>
                  </a:cubicBezTo>
                  <a:cubicBezTo>
                    <a:pt x="57" y="19"/>
                    <a:pt x="56" y="18"/>
                    <a:pt x="56" y="18"/>
                  </a:cubicBezTo>
                  <a:cubicBezTo>
                    <a:pt x="57" y="18"/>
                    <a:pt x="56" y="18"/>
                    <a:pt x="56" y="18"/>
                  </a:cubicBezTo>
                  <a:cubicBezTo>
                    <a:pt x="56" y="17"/>
                    <a:pt x="56" y="17"/>
                    <a:pt x="56" y="17"/>
                  </a:cubicBezTo>
                  <a:cubicBezTo>
                    <a:pt x="55" y="17"/>
                    <a:pt x="55" y="17"/>
                    <a:pt x="55" y="17"/>
                  </a:cubicBezTo>
                  <a:cubicBezTo>
                    <a:pt x="55" y="17"/>
                    <a:pt x="55" y="17"/>
                    <a:pt x="55" y="17"/>
                  </a:cubicBezTo>
                  <a:cubicBezTo>
                    <a:pt x="55" y="17"/>
                    <a:pt x="55" y="18"/>
                    <a:pt x="55" y="18"/>
                  </a:cubicBezTo>
                  <a:cubicBezTo>
                    <a:pt x="56" y="18"/>
                    <a:pt x="56" y="19"/>
                    <a:pt x="56" y="19"/>
                  </a:cubicBezTo>
                  <a:cubicBezTo>
                    <a:pt x="56" y="20"/>
                    <a:pt x="57" y="20"/>
                    <a:pt x="57" y="20"/>
                  </a:cubicBezTo>
                  <a:cubicBezTo>
                    <a:pt x="57" y="20"/>
                    <a:pt x="57" y="20"/>
                    <a:pt x="57" y="20"/>
                  </a:cubicBezTo>
                  <a:cubicBezTo>
                    <a:pt x="57" y="21"/>
                    <a:pt x="57" y="21"/>
                    <a:pt x="57" y="21"/>
                  </a:cubicBezTo>
                  <a:cubicBezTo>
                    <a:pt x="57" y="21"/>
                    <a:pt x="57" y="21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8" y="22"/>
                    <a:pt x="58" y="22"/>
                  </a:cubicBezTo>
                  <a:cubicBezTo>
                    <a:pt x="58" y="22"/>
                    <a:pt x="58" y="22"/>
                    <a:pt x="58" y="22"/>
                  </a:cubicBezTo>
                  <a:cubicBezTo>
                    <a:pt x="58" y="22"/>
                    <a:pt x="58" y="22"/>
                    <a:pt x="58" y="21"/>
                  </a:cubicBezTo>
                  <a:cubicBezTo>
                    <a:pt x="58" y="21"/>
                    <a:pt x="58" y="21"/>
                    <a:pt x="59" y="21"/>
                  </a:cubicBezTo>
                  <a:cubicBezTo>
                    <a:pt x="59" y="21"/>
                    <a:pt x="59" y="21"/>
                    <a:pt x="59" y="21"/>
                  </a:cubicBezTo>
                  <a:cubicBezTo>
                    <a:pt x="59" y="21"/>
                    <a:pt x="59" y="21"/>
                    <a:pt x="59" y="21"/>
                  </a:cubicBezTo>
                  <a:cubicBezTo>
                    <a:pt x="59" y="22"/>
                    <a:pt x="59" y="22"/>
                    <a:pt x="59" y="22"/>
                  </a:cubicBezTo>
                  <a:cubicBezTo>
                    <a:pt x="59" y="22"/>
                    <a:pt x="60" y="22"/>
                    <a:pt x="60" y="22"/>
                  </a:cubicBezTo>
                  <a:cubicBezTo>
                    <a:pt x="60" y="22"/>
                    <a:pt x="60" y="22"/>
                    <a:pt x="60" y="22"/>
                  </a:cubicBezTo>
                  <a:cubicBezTo>
                    <a:pt x="60" y="22"/>
                    <a:pt x="60" y="22"/>
                    <a:pt x="60" y="22"/>
                  </a:cubicBezTo>
                  <a:cubicBezTo>
                    <a:pt x="60" y="22"/>
                    <a:pt x="60" y="22"/>
                    <a:pt x="59" y="22"/>
                  </a:cubicBezTo>
                  <a:cubicBezTo>
                    <a:pt x="59" y="22"/>
                    <a:pt x="59" y="22"/>
                    <a:pt x="59" y="22"/>
                  </a:cubicBezTo>
                  <a:cubicBezTo>
                    <a:pt x="59" y="22"/>
                    <a:pt x="59" y="23"/>
                    <a:pt x="59" y="23"/>
                  </a:cubicBezTo>
                  <a:cubicBezTo>
                    <a:pt x="59" y="23"/>
                    <a:pt x="59" y="23"/>
                    <a:pt x="59" y="23"/>
                  </a:cubicBezTo>
                  <a:cubicBezTo>
                    <a:pt x="59" y="23"/>
                    <a:pt x="59" y="23"/>
                    <a:pt x="58" y="23"/>
                  </a:cubicBezTo>
                  <a:cubicBezTo>
                    <a:pt x="58" y="23"/>
                    <a:pt x="58" y="22"/>
                    <a:pt x="58" y="22"/>
                  </a:cubicBezTo>
                  <a:cubicBezTo>
                    <a:pt x="58" y="22"/>
                    <a:pt x="58" y="22"/>
                    <a:pt x="58" y="22"/>
                  </a:cubicBezTo>
                  <a:cubicBezTo>
                    <a:pt x="58" y="22"/>
                    <a:pt x="58" y="22"/>
                    <a:pt x="58" y="22"/>
                  </a:cubicBezTo>
                  <a:cubicBezTo>
                    <a:pt x="58" y="22"/>
                    <a:pt x="58" y="22"/>
                    <a:pt x="58" y="22"/>
                  </a:cubicBezTo>
                  <a:cubicBezTo>
                    <a:pt x="58" y="22"/>
                    <a:pt x="58" y="22"/>
                    <a:pt x="58" y="22"/>
                  </a:cubicBezTo>
                  <a:cubicBezTo>
                    <a:pt x="58" y="23"/>
                    <a:pt x="58" y="23"/>
                    <a:pt x="58" y="23"/>
                  </a:cubicBezTo>
                  <a:cubicBezTo>
                    <a:pt x="58" y="23"/>
                    <a:pt x="58" y="23"/>
                    <a:pt x="58" y="24"/>
                  </a:cubicBezTo>
                  <a:cubicBezTo>
                    <a:pt x="58" y="24"/>
                    <a:pt x="59" y="24"/>
                    <a:pt x="59" y="25"/>
                  </a:cubicBezTo>
                  <a:cubicBezTo>
                    <a:pt x="59" y="25"/>
                    <a:pt x="59" y="25"/>
                    <a:pt x="59" y="25"/>
                  </a:cubicBezTo>
                  <a:cubicBezTo>
                    <a:pt x="59" y="26"/>
                    <a:pt x="59" y="26"/>
                    <a:pt x="59" y="26"/>
                  </a:cubicBezTo>
                  <a:cubicBezTo>
                    <a:pt x="59" y="26"/>
                    <a:pt x="59" y="27"/>
                    <a:pt x="59" y="27"/>
                  </a:cubicBezTo>
                  <a:cubicBezTo>
                    <a:pt x="59" y="27"/>
                    <a:pt x="59" y="28"/>
                    <a:pt x="60" y="28"/>
                  </a:cubicBezTo>
                  <a:cubicBezTo>
                    <a:pt x="60" y="28"/>
                    <a:pt x="60" y="28"/>
                    <a:pt x="60" y="28"/>
                  </a:cubicBezTo>
                  <a:cubicBezTo>
                    <a:pt x="60" y="28"/>
                    <a:pt x="60" y="28"/>
                    <a:pt x="60" y="28"/>
                  </a:cubicBezTo>
                  <a:cubicBezTo>
                    <a:pt x="60" y="28"/>
                    <a:pt x="60" y="28"/>
                    <a:pt x="60" y="28"/>
                  </a:cubicBezTo>
                  <a:cubicBezTo>
                    <a:pt x="60" y="28"/>
                    <a:pt x="60" y="28"/>
                    <a:pt x="60" y="28"/>
                  </a:cubicBezTo>
                  <a:cubicBezTo>
                    <a:pt x="60" y="28"/>
                    <a:pt x="60" y="28"/>
                    <a:pt x="60" y="28"/>
                  </a:cubicBezTo>
                  <a:cubicBezTo>
                    <a:pt x="60" y="29"/>
                    <a:pt x="60" y="29"/>
                    <a:pt x="59" y="29"/>
                  </a:cubicBezTo>
                  <a:cubicBezTo>
                    <a:pt x="59" y="29"/>
                    <a:pt x="59" y="29"/>
                    <a:pt x="59" y="29"/>
                  </a:cubicBezTo>
                  <a:cubicBezTo>
                    <a:pt x="59" y="29"/>
                    <a:pt x="59" y="30"/>
                    <a:pt x="59" y="30"/>
                  </a:cubicBezTo>
                  <a:cubicBezTo>
                    <a:pt x="59" y="30"/>
                    <a:pt x="60" y="30"/>
                    <a:pt x="60" y="30"/>
                  </a:cubicBezTo>
                  <a:cubicBezTo>
                    <a:pt x="59" y="30"/>
                    <a:pt x="60" y="30"/>
                    <a:pt x="60" y="30"/>
                  </a:cubicBezTo>
                  <a:cubicBezTo>
                    <a:pt x="60" y="30"/>
                    <a:pt x="60" y="30"/>
                    <a:pt x="60" y="30"/>
                  </a:cubicBezTo>
                  <a:cubicBezTo>
                    <a:pt x="60" y="30"/>
                    <a:pt x="60" y="30"/>
                    <a:pt x="60" y="30"/>
                  </a:cubicBezTo>
                  <a:cubicBezTo>
                    <a:pt x="60" y="30"/>
                    <a:pt x="60" y="30"/>
                    <a:pt x="59" y="30"/>
                  </a:cubicBezTo>
                  <a:cubicBezTo>
                    <a:pt x="59" y="30"/>
                    <a:pt x="59" y="31"/>
                    <a:pt x="59" y="31"/>
                  </a:cubicBezTo>
                  <a:cubicBezTo>
                    <a:pt x="60" y="31"/>
                    <a:pt x="60" y="31"/>
                    <a:pt x="60" y="31"/>
                  </a:cubicBezTo>
                  <a:cubicBezTo>
                    <a:pt x="60" y="31"/>
                    <a:pt x="60" y="31"/>
                    <a:pt x="60" y="31"/>
                  </a:cubicBezTo>
                  <a:cubicBezTo>
                    <a:pt x="60" y="31"/>
                    <a:pt x="60" y="31"/>
                    <a:pt x="60" y="31"/>
                  </a:cubicBezTo>
                  <a:cubicBezTo>
                    <a:pt x="60" y="31"/>
                    <a:pt x="60" y="31"/>
                    <a:pt x="60" y="31"/>
                  </a:cubicBezTo>
                  <a:cubicBezTo>
                    <a:pt x="59" y="31"/>
                    <a:pt x="59" y="31"/>
                    <a:pt x="59" y="31"/>
                  </a:cubicBezTo>
                  <a:cubicBezTo>
                    <a:pt x="59" y="31"/>
                    <a:pt x="59" y="31"/>
                    <a:pt x="59" y="31"/>
                  </a:cubicBezTo>
                  <a:cubicBezTo>
                    <a:pt x="59" y="31"/>
                    <a:pt x="59" y="32"/>
                    <a:pt x="59" y="32"/>
                  </a:cubicBezTo>
                  <a:cubicBezTo>
                    <a:pt x="59" y="32"/>
                    <a:pt x="59" y="32"/>
                    <a:pt x="59" y="32"/>
                  </a:cubicBezTo>
                  <a:cubicBezTo>
                    <a:pt x="59" y="32"/>
                    <a:pt x="59" y="32"/>
                    <a:pt x="59" y="33"/>
                  </a:cubicBezTo>
                  <a:cubicBezTo>
                    <a:pt x="59" y="33"/>
                    <a:pt x="59" y="33"/>
                    <a:pt x="59" y="33"/>
                  </a:cubicBezTo>
                  <a:cubicBezTo>
                    <a:pt x="59" y="33"/>
                    <a:pt x="59" y="33"/>
                    <a:pt x="58" y="33"/>
                  </a:cubicBezTo>
                  <a:cubicBezTo>
                    <a:pt x="58" y="33"/>
                    <a:pt x="58" y="34"/>
                    <a:pt x="58" y="34"/>
                  </a:cubicBezTo>
                  <a:cubicBezTo>
                    <a:pt x="58" y="34"/>
                    <a:pt x="58" y="34"/>
                    <a:pt x="58" y="34"/>
                  </a:cubicBezTo>
                  <a:cubicBezTo>
                    <a:pt x="58" y="34"/>
                    <a:pt x="58" y="34"/>
                    <a:pt x="58" y="34"/>
                  </a:cubicBezTo>
                  <a:cubicBezTo>
                    <a:pt x="58" y="35"/>
                    <a:pt x="58" y="35"/>
                    <a:pt x="58" y="35"/>
                  </a:cubicBezTo>
                  <a:cubicBezTo>
                    <a:pt x="58" y="35"/>
                    <a:pt x="58" y="36"/>
                    <a:pt x="58" y="36"/>
                  </a:cubicBezTo>
                  <a:cubicBezTo>
                    <a:pt x="58" y="36"/>
                    <a:pt x="58" y="36"/>
                    <a:pt x="58" y="36"/>
                  </a:cubicBezTo>
                  <a:cubicBezTo>
                    <a:pt x="58" y="36"/>
                    <a:pt x="58" y="36"/>
                    <a:pt x="58" y="37"/>
                  </a:cubicBezTo>
                  <a:cubicBezTo>
                    <a:pt x="58" y="37"/>
                    <a:pt x="58" y="37"/>
                    <a:pt x="58" y="37"/>
                  </a:cubicBezTo>
                  <a:cubicBezTo>
                    <a:pt x="58" y="37"/>
                    <a:pt x="58" y="38"/>
                    <a:pt x="57" y="38"/>
                  </a:cubicBezTo>
                  <a:cubicBezTo>
                    <a:pt x="57" y="38"/>
                    <a:pt x="57" y="38"/>
                    <a:pt x="57" y="38"/>
                  </a:cubicBezTo>
                  <a:cubicBezTo>
                    <a:pt x="57" y="38"/>
                    <a:pt x="56" y="39"/>
                    <a:pt x="56" y="39"/>
                  </a:cubicBezTo>
                  <a:cubicBezTo>
                    <a:pt x="56" y="39"/>
                    <a:pt x="56" y="39"/>
                    <a:pt x="56" y="39"/>
                  </a:cubicBezTo>
                  <a:cubicBezTo>
                    <a:pt x="55" y="38"/>
                    <a:pt x="55" y="39"/>
                    <a:pt x="55" y="39"/>
                  </a:cubicBezTo>
                  <a:cubicBezTo>
                    <a:pt x="55" y="39"/>
                    <a:pt x="55" y="39"/>
                    <a:pt x="54" y="39"/>
                  </a:cubicBezTo>
                  <a:cubicBezTo>
                    <a:pt x="54" y="39"/>
                    <a:pt x="54" y="40"/>
                    <a:pt x="54" y="40"/>
                  </a:cubicBezTo>
                  <a:cubicBezTo>
                    <a:pt x="53" y="40"/>
                    <a:pt x="53" y="40"/>
                    <a:pt x="52" y="41"/>
                  </a:cubicBezTo>
                  <a:cubicBezTo>
                    <a:pt x="52" y="41"/>
                    <a:pt x="52" y="41"/>
                    <a:pt x="52" y="42"/>
                  </a:cubicBezTo>
                  <a:cubicBezTo>
                    <a:pt x="53" y="42"/>
                    <a:pt x="52" y="42"/>
                    <a:pt x="53" y="42"/>
                  </a:cubicBezTo>
                  <a:cubicBezTo>
                    <a:pt x="53" y="43"/>
                    <a:pt x="53" y="43"/>
                    <a:pt x="53" y="43"/>
                  </a:cubicBezTo>
                  <a:cubicBezTo>
                    <a:pt x="53" y="43"/>
                    <a:pt x="54" y="43"/>
                    <a:pt x="54" y="43"/>
                  </a:cubicBezTo>
                  <a:cubicBezTo>
                    <a:pt x="54" y="44"/>
                    <a:pt x="54" y="44"/>
                    <a:pt x="55" y="44"/>
                  </a:cubicBezTo>
                  <a:cubicBezTo>
                    <a:pt x="55" y="44"/>
                    <a:pt x="56" y="44"/>
                    <a:pt x="56" y="44"/>
                  </a:cubicBezTo>
                  <a:cubicBezTo>
                    <a:pt x="56" y="44"/>
                    <a:pt x="56" y="44"/>
                    <a:pt x="56" y="45"/>
                  </a:cubicBezTo>
                  <a:cubicBezTo>
                    <a:pt x="57" y="45"/>
                    <a:pt x="57" y="45"/>
                    <a:pt x="57" y="45"/>
                  </a:cubicBezTo>
                  <a:cubicBezTo>
                    <a:pt x="57" y="46"/>
                    <a:pt x="58" y="46"/>
                    <a:pt x="58" y="46"/>
                  </a:cubicBezTo>
                  <a:cubicBezTo>
                    <a:pt x="58" y="46"/>
                    <a:pt x="59" y="46"/>
                    <a:pt x="59" y="46"/>
                  </a:cubicBezTo>
                  <a:cubicBezTo>
                    <a:pt x="59" y="46"/>
                    <a:pt x="59" y="46"/>
                    <a:pt x="59" y="46"/>
                  </a:cubicBezTo>
                  <a:cubicBezTo>
                    <a:pt x="60" y="46"/>
                    <a:pt x="60" y="47"/>
                    <a:pt x="61" y="47"/>
                  </a:cubicBezTo>
                  <a:cubicBezTo>
                    <a:pt x="61" y="47"/>
                    <a:pt x="61" y="48"/>
                    <a:pt x="62" y="48"/>
                  </a:cubicBezTo>
                  <a:cubicBezTo>
                    <a:pt x="62" y="48"/>
                    <a:pt x="62" y="48"/>
                    <a:pt x="62" y="49"/>
                  </a:cubicBezTo>
                  <a:cubicBezTo>
                    <a:pt x="62" y="49"/>
                    <a:pt x="62" y="49"/>
                    <a:pt x="62" y="50"/>
                  </a:cubicBezTo>
                  <a:cubicBezTo>
                    <a:pt x="62" y="50"/>
                    <a:pt x="62" y="51"/>
                    <a:pt x="62" y="51"/>
                  </a:cubicBezTo>
                  <a:cubicBezTo>
                    <a:pt x="62" y="52"/>
                    <a:pt x="62" y="53"/>
                    <a:pt x="62" y="53"/>
                  </a:cubicBezTo>
                  <a:cubicBezTo>
                    <a:pt x="61" y="54"/>
                    <a:pt x="61" y="54"/>
                    <a:pt x="61" y="55"/>
                  </a:cubicBezTo>
                  <a:cubicBezTo>
                    <a:pt x="61" y="55"/>
                    <a:pt x="61" y="55"/>
                    <a:pt x="61" y="56"/>
                  </a:cubicBezTo>
                  <a:cubicBezTo>
                    <a:pt x="61" y="56"/>
                    <a:pt x="60" y="56"/>
                    <a:pt x="60" y="56"/>
                  </a:cubicBezTo>
                  <a:cubicBezTo>
                    <a:pt x="60" y="56"/>
                    <a:pt x="60" y="56"/>
                    <a:pt x="60" y="57"/>
                  </a:cubicBezTo>
                  <a:cubicBezTo>
                    <a:pt x="60" y="57"/>
                    <a:pt x="60" y="57"/>
                    <a:pt x="60" y="57"/>
                  </a:cubicBezTo>
                  <a:cubicBezTo>
                    <a:pt x="59" y="57"/>
                    <a:pt x="59" y="58"/>
                    <a:pt x="59" y="58"/>
                  </a:cubicBezTo>
                  <a:cubicBezTo>
                    <a:pt x="59" y="58"/>
                    <a:pt x="59" y="58"/>
                    <a:pt x="59" y="58"/>
                  </a:cubicBezTo>
                  <a:cubicBezTo>
                    <a:pt x="58" y="58"/>
                    <a:pt x="58" y="58"/>
                    <a:pt x="58" y="59"/>
                  </a:cubicBezTo>
                  <a:cubicBezTo>
                    <a:pt x="58" y="59"/>
                    <a:pt x="58" y="59"/>
                    <a:pt x="58" y="59"/>
                  </a:cubicBezTo>
                  <a:cubicBezTo>
                    <a:pt x="59" y="59"/>
                    <a:pt x="59" y="59"/>
                    <a:pt x="60" y="59"/>
                  </a:cubicBezTo>
                  <a:cubicBezTo>
                    <a:pt x="60" y="59"/>
                    <a:pt x="60" y="59"/>
                    <a:pt x="60" y="59"/>
                  </a:cubicBezTo>
                  <a:cubicBezTo>
                    <a:pt x="59" y="59"/>
                    <a:pt x="59" y="59"/>
                    <a:pt x="59" y="59"/>
                  </a:cubicBezTo>
                  <a:cubicBezTo>
                    <a:pt x="59" y="59"/>
                    <a:pt x="60" y="58"/>
                    <a:pt x="60" y="58"/>
                  </a:cubicBezTo>
                  <a:cubicBezTo>
                    <a:pt x="60" y="59"/>
                    <a:pt x="60" y="59"/>
                    <a:pt x="60" y="59"/>
                  </a:cubicBezTo>
                  <a:cubicBezTo>
                    <a:pt x="60" y="59"/>
                    <a:pt x="60" y="59"/>
                    <a:pt x="60" y="59"/>
                  </a:cubicBezTo>
                  <a:cubicBezTo>
                    <a:pt x="60" y="60"/>
                    <a:pt x="60" y="60"/>
                    <a:pt x="60" y="60"/>
                  </a:cubicBezTo>
                  <a:cubicBezTo>
                    <a:pt x="60" y="60"/>
                    <a:pt x="61" y="60"/>
                    <a:pt x="61" y="60"/>
                  </a:cubicBezTo>
                  <a:cubicBezTo>
                    <a:pt x="61" y="60"/>
                    <a:pt x="61" y="60"/>
                    <a:pt x="61" y="60"/>
                  </a:cubicBezTo>
                  <a:cubicBezTo>
                    <a:pt x="61" y="60"/>
                    <a:pt x="62" y="60"/>
                    <a:pt x="62" y="59"/>
                  </a:cubicBezTo>
                  <a:cubicBezTo>
                    <a:pt x="62" y="60"/>
                    <a:pt x="62" y="60"/>
                    <a:pt x="62" y="60"/>
                  </a:cubicBezTo>
                  <a:cubicBezTo>
                    <a:pt x="62" y="60"/>
                    <a:pt x="62" y="60"/>
                    <a:pt x="62" y="60"/>
                  </a:cubicBezTo>
                  <a:cubicBezTo>
                    <a:pt x="62" y="61"/>
                    <a:pt x="62" y="61"/>
                    <a:pt x="62" y="61"/>
                  </a:cubicBezTo>
                  <a:cubicBezTo>
                    <a:pt x="62" y="61"/>
                    <a:pt x="62" y="61"/>
                    <a:pt x="62" y="61"/>
                  </a:cubicBezTo>
                  <a:cubicBezTo>
                    <a:pt x="62" y="61"/>
                    <a:pt x="62" y="62"/>
                    <a:pt x="62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1"/>
                    <a:pt x="64" y="61"/>
                    <a:pt x="64" y="61"/>
                  </a:cubicBezTo>
                  <a:cubicBezTo>
                    <a:pt x="64" y="61"/>
                    <a:pt x="64" y="61"/>
                    <a:pt x="65" y="60"/>
                  </a:cubicBezTo>
                  <a:cubicBezTo>
                    <a:pt x="65" y="60"/>
                    <a:pt x="65" y="60"/>
                    <a:pt x="66" y="60"/>
                  </a:cubicBezTo>
                  <a:cubicBezTo>
                    <a:pt x="66" y="59"/>
                    <a:pt x="66" y="59"/>
                    <a:pt x="66" y="59"/>
                  </a:cubicBezTo>
                  <a:cubicBezTo>
                    <a:pt x="67" y="59"/>
                    <a:pt x="67" y="59"/>
                    <a:pt x="67" y="58"/>
                  </a:cubicBezTo>
                  <a:cubicBezTo>
                    <a:pt x="67" y="58"/>
                    <a:pt x="67" y="58"/>
                    <a:pt x="67" y="58"/>
                  </a:cubicBezTo>
                  <a:cubicBezTo>
                    <a:pt x="67" y="58"/>
                    <a:pt x="68" y="58"/>
                    <a:pt x="68" y="57"/>
                  </a:cubicBezTo>
                  <a:cubicBezTo>
                    <a:pt x="68" y="57"/>
                    <a:pt x="68" y="57"/>
                    <a:pt x="68" y="57"/>
                  </a:cubicBezTo>
                  <a:cubicBezTo>
                    <a:pt x="68" y="57"/>
                    <a:pt x="68" y="57"/>
                    <a:pt x="68" y="56"/>
                  </a:cubicBezTo>
                  <a:cubicBezTo>
                    <a:pt x="68" y="56"/>
                    <a:pt x="68" y="56"/>
                    <a:pt x="68" y="56"/>
                  </a:cubicBezTo>
                  <a:cubicBezTo>
                    <a:pt x="69" y="55"/>
                    <a:pt x="69" y="55"/>
                    <a:pt x="69" y="55"/>
                  </a:cubicBezTo>
                  <a:cubicBezTo>
                    <a:pt x="69" y="55"/>
                    <a:pt x="69" y="54"/>
                    <a:pt x="69" y="54"/>
                  </a:cubicBezTo>
                  <a:cubicBezTo>
                    <a:pt x="69" y="54"/>
                    <a:pt x="69" y="54"/>
                    <a:pt x="70" y="53"/>
                  </a:cubicBezTo>
                  <a:cubicBezTo>
                    <a:pt x="70" y="53"/>
                    <a:pt x="70" y="53"/>
                    <a:pt x="71" y="52"/>
                  </a:cubicBezTo>
                  <a:cubicBezTo>
                    <a:pt x="71" y="52"/>
                    <a:pt x="71" y="52"/>
                    <a:pt x="71" y="52"/>
                  </a:cubicBezTo>
                  <a:cubicBezTo>
                    <a:pt x="72" y="52"/>
                    <a:pt x="72" y="52"/>
                    <a:pt x="72" y="51"/>
                  </a:cubicBezTo>
                  <a:cubicBezTo>
                    <a:pt x="72" y="51"/>
                    <a:pt x="72" y="51"/>
                    <a:pt x="72" y="51"/>
                  </a:cubicBezTo>
                  <a:cubicBezTo>
                    <a:pt x="72" y="51"/>
                    <a:pt x="72" y="51"/>
                    <a:pt x="72" y="50"/>
                  </a:cubicBezTo>
                  <a:cubicBezTo>
                    <a:pt x="72" y="50"/>
                    <a:pt x="72" y="50"/>
                    <a:pt x="72" y="50"/>
                  </a:cubicBezTo>
                  <a:cubicBezTo>
                    <a:pt x="72" y="50"/>
                    <a:pt x="72" y="50"/>
                    <a:pt x="72" y="49"/>
                  </a:cubicBezTo>
                  <a:cubicBezTo>
                    <a:pt x="73" y="49"/>
                    <a:pt x="73" y="49"/>
                    <a:pt x="73" y="48"/>
                  </a:cubicBezTo>
                  <a:cubicBezTo>
                    <a:pt x="73" y="48"/>
                    <a:pt x="73" y="47"/>
                    <a:pt x="74" y="47"/>
                  </a:cubicBezTo>
                  <a:cubicBezTo>
                    <a:pt x="74" y="47"/>
                    <a:pt x="74" y="46"/>
                    <a:pt x="74" y="46"/>
                  </a:cubicBezTo>
                  <a:cubicBezTo>
                    <a:pt x="74" y="45"/>
                    <a:pt x="74" y="45"/>
                    <a:pt x="74" y="45"/>
                  </a:cubicBezTo>
                  <a:cubicBezTo>
                    <a:pt x="75" y="45"/>
                    <a:pt x="75" y="45"/>
                    <a:pt x="75" y="44"/>
                  </a:cubicBezTo>
                  <a:cubicBezTo>
                    <a:pt x="75" y="44"/>
                    <a:pt x="75" y="44"/>
                    <a:pt x="75" y="44"/>
                  </a:cubicBezTo>
                  <a:cubicBezTo>
                    <a:pt x="75" y="44"/>
                    <a:pt x="75" y="44"/>
                    <a:pt x="74" y="44"/>
                  </a:cubicBezTo>
                  <a:cubicBezTo>
                    <a:pt x="74" y="44"/>
                    <a:pt x="74" y="44"/>
                    <a:pt x="74" y="44"/>
                  </a:cubicBezTo>
                  <a:cubicBezTo>
                    <a:pt x="74" y="44"/>
                    <a:pt x="74" y="44"/>
                    <a:pt x="74" y="44"/>
                  </a:cubicBezTo>
                  <a:cubicBezTo>
                    <a:pt x="74" y="44"/>
                    <a:pt x="74" y="43"/>
                    <a:pt x="74" y="43"/>
                  </a:cubicBezTo>
                  <a:cubicBezTo>
                    <a:pt x="74" y="43"/>
                    <a:pt x="74" y="43"/>
                    <a:pt x="74" y="43"/>
                  </a:cubicBezTo>
                  <a:cubicBezTo>
                    <a:pt x="74" y="43"/>
                    <a:pt x="74" y="43"/>
                    <a:pt x="73" y="43"/>
                  </a:cubicBezTo>
                  <a:cubicBezTo>
                    <a:pt x="73" y="43"/>
                    <a:pt x="73" y="43"/>
                    <a:pt x="73" y="43"/>
                  </a:cubicBezTo>
                  <a:cubicBezTo>
                    <a:pt x="73" y="42"/>
                    <a:pt x="73" y="42"/>
                    <a:pt x="74" y="42"/>
                  </a:cubicBezTo>
                  <a:cubicBezTo>
                    <a:pt x="74" y="41"/>
                    <a:pt x="74" y="41"/>
                    <a:pt x="74" y="41"/>
                  </a:cubicBezTo>
                  <a:cubicBezTo>
                    <a:pt x="74" y="41"/>
                    <a:pt x="74" y="41"/>
                    <a:pt x="74" y="41"/>
                  </a:cubicBezTo>
                  <a:cubicBezTo>
                    <a:pt x="74" y="40"/>
                    <a:pt x="75" y="40"/>
                    <a:pt x="75" y="40"/>
                  </a:cubicBezTo>
                  <a:cubicBezTo>
                    <a:pt x="75" y="40"/>
                    <a:pt x="76" y="40"/>
                    <a:pt x="76" y="39"/>
                  </a:cubicBezTo>
                  <a:cubicBezTo>
                    <a:pt x="76" y="39"/>
                    <a:pt x="76" y="39"/>
                    <a:pt x="76" y="39"/>
                  </a:cubicBezTo>
                  <a:cubicBezTo>
                    <a:pt x="77" y="39"/>
                    <a:pt x="77" y="39"/>
                    <a:pt x="78" y="39"/>
                  </a:cubicBezTo>
                  <a:cubicBezTo>
                    <a:pt x="78" y="39"/>
                    <a:pt x="78" y="39"/>
                    <a:pt x="78" y="39"/>
                  </a:cubicBezTo>
                  <a:cubicBezTo>
                    <a:pt x="79" y="39"/>
                    <a:pt x="79" y="39"/>
                    <a:pt x="80" y="39"/>
                  </a:cubicBezTo>
                  <a:cubicBezTo>
                    <a:pt x="80" y="39"/>
                    <a:pt x="80" y="39"/>
                    <a:pt x="80" y="39"/>
                  </a:cubicBezTo>
                  <a:cubicBezTo>
                    <a:pt x="80" y="40"/>
                    <a:pt x="80" y="40"/>
                    <a:pt x="80" y="40"/>
                  </a:cubicBezTo>
                  <a:cubicBezTo>
                    <a:pt x="80" y="40"/>
                    <a:pt x="80" y="40"/>
                    <a:pt x="80" y="40"/>
                  </a:cubicBezTo>
                  <a:cubicBezTo>
                    <a:pt x="80" y="41"/>
                    <a:pt x="80" y="41"/>
                    <a:pt x="80" y="41"/>
                  </a:cubicBezTo>
                  <a:cubicBezTo>
                    <a:pt x="80" y="41"/>
                    <a:pt x="80" y="41"/>
                    <a:pt x="80" y="40"/>
                  </a:cubicBezTo>
                  <a:cubicBezTo>
                    <a:pt x="80" y="40"/>
                    <a:pt x="80" y="40"/>
                    <a:pt x="81" y="40"/>
                  </a:cubicBezTo>
                  <a:cubicBezTo>
                    <a:pt x="80" y="39"/>
                    <a:pt x="80" y="39"/>
                    <a:pt x="80" y="39"/>
                  </a:cubicBezTo>
                  <a:cubicBezTo>
                    <a:pt x="80" y="39"/>
                    <a:pt x="80" y="39"/>
                    <a:pt x="80" y="38"/>
                  </a:cubicBezTo>
                  <a:cubicBezTo>
                    <a:pt x="80" y="38"/>
                    <a:pt x="80" y="38"/>
                    <a:pt x="80" y="38"/>
                  </a:cubicBezTo>
                  <a:cubicBezTo>
                    <a:pt x="80" y="38"/>
                    <a:pt x="80" y="38"/>
                    <a:pt x="80" y="38"/>
                  </a:cubicBezTo>
                  <a:cubicBezTo>
                    <a:pt x="80" y="37"/>
                    <a:pt x="80" y="37"/>
                    <a:pt x="80" y="37"/>
                  </a:cubicBezTo>
                  <a:cubicBezTo>
                    <a:pt x="80" y="37"/>
                    <a:pt x="80" y="37"/>
                    <a:pt x="81" y="37"/>
                  </a:cubicBezTo>
                  <a:cubicBezTo>
                    <a:pt x="80" y="36"/>
                    <a:pt x="81" y="36"/>
                    <a:pt x="81" y="36"/>
                  </a:cubicBezTo>
                  <a:cubicBezTo>
                    <a:pt x="81" y="36"/>
                    <a:pt x="81" y="36"/>
                    <a:pt x="81" y="36"/>
                  </a:cubicBezTo>
                  <a:cubicBezTo>
                    <a:pt x="81" y="36"/>
                    <a:pt x="81" y="36"/>
                    <a:pt x="81" y="36"/>
                  </a:cubicBezTo>
                  <a:cubicBezTo>
                    <a:pt x="82" y="36"/>
                    <a:pt x="82" y="36"/>
                    <a:pt x="82" y="35"/>
                  </a:cubicBezTo>
                  <a:cubicBezTo>
                    <a:pt x="82" y="35"/>
                    <a:pt x="82" y="35"/>
                    <a:pt x="83" y="35"/>
                  </a:cubicBezTo>
                  <a:cubicBezTo>
                    <a:pt x="83" y="34"/>
                    <a:pt x="83" y="34"/>
                    <a:pt x="83" y="34"/>
                  </a:cubicBezTo>
                  <a:cubicBezTo>
                    <a:pt x="83" y="34"/>
                    <a:pt x="83" y="33"/>
                    <a:pt x="83" y="33"/>
                  </a:cubicBezTo>
                  <a:cubicBezTo>
                    <a:pt x="83" y="33"/>
                    <a:pt x="83" y="33"/>
                    <a:pt x="83" y="33"/>
                  </a:cubicBezTo>
                  <a:cubicBezTo>
                    <a:pt x="83" y="33"/>
                    <a:pt x="83" y="33"/>
                    <a:pt x="83" y="32"/>
                  </a:cubicBezTo>
                  <a:cubicBezTo>
                    <a:pt x="83" y="32"/>
                    <a:pt x="83" y="32"/>
                    <a:pt x="83" y="32"/>
                  </a:cubicBezTo>
                  <a:cubicBezTo>
                    <a:pt x="83" y="32"/>
                    <a:pt x="83" y="32"/>
                    <a:pt x="83" y="31"/>
                  </a:cubicBezTo>
                  <a:cubicBezTo>
                    <a:pt x="83" y="31"/>
                    <a:pt x="83" y="31"/>
                    <a:pt x="83" y="31"/>
                  </a:cubicBezTo>
                  <a:cubicBezTo>
                    <a:pt x="83" y="31"/>
                    <a:pt x="83" y="31"/>
                    <a:pt x="83" y="31"/>
                  </a:cubicBezTo>
                  <a:cubicBezTo>
                    <a:pt x="83" y="30"/>
                    <a:pt x="83" y="30"/>
                    <a:pt x="83" y="30"/>
                  </a:cubicBezTo>
                  <a:cubicBezTo>
                    <a:pt x="83" y="30"/>
                    <a:pt x="83" y="30"/>
                    <a:pt x="83" y="30"/>
                  </a:cubicBezTo>
                  <a:cubicBezTo>
                    <a:pt x="83" y="30"/>
                    <a:pt x="83" y="30"/>
                    <a:pt x="83" y="30"/>
                  </a:cubicBezTo>
                  <a:cubicBezTo>
                    <a:pt x="83" y="30"/>
                    <a:pt x="83" y="30"/>
                    <a:pt x="83" y="30"/>
                  </a:cubicBezTo>
                  <a:cubicBezTo>
                    <a:pt x="83" y="29"/>
                    <a:pt x="83" y="29"/>
                    <a:pt x="84" y="29"/>
                  </a:cubicBezTo>
                  <a:cubicBezTo>
                    <a:pt x="84" y="29"/>
                    <a:pt x="84" y="28"/>
                    <a:pt x="84" y="28"/>
                  </a:cubicBezTo>
                  <a:cubicBezTo>
                    <a:pt x="84" y="28"/>
                    <a:pt x="85" y="28"/>
                    <a:pt x="84" y="27"/>
                  </a:cubicBezTo>
                  <a:cubicBezTo>
                    <a:pt x="84" y="27"/>
                    <a:pt x="84" y="27"/>
                    <a:pt x="84" y="27"/>
                  </a:cubicBezTo>
                  <a:close/>
                  <a:moveTo>
                    <a:pt x="121" y="87"/>
                  </a:moveTo>
                  <a:cubicBezTo>
                    <a:pt x="121" y="87"/>
                    <a:pt x="121" y="87"/>
                    <a:pt x="121" y="87"/>
                  </a:cubicBezTo>
                  <a:cubicBezTo>
                    <a:pt x="120" y="87"/>
                    <a:pt x="120" y="87"/>
                    <a:pt x="120" y="87"/>
                  </a:cubicBezTo>
                  <a:cubicBezTo>
                    <a:pt x="120" y="87"/>
                    <a:pt x="120" y="87"/>
                    <a:pt x="120" y="87"/>
                  </a:cubicBezTo>
                  <a:cubicBezTo>
                    <a:pt x="121" y="88"/>
                    <a:pt x="121" y="88"/>
                    <a:pt x="121" y="88"/>
                  </a:cubicBezTo>
                  <a:cubicBezTo>
                    <a:pt x="121" y="88"/>
                    <a:pt x="121" y="88"/>
                    <a:pt x="121" y="87"/>
                  </a:cubicBezTo>
                  <a:cubicBezTo>
                    <a:pt x="121" y="87"/>
                    <a:pt x="121" y="87"/>
                    <a:pt x="121" y="87"/>
                  </a:cubicBezTo>
                  <a:cubicBezTo>
                    <a:pt x="121" y="87"/>
                    <a:pt x="121" y="87"/>
                    <a:pt x="121" y="87"/>
                  </a:cubicBezTo>
                  <a:close/>
                  <a:moveTo>
                    <a:pt x="120" y="82"/>
                  </a:moveTo>
                  <a:cubicBezTo>
                    <a:pt x="121" y="82"/>
                    <a:pt x="121" y="82"/>
                    <a:pt x="121" y="82"/>
                  </a:cubicBezTo>
                  <a:cubicBezTo>
                    <a:pt x="120" y="82"/>
                    <a:pt x="119" y="82"/>
                    <a:pt x="119" y="82"/>
                  </a:cubicBezTo>
                  <a:cubicBezTo>
                    <a:pt x="119" y="82"/>
                    <a:pt x="119" y="82"/>
                    <a:pt x="119" y="82"/>
                  </a:cubicBezTo>
                  <a:cubicBezTo>
                    <a:pt x="118" y="82"/>
                    <a:pt x="118" y="82"/>
                    <a:pt x="118" y="82"/>
                  </a:cubicBezTo>
                  <a:cubicBezTo>
                    <a:pt x="118" y="82"/>
                    <a:pt x="118" y="82"/>
                    <a:pt x="118" y="82"/>
                  </a:cubicBezTo>
                  <a:cubicBezTo>
                    <a:pt x="117" y="82"/>
                    <a:pt x="117" y="82"/>
                    <a:pt x="117" y="82"/>
                  </a:cubicBezTo>
                  <a:cubicBezTo>
                    <a:pt x="117" y="82"/>
                    <a:pt x="117" y="82"/>
                    <a:pt x="117" y="82"/>
                  </a:cubicBezTo>
                  <a:cubicBezTo>
                    <a:pt x="117" y="82"/>
                    <a:pt x="117" y="83"/>
                    <a:pt x="116" y="83"/>
                  </a:cubicBezTo>
                  <a:cubicBezTo>
                    <a:pt x="116" y="83"/>
                    <a:pt x="116" y="83"/>
                    <a:pt x="116" y="83"/>
                  </a:cubicBezTo>
                  <a:cubicBezTo>
                    <a:pt x="116" y="83"/>
                    <a:pt x="116" y="83"/>
                    <a:pt x="116" y="83"/>
                  </a:cubicBezTo>
                  <a:cubicBezTo>
                    <a:pt x="117" y="83"/>
                    <a:pt x="117" y="83"/>
                    <a:pt x="117" y="83"/>
                  </a:cubicBezTo>
                  <a:cubicBezTo>
                    <a:pt x="117" y="83"/>
                    <a:pt x="117" y="83"/>
                    <a:pt x="117" y="83"/>
                  </a:cubicBezTo>
                  <a:cubicBezTo>
                    <a:pt x="118" y="83"/>
                    <a:pt x="118" y="83"/>
                    <a:pt x="118" y="83"/>
                  </a:cubicBezTo>
                  <a:cubicBezTo>
                    <a:pt x="118" y="83"/>
                    <a:pt x="118" y="83"/>
                    <a:pt x="118" y="83"/>
                  </a:cubicBezTo>
                  <a:cubicBezTo>
                    <a:pt x="118" y="83"/>
                    <a:pt x="118" y="83"/>
                    <a:pt x="118" y="84"/>
                  </a:cubicBezTo>
                  <a:cubicBezTo>
                    <a:pt x="118" y="84"/>
                    <a:pt x="118" y="84"/>
                    <a:pt x="119" y="84"/>
                  </a:cubicBezTo>
                  <a:cubicBezTo>
                    <a:pt x="119" y="84"/>
                    <a:pt x="118" y="84"/>
                    <a:pt x="118" y="84"/>
                  </a:cubicBezTo>
                  <a:cubicBezTo>
                    <a:pt x="118" y="84"/>
                    <a:pt x="118" y="85"/>
                    <a:pt x="118" y="85"/>
                  </a:cubicBezTo>
                  <a:cubicBezTo>
                    <a:pt x="117" y="85"/>
                    <a:pt x="117" y="85"/>
                    <a:pt x="118" y="85"/>
                  </a:cubicBezTo>
                  <a:cubicBezTo>
                    <a:pt x="118" y="85"/>
                    <a:pt x="118" y="85"/>
                    <a:pt x="118" y="85"/>
                  </a:cubicBezTo>
                  <a:cubicBezTo>
                    <a:pt x="118" y="85"/>
                    <a:pt x="118" y="86"/>
                    <a:pt x="118" y="86"/>
                  </a:cubicBezTo>
                  <a:cubicBezTo>
                    <a:pt x="118" y="86"/>
                    <a:pt x="118" y="86"/>
                    <a:pt x="118" y="86"/>
                  </a:cubicBezTo>
                  <a:cubicBezTo>
                    <a:pt x="118" y="86"/>
                    <a:pt x="118" y="86"/>
                    <a:pt x="119" y="86"/>
                  </a:cubicBezTo>
                  <a:cubicBezTo>
                    <a:pt x="119" y="85"/>
                    <a:pt x="119" y="85"/>
                    <a:pt x="119" y="85"/>
                  </a:cubicBezTo>
                  <a:cubicBezTo>
                    <a:pt x="119" y="85"/>
                    <a:pt x="119" y="85"/>
                    <a:pt x="119" y="85"/>
                  </a:cubicBezTo>
                  <a:cubicBezTo>
                    <a:pt x="120" y="85"/>
                    <a:pt x="120" y="85"/>
                    <a:pt x="120" y="85"/>
                  </a:cubicBezTo>
                  <a:cubicBezTo>
                    <a:pt x="119" y="84"/>
                    <a:pt x="119" y="84"/>
                    <a:pt x="119" y="84"/>
                  </a:cubicBezTo>
                  <a:cubicBezTo>
                    <a:pt x="119" y="84"/>
                    <a:pt x="119" y="84"/>
                    <a:pt x="119" y="84"/>
                  </a:cubicBezTo>
                  <a:cubicBezTo>
                    <a:pt x="119" y="84"/>
                    <a:pt x="119" y="83"/>
                    <a:pt x="119" y="83"/>
                  </a:cubicBezTo>
                  <a:cubicBezTo>
                    <a:pt x="119" y="83"/>
                    <a:pt x="120" y="83"/>
                    <a:pt x="119" y="83"/>
                  </a:cubicBezTo>
                  <a:cubicBezTo>
                    <a:pt x="120" y="83"/>
                    <a:pt x="120" y="83"/>
                    <a:pt x="120" y="82"/>
                  </a:cubicBezTo>
                  <a:cubicBezTo>
                    <a:pt x="120" y="82"/>
                    <a:pt x="120" y="82"/>
                    <a:pt x="120" y="82"/>
                  </a:cubicBezTo>
                  <a:cubicBezTo>
                    <a:pt x="120" y="82"/>
                    <a:pt x="120" y="82"/>
                    <a:pt x="120" y="82"/>
                  </a:cubicBezTo>
                  <a:close/>
                  <a:moveTo>
                    <a:pt x="68" y="26"/>
                  </a:moveTo>
                  <a:cubicBezTo>
                    <a:pt x="68" y="27"/>
                    <a:pt x="68" y="26"/>
                    <a:pt x="68" y="27"/>
                  </a:cubicBezTo>
                  <a:cubicBezTo>
                    <a:pt x="68" y="27"/>
                    <a:pt x="68" y="27"/>
                    <a:pt x="68" y="27"/>
                  </a:cubicBezTo>
                  <a:cubicBezTo>
                    <a:pt x="68" y="27"/>
                    <a:pt x="68" y="27"/>
                    <a:pt x="68" y="27"/>
                  </a:cubicBezTo>
                  <a:cubicBezTo>
                    <a:pt x="68" y="27"/>
                    <a:pt x="68" y="27"/>
                    <a:pt x="68" y="27"/>
                  </a:cubicBezTo>
                  <a:cubicBezTo>
                    <a:pt x="68" y="27"/>
                    <a:pt x="68" y="27"/>
                    <a:pt x="68" y="27"/>
                  </a:cubicBezTo>
                  <a:cubicBezTo>
                    <a:pt x="68" y="27"/>
                    <a:pt x="68" y="26"/>
                    <a:pt x="68" y="26"/>
                  </a:cubicBezTo>
                  <a:cubicBezTo>
                    <a:pt x="68" y="26"/>
                    <a:pt x="68" y="26"/>
                    <a:pt x="68" y="26"/>
                  </a:cubicBezTo>
                  <a:cubicBezTo>
                    <a:pt x="68" y="26"/>
                    <a:pt x="68" y="26"/>
                    <a:pt x="68" y="26"/>
                  </a:cubicBezTo>
                  <a:close/>
                  <a:moveTo>
                    <a:pt x="63" y="15"/>
                  </a:moveTo>
                  <a:cubicBezTo>
                    <a:pt x="63" y="15"/>
                    <a:pt x="63" y="15"/>
                    <a:pt x="63" y="15"/>
                  </a:cubicBezTo>
                  <a:cubicBezTo>
                    <a:pt x="63" y="15"/>
                    <a:pt x="63" y="15"/>
                    <a:pt x="63" y="15"/>
                  </a:cubicBezTo>
                  <a:cubicBezTo>
                    <a:pt x="63" y="15"/>
                    <a:pt x="64" y="15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5"/>
                  </a:cubicBezTo>
                  <a:cubicBezTo>
                    <a:pt x="64" y="15"/>
                    <a:pt x="64" y="15"/>
                    <a:pt x="64" y="15"/>
                  </a:cubicBezTo>
                  <a:cubicBezTo>
                    <a:pt x="64" y="15"/>
                    <a:pt x="64" y="15"/>
                    <a:pt x="64" y="15"/>
                  </a:cubicBezTo>
                  <a:cubicBezTo>
                    <a:pt x="64" y="15"/>
                    <a:pt x="64" y="15"/>
                    <a:pt x="63" y="14"/>
                  </a:cubicBezTo>
                  <a:cubicBezTo>
                    <a:pt x="63" y="14"/>
                    <a:pt x="64" y="14"/>
                    <a:pt x="63" y="14"/>
                  </a:cubicBezTo>
                  <a:cubicBezTo>
                    <a:pt x="63" y="14"/>
                    <a:pt x="63" y="14"/>
                    <a:pt x="63" y="14"/>
                  </a:cubicBezTo>
                  <a:cubicBezTo>
                    <a:pt x="63" y="14"/>
                    <a:pt x="63" y="14"/>
                    <a:pt x="63" y="14"/>
                  </a:cubicBezTo>
                  <a:cubicBezTo>
                    <a:pt x="63" y="14"/>
                    <a:pt x="63" y="14"/>
                    <a:pt x="63" y="14"/>
                  </a:cubicBezTo>
                  <a:cubicBezTo>
                    <a:pt x="63" y="14"/>
                    <a:pt x="63" y="15"/>
                    <a:pt x="63" y="15"/>
                  </a:cubicBezTo>
                  <a:cubicBezTo>
                    <a:pt x="63" y="15"/>
                    <a:pt x="63" y="15"/>
                    <a:pt x="63" y="15"/>
                  </a:cubicBezTo>
                  <a:cubicBezTo>
                    <a:pt x="63" y="15"/>
                    <a:pt x="63" y="15"/>
                    <a:pt x="63" y="15"/>
                  </a:cubicBezTo>
                  <a:close/>
                  <a:moveTo>
                    <a:pt x="59" y="18"/>
                  </a:moveTo>
                  <a:cubicBezTo>
                    <a:pt x="59" y="18"/>
                    <a:pt x="59" y="18"/>
                    <a:pt x="59" y="18"/>
                  </a:cubicBezTo>
                  <a:cubicBezTo>
                    <a:pt x="59" y="18"/>
                    <a:pt x="59" y="18"/>
                    <a:pt x="59" y="18"/>
                  </a:cubicBezTo>
                  <a:close/>
                  <a:moveTo>
                    <a:pt x="61" y="20"/>
                  </a:moveTo>
                  <a:cubicBezTo>
                    <a:pt x="61" y="20"/>
                    <a:pt x="61" y="20"/>
                    <a:pt x="62" y="20"/>
                  </a:cubicBezTo>
                  <a:cubicBezTo>
                    <a:pt x="62" y="20"/>
                    <a:pt x="62" y="20"/>
                    <a:pt x="62" y="20"/>
                  </a:cubicBezTo>
                  <a:cubicBezTo>
                    <a:pt x="62" y="20"/>
                    <a:pt x="62" y="20"/>
                    <a:pt x="62" y="20"/>
                  </a:cubicBezTo>
                  <a:cubicBezTo>
                    <a:pt x="61" y="20"/>
                    <a:pt x="61" y="20"/>
                    <a:pt x="61" y="20"/>
                  </a:cubicBezTo>
                  <a:cubicBezTo>
                    <a:pt x="61" y="20"/>
                    <a:pt x="61" y="20"/>
                    <a:pt x="61" y="20"/>
                  </a:cubicBezTo>
                  <a:cubicBezTo>
                    <a:pt x="61" y="20"/>
                    <a:pt x="61" y="20"/>
                    <a:pt x="61" y="20"/>
                  </a:cubicBezTo>
                  <a:cubicBezTo>
                    <a:pt x="61" y="20"/>
                    <a:pt x="61" y="20"/>
                    <a:pt x="61" y="20"/>
                  </a:cubicBezTo>
                  <a:close/>
                  <a:moveTo>
                    <a:pt x="60" y="20"/>
                  </a:moveTo>
                  <a:cubicBezTo>
                    <a:pt x="60" y="20"/>
                    <a:pt x="60" y="20"/>
                    <a:pt x="60" y="20"/>
                  </a:cubicBezTo>
                  <a:cubicBezTo>
                    <a:pt x="60" y="20"/>
                    <a:pt x="60" y="20"/>
                    <a:pt x="60" y="20"/>
                  </a:cubicBezTo>
                  <a:cubicBezTo>
                    <a:pt x="60" y="20"/>
                    <a:pt x="60" y="20"/>
                    <a:pt x="60" y="19"/>
                  </a:cubicBezTo>
                  <a:cubicBezTo>
                    <a:pt x="60" y="19"/>
                    <a:pt x="60" y="20"/>
                    <a:pt x="60" y="20"/>
                  </a:cubicBezTo>
                  <a:cubicBezTo>
                    <a:pt x="60" y="20"/>
                    <a:pt x="60" y="20"/>
                    <a:pt x="60" y="20"/>
                  </a:cubicBezTo>
                  <a:cubicBezTo>
                    <a:pt x="60" y="20"/>
                    <a:pt x="60" y="20"/>
                    <a:pt x="60" y="20"/>
                  </a:cubicBezTo>
                  <a:close/>
                  <a:moveTo>
                    <a:pt x="60" y="17"/>
                  </a:moveTo>
                  <a:cubicBezTo>
                    <a:pt x="60" y="17"/>
                    <a:pt x="60" y="17"/>
                    <a:pt x="60" y="17"/>
                  </a:cubicBezTo>
                  <a:cubicBezTo>
                    <a:pt x="60" y="17"/>
                    <a:pt x="60" y="17"/>
                    <a:pt x="60" y="17"/>
                  </a:cubicBezTo>
                  <a:close/>
                  <a:moveTo>
                    <a:pt x="61" y="15"/>
                  </a:moveTo>
                  <a:cubicBezTo>
                    <a:pt x="61" y="15"/>
                    <a:pt x="61" y="15"/>
                    <a:pt x="61" y="15"/>
                  </a:cubicBezTo>
                  <a:cubicBezTo>
                    <a:pt x="61" y="15"/>
                    <a:pt x="61" y="15"/>
                    <a:pt x="61" y="15"/>
                  </a:cubicBezTo>
                  <a:cubicBezTo>
                    <a:pt x="61" y="15"/>
                    <a:pt x="61" y="15"/>
                    <a:pt x="61" y="15"/>
                  </a:cubicBezTo>
                  <a:cubicBezTo>
                    <a:pt x="61" y="15"/>
                    <a:pt x="61" y="15"/>
                    <a:pt x="61" y="15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endParaRPr lang="ru-RU" sz="7198"/>
            </a:p>
          </p:txBody>
        </p:sp>
        <p:sp>
          <p:nvSpPr>
            <p:cNvPr id="211" name="Australia">
              <a:extLst>
                <a:ext uri="{FF2B5EF4-FFF2-40B4-BE49-F238E27FC236}">
                  <a16:creationId xmlns:a16="http://schemas.microsoft.com/office/drawing/2014/main" id="{915102AB-1B36-29EC-EEBB-B2F09F496A4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7537309" y="10035348"/>
              <a:ext cx="2174308" cy="2028296"/>
            </a:xfrm>
            <a:custGeom>
              <a:avLst/>
              <a:gdLst>
                <a:gd name="T0" fmla="*/ 1075661 w 277"/>
                <a:gd name="T1" fmla="*/ 397115 h 258"/>
                <a:gd name="T2" fmla="*/ 306210 w 277"/>
                <a:gd name="T3" fmla="*/ 129751 h 258"/>
                <a:gd name="T4" fmla="*/ 859743 w 277"/>
                <a:gd name="T5" fmla="*/ 829617 h 258"/>
                <a:gd name="T6" fmla="*/ 914704 w 277"/>
                <a:gd name="T7" fmla="*/ 1006549 h 258"/>
                <a:gd name="T8" fmla="*/ 942185 w 277"/>
                <a:gd name="T9" fmla="*/ 920049 h 258"/>
                <a:gd name="T10" fmla="*/ 930407 w 277"/>
                <a:gd name="T11" fmla="*/ 986890 h 258"/>
                <a:gd name="T12" fmla="*/ 879372 w 277"/>
                <a:gd name="T13" fmla="*/ 998686 h 258"/>
                <a:gd name="T14" fmla="*/ 844040 w 277"/>
                <a:gd name="T15" fmla="*/ 927913 h 258"/>
                <a:gd name="T16" fmla="*/ 926481 w 277"/>
                <a:gd name="T17" fmla="*/ 912185 h 258"/>
                <a:gd name="T18" fmla="*/ 847966 w 277"/>
                <a:gd name="T19" fmla="*/ 900390 h 258"/>
                <a:gd name="T20" fmla="*/ 930407 w 277"/>
                <a:gd name="T21" fmla="*/ 880731 h 258"/>
                <a:gd name="T22" fmla="*/ 632049 w 277"/>
                <a:gd name="T23" fmla="*/ 747048 h 258"/>
                <a:gd name="T24" fmla="*/ 620271 w 277"/>
                <a:gd name="T25" fmla="*/ 715594 h 258"/>
                <a:gd name="T26" fmla="*/ 1071735 w 277"/>
                <a:gd name="T27" fmla="*/ 448229 h 258"/>
                <a:gd name="T28" fmla="*/ 1040329 w 277"/>
                <a:gd name="T29" fmla="*/ 385320 h 258"/>
                <a:gd name="T30" fmla="*/ 1001071 w 277"/>
                <a:gd name="T31" fmla="*/ 322410 h 258"/>
                <a:gd name="T32" fmla="*/ 946110 w 277"/>
                <a:gd name="T33" fmla="*/ 263433 h 258"/>
                <a:gd name="T34" fmla="*/ 891150 w 277"/>
                <a:gd name="T35" fmla="*/ 231978 h 258"/>
                <a:gd name="T36" fmla="*/ 859743 w 277"/>
                <a:gd name="T37" fmla="*/ 125819 h 258"/>
                <a:gd name="T38" fmla="*/ 816560 w 277"/>
                <a:gd name="T39" fmla="*/ 74705 h 258"/>
                <a:gd name="T40" fmla="*/ 777302 w 277"/>
                <a:gd name="T41" fmla="*/ 19659 h 258"/>
                <a:gd name="T42" fmla="*/ 761599 w 277"/>
                <a:gd name="T43" fmla="*/ 62909 h 258"/>
                <a:gd name="T44" fmla="*/ 738045 w 277"/>
                <a:gd name="T45" fmla="*/ 192660 h 258"/>
                <a:gd name="T46" fmla="*/ 624197 w 277"/>
                <a:gd name="T47" fmla="*/ 137614 h 258"/>
                <a:gd name="T48" fmla="*/ 628123 w 277"/>
                <a:gd name="T49" fmla="*/ 62909 h 258"/>
                <a:gd name="T50" fmla="*/ 612420 w 277"/>
                <a:gd name="T51" fmla="*/ 43250 h 258"/>
                <a:gd name="T52" fmla="*/ 549608 w 277"/>
                <a:gd name="T53" fmla="*/ 31455 h 258"/>
                <a:gd name="T54" fmla="*/ 502498 w 277"/>
                <a:gd name="T55" fmla="*/ 15727 h 258"/>
                <a:gd name="T56" fmla="*/ 486795 w 277"/>
                <a:gd name="T57" fmla="*/ 39318 h 258"/>
                <a:gd name="T58" fmla="*/ 459315 w 277"/>
                <a:gd name="T59" fmla="*/ 62909 h 258"/>
                <a:gd name="T60" fmla="*/ 435760 w 277"/>
                <a:gd name="T61" fmla="*/ 114023 h 258"/>
                <a:gd name="T62" fmla="*/ 404354 w 277"/>
                <a:gd name="T63" fmla="*/ 114023 h 258"/>
                <a:gd name="T64" fmla="*/ 349393 w 277"/>
                <a:gd name="T65" fmla="*/ 90432 h 258"/>
                <a:gd name="T66" fmla="*/ 329765 w 277"/>
                <a:gd name="T67" fmla="*/ 106160 h 258"/>
                <a:gd name="T68" fmla="*/ 310136 w 277"/>
                <a:gd name="T69" fmla="*/ 141546 h 258"/>
                <a:gd name="T70" fmla="*/ 286581 w 277"/>
                <a:gd name="T71" fmla="*/ 169069 h 258"/>
                <a:gd name="T72" fmla="*/ 243398 w 277"/>
                <a:gd name="T73" fmla="*/ 196592 h 258"/>
                <a:gd name="T74" fmla="*/ 129550 w 277"/>
                <a:gd name="T75" fmla="*/ 275228 h 258"/>
                <a:gd name="T76" fmla="*/ 31406 w 277"/>
                <a:gd name="T77" fmla="*/ 330274 h 258"/>
                <a:gd name="T78" fmla="*/ 19629 w 277"/>
                <a:gd name="T79" fmla="*/ 452161 h 258"/>
                <a:gd name="T80" fmla="*/ 51035 w 277"/>
                <a:gd name="T81" fmla="*/ 558320 h 258"/>
                <a:gd name="T82" fmla="*/ 117773 w 277"/>
                <a:gd name="T83" fmla="*/ 711662 h 258"/>
                <a:gd name="T84" fmla="*/ 227695 w 277"/>
                <a:gd name="T85" fmla="*/ 676275 h 258"/>
                <a:gd name="T86" fmla="*/ 290507 w 277"/>
                <a:gd name="T87" fmla="*/ 668412 h 258"/>
                <a:gd name="T88" fmla="*/ 486795 w 277"/>
                <a:gd name="T89" fmla="*/ 601571 h 258"/>
                <a:gd name="T90" fmla="*/ 561385 w 277"/>
                <a:gd name="T91" fmla="*/ 640889 h 258"/>
                <a:gd name="T92" fmla="*/ 604568 w 277"/>
                <a:gd name="T93" fmla="*/ 711662 h 258"/>
                <a:gd name="T94" fmla="*/ 659529 w 277"/>
                <a:gd name="T95" fmla="*/ 644821 h 258"/>
                <a:gd name="T96" fmla="*/ 647752 w 277"/>
                <a:gd name="T97" fmla="*/ 719526 h 258"/>
                <a:gd name="T98" fmla="*/ 714490 w 277"/>
                <a:gd name="T99" fmla="*/ 770639 h 258"/>
                <a:gd name="T100" fmla="*/ 804783 w 277"/>
                <a:gd name="T101" fmla="*/ 837481 h 258"/>
                <a:gd name="T102" fmla="*/ 863669 w 277"/>
                <a:gd name="T103" fmla="*/ 821753 h 258"/>
                <a:gd name="T104" fmla="*/ 922556 w 277"/>
                <a:gd name="T105" fmla="*/ 817821 h 258"/>
                <a:gd name="T106" fmla="*/ 989294 w 277"/>
                <a:gd name="T107" fmla="*/ 747048 h 258"/>
                <a:gd name="T108" fmla="*/ 1020700 w 277"/>
                <a:gd name="T109" fmla="*/ 676275 h 258"/>
                <a:gd name="T110" fmla="*/ 1056032 w 277"/>
                <a:gd name="T111" fmla="*/ 625162 h 258"/>
                <a:gd name="T112" fmla="*/ 628123 w 277"/>
                <a:gd name="T113" fmla="*/ 19659 h 258"/>
                <a:gd name="T114" fmla="*/ 620271 w 277"/>
                <a:gd name="T115" fmla="*/ 82569 h 258"/>
                <a:gd name="T116" fmla="*/ 624197 w 277"/>
                <a:gd name="T117" fmla="*/ 86500 h 258"/>
                <a:gd name="T118" fmla="*/ 463241 w 277"/>
                <a:gd name="T119" fmla="*/ 19659 h 258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277" h="258">
                  <a:moveTo>
                    <a:pt x="275" y="120"/>
                  </a:moveTo>
                  <a:cubicBezTo>
                    <a:pt x="275" y="120"/>
                    <a:pt x="274" y="118"/>
                    <a:pt x="275" y="118"/>
                  </a:cubicBezTo>
                  <a:cubicBezTo>
                    <a:pt x="275" y="118"/>
                    <a:pt x="275" y="120"/>
                    <a:pt x="275" y="120"/>
                  </a:cubicBezTo>
                  <a:close/>
                  <a:moveTo>
                    <a:pt x="273" y="101"/>
                  </a:moveTo>
                  <a:cubicBezTo>
                    <a:pt x="273" y="101"/>
                    <a:pt x="273" y="102"/>
                    <a:pt x="273" y="102"/>
                  </a:cubicBezTo>
                  <a:cubicBezTo>
                    <a:pt x="273" y="103"/>
                    <a:pt x="273" y="103"/>
                    <a:pt x="273" y="104"/>
                  </a:cubicBezTo>
                  <a:cubicBezTo>
                    <a:pt x="272" y="105"/>
                    <a:pt x="271" y="108"/>
                    <a:pt x="272" y="109"/>
                  </a:cubicBezTo>
                  <a:cubicBezTo>
                    <a:pt x="273" y="107"/>
                    <a:pt x="273" y="106"/>
                    <a:pt x="273" y="105"/>
                  </a:cubicBezTo>
                  <a:cubicBezTo>
                    <a:pt x="274" y="103"/>
                    <a:pt x="273" y="103"/>
                    <a:pt x="274" y="101"/>
                  </a:cubicBezTo>
                  <a:cubicBezTo>
                    <a:pt x="274" y="101"/>
                    <a:pt x="273" y="101"/>
                    <a:pt x="273" y="101"/>
                  </a:cubicBezTo>
                  <a:close/>
                  <a:moveTo>
                    <a:pt x="274" y="123"/>
                  </a:moveTo>
                  <a:cubicBezTo>
                    <a:pt x="275" y="124"/>
                    <a:pt x="276" y="121"/>
                    <a:pt x="275" y="121"/>
                  </a:cubicBezTo>
                  <a:cubicBezTo>
                    <a:pt x="275" y="121"/>
                    <a:pt x="274" y="123"/>
                    <a:pt x="274" y="123"/>
                  </a:cubicBezTo>
                  <a:close/>
                  <a:moveTo>
                    <a:pt x="82" y="27"/>
                  </a:moveTo>
                  <a:cubicBezTo>
                    <a:pt x="82" y="27"/>
                    <a:pt x="82" y="28"/>
                    <a:pt x="82" y="28"/>
                  </a:cubicBezTo>
                  <a:cubicBezTo>
                    <a:pt x="83" y="27"/>
                    <a:pt x="83" y="27"/>
                    <a:pt x="82" y="27"/>
                  </a:cubicBezTo>
                  <a:cubicBezTo>
                    <a:pt x="82" y="27"/>
                    <a:pt x="82" y="27"/>
                    <a:pt x="82" y="27"/>
                  </a:cubicBezTo>
                  <a:close/>
                  <a:moveTo>
                    <a:pt x="78" y="33"/>
                  </a:moveTo>
                  <a:cubicBezTo>
                    <a:pt x="78" y="33"/>
                    <a:pt x="78" y="32"/>
                    <a:pt x="78" y="32"/>
                  </a:cubicBezTo>
                  <a:cubicBezTo>
                    <a:pt x="79" y="32"/>
                    <a:pt x="79" y="33"/>
                    <a:pt x="78" y="33"/>
                  </a:cubicBezTo>
                  <a:cubicBezTo>
                    <a:pt x="78" y="33"/>
                    <a:pt x="78" y="33"/>
                    <a:pt x="78" y="33"/>
                  </a:cubicBezTo>
                  <a:close/>
                  <a:moveTo>
                    <a:pt x="219" y="210"/>
                  </a:moveTo>
                  <a:cubicBezTo>
                    <a:pt x="219" y="209"/>
                    <a:pt x="220" y="209"/>
                    <a:pt x="221" y="210"/>
                  </a:cubicBezTo>
                  <a:cubicBezTo>
                    <a:pt x="220" y="210"/>
                    <a:pt x="220" y="210"/>
                    <a:pt x="219" y="210"/>
                  </a:cubicBezTo>
                  <a:close/>
                  <a:moveTo>
                    <a:pt x="219" y="211"/>
                  </a:moveTo>
                  <a:cubicBezTo>
                    <a:pt x="219" y="211"/>
                    <a:pt x="219" y="211"/>
                    <a:pt x="219" y="211"/>
                  </a:cubicBezTo>
                  <a:cubicBezTo>
                    <a:pt x="219" y="211"/>
                    <a:pt x="219" y="211"/>
                    <a:pt x="219" y="211"/>
                  </a:cubicBezTo>
                  <a:close/>
                  <a:moveTo>
                    <a:pt x="178" y="43"/>
                  </a:moveTo>
                  <a:cubicBezTo>
                    <a:pt x="177" y="42"/>
                    <a:pt x="180" y="40"/>
                    <a:pt x="181" y="40"/>
                  </a:cubicBezTo>
                  <a:cubicBezTo>
                    <a:pt x="182" y="41"/>
                    <a:pt x="181" y="41"/>
                    <a:pt x="180" y="41"/>
                  </a:cubicBezTo>
                  <a:cubicBezTo>
                    <a:pt x="180" y="42"/>
                    <a:pt x="178" y="43"/>
                    <a:pt x="178" y="43"/>
                  </a:cubicBezTo>
                  <a:close/>
                  <a:moveTo>
                    <a:pt x="239" y="248"/>
                  </a:moveTo>
                  <a:cubicBezTo>
                    <a:pt x="239" y="249"/>
                    <a:pt x="239" y="249"/>
                    <a:pt x="238" y="249"/>
                  </a:cubicBezTo>
                  <a:cubicBezTo>
                    <a:pt x="239" y="248"/>
                    <a:pt x="238" y="248"/>
                    <a:pt x="239" y="248"/>
                  </a:cubicBezTo>
                  <a:close/>
                  <a:moveTo>
                    <a:pt x="233" y="255"/>
                  </a:moveTo>
                  <a:cubicBezTo>
                    <a:pt x="233" y="255"/>
                    <a:pt x="233" y="256"/>
                    <a:pt x="233" y="256"/>
                  </a:cubicBezTo>
                  <a:cubicBezTo>
                    <a:pt x="232" y="255"/>
                    <a:pt x="233" y="255"/>
                    <a:pt x="233" y="254"/>
                  </a:cubicBezTo>
                  <a:cubicBezTo>
                    <a:pt x="233" y="254"/>
                    <a:pt x="233" y="255"/>
                    <a:pt x="233" y="255"/>
                  </a:cubicBezTo>
                  <a:close/>
                  <a:moveTo>
                    <a:pt x="240" y="245"/>
                  </a:moveTo>
                  <a:cubicBezTo>
                    <a:pt x="240" y="246"/>
                    <a:pt x="240" y="246"/>
                    <a:pt x="240" y="246"/>
                  </a:cubicBezTo>
                  <a:cubicBezTo>
                    <a:pt x="240" y="245"/>
                    <a:pt x="240" y="245"/>
                    <a:pt x="240" y="245"/>
                  </a:cubicBezTo>
                  <a:close/>
                  <a:moveTo>
                    <a:pt x="211" y="222"/>
                  </a:moveTo>
                  <a:cubicBezTo>
                    <a:pt x="212" y="223"/>
                    <a:pt x="212" y="225"/>
                    <a:pt x="210" y="225"/>
                  </a:cubicBezTo>
                  <a:cubicBezTo>
                    <a:pt x="209" y="223"/>
                    <a:pt x="211" y="220"/>
                    <a:pt x="211" y="222"/>
                  </a:cubicBezTo>
                  <a:close/>
                  <a:moveTo>
                    <a:pt x="240" y="234"/>
                  </a:moveTo>
                  <a:cubicBezTo>
                    <a:pt x="240" y="235"/>
                    <a:pt x="240" y="245"/>
                    <a:pt x="240" y="245"/>
                  </a:cubicBezTo>
                  <a:cubicBezTo>
                    <a:pt x="239" y="245"/>
                    <a:pt x="241" y="243"/>
                    <a:pt x="239" y="243"/>
                  </a:cubicBezTo>
                  <a:cubicBezTo>
                    <a:pt x="238" y="244"/>
                    <a:pt x="238" y="245"/>
                    <a:pt x="238" y="245"/>
                  </a:cubicBezTo>
                  <a:cubicBezTo>
                    <a:pt x="238" y="246"/>
                    <a:pt x="238" y="248"/>
                    <a:pt x="237" y="249"/>
                  </a:cubicBezTo>
                  <a:cubicBezTo>
                    <a:pt x="237" y="249"/>
                    <a:pt x="237" y="251"/>
                    <a:pt x="237" y="251"/>
                  </a:cubicBezTo>
                  <a:cubicBezTo>
                    <a:pt x="237" y="251"/>
                    <a:pt x="238" y="253"/>
                    <a:pt x="238" y="254"/>
                  </a:cubicBezTo>
                  <a:cubicBezTo>
                    <a:pt x="238" y="254"/>
                    <a:pt x="236" y="254"/>
                    <a:pt x="236" y="253"/>
                  </a:cubicBezTo>
                  <a:cubicBezTo>
                    <a:pt x="236" y="253"/>
                    <a:pt x="235" y="251"/>
                    <a:pt x="236" y="251"/>
                  </a:cubicBezTo>
                  <a:cubicBezTo>
                    <a:pt x="236" y="252"/>
                    <a:pt x="237" y="252"/>
                    <a:pt x="237" y="251"/>
                  </a:cubicBezTo>
                  <a:cubicBezTo>
                    <a:pt x="236" y="251"/>
                    <a:pt x="235" y="250"/>
                    <a:pt x="235" y="250"/>
                  </a:cubicBezTo>
                  <a:cubicBezTo>
                    <a:pt x="235" y="251"/>
                    <a:pt x="235" y="251"/>
                    <a:pt x="234" y="251"/>
                  </a:cubicBezTo>
                  <a:cubicBezTo>
                    <a:pt x="233" y="251"/>
                    <a:pt x="234" y="254"/>
                    <a:pt x="234" y="254"/>
                  </a:cubicBezTo>
                  <a:cubicBezTo>
                    <a:pt x="233" y="254"/>
                    <a:pt x="233" y="253"/>
                    <a:pt x="233" y="253"/>
                  </a:cubicBezTo>
                  <a:cubicBezTo>
                    <a:pt x="233" y="252"/>
                    <a:pt x="233" y="254"/>
                    <a:pt x="232" y="254"/>
                  </a:cubicBezTo>
                  <a:cubicBezTo>
                    <a:pt x="232" y="254"/>
                    <a:pt x="232" y="253"/>
                    <a:pt x="231" y="254"/>
                  </a:cubicBezTo>
                  <a:cubicBezTo>
                    <a:pt x="231" y="254"/>
                    <a:pt x="231" y="257"/>
                    <a:pt x="230" y="257"/>
                  </a:cubicBezTo>
                  <a:cubicBezTo>
                    <a:pt x="229" y="258"/>
                    <a:pt x="225" y="257"/>
                    <a:pt x="224" y="256"/>
                  </a:cubicBezTo>
                  <a:cubicBezTo>
                    <a:pt x="223" y="255"/>
                    <a:pt x="224" y="254"/>
                    <a:pt x="224" y="254"/>
                  </a:cubicBezTo>
                  <a:cubicBezTo>
                    <a:pt x="223" y="254"/>
                    <a:pt x="222" y="253"/>
                    <a:pt x="221" y="251"/>
                  </a:cubicBezTo>
                  <a:cubicBezTo>
                    <a:pt x="221" y="252"/>
                    <a:pt x="220" y="248"/>
                    <a:pt x="220" y="249"/>
                  </a:cubicBezTo>
                  <a:cubicBezTo>
                    <a:pt x="220" y="248"/>
                    <a:pt x="219" y="247"/>
                    <a:pt x="219" y="245"/>
                  </a:cubicBezTo>
                  <a:cubicBezTo>
                    <a:pt x="219" y="245"/>
                    <a:pt x="221" y="247"/>
                    <a:pt x="221" y="246"/>
                  </a:cubicBezTo>
                  <a:cubicBezTo>
                    <a:pt x="221" y="246"/>
                    <a:pt x="220" y="245"/>
                    <a:pt x="220" y="245"/>
                  </a:cubicBezTo>
                  <a:cubicBezTo>
                    <a:pt x="220" y="244"/>
                    <a:pt x="219" y="245"/>
                    <a:pt x="219" y="245"/>
                  </a:cubicBezTo>
                  <a:cubicBezTo>
                    <a:pt x="219" y="244"/>
                    <a:pt x="219" y="243"/>
                    <a:pt x="219" y="243"/>
                  </a:cubicBezTo>
                  <a:cubicBezTo>
                    <a:pt x="219" y="242"/>
                    <a:pt x="218" y="241"/>
                    <a:pt x="217" y="240"/>
                  </a:cubicBezTo>
                  <a:cubicBezTo>
                    <a:pt x="217" y="239"/>
                    <a:pt x="216" y="236"/>
                    <a:pt x="215" y="236"/>
                  </a:cubicBezTo>
                  <a:cubicBezTo>
                    <a:pt x="215" y="235"/>
                    <a:pt x="215" y="231"/>
                    <a:pt x="216" y="230"/>
                  </a:cubicBezTo>
                  <a:cubicBezTo>
                    <a:pt x="216" y="231"/>
                    <a:pt x="217" y="230"/>
                    <a:pt x="217" y="231"/>
                  </a:cubicBezTo>
                  <a:cubicBezTo>
                    <a:pt x="217" y="231"/>
                    <a:pt x="217" y="231"/>
                    <a:pt x="217" y="231"/>
                  </a:cubicBezTo>
                  <a:cubicBezTo>
                    <a:pt x="217" y="231"/>
                    <a:pt x="222" y="233"/>
                    <a:pt x="223" y="233"/>
                  </a:cubicBezTo>
                  <a:cubicBezTo>
                    <a:pt x="225" y="234"/>
                    <a:pt x="226" y="235"/>
                    <a:pt x="228" y="234"/>
                  </a:cubicBezTo>
                  <a:cubicBezTo>
                    <a:pt x="230" y="234"/>
                    <a:pt x="231" y="233"/>
                    <a:pt x="232" y="233"/>
                  </a:cubicBezTo>
                  <a:cubicBezTo>
                    <a:pt x="233" y="233"/>
                    <a:pt x="233" y="233"/>
                    <a:pt x="233" y="233"/>
                  </a:cubicBezTo>
                  <a:cubicBezTo>
                    <a:pt x="233" y="233"/>
                    <a:pt x="234" y="233"/>
                    <a:pt x="234" y="233"/>
                  </a:cubicBezTo>
                  <a:cubicBezTo>
                    <a:pt x="235" y="233"/>
                    <a:pt x="235" y="232"/>
                    <a:pt x="236" y="232"/>
                  </a:cubicBezTo>
                  <a:cubicBezTo>
                    <a:pt x="236" y="232"/>
                    <a:pt x="237" y="232"/>
                    <a:pt x="237" y="232"/>
                  </a:cubicBezTo>
                  <a:cubicBezTo>
                    <a:pt x="238" y="232"/>
                    <a:pt x="237" y="231"/>
                    <a:pt x="238" y="231"/>
                  </a:cubicBezTo>
                  <a:cubicBezTo>
                    <a:pt x="238" y="231"/>
                    <a:pt x="239" y="232"/>
                    <a:pt x="240" y="232"/>
                  </a:cubicBezTo>
                  <a:cubicBezTo>
                    <a:pt x="240" y="234"/>
                    <a:pt x="240" y="233"/>
                    <a:pt x="240" y="234"/>
                  </a:cubicBezTo>
                  <a:close/>
                  <a:moveTo>
                    <a:pt x="239" y="230"/>
                  </a:moveTo>
                  <a:cubicBezTo>
                    <a:pt x="238" y="230"/>
                    <a:pt x="239" y="229"/>
                    <a:pt x="239" y="229"/>
                  </a:cubicBezTo>
                  <a:cubicBezTo>
                    <a:pt x="239" y="229"/>
                    <a:pt x="239" y="229"/>
                    <a:pt x="239" y="230"/>
                  </a:cubicBezTo>
                  <a:close/>
                  <a:moveTo>
                    <a:pt x="216" y="230"/>
                  </a:moveTo>
                  <a:cubicBezTo>
                    <a:pt x="215" y="230"/>
                    <a:pt x="216" y="229"/>
                    <a:pt x="216" y="229"/>
                  </a:cubicBezTo>
                  <a:cubicBezTo>
                    <a:pt x="216" y="229"/>
                    <a:pt x="216" y="229"/>
                    <a:pt x="216" y="230"/>
                  </a:cubicBezTo>
                  <a:close/>
                  <a:moveTo>
                    <a:pt x="241" y="228"/>
                  </a:moveTo>
                  <a:cubicBezTo>
                    <a:pt x="241" y="228"/>
                    <a:pt x="241" y="228"/>
                    <a:pt x="241" y="229"/>
                  </a:cubicBezTo>
                  <a:cubicBezTo>
                    <a:pt x="241" y="229"/>
                    <a:pt x="238" y="229"/>
                    <a:pt x="238" y="228"/>
                  </a:cubicBezTo>
                  <a:cubicBezTo>
                    <a:pt x="239" y="228"/>
                    <a:pt x="240" y="226"/>
                    <a:pt x="241" y="228"/>
                  </a:cubicBezTo>
                  <a:close/>
                  <a:moveTo>
                    <a:pt x="217" y="228"/>
                  </a:moveTo>
                  <a:cubicBezTo>
                    <a:pt x="216" y="228"/>
                    <a:pt x="217" y="228"/>
                    <a:pt x="217" y="228"/>
                  </a:cubicBezTo>
                  <a:cubicBezTo>
                    <a:pt x="217" y="228"/>
                    <a:pt x="217" y="228"/>
                    <a:pt x="217" y="228"/>
                  </a:cubicBezTo>
                  <a:close/>
                  <a:moveTo>
                    <a:pt x="237" y="224"/>
                  </a:moveTo>
                  <a:cubicBezTo>
                    <a:pt x="236" y="223"/>
                    <a:pt x="237" y="222"/>
                    <a:pt x="239" y="223"/>
                  </a:cubicBezTo>
                  <a:cubicBezTo>
                    <a:pt x="240" y="224"/>
                    <a:pt x="240" y="226"/>
                    <a:pt x="238" y="226"/>
                  </a:cubicBezTo>
                  <a:cubicBezTo>
                    <a:pt x="238" y="226"/>
                    <a:pt x="238" y="224"/>
                    <a:pt x="237" y="224"/>
                  </a:cubicBezTo>
                  <a:close/>
                  <a:moveTo>
                    <a:pt x="170" y="188"/>
                  </a:moveTo>
                  <a:cubicBezTo>
                    <a:pt x="170" y="189"/>
                    <a:pt x="170" y="189"/>
                    <a:pt x="169" y="189"/>
                  </a:cubicBezTo>
                  <a:cubicBezTo>
                    <a:pt x="169" y="189"/>
                    <a:pt x="168" y="189"/>
                    <a:pt x="168" y="189"/>
                  </a:cubicBezTo>
                  <a:cubicBezTo>
                    <a:pt x="167" y="189"/>
                    <a:pt x="167" y="190"/>
                    <a:pt x="167" y="190"/>
                  </a:cubicBezTo>
                  <a:cubicBezTo>
                    <a:pt x="166" y="190"/>
                    <a:pt x="166" y="190"/>
                    <a:pt x="165" y="190"/>
                  </a:cubicBezTo>
                  <a:cubicBezTo>
                    <a:pt x="164" y="190"/>
                    <a:pt x="162" y="190"/>
                    <a:pt x="161" y="190"/>
                  </a:cubicBezTo>
                  <a:cubicBezTo>
                    <a:pt x="159" y="190"/>
                    <a:pt x="160" y="188"/>
                    <a:pt x="162" y="187"/>
                  </a:cubicBezTo>
                  <a:cubicBezTo>
                    <a:pt x="163" y="187"/>
                    <a:pt x="165" y="186"/>
                    <a:pt x="166" y="186"/>
                  </a:cubicBezTo>
                  <a:cubicBezTo>
                    <a:pt x="168" y="187"/>
                    <a:pt x="166" y="187"/>
                    <a:pt x="167" y="188"/>
                  </a:cubicBezTo>
                  <a:cubicBezTo>
                    <a:pt x="167" y="187"/>
                    <a:pt x="169" y="188"/>
                    <a:pt x="168" y="188"/>
                  </a:cubicBezTo>
                  <a:cubicBezTo>
                    <a:pt x="168" y="188"/>
                    <a:pt x="170" y="188"/>
                    <a:pt x="170" y="188"/>
                  </a:cubicBezTo>
                  <a:close/>
                  <a:moveTo>
                    <a:pt x="146" y="171"/>
                  </a:moveTo>
                  <a:cubicBezTo>
                    <a:pt x="146" y="172"/>
                    <a:pt x="145" y="171"/>
                    <a:pt x="146" y="171"/>
                  </a:cubicBezTo>
                  <a:cubicBezTo>
                    <a:pt x="146" y="171"/>
                    <a:pt x="146" y="171"/>
                    <a:pt x="146" y="171"/>
                  </a:cubicBezTo>
                  <a:close/>
                  <a:moveTo>
                    <a:pt x="158" y="182"/>
                  </a:moveTo>
                  <a:cubicBezTo>
                    <a:pt x="157" y="182"/>
                    <a:pt x="157" y="181"/>
                    <a:pt x="157" y="181"/>
                  </a:cubicBezTo>
                  <a:cubicBezTo>
                    <a:pt x="157" y="181"/>
                    <a:pt x="158" y="182"/>
                    <a:pt x="158" y="182"/>
                  </a:cubicBezTo>
                  <a:close/>
                  <a:moveTo>
                    <a:pt x="276" y="130"/>
                  </a:moveTo>
                  <a:cubicBezTo>
                    <a:pt x="276" y="130"/>
                    <a:pt x="276" y="129"/>
                    <a:pt x="276" y="129"/>
                  </a:cubicBezTo>
                  <a:cubicBezTo>
                    <a:pt x="276" y="127"/>
                    <a:pt x="274" y="126"/>
                    <a:pt x="274" y="124"/>
                  </a:cubicBezTo>
                  <a:cubicBezTo>
                    <a:pt x="274" y="124"/>
                    <a:pt x="274" y="124"/>
                    <a:pt x="274" y="124"/>
                  </a:cubicBezTo>
                  <a:cubicBezTo>
                    <a:pt x="274" y="122"/>
                    <a:pt x="273" y="121"/>
                    <a:pt x="272" y="120"/>
                  </a:cubicBezTo>
                  <a:cubicBezTo>
                    <a:pt x="272" y="119"/>
                    <a:pt x="273" y="118"/>
                    <a:pt x="273" y="117"/>
                  </a:cubicBezTo>
                  <a:cubicBezTo>
                    <a:pt x="273" y="116"/>
                    <a:pt x="273" y="114"/>
                    <a:pt x="273" y="114"/>
                  </a:cubicBezTo>
                  <a:cubicBezTo>
                    <a:pt x="273" y="114"/>
                    <a:pt x="272" y="112"/>
                    <a:pt x="272" y="112"/>
                  </a:cubicBezTo>
                  <a:cubicBezTo>
                    <a:pt x="272" y="112"/>
                    <a:pt x="272" y="112"/>
                    <a:pt x="272" y="112"/>
                  </a:cubicBezTo>
                  <a:cubicBezTo>
                    <a:pt x="274" y="112"/>
                    <a:pt x="273" y="110"/>
                    <a:pt x="272" y="109"/>
                  </a:cubicBezTo>
                  <a:cubicBezTo>
                    <a:pt x="272" y="109"/>
                    <a:pt x="271" y="108"/>
                    <a:pt x="271" y="108"/>
                  </a:cubicBezTo>
                  <a:cubicBezTo>
                    <a:pt x="271" y="107"/>
                    <a:pt x="272" y="106"/>
                    <a:pt x="271" y="105"/>
                  </a:cubicBezTo>
                  <a:cubicBezTo>
                    <a:pt x="271" y="105"/>
                    <a:pt x="270" y="104"/>
                    <a:pt x="269" y="104"/>
                  </a:cubicBezTo>
                  <a:cubicBezTo>
                    <a:pt x="268" y="103"/>
                    <a:pt x="269" y="102"/>
                    <a:pt x="268" y="101"/>
                  </a:cubicBezTo>
                  <a:cubicBezTo>
                    <a:pt x="268" y="101"/>
                    <a:pt x="267" y="101"/>
                    <a:pt x="267" y="100"/>
                  </a:cubicBezTo>
                  <a:cubicBezTo>
                    <a:pt x="266" y="100"/>
                    <a:pt x="265" y="99"/>
                    <a:pt x="265" y="98"/>
                  </a:cubicBezTo>
                  <a:cubicBezTo>
                    <a:pt x="264" y="97"/>
                    <a:pt x="264" y="96"/>
                    <a:pt x="263" y="96"/>
                  </a:cubicBezTo>
                  <a:cubicBezTo>
                    <a:pt x="263" y="96"/>
                    <a:pt x="262" y="96"/>
                    <a:pt x="262" y="96"/>
                  </a:cubicBezTo>
                  <a:cubicBezTo>
                    <a:pt x="261" y="96"/>
                    <a:pt x="261" y="95"/>
                    <a:pt x="261" y="95"/>
                  </a:cubicBezTo>
                  <a:cubicBezTo>
                    <a:pt x="261" y="95"/>
                    <a:pt x="259" y="93"/>
                    <a:pt x="259" y="93"/>
                  </a:cubicBezTo>
                  <a:cubicBezTo>
                    <a:pt x="260" y="93"/>
                    <a:pt x="260" y="94"/>
                    <a:pt x="260" y="93"/>
                  </a:cubicBezTo>
                  <a:cubicBezTo>
                    <a:pt x="260" y="93"/>
                    <a:pt x="260" y="92"/>
                    <a:pt x="259" y="91"/>
                  </a:cubicBezTo>
                  <a:cubicBezTo>
                    <a:pt x="258" y="91"/>
                    <a:pt x="258" y="92"/>
                    <a:pt x="258" y="92"/>
                  </a:cubicBezTo>
                  <a:cubicBezTo>
                    <a:pt x="257" y="92"/>
                    <a:pt x="257" y="91"/>
                    <a:pt x="257" y="90"/>
                  </a:cubicBezTo>
                  <a:cubicBezTo>
                    <a:pt x="257" y="89"/>
                    <a:pt x="257" y="81"/>
                    <a:pt x="255" y="82"/>
                  </a:cubicBezTo>
                  <a:cubicBezTo>
                    <a:pt x="254" y="83"/>
                    <a:pt x="257" y="86"/>
                    <a:pt x="253" y="83"/>
                  </a:cubicBezTo>
                  <a:cubicBezTo>
                    <a:pt x="252" y="82"/>
                    <a:pt x="252" y="82"/>
                    <a:pt x="251" y="81"/>
                  </a:cubicBezTo>
                  <a:cubicBezTo>
                    <a:pt x="251" y="81"/>
                    <a:pt x="252" y="87"/>
                    <a:pt x="249" y="84"/>
                  </a:cubicBezTo>
                  <a:cubicBezTo>
                    <a:pt x="248" y="82"/>
                    <a:pt x="248" y="79"/>
                    <a:pt x="248" y="77"/>
                  </a:cubicBezTo>
                  <a:cubicBezTo>
                    <a:pt x="247" y="77"/>
                    <a:pt x="246" y="76"/>
                    <a:pt x="246" y="75"/>
                  </a:cubicBezTo>
                  <a:cubicBezTo>
                    <a:pt x="246" y="74"/>
                    <a:pt x="246" y="74"/>
                    <a:pt x="245" y="73"/>
                  </a:cubicBezTo>
                  <a:cubicBezTo>
                    <a:pt x="244" y="72"/>
                    <a:pt x="241" y="70"/>
                    <a:pt x="244" y="70"/>
                  </a:cubicBezTo>
                  <a:cubicBezTo>
                    <a:pt x="244" y="69"/>
                    <a:pt x="243" y="68"/>
                    <a:pt x="243" y="68"/>
                  </a:cubicBezTo>
                  <a:cubicBezTo>
                    <a:pt x="242" y="68"/>
                    <a:pt x="242" y="67"/>
                    <a:pt x="241" y="67"/>
                  </a:cubicBezTo>
                  <a:cubicBezTo>
                    <a:pt x="241" y="66"/>
                    <a:pt x="241" y="67"/>
                    <a:pt x="240" y="67"/>
                  </a:cubicBezTo>
                  <a:cubicBezTo>
                    <a:pt x="240" y="67"/>
                    <a:pt x="239" y="66"/>
                    <a:pt x="239" y="66"/>
                  </a:cubicBezTo>
                  <a:cubicBezTo>
                    <a:pt x="238" y="65"/>
                    <a:pt x="238" y="65"/>
                    <a:pt x="237" y="65"/>
                  </a:cubicBezTo>
                  <a:cubicBezTo>
                    <a:pt x="237" y="65"/>
                    <a:pt x="237" y="64"/>
                    <a:pt x="237" y="64"/>
                  </a:cubicBezTo>
                  <a:cubicBezTo>
                    <a:pt x="236" y="64"/>
                    <a:pt x="235" y="66"/>
                    <a:pt x="235" y="64"/>
                  </a:cubicBezTo>
                  <a:cubicBezTo>
                    <a:pt x="234" y="64"/>
                    <a:pt x="235" y="63"/>
                    <a:pt x="235" y="63"/>
                  </a:cubicBezTo>
                  <a:cubicBezTo>
                    <a:pt x="234" y="62"/>
                    <a:pt x="234" y="62"/>
                    <a:pt x="233" y="62"/>
                  </a:cubicBezTo>
                  <a:cubicBezTo>
                    <a:pt x="232" y="61"/>
                    <a:pt x="231" y="61"/>
                    <a:pt x="230" y="61"/>
                  </a:cubicBezTo>
                  <a:cubicBezTo>
                    <a:pt x="229" y="60"/>
                    <a:pt x="228" y="60"/>
                    <a:pt x="227" y="59"/>
                  </a:cubicBezTo>
                  <a:cubicBezTo>
                    <a:pt x="226" y="57"/>
                    <a:pt x="226" y="58"/>
                    <a:pt x="226" y="56"/>
                  </a:cubicBezTo>
                  <a:cubicBezTo>
                    <a:pt x="227" y="56"/>
                    <a:pt x="227" y="55"/>
                    <a:pt x="226" y="54"/>
                  </a:cubicBezTo>
                  <a:cubicBezTo>
                    <a:pt x="226" y="53"/>
                    <a:pt x="225" y="54"/>
                    <a:pt x="225" y="54"/>
                  </a:cubicBezTo>
                  <a:cubicBezTo>
                    <a:pt x="224" y="52"/>
                    <a:pt x="225" y="52"/>
                    <a:pt x="225" y="51"/>
                  </a:cubicBezTo>
                  <a:cubicBezTo>
                    <a:pt x="225" y="49"/>
                    <a:pt x="225" y="48"/>
                    <a:pt x="224" y="47"/>
                  </a:cubicBezTo>
                  <a:cubicBezTo>
                    <a:pt x="224" y="46"/>
                    <a:pt x="224" y="45"/>
                    <a:pt x="224" y="44"/>
                  </a:cubicBezTo>
                  <a:cubicBezTo>
                    <a:pt x="224" y="44"/>
                    <a:pt x="222" y="42"/>
                    <a:pt x="221" y="42"/>
                  </a:cubicBezTo>
                  <a:cubicBezTo>
                    <a:pt x="220" y="40"/>
                    <a:pt x="221" y="40"/>
                    <a:pt x="220" y="39"/>
                  </a:cubicBezTo>
                  <a:cubicBezTo>
                    <a:pt x="220" y="37"/>
                    <a:pt x="219" y="34"/>
                    <a:pt x="219" y="32"/>
                  </a:cubicBezTo>
                  <a:cubicBezTo>
                    <a:pt x="219" y="33"/>
                    <a:pt x="219" y="29"/>
                    <a:pt x="220" y="30"/>
                  </a:cubicBezTo>
                  <a:cubicBezTo>
                    <a:pt x="219" y="30"/>
                    <a:pt x="219" y="29"/>
                    <a:pt x="218" y="29"/>
                  </a:cubicBezTo>
                  <a:cubicBezTo>
                    <a:pt x="218" y="28"/>
                    <a:pt x="217" y="28"/>
                    <a:pt x="216" y="27"/>
                  </a:cubicBezTo>
                  <a:cubicBezTo>
                    <a:pt x="216" y="27"/>
                    <a:pt x="215" y="27"/>
                    <a:pt x="215" y="27"/>
                  </a:cubicBezTo>
                  <a:cubicBezTo>
                    <a:pt x="215" y="27"/>
                    <a:pt x="215" y="26"/>
                    <a:pt x="215" y="26"/>
                  </a:cubicBezTo>
                  <a:cubicBezTo>
                    <a:pt x="214" y="25"/>
                    <a:pt x="214" y="24"/>
                    <a:pt x="212" y="25"/>
                  </a:cubicBezTo>
                  <a:cubicBezTo>
                    <a:pt x="211" y="26"/>
                    <a:pt x="211" y="27"/>
                    <a:pt x="209" y="26"/>
                  </a:cubicBezTo>
                  <a:cubicBezTo>
                    <a:pt x="209" y="26"/>
                    <a:pt x="208" y="22"/>
                    <a:pt x="208" y="22"/>
                  </a:cubicBezTo>
                  <a:cubicBezTo>
                    <a:pt x="207" y="21"/>
                    <a:pt x="208" y="19"/>
                    <a:pt x="208" y="19"/>
                  </a:cubicBezTo>
                  <a:cubicBezTo>
                    <a:pt x="207" y="18"/>
                    <a:pt x="207" y="16"/>
                    <a:pt x="207" y="15"/>
                  </a:cubicBezTo>
                  <a:cubicBezTo>
                    <a:pt x="207" y="14"/>
                    <a:pt x="207" y="14"/>
                    <a:pt x="206" y="13"/>
                  </a:cubicBezTo>
                  <a:cubicBezTo>
                    <a:pt x="205" y="12"/>
                    <a:pt x="205" y="12"/>
                    <a:pt x="204" y="11"/>
                  </a:cubicBezTo>
                  <a:cubicBezTo>
                    <a:pt x="204" y="9"/>
                    <a:pt x="205" y="10"/>
                    <a:pt x="205" y="9"/>
                  </a:cubicBezTo>
                  <a:cubicBezTo>
                    <a:pt x="205" y="9"/>
                    <a:pt x="204" y="9"/>
                    <a:pt x="204" y="9"/>
                  </a:cubicBezTo>
                  <a:cubicBezTo>
                    <a:pt x="203" y="8"/>
                    <a:pt x="203" y="7"/>
                    <a:pt x="203" y="5"/>
                  </a:cubicBezTo>
                  <a:cubicBezTo>
                    <a:pt x="203" y="3"/>
                    <a:pt x="202" y="3"/>
                    <a:pt x="201" y="2"/>
                  </a:cubicBezTo>
                  <a:cubicBezTo>
                    <a:pt x="200" y="0"/>
                    <a:pt x="201" y="0"/>
                    <a:pt x="200" y="1"/>
                  </a:cubicBezTo>
                  <a:cubicBezTo>
                    <a:pt x="198" y="2"/>
                    <a:pt x="198" y="3"/>
                    <a:pt x="198" y="5"/>
                  </a:cubicBezTo>
                  <a:cubicBezTo>
                    <a:pt x="198" y="5"/>
                    <a:pt x="197" y="6"/>
                    <a:pt x="197" y="7"/>
                  </a:cubicBezTo>
                  <a:cubicBezTo>
                    <a:pt x="197" y="7"/>
                    <a:pt x="198" y="8"/>
                    <a:pt x="198" y="8"/>
                  </a:cubicBezTo>
                  <a:cubicBezTo>
                    <a:pt x="197" y="8"/>
                    <a:pt x="197" y="8"/>
                    <a:pt x="197" y="8"/>
                  </a:cubicBezTo>
                  <a:cubicBezTo>
                    <a:pt x="196" y="8"/>
                    <a:pt x="197" y="9"/>
                    <a:pt x="197" y="10"/>
                  </a:cubicBezTo>
                  <a:cubicBezTo>
                    <a:pt x="197" y="9"/>
                    <a:pt x="196" y="10"/>
                    <a:pt x="196" y="10"/>
                  </a:cubicBezTo>
                  <a:cubicBezTo>
                    <a:pt x="195" y="10"/>
                    <a:pt x="194" y="13"/>
                    <a:pt x="195" y="13"/>
                  </a:cubicBezTo>
                  <a:cubicBezTo>
                    <a:pt x="195" y="13"/>
                    <a:pt x="195" y="13"/>
                    <a:pt x="195" y="13"/>
                  </a:cubicBezTo>
                  <a:cubicBezTo>
                    <a:pt x="195" y="13"/>
                    <a:pt x="196" y="12"/>
                    <a:pt x="196" y="13"/>
                  </a:cubicBezTo>
                  <a:cubicBezTo>
                    <a:pt x="196" y="15"/>
                    <a:pt x="194" y="15"/>
                    <a:pt x="194" y="16"/>
                  </a:cubicBezTo>
                  <a:cubicBezTo>
                    <a:pt x="194" y="18"/>
                    <a:pt x="195" y="18"/>
                    <a:pt x="194" y="19"/>
                  </a:cubicBezTo>
                  <a:cubicBezTo>
                    <a:pt x="194" y="20"/>
                    <a:pt x="194" y="20"/>
                    <a:pt x="194" y="21"/>
                  </a:cubicBezTo>
                  <a:cubicBezTo>
                    <a:pt x="193" y="22"/>
                    <a:pt x="194" y="23"/>
                    <a:pt x="194" y="24"/>
                  </a:cubicBezTo>
                  <a:cubicBezTo>
                    <a:pt x="194" y="26"/>
                    <a:pt x="194" y="27"/>
                    <a:pt x="194" y="28"/>
                  </a:cubicBezTo>
                  <a:cubicBezTo>
                    <a:pt x="194" y="29"/>
                    <a:pt x="195" y="30"/>
                    <a:pt x="195" y="30"/>
                  </a:cubicBezTo>
                  <a:cubicBezTo>
                    <a:pt x="195" y="32"/>
                    <a:pt x="193" y="34"/>
                    <a:pt x="193" y="36"/>
                  </a:cubicBezTo>
                  <a:cubicBezTo>
                    <a:pt x="193" y="38"/>
                    <a:pt x="193" y="39"/>
                    <a:pt x="192" y="41"/>
                  </a:cubicBezTo>
                  <a:cubicBezTo>
                    <a:pt x="192" y="42"/>
                    <a:pt x="190" y="43"/>
                    <a:pt x="190" y="44"/>
                  </a:cubicBezTo>
                  <a:cubicBezTo>
                    <a:pt x="189" y="46"/>
                    <a:pt x="190" y="47"/>
                    <a:pt x="188" y="49"/>
                  </a:cubicBezTo>
                  <a:cubicBezTo>
                    <a:pt x="186" y="50"/>
                    <a:pt x="185" y="50"/>
                    <a:pt x="183" y="49"/>
                  </a:cubicBezTo>
                  <a:cubicBezTo>
                    <a:pt x="182" y="48"/>
                    <a:pt x="180" y="48"/>
                    <a:pt x="179" y="47"/>
                  </a:cubicBezTo>
                  <a:cubicBezTo>
                    <a:pt x="178" y="46"/>
                    <a:pt x="178" y="45"/>
                    <a:pt x="177" y="44"/>
                  </a:cubicBezTo>
                  <a:cubicBezTo>
                    <a:pt x="175" y="43"/>
                    <a:pt x="173" y="43"/>
                    <a:pt x="171" y="42"/>
                  </a:cubicBezTo>
                  <a:cubicBezTo>
                    <a:pt x="170" y="42"/>
                    <a:pt x="169" y="40"/>
                    <a:pt x="168" y="39"/>
                  </a:cubicBezTo>
                  <a:cubicBezTo>
                    <a:pt x="167" y="38"/>
                    <a:pt x="164" y="37"/>
                    <a:pt x="163" y="37"/>
                  </a:cubicBezTo>
                  <a:cubicBezTo>
                    <a:pt x="162" y="36"/>
                    <a:pt x="162" y="37"/>
                    <a:pt x="161" y="37"/>
                  </a:cubicBezTo>
                  <a:cubicBezTo>
                    <a:pt x="161" y="36"/>
                    <a:pt x="162" y="36"/>
                    <a:pt x="161" y="35"/>
                  </a:cubicBezTo>
                  <a:cubicBezTo>
                    <a:pt x="161" y="35"/>
                    <a:pt x="159" y="35"/>
                    <a:pt x="159" y="35"/>
                  </a:cubicBezTo>
                  <a:cubicBezTo>
                    <a:pt x="158" y="35"/>
                    <a:pt x="158" y="34"/>
                    <a:pt x="158" y="34"/>
                  </a:cubicBezTo>
                  <a:cubicBezTo>
                    <a:pt x="157" y="33"/>
                    <a:pt x="155" y="32"/>
                    <a:pt x="153" y="31"/>
                  </a:cubicBezTo>
                  <a:cubicBezTo>
                    <a:pt x="150" y="27"/>
                    <a:pt x="156" y="27"/>
                    <a:pt x="156" y="23"/>
                  </a:cubicBezTo>
                  <a:cubicBezTo>
                    <a:pt x="157" y="22"/>
                    <a:pt x="155" y="21"/>
                    <a:pt x="155" y="20"/>
                  </a:cubicBezTo>
                  <a:cubicBezTo>
                    <a:pt x="155" y="19"/>
                    <a:pt x="156" y="17"/>
                    <a:pt x="157" y="17"/>
                  </a:cubicBezTo>
                  <a:cubicBezTo>
                    <a:pt x="157" y="18"/>
                    <a:pt x="157" y="18"/>
                    <a:pt x="157" y="18"/>
                  </a:cubicBezTo>
                  <a:cubicBezTo>
                    <a:pt x="157" y="18"/>
                    <a:pt x="158" y="17"/>
                    <a:pt x="158" y="17"/>
                  </a:cubicBezTo>
                  <a:cubicBezTo>
                    <a:pt x="159" y="17"/>
                    <a:pt x="158" y="19"/>
                    <a:pt x="159" y="18"/>
                  </a:cubicBezTo>
                  <a:cubicBezTo>
                    <a:pt x="160" y="18"/>
                    <a:pt x="160" y="17"/>
                    <a:pt x="160" y="16"/>
                  </a:cubicBezTo>
                  <a:cubicBezTo>
                    <a:pt x="160" y="16"/>
                    <a:pt x="160" y="16"/>
                    <a:pt x="160" y="16"/>
                  </a:cubicBezTo>
                  <a:cubicBezTo>
                    <a:pt x="161" y="16"/>
                    <a:pt x="159" y="16"/>
                    <a:pt x="160" y="15"/>
                  </a:cubicBezTo>
                  <a:cubicBezTo>
                    <a:pt x="160" y="15"/>
                    <a:pt x="161" y="14"/>
                    <a:pt x="161" y="14"/>
                  </a:cubicBezTo>
                  <a:cubicBezTo>
                    <a:pt x="161" y="14"/>
                    <a:pt x="163" y="12"/>
                    <a:pt x="163" y="12"/>
                  </a:cubicBezTo>
                  <a:cubicBezTo>
                    <a:pt x="163" y="9"/>
                    <a:pt x="161" y="11"/>
                    <a:pt x="161" y="11"/>
                  </a:cubicBezTo>
                  <a:cubicBezTo>
                    <a:pt x="161" y="11"/>
                    <a:pt x="160" y="9"/>
                    <a:pt x="159" y="9"/>
                  </a:cubicBezTo>
                  <a:cubicBezTo>
                    <a:pt x="156" y="10"/>
                    <a:pt x="159" y="11"/>
                    <a:pt x="158" y="12"/>
                  </a:cubicBezTo>
                  <a:cubicBezTo>
                    <a:pt x="158" y="12"/>
                    <a:pt x="157" y="13"/>
                    <a:pt x="157" y="12"/>
                  </a:cubicBezTo>
                  <a:cubicBezTo>
                    <a:pt x="156" y="12"/>
                    <a:pt x="157" y="11"/>
                    <a:pt x="156" y="11"/>
                  </a:cubicBezTo>
                  <a:cubicBezTo>
                    <a:pt x="156" y="11"/>
                    <a:pt x="154" y="11"/>
                    <a:pt x="154" y="11"/>
                  </a:cubicBezTo>
                  <a:cubicBezTo>
                    <a:pt x="154" y="10"/>
                    <a:pt x="156" y="9"/>
                    <a:pt x="155" y="8"/>
                  </a:cubicBezTo>
                  <a:cubicBezTo>
                    <a:pt x="155" y="8"/>
                    <a:pt x="151" y="11"/>
                    <a:pt x="151" y="11"/>
                  </a:cubicBezTo>
                  <a:cubicBezTo>
                    <a:pt x="149" y="11"/>
                    <a:pt x="150" y="10"/>
                    <a:pt x="149" y="10"/>
                  </a:cubicBezTo>
                  <a:cubicBezTo>
                    <a:pt x="147" y="9"/>
                    <a:pt x="148" y="9"/>
                    <a:pt x="147" y="10"/>
                  </a:cubicBezTo>
                  <a:cubicBezTo>
                    <a:pt x="147" y="10"/>
                    <a:pt x="146" y="10"/>
                    <a:pt x="146" y="10"/>
                  </a:cubicBezTo>
                  <a:cubicBezTo>
                    <a:pt x="145" y="9"/>
                    <a:pt x="145" y="9"/>
                    <a:pt x="144" y="10"/>
                  </a:cubicBezTo>
                  <a:cubicBezTo>
                    <a:pt x="144" y="9"/>
                    <a:pt x="142" y="8"/>
                    <a:pt x="142" y="8"/>
                  </a:cubicBezTo>
                  <a:cubicBezTo>
                    <a:pt x="143" y="6"/>
                    <a:pt x="141" y="8"/>
                    <a:pt x="140" y="8"/>
                  </a:cubicBezTo>
                  <a:cubicBezTo>
                    <a:pt x="140" y="8"/>
                    <a:pt x="138" y="8"/>
                    <a:pt x="138" y="7"/>
                  </a:cubicBezTo>
                  <a:cubicBezTo>
                    <a:pt x="136" y="7"/>
                    <a:pt x="137" y="7"/>
                    <a:pt x="136" y="6"/>
                  </a:cubicBezTo>
                  <a:cubicBezTo>
                    <a:pt x="136" y="6"/>
                    <a:pt x="136" y="5"/>
                    <a:pt x="135" y="5"/>
                  </a:cubicBezTo>
                  <a:cubicBezTo>
                    <a:pt x="134" y="5"/>
                    <a:pt x="134" y="6"/>
                    <a:pt x="133" y="6"/>
                  </a:cubicBezTo>
                  <a:cubicBezTo>
                    <a:pt x="132" y="5"/>
                    <a:pt x="134" y="1"/>
                    <a:pt x="132" y="4"/>
                  </a:cubicBezTo>
                  <a:cubicBezTo>
                    <a:pt x="132" y="4"/>
                    <a:pt x="131" y="3"/>
                    <a:pt x="130" y="3"/>
                  </a:cubicBezTo>
                  <a:cubicBezTo>
                    <a:pt x="130" y="3"/>
                    <a:pt x="130" y="5"/>
                    <a:pt x="130" y="5"/>
                  </a:cubicBezTo>
                  <a:cubicBezTo>
                    <a:pt x="130" y="5"/>
                    <a:pt x="129" y="3"/>
                    <a:pt x="129" y="3"/>
                  </a:cubicBezTo>
                  <a:cubicBezTo>
                    <a:pt x="129" y="3"/>
                    <a:pt x="128" y="4"/>
                    <a:pt x="128" y="4"/>
                  </a:cubicBezTo>
                  <a:cubicBezTo>
                    <a:pt x="128" y="4"/>
                    <a:pt x="129" y="6"/>
                    <a:pt x="130" y="6"/>
                  </a:cubicBezTo>
                  <a:cubicBezTo>
                    <a:pt x="130" y="6"/>
                    <a:pt x="131" y="5"/>
                    <a:pt x="132" y="6"/>
                  </a:cubicBezTo>
                  <a:cubicBezTo>
                    <a:pt x="133" y="6"/>
                    <a:pt x="133" y="7"/>
                    <a:pt x="133" y="7"/>
                  </a:cubicBezTo>
                  <a:cubicBezTo>
                    <a:pt x="133" y="7"/>
                    <a:pt x="133" y="7"/>
                    <a:pt x="133" y="7"/>
                  </a:cubicBezTo>
                  <a:cubicBezTo>
                    <a:pt x="134" y="8"/>
                    <a:pt x="133" y="10"/>
                    <a:pt x="133" y="10"/>
                  </a:cubicBezTo>
                  <a:cubicBezTo>
                    <a:pt x="132" y="11"/>
                    <a:pt x="132" y="11"/>
                    <a:pt x="131" y="11"/>
                  </a:cubicBezTo>
                  <a:cubicBezTo>
                    <a:pt x="129" y="11"/>
                    <a:pt x="129" y="11"/>
                    <a:pt x="128" y="11"/>
                  </a:cubicBezTo>
                  <a:cubicBezTo>
                    <a:pt x="127" y="11"/>
                    <a:pt x="126" y="12"/>
                    <a:pt x="126" y="11"/>
                  </a:cubicBezTo>
                  <a:cubicBezTo>
                    <a:pt x="125" y="11"/>
                    <a:pt x="124" y="10"/>
                    <a:pt x="124" y="10"/>
                  </a:cubicBezTo>
                  <a:cubicBezTo>
                    <a:pt x="124" y="10"/>
                    <a:pt x="124" y="11"/>
                    <a:pt x="124" y="11"/>
                  </a:cubicBezTo>
                  <a:cubicBezTo>
                    <a:pt x="123" y="11"/>
                    <a:pt x="123" y="10"/>
                    <a:pt x="123" y="10"/>
                  </a:cubicBezTo>
                  <a:cubicBezTo>
                    <a:pt x="122" y="11"/>
                    <a:pt x="123" y="11"/>
                    <a:pt x="122" y="12"/>
                  </a:cubicBezTo>
                  <a:cubicBezTo>
                    <a:pt x="122" y="12"/>
                    <a:pt x="121" y="12"/>
                    <a:pt x="121" y="12"/>
                  </a:cubicBezTo>
                  <a:cubicBezTo>
                    <a:pt x="121" y="12"/>
                    <a:pt x="122" y="13"/>
                    <a:pt x="121" y="13"/>
                  </a:cubicBezTo>
                  <a:cubicBezTo>
                    <a:pt x="121" y="14"/>
                    <a:pt x="120" y="12"/>
                    <a:pt x="121" y="12"/>
                  </a:cubicBezTo>
                  <a:cubicBezTo>
                    <a:pt x="119" y="12"/>
                    <a:pt x="120" y="13"/>
                    <a:pt x="119" y="14"/>
                  </a:cubicBezTo>
                  <a:cubicBezTo>
                    <a:pt x="119" y="15"/>
                    <a:pt x="118" y="14"/>
                    <a:pt x="118" y="14"/>
                  </a:cubicBezTo>
                  <a:cubicBezTo>
                    <a:pt x="117" y="15"/>
                    <a:pt x="118" y="16"/>
                    <a:pt x="117" y="16"/>
                  </a:cubicBezTo>
                  <a:cubicBezTo>
                    <a:pt x="115" y="17"/>
                    <a:pt x="117" y="18"/>
                    <a:pt x="117" y="19"/>
                  </a:cubicBezTo>
                  <a:cubicBezTo>
                    <a:pt x="116" y="20"/>
                    <a:pt x="115" y="19"/>
                    <a:pt x="114" y="20"/>
                  </a:cubicBezTo>
                  <a:cubicBezTo>
                    <a:pt x="114" y="21"/>
                    <a:pt x="114" y="21"/>
                    <a:pt x="114" y="22"/>
                  </a:cubicBezTo>
                  <a:cubicBezTo>
                    <a:pt x="113" y="23"/>
                    <a:pt x="113" y="23"/>
                    <a:pt x="112" y="24"/>
                  </a:cubicBezTo>
                  <a:cubicBezTo>
                    <a:pt x="112" y="24"/>
                    <a:pt x="111" y="25"/>
                    <a:pt x="111" y="26"/>
                  </a:cubicBezTo>
                  <a:cubicBezTo>
                    <a:pt x="111" y="27"/>
                    <a:pt x="114" y="28"/>
                    <a:pt x="113" y="29"/>
                  </a:cubicBezTo>
                  <a:cubicBezTo>
                    <a:pt x="113" y="29"/>
                    <a:pt x="113" y="29"/>
                    <a:pt x="113" y="30"/>
                  </a:cubicBezTo>
                  <a:cubicBezTo>
                    <a:pt x="113" y="30"/>
                    <a:pt x="114" y="32"/>
                    <a:pt x="113" y="32"/>
                  </a:cubicBezTo>
                  <a:cubicBezTo>
                    <a:pt x="112" y="32"/>
                    <a:pt x="112" y="29"/>
                    <a:pt x="111" y="29"/>
                  </a:cubicBezTo>
                  <a:cubicBezTo>
                    <a:pt x="110" y="29"/>
                    <a:pt x="110" y="31"/>
                    <a:pt x="110" y="32"/>
                  </a:cubicBezTo>
                  <a:cubicBezTo>
                    <a:pt x="109" y="31"/>
                    <a:pt x="110" y="30"/>
                    <a:pt x="109" y="29"/>
                  </a:cubicBezTo>
                  <a:cubicBezTo>
                    <a:pt x="108" y="29"/>
                    <a:pt x="105" y="29"/>
                    <a:pt x="105" y="29"/>
                  </a:cubicBezTo>
                  <a:cubicBezTo>
                    <a:pt x="105" y="29"/>
                    <a:pt x="105" y="30"/>
                    <a:pt x="105" y="31"/>
                  </a:cubicBezTo>
                  <a:cubicBezTo>
                    <a:pt x="104" y="31"/>
                    <a:pt x="104" y="30"/>
                    <a:pt x="103" y="30"/>
                  </a:cubicBezTo>
                  <a:cubicBezTo>
                    <a:pt x="103" y="31"/>
                    <a:pt x="104" y="32"/>
                    <a:pt x="104" y="32"/>
                  </a:cubicBezTo>
                  <a:cubicBezTo>
                    <a:pt x="104" y="32"/>
                    <a:pt x="102" y="33"/>
                    <a:pt x="102" y="33"/>
                  </a:cubicBezTo>
                  <a:cubicBezTo>
                    <a:pt x="102" y="33"/>
                    <a:pt x="103" y="32"/>
                    <a:pt x="103" y="32"/>
                  </a:cubicBezTo>
                  <a:cubicBezTo>
                    <a:pt x="103" y="31"/>
                    <a:pt x="103" y="30"/>
                    <a:pt x="103" y="29"/>
                  </a:cubicBezTo>
                  <a:cubicBezTo>
                    <a:pt x="103" y="28"/>
                    <a:pt x="99" y="24"/>
                    <a:pt x="98" y="23"/>
                  </a:cubicBezTo>
                  <a:cubicBezTo>
                    <a:pt x="97" y="23"/>
                    <a:pt x="97" y="23"/>
                    <a:pt x="96" y="23"/>
                  </a:cubicBezTo>
                  <a:cubicBezTo>
                    <a:pt x="96" y="23"/>
                    <a:pt x="95" y="22"/>
                    <a:pt x="95" y="22"/>
                  </a:cubicBezTo>
                  <a:cubicBezTo>
                    <a:pt x="95" y="22"/>
                    <a:pt x="95" y="21"/>
                    <a:pt x="94" y="22"/>
                  </a:cubicBezTo>
                  <a:cubicBezTo>
                    <a:pt x="93" y="22"/>
                    <a:pt x="94" y="22"/>
                    <a:pt x="94" y="23"/>
                  </a:cubicBezTo>
                  <a:cubicBezTo>
                    <a:pt x="94" y="23"/>
                    <a:pt x="92" y="25"/>
                    <a:pt x="92" y="25"/>
                  </a:cubicBezTo>
                  <a:cubicBezTo>
                    <a:pt x="91" y="25"/>
                    <a:pt x="92" y="23"/>
                    <a:pt x="91" y="23"/>
                  </a:cubicBezTo>
                  <a:cubicBezTo>
                    <a:pt x="90" y="23"/>
                    <a:pt x="91" y="25"/>
                    <a:pt x="90" y="24"/>
                  </a:cubicBezTo>
                  <a:cubicBezTo>
                    <a:pt x="90" y="24"/>
                    <a:pt x="89" y="23"/>
                    <a:pt x="89" y="23"/>
                  </a:cubicBezTo>
                  <a:cubicBezTo>
                    <a:pt x="89" y="24"/>
                    <a:pt x="89" y="24"/>
                    <a:pt x="89" y="25"/>
                  </a:cubicBezTo>
                  <a:cubicBezTo>
                    <a:pt x="88" y="25"/>
                    <a:pt x="88" y="26"/>
                    <a:pt x="89" y="27"/>
                  </a:cubicBezTo>
                  <a:cubicBezTo>
                    <a:pt x="89" y="27"/>
                    <a:pt x="89" y="27"/>
                    <a:pt x="89" y="27"/>
                  </a:cubicBezTo>
                  <a:cubicBezTo>
                    <a:pt x="88" y="27"/>
                    <a:pt x="88" y="27"/>
                    <a:pt x="88" y="28"/>
                  </a:cubicBezTo>
                  <a:cubicBezTo>
                    <a:pt x="87" y="28"/>
                    <a:pt x="87" y="27"/>
                    <a:pt x="87" y="27"/>
                  </a:cubicBezTo>
                  <a:cubicBezTo>
                    <a:pt x="86" y="27"/>
                    <a:pt x="87" y="27"/>
                    <a:pt x="86" y="27"/>
                  </a:cubicBezTo>
                  <a:cubicBezTo>
                    <a:pt x="86" y="28"/>
                    <a:pt x="86" y="25"/>
                    <a:pt x="86" y="25"/>
                  </a:cubicBezTo>
                  <a:cubicBezTo>
                    <a:pt x="85" y="25"/>
                    <a:pt x="85" y="27"/>
                    <a:pt x="85" y="27"/>
                  </a:cubicBezTo>
                  <a:cubicBezTo>
                    <a:pt x="85" y="27"/>
                    <a:pt x="84" y="27"/>
                    <a:pt x="84" y="27"/>
                  </a:cubicBezTo>
                  <a:cubicBezTo>
                    <a:pt x="84" y="28"/>
                    <a:pt x="83" y="27"/>
                    <a:pt x="83" y="29"/>
                  </a:cubicBezTo>
                  <a:cubicBezTo>
                    <a:pt x="83" y="30"/>
                    <a:pt x="84" y="30"/>
                    <a:pt x="84" y="31"/>
                  </a:cubicBezTo>
                  <a:cubicBezTo>
                    <a:pt x="84" y="32"/>
                    <a:pt x="81" y="31"/>
                    <a:pt x="82" y="30"/>
                  </a:cubicBezTo>
                  <a:cubicBezTo>
                    <a:pt x="82" y="31"/>
                    <a:pt x="81" y="32"/>
                    <a:pt x="81" y="32"/>
                  </a:cubicBezTo>
                  <a:cubicBezTo>
                    <a:pt x="81" y="33"/>
                    <a:pt x="82" y="32"/>
                    <a:pt x="82" y="33"/>
                  </a:cubicBezTo>
                  <a:cubicBezTo>
                    <a:pt x="82" y="35"/>
                    <a:pt x="79" y="30"/>
                    <a:pt x="79" y="33"/>
                  </a:cubicBezTo>
                  <a:cubicBezTo>
                    <a:pt x="79" y="34"/>
                    <a:pt x="78" y="33"/>
                    <a:pt x="78" y="34"/>
                  </a:cubicBezTo>
                  <a:cubicBezTo>
                    <a:pt x="77" y="35"/>
                    <a:pt x="77" y="37"/>
                    <a:pt x="78" y="37"/>
                  </a:cubicBezTo>
                  <a:cubicBezTo>
                    <a:pt x="79" y="37"/>
                    <a:pt x="78" y="35"/>
                    <a:pt x="79" y="36"/>
                  </a:cubicBezTo>
                  <a:cubicBezTo>
                    <a:pt x="79" y="36"/>
                    <a:pt x="79" y="39"/>
                    <a:pt x="78" y="38"/>
                  </a:cubicBezTo>
                  <a:cubicBezTo>
                    <a:pt x="77" y="39"/>
                    <a:pt x="77" y="39"/>
                    <a:pt x="77" y="40"/>
                  </a:cubicBezTo>
                  <a:cubicBezTo>
                    <a:pt x="75" y="41"/>
                    <a:pt x="75" y="39"/>
                    <a:pt x="74" y="40"/>
                  </a:cubicBezTo>
                  <a:cubicBezTo>
                    <a:pt x="74" y="40"/>
                    <a:pt x="73" y="38"/>
                    <a:pt x="73" y="38"/>
                  </a:cubicBezTo>
                  <a:cubicBezTo>
                    <a:pt x="71" y="38"/>
                    <a:pt x="72" y="39"/>
                    <a:pt x="72" y="40"/>
                  </a:cubicBezTo>
                  <a:cubicBezTo>
                    <a:pt x="72" y="40"/>
                    <a:pt x="72" y="40"/>
                    <a:pt x="72" y="40"/>
                  </a:cubicBezTo>
                  <a:cubicBezTo>
                    <a:pt x="72" y="41"/>
                    <a:pt x="72" y="41"/>
                    <a:pt x="72" y="41"/>
                  </a:cubicBezTo>
                  <a:cubicBezTo>
                    <a:pt x="72" y="41"/>
                    <a:pt x="71" y="41"/>
                    <a:pt x="71" y="42"/>
                  </a:cubicBezTo>
                  <a:cubicBezTo>
                    <a:pt x="72" y="42"/>
                    <a:pt x="73" y="43"/>
                    <a:pt x="73" y="43"/>
                  </a:cubicBezTo>
                  <a:cubicBezTo>
                    <a:pt x="74" y="44"/>
                    <a:pt x="74" y="45"/>
                    <a:pt x="73" y="45"/>
                  </a:cubicBezTo>
                  <a:cubicBezTo>
                    <a:pt x="73" y="45"/>
                    <a:pt x="72" y="44"/>
                    <a:pt x="72" y="45"/>
                  </a:cubicBezTo>
                  <a:cubicBezTo>
                    <a:pt x="72" y="45"/>
                    <a:pt x="73" y="47"/>
                    <a:pt x="72" y="48"/>
                  </a:cubicBezTo>
                  <a:cubicBezTo>
                    <a:pt x="71" y="48"/>
                    <a:pt x="70" y="46"/>
                    <a:pt x="70" y="45"/>
                  </a:cubicBezTo>
                  <a:cubicBezTo>
                    <a:pt x="70" y="45"/>
                    <a:pt x="67" y="40"/>
                    <a:pt x="68" y="40"/>
                  </a:cubicBezTo>
                  <a:cubicBezTo>
                    <a:pt x="67" y="40"/>
                    <a:pt x="67" y="42"/>
                    <a:pt x="66" y="42"/>
                  </a:cubicBezTo>
                  <a:cubicBezTo>
                    <a:pt x="66" y="43"/>
                    <a:pt x="64" y="43"/>
                    <a:pt x="65" y="44"/>
                  </a:cubicBezTo>
                  <a:cubicBezTo>
                    <a:pt x="65" y="44"/>
                    <a:pt x="65" y="44"/>
                    <a:pt x="65" y="44"/>
                  </a:cubicBezTo>
                  <a:cubicBezTo>
                    <a:pt x="62" y="44"/>
                    <a:pt x="61" y="48"/>
                    <a:pt x="62" y="50"/>
                  </a:cubicBezTo>
                  <a:cubicBezTo>
                    <a:pt x="63" y="52"/>
                    <a:pt x="64" y="51"/>
                    <a:pt x="62" y="53"/>
                  </a:cubicBezTo>
                  <a:cubicBezTo>
                    <a:pt x="61" y="54"/>
                    <a:pt x="60" y="54"/>
                    <a:pt x="59" y="55"/>
                  </a:cubicBezTo>
                  <a:cubicBezTo>
                    <a:pt x="60" y="55"/>
                    <a:pt x="58" y="57"/>
                    <a:pt x="58" y="57"/>
                  </a:cubicBezTo>
                  <a:cubicBezTo>
                    <a:pt x="58" y="58"/>
                    <a:pt x="58" y="59"/>
                    <a:pt x="57" y="60"/>
                  </a:cubicBezTo>
                  <a:cubicBezTo>
                    <a:pt x="55" y="63"/>
                    <a:pt x="53" y="64"/>
                    <a:pt x="50" y="65"/>
                  </a:cubicBezTo>
                  <a:cubicBezTo>
                    <a:pt x="48" y="65"/>
                    <a:pt x="46" y="66"/>
                    <a:pt x="44" y="66"/>
                  </a:cubicBezTo>
                  <a:cubicBezTo>
                    <a:pt x="43" y="66"/>
                    <a:pt x="42" y="65"/>
                    <a:pt x="41" y="66"/>
                  </a:cubicBezTo>
                  <a:cubicBezTo>
                    <a:pt x="39" y="67"/>
                    <a:pt x="40" y="68"/>
                    <a:pt x="38" y="68"/>
                  </a:cubicBezTo>
                  <a:cubicBezTo>
                    <a:pt x="36" y="69"/>
                    <a:pt x="35" y="69"/>
                    <a:pt x="33" y="70"/>
                  </a:cubicBezTo>
                  <a:cubicBezTo>
                    <a:pt x="32" y="70"/>
                    <a:pt x="31" y="72"/>
                    <a:pt x="29" y="71"/>
                  </a:cubicBezTo>
                  <a:cubicBezTo>
                    <a:pt x="29" y="71"/>
                    <a:pt x="28" y="71"/>
                    <a:pt x="28" y="71"/>
                  </a:cubicBezTo>
                  <a:cubicBezTo>
                    <a:pt x="28" y="71"/>
                    <a:pt x="27" y="71"/>
                    <a:pt x="27" y="71"/>
                  </a:cubicBezTo>
                  <a:cubicBezTo>
                    <a:pt x="26" y="71"/>
                    <a:pt x="25" y="71"/>
                    <a:pt x="26" y="70"/>
                  </a:cubicBezTo>
                  <a:cubicBezTo>
                    <a:pt x="25" y="70"/>
                    <a:pt x="25" y="71"/>
                    <a:pt x="25" y="71"/>
                  </a:cubicBezTo>
                  <a:cubicBezTo>
                    <a:pt x="24" y="72"/>
                    <a:pt x="23" y="72"/>
                    <a:pt x="22" y="72"/>
                  </a:cubicBezTo>
                  <a:cubicBezTo>
                    <a:pt x="20" y="73"/>
                    <a:pt x="19" y="75"/>
                    <a:pt x="17" y="77"/>
                  </a:cubicBezTo>
                  <a:cubicBezTo>
                    <a:pt x="15" y="78"/>
                    <a:pt x="13" y="78"/>
                    <a:pt x="12" y="79"/>
                  </a:cubicBezTo>
                  <a:cubicBezTo>
                    <a:pt x="11" y="80"/>
                    <a:pt x="9" y="85"/>
                    <a:pt x="8" y="84"/>
                  </a:cubicBezTo>
                  <a:cubicBezTo>
                    <a:pt x="6" y="83"/>
                    <a:pt x="9" y="77"/>
                    <a:pt x="6" y="80"/>
                  </a:cubicBezTo>
                  <a:cubicBezTo>
                    <a:pt x="6" y="80"/>
                    <a:pt x="4" y="84"/>
                    <a:pt x="4" y="85"/>
                  </a:cubicBezTo>
                  <a:cubicBezTo>
                    <a:pt x="4" y="85"/>
                    <a:pt x="5" y="86"/>
                    <a:pt x="5" y="86"/>
                  </a:cubicBezTo>
                  <a:cubicBezTo>
                    <a:pt x="5" y="87"/>
                    <a:pt x="5" y="88"/>
                    <a:pt x="5" y="89"/>
                  </a:cubicBezTo>
                  <a:cubicBezTo>
                    <a:pt x="5" y="92"/>
                    <a:pt x="3" y="93"/>
                    <a:pt x="3" y="96"/>
                  </a:cubicBezTo>
                  <a:cubicBezTo>
                    <a:pt x="2" y="99"/>
                    <a:pt x="4" y="101"/>
                    <a:pt x="5" y="104"/>
                  </a:cubicBezTo>
                  <a:cubicBezTo>
                    <a:pt x="6" y="106"/>
                    <a:pt x="8" y="109"/>
                    <a:pt x="8" y="111"/>
                  </a:cubicBezTo>
                  <a:cubicBezTo>
                    <a:pt x="8" y="117"/>
                    <a:pt x="6" y="111"/>
                    <a:pt x="6" y="111"/>
                  </a:cubicBezTo>
                  <a:cubicBezTo>
                    <a:pt x="4" y="112"/>
                    <a:pt x="7" y="114"/>
                    <a:pt x="5" y="115"/>
                  </a:cubicBezTo>
                  <a:cubicBezTo>
                    <a:pt x="3" y="116"/>
                    <a:pt x="4" y="112"/>
                    <a:pt x="3" y="111"/>
                  </a:cubicBezTo>
                  <a:cubicBezTo>
                    <a:pt x="3" y="111"/>
                    <a:pt x="2" y="112"/>
                    <a:pt x="2" y="112"/>
                  </a:cubicBezTo>
                  <a:cubicBezTo>
                    <a:pt x="2" y="112"/>
                    <a:pt x="2" y="110"/>
                    <a:pt x="2" y="110"/>
                  </a:cubicBezTo>
                  <a:cubicBezTo>
                    <a:pt x="0" y="113"/>
                    <a:pt x="4" y="116"/>
                    <a:pt x="5" y="117"/>
                  </a:cubicBezTo>
                  <a:cubicBezTo>
                    <a:pt x="6" y="119"/>
                    <a:pt x="7" y="120"/>
                    <a:pt x="7" y="122"/>
                  </a:cubicBezTo>
                  <a:cubicBezTo>
                    <a:pt x="8" y="123"/>
                    <a:pt x="7" y="124"/>
                    <a:pt x="8" y="125"/>
                  </a:cubicBezTo>
                  <a:cubicBezTo>
                    <a:pt x="8" y="127"/>
                    <a:pt x="9" y="127"/>
                    <a:pt x="9" y="128"/>
                  </a:cubicBezTo>
                  <a:cubicBezTo>
                    <a:pt x="10" y="130"/>
                    <a:pt x="11" y="131"/>
                    <a:pt x="11" y="133"/>
                  </a:cubicBezTo>
                  <a:cubicBezTo>
                    <a:pt x="13" y="136"/>
                    <a:pt x="13" y="139"/>
                    <a:pt x="13" y="142"/>
                  </a:cubicBezTo>
                  <a:cubicBezTo>
                    <a:pt x="14" y="149"/>
                    <a:pt x="20" y="154"/>
                    <a:pt x="18" y="161"/>
                  </a:cubicBezTo>
                  <a:cubicBezTo>
                    <a:pt x="18" y="163"/>
                    <a:pt x="18" y="163"/>
                    <a:pt x="18" y="165"/>
                  </a:cubicBezTo>
                  <a:cubicBezTo>
                    <a:pt x="18" y="167"/>
                    <a:pt x="18" y="169"/>
                    <a:pt x="17" y="170"/>
                  </a:cubicBezTo>
                  <a:cubicBezTo>
                    <a:pt x="15" y="171"/>
                    <a:pt x="14" y="169"/>
                    <a:pt x="13" y="170"/>
                  </a:cubicBezTo>
                  <a:cubicBezTo>
                    <a:pt x="13" y="171"/>
                    <a:pt x="14" y="174"/>
                    <a:pt x="14" y="175"/>
                  </a:cubicBezTo>
                  <a:cubicBezTo>
                    <a:pt x="14" y="176"/>
                    <a:pt x="16" y="176"/>
                    <a:pt x="17" y="177"/>
                  </a:cubicBezTo>
                  <a:cubicBezTo>
                    <a:pt x="19" y="177"/>
                    <a:pt x="19" y="180"/>
                    <a:pt x="21" y="180"/>
                  </a:cubicBezTo>
                  <a:cubicBezTo>
                    <a:pt x="24" y="181"/>
                    <a:pt x="26" y="182"/>
                    <a:pt x="28" y="182"/>
                  </a:cubicBezTo>
                  <a:cubicBezTo>
                    <a:pt x="28" y="182"/>
                    <a:pt x="30" y="181"/>
                    <a:pt x="30" y="181"/>
                  </a:cubicBezTo>
                  <a:cubicBezTo>
                    <a:pt x="30" y="182"/>
                    <a:pt x="30" y="183"/>
                    <a:pt x="31" y="182"/>
                  </a:cubicBezTo>
                  <a:cubicBezTo>
                    <a:pt x="32" y="182"/>
                    <a:pt x="33" y="183"/>
                    <a:pt x="33" y="183"/>
                  </a:cubicBezTo>
                  <a:cubicBezTo>
                    <a:pt x="34" y="182"/>
                    <a:pt x="33" y="182"/>
                    <a:pt x="34" y="182"/>
                  </a:cubicBezTo>
                  <a:cubicBezTo>
                    <a:pt x="34" y="181"/>
                    <a:pt x="35" y="181"/>
                    <a:pt x="35" y="181"/>
                  </a:cubicBezTo>
                  <a:cubicBezTo>
                    <a:pt x="36" y="181"/>
                    <a:pt x="38" y="178"/>
                    <a:pt x="39" y="177"/>
                  </a:cubicBezTo>
                  <a:cubicBezTo>
                    <a:pt x="40" y="177"/>
                    <a:pt x="41" y="178"/>
                    <a:pt x="42" y="177"/>
                  </a:cubicBezTo>
                  <a:cubicBezTo>
                    <a:pt x="43" y="177"/>
                    <a:pt x="43" y="176"/>
                    <a:pt x="44" y="176"/>
                  </a:cubicBezTo>
                  <a:cubicBezTo>
                    <a:pt x="46" y="173"/>
                    <a:pt x="47" y="173"/>
                    <a:pt x="50" y="173"/>
                  </a:cubicBezTo>
                  <a:cubicBezTo>
                    <a:pt x="52" y="173"/>
                    <a:pt x="56" y="171"/>
                    <a:pt x="58" y="172"/>
                  </a:cubicBezTo>
                  <a:cubicBezTo>
                    <a:pt x="59" y="172"/>
                    <a:pt x="61" y="172"/>
                    <a:pt x="61" y="172"/>
                  </a:cubicBezTo>
                  <a:cubicBezTo>
                    <a:pt x="61" y="172"/>
                    <a:pt x="61" y="172"/>
                    <a:pt x="61" y="172"/>
                  </a:cubicBezTo>
                  <a:cubicBezTo>
                    <a:pt x="61" y="172"/>
                    <a:pt x="61" y="173"/>
                    <a:pt x="62" y="173"/>
                  </a:cubicBezTo>
                  <a:cubicBezTo>
                    <a:pt x="63" y="173"/>
                    <a:pt x="65" y="173"/>
                    <a:pt x="66" y="172"/>
                  </a:cubicBezTo>
                  <a:cubicBezTo>
                    <a:pt x="67" y="172"/>
                    <a:pt x="68" y="172"/>
                    <a:pt x="69" y="172"/>
                  </a:cubicBezTo>
                  <a:cubicBezTo>
                    <a:pt x="69" y="172"/>
                    <a:pt x="69" y="173"/>
                    <a:pt x="69" y="173"/>
                  </a:cubicBezTo>
                  <a:cubicBezTo>
                    <a:pt x="70" y="173"/>
                    <a:pt x="70" y="173"/>
                    <a:pt x="70" y="172"/>
                  </a:cubicBezTo>
                  <a:cubicBezTo>
                    <a:pt x="71" y="172"/>
                    <a:pt x="71" y="173"/>
                    <a:pt x="72" y="172"/>
                  </a:cubicBezTo>
                  <a:cubicBezTo>
                    <a:pt x="73" y="172"/>
                    <a:pt x="73" y="170"/>
                    <a:pt x="74" y="170"/>
                  </a:cubicBezTo>
                  <a:cubicBezTo>
                    <a:pt x="75" y="168"/>
                    <a:pt x="75" y="166"/>
                    <a:pt x="77" y="165"/>
                  </a:cubicBezTo>
                  <a:cubicBezTo>
                    <a:pt x="77" y="164"/>
                    <a:pt x="78" y="165"/>
                    <a:pt x="79" y="164"/>
                  </a:cubicBezTo>
                  <a:cubicBezTo>
                    <a:pt x="80" y="164"/>
                    <a:pt x="81" y="163"/>
                    <a:pt x="81" y="163"/>
                  </a:cubicBezTo>
                  <a:cubicBezTo>
                    <a:pt x="82" y="163"/>
                    <a:pt x="83" y="162"/>
                    <a:pt x="84" y="162"/>
                  </a:cubicBezTo>
                  <a:cubicBezTo>
                    <a:pt x="85" y="161"/>
                    <a:pt x="86" y="161"/>
                    <a:pt x="87" y="160"/>
                  </a:cubicBezTo>
                  <a:cubicBezTo>
                    <a:pt x="89" y="159"/>
                    <a:pt x="92" y="160"/>
                    <a:pt x="94" y="159"/>
                  </a:cubicBezTo>
                  <a:cubicBezTo>
                    <a:pt x="100" y="159"/>
                    <a:pt x="104" y="156"/>
                    <a:pt x="108" y="155"/>
                  </a:cubicBezTo>
                  <a:cubicBezTo>
                    <a:pt x="112" y="153"/>
                    <a:pt x="117" y="154"/>
                    <a:pt x="121" y="154"/>
                  </a:cubicBezTo>
                  <a:cubicBezTo>
                    <a:pt x="123" y="153"/>
                    <a:pt x="123" y="153"/>
                    <a:pt x="124" y="153"/>
                  </a:cubicBezTo>
                  <a:cubicBezTo>
                    <a:pt x="126" y="153"/>
                    <a:pt x="127" y="155"/>
                    <a:pt x="128" y="156"/>
                  </a:cubicBezTo>
                  <a:cubicBezTo>
                    <a:pt x="129" y="156"/>
                    <a:pt x="130" y="157"/>
                    <a:pt x="131" y="157"/>
                  </a:cubicBezTo>
                  <a:cubicBezTo>
                    <a:pt x="132" y="157"/>
                    <a:pt x="133" y="156"/>
                    <a:pt x="134" y="157"/>
                  </a:cubicBezTo>
                  <a:cubicBezTo>
                    <a:pt x="135" y="157"/>
                    <a:pt x="136" y="158"/>
                    <a:pt x="137" y="158"/>
                  </a:cubicBezTo>
                  <a:cubicBezTo>
                    <a:pt x="138" y="159"/>
                    <a:pt x="139" y="158"/>
                    <a:pt x="139" y="158"/>
                  </a:cubicBezTo>
                  <a:cubicBezTo>
                    <a:pt x="140" y="158"/>
                    <a:pt x="140" y="157"/>
                    <a:pt x="141" y="159"/>
                  </a:cubicBezTo>
                  <a:cubicBezTo>
                    <a:pt x="142" y="160"/>
                    <a:pt x="142" y="160"/>
                    <a:pt x="142" y="161"/>
                  </a:cubicBezTo>
                  <a:cubicBezTo>
                    <a:pt x="142" y="161"/>
                    <a:pt x="144" y="161"/>
                    <a:pt x="144" y="162"/>
                  </a:cubicBezTo>
                  <a:cubicBezTo>
                    <a:pt x="145" y="163"/>
                    <a:pt x="143" y="163"/>
                    <a:pt x="143" y="163"/>
                  </a:cubicBezTo>
                  <a:cubicBezTo>
                    <a:pt x="143" y="163"/>
                    <a:pt x="143" y="164"/>
                    <a:pt x="143" y="165"/>
                  </a:cubicBezTo>
                  <a:cubicBezTo>
                    <a:pt x="144" y="165"/>
                    <a:pt x="144" y="165"/>
                    <a:pt x="144" y="165"/>
                  </a:cubicBezTo>
                  <a:cubicBezTo>
                    <a:pt x="144" y="165"/>
                    <a:pt x="144" y="166"/>
                    <a:pt x="145" y="167"/>
                  </a:cubicBezTo>
                  <a:cubicBezTo>
                    <a:pt x="145" y="167"/>
                    <a:pt x="145" y="166"/>
                    <a:pt x="146" y="166"/>
                  </a:cubicBezTo>
                  <a:cubicBezTo>
                    <a:pt x="148" y="167"/>
                    <a:pt x="147" y="168"/>
                    <a:pt x="148" y="170"/>
                  </a:cubicBezTo>
                  <a:cubicBezTo>
                    <a:pt x="149" y="171"/>
                    <a:pt x="150" y="172"/>
                    <a:pt x="151" y="173"/>
                  </a:cubicBezTo>
                  <a:cubicBezTo>
                    <a:pt x="151" y="174"/>
                    <a:pt x="153" y="178"/>
                    <a:pt x="152" y="178"/>
                  </a:cubicBezTo>
                  <a:cubicBezTo>
                    <a:pt x="152" y="179"/>
                    <a:pt x="151" y="176"/>
                    <a:pt x="150" y="178"/>
                  </a:cubicBezTo>
                  <a:cubicBezTo>
                    <a:pt x="150" y="178"/>
                    <a:pt x="154" y="181"/>
                    <a:pt x="154" y="181"/>
                  </a:cubicBezTo>
                  <a:cubicBezTo>
                    <a:pt x="155" y="180"/>
                    <a:pt x="155" y="181"/>
                    <a:pt x="156" y="181"/>
                  </a:cubicBezTo>
                  <a:cubicBezTo>
                    <a:pt x="157" y="182"/>
                    <a:pt x="155" y="179"/>
                    <a:pt x="155" y="180"/>
                  </a:cubicBezTo>
                  <a:cubicBezTo>
                    <a:pt x="155" y="178"/>
                    <a:pt x="156" y="178"/>
                    <a:pt x="157" y="177"/>
                  </a:cubicBezTo>
                  <a:cubicBezTo>
                    <a:pt x="157" y="177"/>
                    <a:pt x="158" y="176"/>
                    <a:pt x="158" y="176"/>
                  </a:cubicBezTo>
                  <a:cubicBezTo>
                    <a:pt x="158" y="174"/>
                    <a:pt x="159" y="173"/>
                    <a:pt x="160" y="173"/>
                  </a:cubicBezTo>
                  <a:cubicBezTo>
                    <a:pt x="161" y="172"/>
                    <a:pt x="162" y="171"/>
                    <a:pt x="162" y="171"/>
                  </a:cubicBezTo>
                  <a:cubicBezTo>
                    <a:pt x="163" y="171"/>
                    <a:pt x="164" y="171"/>
                    <a:pt x="164" y="171"/>
                  </a:cubicBezTo>
                  <a:cubicBezTo>
                    <a:pt x="166" y="170"/>
                    <a:pt x="166" y="167"/>
                    <a:pt x="167" y="166"/>
                  </a:cubicBezTo>
                  <a:cubicBezTo>
                    <a:pt x="167" y="165"/>
                    <a:pt x="168" y="165"/>
                    <a:pt x="168" y="164"/>
                  </a:cubicBezTo>
                  <a:cubicBezTo>
                    <a:pt x="169" y="163"/>
                    <a:pt x="168" y="162"/>
                    <a:pt x="168" y="161"/>
                  </a:cubicBezTo>
                  <a:cubicBezTo>
                    <a:pt x="168" y="161"/>
                    <a:pt x="170" y="165"/>
                    <a:pt x="170" y="165"/>
                  </a:cubicBezTo>
                  <a:cubicBezTo>
                    <a:pt x="170" y="167"/>
                    <a:pt x="169" y="166"/>
                    <a:pt x="169" y="167"/>
                  </a:cubicBezTo>
                  <a:cubicBezTo>
                    <a:pt x="169" y="169"/>
                    <a:pt x="169" y="169"/>
                    <a:pt x="169" y="170"/>
                  </a:cubicBezTo>
                  <a:cubicBezTo>
                    <a:pt x="168" y="173"/>
                    <a:pt x="167" y="174"/>
                    <a:pt x="166" y="176"/>
                  </a:cubicBezTo>
                  <a:cubicBezTo>
                    <a:pt x="166" y="178"/>
                    <a:pt x="167" y="180"/>
                    <a:pt x="165" y="181"/>
                  </a:cubicBezTo>
                  <a:cubicBezTo>
                    <a:pt x="164" y="181"/>
                    <a:pt x="162" y="180"/>
                    <a:pt x="162" y="183"/>
                  </a:cubicBezTo>
                  <a:cubicBezTo>
                    <a:pt x="162" y="184"/>
                    <a:pt x="162" y="183"/>
                    <a:pt x="163" y="184"/>
                  </a:cubicBezTo>
                  <a:cubicBezTo>
                    <a:pt x="164" y="184"/>
                    <a:pt x="164" y="183"/>
                    <a:pt x="165" y="183"/>
                  </a:cubicBezTo>
                  <a:cubicBezTo>
                    <a:pt x="167" y="182"/>
                    <a:pt x="167" y="184"/>
                    <a:pt x="168" y="181"/>
                  </a:cubicBezTo>
                  <a:cubicBezTo>
                    <a:pt x="169" y="180"/>
                    <a:pt x="169" y="175"/>
                    <a:pt x="170" y="175"/>
                  </a:cubicBezTo>
                  <a:cubicBezTo>
                    <a:pt x="170" y="175"/>
                    <a:pt x="173" y="178"/>
                    <a:pt x="173" y="178"/>
                  </a:cubicBezTo>
                  <a:cubicBezTo>
                    <a:pt x="173" y="180"/>
                    <a:pt x="173" y="181"/>
                    <a:pt x="173" y="183"/>
                  </a:cubicBezTo>
                  <a:cubicBezTo>
                    <a:pt x="172" y="185"/>
                    <a:pt x="169" y="188"/>
                    <a:pt x="173" y="187"/>
                  </a:cubicBezTo>
                  <a:cubicBezTo>
                    <a:pt x="174" y="186"/>
                    <a:pt x="174" y="186"/>
                    <a:pt x="176" y="186"/>
                  </a:cubicBezTo>
                  <a:cubicBezTo>
                    <a:pt x="177" y="187"/>
                    <a:pt x="179" y="188"/>
                    <a:pt x="180" y="189"/>
                  </a:cubicBezTo>
                  <a:cubicBezTo>
                    <a:pt x="181" y="191"/>
                    <a:pt x="182" y="192"/>
                    <a:pt x="182" y="194"/>
                  </a:cubicBezTo>
                  <a:cubicBezTo>
                    <a:pt x="182" y="195"/>
                    <a:pt x="182" y="195"/>
                    <a:pt x="182" y="196"/>
                  </a:cubicBezTo>
                  <a:cubicBezTo>
                    <a:pt x="182" y="196"/>
                    <a:pt x="181" y="198"/>
                    <a:pt x="181" y="198"/>
                  </a:cubicBezTo>
                  <a:cubicBezTo>
                    <a:pt x="182" y="200"/>
                    <a:pt x="182" y="201"/>
                    <a:pt x="184" y="202"/>
                  </a:cubicBezTo>
                  <a:cubicBezTo>
                    <a:pt x="184" y="204"/>
                    <a:pt x="185" y="205"/>
                    <a:pt x="186" y="206"/>
                  </a:cubicBezTo>
                  <a:cubicBezTo>
                    <a:pt x="188" y="208"/>
                    <a:pt x="190" y="207"/>
                    <a:pt x="191" y="208"/>
                  </a:cubicBezTo>
                  <a:cubicBezTo>
                    <a:pt x="192" y="209"/>
                    <a:pt x="193" y="210"/>
                    <a:pt x="193" y="210"/>
                  </a:cubicBezTo>
                  <a:cubicBezTo>
                    <a:pt x="195" y="210"/>
                    <a:pt x="194" y="209"/>
                    <a:pt x="195" y="209"/>
                  </a:cubicBezTo>
                  <a:cubicBezTo>
                    <a:pt x="196" y="209"/>
                    <a:pt x="197" y="210"/>
                    <a:pt x="198" y="210"/>
                  </a:cubicBezTo>
                  <a:cubicBezTo>
                    <a:pt x="199" y="210"/>
                    <a:pt x="199" y="210"/>
                    <a:pt x="200" y="210"/>
                  </a:cubicBezTo>
                  <a:cubicBezTo>
                    <a:pt x="201" y="210"/>
                    <a:pt x="203" y="212"/>
                    <a:pt x="205" y="213"/>
                  </a:cubicBezTo>
                  <a:cubicBezTo>
                    <a:pt x="206" y="214"/>
                    <a:pt x="207" y="214"/>
                    <a:pt x="208" y="213"/>
                  </a:cubicBezTo>
                  <a:cubicBezTo>
                    <a:pt x="210" y="213"/>
                    <a:pt x="210" y="212"/>
                    <a:pt x="211" y="211"/>
                  </a:cubicBezTo>
                  <a:cubicBezTo>
                    <a:pt x="212" y="210"/>
                    <a:pt x="216" y="209"/>
                    <a:pt x="215" y="208"/>
                  </a:cubicBezTo>
                  <a:cubicBezTo>
                    <a:pt x="215" y="208"/>
                    <a:pt x="213" y="209"/>
                    <a:pt x="213" y="208"/>
                  </a:cubicBezTo>
                  <a:cubicBezTo>
                    <a:pt x="213" y="207"/>
                    <a:pt x="217" y="205"/>
                    <a:pt x="217" y="206"/>
                  </a:cubicBezTo>
                  <a:cubicBezTo>
                    <a:pt x="219" y="207"/>
                    <a:pt x="217" y="209"/>
                    <a:pt x="216" y="210"/>
                  </a:cubicBezTo>
                  <a:cubicBezTo>
                    <a:pt x="216" y="210"/>
                    <a:pt x="217" y="211"/>
                    <a:pt x="217" y="211"/>
                  </a:cubicBezTo>
                  <a:cubicBezTo>
                    <a:pt x="218" y="211"/>
                    <a:pt x="218" y="211"/>
                    <a:pt x="218" y="211"/>
                  </a:cubicBezTo>
                  <a:cubicBezTo>
                    <a:pt x="219" y="210"/>
                    <a:pt x="219" y="208"/>
                    <a:pt x="220" y="209"/>
                  </a:cubicBezTo>
                  <a:cubicBezTo>
                    <a:pt x="222" y="209"/>
                    <a:pt x="220" y="211"/>
                    <a:pt x="221" y="212"/>
                  </a:cubicBezTo>
                  <a:cubicBezTo>
                    <a:pt x="221" y="213"/>
                    <a:pt x="222" y="212"/>
                    <a:pt x="223" y="213"/>
                  </a:cubicBezTo>
                  <a:cubicBezTo>
                    <a:pt x="223" y="213"/>
                    <a:pt x="223" y="215"/>
                    <a:pt x="224" y="215"/>
                  </a:cubicBezTo>
                  <a:cubicBezTo>
                    <a:pt x="224" y="215"/>
                    <a:pt x="225" y="214"/>
                    <a:pt x="225" y="214"/>
                  </a:cubicBezTo>
                  <a:cubicBezTo>
                    <a:pt x="226" y="215"/>
                    <a:pt x="227" y="217"/>
                    <a:pt x="228" y="216"/>
                  </a:cubicBezTo>
                  <a:cubicBezTo>
                    <a:pt x="227" y="215"/>
                    <a:pt x="228" y="214"/>
                    <a:pt x="227" y="214"/>
                  </a:cubicBezTo>
                  <a:cubicBezTo>
                    <a:pt x="228" y="214"/>
                    <a:pt x="225" y="215"/>
                    <a:pt x="226" y="214"/>
                  </a:cubicBezTo>
                  <a:cubicBezTo>
                    <a:pt x="226" y="213"/>
                    <a:pt x="227" y="213"/>
                    <a:pt x="228" y="213"/>
                  </a:cubicBezTo>
                  <a:cubicBezTo>
                    <a:pt x="230" y="213"/>
                    <a:pt x="234" y="210"/>
                    <a:pt x="235" y="208"/>
                  </a:cubicBezTo>
                  <a:cubicBezTo>
                    <a:pt x="235" y="207"/>
                    <a:pt x="234" y="207"/>
                    <a:pt x="234" y="207"/>
                  </a:cubicBezTo>
                  <a:cubicBezTo>
                    <a:pt x="234" y="208"/>
                    <a:pt x="236" y="206"/>
                    <a:pt x="236" y="206"/>
                  </a:cubicBezTo>
                  <a:cubicBezTo>
                    <a:pt x="237" y="205"/>
                    <a:pt x="239" y="205"/>
                    <a:pt x="239" y="205"/>
                  </a:cubicBezTo>
                  <a:cubicBezTo>
                    <a:pt x="242" y="205"/>
                    <a:pt x="244" y="205"/>
                    <a:pt x="246" y="205"/>
                  </a:cubicBezTo>
                  <a:cubicBezTo>
                    <a:pt x="248" y="205"/>
                    <a:pt x="249" y="204"/>
                    <a:pt x="250" y="203"/>
                  </a:cubicBezTo>
                  <a:cubicBezTo>
                    <a:pt x="251" y="202"/>
                    <a:pt x="251" y="203"/>
                    <a:pt x="251" y="201"/>
                  </a:cubicBezTo>
                  <a:cubicBezTo>
                    <a:pt x="251" y="200"/>
                    <a:pt x="251" y="199"/>
                    <a:pt x="251" y="198"/>
                  </a:cubicBezTo>
                  <a:cubicBezTo>
                    <a:pt x="251" y="197"/>
                    <a:pt x="251" y="196"/>
                    <a:pt x="252" y="195"/>
                  </a:cubicBezTo>
                  <a:cubicBezTo>
                    <a:pt x="252" y="193"/>
                    <a:pt x="252" y="191"/>
                    <a:pt x="252" y="190"/>
                  </a:cubicBezTo>
                  <a:cubicBezTo>
                    <a:pt x="253" y="188"/>
                    <a:pt x="254" y="185"/>
                    <a:pt x="255" y="183"/>
                  </a:cubicBezTo>
                  <a:cubicBezTo>
                    <a:pt x="256" y="183"/>
                    <a:pt x="257" y="183"/>
                    <a:pt x="257" y="182"/>
                  </a:cubicBezTo>
                  <a:cubicBezTo>
                    <a:pt x="257" y="182"/>
                    <a:pt x="256" y="181"/>
                    <a:pt x="257" y="181"/>
                  </a:cubicBezTo>
                  <a:cubicBezTo>
                    <a:pt x="257" y="180"/>
                    <a:pt x="257" y="180"/>
                    <a:pt x="257" y="179"/>
                  </a:cubicBezTo>
                  <a:cubicBezTo>
                    <a:pt x="257" y="178"/>
                    <a:pt x="257" y="177"/>
                    <a:pt x="258" y="176"/>
                  </a:cubicBezTo>
                  <a:cubicBezTo>
                    <a:pt x="258" y="175"/>
                    <a:pt x="259" y="175"/>
                    <a:pt x="259" y="175"/>
                  </a:cubicBezTo>
                  <a:cubicBezTo>
                    <a:pt x="259" y="174"/>
                    <a:pt x="259" y="174"/>
                    <a:pt x="259" y="173"/>
                  </a:cubicBezTo>
                  <a:cubicBezTo>
                    <a:pt x="259" y="173"/>
                    <a:pt x="260" y="173"/>
                    <a:pt x="260" y="173"/>
                  </a:cubicBezTo>
                  <a:cubicBezTo>
                    <a:pt x="260" y="173"/>
                    <a:pt x="260" y="172"/>
                    <a:pt x="260" y="172"/>
                  </a:cubicBezTo>
                  <a:cubicBezTo>
                    <a:pt x="260" y="172"/>
                    <a:pt x="260" y="171"/>
                    <a:pt x="260" y="171"/>
                  </a:cubicBezTo>
                  <a:cubicBezTo>
                    <a:pt x="261" y="169"/>
                    <a:pt x="262" y="169"/>
                    <a:pt x="262" y="167"/>
                  </a:cubicBezTo>
                  <a:cubicBezTo>
                    <a:pt x="263" y="166"/>
                    <a:pt x="263" y="165"/>
                    <a:pt x="265" y="164"/>
                  </a:cubicBezTo>
                  <a:cubicBezTo>
                    <a:pt x="265" y="163"/>
                    <a:pt x="266" y="164"/>
                    <a:pt x="266" y="163"/>
                  </a:cubicBezTo>
                  <a:cubicBezTo>
                    <a:pt x="266" y="163"/>
                    <a:pt x="265" y="163"/>
                    <a:pt x="265" y="163"/>
                  </a:cubicBezTo>
                  <a:cubicBezTo>
                    <a:pt x="265" y="163"/>
                    <a:pt x="267" y="162"/>
                    <a:pt x="267" y="161"/>
                  </a:cubicBezTo>
                  <a:cubicBezTo>
                    <a:pt x="268" y="161"/>
                    <a:pt x="268" y="161"/>
                    <a:pt x="269" y="160"/>
                  </a:cubicBezTo>
                  <a:cubicBezTo>
                    <a:pt x="269" y="160"/>
                    <a:pt x="268" y="160"/>
                    <a:pt x="268" y="159"/>
                  </a:cubicBezTo>
                  <a:cubicBezTo>
                    <a:pt x="268" y="159"/>
                    <a:pt x="269" y="159"/>
                    <a:pt x="269" y="159"/>
                  </a:cubicBezTo>
                  <a:cubicBezTo>
                    <a:pt x="268" y="157"/>
                    <a:pt x="271" y="154"/>
                    <a:pt x="272" y="152"/>
                  </a:cubicBezTo>
                  <a:cubicBezTo>
                    <a:pt x="272" y="150"/>
                    <a:pt x="271" y="147"/>
                    <a:pt x="272" y="145"/>
                  </a:cubicBezTo>
                  <a:cubicBezTo>
                    <a:pt x="273" y="143"/>
                    <a:pt x="274" y="140"/>
                    <a:pt x="274" y="138"/>
                  </a:cubicBezTo>
                  <a:cubicBezTo>
                    <a:pt x="274" y="136"/>
                    <a:pt x="274" y="135"/>
                    <a:pt x="275" y="134"/>
                  </a:cubicBezTo>
                  <a:cubicBezTo>
                    <a:pt x="275" y="133"/>
                    <a:pt x="277" y="132"/>
                    <a:pt x="276" y="130"/>
                  </a:cubicBezTo>
                  <a:close/>
                  <a:moveTo>
                    <a:pt x="163" y="35"/>
                  </a:moveTo>
                  <a:cubicBezTo>
                    <a:pt x="164" y="34"/>
                    <a:pt x="163" y="36"/>
                    <a:pt x="163" y="36"/>
                  </a:cubicBezTo>
                  <a:cubicBezTo>
                    <a:pt x="163" y="36"/>
                    <a:pt x="163" y="35"/>
                    <a:pt x="163" y="35"/>
                  </a:cubicBezTo>
                  <a:close/>
                  <a:moveTo>
                    <a:pt x="160" y="5"/>
                  </a:moveTo>
                  <a:cubicBezTo>
                    <a:pt x="160" y="5"/>
                    <a:pt x="160" y="5"/>
                    <a:pt x="160" y="5"/>
                  </a:cubicBezTo>
                  <a:cubicBezTo>
                    <a:pt x="160" y="5"/>
                    <a:pt x="161" y="4"/>
                    <a:pt x="161" y="3"/>
                  </a:cubicBezTo>
                  <a:cubicBezTo>
                    <a:pt x="161" y="3"/>
                    <a:pt x="160" y="5"/>
                    <a:pt x="160" y="5"/>
                  </a:cubicBezTo>
                  <a:close/>
                  <a:moveTo>
                    <a:pt x="158" y="7"/>
                  </a:moveTo>
                  <a:cubicBezTo>
                    <a:pt x="158" y="7"/>
                    <a:pt x="159" y="6"/>
                    <a:pt x="159" y="6"/>
                  </a:cubicBezTo>
                  <a:cubicBezTo>
                    <a:pt x="159" y="7"/>
                    <a:pt x="158" y="7"/>
                    <a:pt x="158" y="7"/>
                  </a:cubicBezTo>
                  <a:close/>
                  <a:moveTo>
                    <a:pt x="158" y="21"/>
                  </a:moveTo>
                  <a:cubicBezTo>
                    <a:pt x="158" y="22"/>
                    <a:pt x="158" y="22"/>
                    <a:pt x="158" y="22"/>
                  </a:cubicBezTo>
                  <a:cubicBezTo>
                    <a:pt x="157" y="23"/>
                    <a:pt x="157" y="20"/>
                    <a:pt x="158" y="21"/>
                  </a:cubicBezTo>
                  <a:close/>
                  <a:moveTo>
                    <a:pt x="160" y="34"/>
                  </a:moveTo>
                  <a:cubicBezTo>
                    <a:pt x="160" y="34"/>
                    <a:pt x="160" y="35"/>
                    <a:pt x="160" y="35"/>
                  </a:cubicBezTo>
                  <a:cubicBezTo>
                    <a:pt x="160" y="34"/>
                    <a:pt x="160" y="34"/>
                    <a:pt x="160" y="34"/>
                  </a:cubicBezTo>
                  <a:close/>
                  <a:moveTo>
                    <a:pt x="155" y="8"/>
                  </a:moveTo>
                  <a:cubicBezTo>
                    <a:pt x="155" y="8"/>
                    <a:pt x="156" y="8"/>
                    <a:pt x="156" y="8"/>
                  </a:cubicBezTo>
                  <a:cubicBezTo>
                    <a:pt x="156" y="8"/>
                    <a:pt x="155" y="8"/>
                    <a:pt x="155" y="8"/>
                  </a:cubicBezTo>
                  <a:close/>
                  <a:moveTo>
                    <a:pt x="161" y="25"/>
                  </a:moveTo>
                  <a:cubicBezTo>
                    <a:pt x="161" y="25"/>
                    <a:pt x="159" y="25"/>
                    <a:pt x="159" y="24"/>
                  </a:cubicBezTo>
                  <a:cubicBezTo>
                    <a:pt x="160" y="24"/>
                    <a:pt x="159" y="23"/>
                    <a:pt x="159" y="22"/>
                  </a:cubicBezTo>
                  <a:cubicBezTo>
                    <a:pt x="159" y="22"/>
                    <a:pt x="160" y="22"/>
                    <a:pt x="160" y="22"/>
                  </a:cubicBezTo>
                  <a:cubicBezTo>
                    <a:pt x="162" y="20"/>
                    <a:pt x="160" y="21"/>
                    <a:pt x="162" y="22"/>
                  </a:cubicBezTo>
                  <a:cubicBezTo>
                    <a:pt x="162" y="22"/>
                    <a:pt x="162" y="21"/>
                    <a:pt x="162" y="22"/>
                  </a:cubicBezTo>
                  <a:cubicBezTo>
                    <a:pt x="163" y="22"/>
                    <a:pt x="161" y="24"/>
                    <a:pt x="161" y="24"/>
                  </a:cubicBezTo>
                  <a:cubicBezTo>
                    <a:pt x="161" y="24"/>
                    <a:pt x="162" y="24"/>
                    <a:pt x="162" y="25"/>
                  </a:cubicBezTo>
                  <a:cubicBezTo>
                    <a:pt x="162" y="26"/>
                    <a:pt x="162" y="25"/>
                    <a:pt x="161" y="25"/>
                  </a:cubicBezTo>
                  <a:close/>
                  <a:moveTo>
                    <a:pt x="116" y="8"/>
                  </a:moveTo>
                  <a:cubicBezTo>
                    <a:pt x="115" y="7"/>
                    <a:pt x="118" y="5"/>
                    <a:pt x="118" y="5"/>
                  </a:cubicBezTo>
                  <a:cubicBezTo>
                    <a:pt x="118" y="5"/>
                    <a:pt x="118" y="5"/>
                    <a:pt x="118" y="5"/>
                  </a:cubicBezTo>
                  <a:cubicBezTo>
                    <a:pt x="118" y="5"/>
                    <a:pt x="118" y="4"/>
                    <a:pt x="118" y="4"/>
                  </a:cubicBezTo>
                  <a:cubicBezTo>
                    <a:pt x="118" y="3"/>
                    <a:pt x="119" y="5"/>
                    <a:pt x="120" y="5"/>
                  </a:cubicBezTo>
                  <a:cubicBezTo>
                    <a:pt x="122" y="6"/>
                    <a:pt x="123" y="3"/>
                    <a:pt x="125" y="4"/>
                  </a:cubicBezTo>
                  <a:cubicBezTo>
                    <a:pt x="127" y="5"/>
                    <a:pt x="125" y="7"/>
                    <a:pt x="124" y="8"/>
                  </a:cubicBezTo>
                  <a:cubicBezTo>
                    <a:pt x="122" y="9"/>
                    <a:pt x="122" y="8"/>
                    <a:pt x="121" y="8"/>
                  </a:cubicBezTo>
                  <a:cubicBezTo>
                    <a:pt x="120" y="8"/>
                    <a:pt x="116" y="8"/>
                    <a:pt x="116" y="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endParaRPr lang="ru-RU" sz="7198"/>
            </a:p>
          </p:txBody>
        </p:sp>
        <p:sp>
          <p:nvSpPr>
            <p:cNvPr id="212" name="Asia">
              <a:extLst>
                <a:ext uri="{FF2B5EF4-FFF2-40B4-BE49-F238E27FC236}">
                  <a16:creationId xmlns:a16="http://schemas.microsoft.com/office/drawing/2014/main" id="{3296E81E-85EC-D905-2824-9598E2DF324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2890318" y="1376205"/>
              <a:ext cx="8884510" cy="9541565"/>
            </a:xfrm>
            <a:custGeom>
              <a:avLst/>
              <a:gdLst>
                <a:gd name="T0" fmla="*/ 3572002 w 1132"/>
                <a:gd name="T1" fmla="*/ 4343565 h 1214"/>
                <a:gd name="T2" fmla="*/ 3595553 w 1132"/>
                <a:gd name="T3" fmla="*/ 4253156 h 1214"/>
                <a:gd name="T4" fmla="*/ 3395364 w 1132"/>
                <a:gd name="T5" fmla="*/ 4343565 h 1214"/>
                <a:gd name="T6" fmla="*/ 3791817 w 1132"/>
                <a:gd name="T7" fmla="*/ 4630515 h 1214"/>
                <a:gd name="T8" fmla="*/ 4074437 w 1132"/>
                <a:gd name="T9" fmla="*/ 4559760 h 1214"/>
                <a:gd name="T10" fmla="*/ 2684889 w 1132"/>
                <a:gd name="T11" fmla="*/ 3093562 h 1214"/>
                <a:gd name="T12" fmla="*/ 1707495 w 1132"/>
                <a:gd name="T13" fmla="*/ 687895 h 1214"/>
                <a:gd name="T14" fmla="*/ 1460203 w 1132"/>
                <a:gd name="T15" fmla="*/ 165095 h 1214"/>
                <a:gd name="T16" fmla="*/ 812532 w 1132"/>
                <a:gd name="T17" fmla="*/ 963053 h 1214"/>
                <a:gd name="T18" fmla="*/ 769354 w 1132"/>
                <a:gd name="T19" fmla="*/ 1328620 h 1214"/>
                <a:gd name="T20" fmla="*/ 1876282 w 1132"/>
                <a:gd name="T21" fmla="*/ 294812 h 1214"/>
                <a:gd name="T22" fmla="*/ 828233 w 1132"/>
                <a:gd name="T23" fmla="*/ 220126 h 1214"/>
                <a:gd name="T24" fmla="*/ 3116670 w 1132"/>
                <a:gd name="T25" fmla="*/ 2338843 h 1214"/>
                <a:gd name="T26" fmla="*/ 2975360 w 1132"/>
                <a:gd name="T27" fmla="*/ 904090 h 1214"/>
                <a:gd name="T28" fmla="*/ 1621139 w 1132"/>
                <a:gd name="T29" fmla="*/ 1037739 h 1214"/>
                <a:gd name="T30" fmla="*/ 1931236 w 1132"/>
                <a:gd name="T31" fmla="*/ 3608500 h 1214"/>
                <a:gd name="T32" fmla="*/ 2209931 w 1132"/>
                <a:gd name="T33" fmla="*/ 3435544 h 1214"/>
                <a:gd name="T34" fmla="*/ 2523953 w 1132"/>
                <a:gd name="T35" fmla="*/ 2999222 h 1214"/>
                <a:gd name="T36" fmla="*/ 2680964 w 1132"/>
                <a:gd name="T37" fmla="*/ 3026737 h 1214"/>
                <a:gd name="T38" fmla="*/ 3199100 w 1132"/>
                <a:gd name="T39" fmla="*/ 2055823 h 1214"/>
                <a:gd name="T40" fmla="*/ 3626955 w 1132"/>
                <a:gd name="T41" fmla="*/ 2012584 h 1214"/>
                <a:gd name="T42" fmla="*/ 3701536 w 1132"/>
                <a:gd name="T43" fmla="*/ 2028307 h 1214"/>
                <a:gd name="T44" fmla="*/ 4313879 w 1132"/>
                <a:gd name="T45" fmla="*/ 1607709 h 1214"/>
                <a:gd name="T46" fmla="*/ 3210876 w 1132"/>
                <a:gd name="T47" fmla="*/ 1210695 h 1214"/>
                <a:gd name="T48" fmla="*/ 2724142 w 1132"/>
                <a:gd name="T49" fmla="*/ 1108493 h 1214"/>
                <a:gd name="T50" fmla="*/ 2131425 w 1132"/>
                <a:gd name="T51" fmla="*/ 1143871 h 1214"/>
                <a:gd name="T52" fmla="*/ 1876282 w 1132"/>
                <a:gd name="T53" fmla="*/ 841197 h 1214"/>
                <a:gd name="T54" fmla="*/ 1424875 w 1132"/>
                <a:gd name="T55" fmla="*/ 1191041 h 1214"/>
                <a:gd name="T56" fmla="*/ 1103003 w 1132"/>
                <a:gd name="T57" fmla="*/ 1305035 h 1214"/>
                <a:gd name="T58" fmla="*/ 478884 w 1132"/>
                <a:gd name="T59" fmla="*/ 1666671 h 1214"/>
                <a:gd name="T60" fmla="*/ 302246 w 1132"/>
                <a:gd name="T61" fmla="*/ 1474060 h 1214"/>
                <a:gd name="T62" fmla="*/ 188413 w 1132"/>
                <a:gd name="T63" fmla="*/ 2350635 h 1214"/>
                <a:gd name="T64" fmla="*/ 39253 w 1132"/>
                <a:gd name="T65" fmla="*/ 2936328 h 1214"/>
                <a:gd name="T66" fmla="*/ 730101 w 1132"/>
                <a:gd name="T67" fmla="*/ 3278310 h 1214"/>
                <a:gd name="T68" fmla="*/ 671222 w 1132"/>
                <a:gd name="T69" fmla="*/ 2720133 h 1214"/>
                <a:gd name="T70" fmla="*/ 4364907 w 1132"/>
                <a:gd name="T71" fmla="*/ 2165886 h 1214"/>
                <a:gd name="T72" fmla="*/ 1927311 w 1132"/>
                <a:gd name="T73" fmla="*/ 318397 h 1214"/>
                <a:gd name="T74" fmla="*/ 2123575 w 1132"/>
                <a:gd name="T75" fmla="*/ 503146 h 1214"/>
                <a:gd name="T76" fmla="*/ 2759469 w 1132"/>
                <a:gd name="T77" fmla="*/ 1139940 h 1214"/>
                <a:gd name="T78" fmla="*/ 2567131 w 1132"/>
                <a:gd name="T79" fmla="*/ 3667462 h 1214"/>
                <a:gd name="T80" fmla="*/ 2492551 w 1132"/>
                <a:gd name="T81" fmla="*/ 3730356 h 1214"/>
                <a:gd name="T82" fmla="*/ 2559280 w 1132"/>
                <a:gd name="T83" fmla="*/ 3584915 h 1214"/>
                <a:gd name="T84" fmla="*/ 2629935 w 1132"/>
                <a:gd name="T85" fmla="*/ 3647808 h 1214"/>
                <a:gd name="T86" fmla="*/ 2614234 w 1132"/>
                <a:gd name="T87" fmla="*/ 3746079 h 1214"/>
                <a:gd name="T88" fmla="*/ 2614234 w 1132"/>
                <a:gd name="T89" fmla="*/ 3828626 h 1214"/>
                <a:gd name="T90" fmla="*/ 2626010 w 1132"/>
                <a:gd name="T91" fmla="*/ 3702840 h 1214"/>
                <a:gd name="T92" fmla="*/ 2445447 w 1132"/>
                <a:gd name="T93" fmla="*/ 3848280 h 1214"/>
                <a:gd name="T94" fmla="*/ 2783021 w 1132"/>
                <a:gd name="T95" fmla="*/ 3089631 h 1214"/>
                <a:gd name="T96" fmla="*/ 3034239 w 1132"/>
                <a:gd name="T97" fmla="*/ 2790888 h 1214"/>
                <a:gd name="T98" fmla="*/ 3046015 w 1132"/>
                <a:gd name="T99" fmla="*/ 3026737 h 1214"/>
                <a:gd name="T100" fmla="*/ 2849751 w 1132"/>
                <a:gd name="T101" fmla="*/ 3022807 h 1214"/>
                <a:gd name="T102" fmla="*/ 2845825 w 1132"/>
                <a:gd name="T103" fmla="*/ 3101423 h 1214"/>
                <a:gd name="T104" fmla="*/ 2567131 w 1132"/>
                <a:gd name="T105" fmla="*/ 4276741 h 1214"/>
                <a:gd name="T106" fmla="*/ 2818349 w 1132"/>
                <a:gd name="T107" fmla="*/ 4257087 h 1214"/>
                <a:gd name="T108" fmla="*/ 3026388 w 1132"/>
                <a:gd name="T109" fmla="*/ 4233502 h 1214"/>
                <a:gd name="T110" fmla="*/ 2578907 w 1132"/>
                <a:gd name="T111" fmla="*/ 4319980 h 1214"/>
                <a:gd name="T112" fmla="*/ 2135350 w 1132"/>
                <a:gd name="T113" fmla="*/ 4186332 h 1214"/>
                <a:gd name="T114" fmla="*/ 2151052 w 1132"/>
                <a:gd name="T115" fmla="*/ 4091992 h 1214"/>
                <a:gd name="T116" fmla="*/ 2602458 w 1132"/>
                <a:gd name="T117" fmla="*/ 4021237 h 1214"/>
                <a:gd name="T118" fmla="*/ 2602458 w 1132"/>
                <a:gd name="T119" fmla="*/ 4186332 h 1214"/>
                <a:gd name="T120" fmla="*/ 2500401 w 1132"/>
                <a:gd name="T121" fmla="*/ 4257087 h 1214"/>
                <a:gd name="T122" fmla="*/ 2441522 w 1132"/>
                <a:gd name="T123" fmla="*/ 3946551 h 1214"/>
                <a:gd name="T124" fmla="*/ 1707495 w 1132"/>
                <a:gd name="T125" fmla="*/ 3447336 h 1214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1132" h="1214">
                  <a:moveTo>
                    <a:pt x="969" y="1149"/>
                  </a:moveTo>
                  <a:cubicBezTo>
                    <a:pt x="969" y="1149"/>
                    <a:pt x="969" y="1149"/>
                    <a:pt x="969" y="1149"/>
                  </a:cubicBezTo>
                  <a:cubicBezTo>
                    <a:pt x="969" y="1149"/>
                    <a:pt x="969" y="1149"/>
                    <a:pt x="969" y="1149"/>
                  </a:cubicBezTo>
                  <a:close/>
                  <a:moveTo>
                    <a:pt x="969" y="1150"/>
                  </a:moveTo>
                  <a:cubicBezTo>
                    <a:pt x="969" y="1150"/>
                    <a:pt x="968" y="1150"/>
                    <a:pt x="968" y="1150"/>
                  </a:cubicBezTo>
                  <a:cubicBezTo>
                    <a:pt x="967" y="1151"/>
                    <a:pt x="970" y="1152"/>
                    <a:pt x="970" y="1152"/>
                  </a:cubicBezTo>
                  <a:cubicBezTo>
                    <a:pt x="972" y="1152"/>
                    <a:pt x="970" y="1150"/>
                    <a:pt x="969" y="1150"/>
                  </a:cubicBezTo>
                  <a:close/>
                  <a:moveTo>
                    <a:pt x="974" y="1160"/>
                  </a:moveTo>
                  <a:cubicBezTo>
                    <a:pt x="973" y="1159"/>
                    <a:pt x="976" y="1160"/>
                    <a:pt x="975" y="1160"/>
                  </a:cubicBezTo>
                  <a:cubicBezTo>
                    <a:pt x="975" y="1159"/>
                    <a:pt x="975" y="1159"/>
                    <a:pt x="975" y="1159"/>
                  </a:cubicBezTo>
                  <a:cubicBezTo>
                    <a:pt x="975" y="1158"/>
                    <a:pt x="974" y="1157"/>
                    <a:pt x="974" y="1158"/>
                  </a:cubicBezTo>
                  <a:cubicBezTo>
                    <a:pt x="973" y="1158"/>
                    <a:pt x="973" y="1159"/>
                    <a:pt x="974" y="1159"/>
                  </a:cubicBezTo>
                  <a:cubicBezTo>
                    <a:pt x="974" y="1159"/>
                    <a:pt x="974" y="1159"/>
                    <a:pt x="974" y="1160"/>
                  </a:cubicBezTo>
                  <a:close/>
                  <a:moveTo>
                    <a:pt x="969" y="1146"/>
                  </a:moveTo>
                  <a:cubicBezTo>
                    <a:pt x="969" y="1147"/>
                    <a:pt x="969" y="1147"/>
                    <a:pt x="970" y="1146"/>
                  </a:cubicBezTo>
                  <a:cubicBezTo>
                    <a:pt x="970" y="1146"/>
                    <a:pt x="969" y="1146"/>
                    <a:pt x="969" y="1146"/>
                  </a:cubicBezTo>
                  <a:close/>
                  <a:moveTo>
                    <a:pt x="971" y="1145"/>
                  </a:moveTo>
                  <a:cubicBezTo>
                    <a:pt x="971" y="1145"/>
                    <a:pt x="971" y="1145"/>
                    <a:pt x="970" y="1145"/>
                  </a:cubicBezTo>
                  <a:cubicBezTo>
                    <a:pt x="970" y="1145"/>
                    <a:pt x="970" y="1145"/>
                    <a:pt x="970" y="1145"/>
                  </a:cubicBezTo>
                  <a:cubicBezTo>
                    <a:pt x="971" y="1145"/>
                    <a:pt x="971" y="1145"/>
                    <a:pt x="971" y="1145"/>
                  </a:cubicBezTo>
                  <a:close/>
                  <a:moveTo>
                    <a:pt x="969" y="1144"/>
                  </a:moveTo>
                  <a:cubicBezTo>
                    <a:pt x="968" y="1143"/>
                    <a:pt x="968" y="1143"/>
                    <a:pt x="968" y="1143"/>
                  </a:cubicBezTo>
                  <a:cubicBezTo>
                    <a:pt x="968" y="1143"/>
                    <a:pt x="968" y="1143"/>
                    <a:pt x="968" y="1144"/>
                  </a:cubicBezTo>
                  <a:cubicBezTo>
                    <a:pt x="968" y="1145"/>
                    <a:pt x="969" y="1144"/>
                    <a:pt x="969" y="1144"/>
                  </a:cubicBezTo>
                  <a:cubicBezTo>
                    <a:pt x="969" y="1145"/>
                    <a:pt x="970" y="1145"/>
                    <a:pt x="970" y="1145"/>
                  </a:cubicBezTo>
                  <a:cubicBezTo>
                    <a:pt x="970" y="1144"/>
                    <a:pt x="969" y="1144"/>
                    <a:pt x="969" y="1144"/>
                  </a:cubicBezTo>
                  <a:close/>
                  <a:moveTo>
                    <a:pt x="968" y="1135"/>
                  </a:moveTo>
                  <a:cubicBezTo>
                    <a:pt x="968" y="1136"/>
                    <a:pt x="968" y="1136"/>
                    <a:pt x="968" y="1137"/>
                  </a:cubicBezTo>
                  <a:cubicBezTo>
                    <a:pt x="968" y="1137"/>
                    <a:pt x="968" y="1137"/>
                    <a:pt x="968" y="1137"/>
                  </a:cubicBezTo>
                  <a:cubicBezTo>
                    <a:pt x="968" y="1138"/>
                    <a:pt x="968" y="1138"/>
                    <a:pt x="968" y="1138"/>
                  </a:cubicBezTo>
                  <a:cubicBezTo>
                    <a:pt x="968" y="1138"/>
                    <a:pt x="968" y="1138"/>
                    <a:pt x="968" y="1138"/>
                  </a:cubicBezTo>
                  <a:cubicBezTo>
                    <a:pt x="968" y="1138"/>
                    <a:pt x="968" y="1138"/>
                    <a:pt x="968" y="1139"/>
                  </a:cubicBezTo>
                  <a:cubicBezTo>
                    <a:pt x="968" y="1139"/>
                    <a:pt x="969" y="1139"/>
                    <a:pt x="969" y="1139"/>
                  </a:cubicBezTo>
                  <a:cubicBezTo>
                    <a:pt x="969" y="1139"/>
                    <a:pt x="968" y="1134"/>
                    <a:pt x="968" y="1135"/>
                  </a:cubicBezTo>
                  <a:close/>
                  <a:moveTo>
                    <a:pt x="968" y="1142"/>
                  </a:moveTo>
                  <a:cubicBezTo>
                    <a:pt x="968" y="1142"/>
                    <a:pt x="968" y="1143"/>
                    <a:pt x="968" y="1142"/>
                  </a:cubicBezTo>
                  <a:cubicBezTo>
                    <a:pt x="968" y="1142"/>
                    <a:pt x="969" y="1142"/>
                    <a:pt x="968" y="1142"/>
                  </a:cubicBezTo>
                  <a:close/>
                  <a:moveTo>
                    <a:pt x="967" y="1131"/>
                  </a:moveTo>
                  <a:cubicBezTo>
                    <a:pt x="967" y="1131"/>
                    <a:pt x="967" y="1131"/>
                    <a:pt x="967" y="1132"/>
                  </a:cubicBezTo>
                  <a:cubicBezTo>
                    <a:pt x="967" y="1132"/>
                    <a:pt x="968" y="1134"/>
                    <a:pt x="968" y="1135"/>
                  </a:cubicBezTo>
                  <a:cubicBezTo>
                    <a:pt x="968" y="1134"/>
                    <a:pt x="967" y="1132"/>
                    <a:pt x="967" y="1131"/>
                  </a:cubicBezTo>
                  <a:close/>
                  <a:moveTo>
                    <a:pt x="975" y="1163"/>
                  </a:moveTo>
                  <a:cubicBezTo>
                    <a:pt x="975" y="1164"/>
                    <a:pt x="975" y="1164"/>
                    <a:pt x="975" y="1164"/>
                  </a:cubicBezTo>
                  <a:cubicBezTo>
                    <a:pt x="976" y="1167"/>
                    <a:pt x="977" y="1164"/>
                    <a:pt x="977" y="1164"/>
                  </a:cubicBezTo>
                  <a:cubicBezTo>
                    <a:pt x="976" y="1164"/>
                    <a:pt x="976" y="1162"/>
                    <a:pt x="975" y="1163"/>
                  </a:cubicBezTo>
                  <a:close/>
                  <a:moveTo>
                    <a:pt x="957" y="1129"/>
                  </a:moveTo>
                  <a:cubicBezTo>
                    <a:pt x="957" y="1129"/>
                    <a:pt x="957" y="1130"/>
                    <a:pt x="957" y="1130"/>
                  </a:cubicBezTo>
                  <a:cubicBezTo>
                    <a:pt x="957" y="1130"/>
                    <a:pt x="957" y="1131"/>
                    <a:pt x="957" y="1131"/>
                  </a:cubicBezTo>
                  <a:cubicBezTo>
                    <a:pt x="957" y="1132"/>
                    <a:pt x="957" y="1133"/>
                    <a:pt x="958" y="1133"/>
                  </a:cubicBezTo>
                  <a:cubicBezTo>
                    <a:pt x="958" y="1134"/>
                    <a:pt x="958" y="1134"/>
                    <a:pt x="958" y="1134"/>
                  </a:cubicBezTo>
                  <a:cubicBezTo>
                    <a:pt x="957" y="1136"/>
                    <a:pt x="959" y="1137"/>
                    <a:pt x="961" y="1136"/>
                  </a:cubicBezTo>
                  <a:cubicBezTo>
                    <a:pt x="964" y="1134"/>
                    <a:pt x="960" y="1133"/>
                    <a:pt x="960" y="1132"/>
                  </a:cubicBezTo>
                  <a:cubicBezTo>
                    <a:pt x="960" y="1135"/>
                    <a:pt x="958" y="1131"/>
                    <a:pt x="957" y="1129"/>
                  </a:cubicBezTo>
                  <a:close/>
                  <a:moveTo>
                    <a:pt x="979" y="1169"/>
                  </a:moveTo>
                  <a:cubicBezTo>
                    <a:pt x="980" y="1170"/>
                    <a:pt x="978" y="1169"/>
                    <a:pt x="979" y="1169"/>
                  </a:cubicBezTo>
                  <a:cubicBezTo>
                    <a:pt x="980" y="1169"/>
                    <a:pt x="979" y="1169"/>
                    <a:pt x="979" y="1169"/>
                  </a:cubicBezTo>
                  <a:close/>
                  <a:moveTo>
                    <a:pt x="958" y="1120"/>
                  </a:moveTo>
                  <a:cubicBezTo>
                    <a:pt x="958" y="1120"/>
                    <a:pt x="957" y="1120"/>
                    <a:pt x="957" y="1120"/>
                  </a:cubicBezTo>
                  <a:cubicBezTo>
                    <a:pt x="957" y="1120"/>
                    <a:pt x="957" y="1120"/>
                    <a:pt x="958" y="1120"/>
                  </a:cubicBezTo>
                  <a:close/>
                  <a:moveTo>
                    <a:pt x="965" y="1122"/>
                  </a:moveTo>
                  <a:cubicBezTo>
                    <a:pt x="965" y="1121"/>
                    <a:pt x="964" y="1124"/>
                    <a:pt x="965" y="1122"/>
                  </a:cubicBezTo>
                  <a:cubicBezTo>
                    <a:pt x="965" y="1122"/>
                    <a:pt x="965" y="1123"/>
                    <a:pt x="965" y="1122"/>
                  </a:cubicBezTo>
                  <a:close/>
                  <a:moveTo>
                    <a:pt x="969" y="1142"/>
                  </a:moveTo>
                  <a:cubicBezTo>
                    <a:pt x="969" y="1142"/>
                    <a:pt x="969" y="1143"/>
                    <a:pt x="969" y="1142"/>
                  </a:cubicBezTo>
                  <a:cubicBezTo>
                    <a:pt x="969" y="1142"/>
                    <a:pt x="969" y="1143"/>
                    <a:pt x="969" y="1142"/>
                  </a:cubicBezTo>
                  <a:close/>
                  <a:moveTo>
                    <a:pt x="961" y="1137"/>
                  </a:moveTo>
                  <a:cubicBezTo>
                    <a:pt x="962" y="1137"/>
                    <a:pt x="962" y="1137"/>
                    <a:pt x="962" y="1137"/>
                  </a:cubicBezTo>
                  <a:cubicBezTo>
                    <a:pt x="962" y="1135"/>
                    <a:pt x="959" y="1137"/>
                    <a:pt x="961" y="1137"/>
                  </a:cubicBezTo>
                  <a:close/>
                  <a:moveTo>
                    <a:pt x="964" y="1140"/>
                  </a:moveTo>
                  <a:cubicBezTo>
                    <a:pt x="964" y="1140"/>
                    <a:pt x="963" y="1140"/>
                    <a:pt x="963" y="1140"/>
                  </a:cubicBezTo>
                  <a:cubicBezTo>
                    <a:pt x="963" y="1139"/>
                    <a:pt x="961" y="1138"/>
                    <a:pt x="961" y="1138"/>
                  </a:cubicBezTo>
                  <a:cubicBezTo>
                    <a:pt x="961" y="1138"/>
                    <a:pt x="963" y="1142"/>
                    <a:pt x="963" y="1142"/>
                  </a:cubicBezTo>
                  <a:cubicBezTo>
                    <a:pt x="963" y="1143"/>
                    <a:pt x="965" y="1142"/>
                    <a:pt x="965" y="1142"/>
                  </a:cubicBezTo>
                  <a:cubicBezTo>
                    <a:pt x="966" y="1142"/>
                    <a:pt x="964" y="1140"/>
                    <a:pt x="964" y="1140"/>
                  </a:cubicBezTo>
                  <a:close/>
                  <a:moveTo>
                    <a:pt x="963" y="1124"/>
                  </a:moveTo>
                  <a:cubicBezTo>
                    <a:pt x="965" y="1123"/>
                    <a:pt x="963" y="1123"/>
                    <a:pt x="963" y="1123"/>
                  </a:cubicBezTo>
                  <a:cubicBezTo>
                    <a:pt x="963" y="1124"/>
                    <a:pt x="963" y="1124"/>
                    <a:pt x="963" y="1124"/>
                  </a:cubicBezTo>
                  <a:close/>
                  <a:moveTo>
                    <a:pt x="963" y="1126"/>
                  </a:moveTo>
                  <a:cubicBezTo>
                    <a:pt x="963" y="1127"/>
                    <a:pt x="963" y="1127"/>
                    <a:pt x="963" y="1127"/>
                  </a:cubicBezTo>
                  <a:cubicBezTo>
                    <a:pt x="963" y="1128"/>
                    <a:pt x="965" y="1125"/>
                    <a:pt x="963" y="1126"/>
                  </a:cubicBezTo>
                  <a:close/>
                  <a:moveTo>
                    <a:pt x="961" y="1136"/>
                  </a:moveTo>
                  <a:cubicBezTo>
                    <a:pt x="961" y="1135"/>
                    <a:pt x="961" y="1136"/>
                    <a:pt x="961" y="1136"/>
                  </a:cubicBezTo>
                  <a:cubicBezTo>
                    <a:pt x="961" y="1136"/>
                    <a:pt x="961" y="1136"/>
                    <a:pt x="961" y="1136"/>
                  </a:cubicBezTo>
                  <a:close/>
                  <a:moveTo>
                    <a:pt x="965" y="1135"/>
                  </a:moveTo>
                  <a:cubicBezTo>
                    <a:pt x="966" y="1136"/>
                    <a:pt x="967" y="1134"/>
                    <a:pt x="966" y="1134"/>
                  </a:cubicBezTo>
                  <a:cubicBezTo>
                    <a:pt x="965" y="1134"/>
                    <a:pt x="965" y="1134"/>
                    <a:pt x="965" y="1135"/>
                  </a:cubicBezTo>
                  <a:close/>
                  <a:moveTo>
                    <a:pt x="966" y="1141"/>
                  </a:moveTo>
                  <a:cubicBezTo>
                    <a:pt x="966" y="1141"/>
                    <a:pt x="969" y="1142"/>
                    <a:pt x="969" y="1141"/>
                  </a:cubicBezTo>
                  <a:cubicBezTo>
                    <a:pt x="969" y="1139"/>
                    <a:pt x="966" y="1141"/>
                    <a:pt x="966" y="1141"/>
                  </a:cubicBezTo>
                  <a:close/>
                  <a:moveTo>
                    <a:pt x="958" y="1119"/>
                  </a:moveTo>
                  <a:cubicBezTo>
                    <a:pt x="958" y="1119"/>
                    <a:pt x="958" y="1119"/>
                    <a:pt x="958" y="1119"/>
                  </a:cubicBezTo>
                  <a:cubicBezTo>
                    <a:pt x="957" y="1119"/>
                    <a:pt x="957" y="1119"/>
                    <a:pt x="957" y="1119"/>
                  </a:cubicBezTo>
                  <a:cubicBezTo>
                    <a:pt x="957" y="1120"/>
                    <a:pt x="957" y="1120"/>
                    <a:pt x="958" y="1119"/>
                  </a:cubicBezTo>
                  <a:close/>
                  <a:moveTo>
                    <a:pt x="962" y="1122"/>
                  </a:moveTo>
                  <a:cubicBezTo>
                    <a:pt x="962" y="1122"/>
                    <a:pt x="962" y="1121"/>
                    <a:pt x="962" y="1121"/>
                  </a:cubicBezTo>
                  <a:cubicBezTo>
                    <a:pt x="962" y="1121"/>
                    <a:pt x="962" y="1122"/>
                    <a:pt x="962" y="1122"/>
                  </a:cubicBezTo>
                  <a:close/>
                  <a:moveTo>
                    <a:pt x="957" y="1119"/>
                  </a:moveTo>
                  <a:cubicBezTo>
                    <a:pt x="957" y="1119"/>
                    <a:pt x="957" y="1119"/>
                    <a:pt x="957" y="1119"/>
                  </a:cubicBezTo>
                  <a:cubicBezTo>
                    <a:pt x="957" y="1119"/>
                    <a:pt x="957" y="1118"/>
                    <a:pt x="957" y="1118"/>
                  </a:cubicBezTo>
                  <a:cubicBezTo>
                    <a:pt x="957" y="1118"/>
                    <a:pt x="957" y="1119"/>
                    <a:pt x="957" y="1119"/>
                  </a:cubicBezTo>
                  <a:close/>
                  <a:moveTo>
                    <a:pt x="900" y="1088"/>
                  </a:moveTo>
                  <a:cubicBezTo>
                    <a:pt x="900" y="1088"/>
                    <a:pt x="900" y="1088"/>
                    <a:pt x="900" y="1088"/>
                  </a:cubicBezTo>
                  <a:cubicBezTo>
                    <a:pt x="900" y="1088"/>
                    <a:pt x="900" y="1088"/>
                    <a:pt x="899" y="1088"/>
                  </a:cubicBezTo>
                  <a:cubicBezTo>
                    <a:pt x="899" y="1088"/>
                    <a:pt x="900" y="1088"/>
                    <a:pt x="900" y="1089"/>
                  </a:cubicBezTo>
                  <a:cubicBezTo>
                    <a:pt x="900" y="1089"/>
                    <a:pt x="900" y="1088"/>
                    <a:pt x="900" y="1088"/>
                  </a:cubicBezTo>
                  <a:close/>
                  <a:moveTo>
                    <a:pt x="916" y="1109"/>
                  </a:moveTo>
                  <a:cubicBezTo>
                    <a:pt x="915" y="1109"/>
                    <a:pt x="912" y="1108"/>
                    <a:pt x="912" y="1107"/>
                  </a:cubicBezTo>
                  <a:cubicBezTo>
                    <a:pt x="912" y="1106"/>
                    <a:pt x="916" y="1109"/>
                    <a:pt x="916" y="1109"/>
                  </a:cubicBezTo>
                  <a:close/>
                  <a:moveTo>
                    <a:pt x="916" y="1109"/>
                  </a:moveTo>
                  <a:cubicBezTo>
                    <a:pt x="916" y="1109"/>
                    <a:pt x="915" y="1108"/>
                    <a:pt x="915" y="1108"/>
                  </a:cubicBezTo>
                  <a:cubicBezTo>
                    <a:pt x="915" y="1109"/>
                    <a:pt x="916" y="1109"/>
                    <a:pt x="916" y="1109"/>
                  </a:cubicBezTo>
                  <a:close/>
                  <a:moveTo>
                    <a:pt x="910" y="1087"/>
                  </a:moveTo>
                  <a:cubicBezTo>
                    <a:pt x="909" y="1084"/>
                    <a:pt x="908" y="1087"/>
                    <a:pt x="910" y="1087"/>
                  </a:cubicBezTo>
                  <a:cubicBezTo>
                    <a:pt x="910" y="1086"/>
                    <a:pt x="910" y="1087"/>
                    <a:pt x="910" y="1087"/>
                  </a:cubicBezTo>
                  <a:close/>
                  <a:moveTo>
                    <a:pt x="909" y="1085"/>
                  </a:moveTo>
                  <a:cubicBezTo>
                    <a:pt x="909" y="1086"/>
                    <a:pt x="912" y="1087"/>
                    <a:pt x="911" y="1086"/>
                  </a:cubicBezTo>
                  <a:cubicBezTo>
                    <a:pt x="911" y="1086"/>
                    <a:pt x="910" y="1086"/>
                    <a:pt x="910" y="1086"/>
                  </a:cubicBezTo>
                  <a:cubicBezTo>
                    <a:pt x="911" y="1085"/>
                    <a:pt x="911" y="1085"/>
                    <a:pt x="911" y="1085"/>
                  </a:cubicBezTo>
                  <a:cubicBezTo>
                    <a:pt x="910" y="1085"/>
                    <a:pt x="901" y="1078"/>
                    <a:pt x="900" y="1079"/>
                  </a:cubicBezTo>
                  <a:cubicBezTo>
                    <a:pt x="900" y="1079"/>
                    <a:pt x="902" y="1080"/>
                    <a:pt x="901" y="1080"/>
                  </a:cubicBezTo>
                  <a:cubicBezTo>
                    <a:pt x="901" y="1080"/>
                    <a:pt x="901" y="1080"/>
                    <a:pt x="901" y="1080"/>
                  </a:cubicBezTo>
                  <a:cubicBezTo>
                    <a:pt x="901" y="1080"/>
                    <a:pt x="901" y="1080"/>
                    <a:pt x="901" y="1080"/>
                  </a:cubicBezTo>
                  <a:cubicBezTo>
                    <a:pt x="904" y="1081"/>
                    <a:pt x="902" y="1080"/>
                    <a:pt x="902" y="1081"/>
                  </a:cubicBezTo>
                  <a:cubicBezTo>
                    <a:pt x="902" y="1081"/>
                    <a:pt x="909" y="1085"/>
                    <a:pt x="909" y="1085"/>
                  </a:cubicBezTo>
                  <a:close/>
                  <a:moveTo>
                    <a:pt x="911" y="1106"/>
                  </a:moveTo>
                  <a:cubicBezTo>
                    <a:pt x="911" y="1105"/>
                    <a:pt x="911" y="1105"/>
                    <a:pt x="910" y="1105"/>
                  </a:cubicBezTo>
                  <a:cubicBezTo>
                    <a:pt x="911" y="1106"/>
                    <a:pt x="911" y="1106"/>
                    <a:pt x="911" y="1106"/>
                  </a:cubicBezTo>
                  <a:close/>
                  <a:moveTo>
                    <a:pt x="911" y="1091"/>
                  </a:moveTo>
                  <a:cubicBezTo>
                    <a:pt x="911" y="1091"/>
                    <a:pt x="911" y="1090"/>
                    <a:pt x="911" y="1091"/>
                  </a:cubicBezTo>
                  <a:cubicBezTo>
                    <a:pt x="911" y="1091"/>
                    <a:pt x="911" y="1091"/>
                    <a:pt x="911" y="1091"/>
                  </a:cubicBezTo>
                  <a:close/>
                  <a:moveTo>
                    <a:pt x="918" y="1095"/>
                  </a:moveTo>
                  <a:cubicBezTo>
                    <a:pt x="918" y="1093"/>
                    <a:pt x="911" y="1091"/>
                    <a:pt x="910" y="1092"/>
                  </a:cubicBezTo>
                  <a:cubicBezTo>
                    <a:pt x="908" y="1093"/>
                    <a:pt x="911" y="1095"/>
                    <a:pt x="912" y="1095"/>
                  </a:cubicBezTo>
                  <a:cubicBezTo>
                    <a:pt x="913" y="1096"/>
                    <a:pt x="914" y="1096"/>
                    <a:pt x="915" y="1096"/>
                  </a:cubicBezTo>
                  <a:cubicBezTo>
                    <a:pt x="916" y="1096"/>
                    <a:pt x="916" y="1096"/>
                    <a:pt x="917" y="1096"/>
                  </a:cubicBezTo>
                  <a:cubicBezTo>
                    <a:pt x="917" y="1096"/>
                    <a:pt x="918" y="1095"/>
                    <a:pt x="918" y="1095"/>
                  </a:cubicBezTo>
                  <a:close/>
                  <a:moveTo>
                    <a:pt x="959" y="1109"/>
                  </a:moveTo>
                  <a:cubicBezTo>
                    <a:pt x="959" y="1109"/>
                    <a:pt x="960" y="1109"/>
                    <a:pt x="960" y="1109"/>
                  </a:cubicBezTo>
                  <a:cubicBezTo>
                    <a:pt x="960" y="1108"/>
                    <a:pt x="959" y="1108"/>
                    <a:pt x="959" y="1108"/>
                  </a:cubicBezTo>
                  <a:cubicBezTo>
                    <a:pt x="959" y="1108"/>
                    <a:pt x="959" y="1109"/>
                    <a:pt x="959" y="1109"/>
                  </a:cubicBezTo>
                  <a:close/>
                  <a:moveTo>
                    <a:pt x="907" y="1090"/>
                  </a:moveTo>
                  <a:cubicBezTo>
                    <a:pt x="907" y="1090"/>
                    <a:pt x="907" y="1090"/>
                    <a:pt x="906" y="1090"/>
                  </a:cubicBezTo>
                  <a:cubicBezTo>
                    <a:pt x="907" y="1090"/>
                    <a:pt x="907" y="1090"/>
                    <a:pt x="907" y="1090"/>
                  </a:cubicBezTo>
                  <a:cubicBezTo>
                    <a:pt x="905" y="1088"/>
                    <a:pt x="907" y="1092"/>
                    <a:pt x="907" y="1090"/>
                  </a:cubicBezTo>
                  <a:close/>
                  <a:moveTo>
                    <a:pt x="898" y="1086"/>
                  </a:moveTo>
                  <a:cubicBezTo>
                    <a:pt x="899" y="1086"/>
                    <a:pt x="895" y="1084"/>
                    <a:pt x="895" y="1083"/>
                  </a:cubicBezTo>
                  <a:cubicBezTo>
                    <a:pt x="892" y="1082"/>
                    <a:pt x="893" y="1084"/>
                    <a:pt x="894" y="1085"/>
                  </a:cubicBezTo>
                  <a:cubicBezTo>
                    <a:pt x="894" y="1085"/>
                    <a:pt x="894" y="1085"/>
                    <a:pt x="894" y="1085"/>
                  </a:cubicBezTo>
                  <a:cubicBezTo>
                    <a:pt x="896" y="1084"/>
                    <a:pt x="895" y="1085"/>
                    <a:pt x="896" y="1086"/>
                  </a:cubicBezTo>
                  <a:cubicBezTo>
                    <a:pt x="896" y="1086"/>
                    <a:pt x="898" y="1087"/>
                    <a:pt x="898" y="1086"/>
                  </a:cubicBezTo>
                  <a:close/>
                  <a:moveTo>
                    <a:pt x="892" y="1078"/>
                  </a:moveTo>
                  <a:cubicBezTo>
                    <a:pt x="893" y="1078"/>
                    <a:pt x="895" y="1078"/>
                    <a:pt x="896" y="1079"/>
                  </a:cubicBezTo>
                  <a:cubicBezTo>
                    <a:pt x="896" y="1079"/>
                    <a:pt x="895" y="1079"/>
                    <a:pt x="896" y="1078"/>
                  </a:cubicBezTo>
                  <a:cubicBezTo>
                    <a:pt x="896" y="1078"/>
                    <a:pt x="893" y="1077"/>
                    <a:pt x="893" y="1077"/>
                  </a:cubicBezTo>
                  <a:cubicBezTo>
                    <a:pt x="892" y="1076"/>
                    <a:pt x="892" y="1075"/>
                    <a:pt x="891" y="1075"/>
                  </a:cubicBezTo>
                  <a:cubicBezTo>
                    <a:pt x="890" y="1074"/>
                    <a:pt x="887" y="1073"/>
                    <a:pt x="889" y="1075"/>
                  </a:cubicBezTo>
                  <a:cubicBezTo>
                    <a:pt x="890" y="1076"/>
                    <a:pt x="892" y="1078"/>
                    <a:pt x="892" y="1078"/>
                  </a:cubicBezTo>
                  <a:close/>
                  <a:moveTo>
                    <a:pt x="893" y="1084"/>
                  </a:moveTo>
                  <a:cubicBezTo>
                    <a:pt x="893" y="1084"/>
                    <a:pt x="893" y="1082"/>
                    <a:pt x="892" y="1082"/>
                  </a:cubicBezTo>
                  <a:cubicBezTo>
                    <a:pt x="891" y="1082"/>
                    <a:pt x="892" y="1084"/>
                    <a:pt x="893" y="1084"/>
                  </a:cubicBezTo>
                  <a:close/>
                  <a:moveTo>
                    <a:pt x="890" y="1083"/>
                  </a:moveTo>
                  <a:cubicBezTo>
                    <a:pt x="890" y="1084"/>
                    <a:pt x="891" y="1083"/>
                    <a:pt x="890" y="1083"/>
                  </a:cubicBezTo>
                  <a:cubicBezTo>
                    <a:pt x="890" y="1083"/>
                    <a:pt x="890" y="1083"/>
                    <a:pt x="890" y="1083"/>
                  </a:cubicBezTo>
                  <a:close/>
                  <a:moveTo>
                    <a:pt x="893" y="1085"/>
                  </a:moveTo>
                  <a:cubicBezTo>
                    <a:pt x="893" y="1083"/>
                    <a:pt x="892" y="1086"/>
                    <a:pt x="893" y="1085"/>
                  </a:cubicBezTo>
                  <a:cubicBezTo>
                    <a:pt x="893" y="1084"/>
                    <a:pt x="892" y="1085"/>
                    <a:pt x="893" y="1085"/>
                  </a:cubicBezTo>
                  <a:close/>
                  <a:moveTo>
                    <a:pt x="890" y="1081"/>
                  </a:moveTo>
                  <a:cubicBezTo>
                    <a:pt x="891" y="1080"/>
                    <a:pt x="888" y="1080"/>
                    <a:pt x="889" y="1081"/>
                  </a:cubicBezTo>
                  <a:cubicBezTo>
                    <a:pt x="889" y="1081"/>
                    <a:pt x="889" y="1081"/>
                    <a:pt x="889" y="1081"/>
                  </a:cubicBezTo>
                  <a:cubicBezTo>
                    <a:pt x="890" y="1081"/>
                    <a:pt x="889" y="1083"/>
                    <a:pt x="890" y="1081"/>
                  </a:cubicBezTo>
                  <a:close/>
                  <a:moveTo>
                    <a:pt x="894" y="1087"/>
                  </a:moveTo>
                  <a:cubicBezTo>
                    <a:pt x="896" y="1086"/>
                    <a:pt x="893" y="1085"/>
                    <a:pt x="893" y="1086"/>
                  </a:cubicBezTo>
                  <a:cubicBezTo>
                    <a:pt x="894" y="1087"/>
                    <a:pt x="894" y="1088"/>
                    <a:pt x="894" y="1088"/>
                  </a:cubicBezTo>
                  <a:cubicBezTo>
                    <a:pt x="894" y="1088"/>
                    <a:pt x="894" y="1086"/>
                    <a:pt x="894" y="1087"/>
                  </a:cubicBezTo>
                  <a:close/>
                  <a:moveTo>
                    <a:pt x="886" y="1075"/>
                  </a:moveTo>
                  <a:cubicBezTo>
                    <a:pt x="885" y="1074"/>
                    <a:pt x="885" y="1076"/>
                    <a:pt x="886" y="1076"/>
                  </a:cubicBezTo>
                  <a:cubicBezTo>
                    <a:pt x="886" y="1076"/>
                    <a:pt x="886" y="1076"/>
                    <a:pt x="886" y="1076"/>
                  </a:cubicBezTo>
                  <a:cubicBezTo>
                    <a:pt x="885" y="1075"/>
                    <a:pt x="886" y="1075"/>
                    <a:pt x="886" y="1075"/>
                  </a:cubicBezTo>
                  <a:close/>
                  <a:moveTo>
                    <a:pt x="889" y="1081"/>
                  </a:moveTo>
                  <a:cubicBezTo>
                    <a:pt x="888" y="1082"/>
                    <a:pt x="889" y="1082"/>
                    <a:pt x="889" y="1082"/>
                  </a:cubicBezTo>
                  <a:cubicBezTo>
                    <a:pt x="889" y="1082"/>
                    <a:pt x="889" y="1082"/>
                    <a:pt x="889" y="1081"/>
                  </a:cubicBezTo>
                  <a:close/>
                  <a:moveTo>
                    <a:pt x="889" y="1085"/>
                  </a:moveTo>
                  <a:cubicBezTo>
                    <a:pt x="889" y="1085"/>
                    <a:pt x="889" y="1085"/>
                    <a:pt x="889" y="1085"/>
                  </a:cubicBezTo>
                  <a:cubicBezTo>
                    <a:pt x="889" y="1085"/>
                    <a:pt x="889" y="1085"/>
                    <a:pt x="889" y="1085"/>
                  </a:cubicBezTo>
                  <a:close/>
                  <a:moveTo>
                    <a:pt x="889" y="1083"/>
                  </a:moveTo>
                  <a:cubicBezTo>
                    <a:pt x="889" y="1083"/>
                    <a:pt x="889" y="1084"/>
                    <a:pt x="889" y="1084"/>
                  </a:cubicBezTo>
                  <a:cubicBezTo>
                    <a:pt x="890" y="1084"/>
                    <a:pt x="889" y="1083"/>
                    <a:pt x="889" y="1083"/>
                  </a:cubicBezTo>
                  <a:close/>
                  <a:moveTo>
                    <a:pt x="899" y="1086"/>
                  </a:moveTo>
                  <a:cubicBezTo>
                    <a:pt x="898" y="1086"/>
                    <a:pt x="898" y="1086"/>
                    <a:pt x="898" y="1087"/>
                  </a:cubicBezTo>
                  <a:cubicBezTo>
                    <a:pt x="898" y="1087"/>
                    <a:pt x="898" y="1087"/>
                    <a:pt x="898" y="1087"/>
                  </a:cubicBezTo>
                  <a:cubicBezTo>
                    <a:pt x="899" y="1090"/>
                    <a:pt x="899" y="1086"/>
                    <a:pt x="899" y="1086"/>
                  </a:cubicBezTo>
                  <a:close/>
                  <a:moveTo>
                    <a:pt x="918" y="1095"/>
                  </a:moveTo>
                  <a:cubicBezTo>
                    <a:pt x="918" y="1095"/>
                    <a:pt x="918" y="1095"/>
                    <a:pt x="918" y="1095"/>
                  </a:cubicBezTo>
                  <a:cubicBezTo>
                    <a:pt x="918" y="1095"/>
                    <a:pt x="918" y="1095"/>
                    <a:pt x="918" y="1095"/>
                  </a:cubicBezTo>
                  <a:close/>
                  <a:moveTo>
                    <a:pt x="884" y="1077"/>
                  </a:moveTo>
                  <a:cubicBezTo>
                    <a:pt x="884" y="1077"/>
                    <a:pt x="883" y="1077"/>
                    <a:pt x="884" y="1077"/>
                  </a:cubicBezTo>
                  <a:cubicBezTo>
                    <a:pt x="884" y="1077"/>
                    <a:pt x="884" y="1077"/>
                    <a:pt x="884" y="1077"/>
                  </a:cubicBezTo>
                  <a:close/>
                  <a:moveTo>
                    <a:pt x="882" y="1078"/>
                  </a:moveTo>
                  <a:cubicBezTo>
                    <a:pt x="881" y="1078"/>
                    <a:pt x="883" y="1079"/>
                    <a:pt x="882" y="1078"/>
                  </a:cubicBezTo>
                  <a:cubicBezTo>
                    <a:pt x="882" y="1078"/>
                    <a:pt x="882" y="1078"/>
                    <a:pt x="882" y="1078"/>
                  </a:cubicBezTo>
                  <a:close/>
                  <a:moveTo>
                    <a:pt x="895" y="1086"/>
                  </a:moveTo>
                  <a:cubicBezTo>
                    <a:pt x="895" y="1086"/>
                    <a:pt x="895" y="1086"/>
                    <a:pt x="896" y="1086"/>
                  </a:cubicBezTo>
                  <a:cubicBezTo>
                    <a:pt x="895" y="1086"/>
                    <a:pt x="895" y="1086"/>
                    <a:pt x="895" y="1086"/>
                  </a:cubicBezTo>
                  <a:close/>
                  <a:moveTo>
                    <a:pt x="882" y="1079"/>
                  </a:moveTo>
                  <a:cubicBezTo>
                    <a:pt x="882" y="1079"/>
                    <a:pt x="882" y="1079"/>
                    <a:pt x="882" y="1079"/>
                  </a:cubicBezTo>
                  <a:cubicBezTo>
                    <a:pt x="882" y="1079"/>
                    <a:pt x="882" y="1079"/>
                    <a:pt x="882" y="1079"/>
                  </a:cubicBezTo>
                  <a:close/>
                  <a:moveTo>
                    <a:pt x="896" y="1088"/>
                  </a:moveTo>
                  <a:cubicBezTo>
                    <a:pt x="896" y="1088"/>
                    <a:pt x="895" y="1088"/>
                    <a:pt x="895" y="1088"/>
                  </a:cubicBezTo>
                  <a:cubicBezTo>
                    <a:pt x="895" y="1088"/>
                    <a:pt x="897" y="1089"/>
                    <a:pt x="896" y="1088"/>
                  </a:cubicBezTo>
                  <a:close/>
                  <a:moveTo>
                    <a:pt x="885" y="1075"/>
                  </a:moveTo>
                  <a:cubicBezTo>
                    <a:pt x="885" y="1075"/>
                    <a:pt x="885" y="1075"/>
                    <a:pt x="885" y="1075"/>
                  </a:cubicBezTo>
                  <a:cubicBezTo>
                    <a:pt x="885" y="1075"/>
                    <a:pt x="885" y="1075"/>
                    <a:pt x="885" y="1075"/>
                  </a:cubicBezTo>
                  <a:close/>
                  <a:moveTo>
                    <a:pt x="913" y="1090"/>
                  </a:moveTo>
                  <a:cubicBezTo>
                    <a:pt x="913" y="1089"/>
                    <a:pt x="913" y="1090"/>
                    <a:pt x="913" y="1090"/>
                  </a:cubicBezTo>
                  <a:cubicBezTo>
                    <a:pt x="913" y="1090"/>
                    <a:pt x="912" y="1090"/>
                    <a:pt x="913" y="1090"/>
                  </a:cubicBezTo>
                  <a:close/>
                  <a:moveTo>
                    <a:pt x="914" y="1090"/>
                  </a:moveTo>
                  <a:cubicBezTo>
                    <a:pt x="914" y="1091"/>
                    <a:pt x="914" y="1091"/>
                    <a:pt x="914" y="1091"/>
                  </a:cubicBezTo>
                  <a:cubicBezTo>
                    <a:pt x="914" y="1091"/>
                    <a:pt x="915" y="1090"/>
                    <a:pt x="914" y="1090"/>
                  </a:cubicBezTo>
                  <a:cubicBezTo>
                    <a:pt x="914" y="1090"/>
                    <a:pt x="914" y="1091"/>
                    <a:pt x="914" y="1090"/>
                  </a:cubicBezTo>
                  <a:close/>
                  <a:moveTo>
                    <a:pt x="913" y="1090"/>
                  </a:moveTo>
                  <a:cubicBezTo>
                    <a:pt x="913" y="1091"/>
                    <a:pt x="915" y="1090"/>
                    <a:pt x="913" y="1090"/>
                  </a:cubicBezTo>
                  <a:cubicBezTo>
                    <a:pt x="913" y="1090"/>
                    <a:pt x="913" y="1090"/>
                    <a:pt x="913" y="1090"/>
                  </a:cubicBezTo>
                  <a:close/>
                  <a:moveTo>
                    <a:pt x="904" y="1080"/>
                  </a:moveTo>
                  <a:cubicBezTo>
                    <a:pt x="904" y="1080"/>
                    <a:pt x="904" y="1080"/>
                    <a:pt x="904" y="1080"/>
                  </a:cubicBezTo>
                  <a:cubicBezTo>
                    <a:pt x="903" y="1080"/>
                    <a:pt x="904" y="1080"/>
                    <a:pt x="904" y="1080"/>
                  </a:cubicBezTo>
                  <a:close/>
                  <a:moveTo>
                    <a:pt x="956" y="1099"/>
                  </a:moveTo>
                  <a:cubicBezTo>
                    <a:pt x="955" y="1099"/>
                    <a:pt x="955" y="1099"/>
                    <a:pt x="955" y="1099"/>
                  </a:cubicBezTo>
                  <a:cubicBezTo>
                    <a:pt x="955" y="1099"/>
                    <a:pt x="955" y="1099"/>
                    <a:pt x="956" y="1099"/>
                  </a:cubicBezTo>
                  <a:close/>
                  <a:moveTo>
                    <a:pt x="952" y="1102"/>
                  </a:moveTo>
                  <a:cubicBezTo>
                    <a:pt x="952" y="1103"/>
                    <a:pt x="955" y="1101"/>
                    <a:pt x="954" y="1101"/>
                  </a:cubicBezTo>
                  <a:cubicBezTo>
                    <a:pt x="954" y="1101"/>
                    <a:pt x="951" y="1102"/>
                    <a:pt x="951" y="1102"/>
                  </a:cubicBezTo>
                  <a:cubicBezTo>
                    <a:pt x="952" y="1103"/>
                    <a:pt x="952" y="1102"/>
                    <a:pt x="952" y="1102"/>
                  </a:cubicBezTo>
                  <a:close/>
                  <a:moveTo>
                    <a:pt x="954" y="1102"/>
                  </a:moveTo>
                  <a:cubicBezTo>
                    <a:pt x="954" y="1102"/>
                    <a:pt x="953" y="1102"/>
                    <a:pt x="953" y="1102"/>
                  </a:cubicBezTo>
                  <a:cubicBezTo>
                    <a:pt x="954" y="1102"/>
                    <a:pt x="954" y="1102"/>
                    <a:pt x="954" y="1102"/>
                  </a:cubicBezTo>
                  <a:close/>
                  <a:moveTo>
                    <a:pt x="925" y="1096"/>
                  </a:moveTo>
                  <a:cubicBezTo>
                    <a:pt x="926" y="1094"/>
                    <a:pt x="925" y="1096"/>
                    <a:pt x="925" y="1096"/>
                  </a:cubicBezTo>
                  <a:cubicBezTo>
                    <a:pt x="925" y="1095"/>
                    <a:pt x="925" y="1095"/>
                    <a:pt x="925" y="1096"/>
                  </a:cubicBezTo>
                  <a:close/>
                  <a:moveTo>
                    <a:pt x="957" y="1106"/>
                  </a:moveTo>
                  <a:cubicBezTo>
                    <a:pt x="957" y="1106"/>
                    <a:pt x="956" y="1105"/>
                    <a:pt x="956" y="1105"/>
                  </a:cubicBezTo>
                  <a:cubicBezTo>
                    <a:pt x="956" y="1106"/>
                    <a:pt x="956" y="1106"/>
                    <a:pt x="957" y="1106"/>
                  </a:cubicBezTo>
                  <a:close/>
                  <a:moveTo>
                    <a:pt x="925" y="1098"/>
                  </a:moveTo>
                  <a:cubicBezTo>
                    <a:pt x="925" y="1098"/>
                    <a:pt x="925" y="1098"/>
                    <a:pt x="925" y="1098"/>
                  </a:cubicBezTo>
                  <a:cubicBezTo>
                    <a:pt x="925" y="1098"/>
                    <a:pt x="925" y="1098"/>
                    <a:pt x="925" y="1098"/>
                  </a:cubicBezTo>
                  <a:close/>
                  <a:moveTo>
                    <a:pt x="917" y="1085"/>
                  </a:moveTo>
                  <a:cubicBezTo>
                    <a:pt x="918" y="1085"/>
                    <a:pt x="917" y="1085"/>
                    <a:pt x="917" y="1085"/>
                  </a:cubicBezTo>
                  <a:cubicBezTo>
                    <a:pt x="917" y="1085"/>
                    <a:pt x="917" y="1085"/>
                    <a:pt x="917" y="1085"/>
                  </a:cubicBezTo>
                  <a:close/>
                  <a:moveTo>
                    <a:pt x="924" y="1099"/>
                  </a:moveTo>
                  <a:cubicBezTo>
                    <a:pt x="924" y="1099"/>
                    <a:pt x="924" y="1098"/>
                    <a:pt x="924" y="1098"/>
                  </a:cubicBezTo>
                  <a:cubicBezTo>
                    <a:pt x="924" y="1097"/>
                    <a:pt x="924" y="1099"/>
                    <a:pt x="924" y="1099"/>
                  </a:cubicBezTo>
                  <a:close/>
                  <a:moveTo>
                    <a:pt x="916" y="1082"/>
                  </a:moveTo>
                  <a:cubicBezTo>
                    <a:pt x="916" y="1082"/>
                    <a:pt x="916" y="1082"/>
                    <a:pt x="916" y="1082"/>
                  </a:cubicBezTo>
                  <a:cubicBezTo>
                    <a:pt x="916" y="1082"/>
                    <a:pt x="916" y="1082"/>
                    <a:pt x="916" y="1082"/>
                  </a:cubicBezTo>
                  <a:close/>
                  <a:moveTo>
                    <a:pt x="912" y="1089"/>
                  </a:moveTo>
                  <a:cubicBezTo>
                    <a:pt x="912" y="1089"/>
                    <a:pt x="912" y="1089"/>
                    <a:pt x="912" y="1089"/>
                  </a:cubicBezTo>
                  <a:cubicBezTo>
                    <a:pt x="912" y="1089"/>
                    <a:pt x="912" y="1089"/>
                    <a:pt x="912" y="1089"/>
                  </a:cubicBezTo>
                  <a:close/>
                  <a:moveTo>
                    <a:pt x="928" y="1102"/>
                  </a:moveTo>
                  <a:cubicBezTo>
                    <a:pt x="928" y="1102"/>
                    <a:pt x="924" y="1101"/>
                    <a:pt x="924" y="1101"/>
                  </a:cubicBezTo>
                  <a:cubicBezTo>
                    <a:pt x="924" y="1101"/>
                    <a:pt x="924" y="1101"/>
                    <a:pt x="924" y="1101"/>
                  </a:cubicBezTo>
                  <a:cubicBezTo>
                    <a:pt x="923" y="1101"/>
                    <a:pt x="921" y="1099"/>
                    <a:pt x="921" y="1098"/>
                  </a:cubicBezTo>
                  <a:cubicBezTo>
                    <a:pt x="921" y="1098"/>
                    <a:pt x="929" y="1102"/>
                    <a:pt x="928" y="1102"/>
                  </a:cubicBezTo>
                  <a:close/>
                  <a:moveTo>
                    <a:pt x="897" y="1079"/>
                  </a:moveTo>
                  <a:cubicBezTo>
                    <a:pt x="897" y="1079"/>
                    <a:pt x="897" y="1079"/>
                    <a:pt x="897" y="1079"/>
                  </a:cubicBezTo>
                  <a:cubicBezTo>
                    <a:pt x="897" y="1079"/>
                    <a:pt x="897" y="1079"/>
                    <a:pt x="897" y="1079"/>
                  </a:cubicBezTo>
                  <a:close/>
                  <a:moveTo>
                    <a:pt x="921" y="1093"/>
                  </a:moveTo>
                  <a:cubicBezTo>
                    <a:pt x="921" y="1093"/>
                    <a:pt x="922" y="1095"/>
                    <a:pt x="922" y="1094"/>
                  </a:cubicBezTo>
                  <a:cubicBezTo>
                    <a:pt x="922" y="1094"/>
                    <a:pt x="922" y="1094"/>
                    <a:pt x="923" y="1095"/>
                  </a:cubicBezTo>
                  <a:cubicBezTo>
                    <a:pt x="923" y="1095"/>
                    <a:pt x="922" y="1092"/>
                    <a:pt x="921" y="1092"/>
                  </a:cubicBezTo>
                  <a:cubicBezTo>
                    <a:pt x="920" y="1092"/>
                    <a:pt x="921" y="1089"/>
                    <a:pt x="920" y="1089"/>
                  </a:cubicBezTo>
                  <a:cubicBezTo>
                    <a:pt x="920" y="1089"/>
                    <a:pt x="919" y="1089"/>
                    <a:pt x="919" y="1088"/>
                  </a:cubicBezTo>
                  <a:cubicBezTo>
                    <a:pt x="919" y="1088"/>
                    <a:pt x="919" y="1087"/>
                    <a:pt x="919" y="1087"/>
                  </a:cubicBezTo>
                  <a:cubicBezTo>
                    <a:pt x="918" y="1087"/>
                    <a:pt x="918" y="1086"/>
                    <a:pt x="918" y="1086"/>
                  </a:cubicBezTo>
                  <a:cubicBezTo>
                    <a:pt x="917" y="1085"/>
                    <a:pt x="917" y="1085"/>
                    <a:pt x="916" y="1085"/>
                  </a:cubicBezTo>
                  <a:cubicBezTo>
                    <a:pt x="916" y="1085"/>
                    <a:pt x="917" y="1088"/>
                    <a:pt x="917" y="1089"/>
                  </a:cubicBezTo>
                  <a:cubicBezTo>
                    <a:pt x="917" y="1090"/>
                    <a:pt x="919" y="1092"/>
                    <a:pt x="921" y="1093"/>
                  </a:cubicBezTo>
                  <a:close/>
                  <a:moveTo>
                    <a:pt x="800" y="1084"/>
                  </a:moveTo>
                  <a:cubicBezTo>
                    <a:pt x="800" y="1084"/>
                    <a:pt x="800" y="1084"/>
                    <a:pt x="800" y="1084"/>
                  </a:cubicBezTo>
                  <a:cubicBezTo>
                    <a:pt x="800" y="1084"/>
                    <a:pt x="800" y="1084"/>
                    <a:pt x="800" y="1084"/>
                  </a:cubicBezTo>
                  <a:cubicBezTo>
                    <a:pt x="801" y="1084"/>
                    <a:pt x="801" y="1084"/>
                    <a:pt x="800" y="1084"/>
                  </a:cubicBezTo>
                  <a:close/>
                  <a:moveTo>
                    <a:pt x="801" y="1086"/>
                  </a:moveTo>
                  <a:cubicBezTo>
                    <a:pt x="797" y="1084"/>
                    <a:pt x="800" y="1087"/>
                    <a:pt x="801" y="1086"/>
                  </a:cubicBezTo>
                  <a:cubicBezTo>
                    <a:pt x="800" y="1086"/>
                    <a:pt x="801" y="1087"/>
                    <a:pt x="801" y="1086"/>
                  </a:cubicBezTo>
                  <a:close/>
                  <a:moveTo>
                    <a:pt x="801" y="1083"/>
                  </a:moveTo>
                  <a:cubicBezTo>
                    <a:pt x="799" y="1082"/>
                    <a:pt x="801" y="1084"/>
                    <a:pt x="801" y="1083"/>
                  </a:cubicBezTo>
                  <a:cubicBezTo>
                    <a:pt x="800" y="1083"/>
                    <a:pt x="801" y="1083"/>
                    <a:pt x="801" y="1083"/>
                  </a:cubicBezTo>
                  <a:close/>
                  <a:moveTo>
                    <a:pt x="800" y="1087"/>
                  </a:moveTo>
                  <a:cubicBezTo>
                    <a:pt x="800" y="1087"/>
                    <a:pt x="800" y="1088"/>
                    <a:pt x="800" y="1087"/>
                  </a:cubicBezTo>
                  <a:cubicBezTo>
                    <a:pt x="800" y="1087"/>
                    <a:pt x="798" y="1086"/>
                    <a:pt x="798" y="1086"/>
                  </a:cubicBezTo>
                  <a:cubicBezTo>
                    <a:pt x="798" y="1086"/>
                    <a:pt x="800" y="1087"/>
                    <a:pt x="800" y="1087"/>
                  </a:cubicBezTo>
                  <a:close/>
                  <a:moveTo>
                    <a:pt x="796" y="1086"/>
                  </a:moveTo>
                  <a:cubicBezTo>
                    <a:pt x="796" y="1086"/>
                    <a:pt x="796" y="1086"/>
                    <a:pt x="796" y="1086"/>
                  </a:cubicBezTo>
                  <a:cubicBezTo>
                    <a:pt x="798" y="1086"/>
                    <a:pt x="796" y="1086"/>
                    <a:pt x="796" y="1086"/>
                  </a:cubicBezTo>
                  <a:close/>
                  <a:moveTo>
                    <a:pt x="797" y="1086"/>
                  </a:moveTo>
                  <a:cubicBezTo>
                    <a:pt x="797" y="1086"/>
                    <a:pt x="797" y="1086"/>
                    <a:pt x="797" y="1086"/>
                  </a:cubicBezTo>
                  <a:cubicBezTo>
                    <a:pt x="798" y="1086"/>
                    <a:pt x="798" y="1086"/>
                    <a:pt x="797" y="1086"/>
                  </a:cubicBezTo>
                  <a:close/>
                  <a:moveTo>
                    <a:pt x="798" y="1091"/>
                  </a:moveTo>
                  <a:cubicBezTo>
                    <a:pt x="798" y="1090"/>
                    <a:pt x="798" y="1090"/>
                    <a:pt x="798" y="1090"/>
                  </a:cubicBezTo>
                  <a:cubicBezTo>
                    <a:pt x="798" y="1091"/>
                    <a:pt x="798" y="1091"/>
                    <a:pt x="798" y="1091"/>
                  </a:cubicBezTo>
                  <a:close/>
                  <a:moveTo>
                    <a:pt x="801" y="1086"/>
                  </a:moveTo>
                  <a:cubicBezTo>
                    <a:pt x="800" y="1084"/>
                    <a:pt x="800" y="1086"/>
                    <a:pt x="801" y="1086"/>
                  </a:cubicBezTo>
                  <a:cubicBezTo>
                    <a:pt x="801" y="1086"/>
                    <a:pt x="801" y="1086"/>
                    <a:pt x="801" y="1086"/>
                  </a:cubicBezTo>
                  <a:close/>
                  <a:moveTo>
                    <a:pt x="799" y="1085"/>
                  </a:moveTo>
                  <a:cubicBezTo>
                    <a:pt x="799" y="1085"/>
                    <a:pt x="799" y="1085"/>
                    <a:pt x="798" y="1085"/>
                  </a:cubicBezTo>
                  <a:cubicBezTo>
                    <a:pt x="799" y="1085"/>
                    <a:pt x="799" y="1085"/>
                    <a:pt x="799" y="1085"/>
                  </a:cubicBezTo>
                  <a:close/>
                  <a:moveTo>
                    <a:pt x="798" y="1085"/>
                  </a:moveTo>
                  <a:cubicBezTo>
                    <a:pt x="796" y="1085"/>
                    <a:pt x="798" y="1085"/>
                    <a:pt x="798" y="1085"/>
                  </a:cubicBezTo>
                  <a:cubicBezTo>
                    <a:pt x="798" y="1085"/>
                    <a:pt x="798" y="1085"/>
                    <a:pt x="798" y="1085"/>
                  </a:cubicBezTo>
                  <a:close/>
                  <a:moveTo>
                    <a:pt x="798" y="1087"/>
                  </a:moveTo>
                  <a:cubicBezTo>
                    <a:pt x="798" y="1087"/>
                    <a:pt x="798" y="1087"/>
                    <a:pt x="798" y="1087"/>
                  </a:cubicBezTo>
                  <a:cubicBezTo>
                    <a:pt x="798" y="1087"/>
                    <a:pt x="798" y="1087"/>
                    <a:pt x="798" y="1087"/>
                  </a:cubicBezTo>
                  <a:close/>
                  <a:moveTo>
                    <a:pt x="833" y="1068"/>
                  </a:moveTo>
                  <a:cubicBezTo>
                    <a:pt x="834" y="1068"/>
                    <a:pt x="836" y="1070"/>
                    <a:pt x="837" y="1069"/>
                  </a:cubicBezTo>
                  <a:cubicBezTo>
                    <a:pt x="837" y="1070"/>
                    <a:pt x="841" y="1070"/>
                    <a:pt x="842" y="1071"/>
                  </a:cubicBezTo>
                  <a:cubicBezTo>
                    <a:pt x="844" y="1071"/>
                    <a:pt x="845" y="1071"/>
                    <a:pt x="846" y="1071"/>
                  </a:cubicBezTo>
                  <a:cubicBezTo>
                    <a:pt x="848" y="1071"/>
                    <a:pt x="850" y="1069"/>
                    <a:pt x="851" y="1068"/>
                  </a:cubicBezTo>
                  <a:cubicBezTo>
                    <a:pt x="852" y="1068"/>
                    <a:pt x="853" y="1068"/>
                    <a:pt x="854" y="1067"/>
                  </a:cubicBezTo>
                  <a:cubicBezTo>
                    <a:pt x="854" y="1067"/>
                    <a:pt x="853" y="1067"/>
                    <a:pt x="854" y="1066"/>
                  </a:cubicBezTo>
                  <a:cubicBezTo>
                    <a:pt x="854" y="1066"/>
                    <a:pt x="854" y="1066"/>
                    <a:pt x="855" y="1066"/>
                  </a:cubicBezTo>
                  <a:cubicBezTo>
                    <a:pt x="855" y="1066"/>
                    <a:pt x="856" y="1065"/>
                    <a:pt x="856" y="1065"/>
                  </a:cubicBezTo>
                  <a:cubicBezTo>
                    <a:pt x="857" y="1064"/>
                    <a:pt x="859" y="1063"/>
                    <a:pt x="859" y="1062"/>
                  </a:cubicBezTo>
                  <a:cubicBezTo>
                    <a:pt x="860" y="1060"/>
                    <a:pt x="860" y="1057"/>
                    <a:pt x="859" y="1056"/>
                  </a:cubicBezTo>
                  <a:cubicBezTo>
                    <a:pt x="857" y="1056"/>
                    <a:pt x="855" y="1057"/>
                    <a:pt x="855" y="1058"/>
                  </a:cubicBezTo>
                  <a:cubicBezTo>
                    <a:pt x="855" y="1059"/>
                    <a:pt x="855" y="1062"/>
                    <a:pt x="854" y="1062"/>
                  </a:cubicBezTo>
                  <a:cubicBezTo>
                    <a:pt x="854" y="1062"/>
                    <a:pt x="849" y="1065"/>
                    <a:pt x="848" y="1065"/>
                  </a:cubicBezTo>
                  <a:cubicBezTo>
                    <a:pt x="847" y="1066"/>
                    <a:pt x="845" y="1067"/>
                    <a:pt x="844" y="1066"/>
                  </a:cubicBezTo>
                  <a:cubicBezTo>
                    <a:pt x="844" y="1065"/>
                    <a:pt x="845" y="1062"/>
                    <a:pt x="845" y="1062"/>
                  </a:cubicBezTo>
                  <a:cubicBezTo>
                    <a:pt x="844" y="1062"/>
                    <a:pt x="844" y="1062"/>
                    <a:pt x="844" y="1062"/>
                  </a:cubicBezTo>
                  <a:cubicBezTo>
                    <a:pt x="843" y="1064"/>
                    <a:pt x="844" y="1066"/>
                    <a:pt x="842" y="1066"/>
                  </a:cubicBezTo>
                  <a:cubicBezTo>
                    <a:pt x="842" y="1066"/>
                    <a:pt x="841" y="1065"/>
                    <a:pt x="840" y="1065"/>
                  </a:cubicBezTo>
                  <a:cubicBezTo>
                    <a:pt x="839" y="1065"/>
                    <a:pt x="838" y="1066"/>
                    <a:pt x="837" y="1066"/>
                  </a:cubicBezTo>
                  <a:cubicBezTo>
                    <a:pt x="836" y="1066"/>
                    <a:pt x="831" y="1067"/>
                    <a:pt x="833" y="1068"/>
                  </a:cubicBezTo>
                  <a:close/>
                  <a:moveTo>
                    <a:pt x="883" y="1074"/>
                  </a:moveTo>
                  <a:cubicBezTo>
                    <a:pt x="884" y="1074"/>
                    <a:pt x="884" y="1074"/>
                    <a:pt x="884" y="1075"/>
                  </a:cubicBezTo>
                  <a:cubicBezTo>
                    <a:pt x="886" y="1074"/>
                    <a:pt x="882" y="1071"/>
                    <a:pt x="882" y="1070"/>
                  </a:cubicBezTo>
                  <a:cubicBezTo>
                    <a:pt x="882" y="1071"/>
                    <a:pt x="880" y="1069"/>
                    <a:pt x="880" y="1069"/>
                  </a:cubicBezTo>
                  <a:cubicBezTo>
                    <a:pt x="880" y="1069"/>
                    <a:pt x="880" y="1069"/>
                    <a:pt x="881" y="1069"/>
                  </a:cubicBezTo>
                  <a:cubicBezTo>
                    <a:pt x="881" y="1068"/>
                    <a:pt x="877" y="1065"/>
                    <a:pt x="876" y="1066"/>
                  </a:cubicBezTo>
                  <a:cubicBezTo>
                    <a:pt x="876" y="1068"/>
                    <a:pt x="878" y="1070"/>
                    <a:pt x="879" y="1072"/>
                  </a:cubicBezTo>
                  <a:cubicBezTo>
                    <a:pt x="880" y="1074"/>
                    <a:pt x="881" y="1075"/>
                    <a:pt x="883" y="1074"/>
                  </a:cubicBezTo>
                  <a:close/>
                  <a:moveTo>
                    <a:pt x="873" y="1059"/>
                  </a:moveTo>
                  <a:cubicBezTo>
                    <a:pt x="873" y="1059"/>
                    <a:pt x="873" y="1059"/>
                    <a:pt x="873" y="1059"/>
                  </a:cubicBezTo>
                  <a:cubicBezTo>
                    <a:pt x="872" y="1059"/>
                    <a:pt x="873" y="1059"/>
                    <a:pt x="873" y="1059"/>
                  </a:cubicBezTo>
                  <a:close/>
                  <a:moveTo>
                    <a:pt x="876" y="1066"/>
                  </a:moveTo>
                  <a:cubicBezTo>
                    <a:pt x="875" y="1066"/>
                    <a:pt x="875" y="1066"/>
                    <a:pt x="875" y="1066"/>
                  </a:cubicBezTo>
                  <a:cubicBezTo>
                    <a:pt x="876" y="1066"/>
                    <a:pt x="876" y="1066"/>
                    <a:pt x="876" y="1066"/>
                  </a:cubicBezTo>
                  <a:close/>
                  <a:moveTo>
                    <a:pt x="875" y="1065"/>
                  </a:moveTo>
                  <a:cubicBezTo>
                    <a:pt x="876" y="1065"/>
                    <a:pt x="876" y="1063"/>
                    <a:pt x="875" y="1062"/>
                  </a:cubicBezTo>
                  <a:cubicBezTo>
                    <a:pt x="874" y="1062"/>
                    <a:pt x="875" y="1066"/>
                    <a:pt x="875" y="1065"/>
                  </a:cubicBezTo>
                  <a:close/>
                  <a:moveTo>
                    <a:pt x="857" y="1048"/>
                  </a:moveTo>
                  <a:cubicBezTo>
                    <a:pt x="858" y="1048"/>
                    <a:pt x="858" y="1048"/>
                    <a:pt x="858" y="1048"/>
                  </a:cubicBezTo>
                  <a:cubicBezTo>
                    <a:pt x="858" y="1048"/>
                    <a:pt x="858" y="1048"/>
                    <a:pt x="857" y="1048"/>
                  </a:cubicBezTo>
                  <a:close/>
                  <a:moveTo>
                    <a:pt x="857" y="1047"/>
                  </a:moveTo>
                  <a:cubicBezTo>
                    <a:pt x="859" y="1047"/>
                    <a:pt x="856" y="1046"/>
                    <a:pt x="857" y="1047"/>
                  </a:cubicBezTo>
                  <a:cubicBezTo>
                    <a:pt x="857" y="1047"/>
                    <a:pt x="857" y="1047"/>
                    <a:pt x="857" y="1047"/>
                  </a:cubicBezTo>
                  <a:close/>
                  <a:moveTo>
                    <a:pt x="850" y="1048"/>
                  </a:moveTo>
                  <a:cubicBezTo>
                    <a:pt x="849" y="1048"/>
                    <a:pt x="849" y="1048"/>
                    <a:pt x="850" y="1048"/>
                  </a:cubicBezTo>
                  <a:cubicBezTo>
                    <a:pt x="850" y="1048"/>
                    <a:pt x="851" y="1048"/>
                    <a:pt x="850" y="1048"/>
                  </a:cubicBezTo>
                  <a:close/>
                  <a:moveTo>
                    <a:pt x="848" y="1047"/>
                  </a:moveTo>
                  <a:cubicBezTo>
                    <a:pt x="856" y="1046"/>
                    <a:pt x="862" y="1056"/>
                    <a:pt x="863" y="1061"/>
                  </a:cubicBezTo>
                  <a:cubicBezTo>
                    <a:pt x="868" y="1061"/>
                    <a:pt x="861" y="1054"/>
                    <a:pt x="860" y="1053"/>
                  </a:cubicBezTo>
                  <a:cubicBezTo>
                    <a:pt x="856" y="1051"/>
                    <a:pt x="853" y="1047"/>
                    <a:pt x="848" y="1047"/>
                  </a:cubicBezTo>
                  <a:close/>
                  <a:moveTo>
                    <a:pt x="868" y="1056"/>
                  </a:moveTo>
                  <a:cubicBezTo>
                    <a:pt x="870" y="1056"/>
                    <a:pt x="867" y="1056"/>
                    <a:pt x="868" y="1056"/>
                  </a:cubicBezTo>
                  <a:cubicBezTo>
                    <a:pt x="869" y="1056"/>
                    <a:pt x="868" y="1056"/>
                    <a:pt x="868" y="1056"/>
                  </a:cubicBezTo>
                  <a:close/>
                  <a:moveTo>
                    <a:pt x="861" y="1050"/>
                  </a:moveTo>
                  <a:cubicBezTo>
                    <a:pt x="862" y="1051"/>
                    <a:pt x="860" y="1049"/>
                    <a:pt x="861" y="1050"/>
                  </a:cubicBezTo>
                  <a:cubicBezTo>
                    <a:pt x="861" y="1050"/>
                    <a:pt x="861" y="1050"/>
                    <a:pt x="861" y="1050"/>
                  </a:cubicBezTo>
                  <a:close/>
                  <a:moveTo>
                    <a:pt x="844" y="1045"/>
                  </a:moveTo>
                  <a:cubicBezTo>
                    <a:pt x="845" y="1046"/>
                    <a:pt x="845" y="1047"/>
                    <a:pt x="847" y="1046"/>
                  </a:cubicBezTo>
                  <a:cubicBezTo>
                    <a:pt x="849" y="1044"/>
                    <a:pt x="842" y="1045"/>
                    <a:pt x="844" y="1045"/>
                  </a:cubicBezTo>
                  <a:close/>
                  <a:moveTo>
                    <a:pt x="829" y="1066"/>
                  </a:moveTo>
                  <a:cubicBezTo>
                    <a:pt x="827" y="1065"/>
                    <a:pt x="830" y="1068"/>
                    <a:pt x="830" y="1068"/>
                  </a:cubicBezTo>
                  <a:cubicBezTo>
                    <a:pt x="832" y="1068"/>
                    <a:pt x="829" y="1066"/>
                    <a:pt x="829" y="1066"/>
                  </a:cubicBezTo>
                  <a:close/>
                  <a:moveTo>
                    <a:pt x="863" y="1101"/>
                  </a:moveTo>
                  <a:cubicBezTo>
                    <a:pt x="859" y="1099"/>
                    <a:pt x="864" y="1102"/>
                    <a:pt x="863" y="1101"/>
                  </a:cubicBezTo>
                  <a:cubicBezTo>
                    <a:pt x="863" y="1101"/>
                    <a:pt x="863" y="1101"/>
                    <a:pt x="863" y="1101"/>
                  </a:cubicBezTo>
                  <a:close/>
                  <a:moveTo>
                    <a:pt x="865" y="1105"/>
                  </a:moveTo>
                  <a:cubicBezTo>
                    <a:pt x="865" y="1105"/>
                    <a:pt x="865" y="1105"/>
                    <a:pt x="865" y="1105"/>
                  </a:cubicBezTo>
                  <a:cubicBezTo>
                    <a:pt x="865" y="1105"/>
                    <a:pt x="865" y="1105"/>
                    <a:pt x="865" y="1105"/>
                  </a:cubicBezTo>
                  <a:close/>
                  <a:moveTo>
                    <a:pt x="864" y="1091"/>
                  </a:moveTo>
                  <a:cubicBezTo>
                    <a:pt x="864" y="1091"/>
                    <a:pt x="864" y="1091"/>
                    <a:pt x="864" y="1091"/>
                  </a:cubicBezTo>
                  <a:cubicBezTo>
                    <a:pt x="864" y="1091"/>
                    <a:pt x="864" y="1091"/>
                    <a:pt x="864" y="1091"/>
                  </a:cubicBezTo>
                  <a:cubicBezTo>
                    <a:pt x="865" y="1090"/>
                    <a:pt x="861" y="1090"/>
                    <a:pt x="861" y="1090"/>
                  </a:cubicBezTo>
                  <a:cubicBezTo>
                    <a:pt x="861" y="1091"/>
                    <a:pt x="863" y="1092"/>
                    <a:pt x="864" y="1091"/>
                  </a:cubicBezTo>
                  <a:close/>
                  <a:moveTo>
                    <a:pt x="846" y="1093"/>
                  </a:moveTo>
                  <a:cubicBezTo>
                    <a:pt x="846" y="1090"/>
                    <a:pt x="844" y="1092"/>
                    <a:pt x="845" y="1093"/>
                  </a:cubicBezTo>
                  <a:cubicBezTo>
                    <a:pt x="845" y="1093"/>
                    <a:pt x="846" y="1093"/>
                    <a:pt x="846" y="1093"/>
                  </a:cubicBezTo>
                  <a:close/>
                  <a:moveTo>
                    <a:pt x="851" y="1086"/>
                  </a:moveTo>
                  <a:cubicBezTo>
                    <a:pt x="849" y="1086"/>
                    <a:pt x="852" y="1088"/>
                    <a:pt x="852" y="1087"/>
                  </a:cubicBezTo>
                  <a:cubicBezTo>
                    <a:pt x="852" y="1087"/>
                    <a:pt x="851" y="1086"/>
                    <a:pt x="851" y="1086"/>
                  </a:cubicBezTo>
                  <a:close/>
                  <a:moveTo>
                    <a:pt x="847" y="1094"/>
                  </a:moveTo>
                  <a:cubicBezTo>
                    <a:pt x="847" y="1094"/>
                    <a:pt x="847" y="1094"/>
                    <a:pt x="847" y="1094"/>
                  </a:cubicBezTo>
                  <a:cubicBezTo>
                    <a:pt x="847" y="1094"/>
                    <a:pt x="849" y="1095"/>
                    <a:pt x="850" y="1095"/>
                  </a:cubicBezTo>
                  <a:cubicBezTo>
                    <a:pt x="851" y="1095"/>
                    <a:pt x="847" y="1090"/>
                    <a:pt x="847" y="1094"/>
                  </a:cubicBezTo>
                  <a:close/>
                  <a:moveTo>
                    <a:pt x="851" y="1098"/>
                  </a:moveTo>
                  <a:cubicBezTo>
                    <a:pt x="852" y="1098"/>
                    <a:pt x="852" y="1098"/>
                    <a:pt x="852" y="1098"/>
                  </a:cubicBezTo>
                  <a:cubicBezTo>
                    <a:pt x="852" y="1096"/>
                    <a:pt x="850" y="1096"/>
                    <a:pt x="849" y="1095"/>
                  </a:cubicBezTo>
                  <a:cubicBezTo>
                    <a:pt x="850" y="1095"/>
                    <a:pt x="851" y="1097"/>
                    <a:pt x="851" y="1098"/>
                  </a:cubicBezTo>
                  <a:close/>
                  <a:moveTo>
                    <a:pt x="850" y="1087"/>
                  </a:moveTo>
                  <a:cubicBezTo>
                    <a:pt x="850" y="1087"/>
                    <a:pt x="850" y="1086"/>
                    <a:pt x="850" y="1086"/>
                  </a:cubicBezTo>
                  <a:cubicBezTo>
                    <a:pt x="850" y="1086"/>
                    <a:pt x="850" y="1086"/>
                    <a:pt x="850" y="1087"/>
                  </a:cubicBezTo>
                  <a:close/>
                  <a:moveTo>
                    <a:pt x="850" y="1101"/>
                  </a:moveTo>
                  <a:cubicBezTo>
                    <a:pt x="850" y="1101"/>
                    <a:pt x="850" y="1101"/>
                    <a:pt x="850" y="1100"/>
                  </a:cubicBezTo>
                  <a:cubicBezTo>
                    <a:pt x="850" y="1101"/>
                    <a:pt x="850" y="1101"/>
                    <a:pt x="849" y="1101"/>
                  </a:cubicBezTo>
                  <a:cubicBezTo>
                    <a:pt x="849" y="1101"/>
                    <a:pt x="850" y="1101"/>
                    <a:pt x="850" y="1101"/>
                  </a:cubicBezTo>
                  <a:close/>
                  <a:moveTo>
                    <a:pt x="860" y="1101"/>
                  </a:moveTo>
                  <a:cubicBezTo>
                    <a:pt x="860" y="1102"/>
                    <a:pt x="860" y="1102"/>
                    <a:pt x="860" y="1102"/>
                  </a:cubicBezTo>
                  <a:cubicBezTo>
                    <a:pt x="860" y="1102"/>
                    <a:pt x="860" y="1102"/>
                    <a:pt x="860" y="1101"/>
                  </a:cubicBezTo>
                  <a:close/>
                  <a:moveTo>
                    <a:pt x="860" y="1090"/>
                  </a:moveTo>
                  <a:cubicBezTo>
                    <a:pt x="860" y="1090"/>
                    <a:pt x="861" y="1090"/>
                    <a:pt x="861" y="1090"/>
                  </a:cubicBezTo>
                  <a:cubicBezTo>
                    <a:pt x="861" y="1090"/>
                    <a:pt x="861" y="1090"/>
                    <a:pt x="860" y="1090"/>
                  </a:cubicBezTo>
                  <a:close/>
                  <a:moveTo>
                    <a:pt x="851" y="1101"/>
                  </a:moveTo>
                  <a:cubicBezTo>
                    <a:pt x="850" y="1101"/>
                    <a:pt x="850" y="1101"/>
                    <a:pt x="851" y="1101"/>
                  </a:cubicBezTo>
                  <a:cubicBezTo>
                    <a:pt x="850" y="1101"/>
                    <a:pt x="851" y="1101"/>
                    <a:pt x="851" y="1101"/>
                  </a:cubicBezTo>
                  <a:close/>
                  <a:moveTo>
                    <a:pt x="873" y="1106"/>
                  </a:moveTo>
                  <a:cubicBezTo>
                    <a:pt x="869" y="1104"/>
                    <a:pt x="874" y="1108"/>
                    <a:pt x="873" y="1106"/>
                  </a:cubicBezTo>
                  <a:cubicBezTo>
                    <a:pt x="872" y="1106"/>
                    <a:pt x="873" y="1106"/>
                    <a:pt x="873" y="1106"/>
                  </a:cubicBezTo>
                  <a:close/>
                  <a:moveTo>
                    <a:pt x="869" y="1108"/>
                  </a:moveTo>
                  <a:cubicBezTo>
                    <a:pt x="869" y="1107"/>
                    <a:pt x="867" y="1106"/>
                    <a:pt x="866" y="1107"/>
                  </a:cubicBezTo>
                  <a:cubicBezTo>
                    <a:pt x="865" y="1107"/>
                    <a:pt x="870" y="1108"/>
                    <a:pt x="869" y="1108"/>
                  </a:cubicBezTo>
                  <a:close/>
                  <a:moveTo>
                    <a:pt x="828" y="1044"/>
                  </a:moveTo>
                  <a:cubicBezTo>
                    <a:pt x="830" y="1043"/>
                    <a:pt x="828" y="1044"/>
                    <a:pt x="828" y="1044"/>
                  </a:cubicBezTo>
                  <a:cubicBezTo>
                    <a:pt x="828" y="1044"/>
                    <a:pt x="828" y="1044"/>
                    <a:pt x="828" y="1044"/>
                  </a:cubicBezTo>
                  <a:close/>
                  <a:moveTo>
                    <a:pt x="820" y="1043"/>
                  </a:moveTo>
                  <a:cubicBezTo>
                    <a:pt x="821" y="1043"/>
                    <a:pt x="821" y="1043"/>
                    <a:pt x="821" y="1043"/>
                  </a:cubicBezTo>
                  <a:cubicBezTo>
                    <a:pt x="821" y="1042"/>
                    <a:pt x="827" y="1044"/>
                    <a:pt x="826" y="1042"/>
                  </a:cubicBezTo>
                  <a:cubicBezTo>
                    <a:pt x="824" y="1041"/>
                    <a:pt x="822" y="1042"/>
                    <a:pt x="820" y="1042"/>
                  </a:cubicBezTo>
                  <a:cubicBezTo>
                    <a:pt x="820" y="1042"/>
                    <a:pt x="820" y="1043"/>
                    <a:pt x="820" y="1043"/>
                  </a:cubicBezTo>
                  <a:close/>
                  <a:moveTo>
                    <a:pt x="816" y="1060"/>
                  </a:moveTo>
                  <a:cubicBezTo>
                    <a:pt x="818" y="1062"/>
                    <a:pt x="815" y="1057"/>
                    <a:pt x="816" y="1060"/>
                  </a:cubicBezTo>
                  <a:cubicBezTo>
                    <a:pt x="816" y="1061"/>
                    <a:pt x="816" y="1060"/>
                    <a:pt x="816" y="1060"/>
                  </a:cubicBezTo>
                  <a:close/>
                  <a:moveTo>
                    <a:pt x="825" y="1065"/>
                  </a:moveTo>
                  <a:cubicBezTo>
                    <a:pt x="823" y="1062"/>
                    <a:pt x="824" y="1067"/>
                    <a:pt x="825" y="1065"/>
                  </a:cubicBezTo>
                  <a:cubicBezTo>
                    <a:pt x="824" y="1064"/>
                    <a:pt x="825" y="1065"/>
                    <a:pt x="825" y="1065"/>
                  </a:cubicBezTo>
                  <a:close/>
                  <a:moveTo>
                    <a:pt x="810" y="1056"/>
                  </a:moveTo>
                  <a:cubicBezTo>
                    <a:pt x="810" y="1056"/>
                    <a:pt x="810" y="1056"/>
                    <a:pt x="810" y="1056"/>
                  </a:cubicBezTo>
                  <a:cubicBezTo>
                    <a:pt x="810" y="1056"/>
                    <a:pt x="810" y="1056"/>
                    <a:pt x="810" y="1056"/>
                  </a:cubicBezTo>
                  <a:close/>
                  <a:moveTo>
                    <a:pt x="800" y="1051"/>
                  </a:moveTo>
                  <a:cubicBezTo>
                    <a:pt x="800" y="1051"/>
                    <a:pt x="800" y="1051"/>
                    <a:pt x="800" y="1051"/>
                  </a:cubicBezTo>
                  <a:cubicBezTo>
                    <a:pt x="800" y="1051"/>
                    <a:pt x="800" y="1051"/>
                    <a:pt x="800" y="1051"/>
                  </a:cubicBezTo>
                  <a:close/>
                  <a:moveTo>
                    <a:pt x="800" y="1052"/>
                  </a:moveTo>
                  <a:cubicBezTo>
                    <a:pt x="800" y="1051"/>
                    <a:pt x="800" y="1051"/>
                    <a:pt x="800" y="1051"/>
                  </a:cubicBezTo>
                  <a:cubicBezTo>
                    <a:pt x="800" y="1052"/>
                    <a:pt x="800" y="1052"/>
                    <a:pt x="800" y="1052"/>
                  </a:cubicBezTo>
                  <a:close/>
                  <a:moveTo>
                    <a:pt x="861" y="1057"/>
                  </a:moveTo>
                  <a:cubicBezTo>
                    <a:pt x="861" y="1057"/>
                    <a:pt x="861" y="1057"/>
                    <a:pt x="861" y="1057"/>
                  </a:cubicBezTo>
                  <a:cubicBezTo>
                    <a:pt x="860" y="1057"/>
                    <a:pt x="860" y="1057"/>
                    <a:pt x="861" y="1057"/>
                  </a:cubicBezTo>
                  <a:close/>
                  <a:moveTo>
                    <a:pt x="954" y="1183"/>
                  </a:moveTo>
                  <a:cubicBezTo>
                    <a:pt x="955" y="1184"/>
                    <a:pt x="956" y="1183"/>
                    <a:pt x="956" y="1184"/>
                  </a:cubicBezTo>
                  <a:cubicBezTo>
                    <a:pt x="956" y="1184"/>
                    <a:pt x="956" y="1184"/>
                    <a:pt x="957" y="1184"/>
                  </a:cubicBezTo>
                  <a:cubicBezTo>
                    <a:pt x="957" y="1184"/>
                    <a:pt x="957" y="1184"/>
                    <a:pt x="957" y="1184"/>
                  </a:cubicBezTo>
                  <a:cubicBezTo>
                    <a:pt x="958" y="1185"/>
                    <a:pt x="960" y="1186"/>
                    <a:pt x="960" y="1184"/>
                  </a:cubicBezTo>
                  <a:cubicBezTo>
                    <a:pt x="960" y="1183"/>
                    <a:pt x="958" y="1182"/>
                    <a:pt x="958" y="1182"/>
                  </a:cubicBezTo>
                  <a:cubicBezTo>
                    <a:pt x="956" y="1180"/>
                    <a:pt x="953" y="1179"/>
                    <a:pt x="952" y="1177"/>
                  </a:cubicBezTo>
                  <a:cubicBezTo>
                    <a:pt x="950" y="1176"/>
                    <a:pt x="949" y="1175"/>
                    <a:pt x="948" y="1173"/>
                  </a:cubicBezTo>
                  <a:cubicBezTo>
                    <a:pt x="946" y="1172"/>
                    <a:pt x="942" y="1169"/>
                    <a:pt x="941" y="1169"/>
                  </a:cubicBezTo>
                  <a:cubicBezTo>
                    <a:pt x="941" y="1169"/>
                    <a:pt x="941" y="1169"/>
                    <a:pt x="941" y="1170"/>
                  </a:cubicBezTo>
                  <a:cubicBezTo>
                    <a:pt x="941" y="1170"/>
                    <a:pt x="940" y="1168"/>
                    <a:pt x="940" y="1168"/>
                  </a:cubicBezTo>
                  <a:cubicBezTo>
                    <a:pt x="940" y="1168"/>
                    <a:pt x="940" y="1169"/>
                    <a:pt x="940" y="1169"/>
                  </a:cubicBezTo>
                  <a:cubicBezTo>
                    <a:pt x="940" y="1169"/>
                    <a:pt x="940" y="1169"/>
                    <a:pt x="940" y="1169"/>
                  </a:cubicBezTo>
                  <a:cubicBezTo>
                    <a:pt x="940" y="1169"/>
                    <a:pt x="940" y="1169"/>
                    <a:pt x="940" y="1169"/>
                  </a:cubicBezTo>
                  <a:cubicBezTo>
                    <a:pt x="939" y="1170"/>
                    <a:pt x="941" y="1170"/>
                    <a:pt x="941" y="1170"/>
                  </a:cubicBezTo>
                  <a:cubicBezTo>
                    <a:pt x="940" y="1171"/>
                    <a:pt x="942" y="1173"/>
                    <a:pt x="942" y="1173"/>
                  </a:cubicBezTo>
                  <a:cubicBezTo>
                    <a:pt x="942" y="1174"/>
                    <a:pt x="944" y="1175"/>
                    <a:pt x="944" y="1175"/>
                  </a:cubicBezTo>
                  <a:cubicBezTo>
                    <a:pt x="944" y="1175"/>
                    <a:pt x="944" y="1175"/>
                    <a:pt x="944" y="1175"/>
                  </a:cubicBezTo>
                  <a:cubicBezTo>
                    <a:pt x="944" y="1175"/>
                    <a:pt x="944" y="1175"/>
                    <a:pt x="945" y="1175"/>
                  </a:cubicBezTo>
                  <a:cubicBezTo>
                    <a:pt x="945" y="1176"/>
                    <a:pt x="946" y="1178"/>
                    <a:pt x="946" y="1178"/>
                  </a:cubicBezTo>
                  <a:cubicBezTo>
                    <a:pt x="947" y="1178"/>
                    <a:pt x="948" y="1179"/>
                    <a:pt x="950" y="1180"/>
                  </a:cubicBezTo>
                  <a:cubicBezTo>
                    <a:pt x="951" y="1180"/>
                    <a:pt x="955" y="1182"/>
                    <a:pt x="954" y="1183"/>
                  </a:cubicBezTo>
                  <a:cubicBezTo>
                    <a:pt x="954" y="1183"/>
                    <a:pt x="954" y="1183"/>
                    <a:pt x="954" y="1183"/>
                  </a:cubicBezTo>
                  <a:close/>
                  <a:moveTo>
                    <a:pt x="959" y="1186"/>
                  </a:moveTo>
                  <a:cubicBezTo>
                    <a:pt x="960" y="1186"/>
                    <a:pt x="958" y="1185"/>
                    <a:pt x="958" y="1185"/>
                  </a:cubicBezTo>
                  <a:cubicBezTo>
                    <a:pt x="958" y="1186"/>
                    <a:pt x="958" y="1186"/>
                    <a:pt x="959" y="1186"/>
                  </a:cubicBezTo>
                  <a:close/>
                  <a:moveTo>
                    <a:pt x="941" y="1169"/>
                  </a:moveTo>
                  <a:cubicBezTo>
                    <a:pt x="941" y="1169"/>
                    <a:pt x="941" y="1169"/>
                    <a:pt x="941" y="1169"/>
                  </a:cubicBezTo>
                  <a:cubicBezTo>
                    <a:pt x="941" y="1168"/>
                    <a:pt x="941" y="1168"/>
                    <a:pt x="941" y="1168"/>
                  </a:cubicBezTo>
                  <a:cubicBezTo>
                    <a:pt x="940" y="1168"/>
                    <a:pt x="941" y="1168"/>
                    <a:pt x="941" y="1169"/>
                  </a:cubicBezTo>
                  <a:cubicBezTo>
                    <a:pt x="941" y="1169"/>
                    <a:pt x="941" y="1168"/>
                    <a:pt x="940" y="1168"/>
                  </a:cubicBezTo>
                  <a:cubicBezTo>
                    <a:pt x="940" y="1169"/>
                    <a:pt x="941" y="1169"/>
                    <a:pt x="941" y="1169"/>
                  </a:cubicBezTo>
                  <a:cubicBezTo>
                    <a:pt x="941" y="1169"/>
                    <a:pt x="941" y="1169"/>
                    <a:pt x="941" y="1169"/>
                  </a:cubicBezTo>
                  <a:close/>
                  <a:moveTo>
                    <a:pt x="953" y="1183"/>
                  </a:moveTo>
                  <a:cubicBezTo>
                    <a:pt x="953" y="1183"/>
                    <a:pt x="953" y="1183"/>
                    <a:pt x="953" y="1183"/>
                  </a:cubicBezTo>
                  <a:cubicBezTo>
                    <a:pt x="953" y="1183"/>
                    <a:pt x="954" y="1183"/>
                    <a:pt x="954" y="1183"/>
                  </a:cubicBezTo>
                  <a:cubicBezTo>
                    <a:pt x="954" y="1183"/>
                    <a:pt x="954" y="1183"/>
                    <a:pt x="953" y="1183"/>
                  </a:cubicBezTo>
                  <a:close/>
                  <a:moveTo>
                    <a:pt x="957" y="1171"/>
                  </a:moveTo>
                  <a:cubicBezTo>
                    <a:pt x="957" y="1171"/>
                    <a:pt x="957" y="1170"/>
                    <a:pt x="957" y="1170"/>
                  </a:cubicBezTo>
                  <a:cubicBezTo>
                    <a:pt x="957" y="1170"/>
                    <a:pt x="957" y="1171"/>
                    <a:pt x="957" y="1171"/>
                  </a:cubicBezTo>
                  <a:cubicBezTo>
                    <a:pt x="958" y="1171"/>
                    <a:pt x="957" y="1171"/>
                    <a:pt x="957" y="1171"/>
                  </a:cubicBezTo>
                  <a:close/>
                  <a:moveTo>
                    <a:pt x="957" y="1172"/>
                  </a:moveTo>
                  <a:cubicBezTo>
                    <a:pt x="957" y="1172"/>
                    <a:pt x="957" y="1172"/>
                    <a:pt x="957" y="1171"/>
                  </a:cubicBezTo>
                  <a:cubicBezTo>
                    <a:pt x="957" y="1172"/>
                    <a:pt x="957" y="1172"/>
                    <a:pt x="957" y="1173"/>
                  </a:cubicBezTo>
                  <a:cubicBezTo>
                    <a:pt x="957" y="1173"/>
                    <a:pt x="957" y="1173"/>
                    <a:pt x="957" y="1173"/>
                  </a:cubicBezTo>
                  <a:cubicBezTo>
                    <a:pt x="957" y="1172"/>
                    <a:pt x="957" y="1172"/>
                    <a:pt x="957" y="1172"/>
                  </a:cubicBezTo>
                  <a:close/>
                  <a:moveTo>
                    <a:pt x="963" y="1187"/>
                  </a:moveTo>
                  <a:cubicBezTo>
                    <a:pt x="964" y="1187"/>
                    <a:pt x="963" y="1186"/>
                    <a:pt x="963" y="1186"/>
                  </a:cubicBezTo>
                  <a:cubicBezTo>
                    <a:pt x="963" y="1186"/>
                    <a:pt x="963" y="1187"/>
                    <a:pt x="963" y="1187"/>
                  </a:cubicBezTo>
                  <a:cubicBezTo>
                    <a:pt x="963" y="1187"/>
                    <a:pt x="963" y="1187"/>
                    <a:pt x="963" y="1187"/>
                  </a:cubicBezTo>
                  <a:close/>
                  <a:moveTo>
                    <a:pt x="937" y="1165"/>
                  </a:moveTo>
                  <a:cubicBezTo>
                    <a:pt x="937" y="1166"/>
                    <a:pt x="937" y="1166"/>
                    <a:pt x="937" y="1166"/>
                  </a:cubicBezTo>
                  <a:cubicBezTo>
                    <a:pt x="937" y="1166"/>
                    <a:pt x="937" y="1165"/>
                    <a:pt x="937" y="1165"/>
                  </a:cubicBezTo>
                  <a:close/>
                  <a:moveTo>
                    <a:pt x="966" y="1179"/>
                  </a:moveTo>
                  <a:cubicBezTo>
                    <a:pt x="966" y="1179"/>
                    <a:pt x="966" y="1179"/>
                    <a:pt x="966" y="1179"/>
                  </a:cubicBezTo>
                  <a:cubicBezTo>
                    <a:pt x="966" y="1180"/>
                    <a:pt x="968" y="1180"/>
                    <a:pt x="968" y="1179"/>
                  </a:cubicBezTo>
                  <a:cubicBezTo>
                    <a:pt x="968" y="1179"/>
                    <a:pt x="968" y="1178"/>
                    <a:pt x="968" y="1178"/>
                  </a:cubicBezTo>
                  <a:cubicBezTo>
                    <a:pt x="967" y="1178"/>
                    <a:pt x="967" y="1178"/>
                    <a:pt x="966" y="1178"/>
                  </a:cubicBezTo>
                  <a:cubicBezTo>
                    <a:pt x="966" y="1178"/>
                    <a:pt x="966" y="1178"/>
                    <a:pt x="966" y="1178"/>
                  </a:cubicBezTo>
                  <a:cubicBezTo>
                    <a:pt x="965" y="1178"/>
                    <a:pt x="966" y="1179"/>
                    <a:pt x="966" y="1179"/>
                  </a:cubicBezTo>
                  <a:cubicBezTo>
                    <a:pt x="966" y="1179"/>
                    <a:pt x="966" y="1179"/>
                    <a:pt x="966" y="1179"/>
                  </a:cubicBezTo>
                  <a:close/>
                  <a:moveTo>
                    <a:pt x="963" y="1175"/>
                  </a:moveTo>
                  <a:cubicBezTo>
                    <a:pt x="962" y="1175"/>
                    <a:pt x="962" y="1174"/>
                    <a:pt x="962" y="1174"/>
                  </a:cubicBezTo>
                  <a:cubicBezTo>
                    <a:pt x="962" y="1174"/>
                    <a:pt x="962" y="1172"/>
                    <a:pt x="961" y="1173"/>
                  </a:cubicBezTo>
                  <a:cubicBezTo>
                    <a:pt x="961" y="1173"/>
                    <a:pt x="960" y="1173"/>
                    <a:pt x="960" y="1173"/>
                  </a:cubicBezTo>
                  <a:cubicBezTo>
                    <a:pt x="960" y="1173"/>
                    <a:pt x="961" y="1173"/>
                    <a:pt x="961" y="1173"/>
                  </a:cubicBezTo>
                  <a:cubicBezTo>
                    <a:pt x="961" y="1174"/>
                    <a:pt x="961" y="1174"/>
                    <a:pt x="960" y="1174"/>
                  </a:cubicBezTo>
                  <a:cubicBezTo>
                    <a:pt x="960" y="1174"/>
                    <a:pt x="960" y="1174"/>
                    <a:pt x="960" y="1174"/>
                  </a:cubicBezTo>
                  <a:cubicBezTo>
                    <a:pt x="960" y="1175"/>
                    <a:pt x="962" y="1177"/>
                    <a:pt x="963" y="1176"/>
                  </a:cubicBezTo>
                  <a:cubicBezTo>
                    <a:pt x="963" y="1176"/>
                    <a:pt x="963" y="1175"/>
                    <a:pt x="963" y="1175"/>
                  </a:cubicBezTo>
                  <a:close/>
                  <a:moveTo>
                    <a:pt x="943" y="1175"/>
                  </a:moveTo>
                  <a:cubicBezTo>
                    <a:pt x="943" y="1174"/>
                    <a:pt x="943" y="1175"/>
                    <a:pt x="942" y="1175"/>
                  </a:cubicBezTo>
                  <a:cubicBezTo>
                    <a:pt x="943" y="1175"/>
                    <a:pt x="944" y="1175"/>
                    <a:pt x="943" y="1175"/>
                  </a:cubicBezTo>
                  <a:close/>
                  <a:moveTo>
                    <a:pt x="938" y="1168"/>
                  </a:moveTo>
                  <a:cubicBezTo>
                    <a:pt x="938" y="1168"/>
                    <a:pt x="938" y="1168"/>
                    <a:pt x="938" y="1168"/>
                  </a:cubicBezTo>
                  <a:cubicBezTo>
                    <a:pt x="938" y="1168"/>
                    <a:pt x="938" y="1168"/>
                    <a:pt x="938" y="1168"/>
                  </a:cubicBezTo>
                  <a:close/>
                  <a:moveTo>
                    <a:pt x="945" y="1176"/>
                  </a:moveTo>
                  <a:cubicBezTo>
                    <a:pt x="945" y="1177"/>
                    <a:pt x="945" y="1175"/>
                    <a:pt x="945" y="1176"/>
                  </a:cubicBezTo>
                  <a:cubicBezTo>
                    <a:pt x="945" y="1176"/>
                    <a:pt x="945" y="1176"/>
                    <a:pt x="945" y="1176"/>
                  </a:cubicBezTo>
                  <a:close/>
                  <a:moveTo>
                    <a:pt x="951" y="1180"/>
                  </a:moveTo>
                  <a:cubicBezTo>
                    <a:pt x="951" y="1181"/>
                    <a:pt x="951" y="1181"/>
                    <a:pt x="951" y="1181"/>
                  </a:cubicBezTo>
                  <a:cubicBezTo>
                    <a:pt x="951" y="1181"/>
                    <a:pt x="951" y="1180"/>
                    <a:pt x="951" y="1180"/>
                  </a:cubicBezTo>
                  <a:close/>
                  <a:moveTo>
                    <a:pt x="947" y="1178"/>
                  </a:moveTo>
                  <a:cubicBezTo>
                    <a:pt x="947" y="1178"/>
                    <a:pt x="947" y="1179"/>
                    <a:pt x="947" y="1179"/>
                  </a:cubicBezTo>
                  <a:cubicBezTo>
                    <a:pt x="947" y="1179"/>
                    <a:pt x="947" y="1178"/>
                    <a:pt x="947" y="1178"/>
                  </a:cubicBezTo>
                  <a:close/>
                  <a:moveTo>
                    <a:pt x="939" y="1168"/>
                  </a:moveTo>
                  <a:cubicBezTo>
                    <a:pt x="939" y="1168"/>
                    <a:pt x="939" y="1167"/>
                    <a:pt x="939" y="1168"/>
                  </a:cubicBezTo>
                  <a:cubicBezTo>
                    <a:pt x="939" y="1168"/>
                    <a:pt x="939" y="1168"/>
                    <a:pt x="939" y="1168"/>
                  </a:cubicBezTo>
                  <a:close/>
                  <a:moveTo>
                    <a:pt x="1043" y="1142"/>
                  </a:moveTo>
                  <a:cubicBezTo>
                    <a:pt x="1043" y="1142"/>
                    <a:pt x="1043" y="1142"/>
                    <a:pt x="1042" y="1142"/>
                  </a:cubicBezTo>
                  <a:cubicBezTo>
                    <a:pt x="1042" y="1142"/>
                    <a:pt x="1042" y="1142"/>
                    <a:pt x="1043" y="1142"/>
                  </a:cubicBezTo>
                  <a:close/>
                  <a:moveTo>
                    <a:pt x="1039" y="1143"/>
                  </a:moveTo>
                  <a:cubicBezTo>
                    <a:pt x="1039" y="1143"/>
                    <a:pt x="1039" y="1143"/>
                    <a:pt x="1039" y="1143"/>
                  </a:cubicBezTo>
                  <a:cubicBezTo>
                    <a:pt x="1039" y="1143"/>
                    <a:pt x="1039" y="1143"/>
                    <a:pt x="1039" y="1143"/>
                  </a:cubicBezTo>
                  <a:close/>
                  <a:moveTo>
                    <a:pt x="1040" y="1143"/>
                  </a:moveTo>
                  <a:cubicBezTo>
                    <a:pt x="1041" y="1142"/>
                    <a:pt x="1040" y="1143"/>
                    <a:pt x="1040" y="1143"/>
                  </a:cubicBezTo>
                  <a:cubicBezTo>
                    <a:pt x="1040" y="1143"/>
                    <a:pt x="1040" y="1143"/>
                    <a:pt x="1040" y="1143"/>
                  </a:cubicBezTo>
                  <a:close/>
                  <a:moveTo>
                    <a:pt x="1049" y="1142"/>
                  </a:moveTo>
                  <a:cubicBezTo>
                    <a:pt x="1048" y="1142"/>
                    <a:pt x="1048" y="1142"/>
                    <a:pt x="1048" y="1143"/>
                  </a:cubicBezTo>
                  <a:cubicBezTo>
                    <a:pt x="1049" y="1142"/>
                    <a:pt x="1049" y="1142"/>
                    <a:pt x="1049" y="1142"/>
                  </a:cubicBezTo>
                  <a:close/>
                  <a:moveTo>
                    <a:pt x="1044" y="1141"/>
                  </a:moveTo>
                  <a:cubicBezTo>
                    <a:pt x="1044" y="1141"/>
                    <a:pt x="1044" y="1141"/>
                    <a:pt x="1044" y="1141"/>
                  </a:cubicBezTo>
                  <a:cubicBezTo>
                    <a:pt x="1044" y="1141"/>
                    <a:pt x="1044" y="1141"/>
                    <a:pt x="1044" y="1141"/>
                  </a:cubicBezTo>
                  <a:close/>
                  <a:moveTo>
                    <a:pt x="1029" y="1148"/>
                  </a:moveTo>
                  <a:cubicBezTo>
                    <a:pt x="1030" y="1148"/>
                    <a:pt x="1029" y="1148"/>
                    <a:pt x="1029" y="1148"/>
                  </a:cubicBezTo>
                  <a:cubicBezTo>
                    <a:pt x="1029" y="1148"/>
                    <a:pt x="1029" y="1148"/>
                    <a:pt x="1029" y="1148"/>
                  </a:cubicBezTo>
                  <a:close/>
                  <a:moveTo>
                    <a:pt x="1030" y="1147"/>
                  </a:moveTo>
                  <a:cubicBezTo>
                    <a:pt x="1030" y="1147"/>
                    <a:pt x="1030" y="1147"/>
                    <a:pt x="1030" y="1147"/>
                  </a:cubicBezTo>
                  <a:cubicBezTo>
                    <a:pt x="1030" y="1147"/>
                    <a:pt x="1030" y="1147"/>
                    <a:pt x="1030" y="1147"/>
                  </a:cubicBezTo>
                  <a:close/>
                  <a:moveTo>
                    <a:pt x="1031" y="1145"/>
                  </a:moveTo>
                  <a:cubicBezTo>
                    <a:pt x="1031" y="1145"/>
                    <a:pt x="1031" y="1145"/>
                    <a:pt x="1032" y="1145"/>
                  </a:cubicBezTo>
                  <a:cubicBezTo>
                    <a:pt x="1032" y="1145"/>
                    <a:pt x="1032" y="1144"/>
                    <a:pt x="1032" y="1144"/>
                  </a:cubicBezTo>
                  <a:cubicBezTo>
                    <a:pt x="1032" y="1144"/>
                    <a:pt x="1031" y="1145"/>
                    <a:pt x="1031" y="1145"/>
                  </a:cubicBezTo>
                  <a:close/>
                  <a:moveTo>
                    <a:pt x="1029" y="1152"/>
                  </a:moveTo>
                  <a:cubicBezTo>
                    <a:pt x="1030" y="1152"/>
                    <a:pt x="1028" y="1151"/>
                    <a:pt x="1029" y="1152"/>
                  </a:cubicBezTo>
                  <a:cubicBezTo>
                    <a:pt x="1029" y="1152"/>
                    <a:pt x="1029" y="1151"/>
                    <a:pt x="1029" y="1152"/>
                  </a:cubicBezTo>
                  <a:close/>
                  <a:moveTo>
                    <a:pt x="1040" y="1150"/>
                  </a:moveTo>
                  <a:cubicBezTo>
                    <a:pt x="1040" y="1151"/>
                    <a:pt x="1040" y="1151"/>
                    <a:pt x="1040" y="1151"/>
                  </a:cubicBezTo>
                  <a:cubicBezTo>
                    <a:pt x="1040" y="1151"/>
                    <a:pt x="1040" y="1151"/>
                    <a:pt x="1041" y="1151"/>
                  </a:cubicBezTo>
                  <a:cubicBezTo>
                    <a:pt x="1041" y="1151"/>
                    <a:pt x="1041" y="1151"/>
                    <a:pt x="1040" y="1150"/>
                  </a:cubicBezTo>
                  <a:cubicBezTo>
                    <a:pt x="1040" y="1150"/>
                    <a:pt x="1040" y="1150"/>
                    <a:pt x="1040" y="1150"/>
                  </a:cubicBezTo>
                  <a:close/>
                  <a:moveTo>
                    <a:pt x="1040" y="1151"/>
                  </a:moveTo>
                  <a:cubicBezTo>
                    <a:pt x="1040" y="1151"/>
                    <a:pt x="1040" y="1151"/>
                    <a:pt x="1040" y="1151"/>
                  </a:cubicBezTo>
                  <a:cubicBezTo>
                    <a:pt x="1040" y="1151"/>
                    <a:pt x="1040" y="1152"/>
                    <a:pt x="1040" y="1151"/>
                  </a:cubicBezTo>
                  <a:close/>
                  <a:moveTo>
                    <a:pt x="1047" y="1144"/>
                  </a:moveTo>
                  <a:cubicBezTo>
                    <a:pt x="1048" y="1144"/>
                    <a:pt x="1048" y="1144"/>
                    <a:pt x="1048" y="1144"/>
                  </a:cubicBezTo>
                  <a:cubicBezTo>
                    <a:pt x="1047" y="1144"/>
                    <a:pt x="1047" y="1144"/>
                    <a:pt x="1047" y="1144"/>
                  </a:cubicBezTo>
                  <a:cubicBezTo>
                    <a:pt x="1047" y="1143"/>
                    <a:pt x="1048" y="1143"/>
                    <a:pt x="1048" y="1142"/>
                  </a:cubicBezTo>
                  <a:cubicBezTo>
                    <a:pt x="1047" y="1142"/>
                    <a:pt x="1046" y="1144"/>
                    <a:pt x="1045" y="1144"/>
                  </a:cubicBezTo>
                  <a:cubicBezTo>
                    <a:pt x="1045" y="1143"/>
                    <a:pt x="1047" y="1141"/>
                    <a:pt x="1049" y="1140"/>
                  </a:cubicBezTo>
                  <a:cubicBezTo>
                    <a:pt x="1048" y="1140"/>
                    <a:pt x="1045" y="1141"/>
                    <a:pt x="1045" y="1141"/>
                  </a:cubicBezTo>
                  <a:cubicBezTo>
                    <a:pt x="1043" y="1142"/>
                    <a:pt x="1038" y="1143"/>
                    <a:pt x="1038" y="1145"/>
                  </a:cubicBezTo>
                  <a:cubicBezTo>
                    <a:pt x="1039" y="1145"/>
                    <a:pt x="1039" y="1144"/>
                    <a:pt x="1039" y="1145"/>
                  </a:cubicBezTo>
                  <a:cubicBezTo>
                    <a:pt x="1038" y="1145"/>
                    <a:pt x="1040" y="1145"/>
                    <a:pt x="1039" y="1145"/>
                  </a:cubicBezTo>
                  <a:cubicBezTo>
                    <a:pt x="1039" y="1146"/>
                    <a:pt x="1039" y="1146"/>
                    <a:pt x="1039" y="1146"/>
                  </a:cubicBezTo>
                  <a:cubicBezTo>
                    <a:pt x="1040" y="1146"/>
                    <a:pt x="1040" y="1146"/>
                    <a:pt x="1040" y="1146"/>
                  </a:cubicBezTo>
                  <a:cubicBezTo>
                    <a:pt x="1040" y="1146"/>
                    <a:pt x="1042" y="1144"/>
                    <a:pt x="1042" y="1145"/>
                  </a:cubicBezTo>
                  <a:cubicBezTo>
                    <a:pt x="1042" y="1145"/>
                    <a:pt x="1043" y="1144"/>
                    <a:pt x="1043" y="1144"/>
                  </a:cubicBezTo>
                  <a:cubicBezTo>
                    <a:pt x="1044" y="1144"/>
                    <a:pt x="1044" y="1145"/>
                    <a:pt x="1044" y="1145"/>
                  </a:cubicBezTo>
                  <a:cubicBezTo>
                    <a:pt x="1045" y="1145"/>
                    <a:pt x="1045" y="1145"/>
                    <a:pt x="1046" y="1144"/>
                  </a:cubicBezTo>
                  <a:cubicBezTo>
                    <a:pt x="1046" y="1144"/>
                    <a:pt x="1047" y="1144"/>
                    <a:pt x="1047" y="1144"/>
                  </a:cubicBezTo>
                  <a:cubicBezTo>
                    <a:pt x="1047" y="1144"/>
                    <a:pt x="1047" y="1144"/>
                    <a:pt x="1047" y="1144"/>
                  </a:cubicBezTo>
                  <a:close/>
                  <a:moveTo>
                    <a:pt x="1044" y="1151"/>
                  </a:moveTo>
                  <a:cubicBezTo>
                    <a:pt x="1045" y="1152"/>
                    <a:pt x="1045" y="1152"/>
                    <a:pt x="1045" y="1152"/>
                  </a:cubicBezTo>
                  <a:cubicBezTo>
                    <a:pt x="1045" y="1151"/>
                    <a:pt x="1045" y="1151"/>
                    <a:pt x="1044" y="1151"/>
                  </a:cubicBezTo>
                  <a:close/>
                  <a:moveTo>
                    <a:pt x="1040" y="1153"/>
                  </a:moveTo>
                  <a:cubicBezTo>
                    <a:pt x="1039" y="1153"/>
                    <a:pt x="1039" y="1153"/>
                    <a:pt x="1039" y="1153"/>
                  </a:cubicBezTo>
                  <a:cubicBezTo>
                    <a:pt x="1039" y="1153"/>
                    <a:pt x="1039" y="1151"/>
                    <a:pt x="1039" y="1151"/>
                  </a:cubicBezTo>
                  <a:cubicBezTo>
                    <a:pt x="1039" y="1151"/>
                    <a:pt x="1039" y="1150"/>
                    <a:pt x="1038" y="1150"/>
                  </a:cubicBezTo>
                  <a:cubicBezTo>
                    <a:pt x="1038" y="1150"/>
                    <a:pt x="1038" y="1150"/>
                    <a:pt x="1038" y="1150"/>
                  </a:cubicBezTo>
                  <a:cubicBezTo>
                    <a:pt x="1038" y="1150"/>
                    <a:pt x="1038" y="1150"/>
                    <a:pt x="1037" y="1150"/>
                  </a:cubicBezTo>
                  <a:cubicBezTo>
                    <a:pt x="1038" y="1150"/>
                    <a:pt x="1037" y="1150"/>
                    <a:pt x="1037" y="1150"/>
                  </a:cubicBezTo>
                  <a:cubicBezTo>
                    <a:pt x="1037" y="1149"/>
                    <a:pt x="1036" y="1148"/>
                    <a:pt x="1036" y="1148"/>
                  </a:cubicBezTo>
                  <a:cubicBezTo>
                    <a:pt x="1036" y="1148"/>
                    <a:pt x="1036" y="1148"/>
                    <a:pt x="1036" y="1148"/>
                  </a:cubicBezTo>
                  <a:cubicBezTo>
                    <a:pt x="1036" y="1148"/>
                    <a:pt x="1036" y="1148"/>
                    <a:pt x="1036" y="1149"/>
                  </a:cubicBezTo>
                  <a:cubicBezTo>
                    <a:pt x="1035" y="1149"/>
                    <a:pt x="1035" y="1149"/>
                    <a:pt x="1034" y="1149"/>
                  </a:cubicBezTo>
                  <a:cubicBezTo>
                    <a:pt x="1034" y="1149"/>
                    <a:pt x="1034" y="1149"/>
                    <a:pt x="1034" y="1149"/>
                  </a:cubicBezTo>
                  <a:cubicBezTo>
                    <a:pt x="1034" y="1148"/>
                    <a:pt x="1033" y="1149"/>
                    <a:pt x="1033" y="1149"/>
                  </a:cubicBezTo>
                  <a:cubicBezTo>
                    <a:pt x="1033" y="1149"/>
                    <a:pt x="1032" y="1149"/>
                    <a:pt x="1032" y="1150"/>
                  </a:cubicBezTo>
                  <a:cubicBezTo>
                    <a:pt x="1032" y="1150"/>
                    <a:pt x="1031" y="1150"/>
                    <a:pt x="1031" y="1151"/>
                  </a:cubicBezTo>
                  <a:cubicBezTo>
                    <a:pt x="1031" y="1151"/>
                    <a:pt x="1030" y="1152"/>
                    <a:pt x="1030" y="1152"/>
                  </a:cubicBezTo>
                  <a:cubicBezTo>
                    <a:pt x="1030" y="1153"/>
                    <a:pt x="1030" y="1153"/>
                    <a:pt x="1030" y="1153"/>
                  </a:cubicBezTo>
                  <a:cubicBezTo>
                    <a:pt x="1030" y="1154"/>
                    <a:pt x="1031" y="1154"/>
                    <a:pt x="1031" y="1154"/>
                  </a:cubicBezTo>
                  <a:cubicBezTo>
                    <a:pt x="1032" y="1154"/>
                    <a:pt x="1032" y="1154"/>
                    <a:pt x="1032" y="1154"/>
                  </a:cubicBezTo>
                  <a:cubicBezTo>
                    <a:pt x="1033" y="1154"/>
                    <a:pt x="1034" y="1155"/>
                    <a:pt x="1036" y="1155"/>
                  </a:cubicBezTo>
                  <a:cubicBezTo>
                    <a:pt x="1036" y="1155"/>
                    <a:pt x="1040" y="1153"/>
                    <a:pt x="1040" y="1153"/>
                  </a:cubicBezTo>
                  <a:close/>
                  <a:moveTo>
                    <a:pt x="1047" y="1161"/>
                  </a:moveTo>
                  <a:cubicBezTo>
                    <a:pt x="1047" y="1161"/>
                    <a:pt x="1047" y="1162"/>
                    <a:pt x="1047" y="1161"/>
                  </a:cubicBezTo>
                  <a:cubicBezTo>
                    <a:pt x="1047" y="1161"/>
                    <a:pt x="1047" y="1161"/>
                    <a:pt x="1047" y="1161"/>
                  </a:cubicBezTo>
                  <a:close/>
                  <a:moveTo>
                    <a:pt x="1044" y="1153"/>
                  </a:moveTo>
                  <a:cubicBezTo>
                    <a:pt x="1044" y="1153"/>
                    <a:pt x="1044" y="1152"/>
                    <a:pt x="1043" y="1153"/>
                  </a:cubicBezTo>
                  <a:cubicBezTo>
                    <a:pt x="1044" y="1153"/>
                    <a:pt x="1044" y="1154"/>
                    <a:pt x="1044" y="1154"/>
                  </a:cubicBezTo>
                  <a:cubicBezTo>
                    <a:pt x="1044" y="1154"/>
                    <a:pt x="1044" y="1154"/>
                    <a:pt x="1044" y="1153"/>
                  </a:cubicBezTo>
                  <a:close/>
                  <a:moveTo>
                    <a:pt x="1044" y="1149"/>
                  </a:moveTo>
                  <a:cubicBezTo>
                    <a:pt x="1044" y="1149"/>
                    <a:pt x="1045" y="1149"/>
                    <a:pt x="1045" y="1148"/>
                  </a:cubicBezTo>
                  <a:cubicBezTo>
                    <a:pt x="1045" y="1148"/>
                    <a:pt x="1045" y="1147"/>
                    <a:pt x="1044" y="1148"/>
                  </a:cubicBezTo>
                  <a:cubicBezTo>
                    <a:pt x="1044" y="1148"/>
                    <a:pt x="1044" y="1148"/>
                    <a:pt x="1044" y="1149"/>
                  </a:cubicBezTo>
                  <a:close/>
                  <a:moveTo>
                    <a:pt x="1042" y="1150"/>
                  </a:moveTo>
                  <a:cubicBezTo>
                    <a:pt x="1042" y="1150"/>
                    <a:pt x="1042" y="1150"/>
                    <a:pt x="1042" y="1151"/>
                  </a:cubicBezTo>
                  <a:cubicBezTo>
                    <a:pt x="1042" y="1150"/>
                    <a:pt x="1042" y="1150"/>
                    <a:pt x="1042" y="1150"/>
                  </a:cubicBezTo>
                  <a:close/>
                  <a:moveTo>
                    <a:pt x="1035" y="1161"/>
                  </a:moveTo>
                  <a:cubicBezTo>
                    <a:pt x="1035" y="1161"/>
                    <a:pt x="1035" y="1161"/>
                    <a:pt x="1036" y="1161"/>
                  </a:cubicBezTo>
                  <a:cubicBezTo>
                    <a:pt x="1036" y="1161"/>
                    <a:pt x="1036" y="1161"/>
                    <a:pt x="1036" y="1161"/>
                  </a:cubicBezTo>
                  <a:cubicBezTo>
                    <a:pt x="1036" y="1161"/>
                    <a:pt x="1039" y="1160"/>
                    <a:pt x="1038" y="1160"/>
                  </a:cubicBezTo>
                  <a:cubicBezTo>
                    <a:pt x="1037" y="1160"/>
                    <a:pt x="1035" y="1160"/>
                    <a:pt x="1035" y="1161"/>
                  </a:cubicBezTo>
                  <a:close/>
                  <a:moveTo>
                    <a:pt x="1053" y="1151"/>
                  </a:moveTo>
                  <a:cubicBezTo>
                    <a:pt x="1053" y="1151"/>
                    <a:pt x="1053" y="1151"/>
                    <a:pt x="1053" y="1151"/>
                  </a:cubicBezTo>
                  <a:cubicBezTo>
                    <a:pt x="1053" y="1151"/>
                    <a:pt x="1053" y="1151"/>
                    <a:pt x="1053" y="1151"/>
                  </a:cubicBezTo>
                  <a:close/>
                  <a:moveTo>
                    <a:pt x="1036" y="1156"/>
                  </a:moveTo>
                  <a:cubicBezTo>
                    <a:pt x="1036" y="1156"/>
                    <a:pt x="1036" y="1155"/>
                    <a:pt x="1036" y="1156"/>
                  </a:cubicBezTo>
                  <a:cubicBezTo>
                    <a:pt x="1036" y="1156"/>
                    <a:pt x="1036" y="1156"/>
                    <a:pt x="1036" y="1156"/>
                  </a:cubicBezTo>
                  <a:close/>
                  <a:moveTo>
                    <a:pt x="1032" y="1157"/>
                  </a:moveTo>
                  <a:cubicBezTo>
                    <a:pt x="1032" y="1157"/>
                    <a:pt x="1032" y="1157"/>
                    <a:pt x="1032" y="1157"/>
                  </a:cubicBezTo>
                  <a:cubicBezTo>
                    <a:pt x="1033" y="1157"/>
                    <a:pt x="1033" y="1157"/>
                    <a:pt x="1032" y="1157"/>
                  </a:cubicBezTo>
                  <a:close/>
                  <a:moveTo>
                    <a:pt x="1057" y="1154"/>
                  </a:moveTo>
                  <a:cubicBezTo>
                    <a:pt x="1057" y="1154"/>
                    <a:pt x="1057" y="1154"/>
                    <a:pt x="1056" y="1154"/>
                  </a:cubicBezTo>
                  <a:cubicBezTo>
                    <a:pt x="1056" y="1155"/>
                    <a:pt x="1057" y="1155"/>
                    <a:pt x="1057" y="1154"/>
                  </a:cubicBezTo>
                  <a:close/>
                  <a:moveTo>
                    <a:pt x="1058" y="1161"/>
                  </a:moveTo>
                  <a:cubicBezTo>
                    <a:pt x="1058" y="1161"/>
                    <a:pt x="1058" y="1161"/>
                    <a:pt x="1058" y="1161"/>
                  </a:cubicBezTo>
                  <a:cubicBezTo>
                    <a:pt x="1058" y="1161"/>
                    <a:pt x="1058" y="1161"/>
                    <a:pt x="1058" y="1161"/>
                  </a:cubicBezTo>
                  <a:close/>
                  <a:moveTo>
                    <a:pt x="1058" y="1159"/>
                  </a:moveTo>
                  <a:cubicBezTo>
                    <a:pt x="1058" y="1159"/>
                    <a:pt x="1058" y="1159"/>
                    <a:pt x="1057" y="1159"/>
                  </a:cubicBezTo>
                  <a:cubicBezTo>
                    <a:pt x="1058" y="1159"/>
                    <a:pt x="1058" y="1159"/>
                    <a:pt x="1058" y="1159"/>
                  </a:cubicBezTo>
                  <a:close/>
                  <a:moveTo>
                    <a:pt x="1056" y="1159"/>
                  </a:moveTo>
                  <a:cubicBezTo>
                    <a:pt x="1056" y="1159"/>
                    <a:pt x="1056" y="1159"/>
                    <a:pt x="1056" y="1159"/>
                  </a:cubicBezTo>
                  <a:cubicBezTo>
                    <a:pt x="1056" y="1159"/>
                    <a:pt x="1056" y="1159"/>
                    <a:pt x="1056" y="1159"/>
                  </a:cubicBezTo>
                  <a:close/>
                  <a:moveTo>
                    <a:pt x="1048" y="1157"/>
                  </a:moveTo>
                  <a:cubicBezTo>
                    <a:pt x="1048" y="1157"/>
                    <a:pt x="1047" y="1157"/>
                    <a:pt x="1047" y="1157"/>
                  </a:cubicBezTo>
                  <a:cubicBezTo>
                    <a:pt x="1048" y="1158"/>
                    <a:pt x="1048" y="1157"/>
                    <a:pt x="1048" y="1157"/>
                  </a:cubicBezTo>
                  <a:close/>
                  <a:moveTo>
                    <a:pt x="1056" y="1147"/>
                  </a:moveTo>
                  <a:cubicBezTo>
                    <a:pt x="1055" y="1147"/>
                    <a:pt x="1055" y="1149"/>
                    <a:pt x="1056" y="1148"/>
                  </a:cubicBezTo>
                  <a:cubicBezTo>
                    <a:pt x="1055" y="1148"/>
                    <a:pt x="1056" y="1148"/>
                    <a:pt x="1056" y="1147"/>
                  </a:cubicBezTo>
                  <a:close/>
                  <a:moveTo>
                    <a:pt x="1049" y="1145"/>
                  </a:moveTo>
                  <a:cubicBezTo>
                    <a:pt x="1050" y="1143"/>
                    <a:pt x="1049" y="1145"/>
                    <a:pt x="1048" y="1145"/>
                  </a:cubicBezTo>
                  <a:cubicBezTo>
                    <a:pt x="1048" y="1145"/>
                    <a:pt x="1048" y="1146"/>
                    <a:pt x="1048" y="1146"/>
                  </a:cubicBezTo>
                  <a:cubicBezTo>
                    <a:pt x="1048" y="1146"/>
                    <a:pt x="1049" y="1145"/>
                    <a:pt x="1049" y="1145"/>
                  </a:cubicBezTo>
                  <a:close/>
                  <a:moveTo>
                    <a:pt x="1049" y="1160"/>
                  </a:moveTo>
                  <a:cubicBezTo>
                    <a:pt x="1049" y="1160"/>
                    <a:pt x="1049" y="1160"/>
                    <a:pt x="1049" y="1160"/>
                  </a:cubicBezTo>
                  <a:cubicBezTo>
                    <a:pt x="1049" y="1159"/>
                    <a:pt x="1050" y="1160"/>
                    <a:pt x="1050" y="1160"/>
                  </a:cubicBezTo>
                  <a:cubicBezTo>
                    <a:pt x="1050" y="1160"/>
                    <a:pt x="1050" y="1160"/>
                    <a:pt x="1049" y="1160"/>
                  </a:cubicBezTo>
                  <a:close/>
                  <a:moveTo>
                    <a:pt x="1050" y="1144"/>
                  </a:moveTo>
                  <a:cubicBezTo>
                    <a:pt x="1050" y="1144"/>
                    <a:pt x="1050" y="1144"/>
                    <a:pt x="1050" y="1145"/>
                  </a:cubicBezTo>
                  <a:cubicBezTo>
                    <a:pt x="1050" y="1144"/>
                    <a:pt x="1050" y="1144"/>
                    <a:pt x="1050" y="1144"/>
                  </a:cubicBezTo>
                  <a:close/>
                  <a:moveTo>
                    <a:pt x="1055" y="1160"/>
                  </a:moveTo>
                  <a:cubicBezTo>
                    <a:pt x="1055" y="1160"/>
                    <a:pt x="1055" y="1160"/>
                    <a:pt x="1055" y="1160"/>
                  </a:cubicBezTo>
                  <a:cubicBezTo>
                    <a:pt x="1055" y="1160"/>
                    <a:pt x="1056" y="1160"/>
                    <a:pt x="1055" y="1160"/>
                  </a:cubicBezTo>
                  <a:close/>
                  <a:moveTo>
                    <a:pt x="1054" y="1149"/>
                  </a:moveTo>
                  <a:cubicBezTo>
                    <a:pt x="1054" y="1150"/>
                    <a:pt x="1054" y="1149"/>
                    <a:pt x="1054" y="1149"/>
                  </a:cubicBezTo>
                  <a:cubicBezTo>
                    <a:pt x="1054" y="1149"/>
                    <a:pt x="1054" y="1149"/>
                    <a:pt x="1054" y="1149"/>
                  </a:cubicBezTo>
                  <a:close/>
                  <a:moveTo>
                    <a:pt x="1053" y="1146"/>
                  </a:moveTo>
                  <a:cubicBezTo>
                    <a:pt x="1053" y="1146"/>
                    <a:pt x="1053" y="1146"/>
                    <a:pt x="1053" y="1146"/>
                  </a:cubicBezTo>
                  <a:cubicBezTo>
                    <a:pt x="1053" y="1146"/>
                    <a:pt x="1053" y="1146"/>
                    <a:pt x="1053" y="1146"/>
                  </a:cubicBezTo>
                  <a:close/>
                  <a:moveTo>
                    <a:pt x="595" y="1210"/>
                  </a:moveTo>
                  <a:cubicBezTo>
                    <a:pt x="595" y="1210"/>
                    <a:pt x="596" y="1214"/>
                    <a:pt x="596" y="1214"/>
                  </a:cubicBezTo>
                  <a:cubicBezTo>
                    <a:pt x="597" y="1212"/>
                    <a:pt x="596" y="1208"/>
                    <a:pt x="594" y="1210"/>
                  </a:cubicBezTo>
                  <a:cubicBezTo>
                    <a:pt x="594" y="1210"/>
                    <a:pt x="595" y="1210"/>
                    <a:pt x="595" y="1210"/>
                  </a:cubicBezTo>
                  <a:close/>
                  <a:moveTo>
                    <a:pt x="608" y="1174"/>
                  </a:moveTo>
                  <a:cubicBezTo>
                    <a:pt x="609" y="1175"/>
                    <a:pt x="608" y="1173"/>
                    <a:pt x="608" y="1173"/>
                  </a:cubicBezTo>
                  <a:cubicBezTo>
                    <a:pt x="608" y="1173"/>
                    <a:pt x="607" y="1174"/>
                    <a:pt x="608" y="1174"/>
                  </a:cubicBezTo>
                  <a:close/>
                  <a:moveTo>
                    <a:pt x="593" y="1212"/>
                  </a:moveTo>
                  <a:cubicBezTo>
                    <a:pt x="592" y="1211"/>
                    <a:pt x="592" y="1210"/>
                    <a:pt x="592" y="1209"/>
                  </a:cubicBezTo>
                  <a:cubicBezTo>
                    <a:pt x="591" y="1210"/>
                    <a:pt x="592" y="1213"/>
                    <a:pt x="593" y="1213"/>
                  </a:cubicBezTo>
                  <a:cubicBezTo>
                    <a:pt x="593" y="1213"/>
                    <a:pt x="593" y="1213"/>
                    <a:pt x="593" y="1212"/>
                  </a:cubicBezTo>
                  <a:close/>
                  <a:moveTo>
                    <a:pt x="193" y="939"/>
                  </a:moveTo>
                  <a:cubicBezTo>
                    <a:pt x="193" y="940"/>
                    <a:pt x="188" y="938"/>
                    <a:pt x="190" y="941"/>
                  </a:cubicBezTo>
                  <a:cubicBezTo>
                    <a:pt x="192" y="942"/>
                    <a:pt x="196" y="941"/>
                    <a:pt x="197" y="940"/>
                  </a:cubicBezTo>
                  <a:cubicBezTo>
                    <a:pt x="196" y="939"/>
                    <a:pt x="195" y="938"/>
                    <a:pt x="193" y="939"/>
                  </a:cubicBezTo>
                  <a:close/>
                  <a:moveTo>
                    <a:pt x="537" y="959"/>
                  </a:moveTo>
                  <a:cubicBezTo>
                    <a:pt x="537" y="959"/>
                    <a:pt x="536" y="957"/>
                    <a:pt x="536" y="956"/>
                  </a:cubicBezTo>
                  <a:cubicBezTo>
                    <a:pt x="539" y="955"/>
                    <a:pt x="539" y="959"/>
                    <a:pt x="537" y="959"/>
                  </a:cubicBezTo>
                  <a:close/>
                  <a:moveTo>
                    <a:pt x="16" y="757"/>
                  </a:moveTo>
                  <a:cubicBezTo>
                    <a:pt x="17" y="758"/>
                    <a:pt x="15" y="758"/>
                    <a:pt x="15" y="758"/>
                  </a:cubicBezTo>
                  <a:cubicBezTo>
                    <a:pt x="15" y="758"/>
                    <a:pt x="13" y="759"/>
                    <a:pt x="13" y="758"/>
                  </a:cubicBezTo>
                  <a:cubicBezTo>
                    <a:pt x="13" y="758"/>
                    <a:pt x="16" y="757"/>
                    <a:pt x="16" y="757"/>
                  </a:cubicBezTo>
                  <a:close/>
                  <a:moveTo>
                    <a:pt x="4" y="723"/>
                  </a:moveTo>
                  <a:cubicBezTo>
                    <a:pt x="4" y="723"/>
                    <a:pt x="5" y="721"/>
                    <a:pt x="6" y="721"/>
                  </a:cubicBezTo>
                  <a:cubicBezTo>
                    <a:pt x="6" y="720"/>
                    <a:pt x="5" y="720"/>
                    <a:pt x="5" y="719"/>
                  </a:cubicBezTo>
                  <a:cubicBezTo>
                    <a:pt x="6" y="719"/>
                    <a:pt x="6" y="719"/>
                    <a:pt x="7" y="718"/>
                  </a:cubicBezTo>
                  <a:cubicBezTo>
                    <a:pt x="7" y="718"/>
                    <a:pt x="7" y="718"/>
                    <a:pt x="8" y="717"/>
                  </a:cubicBezTo>
                  <a:cubicBezTo>
                    <a:pt x="8" y="716"/>
                    <a:pt x="7" y="715"/>
                    <a:pt x="5" y="714"/>
                  </a:cubicBezTo>
                  <a:cubicBezTo>
                    <a:pt x="5" y="713"/>
                    <a:pt x="10" y="712"/>
                    <a:pt x="11" y="711"/>
                  </a:cubicBezTo>
                  <a:cubicBezTo>
                    <a:pt x="11" y="711"/>
                    <a:pt x="12" y="712"/>
                    <a:pt x="13" y="712"/>
                  </a:cubicBezTo>
                  <a:cubicBezTo>
                    <a:pt x="13" y="712"/>
                    <a:pt x="14" y="713"/>
                    <a:pt x="14" y="713"/>
                  </a:cubicBezTo>
                  <a:cubicBezTo>
                    <a:pt x="15" y="713"/>
                    <a:pt x="16" y="712"/>
                    <a:pt x="17" y="712"/>
                  </a:cubicBezTo>
                  <a:cubicBezTo>
                    <a:pt x="17" y="713"/>
                    <a:pt x="17" y="714"/>
                    <a:pt x="17" y="715"/>
                  </a:cubicBezTo>
                  <a:cubicBezTo>
                    <a:pt x="18" y="717"/>
                    <a:pt x="20" y="717"/>
                    <a:pt x="22" y="718"/>
                  </a:cubicBezTo>
                  <a:cubicBezTo>
                    <a:pt x="23" y="719"/>
                    <a:pt x="24" y="718"/>
                    <a:pt x="24" y="720"/>
                  </a:cubicBezTo>
                  <a:cubicBezTo>
                    <a:pt x="24" y="721"/>
                    <a:pt x="22" y="721"/>
                    <a:pt x="21" y="721"/>
                  </a:cubicBezTo>
                  <a:cubicBezTo>
                    <a:pt x="21" y="721"/>
                    <a:pt x="17" y="721"/>
                    <a:pt x="17" y="721"/>
                  </a:cubicBezTo>
                  <a:cubicBezTo>
                    <a:pt x="17" y="721"/>
                    <a:pt x="15" y="721"/>
                    <a:pt x="14" y="721"/>
                  </a:cubicBezTo>
                  <a:cubicBezTo>
                    <a:pt x="13" y="721"/>
                    <a:pt x="14" y="721"/>
                    <a:pt x="13" y="722"/>
                  </a:cubicBezTo>
                  <a:cubicBezTo>
                    <a:pt x="11" y="724"/>
                    <a:pt x="9" y="724"/>
                    <a:pt x="8" y="726"/>
                  </a:cubicBezTo>
                  <a:cubicBezTo>
                    <a:pt x="8" y="726"/>
                    <a:pt x="4" y="730"/>
                    <a:pt x="4" y="729"/>
                  </a:cubicBezTo>
                  <a:cubicBezTo>
                    <a:pt x="4" y="726"/>
                    <a:pt x="8" y="726"/>
                    <a:pt x="9" y="725"/>
                  </a:cubicBezTo>
                  <a:cubicBezTo>
                    <a:pt x="9" y="723"/>
                    <a:pt x="4" y="726"/>
                    <a:pt x="4" y="723"/>
                  </a:cubicBezTo>
                  <a:close/>
                  <a:moveTo>
                    <a:pt x="3" y="729"/>
                  </a:moveTo>
                  <a:cubicBezTo>
                    <a:pt x="2" y="729"/>
                    <a:pt x="0" y="729"/>
                    <a:pt x="2" y="728"/>
                  </a:cubicBezTo>
                  <a:cubicBezTo>
                    <a:pt x="3" y="728"/>
                    <a:pt x="4" y="728"/>
                    <a:pt x="3" y="729"/>
                  </a:cubicBezTo>
                  <a:close/>
                  <a:moveTo>
                    <a:pt x="653" y="852"/>
                  </a:moveTo>
                  <a:cubicBezTo>
                    <a:pt x="653" y="853"/>
                    <a:pt x="653" y="854"/>
                    <a:pt x="652" y="855"/>
                  </a:cubicBezTo>
                  <a:cubicBezTo>
                    <a:pt x="652" y="855"/>
                    <a:pt x="652" y="856"/>
                    <a:pt x="651" y="857"/>
                  </a:cubicBezTo>
                  <a:cubicBezTo>
                    <a:pt x="651" y="859"/>
                    <a:pt x="651" y="862"/>
                    <a:pt x="650" y="864"/>
                  </a:cubicBezTo>
                  <a:cubicBezTo>
                    <a:pt x="649" y="866"/>
                    <a:pt x="647" y="868"/>
                    <a:pt x="646" y="870"/>
                  </a:cubicBezTo>
                  <a:cubicBezTo>
                    <a:pt x="646" y="871"/>
                    <a:pt x="647" y="872"/>
                    <a:pt x="646" y="873"/>
                  </a:cubicBezTo>
                  <a:cubicBezTo>
                    <a:pt x="645" y="873"/>
                    <a:pt x="645" y="871"/>
                    <a:pt x="645" y="871"/>
                  </a:cubicBezTo>
                  <a:cubicBezTo>
                    <a:pt x="644" y="871"/>
                    <a:pt x="645" y="870"/>
                    <a:pt x="645" y="870"/>
                  </a:cubicBezTo>
                  <a:cubicBezTo>
                    <a:pt x="641" y="870"/>
                    <a:pt x="641" y="865"/>
                    <a:pt x="641" y="863"/>
                  </a:cubicBezTo>
                  <a:cubicBezTo>
                    <a:pt x="642" y="859"/>
                    <a:pt x="643" y="857"/>
                    <a:pt x="645" y="855"/>
                  </a:cubicBezTo>
                  <a:cubicBezTo>
                    <a:pt x="645" y="854"/>
                    <a:pt x="646" y="852"/>
                    <a:pt x="647" y="852"/>
                  </a:cubicBezTo>
                  <a:cubicBezTo>
                    <a:pt x="647" y="850"/>
                    <a:pt x="649" y="850"/>
                    <a:pt x="650" y="849"/>
                  </a:cubicBezTo>
                  <a:cubicBezTo>
                    <a:pt x="651" y="848"/>
                    <a:pt x="654" y="849"/>
                    <a:pt x="654" y="850"/>
                  </a:cubicBezTo>
                  <a:cubicBezTo>
                    <a:pt x="654" y="851"/>
                    <a:pt x="653" y="851"/>
                    <a:pt x="653" y="852"/>
                  </a:cubicBezTo>
                  <a:close/>
                  <a:moveTo>
                    <a:pt x="379" y="971"/>
                  </a:moveTo>
                  <a:cubicBezTo>
                    <a:pt x="381" y="973"/>
                    <a:pt x="384" y="977"/>
                    <a:pt x="382" y="980"/>
                  </a:cubicBezTo>
                  <a:cubicBezTo>
                    <a:pt x="381" y="983"/>
                    <a:pt x="379" y="983"/>
                    <a:pt x="376" y="984"/>
                  </a:cubicBezTo>
                  <a:cubicBezTo>
                    <a:pt x="375" y="984"/>
                    <a:pt x="374" y="985"/>
                    <a:pt x="373" y="985"/>
                  </a:cubicBezTo>
                  <a:cubicBezTo>
                    <a:pt x="371" y="985"/>
                    <a:pt x="370" y="983"/>
                    <a:pt x="370" y="982"/>
                  </a:cubicBezTo>
                  <a:cubicBezTo>
                    <a:pt x="368" y="979"/>
                    <a:pt x="368" y="975"/>
                    <a:pt x="369" y="972"/>
                  </a:cubicBezTo>
                  <a:cubicBezTo>
                    <a:pt x="369" y="970"/>
                    <a:pt x="369" y="968"/>
                    <a:pt x="369" y="966"/>
                  </a:cubicBezTo>
                  <a:cubicBezTo>
                    <a:pt x="370" y="964"/>
                    <a:pt x="371" y="962"/>
                    <a:pt x="371" y="960"/>
                  </a:cubicBezTo>
                  <a:cubicBezTo>
                    <a:pt x="371" y="960"/>
                    <a:pt x="371" y="960"/>
                    <a:pt x="371" y="960"/>
                  </a:cubicBezTo>
                  <a:cubicBezTo>
                    <a:pt x="369" y="958"/>
                    <a:pt x="372" y="959"/>
                    <a:pt x="372" y="959"/>
                  </a:cubicBezTo>
                  <a:cubicBezTo>
                    <a:pt x="372" y="960"/>
                    <a:pt x="372" y="960"/>
                    <a:pt x="371" y="960"/>
                  </a:cubicBezTo>
                  <a:cubicBezTo>
                    <a:pt x="372" y="961"/>
                    <a:pt x="372" y="961"/>
                    <a:pt x="372" y="961"/>
                  </a:cubicBezTo>
                  <a:cubicBezTo>
                    <a:pt x="373" y="959"/>
                    <a:pt x="376" y="962"/>
                    <a:pt x="376" y="963"/>
                  </a:cubicBezTo>
                  <a:cubicBezTo>
                    <a:pt x="376" y="966"/>
                    <a:pt x="379" y="968"/>
                    <a:pt x="379" y="971"/>
                  </a:cubicBezTo>
                  <a:close/>
                  <a:moveTo>
                    <a:pt x="684" y="787"/>
                  </a:moveTo>
                  <a:cubicBezTo>
                    <a:pt x="684" y="787"/>
                    <a:pt x="683" y="787"/>
                    <a:pt x="683" y="787"/>
                  </a:cubicBezTo>
                  <a:cubicBezTo>
                    <a:pt x="680" y="786"/>
                    <a:pt x="685" y="784"/>
                    <a:pt x="685" y="784"/>
                  </a:cubicBezTo>
                  <a:cubicBezTo>
                    <a:pt x="688" y="785"/>
                    <a:pt x="686" y="787"/>
                    <a:pt x="684" y="787"/>
                  </a:cubicBezTo>
                  <a:close/>
                  <a:moveTo>
                    <a:pt x="684" y="760"/>
                  </a:moveTo>
                  <a:cubicBezTo>
                    <a:pt x="684" y="761"/>
                    <a:pt x="683" y="760"/>
                    <a:pt x="683" y="760"/>
                  </a:cubicBezTo>
                  <a:cubicBezTo>
                    <a:pt x="684" y="760"/>
                    <a:pt x="684" y="760"/>
                    <a:pt x="684" y="760"/>
                  </a:cubicBezTo>
                  <a:close/>
                  <a:moveTo>
                    <a:pt x="248" y="9"/>
                  </a:moveTo>
                  <a:cubicBezTo>
                    <a:pt x="250" y="5"/>
                    <a:pt x="262" y="8"/>
                    <a:pt x="259" y="11"/>
                  </a:cubicBezTo>
                  <a:cubicBezTo>
                    <a:pt x="259" y="12"/>
                    <a:pt x="258" y="13"/>
                    <a:pt x="257" y="13"/>
                  </a:cubicBezTo>
                  <a:cubicBezTo>
                    <a:pt x="256" y="14"/>
                    <a:pt x="256" y="14"/>
                    <a:pt x="255" y="13"/>
                  </a:cubicBezTo>
                  <a:cubicBezTo>
                    <a:pt x="255" y="13"/>
                    <a:pt x="255" y="13"/>
                    <a:pt x="255" y="13"/>
                  </a:cubicBezTo>
                  <a:cubicBezTo>
                    <a:pt x="254" y="13"/>
                    <a:pt x="254" y="14"/>
                    <a:pt x="253" y="13"/>
                  </a:cubicBezTo>
                  <a:cubicBezTo>
                    <a:pt x="252" y="13"/>
                    <a:pt x="251" y="12"/>
                    <a:pt x="251" y="10"/>
                  </a:cubicBezTo>
                  <a:cubicBezTo>
                    <a:pt x="250" y="10"/>
                    <a:pt x="250" y="10"/>
                    <a:pt x="249" y="10"/>
                  </a:cubicBezTo>
                  <a:cubicBezTo>
                    <a:pt x="249" y="10"/>
                    <a:pt x="248" y="9"/>
                    <a:pt x="248" y="9"/>
                  </a:cubicBezTo>
                  <a:close/>
                  <a:moveTo>
                    <a:pt x="261" y="38"/>
                  </a:moveTo>
                  <a:cubicBezTo>
                    <a:pt x="261" y="36"/>
                    <a:pt x="261" y="31"/>
                    <a:pt x="264" y="31"/>
                  </a:cubicBezTo>
                  <a:cubicBezTo>
                    <a:pt x="267" y="30"/>
                    <a:pt x="269" y="34"/>
                    <a:pt x="270" y="37"/>
                  </a:cubicBezTo>
                  <a:cubicBezTo>
                    <a:pt x="270" y="38"/>
                    <a:pt x="270" y="38"/>
                    <a:pt x="270" y="39"/>
                  </a:cubicBezTo>
                  <a:cubicBezTo>
                    <a:pt x="269" y="39"/>
                    <a:pt x="269" y="40"/>
                    <a:pt x="268" y="40"/>
                  </a:cubicBezTo>
                  <a:cubicBezTo>
                    <a:pt x="272" y="44"/>
                    <a:pt x="265" y="51"/>
                    <a:pt x="261" y="52"/>
                  </a:cubicBezTo>
                  <a:cubicBezTo>
                    <a:pt x="261" y="52"/>
                    <a:pt x="261" y="52"/>
                    <a:pt x="261" y="52"/>
                  </a:cubicBezTo>
                  <a:cubicBezTo>
                    <a:pt x="260" y="53"/>
                    <a:pt x="260" y="53"/>
                    <a:pt x="259" y="53"/>
                  </a:cubicBezTo>
                  <a:cubicBezTo>
                    <a:pt x="256" y="52"/>
                    <a:pt x="255" y="56"/>
                    <a:pt x="253" y="52"/>
                  </a:cubicBezTo>
                  <a:cubicBezTo>
                    <a:pt x="251" y="50"/>
                    <a:pt x="250" y="48"/>
                    <a:pt x="252" y="45"/>
                  </a:cubicBezTo>
                  <a:cubicBezTo>
                    <a:pt x="253" y="44"/>
                    <a:pt x="255" y="41"/>
                    <a:pt x="258" y="41"/>
                  </a:cubicBezTo>
                  <a:cubicBezTo>
                    <a:pt x="260" y="40"/>
                    <a:pt x="262" y="41"/>
                    <a:pt x="261" y="38"/>
                  </a:cubicBezTo>
                  <a:cubicBezTo>
                    <a:pt x="261" y="38"/>
                    <a:pt x="262" y="39"/>
                    <a:pt x="261" y="38"/>
                  </a:cubicBezTo>
                  <a:close/>
                  <a:moveTo>
                    <a:pt x="246" y="13"/>
                  </a:moveTo>
                  <a:cubicBezTo>
                    <a:pt x="246" y="12"/>
                    <a:pt x="249" y="14"/>
                    <a:pt x="249" y="15"/>
                  </a:cubicBezTo>
                  <a:cubicBezTo>
                    <a:pt x="248" y="17"/>
                    <a:pt x="245" y="14"/>
                    <a:pt x="246" y="13"/>
                  </a:cubicBezTo>
                  <a:close/>
                  <a:moveTo>
                    <a:pt x="246" y="11"/>
                  </a:moveTo>
                  <a:cubicBezTo>
                    <a:pt x="246" y="11"/>
                    <a:pt x="247" y="10"/>
                    <a:pt x="247" y="11"/>
                  </a:cubicBezTo>
                  <a:cubicBezTo>
                    <a:pt x="247" y="11"/>
                    <a:pt x="246" y="12"/>
                    <a:pt x="246" y="11"/>
                  </a:cubicBezTo>
                  <a:close/>
                  <a:moveTo>
                    <a:pt x="344" y="277"/>
                  </a:moveTo>
                  <a:cubicBezTo>
                    <a:pt x="343" y="277"/>
                    <a:pt x="343" y="277"/>
                    <a:pt x="344" y="277"/>
                  </a:cubicBezTo>
                  <a:cubicBezTo>
                    <a:pt x="344" y="276"/>
                    <a:pt x="344" y="276"/>
                    <a:pt x="344" y="277"/>
                  </a:cubicBezTo>
                  <a:cubicBezTo>
                    <a:pt x="344" y="277"/>
                    <a:pt x="344" y="277"/>
                    <a:pt x="344" y="277"/>
                  </a:cubicBezTo>
                  <a:close/>
                  <a:moveTo>
                    <a:pt x="314" y="289"/>
                  </a:moveTo>
                  <a:cubicBezTo>
                    <a:pt x="314" y="288"/>
                    <a:pt x="313" y="287"/>
                    <a:pt x="312" y="286"/>
                  </a:cubicBezTo>
                  <a:cubicBezTo>
                    <a:pt x="314" y="286"/>
                    <a:pt x="314" y="286"/>
                    <a:pt x="314" y="289"/>
                  </a:cubicBezTo>
                  <a:close/>
                  <a:moveTo>
                    <a:pt x="344" y="284"/>
                  </a:moveTo>
                  <a:cubicBezTo>
                    <a:pt x="346" y="283"/>
                    <a:pt x="349" y="287"/>
                    <a:pt x="345" y="286"/>
                  </a:cubicBezTo>
                  <a:cubicBezTo>
                    <a:pt x="343" y="286"/>
                    <a:pt x="341" y="284"/>
                    <a:pt x="344" y="284"/>
                  </a:cubicBezTo>
                  <a:close/>
                  <a:moveTo>
                    <a:pt x="248" y="53"/>
                  </a:moveTo>
                  <a:cubicBezTo>
                    <a:pt x="248" y="54"/>
                    <a:pt x="248" y="56"/>
                    <a:pt x="247" y="57"/>
                  </a:cubicBezTo>
                  <a:cubicBezTo>
                    <a:pt x="246" y="58"/>
                    <a:pt x="245" y="58"/>
                    <a:pt x="244" y="59"/>
                  </a:cubicBezTo>
                  <a:cubicBezTo>
                    <a:pt x="243" y="61"/>
                    <a:pt x="243" y="64"/>
                    <a:pt x="241" y="65"/>
                  </a:cubicBezTo>
                  <a:cubicBezTo>
                    <a:pt x="238" y="67"/>
                    <a:pt x="238" y="63"/>
                    <a:pt x="236" y="63"/>
                  </a:cubicBezTo>
                  <a:cubicBezTo>
                    <a:pt x="234" y="62"/>
                    <a:pt x="233" y="65"/>
                    <a:pt x="231" y="64"/>
                  </a:cubicBezTo>
                  <a:cubicBezTo>
                    <a:pt x="228" y="62"/>
                    <a:pt x="229" y="56"/>
                    <a:pt x="229" y="53"/>
                  </a:cubicBezTo>
                  <a:cubicBezTo>
                    <a:pt x="230" y="51"/>
                    <a:pt x="230" y="48"/>
                    <a:pt x="232" y="47"/>
                  </a:cubicBezTo>
                  <a:cubicBezTo>
                    <a:pt x="233" y="47"/>
                    <a:pt x="234" y="46"/>
                    <a:pt x="234" y="47"/>
                  </a:cubicBezTo>
                  <a:cubicBezTo>
                    <a:pt x="235" y="47"/>
                    <a:pt x="234" y="48"/>
                    <a:pt x="233" y="48"/>
                  </a:cubicBezTo>
                  <a:cubicBezTo>
                    <a:pt x="237" y="48"/>
                    <a:pt x="240" y="48"/>
                    <a:pt x="243" y="46"/>
                  </a:cubicBezTo>
                  <a:cubicBezTo>
                    <a:pt x="246" y="45"/>
                    <a:pt x="247" y="44"/>
                    <a:pt x="248" y="48"/>
                  </a:cubicBezTo>
                  <a:cubicBezTo>
                    <a:pt x="249" y="50"/>
                    <a:pt x="249" y="52"/>
                    <a:pt x="248" y="53"/>
                  </a:cubicBezTo>
                  <a:close/>
                  <a:moveTo>
                    <a:pt x="302" y="282"/>
                  </a:moveTo>
                  <a:cubicBezTo>
                    <a:pt x="302" y="279"/>
                    <a:pt x="305" y="277"/>
                    <a:pt x="308" y="277"/>
                  </a:cubicBezTo>
                  <a:cubicBezTo>
                    <a:pt x="310" y="278"/>
                    <a:pt x="311" y="280"/>
                    <a:pt x="312" y="282"/>
                  </a:cubicBezTo>
                  <a:cubicBezTo>
                    <a:pt x="314" y="286"/>
                    <a:pt x="312" y="285"/>
                    <a:pt x="309" y="286"/>
                  </a:cubicBezTo>
                  <a:cubicBezTo>
                    <a:pt x="308" y="287"/>
                    <a:pt x="307" y="287"/>
                    <a:pt x="306" y="288"/>
                  </a:cubicBezTo>
                  <a:cubicBezTo>
                    <a:pt x="305" y="288"/>
                    <a:pt x="305" y="289"/>
                    <a:pt x="304" y="289"/>
                  </a:cubicBezTo>
                  <a:cubicBezTo>
                    <a:pt x="304" y="288"/>
                    <a:pt x="303" y="288"/>
                    <a:pt x="303" y="287"/>
                  </a:cubicBezTo>
                  <a:cubicBezTo>
                    <a:pt x="303" y="288"/>
                    <a:pt x="302" y="288"/>
                    <a:pt x="302" y="289"/>
                  </a:cubicBezTo>
                  <a:cubicBezTo>
                    <a:pt x="302" y="286"/>
                    <a:pt x="302" y="284"/>
                    <a:pt x="302" y="282"/>
                  </a:cubicBezTo>
                  <a:close/>
                  <a:moveTo>
                    <a:pt x="222" y="13"/>
                  </a:moveTo>
                  <a:cubicBezTo>
                    <a:pt x="221" y="12"/>
                    <a:pt x="223" y="11"/>
                    <a:pt x="223" y="11"/>
                  </a:cubicBezTo>
                  <a:cubicBezTo>
                    <a:pt x="225" y="10"/>
                    <a:pt x="224" y="14"/>
                    <a:pt x="222" y="13"/>
                  </a:cubicBezTo>
                  <a:close/>
                  <a:moveTo>
                    <a:pt x="221" y="30"/>
                  </a:moveTo>
                  <a:cubicBezTo>
                    <a:pt x="221" y="30"/>
                    <a:pt x="221" y="30"/>
                    <a:pt x="222" y="30"/>
                  </a:cubicBezTo>
                  <a:cubicBezTo>
                    <a:pt x="222" y="30"/>
                    <a:pt x="222" y="30"/>
                    <a:pt x="221" y="30"/>
                  </a:cubicBezTo>
                  <a:close/>
                  <a:moveTo>
                    <a:pt x="222" y="16"/>
                  </a:moveTo>
                  <a:cubicBezTo>
                    <a:pt x="222" y="15"/>
                    <a:pt x="222" y="16"/>
                    <a:pt x="222" y="16"/>
                  </a:cubicBezTo>
                  <a:cubicBezTo>
                    <a:pt x="222" y="16"/>
                    <a:pt x="222" y="16"/>
                    <a:pt x="221" y="16"/>
                  </a:cubicBezTo>
                  <a:cubicBezTo>
                    <a:pt x="221" y="16"/>
                    <a:pt x="221" y="16"/>
                    <a:pt x="222" y="16"/>
                  </a:cubicBezTo>
                  <a:close/>
                  <a:moveTo>
                    <a:pt x="231" y="82"/>
                  </a:moveTo>
                  <a:cubicBezTo>
                    <a:pt x="231" y="83"/>
                    <a:pt x="230" y="83"/>
                    <a:pt x="230" y="83"/>
                  </a:cubicBezTo>
                  <a:cubicBezTo>
                    <a:pt x="230" y="83"/>
                    <a:pt x="223" y="81"/>
                    <a:pt x="227" y="78"/>
                  </a:cubicBezTo>
                  <a:cubicBezTo>
                    <a:pt x="229" y="77"/>
                    <a:pt x="232" y="76"/>
                    <a:pt x="233" y="79"/>
                  </a:cubicBezTo>
                  <a:cubicBezTo>
                    <a:pt x="233" y="80"/>
                    <a:pt x="231" y="82"/>
                    <a:pt x="231" y="82"/>
                  </a:cubicBezTo>
                  <a:close/>
                  <a:moveTo>
                    <a:pt x="222" y="33"/>
                  </a:moveTo>
                  <a:cubicBezTo>
                    <a:pt x="224" y="32"/>
                    <a:pt x="223" y="36"/>
                    <a:pt x="221" y="34"/>
                  </a:cubicBezTo>
                  <a:cubicBezTo>
                    <a:pt x="220" y="33"/>
                    <a:pt x="221" y="33"/>
                    <a:pt x="222" y="33"/>
                  </a:cubicBezTo>
                  <a:close/>
                  <a:moveTo>
                    <a:pt x="1132" y="430"/>
                  </a:moveTo>
                  <a:cubicBezTo>
                    <a:pt x="1131" y="430"/>
                    <a:pt x="1131" y="430"/>
                    <a:pt x="1131" y="429"/>
                  </a:cubicBezTo>
                  <a:cubicBezTo>
                    <a:pt x="1131" y="429"/>
                    <a:pt x="1132" y="430"/>
                    <a:pt x="1132" y="430"/>
                  </a:cubicBezTo>
                  <a:close/>
                  <a:moveTo>
                    <a:pt x="224" y="82"/>
                  </a:moveTo>
                  <a:cubicBezTo>
                    <a:pt x="223" y="82"/>
                    <a:pt x="222" y="83"/>
                    <a:pt x="222" y="82"/>
                  </a:cubicBezTo>
                  <a:cubicBezTo>
                    <a:pt x="221" y="80"/>
                    <a:pt x="225" y="81"/>
                    <a:pt x="225" y="83"/>
                  </a:cubicBezTo>
                  <a:cubicBezTo>
                    <a:pt x="226" y="85"/>
                    <a:pt x="224" y="84"/>
                    <a:pt x="224" y="82"/>
                  </a:cubicBezTo>
                  <a:close/>
                  <a:moveTo>
                    <a:pt x="210" y="62"/>
                  </a:moveTo>
                  <a:cubicBezTo>
                    <a:pt x="209" y="61"/>
                    <a:pt x="210" y="60"/>
                    <a:pt x="210" y="60"/>
                  </a:cubicBezTo>
                  <a:cubicBezTo>
                    <a:pt x="210" y="61"/>
                    <a:pt x="211" y="61"/>
                    <a:pt x="210" y="62"/>
                  </a:cubicBezTo>
                  <a:close/>
                  <a:moveTo>
                    <a:pt x="214" y="68"/>
                  </a:moveTo>
                  <a:cubicBezTo>
                    <a:pt x="214" y="69"/>
                    <a:pt x="213" y="71"/>
                    <a:pt x="214" y="73"/>
                  </a:cubicBezTo>
                  <a:cubicBezTo>
                    <a:pt x="212" y="75"/>
                    <a:pt x="215" y="78"/>
                    <a:pt x="211" y="78"/>
                  </a:cubicBezTo>
                  <a:cubicBezTo>
                    <a:pt x="211" y="79"/>
                    <a:pt x="210" y="78"/>
                    <a:pt x="210" y="78"/>
                  </a:cubicBezTo>
                  <a:cubicBezTo>
                    <a:pt x="209" y="78"/>
                    <a:pt x="208" y="78"/>
                    <a:pt x="207" y="78"/>
                  </a:cubicBezTo>
                  <a:cubicBezTo>
                    <a:pt x="204" y="76"/>
                    <a:pt x="206" y="76"/>
                    <a:pt x="207" y="74"/>
                  </a:cubicBezTo>
                  <a:cubicBezTo>
                    <a:pt x="207" y="72"/>
                    <a:pt x="205" y="70"/>
                    <a:pt x="206" y="68"/>
                  </a:cubicBezTo>
                  <a:cubicBezTo>
                    <a:pt x="207" y="66"/>
                    <a:pt x="209" y="68"/>
                    <a:pt x="211" y="67"/>
                  </a:cubicBezTo>
                  <a:cubicBezTo>
                    <a:pt x="212" y="67"/>
                    <a:pt x="211" y="66"/>
                    <a:pt x="213" y="66"/>
                  </a:cubicBezTo>
                  <a:cubicBezTo>
                    <a:pt x="213" y="66"/>
                    <a:pt x="214" y="68"/>
                    <a:pt x="214" y="68"/>
                  </a:cubicBezTo>
                  <a:cubicBezTo>
                    <a:pt x="214" y="68"/>
                    <a:pt x="214" y="67"/>
                    <a:pt x="214" y="68"/>
                  </a:cubicBezTo>
                  <a:close/>
                  <a:moveTo>
                    <a:pt x="207" y="66"/>
                  </a:moveTo>
                  <a:cubicBezTo>
                    <a:pt x="207" y="66"/>
                    <a:pt x="202" y="64"/>
                    <a:pt x="205" y="64"/>
                  </a:cubicBezTo>
                  <a:cubicBezTo>
                    <a:pt x="207" y="64"/>
                    <a:pt x="207" y="66"/>
                    <a:pt x="207" y="66"/>
                  </a:cubicBezTo>
                  <a:close/>
                  <a:moveTo>
                    <a:pt x="220" y="74"/>
                  </a:moveTo>
                  <a:cubicBezTo>
                    <a:pt x="219" y="75"/>
                    <a:pt x="221" y="76"/>
                    <a:pt x="220" y="77"/>
                  </a:cubicBezTo>
                  <a:cubicBezTo>
                    <a:pt x="219" y="77"/>
                    <a:pt x="217" y="76"/>
                    <a:pt x="217" y="75"/>
                  </a:cubicBezTo>
                  <a:cubicBezTo>
                    <a:pt x="214" y="73"/>
                    <a:pt x="215" y="71"/>
                    <a:pt x="214" y="68"/>
                  </a:cubicBezTo>
                  <a:cubicBezTo>
                    <a:pt x="215" y="65"/>
                    <a:pt x="212" y="63"/>
                    <a:pt x="214" y="62"/>
                  </a:cubicBezTo>
                  <a:cubicBezTo>
                    <a:pt x="216" y="61"/>
                    <a:pt x="220" y="61"/>
                    <a:pt x="221" y="61"/>
                  </a:cubicBezTo>
                  <a:cubicBezTo>
                    <a:pt x="224" y="62"/>
                    <a:pt x="226" y="63"/>
                    <a:pt x="227" y="65"/>
                  </a:cubicBezTo>
                  <a:cubicBezTo>
                    <a:pt x="229" y="67"/>
                    <a:pt x="228" y="69"/>
                    <a:pt x="225" y="68"/>
                  </a:cubicBezTo>
                  <a:cubicBezTo>
                    <a:pt x="225" y="68"/>
                    <a:pt x="224" y="67"/>
                    <a:pt x="224" y="68"/>
                  </a:cubicBezTo>
                  <a:cubicBezTo>
                    <a:pt x="223" y="69"/>
                    <a:pt x="221" y="69"/>
                    <a:pt x="221" y="70"/>
                  </a:cubicBezTo>
                  <a:cubicBezTo>
                    <a:pt x="220" y="71"/>
                    <a:pt x="222" y="71"/>
                    <a:pt x="223" y="72"/>
                  </a:cubicBezTo>
                  <a:cubicBezTo>
                    <a:pt x="224" y="75"/>
                    <a:pt x="220" y="74"/>
                    <a:pt x="220" y="74"/>
                  </a:cubicBezTo>
                  <a:close/>
                  <a:moveTo>
                    <a:pt x="439" y="179"/>
                  </a:moveTo>
                  <a:cubicBezTo>
                    <a:pt x="440" y="181"/>
                    <a:pt x="437" y="181"/>
                    <a:pt x="436" y="180"/>
                  </a:cubicBezTo>
                  <a:cubicBezTo>
                    <a:pt x="437" y="179"/>
                    <a:pt x="439" y="178"/>
                    <a:pt x="439" y="179"/>
                  </a:cubicBezTo>
                  <a:close/>
                  <a:moveTo>
                    <a:pt x="442" y="98"/>
                  </a:moveTo>
                  <a:cubicBezTo>
                    <a:pt x="441" y="98"/>
                    <a:pt x="441" y="98"/>
                    <a:pt x="441" y="98"/>
                  </a:cubicBezTo>
                  <a:cubicBezTo>
                    <a:pt x="440" y="96"/>
                    <a:pt x="444" y="96"/>
                    <a:pt x="442" y="98"/>
                  </a:cubicBezTo>
                  <a:close/>
                  <a:moveTo>
                    <a:pt x="429" y="183"/>
                  </a:moveTo>
                  <a:cubicBezTo>
                    <a:pt x="429" y="181"/>
                    <a:pt x="429" y="180"/>
                    <a:pt x="430" y="179"/>
                  </a:cubicBezTo>
                  <a:cubicBezTo>
                    <a:pt x="432" y="178"/>
                    <a:pt x="432" y="173"/>
                    <a:pt x="435" y="175"/>
                  </a:cubicBezTo>
                  <a:cubicBezTo>
                    <a:pt x="437" y="176"/>
                    <a:pt x="436" y="178"/>
                    <a:pt x="435" y="179"/>
                  </a:cubicBezTo>
                  <a:cubicBezTo>
                    <a:pt x="434" y="180"/>
                    <a:pt x="432" y="180"/>
                    <a:pt x="431" y="181"/>
                  </a:cubicBezTo>
                  <a:cubicBezTo>
                    <a:pt x="431" y="181"/>
                    <a:pt x="429" y="186"/>
                    <a:pt x="429" y="183"/>
                  </a:cubicBezTo>
                  <a:close/>
                  <a:moveTo>
                    <a:pt x="409" y="243"/>
                  </a:moveTo>
                  <a:cubicBezTo>
                    <a:pt x="410" y="244"/>
                    <a:pt x="410" y="244"/>
                    <a:pt x="410" y="245"/>
                  </a:cubicBezTo>
                  <a:cubicBezTo>
                    <a:pt x="409" y="244"/>
                    <a:pt x="409" y="244"/>
                    <a:pt x="409" y="243"/>
                  </a:cubicBezTo>
                  <a:close/>
                  <a:moveTo>
                    <a:pt x="408" y="252"/>
                  </a:moveTo>
                  <a:cubicBezTo>
                    <a:pt x="407" y="252"/>
                    <a:pt x="406" y="254"/>
                    <a:pt x="405" y="252"/>
                  </a:cubicBezTo>
                  <a:cubicBezTo>
                    <a:pt x="405" y="249"/>
                    <a:pt x="407" y="251"/>
                    <a:pt x="408" y="252"/>
                  </a:cubicBezTo>
                  <a:close/>
                  <a:moveTo>
                    <a:pt x="441" y="175"/>
                  </a:moveTo>
                  <a:cubicBezTo>
                    <a:pt x="442" y="173"/>
                    <a:pt x="442" y="173"/>
                    <a:pt x="443" y="174"/>
                  </a:cubicBezTo>
                  <a:cubicBezTo>
                    <a:pt x="443" y="175"/>
                    <a:pt x="443" y="176"/>
                    <a:pt x="443" y="176"/>
                  </a:cubicBezTo>
                  <a:cubicBezTo>
                    <a:pt x="442" y="176"/>
                    <a:pt x="441" y="176"/>
                    <a:pt x="441" y="175"/>
                  </a:cubicBezTo>
                  <a:close/>
                  <a:moveTo>
                    <a:pt x="409" y="252"/>
                  </a:moveTo>
                  <a:cubicBezTo>
                    <a:pt x="408" y="248"/>
                    <a:pt x="411" y="251"/>
                    <a:pt x="412" y="252"/>
                  </a:cubicBezTo>
                  <a:cubicBezTo>
                    <a:pt x="411" y="252"/>
                    <a:pt x="409" y="254"/>
                    <a:pt x="409" y="252"/>
                  </a:cubicBezTo>
                  <a:close/>
                  <a:moveTo>
                    <a:pt x="408" y="261"/>
                  </a:moveTo>
                  <a:cubicBezTo>
                    <a:pt x="409" y="261"/>
                    <a:pt x="407" y="261"/>
                    <a:pt x="408" y="261"/>
                  </a:cubicBezTo>
                  <a:cubicBezTo>
                    <a:pt x="408" y="261"/>
                    <a:pt x="407" y="260"/>
                    <a:pt x="408" y="261"/>
                  </a:cubicBezTo>
                  <a:close/>
                  <a:moveTo>
                    <a:pt x="438" y="35"/>
                  </a:moveTo>
                  <a:cubicBezTo>
                    <a:pt x="436" y="33"/>
                    <a:pt x="439" y="31"/>
                    <a:pt x="441" y="30"/>
                  </a:cubicBezTo>
                  <a:cubicBezTo>
                    <a:pt x="443" y="30"/>
                    <a:pt x="444" y="30"/>
                    <a:pt x="446" y="30"/>
                  </a:cubicBezTo>
                  <a:cubicBezTo>
                    <a:pt x="448" y="31"/>
                    <a:pt x="448" y="31"/>
                    <a:pt x="448" y="33"/>
                  </a:cubicBezTo>
                  <a:cubicBezTo>
                    <a:pt x="448" y="35"/>
                    <a:pt x="447" y="37"/>
                    <a:pt x="445" y="37"/>
                  </a:cubicBezTo>
                  <a:cubicBezTo>
                    <a:pt x="444" y="38"/>
                    <a:pt x="444" y="38"/>
                    <a:pt x="443" y="37"/>
                  </a:cubicBezTo>
                  <a:cubicBezTo>
                    <a:pt x="441" y="37"/>
                    <a:pt x="439" y="37"/>
                    <a:pt x="438" y="35"/>
                  </a:cubicBezTo>
                  <a:cubicBezTo>
                    <a:pt x="438" y="35"/>
                    <a:pt x="438" y="36"/>
                    <a:pt x="439" y="36"/>
                  </a:cubicBezTo>
                  <a:cubicBezTo>
                    <a:pt x="438" y="36"/>
                    <a:pt x="438" y="36"/>
                    <a:pt x="438" y="35"/>
                  </a:cubicBezTo>
                  <a:close/>
                  <a:moveTo>
                    <a:pt x="455" y="78"/>
                  </a:moveTo>
                  <a:cubicBezTo>
                    <a:pt x="455" y="78"/>
                    <a:pt x="456" y="78"/>
                    <a:pt x="456" y="78"/>
                  </a:cubicBezTo>
                  <a:cubicBezTo>
                    <a:pt x="455" y="79"/>
                    <a:pt x="455" y="79"/>
                    <a:pt x="455" y="79"/>
                  </a:cubicBezTo>
                  <a:cubicBezTo>
                    <a:pt x="455" y="78"/>
                    <a:pt x="455" y="78"/>
                    <a:pt x="455" y="78"/>
                  </a:cubicBezTo>
                  <a:close/>
                  <a:moveTo>
                    <a:pt x="455" y="75"/>
                  </a:moveTo>
                  <a:cubicBezTo>
                    <a:pt x="455" y="76"/>
                    <a:pt x="454" y="75"/>
                    <a:pt x="454" y="75"/>
                  </a:cubicBezTo>
                  <a:cubicBezTo>
                    <a:pt x="453" y="75"/>
                    <a:pt x="450" y="74"/>
                    <a:pt x="452" y="74"/>
                  </a:cubicBezTo>
                  <a:cubicBezTo>
                    <a:pt x="453" y="73"/>
                    <a:pt x="455" y="74"/>
                    <a:pt x="455" y="75"/>
                  </a:cubicBezTo>
                  <a:close/>
                  <a:moveTo>
                    <a:pt x="462" y="80"/>
                  </a:moveTo>
                  <a:cubicBezTo>
                    <a:pt x="460" y="79"/>
                    <a:pt x="458" y="78"/>
                    <a:pt x="457" y="76"/>
                  </a:cubicBezTo>
                  <a:cubicBezTo>
                    <a:pt x="456" y="75"/>
                    <a:pt x="457" y="73"/>
                    <a:pt x="455" y="72"/>
                  </a:cubicBezTo>
                  <a:cubicBezTo>
                    <a:pt x="453" y="71"/>
                    <a:pt x="452" y="72"/>
                    <a:pt x="454" y="70"/>
                  </a:cubicBezTo>
                  <a:cubicBezTo>
                    <a:pt x="455" y="69"/>
                    <a:pt x="458" y="70"/>
                    <a:pt x="459" y="72"/>
                  </a:cubicBezTo>
                  <a:cubicBezTo>
                    <a:pt x="460" y="70"/>
                    <a:pt x="459" y="69"/>
                    <a:pt x="458" y="68"/>
                  </a:cubicBezTo>
                  <a:cubicBezTo>
                    <a:pt x="456" y="68"/>
                    <a:pt x="455" y="69"/>
                    <a:pt x="453" y="69"/>
                  </a:cubicBezTo>
                  <a:cubicBezTo>
                    <a:pt x="452" y="69"/>
                    <a:pt x="452" y="68"/>
                    <a:pt x="450" y="68"/>
                  </a:cubicBezTo>
                  <a:cubicBezTo>
                    <a:pt x="452" y="66"/>
                    <a:pt x="451" y="67"/>
                    <a:pt x="453" y="67"/>
                  </a:cubicBezTo>
                  <a:cubicBezTo>
                    <a:pt x="453" y="67"/>
                    <a:pt x="456" y="67"/>
                    <a:pt x="455" y="65"/>
                  </a:cubicBezTo>
                  <a:cubicBezTo>
                    <a:pt x="454" y="65"/>
                    <a:pt x="454" y="66"/>
                    <a:pt x="453" y="65"/>
                  </a:cubicBezTo>
                  <a:cubicBezTo>
                    <a:pt x="452" y="65"/>
                    <a:pt x="452" y="65"/>
                    <a:pt x="451" y="64"/>
                  </a:cubicBezTo>
                  <a:cubicBezTo>
                    <a:pt x="452" y="64"/>
                    <a:pt x="452" y="64"/>
                    <a:pt x="453" y="64"/>
                  </a:cubicBezTo>
                  <a:cubicBezTo>
                    <a:pt x="453" y="64"/>
                    <a:pt x="454" y="63"/>
                    <a:pt x="453" y="63"/>
                  </a:cubicBezTo>
                  <a:cubicBezTo>
                    <a:pt x="454" y="62"/>
                    <a:pt x="455" y="62"/>
                    <a:pt x="456" y="61"/>
                  </a:cubicBezTo>
                  <a:cubicBezTo>
                    <a:pt x="456" y="61"/>
                    <a:pt x="455" y="61"/>
                    <a:pt x="455" y="61"/>
                  </a:cubicBezTo>
                  <a:cubicBezTo>
                    <a:pt x="456" y="61"/>
                    <a:pt x="456" y="56"/>
                    <a:pt x="456" y="56"/>
                  </a:cubicBezTo>
                  <a:cubicBezTo>
                    <a:pt x="457" y="54"/>
                    <a:pt x="460" y="50"/>
                    <a:pt x="459" y="49"/>
                  </a:cubicBezTo>
                  <a:cubicBezTo>
                    <a:pt x="459" y="49"/>
                    <a:pt x="457" y="52"/>
                    <a:pt x="456" y="51"/>
                  </a:cubicBezTo>
                  <a:cubicBezTo>
                    <a:pt x="454" y="50"/>
                    <a:pt x="455" y="48"/>
                    <a:pt x="456" y="47"/>
                  </a:cubicBezTo>
                  <a:cubicBezTo>
                    <a:pt x="457" y="46"/>
                    <a:pt x="458" y="45"/>
                    <a:pt x="459" y="43"/>
                  </a:cubicBezTo>
                  <a:cubicBezTo>
                    <a:pt x="460" y="41"/>
                    <a:pt x="460" y="41"/>
                    <a:pt x="461" y="40"/>
                  </a:cubicBezTo>
                  <a:cubicBezTo>
                    <a:pt x="462" y="39"/>
                    <a:pt x="462" y="39"/>
                    <a:pt x="464" y="38"/>
                  </a:cubicBezTo>
                  <a:cubicBezTo>
                    <a:pt x="465" y="37"/>
                    <a:pt x="467" y="36"/>
                    <a:pt x="469" y="35"/>
                  </a:cubicBezTo>
                  <a:cubicBezTo>
                    <a:pt x="470" y="34"/>
                    <a:pt x="471" y="33"/>
                    <a:pt x="473" y="32"/>
                  </a:cubicBezTo>
                  <a:cubicBezTo>
                    <a:pt x="473" y="31"/>
                    <a:pt x="475" y="30"/>
                    <a:pt x="475" y="30"/>
                  </a:cubicBezTo>
                  <a:cubicBezTo>
                    <a:pt x="474" y="30"/>
                    <a:pt x="471" y="30"/>
                    <a:pt x="472" y="28"/>
                  </a:cubicBezTo>
                  <a:cubicBezTo>
                    <a:pt x="474" y="28"/>
                    <a:pt x="480" y="27"/>
                    <a:pt x="477" y="31"/>
                  </a:cubicBezTo>
                  <a:cubicBezTo>
                    <a:pt x="477" y="31"/>
                    <a:pt x="477" y="31"/>
                    <a:pt x="477" y="32"/>
                  </a:cubicBezTo>
                  <a:cubicBezTo>
                    <a:pt x="478" y="33"/>
                    <a:pt x="479" y="32"/>
                    <a:pt x="480" y="34"/>
                  </a:cubicBezTo>
                  <a:cubicBezTo>
                    <a:pt x="480" y="35"/>
                    <a:pt x="481" y="36"/>
                    <a:pt x="481" y="37"/>
                  </a:cubicBezTo>
                  <a:cubicBezTo>
                    <a:pt x="482" y="37"/>
                    <a:pt x="482" y="38"/>
                    <a:pt x="482" y="39"/>
                  </a:cubicBezTo>
                  <a:cubicBezTo>
                    <a:pt x="482" y="39"/>
                    <a:pt x="482" y="39"/>
                    <a:pt x="483" y="40"/>
                  </a:cubicBezTo>
                  <a:cubicBezTo>
                    <a:pt x="483" y="40"/>
                    <a:pt x="483" y="41"/>
                    <a:pt x="483" y="42"/>
                  </a:cubicBezTo>
                  <a:cubicBezTo>
                    <a:pt x="484" y="44"/>
                    <a:pt x="486" y="45"/>
                    <a:pt x="487" y="47"/>
                  </a:cubicBezTo>
                  <a:cubicBezTo>
                    <a:pt x="490" y="48"/>
                    <a:pt x="490" y="48"/>
                    <a:pt x="490" y="51"/>
                  </a:cubicBezTo>
                  <a:cubicBezTo>
                    <a:pt x="491" y="53"/>
                    <a:pt x="491" y="53"/>
                    <a:pt x="490" y="54"/>
                  </a:cubicBezTo>
                  <a:cubicBezTo>
                    <a:pt x="490" y="54"/>
                    <a:pt x="489" y="54"/>
                    <a:pt x="489" y="54"/>
                  </a:cubicBezTo>
                  <a:cubicBezTo>
                    <a:pt x="488" y="54"/>
                    <a:pt x="488" y="55"/>
                    <a:pt x="488" y="55"/>
                  </a:cubicBezTo>
                  <a:cubicBezTo>
                    <a:pt x="487" y="55"/>
                    <a:pt x="487" y="55"/>
                    <a:pt x="486" y="55"/>
                  </a:cubicBezTo>
                  <a:cubicBezTo>
                    <a:pt x="486" y="56"/>
                    <a:pt x="486" y="57"/>
                    <a:pt x="486" y="58"/>
                  </a:cubicBezTo>
                  <a:cubicBezTo>
                    <a:pt x="486" y="60"/>
                    <a:pt x="486" y="61"/>
                    <a:pt x="486" y="63"/>
                  </a:cubicBezTo>
                  <a:cubicBezTo>
                    <a:pt x="487" y="64"/>
                    <a:pt x="486" y="66"/>
                    <a:pt x="486" y="67"/>
                  </a:cubicBezTo>
                  <a:cubicBezTo>
                    <a:pt x="487" y="67"/>
                    <a:pt x="487" y="67"/>
                    <a:pt x="487" y="67"/>
                  </a:cubicBezTo>
                  <a:cubicBezTo>
                    <a:pt x="488" y="68"/>
                    <a:pt x="488" y="68"/>
                    <a:pt x="487" y="69"/>
                  </a:cubicBezTo>
                  <a:cubicBezTo>
                    <a:pt x="487" y="69"/>
                    <a:pt x="487" y="69"/>
                    <a:pt x="487" y="69"/>
                  </a:cubicBezTo>
                  <a:cubicBezTo>
                    <a:pt x="488" y="69"/>
                    <a:pt x="488" y="69"/>
                    <a:pt x="488" y="70"/>
                  </a:cubicBezTo>
                  <a:cubicBezTo>
                    <a:pt x="487" y="70"/>
                    <a:pt x="486" y="70"/>
                    <a:pt x="486" y="71"/>
                  </a:cubicBezTo>
                  <a:cubicBezTo>
                    <a:pt x="486" y="72"/>
                    <a:pt x="485" y="71"/>
                    <a:pt x="485" y="71"/>
                  </a:cubicBezTo>
                  <a:cubicBezTo>
                    <a:pt x="484" y="72"/>
                    <a:pt x="483" y="72"/>
                    <a:pt x="482" y="72"/>
                  </a:cubicBezTo>
                  <a:cubicBezTo>
                    <a:pt x="482" y="72"/>
                    <a:pt x="481" y="72"/>
                    <a:pt x="481" y="72"/>
                  </a:cubicBezTo>
                  <a:cubicBezTo>
                    <a:pt x="480" y="72"/>
                    <a:pt x="479" y="72"/>
                    <a:pt x="478" y="72"/>
                  </a:cubicBezTo>
                  <a:cubicBezTo>
                    <a:pt x="477" y="73"/>
                    <a:pt x="476" y="72"/>
                    <a:pt x="475" y="72"/>
                  </a:cubicBezTo>
                  <a:cubicBezTo>
                    <a:pt x="474" y="73"/>
                    <a:pt x="473" y="74"/>
                    <a:pt x="472" y="74"/>
                  </a:cubicBezTo>
                  <a:cubicBezTo>
                    <a:pt x="472" y="75"/>
                    <a:pt x="471" y="75"/>
                    <a:pt x="470" y="75"/>
                  </a:cubicBezTo>
                  <a:cubicBezTo>
                    <a:pt x="467" y="75"/>
                    <a:pt x="467" y="78"/>
                    <a:pt x="464" y="79"/>
                  </a:cubicBezTo>
                  <a:cubicBezTo>
                    <a:pt x="464" y="80"/>
                    <a:pt x="462" y="79"/>
                    <a:pt x="462" y="80"/>
                  </a:cubicBezTo>
                  <a:close/>
                  <a:moveTo>
                    <a:pt x="451" y="78"/>
                  </a:moveTo>
                  <a:cubicBezTo>
                    <a:pt x="455" y="79"/>
                    <a:pt x="458" y="80"/>
                    <a:pt x="462" y="80"/>
                  </a:cubicBezTo>
                  <a:cubicBezTo>
                    <a:pt x="460" y="82"/>
                    <a:pt x="463" y="82"/>
                    <a:pt x="463" y="83"/>
                  </a:cubicBezTo>
                  <a:cubicBezTo>
                    <a:pt x="465" y="85"/>
                    <a:pt x="463" y="87"/>
                    <a:pt x="462" y="88"/>
                  </a:cubicBezTo>
                  <a:cubicBezTo>
                    <a:pt x="460" y="89"/>
                    <a:pt x="459" y="91"/>
                    <a:pt x="457" y="92"/>
                  </a:cubicBezTo>
                  <a:cubicBezTo>
                    <a:pt x="455" y="94"/>
                    <a:pt x="453" y="93"/>
                    <a:pt x="450" y="94"/>
                  </a:cubicBezTo>
                  <a:cubicBezTo>
                    <a:pt x="450" y="94"/>
                    <a:pt x="450" y="94"/>
                    <a:pt x="450" y="94"/>
                  </a:cubicBezTo>
                  <a:cubicBezTo>
                    <a:pt x="449" y="95"/>
                    <a:pt x="448" y="95"/>
                    <a:pt x="448" y="94"/>
                  </a:cubicBezTo>
                  <a:cubicBezTo>
                    <a:pt x="447" y="94"/>
                    <a:pt x="444" y="92"/>
                    <a:pt x="444" y="91"/>
                  </a:cubicBezTo>
                  <a:cubicBezTo>
                    <a:pt x="445" y="89"/>
                    <a:pt x="447" y="90"/>
                    <a:pt x="448" y="91"/>
                  </a:cubicBezTo>
                  <a:cubicBezTo>
                    <a:pt x="450" y="91"/>
                    <a:pt x="452" y="90"/>
                    <a:pt x="451" y="89"/>
                  </a:cubicBezTo>
                  <a:cubicBezTo>
                    <a:pt x="450" y="87"/>
                    <a:pt x="447" y="88"/>
                    <a:pt x="445" y="88"/>
                  </a:cubicBezTo>
                  <a:cubicBezTo>
                    <a:pt x="442" y="86"/>
                    <a:pt x="445" y="82"/>
                    <a:pt x="445" y="79"/>
                  </a:cubicBezTo>
                  <a:cubicBezTo>
                    <a:pt x="445" y="79"/>
                    <a:pt x="444" y="79"/>
                    <a:pt x="445" y="78"/>
                  </a:cubicBezTo>
                  <a:cubicBezTo>
                    <a:pt x="445" y="77"/>
                    <a:pt x="447" y="77"/>
                    <a:pt x="447" y="77"/>
                  </a:cubicBezTo>
                  <a:cubicBezTo>
                    <a:pt x="448" y="77"/>
                    <a:pt x="449" y="77"/>
                    <a:pt x="449" y="77"/>
                  </a:cubicBezTo>
                  <a:cubicBezTo>
                    <a:pt x="450" y="77"/>
                    <a:pt x="450" y="78"/>
                    <a:pt x="451" y="78"/>
                  </a:cubicBezTo>
                  <a:close/>
                  <a:moveTo>
                    <a:pt x="406" y="246"/>
                  </a:moveTo>
                  <a:cubicBezTo>
                    <a:pt x="406" y="246"/>
                    <a:pt x="406" y="246"/>
                    <a:pt x="405" y="246"/>
                  </a:cubicBezTo>
                  <a:cubicBezTo>
                    <a:pt x="408" y="244"/>
                    <a:pt x="408" y="247"/>
                    <a:pt x="406" y="246"/>
                  </a:cubicBezTo>
                  <a:close/>
                  <a:moveTo>
                    <a:pt x="381" y="233"/>
                  </a:moveTo>
                  <a:cubicBezTo>
                    <a:pt x="380" y="232"/>
                    <a:pt x="382" y="225"/>
                    <a:pt x="384" y="225"/>
                  </a:cubicBezTo>
                  <a:cubicBezTo>
                    <a:pt x="386" y="225"/>
                    <a:pt x="386" y="230"/>
                    <a:pt x="385" y="231"/>
                  </a:cubicBezTo>
                  <a:cubicBezTo>
                    <a:pt x="385" y="232"/>
                    <a:pt x="384" y="233"/>
                    <a:pt x="385" y="234"/>
                  </a:cubicBezTo>
                  <a:cubicBezTo>
                    <a:pt x="385" y="235"/>
                    <a:pt x="385" y="237"/>
                    <a:pt x="384" y="237"/>
                  </a:cubicBezTo>
                  <a:cubicBezTo>
                    <a:pt x="383" y="237"/>
                    <a:pt x="381" y="234"/>
                    <a:pt x="381" y="233"/>
                  </a:cubicBezTo>
                  <a:close/>
                  <a:moveTo>
                    <a:pt x="381" y="214"/>
                  </a:moveTo>
                  <a:cubicBezTo>
                    <a:pt x="382" y="213"/>
                    <a:pt x="383" y="213"/>
                    <a:pt x="383" y="214"/>
                  </a:cubicBezTo>
                  <a:cubicBezTo>
                    <a:pt x="384" y="214"/>
                    <a:pt x="384" y="215"/>
                    <a:pt x="384" y="215"/>
                  </a:cubicBezTo>
                  <a:cubicBezTo>
                    <a:pt x="385" y="216"/>
                    <a:pt x="386" y="216"/>
                    <a:pt x="387" y="216"/>
                  </a:cubicBezTo>
                  <a:cubicBezTo>
                    <a:pt x="386" y="216"/>
                    <a:pt x="381" y="216"/>
                    <a:pt x="381" y="214"/>
                  </a:cubicBezTo>
                  <a:close/>
                  <a:moveTo>
                    <a:pt x="363" y="44"/>
                  </a:moveTo>
                  <a:cubicBezTo>
                    <a:pt x="364" y="40"/>
                    <a:pt x="368" y="39"/>
                    <a:pt x="372" y="42"/>
                  </a:cubicBezTo>
                  <a:cubicBezTo>
                    <a:pt x="373" y="44"/>
                    <a:pt x="370" y="46"/>
                    <a:pt x="369" y="46"/>
                  </a:cubicBezTo>
                  <a:cubicBezTo>
                    <a:pt x="367" y="47"/>
                    <a:pt x="365" y="47"/>
                    <a:pt x="364" y="46"/>
                  </a:cubicBezTo>
                  <a:cubicBezTo>
                    <a:pt x="363" y="46"/>
                    <a:pt x="363" y="45"/>
                    <a:pt x="363" y="44"/>
                  </a:cubicBezTo>
                  <a:close/>
                  <a:moveTo>
                    <a:pt x="362" y="284"/>
                  </a:moveTo>
                  <a:cubicBezTo>
                    <a:pt x="362" y="282"/>
                    <a:pt x="365" y="282"/>
                    <a:pt x="366" y="284"/>
                  </a:cubicBezTo>
                  <a:cubicBezTo>
                    <a:pt x="364" y="284"/>
                    <a:pt x="363" y="283"/>
                    <a:pt x="362" y="284"/>
                  </a:cubicBezTo>
                  <a:close/>
                  <a:moveTo>
                    <a:pt x="362" y="294"/>
                  </a:moveTo>
                  <a:cubicBezTo>
                    <a:pt x="360" y="293"/>
                    <a:pt x="361" y="292"/>
                    <a:pt x="362" y="290"/>
                  </a:cubicBezTo>
                  <a:cubicBezTo>
                    <a:pt x="363" y="289"/>
                    <a:pt x="363" y="287"/>
                    <a:pt x="365" y="287"/>
                  </a:cubicBezTo>
                  <a:cubicBezTo>
                    <a:pt x="366" y="288"/>
                    <a:pt x="367" y="292"/>
                    <a:pt x="367" y="293"/>
                  </a:cubicBezTo>
                  <a:cubicBezTo>
                    <a:pt x="366" y="295"/>
                    <a:pt x="367" y="295"/>
                    <a:pt x="364" y="295"/>
                  </a:cubicBezTo>
                  <a:cubicBezTo>
                    <a:pt x="363" y="295"/>
                    <a:pt x="363" y="295"/>
                    <a:pt x="362" y="294"/>
                  </a:cubicBezTo>
                  <a:close/>
                  <a:moveTo>
                    <a:pt x="385" y="169"/>
                  </a:moveTo>
                  <a:cubicBezTo>
                    <a:pt x="384" y="168"/>
                    <a:pt x="385" y="167"/>
                    <a:pt x="386" y="167"/>
                  </a:cubicBezTo>
                  <a:cubicBezTo>
                    <a:pt x="386" y="167"/>
                    <a:pt x="388" y="169"/>
                    <a:pt x="388" y="169"/>
                  </a:cubicBezTo>
                  <a:cubicBezTo>
                    <a:pt x="388" y="169"/>
                    <a:pt x="388" y="169"/>
                    <a:pt x="388" y="169"/>
                  </a:cubicBezTo>
                  <a:cubicBezTo>
                    <a:pt x="387" y="169"/>
                    <a:pt x="386" y="170"/>
                    <a:pt x="385" y="169"/>
                  </a:cubicBezTo>
                  <a:close/>
                  <a:moveTo>
                    <a:pt x="366" y="250"/>
                  </a:moveTo>
                  <a:cubicBezTo>
                    <a:pt x="367" y="250"/>
                    <a:pt x="367" y="252"/>
                    <a:pt x="366" y="252"/>
                  </a:cubicBezTo>
                  <a:cubicBezTo>
                    <a:pt x="365" y="252"/>
                    <a:pt x="365" y="250"/>
                    <a:pt x="366" y="250"/>
                  </a:cubicBezTo>
                  <a:close/>
                  <a:moveTo>
                    <a:pt x="391" y="262"/>
                  </a:moveTo>
                  <a:cubicBezTo>
                    <a:pt x="391" y="261"/>
                    <a:pt x="392" y="262"/>
                    <a:pt x="394" y="262"/>
                  </a:cubicBezTo>
                  <a:cubicBezTo>
                    <a:pt x="393" y="263"/>
                    <a:pt x="390" y="263"/>
                    <a:pt x="391" y="262"/>
                  </a:cubicBezTo>
                  <a:close/>
                  <a:moveTo>
                    <a:pt x="397" y="265"/>
                  </a:moveTo>
                  <a:cubicBezTo>
                    <a:pt x="398" y="264"/>
                    <a:pt x="398" y="264"/>
                    <a:pt x="399" y="265"/>
                  </a:cubicBezTo>
                  <a:cubicBezTo>
                    <a:pt x="398" y="265"/>
                    <a:pt x="398" y="265"/>
                    <a:pt x="397" y="265"/>
                  </a:cubicBezTo>
                  <a:close/>
                  <a:moveTo>
                    <a:pt x="401" y="254"/>
                  </a:moveTo>
                  <a:cubicBezTo>
                    <a:pt x="401" y="253"/>
                    <a:pt x="401" y="252"/>
                    <a:pt x="402" y="252"/>
                  </a:cubicBezTo>
                  <a:cubicBezTo>
                    <a:pt x="402" y="253"/>
                    <a:pt x="402" y="253"/>
                    <a:pt x="401" y="254"/>
                  </a:cubicBezTo>
                  <a:close/>
                  <a:moveTo>
                    <a:pt x="343" y="94"/>
                  </a:moveTo>
                  <a:cubicBezTo>
                    <a:pt x="343" y="93"/>
                    <a:pt x="344" y="94"/>
                    <a:pt x="344" y="94"/>
                  </a:cubicBezTo>
                  <a:cubicBezTo>
                    <a:pt x="345" y="94"/>
                    <a:pt x="345" y="95"/>
                    <a:pt x="345" y="95"/>
                  </a:cubicBezTo>
                  <a:cubicBezTo>
                    <a:pt x="347" y="94"/>
                    <a:pt x="348" y="96"/>
                    <a:pt x="350" y="97"/>
                  </a:cubicBezTo>
                  <a:cubicBezTo>
                    <a:pt x="352" y="98"/>
                    <a:pt x="353" y="98"/>
                    <a:pt x="352" y="100"/>
                  </a:cubicBezTo>
                  <a:cubicBezTo>
                    <a:pt x="350" y="101"/>
                    <a:pt x="349" y="100"/>
                    <a:pt x="347" y="100"/>
                  </a:cubicBezTo>
                  <a:cubicBezTo>
                    <a:pt x="347" y="100"/>
                    <a:pt x="347" y="99"/>
                    <a:pt x="347" y="99"/>
                  </a:cubicBezTo>
                  <a:cubicBezTo>
                    <a:pt x="346" y="98"/>
                    <a:pt x="345" y="99"/>
                    <a:pt x="344" y="98"/>
                  </a:cubicBezTo>
                  <a:cubicBezTo>
                    <a:pt x="344" y="98"/>
                    <a:pt x="342" y="95"/>
                    <a:pt x="343" y="94"/>
                  </a:cubicBezTo>
                  <a:close/>
                  <a:moveTo>
                    <a:pt x="387" y="261"/>
                  </a:moveTo>
                  <a:cubicBezTo>
                    <a:pt x="389" y="261"/>
                    <a:pt x="389" y="263"/>
                    <a:pt x="388" y="263"/>
                  </a:cubicBezTo>
                  <a:cubicBezTo>
                    <a:pt x="386" y="263"/>
                    <a:pt x="386" y="261"/>
                    <a:pt x="387" y="261"/>
                  </a:cubicBezTo>
                  <a:close/>
                  <a:moveTo>
                    <a:pt x="407" y="255"/>
                  </a:moveTo>
                  <a:cubicBezTo>
                    <a:pt x="406" y="255"/>
                    <a:pt x="406" y="255"/>
                    <a:pt x="405" y="254"/>
                  </a:cubicBezTo>
                  <a:cubicBezTo>
                    <a:pt x="406" y="254"/>
                    <a:pt x="407" y="254"/>
                    <a:pt x="407" y="255"/>
                  </a:cubicBezTo>
                  <a:close/>
                  <a:moveTo>
                    <a:pt x="388" y="212"/>
                  </a:moveTo>
                  <a:cubicBezTo>
                    <a:pt x="389" y="213"/>
                    <a:pt x="393" y="213"/>
                    <a:pt x="391" y="215"/>
                  </a:cubicBezTo>
                  <a:cubicBezTo>
                    <a:pt x="390" y="215"/>
                    <a:pt x="386" y="215"/>
                    <a:pt x="386" y="214"/>
                  </a:cubicBezTo>
                  <a:cubicBezTo>
                    <a:pt x="385" y="212"/>
                    <a:pt x="388" y="213"/>
                    <a:pt x="388" y="212"/>
                  </a:cubicBezTo>
                  <a:close/>
                  <a:moveTo>
                    <a:pt x="225" y="19"/>
                  </a:moveTo>
                  <a:cubicBezTo>
                    <a:pt x="225" y="19"/>
                    <a:pt x="224" y="19"/>
                    <a:pt x="224" y="19"/>
                  </a:cubicBezTo>
                  <a:cubicBezTo>
                    <a:pt x="225" y="19"/>
                    <a:pt x="225" y="19"/>
                    <a:pt x="225" y="19"/>
                  </a:cubicBezTo>
                  <a:cubicBezTo>
                    <a:pt x="225" y="19"/>
                    <a:pt x="225" y="19"/>
                    <a:pt x="225" y="19"/>
                  </a:cubicBezTo>
                  <a:close/>
                  <a:moveTo>
                    <a:pt x="162" y="77"/>
                  </a:moveTo>
                  <a:cubicBezTo>
                    <a:pt x="163" y="78"/>
                    <a:pt x="163" y="81"/>
                    <a:pt x="161" y="80"/>
                  </a:cubicBezTo>
                  <a:cubicBezTo>
                    <a:pt x="161" y="80"/>
                    <a:pt x="161" y="80"/>
                    <a:pt x="161" y="80"/>
                  </a:cubicBezTo>
                  <a:cubicBezTo>
                    <a:pt x="160" y="81"/>
                    <a:pt x="159" y="79"/>
                    <a:pt x="160" y="79"/>
                  </a:cubicBezTo>
                  <a:cubicBezTo>
                    <a:pt x="161" y="78"/>
                    <a:pt x="161" y="76"/>
                    <a:pt x="162" y="77"/>
                  </a:cubicBezTo>
                  <a:close/>
                  <a:moveTo>
                    <a:pt x="279" y="333"/>
                  </a:moveTo>
                  <a:cubicBezTo>
                    <a:pt x="280" y="333"/>
                    <a:pt x="279" y="334"/>
                    <a:pt x="279" y="334"/>
                  </a:cubicBezTo>
                  <a:cubicBezTo>
                    <a:pt x="279" y="334"/>
                    <a:pt x="279" y="334"/>
                    <a:pt x="279" y="333"/>
                  </a:cubicBezTo>
                  <a:cubicBezTo>
                    <a:pt x="279" y="333"/>
                    <a:pt x="279" y="333"/>
                    <a:pt x="279" y="333"/>
                  </a:cubicBezTo>
                  <a:close/>
                  <a:moveTo>
                    <a:pt x="228" y="367"/>
                  </a:moveTo>
                  <a:cubicBezTo>
                    <a:pt x="229" y="367"/>
                    <a:pt x="230" y="367"/>
                    <a:pt x="229" y="369"/>
                  </a:cubicBezTo>
                  <a:cubicBezTo>
                    <a:pt x="229" y="368"/>
                    <a:pt x="229" y="367"/>
                    <a:pt x="228" y="367"/>
                  </a:cubicBezTo>
                  <a:close/>
                  <a:moveTo>
                    <a:pt x="181" y="72"/>
                  </a:moveTo>
                  <a:cubicBezTo>
                    <a:pt x="180" y="69"/>
                    <a:pt x="184" y="69"/>
                    <a:pt x="185" y="68"/>
                  </a:cubicBezTo>
                  <a:cubicBezTo>
                    <a:pt x="185" y="67"/>
                    <a:pt x="184" y="66"/>
                    <a:pt x="186" y="65"/>
                  </a:cubicBezTo>
                  <a:cubicBezTo>
                    <a:pt x="188" y="64"/>
                    <a:pt x="188" y="66"/>
                    <a:pt x="188" y="67"/>
                  </a:cubicBezTo>
                  <a:cubicBezTo>
                    <a:pt x="189" y="68"/>
                    <a:pt x="191" y="69"/>
                    <a:pt x="191" y="70"/>
                  </a:cubicBezTo>
                  <a:cubicBezTo>
                    <a:pt x="192" y="73"/>
                    <a:pt x="191" y="71"/>
                    <a:pt x="190" y="72"/>
                  </a:cubicBezTo>
                  <a:cubicBezTo>
                    <a:pt x="190" y="73"/>
                    <a:pt x="190" y="74"/>
                    <a:pt x="189" y="74"/>
                  </a:cubicBezTo>
                  <a:cubicBezTo>
                    <a:pt x="188" y="75"/>
                    <a:pt x="187" y="74"/>
                    <a:pt x="186" y="74"/>
                  </a:cubicBezTo>
                  <a:cubicBezTo>
                    <a:pt x="185" y="74"/>
                    <a:pt x="184" y="75"/>
                    <a:pt x="184" y="74"/>
                  </a:cubicBezTo>
                  <a:cubicBezTo>
                    <a:pt x="183" y="73"/>
                    <a:pt x="181" y="73"/>
                    <a:pt x="181" y="71"/>
                  </a:cubicBezTo>
                  <a:cubicBezTo>
                    <a:pt x="181" y="71"/>
                    <a:pt x="181" y="72"/>
                    <a:pt x="181" y="72"/>
                  </a:cubicBezTo>
                  <a:cubicBezTo>
                    <a:pt x="181" y="72"/>
                    <a:pt x="181" y="72"/>
                    <a:pt x="181" y="72"/>
                  </a:cubicBezTo>
                  <a:close/>
                  <a:moveTo>
                    <a:pt x="181" y="67"/>
                  </a:moveTo>
                  <a:cubicBezTo>
                    <a:pt x="181" y="67"/>
                    <a:pt x="181" y="67"/>
                    <a:pt x="181" y="66"/>
                  </a:cubicBezTo>
                  <a:cubicBezTo>
                    <a:pt x="181" y="66"/>
                    <a:pt x="183" y="67"/>
                    <a:pt x="183" y="67"/>
                  </a:cubicBezTo>
                  <a:cubicBezTo>
                    <a:pt x="182" y="68"/>
                    <a:pt x="181" y="68"/>
                    <a:pt x="181" y="67"/>
                  </a:cubicBezTo>
                  <a:close/>
                  <a:moveTo>
                    <a:pt x="214" y="341"/>
                  </a:moveTo>
                  <a:cubicBezTo>
                    <a:pt x="214" y="342"/>
                    <a:pt x="215" y="342"/>
                    <a:pt x="214" y="342"/>
                  </a:cubicBezTo>
                  <a:cubicBezTo>
                    <a:pt x="214" y="343"/>
                    <a:pt x="213" y="341"/>
                    <a:pt x="214" y="341"/>
                  </a:cubicBezTo>
                  <a:close/>
                  <a:moveTo>
                    <a:pt x="177" y="311"/>
                  </a:moveTo>
                  <a:cubicBezTo>
                    <a:pt x="178" y="306"/>
                    <a:pt x="181" y="310"/>
                    <a:pt x="183" y="310"/>
                  </a:cubicBezTo>
                  <a:cubicBezTo>
                    <a:pt x="184" y="309"/>
                    <a:pt x="185" y="305"/>
                    <a:pt x="185" y="304"/>
                  </a:cubicBezTo>
                  <a:cubicBezTo>
                    <a:pt x="185" y="302"/>
                    <a:pt x="186" y="299"/>
                    <a:pt x="188" y="298"/>
                  </a:cubicBezTo>
                  <a:cubicBezTo>
                    <a:pt x="187" y="298"/>
                    <a:pt x="187" y="298"/>
                    <a:pt x="186" y="299"/>
                  </a:cubicBezTo>
                  <a:cubicBezTo>
                    <a:pt x="185" y="296"/>
                    <a:pt x="188" y="298"/>
                    <a:pt x="188" y="296"/>
                  </a:cubicBezTo>
                  <a:cubicBezTo>
                    <a:pt x="185" y="296"/>
                    <a:pt x="183" y="297"/>
                    <a:pt x="184" y="294"/>
                  </a:cubicBezTo>
                  <a:cubicBezTo>
                    <a:pt x="185" y="291"/>
                    <a:pt x="186" y="292"/>
                    <a:pt x="188" y="291"/>
                  </a:cubicBezTo>
                  <a:cubicBezTo>
                    <a:pt x="188" y="289"/>
                    <a:pt x="188" y="289"/>
                    <a:pt x="190" y="289"/>
                  </a:cubicBezTo>
                  <a:cubicBezTo>
                    <a:pt x="189" y="287"/>
                    <a:pt x="188" y="285"/>
                    <a:pt x="190" y="283"/>
                  </a:cubicBezTo>
                  <a:cubicBezTo>
                    <a:pt x="190" y="283"/>
                    <a:pt x="191" y="284"/>
                    <a:pt x="191" y="283"/>
                  </a:cubicBezTo>
                  <a:cubicBezTo>
                    <a:pt x="191" y="283"/>
                    <a:pt x="192" y="282"/>
                    <a:pt x="192" y="282"/>
                  </a:cubicBezTo>
                  <a:cubicBezTo>
                    <a:pt x="193" y="282"/>
                    <a:pt x="194" y="282"/>
                    <a:pt x="196" y="282"/>
                  </a:cubicBezTo>
                  <a:cubicBezTo>
                    <a:pt x="196" y="282"/>
                    <a:pt x="196" y="281"/>
                    <a:pt x="197" y="281"/>
                  </a:cubicBezTo>
                  <a:cubicBezTo>
                    <a:pt x="196" y="280"/>
                    <a:pt x="195" y="281"/>
                    <a:pt x="195" y="280"/>
                  </a:cubicBezTo>
                  <a:cubicBezTo>
                    <a:pt x="195" y="279"/>
                    <a:pt x="197" y="279"/>
                    <a:pt x="197" y="277"/>
                  </a:cubicBezTo>
                  <a:cubicBezTo>
                    <a:pt x="195" y="277"/>
                    <a:pt x="197" y="274"/>
                    <a:pt x="198" y="274"/>
                  </a:cubicBezTo>
                  <a:cubicBezTo>
                    <a:pt x="199" y="274"/>
                    <a:pt x="199" y="274"/>
                    <a:pt x="200" y="274"/>
                  </a:cubicBezTo>
                  <a:cubicBezTo>
                    <a:pt x="202" y="273"/>
                    <a:pt x="200" y="272"/>
                    <a:pt x="199" y="272"/>
                  </a:cubicBezTo>
                  <a:cubicBezTo>
                    <a:pt x="198" y="272"/>
                    <a:pt x="197" y="274"/>
                    <a:pt x="195" y="274"/>
                  </a:cubicBezTo>
                  <a:cubicBezTo>
                    <a:pt x="195" y="274"/>
                    <a:pt x="193" y="273"/>
                    <a:pt x="192" y="272"/>
                  </a:cubicBezTo>
                  <a:cubicBezTo>
                    <a:pt x="192" y="270"/>
                    <a:pt x="193" y="271"/>
                    <a:pt x="194" y="270"/>
                  </a:cubicBezTo>
                  <a:cubicBezTo>
                    <a:pt x="195" y="269"/>
                    <a:pt x="195" y="267"/>
                    <a:pt x="197" y="267"/>
                  </a:cubicBezTo>
                  <a:cubicBezTo>
                    <a:pt x="197" y="267"/>
                    <a:pt x="197" y="267"/>
                    <a:pt x="197" y="267"/>
                  </a:cubicBezTo>
                  <a:cubicBezTo>
                    <a:pt x="197" y="266"/>
                    <a:pt x="199" y="266"/>
                    <a:pt x="199" y="266"/>
                  </a:cubicBezTo>
                  <a:cubicBezTo>
                    <a:pt x="200" y="265"/>
                    <a:pt x="199" y="266"/>
                    <a:pt x="199" y="265"/>
                  </a:cubicBezTo>
                  <a:cubicBezTo>
                    <a:pt x="199" y="264"/>
                    <a:pt x="198" y="265"/>
                    <a:pt x="199" y="264"/>
                  </a:cubicBezTo>
                  <a:cubicBezTo>
                    <a:pt x="199" y="263"/>
                    <a:pt x="200" y="262"/>
                    <a:pt x="200" y="262"/>
                  </a:cubicBezTo>
                  <a:cubicBezTo>
                    <a:pt x="200" y="262"/>
                    <a:pt x="201" y="261"/>
                    <a:pt x="201" y="261"/>
                  </a:cubicBezTo>
                  <a:cubicBezTo>
                    <a:pt x="202" y="261"/>
                    <a:pt x="205" y="263"/>
                    <a:pt x="206" y="263"/>
                  </a:cubicBezTo>
                  <a:cubicBezTo>
                    <a:pt x="206" y="263"/>
                    <a:pt x="206" y="264"/>
                    <a:pt x="206" y="264"/>
                  </a:cubicBezTo>
                  <a:cubicBezTo>
                    <a:pt x="207" y="264"/>
                    <a:pt x="209" y="264"/>
                    <a:pt x="210" y="264"/>
                  </a:cubicBezTo>
                  <a:cubicBezTo>
                    <a:pt x="210" y="263"/>
                    <a:pt x="207" y="263"/>
                    <a:pt x="206" y="262"/>
                  </a:cubicBezTo>
                  <a:cubicBezTo>
                    <a:pt x="205" y="261"/>
                    <a:pt x="203" y="260"/>
                    <a:pt x="202" y="259"/>
                  </a:cubicBezTo>
                  <a:cubicBezTo>
                    <a:pt x="203" y="259"/>
                    <a:pt x="206" y="258"/>
                    <a:pt x="206" y="257"/>
                  </a:cubicBezTo>
                  <a:cubicBezTo>
                    <a:pt x="206" y="257"/>
                    <a:pt x="201" y="254"/>
                    <a:pt x="204" y="255"/>
                  </a:cubicBezTo>
                  <a:cubicBezTo>
                    <a:pt x="205" y="254"/>
                    <a:pt x="208" y="254"/>
                    <a:pt x="208" y="253"/>
                  </a:cubicBezTo>
                  <a:cubicBezTo>
                    <a:pt x="207" y="251"/>
                    <a:pt x="203" y="251"/>
                    <a:pt x="205" y="249"/>
                  </a:cubicBezTo>
                  <a:cubicBezTo>
                    <a:pt x="206" y="248"/>
                    <a:pt x="209" y="247"/>
                    <a:pt x="211" y="248"/>
                  </a:cubicBezTo>
                  <a:cubicBezTo>
                    <a:pt x="212" y="248"/>
                    <a:pt x="213" y="248"/>
                    <a:pt x="214" y="248"/>
                  </a:cubicBezTo>
                  <a:cubicBezTo>
                    <a:pt x="213" y="247"/>
                    <a:pt x="212" y="248"/>
                    <a:pt x="211" y="247"/>
                  </a:cubicBezTo>
                  <a:cubicBezTo>
                    <a:pt x="211" y="246"/>
                    <a:pt x="212" y="245"/>
                    <a:pt x="210" y="245"/>
                  </a:cubicBezTo>
                  <a:cubicBezTo>
                    <a:pt x="210" y="245"/>
                    <a:pt x="208" y="246"/>
                    <a:pt x="207" y="245"/>
                  </a:cubicBezTo>
                  <a:cubicBezTo>
                    <a:pt x="207" y="244"/>
                    <a:pt x="209" y="242"/>
                    <a:pt x="210" y="242"/>
                  </a:cubicBezTo>
                  <a:cubicBezTo>
                    <a:pt x="210" y="243"/>
                    <a:pt x="209" y="240"/>
                    <a:pt x="210" y="240"/>
                  </a:cubicBezTo>
                  <a:cubicBezTo>
                    <a:pt x="209" y="239"/>
                    <a:pt x="207" y="240"/>
                    <a:pt x="206" y="241"/>
                  </a:cubicBezTo>
                  <a:cubicBezTo>
                    <a:pt x="207" y="239"/>
                    <a:pt x="205" y="237"/>
                    <a:pt x="207" y="235"/>
                  </a:cubicBezTo>
                  <a:cubicBezTo>
                    <a:pt x="210" y="233"/>
                    <a:pt x="210" y="238"/>
                    <a:pt x="211" y="238"/>
                  </a:cubicBezTo>
                  <a:cubicBezTo>
                    <a:pt x="212" y="237"/>
                    <a:pt x="212" y="237"/>
                    <a:pt x="212" y="236"/>
                  </a:cubicBezTo>
                  <a:cubicBezTo>
                    <a:pt x="212" y="235"/>
                    <a:pt x="212" y="235"/>
                    <a:pt x="213" y="235"/>
                  </a:cubicBezTo>
                  <a:cubicBezTo>
                    <a:pt x="213" y="234"/>
                    <a:pt x="214" y="233"/>
                    <a:pt x="214" y="233"/>
                  </a:cubicBezTo>
                  <a:cubicBezTo>
                    <a:pt x="211" y="231"/>
                    <a:pt x="215" y="228"/>
                    <a:pt x="216" y="230"/>
                  </a:cubicBezTo>
                  <a:cubicBezTo>
                    <a:pt x="217" y="230"/>
                    <a:pt x="219" y="232"/>
                    <a:pt x="220" y="231"/>
                  </a:cubicBezTo>
                  <a:cubicBezTo>
                    <a:pt x="220" y="230"/>
                    <a:pt x="219" y="229"/>
                    <a:pt x="219" y="228"/>
                  </a:cubicBezTo>
                  <a:cubicBezTo>
                    <a:pt x="218" y="224"/>
                    <a:pt x="221" y="226"/>
                    <a:pt x="223" y="224"/>
                  </a:cubicBezTo>
                  <a:cubicBezTo>
                    <a:pt x="224" y="223"/>
                    <a:pt x="222" y="224"/>
                    <a:pt x="222" y="223"/>
                  </a:cubicBezTo>
                  <a:cubicBezTo>
                    <a:pt x="222" y="222"/>
                    <a:pt x="221" y="223"/>
                    <a:pt x="221" y="222"/>
                  </a:cubicBezTo>
                  <a:cubicBezTo>
                    <a:pt x="221" y="222"/>
                    <a:pt x="223" y="222"/>
                    <a:pt x="223" y="221"/>
                  </a:cubicBezTo>
                  <a:cubicBezTo>
                    <a:pt x="224" y="221"/>
                    <a:pt x="225" y="220"/>
                    <a:pt x="226" y="219"/>
                  </a:cubicBezTo>
                  <a:cubicBezTo>
                    <a:pt x="227" y="217"/>
                    <a:pt x="226" y="216"/>
                    <a:pt x="229" y="216"/>
                  </a:cubicBezTo>
                  <a:cubicBezTo>
                    <a:pt x="228" y="216"/>
                    <a:pt x="227" y="216"/>
                    <a:pt x="227" y="215"/>
                  </a:cubicBezTo>
                  <a:cubicBezTo>
                    <a:pt x="227" y="215"/>
                    <a:pt x="229" y="214"/>
                    <a:pt x="229" y="214"/>
                  </a:cubicBezTo>
                  <a:cubicBezTo>
                    <a:pt x="230" y="214"/>
                    <a:pt x="228" y="216"/>
                    <a:pt x="230" y="216"/>
                  </a:cubicBezTo>
                  <a:cubicBezTo>
                    <a:pt x="230" y="214"/>
                    <a:pt x="238" y="214"/>
                    <a:pt x="237" y="212"/>
                  </a:cubicBezTo>
                  <a:cubicBezTo>
                    <a:pt x="234" y="212"/>
                    <a:pt x="236" y="210"/>
                    <a:pt x="237" y="209"/>
                  </a:cubicBezTo>
                  <a:cubicBezTo>
                    <a:pt x="240" y="209"/>
                    <a:pt x="238" y="211"/>
                    <a:pt x="238" y="212"/>
                  </a:cubicBezTo>
                  <a:cubicBezTo>
                    <a:pt x="238" y="214"/>
                    <a:pt x="242" y="211"/>
                    <a:pt x="243" y="209"/>
                  </a:cubicBezTo>
                  <a:cubicBezTo>
                    <a:pt x="242" y="208"/>
                    <a:pt x="241" y="209"/>
                    <a:pt x="241" y="207"/>
                  </a:cubicBezTo>
                  <a:cubicBezTo>
                    <a:pt x="241" y="206"/>
                    <a:pt x="243" y="205"/>
                    <a:pt x="244" y="205"/>
                  </a:cubicBezTo>
                  <a:cubicBezTo>
                    <a:pt x="246" y="204"/>
                    <a:pt x="247" y="205"/>
                    <a:pt x="249" y="205"/>
                  </a:cubicBezTo>
                  <a:cubicBezTo>
                    <a:pt x="249" y="205"/>
                    <a:pt x="250" y="205"/>
                    <a:pt x="251" y="205"/>
                  </a:cubicBezTo>
                  <a:cubicBezTo>
                    <a:pt x="251" y="206"/>
                    <a:pt x="250" y="207"/>
                    <a:pt x="251" y="208"/>
                  </a:cubicBezTo>
                  <a:cubicBezTo>
                    <a:pt x="252" y="207"/>
                    <a:pt x="253" y="207"/>
                    <a:pt x="253" y="205"/>
                  </a:cubicBezTo>
                  <a:cubicBezTo>
                    <a:pt x="254" y="205"/>
                    <a:pt x="254" y="207"/>
                    <a:pt x="254" y="207"/>
                  </a:cubicBezTo>
                  <a:cubicBezTo>
                    <a:pt x="255" y="207"/>
                    <a:pt x="256" y="206"/>
                    <a:pt x="256" y="205"/>
                  </a:cubicBezTo>
                  <a:cubicBezTo>
                    <a:pt x="257" y="205"/>
                    <a:pt x="258" y="204"/>
                    <a:pt x="259" y="204"/>
                  </a:cubicBezTo>
                  <a:cubicBezTo>
                    <a:pt x="260" y="203"/>
                    <a:pt x="260" y="204"/>
                    <a:pt x="261" y="204"/>
                  </a:cubicBezTo>
                  <a:cubicBezTo>
                    <a:pt x="263" y="203"/>
                    <a:pt x="264" y="203"/>
                    <a:pt x="265" y="201"/>
                  </a:cubicBezTo>
                  <a:cubicBezTo>
                    <a:pt x="266" y="201"/>
                    <a:pt x="268" y="197"/>
                    <a:pt x="269" y="199"/>
                  </a:cubicBezTo>
                  <a:cubicBezTo>
                    <a:pt x="269" y="199"/>
                    <a:pt x="269" y="200"/>
                    <a:pt x="269" y="200"/>
                  </a:cubicBezTo>
                  <a:cubicBezTo>
                    <a:pt x="271" y="198"/>
                    <a:pt x="271" y="197"/>
                    <a:pt x="273" y="197"/>
                  </a:cubicBezTo>
                  <a:cubicBezTo>
                    <a:pt x="274" y="197"/>
                    <a:pt x="274" y="198"/>
                    <a:pt x="275" y="198"/>
                  </a:cubicBezTo>
                  <a:cubicBezTo>
                    <a:pt x="276" y="197"/>
                    <a:pt x="275" y="196"/>
                    <a:pt x="275" y="195"/>
                  </a:cubicBezTo>
                  <a:cubicBezTo>
                    <a:pt x="275" y="194"/>
                    <a:pt x="274" y="194"/>
                    <a:pt x="274" y="193"/>
                  </a:cubicBezTo>
                  <a:cubicBezTo>
                    <a:pt x="274" y="192"/>
                    <a:pt x="276" y="191"/>
                    <a:pt x="276" y="190"/>
                  </a:cubicBezTo>
                  <a:cubicBezTo>
                    <a:pt x="278" y="189"/>
                    <a:pt x="281" y="186"/>
                    <a:pt x="283" y="186"/>
                  </a:cubicBezTo>
                  <a:cubicBezTo>
                    <a:pt x="284" y="185"/>
                    <a:pt x="285" y="184"/>
                    <a:pt x="287" y="183"/>
                  </a:cubicBezTo>
                  <a:cubicBezTo>
                    <a:pt x="288" y="183"/>
                    <a:pt x="290" y="184"/>
                    <a:pt x="292" y="184"/>
                  </a:cubicBezTo>
                  <a:cubicBezTo>
                    <a:pt x="292" y="185"/>
                    <a:pt x="293" y="187"/>
                    <a:pt x="294" y="188"/>
                  </a:cubicBezTo>
                  <a:cubicBezTo>
                    <a:pt x="295" y="190"/>
                    <a:pt x="295" y="191"/>
                    <a:pt x="295" y="193"/>
                  </a:cubicBezTo>
                  <a:cubicBezTo>
                    <a:pt x="294" y="197"/>
                    <a:pt x="293" y="199"/>
                    <a:pt x="291" y="202"/>
                  </a:cubicBezTo>
                  <a:cubicBezTo>
                    <a:pt x="291" y="203"/>
                    <a:pt x="290" y="204"/>
                    <a:pt x="290" y="204"/>
                  </a:cubicBezTo>
                  <a:cubicBezTo>
                    <a:pt x="290" y="204"/>
                    <a:pt x="290" y="206"/>
                    <a:pt x="290" y="205"/>
                  </a:cubicBezTo>
                  <a:cubicBezTo>
                    <a:pt x="289" y="206"/>
                    <a:pt x="287" y="206"/>
                    <a:pt x="286" y="207"/>
                  </a:cubicBezTo>
                  <a:cubicBezTo>
                    <a:pt x="285" y="208"/>
                    <a:pt x="283" y="210"/>
                    <a:pt x="281" y="211"/>
                  </a:cubicBezTo>
                  <a:cubicBezTo>
                    <a:pt x="280" y="211"/>
                    <a:pt x="278" y="213"/>
                    <a:pt x="276" y="213"/>
                  </a:cubicBezTo>
                  <a:cubicBezTo>
                    <a:pt x="276" y="213"/>
                    <a:pt x="275" y="214"/>
                    <a:pt x="275" y="214"/>
                  </a:cubicBezTo>
                  <a:cubicBezTo>
                    <a:pt x="274" y="214"/>
                    <a:pt x="274" y="214"/>
                    <a:pt x="274" y="214"/>
                  </a:cubicBezTo>
                  <a:cubicBezTo>
                    <a:pt x="273" y="215"/>
                    <a:pt x="272" y="215"/>
                    <a:pt x="272" y="215"/>
                  </a:cubicBezTo>
                  <a:cubicBezTo>
                    <a:pt x="271" y="217"/>
                    <a:pt x="270" y="217"/>
                    <a:pt x="269" y="217"/>
                  </a:cubicBezTo>
                  <a:cubicBezTo>
                    <a:pt x="268" y="217"/>
                    <a:pt x="268" y="217"/>
                    <a:pt x="268" y="217"/>
                  </a:cubicBezTo>
                  <a:cubicBezTo>
                    <a:pt x="267" y="218"/>
                    <a:pt x="267" y="219"/>
                    <a:pt x="266" y="219"/>
                  </a:cubicBezTo>
                  <a:cubicBezTo>
                    <a:pt x="265" y="220"/>
                    <a:pt x="264" y="220"/>
                    <a:pt x="263" y="220"/>
                  </a:cubicBezTo>
                  <a:cubicBezTo>
                    <a:pt x="262" y="222"/>
                    <a:pt x="260" y="221"/>
                    <a:pt x="259" y="222"/>
                  </a:cubicBezTo>
                  <a:cubicBezTo>
                    <a:pt x="258" y="223"/>
                    <a:pt x="258" y="224"/>
                    <a:pt x="257" y="224"/>
                  </a:cubicBezTo>
                  <a:cubicBezTo>
                    <a:pt x="256" y="224"/>
                    <a:pt x="255" y="225"/>
                    <a:pt x="254" y="225"/>
                  </a:cubicBezTo>
                  <a:cubicBezTo>
                    <a:pt x="254" y="225"/>
                    <a:pt x="253" y="226"/>
                    <a:pt x="252" y="226"/>
                  </a:cubicBezTo>
                  <a:cubicBezTo>
                    <a:pt x="251" y="227"/>
                    <a:pt x="249" y="228"/>
                    <a:pt x="248" y="228"/>
                  </a:cubicBezTo>
                  <a:cubicBezTo>
                    <a:pt x="247" y="228"/>
                    <a:pt x="248" y="229"/>
                    <a:pt x="247" y="230"/>
                  </a:cubicBezTo>
                  <a:cubicBezTo>
                    <a:pt x="245" y="232"/>
                    <a:pt x="245" y="236"/>
                    <a:pt x="244" y="231"/>
                  </a:cubicBezTo>
                  <a:cubicBezTo>
                    <a:pt x="243" y="232"/>
                    <a:pt x="243" y="233"/>
                    <a:pt x="242" y="234"/>
                  </a:cubicBezTo>
                  <a:cubicBezTo>
                    <a:pt x="242" y="234"/>
                    <a:pt x="241" y="234"/>
                    <a:pt x="240" y="234"/>
                  </a:cubicBezTo>
                  <a:cubicBezTo>
                    <a:pt x="240" y="235"/>
                    <a:pt x="240" y="236"/>
                    <a:pt x="240" y="237"/>
                  </a:cubicBezTo>
                  <a:cubicBezTo>
                    <a:pt x="240" y="237"/>
                    <a:pt x="240" y="239"/>
                    <a:pt x="239" y="239"/>
                  </a:cubicBezTo>
                  <a:cubicBezTo>
                    <a:pt x="239" y="239"/>
                    <a:pt x="238" y="237"/>
                    <a:pt x="238" y="237"/>
                  </a:cubicBezTo>
                  <a:cubicBezTo>
                    <a:pt x="238" y="237"/>
                    <a:pt x="238" y="237"/>
                    <a:pt x="238" y="237"/>
                  </a:cubicBezTo>
                  <a:cubicBezTo>
                    <a:pt x="238" y="238"/>
                    <a:pt x="237" y="240"/>
                    <a:pt x="235" y="240"/>
                  </a:cubicBezTo>
                  <a:cubicBezTo>
                    <a:pt x="236" y="241"/>
                    <a:pt x="238" y="240"/>
                    <a:pt x="239" y="242"/>
                  </a:cubicBezTo>
                  <a:cubicBezTo>
                    <a:pt x="239" y="244"/>
                    <a:pt x="237" y="243"/>
                    <a:pt x="236" y="243"/>
                  </a:cubicBezTo>
                  <a:cubicBezTo>
                    <a:pt x="235" y="244"/>
                    <a:pt x="236" y="244"/>
                    <a:pt x="236" y="245"/>
                  </a:cubicBezTo>
                  <a:cubicBezTo>
                    <a:pt x="236" y="247"/>
                    <a:pt x="235" y="247"/>
                    <a:pt x="232" y="247"/>
                  </a:cubicBezTo>
                  <a:cubicBezTo>
                    <a:pt x="232" y="248"/>
                    <a:pt x="234" y="248"/>
                    <a:pt x="233" y="250"/>
                  </a:cubicBezTo>
                  <a:cubicBezTo>
                    <a:pt x="231" y="251"/>
                    <a:pt x="230" y="248"/>
                    <a:pt x="229" y="247"/>
                  </a:cubicBezTo>
                  <a:cubicBezTo>
                    <a:pt x="229" y="248"/>
                    <a:pt x="229" y="253"/>
                    <a:pt x="228" y="254"/>
                  </a:cubicBezTo>
                  <a:cubicBezTo>
                    <a:pt x="227" y="255"/>
                    <a:pt x="226" y="252"/>
                    <a:pt x="224" y="252"/>
                  </a:cubicBezTo>
                  <a:cubicBezTo>
                    <a:pt x="224" y="253"/>
                    <a:pt x="225" y="255"/>
                    <a:pt x="226" y="256"/>
                  </a:cubicBezTo>
                  <a:cubicBezTo>
                    <a:pt x="226" y="258"/>
                    <a:pt x="225" y="259"/>
                    <a:pt x="224" y="260"/>
                  </a:cubicBezTo>
                  <a:cubicBezTo>
                    <a:pt x="223" y="261"/>
                    <a:pt x="223" y="261"/>
                    <a:pt x="222" y="262"/>
                  </a:cubicBezTo>
                  <a:cubicBezTo>
                    <a:pt x="222" y="263"/>
                    <a:pt x="223" y="264"/>
                    <a:pt x="222" y="265"/>
                  </a:cubicBezTo>
                  <a:cubicBezTo>
                    <a:pt x="220" y="267"/>
                    <a:pt x="218" y="261"/>
                    <a:pt x="218" y="260"/>
                  </a:cubicBezTo>
                  <a:cubicBezTo>
                    <a:pt x="216" y="258"/>
                    <a:pt x="220" y="266"/>
                    <a:pt x="220" y="266"/>
                  </a:cubicBezTo>
                  <a:cubicBezTo>
                    <a:pt x="220" y="267"/>
                    <a:pt x="221" y="271"/>
                    <a:pt x="219" y="271"/>
                  </a:cubicBezTo>
                  <a:cubicBezTo>
                    <a:pt x="218" y="271"/>
                    <a:pt x="216" y="267"/>
                    <a:pt x="215" y="268"/>
                  </a:cubicBezTo>
                  <a:cubicBezTo>
                    <a:pt x="214" y="269"/>
                    <a:pt x="217" y="271"/>
                    <a:pt x="218" y="272"/>
                  </a:cubicBezTo>
                  <a:cubicBezTo>
                    <a:pt x="218" y="273"/>
                    <a:pt x="218" y="274"/>
                    <a:pt x="217" y="275"/>
                  </a:cubicBezTo>
                  <a:cubicBezTo>
                    <a:pt x="216" y="276"/>
                    <a:pt x="214" y="275"/>
                    <a:pt x="213" y="274"/>
                  </a:cubicBezTo>
                  <a:cubicBezTo>
                    <a:pt x="213" y="274"/>
                    <a:pt x="212" y="274"/>
                    <a:pt x="212" y="275"/>
                  </a:cubicBezTo>
                  <a:cubicBezTo>
                    <a:pt x="214" y="276"/>
                    <a:pt x="217" y="277"/>
                    <a:pt x="215" y="279"/>
                  </a:cubicBezTo>
                  <a:cubicBezTo>
                    <a:pt x="215" y="280"/>
                    <a:pt x="214" y="280"/>
                    <a:pt x="213" y="281"/>
                  </a:cubicBezTo>
                  <a:cubicBezTo>
                    <a:pt x="213" y="281"/>
                    <a:pt x="212" y="283"/>
                    <a:pt x="212" y="282"/>
                  </a:cubicBezTo>
                  <a:cubicBezTo>
                    <a:pt x="211" y="282"/>
                    <a:pt x="211" y="282"/>
                    <a:pt x="210" y="282"/>
                  </a:cubicBezTo>
                  <a:cubicBezTo>
                    <a:pt x="209" y="282"/>
                    <a:pt x="208" y="282"/>
                    <a:pt x="207" y="280"/>
                  </a:cubicBezTo>
                  <a:cubicBezTo>
                    <a:pt x="207" y="281"/>
                    <a:pt x="207" y="281"/>
                    <a:pt x="207" y="281"/>
                  </a:cubicBezTo>
                  <a:cubicBezTo>
                    <a:pt x="207" y="281"/>
                    <a:pt x="206" y="282"/>
                    <a:pt x="206" y="282"/>
                  </a:cubicBezTo>
                  <a:cubicBezTo>
                    <a:pt x="206" y="282"/>
                    <a:pt x="207" y="282"/>
                    <a:pt x="207" y="283"/>
                  </a:cubicBezTo>
                  <a:cubicBezTo>
                    <a:pt x="208" y="283"/>
                    <a:pt x="210" y="283"/>
                    <a:pt x="211" y="284"/>
                  </a:cubicBezTo>
                  <a:cubicBezTo>
                    <a:pt x="211" y="286"/>
                    <a:pt x="210" y="287"/>
                    <a:pt x="209" y="287"/>
                  </a:cubicBezTo>
                  <a:cubicBezTo>
                    <a:pt x="211" y="288"/>
                    <a:pt x="209" y="289"/>
                    <a:pt x="208" y="289"/>
                  </a:cubicBezTo>
                  <a:cubicBezTo>
                    <a:pt x="210" y="292"/>
                    <a:pt x="209" y="293"/>
                    <a:pt x="205" y="294"/>
                  </a:cubicBezTo>
                  <a:cubicBezTo>
                    <a:pt x="207" y="294"/>
                    <a:pt x="207" y="296"/>
                    <a:pt x="205" y="297"/>
                  </a:cubicBezTo>
                  <a:cubicBezTo>
                    <a:pt x="205" y="297"/>
                    <a:pt x="205" y="297"/>
                    <a:pt x="205" y="297"/>
                  </a:cubicBezTo>
                  <a:cubicBezTo>
                    <a:pt x="205" y="298"/>
                    <a:pt x="205" y="300"/>
                    <a:pt x="204" y="300"/>
                  </a:cubicBezTo>
                  <a:cubicBezTo>
                    <a:pt x="204" y="301"/>
                    <a:pt x="204" y="300"/>
                    <a:pt x="203" y="301"/>
                  </a:cubicBezTo>
                  <a:cubicBezTo>
                    <a:pt x="203" y="301"/>
                    <a:pt x="204" y="302"/>
                    <a:pt x="204" y="302"/>
                  </a:cubicBezTo>
                  <a:cubicBezTo>
                    <a:pt x="204" y="303"/>
                    <a:pt x="204" y="305"/>
                    <a:pt x="204" y="306"/>
                  </a:cubicBezTo>
                  <a:cubicBezTo>
                    <a:pt x="204" y="308"/>
                    <a:pt x="203" y="311"/>
                    <a:pt x="203" y="312"/>
                  </a:cubicBezTo>
                  <a:cubicBezTo>
                    <a:pt x="204" y="317"/>
                    <a:pt x="206" y="320"/>
                    <a:pt x="208" y="324"/>
                  </a:cubicBezTo>
                  <a:cubicBezTo>
                    <a:pt x="209" y="329"/>
                    <a:pt x="211" y="332"/>
                    <a:pt x="215" y="335"/>
                  </a:cubicBezTo>
                  <a:cubicBezTo>
                    <a:pt x="216" y="337"/>
                    <a:pt x="219" y="337"/>
                    <a:pt x="217" y="339"/>
                  </a:cubicBezTo>
                  <a:cubicBezTo>
                    <a:pt x="216" y="341"/>
                    <a:pt x="216" y="340"/>
                    <a:pt x="215" y="339"/>
                  </a:cubicBezTo>
                  <a:cubicBezTo>
                    <a:pt x="213" y="340"/>
                    <a:pt x="216" y="341"/>
                    <a:pt x="214" y="341"/>
                  </a:cubicBezTo>
                  <a:cubicBezTo>
                    <a:pt x="213" y="340"/>
                    <a:pt x="211" y="340"/>
                    <a:pt x="211" y="338"/>
                  </a:cubicBezTo>
                  <a:cubicBezTo>
                    <a:pt x="208" y="339"/>
                    <a:pt x="210" y="340"/>
                    <a:pt x="212" y="342"/>
                  </a:cubicBezTo>
                  <a:cubicBezTo>
                    <a:pt x="210" y="342"/>
                    <a:pt x="208" y="338"/>
                    <a:pt x="207" y="340"/>
                  </a:cubicBezTo>
                  <a:cubicBezTo>
                    <a:pt x="206" y="340"/>
                    <a:pt x="207" y="340"/>
                    <a:pt x="207" y="341"/>
                  </a:cubicBezTo>
                  <a:cubicBezTo>
                    <a:pt x="205" y="341"/>
                    <a:pt x="205" y="337"/>
                    <a:pt x="203" y="339"/>
                  </a:cubicBezTo>
                  <a:cubicBezTo>
                    <a:pt x="202" y="339"/>
                    <a:pt x="203" y="341"/>
                    <a:pt x="202" y="341"/>
                  </a:cubicBezTo>
                  <a:cubicBezTo>
                    <a:pt x="201" y="341"/>
                    <a:pt x="200" y="340"/>
                    <a:pt x="200" y="340"/>
                  </a:cubicBezTo>
                  <a:cubicBezTo>
                    <a:pt x="198" y="338"/>
                    <a:pt x="198" y="338"/>
                    <a:pt x="196" y="338"/>
                  </a:cubicBezTo>
                  <a:cubicBezTo>
                    <a:pt x="194" y="338"/>
                    <a:pt x="192" y="337"/>
                    <a:pt x="191" y="336"/>
                  </a:cubicBezTo>
                  <a:cubicBezTo>
                    <a:pt x="192" y="335"/>
                    <a:pt x="192" y="335"/>
                    <a:pt x="191" y="331"/>
                  </a:cubicBezTo>
                  <a:cubicBezTo>
                    <a:pt x="192" y="331"/>
                    <a:pt x="193" y="332"/>
                    <a:pt x="194" y="331"/>
                  </a:cubicBezTo>
                  <a:cubicBezTo>
                    <a:pt x="195" y="331"/>
                    <a:pt x="194" y="329"/>
                    <a:pt x="194" y="328"/>
                  </a:cubicBezTo>
                  <a:cubicBezTo>
                    <a:pt x="193" y="328"/>
                    <a:pt x="191" y="330"/>
                    <a:pt x="191" y="327"/>
                  </a:cubicBezTo>
                  <a:cubicBezTo>
                    <a:pt x="190" y="326"/>
                    <a:pt x="189" y="325"/>
                    <a:pt x="189" y="323"/>
                  </a:cubicBezTo>
                  <a:cubicBezTo>
                    <a:pt x="189" y="323"/>
                    <a:pt x="191" y="321"/>
                    <a:pt x="189" y="321"/>
                  </a:cubicBezTo>
                  <a:cubicBezTo>
                    <a:pt x="188" y="321"/>
                    <a:pt x="188" y="323"/>
                    <a:pt x="187" y="323"/>
                  </a:cubicBezTo>
                  <a:cubicBezTo>
                    <a:pt x="184" y="323"/>
                    <a:pt x="185" y="321"/>
                    <a:pt x="185" y="319"/>
                  </a:cubicBezTo>
                  <a:cubicBezTo>
                    <a:pt x="183" y="319"/>
                    <a:pt x="184" y="322"/>
                    <a:pt x="183" y="322"/>
                  </a:cubicBezTo>
                  <a:cubicBezTo>
                    <a:pt x="183" y="321"/>
                    <a:pt x="183" y="320"/>
                    <a:pt x="182" y="321"/>
                  </a:cubicBezTo>
                  <a:cubicBezTo>
                    <a:pt x="181" y="322"/>
                    <a:pt x="182" y="322"/>
                    <a:pt x="182" y="322"/>
                  </a:cubicBezTo>
                  <a:cubicBezTo>
                    <a:pt x="182" y="324"/>
                    <a:pt x="178" y="321"/>
                    <a:pt x="177" y="320"/>
                  </a:cubicBezTo>
                  <a:cubicBezTo>
                    <a:pt x="176" y="318"/>
                    <a:pt x="177" y="313"/>
                    <a:pt x="177" y="311"/>
                  </a:cubicBezTo>
                  <a:close/>
                  <a:moveTo>
                    <a:pt x="156" y="60"/>
                  </a:moveTo>
                  <a:cubicBezTo>
                    <a:pt x="156" y="60"/>
                    <a:pt x="157" y="60"/>
                    <a:pt x="157" y="61"/>
                  </a:cubicBezTo>
                  <a:cubicBezTo>
                    <a:pt x="157" y="60"/>
                    <a:pt x="157" y="60"/>
                    <a:pt x="157" y="60"/>
                  </a:cubicBezTo>
                  <a:cubicBezTo>
                    <a:pt x="158" y="59"/>
                    <a:pt x="159" y="59"/>
                    <a:pt x="160" y="59"/>
                  </a:cubicBezTo>
                  <a:cubicBezTo>
                    <a:pt x="160" y="58"/>
                    <a:pt x="160" y="58"/>
                    <a:pt x="160" y="57"/>
                  </a:cubicBezTo>
                  <a:cubicBezTo>
                    <a:pt x="160" y="57"/>
                    <a:pt x="161" y="56"/>
                    <a:pt x="161" y="56"/>
                  </a:cubicBezTo>
                  <a:cubicBezTo>
                    <a:pt x="161" y="56"/>
                    <a:pt x="161" y="55"/>
                    <a:pt x="161" y="55"/>
                  </a:cubicBezTo>
                  <a:cubicBezTo>
                    <a:pt x="161" y="54"/>
                    <a:pt x="161" y="54"/>
                    <a:pt x="162" y="54"/>
                  </a:cubicBezTo>
                  <a:cubicBezTo>
                    <a:pt x="163" y="53"/>
                    <a:pt x="163" y="52"/>
                    <a:pt x="162" y="51"/>
                  </a:cubicBezTo>
                  <a:cubicBezTo>
                    <a:pt x="161" y="51"/>
                    <a:pt x="161" y="52"/>
                    <a:pt x="161" y="52"/>
                  </a:cubicBezTo>
                  <a:cubicBezTo>
                    <a:pt x="160" y="52"/>
                    <a:pt x="160" y="50"/>
                    <a:pt x="160" y="51"/>
                  </a:cubicBezTo>
                  <a:cubicBezTo>
                    <a:pt x="160" y="50"/>
                    <a:pt x="159" y="51"/>
                    <a:pt x="159" y="51"/>
                  </a:cubicBezTo>
                  <a:cubicBezTo>
                    <a:pt x="157" y="50"/>
                    <a:pt x="161" y="47"/>
                    <a:pt x="162" y="46"/>
                  </a:cubicBezTo>
                  <a:cubicBezTo>
                    <a:pt x="163" y="45"/>
                    <a:pt x="165" y="41"/>
                    <a:pt x="167" y="42"/>
                  </a:cubicBezTo>
                  <a:cubicBezTo>
                    <a:pt x="168" y="42"/>
                    <a:pt x="163" y="45"/>
                    <a:pt x="167" y="45"/>
                  </a:cubicBezTo>
                  <a:cubicBezTo>
                    <a:pt x="168" y="45"/>
                    <a:pt x="171" y="40"/>
                    <a:pt x="172" y="43"/>
                  </a:cubicBezTo>
                  <a:cubicBezTo>
                    <a:pt x="172" y="45"/>
                    <a:pt x="170" y="47"/>
                    <a:pt x="168" y="47"/>
                  </a:cubicBezTo>
                  <a:cubicBezTo>
                    <a:pt x="169" y="48"/>
                    <a:pt x="168" y="49"/>
                    <a:pt x="168" y="49"/>
                  </a:cubicBezTo>
                  <a:cubicBezTo>
                    <a:pt x="166" y="52"/>
                    <a:pt x="173" y="48"/>
                    <a:pt x="174" y="48"/>
                  </a:cubicBezTo>
                  <a:cubicBezTo>
                    <a:pt x="175" y="48"/>
                    <a:pt x="177" y="51"/>
                    <a:pt x="177" y="51"/>
                  </a:cubicBezTo>
                  <a:cubicBezTo>
                    <a:pt x="177" y="52"/>
                    <a:pt x="176" y="54"/>
                    <a:pt x="175" y="54"/>
                  </a:cubicBezTo>
                  <a:cubicBezTo>
                    <a:pt x="175" y="55"/>
                    <a:pt x="174" y="55"/>
                    <a:pt x="173" y="55"/>
                  </a:cubicBezTo>
                  <a:cubicBezTo>
                    <a:pt x="173" y="56"/>
                    <a:pt x="173" y="56"/>
                    <a:pt x="173" y="57"/>
                  </a:cubicBezTo>
                  <a:cubicBezTo>
                    <a:pt x="173" y="58"/>
                    <a:pt x="172" y="59"/>
                    <a:pt x="171" y="59"/>
                  </a:cubicBezTo>
                  <a:cubicBezTo>
                    <a:pt x="169" y="60"/>
                    <a:pt x="167" y="60"/>
                    <a:pt x="165" y="60"/>
                  </a:cubicBezTo>
                  <a:cubicBezTo>
                    <a:pt x="162" y="62"/>
                    <a:pt x="165" y="62"/>
                    <a:pt x="164" y="65"/>
                  </a:cubicBezTo>
                  <a:cubicBezTo>
                    <a:pt x="162" y="67"/>
                    <a:pt x="161" y="66"/>
                    <a:pt x="159" y="66"/>
                  </a:cubicBezTo>
                  <a:cubicBezTo>
                    <a:pt x="158" y="65"/>
                    <a:pt x="158" y="65"/>
                    <a:pt x="157" y="66"/>
                  </a:cubicBezTo>
                  <a:cubicBezTo>
                    <a:pt x="156" y="66"/>
                    <a:pt x="158" y="67"/>
                    <a:pt x="156" y="67"/>
                  </a:cubicBezTo>
                  <a:cubicBezTo>
                    <a:pt x="156" y="67"/>
                    <a:pt x="156" y="67"/>
                    <a:pt x="156" y="68"/>
                  </a:cubicBezTo>
                  <a:cubicBezTo>
                    <a:pt x="156" y="68"/>
                    <a:pt x="156" y="69"/>
                    <a:pt x="156" y="69"/>
                  </a:cubicBezTo>
                  <a:cubicBezTo>
                    <a:pt x="158" y="69"/>
                    <a:pt x="158" y="70"/>
                    <a:pt x="158" y="71"/>
                  </a:cubicBezTo>
                  <a:cubicBezTo>
                    <a:pt x="158" y="71"/>
                    <a:pt x="159" y="73"/>
                    <a:pt x="159" y="73"/>
                  </a:cubicBezTo>
                  <a:cubicBezTo>
                    <a:pt x="159" y="75"/>
                    <a:pt x="157" y="74"/>
                    <a:pt x="156" y="74"/>
                  </a:cubicBezTo>
                  <a:cubicBezTo>
                    <a:pt x="155" y="74"/>
                    <a:pt x="156" y="72"/>
                    <a:pt x="155" y="73"/>
                  </a:cubicBezTo>
                  <a:cubicBezTo>
                    <a:pt x="155" y="74"/>
                    <a:pt x="156" y="75"/>
                    <a:pt x="155" y="76"/>
                  </a:cubicBezTo>
                  <a:cubicBezTo>
                    <a:pt x="155" y="76"/>
                    <a:pt x="154" y="77"/>
                    <a:pt x="154" y="77"/>
                  </a:cubicBezTo>
                  <a:cubicBezTo>
                    <a:pt x="153" y="77"/>
                    <a:pt x="154" y="75"/>
                    <a:pt x="152" y="76"/>
                  </a:cubicBezTo>
                  <a:cubicBezTo>
                    <a:pt x="151" y="76"/>
                    <a:pt x="152" y="79"/>
                    <a:pt x="150" y="78"/>
                  </a:cubicBezTo>
                  <a:cubicBezTo>
                    <a:pt x="148" y="77"/>
                    <a:pt x="151" y="73"/>
                    <a:pt x="152" y="73"/>
                  </a:cubicBezTo>
                  <a:cubicBezTo>
                    <a:pt x="151" y="72"/>
                    <a:pt x="152" y="71"/>
                    <a:pt x="151" y="71"/>
                  </a:cubicBezTo>
                  <a:cubicBezTo>
                    <a:pt x="150" y="70"/>
                    <a:pt x="149" y="71"/>
                    <a:pt x="148" y="71"/>
                  </a:cubicBezTo>
                  <a:cubicBezTo>
                    <a:pt x="147" y="72"/>
                    <a:pt x="148" y="72"/>
                    <a:pt x="148" y="73"/>
                  </a:cubicBezTo>
                  <a:cubicBezTo>
                    <a:pt x="146" y="75"/>
                    <a:pt x="145" y="71"/>
                    <a:pt x="144" y="70"/>
                  </a:cubicBezTo>
                  <a:cubicBezTo>
                    <a:pt x="143" y="68"/>
                    <a:pt x="143" y="68"/>
                    <a:pt x="145" y="66"/>
                  </a:cubicBezTo>
                  <a:cubicBezTo>
                    <a:pt x="145" y="66"/>
                    <a:pt x="146" y="65"/>
                    <a:pt x="147" y="65"/>
                  </a:cubicBezTo>
                  <a:cubicBezTo>
                    <a:pt x="148" y="66"/>
                    <a:pt x="146" y="66"/>
                    <a:pt x="147" y="67"/>
                  </a:cubicBezTo>
                  <a:cubicBezTo>
                    <a:pt x="147" y="68"/>
                    <a:pt x="148" y="68"/>
                    <a:pt x="149" y="68"/>
                  </a:cubicBezTo>
                  <a:cubicBezTo>
                    <a:pt x="150" y="68"/>
                    <a:pt x="152" y="69"/>
                    <a:pt x="152" y="67"/>
                  </a:cubicBezTo>
                  <a:cubicBezTo>
                    <a:pt x="153" y="66"/>
                    <a:pt x="148" y="66"/>
                    <a:pt x="149" y="64"/>
                  </a:cubicBezTo>
                  <a:cubicBezTo>
                    <a:pt x="150" y="63"/>
                    <a:pt x="154" y="66"/>
                    <a:pt x="153" y="63"/>
                  </a:cubicBezTo>
                  <a:cubicBezTo>
                    <a:pt x="153" y="60"/>
                    <a:pt x="148" y="63"/>
                    <a:pt x="148" y="62"/>
                  </a:cubicBezTo>
                  <a:cubicBezTo>
                    <a:pt x="148" y="61"/>
                    <a:pt x="153" y="58"/>
                    <a:pt x="153" y="58"/>
                  </a:cubicBezTo>
                  <a:cubicBezTo>
                    <a:pt x="154" y="58"/>
                    <a:pt x="154" y="59"/>
                    <a:pt x="155" y="59"/>
                  </a:cubicBezTo>
                  <a:cubicBezTo>
                    <a:pt x="155" y="59"/>
                    <a:pt x="157" y="61"/>
                    <a:pt x="156" y="60"/>
                  </a:cubicBezTo>
                  <a:close/>
                  <a:moveTo>
                    <a:pt x="171" y="83"/>
                  </a:moveTo>
                  <a:cubicBezTo>
                    <a:pt x="170" y="83"/>
                    <a:pt x="169" y="84"/>
                    <a:pt x="169" y="83"/>
                  </a:cubicBezTo>
                  <a:cubicBezTo>
                    <a:pt x="169" y="83"/>
                    <a:pt x="169" y="83"/>
                    <a:pt x="168" y="83"/>
                  </a:cubicBezTo>
                  <a:cubicBezTo>
                    <a:pt x="168" y="83"/>
                    <a:pt x="168" y="83"/>
                    <a:pt x="168" y="82"/>
                  </a:cubicBezTo>
                  <a:cubicBezTo>
                    <a:pt x="167" y="83"/>
                    <a:pt x="165" y="82"/>
                    <a:pt x="167" y="81"/>
                  </a:cubicBezTo>
                  <a:cubicBezTo>
                    <a:pt x="168" y="80"/>
                    <a:pt x="168" y="82"/>
                    <a:pt x="169" y="80"/>
                  </a:cubicBezTo>
                  <a:cubicBezTo>
                    <a:pt x="170" y="80"/>
                    <a:pt x="171" y="77"/>
                    <a:pt x="172" y="77"/>
                  </a:cubicBezTo>
                  <a:cubicBezTo>
                    <a:pt x="173" y="77"/>
                    <a:pt x="174" y="79"/>
                    <a:pt x="174" y="80"/>
                  </a:cubicBezTo>
                  <a:cubicBezTo>
                    <a:pt x="173" y="81"/>
                    <a:pt x="177" y="86"/>
                    <a:pt x="172" y="84"/>
                  </a:cubicBezTo>
                  <a:cubicBezTo>
                    <a:pt x="172" y="84"/>
                    <a:pt x="172" y="84"/>
                    <a:pt x="171" y="83"/>
                  </a:cubicBezTo>
                  <a:close/>
                  <a:moveTo>
                    <a:pt x="196" y="386"/>
                  </a:moveTo>
                  <a:cubicBezTo>
                    <a:pt x="196" y="386"/>
                    <a:pt x="196" y="386"/>
                    <a:pt x="195" y="385"/>
                  </a:cubicBezTo>
                  <a:cubicBezTo>
                    <a:pt x="195" y="385"/>
                    <a:pt x="196" y="385"/>
                    <a:pt x="196" y="385"/>
                  </a:cubicBezTo>
                  <a:cubicBezTo>
                    <a:pt x="196" y="385"/>
                    <a:pt x="196" y="385"/>
                    <a:pt x="196" y="386"/>
                  </a:cubicBezTo>
                  <a:close/>
                  <a:moveTo>
                    <a:pt x="168" y="72"/>
                  </a:moveTo>
                  <a:cubicBezTo>
                    <a:pt x="168" y="73"/>
                    <a:pt x="168" y="73"/>
                    <a:pt x="168" y="74"/>
                  </a:cubicBezTo>
                  <a:cubicBezTo>
                    <a:pt x="166" y="75"/>
                    <a:pt x="166" y="81"/>
                    <a:pt x="163" y="76"/>
                  </a:cubicBezTo>
                  <a:cubicBezTo>
                    <a:pt x="162" y="72"/>
                    <a:pt x="165" y="70"/>
                    <a:pt x="168" y="72"/>
                  </a:cubicBezTo>
                  <a:cubicBezTo>
                    <a:pt x="168" y="72"/>
                    <a:pt x="167" y="72"/>
                    <a:pt x="167" y="72"/>
                  </a:cubicBezTo>
                  <a:cubicBezTo>
                    <a:pt x="167" y="72"/>
                    <a:pt x="168" y="72"/>
                    <a:pt x="168" y="72"/>
                  </a:cubicBezTo>
                  <a:close/>
                  <a:moveTo>
                    <a:pt x="168" y="34"/>
                  </a:moveTo>
                  <a:cubicBezTo>
                    <a:pt x="165" y="31"/>
                    <a:pt x="175" y="31"/>
                    <a:pt x="172" y="34"/>
                  </a:cubicBezTo>
                  <a:cubicBezTo>
                    <a:pt x="171" y="35"/>
                    <a:pt x="169" y="37"/>
                    <a:pt x="168" y="38"/>
                  </a:cubicBezTo>
                  <a:cubicBezTo>
                    <a:pt x="169" y="36"/>
                    <a:pt x="169" y="34"/>
                    <a:pt x="168" y="33"/>
                  </a:cubicBezTo>
                  <a:cubicBezTo>
                    <a:pt x="168" y="33"/>
                    <a:pt x="168" y="34"/>
                    <a:pt x="168" y="34"/>
                  </a:cubicBezTo>
                  <a:close/>
                  <a:moveTo>
                    <a:pt x="188" y="331"/>
                  </a:moveTo>
                  <a:cubicBezTo>
                    <a:pt x="187" y="332"/>
                    <a:pt x="189" y="332"/>
                    <a:pt x="188" y="333"/>
                  </a:cubicBezTo>
                  <a:cubicBezTo>
                    <a:pt x="187" y="332"/>
                    <a:pt x="186" y="329"/>
                    <a:pt x="185" y="329"/>
                  </a:cubicBezTo>
                  <a:cubicBezTo>
                    <a:pt x="184" y="328"/>
                    <a:pt x="181" y="328"/>
                    <a:pt x="182" y="326"/>
                  </a:cubicBezTo>
                  <a:cubicBezTo>
                    <a:pt x="184" y="322"/>
                    <a:pt x="190" y="328"/>
                    <a:pt x="188" y="331"/>
                  </a:cubicBezTo>
                  <a:close/>
                  <a:moveTo>
                    <a:pt x="232" y="357"/>
                  </a:moveTo>
                  <a:cubicBezTo>
                    <a:pt x="233" y="355"/>
                    <a:pt x="229" y="355"/>
                    <a:pt x="227" y="354"/>
                  </a:cubicBezTo>
                  <a:cubicBezTo>
                    <a:pt x="227" y="353"/>
                    <a:pt x="225" y="352"/>
                    <a:pt x="225" y="351"/>
                  </a:cubicBezTo>
                  <a:cubicBezTo>
                    <a:pt x="225" y="350"/>
                    <a:pt x="225" y="349"/>
                    <a:pt x="224" y="348"/>
                  </a:cubicBezTo>
                  <a:cubicBezTo>
                    <a:pt x="225" y="348"/>
                    <a:pt x="226" y="348"/>
                    <a:pt x="226" y="348"/>
                  </a:cubicBezTo>
                  <a:cubicBezTo>
                    <a:pt x="225" y="346"/>
                    <a:pt x="226" y="343"/>
                    <a:pt x="228" y="344"/>
                  </a:cubicBezTo>
                  <a:cubicBezTo>
                    <a:pt x="229" y="344"/>
                    <a:pt x="230" y="347"/>
                    <a:pt x="231" y="347"/>
                  </a:cubicBezTo>
                  <a:cubicBezTo>
                    <a:pt x="232" y="349"/>
                    <a:pt x="233" y="350"/>
                    <a:pt x="235" y="351"/>
                  </a:cubicBezTo>
                  <a:cubicBezTo>
                    <a:pt x="236" y="352"/>
                    <a:pt x="239" y="355"/>
                    <a:pt x="238" y="357"/>
                  </a:cubicBezTo>
                  <a:cubicBezTo>
                    <a:pt x="237" y="359"/>
                    <a:pt x="232" y="359"/>
                    <a:pt x="232" y="357"/>
                  </a:cubicBezTo>
                  <a:close/>
                  <a:moveTo>
                    <a:pt x="200" y="64"/>
                  </a:moveTo>
                  <a:cubicBezTo>
                    <a:pt x="201" y="64"/>
                    <a:pt x="201" y="63"/>
                    <a:pt x="201" y="63"/>
                  </a:cubicBezTo>
                  <a:cubicBezTo>
                    <a:pt x="202" y="63"/>
                    <a:pt x="202" y="64"/>
                    <a:pt x="201" y="64"/>
                  </a:cubicBezTo>
                  <a:cubicBezTo>
                    <a:pt x="200" y="67"/>
                    <a:pt x="199" y="64"/>
                    <a:pt x="200" y="64"/>
                  </a:cubicBezTo>
                  <a:close/>
                  <a:moveTo>
                    <a:pt x="683" y="306"/>
                  </a:moveTo>
                  <a:cubicBezTo>
                    <a:pt x="683" y="307"/>
                    <a:pt x="683" y="307"/>
                    <a:pt x="683" y="307"/>
                  </a:cubicBezTo>
                  <a:cubicBezTo>
                    <a:pt x="682" y="307"/>
                    <a:pt x="682" y="306"/>
                    <a:pt x="682" y="306"/>
                  </a:cubicBezTo>
                  <a:cubicBezTo>
                    <a:pt x="682" y="306"/>
                    <a:pt x="683" y="306"/>
                    <a:pt x="683" y="306"/>
                  </a:cubicBezTo>
                  <a:close/>
                  <a:moveTo>
                    <a:pt x="199" y="71"/>
                  </a:moveTo>
                  <a:cubicBezTo>
                    <a:pt x="199" y="71"/>
                    <a:pt x="200" y="68"/>
                    <a:pt x="200" y="68"/>
                  </a:cubicBezTo>
                  <a:cubicBezTo>
                    <a:pt x="201" y="68"/>
                    <a:pt x="202" y="67"/>
                    <a:pt x="203" y="68"/>
                  </a:cubicBezTo>
                  <a:cubicBezTo>
                    <a:pt x="204" y="69"/>
                    <a:pt x="201" y="73"/>
                    <a:pt x="199" y="71"/>
                  </a:cubicBezTo>
                  <a:close/>
                  <a:moveTo>
                    <a:pt x="187" y="55"/>
                  </a:moveTo>
                  <a:cubicBezTo>
                    <a:pt x="188" y="53"/>
                    <a:pt x="190" y="59"/>
                    <a:pt x="189" y="60"/>
                  </a:cubicBezTo>
                  <a:cubicBezTo>
                    <a:pt x="188" y="62"/>
                    <a:pt x="188" y="60"/>
                    <a:pt x="187" y="59"/>
                  </a:cubicBezTo>
                  <a:cubicBezTo>
                    <a:pt x="187" y="58"/>
                    <a:pt x="187" y="55"/>
                    <a:pt x="187" y="55"/>
                  </a:cubicBezTo>
                  <a:close/>
                  <a:moveTo>
                    <a:pt x="478" y="75"/>
                  </a:moveTo>
                  <a:cubicBezTo>
                    <a:pt x="478" y="75"/>
                    <a:pt x="478" y="75"/>
                    <a:pt x="478" y="75"/>
                  </a:cubicBezTo>
                  <a:cubicBezTo>
                    <a:pt x="478" y="75"/>
                    <a:pt x="478" y="75"/>
                    <a:pt x="478" y="75"/>
                  </a:cubicBezTo>
                  <a:cubicBezTo>
                    <a:pt x="478" y="75"/>
                    <a:pt x="478" y="75"/>
                    <a:pt x="478" y="75"/>
                  </a:cubicBezTo>
                  <a:close/>
                  <a:moveTo>
                    <a:pt x="772" y="313"/>
                  </a:moveTo>
                  <a:cubicBezTo>
                    <a:pt x="771" y="313"/>
                    <a:pt x="770" y="313"/>
                    <a:pt x="771" y="312"/>
                  </a:cubicBezTo>
                  <a:cubicBezTo>
                    <a:pt x="771" y="311"/>
                    <a:pt x="773" y="314"/>
                    <a:pt x="772" y="313"/>
                  </a:cubicBezTo>
                  <a:close/>
                  <a:moveTo>
                    <a:pt x="196" y="27"/>
                  </a:moveTo>
                  <a:cubicBezTo>
                    <a:pt x="195" y="27"/>
                    <a:pt x="195" y="27"/>
                    <a:pt x="195" y="27"/>
                  </a:cubicBezTo>
                  <a:cubicBezTo>
                    <a:pt x="196" y="27"/>
                    <a:pt x="196" y="27"/>
                    <a:pt x="196" y="27"/>
                  </a:cubicBezTo>
                  <a:cubicBezTo>
                    <a:pt x="196" y="27"/>
                    <a:pt x="196" y="27"/>
                    <a:pt x="196" y="27"/>
                  </a:cubicBezTo>
                  <a:close/>
                  <a:moveTo>
                    <a:pt x="191" y="58"/>
                  </a:moveTo>
                  <a:cubicBezTo>
                    <a:pt x="191" y="57"/>
                    <a:pt x="192" y="56"/>
                    <a:pt x="193" y="56"/>
                  </a:cubicBezTo>
                  <a:cubicBezTo>
                    <a:pt x="195" y="57"/>
                    <a:pt x="193" y="57"/>
                    <a:pt x="193" y="59"/>
                  </a:cubicBezTo>
                  <a:cubicBezTo>
                    <a:pt x="196" y="58"/>
                    <a:pt x="197" y="63"/>
                    <a:pt x="194" y="64"/>
                  </a:cubicBezTo>
                  <a:cubicBezTo>
                    <a:pt x="192" y="64"/>
                    <a:pt x="192" y="60"/>
                    <a:pt x="191" y="58"/>
                  </a:cubicBezTo>
                  <a:close/>
                  <a:moveTo>
                    <a:pt x="195" y="69"/>
                  </a:moveTo>
                  <a:cubicBezTo>
                    <a:pt x="196" y="71"/>
                    <a:pt x="195" y="72"/>
                    <a:pt x="194" y="73"/>
                  </a:cubicBezTo>
                  <a:cubicBezTo>
                    <a:pt x="193" y="72"/>
                    <a:pt x="193" y="70"/>
                    <a:pt x="193" y="69"/>
                  </a:cubicBezTo>
                  <a:cubicBezTo>
                    <a:pt x="193" y="68"/>
                    <a:pt x="195" y="67"/>
                    <a:pt x="195" y="69"/>
                  </a:cubicBezTo>
                  <a:close/>
                  <a:moveTo>
                    <a:pt x="192" y="67"/>
                  </a:moveTo>
                  <a:cubicBezTo>
                    <a:pt x="193" y="67"/>
                    <a:pt x="193" y="67"/>
                    <a:pt x="193" y="67"/>
                  </a:cubicBezTo>
                  <a:cubicBezTo>
                    <a:pt x="191" y="69"/>
                    <a:pt x="192" y="67"/>
                    <a:pt x="192" y="67"/>
                  </a:cubicBezTo>
                  <a:close/>
                  <a:moveTo>
                    <a:pt x="193" y="47"/>
                  </a:moveTo>
                  <a:cubicBezTo>
                    <a:pt x="193" y="46"/>
                    <a:pt x="195" y="45"/>
                    <a:pt x="196" y="45"/>
                  </a:cubicBezTo>
                  <a:cubicBezTo>
                    <a:pt x="196" y="45"/>
                    <a:pt x="197" y="45"/>
                    <a:pt x="197" y="45"/>
                  </a:cubicBezTo>
                  <a:cubicBezTo>
                    <a:pt x="198" y="45"/>
                    <a:pt x="198" y="45"/>
                    <a:pt x="198" y="46"/>
                  </a:cubicBezTo>
                  <a:cubicBezTo>
                    <a:pt x="199" y="46"/>
                    <a:pt x="199" y="44"/>
                    <a:pt x="201" y="45"/>
                  </a:cubicBezTo>
                  <a:cubicBezTo>
                    <a:pt x="202" y="45"/>
                    <a:pt x="203" y="47"/>
                    <a:pt x="204" y="47"/>
                  </a:cubicBezTo>
                  <a:cubicBezTo>
                    <a:pt x="206" y="50"/>
                    <a:pt x="204" y="50"/>
                    <a:pt x="201" y="51"/>
                  </a:cubicBezTo>
                  <a:cubicBezTo>
                    <a:pt x="200" y="51"/>
                    <a:pt x="198" y="52"/>
                    <a:pt x="197" y="51"/>
                  </a:cubicBezTo>
                  <a:cubicBezTo>
                    <a:pt x="197" y="50"/>
                    <a:pt x="197" y="50"/>
                    <a:pt x="197" y="50"/>
                  </a:cubicBezTo>
                  <a:cubicBezTo>
                    <a:pt x="197" y="49"/>
                    <a:pt x="197" y="48"/>
                    <a:pt x="196" y="48"/>
                  </a:cubicBezTo>
                  <a:cubicBezTo>
                    <a:pt x="196" y="48"/>
                    <a:pt x="195" y="48"/>
                    <a:pt x="195" y="48"/>
                  </a:cubicBezTo>
                  <a:cubicBezTo>
                    <a:pt x="193" y="49"/>
                    <a:pt x="193" y="47"/>
                    <a:pt x="193" y="47"/>
                  </a:cubicBezTo>
                  <a:close/>
                  <a:moveTo>
                    <a:pt x="194" y="35"/>
                  </a:moveTo>
                  <a:cubicBezTo>
                    <a:pt x="194" y="35"/>
                    <a:pt x="195" y="35"/>
                    <a:pt x="195" y="35"/>
                  </a:cubicBezTo>
                  <a:cubicBezTo>
                    <a:pt x="195" y="35"/>
                    <a:pt x="195" y="35"/>
                    <a:pt x="194" y="36"/>
                  </a:cubicBezTo>
                  <a:cubicBezTo>
                    <a:pt x="194" y="35"/>
                    <a:pt x="194" y="35"/>
                    <a:pt x="194" y="35"/>
                  </a:cubicBezTo>
                  <a:close/>
                  <a:moveTo>
                    <a:pt x="195" y="26"/>
                  </a:moveTo>
                  <a:cubicBezTo>
                    <a:pt x="195" y="25"/>
                    <a:pt x="194" y="25"/>
                    <a:pt x="195" y="24"/>
                  </a:cubicBezTo>
                  <a:cubicBezTo>
                    <a:pt x="195" y="25"/>
                    <a:pt x="196" y="25"/>
                    <a:pt x="195" y="26"/>
                  </a:cubicBezTo>
                  <a:close/>
                  <a:moveTo>
                    <a:pt x="234" y="67"/>
                  </a:moveTo>
                  <a:cubicBezTo>
                    <a:pt x="234" y="66"/>
                    <a:pt x="234" y="66"/>
                    <a:pt x="234" y="66"/>
                  </a:cubicBezTo>
                  <a:cubicBezTo>
                    <a:pt x="235" y="66"/>
                    <a:pt x="235" y="66"/>
                    <a:pt x="235" y="66"/>
                  </a:cubicBezTo>
                  <a:cubicBezTo>
                    <a:pt x="235" y="67"/>
                    <a:pt x="234" y="67"/>
                    <a:pt x="234" y="67"/>
                  </a:cubicBezTo>
                  <a:close/>
                  <a:moveTo>
                    <a:pt x="234" y="210"/>
                  </a:moveTo>
                  <a:cubicBezTo>
                    <a:pt x="233" y="209"/>
                    <a:pt x="237" y="208"/>
                    <a:pt x="237" y="208"/>
                  </a:cubicBezTo>
                  <a:cubicBezTo>
                    <a:pt x="237" y="209"/>
                    <a:pt x="235" y="210"/>
                    <a:pt x="234" y="210"/>
                  </a:cubicBezTo>
                  <a:close/>
                  <a:moveTo>
                    <a:pt x="224" y="22"/>
                  </a:moveTo>
                  <a:cubicBezTo>
                    <a:pt x="225" y="20"/>
                    <a:pt x="226" y="20"/>
                    <a:pt x="228" y="20"/>
                  </a:cubicBezTo>
                  <a:cubicBezTo>
                    <a:pt x="228" y="21"/>
                    <a:pt x="227" y="21"/>
                    <a:pt x="228" y="22"/>
                  </a:cubicBezTo>
                  <a:cubicBezTo>
                    <a:pt x="229" y="22"/>
                    <a:pt x="228" y="23"/>
                    <a:pt x="228" y="23"/>
                  </a:cubicBezTo>
                  <a:cubicBezTo>
                    <a:pt x="230" y="27"/>
                    <a:pt x="220" y="27"/>
                    <a:pt x="224" y="21"/>
                  </a:cubicBezTo>
                  <a:cubicBezTo>
                    <a:pt x="224" y="21"/>
                    <a:pt x="223" y="22"/>
                    <a:pt x="224" y="22"/>
                  </a:cubicBezTo>
                  <a:close/>
                  <a:moveTo>
                    <a:pt x="1130" y="429"/>
                  </a:moveTo>
                  <a:cubicBezTo>
                    <a:pt x="1130" y="429"/>
                    <a:pt x="1129" y="429"/>
                    <a:pt x="1129" y="429"/>
                  </a:cubicBezTo>
                  <a:cubicBezTo>
                    <a:pt x="1129" y="428"/>
                    <a:pt x="1129" y="429"/>
                    <a:pt x="1130" y="429"/>
                  </a:cubicBezTo>
                  <a:close/>
                  <a:moveTo>
                    <a:pt x="240" y="34"/>
                  </a:moveTo>
                  <a:cubicBezTo>
                    <a:pt x="242" y="34"/>
                    <a:pt x="243" y="34"/>
                    <a:pt x="244" y="35"/>
                  </a:cubicBezTo>
                  <a:cubicBezTo>
                    <a:pt x="244" y="35"/>
                    <a:pt x="244" y="38"/>
                    <a:pt x="244" y="38"/>
                  </a:cubicBezTo>
                  <a:cubicBezTo>
                    <a:pt x="243" y="40"/>
                    <a:pt x="240" y="46"/>
                    <a:pt x="238" y="44"/>
                  </a:cubicBezTo>
                  <a:cubicBezTo>
                    <a:pt x="235" y="43"/>
                    <a:pt x="233" y="41"/>
                    <a:pt x="235" y="38"/>
                  </a:cubicBezTo>
                  <a:cubicBezTo>
                    <a:pt x="236" y="36"/>
                    <a:pt x="239" y="36"/>
                    <a:pt x="240" y="34"/>
                  </a:cubicBezTo>
                  <a:cubicBezTo>
                    <a:pt x="240" y="35"/>
                    <a:pt x="240" y="35"/>
                    <a:pt x="239" y="35"/>
                  </a:cubicBezTo>
                  <a:cubicBezTo>
                    <a:pt x="240" y="35"/>
                    <a:pt x="240" y="35"/>
                    <a:pt x="240" y="34"/>
                  </a:cubicBezTo>
                  <a:close/>
                  <a:moveTo>
                    <a:pt x="233" y="84"/>
                  </a:moveTo>
                  <a:cubicBezTo>
                    <a:pt x="231" y="84"/>
                    <a:pt x="233" y="83"/>
                    <a:pt x="233" y="83"/>
                  </a:cubicBezTo>
                  <a:cubicBezTo>
                    <a:pt x="233" y="84"/>
                    <a:pt x="233" y="84"/>
                    <a:pt x="233" y="84"/>
                  </a:cubicBezTo>
                  <a:close/>
                  <a:moveTo>
                    <a:pt x="232" y="26"/>
                  </a:moveTo>
                  <a:cubicBezTo>
                    <a:pt x="232" y="26"/>
                    <a:pt x="233" y="25"/>
                    <a:pt x="233" y="25"/>
                  </a:cubicBezTo>
                  <a:cubicBezTo>
                    <a:pt x="234" y="25"/>
                    <a:pt x="238" y="26"/>
                    <a:pt x="237" y="28"/>
                  </a:cubicBezTo>
                  <a:cubicBezTo>
                    <a:pt x="236" y="29"/>
                    <a:pt x="232" y="27"/>
                    <a:pt x="232" y="26"/>
                  </a:cubicBezTo>
                  <a:close/>
                  <a:moveTo>
                    <a:pt x="228" y="75"/>
                  </a:moveTo>
                  <a:cubicBezTo>
                    <a:pt x="228" y="76"/>
                    <a:pt x="227" y="76"/>
                    <a:pt x="227" y="75"/>
                  </a:cubicBezTo>
                  <a:cubicBezTo>
                    <a:pt x="227" y="75"/>
                    <a:pt x="228" y="74"/>
                    <a:pt x="228" y="75"/>
                  </a:cubicBezTo>
                  <a:close/>
                  <a:moveTo>
                    <a:pt x="225" y="44"/>
                  </a:moveTo>
                  <a:cubicBezTo>
                    <a:pt x="226" y="44"/>
                    <a:pt x="226" y="46"/>
                    <a:pt x="226" y="46"/>
                  </a:cubicBezTo>
                  <a:cubicBezTo>
                    <a:pt x="227" y="47"/>
                    <a:pt x="227" y="48"/>
                    <a:pt x="226" y="49"/>
                  </a:cubicBezTo>
                  <a:cubicBezTo>
                    <a:pt x="226" y="50"/>
                    <a:pt x="226" y="49"/>
                    <a:pt x="224" y="50"/>
                  </a:cubicBezTo>
                  <a:cubicBezTo>
                    <a:pt x="223" y="52"/>
                    <a:pt x="219" y="50"/>
                    <a:pt x="219" y="48"/>
                  </a:cubicBezTo>
                  <a:cubicBezTo>
                    <a:pt x="219" y="46"/>
                    <a:pt x="223" y="45"/>
                    <a:pt x="225" y="44"/>
                  </a:cubicBezTo>
                  <a:close/>
                  <a:moveTo>
                    <a:pt x="225" y="56"/>
                  </a:moveTo>
                  <a:cubicBezTo>
                    <a:pt x="225" y="57"/>
                    <a:pt x="225" y="57"/>
                    <a:pt x="225" y="58"/>
                  </a:cubicBezTo>
                  <a:cubicBezTo>
                    <a:pt x="221" y="57"/>
                    <a:pt x="225" y="55"/>
                    <a:pt x="225" y="56"/>
                  </a:cubicBezTo>
                  <a:close/>
                  <a:moveTo>
                    <a:pt x="225" y="69"/>
                  </a:moveTo>
                  <a:cubicBezTo>
                    <a:pt x="225" y="69"/>
                    <a:pt x="225" y="69"/>
                    <a:pt x="226" y="69"/>
                  </a:cubicBezTo>
                  <a:cubicBezTo>
                    <a:pt x="226" y="69"/>
                    <a:pt x="225" y="68"/>
                    <a:pt x="225" y="69"/>
                  </a:cubicBezTo>
                  <a:close/>
                  <a:moveTo>
                    <a:pt x="223" y="37"/>
                  </a:moveTo>
                  <a:cubicBezTo>
                    <a:pt x="223" y="36"/>
                    <a:pt x="223" y="34"/>
                    <a:pt x="224" y="35"/>
                  </a:cubicBezTo>
                  <a:cubicBezTo>
                    <a:pt x="226" y="35"/>
                    <a:pt x="225" y="37"/>
                    <a:pt x="223" y="37"/>
                  </a:cubicBezTo>
                  <a:close/>
                  <a:moveTo>
                    <a:pt x="219" y="55"/>
                  </a:moveTo>
                  <a:cubicBezTo>
                    <a:pt x="220" y="55"/>
                    <a:pt x="220" y="55"/>
                    <a:pt x="220" y="56"/>
                  </a:cubicBezTo>
                  <a:cubicBezTo>
                    <a:pt x="219" y="57"/>
                    <a:pt x="216" y="62"/>
                    <a:pt x="215" y="58"/>
                  </a:cubicBezTo>
                  <a:cubicBezTo>
                    <a:pt x="214" y="55"/>
                    <a:pt x="218" y="54"/>
                    <a:pt x="219" y="55"/>
                  </a:cubicBezTo>
                  <a:close/>
                  <a:moveTo>
                    <a:pt x="227" y="30"/>
                  </a:moveTo>
                  <a:cubicBezTo>
                    <a:pt x="228" y="30"/>
                    <a:pt x="231" y="30"/>
                    <a:pt x="232" y="31"/>
                  </a:cubicBezTo>
                  <a:cubicBezTo>
                    <a:pt x="232" y="33"/>
                    <a:pt x="227" y="31"/>
                    <a:pt x="227" y="31"/>
                  </a:cubicBezTo>
                  <a:cubicBezTo>
                    <a:pt x="226" y="30"/>
                    <a:pt x="227" y="30"/>
                    <a:pt x="228" y="30"/>
                  </a:cubicBezTo>
                  <a:cubicBezTo>
                    <a:pt x="228" y="30"/>
                    <a:pt x="227" y="30"/>
                    <a:pt x="227" y="30"/>
                  </a:cubicBezTo>
                  <a:close/>
                  <a:moveTo>
                    <a:pt x="234" y="75"/>
                  </a:moveTo>
                  <a:cubicBezTo>
                    <a:pt x="234" y="74"/>
                    <a:pt x="232" y="73"/>
                    <a:pt x="234" y="73"/>
                  </a:cubicBezTo>
                  <a:cubicBezTo>
                    <a:pt x="235" y="73"/>
                    <a:pt x="235" y="75"/>
                    <a:pt x="234" y="75"/>
                  </a:cubicBezTo>
                  <a:close/>
                  <a:moveTo>
                    <a:pt x="198" y="61"/>
                  </a:moveTo>
                  <a:cubicBezTo>
                    <a:pt x="197" y="61"/>
                    <a:pt x="199" y="65"/>
                    <a:pt x="198" y="65"/>
                  </a:cubicBezTo>
                  <a:cubicBezTo>
                    <a:pt x="197" y="68"/>
                    <a:pt x="195" y="64"/>
                    <a:pt x="196" y="63"/>
                  </a:cubicBezTo>
                  <a:cubicBezTo>
                    <a:pt x="196" y="62"/>
                    <a:pt x="197" y="61"/>
                    <a:pt x="197" y="60"/>
                  </a:cubicBezTo>
                  <a:cubicBezTo>
                    <a:pt x="197" y="60"/>
                    <a:pt x="197" y="59"/>
                    <a:pt x="199" y="59"/>
                  </a:cubicBezTo>
                  <a:cubicBezTo>
                    <a:pt x="201" y="60"/>
                    <a:pt x="199" y="64"/>
                    <a:pt x="198" y="61"/>
                  </a:cubicBezTo>
                  <a:close/>
                  <a:moveTo>
                    <a:pt x="196" y="37"/>
                  </a:moveTo>
                  <a:cubicBezTo>
                    <a:pt x="198" y="35"/>
                    <a:pt x="197" y="34"/>
                    <a:pt x="200" y="36"/>
                  </a:cubicBezTo>
                  <a:cubicBezTo>
                    <a:pt x="203" y="38"/>
                    <a:pt x="203" y="38"/>
                    <a:pt x="206" y="39"/>
                  </a:cubicBezTo>
                  <a:cubicBezTo>
                    <a:pt x="211" y="40"/>
                    <a:pt x="212" y="45"/>
                    <a:pt x="216" y="46"/>
                  </a:cubicBezTo>
                  <a:cubicBezTo>
                    <a:pt x="215" y="45"/>
                    <a:pt x="215" y="44"/>
                    <a:pt x="214" y="43"/>
                  </a:cubicBezTo>
                  <a:cubicBezTo>
                    <a:pt x="214" y="42"/>
                    <a:pt x="213" y="40"/>
                    <a:pt x="212" y="40"/>
                  </a:cubicBezTo>
                  <a:cubicBezTo>
                    <a:pt x="211" y="38"/>
                    <a:pt x="208" y="37"/>
                    <a:pt x="207" y="34"/>
                  </a:cubicBezTo>
                  <a:cubicBezTo>
                    <a:pt x="208" y="35"/>
                    <a:pt x="209" y="35"/>
                    <a:pt x="211" y="35"/>
                  </a:cubicBezTo>
                  <a:cubicBezTo>
                    <a:pt x="212" y="36"/>
                    <a:pt x="213" y="36"/>
                    <a:pt x="214" y="37"/>
                  </a:cubicBezTo>
                  <a:cubicBezTo>
                    <a:pt x="215" y="37"/>
                    <a:pt x="216" y="38"/>
                    <a:pt x="217" y="38"/>
                  </a:cubicBezTo>
                  <a:cubicBezTo>
                    <a:pt x="218" y="39"/>
                    <a:pt x="218" y="41"/>
                    <a:pt x="219" y="41"/>
                  </a:cubicBezTo>
                  <a:cubicBezTo>
                    <a:pt x="219" y="41"/>
                    <a:pt x="219" y="41"/>
                    <a:pt x="219" y="40"/>
                  </a:cubicBezTo>
                  <a:cubicBezTo>
                    <a:pt x="220" y="40"/>
                    <a:pt x="221" y="41"/>
                    <a:pt x="220" y="41"/>
                  </a:cubicBezTo>
                  <a:cubicBezTo>
                    <a:pt x="220" y="42"/>
                    <a:pt x="220" y="42"/>
                    <a:pt x="220" y="42"/>
                  </a:cubicBezTo>
                  <a:cubicBezTo>
                    <a:pt x="225" y="42"/>
                    <a:pt x="218" y="47"/>
                    <a:pt x="217" y="47"/>
                  </a:cubicBezTo>
                  <a:cubicBezTo>
                    <a:pt x="218" y="49"/>
                    <a:pt x="218" y="50"/>
                    <a:pt x="217" y="52"/>
                  </a:cubicBezTo>
                  <a:cubicBezTo>
                    <a:pt x="216" y="53"/>
                    <a:pt x="214" y="53"/>
                    <a:pt x="213" y="54"/>
                  </a:cubicBezTo>
                  <a:cubicBezTo>
                    <a:pt x="212" y="54"/>
                    <a:pt x="212" y="55"/>
                    <a:pt x="211" y="56"/>
                  </a:cubicBezTo>
                  <a:cubicBezTo>
                    <a:pt x="211" y="56"/>
                    <a:pt x="210" y="56"/>
                    <a:pt x="210" y="56"/>
                  </a:cubicBezTo>
                  <a:cubicBezTo>
                    <a:pt x="207" y="55"/>
                    <a:pt x="203" y="57"/>
                    <a:pt x="204" y="53"/>
                  </a:cubicBezTo>
                  <a:cubicBezTo>
                    <a:pt x="203" y="52"/>
                    <a:pt x="202" y="53"/>
                    <a:pt x="203" y="52"/>
                  </a:cubicBezTo>
                  <a:cubicBezTo>
                    <a:pt x="203" y="51"/>
                    <a:pt x="205" y="50"/>
                    <a:pt x="206" y="50"/>
                  </a:cubicBezTo>
                  <a:cubicBezTo>
                    <a:pt x="207" y="49"/>
                    <a:pt x="209" y="49"/>
                    <a:pt x="210" y="50"/>
                  </a:cubicBezTo>
                  <a:cubicBezTo>
                    <a:pt x="211" y="51"/>
                    <a:pt x="212" y="52"/>
                    <a:pt x="213" y="52"/>
                  </a:cubicBezTo>
                  <a:cubicBezTo>
                    <a:pt x="212" y="50"/>
                    <a:pt x="211" y="49"/>
                    <a:pt x="209" y="48"/>
                  </a:cubicBezTo>
                  <a:cubicBezTo>
                    <a:pt x="208" y="48"/>
                    <a:pt x="207" y="48"/>
                    <a:pt x="206" y="47"/>
                  </a:cubicBezTo>
                  <a:cubicBezTo>
                    <a:pt x="205" y="46"/>
                    <a:pt x="205" y="45"/>
                    <a:pt x="204" y="44"/>
                  </a:cubicBezTo>
                  <a:cubicBezTo>
                    <a:pt x="203" y="42"/>
                    <a:pt x="200" y="43"/>
                    <a:pt x="199" y="41"/>
                  </a:cubicBezTo>
                  <a:cubicBezTo>
                    <a:pt x="198" y="41"/>
                    <a:pt x="196" y="38"/>
                    <a:pt x="196" y="37"/>
                  </a:cubicBezTo>
                  <a:close/>
                  <a:moveTo>
                    <a:pt x="131" y="57"/>
                  </a:moveTo>
                  <a:cubicBezTo>
                    <a:pt x="130" y="55"/>
                    <a:pt x="140" y="53"/>
                    <a:pt x="141" y="52"/>
                  </a:cubicBezTo>
                  <a:cubicBezTo>
                    <a:pt x="143" y="51"/>
                    <a:pt x="144" y="50"/>
                    <a:pt x="145" y="48"/>
                  </a:cubicBezTo>
                  <a:cubicBezTo>
                    <a:pt x="148" y="45"/>
                    <a:pt x="149" y="45"/>
                    <a:pt x="151" y="48"/>
                  </a:cubicBezTo>
                  <a:cubicBezTo>
                    <a:pt x="153" y="47"/>
                    <a:pt x="154" y="46"/>
                    <a:pt x="155" y="48"/>
                  </a:cubicBezTo>
                  <a:cubicBezTo>
                    <a:pt x="156" y="48"/>
                    <a:pt x="156" y="51"/>
                    <a:pt x="156" y="52"/>
                  </a:cubicBezTo>
                  <a:cubicBezTo>
                    <a:pt x="156" y="53"/>
                    <a:pt x="158" y="55"/>
                    <a:pt x="156" y="55"/>
                  </a:cubicBezTo>
                  <a:cubicBezTo>
                    <a:pt x="156" y="55"/>
                    <a:pt x="152" y="54"/>
                    <a:pt x="153" y="54"/>
                  </a:cubicBezTo>
                  <a:cubicBezTo>
                    <a:pt x="152" y="54"/>
                    <a:pt x="151" y="50"/>
                    <a:pt x="151" y="50"/>
                  </a:cubicBezTo>
                  <a:cubicBezTo>
                    <a:pt x="151" y="50"/>
                    <a:pt x="151" y="49"/>
                    <a:pt x="151" y="49"/>
                  </a:cubicBezTo>
                  <a:cubicBezTo>
                    <a:pt x="150" y="48"/>
                    <a:pt x="148" y="50"/>
                    <a:pt x="148" y="51"/>
                  </a:cubicBezTo>
                  <a:cubicBezTo>
                    <a:pt x="148" y="51"/>
                    <a:pt x="148" y="52"/>
                    <a:pt x="148" y="52"/>
                  </a:cubicBezTo>
                  <a:cubicBezTo>
                    <a:pt x="148" y="52"/>
                    <a:pt x="147" y="52"/>
                    <a:pt x="147" y="52"/>
                  </a:cubicBezTo>
                  <a:cubicBezTo>
                    <a:pt x="147" y="54"/>
                    <a:pt x="148" y="55"/>
                    <a:pt x="147" y="56"/>
                  </a:cubicBezTo>
                  <a:cubicBezTo>
                    <a:pt x="147" y="56"/>
                    <a:pt x="146" y="56"/>
                    <a:pt x="146" y="56"/>
                  </a:cubicBezTo>
                  <a:cubicBezTo>
                    <a:pt x="145" y="57"/>
                    <a:pt x="145" y="57"/>
                    <a:pt x="144" y="58"/>
                  </a:cubicBezTo>
                  <a:cubicBezTo>
                    <a:pt x="144" y="58"/>
                    <a:pt x="144" y="58"/>
                    <a:pt x="144" y="59"/>
                  </a:cubicBezTo>
                  <a:cubicBezTo>
                    <a:pt x="143" y="59"/>
                    <a:pt x="143" y="59"/>
                    <a:pt x="143" y="59"/>
                  </a:cubicBezTo>
                  <a:cubicBezTo>
                    <a:pt x="141" y="59"/>
                    <a:pt x="141" y="64"/>
                    <a:pt x="139" y="62"/>
                  </a:cubicBezTo>
                  <a:cubicBezTo>
                    <a:pt x="137" y="61"/>
                    <a:pt x="140" y="58"/>
                    <a:pt x="137" y="58"/>
                  </a:cubicBezTo>
                  <a:cubicBezTo>
                    <a:pt x="135" y="59"/>
                    <a:pt x="133" y="59"/>
                    <a:pt x="131" y="57"/>
                  </a:cubicBezTo>
                  <a:close/>
                  <a:moveTo>
                    <a:pt x="176" y="382"/>
                  </a:moveTo>
                  <a:cubicBezTo>
                    <a:pt x="175" y="382"/>
                    <a:pt x="174" y="382"/>
                    <a:pt x="173" y="383"/>
                  </a:cubicBezTo>
                  <a:cubicBezTo>
                    <a:pt x="174" y="381"/>
                    <a:pt x="175" y="382"/>
                    <a:pt x="176" y="382"/>
                  </a:cubicBezTo>
                  <a:close/>
                  <a:moveTo>
                    <a:pt x="159" y="363"/>
                  </a:moveTo>
                  <a:cubicBezTo>
                    <a:pt x="161" y="361"/>
                    <a:pt x="164" y="364"/>
                    <a:pt x="166" y="366"/>
                  </a:cubicBezTo>
                  <a:cubicBezTo>
                    <a:pt x="167" y="367"/>
                    <a:pt x="170" y="370"/>
                    <a:pt x="166" y="371"/>
                  </a:cubicBezTo>
                  <a:cubicBezTo>
                    <a:pt x="166" y="372"/>
                    <a:pt x="166" y="373"/>
                    <a:pt x="165" y="373"/>
                  </a:cubicBezTo>
                  <a:cubicBezTo>
                    <a:pt x="165" y="375"/>
                    <a:pt x="162" y="376"/>
                    <a:pt x="161" y="377"/>
                  </a:cubicBezTo>
                  <a:cubicBezTo>
                    <a:pt x="158" y="378"/>
                    <a:pt x="157" y="377"/>
                    <a:pt x="155" y="375"/>
                  </a:cubicBezTo>
                  <a:cubicBezTo>
                    <a:pt x="153" y="371"/>
                    <a:pt x="155" y="366"/>
                    <a:pt x="159" y="363"/>
                  </a:cubicBezTo>
                  <a:close/>
                  <a:moveTo>
                    <a:pt x="198" y="22"/>
                  </a:moveTo>
                  <a:cubicBezTo>
                    <a:pt x="199" y="22"/>
                    <a:pt x="199" y="22"/>
                    <a:pt x="199" y="22"/>
                  </a:cubicBezTo>
                  <a:cubicBezTo>
                    <a:pt x="199" y="22"/>
                    <a:pt x="199" y="22"/>
                    <a:pt x="198" y="22"/>
                  </a:cubicBezTo>
                  <a:close/>
                  <a:moveTo>
                    <a:pt x="212" y="19"/>
                  </a:moveTo>
                  <a:cubicBezTo>
                    <a:pt x="211" y="18"/>
                    <a:pt x="213" y="15"/>
                    <a:pt x="214" y="15"/>
                  </a:cubicBezTo>
                  <a:cubicBezTo>
                    <a:pt x="214" y="15"/>
                    <a:pt x="216" y="14"/>
                    <a:pt x="217" y="14"/>
                  </a:cubicBezTo>
                  <a:cubicBezTo>
                    <a:pt x="218" y="14"/>
                    <a:pt x="218" y="14"/>
                    <a:pt x="219" y="16"/>
                  </a:cubicBezTo>
                  <a:cubicBezTo>
                    <a:pt x="219" y="17"/>
                    <a:pt x="225" y="19"/>
                    <a:pt x="223" y="21"/>
                  </a:cubicBezTo>
                  <a:cubicBezTo>
                    <a:pt x="222" y="22"/>
                    <a:pt x="222" y="23"/>
                    <a:pt x="220" y="23"/>
                  </a:cubicBezTo>
                  <a:cubicBezTo>
                    <a:pt x="220" y="22"/>
                    <a:pt x="219" y="23"/>
                    <a:pt x="219" y="22"/>
                  </a:cubicBezTo>
                  <a:cubicBezTo>
                    <a:pt x="217" y="22"/>
                    <a:pt x="217" y="21"/>
                    <a:pt x="216" y="20"/>
                  </a:cubicBezTo>
                  <a:cubicBezTo>
                    <a:pt x="215" y="20"/>
                    <a:pt x="215" y="20"/>
                    <a:pt x="214" y="20"/>
                  </a:cubicBezTo>
                  <a:cubicBezTo>
                    <a:pt x="213" y="19"/>
                    <a:pt x="212" y="20"/>
                    <a:pt x="212" y="19"/>
                  </a:cubicBezTo>
                  <a:close/>
                  <a:moveTo>
                    <a:pt x="221" y="41"/>
                  </a:moveTo>
                  <a:cubicBezTo>
                    <a:pt x="221" y="39"/>
                    <a:pt x="219" y="39"/>
                    <a:pt x="219" y="38"/>
                  </a:cubicBezTo>
                  <a:cubicBezTo>
                    <a:pt x="219" y="37"/>
                    <a:pt x="221" y="36"/>
                    <a:pt x="221" y="36"/>
                  </a:cubicBezTo>
                  <a:cubicBezTo>
                    <a:pt x="226" y="36"/>
                    <a:pt x="224" y="43"/>
                    <a:pt x="222" y="42"/>
                  </a:cubicBezTo>
                  <a:cubicBezTo>
                    <a:pt x="221" y="42"/>
                    <a:pt x="221" y="41"/>
                    <a:pt x="221" y="41"/>
                  </a:cubicBezTo>
                  <a:close/>
                  <a:moveTo>
                    <a:pt x="218" y="29"/>
                  </a:moveTo>
                  <a:cubicBezTo>
                    <a:pt x="221" y="29"/>
                    <a:pt x="218" y="37"/>
                    <a:pt x="215" y="35"/>
                  </a:cubicBezTo>
                  <a:cubicBezTo>
                    <a:pt x="210" y="33"/>
                    <a:pt x="215" y="30"/>
                    <a:pt x="218" y="29"/>
                  </a:cubicBezTo>
                  <a:close/>
                  <a:moveTo>
                    <a:pt x="684" y="298"/>
                  </a:moveTo>
                  <a:cubicBezTo>
                    <a:pt x="684" y="298"/>
                    <a:pt x="684" y="298"/>
                    <a:pt x="684" y="298"/>
                  </a:cubicBezTo>
                  <a:cubicBezTo>
                    <a:pt x="684" y="298"/>
                    <a:pt x="684" y="298"/>
                    <a:pt x="684" y="298"/>
                  </a:cubicBezTo>
                  <a:cubicBezTo>
                    <a:pt x="684" y="298"/>
                    <a:pt x="684" y="297"/>
                    <a:pt x="684" y="298"/>
                  </a:cubicBezTo>
                  <a:cubicBezTo>
                    <a:pt x="684" y="298"/>
                    <a:pt x="684" y="298"/>
                    <a:pt x="684" y="298"/>
                  </a:cubicBezTo>
                  <a:close/>
                  <a:moveTo>
                    <a:pt x="220" y="5"/>
                  </a:moveTo>
                  <a:cubicBezTo>
                    <a:pt x="220" y="4"/>
                    <a:pt x="220" y="3"/>
                    <a:pt x="220" y="2"/>
                  </a:cubicBezTo>
                  <a:cubicBezTo>
                    <a:pt x="221" y="1"/>
                    <a:pt x="225" y="0"/>
                    <a:pt x="226" y="0"/>
                  </a:cubicBezTo>
                  <a:cubicBezTo>
                    <a:pt x="229" y="0"/>
                    <a:pt x="229" y="2"/>
                    <a:pt x="229" y="4"/>
                  </a:cubicBezTo>
                  <a:cubicBezTo>
                    <a:pt x="228" y="6"/>
                    <a:pt x="227" y="6"/>
                    <a:pt x="225" y="6"/>
                  </a:cubicBezTo>
                  <a:cubicBezTo>
                    <a:pt x="224" y="6"/>
                    <a:pt x="224" y="6"/>
                    <a:pt x="223" y="6"/>
                  </a:cubicBezTo>
                  <a:cubicBezTo>
                    <a:pt x="222" y="9"/>
                    <a:pt x="218" y="7"/>
                    <a:pt x="220" y="5"/>
                  </a:cubicBezTo>
                  <a:close/>
                  <a:moveTo>
                    <a:pt x="203" y="25"/>
                  </a:moveTo>
                  <a:cubicBezTo>
                    <a:pt x="205" y="25"/>
                    <a:pt x="209" y="28"/>
                    <a:pt x="210" y="28"/>
                  </a:cubicBezTo>
                  <a:cubicBezTo>
                    <a:pt x="210" y="28"/>
                    <a:pt x="209" y="24"/>
                    <a:pt x="209" y="24"/>
                  </a:cubicBezTo>
                  <a:cubicBezTo>
                    <a:pt x="209" y="22"/>
                    <a:pt x="208" y="21"/>
                    <a:pt x="210" y="21"/>
                  </a:cubicBezTo>
                  <a:cubicBezTo>
                    <a:pt x="212" y="21"/>
                    <a:pt x="214" y="22"/>
                    <a:pt x="215" y="23"/>
                  </a:cubicBezTo>
                  <a:cubicBezTo>
                    <a:pt x="215" y="24"/>
                    <a:pt x="216" y="25"/>
                    <a:pt x="216" y="25"/>
                  </a:cubicBezTo>
                  <a:cubicBezTo>
                    <a:pt x="217" y="25"/>
                    <a:pt x="217" y="25"/>
                    <a:pt x="217" y="25"/>
                  </a:cubicBezTo>
                  <a:cubicBezTo>
                    <a:pt x="218" y="25"/>
                    <a:pt x="219" y="26"/>
                    <a:pt x="219" y="26"/>
                  </a:cubicBezTo>
                  <a:cubicBezTo>
                    <a:pt x="217" y="28"/>
                    <a:pt x="214" y="28"/>
                    <a:pt x="212" y="30"/>
                  </a:cubicBezTo>
                  <a:cubicBezTo>
                    <a:pt x="212" y="30"/>
                    <a:pt x="210" y="32"/>
                    <a:pt x="210" y="32"/>
                  </a:cubicBezTo>
                  <a:cubicBezTo>
                    <a:pt x="209" y="32"/>
                    <a:pt x="209" y="32"/>
                    <a:pt x="209" y="31"/>
                  </a:cubicBezTo>
                  <a:cubicBezTo>
                    <a:pt x="208" y="31"/>
                    <a:pt x="208" y="31"/>
                    <a:pt x="207" y="30"/>
                  </a:cubicBezTo>
                  <a:cubicBezTo>
                    <a:pt x="206" y="30"/>
                    <a:pt x="205" y="32"/>
                    <a:pt x="204" y="31"/>
                  </a:cubicBezTo>
                  <a:cubicBezTo>
                    <a:pt x="203" y="30"/>
                    <a:pt x="203" y="29"/>
                    <a:pt x="203" y="28"/>
                  </a:cubicBezTo>
                  <a:cubicBezTo>
                    <a:pt x="203" y="28"/>
                    <a:pt x="203" y="25"/>
                    <a:pt x="203" y="25"/>
                  </a:cubicBezTo>
                  <a:cubicBezTo>
                    <a:pt x="203" y="26"/>
                    <a:pt x="203" y="26"/>
                    <a:pt x="203" y="25"/>
                  </a:cubicBezTo>
                  <a:close/>
                  <a:moveTo>
                    <a:pt x="340" y="278"/>
                  </a:moveTo>
                  <a:cubicBezTo>
                    <a:pt x="340" y="276"/>
                    <a:pt x="341" y="276"/>
                    <a:pt x="342" y="277"/>
                  </a:cubicBezTo>
                  <a:cubicBezTo>
                    <a:pt x="342" y="278"/>
                    <a:pt x="339" y="279"/>
                    <a:pt x="340" y="278"/>
                  </a:cubicBezTo>
                  <a:close/>
                  <a:moveTo>
                    <a:pt x="819" y="689"/>
                  </a:moveTo>
                  <a:cubicBezTo>
                    <a:pt x="819" y="689"/>
                    <a:pt x="819" y="690"/>
                    <a:pt x="819" y="690"/>
                  </a:cubicBezTo>
                  <a:cubicBezTo>
                    <a:pt x="819" y="690"/>
                    <a:pt x="818" y="690"/>
                    <a:pt x="818" y="691"/>
                  </a:cubicBezTo>
                  <a:cubicBezTo>
                    <a:pt x="817" y="691"/>
                    <a:pt x="814" y="694"/>
                    <a:pt x="813" y="695"/>
                  </a:cubicBezTo>
                  <a:cubicBezTo>
                    <a:pt x="814" y="696"/>
                    <a:pt x="812" y="696"/>
                    <a:pt x="812" y="695"/>
                  </a:cubicBezTo>
                  <a:cubicBezTo>
                    <a:pt x="812" y="695"/>
                    <a:pt x="813" y="694"/>
                    <a:pt x="814" y="694"/>
                  </a:cubicBezTo>
                  <a:cubicBezTo>
                    <a:pt x="814" y="692"/>
                    <a:pt x="815" y="691"/>
                    <a:pt x="816" y="690"/>
                  </a:cubicBezTo>
                  <a:cubicBezTo>
                    <a:pt x="816" y="688"/>
                    <a:pt x="818" y="688"/>
                    <a:pt x="819" y="689"/>
                  </a:cubicBezTo>
                  <a:close/>
                  <a:moveTo>
                    <a:pt x="807" y="646"/>
                  </a:moveTo>
                  <a:cubicBezTo>
                    <a:pt x="807" y="646"/>
                    <a:pt x="806" y="645"/>
                    <a:pt x="806" y="645"/>
                  </a:cubicBezTo>
                  <a:cubicBezTo>
                    <a:pt x="806" y="645"/>
                    <a:pt x="806" y="645"/>
                    <a:pt x="806" y="645"/>
                  </a:cubicBezTo>
                  <a:cubicBezTo>
                    <a:pt x="807" y="645"/>
                    <a:pt x="807" y="645"/>
                    <a:pt x="807" y="646"/>
                  </a:cubicBezTo>
                  <a:cubicBezTo>
                    <a:pt x="807" y="646"/>
                    <a:pt x="807" y="646"/>
                    <a:pt x="807" y="646"/>
                  </a:cubicBezTo>
                  <a:cubicBezTo>
                    <a:pt x="807" y="646"/>
                    <a:pt x="807" y="646"/>
                    <a:pt x="807" y="646"/>
                  </a:cubicBezTo>
                  <a:close/>
                  <a:moveTo>
                    <a:pt x="835" y="680"/>
                  </a:moveTo>
                  <a:cubicBezTo>
                    <a:pt x="835" y="681"/>
                    <a:pt x="829" y="684"/>
                    <a:pt x="827" y="684"/>
                  </a:cubicBezTo>
                  <a:cubicBezTo>
                    <a:pt x="827" y="685"/>
                    <a:pt x="825" y="687"/>
                    <a:pt x="824" y="688"/>
                  </a:cubicBezTo>
                  <a:cubicBezTo>
                    <a:pt x="824" y="688"/>
                    <a:pt x="822" y="690"/>
                    <a:pt x="822" y="688"/>
                  </a:cubicBezTo>
                  <a:cubicBezTo>
                    <a:pt x="822" y="687"/>
                    <a:pt x="827" y="683"/>
                    <a:pt x="828" y="682"/>
                  </a:cubicBezTo>
                  <a:cubicBezTo>
                    <a:pt x="829" y="682"/>
                    <a:pt x="829" y="681"/>
                    <a:pt x="829" y="680"/>
                  </a:cubicBezTo>
                  <a:cubicBezTo>
                    <a:pt x="830" y="681"/>
                    <a:pt x="830" y="681"/>
                    <a:pt x="830" y="681"/>
                  </a:cubicBezTo>
                  <a:cubicBezTo>
                    <a:pt x="831" y="681"/>
                    <a:pt x="835" y="678"/>
                    <a:pt x="835" y="680"/>
                  </a:cubicBezTo>
                  <a:close/>
                  <a:moveTo>
                    <a:pt x="822" y="695"/>
                  </a:moveTo>
                  <a:cubicBezTo>
                    <a:pt x="822" y="695"/>
                    <a:pt x="821" y="695"/>
                    <a:pt x="821" y="695"/>
                  </a:cubicBezTo>
                  <a:cubicBezTo>
                    <a:pt x="821" y="695"/>
                    <a:pt x="821" y="695"/>
                    <a:pt x="821" y="695"/>
                  </a:cubicBezTo>
                  <a:cubicBezTo>
                    <a:pt x="821" y="694"/>
                    <a:pt x="822" y="694"/>
                    <a:pt x="822" y="695"/>
                  </a:cubicBezTo>
                  <a:close/>
                  <a:moveTo>
                    <a:pt x="788" y="603"/>
                  </a:moveTo>
                  <a:cubicBezTo>
                    <a:pt x="788" y="601"/>
                    <a:pt x="787" y="597"/>
                    <a:pt x="789" y="596"/>
                  </a:cubicBezTo>
                  <a:cubicBezTo>
                    <a:pt x="790" y="595"/>
                    <a:pt x="790" y="596"/>
                    <a:pt x="791" y="596"/>
                  </a:cubicBezTo>
                  <a:cubicBezTo>
                    <a:pt x="791" y="597"/>
                    <a:pt x="791" y="597"/>
                    <a:pt x="792" y="597"/>
                  </a:cubicBezTo>
                  <a:cubicBezTo>
                    <a:pt x="793" y="596"/>
                    <a:pt x="793" y="596"/>
                    <a:pt x="793" y="595"/>
                  </a:cubicBezTo>
                  <a:cubicBezTo>
                    <a:pt x="793" y="595"/>
                    <a:pt x="793" y="595"/>
                    <a:pt x="794" y="595"/>
                  </a:cubicBezTo>
                  <a:cubicBezTo>
                    <a:pt x="793" y="595"/>
                    <a:pt x="793" y="595"/>
                    <a:pt x="793" y="594"/>
                  </a:cubicBezTo>
                  <a:cubicBezTo>
                    <a:pt x="797" y="592"/>
                    <a:pt x="792" y="589"/>
                    <a:pt x="792" y="587"/>
                  </a:cubicBezTo>
                  <a:cubicBezTo>
                    <a:pt x="792" y="586"/>
                    <a:pt x="794" y="586"/>
                    <a:pt x="794" y="585"/>
                  </a:cubicBezTo>
                  <a:cubicBezTo>
                    <a:pt x="795" y="586"/>
                    <a:pt x="796" y="588"/>
                    <a:pt x="796" y="588"/>
                  </a:cubicBezTo>
                  <a:cubicBezTo>
                    <a:pt x="796" y="590"/>
                    <a:pt x="795" y="591"/>
                    <a:pt x="796" y="593"/>
                  </a:cubicBezTo>
                  <a:cubicBezTo>
                    <a:pt x="796" y="595"/>
                    <a:pt x="797" y="596"/>
                    <a:pt x="796" y="598"/>
                  </a:cubicBezTo>
                  <a:cubicBezTo>
                    <a:pt x="796" y="600"/>
                    <a:pt x="798" y="602"/>
                    <a:pt x="798" y="605"/>
                  </a:cubicBezTo>
                  <a:cubicBezTo>
                    <a:pt x="798" y="606"/>
                    <a:pt x="797" y="607"/>
                    <a:pt x="797" y="608"/>
                  </a:cubicBezTo>
                  <a:cubicBezTo>
                    <a:pt x="797" y="610"/>
                    <a:pt x="797" y="611"/>
                    <a:pt x="797" y="612"/>
                  </a:cubicBezTo>
                  <a:cubicBezTo>
                    <a:pt x="797" y="614"/>
                    <a:pt x="798" y="615"/>
                    <a:pt x="798" y="617"/>
                  </a:cubicBezTo>
                  <a:cubicBezTo>
                    <a:pt x="798" y="618"/>
                    <a:pt x="798" y="617"/>
                    <a:pt x="799" y="618"/>
                  </a:cubicBezTo>
                  <a:cubicBezTo>
                    <a:pt x="800" y="620"/>
                    <a:pt x="800" y="623"/>
                    <a:pt x="800" y="625"/>
                  </a:cubicBezTo>
                  <a:cubicBezTo>
                    <a:pt x="802" y="631"/>
                    <a:pt x="804" y="637"/>
                    <a:pt x="805" y="643"/>
                  </a:cubicBezTo>
                  <a:cubicBezTo>
                    <a:pt x="804" y="643"/>
                    <a:pt x="804" y="642"/>
                    <a:pt x="803" y="642"/>
                  </a:cubicBezTo>
                  <a:cubicBezTo>
                    <a:pt x="802" y="641"/>
                    <a:pt x="800" y="641"/>
                    <a:pt x="799" y="640"/>
                  </a:cubicBezTo>
                  <a:cubicBezTo>
                    <a:pt x="799" y="640"/>
                    <a:pt x="799" y="640"/>
                    <a:pt x="798" y="640"/>
                  </a:cubicBezTo>
                  <a:cubicBezTo>
                    <a:pt x="798" y="640"/>
                    <a:pt x="798" y="640"/>
                    <a:pt x="798" y="640"/>
                  </a:cubicBezTo>
                  <a:cubicBezTo>
                    <a:pt x="798" y="640"/>
                    <a:pt x="799" y="641"/>
                    <a:pt x="799" y="641"/>
                  </a:cubicBezTo>
                  <a:cubicBezTo>
                    <a:pt x="796" y="642"/>
                    <a:pt x="797" y="644"/>
                    <a:pt x="795" y="646"/>
                  </a:cubicBezTo>
                  <a:cubicBezTo>
                    <a:pt x="795" y="649"/>
                    <a:pt x="793" y="652"/>
                    <a:pt x="793" y="655"/>
                  </a:cubicBezTo>
                  <a:cubicBezTo>
                    <a:pt x="792" y="659"/>
                    <a:pt x="796" y="661"/>
                    <a:pt x="797" y="664"/>
                  </a:cubicBezTo>
                  <a:cubicBezTo>
                    <a:pt x="797" y="665"/>
                    <a:pt x="797" y="666"/>
                    <a:pt x="797" y="667"/>
                  </a:cubicBezTo>
                  <a:cubicBezTo>
                    <a:pt x="798" y="667"/>
                    <a:pt x="798" y="666"/>
                    <a:pt x="798" y="666"/>
                  </a:cubicBezTo>
                  <a:cubicBezTo>
                    <a:pt x="799" y="667"/>
                    <a:pt x="799" y="666"/>
                    <a:pt x="799" y="668"/>
                  </a:cubicBezTo>
                  <a:cubicBezTo>
                    <a:pt x="800" y="669"/>
                    <a:pt x="800" y="671"/>
                    <a:pt x="799" y="673"/>
                  </a:cubicBezTo>
                  <a:cubicBezTo>
                    <a:pt x="798" y="671"/>
                    <a:pt x="799" y="669"/>
                    <a:pt x="797" y="668"/>
                  </a:cubicBezTo>
                  <a:cubicBezTo>
                    <a:pt x="797" y="668"/>
                    <a:pt x="793" y="667"/>
                    <a:pt x="793" y="667"/>
                  </a:cubicBezTo>
                  <a:cubicBezTo>
                    <a:pt x="791" y="668"/>
                    <a:pt x="792" y="675"/>
                    <a:pt x="789" y="674"/>
                  </a:cubicBezTo>
                  <a:cubicBezTo>
                    <a:pt x="788" y="673"/>
                    <a:pt x="788" y="668"/>
                    <a:pt x="788" y="667"/>
                  </a:cubicBezTo>
                  <a:cubicBezTo>
                    <a:pt x="789" y="665"/>
                    <a:pt x="790" y="664"/>
                    <a:pt x="790" y="663"/>
                  </a:cubicBezTo>
                  <a:cubicBezTo>
                    <a:pt x="790" y="661"/>
                    <a:pt x="789" y="660"/>
                    <a:pt x="789" y="658"/>
                  </a:cubicBezTo>
                  <a:cubicBezTo>
                    <a:pt x="789" y="656"/>
                    <a:pt x="790" y="655"/>
                    <a:pt x="790" y="653"/>
                  </a:cubicBezTo>
                  <a:cubicBezTo>
                    <a:pt x="790" y="651"/>
                    <a:pt x="789" y="650"/>
                    <a:pt x="789" y="648"/>
                  </a:cubicBezTo>
                  <a:cubicBezTo>
                    <a:pt x="788" y="646"/>
                    <a:pt x="789" y="645"/>
                    <a:pt x="790" y="644"/>
                  </a:cubicBezTo>
                  <a:cubicBezTo>
                    <a:pt x="790" y="641"/>
                    <a:pt x="790" y="639"/>
                    <a:pt x="790" y="637"/>
                  </a:cubicBezTo>
                  <a:cubicBezTo>
                    <a:pt x="790" y="633"/>
                    <a:pt x="789" y="628"/>
                    <a:pt x="790" y="624"/>
                  </a:cubicBezTo>
                  <a:cubicBezTo>
                    <a:pt x="790" y="623"/>
                    <a:pt x="791" y="622"/>
                    <a:pt x="791" y="621"/>
                  </a:cubicBezTo>
                  <a:cubicBezTo>
                    <a:pt x="791" y="620"/>
                    <a:pt x="790" y="617"/>
                    <a:pt x="789" y="616"/>
                  </a:cubicBezTo>
                  <a:cubicBezTo>
                    <a:pt x="785" y="612"/>
                    <a:pt x="787" y="608"/>
                    <a:pt x="788" y="603"/>
                  </a:cubicBezTo>
                  <a:close/>
                  <a:moveTo>
                    <a:pt x="927" y="340"/>
                  </a:moveTo>
                  <a:cubicBezTo>
                    <a:pt x="927" y="339"/>
                    <a:pt x="927" y="339"/>
                    <a:pt x="928" y="340"/>
                  </a:cubicBezTo>
                  <a:cubicBezTo>
                    <a:pt x="927" y="340"/>
                    <a:pt x="927" y="340"/>
                    <a:pt x="927" y="340"/>
                  </a:cubicBezTo>
                  <a:close/>
                  <a:moveTo>
                    <a:pt x="887" y="625"/>
                  </a:moveTo>
                  <a:cubicBezTo>
                    <a:pt x="886" y="630"/>
                    <a:pt x="885" y="623"/>
                    <a:pt x="887" y="625"/>
                  </a:cubicBezTo>
                  <a:cubicBezTo>
                    <a:pt x="887" y="625"/>
                    <a:pt x="887" y="625"/>
                    <a:pt x="887" y="625"/>
                  </a:cubicBezTo>
                  <a:close/>
                  <a:moveTo>
                    <a:pt x="921" y="336"/>
                  </a:moveTo>
                  <a:cubicBezTo>
                    <a:pt x="922" y="334"/>
                    <a:pt x="923" y="339"/>
                    <a:pt x="923" y="339"/>
                  </a:cubicBezTo>
                  <a:cubicBezTo>
                    <a:pt x="922" y="338"/>
                    <a:pt x="921" y="337"/>
                    <a:pt x="921" y="336"/>
                  </a:cubicBezTo>
                  <a:close/>
                  <a:moveTo>
                    <a:pt x="885" y="626"/>
                  </a:moveTo>
                  <a:cubicBezTo>
                    <a:pt x="885" y="626"/>
                    <a:pt x="885" y="627"/>
                    <a:pt x="885" y="628"/>
                  </a:cubicBezTo>
                  <a:cubicBezTo>
                    <a:pt x="885" y="628"/>
                    <a:pt x="885" y="629"/>
                    <a:pt x="884" y="629"/>
                  </a:cubicBezTo>
                  <a:cubicBezTo>
                    <a:pt x="884" y="631"/>
                    <a:pt x="879" y="634"/>
                    <a:pt x="879" y="633"/>
                  </a:cubicBezTo>
                  <a:cubicBezTo>
                    <a:pt x="879" y="632"/>
                    <a:pt x="879" y="632"/>
                    <a:pt x="879" y="632"/>
                  </a:cubicBezTo>
                  <a:cubicBezTo>
                    <a:pt x="879" y="630"/>
                    <a:pt x="880" y="630"/>
                    <a:pt x="881" y="629"/>
                  </a:cubicBezTo>
                  <a:cubicBezTo>
                    <a:pt x="882" y="629"/>
                    <a:pt x="883" y="625"/>
                    <a:pt x="884" y="626"/>
                  </a:cubicBezTo>
                  <a:cubicBezTo>
                    <a:pt x="884" y="626"/>
                    <a:pt x="885" y="626"/>
                    <a:pt x="885" y="626"/>
                  </a:cubicBezTo>
                  <a:close/>
                  <a:moveTo>
                    <a:pt x="846" y="672"/>
                  </a:moveTo>
                  <a:cubicBezTo>
                    <a:pt x="847" y="672"/>
                    <a:pt x="847" y="672"/>
                    <a:pt x="847" y="672"/>
                  </a:cubicBezTo>
                  <a:cubicBezTo>
                    <a:pt x="846" y="673"/>
                    <a:pt x="844" y="675"/>
                    <a:pt x="844" y="675"/>
                  </a:cubicBezTo>
                  <a:cubicBezTo>
                    <a:pt x="843" y="676"/>
                    <a:pt x="842" y="678"/>
                    <a:pt x="840" y="678"/>
                  </a:cubicBezTo>
                  <a:cubicBezTo>
                    <a:pt x="840" y="677"/>
                    <a:pt x="840" y="677"/>
                    <a:pt x="840" y="677"/>
                  </a:cubicBezTo>
                  <a:cubicBezTo>
                    <a:pt x="841" y="676"/>
                    <a:pt x="842" y="675"/>
                    <a:pt x="842" y="675"/>
                  </a:cubicBezTo>
                  <a:cubicBezTo>
                    <a:pt x="843" y="674"/>
                    <a:pt x="843" y="674"/>
                    <a:pt x="843" y="674"/>
                  </a:cubicBezTo>
                  <a:cubicBezTo>
                    <a:pt x="844" y="673"/>
                    <a:pt x="845" y="672"/>
                    <a:pt x="846" y="672"/>
                  </a:cubicBezTo>
                  <a:cubicBezTo>
                    <a:pt x="846" y="672"/>
                    <a:pt x="846" y="672"/>
                    <a:pt x="846" y="672"/>
                  </a:cubicBezTo>
                  <a:close/>
                  <a:moveTo>
                    <a:pt x="881" y="625"/>
                  </a:moveTo>
                  <a:cubicBezTo>
                    <a:pt x="880" y="625"/>
                    <a:pt x="881" y="624"/>
                    <a:pt x="881" y="624"/>
                  </a:cubicBezTo>
                  <a:cubicBezTo>
                    <a:pt x="881" y="624"/>
                    <a:pt x="881" y="624"/>
                    <a:pt x="881" y="624"/>
                  </a:cubicBezTo>
                  <a:cubicBezTo>
                    <a:pt x="881" y="625"/>
                    <a:pt x="881" y="625"/>
                    <a:pt x="881" y="625"/>
                  </a:cubicBezTo>
                  <a:close/>
                  <a:moveTo>
                    <a:pt x="876" y="638"/>
                  </a:moveTo>
                  <a:cubicBezTo>
                    <a:pt x="876" y="638"/>
                    <a:pt x="876" y="638"/>
                    <a:pt x="876" y="638"/>
                  </a:cubicBezTo>
                  <a:cubicBezTo>
                    <a:pt x="876" y="638"/>
                    <a:pt x="876" y="638"/>
                    <a:pt x="876" y="638"/>
                  </a:cubicBezTo>
                  <a:cubicBezTo>
                    <a:pt x="876" y="639"/>
                    <a:pt x="876" y="639"/>
                    <a:pt x="876" y="640"/>
                  </a:cubicBezTo>
                  <a:cubicBezTo>
                    <a:pt x="876" y="640"/>
                    <a:pt x="876" y="640"/>
                    <a:pt x="876" y="641"/>
                  </a:cubicBezTo>
                  <a:cubicBezTo>
                    <a:pt x="876" y="641"/>
                    <a:pt x="876" y="641"/>
                    <a:pt x="876" y="641"/>
                  </a:cubicBezTo>
                  <a:cubicBezTo>
                    <a:pt x="875" y="641"/>
                    <a:pt x="875" y="641"/>
                    <a:pt x="875" y="640"/>
                  </a:cubicBezTo>
                  <a:cubicBezTo>
                    <a:pt x="874" y="639"/>
                    <a:pt x="875" y="638"/>
                    <a:pt x="876" y="638"/>
                  </a:cubicBezTo>
                  <a:close/>
                  <a:moveTo>
                    <a:pt x="872" y="645"/>
                  </a:moveTo>
                  <a:cubicBezTo>
                    <a:pt x="872" y="646"/>
                    <a:pt x="871" y="646"/>
                    <a:pt x="871" y="646"/>
                  </a:cubicBezTo>
                  <a:cubicBezTo>
                    <a:pt x="871" y="646"/>
                    <a:pt x="871" y="645"/>
                    <a:pt x="872" y="645"/>
                  </a:cubicBezTo>
                  <a:close/>
                  <a:moveTo>
                    <a:pt x="858" y="664"/>
                  </a:moveTo>
                  <a:cubicBezTo>
                    <a:pt x="858" y="664"/>
                    <a:pt x="857" y="665"/>
                    <a:pt x="857" y="665"/>
                  </a:cubicBezTo>
                  <a:cubicBezTo>
                    <a:pt x="857" y="665"/>
                    <a:pt x="856" y="666"/>
                    <a:pt x="856" y="666"/>
                  </a:cubicBezTo>
                  <a:cubicBezTo>
                    <a:pt x="855" y="666"/>
                    <a:pt x="855" y="666"/>
                    <a:pt x="855" y="667"/>
                  </a:cubicBezTo>
                  <a:cubicBezTo>
                    <a:pt x="855" y="667"/>
                    <a:pt x="855" y="666"/>
                    <a:pt x="855" y="666"/>
                  </a:cubicBezTo>
                  <a:cubicBezTo>
                    <a:pt x="854" y="666"/>
                    <a:pt x="857" y="664"/>
                    <a:pt x="857" y="664"/>
                  </a:cubicBezTo>
                  <a:cubicBezTo>
                    <a:pt x="857" y="664"/>
                    <a:pt x="857" y="664"/>
                    <a:pt x="858" y="664"/>
                  </a:cubicBezTo>
                  <a:close/>
                  <a:moveTo>
                    <a:pt x="979" y="358"/>
                  </a:moveTo>
                  <a:cubicBezTo>
                    <a:pt x="978" y="358"/>
                    <a:pt x="980" y="356"/>
                    <a:pt x="980" y="359"/>
                  </a:cubicBezTo>
                  <a:cubicBezTo>
                    <a:pt x="980" y="358"/>
                    <a:pt x="979" y="358"/>
                    <a:pt x="979" y="358"/>
                  </a:cubicBezTo>
                  <a:close/>
                  <a:moveTo>
                    <a:pt x="775" y="279"/>
                  </a:moveTo>
                  <a:cubicBezTo>
                    <a:pt x="776" y="278"/>
                    <a:pt x="778" y="278"/>
                    <a:pt x="779" y="277"/>
                  </a:cubicBezTo>
                  <a:cubicBezTo>
                    <a:pt x="780" y="276"/>
                    <a:pt x="780" y="275"/>
                    <a:pt x="781" y="273"/>
                  </a:cubicBezTo>
                  <a:cubicBezTo>
                    <a:pt x="781" y="272"/>
                    <a:pt x="782" y="270"/>
                    <a:pt x="783" y="269"/>
                  </a:cubicBezTo>
                  <a:cubicBezTo>
                    <a:pt x="784" y="268"/>
                    <a:pt x="787" y="267"/>
                    <a:pt x="788" y="267"/>
                  </a:cubicBezTo>
                  <a:cubicBezTo>
                    <a:pt x="790" y="267"/>
                    <a:pt x="792" y="269"/>
                    <a:pt x="794" y="270"/>
                  </a:cubicBezTo>
                  <a:cubicBezTo>
                    <a:pt x="795" y="271"/>
                    <a:pt x="796" y="273"/>
                    <a:pt x="797" y="274"/>
                  </a:cubicBezTo>
                  <a:cubicBezTo>
                    <a:pt x="799" y="276"/>
                    <a:pt x="799" y="277"/>
                    <a:pt x="799" y="279"/>
                  </a:cubicBezTo>
                  <a:cubicBezTo>
                    <a:pt x="799" y="282"/>
                    <a:pt x="799" y="285"/>
                    <a:pt x="796" y="284"/>
                  </a:cubicBezTo>
                  <a:cubicBezTo>
                    <a:pt x="794" y="284"/>
                    <a:pt x="793" y="283"/>
                    <a:pt x="791" y="283"/>
                  </a:cubicBezTo>
                  <a:cubicBezTo>
                    <a:pt x="789" y="283"/>
                    <a:pt x="788" y="282"/>
                    <a:pt x="786" y="282"/>
                  </a:cubicBezTo>
                  <a:cubicBezTo>
                    <a:pt x="784" y="281"/>
                    <a:pt x="782" y="278"/>
                    <a:pt x="779" y="279"/>
                  </a:cubicBezTo>
                  <a:cubicBezTo>
                    <a:pt x="778" y="279"/>
                    <a:pt x="776" y="280"/>
                    <a:pt x="776" y="280"/>
                  </a:cubicBezTo>
                  <a:cubicBezTo>
                    <a:pt x="775" y="280"/>
                    <a:pt x="774" y="280"/>
                    <a:pt x="775" y="279"/>
                  </a:cubicBezTo>
                  <a:close/>
                  <a:moveTo>
                    <a:pt x="817" y="233"/>
                  </a:moveTo>
                  <a:cubicBezTo>
                    <a:pt x="819" y="232"/>
                    <a:pt x="817" y="225"/>
                    <a:pt x="819" y="224"/>
                  </a:cubicBezTo>
                  <a:cubicBezTo>
                    <a:pt x="822" y="224"/>
                    <a:pt x="820" y="233"/>
                    <a:pt x="824" y="231"/>
                  </a:cubicBezTo>
                  <a:cubicBezTo>
                    <a:pt x="825" y="230"/>
                    <a:pt x="825" y="229"/>
                    <a:pt x="826" y="228"/>
                  </a:cubicBezTo>
                  <a:cubicBezTo>
                    <a:pt x="827" y="228"/>
                    <a:pt x="828" y="228"/>
                    <a:pt x="829" y="229"/>
                  </a:cubicBezTo>
                  <a:cubicBezTo>
                    <a:pt x="830" y="229"/>
                    <a:pt x="832" y="228"/>
                    <a:pt x="832" y="229"/>
                  </a:cubicBezTo>
                  <a:cubicBezTo>
                    <a:pt x="834" y="230"/>
                    <a:pt x="833" y="230"/>
                    <a:pt x="833" y="231"/>
                  </a:cubicBezTo>
                  <a:cubicBezTo>
                    <a:pt x="834" y="233"/>
                    <a:pt x="833" y="234"/>
                    <a:pt x="836" y="234"/>
                  </a:cubicBezTo>
                  <a:cubicBezTo>
                    <a:pt x="836" y="234"/>
                    <a:pt x="838" y="233"/>
                    <a:pt x="838" y="233"/>
                  </a:cubicBezTo>
                  <a:cubicBezTo>
                    <a:pt x="840" y="232"/>
                    <a:pt x="841" y="233"/>
                    <a:pt x="842" y="234"/>
                  </a:cubicBezTo>
                  <a:cubicBezTo>
                    <a:pt x="843" y="234"/>
                    <a:pt x="844" y="235"/>
                    <a:pt x="845" y="235"/>
                  </a:cubicBezTo>
                  <a:cubicBezTo>
                    <a:pt x="846" y="236"/>
                    <a:pt x="846" y="236"/>
                    <a:pt x="846" y="236"/>
                  </a:cubicBezTo>
                  <a:cubicBezTo>
                    <a:pt x="847" y="237"/>
                    <a:pt x="847" y="237"/>
                    <a:pt x="848" y="236"/>
                  </a:cubicBezTo>
                  <a:cubicBezTo>
                    <a:pt x="849" y="237"/>
                    <a:pt x="848" y="236"/>
                    <a:pt x="849" y="237"/>
                  </a:cubicBezTo>
                  <a:cubicBezTo>
                    <a:pt x="849" y="237"/>
                    <a:pt x="848" y="240"/>
                    <a:pt x="848" y="240"/>
                  </a:cubicBezTo>
                  <a:cubicBezTo>
                    <a:pt x="848" y="242"/>
                    <a:pt x="848" y="243"/>
                    <a:pt x="846" y="244"/>
                  </a:cubicBezTo>
                  <a:cubicBezTo>
                    <a:pt x="845" y="244"/>
                    <a:pt x="844" y="244"/>
                    <a:pt x="843" y="244"/>
                  </a:cubicBezTo>
                  <a:cubicBezTo>
                    <a:pt x="842" y="245"/>
                    <a:pt x="841" y="246"/>
                    <a:pt x="840" y="246"/>
                  </a:cubicBezTo>
                  <a:cubicBezTo>
                    <a:pt x="839" y="247"/>
                    <a:pt x="835" y="246"/>
                    <a:pt x="833" y="246"/>
                  </a:cubicBezTo>
                  <a:cubicBezTo>
                    <a:pt x="831" y="245"/>
                    <a:pt x="830" y="244"/>
                    <a:pt x="829" y="242"/>
                  </a:cubicBezTo>
                  <a:cubicBezTo>
                    <a:pt x="826" y="239"/>
                    <a:pt x="820" y="238"/>
                    <a:pt x="817" y="233"/>
                  </a:cubicBezTo>
                  <a:close/>
                  <a:moveTo>
                    <a:pt x="758" y="230"/>
                  </a:moveTo>
                  <a:cubicBezTo>
                    <a:pt x="759" y="229"/>
                    <a:pt x="757" y="229"/>
                    <a:pt x="757" y="228"/>
                  </a:cubicBezTo>
                  <a:cubicBezTo>
                    <a:pt x="757" y="228"/>
                    <a:pt x="757" y="227"/>
                    <a:pt x="757" y="227"/>
                  </a:cubicBezTo>
                  <a:cubicBezTo>
                    <a:pt x="756" y="225"/>
                    <a:pt x="756" y="224"/>
                    <a:pt x="756" y="223"/>
                  </a:cubicBezTo>
                  <a:cubicBezTo>
                    <a:pt x="756" y="223"/>
                    <a:pt x="757" y="222"/>
                    <a:pt x="757" y="222"/>
                  </a:cubicBezTo>
                  <a:cubicBezTo>
                    <a:pt x="757" y="221"/>
                    <a:pt x="756" y="220"/>
                    <a:pt x="757" y="220"/>
                  </a:cubicBezTo>
                  <a:cubicBezTo>
                    <a:pt x="757" y="219"/>
                    <a:pt x="759" y="219"/>
                    <a:pt x="759" y="218"/>
                  </a:cubicBezTo>
                  <a:cubicBezTo>
                    <a:pt x="760" y="216"/>
                    <a:pt x="757" y="213"/>
                    <a:pt x="761" y="213"/>
                  </a:cubicBezTo>
                  <a:cubicBezTo>
                    <a:pt x="761" y="213"/>
                    <a:pt x="762" y="212"/>
                    <a:pt x="763" y="212"/>
                  </a:cubicBezTo>
                  <a:cubicBezTo>
                    <a:pt x="763" y="211"/>
                    <a:pt x="763" y="211"/>
                    <a:pt x="764" y="210"/>
                  </a:cubicBezTo>
                  <a:cubicBezTo>
                    <a:pt x="764" y="210"/>
                    <a:pt x="764" y="210"/>
                    <a:pt x="764" y="210"/>
                  </a:cubicBezTo>
                  <a:cubicBezTo>
                    <a:pt x="764" y="209"/>
                    <a:pt x="764" y="209"/>
                    <a:pt x="765" y="209"/>
                  </a:cubicBezTo>
                  <a:cubicBezTo>
                    <a:pt x="765" y="209"/>
                    <a:pt x="765" y="208"/>
                    <a:pt x="766" y="208"/>
                  </a:cubicBezTo>
                  <a:cubicBezTo>
                    <a:pt x="766" y="207"/>
                    <a:pt x="768" y="206"/>
                    <a:pt x="769" y="207"/>
                  </a:cubicBezTo>
                  <a:cubicBezTo>
                    <a:pt x="769" y="207"/>
                    <a:pt x="770" y="209"/>
                    <a:pt x="770" y="210"/>
                  </a:cubicBezTo>
                  <a:cubicBezTo>
                    <a:pt x="770" y="210"/>
                    <a:pt x="771" y="211"/>
                    <a:pt x="772" y="211"/>
                  </a:cubicBezTo>
                  <a:cubicBezTo>
                    <a:pt x="773" y="212"/>
                    <a:pt x="774" y="213"/>
                    <a:pt x="775" y="214"/>
                  </a:cubicBezTo>
                  <a:cubicBezTo>
                    <a:pt x="776" y="215"/>
                    <a:pt x="774" y="216"/>
                    <a:pt x="776" y="217"/>
                  </a:cubicBezTo>
                  <a:cubicBezTo>
                    <a:pt x="777" y="218"/>
                    <a:pt x="778" y="218"/>
                    <a:pt x="779" y="219"/>
                  </a:cubicBezTo>
                  <a:cubicBezTo>
                    <a:pt x="780" y="219"/>
                    <a:pt x="781" y="221"/>
                    <a:pt x="782" y="222"/>
                  </a:cubicBezTo>
                  <a:cubicBezTo>
                    <a:pt x="783" y="222"/>
                    <a:pt x="782" y="215"/>
                    <a:pt x="782" y="213"/>
                  </a:cubicBezTo>
                  <a:cubicBezTo>
                    <a:pt x="783" y="210"/>
                    <a:pt x="784" y="211"/>
                    <a:pt x="786" y="212"/>
                  </a:cubicBezTo>
                  <a:cubicBezTo>
                    <a:pt x="786" y="211"/>
                    <a:pt x="786" y="210"/>
                    <a:pt x="786" y="209"/>
                  </a:cubicBezTo>
                  <a:cubicBezTo>
                    <a:pt x="785" y="209"/>
                    <a:pt x="786" y="208"/>
                    <a:pt x="786" y="209"/>
                  </a:cubicBezTo>
                  <a:cubicBezTo>
                    <a:pt x="790" y="211"/>
                    <a:pt x="793" y="219"/>
                    <a:pt x="798" y="218"/>
                  </a:cubicBezTo>
                  <a:cubicBezTo>
                    <a:pt x="800" y="217"/>
                    <a:pt x="801" y="216"/>
                    <a:pt x="803" y="218"/>
                  </a:cubicBezTo>
                  <a:cubicBezTo>
                    <a:pt x="804" y="218"/>
                    <a:pt x="804" y="219"/>
                    <a:pt x="805" y="220"/>
                  </a:cubicBezTo>
                  <a:cubicBezTo>
                    <a:pt x="806" y="221"/>
                    <a:pt x="807" y="221"/>
                    <a:pt x="808" y="222"/>
                  </a:cubicBezTo>
                  <a:cubicBezTo>
                    <a:pt x="809" y="222"/>
                    <a:pt x="811" y="224"/>
                    <a:pt x="811" y="225"/>
                  </a:cubicBezTo>
                  <a:cubicBezTo>
                    <a:pt x="811" y="226"/>
                    <a:pt x="809" y="227"/>
                    <a:pt x="808" y="228"/>
                  </a:cubicBezTo>
                  <a:cubicBezTo>
                    <a:pt x="808" y="230"/>
                    <a:pt x="809" y="232"/>
                    <a:pt x="808" y="233"/>
                  </a:cubicBezTo>
                  <a:cubicBezTo>
                    <a:pt x="808" y="235"/>
                    <a:pt x="807" y="236"/>
                    <a:pt x="805" y="238"/>
                  </a:cubicBezTo>
                  <a:cubicBezTo>
                    <a:pt x="805" y="238"/>
                    <a:pt x="803" y="240"/>
                    <a:pt x="803" y="240"/>
                  </a:cubicBezTo>
                  <a:cubicBezTo>
                    <a:pt x="802" y="239"/>
                    <a:pt x="802" y="238"/>
                    <a:pt x="802" y="238"/>
                  </a:cubicBezTo>
                  <a:cubicBezTo>
                    <a:pt x="801" y="238"/>
                    <a:pt x="801" y="238"/>
                    <a:pt x="801" y="238"/>
                  </a:cubicBezTo>
                  <a:cubicBezTo>
                    <a:pt x="798" y="237"/>
                    <a:pt x="798" y="238"/>
                    <a:pt x="796" y="236"/>
                  </a:cubicBezTo>
                  <a:cubicBezTo>
                    <a:pt x="795" y="235"/>
                    <a:pt x="794" y="233"/>
                    <a:pt x="793" y="231"/>
                  </a:cubicBezTo>
                  <a:cubicBezTo>
                    <a:pt x="793" y="229"/>
                    <a:pt x="794" y="227"/>
                    <a:pt x="795" y="225"/>
                  </a:cubicBezTo>
                  <a:cubicBezTo>
                    <a:pt x="797" y="221"/>
                    <a:pt x="796" y="220"/>
                    <a:pt x="792" y="220"/>
                  </a:cubicBezTo>
                  <a:cubicBezTo>
                    <a:pt x="792" y="222"/>
                    <a:pt x="790" y="223"/>
                    <a:pt x="790" y="225"/>
                  </a:cubicBezTo>
                  <a:cubicBezTo>
                    <a:pt x="790" y="226"/>
                    <a:pt x="790" y="228"/>
                    <a:pt x="790" y="230"/>
                  </a:cubicBezTo>
                  <a:cubicBezTo>
                    <a:pt x="791" y="231"/>
                    <a:pt x="792" y="233"/>
                    <a:pt x="792" y="234"/>
                  </a:cubicBezTo>
                  <a:cubicBezTo>
                    <a:pt x="793" y="235"/>
                    <a:pt x="793" y="237"/>
                    <a:pt x="794" y="237"/>
                  </a:cubicBezTo>
                  <a:cubicBezTo>
                    <a:pt x="795" y="238"/>
                    <a:pt x="796" y="238"/>
                    <a:pt x="797" y="238"/>
                  </a:cubicBezTo>
                  <a:cubicBezTo>
                    <a:pt x="797" y="238"/>
                    <a:pt x="799" y="239"/>
                    <a:pt x="799" y="240"/>
                  </a:cubicBezTo>
                  <a:cubicBezTo>
                    <a:pt x="800" y="240"/>
                    <a:pt x="801" y="240"/>
                    <a:pt x="800" y="242"/>
                  </a:cubicBezTo>
                  <a:cubicBezTo>
                    <a:pt x="799" y="243"/>
                    <a:pt x="795" y="242"/>
                    <a:pt x="794" y="243"/>
                  </a:cubicBezTo>
                  <a:cubicBezTo>
                    <a:pt x="793" y="243"/>
                    <a:pt x="794" y="244"/>
                    <a:pt x="793" y="244"/>
                  </a:cubicBezTo>
                  <a:cubicBezTo>
                    <a:pt x="792" y="245"/>
                    <a:pt x="790" y="243"/>
                    <a:pt x="790" y="243"/>
                  </a:cubicBezTo>
                  <a:cubicBezTo>
                    <a:pt x="790" y="242"/>
                    <a:pt x="790" y="240"/>
                    <a:pt x="789" y="240"/>
                  </a:cubicBezTo>
                  <a:cubicBezTo>
                    <a:pt x="789" y="239"/>
                    <a:pt x="787" y="240"/>
                    <a:pt x="786" y="241"/>
                  </a:cubicBezTo>
                  <a:cubicBezTo>
                    <a:pt x="784" y="242"/>
                    <a:pt x="782" y="243"/>
                    <a:pt x="779" y="243"/>
                  </a:cubicBezTo>
                  <a:cubicBezTo>
                    <a:pt x="777" y="244"/>
                    <a:pt x="776" y="244"/>
                    <a:pt x="775" y="242"/>
                  </a:cubicBezTo>
                  <a:cubicBezTo>
                    <a:pt x="774" y="242"/>
                    <a:pt x="773" y="240"/>
                    <a:pt x="772" y="242"/>
                  </a:cubicBezTo>
                  <a:cubicBezTo>
                    <a:pt x="772" y="243"/>
                    <a:pt x="773" y="244"/>
                    <a:pt x="773" y="245"/>
                  </a:cubicBezTo>
                  <a:cubicBezTo>
                    <a:pt x="773" y="245"/>
                    <a:pt x="772" y="247"/>
                    <a:pt x="771" y="248"/>
                  </a:cubicBezTo>
                  <a:cubicBezTo>
                    <a:pt x="770" y="249"/>
                    <a:pt x="770" y="249"/>
                    <a:pt x="768" y="248"/>
                  </a:cubicBezTo>
                  <a:cubicBezTo>
                    <a:pt x="767" y="247"/>
                    <a:pt x="764" y="246"/>
                    <a:pt x="763" y="245"/>
                  </a:cubicBezTo>
                  <a:cubicBezTo>
                    <a:pt x="762" y="244"/>
                    <a:pt x="762" y="242"/>
                    <a:pt x="761" y="241"/>
                  </a:cubicBezTo>
                  <a:cubicBezTo>
                    <a:pt x="759" y="239"/>
                    <a:pt x="758" y="238"/>
                    <a:pt x="757" y="237"/>
                  </a:cubicBezTo>
                  <a:cubicBezTo>
                    <a:pt x="756" y="235"/>
                    <a:pt x="755" y="233"/>
                    <a:pt x="755" y="231"/>
                  </a:cubicBezTo>
                  <a:cubicBezTo>
                    <a:pt x="756" y="229"/>
                    <a:pt x="757" y="232"/>
                    <a:pt x="758" y="230"/>
                  </a:cubicBezTo>
                  <a:close/>
                  <a:moveTo>
                    <a:pt x="778" y="267"/>
                  </a:moveTo>
                  <a:cubicBezTo>
                    <a:pt x="777" y="264"/>
                    <a:pt x="776" y="261"/>
                    <a:pt x="778" y="259"/>
                  </a:cubicBezTo>
                  <a:cubicBezTo>
                    <a:pt x="779" y="257"/>
                    <a:pt x="783" y="258"/>
                    <a:pt x="783" y="260"/>
                  </a:cubicBezTo>
                  <a:cubicBezTo>
                    <a:pt x="782" y="262"/>
                    <a:pt x="783" y="264"/>
                    <a:pt x="782" y="266"/>
                  </a:cubicBezTo>
                  <a:cubicBezTo>
                    <a:pt x="781" y="266"/>
                    <a:pt x="779" y="268"/>
                    <a:pt x="778" y="267"/>
                  </a:cubicBezTo>
                  <a:close/>
                  <a:moveTo>
                    <a:pt x="766" y="318"/>
                  </a:moveTo>
                  <a:cubicBezTo>
                    <a:pt x="766" y="318"/>
                    <a:pt x="767" y="317"/>
                    <a:pt x="767" y="318"/>
                  </a:cubicBezTo>
                  <a:cubicBezTo>
                    <a:pt x="767" y="319"/>
                    <a:pt x="766" y="319"/>
                    <a:pt x="766" y="318"/>
                  </a:cubicBezTo>
                  <a:close/>
                  <a:moveTo>
                    <a:pt x="746" y="227"/>
                  </a:moveTo>
                  <a:cubicBezTo>
                    <a:pt x="746" y="225"/>
                    <a:pt x="746" y="220"/>
                    <a:pt x="746" y="219"/>
                  </a:cubicBezTo>
                  <a:cubicBezTo>
                    <a:pt x="748" y="218"/>
                    <a:pt x="750" y="222"/>
                    <a:pt x="750" y="223"/>
                  </a:cubicBezTo>
                  <a:cubicBezTo>
                    <a:pt x="750" y="224"/>
                    <a:pt x="749" y="226"/>
                    <a:pt x="748" y="227"/>
                  </a:cubicBezTo>
                  <a:cubicBezTo>
                    <a:pt x="748" y="228"/>
                    <a:pt x="749" y="228"/>
                    <a:pt x="748" y="229"/>
                  </a:cubicBezTo>
                  <a:cubicBezTo>
                    <a:pt x="746" y="231"/>
                    <a:pt x="746" y="228"/>
                    <a:pt x="746" y="227"/>
                  </a:cubicBezTo>
                  <a:close/>
                  <a:moveTo>
                    <a:pt x="766" y="314"/>
                  </a:moveTo>
                  <a:cubicBezTo>
                    <a:pt x="766" y="315"/>
                    <a:pt x="765" y="315"/>
                    <a:pt x="765" y="314"/>
                  </a:cubicBezTo>
                  <a:cubicBezTo>
                    <a:pt x="765" y="314"/>
                    <a:pt x="766" y="314"/>
                    <a:pt x="766" y="314"/>
                  </a:cubicBezTo>
                  <a:close/>
                  <a:moveTo>
                    <a:pt x="897" y="190"/>
                  </a:moveTo>
                  <a:cubicBezTo>
                    <a:pt x="897" y="190"/>
                    <a:pt x="898" y="189"/>
                    <a:pt x="898" y="189"/>
                  </a:cubicBezTo>
                  <a:cubicBezTo>
                    <a:pt x="898" y="190"/>
                    <a:pt x="897" y="191"/>
                    <a:pt x="897" y="190"/>
                  </a:cubicBezTo>
                  <a:close/>
                  <a:moveTo>
                    <a:pt x="921" y="334"/>
                  </a:moveTo>
                  <a:cubicBezTo>
                    <a:pt x="921" y="334"/>
                    <a:pt x="920" y="334"/>
                    <a:pt x="921" y="334"/>
                  </a:cubicBezTo>
                  <a:cubicBezTo>
                    <a:pt x="923" y="334"/>
                    <a:pt x="920" y="336"/>
                    <a:pt x="921" y="334"/>
                  </a:cubicBezTo>
                  <a:close/>
                  <a:moveTo>
                    <a:pt x="888" y="181"/>
                  </a:moveTo>
                  <a:cubicBezTo>
                    <a:pt x="887" y="181"/>
                    <a:pt x="887" y="181"/>
                    <a:pt x="887" y="181"/>
                  </a:cubicBezTo>
                  <a:cubicBezTo>
                    <a:pt x="887" y="177"/>
                    <a:pt x="891" y="181"/>
                    <a:pt x="888" y="181"/>
                  </a:cubicBezTo>
                  <a:close/>
                  <a:moveTo>
                    <a:pt x="745" y="262"/>
                  </a:moveTo>
                  <a:cubicBezTo>
                    <a:pt x="745" y="262"/>
                    <a:pt x="744" y="260"/>
                    <a:pt x="744" y="259"/>
                  </a:cubicBezTo>
                  <a:cubicBezTo>
                    <a:pt x="745" y="258"/>
                    <a:pt x="746" y="259"/>
                    <a:pt x="747" y="260"/>
                  </a:cubicBezTo>
                  <a:cubicBezTo>
                    <a:pt x="749" y="261"/>
                    <a:pt x="751" y="263"/>
                    <a:pt x="751" y="266"/>
                  </a:cubicBezTo>
                  <a:cubicBezTo>
                    <a:pt x="750" y="272"/>
                    <a:pt x="746" y="263"/>
                    <a:pt x="745" y="262"/>
                  </a:cubicBezTo>
                  <a:close/>
                  <a:moveTo>
                    <a:pt x="859" y="220"/>
                  </a:moveTo>
                  <a:cubicBezTo>
                    <a:pt x="859" y="220"/>
                    <a:pt x="859" y="219"/>
                    <a:pt x="859" y="219"/>
                  </a:cubicBezTo>
                  <a:cubicBezTo>
                    <a:pt x="862" y="220"/>
                    <a:pt x="859" y="222"/>
                    <a:pt x="859" y="220"/>
                  </a:cubicBezTo>
                  <a:close/>
                  <a:moveTo>
                    <a:pt x="860" y="208"/>
                  </a:moveTo>
                  <a:cubicBezTo>
                    <a:pt x="860" y="207"/>
                    <a:pt x="863" y="206"/>
                    <a:pt x="863" y="209"/>
                  </a:cubicBezTo>
                  <a:cubicBezTo>
                    <a:pt x="863" y="211"/>
                    <a:pt x="861" y="211"/>
                    <a:pt x="860" y="208"/>
                  </a:cubicBezTo>
                  <a:close/>
                  <a:moveTo>
                    <a:pt x="833" y="194"/>
                  </a:moveTo>
                  <a:cubicBezTo>
                    <a:pt x="832" y="192"/>
                    <a:pt x="840" y="188"/>
                    <a:pt x="840" y="191"/>
                  </a:cubicBezTo>
                  <a:cubicBezTo>
                    <a:pt x="840" y="193"/>
                    <a:pt x="834" y="198"/>
                    <a:pt x="833" y="194"/>
                  </a:cubicBezTo>
                  <a:close/>
                  <a:moveTo>
                    <a:pt x="915" y="336"/>
                  </a:moveTo>
                  <a:cubicBezTo>
                    <a:pt x="914" y="335"/>
                    <a:pt x="916" y="335"/>
                    <a:pt x="916" y="336"/>
                  </a:cubicBezTo>
                  <a:cubicBezTo>
                    <a:pt x="915" y="337"/>
                    <a:pt x="915" y="337"/>
                    <a:pt x="915" y="336"/>
                  </a:cubicBezTo>
                  <a:close/>
                  <a:moveTo>
                    <a:pt x="99" y="446"/>
                  </a:moveTo>
                  <a:cubicBezTo>
                    <a:pt x="100" y="446"/>
                    <a:pt x="101" y="448"/>
                    <a:pt x="100" y="448"/>
                  </a:cubicBezTo>
                  <a:cubicBezTo>
                    <a:pt x="100" y="449"/>
                    <a:pt x="100" y="448"/>
                    <a:pt x="100" y="448"/>
                  </a:cubicBezTo>
                  <a:cubicBezTo>
                    <a:pt x="99" y="447"/>
                    <a:pt x="97" y="446"/>
                    <a:pt x="99" y="446"/>
                  </a:cubicBezTo>
                  <a:close/>
                  <a:moveTo>
                    <a:pt x="392" y="337"/>
                  </a:moveTo>
                  <a:cubicBezTo>
                    <a:pt x="392" y="337"/>
                    <a:pt x="394" y="338"/>
                    <a:pt x="393" y="339"/>
                  </a:cubicBezTo>
                  <a:cubicBezTo>
                    <a:pt x="392" y="340"/>
                    <a:pt x="392" y="337"/>
                    <a:pt x="392" y="337"/>
                  </a:cubicBezTo>
                  <a:close/>
                  <a:moveTo>
                    <a:pt x="281" y="363"/>
                  </a:moveTo>
                  <a:cubicBezTo>
                    <a:pt x="281" y="362"/>
                    <a:pt x="281" y="362"/>
                    <a:pt x="281" y="361"/>
                  </a:cubicBezTo>
                  <a:cubicBezTo>
                    <a:pt x="282" y="362"/>
                    <a:pt x="281" y="362"/>
                    <a:pt x="281" y="363"/>
                  </a:cubicBezTo>
                  <a:close/>
                  <a:moveTo>
                    <a:pt x="282" y="365"/>
                  </a:moveTo>
                  <a:cubicBezTo>
                    <a:pt x="281" y="364"/>
                    <a:pt x="284" y="359"/>
                    <a:pt x="284" y="362"/>
                  </a:cubicBezTo>
                  <a:cubicBezTo>
                    <a:pt x="284" y="363"/>
                    <a:pt x="283" y="366"/>
                    <a:pt x="282" y="365"/>
                  </a:cubicBezTo>
                  <a:close/>
                  <a:moveTo>
                    <a:pt x="413" y="266"/>
                  </a:moveTo>
                  <a:cubicBezTo>
                    <a:pt x="413" y="266"/>
                    <a:pt x="413" y="266"/>
                    <a:pt x="413" y="267"/>
                  </a:cubicBezTo>
                  <a:cubicBezTo>
                    <a:pt x="413" y="267"/>
                    <a:pt x="412" y="266"/>
                    <a:pt x="413" y="266"/>
                  </a:cubicBezTo>
                  <a:close/>
                  <a:moveTo>
                    <a:pt x="391" y="339"/>
                  </a:moveTo>
                  <a:cubicBezTo>
                    <a:pt x="393" y="340"/>
                    <a:pt x="391" y="350"/>
                    <a:pt x="391" y="339"/>
                  </a:cubicBezTo>
                  <a:cubicBezTo>
                    <a:pt x="391" y="339"/>
                    <a:pt x="391" y="339"/>
                    <a:pt x="391" y="339"/>
                  </a:cubicBezTo>
                  <a:close/>
                  <a:moveTo>
                    <a:pt x="413" y="264"/>
                  </a:moveTo>
                  <a:cubicBezTo>
                    <a:pt x="412" y="264"/>
                    <a:pt x="412" y="262"/>
                    <a:pt x="413" y="262"/>
                  </a:cubicBezTo>
                  <a:cubicBezTo>
                    <a:pt x="413" y="263"/>
                    <a:pt x="414" y="263"/>
                    <a:pt x="413" y="264"/>
                  </a:cubicBezTo>
                  <a:close/>
                  <a:moveTo>
                    <a:pt x="1038" y="336"/>
                  </a:moveTo>
                  <a:cubicBezTo>
                    <a:pt x="1036" y="331"/>
                    <a:pt x="1039" y="329"/>
                    <a:pt x="1041" y="326"/>
                  </a:cubicBezTo>
                  <a:cubicBezTo>
                    <a:pt x="1043" y="324"/>
                    <a:pt x="1048" y="318"/>
                    <a:pt x="1050" y="321"/>
                  </a:cubicBezTo>
                  <a:cubicBezTo>
                    <a:pt x="1051" y="321"/>
                    <a:pt x="1052" y="320"/>
                    <a:pt x="1053" y="320"/>
                  </a:cubicBezTo>
                  <a:cubicBezTo>
                    <a:pt x="1056" y="318"/>
                    <a:pt x="1061" y="325"/>
                    <a:pt x="1062" y="327"/>
                  </a:cubicBezTo>
                  <a:cubicBezTo>
                    <a:pt x="1063" y="328"/>
                    <a:pt x="1064" y="329"/>
                    <a:pt x="1062" y="330"/>
                  </a:cubicBezTo>
                  <a:cubicBezTo>
                    <a:pt x="1061" y="332"/>
                    <a:pt x="1058" y="333"/>
                    <a:pt x="1056" y="333"/>
                  </a:cubicBezTo>
                  <a:cubicBezTo>
                    <a:pt x="1055" y="333"/>
                    <a:pt x="1054" y="333"/>
                    <a:pt x="1053" y="334"/>
                  </a:cubicBezTo>
                  <a:cubicBezTo>
                    <a:pt x="1053" y="334"/>
                    <a:pt x="1052" y="335"/>
                    <a:pt x="1051" y="335"/>
                  </a:cubicBezTo>
                  <a:cubicBezTo>
                    <a:pt x="1049" y="335"/>
                    <a:pt x="1049" y="333"/>
                    <a:pt x="1047" y="333"/>
                  </a:cubicBezTo>
                  <a:cubicBezTo>
                    <a:pt x="1045" y="333"/>
                    <a:pt x="1045" y="334"/>
                    <a:pt x="1044" y="335"/>
                  </a:cubicBezTo>
                  <a:cubicBezTo>
                    <a:pt x="1043" y="335"/>
                    <a:pt x="1042" y="335"/>
                    <a:pt x="1041" y="335"/>
                  </a:cubicBezTo>
                  <a:cubicBezTo>
                    <a:pt x="1040" y="335"/>
                    <a:pt x="1038" y="337"/>
                    <a:pt x="1038" y="336"/>
                  </a:cubicBezTo>
                  <a:close/>
                  <a:moveTo>
                    <a:pt x="763" y="578"/>
                  </a:moveTo>
                  <a:cubicBezTo>
                    <a:pt x="763" y="578"/>
                    <a:pt x="761" y="583"/>
                    <a:pt x="760" y="582"/>
                  </a:cubicBezTo>
                  <a:cubicBezTo>
                    <a:pt x="759" y="581"/>
                    <a:pt x="759" y="581"/>
                    <a:pt x="759" y="580"/>
                  </a:cubicBezTo>
                  <a:cubicBezTo>
                    <a:pt x="758" y="580"/>
                    <a:pt x="758" y="581"/>
                    <a:pt x="757" y="581"/>
                  </a:cubicBezTo>
                  <a:cubicBezTo>
                    <a:pt x="757" y="581"/>
                    <a:pt x="757" y="581"/>
                    <a:pt x="757" y="581"/>
                  </a:cubicBezTo>
                  <a:cubicBezTo>
                    <a:pt x="757" y="581"/>
                    <a:pt x="757" y="581"/>
                    <a:pt x="757" y="581"/>
                  </a:cubicBezTo>
                  <a:cubicBezTo>
                    <a:pt x="757" y="579"/>
                    <a:pt x="758" y="576"/>
                    <a:pt x="761" y="576"/>
                  </a:cubicBezTo>
                  <a:cubicBezTo>
                    <a:pt x="761" y="576"/>
                    <a:pt x="762" y="577"/>
                    <a:pt x="763" y="577"/>
                  </a:cubicBezTo>
                  <a:cubicBezTo>
                    <a:pt x="763" y="577"/>
                    <a:pt x="763" y="577"/>
                    <a:pt x="763" y="578"/>
                  </a:cubicBezTo>
                  <a:close/>
                  <a:moveTo>
                    <a:pt x="431" y="874"/>
                  </a:moveTo>
                  <a:cubicBezTo>
                    <a:pt x="431" y="874"/>
                    <a:pt x="431" y="875"/>
                    <a:pt x="431" y="875"/>
                  </a:cubicBezTo>
                  <a:cubicBezTo>
                    <a:pt x="431" y="875"/>
                    <a:pt x="432" y="877"/>
                    <a:pt x="432" y="877"/>
                  </a:cubicBezTo>
                  <a:cubicBezTo>
                    <a:pt x="432" y="877"/>
                    <a:pt x="431" y="875"/>
                    <a:pt x="432" y="875"/>
                  </a:cubicBezTo>
                  <a:cubicBezTo>
                    <a:pt x="432" y="875"/>
                    <a:pt x="432" y="876"/>
                    <a:pt x="432" y="876"/>
                  </a:cubicBezTo>
                  <a:cubicBezTo>
                    <a:pt x="433" y="875"/>
                    <a:pt x="432" y="875"/>
                    <a:pt x="432" y="874"/>
                  </a:cubicBezTo>
                  <a:cubicBezTo>
                    <a:pt x="432" y="874"/>
                    <a:pt x="432" y="874"/>
                    <a:pt x="433" y="874"/>
                  </a:cubicBezTo>
                  <a:cubicBezTo>
                    <a:pt x="432" y="875"/>
                    <a:pt x="432" y="875"/>
                    <a:pt x="433" y="875"/>
                  </a:cubicBezTo>
                  <a:cubicBezTo>
                    <a:pt x="433" y="875"/>
                    <a:pt x="433" y="875"/>
                    <a:pt x="433" y="875"/>
                  </a:cubicBezTo>
                  <a:cubicBezTo>
                    <a:pt x="433" y="875"/>
                    <a:pt x="433" y="876"/>
                    <a:pt x="433" y="876"/>
                  </a:cubicBezTo>
                  <a:cubicBezTo>
                    <a:pt x="434" y="875"/>
                    <a:pt x="433" y="875"/>
                    <a:pt x="433" y="875"/>
                  </a:cubicBezTo>
                  <a:cubicBezTo>
                    <a:pt x="433" y="875"/>
                    <a:pt x="433" y="875"/>
                    <a:pt x="433" y="875"/>
                  </a:cubicBezTo>
                  <a:cubicBezTo>
                    <a:pt x="433" y="875"/>
                    <a:pt x="433" y="875"/>
                    <a:pt x="433" y="875"/>
                  </a:cubicBezTo>
                  <a:cubicBezTo>
                    <a:pt x="433" y="875"/>
                    <a:pt x="434" y="875"/>
                    <a:pt x="434" y="875"/>
                  </a:cubicBezTo>
                  <a:cubicBezTo>
                    <a:pt x="434" y="875"/>
                    <a:pt x="434" y="875"/>
                    <a:pt x="434" y="874"/>
                  </a:cubicBezTo>
                  <a:cubicBezTo>
                    <a:pt x="434" y="875"/>
                    <a:pt x="435" y="876"/>
                    <a:pt x="435" y="876"/>
                  </a:cubicBezTo>
                  <a:cubicBezTo>
                    <a:pt x="435" y="876"/>
                    <a:pt x="435" y="875"/>
                    <a:pt x="435" y="874"/>
                  </a:cubicBezTo>
                  <a:cubicBezTo>
                    <a:pt x="435" y="874"/>
                    <a:pt x="435" y="874"/>
                    <a:pt x="435" y="874"/>
                  </a:cubicBezTo>
                  <a:cubicBezTo>
                    <a:pt x="435" y="874"/>
                    <a:pt x="435" y="874"/>
                    <a:pt x="435" y="874"/>
                  </a:cubicBezTo>
                  <a:cubicBezTo>
                    <a:pt x="435" y="875"/>
                    <a:pt x="435" y="875"/>
                    <a:pt x="435" y="876"/>
                  </a:cubicBezTo>
                  <a:cubicBezTo>
                    <a:pt x="435" y="877"/>
                    <a:pt x="435" y="876"/>
                    <a:pt x="435" y="876"/>
                  </a:cubicBezTo>
                  <a:cubicBezTo>
                    <a:pt x="435" y="876"/>
                    <a:pt x="435" y="876"/>
                    <a:pt x="435" y="876"/>
                  </a:cubicBezTo>
                  <a:cubicBezTo>
                    <a:pt x="435" y="877"/>
                    <a:pt x="436" y="875"/>
                    <a:pt x="435" y="875"/>
                  </a:cubicBezTo>
                  <a:cubicBezTo>
                    <a:pt x="436" y="875"/>
                    <a:pt x="436" y="877"/>
                    <a:pt x="435" y="877"/>
                  </a:cubicBezTo>
                  <a:cubicBezTo>
                    <a:pt x="436" y="877"/>
                    <a:pt x="436" y="876"/>
                    <a:pt x="436" y="876"/>
                  </a:cubicBezTo>
                  <a:cubicBezTo>
                    <a:pt x="436" y="876"/>
                    <a:pt x="436" y="877"/>
                    <a:pt x="437" y="877"/>
                  </a:cubicBezTo>
                  <a:cubicBezTo>
                    <a:pt x="437" y="876"/>
                    <a:pt x="436" y="876"/>
                    <a:pt x="437" y="877"/>
                  </a:cubicBezTo>
                  <a:cubicBezTo>
                    <a:pt x="437" y="877"/>
                    <a:pt x="436" y="875"/>
                    <a:pt x="436" y="875"/>
                  </a:cubicBezTo>
                  <a:cubicBezTo>
                    <a:pt x="436" y="875"/>
                    <a:pt x="437" y="875"/>
                    <a:pt x="436" y="875"/>
                  </a:cubicBezTo>
                  <a:cubicBezTo>
                    <a:pt x="437" y="875"/>
                    <a:pt x="437" y="874"/>
                    <a:pt x="437" y="873"/>
                  </a:cubicBezTo>
                  <a:cubicBezTo>
                    <a:pt x="437" y="873"/>
                    <a:pt x="437" y="873"/>
                    <a:pt x="437" y="873"/>
                  </a:cubicBezTo>
                  <a:cubicBezTo>
                    <a:pt x="437" y="873"/>
                    <a:pt x="437" y="876"/>
                    <a:pt x="437" y="876"/>
                  </a:cubicBezTo>
                  <a:cubicBezTo>
                    <a:pt x="438" y="876"/>
                    <a:pt x="438" y="874"/>
                    <a:pt x="438" y="874"/>
                  </a:cubicBezTo>
                  <a:cubicBezTo>
                    <a:pt x="438" y="874"/>
                    <a:pt x="438" y="874"/>
                    <a:pt x="438" y="874"/>
                  </a:cubicBezTo>
                  <a:cubicBezTo>
                    <a:pt x="438" y="874"/>
                    <a:pt x="438" y="876"/>
                    <a:pt x="438" y="876"/>
                  </a:cubicBezTo>
                  <a:cubicBezTo>
                    <a:pt x="439" y="875"/>
                    <a:pt x="439" y="874"/>
                    <a:pt x="439" y="874"/>
                  </a:cubicBezTo>
                  <a:cubicBezTo>
                    <a:pt x="439" y="873"/>
                    <a:pt x="439" y="873"/>
                    <a:pt x="439" y="873"/>
                  </a:cubicBezTo>
                  <a:cubicBezTo>
                    <a:pt x="439" y="874"/>
                    <a:pt x="439" y="874"/>
                    <a:pt x="439" y="875"/>
                  </a:cubicBezTo>
                  <a:cubicBezTo>
                    <a:pt x="439" y="875"/>
                    <a:pt x="439" y="875"/>
                    <a:pt x="438" y="875"/>
                  </a:cubicBezTo>
                  <a:cubicBezTo>
                    <a:pt x="438" y="876"/>
                    <a:pt x="437" y="877"/>
                    <a:pt x="438" y="876"/>
                  </a:cubicBezTo>
                  <a:cubicBezTo>
                    <a:pt x="439" y="878"/>
                    <a:pt x="440" y="877"/>
                    <a:pt x="440" y="876"/>
                  </a:cubicBezTo>
                  <a:cubicBezTo>
                    <a:pt x="440" y="876"/>
                    <a:pt x="440" y="876"/>
                    <a:pt x="440" y="876"/>
                  </a:cubicBezTo>
                  <a:cubicBezTo>
                    <a:pt x="441" y="876"/>
                    <a:pt x="440" y="874"/>
                    <a:pt x="441" y="874"/>
                  </a:cubicBezTo>
                  <a:cubicBezTo>
                    <a:pt x="441" y="874"/>
                    <a:pt x="440" y="875"/>
                    <a:pt x="440" y="875"/>
                  </a:cubicBezTo>
                  <a:cubicBezTo>
                    <a:pt x="441" y="875"/>
                    <a:pt x="442" y="874"/>
                    <a:pt x="442" y="873"/>
                  </a:cubicBezTo>
                  <a:cubicBezTo>
                    <a:pt x="442" y="872"/>
                    <a:pt x="441" y="872"/>
                    <a:pt x="441" y="871"/>
                  </a:cubicBezTo>
                  <a:cubicBezTo>
                    <a:pt x="441" y="871"/>
                    <a:pt x="441" y="871"/>
                    <a:pt x="442" y="871"/>
                  </a:cubicBezTo>
                  <a:cubicBezTo>
                    <a:pt x="442" y="871"/>
                    <a:pt x="441" y="871"/>
                    <a:pt x="442" y="872"/>
                  </a:cubicBezTo>
                  <a:cubicBezTo>
                    <a:pt x="442" y="871"/>
                    <a:pt x="442" y="871"/>
                    <a:pt x="442" y="871"/>
                  </a:cubicBezTo>
                  <a:cubicBezTo>
                    <a:pt x="443" y="872"/>
                    <a:pt x="441" y="877"/>
                    <a:pt x="443" y="875"/>
                  </a:cubicBezTo>
                  <a:cubicBezTo>
                    <a:pt x="444" y="874"/>
                    <a:pt x="443" y="872"/>
                    <a:pt x="443" y="871"/>
                  </a:cubicBezTo>
                  <a:cubicBezTo>
                    <a:pt x="444" y="870"/>
                    <a:pt x="440" y="863"/>
                    <a:pt x="440" y="862"/>
                  </a:cubicBezTo>
                  <a:cubicBezTo>
                    <a:pt x="441" y="863"/>
                    <a:pt x="441" y="863"/>
                    <a:pt x="441" y="863"/>
                  </a:cubicBezTo>
                  <a:cubicBezTo>
                    <a:pt x="442" y="864"/>
                    <a:pt x="442" y="866"/>
                    <a:pt x="443" y="867"/>
                  </a:cubicBezTo>
                  <a:cubicBezTo>
                    <a:pt x="443" y="867"/>
                    <a:pt x="445" y="873"/>
                    <a:pt x="446" y="872"/>
                  </a:cubicBezTo>
                  <a:cubicBezTo>
                    <a:pt x="446" y="872"/>
                    <a:pt x="446" y="872"/>
                    <a:pt x="446" y="872"/>
                  </a:cubicBezTo>
                  <a:cubicBezTo>
                    <a:pt x="446" y="872"/>
                    <a:pt x="446" y="871"/>
                    <a:pt x="446" y="871"/>
                  </a:cubicBezTo>
                  <a:cubicBezTo>
                    <a:pt x="446" y="871"/>
                    <a:pt x="447" y="870"/>
                    <a:pt x="447" y="870"/>
                  </a:cubicBezTo>
                  <a:cubicBezTo>
                    <a:pt x="447" y="870"/>
                    <a:pt x="447" y="869"/>
                    <a:pt x="447" y="869"/>
                  </a:cubicBezTo>
                  <a:cubicBezTo>
                    <a:pt x="447" y="869"/>
                    <a:pt x="447" y="870"/>
                    <a:pt x="447" y="870"/>
                  </a:cubicBezTo>
                  <a:cubicBezTo>
                    <a:pt x="447" y="870"/>
                    <a:pt x="449" y="871"/>
                    <a:pt x="450" y="871"/>
                  </a:cubicBezTo>
                  <a:cubicBezTo>
                    <a:pt x="450" y="871"/>
                    <a:pt x="450" y="871"/>
                    <a:pt x="450" y="871"/>
                  </a:cubicBezTo>
                  <a:cubicBezTo>
                    <a:pt x="450" y="872"/>
                    <a:pt x="450" y="873"/>
                    <a:pt x="450" y="874"/>
                  </a:cubicBezTo>
                  <a:cubicBezTo>
                    <a:pt x="450" y="874"/>
                    <a:pt x="450" y="874"/>
                    <a:pt x="450" y="875"/>
                  </a:cubicBezTo>
                  <a:cubicBezTo>
                    <a:pt x="450" y="876"/>
                    <a:pt x="450" y="876"/>
                    <a:pt x="451" y="877"/>
                  </a:cubicBezTo>
                  <a:cubicBezTo>
                    <a:pt x="451" y="878"/>
                    <a:pt x="451" y="879"/>
                    <a:pt x="451" y="879"/>
                  </a:cubicBezTo>
                  <a:cubicBezTo>
                    <a:pt x="452" y="880"/>
                    <a:pt x="452" y="880"/>
                    <a:pt x="452" y="879"/>
                  </a:cubicBezTo>
                  <a:cubicBezTo>
                    <a:pt x="452" y="879"/>
                    <a:pt x="452" y="880"/>
                    <a:pt x="452" y="880"/>
                  </a:cubicBezTo>
                  <a:cubicBezTo>
                    <a:pt x="451" y="880"/>
                    <a:pt x="451" y="882"/>
                    <a:pt x="451" y="883"/>
                  </a:cubicBezTo>
                  <a:cubicBezTo>
                    <a:pt x="451" y="884"/>
                    <a:pt x="452" y="885"/>
                    <a:pt x="452" y="886"/>
                  </a:cubicBezTo>
                  <a:cubicBezTo>
                    <a:pt x="454" y="888"/>
                    <a:pt x="454" y="888"/>
                    <a:pt x="455" y="887"/>
                  </a:cubicBezTo>
                  <a:cubicBezTo>
                    <a:pt x="454" y="887"/>
                    <a:pt x="456" y="888"/>
                    <a:pt x="456" y="888"/>
                  </a:cubicBezTo>
                  <a:cubicBezTo>
                    <a:pt x="456" y="888"/>
                    <a:pt x="455" y="888"/>
                    <a:pt x="455" y="889"/>
                  </a:cubicBezTo>
                  <a:cubicBezTo>
                    <a:pt x="456" y="890"/>
                    <a:pt x="457" y="889"/>
                    <a:pt x="457" y="888"/>
                  </a:cubicBezTo>
                  <a:cubicBezTo>
                    <a:pt x="457" y="889"/>
                    <a:pt x="461" y="890"/>
                    <a:pt x="461" y="891"/>
                  </a:cubicBezTo>
                  <a:cubicBezTo>
                    <a:pt x="462" y="891"/>
                    <a:pt x="463" y="892"/>
                    <a:pt x="462" y="893"/>
                  </a:cubicBezTo>
                  <a:cubicBezTo>
                    <a:pt x="462" y="894"/>
                    <a:pt x="462" y="893"/>
                    <a:pt x="461" y="893"/>
                  </a:cubicBezTo>
                  <a:cubicBezTo>
                    <a:pt x="460" y="893"/>
                    <a:pt x="462" y="895"/>
                    <a:pt x="461" y="895"/>
                  </a:cubicBezTo>
                  <a:cubicBezTo>
                    <a:pt x="460" y="895"/>
                    <a:pt x="460" y="893"/>
                    <a:pt x="459" y="893"/>
                  </a:cubicBezTo>
                  <a:cubicBezTo>
                    <a:pt x="458" y="894"/>
                    <a:pt x="459" y="895"/>
                    <a:pt x="460" y="896"/>
                  </a:cubicBezTo>
                  <a:cubicBezTo>
                    <a:pt x="460" y="896"/>
                    <a:pt x="462" y="898"/>
                    <a:pt x="462" y="898"/>
                  </a:cubicBezTo>
                  <a:cubicBezTo>
                    <a:pt x="464" y="898"/>
                    <a:pt x="463" y="896"/>
                    <a:pt x="463" y="895"/>
                  </a:cubicBezTo>
                  <a:cubicBezTo>
                    <a:pt x="463" y="895"/>
                    <a:pt x="465" y="898"/>
                    <a:pt x="466" y="899"/>
                  </a:cubicBezTo>
                  <a:cubicBezTo>
                    <a:pt x="466" y="900"/>
                    <a:pt x="466" y="901"/>
                    <a:pt x="468" y="903"/>
                  </a:cubicBezTo>
                  <a:cubicBezTo>
                    <a:pt x="468" y="904"/>
                    <a:pt x="468" y="904"/>
                    <a:pt x="468" y="904"/>
                  </a:cubicBezTo>
                  <a:cubicBezTo>
                    <a:pt x="468" y="905"/>
                    <a:pt x="469" y="906"/>
                    <a:pt x="469" y="907"/>
                  </a:cubicBezTo>
                  <a:cubicBezTo>
                    <a:pt x="469" y="909"/>
                    <a:pt x="469" y="909"/>
                    <a:pt x="468" y="910"/>
                  </a:cubicBezTo>
                  <a:cubicBezTo>
                    <a:pt x="468" y="911"/>
                    <a:pt x="467" y="918"/>
                    <a:pt x="467" y="918"/>
                  </a:cubicBezTo>
                  <a:cubicBezTo>
                    <a:pt x="468" y="918"/>
                    <a:pt x="471" y="914"/>
                    <a:pt x="470" y="913"/>
                  </a:cubicBezTo>
                  <a:cubicBezTo>
                    <a:pt x="472" y="915"/>
                    <a:pt x="469" y="916"/>
                    <a:pt x="469" y="917"/>
                  </a:cubicBezTo>
                  <a:cubicBezTo>
                    <a:pt x="468" y="919"/>
                    <a:pt x="470" y="920"/>
                    <a:pt x="470" y="918"/>
                  </a:cubicBezTo>
                  <a:cubicBezTo>
                    <a:pt x="470" y="919"/>
                    <a:pt x="472" y="917"/>
                    <a:pt x="471" y="917"/>
                  </a:cubicBezTo>
                  <a:cubicBezTo>
                    <a:pt x="472" y="917"/>
                    <a:pt x="472" y="918"/>
                    <a:pt x="473" y="918"/>
                  </a:cubicBezTo>
                  <a:cubicBezTo>
                    <a:pt x="473" y="918"/>
                    <a:pt x="473" y="918"/>
                    <a:pt x="474" y="918"/>
                  </a:cubicBezTo>
                  <a:cubicBezTo>
                    <a:pt x="476" y="918"/>
                    <a:pt x="476" y="917"/>
                    <a:pt x="478" y="916"/>
                  </a:cubicBezTo>
                  <a:cubicBezTo>
                    <a:pt x="478" y="916"/>
                    <a:pt x="479" y="915"/>
                    <a:pt x="479" y="915"/>
                  </a:cubicBezTo>
                  <a:cubicBezTo>
                    <a:pt x="480" y="915"/>
                    <a:pt x="481" y="916"/>
                    <a:pt x="482" y="915"/>
                  </a:cubicBezTo>
                  <a:cubicBezTo>
                    <a:pt x="482" y="914"/>
                    <a:pt x="480" y="914"/>
                    <a:pt x="481" y="912"/>
                  </a:cubicBezTo>
                  <a:cubicBezTo>
                    <a:pt x="481" y="912"/>
                    <a:pt x="482" y="914"/>
                    <a:pt x="482" y="914"/>
                  </a:cubicBezTo>
                  <a:cubicBezTo>
                    <a:pt x="483" y="914"/>
                    <a:pt x="484" y="913"/>
                    <a:pt x="484" y="913"/>
                  </a:cubicBezTo>
                  <a:cubicBezTo>
                    <a:pt x="486" y="911"/>
                    <a:pt x="483" y="909"/>
                    <a:pt x="484" y="907"/>
                  </a:cubicBezTo>
                  <a:cubicBezTo>
                    <a:pt x="484" y="907"/>
                    <a:pt x="487" y="911"/>
                    <a:pt x="487" y="912"/>
                  </a:cubicBezTo>
                  <a:cubicBezTo>
                    <a:pt x="488" y="913"/>
                    <a:pt x="489" y="915"/>
                    <a:pt x="490" y="913"/>
                  </a:cubicBezTo>
                  <a:cubicBezTo>
                    <a:pt x="490" y="913"/>
                    <a:pt x="491" y="918"/>
                    <a:pt x="492" y="918"/>
                  </a:cubicBezTo>
                  <a:cubicBezTo>
                    <a:pt x="492" y="922"/>
                    <a:pt x="492" y="922"/>
                    <a:pt x="492" y="922"/>
                  </a:cubicBezTo>
                  <a:cubicBezTo>
                    <a:pt x="492" y="924"/>
                    <a:pt x="493" y="925"/>
                    <a:pt x="494" y="926"/>
                  </a:cubicBezTo>
                  <a:cubicBezTo>
                    <a:pt x="495" y="928"/>
                    <a:pt x="495" y="930"/>
                    <a:pt x="495" y="932"/>
                  </a:cubicBezTo>
                  <a:cubicBezTo>
                    <a:pt x="495" y="933"/>
                    <a:pt x="495" y="934"/>
                    <a:pt x="496" y="934"/>
                  </a:cubicBezTo>
                  <a:cubicBezTo>
                    <a:pt x="497" y="935"/>
                    <a:pt x="496" y="933"/>
                    <a:pt x="497" y="934"/>
                  </a:cubicBezTo>
                  <a:cubicBezTo>
                    <a:pt x="497" y="934"/>
                    <a:pt x="498" y="936"/>
                    <a:pt x="498" y="936"/>
                  </a:cubicBezTo>
                  <a:cubicBezTo>
                    <a:pt x="499" y="937"/>
                    <a:pt x="498" y="938"/>
                    <a:pt x="498" y="939"/>
                  </a:cubicBezTo>
                  <a:cubicBezTo>
                    <a:pt x="499" y="940"/>
                    <a:pt x="499" y="940"/>
                    <a:pt x="500" y="941"/>
                  </a:cubicBezTo>
                  <a:cubicBezTo>
                    <a:pt x="500" y="942"/>
                    <a:pt x="499" y="942"/>
                    <a:pt x="499" y="944"/>
                  </a:cubicBezTo>
                  <a:cubicBezTo>
                    <a:pt x="500" y="945"/>
                    <a:pt x="500" y="945"/>
                    <a:pt x="501" y="946"/>
                  </a:cubicBezTo>
                  <a:cubicBezTo>
                    <a:pt x="501" y="946"/>
                    <a:pt x="501" y="949"/>
                    <a:pt x="501" y="948"/>
                  </a:cubicBezTo>
                  <a:cubicBezTo>
                    <a:pt x="501" y="949"/>
                    <a:pt x="500" y="950"/>
                    <a:pt x="500" y="951"/>
                  </a:cubicBezTo>
                  <a:cubicBezTo>
                    <a:pt x="499" y="952"/>
                    <a:pt x="500" y="952"/>
                    <a:pt x="500" y="953"/>
                  </a:cubicBezTo>
                  <a:cubicBezTo>
                    <a:pt x="499" y="953"/>
                    <a:pt x="499" y="954"/>
                    <a:pt x="498" y="954"/>
                  </a:cubicBezTo>
                  <a:cubicBezTo>
                    <a:pt x="498" y="954"/>
                    <a:pt x="498" y="955"/>
                    <a:pt x="499" y="955"/>
                  </a:cubicBezTo>
                  <a:cubicBezTo>
                    <a:pt x="499" y="956"/>
                    <a:pt x="499" y="957"/>
                    <a:pt x="499" y="958"/>
                  </a:cubicBezTo>
                  <a:cubicBezTo>
                    <a:pt x="501" y="958"/>
                    <a:pt x="500" y="962"/>
                    <a:pt x="499" y="963"/>
                  </a:cubicBezTo>
                  <a:cubicBezTo>
                    <a:pt x="499" y="965"/>
                    <a:pt x="497" y="967"/>
                    <a:pt x="498" y="969"/>
                  </a:cubicBezTo>
                  <a:cubicBezTo>
                    <a:pt x="498" y="971"/>
                    <a:pt x="499" y="971"/>
                    <a:pt x="500" y="971"/>
                  </a:cubicBezTo>
                  <a:cubicBezTo>
                    <a:pt x="501" y="971"/>
                    <a:pt x="500" y="970"/>
                    <a:pt x="501" y="971"/>
                  </a:cubicBezTo>
                  <a:cubicBezTo>
                    <a:pt x="502" y="971"/>
                    <a:pt x="504" y="974"/>
                    <a:pt x="505" y="975"/>
                  </a:cubicBezTo>
                  <a:cubicBezTo>
                    <a:pt x="506" y="976"/>
                    <a:pt x="507" y="977"/>
                    <a:pt x="508" y="978"/>
                  </a:cubicBezTo>
                  <a:cubicBezTo>
                    <a:pt x="508" y="979"/>
                    <a:pt x="508" y="980"/>
                    <a:pt x="507" y="980"/>
                  </a:cubicBezTo>
                  <a:cubicBezTo>
                    <a:pt x="509" y="982"/>
                    <a:pt x="509" y="985"/>
                    <a:pt x="510" y="987"/>
                  </a:cubicBezTo>
                  <a:cubicBezTo>
                    <a:pt x="510" y="990"/>
                    <a:pt x="511" y="991"/>
                    <a:pt x="511" y="994"/>
                  </a:cubicBezTo>
                  <a:cubicBezTo>
                    <a:pt x="511" y="997"/>
                    <a:pt x="513" y="998"/>
                    <a:pt x="515" y="1000"/>
                  </a:cubicBezTo>
                  <a:cubicBezTo>
                    <a:pt x="516" y="1001"/>
                    <a:pt x="517" y="1001"/>
                    <a:pt x="517" y="1002"/>
                  </a:cubicBezTo>
                  <a:cubicBezTo>
                    <a:pt x="517" y="1003"/>
                    <a:pt x="516" y="1003"/>
                    <a:pt x="516" y="1004"/>
                  </a:cubicBezTo>
                  <a:cubicBezTo>
                    <a:pt x="517" y="1006"/>
                    <a:pt x="520" y="1006"/>
                    <a:pt x="521" y="1007"/>
                  </a:cubicBezTo>
                  <a:cubicBezTo>
                    <a:pt x="522" y="1008"/>
                    <a:pt x="522" y="1009"/>
                    <a:pt x="523" y="1009"/>
                  </a:cubicBezTo>
                  <a:cubicBezTo>
                    <a:pt x="523" y="1010"/>
                    <a:pt x="525" y="1010"/>
                    <a:pt x="526" y="1010"/>
                  </a:cubicBezTo>
                  <a:cubicBezTo>
                    <a:pt x="526" y="1010"/>
                    <a:pt x="527" y="1012"/>
                    <a:pt x="527" y="1012"/>
                  </a:cubicBezTo>
                  <a:cubicBezTo>
                    <a:pt x="529" y="1013"/>
                    <a:pt x="530" y="1012"/>
                    <a:pt x="531" y="1013"/>
                  </a:cubicBezTo>
                  <a:cubicBezTo>
                    <a:pt x="532" y="1013"/>
                    <a:pt x="533" y="1015"/>
                    <a:pt x="534" y="1014"/>
                  </a:cubicBezTo>
                  <a:cubicBezTo>
                    <a:pt x="535" y="1014"/>
                    <a:pt x="535" y="1013"/>
                    <a:pt x="536" y="1013"/>
                  </a:cubicBezTo>
                  <a:cubicBezTo>
                    <a:pt x="536" y="1013"/>
                    <a:pt x="535" y="1014"/>
                    <a:pt x="537" y="1014"/>
                  </a:cubicBezTo>
                  <a:cubicBezTo>
                    <a:pt x="538" y="1014"/>
                    <a:pt x="537" y="1012"/>
                    <a:pt x="537" y="1012"/>
                  </a:cubicBezTo>
                  <a:cubicBezTo>
                    <a:pt x="536" y="1011"/>
                    <a:pt x="535" y="1010"/>
                    <a:pt x="535" y="1009"/>
                  </a:cubicBezTo>
                  <a:cubicBezTo>
                    <a:pt x="535" y="1009"/>
                    <a:pt x="534" y="1007"/>
                    <a:pt x="534" y="1006"/>
                  </a:cubicBezTo>
                  <a:cubicBezTo>
                    <a:pt x="533" y="1005"/>
                    <a:pt x="531" y="1005"/>
                    <a:pt x="531" y="1003"/>
                  </a:cubicBezTo>
                  <a:cubicBezTo>
                    <a:pt x="530" y="1001"/>
                    <a:pt x="530" y="1000"/>
                    <a:pt x="530" y="998"/>
                  </a:cubicBezTo>
                  <a:cubicBezTo>
                    <a:pt x="530" y="994"/>
                    <a:pt x="531" y="991"/>
                    <a:pt x="529" y="988"/>
                  </a:cubicBezTo>
                  <a:cubicBezTo>
                    <a:pt x="528" y="987"/>
                    <a:pt x="522" y="981"/>
                    <a:pt x="522" y="981"/>
                  </a:cubicBezTo>
                  <a:cubicBezTo>
                    <a:pt x="522" y="981"/>
                    <a:pt x="522" y="981"/>
                    <a:pt x="522" y="981"/>
                  </a:cubicBezTo>
                  <a:cubicBezTo>
                    <a:pt x="522" y="980"/>
                    <a:pt x="520" y="981"/>
                    <a:pt x="519" y="980"/>
                  </a:cubicBezTo>
                  <a:cubicBezTo>
                    <a:pt x="518" y="980"/>
                    <a:pt x="517" y="979"/>
                    <a:pt x="516" y="978"/>
                  </a:cubicBezTo>
                  <a:cubicBezTo>
                    <a:pt x="516" y="978"/>
                    <a:pt x="515" y="976"/>
                    <a:pt x="515" y="976"/>
                  </a:cubicBezTo>
                  <a:cubicBezTo>
                    <a:pt x="514" y="976"/>
                    <a:pt x="514" y="977"/>
                    <a:pt x="513" y="977"/>
                  </a:cubicBezTo>
                  <a:cubicBezTo>
                    <a:pt x="511" y="976"/>
                    <a:pt x="515" y="975"/>
                    <a:pt x="514" y="973"/>
                  </a:cubicBezTo>
                  <a:cubicBezTo>
                    <a:pt x="514" y="973"/>
                    <a:pt x="512" y="968"/>
                    <a:pt x="512" y="968"/>
                  </a:cubicBezTo>
                  <a:cubicBezTo>
                    <a:pt x="512" y="968"/>
                    <a:pt x="512" y="969"/>
                    <a:pt x="511" y="969"/>
                  </a:cubicBezTo>
                  <a:cubicBezTo>
                    <a:pt x="510" y="968"/>
                    <a:pt x="510" y="967"/>
                    <a:pt x="509" y="966"/>
                  </a:cubicBezTo>
                  <a:cubicBezTo>
                    <a:pt x="509" y="965"/>
                    <a:pt x="509" y="964"/>
                    <a:pt x="508" y="963"/>
                  </a:cubicBezTo>
                  <a:cubicBezTo>
                    <a:pt x="507" y="963"/>
                    <a:pt x="506" y="965"/>
                    <a:pt x="505" y="965"/>
                  </a:cubicBezTo>
                  <a:cubicBezTo>
                    <a:pt x="506" y="965"/>
                    <a:pt x="505" y="961"/>
                    <a:pt x="504" y="961"/>
                  </a:cubicBezTo>
                  <a:cubicBezTo>
                    <a:pt x="504" y="960"/>
                    <a:pt x="504" y="958"/>
                    <a:pt x="504" y="957"/>
                  </a:cubicBezTo>
                  <a:cubicBezTo>
                    <a:pt x="504" y="957"/>
                    <a:pt x="504" y="955"/>
                    <a:pt x="505" y="954"/>
                  </a:cubicBezTo>
                  <a:cubicBezTo>
                    <a:pt x="505" y="953"/>
                    <a:pt x="506" y="953"/>
                    <a:pt x="506" y="952"/>
                  </a:cubicBezTo>
                  <a:cubicBezTo>
                    <a:pt x="506" y="951"/>
                    <a:pt x="506" y="950"/>
                    <a:pt x="506" y="949"/>
                  </a:cubicBezTo>
                  <a:cubicBezTo>
                    <a:pt x="507" y="947"/>
                    <a:pt x="508" y="946"/>
                    <a:pt x="508" y="944"/>
                  </a:cubicBezTo>
                  <a:cubicBezTo>
                    <a:pt x="509" y="943"/>
                    <a:pt x="508" y="942"/>
                    <a:pt x="508" y="940"/>
                  </a:cubicBezTo>
                  <a:cubicBezTo>
                    <a:pt x="508" y="940"/>
                    <a:pt x="509" y="939"/>
                    <a:pt x="509" y="938"/>
                  </a:cubicBezTo>
                  <a:cubicBezTo>
                    <a:pt x="509" y="938"/>
                    <a:pt x="508" y="936"/>
                    <a:pt x="508" y="936"/>
                  </a:cubicBezTo>
                  <a:cubicBezTo>
                    <a:pt x="509" y="935"/>
                    <a:pt x="512" y="935"/>
                    <a:pt x="513" y="935"/>
                  </a:cubicBezTo>
                  <a:cubicBezTo>
                    <a:pt x="515" y="936"/>
                    <a:pt x="514" y="937"/>
                    <a:pt x="515" y="939"/>
                  </a:cubicBezTo>
                  <a:cubicBezTo>
                    <a:pt x="515" y="939"/>
                    <a:pt x="514" y="940"/>
                    <a:pt x="514" y="940"/>
                  </a:cubicBezTo>
                  <a:cubicBezTo>
                    <a:pt x="514" y="941"/>
                    <a:pt x="516" y="941"/>
                    <a:pt x="517" y="941"/>
                  </a:cubicBezTo>
                  <a:cubicBezTo>
                    <a:pt x="517" y="941"/>
                    <a:pt x="518" y="941"/>
                    <a:pt x="518" y="941"/>
                  </a:cubicBezTo>
                  <a:cubicBezTo>
                    <a:pt x="519" y="941"/>
                    <a:pt x="520" y="940"/>
                    <a:pt x="520" y="940"/>
                  </a:cubicBezTo>
                  <a:cubicBezTo>
                    <a:pt x="522" y="940"/>
                    <a:pt x="523" y="942"/>
                    <a:pt x="524" y="943"/>
                  </a:cubicBezTo>
                  <a:cubicBezTo>
                    <a:pt x="525" y="944"/>
                    <a:pt x="525" y="944"/>
                    <a:pt x="526" y="944"/>
                  </a:cubicBezTo>
                  <a:cubicBezTo>
                    <a:pt x="526" y="945"/>
                    <a:pt x="527" y="944"/>
                    <a:pt x="527" y="945"/>
                  </a:cubicBezTo>
                  <a:cubicBezTo>
                    <a:pt x="528" y="945"/>
                    <a:pt x="529" y="948"/>
                    <a:pt x="529" y="949"/>
                  </a:cubicBezTo>
                  <a:cubicBezTo>
                    <a:pt x="530" y="949"/>
                    <a:pt x="530" y="949"/>
                    <a:pt x="530" y="950"/>
                  </a:cubicBezTo>
                  <a:cubicBezTo>
                    <a:pt x="531" y="951"/>
                    <a:pt x="530" y="952"/>
                    <a:pt x="531" y="952"/>
                  </a:cubicBezTo>
                  <a:cubicBezTo>
                    <a:pt x="533" y="955"/>
                    <a:pt x="533" y="952"/>
                    <a:pt x="534" y="951"/>
                  </a:cubicBezTo>
                  <a:cubicBezTo>
                    <a:pt x="536" y="951"/>
                    <a:pt x="534" y="954"/>
                    <a:pt x="534" y="955"/>
                  </a:cubicBezTo>
                  <a:cubicBezTo>
                    <a:pt x="535" y="956"/>
                    <a:pt x="537" y="955"/>
                    <a:pt x="538" y="955"/>
                  </a:cubicBezTo>
                  <a:cubicBezTo>
                    <a:pt x="540" y="955"/>
                    <a:pt x="540" y="957"/>
                    <a:pt x="541" y="958"/>
                  </a:cubicBezTo>
                  <a:cubicBezTo>
                    <a:pt x="542" y="958"/>
                    <a:pt x="545" y="958"/>
                    <a:pt x="546" y="958"/>
                  </a:cubicBezTo>
                  <a:cubicBezTo>
                    <a:pt x="545" y="959"/>
                    <a:pt x="543" y="960"/>
                    <a:pt x="543" y="962"/>
                  </a:cubicBezTo>
                  <a:cubicBezTo>
                    <a:pt x="543" y="964"/>
                    <a:pt x="543" y="966"/>
                    <a:pt x="544" y="967"/>
                  </a:cubicBezTo>
                  <a:cubicBezTo>
                    <a:pt x="543" y="967"/>
                    <a:pt x="541" y="968"/>
                    <a:pt x="543" y="969"/>
                  </a:cubicBezTo>
                  <a:cubicBezTo>
                    <a:pt x="545" y="969"/>
                    <a:pt x="547" y="967"/>
                    <a:pt x="548" y="966"/>
                  </a:cubicBezTo>
                  <a:cubicBezTo>
                    <a:pt x="548" y="965"/>
                    <a:pt x="548" y="965"/>
                    <a:pt x="548" y="964"/>
                  </a:cubicBezTo>
                  <a:cubicBezTo>
                    <a:pt x="549" y="964"/>
                    <a:pt x="550" y="963"/>
                    <a:pt x="550" y="963"/>
                  </a:cubicBezTo>
                  <a:cubicBezTo>
                    <a:pt x="553" y="962"/>
                    <a:pt x="551" y="962"/>
                    <a:pt x="552" y="960"/>
                  </a:cubicBezTo>
                  <a:cubicBezTo>
                    <a:pt x="552" y="960"/>
                    <a:pt x="554" y="961"/>
                    <a:pt x="554" y="961"/>
                  </a:cubicBezTo>
                  <a:cubicBezTo>
                    <a:pt x="555" y="960"/>
                    <a:pt x="553" y="959"/>
                    <a:pt x="554" y="959"/>
                  </a:cubicBezTo>
                  <a:cubicBezTo>
                    <a:pt x="554" y="958"/>
                    <a:pt x="555" y="960"/>
                    <a:pt x="555" y="958"/>
                  </a:cubicBezTo>
                  <a:cubicBezTo>
                    <a:pt x="556" y="957"/>
                    <a:pt x="554" y="956"/>
                    <a:pt x="555" y="956"/>
                  </a:cubicBezTo>
                  <a:cubicBezTo>
                    <a:pt x="555" y="956"/>
                    <a:pt x="554" y="955"/>
                    <a:pt x="554" y="955"/>
                  </a:cubicBezTo>
                  <a:cubicBezTo>
                    <a:pt x="554" y="956"/>
                    <a:pt x="556" y="955"/>
                    <a:pt x="556" y="955"/>
                  </a:cubicBezTo>
                  <a:cubicBezTo>
                    <a:pt x="558" y="957"/>
                    <a:pt x="560" y="957"/>
                    <a:pt x="562" y="956"/>
                  </a:cubicBezTo>
                  <a:cubicBezTo>
                    <a:pt x="563" y="955"/>
                    <a:pt x="563" y="954"/>
                    <a:pt x="564" y="954"/>
                  </a:cubicBezTo>
                  <a:cubicBezTo>
                    <a:pt x="564" y="954"/>
                    <a:pt x="565" y="954"/>
                    <a:pt x="565" y="954"/>
                  </a:cubicBezTo>
                  <a:cubicBezTo>
                    <a:pt x="566" y="953"/>
                    <a:pt x="566" y="952"/>
                    <a:pt x="566" y="952"/>
                  </a:cubicBezTo>
                  <a:cubicBezTo>
                    <a:pt x="567" y="951"/>
                    <a:pt x="568" y="951"/>
                    <a:pt x="568" y="951"/>
                  </a:cubicBezTo>
                  <a:cubicBezTo>
                    <a:pt x="570" y="950"/>
                    <a:pt x="569" y="949"/>
                    <a:pt x="570" y="948"/>
                  </a:cubicBezTo>
                  <a:cubicBezTo>
                    <a:pt x="571" y="947"/>
                    <a:pt x="571" y="947"/>
                    <a:pt x="572" y="946"/>
                  </a:cubicBezTo>
                  <a:cubicBezTo>
                    <a:pt x="572" y="945"/>
                    <a:pt x="571" y="944"/>
                    <a:pt x="571" y="944"/>
                  </a:cubicBezTo>
                  <a:cubicBezTo>
                    <a:pt x="571" y="943"/>
                    <a:pt x="572" y="942"/>
                    <a:pt x="573" y="942"/>
                  </a:cubicBezTo>
                  <a:cubicBezTo>
                    <a:pt x="573" y="941"/>
                    <a:pt x="572" y="940"/>
                    <a:pt x="572" y="939"/>
                  </a:cubicBezTo>
                  <a:cubicBezTo>
                    <a:pt x="573" y="939"/>
                    <a:pt x="573" y="941"/>
                    <a:pt x="574" y="940"/>
                  </a:cubicBezTo>
                  <a:cubicBezTo>
                    <a:pt x="575" y="939"/>
                    <a:pt x="572" y="937"/>
                    <a:pt x="572" y="936"/>
                  </a:cubicBezTo>
                  <a:cubicBezTo>
                    <a:pt x="571" y="934"/>
                    <a:pt x="571" y="931"/>
                    <a:pt x="571" y="929"/>
                  </a:cubicBezTo>
                  <a:cubicBezTo>
                    <a:pt x="569" y="926"/>
                    <a:pt x="568" y="921"/>
                    <a:pt x="566" y="918"/>
                  </a:cubicBezTo>
                  <a:cubicBezTo>
                    <a:pt x="563" y="915"/>
                    <a:pt x="559" y="912"/>
                    <a:pt x="556" y="910"/>
                  </a:cubicBezTo>
                  <a:cubicBezTo>
                    <a:pt x="554" y="909"/>
                    <a:pt x="552" y="908"/>
                    <a:pt x="551" y="907"/>
                  </a:cubicBezTo>
                  <a:cubicBezTo>
                    <a:pt x="550" y="905"/>
                    <a:pt x="550" y="903"/>
                    <a:pt x="549" y="902"/>
                  </a:cubicBezTo>
                  <a:cubicBezTo>
                    <a:pt x="549" y="900"/>
                    <a:pt x="545" y="900"/>
                    <a:pt x="544" y="899"/>
                  </a:cubicBezTo>
                  <a:cubicBezTo>
                    <a:pt x="544" y="898"/>
                    <a:pt x="544" y="897"/>
                    <a:pt x="544" y="897"/>
                  </a:cubicBezTo>
                  <a:cubicBezTo>
                    <a:pt x="543" y="897"/>
                    <a:pt x="543" y="896"/>
                    <a:pt x="543" y="896"/>
                  </a:cubicBezTo>
                  <a:cubicBezTo>
                    <a:pt x="543" y="896"/>
                    <a:pt x="543" y="895"/>
                    <a:pt x="544" y="895"/>
                  </a:cubicBezTo>
                  <a:cubicBezTo>
                    <a:pt x="544" y="894"/>
                    <a:pt x="544" y="893"/>
                    <a:pt x="544" y="892"/>
                  </a:cubicBezTo>
                  <a:cubicBezTo>
                    <a:pt x="544" y="892"/>
                    <a:pt x="544" y="892"/>
                    <a:pt x="544" y="891"/>
                  </a:cubicBezTo>
                  <a:cubicBezTo>
                    <a:pt x="545" y="889"/>
                    <a:pt x="547" y="889"/>
                    <a:pt x="548" y="887"/>
                  </a:cubicBezTo>
                  <a:cubicBezTo>
                    <a:pt x="548" y="886"/>
                    <a:pt x="547" y="883"/>
                    <a:pt x="548" y="882"/>
                  </a:cubicBezTo>
                  <a:cubicBezTo>
                    <a:pt x="548" y="882"/>
                    <a:pt x="551" y="882"/>
                    <a:pt x="552" y="882"/>
                  </a:cubicBezTo>
                  <a:cubicBezTo>
                    <a:pt x="553" y="881"/>
                    <a:pt x="552" y="880"/>
                    <a:pt x="553" y="880"/>
                  </a:cubicBezTo>
                  <a:cubicBezTo>
                    <a:pt x="553" y="879"/>
                    <a:pt x="553" y="880"/>
                    <a:pt x="555" y="879"/>
                  </a:cubicBezTo>
                  <a:cubicBezTo>
                    <a:pt x="555" y="879"/>
                    <a:pt x="557" y="879"/>
                    <a:pt x="557" y="879"/>
                  </a:cubicBezTo>
                  <a:cubicBezTo>
                    <a:pt x="558" y="878"/>
                    <a:pt x="558" y="877"/>
                    <a:pt x="558" y="877"/>
                  </a:cubicBezTo>
                  <a:cubicBezTo>
                    <a:pt x="558" y="877"/>
                    <a:pt x="558" y="877"/>
                    <a:pt x="557" y="877"/>
                  </a:cubicBezTo>
                  <a:cubicBezTo>
                    <a:pt x="558" y="876"/>
                    <a:pt x="559" y="877"/>
                    <a:pt x="560" y="876"/>
                  </a:cubicBezTo>
                  <a:cubicBezTo>
                    <a:pt x="562" y="876"/>
                    <a:pt x="564" y="876"/>
                    <a:pt x="563" y="874"/>
                  </a:cubicBezTo>
                  <a:cubicBezTo>
                    <a:pt x="564" y="875"/>
                    <a:pt x="565" y="876"/>
                    <a:pt x="566" y="876"/>
                  </a:cubicBezTo>
                  <a:cubicBezTo>
                    <a:pt x="567" y="879"/>
                    <a:pt x="570" y="875"/>
                    <a:pt x="572" y="877"/>
                  </a:cubicBezTo>
                  <a:cubicBezTo>
                    <a:pt x="572" y="877"/>
                    <a:pt x="572" y="877"/>
                    <a:pt x="572" y="877"/>
                  </a:cubicBezTo>
                  <a:cubicBezTo>
                    <a:pt x="572" y="877"/>
                    <a:pt x="571" y="878"/>
                    <a:pt x="571" y="878"/>
                  </a:cubicBezTo>
                  <a:cubicBezTo>
                    <a:pt x="570" y="880"/>
                    <a:pt x="571" y="886"/>
                    <a:pt x="574" y="885"/>
                  </a:cubicBezTo>
                  <a:cubicBezTo>
                    <a:pt x="575" y="885"/>
                    <a:pt x="576" y="884"/>
                    <a:pt x="576" y="883"/>
                  </a:cubicBezTo>
                  <a:cubicBezTo>
                    <a:pt x="576" y="882"/>
                    <a:pt x="574" y="881"/>
                    <a:pt x="574" y="881"/>
                  </a:cubicBezTo>
                  <a:cubicBezTo>
                    <a:pt x="574" y="881"/>
                    <a:pt x="574" y="881"/>
                    <a:pt x="574" y="880"/>
                  </a:cubicBezTo>
                  <a:cubicBezTo>
                    <a:pt x="574" y="880"/>
                    <a:pt x="576" y="880"/>
                    <a:pt x="576" y="879"/>
                  </a:cubicBezTo>
                  <a:cubicBezTo>
                    <a:pt x="577" y="879"/>
                    <a:pt x="578" y="878"/>
                    <a:pt x="579" y="877"/>
                  </a:cubicBezTo>
                  <a:cubicBezTo>
                    <a:pt x="580" y="877"/>
                    <a:pt x="581" y="877"/>
                    <a:pt x="582" y="876"/>
                  </a:cubicBezTo>
                  <a:cubicBezTo>
                    <a:pt x="583" y="876"/>
                    <a:pt x="584" y="876"/>
                    <a:pt x="585" y="875"/>
                  </a:cubicBezTo>
                  <a:cubicBezTo>
                    <a:pt x="587" y="874"/>
                    <a:pt x="589" y="875"/>
                    <a:pt x="591" y="874"/>
                  </a:cubicBezTo>
                  <a:cubicBezTo>
                    <a:pt x="592" y="873"/>
                    <a:pt x="593" y="871"/>
                    <a:pt x="594" y="873"/>
                  </a:cubicBezTo>
                  <a:cubicBezTo>
                    <a:pt x="596" y="875"/>
                    <a:pt x="597" y="868"/>
                    <a:pt x="598" y="868"/>
                  </a:cubicBezTo>
                  <a:cubicBezTo>
                    <a:pt x="598" y="868"/>
                    <a:pt x="599" y="868"/>
                    <a:pt x="599" y="869"/>
                  </a:cubicBezTo>
                  <a:cubicBezTo>
                    <a:pt x="600" y="870"/>
                    <a:pt x="600" y="870"/>
                    <a:pt x="601" y="870"/>
                  </a:cubicBezTo>
                  <a:cubicBezTo>
                    <a:pt x="602" y="870"/>
                    <a:pt x="602" y="869"/>
                    <a:pt x="603" y="869"/>
                  </a:cubicBezTo>
                  <a:cubicBezTo>
                    <a:pt x="603" y="869"/>
                    <a:pt x="603" y="869"/>
                    <a:pt x="604" y="869"/>
                  </a:cubicBezTo>
                  <a:cubicBezTo>
                    <a:pt x="604" y="869"/>
                    <a:pt x="604" y="869"/>
                    <a:pt x="604" y="869"/>
                  </a:cubicBezTo>
                  <a:cubicBezTo>
                    <a:pt x="604" y="869"/>
                    <a:pt x="604" y="868"/>
                    <a:pt x="604" y="868"/>
                  </a:cubicBezTo>
                  <a:cubicBezTo>
                    <a:pt x="602" y="866"/>
                    <a:pt x="606" y="868"/>
                    <a:pt x="606" y="868"/>
                  </a:cubicBezTo>
                  <a:cubicBezTo>
                    <a:pt x="607" y="868"/>
                    <a:pt x="607" y="867"/>
                    <a:pt x="608" y="867"/>
                  </a:cubicBezTo>
                  <a:cubicBezTo>
                    <a:pt x="609" y="867"/>
                    <a:pt x="610" y="868"/>
                    <a:pt x="611" y="866"/>
                  </a:cubicBezTo>
                  <a:cubicBezTo>
                    <a:pt x="611" y="866"/>
                    <a:pt x="612" y="867"/>
                    <a:pt x="612" y="867"/>
                  </a:cubicBezTo>
                  <a:cubicBezTo>
                    <a:pt x="615" y="868"/>
                    <a:pt x="617" y="865"/>
                    <a:pt x="618" y="863"/>
                  </a:cubicBezTo>
                  <a:cubicBezTo>
                    <a:pt x="619" y="862"/>
                    <a:pt x="619" y="861"/>
                    <a:pt x="621" y="861"/>
                  </a:cubicBezTo>
                  <a:cubicBezTo>
                    <a:pt x="622" y="861"/>
                    <a:pt x="623" y="862"/>
                    <a:pt x="623" y="860"/>
                  </a:cubicBezTo>
                  <a:cubicBezTo>
                    <a:pt x="623" y="860"/>
                    <a:pt x="623" y="859"/>
                    <a:pt x="623" y="859"/>
                  </a:cubicBezTo>
                  <a:cubicBezTo>
                    <a:pt x="623" y="858"/>
                    <a:pt x="626" y="858"/>
                    <a:pt x="626" y="858"/>
                  </a:cubicBezTo>
                  <a:cubicBezTo>
                    <a:pt x="626" y="857"/>
                    <a:pt x="628" y="857"/>
                    <a:pt x="628" y="856"/>
                  </a:cubicBezTo>
                  <a:cubicBezTo>
                    <a:pt x="628" y="856"/>
                    <a:pt x="628" y="856"/>
                    <a:pt x="628" y="856"/>
                  </a:cubicBezTo>
                  <a:cubicBezTo>
                    <a:pt x="627" y="853"/>
                    <a:pt x="632" y="855"/>
                    <a:pt x="632" y="852"/>
                  </a:cubicBezTo>
                  <a:cubicBezTo>
                    <a:pt x="632" y="852"/>
                    <a:pt x="632" y="852"/>
                    <a:pt x="632" y="852"/>
                  </a:cubicBezTo>
                  <a:cubicBezTo>
                    <a:pt x="631" y="852"/>
                    <a:pt x="631" y="852"/>
                    <a:pt x="631" y="852"/>
                  </a:cubicBezTo>
                  <a:cubicBezTo>
                    <a:pt x="631" y="851"/>
                    <a:pt x="635" y="849"/>
                    <a:pt x="635" y="849"/>
                  </a:cubicBezTo>
                  <a:cubicBezTo>
                    <a:pt x="635" y="849"/>
                    <a:pt x="635" y="848"/>
                    <a:pt x="635" y="848"/>
                  </a:cubicBezTo>
                  <a:cubicBezTo>
                    <a:pt x="634" y="847"/>
                    <a:pt x="637" y="847"/>
                    <a:pt x="637" y="846"/>
                  </a:cubicBezTo>
                  <a:cubicBezTo>
                    <a:pt x="637" y="845"/>
                    <a:pt x="638" y="844"/>
                    <a:pt x="638" y="844"/>
                  </a:cubicBezTo>
                  <a:cubicBezTo>
                    <a:pt x="638" y="842"/>
                    <a:pt x="638" y="841"/>
                    <a:pt x="638" y="840"/>
                  </a:cubicBezTo>
                  <a:cubicBezTo>
                    <a:pt x="639" y="840"/>
                    <a:pt x="639" y="841"/>
                    <a:pt x="640" y="841"/>
                  </a:cubicBezTo>
                  <a:cubicBezTo>
                    <a:pt x="640" y="840"/>
                    <a:pt x="640" y="840"/>
                    <a:pt x="640" y="840"/>
                  </a:cubicBezTo>
                  <a:cubicBezTo>
                    <a:pt x="639" y="840"/>
                    <a:pt x="639" y="839"/>
                    <a:pt x="638" y="839"/>
                  </a:cubicBezTo>
                  <a:cubicBezTo>
                    <a:pt x="638" y="839"/>
                    <a:pt x="638" y="839"/>
                    <a:pt x="638" y="839"/>
                  </a:cubicBezTo>
                  <a:cubicBezTo>
                    <a:pt x="638" y="839"/>
                    <a:pt x="638" y="839"/>
                    <a:pt x="638" y="839"/>
                  </a:cubicBezTo>
                  <a:cubicBezTo>
                    <a:pt x="638" y="838"/>
                    <a:pt x="638" y="838"/>
                    <a:pt x="638" y="838"/>
                  </a:cubicBezTo>
                  <a:cubicBezTo>
                    <a:pt x="641" y="836"/>
                    <a:pt x="644" y="836"/>
                    <a:pt x="645" y="832"/>
                  </a:cubicBezTo>
                  <a:cubicBezTo>
                    <a:pt x="645" y="831"/>
                    <a:pt x="646" y="829"/>
                    <a:pt x="647" y="828"/>
                  </a:cubicBezTo>
                  <a:cubicBezTo>
                    <a:pt x="648" y="828"/>
                    <a:pt x="649" y="828"/>
                    <a:pt x="649" y="827"/>
                  </a:cubicBezTo>
                  <a:cubicBezTo>
                    <a:pt x="650" y="826"/>
                    <a:pt x="652" y="826"/>
                    <a:pt x="652" y="825"/>
                  </a:cubicBezTo>
                  <a:cubicBezTo>
                    <a:pt x="652" y="825"/>
                    <a:pt x="651" y="824"/>
                    <a:pt x="651" y="824"/>
                  </a:cubicBezTo>
                  <a:cubicBezTo>
                    <a:pt x="651" y="824"/>
                    <a:pt x="651" y="824"/>
                    <a:pt x="651" y="824"/>
                  </a:cubicBezTo>
                  <a:cubicBezTo>
                    <a:pt x="651" y="824"/>
                    <a:pt x="651" y="824"/>
                    <a:pt x="651" y="823"/>
                  </a:cubicBezTo>
                  <a:cubicBezTo>
                    <a:pt x="651" y="823"/>
                    <a:pt x="651" y="823"/>
                    <a:pt x="651" y="823"/>
                  </a:cubicBezTo>
                  <a:cubicBezTo>
                    <a:pt x="651" y="823"/>
                    <a:pt x="652" y="822"/>
                    <a:pt x="652" y="822"/>
                  </a:cubicBezTo>
                  <a:cubicBezTo>
                    <a:pt x="652" y="822"/>
                    <a:pt x="652" y="821"/>
                    <a:pt x="652" y="821"/>
                  </a:cubicBezTo>
                  <a:cubicBezTo>
                    <a:pt x="652" y="820"/>
                    <a:pt x="652" y="820"/>
                    <a:pt x="653" y="820"/>
                  </a:cubicBezTo>
                  <a:cubicBezTo>
                    <a:pt x="653" y="820"/>
                    <a:pt x="653" y="820"/>
                    <a:pt x="653" y="820"/>
                  </a:cubicBezTo>
                  <a:cubicBezTo>
                    <a:pt x="654" y="820"/>
                    <a:pt x="654" y="819"/>
                    <a:pt x="654" y="818"/>
                  </a:cubicBezTo>
                  <a:cubicBezTo>
                    <a:pt x="654" y="818"/>
                    <a:pt x="654" y="818"/>
                    <a:pt x="654" y="817"/>
                  </a:cubicBezTo>
                  <a:cubicBezTo>
                    <a:pt x="654" y="817"/>
                    <a:pt x="654" y="816"/>
                    <a:pt x="653" y="816"/>
                  </a:cubicBezTo>
                  <a:cubicBezTo>
                    <a:pt x="653" y="815"/>
                    <a:pt x="653" y="814"/>
                    <a:pt x="654" y="814"/>
                  </a:cubicBezTo>
                  <a:cubicBezTo>
                    <a:pt x="654" y="814"/>
                    <a:pt x="654" y="814"/>
                    <a:pt x="654" y="814"/>
                  </a:cubicBezTo>
                  <a:cubicBezTo>
                    <a:pt x="654" y="814"/>
                    <a:pt x="654" y="814"/>
                    <a:pt x="654" y="814"/>
                  </a:cubicBezTo>
                  <a:cubicBezTo>
                    <a:pt x="654" y="813"/>
                    <a:pt x="654" y="813"/>
                    <a:pt x="654" y="813"/>
                  </a:cubicBezTo>
                  <a:cubicBezTo>
                    <a:pt x="654" y="813"/>
                    <a:pt x="653" y="813"/>
                    <a:pt x="653" y="813"/>
                  </a:cubicBezTo>
                  <a:cubicBezTo>
                    <a:pt x="652" y="812"/>
                    <a:pt x="651" y="811"/>
                    <a:pt x="650" y="810"/>
                  </a:cubicBezTo>
                  <a:cubicBezTo>
                    <a:pt x="650" y="810"/>
                    <a:pt x="649" y="810"/>
                    <a:pt x="649" y="810"/>
                  </a:cubicBezTo>
                  <a:cubicBezTo>
                    <a:pt x="648" y="810"/>
                    <a:pt x="647" y="810"/>
                    <a:pt x="647" y="810"/>
                  </a:cubicBezTo>
                  <a:cubicBezTo>
                    <a:pt x="646" y="810"/>
                    <a:pt x="646" y="810"/>
                    <a:pt x="646" y="811"/>
                  </a:cubicBezTo>
                  <a:cubicBezTo>
                    <a:pt x="646" y="811"/>
                    <a:pt x="646" y="810"/>
                    <a:pt x="645" y="810"/>
                  </a:cubicBezTo>
                  <a:cubicBezTo>
                    <a:pt x="646" y="810"/>
                    <a:pt x="646" y="810"/>
                    <a:pt x="646" y="809"/>
                  </a:cubicBezTo>
                  <a:cubicBezTo>
                    <a:pt x="647" y="809"/>
                    <a:pt x="647" y="808"/>
                    <a:pt x="648" y="808"/>
                  </a:cubicBezTo>
                  <a:cubicBezTo>
                    <a:pt x="648" y="808"/>
                    <a:pt x="649" y="808"/>
                    <a:pt x="649" y="807"/>
                  </a:cubicBezTo>
                  <a:cubicBezTo>
                    <a:pt x="649" y="807"/>
                    <a:pt x="649" y="807"/>
                    <a:pt x="649" y="807"/>
                  </a:cubicBezTo>
                  <a:cubicBezTo>
                    <a:pt x="650" y="807"/>
                    <a:pt x="651" y="806"/>
                    <a:pt x="652" y="806"/>
                  </a:cubicBezTo>
                  <a:cubicBezTo>
                    <a:pt x="652" y="806"/>
                    <a:pt x="652" y="806"/>
                    <a:pt x="652" y="806"/>
                  </a:cubicBezTo>
                  <a:cubicBezTo>
                    <a:pt x="653" y="806"/>
                    <a:pt x="653" y="806"/>
                    <a:pt x="653" y="806"/>
                  </a:cubicBezTo>
                  <a:cubicBezTo>
                    <a:pt x="654" y="805"/>
                    <a:pt x="653" y="804"/>
                    <a:pt x="653" y="803"/>
                  </a:cubicBezTo>
                  <a:cubicBezTo>
                    <a:pt x="653" y="803"/>
                    <a:pt x="653" y="801"/>
                    <a:pt x="652" y="802"/>
                  </a:cubicBezTo>
                  <a:cubicBezTo>
                    <a:pt x="651" y="802"/>
                    <a:pt x="651" y="802"/>
                    <a:pt x="651" y="802"/>
                  </a:cubicBezTo>
                  <a:cubicBezTo>
                    <a:pt x="651" y="801"/>
                    <a:pt x="651" y="801"/>
                    <a:pt x="652" y="801"/>
                  </a:cubicBezTo>
                  <a:cubicBezTo>
                    <a:pt x="652" y="801"/>
                    <a:pt x="652" y="801"/>
                    <a:pt x="652" y="801"/>
                  </a:cubicBezTo>
                  <a:cubicBezTo>
                    <a:pt x="652" y="801"/>
                    <a:pt x="653" y="801"/>
                    <a:pt x="653" y="801"/>
                  </a:cubicBezTo>
                  <a:cubicBezTo>
                    <a:pt x="653" y="801"/>
                    <a:pt x="653" y="801"/>
                    <a:pt x="653" y="801"/>
                  </a:cubicBezTo>
                  <a:cubicBezTo>
                    <a:pt x="654" y="800"/>
                    <a:pt x="654" y="800"/>
                    <a:pt x="654" y="800"/>
                  </a:cubicBezTo>
                  <a:cubicBezTo>
                    <a:pt x="654" y="799"/>
                    <a:pt x="654" y="799"/>
                    <a:pt x="654" y="799"/>
                  </a:cubicBezTo>
                  <a:cubicBezTo>
                    <a:pt x="654" y="799"/>
                    <a:pt x="654" y="798"/>
                    <a:pt x="653" y="798"/>
                  </a:cubicBezTo>
                  <a:cubicBezTo>
                    <a:pt x="653" y="798"/>
                    <a:pt x="653" y="797"/>
                    <a:pt x="652" y="797"/>
                  </a:cubicBezTo>
                  <a:cubicBezTo>
                    <a:pt x="652" y="796"/>
                    <a:pt x="651" y="795"/>
                    <a:pt x="650" y="795"/>
                  </a:cubicBezTo>
                  <a:cubicBezTo>
                    <a:pt x="650" y="795"/>
                    <a:pt x="650" y="795"/>
                    <a:pt x="650" y="795"/>
                  </a:cubicBezTo>
                  <a:cubicBezTo>
                    <a:pt x="650" y="795"/>
                    <a:pt x="650" y="795"/>
                    <a:pt x="650" y="795"/>
                  </a:cubicBezTo>
                  <a:cubicBezTo>
                    <a:pt x="650" y="794"/>
                    <a:pt x="649" y="793"/>
                    <a:pt x="649" y="793"/>
                  </a:cubicBezTo>
                  <a:cubicBezTo>
                    <a:pt x="649" y="793"/>
                    <a:pt x="648" y="792"/>
                    <a:pt x="648" y="792"/>
                  </a:cubicBezTo>
                  <a:cubicBezTo>
                    <a:pt x="648" y="792"/>
                    <a:pt x="647" y="792"/>
                    <a:pt x="647" y="792"/>
                  </a:cubicBezTo>
                  <a:cubicBezTo>
                    <a:pt x="647" y="791"/>
                    <a:pt x="647" y="791"/>
                    <a:pt x="647" y="791"/>
                  </a:cubicBezTo>
                  <a:cubicBezTo>
                    <a:pt x="647" y="791"/>
                    <a:pt x="647" y="791"/>
                    <a:pt x="647" y="791"/>
                  </a:cubicBezTo>
                  <a:cubicBezTo>
                    <a:pt x="647" y="791"/>
                    <a:pt x="647" y="790"/>
                    <a:pt x="647" y="790"/>
                  </a:cubicBezTo>
                  <a:cubicBezTo>
                    <a:pt x="647" y="789"/>
                    <a:pt x="647" y="789"/>
                    <a:pt x="646" y="788"/>
                  </a:cubicBezTo>
                  <a:cubicBezTo>
                    <a:pt x="646" y="788"/>
                    <a:pt x="646" y="787"/>
                    <a:pt x="646" y="787"/>
                  </a:cubicBezTo>
                  <a:cubicBezTo>
                    <a:pt x="646" y="787"/>
                    <a:pt x="645" y="786"/>
                    <a:pt x="645" y="786"/>
                  </a:cubicBezTo>
                  <a:cubicBezTo>
                    <a:pt x="645" y="786"/>
                    <a:pt x="645" y="785"/>
                    <a:pt x="644" y="785"/>
                  </a:cubicBezTo>
                  <a:cubicBezTo>
                    <a:pt x="644" y="785"/>
                    <a:pt x="644" y="785"/>
                    <a:pt x="644" y="784"/>
                  </a:cubicBezTo>
                  <a:cubicBezTo>
                    <a:pt x="644" y="784"/>
                    <a:pt x="644" y="784"/>
                    <a:pt x="644" y="784"/>
                  </a:cubicBezTo>
                  <a:cubicBezTo>
                    <a:pt x="644" y="782"/>
                    <a:pt x="643" y="781"/>
                    <a:pt x="642" y="780"/>
                  </a:cubicBezTo>
                  <a:cubicBezTo>
                    <a:pt x="642" y="780"/>
                    <a:pt x="642" y="780"/>
                    <a:pt x="642" y="779"/>
                  </a:cubicBezTo>
                  <a:cubicBezTo>
                    <a:pt x="642" y="779"/>
                    <a:pt x="642" y="779"/>
                    <a:pt x="642" y="779"/>
                  </a:cubicBezTo>
                  <a:cubicBezTo>
                    <a:pt x="642" y="778"/>
                    <a:pt x="642" y="778"/>
                    <a:pt x="642" y="778"/>
                  </a:cubicBezTo>
                  <a:cubicBezTo>
                    <a:pt x="642" y="778"/>
                    <a:pt x="642" y="778"/>
                    <a:pt x="642" y="778"/>
                  </a:cubicBezTo>
                  <a:cubicBezTo>
                    <a:pt x="642" y="778"/>
                    <a:pt x="641" y="777"/>
                    <a:pt x="641" y="777"/>
                  </a:cubicBezTo>
                  <a:cubicBezTo>
                    <a:pt x="640" y="777"/>
                    <a:pt x="639" y="776"/>
                    <a:pt x="638" y="776"/>
                  </a:cubicBezTo>
                  <a:cubicBezTo>
                    <a:pt x="638" y="776"/>
                    <a:pt x="638" y="776"/>
                    <a:pt x="637" y="776"/>
                  </a:cubicBezTo>
                  <a:cubicBezTo>
                    <a:pt x="637" y="775"/>
                    <a:pt x="637" y="775"/>
                    <a:pt x="637" y="775"/>
                  </a:cubicBezTo>
                  <a:cubicBezTo>
                    <a:pt x="637" y="775"/>
                    <a:pt x="637" y="775"/>
                    <a:pt x="637" y="775"/>
                  </a:cubicBezTo>
                  <a:cubicBezTo>
                    <a:pt x="637" y="774"/>
                    <a:pt x="636" y="774"/>
                    <a:pt x="636" y="774"/>
                  </a:cubicBezTo>
                  <a:cubicBezTo>
                    <a:pt x="636" y="774"/>
                    <a:pt x="636" y="774"/>
                    <a:pt x="635" y="774"/>
                  </a:cubicBezTo>
                  <a:cubicBezTo>
                    <a:pt x="635" y="772"/>
                    <a:pt x="635" y="772"/>
                    <a:pt x="635" y="772"/>
                  </a:cubicBezTo>
                  <a:cubicBezTo>
                    <a:pt x="636" y="772"/>
                    <a:pt x="636" y="772"/>
                    <a:pt x="636" y="772"/>
                  </a:cubicBezTo>
                  <a:cubicBezTo>
                    <a:pt x="636" y="771"/>
                    <a:pt x="636" y="771"/>
                    <a:pt x="636" y="771"/>
                  </a:cubicBezTo>
                  <a:cubicBezTo>
                    <a:pt x="636" y="770"/>
                    <a:pt x="637" y="770"/>
                    <a:pt x="637" y="770"/>
                  </a:cubicBezTo>
                  <a:cubicBezTo>
                    <a:pt x="637" y="769"/>
                    <a:pt x="638" y="768"/>
                    <a:pt x="639" y="767"/>
                  </a:cubicBezTo>
                  <a:cubicBezTo>
                    <a:pt x="640" y="766"/>
                    <a:pt x="642" y="766"/>
                    <a:pt x="641" y="764"/>
                  </a:cubicBezTo>
                  <a:cubicBezTo>
                    <a:pt x="641" y="764"/>
                    <a:pt x="641" y="764"/>
                    <a:pt x="641" y="764"/>
                  </a:cubicBezTo>
                  <a:cubicBezTo>
                    <a:pt x="641" y="763"/>
                    <a:pt x="641" y="762"/>
                    <a:pt x="642" y="762"/>
                  </a:cubicBezTo>
                  <a:cubicBezTo>
                    <a:pt x="642" y="762"/>
                    <a:pt x="642" y="762"/>
                    <a:pt x="642" y="762"/>
                  </a:cubicBezTo>
                  <a:cubicBezTo>
                    <a:pt x="642" y="762"/>
                    <a:pt x="642" y="762"/>
                    <a:pt x="643" y="763"/>
                  </a:cubicBezTo>
                  <a:cubicBezTo>
                    <a:pt x="642" y="763"/>
                    <a:pt x="642" y="763"/>
                    <a:pt x="642" y="763"/>
                  </a:cubicBezTo>
                  <a:cubicBezTo>
                    <a:pt x="643" y="764"/>
                    <a:pt x="644" y="764"/>
                    <a:pt x="645" y="763"/>
                  </a:cubicBezTo>
                  <a:cubicBezTo>
                    <a:pt x="645" y="763"/>
                    <a:pt x="645" y="763"/>
                    <a:pt x="645" y="763"/>
                  </a:cubicBezTo>
                  <a:cubicBezTo>
                    <a:pt x="645" y="763"/>
                    <a:pt x="645" y="762"/>
                    <a:pt x="645" y="762"/>
                  </a:cubicBezTo>
                  <a:cubicBezTo>
                    <a:pt x="645" y="761"/>
                    <a:pt x="645" y="761"/>
                    <a:pt x="645" y="761"/>
                  </a:cubicBezTo>
                  <a:cubicBezTo>
                    <a:pt x="646" y="761"/>
                    <a:pt x="646" y="761"/>
                    <a:pt x="646" y="760"/>
                  </a:cubicBezTo>
                  <a:cubicBezTo>
                    <a:pt x="647" y="760"/>
                    <a:pt x="647" y="760"/>
                    <a:pt x="647" y="760"/>
                  </a:cubicBezTo>
                  <a:cubicBezTo>
                    <a:pt x="647" y="760"/>
                    <a:pt x="647" y="760"/>
                    <a:pt x="647" y="760"/>
                  </a:cubicBezTo>
                  <a:cubicBezTo>
                    <a:pt x="648" y="759"/>
                    <a:pt x="648" y="759"/>
                    <a:pt x="649" y="758"/>
                  </a:cubicBezTo>
                  <a:cubicBezTo>
                    <a:pt x="649" y="758"/>
                    <a:pt x="649" y="758"/>
                    <a:pt x="650" y="758"/>
                  </a:cubicBezTo>
                  <a:cubicBezTo>
                    <a:pt x="650" y="758"/>
                    <a:pt x="651" y="758"/>
                    <a:pt x="652" y="757"/>
                  </a:cubicBezTo>
                  <a:cubicBezTo>
                    <a:pt x="652" y="757"/>
                    <a:pt x="652" y="757"/>
                    <a:pt x="652" y="757"/>
                  </a:cubicBezTo>
                  <a:cubicBezTo>
                    <a:pt x="652" y="757"/>
                    <a:pt x="652" y="757"/>
                    <a:pt x="652" y="757"/>
                  </a:cubicBezTo>
                  <a:cubicBezTo>
                    <a:pt x="652" y="757"/>
                    <a:pt x="653" y="757"/>
                    <a:pt x="653" y="757"/>
                  </a:cubicBezTo>
                  <a:cubicBezTo>
                    <a:pt x="653" y="757"/>
                    <a:pt x="654" y="757"/>
                    <a:pt x="655" y="757"/>
                  </a:cubicBezTo>
                  <a:cubicBezTo>
                    <a:pt x="655" y="757"/>
                    <a:pt x="655" y="757"/>
                    <a:pt x="655" y="757"/>
                  </a:cubicBezTo>
                  <a:cubicBezTo>
                    <a:pt x="656" y="757"/>
                    <a:pt x="656" y="757"/>
                    <a:pt x="657" y="756"/>
                  </a:cubicBezTo>
                  <a:cubicBezTo>
                    <a:pt x="657" y="756"/>
                    <a:pt x="657" y="755"/>
                    <a:pt x="657" y="755"/>
                  </a:cubicBezTo>
                  <a:cubicBezTo>
                    <a:pt x="657" y="755"/>
                    <a:pt x="658" y="755"/>
                    <a:pt x="658" y="754"/>
                  </a:cubicBezTo>
                  <a:cubicBezTo>
                    <a:pt x="658" y="754"/>
                    <a:pt x="658" y="753"/>
                    <a:pt x="658" y="752"/>
                  </a:cubicBezTo>
                  <a:cubicBezTo>
                    <a:pt x="657" y="752"/>
                    <a:pt x="657" y="752"/>
                    <a:pt x="657" y="752"/>
                  </a:cubicBezTo>
                  <a:cubicBezTo>
                    <a:pt x="656" y="752"/>
                    <a:pt x="656" y="752"/>
                    <a:pt x="655" y="752"/>
                  </a:cubicBezTo>
                  <a:cubicBezTo>
                    <a:pt x="655" y="751"/>
                    <a:pt x="654" y="751"/>
                    <a:pt x="654" y="751"/>
                  </a:cubicBezTo>
                  <a:cubicBezTo>
                    <a:pt x="650" y="751"/>
                    <a:pt x="650" y="751"/>
                    <a:pt x="650" y="751"/>
                  </a:cubicBezTo>
                  <a:cubicBezTo>
                    <a:pt x="650" y="751"/>
                    <a:pt x="649" y="751"/>
                    <a:pt x="648" y="751"/>
                  </a:cubicBezTo>
                  <a:cubicBezTo>
                    <a:pt x="648" y="750"/>
                    <a:pt x="648" y="750"/>
                    <a:pt x="647" y="750"/>
                  </a:cubicBezTo>
                  <a:cubicBezTo>
                    <a:pt x="645" y="746"/>
                    <a:pt x="639" y="752"/>
                    <a:pt x="639" y="754"/>
                  </a:cubicBezTo>
                  <a:cubicBezTo>
                    <a:pt x="637" y="755"/>
                    <a:pt x="635" y="755"/>
                    <a:pt x="634" y="753"/>
                  </a:cubicBezTo>
                  <a:cubicBezTo>
                    <a:pt x="634" y="750"/>
                    <a:pt x="634" y="750"/>
                    <a:pt x="634" y="750"/>
                  </a:cubicBezTo>
                  <a:cubicBezTo>
                    <a:pt x="634" y="750"/>
                    <a:pt x="634" y="749"/>
                    <a:pt x="634" y="749"/>
                  </a:cubicBezTo>
                  <a:cubicBezTo>
                    <a:pt x="635" y="749"/>
                    <a:pt x="635" y="748"/>
                    <a:pt x="634" y="748"/>
                  </a:cubicBezTo>
                  <a:cubicBezTo>
                    <a:pt x="634" y="747"/>
                    <a:pt x="634" y="747"/>
                    <a:pt x="634" y="747"/>
                  </a:cubicBezTo>
                  <a:cubicBezTo>
                    <a:pt x="634" y="747"/>
                    <a:pt x="633" y="747"/>
                    <a:pt x="633" y="746"/>
                  </a:cubicBezTo>
                  <a:cubicBezTo>
                    <a:pt x="633" y="746"/>
                    <a:pt x="633" y="746"/>
                    <a:pt x="632" y="746"/>
                  </a:cubicBezTo>
                  <a:cubicBezTo>
                    <a:pt x="631" y="746"/>
                    <a:pt x="631" y="747"/>
                    <a:pt x="629" y="746"/>
                  </a:cubicBezTo>
                  <a:cubicBezTo>
                    <a:pt x="628" y="746"/>
                    <a:pt x="627" y="746"/>
                    <a:pt x="626" y="745"/>
                  </a:cubicBezTo>
                  <a:cubicBezTo>
                    <a:pt x="626" y="745"/>
                    <a:pt x="626" y="745"/>
                    <a:pt x="626" y="745"/>
                  </a:cubicBezTo>
                  <a:cubicBezTo>
                    <a:pt x="626" y="744"/>
                    <a:pt x="626" y="744"/>
                    <a:pt x="626" y="744"/>
                  </a:cubicBezTo>
                  <a:cubicBezTo>
                    <a:pt x="626" y="744"/>
                    <a:pt x="625" y="744"/>
                    <a:pt x="625" y="744"/>
                  </a:cubicBezTo>
                  <a:cubicBezTo>
                    <a:pt x="625" y="744"/>
                    <a:pt x="625" y="744"/>
                    <a:pt x="625" y="744"/>
                  </a:cubicBezTo>
                  <a:cubicBezTo>
                    <a:pt x="625" y="744"/>
                    <a:pt x="625" y="744"/>
                    <a:pt x="625" y="744"/>
                  </a:cubicBezTo>
                  <a:cubicBezTo>
                    <a:pt x="625" y="743"/>
                    <a:pt x="625" y="742"/>
                    <a:pt x="624" y="741"/>
                  </a:cubicBezTo>
                  <a:cubicBezTo>
                    <a:pt x="624" y="741"/>
                    <a:pt x="624" y="741"/>
                    <a:pt x="624" y="740"/>
                  </a:cubicBezTo>
                  <a:cubicBezTo>
                    <a:pt x="624" y="740"/>
                    <a:pt x="624" y="740"/>
                    <a:pt x="625" y="740"/>
                  </a:cubicBezTo>
                  <a:cubicBezTo>
                    <a:pt x="625" y="739"/>
                    <a:pt x="626" y="739"/>
                    <a:pt x="626" y="739"/>
                  </a:cubicBezTo>
                  <a:cubicBezTo>
                    <a:pt x="626" y="738"/>
                    <a:pt x="626" y="738"/>
                    <a:pt x="626" y="738"/>
                  </a:cubicBezTo>
                  <a:cubicBezTo>
                    <a:pt x="624" y="737"/>
                    <a:pt x="628" y="737"/>
                    <a:pt x="629" y="737"/>
                  </a:cubicBezTo>
                  <a:cubicBezTo>
                    <a:pt x="629" y="737"/>
                    <a:pt x="630" y="737"/>
                    <a:pt x="630" y="738"/>
                  </a:cubicBezTo>
                  <a:cubicBezTo>
                    <a:pt x="630" y="738"/>
                    <a:pt x="630" y="739"/>
                    <a:pt x="630" y="739"/>
                  </a:cubicBezTo>
                  <a:cubicBezTo>
                    <a:pt x="630" y="739"/>
                    <a:pt x="631" y="739"/>
                    <a:pt x="631" y="739"/>
                  </a:cubicBezTo>
                  <a:cubicBezTo>
                    <a:pt x="631" y="739"/>
                    <a:pt x="631" y="739"/>
                    <a:pt x="631" y="739"/>
                  </a:cubicBezTo>
                  <a:cubicBezTo>
                    <a:pt x="631" y="739"/>
                    <a:pt x="631" y="739"/>
                    <a:pt x="631" y="738"/>
                  </a:cubicBezTo>
                  <a:cubicBezTo>
                    <a:pt x="631" y="738"/>
                    <a:pt x="632" y="737"/>
                    <a:pt x="632" y="737"/>
                  </a:cubicBezTo>
                  <a:cubicBezTo>
                    <a:pt x="633" y="737"/>
                    <a:pt x="634" y="737"/>
                    <a:pt x="634" y="736"/>
                  </a:cubicBezTo>
                  <a:cubicBezTo>
                    <a:pt x="634" y="736"/>
                    <a:pt x="635" y="736"/>
                    <a:pt x="635" y="735"/>
                  </a:cubicBezTo>
                  <a:cubicBezTo>
                    <a:pt x="635" y="735"/>
                    <a:pt x="635" y="735"/>
                    <a:pt x="635" y="735"/>
                  </a:cubicBezTo>
                  <a:cubicBezTo>
                    <a:pt x="635" y="735"/>
                    <a:pt x="635" y="734"/>
                    <a:pt x="635" y="734"/>
                  </a:cubicBezTo>
                  <a:cubicBezTo>
                    <a:pt x="635" y="734"/>
                    <a:pt x="636" y="734"/>
                    <a:pt x="636" y="734"/>
                  </a:cubicBezTo>
                  <a:cubicBezTo>
                    <a:pt x="636" y="733"/>
                    <a:pt x="636" y="733"/>
                    <a:pt x="636" y="732"/>
                  </a:cubicBezTo>
                  <a:cubicBezTo>
                    <a:pt x="636" y="732"/>
                    <a:pt x="636" y="732"/>
                    <a:pt x="636" y="732"/>
                  </a:cubicBezTo>
                  <a:cubicBezTo>
                    <a:pt x="637" y="731"/>
                    <a:pt x="638" y="730"/>
                    <a:pt x="639" y="730"/>
                  </a:cubicBezTo>
                  <a:cubicBezTo>
                    <a:pt x="641" y="729"/>
                    <a:pt x="643" y="728"/>
                    <a:pt x="644" y="726"/>
                  </a:cubicBezTo>
                  <a:cubicBezTo>
                    <a:pt x="644" y="726"/>
                    <a:pt x="644" y="726"/>
                    <a:pt x="644" y="726"/>
                  </a:cubicBezTo>
                  <a:cubicBezTo>
                    <a:pt x="644" y="726"/>
                    <a:pt x="645" y="726"/>
                    <a:pt x="645" y="725"/>
                  </a:cubicBezTo>
                  <a:cubicBezTo>
                    <a:pt x="646" y="724"/>
                    <a:pt x="647" y="724"/>
                    <a:pt x="647" y="723"/>
                  </a:cubicBezTo>
                  <a:cubicBezTo>
                    <a:pt x="648" y="722"/>
                    <a:pt x="648" y="722"/>
                    <a:pt x="648" y="722"/>
                  </a:cubicBezTo>
                  <a:cubicBezTo>
                    <a:pt x="649" y="721"/>
                    <a:pt x="649" y="721"/>
                    <a:pt x="649" y="721"/>
                  </a:cubicBezTo>
                  <a:cubicBezTo>
                    <a:pt x="650" y="721"/>
                    <a:pt x="650" y="721"/>
                    <a:pt x="650" y="722"/>
                  </a:cubicBezTo>
                  <a:cubicBezTo>
                    <a:pt x="650" y="722"/>
                    <a:pt x="651" y="722"/>
                    <a:pt x="651" y="722"/>
                  </a:cubicBezTo>
                  <a:cubicBezTo>
                    <a:pt x="651" y="722"/>
                    <a:pt x="651" y="722"/>
                    <a:pt x="651" y="722"/>
                  </a:cubicBezTo>
                  <a:cubicBezTo>
                    <a:pt x="652" y="722"/>
                    <a:pt x="653" y="723"/>
                    <a:pt x="654" y="723"/>
                  </a:cubicBezTo>
                  <a:cubicBezTo>
                    <a:pt x="654" y="723"/>
                    <a:pt x="654" y="723"/>
                    <a:pt x="654" y="723"/>
                  </a:cubicBezTo>
                  <a:cubicBezTo>
                    <a:pt x="654" y="724"/>
                    <a:pt x="655" y="724"/>
                    <a:pt x="655" y="724"/>
                  </a:cubicBezTo>
                  <a:cubicBezTo>
                    <a:pt x="655" y="724"/>
                    <a:pt x="655" y="724"/>
                    <a:pt x="655" y="724"/>
                  </a:cubicBezTo>
                  <a:cubicBezTo>
                    <a:pt x="655" y="724"/>
                    <a:pt x="655" y="725"/>
                    <a:pt x="655" y="725"/>
                  </a:cubicBezTo>
                  <a:cubicBezTo>
                    <a:pt x="655" y="726"/>
                    <a:pt x="655" y="726"/>
                    <a:pt x="655" y="726"/>
                  </a:cubicBezTo>
                  <a:cubicBezTo>
                    <a:pt x="654" y="729"/>
                    <a:pt x="650" y="731"/>
                    <a:pt x="649" y="734"/>
                  </a:cubicBezTo>
                  <a:cubicBezTo>
                    <a:pt x="649" y="735"/>
                    <a:pt x="650" y="735"/>
                    <a:pt x="651" y="736"/>
                  </a:cubicBezTo>
                  <a:cubicBezTo>
                    <a:pt x="651" y="736"/>
                    <a:pt x="652" y="738"/>
                    <a:pt x="651" y="738"/>
                  </a:cubicBezTo>
                  <a:cubicBezTo>
                    <a:pt x="651" y="738"/>
                    <a:pt x="651" y="738"/>
                    <a:pt x="651" y="738"/>
                  </a:cubicBezTo>
                  <a:cubicBezTo>
                    <a:pt x="650" y="737"/>
                    <a:pt x="646" y="740"/>
                    <a:pt x="648" y="740"/>
                  </a:cubicBezTo>
                  <a:cubicBezTo>
                    <a:pt x="649" y="741"/>
                    <a:pt x="651" y="740"/>
                    <a:pt x="651" y="740"/>
                  </a:cubicBezTo>
                  <a:cubicBezTo>
                    <a:pt x="651" y="740"/>
                    <a:pt x="651" y="740"/>
                    <a:pt x="651" y="740"/>
                  </a:cubicBezTo>
                  <a:cubicBezTo>
                    <a:pt x="651" y="739"/>
                    <a:pt x="652" y="739"/>
                    <a:pt x="652" y="739"/>
                  </a:cubicBezTo>
                  <a:cubicBezTo>
                    <a:pt x="652" y="739"/>
                    <a:pt x="653" y="738"/>
                    <a:pt x="653" y="738"/>
                  </a:cubicBezTo>
                  <a:cubicBezTo>
                    <a:pt x="653" y="738"/>
                    <a:pt x="653" y="738"/>
                    <a:pt x="653" y="738"/>
                  </a:cubicBezTo>
                  <a:cubicBezTo>
                    <a:pt x="653" y="738"/>
                    <a:pt x="653" y="738"/>
                    <a:pt x="654" y="738"/>
                  </a:cubicBezTo>
                  <a:cubicBezTo>
                    <a:pt x="654" y="738"/>
                    <a:pt x="654" y="738"/>
                    <a:pt x="654" y="738"/>
                  </a:cubicBezTo>
                  <a:cubicBezTo>
                    <a:pt x="656" y="736"/>
                    <a:pt x="657" y="735"/>
                    <a:pt x="660" y="734"/>
                  </a:cubicBezTo>
                  <a:cubicBezTo>
                    <a:pt x="662" y="732"/>
                    <a:pt x="665" y="731"/>
                    <a:pt x="668" y="731"/>
                  </a:cubicBezTo>
                  <a:cubicBezTo>
                    <a:pt x="668" y="731"/>
                    <a:pt x="668" y="732"/>
                    <a:pt x="668" y="732"/>
                  </a:cubicBezTo>
                  <a:cubicBezTo>
                    <a:pt x="668" y="732"/>
                    <a:pt x="669" y="730"/>
                    <a:pt x="669" y="730"/>
                  </a:cubicBezTo>
                  <a:cubicBezTo>
                    <a:pt x="669" y="730"/>
                    <a:pt x="669" y="730"/>
                    <a:pt x="670" y="730"/>
                  </a:cubicBezTo>
                  <a:cubicBezTo>
                    <a:pt x="670" y="731"/>
                    <a:pt x="671" y="731"/>
                    <a:pt x="671" y="732"/>
                  </a:cubicBezTo>
                  <a:cubicBezTo>
                    <a:pt x="672" y="732"/>
                    <a:pt x="672" y="733"/>
                    <a:pt x="673" y="733"/>
                  </a:cubicBezTo>
                  <a:cubicBezTo>
                    <a:pt x="674" y="733"/>
                    <a:pt x="676" y="734"/>
                    <a:pt x="677" y="735"/>
                  </a:cubicBezTo>
                  <a:cubicBezTo>
                    <a:pt x="677" y="735"/>
                    <a:pt x="677" y="735"/>
                    <a:pt x="677" y="736"/>
                  </a:cubicBezTo>
                  <a:cubicBezTo>
                    <a:pt x="676" y="738"/>
                    <a:pt x="674" y="739"/>
                    <a:pt x="676" y="741"/>
                  </a:cubicBezTo>
                  <a:cubicBezTo>
                    <a:pt x="675" y="742"/>
                    <a:pt x="674" y="743"/>
                    <a:pt x="674" y="744"/>
                  </a:cubicBezTo>
                  <a:cubicBezTo>
                    <a:pt x="673" y="744"/>
                    <a:pt x="673" y="745"/>
                    <a:pt x="673" y="745"/>
                  </a:cubicBezTo>
                  <a:cubicBezTo>
                    <a:pt x="673" y="745"/>
                    <a:pt x="673" y="745"/>
                    <a:pt x="673" y="745"/>
                  </a:cubicBezTo>
                  <a:cubicBezTo>
                    <a:pt x="673" y="745"/>
                    <a:pt x="672" y="746"/>
                    <a:pt x="673" y="746"/>
                  </a:cubicBezTo>
                  <a:cubicBezTo>
                    <a:pt x="673" y="746"/>
                    <a:pt x="673" y="746"/>
                    <a:pt x="673" y="746"/>
                  </a:cubicBezTo>
                  <a:cubicBezTo>
                    <a:pt x="674" y="746"/>
                    <a:pt x="675" y="746"/>
                    <a:pt x="674" y="747"/>
                  </a:cubicBezTo>
                  <a:cubicBezTo>
                    <a:pt x="674" y="748"/>
                    <a:pt x="677" y="749"/>
                    <a:pt x="678" y="749"/>
                  </a:cubicBezTo>
                  <a:cubicBezTo>
                    <a:pt x="679" y="750"/>
                    <a:pt x="681" y="750"/>
                    <a:pt x="682" y="749"/>
                  </a:cubicBezTo>
                  <a:cubicBezTo>
                    <a:pt x="682" y="749"/>
                    <a:pt x="683" y="749"/>
                    <a:pt x="683" y="749"/>
                  </a:cubicBezTo>
                  <a:cubicBezTo>
                    <a:pt x="683" y="749"/>
                    <a:pt x="683" y="749"/>
                    <a:pt x="683" y="749"/>
                  </a:cubicBezTo>
                  <a:cubicBezTo>
                    <a:pt x="683" y="749"/>
                    <a:pt x="683" y="750"/>
                    <a:pt x="683" y="750"/>
                  </a:cubicBezTo>
                  <a:cubicBezTo>
                    <a:pt x="684" y="751"/>
                    <a:pt x="685" y="751"/>
                    <a:pt x="685" y="751"/>
                  </a:cubicBezTo>
                  <a:cubicBezTo>
                    <a:pt x="685" y="751"/>
                    <a:pt x="685" y="751"/>
                    <a:pt x="685" y="751"/>
                  </a:cubicBezTo>
                  <a:cubicBezTo>
                    <a:pt x="684" y="752"/>
                    <a:pt x="685" y="752"/>
                    <a:pt x="686" y="753"/>
                  </a:cubicBezTo>
                  <a:cubicBezTo>
                    <a:pt x="686" y="753"/>
                    <a:pt x="686" y="753"/>
                    <a:pt x="686" y="753"/>
                  </a:cubicBezTo>
                  <a:cubicBezTo>
                    <a:pt x="686" y="754"/>
                    <a:pt x="686" y="754"/>
                    <a:pt x="686" y="755"/>
                  </a:cubicBezTo>
                  <a:cubicBezTo>
                    <a:pt x="685" y="755"/>
                    <a:pt x="685" y="755"/>
                    <a:pt x="685" y="755"/>
                  </a:cubicBezTo>
                  <a:cubicBezTo>
                    <a:pt x="684" y="755"/>
                    <a:pt x="684" y="755"/>
                    <a:pt x="684" y="756"/>
                  </a:cubicBezTo>
                  <a:cubicBezTo>
                    <a:pt x="684" y="756"/>
                    <a:pt x="684" y="756"/>
                    <a:pt x="684" y="756"/>
                  </a:cubicBezTo>
                  <a:cubicBezTo>
                    <a:pt x="683" y="756"/>
                    <a:pt x="683" y="756"/>
                    <a:pt x="683" y="756"/>
                  </a:cubicBezTo>
                  <a:cubicBezTo>
                    <a:pt x="682" y="756"/>
                    <a:pt x="681" y="758"/>
                    <a:pt x="683" y="758"/>
                  </a:cubicBezTo>
                  <a:cubicBezTo>
                    <a:pt x="683" y="759"/>
                    <a:pt x="683" y="759"/>
                    <a:pt x="683" y="758"/>
                  </a:cubicBezTo>
                  <a:cubicBezTo>
                    <a:pt x="684" y="759"/>
                    <a:pt x="684" y="759"/>
                    <a:pt x="684" y="760"/>
                  </a:cubicBezTo>
                  <a:cubicBezTo>
                    <a:pt x="684" y="760"/>
                    <a:pt x="684" y="760"/>
                    <a:pt x="684" y="760"/>
                  </a:cubicBezTo>
                  <a:cubicBezTo>
                    <a:pt x="684" y="761"/>
                    <a:pt x="685" y="762"/>
                    <a:pt x="685" y="764"/>
                  </a:cubicBezTo>
                  <a:cubicBezTo>
                    <a:pt x="685" y="764"/>
                    <a:pt x="685" y="765"/>
                    <a:pt x="685" y="766"/>
                  </a:cubicBezTo>
                  <a:cubicBezTo>
                    <a:pt x="684" y="767"/>
                    <a:pt x="684" y="769"/>
                    <a:pt x="683" y="770"/>
                  </a:cubicBezTo>
                  <a:cubicBezTo>
                    <a:pt x="683" y="770"/>
                    <a:pt x="683" y="770"/>
                    <a:pt x="683" y="770"/>
                  </a:cubicBezTo>
                  <a:cubicBezTo>
                    <a:pt x="683" y="770"/>
                    <a:pt x="683" y="771"/>
                    <a:pt x="684" y="771"/>
                  </a:cubicBezTo>
                  <a:cubicBezTo>
                    <a:pt x="684" y="771"/>
                    <a:pt x="684" y="771"/>
                    <a:pt x="684" y="771"/>
                  </a:cubicBezTo>
                  <a:cubicBezTo>
                    <a:pt x="683" y="771"/>
                    <a:pt x="683" y="772"/>
                    <a:pt x="683" y="772"/>
                  </a:cubicBezTo>
                  <a:cubicBezTo>
                    <a:pt x="683" y="772"/>
                    <a:pt x="683" y="772"/>
                    <a:pt x="683" y="772"/>
                  </a:cubicBezTo>
                  <a:cubicBezTo>
                    <a:pt x="683" y="773"/>
                    <a:pt x="683" y="773"/>
                    <a:pt x="683" y="774"/>
                  </a:cubicBezTo>
                  <a:cubicBezTo>
                    <a:pt x="683" y="775"/>
                    <a:pt x="682" y="776"/>
                    <a:pt x="682" y="777"/>
                  </a:cubicBezTo>
                  <a:cubicBezTo>
                    <a:pt x="683" y="777"/>
                    <a:pt x="683" y="778"/>
                    <a:pt x="684" y="777"/>
                  </a:cubicBezTo>
                  <a:cubicBezTo>
                    <a:pt x="686" y="778"/>
                    <a:pt x="687" y="776"/>
                    <a:pt x="689" y="775"/>
                  </a:cubicBezTo>
                  <a:cubicBezTo>
                    <a:pt x="690" y="776"/>
                    <a:pt x="688" y="777"/>
                    <a:pt x="690" y="776"/>
                  </a:cubicBezTo>
                  <a:cubicBezTo>
                    <a:pt x="691" y="776"/>
                    <a:pt x="693" y="775"/>
                    <a:pt x="693" y="774"/>
                  </a:cubicBezTo>
                  <a:cubicBezTo>
                    <a:pt x="693" y="774"/>
                    <a:pt x="693" y="774"/>
                    <a:pt x="693" y="774"/>
                  </a:cubicBezTo>
                  <a:cubicBezTo>
                    <a:pt x="693" y="774"/>
                    <a:pt x="692" y="773"/>
                    <a:pt x="692" y="773"/>
                  </a:cubicBezTo>
                  <a:cubicBezTo>
                    <a:pt x="693" y="772"/>
                    <a:pt x="694" y="775"/>
                    <a:pt x="694" y="775"/>
                  </a:cubicBezTo>
                  <a:cubicBezTo>
                    <a:pt x="694" y="775"/>
                    <a:pt x="694" y="775"/>
                    <a:pt x="694" y="775"/>
                  </a:cubicBezTo>
                  <a:cubicBezTo>
                    <a:pt x="694" y="774"/>
                    <a:pt x="694" y="774"/>
                    <a:pt x="694" y="774"/>
                  </a:cubicBezTo>
                  <a:cubicBezTo>
                    <a:pt x="694" y="774"/>
                    <a:pt x="694" y="774"/>
                    <a:pt x="694" y="774"/>
                  </a:cubicBezTo>
                  <a:cubicBezTo>
                    <a:pt x="694" y="773"/>
                    <a:pt x="694" y="773"/>
                    <a:pt x="694" y="773"/>
                  </a:cubicBezTo>
                  <a:cubicBezTo>
                    <a:pt x="694" y="773"/>
                    <a:pt x="695" y="773"/>
                    <a:pt x="696" y="773"/>
                  </a:cubicBezTo>
                  <a:cubicBezTo>
                    <a:pt x="696" y="773"/>
                    <a:pt x="696" y="773"/>
                    <a:pt x="696" y="773"/>
                  </a:cubicBezTo>
                  <a:cubicBezTo>
                    <a:pt x="697" y="773"/>
                    <a:pt x="699" y="776"/>
                    <a:pt x="699" y="773"/>
                  </a:cubicBezTo>
                  <a:cubicBezTo>
                    <a:pt x="699" y="773"/>
                    <a:pt x="699" y="773"/>
                    <a:pt x="699" y="773"/>
                  </a:cubicBezTo>
                  <a:cubicBezTo>
                    <a:pt x="699" y="772"/>
                    <a:pt x="698" y="773"/>
                    <a:pt x="698" y="772"/>
                  </a:cubicBezTo>
                  <a:cubicBezTo>
                    <a:pt x="698" y="772"/>
                    <a:pt x="698" y="772"/>
                    <a:pt x="698" y="772"/>
                  </a:cubicBezTo>
                  <a:cubicBezTo>
                    <a:pt x="698" y="772"/>
                    <a:pt x="700" y="772"/>
                    <a:pt x="700" y="772"/>
                  </a:cubicBezTo>
                  <a:cubicBezTo>
                    <a:pt x="702" y="771"/>
                    <a:pt x="702" y="772"/>
                    <a:pt x="703" y="770"/>
                  </a:cubicBezTo>
                  <a:cubicBezTo>
                    <a:pt x="705" y="768"/>
                    <a:pt x="704" y="766"/>
                    <a:pt x="705" y="764"/>
                  </a:cubicBezTo>
                  <a:cubicBezTo>
                    <a:pt x="705" y="763"/>
                    <a:pt x="704" y="763"/>
                    <a:pt x="704" y="763"/>
                  </a:cubicBezTo>
                  <a:cubicBezTo>
                    <a:pt x="704" y="762"/>
                    <a:pt x="704" y="761"/>
                    <a:pt x="704" y="760"/>
                  </a:cubicBezTo>
                  <a:cubicBezTo>
                    <a:pt x="704" y="760"/>
                    <a:pt x="704" y="760"/>
                    <a:pt x="704" y="760"/>
                  </a:cubicBezTo>
                  <a:cubicBezTo>
                    <a:pt x="705" y="757"/>
                    <a:pt x="704" y="754"/>
                    <a:pt x="702" y="752"/>
                  </a:cubicBezTo>
                  <a:cubicBezTo>
                    <a:pt x="702" y="752"/>
                    <a:pt x="702" y="752"/>
                    <a:pt x="702" y="752"/>
                  </a:cubicBezTo>
                  <a:cubicBezTo>
                    <a:pt x="698" y="746"/>
                    <a:pt x="697" y="741"/>
                    <a:pt x="691" y="737"/>
                  </a:cubicBezTo>
                  <a:cubicBezTo>
                    <a:pt x="691" y="737"/>
                    <a:pt x="691" y="736"/>
                    <a:pt x="690" y="736"/>
                  </a:cubicBezTo>
                  <a:cubicBezTo>
                    <a:pt x="692" y="734"/>
                    <a:pt x="691" y="732"/>
                    <a:pt x="693" y="731"/>
                  </a:cubicBezTo>
                  <a:cubicBezTo>
                    <a:pt x="694" y="730"/>
                    <a:pt x="698" y="729"/>
                    <a:pt x="698" y="728"/>
                  </a:cubicBezTo>
                  <a:cubicBezTo>
                    <a:pt x="698" y="728"/>
                    <a:pt x="698" y="728"/>
                    <a:pt x="699" y="727"/>
                  </a:cubicBezTo>
                  <a:cubicBezTo>
                    <a:pt x="700" y="726"/>
                    <a:pt x="702" y="725"/>
                    <a:pt x="703" y="723"/>
                  </a:cubicBezTo>
                  <a:cubicBezTo>
                    <a:pt x="704" y="723"/>
                    <a:pt x="704" y="723"/>
                    <a:pt x="705" y="722"/>
                  </a:cubicBezTo>
                  <a:cubicBezTo>
                    <a:pt x="707" y="723"/>
                    <a:pt x="706" y="719"/>
                    <a:pt x="706" y="718"/>
                  </a:cubicBezTo>
                  <a:cubicBezTo>
                    <a:pt x="707" y="718"/>
                    <a:pt x="707" y="717"/>
                    <a:pt x="706" y="716"/>
                  </a:cubicBezTo>
                  <a:cubicBezTo>
                    <a:pt x="706" y="713"/>
                    <a:pt x="709" y="711"/>
                    <a:pt x="711" y="708"/>
                  </a:cubicBezTo>
                  <a:cubicBezTo>
                    <a:pt x="712" y="708"/>
                    <a:pt x="712" y="708"/>
                    <a:pt x="712" y="709"/>
                  </a:cubicBezTo>
                  <a:cubicBezTo>
                    <a:pt x="712" y="709"/>
                    <a:pt x="712" y="709"/>
                    <a:pt x="712" y="709"/>
                  </a:cubicBezTo>
                  <a:cubicBezTo>
                    <a:pt x="712" y="709"/>
                    <a:pt x="713" y="709"/>
                    <a:pt x="713" y="709"/>
                  </a:cubicBezTo>
                  <a:cubicBezTo>
                    <a:pt x="713" y="709"/>
                    <a:pt x="712" y="708"/>
                    <a:pt x="712" y="708"/>
                  </a:cubicBezTo>
                  <a:cubicBezTo>
                    <a:pt x="713" y="708"/>
                    <a:pt x="713" y="708"/>
                    <a:pt x="713" y="708"/>
                  </a:cubicBezTo>
                  <a:cubicBezTo>
                    <a:pt x="713" y="705"/>
                    <a:pt x="715" y="706"/>
                    <a:pt x="717" y="706"/>
                  </a:cubicBezTo>
                  <a:cubicBezTo>
                    <a:pt x="717" y="705"/>
                    <a:pt x="718" y="703"/>
                    <a:pt x="718" y="702"/>
                  </a:cubicBezTo>
                  <a:cubicBezTo>
                    <a:pt x="719" y="701"/>
                    <a:pt x="720" y="701"/>
                    <a:pt x="721" y="700"/>
                  </a:cubicBezTo>
                  <a:cubicBezTo>
                    <a:pt x="721" y="700"/>
                    <a:pt x="721" y="700"/>
                    <a:pt x="722" y="700"/>
                  </a:cubicBezTo>
                  <a:cubicBezTo>
                    <a:pt x="722" y="700"/>
                    <a:pt x="722" y="700"/>
                    <a:pt x="722" y="700"/>
                  </a:cubicBezTo>
                  <a:cubicBezTo>
                    <a:pt x="722" y="701"/>
                    <a:pt x="721" y="701"/>
                    <a:pt x="721" y="701"/>
                  </a:cubicBezTo>
                  <a:cubicBezTo>
                    <a:pt x="721" y="701"/>
                    <a:pt x="721" y="701"/>
                    <a:pt x="721" y="701"/>
                  </a:cubicBezTo>
                  <a:cubicBezTo>
                    <a:pt x="722" y="702"/>
                    <a:pt x="723" y="700"/>
                    <a:pt x="724" y="701"/>
                  </a:cubicBezTo>
                  <a:cubicBezTo>
                    <a:pt x="725" y="702"/>
                    <a:pt x="723" y="703"/>
                    <a:pt x="725" y="704"/>
                  </a:cubicBezTo>
                  <a:cubicBezTo>
                    <a:pt x="726" y="704"/>
                    <a:pt x="729" y="705"/>
                    <a:pt x="730" y="705"/>
                  </a:cubicBezTo>
                  <a:cubicBezTo>
                    <a:pt x="732" y="705"/>
                    <a:pt x="735" y="703"/>
                    <a:pt x="736" y="702"/>
                  </a:cubicBezTo>
                  <a:cubicBezTo>
                    <a:pt x="740" y="700"/>
                    <a:pt x="744" y="698"/>
                    <a:pt x="746" y="694"/>
                  </a:cubicBezTo>
                  <a:cubicBezTo>
                    <a:pt x="747" y="691"/>
                    <a:pt x="747" y="691"/>
                    <a:pt x="749" y="689"/>
                  </a:cubicBezTo>
                  <a:cubicBezTo>
                    <a:pt x="750" y="688"/>
                    <a:pt x="751" y="686"/>
                    <a:pt x="753" y="684"/>
                  </a:cubicBezTo>
                  <a:cubicBezTo>
                    <a:pt x="756" y="680"/>
                    <a:pt x="759" y="677"/>
                    <a:pt x="762" y="673"/>
                  </a:cubicBezTo>
                  <a:cubicBezTo>
                    <a:pt x="763" y="671"/>
                    <a:pt x="764" y="670"/>
                    <a:pt x="765" y="668"/>
                  </a:cubicBezTo>
                  <a:cubicBezTo>
                    <a:pt x="766" y="666"/>
                    <a:pt x="766" y="664"/>
                    <a:pt x="768" y="662"/>
                  </a:cubicBezTo>
                  <a:cubicBezTo>
                    <a:pt x="769" y="660"/>
                    <a:pt x="769" y="659"/>
                    <a:pt x="770" y="657"/>
                  </a:cubicBezTo>
                  <a:cubicBezTo>
                    <a:pt x="771" y="656"/>
                    <a:pt x="772" y="655"/>
                    <a:pt x="774" y="653"/>
                  </a:cubicBezTo>
                  <a:cubicBezTo>
                    <a:pt x="776" y="650"/>
                    <a:pt x="778" y="646"/>
                    <a:pt x="778" y="641"/>
                  </a:cubicBezTo>
                  <a:cubicBezTo>
                    <a:pt x="778" y="640"/>
                    <a:pt x="779" y="639"/>
                    <a:pt x="779" y="637"/>
                  </a:cubicBezTo>
                  <a:cubicBezTo>
                    <a:pt x="779" y="636"/>
                    <a:pt x="779" y="636"/>
                    <a:pt x="779" y="635"/>
                  </a:cubicBezTo>
                  <a:cubicBezTo>
                    <a:pt x="779" y="635"/>
                    <a:pt x="779" y="634"/>
                    <a:pt x="779" y="634"/>
                  </a:cubicBezTo>
                  <a:cubicBezTo>
                    <a:pt x="779" y="634"/>
                    <a:pt x="780" y="634"/>
                    <a:pt x="780" y="633"/>
                  </a:cubicBezTo>
                  <a:cubicBezTo>
                    <a:pt x="780" y="632"/>
                    <a:pt x="779" y="632"/>
                    <a:pt x="779" y="631"/>
                  </a:cubicBezTo>
                  <a:cubicBezTo>
                    <a:pt x="779" y="630"/>
                    <a:pt x="779" y="630"/>
                    <a:pt x="779" y="630"/>
                  </a:cubicBezTo>
                  <a:cubicBezTo>
                    <a:pt x="779" y="629"/>
                    <a:pt x="778" y="627"/>
                    <a:pt x="779" y="625"/>
                  </a:cubicBezTo>
                  <a:cubicBezTo>
                    <a:pt x="779" y="624"/>
                    <a:pt x="780" y="624"/>
                    <a:pt x="780" y="623"/>
                  </a:cubicBezTo>
                  <a:cubicBezTo>
                    <a:pt x="780" y="622"/>
                    <a:pt x="780" y="621"/>
                    <a:pt x="781" y="620"/>
                  </a:cubicBezTo>
                  <a:cubicBezTo>
                    <a:pt x="781" y="616"/>
                    <a:pt x="784" y="615"/>
                    <a:pt x="785" y="611"/>
                  </a:cubicBezTo>
                  <a:cubicBezTo>
                    <a:pt x="785" y="611"/>
                    <a:pt x="785" y="611"/>
                    <a:pt x="785" y="610"/>
                  </a:cubicBezTo>
                  <a:cubicBezTo>
                    <a:pt x="785" y="609"/>
                    <a:pt x="783" y="609"/>
                    <a:pt x="783" y="607"/>
                  </a:cubicBezTo>
                  <a:cubicBezTo>
                    <a:pt x="783" y="606"/>
                    <a:pt x="784" y="605"/>
                    <a:pt x="784" y="604"/>
                  </a:cubicBezTo>
                  <a:cubicBezTo>
                    <a:pt x="784" y="602"/>
                    <a:pt x="782" y="601"/>
                    <a:pt x="781" y="600"/>
                  </a:cubicBezTo>
                  <a:cubicBezTo>
                    <a:pt x="782" y="600"/>
                    <a:pt x="782" y="600"/>
                    <a:pt x="783" y="601"/>
                  </a:cubicBezTo>
                  <a:cubicBezTo>
                    <a:pt x="784" y="601"/>
                    <a:pt x="785" y="600"/>
                    <a:pt x="785" y="599"/>
                  </a:cubicBezTo>
                  <a:cubicBezTo>
                    <a:pt x="785" y="599"/>
                    <a:pt x="785" y="599"/>
                    <a:pt x="785" y="599"/>
                  </a:cubicBezTo>
                  <a:cubicBezTo>
                    <a:pt x="785" y="598"/>
                    <a:pt x="785" y="598"/>
                    <a:pt x="784" y="598"/>
                  </a:cubicBezTo>
                  <a:cubicBezTo>
                    <a:pt x="783" y="597"/>
                    <a:pt x="778" y="593"/>
                    <a:pt x="778" y="592"/>
                  </a:cubicBezTo>
                  <a:cubicBezTo>
                    <a:pt x="778" y="589"/>
                    <a:pt x="774" y="586"/>
                    <a:pt x="771" y="588"/>
                  </a:cubicBezTo>
                  <a:cubicBezTo>
                    <a:pt x="770" y="588"/>
                    <a:pt x="769" y="587"/>
                    <a:pt x="767" y="586"/>
                  </a:cubicBezTo>
                  <a:cubicBezTo>
                    <a:pt x="767" y="588"/>
                    <a:pt x="767" y="589"/>
                    <a:pt x="767" y="591"/>
                  </a:cubicBezTo>
                  <a:cubicBezTo>
                    <a:pt x="767" y="592"/>
                    <a:pt x="766" y="593"/>
                    <a:pt x="766" y="593"/>
                  </a:cubicBezTo>
                  <a:cubicBezTo>
                    <a:pt x="766" y="594"/>
                    <a:pt x="766" y="595"/>
                    <a:pt x="764" y="595"/>
                  </a:cubicBezTo>
                  <a:cubicBezTo>
                    <a:pt x="764" y="595"/>
                    <a:pt x="764" y="595"/>
                    <a:pt x="764" y="594"/>
                  </a:cubicBezTo>
                  <a:cubicBezTo>
                    <a:pt x="766" y="593"/>
                    <a:pt x="766" y="591"/>
                    <a:pt x="766" y="589"/>
                  </a:cubicBezTo>
                  <a:cubicBezTo>
                    <a:pt x="766" y="589"/>
                    <a:pt x="766" y="589"/>
                    <a:pt x="766" y="590"/>
                  </a:cubicBezTo>
                  <a:cubicBezTo>
                    <a:pt x="765" y="590"/>
                    <a:pt x="765" y="591"/>
                    <a:pt x="764" y="592"/>
                  </a:cubicBezTo>
                  <a:cubicBezTo>
                    <a:pt x="764" y="593"/>
                    <a:pt x="763" y="594"/>
                    <a:pt x="762" y="594"/>
                  </a:cubicBezTo>
                  <a:cubicBezTo>
                    <a:pt x="761" y="595"/>
                    <a:pt x="757" y="596"/>
                    <a:pt x="757" y="594"/>
                  </a:cubicBezTo>
                  <a:cubicBezTo>
                    <a:pt x="757" y="594"/>
                    <a:pt x="757" y="594"/>
                    <a:pt x="757" y="594"/>
                  </a:cubicBezTo>
                  <a:cubicBezTo>
                    <a:pt x="757" y="593"/>
                    <a:pt x="760" y="593"/>
                    <a:pt x="760" y="591"/>
                  </a:cubicBezTo>
                  <a:cubicBezTo>
                    <a:pt x="760" y="590"/>
                    <a:pt x="758" y="589"/>
                    <a:pt x="758" y="588"/>
                  </a:cubicBezTo>
                  <a:cubicBezTo>
                    <a:pt x="758" y="588"/>
                    <a:pt x="760" y="588"/>
                    <a:pt x="760" y="587"/>
                  </a:cubicBezTo>
                  <a:cubicBezTo>
                    <a:pt x="759" y="585"/>
                    <a:pt x="757" y="587"/>
                    <a:pt x="757" y="588"/>
                  </a:cubicBezTo>
                  <a:cubicBezTo>
                    <a:pt x="756" y="589"/>
                    <a:pt x="757" y="590"/>
                    <a:pt x="756" y="592"/>
                  </a:cubicBezTo>
                  <a:cubicBezTo>
                    <a:pt x="755" y="592"/>
                    <a:pt x="754" y="591"/>
                    <a:pt x="754" y="592"/>
                  </a:cubicBezTo>
                  <a:cubicBezTo>
                    <a:pt x="753" y="592"/>
                    <a:pt x="753" y="591"/>
                    <a:pt x="753" y="591"/>
                  </a:cubicBezTo>
                  <a:cubicBezTo>
                    <a:pt x="753" y="589"/>
                    <a:pt x="754" y="588"/>
                    <a:pt x="754" y="586"/>
                  </a:cubicBezTo>
                  <a:cubicBezTo>
                    <a:pt x="754" y="586"/>
                    <a:pt x="754" y="583"/>
                    <a:pt x="754" y="583"/>
                  </a:cubicBezTo>
                  <a:cubicBezTo>
                    <a:pt x="753" y="581"/>
                    <a:pt x="748" y="584"/>
                    <a:pt x="747" y="583"/>
                  </a:cubicBezTo>
                  <a:cubicBezTo>
                    <a:pt x="745" y="582"/>
                    <a:pt x="742" y="581"/>
                    <a:pt x="744" y="579"/>
                  </a:cubicBezTo>
                  <a:cubicBezTo>
                    <a:pt x="745" y="577"/>
                    <a:pt x="747" y="577"/>
                    <a:pt x="748" y="575"/>
                  </a:cubicBezTo>
                  <a:cubicBezTo>
                    <a:pt x="749" y="574"/>
                    <a:pt x="751" y="573"/>
                    <a:pt x="751" y="572"/>
                  </a:cubicBezTo>
                  <a:cubicBezTo>
                    <a:pt x="754" y="570"/>
                    <a:pt x="759" y="567"/>
                    <a:pt x="760" y="563"/>
                  </a:cubicBezTo>
                  <a:cubicBezTo>
                    <a:pt x="761" y="562"/>
                    <a:pt x="763" y="561"/>
                    <a:pt x="763" y="559"/>
                  </a:cubicBezTo>
                  <a:cubicBezTo>
                    <a:pt x="764" y="559"/>
                    <a:pt x="764" y="558"/>
                    <a:pt x="764" y="557"/>
                  </a:cubicBezTo>
                  <a:cubicBezTo>
                    <a:pt x="766" y="557"/>
                    <a:pt x="766" y="555"/>
                    <a:pt x="766" y="554"/>
                  </a:cubicBezTo>
                  <a:cubicBezTo>
                    <a:pt x="768" y="554"/>
                    <a:pt x="768" y="553"/>
                    <a:pt x="769" y="551"/>
                  </a:cubicBezTo>
                  <a:cubicBezTo>
                    <a:pt x="770" y="550"/>
                    <a:pt x="772" y="550"/>
                    <a:pt x="773" y="548"/>
                  </a:cubicBezTo>
                  <a:cubicBezTo>
                    <a:pt x="774" y="548"/>
                    <a:pt x="775" y="546"/>
                    <a:pt x="776" y="545"/>
                  </a:cubicBezTo>
                  <a:cubicBezTo>
                    <a:pt x="779" y="544"/>
                    <a:pt x="779" y="542"/>
                    <a:pt x="780" y="539"/>
                  </a:cubicBezTo>
                  <a:cubicBezTo>
                    <a:pt x="781" y="538"/>
                    <a:pt x="781" y="537"/>
                    <a:pt x="782" y="536"/>
                  </a:cubicBezTo>
                  <a:cubicBezTo>
                    <a:pt x="784" y="535"/>
                    <a:pt x="785" y="535"/>
                    <a:pt x="786" y="533"/>
                  </a:cubicBezTo>
                  <a:cubicBezTo>
                    <a:pt x="787" y="532"/>
                    <a:pt x="788" y="531"/>
                    <a:pt x="788" y="529"/>
                  </a:cubicBezTo>
                  <a:cubicBezTo>
                    <a:pt x="790" y="528"/>
                    <a:pt x="791" y="526"/>
                    <a:pt x="793" y="525"/>
                  </a:cubicBezTo>
                  <a:cubicBezTo>
                    <a:pt x="795" y="524"/>
                    <a:pt x="799" y="525"/>
                    <a:pt x="799" y="524"/>
                  </a:cubicBezTo>
                  <a:cubicBezTo>
                    <a:pt x="802" y="521"/>
                    <a:pt x="808" y="525"/>
                    <a:pt x="810" y="523"/>
                  </a:cubicBezTo>
                  <a:cubicBezTo>
                    <a:pt x="811" y="523"/>
                    <a:pt x="811" y="523"/>
                    <a:pt x="811" y="523"/>
                  </a:cubicBezTo>
                  <a:cubicBezTo>
                    <a:pt x="812" y="524"/>
                    <a:pt x="814" y="523"/>
                    <a:pt x="815" y="523"/>
                  </a:cubicBezTo>
                  <a:cubicBezTo>
                    <a:pt x="815" y="523"/>
                    <a:pt x="815" y="523"/>
                    <a:pt x="815" y="523"/>
                  </a:cubicBezTo>
                  <a:cubicBezTo>
                    <a:pt x="816" y="524"/>
                    <a:pt x="814" y="525"/>
                    <a:pt x="816" y="526"/>
                  </a:cubicBezTo>
                  <a:cubicBezTo>
                    <a:pt x="818" y="527"/>
                    <a:pt x="818" y="524"/>
                    <a:pt x="818" y="523"/>
                  </a:cubicBezTo>
                  <a:cubicBezTo>
                    <a:pt x="819" y="523"/>
                    <a:pt x="819" y="522"/>
                    <a:pt x="820" y="522"/>
                  </a:cubicBezTo>
                  <a:cubicBezTo>
                    <a:pt x="821" y="523"/>
                    <a:pt x="821" y="523"/>
                    <a:pt x="822" y="523"/>
                  </a:cubicBezTo>
                  <a:cubicBezTo>
                    <a:pt x="822" y="523"/>
                    <a:pt x="822" y="523"/>
                    <a:pt x="822" y="523"/>
                  </a:cubicBezTo>
                  <a:cubicBezTo>
                    <a:pt x="823" y="524"/>
                    <a:pt x="823" y="524"/>
                    <a:pt x="824" y="524"/>
                  </a:cubicBezTo>
                  <a:cubicBezTo>
                    <a:pt x="824" y="524"/>
                    <a:pt x="824" y="524"/>
                    <a:pt x="824" y="524"/>
                  </a:cubicBezTo>
                  <a:cubicBezTo>
                    <a:pt x="827" y="525"/>
                    <a:pt x="829" y="525"/>
                    <a:pt x="830" y="523"/>
                  </a:cubicBezTo>
                  <a:cubicBezTo>
                    <a:pt x="831" y="522"/>
                    <a:pt x="832" y="523"/>
                    <a:pt x="832" y="524"/>
                  </a:cubicBezTo>
                  <a:cubicBezTo>
                    <a:pt x="832" y="524"/>
                    <a:pt x="833" y="524"/>
                    <a:pt x="833" y="525"/>
                  </a:cubicBezTo>
                  <a:cubicBezTo>
                    <a:pt x="833" y="525"/>
                    <a:pt x="833" y="525"/>
                    <a:pt x="833" y="525"/>
                  </a:cubicBezTo>
                  <a:cubicBezTo>
                    <a:pt x="834" y="525"/>
                    <a:pt x="837" y="524"/>
                    <a:pt x="836" y="524"/>
                  </a:cubicBezTo>
                  <a:cubicBezTo>
                    <a:pt x="836" y="523"/>
                    <a:pt x="835" y="523"/>
                    <a:pt x="835" y="523"/>
                  </a:cubicBezTo>
                  <a:cubicBezTo>
                    <a:pt x="835" y="523"/>
                    <a:pt x="835" y="523"/>
                    <a:pt x="835" y="523"/>
                  </a:cubicBezTo>
                  <a:cubicBezTo>
                    <a:pt x="835" y="523"/>
                    <a:pt x="835" y="523"/>
                    <a:pt x="835" y="523"/>
                  </a:cubicBezTo>
                  <a:cubicBezTo>
                    <a:pt x="835" y="522"/>
                    <a:pt x="835" y="522"/>
                    <a:pt x="835" y="522"/>
                  </a:cubicBezTo>
                  <a:cubicBezTo>
                    <a:pt x="836" y="522"/>
                    <a:pt x="837" y="523"/>
                    <a:pt x="838" y="521"/>
                  </a:cubicBezTo>
                  <a:cubicBezTo>
                    <a:pt x="838" y="521"/>
                    <a:pt x="838" y="521"/>
                    <a:pt x="838" y="521"/>
                  </a:cubicBezTo>
                  <a:cubicBezTo>
                    <a:pt x="839" y="516"/>
                    <a:pt x="843" y="520"/>
                    <a:pt x="846" y="520"/>
                  </a:cubicBezTo>
                  <a:cubicBezTo>
                    <a:pt x="846" y="520"/>
                    <a:pt x="846" y="520"/>
                    <a:pt x="846" y="520"/>
                  </a:cubicBezTo>
                  <a:cubicBezTo>
                    <a:pt x="846" y="521"/>
                    <a:pt x="847" y="521"/>
                    <a:pt x="847" y="521"/>
                  </a:cubicBezTo>
                  <a:cubicBezTo>
                    <a:pt x="847" y="521"/>
                    <a:pt x="847" y="521"/>
                    <a:pt x="847" y="521"/>
                  </a:cubicBezTo>
                  <a:cubicBezTo>
                    <a:pt x="847" y="521"/>
                    <a:pt x="847" y="521"/>
                    <a:pt x="847" y="521"/>
                  </a:cubicBezTo>
                  <a:cubicBezTo>
                    <a:pt x="847" y="522"/>
                    <a:pt x="847" y="522"/>
                    <a:pt x="847" y="522"/>
                  </a:cubicBezTo>
                  <a:cubicBezTo>
                    <a:pt x="847" y="522"/>
                    <a:pt x="847" y="522"/>
                    <a:pt x="847" y="522"/>
                  </a:cubicBezTo>
                  <a:cubicBezTo>
                    <a:pt x="848" y="522"/>
                    <a:pt x="848" y="523"/>
                    <a:pt x="849" y="522"/>
                  </a:cubicBezTo>
                  <a:cubicBezTo>
                    <a:pt x="849" y="522"/>
                    <a:pt x="849" y="522"/>
                    <a:pt x="849" y="522"/>
                  </a:cubicBezTo>
                  <a:cubicBezTo>
                    <a:pt x="849" y="522"/>
                    <a:pt x="849" y="522"/>
                    <a:pt x="850" y="522"/>
                  </a:cubicBezTo>
                  <a:cubicBezTo>
                    <a:pt x="850" y="521"/>
                    <a:pt x="851" y="521"/>
                    <a:pt x="853" y="521"/>
                  </a:cubicBezTo>
                  <a:cubicBezTo>
                    <a:pt x="853" y="521"/>
                    <a:pt x="853" y="521"/>
                    <a:pt x="853" y="521"/>
                  </a:cubicBezTo>
                  <a:cubicBezTo>
                    <a:pt x="854" y="522"/>
                    <a:pt x="854" y="523"/>
                    <a:pt x="855" y="524"/>
                  </a:cubicBezTo>
                  <a:cubicBezTo>
                    <a:pt x="855" y="524"/>
                    <a:pt x="855" y="524"/>
                    <a:pt x="855" y="524"/>
                  </a:cubicBezTo>
                  <a:cubicBezTo>
                    <a:pt x="856" y="525"/>
                    <a:pt x="856" y="525"/>
                    <a:pt x="856" y="525"/>
                  </a:cubicBezTo>
                  <a:cubicBezTo>
                    <a:pt x="857" y="525"/>
                    <a:pt x="857" y="525"/>
                    <a:pt x="858" y="525"/>
                  </a:cubicBezTo>
                  <a:cubicBezTo>
                    <a:pt x="857" y="527"/>
                    <a:pt x="856" y="526"/>
                    <a:pt x="855" y="526"/>
                  </a:cubicBezTo>
                  <a:cubicBezTo>
                    <a:pt x="854" y="526"/>
                    <a:pt x="852" y="527"/>
                    <a:pt x="851" y="527"/>
                  </a:cubicBezTo>
                  <a:cubicBezTo>
                    <a:pt x="852" y="528"/>
                    <a:pt x="852" y="530"/>
                    <a:pt x="853" y="530"/>
                  </a:cubicBezTo>
                  <a:cubicBezTo>
                    <a:pt x="853" y="531"/>
                    <a:pt x="854" y="531"/>
                    <a:pt x="855" y="530"/>
                  </a:cubicBezTo>
                  <a:cubicBezTo>
                    <a:pt x="855" y="530"/>
                    <a:pt x="855" y="530"/>
                    <a:pt x="855" y="530"/>
                  </a:cubicBezTo>
                  <a:cubicBezTo>
                    <a:pt x="856" y="530"/>
                    <a:pt x="857" y="530"/>
                    <a:pt x="857" y="530"/>
                  </a:cubicBezTo>
                  <a:cubicBezTo>
                    <a:pt x="857" y="529"/>
                    <a:pt x="857" y="529"/>
                    <a:pt x="857" y="529"/>
                  </a:cubicBezTo>
                  <a:cubicBezTo>
                    <a:pt x="859" y="529"/>
                    <a:pt x="862" y="531"/>
                    <a:pt x="863" y="529"/>
                  </a:cubicBezTo>
                  <a:cubicBezTo>
                    <a:pt x="863" y="529"/>
                    <a:pt x="863" y="528"/>
                    <a:pt x="863" y="528"/>
                  </a:cubicBezTo>
                  <a:cubicBezTo>
                    <a:pt x="864" y="527"/>
                    <a:pt x="867" y="525"/>
                    <a:pt x="868" y="526"/>
                  </a:cubicBezTo>
                  <a:cubicBezTo>
                    <a:pt x="869" y="526"/>
                    <a:pt x="869" y="526"/>
                    <a:pt x="870" y="527"/>
                  </a:cubicBezTo>
                  <a:cubicBezTo>
                    <a:pt x="870" y="527"/>
                    <a:pt x="870" y="527"/>
                    <a:pt x="870" y="527"/>
                  </a:cubicBezTo>
                  <a:cubicBezTo>
                    <a:pt x="871" y="528"/>
                    <a:pt x="872" y="527"/>
                    <a:pt x="873" y="526"/>
                  </a:cubicBezTo>
                  <a:cubicBezTo>
                    <a:pt x="873" y="526"/>
                    <a:pt x="873" y="526"/>
                    <a:pt x="873" y="526"/>
                  </a:cubicBezTo>
                  <a:cubicBezTo>
                    <a:pt x="873" y="526"/>
                    <a:pt x="874" y="526"/>
                    <a:pt x="874" y="526"/>
                  </a:cubicBezTo>
                  <a:cubicBezTo>
                    <a:pt x="875" y="526"/>
                    <a:pt x="881" y="525"/>
                    <a:pt x="877" y="523"/>
                  </a:cubicBezTo>
                  <a:cubicBezTo>
                    <a:pt x="877" y="522"/>
                    <a:pt x="876" y="522"/>
                    <a:pt x="876" y="522"/>
                  </a:cubicBezTo>
                  <a:cubicBezTo>
                    <a:pt x="875" y="520"/>
                    <a:pt x="873" y="521"/>
                    <a:pt x="872" y="522"/>
                  </a:cubicBezTo>
                  <a:cubicBezTo>
                    <a:pt x="872" y="521"/>
                    <a:pt x="872" y="521"/>
                    <a:pt x="872" y="521"/>
                  </a:cubicBezTo>
                  <a:cubicBezTo>
                    <a:pt x="872" y="519"/>
                    <a:pt x="871" y="517"/>
                    <a:pt x="873" y="516"/>
                  </a:cubicBezTo>
                  <a:cubicBezTo>
                    <a:pt x="874" y="516"/>
                    <a:pt x="874" y="515"/>
                    <a:pt x="874" y="515"/>
                  </a:cubicBezTo>
                  <a:cubicBezTo>
                    <a:pt x="874" y="514"/>
                    <a:pt x="874" y="514"/>
                    <a:pt x="874" y="514"/>
                  </a:cubicBezTo>
                  <a:cubicBezTo>
                    <a:pt x="874" y="514"/>
                    <a:pt x="874" y="513"/>
                    <a:pt x="874" y="513"/>
                  </a:cubicBezTo>
                  <a:cubicBezTo>
                    <a:pt x="877" y="511"/>
                    <a:pt x="877" y="509"/>
                    <a:pt x="880" y="508"/>
                  </a:cubicBezTo>
                  <a:cubicBezTo>
                    <a:pt x="881" y="507"/>
                    <a:pt x="882" y="505"/>
                    <a:pt x="883" y="505"/>
                  </a:cubicBezTo>
                  <a:cubicBezTo>
                    <a:pt x="884" y="504"/>
                    <a:pt x="884" y="503"/>
                    <a:pt x="884" y="501"/>
                  </a:cubicBezTo>
                  <a:cubicBezTo>
                    <a:pt x="885" y="501"/>
                    <a:pt x="885" y="500"/>
                    <a:pt x="886" y="499"/>
                  </a:cubicBezTo>
                  <a:cubicBezTo>
                    <a:pt x="886" y="499"/>
                    <a:pt x="886" y="499"/>
                    <a:pt x="886" y="499"/>
                  </a:cubicBezTo>
                  <a:cubicBezTo>
                    <a:pt x="887" y="499"/>
                    <a:pt x="887" y="499"/>
                    <a:pt x="887" y="499"/>
                  </a:cubicBezTo>
                  <a:cubicBezTo>
                    <a:pt x="887" y="499"/>
                    <a:pt x="887" y="499"/>
                    <a:pt x="887" y="499"/>
                  </a:cubicBezTo>
                  <a:cubicBezTo>
                    <a:pt x="889" y="498"/>
                    <a:pt x="888" y="494"/>
                    <a:pt x="890" y="493"/>
                  </a:cubicBezTo>
                  <a:cubicBezTo>
                    <a:pt x="890" y="493"/>
                    <a:pt x="890" y="493"/>
                    <a:pt x="890" y="493"/>
                  </a:cubicBezTo>
                  <a:cubicBezTo>
                    <a:pt x="890" y="493"/>
                    <a:pt x="890" y="493"/>
                    <a:pt x="890" y="493"/>
                  </a:cubicBezTo>
                  <a:cubicBezTo>
                    <a:pt x="890" y="492"/>
                    <a:pt x="890" y="492"/>
                    <a:pt x="891" y="492"/>
                  </a:cubicBezTo>
                  <a:cubicBezTo>
                    <a:pt x="891" y="492"/>
                    <a:pt x="892" y="492"/>
                    <a:pt x="892" y="492"/>
                  </a:cubicBezTo>
                  <a:cubicBezTo>
                    <a:pt x="893" y="491"/>
                    <a:pt x="893" y="491"/>
                    <a:pt x="894" y="490"/>
                  </a:cubicBezTo>
                  <a:cubicBezTo>
                    <a:pt x="895" y="490"/>
                    <a:pt x="895" y="490"/>
                    <a:pt x="896" y="490"/>
                  </a:cubicBezTo>
                  <a:cubicBezTo>
                    <a:pt x="897" y="491"/>
                    <a:pt x="898" y="491"/>
                    <a:pt x="899" y="489"/>
                  </a:cubicBezTo>
                  <a:cubicBezTo>
                    <a:pt x="901" y="490"/>
                    <a:pt x="903" y="489"/>
                    <a:pt x="905" y="489"/>
                  </a:cubicBezTo>
                  <a:cubicBezTo>
                    <a:pt x="907" y="489"/>
                    <a:pt x="907" y="491"/>
                    <a:pt x="908" y="492"/>
                  </a:cubicBezTo>
                  <a:cubicBezTo>
                    <a:pt x="908" y="492"/>
                    <a:pt x="908" y="492"/>
                    <a:pt x="908" y="492"/>
                  </a:cubicBezTo>
                  <a:cubicBezTo>
                    <a:pt x="910" y="493"/>
                    <a:pt x="911" y="489"/>
                    <a:pt x="912" y="489"/>
                  </a:cubicBezTo>
                  <a:cubicBezTo>
                    <a:pt x="915" y="490"/>
                    <a:pt x="911" y="494"/>
                    <a:pt x="911" y="495"/>
                  </a:cubicBezTo>
                  <a:cubicBezTo>
                    <a:pt x="910" y="497"/>
                    <a:pt x="910" y="498"/>
                    <a:pt x="910" y="500"/>
                  </a:cubicBezTo>
                  <a:cubicBezTo>
                    <a:pt x="910" y="501"/>
                    <a:pt x="909" y="501"/>
                    <a:pt x="910" y="502"/>
                  </a:cubicBezTo>
                  <a:cubicBezTo>
                    <a:pt x="911" y="502"/>
                    <a:pt x="912" y="501"/>
                    <a:pt x="912" y="501"/>
                  </a:cubicBezTo>
                  <a:cubicBezTo>
                    <a:pt x="912" y="501"/>
                    <a:pt x="912" y="501"/>
                    <a:pt x="912" y="501"/>
                  </a:cubicBezTo>
                  <a:cubicBezTo>
                    <a:pt x="912" y="501"/>
                    <a:pt x="912" y="501"/>
                    <a:pt x="912" y="501"/>
                  </a:cubicBezTo>
                  <a:cubicBezTo>
                    <a:pt x="913" y="501"/>
                    <a:pt x="913" y="501"/>
                    <a:pt x="913" y="501"/>
                  </a:cubicBezTo>
                  <a:cubicBezTo>
                    <a:pt x="914" y="501"/>
                    <a:pt x="914" y="501"/>
                    <a:pt x="914" y="501"/>
                  </a:cubicBezTo>
                  <a:cubicBezTo>
                    <a:pt x="914" y="501"/>
                    <a:pt x="913" y="502"/>
                    <a:pt x="913" y="502"/>
                  </a:cubicBezTo>
                  <a:cubicBezTo>
                    <a:pt x="913" y="502"/>
                    <a:pt x="913" y="502"/>
                    <a:pt x="913" y="502"/>
                  </a:cubicBezTo>
                  <a:cubicBezTo>
                    <a:pt x="912" y="503"/>
                    <a:pt x="911" y="505"/>
                    <a:pt x="912" y="506"/>
                  </a:cubicBezTo>
                  <a:cubicBezTo>
                    <a:pt x="912" y="506"/>
                    <a:pt x="912" y="506"/>
                    <a:pt x="912" y="506"/>
                  </a:cubicBezTo>
                  <a:cubicBezTo>
                    <a:pt x="912" y="507"/>
                    <a:pt x="912" y="507"/>
                    <a:pt x="912" y="507"/>
                  </a:cubicBezTo>
                  <a:cubicBezTo>
                    <a:pt x="912" y="507"/>
                    <a:pt x="912" y="507"/>
                    <a:pt x="913" y="506"/>
                  </a:cubicBezTo>
                  <a:cubicBezTo>
                    <a:pt x="913" y="506"/>
                    <a:pt x="917" y="505"/>
                    <a:pt x="917" y="504"/>
                  </a:cubicBezTo>
                  <a:cubicBezTo>
                    <a:pt x="917" y="504"/>
                    <a:pt x="917" y="504"/>
                    <a:pt x="917" y="504"/>
                  </a:cubicBezTo>
                  <a:cubicBezTo>
                    <a:pt x="919" y="502"/>
                    <a:pt x="920" y="499"/>
                    <a:pt x="922" y="497"/>
                  </a:cubicBezTo>
                  <a:cubicBezTo>
                    <a:pt x="924" y="496"/>
                    <a:pt x="924" y="496"/>
                    <a:pt x="925" y="495"/>
                  </a:cubicBezTo>
                  <a:cubicBezTo>
                    <a:pt x="926" y="494"/>
                    <a:pt x="926" y="492"/>
                    <a:pt x="928" y="492"/>
                  </a:cubicBezTo>
                  <a:cubicBezTo>
                    <a:pt x="928" y="492"/>
                    <a:pt x="929" y="492"/>
                    <a:pt x="929" y="492"/>
                  </a:cubicBezTo>
                  <a:cubicBezTo>
                    <a:pt x="929" y="491"/>
                    <a:pt x="930" y="491"/>
                    <a:pt x="930" y="491"/>
                  </a:cubicBezTo>
                  <a:cubicBezTo>
                    <a:pt x="930" y="491"/>
                    <a:pt x="931" y="492"/>
                    <a:pt x="931" y="493"/>
                  </a:cubicBezTo>
                  <a:cubicBezTo>
                    <a:pt x="931" y="493"/>
                    <a:pt x="931" y="493"/>
                    <a:pt x="931" y="493"/>
                  </a:cubicBezTo>
                  <a:cubicBezTo>
                    <a:pt x="931" y="493"/>
                    <a:pt x="931" y="493"/>
                    <a:pt x="932" y="493"/>
                  </a:cubicBezTo>
                  <a:cubicBezTo>
                    <a:pt x="932" y="493"/>
                    <a:pt x="934" y="492"/>
                    <a:pt x="933" y="491"/>
                  </a:cubicBezTo>
                  <a:cubicBezTo>
                    <a:pt x="933" y="491"/>
                    <a:pt x="932" y="490"/>
                    <a:pt x="932" y="490"/>
                  </a:cubicBezTo>
                  <a:cubicBezTo>
                    <a:pt x="930" y="489"/>
                    <a:pt x="932" y="488"/>
                    <a:pt x="932" y="487"/>
                  </a:cubicBezTo>
                  <a:cubicBezTo>
                    <a:pt x="932" y="486"/>
                    <a:pt x="932" y="485"/>
                    <a:pt x="932" y="484"/>
                  </a:cubicBezTo>
                  <a:cubicBezTo>
                    <a:pt x="934" y="483"/>
                    <a:pt x="933" y="480"/>
                    <a:pt x="936" y="479"/>
                  </a:cubicBezTo>
                  <a:cubicBezTo>
                    <a:pt x="938" y="478"/>
                    <a:pt x="941" y="477"/>
                    <a:pt x="943" y="479"/>
                  </a:cubicBezTo>
                  <a:cubicBezTo>
                    <a:pt x="943" y="479"/>
                    <a:pt x="943" y="478"/>
                    <a:pt x="943" y="478"/>
                  </a:cubicBezTo>
                  <a:cubicBezTo>
                    <a:pt x="943" y="479"/>
                    <a:pt x="943" y="479"/>
                    <a:pt x="943" y="479"/>
                  </a:cubicBezTo>
                  <a:cubicBezTo>
                    <a:pt x="944" y="479"/>
                    <a:pt x="944" y="479"/>
                    <a:pt x="944" y="479"/>
                  </a:cubicBezTo>
                  <a:cubicBezTo>
                    <a:pt x="944" y="480"/>
                    <a:pt x="945" y="480"/>
                    <a:pt x="945" y="480"/>
                  </a:cubicBezTo>
                  <a:cubicBezTo>
                    <a:pt x="943" y="481"/>
                    <a:pt x="941" y="480"/>
                    <a:pt x="939" y="483"/>
                  </a:cubicBezTo>
                  <a:cubicBezTo>
                    <a:pt x="939" y="483"/>
                    <a:pt x="939" y="484"/>
                    <a:pt x="939" y="485"/>
                  </a:cubicBezTo>
                  <a:cubicBezTo>
                    <a:pt x="939" y="485"/>
                    <a:pt x="939" y="486"/>
                    <a:pt x="938" y="487"/>
                  </a:cubicBezTo>
                  <a:cubicBezTo>
                    <a:pt x="938" y="487"/>
                    <a:pt x="938" y="487"/>
                    <a:pt x="938" y="487"/>
                  </a:cubicBezTo>
                  <a:cubicBezTo>
                    <a:pt x="938" y="489"/>
                    <a:pt x="938" y="490"/>
                    <a:pt x="938" y="491"/>
                  </a:cubicBezTo>
                  <a:cubicBezTo>
                    <a:pt x="937" y="493"/>
                    <a:pt x="937" y="492"/>
                    <a:pt x="937" y="493"/>
                  </a:cubicBezTo>
                  <a:cubicBezTo>
                    <a:pt x="937" y="493"/>
                    <a:pt x="937" y="493"/>
                    <a:pt x="937" y="493"/>
                  </a:cubicBezTo>
                  <a:cubicBezTo>
                    <a:pt x="935" y="494"/>
                    <a:pt x="937" y="496"/>
                    <a:pt x="938" y="497"/>
                  </a:cubicBezTo>
                  <a:cubicBezTo>
                    <a:pt x="937" y="498"/>
                    <a:pt x="933" y="501"/>
                    <a:pt x="936" y="502"/>
                  </a:cubicBezTo>
                  <a:cubicBezTo>
                    <a:pt x="935" y="503"/>
                    <a:pt x="934" y="503"/>
                    <a:pt x="933" y="504"/>
                  </a:cubicBezTo>
                  <a:cubicBezTo>
                    <a:pt x="931" y="505"/>
                    <a:pt x="930" y="505"/>
                    <a:pt x="929" y="506"/>
                  </a:cubicBezTo>
                  <a:cubicBezTo>
                    <a:pt x="928" y="507"/>
                    <a:pt x="927" y="507"/>
                    <a:pt x="927" y="508"/>
                  </a:cubicBezTo>
                  <a:cubicBezTo>
                    <a:pt x="927" y="508"/>
                    <a:pt x="927" y="508"/>
                    <a:pt x="927" y="508"/>
                  </a:cubicBezTo>
                  <a:cubicBezTo>
                    <a:pt x="926" y="508"/>
                    <a:pt x="925" y="508"/>
                    <a:pt x="924" y="509"/>
                  </a:cubicBezTo>
                  <a:cubicBezTo>
                    <a:pt x="924" y="510"/>
                    <a:pt x="924" y="511"/>
                    <a:pt x="924" y="512"/>
                  </a:cubicBezTo>
                  <a:cubicBezTo>
                    <a:pt x="923" y="513"/>
                    <a:pt x="922" y="513"/>
                    <a:pt x="921" y="514"/>
                  </a:cubicBezTo>
                  <a:cubicBezTo>
                    <a:pt x="920" y="515"/>
                    <a:pt x="920" y="517"/>
                    <a:pt x="918" y="518"/>
                  </a:cubicBezTo>
                  <a:cubicBezTo>
                    <a:pt x="918" y="519"/>
                    <a:pt x="917" y="520"/>
                    <a:pt x="916" y="520"/>
                  </a:cubicBezTo>
                  <a:cubicBezTo>
                    <a:pt x="915" y="521"/>
                    <a:pt x="915" y="521"/>
                    <a:pt x="914" y="521"/>
                  </a:cubicBezTo>
                  <a:cubicBezTo>
                    <a:pt x="914" y="521"/>
                    <a:pt x="914" y="522"/>
                    <a:pt x="914" y="522"/>
                  </a:cubicBezTo>
                  <a:cubicBezTo>
                    <a:pt x="913" y="523"/>
                    <a:pt x="913" y="523"/>
                    <a:pt x="912" y="524"/>
                  </a:cubicBezTo>
                  <a:cubicBezTo>
                    <a:pt x="912" y="525"/>
                    <a:pt x="911" y="525"/>
                    <a:pt x="910" y="526"/>
                  </a:cubicBezTo>
                  <a:cubicBezTo>
                    <a:pt x="910" y="527"/>
                    <a:pt x="910" y="527"/>
                    <a:pt x="909" y="528"/>
                  </a:cubicBezTo>
                  <a:cubicBezTo>
                    <a:pt x="909" y="528"/>
                    <a:pt x="909" y="529"/>
                    <a:pt x="909" y="530"/>
                  </a:cubicBezTo>
                  <a:cubicBezTo>
                    <a:pt x="909" y="530"/>
                    <a:pt x="909" y="531"/>
                    <a:pt x="908" y="531"/>
                  </a:cubicBezTo>
                  <a:cubicBezTo>
                    <a:pt x="907" y="532"/>
                    <a:pt x="906" y="534"/>
                    <a:pt x="905" y="535"/>
                  </a:cubicBezTo>
                  <a:cubicBezTo>
                    <a:pt x="903" y="537"/>
                    <a:pt x="901" y="539"/>
                    <a:pt x="899" y="540"/>
                  </a:cubicBezTo>
                  <a:cubicBezTo>
                    <a:pt x="898" y="542"/>
                    <a:pt x="898" y="541"/>
                    <a:pt x="896" y="541"/>
                  </a:cubicBezTo>
                  <a:cubicBezTo>
                    <a:pt x="895" y="541"/>
                    <a:pt x="894" y="543"/>
                    <a:pt x="893" y="544"/>
                  </a:cubicBezTo>
                  <a:cubicBezTo>
                    <a:pt x="893" y="544"/>
                    <a:pt x="892" y="544"/>
                    <a:pt x="891" y="544"/>
                  </a:cubicBezTo>
                  <a:cubicBezTo>
                    <a:pt x="891" y="544"/>
                    <a:pt x="891" y="544"/>
                    <a:pt x="891" y="544"/>
                  </a:cubicBezTo>
                  <a:cubicBezTo>
                    <a:pt x="891" y="544"/>
                    <a:pt x="891" y="544"/>
                    <a:pt x="891" y="544"/>
                  </a:cubicBezTo>
                  <a:cubicBezTo>
                    <a:pt x="891" y="544"/>
                    <a:pt x="891" y="544"/>
                    <a:pt x="891" y="544"/>
                  </a:cubicBezTo>
                  <a:cubicBezTo>
                    <a:pt x="890" y="543"/>
                    <a:pt x="889" y="544"/>
                    <a:pt x="890" y="545"/>
                  </a:cubicBezTo>
                  <a:cubicBezTo>
                    <a:pt x="890" y="545"/>
                    <a:pt x="890" y="545"/>
                    <a:pt x="890" y="545"/>
                  </a:cubicBezTo>
                  <a:cubicBezTo>
                    <a:pt x="890" y="546"/>
                    <a:pt x="890" y="546"/>
                    <a:pt x="891" y="547"/>
                  </a:cubicBezTo>
                  <a:cubicBezTo>
                    <a:pt x="891" y="548"/>
                    <a:pt x="891" y="548"/>
                    <a:pt x="891" y="548"/>
                  </a:cubicBezTo>
                  <a:cubicBezTo>
                    <a:pt x="891" y="549"/>
                    <a:pt x="890" y="549"/>
                    <a:pt x="890" y="549"/>
                  </a:cubicBezTo>
                  <a:cubicBezTo>
                    <a:pt x="890" y="549"/>
                    <a:pt x="890" y="549"/>
                    <a:pt x="890" y="549"/>
                  </a:cubicBezTo>
                  <a:cubicBezTo>
                    <a:pt x="890" y="549"/>
                    <a:pt x="890" y="550"/>
                    <a:pt x="890" y="550"/>
                  </a:cubicBezTo>
                  <a:cubicBezTo>
                    <a:pt x="890" y="550"/>
                    <a:pt x="890" y="550"/>
                    <a:pt x="890" y="550"/>
                  </a:cubicBezTo>
                  <a:cubicBezTo>
                    <a:pt x="890" y="550"/>
                    <a:pt x="889" y="551"/>
                    <a:pt x="889" y="551"/>
                  </a:cubicBezTo>
                  <a:cubicBezTo>
                    <a:pt x="889" y="552"/>
                    <a:pt x="889" y="552"/>
                    <a:pt x="888" y="553"/>
                  </a:cubicBezTo>
                  <a:cubicBezTo>
                    <a:pt x="887" y="554"/>
                    <a:pt x="886" y="555"/>
                    <a:pt x="884" y="557"/>
                  </a:cubicBezTo>
                  <a:cubicBezTo>
                    <a:pt x="884" y="557"/>
                    <a:pt x="884" y="557"/>
                    <a:pt x="884" y="557"/>
                  </a:cubicBezTo>
                  <a:cubicBezTo>
                    <a:pt x="884" y="558"/>
                    <a:pt x="883" y="559"/>
                    <a:pt x="883" y="560"/>
                  </a:cubicBezTo>
                  <a:cubicBezTo>
                    <a:pt x="883" y="560"/>
                    <a:pt x="883" y="561"/>
                    <a:pt x="883" y="561"/>
                  </a:cubicBezTo>
                  <a:cubicBezTo>
                    <a:pt x="883" y="562"/>
                    <a:pt x="882" y="562"/>
                    <a:pt x="882" y="563"/>
                  </a:cubicBezTo>
                  <a:cubicBezTo>
                    <a:pt x="882" y="564"/>
                    <a:pt x="882" y="565"/>
                    <a:pt x="882" y="565"/>
                  </a:cubicBezTo>
                  <a:cubicBezTo>
                    <a:pt x="882" y="566"/>
                    <a:pt x="881" y="567"/>
                    <a:pt x="881" y="568"/>
                  </a:cubicBezTo>
                  <a:cubicBezTo>
                    <a:pt x="880" y="569"/>
                    <a:pt x="881" y="573"/>
                    <a:pt x="881" y="574"/>
                  </a:cubicBezTo>
                  <a:cubicBezTo>
                    <a:pt x="881" y="576"/>
                    <a:pt x="880" y="579"/>
                    <a:pt x="881" y="581"/>
                  </a:cubicBezTo>
                  <a:cubicBezTo>
                    <a:pt x="881" y="581"/>
                    <a:pt x="881" y="581"/>
                    <a:pt x="881" y="581"/>
                  </a:cubicBezTo>
                  <a:cubicBezTo>
                    <a:pt x="882" y="582"/>
                    <a:pt x="882" y="583"/>
                    <a:pt x="882" y="583"/>
                  </a:cubicBezTo>
                  <a:cubicBezTo>
                    <a:pt x="882" y="585"/>
                    <a:pt x="882" y="586"/>
                    <a:pt x="883" y="588"/>
                  </a:cubicBezTo>
                  <a:cubicBezTo>
                    <a:pt x="883" y="589"/>
                    <a:pt x="883" y="589"/>
                    <a:pt x="883" y="590"/>
                  </a:cubicBezTo>
                  <a:cubicBezTo>
                    <a:pt x="883" y="590"/>
                    <a:pt x="883" y="590"/>
                    <a:pt x="883" y="590"/>
                  </a:cubicBezTo>
                  <a:cubicBezTo>
                    <a:pt x="883" y="592"/>
                    <a:pt x="883" y="593"/>
                    <a:pt x="883" y="594"/>
                  </a:cubicBezTo>
                  <a:cubicBezTo>
                    <a:pt x="884" y="594"/>
                    <a:pt x="884" y="594"/>
                    <a:pt x="884" y="594"/>
                  </a:cubicBezTo>
                  <a:cubicBezTo>
                    <a:pt x="884" y="595"/>
                    <a:pt x="884" y="595"/>
                    <a:pt x="884" y="595"/>
                  </a:cubicBezTo>
                  <a:cubicBezTo>
                    <a:pt x="884" y="596"/>
                    <a:pt x="884" y="597"/>
                    <a:pt x="884" y="598"/>
                  </a:cubicBezTo>
                  <a:cubicBezTo>
                    <a:pt x="884" y="599"/>
                    <a:pt x="884" y="599"/>
                    <a:pt x="885" y="600"/>
                  </a:cubicBezTo>
                  <a:cubicBezTo>
                    <a:pt x="885" y="601"/>
                    <a:pt x="884" y="602"/>
                    <a:pt x="885" y="603"/>
                  </a:cubicBezTo>
                  <a:cubicBezTo>
                    <a:pt x="885" y="603"/>
                    <a:pt x="885" y="603"/>
                    <a:pt x="885" y="604"/>
                  </a:cubicBezTo>
                  <a:cubicBezTo>
                    <a:pt x="886" y="605"/>
                    <a:pt x="886" y="606"/>
                    <a:pt x="886" y="607"/>
                  </a:cubicBezTo>
                  <a:cubicBezTo>
                    <a:pt x="886" y="608"/>
                    <a:pt x="886" y="609"/>
                    <a:pt x="887" y="610"/>
                  </a:cubicBezTo>
                  <a:cubicBezTo>
                    <a:pt x="887" y="611"/>
                    <a:pt x="887" y="611"/>
                    <a:pt x="887" y="611"/>
                  </a:cubicBezTo>
                  <a:cubicBezTo>
                    <a:pt x="887" y="614"/>
                    <a:pt x="886" y="617"/>
                    <a:pt x="887" y="619"/>
                  </a:cubicBezTo>
                  <a:cubicBezTo>
                    <a:pt x="888" y="620"/>
                    <a:pt x="888" y="620"/>
                    <a:pt x="888" y="621"/>
                  </a:cubicBezTo>
                  <a:cubicBezTo>
                    <a:pt x="889" y="622"/>
                    <a:pt x="889" y="623"/>
                    <a:pt x="889" y="623"/>
                  </a:cubicBezTo>
                  <a:cubicBezTo>
                    <a:pt x="889" y="623"/>
                    <a:pt x="889" y="623"/>
                    <a:pt x="889" y="623"/>
                  </a:cubicBezTo>
                  <a:cubicBezTo>
                    <a:pt x="890" y="623"/>
                    <a:pt x="890" y="622"/>
                    <a:pt x="890" y="622"/>
                  </a:cubicBezTo>
                  <a:cubicBezTo>
                    <a:pt x="891" y="622"/>
                    <a:pt x="891" y="622"/>
                    <a:pt x="891" y="622"/>
                  </a:cubicBezTo>
                  <a:cubicBezTo>
                    <a:pt x="892" y="620"/>
                    <a:pt x="894" y="619"/>
                    <a:pt x="895" y="617"/>
                  </a:cubicBezTo>
                  <a:cubicBezTo>
                    <a:pt x="897" y="615"/>
                    <a:pt x="899" y="614"/>
                    <a:pt x="899" y="611"/>
                  </a:cubicBezTo>
                  <a:cubicBezTo>
                    <a:pt x="899" y="611"/>
                    <a:pt x="900" y="611"/>
                    <a:pt x="900" y="610"/>
                  </a:cubicBezTo>
                  <a:cubicBezTo>
                    <a:pt x="901" y="609"/>
                    <a:pt x="901" y="608"/>
                    <a:pt x="901" y="607"/>
                  </a:cubicBezTo>
                  <a:cubicBezTo>
                    <a:pt x="901" y="606"/>
                    <a:pt x="902" y="604"/>
                    <a:pt x="902" y="603"/>
                  </a:cubicBezTo>
                  <a:cubicBezTo>
                    <a:pt x="902" y="602"/>
                    <a:pt x="900" y="602"/>
                    <a:pt x="900" y="601"/>
                  </a:cubicBezTo>
                  <a:cubicBezTo>
                    <a:pt x="901" y="599"/>
                    <a:pt x="901" y="601"/>
                    <a:pt x="902" y="601"/>
                  </a:cubicBezTo>
                  <a:cubicBezTo>
                    <a:pt x="903" y="601"/>
                    <a:pt x="903" y="601"/>
                    <a:pt x="904" y="600"/>
                  </a:cubicBezTo>
                  <a:cubicBezTo>
                    <a:pt x="905" y="600"/>
                    <a:pt x="907" y="598"/>
                    <a:pt x="908" y="598"/>
                  </a:cubicBezTo>
                  <a:cubicBezTo>
                    <a:pt x="910" y="598"/>
                    <a:pt x="910" y="599"/>
                    <a:pt x="911" y="600"/>
                  </a:cubicBezTo>
                  <a:cubicBezTo>
                    <a:pt x="911" y="600"/>
                    <a:pt x="911" y="599"/>
                    <a:pt x="911" y="599"/>
                  </a:cubicBezTo>
                  <a:cubicBezTo>
                    <a:pt x="911" y="598"/>
                    <a:pt x="910" y="598"/>
                    <a:pt x="910" y="597"/>
                  </a:cubicBezTo>
                  <a:cubicBezTo>
                    <a:pt x="910" y="596"/>
                    <a:pt x="910" y="595"/>
                    <a:pt x="910" y="594"/>
                  </a:cubicBezTo>
                  <a:cubicBezTo>
                    <a:pt x="910" y="594"/>
                    <a:pt x="910" y="593"/>
                    <a:pt x="910" y="593"/>
                  </a:cubicBezTo>
                  <a:cubicBezTo>
                    <a:pt x="910" y="593"/>
                    <a:pt x="910" y="592"/>
                    <a:pt x="910" y="592"/>
                  </a:cubicBezTo>
                  <a:cubicBezTo>
                    <a:pt x="910" y="592"/>
                    <a:pt x="910" y="591"/>
                    <a:pt x="910" y="591"/>
                  </a:cubicBezTo>
                  <a:cubicBezTo>
                    <a:pt x="911" y="588"/>
                    <a:pt x="913" y="585"/>
                    <a:pt x="916" y="584"/>
                  </a:cubicBezTo>
                  <a:cubicBezTo>
                    <a:pt x="919" y="582"/>
                    <a:pt x="921" y="585"/>
                    <a:pt x="923" y="582"/>
                  </a:cubicBezTo>
                  <a:cubicBezTo>
                    <a:pt x="925" y="581"/>
                    <a:pt x="925" y="581"/>
                    <a:pt x="925" y="580"/>
                  </a:cubicBezTo>
                  <a:cubicBezTo>
                    <a:pt x="925" y="580"/>
                    <a:pt x="925" y="579"/>
                    <a:pt x="924" y="578"/>
                  </a:cubicBezTo>
                  <a:cubicBezTo>
                    <a:pt x="924" y="578"/>
                    <a:pt x="924" y="578"/>
                    <a:pt x="924" y="578"/>
                  </a:cubicBezTo>
                  <a:cubicBezTo>
                    <a:pt x="924" y="577"/>
                    <a:pt x="923" y="576"/>
                    <a:pt x="923" y="575"/>
                  </a:cubicBezTo>
                  <a:cubicBezTo>
                    <a:pt x="923" y="573"/>
                    <a:pt x="923" y="571"/>
                    <a:pt x="924" y="570"/>
                  </a:cubicBezTo>
                  <a:cubicBezTo>
                    <a:pt x="924" y="568"/>
                    <a:pt x="924" y="566"/>
                    <a:pt x="925" y="565"/>
                  </a:cubicBezTo>
                  <a:cubicBezTo>
                    <a:pt x="926" y="564"/>
                    <a:pt x="927" y="564"/>
                    <a:pt x="927" y="564"/>
                  </a:cubicBezTo>
                  <a:cubicBezTo>
                    <a:pt x="928" y="563"/>
                    <a:pt x="927" y="563"/>
                    <a:pt x="928" y="562"/>
                  </a:cubicBezTo>
                  <a:cubicBezTo>
                    <a:pt x="929" y="561"/>
                    <a:pt x="929" y="561"/>
                    <a:pt x="931" y="560"/>
                  </a:cubicBezTo>
                  <a:cubicBezTo>
                    <a:pt x="930" y="562"/>
                    <a:pt x="928" y="563"/>
                    <a:pt x="929" y="564"/>
                  </a:cubicBezTo>
                  <a:cubicBezTo>
                    <a:pt x="930" y="565"/>
                    <a:pt x="930" y="565"/>
                    <a:pt x="931" y="566"/>
                  </a:cubicBezTo>
                  <a:cubicBezTo>
                    <a:pt x="931" y="566"/>
                    <a:pt x="932" y="566"/>
                    <a:pt x="933" y="564"/>
                  </a:cubicBezTo>
                  <a:cubicBezTo>
                    <a:pt x="934" y="564"/>
                    <a:pt x="933" y="558"/>
                    <a:pt x="933" y="557"/>
                  </a:cubicBezTo>
                  <a:cubicBezTo>
                    <a:pt x="932" y="557"/>
                    <a:pt x="931" y="558"/>
                    <a:pt x="931" y="557"/>
                  </a:cubicBezTo>
                  <a:cubicBezTo>
                    <a:pt x="930" y="557"/>
                    <a:pt x="930" y="554"/>
                    <a:pt x="930" y="553"/>
                  </a:cubicBezTo>
                  <a:cubicBezTo>
                    <a:pt x="930" y="551"/>
                    <a:pt x="929" y="550"/>
                    <a:pt x="930" y="549"/>
                  </a:cubicBezTo>
                  <a:cubicBezTo>
                    <a:pt x="931" y="548"/>
                    <a:pt x="935" y="544"/>
                    <a:pt x="932" y="544"/>
                  </a:cubicBezTo>
                  <a:cubicBezTo>
                    <a:pt x="932" y="543"/>
                    <a:pt x="931" y="543"/>
                    <a:pt x="931" y="543"/>
                  </a:cubicBezTo>
                  <a:cubicBezTo>
                    <a:pt x="930" y="543"/>
                    <a:pt x="930" y="543"/>
                    <a:pt x="930" y="542"/>
                  </a:cubicBezTo>
                  <a:cubicBezTo>
                    <a:pt x="929" y="542"/>
                    <a:pt x="929" y="542"/>
                    <a:pt x="929" y="542"/>
                  </a:cubicBezTo>
                  <a:cubicBezTo>
                    <a:pt x="929" y="542"/>
                    <a:pt x="929" y="542"/>
                    <a:pt x="929" y="542"/>
                  </a:cubicBezTo>
                  <a:cubicBezTo>
                    <a:pt x="928" y="542"/>
                    <a:pt x="928" y="543"/>
                    <a:pt x="928" y="543"/>
                  </a:cubicBezTo>
                  <a:cubicBezTo>
                    <a:pt x="927" y="544"/>
                    <a:pt x="927" y="544"/>
                    <a:pt x="926" y="544"/>
                  </a:cubicBezTo>
                  <a:cubicBezTo>
                    <a:pt x="926" y="543"/>
                    <a:pt x="926" y="543"/>
                    <a:pt x="926" y="544"/>
                  </a:cubicBezTo>
                  <a:cubicBezTo>
                    <a:pt x="925" y="544"/>
                    <a:pt x="925" y="544"/>
                    <a:pt x="925" y="544"/>
                  </a:cubicBezTo>
                  <a:cubicBezTo>
                    <a:pt x="925" y="543"/>
                    <a:pt x="925" y="543"/>
                    <a:pt x="925" y="543"/>
                  </a:cubicBezTo>
                  <a:cubicBezTo>
                    <a:pt x="925" y="539"/>
                    <a:pt x="925" y="539"/>
                    <a:pt x="925" y="539"/>
                  </a:cubicBezTo>
                  <a:cubicBezTo>
                    <a:pt x="925" y="538"/>
                    <a:pt x="925" y="538"/>
                    <a:pt x="925" y="538"/>
                  </a:cubicBezTo>
                  <a:cubicBezTo>
                    <a:pt x="926" y="537"/>
                    <a:pt x="925" y="537"/>
                    <a:pt x="926" y="536"/>
                  </a:cubicBezTo>
                  <a:cubicBezTo>
                    <a:pt x="926" y="535"/>
                    <a:pt x="927" y="534"/>
                    <a:pt x="927" y="533"/>
                  </a:cubicBezTo>
                  <a:cubicBezTo>
                    <a:pt x="928" y="532"/>
                    <a:pt x="929" y="531"/>
                    <a:pt x="930" y="529"/>
                  </a:cubicBezTo>
                  <a:cubicBezTo>
                    <a:pt x="931" y="529"/>
                    <a:pt x="931" y="527"/>
                    <a:pt x="932" y="527"/>
                  </a:cubicBezTo>
                  <a:cubicBezTo>
                    <a:pt x="932" y="527"/>
                    <a:pt x="932" y="528"/>
                    <a:pt x="933" y="527"/>
                  </a:cubicBezTo>
                  <a:cubicBezTo>
                    <a:pt x="933" y="526"/>
                    <a:pt x="932" y="526"/>
                    <a:pt x="932" y="525"/>
                  </a:cubicBezTo>
                  <a:cubicBezTo>
                    <a:pt x="932" y="524"/>
                    <a:pt x="935" y="524"/>
                    <a:pt x="933" y="523"/>
                  </a:cubicBezTo>
                  <a:cubicBezTo>
                    <a:pt x="933" y="523"/>
                    <a:pt x="933" y="523"/>
                    <a:pt x="933" y="523"/>
                  </a:cubicBezTo>
                  <a:cubicBezTo>
                    <a:pt x="933" y="523"/>
                    <a:pt x="933" y="522"/>
                    <a:pt x="933" y="522"/>
                  </a:cubicBezTo>
                  <a:cubicBezTo>
                    <a:pt x="932" y="521"/>
                    <a:pt x="933" y="521"/>
                    <a:pt x="934" y="520"/>
                  </a:cubicBezTo>
                  <a:cubicBezTo>
                    <a:pt x="935" y="519"/>
                    <a:pt x="934" y="518"/>
                    <a:pt x="934" y="517"/>
                  </a:cubicBezTo>
                  <a:cubicBezTo>
                    <a:pt x="935" y="516"/>
                    <a:pt x="936" y="517"/>
                    <a:pt x="936" y="516"/>
                  </a:cubicBezTo>
                  <a:cubicBezTo>
                    <a:pt x="936" y="516"/>
                    <a:pt x="936" y="515"/>
                    <a:pt x="936" y="515"/>
                  </a:cubicBezTo>
                  <a:cubicBezTo>
                    <a:pt x="936" y="515"/>
                    <a:pt x="936" y="515"/>
                    <a:pt x="936" y="515"/>
                  </a:cubicBezTo>
                  <a:cubicBezTo>
                    <a:pt x="936" y="515"/>
                    <a:pt x="936" y="515"/>
                    <a:pt x="936" y="515"/>
                  </a:cubicBezTo>
                  <a:cubicBezTo>
                    <a:pt x="937" y="514"/>
                    <a:pt x="937" y="515"/>
                    <a:pt x="937" y="515"/>
                  </a:cubicBezTo>
                  <a:cubicBezTo>
                    <a:pt x="938" y="515"/>
                    <a:pt x="939" y="515"/>
                    <a:pt x="940" y="515"/>
                  </a:cubicBezTo>
                  <a:cubicBezTo>
                    <a:pt x="940" y="515"/>
                    <a:pt x="940" y="514"/>
                    <a:pt x="940" y="514"/>
                  </a:cubicBezTo>
                  <a:cubicBezTo>
                    <a:pt x="940" y="514"/>
                    <a:pt x="940" y="514"/>
                    <a:pt x="940" y="514"/>
                  </a:cubicBezTo>
                  <a:cubicBezTo>
                    <a:pt x="941" y="514"/>
                    <a:pt x="942" y="514"/>
                    <a:pt x="942" y="515"/>
                  </a:cubicBezTo>
                  <a:cubicBezTo>
                    <a:pt x="943" y="515"/>
                    <a:pt x="943" y="516"/>
                    <a:pt x="943" y="516"/>
                  </a:cubicBezTo>
                  <a:cubicBezTo>
                    <a:pt x="943" y="516"/>
                    <a:pt x="943" y="516"/>
                    <a:pt x="943" y="516"/>
                  </a:cubicBezTo>
                  <a:cubicBezTo>
                    <a:pt x="945" y="519"/>
                    <a:pt x="947" y="515"/>
                    <a:pt x="945" y="514"/>
                  </a:cubicBezTo>
                  <a:cubicBezTo>
                    <a:pt x="947" y="513"/>
                    <a:pt x="948" y="512"/>
                    <a:pt x="949" y="511"/>
                  </a:cubicBezTo>
                  <a:cubicBezTo>
                    <a:pt x="951" y="511"/>
                    <a:pt x="951" y="509"/>
                    <a:pt x="953" y="509"/>
                  </a:cubicBezTo>
                  <a:cubicBezTo>
                    <a:pt x="953" y="509"/>
                    <a:pt x="953" y="509"/>
                    <a:pt x="953" y="509"/>
                  </a:cubicBezTo>
                  <a:cubicBezTo>
                    <a:pt x="953" y="512"/>
                    <a:pt x="953" y="512"/>
                    <a:pt x="953" y="512"/>
                  </a:cubicBezTo>
                  <a:cubicBezTo>
                    <a:pt x="953" y="513"/>
                    <a:pt x="953" y="513"/>
                    <a:pt x="953" y="513"/>
                  </a:cubicBezTo>
                  <a:cubicBezTo>
                    <a:pt x="952" y="515"/>
                    <a:pt x="952" y="516"/>
                    <a:pt x="953" y="517"/>
                  </a:cubicBezTo>
                  <a:cubicBezTo>
                    <a:pt x="955" y="517"/>
                    <a:pt x="956" y="514"/>
                    <a:pt x="957" y="512"/>
                  </a:cubicBezTo>
                  <a:cubicBezTo>
                    <a:pt x="959" y="510"/>
                    <a:pt x="961" y="510"/>
                    <a:pt x="963" y="508"/>
                  </a:cubicBezTo>
                  <a:cubicBezTo>
                    <a:pt x="964" y="508"/>
                    <a:pt x="965" y="508"/>
                    <a:pt x="966" y="507"/>
                  </a:cubicBezTo>
                  <a:cubicBezTo>
                    <a:pt x="967" y="507"/>
                    <a:pt x="973" y="506"/>
                    <a:pt x="974" y="507"/>
                  </a:cubicBezTo>
                  <a:cubicBezTo>
                    <a:pt x="975" y="508"/>
                    <a:pt x="975" y="508"/>
                    <a:pt x="975" y="509"/>
                  </a:cubicBezTo>
                  <a:cubicBezTo>
                    <a:pt x="975" y="509"/>
                    <a:pt x="975" y="509"/>
                    <a:pt x="975" y="509"/>
                  </a:cubicBezTo>
                  <a:cubicBezTo>
                    <a:pt x="976" y="509"/>
                    <a:pt x="976" y="509"/>
                    <a:pt x="976" y="509"/>
                  </a:cubicBezTo>
                  <a:cubicBezTo>
                    <a:pt x="977" y="510"/>
                    <a:pt x="977" y="511"/>
                    <a:pt x="978" y="512"/>
                  </a:cubicBezTo>
                  <a:cubicBezTo>
                    <a:pt x="978" y="512"/>
                    <a:pt x="978" y="512"/>
                    <a:pt x="978" y="512"/>
                  </a:cubicBezTo>
                  <a:cubicBezTo>
                    <a:pt x="978" y="512"/>
                    <a:pt x="978" y="512"/>
                    <a:pt x="978" y="512"/>
                  </a:cubicBezTo>
                  <a:cubicBezTo>
                    <a:pt x="977" y="512"/>
                    <a:pt x="979" y="514"/>
                    <a:pt x="979" y="514"/>
                  </a:cubicBezTo>
                  <a:cubicBezTo>
                    <a:pt x="979" y="515"/>
                    <a:pt x="979" y="515"/>
                    <a:pt x="979" y="515"/>
                  </a:cubicBezTo>
                  <a:cubicBezTo>
                    <a:pt x="981" y="517"/>
                    <a:pt x="981" y="515"/>
                    <a:pt x="982" y="514"/>
                  </a:cubicBezTo>
                  <a:cubicBezTo>
                    <a:pt x="982" y="512"/>
                    <a:pt x="982" y="511"/>
                    <a:pt x="984" y="509"/>
                  </a:cubicBezTo>
                  <a:cubicBezTo>
                    <a:pt x="984" y="509"/>
                    <a:pt x="985" y="509"/>
                    <a:pt x="985" y="508"/>
                  </a:cubicBezTo>
                  <a:cubicBezTo>
                    <a:pt x="986" y="507"/>
                    <a:pt x="987" y="507"/>
                    <a:pt x="988" y="506"/>
                  </a:cubicBezTo>
                  <a:cubicBezTo>
                    <a:pt x="990" y="504"/>
                    <a:pt x="993" y="503"/>
                    <a:pt x="993" y="501"/>
                  </a:cubicBezTo>
                  <a:cubicBezTo>
                    <a:pt x="993" y="500"/>
                    <a:pt x="993" y="500"/>
                    <a:pt x="993" y="500"/>
                  </a:cubicBezTo>
                  <a:cubicBezTo>
                    <a:pt x="995" y="501"/>
                    <a:pt x="995" y="501"/>
                    <a:pt x="995" y="498"/>
                  </a:cubicBezTo>
                  <a:cubicBezTo>
                    <a:pt x="996" y="500"/>
                    <a:pt x="999" y="497"/>
                    <a:pt x="998" y="496"/>
                  </a:cubicBezTo>
                  <a:cubicBezTo>
                    <a:pt x="997" y="496"/>
                    <a:pt x="998" y="495"/>
                    <a:pt x="998" y="495"/>
                  </a:cubicBezTo>
                  <a:cubicBezTo>
                    <a:pt x="998" y="495"/>
                    <a:pt x="998" y="495"/>
                    <a:pt x="998" y="495"/>
                  </a:cubicBezTo>
                  <a:cubicBezTo>
                    <a:pt x="999" y="495"/>
                    <a:pt x="999" y="495"/>
                    <a:pt x="999" y="495"/>
                  </a:cubicBezTo>
                  <a:cubicBezTo>
                    <a:pt x="1000" y="496"/>
                    <a:pt x="1000" y="495"/>
                    <a:pt x="1001" y="494"/>
                  </a:cubicBezTo>
                  <a:cubicBezTo>
                    <a:pt x="1002" y="494"/>
                    <a:pt x="1003" y="491"/>
                    <a:pt x="1003" y="491"/>
                  </a:cubicBezTo>
                  <a:cubicBezTo>
                    <a:pt x="1004" y="491"/>
                    <a:pt x="1004" y="492"/>
                    <a:pt x="1005" y="492"/>
                  </a:cubicBezTo>
                  <a:cubicBezTo>
                    <a:pt x="1006" y="491"/>
                    <a:pt x="1005" y="489"/>
                    <a:pt x="1007" y="489"/>
                  </a:cubicBezTo>
                  <a:cubicBezTo>
                    <a:pt x="1011" y="490"/>
                    <a:pt x="1013" y="486"/>
                    <a:pt x="1016" y="485"/>
                  </a:cubicBezTo>
                  <a:cubicBezTo>
                    <a:pt x="1018" y="484"/>
                    <a:pt x="1025" y="481"/>
                    <a:pt x="1023" y="480"/>
                  </a:cubicBezTo>
                  <a:cubicBezTo>
                    <a:pt x="1024" y="479"/>
                    <a:pt x="1024" y="479"/>
                    <a:pt x="1024" y="479"/>
                  </a:cubicBezTo>
                  <a:cubicBezTo>
                    <a:pt x="1024" y="479"/>
                    <a:pt x="1025" y="480"/>
                    <a:pt x="1025" y="480"/>
                  </a:cubicBezTo>
                  <a:cubicBezTo>
                    <a:pt x="1025" y="480"/>
                    <a:pt x="1028" y="479"/>
                    <a:pt x="1028" y="479"/>
                  </a:cubicBezTo>
                  <a:cubicBezTo>
                    <a:pt x="1028" y="479"/>
                    <a:pt x="1028" y="479"/>
                    <a:pt x="1028" y="479"/>
                  </a:cubicBezTo>
                  <a:cubicBezTo>
                    <a:pt x="1028" y="479"/>
                    <a:pt x="1028" y="479"/>
                    <a:pt x="1028" y="479"/>
                  </a:cubicBezTo>
                  <a:cubicBezTo>
                    <a:pt x="1027" y="479"/>
                    <a:pt x="1027" y="479"/>
                    <a:pt x="1026" y="478"/>
                  </a:cubicBezTo>
                  <a:cubicBezTo>
                    <a:pt x="1026" y="478"/>
                    <a:pt x="1025" y="475"/>
                    <a:pt x="1027" y="475"/>
                  </a:cubicBezTo>
                  <a:cubicBezTo>
                    <a:pt x="1027" y="475"/>
                    <a:pt x="1027" y="476"/>
                    <a:pt x="1027" y="476"/>
                  </a:cubicBezTo>
                  <a:cubicBezTo>
                    <a:pt x="1027" y="476"/>
                    <a:pt x="1027" y="476"/>
                    <a:pt x="1027" y="476"/>
                  </a:cubicBezTo>
                  <a:cubicBezTo>
                    <a:pt x="1028" y="477"/>
                    <a:pt x="1028" y="477"/>
                    <a:pt x="1029" y="477"/>
                  </a:cubicBezTo>
                  <a:cubicBezTo>
                    <a:pt x="1029" y="477"/>
                    <a:pt x="1029" y="478"/>
                    <a:pt x="1029" y="478"/>
                  </a:cubicBezTo>
                  <a:cubicBezTo>
                    <a:pt x="1029" y="478"/>
                    <a:pt x="1029" y="478"/>
                    <a:pt x="1029" y="479"/>
                  </a:cubicBezTo>
                  <a:cubicBezTo>
                    <a:pt x="1029" y="479"/>
                    <a:pt x="1029" y="479"/>
                    <a:pt x="1029" y="479"/>
                  </a:cubicBezTo>
                  <a:cubicBezTo>
                    <a:pt x="1032" y="479"/>
                    <a:pt x="1035" y="480"/>
                    <a:pt x="1037" y="481"/>
                  </a:cubicBezTo>
                  <a:cubicBezTo>
                    <a:pt x="1038" y="481"/>
                    <a:pt x="1039" y="482"/>
                    <a:pt x="1040" y="482"/>
                  </a:cubicBezTo>
                  <a:cubicBezTo>
                    <a:pt x="1041" y="482"/>
                    <a:pt x="1040" y="481"/>
                    <a:pt x="1040" y="480"/>
                  </a:cubicBezTo>
                  <a:cubicBezTo>
                    <a:pt x="1040" y="480"/>
                    <a:pt x="1040" y="480"/>
                    <a:pt x="1040" y="479"/>
                  </a:cubicBezTo>
                  <a:cubicBezTo>
                    <a:pt x="1040" y="479"/>
                    <a:pt x="1040" y="479"/>
                    <a:pt x="1040" y="479"/>
                  </a:cubicBezTo>
                  <a:cubicBezTo>
                    <a:pt x="1040" y="480"/>
                    <a:pt x="1041" y="480"/>
                    <a:pt x="1041" y="480"/>
                  </a:cubicBezTo>
                  <a:cubicBezTo>
                    <a:pt x="1042" y="480"/>
                    <a:pt x="1043" y="478"/>
                    <a:pt x="1044" y="477"/>
                  </a:cubicBezTo>
                  <a:cubicBezTo>
                    <a:pt x="1044" y="475"/>
                    <a:pt x="1043" y="475"/>
                    <a:pt x="1042" y="474"/>
                  </a:cubicBezTo>
                  <a:cubicBezTo>
                    <a:pt x="1042" y="474"/>
                    <a:pt x="1042" y="473"/>
                    <a:pt x="1042" y="473"/>
                  </a:cubicBezTo>
                  <a:cubicBezTo>
                    <a:pt x="1042" y="473"/>
                    <a:pt x="1042" y="473"/>
                    <a:pt x="1042" y="473"/>
                  </a:cubicBezTo>
                  <a:cubicBezTo>
                    <a:pt x="1042" y="473"/>
                    <a:pt x="1038" y="472"/>
                    <a:pt x="1041" y="472"/>
                  </a:cubicBezTo>
                  <a:cubicBezTo>
                    <a:pt x="1044" y="472"/>
                    <a:pt x="1040" y="468"/>
                    <a:pt x="1039" y="468"/>
                  </a:cubicBezTo>
                  <a:cubicBezTo>
                    <a:pt x="1039" y="466"/>
                    <a:pt x="1037" y="466"/>
                    <a:pt x="1037" y="464"/>
                  </a:cubicBezTo>
                  <a:cubicBezTo>
                    <a:pt x="1036" y="464"/>
                    <a:pt x="1036" y="464"/>
                    <a:pt x="1035" y="464"/>
                  </a:cubicBezTo>
                  <a:cubicBezTo>
                    <a:pt x="1035" y="462"/>
                    <a:pt x="1038" y="464"/>
                    <a:pt x="1038" y="461"/>
                  </a:cubicBezTo>
                  <a:cubicBezTo>
                    <a:pt x="1038" y="460"/>
                    <a:pt x="1037" y="458"/>
                    <a:pt x="1035" y="458"/>
                  </a:cubicBezTo>
                  <a:cubicBezTo>
                    <a:pt x="1035" y="458"/>
                    <a:pt x="1035" y="457"/>
                    <a:pt x="1035" y="457"/>
                  </a:cubicBezTo>
                  <a:cubicBezTo>
                    <a:pt x="1036" y="456"/>
                    <a:pt x="1037" y="455"/>
                    <a:pt x="1035" y="453"/>
                  </a:cubicBezTo>
                  <a:cubicBezTo>
                    <a:pt x="1035" y="453"/>
                    <a:pt x="1035" y="453"/>
                    <a:pt x="1035" y="452"/>
                  </a:cubicBezTo>
                  <a:cubicBezTo>
                    <a:pt x="1033" y="455"/>
                    <a:pt x="1030" y="452"/>
                    <a:pt x="1029" y="450"/>
                  </a:cubicBezTo>
                  <a:cubicBezTo>
                    <a:pt x="1029" y="449"/>
                    <a:pt x="1030" y="443"/>
                    <a:pt x="1027" y="447"/>
                  </a:cubicBezTo>
                  <a:cubicBezTo>
                    <a:pt x="1026" y="447"/>
                    <a:pt x="1025" y="447"/>
                    <a:pt x="1025" y="448"/>
                  </a:cubicBezTo>
                  <a:cubicBezTo>
                    <a:pt x="1023" y="449"/>
                    <a:pt x="1021" y="445"/>
                    <a:pt x="1021" y="444"/>
                  </a:cubicBezTo>
                  <a:cubicBezTo>
                    <a:pt x="1021" y="444"/>
                    <a:pt x="1021" y="444"/>
                    <a:pt x="1022" y="444"/>
                  </a:cubicBezTo>
                  <a:cubicBezTo>
                    <a:pt x="1023" y="445"/>
                    <a:pt x="1022" y="444"/>
                    <a:pt x="1024" y="444"/>
                  </a:cubicBezTo>
                  <a:cubicBezTo>
                    <a:pt x="1023" y="444"/>
                    <a:pt x="1026" y="445"/>
                    <a:pt x="1026" y="445"/>
                  </a:cubicBezTo>
                  <a:cubicBezTo>
                    <a:pt x="1028" y="444"/>
                    <a:pt x="1026" y="442"/>
                    <a:pt x="1029" y="443"/>
                  </a:cubicBezTo>
                  <a:cubicBezTo>
                    <a:pt x="1029" y="444"/>
                    <a:pt x="1029" y="446"/>
                    <a:pt x="1031" y="446"/>
                  </a:cubicBezTo>
                  <a:cubicBezTo>
                    <a:pt x="1032" y="447"/>
                    <a:pt x="1038" y="448"/>
                    <a:pt x="1039" y="447"/>
                  </a:cubicBezTo>
                  <a:cubicBezTo>
                    <a:pt x="1041" y="445"/>
                    <a:pt x="1043" y="445"/>
                    <a:pt x="1045" y="442"/>
                  </a:cubicBezTo>
                  <a:cubicBezTo>
                    <a:pt x="1046" y="441"/>
                    <a:pt x="1047" y="440"/>
                    <a:pt x="1048" y="439"/>
                  </a:cubicBezTo>
                  <a:cubicBezTo>
                    <a:pt x="1049" y="437"/>
                    <a:pt x="1049" y="437"/>
                    <a:pt x="1050" y="435"/>
                  </a:cubicBezTo>
                  <a:cubicBezTo>
                    <a:pt x="1050" y="434"/>
                    <a:pt x="1051" y="433"/>
                    <a:pt x="1050" y="431"/>
                  </a:cubicBezTo>
                  <a:cubicBezTo>
                    <a:pt x="1050" y="429"/>
                    <a:pt x="1048" y="429"/>
                    <a:pt x="1048" y="427"/>
                  </a:cubicBezTo>
                  <a:cubicBezTo>
                    <a:pt x="1047" y="425"/>
                    <a:pt x="1048" y="424"/>
                    <a:pt x="1049" y="422"/>
                  </a:cubicBezTo>
                  <a:cubicBezTo>
                    <a:pt x="1049" y="424"/>
                    <a:pt x="1050" y="423"/>
                    <a:pt x="1051" y="423"/>
                  </a:cubicBezTo>
                  <a:cubicBezTo>
                    <a:pt x="1052" y="421"/>
                    <a:pt x="1051" y="421"/>
                    <a:pt x="1052" y="421"/>
                  </a:cubicBezTo>
                  <a:cubicBezTo>
                    <a:pt x="1053" y="421"/>
                    <a:pt x="1053" y="423"/>
                    <a:pt x="1055" y="422"/>
                  </a:cubicBezTo>
                  <a:cubicBezTo>
                    <a:pt x="1056" y="421"/>
                    <a:pt x="1055" y="419"/>
                    <a:pt x="1057" y="419"/>
                  </a:cubicBezTo>
                  <a:cubicBezTo>
                    <a:pt x="1057" y="419"/>
                    <a:pt x="1057" y="420"/>
                    <a:pt x="1057" y="420"/>
                  </a:cubicBezTo>
                  <a:cubicBezTo>
                    <a:pt x="1056" y="424"/>
                    <a:pt x="1053" y="425"/>
                    <a:pt x="1056" y="429"/>
                  </a:cubicBezTo>
                  <a:cubicBezTo>
                    <a:pt x="1056" y="430"/>
                    <a:pt x="1057" y="430"/>
                    <a:pt x="1057" y="431"/>
                  </a:cubicBezTo>
                  <a:cubicBezTo>
                    <a:pt x="1057" y="432"/>
                    <a:pt x="1056" y="433"/>
                    <a:pt x="1056" y="434"/>
                  </a:cubicBezTo>
                  <a:cubicBezTo>
                    <a:pt x="1057" y="435"/>
                    <a:pt x="1060" y="434"/>
                    <a:pt x="1061" y="434"/>
                  </a:cubicBezTo>
                  <a:cubicBezTo>
                    <a:pt x="1063" y="434"/>
                    <a:pt x="1064" y="433"/>
                    <a:pt x="1065" y="432"/>
                  </a:cubicBezTo>
                  <a:cubicBezTo>
                    <a:pt x="1066" y="432"/>
                    <a:pt x="1066" y="431"/>
                    <a:pt x="1067" y="431"/>
                  </a:cubicBezTo>
                  <a:cubicBezTo>
                    <a:pt x="1068" y="431"/>
                    <a:pt x="1069" y="432"/>
                    <a:pt x="1069" y="433"/>
                  </a:cubicBezTo>
                  <a:cubicBezTo>
                    <a:pt x="1071" y="434"/>
                    <a:pt x="1073" y="434"/>
                    <a:pt x="1074" y="435"/>
                  </a:cubicBezTo>
                  <a:cubicBezTo>
                    <a:pt x="1074" y="435"/>
                    <a:pt x="1075" y="440"/>
                    <a:pt x="1075" y="441"/>
                  </a:cubicBezTo>
                  <a:cubicBezTo>
                    <a:pt x="1074" y="442"/>
                    <a:pt x="1076" y="443"/>
                    <a:pt x="1077" y="443"/>
                  </a:cubicBezTo>
                  <a:cubicBezTo>
                    <a:pt x="1079" y="445"/>
                    <a:pt x="1078" y="445"/>
                    <a:pt x="1081" y="444"/>
                  </a:cubicBezTo>
                  <a:cubicBezTo>
                    <a:pt x="1084" y="443"/>
                    <a:pt x="1082" y="444"/>
                    <a:pt x="1083" y="445"/>
                  </a:cubicBezTo>
                  <a:cubicBezTo>
                    <a:pt x="1083" y="447"/>
                    <a:pt x="1086" y="447"/>
                    <a:pt x="1086" y="449"/>
                  </a:cubicBezTo>
                  <a:cubicBezTo>
                    <a:pt x="1088" y="451"/>
                    <a:pt x="1089" y="451"/>
                    <a:pt x="1091" y="452"/>
                  </a:cubicBezTo>
                  <a:cubicBezTo>
                    <a:pt x="1092" y="453"/>
                    <a:pt x="1093" y="454"/>
                    <a:pt x="1094" y="453"/>
                  </a:cubicBezTo>
                  <a:cubicBezTo>
                    <a:pt x="1095" y="452"/>
                    <a:pt x="1093" y="450"/>
                    <a:pt x="1094" y="450"/>
                  </a:cubicBezTo>
                  <a:cubicBezTo>
                    <a:pt x="1094" y="449"/>
                    <a:pt x="1096" y="452"/>
                    <a:pt x="1098" y="451"/>
                  </a:cubicBezTo>
                  <a:cubicBezTo>
                    <a:pt x="1100" y="450"/>
                    <a:pt x="1095" y="447"/>
                    <a:pt x="1093" y="447"/>
                  </a:cubicBezTo>
                  <a:cubicBezTo>
                    <a:pt x="1097" y="446"/>
                    <a:pt x="1094" y="445"/>
                    <a:pt x="1094" y="444"/>
                  </a:cubicBezTo>
                  <a:cubicBezTo>
                    <a:pt x="1097" y="444"/>
                    <a:pt x="1100" y="442"/>
                    <a:pt x="1098" y="438"/>
                  </a:cubicBezTo>
                  <a:cubicBezTo>
                    <a:pt x="1098" y="438"/>
                    <a:pt x="1097" y="438"/>
                    <a:pt x="1096" y="438"/>
                  </a:cubicBezTo>
                  <a:cubicBezTo>
                    <a:pt x="1100" y="438"/>
                    <a:pt x="1100" y="435"/>
                    <a:pt x="1097" y="432"/>
                  </a:cubicBezTo>
                  <a:cubicBezTo>
                    <a:pt x="1097" y="432"/>
                    <a:pt x="1095" y="432"/>
                    <a:pt x="1096" y="431"/>
                  </a:cubicBezTo>
                  <a:cubicBezTo>
                    <a:pt x="1097" y="430"/>
                    <a:pt x="1098" y="431"/>
                    <a:pt x="1099" y="432"/>
                  </a:cubicBezTo>
                  <a:cubicBezTo>
                    <a:pt x="1099" y="433"/>
                    <a:pt x="1100" y="433"/>
                    <a:pt x="1101" y="433"/>
                  </a:cubicBezTo>
                  <a:cubicBezTo>
                    <a:pt x="1102" y="433"/>
                    <a:pt x="1105" y="434"/>
                    <a:pt x="1106" y="433"/>
                  </a:cubicBezTo>
                  <a:cubicBezTo>
                    <a:pt x="1109" y="433"/>
                    <a:pt x="1104" y="431"/>
                    <a:pt x="1105" y="429"/>
                  </a:cubicBezTo>
                  <a:cubicBezTo>
                    <a:pt x="1106" y="430"/>
                    <a:pt x="1109" y="432"/>
                    <a:pt x="1110" y="431"/>
                  </a:cubicBezTo>
                  <a:cubicBezTo>
                    <a:pt x="1110" y="431"/>
                    <a:pt x="1110" y="429"/>
                    <a:pt x="1110" y="428"/>
                  </a:cubicBezTo>
                  <a:cubicBezTo>
                    <a:pt x="1111" y="427"/>
                    <a:pt x="1112" y="426"/>
                    <a:pt x="1113" y="425"/>
                  </a:cubicBezTo>
                  <a:cubicBezTo>
                    <a:pt x="1113" y="425"/>
                    <a:pt x="1115" y="425"/>
                    <a:pt x="1116" y="424"/>
                  </a:cubicBezTo>
                  <a:cubicBezTo>
                    <a:pt x="1117" y="423"/>
                    <a:pt x="1115" y="423"/>
                    <a:pt x="1114" y="423"/>
                  </a:cubicBezTo>
                  <a:cubicBezTo>
                    <a:pt x="1112" y="421"/>
                    <a:pt x="1112" y="420"/>
                    <a:pt x="1110" y="419"/>
                  </a:cubicBezTo>
                  <a:cubicBezTo>
                    <a:pt x="1108" y="417"/>
                    <a:pt x="1106" y="416"/>
                    <a:pt x="1105" y="414"/>
                  </a:cubicBezTo>
                  <a:cubicBezTo>
                    <a:pt x="1104" y="413"/>
                    <a:pt x="1104" y="412"/>
                    <a:pt x="1104" y="411"/>
                  </a:cubicBezTo>
                  <a:cubicBezTo>
                    <a:pt x="1103" y="411"/>
                    <a:pt x="1102" y="410"/>
                    <a:pt x="1102" y="409"/>
                  </a:cubicBezTo>
                  <a:cubicBezTo>
                    <a:pt x="1101" y="409"/>
                    <a:pt x="1099" y="409"/>
                    <a:pt x="1099" y="409"/>
                  </a:cubicBezTo>
                  <a:cubicBezTo>
                    <a:pt x="1098" y="409"/>
                    <a:pt x="1098" y="408"/>
                    <a:pt x="1097" y="409"/>
                  </a:cubicBezTo>
                  <a:cubicBezTo>
                    <a:pt x="1097" y="409"/>
                    <a:pt x="1097" y="409"/>
                    <a:pt x="1097" y="410"/>
                  </a:cubicBezTo>
                  <a:cubicBezTo>
                    <a:pt x="1096" y="410"/>
                    <a:pt x="1095" y="409"/>
                    <a:pt x="1094" y="409"/>
                  </a:cubicBezTo>
                  <a:cubicBezTo>
                    <a:pt x="1094" y="409"/>
                    <a:pt x="1093" y="409"/>
                    <a:pt x="1093" y="409"/>
                  </a:cubicBezTo>
                  <a:cubicBezTo>
                    <a:pt x="1093" y="410"/>
                    <a:pt x="1092" y="410"/>
                    <a:pt x="1092" y="411"/>
                  </a:cubicBezTo>
                  <a:cubicBezTo>
                    <a:pt x="1090" y="410"/>
                    <a:pt x="1093" y="409"/>
                    <a:pt x="1092" y="408"/>
                  </a:cubicBezTo>
                  <a:cubicBezTo>
                    <a:pt x="1091" y="406"/>
                    <a:pt x="1085" y="406"/>
                    <a:pt x="1084" y="407"/>
                  </a:cubicBezTo>
                  <a:cubicBezTo>
                    <a:pt x="1086" y="408"/>
                    <a:pt x="1087" y="409"/>
                    <a:pt x="1087" y="411"/>
                  </a:cubicBezTo>
                  <a:cubicBezTo>
                    <a:pt x="1087" y="411"/>
                    <a:pt x="1087" y="412"/>
                    <a:pt x="1087" y="413"/>
                  </a:cubicBezTo>
                  <a:cubicBezTo>
                    <a:pt x="1087" y="413"/>
                    <a:pt x="1086" y="415"/>
                    <a:pt x="1086" y="415"/>
                  </a:cubicBezTo>
                  <a:cubicBezTo>
                    <a:pt x="1086" y="417"/>
                    <a:pt x="1088" y="416"/>
                    <a:pt x="1089" y="418"/>
                  </a:cubicBezTo>
                  <a:cubicBezTo>
                    <a:pt x="1089" y="419"/>
                    <a:pt x="1087" y="422"/>
                    <a:pt x="1087" y="419"/>
                  </a:cubicBezTo>
                  <a:cubicBezTo>
                    <a:pt x="1087" y="419"/>
                    <a:pt x="1087" y="418"/>
                    <a:pt x="1086" y="418"/>
                  </a:cubicBezTo>
                  <a:cubicBezTo>
                    <a:pt x="1086" y="417"/>
                    <a:pt x="1085" y="418"/>
                    <a:pt x="1085" y="419"/>
                  </a:cubicBezTo>
                  <a:cubicBezTo>
                    <a:pt x="1083" y="420"/>
                    <a:pt x="1084" y="418"/>
                    <a:pt x="1084" y="417"/>
                  </a:cubicBezTo>
                  <a:cubicBezTo>
                    <a:pt x="1083" y="416"/>
                    <a:pt x="1083" y="416"/>
                    <a:pt x="1082" y="415"/>
                  </a:cubicBezTo>
                  <a:cubicBezTo>
                    <a:pt x="1082" y="414"/>
                    <a:pt x="1080" y="415"/>
                    <a:pt x="1080" y="413"/>
                  </a:cubicBezTo>
                  <a:cubicBezTo>
                    <a:pt x="1081" y="413"/>
                    <a:pt x="1082" y="412"/>
                    <a:pt x="1082" y="412"/>
                  </a:cubicBezTo>
                  <a:cubicBezTo>
                    <a:pt x="1082" y="411"/>
                    <a:pt x="1082" y="410"/>
                    <a:pt x="1081" y="409"/>
                  </a:cubicBezTo>
                  <a:cubicBezTo>
                    <a:pt x="1081" y="407"/>
                    <a:pt x="1081" y="406"/>
                    <a:pt x="1081" y="405"/>
                  </a:cubicBezTo>
                  <a:cubicBezTo>
                    <a:pt x="1081" y="403"/>
                    <a:pt x="1081" y="399"/>
                    <a:pt x="1080" y="402"/>
                  </a:cubicBezTo>
                  <a:cubicBezTo>
                    <a:pt x="1079" y="402"/>
                    <a:pt x="1079" y="402"/>
                    <a:pt x="1078" y="402"/>
                  </a:cubicBezTo>
                  <a:cubicBezTo>
                    <a:pt x="1079" y="400"/>
                    <a:pt x="1079" y="397"/>
                    <a:pt x="1076" y="395"/>
                  </a:cubicBezTo>
                  <a:cubicBezTo>
                    <a:pt x="1073" y="393"/>
                    <a:pt x="1075" y="397"/>
                    <a:pt x="1075" y="398"/>
                  </a:cubicBezTo>
                  <a:cubicBezTo>
                    <a:pt x="1074" y="396"/>
                    <a:pt x="1072" y="398"/>
                    <a:pt x="1072" y="396"/>
                  </a:cubicBezTo>
                  <a:cubicBezTo>
                    <a:pt x="1071" y="395"/>
                    <a:pt x="1073" y="395"/>
                    <a:pt x="1073" y="394"/>
                  </a:cubicBezTo>
                  <a:cubicBezTo>
                    <a:pt x="1073" y="392"/>
                    <a:pt x="1072" y="393"/>
                    <a:pt x="1071" y="392"/>
                  </a:cubicBezTo>
                  <a:cubicBezTo>
                    <a:pt x="1069" y="392"/>
                    <a:pt x="1069" y="392"/>
                    <a:pt x="1067" y="391"/>
                  </a:cubicBezTo>
                  <a:cubicBezTo>
                    <a:pt x="1068" y="390"/>
                    <a:pt x="1068" y="390"/>
                    <a:pt x="1069" y="390"/>
                  </a:cubicBezTo>
                  <a:cubicBezTo>
                    <a:pt x="1068" y="389"/>
                    <a:pt x="1067" y="388"/>
                    <a:pt x="1067" y="388"/>
                  </a:cubicBezTo>
                  <a:cubicBezTo>
                    <a:pt x="1066" y="388"/>
                    <a:pt x="1066" y="389"/>
                    <a:pt x="1065" y="388"/>
                  </a:cubicBezTo>
                  <a:cubicBezTo>
                    <a:pt x="1065" y="388"/>
                    <a:pt x="1065" y="385"/>
                    <a:pt x="1063" y="387"/>
                  </a:cubicBezTo>
                  <a:cubicBezTo>
                    <a:pt x="1062" y="388"/>
                    <a:pt x="1064" y="392"/>
                    <a:pt x="1062" y="392"/>
                  </a:cubicBezTo>
                  <a:cubicBezTo>
                    <a:pt x="1062" y="390"/>
                    <a:pt x="1063" y="385"/>
                    <a:pt x="1060" y="385"/>
                  </a:cubicBezTo>
                  <a:cubicBezTo>
                    <a:pt x="1060" y="383"/>
                    <a:pt x="1058" y="382"/>
                    <a:pt x="1056" y="381"/>
                  </a:cubicBezTo>
                  <a:cubicBezTo>
                    <a:pt x="1054" y="380"/>
                    <a:pt x="1056" y="379"/>
                    <a:pt x="1054" y="377"/>
                  </a:cubicBezTo>
                  <a:cubicBezTo>
                    <a:pt x="1054" y="376"/>
                    <a:pt x="1053" y="376"/>
                    <a:pt x="1052" y="376"/>
                  </a:cubicBezTo>
                  <a:cubicBezTo>
                    <a:pt x="1051" y="376"/>
                    <a:pt x="1051" y="375"/>
                    <a:pt x="1050" y="375"/>
                  </a:cubicBezTo>
                  <a:cubicBezTo>
                    <a:pt x="1049" y="374"/>
                    <a:pt x="1046" y="372"/>
                    <a:pt x="1044" y="372"/>
                  </a:cubicBezTo>
                  <a:cubicBezTo>
                    <a:pt x="1044" y="371"/>
                    <a:pt x="1044" y="369"/>
                    <a:pt x="1042" y="368"/>
                  </a:cubicBezTo>
                  <a:cubicBezTo>
                    <a:pt x="1041" y="367"/>
                    <a:pt x="1038" y="368"/>
                    <a:pt x="1037" y="366"/>
                  </a:cubicBezTo>
                  <a:cubicBezTo>
                    <a:pt x="1038" y="364"/>
                    <a:pt x="1040" y="367"/>
                    <a:pt x="1039" y="366"/>
                  </a:cubicBezTo>
                  <a:cubicBezTo>
                    <a:pt x="1039" y="363"/>
                    <a:pt x="1034" y="363"/>
                    <a:pt x="1033" y="363"/>
                  </a:cubicBezTo>
                  <a:cubicBezTo>
                    <a:pt x="1031" y="362"/>
                    <a:pt x="1029" y="361"/>
                    <a:pt x="1027" y="360"/>
                  </a:cubicBezTo>
                  <a:cubicBezTo>
                    <a:pt x="1024" y="359"/>
                    <a:pt x="1022" y="358"/>
                    <a:pt x="1020" y="355"/>
                  </a:cubicBezTo>
                  <a:cubicBezTo>
                    <a:pt x="1020" y="356"/>
                    <a:pt x="1020" y="357"/>
                    <a:pt x="1019" y="357"/>
                  </a:cubicBezTo>
                  <a:cubicBezTo>
                    <a:pt x="1019" y="355"/>
                    <a:pt x="1017" y="356"/>
                    <a:pt x="1016" y="356"/>
                  </a:cubicBezTo>
                  <a:cubicBezTo>
                    <a:pt x="1014" y="356"/>
                    <a:pt x="1013" y="356"/>
                    <a:pt x="1011" y="356"/>
                  </a:cubicBezTo>
                  <a:cubicBezTo>
                    <a:pt x="1009" y="356"/>
                    <a:pt x="1008" y="355"/>
                    <a:pt x="1006" y="354"/>
                  </a:cubicBezTo>
                  <a:cubicBezTo>
                    <a:pt x="1005" y="354"/>
                    <a:pt x="1004" y="355"/>
                    <a:pt x="1003" y="355"/>
                  </a:cubicBezTo>
                  <a:cubicBezTo>
                    <a:pt x="1002" y="355"/>
                    <a:pt x="999" y="354"/>
                    <a:pt x="1002" y="356"/>
                  </a:cubicBezTo>
                  <a:cubicBezTo>
                    <a:pt x="1002" y="357"/>
                    <a:pt x="1001" y="358"/>
                    <a:pt x="1000" y="356"/>
                  </a:cubicBezTo>
                  <a:cubicBezTo>
                    <a:pt x="1000" y="356"/>
                    <a:pt x="1000" y="356"/>
                    <a:pt x="999" y="356"/>
                  </a:cubicBezTo>
                  <a:cubicBezTo>
                    <a:pt x="999" y="356"/>
                    <a:pt x="998" y="354"/>
                    <a:pt x="997" y="353"/>
                  </a:cubicBezTo>
                  <a:cubicBezTo>
                    <a:pt x="997" y="353"/>
                    <a:pt x="996" y="354"/>
                    <a:pt x="996" y="354"/>
                  </a:cubicBezTo>
                  <a:cubicBezTo>
                    <a:pt x="995" y="354"/>
                    <a:pt x="994" y="354"/>
                    <a:pt x="993" y="353"/>
                  </a:cubicBezTo>
                  <a:cubicBezTo>
                    <a:pt x="989" y="352"/>
                    <a:pt x="985" y="351"/>
                    <a:pt x="982" y="350"/>
                  </a:cubicBezTo>
                  <a:cubicBezTo>
                    <a:pt x="983" y="352"/>
                    <a:pt x="982" y="353"/>
                    <a:pt x="982" y="355"/>
                  </a:cubicBezTo>
                  <a:cubicBezTo>
                    <a:pt x="982" y="358"/>
                    <a:pt x="982" y="358"/>
                    <a:pt x="980" y="359"/>
                  </a:cubicBezTo>
                  <a:cubicBezTo>
                    <a:pt x="980" y="359"/>
                    <a:pt x="980" y="360"/>
                    <a:pt x="980" y="361"/>
                  </a:cubicBezTo>
                  <a:cubicBezTo>
                    <a:pt x="981" y="361"/>
                    <a:pt x="982" y="360"/>
                    <a:pt x="983" y="361"/>
                  </a:cubicBezTo>
                  <a:cubicBezTo>
                    <a:pt x="985" y="362"/>
                    <a:pt x="984" y="366"/>
                    <a:pt x="984" y="367"/>
                  </a:cubicBezTo>
                  <a:cubicBezTo>
                    <a:pt x="985" y="368"/>
                    <a:pt x="986" y="370"/>
                    <a:pt x="986" y="371"/>
                  </a:cubicBezTo>
                  <a:cubicBezTo>
                    <a:pt x="986" y="372"/>
                    <a:pt x="984" y="373"/>
                    <a:pt x="984" y="374"/>
                  </a:cubicBezTo>
                  <a:cubicBezTo>
                    <a:pt x="982" y="375"/>
                    <a:pt x="979" y="377"/>
                    <a:pt x="977" y="376"/>
                  </a:cubicBezTo>
                  <a:cubicBezTo>
                    <a:pt x="974" y="375"/>
                    <a:pt x="976" y="373"/>
                    <a:pt x="975" y="371"/>
                  </a:cubicBezTo>
                  <a:cubicBezTo>
                    <a:pt x="974" y="370"/>
                    <a:pt x="972" y="370"/>
                    <a:pt x="971" y="369"/>
                  </a:cubicBezTo>
                  <a:cubicBezTo>
                    <a:pt x="970" y="368"/>
                    <a:pt x="968" y="368"/>
                    <a:pt x="968" y="368"/>
                  </a:cubicBezTo>
                  <a:cubicBezTo>
                    <a:pt x="966" y="366"/>
                    <a:pt x="967" y="364"/>
                    <a:pt x="966" y="362"/>
                  </a:cubicBezTo>
                  <a:cubicBezTo>
                    <a:pt x="966" y="361"/>
                    <a:pt x="964" y="360"/>
                    <a:pt x="965" y="359"/>
                  </a:cubicBezTo>
                  <a:cubicBezTo>
                    <a:pt x="966" y="358"/>
                    <a:pt x="968" y="360"/>
                    <a:pt x="968" y="360"/>
                  </a:cubicBezTo>
                  <a:cubicBezTo>
                    <a:pt x="970" y="361"/>
                    <a:pt x="972" y="362"/>
                    <a:pt x="973" y="361"/>
                  </a:cubicBezTo>
                  <a:cubicBezTo>
                    <a:pt x="975" y="360"/>
                    <a:pt x="975" y="356"/>
                    <a:pt x="974" y="354"/>
                  </a:cubicBezTo>
                  <a:cubicBezTo>
                    <a:pt x="973" y="354"/>
                    <a:pt x="969" y="352"/>
                    <a:pt x="968" y="352"/>
                  </a:cubicBezTo>
                  <a:cubicBezTo>
                    <a:pt x="966" y="352"/>
                    <a:pt x="964" y="355"/>
                    <a:pt x="963" y="357"/>
                  </a:cubicBezTo>
                  <a:cubicBezTo>
                    <a:pt x="963" y="359"/>
                    <a:pt x="960" y="361"/>
                    <a:pt x="959" y="362"/>
                  </a:cubicBezTo>
                  <a:cubicBezTo>
                    <a:pt x="956" y="364"/>
                    <a:pt x="955" y="363"/>
                    <a:pt x="953" y="362"/>
                  </a:cubicBezTo>
                  <a:cubicBezTo>
                    <a:pt x="950" y="361"/>
                    <a:pt x="948" y="361"/>
                    <a:pt x="946" y="361"/>
                  </a:cubicBezTo>
                  <a:cubicBezTo>
                    <a:pt x="944" y="361"/>
                    <a:pt x="942" y="361"/>
                    <a:pt x="940" y="360"/>
                  </a:cubicBezTo>
                  <a:cubicBezTo>
                    <a:pt x="940" y="359"/>
                    <a:pt x="939" y="358"/>
                    <a:pt x="939" y="358"/>
                  </a:cubicBezTo>
                  <a:cubicBezTo>
                    <a:pt x="937" y="357"/>
                    <a:pt x="938" y="358"/>
                    <a:pt x="937" y="359"/>
                  </a:cubicBezTo>
                  <a:cubicBezTo>
                    <a:pt x="935" y="359"/>
                    <a:pt x="935" y="359"/>
                    <a:pt x="933" y="359"/>
                  </a:cubicBezTo>
                  <a:cubicBezTo>
                    <a:pt x="932" y="359"/>
                    <a:pt x="931" y="360"/>
                    <a:pt x="930" y="360"/>
                  </a:cubicBezTo>
                  <a:cubicBezTo>
                    <a:pt x="929" y="360"/>
                    <a:pt x="927" y="359"/>
                    <a:pt x="926" y="360"/>
                  </a:cubicBezTo>
                  <a:cubicBezTo>
                    <a:pt x="925" y="361"/>
                    <a:pt x="923" y="363"/>
                    <a:pt x="922" y="364"/>
                  </a:cubicBezTo>
                  <a:cubicBezTo>
                    <a:pt x="922" y="361"/>
                    <a:pt x="922" y="361"/>
                    <a:pt x="919" y="361"/>
                  </a:cubicBezTo>
                  <a:cubicBezTo>
                    <a:pt x="918" y="361"/>
                    <a:pt x="918" y="360"/>
                    <a:pt x="917" y="360"/>
                  </a:cubicBezTo>
                  <a:cubicBezTo>
                    <a:pt x="916" y="359"/>
                    <a:pt x="915" y="359"/>
                    <a:pt x="914" y="359"/>
                  </a:cubicBezTo>
                  <a:cubicBezTo>
                    <a:pt x="912" y="359"/>
                    <a:pt x="910" y="358"/>
                    <a:pt x="909" y="356"/>
                  </a:cubicBezTo>
                  <a:cubicBezTo>
                    <a:pt x="909" y="355"/>
                    <a:pt x="910" y="352"/>
                    <a:pt x="910" y="350"/>
                  </a:cubicBezTo>
                  <a:cubicBezTo>
                    <a:pt x="911" y="348"/>
                    <a:pt x="912" y="347"/>
                    <a:pt x="911" y="344"/>
                  </a:cubicBezTo>
                  <a:cubicBezTo>
                    <a:pt x="909" y="339"/>
                    <a:pt x="905" y="336"/>
                    <a:pt x="901" y="333"/>
                  </a:cubicBezTo>
                  <a:cubicBezTo>
                    <a:pt x="898" y="332"/>
                    <a:pt x="889" y="329"/>
                    <a:pt x="888" y="333"/>
                  </a:cubicBezTo>
                  <a:cubicBezTo>
                    <a:pt x="887" y="333"/>
                    <a:pt x="888" y="332"/>
                    <a:pt x="887" y="331"/>
                  </a:cubicBezTo>
                  <a:cubicBezTo>
                    <a:pt x="887" y="331"/>
                    <a:pt x="885" y="331"/>
                    <a:pt x="885" y="331"/>
                  </a:cubicBezTo>
                  <a:cubicBezTo>
                    <a:pt x="883" y="331"/>
                    <a:pt x="881" y="331"/>
                    <a:pt x="881" y="334"/>
                  </a:cubicBezTo>
                  <a:cubicBezTo>
                    <a:pt x="880" y="331"/>
                    <a:pt x="878" y="332"/>
                    <a:pt x="876" y="333"/>
                  </a:cubicBezTo>
                  <a:cubicBezTo>
                    <a:pt x="872" y="333"/>
                    <a:pt x="869" y="335"/>
                    <a:pt x="866" y="336"/>
                  </a:cubicBezTo>
                  <a:cubicBezTo>
                    <a:pt x="864" y="337"/>
                    <a:pt x="863" y="335"/>
                    <a:pt x="861" y="337"/>
                  </a:cubicBezTo>
                  <a:cubicBezTo>
                    <a:pt x="859" y="337"/>
                    <a:pt x="857" y="334"/>
                    <a:pt x="855" y="333"/>
                  </a:cubicBezTo>
                  <a:cubicBezTo>
                    <a:pt x="855" y="333"/>
                    <a:pt x="855" y="333"/>
                    <a:pt x="855" y="333"/>
                  </a:cubicBezTo>
                  <a:cubicBezTo>
                    <a:pt x="859" y="333"/>
                    <a:pt x="856" y="330"/>
                    <a:pt x="855" y="328"/>
                  </a:cubicBezTo>
                  <a:cubicBezTo>
                    <a:pt x="854" y="326"/>
                    <a:pt x="852" y="325"/>
                    <a:pt x="849" y="325"/>
                  </a:cubicBezTo>
                  <a:cubicBezTo>
                    <a:pt x="849" y="324"/>
                    <a:pt x="849" y="323"/>
                    <a:pt x="849" y="323"/>
                  </a:cubicBezTo>
                  <a:cubicBezTo>
                    <a:pt x="848" y="323"/>
                    <a:pt x="848" y="324"/>
                    <a:pt x="848" y="325"/>
                  </a:cubicBezTo>
                  <a:cubicBezTo>
                    <a:pt x="848" y="325"/>
                    <a:pt x="848" y="325"/>
                    <a:pt x="847" y="325"/>
                  </a:cubicBezTo>
                  <a:cubicBezTo>
                    <a:pt x="848" y="322"/>
                    <a:pt x="848" y="323"/>
                    <a:pt x="847" y="322"/>
                  </a:cubicBezTo>
                  <a:cubicBezTo>
                    <a:pt x="846" y="321"/>
                    <a:pt x="845" y="321"/>
                    <a:pt x="845" y="321"/>
                  </a:cubicBezTo>
                  <a:cubicBezTo>
                    <a:pt x="844" y="320"/>
                    <a:pt x="845" y="320"/>
                    <a:pt x="844" y="319"/>
                  </a:cubicBezTo>
                  <a:cubicBezTo>
                    <a:pt x="843" y="318"/>
                    <a:pt x="841" y="319"/>
                    <a:pt x="840" y="318"/>
                  </a:cubicBezTo>
                  <a:cubicBezTo>
                    <a:pt x="838" y="318"/>
                    <a:pt x="836" y="318"/>
                    <a:pt x="838" y="320"/>
                  </a:cubicBezTo>
                  <a:cubicBezTo>
                    <a:pt x="838" y="321"/>
                    <a:pt x="838" y="321"/>
                    <a:pt x="838" y="321"/>
                  </a:cubicBezTo>
                  <a:cubicBezTo>
                    <a:pt x="837" y="321"/>
                    <a:pt x="836" y="319"/>
                    <a:pt x="837" y="317"/>
                  </a:cubicBezTo>
                  <a:cubicBezTo>
                    <a:pt x="837" y="316"/>
                    <a:pt x="839" y="314"/>
                    <a:pt x="840" y="314"/>
                  </a:cubicBezTo>
                  <a:cubicBezTo>
                    <a:pt x="841" y="314"/>
                    <a:pt x="840" y="316"/>
                    <a:pt x="842" y="316"/>
                  </a:cubicBezTo>
                  <a:cubicBezTo>
                    <a:pt x="844" y="316"/>
                    <a:pt x="844" y="314"/>
                    <a:pt x="844" y="313"/>
                  </a:cubicBezTo>
                  <a:cubicBezTo>
                    <a:pt x="842" y="307"/>
                    <a:pt x="828" y="300"/>
                    <a:pt x="823" y="305"/>
                  </a:cubicBezTo>
                  <a:cubicBezTo>
                    <a:pt x="820" y="308"/>
                    <a:pt x="820" y="313"/>
                    <a:pt x="817" y="316"/>
                  </a:cubicBezTo>
                  <a:cubicBezTo>
                    <a:pt x="816" y="317"/>
                    <a:pt x="809" y="321"/>
                    <a:pt x="809" y="317"/>
                  </a:cubicBezTo>
                  <a:cubicBezTo>
                    <a:pt x="809" y="316"/>
                    <a:pt x="810" y="316"/>
                    <a:pt x="811" y="315"/>
                  </a:cubicBezTo>
                  <a:cubicBezTo>
                    <a:pt x="811" y="315"/>
                    <a:pt x="810" y="314"/>
                    <a:pt x="810" y="314"/>
                  </a:cubicBezTo>
                  <a:cubicBezTo>
                    <a:pt x="811" y="312"/>
                    <a:pt x="811" y="314"/>
                    <a:pt x="813" y="314"/>
                  </a:cubicBezTo>
                  <a:cubicBezTo>
                    <a:pt x="818" y="313"/>
                    <a:pt x="812" y="309"/>
                    <a:pt x="815" y="307"/>
                  </a:cubicBezTo>
                  <a:cubicBezTo>
                    <a:pt x="815" y="306"/>
                    <a:pt x="816" y="308"/>
                    <a:pt x="816" y="307"/>
                  </a:cubicBezTo>
                  <a:cubicBezTo>
                    <a:pt x="817" y="307"/>
                    <a:pt x="816" y="308"/>
                    <a:pt x="817" y="309"/>
                  </a:cubicBezTo>
                  <a:cubicBezTo>
                    <a:pt x="817" y="308"/>
                    <a:pt x="818" y="306"/>
                    <a:pt x="818" y="308"/>
                  </a:cubicBezTo>
                  <a:cubicBezTo>
                    <a:pt x="818" y="309"/>
                    <a:pt x="818" y="309"/>
                    <a:pt x="817" y="310"/>
                  </a:cubicBezTo>
                  <a:cubicBezTo>
                    <a:pt x="816" y="311"/>
                    <a:pt x="816" y="312"/>
                    <a:pt x="817" y="312"/>
                  </a:cubicBezTo>
                  <a:cubicBezTo>
                    <a:pt x="818" y="312"/>
                    <a:pt x="820" y="308"/>
                    <a:pt x="821" y="307"/>
                  </a:cubicBezTo>
                  <a:cubicBezTo>
                    <a:pt x="822" y="306"/>
                    <a:pt x="823" y="305"/>
                    <a:pt x="821" y="304"/>
                  </a:cubicBezTo>
                  <a:cubicBezTo>
                    <a:pt x="820" y="304"/>
                    <a:pt x="816" y="305"/>
                    <a:pt x="815" y="306"/>
                  </a:cubicBezTo>
                  <a:cubicBezTo>
                    <a:pt x="812" y="305"/>
                    <a:pt x="809" y="306"/>
                    <a:pt x="807" y="307"/>
                  </a:cubicBezTo>
                  <a:cubicBezTo>
                    <a:pt x="806" y="307"/>
                    <a:pt x="807" y="308"/>
                    <a:pt x="805" y="308"/>
                  </a:cubicBezTo>
                  <a:cubicBezTo>
                    <a:pt x="804" y="307"/>
                    <a:pt x="805" y="306"/>
                    <a:pt x="805" y="305"/>
                  </a:cubicBezTo>
                  <a:cubicBezTo>
                    <a:pt x="806" y="307"/>
                    <a:pt x="807" y="304"/>
                    <a:pt x="807" y="303"/>
                  </a:cubicBezTo>
                  <a:cubicBezTo>
                    <a:pt x="809" y="301"/>
                    <a:pt x="810" y="302"/>
                    <a:pt x="812" y="303"/>
                  </a:cubicBezTo>
                  <a:cubicBezTo>
                    <a:pt x="813" y="303"/>
                    <a:pt x="822" y="304"/>
                    <a:pt x="821" y="303"/>
                  </a:cubicBezTo>
                  <a:cubicBezTo>
                    <a:pt x="821" y="302"/>
                    <a:pt x="816" y="300"/>
                    <a:pt x="815" y="300"/>
                  </a:cubicBezTo>
                  <a:cubicBezTo>
                    <a:pt x="813" y="299"/>
                    <a:pt x="811" y="298"/>
                    <a:pt x="809" y="298"/>
                  </a:cubicBezTo>
                  <a:cubicBezTo>
                    <a:pt x="804" y="297"/>
                    <a:pt x="800" y="296"/>
                    <a:pt x="795" y="296"/>
                  </a:cubicBezTo>
                  <a:cubicBezTo>
                    <a:pt x="793" y="296"/>
                    <a:pt x="791" y="296"/>
                    <a:pt x="788" y="295"/>
                  </a:cubicBezTo>
                  <a:cubicBezTo>
                    <a:pt x="787" y="294"/>
                    <a:pt x="786" y="293"/>
                    <a:pt x="784" y="292"/>
                  </a:cubicBezTo>
                  <a:cubicBezTo>
                    <a:pt x="778" y="290"/>
                    <a:pt x="784" y="296"/>
                    <a:pt x="784" y="298"/>
                  </a:cubicBezTo>
                  <a:cubicBezTo>
                    <a:pt x="783" y="299"/>
                    <a:pt x="781" y="300"/>
                    <a:pt x="780" y="300"/>
                  </a:cubicBezTo>
                  <a:cubicBezTo>
                    <a:pt x="778" y="301"/>
                    <a:pt x="777" y="300"/>
                    <a:pt x="775" y="300"/>
                  </a:cubicBezTo>
                  <a:cubicBezTo>
                    <a:pt x="771" y="300"/>
                    <a:pt x="767" y="307"/>
                    <a:pt x="772" y="308"/>
                  </a:cubicBezTo>
                  <a:cubicBezTo>
                    <a:pt x="772" y="305"/>
                    <a:pt x="774" y="307"/>
                    <a:pt x="775" y="306"/>
                  </a:cubicBezTo>
                  <a:cubicBezTo>
                    <a:pt x="776" y="306"/>
                    <a:pt x="776" y="306"/>
                    <a:pt x="777" y="306"/>
                  </a:cubicBezTo>
                  <a:cubicBezTo>
                    <a:pt x="778" y="307"/>
                    <a:pt x="778" y="307"/>
                    <a:pt x="777" y="308"/>
                  </a:cubicBezTo>
                  <a:cubicBezTo>
                    <a:pt x="775" y="308"/>
                    <a:pt x="774" y="310"/>
                    <a:pt x="773" y="312"/>
                  </a:cubicBezTo>
                  <a:cubicBezTo>
                    <a:pt x="773" y="313"/>
                    <a:pt x="774" y="313"/>
                    <a:pt x="774" y="315"/>
                  </a:cubicBezTo>
                  <a:cubicBezTo>
                    <a:pt x="774" y="316"/>
                    <a:pt x="774" y="319"/>
                    <a:pt x="775" y="319"/>
                  </a:cubicBezTo>
                  <a:cubicBezTo>
                    <a:pt x="775" y="320"/>
                    <a:pt x="776" y="321"/>
                    <a:pt x="775" y="322"/>
                  </a:cubicBezTo>
                  <a:cubicBezTo>
                    <a:pt x="774" y="323"/>
                    <a:pt x="775" y="322"/>
                    <a:pt x="774" y="322"/>
                  </a:cubicBezTo>
                  <a:cubicBezTo>
                    <a:pt x="773" y="322"/>
                    <a:pt x="772" y="323"/>
                    <a:pt x="772" y="323"/>
                  </a:cubicBezTo>
                  <a:cubicBezTo>
                    <a:pt x="770" y="324"/>
                    <a:pt x="771" y="323"/>
                    <a:pt x="770" y="321"/>
                  </a:cubicBezTo>
                  <a:cubicBezTo>
                    <a:pt x="769" y="320"/>
                    <a:pt x="767" y="318"/>
                    <a:pt x="766" y="320"/>
                  </a:cubicBezTo>
                  <a:cubicBezTo>
                    <a:pt x="766" y="321"/>
                    <a:pt x="768" y="323"/>
                    <a:pt x="767" y="325"/>
                  </a:cubicBezTo>
                  <a:cubicBezTo>
                    <a:pt x="766" y="323"/>
                    <a:pt x="765" y="318"/>
                    <a:pt x="762" y="322"/>
                  </a:cubicBezTo>
                  <a:cubicBezTo>
                    <a:pt x="762" y="320"/>
                    <a:pt x="761" y="319"/>
                    <a:pt x="760" y="319"/>
                  </a:cubicBezTo>
                  <a:cubicBezTo>
                    <a:pt x="759" y="319"/>
                    <a:pt x="756" y="320"/>
                    <a:pt x="756" y="320"/>
                  </a:cubicBezTo>
                  <a:cubicBezTo>
                    <a:pt x="755" y="322"/>
                    <a:pt x="757" y="322"/>
                    <a:pt x="758" y="322"/>
                  </a:cubicBezTo>
                  <a:cubicBezTo>
                    <a:pt x="759" y="323"/>
                    <a:pt x="760" y="324"/>
                    <a:pt x="762" y="323"/>
                  </a:cubicBezTo>
                  <a:cubicBezTo>
                    <a:pt x="762" y="324"/>
                    <a:pt x="763" y="326"/>
                    <a:pt x="761" y="328"/>
                  </a:cubicBezTo>
                  <a:cubicBezTo>
                    <a:pt x="760" y="329"/>
                    <a:pt x="763" y="328"/>
                    <a:pt x="763" y="329"/>
                  </a:cubicBezTo>
                  <a:cubicBezTo>
                    <a:pt x="763" y="332"/>
                    <a:pt x="760" y="328"/>
                    <a:pt x="760" y="327"/>
                  </a:cubicBezTo>
                  <a:cubicBezTo>
                    <a:pt x="759" y="325"/>
                    <a:pt x="755" y="321"/>
                    <a:pt x="752" y="322"/>
                  </a:cubicBezTo>
                  <a:cubicBezTo>
                    <a:pt x="752" y="322"/>
                    <a:pt x="752" y="322"/>
                    <a:pt x="751" y="322"/>
                  </a:cubicBezTo>
                  <a:cubicBezTo>
                    <a:pt x="753" y="320"/>
                    <a:pt x="748" y="319"/>
                    <a:pt x="747" y="319"/>
                  </a:cubicBezTo>
                  <a:cubicBezTo>
                    <a:pt x="744" y="319"/>
                    <a:pt x="743" y="322"/>
                    <a:pt x="741" y="323"/>
                  </a:cubicBezTo>
                  <a:cubicBezTo>
                    <a:pt x="736" y="327"/>
                    <a:pt x="733" y="322"/>
                    <a:pt x="729" y="320"/>
                  </a:cubicBezTo>
                  <a:cubicBezTo>
                    <a:pt x="728" y="319"/>
                    <a:pt x="728" y="317"/>
                    <a:pt x="727" y="316"/>
                  </a:cubicBezTo>
                  <a:cubicBezTo>
                    <a:pt x="727" y="315"/>
                    <a:pt x="726" y="315"/>
                    <a:pt x="726" y="313"/>
                  </a:cubicBezTo>
                  <a:cubicBezTo>
                    <a:pt x="725" y="314"/>
                    <a:pt x="725" y="315"/>
                    <a:pt x="724" y="317"/>
                  </a:cubicBezTo>
                  <a:cubicBezTo>
                    <a:pt x="723" y="318"/>
                    <a:pt x="723" y="320"/>
                    <a:pt x="723" y="322"/>
                  </a:cubicBezTo>
                  <a:cubicBezTo>
                    <a:pt x="722" y="324"/>
                    <a:pt x="722" y="326"/>
                    <a:pt x="721" y="328"/>
                  </a:cubicBezTo>
                  <a:cubicBezTo>
                    <a:pt x="720" y="330"/>
                    <a:pt x="720" y="331"/>
                    <a:pt x="720" y="333"/>
                  </a:cubicBezTo>
                  <a:cubicBezTo>
                    <a:pt x="719" y="335"/>
                    <a:pt x="718" y="336"/>
                    <a:pt x="717" y="338"/>
                  </a:cubicBezTo>
                  <a:cubicBezTo>
                    <a:pt x="717" y="338"/>
                    <a:pt x="717" y="338"/>
                    <a:pt x="717" y="338"/>
                  </a:cubicBezTo>
                  <a:cubicBezTo>
                    <a:pt x="714" y="338"/>
                    <a:pt x="715" y="336"/>
                    <a:pt x="713" y="335"/>
                  </a:cubicBezTo>
                  <a:cubicBezTo>
                    <a:pt x="712" y="335"/>
                    <a:pt x="711" y="335"/>
                    <a:pt x="710" y="334"/>
                  </a:cubicBezTo>
                  <a:cubicBezTo>
                    <a:pt x="709" y="332"/>
                    <a:pt x="710" y="330"/>
                    <a:pt x="708" y="331"/>
                  </a:cubicBezTo>
                  <a:cubicBezTo>
                    <a:pt x="707" y="330"/>
                    <a:pt x="707" y="329"/>
                    <a:pt x="706" y="329"/>
                  </a:cubicBezTo>
                  <a:cubicBezTo>
                    <a:pt x="707" y="327"/>
                    <a:pt x="705" y="326"/>
                    <a:pt x="704" y="325"/>
                  </a:cubicBezTo>
                  <a:cubicBezTo>
                    <a:pt x="704" y="324"/>
                    <a:pt x="704" y="320"/>
                    <a:pt x="702" y="320"/>
                  </a:cubicBezTo>
                  <a:cubicBezTo>
                    <a:pt x="701" y="321"/>
                    <a:pt x="701" y="320"/>
                    <a:pt x="700" y="319"/>
                  </a:cubicBezTo>
                  <a:cubicBezTo>
                    <a:pt x="700" y="318"/>
                    <a:pt x="700" y="318"/>
                    <a:pt x="701" y="318"/>
                  </a:cubicBezTo>
                  <a:cubicBezTo>
                    <a:pt x="702" y="317"/>
                    <a:pt x="703" y="317"/>
                    <a:pt x="704" y="317"/>
                  </a:cubicBezTo>
                  <a:cubicBezTo>
                    <a:pt x="704" y="317"/>
                    <a:pt x="704" y="317"/>
                    <a:pt x="704" y="317"/>
                  </a:cubicBezTo>
                  <a:cubicBezTo>
                    <a:pt x="704" y="316"/>
                    <a:pt x="705" y="315"/>
                    <a:pt x="704" y="315"/>
                  </a:cubicBezTo>
                  <a:cubicBezTo>
                    <a:pt x="703" y="315"/>
                    <a:pt x="703" y="316"/>
                    <a:pt x="702" y="316"/>
                  </a:cubicBezTo>
                  <a:cubicBezTo>
                    <a:pt x="700" y="319"/>
                    <a:pt x="699" y="314"/>
                    <a:pt x="699" y="313"/>
                  </a:cubicBezTo>
                  <a:cubicBezTo>
                    <a:pt x="699" y="313"/>
                    <a:pt x="700" y="313"/>
                    <a:pt x="700" y="313"/>
                  </a:cubicBezTo>
                  <a:cubicBezTo>
                    <a:pt x="702" y="312"/>
                    <a:pt x="699" y="311"/>
                    <a:pt x="699" y="311"/>
                  </a:cubicBezTo>
                  <a:cubicBezTo>
                    <a:pt x="697" y="310"/>
                    <a:pt x="696" y="308"/>
                    <a:pt x="695" y="307"/>
                  </a:cubicBezTo>
                  <a:cubicBezTo>
                    <a:pt x="693" y="305"/>
                    <a:pt x="690" y="301"/>
                    <a:pt x="687" y="303"/>
                  </a:cubicBezTo>
                  <a:cubicBezTo>
                    <a:pt x="687" y="303"/>
                    <a:pt x="686" y="303"/>
                    <a:pt x="686" y="303"/>
                  </a:cubicBezTo>
                  <a:cubicBezTo>
                    <a:pt x="686" y="303"/>
                    <a:pt x="687" y="306"/>
                    <a:pt x="687" y="307"/>
                  </a:cubicBezTo>
                  <a:cubicBezTo>
                    <a:pt x="687" y="308"/>
                    <a:pt x="687" y="310"/>
                    <a:pt x="688" y="311"/>
                  </a:cubicBezTo>
                  <a:cubicBezTo>
                    <a:pt x="689" y="313"/>
                    <a:pt x="690" y="313"/>
                    <a:pt x="689" y="314"/>
                  </a:cubicBezTo>
                  <a:cubicBezTo>
                    <a:pt x="689" y="316"/>
                    <a:pt x="689" y="315"/>
                    <a:pt x="690" y="316"/>
                  </a:cubicBezTo>
                  <a:cubicBezTo>
                    <a:pt x="690" y="317"/>
                    <a:pt x="690" y="319"/>
                    <a:pt x="689" y="320"/>
                  </a:cubicBezTo>
                  <a:cubicBezTo>
                    <a:pt x="688" y="319"/>
                    <a:pt x="689" y="316"/>
                    <a:pt x="688" y="314"/>
                  </a:cubicBezTo>
                  <a:cubicBezTo>
                    <a:pt x="687" y="311"/>
                    <a:pt x="685" y="310"/>
                    <a:pt x="683" y="308"/>
                  </a:cubicBezTo>
                  <a:cubicBezTo>
                    <a:pt x="683" y="307"/>
                    <a:pt x="682" y="307"/>
                    <a:pt x="682" y="306"/>
                  </a:cubicBezTo>
                  <a:cubicBezTo>
                    <a:pt x="682" y="306"/>
                    <a:pt x="682" y="305"/>
                    <a:pt x="682" y="305"/>
                  </a:cubicBezTo>
                  <a:cubicBezTo>
                    <a:pt x="685" y="302"/>
                    <a:pt x="682" y="302"/>
                    <a:pt x="682" y="299"/>
                  </a:cubicBezTo>
                  <a:cubicBezTo>
                    <a:pt x="682" y="299"/>
                    <a:pt x="682" y="299"/>
                    <a:pt x="682" y="299"/>
                  </a:cubicBezTo>
                  <a:cubicBezTo>
                    <a:pt x="683" y="299"/>
                    <a:pt x="683" y="299"/>
                    <a:pt x="683" y="299"/>
                  </a:cubicBezTo>
                  <a:cubicBezTo>
                    <a:pt x="683" y="299"/>
                    <a:pt x="682" y="299"/>
                    <a:pt x="682" y="299"/>
                  </a:cubicBezTo>
                  <a:cubicBezTo>
                    <a:pt x="682" y="299"/>
                    <a:pt x="682" y="299"/>
                    <a:pt x="682" y="299"/>
                  </a:cubicBezTo>
                  <a:cubicBezTo>
                    <a:pt x="682" y="299"/>
                    <a:pt x="682" y="299"/>
                    <a:pt x="682" y="299"/>
                  </a:cubicBezTo>
                  <a:cubicBezTo>
                    <a:pt x="681" y="299"/>
                    <a:pt x="681" y="299"/>
                    <a:pt x="681" y="298"/>
                  </a:cubicBezTo>
                  <a:cubicBezTo>
                    <a:pt x="681" y="298"/>
                    <a:pt x="681" y="298"/>
                    <a:pt x="681" y="298"/>
                  </a:cubicBezTo>
                  <a:cubicBezTo>
                    <a:pt x="682" y="298"/>
                    <a:pt x="682" y="297"/>
                    <a:pt x="682" y="297"/>
                  </a:cubicBezTo>
                  <a:cubicBezTo>
                    <a:pt x="682" y="297"/>
                    <a:pt x="683" y="297"/>
                    <a:pt x="683" y="296"/>
                  </a:cubicBezTo>
                  <a:cubicBezTo>
                    <a:pt x="683" y="296"/>
                    <a:pt x="683" y="293"/>
                    <a:pt x="683" y="293"/>
                  </a:cubicBezTo>
                  <a:cubicBezTo>
                    <a:pt x="683" y="293"/>
                    <a:pt x="683" y="294"/>
                    <a:pt x="684" y="295"/>
                  </a:cubicBezTo>
                  <a:cubicBezTo>
                    <a:pt x="684" y="294"/>
                    <a:pt x="686" y="296"/>
                    <a:pt x="686" y="296"/>
                  </a:cubicBezTo>
                  <a:cubicBezTo>
                    <a:pt x="686" y="296"/>
                    <a:pt x="686" y="296"/>
                    <a:pt x="686" y="296"/>
                  </a:cubicBezTo>
                  <a:cubicBezTo>
                    <a:pt x="686" y="296"/>
                    <a:pt x="686" y="296"/>
                    <a:pt x="686" y="296"/>
                  </a:cubicBezTo>
                  <a:cubicBezTo>
                    <a:pt x="686" y="295"/>
                    <a:pt x="686" y="294"/>
                    <a:pt x="686" y="293"/>
                  </a:cubicBezTo>
                  <a:cubicBezTo>
                    <a:pt x="687" y="293"/>
                    <a:pt x="687" y="293"/>
                    <a:pt x="687" y="293"/>
                  </a:cubicBezTo>
                  <a:cubicBezTo>
                    <a:pt x="688" y="292"/>
                    <a:pt x="687" y="291"/>
                    <a:pt x="688" y="290"/>
                  </a:cubicBezTo>
                  <a:cubicBezTo>
                    <a:pt x="689" y="290"/>
                    <a:pt x="688" y="293"/>
                    <a:pt x="690" y="292"/>
                  </a:cubicBezTo>
                  <a:cubicBezTo>
                    <a:pt x="690" y="292"/>
                    <a:pt x="691" y="292"/>
                    <a:pt x="691" y="292"/>
                  </a:cubicBezTo>
                  <a:cubicBezTo>
                    <a:pt x="691" y="292"/>
                    <a:pt x="691" y="292"/>
                    <a:pt x="691" y="292"/>
                  </a:cubicBezTo>
                  <a:cubicBezTo>
                    <a:pt x="690" y="293"/>
                    <a:pt x="690" y="293"/>
                    <a:pt x="689" y="293"/>
                  </a:cubicBezTo>
                  <a:cubicBezTo>
                    <a:pt x="689" y="293"/>
                    <a:pt x="689" y="293"/>
                    <a:pt x="689" y="293"/>
                  </a:cubicBezTo>
                  <a:cubicBezTo>
                    <a:pt x="691" y="295"/>
                    <a:pt x="691" y="295"/>
                    <a:pt x="693" y="293"/>
                  </a:cubicBezTo>
                  <a:cubicBezTo>
                    <a:pt x="693" y="294"/>
                    <a:pt x="694" y="294"/>
                    <a:pt x="695" y="294"/>
                  </a:cubicBezTo>
                  <a:cubicBezTo>
                    <a:pt x="696" y="293"/>
                    <a:pt x="696" y="292"/>
                    <a:pt x="697" y="291"/>
                  </a:cubicBezTo>
                  <a:cubicBezTo>
                    <a:pt x="698" y="294"/>
                    <a:pt x="699" y="294"/>
                    <a:pt x="701" y="292"/>
                  </a:cubicBezTo>
                  <a:cubicBezTo>
                    <a:pt x="699" y="292"/>
                    <a:pt x="698" y="291"/>
                    <a:pt x="697" y="291"/>
                  </a:cubicBezTo>
                  <a:cubicBezTo>
                    <a:pt x="696" y="289"/>
                    <a:pt x="693" y="293"/>
                    <a:pt x="692" y="290"/>
                  </a:cubicBezTo>
                  <a:cubicBezTo>
                    <a:pt x="692" y="290"/>
                    <a:pt x="691" y="290"/>
                    <a:pt x="691" y="290"/>
                  </a:cubicBezTo>
                  <a:cubicBezTo>
                    <a:pt x="691" y="290"/>
                    <a:pt x="691" y="290"/>
                    <a:pt x="692" y="290"/>
                  </a:cubicBezTo>
                  <a:cubicBezTo>
                    <a:pt x="692" y="289"/>
                    <a:pt x="692" y="289"/>
                    <a:pt x="692" y="289"/>
                  </a:cubicBezTo>
                  <a:cubicBezTo>
                    <a:pt x="692" y="289"/>
                    <a:pt x="692" y="289"/>
                    <a:pt x="692" y="289"/>
                  </a:cubicBezTo>
                  <a:cubicBezTo>
                    <a:pt x="693" y="290"/>
                    <a:pt x="696" y="290"/>
                    <a:pt x="697" y="289"/>
                  </a:cubicBezTo>
                  <a:cubicBezTo>
                    <a:pt x="699" y="288"/>
                    <a:pt x="699" y="287"/>
                    <a:pt x="700" y="285"/>
                  </a:cubicBezTo>
                  <a:cubicBezTo>
                    <a:pt x="700" y="284"/>
                    <a:pt x="701" y="284"/>
                    <a:pt x="700" y="283"/>
                  </a:cubicBezTo>
                  <a:cubicBezTo>
                    <a:pt x="700" y="283"/>
                    <a:pt x="697" y="282"/>
                    <a:pt x="696" y="283"/>
                  </a:cubicBezTo>
                  <a:cubicBezTo>
                    <a:pt x="696" y="283"/>
                    <a:pt x="696" y="283"/>
                    <a:pt x="696" y="283"/>
                  </a:cubicBezTo>
                  <a:cubicBezTo>
                    <a:pt x="696" y="284"/>
                    <a:pt x="696" y="284"/>
                    <a:pt x="695" y="284"/>
                  </a:cubicBezTo>
                  <a:cubicBezTo>
                    <a:pt x="695" y="285"/>
                    <a:pt x="694" y="285"/>
                    <a:pt x="693" y="285"/>
                  </a:cubicBezTo>
                  <a:cubicBezTo>
                    <a:pt x="694" y="284"/>
                    <a:pt x="695" y="283"/>
                    <a:pt x="696" y="282"/>
                  </a:cubicBezTo>
                  <a:cubicBezTo>
                    <a:pt x="696" y="282"/>
                    <a:pt x="697" y="282"/>
                    <a:pt x="697" y="282"/>
                  </a:cubicBezTo>
                  <a:cubicBezTo>
                    <a:pt x="698" y="281"/>
                    <a:pt x="697" y="279"/>
                    <a:pt x="696" y="280"/>
                  </a:cubicBezTo>
                  <a:cubicBezTo>
                    <a:pt x="695" y="280"/>
                    <a:pt x="695" y="281"/>
                    <a:pt x="695" y="281"/>
                  </a:cubicBezTo>
                  <a:cubicBezTo>
                    <a:pt x="695" y="281"/>
                    <a:pt x="695" y="281"/>
                    <a:pt x="695" y="281"/>
                  </a:cubicBezTo>
                  <a:cubicBezTo>
                    <a:pt x="695" y="281"/>
                    <a:pt x="694" y="282"/>
                    <a:pt x="694" y="282"/>
                  </a:cubicBezTo>
                  <a:cubicBezTo>
                    <a:pt x="694" y="279"/>
                    <a:pt x="693" y="279"/>
                    <a:pt x="691" y="280"/>
                  </a:cubicBezTo>
                  <a:cubicBezTo>
                    <a:pt x="689" y="279"/>
                    <a:pt x="692" y="275"/>
                    <a:pt x="687" y="277"/>
                  </a:cubicBezTo>
                  <a:cubicBezTo>
                    <a:pt x="687" y="277"/>
                    <a:pt x="687" y="277"/>
                    <a:pt x="687" y="277"/>
                  </a:cubicBezTo>
                  <a:cubicBezTo>
                    <a:pt x="686" y="277"/>
                    <a:pt x="688" y="279"/>
                    <a:pt x="688" y="279"/>
                  </a:cubicBezTo>
                  <a:cubicBezTo>
                    <a:pt x="688" y="279"/>
                    <a:pt x="688" y="279"/>
                    <a:pt x="688" y="279"/>
                  </a:cubicBezTo>
                  <a:cubicBezTo>
                    <a:pt x="687" y="280"/>
                    <a:pt x="687" y="281"/>
                    <a:pt x="687" y="281"/>
                  </a:cubicBezTo>
                  <a:cubicBezTo>
                    <a:pt x="687" y="281"/>
                    <a:pt x="687" y="281"/>
                    <a:pt x="687" y="280"/>
                  </a:cubicBezTo>
                  <a:cubicBezTo>
                    <a:pt x="687" y="280"/>
                    <a:pt x="687" y="280"/>
                    <a:pt x="687" y="280"/>
                  </a:cubicBezTo>
                  <a:cubicBezTo>
                    <a:pt x="687" y="279"/>
                    <a:pt x="686" y="278"/>
                    <a:pt x="685" y="278"/>
                  </a:cubicBezTo>
                  <a:cubicBezTo>
                    <a:pt x="685" y="278"/>
                    <a:pt x="685" y="278"/>
                    <a:pt x="685" y="278"/>
                  </a:cubicBezTo>
                  <a:cubicBezTo>
                    <a:pt x="685" y="279"/>
                    <a:pt x="686" y="285"/>
                    <a:pt x="686" y="285"/>
                  </a:cubicBezTo>
                  <a:cubicBezTo>
                    <a:pt x="685" y="285"/>
                    <a:pt x="685" y="285"/>
                    <a:pt x="685" y="286"/>
                  </a:cubicBezTo>
                  <a:cubicBezTo>
                    <a:pt x="684" y="284"/>
                    <a:pt x="685" y="282"/>
                    <a:pt x="684" y="280"/>
                  </a:cubicBezTo>
                  <a:cubicBezTo>
                    <a:pt x="684" y="280"/>
                    <a:pt x="684" y="280"/>
                    <a:pt x="684" y="280"/>
                  </a:cubicBezTo>
                  <a:cubicBezTo>
                    <a:pt x="684" y="279"/>
                    <a:pt x="684" y="275"/>
                    <a:pt x="682" y="276"/>
                  </a:cubicBezTo>
                  <a:cubicBezTo>
                    <a:pt x="682" y="276"/>
                    <a:pt x="682" y="276"/>
                    <a:pt x="682" y="276"/>
                  </a:cubicBezTo>
                  <a:cubicBezTo>
                    <a:pt x="682" y="277"/>
                    <a:pt x="681" y="277"/>
                    <a:pt x="681" y="277"/>
                  </a:cubicBezTo>
                  <a:cubicBezTo>
                    <a:pt x="680" y="277"/>
                    <a:pt x="680" y="278"/>
                    <a:pt x="680" y="278"/>
                  </a:cubicBezTo>
                  <a:cubicBezTo>
                    <a:pt x="679" y="278"/>
                    <a:pt x="679" y="278"/>
                    <a:pt x="679" y="277"/>
                  </a:cubicBezTo>
                  <a:cubicBezTo>
                    <a:pt x="678" y="276"/>
                    <a:pt x="671" y="269"/>
                    <a:pt x="670" y="270"/>
                  </a:cubicBezTo>
                  <a:cubicBezTo>
                    <a:pt x="669" y="270"/>
                    <a:pt x="668" y="272"/>
                    <a:pt x="668" y="273"/>
                  </a:cubicBezTo>
                  <a:cubicBezTo>
                    <a:pt x="667" y="273"/>
                    <a:pt x="667" y="274"/>
                    <a:pt x="667" y="274"/>
                  </a:cubicBezTo>
                  <a:cubicBezTo>
                    <a:pt x="666" y="274"/>
                    <a:pt x="667" y="274"/>
                    <a:pt x="666" y="273"/>
                  </a:cubicBezTo>
                  <a:cubicBezTo>
                    <a:pt x="666" y="273"/>
                    <a:pt x="664" y="273"/>
                    <a:pt x="664" y="273"/>
                  </a:cubicBezTo>
                  <a:cubicBezTo>
                    <a:pt x="664" y="273"/>
                    <a:pt x="664" y="273"/>
                    <a:pt x="664" y="273"/>
                  </a:cubicBezTo>
                  <a:cubicBezTo>
                    <a:pt x="663" y="274"/>
                    <a:pt x="663" y="278"/>
                    <a:pt x="663" y="279"/>
                  </a:cubicBezTo>
                  <a:cubicBezTo>
                    <a:pt x="663" y="280"/>
                    <a:pt x="664" y="283"/>
                    <a:pt x="665" y="284"/>
                  </a:cubicBezTo>
                  <a:cubicBezTo>
                    <a:pt x="665" y="285"/>
                    <a:pt x="665" y="286"/>
                    <a:pt x="664" y="286"/>
                  </a:cubicBezTo>
                  <a:cubicBezTo>
                    <a:pt x="664" y="286"/>
                    <a:pt x="664" y="286"/>
                    <a:pt x="664" y="286"/>
                  </a:cubicBezTo>
                  <a:cubicBezTo>
                    <a:pt x="662" y="287"/>
                    <a:pt x="664" y="289"/>
                    <a:pt x="663" y="290"/>
                  </a:cubicBezTo>
                  <a:cubicBezTo>
                    <a:pt x="663" y="290"/>
                    <a:pt x="663" y="290"/>
                    <a:pt x="663" y="290"/>
                  </a:cubicBezTo>
                  <a:cubicBezTo>
                    <a:pt x="662" y="291"/>
                    <a:pt x="659" y="289"/>
                    <a:pt x="659" y="288"/>
                  </a:cubicBezTo>
                  <a:cubicBezTo>
                    <a:pt x="658" y="287"/>
                    <a:pt x="658" y="288"/>
                    <a:pt x="658" y="289"/>
                  </a:cubicBezTo>
                  <a:cubicBezTo>
                    <a:pt x="659" y="290"/>
                    <a:pt x="661" y="291"/>
                    <a:pt x="662" y="291"/>
                  </a:cubicBezTo>
                  <a:cubicBezTo>
                    <a:pt x="662" y="293"/>
                    <a:pt x="663" y="292"/>
                    <a:pt x="664" y="293"/>
                  </a:cubicBezTo>
                  <a:cubicBezTo>
                    <a:pt x="664" y="293"/>
                    <a:pt x="664" y="293"/>
                    <a:pt x="664" y="293"/>
                  </a:cubicBezTo>
                  <a:cubicBezTo>
                    <a:pt x="663" y="294"/>
                    <a:pt x="664" y="295"/>
                    <a:pt x="665" y="294"/>
                  </a:cubicBezTo>
                  <a:cubicBezTo>
                    <a:pt x="665" y="294"/>
                    <a:pt x="665" y="294"/>
                    <a:pt x="665" y="294"/>
                  </a:cubicBezTo>
                  <a:cubicBezTo>
                    <a:pt x="665" y="294"/>
                    <a:pt x="664" y="294"/>
                    <a:pt x="664" y="293"/>
                  </a:cubicBezTo>
                  <a:cubicBezTo>
                    <a:pt x="666" y="294"/>
                    <a:pt x="668" y="293"/>
                    <a:pt x="669" y="295"/>
                  </a:cubicBezTo>
                  <a:cubicBezTo>
                    <a:pt x="668" y="296"/>
                    <a:pt x="668" y="295"/>
                    <a:pt x="667" y="295"/>
                  </a:cubicBezTo>
                  <a:cubicBezTo>
                    <a:pt x="664" y="295"/>
                    <a:pt x="663" y="295"/>
                    <a:pt x="661" y="293"/>
                  </a:cubicBezTo>
                  <a:cubicBezTo>
                    <a:pt x="661" y="293"/>
                    <a:pt x="661" y="293"/>
                    <a:pt x="661" y="293"/>
                  </a:cubicBezTo>
                  <a:cubicBezTo>
                    <a:pt x="657" y="293"/>
                    <a:pt x="654" y="289"/>
                    <a:pt x="650" y="289"/>
                  </a:cubicBezTo>
                  <a:cubicBezTo>
                    <a:pt x="649" y="290"/>
                    <a:pt x="648" y="290"/>
                    <a:pt x="647" y="290"/>
                  </a:cubicBezTo>
                  <a:cubicBezTo>
                    <a:pt x="646" y="290"/>
                    <a:pt x="646" y="290"/>
                    <a:pt x="645" y="289"/>
                  </a:cubicBezTo>
                  <a:cubicBezTo>
                    <a:pt x="644" y="289"/>
                    <a:pt x="640" y="289"/>
                    <a:pt x="639" y="288"/>
                  </a:cubicBezTo>
                  <a:cubicBezTo>
                    <a:pt x="639" y="288"/>
                    <a:pt x="640" y="288"/>
                    <a:pt x="640" y="288"/>
                  </a:cubicBezTo>
                  <a:cubicBezTo>
                    <a:pt x="641" y="287"/>
                    <a:pt x="641" y="289"/>
                    <a:pt x="642" y="288"/>
                  </a:cubicBezTo>
                  <a:cubicBezTo>
                    <a:pt x="642" y="288"/>
                    <a:pt x="642" y="288"/>
                    <a:pt x="642" y="288"/>
                  </a:cubicBezTo>
                  <a:cubicBezTo>
                    <a:pt x="644" y="286"/>
                    <a:pt x="639" y="283"/>
                    <a:pt x="638" y="284"/>
                  </a:cubicBezTo>
                  <a:cubicBezTo>
                    <a:pt x="636" y="285"/>
                    <a:pt x="638" y="286"/>
                    <a:pt x="638" y="287"/>
                  </a:cubicBezTo>
                  <a:cubicBezTo>
                    <a:pt x="638" y="287"/>
                    <a:pt x="638" y="287"/>
                    <a:pt x="638" y="287"/>
                  </a:cubicBezTo>
                  <a:cubicBezTo>
                    <a:pt x="636" y="287"/>
                    <a:pt x="632" y="286"/>
                    <a:pt x="631" y="284"/>
                  </a:cubicBezTo>
                  <a:cubicBezTo>
                    <a:pt x="630" y="283"/>
                    <a:pt x="628" y="280"/>
                    <a:pt x="630" y="278"/>
                  </a:cubicBezTo>
                  <a:cubicBezTo>
                    <a:pt x="630" y="278"/>
                    <a:pt x="631" y="278"/>
                    <a:pt x="631" y="278"/>
                  </a:cubicBezTo>
                  <a:cubicBezTo>
                    <a:pt x="631" y="278"/>
                    <a:pt x="632" y="278"/>
                    <a:pt x="632" y="278"/>
                  </a:cubicBezTo>
                  <a:cubicBezTo>
                    <a:pt x="633" y="277"/>
                    <a:pt x="632" y="276"/>
                    <a:pt x="631" y="276"/>
                  </a:cubicBezTo>
                  <a:cubicBezTo>
                    <a:pt x="630" y="275"/>
                    <a:pt x="626" y="275"/>
                    <a:pt x="625" y="275"/>
                  </a:cubicBezTo>
                  <a:cubicBezTo>
                    <a:pt x="623" y="275"/>
                    <a:pt x="622" y="275"/>
                    <a:pt x="621" y="274"/>
                  </a:cubicBezTo>
                  <a:cubicBezTo>
                    <a:pt x="619" y="273"/>
                    <a:pt x="618" y="273"/>
                    <a:pt x="616" y="273"/>
                  </a:cubicBezTo>
                  <a:cubicBezTo>
                    <a:pt x="613" y="273"/>
                    <a:pt x="611" y="271"/>
                    <a:pt x="608" y="273"/>
                  </a:cubicBezTo>
                  <a:cubicBezTo>
                    <a:pt x="606" y="274"/>
                    <a:pt x="606" y="274"/>
                    <a:pt x="604" y="275"/>
                  </a:cubicBezTo>
                  <a:cubicBezTo>
                    <a:pt x="602" y="275"/>
                    <a:pt x="600" y="275"/>
                    <a:pt x="599" y="276"/>
                  </a:cubicBezTo>
                  <a:cubicBezTo>
                    <a:pt x="598" y="276"/>
                    <a:pt x="598" y="276"/>
                    <a:pt x="598" y="276"/>
                  </a:cubicBezTo>
                  <a:cubicBezTo>
                    <a:pt x="596" y="278"/>
                    <a:pt x="598" y="279"/>
                    <a:pt x="599" y="280"/>
                  </a:cubicBezTo>
                  <a:cubicBezTo>
                    <a:pt x="600" y="281"/>
                    <a:pt x="600" y="281"/>
                    <a:pt x="601" y="281"/>
                  </a:cubicBezTo>
                  <a:cubicBezTo>
                    <a:pt x="600" y="281"/>
                    <a:pt x="600" y="281"/>
                    <a:pt x="599" y="281"/>
                  </a:cubicBezTo>
                  <a:cubicBezTo>
                    <a:pt x="597" y="282"/>
                    <a:pt x="597" y="284"/>
                    <a:pt x="597" y="285"/>
                  </a:cubicBezTo>
                  <a:cubicBezTo>
                    <a:pt x="596" y="285"/>
                    <a:pt x="596" y="284"/>
                    <a:pt x="596" y="284"/>
                  </a:cubicBezTo>
                  <a:cubicBezTo>
                    <a:pt x="595" y="283"/>
                    <a:pt x="594" y="284"/>
                    <a:pt x="593" y="283"/>
                  </a:cubicBezTo>
                  <a:cubicBezTo>
                    <a:pt x="593" y="283"/>
                    <a:pt x="593" y="283"/>
                    <a:pt x="594" y="283"/>
                  </a:cubicBezTo>
                  <a:cubicBezTo>
                    <a:pt x="594" y="283"/>
                    <a:pt x="595" y="283"/>
                    <a:pt x="596" y="283"/>
                  </a:cubicBezTo>
                  <a:cubicBezTo>
                    <a:pt x="598" y="281"/>
                    <a:pt x="596" y="281"/>
                    <a:pt x="595" y="280"/>
                  </a:cubicBezTo>
                  <a:cubicBezTo>
                    <a:pt x="594" y="278"/>
                    <a:pt x="595" y="277"/>
                    <a:pt x="595" y="275"/>
                  </a:cubicBezTo>
                  <a:cubicBezTo>
                    <a:pt x="596" y="274"/>
                    <a:pt x="594" y="265"/>
                    <a:pt x="592" y="267"/>
                  </a:cubicBezTo>
                  <a:cubicBezTo>
                    <a:pt x="592" y="267"/>
                    <a:pt x="593" y="270"/>
                    <a:pt x="592" y="271"/>
                  </a:cubicBezTo>
                  <a:cubicBezTo>
                    <a:pt x="591" y="272"/>
                    <a:pt x="587" y="272"/>
                    <a:pt x="585" y="271"/>
                  </a:cubicBezTo>
                  <a:cubicBezTo>
                    <a:pt x="583" y="271"/>
                    <a:pt x="579" y="267"/>
                    <a:pt x="581" y="265"/>
                  </a:cubicBezTo>
                  <a:cubicBezTo>
                    <a:pt x="582" y="265"/>
                    <a:pt x="582" y="265"/>
                    <a:pt x="582" y="265"/>
                  </a:cubicBezTo>
                  <a:cubicBezTo>
                    <a:pt x="583" y="265"/>
                    <a:pt x="583" y="264"/>
                    <a:pt x="583" y="264"/>
                  </a:cubicBezTo>
                  <a:cubicBezTo>
                    <a:pt x="583" y="264"/>
                    <a:pt x="583" y="264"/>
                    <a:pt x="583" y="264"/>
                  </a:cubicBezTo>
                  <a:cubicBezTo>
                    <a:pt x="582" y="264"/>
                    <a:pt x="581" y="264"/>
                    <a:pt x="580" y="265"/>
                  </a:cubicBezTo>
                  <a:cubicBezTo>
                    <a:pt x="580" y="265"/>
                    <a:pt x="580" y="265"/>
                    <a:pt x="580" y="265"/>
                  </a:cubicBezTo>
                  <a:cubicBezTo>
                    <a:pt x="580" y="266"/>
                    <a:pt x="580" y="266"/>
                    <a:pt x="579" y="267"/>
                  </a:cubicBezTo>
                  <a:cubicBezTo>
                    <a:pt x="578" y="268"/>
                    <a:pt x="575" y="263"/>
                    <a:pt x="572" y="265"/>
                  </a:cubicBezTo>
                  <a:cubicBezTo>
                    <a:pt x="572" y="265"/>
                    <a:pt x="569" y="270"/>
                    <a:pt x="570" y="271"/>
                  </a:cubicBezTo>
                  <a:cubicBezTo>
                    <a:pt x="570" y="273"/>
                    <a:pt x="574" y="272"/>
                    <a:pt x="576" y="271"/>
                  </a:cubicBezTo>
                  <a:cubicBezTo>
                    <a:pt x="576" y="271"/>
                    <a:pt x="577" y="271"/>
                    <a:pt x="577" y="270"/>
                  </a:cubicBezTo>
                  <a:cubicBezTo>
                    <a:pt x="578" y="269"/>
                    <a:pt x="579" y="272"/>
                    <a:pt x="578" y="273"/>
                  </a:cubicBezTo>
                  <a:cubicBezTo>
                    <a:pt x="578" y="273"/>
                    <a:pt x="578" y="273"/>
                    <a:pt x="578" y="273"/>
                  </a:cubicBezTo>
                  <a:cubicBezTo>
                    <a:pt x="578" y="273"/>
                    <a:pt x="577" y="273"/>
                    <a:pt x="577" y="273"/>
                  </a:cubicBezTo>
                  <a:cubicBezTo>
                    <a:pt x="574" y="274"/>
                    <a:pt x="574" y="277"/>
                    <a:pt x="572" y="278"/>
                  </a:cubicBezTo>
                  <a:cubicBezTo>
                    <a:pt x="570" y="279"/>
                    <a:pt x="569" y="277"/>
                    <a:pt x="568" y="276"/>
                  </a:cubicBezTo>
                  <a:cubicBezTo>
                    <a:pt x="567" y="277"/>
                    <a:pt x="568" y="278"/>
                    <a:pt x="568" y="279"/>
                  </a:cubicBezTo>
                  <a:cubicBezTo>
                    <a:pt x="567" y="281"/>
                    <a:pt x="563" y="281"/>
                    <a:pt x="561" y="282"/>
                  </a:cubicBezTo>
                  <a:cubicBezTo>
                    <a:pt x="561" y="282"/>
                    <a:pt x="561" y="282"/>
                    <a:pt x="561" y="282"/>
                  </a:cubicBezTo>
                  <a:cubicBezTo>
                    <a:pt x="561" y="282"/>
                    <a:pt x="561" y="282"/>
                    <a:pt x="561" y="282"/>
                  </a:cubicBezTo>
                  <a:cubicBezTo>
                    <a:pt x="561" y="282"/>
                    <a:pt x="561" y="282"/>
                    <a:pt x="561" y="282"/>
                  </a:cubicBezTo>
                  <a:cubicBezTo>
                    <a:pt x="561" y="282"/>
                    <a:pt x="561" y="282"/>
                    <a:pt x="561" y="282"/>
                  </a:cubicBezTo>
                  <a:cubicBezTo>
                    <a:pt x="561" y="283"/>
                    <a:pt x="562" y="283"/>
                    <a:pt x="562" y="283"/>
                  </a:cubicBezTo>
                  <a:cubicBezTo>
                    <a:pt x="562" y="283"/>
                    <a:pt x="562" y="283"/>
                    <a:pt x="562" y="284"/>
                  </a:cubicBezTo>
                  <a:cubicBezTo>
                    <a:pt x="561" y="284"/>
                    <a:pt x="560" y="283"/>
                    <a:pt x="559" y="284"/>
                  </a:cubicBezTo>
                  <a:cubicBezTo>
                    <a:pt x="557" y="285"/>
                    <a:pt x="556" y="284"/>
                    <a:pt x="554" y="284"/>
                  </a:cubicBezTo>
                  <a:cubicBezTo>
                    <a:pt x="553" y="285"/>
                    <a:pt x="552" y="285"/>
                    <a:pt x="551" y="285"/>
                  </a:cubicBezTo>
                  <a:cubicBezTo>
                    <a:pt x="550" y="286"/>
                    <a:pt x="548" y="284"/>
                    <a:pt x="548" y="284"/>
                  </a:cubicBezTo>
                  <a:cubicBezTo>
                    <a:pt x="548" y="284"/>
                    <a:pt x="548" y="285"/>
                    <a:pt x="548" y="285"/>
                  </a:cubicBezTo>
                  <a:cubicBezTo>
                    <a:pt x="547" y="286"/>
                    <a:pt x="547" y="288"/>
                    <a:pt x="548" y="289"/>
                  </a:cubicBezTo>
                  <a:cubicBezTo>
                    <a:pt x="549" y="291"/>
                    <a:pt x="551" y="290"/>
                    <a:pt x="551" y="292"/>
                  </a:cubicBezTo>
                  <a:cubicBezTo>
                    <a:pt x="549" y="292"/>
                    <a:pt x="547" y="289"/>
                    <a:pt x="546" y="291"/>
                  </a:cubicBezTo>
                  <a:cubicBezTo>
                    <a:pt x="544" y="292"/>
                    <a:pt x="544" y="295"/>
                    <a:pt x="541" y="294"/>
                  </a:cubicBezTo>
                  <a:cubicBezTo>
                    <a:pt x="541" y="294"/>
                    <a:pt x="540" y="294"/>
                    <a:pt x="540" y="294"/>
                  </a:cubicBezTo>
                  <a:cubicBezTo>
                    <a:pt x="539" y="295"/>
                    <a:pt x="537" y="298"/>
                    <a:pt x="537" y="299"/>
                  </a:cubicBezTo>
                  <a:cubicBezTo>
                    <a:pt x="537" y="297"/>
                    <a:pt x="536" y="298"/>
                    <a:pt x="535" y="298"/>
                  </a:cubicBezTo>
                  <a:cubicBezTo>
                    <a:pt x="535" y="298"/>
                    <a:pt x="535" y="298"/>
                    <a:pt x="534" y="299"/>
                  </a:cubicBezTo>
                  <a:cubicBezTo>
                    <a:pt x="534" y="299"/>
                    <a:pt x="535" y="300"/>
                    <a:pt x="535" y="299"/>
                  </a:cubicBezTo>
                  <a:cubicBezTo>
                    <a:pt x="535" y="299"/>
                    <a:pt x="536" y="299"/>
                    <a:pt x="536" y="299"/>
                  </a:cubicBezTo>
                  <a:cubicBezTo>
                    <a:pt x="536" y="299"/>
                    <a:pt x="536" y="299"/>
                    <a:pt x="536" y="299"/>
                  </a:cubicBezTo>
                  <a:cubicBezTo>
                    <a:pt x="536" y="299"/>
                    <a:pt x="536" y="300"/>
                    <a:pt x="536" y="300"/>
                  </a:cubicBezTo>
                  <a:cubicBezTo>
                    <a:pt x="536" y="300"/>
                    <a:pt x="530" y="300"/>
                    <a:pt x="533" y="298"/>
                  </a:cubicBezTo>
                  <a:cubicBezTo>
                    <a:pt x="533" y="298"/>
                    <a:pt x="533" y="298"/>
                    <a:pt x="533" y="298"/>
                  </a:cubicBezTo>
                  <a:cubicBezTo>
                    <a:pt x="534" y="298"/>
                    <a:pt x="535" y="297"/>
                    <a:pt x="536" y="296"/>
                  </a:cubicBezTo>
                  <a:cubicBezTo>
                    <a:pt x="536" y="296"/>
                    <a:pt x="536" y="296"/>
                    <a:pt x="537" y="296"/>
                  </a:cubicBezTo>
                  <a:cubicBezTo>
                    <a:pt x="537" y="295"/>
                    <a:pt x="537" y="294"/>
                    <a:pt x="538" y="294"/>
                  </a:cubicBezTo>
                  <a:cubicBezTo>
                    <a:pt x="539" y="293"/>
                    <a:pt x="540" y="294"/>
                    <a:pt x="542" y="293"/>
                  </a:cubicBezTo>
                  <a:cubicBezTo>
                    <a:pt x="543" y="293"/>
                    <a:pt x="543" y="292"/>
                    <a:pt x="543" y="291"/>
                  </a:cubicBezTo>
                  <a:cubicBezTo>
                    <a:pt x="543" y="291"/>
                    <a:pt x="543" y="291"/>
                    <a:pt x="544" y="291"/>
                  </a:cubicBezTo>
                  <a:cubicBezTo>
                    <a:pt x="544" y="291"/>
                    <a:pt x="544" y="291"/>
                    <a:pt x="544" y="291"/>
                  </a:cubicBezTo>
                  <a:cubicBezTo>
                    <a:pt x="545" y="290"/>
                    <a:pt x="545" y="289"/>
                    <a:pt x="545" y="288"/>
                  </a:cubicBezTo>
                  <a:cubicBezTo>
                    <a:pt x="545" y="286"/>
                    <a:pt x="546" y="285"/>
                    <a:pt x="546" y="284"/>
                  </a:cubicBezTo>
                  <a:cubicBezTo>
                    <a:pt x="546" y="284"/>
                    <a:pt x="546" y="283"/>
                    <a:pt x="546" y="283"/>
                  </a:cubicBezTo>
                  <a:cubicBezTo>
                    <a:pt x="547" y="283"/>
                    <a:pt x="547" y="282"/>
                    <a:pt x="547" y="281"/>
                  </a:cubicBezTo>
                  <a:cubicBezTo>
                    <a:pt x="548" y="281"/>
                    <a:pt x="550" y="282"/>
                    <a:pt x="551" y="281"/>
                  </a:cubicBezTo>
                  <a:cubicBezTo>
                    <a:pt x="551" y="281"/>
                    <a:pt x="552" y="278"/>
                    <a:pt x="552" y="277"/>
                  </a:cubicBezTo>
                  <a:cubicBezTo>
                    <a:pt x="553" y="276"/>
                    <a:pt x="554" y="276"/>
                    <a:pt x="552" y="275"/>
                  </a:cubicBezTo>
                  <a:cubicBezTo>
                    <a:pt x="552" y="275"/>
                    <a:pt x="553" y="275"/>
                    <a:pt x="553" y="274"/>
                  </a:cubicBezTo>
                  <a:cubicBezTo>
                    <a:pt x="553" y="274"/>
                    <a:pt x="553" y="274"/>
                    <a:pt x="553" y="274"/>
                  </a:cubicBezTo>
                  <a:cubicBezTo>
                    <a:pt x="553" y="274"/>
                    <a:pt x="554" y="274"/>
                    <a:pt x="554" y="274"/>
                  </a:cubicBezTo>
                  <a:cubicBezTo>
                    <a:pt x="556" y="274"/>
                    <a:pt x="560" y="273"/>
                    <a:pt x="561" y="271"/>
                  </a:cubicBezTo>
                  <a:cubicBezTo>
                    <a:pt x="563" y="270"/>
                    <a:pt x="564" y="267"/>
                    <a:pt x="565" y="265"/>
                  </a:cubicBezTo>
                  <a:cubicBezTo>
                    <a:pt x="567" y="263"/>
                    <a:pt x="569" y="263"/>
                    <a:pt x="571" y="261"/>
                  </a:cubicBezTo>
                  <a:cubicBezTo>
                    <a:pt x="571" y="261"/>
                    <a:pt x="572" y="260"/>
                    <a:pt x="572" y="259"/>
                  </a:cubicBezTo>
                  <a:cubicBezTo>
                    <a:pt x="572" y="257"/>
                    <a:pt x="571" y="258"/>
                    <a:pt x="570" y="257"/>
                  </a:cubicBezTo>
                  <a:cubicBezTo>
                    <a:pt x="572" y="255"/>
                    <a:pt x="576" y="256"/>
                    <a:pt x="575" y="252"/>
                  </a:cubicBezTo>
                  <a:cubicBezTo>
                    <a:pt x="579" y="252"/>
                    <a:pt x="579" y="250"/>
                    <a:pt x="582" y="248"/>
                  </a:cubicBezTo>
                  <a:cubicBezTo>
                    <a:pt x="584" y="247"/>
                    <a:pt x="586" y="248"/>
                    <a:pt x="586" y="245"/>
                  </a:cubicBezTo>
                  <a:cubicBezTo>
                    <a:pt x="587" y="242"/>
                    <a:pt x="591" y="242"/>
                    <a:pt x="593" y="239"/>
                  </a:cubicBezTo>
                  <a:cubicBezTo>
                    <a:pt x="594" y="238"/>
                    <a:pt x="595" y="236"/>
                    <a:pt x="596" y="234"/>
                  </a:cubicBezTo>
                  <a:cubicBezTo>
                    <a:pt x="597" y="232"/>
                    <a:pt x="597" y="231"/>
                    <a:pt x="597" y="229"/>
                  </a:cubicBezTo>
                  <a:cubicBezTo>
                    <a:pt x="598" y="228"/>
                    <a:pt x="598" y="228"/>
                    <a:pt x="598" y="227"/>
                  </a:cubicBezTo>
                  <a:cubicBezTo>
                    <a:pt x="597" y="226"/>
                    <a:pt x="596" y="226"/>
                    <a:pt x="596" y="225"/>
                  </a:cubicBezTo>
                  <a:cubicBezTo>
                    <a:pt x="595" y="225"/>
                    <a:pt x="595" y="221"/>
                    <a:pt x="594" y="222"/>
                  </a:cubicBezTo>
                  <a:cubicBezTo>
                    <a:pt x="593" y="223"/>
                    <a:pt x="593" y="224"/>
                    <a:pt x="593" y="225"/>
                  </a:cubicBezTo>
                  <a:cubicBezTo>
                    <a:pt x="593" y="225"/>
                    <a:pt x="593" y="225"/>
                    <a:pt x="592" y="225"/>
                  </a:cubicBezTo>
                  <a:cubicBezTo>
                    <a:pt x="591" y="225"/>
                    <a:pt x="592" y="222"/>
                    <a:pt x="592" y="221"/>
                  </a:cubicBezTo>
                  <a:cubicBezTo>
                    <a:pt x="592" y="219"/>
                    <a:pt x="591" y="219"/>
                    <a:pt x="589" y="218"/>
                  </a:cubicBezTo>
                  <a:cubicBezTo>
                    <a:pt x="589" y="218"/>
                    <a:pt x="589" y="217"/>
                    <a:pt x="589" y="216"/>
                  </a:cubicBezTo>
                  <a:cubicBezTo>
                    <a:pt x="589" y="217"/>
                    <a:pt x="590" y="217"/>
                    <a:pt x="590" y="217"/>
                  </a:cubicBezTo>
                  <a:cubicBezTo>
                    <a:pt x="591" y="218"/>
                    <a:pt x="592" y="219"/>
                    <a:pt x="593" y="220"/>
                  </a:cubicBezTo>
                  <a:cubicBezTo>
                    <a:pt x="594" y="220"/>
                    <a:pt x="596" y="221"/>
                    <a:pt x="596" y="222"/>
                  </a:cubicBezTo>
                  <a:cubicBezTo>
                    <a:pt x="598" y="223"/>
                    <a:pt x="596" y="222"/>
                    <a:pt x="597" y="224"/>
                  </a:cubicBezTo>
                  <a:cubicBezTo>
                    <a:pt x="597" y="224"/>
                    <a:pt x="596" y="226"/>
                    <a:pt x="597" y="225"/>
                  </a:cubicBezTo>
                  <a:cubicBezTo>
                    <a:pt x="598" y="224"/>
                    <a:pt x="599" y="220"/>
                    <a:pt x="599" y="218"/>
                  </a:cubicBezTo>
                  <a:cubicBezTo>
                    <a:pt x="599" y="216"/>
                    <a:pt x="598" y="216"/>
                    <a:pt x="597" y="213"/>
                  </a:cubicBezTo>
                  <a:cubicBezTo>
                    <a:pt x="596" y="211"/>
                    <a:pt x="597" y="209"/>
                    <a:pt x="596" y="207"/>
                  </a:cubicBezTo>
                  <a:cubicBezTo>
                    <a:pt x="595" y="206"/>
                    <a:pt x="594" y="204"/>
                    <a:pt x="593" y="205"/>
                  </a:cubicBezTo>
                  <a:cubicBezTo>
                    <a:pt x="592" y="206"/>
                    <a:pt x="595" y="207"/>
                    <a:pt x="593" y="208"/>
                  </a:cubicBezTo>
                  <a:cubicBezTo>
                    <a:pt x="593" y="208"/>
                    <a:pt x="593" y="209"/>
                    <a:pt x="593" y="209"/>
                  </a:cubicBezTo>
                  <a:cubicBezTo>
                    <a:pt x="593" y="209"/>
                    <a:pt x="593" y="209"/>
                    <a:pt x="593" y="209"/>
                  </a:cubicBezTo>
                  <a:cubicBezTo>
                    <a:pt x="592" y="209"/>
                    <a:pt x="594" y="210"/>
                    <a:pt x="593" y="211"/>
                  </a:cubicBezTo>
                  <a:cubicBezTo>
                    <a:pt x="592" y="211"/>
                    <a:pt x="591" y="212"/>
                    <a:pt x="591" y="211"/>
                  </a:cubicBezTo>
                  <a:cubicBezTo>
                    <a:pt x="593" y="209"/>
                    <a:pt x="591" y="209"/>
                    <a:pt x="591" y="207"/>
                  </a:cubicBezTo>
                  <a:cubicBezTo>
                    <a:pt x="590" y="206"/>
                    <a:pt x="591" y="206"/>
                    <a:pt x="591" y="205"/>
                  </a:cubicBezTo>
                  <a:cubicBezTo>
                    <a:pt x="591" y="204"/>
                    <a:pt x="591" y="203"/>
                    <a:pt x="591" y="202"/>
                  </a:cubicBezTo>
                  <a:cubicBezTo>
                    <a:pt x="591" y="200"/>
                    <a:pt x="590" y="192"/>
                    <a:pt x="586" y="195"/>
                  </a:cubicBezTo>
                  <a:cubicBezTo>
                    <a:pt x="584" y="195"/>
                    <a:pt x="584" y="192"/>
                    <a:pt x="582" y="191"/>
                  </a:cubicBezTo>
                  <a:cubicBezTo>
                    <a:pt x="580" y="191"/>
                    <a:pt x="577" y="191"/>
                    <a:pt x="576" y="191"/>
                  </a:cubicBezTo>
                  <a:cubicBezTo>
                    <a:pt x="573" y="192"/>
                    <a:pt x="573" y="192"/>
                    <a:pt x="570" y="192"/>
                  </a:cubicBezTo>
                  <a:cubicBezTo>
                    <a:pt x="568" y="191"/>
                    <a:pt x="566" y="192"/>
                    <a:pt x="564" y="192"/>
                  </a:cubicBezTo>
                  <a:cubicBezTo>
                    <a:pt x="563" y="193"/>
                    <a:pt x="561" y="190"/>
                    <a:pt x="560" y="191"/>
                  </a:cubicBezTo>
                  <a:cubicBezTo>
                    <a:pt x="558" y="193"/>
                    <a:pt x="560" y="196"/>
                    <a:pt x="558" y="197"/>
                  </a:cubicBezTo>
                  <a:cubicBezTo>
                    <a:pt x="557" y="198"/>
                    <a:pt x="555" y="196"/>
                    <a:pt x="554" y="197"/>
                  </a:cubicBezTo>
                  <a:cubicBezTo>
                    <a:pt x="552" y="198"/>
                    <a:pt x="552" y="199"/>
                    <a:pt x="550" y="198"/>
                  </a:cubicBezTo>
                  <a:cubicBezTo>
                    <a:pt x="549" y="198"/>
                    <a:pt x="547" y="197"/>
                    <a:pt x="549" y="196"/>
                  </a:cubicBezTo>
                  <a:cubicBezTo>
                    <a:pt x="549" y="195"/>
                    <a:pt x="550" y="197"/>
                    <a:pt x="550" y="196"/>
                  </a:cubicBezTo>
                  <a:cubicBezTo>
                    <a:pt x="551" y="196"/>
                    <a:pt x="551" y="193"/>
                    <a:pt x="551" y="193"/>
                  </a:cubicBezTo>
                  <a:cubicBezTo>
                    <a:pt x="552" y="192"/>
                    <a:pt x="552" y="191"/>
                    <a:pt x="553" y="190"/>
                  </a:cubicBezTo>
                  <a:cubicBezTo>
                    <a:pt x="554" y="189"/>
                    <a:pt x="556" y="187"/>
                    <a:pt x="555" y="186"/>
                  </a:cubicBezTo>
                  <a:cubicBezTo>
                    <a:pt x="555" y="184"/>
                    <a:pt x="552" y="182"/>
                    <a:pt x="551" y="182"/>
                  </a:cubicBezTo>
                  <a:cubicBezTo>
                    <a:pt x="549" y="182"/>
                    <a:pt x="546" y="182"/>
                    <a:pt x="544" y="184"/>
                  </a:cubicBezTo>
                  <a:cubicBezTo>
                    <a:pt x="544" y="184"/>
                    <a:pt x="543" y="184"/>
                    <a:pt x="543" y="184"/>
                  </a:cubicBezTo>
                  <a:cubicBezTo>
                    <a:pt x="543" y="184"/>
                    <a:pt x="542" y="184"/>
                    <a:pt x="542" y="184"/>
                  </a:cubicBezTo>
                  <a:cubicBezTo>
                    <a:pt x="542" y="183"/>
                    <a:pt x="542" y="183"/>
                    <a:pt x="542" y="183"/>
                  </a:cubicBezTo>
                  <a:cubicBezTo>
                    <a:pt x="543" y="182"/>
                    <a:pt x="543" y="183"/>
                    <a:pt x="544" y="183"/>
                  </a:cubicBezTo>
                  <a:cubicBezTo>
                    <a:pt x="545" y="182"/>
                    <a:pt x="544" y="181"/>
                    <a:pt x="543" y="181"/>
                  </a:cubicBezTo>
                  <a:cubicBezTo>
                    <a:pt x="543" y="180"/>
                    <a:pt x="542" y="181"/>
                    <a:pt x="541" y="181"/>
                  </a:cubicBezTo>
                  <a:cubicBezTo>
                    <a:pt x="540" y="181"/>
                    <a:pt x="539" y="181"/>
                    <a:pt x="538" y="181"/>
                  </a:cubicBezTo>
                  <a:cubicBezTo>
                    <a:pt x="537" y="181"/>
                    <a:pt x="535" y="182"/>
                    <a:pt x="534" y="181"/>
                  </a:cubicBezTo>
                  <a:cubicBezTo>
                    <a:pt x="534" y="181"/>
                    <a:pt x="534" y="180"/>
                    <a:pt x="534" y="180"/>
                  </a:cubicBezTo>
                  <a:cubicBezTo>
                    <a:pt x="534" y="180"/>
                    <a:pt x="534" y="180"/>
                    <a:pt x="534" y="180"/>
                  </a:cubicBezTo>
                  <a:cubicBezTo>
                    <a:pt x="536" y="180"/>
                    <a:pt x="537" y="179"/>
                    <a:pt x="538" y="178"/>
                  </a:cubicBezTo>
                  <a:cubicBezTo>
                    <a:pt x="540" y="178"/>
                    <a:pt x="542" y="178"/>
                    <a:pt x="543" y="175"/>
                  </a:cubicBezTo>
                  <a:cubicBezTo>
                    <a:pt x="544" y="175"/>
                    <a:pt x="544" y="174"/>
                    <a:pt x="545" y="173"/>
                  </a:cubicBezTo>
                  <a:cubicBezTo>
                    <a:pt x="545" y="173"/>
                    <a:pt x="546" y="173"/>
                    <a:pt x="547" y="173"/>
                  </a:cubicBezTo>
                  <a:cubicBezTo>
                    <a:pt x="547" y="173"/>
                    <a:pt x="545" y="168"/>
                    <a:pt x="545" y="167"/>
                  </a:cubicBezTo>
                  <a:cubicBezTo>
                    <a:pt x="544" y="166"/>
                    <a:pt x="542" y="167"/>
                    <a:pt x="540" y="166"/>
                  </a:cubicBezTo>
                  <a:cubicBezTo>
                    <a:pt x="538" y="165"/>
                    <a:pt x="538" y="163"/>
                    <a:pt x="537" y="163"/>
                  </a:cubicBezTo>
                  <a:cubicBezTo>
                    <a:pt x="536" y="163"/>
                    <a:pt x="536" y="163"/>
                    <a:pt x="536" y="163"/>
                  </a:cubicBezTo>
                  <a:cubicBezTo>
                    <a:pt x="535" y="163"/>
                    <a:pt x="535" y="162"/>
                    <a:pt x="535" y="162"/>
                  </a:cubicBezTo>
                  <a:cubicBezTo>
                    <a:pt x="534" y="162"/>
                    <a:pt x="534" y="160"/>
                    <a:pt x="532" y="161"/>
                  </a:cubicBezTo>
                  <a:cubicBezTo>
                    <a:pt x="531" y="162"/>
                    <a:pt x="531" y="164"/>
                    <a:pt x="530" y="164"/>
                  </a:cubicBezTo>
                  <a:cubicBezTo>
                    <a:pt x="529" y="165"/>
                    <a:pt x="528" y="164"/>
                    <a:pt x="527" y="165"/>
                  </a:cubicBezTo>
                  <a:cubicBezTo>
                    <a:pt x="526" y="165"/>
                    <a:pt x="526" y="166"/>
                    <a:pt x="525" y="166"/>
                  </a:cubicBezTo>
                  <a:cubicBezTo>
                    <a:pt x="525" y="167"/>
                    <a:pt x="524" y="167"/>
                    <a:pt x="524" y="168"/>
                  </a:cubicBezTo>
                  <a:cubicBezTo>
                    <a:pt x="523" y="168"/>
                    <a:pt x="523" y="168"/>
                    <a:pt x="523" y="168"/>
                  </a:cubicBezTo>
                  <a:cubicBezTo>
                    <a:pt x="523" y="168"/>
                    <a:pt x="523" y="168"/>
                    <a:pt x="523" y="169"/>
                  </a:cubicBezTo>
                  <a:cubicBezTo>
                    <a:pt x="521" y="170"/>
                    <a:pt x="520" y="173"/>
                    <a:pt x="518" y="175"/>
                  </a:cubicBezTo>
                  <a:cubicBezTo>
                    <a:pt x="518" y="175"/>
                    <a:pt x="517" y="176"/>
                    <a:pt x="517" y="176"/>
                  </a:cubicBezTo>
                  <a:cubicBezTo>
                    <a:pt x="516" y="178"/>
                    <a:pt x="515" y="179"/>
                    <a:pt x="515" y="180"/>
                  </a:cubicBezTo>
                  <a:cubicBezTo>
                    <a:pt x="514" y="181"/>
                    <a:pt x="514" y="182"/>
                    <a:pt x="514" y="182"/>
                  </a:cubicBezTo>
                  <a:cubicBezTo>
                    <a:pt x="514" y="183"/>
                    <a:pt x="515" y="184"/>
                    <a:pt x="514" y="184"/>
                  </a:cubicBezTo>
                  <a:cubicBezTo>
                    <a:pt x="514" y="185"/>
                    <a:pt x="513" y="185"/>
                    <a:pt x="513" y="185"/>
                  </a:cubicBezTo>
                  <a:cubicBezTo>
                    <a:pt x="513" y="185"/>
                    <a:pt x="512" y="185"/>
                    <a:pt x="512" y="185"/>
                  </a:cubicBezTo>
                  <a:cubicBezTo>
                    <a:pt x="512" y="185"/>
                    <a:pt x="512" y="185"/>
                    <a:pt x="512" y="185"/>
                  </a:cubicBezTo>
                  <a:cubicBezTo>
                    <a:pt x="510" y="188"/>
                    <a:pt x="512" y="189"/>
                    <a:pt x="513" y="191"/>
                  </a:cubicBezTo>
                  <a:cubicBezTo>
                    <a:pt x="514" y="193"/>
                    <a:pt x="513" y="196"/>
                    <a:pt x="512" y="198"/>
                  </a:cubicBezTo>
                  <a:cubicBezTo>
                    <a:pt x="510" y="198"/>
                    <a:pt x="510" y="199"/>
                    <a:pt x="509" y="199"/>
                  </a:cubicBezTo>
                  <a:cubicBezTo>
                    <a:pt x="508" y="200"/>
                    <a:pt x="507" y="199"/>
                    <a:pt x="506" y="199"/>
                  </a:cubicBezTo>
                  <a:cubicBezTo>
                    <a:pt x="504" y="200"/>
                    <a:pt x="503" y="200"/>
                    <a:pt x="501" y="200"/>
                  </a:cubicBezTo>
                  <a:cubicBezTo>
                    <a:pt x="501" y="200"/>
                    <a:pt x="499" y="198"/>
                    <a:pt x="498" y="199"/>
                  </a:cubicBezTo>
                  <a:cubicBezTo>
                    <a:pt x="497" y="200"/>
                    <a:pt x="503" y="208"/>
                    <a:pt x="504" y="209"/>
                  </a:cubicBezTo>
                  <a:cubicBezTo>
                    <a:pt x="504" y="210"/>
                    <a:pt x="504" y="211"/>
                    <a:pt x="504" y="211"/>
                  </a:cubicBezTo>
                  <a:cubicBezTo>
                    <a:pt x="504" y="211"/>
                    <a:pt x="504" y="210"/>
                    <a:pt x="503" y="210"/>
                  </a:cubicBezTo>
                  <a:cubicBezTo>
                    <a:pt x="503" y="209"/>
                    <a:pt x="502" y="210"/>
                    <a:pt x="501" y="209"/>
                  </a:cubicBezTo>
                  <a:cubicBezTo>
                    <a:pt x="500" y="209"/>
                    <a:pt x="501" y="208"/>
                    <a:pt x="500" y="207"/>
                  </a:cubicBezTo>
                  <a:cubicBezTo>
                    <a:pt x="499" y="205"/>
                    <a:pt x="497" y="208"/>
                    <a:pt x="497" y="205"/>
                  </a:cubicBezTo>
                  <a:cubicBezTo>
                    <a:pt x="496" y="206"/>
                    <a:pt x="494" y="207"/>
                    <a:pt x="493" y="208"/>
                  </a:cubicBezTo>
                  <a:cubicBezTo>
                    <a:pt x="493" y="208"/>
                    <a:pt x="493" y="208"/>
                    <a:pt x="492" y="208"/>
                  </a:cubicBezTo>
                  <a:cubicBezTo>
                    <a:pt x="492" y="208"/>
                    <a:pt x="492" y="208"/>
                    <a:pt x="492" y="208"/>
                  </a:cubicBezTo>
                  <a:cubicBezTo>
                    <a:pt x="492" y="209"/>
                    <a:pt x="492" y="209"/>
                    <a:pt x="491" y="209"/>
                  </a:cubicBezTo>
                  <a:cubicBezTo>
                    <a:pt x="492" y="209"/>
                    <a:pt x="492" y="209"/>
                    <a:pt x="492" y="209"/>
                  </a:cubicBezTo>
                  <a:cubicBezTo>
                    <a:pt x="492" y="210"/>
                    <a:pt x="492" y="210"/>
                    <a:pt x="492" y="210"/>
                  </a:cubicBezTo>
                  <a:cubicBezTo>
                    <a:pt x="491" y="211"/>
                    <a:pt x="491" y="210"/>
                    <a:pt x="490" y="210"/>
                  </a:cubicBezTo>
                  <a:cubicBezTo>
                    <a:pt x="488" y="212"/>
                    <a:pt x="490" y="211"/>
                    <a:pt x="490" y="213"/>
                  </a:cubicBezTo>
                  <a:cubicBezTo>
                    <a:pt x="490" y="214"/>
                    <a:pt x="490" y="213"/>
                    <a:pt x="489" y="213"/>
                  </a:cubicBezTo>
                  <a:cubicBezTo>
                    <a:pt x="488" y="213"/>
                    <a:pt x="486" y="214"/>
                    <a:pt x="486" y="213"/>
                  </a:cubicBezTo>
                  <a:cubicBezTo>
                    <a:pt x="487" y="213"/>
                    <a:pt x="487" y="211"/>
                    <a:pt x="486" y="210"/>
                  </a:cubicBezTo>
                  <a:cubicBezTo>
                    <a:pt x="485" y="210"/>
                    <a:pt x="484" y="212"/>
                    <a:pt x="483" y="213"/>
                  </a:cubicBezTo>
                  <a:cubicBezTo>
                    <a:pt x="484" y="213"/>
                    <a:pt x="485" y="213"/>
                    <a:pt x="485" y="213"/>
                  </a:cubicBezTo>
                  <a:cubicBezTo>
                    <a:pt x="485" y="215"/>
                    <a:pt x="483" y="216"/>
                    <a:pt x="481" y="216"/>
                  </a:cubicBezTo>
                  <a:cubicBezTo>
                    <a:pt x="481" y="216"/>
                    <a:pt x="483" y="212"/>
                    <a:pt x="481" y="212"/>
                  </a:cubicBezTo>
                  <a:cubicBezTo>
                    <a:pt x="480" y="213"/>
                    <a:pt x="480" y="215"/>
                    <a:pt x="478" y="214"/>
                  </a:cubicBezTo>
                  <a:cubicBezTo>
                    <a:pt x="477" y="213"/>
                    <a:pt x="479" y="211"/>
                    <a:pt x="478" y="209"/>
                  </a:cubicBezTo>
                  <a:cubicBezTo>
                    <a:pt x="477" y="207"/>
                    <a:pt x="474" y="209"/>
                    <a:pt x="473" y="209"/>
                  </a:cubicBezTo>
                  <a:cubicBezTo>
                    <a:pt x="472" y="210"/>
                    <a:pt x="472" y="210"/>
                    <a:pt x="472" y="210"/>
                  </a:cubicBezTo>
                  <a:cubicBezTo>
                    <a:pt x="471" y="210"/>
                    <a:pt x="471" y="210"/>
                    <a:pt x="471" y="209"/>
                  </a:cubicBezTo>
                  <a:cubicBezTo>
                    <a:pt x="471" y="209"/>
                    <a:pt x="471" y="209"/>
                    <a:pt x="471" y="209"/>
                  </a:cubicBezTo>
                  <a:cubicBezTo>
                    <a:pt x="470" y="208"/>
                    <a:pt x="470" y="208"/>
                    <a:pt x="470" y="209"/>
                  </a:cubicBezTo>
                  <a:cubicBezTo>
                    <a:pt x="469" y="209"/>
                    <a:pt x="469" y="210"/>
                    <a:pt x="468" y="210"/>
                  </a:cubicBezTo>
                  <a:cubicBezTo>
                    <a:pt x="468" y="210"/>
                    <a:pt x="467" y="209"/>
                    <a:pt x="467" y="209"/>
                  </a:cubicBezTo>
                  <a:cubicBezTo>
                    <a:pt x="466" y="209"/>
                    <a:pt x="464" y="209"/>
                    <a:pt x="464" y="210"/>
                  </a:cubicBezTo>
                  <a:cubicBezTo>
                    <a:pt x="464" y="210"/>
                    <a:pt x="464" y="211"/>
                    <a:pt x="464" y="211"/>
                  </a:cubicBezTo>
                  <a:cubicBezTo>
                    <a:pt x="463" y="211"/>
                    <a:pt x="461" y="211"/>
                    <a:pt x="461" y="211"/>
                  </a:cubicBezTo>
                  <a:cubicBezTo>
                    <a:pt x="461" y="211"/>
                    <a:pt x="461" y="209"/>
                    <a:pt x="460" y="210"/>
                  </a:cubicBezTo>
                  <a:cubicBezTo>
                    <a:pt x="460" y="210"/>
                    <a:pt x="459" y="212"/>
                    <a:pt x="459" y="212"/>
                  </a:cubicBezTo>
                  <a:cubicBezTo>
                    <a:pt x="458" y="213"/>
                    <a:pt x="458" y="212"/>
                    <a:pt x="457" y="213"/>
                  </a:cubicBezTo>
                  <a:cubicBezTo>
                    <a:pt x="457" y="214"/>
                    <a:pt x="457" y="215"/>
                    <a:pt x="458" y="215"/>
                  </a:cubicBezTo>
                  <a:cubicBezTo>
                    <a:pt x="459" y="215"/>
                    <a:pt x="458" y="214"/>
                    <a:pt x="458" y="214"/>
                  </a:cubicBezTo>
                  <a:cubicBezTo>
                    <a:pt x="459" y="214"/>
                    <a:pt x="459" y="214"/>
                    <a:pt x="460" y="214"/>
                  </a:cubicBezTo>
                  <a:cubicBezTo>
                    <a:pt x="460" y="214"/>
                    <a:pt x="461" y="215"/>
                    <a:pt x="461" y="215"/>
                  </a:cubicBezTo>
                  <a:cubicBezTo>
                    <a:pt x="462" y="215"/>
                    <a:pt x="463" y="215"/>
                    <a:pt x="464" y="215"/>
                  </a:cubicBezTo>
                  <a:cubicBezTo>
                    <a:pt x="461" y="217"/>
                    <a:pt x="459" y="218"/>
                    <a:pt x="456" y="219"/>
                  </a:cubicBezTo>
                  <a:cubicBezTo>
                    <a:pt x="455" y="219"/>
                    <a:pt x="453" y="219"/>
                    <a:pt x="452" y="220"/>
                  </a:cubicBezTo>
                  <a:cubicBezTo>
                    <a:pt x="452" y="220"/>
                    <a:pt x="452" y="220"/>
                    <a:pt x="452" y="220"/>
                  </a:cubicBezTo>
                  <a:cubicBezTo>
                    <a:pt x="451" y="221"/>
                    <a:pt x="451" y="220"/>
                    <a:pt x="451" y="220"/>
                  </a:cubicBezTo>
                  <a:cubicBezTo>
                    <a:pt x="450" y="220"/>
                    <a:pt x="450" y="220"/>
                    <a:pt x="449" y="220"/>
                  </a:cubicBezTo>
                  <a:cubicBezTo>
                    <a:pt x="449" y="221"/>
                    <a:pt x="449" y="222"/>
                    <a:pt x="448" y="222"/>
                  </a:cubicBezTo>
                  <a:cubicBezTo>
                    <a:pt x="448" y="222"/>
                    <a:pt x="446" y="223"/>
                    <a:pt x="446" y="223"/>
                  </a:cubicBezTo>
                  <a:cubicBezTo>
                    <a:pt x="446" y="223"/>
                    <a:pt x="446" y="222"/>
                    <a:pt x="445" y="222"/>
                  </a:cubicBezTo>
                  <a:cubicBezTo>
                    <a:pt x="444" y="222"/>
                    <a:pt x="445" y="223"/>
                    <a:pt x="444" y="223"/>
                  </a:cubicBezTo>
                  <a:cubicBezTo>
                    <a:pt x="444" y="223"/>
                    <a:pt x="443" y="222"/>
                    <a:pt x="443" y="222"/>
                  </a:cubicBezTo>
                  <a:cubicBezTo>
                    <a:pt x="443" y="222"/>
                    <a:pt x="442" y="223"/>
                    <a:pt x="442" y="223"/>
                  </a:cubicBezTo>
                  <a:cubicBezTo>
                    <a:pt x="441" y="223"/>
                    <a:pt x="439" y="223"/>
                    <a:pt x="438" y="224"/>
                  </a:cubicBezTo>
                  <a:cubicBezTo>
                    <a:pt x="437" y="225"/>
                    <a:pt x="437" y="225"/>
                    <a:pt x="437" y="226"/>
                  </a:cubicBezTo>
                  <a:cubicBezTo>
                    <a:pt x="436" y="227"/>
                    <a:pt x="435" y="228"/>
                    <a:pt x="434" y="228"/>
                  </a:cubicBezTo>
                  <a:cubicBezTo>
                    <a:pt x="432" y="228"/>
                    <a:pt x="433" y="227"/>
                    <a:pt x="431" y="228"/>
                  </a:cubicBezTo>
                  <a:cubicBezTo>
                    <a:pt x="429" y="230"/>
                    <a:pt x="427" y="232"/>
                    <a:pt x="426" y="235"/>
                  </a:cubicBezTo>
                  <a:cubicBezTo>
                    <a:pt x="424" y="238"/>
                    <a:pt x="424" y="237"/>
                    <a:pt x="421" y="236"/>
                  </a:cubicBezTo>
                  <a:cubicBezTo>
                    <a:pt x="419" y="236"/>
                    <a:pt x="416" y="235"/>
                    <a:pt x="417" y="237"/>
                  </a:cubicBezTo>
                  <a:cubicBezTo>
                    <a:pt x="419" y="239"/>
                    <a:pt x="420" y="238"/>
                    <a:pt x="421" y="239"/>
                  </a:cubicBezTo>
                  <a:cubicBezTo>
                    <a:pt x="423" y="240"/>
                    <a:pt x="422" y="241"/>
                    <a:pt x="421" y="241"/>
                  </a:cubicBezTo>
                  <a:cubicBezTo>
                    <a:pt x="420" y="241"/>
                    <a:pt x="420" y="239"/>
                    <a:pt x="419" y="240"/>
                  </a:cubicBezTo>
                  <a:cubicBezTo>
                    <a:pt x="418" y="241"/>
                    <a:pt x="420" y="241"/>
                    <a:pt x="418" y="243"/>
                  </a:cubicBezTo>
                  <a:cubicBezTo>
                    <a:pt x="418" y="240"/>
                    <a:pt x="418" y="240"/>
                    <a:pt x="416" y="240"/>
                  </a:cubicBezTo>
                  <a:cubicBezTo>
                    <a:pt x="415" y="240"/>
                    <a:pt x="415" y="240"/>
                    <a:pt x="414" y="240"/>
                  </a:cubicBezTo>
                  <a:cubicBezTo>
                    <a:pt x="414" y="241"/>
                    <a:pt x="414" y="241"/>
                    <a:pt x="414" y="242"/>
                  </a:cubicBezTo>
                  <a:cubicBezTo>
                    <a:pt x="414" y="242"/>
                    <a:pt x="415" y="242"/>
                    <a:pt x="414" y="242"/>
                  </a:cubicBezTo>
                  <a:cubicBezTo>
                    <a:pt x="413" y="243"/>
                    <a:pt x="413" y="242"/>
                    <a:pt x="412" y="242"/>
                  </a:cubicBezTo>
                  <a:cubicBezTo>
                    <a:pt x="412" y="243"/>
                    <a:pt x="413" y="243"/>
                    <a:pt x="413" y="244"/>
                  </a:cubicBezTo>
                  <a:cubicBezTo>
                    <a:pt x="414" y="245"/>
                    <a:pt x="414" y="245"/>
                    <a:pt x="414" y="246"/>
                  </a:cubicBezTo>
                  <a:cubicBezTo>
                    <a:pt x="411" y="247"/>
                    <a:pt x="414" y="245"/>
                    <a:pt x="412" y="244"/>
                  </a:cubicBezTo>
                  <a:cubicBezTo>
                    <a:pt x="410" y="243"/>
                    <a:pt x="411" y="245"/>
                    <a:pt x="411" y="246"/>
                  </a:cubicBezTo>
                  <a:cubicBezTo>
                    <a:pt x="411" y="247"/>
                    <a:pt x="409" y="246"/>
                    <a:pt x="409" y="247"/>
                  </a:cubicBezTo>
                  <a:cubicBezTo>
                    <a:pt x="409" y="248"/>
                    <a:pt x="409" y="249"/>
                    <a:pt x="410" y="249"/>
                  </a:cubicBezTo>
                  <a:cubicBezTo>
                    <a:pt x="411" y="250"/>
                    <a:pt x="414" y="251"/>
                    <a:pt x="415" y="251"/>
                  </a:cubicBezTo>
                  <a:cubicBezTo>
                    <a:pt x="415" y="252"/>
                    <a:pt x="415" y="253"/>
                    <a:pt x="415" y="254"/>
                  </a:cubicBezTo>
                  <a:cubicBezTo>
                    <a:pt x="414" y="253"/>
                    <a:pt x="413" y="253"/>
                    <a:pt x="411" y="254"/>
                  </a:cubicBezTo>
                  <a:cubicBezTo>
                    <a:pt x="411" y="255"/>
                    <a:pt x="412" y="255"/>
                    <a:pt x="412" y="255"/>
                  </a:cubicBezTo>
                  <a:cubicBezTo>
                    <a:pt x="412" y="256"/>
                    <a:pt x="410" y="254"/>
                    <a:pt x="410" y="256"/>
                  </a:cubicBezTo>
                  <a:cubicBezTo>
                    <a:pt x="409" y="258"/>
                    <a:pt x="412" y="257"/>
                    <a:pt x="413" y="258"/>
                  </a:cubicBezTo>
                  <a:cubicBezTo>
                    <a:pt x="414" y="258"/>
                    <a:pt x="415" y="259"/>
                    <a:pt x="416" y="260"/>
                  </a:cubicBezTo>
                  <a:cubicBezTo>
                    <a:pt x="416" y="261"/>
                    <a:pt x="415" y="261"/>
                    <a:pt x="416" y="261"/>
                  </a:cubicBezTo>
                  <a:cubicBezTo>
                    <a:pt x="416" y="262"/>
                    <a:pt x="417" y="263"/>
                    <a:pt x="418" y="263"/>
                  </a:cubicBezTo>
                  <a:cubicBezTo>
                    <a:pt x="417" y="264"/>
                    <a:pt x="416" y="263"/>
                    <a:pt x="415" y="264"/>
                  </a:cubicBezTo>
                  <a:cubicBezTo>
                    <a:pt x="416" y="265"/>
                    <a:pt x="420" y="266"/>
                    <a:pt x="418" y="268"/>
                  </a:cubicBezTo>
                  <a:cubicBezTo>
                    <a:pt x="418" y="268"/>
                    <a:pt x="415" y="268"/>
                    <a:pt x="415" y="268"/>
                  </a:cubicBezTo>
                  <a:cubicBezTo>
                    <a:pt x="414" y="268"/>
                    <a:pt x="412" y="268"/>
                    <a:pt x="411" y="268"/>
                  </a:cubicBezTo>
                  <a:cubicBezTo>
                    <a:pt x="410" y="269"/>
                    <a:pt x="408" y="269"/>
                    <a:pt x="407" y="270"/>
                  </a:cubicBezTo>
                  <a:cubicBezTo>
                    <a:pt x="407" y="270"/>
                    <a:pt x="407" y="271"/>
                    <a:pt x="406" y="272"/>
                  </a:cubicBezTo>
                  <a:cubicBezTo>
                    <a:pt x="405" y="272"/>
                    <a:pt x="404" y="272"/>
                    <a:pt x="404" y="272"/>
                  </a:cubicBezTo>
                  <a:cubicBezTo>
                    <a:pt x="401" y="271"/>
                    <a:pt x="401" y="271"/>
                    <a:pt x="398" y="272"/>
                  </a:cubicBezTo>
                  <a:cubicBezTo>
                    <a:pt x="397" y="272"/>
                    <a:pt x="394" y="274"/>
                    <a:pt x="392" y="274"/>
                  </a:cubicBezTo>
                  <a:cubicBezTo>
                    <a:pt x="390" y="274"/>
                    <a:pt x="390" y="274"/>
                    <a:pt x="390" y="274"/>
                  </a:cubicBezTo>
                  <a:cubicBezTo>
                    <a:pt x="387" y="274"/>
                    <a:pt x="384" y="273"/>
                    <a:pt x="381" y="274"/>
                  </a:cubicBezTo>
                  <a:cubicBezTo>
                    <a:pt x="380" y="274"/>
                    <a:pt x="379" y="275"/>
                    <a:pt x="378" y="275"/>
                  </a:cubicBezTo>
                  <a:cubicBezTo>
                    <a:pt x="377" y="275"/>
                    <a:pt x="374" y="275"/>
                    <a:pt x="374" y="275"/>
                  </a:cubicBezTo>
                  <a:cubicBezTo>
                    <a:pt x="373" y="277"/>
                    <a:pt x="375" y="277"/>
                    <a:pt x="375" y="278"/>
                  </a:cubicBezTo>
                  <a:cubicBezTo>
                    <a:pt x="374" y="280"/>
                    <a:pt x="371" y="281"/>
                    <a:pt x="374" y="282"/>
                  </a:cubicBezTo>
                  <a:cubicBezTo>
                    <a:pt x="375" y="284"/>
                    <a:pt x="373" y="284"/>
                    <a:pt x="374" y="286"/>
                  </a:cubicBezTo>
                  <a:cubicBezTo>
                    <a:pt x="374" y="287"/>
                    <a:pt x="375" y="288"/>
                    <a:pt x="376" y="289"/>
                  </a:cubicBezTo>
                  <a:cubicBezTo>
                    <a:pt x="376" y="291"/>
                    <a:pt x="375" y="293"/>
                    <a:pt x="375" y="295"/>
                  </a:cubicBezTo>
                  <a:cubicBezTo>
                    <a:pt x="375" y="296"/>
                    <a:pt x="375" y="297"/>
                    <a:pt x="375" y="297"/>
                  </a:cubicBezTo>
                  <a:cubicBezTo>
                    <a:pt x="375" y="297"/>
                    <a:pt x="375" y="299"/>
                    <a:pt x="375" y="299"/>
                  </a:cubicBezTo>
                  <a:cubicBezTo>
                    <a:pt x="376" y="303"/>
                    <a:pt x="379" y="303"/>
                    <a:pt x="382" y="304"/>
                  </a:cubicBezTo>
                  <a:cubicBezTo>
                    <a:pt x="384" y="305"/>
                    <a:pt x="385" y="304"/>
                    <a:pt x="385" y="305"/>
                  </a:cubicBezTo>
                  <a:cubicBezTo>
                    <a:pt x="386" y="307"/>
                    <a:pt x="386" y="309"/>
                    <a:pt x="387" y="311"/>
                  </a:cubicBezTo>
                  <a:cubicBezTo>
                    <a:pt x="388" y="313"/>
                    <a:pt x="389" y="313"/>
                    <a:pt x="391" y="314"/>
                  </a:cubicBezTo>
                  <a:cubicBezTo>
                    <a:pt x="393" y="315"/>
                    <a:pt x="393" y="315"/>
                    <a:pt x="393" y="317"/>
                  </a:cubicBezTo>
                  <a:cubicBezTo>
                    <a:pt x="394" y="318"/>
                    <a:pt x="395" y="319"/>
                    <a:pt x="394" y="321"/>
                  </a:cubicBezTo>
                  <a:cubicBezTo>
                    <a:pt x="394" y="322"/>
                    <a:pt x="393" y="323"/>
                    <a:pt x="393" y="324"/>
                  </a:cubicBezTo>
                  <a:cubicBezTo>
                    <a:pt x="392" y="327"/>
                    <a:pt x="391" y="329"/>
                    <a:pt x="392" y="332"/>
                  </a:cubicBezTo>
                  <a:cubicBezTo>
                    <a:pt x="393" y="334"/>
                    <a:pt x="394" y="335"/>
                    <a:pt x="394" y="337"/>
                  </a:cubicBezTo>
                  <a:cubicBezTo>
                    <a:pt x="394" y="339"/>
                    <a:pt x="396" y="343"/>
                    <a:pt x="395" y="344"/>
                  </a:cubicBezTo>
                  <a:cubicBezTo>
                    <a:pt x="394" y="345"/>
                    <a:pt x="394" y="341"/>
                    <a:pt x="393" y="342"/>
                  </a:cubicBezTo>
                  <a:cubicBezTo>
                    <a:pt x="392" y="342"/>
                    <a:pt x="394" y="345"/>
                    <a:pt x="394" y="346"/>
                  </a:cubicBezTo>
                  <a:cubicBezTo>
                    <a:pt x="393" y="346"/>
                    <a:pt x="392" y="346"/>
                    <a:pt x="391" y="347"/>
                  </a:cubicBezTo>
                  <a:cubicBezTo>
                    <a:pt x="391" y="347"/>
                    <a:pt x="390" y="347"/>
                    <a:pt x="390" y="347"/>
                  </a:cubicBezTo>
                  <a:cubicBezTo>
                    <a:pt x="390" y="348"/>
                    <a:pt x="391" y="349"/>
                    <a:pt x="391" y="349"/>
                  </a:cubicBezTo>
                  <a:cubicBezTo>
                    <a:pt x="391" y="349"/>
                    <a:pt x="391" y="350"/>
                    <a:pt x="391" y="350"/>
                  </a:cubicBezTo>
                  <a:cubicBezTo>
                    <a:pt x="390" y="350"/>
                    <a:pt x="390" y="349"/>
                    <a:pt x="390" y="349"/>
                  </a:cubicBezTo>
                  <a:cubicBezTo>
                    <a:pt x="390" y="349"/>
                    <a:pt x="389" y="349"/>
                    <a:pt x="390" y="350"/>
                  </a:cubicBezTo>
                  <a:cubicBezTo>
                    <a:pt x="389" y="349"/>
                    <a:pt x="388" y="349"/>
                    <a:pt x="388" y="348"/>
                  </a:cubicBezTo>
                  <a:cubicBezTo>
                    <a:pt x="389" y="346"/>
                    <a:pt x="390" y="345"/>
                    <a:pt x="390" y="343"/>
                  </a:cubicBezTo>
                  <a:cubicBezTo>
                    <a:pt x="390" y="342"/>
                    <a:pt x="389" y="342"/>
                    <a:pt x="389" y="341"/>
                  </a:cubicBezTo>
                  <a:cubicBezTo>
                    <a:pt x="389" y="341"/>
                    <a:pt x="391" y="339"/>
                    <a:pt x="391" y="339"/>
                  </a:cubicBezTo>
                  <a:cubicBezTo>
                    <a:pt x="391" y="338"/>
                    <a:pt x="392" y="333"/>
                    <a:pt x="390" y="333"/>
                  </a:cubicBezTo>
                  <a:cubicBezTo>
                    <a:pt x="389" y="333"/>
                    <a:pt x="390" y="335"/>
                    <a:pt x="389" y="335"/>
                  </a:cubicBezTo>
                  <a:cubicBezTo>
                    <a:pt x="388" y="335"/>
                    <a:pt x="388" y="333"/>
                    <a:pt x="387" y="333"/>
                  </a:cubicBezTo>
                  <a:cubicBezTo>
                    <a:pt x="387" y="334"/>
                    <a:pt x="387" y="338"/>
                    <a:pt x="388" y="337"/>
                  </a:cubicBezTo>
                  <a:cubicBezTo>
                    <a:pt x="385" y="338"/>
                    <a:pt x="387" y="341"/>
                    <a:pt x="385" y="341"/>
                  </a:cubicBezTo>
                  <a:cubicBezTo>
                    <a:pt x="385" y="341"/>
                    <a:pt x="385" y="342"/>
                    <a:pt x="385" y="342"/>
                  </a:cubicBezTo>
                  <a:cubicBezTo>
                    <a:pt x="386" y="343"/>
                    <a:pt x="384" y="343"/>
                    <a:pt x="384" y="342"/>
                  </a:cubicBezTo>
                  <a:cubicBezTo>
                    <a:pt x="384" y="340"/>
                    <a:pt x="386" y="340"/>
                    <a:pt x="385" y="339"/>
                  </a:cubicBezTo>
                  <a:cubicBezTo>
                    <a:pt x="386" y="338"/>
                    <a:pt x="385" y="338"/>
                    <a:pt x="386" y="336"/>
                  </a:cubicBezTo>
                  <a:cubicBezTo>
                    <a:pt x="386" y="335"/>
                    <a:pt x="387" y="334"/>
                    <a:pt x="386" y="333"/>
                  </a:cubicBezTo>
                  <a:cubicBezTo>
                    <a:pt x="386" y="333"/>
                    <a:pt x="386" y="333"/>
                    <a:pt x="385" y="333"/>
                  </a:cubicBezTo>
                  <a:cubicBezTo>
                    <a:pt x="385" y="333"/>
                    <a:pt x="385" y="334"/>
                    <a:pt x="385" y="334"/>
                  </a:cubicBezTo>
                  <a:cubicBezTo>
                    <a:pt x="384" y="334"/>
                    <a:pt x="385" y="331"/>
                    <a:pt x="385" y="331"/>
                  </a:cubicBezTo>
                  <a:cubicBezTo>
                    <a:pt x="386" y="330"/>
                    <a:pt x="384" y="329"/>
                    <a:pt x="385" y="327"/>
                  </a:cubicBezTo>
                  <a:cubicBezTo>
                    <a:pt x="386" y="325"/>
                    <a:pt x="390" y="325"/>
                    <a:pt x="390" y="324"/>
                  </a:cubicBezTo>
                  <a:cubicBezTo>
                    <a:pt x="391" y="323"/>
                    <a:pt x="390" y="322"/>
                    <a:pt x="390" y="322"/>
                  </a:cubicBezTo>
                  <a:cubicBezTo>
                    <a:pt x="390" y="321"/>
                    <a:pt x="391" y="321"/>
                    <a:pt x="391" y="320"/>
                  </a:cubicBezTo>
                  <a:cubicBezTo>
                    <a:pt x="391" y="320"/>
                    <a:pt x="393" y="319"/>
                    <a:pt x="392" y="318"/>
                  </a:cubicBezTo>
                  <a:cubicBezTo>
                    <a:pt x="391" y="315"/>
                    <a:pt x="384" y="318"/>
                    <a:pt x="382" y="317"/>
                  </a:cubicBezTo>
                  <a:cubicBezTo>
                    <a:pt x="379" y="317"/>
                    <a:pt x="378" y="314"/>
                    <a:pt x="376" y="312"/>
                  </a:cubicBezTo>
                  <a:cubicBezTo>
                    <a:pt x="375" y="311"/>
                    <a:pt x="375" y="310"/>
                    <a:pt x="375" y="309"/>
                  </a:cubicBezTo>
                  <a:cubicBezTo>
                    <a:pt x="374" y="308"/>
                    <a:pt x="372" y="308"/>
                    <a:pt x="371" y="307"/>
                  </a:cubicBezTo>
                  <a:cubicBezTo>
                    <a:pt x="368" y="306"/>
                    <a:pt x="367" y="303"/>
                    <a:pt x="363" y="303"/>
                  </a:cubicBezTo>
                  <a:cubicBezTo>
                    <a:pt x="362" y="303"/>
                    <a:pt x="361" y="303"/>
                    <a:pt x="359" y="303"/>
                  </a:cubicBezTo>
                  <a:cubicBezTo>
                    <a:pt x="358" y="303"/>
                    <a:pt x="357" y="304"/>
                    <a:pt x="355" y="304"/>
                  </a:cubicBezTo>
                  <a:cubicBezTo>
                    <a:pt x="354" y="304"/>
                    <a:pt x="357" y="302"/>
                    <a:pt x="357" y="302"/>
                  </a:cubicBezTo>
                  <a:cubicBezTo>
                    <a:pt x="357" y="302"/>
                    <a:pt x="358" y="301"/>
                    <a:pt x="358" y="300"/>
                  </a:cubicBezTo>
                  <a:cubicBezTo>
                    <a:pt x="359" y="298"/>
                    <a:pt x="356" y="298"/>
                    <a:pt x="354" y="298"/>
                  </a:cubicBezTo>
                  <a:cubicBezTo>
                    <a:pt x="352" y="298"/>
                    <a:pt x="351" y="301"/>
                    <a:pt x="350" y="303"/>
                  </a:cubicBezTo>
                  <a:cubicBezTo>
                    <a:pt x="347" y="306"/>
                    <a:pt x="352" y="305"/>
                    <a:pt x="355" y="305"/>
                  </a:cubicBezTo>
                  <a:cubicBezTo>
                    <a:pt x="355" y="307"/>
                    <a:pt x="354" y="306"/>
                    <a:pt x="353" y="307"/>
                  </a:cubicBezTo>
                  <a:cubicBezTo>
                    <a:pt x="353" y="308"/>
                    <a:pt x="352" y="308"/>
                    <a:pt x="352" y="309"/>
                  </a:cubicBezTo>
                  <a:cubicBezTo>
                    <a:pt x="353" y="310"/>
                    <a:pt x="353" y="309"/>
                    <a:pt x="354" y="309"/>
                  </a:cubicBezTo>
                  <a:cubicBezTo>
                    <a:pt x="355" y="309"/>
                    <a:pt x="356" y="308"/>
                    <a:pt x="357" y="310"/>
                  </a:cubicBezTo>
                  <a:cubicBezTo>
                    <a:pt x="358" y="311"/>
                    <a:pt x="358" y="312"/>
                    <a:pt x="357" y="314"/>
                  </a:cubicBezTo>
                  <a:cubicBezTo>
                    <a:pt x="355" y="317"/>
                    <a:pt x="352" y="314"/>
                    <a:pt x="350" y="312"/>
                  </a:cubicBezTo>
                  <a:cubicBezTo>
                    <a:pt x="349" y="311"/>
                    <a:pt x="349" y="310"/>
                    <a:pt x="348" y="310"/>
                  </a:cubicBezTo>
                  <a:cubicBezTo>
                    <a:pt x="346" y="310"/>
                    <a:pt x="344" y="312"/>
                    <a:pt x="344" y="313"/>
                  </a:cubicBezTo>
                  <a:cubicBezTo>
                    <a:pt x="343" y="314"/>
                    <a:pt x="344" y="319"/>
                    <a:pt x="345" y="321"/>
                  </a:cubicBezTo>
                  <a:cubicBezTo>
                    <a:pt x="346" y="321"/>
                    <a:pt x="347" y="322"/>
                    <a:pt x="348" y="323"/>
                  </a:cubicBezTo>
                  <a:cubicBezTo>
                    <a:pt x="349" y="323"/>
                    <a:pt x="351" y="326"/>
                    <a:pt x="352" y="326"/>
                  </a:cubicBezTo>
                  <a:cubicBezTo>
                    <a:pt x="353" y="326"/>
                    <a:pt x="354" y="326"/>
                    <a:pt x="355" y="326"/>
                  </a:cubicBezTo>
                  <a:cubicBezTo>
                    <a:pt x="355" y="326"/>
                    <a:pt x="358" y="327"/>
                    <a:pt x="358" y="327"/>
                  </a:cubicBezTo>
                  <a:cubicBezTo>
                    <a:pt x="359" y="328"/>
                    <a:pt x="358" y="329"/>
                    <a:pt x="358" y="330"/>
                  </a:cubicBezTo>
                  <a:cubicBezTo>
                    <a:pt x="358" y="332"/>
                    <a:pt x="359" y="333"/>
                    <a:pt x="361" y="334"/>
                  </a:cubicBezTo>
                  <a:cubicBezTo>
                    <a:pt x="360" y="335"/>
                    <a:pt x="357" y="334"/>
                    <a:pt x="356" y="333"/>
                  </a:cubicBezTo>
                  <a:cubicBezTo>
                    <a:pt x="355" y="331"/>
                    <a:pt x="356" y="330"/>
                    <a:pt x="353" y="329"/>
                  </a:cubicBezTo>
                  <a:cubicBezTo>
                    <a:pt x="351" y="329"/>
                    <a:pt x="348" y="328"/>
                    <a:pt x="345" y="328"/>
                  </a:cubicBezTo>
                  <a:cubicBezTo>
                    <a:pt x="343" y="328"/>
                    <a:pt x="340" y="328"/>
                    <a:pt x="338" y="326"/>
                  </a:cubicBezTo>
                  <a:cubicBezTo>
                    <a:pt x="337" y="323"/>
                    <a:pt x="339" y="322"/>
                    <a:pt x="339" y="320"/>
                  </a:cubicBezTo>
                  <a:cubicBezTo>
                    <a:pt x="339" y="317"/>
                    <a:pt x="337" y="316"/>
                    <a:pt x="338" y="314"/>
                  </a:cubicBezTo>
                  <a:cubicBezTo>
                    <a:pt x="338" y="312"/>
                    <a:pt x="339" y="309"/>
                    <a:pt x="340" y="307"/>
                  </a:cubicBezTo>
                  <a:cubicBezTo>
                    <a:pt x="340" y="305"/>
                    <a:pt x="339" y="302"/>
                    <a:pt x="340" y="299"/>
                  </a:cubicBezTo>
                  <a:cubicBezTo>
                    <a:pt x="340" y="299"/>
                    <a:pt x="339" y="298"/>
                    <a:pt x="339" y="298"/>
                  </a:cubicBezTo>
                  <a:cubicBezTo>
                    <a:pt x="339" y="297"/>
                    <a:pt x="339" y="297"/>
                    <a:pt x="338" y="296"/>
                  </a:cubicBezTo>
                  <a:cubicBezTo>
                    <a:pt x="338" y="296"/>
                    <a:pt x="338" y="295"/>
                    <a:pt x="339" y="295"/>
                  </a:cubicBezTo>
                  <a:cubicBezTo>
                    <a:pt x="338" y="293"/>
                    <a:pt x="336" y="292"/>
                    <a:pt x="335" y="290"/>
                  </a:cubicBezTo>
                  <a:cubicBezTo>
                    <a:pt x="335" y="290"/>
                    <a:pt x="334" y="289"/>
                    <a:pt x="334" y="289"/>
                  </a:cubicBezTo>
                  <a:cubicBezTo>
                    <a:pt x="334" y="288"/>
                    <a:pt x="334" y="288"/>
                    <a:pt x="335" y="288"/>
                  </a:cubicBezTo>
                  <a:cubicBezTo>
                    <a:pt x="334" y="287"/>
                    <a:pt x="334" y="287"/>
                    <a:pt x="333" y="286"/>
                  </a:cubicBezTo>
                  <a:cubicBezTo>
                    <a:pt x="330" y="285"/>
                    <a:pt x="329" y="288"/>
                    <a:pt x="331" y="290"/>
                  </a:cubicBezTo>
                  <a:cubicBezTo>
                    <a:pt x="333" y="292"/>
                    <a:pt x="335" y="293"/>
                    <a:pt x="336" y="296"/>
                  </a:cubicBezTo>
                  <a:cubicBezTo>
                    <a:pt x="336" y="299"/>
                    <a:pt x="337" y="303"/>
                    <a:pt x="336" y="306"/>
                  </a:cubicBezTo>
                  <a:cubicBezTo>
                    <a:pt x="336" y="308"/>
                    <a:pt x="334" y="310"/>
                    <a:pt x="332" y="312"/>
                  </a:cubicBezTo>
                  <a:cubicBezTo>
                    <a:pt x="330" y="313"/>
                    <a:pt x="326" y="314"/>
                    <a:pt x="326" y="316"/>
                  </a:cubicBezTo>
                  <a:cubicBezTo>
                    <a:pt x="326" y="318"/>
                    <a:pt x="326" y="319"/>
                    <a:pt x="324" y="321"/>
                  </a:cubicBezTo>
                  <a:cubicBezTo>
                    <a:pt x="323" y="323"/>
                    <a:pt x="322" y="324"/>
                    <a:pt x="323" y="325"/>
                  </a:cubicBezTo>
                  <a:cubicBezTo>
                    <a:pt x="325" y="326"/>
                    <a:pt x="326" y="327"/>
                    <a:pt x="327" y="329"/>
                  </a:cubicBezTo>
                  <a:cubicBezTo>
                    <a:pt x="327" y="330"/>
                    <a:pt x="327" y="332"/>
                    <a:pt x="329" y="333"/>
                  </a:cubicBezTo>
                  <a:cubicBezTo>
                    <a:pt x="327" y="337"/>
                    <a:pt x="333" y="339"/>
                    <a:pt x="331" y="343"/>
                  </a:cubicBezTo>
                  <a:cubicBezTo>
                    <a:pt x="330" y="345"/>
                    <a:pt x="328" y="347"/>
                    <a:pt x="327" y="349"/>
                  </a:cubicBezTo>
                  <a:cubicBezTo>
                    <a:pt x="327" y="350"/>
                    <a:pt x="328" y="351"/>
                    <a:pt x="328" y="352"/>
                  </a:cubicBezTo>
                  <a:cubicBezTo>
                    <a:pt x="328" y="353"/>
                    <a:pt x="327" y="354"/>
                    <a:pt x="327" y="356"/>
                  </a:cubicBezTo>
                  <a:cubicBezTo>
                    <a:pt x="326" y="359"/>
                    <a:pt x="327" y="360"/>
                    <a:pt x="328" y="363"/>
                  </a:cubicBezTo>
                  <a:cubicBezTo>
                    <a:pt x="329" y="365"/>
                    <a:pt x="327" y="367"/>
                    <a:pt x="328" y="369"/>
                  </a:cubicBezTo>
                  <a:cubicBezTo>
                    <a:pt x="329" y="371"/>
                    <a:pt x="331" y="369"/>
                    <a:pt x="333" y="370"/>
                  </a:cubicBezTo>
                  <a:cubicBezTo>
                    <a:pt x="335" y="370"/>
                    <a:pt x="335" y="371"/>
                    <a:pt x="337" y="369"/>
                  </a:cubicBezTo>
                  <a:cubicBezTo>
                    <a:pt x="342" y="365"/>
                    <a:pt x="344" y="369"/>
                    <a:pt x="348" y="370"/>
                  </a:cubicBezTo>
                  <a:cubicBezTo>
                    <a:pt x="349" y="372"/>
                    <a:pt x="350" y="372"/>
                    <a:pt x="352" y="373"/>
                  </a:cubicBezTo>
                  <a:cubicBezTo>
                    <a:pt x="354" y="375"/>
                    <a:pt x="354" y="376"/>
                    <a:pt x="355" y="378"/>
                  </a:cubicBezTo>
                  <a:cubicBezTo>
                    <a:pt x="355" y="380"/>
                    <a:pt x="357" y="384"/>
                    <a:pt x="357" y="385"/>
                  </a:cubicBezTo>
                  <a:cubicBezTo>
                    <a:pt x="357" y="387"/>
                    <a:pt x="355" y="386"/>
                    <a:pt x="354" y="388"/>
                  </a:cubicBezTo>
                  <a:cubicBezTo>
                    <a:pt x="353" y="389"/>
                    <a:pt x="352" y="394"/>
                    <a:pt x="354" y="395"/>
                  </a:cubicBezTo>
                  <a:cubicBezTo>
                    <a:pt x="353" y="395"/>
                    <a:pt x="355" y="395"/>
                    <a:pt x="355" y="396"/>
                  </a:cubicBezTo>
                  <a:cubicBezTo>
                    <a:pt x="355" y="396"/>
                    <a:pt x="356" y="397"/>
                    <a:pt x="356" y="397"/>
                  </a:cubicBezTo>
                  <a:cubicBezTo>
                    <a:pt x="357" y="397"/>
                    <a:pt x="357" y="397"/>
                    <a:pt x="357" y="397"/>
                  </a:cubicBezTo>
                  <a:cubicBezTo>
                    <a:pt x="357" y="398"/>
                    <a:pt x="356" y="398"/>
                    <a:pt x="356" y="399"/>
                  </a:cubicBezTo>
                  <a:cubicBezTo>
                    <a:pt x="355" y="399"/>
                    <a:pt x="355" y="400"/>
                    <a:pt x="355" y="400"/>
                  </a:cubicBezTo>
                  <a:cubicBezTo>
                    <a:pt x="354" y="400"/>
                    <a:pt x="354" y="401"/>
                    <a:pt x="354" y="401"/>
                  </a:cubicBezTo>
                  <a:cubicBezTo>
                    <a:pt x="354" y="400"/>
                    <a:pt x="354" y="399"/>
                    <a:pt x="354" y="398"/>
                  </a:cubicBezTo>
                  <a:cubicBezTo>
                    <a:pt x="353" y="397"/>
                    <a:pt x="352" y="396"/>
                    <a:pt x="351" y="396"/>
                  </a:cubicBezTo>
                  <a:cubicBezTo>
                    <a:pt x="350" y="394"/>
                    <a:pt x="351" y="393"/>
                    <a:pt x="351" y="391"/>
                  </a:cubicBezTo>
                  <a:cubicBezTo>
                    <a:pt x="351" y="390"/>
                    <a:pt x="352" y="388"/>
                    <a:pt x="351" y="387"/>
                  </a:cubicBezTo>
                  <a:cubicBezTo>
                    <a:pt x="351" y="387"/>
                    <a:pt x="351" y="386"/>
                    <a:pt x="351" y="385"/>
                  </a:cubicBezTo>
                  <a:cubicBezTo>
                    <a:pt x="351" y="383"/>
                    <a:pt x="352" y="382"/>
                    <a:pt x="350" y="380"/>
                  </a:cubicBezTo>
                  <a:cubicBezTo>
                    <a:pt x="349" y="378"/>
                    <a:pt x="348" y="377"/>
                    <a:pt x="347" y="375"/>
                  </a:cubicBezTo>
                  <a:cubicBezTo>
                    <a:pt x="346" y="373"/>
                    <a:pt x="347" y="372"/>
                    <a:pt x="344" y="373"/>
                  </a:cubicBezTo>
                  <a:cubicBezTo>
                    <a:pt x="341" y="373"/>
                    <a:pt x="334" y="375"/>
                    <a:pt x="332" y="378"/>
                  </a:cubicBezTo>
                  <a:cubicBezTo>
                    <a:pt x="332" y="379"/>
                    <a:pt x="333" y="380"/>
                    <a:pt x="332" y="381"/>
                  </a:cubicBezTo>
                  <a:cubicBezTo>
                    <a:pt x="332" y="382"/>
                    <a:pt x="331" y="383"/>
                    <a:pt x="331" y="383"/>
                  </a:cubicBezTo>
                  <a:cubicBezTo>
                    <a:pt x="331" y="384"/>
                    <a:pt x="333" y="385"/>
                    <a:pt x="333" y="386"/>
                  </a:cubicBezTo>
                  <a:cubicBezTo>
                    <a:pt x="334" y="387"/>
                    <a:pt x="334" y="388"/>
                    <a:pt x="334" y="389"/>
                  </a:cubicBezTo>
                  <a:cubicBezTo>
                    <a:pt x="335" y="392"/>
                    <a:pt x="335" y="394"/>
                    <a:pt x="334" y="397"/>
                  </a:cubicBezTo>
                  <a:cubicBezTo>
                    <a:pt x="332" y="399"/>
                    <a:pt x="330" y="400"/>
                    <a:pt x="329" y="402"/>
                  </a:cubicBezTo>
                  <a:cubicBezTo>
                    <a:pt x="329" y="404"/>
                    <a:pt x="329" y="406"/>
                    <a:pt x="328" y="408"/>
                  </a:cubicBezTo>
                  <a:cubicBezTo>
                    <a:pt x="328" y="409"/>
                    <a:pt x="326" y="411"/>
                    <a:pt x="325" y="412"/>
                  </a:cubicBezTo>
                  <a:cubicBezTo>
                    <a:pt x="324" y="412"/>
                    <a:pt x="323" y="413"/>
                    <a:pt x="322" y="413"/>
                  </a:cubicBezTo>
                  <a:cubicBezTo>
                    <a:pt x="322" y="414"/>
                    <a:pt x="321" y="414"/>
                    <a:pt x="321" y="415"/>
                  </a:cubicBezTo>
                  <a:cubicBezTo>
                    <a:pt x="319" y="416"/>
                    <a:pt x="318" y="415"/>
                    <a:pt x="318" y="418"/>
                  </a:cubicBezTo>
                  <a:cubicBezTo>
                    <a:pt x="317" y="419"/>
                    <a:pt x="314" y="414"/>
                    <a:pt x="313" y="414"/>
                  </a:cubicBezTo>
                  <a:cubicBezTo>
                    <a:pt x="313" y="413"/>
                    <a:pt x="311" y="410"/>
                    <a:pt x="311" y="410"/>
                  </a:cubicBezTo>
                  <a:cubicBezTo>
                    <a:pt x="312" y="409"/>
                    <a:pt x="313" y="410"/>
                    <a:pt x="314" y="409"/>
                  </a:cubicBezTo>
                  <a:cubicBezTo>
                    <a:pt x="315" y="409"/>
                    <a:pt x="317" y="405"/>
                    <a:pt x="317" y="404"/>
                  </a:cubicBezTo>
                  <a:cubicBezTo>
                    <a:pt x="317" y="403"/>
                    <a:pt x="315" y="404"/>
                    <a:pt x="316" y="402"/>
                  </a:cubicBezTo>
                  <a:cubicBezTo>
                    <a:pt x="317" y="402"/>
                    <a:pt x="318" y="403"/>
                    <a:pt x="319" y="402"/>
                  </a:cubicBezTo>
                  <a:cubicBezTo>
                    <a:pt x="319" y="402"/>
                    <a:pt x="318" y="401"/>
                    <a:pt x="318" y="400"/>
                  </a:cubicBezTo>
                  <a:cubicBezTo>
                    <a:pt x="319" y="399"/>
                    <a:pt x="320" y="398"/>
                    <a:pt x="320" y="398"/>
                  </a:cubicBezTo>
                  <a:cubicBezTo>
                    <a:pt x="323" y="395"/>
                    <a:pt x="324" y="394"/>
                    <a:pt x="323" y="390"/>
                  </a:cubicBezTo>
                  <a:cubicBezTo>
                    <a:pt x="322" y="387"/>
                    <a:pt x="324" y="386"/>
                    <a:pt x="325" y="384"/>
                  </a:cubicBezTo>
                  <a:cubicBezTo>
                    <a:pt x="327" y="381"/>
                    <a:pt x="326" y="380"/>
                    <a:pt x="324" y="378"/>
                  </a:cubicBezTo>
                  <a:cubicBezTo>
                    <a:pt x="322" y="376"/>
                    <a:pt x="320" y="375"/>
                    <a:pt x="319" y="373"/>
                  </a:cubicBezTo>
                  <a:cubicBezTo>
                    <a:pt x="319" y="370"/>
                    <a:pt x="319" y="369"/>
                    <a:pt x="320" y="367"/>
                  </a:cubicBezTo>
                  <a:cubicBezTo>
                    <a:pt x="320" y="364"/>
                    <a:pt x="319" y="361"/>
                    <a:pt x="319" y="359"/>
                  </a:cubicBezTo>
                  <a:cubicBezTo>
                    <a:pt x="319" y="357"/>
                    <a:pt x="320" y="357"/>
                    <a:pt x="320" y="355"/>
                  </a:cubicBezTo>
                  <a:cubicBezTo>
                    <a:pt x="319" y="354"/>
                    <a:pt x="319" y="352"/>
                    <a:pt x="319" y="351"/>
                  </a:cubicBezTo>
                  <a:cubicBezTo>
                    <a:pt x="319" y="350"/>
                    <a:pt x="319" y="350"/>
                    <a:pt x="319" y="349"/>
                  </a:cubicBezTo>
                  <a:cubicBezTo>
                    <a:pt x="319" y="349"/>
                    <a:pt x="318" y="348"/>
                    <a:pt x="318" y="347"/>
                  </a:cubicBezTo>
                  <a:cubicBezTo>
                    <a:pt x="318" y="346"/>
                    <a:pt x="320" y="345"/>
                    <a:pt x="321" y="344"/>
                  </a:cubicBezTo>
                  <a:cubicBezTo>
                    <a:pt x="321" y="343"/>
                    <a:pt x="320" y="342"/>
                    <a:pt x="320" y="341"/>
                  </a:cubicBezTo>
                  <a:cubicBezTo>
                    <a:pt x="320" y="340"/>
                    <a:pt x="321" y="338"/>
                    <a:pt x="321" y="337"/>
                  </a:cubicBezTo>
                  <a:cubicBezTo>
                    <a:pt x="321" y="335"/>
                    <a:pt x="320" y="334"/>
                    <a:pt x="319" y="333"/>
                  </a:cubicBezTo>
                  <a:cubicBezTo>
                    <a:pt x="319" y="332"/>
                    <a:pt x="320" y="332"/>
                    <a:pt x="320" y="331"/>
                  </a:cubicBezTo>
                  <a:cubicBezTo>
                    <a:pt x="320" y="330"/>
                    <a:pt x="319" y="330"/>
                    <a:pt x="319" y="330"/>
                  </a:cubicBezTo>
                  <a:cubicBezTo>
                    <a:pt x="318" y="327"/>
                    <a:pt x="315" y="325"/>
                    <a:pt x="315" y="323"/>
                  </a:cubicBezTo>
                  <a:cubicBezTo>
                    <a:pt x="315" y="320"/>
                    <a:pt x="318" y="318"/>
                    <a:pt x="317" y="315"/>
                  </a:cubicBezTo>
                  <a:cubicBezTo>
                    <a:pt x="318" y="314"/>
                    <a:pt x="318" y="314"/>
                    <a:pt x="318" y="314"/>
                  </a:cubicBezTo>
                  <a:cubicBezTo>
                    <a:pt x="320" y="313"/>
                    <a:pt x="319" y="311"/>
                    <a:pt x="319" y="310"/>
                  </a:cubicBezTo>
                  <a:cubicBezTo>
                    <a:pt x="320" y="308"/>
                    <a:pt x="321" y="307"/>
                    <a:pt x="321" y="305"/>
                  </a:cubicBezTo>
                  <a:cubicBezTo>
                    <a:pt x="321" y="305"/>
                    <a:pt x="321" y="304"/>
                    <a:pt x="321" y="304"/>
                  </a:cubicBezTo>
                  <a:cubicBezTo>
                    <a:pt x="321" y="301"/>
                    <a:pt x="321" y="296"/>
                    <a:pt x="320" y="295"/>
                  </a:cubicBezTo>
                  <a:cubicBezTo>
                    <a:pt x="318" y="293"/>
                    <a:pt x="314" y="292"/>
                    <a:pt x="311" y="291"/>
                  </a:cubicBezTo>
                  <a:cubicBezTo>
                    <a:pt x="308" y="291"/>
                    <a:pt x="305" y="291"/>
                    <a:pt x="302" y="291"/>
                  </a:cubicBezTo>
                  <a:cubicBezTo>
                    <a:pt x="301" y="291"/>
                    <a:pt x="300" y="292"/>
                    <a:pt x="300" y="291"/>
                  </a:cubicBezTo>
                  <a:cubicBezTo>
                    <a:pt x="300" y="291"/>
                    <a:pt x="301" y="290"/>
                    <a:pt x="301" y="290"/>
                  </a:cubicBezTo>
                  <a:cubicBezTo>
                    <a:pt x="298" y="289"/>
                    <a:pt x="297" y="293"/>
                    <a:pt x="296" y="295"/>
                  </a:cubicBezTo>
                  <a:cubicBezTo>
                    <a:pt x="294" y="298"/>
                    <a:pt x="294" y="304"/>
                    <a:pt x="293" y="308"/>
                  </a:cubicBezTo>
                  <a:cubicBezTo>
                    <a:pt x="293" y="312"/>
                    <a:pt x="292" y="317"/>
                    <a:pt x="289" y="321"/>
                  </a:cubicBezTo>
                  <a:cubicBezTo>
                    <a:pt x="287" y="323"/>
                    <a:pt x="284" y="325"/>
                    <a:pt x="282" y="327"/>
                  </a:cubicBezTo>
                  <a:cubicBezTo>
                    <a:pt x="281" y="328"/>
                    <a:pt x="278" y="332"/>
                    <a:pt x="281" y="332"/>
                  </a:cubicBezTo>
                  <a:cubicBezTo>
                    <a:pt x="281" y="334"/>
                    <a:pt x="279" y="335"/>
                    <a:pt x="280" y="336"/>
                  </a:cubicBezTo>
                  <a:cubicBezTo>
                    <a:pt x="281" y="338"/>
                    <a:pt x="282" y="335"/>
                    <a:pt x="283" y="336"/>
                  </a:cubicBezTo>
                  <a:cubicBezTo>
                    <a:pt x="285" y="337"/>
                    <a:pt x="284" y="339"/>
                    <a:pt x="284" y="340"/>
                  </a:cubicBezTo>
                  <a:cubicBezTo>
                    <a:pt x="283" y="342"/>
                    <a:pt x="284" y="343"/>
                    <a:pt x="283" y="345"/>
                  </a:cubicBezTo>
                  <a:cubicBezTo>
                    <a:pt x="283" y="347"/>
                    <a:pt x="283" y="348"/>
                    <a:pt x="284" y="350"/>
                  </a:cubicBezTo>
                  <a:cubicBezTo>
                    <a:pt x="284" y="351"/>
                    <a:pt x="285" y="352"/>
                    <a:pt x="284" y="353"/>
                  </a:cubicBezTo>
                  <a:cubicBezTo>
                    <a:pt x="283" y="354"/>
                    <a:pt x="282" y="353"/>
                    <a:pt x="281" y="354"/>
                  </a:cubicBezTo>
                  <a:cubicBezTo>
                    <a:pt x="280" y="354"/>
                    <a:pt x="281" y="359"/>
                    <a:pt x="281" y="360"/>
                  </a:cubicBezTo>
                  <a:cubicBezTo>
                    <a:pt x="282" y="360"/>
                    <a:pt x="282" y="359"/>
                    <a:pt x="282" y="359"/>
                  </a:cubicBezTo>
                  <a:cubicBezTo>
                    <a:pt x="283" y="359"/>
                    <a:pt x="284" y="360"/>
                    <a:pt x="284" y="360"/>
                  </a:cubicBezTo>
                  <a:cubicBezTo>
                    <a:pt x="286" y="361"/>
                    <a:pt x="287" y="362"/>
                    <a:pt x="288" y="363"/>
                  </a:cubicBezTo>
                  <a:cubicBezTo>
                    <a:pt x="290" y="364"/>
                    <a:pt x="288" y="362"/>
                    <a:pt x="289" y="364"/>
                  </a:cubicBezTo>
                  <a:cubicBezTo>
                    <a:pt x="290" y="365"/>
                    <a:pt x="289" y="367"/>
                    <a:pt x="290" y="368"/>
                  </a:cubicBezTo>
                  <a:cubicBezTo>
                    <a:pt x="290" y="370"/>
                    <a:pt x="291" y="371"/>
                    <a:pt x="292" y="372"/>
                  </a:cubicBezTo>
                  <a:cubicBezTo>
                    <a:pt x="293" y="374"/>
                    <a:pt x="295" y="373"/>
                    <a:pt x="298" y="373"/>
                  </a:cubicBezTo>
                  <a:cubicBezTo>
                    <a:pt x="297" y="374"/>
                    <a:pt x="296" y="374"/>
                    <a:pt x="296" y="374"/>
                  </a:cubicBezTo>
                  <a:cubicBezTo>
                    <a:pt x="295" y="375"/>
                    <a:pt x="295" y="377"/>
                    <a:pt x="295" y="378"/>
                  </a:cubicBezTo>
                  <a:cubicBezTo>
                    <a:pt x="294" y="380"/>
                    <a:pt x="294" y="381"/>
                    <a:pt x="293" y="383"/>
                  </a:cubicBezTo>
                  <a:cubicBezTo>
                    <a:pt x="293" y="383"/>
                    <a:pt x="292" y="386"/>
                    <a:pt x="292" y="386"/>
                  </a:cubicBezTo>
                  <a:cubicBezTo>
                    <a:pt x="292" y="386"/>
                    <a:pt x="290" y="387"/>
                    <a:pt x="290" y="386"/>
                  </a:cubicBezTo>
                  <a:cubicBezTo>
                    <a:pt x="289" y="385"/>
                    <a:pt x="290" y="385"/>
                    <a:pt x="290" y="385"/>
                  </a:cubicBezTo>
                  <a:cubicBezTo>
                    <a:pt x="289" y="383"/>
                    <a:pt x="289" y="383"/>
                    <a:pt x="287" y="382"/>
                  </a:cubicBezTo>
                  <a:cubicBezTo>
                    <a:pt x="286" y="381"/>
                    <a:pt x="286" y="380"/>
                    <a:pt x="285" y="379"/>
                  </a:cubicBezTo>
                  <a:cubicBezTo>
                    <a:pt x="284" y="378"/>
                    <a:pt x="281" y="376"/>
                    <a:pt x="283" y="375"/>
                  </a:cubicBezTo>
                  <a:cubicBezTo>
                    <a:pt x="278" y="374"/>
                    <a:pt x="273" y="370"/>
                    <a:pt x="268" y="367"/>
                  </a:cubicBezTo>
                  <a:cubicBezTo>
                    <a:pt x="266" y="363"/>
                    <a:pt x="260" y="361"/>
                    <a:pt x="256" y="359"/>
                  </a:cubicBezTo>
                  <a:cubicBezTo>
                    <a:pt x="253" y="358"/>
                    <a:pt x="251" y="358"/>
                    <a:pt x="248" y="358"/>
                  </a:cubicBezTo>
                  <a:cubicBezTo>
                    <a:pt x="247" y="358"/>
                    <a:pt x="246" y="357"/>
                    <a:pt x="244" y="357"/>
                  </a:cubicBezTo>
                  <a:cubicBezTo>
                    <a:pt x="244" y="357"/>
                    <a:pt x="242" y="355"/>
                    <a:pt x="241" y="356"/>
                  </a:cubicBezTo>
                  <a:cubicBezTo>
                    <a:pt x="239" y="356"/>
                    <a:pt x="241" y="357"/>
                    <a:pt x="240" y="359"/>
                  </a:cubicBezTo>
                  <a:cubicBezTo>
                    <a:pt x="239" y="360"/>
                    <a:pt x="237" y="359"/>
                    <a:pt x="236" y="360"/>
                  </a:cubicBezTo>
                  <a:cubicBezTo>
                    <a:pt x="235" y="362"/>
                    <a:pt x="237" y="364"/>
                    <a:pt x="238" y="365"/>
                  </a:cubicBezTo>
                  <a:cubicBezTo>
                    <a:pt x="239" y="367"/>
                    <a:pt x="239" y="368"/>
                    <a:pt x="240" y="370"/>
                  </a:cubicBezTo>
                  <a:cubicBezTo>
                    <a:pt x="240" y="370"/>
                    <a:pt x="240" y="370"/>
                    <a:pt x="241" y="371"/>
                  </a:cubicBezTo>
                  <a:cubicBezTo>
                    <a:pt x="241" y="372"/>
                    <a:pt x="241" y="373"/>
                    <a:pt x="241" y="374"/>
                  </a:cubicBezTo>
                  <a:cubicBezTo>
                    <a:pt x="240" y="375"/>
                    <a:pt x="238" y="377"/>
                    <a:pt x="237" y="378"/>
                  </a:cubicBezTo>
                  <a:cubicBezTo>
                    <a:pt x="235" y="379"/>
                    <a:pt x="234" y="377"/>
                    <a:pt x="233" y="379"/>
                  </a:cubicBezTo>
                  <a:cubicBezTo>
                    <a:pt x="233" y="381"/>
                    <a:pt x="235" y="382"/>
                    <a:pt x="233" y="384"/>
                  </a:cubicBezTo>
                  <a:cubicBezTo>
                    <a:pt x="231" y="386"/>
                    <a:pt x="228" y="383"/>
                    <a:pt x="228" y="380"/>
                  </a:cubicBezTo>
                  <a:cubicBezTo>
                    <a:pt x="229" y="379"/>
                    <a:pt x="230" y="378"/>
                    <a:pt x="230" y="377"/>
                  </a:cubicBezTo>
                  <a:cubicBezTo>
                    <a:pt x="230" y="375"/>
                    <a:pt x="229" y="374"/>
                    <a:pt x="227" y="374"/>
                  </a:cubicBezTo>
                  <a:cubicBezTo>
                    <a:pt x="228" y="373"/>
                    <a:pt x="229" y="373"/>
                    <a:pt x="229" y="372"/>
                  </a:cubicBezTo>
                  <a:cubicBezTo>
                    <a:pt x="227" y="372"/>
                    <a:pt x="225" y="373"/>
                    <a:pt x="223" y="374"/>
                  </a:cubicBezTo>
                  <a:cubicBezTo>
                    <a:pt x="222" y="375"/>
                    <a:pt x="222" y="376"/>
                    <a:pt x="221" y="376"/>
                  </a:cubicBezTo>
                  <a:cubicBezTo>
                    <a:pt x="220" y="376"/>
                    <a:pt x="220" y="376"/>
                    <a:pt x="219" y="377"/>
                  </a:cubicBezTo>
                  <a:cubicBezTo>
                    <a:pt x="217" y="378"/>
                    <a:pt x="218" y="380"/>
                    <a:pt x="216" y="381"/>
                  </a:cubicBezTo>
                  <a:cubicBezTo>
                    <a:pt x="215" y="381"/>
                    <a:pt x="214" y="381"/>
                    <a:pt x="213" y="380"/>
                  </a:cubicBezTo>
                  <a:cubicBezTo>
                    <a:pt x="212" y="380"/>
                    <a:pt x="212" y="380"/>
                    <a:pt x="211" y="380"/>
                  </a:cubicBezTo>
                  <a:cubicBezTo>
                    <a:pt x="210" y="380"/>
                    <a:pt x="210" y="380"/>
                    <a:pt x="209" y="380"/>
                  </a:cubicBezTo>
                  <a:cubicBezTo>
                    <a:pt x="209" y="380"/>
                    <a:pt x="209" y="380"/>
                    <a:pt x="208" y="379"/>
                  </a:cubicBezTo>
                  <a:cubicBezTo>
                    <a:pt x="207" y="379"/>
                    <a:pt x="206" y="380"/>
                    <a:pt x="205" y="380"/>
                  </a:cubicBezTo>
                  <a:cubicBezTo>
                    <a:pt x="203" y="381"/>
                    <a:pt x="202" y="381"/>
                    <a:pt x="201" y="383"/>
                  </a:cubicBezTo>
                  <a:cubicBezTo>
                    <a:pt x="201" y="383"/>
                    <a:pt x="200" y="384"/>
                    <a:pt x="200" y="385"/>
                  </a:cubicBezTo>
                  <a:cubicBezTo>
                    <a:pt x="200" y="385"/>
                    <a:pt x="201" y="386"/>
                    <a:pt x="200" y="387"/>
                  </a:cubicBezTo>
                  <a:cubicBezTo>
                    <a:pt x="198" y="389"/>
                    <a:pt x="198" y="385"/>
                    <a:pt x="196" y="386"/>
                  </a:cubicBezTo>
                  <a:cubicBezTo>
                    <a:pt x="196" y="386"/>
                    <a:pt x="196" y="386"/>
                    <a:pt x="196" y="387"/>
                  </a:cubicBezTo>
                  <a:cubicBezTo>
                    <a:pt x="195" y="386"/>
                    <a:pt x="194" y="387"/>
                    <a:pt x="193" y="387"/>
                  </a:cubicBezTo>
                  <a:cubicBezTo>
                    <a:pt x="192" y="384"/>
                    <a:pt x="188" y="388"/>
                    <a:pt x="188" y="385"/>
                  </a:cubicBezTo>
                  <a:cubicBezTo>
                    <a:pt x="189" y="385"/>
                    <a:pt x="189" y="384"/>
                    <a:pt x="190" y="384"/>
                  </a:cubicBezTo>
                  <a:cubicBezTo>
                    <a:pt x="191" y="384"/>
                    <a:pt x="192" y="384"/>
                    <a:pt x="192" y="384"/>
                  </a:cubicBezTo>
                  <a:cubicBezTo>
                    <a:pt x="193" y="384"/>
                    <a:pt x="193" y="385"/>
                    <a:pt x="194" y="384"/>
                  </a:cubicBezTo>
                  <a:cubicBezTo>
                    <a:pt x="194" y="384"/>
                    <a:pt x="193" y="381"/>
                    <a:pt x="193" y="381"/>
                  </a:cubicBezTo>
                  <a:cubicBezTo>
                    <a:pt x="193" y="381"/>
                    <a:pt x="192" y="380"/>
                    <a:pt x="192" y="380"/>
                  </a:cubicBezTo>
                  <a:cubicBezTo>
                    <a:pt x="192" y="379"/>
                    <a:pt x="193" y="379"/>
                    <a:pt x="193" y="378"/>
                  </a:cubicBezTo>
                  <a:cubicBezTo>
                    <a:pt x="193" y="377"/>
                    <a:pt x="193" y="376"/>
                    <a:pt x="192" y="375"/>
                  </a:cubicBezTo>
                  <a:cubicBezTo>
                    <a:pt x="193" y="375"/>
                    <a:pt x="192" y="374"/>
                    <a:pt x="192" y="374"/>
                  </a:cubicBezTo>
                  <a:cubicBezTo>
                    <a:pt x="191" y="374"/>
                    <a:pt x="196" y="373"/>
                    <a:pt x="196" y="373"/>
                  </a:cubicBezTo>
                  <a:cubicBezTo>
                    <a:pt x="194" y="373"/>
                    <a:pt x="192" y="372"/>
                    <a:pt x="191" y="374"/>
                  </a:cubicBezTo>
                  <a:cubicBezTo>
                    <a:pt x="189" y="374"/>
                    <a:pt x="183" y="378"/>
                    <a:pt x="183" y="380"/>
                  </a:cubicBezTo>
                  <a:cubicBezTo>
                    <a:pt x="183" y="381"/>
                    <a:pt x="185" y="380"/>
                    <a:pt x="185" y="382"/>
                  </a:cubicBezTo>
                  <a:cubicBezTo>
                    <a:pt x="185" y="384"/>
                    <a:pt x="183" y="386"/>
                    <a:pt x="181" y="384"/>
                  </a:cubicBezTo>
                  <a:cubicBezTo>
                    <a:pt x="181" y="384"/>
                    <a:pt x="182" y="382"/>
                    <a:pt x="181" y="381"/>
                  </a:cubicBezTo>
                  <a:cubicBezTo>
                    <a:pt x="181" y="380"/>
                    <a:pt x="179" y="381"/>
                    <a:pt x="178" y="382"/>
                  </a:cubicBezTo>
                  <a:cubicBezTo>
                    <a:pt x="176" y="383"/>
                    <a:pt x="175" y="383"/>
                    <a:pt x="173" y="384"/>
                  </a:cubicBezTo>
                  <a:cubicBezTo>
                    <a:pt x="171" y="385"/>
                    <a:pt x="169" y="386"/>
                    <a:pt x="168" y="388"/>
                  </a:cubicBezTo>
                  <a:cubicBezTo>
                    <a:pt x="168" y="388"/>
                    <a:pt x="168" y="388"/>
                    <a:pt x="168" y="388"/>
                  </a:cubicBezTo>
                  <a:cubicBezTo>
                    <a:pt x="167" y="388"/>
                    <a:pt x="166" y="390"/>
                    <a:pt x="165" y="391"/>
                  </a:cubicBezTo>
                  <a:cubicBezTo>
                    <a:pt x="165" y="391"/>
                    <a:pt x="165" y="391"/>
                    <a:pt x="165" y="390"/>
                  </a:cubicBezTo>
                  <a:cubicBezTo>
                    <a:pt x="163" y="392"/>
                    <a:pt x="162" y="393"/>
                    <a:pt x="160" y="394"/>
                  </a:cubicBezTo>
                  <a:cubicBezTo>
                    <a:pt x="159" y="394"/>
                    <a:pt x="158" y="395"/>
                    <a:pt x="157" y="394"/>
                  </a:cubicBezTo>
                  <a:cubicBezTo>
                    <a:pt x="157" y="394"/>
                    <a:pt x="156" y="392"/>
                    <a:pt x="155" y="393"/>
                  </a:cubicBezTo>
                  <a:cubicBezTo>
                    <a:pt x="155" y="393"/>
                    <a:pt x="157" y="397"/>
                    <a:pt x="157" y="397"/>
                  </a:cubicBezTo>
                  <a:cubicBezTo>
                    <a:pt x="157" y="397"/>
                    <a:pt x="159" y="398"/>
                    <a:pt x="159" y="398"/>
                  </a:cubicBezTo>
                  <a:cubicBezTo>
                    <a:pt x="159" y="399"/>
                    <a:pt x="157" y="398"/>
                    <a:pt x="157" y="398"/>
                  </a:cubicBezTo>
                  <a:cubicBezTo>
                    <a:pt x="156" y="397"/>
                    <a:pt x="155" y="398"/>
                    <a:pt x="154" y="398"/>
                  </a:cubicBezTo>
                  <a:cubicBezTo>
                    <a:pt x="155" y="398"/>
                    <a:pt x="152" y="399"/>
                    <a:pt x="153" y="399"/>
                  </a:cubicBezTo>
                  <a:cubicBezTo>
                    <a:pt x="152" y="399"/>
                    <a:pt x="152" y="399"/>
                    <a:pt x="152" y="398"/>
                  </a:cubicBezTo>
                  <a:cubicBezTo>
                    <a:pt x="149" y="399"/>
                    <a:pt x="151" y="400"/>
                    <a:pt x="151" y="401"/>
                  </a:cubicBezTo>
                  <a:cubicBezTo>
                    <a:pt x="151" y="403"/>
                    <a:pt x="150" y="404"/>
                    <a:pt x="150" y="405"/>
                  </a:cubicBezTo>
                  <a:cubicBezTo>
                    <a:pt x="150" y="406"/>
                    <a:pt x="150" y="406"/>
                    <a:pt x="150" y="407"/>
                  </a:cubicBezTo>
                  <a:cubicBezTo>
                    <a:pt x="150" y="409"/>
                    <a:pt x="149" y="410"/>
                    <a:pt x="149" y="412"/>
                  </a:cubicBezTo>
                  <a:cubicBezTo>
                    <a:pt x="148" y="410"/>
                    <a:pt x="141" y="414"/>
                    <a:pt x="141" y="414"/>
                  </a:cubicBezTo>
                  <a:cubicBezTo>
                    <a:pt x="140" y="413"/>
                    <a:pt x="142" y="413"/>
                    <a:pt x="142" y="412"/>
                  </a:cubicBezTo>
                  <a:cubicBezTo>
                    <a:pt x="142" y="411"/>
                    <a:pt x="140" y="412"/>
                    <a:pt x="140" y="412"/>
                  </a:cubicBezTo>
                  <a:cubicBezTo>
                    <a:pt x="136" y="413"/>
                    <a:pt x="137" y="410"/>
                    <a:pt x="136" y="407"/>
                  </a:cubicBezTo>
                  <a:cubicBezTo>
                    <a:pt x="135" y="406"/>
                    <a:pt x="132" y="406"/>
                    <a:pt x="131" y="404"/>
                  </a:cubicBezTo>
                  <a:cubicBezTo>
                    <a:pt x="129" y="401"/>
                    <a:pt x="132" y="401"/>
                    <a:pt x="134" y="399"/>
                  </a:cubicBezTo>
                  <a:cubicBezTo>
                    <a:pt x="134" y="398"/>
                    <a:pt x="133" y="398"/>
                    <a:pt x="134" y="397"/>
                  </a:cubicBezTo>
                  <a:cubicBezTo>
                    <a:pt x="135" y="396"/>
                    <a:pt x="138" y="396"/>
                    <a:pt x="139" y="396"/>
                  </a:cubicBezTo>
                  <a:cubicBezTo>
                    <a:pt x="140" y="395"/>
                    <a:pt x="143" y="396"/>
                    <a:pt x="143" y="394"/>
                  </a:cubicBezTo>
                  <a:cubicBezTo>
                    <a:pt x="143" y="393"/>
                    <a:pt x="142" y="391"/>
                    <a:pt x="141" y="390"/>
                  </a:cubicBezTo>
                  <a:cubicBezTo>
                    <a:pt x="141" y="390"/>
                    <a:pt x="141" y="389"/>
                    <a:pt x="141" y="389"/>
                  </a:cubicBezTo>
                  <a:cubicBezTo>
                    <a:pt x="140" y="388"/>
                    <a:pt x="139" y="387"/>
                    <a:pt x="138" y="386"/>
                  </a:cubicBezTo>
                  <a:cubicBezTo>
                    <a:pt x="138" y="386"/>
                    <a:pt x="138" y="386"/>
                    <a:pt x="138" y="386"/>
                  </a:cubicBezTo>
                  <a:cubicBezTo>
                    <a:pt x="138" y="385"/>
                    <a:pt x="138" y="385"/>
                    <a:pt x="138" y="385"/>
                  </a:cubicBezTo>
                  <a:cubicBezTo>
                    <a:pt x="138" y="383"/>
                    <a:pt x="138" y="384"/>
                    <a:pt x="137" y="383"/>
                  </a:cubicBezTo>
                  <a:cubicBezTo>
                    <a:pt x="136" y="382"/>
                    <a:pt x="135" y="382"/>
                    <a:pt x="134" y="382"/>
                  </a:cubicBezTo>
                  <a:cubicBezTo>
                    <a:pt x="131" y="382"/>
                    <a:pt x="126" y="383"/>
                    <a:pt x="123" y="381"/>
                  </a:cubicBezTo>
                  <a:cubicBezTo>
                    <a:pt x="123" y="381"/>
                    <a:pt x="122" y="381"/>
                    <a:pt x="122" y="380"/>
                  </a:cubicBezTo>
                  <a:cubicBezTo>
                    <a:pt x="119" y="378"/>
                    <a:pt x="120" y="381"/>
                    <a:pt x="122" y="382"/>
                  </a:cubicBezTo>
                  <a:cubicBezTo>
                    <a:pt x="123" y="384"/>
                    <a:pt x="125" y="384"/>
                    <a:pt x="126" y="386"/>
                  </a:cubicBezTo>
                  <a:cubicBezTo>
                    <a:pt x="126" y="387"/>
                    <a:pt x="126" y="390"/>
                    <a:pt x="126" y="391"/>
                  </a:cubicBezTo>
                  <a:cubicBezTo>
                    <a:pt x="126" y="391"/>
                    <a:pt x="127" y="391"/>
                    <a:pt x="127" y="391"/>
                  </a:cubicBezTo>
                  <a:cubicBezTo>
                    <a:pt x="127" y="392"/>
                    <a:pt x="126" y="392"/>
                    <a:pt x="126" y="393"/>
                  </a:cubicBezTo>
                  <a:cubicBezTo>
                    <a:pt x="125" y="393"/>
                    <a:pt x="126" y="394"/>
                    <a:pt x="126" y="394"/>
                  </a:cubicBezTo>
                  <a:cubicBezTo>
                    <a:pt x="125" y="395"/>
                    <a:pt x="125" y="394"/>
                    <a:pt x="126" y="396"/>
                  </a:cubicBezTo>
                  <a:cubicBezTo>
                    <a:pt x="126" y="396"/>
                    <a:pt x="126" y="397"/>
                    <a:pt x="126" y="398"/>
                  </a:cubicBezTo>
                  <a:cubicBezTo>
                    <a:pt x="126" y="398"/>
                    <a:pt x="125" y="398"/>
                    <a:pt x="125" y="398"/>
                  </a:cubicBezTo>
                  <a:cubicBezTo>
                    <a:pt x="124" y="399"/>
                    <a:pt x="122" y="404"/>
                    <a:pt x="123" y="406"/>
                  </a:cubicBezTo>
                  <a:cubicBezTo>
                    <a:pt x="123" y="406"/>
                    <a:pt x="127" y="408"/>
                    <a:pt x="127" y="408"/>
                  </a:cubicBezTo>
                  <a:cubicBezTo>
                    <a:pt x="127" y="409"/>
                    <a:pt x="128" y="411"/>
                    <a:pt x="128" y="412"/>
                  </a:cubicBezTo>
                  <a:cubicBezTo>
                    <a:pt x="128" y="413"/>
                    <a:pt x="127" y="413"/>
                    <a:pt x="127" y="414"/>
                  </a:cubicBezTo>
                  <a:cubicBezTo>
                    <a:pt x="127" y="414"/>
                    <a:pt x="128" y="415"/>
                    <a:pt x="128" y="415"/>
                  </a:cubicBezTo>
                  <a:cubicBezTo>
                    <a:pt x="126" y="419"/>
                    <a:pt x="125" y="422"/>
                    <a:pt x="125" y="426"/>
                  </a:cubicBezTo>
                  <a:cubicBezTo>
                    <a:pt x="125" y="427"/>
                    <a:pt x="127" y="428"/>
                    <a:pt x="126" y="429"/>
                  </a:cubicBezTo>
                  <a:cubicBezTo>
                    <a:pt x="124" y="428"/>
                    <a:pt x="125" y="423"/>
                    <a:pt x="122" y="424"/>
                  </a:cubicBezTo>
                  <a:cubicBezTo>
                    <a:pt x="119" y="425"/>
                    <a:pt x="123" y="426"/>
                    <a:pt x="122" y="427"/>
                  </a:cubicBezTo>
                  <a:cubicBezTo>
                    <a:pt x="121" y="426"/>
                    <a:pt x="120" y="426"/>
                    <a:pt x="120" y="425"/>
                  </a:cubicBezTo>
                  <a:cubicBezTo>
                    <a:pt x="120" y="424"/>
                    <a:pt x="122" y="424"/>
                    <a:pt x="122" y="423"/>
                  </a:cubicBezTo>
                  <a:cubicBezTo>
                    <a:pt x="123" y="421"/>
                    <a:pt x="120" y="422"/>
                    <a:pt x="120" y="419"/>
                  </a:cubicBezTo>
                  <a:cubicBezTo>
                    <a:pt x="119" y="419"/>
                    <a:pt x="116" y="420"/>
                    <a:pt x="115" y="420"/>
                  </a:cubicBezTo>
                  <a:cubicBezTo>
                    <a:pt x="115" y="419"/>
                    <a:pt x="116" y="420"/>
                    <a:pt x="115" y="418"/>
                  </a:cubicBezTo>
                  <a:cubicBezTo>
                    <a:pt x="115" y="418"/>
                    <a:pt x="113" y="418"/>
                    <a:pt x="113" y="418"/>
                  </a:cubicBezTo>
                  <a:cubicBezTo>
                    <a:pt x="111" y="418"/>
                    <a:pt x="111" y="421"/>
                    <a:pt x="110" y="422"/>
                  </a:cubicBezTo>
                  <a:cubicBezTo>
                    <a:pt x="108" y="426"/>
                    <a:pt x="103" y="426"/>
                    <a:pt x="101" y="429"/>
                  </a:cubicBezTo>
                  <a:cubicBezTo>
                    <a:pt x="99" y="432"/>
                    <a:pt x="95" y="433"/>
                    <a:pt x="96" y="438"/>
                  </a:cubicBezTo>
                  <a:cubicBezTo>
                    <a:pt x="97" y="441"/>
                    <a:pt x="101" y="443"/>
                    <a:pt x="101" y="447"/>
                  </a:cubicBezTo>
                  <a:cubicBezTo>
                    <a:pt x="101" y="448"/>
                    <a:pt x="102" y="450"/>
                    <a:pt x="100" y="450"/>
                  </a:cubicBezTo>
                  <a:cubicBezTo>
                    <a:pt x="99" y="450"/>
                    <a:pt x="99" y="449"/>
                    <a:pt x="98" y="449"/>
                  </a:cubicBezTo>
                  <a:cubicBezTo>
                    <a:pt x="98" y="449"/>
                    <a:pt x="96" y="448"/>
                    <a:pt x="96" y="449"/>
                  </a:cubicBezTo>
                  <a:cubicBezTo>
                    <a:pt x="97" y="449"/>
                    <a:pt x="97" y="450"/>
                    <a:pt x="96" y="450"/>
                  </a:cubicBezTo>
                  <a:cubicBezTo>
                    <a:pt x="94" y="450"/>
                    <a:pt x="93" y="448"/>
                    <a:pt x="91" y="447"/>
                  </a:cubicBezTo>
                  <a:cubicBezTo>
                    <a:pt x="91" y="447"/>
                    <a:pt x="88" y="446"/>
                    <a:pt x="87" y="446"/>
                  </a:cubicBezTo>
                  <a:cubicBezTo>
                    <a:pt x="87" y="446"/>
                    <a:pt x="87" y="447"/>
                    <a:pt x="86" y="447"/>
                  </a:cubicBezTo>
                  <a:cubicBezTo>
                    <a:pt x="86" y="447"/>
                    <a:pt x="85" y="448"/>
                    <a:pt x="85" y="448"/>
                  </a:cubicBezTo>
                  <a:cubicBezTo>
                    <a:pt x="84" y="446"/>
                    <a:pt x="86" y="447"/>
                    <a:pt x="87" y="446"/>
                  </a:cubicBezTo>
                  <a:cubicBezTo>
                    <a:pt x="87" y="446"/>
                    <a:pt x="83" y="444"/>
                    <a:pt x="83" y="444"/>
                  </a:cubicBezTo>
                  <a:cubicBezTo>
                    <a:pt x="82" y="442"/>
                    <a:pt x="81" y="441"/>
                    <a:pt x="79" y="440"/>
                  </a:cubicBezTo>
                  <a:cubicBezTo>
                    <a:pt x="78" y="440"/>
                    <a:pt x="78" y="439"/>
                    <a:pt x="77" y="440"/>
                  </a:cubicBezTo>
                  <a:cubicBezTo>
                    <a:pt x="76" y="440"/>
                    <a:pt x="77" y="441"/>
                    <a:pt x="77" y="442"/>
                  </a:cubicBezTo>
                  <a:cubicBezTo>
                    <a:pt x="76" y="442"/>
                    <a:pt x="76" y="443"/>
                    <a:pt x="76" y="444"/>
                  </a:cubicBezTo>
                  <a:cubicBezTo>
                    <a:pt x="75" y="444"/>
                    <a:pt x="74" y="443"/>
                    <a:pt x="74" y="444"/>
                  </a:cubicBezTo>
                  <a:cubicBezTo>
                    <a:pt x="73" y="444"/>
                    <a:pt x="75" y="445"/>
                    <a:pt x="75" y="445"/>
                  </a:cubicBezTo>
                  <a:cubicBezTo>
                    <a:pt x="75" y="446"/>
                    <a:pt x="74" y="446"/>
                    <a:pt x="74" y="447"/>
                  </a:cubicBezTo>
                  <a:cubicBezTo>
                    <a:pt x="76" y="448"/>
                    <a:pt x="76" y="449"/>
                    <a:pt x="77" y="450"/>
                  </a:cubicBezTo>
                  <a:cubicBezTo>
                    <a:pt x="77" y="451"/>
                    <a:pt x="80" y="454"/>
                    <a:pt x="81" y="453"/>
                  </a:cubicBezTo>
                  <a:cubicBezTo>
                    <a:pt x="82" y="452"/>
                    <a:pt x="82" y="453"/>
                    <a:pt x="82" y="452"/>
                  </a:cubicBezTo>
                  <a:cubicBezTo>
                    <a:pt x="83" y="452"/>
                    <a:pt x="83" y="452"/>
                    <a:pt x="83" y="452"/>
                  </a:cubicBezTo>
                  <a:cubicBezTo>
                    <a:pt x="83" y="453"/>
                    <a:pt x="84" y="453"/>
                    <a:pt x="84" y="453"/>
                  </a:cubicBezTo>
                  <a:cubicBezTo>
                    <a:pt x="85" y="454"/>
                    <a:pt x="84" y="454"/>
                    <a:pt x="84" y="455"/>
                  </a:cubicBezTo>
                  <a:cubicBezTo>
                    <a:pt x="84" y="457"/>
                    <a:pt x="86" y="458"/>
                    <a:pt x="84" y="460"/>
                  </a:cubicBezTo>
                  <a:cubicBezTo>
                    <a:pt x="83" y="460"/>
                    <a:pt x="83" y="460"/>
                    <a:pt x="82" y="460"/>
                  </a:cubicBezTo>
                  <a:cubicBezTo>
                    <a:pt x="82" y="460"/>
                    <a:pt x="81" y="461"/>
                    <a:pt x="81" y="461"/>
                  </a:cubicBezTo>
                  <a:cubicBezTo>
                    <a:pt x="79" y="462"/>
                    <a:pt x="79" y="460"/>
                    <a:pt x="77" y="460"/>
                  </a:cubicBezTo>
                  <a:cubicBezTo>
                    <a:pt x="77" y="460"/>
                    <a:pt x="77" y="460"/>
                    <a:pt x="76" y="460"/>
                  </a:cubicBezTo>
                  <a:cubicBezTo>
                    <a:pt x="76" y="460"/>
                    <a:pt x="72" y="458"/>
                    <a:pt x="73" y="458"/>
                  </a:cubicBezTo>
                  <a:cubicBezTo>
                    <a:pt x="73" y="457"/>
                    <a:pt x="72" y="457"/>
                    <a:pt x="72" y="457"/>
                  </a:cubicBezTo>
                  <a:cubicBezTo>
                    <a:pt x="72" y="456"/>
                    <a:pt x="72" y="454"/>
                    <a:pt x="71" y="455"/>
                  </a:cubicBezTo>
                  <a:cubicBezTo>
                    <a:pt x="70" y="456"/>
                    <a:pt x="70" y="451"/>
                    <a:pt x="68" y="452"/>
                  </a:cubicBezTo>
                  <a:cubicBezTo>
                    <a:pt x="68" y="453"/>
                    <a:pt x="68" y="453"/>
                    <a:pt x="68" y="453"/>
                  </a:cubicBezTo>
                  <a:cubicBezTo>
                    <a:pt x="68" y="453"/>
                    <a:pt x="67" y="453"/>
                    <a:pt x="67" y="453"/>
                  </a:cubicBezTo>
                  <a:cubicBezTo>
                    <a:pt x="66" y="453"/>
                    <a:pt x="65" y="452"/>
                    <a:pt x="64" y="451"/>
                  </a:cubicBezTo>
                  <a:cubicBezTo>
                    <a:pt x="64" y="451"/>
                    <a:pt x="64" y="451"/>
                    <a:pt x="63" y="450"/>
                  </a:cubicBezTo>
                  <a:cubicBezTo>
                    <a:pt x="62" y="450"/>
                    <a:pt x="63" y="450"/>
                    <a:pt x="63" y="449"/>
                  </a:cubicBezTo>
                  <a:cubicBezTo>
                    <a:pt x="63" y="448"/>
                    <a:pt x="63" y="448"/>
                    <a:pt x="63" y="447"/>
                  </a:cubicBezTo>
                  <a:cubicBezTo>
                    <a:pt x="63" y="447"/>
                    <a:pt x="63" y="447"/>
                    <a:pt x="63" y="446"/>
                  </a:cubicBezTo>
                  <a:cubicBezTo>
                    <a:pt x="63" y="445"/>
                    <a:pt x="63" y="445"/>
                    <a:pt x="63" y="444"/>
                  </a:cubicBezTo>
                  <a:cubicBezTo>
                    <a:pt x="63" y="444"/>
                    <a:pt x="62" y="444"/>
                    <a:pt x="62" y="443"/>
                  </a:cubicBezTo>
                  <a:cubicBezTo>
                    <a:pt x="62" y="443"/>
                    <a:pt x="63" y="442"/>
                    <a:pt x="63" y="442"/>
                  </a:cubicBezTo>
                  <a:cubicBezTo>
                    <a:pt x="63" y="442"/>
                    <a:pt x="62" y="442"/>
                    <a:pt x="62" y="442"/>
                  </a:cubicBezTo>
                  <a:cubicBezTo>
                    <a:pt x="62" y="441"/>
                    <a:pt x="62" y="440"/>
                    <a:pt x="61" y="439"/>
                  </a:cubicBezTo>
                  <a:cubicBezTo>
                    <a:pt x="61" y="438"/>
                    <a:pt x="60" y="437"/>
                    <a:pt x="59" y="437"/>
                  </a:cubicBezTo>
                  <a:cubicBezTo>
                    <a:pt x="60" y="436"/>
                    <a:pt x="60" y="436"/>
                    <a:pt x="61" y="436"/>
                  </a:cubicBezTo>
                  <a:cubicBezTo>
                    <a:pt x="61" y="435"/>
                    <a:pt x="61" y="436"/>
                    <a:pt x="62" y="436"/>
                  </a:cubicBezTo>
                  <a:cubicBezTo>
                    <a:pt x="62" y="435"/>
                    <a:pt x="63" y="433"/>
                    <a:pt x="62" y="433"/>
                  </a:cubicBezTo>
                  <a:cubicBezTo>
                    <a:pt x="62" y="432"/>
                    <a:pt x="62" y="432"/>
                    <a:pt x="62" y="432"/>
                  </a:cubicBezTo>
                  <a:cubicBezTo>
                    <a:pt x="62" y="432"/>
                    <a:pt x="62" y="430"/>
                    <a:pt x="62" y="430"/>
                  </a:cubicBezTo>
                  <a:cubicBezTo>
                    <a:pt x="63" y="430"/>
                    <a:pt x="63" y="431"/>
                    <a:pt x="64" y="431"/>
                  </a:cubicBezTo>
                  <a:cubicBezTo>
                    <a:pt x="64" y="432"/>
                    <a:pt x="63" y="431"/>
                    <a:pt x="63" y="431"/>
                  </a:cubicBezTo>
                  <a:cubicBezTo>
                    <a:pt x="63" y="430"/>
                    <a:pt x="63" y="430"/>
                    <a:pt x="63" y="430"/>
                  </a:cubicBezTo>
                  <a:cubicBezTo>
                    <a:pt x="63" y="427"/>
                    <a:pt x="61" y="425"/>
                    <a:pt x="58" y="423"/>
                  </a:cubicBezTo>
                  <a:cubicBezTo>
                    <a:pt x="58" y="423"/>
                    <a:pt x="58" y="423"/>
                    <a:pt x="58" y="423"/>
                  </a:cubicBezTo>
                  <a:cubicBezTo>
                    <a:pt x="56" y="422"/>
                    <a:pt x="58" y="423"/>
                    <a:pt x="57" y="423"/>
                  </a:cubicBezTo>
                  <a:cubicBezTo>
                    <a:pt x="57" y="423"/>
                    <a:pt x="57" y="423"/>
                    <a:pt x="56" y="423"/>
                  </a:cubicBezTo>
                  <a:cubicBezTo>
                    <a:pt x="56" y="422"/>
                    <a:pt x="56" y="422"/>
                    <a:pt x="55" y="422"/>
                  </a:cubicBezTo>
                  <a:cubicBezTo>
                    <a:pt x="54" y="421"/>
                    <a:pt x="53" y="421"/>
                    <a:pt x="53" y="421"/>
                  </a:cubicBezTo>
                  <a:cubicBezTo>
                    <a:pt x="53" y="420"/>
                    <a:pt x="54" y="421"/>
                    <a:pt x="55" y="420"/>
                  </a:cubicBezTo>
                  <a:cubicBezTo>
                    <a:pt x="55" y="420"/>
                    <a:pt x="54" y="420"/>
                    <a:pt x="54" y="420"/>
                  </a:cubicBezTo>
                  <a:cubicBezTo>
                    <a:pt x="54" y="420"/>
                    <a:pt x="55" y="420"/>
                    <a:pt x="55" y="420"/>
                  </a:cubicBezTo>
                  <a:cubicBezTo>
                    <a:pt x="55" y="419"/>
                    <a:pt x="55" y="419"/>
                    <a:pt x="55" y="419"/>
                  </a:cubicBezTo>
                  <a:cubicBezTo>
                    <a:pt x="55" y="419"/>
                    <a:pt x="55" y="418"/>
                    <a:pt x="55" y="418"/>
                  </a:cubicBezTo>
                  <a:cubicBezTo>
                    <a:pt x="55" y="418"/>
                    <a:pt x="53" y="418"/>
                    <a:pt x="53" y="418"/>
                  </a:cubicBezTo>
                  <a:cubicBezTo>
                    <a:pt x="52" y="418"/>
                    <a:pt x="51" y="418"/>
                    <a:pt x="50" y="418"/>
                  </a:cubicBezTo>
                  <a:cubicBezTo>
                    <a:pt x="51" y="417"/>
                    <a:pt x="52" y="417"/>
                    <a:pt x="52" y="417"/>
                  </a:cubicBezTo>
                  <a:cubicBezTo>
                    <a:pt x="53" y="417"/>
                    <a:pt x="54" y="418"/>
                    <a:pt x="54" y="417"/>
                  </a:cubicBezTo>
                  <a:cubicBezTo>
                    <a:pt x="54" y="416"/>
                    <a:pt x="50" y="417"/>
                    <a:pt x="50" y="417"/>
                  </a:cubicBezTo>
                  <a:cubicBezTo>
                    <a:pt x="50" y="416"/>
                    <a:pt x="50" y="417"/>
                    <a:pt x="51" y="416"/>
                  </a:cubicBezTo>
                  <a:cubicBezTo>
                    <a:pt x="51" y="416"/>
                    <a:pt x="53" y="416"/>
                    <a:pt x="53" y="416"/>
                  </a:cubicBezTo>
                  <a:cubicBezTo>
                    <a:pt x="52" y="415"/>
                    <a:pt x="51" y="415"/>
                    <a:pt x="50" y="415"/>
                  </a:cubicBezTo>
                  <a:cubicBezTo>
                    <a:pt x="50" y="415"/>
                    <a:pt x="50" y="415"/>
                    <a:pt x="49" y="415"/>
                  </a:cubicBezTo>
                  <a:cubicBezTo>
                    <a:pt x="49" y="414"/>
                    <a:pt x="50" y="414"/>
                    <a:pt x="50" y="414"/>
                  </a:cubicBezTo>
                  <a:cubicBezTo>
                    <a:pt x="49" y="413"/>
                    <a:pt x="47" y="412"/>
                    <a:pt x="46" y="412"/>
                  </a:cubicBezTo>
                  <a:cubicBezTo>
                    <a:pt x="47" y="411"/>
                    <a:pt x="47" y="411"/>
                    <a:pt x="47" y="411"/>
                  </a:cubicBezTo>
                  <a:cubicBezTo>
                    <a:pt x="49" y="410"/>
                    <a:pt x="46" y="409"/>
                    <a:pt x="46" y="408"/>
                  </a:cubicBezTo>
                  <a:cubicBezTo>
                    <a:pt x="45" y="407"/>
                    <a:pt x="43" y="408"/>
                    <a:pt x="43" y="407"/>
                  </a:cubicBezTo>
                  <a:cubicBezTo>
                    <a:pt x="44" y="406"/>
                    <a:pt x="49" y="407"/>
                    <a:pt x="50" y="408"/>
                  </a:cubicBezTo>
                  <a:cubicBezTo>
                    <a:pt x="51" y="408"/>
                    <a:pt x="49" y="409"/>
                    <a:pt x="49" y="409"/>
                  </a:cubicBezTo>
                  <a:cubicBezTo>
                    <a:pt x="49" y="411"/>
                    <a:pt x="51" y="411"/>
                    <a:pt x="51" y="412"/>
                  </a:cubicBezTo>
                  <a:cubicBezTo>
                    <a:pt x="52" y="413"/>
                    <a:pt x="54" y="416"/>
                    <a:pt x="54" y="413"/>
                  </a:cubicBezTo>
                  <a:cubicBezTo>
                    <a:pt x="54" y="412"/>
                    <a:pt x="56" y="415"/>
                    <a:pt x="56" y="415"/>
                  </a:cubicBezTo>
                  <a:cubicBezTo>
                    <a:pt x="58" y="416"/>
                    <a:pt x="57" y="414"/>
                    <a:pt x="58" y="414"/>
                  </a:cubicBezTo>
                  <a:cubicBezTo>
                    <a:pt x="58" y="414"/>
                    <a:pt x="58" y="414"/>
                    <a:pt x="58" y="414"/>
                  </a:cubicBezTo>
                  <a:cubicBezTo>
                    <a:pt x="58" y="416"/>
                    <a:pt x="60" y="415"/>
                    <a:pt x="61" y="416"/>
                  </a:cubicBezTo>
                  <a:cubicBezTo>
                    <a:pt x="60" y="416"/>
                    <a:pt x="60" y="416"/>
                    <a:pt x="60" y="417"/>
                  </a:cubicBezTo>
                  <a:cubicBezTo>
                    <a:pt x="60" y="418"/>
                    <a:pt x="61" y="417"/>
                    <a:pt x="62" y="417"/>
                  </a:cubicBezTo>
                  <a:cubicBezTo>
                    <a:pt x="62" y="417"/>
                    <a:pt x="63" y="417"/>
                    <a:pt x="64" y="417"/>
                  </a:cubicBezTo>
                  <a:cubicBezTo>
                    <a:pt x="64" y="417"/>
                    <a:pt x="65" y="418"/>
                    <a:pt x="66" y="419"/>
                  </a:cubicBezTo>
                  <a:cubicBezTo>
                    <a:pt x="70" y="422"/>
                    <a:pt x="76" y="421"/>
                    <a:pt x="81" y="424"/>
                  </a:cubicBezTo>
                  <a:cubicBezTo>
                    <a:pt x="88" y="427"/>
                    <a:pt x="98" y="424"/>
                    <a:pt x="102" y="418"/>
                  </a:cubicBezTo>
                  <a:cubicBezTo>
                    <a:pt x="104" y="415"/>
                    <a:pt x="106" y="413"/>
                    <a:pt x="106" y="410"/>
                  </a:cubicBezTo>
                  <a:cubicBezTo>
                    <a:pt x="108" y="409"/>
                    <a:pt x="107" y="406"/>
                    <a:pt x="107" y="406"/>
                  </a:cubicBezTo>
                  <a:cubicBezTo>
                    <a:pt x="106" y="406"/>
                    <a:pt x="106" y="406"/>
                    <a:pt x="106" y="406"/>
                  </a:cubicBezTo>
                  <a:cubicBezTo>
                    <a:pt x="105" y="406"/>
                    <a:pt x="106" y="405"/>
                    <a:pt x="105" y="403"/>
                  </a:cubicBezTo>
                  <a:cubicBezTo>
                    <a:pt x="105" y="402"/>
                    <a:pt x="104" y="401"/>
                    <a:pt x="104" y="400"/>
                  </a:cubicBezTo>
                  <a:cubicBezTo>
                    <a:pt x="104" y="399"/>
                    <a:pt x="105" y="399"/>
                    <a:pt x="105" y="398"/>
                  </a:cubicBezTo>
                  <a:cubicBezTo>
                    <a:pt x="104" y="396"/>
                    <a:pt x="104" y="398"/>
                    <a:pt x="103" y="397"/>
                  </a:cubicBezTo>
                  <a:cubicBezTo>
                    <a:pt x="102" y="396"/>
                    <a:pt x="103" y="396"/>
                    <a:pt x="102" y="395"/>
                  </a:cubicBezTo>
                  <a:cubicBezTo>
                    <a:pt x="101" y="395"/>
                    <a:pt x="102" y="397"/>
                    <a:pt x="101" y="396"/>
                  </a:cubicBezTo>
                  <a:cubicBezTo>
                    <a:pt x="100" y="396"/>
                    <a:pt x="101" y="395"/>
                    <a:pt x="100" y="395"/>
                  </a:cubicBezTo>
                  <a:cubicBezTo>
                    <a:pt x="100" y="394"/>
                    <a:pt x="100" y="394"/>
                    <a:pt x="99" y="393"/>
                  </a:cubicBezTo>
                  <a:cubicBezTo>
                    <a:pt x="99" y="392"/>
                    <a:pt x="98" y="391"/>
                    <a:pt x="97" y="390"/>
                  </a:cubicBezTo>
                  <a:cubicBezTo>
                    <a:pt x="97" y="390"/>
                    <a:pt x="95" y="388"/>
                    <a:pt x="96" y="390"/>
                  </a:cubicBezTo>
                  <a:cubicBezTo>
                    <a:pt x="96" y="390"/>
                    <a:pt x="96" y="390"/>
                    <a:pt x="97" y="390"/>
                  </a:cubicBezTo>
                  <a:cubicBezTo>
                    <a:pt x="97" y="391"/>
                    <a:pt x="97" y="391"/>
                    <a:pt x="97" y="392"/>
                  </a:cubicBezTo>
                  <a:cubicBezTo>
                    <a:pt x="94" y="391"/>
                    <a:pt x="93" y="389"/>
                    <a:pt x="91" y="388"/>
                  </a:cubicBezTo>
                  <a:cubicBezTo>
                    <a:pt x="91" y="388"/>
                    <a:pt x="91" y="388"/>
                    <a:pt x="91" y="388"/>
                  </a:cubicBezTo>
                  <a:cubicBezTo>
                    <a:pt x="91" y="387"/>
                    <a:pt x="91" y="387"/>
                    <a:pt x="91" y="387"/>
                  </a:cubicBezTo>
                  <a:cubicBezTo>
                    <a:pt x="90" y="387"/>
                    <a:pt x="90" y="387"/>
                    <a:pt x="90" y="386"/>
                  </a:cubicBezTo>
                  <a:cubicBezTo>
                    <a:pt x="90" y="386"/>
                    <a:pt x="89" y="385"/>
                    <a:pt x="89" y="385"/>
                  </a:cubicBezTo>
                  <a:cubicBezTo>
                    <a:pt x="88" y="385"/>
                    <a:pt x="89" y="387"/>
                    <a:pt x="89" y="387"/>
                  </a:cubicBezTo>
                  <a:cubicBezTo>
                    <a:pt x="86" y="387"/>
                    <a:pt x="84" y="381"/>
                    <a:pt x="82" y="379"/>
                  </a:cubicBezTo>
                  <a:cubicBezTo>
                    <a:pt x="80" y="378"/>
                    <a:pt x="79" y="377"/>
                    <a:pt x="77" y="375"/>
                  </a:cubicBezTo>
                  <a:cubicBezTo>
                    <a:pt x="76" y="374"/>
                    <a:pt x="74" y="374"/>
                    <a:pt x="73" y="372"/>
                  </a:cubicBezTo>
                  <a:cubicBezTo>
                    <a:pt x="72" y="372"/>
                    <a:pt x="71" y="370"/>
                    <a:pt x="70" y="370"/>
                  </a:cubicBezTo>
                  <a:cubicBezTo>
                    <a:pt x="69" y="369"/>
                    <a:pt x="66" y="368"/>
                    <a:pt x="65" y="369"/>
                  </a:cubicBezTo>
                  <a:cubicBezTo>
                    <a:pt x="65" y="369"/>
                    <a:pt x="66" y="370"/>
                    <a:pt x="66" y="370"/>
                  </a:cubicBezTo>
                  <a:cubicBezTo>
                    <a:pt x="65" y="371"/>
                    <a:pt x="65" y="370"/>
                    <a:pt x="65" y="370"/>
                  </a:cubicBezTo>
                  <a:cubicBezTo>
                    <a:pt x="64" y="370"/>
                    <a:pt x="64" y="370"/>
                    <a:pt x="64" y="370"/>
                  </a:cubicBezTo>
                  <a:cubicBezTo>
                    <a:pt x="63" y="369"/>
                    <a:pt x="59" y="367"/>
                    <a:pt x="57" y="367"/>
                  </a:cubicBezTo>
                  <a:cubicBezTo>
                    <a:pt x="55" y="368"/>
                    <a:pt x="55" y="367"/>
                    <a:pt x="55" y="370"/>
                  </a:cubicBezTo>
                  <a:cubicBezTo>
                    <a:pt x="54" y="372"/>
                    <a:pt x="53" y="371"/>
                    <a:pt x="52" y="373"/>
                  </a:cubicBezTo>
                  <a:cubicBezTo>
                    <a:pt x="51" y="373"/>
                    <a:pt x="50" y="374"/>
                    <a:pt x="51" y="374"/>
                  </a:cubicBezTo>
                  <a:cubicBezTo>
                    <a:pt x="48" y="373"/>
                    <a:pt x="54" y="371"/>
                    <a:pt x="54" y="370"/>
                  </a:cubicBezTo>
                  <a:cubicBezTo>
                    <a:pt x="54" y="370"/>
                    <a:pt x="54" y="370"/>
                    <a:pt x="53" y="370"/>
                  </a:cubicBezTo>
                  <a:cubicBezTo>
                    <a:pt x="53" y="370"/>
                    <a:pt x="53" y="370"/>
                    <a:pt x="53" y="369"/>
                  </a:cubicBezTo>
                  <a:cubicBezTo>
                    <a:pt x="53" y="369"/>
                    <a:pt x="53" y="369"/>
                    <a:pt x="53" y="369"/>
                  </a:cubicBezTo>
                  <a:cubicBezTo>
                    <a:pt x="53" y="369"/>
                    <a:pt x="54" y="369"/>
                    <a:pt x="53" y="368"/>
                  </a:cubicBezTo>
                  <a:cubicBezTo>
                    <a:pt x="53" y="368"/>
                    <a:pt x="53" y="368"/>
                    <a:pt x="52" y="368"/>
                  </a:cubicBezTo>
                  <a:cubicBezTo>
                    <a:pt x="52" y="368"/>
                    <a:pt x="54" y="366"/>
                    <a:pt x="54" y="367"/>
                  </a:cubicBezTo>
                  <a:cubicBezTo>
                    <a:pt x="53" y="367"/>
                    <a:pt x="53" y="366"/>
                    <a:pt x="54" y="366"/>
                  </a:cubicBezTo>
                  <a:cubicBezTo>
                    <a:pt x="54" y="364"/>
                    <a:pt x="49" y="367"/>
                    <a:pt x="49" y="368"/>
                  </a:cubicBezTo>
                  <a:cubicBezTo>
                    <a:pt x="49" y="367"/>
                    <a:pt x="51" y="365"/>
                    <a:pt x="51" y="365"/>
                  </a:cubicBezTo>
                  <a:cubicBezTo>
                    <a:pt x="51" y="364"/>
                    <a:pt x="49" y="366"/>
                    <a:pt x="49" y="366"/>
                  </a:cubicBezTo>
                  <a:cubicBezTo>
                    <a:pt x="49" y="365"/>
                    <a:pt x="50" y="365"/>
                    <a:pt x="49" y="364"/>
                  </a:cubicBezTo>
                  <a:cubicBezTo>
                    <a:pt x="48" y="364"/>
                    <a:pt x="46" y="366"/>
                    <a:pt x="45" y="366"/>
                  </a:cubicBezTo>
                  <a:cubicBezTo>
                    <a:pt x="45" y="365"/>
                    <a:pt x="48" y="364"/>
                    <a:pt x="46" y="363"/>
                  </a:cubicBezTo>
                  <a:cubicBezTo>
                    <a:pt x="46" y="362"/>
                    <a:pt x="44" y="362"/>
                    <a:pt x="44" y="363"/>
                  </a:cubicBezTo>
                  <a:cubicBezTo>
                    <a:pt x="44" y="362"/>
                    <a:pt x="44" y="362"/>
                    <a:pt x="44" y="361"/>
                  </a:cubicBezTo>
                  <a:cubicBezTo>
                    <a:pt x="44" y="361"/>
                    <a:pt x="45" y="360"/>
                    <a:pt x="45" y="360"/>
                  </a:cubicBezTo>
                  <a:cubicBezTo>
                    <a:pt x="44" y="360"/>
                    <a:pt x="46" y="361"/>
                    <a:pt x="46" y="361"/>
                  </a:cubicBezTo>
                  <a:cubicBezTo>
                    <a:pt x="47" y="362"/>
                    <a:pt x="49" y="362"/>
                    <a:pt x="50" y="362"/>
                  </a:cubicBezTo>
                  <a:cubicBezTo>
                    <a:pt x="52" y="362"/>
                    <a:pt x="52" y="359"/>
                    <a:pt x="49" y="359"/>
                  </a:cubicBezTo>
                  <a:cubicBezTo>
                    <a:pt x="48" y="358"/>
                    <a:pt x="48" y="358"/>
                    <a:pt x="46" y="357"/>
                  </a:cubicBezTo>
                  <a:cubicBezTo>
                    <a:pt x="46" y="357"/>
                    <a:pt x="44" y="355"/>
                    <a:pt x="44" y="355"/>
                  </a:cubicBezTo>
                  <a:cubicBezTo>
                    <a:pt x="43" y="356"/>
                    <a:pt x="45" y="358"/>
                    <a:pt x="44" y="359"/>
                  </a:cubicBezTo>
                  <a:cubicBezTo>
                    <a:pt x="44" y="359"/>
                    <a:pt x="43" y="357"/>
                    <a:pt x="43" y="357"/>
                  </a:cubicBezTo>
                  <a:cubicBezTo>
                    <a:pt x="41" y="357"/>
                    <a:pt x="43" y="359"/>
                    <a:pt x="42" y="360"/>
                  </a:cubicBezTo>
                  <a:cubicBezTo>
                    <a:pt x="42" y="361"/>
                    <a:pt x="41" y="360"/>
                    <a:pt x="40" y="361"/>
                  </a:cubicBezTo>
                  <a:cubicBezTo>
                    <a:pt x="40" y="362"/>
                    <a:pt x="39" y="362"/>
                    <a:pt x="39" y="362"/>
                  </a:cubicBezTo>
                  <a:cubicBezTo>
                    <a:pt x="39" y="360"/>
                    <a:pt x="40" y="360"/>
                    <a:pt x="39" y="359"/>
                  </a:cubicBezTo>
                  <a:cubicBezTo>
                    <a:pt x="38" y="359"/>
                    <a:pt x="37" y="358"/>
                    <a:pt x="36" y="358"/>
                  </a:cubicBezTo>
                  <a:cubicBezTo>
                    <a:pt x="36" y="360"/>
                    <a:pt x="37" y="362"/>
                    <a:pt x="37" y="363"/>
                  </a:cubicBezTo>
                  <a:cubicBezTo>
                    <a:pt x="35" y="365"/>
                    <a:pt x="34" y="363"/>
                    <a:pt x="33" y="362"/>
                  </a:cubicBezTo>
                  <a:cubicBezTo>
                    <a:pt x="31" y="361"/>
                    <a:pt x="32" y="362"/>
                    <a:pt x="32" y="362"/>
                  </a:cubicBezTo>
                  <a:cubicBezTo>
                    <a:pt x="31" y="363"/>
                    <a:pt x="32" y="367"/>
                    <a:pt x="30" y="367"/>
                  </a:cubicBezTo>
                  <a:cubicBezTo>
                    <a:pt x="29" y="367"/>
                    <a:pt x="27" y="368"/>
                    <a:pt x="26" y="368"/>
                  </a:cubicBezTo>
                  <a:cubicBezTo>
                    <a:pt x="26" y="369"/>
                    <a:pt x="25" y="374"/>
                    <a:pt x="23" y="373"/>
                  </a:cubicBezTo>
                  <a:cubicBezTo>
                    <a:pt x="23" y="373"/>
                    <a:pt x="20" y="376"/>
                    <a:pt x="20" y="376"/>
                  </a:cubicBezTo>
                  <a:cubicBezTo>
                    <a:pt x="20" y="377"/>
                    <a:pt x="21" y="376"/>
                    <a:pt x="22" y="377"/>
                  </a:cubicBezTo>
                  <a:cubicBezTo>
                    <a:pt x="23" y="378"/>
                    <a:pt x="22" y="379"/>
                    <a:pt x="21" y="380"/>
                  </a:cubicBezTo>
                  <a:cubicBezTo>
                    <a:pt x="20" y="381"/>
                    <a:pt x="20" y="382"/>
                    <a:pt x="20" y="384"/>
                  </a:cubicBezTo>
                  <a:cubicBezTo>
                    <a:pt x="21" y="385"/>
                    <a:pt x="21" y="387"/>
                    <a:pt x="22" y="388"/>
                  </a:cubicBezTo>
                  <a:cubicBezTo>
                    <a:pt x="23" y="389"/>
                    <a:pt x="24" y="390"/>
                    <a:pt x="25" y="390"/>
                  </a:cubicBezTo>
                  <a:cubicBezTo>
                    <a:pt x="27" y="392"/>
                    <a:pt x="27" y="393"/>
                    <a:pt x="28" y="395"/>
                  </a:cubicBezTo>
                  <a:cubicBezTo>
                    <a:pt x="29" y="396"/>
                    <a:pt x="30" y="397"/>
                    <a:pt x="30" y="398"/>
                  </a:cubicBezTo>
                  <a:cubicBezTo>
                    <a:pt x="31" y="401"/>
                    <a:pt x="29" y="403"/>
                    <a:pt x="27" y="405"/>
                  </a:cubicBezTo>
                  <a:cubicBezTo>
                    <a:pt x="26" y="407"/>
                    <a:pt x="23" y="410"/>
                    <a:pt x="25" y="413"/>
                  </a:cubicBezTo>
                  <a:cubicBezTo>
                    <a:pt x="26" y="416"/>
                    <a:pt x="27" y="419"/>
                    <a:pt x="28" y="422"/>
                  </a:cubicBezTo>
                  <a:cubicBezTo>
                    <a:pt x="29" y="423"/>
                    <a:pt x="33" y="431"/>
                    <a:pt x="31" y="432"/>
                  </a:cubicBezTo>
                  <a:cubicBezTo>
                    <a:pt x="30" y="433"/>
                    <a:pt x="30" y="431"/>
                    <a:pt x="29" y="432"/>
                  </a:cubicBezTo>
                  <a:cubicBezTo>
                    <a:pt x="28" y="433"/>
                    <a:pt x="29" y="433"/>
                    <a:pt x="29" y="433"/>
                  </a:cubicBezTo>
                  <a:cubicBezTo>
                    <a:pt x="29" y="435"/>
                    <a:pt x="29" y="437"/>
                    <a:pt x="28" y="438"/>
                  </a:cubicBezTo>
                  <a:cubicBezTo>
                    <a:pt x="27" y="439"/>
                    <a:pt x="28" y="439"/>
                    <a:pt x="29" y="439"/>
                  </a:cubicBezTo>
                  <a:cubicBezTo>
                    <a:pt x="29" y="439"/>
                    <a:pt x="29" y="439"/>
                    <a:pt x="29" y="440"/>
                  </a:cubicBezTo>
                  <a:cubicBezTo>
                    <a:pt x="30" y="441"/>
                    <a:pt x="28" y="441"/>
                    <a:pt x="28" y="442"/>
                  </a:cubicBezTo>
                  <a:cubicBezTo>
                    <a:pt x="27" y="443"/>
                    <a:pt x="28" y="445"/>
                    <a:pt x="29" y="446"/>
                  </a:cubicBezTo>
                  <a:cubicBezTo>
                    <a:pt x="30" y="446"/>
                    <a:pt x="33" y="447"/>
                    <a:pt x="31" y="449"/>
                  </a:cubicBezTo>
                  <a:cubicBezTo>
                    <a:pt x="28" y="451"/>
                    <a:pt x="32" y="454"/>
                    <a:pt x="34" y="455"/>
                  </a:cubicBezTo>
                  <a:cubicBezTo>
                    <a:pt x="36" y="457"/>
                    <a:pt x="33" y="460"/>
                    <a:pt x="32" y="461"/>
                  </a:cubicBezTo>
                  <a:cubicBezTo>
                    <a:pt x="31" y="463"/>
                    <a:pt x="30" y="463"/>
                    <a:pt x="32" y="464"/>
                  </a:cubicBezTo>
                  <a:cubicBezTo>
                    <a:pt x="33" y="466"/>
                    <a:pt x="34" y="466"/>
                    <a:pt x="35" y="467"/>
                  </a:cubicBezTo>
                  <a:cubicBezTo>
                    <a:pt x="37" y="469"/>
                    <a:pt x="39" y="471"/>
                    <a:pt x="40" y="473"/>
                  </a:cubicBezTo>
                  <a:cubicBezTo>
                    <a:pt x="41" y="475"/>
                    <a:pt x="41" y="475"/>
                    <a:pt x="40" y="477"/>
                  </a:cubicBezTo>
                  <a:cubicBezTo>
                    <a:pt x="39" y="479"/>
                    <a:pt x="39" y="481"/>
                    <a:pt x="37" y="482"/>
                  </a:cubicBezTo>
                  <a:cubicBezTo>
                    <a:pt x="34" y="487"/>
                    <a:pt x="31" y="491"/>
                    <a:pt x="27" y="496"/>
                  </a:cubicBezTo>
                  <a:cubicBezTo>
                    <a:pt x="25" y="498"/>
                    <a:pt x="24" y="500"/>
                    <a:pt x="22" y="502"/>
                  </a:cubicBezTo>
                  <a:cubicBezTo>
                    <a:pt x="20" y="504"/>
                    <a:pt x="17" y="506"/>
                    <a:pt x="16" y="509"/>
                  </a:cubicBezTo>
                  <a:cubicBezTo>
                    <a:pt x="17" y="510"/>
                    <a:pt x="20" y="506"/>
                    <a:pt x="22" y="506"/>
                  </a:cubicBezTo>
                  <a:cubicBezTo>
                    <a:pt x="22" y="506"/>
                    <a:pt x="21" y="509"/>
                    <a:pt x="21" y="509"/>
                  </a:cubicBezTo>
                  <a:cubicBezTo>
                    <a:pt x="21" y="509"/>
                    <a:pt x="21" y="508"/>
                    <a:pt x="20" y="508"/>
                  </a:cubicBezTo>
                  <a:cubicBezTo>
                    <a:pt x="19" y="508"/>
                    <a:pt x="22" y="512"/>
                    <a:pt x="22" y="511"/>
                  </a:cubicBezTo>
                  <a:cubicBezTo>
                    <a:pt x="23" y="511"/>
                    <a:pt x="23" y="513"/>
                    <a:pt x="24" y="513"/>
                  </a:cubicBezTo>
                  <a:cubicBezTo>
                    <a:pt x="25" y="514"/>
                    <a:pt x="25" y="514"/>
                    <a:pt x="27" y="513"/>
                  </a:cubicBezTo>
                  <a:cubicBezTo>
                    <a:pt x="28" y="513"/>
                    <a:pt x="28" y="513"/>
                    <a:pt x="30" y="514"/>
                  </a:cubicBezTo>
                  <a:cubicBezTo>
                    <a:pt x="30" y="515"/>
                    <a:pt x="30" y="515"/>
                    <a:pt x="30" y="516"/>
                  </a:cubicBezTo>
                  <a:cubicBezTo>
                    <a:pt x="31" y="516"/>
                    <a:pt x="31" y="516"/>
                    <a:pt x="32" y="516"/>
                  </a:cubicBezTo>
                  <a:cubicBezTo>
                    <a:pt x="33" y="517"/>
                    <a:pt x="31" y="517"/>
                    <a:pt x="30" y="517"/>
                  </a:cubicBezTo>
                  <a:cubicBezTo>
                    <a:pt x="29" y="517"/>
                    <a:pt x="27" y="516"/>
                    <a:pt x="26" y="516"/>
                  </a:cubicBezTo>
                  <a:cubicBezTo>
                    <a:pt x="25" y="516"/>
                    <a:pt x="24" y="516"/>
                    <a:pt x="23" y="517"/>
                  </a:cubicBezTo>
                  <a:cubicBezTo>
                    <a:pt x="25" y="519"/>
                    <a:pt x="22" y="518"/>
                    <a:pt x="21" y="518"/>
                  </a:cubicBezTo>
                  <a:cubicBezTo>
                    <a:pt x="21" y="518"/>
                    <a:pt x="21" y="518"/>
                    <a:pt x="20" y="518"/>
                  </a:cubicBezTo>
                  <a:cubicBezTo>
                    <a:pt x="19" y="519"/>
                    <a:pt x="20" y="520"/>
                    <a:pt x="20" y="520"/>
                  </a:cubicBezTo>
                  <a:cubicBezTo>
                    <a:pt x="18" y="521"/>
                    <a:pt x="18" y="519"/>
                    <a:pt x="18" y="519"/>
                  </a:cubicBezTo>
                  <a:cubicBezTo>
                    <a:pt x="16" y="519"/>
                    <a:pt x="17" y="522"/>
                    <a:pt x="17" y="523"/>
                  </a:cubicBezTo>
                  <a:cubicBezTo>
                    <a:pt x="18" y="524"/>
                    <a:pt x="18" y="524"/>
                    <a:pt x="17" y="525"/>
                  </a:cubicBezTo>
                  <a:cubicBezTo>
                    <a:pt x="16" y="527"/>
                    <a:pt x="15" y="529"/>
                    <a:pt x="14" y="531"/>
                  </a:cubicBezTo>
                  <a:cubicBezTo>
                    <a:pt x="12" y="533"/>
                    <a:pt x="13" y="536"/>
                    <a:pt x="14" y="538"/>
                  </a:cubicBezTo>
                  <a:cubicBezTo>
                    <a:pt x="14" y="540"/>
                    <a:pt x="14" y="541"/>
                    <a:pt x="15" y="542"/>
                  </a:cubicBezTo>
                  <a:cubicBezTo>
                    <a:pt x="15" y="543"/>
                    <a:pt x="16" y="543"/>
                    <a:pt x="15" y="544"/>
                  </a:cubicBezTo>
                  <a:cubicBezTo>
                    <a:pt x="15" y="544"/>
                    <a:pt x="14" y="545"/>
                    <a:pt x="14" y="545"/>
                  </a:cubicBezTo>
                  <a:cubicBezTo>
                    <a:pt x="13" y="546"/>
                    <a:pt x="12" y="547"/>
                    <a:pt x="12" y="548"/>
                  </a:cubicBezTo>
                  <a:cubicBezTo>
                    <a:pt x="14" y="548"/>
                    <a:pt x="13" y="549"/>
                    <a:pt x="14" y="550"/>
                  </a:cubicBezTo>
                  <a:cubicBezTo>
                    <a:pt x="15" y="551"/>
                    <a:pt x="17" y="551"/>
                    <a:pt x="16" y="553"/>
                  </a:cubicBezTo>
                  <a:cubicBezTo>
                    <a:pt x="15" y="554"/>
                    <a:pt x="15" y="555"/>
                    <a:pt x="14" y="557"/>
                  </a:cubicBezTo>
                  <a:cubicBezTo>
                    <a:pt x="16" y="557"/>
                    <a:pt x="15" y="556"/>
                    <a:pt x="16" y="558"/>
                  </a:cubicBezTo>
                  <a:cubicBezTo>
                    <a:pt x="17" y="558"/>
                    <a:pt x="17" y="559"/>
                    <a:pt x="17" y="560"/>
                  </a:cubicBezTo>
                  <a:cubicBezTo>
                    <a:pt x="17" y="560"/>
                    <a:pt x="17" y="560"/>
                    <a:pt x="17" y="560"/>
                  </a:cubicBezTo>
                  <a:cubicBezTo>
                    <a:pt x="18" y="561"/>
                    <a:pt x="19" y="565"/>
                    <a:pt x="18" y="565"/>
                  </a:cubicBezTo>
                  <a:cubicBezTo>
                    <a:pt x="18" y="567"/>
                    <a:pt x="18" y="566"/>
                    <a:pt x="19" y="566"/>
                  </a:cubicBezTo>
                  <a:cubicBezTo>
                    <a:pt x="20" y="566"/>
                    <a:pt x="20" y="566"/>
                    <a:pt x="20" y="566"/>
                  </a:cubicBezTo>
                  <a:cubicBezTo>
                    <a:pt x="21" y="566"/>
                    <a:pt x="21" y="566"/>
                    <a:pt x="21" y="566"/>
                  </a:cubicBezTo>
                  <a:cubicBezTo>
                    <a:pt x="22" y="567"/>
                    <a:pt x="22" y="567"/>
                    <a:pt x="22" y="567"/>
                  </a:cubicBezTo>
                  <a:cubicBezTo>
                    <a:pt x="23" y="568"/>
                    <a:pt x="23" y="566"/>
                    <a:pt x="25" y="567"/>
                  </a:cubicBezTo>
                  <a:cubicBezTo>
                    <a:pt x="25" y="568"/>
                    <a:pt x="26" y="567"/>
                    <a:pt x="27" y="568"/>
                  </a:cubicBezTo>
                  <a:cubicBezTo>
                    <a:pt x="27" y="569"/>
                    <a:pt x="26" y="569"/>
                    <a:pt x="26" y="571"/>
                  </a:cubicBezTo>
                  <a:cubicBezTo>
                    <a:pt x="27" y="570"/>
                    <a:pt x="27" y="569"/>
                    <a:pt x="29" y="570"/>
                  </a:cubicBezTo>
                  <a:cubicBezTo>
                    <a:pt x="30" y="567"/>
                    <a:pt x="33" y="570"/>
                    <a:pt x="34" y="571"/>
                  </a:cubicBezTo>
                  <a:cubicBezTo>
                    <a:pt x="36" y="573"/>
                    <a:pt x="37" y="571"/>
                    <a:pt x="37" y="574"/>
                  </a:cubicBezTo>
                  <a:cubicBezTo>
                    <a:pt x="36" y="575"/>
                    <a:pt x="35" y="576"/>
                    <a:pt x="37" y="577"/>
                  </a:cubicBezTo>
                  <a:cubicBezTo>
                    <a:pt x="37" y="578"/>
                    <a:pt x="37" y="579"/>
                    <a:pt x="36" y="580"/>
                  </a:cubicBezTo>
                  <a:cubicBezTo>
                    <a:pt x="34" y="579"/>
                    <a:pt x="37" y="582"/>
                    <a:pt x="37" y="582"/>
                  </a:cubicBezTo>
                  <a:cubicBezTo>
                    <a:pt x="38" y="583"/>
                    <a:pt x="38" y="584"/>
                    <a:pt x="39" y="585"/>
                  </a:cubicBezTo>
                  <a:cubicBezTo>
                    <a:pt x="39" y="586"/>
                    <a:pt x="39" y="587"/>
                    <a:pt x="39" y="587"/>
                  </a:cubicBezTo>
                  <a:cubicBezTo>
                    <a:pt x="40" y="588"/>
                    <a:pt x="41" y="588"/>
                    <a:pt x="42" y="589"/>
                  </a:cubicBezTo>
                  <a:cubicBezTo>
                    <a:pt x="43" y="590"/>
                    <a:pt x="42" y="592"/>
                    <a:pt x="43" y="593"/>
                  </a:cubicBezTo>
                  <a:cubicBezTo>
                    <a:pt x="44" y="593"/>
                    <a:pt x="45" y="592"/>
                    <a:pt x="46" y="594"/>
                  </a:cubicBezTo>
                  <a:cubicBezTo>
                    <a:pt x="47" y="594"/>
                    <a:pt x="46" y="595"/>
                    <a:pt x="47" y="596"/>
                  </a:cubicBezTo>
                  <a:cubicBezTo>
                    <a:pt x="48" y="597"/>
                    <a:pt x="49" y="597"/>
                    <a:pt x="48" y="598"/>
                  </a:cubicBezTo>
                  <a:cubicBezTo>
                    <a:pt x="48" y="598"/>
                    <a:pt x="47" y="599"/>
                    <a:pt x="46" y="600"/>
                  </a:cubicBezTo>
                  <a:cubicBezTo>
                    <a:pt x="43" y="602"/>
                    <a:pt x="43" y="599"/>
                    <a:pt x="40" y="599"/>
                  </a:cubicBezTo>
                  <a:cubicBezTo>
                    <a:pt x="37" y="600"/>
                    <a:pt x="40" y="603"/>
                    <a:pt x="41" y="604"/>
                  </a:cubicBezTo>
                  <a:cubicBezTo>
                    <a:pt x="41" y="604"/>
                    <a:pt x="41" y="606"/>
                    <a:pt x="41" y="606"/>
                  </a:cubicBezTo>
                  <a:cubicBezTo>
                    <a:pt x="41" y="608"/>
                    <a:pt x="41" y="610"/>
                    <a:pt x="42" y="611"/>
                  </a:cubicBezTo>
                  <a:cubicBezTo>
                    <a:pt x="42" y="611"/>
                    <a:pt x="42" y="611"/>
                    <a:pt x="42" y="612"/>
                  </a:cubicBezTo>
                  <a:cubicBezTo>
                    <a:pt x="42" y="612"/>
                    <a:pt x="42" y="612"/>
                    <a:pt x="42" y="612"/>
                  </a:cubicBezTo>
                  <a:cubicBezTo>
                    <a:pt x="44" y="612"/>
                    <a:pt x="45" y="613"/>
                    <a:pt x="46" y="611"/>
                  </a:cubicBezTo>
                  <a:cubicBezTo>
                    <a:pt x="47" y="610"/>
                    <a:pt x="45" y="610"/>
                    <a:pt x="48" y="609"/>
                  </a:cubicBezTo>
                  <a:cubicBezTo>
                    <a:pt x="48" y="609"/>
                    <a:pt x="49" y="610"/>
                    <a:pt x="49" y="610"/>
                  </a:cubicBezTo>
                  <a:cubicBezTo>
                    <a:pt x="50" y="610"/>
                    <a:pt x="50" y="609"/>
                    <a:pt x="51" y="609"/>
                  </a:cubicBezTo>
                  <a:cubicBezTo>
                    <a:pt x="52" y="609"/>
                    <a:pt x="54" y="608"/>
                    <a:pt x="54" y="609"/>
                  </a:cubicBezTo>
                  <a:cubicBezTo>
                    <a:pt x="55" y="610"/>
                    <a:pt x="55" y="608"/>
                    <a:pt x="56" y="609"/>
                  </a:cubicBezTo>
                  <a:cubicBezTo>
                    <a:pt x="56" y="609"/>
                    <a:pt x="57" y="611"/>
                    <a:pt x="57" y="611"/>
                  </a:cubicBezTo>
                  <a:cubicBezTo>
                    <a:pt x="58" y="612"/>
                    <a:pt x="58" y="613"/>
                    <a:pt x="58" y="613"/>
                  </a:cubicBezTo>
                  <a:cubicBezTo>
                    <a:pt x="58" y="614"/>
                    <a:pt x="59" y="614"/>
                    <a:pt x="59" y="614"/>
                  </a:cubicBezTo>
                  <a:cubicBezTo>
                    <a:pt x="61" y="615"/>
                    <a:pt x="58" y="617"/>
                    <a:pt x="58" y="617"/>
                  </a:cubicBezTo>
                  <a:cubicBezTo>
                    <a:pt x="58" y="617"/>
                    <a:pt x="59" y="619"/>
                    <a:pt x="59" y="620"/>
                  </a:cubicBezTo>
                  <a:cubicBezTo>
                    <a:pt x="59" y="620"/>
                    <a:pt x="59" y="621"/>
                    <a:pt x="58" y="621"/>
                  </a:cubicBezTo>
                  <a:cubicBezTo>
                    <a:pt x="60" y="621"/>
                    <a:pt x="62" y="621"/>
                    <a:pt x="63" y="621"/>
                  </a:cubicBezTo>
                  <a:cubicBezTo>
                    <a:pt x="64" y="622"/>
                    <a:pt x="64" y="621"/>
                    <a:pt x="65" y="622"/>
                  </a:cubicBezTo>
                  <a:cubicBezTo>
                    <a:pt x="65" y="622"/>
                    <a:pt x="65" y="623"/>
                    <a:pt x="66" y="623"/>
                  </a:cubicBezTo>
                  <a:cubicBezTo>
                    <a:pt x="66" y="625"/>
                    <a:pt x="67" y="625"/>
                    <a:pt x="67" y="626"/>
                  </a:cubicBezTo>
                  <a:cubicBezTo>
                    <a:pt x="67" y="628"/>
                    <a:pt x="67" y="628"/>
                    <a:pt x="68" y="630"/>
                  </a:cubicBezTo>
                  <a:cubicBezTo>
                    <a:pt x="68" y="630"/>
                    <a:pt x="68" y="630"/>
                    <a:pt x="68" y="630"/>
                  </a:cubicBezTo>
                  <a:cubicBezTo>
                    <a:pt x="69" y="630"/>
                    <a:pt x="75" y="630"/>
                    <a:pt x="75" y="632"/>
                  </a:cubicBezTo>
                  <a:cubicBezTo>
                    <a:pt x="75" y="632"/>
                    <a:pt x="76" y="631"/>
                    <a:pt x="76" y="631"/>
                  </a:cubicBezTo>
                  <a:cubicBezTo>
                    <a:pt x="77" y="630"/>
                    <a:pt x="77" y="630"/>
                    <a:pt x="78" y="631"/>
                  </a:cubicBezTo>
                  <a:cubicBezTo>
                    <a:pt x="79" y="630"/>
                    <a:pt x="80" y="630"/>
                    <a:pt x="81" y="630"/>
                  </a:cubicBezTo>
                  <a:cubicBezTo>
                    <a:pt x="82" y="631"/>
                    <a:pt x="82" y="635"/>
                    <a:pt x="85" y="635"/>
                  </a:cubicBezTo>
                  <a:cubicBezTo>
                    <a:pt x="85" y="635"/>
                    <a:pt x="85" y="634"/>
                    <a:pt x="86" y="634"/>
                  </a:cubicBezTo>
                  <a:cubicBezTo>
                    <a:pt x="86" y="634"/>
                    <a:pt x="89" y="635"/>
                    <a:pt x="89" y="635"/>
                  </a:cubicBezTo>
                  <a:cubicBezTo>
                    <a:pt x="89" y="635"/>
                    <a:pt x="90" y="636"/>
                    <a:pt x="90" y="636"/>
                  </a:cubicBezTo>
                  <a:cubicBezTo>
                    <a:pt x="90" y="636"/>
                    <a:pt x="91" y="636"/>
                    <a:pt x="91" y="636"/>
                  </a:cubicBezTo>
                  <a:cubicBezTo>
                    <a:pt x="92" y="636"/>
                    <a:pt x="93" y="637"/>
                    <a:pt x="95" y="637"/>
                  </a:cubicBezTo>
                  <a:cubicBezTo>
                    <a:pt x="95" y="637"/>
                    <a:pt x="95" y="638"/>
                    <a:pt x="95" y="638"/>
                  </a:cubicBezTo>
                  <a:cubicBezTo>
                    <a:pt x="96" y="638"/>
                    <a:pt x="96" y="639"/>
                    <a:pt x="96" y="639"/>
                  </a:cubicBezTo>
                  <a:cubicBezTo>
                    <a:pt x="97" y="639"/>
                    <a:pt x="97" y="638"/>
                    <a:pt x="97" y="638"/>
                  </a:cubicBezTo>
                  <a:cubicBezTo>
                    <a:pt x="98" y="638"/>
                    <a:pt x="98" y="638"/>
                    <a:pt x="98" y="638"/>
                  </a:cubicBezTo>
                  <a:cubicBezTo>
                    <a:pt x="99" y="641"/>
                    <a:pt x="98" y="642"/>
                    <a:pt x="97" y="644"/>
                  </a:cubicBezTo>
                  <a:cubicBezTo>
                    <a:pt x="96" y="645"/>
                    <a:pt x="95" y="644"/>
                    <a:pt x="96" y="646"/>
                  </a:cubicBezTo>
                  <a:cubicBezTo>
                    <a:pt x="97" y="646"/>
                    <a:pt x="98" y="645"/>
                    <a:pt x="98" y="646"/>
                  </a:cubicBezTo>
                  <a:cubicBezTo>
                    <a:pt x="98" y="647"/>
                    <a:pt x="96" y="646"/>
                    <a:pt x="96" y="648"/>
                  </a:cubicBezTo>
                  <a:cubicBezTo>
                    <a:pt x="96" y="648"/>
                    <a:pt x="96" y="649"/>
                    <a:pt x="97" y="649"/>
                  </a:cubicBezTo>
                  <a:cubicBezTo>
                    <a:pt x="97" y="650"/>
                    <a:pt x="97" y="651"/>
                    <a:pt x="97" y="652"/>
                  </a:cubicBezTo>
                  <a:cubicBezTo>
                    <a:pt x="98" y="652"/>
                    <a:pt x="96" y="654"/>
                    <a:pt x="96" y="655"/>
                  </a:cubicBezTo>
                  <a:cubicBezTo>
                    <a:pt x="96" y="655"/>
                    <a:pt x="96" y="655"/>
                    <a:pt x="96" y="655"/>
                  </a:cubicBezTo>
                  <a:cubicBezTo>
                    <a:pt x="96" y="657"/>
                    <a:pt x="95" y="656"/>
                    <a:pt x="93" y="656"/>
                  </a:cubicBezTo>
                  <a:cubicBezTo>
                    <a:pt x="91" y="656"/>
                    <a:pt x="91" y="656"/>
                    <a:pt x="89" y="658"/>
                  </a:cubicBezTo>
                  <a:cubicBezTo>
                    <a:pt x="88" y="658"/>
                    <a:pt x="85" y="659"/>
                    <a:pt x="86" y="662"/>
                  </a:cubicBezTo>
                  <a:cubicBezTo>
                    <a:pt x="86" y="662"/>
                    <a:pt x="86" y="662"/>
                    <a:pt x="86" y="662"/>
                  </a:cubicBezTo>
                  <a:cubicBezTo>
                    <a:pt x="86" y="662"/>
                    <a:pt x="85" y="663"/>
                    <a:pt x="86" y="664"/>
                  </a:cubicBezTo>
                  <a:cubicBezTo>
                    <a:pt x="87" y="663"/>
                    <a:pt x="89" y="663"/>
                    <a:pt x="90" y="663"/>
                  </a:cubicBezTo>
                  <a:cubicBezTo>
                    <a:pt x="91" y="662"/>
                    <a:pt x="93" y="661"/>
                    <a:pt x="93" y="663"/>
                  </a:cubicBezTo>
                  <a:cubicBezTo>
                    <a:pt x="94" y="666"/>
                    <a:pt x="87" y="665"/>
                    <a:pt x="87" y="667"/>
                  </a:cubicBezTo>
                  <a:cubicBezTo>
                    <a:pt x="87" y="667"/>
                    <a:pt x="87" y="667"/>
                    <a:pt x="87" y="667"/>
                  </a:cubicBezTo>
                  <a:cubicBezTo>
                    <a:pt x="87" y="667"/>
                    <a:pt x="87" y="667"/>
                    <a:pt x="88" y="667"/>
                  </a:cubicBezTo>
                  <a:cubicBezTo>
                    <a:pt x="88" y="668"/>
                    <a:pt x="88" y="668"/>
                    <a:pt x="88" y="668"/>
                  </a:cubicBezTo>
                  <a:cubicBezTo>
                    <a:pt x="87" y="669"/>
                    <a:pt x="86" y="668"/>
                    <a:pt x="85" y="668"/>
                  </a:cubicBezTo>
                  <a:cubicBezTo>
                    <a:pt x="85" y="668"/>
                    <a:pt x="83" y="668"/>
                    <a:pt x="83" y="668"/>
                  </a:cubicBezTo>
                  <a:cubicBezTo>
                    <a:pt x="83" y="669"/>
                    <a:pt x="83" y="669"/>
                    <a:pt x="83" y="669"/>
                  </a:cubicBezTo>
                  <a:cubicBezTo>
                    <a:pt x="83" y="670"/>
                    <a:pt x="88" y="673"/>
                    <a:pt x="88" y="674"/>
                  </a:cubicBezTo>
                  <a:cubicBezTo>
                    <a:pt x="88" y="674"/>
                    <a:pt x="86" y="673"/>
                    <a:pt x="86" y="673"/>
                  </a:cubicBezTo>
                  <a:cubicBezTo>
                    <a:pt x="85" y="673"/>
                    <a:pt x="85" y="675"/>
                    <a:pt x="85" y="676"/>
                  </a:cubicBezTo>
                  <a:cubicBezTo>
                    <a:pt x="84" y="675"/>
                    <a:pt x="84" y="675"/>
                    <a:pt x="84" y="674"/>
                  </a:cubicBezTo>
                  <a:cubicBezTo>
                    <a:pt x="83" y="675"/>
                    <a:pt x="83" y="676"/>
                    <a:pt x="83" y="677"/>
                  </a:cubicBezTo>
                  <a:cubicBezTo>
                    <a:pt x="83" y="677"/>
                    <a:pt x="82" y="678"/>
                    <a:pt x="82" y="678"/>
                  </a:cubicBezTo>
                  <a:cubicBezTo>
                    <a:pt x="82" y="679"/>
                    <a:pt x="82" y="679"/>
                    <a:pt x="82" y="679"/>
                  </a:cubicBezTo>
                  <a:cubicBezTo>
                    <a:pt x="82" y="680"/>
                    <a:pt x="82" y="680"/>
                    <a:pt x="82" y="681"/>
                  </a:cubicBezTo>
                  <a:cubicBezTo>
                    <a:pt x="82" y="681"/>
                    <a:pt x="82" y="681"/>
                    <a:pt x="81" y="681"/>
                  </a:cubicBezTo>
                  <a:cubicBezTo>
                    <a:pt x="81" y="681"/>
                    <a:pt x="79" y="681"/>
                    <a:pt x="79" y="682"/>
                  </a:cubicBezTo>
                  <a:cubicBezTo>
                    <a:pt x="79" y="682"/>
                    <a:pt x="75" y="679"/>
                    <a:pt x="76" y="681"/>
                  </a:cubicBezTo>
                  <a:cubicBezTo>
                    <a:pt x="77" y="681"/>
                    <a:pt x="77" y="681"/>
                    <a:pt x="77" y="681"/>
                  </a:cubicBezTo>
                  <a:cubicBezTo>
                    <a:pt x="77" y="682"/>
                    <a:pt x="75" y="682"/>
                    <a:pt x="75" y="682"/>
                  </a:cubicBezTo>
                  <a:cubicBezTo>
                    <a:pt x="75" y="683"/>
                    <a:pt x="78" y="684"/>
                    <a:pt x="78" y="684"/>
                  </a:cubicBezTo>
                  <a:cubicBezTo>
                    <a:pt x="79" y="685"/>
                    <a:pt x="79" y="686"/>
                    <a:pt x="80" y="687"/>
                  </a:cubicBezTo>
                  <a:cubicBezTo>
                    <a:pt x="81" y="687"/>
                    <a:pt x="82" y="687"/>
                    <a:pt x="83" y="687"/>
                  </a:cubicBezTo>
                  <a:cubicBezTo>
                    <a:pt x="83" y="686"/>
                    <a:pt x="84" y="688"/>
                    <a:pt x="84" y="688"/>
                  </a:cubicBezTo>
                  <a:cubicBezTo>
                    <a:pt x="86" y="690"/>
                    <a:pt x="87" y="690"/>
                    <a:pt x="89" y="691"/>
                  </a:cubicBezTo>
                  <a:cubicBezTo>
                    <a:pt x="90" y="692"/>
                    <a:pt x="92" y="693"/>
                    <a:pt x="93" y="694"/>
                  </a:cubicBezTo>
                  <a:cubicBezTo>
                    <a:pt x="93" y="695"/>
                    <a:pt x="95" y="696"/>
                    <a:pt x="96" y="697"/>
                  </a:cubicBezTo>
                  <a:cubicBezTo>
                    <a:pt x="97" y="698"/>
                    <a:pt x="98" y="700"/>
                    <a:pt x="99" y="700"/>
                  </a:cubicBezTo>
                  <a:cubicBezTo>
                    <a:pt x="100" y="701"/>
                    <a:pt x="100" y="701"/>
                    <a:pt x="101" y="702"/>
                  </a:cubicBezTo>
                  <a:cubicBezTo>
                    <a:pt x="102" y="702"/>
                    <a:pt x="104" y="702"/>
                    <a:pt x="104" y="703"/>
                  </a:cubicBezTo>
                  <a:cubicBezTo>
                    <a:pt x="106" y="704"/>
                    <a:pt x="107" y="706"/>
                    <a:pt x="108" y="707"/>
                  </a:cubicBezTo>
                  <a:cubicBezTo>
                    <a:pt x="109" y="709"/>
                    <a:pt x="110" y="712"/>
                    <a:pt x="109" y="714"/>
                  </a:cubicBezTo>
                  <a:cubicBezTo>
                    <a:pt x="108" y="718"/>
                    <a:pt x="102" y="722"/>
                    <a:pt x="98" y="721"/>
                  </a:cubicBezTo>
                  <a:cubicBezTo>
                    <a:pt x="96" y="721"/>
                    <a:pt x="94" y="720"/>
                    <a:pt x="92" y="720"/>
                  </a:cubicBezTo>
                  <a:cubicBezTo>
                    <a:pt x="90" y="721"/>
                    <a:pt x="88" y="722"/>
                    <a:pt x="87" y="722"/>
                  </a:cubicBezTo>
                  <a:cubicBezTo>
                    <a:pt x="87" y="722"/>
                    <a:pt x="87" y="722"/>
                    <a:pt x="87" y="722"/>
                  </a:cubicBezTo>
                  <a:cubicBezTo>
                    <a:pt x="85" y="722"/>
                    <a:pt x="84" y="720"/>
                    <a:pt x="82" y="720"/>
                  </a:cubicBezTo>
                  <a:cubicBezTo>
                    <a:pt x="82" y="720"/>
                    <a:pt x="81" y="720"/>
                    <a:pt x="80" y="720"/>
                  </a:cubicBezTo>
                  <a:cubicBezTo>
                    <a:pt x="78" y="720"/>
                    <a:pt x="79" y="719"/>
                    <a:pt x="78" y="719"/>
                  </a:cubicBezTo>
                  <a:cubicBezTo>
                    <a:pt x="77" y="718"/>
                    <a:pt x="76" y="718"/>
                    <a:pt x="76" y="718"/>
                  </a:cubicBezTo>
                  <a:cubicBezTo>
                    <a:pt x="75" y="718"/>
                    <a:pt x="75" y="719"/>
                    <a:pt x="74" y="719"/>
                  </a:cubicBezTo>
                  <a:cubicBezTo>
                    <a:pt x="72" y="719"/>
                    <a:pt x="73" y="716"/>
                    <a:pt x="71" y="715"/>
                  </a:cubicBezTo>
                  <a:cubicBezTo>
                    <a:pt x="70" y="714"/>
                    <a:pt x="68" y="715"/>
                    <a:pt x="67" y="715"/>
                  </a:cubicBezTo>
                  <a:cubicBezTo>
                    <a:pt x="65" y="714"/>
                    <a:pt x="66" y="713"/>
                    <a:pt x="65" y="712"/>
                  </a:cubicBezTo>
                  <a:cubicBezTo>
                    <a:pt x="64" y="711"/>
                    <a:pt x="63" y="712"/>
                    <a:pt x="61" y="712"/>
                  </a:cubicBezTo>
                  <a:cubicBezTo>
                    <a:pt x="58" y="713"/>
                    <a:pt x="56" y="712"/>
                    <a:pt x="53" y="712"/>
                  </a:cubicBezTo>
                  <a:cubicBezTo>
                    <a:pt x="49" y="713"/>
                    <a:pt x="46" y="715"/>
                    <a:pt x="42" y="717"/>
                  </a:cubicBezTo>
                  <a:cubicBezTo>
                    <a:pt x="40" y="718"/>
                    <a:pt x="40" y="720"/>
                    <a:pt x="38" y="720"/>
                  </a:cubicBezTo>
                  <a:cubicBezTo>
                    <a:pt x="36" y="721"/>
                    <a:pt x="34" y="719"/>
                    <a:pt x="33" y="719"/>
                  </a:cubicBezTo>
                  <a:cubicBezTo>
                    <a:pt x="31" y="719"/>
                    <a:pt x="30" y="720"/>
                    <a:pt x="29" y="719"/>
                  </a:cubicBezTo>
                  <a:cubicBezTo>
                    <a:pt x="28" y="719"/>
                    <a:pt x="26" y="719"/>
                    <a:pt x="26" y="719"/>
                  </a:cubicBezTo>
                  <a:cubicBezTo>
                    <a:pt x="23" y="720"/>
                    <a:pt x="24" y="721"/>
                    <a:pt x="25" y="722"/>
                  </a:cubicBezTo>
                  <a:cubicBezTo>
                    <a:pt x="27" y="723"/>
                    <a:pt x="28" y="723"/>
                    <a:pt x="30" y="723"/>
                  </a:cubicBezTo>
                  <a:cubicBezTo>
                    <a:pt x="28" y="724"/>
                    <a:pt x="25" y="723"/>
                    <a:pt x="24" y="724"/>
                  </a:cubicBezTo>
                  <a:cubicBezTo>
                    <a:pt x="21" y="725"/>
                    <a:pt x="23" y="725"/>
                    <a:pt x="24" y="726"/>
                  </a:cubicBezTo>
                  <a:cubicBezTo>
                    <a:pt x="24" y="726"/>
                    <a:pt x="21" y="727"/>
                    <a:pt x="20" y="726"/>
                  </a:cubicBezTo>
                  <a:cubicBezTo>
                    <a:pt x="19" y="726"/>
                    <a:pt x="13" y="728"/>
                    <a:pt x="12" y="726"/>
                  </a:cubicBezTo>
                  <a:cubicBezTo>
                    <a:pt x="9" y="725"/>
                    <a:pt x="8" y="727"/>
                    <a:pt x="6" y="729"/>
                  </a:cubicBezTo>
                  <a:cubicBezTo>
                    <a:pt x="5" y="730"/>
                    <a:pt x="5" y="730"/>
                    <a:pt x="4" y="732"/>
                  </a:cubicBezTo>
                  <a:cubicBezTo>
                    <a:pt x="4" y="732"/>
                    <a:pt x="4" y="734"/>
                    <a:pt x="4" y="734"/>
                  </a:cubicBezTo>
                  <a:cubicBezTo>
                    <a:pt x="5" y="736"/>
                    <a:pt x="8" y="733"/>
                    <a:pt x="9" y="734"/>
                  </a:cubicBezTo>
                  <a:cubicBezTo>
                    <a:pt x="10" y="735"/>
                    <a:pt x="8" y="735"/>
                    <a:pt x="8" y="736"/>
                  </a:cubicBezTo>
                  <a:cubicBezTo>
                    <a:pt x="8" y="737"/>
                    <a:pt x="9" y="737"/>
                    <a:pt x="9" y="738"/>
                  </a:cubicBezTo>
                  <a:cubicBezTo>
                    <a:pt x="8" y="739"/>
                    <a:pt x="10" y="739"/>
                    <a:pt x="11" y="739"/>
                  </a:cubicBezTo>
                  <a:cubicBezTo>
                    <a:pt x="10" y="741"/>
                    <a:pt x="8" y="741"/>
                    <a:pt x="9" y="742"/>
                  </a:cubicBezTo>
                  <a:cubicBezTo>
                    <a:pt x="9" y="742"/>
                    <a:pt x="11" y="744"/>
                    <a:pt x="11" y="744"/>
                  </a:cubicBezTo>
                  <a:cubicBezTo>
                    <a:pt x="11" y="744"/>
                    <a:pt x="8" y="744"/>
                    <a:pt x="8" y="743"/>
                  </a:cubicBezTo>
                  <a:cubicBezTo>
                    <a:pt x="8" y="743"/>
                    <a:pt x="8" y="744"/>
                    <a:pt x="8" y="744"/>
                  </a:cubicBezTo>
                  <a:cubicBezTo>
                    <a:pt x="8" y="744"/>
                    <a:pt x="7" y="741"/>
                    <a:pt x="7" y="741"/>
                  </a:cubicBezTo>
                  <a:cubicBezTo>
                    <a:pt x="5" y="741"/>
                    <a:pt x="7" y="743"/>
                    <a:pt x="7" y="744"/>
                  </a:cubicBezTo>
                  <a:cubicBezTo>
                    <a:pt x="6" y="744"/>
                    <a:pt x="5" y="744"/>
                    <a:pt x="6" y="745"/>
                  </a:cubicBezTo>
                  <a:cubicBezTo>
                    <a:pt x="6" y="746"/>
                    <a:pt x="10" y="745"/>
                    <a:pt x="10" y="747"/>
                  </a:cubicBezTo>
                  <a:cubicBezTo>
                    <a:pt x="11" y="748"/>
                    <a:pt x="12" y="747"/>
                    <a:pt x="12" y="749"/>
                  </a:cubicBezTo>
                  <a:cubicBezTo>
                    <a:pt x="12" y="750"/>
                    <a:pt x="11" y="749"/>
                    <a:pt x="11" y="750"/>
                  </a:cubicBezTo>
                  <a:cubicBezTo>
                    <a:pt x="11" y="750"/>
                    <a:pt x="11" y="751"/>
                    <a:pt x="11" y="751"/>
                  </a:cubicBezTo>
                  <a:cubicBezTo>
                    <a:pt x="12" y="751"/>
                    <a:pt x="12" y="751"/>
                    <a:pt x="12" y="751"/>
                  </a:cubicBezTo>
                  <a:cubicBezTo>
                    <a:pt x="12" y="752"/>
                    <a:pt x="12" y="752"/>
                    <a:pt x="12" y="752"/>
                  </a:cubicBezTo>
                  <a:cubicBezTo>
                    <a:pt x="12" y="752"/>
                    <a:pt x="13" y="753"/>
                    <a:pt x="13" y="753"/>
                  </a:cubicBezTo>
                  <a:cubicBezTo>
                    <a:pt x="13" y="753"/>
                    <a:pt x="14" y="753"/>
                    <a:pt x="14" y="754"/>
                  </a:cubicBezTo>
                  <a:cubicBezTo>
                    <a:pt x="13" y="755"/>
                    <a:pt x="12" y="754"/>
                    <a:pt x="12" y="755"/>
                  </a:cubicBezTo>
                  <a:cubicBezTo>
                    <a:pt x="12" y="756"/>
                    <a:pt x="18" y="755"/>
                    <a:pt x="19" y="755"/>
                  </a:cubicBezTo>
                  <a:cubicBezTo>
                    <a:pt x="18" y="757"/>
                    <a:pt x="16" y="756"/>
                    <a:pt x="17" y="759"/>
                  </a:cubicBezTo>
                  <a:cubicBezTo>
                    <a:pt x="18" y="758"/>
                    <a:pt x="19" y="757"/>
                    <a:pt x="20" y="757"/>
                  </a:cubicBezTo>
                  <a:cubicBezTo>
                    <a:pt x="20" y="757"/>
                    <a:pt x="22" y="759"/>
                    <a:pt x="22" y="758"/>
                  </a:cubicBezTo>
                  <a:cubicBezTo>
                    <a:pt x="24" y="758"/>
                    <a:pt x="23" y="760"/>
                    <a:pt x="25" y="761"/>
                  </a:cubicBezTo>
                  <a:cubicBezTo>
                    <a:pt x="27" y="763"/>
                    <a:pt x="29" y="762"/>
                    <a:pt x="32" y="762"/>
                  </a:cubicBezTo>
                  <a:cubicBezTo>
                    <a:pt x="34" y="761"/>
                    <a:pt x="33" y="762"/>
                    <a:pt x="34" y="759"/>
                  </a:cubicBezTo>
                  <a:cubicBezTo>
                    <a:pt x="34" y="757"/>
                    <a:pt x="34" y="756"/>
                    <a:pt x="36" y="757"/>
                  </a:cubicBezTo>
                  <a:cubicBezTo>
                    <a:pt x="38" y="757"/>
                    <a:pt x="41" y="759"/>
                    <a:pt x="43" y="760"/>
                  </a:cubicBezTo>
                  <a:cubicBezTo>
                    <a:pt x="45" y="761"/>
                    <a:pt x="46" y="763"/>
                    <a:pt x="48" y="763"/>
                  </a:cubicBezTo>
                  <a:cubicBezTo>
                    <a:pt x="49" y="764"/>
                    <a:pt x="52" y="763"/>
                    <a:pt x="54" y="763"/>
                  </a:cubicBezTo>
                  <a:cubicBezTo>
                    <a:pt x="55" y="762"/>
                    <a:pt x="57" y="762"/>
                    <a:pt x="58" y="760"/>
                  </a:cubicBezTo>
                  <a:cubicBezTo>
                    <a:pt x="59" y="760"/>
                    <a:pt x="60" y="759"/>
                    <a:pt x="61" y="758"/>
                  </a:cubicBezTo>
                  <a:cubicBezTo>
                    <a:pt x="63" y="758"/>
                    <a:pt x="63" y="758"/>
                    <a:pt x="65" y="759"/>
                  </a:cubicBezTo>
                  <a:cubicBezTo>
                    <a:pt x="67" y="759"/>
                    <a:pt x="67" y="759"/>
                    <a:pt x="68" y="758"/>
                  </a:cubicBezTo>
                  <a:cubicBezTo>
                    <a:pt x="69" y="758"/>
                    <a:pt x="71" y="756"/>
                    <a:pt x="72" y="757"/>
                  </a:cubicBezTo>
                  <a:cubicBezTo>
                    <a:pt x="73" y="759"/>
                    <a:pt x="70" y="761"/>
                    <a:pt x="69" y="762"/>
                  </a:cubicBezTo>
                  <a:cubicBezTo>
                    <a:pt x="70" y="762"/>
                    <a:pt x="70" y="764"/>
                    <a:pt x="71" y="765"/>
                  </a:cubicBezTo>
                  <a:cubicBezTo>
                    <a:pt x="70" y="767"/>
                    <a:pt x="71" y="769"/>
                    <a:pt x="71" y="772"/>
                  </a:cubicBezTo>
                  <a:cubicBezTo>
                    <a:pt x="71" y="775"/>
                    <a:pt x="71" y="776"/>
                    <a:pt x="69" y="779"/>
                  </a:cubicBezTo>
                  <a:cubicBezTo>
                    <a:pt x="68" y="781"/>
                    <a:pt x="68" y="783"/>
                    <a:pt x="67" y="786"/>
                  </a:cubicBezTo>
                  <a:cubicBezTo>
                    <a:pt x="66" y="788"/>
                    <a:pt x="65" y="790"/>
                    <a:pt x="64" y="792"/>
                  </a:cubicBezTo>
                  <a:cubicBezTo>
                    <a:pt x="63" y="795"/>
                    <a:pt x="63" y="801"/>
                    <a:pt x="59" y="803"/>
                  </a:cubicBezTo>
                  <a:cubicBezTo>
                    <a:pt x="64" y="818"/>
                    <a:pt x="64" y="818"/>
                    <a:pt x="64" y="818"/>
                  </a:cubicBezTo>
                  <a:cubicBezTo>
                    <a:pt x="64" y="819"/>
                    <a:pt x="64" y="819"/>
                    <a:pt x="64" y="819"/>
                  </a:cubicBezTo>
                  <a:cubicBezTo>
                    <a:pt x="62" y="825"/>
                    <a:pt x="62" y="825"/>
                    <a:pt x="62" y="825"/>
                  </a:cubicBezTo>
                  <a:cubicBezTo>
                    <a:pt x="62" y="827"/>
                    <a:pt x="62" y="827"/>
                    <a:pt x="62" y="827"/>
                  </a:cubicBezTo>
                  <a:cubicBezTo>
                    <a:pt x="64" y="828"/>
                    <a:pt x="64" y="828"/>
                    <a:pt x="64" y="828"/>
                  </a:cubicBezTo>
                  <a:cubicBezTo>
                    <a:pt x="69" y="835"/>
                    <a:pt x="72" y="843"/>
                    <a:pt x="79" y="849"/>
                  </a:cubicBezTo>
                  <a:cubicBezTo>
                    <a:pt x="79" y="851"/>
                    <a:pt x="79" y="856"/>
                    <a:pt x="80" y="857"/>
                  </a:cubicBezTo>
                  <a:cubicBezTo>
                    <a:pt x="82" y="858"/>
                    <a:pt x="84" y="859"/>
                    <a:pt x="86" y="860"/>
                  </a:cubicBezTo>
                  <a:cubicBezTo>
                    <a:pt x="87" y="862"/>
                    <a:pt x="88" y="864"/>
                    <a:pt x="89" y="866"/>
                  </a:cubicBezTo>
                  <a:cubicBezTo>
                    <a:pt x="90" y="868"/>
                    <a:pt x="91" y="869"/>
                    <a:pt x="91" y="872"/>
                  </a:cubicBezTo>
                  <a:cubicBezTo>
                    <a:pt x="92" y="877"/>
                    <a:pt x="92" y="882"/>
                    <a:pt x="96" y="886"/>
                  </a:cubicBezTo>
                  <a:cubicBezTo>
                    <a:pt x="99" y="887"/>
                    <a:pt x="101" y="888"/>
                    <a:pt x="103" y="890"/>
                  </a:cubicBezTo>
                  <a:cubicBezTo>
                    <a:pt x="105" y="893"/>
                    <a:pt x="105" y="895"/>
                    <a:pt x="106" y="898"/>
                  </a:cubicBezTo>
                  <a:cubicBezTo>
                    <a:pt x="107" y="902"/>
                    <a:pt x="112" y="906"/>
                    <a:pt x="115" y="911"/>
                  </a:cubicBezTo>
                  <a:cubicBezTo>
                    <a:pt x="118" y="916"/>
                    <a:pt x="117" y="921"/>
                    <a:pt x="118" y="926"/>
                  </a:cubicBezTo>
                  <a:cubicBezTo>
                    <a:pt x="118" y="928"/>
                    <a:pt x="119" y="930"/>
                    <a:pt x="119" y="932"/>
                  </a:cubicBezTo>
                  <a:cubicBezTo>
                    <a:pt x="120" y="934"/>
                    <a:pt x="120" y="936"/>
                    <a:pt x="121" y="938"/>
                  </a:cubicBezTo>
                  <a:cubicBezTo>
                    <a:pt x="123" y="941"/>
                    <a:pt x="128" y="939"/>
                    <a:pt x="131" y="938"/>
                  </a:cubicBezTo>
                  <a:cubicBezTo>
                    <a:pt x="133" y="938"/>
                    <a:pt x="135" y="936"/>
                    <a:pt x="137" y="934"/>
                  </a:cubicBezTo>
                  <a:cubicBezTo>
                    <a:pt x="140" y="933"/>
                    <a:pt x="145" y="935"/>
                    <a:pt x="148" y="932"/>
                  </a:cubicBezTo>
                  <a:cubicBezTo>
                    <a:pt x="149" y="932"/>
                    <a:pt x="150" y="932"/>
                    <a:pt x="150" y="931"/>
                  </a:cubicBezTo>
                  <a:cubicBezTo>
                    <a:pt x="152" y="930"/>
                    <a:pt x="153" y="930"/>
                    <a:pt x="155" y="930"/>
                  </a:cubicBezTo>
                  <a:cubicBezTo>
                    <a:pt x="157" y="930"/>
                    <a:pt x="158" y="929"/>
                    <a:pt x="160" y="927"/>
                  </a:cubicBezTo>
                  <a:cubicBezTo>
                    <a:pt x="163" y="924"/>
                    <a:pt x="166" y="924"/>
                    <a:pt x="170" y="922"/>
                  </a:cubicBezTo>
                  <a:cubicBezTo>
                    <a:pt x="172" y="922"/>
                    <a:pt x="174" y="922"/>
                    <a:pt x="176" y="921"/>
                  </a:cubicBezTo>
                  <a:cubicBezTo>
                    <a:pt x="178" y="921"/>
                    <a:pt x="181" y="919"/>
                    <a:pt x="182" y="918"/>
                  </a:cubicBezTo>
                  <a:cubicBezTo>
                    <a:pt x="182" y="917"/>
                    <a:pt x="181" y="916"/>
                    <a:pt x="182" y="915"/>
                  </a:cubicBezTo>
                  <a:cubicBezTo>
                    <a:pt x="182" y="913"/>
                    <a:pt x="185" y="913"/>
                    <a:pt x="186" y="911"/>
                  </a:cubicBezTo>
                  <a:cubicBezTo>
                    <a:pt x="189" y="911"/>
                    <a:pt x="192" y="910"/>
                    <a:pt x="194" y="909"/>
                  </a:cubicBezTo>
                  <a:cubicBezTo>
                    <a:pt x="196" y="909"/>
                    <a:pt x="201" y="910"/>
                    <a:pt x="202" y="908"/>
                  </a:cubicBezTo>
                  <a:cubicBezTo>
                    <a:pt x="202" y="907"/>
                    <a:pt x="202" y="907"/>
                    <a:pt x="202" y="907"/>
                  </a:cubicBezTo>
                  <a:cubicBezTo>
                    <a:pt x="202" y="906"/>
                    <a:pt x="202" y="906"/>
                    <a:pt x="202" y="906"/>
                  </a:cubicBezTo>
                  <a:cubicBezTo>
                    <a:pt x="202" y="903"/>
                    <a:pt x="205" y="902"/>
                    <a:pt x="208" y="902"/>
                  </a:cubicBezTo>
                  <a:cubicBezTo>
                    <a:pt x="211" y="902"/>
                    <a:pt x="211" y="900"/>
                    <a:pt x="212" y="898"/>
                  </a:cubicBezTo>
                  <a:cubicBezTo>
                    <a:pt x="213" y="896"/>
                    <a:pt x="215" y="895"/>
                    <a:pt x="217" y="895"/>
                  </a:cubicBezTo>
                  <a:cubicBezTo>
                    <a:pt x="222" y="894"/>
                    <a:pt x="217" y="892"/>
                    <a:pt x="219" y="889"/>
                  </a:cubicBezTo>
                  <a:cubicBezTo>
                    <a:pt x="220" y="888"/>
                    <a:pt x="219" y="887"/>
                    <a:pt x="220" y="886"/>
                  </a:cubicBezTo>
                  <a:cubicBezTo>
                    <a:pt x="220" y="885"/>
                    <a:pt x="221" y="884"/>
                    <a:pt x="222" y="883"/>
                  </a:cubicBezTo>
                  <a:cubicBezTo>
                    <a:pt x="223" y="885"/>
                    <a:pt x="223" y="885"/>
                    <a:pt x="225" y="883"/>
                  </a:cubicBezTo>
                  <a:cubicBezTo>
                    <a:pt x="226" y="881"/>
                    <a:pt x="227" y="879"/>
                    <a:pt x="229" y="877"/>
                  </a:cubicBezTo>
                  <a:cubicBezTo>
                    <a:pt x="231" y="876"/>
                    <a:pt x="232" y="874"/>
                    <a:pt x="233" y="871"/>
                  </a:cubicBezTo>
                  <a:cubicBezTo>
                    <a:pt x="234" y="869"/>
                    <a:pt x="233" y="869"/>
                    <a:pt x="231" y="868"/>
                  </a:cubicBezTo>
                  <a:cubicBezTo>
                    <a:pt x="229" y="866"/>
                    <a:pt x="228" y="864"/>
                    <a:pt x="226" y="862"/>
                  </a:cubicBezTo>
                  <a:cubicBezTo>
                    <a:pt x="224" y="860"/>
                    <a:pt x="222" y="861"/>
                    <a:pt x="220" y="860"/>
                  </a:cubicBezTo>
                  <a:cubicBezTo>
                    <a:pt x="215" y="859"/>
                    <a:pt x="211" y="856"/>
                    <a:pt x="210" y="851"/>
                  </a:cubicBezTo>
                  <a:cubicBezTo>
                    <a:pt x="210" y="851"/>
                    <a:pt x="210" y="850"/>
                    <a:pt x="210" y="850"/>
                  </a:cubicBezTo>
                  <a:cubicBezTo>
                    <a:pt x="210" y="849"/>
                    <a:pt x="210" y="848"/>
                    <a:pt x="210" y="846"/>
                  </a:cubicBezTo>
                  <a:cubicBezTo>
                    <a:pt x="210" y="845"/>
                    <a:pt x="210" y="845"/>
                    <a:pt x="210" y="844"/>
                  </a:cubicBezTo>
                  <a:cubicBezTo>
                    <a:pt x="210" y="843"/>
                    <a:pt x="209" y="840"/>
                    <a:pt x="208" y="843"/>
                  </a:cubicBezTo>
                  <a:cubicBezTo>
                    <a:pt x="208" y="842"/>
                    <a:pt x="208" y="842"/>
                    <a:pt x="208" y="842"/>
                  </a:cubicBezTo>
                  <a:cubicBezTo>
                    <a:pt x="208" y="843"/>
                    <a:pt x="208" y="843"/>
                    <a:pt x="208" y="843"/>
                  </a:cubicBezTo>
                  <a:cubicBezTo>
                    <a:pt x="208" y="844"/>
                    <a:pt x="207" y="844"/>
                    <a:pt x="207" y="845"/>
                  </a:cubicBezTo>
                  <a:cubicBezTo>
                    <a:pt x="204" y="846"/>
                    <a:pt x="203" y="849"/>
                    <a:pt x="201" y="851"/>
                  </a:cubicBezTo>
                  <a:cubicBezTo>
                    <a:pt x="199" y="853"/>
                    <a:pt x="198" y="855"/>
                    <a:pt x="195" y="856"/>
                  </a:cubicBezTo>
                  <a:cubicBezTo>
                    <a:pt x="192" y="858"/>
                    <a:pt x="191" y="857"/>
                    <a:pt x="188" y="857"/>
                  </a:cubicBezTo>
                  <a:cubicBezTo>
                    <a:pt x="185" y="856"/>
                    <a:pt x="182" y="858"/>
                    <a:pt x="179" y="858"/>
                  </a:cubicBezTo>
                  <a:cubicBezTo>
                    <a:pt x="179" y="858"/>
                    <a:pt x="179" y="857"/>
                    <a:pt x="178" y="857"/>
                  </a:cubicBezTo>
                  <a:cubicBezTo>
                    <a:pt x="178" y="857"/>
                    <a:pt x="178" y="856"/>
                    <a:pt x="177" y="856"/>
                  </a:cubicBezTo>
                  <a:cubicBezTo>
                    <a:pt x="176" y="856"/>
                    <a:pt x="176" y="855"/>
                    <a:pt x="177" y="854"/>
                  </a:cubicBezTo>
                  <a:cubicBezTo>
                    <a:pt x="177" y="854"/>
                    <a:pt x="177" y="854"/>
                    <a:pt x="177" y="854"/>
                  </a:cubicBezTo>
                  <a:cubicBezTo>
                    <a:pt x="177" y="852"/>
                    <a:pt x="178" y="851"/>
                    <a:pt x="178" y="849"/>
                  </a:cubicBezTo>
                  <a:cubicBezTo>
                    <a:pt x="178" y="848"/>
                    <a:pt x="177" y="848"/>
                    <a:pt x="177" y="847"/>
                  </a:cubicBezTo>
                  <a:cubicBezTo>
                    <a:pt x="177" y="847"/>
                    <a:pt x="177" y="846"/>
                    <a:pt x="177" y="845"/>
                  </a:cubicBezTo>
                  <a:cubicBezTo>
                    <a:pt x="177" y="845"/>
                    <a:pt x="177" y="842"/>
                    <a:pt x="176" y="842"/>
                  </a:cubicBezTo>
                  <a:cubicBezTo>
                    <a:pt x="174" y="841"/>
                    <a:pt x="174" y="844"/>
                    <a:pt x="173" y="845"/>
                  </a:cubicBezTo>
                  <a:cubicBezTo>
                    <a:pt x="173" y="846"/>
                    <a:pt x="172" y="847"/>
                    <a:pt x="172" y="849"/>
                  </a:cubicBezTo>
                  <a:cubicBezTo>
                    <a:pt x="172" y="849"/>
                    <a:pt x="173" y="852"/>
                    <a:pt x="172" y="852"/>
                  </a:cubicBezTo>
                  <a:cubicBezTo>
                    <a:pt x="171" y="852"/>
                    <a:pt x="171" y="849"/>
                    <a:pt x="170" y="848"/>
                  </a:cubicBezTo>
                  <a:cubicBezTo>
                    <a:pt x="169" y="846"/>
                    <a:pt x="168" y="844"/>
                    <a:pt x="167" y="842"/>
                  </a:cubicBezTo>
                  <a:cubicBezTo>
                    <a:pt x="167" y="842"/>
                    <a:pt x="168" y="843"/>
                    <a:pt x="168" y="842"/>
                  </a:cubicBezTo>
                  <a:cubicBezTo>
                    <a:pt x="170" y="841"/>
                    <a:pt x="167" y="840"/>
                    <a:pt x="167" y="838"/>
                  </a:cubicBezTo>
                  <a:cubicBezTo>
                    <a:pt x="167" y="837"/>
                    <a:pt x="165" y="836"/>
                    <a:pt x="164" y="835"/>
                  </a:cubicBezTo>
                  <a:cubicBezTo>
                    <a:pt x="162" y="833"/>
                    <a:pt x="161" y="831"/>
                    <a:pt x="159" y="830"/>
                  </a:cubicBezTo>
                  <a:cubicBezTo>
                    <a:pt x="159" y="830"/>
                    <a:pt x="159" y="830"/>
                    <a:pt x="159" y="830"/>
                  </a:cubicBezTo>
                  <a:cubicBezTo>
                    <a:pt x="159" y="828"/>
                    <a:pt x="157" y="824"/>
                    <a:pt x="156" y="823"/>
                  </a:cubicBezTo>
                  <a:cubicBezTo>
                    <a:pt x="156" y="822"/>
                    <a:pt x="155" y="821"/>
                    <a:pt x="154" y="820"/>
                  </a:cubicBezTo>
                  <a:cubicBezTo>
                    <a:pt x="154" y="817"/>
                    <a:pt x="154" y="817"/>
                    <a:pt x="152" y="817"/>
                  </a:cubicBezTo>
                  <a:cubicBezTo>
                    <a:pt x="152" y="816"/>
                    <a:pt x="156" y="816"/>
                    <a:pt x="155" y="814"/>
                  </a:cubicBezTo>
                  <a:cubicBezTo>
                    <a:pt x="155" y="813"/>
                    <a:pt x="153" y="815"/>
                    <a:pt x="154" y="812"/>
                  </a:cubicBezTo>
                  <a:cubicBezTo>
                    <a:pt x="154" y="812"/>
                    <a:pt x="154" y="812"/>
                    <a:pt x="155" y="812"/>
                  </a:cubicBezTo>
                  <a:cubicBezTo>
                    <a:pt x="156" y="813"/>
                    <a:pt x="156" y="813"/>
                    <a:pt x="156" y="813"/>
                  </a:cubicBezTo>
                  <a:cubicBezTo>
                    <a:pt x="156" y="813"/>
                    <a:pt x="157" y="813"/>
                    <a:pt x="157" y="813"/>
                  </a:cubicBezTo>
                  <a:cubicBezTo>
                    <a:pt x="158" y="813"/>
                    <a:pt x="159" y="812"/>
                    <a:pt x="159" y="812"/>
                  </a:cubicBezTo>
                  <a:cubicBezTo>
                    <a:pt x="160" y="811"/>
                    <a:pt x="159" y="810"/>
                    <a:pt x="160" y="809"/>
                  </a:cubicBezTo>
                  <a:cubicBezTo>
                    <a:pt x="160" y="809"/>
                    <a:pt x="162" y="811"/>
                    <a:pt x="163" y="811"/>
                  </a:cubicBezTo>
                  <a:cubicBezTo>
                    <a:pt x="165" y="813"/>
                    <a:pt x="165" y="811"/>
                    <a:pt x="167" y="811"/>
                  </a:cubicBezTo>
                  <a:cubicBezTo>
                    <a:pt x="168" y="811"/>
                    <a:pt x="169" y="814"/>
                    <a:pt x="169" y="815"/>
                  </a:cubicBezTo>
                  <a:cubicBezTo>
                    <a:pt x="170" y="816"/>
                    <a:pt x="171" y="816"/>
                    <a:pt x="171" y="818"/>
                  </a:cubicBezTo>
                  <a:cubicBezTo>
                    <a:pt x="172" y="819"/>
                    <a:pt x="173" y="819"/>
                    <a:pt x="173" y="820"/>
                  </a:cubicBezTo>
                  <a:cubicBezTo>
                    <a:pt x="173" y="820"/>
                    <a:pt x="173" y="821"/>
                    <a:pt x="173" y="821"/>
                  </a:cubicBezTo>
                  <a:cubicBezTo>
                    <a:pt x="173" y="822"/>
                    <a:pt x="174" y="822"/>
                    <a:pt x="174" y="822"/>
                  </a:cubicBezTo>
                  <a:cubicBezTo>
                    <a:pt x="174" y="823"/>
                    <a:pt x="175" y="825"/>
                    <a:pt x="175" y="826"/>
                  </a:cubicBezTo>
                  <a:cubicBezTo>
                    <a:pt x="176" y="828"/>
                    <a:pt x="178" y="829"/>
                    <a:pt x="181" y="829"/>
                  </a:cubicBezTo>
                  <a:cubicBezTo>
                    <a:pt x="182" y="830"/>
                    <a:pt x="183" y="830"/>
                    <a:pt x="184" y="831"/>
                  </a:cubicBezTo>
                  <a:cubicBezTo>
                    <a:pt x="185" y="832"/>
                    <a:pt x="185" y="833"/>
                    <a:pt x="186" y="834"/>
                  </a:cubicBezTo>
                  <a:cubicBezTo>
                    <a:pt x="187" y="835"/>
                    <a:pt x="189" y="835"/>
                    <a:pt x="190" y="835"/>
                  </a:cubicBezTo>
                  <a:cubicBezTo>
                    <a:pt x="190" y="836"/>
                    <a:pt x="190" y="837"/>
                    <a:pt x="191" y="837"/>
                  </a:cubicBezTo>
                  <a:cubicBezTo>
                    <a:pt x="193" y="838"/>
                    <a:pt x="192" y="837"/>
                    <a:pt x="194" y="837"/>
                  </a:cubicBezTo>
                  <a:cubicBezTo>
                    <a:pt x="195" y="837"/>
                    <a:pt x="196" y="838"/>
                    <a:pt x="197" y="839"/>
                  </a:cubicBezTo>
                  <a:cubicBezTo>
                    <a:pt x="200" y="840"/>
                    <a:pt x="202" y="837"/>
                    <a:pt x="205" y="837"/>
                  </a:cubicBezTo>
                  <a:cubicBezTo>
                    <a:pt x="205" y="836"/>
                    <a:pt x="207" y="835"/>
                    <a:pt x="208" y="835"/>
                  </a:cubicBezTo>
                  <a:cubicBezTo>
                    <a:pt x="210" y="834"/>
                    <a:pt x="212" y="834"/>
                    <a:pt x="214" y="835"/>
                  </a:cubicBezTo>
                  <a:cubicBezTo>
                    <a:pt x="214" y="837"/>
                    <a:pt x="215" y="838"/>
                    <a:pt x="215" y="839"/>
                  </a:cubicBezTo>
                  <a:cubicBezTo>
                    <a:pt x="215" y="841"/>
                    <a:pt x="215" y="844"/>
                    <a:pt x="217" y="845"/>
                  </a:cubicBezTo>
                  <a:cubicBezTo>
                    <a:pt x="219" y="846"/>
                    <a:pt x="222" y="846"/>
                    <a:pt x="223" y="846"/>
                  </a:cubicBezTo>
                  <a:cubicBezTo>
                    <a:pt x="228" y="847"/>
                    <a:pt x="233" y="849"/>
                    <a:pt x="238" y="847"/>
                  </a:cubicBezTo>
                  <a:cubicBezTo>
                    <a:pt x="238" y="847"/>
                    <a:pt x="238" y="847"/>
                    <a:pt x="238" y="847"/>
                  </a:cubicBezTo>
                  <a:cubicBezTo>
                    <a:pt x="239" y="849"/>
                    <a:pt x="244" y="850"/>
                    <a:pt x="245" y="849"/>
                  </a:cubicBezTo>
                  <a:cubicBezTo>
                    <a:pt x="245" y="849"/>
                    <a:pt x="245" y="849"/>
                    <a:pt x="245" y="849"/>
                  </a:cubicBezTo>
                  <a:cubicBezTo>
                    <a:pt x="245" y="849"/>
                    <a:pt x="245" y="849"/>
                    <a:pt x="245" y="849"/>
                  </a:cubicBezTo>
                  <a:cubicBezTo>
                    <a:pt x="245" y="849"/>
                    <a:pt x="245" y="849"/>
                    <a:pt x="245" y="849"/>
                  </a:cubicBezTo>
                  <a:cubicBezTo>
                    <a:pt x="245" y="849"/>
                    <a:pt x="245" y="849"/>
                    <a:pt x="245" y="849"/>
                  </a:cubicBezTo>
                  <a:cubicBezTo>
                    <a:pt x="245" y="849"/>
                    <a:pt x="245" y="849"/>
                    <a:pt x="245" y="849"/>
                  </a:cubicBezTo>
                  <a:cubicBezTo>
                    <a:pt x="246" y="849"/>
                    <a:pt x="247" y="850"/>
                    <a:pt x="248" y="850"/>
                  </a:cubicBezTo>
                  <a:cubicBezTo>
                    <a:pt x="249" y="850"/>
                    <a:pt x="250" y="849"/>
                    <a:pt x="252" y="849"/>
                  </a:cubicBezTo>
                  <a:cubicBezTo>
                    <a:pt x="253" y="848"/>
                    <a:pt x="258" y="850"/>
                    <a:pt x="258" y="848"/>
                  </a:cubicBezTo>
                  <a:cubicBezTo>
                    <a:pt x="259" y="848"/>
                    <a:pt x="261" y="848"/>
                    <a:pt x="262" y="847"/>
                  </a:cubicBezTo>
                  <a:cubicBezTo>
                    <a:pt x="264" y="849"/>
                    <a:pt x="265" y="849"/>
                    <a:pt x="268" y="848"/>
                  </a:cubicBezTo>
                  <a:cubicBezTo>
                    <a:pt x="269" y="849"/>
                    <a:pt x="270" y="848"/>
                    <a:pt x="271" y="848"/>
                  </a:cubicBezTo>
                  <a:cubicBezTo>
                    <a:pt x="272" y="848"/>
                    <a:pt x="274" y="848"/>
                    <a:pt x="275" y="847"/>
                  </a:cubicBezTo>
                  <a:cubicBezTo>
                    <a:pt x="277" y="847"/>
                    <a:pt x="279" y="847"/>
                    <a:pt x="280" y="849"/>
                  </a:cubicBezTo>
                  <a:cubicBezTo>
                    <a:pt x="280" y="851"/>
                    <a:pt x="279" y="852"/>
                    <a:pt x="281" y="852"/>
                  </a:cubicBezTo>
                  <a:cubicBezTo>
                    <a:pt x="284" y="852"/>
                    <a:pt x="284" y="854"/>
                    <a:pt x="284" y="856"/>
                  </a:cubicBezTo>
                  <a:cubicBezTo>
                    <a:pt x="285" y="859"/>
                    <a:pt x="286" y="859"/>
                    <a:pt x="289" y="859"/>
                  </a:cubicBezTo>
                  <a:cubicBezTo>
                    <a:pt x="289" y="860"/>
                    <a:pt x="289" y="860"/>
                    <a:pt x="289" y="860"/>
                  </a:cubicBezTo>
                  <a:cubicBezTo>
                    <a:pt x="290" y="860"/>
                    <a:pt x="290" y="859"/>
                    <a:pt x="290" y="859"/>
                  </a:cubicBezTo>
                  <a:cubicBezTo>
                    <a:pt x="290" y="859"/>
                    <a:pt x="291" y="859"/>
                    <a:pt x="291" y="859"/>
                  </a:cubicBezTo>
                  <a:cubicBezTo>
                    <a:pt x="291" y="859"/>
                    <a:pt x="291" y="859"/>
                    <a:pt x="291" y="859"/>
                  </a:cubicBezTo>
                  <a:cubicBezTo>
                    <a:pt x="291" y="860"/>
                    <a:pt x="290" y="860"/>
                    <a:pt x="290" y="860"/>
                  </a:cubicBezTo>
                  <a:cubicBezTo>
                    <a:pt x="291" y="861"/>
                    <a:pt x="291" y="861"/>
                    <a:pt x="292" y="861"/>
                  </a:cubicBezTo>
                  <a:cubicBezTo>
                    <a:pt x="293" y="862"/>
                    <a:pt x="292" y="864"/>
                    <a:pt x="294" y="865"/>
                  </a:cubicBezTo>
                  <a:cubicBezTo>
                    <a:pt x="295" y="866"/>
                    <a:pt x="297" y="867"/>
                    <a:pt x="299" y="867"/>
                  </a:cubicBezTo>
                  <a:cubicBezTo>
                    <a:pt x="300" y="867"/>
                    <a:pt x="303" y="865"/>
                    <a:pt x="304" y="866"/>
                  </a:cubicBezTo>
                  <a:cubicBezTo>
                    <a:pt x="305" y="867"/>
                    <a:pt x="303" y="868"/>
                    <a:pt x="302" y="869"/>
                  </a:cubicBezTo>
                  <a:cubicBezTo>
                    <a:pt x="301" y="870"/>
                    <a:pt x="299" y="870"/>
                    <a:pt x="297" y="870"/>
                  </a:cubicBezTo>
                  <a:cubicBezTo>
                    <a:pt x="296" y="871"/>
                    <a:pt x="295" y="870"/>
                    <a:pt x="296" y="872"/>
                  </a:cubicBezTo>
                  <a:cubicBezTo>
                    <a:pt x="297" y="874"/>
                    <a:pt x="299" y="875"/>
                    <a:pt x="300" y="876"/>
                  </a:cubicBezTo>
                  <a:cubicBezTo>
                    <a:pt x="302" y="877"/>
                    <a:pt x="303" y="879"/>
                    <a:pt x="304" y="880"/>
                  </a:cubicBezTo>
                  <a:cubicBezTo>
                    <a:pt x="305" y="881"/>
                    <a:pt x="305" y="881"/>
                    <a:pt x="306" y="881"/>
                  </a:cubicBezTo>
                  <a:cubicBezTo>
                    <a:pt x="306" y="882"/>
                    <a:pt x="307" y="882"/>
                    <a:pt x="308" y="882"/>
                  </a:cubicBezTo>
                  <a:cubicBezTo>
                    <a:pt x="308" y="883"/>
                    <a:pt x="309" y="881"/>
                    <a:pt x="309" y="882"/>
                  </a:cubicBezTo>
                  <a:cubicBezTo>
                    <a:pt x="310" y="882"/>
                    <a:pt x="316" y="880"/>
                    <a:pt x="316" y="878"/>
                  </a:cubicBezTo>
                  <a:cubicBezTo>
                    <a:pt x="317" y="877"/>
                    <a:pt x="317" y="875"/>
                    <a:pt x="317" y="874"/>
                  </a:cubicBezTo>
                  <a:cubicBezTo>
                    <a:pt x="318" y="872"/>
                    <a:pt x="318" y="871"/>
                    <a:pt x="318" y="869"/>
                  </a:cubicBezTo>
                  <a:cubicBezTo>
                    <a:pt x="318" y="869"/>
                    <a:pt x="319" y="869"/>
                    <a:pt x="319" y="870"/>
                  </a:cubicBezTo>
                  <a:cubicBezTo>
                    <a:pt x="320" y="872"/>
                    <a:pt x="319" y="874"/>
                    <a:pt x="320" y="876"/>
                  </a:cubicBezTo>
                  <a:cubicBezTo>
                    <a:pt x="320" y="877"/>
                    <a:pt x="320" y="878"/>
                    <a:pt x="320" y="879"/>
                  </a:cubicBezTo>
                  <a:cubicBezTo>
                    <a:pt x="321" y="881"/>
                    <a:pt x="322" y="882"/>
                    <a:pt x="321" y="883"/>
                  </a:cubicBezTo>
                  <a:cubicBezTo>
                    <a:pt x="321" y="884"/>
                    <a:pt x="321" y="884"/>
                    <a:pt x="321" y="885"/>
                  </a:cubicBezTo>
                  <a:cubicBezTo>
                    <a:pt x="320" y="892"/>
                    <a:pt x="323" y="899"/>
                    <a:pt x="324" y="906"/>
                  </a:cubicBezTo>
                  <a:cubicBezTo>
                    <a:pt x="325" y="909"/>
                    <a:pt x="325" y="913"/>
                    <a:pt x="326" y="916"/>
                  </a:cubicBezTo>
                  <a:cubicBezTo>
                    <a:pt x="327" y="917"/>
                    <a:pt x="328" y="918"/>
                    <a:pt x="328" y="920"/>
                  </a:cubicBezTo>
                  <a:cubicBezTo>
                    <a:pt x="329" y="921"/>
                    <a:pt x="329" y="923"/>
                    <a:pt x="330" y="923"/>
                  </a:cubicBezTo>
                  <a:cubicBezTo>
                    <a:pt x="330" y="924"/>
                    <a:pt x="331" y="925"/>
                    <a:pt x="331" y="925"/>
                  </a:cubicBezTo>
                  <a:cubicBezTo>
                    <a:pt x="331" y="926"/>
                    <a:pt x="331" y="926"/>
                    <a:pt x="332" y="927"/>
                  </a:cubicBezTo>
                  <a:cubicBezTo>
                    <a:pt x="332" y="927"/>
                    <a:pt x="332" y="927"/>
                    <a:pt x="332" y="927"/>
                  </a:cubicBezTo>
                  <a:cubicBezTo>
                    <a:pt x="332" y="929"/>
                    <a:pt x="332" y="930"/>
                    <a:pt x="334" y="931"/>
                  </a:cubicBezTo>
                  <a:cubicBezTo>
                    <a:pt x="333" y="939"/>
                    <a:pt x="339" y="945"/>
                    <a:pt x="342" y="951"/>
                  </a:cubicBezTo>
                  <a:cubicBezTo>
                    <a:pt x="343" y="953"/>
                    <a:pt x="344" y="955"/>
                    <a:pt x="344" y="957"/>
                  </a:cubicBezTo>
                  <a:cubicBezTo>
                    <a:pt x="345" y="959"/>
                    <a:pt x="345" y="961"/>
                    <a:pt x="346" y="962"/>
                  </a:cubicBezTo>
                  <a:cubicBezTo>
                    <a:pt x="346" y="965"/>
                    <a:pt x="349" y="969"/>
                    <a:pt x="352" y="970"/>
                  </a:cubicBezTo>
                  <a:cubicBezTo>
                    <a:pt x="355" y="971"/>
                    <a:pt x="356" y="968"/>
                    <a:pt x="357" y="966"/>
                  </a:cubicBezTo>
                  <a:cubicBezTo>
                    <a:pt x="358" y="965"/>
                    <a:pt x="358" y="964"/>
                    <a:pt x="359" y="964"/>
                  </a:cubicBezTo>
                  <a:cubicBezTo>
                    <a:pt x="360" y="963"/>
                    <a:pt x="363" y="963"/>
                    <a:pt x="363" y="963"/>
                  </a:cubicBezTo>
                  <a:cubicBezTo>
                    <a:pt x="363" y="962"/>
                    <a:pt x="363" y="961"/>
                    <a:pt x="363" y="961"/>
                  </a:cubicBezTo>
                  <a:cubicBezTo>
                    <a:pt x="362" y="960"/>
                    <a:pt x="363" y="960"/>
                    <a:pt x="363" y="959"/>
                  </a:cubicBezTo>
                  <a:cubicBezTo>
                    <a:pt x="364" y="958"/>
                    <a:pt x="364" y="957"/>
                    <a:pt x="365" y="955"/>
                  </a:cubicBezTo>
                  <a:cubicBezTo>
                    <a:pt x="365" y="955"/>
                    <a:pt x="365" y="955"/>
                    <a:pt x="366" y="955"/>
                  </a:cubicBezTo>
                  <a:cubicBezTo>
                    <a:pt x="368" y="957"/>
                    <a:pt x="370" y="954"/>
                    <a:pt x="368" y="951"/>
                  </a:cubicBezTo>
                  <a:cubicBezTo>
                    <a:pt x="368" y="951"/>
                    <a:pt x="368" y="951"/>
                    <a:pt x="368" y="951"/>
                  </a:cubicBezTo>
                  <a:cubicBezTo>
                    <a:pt x="370" y="950"/>
                    <a:pt x="368" y="947"/>
                    <a:pt x="368" y="945"/>
                  </a:cubicBezTo>
                  <a:cubicBezTo>
                    <a:pt x="368" y="945"/>
                    <a:pt x="368" y="944"/>
                    <a:pt x="368" y="944"/>
                  </a:cubicBezTo>
                  <a:cubicBezTo>
                    <a:pt x="370" y="941"/>
                    <a:pt x="371" y="939"/>
                    <a:pt x="372" y="936"/>
                  </a:cubicBezTo>
                  <a:cubicBezTo>
                    <a:pt x="372" y="935"/>
                    <a:pt x="371" y="934"/>
                    <a:pt x="371" y="933"/>
                  </a:cubicBezTo>
                  <a:cubicBezTo>
                    <a:pt x="370" y="932"/>
                    <a:pt x="370" y="932"/>
                    <a:pt x="370" y="931"/>
                  </a:cubicBezTo>
                  <a:cubicBezTo>
                    <a:pt x="370" y="931"/>
                    <a:pt x="371" y="930"/>
                    <a:pt x="371" y="930"/>
                  </a:cubicBezTo>
                  <a:cubicBezTo>
                    <a:pt x="371" y="929"/>
                    <a:pt x="371" y="929"/>
                    <a:pt x="371" y="928"/>
                  </a:cubicBezTo>
                  <a:cubicBezTo>
                    <a:pt x="371" y="927"/>
                    <a:pt x="371" y="926"/>
                    <a:pt x="371" y="925"/>
                  </a:cubicBezTo>
                  <a:cubicBezTo>
                    <a:pt x="371" y="925"/>
                    <a:pt x="371" y="924"/>
                    <a:pt x="370" y="923"/>
                  </a:cubicBezTo>
                  <a:cubicBezTo>
                    <a:pt x="370" y="921"/>
                    <a:pt x="371" y="918"/>
                    <a:pt x="374" y="916"/>
                  </a:cubicBezTo>
                  <a:cubicBezTo>
                    <a:pt x="377" y="919"/>
                    <a:pt x="377" y="915"/>
                    <a:pt x="379" y="913"/>
                  </a:cubicBezTo>
                  <a:cubicBezTo>
                    <a:pt x="381" y="913"/>
                    <a:pt x="383" y="913"/>
                    <a:pt x="384" y="912"/>
                  </a:cubicBezTo>
                  <a:cubicBezTo>
                    <a:pt x="386" y="911"/>
                    <a:pt x="385" y="911"/>
                    <a:pt x="383" y="911"/>
                  </a:cubicBezTo>
                  <a:cubicBezTo>
                    <a:pt x="383" y="911"/>
                    <a:pt x="383" y="911"/>
                    <a:pt x="383" y="910"/>
                  </a:cubicBezTo>
                  <a:cubicBezTo>
                    <a:pt x="386" y="911"/>
                    <a:pt x="385" y="909"/>
                    <a:pt x="386" y="907"/>
                  </a:cubicBezTo>
                  <a:cubicBezTo>
                    <a:pt x="389" y="906"/>
                    <a:pt x="391" y="905"/>
                    <a:pt x="393" y="902"/>
                  </a:cubicBezTo>
                  <a:cubicBezTo>
                    <a:pt x="395" y="900"/>
                    <a:pt x="398" y="899"/>
                    <a:pt x="400" y="897"/>
                  </a:cubicBezTo>
                  <a:cubicBezTo>
                    <a:pt x="401" y="896"/>
                    <a:pt x="401" y="895"/>
                    <a:pt x="402" y="894"/>
                  </a:cubicBezTo>
                  <a:cubicBezTo>
                    <a:pt x="403" y="893"/>
                    <a:pt x="404" y="892"/>
                    <a:pt x="404" y="892"/>
                  </a:cubicBezTo>
                  <a:cubicBezTo>
                    <a:pt x="405" y="891"/>
                    <a:pt x="405" y="891"/>
                    <a:pt x="405" y="891"/>
                  </a:cubicBezTo>
                  <a:cubicBezTo>
                    <a:pt x="405" y="890"/>
                    <a:pt x="405" y="889"/>
                    <a:pt x="405" y="889"/>
                  </a:cubicBezTo>
                  <a:cubicBezTo>
                    <a:pt x="407" y="888"/>
                    <a:pt x="406" y="889"/>
                    <a:pt x="407" y="889"/>
                  </a:cubicBezTo>
                  <a:cubicBezTo>
                    <a:pt x="409" y="889"/>
                    <a:pt x="411" y="888"/>
                    <a:pt x="413" y="888"/>
                  </a:cubicBezTo>
                  <a:cubicBezTo>
                    <a:pt x="414" y="887"/>
                    <a:pt x="416" y="884"/>
                    <a:pt x="417" y="882"/>
                  </a:cubicBezTo>
                  <a:cubicBezTo>
                    <a:pt x="417" y="880"/>
                    <a:pt x="415" y="878"/>
                    <a:pt x="418" y="876"/>
                  </a:cubicBezTo>
                  <a:cubicBezTo>
                    <a:pt x="419" y="875"/>
                    <a:pt x="421" y="876"/>
                    <a:pt x="422" y="875"/>
                  </a:cubicBezTo>
                  <a:cubicBezTo>
                    <a:pt x="423" y="874"/>
                    <a:pt x="424" y="873"/>
                    <a:pt x="425" y="872"/>
                  </a:cubicBezTo>
                  <a:cubicBezTo>
                    <a:pt x="425" y="873"/>
                    <a:pt x="425" y="875"/>
                    <a:pt x="425" y="875"/>
                  </a:cubicBezTo>
                  <a:cubicBezTo>
                    <a:pt x="425" y="875"/>
                    <a:pt x="425" y="875"/>
                    <a:pt x="425" y="875"/>
                  </a:cubicBezTo>
                  <a:cubicBezTo>
                    <a:pt x="426" y="876"/>
                    <a:pt x="427" y="876"/>
                    <a:pt x="428" y="876"/>
                  </a:cubicBezTo>
                  <a:cubicBezTo>
                    <a:pt x="428" y="876"/>
                    <a:pt x="428" y="876"/>
                    <a:pt x="428" y="876"/>
                  </a:cubicBezTo>
                  <a:cubicBezTo>
                    <a:pt x="429" y="876"/>
                    <a:pt x="431" y="875"/>
                    <a:pt x="431" y="874"/>
                  </a:cubicBezTo>
                  <a:moveTo>
                    <a:pt x="70" y="787"/>
                  </a:moveTo>
                  <a:cubicBezTo>
                    <a:pt x="69" y="787"/>
                    <a:pt x="70" y="787"/>
                    <a:pt x="70" y="787"/>
                  </a:cubicBezTo>
                  <a:cubicBezTo>
                    <a:pt x="70" y="787"/>
                    <a:pt x="70" y="787"/>
                    <a:pt x="70" y="787"/>
                  </a:cubicBezTo>
                  <a:close/>
                  <a:moveTo>
                    <a:pt x="198" y="684"/>
                  </a:moveTo>
                  <a:cubicBezTo>
                    <a:pt x="196" y="685"/>
                    <a:pt x="193" y="684"/>
                    <a:pt x="191" y="685"/>
                  </a:cubicBezTo>
                  <a:cubicBezTo>
                    <a:pt x="190" y="686"/>
                    <a:pt x="190" y="689"/>
                    <a:pt x="189" y="690"/>
                  </a:cubicBezTo>
                  <a:cubicBezTo>
                    <a:pt x="188" y="691"/>
                    <a:pt x="185" y="693"/>
                    <a:pt x="185" y="691"/>
                  </a:cubicBezTo>
                  <a:cubicBezTo>
                    <a:pt x="185" y="691"/>
                    <a:pt x="188" y="689"/>
                    <a:pt x="188" y="688"/>
                  </a:cubicBezTo>
                  <a:cubicBezTo>
                    <a:pt x="189" y="687"/>
                    <a:pt x="192" y="684"/>
                    <a:pt x="191" y="683"/>
                  </a:cubicBezTo>
                  <a:cubicBezTo>
                    <a:pt x="190" y="682"/>
                    <a:pt x="188" y="683"/>
                    <a:pt x="187" y="683"/>
                  </a:cubicBezTo>
                  <a:cubicBezTo>
                    <a:pt x="186" y="683"/>
                    <a:pt x="185" y="682"/>
                    <a:pt x="185" y="682"/>
                  </a:cubicBezTo>
                  <a:cubicBezTo>
                    <a:pt x="184" y="682"/>
                    <a:pt x="183" y="682"/>
                    <a:pt x="182" y="682"/>
                  </a:cubicBezTo>
                  <a:cubicBezTo>
                    <a:pt x="181" y="682"/>
                    <a:pt x="180" y="680"/>
                    <a:pt x="180" y="680"/>
                  </a:cubicBezTo>
                  <a:cubicBezTo>
                    <a:pt x="179" y="680"/>
                    <a:pt x="179" y="681"/>
                    <a:pt x="178" y="681"/>
                  </a:cubicBezTo>
                  <a:cubicBezTo>
                    <a:pt x="175" y="681"/>
                    <a:pt x="173" y="686"/>
                    <a:pt x="175" y="688"/>
                  </a:cubicBezTo>
                  <a:cubicBezTo>
                    <a:pt x="176" y="689"/>
                    <a:pt x="177" y="689"/>
                    <a:pt x="175" y="689"/>
                  </a:cubicBezTo>
                  <a:cubicBezTo>
                    <a:pt x="174" y="690"/>
                    <a:pt x="173" y="688"/>
                    <a:pt x="171" y="688"/>
                  </a:cubicBezTo>
                  <a:cubicBezTo>
                    <a:pt x="170" y="688"/>
                    <a:pt x="167" y="688"/>
                    <a:pt x="167" y="690"/>
                  </a:cubicBezTo>
                  <a:cubicBezTo>
                    <a:pt x="168" y="691"/>
                    <a:pt x="170" y="691"/>
                    <a:pt x="171" y="692"/>
                  </a:cubicBezTo>
                  <a:cubicBezTo>
                    <a:pt x="173" y="694"/>
                    <a:pt x="173" y="696"/>
                    <a:pt x="174" y="697"/>
                  </a:cubicBezTo>
                  <a:cubicBezTo>
                    <a:pt x="174" y="698"/>
                    <a:pt x="175" y="698"/>
                    <a:pt x="175" y="699"/>
                  </a:cubicBezTo>
                  <a:cubicBezTo>
                    <a:pt x="175" y="700"/>
                    <a:pt x="174" y="701"/>
                    <a:pt x="175" y="702"/>
                  </a:cubicBezTo>
                  <a:cubicBezTo>
                    <a:pt x="178" y="702"/>
                    <a:pt x="178" y="704"/>
                    <a:pt x="180" y="705"/>
                  </a:cubicBezTo>
                  <a:cubicBezTo>
                    <a:pt x="181" y="706"/>
                    <a:pt x="184" y="704"/>
                    <a:pt x="185" y="706"/>
                  </a:cubicBezTo>
                  <a:cubicBezTo>
                    <a:pt x="186" y="708"/>
                    <a:pt x="183" y="711"/>
                    <a:pt x="183" y="713"/>
                  </a:cubicBezTo>
                  <a:cubicBezTo>
                    <a:pt x="183" y="715"/>
                    <a:pt x="184" y="719"/>
                    <a:pt x="185" y="718"/>
                  </a:cubicBezTo>
                  <a:cubicBezTo>
                    <a:pt x="186" y="717"/>
                    <a:pt x="186" y="716"/>
                    <a:pt x="185" y="716"/>
                  </a:cubicBezTo>
                  <a:cubicBezTo>
                    <a:pt x="187" y="714"/>
                    <a:pt x="187" y="712"/>
                    <a:pt x="190" y="712"/>
                  </a:cubicBezTo>
                  <a:cubicBezTo>
                    <a:pt x="194" y="712"/>
                    <a:pt x="193" y="714"/>
                    <a:pt x="194" y="716"/>
                  </a:cubicBezTo>
                  <a:cubicBezTo>
                    <a:pt x="195" y="718"/>
                    <a:pt x="199" y="721"/>
                    <a:pt x="199" y="722"/>
                  </a:cubicBezTo>
                  <a:cubicBezTo>
                    <a:pt x="198" y="723"/>
                    <a:pt x="197" y="722"/>
                    <a:pt x="196" y="722"/>
                  </a:cubicBezTo>
                  <a:cubicBezTo>
                    <a:pt x="195" y="723"/>
                    <a:pt x="196" y="723"/>
                    <a:pt x="197" y="724"/>
                  </a:cubicBezTo>
                  <a:cubicBezTo>
                    <a:pt x="195" y="724"/>
                    <a:pt x="192" y="726"/>
                    <a:pt x="192" y="723"/>
                  </a:cubicBezTo>
                  <a:cubicBezTo>
                    <a:pt x="188" y="725"/>
                    <a:pt x="186" y="721"/>
                    <a:pt x="185" y="726"/>
                  </a:cubicBezTo>
                  <a:cubicBezTo>
                    <a:pt x="184" y="731"/>
                    <a:pt x="187" y="730"/>
                    <a:pt x="191" y="730"/>
                  </a:cubicBezTo>
                  <a:cubicBezTo>
                    <a:pt x="191" y="731"/>
                    <a:pt x="190" y="732"/>
                    <a:pt x="190" y="732"/>
                  </a:cubicBezTo>
                  <a:cubicBezTo>
                    <a:pt x="190" y="733"/>
                    <a:pt x="190" y="734"/>
                    <a:pt x="190" y="734"/>
                  </a:cubicBezTo>
                  <a:cubicBezTo>
                    <a:pt x="190" y="735"/>
                    <a:pt x="187" y="735"/>
                    <a:pt x="187" y="736"/>
                  </a:cubicBezTo>
                  <a:cubicBezTo>
                    <a:pt x="188" y="736"/>
                    <a:pt x="189" y="736"/>
                    <a:pt x="190" y="736"/>
                  </a:cubicBezTo>
                  <a:cubicBezTo>
                    <a:pt x="191" y="737"/>
                    <a:pt x="191" y="738"/>
                    <a:pt x="191" y="738"/>
                  </a:cubicBezTo>
                  <a:cubicBezTo>
                    <a:pt x="191" y="739"/>
                    <a:pt x="192" y="739"/>
                    <a:pt x="193" y="739"/>
                  </a:cubicBezTo>
                  <a:cubicBezTo>
                    <a:pt x="194" y="741"/>
                    <a:pt x="193" y="740"/>
                    <a:pt x="193" y="742"/>
                  </a:cubicBezTo>
                  <a:cubicBezTo>
                    <a:pt x="192" y="743"/>
                    <a:pt x="192" y="745"/>
                    <a:pt x="192" y="746"/>
                  </a:cubicBezTo>
                  <a:cubicBezTo>
                    <a:pt x="192" y="749"/>
                    <a:pt x="192" y="752"/>
                    <a:pt x="193" y="755"/>
                  </a:cubicBezTo>
                  <a:cubicBezTo>
                    <a:pt x="193" y="755"/>
                    <a:pt x="194" y="758"/>
                    <a:pt x="193" y="758"/>
                  </a:cubicBezTo>
                  <a:cubicBezTo>
                    <a:pt x="192" y="759"/>
                    <a:pt x="192" y="757"/>
                    <a:pt x="191" y="757"/>
                  </a:cubicBezTo>
                  <a:cubicBezTo>
                    <a:pt x="190" y="759"/>
                    <a:pt x="188" y="758"/>
                    <a:pt x="186" y="759"/>
                  </a:cubicBezTo>
                  <a:cubicBezTo>
                    <a:pt x="184" y="759"/>
                    <a:pt x="182" y="760"/>
                    <a:pt x="180" y="760"/>
                  </a:cubicBezTo>
                  <a:cubicBezTo>
                    <a:pt x="177" y="760"/>
                    <a:pt x="175" y="759"/>
                    <a:pt x="173" y="758"/>
                  </a:cubicBezTo>
                  <a:cubicBezTo>
                    <a:pt x="170" y="757"/>
                    <a:pt x="169" y="755"/>
                    <a:pt x="167" y="754"/>
                  </a:cubicBezTo>
                  <a:cubicBezTo>
                    <a:pt x="167" y="753"/>
                    <a:pt x="167" y="753"/>
                    <a:pt x="166" y="753"/>
                  </a:cubicBezTo>
                  <a:cubicBezTo>
                    <a:pt x="165" y="752"/>
                    <a:pt x="163" y="753"/>
                    <a:pt x="162" y="752"/>
                  </a:cubicBezTo>
                  <a:cubicBezTo>
                    <a:pt x="160" y="752"/>
                    <a:pt x="159" y="750"/>
                    <a:pt x="159" y="748"/>
                  </a:cubicBezTo>
                  <a:cubicBezTo>
                    <a:pt x="158" y="745"/>
                    <a:pt x="159" y="742"/>
                    <a:pt x="159" y="739"/>
                  </a:cubicBezTo>
                  <a:cubicBezTo>
                    <a:pt x="159" y="739"/>
                    <a:pt x="159" y="739"/>
                    <a:pt x="159" y="739"/>
                  </a:cubicBezTo>
                  <a:cubicBezTo>
                    <a:pt x="159" y="739"/>
                    <a:pt x="161" y="736"/>
                    <a:pt x="161" y="736"/>
                  </a:cubicBezTo>
                  <a:cubicBezTo>
                    <a:pt x="161" y="735"/>
                    <a:pt x="160" y="735"/>
                    <a:pt x="160" y="734"/>
                  </a:cubicBezTo>
                  <a:cubicBezTo>
                    <a:pt x="160" y="733"/>
                    <a:pt x="161" y="732"/>
                    <a:pt x="161" y="731"/>
                  </a:cubicBezTo>
                  <a:cubicBezTo>
                    <a:pt x="161" y="730"/>
                    <a:pt x="162" y="729"/>
                    <a:pt x="162" y="728"/>
                  </a:cubicBezTo>
                  <a:cubicBezTo>
                    <a:pt x="163" y="728"/>
                    <a:pt x="164" y="727"/>
                    <a:pt x="165" y="727"/>
                  </a:cubicBezTo>
                  <a:cubicBezTo>
                    <a:pt x="166" y="727"/>
                    <a:pt x="166" y="727"/>
                    <a:pt x="167" y="728"/>
                  </a:cubicBezTo>
                  <a:cubicBezTo>
                    <a:pt x="169" y="724"/>
                    <a:pt x="160" y="726"/>
                    <a:pt x="161" y="722"/>
                  </a:cubicBezTo>
                  <a:cubicBezTo>
                    <a:pt x="159" y="721"/>
                    <a:pt x="159" y="719"/>
                    <a:pt x="159" y="718"/>
                  </a:cubicBezTo>
                  <a:cubicBezTo>
                    <a:pt x="158" y="717"/>
                    <a:pt x="157" y="714"/>
                    <a:pt x="156" y="713"/>
                  </a:cubicBezTo>
                  <a:cubicBezTo>
                    <a:pt x="155" y="713"/>
                    <a:pt x="155" y="713"/>
                    <a:pt x="155" y="713"/>
                  </a:cubicBezTo>
                  <a:cubicBezTo>
                    <a:pt x="154" y="711"/>
                    <a:pt x="154" y="711"/>
                    <a:pt x="154" y="711"/>
                  </a:cubicBezTo>
                  <a:cubicBezTo>
                    <a:pt x="152" y="708"/>
                    <a:pt x="149" y="705"/>
                    <a:pt x="149" y="701"/>
                  </a:cubicBezTo>
                  <a:cubicBezTo>
                    <a:pt x="149" y="700"/>
                    <a:pt x="150" y="698"/>
                    <a:pt x="150" y="697"/>
                  </a:cubicBezTo>
                  <a:cubicBezTo>
                    <a:pt x="150" y="696"/>
                    <a:pt x="150" y="694"/>
                    <a:pt x="149" y="696"/>
                  </a:cubicBezTo>
                  <a:cubicBezTo>
                    <a:pt x="148" y="695"/>
                    <a:pt x="148" y="693"/>
                    <a:pt x="147" y="692"/>
                  </a:cubicBezTo>
                  <a:cubicBezTo>
                    <a:pt x="146" y="691"/>
                    <a:pt x="145" y="691"/>
                    <a:pt x="144" y="690"/>
                  </a:cubicBezTo>
                  <a:cubicBezTo>
                    <a:pt x="144" y="688"/>
                    <a:pt x="145" y="688"/>
                    <a:pt x="146" y="687"/>
                  </a:cubicBezTo>
                  <a:cubicBezTo>
                    <a:pt x="146" y="687"/>
                    <a:pt x="147" y="687"/>
                    <a:pt x="147" y="685"/>
                  </a:cubicBezTo>
                  <a:cubicBezTo>
                    <a:pt x="148" y="684"/>
                    <a:pt x="148" y="682"/>
                    <a:pt x="149" y="681"/>
                  </a:cubicBezTo>
                  <a:cubicBezTo>
                    <a:pt x="150" y="679"/>
                    <a:pt x="151" y="681"/>
                    <a:pt x="152" y="680"/>
                  </a:cubicBezTo>
                  <a:cubicBezTo>
                    <a:pt x="153" y="680"/>
                    <a:pt x="152" y="679"/>
                    <a:pt x="153" y="678"/>
                  </a:cubicBezTo>
                  <a:cubicBezTo>
                    <a:pt x="154" y="678"/>
                    <a:pt x="156" y="678"/>
                    <a:pt x="157" y="678"/>
                  </a:cubicBezTo>
                  <a:cubicBezTo>
                    <a:pt x="158" y="677"/>
                    <a:pt x="158" y="677"/>
                    <a:pt x="158" y="676"/>
                  </a:cubicBezTo>
                  <a:cubicBezTo>
                    <a:pt x="158" y="676"/>
                    <a:pt x="159" y="676"/>
                    <a:pt x="159" y="676"/>
                  </a:cubicBezTo>
                  <a:cubicBezTo>
                    <a:pt x="159" y="675"/>
                    <a:pt x="159" y="674"/>
                    <a:pt x="160" y="673"/>
                  </a:cubicBezTo>
                  <a:cubicBezTo>
                    <a:pt x="161" y="675"/>
                    <a:pt x="161" y="673"/>
                    <a:pt x="161" y="672"/>
                  </a:cubicBezTo>
                  <a:cubicBezTo>
                    <a:pt x="165" y="675"/>
                    <a:pt x="165" y="672"/>
                    <a:pt x="166" y="669"/>
                  </a:cubicBezTo>
                  <a:cubicBezTo>
                    <a:pt x="167" y="668"/>
                    <a:pt x="169" y="667"/>
                    <a:pt x="170" y="666"/>
                  </a:cubicBezTo>
                  <a:cubicBezTo>
                    <a:pt x="171" y="666"/>
                    <a:pt x="173" y="664"/>
                    <a:pt x="174" y="664"/>
                  </a:cubicBezTo>
                  <a:cubicBezTo>
                    <a:pt x="176" y="664"/>
                    <a:pt x="176" y="665"/>
                    <a:pt x="177" y="666"/>
                  </a:cubicBezTo>
                  <a:cubicBezTo>
                    <a:pt x="178" y="666"/>
                    <a:pt x="179" y="666"/>
                    <a:pt x="180" y="667"/>
                  </a:cubicBezTo>
                  <a:cubicBezTo>
                    <a:pt x="180" y="667"/>
                    <a:pt x="181" y="668"/>
                    <a:pt x="182" y="667"/>
                  </a:cubicBezTo>
                  <a:cubicBezTo>
                    <a:pt x="183" y="667"/>
                    <a:pt x="182" y="665"/>
                    <a:pt x="183" y="665"/>
                  </a:cubicBezTo>
                  <a:cubicBezTo>
                    <a:pt x="184" y="666"/>
                    <a:pt x="186" y="665"/>
                    <a:pt x="187" y="666"/>
                  </a:cubicBezTo>
                  <a:cubicBezTo>
                    <a:pt x="188" y="667"/>
                    <a:pt x="189" y="671"/>
                    <a:pt x="189" y="672"/>
                  </a:cubicBezTo>
                  <a:cubicBezTo>
                    <a:pt x="189" y="673"/>
                    <a:pt x="187" y="675"/>
                    <a:pt x="187" y="676"/>
                  </a:cubicBezTo>
                  <a:cubicBezTo>
                    <a:pt x="187" y="678"/>
                    <a:pt x="190" y="678"/>
                    <a:pt x="191" y="680"/>
                  </a:cubicBezTo>
                  <a:cubicBezTo>
                    <a:pt x="191" y="679"/>
                    <a:pt x="192" y="677"/>
                    <a:pt x="193" y="677"/>
                  </a:cubicBezTo>
                  <a:cubicBezTo>
                    <a:pt x="195" y="677"/>
                    <a:pt x="195" y="678"/>
                    <a:pt x="196" y="679"/>
                  </a:cubicBezTo>
                  <a:cubicBezTo>
                    <a:pt x="198" y="681"/>
                    <a:pt x="201" y="683"/>
                    <a:pt x="198" y="684"/>
                  </a:cubicBezTo>
                  <a:close/>
                  <a:moveTo>
                    <a:pt x="431" y="875"/>
                  </a:moveTo>
                  <a:cubicBezTo>
                    <a:pt x="431" y="875"/>
                    <a:pt x="431" y="875"/>
                    <a:pt x="431" y="874"/>
                  </a:cubicBezTo>
                  <a:cubicBezTo>
                    <a:pt x="432" y="874"/>
                    <a:pt x="431" y="875"/>
                    <a:pt x="431" y="875"/>
                  </a:cubicBezTo>
                  <a:cubicBezTo>
                    <a:pt x="431" y="875"/>
                    <a:pt x="431" y="875"/>
                    <a:pt x="431" y="875"/>
                  </a:cubicBezTo>
                  <a:close/>
                  <a:moveTo>
                    <a:pt x="440" y="873"/>
                  </a:moveTo>
                  <a:cubicBezTo>
                    <a:pt x="439" y="873"/>
                    <a:pt x="439" y="873"/>
                    <a:pt x="439" y="873"/>
                  </a:cubicBezTo>
                  <a:cubicBezTo>
                    <a:pt x="439" y="873"/>
                    <a:pt x="439" y="873"/>
                    <a:pt x="440" y="873"/>
                  </a:cubicBezTo>
                  <a:cubicBezTo>
                    <a:pt x="440" y="873"/>
                    <a:pt x="440" y="873"/>
                    <a:pt x="440" y="873"/>
                  </a:cubicBezTo>
                  <a:close/>
                  <a:moveTo>
                    <a:pt x="514" y="982"/>
                  </a:moveTo>
                  <a:cubicBezTo>
                    <a:pt x="514" y="982"/>
                    <a:pt x="514" y="982"/>
                    <a:pt x="515" y="981"/>
                  </a:cubicBezTo>
                  <a:cubicBezTo>
                    <a:pt x="516" y="982"/>
                    <a:pt x="519" y="983"/>
                    <a:pt x="519" y="984"/>
                  </a:cubicBezTo>
                  <a:cubicBezTo>
                    <a:pt x="517" y="983"/>
                    <a:pt x="517" y="984"/>
                    <a:pt x="516" y="984"/>
                  </a:cubicBezTo>
                  <a:cubicBezTo>
                    <a:pt x="514" y="985"/>
                    <a:pt x="513" y="984"/>
                    <a:pt x="514" y="982"/>
                  </a:cubicBezTo>
                  <a:close/>
                  <a:moveTo>
                    <a:pt x="756" y="577"/>
                  </a:moveTo>
                  <a:cubicBezTo>
                    <a:pt x="757" y="577"/>
                    <a:pt x="756" y="577"/>
                    <a:pt x="756" y="578"/>
                  </a:cubicBezTo>
                  <a:cubicBezTo>
                    <a:pt x="756" y="579"/>
                    <a:pt x="756" y="579"/>
                    <a:pt x="755" y="579"/>
                  </a:cubicBezTo>
                  <a:cubicBezTo>
                    <a:pt x="754" y="579"/>
                    <a:pt x="754" y="579"/>
                    <a:pt x="754" y="579"/>
                  </a:cubicBezTo>
                  <a:cubicBezTo>
                    <a:pt x="753" y="579"/>
                    <a:pt x="755" y="576"/>
                    <a:pt x="756" y="577"/>
                  </a:cubicBezTo>
                  <a:close/>
                  <a:moveTo>
                    <a:pt x="935" y="534"/>
                  </a:moveTo>
                  <a:cubicBezTo>
                    <a:pt x="935" y="535"/>
                    <a:pt x="935" y="535"/>
                    <a:pt x="934" y="535"/>
                  </a:cubicBezTo>
                  <a:cubicBezTo>
                    <a:pt x="934" y="535"/>
                    <a:pt x="935" y="534"/>
                    <a:pt x="935" y="534"/>
                  </a:cubicBezTo>
                  <a:close/>
                  <a:moveTo>
                    <a:pt x="1076" y="325"/>
                  </a:moveTo>
                  <a:cubicBezTo>
                    <a:pt x="1075" y="325"/>
                    <a:pt x="1075" y="324"/>
                    <a:pt x="1075" y="324"/>
                  </a:cubicBezTo>
                  <a:cubicBezTo>
                    <a:pt x="1076" y="324"/>
                    <a:pt x="1076" y="324"/>
                    <a:pt x="1076" y="324"/>
                  </a:cubicBezTo>
                  <a:cubicBezTo>
                    <a:pt x="1076" y="324"/>
                    <a:pt x="1076" y="325"/>
                    <a:pt x="1076" y="325"/>
                  </a:cubicBezTo>
                  <a:close/>
                  <a:moveTo>
                    <a:pt x="415" y="267"/>
                  </a:moveTo>
                  <a:cubicBezTo>
                    <a:pt x="413" y="267"/>
                    <a:pt x="416" y="265"/>
                    <a:pt x="416" y="266"/>
                  </a:cubicBezTo>
                  <a:cubicBezTo>
                    <a:pt x="416" y="267"/>
                    <a:pt x="416" y="267"/>
                    <a:pt x="415" y="267"/>
                  </a:cubicBezTo>
                  <a:close/>
                  <a:moveTo>
                    <a:pt x="98" y="448"/>
                  </a:moveTo>
                  <a:cubicBezTo>
                    <a:pt x="98" y="448"/>
                    <a:pt x="100" y="449"/>
                    <a:pt x="100" y="449"/>
                  </a:cubicBezTo>
                  <a:cubicBezTo>
                    <a:pt x="101" y="450"/>
                    <a:pt x="97" y="448"/>
                    <a:pt x="97" y="448"/>
                  </a:cubicBezTo>
                  <a:cubicBezTo>
                    <a:pt x="97" y="447"/>
                    <a:pt x="98" y="447"/>
                    <a:pt x="98" y="448"/>
                  </a:cubicBezTo>
                  <a:close/>
                  <a:moveTo>
                    <a:pt x="965" y="583"/>
                  </a:moveTo>
                  <a:cubicBezTo>
                    <a:pt x="966" y="583"/>
                    <a:pt x="965" y="584"/>
                    <a:pt x="964" y="582"/>
                  </a:cubicBezTo>
                  <a:cubicBezTo>
                    <a:pt x="963" y="580"/>
                    <a:pt x="965" y="583"/>
                    <a:pt x="965" y="583"/>
                  </a:cubicBezTo>
                  <a:close/>
                  <a:moveTo>
                    <a:pt x="1098" y="510"/>
                  </a:moveTo>
                  <a:cubicBezTo>
                    <a:pt x="1098" y="511"/>
                    <a:pt x="1097" y="511"/>
                    <a:pt x="1097" y="511"/>
                  </a:cubicBezTo>
                  <a:cubicBezTo>
                    <a:pt x="1096" y="511"/>
                    <a:pt x="1093" y="508"/>
                    <a:pt x="1094" y="508"/>
                  </a:cubicBezTo>
                  <a:cubicBezTo>
                    <a:pt x="1094" y="508"/>
                    <a:pt x="1098" y="510"/>
                    <a:pt x="1098" y="510"/>
                  </a:cubicBezTo>
                  <a:close/>
                  <a:moveTo>
                    <a:pt x="1099" y="445"/>
                  </a:moveTo>
                  <a:cubicBezTo>
                    <a:pt x="1099" y="446"/>
                    <a:pt x="1098" y="446"/>
                    <a:pt x="1097" y="447"/>
                  </a:cubicBezTo>
                  <a:cubicBezTo>
                    <a:pt x="1094" y="446"/>
                    <a:pt x="1100" y="443"/>
                    <a:pt x="1099" y="445"/>
                  </a:cubicBezTo>
                  <a:close/>
                  <a:moveTo>
                    <a:pt x="957" y="581"/>
                  </a:moveTo>
                  <a:cubicBezTo>
                    <a:pt x="957" y="582"/>
                    <a:pt x="957" y="582"/>
                    <a:pt x="956" y="582"/>
                  </a:cubicBezTo>
                  <a:cubicBezTo>
                    <a:pt x="957" y="581"/>
                    <a:pt x="954" y="580"/>
                    <a:pt x="953" y="579"/>
                  </a:cubicBezTo>
                  <a:cubicBezTo>
                    <a:pt x="953" y="578"/>
                    <a:pt x="953" y="577"/>
                    <a:pt x="953" y="576"/>
                  </a:cubicBezTo>
                  <a:cubicBezTo>
                    <a:pt x="952" y="576"/>
                    <a:pt x="951" y="575"/>
                    <a:pt x="952" y="575"/>
                  </a:cubicBezTo>
                  <a:cubicBezTo>
                    <a:pt x="954" y="575"/>
                    <a:pt x="953" y="573"/>
                    <a:pt x="954" y="576"/>
                  </a:cubicBezTo>
                  <a:cubicBezTo>
                    <a:pt x="955" y="578"/>
                    <a:pt x="955" y="579"/>
                    <a:pt x="957" y="581"/>
                  </a:cubicBezTo>
                  <a:close/>
                  <a:moveTo>
                    <a:pt x="1112" y="551"/>
                  </a:moveTo>
                  <a:cubicBezTo>
                    <a:pt x="1112" y="551"/>
                    <a:pt x="1112" y="551"/>
                    <a:pt x="1112" y="551"/>
                  </a:cubicBezTo>
                  <a:cubicBezTo>
                    <a:pt x="1112" y="552"/>
                    <a:pt x="1112" y="552"/>
                    <a:pt x="1112" y="552"/>
                  </a:cubicBezTo>
                  <a:cubicBezTo>
                    <a:pt x="1112" y="552"/>
                    <a:pt x="1112" y="552"/>
                    <a:pt x="1112" y="552"/>
                  </a:cubicBezTo>
                  <a:cubicBezTo>
                    <a:pt x="1112" y="551"/>
                    <a:pt x="1112" y="551"/>
                    <a:pt x="1112" y="551"/>
                  </a:cubicBezTo>
                  <a:close/>
                  <a:moveTo>
                    <a:pt x="942" y="526"/>
                  </a:moveTo>
                  <a:cubicBezTo>
                    <a:pt x="944" y="528"/>
                    <a:pt x="943" y="529"/>
                    <a:pt x="941" y="530"/>
                  </a:cubicBezTo>
                  <a:cubicBezTo>
                    <a:pt x="939" y="531"/>
                    <a:pt x="937" y="532"/>
                    <a:pt x="936" y="533"/>
                  </a:cubicBezTo>
                  <a:cubicBezTo>
                    <a:pt x="935" y="533"/>
                    <a:pt x="936" y="532"/>
                    <a:pt x="936" y="531"/>
                  </a:cubicBezTo>
                  <a:cubicBezTo>
                    <a:pt x="936" y="530"/>
                    <a:pt x="937" y="529"/>
                    <a:pt x="937" y="529"/>
                  </a:cubicBezTo>
                  <a:cubicBezTo>
                    <a:pt x="938" y="528"/>
                    <a:pt x="939" y="527"/>
                    <a:pt x="940" y="526"/>
                  </a:cubicBezTo>
                  <a:cubicBezTo>
                    <a:pt x="941" y="526"/>
                    <a:pt x="942" y="525"/>
                    <a:pt x="942" y="526"/>
                  </a:cubicBezTo>
                  <a:cubicBezTo>
                    <a:pt x="942" y="526"/>
                    <a:pt x="942" y="526"/>
                    <a:pt x="942" y="526"/>
                  </a:cubicBezTo>
                  <a:close/>
                  <a:moveTo>
                    <a:pt x="581" y="257"/>
                  </a:moveTo>
                  <a:cubicBezTo>
                    <a:pt x="581" y="257"/>
                    <a:pt x="581" y="257"/>
                    <a:pt x="581" y="257"/>
                  </a:cubicBezTo>
                  <a:cubicBezTo>
                    <a:pt x="581" y="257"/>
                    <a:pt x="581" y="258"/>
                    <a:pt x="581" y="258"/>
                  </a:cubicBezTo>
                  <a:cubicBezTo>
                    <a:pt x="580" y="258"/>
                    <a:pt x="580" y="257"/>
                    <a:pt x="581" y="257"/>
                  </a:cubicBezTo>
                  <a:cubicBezTo>
                    <a:pt x="581" y="257"/>
                    <a:pt x="581" y="257"/>
                    <a:pt x="581" y="257"/>
                  </a:cubicBezTo>
                  <a:close/>
                  <a:moveTo>
                    <a:pt x="586" y="256"/>
                  </a:moveTo>
                  <a:cubicBezTo>
                    <a:pt x="587" y="255"/>
                    <a:pt x="586" y="252"/>
                    <a:pt x="587" y="252"/>
                  </a:cubicBezTo>
                  <a:cubicBezTo>
                    <a:pt x="588" y="251"/>
                    <a:pt x="591" y="252"/>
                    <a:pt x="591" y="252"/>
                  </a:cubicBezTo>
                  <a:cubicBezTo>
                    <a:pt x="593" y="252"/>
                    <a:pt x="595" y="252"/>
                    <a:pt x="596" y="254"/>
                  </a:cubicBezTo>
                  <a:cubicBezTo>
                    <a:pt x="596" y="256"/>
                    <a:pt x="595" y="257"/>
                    <a:pt x="595" y="258"/>
                  </a:cubicBezTo>
                  <a:cubicBezTo>
                    <a:pt x="594" y="259"/>
                    <a:pt x="592" y="262"/>
                    <a:pt x="592" y="263"/>
                  </a:cubicBezTo>
                  <a:cubicBezTo>
                    <a:pt x="590" y="264"/>
                    <a:pt x="585" y="259"/>
                    <a:pt x="583" y="258"/>
                  </a:cubicBezTo>
                  <a:cubicBezTo>
                    <a:pt x="583" y="258"/>
                    <a:pt x="583" y="256"/>
                    <a:pt x="583" y="256"/>
                  </a:cubicBezTo>
                  <a:cubicBezTo>
                    <a:pt x="584" y="255"/>
                    <a:pt x="585" y="256"/>
                    <a:pt x="585" y="256"/>
                  </a:cubicBezTo>
                  <a:cubicBezTo>
                    <a:pt x="585" y="256"/>
                    <a:pt x="586" y="256"/>
                    <a:pt x="586" y="256"/>
                  </a:cubicBezTo>
                  <a:close/>
                  <a:moveTo>
                    <a:pt x="690" y="299"/>
                  </a:moveTo>
                  <a:cubicBezTo>
                    <a:pt x="690" y="299"/>
                    <a:pt x="690" y="299"/>
                    <a:pt x="689" y="299"/>
                  </a:cubicBezTo>
                  <a:cubicBezTo>
                    <a:pt x="688" y="300"/>
                    <a:pt x="689" y="298"/>
                    <a:pt x="689" y="298"/>
                  </a:cubicBezTo>
                  <a:cubicBezTo>
                    <a:pt x="690" y="298"/>
                    <a:pt x="690" y="298"/>
                    <a:pt x="691" y="299"/>
                  </a:cubicBezTo>
                  <a:cubicBezTo>
                    <a:pt x="691" y="299"/>
                    <a:pt x="691" y="299"/>
                    <a:pt x="690" y="299"/>
                  </a:cubicBezTo>
                  <a:close/>
                  <a:moveTo>
                    <a:pt x="593" y="249"/>
                  </a:moveTo>
                  <a:cubicBezTo>
                    <a:pt x="592" y="249"/>
                    <a:pt x="592" y="248"/>
                    <a:pt x="592" y="248"/>
                  </a:cubicBezTo>
                  <a:cubicBezTo>
                    <a:pt x="593" y="248"/>
                    <a:pt x="593" y="248"/>
                    <a:pt x="593" y="249"/>
                  </a:cubicBezTo>
                  <a:close/>
                  <a:moveTo>
                    <a:pt x="690" y="300"/>
                  </a:moveTo>
                  <a:cubicBezTo>
                    <a:pt x="690" y="300"/>
                    <a:pt x="690" y="300"/>
                    <a:pt x="690" y="301"/>
                  </a:cubicBezTo>
                  <a:cubicBezTo>
                    <a:pt x="690" y="301"/>
                    <a:pt x="689" y="301"/>
                    <a:pt x="690" y="300"/>
                  </a:cubicBezTo>
                  <a:close/>
                  <a:moveTo>
                    <a:pt x="686" y="296"/>
                  </a:moveTo>
                  <a:cubicBezTo>
                    <a:pt x="686" y="296"/>
                    <a:pt x="689" y="295"/>
                    <a:pt x="689" y="295"/>
                  </a:cubicBezTo>
                  <a:cubicBezTo>
                    <a:pt x="690" y="296"/>
                    <a:pt x="689" y="297"/>
                    <a:pt x="689" y="297"/>
                  </a:cubicBezTo>
                  <a:cubicBezTo>
                    <a:pt x="688" y="298"/>
                    <a:pt x="688" y="298"/>
                    <a:pt x="687" y="298"/>
                  </a:cubicBezTo>
                  <a:cubicBezTo>
                    <a:pt x="687" y="298"/>
                    <a:pt x="686" y="296"/>
                    <a:pt x="686" y="297"/>
                  </a:cubicBezTo>
                  <a:cubicBezTo>
                    <a:pt x="686" y="296"/>
                    <a:pt x="686" y="296"/>
                    <a:pt x="686" y="296"/>
                  </a:cubicBezTo>
                  <a:close/>
                  <a:moveTo>
                    <a:pt x="661" y="293"/>
                  </a:moveTo>
                  <a:cubicBezTo>
                    <a:pt x="660" y="293"/>
                    <a:pt x="660" y="292"/>
                    <a:pt x="660" y="292"/>
                  </a:cubicBezTo>
                  <a:cubicBezTo>
                    <a:pt x="660" y="292"/>
                    <a:pt x="659" y="292"/>
                    <a:pt x="658" y="292"/>
                  </a:cubicBezTo>
                  <a:cubicBezTo>
                    <a:pt x="660" y="291"/>
                    <a:pt x="661" y="292"/>
                    <a:pt x="661" y="293"/>
                  </a:cubicBezTo>
                  <a:close/>
                  <a:moveTo>
                    <a:pt x="700" y="309"/>
                  </a:moveTo>
                  <a:cubicBezTo>
                    <a:pt x="700" y="310"/>
                    <a:pt x="700" y="310"/>
                    <a:pt x="700" y="310"/>
                  </a:cubicBezTo>
                  <a:cubicBezTo>
                    <a:pt x="700" y="310"/>
                    <a:pt x="700" y="310"/>
                    <a:pt x="700" y="310"/>
                  </a:cubicBezTo>
                  <a:cubicBezTo>
                    <a:pt x="699" y="310"/>
                    <a:pt x="699" y="310"/>
                    <a:pt x="700" y="309"/>
                  </a:cubicBezTo>
                  <a:close/>
                  <a:moveTo>
                    <a:pt x="683" y="300"/>
                  </a:moveTo>
                  <a:cubicBezTo>
                    <a:pt x="683" y="300"/>
                    <a:pt x="683" y="299"/>
                    <a:pt x="683" y="299"/>
                  </a:cubicBezTo>
                  <a:cubicBezTo>
                    <a:pt x="684" y="299"/>
                    <a:pt x="684" y="300"/>
                    <a:pt x="684" y="300"/>
                  </a:cubicBezTo>
                  <a:cubicBezTo>
                    <a:pt x="684" y="300"/>
                    <a:pt x="684" y="300"/>
                    <a:pt x="684" y="300"/>
                  </a:cubicBezTo>
                  <a:cubicBezTo>
                    <a:pt x="684" y="300"/>
                    <a:pt x="684" y="301"/>
                    <a:pt x="684" y="301"/>
                  </a:cubicBezTo>
                  <a:cubicBezTo>
                    <a:pt x="683" y="301"/>
                    <a:pt x="683" y="300"/>
                    <a:pt x="683" y="300"/>
                  </a:cubicBezTo>
                  <a:close/>
                  <a:moveTo>
                    <a:pt x="527" y="111"/>
                  </a:moveTo>
                  <a:cubicBezTo>
                    <a:pt x="527" y="109"/>
                    <a:pt x="529" y="111"/>
                    <a:pt x="529" y="111"/>
                  </a:cubicBezTo>
                  <a:cubicBezTo>
                    <a:pt x="528" y="111"/>
                    <a:pt x="527" y="112"/>
                    <a:pt x="527" y="111"/>
                  </a:cubicBezTo>
                  <a:close/>
                  <a:moveTo>
                    <a:pt x="457" y="103"/>
                  </a:moveTo>
                  <a:cubicBezTo>
                    <a:pt x="455" y="103"/>
                    <a:pt x="455" y="101"/>
                    <a:pt x="457" y="102"/>
                  </a:cubicBezTo>
                  <a:cubicBezTo>
                    <a:pt x="458" y="102"/>
                    <a:pt x="458" y="104"/>
                    <a:pt x="457" y="103"/>
                  </a:cubicBezTo>
                  <a:close/>
                  <a:moveTo>
                    <a:pt x="528" y="113"/>
                  </a:moveTo>
                  <a:cubicBezTo>
                    <a:pt x="528" y="112"/>
                    <a:pt x="528" y="112"/>
                    <a:pt x="529" y="113"/>
                  </a:cubicBezTo>
                  <a:cubicBezTo>
                    <a:pt x="528" y="113"/>
                    <a:pt x="528" y="113"/>
                    <a:pt x="528" y="113"/>
                  </a:cubicBezTo>
                  <a:close/>
                  <a:moveTo>
                    <a:pt x="451" y="163"/>
                  </a:moveTo>
                  <a:cubicBezTo>
                    <a:pt x="452" y="163"/>
                    <a:pt x="452" y="166"/>
                    <a:pt x="450" y="165"/>
                  </a:cubicBezTo>
                  <a:cubicBezTo>
                    <a:pt x="449" y="164"/>
                    <a:pt x="450" y="164"/>
                    <a:pt x="451" y="163"/>
                  </a:cubicBezTo>
                  <a:close/>
                  <a:moveTo>
                    <a:pt x="453" y="114"/>
                  </a:moveTo>
                  <a:cubicBezTo>
                    <a:pt x="452" y="113"/>
                    <a:pt x="456" y="113"/>
                    <a:pt x="456" y="115"/>
                  </a:cubicBezTo>
                  <a:cubicBezTo>
                    <a:pt x="456" y="116"/>
                    <a:pt x="453" y="114"/>
                    <a:pt x="453" y="114"/>
                  </a:cubicBezTo>
                  <a:close/>
                  <a:moveTo>
                    <a:pt x="456" y="217"/>
                  </a:moveTo>
                  <a:cubicBezTo>
                    <a:pt x="456" y="216"/>
                    <a:pt x="457" y="216"/>
                    <a:pt x="457" y="217"/>
                  </a:cubicBezTo>
                  <a:cubicBezTo>
                    <a:pt x="457" y="217"/>
                    <a:pt x="456" y="217"/>
                    <a:pt x="456" y="217"/>
                  </a:cubicBezTo>
                  <a:close/>
                  <a:moveTo>
                    <a:pt x="546" y="145"/>
                  </a:moveTo>
                  <a:cubicBezTo>
                    <a:pt x="546" y="143"/>
                    <a:pt x="546" y="142"/>
                    <a:pt x="548" y="142"/>
                  </a:cubicBezTo>
                  <a:cubicBezTo>
                    <a:pt x="548" y="141"/>
                    <a:pt x="549" y="138"/>
                    <a:pt x="550" y="138"/>
                  </a:cubicBezTo>
                  <a:cubicBezTo>
                    <a:pt x="551" y="138"/>
                    <a:pt x="552" y="142"/>
                    <a:pt x="552" y="143"/>
                  </a:cubicBezTo>
                  <a:cubicBezTo>
                    <a:pt x="551" y="145"/>
                    <a:pt x="553" y="145"/>
                    <a:pt x="554" y="145"/>
                  </a:cubicBezTo>
                  <a:cubicBezTo>
                    <a:pt x="557" y="145"/>
                    <a:pt x="556" y="145"/>
                    <a:pt x="558" y="146"/>
                  </a:cubicBezTo>
                  <a:cubicBezTo>
                    <a:pt x="559" y="147"/>
                    <a:pt x="559" y="148"/>
                    <a:pt x="558" y="148"/>
                  </a:cubicBezTo>
                  <a:cubicBezTo>
                    <a:pt x="558" y="150"/>
                    <a:pt x="557" y="150"/>
                    <a:pt x="556" y="151"/>
                  </a:cubicBezTo>
                  <a:cubicBezTo>
                    <a:pt x="556" y="151"/>
                    <a:pt x="553" y="150"/>
                    <a:pt x="553" y="150"/>
                  </a:cubicBezTo>
                  <a:cubicBezTo>
                    <a:pt x="553" y="150"/>
                    <a:pt x="553" y="150"/>
                    <a:pt x="553" y="150"/>
                  </a:cubicBezTo>
                  <a:cubicBezTo>
                    <a:pt x="552" y="149"/>
                    <a:pt x="550" y="150"/>
                    <a:pt x="549" y="149"/>
                  </a:cubicBezTo>
                  <a:cubicBezTo>
                    <a:pt x="548" y="147"/>
                    <a:pt x="547" y="146"/>
                    <a:pt x="546" y="144"/>
                  </a:cubicBezTo>
                  <a:cubicBezTo>
                    <a:pt x="546" y="144"/>
                    <a:pt x="546" y="144"/>
                    <a:pt x="546" y="145"/>
                  </a:cubicBezTo>
                  <a:close/>
                  <a:moveTo>
                    <a:pt x="451" y="104"/>
                  </a:moveTo>
                  <a:cubicBezTo>
                    <a:pt x="450" y="103"/>
                    <a:pt x="447" y="102"/>
                    <a:pt x="446" y="101"/>
                  </a:cubicBezTo>
                  <a:cubicBezTo>
                    <a:pt x="446" y="101"/>
                    <a:pt x="446" y="100"/>
                    <a:pt x="446" y="100"/>
                  </a:cubicBezTo>
                  <a:cubicBezTo>
                    <a:pt x="445" y="99"/>
                    <a:pt x="445" y="99"/>
                    <a:pt x="444" y="99"/>
                  </a:cubicBezTo>
                  <a:cubicBezTo>
                    <a:pt x="442" y="95"/>
                    <a:pt x="449" y="101"/>
                    <a:pt x="450" y="101"/>
                  </a:cubicBezTo>
                  <a:cubicBezTo>
                    <a:pt x="450" y="101"/>
                    <a:pt x="454" y="101"/>
                    <a:pt x="454" y="101"/>
                  </a:cubicBezTo>
                  <a:cubicBezTo>
                    <a:pt x="455" y="103"/>
                    <a:pt x="452" y="104"/>
                    <a:pt x="451" y="104"/>
                  </a:cubicBezTo>
                  <a:close/>
                  <a:moveTo>
                    <a:pt x="466" y="78"/>
                  </a:moveTo>
                  <a:cubicBezTo>
                    <a:pt x="468" y="78"/>
                    <a:pt x="464" y="83"/>
                    <a:pt x="463" y="81"/>
                  </a:cubicBezTo>
                  <a:cubicBezTo>
                    <a:pt x="463" y="80"/>
                    <a:pt x="466" y="79"/>
                    <a:pt x="466" y="79"/>
                  </a:cubicBezTo>
                  <a:cubicBezTo>
                    <a:pt x="465" y="79"/>
                    <a:pt x="465" y="79"/>
                    <a:pt x="466" y="78"/>
                  </a:cubicBezTo>
                  <a:close/>
                  <a:moveTo>
                    <a:pt x="555" y="177"/>
                  </a:moveTo>
                  <a:cubicBezTo>
                    <a:pt x="555" y="176"/>
                    <a:pt x="555" y="176"/>
                    <a:pt x="555" y="176"/>
                  </a:cubicBezTo>
                  <a:cubicBezTo>
                    <a:pt x="555" y="176"/>
                    <a:pt x="554" y="174"/>
                    <a:pt x="555" y="174"/>
                  </a:cubicBezTo>
                  <a:cubicBezTo>
                    <a:pt x="556" y="173"/>
                    <a:pt x="558" y="175"/>
                    <a:pt x="556" y="176"/>
                  </a:cubicBezTo>
                  <a:cubicBezTo>
                    <a:pt x="556" y="176"/>
                    <a:pt x="556" y="176"/>
                    <a:pt x="555" y="176"/>
                  </a:cubicBezTo>
                  <a:cubicBezTo>
                    <a:pt x="555" y="177"/>
                    <a:pt x="555" y="177"/>
                    <a:pt x="555" y="177"/>
                  </a:cubicBezTo>
                  <a:cubicBezTo>
                    <a:pt x="555" y="177"/>
                    <a:pt x="554" y="177"/>
                    <a:pt x="555" y="177"/>
                  </a:cubicBezTo>
                  <a:close/>
                  <a:moveTo>
                    <a:pt x="730" y="313"/>
                  </a:moveTo>
                  <a:cubicBezTo>
                    <a:pt x="729" y="313"/>
                    <a:pt x="729" y="313"/>
                    <a:pt x="729" y="312"/>
                  </a:cubicBezTo>
                  <a:cubicBezTo>
                    <a:pt x="729" y="312"/>
                    <a:pt x="730" y="312"/>
                    <a:pt x="730" y="313"/>
                  </a:cubicBezTo>
                  <a:cubicBezTo>
                    <a:pt x="730" y="313"/>
                    <a:pt x="730" y="313"/>
                    <a:pt x="730" y="313"/>
                  </a:cubicBezTo>
                  <a:close/>
                  <a:moveTo>
                    <a:pt x="552" y="170"/>
                  </a:moveTo>
                  <a:cubicBezTo>
                    <a:pt x="553" y="170"/>
                    <a:pt x="552" y="170"/>
                    <a:pt x="552" y="171"/>
                  </a:cubicBezTo>
                  <a:cubicBezTo>
                    <a:pt x="552" y="171"/>
                    <a:pt x="552" y="171"/>
                    <a:pt x="551" y="172"/>
                  </a:cubicBezTo>
                  <a:cubicBezTo>
                    <a:pt x="551" y="172"/>
                    <a:pt x="550" y="172"/>
                    <a:pt x="550" y="172"/>
                  </a:cubicBezTo>
                  <a:cubicBezTo>
                    <a:pt x="549" y="173"/>
                    <a:pt x="549" y="172"/>
                    <a:pt x="549" y="172"/>
                  </a:cubicBezTo>
                  <a:cubicBezTo>
                    <a:pt x="549" y="171"/>
                    <a:pt x="550" y="170"/>
                    <a:pt x="550" y="169"/>
                  </a:cubicBezTo>
                  <a:cubicBezTo>
                    <a:pt x="551" y="169"/>
                    <a:pt x="552" y="169"/>
                    <a:pt x="552" y="170"/>
                  </a:cubicBezTo>
                  <a:close/>
                  <a:moveTo>
                    <a:pt x="482" y="203"/>
                  </a:moveTo>
                  <a:cubicBezTo>
                    <a:pt x="483" y="203"/>
                    <a:pt x="483" y="204"/>
                    <a:pt x="482" y="204"/>
                  </a:cubicBezTo>
                  <a:cubicBezTo>
                    <a:pt x="482" y="204"/>
                    <a:pt x="481" y="203"/>
                    <a:pt x="482" y="203"/>
                  </a:cubicBezTo>
                  <a:close/>
                  <a:moveTo>
                    <a:pt x="491" y="76"/>
                  </a:moveTo>
                  <a:cubicBezTo>
                    <a:pt x="491" y="76"/>
                    <a:pt x="492" y="76"/>
                    <a:pt x="491" y="77"/>
                  </a:cubicBezTo>
                  <a:cubicBezTo>
                    <a:pt x="492" y="78"/>
                    <a:pt x="491" y="78"/>
                    <a:pt x="491" y="79"/>
                  </a:cubicBezTo>
                  <a:cubicBezTo>
                    <a:pt x="491" y="79"/>
                    <a:pt x="491" y="80"/>
                    <a:pt x="491" y="80"/>
                  </a:cubicBezTo>
                  <a:cubicBezTo>
                    <a:pt x="490" y="80"/>
                    <a:pt x="490" y="81"/>
                    <a:pt x="491" y="81"/>
                  </a:cubicBezTo>
                  <a:cubicBezTo>
                    <a:pt x="491" y="83"/>
                    <a:pt x="492" y="84"/>
                    <a:pt x="490" y="85"/>
                  </a:cubicBezTo>
                  <a:cubicBezTo>
                    <a:pt x="490" y="86"/>
                    <a:pt x="488" y="86"/>
                    <a:pt x="488" y="86"/>
                  </a:cubicBezTo>
                  <a:cubicBezTo>
                    <a:pt x="488" y="87"/>
                    <a:pt x="488" y="87"/>
                    <a:pt x="486" y="87"/>
                  </a:cubicBezTo>
                  <a:cubicBezTo>
                    <a:pt x="486" y="88"/>
                    <a:pt x="485" y="88"/>
                    <a:pt x="485" y="88"/>
                  </a:cubicBezTo>
                  <a:cubicBezTo>
                    <a:pt x="484" y="89"/>
                    <a:pt x="481" y="89"/>
                    <a:pt x="482" y="91"/>
                  </a:cubicBezTo>
                  <a:cubicBezTo>
                    <a:pt x="482" y="92"/>
                    <a:pt x="486" y="89"/>
                    <a:pt x="486" y="88"/>
                  </a:cubicBezTo>
                  <a:cubicBezTo>
                    <a:pt x="488" y="88"/>
                    <a:pt x="490" y="87"/>
                    <a:pt x="489" y="90"/>
                  </a:cubicBezTo>
                  <a:cubicBezTo>
                    <a:pt x="487" y="92"/>
                    <a:pt x="485" y="91"/>
                    <a:pt x="486" y="94"/>
                  </a:cubicBezTo>
                  <a:cubicBezTo>
                    <a:pt x="486" y="94"/>
                    <a:pt x="486" y="94"/>
                    <a:pt x="486" y="94"/>
                  </a:cubicBezTo>
                  <a:cubicBezTo>
                    <a:pt x="486" y="94"/>
                    <a:pt x="486" y="94"/>
                    <a:pt x="486" y="94"/>
                  </a:cubicBezTo>
                  <a:cubicBezTo>
                    <a:pt x="485" y="91"/>
                    <a:pt x="491" y="89"/>
                    <a:pt x="492" y="88"/>
                  </a:cubicBezTo>
                  <a:cubicBezTo>
                    <a:pt x="492" y="87"/>
                    <a:pt x="492" y="81"/>
                    <a:pt x="495" y="82"/>
                  </a:cubicBezTo>
                  <a:cubicBezTo>
                    <a:pt x="495" y="81"/>
                    <a:pt x="493" y="79"/>
                    <a:pt x="496" y="78"/>
                  </a:cubicBezTo>
                  <a:cubicBezTo>
                    <a:pt x="496" y="79"/>
                    <a:pt x="498" y="78"/>
                    <a:pt x="499" y="78"/>
                  </a:cubicBezTo>
                  <a:cubicBezTo>
                    <a:pt x="499" y="78"/>
                    <a:pt x="500" y="79"/>
                    <a:pt x="500" y="79"/>
                  </a:cubicBezTo>
                  <a:cubicBezTo>
                    <a:pt x="500" y="79"/>
                    <a:pt x="502" y="81"/>
                    <a:pt x="500" y="80"/>
                  </a:cubicBezTo>
                  <a:cubicBezTo>
                    <a:pt x="500" y="80"/>
                    <a:pt x="500" y="80"/>
                    <a:pt x="500" y="80"/>
                  </a:cubicBezTo>
                  <a:cubicBezTo>
                    <a:pt x="501" y="80"/>
                    <a:pt x="501" y="80"/>
                    <a:pt x="502" y="81"/>
                  </a:cubicBezTo>
                  <a:cubicBezTo>
                    <a:pt x="502" y="81"/>
                    <a:pt x="503" y="83"/>
                    <a:pt x="504" y="84"/>
                  </a:cubicBezTo>
                  <a:cubicBezTo>
                    <a:pt x="505" y="84"/>
                    <a:pt x="504" y="85"/>
                    <a:pt x="504" y="85"/>
                  </a:cubicBezTo>
                  <a:cubicBezTo>
                    <a:pt x="504" y="85"/>
                    <a:pt x="505" y="86"/>
                    <a:pt x="505" y="86"/>
                  </a:cubicBezTo>
                  <a:cubicBezTo>
                    <a:pt x="506" y="87"/>
                    <a:pt x="506" y="90"/>
                    <a:pt x="504" y="90"/>
                  </a:cubicBezTo>
                  <a:cubicBezTo>
                    <a:pt x="505" y="91"/>
                    <a:pt x="505" y="92"/>
                    <a:pt x="504" y="93"/>
                  </a:cubicBezTo>
                  <a:cubicBezTo>
                    <a:pt x="504" y="93"/>
                    <a:pt x="504" y="94"/>
                    <a:pt x="504" y="94"/>
                  </a:cubicBezTo>
                  <a:cubicBezTo>
                    <a:pt x="505" y="94"/>
                    <a:pt x="505" y="95"/>
                    <a:pt x="504" y="96"/>
                  </a:cubicBezTo>
                  <a:cubicBezTo>
                    <a:pt x="504" y="96"/>
                    <a:pt x="503" y="97"/>
                    <a:pt x="504" y="98"/>
                  </a:cubicBezTo>
                  <a:cubicBezTo>
                    <a:pt x="504" y="99"/>
                    <a:pt x="504" y="99"/>
                    <a:pt x="504" y="99"/>
                  </a:cubicBezTo>
                  <a:cubicBezTo>
                    <a:pt x="504" y="100"/>
                    <a:pt x="504" y="101"/>
                    <a:pt x="504" y="102"/>
                  </a:cubicBezTo>
                  <a:cubicBezTo>
                    <a:pt x="504" y="103"/>
                    <a:pt x="504" y="107"/>
                    <a:pt x="503" y="108"/>
                  </a:cubicBezTo>
                  <a:cubicBezTo>
                    <a:pt x="502" y="109"/>
                    <a:pt x="499" y="105"/>
                    <a:pt x="500" y="108"/>
                  </a:cubicBezTo>
                  <a:cubicBezTo>
                    <a:pt x="500" y="109"/>
                    <a:pt x="502" y="111"/>
                    <a:pt x="503" y="112"/>
                  </a:cubicBezTo>
                  <a:cubicBezTo>
                    <a:pt x="503" y="113"/>
                    <a:pt x="503" y="113"/>
                    <a:pt x="503" y="114"/>
                  </a:cubicBezTo>
                  <a:cubicBezTo>
                    <a:pt x="503" y="114"/>
                    <a:pt x="504" y="114"/>
                    <a:pt x="504" y="115"/>
                  </a:cubicBezTo>
                  <a:cubicBezTo>
                    <a:pt x="506" y="117"/>
                    <a:pt x="505" y="119"/>
                    <a:pt x="505" y="121"/>
                  </a:cubicBezTo>
                  <a:cubicBezTo>
                    <a:pt x="504" y="123"/>
                    <a:pt x="501" y="124"/>
                    <a:pt x="499" y="124"/>
                  </a:cubicBezTo>
                  <a:cubicBezTo>
                    <a:pt x="498" y="125"/>
                    <a:pt x="497" y="125"/>
                    <a:pt x="496" y="124"/>
                  </a:cubicBezTo>
                  <a:cubicBezTo>
                    <a:pt x="496" y="124"/>
                    <a:pt x="496" y="124"/>
                    <a:pt x="495" y="124"/>
                  </a:cubicBezTo>
                  <a:cubicBezTo>
                    <a:pt x="495" y="125"/>
                    <a:pt x="495" y="125"/>
                    <a:pt x="494" y="125"/>
                  </a:cubicBezTo>
                  <a:cubicBezTo>
                    <a:pt x="494" y="125"/>
                    <a:pt x="492" y="124"/>
                    <a:pt x="492" y="124"/>
                  </a:cubicBezTo>
                  <a:cubicBezTo>
                    <a:pt x="491" y="123"/>
                    <a:pt x="490" y="124"/>
                    <a:pt x="489" y="124"/>
                  </a:cubicBezTo>
                  <a:cubicBezTo>
                    <a:pt x="488" y="124"/>
                    <a:pt x="487" y="123"/>
                    <a:pt x="486" y="122"/>
                  </a:cubicBezTo>
                  <a:cubicBezTo>
                    <a:pt x="486" y="121"/>
                    <a:pt x="485" y="120"/>
                    <a:pt x="484" y="119"/>
                  </a:cubicBezTo>
                  <a:cubicBezTo>
                    <a:pt x="483" y="118"/>
                    <a:pt x="484" y="118"/>
                    <a:pt x="482" y="118"/>
                  </a:cubicBezTo>
                  <a:cubicBezTo>
                    <a:pt x="481" y="118"/>
                    <a:pt x="480" y="117"/>
                    <a:pt x="480" y="117"/>
                  </a:cubicBezTo>
                  <a:cubicBezTo>
                    <a:pt x="476" y="121"/>
                    <a:pt x="476" y="115"/>
                    <a:pt x="475" y="114"/>
                  </a:cubicBezTo>
                  <a:cubicBezTo>
                    <a:pt x="473" y="114"/>
                    <a:pt x="472" y="117"/>
                    <a:pt x="470" y="116"/>
                  </a:cubicBezTo>
                  <a:cubicBezTo>
                    <a:pt x="469" y="115"/>
                    <a:pt x="469" y="114"/>
                    <a:pt x="469" y="113"/>
                  </a:cubicBezTo>
                  <a:cubicBezTo>
                    <a:pt x="469" y="112"/>
                    <a:pt x="469" y="112"/>
                    <a:pt x="469" y="111"/>
                  </a:cubicBezTo>
                  <a:cubicBezTo>
                    <a:pt x="469" y="111"/>
                    <a:pt x="468" y="111"/>
                    <a:pt x="468" y="110"/>
                  </a:cubicBezTo>
                  <a:cubicBezTo>
                    <a:pt x="467" y="108"/>
                    <a:pt x="467" y="107"/>
                    <a:pt x="467" y="105"/>
                  </a:cubicBezTo>
                  <a:cubicBezTo>
                    <a:pt x="467" y="103"/>
                    <a:pt x="468" y="100"/>
                    <a:pt x="466" y="100"/>
                  </a:cubicBezTo>
                  <a:cubicBezTo>
                    <a:pt x="464" y="100"/>
                    <a:pt x="464" y="103"/>
                    <a:pt x="463" y="100"/>
                  </a:cubicBezTo>
                  <a:cubicBezTo>
                    <a:pt x="463" y="100"/>
                    <a:pt x="464" y="97"/>
                    <a:pt x="462" y="97"/>
                  </a:cubicBezTo>
                  <a:cubicBezTo>
                    <a:pt x="460" y="97"/>
                    <a:pt x="461" y="100"/>
                    <a:pt x="460" y="101"/>
                  </a:cubicBezTo>
                  <a:cubicBezTo>
                    <a:pt x="459" y="101"/>
                    <a:pt x="459" y="101"/>
                    <a:pt x="459" y="100"/>
                  </a:cubicBezTo>
                  <a:cubicBezTo>
                    <a:pt x="459" y="100"/>
                    <a:pt x="459" y="99"/>
                    <a:pt x="458" y="99"/>
                  </a:cubicBezTo>
                  <a:cubicBezTo>
                    <a:pt x="458" y="99"/>
                    <a:pt x="458" y="98"/>
                    <a:pt x="457" y="98"/>
                  </a:cubicBezTo>
                  <a:cubicBezTo>
                    <a:pt x="457" y="97"/>
                    <a:pt x="456" y="98"/>
                    <a:pt x="457" y="97"/>
                  </a:cubicBezTo>
                  <a:cubicBezTo>
                    <a:pt x="457" y="96"/>
                    <a:pt x="459" y="96"/>
                    <a:pt x="459" y="96"/>
                  </a:cubicBezTo>
                  <a:cubicBezTo>
                    <a:pt x="462" y="95"/>
                    <a:pt x="462" y="92"/>
                    <a:pt x="464" y="91"/>
                  </a:cubicBezTo>
                  <a:cubicBezTo>
                    <a:pt x="464" y="90"/>
                    <a:pt x="466" y="89"/>
                    <a:pt x="466" y="88"/>
                  </a:cubicBezTo>
                  <a:cubicBezTo>
                    <a:pt x="467" y="86"/>
                    <a:pt x="466" y="87"/>
                    <a:pt x="466" y="85"/>
                  </a:cubicBezTo>
                  <a:cubicBezTo>
                    <a:pt x="465" y="82"/>
                    <a:pt x="467" y="81"/>
                    <a:pt x="469" y="80"/>
                  </a:cubicBezTo>
                  <a:cubicBezTo>
                    <a:pt x="469" y="78"/>
                    <a:pt x="471" y="78"/>
                    <a:pt x="471" y="76"/>
                  </a:cubicBezTo>
                  <a:cubicBezTo>
                    <a:pt x="472" y="77"/>
                    <a:pt x="471" y="78"/>
                    <a:pt x="472" y="79"/>
                  </a:cubicBezTo>
                  <a:cubicBezTo>
                    <a:pt x="473" y="79"/>
                    <a:pt x="473" y="79"/>
                    <a:pt x="473" y="79"/>
                  </a:cubicBezTo>
                  <a:cubicBezTo>
                    <a:pt x="475" y="77"/>
                    <a:pt x="474" y="77"/>
                    <a:pt x="476" y="76"/>
                  </a:cubicBezTo>
                  <a:cubicBezTo>
                    <a:pt x="478" y="75"/>
                    <a:pt x="480" y="76"/>
                    <a:pt x="483" y="75"/>
                  </a:cubicBezTo>
                  <a:cubicBezTo>
                    <a:pt x="485" y="75"/>
                    <a:pt x="486" y="73"/>
                    <a:pt x="488" y="74"/>
                  </a:cubicBezTo>
                  <a:cubicBezTo>
                    <a:pt x="489" y="74"/>
                    <a:pt x="491" y="76"/>
                    <a:pt x="491" y="76"/>
                  </a:cubicBezTo>
                  <a:close/>
                  <a:moveTo>
                    <a:pt x="505" y="91"/>
                  </a:moveTo>
                  <a:cubicBezTo>
                    <a:pt x="506" y="91"/>
                    <a:pt x="507" y="92"/>
                    <a:pt x="507" y="93"/>
                  </a:cubicBezTo>
                  <a:cubicBezTo>
                    <a:pt x="507" y="94"/>
                    <a:pt x="505" y="95"/>
                    <a:pt x="505" y="95"/>
                  </a:cubicBezTo>
                  <a:cubicBezTo>
                    <a:pt x="505" y="95"/>
                    <a:pt x="505" y="91"/>
                    <a:pt x="505" y="91"/>
                  </a:cubicBezTo>
                  <a:close/>
                  <a:moveTo>
                    <a:pt x="506" y="102"/>
                  </a:moveTo>
                  <a:cubicBezTo>
                    <a:pt x="505" y="102"/>
                    <a:pt x="505" y="103"/>
                    <a:pt x="505" y="103"/>
                  </a:cubicBezTo>
                  <a:cubicBezTo>
                    <a:pt x="504" y="102"/>
                    <a:pt x="506" y="100"/>
                    <a:pt x="506" y="102"/>
                  </a:cubicBezTo>
                  <a:close/>
                  <a:moveTo>
                    <a:pt x="496" y="132"/>
                  </a:moveTo>
                  <a:cubicBezTo>
                    <a:pt x="496" y="131"/>
                    <a:pt x="495" y="130"/>
                    <a:pt x="497" y="130"/>
                  </a:cubicBezTo>
                  <a:cubicBezTo>
                    <a:pt x="497" y="130"/>
                    <a:pt x="497" y="131"/>
                    <a:pt x="497" y="132"/>
                  </a:cubicBezTo>
                  <a:cubicBezTo>
                    <a:pt x="497" y="132"/>
                    <a:pt x="497" y="133"/>
                    <a:pt x="497" y="133"/>
                  </a:cubicBezTo>
                  <a:cubicBezTo>
                    <a:pt x="497" y="134"/>
                    <a:pt x="497" y="135"/>
                    <a:pt x="497" y="136"/>
                  </a:cubicBezTo>
                  <a:cubicBezTo>
                    <a:pt x="496" y="135"/>
                    <a:pt x="496" y="133"/>
                    <a:pt x="496" y="132"/>
                  </a:cubicBezTo>
                  <a:close/>
                  <a:moveTo>
                    <a:pt x="488" y="192"/>
                  </a:moveTo>
                  <a:cubicBezTo>
                    <a:pt x="488" y="193"/>
                    <a:pt x="488" y="194"/>
                    <a:pt x="488" y="195"/>
                  </a:cubicBezTo>
                  <a:cubicBezTo>
                    <a:pt x="487" y="194"/>
                    <a:pt x="487" y="193"/>
                    <a:pt x="488" y="192"/>
                  </a:cubicBezTo>
                  <a:close/>
                  <a:moveTo>
                    <a:pt x="489" y="191"/>
                  </a:moveTo>
                  <a:cubicBezTo>
                    <a:pt x="488" y="192"/>
                    <a:pt x="488" y="191"/>
                    <a:pt x="487" y="191"/>
                  </a:cubicBezTo>
                  <a:cubicBezTo>
                    <a:pt x="487" y="191"/>
                    <a:pt x="489" y="190"/>
                    <a:pt x="489" y="191"/>
                  </a:cubicBezTo>
                  <a:close/>
                  <a:moveTo>
                    <a:pt x="508" y="132"/>
                  </a:moveTo>
                  <a:cubicBezTo>
                    <a:pt x="506" y="133"/>
                    <a:pt x="507" y="135"/>
                    <a:pt x="507" y="136"/>
                  </a:cubicBezTo>
                  <a:cubicBezTo>
                    <a:pt x="506" y="138"/>
                    <a:pt x="505" y="140"/>
                    <a:pt x="504" y="142"/>
                  </a:cubicBezTo>
                  <a:cubicBezTo>
                    <a:pt x="502" y="146"/>
                    <a:pt x="500" y="150"/>
                    <a:pt x="502" y="154"/>
                  </a:cubicBezTo>
                  <a:cubicBezTo>
                    <a:pt x="503" y="153"/>
                    <a:pt x="503" y="154"/>
                    <a:pt x="504" y="154"/>
                  </a:cubicBezTo>
                  <a:cubicBezTo>
                    <a:pt x="506" y="153"/>
                    <a:pt x="507" y="152"/>
                    <a:pt x="508" y="151"/>
                  </a:cubicBezTo>
                  <a:cubicBezTo>
                    <a:pt x="509" y="150"/>
                    <a:pt x="511" y="148"/>
                    <a:pt x="512" y="147"/>
                  </a:cubicBezTo>
                  <a:cubicBezTo>
                    <a:pt x="514" y="146"/>
                    <a:pt x="515" y="147"/>
                    <a:pt x="517" y="146"/>
                  </a:cubicBezTo>
                  <a:cubicBezTo>
                    <a:pt x="517" y="146"/>
                    <a:pt x="517" y="146"/>
                    <a:pt x="517" y="146"/>
                  </a:cubicBezTo>
                  <a:cubicBezTo>
                    <a:pt x="517" y="146"/>
                    <a:pt x="518" y="146"/>
                    <a:pt x="518" y="146"/>
                  </a:cubicBezTo>
                  <a:cubicBezTo>
                    <a:pt x="518" y="146"/>
                    <a:pt x="518" y="146"/>
                    <a:pt x="518" y="146"/>
                  </a:cubicBezTo>
                  <a:cubicBezTo>
                    <a:pt x="518" y="146"/>
                    <a:pt x="518" y="146"/>
                    <a:pt x="518" y="146"/>
                  </a:cubicBezTo>
                  <a:cubicBezTo>
                    <a:pt x="519" y="146"/>
                    <a:pt x="520" y="146"/>
                    <a:pt x="520" y="145"/>
                  </a:cubicBezTo>
                  <a:cubicBezTo>
                    <a:pt x="521" y="145"/>
                    <a:pt x="522" y="145"/>
                    <a:pt x="523" y="145"/>
                  </a:cubicBezTo>
                  <a:cubicBezTo>
                    <a:pt x="523" y="145"/>
                    <a:pt x="523" y="145"/>
                    <a:pt x="523" y="145"/>
                  </a:cubicBezTo>
                  <a:cubicBezTo>
                    <a:pt x="523" y="145"/>
                    <a:pt x="523" y="145"/>
                    <a:pt x="523" y="145"/>
                  </a:cubicBezTo>
                  <a:cubicBezTo>
                    <a:pt x="524" y="146"/>
                    <a:pt x="523" y="147"/>
                    <a:pt x="524" y="147"/>
                  </a:cubicBezTo>
                  <a:cubicBezTo>
                    <a:pt x="525" y="147"/>
                    <a:pt x="524" y="145"/>
                    <a:pt x="525" y="145"/>
                  </a:cubicBezTo>
                  <a:cubicBezTo>
                    <a:pt x="526" y="145"/>
                    <a:pt x="526" y="145"/>
                    <a:pt x="527" y="145"/>
                  </a:cubicBezTo>
                  <a:cubicBezTo>
                    <a:pt x="527" y="145"/>
                    <a:pt x="527" y="145"/>
                    <a:pt x="527" y="145"/>
                  </a:cubicBezTo>
                  <a:cubicBezTo>
                    <a:pt x="527" y="145"/>
                    <a:pt x="527" y="145"/>
                    <a:pt x="527" y="145"/>
                  </a:cubicBezTo>
                  <a:cubicBezTo>
                    <a:pt x="527" y="145"/>
                    <a:pt x="528" y="144"/>
                    <a:pt x="528" y="144"/>
                  </a:cubicBezTo>
                  <a:cubicBezTo>
                    <a:pt x="529" y="144"/>
                    <a:pt x="530" y="145"/>
                    <a:pt x="530" y="144"/>
                  </a:cubicBezTo>
                  <a:cubicBezTo>
                    <a:pt x="530" y="144"/>
                    <a:pt x="530" y="144"/>
                    <a:pt x="530" y="144"/>
                  </a:cubicBezTo>
                  <a:cubicBezTo>
                    <a:pt x="532" y="143"/>
                    <a:pt x="533" y="142"/>
                    <a:pt x="534" y="142"/>
                  </a:cubicBezTo>
                  <a:cubicBezTo>
                    <a:pt x="535" y="141"/>
                    <a:pt x="536" y="142"/>
                    <a:pt x="536" y="141"/>
                  </a:cubicBezTo>
                  <a:cubicBezTo>
                    <a:pt x="536" y="141"/>
                    <a:pt x="536" y="141"/>
                    <a:pt x="536" y="141"/>
                  </a:cubicBezTo>
                  <a:cubicBezTo>
                    <a:pt x="540" y="142"/>
                    <a:pt x="541" y="136"/>
                    <a:pt x="542" y="134"/>
                  </a:cubicBezTo>
                  <a:cubicBezTo>
                    <a:pt x="542" y="134"/>
                    <a:pt x="542" y="133"/>
                    <a:pt x="542" y="133"/>
                  </a:cubicBezTo>
                  <a:cubicBezTo>
                    <a:pt x="542" y="133"/>
                    <a:pt x="542" y="133"/>
                    <a:pt x="542" y="133"/>
                  </a:cubicBezTo>
                  <a:cubicBezTo>
                    <a:pt x="542" y="133"/>
                    <a:pt x="542" y="133"/>
                    <a:pt x="542" y="133"/>
                  </a:cubicBezTo>
                  <a:cubicBezTo>
                    <a:pt x="541" y="131"/>
                    <a:pt x="542" y="130"/>
                    <a:pt x="541" y="129"/>
                  </a:cubicBezTo>
                  <a:cubicBezTo>
                    <a:pt x="541" y="129"/>
                    <a:pt x="541" y="129"/>
                    <a:pt x="541" y="129"/>
                  </a:cubicBezTo>
                  <a:cubicBezTo>
                    <a:pt x="541" y="129"/>
                    <a:pt x="541" y="129"/>
                    <a:pt x="541" y="129"/>
                  </a:cubicBezTo>
                  <a:cubicBezTo>
                    <a:pt x="541" y="129"/>
                    <a:pt x="542" y="128"/>
                    <a:pt x="541" y="128"/>
                  </a:cubicBezTo>
                  <a:cubicBezTo>
                    <a:pt x="541" y="128"/>
                    <a:pt x="541" y="128"/>
                    <a:pt x="541" y="128"/>
                  </a:cubicBezTo>
                  <a:cubicBezTo>
                    <a:pt x="541" y="128"/>
                    <a:pt x="541" y="128"/>
                    <a:pt x="541" y="128"/>
                  </a:cubicBezTo>
                  <a:cubicBezTo>
                    <a:pt x="541" y="127"/>
                    <a:pt x="541" y="126"/>
                    <a:pt x="541" y="125"/>
                  </a:cubicBezTo>
                  <a:cubicBezTo>
                    <a:pt x="540" y="123"/>
                    <a:pt x="537" y="122"/>
                    <a:pt x="537" y="125"/>
                  </a:cubicBezTo>
                  <a:cubicBezTo>
                    <a:pt x="537" y="125"/>
                    <a:pt x="536" y="124"/>
                    <a:pt x="536" y="124"/>
                  </a:cubicBezTo>
                  <a:cubicBezTo>
                    <a:pt x="536" y="124"/>
                    <a:pt x="536" y="124"/>
                    <a:pt x="536" y="124"/>
                  </a:cubicBezTo>
                  <a:cubicBezTo>
                    <a:pt x="536" y="124"/>
                    <a:pt x="536" y="124"/>
                    <a:pt x="536" y="124"/>
                  </a:cubicBezTo>
                  <a:cubicBezTo>
                    <a:pt x="536" y="124"/>
                    <a:pt x="536" y="124"/>
                    <a:pt x="535" y="124"/>
                  </a:cubicBezTo>
                  <a:cubicBezTo>
                    <a:pt x="535" y="124"/>
                    <a:pt x="535" y="124"/>
                    <a:pt x="535" y="124"/>
                  </a:cubicBezTo>
                  <a:cubicBezTo>
                    <a:pt x="535" y="122"/>
                    <a:pt x="537" y="122"/>
                    <a:pt x="535" y="120"/>
                  </a:cubicBezTo>
                  <a:cubicBezTo>
                    <a:pt x="535" y="120"/>
                    <a:pt x="535" y="120"/>
                    <a:pt x="535" y="120"/>
                  </a:cubicBezTo>
                  <a:cubicBezTo>
                    <a:pt x="535" y="119"/>
                    <a:pt x="535" y="118"/>
                    <a:pt x="533" y="118"/>
                  </a:cubicBezTo>
                  <a:cubicBezTo>
                    <a:pt x="533" y="117"/>
                    <a:pt x="533" y="117"/>
                    <a:pt x="533" y="117"/>
                  </a:cubicBezTo>
                  <a:cubicBezTo>
                    <a:pt x="534" y="118"/>
                    <a:pt x="534" y="117"/>
                    <a:pt x="535" y="116"/>
                  </a:cubicBezTo>
                  <a:cubicBezTo>
                    <a:pt x="534" y="117"/>
                    <a:pt x="534" y="117"/>
                    <a:pt x="533" y="117"/>
                  </a:cubicBezTo>
                  <a:cubicBezTo>
                    <a:pt x="533" y="117"/>
                    <a:pt x="533" y="116"/>
                    <a:pt x="533" y="116"/>
                  </a:cubicBezTo>
                  <a:cubicBezTo>
                    <a:pt x="532" y="116"/>
                    <a:pt x="532" y="115"/>
                    <a:pt x="532" y="115"/>
                  </a:cubicBezTo>
                  <a:cubicBezTo>
                    <a:pt x="533" y="114"/>
                    <a:pt x="533" y="113"/>
                    <a:pt x="532" y="113"/>
                  </a:cubicBezTo>
                  <a:cubicBezTo>
                    <a:pt x="532" y="113"/>
                    <a:pt x="532" y="113"/>
                    <a:pt x="532" y="113"/>
                  </a:cubicBezTo>
                  <a:cubicBezTo>
                    <a:pt x="532" y="113"/>
                    <a:pt x="532" y="113"/>
                    <a:pt x="532" y="113"/>
                  </a:cubicBezTo>
                  <a:cubicBezTo>
                    <a:pt x="532" y="113"/>
                    <a:pt x="532" y="113"/>
                    <a:pt x="532" y="113"/>
                  </a:cubicBezTo>
                  <a:cubicBezTo>
                    <a:pt x="531" y="112"/>
                    <a:pt x="532" y="112"/>
                    <a:pt x="531" y="111"/>
                  </a:cubicBezTo>
                  <a:cubicBezTo>
                    <a:pt x="531" y="111"/>
                    <a:pt x="531" y="111"/>
                    <a:pt x="531" y="111"/>
                  </a:cubicBezTo>
                  <a:cubicBezTo>
                    <a:pt x="531" y="112"/>
                    <a:pt x="531" y="113"/>
                    <a:pt x="530" y="113"/>
                  </a:cubicBezTo>
                  <a:cubicBezTo>
                    <a:pt x="530" y="112"/>
                    <a:pt x="530" y="112"/>
                    <a:pt x="529" y="111"/>
                  </a:cubicBezTo>
                  <a:cubicBezTo>
                    <a:pt x="528" y="114"/>
                    <a:pt x="526" y="115"/>
                    <a:pt x="525" y="117"/>
                  </a:cubicBezTo>
                  <a:cubicBezTo>
                    <a:pt x="524" y="119"/>
                    <a:pt x="524" y="120"/>
                    <a:pt x="524" y="121"/>
                  </a:cubicBezTo>
                  <a:cubicBezTo>
                    <a:pt x="523" y="122"/>
                    <a:pt x="523" y="124"/>
                    <a:pt x="522" y="124"/>
                  </a:cubicBezTo>
                  <a:cubicBezTo>
                    <a:pt x="521" y="124"/>
                    <a:pt x="523" y="119"/>
                    <a:pt x="524" y="118"/>
                  </a:cubicBezTo>
                  <a:cubicBezTo>
                    <a:pt x="524" y="117"/>
                    <a:pt x="524" y="116"/>
                    <a:pt x="524" y="114"/>
                  </a:cubicBezTo>
                  <a:cubicBezTo>
                    <a:pt x="524" y="114"/>
                    <a:pt x="524" y="113"/>
                    <a:pt x="524" y="113"/>
                  </a:cubicBezTo>
                  <a:cubicBezTo>
                    <a:pt x="524" y="112"/>
                    <a:pt x="524" y="111"/>
                    <a:pt x="524" y="111"/>
                  </a:cubicBezTo>
                  <a:cubicBezTo>
                    <a:pt x="524" y="111"/>
                    <a:pt x="524" y="111"/>
                    <a:pt x="524" y="111"/>
                  </a:cubicBezTo>
                  <a:cubicBezTo>
                    <a:pt x="524" y="111"/>
                    <a:pt x="524" y="111"/>
                    <a:pt x="524" y="111"/>
                  </a:cubicBezTo>
                  <a:cubicBezTo>
                    <a:pt x="526" y="108"/>
                    <a:pt x="527" y="107"/>
                    <a:pt x="525" y="105"/>
                  </a:cubicBezTo>
                  <a:cubicBezTo>
                    <a:pt x="524" y="103"/>
                    <a:pt x="522" y="101"/>
                    <a:pt x="520" y="103"/>
                  </a:cubicBezTo>
                  <a:cubicBezTo>
                    <a:pt x="519" y="105"/>
                    <a:pt x="521" y="107"/>
                    <a:pt x="520" y="109"/>
                  </a:cubicBezTo>
                  <a:cubicBezTo>
                    <a:pt x="519" y="112"/>
                    <a:pt x="519" y="107"/>
                    <a:pt x="518" y="106"/>
                  </a:cubicBezTo>
                  <a:cubicBezTo>
                    <a:pt x="518" y="106"/>
                    <a:pt x="518" y="106"/>
                    <a:pt x="518" y="106"/>
                  </a:cubicBezTo>
                  <a:cubicBezTo>
                    <a:pt x="516" y="103"/>
                    <a:pt x="516" y="108"/>
                    <a:pt x="515" y="109"/>
                  </a:cubicBezTo>
                  <a:cubicBezTo>
                    <a:pt x="513" y="109"/>
                    <a:pt x="513" y="112"/>
                    <a:pt x="514" y="114"/>
                  </a:cubicBezTo>
                  <a:cubicBezTo>
                    <a:pt x="514" y="114"/>
                    <a:pt x="514" y="114"/>
                    <a:pt x="514" y="114"/>
                  </a:cubicBezTo>
                  <a:cubicBezTo>
                    <a:pt x="513" y="113"/>
                    <a:pt x="512" y="114"/>
                    <a:pt x="512" y="115"/>
                  </a:cubicBezTo>
                  <a:cubicBezTo>
                    <a:pt x="512" y="116"/>
                    <a:pt x="514" y="117"/>
                    <a:pt x="515" y="118"/>
                  </a:cubicBezTo>
                  <a:cubicBezTo>
                    <a:pt x="512" y="118"/>
                    <a:pt x="512" y="116"/>
                    <a:pt x="511" y="120"/>
                  </a:cubicBezTo>
                  <a:cubicBezTo>
                    <a:pt x="511" y="121"/>
                    <a:pt x="510" y="122"/>
                    <a:pt x="511" y="123"/>
                  </a:cubicBezTo>
                  <a:cubicBezTo>
                    <a:pt x="511" y="124"/>
                    <a:pt x="512" y="126"/>
                    <a:pt x="512" y="126"/>
                  </a:cubicBezTo>
                  <a:cubicBezTo>
                    <a:pt x="511" y="126"/>
                    <a:pt x="510" y="124"/>
                    <a:pt x="509" y="125"/>
                  </a:cubicBezTo>
                  <a:cubicBezTo>
                    <a:pt x="508" y="126"/>
                    <a:pt x="508" y="128"/>
                    <a:pt x="508" y="129"/>
                  </a:cubicBezTo>
                  <a:cubicBezTo>
                    <a:pt x="508" y="130"/>
                    <a:pt x="508" y="131"/>
                    <a:pt x="508" y="132"/>
                  </a:cubicBezTo>
                  <a:cubicBezTo>
                    <a:pt x="508" y="132"/>
                    <a:pt x="507" y="133"/>
                    <a:pt x="508" y="132"/>
                  </a:cubicBezTo>
                  <a:cubicBezTo>
                    <a:pt x="506" y="133"/>
                    <a:pt x="508" y="132"/>
                    <a:pt x="508" y="132"/>
                  </a:cubicBezTo>
                  <a:close/>
                  <a:moveTo>
                    <a:pt x="529" y="144"/>
                  </a:moveTo>
                  <a:cubicBezTo>
                    <a:pt x="529" y="144"/>
                    <a:pt x="529" y="144"/>
                    <a:pt x="529" y="144"/>
                  </a:cubicBezTo>
                  <a:cubicBezTo>
                    <a:pt x="529" y="144"/>
                    <a:pt x="529" y="144"/>
                    <a:pt x="529" y="144"/>
                  </a:cubicBezTo>
                  <a:cubicBezTo>
                    <a:pt x="529" y="144"/>
                    <a:pt x="529" y="144"/>
                    <a:pt x="529" y="144"/>
                  </a:cubicBezTo>
                  <a:close/>
                  <a:moveTo>
                    <a:pt x="479" y="187"/>
                  </a:moveTo>
                  <a:cubicBezTo>
                    <a:pt x="477" y="187"/>
                    <a:pt x="478" y="186"/>
                    <a:pt x="479" y="186"/>
                  </a:cubicBezTo>
                  <a:cubicBezTo>
                    <a:pt x="480" y="186"/>
                    <a:pt x="480" y="187"/>
                    <a:pt x="479" y="187"/>
                  </a:cubicBezTo>
                  <a:close/>
                  <a:moveTo>
                    <a:pt x="472" y="207"/>
                  </a:moveTo>
                  <a:cubicBezTo>
                    <a:pt x="472" y="207"/>
                    <a:pt x="472" y="207"/>
                    <a:pt x="472" y="207"/>
                  </a:cubicBezTo>
                  <a:cubicBezTo>
                    <a:pt x="472" y="209"/>
                    <a:pt x="471" y="207"/>
                    <a:pt x="472" y="207"/>
                  </a:cubicBezTo>
                  <a:close/>
                  <a:moveTo>
                    <a:pt x="463" y="146"/>
                  </a:moveTo>
                  <a:cubicBezTo>
                    <a:pt x="462" y="147"/>
                    <a:pt x="461" y="145"/>
                    <a:pt x="462" y="145"/>
                  </a:cubicBezTo>
                  <a:cubicBezTo>
                    <a:pt x="462" y="145"/>
                    <a:pt x="463" y="146"/>
                    <a:pt x="463" y="146"/>
                  </a:cubicBezTo>
                  <a:close/>
                  <a:moveTo>
                    <a:pt x="468" y="207"/>
                  </a:moveTo>
                  <a:cubicBezTo>
                    <a:pt x="469" y="206"/>
                    <a:pt x="470" y="206"/>
                    <a:pt x="471" y="206"/>
                  </a:cubicBezTo>
                  <a:cubicBezTo>
                    <a:pt x="470" y="207"/>
                    <a:pt x="469" y="207"/>
                    <a:pt x="468" y="207"/>
                  </a:cubicBezTo>
                  <a:close/>
                  <a:moveTo>
                    <a:pt x="478" y="194"/>
                  </a:moveTo>
                  <a:cubicBezTo>
                    <a:pt x="478" y="193"/>
                    <a:pt x="479" y="194"/>
                    <a:pt x="480" y="193"/>
                  </a:cubicBezTo>
                  <a:cubicBezTo>
                    <a:pt x="480" y="193"/>
                    <a:pt x="480" y="196"/>
                    <a:pt x="478" y="195"/>
                  </a:cubicBezTo>
                  <a:cubicBezTo>
                    <a:pt x="478" y="195"/>
                    <a:pt x="477" y="195"/>
                    <a:pt x="478" y="194"/>
                  </a:cubicBezTo>
                  <a:close/>
                  <a:moveTo>
                    <a:pt x="559" y="185"/>
                  </a:moveTo>
                  <a:cubicBezTo>
                    <a:pt x="559" y="184"/>
                    <a:pt x="559" y="184"/>
                    <a:pt x="559" y="183"/>
                  </a:cubicBezTo>
                  <a:cubicBezTo>
                    <a:pt x="559" y="183"/>
                    <a:pt x="560" y="183"/>
                    <a:pt x="560" y="184"/>
                  </a:cubicBezTo>
                  <a:cubicBezTo>
                    <a:pt x="560" y="184"/>
                    <a:pt x="560" y="184"/>
                    <a:pt x="559" y="185"/>
                  </a:cubicBezTo>
                  <a:cubicBezTo>
                    <a:pt x="559" y="185"/>
                    <a:pt x="559" y="185"/>
                    <a:pt x="559" y="185"/>
                  </a:cubicBezTo>
                  <a:close/>
                  <a:moveTo>
                    <a:pt x="481" y="179"/>
                  </a:moveTo>
                  <a:cubicBezTo>
                    <a:pt x="483" y="181"/>
                    <a:pt x="479" y="184"/>
                    <a:pt x="477" y="185"/>
                  </a:cubicBezTo>
                  <a:cubicBezTo>
                    <a:pt x="477" y="184"/>
                    <a:pt x="478" y="184"/>
                    <a:pt x="477" y="183"/>
                  </a:cubicBezTo>
                  <a:cubicBezTo>
                    <a:pt x="476" y="183"/>
                    <a:pt x="473" y="185"/>
                    <a:pt x="475" y="182"/>
                  </a:cubicBezTo>
                  <a:cubicBezTo>
                    <a:pt x="476" y="181"/>
                    <a:pt x="481" y="178"/>
                    <a:pt x="481" y="179"/>
                  </a:cubicBezTo>
                  <a:close/>
                  <a:moveTo>
                    <a:pt x="663" y="271"/>
                  </a:moveTo>
                  <a:cubicBezTo>
                    <a:pt x="663" y="271"/>
                    <a:pt x="664" y="271"/>
                    <a:pt x="664" y="271"/>
                  </a:cubicBezTo>
                  <a:cubicBezTo>
                    <a:pt x="664" y="271"/>
                    <a:pt x="664" y="271"/>
                    <a:pt x="664" y="271"/>
                  </a:cubicBezTo>
                  <a:cubicBezTo>
                    <a:pt x="664" y="271"/>
                    <a:pt x="664" y="271"/>
                    <a:pt x="664" y="271"/>
                  </a:cubicBezTo>
                  <a:cubicBezTo>
                    <a:pt x="664" y="272"/>
                    <a:pt x="663" y="272"/>
                    <a:pt x="663" y="271"/>
                  </a:cubicBezTo>
                  <a:close/>
                  <a:moveTo>
                    <a:pt x="700" y="294"/>
                  </a:moveTo>
                  <a:cubicBezTo>
                    <a:pt x="701" y="295"/>
                    <a:pt x="702" y="295"/>
                    <a:pt x="702" y="296"/>
                  </a:cubicBezTo>
                  <a:cubicBezTo>
                    <a:pt x="702" y="296"/>
                    <a:pt x="702" y="296"/>
                    <a:pt x="702" y="296"/>
                  </a:cubicBezTo>
                  <a:cubicBezTo>
                    <a:pt x="701" y="296"/>
                    <a:pt x="696" y="295"/>
                    <a:pt x="698" y="294"/>
                  </a:cubicBezTo>
                  <a:cubicBezTo>
                    <a:pt x="698" y="293"/>
                    <a:pt x="699" y="294"/>
                    <a:pt x="700" y="294"/>
                  </a:cubicBezTo>
                  <a:close/>
                  <a:moveTo>
                    <a:pt x="701" y="291"/>
                  </a:moveTo>
                  <a:cubicBezTo>
                    <a:pt x="701" y="291"/>
                    <a:pt x="701" y="291"/>
                    <a:pt x="701" y="291"/>
                  </a:cubicBezTo>
                  <a:cubicBezTo>
                    <a:pt x="701" y="291"/>
                    <a:pt x="702" y="291"/>
                    <a:pt x="702" y="291"/>
                  </a:cubicBezTo>
                  <a:cubicBezTo>
                    <a:pt x="702" y="291"/>
                    <a:pt x="702" y="291"/>
                    <a:pt x="701" y="291"/>
                  </a:cubicBezTo>
                  <a:cubicBezTo>
                    <a:pt x="701" y="291"/>
                    <a:pt x="701" y="291"/>
                    <a:pt x="701" y="291"/>
                  </a:cubicBezTo>
                  <a:close/>
                  <a:moveTo>
                    <a:pt x="685" y="306"/>
                  </a:moveTo>
                  <a:cubicBezTo>
                    <a:pt x="685" y="306"/>
                    <a:pt x="685" y="306"/>
                    <a:pt x="685" y="306"/>
                  </a:cubicBezTo>
                  <a:cubicBezTo>
                    <a:pt x="684" y="306"/>
                    <a:pt x="684" y="306"/>
                    <a:pt x="685" y="305"/>
                  </a:cubicBezTo>
                  <a:cubicBezTo>
                    <a:pt x="685" y="306"/>
                    <a:pt x="685" y="306"/>
                    <a:pt x="685" y="306"/>
                  </a:cubicBezTo>
                  <a:close/>
                  <a:moveTo>
                    <a:pt x="694" y="295"/>
                  </a:moveTo>
                  <a:cubicBezTo>
                    <a:pt x="695" y="295"/>
                    <a:pt x="694" y="296"/>
                    <a:pt x="694" y="296"/>
                  </a:cubicBezTo>
                  <a:cubicBezTo>
                    <a:pt x="693" y="296"/>
                    <a:pt x="694" y="295"/>
                    <a:pt x="694" y="295"/>
                  </a:cubicBezTo>
                  <a:close/>
                  <a:moveTo>
                    <a:pt x="701" y="289"/>
                  </a:moveTo>
                  <a:cubicBezTo>
                    <a:pt x="701" y="289"/>
                    <a:pt x="701" y="289"/>
                    <a:pt x="701" y="289"/>
                  </a:cubicBezTo>
                  <a:cubicBezTo>
                    <a:pt x="700" y="290"/>
                    <a:pt x="700" y="290"/>
                    <a:pt x="700" y="290"/>
                  </a:cubicBezTo>
                  <a:cubicBezTo>
                    <a:pt x="700" y="290"/>
                    <a:pt x="700" y="290"/>
                    <a:pt x="700" y="290"/>
                  </a:cubicBezTo>
                  <a:cubicBezTo>
                    <a:pt x="699" y="290"/>
                    <a:pt x="699" y="290"/>
                    <a:pt x="698" y="290"/>
                  </a:cubicBezTo>
                  <a:cubicBezTo>
                    <a:pt x="698" y="290"/>
                    <a:pt x="698" y="290"/>
                    <a:pt x="698" y="290"/>
                  </a:cubicBezTo>
                  <a:cubicBezTo>
                    <a:pt x="699" y="289"/>
                    <a:pt x="699" y="290"/>
                    <a:pt x="700" y="290"/>
                  </a:cubicBezTo>
                  <a:cubicBezTo>
                    <a:pt x="700" y="289"/>
                    <a:pt x="700" y="289"/>
                    <a:pt x="700" y="289"/>
                  </a:cubicBezTo>
                  <a:cubicBezTo>
                    <a:pt x="700" y="289"/>
                    <a:pt x="701" y="289"/>
                    <a:pt x="701" y="289"/>
                  </a:cubicBezTo>
                  <a:close/>
                  <a:moveTo>
                    <a:pt x="701" y="287"/>
                  </a:moveTo>
                  <a:cubicBezTo>
                    <a:pt x="701" y="287"/>
                    <a:pt x="701" y="286"/>
                    <a:pt x="701" y="286"/>
                  </a:cubicBezTo>
                  <a:cubicBezTo>
                    <a:pt x="701" y="286"/>
                    <a:pt x="701" y="286"/>
                    <a:pt x="702" y="286"/>
                  </a:cubicBezTo>
                  <a:cubicBezTo>
                    <a:pt x="702" y="286"/>
                    <a:pt x="703" y="286"/>
                    <a:pt x="703" y="287"/>
                  </a:cubicBezTo>
                  <a:cubicBezTo>
                    <a:pt x="703" y="287"/>
                    <a:pt x="703" y="287"/>
                    <a:pt x="703" y="287"/>
                  </a:cubicBezTo>
                  <a:cubicBezTo>
                    <a:pt x="702" y="288"/>
                    <a:pt x="701" y="288"/>
                    <a:pt x="701" y="287"/>
                  </a:cubicBezTo>
                  <a:close/>
                  <a:moveTo>
                    <a:pt x="694" y="296"/>
                  </a:moveTo>
                  <a:cubicBezTo>
                    <a:pt x="695" y="296"/>
                    <a:pt x="696" y="295"/>
                    <a:pt x="697" y="296"/>
                  </a:cubicBezTo>
                  <a:cubicBezTo>
                    <a:pt x="697" y="296"/>
                    <a:pt x="697" y="296"/>
                    <a:pt x="697" y="296"/>
                  </a:cubicBezTo>
                  <a:cubicBezTo>
                    <a:pt x="696" y="297"/>
                    <a:pt x="695" y="297"/>
                    <a:pt x="694" y="296"/>
                  </a:cubicBezTo>
                  <a:close/>
                  <a:moveTo>
                    <a:pt x="704" y="293"/>
                  </a:moveTo>
                  <a:cubicBezTo>
                    <a:pt x="704" y="293"/>
                    <a:pt x="704" y="293"/>
                    <a:pt x="704" y="294"/>
                  </a:cubicBezTo>
                  <a:cubicBezTo>
                    <a:pt x="703" y="295"/>
                    <a:pt x="701" y="293"/>
                    <a:pt x="703" y="292"/>
                  </a:cubicBezTo>
                  <a:cubicBezTo>
                    <a:pt x="704" y="291"/>
                    <a:pt x="704" y="292"/>
                    <a:pt x="704" y="293"/>
                  </a:cubicBezTo>
                  <a:close/>
                  <a:moveTo>
                    <a:pt x="703" y="290"/>
                  </a:moveTo>
                  <a:cubicBezTo>
                    <a:pt x="703" y="290"/>
                    <a:pt x="703" y="290"/>
                    <a:pt x="703" y="289"/>
                  </a:cubicBezTo>
                  <a:cubicBezTo>
                    <a:pt x="703" y="289"/>
                    <a:pt x="703" y="289"/>
                    <a:pt x="703" y="289"/>
                  </a:cubicBezTo>
                  <a:cubicBezTo>
                    <a:pt x="704" y="289"/>
                    <a:pt x="704" y="289"/>
                    <a:pt x="704" y="290"/>
                  </a:cubicBezTo>
                  <a:cubicBezTo>
                    <a:pt x="704" y="290"/>
                    <a:pt x="704" y="290"/>
                    <a:pt x="704" y="290"/>
                  </a:cubicBezTo>
                  <a:cubicBezTo>
                    <a:pt x="704" y="290"/>
                    <a:pt x="703" y="290"/>
                    <a:pt x="703" y="290"/>
                  </a:cubicBezTo>
                  <a:close/>
                  <a:moveTo>
                    <a:pt x="703" y="297"/>
                  </a:moveTo>
                  <a:cubicBezTo>
                    <a:pt x="703" y="297"/>
                    <a:pt x="703" y="297"/>
                    <a:pt x="703" y="297"/>
                  </a:cubicBezTo>
                  <a:cubicBezTo>
                    <a:pt x="703" y="297"/>
                    <a:pt x="703" y="297"/>
                    <a:pt x="703" y="298"/>
                  </a:cubicBezTo>
                  <a:cubicBezTo>
                    <a:pt x="703" y="298"/>
                    <a:pt x="702" y="297"/>
                    <a:pt x="702" y="297"/>
                  </a:cubicBezTo>
                  <a:cubicBezTo>
                    <a:pt x="703" y="297"/>
                    <a:pt x="703" y="297"/>
                    <a:pt x="703" y="297"/>
                  </a:cubicBezTo>
                  <a:close/>
                  <a:moveTo>
                    <a:pt x="691" y="297"/>
                  </a:moveTo>
                  <a:cubicBezTo>
                    <a:pt x="691" y="297"/>
                    <a:pt x="690" y="296"/>
                    <a:pt x="691" y="296"/>
                  </a:cubicBezTo>
                  <a:cubicBezTo>
                    <a:pt x="691" y="296"/>
                    <a:pt x="691" y="296"/>
                    <a:pt x="691" y="296"/>
                  </a:cubicBezTo>
                  <a:cubicBezTo>
                    <a:pt x="691" y="296"/>
                    <a:pt x="691" y="297"/>
                    <a:pt x="691" y="297"/>
                  </a:cubicBezTo>
                  <a:cubicBezTo>
                    <a:pt x="691" y="297"/>
                    <a:pt x="691" y="297"/>
                    <a:pt x="691" y="297"/>
                  </a:cubicBezTo>
                  <a:close/>
                  <a:moveTo>
                    <a:pt x="704" y="305"/>
                  </a:moveTo>
                  <a:cubicBezTo>
                    <a:pt x="703" y="305"/>
                    <a:pt x="705" y="306"/>
                    <a:pt x="704" y="307"/>
                  </a:cubicBezTo>
                  <a:cubicBezTo>
                    <a:pt x="702" y="308"/>
                    <a:pt x="699" y="305"/>
                    <a:pt x="698" y="305"/>
                  </a:cubicBezTo>
                  <a:cubicBezTo>
                    <a:pt x="698" y="305"/>
                    <a:pt x="699" y="305"/>
                    <a:pt x="699" y="305"/>
                  </a:cubicBezTo>
                  <a:cubicBezTo>
                    <a:pt x="700" y="305"/>
                    <a:pt x="700" y="305"/>
                    <a:pt x="700" y="305"/>
                  </a:cubicBezTo>
                  <a:cubicBezTo>
                    <a:pt x="698" y="304"/>
                    <a:pt x="698" y="305"/>
                    <a:pt x="696" y="305"/>
                  </a:cubicBezTo>
                  <a:cubicBezTo>
                    <a:pt x="696" y="305"/>
                    <a:pt x="694" y="304"/>
                    <a:pt x="695" y="304"/>
                  </a:cubicBezTo>
                  <a:cubicBezTo>
                    <a:pt x="695" y="304"/>
                    <a:pt x="695" y="304"/>
                    <a:pt x="696" y="304"/>
                  </a:cubicBezTo>
                  <a:cubicBezTo>
                    <a:pt x="697" y="302"/>
                    <a:pt x="699" y="303"/>
                    <a:pt x="701" y="303"/>
                  </a:cubicBezTo>
                  <a:cubicBezTo>
                    <a:pt x="702" y="303"/>
                    <a:pt x="703" y="303"/>
                    <a:pt x="704" y="303"/>
                  </a:cubicBezTo>
                  <a:cubicBezTo>
                    <a:pt x="704" y="303"/>
                    <a:pt x="705" y="304"/>
                    <a:pt x="704" y="304"/>
                  </a:cubicBezTo>
                  <a:cubicBezTo>
                    <a:pt x="704" y="304"/>
                    <a:pt x="704" y="304"/>
                    <a:pt x="704" y="305"/>
                  </a:cubicBezTo>
                  <a:close/>
                  <a:moveTo>
                    <a:pt x="704" y="309"/>
                  </a:moveTo>
                  <a:cubicBezTo>
                    <a:pt x="704" y="309"/>
                    <a:pt x="701" y="310"/>
                    <a:pt x="701" y="310"/>
                  </a:cubicBezTo>
                  <a:cubicBezTo>
                    <a:pt x="700" y="309"/>
                    <a:pt x="699" y="308"/>
                    <a:pt x="700" y="307"/>
                  </a:cubicBezTo>
                  <a:cubicBezTo>
                    <a:pt x="700" y="307"/>
                    <a:pt x="703" y="309"/>
                    <a:pt x="704" y="308"/>
                  </a:cubicBezTo>
                  <a:cubicBezTo>
                    <a:pt x="704" y="308"/>
                    <a:pt x="704" y="308"/>
                    <a:pt x="704" y="308"/>
                  </a:cubicBezTo>
                  <a:cubicBezTo>
                    <a:pt x="704" y="308"/>
                    <a:pt x="704" y="309"/>
                    <a:pt x="704" y="309"/>
                  </a:cubicBezTo>
                  <a:close/>
                  <a:moveTo>
                    <a:pt x="726" y="313"/>
                  </a:moveTo>
                  <a:cubicBezTo>
                    <a:pt x="727" y="312"/>
                    <a:pt x="727" y="312"/>
                    <a:pt x="728" y="313"/>
                  </a:cubicBezTo>
                  <a:cubicBezTo>
                    <a:pt x="728" y="313"/>
                    <a:pt x="727" y="313"/>
                    <a:pt x="726" y="313"/>
                  </a:cubicBezTo>
                  <a:close/>
                  <a:moveTo>
                    <a:pt x="692" y="298"/>
                  </a:moveTo>
                  <a:cubicBezTo>
                    <a:pt x="692" y="298"/>
                    <a:pt x="692" y="299"/>
                    <a:pt x="692" y="298"/>
                  </a:cubicBezTo>
                  <a:cubicBezTo>
                    <a:pt x="692" y="298"/>
                    <a:pt x="692" y="298"/>
                    <a:pt x="692" y="298"/>
                  </a:cubicBezTo>
                  <a:close/>
                  <a:moveTo>
                    <a:pt x="702" y="312"/>
                  </a:moveTo>
                  <a:cubicBezTo>
                    <a:pt x="703" y="313"/>
                    <a:pt x="704" y="313"/>
                    <a:pt x="704" y="315"/>
                  </a:cubicBezTo>
                  <a:cubicBezTo>
                    <a:pt x="702" y="314"/>
                    <a:pt x="702" y="313"/>
                    <a:pt x="702" y="312"/>
                  </a:cubicBezTo>
                  <a:close/>
                  <a:moveTo>
                    <a:pt x="691" y="277"/>
                  </a:moveTo>
                  <a:cubicBezTo>
                    <a:pt x="691" y="277"/>
                    <a:pt x="691" y="277"/>
                    <a:pt x="691" y="277"/>
                  </a:cubicBezTo>
                  <a:cubicBezTo>
                    <a:pt x="692" y="276"/>
                    <a:pt x="693" y="277"/>
                    <a:pt x="693" y="277"/>
                  </a:cubicBezTo>
                  <a:cubicBezTo>
                    <a:pt x="693" y="278"/>
                    <a:pt x="693" y="279"/>
                    <a:pt x="692" y="279"/>
                  </a:cubicBezTo>
                  <a:cubicBezTo>
                    <a:pt x="691" y="280"/>
                    <a:pt x="691" y="277"/>
                    <a:pt x="691" y="277"/>
                  </a:cubicBezTo>
                  <a:close/>
                  <a:moveTo>
                    <a:pt x="466" y="80"/>
                  </a:moveTo>
                  <a:cubicBezTo>
                    <a:pt x="467" y="80"/>
                    <a:pt x="467" y="80"/>
                    <a:pt x="467" y="80"/>
                  </a:cubicBezTo>
                  <a:cubicBezTo>
                    <a:pt x="467" y="80"/>
                    <a:pt x="467" y="80"/>
                    <a:pt x="466" y="80"/>
                  </a:cubicBezTo>
                  <a:close/>
                  <a:moveTo>
                    <a:pt x="692" y="299"/>
                  </a:moveTo>
                  <a:cubicBezTo>
                    <a:pt x="693" y="300"/>
                    <a:pt x="694" y="300"/>
                    <a:pt x="695" y="299"/>
                  </a:cubicBezTo>
                  <a:cubicBezTo>
                    <a:pt x="695" y="299"/>
                    <a:pt x="694" y="299"/>
                    <a:pt x="694" y="298"/>
                  </a:cubicBezTo>
                  <a:cubicBezTo>
                    <a:pt x="695" y="298"/>
                    <a:pt x="695" y="299"/>
                    <a:pt x="695" y="299"/>
                  </a:cubicBezTo>
                  <a:cubicBezTo>
                    <a:pt x="696" y="299"/>
                    <a:pt x="697" y="300"/>
                    <a:pt x="698" y="300"/>
                  </a:cubicBezTo>
                  <a:cubicBezTo>
                    <a:pt x="698" y="298"/>
                    <a:pt x="700" y="298"/>
                    <a:pt x="698" y="297"/>
                  </a:cubicBezTo>
                  <a:cubicBezTo>
                    <a:pt x="699" y="296"/>
                    <a:pt x="701" y="297"/>
                    <a:pt x="701" y="297"/>
                  </a:cubicBezTo>
                  <a:cubicBezTo>
                    <a:pt x="702" y="298"/>
                    <a:pt x="701" y="299"/>
                    <a:pt x="700" y="300"/>
                  </a:cubicBezTo>
                  <a:cubicBezTo>
                    <a:pt x="700" y="302"/>
                    <a:pt x="703" y="300"/>
                    <a:pt x="703" y="302"/>
                  </a:cubicBezTo>
                  <a:cubicBezTo>
                    <a:pt x="701" y="302"/>
                    <a:pt x="692" y="304"/>
                    <a:pt x="692" y="299"/>
                  </a:cubicBezTo>
                  <a:close/>
                  <a:moveTo>
                    <a:pt x="660" y="288"/>
                  </a:moveTo>
                  <a:cubicBezTo>
                    <a:pt x="659" y="287"/>
                    <a:pt x="659" y="287"/>
                    <a:pt x="659" y="287"/>
                  </a:cubicBezTo>
                  <a:cubicBezTo>
                    <a:pt x="659" y="287"/>
                    <a:pt x="660" y="287"/>
                    <a:pt x="660" y="287"/>
                  </a:cubicBezTo>
                  <a:cubicBezTo>
                    <a:pt x="660" y="287"/>
                    <a:pt x="660" y="287"/>
                    <a:pt x="660" y="287"/>
                  </a:cubicBezTo>
                  <a:cubicBezTo>
                    <a:pt x="660" y="288"/>
                    <a:pt x="660" y="288"/>
                    <a:pt x="660" y="288"/>
                  </a:cubicBezTo>
                  <a:close/>
                  <a:moveTo>
                    <a:pt x="670" y="269"/>
                  </a:moveTo>
                  <a:cubicBezTo>
                    <a:pt x="669" y="268"/>
                    <a:pt x="670" y="267"/>
                    <a:pt x="671" y="267"/>
                  </a:cubicBezTo>
                  <a:cubicBezTo>
                    <a:pt x="671" y="266"/>
                    <a:pt x="671" y="266"/>
                    <a:pt x="672" y="266"/>
                  </a:cubicBezTo>
                  <a:cubicBezTo>
                    <a:pt x="672" y="266"/>
                    <a:pt x="673" y="267"/>
                    <a:pt x="673" y="267"/>
                  </a:cubicBezTo>
                  <a:cubicBezTo>
                    <a:pt x="674" y="267"/>
                    <a:pt x="674" y="267"/>
                    <a:pt x="674" y="268"/>
                  </a:cubicBezTo>
                  <a:cubicBezTo>
                    <a:pt x="674" y="268"/>
                    <a:pt x="672" y="269"/>
                    <a:pt x="671" y="269"/>
                  </a:cubicBezTo>
                  <a:cubicBezTo>
                    <a:pt x="671" y="270"/>
                    <a:pt x="670" y="269"/>
                    <a:pt x="670" y="269"/>
                  </a:cubicBezTo>
                  <a:close/>
                  <a:moveTo>
                    <a:pt x="593" y="198"/>
                  </a:moveTo>
                  <a:cubicBezTo>
                    <a:pt x="593" y="198"/>
                    <a:pt x="593" y="198"/>
                    <a:pt x="594" y="198"/>
                  </a:cubicBezTo>
                  <a:cubicBezTo>
                    <a:pt x="595" y="198"/>
                    <a:pt x="597" y="200"/>
                    <a:pt x="596" y="202"/>
                  </a:cubicBezTo>
                  <a:cubicBezTo>
                    <a:pt x="596" y="202"/>
                    <a:pt x="596" y="202"/>
                    <a:pt x="596" y="202"/>
                  </a:cubicBezTo>
                  <a:cubicBezTo>
                    <a:pt x="596" y="203"/>
                    <a:pt x="596" y="203"/>
                    <a:pt x="595" y="203"/>
                  </a:cubicBezTo>
                  <a:cubicBezTo>
                    <a:pt x="593" y="203"/>
                    <a:pt x="594" y="199"/>
                    <a:pt x="593" y="198"/>
                  </a:cubicBezTo>
                  <a:close/>
                  <a:moveTo>
                    <a:pt x="666" y="272"/>
                  </a:moveTo>
                  <a:cubicBezTo>
                    <a:pt x="665" y="271"/>
                    <a:pt x="666" y="269"/>
                    <a:pt x="667" y="270"/>
                  </a:cubicBezTo>
                  <a:cubicBezTo>
                    <a:pt x="668" y="270"/>
                    <a:pt x="668" y="272"/>
                    <a:pt x="668" y="273"/>
                  </a:cubicBezTo>
                  <a:cubicBezTo>
                    <a:pt x="667" y="273"/>
                    <a:pt x="667" y="272"/>
                    <a:pt x="666" y="272"/>
                  </a:cubicBezTo>
                  <a:close/>
                  <a:moveTo>
                    <a:pt x="485" y="206"/>
                  </a:moveTo>
                  <a:cubicBezTo>
                    <a:pt x="485" y="206"/>
                    <a:pt x="484" y="207"/>
                    <a:pt x="483" y="206"/>
                  </a:cubicBezTo>
                  <a:cubicBezTo>
                    <a:pt x="482" y="207"/>
                    <a:pt x="482" y="208"/>
                    <a:pt x="482" y="209"/>
                  </a:cubicBezTo>
                  <a:cubicBezTo>
                    <a:pt x="482" y="207"/>
                    <a:pt x="482" y="206"/>
                    <a:pt x="481" y="205"/>
                  </a:cubicBezTo>
                  <a:cubicBezTo>
                    <a:pt x="480" y="206"/>
                    <a:pt x="482" y="208"/>
                    <a:pt x="481" y="209"/>
                  </a:cubicBezTo>
                  <a:cubicBezTo>
                    <a:pt x="480" y="207"/>
                    <a:pt x="476" y="208"/>
                    <a:pt x="475" y="207"/>
                  </a:cubicBezTo>
                  <a:cubicBezTo>
                    <a:pt x="473" y="205"/>
                    <a:pt x="474" y="204"/>
                    <a:pt x="475" y="206"/>
                  </a:cubicBezTo>
                  <a:cubicBezTo>
                    <a:pt x="476" y="206"/>
                    <a:pt x="476" y="205"/>
                    <a:pt x="477" y="204"/>
                  </a:cubicBezTo>
                  <a:cubicBezTo>
                    <a:pt x="478" y="204"/>
                    <a:pt x="479" y="206"/>
                    <a:pt x="480" y="206"/>
                  </a:cubicBezTo>
                  <a:cubicBezTo>
                    <a:pt x="480" y="205"/>
                    <a:pt x="480" y="204"/>
                    <a:pt x="481" y="204"/>
                  </a:cubicBezTo>
                  <a:cubicBezTo>
                    <a:pt x="482" y="204"/>
                    <a:pt x="482" y="205"/>
                    <a:pt x="483" y="205"/>
                  </a:cubicBezTo>
                  <a:cubicBezTo>
                    <a:pt x="483" y="205"/>
                    <a:pt x="485" y="203"/>
                    <a:pt x="485" y="204"/>
                  </a:cubicBezTo>
                  <a:cubicBezTo>
                    <a:pt x="486" y="204"/>
                    <a:pt x="484" y="204"/>
                    <a:pt x="485" y="206"/>
                  </a:cubicBezTo>
                  <a:close/>
                  <a:moveTo>
                    <a:pt x="650" y="945"/>
                  </a:moveTo>
                  <a:cubicBezTo>
                    <a:pt x="650" y="945"/>
                    <a:pt x="650" y="945"/>
                    <a:pt x="649" y="945"/>
                  </a:cubicBezTo>
                  <a:cubicBezTo>
                    <a:pt x="650" y="945"/>
                    <a:pt x="650" y="945"/>
                    <a:pt x="650" y="945"/>
                  </a:cubicBezTo>
                  <a:close/>
                  <a:moveTo>
                    <a:pt x="649" y="944"/>
                  </a:moveTo>
                  <a:cubicBezTo>
                    <a:pt x="649" y="943"/>
                    <a:pt x="649" y="943"/>
                    <a:pt x="649" y="944"/>
                  </a:cubicBezTo>
                  <a:cubicBezTo>
                    <a:pt x="649" y="944"/>
                    <a:pt x="649" y="944"/>
                    <a:pt x="649" y="944"/>
                  </a:cubicBezTo>
                  <a:close/>
                  <a:moveTo>
                    <a:pt x="649" y="945"/>
                  </a:moveTo>
                  <a:cubicBezTo>
                    <a:pt x="648" y="945"/>
                    <a:pt x="648" y="945"/>
                    <a:pt x="648" y="945"/>
                  </a:cubicBezTo>
                  <a:cubicBezTo>
                    <a:pt x="649" y="945"/>
                    <a:pt x="649" y="945"/>
                    <a:pt x="649" y="945"/>
                  </a:cubicBezTo>
                  <a:close/>
                  <a:moveTo>
                    <a:pt x="646" y="987"/>
                  </a:moveTo>
                  <a:cubicBezTo>
                    <a:pt x="646" y="987"/>
                    <a:pt x="646" y="987"/>
                    <a:pt x="646" y="987"/>
                  </a:cubicBezTo>
                  <a:cubicBezTo>
                    <a:pt x="646" y="987"/>
                    <a:pt x="646" y="987"/>
                    <a:pt x="646" y="987"/>
                  </a:cubicBezTo>
                  <a:close/>
                  <a:moveTo>
                    <a:pt x="648" y="991"/>
                  </a:moveTo>
                  <a:cubicBezTo>
                    <a:pt x="648" y="991"/>
                    <a:pt x="648" y="991"/>
                    <a:pt x="648" y="991"/>
                  </a:cubicBezTo>
                  <a:cubicBezTo>
                    <a:pt x="648" y="991"/>
                    <a:pt x="648" y="991"/>
                    <a:pt x="648" y="991"/>
                  </a:cubicBezTo>
                  <a:close/>
                  <a:moveTo>
                    <a:pt x="645" y="987"/>
                  </a:moveTo>
                  <a:cubicBezTo>
                    <a:pt x="647" y="986"/>
                    <a:pt x="644" y="987"/>
                    <a:pt x="645" y="987"/>
                  </a:cubicBezTo>
                  <a:cubicBezTo>
                    <a:pt x="645" y="987"/>
                    <a:pt x="645" y="987"/>
                    <a:pt x="645" y="987"/>
                  </a:cubicBezTo>
                  <a:close/>
                  <a:moveTo>
                    <a:pt x="650" y="990"/>
                  </a:moveTo>
                  <a:cubicBezTo>
                    <a:pt x="650" y="990"/>
                    <a:pt x="650" y="990"/>
                    <a:pt x="650" y="990"/>
                  </a:cubicBezTo>
                  <a:cubicBezTo>
                    <a:pt x="650" y="990"/>
                    <a:pt x="650" y="990"/>
                    <a:pt x="650" y="990"/>
                  </a:cubicBezTo>
                  <a:close/>
                  <a:moveTo>
                    <a:pt x="654" y="933"/>
                  </a:moveTo>
                  <a:cubicBezTo>
                    <a:pt x="654" y="933"/>
                    <a:pt x="654" y="934"/>
                    <a:pt x="654" y="934"/>
                  </a:cubicBezTo>
                  <a:cubicBezTo>
                    <a:pt x="654" y="934"/>
                    <a:pt x="653" y="934"/>
                    <a:pt x="653" y="934"/>
                  </a:cubicBezTo>
                  <a:cubicBezTo>
                    <a:pt x="653" y="935"/>
                    <a:pt x="653" y="935"/>
                    <a:pt x="652" y="934"/>
                  </a:cubicBezTo>
                  <a:cubicBezTo>
                    <a:pt x="652" y="934"/>
                    <a:pt x="652" y="934"/>
                    <a:pt x="651" y="933"/>
                  </a:cubicBezTo>
                  <a:cubicBezTo>
                    <a:pt x="652" y="933"/>
                    <a:pt x="651" y="933"/>
                    <a:pt x="651" y="933"/>
                  </a:cubicBezTo>
                  <a:cubicBezTo>
                    <a:pt x="652" y="933"/>
                    <a:pt x="652" y="932"/>
                    <a:pt x="652" y="932"/>
                  </a:cubicBezTo>
                  <a:cubicBezTo>
                    <a:pt x="652" y="932"/>
                    <a:pt x="653" y="932"/>
                    <a:pt x="653" y="933"/>
                  </a:cubicBezTo>
                  <a:cubicBezTo>
                    <a:pt x="653" y="933"/>
                    <a:pt x="653" y="933"/>
                    <a:pt x="653" y="933"/>
                  </a:cubicBezTo>
                  <a:cubicBezTo>
                    <a:pt x="654" y="933"/>
                    <a:pt x="654" y="933"/>
                    <a:pt x="654" y="933"/>
                  </a:cubicBezTo>
                  <a:close/>
                  <a:moveTo>
                    <a:pt x="647" y="943"/>
                  </a:moveTo>
                  <a:cubicBezTo>
                    <a:pt x="646" y="943"/>
                    <a:pt x="646" y="941"/>
                    <a:pt x="647" y="943"/>
                  </a:cubicBezTo>
                  <a:cubicBezTo>
                    <a:pt x="647" y="943"/>
                    <a:pt x="647" y="943"/>
                    <a:pt x="647" y="943"/>
                  </a:cubicBezTo>
                  <a:close/>
                  <a:moveTo>
                    <a:pt x="647" y="953"/>
                  </a:moveTo>
                  <a:cubicBezTo>
                    <a:pt x="646" y="953"/>
                    <a:pt x="648" y="953"/>
                    <a:pt x="647" y="953"/>
                  </a:cubicBezTo>
                  <a:cubicBezTo>
                    <a:pt x="647" y="953"/>
                    <a:pt x="647" y="953"/>
                    <a:pt x="647" y="953"/>
                  </a:cubicBezTo>
                  <a:close/>
                  <a:moveTo>
                    <a:pt x="640" y="931"/>
                  </a:moveTo>
                  <a:cubicBezTo>
                    <a:pt x="640" y="932"/>
                    <a:pt x="640" y="932"/>
                    <a:pt x="640" y="932"/>
                  </a:cubicBezTo>
                  <a:cubicBezTo>
                    <a:pt x="641" y="932"/>
                    <a:pt x="641" y="932"/>
                    <a:pt x="641" y="932"/>
                  </a:cubicBezTo>
                  <a:cubicBezTo>
                    <a:pt x="641" y="932"/>
                    <a:pt x="641" y="932"/>
                    <a:pt x="641" y="932"/>
                  </a:cubicBezTo>
                  <a:cubicBezTo>
                    <a:pt x="641" y="932"/>
                    <a:pt x="641" y="932"/>
                    <a:pt x="641" y="932"/>
                  </a:cubicBezTo>
                  <a:cubicBezTo>
                    <a:pt x="640" y="932"/>
                    <a:pt x="639" y="931"/>
                    <a:pt x="639" y="931"/>
                  </a:cubicBezTo>
                  <a:cubicBezTo>
                    <a:pt x="639" y="931"/>
                    <a:pt x="638" y="930"/>
                    <a:pt x="638" y="930"/>
                  </a:cubicBezTo>
                  <a:cubicBezTo>
                    <a:pt x="639" y="930"/>
                    <a:pt x="639" y="930"/>
                    <a:pt x="639" y="931"/>
                  </a:cubicBezTo>
                  <a:cubicBezTo>
                    <a:pt x="639" y="931"/>
                    <a:pt x="639" y="931"/>
                    <a:pt x="640" y="931"/>
                  </a:cubicBezTo>
                  <a:cubicBezTo>
                    <a:pt x="640" y="931"/>
                    <a:pt x="640" y="931"/>
                    <a:pt x="640" y="931"/>
                  </a:cubicBezTo>
                  <a:cubicBezTo>
                    <a:pt x="640" y="931"/>
                    <a:pt x="640" y="931"/>
                    <a:pt x="640" y="931"/>
                  </a:cubicBezTo>
                  <a:cubicBezTo>
                    <a:pt x="641" y="931"/>
                    <a:pt x="641" y="931"/>
                    <a:pt x="640" y="931"/>
                  </a:cubicBezTo>
                  <a:close/>
                  <a:moveTo>
                    <a:pt x="646" y="933"/>
                  </a:moveTo>
                  <a:cubicBezTo>
                    <a:pt x="646" y="933"/>
                    <a:pt x="646" y="933"/>
                    <a:pt x="646" y="932"/>
                  </a:cubicBezTo>
                  <a:cubicBezTo>
                    <a:pt x="646" y="932"/>
                    <a:pt x="647" y="932"/>
                    <a:pt x="646" y="933"/>
                  </a:cubicBezTo>
                  <a:close/>
                  <a:moveTo>
                    <a:pt x="650" y="988"/>
                  </a:moveTo>
                  <a:cubicBezTo>
                    <a:pt x="650" y="988"/>
                    <a:pt x="650" y="989"/>
                    <a:pt x="650" y="989"/>
                  </a:cubicBezTo>
                  <a:cubicBezTo>
                    <a:pt x="651" y="988"/>
                    <a:pt x="651" y="989"/>
                    <a:pt x="651" y="988"/>
                  </a:cubicBezTo>
                  <a:cubicBezTo>
                    <a:pt x="652" y="988"/>
                    <a:pt x="651" y="990"/>
                    <a:pt x="651" y="989"/>
                  </a:cubicBezTo>
                  <a:cubicBezTo>
                    <a:pt x="650" y="989"/>
                    <a:pt x="650" y="989"/>
                    <a:pt x="649" y="989"/>
                  </a:cubicBezTo>
                  <a:cubicBezTo>
                    <a:pt x="649" y="989"/>
                    <a:pt x="648" y="990"/>
                    <a:pt x="648" y="989"/>
                  </a:cubicBezTo>
                  <a:cubicBezTo>
                    <a:pt x="647" y="988"/>
                    <a:pt x="649" y="987"/>
                    <a:pt x="650" y="988"/>
                  </a:cubicBezTo>
                  <a:close/>
                  <a:moveTo>
                    <a:pt x="645" y="932"/>
                  </a:moveTo>
                  <a:cubicBezTo>
                    <a:pt x="645" y="932"/>
                    <a:pt x="644" y="932"/>
                    <a:pt x="644" y="932"/>
                  </a:cubicBezTo>
                  <a:cubicBezTo>
                    <a:pt x="645" y="932"/>
                    <a:pt x="645" y="932"/>
                    <a:pt x="645" y="932"/>
                  </a:cubicBezTo>
                  <a:close/>
                  <a:moveTo>
                    <a:pt x="644" y="933"/>
                  </a:moveTo>
                  <a:cubicBezTo>
                    <a:pt x="645" y="933"/>
                    <a:pt x="645" y="933"/>
                    <a:pt x="646" y="934"/>
                  </a:cubicBezTo>
                  <a:cubicBezTo>
                    <a:pt x="646" y="933"/>
                    <a:pt x="647" y="934"/>
                    <a:pt x="647" y="934"/>
                  </a:cubicBezTo>
                  <a:cubicBezTo>
                    <a:pt x="647" y="933"/>
                    <a:pt x="649" y="935"/>
                    <a:pt x="649" y="935"/>
                  </a:cubicBezTo>
                  <a:cubicBezTo>
                    <a:pt x="649" y="935"/>
                    <a:pt x="649" y="935"/>
                    <a:pt x="650" y="935"/>
                  </a:cubicBezTo>
                  <a:cubicBezTo>
                    <a:pt x="650" y="936"/>
                    <a:pt x="649" y="939"/>
                    <a:pt x="649" y="938"/>
                  </a:cubicBezTo>
                  <a:cubicBezTo>
                    <a:pt x="651" y="939"/>
                    <a:pt x="649" y="940"/>
                    <a:pt x="649" y="941"/>
                  </a:cubicBezTo>
                  <a:cubicBezTo>
                    <a:pt x="649" y="943"/>
                    <a:pt x="647" y="942"/>
                    <a:pt x="647" y="942"/>
                  </a:cubicBezTo>
                  <a:cubicBezTo>
                    <a:pt x="646" y="942"/>
                    <a:pt x="646" y="941"/>
                    <a:pt x="646" y="941"/>
                  </a:cubicBezTo>
                  <a:cubicBezTo>
                    <a:pt x="646" y="941"/>
                    <a:pt x="645" y="941"/>
                    <a:pt x="645" y="940"/>
                  </a:cubicBezTo>
                  <a:cubicBezTo>
                    <a:pt x="645" y="940"/>
                    <a:pt x="645" y="940"/>
                    <a:pt x="645" y="939"/>
                  </a:cubicBezTo>
                  <a:cubicBezTo>
                    <a:pt x="645" y="939"/>
                    <a:pt x="645" y="939"/>
                    <a:pt x="645" y="939"/>
                  </a:cubicBezTo>
                  <a:cubicBezTo>
                    <a:pt x="645" y="939"/>
                    <a:pt x="644" y="939"/>
                    <a:pt x="644" y="939"/>
                  </a:cubicBezTo>
                  <a:cubicBezTo>
                    <a:pt x="644" y="937"/>
                    <a:pt x="644" y="936"/>
                    <a:pt x="643" y="935"/>
                  </a:cubicBezTo>
                  <a:cubicBezTo>
                    <a:pt x="642" y="935"/>
                    <a:pt x="642" y="935"/>
                    <a:pt x="642" y="934"/>
                  </a:cubicBezTo>
                  <a:cubicBezTo>
                    <a:pt x="642" y="934"/>
                    <a:pt x="642" y="934"/>
                    <a:pt x="642" y="934"/>
                  </a:cubicBezTo>
                  <a:cubicBezTo>
                    <a:pt x="641" y="934"/>
                    <a:pt x="641" y="934"/>
                    <a:pt x="641" y="934"/>
                  </a:cubicBezTo>
                  <a:cubicBezTo>
                    <a:pt x="641" y="934"/>
                    <a:pt x="639" y="934"/>
                    <a:pt x="641" y="933"/>
                  </a:cubicBezTo>
                  <a:cubicBezTo>
                    <a:pt x="642" y="933"/>
                    <a:pt x="643" y="933"/>
                    <a:pt x="644" y="933"/>
                  </a:cubicBezTo>
                  <a:cubicBezTo>
                    <a:pt x="644" y="933"/>
                    <a:pt x="644" y="933"/>
                    <a:pt x="644" y="933"/>
                  </a:cubicBezTo>
                  <a:close/>
                  <a:moveTo>
                    <a:pt x="650" y="945"/>
                  </a:moveTo>
                  <a:cubicBezTo>
                    <a:pt x="650" y="945"/>
                    <a:pt x="650" y="944"/>
                    <a:pt x="650" y="944"/>
                  </a:cubicBezTo>
                  <a:cubicBezTo>
                    <a:pt x="650" y="945"/>
                    <a:pt x="650" y="945"/>
                    <a:pt x="650" y="945"/>
                  </a:cubicBezTo>
                  <a:close/>
                  <a:moveTo>
                    <a:pt x="654" y="939"/>
                  </a:moveTo>
                  <a:cubicBezTo>
                    <a:pt x="654" y="942"/>
                    <a:pt x="654" y="942"/>
                    <a:pt x="654" y="942"/>
                  </a:cubicBezTo>
                  <a:cubicBezTo>
                    <a:pt x="654" y="939"/>
                    <a:pt x="654" y="939"/>
                    <a:pt x="654" y="939"/>
                  </a:cubicBezTo>
                  <a:close/>
                  <a:moveTo>
                    <a:pt x="647" y="992"/>
                  </a:moveTo>
                  <a:cubicBezTo>
                    <a:pt x="647" y="992"/>
                    <a:pt x="648" y="991"/>
                    <a:pt x="648" y="992"/>
                  </a:cubicBezTo>
                  <a:cubicBezTo>
                    <a:pt x="648" y="992"/>
                    <a:pt x="647" y="992"/>
                    <a:pt x="647" y="992"/>
                  </a:cubicBezTo>
                  <a:close/>
                  <a:moveTo>
                    <a:pt x="648" y="991"/>
                  </a:moveTo>
                  <a:cubicBezTo>
                    <a:pt x="648" y="991"/>
                    <a:pt x="647" y="991"/>
                    <a:pt x="647" y="991"/>
                  </a:cubicBezTo>
                  <a:cubicBezTo>
                    <a:pt x="647" y="991"/>
                    <a:pt x="648" y="991"/>
                    <a:pt x="648" y="991"/>
                  </a:cubicBezTo>
                  <a:close/>
                  <a:moveTo>
                    <a:pt x="650" y="893"/>
                  </a:moveTo>
                  <a:cubicBezTo>
                    <a:pt x="649" y="893"/>
                    <a:pt x="650" y="892"/>
                    <a:pt x="650" y="892"/>
                  </a:cubicBezTo>
                  <a:cubicBezTo>
                    <a:pt x="650" y="892"/>
                    <a:pt x="650" y="892"/>
                    <a:pt x="650" y="892"/>
                  </a:cubicBezTo>
                  <a:cubicBezTo>
                    <a:pt x="651" y="892"/>
                    <a:pt x="650" y="892"/>
                    <a:pt x="650" y="893"/>
                  </a:cubicBezTo>
                  <a:cubicBezTo>
                    <a:pt x="650" y="893"/>
                    <a:pt x="650" y="893"/>
                    <a:pt x="650" y="893"/>
                  </a:cubicBezTo>
                  <a:cubicBezTo>
                    <a:pt x="649" y="893"/>
                    <a:pt x="649" y="893"/>
                    <a:pt x="650" y="893"/>
                  </a:cubicBezTo>
                  <a:close/>
                  <a:moveTo>
                    <a:pt x="647" y="890"/>
                  </a:moveTo>
                  <a:cubicBezTo>
                    <a:pt x="647" y="890"/>
                    <a:pt x="647" y="890"/>
                    <a:pt x="647" y="890"/>
                  </a:cubicBezTo>
                  <a:cubicBezTo>
                    <a:pt x="646" y="890"/>
                    <a:pt x="646" y="890"/>
                    <a:pt x="646" y="890"/>
                  </a:cubicBezTo>
                  <a:cubicBezTo>
                    <a:pt x="646" y="889"/>
                    <a:pt x="647" y="890"/>
                    <a:pt x="647" y="889"/>
                  </a:cubicBezTo>
                  <a:cubicBezTo>
                    <a:pt x="647" y="890"/>
                    <a:pt x="647" y="890"/>
                    <a:pt x="647" y="890"/>
                  </a:cubicBezTo>
                  <a:close/>
                  <a:moveTo>
                    <a:pt x="651" y="886"/>
                  </a:moveTo>
                  <a:cubicBezTo>
                    <a:pt x="651" y="886"/>
                    <a:pt x="651" y="886"/>
                    <a:pt x="651" y="886"/>
                  </a:cubicBezTo>
                  <a:cubicBezTo>
                    <a:pt x="651" y="886"/>
                    <a:pt x="651" y="886"/>
                    <a:pt x="651" y="886"/>
                  </a:cubicBezTo>
                  <a:close/>
                  <a:moveTo>
                    <a:pt x="651" y="881"/>
                  </a:moveTo>
                  <a:cubicBezTo>
                    <a:pt x="651" y="881"/>
                    <a:pt x="651" y="881"/>
                    <a:pt x="651" y="881"/>
                  </a:cubicBezTo>
                  <a:cubicBezTo>
                    <a:pt x="650" y="881"/>
                    <a:pt x="650" y="881"/>
                    <a:pt x="650" y="881"/>
                  </a:cubicBezTo>
                  <a:cubicBezTo>
                    <a:pt x="651" y="880"/>
                    <a:pt x="651" y="880"/>
                    <a:pt x="651" y="881"/>
                  </a:cubicBezTo>
                  <a:close/>
                  <a:moveTo>
                    <a:pt x="647" y="893"/>
                  </a:moveTo>
                  <a:cubicBezTo>
                    <a:pt x="647" y="893"/>
                    <a:pt x="646" y="893"/>
                    <a:pt x="646" y="893"/>
                  </a:cubicBezTo>
                  <a:cubicBezTo>
                    <a:pt x="645" y="893"/>
                    <a:pt x="646" y="893"/>
                    <a:pt x="647" y="893"/>
                  </a:cubicBezTo>
                  <a:close/>
                  <a:moveTo>
                    <a:pt x="651" y="927"/>
                  </a:moveTo>
                  <a:cubicBezTo>
                    <a:pt x="651" y="927"/>
                    <a:pt x="651" y="927"/>
                    <a:pt x="651" y="927"/>
                  </a:cubicBezTo>
                  <a:cubicBezTo>
                    <a:pt x="651" y="927"/>
                    <a:pt x="651" y="927"/>
                    <a:pt x="651" y="927"/>
                  </a:cubicBezTo>
                  <a:close/>
                  <a:moveTo>
                    <a:pt x="652" y="922"/>
                  </a:moveTo>
                  <a:cubicBezTo>
                    <a:pt x="653" y="922"/>
                    <a:pt x="653" y="922"/>
                    <a:pt x="653" y="922"/>
                  </a:cubicBezTo>
                  <a:cubicBezTo>
                    <a:pt x="652" y="923"/>
                    <a:pt x="652" y="923"/>
                    <a:pt x="652" y="922"/>
                  </a:cubicBezTo>
                  <a:close/>
                  <a:moveTo>
                    <a:pt x="653" y="928"/>
                  </a:moveTo>
                  <a:cubicBezTo>
                    <a:pt x="652" y="928"/>
                    <a:pt x="652" y="928"/>
                    <a:pt x="652" y="927"/>
                  </a:cubicBezTo>
                  <a:cubicBezTo>
                    <a:pt x="652" y="927"/>
                    <a:pt x="652" y="927"/>
                    <a:pt x="652" y="927"/>
                  </a:cubicBezTo>
                  <a:cubicBezTo>
                    <a:pt x="652" y="927"/>
                    <a:pt x="654" y="928"/>
                    <a:pt x="654" y="929"/>
                  </a:cubicBezTo>
                  <a:cubicBezTo>
                    <a:pt x="654" y="929"/>
                    <a:pt x="653" y="928"/>
                    <a:pt x="653" y="928"/>
                  </a:cubicBezTo>
                  <a:close/>
                  <a:moveTo>
                    <a:pt x="645" y="891"/>
                  </a:moveTo>
                  <a:cubicBezTo>
                    <a:pt x="645" y="891"/>
                    <a:pt x="645" y="891"/>
                    <a:pt x="645" y="891"/>
                  </a:cubicBezTo>
                  <a:cubicBezTo>
                    <a:pt x="645" y="892"/>
                    <a:pt x="645" y="892"/>
                    <a:pt x="645" y="892"/>
                  </a:cubicBezTo>
                  <a:cubicBezTo>
                    <a:pt x="645" y="892"/>
                    <a:pt x="645" y="892"/>
                    <a:pt x="645" y="891"/>
                  </a:cubicBezTo>
                  <a:close/>
                  <a:moveTo>
                    <a:pt x="652" y="923"/>
                  </a:moveTo>
                  <a:cubicBezTo>
                    <a:pt x="652" y="924"/>
                    <a:pt x="650" y="919"/>
                    <a:pt x="653" y="921"/>
                  </a:cubicBezTo>
                  <a:cubicBezTo>
                    <a:pt x="652" y="921"/>
                    <a:pt x="652" y="924"/>
                    <a:pt x="652" y="924"/>
                  </a:cubicBezTo>
                  <a:cubicBezTo>
                    <a:pt x="652" y="924"/>
                    <a:pt x="652" y="924"/>
                    <a:pt x="652" y="924"/>
                  </a:cubicBezTo>
                  <a:cubicBezTo>
                    <a:pt x="652" y="924"/>
                    <a:pt x="652" y="924"/>
                    <a:pt x="652" y="923"/>
                  </a:cubicBezTo>
                  <a:close/>
                  <a:moveTo>
                    <a:pt x="655" y="923"/>
                  </a:moveTo>
                  <a:cubicBezTo>
                    <a:pt x="655" y="923"/>
                    <a:pt x="655" y="923"/>
                    <a:pt x="655" y="924"/>
                  </a:cubicBezTo>
                  <a:cubicBezTo>
                    <a:pt x="655" y="924"/>
                    <a:pt x="655" y="924"/>
                    <a:pt x="655" y="924"/>
                  </a:cubicBezTo>
                  <a:cubicBezTo>
                    <a:pt x="654" y="924"/>
                    <a:pt x="655" y="923"/>
                    <a:pt x="655" y="923"/>
                  </a:cubicBezTo>
                  <a:close/>
                  <a:moveTo>
                    <a:pt x="619" y="974"/>
                  </a:moveTo>
                  <a:cubicBezTo>
                    <a:pt x="619" y="974"/>
                    <a:pt x="619" y="973"/>
                    <a:pt x="619" y="973"/>
                  </a:cubicBezTo>
                  <a:cubicBezTo>
                    <a:pt x="619" y="973"/>
                    <a:pt x="619" y="973"/>
                    <a:pt x="619" y="974"/>
                  </a:cubicBezTo>
                  <a:close/>
                  <a:moveTo>
                    <a:pt x="631" y="960"/>
                  </a:moveTo>
                  <a:cubicBezTo>
                    <a:pt x="631" y="959"/>
                    <a:pt x="631" y="959"/>
                    <a:pt x="631" y="959"/>
                  </a:cubicBezTo>
                  <a:cubicBezTo>
                    <a:pt x="631" y="959"/>
                    <a:pt x="631" y="959"/>
                    <a:pt x="631" y="958"/>
                  </a:cubicBezTo>
                  <a:cubicBezTo>
                    <a:pt x="631" y="958"/>
                    <a:pt x="631" y="958"/>
                    <a:pt x="632" y="958"/>
                  </a:cubicBezTo>
                  <a:cubicBezTo>
                    <a:pt x="632" y="958"/>
                    <a:pt x="632" y="958"/>
                    <a:pt x="632" y="958"/>
                  </a:cubicBezTo>
                  <a:cubicBezTo>
                    <a:pt x="632" y="958"/>
                    <a:pt x="632" y="958"/>
                    <a:pt x="632" y="958"/>
                  </a:cubicBezTo>
                  <a:cubicBezTo>
                    <a:pt x="633" y="956"/>
                    <a:pt x="633" y="956"/>
                    <a:pt x="634" y="953"/>
                  </a:cubicBezTo>
                  <a:cubicBezTo>
                    <a:pt x="634" y="952"/>
                    <a:pt x="635" y="954"/>
                    <a:pt x="635" y="954"/>
                  </a:cubicBezTo>
                  <a:cubicBezTo>
                    <a:pt x="635" y="954"/>
                    <a:pt x="635" y="954"/>
                    <a:pt x="635" y="953"/>
                  </a:cubicBezTo>
                  <a:cubicBezTo>
                    <a:pt x="635" y="953"/>
                    <a:pt x="634" y="953"/>
                    <a:pt x="634" y="952"/>
                  </a:cubicBezTo>
                  <a:cubicBezTo>
                    <a:pt x="634" y="953"/>
                    <a:pt x="634" y="951"/>
                    <a:pt x="634" y="952"/>
                  </a:cubicBezTo>
                  <a:cubicBezTo>
                    <a:pt x="635" y="952"/>
                    <a:pt x="635" y="952"/>
                    <a:pt x="635" y="952"/>
                  </a:cubicBezTo>
                  <a:cubicBezTo>
                    <a:pt x="635" y="951"/>
                    <a:pt x="635" y="950"/>
                    <a:pt x="635" y="950"/>
                  </a:cubicBezTo>
                  <a:cubicBezTo>
                    <a:pt x="635" y="950"/>
                    <a:pt x="635" y="950"/>
                    <a:pt x="635" y="949"/>
                  </a:cubicBezTo>
                  <a:cubicBezTo>
                    <a:pt x="635" y="949"/>
                    <a:pt x="635" y="949"/>
                    <a:pt x="635" y="949"/>
                  </a:cubicBezTo>
                  <a:cubicBezTo>
                    <a:pt x="636" y="949"/>
                    <a:pt x="636" y="951"/>
                    <a:pt x="636" y="951"/>
                  </a:cubicBezTo>
                  <a:cubicBezTo>
                    <a:pt x="636" y="951"/>
                    <a:pt x="636" y="952"/>
                    <a:pt x="636" y="952"/>
                  </a:cubicBezTo>
                  <a:cubicBezTo>
                    <a:pt x="636" y="952"/>
                    <a:pt x="636" y="952"/>
                    <a:pt x="635" y="952"/>
                  </a:cubicBezTo>
                  <a:cubicBezTo>
                    <a:pt x="637" y="955"/>
                    <a:pt x="637" y="956"/>
                    <a:pt x="635" y="957"/>
                  </a:cubicBezTo>
                  <a:cubicBezTo>
                    <a:pt x="634" y="958"/>
                    <a:pt x="634" y="958"/>
                    <a:pt x="634" y="958"/>
                  </a:cubicBezTo>
                  <a:cubicBezTo>
                    <a:pt x="633" y="961"/>
                    <a:pt x="630" y="959"/>
                    <a:pt x="630" y="962"/>
                  </a:cubicBezTo>
                  <a:cubicBezTo>
                    <a:pt x="630" y="962"/>
                    <a:pt x="631" y="962"/>
                    <a:pt x="630" y="962"/>
                  </a:cubicBezTo>
                  <a:cubicBezTo>
                    <a:pt x="630" y="964"/>
                    <a:pt x="629" y="964"/>
                    <a:pt x="628" y="965"/>
                  </a:cubicBezTo>
                  <a:cubicBezTo>
                    <a:pt x="626" y="966"/>
                    <a:pt x="626" y="967"/>
                    <a:pt x="625" y="969"/>
                  </a:cubicBezTo>
                  <a:cubicBezTo>
                    <a:pt x="624" y="970"/>
                    <a:pt x="620" y="971"/>
                    <a:pt x="620" y="973"/>
                  </a:cubicBezTo>
                  <a:cubicBezTo>
                    <a:pt x="620" y="973"/>
                    <a:pt x="620" y="972"/>
                    <a:pt x="620" y="972"/>
                  </a:cubicBezTo>
                  <a:cubicBezTo>
                    <a:pt x="620" y="971"/>
                    <a:pt x="621" y="970"/>
                    <a:pt x="621" y="969"/>
                  </a:cubicBezTo>
                  <a:cubicBezTo>
                    <a:pt x="621" y="969"/>
                    <a:pt x="622" y="968"/>
                    <a:pt x="622" y="968"/>
                  </a:cubicBezTo>
                  <a:cubicBezTo>
                    <a:pt x="623" y="968"/>
                    <a:pt x="623" y="967"/>
                    <a:pt x="623" y="967"/>
                  </a:cubicBezTo>
                  <a:cubicBezTo>
                    <a:pt x="623" y="967"/>
                    <a:pt x="623" y="967"/>
                    <a:pt x="623" y="967"/>
                  </a:cubicBezTo>
                  <a:cubicBezTo>
                    <a:pt x="624" y="967"/>
                    <a:pt x="624" y="966"/>
                    <a:pt x="624" y="966"/>
                  </a:cubicBezTo>
                  <a:cubicBezTo>
                    <a:pt x="625" y="965"/>
                    <a:pt x="631" y="960"/>
                    <a:pt x="631" y="960"/>
                  </a:cubicBezTo>
                  <a:close/>
                  <a:moveTo>
                    <a:pt x="619" y="974"/>
                  </a:moveTo>
                  <a:cubicBezTo>
                    <a:pt x="619" y="975"/>
                    <a:pt x="619" y="975"/>
                    <a:pt x="619" y="976"/>
                  </a:cubicBezTo>
                  <a:cubicBezTo>
                    <a:pt x="619" y="976"/>
                    <a:pt x="619" y="976"/>
                    <a:pt x="619" y="977"/>
                  </a:cubicBezTo>
                  <a:cubicBezTo>
                    <a:pt x="618" y="977"/>
                    <a:pt x="618" y="974"/>
                    <a:pt x="619" y="974"/>
                  </a:cubicBezTo>
                  <a:close/>
                  <a:moveTo>
                    <a:pt x="637" y="912"/>
                  </a:moveTo>
                  <a:cubicBezTo>
                    <a:pt x="637" y="912"/>
                    <a:pt x="637" y="912"/>
                    <a:pt x="637" y="912"/>
                  </a:cubicBezTo>
                  <a:cubicBezTo>
                    <a:pt x="637" y="912"/>
                    <a:pt x="637" y="912"/>
                    <a:pt x="637" y="912"/>
                  </a:cubicBezTo>
                  <a:close/>
                  <a:moveTo>
                    <a:pt x="637" y="912"/>
                  </a:moveTo>
                  <a:cubicBezTo>
                    <a:pt x="638" y="912"/>
                    <a:pt x="637" y="913"/>
                    <a:pt x="637" y="913"/>
                  </a:cubicBezTo>
                  <a:cubicBezTo>
                    <a:pt x="637" y="913"/>
                    <a:pt x="637" y="913"/>
                    <a:pt x="637" y="912"/>
                  </a:cubicBezTo>
                  <a:close/>
                  <a:moveTo>
                    <a:pt x="636" y="914"/>
                  </a:moveTo>
                  <a:cubicBezTo>
                    <a:pt x="635" y="916"/>
                    <a:pt x="636" y="915"/>
                    <a:pt x="637" y="915"/>
                  </a:cubicBezTo>
                  <a:cubicBezTo>
                    <a:pt x="637" y="916"/>
                    <a:pt x="636" y="916"/>
                    <a:pt x="637" y="917"/>
                  </a:cubicBezTo>
                  <a:cubicBezTo>
                    <a:pt x="637" y="917"/>
                    <a:pt x="637" y="917"/>
                    <a:pt x="637" y="917"/>
                  </a:cubicBezTo>
                  <a:cubicBezTo>
                    <a:pt x="637" y="918"/>
                    <a:pt x="637" y="919"/>
                    <a:pt x="637" y="919"/>
                  </a:cubicBezTo>
                  <a:cubicBezTo>
                    <a:pt x="638" y="920"/>
                    <a:pt x="638" y="921"/>
                    <a:pt x="638" y="922"/>
                  </a:cubicBezTo>
                  <a:cubicBezTo>
                    <a:pt x="638" y="922"/>
                    <a:pt x="638" y="922"/>
                    <a:pt x="638" y="922"/>
                  </a:cubicBezTo>
                  <a:cubicBezTo>
                    <a:pt x="638" y="922"/>
                    <a:pt x="638" y="923"/>
                    <a:pt x="638" y="923"/>
                  </a:cubicBezTo>
                  <a:cubicBezTo>
                    <a:pt x="638" y="923"/>
                    <a:pt x="638" y="923"/>
                    <a:pt x="638" y="924"/>
                  </a:cubicBezTo>
                  <a:cubicBezTo>
                    <a:pt x="639" y="924"/>
                    <a:pt x="639" y="923"/>
                    <a:pt x="640" y="923"/>
                  </a:cubicBezTo>
                  <a:cubicBezTo>
                    <a:pt x="640" y="924"/>
                    <a:pt x="640" y="924"/>
                    <a:pt x="640" y="924"/>
                  </a:cubicBezTo>
                  <a:cubicBezTo>
                    <a:pt x="640" y="924"/>
                    <a:pt x="640" y="924"/>
                    <a:pt x="640" y="924"/>
                  </a:cubicBezTo>
                  <a:cubicBezTo>
                    <a:pt x="640" y="924"/>
                    <a:pt x="640" y="924"/>
                    <a:pt x="640" y="924"/>
                  </a:cubicBezTo>
                  <a:cubicBezTo>
                    <a:pt x="640" y="925"/>
                    <a:pt x="640" y="925"/>
                    <a:pt x="641" y="925"/>
                  </a:cubicBezTo>
                  <a:cubicBezTo>
                    <a:pt x="641" y="925"/>
                    <a:pt x="641" y="925"/>
                    <a:pt x="641" y="926"/>
                  </a:cubicBezTo>
                  <a:cubicBezTo>
                    <a:pt x="641" y="926"/>
                    <a:pt x="642" y="927"/>
                    <a:pt x="642" y="926"/>
                  </a:cubicBezTo>
                  <a:cubicBezTo>
                    <a:pt x="643" y="926"/>
                    <a:pt x="642" y="925"/>
                    <a:pt x="642" y="924"/>
                  </a:cubicBezTo>
                  <a:cubicBezTo>
                    <a:pt x="643" y="923"/>
                    <a:pt x="642" y="923"/>
                    <a:pt x="643" y="923"/>
                  </a:cubicBezTo>
                  <a:cubicBezTo>
                    <a:pt x="644" y="923"/>
                    <a:pt x="645" y="925"/>
                    <a:pt x="645" y="925"/>
                  </a:cubicBezTo>
                  <a:cubicBezTo>
                    <a:pt x="644" y="925"/>
                    <a:pt x="643" y="927"/>
                    <a:pt x="643" y="927"/>
                  </a:cubicBezTo>
                  <a:cubicBezTo>
                    <a:pt x="643" y="927"/>
                    <a:pt x="643" y="927"/>
                    <a:pt x="643" y="928"/>
                  </a:cubicBezTo>
                  <a:cubicBezTo>
                    <a:pt x="643" y="928"/>
                    <a:pt x="642" y="928"/>
                    <a:pt x="642" y="928"/>
                  </a:cubicBezTo>
                  <a:cubicBezTo>
                    <a:pt x="642" y="928"/>
                    <a:pt x="643" y="930"/>
                    <a:pt x="643" y="930"/>
                  </a:cubicBezTo>
                  <a:cubicBezTo>
                    <a:pt x="643" y="930"/>
                    <a:pt x="643" y="930"/>
                    <a:pt x="643" y="931"/>
                  </a:cubicBezTo>
                  <a:cubicBezTo>
                    <a:pt x="643" y="931"/>
                    <a:pt x="644" y="930"/>
                    <a:pt x="645" y="930"/>
                  </a:cubicBezTo>
                  <a:cubicBezTo>
                    <a:pt x="645" y="930"/>
                    <a:pt x="645" y="930"/>
                    <a:pt x="645" y="930"/>
                  </a:cubicBezTo>
                  <a:cubicBezTo>
                    <a:pt x="645" y="930"/>
                    <a:pt x="645" y="930"/>
                    <a:pt x="645" y="931"/>
                  </a:cubicBezTo>
                  <a:cubicBezTo>
                    <a:pt x="644" y="931"/>
                    <a:pt x="644" y="931"/>
                    <a:pt x="645" y="931"/>
                  </a:cubicBezTo>
                  <a:cubicBezTo>
                    <a:pt x="645" y="931"/>
                    <a:pt x="646" y="931"/>
                    <a:pt x="646" y="931"/>
                  </a:cubicBezTo>
                  <a:cubicBezTo>
                    <a:pt x="646" y="931"/>
                    <a:pt x="646" y="931"/>
                    <a:pt x="646" y="931"/>
                  </a:cubicBezTo>
                  <a:cubicBezTo>
                    <a:pt x="646" y="931"/>
                    <a:pt x="646" y="931"/>
                    <a:pt x="646" y="931"/>
                  </a:cubicBezTo>
                  <a:cubicBezTo>
                    <a:pt x="646" y="931"/>
                    <a:pt x="646" y="931"/>
                    <a:pt x="646" y="931"/>
                  </a:cubicBezTo>
                  <a:cubicBezTo>
                    <a:pt x="646" y="932"/>
                    <a:pt x="646" y="932"/>
                    <a:pt x="646" y="932"/>
                  </a:cubicBezTo>
                  <a:cubicBezTo>
                    <a:pt x="646" y="932"/>
                    <a:pt x="646" y="932"/>
                    <a:pt x="646" y="932"/>
                  </a:cubicBezTo>
                  <a:cubicBezTo>
                    <a:pt x="646" y="932"/>
                    <a:pt x="646" y="932"/>
                    <a:pt x="646" y="932"/>
                  </a:cubicBezTo>
                  <a:cubicBezTo>
                    <a:pt x="647" y="932"/>
                    <a:pt x="647" y="932"/>
                    <a:pt x="647" y="932"/>
                  </a:cubicBezTo>
                  <a:cubicBezTo>
                    <a:pt x="647" y="933"/>
                    <a:pt x="650" y="929"/>
                    <a:pt x="651" y="929"/>
                  </a:cubicBezTo>
                  <a:cubicBezTo>
                    <a:pt x="651" y="929"/>
                    <a:pt x="652" y="930"/>
                    <a:pt x="652" y="930"/>
                  </a:cubicBezTo>
                  <a:cubicBezTo>
                    <a:pt x="653" y="931"/>
                    <a:pt x="655" y="932"/>
                    <a:pt x="656" y="932"/>
                  </a:cubicBezTo>
                  <a:cubicBezTo>
                    <a:pt x="656" y="932"/>
                    <a:pt x="656" y="932"/>
                    <a:pt x="656" y="932"/>
                  </a:cubicBezTo>
                  <a:cubicBezTo>
                    <a:pt x="656" y="933"/>
                    <a:pt x="656" y="933"/>
                    <a:pt x="656" y="933"/>
                  </a:cubicBezTo>
                  <a:cubicBezTo>
                    <a:pt x="656" y="933"/>
                    <a:pt x="656" y="933"/>
                    <a:pt x="657" y="933"/>
                  </a:cubicBezTo>
                  <a:cubicBezTo>
                    <a:pt x="657" y="933"/>
                    <a:pt x="657" y="933"/>
                    <a:pt x="657" y="933"/>
                  </a:cubicBezTo>
                  <a:cubicBezTo>
                    <a:pt x="657" y="934"/>
                    <a:pt x="657" y="934"/>
                    <a:pt x="657" y="934"/>
                  </a:cubicBezTo>
                  <a:cubicBezTo>
                    <a:pt x="657" y="936"/>
                    <a:pt x="658" y="934"/>
                    <a:pt x="658" y="934"/>
                  </a:cubicBezTo>
                  <a:cubicBezTo>
                    <a:pt x="658" y="934"/>
                    <a:pt x="658" y="934"/>
                    <a:pt x="658" y="934"/>
                  </a:cubicBezTo>
                  <a:cubicBezTo>
                    <a:pt x="658" y="933"/>
                    <a:pt x="658" y="933"/>
                    <a:pt x="657" y="933"/>
                  </a:cubicBezTo>
                  <a:cubicBezTo>
                    <a:pt x="657" y="933"/>
                    <a:pt x="657" y="932"/>
                    <a:pt x="657" y="932"/>
                  </a:cubicBezTo>
                  <a:cubicBezTo>
                    <a:pt x="657" y="932"/>
                    <a:pt x="657" y="932"/>
                    <a:pt x="657" y="932"/>
                  </a:cubicBezTo>
                  <a:cubicBezTo>
                    <a:pt x="657" y="932"/>
                    <a:pt x="657" y="932"/>
                    <a:pt x="657" y="932"/>
                  </a:cubicBezTo>
                  <a:cubicBezTo>
                    <a:pt x="657" y="932"/>
                    <a:pt x="657" y="931"/>
                    <a:pt x="656" y="931"/>
                  </a:cubicBezTo>
                  <a:cubicBezTo>
                    <a:pt x="656" y="930"/>
                    <a:pt x="656" y="930"/>
                    <a:pt x="656" y="929"/>
                  </a:cubicBezTo>
                  <a:cubicBezTo>
                    <a:pt x="656" y="929"/>
                    <a:pt x="656" y="929"/>
                    <a:pt x="657" y="929"/>
                  </a:cubicBezTo>
                  <a:cubicBezTo>
                    <a:pt x="657" y="929"/>
                    <a:pt x="657" y="929"/>
                    <a:pt x="657" y="929"/>
                  </a:cubicBezTo>
                  <a:cubicBezTo>
                    <a:pt x="658" y="931"/>
                    <a:pt x="660" y="932"/>
                    <a:pt x="662" y="934"/>
                  </a:cubicBezTo>
                  <a:cubicBezTo>
                    <a:pt x="663" y="935"/>
                    <a:pt x="664" y="936"/>
                    <a:pt x="666" y="937"/>
                  </a:cubicBezTo>
                  <a:cubicBezTo>
                    <a:pt x="666" y="937"/>
                    <a:pt x="666" y="937"/>
                    <a:pt x="666" y="937"/>
                  </a:cubicBezTo>
                  <a:cubicBezTo>
                    <a:pt x="666" y="936"/>
                    <a:pt x="666" y="936"/>
                    <a:pt x="666" y="936"/>
                  </a:cubicBezTo>
                  <a:cubicBezTo>
                    <a:pt x="667" y="936"/>
                    <a:pt x="667" y="936"/>
                    <a:pt x="667" y="936"/>
                  </a:cubicBezTo>
                  <a:cubicBezTo>
                    <a:pt x="667" y="936"/>
                    <a:pt x="667" y="936"/>
                    <a:pt x="667" y="936"/>
                  </a:cubicBezTo>
                  <a:cubicBezTo>
                    <a:pt x="667" y="936"/>
                    <a:pt x="667" y="936"/>
                    <a:pt x="668" y="936"/>
                  </a:cubicBezTo>
                  <a:cubicBezTo>
                    <a:pt x="668" y="936"/>
                    <a:pt x="668" y="936"/>
                    <a:pt x="668" y="936"/>
                  </a:cubicBezTo>
                  <a:cubicBezTo>
                    <a:pt x="667" y="936"/>
                    <a:pt x="667" y="936"/>
                    <a:pt x="667" y="936"/>
                  </a:cubicBezTo>
                  <a:cubicBezTo>
                    <a:pt x="667" y="936"/>
                    <a:pt x="666" y="936"/>
                    <a:pt x="666" y="937"/>
                  </a:cubicBezTo>
                  <a:cubicBezTo>
                    <a:pt x="666" y="937"/>
                    <a:pt x="666" y="937"/>
                    <a:pt x="666" y="937"/>
                  </a:cubicBezTo>
                  <a:cubicBezTo>
                    <a:pt x="667" y="937"/>
                    <a:pt x="667" y="938"/>
                    <a:pt x="667" y="938"/>
                  </a:cubicBezTo>
                  <a:cubicBezTo>
                    <a:pt x="667" y="938"/>
                    <a:pt x="667" y="939"/>
                    <a:pt x="668" y="939"/>
                  </a:cubicBezTo>
                  <a:cubicBezTo>
                    <a:pt x="668" y="939"/>
                    <a:pt x="668" y="939"/>
                    <a:pt x="668" y="939"/>
                  </a:cubicBezTo>
                  <a:cubicBezTo>
                    <a:pt x="669" y="938"/>
                    <a:pt x="669" y="938"/>
                    <a:pt x="669" y="937"/>
                  </a:cubicBezTo>
                  <a:cubicBezTo>
                    <a:pt x="669" y="937"/>
                    <a:pt x="669" y="936"/>
                    <a:pt x="669" y="936"/>
                  </a:cubicBezTo>
                  <a:cubicBezTo>
                    <a:pt x="670" y="935"/>
                    <a:pt x="667" y="934"/>
                    <a:pt x="666" y="935"/>
                  </a:cubicBezTo>
                  <a:cubicBezTo>
                    <a:pt x="666" y="935"/>
                    <a:pt x="666" y="935"/>
                    <a:pt x="666" y="935"/>
                  </a:cubicBezTo>
                  <a:cubicBezTo>
                    <a:pt x="666" y="935"/>
                    <a:pt x="666" y="935"/>
                    <a:pt x="666" y="935"/>
                  </a:cubicBezTo>
                  <a:cubicBezTo>
                    <a:pt x="666" y="935"/>
                    <a:pt x="666" y="934"/>
                    <a:pt x="666" y="934"/>
                  </a:cubicBezTo>
                  <a:cubicBezTo>
                    <a:pt x="666" y="934"/>
                    <a:pt x="667" y="933"/>
                    <a:pt x="667" y="933"/>
                  </a:cubicBezTo>
                  <a:cubicBezTo>
                    <a:pt x="667" y="933"/>
                    <a:pt x="666" y="933"/>
                    <a:pt x="666" y="933"/>
                  </a:cubicBezTo>
                  <a:cubicBezTo>
                    <a:pt x="666" y="933"/>
                    <a:pt x="666" y="933"/>
                    <a:pt x="666" y="933"/>
                  </a:cubicBezTo>
                  <a:cubicBezTo>
                    <a:pt x="665" y="933"/>
                    <a:pt x="663" y="931"/>
                    <a:pt x="664" y="930"/>
                  </a:cubicBezTo>
                  <a:cubicBezTo>
                    <a:pt x="665" y="930"/>
                    <a:pt x="665" y="930"/>
                    <a:pt x="665" y="930"/>
                  </a:cubicBezTo>
                  <a:cubicBezTo>
                    <a:pt x="666" y="930"/>
                    <a:pt x="666" y="930"/>
                    <a:pt x="667" y="930"/>
                  </a:cubicBezTo>
                  <a:cubicBezTo>
                    <a:pt x="667" y="930"/>
                    <a:pt x="666" y="929"/>
                    <a:pt x="666" y="929"/>
                  </a:cubicBezTo>
                  <a:cubicBezTo>
                    <a:pt x="665" y="929"/>
                    <a:pt x="661" y="928"/>
                    <a:pt x="661" y="928"/>
                  </a:cubicBezTo>
                  <a:cubicBezTo>
                    <a:pt x="661" y="928"/>
                    <a:pt x="662" y="929"/>
                    <a:pt x="662" y="929"/>
                  </a:cubicBezTo>
                  <a:cubicBezTo>
                    <a:pt x="662" y="929"/>
                    <a:pt x="662" y="929"/>
                    <a:pt x="662" y="929"/>
                  </a:cubicBezTo>
                  <a:cubicBezTo>
                    <a:pt x="662" y="930"/>
                    <a:pt x="662" y="930"/>
                    <a:pt x="662" y="930"/>
                  </a:cubicBezTo>
                  <a:cubicBezTo>
                    <a:pt x="659" y="930"/>
                    <a:pt x="661" y="929"/>
                    <a:pt x="660" y="928"/>
                  </a:cubicBezTo>
                  <a:cubicBezTo>
                    <a:pt x="660" y="928"/>
                    <a:pt x="657" y="926"/>
                    <a:pt x="657" y="926"/>
                  </a:cubicBezTo>
                  <a:cubicBezTo>
                    <a:pt x="657" y="926"/>
                    <a:pt x="657" y="926"/>
                    <a:pt x="657" y="926"/>
                  </a:cubicBezTo>
                  <a:cubicBezTo>
                    <a:pt x="657" y="926"/>
                    <a:pt x="657" y="926"/>
                    <a:pt x="657" y="926"/>
                  </a:cubicBezTo>
                  <a:cubicBezTo>
                    <a:pt x="654" y="926"/>
                    <a:pt x="656" y="928"/>
                    <a:pt x="655" y="929"/>
                  </a:cubicBezTo>
                  <a:cubicBezTo>
                    <a:pt x="654" y="929"/>
                    <a:pt x="654" y="929"/>
                    <a:pt x="654" y="929"/>
                  </a:cubicBezTo>
                  <a:cubicBezTo>
                    <a:pt x="654" y="929"/>
                    <a:pt x="654" y="929"/>
                    <a:pt x="654" y="929"/>
                  </a:cubicBezTo>
                  <a:cubicBezTo>
                    <a:pt x="652" y="929"/>
                    <a:pt x="652" y="929"/>
                    <a:pt x="651" y="927"/>
                  </a:cubicBezTo>
                  <a:cubicBezTo>
                    <a:pt x="651" y="926"/>
                    <a:pt x="649" y="924"/>
                    <a:pt x="650" y="924"/>
                  </a:cubicBezTo>
                  <a:cubicBezTo>
                    <a:pt x="650" y="924"/>
                    <a:pt x="649" y="921"/>
                    <a:pt x="648" y="920"/>
                  </a:cubicBezTo>
                  <a:cubicBezTo>
                    <a:pt x="648" y="920"/>
                    <a:pt x="647" y="920"/>
                    <a:pt x="648" y="919"/>
                  </a:cubicBezTo>
                  <a:cubicBezTo>
                    <a:pt x="649" y="919"/>
                    <a:pt x="649" y="915"/>
                    <a:pt x="649" y="915"/>
                  </a:cubicBezTo>
                  <a:cubicBezTo>
                    <a:pt x="649" y="914"/>
                    <a:pt x="650" y="914"/>
                    <a:pt x="650" y="914"/>
                  </a:cubicBezTo>
                  <a:cubicBezTo>
                    <a:pt x="650" y="913"/>
                    <a:pt x="652" y="913"/>
                    <a:pt x="652" y="912"/>
                  </a:cubicBezTo>
                  <a:cubicBezTo>
                    <a:pt x="652" y="912"/>
                    <a:pt x="651" y="912"/>
                    <a:pt x="651" y="913"/>
                  </a:cubicBezTo>
                  <a:cubicBezTo>
                    <a:pt x="651" y="912"/>
                    <a:pt x="655" y="911"/>
                    <a:pt x="653" y="911"/>
                  </a:cubicBezTo>
                  <a:cubicBezTo>
                    <a:pt x="653" y="911"/>
                    <a:pt x="653" y="910"/>
                    <a:pt x="653" y="910"/>
                  </a:cubicBezTo>
                  <a:cubicBezTo>
                    <a:pt x="653" y="910"/>
                    <a:pt x="653" y="910"/>
                    <a:pt x="653" y="910"/>
                  </a:cubicBezTo>
                  <a:cubicBezTo>
                    <a:pt x="653" y="910"/>
                    <a:pt x="653" y="910"/>
                    <a:pt x="653" y="910"/>
                  </a:cubicBezTo>
                  <a:cubicBezTo>
                    <a:pt x="654" y="910"/>
                    <a:pt x="654" y="909"/>
                    <a:pt x="654" y="908"/>
                  </a:cubicBezTo>
                  <a:cubicBezTo>
                    <a:pt x="655" y="908"/>
                    <a:pt x="654" y="908"/>
                    <a:pt x="655" y="908"/>
                  </a:cubicBezTo>
                  <a:cubicBezTo>
                    <a:pt x="655" y="907"/>
                    <a:pt x="654" y="906"/>
                    <a:pt x="654" y="905"/>
                  </a:cubicBezTo>
                  <a:cubicBezTo>
                    <a:pt x="654" y="904"/>
                    <a:pt x="654" y="904"/>
                    <a:pt x="654" y="904"/>
                  </a:cubicBezTo>
                  <a:cubicBezTo>
                    <a:pt x="653" y="903"/>
                    <a:pt x="652" y="902"/>
                    <a:pt x="652" y="901"/>
                  </a:cubicBezTo>
                  <a:cubicBezTo>
                    <a:pt x="652" y="899"/>
                    <a:pt x="654" y="897"/>
                    <a:pt x="653" y="896"/>
                  </a:cubicBezTo>
                  <a:cubicBezTo>
                    <a:pt x="653" y="896"/>
                    <a:pt x="653" y="896"/>
                    <a:pt x="652" y="895"/>
                  </a:cubicBezTo>
                  <a:cubicBezTo>
                    <a:pt x="652" y="896"/>
                    <a:pt x="652" y="895"/>
                    <a:pt x="652" y="895"/>
                  </a:cubicBezTo>
                  <a:cubicBezTo>
                    <a:pt x="652" y="895"/>
                    <a:pt x="651" y="897"/>
                    <a:pt x="651" y="897"/>
                  </a:cubicBezTo>
                  <a:cubicBezTo>
                    <a:pt x="651" y="897"/>
                    <a:pt x="651" y="897"/>
                    <a:pt x="651" y="897"/>
                  </a:cubicBezTo>
                  <a:cubicBezTo>
                    <a:pt x="651" y="897"/>
                    <a:pt x="650" y="897"/>
                    <a:pt x="650" y="897"/>
                  </a:cubicBezTo>
                  <a:cubicBezTo>
                    <a:pt x="650" y="897"/>
                    <a:pt x="650" y="897"/>
                    <a:pt x="650" y="897"/>
                  </a:cubicBezTo>
                  <a:cubicBezTo>
                    <a:pt x="650" y="897"/>
                    <a:pt x="649" y="897"/>
                    <a:pt x="648" y="897"/>
                  </a:cubicBezTo>
                  <a:cubicBezTo>
                    <a:pt x="648" y="897"/>
                    <a:pt x="648" y="897"/>
                    <a:pt x="648" y="897"/>
                  </a:cubicBezTo>
                  <a:cubicBezTo>
                    <a:pt x="647" y="896"/>
                    <a:pt x="646" y="895"/>
                    <a:pt x="644" y="895"/>
                  </a:cubicBezTo>
                  <a:cubicBezTo>
                    <a:pt x="645" y="895"/>
                    <a:pt x="642" y="895"/>
                    <a:pt x="642" y="895"/>
                  </a:cubicBezTo>
                  <a:cubicBezTo>
                    <a:pt x="642" y="895"/>
                    <a:pt x="642" y="896"/>
                    <a:pt x="642" y="896"/>
                  </a:cubicBezTo>
                  <a:cubicBezTo>
                    <a:pt x="642" y="896"/>
                    <a:pt x="641" y="896"/>
                    <a:pt x="641" y="896"/>
                  </a:cubicBezTo>
                  <a:cubicBezTo>
                    <a:pt x="641" y="896"/>
                    <a:pt x="641" y="896"/>
                    <a:pt x="641" y="896"/>
                  </a:cubicBezTo>
                  <a:cubicBezTo>
                    <a:pt x="640" y="897"/>
                    <a:pt x="641" y="898"/>
                    <a:pt x="640" y="899"/>
                  </a:cubicBezTo>
                  <a:cubicBezTo>
                    <a:pt x="640" y="900"/>
                    <a:pt x="640" y="901"/>
                    <a:pt x="640" y="902"/>
                  </a:cubicBezTo>
                  <a:cubicBezTo>
                    <a:pt x="640" y="902"/>
                    <a:pt x="639" y="903"/>
                    <a:pt x="639" y="903"/>
                  </a:cubicBezTo>
                  <a:cubicBezTo>
                    <a:pt x="640" y="903"/>
                    <a:pt x="640" y="904"/>
                    <a:pt x="640" y="904"/>
                  </a:cubicBezTo>
                  <a:cubicBezTo>
                    <a:pt x="640" y="904"/>
                    <a:pt x="640" y="904"/>
                    <a:pt x="640" y="904"/>
                  </a:cubicBezTo>
                  <a:cubicBezTo>
                    <a:pt x="641" y="905"/>
                    <a:pt x="640" y="907"/>
                    <a:pt x="640" y="908"/>
                  </a:cubicBezTo>
                  <a:cubicBezTo>
                    <a:pt x="640" y="908"/>
                    <a:pt x="639" y="909"/>
                    <a:pt x="640" y="909"/>
                  </a:cubicBezTo>
                  <a:cubicBezTo>
                    <a:pt x="640" y="909"/>
                    <a:pt x="640" y="909"/>
                    <a:pt x="640" y="909"/>
                  </a:cubicBezTo>
                  <a:cubicBezTo>
                    <a:pt x="639" y="911"/>
                    <a:pt x="641" y="912"/>
                    <a:pt x="640" y="914"/>
                  </a:cubicBezTo>
                  <a:cubicBezTo>
                    <a:pt x="640" y="914"/>
                    <a:pt x="639" y="915"/>
                    <a:pt x="638" y="914"/>
                  </a:cubicBezTo>
                  <a:cubicBezTo>
                    <a:pt x="638" y="914"/>
                    <a:pt x="636" y="911"/>
                    <a:pt x="636" y="913"/>
                  </a:cubicBezTo>
                  <a:cubicBezTo>
                    <a:pt x="636" y="913"/>
                    <a:pt x="636" y="914"/>
                    <a:pt x="636" y="914"/>
                  </a:cubicBezTo>
                  <a:cubicBezTo>
                    <a:pt x="635" y="916"/>
                    <a:pt x="636" y="914"/>
                    <a:pt x="636" y="914"/>
                  </a:cubicBezTo>
                  <a:close/>
                  <a:moveTo>
                    <a:pt x="645" y="920"/>
                  </a:moveTo>
                  <a:cubicBezTo>
                    <a:pt x="645" y="920"/>
                    <a:pt x="645" y="920"/>
                    <a:pt x="645" y="920"/>
                  </a:cubicBezTo>
                  <a:cubicBezTo>
                    <a:pt x="645" y="920"/>
                    <a:pt x="645" y="920"/>
                    <a:pt x="645" y="920"/>
                  </a:cubicBezTo>
                  <a:cubicBezTo>
                    <a:pt x="645" y="920"/>
                    <a:pt x="645" y="920"/>
                    <a:pt x="645" y="920"/>
                  </a:cubicBezTo>
                  <a:close/>
                  <a:moveTo>
                    <a:pt x="657" y="981"/>
                  </a:moveTo>
                  <a:cubicBezTo>
                    <a:pt x="657" y="981"/>
                    <a:pt x="657" y="981"/>
                    <a:pt x="658" y="981"/>
                  </a:cubicBezTo>
                  <a:cubicBezTo>
                    <a:pt x="657" y="981"/>
                    <a:pt x="657" y="981"/>
                    <a:pt x="657" y="981"/>
                  </a:cubicBezTo>
                  <a:close/>
                  <a:moveTo>
                    <a:pt x="681" y="958"/>
                  </a:moveTo>
                  <a:cubicBezTo>
                    <a:pt x="681" y="958"/>
                    <a:pt x="681" y="958"/>
                    <a:pt x="681" y="958"/>
                  </a:cubicBezTo>
                  <a:cubicBezTo>
                    <a:pt x="681" y="958"/>
                    <a:pt x="681" y="958"/>
                    <a:pt x="681" y="957"/>
                  </a:cubicBezTo>
                  <a:cubicBezTo>
                    <a:pt x="681" y="957"/>
                    <a:pt x="681" y="957"/>
                    <a:pt x="681" y="957"/>
                  </a:cubicBezTo>
                  <a:cubicBezTo>
                    <a:pt x="680" y="957"/>
                    <a:pt x="680" y="957"/>
                    <a:pt x="680" y="956"/>
                  </a:cubicBezTo>
                  <a:cubicBezTo>
                    <a:pt x="680" y="956"/>
                    <a:pt x="679" y="955"/>
                    <a:pt x="679" y="955"/>
                  </a:cubicBezTo>
                  <a:cubicBezTo>
                    <a:pt x="680" y="955"/>
                    <a:pt x="682" y="958"/>
                    <a:pt x="681" y="958"/>
                  </a:cubicBezTo>
                  <a:close/>
                  <a:moveTo>
                    <a:pt x="680" y="958"/>
                  </a:moveTo>
                  <a:cubicBezTo>
                    <a:pt x="680" y="958"/>
                    <a:pt x="680" y="958"/>
                    <a:pt x="680" y="958"/>
                  </a:cubicBezTo>
                  <a:cubicBezTo>
                    <a:pt x="680" y="958"/>
                    <a:pt x="680" y="958"/>
                    <a:pt x="680" y="958"/>
                  </a:cubicBezTo>
                  <a:close/>
                  <a:moveTo>
                    <a:pt x="681" y="958"/>
                  </a:moveTo>
                  <a:cubicBezTo>
                    <a:pt x="681" y="958"/>
                    <a:pt x="681" y="958"/>
                    <a:pt x="681" y="958"/>
                  </a:cubicBezTo>
                  <a:cubicBezTo>
                    <a:pt x="681" y="958"/>
                    <a:pt x="681" y="958"/>
                    <a:pt x="681" y="958"/>
                  </a:cubicBezTo>
                  <a:cubicBezTo>
                    <a:pt x="681" y="958"/>
                    <a:pt x="681" y="958"/>
                    <a:pt x="681" y="958"/>
                  </a:cubicBezTo>
                  <a:close/>
                  <a:moveTo>
                    <a:pt x="657" y="983"/>
                  </a:moveTo>
                  <a:cubicBezTo>
                    <a:pt x="659" y="985"/>
                    <a:pt x="655" y="985"/>
                    <a:pt x="654" y="984"/>
                  </a:cubicBezTo>
                  <a:cubicBezTo>
                    <a:pt x="654" y="984"/>
                    <a:pt x="655" y="983"/>
                    <a:pt x="656" y="983"/>
                  </a:cubicBezTo>
                  <a:cubicBezTo>
                    <a:pt x="656" y="983"/>
                    <a:pt x="656" y="983"/>
                    <a:pt x="657" y="983"/>
                  </a:cubicBezTo>
                  <a:close/>
                  <a:moveTo>
                    <a:pt x="678" y="957"/>
                  </a:moveTo>
                  <a:cubicBezTo>
                    <a:pt x="677" y="957"/>
                    <a:pt x="676" y="954"/>
                    <a:pt x="676" y="955"/>
                  </a:cubicBezTo>
                  <a:cubicBezTo>
                    <a:pt x="678" y="957"/>
                    <a:pt x="675" y="958"/>
                    <a:pt x="674" y="955"/>
                  </a:cubicBezTo>
                  <a:cubicBezTo>
                    <a:pt x="674" y="954"/>
                    <a:pt x="675" y="952"/>
                    <a:pt x="674" y="951"/>
                  </a:cubicBezTo>
                  <a:cubicBezTo>
                    <a:pt x="674" y="951"/>
                    <a:pt x="674" y="951"/>
                    <a:pt x="674" y="951"/>
                  </a:cubicBezTo>
                  <a:cubicBezTo>
                    <a:pt x="673" y="950"/>
                    <a:pt x="673" y="950"/>
                    <a:pt x="672" y="950"/>
                  </a:cubicBezTo>
                  <a:cubicBezTo>
                    <a:pt x="672" y="950"/>
                    <a:pt x="672" y="951"/>
                    <a:pt x="672" y="951"/>
                  </a:cubicBezTo>
                  <a:cubicBezTo>
                    <a:pt x="672" y="951"/>
                    <a:pt x="672" y="951"/>
                    <a:pt x="671" y="951"/>
                  </a:cubicBezTo>
                  <a:cubicBezTo>
                    <a:pt x="671" y="950"/>
                    <a:pt x="671" y="950"/>
                    <a:pt x="671" y="950"/>
                  </a:cubicBezTo>
                  <a:cubicBezTo>
                    <a:pt x="671" y="950"/>
                    <a:pt x="671" y="946"/>
                    <a:pt x="671" y="946"/>
                  </a:cubicBezTo>
                  <a:cubicBezTo>
                    <a:pt x="671" y="946"/>
                    <a:pt x="672" y="947"/>
                    <a:pt x="672" y="947"/>
                  </a:cubicBezTo>
                  <a:cubicBezTo>
                    <a:pt x="672" y="947"/>
                    <a:pt x="672" y="947"/>
                    <a:pt x="672" y="948"/>
                  </a:cubicBezTo>
                  <a:cubicBezTo>
                    <a:pt x="673" y="948"/>
                    <a:pt x="673" y="948"/>
                    <a:pt x="673" y="948"/>
                  </a:cubicBezTo>
                  <a:cubicBezTo>
                    <a:pt x="673" y="948"/>
                    <a:pt x="674" y="947"/>
                    <a:pt x="674" y="947"/>
                  </a:cubicBezTo>
                  <a:cubicBezTo>
                    <a:pt x="674" y="947"/>
                    <a:pt x="674" y="947"/>
                    <a:pt x="675" y="947"/>
                  </a:cubicBezTo>
                  <a:cubicBezTo>
                    <a:pt x="677" y="947"/>
                    <a:pt x="676" y="951"/>
                    <a:pt x="676" y="952"/>
                  </a:cubicBezTo>
                  <a:cubicBezTo>
                    <a:pt x="677" y="952"/>
                    <a:pt x="678" y="955"/>
                    <a:pt x="678" y="955"/>
                  </a:cubicBezTo>
                  <a:cubicBezTo>
                    <a:pt x="678" y="955"/>
                    <a:pt x="677" y="955"/>
                    <a:pt x="677" y="955"/>
                  </a:cubicBezTo>
                  <a:cubicBezTo>
                    <a:pt x="677" y="956"/>
                    <a:pt x="677" y="956"/>
                    <a:pt x="677" y="956"/>
                  </a:cubicBezTo>
                  <a:cubicBezTo>
                    <a:pt x="677" y="956"/>
                    <a:pt x="679" y="958"/>
                    <a:pt x="678" y="958"/>
                  </a:cubicBezTo>
                  <a:cubicBezTo>
                    <a:pt x="678" y="958"/>
                    <a:pt x="677" y="958"/>
                    <a:pt x="678" y="957"/>
                  </a:cubicBezTo>
                  <a:close/>
                  <a:moveTo>
                    <a:pt x="682" y="950"/>
                  </a:moveTo>
                  <a:cubicBezTo>
                    <a:pt x="681" y="950"/>
                    <a:pt x="681" y="949"/>
                    <a:pt x="681" y="949"/>
                  </a:cubicBezTo>
                  <a:cubicBezTo>
                    <a:pt x="682" y="949"/>
                    <a:pt x="682" y="949"/>
                    <a:pt x="682" y="950"/>
                  </a:cubicBezTo>
                  <a:close/>
                  <a:moveTo>
                    <a:pt x="657" y="961"/>
                  </a:moveTo>
                  <a:cubicBezTo>
                    <a:pt x="657" y="960"/>
                    <a:pt x="657" y="959"/>
                    <a:pt x="658" y="958"/>
                  </a:cubicBezTo>
                  <a:cubicBezTo>
                    <a:pt x="657" y="959"/>
                    <a:pt x="660" y="958"/>
                    <a:pt x="660" y="958"/>
                  </a:cubicBezTo>
                  <a:cubicBezTo>
                    <a:pt x="661" y="957"/>
                    <a:pt x="660" y="957"/>
                    <a:pt x="660" y="957"/>
                  </a:cubicBezTo>
                  <a:cubicBezTo>
                    <a:pt x="660" y="957"/>
                    <a:pt x="660" y="957"/>
                    <a:pt x="660" y="956"/>
                  </a:cubicBezTo>
                  <a:cubicBezTo>
                    <a:pt x="660" y="956"/>
                    <a:pt x="660" y="956"/>
                    <a:pt x="660" y="956"/>
                  </a:cubicBezTo>
                  <a:cubicBezTo>
                    <a:pt x="660" y="955"/>
                    <a:pt x="660" y="954"/>
                    <a:pt x="660" y="954"/>
                  </a:cubicBezTo>
                  <a:cubicBezTo>
                    <a:pt x="660" y="954"/>
                    <a:pt x="660" y="954"/>
                    <a:pt x="661" y="954"/>
                  </a:cubicBezTo>
                  <a:cubicBezTo>
                    <a:pt x="661" y="953"/>
                    <a:pt x="661" y="953"/>
                    <a:pt x="661" y="952"/>
                  </a:cubicBezTo>
                  <a:cubicBezTo>
                    <a:pt x="661" y="952"/>
                    <a:pt x="661" y="952"/>
                    <a:pt x="661" y="952"/>
                  </a:cubicBezTo>
                  <a:cubicBezTo>
                    <a:pt x="662" y="952"/>
                    <a:pt x="662" y="951"/>
                    <a:pt x="662" y="951"/>
                  </a:cubicBezTo>
                  <a:cubicBezTo>
                    <a:pt x="663" y="951"/>
                    <a:pt x="663" y="951"/>
                    <a:pt x="663" y="951"/>
                  </a:cubicBezTo>
                  <a:cubicBezTo>
                    <a:pt x="663" y="951"/>
                    <a:pt x="663" y="951"/>
                    <a:pt x="663" y="951"/>
                  </a:cubicBezTo>
                  <a:cubicBezTo>
                    <a:pt x="663" y="951"/>
                    <a:pt x="663" y="951"/>
                    <a:pt x="664" y="951"/>
                  </a:cubicBezTo>
                  <a:cubicBezTo>
                    <a:pt x="664" y="951"/>
                    <a:pt x="664" y="951"/>
                    <a:pt x="664" y="951"/>
                  </a:cubicBezTo>
                  <a:cubicBezTo>
                    <a:pt x="665" y="951"/>
                    <a:pt x="665" y="951"/>
                    <a:pt x="665" y="951"/>
                  </a:cubicBezTo>
                  <a:cubicBezTo>
                    <a:pt x="665" y="952"/>
                    <a:pt x="666" y="953"/>
                    <a:pt x="665" y="954"/>
                  </a:cubicBezTo>
                  <a:cubicBezTo>
                    <a:pt x="665" y="954"/>
                    <a:pt x="665" y="954"/>
                    <a:pt x="665" y="954"/>
                  </a:cubicBezTo>
                  <a:cubicBezTo>
                    <a:pt x="664" y="955"/>
                    <a:pt x="664" y="955"/>
                    <a:pt x="664" y="955"/>
                  </a:cubicBezTo>
                  <a:cubicBezTo>
                    <a:pt x="664" y="956"/>
                    <a:pt x="664" y="957"/>
                    <a:pt x="664" y="958"/>
                  </a:cubicBezTo>
                  <a:cubicBezTo>
                    <a:pt x="664" y="957"/>
                    <a:pt x="663" y="959"/>
                    <a:pt x="663" y="960"/>
                  </a:cubicBezTo>
                  <a:cubicBezTo>
                    <a:pt x="663" y="962"/>
                    <a:pt x="665" y="963"/>
                    <a:pt x="664" y="964"/>
                  </a:cubicBezTo>
                  <a:cubicBezTo>
                    <a:pt x="663" y="967"/>
                    <a:pt x="657" y="962"/>
                    <a:pt x="657" y="961"/>
                  </a:cubicBezTo>
                  <a:close/>
                  <a:moveTo>
                    <a:pt x="675" y="963"/>
                  </a:moveTo>
                  <a:cubicBezTo>
                    <a:pt x="676" y="965"/>
                    <a:pt x="674" y="964"/>
                    <a:pt x="674" y="963"/>
                  </a:cubicBezTo>
                  <a:cubicBezTo>
                    <a:pt x="674" y="963"/>
                    <a:pt x="674" y="963"/>
                    <a:pt x="675" y="963"/>
                  </a:cubicBezTo>
                  <a:close/>
                  <a:moveTo>
                    <a:pt x="667" y="964"/>
                  </a:moveTo>
                  <a:cubicBezTo>
                    <a:pt x="667" y="964"/>
                    <a:pt x="666" y="965"/>
                    <a:pt x="666" y="965"/>
                  </a:cubicBezTo>
                  <a:cubicBezTo>
                    <a:pt x="665" y="964"/>
                    <a:pt x="665" y="964"/>
                    <a:pt x="666" y="964"/>
                  </a:cubicBezTo>
                  <a:cubicBezTo>
                    <a:pt x="666" y="963"/>
                    <a:pt x="666" y="963"/>
                    <a:pt x="666" y="963"/>
                  </a:cubicBezTo>
                  <a:cubicBezTo>
                    <a:pt x="666" y="963"/>
                    <a:pt x="667" y="963"/>
                    <a:pt x="667" y="963"/>
                  </a:cubicBezTo>
                  <a:cubicBezTo>
                    <a:pt x="667" y="963"/>
                    <a:pt x="667" y="963"/>
                    <a:pt x="667" y="964"/>
                  </a:cubicBezTo>
                  <a:close/>
                  <a:moveTo>
                    <a:pt x="665" y="928"/>
                  </a:moveTo>
                  <a:cubicBezTo>
                    <a:pt x="665" y="928"/>
                    <a:pt x="664" y="929"/>
                    <a:pt x="664" y="929"/>
                  </a:cubicBezTo>
                  <a:cubicBezTo>
                    <a:pt x="664" y="929"/>
                    <a:pt x="665" y="929"/>
                    <a:pt x="665" y="928"/>
                  </a:cubicBezTo>
                  <a:close/>
                  <a:moveTo>
                    <a:pt x="668" y="930"/>
                  </a:moveTo>
                  <a:cubicBezTo>
                    <a:pt x="668" y="930"/>
                    <a:pt x="668" y="930"/>
                    <a:pt x="668" y="930"/>
                  </a:cubicBezTo>
                  <a:cubicBezTo>
                    <a:pt x="668" y="929"/>
                    <a:pt x="668" y="926"/>
                    <a:pt x="669" y="928"/>
                  </a:cubicBezTo>
                  <a:cubicBezTo>
                    <a:pt x="669" y="928"/>
                    <a:pt x="669" y="928"/>
                    <a:pt x="669" y="928"/>
                  </a:cubicBezTo>
                  <a:cubicBezTo>
                    <a:pt x="669" y="928"/>
                    <a:pt x="669" y="928"/>
                    <a:pt x="670" y="928"/>
                  </a:cubicBezTo>
                  <a:cubicBezTo>
                    <a:pt x="670" y="928"/>
                    <a:pt x="670" y="928"/>
                    <a:pt x="670" y="929"/>
                  </a:cubicBezTo>
                  <a:cubicBezTo>
                    <a:pt x="670" y="929"/>
                    <a:pt x="670" y="929"/>
                    <a:pt x="670" y="929"/>
                  </a:cubicBezTo>
                  <a:cubicBezTo>
                    <a:pt x="670" y="929"/>
                    <a:pt x="670" y="930"/>
                    <a:pt x="670" y="930"/>
                  </a:cubicBezTo>
                  <a:cubicBezTo>
                    <a:pt x="670" y="930"/>
                    <a:pt x="670" y="930"/>
                    <a:pt x="670" y="930"/>
                  </a:cubicBezTo>
                  <a:cubicBezTo>
                    <a:pt x="670" y="931"/>
                    <a:pt x="670" y="931"/>
                    <a:pt x="670" y="931"/>
                  </a:cubicBezTo>
                  <a:cubicBezTo>
                    <a:pt x="670" y="931"/>
                    <a:pt x="670" y="931"/>
                    <a:pt x="669" y="931"/>
                  </a:cubicBezTo>
                  <a:cubicBezTo>
                    <a:pt x="669" y="931"/>
                    <a:pt x="669" y="931"/>
                    <a:pt x="669" y="931"/>
                  </a:cubicBezTo>
                  <a:cubicBezTo>
                    <a:pt x="668" y="931"/>
                    <a:pt x="669" y="932"/>
                    <a:pt x="668" y="931"/>
                  </a:cubicBezTo>
                  <a:cubicBezTo>
                    <a:pt x="668" y="931"/>
                    <a:pt x="667" y="931"/>
                    <a:pt x="667" y="930"/>
                  </a:cubicBezTo>
                  <a:cubicBezTo>
                    <a:pt x="667" y="930"/>
                    <a:pt x="667" y="930"/>
                    <a:pt x="668" y="930"/>
                  </a:cubicBezTo>
                  <a:close/>
                  <a:moveTo>
                    <a:pt x="666" y="928"/>
                  </a:moveTo>
                  <a:cubicBezTo>
                    <a:pt x="666" y="928"/>
                    <a:pt x="666" y="929"/>
                    <a:pt x="666" y="929"/>
                  </a:cubicBezTo>
                  <a:cubicBezTo>
                    <a:pt x="666" y="929"/>
                    <a:pt x="666" y="929"/>
                    <a:pt x="666" y="928"/>
                  </a:cubicBezTo>
                  <a:close/>
                  <a:moveTo>
                    <a:pt x="654" y="923"/>
                  </a:moveTo>
                  <a:cubicBezTo>
                    <a:pt x="653" y="923"/>
                    <a:pt x="653" y="923"/>
                    <a:pt x="653" y="923"/>
                  </a:cubicBezTo>
                  <a:cubicBezTo>
                    <a:pt x="653" y="922"/>
                    <a:pt x="654" y="923"/>
                    <a:pt x="654" y="923"/>
                  </a:cubicBezTo>
                  <a:cubicBezTo>
                    <a:pt x="654" y="923"/>
                    <a:pt x="654" y="923"/>
                    <a:pt x="654" y="923"/>
                  </a:cubicBezTo>
                  <a:close/>
                  <a:moveTo>
                    <a:pt x="681" y="951"/>
                  </a:moveTo>
                  <a:cubicBezTo>
                    <a:pt x="681" y="951"/>
                    <a:pt x="682" y="951"/>
                    <a:pt x="682" y="951"/>
                  </a:cubicBezTo>
                  <a:cubicBezTo>
                    <a:pt x="682" y="951"/>
                    <a:pt x="681" y="951"/>
                    <a:pt x="681" y="951"/>
                  </a:cubicBezTo>
                  <a:cubicBezTo>
                    <a:pt x="681" y="951"/>
                    <a:pt x="681" y="951"/>
                    <a:pt x="681" y="951"/>
                  </a:cubicBezTo>
                  <a:close/>
                  <a:moveTo>
                    <a:pt x="670" y="939"/>
                  </a:moveTo>
                  <a:cubicBezTo>
                    <a:pt x="672" y="939"/>
                    <a:pt x="671" y="939"/>
                    <a:pt x="672" y="939"/>
                  </a:cubicBezTo>
                  <a:cubicBezTo>
                    <a:pt x="672" y="939"/>
                    <a:pt x="674" y="939"/>
                    <a:pt x="674" y="938"/>
                  </a:cubicBezTo>
                  <a:cubicBezTo>
                    <a:pt x="675" y="938"/>
                    <a:pt x="675" y="938"/>
                    <a:pt x="675" y="938"/>
                  </a:cubicBezTo>
                  <a:cubicBezTo>
                    <a:pt x="675" y="938"/>
                    <a:pt x="675" y="938"/>
                    <a:pt x="675" y="938"/>
                  </a:cubicBezTo>
                  <a:cubicBezTo>
                    <a:pt x="676" y="938"/>
                    <a:pt x="676" y="938"/>
                    <a:pt x="676" y="938"/>
                  </a:cubicBezTo>
                  <a:cubicBezTo>
                    <a:pt x="676" y="938"/>
                    <a:pt x="676" y="938"/>
                    <a:pt x="676" y="938"/>
                  </a:cubicBezTo>
                  <a:cubicBezTo>
                    <a:pt x="676" y="938"/>
                    <a:pt x="677" y="939"/>
                    <a:pt x="677" y="939"/>
                  </a:cubicBezTo>
                  <a:cubicBezTo>
                    <a:pt x="677" y="939"/>
                    <a:pt x="677" y="939"/>
                    <a:pt x="677" y="939"/>
                  </a:cubicBezTo>
                  <a:cubicBezTo>
                    <a:pt x="677" y="940"/>
                    <a:pt x="677" y="940"/>
                    <a:pt x="678" y="940"/>
                  </a:cubicBezTo>
                  <a:cubicBezTo>
                    <a:pt x="678" y="940"/>
                    <a:pt x="678" y="940"/>
                    <a:pt x="678" y="940"/>
                  </a:cubicBezTo>
                  <a:cubicBezTo>
                    <a:pt x="679" y="940"/>
                    <a:pt x="679" y="941"/>
                    <a:pt x="679" y="942"/>
                  </a:cubicBezTo>
                  <a:cubicBezTo>
                    <a:pt x="679" y="942"/>
                    <a:pt x="679" y="944"/>
                    <a:pt x="679" y="945"/>
                  </a:cubicBezTo>
                  <a:cubicBezTo>
                    <a:pt x="679" y="945"/>
                    <a:pt x="680" y="946"/>
                    <a:pt x="680" y="947"/>
                  </a:cubicBezTo>
                  <a:cubicBezTo>
                    <a:pt x="680" y="947"/>
                    <a:pt x="680" y="947"/>
                    <a:pt x="680" y="947"/>
                  </a:cubicBezTo>
                  <a:cubicBezTo>
                    <a:pt x="680" y="947"/>
                    <a:pt x="680" y="947"/>
                    <a:pt x="680" y="947"/>
                  </a:cubicBezTo>
                  <a:cubicBezTo>
                    <a:pt x="680" y="948"/>
                    <a:pt x="680" y="948"/>
                    <a:pt x="680" y="948"/>
                  </a:cubicBezTo>
                  <a:cubicBezTo>
                    <a:pt x="680" y="948"/>
                    <a:pt x="680" y="948"/>
                    <a:pt x="680" y="948"/>
                  </a:cubicBezTo>
                  <a:cubicBezTo>
                    <a:pt x="681" y="948"/>
                    <a:pt x="681" y="949"/>
                    <a:pt x="681" y="949"/>
                  </a:cubicBezTo>
                  <a:cubicBezTo>
                    <a:pt x="681" y="949"/>
                    <a:pt x="681" y="949"/>
                    <a:pt x="681" y="949"/>
                  </a:cubicBezTo>
                  <a:cubicBezTo>
                    <a:pt x="680" y="948"/>
                    <a:pt x="679" y="949"/>
                    <a:pt x="678" y="949"/>
                  </a:cubicBezTo>
                  <a:cubicBezTo>
                    <a:pt x="677" y="949"/>
                    <a:pt x="678" y="949"/>
                    <a:pt x="677" y="948"/>
                  </a:cubicBezTo>
                  <a:cubicBezTo>
                    <a:pt x="676" y="948"/>
                    <a:pt x="674" y="946"/>
                    <a:pt x="675" y="945"/>
                  </a:cubicBezTo>
                  <a:cubicBezTo>
                    <a:pt x="675" y="945"/>
                    <a:pt x="676" y="945"/>
                    <a:pt x="676" y="944"/>
                  </a:cubicBezTo>
                  <a:cubicBezTo>
                    <a:pt x="674" y="945"/>
                    <a:pt x="674" y="943"/>
                    <a:pt x="673" y="943"/>
                  </a:cubicBezTo>
                  <a:cubicBezTo>
                    <a:pt x="673" y="942"/>
                    <a:pt x="672" y="942"/>
                    <a:pt x="672" y="942"/>
                  </a:cubicBezTo>
                  <a:cubicBezTo>
                    <a:pt x="671" y="941"/>
                    <a:pt x="671" y="939"/>
                    <a:pt x="670" y="939"/>
                  </a:cubicBezTo>
                  <a:close/>
                  <a:moveTo>
                    <a:pt x="675" y="938"/>
                  </a:moveTo>
                  <a:cubicBezTo>
                    <a:pt x="675" y="937"/>
                    <a:pt x="675" y="937"/>
                    <a:pt x="676" y="937"/>
                  </a:cubicBezTo>
                  <a:cubicBezTo>
                    <a:pt x="676" y="938"/>
                    <a:pt x="676" y="938"/>
                    <a:pt x="676" y="938"/>
                  </a:cubicBezTo>
                  <a:cubicBezTo>
                    <a:pt x="675" y="938"/>
                    <a:pt x="675" y="938"/>
                    <a:pt x="675" y="938"/>
                  </a:cubicBezTo>
                  <a:close/>
                  <a:moveTo>
                    <a:pt x="683" y="979"/>
                  </a:moveTo>
                  <a:cubicBezTo>
                    <a:pt x="683" y="979"/>
                    <a:pt x="683" y="979"/>
                    <a:pt x="683" y="978"/>
                  </a:cubicBezTo>
                  <a:cubicBezTo>
                    <a:pt x="683" y="978"/>
                    <a:pt x="683" y="978"/>
                    <a:pt x="683" y="978"/>
                  </a:cubicBezTo>
                  <a:cubicBezTo>
                    <a:pt x="683" y="978"/>
                    <a:pt x="683" y="978"/>
                    <a:pt x="683" y="978"/>
                  </a:cubicBezTo>
                  <a:cubicBezTo>
                    <a:pt x="684" y="978"/>
                    <a:pt x="684" y="978"/>
                    <a:pt x="683" y="978"/>
                  </a:cubicBezTo>
                  <a:cubicBezTo>
                    <a:pt x="683" y="979"/>
                    <a:pt x="683" y="980"/>
                    <a:pt x="683" y="980"/>
                  </a:cubicBezTo>
                  <a:cubicBezTo>
                    <a:pt x="683" y="980"/>
                    <a:pt x="683" y="979"/>
                    <a:pt x="683" y="979"/>
                  </a:cubicBezTo>
                  <a:close/>
                  <a:moveTo>
                    <a:pt x="656" y="940"/>
                  </a:moveTo>
                  <a:cubicBezTo>
                    <a:pt x="656" y="940"/>
                    <a:pt x="656" y="940"/>
                    <a:pt x="657" y="940"/>
                  </a:cubicBezTo>
                  <a:cubicBezTo>
                    <a:pt x="657" y="940"/>
                    <a:pt x="658" y="940"/>
                    <a:pt x="658" y="940"/>
                  </a:cubicBezTo>
                  <a:cubicBezTo>
                    <a:pt x="658" y="940"/>
                    <a:pt x="658" y="940"/>
                    <a:pt x="658" y="940"/>
                  </a:cubicBezTo>
                  <a:cubicBezTo>
                    <a:pt x="658" y="940"/>
                    <a:pt x="658" y="941"/>
                    <a:pt x="658" y="941"/>
                  </a:cubicBezTo>
                  <a:cubicBezTo>
                    <a:pt x="658" y="941"/>
                    <a:pt x="658" y="942"/>
                    <a:pt x="657" y="941"/>
                  </a:cubicBezTo>
                  <a:cubicBezTo>
                    <a:pt x="657" y="941"/>
                    <a:pt x="657" y="941"/>
                    <a:pt x="656" y="940"/>
                  </a:cubicBezTo>
                  <a:close/>
                  <a:moveTo>
                    <a:pt x="665" y="940"/>
                  </a:moveTo>
                  <a:cubicBezTo>
                    <a:pt x="665" y="940"/>
                    <a:pt x="671" y="944"/>
                    <a:pt x="668" y="945"/>
                  </a:cubicBezTo>
                  <a:cubicBezTo>
                    <a:pt x="668" y="945"/>
                    <a:pt x="665" y="942"/>
                    <a:pt x="664" y="942"/>
                  </a:cubicBezTo>
                  <a:cubicBezTo>
                    <a:pt x="664" y="941"/>
                    <a:pt x="662" y="943"/>
                    <a:pt x="662" y="944"/>
                  </a:cubicBezTo>
                  <a:cubicBezTo>
                    <a:pt x="662" y="943"/>
                    <a:pt x="662" y="943"/>
                    <a:pt x="662" y="943"/>
                  </a:cubicBezTo>
                  <a:cubicBezTo>
                    <a:pt x="662" y="943"/>
                    <a:pt x="662" y="942"/>
                    <a:pt x="663" y="942"/>
                  </a:cubicBezTo>
                  <a:cubicBezTo>
                    <a:pt x="663" y="942"/>
                    <a:pt x="663" y="942"/>
                    <a:pt x="663" y="941"/>
                  </a:cubicBezTo>
                  <a:cubicBezTo>
                    <a:pt x="661" y="941"/>
                    <a:pt x="662" y="939"/>
                    <a:pt x="663" y="939"/>
                  </a:cubicBezTo>
                  <a:cubicBezTo>
                    <a:pt x="663" y="939"/>
                    <a:pt x="663" y="940"/>
                    <a:pt x="663" y="940"/>
                  </a:cubicBezTo>
                  <a:cubicBezTo>
                    <a:pt x="663" y="939"/>
                    <a:pt x="663" y="939"/>
                    <a:pt x="664" y="939"/>
                  </a:cubicBezTo>
                  <a:cubicBezTo>
                    <a:pt x="664" y="939"/>
                    <a:pt x="664" y="939"/>
                    <a:pt x="664" y="940"/>
                  </a:cubicBezTo>
                  <a:cubicBezTo>
                    <a:pt x="665" y="940"/>
                    <a:pt x="665" y="940"/>
                    <a:pt x="665" y="940"/>
                  </a:cubicBezTo>
                  <a:close/>
                  <a:moveTo>
                    <a:pt x="665" y="939"/>
                  </a:moveTo>
                  <a:cubicBezTo>
                    <a:pt x="665" y="939"/>
                    <a:pt x="665" y="939"/>
                    <a:pt x="665" y="938"/>
                  </a:cubicBezTo>
                  <a:cubicBezTo>
                    <a:pt x="665" y="938"/>
                    <a:pt x="665" y="938"/>
                    <a:pt x="665" y="938"/>
                  </a:cubicBezTo>
                  <a:cubicBezTo>
                    <a:pt x="666" y="938"/>
                    <a:pt x="666" y="938"/>
                    <a:pt x="666" y="939"/>
                  </a:cubicBezTo>
                  <a:cubicBezTo>
                    <a:pt x="666" y="939"/>
                    <a:pt x="666" y="939"/>
                    <a:pt x="666" y="940"/>
                  </a:cubicBezTo>
                  <a:cubicBezTo>
                    <a:pt x="666" y="940"/>
                    <a:pt x="666" y="940"/>
                    <a:pt x="666" y="940"/>
                  </a:cubicBezTo>
                  <a:cubicBezTo>
                    <a:pt x="666" y="940"/>
                    <a:pt x="666" y="940"/>
                    <a:pt x="666" y="940"/>
                  </a:cubicBezTo>
                  <a:cubicBezTo>
                    <a:pt x="666" y="940"/>
                    <a:pt x="666" y="940"/>
                    <a:pt x="665" y="939"/>
                  </a:cubicBezTo>
                  <a:close/>
                  <a:moveTo>
                    <a:pt x="655" y="939"/>
                  </a:moveTo>
                  <a:cubicBezTo>
                    <a:pt x="656" y="940"/>
                    <a:pt x="656" y="940"/>
                    <a:pt x="656" y="940"/>
                  </a:cubicBezTo>
                  <a:cubicBezTo>
                    <a:pt x="655" y="940"/>
                    <a:pt x="655" y="939"/>
                    <a:pt x="655" y="939"/>
                  </a:cubicBezTo>
                  <a:close/>
                  <a:moveTo>
                    <a:pt x="656" y="954"/>
                  </a:moveTo>
                  <a:cubicBezTo>
                    <a:pt x="655" y="954"/>
                    <a:pt x="655" y="954"/>
                    <a:pt x="655" y="954"/>
                  </a:cubicBezTo>
                  <a:cubicBezTo>
                    <a:pt x="655" y="955"/>
                    <a:pt x="655" y="955"/>
                    <a:pt x="654" y="955"/>
                  </a:cubicBezTo>
                  <a:cubicBezTo>
                    <a:pt x="654" y="956"/>
                    <a:pt x="654" y="956"/>
                    <a:pt x="653" y="955"/>
                  </a:cubicBezTo>
                  <a:cubicBezTo>
                    <a:pt x="653" y="955"/>
                    <a:pt x="653" y="955"/>
                    <a:pt x="653" y="955"/>
                  </a:cubicBezTo>
                  <a:cubicBezTo>
                    <a:pt x="654" y="955"/>
                    <a:pt x="654" y="955"/>
                    <a:pt x="654" y="954"/>
                  </a:cubicBezTo>
                  <a:cubicBezTo>
                    <a:pt x="654" y="954"/>
                    <a:pt x="654" y="954"/>
                    <a:pt x="654" y="953"/>
                  </a:cubicBezTo>
                  <a:cubicBezTo>
                    <a:pt x="654" y="953"/>
                    <a:pt x="653" y="953"/>
                    <a:pt x="653" y="953"/>
                  </a:cubicBezTo>
                  <a:cubicBezTo>
                    <a:pt x="653" y="953"/>
                    <a:pt x="654" y="953"/>
                    <a:pt x="654" y="953"/>
                  </a:cubicBezTo>
                  <a:cubicBezTo>
                    <a:pt x="653" y="952"/>
                    <a:pt x="654" y="952"/>
                    <a:pt x="654" y="952"/>
                  </a:cubicBezTo>
                  <a:cubicBezTo>
                    <a:pt x="654" y="950"/>
                    <a:pt x="653" y="949"/>
                    <a:pt x="654" y="948"/>
                  </a:cubicBezTo>
                  <a:cubicBezTo>
                    <a:pt x="654" y="947"/>
                    <a:pt x="654" y="947"/>
                    <a:pt x="654" y="946"/>
                  </a:cubicBezTo>
                  <a:cubicBezTo>
                    <a:pt x="653" y="946"/>
                    <a:pt x="652" y="946"/>
                    <a:pt x="653" y="945"/>
                  </a:cubicBezTo>
                  <a:cubicBezTo>
                    <a:pt x="652" y="944"/>
                    <a:pt x="653" y="944"/>
                    <a:pt x="653" y="944"/>
                  </a:cubicBezTo>
                  <a:cubicBezTo>
                    <a:pt x="653" y="944"/>
                    <a:pt x="653" y="944"/>
                    <a:pt x="653" y="944"/>
                  </a:cubicBezTo>
                  <a:cubicBezTo>
                    <a:pt x="654" y="943"/>
                    <a:pt x="654" y="945"/>
                    <a:pt x="654" y="945"/>
                  </a:cubicBezTo>
                  <a:cubicBezTo>
                    <a:pt x="654" y="945"/>
                    <a:pt x="655" y="945"/>
                    <a:pt x="655" y="945"/>
                  </a:cubicBezTo>
                  <a:cubicBezTo>
                    <a:pt x="655" y="945"/>
                    <a:pt x="658" y="947"/>
                    <a:pt x="658" y="947"/>
                  </a:cubicBezTo>
                  <a:cubicBezTo>
                    <a:pt x="659" y="947"/>
                    <a:pt x="659" y="946"/>
                    <a:pt x="660" y="946"/>
                  </a:cubicBezTo>
                  <a:cubicBezTo>
                    <a:pt x="660" y="947"/>
                    <a:pt x="660" y="947"/>
                    <a:pt x="660" y="947"/>
                  </a:cubicBezTo>
                  <a:cubicBezTo>
                    <a:pt x="661" y="947"/>
                    <a:pt x="661" y="947"/>
                    <a:pt x="662" y="946"/>
                  </a:cubicBezTo>
                  <a:cubicBezTo>
                    <a:pt x="662" y="947"/>
                    <a:pt x="662" y="948"/>
                    <a:pt x="662" y="949"/>
                  </a:cubicBezTo>
                  <a:cubicBezTo>
                    <a:pt x="662" y="950"/>
                    <a:pt x="661" y="949"/>
                    <a:pt x="661" y="950"/>
                  </a:cubicBezTo>
                  <a:cubicBezTo>
                    <a:pt x="662" y="951"/>
                    <a:pt x="660" y="951"/>
                    <a:pt x="660" y="951"/>
                  </a:cubicBezTo>
                  <a:cubicBezTo>
                    <a:pt x="660" y="951"/>
                    <a:pt x="660" y="951"/>
                    <a:pt x="660" y="951"/>
                  </a:cubicBezTo>
                  <a:cubicBezTo>
                    <a:pt x="660" y="951"/>
                    <a:pt x="660" y="952"/>
                    <a:pt x="660" y="952"/>
                  </a:cubicBezTo>
                  <a:cubicBezTo>
                    <a:pt x="660" y="953"/>
                    <a:pt x="659" y="953"/>
                    <a:pt x="658" y="953"/>
                  </a:cubicBezTo>
                  <a:cubicBezTo>
                    <a:pt x="658" y="953"/>
                    <a:pt x="658" y="953"/>
                    <a:pt x="658" y="953"/>
                  </a:cubicBezTo>
                  <a:cubicBezTo>
                    <a:pt x="658" y="954"/>
                    <a:pt x="657" y="954"/>
                    <a:pt x="656" y="954"/>
                  </a:cubicBezTo>
                  <a:close/>
                  <a:moveTo>
                    <a:pt x="667" y="949"/>
                  </a:moveTo>
                  <a:cubicBezTo>
                    <a:pt x="667" y="949"/>
                    <a:pt x="667" y="949"/>
                    <a:pt x="667" y="949"/>
                  </a:cubicBezTo>
                  <a:cubicBezTo>
                    <a:pt x="666" y="949"/>
                    <a:pt x="666" y="948"/>
                    <a:pt x="667" y="949"/>
                  </a:cubicBezTo>
                  <a:close/>
                  <a:moveTo>
                    <a:pt x="664" y="962"/>
                  </a:moveTo>
                  <a:cubicBezTo>
                    <a:pt x="664" y="962"/>
                    <a:pt x="664" y="961"/>
                    <a:pt x="664" y="960"/>
                  </a:cubicBezTo>
                  <a:cubicBezTo>
                    <a:pt x="664" y="960"/>
                    <a:pt x="665" y="957"/>
                    <a:pt x="665" y="957"/>
                  </a:cubicBezTo>
                  <a:cubicBezTo>
                    <a:pt x="665" y="957"/>
                    <a:pt x="665" y="957"/>
                    <a:pt x="665" y="957"/>
                  </a:cubicBezTo>
                  <a:cubicBezTo>
                    <a:pt x="665" y="957"/>
                    <a:pt x="666" y="953"/>
                    <a:pt x="666" y="953"/>
                  </a:cubicBezTo>
                  <a:cubicBezTo>
                    <a:pt x="667" y="952"/>
                    <a:pt x="668" y="951"/>
                    <a:pt x="668" y="949"/>
                  </a:cubicBezTo>
                  <a:cubicBezTo>
                    <a:pt x="667" y="949"/>
                    <a:pt x="669" y="948"/>
                    <a:pt x="668" y="948"/>
                  </a:cubicBezTo>
                  <a:cubicBezTo>
                    <a:pt x="669" y="949"/>
                    <a:pt x="669" y="955"/>
                    <a:pt x="669" y="955"/>
                  </a:cubicBezTo>
                  <a:cubicBezTo>
                    <a:pt x="669" y="956"/>
                    <a:pt x="668" y="956"/>
                    <a:pt x="667" y="956"/>
                  </a:cubicBezTo>
                  <a:cubicBezTo>
                    <a:pt x="667" y="956"/>
                    <a:pt x="667" y="957"/>
                    <a:pt x="667" y="957"/>
                  </a:cubicBezTo>
                  <a:cubicBezTo>
                    <a:pt x="667" y="957"/>
                    <a:pt x="667" y="957"/>
                    <a:pt x="666" y="957"/>
                  </a:cubicBezTo>
                  <a:cubicBezTo>
                    <a:pt x="666" y="958"/>
                    <a:pt x="665" y="963"/>
                    <a:pt x="664" y="962"/>
                  </a:cubicBezTo>
                  <a:close/>
                  <a:moveTo>
                    <a:pt x="669" y="939"/>
                  </a:moveTo>
                  <a:cubicBezTo>
                    <a:pt x="669" y="939"/>
                    <a:pt x="669" y="940"/>
                    <a:pt x="669" y="940"/>
                  </a:cubicBezTo>
                  <a:cubicBezTo>
                    <a:pt x="669" y="940"/>
                    <a:pt x="669" y="940"/>
                    <a:pt x="669" y="939"/>
                  </a:cubicBezTo>
                  <a:close/>
                  <a:moveTo>
                    <a:pt x="658" y="955"/>
                  </a:moveTo>
                  <a:cubicBezTo>
                    <a:pt x="658" y="955"/>
                    <a:pt x="658" y="955"/>
                    <a:pt x="658" y="955"/>
                  </a:cubicBezTo>
                  <a:cubicBezTo>
                    <a:pt x="658" y="954"/>
                    <a:pt x="658" y="953"/>
                    <a:pt x="659" y="953"/>
                  </a:cubicBezTo>
                  <a:cubicBezTo>
                    <a:pt x="659" y="953"/>
                    <a:pt x="659" y="954"/>
                    <a:pt x="659" y="954"/>
                  </a:cubicBezTo>
                  <a:cubicBezTo>
                    <a:pt x="659" y="954"/>
                    <a:pt x="658" y="956"/>
                    <a:pt x="658" y="955"/>
                  </a:cubicBezTo>
                  <a:cubicBezTo>
                    <a:pt x="658" y="955"/>
                    <a:pt x="658" y="955"/>
                    <a:pt x="658" y="955"/>
                  </a:cubicBezTo>
                  <a:cubicBezTo>
                    <a:pt x="658" y="955"/>
                    <a:pt x="658" y="955"/>
                    <a:pt x="658" y="955"/>
                  </a:cubicBezTo>
                  <a:close/>
                  <a:moveTo>
                    <a:pt x="662" y="947"/>
                  </a:moveTo>
                  <a:cubicBezTo>
                    <a:pt x="662" y="947"/>
                    <a:pt x="662" y="947"/>
                    <a:pt x="662" y="947"/>
                  </a:cubicBezTo>
                  <a:cubicBezTo>
                    <a:pt x="662" y="947"/>
                    <a:pt x="663" y="947"/>
                    <a:pt x="663" y="947"/>
                  </a:cubicBezTo>
                  <a:cubicBezTo>
                    <a:pt x="663" y="947"/>
                    <a:pt x="663" y="947"/>
                    <a:pt x="662" y="947"/>
                  </a:cubicBezTo>
                  <a:close/>
                  <a:moveTo>
                    <a:pt x="663" y="937"/>
                  </a:moveTo>
                  <a:cubicBezTo>
                    <a:pt x="663" y="938"/>
                    <a:pt x="663" y="938"/>
                    <a:pt x="663" y="938"/>
                  </a:cubicBezTo>
                  <a:cubicBezTo>
                    <a:pt x="663" y="938"/>
                    <a:pt x="663" y="938"/>
                    <a:pt x="663" y="938"/>
                  </a:cubicBezTo>
                  <a:cubicBezTo>
                    <a:pt x="663" y="938"/>
                    <a:pt x="663" y="937"/>
                    <a:pt x="663" y="937"/>
                  </a:cubicBezTo>
                  <a:cubicBezTo>
                    <a:pt x="662" y="937"/>
                    <a:pt x="660" y="936"/>
                    <a:pt x="660" y="935"/>
                  </a:cubicBezTo>
                  <a:cubicBezTo>
                    <a:pt x="660" y="934"/>
                    <a:pt x="662" y="936"/>
                    <a:pt x="662" y="936"/>
                  </a:cubicBezTo>
                  <a:cubicBezTo>
                    <a:pt x="662" y="936"/>
                    <a:pt x="662" y="936"/>
                    <a:pt x="662" y="937"/>
                  </a:cubicBezTo>
                  <a:cubicBezTo>
                    <a:pt x="662" y="937"/>
                    <a:pt x="662" y="937"/>
                    <a:pt x="663" y="937"/>
                  </a:cubicBezTo>
                  <a:cubicBezTo>
                    <a:pt x="663" y="937"/>
                    <a:pt x="663" y="937"/>
                    <a:pt x="663" y="937"/>
                  </a:cubicBezTo>
                  <a:close/>
                  <a:moveTo>
                    <a:pt x="639" y="946"/>
                  </a:moveTo>
                  <a:cubicBezTo>
                    <a:pt x="639" y="946"/>
                    <a:pt x="639" y="945"/>
                    <a:pt x="638" y="945"/>
                  </a:cubicBezTo>
                  <a:cubicBezTo>
                    <a:pt x="638" y="946"/>
                    <a:pt x="638" y="946"/>
                    <a:pt x="639" y="947"/>
                  </a:cubicBezTo>
                  <a:cubicBezTo>
                    <a:pt x="638" y="946"/>
                    <a:pt x="639" y="946"/>
                    <a:pt x="639" y="946"/>
                  </a:cubicBezTo>
                  <a:close/>
                  <a:moveTo>
                    <a:pt x="638" y="956"/>
                  </a:moveTo>
                  <a:cubicBezTo>
                    <a:pt x="636" y="956"/>
                    <a:pt x="642" y="953"/>
                    <a:pt x="638" y="956"/>
                  </a:cubicBezTo>
                  <a:cubicBezTo>
                    <a:pt x="638" y="956"/>
                    <a:pt x="639" y="956"/>
                    <a:pt x="638" y="956"/>
                  </a:cubicBezTo>
                  <a:close/>
                  <a:moveTo>
                    <a:pt x="638" y="999"/>
                  </a:moveTo>
                  <a:cubicBezTo>
                    <a:pt x="638" y="998"/>
                    <a:pt x="638" y="998"/>
                    <a:pt x="638" y="998"/>
                  </a:cubicBezTo>
                  <a:cubicBezTo>
                    <a:pt x="638" y="998"/>
                    <a:pt x="638" y="998"/>
                    <a:pt x="638" y="999"/>
                  </a:cubicBezTo>
                  <a:close/>
                  <a:moveTo>
                    <a:pt x="638" y="942"/>
                  </a:moveTo>
                  <a:cubicBezTo>
                    <a:pt x="639" y="942"/>
                    <a:pt x="639" y="943"/>
                    <a:pt x="639" y="943"/>
                  </a:cubicBezTo>
                  <a:cubicBezTo>
                    <a:pt x="643" y="943"/>
                    <a:pt x="640" y="945"/>
                    <a:pt x="639" y="944"/>
                  </a:cubicBezTo>
                  <a:cubicBezTo>
                    <a:pt x="639" y="944"/>
                    <a:pt x="639" y="945"/>
                    <a:pt x="639" y="944"/>
                  </a:cubicBezTo>
                  <a:cubicBezTo>
                    <a:pt x="639" y="944"/>
                    <a:pt x="639" y="944"/>
                    <a:pt x="638" y="944"/>
                  </a:cubicBezTo>
                  <a:cubicBezTo>
                    <a:pt x="638" y="944"/>
                    <a:pt x="638" y="942"/>
                    <a:pt x="638" y="942"/>
                  </a:cubicBezTo>
                  <a:close/>
                  <a:moveTo>
                    <a:pt x="638" y="999"/>
                  </a:moveTo>
                  <a:cubicBezTo>
                    <a:pt x="638" y="998"/>
                    <a:pt x="638" y="998"/>
                    <a:pt x="638" y="997"/>
                  </a:cubicBezTo>
                  <a:cubicBezTo>
                    <a:pt x="638" y="997"/>
                    <a:pt x="638" y="999"/>
                    <a:pt x="638" y="999"/>
                  </a:cubicBezTo>
                  <a:close/>
                  <a:moveTo>
                    <a:pt x="654" y="988"/>
                  </a:moveTo>
                  <a:cubicBezTo>
                    <a:pt x="655" y="988"/>
                    <a:pt x="655" y="988"/>
                    <a:pt x="655" y="988"/>
                  </a:cubicBezTo>
                  <a:cubicBezTo>
                    <a:pt x="655" y="988"/>
                    <a:pt x="655" y="988"/>
                    <a:pt x="654" y="988"/>
                  </a:cubicBezTo>
                  <a:close/>
                  <a:moveTo>
                    <a:pt x="655" y="987"/>
                  </a:moveTo>
                  <a:cubicBezTo>
                    <a:pt x="655" y="987"/>
                    <a:pt x="654" y="987"/>
                    <a:pt x="654" y="987"/>
                  </a:cubicBezTo>
                  <a:cubicBezTo>
                    <a:pt x="655" y="987"/>
                    <a:pt x="655" y="987"/>
                    <a:pt x="655" y="987"/>
                  </a:cubicBezTo>
                  <a:close/>
                  <a:moveTo>
                    <a:pt x="653" y="984"/>
                  </a:moveTo>
                  <a:cubicBezTo>
                    <a:pt x="653" y="984"/>
                    <a:pt x="653" y="984"/>
                    <a:pt x="653" y="984"/>
                  </a:cubicBezTo>
                  <a:cubicBezTo>
                    <a:pt x="653" y="984"/>
                    <a:pt x="653" y="984"/>
                    <a:pt x="653" y="984"/>
                  </a:cubicBezTo>
                  <a:close/>
                  <a:moveTo>
                    <a:pt x="669" y="934"/>
                  </a:moveTo>
                  <a:cubicBezTo>
                    <a:pt x="670" y="934"/>
                    <a:pt x="667" y="934"/>
                    <a:pt x="668" y="934"/>
                  </a:cubicBezTo>
                  <a:cubicBezTo>
                    <a:pt x="668" y="934"/>
                    <a:pt x="669" y="934"/>
                    <a:pt x="669" y="934"/>
                  </a:cubicBezTo>
                  <a:close/>
                  <a:moveTo>
                    <a:pt x="637" y="949"/>
                  </a:moveTo>
                  <a:cubicBezTo>
                    <a:pt x="639" y="949"/>
                    <a:pt x="637" y="949"/>
                    <a:pt x="637" y="949"/>
                  </a:cubicBezTo>
                  <a:cubicBezTo>
                    <a:pt x="637" y="949"/>
                    <a:pt x="637" y="949"/>
                    <a:pt x="637" y="949"/>
                  </a:cubicBezTo>
                  <a:close/>
                  <a:moveTo>
                    <a:pt x="619" y="974"/>
                  </a:moveTo>
                  <a:cubicBezTo>
                    <a:pt x="620" y="974"/>
                    <a:pt x="620" y="974"/>
                    <a:pt x="620" y="974"/>
                  </a:cubicBezTo>
                  <a:cubicBezTo>
                    <a:pt x="620" y="974"/>
                    <a:pt x="620" y="974"/>
                    <a:pt x="619" y="974"/>
                  </a:cubicBezTo>
                  <a:close/>
                  <a:moveTo>
                    <a:pt x="636" y="951"/>
                  </a:moveTo>
                  <a:cubicBezTo>
                    <a:pt x="636" y="951"/>
                    <a:pt x="636" y="951"/>
                    <a:pt x="636" y="951"/>
                  </a:cubicBezTo>
                  <a:cubicBezTo>
                    <a:pt x="636" y="951"/>
                    <a:pt x="636" y="951"/>
                    <a:pt x="636" y="951"/>
                  </a:cubicBezTo>
                  <a:close/>
                  <a:moveTo>
                    <a:pt x="620" y="973"/>
                  </a:moveTo>
                  <a:cubicBezTo>
                    <a:pt x="620" y="973"/>
                    <a:pt x="620" y="973"/>
                    <a:pt x="620" y="973"/>
                  </a:cubicBezTo>
                  <a:cubicBezTo>
                    <a:pt x="620" y="973"/>
                    <a:pt x="620" y="973"/>
                    <a:pt x="620" y="973"/>
                  </a:cubicBezTo>
                  <a:close/>
                  <a:moveTo>
                    <a:pt x="621" y="974"/>
                  </a:moveTo>
                  <a:cubicBezTo>
                    <a:pt x="621" y="974"/>
                    <a:pt x="619" y="973"/>
                    <a:pt x="621" y="973"/>
                  </a:cubicBezTo>
                  <a:cubicBezTo>
                    <a:pt x="621" y="972"/>
                    <a:pt x="621" y="974"/>
                    <a:pt x="621" y="974"/>
                  </a:cubicBezTo>
                  <a:close/>
                  <a:moveTo>
                    <a:pt x="667" y="933"/>
                  </a:moveTo>
                  <a:cubicBezTo>
                    <a:pt x="667" y="933"/>
                    <a:pt x="668" y="933"/>
                    <a:pt x="668" y="933"/>
                  </a:cubicBezTo>
                  <a:cubicBezTo>
                    <a:pt x="667" y="934"/>
                    <a:pt x="667" y="933"/>
                    <a:pt x="667" y="933"/>
                  </a:cubicBezTo>
                  <a:close/>
                  <a:moveTo>
                    <a:pt x="674" y="945"/>
                  </a:moveTo>
                  <a:cubicBezTo>
                    <a:pt x="674" y="945"/>
                    <a:pt x="674" y="945"/>
                    <a:pt x="674" y="945"/>
                  </a:cubicBezTo>
                  <a:cubicBezTo>
                    <a:pt x="674" y="945"/>
                    <a:pt x="674" y="945"/>
                    <a:pt x="674" y="945"/>
                  </a:cubicBezTo>
                  <a:cubicBezTo>
                    <a:pt x="674" y="945"/>
                    <a:pt x="674" y="945"/>
                    <a:pt x="673" y="945"/>
                  </a:cubicBezTo>
                  <a:cubicBezTo>
                    <a:pt x="674" y="945"/>
                    <a:pt x="674" y="945"/>
                    <a:pt x="674" y="945"/>
                  </a:cubicBezTo>
                  <a:close/>
                  <a:moveTo>
                    <a:pt x="637" y="950"/>
                  </a:moveTo>
                  <a:cubicBezTo>
                    <a:pt x="637" y="950"/>
                    <a:pt x="637" y="950"/>
                    <a:pt x="637" y="950"/>
                  </a:cubicBezTo>
                  <a:cubicBezTo>
                    <a:pt x="637" y="950"/>
                    <a:pt x="637" y="950"/>
                    <a:pt x="637" y="950"/>
                  </a:cubicBezTo>
                  <a:close/>
                  <a:moveTo>
                    <a:pt x="681" y="991"/>
                  </a:moveTo>
                  <a:cubicBezTo>
                    <a:pt x="681" y="991"/>
                    <a:pt x="680" y="991"/>
                    <a:pt x="681" y="991"/>
                  </a:cubicBezTo>
                  <a:cubicBezTo>
                    <a:pt x="682" y="991"/>
                    <a:pt x="682" y="991"/>
                    <a:pt x="681" y="991"/>
                  </a:cubicBezTo>
                  <a:close/>
                  <a:moveTo>
                    <a:pt x="682" y="991"/>
                  </a:moveTo>
                  <a:cubicBezTo>
                    <a:pt x="682" y="991"/>
                    <a:pt x="682" y="991"/>
                    <a:pt x="682" y="990"/>
                  </a:cubicBezTo>
                  <a:cubicBezTo>
                    <a:pt x="682" y="990"/>
                    <a:pt x="682" y="991"/>
                    <a:pt x="682" y="991"/>
                  </a:cubicBezTo>
                  <a:close/>
                  <a:moveTo>
                    <a:pt x="683" y="980"/>
                  </a:moveTo>
                  <a:cubicBezTo>
                    <a:pt x="683" y="979"/>
                    <a:pt x="683" y="979"/>
                    <a:pt x="683" y="980"/>
                  </a:cubicBezTo>
                  <a:cubicBezTo>
                    <a:pt x="683" y="980"/>
                    <a:pt x="683" y="980"/>
                    <a:pt x="683" y="980"/>
                  </a:cubicBezTo>
                  <a:close/>
                  <a:moveTo>
                    <a:pt x="685" y="958"/>
                  </a:moveTo>
                  <a:cubicBezTo>
                    <a:pt x="684" y="959"/>
                    <a:pt x="684" y="959"/>
                    <a:pt x="684" y="959"/>
                  </a:cubicBezTo>
                  <a:cubicBezTo>
                    <a:pt x="684" y="959"/>
                    <a:pt x="683" y="958"/>
                    <a:pt x="684" y="958"/>
                  </a:cubicBezTo>
                  <a:cubicBezTo>
                    <a:pt x="683" y="958"/>
                    <a:pt x="684" y="956"/>
                    <a:pt x="683" y="956"/>
                  </a:cubicBezTo>
                  <a:cubicBezTo>
                    <a:pt x="684" y="956"/>
                    <a:pt x="685" y="957"/>
                    <a:pt x="685" y="958"/>
                  </a:cubicBezTo>
                  <a:cubicBezTo>
                    <a:pt x="685" y="958"/>
                    <a:pt x="685" y="958"/>
                    <a:pt x="685" y="958"/>
                  </a:cubicBezTo>
                  <a:cubicBezTo>
                    <a:pt x="685" y="958"/>
                    <a:pt x="685" y="958"/>
                    <a:pt x="685" y="958"/>
                  </a:cubicBezTo>
                  <a:close/>
                  <a:moveTo>
                    <a:pt x="683" y="959"/>
                  </a:moveTo>
                  <a:cubicBezTo>
                    <a:pt x="683" y="959"/>
                    <a:pt x="683" y="959"/>
                    <a:pt x="683" y="959"/>
                  </a:cubicBezTo>
                  <a:cubicBezTo>
                    <a:pt x="683" y="959"/>
                    <a:pt x="683" y="959"/>
                    <a:pt x="683" y="959"/>
                  </a:cubicBezTo>
                  <a:cubicBezTo>
                    <a:pt x="683" y="959"/>
                    <a:pt x="683" y="959"/>
                    <a:pt x="684" y="959"/>
                  </a:cubicBezTo>
                  <a:cubicBezTo>
                    <a:pt x="684" y="959"/>
                    <a:pt x="684" y="959"/>
                    <a:pt x="684" y="959"/>
                  </a:cubicBezTo>
                  <a:cubicBezTo>
                    <a:pt x="684" y="959"/>
                    <a:pt x="683" y="960"/>
                    <a:pt x="683" y="959"/>
                  </a:cubicBezTo>
                  <a:close/>
                  <a:moveTo>
                    <a:pt x="671" y="945"/>
                  </a:moveTo>
                  <a:cubicBezTo>
                    <a:pt x="671" y="945"/>
                    <a:pt x="672" y="945"/>
                    <a:pt x="672" y="945"/>
                  </a:cubicBezTo>
                  <a:cubicBezTo>
                    <a:pt x="672" y="946"/>
                    <a:pt x="672" y="946"/>
                    <a:pt x="672" y="946"/>
                  </a:cubicBezTo>
                  <a:cubicBezTo>
                    <a:pt x="673" y="946"/>
                    <a:pt x="673" y="946"/>
                    <a:pt x="673" y="946"/>
                  </a:cubicBezTo>
                  <a:cubicBezTo>
                    <a:pt x="674" y="947"/>
                    <a:pt x="669" y="946"/>
                    <a:pt x="671" y="945"/>
                  </a:cubicBezTo>
                  <a:close/>
                  <a:moveTo>
                    <a:pt x="680" y="988"/>
                  </a:moveTo>
                  <a:cubicBezTo>
                    <a:pt x="680" y="988"/>
                    <a:pt x="680" y="988"/>
                    <a:pt x="680" y="987"/>
                  </a:cubicBezTo>
                  <a:cubicBezTo>
                    <a:pt x="680" y="987"/>
                    <a:pt x="680" y="987"/>
                    <a:pt x="680" y="987"/>
                  </a:cubicBezTo>
                  <a:cubicBezTo>
                    <a:pt x="680" y="985"/>
                    <a:pt x="679" y="987"/>
                    <a:pt x="679" y="987"/>
                  </a:cubicBezTo>
                  <a:cubicBezTo>
                    <a:pt x="679" y="987"/>
                    <a:pt x="679" y="988"/>
                    <a:pt x="679" y="988"/>
                  </a:cubicBezTo>
                  <a:cubicBezTo>
                    <a:pt x="678" y="988"/>
                    <a:pt x="677" y="988"/>
                    <a:pt x="676" y="987"/>
                  </a:cubicBezTo>
                  <a:cubicBezTo>
                    <a:pt x="675" y="987"/>
                    <a:pt x="673" y="987"/>
                    <a:pt x="672" y="986"/>
                  </a:cubicBezTo>
                  <a:cubicBezTo>
                    <a:pt x="672" y="986"/>
                    <a:pt x="672" y="985"/>
                    <a:pt x="672" y="985"/>
                  </a:cubicBezTo>
                  <a:cubicBezTo>
                    <a:pt x="672" y="985"/>
                    <a:pt x="672" y="985"/>
                    <a:pt x="672" y="985"/>
                  </a:cubicBezTo>
                  <a:cubicBezTo>
                    <a:pt x="671" y="984"/>
                    <a:pt x="670" y="981"/>
                    <a:pt x="670" y="980"/>
                  </a:cubicBezTo>
                  <a:cubicBezTo>
                    <a:pt x="670" y="979"/>
                    <a:pt x="672" y="978"/>
                    <a:pt x="672" y="977"/>
                  </a:cubicBezTo>
                  <a:cubicBezTo>
                    <a:pt x="671" y="977"/>
                    <a:pt x="668" y="973"/>
                    <a:pt x="666" y="974"/>
                  </a:cubicBezTo>
                  <a:cubicBezTo>
                    <a:pt x="666" y="974"/>
                    <a:pt x="666" y="977"/>
                    <a:pt x="666" y="977"/>
                  </a:cubicBezTo>
                  <a:cubicBezTo>
                    <a:pt x="666" y="978"/>
                    <a:pt x="663" y="976"/>
                    <a:pt x="664" y="976"/>
                  </a:cubicBezTo>
                  <a:cubicBezTo>
                    <a:pt x="664" y="975"/>
                    <a:pt x="663" y="976"/>
                    <a:pt x="663" y="976"/>
                  </a:cubicBezTo>
                  <a:cubicBezTo>
                    <a:pt x="663" y="977"/>
                    <a:pt x="663" y="977"/>
                    <a:pt x="663" y="977"/>
                  </a:cubicBezTo>
                  <a:cubicBezTo>
                    <a:pt x="663" y="977"/>
                    <a:pt x="661" y="977"/>
                    <a:pt x="662" y="978"/>
                  </a:cubicBezTo>
                  <a:cubicBezTo>
                    <a:pt x="662" y="978"/>
                    <a:pt x="661" y="978"/>
                    <a:pt x="661" y="978"/>
                  </a:cubicBezTo>
                  <a:cubicBezTo>
                    <a:pt x="661" y="978"/>
                    <a:pt x="661" y="975"/>
                    <a:pt x="661" y="975"/>
                  </a:cubicBezTo>
                  <a:cubicBezTo>
                    <a:pt x="658" y="973"/>
                    <a:pt x="658" y="979"/>
                    <a:pt x="657" y="980"/>
                  </a:cubicBezTo>
                  <a:cubicBezTo>
                    <a:pt x="657" y="981"/>
                    <a:pt x="657" y="981"/>
                    <a:pt x="657" y="981"/>
                  </a:cubicBezTo>
                  <a:cubicBezTo>
                    <a:pt x="657" y="982"/>
                    <a:pt x="655" y="981"/>
                    <a:pt x="655" y="981"/>
                  </a:cubicBezTo>
                  <a:cubicBezTo>
                    <a:pt x="655" y="979"/>
                    <a:pt x="657" y="978"/>
                    <a:pt x="656" y="976"/>
                  </a:cubicBezTo>
                  <a:cubicBezTo>
                    <a:pt x="656" y="976"/>
                    <a:pt x="656" y="976"/>
                    <a:pt x="656" y="976"/>
                  </a:cubicBezTo>
                  <a:cubicBezTo>
                    <a:pt x="656" y="973"/>
                    <a:pt x="658" y="974"/>
                    <a:pt x="659" y="973"/>
                  </a:cubicBezTo>
                  <a:cubicBezTo>
                    <a:pt x="660" y="973"/>
                    <a:pt x="660" y="972"/>
                    <a:pt x="660" y="972"/>
                  </a:cubicBezTo>
                  <a:cubicBezTo>
                    <a:pt x="660" y="972"/>
                    <a:pt x="661" y="972"/>
                    <a:pt x="661" y="972"/>
                  </a:cubicBezTo>
                  <a:cubicBezTo>
                    <a:pt x="661" y="972"/>
                    <a:pt x="661" y="972"/>
                    <a:pt x="661" y="972"/>
                  </a:cubicBezTo>
                  <a:cubicBezTo>
                    <a:pt x="662" y="972"/>
                    <a:pt x="662" y="971"/>
                    <a:pt x="662" y="970"/>
                  </a:cubicBezTo>
                  <a:cubicBezTo>
                    <a:pt x="662" y="969"/>
                    <a:pt x="663" y="969"/>
                    <a:pt x="664" y="969"/>
                  </a:cubicBezTo>
                  <a:cubicBezTo>
                    <a:pt x="664" y="969"/>
                    <a:pt x="664" y="969"/>
                    <a:pt x="664" y="969"/>
                  </a:cubicBezTo>
                  <a:cubicBezTo>
                    <a:pt x="664" y="969"/>
                    <a:pt x="666" y="968"/>
                    <a:pt x="665" y="968"/>
                  </a:cubicBezTo>
                  <a:cubicBezTo>
                    <a:pt x="665" y="968"/>
                    <a:pt x="666" y="968"/>
                    <a:pt x="667" y="968"/>
                  </a:cubicBezTo>
                  <a:cubicBezTo>
                    <a:pt x="668" y="968"/>
                    <a:pt x="669" y="969"/>
                    <a:pt x="669" y="971"/>
                  </a:cubicBezTo>
                  <a:cubicBezTo>
                    <a:pt x="669" y="971"/>
                    <a:pt x="668" y="973"/>
                    <a:pt x="668" y="973"/>
                  </a:cubicBezTo>
                  <a:cubicBezTo>
                    <a:pt x="668" y="973"/>
                    <a:pt x="669" y="972"/>
                    <a:pt x="669" y="972"/>
                  </a:cubicBezTo>
                  <a:cubicBezTo>
                    <a:pt x="668" y="973"/>
                    <a:pt x="672" y="970"/>
                    <a:pt x="671" y="971"/>
                  </a:cubicBezTo>
                  <a:cubicBezTo>
                    <a:pt x="672" y="970"/>
                    <a:pt x="671" y="969"/>
                    <a:pt x="672" y="968"/>
                  </a:cubicBezTo>
                  <a:cubicBezTo>
                    <a:pt x="672" y="968"/>
                    <a:pt x="672" y="968"/>
                    <a:pt x="672" y="968"/>
                  </a:cubicBezTo>
                  <a:cubicBezTo>
                    <a:pt x="672" y="968"/>
                    <a:pt x="672" y="968"/>
                    <a:pt x="672" y="968"/>
                  </a:cubicBezTo>
                  <a:cubicBezTo>
                    <a:pt x="673" y="967"/>
                    <a:pt x="674" y="968"/>
                    <a:pt x="675" y="969"/>
                  </a:cubicBezTo>
                  <a:cubicBezTo>
                    <a:pt x="675" y="968"/>
                    <a:pt x="675" y="968"/>
                    <a:pt x="675" y="968"/>
                  </a:cubicBezTo>
                  <a:cubicBezTo>
                    <a:pt x="675" y="968"/>
                    <a:pt x="675" y="964"/>
                    <a:pt x="676" y="965"/>
                  </a:cubicBezTo>
                  <a:cubicBezTo>
                    <a:pt x="677" y="966"/>
                    <a:pt x="677" y="965"/>
                    <a:pt x="678" y="965"/>
                  </a:cubicBezTo>
                  <a:cubicBezTo>
                    <a:pt x="678" y="965"/>
                    <a:pt x="678" y="965"/>
                    <a:pt x="678" y="964"/>
                  </a:cubicBezTo>
                  <a:cubicBezTo>
                    <a:pt x="678" y="964"/>
                    <a:pt x="678" y="964"/>
                    <a:pt x="678" y="964"/>
                  </a:cubicBezTo>
                  <a:cubicBezTo>
                    <a:pt x="678" y="964"/>
                    <a:pt x="679" y="964"/>
                    <a:pt x="679" y="965"/>
                  </a:cubicBezTo>
                  <a:cubicBezTo>
                    <a:pt x="679" y="965"/>
                    <a:pt x="680" y="965"/>
                    <a:pt x="680" y="965"/>
                  </a:cubicBezTo>
                  <a:cubicBezTo>
                    <a:pt x="680" y="964"/>
                    <a:pt x="681" y="964"/>
                    <a:pt x="681" y="964"/>
                  </a:cubicBezTo>
                  <a:cubicBezTo>
                    <a:pt x="680" y="963"/>
                    <a:pt x="679" y="960"/>
                    <a:pt x="679" y="959"/>
                  </a:cubicBezTo>
                  <a:cubicBezTo>
                    <a:pt x="679" y="959"/>
                    <a:pt x="679" y="959"/>
                    <a:pt x="680" y="959"/>
                  </a:cubicBezTo>
                  <a:cubicBezTo>
                    <a:pt x="680" y="959"/>
                    <a:pt x="680" y="958"/>
                    <a:pt x="680" y="958"/>
                  </a:cubicBezTo>
                  <a:cubicBezTo>
                    <a:pt x="680" y="958"/>
                    <a:pt x="681" y="959"/>
                    <a:pt x="681" y="959"/>
                  </a:cubicBezTo>
                  <a:cubicBezTo>
                    <a:pt x="681" y="959"/>
                    <a:pt x="681" y="960"/>
                    <a:pt x="681" y="960"/>
                  </a:cubicBezTo>
                  <a:cubicBezTo>
                    <a:pt x="682" y="960"/>
                    <a:pt x="684" y="960"/>
                    <a:pt x="683" y="961"/>
                  </a:cubicBezTo>
                  <a:cubicBezTo>
                    <a:pt x="683" y="961"/>
                    <a:pt x="684" y="961"/>
                    <a:pt x="684" y="962"/>
                  </a:cubicBezTo>
                  <a:cubicBezTo>
                    <a:pt x="684" y="962"/>
                    <a:pt x="684" y="962"/>
                    <a:pt x="684" y="962"/>
                  </a:cubicBezTo>
                  <a:cubicBezTo>
                    <a:pt x="684" y="962"/>
                    <a:pt x="686" y="962"/>
                    <a:pt x="686" y="962"/>
                  </a:cubicBezTo>
                  <a:cubicBezTo>
                    <a:pt x="686" y="963"/>
                    <a:pt x="685" y="963"/>
                    <a:pt x="686" y="964"/>
                  </a:cubicBezTo>
                  <a:cubicBezTo>
                    <a:pt x="686" y="964"/>
                    <a:pt x="687" y="965"/>
                    <a:pt x="686" y="965"/>
                  </a:cubicBezTo>
                  <a:cubicBezTo>
                    <a:pt x="687" y="966"/>
                    <a:pt x="684" y="966"/>
                    <a:pt x="685" y="968"/>
                  </a:cubicBezTo>
                  <a:cubicBezTo>
                    <a:pt x="689" y="967"/>
                    <a:pt x="686" y="969"/>
                    <a:pt x="687" y="970"/>
                  </a:cubicBezTo>
                  <a:cubicBezTo>
                    <a:pt x="687" y="970"/>
                    <a:pt x="687" y="969"/>
                    <a:pt x="688" y="970"/>
                  </a:cubicBezTo>
                  <a:cubicBezTo>
                    <a:pt x="687" y="970"/>
                    <a:pt x="687" y="973"/>
                    <a:pt x="688" y="973"/>
                  </a:cubicBezTo>
                  <a:cubicBezTo>
                    <a:pt x="688" y="973"/>
                    <a:pt x="689" y="973"/>
                    <a:pt x="689" y="973"/>
                  </a:cubicBezTo>
                  <a:cubicBezTo>
                    <a:pt x="690" y="974"/>
                    <a:pt x="688" y="978"/>
                    <a:pt x="688" y="979"/>
                  </a:cubicBezTo>
                  <a:cubicBezTo>
                    <a:pt x="688" y="979"/>
                    <a:pt x="687" y="979"/>
                    <a:pt x="687" y="980"/>
                  </a:cubicBezTo>
                  <a:cubicBezTo>
                    <a:pt x="687" y="980"/>
                    <a:pt x="686" y="979"/>
                    <a:pt x="686" y="979"/>
                  </a:cubicBezTo>
                  <a:cubicBezTo>
                    <a:pt x="687" y="981"/>
                    <a:pt x="687" y="982"/>
                    <a:pt x="687" y="984"/>
                  </a:cubicBezTo>
                  <a:cubicBezTo>
                    <a:pt x="687" y="983"/>
                    <a:pt x="685" y="982"/>
                    <a:pt x="686" y="981"/>
                  </a:cubicBezTo>
                  <a:cubicBezTo>
                    <a:pt x="686" y="981"/>
                    <a:pt x="686" y="981"/>
                    <a:pt x="686" y="981"/>
                  </a:cubicBezTo>
                  <a:cubicBezTo>
                    <a:pt x="686" y="980"/>
                    <a:pt x="686" y="980"/>
                    <a:pt x="686" y="980"/>
                  </a:cubicBezTo>
                  <a:cubicBezTo>
                    <a:pt x="685" y="980"/>
                    <a:pt x="685" y="980"/>
                    <a:pt x="685" y="980"/>
                  </a:cubicBezTo>
                  <a:cubicBezTo>
                    <a:pt x="685" y="978"/>
                    <a:pt x="684" y="977"/>
                    <a:pt x="684" y="976"/>
                  </a:cubicBezTo>
                  <a:cubicBezTo>
                    <a:pt x="683" y="977"/>
                    <a:pt x="682" y="977"/>
                    <a:pt x="683" y="978"/>
                  </a:cubicBezTo>
                  <a:cubicBezTo>
                    <a:pt x="683" y="978"/>
                    <a:pt x="683" y="978"/>
                    <a:pt x="682" y="978"/>
                  </a:cubicBezTo>
                  <a:cubicBezTo>
                    <a:pt x="682" y="979"/>
                    <a:pt x="682" y="979"/>
                    <a:pt x="682" y="979"/>
                  </a:cubicBezTo>
                  <a:cubicBezTo>
                    <a:pt x="681" y="979"/>
                    <a:pt x="681" y="980"/>
                    <a:pt x="681" y="980"/>
                  </a:cubicBezTo>
                  <a:cubicBezTo>
                    <a:pt x="681" y="981"/>
                    <a:pt x="681" y="981"/>
                    <a:pt x="681" y="981"/>
                  </a:cubicBezTo>
                  <a:cubicBezTo>
                    <a:pt x="681" y="981"/>
                    <a:pt x="680" y="982"/>
                    <a:pt x="681" y="982"/>
                  </a:cubicBezTo>
                  <a:cubicBezTo>
                    <a:pt x="681" y="982"/>
                    <a:pt x="682" y="982"/>
                    <a:pt x="682" y="983"/>
                  </a:cubicBezTo>
                  <a:cubicBezTo>
                    <a:pt x="682" y="983"/>
                    <a:pt x="682" y="983"/>
                    <a:pt x="682" y="983"/>
                  </a:cubicBezTo>
                  <a:cubicBezTo>
                    <a:pt x="682" y="984"/>
                    <a:pt x="684" y="985"/>
                    <a:pt x="683" y="987"/>
                  </a:cubicBezTo>
                  <a:cubicBezTo>
                    <a:pt x="683" y="987"/>
                    <a:pt x="682" y="989"/>
                    <a:pt x="682" y="989"/>
                  </a:cubicBezTo>
                  <a:cubicBezTo>
                    <a:pt x="680" y="990"/>
                    <a:pt x="681" y="990"/>
                    <a:pt x="680" y="988"/>
                  </a:cubicBezTo>
                  <a:cubicBezTo>
                    <a:pt x="679" y="988"/>
                    <a:pt x="680" y="988"/>
                    <a:pt x="680" y="988"/>
                  </a:cubicBezTo>
                  <a:close/>
                  <a:moveTo>
                    <a:pt x="670" y="939"/>
                  </a:moveTo>
                  <a:cubicBezTo>
                    <a:pt x="670" y="940"/>
                    <a:pt x="670" y="940"/>
                    <a:pt x="670" y="940"/>
                  </a:cubicBezTo>
                  <a:cubicBezTo>
                    <a:pt x="670" y="940"/>
                    <a:pt x="670" y="940"/>
                    <a:pt x="670" y="939"/>
                  </a:cubicBezTo>
                  <a:close/>
                  <a:moveTo>
                    <a:pt x="670" y="956"/>
                  </a:moveTo>
                  <a:cubicBezTo>
                    <a:pt x="672" y="955"/>
                    <a:pt x="669" y="957"/>
                    <a:pt x="670" y="956"/>
                  </a:cubicBezTo>
                  <a:cubicBezTo>
                    <a:pt x="670" y="956"/>
                    <a:pt x="670" y="956"/>
                    <a:pt x="670" y="956"/>
                  </a:cubicBezTo>
                  <a:close/>
                  <a:moveTo>
                    <a:pt x="672" y="952"/>
                  </a:moveTo>
                  <a:cubicBezTo>
                    <a:pt x="672" y="952"/>
                    <a:pt x="672" y="952"/>
                    <a:pt x="673" y="952"/>
                  </a:cubicBezTo>
                  <a:cubicBezTo>
                    <a:pt x="673" y="952"/>
                    <a:pt x="673" y="952"/>
                    <a:pt x="672" y="952"/>
                  </a:cubicBezTo>
                  <a:close/>
                  <a:moveTo>
                    <a:pt x="671" y="953"/>
                  </a:moveTo>
                  <a:cubicBezTo>
                    <a:pt x="671" y="953"/>
                    <a:pt x="671" y="953"/>
                    <a:pt x="671" y="953"/>
                  </a:cubicBezTo>
                  <a:cubicBezTo>
                    <a:pt x="671" y="953"/>
                    <a:pt x="671" y="952"/>
                    <a:pt x="671" y="952"/>
                  </a:cubicBezTo>
                  <a:cubicBezTo>
                    <a:pt x="674" y="953"/>
                    <a:pt x="671" y="953"/>
                    <a:pt x="671" y="953"/>
                  </a:cubicBezTo>
                  <a:close/>
                  <a:moveTo>
                    <a:pt x="670" y="944"/>
                  </a:moveTo>
                  <a:cubicBezTo>
                    <a:pt x="671" y="944"/>
                    <a:pt x="671" y="944"/>
                    <a:pt x="670" y="944"/>
                  </a:cubicBezTo>
                  <a:cubicBezTo>
                    <a:pt x="670" y="944"/>
                    <a:pt x="670" y="944"/>
                    <a:pt x="670" y="944"/>
                  </a:cubicBezTo>
                  <a:close/>
                  <a:moveTo>
                    <a:pt x="670" y="943"/>
                  </a:moveTo>
                  <a:cubicBezTo>
                    <a:pt x="671" y="943"/>
                    <a:pt x="670" y="943"/>
                    <a:pt x="670" y="943"/>
                  </a:cubicBezTo>
                  <a:cubicBezTo>
                    <a:pt x="670" y="943"/>
                    <a:pt x="670" y="943"/>
                    <a:pt x="670" y="943"/>
                  </a:cubicBezTo>
                  <a:close/>
                  <a:moveTo>
                    <a:pt x="668" y="960"/>
                  </a:moveTo>
                  <a:cubicBezTo>
                    <a:pt x="668" y="960"/>
                    <a:pt x="668" y="960"/>
                    <a:pt x="667" y="960"/>
                  </a:cubicBezTo>
                  <a:cubicBezTo>
                    <a:pt x="667" y="960"/>
                    <a:pt x="667" y="959"/>
                    <a:pt x="667" y="959"/>
                  </a:cubicBezTo>
                  <a:cubicBezTo>
                    <a:pt x="668" y="959"/>
                    <a:pt x="669" y="957"/>
                    <a:pt x="670" y="957"/>
                  </a:cubicBezTo>
                  <a:cubicBezTo>
                    <a:pt x="670" y="956"/>
                    <a:pt x="671" y="956"/>
                    <a:pt x="671" y="957"/>
                  </a:cubicBezTo>
                  <a:cubicBezTo>
                    <a:pt x="672" y="956"/>
                    <a:pt x="672" y="957"/>
                    <a:pt x="672" y="957"/>
                  </a:cubicBezTo>
                  <a:cubicBezTo>
                    <a:pt x="673" y="957"/>
                    <a:pt x="673" y="958"/>
                    <a:pt x="673" y="959"/>
                  </a:cubicBezTo>
                  <a:cubicBezTo>
                    <a:pt x="673" y="959"/>
                    <a:pt x="673" y="959"/>
                    <a:pt x="673" y="959"/>
                  </a:cubicBezTo>
                  <a:cubicBezTo>
                    <a:pt x="674" y="959"/>
                    <a:pt x="674" y="959"/>
                    <a:pt x="673" y="959"/>
                  </a:cubicBezTo>
                  <a:cubicBezTo>
                    <a:pt x="673" y="959"/>
                    <a:pt x="673" y="959"/>
                    <a:pt x="673" y="960"/>
                  </a:cubicBezTo>
                  <a:cubicBezTo>
                    <a:pt x="673" y="960"/>
                    <a:pt x="673" y="960"/>
                    <a:pt x="673" y="960"/>
                  </a:cubicBezTo>
                  <a:cubicBezTo>
                    <a:pt x="673" y="959"/>
                    <a:pt x="673" y="959"/>
                    <a:pt x="673" y="959"/>
                  </a:cubicBezTo>
                  <a:cubicBezTo>
                    <a:pt x="672" y="960"/>
                    <a:pt x="669" y="962"/>
                    <a:pt x="669" y="961"/>
                  </a:cubicBezTo>
                  <a:cubicBezTo>
                    <a:pt x="669" y="961"/>
                    <a:pt x="668" y="961"/>
                    <a:pt x="668" y="960"/>
                  </a:cubicBezTo>
                  <a:close/>
                  <a:moveTo>
                    <a:pt x="673" y="957"/>
                  </a:moveTo>
                  <a:cubicBezTo>
                    <a:pt x="673" y="957"/>
                    <a:pt x="673" y="957"/>
                    <a:pt x="673" y="957"/>
                  </a:cubicBezTo>
                  <a:cubicBezTo>
                    <a:pt x="673" y="956"/>
                    <a:pt x="673" y="956"/>
                    <a:pt x="673" y="957"/>
                  </a:cubicBezTo>
                  <a:close/>
                  <a:moveTo>
                    <a:pt x="674" y="946"/>
                  </a:moveTo>
                  <a:cubicBezTo>
                    <a:pt x="674" y="946"/>
                    <a:pt x="674" y="946"/>
                    <a:pt x="674" y="946"/>
                  </a:cubicBezTo>
                  <a:cubicBezTo>
                    <a:pt x="674" y="946"/>
                    <a:pt x="674" y="946"/>
                    <a:pt x="674" y="946"/>
                  </a:cubicBezTo>
                  <a:cubicBezTo>
                    <a:pt x="674" y="946"/>
                    <a:pt x="674" y="946"/>
                    <a:pt x="674" y="946"/>
                  </a:cubicBezTo>
                  <a:cubicBezTo>
                    <a:pt x="674" y="946"/>
                    <a:pt x="674" y="946"/>
                    <a:pt x="674" y="946"/>
                  </a:cubicBezTo>
                  <a:close/>
                  <a:moveTo>
                    <a:pt x="675" y="945"/>
                  </a:moveTo>
                  <a:cubicBezTo>
                    <a:pt x="674" y="945"/>
                    <a:pt x="675" y="945"/>
                    <a:pt x="675" y="945"/>
                  </a:cubicBezTo>
                  <a:cubicBezTo>
                    <a:pt x="675" y="945"/>
                    <a:pt x="675" y="945"/>
                    <a:pt x="675" y="945"/>
                  </a:cubicBezTo>
                  <a:close/>
                  <a:moveTo>
                    <a:pt x="667" y="961"/>
                  </a:moveTo>
                  <a:cubicBezTo>
                    <a:pt x="667" y="961"/>
                    <a:pt x="667" y="961"/>
                    <a:pt x="667" y="961"/>
                  </a:cubicBezTo>
                  <a:cubicBezTo>
                    <a:pt x="667" y="961"/>
                    <a:pt x="668" y="961"/>
                    <a:pt x="668" y="960"/>
                  </a:cubicBezTo>
                  <a:cubicBezTo>
                    <a:pt x="669" y="961"/>
                    <a:pt x="667" y="961"/>
                    <a:pt x="667" y="961"/>
                  </a:cubicBezTo>
                  <a:close/>
                  <a:moveTo>
                    <a:pt x="669" y="956"/>
                  </a:moveTo>
                  <a:cubicBezTo>
                    <a:pt x="669" y="956"/>
                    <a:pt x="669" y="956"/>
                    <a:pt x="669" y="956"/>
                  </a:cubicBezTo>
                  <a:cubicBezTo>
                    <a:pt x="669" y="956"/>
                    <a:pt x="669" y="956"/>
                    <a:pt x="669" y="956"/>
                  </a:cubicBezTo>
                  <a:close/>
                  <a:moveTo>
                    <a:pt x="669" y="942"/>
                  </a:moveTo>
                  <a:cubicBezTo>
                    <a:pt x="669" y="942"/>
                    <a:pt x="670" y="942"/>
                    <a:pt x="670" y="942"/>
                  </a:cubicBezTo>
                  <a:cubicBezTo>
                    <a:pt x="670" y="942"/>
                    <a:pt x="669" y="943"/>
                    <a:pt x="669" y="942"/>
                  </a:cubicBezTo>
                  <a:close/>
                  <a:moveTo>
                    <a:pt x="641" y="945"/>
                  </a:moveTo>
                  <a:cubicBezTo>
                    <a:pt x="641" y="945"/>
                    <a:pt x="641" y="945"/>
                    <a:pt x="641" y="946"/>
                  </a:cubicBezTo>
                  <a:cubicBezTo>
                    <a:pt x="640" y="944"/>
                    <a:pt x="641" y="945"/>
                    <a:pt x="641" y="945"/>
                  </a:cubicBezTo>
                  <a:close/>
                  <a:moveTo>
                    <a:pt x="643" y="995"/>
                  </a:moveTo>
                  <a:cubicBezTo>
                    <a:pt x="643" y="995"/>
                    <a:pt x="643" y="995"/>
                    <a:pt x="643" y="995"/>
                  </a:cubicBezTo>
                  <a:cubicBezTo>
                    <a:pt x="643" y="994"/>
                    <a:pt x="643" y="994"/>
                    <a:pt x="643" y="994"/>
                  </a:cubicBezTo>
                  <a:cubicBezTo>
                    <a:pt x="643" y="994"/>
                    <a:pt x="643" y="994"/>
                    <a:pt x="643" y="994"/>
                  </a:cubicBezTo>
                  <a:cubicBezTo>
                    <a:pt x="643" y="994"/>
                    <a:pt x="643" y="994"/>
                    <a:pt x="643" y="994"/>
                  </a:cubicBezTo>
                  <a:cubicBezTo>
                    <a:pt x="643" y="994"/>
                    <a:pt x="643" y="994"/>
                    <a:pt x="643" y="994"/>
                  </a:cubicBezTo>
                  <a:cubicBezTo>
                    <a:pt x="643" y="994"/>
                    <a:pt x="642" y="994"/>
                    <a:pt x="642" y="994"/>
                  </a:cubicBezTo>
                  <a:cubicBezTo>
                    <a:pt x="642" y="994"/>
                    <a:pt x="642" y="994"/>
                    <a:pt x="642" y="994"/>
                  </a:cubicBezTo>
                  <a:cubicBezTo>
                    <a:pt x="642" y="994"/>
                    <a:pt x="642" y="994"/>
                    <a:pt x="642" y="994"/>
                  </a:cubicBezTo>
                  <a:cubicBezTo>
                    <a:pt x="642" y="994"/>
                    <a:pt x="642" y="994"/>
                    <a:pt x="642" y="994"/>
                  </a:cubicBezTo>
                  <a:cubicBezTo>
                    <a:pt x="642" y="995"/>
                    <a:pt x="642" y="994"/>
                    <a:pt x="642" y="994"/>
                  </a:cubicBezTo>
                  <a:cubicBezTo>
                    <a:pt x="642" y="994"/>
                    <a:pt x="642" y="994"/>
                    <a:pt x="642" y="994"/>
                  </a:cubicBezTo>
                  <a:cubicBezTo>
                    <a:pt x="642" y="994"/>
                    <a:pt x="642" y="994"/>
                    <a:pt x="642" y="994"/>
                  </a:cubicBezTo>
                  <a:cubicBezTo>
                    <a:pt x="642" y="994"/>
                    <a:pt x="642" y="994"/>
                    <a:pt x="642" y="994"/>
                  </a:cubicBezTo>
                  <a:cubicBezTo>
                    <a:pt x="642" y="994"/>
                    <a:pt x="642" y="995"/>
                    <a:pt x="642" y="995"/>
                  </a:cubicBezTo>
                  <a:cubicBezTo>
                    <a:pt x="642" y="995"/>
                    <a:pt x="642" y="995"/>
                    <a:pt x="642" y="995"/>
                  </a:cubicBezTo>
                  <a:cubicBezTo>
                    <a:pt x="642" y="995"/>
                    <a:pt x="642" y="995"/>
                    <a:pt x="642" y="995"/>
                  </a:cubicBezTo>
                  <a:cubicBezTo>
                    <a:pt x="641" y="995"/>
                    <a:pt x="641" y="995"/>
                    <a:pt x="641" y="995"/>
                  </a:cubicBezTo>
                  <a:cubicBezTo>
                    <a:pt x="641" y="995"/>
                    <a:pt x="641" y="995"/>
                    <a:pt x="641" y="995"/>
                  </a:cubicBezTo>
                  <a:cubicBezTo>
                    <a:pt x="641" y="995"/>
                    <a:pt x="641" y="995"/>
                    <a:pt x="641" y="995"/>
                  </a:cubicBezTo>
                  <a:cubicBezTo>
                    <a:pt x="641" y="995"/>
                    <a:pt x="641" y="995"/>
                    <a:pt x="640" y="995"/>
                  </a:cubicBezTo>
                  <a:cubicBezTo>
                    <a:pt x="640" y="995"/>
                    <a:pt x="640" y="995"/>
                    <a:pt x="640" y="995"/>
                  </a:cubicBezTo>
                  <a:cubicBezTo>
                    <a:pt x="640" y="995"/>
                    <a:pt x="640" y="995"/>
                    <a:pt x="640" y="995"/>
                  </a:cubicBezTo>
                  <a:cubicBezTo>
                    <a:pt x="640" y="995"/>
                    <a:pt x="640" y="995"/>
                    <a:pt x="640" y="996"/>
                  </a:cubicBezTo>
                  <a:cubicBezTo>
                    <a:pt x="640" y="996"/>
                    <a:pt x="640" y="996"/>
                    <a:pt x="640" y="996"/>
                  </a:cubicBezTo>
                  <a:cubicBezTo>
                    <a:pt x="640" y="996"/>
                    <a:pt x="640" y="996"/>
                    <a:pt x="640" y="996"/>
                  </a:cubicBezTo>
                  <a:cubicBezTo>
                    <a:pt x="640" y="996"/>
                    <a:pt x="640" y="996"/>
                    <a:pt x="640" y="996"/>
                  </a:cubicBezTo>
                  <a:cubicBezTo>
                    <a:pt x="640" y="995"/>
                    <a:pt x="640" y="996"/>
                    <a:pt x="640" y="996"/>
                  </a:cubicBezTo>
                  <a:cubicBezTo>
                    <a:pt x="640" y="996"/>
                    <a:pt x="640" y="996"/>
                    <a:pt x="640" y="996"/>
                  </a:cubicBezTo>
                  <a:cubicBezTo>
                    <a:pt x="640" y="996"/>
                    <a:pt x="640" y="996"/>
                    <a:pt x="640" y="996"/>
                  </a:cubicBezTo>
                  <a:cubicBezTo>
                    <a:pt x="640" y="996"/>
                    <a:pt x="640" y="996"/>
                    <a:pt x="640" y="996"/>
                  </a:cubicBezTo>
                  <a:cubicBezTo>
                    <a:pt x="640" y="996"/>
                    <a:pt x="640" y="996"/>
                    <a:pt x="640" y="996"/>
                  </a:cubicBezTo>
                  <a:cubicBezTo>
                    <a:pt x="640" y="996"/>
                    <a:pt x="640" y="996"/>
                    <a:pt x="640" y="996"/>
                  </a:cubicBezTo>
                  <a:cubicBezTo>
                    <a:pt x="640" y="996"/>
                    <a:pt x="640" y="996"/>
                    <a:pt x="640" y="996"/>
                  </a:cubicBezTo>
                  <a:cubicBezTo>
                    <a:pt x="640" y="996"/>
                    <a:pt x="640" y="996"/>
                    <a:pt x="640" y="996"/>
                  </a:cubicBezTo>
                  <a:cubicBezTo>
                    <a:pt x="640" y="996"/>
                    <a:pt x="640" y="996"/>
                    <a:pt x="640" y="996"/>
                  </a:cubicBezTo>
                  <a:cubicBezTo>
                    <a:pt x="640" y="996"/>
                    <a:pt x="640" y="996"/>
                    <a:pt x="640" y="996"/>
                  </a:cubicBezTo>
                  <a:cubicBezTo>
                    <a:pt x="640" y="996"/>
                    <a:pt x="640" y="996"/>
                    <a:pt x="640" y="996"/>
                  </a:cubicBezTo>
                  <a:cubicBezTo>
                    <a:pt x="640" y="996"/>
                    <a:pt x="640" y="996"/>
                    <a:pt x="640" y="996"/>
                  </a:cubicBezTo>
                  <a:cubicBezTo>
                    <a:pt x="640" y="996"/>
                    <a:pt x="640" y="996"/>
                    <a:pt x="640" y="996"/>
                  </a:cubicBezTo>
                  <a:cubicBezTo>
                    <a:pt x="640" y="996"/>
                    <a:pt x="640" y="996"/>
                    <a:pt x="640" y="996"/>
                  </a:cubicBezTo>
                  <a:cubicBezTo>
                    <a:pt x="640" y="996"/>
                    <a:pt x="640" y="996"/>
                    <a:pt x="640" y="996"/>
                  </a:cubicBezTo>
                  <a:cubicBezTo>
                    <a:pt x="640" y="996"/>
                    <a:pt x="640" y="996"/>
                    <a:pt x="640" y="996"/>
                  </a:cubicBezTo>
                  <a:cubicBezTo>
                    <a:pt x="640" y="996"/>
                    <a:pt x="640" y="996"/>
                    <a:pt x="640" y="996"/>
                  </a:cubicBezTo>
                  <a:cubicBezTo>
                    <a:pt x="640" y="996"/>
                    <a:pt x="640" y="996"/>
                    <a:pt x="640" y="996"/>
                  </a:cubicBezTo>
                  <a:cubicBezTo>
                    <a:pt x="640" y="996"/>
                    <a:pt x="640" y="996"/>
                    <a:pt x="640" y="996"/>
                  </a:cubicBezTo>
                  <a:cubicBezTo>
                    <a:pt x="640" y="996"/>
                    <a:pt x="640" y="996"/>
                    <a:pt x="640" y="996"/>
                  </a:cubicBezTo>
                  <a:cubicBezTo>
                    <a:pt x="640" y="996"/>
                    <a:pt x="640" y="996"/>
                    <a:pt x="640" y="996"/>
                  </a:cubicBezTo>
                  <a:cubicBezTo>
                    <a:pt x="640" y="996"/>
                    <a:pt x="640" y="996"/>
                    <a:pt x="640" y="996"/>
                  </a:cubicBezTo>
                  <a:cubicBezTo>
                    <a:pt x="640" y="996"/>
                    <a:pt x="641" y="996"/>
                    <a:pt x="641" y="996"/>
                  </a:cubicBezTo>
                  <a:cubicBezTo>
                    <a:pt x="641" y="996"/>
                    <a:pt x="640" y="996"/>
                    <a:pt x="640" y="996"/>
                  </a:cubicBezTo>
                  <a:cubicBezTo>
                    <a:pt x="640" y="996"/>
                    <a:pt x="640" y="996"/>
                    <a:pt x="640" y="996"/>
                  </a:cubicBezTo>
                  <a:cubicBezTo>
                    <a:pt x="640" y="996"/>
                    <a:pt x="641" y="996"/>
                    <a:pt x="641" y="996"/>
                  </a:cubicBezTo>
                  <a:cubicBezTo>
                    <a:pt x="641" y="996"/>
                    <a:pt x="641" y="996"/>
                    <a:pt x="641" y="996"/>
                  </a:cubicBezTo>
                  <a:cubicBezTo>
                    <a:pt x="641" y="996"/>
                    <a:pt x="641" y="996"/>
                    <a:pt x="641" y="996"/>
                  </a:cubicBezTo>
                  <a:cubicBezTo>
                    <a:pt x="641" y="996"/>
                    <a:pt x="641" y="996"/>
                    <a:pt x="641" y="996"/>
                  </a:cubicBezTo>
                  <a:cubicBezTo>
                    <a:pt x="641" y="996"/>
                    <a:pt x="641" y="996"/>
                    <a:pt x="641" y="996"/>
                  </a:cubicBezTo>
                  <a:cubicBezTo>
                    <a:pt x="641" y="996"/>
                    <a:pt x="641" y="996"/>
                    <a:pt x="641" y="996"/>
                  </a:cubicBezTo>
                  <a:cubicBezTo>
                    <a:pt x="641" y="996"/>
                    <a:pt x="641" y="996"/>
                    <a:pt x="641" y="996"/>
                  </a:cubicBezTo>
                  <a:cubicBezTo>
                    <a:pt x="641" y="996"/>
                    <a:pt x="641" y="996"/>
                    <a:pt x="641" y="996"/>
                  </a:cubicBezTo>
                  <a:cubicBezTo>
                    <a:pt x="641" y="996"/>
                    <a:pt x="641" y="996"/>
                    <a:pt x="641" y="996"/>
                  </a:cubicBezTo>
                  <a:cubicBezTo>
                    <a:pt x="641" y="996"/>
                    <a:pt x="641" y="996"/>
                    <a:pt x="641" y="996"/>
                  </a:cubicBezTo>
                  <a:cubicBezTo>
                    <a:pt x="641" y="996"/>
                    <a:pt x="641" y="996"/>
                    <a:pt x="641" y="996"/>
                  </a:cubicBezTo>
                  <a:cubicBezTo>
                    <a:pt x="641" y="996"/>
                    <a:pt x="641" y="996"/>
                    <a:pt x="641" y="996"/>
                  </a:cubicBezTo>
                  <a:cubicBezTo>
                    <a:pt x="641" y="996"/>
                    <a:pt x="641" y="996"/>
                    <a:pt x="641" y="996"/>
                  </a:cubicBezTo>
                  <a:cubicBezTo>
                    <a:pt x="641" y="996"/>
                    <a:pt x="641" y="996"/>
                    <a:pt x="641" y="996"/>
                  </a:cubicBezTo>
                  <a:cubicBezTo>
                    <a:pt x="641" y="996"/>
                    <a:pt x="641" y="996"/>
                    <a:pt x="641" y="996"/>
                  </a:cubicBezTo>
                  <a:cubicBezTo>
                    <a:pt x="641" y="995"/>
                    <a:pt x="641" y="995"/>
                    <a:pt x="641" y="995"/>
                  </a:cubicBezTo>
                  <a:cubicBezTo>
                    <a:pt x="641" y="995"/>
                    <a:pt x="641" y="995"/>
                    <a:pt x="641" y="995"/>
                  </a:cubicBezTo>
                  <a:cubicBezTo>
                    <a:pt x="641" y="995"/>
                    <a:pt x="641" y="995"/>
                    <a:pt x="641" y="995"/>
                  </a:cubicBezTo>
                  <a:cubicBezTo>
                    <a:pt x="641" y="995"/>
                    <a:pt x="641" y="995"/>
                    <a:pt x="641" y="995"/>
                  </a:cubicBezTo>
                  <a:cubicBezTo>
                    <a:pt x="641" y="995"/>
                    <a:pt x="642" y="995"/>
                    <a:pt x="642" y="995"/>
                  </a:cubicBezTo>
                  <a:cubicBezTo>
                    <a:pt x="642" y="995"/>
                    <a:pt x="642" y="995"/>
                    <a:pt x="642" y="995"/>
                  </a:cubicBezTo>
                  <a:cubicBezTo>
                    <a:pt x="642" y="995"/>
                    <a:pt x="642" y="995"/>
                    <a:pt x="642" y="995"/>
                  </a:cubicBezTo>
                  <a:cubicBezTo>
                    <a:pt x="642" y="995"/>
                    <a:pt x="642" y="995"/>
                    <a:pt x="642" y="995"/>
                  </a:cubicBezTo>
                  <a:cubicBezTo>
                    <a:pt x="642" y="995"/>
                    <a:pt x="642" y="995"/>
                    <a:pt x="642" y="995"/>
                  </a:cubicBezTo>
                  <a:cubicBezTo>
                    <a:pt x="642" y="995"/>
                    <a:pt x="642" y="995"/>
                    <a:pt x="642" y="995"/>
                  </a:cubicBezTo>
                  <a:cubicBezTo>
                    <a:pt x="642" y="995"/>
                    <a:pt x="642" y="995"/>
                    <a:pt x="642" y="995"/>
                  </a:cubicBezTo>
                  <a:cubicBezTo>
                    <a:pt x="642" y="995"/>
                    <a:pt x="642" y="995"/>
                    <a:pt x="642" y="995"/>
                  </a:cubicBezTo>
                  <a:cubicBezTo>
                    <a:pt x="642" y="995"/>
                    <a:pt x="642" y="995"/>
                    <a:pt x="642" y="995"/>
                  </a:cubicBezTo>
                  <a:cubicBezTo>
                    <a:pt x="642" y="995"/>
                    <a:pt x="642" y="995"/>
                    <a:pt x="642" y="995"/>
                  </a:cubicBezTo>
                  <a:cubicBezTo>
                    <a:pt x="642" y="995"/>
                    <a:pt x="642" y="995"/>
                    <a:pt x="642" y="995"/>
                  </a:cubicBezTo>
                  <a:cubicBezTo>
                    <a:pt x="642" y="995"/>
                    <a:pt x="642" y="995"/>
                    <a:pt x="642" y="995"/>
                  </a:cubicBezTo>
                  <a:cubicBezTo>
                    <a:pt x="642" y="995"/>
                    <a:pt x="642" y="995"/>
                    <a:pt x="642" y="995"/>
                  </a:cubicBezTo>
                  <a:cubicBezTo>
                    <a:pt x="642" y="995"/>
                    <a:pt x="642" y="995"/>
                    <a:pt x="642" y="995"/>
                  </a:cubicBezTo>
                  <a:cubicBezTo>
                    <a:pt x="642" y="995"/>
                    <a:pt x="642" y="995"/>
                    <a:pt x="642" y="995"/>
                  </a:cubicBezTo>
                  <a:cubicBezTo>
                    <a:pt x="642" y="995"/>
                    <a:pt x="642" y="995"/>
                    <a:pt x="642" y="995"/>
                  </a:cubicBezTo>
                  <a:cubicBezTo>
                    <a:pt x="642" y="995"/>
                    <a:pt x="642" y="995"/>
                    <a:pt x="643" y="995"/>
                  </a:cubicBezTo>
                  <a:cubicBezTo>
                    <a:pt x="643" y="995"/>
                    <a:pt x="643" y="995"/>
                    <a:pt x="643" y="995"/>
                  </a:cubicBezTo>
                  <a:cubicBezTo>
                    <a:pt x="643" y="995"/>
                    <a:pt x="643" y="995"/>
                    <a:pt x="643" y="995"/>
                  </a:cubicBezTo>
                  <a:cubicBezTo>
                    <a:pt x="643" y="995"/>
                    <a:pt x="643" y="995"/>
                    <a:pt x="643" y="995"/>
                  </a:cubicBezTo>
                  <a:cubicBezTo>
                    <a:pt x="643" y="995"/>
                    <a:pt x="643" y="995"/>
                    <a:pt x="643" y="995"/>
                  </a:cubicBezTo>
                  <a:cubicBezTo>
                    <a:pt x="643" y="995"/>
                    <a:pt x="643" y="995"/>
                    <a:pt x="643" y="995"/>
                  </a:cubicBezTo>
                  <a:cubicBezTo>
                    <a:pt x="643" y="995"/>
                    <a:pt x="643" y="995"/>
                    <a:pt x="643" y="995"/>
                  </a:cubicBezTo>
                  <a:cubicBezTo>
                    <a:pt x="643" y="995"/>
                    <a:pt x="643" y="995"/>
                    <a:pt x="643" y="995"/>
                  </a:cubicBezTo>
                  <a:cubicBezTo>
                    <a:pt x="643" y="995"/>
                    <a:pt x="643" y="995"/>
                    <a:pt x="643" y="995"/>
                  </a:cubicBezTo>
                  <a:cubicBezTo>
                    <a:pt x="643" y="995"/>
                    <a:pt x="643" y="995"/>
                    <a:pt x="643" y="995"/>
                  </a:cubicBezTo>
                  <a:cubicBezTo>
                    <a:pt x="643" y="995"/>
                    <a:pt x="643" y="995"/>
                    <a:pt x="643" y="995"/>
                  </a:cubicBezTo>
                  <a:cubicBezTo>
                    <a:pt x="643" y="995"/>
                    <a:pt x="643" y="995"/>
                    <a:pt x="643" y="995"/>
                  </a:cubicBezTo>
                  <a:cubicBezTo>
                    <a:pt x="643" y="995"/>
                    <a:pt x="643" y="995"/>
                    <a:pt x="643" y="995"/>
                  </a:cubicBezTo>
                  <a:cubicBezTo>
                    <a:pt x="643" y="995"/>
                    <a:pt x="643" y="995"/>
                    <a:pt x="643" y="995"/>
                  </a:cubicBezTo>
                  <a:cubicBezTo>
                    <a:pt x="643" y="995"/>
                    <a:pt x="643" y="995"/>
                    <a:pt x="643" y="995"/>
                  </a:cubicBezTo>
                  <a:cubicBezTo>
                    <a:pt x="643" y="995"/>
                    <a:pt x="643" y="995"/>
                    <a:pt x="643" y="995"/>
                  </a:cubicBezTo>
                  <a:cubicBezTo>
                    <a:pt x="643" y="995"/>
                    <a:pt x="643" y="995"/>
                    <a:pt x="643" y="995"/>
                  </a:cubicBezTo>
                  <a:cubicBezTo>
                    <a:pt x="643" y="995"/>
                    <a:pt x="643" y="995"/>
                    <a:pt x="643" y="995"/>
                  </a:cubicBezTo>
                  <a:cubicBezTo>
                    <a:pt x="643" y="995"/>
                    <a:pt x="643" y="995"/>
                    <a:pt x="643" y="995"/>
                  </a:cubicBezTo>
                  <a:cubicBezTo>
                    <a:pt x="643" y="995"/>
                    <a:pt x="643" y="995"/>
                    <a:pt x="643" y="995"/>
                  </a:cubicBezTo>
                  <a:cubicBezTo>
                    <a:pt x="643" y="995"/>
                    <a:pt x="643" y="995"/>
                    <a:pt x="643" y="995"/>
                  </a:cubicBezTo>
                  <a:cubicBezTo>
                    <a:pt x="643" y="995"/>
                    <a:pt x="643" y="995"/>
                    <a:pt x="643" y="995"/>
                  </a:cubicBezTo>
                  <a:close/>
                  <a:moveTo>
                    <a:pt x="641" y="996"/>
                  </a:moveTo>
                  <a:cubicBezTo>
                    <a:pt x="641" y="996"/>
                    <a:pt x="641" y="996"/>
                    <a:pt x="641" y="996"/>
                  </a:cubicBezTo>
                  <a:cubicBezTo>
                    <a:pt x="641" y="996"/>
                    <a:pt x="641" y="996"/>
                    <a:pt x="641" y="996"/>
                  </a:cubicBezTo>
                  <a:close/>
                  <a:moveTo>
                    <a:pt x="227" y="882"/>
                  </a:moveTo>
                  <a:cubicBezTo>
                    <a:pt x="228" y="884"/>
                    <a:pt x="224" y="887"/>
                    <a:pt x="227" y="882"/>
                  </a:cubicBezTo>
                  <a:cubicBezTo>
                    <a:pt x="228" y="884"/>
                    <a:pt x="227" y="883"/>
                    <a:pt x="227" y="882"/>
                  </a:cubicBezTo>
                  <a:close/>
                  <a:moveTo>
                    <a:pt x="462" y="900"/>
                  </a:moveTo>
                  <a:cubicBezTo>
                    <a:pt x="462" y="900"/>
                    <a:pt x="459" y="900"/>
                    <a:pt x="460" y="899"/>
                  </a:cubicBezTo>
                  <a:cubicBezTo>
                    <a:pt x="460" y="897"/>
                    <a:pt x="462" y="899"/>
                    <a:pt x="462" y="900"/>
                  </a:cubicBezTo>
                  <a:close/>
                  <a:moveTo>
                    <a:pt x="623" y="979"/>
                  </a:moveTo>
                  <a:cubicBezTo>
                    <a:pt x="622" y="980"/>
                    <a:pt x="622" y="980"/>
                    <a:pt x="621" y="981"/>
                  </a:cubicBezTo>
                  <a:cubicBezTo>
                    <a:pt x="621" y="979"/>
                    <a:pt x="623" y="979"/>
                    <a:pt x="623" y="979"/>
                  </a:cubicBezTo>
                  <a:close/>
                  <a:moveTo>
                    <a:pt x="585" y="1011"/>
                  </a:moveTo>
                  <a:cubicBezTo>
                    <a:pt x="585" y="1012"/>
                    <a:pt x="584" y="1013"/>
                    <a:pt x="584" y="1013"/>
                  </a:cubicBezTo>
                  <a:cubicBezTo>
                    <a:pt x="584" y="1013"/>
                    <a:pt x="584" y="1010"/>
                    <a:pt x="584" y="1011"/>
                  </a:cubicBezTo>
                  <a:cubicBezTo>
                    <a:pt x="585" y="1011"/>
                    <a:pt x="585" y="1011"/>
                    <a:pt x="585" y="1011"/>
                  </a:cubicBezTo>
                  <a:close/>
                  <a:moveTo>
                    <a:pt x="621" y="979"/>
                  </a:moveTo>
                  <a:cubicBezTo>
                    <a:pt x="621" y="979"/>
                    <a:pt x="621" y="980"/>
                    <a:pt x="621" y="980"/>
                  </a:cubicBezTo>
                  <a:cubicBezTo>
                    <a:pt x="621" y="980"/>
                    <a:pt x="620" y="980"/>
                    <a:pt x="620" y="980"/>
                  </a:cubicBezTo>
                  <a:cubicBezTo>
                    <a:pt x="620" y="980"/>
                    <a:pt x="621" y="979"/>
                    <a:pt x="621" y="979"/>
                  </a:cubicBezTo>
                  <a:cubicBezTo>
                    <a:pt x="621" y="979"/>
                    <a:pt x="621" y="979"/>
                    <a:pt x="621" y="979"/>
                  </a:cubicBezTo>
                  <a:close/>
                  <a:moveTo>
                    <a:pt x="632" y="997"/>
                  </a:moveTo>
                  <a:cubicBezTo>
                    <a:pt x="633" y="997"/>
                    <a:pt x="630" y="997"/>
                    <a:pt x="630" y="997"/>
                  </a:cubicBezTo>
                  <a:cubicBezTo>
                    <a:pt x="631" y="996"/>
                    <a:pt x="632" y="996"/>
                    <a:pt x="632" y="997"/>
                  </a:cubicBezTo>
                  <a:cubicBezTo>
                    <a:pt x="632" y="997"/>
                    <a:pt x="632" y="997"/>
                    <a:pt x="632" y="997"/>
                  </a:cubicBezTo>
                  <a:close/>
                  <a:moveTo>
                    <a:pt x="704" y="775"/>
                  </a:moveTo>
                  <a:cubicBezTo>
                    <a:pt x="705" y="775"/>
                    <a:pt x="705" y="775"/>
                    <a:pt x="705" y="775"/>
                  </a:cubicBezTo>
                  <a:cubicBezTo>
                    <a:pt x="705" y="776"/>
                    <a:pt x="704" y="776"/>
                    <a:pt x="704" y="776"/>
                  </a:cubicBezTo>
                  <a:cubicBezTo>
                    <a:pt x="703" y="776"/>
                    <a:pt x="704" y="775"/>
                    <a:pt x="704" y="775"/>
                  </a:cubicBezTo>
                  <a:close/>
                  <a:moveTo>
                    <a:pt x="703" y="779"/>
                  </a:moveTo>
                  <a:cubicBezTo>
                    <a:pt x="703" y="779"/>
                    <a:pt x="703" y="779"/>
                    <a:pt x="703" y="779"/>
                  </a:cubicBezTo>
                  <a:cubicBezTo>
                    <a:pt x="703" y="779"/>
                    <a:pt x="703" y="779"/>
                    <a:pt x="703" y="779"/>
                  </a:cubicBezTo>
                  <a:cubicBezTo>
                    <a:pt x="703" y="780"/>
                    <a:pt x="703" y="780"/>
                    <a:pt x="703" y="779"/>
                  </a:cubicBezTo>
                  <a:cubicBezTo>
                    <a:pt x="703" y="779"/>
                    <a:pt x="703" y="779"/>
                    <a:pt x="703" y="779"/>
                  </a:cubicBezTo>
                  <a:cubicBezTo>
                    <a:pt x="703" y="779"/>
                    <a:pt x="703" y="779"/>
                    <a:pt x="703" y="779"/>
                  </a:cubicBezTo>
                  <a:cubicBezTo>
                    <a:pt x="703" y="779"/>
                    <a:pt x="703" y="779"/>
                    <a:pt x="703" y="779"/>
                  </a:cubicBezTo>
                  <a:close/>
                  <a:moveTo>
                    <a:pt x="666" y="856"/>
                  </a:moveTo>
                  <a:cubicBezTo>
                    <a:pt x="666" y="856"/>
                    <a:pt x="666" y="856"/>
                    <a:pt x="666" y="856"/>
                  </a:cubicBezTo>
                  <a:cubicBezTo>
                    <a:pt x="666" y="856"/>
                    <a:pt x="666" y="855"/>
                    <a:pt x="667" y="856"/>
                  </a:cubicBezTo>
                  <a:cubicBezTo>
                    <a:pt x="666" y="856"/>
                    <a:pt x="666" y="856"/>
                    <a:pt x="666" y="856"/>
                  </a:cubicBezTo>
                  <a:close/>
                  <a:moveTo>
                    <a:pt x="706" y="789"/>
                  </a:moveTo>
                  <a:cubicBezTo>
                    <a:pt x="706" y="789"/>
                    <a:pt x="706" y="789"/>
                    <a:pt x="706" y="789"/>
                  </a:cubicBezTo>
                  <a:cubicBezTo>
                    <a:pt x="706" y="789"/>
                    <a:pt x="706" y="789"/>
                    <a:pt x="706" y="789"/>
                  </a:cubicBezTo>
                  <a:close/>
                  <a:moveTo>
                    <a:pt x="710" y="795"/>
                  </a:moveTo>
                  <a:cubicBezTo>
                    <a:pt x="710" y="795"/>
                    <a:pt x="710" y="795"/>
                    <a:pt x="710" y="795"/>
                  </a:cubicBezTo>
                  <a:cubicBezTo>
                    <a:pt x="710" y="795"/>
                    <a:pt x="710" y="795"/>
                    <a:pt x="710" y="795"/>
                  </a:cubicBezTo>
                  <a:close/>
                  <a:moveTo>
                    <a:pt x="703" y="821"/>
                  </a:moveTo>
                  <a:cubicBezTo>
                    <a:pt x="703" y="820"/>
                    <a:pt x="703" y="820"/>
                    <a:pt x="703" y="820"/>
                  </a:cubicBezTo>
                  <a:cubicBezTo>
                    <a:pt x="703" y="821"/>
                    <a:pt x="703" y="821"/>
                    <a:pt x="703" y="821"/>
                  </a:cubicBezTo>
                  <a:close/>
                  <a:moveTo>
                    <a:pt x="703" y="821"/>
                  </a:moveTo>
                  <a:cubicBezTo>
                    <a:pt x="703" y="821"/>
                    <a:pt x="703" y="821"/>
                    <a:pt x="703" y="821"/>
                  </a:cubicBezTo>
                  <a:cubicBezTo>
                    <a:pt x="703" y="821"/>
                    <a:pt x="703" y="821"/>
                    <a:pt x="703" y="821"/>
                  </a:cubicBezTo>
                  <a:close/>
                  <a:moveTo>
                    <a:pt x="711" y="810"/>
                  </a:moveTo>
                  <a:cubicBezTo>
                    <a:pt x="710" y="810"/>
                    <a:pt x="712" y="810"/>
                    <a:pt x="712" y="810"/>
                  </a:cubicBezTo>
                  <a:cubicBezTo>
                    <a:pt x="713" y="810"/>
                    <a:pt x="712" y="812"/>
                    <a:pt x="711" y="811"/>
                  </a:cubicBezTo>
                  <a:cubicBezTo>
                    <a:pt x="711" y="811"/>
                    <a:pt x="711" y="811"/>
                    <a:pt x="711" y="810"/>
                  </a:cubicBezTo>
                  <a:close/>
                  <a:moveTo>
                    <a:pt x="714" y="809"/>
                  </a:moveTo>
                  <a:cubicBezTo>
                    <a:pt x="715" y="808"/>
                    <a:pt x="715" y="807"/>
                    <a:pt x="715" y="807"/>
                  </a:cubicBezTo>
                  <a:cubicBezTo>
                    <a:pt x="715" y="807"/>
                    <a:pt x="716" y="810"/>
                    <a:pt x="714" y="810"/>
                  </a:cubicBezTo>
                  <a:cubicBezTo>
                    <a:pt x="714" y="810"/>
                    <a:pt x="714" y="809"/>
                    <a:pt x="714" y="809"/>
                  </a:cubicBezTo>
                  <a:close/>
                  <a:moveTo>
                    <a:pt x="707" y="798"/>
                  </a:moveTo>
                  <a:cubicBezTo>
                    <a:pt x="707" y="798"/>
                    <a:pt x="708" y="799"/>
                    <a:pt x="708" y="799"/>
                  </a:cubicBezTo>
                  <a:cubicBezTo>
                    <a:pt x="708" y="799"/>
                    <a:pt x="707" y="799"/>
                    <a:pt x="707" y="798"/>
                  </a:cubicBezTo>
                  <a:close/>
                  <a:moveTo>
                    <a:pt x="707" y="820"/>
                  </a:moveTo>
                  <a:cubicBezTo>
                    <a:pt x="708" y="819"/>
                    <a:pt x="708" y="819"/>
                    <a:pt x="708" y="820"/>
                  </a:cubicBezTo>
                  <a:cubicBezTo>
                    <a:pt x="707" y="820"/>
                    <a:pt x="707" y="820"/>
                    <a:pt x="707" y="820"/>
                  </a:cubicBezTo>
                  <a:close/>
                  <a:moveTo>
                    <a:pt x="702" y="821"/>
                  </a:moveTo>
                  <a:cubicBezTo>
                    <a:pt x="702" y="821"/>
                    <a:pt x="702" y="821"/>
                    <a:pt x="702" y="821"/>
                  </a:cubicBezTo>
                  <a:cubicBezTo>
                    <a:pt x="702" y="821"/>
                    <a:pt x="702" y="821"/>
                    <a:pt x="702" y="821"/>
                  </a:cubicBezTo>
                  <a:close/>
                  <a:moveTo>
                    <a:pt x="699" y="825"/>
                  </a:moveTo>
                  <a:cubicBezTo>
                    <a:pt x="698" y="825"/>
                    <a:pt x="698" y="826"/>
                    <a:pt x="698" y="826"/>
                  </a:cubicBezTo>
                  <a:cubicBezTo>
                    <a:pt x="697" y="825"/>
                    <a:pt x="698" y="825"/>
                    <a:pt x="699" y="825"/>
                  </a:cubicBezTo>
                  <a:close/>
                  <a:moveTo>
                    <a:pt x="702" y="790"/>
                  </a:moveTo>
                  <a:cubicBezTo>
                    <a:pt x="702" y="790"/>
                    <a:pt x="702" y="790"/>
                    <a:pt x="702" y="790"/>
                  </a:cubicBezTo>
                  <a:cubicBezTo>
                    <a:pt x="701" y="790"/>
                    <a:pt x="701" y="790"/>
                    <a:pt x="702" y="790"/>
                  </a:cubicBezTo>
                  <a:close/>
                  <a:moveTo>
                    <a:pt x="701" y="791"/>
                  </a:moveTo>
                  <a:cubicBezTo>
                    <a:pt x="701" y="791"/>
                    <a:pt x="701" y="791"/>
                    <a:pt x="702" y="791"/>
                  </a:cubicBezTo>
                  <a:cubicBezTo>
                    <a:pt x="702" y="791"/>
                    <a:pt x="702" y="791"/>
                    <a:pt x="701" y="791"/>
                  </a:cubicBezTo>
                  <a:close/>
                  <a:moveTo>
                    <a:pt x="710" y="794"/>
                  </a:moveTo>
                  <a:cubicBezTo>
                    <a:pt x="710" y="794"/>
                    <a:pt x="709" y="796"/>
                    <a:pt x="708" y="796"/>
                  </a:cubicBezTo>
                  <a:cubicBezTo>
                    <a:pt x="709" y="795"/>
                    <a:pt x="708" y="795"/>
                    <a:pt x="708" y="794"/>
                  </a:cubicBezTo>
                  <a:cubicBezTo>
                    <a:pt x="709" y="793"/>
                    <a:pt x="710" y="792"/>
                    <a:pt x="710" y="794"/>
                  </a:cubicBezTo>
                  <a:cubicBezTo>
                    <a:pt x="710" y="794"/>
                    <a:pt x="711" y="793"/>
                    <a:pt x="711" y="793"/>
                  </a:cubicBezTo>
                  <a:cubicBezTo>
                    <a:pt x="711" y="793"/>
                    <a:pt x="711" y="793"/>
                    <a:pt x="711" y="793"/>
                  </a:cubicBezTo>
                  <a:cubicBezTo>
                    <a:pt x="711" y="794"/>
                    <a:pt x="711" y="794"/>
                    <a:pt x="710" y="794"/>
                  </a:cubicBezTo>
                  <a:close/>
                  <a:moveTo>
                    <a:pt x="701" y="791"/>
                  </a:moveTo>
                  <a:cubicBezTo>
                    <a:pt x="701" y="791"/>
                    <a:pt x="701" y="790"/>
                    <a:pt x="701" y="790"/>
                  </a:cubicBezTo>
                  <a:cubicBezTo>
                    <a:pt x="701" y="790"/>
                    <a:pt x="701" y="790"/>
                    <a:pt x="701" y="791"/>
                  </a:cubicBezTo>
                  <a:close/>
                  <a:moveTo>
                    <a:pt x="701" y="791"/>
                  </a:moveTo>
                  <a:cubicBezTo>
                    <a:pt x="701" y="791"/>
                    <a:pt x="701" y="791"/>
                    <a:pt x="701" y="791"/>
                  </a:cubicBezTo>
                  <a:cubicBezTo>
                    <a:pt x="700" y="791"/>
                    <a:pt x="700" y="791"/>
                    <a:pt x="701" y="791"/>
                  </a:cubicBezTo>
                  <a:close/>
                  <a:moveTo>
                    <a:pt x="700" y="823"/>
                  </a:moveTo>
                  <a:cubicBezTo>
                    <a:pt x="700" y="823"/>
                    <a:pt x="700" y="823"/>
                    <a:pt x="700" y="822"/>
                  </a:cubicBezTo>
                  <a:cubicBezTo>
                    <a:pt x="700" y="822"/>
                    <a:pt x="701" y="822"/>
                    <a:pt x="701" y="822"/>
                  </a:cubicBezTo>
                  <a:cubicBezTo>
                    <a:pt x="701" y="822"/>
                    <a:pt x="701" y="823"/>
                    <a:pt x="701" y="823"/>
                  </a:cubicBezTo>
                  <a:cubicBezTo>
                    <a:pt x="701" y="823"/>
                    <a:pt x="700" y="824"/>
                    <a:pt x="700" y="823"/>
                  </a:cubicBezTo>
                  <a:close/>
                  <a:moveTo>
                    <a:pt x="703" y="787"/>
                  </a:moveTo>
                  <a:cubicBezTo>
                    <a:pt x="703" y="787"/>
                    <a:pt x="702" y="787"/>
                    <a:pt x="702" y="787"/>
                  </a:cubicBezTo>
                  <a:cubicBezTo>
                    <a:pt x="702" y="787"/>
                    <a:pt x="702" y="787"/>
                    <a:pt x="702" y="787"/>
                  </a:cubicBezTo>
                  <a:cubicBezTo>
                    <a:pt x="702" y="787"/>
                    <a:pt x="703" y="787"/>
                    <a:pt x="703" y="787"/>
                  </a:cubicBezTo>
                  <a:close/>
                  <a:moveTo>
                    <a:pt x="691" y="833"/>
                  </a:moveTo>
                  <a:cubicBezTo>
                    <a:pt x="692" y="832"/>
                    <a:pt x="692" y="832"/>
                    <a:pt x="692" y="832"/>
                  </a:cubicBezTo>
                  <a:cubicBezTo>
                    <a:pt x="692" y="832"/>
                    <a:pt x="692" y="831"/>
                    <a:pt x="692" y="831"/>
                  </a:cubicBezTo>
                  <a:cubicBezTo>
                    <a:pt x="692" y="831"/>
                    <a:pt x="692" y="831"/>
                    <a:pt x="693" y="831"/>
                  </a:cubicBezTo>
                  <a:cubicBezTo>
                    <a:pt x="693" y="830"/>
                    <a:pt x="693" y="829"/>
                    <a:pt x="693" y="830"/>
                  </a:cubicBezTo>
                  <a:cubicBezTo>
                    <a:pt x="694" y="830"/>
                    <a:pt x="694" y="830"/>
                    <a:pt x="694" y="830"/>
                  </a:cubicBezTo>
                  <a:cubicBezTo>
                    <a:pt x="694" y="831"/>
                    <a:pt x="694" y="830"/>
                    <a:pt x="694" y="830"/>
                  </a:cubicBezTo>
                  <a:cubicBezTo>
                    <a:pt x="695" y="829"/>
                    <a:pt x="695" y="829"/>
                    <a:pt x="695" y="829"/>
                  </a:cubicBezTo>
                  <a:cubicBezTo>
                    <a:pt x="695" y="829"/>
                    <a:pt x="696" y="829"/>
                    <a:pt x="696" y="830"/>
                  </a:cubicBezTo>
                  <a:cubicBezTo>
                    <a:pt x="695" y="830"/>
                    <a:pt x="695" y="830"/>
                    <a:pt x="695" y="830"/>
                  </a:cubicBezTo>
                  <a:cubicBezTo>
                    <a:pt x="695" y="830"/>
                    <a:pt x="695" y="830"/>
                    <a:pt x="695" y="830"/>
                  </a:cubicBezTo>
                  <a:cubicBezTo>
                    <a:pt x="694" y="831"/>
                    <a:pt x="693" y="831"/>
                    <a:pt x="693" y="831"/>
                  </a:cubicBezTo>
                  <a:cubicBezTo>
                    <a:pt x="692" y="831"/>
                    <a:pt x="693" y="833"/>
                    <a:pt x="692" y="832"/>
                  </a:cubicBezTo>
                  <a:cubicBezTo>
                    <a:pt x="692" y="832"/>
                    <a:pt x="692" y="833"/>
                    <a:pt x="692" y="833"/>
                  </a:cubicBezTo>
                  <a:cubicBezTo>
                    <a:pt x="692" y="833"/>
                    <a:pt x="692" y="833"/>
                    <a:pt x="692" y="833"/>
                  </a:cubicBezTo>
                  <a:cubicBezTo>
                    <a:pt x="692" y="833"/>
                    <a:pt x="692" y="833"/>
                    <a:pt x="691" y="834"/>
                  </a:cubicBezTo>
                  <a:cubicBezTo>
                    <a:pt x="691" y="833"/>
                    <a:pt x="691" y="833"/>
                    <a:pt x="691" y="833"/>
                  </a:cubicBezTo>
                  <a:cubicBezTo>
                    <a:pt x="691" y="833"/>
                    <a:pt x="691" y="833"/>
                    <a:pt x="691" y="833"/>
                  </a:cubicBezTo>
                  <a:close/>
                  <a:moveTo>
                    <a:pt x="699" y="792"/>
                  </a:moveTo>
                  <a:cubicBezTo>
                    <a:pt x="699" y="792"/>
                    <a:pt x="699" y="791"/>
                    <a:pt x="699" y="791"/>
                  </a:cubicBezTo>
                  <a:cubicBezTo>
                    <a:pt x="700" y="791"/>
                    <a:pt x="701" y="791"/>
                    <a:pt x="701" y="792"/>
                  </a:cubicBezTo>
                  <a:cubicBezTo>
                    <a:pt x="700" y="793"/>
                    <a:pt x="700" y="792"/>
                    <a:pt x="700" y="793"/>
                  </a:cubicBezTo>
                  <a:cubicBezTo>
                    <a:pt x="700" y="792"/>
                    <a:pt x="699" y="793"/>
                    <a:pt x="699" y="792"/>
                  </a:cubicBezTo>
                  <a:close/>
                  <a:moveTo>
                    <a:pt x="702" y="788"/>
                  </a:moveTo>
                  <a:cubicBezTo>
                    <a:pt x="702" y="787"/>
                    <a:pt x="702" y="787"/>
                    <a:pt x="702" y="788"/>
                  </a:cubicBezTo>
                  <a:cubicBezTo>
                    <a:pt x="702" y="788"/>
                    <a:pt x="702" y="788"/>
                    <a:pt x="702" y="788"/>
                  </a:cubicBezTo>
                  <a:close/>
                  <a:moveTo>
                    <a:pt x="703" y="819"/>
                  </a:moveTo>
                  <a:cubicBezTo>
                    <a:pt x="704" y="818"/>
                    <a:pt x="706" y="819"/>
                    <a:pt x="706" y="819"/>
                  </a:cubicBezTo>
                  <a:cubicBezTo>
                    <a:pt x="706" y="819"/>
                    <a:pt x="706" y="818"/>
                    <a:pt x="706" y="818"/>
                  </a:cubicBezTo>
                  <a:cubicBezTo>
                    <a:pt x="706" y="818"/>
                    <a:pt x="704" y="821"/>
                    <a:pt x="704" y="820"/>
                  </a:cubicBezTo>
                  <a:cubicBezTo>
                    <a:pt x="703" y="821"/>
                    <a:pt x="703" y="820"/>
                    <a:pt x="703" y="819"/>
                  </a:cubicBezTo>
                  <a:cubicBezTo>
                    <a:pt x="703" y="819"/>
                    <a:pt x="703" y="819"/>
                    <a:pt x="703" y="819"/>
                  </a:cubicBezTo>
                  <a:close/>
                  <a:moveTo>
                    <a:pt x="705" y="787"/>
                  </a:moveTo>
                  <a:cubicBezTo>
                    <a:pt x="706" y="786"/>
                    <a:pt x="706" y="787"/>
                    <a:pt x="707" y="786"/>
                  </a:cubicBezTo>
                  <a:cubicBezTo>
                    <a:pt x="707" y="787"/>
                    <a:pt x="707" y="787"/>
                    <a:pt x="707" y="786"/>
                  </a:cubicBezTo>
                  <a:cubicBezTo>
                    <a:pt x="708" y="786"/>
                    <a:pt x="707" y="786"/>
                    <a:pt x="707" y="786"/>
                  </a:cubicBezTo>
                  <a:cubicBezTo>
                    <a:pt x="707" y="786"/>
                    <a:pt x="707" y="786"/>
                    <a:pt x="707" y="786"/>
                  </a:cubicBezTo>
                  <a:cubicBezTo>
                    <a:pt x="707" y="784"/>
                    <a:pt x="709" y="786"/>
                    <a:pt x="709" y="786"/>
                  </a:cubicBezTo>
                  <a:cubicBezTo>
                    <a:pt x="709" y="785"/>
                    <a:pt x="709" y="785"/>
                    <a:pt x="709" y="785"/>
                  </a:cubicBezTo>
                  <a:cubicBezTo>
                    <a:pt x="709" y="785"/>
                    <a:pt x="709" y="784"/>
                    <a:pt x="710" y="784"/>
                  </a:cubicBezTo>
                  <a:cubicBezTo>
                    <a:pt x="710" y="784"/>
                    <a:pt x="710" y="784"/>
                    <a:pt x="710" y="784"/>
                  </a:cubicBezTo>
                  <a:cubicBezTo>
                    <a:pt x="712" y="784"/>
                    <a:pt x="711" y="782"/>
                    <a:pt x="713" y="782"/>
                  </a:cubicBezTo>
                  <a:cubicBezTo>
                    <a:pt x="713" y="782"/>
                    <a:pt x="715" y="782"/>
                    <a:pt x="715" y="782"/>
                  </a:cubicBezTo>
                  <a:cubicBezTo>
                    <a:pt x="715" y="782"/>
                    <a:pt x="715" y="782"/>
                    <a:pt x="715" y="782"/>
                  </a:cubicBezTo>
                  <a:cubicBezTo>
                    <a:pt x="715" y="782"/>
                    <a:pt x="715" y="782"/>
                    <a:pt x="715" y="782"/>
                  </a:cubicBezTo>
                  <a:cubicBezTo>
                    <a:pt x="715" y="782"/>
                    <a:pt x="715" y="782"/>
                    <a:pt x="715" y="783"/>
                  </a:cubicBezTo>
                  <a:cubicBezTo>
                    <a:pt x="715" y="783"/>
                    <a:pt x="715" y="783"/>
                    <a:pt x="715" y="783"/>
                  </a:cubicBezTo>
                  <a:cubicBezTo>
                    <a:pt x="715" y="784"/>
                    <a:pt x="715" y="784"/>
                    <a:pt x="716" y="784"/>
                  </a:cubicBezTo>
                  <a:cubicBezTo>
                    <a:pt x="716" y="784"/>
                    <a:pt x="716" y="784"/>
                    <a:pt x="716" y="784"/>
                  </a:cubicBezTo>
                  <a:cubicBezTo>
                    <a:pt x="716" y="784"/>
                    <a:pt x="719" y="784"/>
                    <a:pt x="719" y="784"/>
                  </a:cubicBezTo>
                  <a:cubicBezTo>
                    <a:pt x="721" y="784"/>
                    <a:pt x="719" y="787"/>
                    <a:pt x="719" y="786"/>
                  </a:cubicBezTo>
                  <a:cubicBezTo>
                    <a:pt x="719" y="786"/>
                    <a:pt x="719" y="787"/>
                    <a:pt x="719" y="787"/>
                  </a:cubicBezTo>
                  <a:cubicBezTo>
                    <a:pt x="719" y="787"/>
                    <a:pt x="719" y="787"/>
                    <a:pt x="719" y="787"/>
                  </a:cubicBezTo>
                  <a:cubicBezTo>
                    <a:pt x="719" y="787"/>
                    <a:pt x="721" y="787"/>
                    <a:pt x="721" y="787"/>
                  </a:cubicBezTo>
                  <a:cubicBezTo>
                    <a:pt x="721" y="788"/>
                    <a:pt x="721" y="788"/>
                    <a:pt x="721" y="788"/>
                  </a:cubicBezTo>
                  <a:cubicBezTo>
                    <a:pt x="721" y="788"/>
                    <a:pt x="721" y="788"/>
                    <a:pt x="721" y="788"/>
                  </a:cubicBezTo>
                  <a:cubicBezTo>
                    <a:pt x="721" y="788"/>
                    <a:pt x="721" y="788"/>
                    <a:pt x="721" y="788"/>
                  </a:cubicBezTo>
                  <a:cubicBezTo>
                    <a:pt x="721" y="789"/>
                    <a:pt x="722" y="789"/>
                    <a:pt x="722" y="789"/>
                  </a:cubicBezTo>
                  <a:cubicBezTo>
                    <a:pt x="722" y="789"/>
                    <a:pt x="721" y="789"/>
                    <a:pt x="722" y="790"/>
                  </a:cubicBezTo>
                  <a:cubicBezTo>
                    <a:pt x="722" y="790"/>
                    <a:pt x="722" y="791"/>
                    <a:pt x="721" y="791"/>
                  </a:cubicBezTo>
                  <a:cubicBezTo>
                    <a:pt x="721" y="791"/>
                    <a:pt x="721" y="792"/>
                    <a:pt x="720" y="792"/>
                  </a:cubicBezTo>
                  <a:cubicBezTo>
                    <a:pt x="720" y="792"/>
                    <a:pt x="720" y="793"/>
                    <a:pt x="720" y="794"/>
                  </a:cubicBezTo>
                  <a:cubicBezTo>
                    <a:pt x="720" y="794"/>
                    <a:pt x="719" y="794"/>
                    <a:pt x="719" y="794"/>
                  </a:cubicBezTo>
                  <a:cubicBezTo>
                    <a:pt x="719" y="795"/>
                    <a:pt x="719" y="795"/>
                    <a:pt x="719" y="795"/>
                  </a:cubicBezTo>
                  <a:cubicBezTo>
                    <a:pt x="719" y="796"/>
                    <a:pt x="719" y="796"/>
                    <a:pt x="718" y="797"/>
                  </a:cubicBezTo>
                  <a:cubicBezTo>
                    <a:pt x="719" y="797"/>
                    <a:pt x="719" y="798"/>
                    <a:pt x="718" y="798"/>
                  </a:cubicBezTo>
                  <a:cubicBezTo>
                    <a:pt x="718" y="799"/>
                    <a:pt x="718" y="800"/>
                    <a:pt x="718" y="800"/>
                  </a:cubicBezTo>
                  <a:cubicBezTo>
                    <a:pt x="718" y="801"/>
                    <a:pt x="718" y="801"/>
                    <a:pt x="718" y="802"/>
                  </a:cubicBezTo>
                  <a:cubicBezTo>
                    <a:pt x="716" y="803"/>
                    <a:pt x="718" y="801"/>
                    <a:pt x="717" y="802"/>
                  </a:cubicBezTo>
                  <a:cubicBezTo>
                    <a:pt x="717" y="802"/>
                    <a:pt x="715" y="801"/>
                    <a:pt x="715" y="802"/>
                  </a:cubicBezTo>
                  <a:cubicBezTo>
                    <a:pt x="715" y="802"/>
                    <a:pt x="716" y="803"/>
                    <a:pt x="716" y="803"/>
                  </a:cubicBezTo>
                  <a:cubicBezTo>
                    <a:pt x="716" y="803"/>
                    <a:pt x="716" y="803"/>
                    <a:pt x="715" y="804"/>
                  </a:cubicBezTo>
                  <a:cubicBezTo>
                    <a:pt x="715" y="804"/>
                    <a:pt x="714" y="804"/>
                    <a:pt x="714" y="805"/>
                  </a:cubicBezTo>
                  <a:cubicBezTo>
                    <a:pt x="714" y="805"/>
                    <a:pt x="713" y="805"/>
                    <a:pt x="713" y="805"/>
                  </a:cubicBezTo>
                  <a:cubicBezTo>
                    <a:pt x="712" y="806"/>
                    <a:pt x="714" y="803"/>
                    <a:pt x="714" y="803"/>
                  </a:cubicBezTo>
                  <a:cubicBezTo>
                    <a:pt x="714" y="802"/>
                    <a:pt x="713" y="801"/>
                    <a:pt x="712" y="801"/>
                  </a:cubicBezTo>
                  <a:cubicBezTo>
                    <a:pt x="712" y="800"/>
                    <a:pt x="713" y="801"/>
                    <a:pt x="713" y="801"/>
                  </a:cubicBezTo>
                  <a:cubicBezTo>
                    <a:pt x="714" y="801"/>
                    <a:pt x="714" y="800"/>
                    <a:pt x="714" y="800"/>
                  </a:cubicBezTo>
                  <a:cubicBezTo>
                    <a:pt x="713" y="800"/>
                    <a:pt x="713" y="800"/>
                    <a:pt x="713" y="799"/>
                  </a:cubicBezTo>
                  <a:cubicBezTo>
                    <a:pt x="713" y="799"/>
                    <a:pt x="712" y="801"/>
                    <a:pt x="712" y="801"/>
                  </a:cubicBezTo>
                  <a:cubicBezTo>
                    <a:pt x="712" y="801"/>
                    <a:pt x="712" y="802"/>
                    <a:pt x="712" y="802"/>
                  </a:cubicBezTo>
                  <a:cubicBezTo>
                    <a:pt x="714" y="803"/>
                    <a:pt x="712" y="804"/>
                    <a:pt x="712" y="804"/>
                  </a:cubicBezTo>
                  <a:cubicBezTo>
                    <a:pt x="712" y="804"/>
                    <a:pt x="708" y="803"/>
                    <a:pt x="709" y="802"/>
                  </a:cubicBezTo>
                  <a:cubicBezTo>
                    <a:pt x="710" y="801"/>
                    <a:pt x="711" y="803"/>
                    <a:pt x="711" y="800"/>
                  </a:cubicBezTo>
                  <a:cubicBezTo>
                    <a:pt x="711" y="800"/>
                    <a:pt x="710" y="800"/>
                    <a:pt x="710" y="800"/>
                  </a:cubicBezTo>
                  <a:cubicBezTo>
                    <a:pt x="710" y="800"/>
                    <a:pt x="710" y="800"/>
                    <a:pt x="710" y="800"/>
                  </a:cubicBezTo>
                  <a:cubicBezTo>
                    <a:pt x="710" y="799"/>
                    <a:pt x="710" y="799"/>
                    <a:pt x="710" y="799"/>
                  </a:cubicBezTo>
                  <a:cubicBezTo>
                    <a:pt x="709" y="799"/>
                    <a:pt x="710" y="798"/>
                    <a:pt x="710" y="798"/>
                  </a:cubicBezTo>
                  <a:cubicBezTo>
                    <a:pt x="710" y="798"/>
                    <a:pt x="710" y="797"/>
                    <a:pt x="710" y="797"/>
                  </a:cubicBezTo>
                  <a:cubicBezTo>
                    <a:pt x="710" y="797"/>
                    <a:pt x="708" y="795"/>
                    <a:pt x="709" y="795"/>
                  </a:cubicBezTo>
                  <a:cubicBezTo>
                    <a:pt x="710" y="796"/>
                    <a:pt x="710" y="796"/>
                    <a:pt x="710" y="796"/>
                  </a:cubicBezTo>
                  <a:cubicBezTo>
                    <a:pt x="710" y="796"/>
                    <a:pt x="710" y="796"/>
                    <a:pt x="710" y="796"/>
                  </a:cubicBezTo>
                  <a:cubicBezTo>
                    <a:pt x="711" y="796"/>
                    <a:pt x="711" y="796"/>
                    <a:pt x="711" y="795"/>
                  </a:cubicBezTo>
                  <a:cubicBezTo>
                    <a:pt x="711" y="795"/>
                    <a:pt x="712" y="795"/>
                    <a:pt x="712" y="795"/>
                  </a:cubicBezTo>
                  <a:cubicBezTo>
                    <a:pt x="712" y="794"/>
                    <a:pt x="712" y="794"/>
                    <a:pt x="712" y="794"/>
                  </a:cubicBezTo>
                  <a:cubicBezTo>
                    <a:pt x="712" y="794"/>
                    <a:pt x="712" y="794"/>
                    <a:pt x="712" y="794"/>
                  </a:cubicBezTo>
                  <a:cubicBezTo>
                    <a:pt x="712" y="793"/>
                    <a:pt x="712" y="792"/>
                    <a:pt x="713" y="792"/>
                  </a:cubicBezTo>
                  <a:cubicBezTo>
                    <a:pt x="712" y="792"/>
                    <a:pt x="712" y="792"/>
                    <a:pt x="712" y="793"/>
                  </a:cubicBezTo>
                  <a:cubicBezTo>
                    <a:pt x="712" y="793"/>
                    <a:pt x="711" y="793"/>
                    <a:pt x="711" y="793"/>
                  </a:cubicBezTo>
                  <a:cubicBezTo>
                    <a:pt x="711" y="793"/>
                    <a:pt x="711" y="792"/>
                    <a:pt x="711" y="792"/>
                  </a:cubicBezTo>
                  <a:cubicBezTo>
                    <a:pt x="712" y="792"/>
                    <a:pt x="712" y="792"/>
                    <a:pt x="712" y="792"/>
                  </a:cubicBezTo>
                  <a:cubicBezTo>
                    <a:pt x="713" y="791"/>
                    <a:pt x="711" y="790"/>
                    <a:pt x="711" y="790"/>
                  </a:cubicBezTo>
                  <a:cubicBezTo>
                    <a:pt x="711" y="789"/>
                    <a:pt x="711" y="789"/>
                    <a:pt x="711" y="789"/>
                  </a:cubicBezTo>
                  <a:cubicBezTo>
                    <a:pt x="711" y="788"/>
                    <a:pt x="711" y="788"/>
                    <a:pt x="711" y="788"/>
                  </a:cubicBezTo>
                  <a:cubicBezTo>
                    <a:pt x="711" y="788"/>
                    <a:pt x="710" y="788"/>
                    <a:pt x="710" y="787"/>
                  </a:cubicBezTo>
                  <a:cubicBezTo>
                    <a:pt x="710" y="788"/>
                    <a:pt x="710" y="788"/>
                    <a:pt x="709" y="789"/>
                  </a:cubicBezTo>
                  <a:cubicBezTo>
                    <a:pt x="709" y="789"/>
                    <a:pt x="709" y="791"/>
                    <a:pt x="710" y="790"/>
                  </a:cubicBezTo>
                  <a:cubicBezTo>
                    <a:pt x="710" y="790"/>
                    <a:pt x="711" y="790"/>
                    <a:pt x="711" y="791"/>
                  </a:cubicBezTo>
                  <a:cubicBezTo>
                    <a:pt x="711" y="792"/>
                    <a:pt x="709" y="793"/>
                    <a:pt x="710" y="791"/>
                  </a:cubicBezTo>
                  <a:cubicBezTo>
                    <a:pt x="710" y="791"/>
                    <a:pt x="710" y="791"/>
                    <a:pt x="709" y="791"/>
                  </a:cubicBezTo>
                  <a:cubicBezTo>
                    <a:pt x="709" y="791"/>
                    <a:pt x="708" y="791"/>
                    <a:pt x="708" y="791"/>
                  </a:cubicBezTo>
                  <a:cubicBezTo>
                    <a:pt x="708" y="791"/>
                    <a:pt x="708" y="791"/>
                    <a:pt x="708" y="792"/>
                  </a:cubicBezTo>
                  <a:cubicBezTo>
                    <a:pt x="708" y="792"/>
                    <a:pt x="707" y="792"/>
                    <a:pt x="707" y="793"/>
                  </a:cubicBezTo>
                  <a:cubicBezTo>
                    <a:pt x="707" y="792"/>
                    <a:pt x="707" y="792"/>
                    <a:pt x="707" y="792"/>
                  </a:cubicBezTo>
                  <a:cubicBezTo>
                    <a:pt x="707" y="792"/>
                    <a:pt x="707" y="791"/>
                    <a:pt x="707" y="791"/>
                  </a:cubicBezTo>
                  <a:cubicBezTo>
                    <a:pt x="706" y="790"/>
                    <a:pt x="706" y="790"/>
                    <a:pt x="706" y="789"/>
                  </a:cubicBezTo>
                  <a:cubicBezTo>
                    <a:pt x="706" y="789"/>
                    <a:pt x="706" y="789"/>
                    <a:pt x="707" y="789"/>
                  </a:cubicBezTo>
                  <a:cubicBezTo>
                    <a:pt x="707" y="789"/>
                    <a:pt x="707" y="790"/>
                    <a:pt x="707" y="790"/>
                  </a:cubicBezTo>
                  <a:cubicBezTo>
                    <a:pt x="707" y="790"/>
                    <a:pt x="708" y="790"/>
                    <a:pt x="708" y="790"/>
                  </a:cubicBezTo>
                  <a:cubicBezTo>
                    <a:pt x="709" y="791"/>
                    <a:pt x="708" y="790"/>
                    <a:pt x="708" y="790"/>
                  </a:cubicBezTo>
                  <a:cubicBezTo>
                    <a:pt x="708" y="790"/>
                    <a:pt x="708" y="789"/>
                    <a:pt x="708" y="789"/>
                  </a:cubicBezTo>
                  <a:cubicBezTo>
                    <a:pt x="707" y="789"/>
                    <a:pt x="707" y="789"/>
                    <a:pt x="707" y="789"/>
                  </a:cubicBezTo>
                  <a:cubicBezTo>
                    <a:pt x="707" y="789"/>
                    <a:pt x="706" y="788"/>
                    <a:pt x="706" y="789"/>
                  </a:cubicBezTo>
                  <a:cubicBezTo>
                    <a:pt x="706" y="788"/>
                    <a:pt x="705" y="787"/>
                    <a:pt x="705" y="787"/>
                  </a:cubicBezTo>
                  <a:close/>
                  <a:moveTo>
                    <a:pt x="707" y="783"/>
                  </a:moveTo>
                  <a:cubicBezTo>
                    <a:pt x="707" y="784"/>
                    <a:pt x="706" y="783"/>
                    <a:pt x="706" y="783"/>
                  </a:cubicBezTo>
                  <a:cubicBezTo>
                    <a:pt x="706" y="783"/>
                    <a:pt x="706" y="782"/>
                    <a:pt x="707" y="783"/>
                  </a:cubicBezTo>
                  <a:close/>
                  <a:moveTo>
                    <a:pt x="706" y="800"/>
                  </a:moveTo>
                  <a:cubicBezTo>
                    <a:pt x="706" y="800"/>
                    <a:pt x="707" y="799"/>
                    <a:pt x="707" y="799"/>
                  </a:cubicBezTo>
                  <a:cubicBezTo>
                    <a:pt x="707" y="800"/>
                    <a:pt x="707" y="800"/>
                    <a:pt x="706" y="800"/>
                  </a:cubicBezTo>
                  <a:close/>
                  <a:moveTo>
                    <a:pt x="702" y="789"/>
                  </a:moveTo>
                  <a:cubicBezTo>
                    <a:pt x="702" y="789"/>
                    <a:pt x="702" y="789"/>
                    <a:pt x="702" y="789"/>
                  </a:cubicBezTo>
                  <a:cubicBezTo>
                    <a:pt x="702" y="789"/>
                    <a:pt x="702" y="788"/>
                    <a:pt x="702" y="788"/>
                  </a:cubicBezTo>
                  <a:cubicBezTo>
                    <a:pt x="702" y="789"/>
                    <a:pt x="703" y="790"/>
                    <a:pt x="703" y="789"/>
                  </a:cubicBezTo>
                  <a:cubicBezTo>
                    <a:pt x="702" y="790"/>
                    <a:pt x="702" y="790"/>
                    <a:pt x="702" y="791"/>
                  </a:cubicBezTo>
                  <a:cubicBezTo>
                    <a:pt x="702" y="790"/>
                    <a:pt x="702" y="790"/>
                    <a:pt x="702" y="790"/>
                  </a:cubicBezTo>
                  <a:cubicBezTo>
                    <a:pt x="702" y="790"/>
                    <a:pt x="702" y="789"/>
                    <a:pt x="702" y="789"/>
                  </a:cubicBezTo>
                  <a:close/>
                  <a:moveTo>
                    <a:pt x="721" y="781"/>
                  </a:moveTo>
                  <a:cubicBezTo>
                    <a:pt x="721" y="781"/>
                    <a:pt x="721" y="782"/>
                    <a:pt x="721" y="782"/>
                  </a:cubicBezTo>
                  <a:cubicBezTo>
                    <a:pt x="721" y="781"/>
                    <a:pt x="721" y="781"/>
                    <a:pt x="721" y="781"/>
                  </a:cubicBezTo>
                  <a:close/>
                  <a:moveTo>
                    <a:pt x="705" y="786"/>
                  </a:moveTo>
                  <a:cubicBezTo>
                    <a:pt x="705" y="786"/>
                    <a:pt x="705" y="786"/>
                    <a:pt x="705" y="786"/>
                  </a:cubicBezTo>
                  <a:cubicBezTo>
                    <a:pt x="706" y="786"/>
                    <a:pt x="704" y="788"/>
                    <a:pt x="704" y="788"/>
                  </a:cubicBezTo>
                  <a:cubicBezTo>
                    <a:pt x="704" y="787"/>
                    <a:pt x="704" y="787"/>
                    <a:pt x="705" y="786"/>
                  </a:cubicBezTo>
                  <a:close/>
                  <a:moveTo>
                    <a:pt x="705" y="785"/>
                  </a:moveTo>
                  <a:cubicBezTo>
                    <a:pt x="705" y="785"/>
                    <a:pt x="705" y="785"/>
                    <a:pt x="705" y="785"/>
                  </a:cubicBezTo>
                  <a:cubicBezTo>
                    <a:pt x="705" y="785"/>
                    <a:pt x="705" y="785"/>
                    <a:pt x="705" y="785"/>
                  </a:cubicBezTo>
                  <a:close/>
                  <a:moveTo>
                    <a:pt x="731" y="763"/>
                  </a:moveTo>
                  <a:cubicBezTo>
                    <a:pt x="729" y="763"/>
                    <a:pt x="731" y="760"/>
                    <a:pt x="731" y="762"/>
                  </a:cubicBezTo>
                  <a:cubicBezTo>
                    <a:pt x="731" y="763"/>
                    <a:pt x="731" y="763"/>
                    <a:pt x="731" y="763"/>
                  </a:cubicBezTo>
                  <a:close/>
                  <a:moveTo>
                    <a:pt x="756" y="755"/>
                  </a:moveTo>
                  <a:cubicBezTo>
                    <a:pt x="756" y="755"/>
                    <a:pt x="756" y="755"/>
                    <a:pt x="756" y="755"/>
                  </a:cubicBezTo>
                  <a:cubicBezTo>
                    <a:pt x="756" y="755"/>
                    <a:pt x="756" y="755"/>
                    <a:pt x="756" y="755"/>
                  </a:cubicBezTo>
                  <a:cubicBezTo>
                    <a:pt x="756" y="755"/>
                    <a:pt x="755" y="755"/>
                    <a:pt x="756" y="755"/>
                  </a:cubicBezTo>
                  <a:close/>
                  <a:moveTo>
                    <a:pt x="765" y="748"/>
                  </a:moveTo>
                  <a:cubicBezTo>
                    <a:pt x="765" y="748"/>
                    <a:pt x="764" y="748"/>
                    <a:pt x="764" y="748"/>
                  </a:cubicBezTo>
                  <a:cubicBezTo>
                    <a:pt x="763" y="747"/>
                    <a:pt x="766" y="744"/>
                    <a:pt x="766" y="745"/>
                  </a:cubicBezTo>
                  <a:cubicBezTo>
                    <a:pt x="766" y="745"/>
                    <a:pt x="766" y="746"/>
                    <a:pt x="766" y="746"/>
                  </a:cubicBezTo>
                  <a:cubicBezTo>
                    <a:pt x="765" y="747"/>
                    <a:pt x="766" y="746"/>
                    <a:pt x="767" y="747"/>
                  </a:cubicBezTo>
                  <a:cubicBezTo>
                    <a:pt x="767" y="747"/>
                    <a:pt x="765" y="750"/>
                    <a:pt x="764" y="749"/>
                  </a:cubicBezTo>
                  <a:cubicBezTo>
                    <a:pt x="765" y="749"/>
                    <a:pt x="765" y="748"/>
                    <a:pt x="765" y="748"/>
                  </a:cubicBezTo>
                  <a:close/>
                  <a:moveTo>
                    <a:pt x="772" y="712"/>
                  </a:moveTo>
                  <a:cubicBezTo>
                    <a:pt x="772" y="712"/>
                    <a:pt x="772" y="711"/>
                    <a:pt x="772" y="711"/>
                  </a:cubicBezTo>
                  <a:cubicBezTo>
                    <a:pt x="772" y="710"/>
                    <a:pt x="772" y="710"/>
                    <a:pt x="773" y="710"/>
                  </a:cubicBezTo>
                  <a:cubicBezTo>
                    <a:pt x="773" y="710"/>
                    <a:pt x="773" y="712"/>
                    <a:pt x="772" y="712"/>
                  </a:cubicBezTo>
                  <a:close/>
                  <a:moveTo>
                    <a:pt x="783" y="681"/>
                  </a:moveTo>
                  <a:cubicBezTo>
                    <a:pt x="783" y="681"/>
                    <a:pt x="783" y="680"/>
                    <a:pt x="782" y="680"/>
                  </a:cubicBezTo>
                  <a:cubicBezTo>
                    <a:pt x="783" y="680"/>
                    <a:pt x="783" y="682"/>
                    <a:pt x="783" y="681"/>
                  </a:cubicBezTo>
                  <a:close/>
                  <a:moveTo>
                    <a:pt x="815" y="700"/>
                  </a:moveTo>
                  <a:cubicBezTo>
                    <a:pt x="815" y="700"/>
                    <a:pt x="814" y="701"/>
                    <a:pt x="813" y="701"/>
                  </a:cubicBezTo>
                  <a:cubicBezTo>
                    <a:pt x="812" y="702"/>
                    <a:pt x="811" y="701"/>
                    <a:pt x="811" y="702"/>
                  </a:cubicBezTo>
                  <a:cubicBezTo>
                    <a:pt x="811" y="702"/>
                    <a:pt x="811" y="703"/>
                    <a:pt x="811" y="703"/>
                  </a:cubicBezTo>
                  <a:cubicBezTo>
                    <a:pt x="810" y="704"/>
                    <a:pt x="809" y="703"/>
                    <a:pt x="809" y="703"/>
                  </a:cubicBezTo>
                  <a:cubicBezTo>
                    <a:pt x="809" y="703"/>
                    <a:pt x="809" y="703"/>
                    <a:pt x="809" y="703"/>
                  </a:cubicBezTo>
                  <a:cubicBezTo>
                    <a:pt x="809" y="702"/>
                    <a:pt x="808" y="703"/>
                    <a:pt x="808" y="703"/>
                  </a:cubicBezTo>
                  <a:cubicBezTo>
                    <a:pt x="808" y="703"/>
                    <a:pt x="808" y="703"/>
                    <a:pt x="808" y="704"/>
                  </a:cubicBezTo>
                  <a:cubicBezTo>
                    <a:pt x="808" y="704"/>
                    <a:pt x="806" y="704"/>
                    <a:pt x="806" y="703"/>
                  </a:cubicBezTo>
                  <a:cubicBezTo>
                    <a:pt x="805" y="703"/>
                    <a:pt x="804" y="703"/>
                    <a:pt x="804" y="704"/>
                  </a:cubicBezTo>
                  <a:cubicBezTo>
                    <a:pt x="803" y="704"/>
                    <a:pt x="803" y="704"/>
                    <a:pt x="802" y="705"/>
                  </a:cubicBezTo>
                  <a:cubicBezTo>
                    <a:pt x="800" y="707"/>
                    <a:pt x="798" y="709"/>
                    <a:pt x="798" y="713"/>
                  </a:cubicBezTo>
                  <a:cubicBezTo>
                    <a:pt x="796" y="711"/>
                    <a:pt x="794" y="711"/>
                    <a:pt x="792" y="710"/>
                  </a:cubicBezTo>
                  <a:cubicBezTo>
                    <a:pt x="790" y="708"/>
                    <a:pt x="789" y="708"/>
                    <a:pt x="787" y="707"/>
                  </a:cubicBezTo>
                  <a:cubicBezTo>
                    <a:pt x="787" y="707"/>
                    <a:pt x="786" y="707"/>
                    <a:pt x="786" y="707"/>
                  </a:cubicBezTo>
                  <a:cubicBezTo>
                    <a:pt x="786" y="707"/>
                    <a:pt x="786" y="707"/>
                    <a:pt x="786" y="707"/>
                  </a:cubicBezTo>
                  <a:cubicBezTo>
                    <a:pt x="786" y="707"/>
                    <a:pt x="785" y="707"/>
                    <a:pt x="785" y="707"/>
                  </a:cubicBezTo>
                  <a:cubicBezTo>
                    <a:pt x="785" y="707"/>
                    <a:pt x="785" y="708"/>
                    <a:pt x="785" y="708"/>
                  </a:cubicBezTo>
                  <a:cubicBezTo>
                    <a:pt x="785" y="708"/>
                    <a:pt x="784" y="708"/>
                    <a:pt x="784" y="708"/>
                  </a:cubicBezTo>
                  <a:cubicBezTo>
                    <a:pt x="784" y="709"/>
                    <a:pt x="783" y="710"/>
                    <a:pt x="783" y="709"/>
                  </a:cubicBezTo>
                  <a:cubicBezTo>
                    <a:pt x="782" y="709"/>
                    <a:pt x="781" y="708"/>
                    <a:pt x="781" y="707"/>
                  </a:cubicBezTo>
                  <a:cubicBezTo>
                    <a:pt x="781" y="707"/>
                    <a:pt x="780" y="707"/>
                    <a:pt x="779" y="707"/>
                  </a:cubicBezTo>
                  <a:cubicBezTo>
                    <a:pt x="779" y="707"/>
                    <a:pt x="778" y="708"/>
                    <a:pt x="778" y="708"/>
                  </a:cubicBezTo>
                  <a:cubicBezTo>
                    <a:pt x="778" y="709"/>
                    <a:pt x="778" y="709"/>
                    <a:pt x="778" y="709"/>
                  </a:cubicBezTo>
                  <a:cubicBezTo>
                    <a:pt x="778" y="710"/>
                    <a:pt x="778" y="710"/>
                    <a:pt x="778" y="710"/>
                  </a:cubicBezTo>
                  <a:cubicBezTo>
                    <a:pt x="779" y="710"/>
                    <a:pt x="779" y="711"/>
                    <a:pt x="780" y="711"/>
                  </a:cubicBezTo>
                  <a:cubicBezTo>
                    <a:pt x="782" y="711"/>
                    <a:pt x="786" y="716"/>
                    <a:pt x="781" y="714"/>
                  </a:cubicBezTo>
                  <a:cubicBezTo>
                    <a:pt x="781" y="715"/>
                    <a:pt x="781" y="715"/>
                    <a:pt x="781" y="714"/>
                  </a:cubicBezTo>
                  <a:cubicBezTo>
                    <a:pt x="780" y="714"/>
                    <a:pt x="780" y="714"/>
                    <a:pt x="780" y="715"/>
                  </a:cubicBezTo>
                  <a:cubicBezTo>
                    <a:pt x="780" y="715"/>
                    <a:pt x="778" y="717"/>
                    <a:pt x="777" y="717"/>
                  </a:cubicBezTo>
                  <a:cubicBezTo>
                    <a:pt x="776" y="718"/>
                    <a:pt x="776" y="716"/>
                    <a:pt x="776" y="715"/>
                  </a:cubicBezTo>
                  <a:cubicBezTo>
                    <a:pt x="776" y="713"/>
                    <a:pt x="777" y="713"/>
                    <a:pt x="776" y="711"/>
                  </a:cubicBezTo>
                  <a:cubicBezTo>
                    <a:pt x="775" y="710"/>
                    <a:pt x="774" y="710"/>
                    <a:pt x="775" y="708"/>
                  </a:cubicBezTo>
                  <a:cubicBezTo>
                    <a:pt x="775" y="706"/>
                    <a:pt x="775" y="706"/>
                    <a:pt x="777" y="705"/>
                  </a:cubicBezTo>
                  <a:cubicBezTo>
                    <a:pt x="777" y="705"/>
                    <a:pt x="777" y="706"/>
                    <a:pt x="778" y="705"/>
                  </a:cubicBezTo>
                  <a:cubicBezTo>
                    <a:pt x="778" y="705"/>
                    <a:pt x="779" y="703"/>
                    <a:pt x="779" y="703"/>
                  </a:cubicBezTo>
                  <a:cubicBezTo>
                    <a:pt x="779" y="702"/>
                    <a:pt x="777" y="701"/>
                    <a:pt x="779" y="700"/>
                  </a:cubicBezTo>
                  <a:cubicBezTo>
                    <a:pt x="779" y="700"/>
                    <a:pt x="781" y="700"/>
                    <a:pt x="781" y="701"/>
                  </a:cubicBezTo>
                  <a:cubicBezTo>
                    <a:pt x="783" y="701"/>
                    <a:pt x="782" y="701"/>
                    <a:pt x="783" y="701"/>
                  </a:cubicBezTo>
                  <a:cubicBezTo>
                    <a:pt x="783" y="702"/>
                    <a:pt x="784" y="702"/>
                    <a:pt x="784" y="702"/>
                  </a:cubicBezTo>
                  <a:cubicBezTo>
                    <a:pt x="787" y="700"/>
                    <a:pt x="784" y="699"/>
                    <a:pt x="785" y="697"/>
                  </a:cubicBezTo>
                  <a:cubicBezTo>
                    <a:pt x="785" y="695"/>
                    <a:pt x="786" y="696"/>
                    <a:pt x="787" y="694"/>
                  </a:cubicBezTo>
                  <a:cubicBezTo>
                    <a:pt x="788" y="693"/>
                    <a:pt x="787" y="692"/>
                    <a:pt x="787" y="691"/>
                  </a:cubicBezTo>
                  <a:cubicBezTo>
                    <a:pt x="788" y="689"/>
                    <a:pt x="788" y="688"/>
                    <a:pt x="788" y="685"/>
                  </a:cubicBezTo>
                  <a:cubicBezTo>
                    <a:pt x="787" y="683"/>
                    <a:pt x="786" y="682"/>
                    <a:pt x="787" y="680"/>
                  </a:cubicBezTo>
                  <a:cubicBezTo>
                    <a:pt x="787" y="680"/>
                    <a:pt x="787" y="680"/>
                    <a:pt x="788" y="680"/>
                  </a:cubicBezTo>
                  <a:cubicBezTo>
                    <a:pt x="788" y="680"/>
                    <a:pt x="789" y="679"/>
                    <a:pt x="789" y="679"/>
                  </a:cubicBezTo>
                  <a:cubicBezTo>
                    <a:pt x="790" y="680"/>
                    <a:pt x="793" y="683"/>
                    <a:pt x="793" y="684"/>
                  </a:cubicBezTo>
                  <a:cubicBezTo>
                    <a:pt x="795" y="687"/>
                    <a:pt x="798" y="690"/>
                    <a:pt x="801" y="692"/>
                  </a:cubicBezTo>
                  <a:cubicBezTo>
                    <a:pt x="801" y="692"/>
                    <a:pt x="801" y="692"/>
                    <a:pt x="801" y="692"/>
                  </a:cubicBezTo>
                  <a:cubicBezTo>
                    <a:pt x="801" y="693"/>
                    <a:pt x="803" y="693"/>
                    <a:pt x="804" y="693"/>
                  </a:cubicBezTo>
                  <a:cubicBezTo>
                    <a:pt x="805" y="693"/>
                    <a:pt x="805" y="693"/>
                    <a:pt x="805" y="694"/>
                  </a:cubicBezTo>
                  <a:cubicBezTo>
                    <a:pt x="805" y="694"/>
                    <a:pt x="805" y="694"/>
                    <a:pt x="805" y="694"/>
                  </a:cubicBezTo>
                  <a:cubicBezTo>
                    <a:pt x="806" y="694"/>
                    <a:pt x="806" y="694"/>
                    <a:pt x="806" y="694"/>
                  </a:cubicBezTo>
                  <a:cubicBezTo>
                    <a:pt x="809" y="695"/>
                    <a:pt x="811" y="693"/>
                    <a:pt x="812" y="691"/>
                  </a:cubicBezTo>
                  <a:cubicBezTo>
                    <a:pt x="812" y="691"/>
                    <a:pt x="812" y="692"/>
                    <a:pt x="812" y="692"/>
                  </a:cubicBezTo>
                  <a:cubicBezTo>
                    <a:pt x="812" y="692"/>
                    <a:pt x="812" y="692"/>
                    <a:pt x="812" y="692"/>
                  </a:cubicBezTo>
                  <a:cubicBezTo>
                    <a:pt x="812" y="693"/>
                    <a:pt x="812" y="693"/>
                    <a:pt x="812" y="693"/>
                  </a:cubicBezTo>
                  <a:cubicBezTo>
                    <a:pt x="811" y="693"/>
                    <a:pt x="811" y="694"/>
                    <a:pt x="811" y="694"/>
                  </a:cubicBezTo>
                  <a:cubicBezTo>
                    <a:pt x="810" y="696"/>
                    <a:pt x="811" y="699"/>
                    <a:pt x="812" y="700"/>
                  </a:cubicBezTo>
                  <a:cubicBezTo>
                    <a:pt x="812" y="700"/>
                    <a:pt x="812" y="700"/>
                    <a:pt x="812" y="701"/>
                  </a:cubicBezTo>
                  <a:cubicBezTo>
                    <a:pt x="812" y="701"/>
                    <a:pt x="812" y="701"/>
                    <a:pt x="813" y="701"/>
                  </a:cubicBezTo>
                  <a:cubicBezTo>
                    <a:pt x="813" y="701"/>
                    <a:pt x="813" y="701"/>
                    <a:pt x="813" y="701"/>
                  </a:cubicBezTo>
                  <a:cubicBezTo>
                    <a:pt x="813" y="700"/>
                    <a:pt x="813" y="700"/>
                    <a:pt x="814" y="700"/>
                  </a:cubicBezTo>
                  <a:cubicBezTo>
                    <a:pt x="814" y="700"/>
                    <a:pt x="815" y="700"/>
                    <a:pt x="815" y="700"/>
                  </a:cubicBezTo>
                  <a:close/>
                  <a:moveTo>
                    <a:pt x="729" y="764"/>
                  </a:moveTo>
                  <a:cubicBezTo>
                    <a:pt x="729" y="763"/>
                    <a:pt x="730" y="763"/>
                    <a:pt x="730" y="764"/>
                  </a:cubicBezTo>
                  <a:cubicBezTo>
                    <a:pt x="730" y="765"/>
                    <a:pt x="729" y="764"/>
                    <a:pt x="729" y="764"/>
                  </a:cubicBezTo>
                  <a:close/>
                  <a:moveTo>
                    <a:pt x="775" y="789"/>
                  </a:moveTo>
                  <a:cubicBezTo>
                    <a:pt x="775" y="789"/>
                    <a:pt x="774" y="788"/>
                    <a:pt x="775" y="788"/>
                  </a:cubicBezTo>
                  <a:cubicBezTo>
                    <a:pt x="775" y="788"/>
                    <a:pt x="775" y="788"/>
                    <a:pt x="775" y="789"/>
                  </a:cubicBezTo>
                  <a:close/>
                  <a:moveTo>
                    <a:pt x="774" y="782"/>
                  </a:moveTo>
                  <a:cubicBezTo>
                    <a:pt x="773" y="782"/>
                    <a:pt x="773" y="782"/>
                    <a:pt x="774" y="782"/>
                  </a:cubicBezTo>
                  <a:cubicBezTo>
                    <a:pt x="774" y="782"/>
                    <a:pt x="774" y="782"/>
                    <a:pt x="774" y="782"/>
                  </a:cubicBezTo>
                  <a:close/>
                  <a:moveTo>
                    <a:pt x="790" y="734"/>
                  </a:moveTo>
                  <a:cubicBezTo>
                    <a:pt x="790" y="734"/>
                    <a:pt x="790" y="734"/>
                    <a:pt x="790" y="735"/>
                  </a:cubicBezTo>
                  <a:cubicBezTo>
                    <a:pt x="791" y="735"/>
                    <a:pt x="790" y="735"/>
                    <a:pt x="790" y="735"/>
                  </a:cubicBezTo>
                  <a:cubicBezTo>
                    <a:pt x="789" y="736"/>
                    <a:pt x="790" y="737"/>
                    <a:pt x="789" y="738"/>
                  </a:cubicBezTo>
                  <a:cubicBezTo>
                    <a:pt x="789" y="738"/>
                    <a:pt x="789" y="738"/>
                    <a:pt x="789" y="738"/>
                  </a:cubicBezTo>
                  <a:cubicBezTo>
                    <a:pt x="789" y="738"/>
                    <a:pt x="789" y="738"/>
                    <a:pt x="789" y="738"/>
                  </a:cubicBezTo>
                  <a:cubicBezTo>
                    <a:pt x="789" y="738"/>
                    <a:pt x="789" y="739"/>
                    <a:pt x="789" y="739"/>
                  </a:cubicBezTo>
                  <a:cubicBezTo>
                    <a:pt x="788" y="738"/>
                    <a:pt x="788" y="739"/>
                    <a:pt x="788" y="739"/>
                  </a:cubicBezTo>
                  <a:cubicBezTo>
                    <a:pt x="788" y="739"/>
                    <a:pt x="788" y="739"/>
                    <a:pt x="788" y="739"/>
                  </a:cubicBezTo>
                  <a:cubicBezTo>
                    <a:pt x="787" y="739"/>
                    <a:pt x="787" y="739"/>
                    <a:pt x="788" y="739"/>
                  </a:cubicBezTo>
                  <a:cubicBezTo>
                    <a:pt x="788" y="740"/>
                    <a:pt x="788" y="740"/>
                    <a:pt x="788" y="740"/>
                  </a:cubicBezTo>
                  <a:cubicBezTo>
                    <a:pt x="788" y="740"/>
                    <a:pt x="787" y="740"/>
                    <a:pt x="787" y="740"/>
                  </a:cubicBezTo>
                  <a:cubicBezTo>
                    <a:pt x="787" y="741"/>
                    <a:pt x="786" y="741"/>
                    <a:pt x="786" y="742"/>
                  </a:cubicBezTo>
                  <a:cubicBezTo>
                    <a:pt x="786" y="742"/>
                    <a:pt x="787" y="742"/>
                    <a:pt x="787" y="742"/>
                  </a:cubicBezTo>
                  <a:cubicBezTo>
                    <a:pt x="787" y="742"/>
                    <a:pt x="787" y="743"/>
                    <a:pt x="786" y="743"/>
                  </a:cubicBezTo>
                  <a:cubicBezTo>
                    <a:pt x="787" y="743"/>
                    <a:pt x="787" y="743"/>
                    <a:pt x="787" y="743"/>
                  </a:cubicBezTo>
                  <a:cubicBezTo>
                    <a:pt x="787" y="743"/>
                    <a:pt x="787" y="743"/>
                    <a:pt x="787" y="743"/>
                  </a:cubicBezTo>
                  <a:cubicBezTo>
                    <a:pt x="786" y="743"/>
                    <a:pt x="787" y="743"/>
                    <a:pt x="787" y="743"/>
                  </a:cubicBezTo>
                  <a:cubicBezTo>
                    <a:pt x="787" y="744"/>
                    <a:pt x="787" y="744"/>
                    <a:pt x="787" y="744"/>
                  </a:cubicBezTo>
                  <a:cubicBezTo>
                    <a:pt x="786" y="744"/>
                    <a:pt x="787" y="745"/>
                    <a:pt x="787" y="745"/>
                  </a:cubicBezTo>
                  <a:cubicBezTo>
                    <a:pt x="787" y="745"/>
                    <a:pt x="786" y="745"/>
                    <a:pt x="786" y="744"/>
                  </a:cubicBezTo>
                  <a:cubicBezTo>
                    <a:pt x="786" y="744"/>
                    <a:pt x="784" y="744"/>
                    <a:pt x="784" y="745"/>
                  </a:cubicBezTo>
                  <a:cubicBezTo>
                    <a:pt x="784" y="744"/>
                    <a:pt x="784" y="744"/>
                    <a:pt x="784" y="744"/>
                  </a:cubicBezTo>
                  <a:cubicBezTo>
                    <a:pt x="783" y="746"/>
                    <a:pt x="783" y="747"/>
                    <a:pt x="783" y="748"/>
                  </a:cubicBezTo>
                  <a:cubicBezTo>
                    <a:pt x="783" y="748"/>
                    <a:pt x="783" y="748"/>
                    <a:pt x="783" y="748"/>
                  </a:cubicBezTo>
                  <a:cubicBezTo>
                    <a:pt x="784" y="749"/>
                    <a:pt x="784" y="753"/>
                    <a:pt x="783" y="754"/>
                  </a:cubicBezTo>
                  <a:cubicBezTo>
                    <a:pt x="783" y="754"/>
                    <a:pt x="783" y="755"/>
                    <a:pt x="783" y="755"/>
                  </a:cubicBezTo>
                  <a:cubicBezTo>
                    <a:pt x="783" y="755"/>
                    <a:pt x="783" y="755"/>
                    <a:pt x="783" y="755"/>
                  </a:cubicBezTo>
                  <a:cubicBezTo>
                    <a:pt x="783" y="756"/>
                    <a:pt x="783" y="757"/>
                    <a:pt x="782" y="757"/>
                  </a:cubicBezTo>
                  <a:cubicBezTo>
                    <a:pt x="782" y="757"/>
                    <a:pt x="782" y="757"/>
                    <a:pt x="782" y="758"/>
                  </a:cubicBezTo>
                  <a:cubicBezTo>
                    <a:pt x="782" y="758"/>
                    <a:pt x="782" y="758"/>
                    <a:pt x="781" y="758"/>
                  </a:cubicBezTo>
                  <a:cubicBezTo>
                    <a:pt x="781" y="758"/>
                    <a:pt x="781" y="758"/>
                    <a:pt x="781" y="758"/>
                  </a:cubicBezTo>
                  <a:cubicBezTo>
                    <a:pt x="781" y="759"/>
                    <a:pt x="781" y="759"/>
                    <a:pt x="781" y="760"/>
                  </a:cubicBezTo>
                  <a:cubicBezTo>
                    <a:pt x="781" y="760"/>
                    <a:pt x="781" y="760"/>
                    <a:pt x="781" y="760"/>
                  </a:cubicBezTo>
                  <a:cubicBezTo>
                    <a:pt x="780" y="761"/>
                    <a:pt x="781" y="761"/>
                    <a:pt x="780" y="762"/>
                  </a:cubicBezTo>
                  <a:cubicBezTo>
                    <a:pt x="780" y="762"/>
                    <a:pt x="780" y="763"/>
                    <a:pt x="780" y="763"/>
                  </a:cubicBezTo>
                  <a:cubicBezTo>
                    <a:pt x="780" y="763"/>
                    <a:pt x="781" y="764"/>
                    <a:pt x="781" y="765"/>
                  </a:cubicBezTo>
                  <a:cubicBezTo>
                    <a:pt x="781" y="765"/>
                    <a:pt x="782" y="766"/>
                    <a:pt x="782" y="767"/>
                  </a:cubicBezTo>
                  <a:cubicBezTo>
                    <a:pt x="782" y="767"/>
                    <a:pt x="780" y="768"/>
                    <a:pt x="779" y="768"/>
                  </a:cubicBezTo>
                  <a:cubicBezTo>
                    <a:pt x="779" y="769"/>
                    <a:pt x="779" y="769"/>
                    <a:pt x="779" y="770"/>
                  </a:cubicBezTo>
                  <a:cubicBezTo>
                    <a:pt x="779" y="772"/>
                    <a:pt x="779" y="771"/>
                    <a:pt x="777" y="772"/>
                  </a:cubicBezTo>
                  <a:cubicBezTo>
                    <a:pt x="776" y="773"/>
                    <a:pt x="776" y="774"/>
                    <a:pt x="775" y="773"/>
                  </a:cubicBezTo>
                  <a:cubicBezTo>
                    <a:pt x="775" y="773"/>
                    <a:pt x="775" y="773"/>
                    <a:pt x="775" y="773"/>
                  </a:cubicBezTo>
                  <a:cubicBezTo>
                    <a:pt x="775" y="773"/>
                    <a:pt x="775" y="771"/>
                    <a:pt x="775" y="771"/>
                  </a:cubicBezTo>
                  <a:cubicBezTo>
                    <a:pt x="775" y="771"/>
                    <a:pt x="775" y="771"/>
                    <a:pt x="775" y="771"/>
                  </a:cubicBezTo>
                  <a:cubicBezTo>
                    <a:pt x="775" y="771"/>
                    <a:pt x="775" y="771"/>
                    <a:pt x="775" y="771"/>
                  </a:cubicBezTo>
                  <a:cubicBezTo>
                    <a:pt x="775" y="770"/>
                    <a:pt x="775" y="770"/>
                    <a:pt x="775" y="770"/>
                  </a:cubicBezTo>
                  <a:cubicBezTo>
                    <a:pt x="775" y="770"/>
                    <a:pt x="775" y="770"/>
                    <a:pt x="776" y="770"/>
                  </a:cubicBezTo>
                  <a:cubicBezTo>
                    <a:pt x="776" y="770"/>
                    <a:pt x="776" y="769"/>
                    <a:pt x="776" y="769"/>
                  </a:cubicBezTo>
                  <a:cubicBezTo>
                    <a:pt x="775" y="769"/>
                    <a:pt x="774" y="769"/>
                    <a:pt x="774" y="770"/>
                  </a:cubicBezTo>
                  <a:cubicBezTo>
                    <a:pt x="774" y="770"/>
                    <a:pt x="774" y="770"/>
                    <a:pt x="774" y="770"/>
                  </a:cubicBezTo>
                  <a:cubicBezTo>
                    <a:pt x="774" y="771"/>
                    <a:pt x="774" y="771"/>
                    <a:pt x="774" y="771"/>
                  </a:cubicBezTo>
                  <a:cubicBezTo>
                    <a:pt x="775" y="771"/>
                    <a:pt x="774" y="772"/>
                    <a:pt x="774" y="772"/>
                  </a:cubicBezTo>
                  <a:cubicBezTo>
                    <a:pt x="774" y="772"/>
                    <a:pt x="773" y="772"/>
                    <a:pt x="774" y="772"/>
                  </a:cubicBezTo>
                  <a:cubicBezTo>
                    <a:pt x="774" y="771"/>
                    <a:pt x="773" y="770"/>
                    <a:pt x="772" y="770"/>
                  </a:cubicBezTo>
                  <a:cubicBezTo>
                    <a:pt x="772" y="770"/>
                    <a:pt x="772" y="770"/>
                    <a:pt x="771" y="770"/>
                  </a:cubicBezTo>
                  <a:cubicBezTo>
                    <a:pt x="771" y="771"/>
                    <a:pt x="771" y="771"/>
                    <a:pt x="771" y="771"/>
                  </a:cubicBezTo>
                  <a:cubicBezTo>
                    <a:pt x="771" y="771"/>
                    <a:pt x="771" y="771"/>
                    <a:pt x="771" y="771"/>
                  </a:cubicBezTo>
                  <a:cubicBezTo>
                    <a:pt x="771" y="772"/>
                    <a:pt x="771" y="772"/>
                    <a:pt x="770" y="772"/>
                  </a:cubicBezTo>
                  <a:cubicBezTo>
                    <a:pt x="771" y="773"/>
                    <a:pt x="771" y="773"/>
                    <a:pt x="770" y="774"/>
                  </a:cubicBezTo>
                  <a:cubicBezTo>
                    <a:pt x="770" y="774"/>
                    <a:pt x="769" y="776"/>
                    <a:pt x="769" y="776"/>
                  </a:cubicBezTo>
                  <a:cubicBezTo>
                    <a:pt x="768" y="776"/>
                    <a:pt x="769" y="776"/>
                    <a:pt x="768" y="775"/>
                  </a:cubicBezTo>
                  <a:cubicBezTo>
                    <a:pt x="768" y="775"/>
                    <a:pt x="768" y="774"/>
                    <a:pt x="768" y="774"/>
                  </a:cubicBezTo>
                  <a:cubicBezTo>
                    <a:pt x="768" y="773"/>
                    <a:pt x="769" y="773"/>
                    <a:pt x="769" y="773"/>
                  </a:cubicBezTo>
                  <a:cubicBezTo>
                    <a:pt x="769" y="772"/>
                    <a:pt x="769" y="772"/>
                    <a:pt x="768" y="772"/>
                  </a:cubicBezTo>
                  <a:cubicBezTo>
                    <a:pt x="768" y="772"/>
                    <a:pt x="768" y="772"/>
                    <a:pt x="768" y="772"/>
                  </a:cubicBezTo>
                  <a:cubicBezTo>
                    <a:pt x="767" y="772"/>
                    <a:pt x="767" y="772"/>
                    <a:pt x="767" y="772"/>
                  </a:cubicBezTo>
                  <a:cubicBezTo>
                    <a:pt x="767" y="772"/>
                    <a:pt x="766" y="772"/>
                    <a:pt x="766" y="773"/>
                  </a:cubicBezTo>
                  <a:cubicBezTo>
                    <a:pt x="766" y="773"/>
                    <a:pt x="766" y="773"/>
                    <a:pt x="766" y="773"/>
                  </a:cubicBezTo>
                  <a:cubicBezTo>
                    <a:pt x="765" y="773"/>
                    <a:pt x="765" y="774"/>
                    <a:pt x="765" y="774"/>
                  </a:cubicBezTo>
                  <a:cubicBezTo>
                    <a:pt x="765" y="775"/>
                    <a:pt x="764" y="775"/>
                    <a:pt x="764" y="776"/>
                  </a:cubicBezTo>
                  <a:cubicBezTo>
                    <a:pt x="763" y="776"/>
                    <a:pt x="762" y="775"/>
                    <a:pt x="761" y="776"/>
                  </a:cubicBezTo>
                  <a:cubicBezTo>
                    <a:pt x="761" y="776"/>
                    <a:pt x="761" y="776"/>
                    <a:pt x="761" y="776"/>
                  </a:cubicBezTo>
                  <a:cubicBezTo>
                    <a:pt x="761" y="776"/>
                    <a:pt x="760" y="776"/>
                    <a:pt x="759" y="776"/>
                  </a:cubicBezTo>
                  <a:cubicBezTo>
                    <a:pt x="758" y="776"/>
                    <a:pt x="757" y="777"/>
                    <a:pt x="756" y="776"/>
                  </a:cubicBezTo>
                  <a:cubicBezTo>
                    <a:pt x="756" y="776"/>
                    <a:pt x="758" y="775"/>
                    <a:pt x="758" y="775"/>
                  </a:cubicBezTo>
                  <a:cubicBezTo>
                    <a:pt x="758" y="775"/>
                    <a:pt x="758" y="774"/>
                    <a:pt x="757" y="774"/>
                  </a:cubicBezTo>
                  <a:cubicBezTo>
                    <a:pt x="757" y="775"/>
                    <a:pt x="757" y="775"/>
                    <a:pt x="757" y="775"/>
                  </a:cubicBezTo>
                  <a:cubicBezTo>
                    <a:pt x="756" y="775"/>
                    <a:pt x="756" y="775"/>
                    <a:pt x="756" y="774"/>
                  </a:cubicBezTo>
                  <a:cubicBezTo>
                    <a:pt x="756" y="774"/>
                    <a:pt x="756" y="774"/>
                    <a:pt x="756" y="774"/>
                  </a:cubicBezTo>
                  <a:cubicBezTo>
                    <a:pt x="756" y="774"/>
                    <a:pt x="756" y="775"/>
                    <a:pt x="755" y="775"/>
                  </a:cubicBezTo>
                  <a:cubicBezTo>
                    <a:pt x="755" y="775"/>
                    <a:pt x="755" y="775"/>
                    <a:pt x="755" y="774"/>
                  </a:cubicBezTo>
                  <a:cubicBezTo>
                    <a:pt x="755" y="774"/>
                    <a:pt x="755" y="774"/>
                    <a:pt x="755" y="774"/>
                  </a:cubicBezTo>
                  <a:cubicBezTo>
                    <a:pt x="755" y="774"/>
                    <a:pt x="754" y="774"/>
                    <a:pt x="755" y="774"/>
                  </a:cubicBezTo>
                  <a:cubicBezTo>
                    <a:pt x="755" y="773"/>
                    <a:pt x="755" y="773"/>
                    <a:pt x="755" y="773"/>
                  </a:cubicBezTo>
                  <a:cubicBezTo>
                    <a:pt x="754" y="772"/>
                    <a:pt x="754" y="773"/>
                    <a:pt x="753" y="774"/>
                  </a:cubicBezTo>
                  <a:cubicBezTo>
                    <a:pt x="752" y="776"/>
                    <a:pt x="753" y="776"/>
                    <a:pt x="754" y="777"/>
                  </a:cubicBezTo>
                  <a:cubicBezTo>
                    <a:pt x="755" y="777"/>
                    <a:pt x="755" y="777"/>
                    <a:pt x="755" y="778"/>
                  </a:cubicBezTo>
                  <a:cubicBezTo>
                    <a:pt x="756" y="778"/>
                    <a:pt x="755" y="779"/>
                    <a:pt x="754" y="779"/>
                  </a:cubicBezTo>
                  <a:cubicBezTo>
                    <a:pt x="755" y="779"/>
                    <a:pt x="755" y="779"/>
                    <a:pt x="755" y="779"/>
                  </a:cubicBezTo>
                  <a:cubicBezTo>
                    <a:pt x="754" y="779"/>
                    <a:pt x="754" y="779"/>
                    <a:pt x="754" y="778"/>
                  </a:cubicBezTo>
                  <a:cubicBezTo>
                    <a:pt x="754" y="779"/>
                    <a:pt x="752" y="779"/>
                    <a:pt x="751" y="780"/>
                  </a:cubicBezTo>
                  <a:cubicBezTo>
                    <a:pt x="751" y="780"/>
                    <a:pt x="751" y="780"/>
                    <a:pt x="751" y="780"/>
                  </a:cubicBezTo>
                  <a:cubicBezTo>
                    <a:pt x="751" y="781"/>
                    <a:pt x="751" y="782"/>
                    <a:pt x="750" y="782"/>
                  </a:cubicBezTo>
                  <a:cubicBezTo>
                    <a:pt x="750" y="782"/>
                    <a:pt x="749" y="783"/>
                    <a:pt x="749" y="783"/>
                  </a:cubicBezTo>
                  <a:cubicBezTo>
                    <a:pt x="749" y="784"/>
                    <a:pt x="748" y="785"/>
                    <a:pt x="748" y="785"/>
                  </a:cubicBezTo>
                  <a:cubicBezTo>
                    <a:pt x="748" y="785"/>
                    <a:pt x="748" y="785"/>
                    <a:pt x="748" y="785"/>
                  </a:cubicBezTo>
                  <a:cubicBezTo>
                    <a:pt x="748" y="786"/>
                    <a:pt x="748" y="786"/>
                    <a:pt x="748" y="786"/>
                  </a:cubicBezTo>
                  <a:cubicBezTo>
                    <a:pt x="747" y="785"/>
                    <a:pt x="746" y="785"/>
                    <a:pt x="746" y="785"/>
                  </a:cubicBezTo>
                  <a:cubicBezTo>
                    <a:pt x="745" y="785"/>
                    <a:pt x="745" y="784"/>
                    <a:pt x="745" y="784"/>
                  </a:cubicBezTo>
                  <a:cubicBezTo>
                    <a:pt x="745" y="784"/>
                    <a:pt x="745" y="784"/>
                    <a:pt x="745" y="784"/>
                  </a:cubicBezTo>
                  <a:cubicBezTo>
                    <a:pt x="745" y="783"/>
                    <a:pt x="745" y="783"/>
                    <a:pt x="745" y="783"/>
                  </a:cubicBezTo>
                  <a:cubicBezTo>
                    <a:pt x="745" y="783"/>
                    <a:pt x="745" y="783"/>
                    <a:pt x="745" y="783"/>
                  </a:cubicBezTo>
                  <a:cubicBezTo>
                    <a:pt x="744" y="783"/>
                    <a:pt x="744" y="783"/>
                    <a:pt x="744" y="783"/>
                  </a:cubicBezTo>
                  <a:cubicBezTo>
                    <a:pt x="744" y="783"/>
                    <a:pt x="744" y="783"/>
                    <a:pt x="744" y="783"/>
                  </a:cubicBezTo>
                  <a:cubicBezTo>
                    <a:pt x="744" y="783"/>
                    <a:pt x="743" y="782"/>
                    <a:pt x="743" y="782"/>
                  </a:cubicBezTo>
                  <a:cubicBezTo>
                    <a:pt x="743" y="782"/>
                    <a:pt x="743" y="782"/>
                    <a:pt x="743" y="782"/>
                  </a:cubicBezTo>
                  <a:cubicBezTo>
                    <a:pt x="742" y="781"/>
                    <a:pt x="744" y="781"/>
                    <a:pt x="743" y="781"/>
                  </a:cubicBezTo>
                  <a:cubicBezTo>
                    <a:pt x="743" y="780"/>
                    <a:pt x="744" y="780"/>
                    <a:pt x="743" y="780"/>
                  </a:cubicBezTo>
                  <a:cubicBezTo>
                    <a:pt x="743" y="779"/>
                    <a:pt x="742" y="779"/>
                    <a:pt x="743" y="778"/>
                  </a:cubicBezTo>
                  <a:cubicBezTo>
                    <a:pt x="743" y="778"/>
                    <a:pt x="743" y="778"/>
                    <a:pt x="744" y="778"/>
                  </a:cubicBezTo>
                  <a:cubicBezTo>
                    <a:pt x="744" y="778"/>
                    <a:pt x="744" y="778"/>
                    <a:pt x="744" y="778"/>
                  </a:cubicBezTo>
                  <a:cubicBezTo>
                    <a:pt x="744" y="778"/>
                    <a:pt x="744" y="778"/>
                    <a:pt x="744" y="778"/>
                  </a:cubicBezTo>
                  <a:cubicBezTo>
                    <a:pt x="744" y="778"/>
                    <a:pt x="744" y="778"/>
                    <a:pt x="744" y="778"/>
                  </a:cubicBezTo>
                  <a:cubicBezTo>
                    <a:pt x="744" y="778"/>
                    <a:pt x="745" y="777"/>
                    <a:pt x="745" y="776"/>
                  </a:cubicBezTo>
                  <a:cubicBezTo>
                    <a:pt x="745" y="775"/>
                    <a:pt x="744" y="776"/>
                    <a:pt x="743" y="776"/>
                  </a:cubicBezTo>
                  <a:cubicBezTo>
                    <a:pt x="743" y="776"/>
                    <a:pt x="742" y="776"/>
                    <a:pt x="742" y="776"/>
                  </a:cubicBezTo>
                  <a:cubicBezTo>
                    <a:pt x="742" y="776"/>
                    <a:pt x="741" y="775"/>
                    <a:pt x="741" y="775"/>
                  </a:cubicBezTo>
                  <a:cubicBezTo>
                    <a:pt x="741" y="775"/>
                    <a:pt x="740" y="775"/>
                    <a:pt x="740" y="775"/>
                  </a:cubicBezTo>
                  <a:cubicBezTo>
                    <a:pt x="740" y="775"/>
                    <a:pt x="740" y="775"/>
                    <a:pt x="740" y="775"/>
                  </a:cubicBezTo>
                  <a:cubicBezTo>
                    <a:pt x="740" y="775"/>
                    <a:pt x="739" y="775"/>
                    <a:pt x="739" y="775"/>
                  </a:cubicBezTo>
                  <a:cubicBezTo>
                    <a:pt x="739" y="775"/>
                    <a:pt x="738" y="775"/>
                    <a:pt x="738" y="775"/>
                  </a:cubicBezTo>
                  <a:cubicBezTo>
                    <a:pt x="738" y="775"/>
                    <a:pt x="738" y="775"/>
                    <a:pt x="738" y="775"/>
                  </a:cubicBezTo>
                  <a:cubicBezTo>
                    <a:pt x="737" y="775"/>
                    <a:pt x="737" y="775"/>
                    <a:pt x="737" y="775"/>
                  </a:cubicBezTo>
                  <a:cubicBezTo>
                    <a:pt x="737" y="775"/>
                    <a:pt x="737" y="775"/>
                    <a:pt x="737" y="776"/>
                  </a:cubicBezTo>
                  <a:cubicBezTo>
                    <a:pt x="737" y="776"/>
                    <a:pt x="736" y="776"/>
                    <a:pt x="736" y="776"/>
                  </a:cubicBezTo>
                  <a:cubicBezTo>
                    <a:pt x="736" y="776"/>
                    <a:pt x="736" y="776"/>
                    <a:pt x="736" y="776"/>
                  </a:cubicBezTo>
                  <a:cubicBezTo>
                    <a:pt x="735" y="776"/>
                    <a:pt x="735" y="776"/>
                    <a:pt x="735" y="776"/>
                  </a:cubicBezTo>
                  <a:cubicBezTo>
                    <a:pt x="735" y="776"/>
                    <a:pt x="736" y="776"/>
                    <a:pt x="736" y="776"/>
                  </a:cubicBezTo>
                  <a:cubicBezTo>
                    <a:pt x="736" y="777"/>
                    <a:pt x="735" y="777"/>
                    <a:pt x="735" y="777"/>
                  </a:cubicBezTo>
                  <a:cubicBezTo>
                    <a:pt x="735" y="777"/>
                    <a:pt x="735" y="778"/>
                    <a:pt x="734" y="777"/>
                  </a:cubicBezTo>
                  <a:cubicBezTo>
                    <a:pt x="734" y="777"/>
                    <a:pt x="733" y="777"/>
                    <a:pt x="733" y="777"/>
                  </a:cubicBezTo>
                  <a:cubicBezTo>
                    <a:pt x="733" y="777"/>
                    <a:pt x="733" y="777"/>
                    <a:pt x="733" y="777"/>
                  </a:cubicBezTo>
                  <a:cubicBezTo>
                    <a:pt x="733" y="777"/>
                    <a:pt x="732" y="777"/>
                    <a:pt x="732" y="777"/>
                  </a:cubicBezTo>
                  <a:cubicBezTo>
                    <a:pt x="732" y="777"/>
                    <a:pt x="732" y="777"/>
                    <a:pt x="732" y="777"/>
                  </a:cubicBezTo>
                  <a:cubicBezTo>
                    <a:pt x="732" y="777"/>
                    <a:pt x="731" y="777"/>
                    <a:pt x="731" y="777"/>
                  </a:cubicBezTo>
                  <a:cubicBezTo>
                    <a:pt x="731" y="778"/>
                    <a:pt x="731" y="778"/>
                    <a:pt x="731" y="778"/>
                  </a:cubicBezTo>
                  <a:cubicBezTo>
                    <a:pt x="731" y="778"/>
                    <a:pt x="731" y="778"/>
                    <a:pt x="731" y="778"/>
                  </a:cubicBezTo>
                  <a:cubicBezTo>
                    <a:pt x="731" y="778"/>
                    <a:pt x="731" y="778"/>
                    <a:pt x="731" y="778"/>
                  </a:cubicBezTo>
                  <a:cubicBezTo>
                    <a:pt x="730" y="778"/>
                    <a:pt x="730" y="778"/>
                    <a:pt x="730" y="778"/>
                  </a:cubicBezTo>
                  <a:cubicBezTo>
                    <a:pt x="730" y="778"/>
                    <a:pt x="730" y="778"/>
                    <a:pt x="730" y="778"/>
                  </a:cubicBezTo>
                  <a:cubicBezTo>
                    <a:pt x="730" y="778"/>
                    <a:pt x="730" y="778"/>
                    <a:pt x="729" y="778"/>
                  </a:cubicBezTo>
                  <a:cubicBezTo>
                    <a:pt x="729" y="778"/>
                    <a:pt x="727" y="779"/>
                    <a:pt x="727" y="779"/>
                  </a:cubicBezTo>
                  <a:cubicBezTo>
                    <a:pt x="727" y="780"/>
                    <a:pt x="727" y="779"/>
                    <a:pt x="727" y="780"/>
                  </a:cubicBezTo>
                  <a:cubicBezTo>
                    <a:pt x="727" y="780"/>
                    <a:pt x="727" y="780"/>
                    <a:pt x="727" y="780"/>
                  </a:cubicBezTo>
                  <a:cubicBezTo>
                    <a:pt x="726" y="780"/>
                    <a:pt x="726" y="779"/>
                    <a:pt x="726" y="780"/>
                  </a:cubicBezTo>
                  <a:cubicBezTo>
                    <a:pt x="726" y="780"/>
                    <a:pt x="725" y="780"/>
                    <a:pt x="725" y="780"/>
                  </a:cubicBezTo>
                  <a:cubicBezTo>
                    <a:pt x="725" y="779"/>
                    <a:pt x="726" y="779"/>
                    <a:pt x="725" y="778"/>
                  </a:cubicBezTo>
                  <a:cubicBezTo>
                    <a:pt x="724" y="778"/>
                    <a:pt x="724" y="778"/>
                    <a:pt x="724" y="778"/>
                  </a:cubicBezTo>
                  <a:cubicBezTo>
                    <a:pt x="724" y="779"/>
                    <a:pt x="724" y="779"/>
                    <a:pt x="724" y="779"/>
                  </a:cubicBezTo>
                  <a:cubicBezTo>
                    <a:pt x="724" y="779"/>
                    <a:pt x="724" y="779"/>
                    <a:pt x="724" y="779"/>
                  </a:cubicBezTo>
                  <a:cubicBezTo>
                    <a:pt x="723" y="779"/>
                    <a:pt x="723" y="782"/>
                    <a:pt x="723" y="782"/>
                  </a:cubicBezTo>
                  <a:cubicBezTo>
                    <a:pt x="723" y="782"/>
                    <a:pt x="721" y="781"/>
                    <a:pt x="721" y="781"/>
                  </a:cubicBezTo>
                  <a:cubicBezTo>
                    <a:pt x="721" y="781"/>
                    <a:pt x="721" y="781"/>
                    <a:pt x="721" y="781"/>
                  </a:cubicBezTo>
                  <a:cubicBezTo>
                    <a:pt x="720" y="780"/>
                    <a:pt x="720" y="781"/>
                    <a:pt x="720" y="781"/>
                  </a:cubicBezTo>
                  <a:cubicBezTo>
                    <a:pt x="720" y="781"/>
                    <a:pt x="720" y="781"/>
                    <a:pt x="719" y="781"/>
                  </a:cubicBezTo>
                  <a:cubicBezTo>
                    <a:pt x="719" y="781"/>
                    <a:pt x="718" y="781"/>
                    <a:pt x="718" y="781"/>
                  </a:cubicBezTo>
                  <a:cubicBezTo>
                    <a:pt x="718" y="781"/>
                    <a:pt x="717" y="782"/>
                    <a:pt x="717" y="781"/>
                  </a:cubicBezTo>
                  <a:cubicBezTo>
                    <a:pt x="716" y="782"/>
                    <a:pt x="716" y="781"/>
                    <a:pt x="716" y="781"/>
                  </a:cubicBezTo>
                  <a:cubicBezTo>
                    <a:pt x="716" y="781"/>
                    <a:pt x="715" y="781"/>
                    <a:pt x="715" y="781"/>
                  </a:cubicBezTo>
                  <a:cubicBezTo>
                    <a:pt x="715" y="781"/>
                    <a:pt x="715" y="781"/>
                    <a:pt x="715" y="782"/>
                  </a:cubicBezTo>
                  <a:cubicBezTo>
                    <a:pt x="715" y="781"/>
                    <a:pt x="714" y="779"/>
                    <a:pt x="714" y="779"/>
                  </a:cubicBezTo>
                  <a:cubicBezTo>
                    <a:pt x="715" y="778"/>
                    <a:pt x="715" y="778"/>
                    <a:pt x="715" y="778"/>
                  </a:cubicBezTo>
                  <a:cubicBezTo>
                    <a:pt x="716" y="778"/>
                    <a:pt x="715" y="778"/>
                    <a:pt x="715" y="778"/>
                  </a:cubicBezTo>
                  <a:cubicBezTo>
                    <a:pt x="716" y="778"/>
                    <a:pt x="716" y="778"/>
                    <a:pt x="717" y="778"/>
                  </a:cubicBezTo>
                  <a:cubicBezTo>
                    <a:pt x="717" y="778"/>
                    <a:pt x="717" y="778"/>
                    <a:pt x="717" y="778"/>
                  </a:cubicBezTo>
                  <a:cubicBezTo>
                    <a:pt x="718" y="778"/>
                    <a:pt x="718" y="776"/>
                    <a:pt x="719" y="776"/>
                  </a:cubicBezTo>
                  <a:cubicBezTo>
                    <a:pt x="720" y="775"/>
                    <a:pt x="720" y="776"/>
                    <a:pt x="721" y="775"/>
                  </a:cubicBezTo>
                  <a:cubicBezTo>
                    <a:pt x="721" y="775"/>
                    <a:pt x="722" y="774"/>
                    <a:pt x="722" y="774"/>
                  </a:cubicBezTo>
                  <a:cubicBezTo>
                    <a:pt x="723" y="773"/>
                    <a:pt x="723" y="773"/>
                    <a:pt x="723" y="773"/>
                  </a:cubicBezTo>
                  <a:cubicBezTo>
                    <a:pt x="723" y="773"/>
                    <a:pt x="723" y="773"/>
                    <a:pt x="723" y="773"/>
                  </a:cubicBezTo>
                  <a:cubicBezTo>
                    <a:pt x="724" y="773"/>
                    <a:pt x="725" y="771"/>
                    <a:pt x="725" y="771"/>
                  </a:cubicBezTo>
                  <a:cubicBezTo>
                    <a:pt x="726" y="771"/>
                    <a:pt x="726" y="771"/>
                    <a:pt x="727" y="770"/>
                  </a:cubicBezTo>
                  <a:cubicBezTo>
                    <a:pt x="727" y="770"/>
                    <a:pt x="727" y="769"/>
                    <a:pt x="726" y="769"/>
                  </a:cubicBezTo>
                  <a:cubicBezTo>
                    <a:pt x="726" y="769"/>
                    <a:pt x="727" y="769"/>
                    <a:pt x="727" y="769"/>
                  </a:cubicBezTo>
                  <a:cubicBezTo>
                    <a:pt x="727" y="769"/>
                    <a:pt x="729" y="768"/>
                    <a:pt x="729" y="768"/>
                  </a:cubicBezTo>
                  <a:cubicBezTo>
                    <a:pt x="729" y="768"/>
                    <a:pt x="729" y="768"/>
                    <a:pt x="729" y="768"/>
                  </a:cubicBezTo>
                  <a:cubicBezTo>
                    <a:pt x="730" y="768"/>
                    <a:pt x="730" y="768"/>
                    <a:pt x="731" y="768"/>
                  </a:cubicBezTo>
                  <a:cubicBezTo>
                    <a:pt x="730" y="769"/>
                    <a:pt x="731" y="769"/>
                    <a:pt x="732" y="769"/>
                  </a:cubicBezTo>
                  <a:cubicBezTo>
                    <a:pt x="732" y="768"/>
                    <a:pt x="733" y="769"/>
                    <a:pt x="734" y="769"/>
                  </a:cubicBezTo>
                  <a:cubicBezTo>
                    <a:pt x="735" y="769"/>
                    <a:pt x="737" y="769"/>
                    <a:pt x="737" y="768"/>
                  </a:cubicBezTo>
                  <a:cubicBezTo>
                    <a:pt x="737" y="768"/>
                    <a:pt x="738" y="768"/>
                    <a:pt x="738" y="768"/>
                  </a:cubicBezTo>
                  <a:cubicBezTo>
                    <a:pt x="738" y="768"/>
                    <a:pt x="738" y="768"/>
                    <a:pt x="738" y="768"/>
                  </a:cubicBezTo>
                  <a:cubicBezTo>
                    <a:pt x="739" y="767"/>
                    <a:pt x="741" y="767"/>
                    <a:pt x="743" y="767"/>
                  </a:cubicBezTo>
                  <a:cubicBezTo>
                    <a:pt x="744" y="767"/>
                    <a:pt x="746" y="767"/>
                    <a:pt x="744" y="768"/>
                  </a:cubicBezTo>
                  <a:cubicBezTo>
                    <a:pt x="744" y="768"/>
                    <a:pt x="744" y="768"/>
                    <a:pt x="744" y="768"/>
                  </a:cubicBezTo>
                  <a:cubicBezTo>
                    <a:pt x="744" y="768"/>
                    <a:pt x="744" y="768"/>
                    <a:pt x="744" y="768"/>
                  </a:cubicBezTo>
                  <a:cubicBezTo>
                    <a:pt x="744" y="769"/>
                    <a:pt x="745" y="768"/>
                    <a:pt x="745" y="769"/>
                  </a:cubicBezTo>
                  <a:cubicBezTo>
                    <a:pt x="745" y="769"/>
                    <a:pt x="745" y="769"/>
                    <a:pt x="745" y="769"/>
                  </a:cubicBezTo>
                  <a:cubicBezTo>
                    <a:pt x="745" y="769"/>
                    <a:pt x="745" y="769"/>
                    <a:pt x="745" y="768"/>
                  </a:cubicBezTo>
                  <a:cubicBezTo>
                    <a:pt x="745" y="768"/>
                    <a:pt x="745" y="768"/>
                    <a:pt x="746" y="768"/>
                  </a:cubicBezTo>
                  <a:cubicBezTo>
                    <a:pt x="746" y="768"/>
                    <a:pt x="746" y="769"/>
                    <a:pt x="746" y="769"/>
                  </a:cubicBezTo>
                  <a:cubicBezTo>
                    <a:pt x="746" y="769"/>
                    <a:pt x="746" y="769"/>
                    <a:pt x="746" y="769"/>
                  </a:cubicBezTo>
                  <a:cubicBezTo>
                    <a:pt x="746" y="769"/>
                    <a:pt x="747" y="768"/>
                    <a:pt x="747" y="768"/>
                  </a:cubicBezTo>
                  <a:cubicBezTo>
                    <a:pt x="747" y="768"/>
                    <a:pt x="747" y="769"/>
                    <a:pt x="747" y="769"/>
                  </a:cubicBezTo>
                  <a:cubicBezTo>
                    <a:pt x="747" y="769"/>
                    <a:pt x="747" y="769"/>
                    <a:pt x="747" y="769"/>
                  </a:cubicBezTo>
                  <a:cubicBezTo>
                    <a:pt x="747" y="769"/>
                    <a:pt x="747" y="768"/>
                    <a:pt x="747" y="768"/>
                  </a:cubicBezTo>
                  <a:cubicBezTo>
                    <a:pt x="747" y="768"/>
                    <a:pt x="748" y="769"/>
                    <a:pt x="748" y="768"/>
                  </a:cubicBezTo>
                  <a:cubicBezTo>
                    <a:pt x="748" y="768"/>
                    <a:pt x="748" y="768"/>
                    <a:pt x="748" y="768"/>
                  </a:cubicBezTo>
                  <a:cubicBezTo>
                    <a:pt x="748" y="768"/>
                    <a:pt x="749" y="768"/>
                    <a:pt x="749" y="768"/>
                  </a:cubicBezTo>
                  <a:cubicBezTo>
                    <a:pt x="749" y="767"/>
                    <a:pt x="749" y="767"/>
                    <a:pt x="749" y="767"/>
                  </a:cubicBezTo>
                  <a:cubicBezTo>
                    <a:pt x="749" y="767"/>
                    <a:pt x="749" y="767"/>
                    <a:pt x="750" y="767"/>
                  </a:cubicBezTo>
                  <a:cubicBezTo>
                    <a:pt x="750" y="767"/>
                    <a:pt x="750" y="767"/>
                    <a:pt x="750" y="766"/>
                  </a:cubicBezTo>
                  <a:cubicBezTo>
                    <a:pt x="750" y="766"/>
                    <a:pt x="750" y="766"/>
                    <a:pt x="750" y="766"/>
                  </a:cubicBezTo>
                  <a:cubicBezTo>
                    <a:pt x="750" y="765"/>
                    <a:pt x="748" y="765"/>
                    <a:pt x="750" y="763"/>
                  </a:cubicBezTo>
                  <a:cubicBezTo>
                    <a:pt x="751" y="762"/>
                    <a:pt x="752" y="761"/>
                    <a:pt x="753" y="760"/>
                  </a:cubicBezTo>
                  <a:cubicBezTo>
                    <a:pt x="754" y="758"/>
                    <a:pt x="754" y="757"/>
                    <a:pt x="754" y="756"/>
                  </a:cubicBezTo>
                  <a:cubicBezTo>
                    <a:pt x="754" y="755"/>
                    <a:pt x="754" y="755"/>
                    <a:pt x="754" y="755"/>
                  </a:cubicBezTo>
                  <a:cubicBezTo>
                    <a:pt x="754" y="753"/>
                    <a:pt x="756" y="752"/>
                    <a:pt x="758" y="752"/>
                  </a:cubicBezTo>
                  <a:cubicBezTo>
                    <a:pt x="760" y="752"/>
                    <a:pt x="755" y="755"/>
                    <a:pt x="755" y="755"/>
                  </a:cubicBezTo>
                  <a:cubicBezTo>
                    <a:pt x="755" y="755"/>
                    <a:pt x="756" y="756"/>
                    <a:pt x="756" y="755"/>
                  </a:cubicBezTo>
                  <a:cubicBezTo>
                    <a:pt x="756" y="755"/>
                    <a:pt x="756" y="756"/>
                    <a:pt x="756" y="756"/>
                  </a:cubicBezTo>
                  <a:cubicBezTo>
                    <a:pt x="756" y="757"/>
                    <a:pt x="756" y="757"/>
                    <a:pt x="756" y="757"/>
                  </a:cubicBezTo>
                  <a:cubicBezTo>
                    <a:pt x="757" y="760"/>
                    <a:pt x="758" y="757"/>
                    <a:pt x="759" y="757"/>
                  </a:cubicBezTo>
                  <a:cubicBezTo>
                    <a:pt x="759" y="757"/>
                    <a:pt x="759" y="757"/>
                    <a:pt x="760" y="756"/>
                  </a:cubicBezTo>
                  <a:cubicBezTo>
                    <a:pt x="760" y="756"/>
                    <a:pt x="761" y="756"/>
                    <a:pt x="761" y="756"/>
                  </a:cubicBezTo>
                  <a:cubicBezTo>
                    <a:pt x="762" y="756"/>
                    <a:pt x="762" y="756"/>
                    <a:pt x="762" y="755"/>
                  </a:cubicBezTo>
                  <a:cubicBezTo>
                    <a:pt x="762" y="755"/>
                    <a:pt x="763" y="755"/>
                    <a:pt x="764" y="755"/>
                  </a:cubicBezTo>
                  <a:cubicBezTo>
                    <a:pt x="764" y="755"/>
                    <a:pt x="764" y="755"/>
                    <a:pt x="765" y="754"/>
                  </a:cubicBezTo>
                  <a:cubicBezTo>
                    <a:pt x="765" y="754"/>
                    <a:pt x="766" y="753"/>
                    <a:pt x="767" y="753"/>
                  </a:cubicBezTo>
                  <a:cubicBezTo>
                    <a:pt x="767" y="751"/>
                    <a:pt x="768" y="749"/>
                    <a:pt x="770" y="748"/>
                  </a:cubicBezTo>
                  <a:cubicBezTo>
                    <a:pt x="771" y="747"/>
                    <a:pt x="772" y="747"/>
                    <a:pt x="772" y="746"/>
                  </a:cubicBezTo>
                  <a:cubicBezTo>
                    <a:pt x="773" y="745"/>
                    <a:pt x="772" y="744"/>
                    <a:pt x="773" y="743"/>
                  </a:cubicBezTo>
                  <a:cubicBezTo>
                    <a:pt x="773" y="743"/>
                    <a:pt x="773" y="743"/>
                    <a:pt x="773" y="743"/>
                  </a:cubicBezTo>
                  <a:cubicBezTo>
                    <a:pt x="773" y="742"/>
                    <a:pt x="774" y="741"/>
                    <a:pt x="774" y="741"/>
                  </a:cubicBezTo>
                  <a:cubicBezTo>
                    <a:pt x="775" y="741"/>
                    <a:pt x="775" y="741"/>
                    <a:pt x="775" y="740"/>
                  </a:cubicBezTo>
                  <a:cubicBezTo>
                    <a:pt x="775" y="740"/>
                    <a:pt x="775" y="740"/>
                    <a:pt x="775" y="740"/>
                  </a:cubicBezTo>
                  <a:cubicBezTo>
                    <a:pt x="775" y="739"/>
                    <a:pt x="775" y="739"/>
                    <a:pt x="776" y="738"/>
                  </a:cubicBezTo>
                  <a:cubicBezTo>
                    <a:pt x="776" y="737"/>
                    <a:pt x="776" y="737"/>
                    <a:pt x="776" y="736"/>
                  </a:cubicBezTo>
                  <a:cubicBezTo>
                    <a:pt x="777" y="735"/>
                    <a:pt x="776" y="734"/>
                    <a:pt x="777" y="733"/>
                  </a:cubicBezTo>
                  <a:cubicBezTo>
                    <a:pt x="777" y="733"/>
                    <a:pt x="777" y="732"/>
                    <a:pt x="777" y="732"/>
                  </a:cubicBezTo>
                  <a:cubicBezTo>
                    <a:pt x="776" y="730"/>
                    <a:pt x="775" y="732"/>
                    <a:pt x="774" y="730"/>
                  </a:cubicBezTo>
                  <a:cubicBezTo>
                    <a:pt x="777" y="731"/>
                    <a:pt x="776" y="727"/>
                    <a:pt x="776" y="726"/>
                  </a:cubicBezTo>
                  <a:cubicBezTo>
                    <a:pt x="776" y="726"/>
                    <a:pt x="775" y="722"/>
                    <a:pt x="777" y="723"/>
                  </a:cubicBezTo>
                  <a:cubicBezTo>
                    <a:pt x="777" y="723"/>
                    <a:pt x="777" y="723"/>
                    <a:pt x="777" y="723"/>
                  </a:cubicBezTo>
                  <a:cubicBezTo>
                    <a:pt x="778" y="723"/>
                    <a:pt x="779" y="722"/>
                    <a:pt x="779" y="721"/>
                  </a:cubicBezTo>
                  <a:cubicBezTo>
                    <a:pt x="779" y="721"/>
                    <a:pt x="779" y="721"/>
                    <a:pt x="779" y="721"/>
                  </a:cubicBezTo>
                  <a:cubicBezTo>
                    <a:pt x="778" y="721"/>
                    <a:pt x="779" y="720"/>
                    <a:pt x="778" y="720"/>
                  </a:cubicBezTo>
                  <a:cubicBezTo>
                    <a:pt x="779" y="720"/>
                    <a:pt x="778" y="718"/>
                    <a:pt x="779" y="719"/>
                  </a:cubicBezTo>
                  <a:cubicBezTo>
                    <a:pt x="780" y="719"/>
                    <a:pt x="780" y="719"/>
                    <a:pt x="781" y="719"/>
                  </a:cubicBezTo>
                  <a:cubicBezTo>
                    <a:pt x="781" y="720"/>
                    <a:pt x="780" y="722"/>
                    <a:pt x="781" y="723"/>
                  </a:cubicBezTo>
                  <a:cubicBezTo>
                    <a:pt x="782" y="723"/>
                    <a:pt x="782" y="722"/>
                    <a:pt x="782" y="722"/>
                  </a:cubicBezTo>
                  <a:cubicBezTo>
                    <a:pt x="782" y="722"/>
                    <a:pt x="782" y="721"/>
                    <a:pt x="782" y="721"/>
                  </a:cubicBezTo>
                  <a:cubicBezTo>
                    <a:pt x="783" y="721"/>
                    <a:pt x="784" y="722"/>
                    <a:pt x="784" y="722"/>
                  </a:cubicBezTo>
                  <a:cubicBezTo>
                    <a:pt x="785" y="722"/>
                    <a:pt x="786" y="719"/>
                    <a:pt x="784" y="719"/>
                  </a:cubicBezTo>
                  <a:cubicBezTo>
                    <a:pt x="784" y="719"/>
                    <a:pt x="782" y="720"/>
                    <a:pt x="782" y="720"/>
                  </a:cubicBezTo>
                  <a:cubicBezTo>
                    <a:pt x="781" y="720"/>
                    <a:pt x="782" y="716"/>
                    <a:pt x="783" y="716"/>
                  </a:cubicBezTo>
                  <a:cubicBezTo>
                    <a:pt x="784" y="716"/>
                    <a:pt x="784" y="719"/>
                    <a:pt x="786" y="717"/>
                  </a:cubicBezTo>
                  <a:cubicBezTo>
                    <a:pt x="786" y="718"/>
                    <a:pt x="785" y="725"/>
                    <a:pt x="787" y="725"/>
                  </a:cubicBezTo>
                  <a:cubicBezTo>
                    <a:pt x="787" y="725"/>
                    <a:pt x="788" y="726"/>
                    <a:pt x="788" y="726"/>
                  </a:cubicBezTo>
                  <a:cubicBezTo>
                    <a:pt x="788" y="726"/>
                    <a:pt x="789" y="729"/>
                    <a:pt x="789" y="729"/>
                  </a:cubicBezTo>
                  <a:cubicBezTo>
                    <a:pt x="789" y="729"/>
                    <a:pt x="789" y="730"/>
                    <a:pt x="789" y="730"/>
                  </a:cubicBezTo>
                  <a:cubicBezTo>
                    <a:pt x="790" y="731"/>
                    <a:pt x="790" y="730"/>
                    <a:pt x="790" y="731"/>
                  </a:cubicBezTo>
                  <a:cubicBezTo>
                    <a:pt x="790" y="731"/>
                    <a:pt x="790" y="732"/>
                    <a:pt x="790" y="732"/>
                  </a:cubicBezTo>
                  <a:cubicBezTo>
                    <a:pt x="790" y="732"/>
                    <a:pt x="790" y="732"/>
                    <a:pt x="790" y="732"/>
                  </a:cubicBezTo>
                  <a:cubicBezTo>
                    <a:pt x="790" y="733"/>
                    <a:pt x="790" y="734"/>
                    <a:pt x="790" y="734"/>
                  </a:cubicBezTo>
                  <a:close/>
                  <a:moveTo>
                    <a:pt x="729" y="764"/>
                  </a:moveTo>
                  <a:cubicBezTo>
                    <a:pt x="729" y="763"/>
                    <a:pt x="729" y="763"/>
                    <a:pt x="729" y="763"/>
                  </a:cubicBezTo>
                  <a:cubicBezTo>
                    <a:pt x="729" y="764"/>
                    <a:pt x="728" y="764"/>
                    <a:pt x="729" y="764"/>
                  </a:cubicBezTo>
                  <a:close/>
                  <a:moveTo>
                    <a:pt x="784" y="683"/>
                  </a:moveTo>
                  <a:cubicBezTo>
                    <a:pt x="783" y="682"/>
                    <a:pt x="785" y="681"/>
                    <a:pt x="785" y="683"/>
                  </a:cubicBezTo>
                  <a:cubicBezTo>
                    <a:pt x="785" y="683"/>
                    <a:pt x="784" y="683"/>
                    <a:pt x="784" y="683"/>
                  </a:cubicBezTo>
                  <a:close/>
                  <a:moveTo>
                    <a:pt x="772" y="775"/>
                  </a:moveTo>
                  <a:cubicBezTo>
                    <a:pt x="772" y="774"/>
                    <a:pt x="773" y="775"/>
                    <a:pt x="773" y="775"/>
                  </a:cubicBezTo>
                  <a:cubicBezTo>
                    <a:pt x="772" y="776"/>
                    <a:pt x="772" y="776"/>
                    <a:pt x="772" y="775"/>
                  </a:cubicBezTo>
                  <a:close/>
                  <a:moveTo>
                    <a:pt x="728" y="780"/>
                  </a:moveTo>
                  <a:cubicBezTo>
                    <a:pt x="728" y="780"/>
                    <a:pt x="728" y="780"/>
                    <a:pt x="728" y="780"/>
                  </a:cubicBezTo>
                  <a:cubicBezTo>
                    <a:pt x="728" y="780"/>
                    <a:pt x="727" y="780"/>
                    <a:pt x="728" y="780"/>
                  </a:cubicBezTo>
                  <a:close/>
                  <a:moveTo>
                    <a:pt x="725" y="779"/>
                  </a:moveTo>
                  <a:cubicBezTo>
                    <a:pt x="725" y="779"/>
                    <a:pt x="725" y="779"/>
                    <a:pt x="725" y="779"/>
                  </a:cubicBezTo>
                  <a:cubicBezTo>
                    <a:pt x="725" y="779"/>
                    <a:pt x="725" y="780"/>
                    <a:pt x="725" y="780"/>
                  </a:cubicBezTo>
                  <a:cubicBezTo>
                    <a:pt x="725" y="780"/>
                    <a:pt x="724" y="779"/>
                    <a:pt x="725" y="779"/>
                  </a:cubicBezTo>
                  <a:cubicBezTo>
                    <a:pt x="725" y="779"/>
                    <a:pt x="725" y="779"/>
                    <a:pt x="725" y="779"/>
                  </a:cubicBezTo>
                  <a:close/>
                  <a:moveTo>
                    <a:pt x="725" y="782"/>
                  </a:moveTo>
                  <a:cubicBezTo>
                    <a:pt x="725" y="781"/>
                    <a:pt x="724" y="782"/>
                    <a:pt x="724" y="782"/>
                  </a:cubicBezTo>
                  <a:cubicBezTo>
                    <a:pt x="724" y="782"/>
                    <a:pt x="723" y="782"/>
                    <a:pt x="723" y="782"/>
                  </a:cubicBezTo>
                  <a:cubicBezTo>
                    <a:pt x="723" y="781"/>
                    <a:pt x="725" y="782"/>
                    <a:pt x="725" y="782"/>
                  </a:cubicBezTo>
                  <a:close/>
                  <a:moveTo>
                    <a:pt x="724" y="783"/>
                  </a:moveTo>
                  <a:cubicBezTo>
                    <a:pt x="724" y="783"/>
                    <a:pt x="723" y="783"/>
                    <a:pt x="723" y="783"/>
                  </a:cubicBezTo>
                  <a:cubicBezTo>
                    <a:pt x="724" y="783"/>
                    <a:pt x="724" y="783"/>
                    <a:pt x="724" y="783"/>
                  </a:cubicBezTo>
                  <a:close/>
                  <a:moveTo>
                    <a:pt x="773" y="780"/>
                  </a:moveTo>
                  <a:cubicBezTo>
                    <a:pt x="773" y="781"/>
                    <a:pt x="772" y="780"/>
                    <a:pt x="773" y="780"/>
                  </a:cubicBezTo>
                  <a:cubicBezTo>
                    <a:pt x="773" y="780"/>
                    <a:pt x="773" y="780"/>
                    <a:pt x="773" y="780"/>
                  </a:cubicBezTo>
                  <a:close/>
                  <a:moveTo>
                    <a:pt x="723" y="786"/>
                  </a:moveTo>
                  <a:cubicBezTo>
                    <a:pt x="723" y="787"/>
                    <a:pt x="724" y="785"/>
                    <a:pt x="725" y="785"/>
                  </a:cubicBezTo>
                  <a:cubicBezTo>
                    <a:pt x="725" y="785"/>
                    <a:pt x="725" y="787"/>
                    <a:pt x="725" y="787"/>
                  </a:cubicBezTo>
                  <a:cubicBezTo>
                    <a:pt x="725" y="787"/>
                    <a:pt x="725" y="787"/>
                    <a:pt x="726" y="787"/>
                  </a:cubicBezTo>
                  <a:cubicBezTo>
                    <a:pt x="726" y="787"/>
                    <a:pt x="726" y="787"/>
                    <a:pt x="726" y="787"/>
                  </a:cubicBezTo>
                  <a:cubicBezTo>
                    <a:pt x="726" y="787"/>
                    <a:pt x="726" y="787"/>
                    <a:pt x="726" y="787"/>
                  </a:cubicBezTo>
                  <a:cubicBezTo>
                    <a:pt x="726" y="787"/>
                    <a:pt x="726" y="787"/>
                    <a:pt x="726" y="787"/>
                  </a:cubicBezTo>
                  <a:cubicBezTo>
                    <a:pt x="726" y="787"/>
                    <a:pt x="726" y="787"/>
                    <a:pt x="726" y="787"/>
                  </a:cubicBezTo>
                  <a:cubicBezTo>
                    <a:pt x="725" y="787"/>
                    <a:pt x="725" y="787"/>
                    <a:pt x="726" y="787"/>
                  </a:cubicBezTo>
                  <a:cubicBezTo>
                    <a:pt x="725" y="788"/>
                    <a:pt x="725" y="788"/>
                    <a:pt x="725" y="788"/>
                  </a:cubicBezTo>
                  <a:cubicBezTo>
                    <a:pt x="725" y="788"/>
                    <a:pt x="725" y="788"/>
                    <a:pt x="725" y="788"/>
                  </a:cubicBezTo>
                  <a:cubicBezTo>
                    <a:pt x="725" y="788"/>
                    <a:pt x="725" y="788"/>
                    <a:pt x="725" y="788"/>
                  </a:cubicBezTo>
                  <a:cubicBezTo>
                    <a:pt x="725" y="788"/>
                    <a:pt x="725" y="788"/>
                    <a:pt x="725" y="788"/>
                  </a:cubicBezTo>
                  <a:cubicBezTo>
                    <a:pt x="725" y="788"/>
                    <a:pt x="725" y="788"/>
                    <a:pt x="725" y="788"/>
                  </a:cubicBezTo>
                  <a:cubicBezTo>
                    <a:pt x="725" y="788"/>
                    <a:pt x="725" y="788"/>
                    <a:pt x="725" y="789"/>
                  </a:cubicBezTo>
                  <a:cubicBezTo>
                    <a:pt x="725" y="789"/>
                    <a:pt x="725" y="789"/>
                    <a:pt x="725" y="789"/>
                  </a:cubicBezTo>
                  <a:cubicBezTo>
                    <a:pt x="725" y="789"/>
                    <a:pt x="725" y="789"/>
                    <a:pt x="725" y="789"/>
                  </a:cubicBezTo>
                  <a:cubicBezTo>
                    <a:pt x="725" y="789"/>
                    <a:pt x="725" y="789"/>
                    <a:pt x="725" y="789"/>
                  </a:cubicBezTo>
                  <a:cubicBezTo>
                    <a:pt x="725" y="789"/>
                    <a:pt x="725" y="789"/>
                    <a:pt x="725" y="789"/>
                  </a:cubicBezTo>
                  <a:cubicBezTo>
                    <a:pt x="725" y="789"/>
                    <a:pt x="725" y="790"/>
                    <a:pt x="725" y="790"/>
                  </a:cubicBezTo>
                  <a:cubicBezTo>
                    <a:pt x="725" y="790"/>
                    <a:pt x="726" y="790"/>
                    <a:pt x="726" y="790"/>
                  </a:cubicBezTo>
                  <a:cubicBezTo>
                    <a:pt x="726" y="790"/>
                    <a:pt x="726" y="790"/>
                    <a:pt x="726" y="790"/>
                  </a:cubicBezTo>
                  <a:cubicBezTo>
                    <a:pt x="726" y="790"/>
                    <a:pt x="726" y="790"/>
                    <a:pt x="727" y="790"/>
                  </a:cubicBezTo>
                  <a:cubicBezTo>
                    <a:pt x="727" y="790"/>
                    <a:pt x="726" y="791"/>
                    <a:pt x="726" y="791"/>
                  </a:cubicBezTo>
                  <a:cubicBezTo>
                    <a:pt x="727" y="791"/>
                    <a:pt x="728" y="791"/>
                    <a:pt x="729" y="791"/>
                  </a:cubicBezTo>
                  <a:cubicBezTo>
                    <a:pt x="729" y="790"/>
                    <a:pt x="729" y="790"/>
                    <a:pt x="729" y="789"/>
                  </a:cubicBezTo>
                  <a:cubicBezTo>
                    <a:pt x="729" y="789"/>
                    <a:pt x="729" y="789"/>
                    <a:pt x="729" y="789"/>
                  </a:cubicBezTo>
                  <a:cubicBezTo>
                    <a:pt x="729" y="789"/>
                    <a:pt x="730" y="789"/>
                    <a:pt x="729" y="789"/>
                  </a:cubicBezTo>
                  <a:cubicBezTo>
                    <a:pt x="730" y="788"/>
                    <a:pt x="731" y="787"/>
                    <a:pt x="730" y="787"/>
                  </a:cubicBezTo>
                  <a:cubicBezTo>
                    <a:pt x="730" y="786"/>
                    <a:pt x="731" y="786"/>
                    <a:pt x="731" y="786"/>
                  </a:cubicBezTo>
                  <a:cubicBezTo>
                    <a:pt x="731" y="786"/>
                    <a:pt x="731" y="786"/>
                    <a:pt x="731" y="786"/>
                  </a:cubicBezTo>
                  <a:cubicBezTo>
                    <a:pt x="731" y="786"/>
                    <a:pt x="732" y="786"/>
                    <a:pt x="733" y="785"/>
                  </a:cubicBezTo>
                  <a:cubicBezTo>
                    <a:pt x="733" y="785"/>
                    <a:pt x="733" y="785"/>
                    <a:pt x="733" y="785"/>
                  </a:cubicBezTo>
                  <a:cubicBezTo>
                    <a:pt x="733" y="785"/>
                    <a:pt x="733" y="785"/>
                    <a:pt x="733" y="785"/>
                  </a:cubicBezTo>
                  <a:cubicBezTo>
                    <a:pt x="733" y="785"/>
                    <a:pt x="733" y="785"/>
                    <a:pt x="734" y="785"/>
                  </a:cubicBezTo>
                  <a:cubicBezTo>
                    <a:pt x="734" y="785"/>
                    <a:pt x="734" y="785"/>
                    <a:pt x="735" y="785"/>
                  </a:cubicBezTo>
                  <a:cubicBezTo>
                    <a:pt x="735" y="786"/>
                    <a:pt x="736" y="786"/>
                    <a:pt x="736" y="787"/>
                  </a:cubicBezTo>
                  <a:cubicBezTo>
                    <a:pt x="737" y="787"/>
                    <a:pt x="737" y="787"/>
                    <a:pt x="737" y="787"/>
                  </a:cubicBezTo>
                  <a:cubicBezTo>
                    <a:pt x="737" y="787"/>
                    <a:pt x="738" y="785"/>
                    <a:pt x="738" y="785"/>
                  </a:cubicBezTo>
                  <a:cubicBezTo>
                    <a:pt x="738" y="785"/>
                    <a:pt x="738" y="785"/>
                    <a:pt x="738" y="785"/>
                  </a:cubicBezTo>
                  <a:cubicBezTo>
                    <a:pt x="738" y="784"/>
                    <a:pt x="738" y="784"/>
                    <a:pt x="738" y="784"/>
                  </a:cubicBezTo>
                  <a:cubicBezTo>
                    <a:pt x="738" y="784"/>
                    <a:pt x="739" y="784"/>
                    <a:pt x="739" y="783"/>
                  </a:cubicBezTo>
                  <a:cubicBezTo>
                    <a:pt x="739" y="783"/>
                    <a:pt x="739" y="783"/>
                    <a:pt x="740" y="783"/>
                  </a:cubicBezTo>
                  <a:cubicBezTo>
                    <a:pt x="740" y="783"/>
                    <a:pt x="740" y="783"/>
                    <a:pt x="740" y="783"/>
                  </a:cubicBezTo>
                  <a:cubicBezTo>
                    <a:pt x="741" y="783"/>
                    <a:pt x="740" y="782"/>
                    <a:pt x="740" y="782"/>
                  </a:cubicBezTo>
                  <a:cubicBezTo>
                    <a:pt x="741" y="782"/>
                    <a:pt x="740" y="781"/>
                    <a:pt x="739" y="781"/>
                  </a:cubicBezTo>
                  <a:cubicBezTo>
                    <a:pt x="739" y="781"/>
                    <a:pt x="740" y="780"/>
                    <a:pt x="740" y="779"/>
                  </a:cubicBezTo>
                  <a:cubicBezTo>
                    <a:pt x="740" y="779"/>
                    <a:pt x="740" y="779"/>
                    <a:pt x="740" y="779"/>
                  </a:cubicBezTo>
                  <a:cubicBezTo>
                    <a:pt x="740" y="779"/>
                    <a:pt x="740" y="779"/>
                    <a:pt x="739" y="779"/>
                  </a:cubicBezTo>
                  <a:cubicBezTo>
                    <a:pt x="739" y="779"/>
                    <a:pt x="739" y="779"/>
                    <a:pt x="739" y="779"/>
                  </a:cubicBezTo>
                  <a:cubicBezTo>
                    <a:pt x="739" y="779"/>
                    <a:pt x="739" y="779"/>
                    <a:pt x="739" y="779"/>
                  </a:cubicBezTo>
                  <a:cubicBezTo>
                    <a:pt x="738" y="779"/>
                    <a:pt x="738" y="779"/>
                    <a:pt x="737" y="779"/>
                  </a:cubicBezTo>
                  <a:cubicBezTo>
                    <a:pt x="737" y="778"/>
                    <a:pt x="737" y="778"/>
                    <a:pt x="736" y="778"/>
                  </a:cubicBezTo>
                  <a:cubicBezTo>
                    <a:pt x="736" y="778"/>
                    <a:pt x="736" y="778"/>
                    <a:pt x="736" y="778"/>
                  </a:cubicBezTo>
                  <a:cubicBezTo>
                    <a:pt x="736" y="778"/>
                    <a:pt x="736" y="778"/>
                    <a:pt x="735" y="778"/>
                  </a:cubicBezTo>
                  <a:cubicBezTo>
                    <a:pt x="735" y="778"/>
                    <a:pt x="735" y="778"/>
                    <a:pt x="735" y="778"/>
                  </a:cubicBezTo>
                  <a:cubicBezTo>
                    <a:pt x="735" y="778"/>
                    <a:pt x="735" y="778"/>
                    <a:pt x="735" y="778"/>
                  </a:cubicBezTo>
                  <a:cubicBezTo>
                    <a:pt x="735" y="778"/>
                    <a:pt x="735" y="778"/>
                    <a:pt x="735" y="778"/>
                  </a:cubicBezTo>
                  <a:cubicBezTo>
                    <a:pt x="734" y="779"/>
                    <a:pt x="734" y="779"/>
                    <a:pt x="734" y="779"/>
                  </a:cubicBezTo>
                  <a:cubicBezTo>
                    <a:pt x="734" y="779"/>
                    <a:pt x="733" y="779"/>
                    <a:pt x="733" y="779"/>
                  </a:cubicBezTo>
                  <a:cubicBezTo>
                    <a:pt x="733" y="780"/>
                    <a:pt x="733" y="781"/>
                    <a:pt x="732" y="781"/>
                  </a:cubicBezTo>
                  <a:cubicBezTo>
                    <a:pt x="732" y="781"/>
                    <a:pt x="732" y="781"/>
                    <a:pt x="732" y="781"/>
                  </a:cubicBezTo>
                  <a:cubicBezTo>
                    <a:pt x="731" y="781"/>
                    <a:pt x="730" y="781"/>
                    <a:pt x="729" y="782"/>
                  </a:cubicBezTo>
                  <a:cubicBezTo>
                    <a:pt x="729" y="781"/>
                    <a:pt x="729" y="781"/>
                    <a:pt x="729" y="781"/>
                  </a:cubicBezTo>
                  <a:cubicBezTo>
                    <a:pt x="729" y="781"/>
                    <a:pt x="729" y="780"/>
                    <a:pt x="729" y="780"/>
                  </a:cubicBezTo>
                  <a:cubicBezTo>
                    <a:pt x="729" y="780"/>
                    <a:pt x="729" y="780"/>
                    <a:pt x="729" y="780"/>
                  </a:cubicBezTo>
                  <a:cubicBezTo>
                    <a:pt x="728" y="780"/>
                    <a:pt x="727" y="781"/>
                    <a:pt x="727" y="782"/>
                  </a:cubicBezTo>
                  <a:cubicBezTo>
                    <a:pt x="727" y="782"/>
                    <a:pt x="727" y="783"/>
                    <a:pt x="727" y="783"/>
                  </a:cubicBezTo>
                  <a:cubicBezTo>
                    <a:pt x="727" y="783"/>
                    <a:pt x="727" y="783"/>
                    <a:pt x="727" y="783"/>
                  </a:cubicBezTo>
                  <a:cubicBezTo>
                    <a:pt x="726" y="784"/>
                    <a:pt x="723" y="786"/>
                    <a:pt x="723" y="786"/>
                  </a:cubicBezTo>
                  <a:close/>
                  <a:moveTo>
                    <a:pt x="725" y="788"/>
                  </a:moveTo>
                  <a:cubicBezTo>
                    <a:pt x="725" y="788"/>
                    <a:pt x="725" y="788"/>
                    <a:pt x="725" y="788"/>
                  </a:cubicBezTo>
                  <a:cubicBezTo>
                    <a:pt x="725" y="788"/>
                    <a:pt x="725" y="788"/>
                    <a:pt x="725" y="788"/>
                  </a:cubicBezTo>
                  <a:cubicBezTo>
                    <a:pt x="725" y="788"/>
                    <a:pt x="725" y="788"/>
                    <a:pt x="725" y="788"/>
                  </a:cubicBezTo>
                  <a:close/>
                  <a:moveTo>
                    <a:pt x="738" y="777"/>
                  </a:moveTo>
                  <a:cubicBezTo>
                    <a:pt x="738" y="777"/>
                    <a:pt x="737" y="778"/>
                    <a:pt x="737" y="777"/>
                  </a:cubicBezTo>
                  <a:cubicBezTo>
                    <a:pt x="737" y="777"/>
                    <a:pt x="737" y="777"/>
                    <a:pt x="738" y="777"/>
                  </a:cubicBezTo>
                  <a:close/>
                  <a:moveTo>
                    <a:pt x="742" y="777"/>
                  </a:moveTo>
                  <a:cubicBezTo>
                    <a:pt x="742" y="777"/>
                    <a:pt x="742" y="777"/>
                    <a:pt x="742" y="778"/>
                  </a:cubicBezTo>
                  <a:cubicBezTo>
                    <a:pt x="742" y="778"/>
                    <a:pt x="742" y="778"/>
                    <a:pt x="742" y="778"/>
                  </a:cubicBezTo>
                  <a:cubicBezTo>
                    <a:pt x="742" y="779"/>
                    <a:pt x="741" y="780"/>
                    <a:pt x="740" y="779"/>
                  </a:cubicBezTo>
                  <a:cubicBezTo>
                    <a:pt x="740" y="779"/>
                    <a:pt x="740" y="779"/>
                    <a:pt x="740" y="779"/>
                  </a:cubicBezTo>
                  <a:cubicBezTo>
                    <a:pt x="740" y="778"/>
                    <a:pt x="740" y="778"/>
                    <a:pt x="740" y="778"/>
                  </a:cubicBezTo>
                  <a:cubicBezTo>
                    <a:pt x="740" y="778"/>
                    <a:pt x="740" y="778"/>
                    <a:pt x="741" y="778"/>
                  </a:cubicBezTo>
                  <a:cubicBezTo>
                    <a:pt x="741" y="778"/>
                    <a:pt x="741" y="778"/>
                    <a:pt x="741" y="777"/>
                  </a:cubicBezTo>
                  <a:cubicBezTo>
                    <a:pt x="741" y="777"/>
                    <a:pt x="742" y="777"/>
                    <a:pt x="742" y="776"/>
                  </a:cubicBezTo>
                  <a:cubicBezTo>
                    <a:pt x="743" y="776"/>
                    <a:pt x="743" y="776"/>
                    <a:pt x="743" y="776"/>
                  </a:cubicBezTo>
                  <a:cubicBezTo>
                    <a:pt x="743" y="776"/>
                    <a:pt x="742" y="777"/>
                    <a:pt x="742" y="777"/>
                  </a:cubicBezTo>
                  <a:cubicBezTo>
                    <a:pt x="742" y="777"/>
                    <a:pt x="742" y="777"/>
                    <a:pt x="742" y="777"/>
                  </a:cubicBezTo>
                  <a:close/>
                  <a:moveTo>
                    <a:pt x="728" y="779"/>
                  </a:moveTo>
                  <a:cubicBezTo>
                    <a:pt x="727" y="780"/>
                    <a:pt x="728" y="779"/>
                    <a:pt x="728" y="779"/>
                  </a:cubicBezTo>
                  <a:cubicBezTo>
                    <a:pt x="728" y="779"/>
                    <a:pt x="728" y="779"/>
                    <a:pt x="728" y="779"/>
                  </a:cubicBezTo>
                  <a:close/>
                  <a:moveTo>
                    <a:pt x="771" y="778"/>
                  </a:moveTo>
                  <a:cubicBezTo>
                    <a:pt x="771" y="778"/>
                    <a:pt x="771" y="778"/>
                    <a:pt x="771" y="778"/>
                  </a:cubicBezTo>
                  <a:cubicBezTo>
                    <a:pt x="772" y="778"/>
                    <a:pt x="771" y="778"/>
                    <a:pt x="771" y="778"/>
                  </a:cubicBezTo>
                  <a:close/>
                  <a:moveTo>
                    <a:pt x="723" y="782"/>
                  </a:moveTo>
                  <a:cubicBezTo>
                    <a:pt x="723" y="783"/>
                    <a:pt x="723" y="783"/>
                    <a:pt x="722" y="783"/>
                  </a:cubicBezTo>
                  <a:cubicBezTo>
                    <a:pt x="722" y="782"/>
                    <a:pt x="723" y="782"/>
                    <a:pt x="723" y="782"/>
                  </a:cubicBezTo>
                  <a:close/>
                  <a:moveTo>
                    <a:pt x="208" y="836"/>
                  </a:moveTo>
                  <a:cubicBezTo>
                    <a:pt x="208" y="838"/>
                    <a:pt x="204" y="838"/>
                    <a:pt x="203" y="839"/>
                  </a:cubicBezTo>
                  <a:cubicBezTo>
                    <a:pt x="203" y="837"/>
                    <a:pt x="205" y="838"/>
                    <a:pt x="205" y="837"/>
                  </a:cubicBezTo>
                  <a:cubicBezTo>
                    <a:pt x="205" y="837"/>
                    <a:pt x="209" y="834"/>
                    <a:pt x="208" y="836"/>
                  </a:cubicBezTo>
                  <a:close/>
                  <a:moveTo>
                    <a:pt x="741" y="1035"/>
                  </a:moveTo>
                  <a:cubicBezTo>
                    <a:pt x="741" y="1036"/>
                    <a:pt x="741" y="1035"/>
                    <a:pt x="741" y="1035"/>
                  </a:cubicBezTo>
                  <a:cubicBezTo>
                    <a:pt x="741" y="1036"/>
                    <a:pt x="741" y="1035"/>
                    <a:pt x="741" y="1035"/>
                  </a:cubicBezTo>
                  <a:close/>
                  <a:moveTo>
                    <a:pt x="752" y="1041"/>
                  </a:moveTo>
                  <a:cubicBezTo>
                    <a:pt x="752" y="1041"/>
                    <a:pt x="752" y="1041"/>
                    <a:pt x="752" y="1041"/>
                  </a:cubicBezTo>
                  <a:cubicBezTo>
                    <a:pt x="752" y="1041"/>
                    <a:pt x="752" y="1041"/>
                    <a:pt x="752" y="1041"/>
                  </a:cubicBezTo>
                  <a:cubicBezTo>
                    <a:pt x="750" y="1042"/>
                    <a:pt x="746" y="1040"/>
                    <a:pt x="745" y="1039"/>
                  </a:cubicBezTo>
                  <a:cubicBezTo>
                    <a:pt x="745" y="1039"/>
                    <a:pt x="754" y="1040"/>
                    <a:pt x="754" y="1040"/>
                  </a:cubicBezTo>
                  <a:cubicBezTo>
                    <a:pt x="754" y="1041"/>
                    <a:pt x="752" y="1041"/>
                    <a:pt x="752" y="1041"/>
                  </a:cubicBezTo>
                  <a:close/>
                  <a:moveTo>
                    <a:pt x="751" y="1035"/>
                  </a:moveTo>
                  <a:cubicBezTo>
                    <a:pt x="751" y="1036"/>
                    <a:pt x="749" y="1036"/>
                    <a:pt x="749" y="1036"/>
                  </a:cubicBezTo>
                  <a:cubicBezTo>
                    <a:pt x="748" y="1036"/>
                    <a:pt x="747" y="1035"/>
                    <a:pt x="747" y="1034"/>
                  </a:cubicBezTo>
                  <a:cubicBezTo>
                    <a:pt x="745" y="1035"/>
                    <a:pt x="746" y="1033"/>
                    <a:pt x="745" y="1034"/>
                  </a:cubicBezTo>
                  <a:cubicBezTo>
                    <a:pt x="744" y="1031"/>
                    <a:pt x="750" y="1035"/>
                    <a:pt x="751" y="1035"/>
                  </a:cubicBezTo>
                  <a:close/>
                  <a:moveTo>
                    <a:pt x="666" y="1100"/>
                  </a:moveTo>
                  <a:cubicBezTo>
                    <a:pt x="666" y="1100"/>
                    <a:pt x="666" y="1101"/>
                    <a:pt x="666" y="1101"/>
                  </a:cubicBezTo>
                  <a:cubicBezTo>
                    <a:pt x="665" y="1101"/>
                    <a:pt x="664" y="1102"/>
                    <a:pt x="663" y="1102"/>
                  </a:cubicBezTo>
                  <a:cubicBezTo>
                    <a:pt x="663" y="1102"/>
                    <a:pt x="663" y="1102"/>
                    <a:pt x="663" y="1102"/>
                  </a:cubicBezTo>
                  <a:cubicBezTo>
                    <a:pt x="662" y="1101"/>
                    <a:pt x="665" y="1100"/>
                    <a:pt x="666" y="1099"/>
                  </a:cubicBezTo>
                  <a:cubicBezTo>
                    <a:pt x="666" y="1099"/>
                    <a:pt x="666" y="1100"/>
                    <a:pt x="666" y="1099"/>
                  </a:cubicBezTo>
                  <a:cubicBezTo>
                    <a:pt x="667" y="1100"/>
                    <a:pt x="666" y="1100"/>
                    <a:pt x="666" y="1100"/>
                  </a:cubicBezTo>
                  <a:close/>
                  <a:moveTo>
                    <a:pt x="680" y="1011"/>
                  </a:moveTo>
                  <a:cubicBezTo>
                    <a:pt x="680" y="1011"/>
                    <a:pt x="680" y="1011"/>
                    <a:pt x="680" y="1011"/>
                  </a:cubicBezTo>
                  <a:cubicBezTo>
                    <a:pt x="680" y="1011"/>
                    <a:pt x="679" y="1010"/>
                    <a:pt x="680" y="1010"/>
                  </a:cubicBezTo>
                  <a:cubicBezTo>
                    <a:pt x="680" y="1010"/>
                    <a:pt x="680" y="1010"/>
                    <a:pt x="680" y="1011"/>
                  </a:cubicBezTo>
                  <a:close/>
                  <a:moveTo>
                    <a:pt x="690" y="1000"/>
                  </a:moveTo>
                  <a:cubicBezTo>
                    <a:pt x="690" y="1000"/>
                    <a:pt x="689" y="1002"/>
                    <a:pt x="689" y="1002"/>
                  </a:cubicBezTo>
                  <a:cubicBezTo>
                    <a:pt x="688" y="1001"/>
                    <a:pt x="690" y="1000"/>
                    <a:pt x="689" y="1000"/>
                  </a:cubicBezTo>
                  <a:cubicBezTo>
                    <a:pt x="689" y="1000"/>
                    <a:pt x="689" y="999"/>
                    <a:pt x="689" y="998"/>
                  </a:cubicBezTo>
                  <a:cubicBezTo>
                    <a:pt x="689" y="998"/>
                    <a:pt x="690" y="1000"/>
                    <a:pt x="690" y="1000"/>
                  </a:cubicBezTo>
                  <a:close/>
                  <a:moveTo>
                    <a:pt x="688" y="1002"/>
                  </a:moveTo>
                  <a:cubicBezTo>
                    <a:pt x="689" y="1002"/>
                    <a:pt x="689" y="1003"/>
                    <a:pt x="689" y="1003"/>
                  </a:cubicBezTo>
                  <a:cubicBezTo>
                    <a:pt x="689" y="1003"/>
                    <a:pt x="688" y="1002"/>
                    <a:pt x="688" y="1002"/>
                  </a:cubicBezTo>
                  <a:cubicBezTo>
                    <a:pt x="688" y="1002"/>
                    <a:pt x="688" y="1002"/>
                    <a:pt x="688" y="1002"/>
                  </a:cubicBezTo>
                  <a:close/>
                  <a:moveTo>
                    <a:pt x="690" y="1003"/>
                  </a:moveTo>
                  <a:cubicBezTo>
                    <a:pt x="690" y="1003"/>
                    <a:pt x="690" y="1004"/>
                    <a:pt x="689" y="1004"/>
                  </a:cubicBezTo>
                  <a:cubicBezTo>
                    <a:pt x="689" y="1004"/>
                    <a:pt x="689" y="1003"/>
                    <a:pt x="689" y="1003"/>
                  </a:cubicBezTo>
                  <a:cubicBezTo>
                    <a:pt x="689" y="1003"/>
                    <a:pt x="689" y="1003"/>
                    <a:pt x="690" y="1003"/>
                  </a:cubicBezTo>
                  <a:close/>
                  <a:moveTo>
                    <a:pt x="662" y="1086"/>
                  </a:moveTo>
                  <a:cubicBezTo>
                    <a:pt x="662" y="1087"/>
                    <a:pt x="659" y="1087"/>
                    <a:pt x="658" y="1087"/>
                  </a:cubicBezTo>
                  <a:cubicBezTo>
                    <a:pt x="657" y="1087"/>
                    <a:pt x="655" y="1088"/>
                    <a:pt x="654" y="1088"/>
                  </a:cubicBezTo>
                  <a:cubicBezTo>
                    <a:pt x="654" y="1088"/>
                    <a:pt x="654" y="1088"/>
                    <a:pt x="654" y="1088"/>
                  </a:cubicBezTo>
                  <a:cubicBezTo>
                    <a:pt x="653" y="1088"/>
                    <a:pt x="653" y="1088"/>
                    <a:pt x="652" y="1088"/>
                  </a:cubicBezTo>
                  <a:cubicBezTo>
                    <a:pt x="652" y="1089"/>
                    <a:pt x="650" y="1089"/>
                    <a:pt x="649" y="1088"/>
                  </a:cubicBezTo>
                  <a:cubicBezTo>
                    <a:pt x="648" y="1089"/>
                    <a:pt x="647" y="1088"/>
                    <a:pt x="647" y="1088"/>
                  </a:cubicBezTo>
                  <a:cubicBezTo>
                    <a:pt x="646" y="1088"/>
                    <a:pt x="646" y="1088"/>
                    <a:pt x="646" y="1088"/>
                  </a:cubicBezTo>
                  <a:cubicBezTo>
                    <a:pt x="645" y="1088"/>
                    <a:pt x="645" y="1088"/>
                    <a:pt x="645" y="1088"/>
                  </a:cubicBezTo>
                  <a:cubicBezTo>
                    <a:pt x="645" y="1088"/>
                    <a:pt x="644" y="1088"/>
                    <a:pt x="644" y="1088"/>
                  </a:cubicBezTo>
                  <a:cubicBezTo>
                    <a:pt x="643" y="1088"/>
                    <a:pt x="642" y="1088"/>
                    <a:pt x="642" y="1087"/>
                  </a:cubicBezTo>
                  <a:cubicBezTo>
                    <a:pt x="642" y="1086"/>
                    <a:pt x="642" y="1086"/>
                    <a:pt x="642" y="1086"/>
                  </a:cubicBezTo>
                  <a:cubicBezTo>
                    <a:pt x="642" y="1086"/>
                    <a:pt x="643" y="1086"/>
                    <a:pt x="642" y="1085"/>
                  </a:cubicBezTo>
                  <a:cubicBezTo>
                    <a:pt x="643" y="1086"/>
                    <a:pt x="645" y="1084"/>
                    <a:pt x="646" y="1084"/>
                  </a:cubicBezTo>
                  <a:cubicBezTo>
                    <a:pt x="646" y="1084"/>
                    <a:pt x="648" y="1084"/>
                    <a:pt x="647" y="1084"/>
                  </a:cubicBezTo>
                  <a:cubicBezTo>
                    <a:pt x="648" y="1085"/>
                    <a:pt x="649" y="1085"/>
                    <a:pt x="650" y="1085"/>
                  </a:cubicBezTo>
                  <a:cubicBezTo>
                    <a:pt x="651" y="1085"/>
                    <a:pt x="652" y="1086"/>
                    <a:pt x="653" y="1086"/>
                  </a:cubicBezTo>
                  <a:cubicBezTo>
                    <a:pt x="654" y="1086"/>
                    <a:pt x="655" y="1086"/>
                    <a:pt x="655" y="1086"/>
                  </a:cubicBezTo>
                  <a:cubicBezTo>
                    <a:pt x="656" y="1086"/>
                    <a:pt x="656" y="1085"/>
                    <a:pt x="657" y="1085"/>
                  </a:cubicBezTo>
                  <a:cubicBezTo>
                    <a:pt x="657" y="1086"/>
                    <a:pt x="659" y="1087"/>
                    <a:pt x="660" y="1086"/>
                  </a:cubicBezTo>
                  <a:cubicBezTo>
                    <a:pt x="660" y="1086"/>
                    <a:pt x="660" y="1086"/>
                    <a:pt x="660" y="1085"/>
                  </a:cubicBezTo>
                  <a:cubicBezTo>
                    <a:pt x="661" y="1085"/>
                    <a:pt x="661" y="1085"/>
                    <a:pt x="662" y="1085"/>
                  </a:cubicBezTo>
                  <a:cubicBezTo>
                    <a:pt x="662" y="1085"/>
                    <a:pt x="663" y="1083"/>
                    <a:pt x="663" y="1083"/>
                  </a:cubicBezTo>
                  <a:cubicBezTo>
                    <a:pt x="663" y="1083"/>
                    <a:pt x="662" y="1084"/>
                    <a:pt x="662" y="1084"/>
                  </a:cubicBezTo>
                  <a:cubicBezTo>
                    <a:pt x="662" y="1083"/>
                    <a:pt x="662" y="1083"/>
                    <a:pt x="662" y="1083"/>
                  </a:cubicBezTo>
                  <a:cubicBezTo>
                    <a:pt x="663" y="1083"/>
                    <a:pt x="663" y="1083"/>
                    <a:pt x="663" y="1083"/>
                  </a:cubicBezTo>
                  <a:cubicBezTo>
                    <a:pt x="664" y="1085"/>
                    <a:pt x="662" y="1084"/>
                    <a:pt x="662" y="1086"/>
                  </a:cubicBezTo>
                  <a:cubicBezTo>
                    <a:pt x="662" y="1086"/>
                    <a:pt x="662" y="1086"/>
                    <a:pt x="662" y="1086"/>
                  </a:cubicBezTo>
                  <a:close/>
                  <a:moveTo>
                    <a:pt x="678" y="1090"/>
                  </a:moveTo>
                  <a:cubicBezTo>
                    <a:pt x="678" y="1091"/>
                    <a:pt x="677" y="1090"/>
                    <a:pt x="677" y="1091"/>
                  </a:cubicBezTo>
                  <a:cubicBezTo>
                    <a:pt x="677" y="1091"/>
                    <a:pt x="677" y="1092"/>
                    <a:pt x="678" y="1092"/>
                  </a:cubicBezTo>
                  <a:cubicBezTo>
                    <a:pt x="677" y="1093"/>
                    <a:pt x="676" y="1095"/>
                    <a:pt x="675" y="1095"/>
                  </a:cubicBezTo>
                  <a:cubicBezTo>
                    <a:pt x="672" y="1097"/>
                    <a:pt x="669" y="1098"/>
                    <a:pt x="667" y="1098"/>
                  </a:cubicBezTo>
                  <a:cubicBezTo>
                    <a:pt x="667" y="1098"/>
                    <a:pt x="667" y="1098"/>
                    <a:pt x="667" y="1098"/>
                  </a:cubicBezTo>
                  <a:cubicBezTo>
                    <a:pt x="667" y="1098"/>
                    <a:pt x="667" y="1097"/>
                    <a:pt x="668" y="1097"/>
                  </a:cubicBezTo>
                  <a:cubicBezTo>
                    <a:pt x="668" y="1097"/>
                    <a:pt x="668" y="1097"/>
                    <a:pt x="668" y="1096"/>
                  </a:cubicBezTo>
                  <a:cubicBezTo>
                    <a:pt x="669" y="1096"/>
                    <a:pt x="667" y="1096"/>
                    <a:pt x="667" y="1096"/>
                  </a:cubicBezTo>
                  <a:cubicBezTo>
                    <a:pt x="667" y="1096"/>
                    <a:pt x="667" y="1095"/>
                    <a:pt x="667" y="1095"/>
                  </a:cubicBezTo>
                  <a:cubicBezTo>
                    <a:pt x="668" y="1095"/>
                    <a:pt x="668" y="1094"/>
                    <a:pt x="668" y="1093"/>
                  </a:cubicBezTo>
                  <a:cubicBezTo>
                    <a:pt x="668" y="1093"/>
                    <a:pt x="668" y="1093"/>
                    <a:pt x="668" y="1093"/>
                  </a:cubicBezTo>
                  <a:cubicBezTo>
                    <a:pt x="669" y="1093"/>
                    <a:pt x="670" y="1092"/>
                    <a:pt x="670" y="1091"/>
                  </a:cubicBezTo>
                  <a:cubicBezTo>
                    <a:pt x="671" y="1091"/>
                    <a:pt x="672" y="1093"/>
                    <a:pt x="673" y="1092"/>
                  </a:cubicBezTo>
                  <a:cubicBezTo>
                    <a:pt x="673" y="1092"/>
                    <a:pt x="674" y="1090"/>
                    <a:pt x="674" y="1090"/>
                  </a:cubicBezTo>
                  <a:cubicBezTo>
                    <a:pt x="674" y="1090"/>
                    <a:pt x="674" y="1090"/>
                    <a:pt x="674" y="1090"/>
                  </a:cubicBezTo>
                  <a:cubicBezTo>
                    <a:pt x="675" y="1090"/>
                    <a:pt x="675" y="1090"/>
                    <a:pt x="675" y="1089"/>
                  </a:cubicBezTo>
                  <a:cubicBezTo>
                    <a:pt x="675" y="1089"/>
                    <a:pt x="675" y="1089"/>
                    <a:pt x="675" y="1089"/>
                  </a:cubicBezTo>
                  <a:cubicBezTo>
                    <a:pt x="676" y="1089"/>
                    <a:pt x="676" y="1089"/>
                    <a:pt x="676" y="1089"/>
                  </a:cubicBezTo>
                  <a:cubicBezTo>
                    <a:pt x="677" y="1089"/>
                    <a:pt x="676" y="1089"/>
                    <a:pt x="678" y="1089"/>
                  </a:cubicBezTo>
                  <a:cubicBezTo>
                    <a:pt x="678" y="1089"/>
                    <a:pt x="678" y="1090"/>
                    <a:pt x="678" y="1090"/>
                  </a:cubicBezTo>
                  <a:close/>
                  <a:moveTo>
                    <a:pt x="699" y="1013"/>
                  </a:moveTo>
                  <a:cubicBezTo>
                    <a:pt x="700" y="1012"/>
                    <a:pt x="702" y="1010"/>
                    <a:pt x="702" y="1012"/>
                  </a:cubicBezTo>
                  <a:cubicBezTo>
                    <a:pt x="702" y="1013"/>
                    <a:pt x="700" y="1015"/>
                    <a:pt x="699" y="1015"/>
                  </a:cubicBezTo>
                  <a:cubicBezTo>
                    <a:pt x="699" y="1014"/>
                    <a:pt x="699" y="1014"/>
                    <a:pt x="699" y="1013"/>
                  </a:cubicBezTo>
                  <a:close/>
                  <a:moveTo>
                    <a:pt x="679" y="1041"/>
                  </a:moveTo>
                  <a:cubicBezTo>
                    <a:pt x="679" y="1041"/>
                    <a:pt x="674" y="1042"/>
                    <a:pt x="673" y="1042"/>
                  </a:cubicBezTo>
                  <a:cubicBezTo>
                    <a:pt x="674" y="1040"/>
                    <a:pt x="672" y="1039"/>
                    <a:pt x="676" y="1040"/>
                  </a:cubicBezTo>
                  <a:cubicBezTo>
                    <a:pt x="676" y="1040"/>
                    <a:pt x="678" y="1040"/>
                    <a:pt x="678" y="1040"/>
                  </a:cubicBezTo>
                  <a:cubicBezTo>
                    <a:pt x="678" y="1040"/>
                    <a:pt x="679" y="1041"/>
                    <a:pt x="679" y="1041"/>
                  </a:cubicBezTo>
                  <a:cubicBezTo>
                    <a:pt x="679" y="1040"/>
                    <a:pt x="679" y="1040"/>
                    <a:pt x="679" y="1040"/>
                  </a:cubicBezTo>
                  <a:cubicBezTo>
                    <a:pt x="679" y="1040"/>
                    <a:pt x="679" y="1041"/>
                    <a:pt x="679" y="1041"/>
                  </a:cubicBezTo>
                  <a:close/>
                  <a:moveTo>
                    <a:pt x="689" y="1080"/>
                  </a:moveTo>
                  <a:cubicBezTo>
                    <a:pt x="690" y="1081"/>
                    <a:pt x="683" y="1082"/>
                    <a:pt x="682" y="1082"/>
                  </a:cubicBezTo>
                  <a:cubicBezTo>
                    <a:pt x="683" y="1082"/>
                    <a:pt x="685" y="1080"/>
                    <a:pt x="686" y="1080"/>
                  </a:cubicBezTo>
                  <a:cubicBezTo>
                    <a:pt x="687" y="1080"/>
                    <a:pt x="688" y="1079"/>
                    <a:pt x="689" y="1080"/>
                  </a:cubicBezTo>
                  <a:close/>
                  <a:moveTo>
                    <a:pt x="684" y="1043"/>
                  </a:moveTo>
                  <a:cubicBezTo>
                    <a:pt x="683" y="1044"/>
                    <a:pt x="685" y="1045"/>
                    <a:pt x="684" y="1045"/>
                  </a:cubicBezTo>
                  <a:cubicBezTo>
                    <a:pt x="683" y="1043"/>
                    <a:pt x="684" y="1042"/>
                    <a:pt x="684" y="1043"/>
                  </a:cubicBezTo>
                  <a:close/>
                  <a:moveTo>
                    <a:pt x="692" y="1051"/>
                  </a:moveTo>
                  <a:cubicBezTo>
                    <a:pt x="694" y="1053"/>
                    <a:pt x="689" y="1054"/>
                    <a:pt x="688" y="1054"/>
                  </a:cubicBezTo>
                  <a:cubicBezTo>
                    <a:pt x="679" y="1052"/>
                    <a:pt x="688" y="1047"/>
                    <a:pt x="692" y="1051"/>
                  </a:cubicBezTo>
                  <a:close/>
                  <a:moveTo>
                    <a:pt x="681" y="1083"/>
                  </a:moveTo>
                  <a:cubicBezTo>
                    <a:pt x="681" y="1083"/>
                    <a:pt x="681" y="1084"/>
                    <a:pt x="681" y="1084"/>
                  </a:cubicBezTo>
                  <a:cubicBezTo>
                    <a:pt x="680" y="1084"/>
                    <a:pt x="681" y="1084"/>
                    <a:pt x="681" y="1083"/>
                  </a:cubicBezTo>
                  <a:close/>
                  <a:moveTo>
                    <a:pt x="680" y="1004"/>
                  </a:moveTo>
                  <a:cubicBezTo>
                    <a:pt x="680" y="1004"/>
                    <a:pt x="680" y="1004"/>
                    <a:pt x="680" y="1004"/>
                  </a:cubicBezTo>
                  <a:cubicBezTo>
                    <a:pt x="680" y="1003"/>
                    <a:pt x="682" y="1006"/>
                    <a:pt x="681" y="1006"/>
                  </a:cubicBezTo>
                  <a:cubicBezTo>
                    <a:pt x="681" y="1006"/>
                    <a:pt x="681" y="1005"/>
                    <a:pt x="680" y="1004"/>
                  </a:cubicBezTo>
                  <a:close/>
                  <a:moveTo>
                    <a:pt x="683" y="1041"/>
                  </a:moveTo>
                  <a:cubicBezTo>
                    <a:pt x="682" y="1042"/>
                    <a:pt x="678" y="1041"/>
                    <a:pt x="681" y="1041"/>
                  </a:cubicBezTo>
                  <a:cubicBezTo>
                    <a:pt x="682" y="1040"/>
                    <a:pt x="686" y="1041"/>
                    <a:pt x="686" y="1041"/>
                  </a:cubicBezTo>
                  <a:cubicBezTo>
                    <a:pt x="685" y="1042"/>
                    <a:pt x="683" y="1041"/>
                    <a:pt x="683" y="1041"/>
                  </a:cubicBezTo>
                  <a:close/>
                  <a:moveTo>
                    <a:pt x="711" y="1034"/>
                  </a:moveTo>
                  <a:cubicBezTo>
                    <a:pt x="711" y="1033"/>
                    <a:pt x="713" y="1033"/>
                    <a:pt x="714" y="1034"/>
                  </a:cubicBezTo>
                  <a:cubicBezTo>
                    <a:pt x="714" y="1035"/>
                    <a:pt x="711" y="1034"/>
                    <a:pt x="711" y="1034"/>
                  </a:cubicBezTo>
                  <a:close/>
                  <a:moveTo>
                    <a:pt x="717" y="1079"/>
                  </a:moveTo>
                  <a:cubicBezTo>
                    <a:pt x="717" y="1079"/>
                    <a:pt x="717" y="1079"/>
                    <a:pt x="717" y="1079"/>
                  </a:cubicBezTo>
                  <a:cubicBezTo>
                    <a:pt x="716" y="1079"/>
                    <a:pt x="718" y="1078"/>
                    <a:pt x="718" y="1078"/>
                  </a:cubicBezTo>
                  <a:cubicBezTo>
                    <a:pt x="718" y="1079"/>
                    <a:pt x="718" y="1079"/>
                    <a:pt x="717" y="1079"/>
                  </a:cubicBezTo>
                  <a:close/>
                  <a:moveTo>
                    <a:pt x="695" y="1051"/>
                  </a:moveTo>
                  <a:cubicBezTo>
                    <a:pt x="695" y="1051"/>
                    <a:pt x="694" y="1051"/>
                    <a:pt x="694" y="1050"/>
                  </a:cubicBezTo>
                  <a:cubicBezTo>
                    <a:pt x="694" y="1050"/>
                    <a:pt x="695" y="1051"/>
                    <a:pt x="695" y="1051"/>
                  </a:cubicBezTo>
                  <a:close/>
                  <a:moveTo>
                    <a:pt x="693" y="1032"/>
                  </a:moveTo>
                  <a:cubicBezTo>
                    <a:pt x="692" y="1031"/>
                    <a:pt x="696" y="1031"/>
                    <a:pt x="696" y="1033"/>
                  </a:cubicBezTo>
                  <a:cubicBezTo>
                    <a:pt x="696" y="1034"/>
                    <a:pt x="695" y="1034"/>
                    <a:pt x="694" y="1034"/>
                  </a:cubicBezTo>
                  <a:cubicBezTo>
                    <a:pt x="693" y="1034"/>
                    <a:pt x="693" y="1033"/>
                    <a:pt x="693" y="1032"/>
                  </a:cubicBezTo>
                  <a:close/>
                  <a:moveTo>
                    <a:pt x="691" y="1032"/>
                  </a:moveTo>
                  <a:cubicBezTo>
                    <a:pt x="691" y="1029"/>
                    <a:pt x="692" y="1032"/>
                    <a:pt x="692" y="1032"/>
                  </a:cubicBezTo>
                  <a:cubicBezTo>
                    <a:pt x="691" y="1032"/>
                    <a:pt x="691" y="1032"/>
                    <a:pt x="691" y="1032"/>
                  </a:cubicBezTo>
                  <a:close/>
                  <a:moveTo>
                    <a:pt x="694" y="1079"/>
                  </a:moveTo>
                  <a:cubicBezTo>
                    <a:pt x="694" y="1079"/>
                    <a:pt x="693" y="1080"/>
                    <a:pt x="693" y="1080"/>
                  </a:cubicBezTo>
                  <a:cubicBezTo>
                    <a:pt x="692" y="1079"/>
                    <a:pt x="694" y="1079"/>
                    <a:pt x="694" y="1079"/>
                  </a:cubicBezTo>
                  <a:close/>
                  <a:moveTo>
                    <a:pt x="696" y="1050"/>
                  </a:moveTo>
                  <a:cubicBezTo>
                    <a:pt x="696" y="1051"/>
                    <a:pt x="695" y="1050"/>
                    <a:pt x="695" y="1050"/>
                  </a:cubicBezTo>
                  <a:cubicBezTo>
                    <a:pt x="695" y="1050"/>
                    <a:pt x="696" y="1049"/>
                    <a:pt x="696" y="1050"/>
                  </a:cubicBezTo>
                  <a:close/>
                  <a:moveTo>
                    <a:pt x="732" y="1064"/>
                  </a:moveTo>
                  <a:cubicBezTo>
                    <a:pt x="732" y="1065"/>
                    <a:pt x="731" y="1068"/>
                    <a:pt x="729" y="1069"/>
                  </a:cubicBezTo>
                  <a:cubicBezTo>
                    <a:pt x="729" y="1068"/>
                    <a:pt x="732" y="1064"/>
                    <a:pt x="732" y="1064"/>
                  </a:cubicBezTo>
                  <a:close/>
                  <a:moveTo>
                    <a:pt x="723" y="1077"/>
                  </a:moveTo>
                  <a:cubicBezTo>
                    <a:pt x="724" y="1077"/>
                    <a:pt x="722" y="1077"/>
                    <a:pt x="722" y="1077"/>
                  </a:cubicBezTo>
                  <a:cubicBezTo>
                    <a:pt x="721" y="1078"/>
                    <a:pt x="722" y="1077"/>
                    <a:pt x="722" y="1078"/>
                  </a:cubicBezTo>
                  <a:cubicBezTo>
                    <a:pt x="721" y="1080"/>
                    <a:pt x="720" y="1082"/>
                    <a:pt x="719" y="1083"/>
                  </a:cubicBezTo>
                  <a:cubicBezTo>
                    <a:pt x="719" y="1082"/>
                    <a:pt x="717" y="1082"/>
                    <a:pt x="718" y="1080"/>
                  </a:cubicBezTo>
                  <a:cubicBezTo>
                    <a:pt x="718" y="1080"/>
                    <a:pt x="718" y="1080"/>
                    <a:pt x="718" y="1080"/>
                  </a:cubicBezTo>
                  <a:cubicBezTo>
                    <a:pt x="718" y="1080"/>
                    <a:pt x="719" y="1080"/>
                    <a:pt x="719" y="1080"/>
                  </a:cubicBezTo>
                  <a:cubicBezTo>
                    <a:pt x="719" y="1079"/>
                    <a:pt x="719" y="1078"/>
                    <a:pt x="721" y="1077"/>
                  </a:cubicBezTo>
                  <a:cubicBezTo>
                    <a:pt x="721" y="1077"/>
                    <a:pt x="723" y="1075"/>
                    <a:pt x="723" y="1077"/>
                  </a:cubicBezTo>
                  <a:close/>
                  <a:moveTo>
                    <a:pt x="732" y="1057"/>
                  </a:moveTo>
                  <a:cubicBezTo>
                    <a:pt x="732" y="1057"/>
                    <a:pt x="732" y="1057"/>
                    <a:pt x="732" y="1057"/>
                  </a:cubicBezTo>
                  <a:cubicBezTo>
                    <a:pt x="732" y="1057"/>
                    <a:pt x="731" y="1057"/>
                    <a:pt x="731" y="1056"/>
                  </a:cubicBezTo>
                  <a:cubicBezTo>
                    <a:pt x="731" y="1057"/>
                    <a:pt x="732" y="1057"/>
                    <a:pt x="732" y="1057"/>
                  </a:cubicBezTo>
                  <a:close/>
                  <a:moveTo>
                    <a:pt x="729" y="1066"/>
                  </a:moveTo>
                  <a:cubicBezTo>
                    <a:pt x="730" y="1066"/>
                    <a:pt x="729" y="1067"/>
                    <a:pt x="729" y="1067"/>
                  </a:cubicBezTo>
                  <a:cubicBezTo>
                    <a:pt x="729" y="1067"/>
                    <a:pt x="730" y="1068"/>
                    <a:pt x="729" y="1068"/>
                  </a:cubicBezTo>
                  <a:cubicBezTo>
                    <a:pt x="728" y="1068"/>
                    <a:pt x="728" y="1067"/>
                    <a:pt x="729" y="1068"/>
                  </a:cubicBezTo>
                  <a:cubicBezTo>
                    <a:pt x="728" y="1068"/>
                    <a:pt x="728" y="1064"/>
                    <a:pt x="729" y="1066"/>
                  </a:cubicBezTo>
                  <a:close/>
                  <a:moveTo>
                    <a:pt x="692" y="1033"/>
                  </a:moveTo>
                  <a:cubicBezTo>
                    <a:pt x="692" y="1034"/>
                    <a:pt x="691" y="1033"/>
                    <a:pt x="692" y="1033"/>
                  </a:cubicBezTo>
                  <a:cubicBezTo>
                    <a:pt x="692" y="1033"/>
                    <a:pt x="692" y="1033"/>
                    <a:pt x="692" y="1033"/>
                  </a:cubicBezTo>
                  <a:close/>
                  <a:moveTo>
                    <a:pt x="718" y="1083"/>
                  </a:moveTo>
                  <a:cubicBezTo>
                    <a:pt x="718" y="1083"/>
                    <a:pt x="716" y="1085"/>
                    <a:pt x="716" y="1085"/>
                  </a:cubicBezTo>
                  <a:cubicBezTo>
                    <a:pt x="715" y="1083"/>
                    <a:pt x="718" y="1083"/>
                    <a:pt x="718" y="1083"/>
                  </a:cubicBezTo>
                  <a:close/>
                  <a:moveTo>
                    <a:pt x="702" y="1052"/>
                  </a:moveTo>
                  <a:cubicBezTo>
                    <a:pt x="702" y="1053"/>
                    <a:pt x="702" y="1053"/>
                    <a:pt x="701" y="1053"/>
                  </a:cubicBezTo>
                  <a:cubicBezTo>
                    <a:pt x="701" y="1052"/>
                    <a:pt x="701" y="1052"/>
                    <a:pt x="701" y="1052"/>
                  </a:cubicBezTo>
                  <a:cubicBezTo>
                    <a:pt x="701" y="1052"/>
                    <a:pt x="702" y="1052"/>
                    <a:pt x="702" y="1052"/>
                  </a:cubicBezTo>
                  <a:close/>
                  <a:moveTo>
                    <a:pt x="709" y="1082"/>
                  </a:moveTo>
                  <a:cubicBezTo>
                    <a:pt x="710" y="1084"/>
                    <a:pt x="708" y="1079"/>
                    <a:pt x="709" y="1082"/>
                  </a:cubicBezTo>
                  <a:cubicBezTo>
                    <a:pt x="710" y="1082"/>
                    <a:pt x="709" y="1081"/>
                    <a:pt x="709" y="1082"/>
                  </a:cubicBezTo>
                  <a:close/>
                  <a:moveTo>
                    <a:pt x="716" y="1054"/>
                  </a:moveTo>
                  <a:cubicBezTo>
                    <a:pt x="708" y="1051"/>
                    <a:pt x="703" y="1052"/>
                    <a:pt x="698" y="1049"/>
                  </a:cubicBezTo>
                  <a:cubicBezTo>
                    <a:pt x="698" y="1049"/>
                    <a:pt x="697" y="1051"/>
                    <a:pt x="697" y="1052"/>
                  </a:cubicBezTo>
                  <a:cubicBezTo>
                    <a:pt x="698" y="1051"/>
                    <a:pt x="698" y="1049"/>
                    <a:pt x="700" y="1048"/>
                  </a:cubicBezTo>
                  <a:cubicBezTo>
                    <a:pt x="701" y="1046"/>
                    <a:pt x="703" y="1047"/>
                    <a:pt x="705" y="1048"/>
                  </a:cubicBezTo>
                  <a:cubicBezTo>
                    <a:pt x="708" y="1048"/>
                    <a:pt x="710" y="1049"/>
                    <a:pt x="712" y="1050"/>
                  </a:cubicBezTo>
                  <a:cubicBezTo>
                    <a:pt x="713" y="1050"/>
                    <a:pt x="715" y="1051"/>
                    <a:pt x="716" y="1052"/>
                  </a:cubicBezTo>
                  <a:cubicBezTo>
                    <a:pt x="716" y="1052"/>
                    <a:pt x="717" y="1054"/>
                    <a:pt x="716" y="1054"/>
                  </a:cubicBezTo>
                  <a:close/>
                  <a:moveTo>
                    <a:pt x="699" y="1084"/>
                  </a:moveTo>
                  <a:cubicBezTo>
                    <a:pt x="698" y="1085"/>
                    <a:pt x="698" y="1084"/>
                    <a:pt x="698" y="1084"/>
                  </a:cubicBezTo>
                  <a:cubicBezTo>
                    <a:pt x="698" y="1084"/>
                    <a:pt x="699" y="1084"/>
                    <a:pt x="699" y="1084"/>
                  </a:cubicBezTo>
                  <a:close/>
                  <a:moveTo>
                    <a:pt x="701" y="1052"/>
                  </a:moveTo>
                  <a:cubicBezTo>
                    <a:pt x="701" y="1053"/>
                    <a:pt x="700" y="1053"/>
                    <a:pt x="700" y="1053"/>
                  </a:cubicBezTo>
                  <a:cubicBezTo>
                    <a:pt x="700" y="1052"/>
                    <a:pt x="701" y="1052"/>
                    <a:pt x="701" y="1052"/>
                  </a:cubicBezTo>
                  <a:close/>
                  <a:moveTo>
                    <a:pt x="695" y="1083"/>
                  </a:moveTo>
                  <a:cubicBezTo>
                    <a:pt x="696" y="1083"/>
                    <a:pt x="695" y="1084"/>
                    <a:pt x="695" y="1084"/>
                  </a:cubicBezTo>
                  <a:cubicBezTo>
                    <a:pt x="695" y="1083"/>
                    <a:pt x="695" y="1083"/>
                    <a:pt x="695" y="1083"/>
                  </a:cubicBezTo>
                  <a:close/>
                  <a:moveTo>
                    <a:pt x="698" y="1083"/>
                  </a:moveTo>
                  <a:cubicBezTo>
                    <a:pt x="694" y="1086"/>
                    <a:pt x="699" y="1082"/>
                    <a:pt x="698" y="1083"/>
                  </a:cubicBezTo>
                  <a:cubicBezTo>
                    <a:pt x="698" y="1083"/>
                    <a:pt x="698" y="1083"/>
                    <a:pt x="698" y="1083"/>
                  </a:cubicBezTo>
                  <a:close/>
                  <a:moveTo>
                    <a:pt x="699" y="1052"/>
                  </a:moveTo>
                  <a:cubicBezTo>
                    <a:pt x="700" y="1053"/>
                    <a:pt x="698" y="1054"/>
                    <a:pt x="697" y="1054"/>
                  </a:cubicBezTo>
                  <a:cubicBezTo>
                    <a:pt x="697" y="1052"/>
                    <a:pt x="699" y="1053"/>
                    <a:pt x="699" y="1052"/>
                  </a:cubicBezTo>
                  <a:close/>
                  <a:moveTo>
                    <a:pt x="697" y="1040"/>
                  </a:moveTo>
                  <a:cubicBezTo>
                    <a:pt x="689" y="1037"/>
                    <a:pt x="698" y="1040"/>
                    <a:pt x="697" y="1040"/>
                  </a:cubicBezTo>
                  <a:cubicBezTo>
                    <a:pt x="697" y="1040"/>
                    <a:pt x="697" y="1040"/>
                    <a:pt x="697" y="1040"/>
                  </a:cubicBezTo>
                  <a:close/>
                  <a:moveTo>
                    <a:pt x="732" y="1045"/>
                  </a:moveTo>
                  <a:cubicBezTo>
                    <a:pt x="732" y="1044"/>
                    <a:pt x="732" y="1047"/>
                    <a:pt x="732" y="1045"/>
                  </a:cubicBezTo>
                  <a:cubicBezTo>
                    <a:pt x="732" y="1045"/>
                    <a:pt x="732" y="1045"/>
                    <a:pt x="732" y="1045"/>
                  </a:cubicBezTo>
                  <a:close/>
                  <a:moveTo>
                    <a:pt x="782" y="1046"/>
                  </a:moveTo>
                  <a:cubicBezTo>
                    <a:pt x="781" y="1046"/>
                    <a:pt x="779" y="1045"/>
                    <a:pt x="778" y="1045"/>
                  </a:cubicBezTo>
                  <a:cubicBezTo>
                    <a:pt x="777" y="1044"/>
                    <a:pt x="775" y="1044"/>
                    <a:pt x="773" y="1044"/>
                  </a:cubicBezTo>
                  <a:cubicBezTo>
                    <a:pt x="772" y="1043"/>
                    <a:pt x="762" y="1039"/>
                    <a:pt x="762" y="1039"/>
                  </a:cubicBezTo>
                  <a:cubicBezTo>
                    <a:pt x="762" y="1038"/>
                    <a:pt x="762" y="1038"/>
                    <a:pt x="761" y="1038"/>
                  </a:cubicBezTo>
                  <a:cubicBezTo>
                    <a:pt x="761" y="1038"/>
                    <a:pt x="761" y="1038"/>
                    <a:pt x="761" y="1038"/>
                  </a:cubicBezTo>
                  <a:cubicBezTo>
                    <a:pt x="761" y="1038"/>
                    <a:pt x="760" y="1039"/>
                    <a:pt x="759" y="1039"/>
                  </a:cubicBezTo>
                  <a:cubicBezTo>
                    <a:pt x="759" y="1039"/>
                    <a:pt x="759" y="1039"/>
                    <a:pt x="759" y="1039"/>
                  </a:cubicBezTo>
                  <a:cubicBezTo>
                    <a:pt x="759" y="1039"/>
                    <a:pt x="759" y="1039"/>
                    <a:pt x="759" y="1039"/>
                  </a:cubicBezTo>
                  <a:cubicBezTo>
                    <a:pt x="759" y="1039"/>
                    <a:pt x="758" y="1040"/>
                    <a:pt x="758" y="1040"/>
                  </a:cubicBezTo>
                  <a:cubicBezTo>
                    <a:pt x="757" y="1041"/>
                    <a:pt x="756" y="1040"/>
                    <a:pt x="756" y="1041"/>
                  </a:cubicBezTo>
                  <a:cubicBezTo>
                    <a:pt x="756" y="1041"/>
                    <a:pt x="757" y="1042"/>
                    <a:pt x="757" y="1042"/>
                  </a:cubicBezTo>
                  <a:cubicBezTo>
                    <a:pt x="754" y="1043"/>
                    <a:pt x="750" y="1046"/>
                    <a:pt x="747" y="1048"/>
                  </a:cubicBezTo>
                  <a:cubicBezTo>
                    <a:pt x="746" y="1048"/>
                    <a:pt x="743" y="1050"/>
                    <a:pt x="742" y="1050"/>
                  </a:cubicBezTo>
                  <a:cubicBezTo>
                    <a:pt x="742" y="1050"/>
                    <a:pt x="741" y="1051"/>
                    <a:pt x="741" y="1050"/>
                  </a:cubicBezTo>
                  <a:cubicBezTo>
                    <a:pt x="741" y="1050"/>
                    <a:pt x="740" y="1048"/>
                    <a:pt x="740" y="1048"/>
                  </a:cubicBezTo>
                  <a:cubicBezTo>
                    <a:pt x="740" y="1048"/>
                    <a:pt x="740" y="1049"/>
                    <a:pt x="740" y="1049"/>
                  </a:cubicBezTo>
                  <a:cubicBezTo>
                    <a:pt x="739" y="1048"/>
                    <a:pt x="740" y="1045"/>
                    <a:pt x="739" y="1045"/>
                  </a:cubicBezTo>
                  <a:cubicBezTo>
                    <a:pt x="738" y="1045"/>
                    <a:pt x="738" y="1048"/>
                    <a:pt x="738" y="1048"/>
                  </a:cubicBezTo>
                  <a:cubicBezTo>
                    <a:pt x="737" y="1049"/>
                    <a:pt x="736" y="1041"/>
                    <a:pt x="736" y="1041"/>
                  </a:cubicBezTo>
                  <a:cubicBezTo>
                    <a:pt x="736" y="1040"/>
                    <a:pt x="735" y="1034"/>
                    <a:pt x="736" y="1034"/>
                  </a:cubicBezTo>
                  <a:cubicBezTo>
                    <a:pt x="736" y="1033"/>
                    <a:pt x="726" y="1031"/>
                    <a:pt x="726" y="1031"/>
                  </a:cubicBezTo>
                  <a:cubicBezTo>
                    <a:pt x="724" y="1031"/>
                    <a:pt x="721" y="1030"/>
                    <a:pt x="720" y="1031"/>
                  </a:cubicBezTo>
                  <a:cubicBezTo>
                    <a:pt x="719" y="1032"/>
                    <a:pt x="719" y="1032"/>
                    <a:pt x="718" y="1033"/>
                  </a:cubicBezTo>
                  <a:cubicBezTo>
                    <a:pt x="718" y="1033"/>
                    <a:pt x="717" y="1033"/>
                    <a:pt x="716" y="1034"/>
                  </a:cubicBezTo>
                  <a:cubicBezTo>
                    <a:pt x="716" y="1034"/>
                    <a:pt x="715" y="1039"/>
                    <a:pt x="714" y="1038"/>
                  </a:cubicBezTo>
                  <a:cubicBezTo>
                    <a:pt x="715" y="1039"/>
                    <a:pt x="715" y="1038"/>
                    <a:pt x="716" y="1038"/>
                  </a:cubicBezTo>
                  <a:cubicBezTo>
                    <a:pt x="717" y="1038"/>
                    <a:pt x="717" y="1038"/>
                    <a:pt x="719" y="1038"/>
                  </a:cubicBezTo>
                  <a:cubicBezTo>
                    <a:pt x="719" y="1038"/>
                    <a:pt x="719" y="1039"/>
                    <a:pt x="720" y="1039"/>
                  </a:cubicBezTo>
                  <a:cubicBezTo>
                    <a:pt x="720" y="1039"/>
                    <a:pt x="721" y="1038"/>
                    <a:pt x="721" y="1038"/>
                  </a:cubicBezTo>
                  <a:cubicBezTo>
                    <a:pt x="721" y="1039"/>
                    <a:pt x="721" y="1039"/>
                    <a:pt x="721" y="1040"/>
                  </a:cubicBezTo>
                  <a:cubicBezTo>
                    <a:pt x="721" y="1040"/>
                    <a:pt x="721" y="1039"/>
                    <a:pt x="722" y="1039"/>
                  </a:cubicBezTo>
                  <a:cubicBezTo>
                    <a:pt x="720" y="1040"/>
                    <a:pt x="722" y="1042"/>
                    <a:pt x="723" y="1043"/>
                  </a:cubicBezTo>
                  <a:cubicBezTo>
                    <a:pt x="723" y="1043"/>
                    <a:pt x="728" y="1044"/>
                    <a:pt x="728" y="1044"/>
                  </a:cubicBezTo>
                  <a:cubicBezTo>
                    <a:pt x="730" y="1044"/>
                    <a:pt x="732" y="1043"/>
                    <a:pt x="733" y="1043"/>
                  </a:cubicBezTo>
                  <a:cubicBezTo>
                    <a:pt x="734" y="1043"/>
                    <a:pt x="734" y="1043"/>
                    <a:pt x="734" y="1043"/>
                  </a:cubicBezTo>
                  <a:cubicBezTo>
                    <a:pt x="735" y="1043"/>
                    <a:pt x="735" y="1044"/>
                    <a:pt x="734" y="1044"/>
                  </a:cubicBezTo>
                  <a:cubicBezTo>
                    <a:pt x="735" y="1044"/>
                    <a:pt x="734" y="1046"/>
                    <a:pt x="733" y="1045"/>
                  </a:cubicBezTo>
                  <a:cubicBezTo>
                    <a:pt x="733" y="1046"/>
                    <a:pt x="734" y="1046"/>
                    <a:pt x="734" y="1046"/>
                  </a:cubicBezTo>
                  <a:cubicBezTo>
                    <a:pt x="733" y="1047"/>
                    <a:pt x="733" y="1046"/>
                    <a:pt x="733" y="1046"/>
                  </a:cubicBezTo>
                  <a:cubicBezTo>
                    <a:pt x="733" y="1046"/>
                    <a:pt x="733" y="1047"/>
                    <a:pt x="733" y="1047"/>
                  </a:cubicBezTo>
                  <a:cubicBezTo>
                    <a:pt x="733" y="1045"/>
                    <a:pt x="732" y="1046"/>
                    <a:pt x="731" y="1046"/>
                  </a:cubicBezTo>
                  <a:cubicBezTo>
                    <a:pt x="731" y="1046"/>
                    <a:pt x="731" y="1045"/>
                    <a:pt x="730" y="1045"/>
                  </a:cubicBezTo>
                  <a:cubicBezTo>
                    <a:pt x="730" y="1045"/>
                    <a:pt x="729" y="1046"/>
                    <a:pt x="729" y="1046"/>
                  </a:cubicBezTo>
                  <a:cubicBezTo>
                    <a:pt x="727" y="1047"/>
                    <a:pt x="726" y="1047"/>
                    <a:pt x="724" y="1046"/>
                  </a:cubicBezTo>
                  <a:cubicBezTo>
                    <a:pt x="724" y="1046"/>
                    <a:pt x="724" y="1046"/>
                    <a:pt x="724" y="1046"/>
                  </a:cubicBezTo>
                  <a:cubicBezTo>
                    <a:pt x="723" y="1046"/>
                    <a:pt x="722" y="1047"/>
                    <a:pt x="723" y="1047"/>
                  </a:cubicBezTo>
                  <a:cubicBezTo>
                    <a:pt x="723" y="1047"/>
                    <a:pt x="721" y="1047"/>
                    <a:pt x="721" y="1047"/>
                  </a:cubicBezTo>
                  <a:cubicBezTo>
                    <a:pt x="722" y="1047"/>
                    <a:pt x="722" y="1048"/>
                    <a:pt x="721" y="1048"/>
                  </a:cubicBezTo>
                  <a:cubicBezTo>
                    <a:pt x="722" y="1049"/>
                    <a:pt x="723" y="1049"/>
                    <a:pt x="724" y="1049"/>
                  </a:cubicBezTo>
                  <a:cubicBezTo>
                    <a:pt x="725" y="1049"/>
                    <a:pt x="726" y="1050"/>
                    <a:pt x="726" y="1051"/>
                  </a:cubicBezTo>
                  <a:cubicBezTo>
                    <a:pt x="727" y="1052"/>
                    <a:pt x="726" y="1054"/>
                    <a:pt x="727" y="1055"/>
                  </a:cubicBezTo>
                  <a:cubicBezTo>
                    <a:pt x="728" y="1056"/>
                    <a:pt x="730" y="1056"/>
                    <a:pt x="730" y="1054"/>
                  </a:cubicBezTo>
                  <a:cubicBezTo>
                    <a:pt x="731" y="1055"/>
                    <a:pt x="731" y="1053"/>
                    <a:pt x="730" y="1053"/>
                  </a:cubicBezTo>
                  <a:cubicBezTo>
                    <a:pt x="731" y="1052"/>
                    <a:pt x="731" y="1053"/>
                    <a:pt x="731" y="1053"/>
                  </a:cubicBezTo>
                  <a:cubicBezTo>
                    <a:pt x="731" y="1053"/>
                    <a:pt x="731" y="1052"/>
                    <a:pt x="731" y="1051"/>
                  </a:cubicBezTo>
                  <a:cubicBezTo>
                    <a:pt x="731" y="1052"/>
                    <a:pt x="734" y="1049"/>
                    <a:pt x="734" y="1049"/>
                  </a:cubicBezTo>
                  <a:cubicBezTo>
                    <a:pt x="733" y="1049"/>
                    <a:pt x="732" y="1054"/>
                    <a:pt x="734" y="1054"/>
                  </a:cubicBezTo>
                  <a:cubicBezTo>
                    <a:pt x="733" y="1053"/>
                    <a:pt x="733" y="1053"/>
                    <a:pt x="734" y="1052"/>
                  </a:cubicBezTo>
                  <a:cubicBezTo>
                    <a:pt x="734" y="1053"/>
                    <a:pt x="734" y="1054"/>
                    <a:pt x="735" y="1054"/>
                  </a:cubicBezTo>
                  <a:cubicBezTo>
                    <a:pt x="735" y="1054"/>
                    <a:pt x="735" y="1054"/>
                    <a:pt x="736" y="1054"/>
                  </a:cubicBezTo>
                  <a:cubicBezTo>
                    <a:pt x="736" y="1054"/>
                    <a:pt x="736" y="1055"/>
                    <a:pt x="737" y="1056"/>
                  </a:cubicBezTo>
                  <a:cubicBezTo>
                    <a:pt x="737" y="1055"/>
                    <a:pt x="737" y="1055"/>
                    <a:pt x="737" y="1055"/>
                  </a:cubicBezTo>
                  <a:cubicBezTo>
                    <a:pt x="738" y="1055"/>
                    <a:pt x="741" y="1056"/>
                    <a:pt x="741" y="1055"/>
                  </a:cubicBezTo>
                  <a:cubicBezTo>
                    <a:pt x="741" y="1055"/>
                    <a:pt x="741" y="1055"/>
                    <a:pt x="741" y="1055"/>
                  </a:cubicBezTo>
                  <a:cubicBezTo>
                    <a:pt x="741" y="1055"/>
                    <a:pt x="741" y="1055"/>
                    <a:pt x="741" y="1055"/>
                  </a:cubicBezTo>
                  <a:cubicBezTo>
                    <a:pt x="741" y="1056"/>
                    <a:pt x="740" y="1055"/>
                    <a:pt x="739" y="1055"/>
                  </a:cubicBezTo>
                  <a:cubicBezTo>
                    <a:pt x="740" y="1056"/>
                    <a:pt x="739" y="1056"/>
                    <a:pt x="740" y="1057"/>
                  </a:cubicBezTo>
                  <a:cubicBezTo>
                    <a:pt x="740" y="1058"/>
                    <a:pt x="743" y="1058"/>
                    <a:pt x="744" y="1058"/>
                  </a:cubicBezTo>
                  <a:cubicBezTo>
                    <a:pt x="744" y="1058"/>
                    <a:pt x="750" y="1059"/>
                    <a:pt x="749" y="1060"/>
                  </a:cubicBezTo>
                  <a:cubicBezTo>
                    <a:pt x="750" y="1061"/>
                    <a:pt x="754" y="1062"/>
                    <a:pt x="755" y="1062"/>
                  </a:cubicBezTo>
                  <a:cubicBezTo>
                    <a:pt x="755" y="1062"/>
                    <a:pt x="756" y="1061"/>
                    <a:pt x="756" y="1061"/>
                  </a:cubicBezTo>
                  <a:cubicBezTo>
                    <a:pt x="757" y="1062"/>
                    <a:pt x="757" y="1062"/>
                    <a:pt x="757" y="1062"/>
                  </a:cubicBezTo>
                  <a:cubicBezTo>
                    <a:pt x="758" y="1062"/>
                    <a:pt x="759" y="1064"/>
                    <a:pt x="759" y="1062"/>
                  </a:cubicBezTo>
                  <a:cubicBezTo>
                    <a:pt x="759" y="1063"/>
                    <a:pt x="760" y="1064"/>
                    <a:pt x="761" y="1065"/>
                  </a:cubicBezTo>
                  <a:cubicBezTo>
                    <a:pt x="761" y="1065"/>
                    <a:pt x="762" y="1064"/>
                    <a:pt x="762" y="1064"/>
                  </a:cubicBezTo>
                  <a:cubicBezTo>
                    <a:pt x="762" y="1064"/>
                    <a:pt x="762" y="1065"/>
                    <a:pt x="762" y="1065"/>
                  </a:cubicBezTo>
                  <a:cubicBezTo>
                    <a:pt x="761" y="1065"/>
                    <a:pt x="761" y="1065"/>
                    <a:pt x="762" y="1066"/>
                  </a:cubicBezTo>
                  <a:cubicBezTo>
                    <a:pt x="762" y="1066"/>
                    <a:pt x="762" y="1066"/>
                    <a:pt x="762" y="1065"/>
                  </a:cubicBezTo>
                  <a:cubicBezTo>
                    <a:pt x="762" y="1065"/>
                    <a:pt x="765" y="1065"/>
                    <a:pt x="764" y="1065"/>
                  </a:cubicBezTo>
                  <a:cubicBezTo>
                    <a:pt x="764" y="1065"/>
                    <a:pt x="764" y="1065"/>
                    <a:pt x="764" y="1066"/>
                  </a:cubicBezTo>
                  <a:cubicBezTo>
                    <a:pt x="764" y="1066"/>
                    <a:pt x="762" y="1066"/>
                    <a:pt x="763" y="1067"/>
                  </a:cubicBezTo>
                  <a:cubicBezTo>
                    <a:pt x="764" y="1068"/>
                    <a:pt x="765" y="1066"/>
                    <a:pt x="766" y="1067"/>
                  </a:cubicBezTo>
                  <a:cubicBezTo>
                    <a:pt x="766" y="1067"/>
                    <a:pt x="762" y="1067"/>
                    <a:pt x="763" y="1068"/>
                  </a:cubicBezTo>
                  <a:cubicBezTo>
                    <a:pt x="764" y="1069"/>
                    <a:pt x="766" y="1066"/>
                    <a:pt x="766" y="1067"/>
                  </a:cubicBezTo>
                  <a:cubicBezTo>
                    <a:pt x="761" y="1069"/>
                    <a:pt x="771" y="1078"/>
                    <a:pt x="774" y="1077"/>
                  </a:cubicBezTo>
                  <a:cubicBezTo>
                    <a:pt x="774" y="1077"/>
                    <a:pt x="774" y="1077"/>
                    <a:pt x="773" y="1078"/>
                  </a:cubicBezTo>
                  <a:cubicBezTo>
                    <a:pt x="773" y="1078"/>
                    <a:pt x="771" y="1077"/>
                    <a:pt x="771" y="1077"/>
                  </a:cubicBezTo>
                  <a:cubicBezTo>
                    <a:pt x="770" y="1077"/>
                    <a:pt x="767" y="1077"/>
                    <a:pt x="767" y="1077"/>
                  </a:cubicBezTo>
                  <a:cubicBezTo>
                    <a:pt x="767" y="1077"/>
                    <a:pt x="768" y="1079"/>
                    <a:pt x="768" y="1080"/>
                  </a:cubicBezTo>
                  <a:cubicBezTo>
                    <a:pt x="769" y="1081"/>
                    <a:pt x="768" y="1082"/>
                    <a:pt x="768" y="1083"/>
                  </a:cubicBezTo>
                  <a:cubicBezTo>
                    <a:pt x="768" y="1088"/>
                    <a:pt x="769" y="1083"/>
                    <a:pt x="771" y="1083"/>
                  </a:cubicBezTo>
                  <a:cubicBezTo>
                    <a:pt x="772" y="1083"/>
                    <a:pt x="773" y="1084"/>
                    <a:pt x="774" y="1084"/>
                  </a:cubicBezTo>
                  <a:cubicBezTo>
                    <a:pt x="774" y="1084"/>
                    <a:pt x="775" y="1084"/>
                    <a:pt x="776" y="1084"/>
                  </a:cubicBezTo>
                  <a:cubicBezTo>
                    <a:pt x="776" y="1084"/>
                    <a:pt x="776" y="1083"/>
                    <a:pt x="776" y="1082"/>
                  </a:cubicBezTo>
                  <a:cubicBezTo>
                    <a:pt x="774" y="1084"/>
                    <a:pt x="778" y="1085"/>
                    <a:pt x="779" y="1086"/>
                  </a:cubicBezTo>
                  <a:cubicBezTo>
                    <a:pt x="779" y="1086"/>
                    <a:pt x="779" y="1088"/>
                    <a:pt x="780" y="1088"/>
                  </a:cubicBezTo>
                  <a:cubicBezTo>
                    <a:pt x="781" y="1089"/>
                    <a:pt x="782" y="1090"/>
                    <a:pt x="783" y="1091"/>
                  </a:cubicBezTo>
                  <a:cubicBezTo>
                    <a:pt x="783" y="1091"/>
                    <a:pt x="789" y="1091"/>
                    <a:pt x="790" y="1091"/>
                  </a:cubicBezTo>
                  <a:cubicBezTo>
                    <a:pt x="792" y="1091"/>
                    <a:pt x="793" y="1092"/>
                    <a:pt x="795" y="1091"/>
                  </a:cubicBezTo>
                  <a:cubicBezTo>
                    <a:pt x="795" y="1091"/>
                    <a:pt x="799" y="1089"/>
                    <a:pt x="799" y="1090"/>
                  </a:cubicBezTo>
                  <a:cubicBezTo>
                    <a:pt x="799" y="1090"/>
                    <a:pt x="799" y="1090"/>
                    <a:pt x="799" y="1090"/>
                  </a:cubicBezTo>
                  <a:cubicBezTo>
                    <a:pt x="799" y="1090"/>
                    <a:pt x="799" y="1090"/>
                    <a:pt x="799" y="1090"/>
                  </a:cubicBezTo>
                  <a:cubicBezTo>
                    <a:pt x="799" y="1084"/>
                    <a:pt x="792" y="1088"/>
                    <a:pt x="790" y="1084"/>
                  </a:cubicBezTo>
                  <a:cubicBezTo>
                    <a:pt x="792" y="1085"/>
                    <a:pt x="796" y="1086"/>
                    <a:pt x="799" y="1084"/>
                  </a:cubicBezTo>
                  <a:cubicBezTo>
                    <a:pt x="801" y="1083"/>
                    <a:pt x="799" y="1084"/>
                    <a:pt x="798" y="1082"/>
                  </a:cubicBezTo>
                  <a:cubicBezTo>
                    <a:pt x="798" y="1082"/>
                    <a:pt x="798" y="1082"/>
                    <a:pt x="798" y="1082"/>
                  </a:cubicBezTo>
                  <a:cubicBezTo>
                    <a:pt x="798" y="1082"/>
                    <a:pt x="801" y="1083"/>
                    <a:pt x="802" y="1083"/>
                  </a:cubicBezTo>
                  <a:cubicBezTo>
                    <a:pt x="802" y="1081"/>
                    <a:pt x="801" y="1079"/>
                    <a:pt x="800" y="1078"/>
                  </a:cubicBezTo>
                  <a:cubicBezTo>
                    <a:pt x="801" y="1078"/>
                    <a:pt x="801" y="1080"/>
                    <a:pt x="802" y="1081"/>
                  </a:cubicBezTo>
                  <a:cubicBezTo>
                    <a:pt x="802" y="1081"/>
                    <a:pt x="804" y="1082"/>
                    <a:pt x="804" y="1081"/>
                  </a:cubicBezTo>
                  <a:cubicBezTo>
                    <a:pt x="804" y="1081"/>
                    <a:pt x="804" y="1079"/>
                    <a:pt x="803" y="1080"/>
                  </a:cubicBezTo>
                  <a:cubicBezTo>
                    <a:pt x="804" y="1080"/>
                    <a:pt x="804" y="1080"/>
                    <a:pt x="804" y="1081"/>
                  </a:cubicBezTo>
                  <a:cubicBezTo>
                    <a:pt x="804" y="1081"/>
                    <a:pt x="804" y="1080"/>
                    <a:pt x="804" y="1080"/>
                  </a:cubicBezTo>
                  <a:cubicBezTo>
                    <a:pt x="805" y="1080"/>
                    <a:pt x="805" y="1081"/>
                    <a:pt x="806" y="1082"/>
                  </a:cubicBezTo>
                  <a:cubicBezTo>
                    <a:pt x="806" y="1081"/>
                    <a:pt x="806" y="1080"/>
                    <a:pt x="806" y="1080"/>
                  </a:cubicBezTo>
                  <a:cubicBezTo>
                    <a:pt x="806" y="1081"/>
                    <a:pt x="806" y="1080"/>
                    <a:pt x="806" y="1080"/>
                  </a:cubicBezTo>
                  <a:cubicBezTo>
                    <a:pt x="806" y="1080"/>
                    <a:pt x="806" y="1079"/>
                    <a:pt x="806" y="1079"/>
                  </a:cubicBezTo>
                  <a:cubicBezTo>
                    <a:pt x="806" y="1079"/>
                    <a:pt x="806" y="1081"/>
                    <a:pt x="807" y="1081"/>
                  </a:cubicBezTo>
                  <a:cubicBezTo>
                    <a:pt x="807" y="1080"/>
                    <a:pt x="806" y="1080"/>
                    <a:pt x="807" y="1080"/>
                  </a:cubicBezTo>
                  <a:cubicBezTo>
                    <a:pt x="807" y="1079"/>
                    <a:pt x="808" y="1080"/>
                    <a:pt x="808" y="1080"/>
                  </a:cubicBezTo>
                  <a:cubicBezTo>
                    <a:pt x="808" y="1079"/>
                    <a:pt x="807" y="1080"/>
                    <a:pt x="808" y="1079"/>
                  </a:cubicBezTo>
                  <a:cubicBezTo>
                    <a:pt x="808" y="1079"/>
                    <a:pt x="808" y="1080"/>
                    <a:pt x="808" y="1080"/>
                  </a:cubicBezTo>
                  <a:cubicBezTo>
                    <a:pt x="808" y="1080"/>
                    <a:pt x="808" y="1080"/>
                    <a:pt x="808" y="1080"/>
                  </a:cubicBezTo>
                  <a:cubicBezTo>
                    <a:pt x="808" y="1080"/>
                    <a:pt x="809" y="1080"/>
                    <a:pt x="809" y="1080"/>
                  </a:cubicBezTo>
                  <a:cubicBezTo>
                    <a:pt x="809" y="1080"/>
                    <a:pt x="809" y="1080"/>
                    <a:pt x="809" y="1080"/>
                  </a:cubicBezTo>
                  <a:cubicBezTo>
                    <a:pt x="809" y="1080"/>
                    <a:pt x="809" y="1081"/>
                    <a:pt x="809" y="1081"/>
                  </a:cubicBezTo>
                  <a:cubicBezTo>
                    <a:pt x="809" y="1081"/>
                    <a:pt x="810" y="1081"/>
                    <a:pt x="810" y="1081"/>
                  </a:cubicBezTo>
                  <a:cubicBezTo>
                    <a:pt x="810" y="1081"/>
                    <a:pt x="810" y="1082"/>
                    <a:pt x="810" y="1082"/>
                  </a:cubicBezTo>
                  <a:cubicBezTo>
                    <a:pt x="810" y="1082"/>
                    <a:pt x="810" y="1082"/>
                    <a:pt x="810" y="1081"/>
                  </a:cubicBezTo>
                  <a:cubicBezTo>
                    <a:pt x="810" y="1081"/>
                    <a:pt x="811" y="1082"/>
                    <a:pt x="811" y="1082"/>
                  </a:cubicBezTo>
                  <a:cubicBezTo>
                    <a:pt x="812" y="1083"/>
                    <a:pt x="815" y="1083"/>
                    <a:pt x="816" y="1083"/>
                  </a:cubicBezTo>
                  <a:cubicBezTo>
                    <a:pt x="818" y="1084"/>
                    <a:pt x="818" y="1085"/>
                    <a:pt x="819" y="1087"/>
                  </a:cubicBezTo>
                  <a:cubicBezTo>
                    <a:pt x="819" y="1087"/>
                    <a:pt x="822" y="1092"/>
                    <a:pt x="823" y="1090"/>
                  </a:cubicBezTo>
                  <a:cubicBezTo>
                    <a:pt x="823" y="1090"/>
                    <a:pt x="823" y="1091"/>
                    <a:pt x="823" y="1091"/>
                  </a:cubicBezTo>
                  <a:cubicBezTo>
                    <a:pt x="824" y="1093"/>
                    <a:pt x="824" y="1093"/>
                    <a:pt x="826" y="1095"/>
                  </a:cubicBezTo>
                  <a:cubicBezTo>
                    <a:pt x="829" y="1097"/>
                    <a:pt x="829" y="1097"/>
                    <a:pt x="832" y="1097"/>
                  </a:cubicBezTo>
                  <a:cubicBezTo>
                    <a:pt x="833" y="1098"/>
                    <a:pt x="835" y="1098"/>
                    <a:pt x="837" y="1099"/>
                  </a:cubicBezTo>
                  <a:cubicBezTo>
                    <a:pt x="838" y="1099"/>
                    <a:pt x="844" y="1099"/>
                    <a:pt x="844" y="1100"/>
                  </a:cubicBezTo>
                  <a:cubicBezTo>
                    <a:pt x="844" y="1101"/>
                    <a:pt x="843" y="1100"/>
                    <a:pt x="843" y="1101"/>
                  </a:cubicBezTo>
                  <a:cubicBezTo>
                    <a:pt x="844" y="1101"/>
                    <a:pt x="846" y="1102"/>
                    <a:pt x="847" y="1101"/>
                  </a:cubicBezTo>
                  <a:cubicBezTo>
                    <a:pt x="851" y="1100"/>
                    <a:pt x="846" y="1100"/>
                    <a:pt x="846" y="1099"/>
                  </a:cubicBezTo>
                  <a:cubicBezTo>
                    <a:pt x="846" y="1098"/>
                    <a:pt x="850" y="1100"/>
                    <a:pt x="850" y="1098"/>
                  </a:cubicBezTo>
                  <a:cubicBezTo>
                    <a:pt x="849" y="1098"/>
                    <a:pt x="849" y="1098"/>
                    <a:pt x="849" y="1098"/>
                  </a:cubicBezTo>
                  <a:cubicBezTo>
                    <a:pt x="849" y="1098"/>
                    <a:pt x="845" y="1098"/>
                    <a:pt x="844" y="1097"/>
                  </a:cubicBezTo>
                  <a:cubicBezTo>
                    <a:pt x="844" y="1097"/>
                    <a:pt x="842" y="1096"/>
                    <a:pt x="842" y="1096"/>
                  </a:cubicBezTo>
                  <a:cubicBezTo>
                    <a:pt x="842" y="1095"/>
                    <a:pt x="844" y="1095"/>
                    <a:pt x="844" y="1095"/>
                  </a:cubicBezTo>
                  <a:cubicBezTo>
                    <a:pt x="843" y="1094"/>
                    <a:pt x="841" y="1094"/>
                    <a:pt x="840" y="1094"/>
                  </a:cubicBezTo>
                  <a:cubicBezTo>
                    <a:pt x="840" y="1093"/>
                    <a:pt x="839" y="1093"/>
                    <a:pt x="838" y="1093"/>
                  </a:cubicBezTo>
                  <a:cubicBezTo>
                    <a:pt x="838" y="1092"/>
                    <a:pt x="839" y="1092"/>
                    <a:pt x="838" y="1092"/>
                  </a:cubicBezTo>
                  <a:cubicBezTo>
                    <a:pt x="838" y="1091"/>
                    <a:pt x="837" y="1091"/>
                    <a:pt x="837" y="1091"/>
                  </a:cubicBezTo>
                  <a:cubicBezTo>
                    <a:pt x="835" y="1088"/>
                    <a:pt x="832" y="1087"/>
                    <a:pt x="830" y="1085"/>
                  </a:cubicBezTo>
                  <a:cubicBezTo>
                    <a:pt x="829" y="1084"/>
                    <a:pt x="828" y="1082"/>
                    <a:pt x="827" y="1081"/>
                  </a:cubicBezTo>
                  <a:cubicBezTo>
                    <a:pt x="827" y="1081"/>
                    <a:pt x="826" y="1080"/>
                    <a:pt x="825" y="1079"/>
                  </a:cubicBezTo>
                  <a:cubicBezTo>
                    <a:pt x="824" y="1078"/>
                    <a:pt x="823" y="1077"/>
                    <a:pt x="825" y="1075"/>
                  </a:cubicBezTo>
                  <a:cubicBezTo>
                    <a:pt x="826" y="1074"/>
                    <a:pt x="827" y="1074"/>
                    <a:pt x="828" y="1073"/>
                  </a:cubicBezTo>
                  <a:cubicBezTo>
                    <a:pt x="829" y="1070"/>
                    <a:pt x="825" y="1069"/>
                    <a:pt x="824" y="1068"/>
                  </a:cubicBezTo>
                  <a:cubicBezTo>
                    <a:pt x="817" y="1065"/>
                    <a:pt x="812" y="1060"/>
                    <a:pt x="807" y="1055"/>
                  </a:cubicBezTo>
                  <a:cubicBezTo>
                    <a:pt x="805" y="1054"/>
                    <a:pt x="803" y="1053"/>
                    <a:pt x="801" y="1052"/>
                  </a:cubicBezTo>
                  <a:cubicBezTo>
                    <a:pt x="798" y="1051"/>
                    <a:pt x="796" y="1051"/>
                    <a:pt x="793" y="1050"/>
                  </a:cubicBezTo>
                  <a:cubicBezTo>
                    <a:pt x="791" y="1049"/>
                    <a:pt x="789" y="1048"/>
                    <a:pt x="787" y="1047"/>
                  </a:cubicBezTo>
                  <a:cubicBezTo>
                    <a:pt x="785" y="1047"/>
                    <a:pt x="784" y="1046"/>
                    <a:pt x="782" y="1046"/>
                  </a:cubicBezTo>
                  <a:moveTo>
                    <a:pt x="768" y="1085"/>
                  </a:moveTo>
                  <a:cubicBezTo>
                    <a:pt x="769" y="1085"/>
                    <a:pt x="767" y="1086"/>
                    <a:pt x="766" y="1085"/>
                  </a:cubicBezTo>
                  <a:cubicBezTo>
                    <a:pt x="765" y="1084"/>
                    <a:pt x="768" y="1085"/>
                    <a:pt x="768" y="1085"/>
                  </a:cubicBezTo>
                  <a:close/>
                  <a:moveTo>
                    <a:pt x="715" y="1030"/>
                  </a:moveTo>
                  <a:cubicBezTo>
                    <a:pt x="715" y="1031"/>
                    <a:pt x="712" y="1029"/>
                    <a:pt x="712" y="1029"/>
                  </a:cubicBezTo>
                  <a:cubicBezTo>
                    <a:pt x="712" y="1030"/>
                    <a:pt x="713" y="1030"/>
                    <a:pt x="714" y="1031"/>
                  </a:cubicBezTo>
                  <a:cubicBezTo>
                    <a:pt x="714" y="1030"/>
                    <a:pt x="713" y="1032"/>
                    <a:pt x="712" y="1030"/>
                  </a:cubicBezTo>
                  <a:cubicBezTo>
                    <a:pt x="711" y="1030"/>
                    <a:pt x="712" y="1031"/>
                    <a:pt x="712" y="1032"/>
                  </a:cubicBezTo>
                  <a:cubicBezTo>
                    <a:pt x="712" y="1032"/>
                    <a:pt x="710" y="1032"/>
                    <a:pt x="711" y="1031"/>
                  </a:cubicBezTo>
                  <a:cubicBezTo>
                    <a:pt x="712" y="1030"/>
                    <a:pt x="710" y="1031"/>
                    <a:pt x="709" y="1030"/>
                  </a:cubicBezTo>
                  <a:cubicBezTo>
                    <a:pt x="710" y="1030"/>
                    <a:pt x="711" y="1029"/>
                    <a:pt x="710" y="1029"/>
                  </a:cubicBezTo>
                  <a:cubicBezTo>
                    <a:pt x="711" y="1029"/>
                    <a:pt x="712" y="1029"/>
                    <a:pt x="713" y="1029"/>
                  </a:cubicBezTo>
                  <a:cubicBezTo>
                    <a:pt x="713" y="1028"/>
                    <a:pt x="716" y="1029"/>
                    <a:pt x="716" y="1029"/>
                  </a:cubicBezTo>
                  <a:cubicBezTo>
                    <a:pt x="717" y="1031"/>
                    <a:pt x="716" y="1030"/>
                    <a:pt x="715" y="1030"/>
                  </a:cubicBezTo>
                  <a:close/>
                  <a:moveTo>
                    <a:pt x="712" y="1036"/>
                  </a:moveTo>
                  <a:cubicBezTo>
                    <a:pt x="712" y="1034"/>
                    <a:pt x="715" y="1035"/>
                    <a:pt x="715" y="1036"/>
                  </a:cubicBezTo>
                  <a:cubicBezTo>
                    <a:pt x="714" y="1038"/>
                    <a:pt x="712" y="1037"/>
                    <a:pt x="712" y="1036"/>
                  </a:cubicBezTo>
                  <a:close/>
                  <a:moveTo>
                    <a:pt x="716" y="1079"/>
                  </a:moveTo>
                  <a:cubicBezTo>
                    <a:pt x="716" y="1079"/>
                    <a:pt x="716" y="1079"/>
                    <a:pt x="717" y="1079"/>
                  </a:cubicBezTo>
                  <a:cubicBezTo>
                    <a:pt x="717" y="1079"/>
                    <a:pt x="716" y="1080"/>
                    <a:pt x="716" y="1079"/>
                  </a:cubicBezTo>
                  <a:close/>
                  <a:moveTo>
                    <a:pt x="710" y="1041"/>
                  </a:moveTo>
                  <a:cubicBezTo>
                    <a:pt x="710" y="1041"/>
                    <a:pt x="710" y="1042"/>
                    <a:pt x="711" y="1042"/>
                  </a:cubicBezTo>
                  <a:cubicBezTo>
                    <a:pt x="710" y="1042"/>
                    <a:pt x="705" y="1042"/>
                    <a:pt x="706" y="1040"/>
                  </a:cubicBezTo>
                  <a:cubicBezTo>
                    <a:pt x="707" y="1039"/>
                    <a:pt x="711" y="1041"/>
                    <a:pt x="710" y="1041"/>
                  </a:cubicBezTo>
                  <a:close/>
                  <a:moveTo>
                    <a:pt x="766" y="1075"/>
                  </a:moveTo>
                  <a:cubicBezTo>
                    <a:pt x="767" y="1075"/>
                    <a:pt x="771" y="1075"/>
                    <a:pt x="771" y="1077"/>
                  </a:cubicBezTo>
                  <a:cubicBezTo>
                    <a:pt x="771" y="1077"/>
                    <a:pt x="771" y="1077"/>
                    <a:pt x="771" y="1077"/>
                  </a:cubicBezTo>
                  <a:cubicBezTo>
                    <a:pt x="771" y="1078"/>
                    <a:pt x="765" y="1076"/>
                    <a:pt x="766" y="1075"/>
                  </a:cubicBezTo>
                  <a:close/>
                  <a:moveTo>
                    <a:pt x="733" y="1044"/>
                  </a:moveTo>
                  <a:cubicBezTo>
                    <a:pt x="734" y="1043"/>
                    <a:pt x="734" y="1043"/>
                    <a:pt x="734" y="1043"/>
                  </a:cubicBezTo>
                  <a:cubicBezTo>
                    <a:pt x="734" y="1043"/>
                    <a:pt x="734" y="1043"/>
                    <a:pt x="734" y="1043"/>
                  </a:cubicBezTo>
                  <a:cubicBezTo>
                    <a:pt x="735" y="1044"/>
                    <a:pt x="733" y="1044"/>
                    <a:pt x="733" y="1044"/>
                  </a:cubicBezTo>
                  <a:close/>
                  <a:moveTo>
                    <a:pt x="742" y="1073"/>
                  </a:moveTo>
                  <a:cubicBezTo>
                    <a:pt x="741" y="1075"/>
                    <a:pt x="742" y="1072"/>
                    <a:pt x="742" y="1073"/>
                  </a:cubicBezTo>
                  <a:cubicBezTo>
                    <a:pt x="742" y="1073"/>
                    <a:pt x="742" y="1073"/>
                    <a:pt x="742" y="1073"/>
                  </a:cubicBezTo>
                  <a:close/>
                  <a:moveTo>
                    <a:pt x="742" y="1072"/>
                  </a:moveTo>
                  <a:cubicBezTo>
                    <a:pt x="741" y="1073"/>
                    <a:pt x="742" y="1071"/>
                    <a:pt x="742" y="1072"/>
                  </a:cubicBezTo>
                  <a:cubicBezTo>
                    <a:pt x="742" y="1072"/>
                    <a:pt x="742" y="1072"/>
                    <a:pt x="742" y="1072"/>
                  </a:cubicBezTo>
                  <a:close/>
                  <a:moveTo>
                    <a:pt x="697" y="1014"/>
                  </a:moveTo>
                  <a:cubicBezTo>
                    <a:pt x="697" y="1014"/>
                    <a:pt x="697" y="1014"/>
                    <a:pt x="698" y="1014"/>
                  </a:cubicBezTo>
                  <a:cubicBezTo>
                    <a:pt x="698" y="1016"/>
                    <a:pt x="698" y="1018"/>
                    <a:pt x="697" y="1019"/>
                  </a:cubicBezTo>
                  <a:cubicBezTo>
                    <a:pt x="697" y="1020"/>
                    <a:pt x="695" y="1022"/>
                    <a:pt x="695" y="1022"/>
                  </a:cubicBezTo>
                  <a:cubicBezTo>
                    <a:pt x="696" y="1023"/>
                    <a:pt x="702" y="1018"/>
                    <a:pt x="702" y="1018"/>
                  </a:cubicBezTo>
                  <a:cubicBezTo>
                    <a:pt x="703" y="1022"/>
                    <a:pt x="701" y="1021"/>
                    <a:pt x="699" y="1023"/>
                  </a:cubicBezTo>
                  <a:cubicBezTo>
                    <a:pt x="699" y="1023"/>
                    <a:pt x="703" y="1026"/>
                    <a:pt x="703" y="1027"/>
                  </a:cubicBezTo>
                  <a:cubicBezTo>
                    <a:pt x="701" y="1028"/>
                    <a:pt x="697" y="1023"/>
                    <a:pt x="696" y="1027"/>
                  </a:cubicBezTo>
                  <a:cubicBezTo>
                    <a:pt x="696" y="1029"/>
                    <a:pt x="698" y="1034"/>
                    <a:pt x="700" y="1035"/>
                  </a:cubicBezTo>
                  <a:cubicBezTo>
                    <a:pt x="694" y="1035"/>
                    <a:pt x="690" y="1015"/>
                    <a:pt x="697" y="1014"/>
                  </a:cubicBezTo>
                  <a:close/>
                  <a:moveTo>
                    <a:pt x="697" y="1048"/>
                  </a:moveTo>
                  <a:cubicBezTo>
                    <a:pt x="698" y="1047"/>
                    <a:pt x="695" y="1049"/>
                    <a:pt x="697" y="1048"/>
                  </a:cubicBezTo>
                  <a:cubicBezTo>
                    <a:pt x="697" y="1048"/>
                    <a:pt x="696" y="1048"/>
                    <a:pt x="697" y="1048"/>
                  </a:cubicBezTo>
                  <a:close/>
                  <a:moveTo>
                    <a:pt x="657" y="1099"/>
                  </a:moveTo>
                  <a:cubicBezTo>
                    <a:pt x="657" y="1099"/>
                    <a:pt x="657" y="1099"/>
                    <a:pt x="657" y="1099"/>
                  </a:cubicBezTo>
                  <a:cubicBezTo>
                    <a:pt x="656" y="1100"/>
                    <a:pt x="656" y="1100"/>
                    <a:pt x="655" y="1100"/>
                  </a:cubicBezTo>
                  <a:cubicBezTo>
                    <a:pt x="655" y="1100"/>
                    <a:pt x="655" y="1100"/>
                    <a:pt x="655" y="1100"/>
                  </a:cubicBezTo>
                  <a:cubicBezTo>
                    <a:pt x="655" y="1100"/>
                    <a:pt x="655" y="1100"/>
                    <a:pt x="655" y="1100"/>
                  </a:cubicBezTo>
                  <a:cubicBezTo>
                    <a:pt x="655" y="1099"/>
                    <a:pt x="655" y="1099"/>
                    <a:pt x="656" y="1099"/>
                  </a:cubicBezTo>
                  <a:cubicBezTo>
                    <a:pt x="656" y="1099"/>
                    <a:pt x="656" y="1099"/>
                    <a:pt x="656" y="1099"/>
                  </a:cubicBezTo>
                  <a:cubicBezTo>
                    <a:pt x="656" y="1099"/>
                    <a:pt x="656" y="1099"/>
                    <a:pt x="656" y="1099"/>
                  </a:cubicBezTo>
                  <a:cubicBezTo>
                    <a:pt x="656" y="1099"/>
                    <a:pt x="656" y="1099"/>
                    <a:pt x="656" y="1099"/>
                  </a:cubicBezTo>
                  <a:cubicBezTo>
                    <a:pt x="656" y="1099"/>
                    <a:pt x="657" y="1099"/>
                    <a:pt x="657" y="1099"/>
                  </a:cubicBezTo>
                  <a:close/>
                  <a:moveTo>
                    <a:pt x="767" y="1074"/>
                  </a:moveTo>
                  <a:cubicBezTo>
                    <a:pt x="768" y="1075"/>
                    <a:pt x="766" y="1074"/>
                    <a:pt x="767" y="1074"/>
                  </a:cubicBezTo>
                  <a:cubicBezTo>
                    <a:pt x="767" y="1074"/>
                    <a:pt x="767" y="1074"/>
                    <a:pt x="767" y="1074"/>
                  </a:cubicBezTo>
                  <a:close/>
                  <a:moveTo>
                    <a:pt x="767" y="1074"/>
                  </a:moveTo>
                  <a:cubicBezTo>
                    <a:pt x="766" y="1073"/>
                    <a:pt x="770" y="1075"/>
                    <a:pt x="767" y="1074"/>
                  </a:cubicBezTo>
                  <a:cubicBezTo>
                    <a:pt x="767" y="1074"/>
                    <a:pt x="767" y="1074"/>
                    <a:pt x="767" y="1074"/>
                  </a:cubicBezTo>
                  <a:close/>
                  <a:moveTo>
                    <a:pt x="742" y="1070"/>
                  </a:moveTo>
                  <a:cubicBezTo>
                    <a:pt x="743" y="1071"/>
                    <a:pt x="741" y="1071"/>
                    <a:pt x="741" y="1071"/>
                  </a:cubicBezTo>
                  <a:cubicBezTo>
                    <a:pt x="740" y="1071"/>
                    <a:pt x="741" y="1072"/>
                    <a:pt x="741" y="1072"/>
                  </a:cubicBezTo>
                  <a:cubicBezTo>
                    <a:pt x="741" y="1072"/>
                    <a:pt x="741" y="1072"/>
                    <a:pt x="740" y="1072"/>
                  </a:cubicBezTo>
                  <a:cubicBezTo>
                    <a:pt x="740" y="1073"/>
                    <a:pt x="741" y="1075"/>
                    <a:pt x="739" y="1075"/>
                  </a:cubicBezTo>
                  <a:cubicBezTo>
                    <a:pt x="738" y="1075"/>
                    <a:pt x="737" y="1072"/>
                    <a:pt x="738" y="1072"/>
                  </a:cubicBezTo>
                  <a:cubicBezTo>
                    <a:pt x="739" y="1071"/>
                    <a:pt x="737" y="1070"/>
                    <a:pt x="739" y="1071"/>
                  </a:cubicBezTo>
                  <a:cubicBezTo>
                    <a:pt x="739" y="1071"/>
                    <a:pt x="738" y="1070"/>
                    <a:pt x="738" y="1070"/>
                  </a:cubicBezTo>
                  <a:cubicBezTo>
                    <a:pt x="738" y="1070"/>
                    <a:pt x="738" y="1069"/>
                    <a:pt x="738" y="1069"/>
                  </a:cubicBezTo>
                  <a:cubicBezTo>
                    <a:pt x="738" y="1069"/>
                    <a:pt x="739" y="1069"/>
                    <a:pt x="739" y="1069"/>
                  </a:cubicBezTo>
                  <a:cubicBezTo>
                    <a:pt x="740" y="1069"/>
                    <a:pt x="740" y="1067"/>
                    <a:pt x="739" y="1067"/>
                  </a:cubicBezTo>
                  <a:cubicBezTo>
                    <a:pt x="739" y="1067"/>
                    <a:pt x="740" y="1065"/>
                    <a:pt x="741" y="1065"/>
                  </a:cubicBezTo>
                  <a:cubicBezTo>
                    <a:pt x="742" y="1065"/>
                    <a:pt x="743" y="1068"/>
                    <a:pt x="741" y="1068"/>
                  </a:cubicBezTo>
                  <a:cubicBezTo>
                    <a:pt x="742" y="1069"/>
                    <a:pt x="743" y="1070"/>
                    <a:pt x="742" y="1070"/>
                  </a:cubicBezTo>
                  <a:close/>
                  <a:moveTo>
                    <a:pt x="766" y="1085"/>
                  </a:moveTo>
                  <a:cubicBezTo>
                    <a:pt x="765" y="1085"/>
                    <a:pt x="761" y="1087"/>
                    <a:pt x="760" y="1086"/>
                  </a:cubicBezTo>
                  <a:cubicBezTo>
                    <a:pt x="758" y="1084"/>
                    <a:pt x="761" y="1081"/>
                    <a:pt x="762" y="1080"/>
                  </a:cubicBezTo>
                  <a:cubicBezTo>
                    <a:pt x="764" y="1079"/>
                    <a:pt x="768" y="1077"/>
                    <a:pt x="769" y="1080"/>
                  </a:cubicBezTo>
                  <a:cubicBezTo>
                    <a:pt x="770" y="1081"/>
                    <a:pt x="767" y="1084"/>
                    <a:pt x="766" y="1085"/>
                  </a:cubicBezTo>
                  <a:close/>
                  <a:moveTo>
                    <a:pt x="743" y="1071"/>
                  </a:moveTo>
                  <a:cubicBezTo>
                    <a:pt x="743" y="1074"/>
                    <a:pt x="742" y="1070"/>
                    <a:pt x="743" y="1071"/>
                  </a:cubicBezTo>
                  <a:cubicBezTo>
                    <a:pt x="743" y="1071"/>
                    <a:pt x="743" y="1071"/>
                    <a:pt x="743" y="1071"/>
                  </a:cubicBezTo>
                  <a:close/>
                  <a:moveTo>
                    <a:pt x="678" y="1084"/>
                  </a:moveTo>
                  <a:cubicBezTo>
                    <a:pt x="678" y="1085"/>
                    <a:pt x="673" y="1086"/>
                    <a:pt x="673" y="1085"/>
                  </a:cubicBezTo>
                  <a:cubicBezTo>
                    <a:pt x="673" y="1084"/>
                    <a:pt x="673" y="1084"/>
                    <a:pt x="674" y="1084"/>
                  </a:cubicBezTo>
                  <a:cubicBezTo>
                    <a:pt x="673" y="1084"/>
                    <a:pt x="673" y="1084"/>
                    <a:pt x="673" y="1084"/>
                  </a:cubicBezTo>
                  <a:cubicBezTo>
                    <a:pt x="672" y="1084"/>
                    <a:pt x="675" y="1083"/>
                    <a:pt x="675" y="1083"/>
                  </a:cubicBezTo>
                  <a:cubicBezTo>
                    <a:pt x="676" y="1083"/>
                    <a:pt x="678" y="1083"/>
                    <a:pt x="678" y="1084"/>
                  </a:cubicBezTo>
                  <a:close/>
                  <a:moveTo>
                    <a:pt x="519" y="1017"/>
                  </a:moveTo>
                  <a:cubicBezTo>
                    <a:pt x="518" y="1015"/>
                    <a:pt x="519" y="1014"/>
                    <a:pt x="520" y="1015"/>
                  </a:cubicBezTo>
                  <a:cubicBezTo>
                    <a:pt x="522" y="1016"/>
                    <a:pt x="520" y="1018"/>
                    <a:pt x="519" y="1017"/>
                  </a:cubicBezTo>
                  <a:cubicBezTo>
                    <a:pt x="519" y="1017"/>
                    <a:pt x="519" y="1017"/>
                    <a:pt x="519" y="1017"/>
                  </a:cubicBezTo>
                  <a:close/>
                  <a:moveTo>
                    <a:pt x="529" y="1025"/>
                  </a:moveTo>
                  <a:cubicBezTo>
                    <a:pt x="529" y="1025"/>
                    <a:pt x="529" y="1025"/>
                    <a:pt x="529" y="1025"/>
                  </a:cubicBezTo>
                  <a:cubicBezTo>
                    <a:pt x="529" y="1024"/>
                    <a:pt x="529" y="1024"/>
                    <a:pt x="529" y="1025"/>
                  </a:cubicBezTo>
                  <a:close/>
                  <a:moveTo>
                    <a:pt x="530" y="1024"/>
                  </a:moveTo>
                  <a:cubicBezTo>
                    <a:pt x="530" y="1024"/>
                    <a:pt x="531" y="1024"/>
                    <a:pt x="531" y="1025"/>
                  </a:cubicBezTo>
                  <a:cubicBezTo>
                    <a:pt x="531" y="1025"/>
                    <a:pt x="530" y="1025"/>
                    <a:pt x="530" y="1025"/>
                  </a:cubicBezTo>
                  <a:cubicBezTo>
                    <a:pt x="530" y="1025"/>
                    <a:pt x="530" y="1025"/>
                    <a:pt x="530" y="1024"/>
                  </a:cubicBezTo>
                  <a:close/>
                  <a:moveTo>
                    <a:pt x="530" y="1023"/>
                  </a:moveTo>
                  <a:cubicBezTo>
                    <a:pt x="530" y="1024"/>
                    <a:pt x="527" y="1022"/>
                    <a:pt x="527" y="1022"/>
                  </a:cubicBezTo>
                  <a:cubicBezTo>
                    <a:pt x="527" y="1020"/>
                    <a:pt x="530" y="1022"/>
                    <a:pt x="530" y="1023"/>
                  </a:cubicBezTo>
                  <a:close/>
                  <a:moveTo>
                    <a:pt x="525" y="1064"/>
                  </a:moveTo>
                  <a:cubicBezTo>
                    <a:pt x="525" y="1065"/>
                    <a:pt x="525" y="1065"/>
                    <a:pt x="525" y="1065"/>
                  </a:cubicBezTo>
                  <a:cubicBezTo>
                    <a:pt x="522" y="1065"/>
                    <a:pt x="523" y="1063"/>
                    <a:pt x="525" y="1064"/>
                  </a:cubicBezTo>
                  <a:close/>
                  <a:moveTo>
                    <a:pt x="543" y="1067"/>
                  </a:moveTo>
                  <a:cubicBezTo>
                    <a:pt x="542" y="1067"/>
                    <a:pt x="541" y="1065"/>
                    <a:pt x="540" y="1066"/>
                  </a:cubicBezTo>
                  <a:cubicBezTo>
                    <a:pt x="539" y="1067"/>
                    <a:pt x="542" y="1069"/>
                    <a:pt x="539" y="1067"/>
                  </a:cubicBezTo>
                  <a:cubicBezTo>
                    <a:pt x="537" y="1066"/>
                    <a:pt x="536" y="1063"/>
                    <a:pt x="533" y="1062"/>
                  </a:cubicBezTo>
                  <a:cubicBezTo>
                    <a:pt x="533" y="1062"/>
                    <a:pt x="533" y="1062"/>
                    <a:pt x="533" y="1062"/>
                  </a:cubicBezTo>
                  <a:cubicBezTo>
                    <a:pt x="526" y="1057"/>
                    <a:pt x="519" y="1049"/>
                    <a:pt x="513" y="1041"/>
                  </a:cubicBezTo>
                  <a:cubicBezTo>
                    <a:pt x="510" y="1037"/>
                    <a:pt x="507" y="1033"/>
                    <a:pt x="505" y="1029"/>
                  </a:cubicBezTo>
                  <a:cubicBezTo>
                    <a:pt x="504" y="1026"/>
                    <a:pt x="500" y="1021"/>
                    <a:pt x="501" y="1018"/>
                  </a:cubicBezTo>
                  <a:cubicBezTo>
                    <a:pt x="498" y="1015"/>
                    <a:pt x="495" y="1013"/>
                    <a:pt x="492" y="1010"/>
                  </a:cubicBezTo>
                  <a:cubicBezTo>
                    <a:pt x="489" y="1008"/>
                    <a:pt x="486" y="1006"/>
                    <a:pt x="485" y="1003"/>
                  </a:cubicBezTo>
                  <a:cubicBezTo>
                    <a:pt x="483" y="999"/>
                    <a:pt x="477" y="997"/>
                    <a:pt x="477" y="992"/>
                  </a:cubicBezTo>
                  <a:cubicBezTo>
                    <a:pt x="478" y="992"/>
                    <a:pt x="478" y="992"/>
                    <a:pt x="478" y="992"/>
                  </a:cubicBezTo>
                  <a:cubicBezTo>
                    <a:pt x="479" y="991"/>
                    <a:pt x="480" y="991"/>
                    <a:pt x="481" y="992"/>
                  </a:cubicBezTo>
                  <a:cubicBezTo>
                    <a:pt x="482" y="993"/>
                    <a:pt x="484" y="993"/>
                    <a:pt x="485" y="994"/>
                  </a:cubicBezTo>
                  <a:cubicBezTo>
                    <a:pt x="486" y="994"/>
                    <a:pt x="487" y="994"/>
                    <a:pt x="488" y="994"/>
                  </a:cubicBezTo>
                  <a:cubicBezTo>
                    <a:pt x="489" y="994"/>
                    <a:pt x="489" y="994"/>
                    <a:pt x="489" y="994"/>
                  </a:cubicBezTo>
                  <a:cubicBezTo>
                    <a:pt x="489" y="994"/>
                    <a:pt x="490" y="994"/>
                    <a:pt x="490" y="994"/>
                  </a:cubicBezTo>
                  <a:cubicBezTo>
                    <a:pt x="491" y="994"/>
                    <a:pt x="491" y="994"/>
                    <a:pt x="492" y="994"/>
                  </a:cubicBezTo>
                  <a:cubicBezTo>
                    <a:pt x="492" y="994"/>
                    <a:pt x="493" y="994"/>
                    <a:pt x="493" y="995"/>
                  </a:cubicBezTo>
                  <a:cubicBezTo>
                    <a:pt x="493" y="995"/>
                    <a:pt x="493" y="995"/>
                    <a:pt x="493" y="995"/>
                  </a:cubicBezTo>
                  <a:cubicBezTo>
                    <a:pt x="495" y="996"/>
                    <a:pt x="495" y="996"/>
                    <a:pt x="495" y="996"/>
                  </a:cubicBezTo>
                  <a:cubicBezTo>
                    <a:pt x="495" y="996"/>
                    <a:pt x="495" y="996"/>
                    <a:pt x="495" y="996"/>
                  </a:cubicBezTo>
                  <a:cubicBezTo>
                    <a:pt x="495" y="996"/>
                    <a:pt x="495" y="996"/>
                    <a:pt x="495" y="996"/>
                  </a:cubicBezTo>
                  <a:cubicBezTo>
                    <a:pt x="495" y="997"/>
                    <a:pt x="496" y="997"/>
                    <a:pt x="495" y="998"/>
                  </a:cubicBezTo>
                  <a:cubicBezTo>
                    <a:pt x="496" y="998"/>
                    <a:pt x="496" y="998"/>
                    <a:pt x="496" y="998"/>
                  </a:cubicBezTo>
                  <a:cubicBezTo>
                    <a:pt x="497" y="999"/>
                    <a:pt x="497" y="1000"/>
                    <a:pt x="497" y="1001"/>
                  </a:cubicBezTo>
                  <a:cubicBezTo>
                    <a:pt x="498" y="1001"/>
                    <a:pt x="498" y="1001"/>
                    <a:pt x="498" y="1001"/>
                  </a:cubicBezTo>
                  <a:cubicBezTo>
                    <a:pt x="498" y="1001"/>
                    <a:pt x="498" y="1001"/>
                    <a:pt x="498" y="1001"/>
                  </a:cubicBezTo>
                  <a:cubicBezTo>
                    <a:pt x="498" y="1002"/>
                    <a:pt x="498" y="1002"/>
                    <a:pt x="498" y="1002"/>
                  </a:cubicBezTo>
                  <a:cubicBezTo>
                    <a:pt x="498" y="1002"/>
                    <a:pt x="500" y="1003"/>
                    <a:pt x="500" y="1003"/>
                  </a:cubicBezTo>
                  <a:cubicBezTo>
                    <a:pt x="500" y="1003"/>
                    <a:pt x="500" y="1003"/>
                    <a:pt x="500" y="1004"/>
                  </a:cubicBezTo>
                  <a:cubicBezTo>
                    <a:pt x="500" y="1004"/>
                    <a:pt x="500" y="1004"/>
                    <a:pt x="500" y="1004"/>
                  </a:cubicBezTo>
                  <a:cubicBezTo>
                    <a:pt x="501" y="1004"/>
                    <a:pt x="501" y="1004"/>
                    <a:pt x="501" y="1004"/>
                  </a:cubicBezTo>
                  <a:cubicBezTo>
                    <a:pt x="503" y="1005"/>
                    <a:pt x="508" y="1007"/>
                    <a:pt x="508" y="1009"/>
                  </a:cubicBezTo>
                  <a:cubicBezTo>
                    <a:pt x="508" y="1008"/>
                    <a:pt x="508" y="1008"/>
                    <a:pt x="508" y="1008"/>
                  </a:cubicBezTo>
                  <a:cubicBezTo>
                    <a:pt x="509" y="1009"/>
                    <a:pt x="509" y="1009"/>
                    <a:pt x="509" y="1010"/>
                  </a:cubicBezTo>
                  <a:cubicBezTo>
                    <a:pt x="510" y="1011"/>
                    <a:pt x="510" y="1011"/>
                    <a:pt x="510" y="1012"/>
                  </a:cubicBezTo>
                  <a:cubicBezTo>
                    <a:pt x="510" y="1012"/>
                    <a:pt x="510" y="1011"/>
                    <a:pt x="511" y="1011"/>
                  </a:cubicBezTo>
                  <a:cubicBezTo>
                    <a:pt x="510" y="1011"/>
                    <a:pt x="514" y="1016"/>
                    <a:pt x="515" y="1016"/>
                  </a:cubicBezTo>
                  <a:cubicBezTo>
                    <a:pt x="515" y="1016"/>
                    <a:pt x="514" y="1015"/>
                    <a:pt x="514" y="1014"/>
                  </a:cubicBezTo>
                  <a:cubicBezTo>
                    <a:pt x="516" y="1015"/>
                    <a:pt x="518" y="1016"/>
                    <a:pt x="520" y="1018"/>
                  </a:cubicBezTo>
                  <a:cubicBezTo>
                    <a:pt x="520" y="1018"/>
                    <a:pt x="521" y="1019"/>
                    <a:pt x="522" y="1019"/>
                  </a:cubicBezTo>
                  <a:cubicBezTo>
                    <a:pt x="523" y="1020"/>
                    <a:pt x="523" y="1022"/>
                    <a:pt x="524" y="1021"/>
                  </a:cubicBezTo>
                  <a:cubicBezTo>
                    <a:pt x="524" y="1022"/>
                    <a:pt x="525" y="1023"/>
                    <a:pt x="526" y="1024"/>
                  </a:cubicBezTo>
                  <a:cubicBezTo>
                    <a:pt x="527" y="1024"/>
                    <a:pt x="530" y="1026"/>
                    <a:pt x="530" y="1026"/>
                  </a:cubicBezTo>
                  <a:cubicBezTo>
                    <a:pt x="530" y="1026"/>
                    <a:pt x="526" y="1028"/>
                    <a:pt x="526" y="1027"/>
                  </a:cubicBezTo>
                  <a:cubicBezTo>
                    <a:pt x="526" y="1028"/>
                    <a:pt x="529" y="1027"/>
                    <a:pt x="529" y="1026"/>
                  </a:cubicBezTo>
                  <a:cubicBezTo>
                    <a:pt x="532" y="1026"/>
                    <a:pt x="533" y="1027"/>
                    <a:pt x="534" y="1029"/>
                  </a:cubicBezTo>
                  <a:cubicBezTo>
                    <a:pt x="534" y="1029"/>
                    <a:pt x="533" y="1029"/>
                    <a:pt x="532" y="1030"/>
                  </a:cubicBezTo>
                  <a:cubicBezTo>
                    <a:pt x="532" y="1030"/>
                    <a:pt x="531" y="1030"/>
                    <a:pt x="531" y="1030"/>
                  </a:cubicBezTo>
                  <a:cubicBezTo>
                    <a:pt x="531" y="1031"/>
                    <a:pt x="532" y="1032"/>
                    <a:pt x="532" y="1033"/>
                  </a:cubicBezTo>
                  <a:cubicBezTo>
                    <a:pt x="532" y="1033"/>
                    <a:pt x="532" y="1034"/>
                    <a:pt x="533" y="1034"/>
                  </a:cubicBezTo>
                  <a:cubicBezTo>
                    <a:pt x="534" y="1035"/>
                    <a:pt x="536" y="1036"/>
                    <a:pt x="537" y="1036"/>
                  </a:cubicBezTo>
                  <a:cubicBezTo>
                    <a:pt x="537" y="1036"/>
                    <a:pt x="537" y="1036"/>
                    <a:pt x="537" y="1036"/>
                  </a:cubicBezTo>
                  <a:cubicBezTo>
                    <a:pt x="538" y="1037"/>
                    <a:pt x="538" y="1039"/>
                    <a:pt x="539" y="1041"/>
                  </a:cubicBezTo>
                  <a:cubicBezTo>
                    <a:pt x="541" y="1043"/>
                    <a:pt x="542" y="1043"/>
                    <a:pt x="540" y="1045"/>
                  </a:cubicBezTo>
                  <a:cubicBezTo>
                    <a:pt x="540" y="1044"/>
                    <a:pt x="540" y="1044"/>
                    <a:pt x="540" y="1044"/>
                  </a:cubicBezTo>
                  <a:cubicBezTo>
                    <a:pt x="540" y="1044"/>
                    <a:pt x="542" y="1044"/>
                    <a:pt x="542" y="1044"/>
                  </a:cubicBezTo>
                  <a:cubicBezTo>
                    <a:pt x="542" y="1045"/>
                    <a:pt x="542" y="1044"/>
                    <a:pt x="543" y="1045"/>
                  </a:cubicBezTo>
                  <a:cubicBezTo>
                    <a:pt x="544" y="1044"/>
                    <a:pt x="545" y="1045"/>
                    <a:pt x="546" y="1045"/>
                  </a:cubicBezTo>
                  <a:cubicBezTo>
                    <a:pt x="547" y="1045"/>
                    <a:pt x="546" y="1047"/>
                    <a:pt x="547" y="1046"/>
                  </a:cubicBezTo>
                  <a:cubicBezTo>
                    <a:pt x="549" y="1048"/>
                    <a:pt x="549" y="1049"/>
                    <a:pt x="549" y="1051"/>
                  </a:cubicBezTo>
                  <a:cubicBezTo>
                    <a:pt x="548" y="1052"/>
                    <a:pt x="548" y="1052"/>
                    <a:pt x="548" y="1054"/>
                  </a:cubicBezTo>
                  <a:cubicBezTo>
                    <a:pt x="548" y="1054"/>
                    <a:pt x="548" y="1055"/>
                    <a:pt x="548" y="1056"/>
                  </a:cubicBezTo>
                  <a:cubicBezTo>
                    <a:pt x="549" y="1060"/>
                    <a:pt x="549" y="1064"/>
                    <a:pt x="547" y="1068"/>
                  </a:cubicBezTo>
                  <a:cubicBezTo>
                    <a:pt x="546" y="1068"/>
                    <a:pt x="545" y="1065"/>
                    <a:pt x="544" y="1065"/>
                  </a:cubicBezTo>
                  <a:cubicBezTo>
                    <a:pt x="544" y="1065"/>
                    <a:pt x="543" y="1067"/>
                    <a:pt x="544" y="1067"/>
                  </a:cubicBezTo>
                  <a:cubicBezTo>
                    <a:pt x="543" y="1067"/>
                    <a:pt x="543" y="1067"/>
                    <a:pt x="543" y="1067"/>
                  </a:cubicBezTo>
                  <a:close/>
                  <a:moveTo>
                    <a:pt x="532" y="1023"/>
                  </a:moveTo>
                  <a:cubicBezTo>
                    <a:pt x="531" y="1026"/>
                    <a:pt x="532" y="1022"/>
                    <a:pt x="532" y="1022"/>
                  </a:cubicBezTo>
                  <a:cubicBezTo>
                    <a:pt x="532" y="1022"/>
                    <a:pt x="532" y="1024"/>
                    <a:pt x="533" y="1024"/>
                  </a:cubicBezTo>
                  <a:cubicBezTo>
                    <a:pt x="532" y="1023"/>
                    <a:pt x="532" y="1023"/>
                    <a:pt x="532" y="1023"/>
                  </a:cubicBezTo>
                  <a:close/>
                  <a:moveTo>
                    <a:pt x="512" y="1050"/>
                  </a:moveTo>
                  <a:cubicBezTo>
                    <a:pt x="512" y="1050"/>
                    <a:pt x="512" y="1051"/>
                    <a:pt x="512" y="1051"/>
                  </a:cubicBezTo>
                  <a:cubicBezTo>
                    <a:pt x="512" y="1051"/>
                    <a:pt x="510" y="1048"/>
                    <a:pt x="510" y="1047"/>
                  </a:cubicBezTo>
                  <a:cubicBezTo>
                    <a:pt x="510" y="1047"/>
                    <a:pt x="512" y="1048"/>
                    <a:pt x="512" y="1049"/>
                  </a:cubicBezTo>
                  <a:cubicBezTo>
                    <a:pt x="512" y="1049"/>
                    <a:pt x="512" y="1050"/>
                    <a:pt x="512" y="1050"/>
                  </a:cubicBezTo>
                  <a:close/>
                  <a:moveTo>
                    <a:pt x="532" y="1022"/>
                  </a:moveTo>
                  <a:cubicBezTo>
                    <a:pt x="532" y="1022"/>
                    <a:pt x="532" y="1022"/>
                    <a:pt x="532" y="1022"/>
                  </a:cubicBezTo>
                  <a:cubicBezTo>
                    <a:pt x="531" y="1022"/>
                    <a:pt x="531" y="1021"/>
                    <a:pt x="531" y="1021"/>
                  </a:cubicBezTo>
                  <a:cubicBezTo>
                    <a:pt x="531" y="1021"/>
                    <a:pt x="532" y="1022"/>
                    <a:pt x="532" y="1022"/>
                  </a:cubicBezTo>
                  <a:close/>
                  <a:moveTo>
                    <a:pt x="524" y="1020"/>
                  </a:moveTo>
                  <a:cubicBezTo>
                    <a:pt x="524" y="1020"/>
                    <a:pt x="524" y="1020"/>
                    <a:pt x="524" y="1019"/>
                  </a:cubicBezTo>
                  <a:cubicBezTo>
                    <a:pt x="525" y="1019"/>
                    <a:pt x="526" y="1022"/>
                    <a:pt x="525" y="1022"/>
                  </a:cubicBezTo>
                  <a:cubicBezTo>
                    <a:pt x="525" y="1022"/>
                    <a:pt x="523" y="1021"/>
                    <a:pt x="524" y="1020"/>
                  </a:cubicBezTo>
                  <a:close/>
                  <a:moveTo>
                    <a:pt x="526" y="1022"/>
                  </a:moveTo>
                  <a:cubicBezTo>
                    <a:pt x="526" y="1021"/>
                    <a:pt x="530" y="1024"/>
                    <a:pt x="529" y="1024"/>
                  </a:cubicBezTo>
                  <a:cubicBezTo>
                    <a:pt x="528" y="1024"/>
                    <a:pt x="526" y="1023"/>
                    <a:pt x="525" y="1023"/>
                  </a:cubicBezTo>
                  <a:cubicBezTo>
                    <a:pt x="525" y="1023"/>
                    <a:pt x="525" y="1021"/>
                    <a:pt x="526" y="1021"/>
                  </a:cubicBezTo>
                  <a:cubicBezTo>
                    <a:pt x="526" y="1021"/>
                    <a:pt x="526" y="1022"/>
                    <a:pt x="526" y="1022"/>
                  </a:cubicBezTo>
                  <a:close/>
                  <a:moveTo>
                    <a:pt x="485" y="1012"/>
                  </a:moveTo>
                  <a:cubicBezTo>
                    <a:pt x="486" y="1013"/>
                    <a:pt x="485" y="1013"/>
                    <a:pt x="485" y="1013"/>
                  </a:cubicBezTo>
                  <a:cubicBezTo>
                    <a:pt x="484" y="1013"/>
                    <a:pt x="479" y="1010"/>
                    <a:pt x="481" y="1010"/>
                  </a:cubicBezTo>
                  <a:cubicBezTo>
                    <a:pt x="481" y="1009"/>
                    <a:pt x="482" y="1010"/>
                    <a:pt x="482" y="1010"/>
                  </a:cubicBezTo>
                  <a:cubicBezTo>
                    <a:pt x="482" y="1010"/>
                    <a:pt x="484" y="1011"/>
                    <a:pt x="483" y="1011"/>
                  </a:cubicBezTo>
                  <a:cubicBezTo>
                    <a:pt x="483" y="1011"/>
                    <a:pt x="484" y="1011"/>
                    <a:pt x="484" y="1011"/>
                  </a:cubicBezTo>
                  <a:cubicBezTo>
                    <a:pt x="484" y="1011"/>
                    <a:pt x="485" y="1012"/>
                    <a:pt x="485" y="1012"/>
                  </a:cubicBezTo>
                  <a:cubicBezTo>
                    <a:pt x="485" y="1012"/>
                    <a:pt x="485" y="1012"/>
                    <a:pt x="485" y="1012"/>
                  </a:cubicBezTo>
                  <a:close/>
                  <a:moveTo>
                    <a:pt x="499" y="1032"/>
                  </a:moveTo>
                  <a:cubicBezTo>
                    <a:pt x="499" y="1032"/>
                    <a:pt x="499" y="1032"/>
                    <a:pt x="499" y="1032"/>
                  </a:cubicBezTo>
                  <a:cubicBezTo>
                    <a:pt x="499" y="1032"/>
                    <a:pt x="498" y="1032"/>
                    <a:pt x="498" y="1032"/>
                  </a:cubicBezTo>
                  <a:cubicBezTo>
                    <a:pt x="498" y="1032"/>
                    <a:pt x="499" y="1030"/>
                    <a:pt x="499" y="1030"/>
                  </a:cubicBezTo>
                  <a:cubicBezTo>
                    <a:pt x="499" y="1031"/>
                    <a:pt x="499" y="1031"/>
                    <a:pt x="499" y="1032"/>
                  </a:cubicBezTo>
                  <a:close/>
                  <a:moveTo>
                    <a:pt x="495" y="1022"/>
                  </a:moveTo>
                  <a:cubicBezTo>
                    <a:pt x="496" y="1023"/>
                    <a:pt x="495" y="1025"/>
                    <a:pt x="494" y="1025"/>
                  </a:cubicBezTo>
                  <a:cubicBezTo>
                    <a:pt x="494" y="1025"/>
                    <a:pt x="492" y="1022"/>
                    <a:pt x="492" y="1022"/>
                  </a:cubicBezTo>
                  <a:cubicBezTo>
                    <a:pt x="492" y="1021"/>
                    <a:pt x="491" y="1021"/>
                    <a:pt x="491" y="1021"/>
                  </a:cubicBezTo>
                  <a:cubicBezTo>
                    <a:pt x="491" y="1021"/>
                    <a:pt x="490" y="1020"/>
                    <a:pt x="490" y="1019"/>
                  </a:cubicBezTo>
                  <a:cubicBezTo>
                    <a:pt x="490" y="1019"/>
                    <a:pt x="491" y="1020"/>
                    <a:pt x="491" y="1018"/>
                  </a:cubicBezTo>
                  <a:cubicBezTo>
                    <a:pt x="492" y="1018"/>
                    <a:pt x="492" y="1019"/>
                    <a:pt x="492" y="1019"/>
                  </a:cubicBezTo>
                  <a:cubicBezTo>
                    <a:pt x="493" y="1020"/>
                    <a:pt x="495" y="1021"/>
                    <a:pt x="495" y="1022"/>
                  </a:cubicBezTo>
                  <a:close/>
                  <a:moveTo>
                    <a:pt x="495" y="1029"/>
                  </a:moveTo>
                  <a:cubicBezTo>
                    <a:pt x="495" y="1029"/>
                    <a:pt x="495" y="1029"/>
                    <a:pt x="495" y="1029"/>
                  </a:cubicBezTo>
                  <a:cubicBezTo>
                    <a:pt x="495" y="1029"/>
                    <a:pt x="495" y="1029"/>
                    <a:pt x="495" y="1029"/>
                  </a:cubicBezTo>
                  <a:close/>
                  <a:moveTo>
                    <a:pt x="490" y="1014"/>
                  </a:moveTo>
                  <a:cubicBezTo>
                    <a:pt x="490" y="1014"/>
                    <a:pt x="490" y="1014"/>
                    <a:pt x="490" y="1014"/>
                  </a:cubicBezTo>
                  <a:cubicBezTo>
                    <a:pt x="490" y="1014"/>
                    <a:pt x="492" y="1014"/>
                    <a:pt x="491" y="1015"/>
                  </a:cubicBezTo>
                  <a:cubicBezTo>
                    <a:pt x="491" y="1015"/>
                    <a:pt x="490" y="1014"/>
                    <a:pt x="490" y="1014"/>
                  </a:cubicBezTo>
                  <a:close/>
                  <a:moveTo>
                    <a:pt x="490" y="1015"/>
                  </a:moveTo>
                  <a:cubicBezTo>
                    <a:pt x="490" y="1015"/>
                    <a:pt x="490" y="1015"/>
                    <a:pt x="490" y="1015"/>
                  </a:cubicBezTo>
                  <a:cubicBezTo>
                    <a:pt x="490" y="1015"/>
                    <a:pt x="490" y="1015"/>
                    <a:pt x="490" y="1015"/>
                  </a:cubicBezTo>
                  <a:close/>
                  <a:moveTo>
                    <a:pt x="487" y="1014"/>
                  </a:moveTo>
                  <a:cubicBezTo>
                    <a:pt x="487" y="1014"/>
                    <a:pt x="486" y="1014"/>
                    <a:pt x="487" y="1014"/>
                  </a:cubicBezTo>
                  <a:cubicBezTo>
                    <a:pt x="487" y="1014"/>
                    <a:pt x="487" y="1014"/>
                    <a:pt x="487" y="1014"/>
                  </a:cubicBezTo>
                  <a:close/>
                  <a:moveTo>
                    <a:pt x="510" y="1047"/>
                  </a:moveTo>
                  <a:cubicBezTo>
                    <a:pt x="510" y="1047"/>
                    <a:pt x="509" y="1048"/>
                    <a:pt x="509" y="1047"/>
                  </a:cubicBezTo>
                  <a:cubicBezTo>
                    <a:pt x="509" y="1047"/>
                    <a:pt x="509" y="1045"/>
                    <a:pt x="509" y="1045"/>
                  </a:cubicBezTo>
                  <a:cubicBezTo>
                    <a:pt x="509" y="1046"/>
                    <a:pt x="511" y="1046"/>
                    <a:pt x="510" y="1047"/>
                  </a:cubicBezTo>
                  <a:close/>
                  <a:moveTo>
                    <a:pt x="487" y="1015"/>
                  </a:moveTo>
                  <a:cubicBezTo>
                    <a:pt x="488" y="1014"/>
                    <a:pt x="486" y="1016"/>
                    <a:pt x="486" y="1015"/>
                  </a:cubicBezTo>
                  <a:cubicBezTo>
                    <a:pt x="487" y="1015"/>
                    <a:pt x="487" y="1015"/>
                    <a:pt x="487" y="1015"/>
                  </a:cubicBezTo>
                  <a:close/>
                  <a:moveTo>
                    <a:pt x="504" y="1040"/>
                  </a:moveTo>
                  <a:cubicBezTo>
                    <a:pt x="504" y="1040"/>
                    <a:pt x="504" y="1040"/>
                    <a:pt x="504" y="1040"/>
                  </a:cubicBezTo>
                  <a:cubicBezTo>
                    <a:pt x="504" y="1040"/>
                    <a:pt x="504" y="1040"/>
                    <a:pt x="504" y="1040"/>
                  </a:cubicBezTo>
                  <a:cubicBezTo>
                    <a:pt x="504" y="1040"/>
                    <a:pt x="504" y="1041"/>
                    <a:pt x="504" y="1041"/>
                  </a:cubicBezTo>
                  <a:cubicBezTo>
                    <a:pt x="502" y="1041"/>
                    <a:pt x="501" y="1039"/>
                    <a:pt x="500" y="1037"/>
                  </a:cubicBezTo>
                  <a:cubicBezTo>
                    <a:pt x="499" y="1036"/>
                    <a:pt x="501" y="1034"/>
                    <a:pt x="502" y="1035"/>
                  </a:cubicBezTo>
                  <a:cubicBezTo>
                    <a:pt x="502" y="1036"/>
                    <a:pt x="503" y="1038"/>
                    <a:pt x="503" y="1038"/>
                  </a:cubicBezTo>
                  <a:cubicBezTo>
                    <a:pt x="503" y="1038"/>
                    <a:pt x="504" y="1040"/>
                    <a:pt x="504" y="1040"/>
                  </a:cubicBezTo>
                  <a:close/>
                  <a:moveTo>
                    <a:pt x="508" y="1044"/>
                  </a:moveTo>
                  <a:cubicBezTo>
                    <a:pt x="508" y="1045"/>
                    <a:pt x="506" y="1044"/>
                    <a:pt x="506" y="1043"/>
                  </a:cubicBezTo>
                  <a:cubicBezTo>
                    <a:pt x="506" y="1043"/>
                    <a:pt x="506" y="1042"/>
                    <a:pt x="506" y="1042"/>
                  </a:cubicBezTo>
                  <a:cubicBezTo>
                    <a:pt x="506" y="1042"/>
                    <a:pt x="507" y="1042"/>
                    <a:pt x="507" y="1043"/>
                  </a:cubicBezTo>
                  <a:cubicBezTo>
                    <a:pt x="507" y="1044"/>
                    <a:pt x="508" y="1044"/>
                    <a:pt x="508" y="1044"/>
                  </a:cubicBezTo>
                  <a:close/>
                  <a:moveTo>
                    <a:pt x="500" y="1028"/>
                  </a:moveTo>
                  <a:cubicBezTo>
                    <a:pt x="499" y="1028"/>
                    <a:pt x="499" y="1028"/>
                    <a:pt x="499" y="1028"/>
                  </a:cubicBezTo>
                  <a:cubicBezTo>
                    <a:pt x="499" y="1028"/>
                    <a:pt x="502" y="1027"/>
                    <a:pt x="501" y="1028"/>
                  </a:cubicBezTo>
                  <a:cubicBezTo>
                    <a:pt x="501" y="1028"/>
                    <a:pt x="500" y="1028"/>
                    <a:pt x="500" y="1028"/>
                  </a:cubicBezTo>
                  <a:close/>
                  <a:moveTo>
                    <a:pt x="499" y="1031"/>
                  </a:moveTo>
                  <a:cubicBezTo>
                    <a:pt x="500" y="1031"/>
                    <a:pt x="500" y="1031"/>
                    <a:pt x="499" y="1031"/>
                  </a:cubicBezTo>
                  <a:cubicBezTo>
                    <a:pt x="499" y="1031"/>
                    <a:pt x="498" y="1029"/>
                    <a:pt x="498" y="1029"/>
                  </a:cubicBezTo>
                  <a:cubicBezTo>
                    <a:pt x="498" y="1028"/>
                    <a:pt x="499" y="1030"/>
                    <a:pt x="499" y="1031"/>
                  </a:cubicBezTo>
                  <a:close/>
                  <a:moveTo>
                    <a:pt x="654" y="1100"/>
                  </a:moveTo>
                  <a:cubicBezTo>
                    <a:pt x="654" y="1100"/>
                    <a:pt x="654" y="1100"/>
                    <a:pt x="654" y="1100"/>
                  </a:cubicBezTo>
                  <a:cubicBezTo>
                    <a:pt x="654" y="1100"/>
                    <a:pt x="654" y="1100"/>
                    <a:pt x="654" y="1100"/>
                  </a:cubicBezTo>
                  <a:cubicBezTo>
                    <a:pt x="654" y="1100"/>
                    <a:pt x="654" y="1100"/>
                    <a:pt x="654" y="1100"/>
                  </a:cubicBezTo>
                  <a:close/>
                  <a:moveTo>
                    <a:pt x="526" y="1019"/>
                  </a:moveTo>
                  <a:cubicBezTo>
                    <a:pt x="526" y="1020"/>
                    <a:pt x="526" y="1020"/>
                    <a:pt x="526" y="1020"/>
                  </a:cubicBezTo>
                  <a:cubicBezTo>
                    <a:pt x="525" y="1020"/>
                    <a:pt x="522" y="1019"/>
                    <a:pt x="522" y="1018"/>
                  </a:cubicBezTo>
                  <a:cubicBezTo>
                    <a:pt x="523" y="1018"/>
                    <a:pt x="525" y="1018"/>
                    <a:pt x="526" y="1019"/>
                  </a:cubicBezTo>
                  <a:close/>
                  <a:moveTo>
                    <a:pt x="534" y="1023"/>
                  </a:moveTo>
                  <a:cubicBezTo>
                    <a:pt x="535" y="1023"/>
                    <a:pt x="535" y="1023"/>
                    <a:pt x="535" y="1024"/>
                  </a:cubicBezTo>
                  <a:cubicBezTo>
                    <a:pt x="535" y="1023"/>
                    <a:pt x="535" y="1023"/>
                    <a:pt x="534" y="1023"/>
                  </a:cubicBezTo>
                  <a:close/>
                  <a:moveTo>
                    <a:pt x="531" y="1031"/>
                  </a:moveTo>
                  <a:cubicBezTo>
                    <a:pt x="531" y="1031"/>
                    <a:pt x="533" y="1031"/>
                    <a:pt x="533" y="1032"/>
                  </a:cubicBezTo>
                  <a:cubicBezTo>
                    <a:pt x="533" y="1033"/>
                    <a:pt x="532" y="1032"/>
                    <a:pt x="531" y="1031"/>
                  </a:cubicBezTo>
                  <a:close/>
                  <a:moveTo>
                    <a:pt x="539" y="1026"/>
                  </a:moveTo>
                  <a:cubicBezTo>
                    <a:pt x="539" y="1026"/>
                    <a:pt x="539" y="1026"/>
                    <a:pt x="539" y="1026"/>
                  </a:cubicBezTo>
                  <a:cubicBezTo>
                    <a:pt x="539" y="1026"/>
                    <a:pt x="539" y="1026"/>
                    <a:pt x="539" y="1026"/>
                  </a:cubicBezTo>
                  <a:close/>
                  <a:moveTo>
                    <a:pt x="538" y="1026"/>
                  </a:moveTo>
                  <a:cubicBezTo>
                    <a:pt x="538" y="1027"/>
                    <a:pt x="538" y="1027"/>
                    <a:pt x="538" y="1027"/>
                  </a:cubicBezTo>
                  <a:cubicBezTo>
                    <a:pt x="538" y="1026"/>
                    <a:pt x="538" y="1026"/>
                    <a:pt x="538" y="1026"/>
                  </a:cubicBezTo>
                  <a:close/>
                  <a:moveTo>
                    <a:pt x="540" y="1028"/>
                  </a:moveTo>
                  <a:cubicBezTo>
                    <a:pt x="540" y="1028"/>
                    <a:pt x="539" y="1028"/>
                    <a:pt x="539" y="1027"/>
                  </a:cubicBezTo>
                  <a:cubicBezTo>
                    <a:pt x="539" y="1027"/>
                    <a:pt x="540" y="1028"/>
                    <a:pt x="540" y="1028"/>
                  </a:cubicBezTo>
                  <a:close/>
                  <a:moveTo>
                    <a:pt x="547" y="1009"/>
                  </a:moveTo>
                  <a:cubicBezTo>
                    <a:pt x="547" y="1009"/>
                    <a:pt x="547" y="1009"/>
                    <a:pt x="547" y="1008"/>
                  </a:cubicBezTo>
                  <a:cubicBezTo>
                    <a:pt x="548" y="1009"/>
                    <a:pt x="547" y="1009"/>
                    <a:pt x="548" y="1009"/>
                  </a:cubicBezTo>
                  <a:cubicBezTo>
                    <a:pt x="548" y="1009"/>
                    <a:pt x="547" y="1010"/>
                    <a:pt x="547" y="1010"/>
                  </a:cubicBezTo>
                  <a:cubicBezTo>
                    <a:pt x="547" y="1010"/>
                    <a:pt x="547" y="1009"/>
                    <a:pt x="547" y="1009"/>
                  </a:cubicBezTo>
                  <a:close/>
                  <a:moveTo>
                    <a:pt x="551" y="1006"/>
                  </a:moveTo>
                  <a:cubicBezTo>
                    <a:pt x="551" y="1007"/>
                    <a:pt x="551" y="1007"/>
                    <a:pt x="551" y="1007"/>
                  </a:cubicBezTo>
                  <a:cubicBezTo>
                    <a:pt x="551" y="1007"/>
                    <a:pt x="550" y="1007"/>
                    <a:pt x="551" y="1007"/>
                  </a:cubicBezTo>
                  <a:cubicBezTo>
                    <a:pt x="550" y="1007"/>
                    <a:pt x="551" y="1006"/>
                    <a:pt x="551" y="1006"/>
                  </a:cubicBezTo>
                  <a:close/>
                  <a:moveTo>
                    <a:pt x="533" y="1031"/>
                  </a:moveTo>
                  <a:cubicBezTo>
                    <a:pt x="533" y="1031"/>
                    <a:pt x="532" y="1031"/>
                    <a:pt x="532" y="1031"/>
                  </a:cubicBezTo>
                  <a:cubicBezTo>
                    <a:pt x="533" y="1029"/>
                    <a:pt x="535" y="1031"/>
                    <a:pt x="533" y="1031"/>
                  </a:cubicBezTo>
                  <a:close/>
                  <a:moveTo>
                    <a:pt x="543" y="1042"/>
                  </a:moveTo>
                  <a:cubicBezTo>
                    <a:pt x="543" y="1041"/>
                    <a:pt x="544" y="1042"/>
                    <a:pt x="544" y="1041"/>
                  </a:cubicBezTo>
                  <a:cubicBezTo>
                    <a:pt x="544" y="1041"/>
                    <a:pt x="545" y="1040"/>
                    <a:pt x="545" y="1040"/>
                  </a:cubicBezTo>
                  <a:cubicBezTo>
                    <a:pt x="545" y="1040"/>
                    <a:pt x="545" y="1039"/>
                    <a:pt x="546" y="1039"/>
                  </a:cubicBezTo>
                  <a:cubicBezTo>
                    <a:pt x="546" y="1039"/>
                    <a:pt x="547" y="1041"/>
                    <a:pt x="548" y="1041"/>
                  </a:cubicBezTo>
                  <a:cubicBezTo>
                    <a:pt x="548" y="1041"/>
                    <a:pt x="547" y="1040"/>
                    <a:pt x="547" y="1040"/>
                  </a:cubicBezTo>
                  <a:cubicBezTo>
                    <a:pt x="547" y="1040"/>
                    <a:pt x="547" y="1040"/>
                    <a:pt x="547" y="1040"/>
                  </a:cubicBezTo>
                  <a:cubicBezTo>
                    <a:pt x="547" y="1040"/>
                    <a:pt x="547" y="1039"/>
                    <a:pt x="547" y="1039"/>
                  </a:cubicBezTo>
                  <a:cubicBezTo>
                    <a:pt x="548" y="1038"/>
                    <a:pt x="548" y="1039"/>
                    <a:pt x="549" y="1039"/>
                  </a:cubicBezTo>
                  <a:cubicBezTo>
                    <a:pt x="549" y="1039"/>
                    <a:pt x="549" y="1040"/>
                    <a:pt x="549" y="1040"/>
                  </a:cubicBezTo>
                  <a:cubicBezTo>
                    <a:pt x="550" y="1041"/>
                    <a:pt x="550" y="1041"/>
                    <a:pt x="550" y="1042"/>
                  </a:cubicBezTo>
                  <a:cubicBezTo>
                    <a:pt x="551" y="1045"/>
                    <a:pt x="552" y="1045"/>
                    <a:pt x="554" y="1046"/>
                  </a:cubicBezTo>
                  <a:cubicBezTo>
                    <a:pt x="554" y="1046"/>
                    <a:pt x="553" y="1047"/>
                    <a:pt x="553" y="1047"/>
                  </a:cubicBezTo>
                  <a:cubicBezTo>
                    <a:pt x="553" y="1047"/>
                    <a:pt x="553" y="1049"/>
                    <a:pt x="553" y="1048"/>
                  </a:cubicBezTo>
                  <a:cubicBezTo>
                    <a:pt x="553" y="1049"/>
                    <a:pt x="554" y="1050"/>
                    <a:pt x="553" y="1049"/>
                  </a:cubicBezTo>
                  <a:cubicBezTo>
                    <a:pt x="552" y="1049"/>
                    <a:pt x="549" y="1047"/>
                    <a:pt x="548" y="1047"/>
                  </a:cubicBezTo>
                  <a:cubicBezTo>
                    <a:pt x="548" y="1046"/>
                    <a:pt x="548" y="1044"/>
                    <a:pt x="547" y="1043"/>
                  </a:cubicBezTo>
                  <a:cubicBezTo>
                    <a:pt x="547" y="1043"/>
                    <a:pt x="543" y="1042"/>
                    <a:pt x="543" y="1042"/>
                  </a:cubicBezTo>
                  <a:cubicBezTo>
                    <a:pt x="543" y="1042"/>
                    <a:pt x="543" y="1042"/>
                    <a:pt x="543" y="1042"/>
                  </a:cubicBezTo>
                  <a:close/>
                  <a:moveTo>
                    <a:pt x="532" y="1031"/>
                  </a:moveTo>
                  <a:cubicBezTo>
                    <a:pt x="531" y="1031"/>
                    <a:pt x="531" y="1031"/>
                    <a:pt x="531" y="1031"/>
                  </a:cubicBezTo>
                  <a:cubicBezTo>
                    <a:pt x="531" y="1031"/>
                    <a:pt x="532" y="1030"/>
                    <a:pt x="532" y="1030"/>
                  </a:cubicBezTo>
                  <a:cubicBezTo>
                    <a:pt x="533" y="1030"/>
                    <a:pt x="532" y="1031"/>
                    <a:pt x="532" y="1031"/>
                  </a:cubicBezTo>
                  <a:close/>
                  <a:moveTo>
                    <a:pt x="541" y="1030"/>
                  </a:moveTo>
                  <a:cubicBezTo>
                    <a:pt x="541" y="1030"/>
                    <a:pt x="542" y="1030"/>
                    <a:pt x="542" y="1031"/>
                  </a:cubicBezTo>
                  <a:cubicBezTo>
                    <a:pt x="542" y="1031"/>
                    <a:pt x="538" y="1030"/>
                    <a:pt x="538" y="1030"/>
                  </a:cubicBezTo>
                  <a:cubicBezTo>
                    <a:pt x="538" y="1030"/>
                    <a:pt x="539" y="1029"/>
                    <a:pt x="539" y="1029"/>
                  </a:cubicBezTo>
                  <a:cubicBezTo>
                    <a:pt x="540" y="1028"/>
                    <a:pt x="540" y="1030"/>
                    <a:pt x="541" y="1030"/>
                  </a:cubicBezTo>
                  <a:close/>
                  <a:moveTo>
                    <a:pt x="538" y="1031"/>
                  </a:moveTo>
                  <a:cubicBezTo>
                    <a:pt x="538" y="1031"/>
                    <a:pt x="538" y="1031"/>
                    <a:pt x="538" y="1031"/>
                  </a:cubicBezTo>
                  <a:cubicBezTo>
                    <a:pt x="539" y="1031"/>
                    <a:pt x="539" y="1031"/>
                    <a:pt x="538" y="1031"/>
                  </a:cubicBezTo>
                  <a:close/>
                  <a:moveTo>
                    <a:pt x="536" y="1022"/>
                  </a:moveTo>
                  <a:cubicBezTo>
                    <a:pt x="536" y="1022"/>
                    <a:pt x="536" y="1022"/>
                    <a:pt x="537" y="1022"/>
                  </a:cubicBezTo>
                  <a:cubicBezTo>
                    <a:pt x="537" y="1022"/>
                    <a:pt x="538" y="1024"/>
                    <a:pt x="537" y="1024"/>
                  </a:cubicBezTo>
                  <a:cubicBezTo>
                    <a:pt x="537" y="1024"/>
                    <a:pt x="538" y="1024"/>
                    <a:pt x="537" y="1024"/>
                  </a:cubicBezTo>
                  <a:cubicBezTo>
                    <a:pt x="537" y="1025"/>
                    <a:pt x="536" y="1022"/>
                    <a:pt x="536" y="1022"/>
                  </a:cubicBezTo>
                  <a:close/>
                  <a:moveTo>
                    <a:pt x="550" y="1006"/>
                  </a:moveTo>
                  <a:cubicBezTo>
                    <a:pt x="550" y="1006"/>
                    <a:pt x="550" y="1007"/>
                    <a:pt x="550" y="1007"/>
                  </a:cubicBezTo>
                  <a:cubicBezTo>
                    <a:pt x="550" y="1007"/>
                    <a:pt x="550" y="1006"/>
                    <a:pt x="550" y="1006"/>
                  </a:cubicBezTo>
                  <a:close/>
                  <a:moveTo>
                    <a:pt x="537" y="1022"/>
                  </a:moveTo>
                  <a:cubicBezTo>
                    <a:pt x="537" y="1020"/>
                    <a:pt x="541" y="1021"/>
                    <a:pt x="540" y="1023"/>
                  </a:cubicBezTo>
                  <a:cubicBezTo>
                    <a:pt x="539" y="1024"/>
                    <a:pt x="538" y="1022"/>
                    <a:pt x="538" y="1022"/>
                  </a:cubicBezTo>
                  <a:cubicBezTo>
                    <a:pt x="538" y="1022"/>
                    <a:pt x="537" y="1022"/>
                    <a:pt x="537" y="1022"/>
                  </a:cubicBezTo>
                  <a:cubicBezTo>
                    <a:pt x="537" y="1022"/>
                    <a:pt x="537" y="1022"/>
                    <a:pt x="537" y="1022"/>
                  </a:cubicBezTo>
                  <a:close/>
                  <a:moveTo>
                    <a:pt x="535" y="1022"/>
                  </a:moveTo>
                  <a:cubicBezTo>
                    <a:pt x="535" y="1020"/>
                    <a:pt x="537" y="1022"/>
                    <a:pt x="536" y="1022"/>
                  </a:cubicBezTo>
                  <a:cubicBezTo>
                    <a:pt x="536" y="1022"/>
                    <a:pt x="535" y="1022"/>
                    <a:pt x="535" y="1022"/>
                  </a:cubicBezTo>
                  <a:close/>
                  <a:moveTo>
                    <a:pt x="535" y="1022"/>
                  </a:moveTo>
                  <a:cubicBezTo>
                    <a:pt x="535" y="1021"/>
                    <a:pt x="536" y="1022"/>
                    <a:pt x="535" y="1023"/>
                  </a:cubicBezTo>
                  <a:cubicBezTo>
                    <a:pt x="535" y="1023"/>
                    <a:pt x="535" y="1022"/>
                    <a:pt x="535" y="1022"/>
                  </a:cubicBezTo>
                  <a:close/>
                  <a:moveTo>
                    <a:pt x="537" y="1010"/>
                  </a:moveTo>
                  <a:cubicBezTo>
                    <a:pt x="537" y="1010"/>
                    <a:pt x="537" y="1011"/>
                    <a:pt x="537" y="1010"/>
                  </a:cubicBezTo>
                  <a:cubicBezTo>
                    <a:pt x="536" y="1010"/>
                    <a:pt x="537" y="1009"/>
                    <a:pt x="537" y="1010"/>
                  </a:cubicBezTo>
                  <a:close/>
                  <a:moveTo>
                    <a:pt x="541" y="1024"/>
                  </a:moveTo>
                  <a:cubicBezTo>
                    <a:pt x="541" y="1024"/>
                    <a:pt x="540" y="1024"/>
                    <a:pt x="540" y="1024"/>
                  </a:cubicBezTo>
                  <a:cubicBezTo>
                    <a:pt x="541" y="1023"/>
                    <a:pt x="541" y="1023"/>
                    <a:pt x="541" y="1024"/>
                  </a:cubicBezTo>
                  <a:close/>
                  <a:moveTo>
                    <a:pt x="538" y="1028"/>
                  </a:moveTo>
                  <a:cubicBezTo>
                    <a:pt x="538" y="1028"/>
                    <a:pt x="538" y="1028"/>
                    <a:pt x="538" y="1028"/>
                  </a:cubicBezTo>
                  <a:cubicBezTo>
                    <a:pt x="539" y="1028"/>
                    <a:pt x="539" y="1028"/>
                    <a:pt x="539" y="1028"/>
                  </a:cubicBezTo>
                  <a:cubicBezTo>
                    <a:pt x="539" y="1028"/>
                    <a:pt x="539" y="1028"/>
                    <a:pt x="538" y="1028"/>
                  </a:cubicBezTo>
                  <a:close/>
                  <a:moveTo>
                    <a:pt x="538" y="1031"/>
                  </a:moveTo>
                  <a:cubicBezTo>
                    <a:pt x="538" y="1032"/>
                    <a:pt x="538" y="1031"/>
                    <a:pt x="539" y="1031"/>
                  </a:cubicBezTo>
                  <a:cubicBezTo>
                    <a:pt x="540" y="1032"/>
                    <a:pt x="539" y="1032"/>
                    <a:pt x="539" y="1033"/>
                  </a:cubicBezTo>
                  <a:cubicBezTo>
                    <a:pt x="538" y="1033"/>
                    <a:pt x="539" y="1032"/>
                    <a:pt x="538" y="1033"/>
                  </a:cubicBezTo>
                  <a:cubicBezTo>
                    <a:pt x="538" y="1033"/>
                    <a:pt x="537" y="1032"/>
                    <a:pt x="537" y="1031"/>
                  </a:cubicBezTo>
                  <a:cubicBezTo>
                    <a:pt x="538" y="1031"/>
                    <a:pt x="538" y="1031"/>
                    <a:pt x="538" y="1031"/>
                  </a:cubicBezTo>
                  <a:close/>
                  <a:moveTo>
                    <a:pt x="534" y="1022"/>
                  </a:moveTo>
                  <a:cubicBezTo>
                    <a:pt x="534" y="1022"/>
                    <a:pt x="534" y="1022"/>
                    <a:pt x="534" y="1022"/>
                  </a:cubicBezTo>
                  <a:cubicBezTo>
                    <a:pt x="534" y="1022"/>
                    <a:pt x="534" y="1022"/>
                    <a:pt x="534" y="1022"/>
                  </a:cubicBezTo>
                  <a:close/>
                  <a:moveTo>
                    <a:pt x="534" y="1023"/>
                  </a:moveTo>
                  <a:cubicBezTo>
                    <a:pt x="534" y="1023"/>
                    <a:pt x="535" y="1023"/>
                    <a:pt x="535" y="1023"/>
                  </a:cubicBezTo>
                  <a:cubicBezTo>
                    <a:pt x="534" y="1024"/>
                    <a:pt x="534" y="1023"/>
                    <a:pt x="534" y="1023"/>
                  </a:cubicBezTo>
                  <a:close/>
                  <a:moveTo>
                    <a:pt x="666" y="1040"/>
                  </a:moveTo>
                  <a:cubicBezTo>
                    <a:pt x="666" y="1040"/>
                    <a:pt x="666" y="1040"/>
                    <a:pt x="666" y="1040"/>
                  </a:cubicBezTo>
                  <a:cubicBezTo>
                    <a:pt x="666" y="1040"/>
                    <a:pt x="666" y="1041"/>
                    <a:pt x="666" y="1041"/>
                  </a:cubicBezTo>
                  <a:cubicBezTo>
                    <a:pt x="666" y="1040"/>
                    <a:pt x="666" y="1040"/>
                    <a:pt x="666" y="1040"/>
                  </a:cubicBezTo>
                  <a:close/>
                  <a:moveTo>
                    <a:pt x="664" y="1056"/>
                  </a:moveTo>
                  <a:cubicBezTo>
                    <a:pt x="664" y="1056"/>
                    <a:pt x="664" y="1056"/>
                    <a:pt x="664" y="1056"/>
                  </a:cubicBezTo>
                  <a:cubicBezTo>
                    <a:pt x="665" y="1055"/>
                    <a:pt x="666" y="1055"/>
                    <a:pt x="665" y="1057"/>
                  </a:cubicBezTo>
                  <a:cubicBezTo>
                    <a:pt x="664" y="1057"/>
                    <a:pt x="664" y="1057"/>
                    <a:pt x="664" y="1056"/>
                  </a:cubicBezTo>
                  <a:close/>
                  <a:moveTo>
                    <a:pt x="665" y="1041"/>
                  </a:moveTo>
                  <a:cubicBezTo>
                    <a:pt x="665" y="1041"/>
                    <a:pt x="665" y="1041"/>
                    <a:pt x="664" y="1041"/>
                  </a:cubicBezTo>
                  <a:cubicBezTo>
                    <a:pt x="664" y="1041"/>
                    <a:pt x="665" y="1040"/>
                    <a:pt x="665" y="1041"/>
                  </a:cubicBezTo>
                  <a:close/>
                  <a:moveTo>
                    <a:pt x="667" y="1039"/>
                  </a:moveTo>
                  <a:cubicBezTo>
                    <a:pt x="667" y="1039"/>
                    <a:pt x="667" y="1038"/>
                    <a:pt x="668" y="1039"/>
                  </a:cubicBezTo>
                  <a:cubicBezTo>
                    <a:pt x="668" y="1039"/>
                    <a:pt x="668" y="1041"/>
                    <a:pt x="667" y="1039"/>
                  </a:cubicBezTo>
                  <a:close/>
                  <a:moveTo>
                    <a:pt x="665" y="1037"/>
                  </a:moveTo>
                  <a:cubicBezTo>
                    <a:pt x="665" y="1037"/>
                    <a:pt x="665" y="1038"/>
                    <a:pt x="666" y="1038"/>
                  </a:cubicBezTo>
                  <a:cubicBezTo>
                    <a:pt x="666" y="1037"/>
                    <a:pt x="667" y="1036"/>
                    <a:pt x="667" y="1037"/>
                  </a:cubicBezTo>
                  <a:cubicBezTo>
                    <a:pt x="668" y="1037"/>
                    <a:pt x="668" y="1038"/>
                    <a:pt x="667" y="1038"/>
                  </a:cubicBezTo>
                  <a:cubicBezTo>
                    <a:pt x="666" y="1039"/>
                    <a:pt x="667" y="1038"/>
                    <a:pt x="666" y="1038"/>
                  </a:cubicBezTo>
                  <a:cubicBezTo>
                    <a:pt x="666" y="1039"/>
                    <a:pt x="665" y="1039"/>
                    <a:pt x="666" y="1040"/>
                  </a:cubicBezTo>
                  <a:cubicBezTo>
                    <a:pt x="664" y="1040"/>
                    <a:pt x="666" y="1038"/>
                    <a:pt x="665" y="1037"/>
                  </a:cubicBezTo>
                  <a:cubicBezTo>
                    <a:pt x="665" y="1037"/>
                    <a:pt x="664" y="1039"/>
                    <a:pt x="663" y="1039"/>
                  </a:cubicBezTo>
                  <a:cubicBezTo>
                    <a:pt x="660" y="1036"/>
                    <a:pt x="666" y="1036"/>
                    <a:pt x="665" y="1037"/>
                  </a:cubicBezTo>
                  <a:close/>
                  <a:moveTo>
                    <a:pt x="647" y="1072"/>
                  </a:moveTo>
                  <a:cubicBezTo>
                    <a:pt x="647" y="1071"/>
                    <a:pt x="647" y="1067"/>
                    <a:pt x="647" y="1067"/>
                  </a:cubicBezTo>
                  <a:cubicBezTo>
                    <a:pt x="648" y="1068"/>
                    <a:pt x="647" y="1071"/>
                    <a:pt x="647" y="1072"/>
                  </a:cubicBezTo>
                  <a:close/>
                  <a:moveTo>
                    <a:pt x="656" y="1063"/>
                  </a:moveTo>
                  <a:cubicBezTo>
                    <a:pt x="656" y="1063"/>
                    <a:pt x="657" y="1063"/>
                    <a:pt x="657" y="1062"/>
                  </a:cubicBezTo>
                  <a:cubicBezTo>
                    <a:pt x="657" y="1063"/>
                    <a:pt x="658" y="1065"/>
                    <a:pt x="657" y="1065"/>
                  </a:cubicBezTo>
                  <a:cubicBezTo>
                    <a:pt x="656" y="1065"/>
                    <a:pt x="656" y="1064"/>
                    <a:pt x="656" y="1063"/>
                  </a:cubicBezTo>
                  <a:cubicBezTo>
                    <a:pt x="656" y="1063"/>
                    <a:pt x="656" y="1063"/>
                    <a:pt x="656" y="1063"/>
                  </a:cubicBezTo>
                  <a:close/>
                  <a:moveTo>
                    <a:pt x="657" y="1031"/>
                  </a:moveTo>
                  <a:cubicBezTo>
                    <a:pt x="657" y="1031"/>
                    <a:pt x="658" y="1031"/>
                    <a:pt x="658" y="1031"/>
                  </a:cubicBezTo>
                  <a:cubicBezTo>
                    <a:pt x="659" y="1031"/>
                    <a:pt x="656" y="1032"/>
                    <a:pt x="656" y="1032"/>
                  </a:cubicBezTo>
                  <a:cubicBezTo>
                    <a:pt x="656" y="1032"/>
                    <a:pt x="655" y="1032"/>
                    <a:pt x="655" y="1032"/>
                  </a:cubicBezTo>
                  <a:cubicBezTo>
                    <a:pt x="655" y="1032"/>
                    <a:pt x="656" y="1032"/>
                    <a:pt x="656" y="1031"/>
                  </a:cubicBezTo>
                  <a:cubicBezTo>
                    <a:pt x="656" y="1031"/>
                    <a:pt x="657" y="1031"/>
                    <a:pt x="657" y="1031"/>
                  </a:cubicBezTo>
                  <a:close/>
                  <a:moveTo>
                    <a:pt x="666" y="1097"/>
                  </a:moveTo>
                  <a:cubicBezTo>
                    <a:pt x="666" y="1098"/>
                    <a:pt x="666" y="1098"/>
                    <a:pt x="666" y="1098"/>
                  </a:cubicBezTo>
                  <a:cubicBezTo>
                    <a:pt x="666" y="1098"/>
                    <a:pt x="666" y="1098"/>
                    <a:pt x="666" y="1098"/>
                  </a:cubicBezTo>
                  <a:cubicBezTo>
                    <a:pt x="665" y="1098"/>
                    <a:pt x="667" y="1096"/>
                    <a:pt x="666" y="1097"/>
                  </a:cubicBezTo>
                  <a:close/>
                  <a:moveTo>
                    <a:pt x="672" y="1084"/>
                  </a:moveTo>
                  <a:cubicBezTo>
                    <a:pt x="672" y="1084"/>
                    <a:pt x="672" y="1085"/>
                    <a:pt x="672" y="1085"/>
                  </a:cubicBezTo>
                  <a:cubicBezTo>
                    <a:pt x="670" y="1086"/>
                    <a:pt x="671" y="1085"/>
                    <a:pt x="670" y="1085"/>
                  </a:cubicBezTo>
                  <a:cubicBezTo>
                    <a:pt x="670" y="1085"/>
                    <a:pt x="670" y="1085"/>
                    <a:pt x="670" y="1085"/>
                  </a:cubicBezTo>
                  <a:cubicBezTo>
                    <a:pt x="670" y="1085"/>
                    <a:pt x="670" y="1084"/>
                    <a:pt x="671" y="1084"/>
                  </a:cubicBezTo>
                  <a:cubicBezTo>
                    <a:pt x="671" y="1084"/>
                    <a:pt x="672" y="1084"/>
                    <a:pt x="672" y="1084"/>
                  </a:cubicBezTo>
                  <a:close/>
                  <a:moveTo>
                    <a:pt x="661" y="1064"/>
                  </a:moveTo>
                  <a:cubicBezTo>
                    <a:pt x="661" y="1064"/>
                    <a:pt x="661" y="1064"/>
                    <a:pt x="661" y="1064"/>
                  </a:cubicBezTo>
                  <a:cubicBezTo>
                    <a:pt x="661" y="1064"/>
                    <a:pt x="660" y="1065"/>
                    <a:pt x="660" y="1065"/>
                  </a:cubicBezTo>
                  <a:cubicBezTo>
                    <a:pt x="660" y="1065"/>
                    <a:pt x="660" y="1064"/>
                    <a:pt x="660" y="1064"/>
                  </a:cubicBezTo>
                  <a:cubicBezTo>
                    <a:pt x="660" y="1064"/>
                    <a:pt x="659" y="1065"/>
                    <a:pt x="659" y="1064"/>
                  </a:cubicBezTo>
                  <a:cubicBezTo>
                    <a:pt x="659" y="1064"/>
                    <a:pt x="660" y="1062"/>
                    <a:pt x="660" y="1062"/>
                  </a:cubicBezTo>
                  <a:cubicBezTo>
                    <a:pt x="660" y="1062"/>
                    <a:pt x="659" y="1061"/>
                    <a:pt x="660" y="1060"/>
                  </a:cubicBezTo>
                  <a:cubicBezTo>
                    <a:pt x="661" y="1059"/>
                    <a:pt x="662" y="1059"/>
                    <a:pt x="662" y="1061"/>
                  </a:cubicBezTo>
                  <a:cubicBezTo>
                    <a:pt x="662" y="1061"/>
                    <a:pt x="661" y="1065"/>
                    <a:pt x="661" y="1065"/>
                  </a:cubicBezTo>
                  <a:cubicBezTo>
                    <a:pt x="661" y="1065"/>
                    <a:pt x="661" y="1064"/>
                    <a:pt x="661" y="1064"/>
                  </a:cubicBezTo>
                  <a:close/>
                  <a:moveTo>
                    <a:pt x="663" y="1023"/>
                  </a:moveTo>
                  <a:cubicBezTo>
                    <a:pt x="663" y="1023"/>
                    <a:pt x="663" y="1023"/>
                    <a:pt x="663" y="1023"/>
                  </a:cubicBezTo>
                  <a:cubicBezTo>
                    <a:pt x="664" y="1022"/>
                    <a:pt x="663" y="1023"/>
                    <a:pt x="664" y="1022"/>
                  </a:cubicBezTo>
                  <a:cubicBezTo>
                    <a:pt x="664" y="1022"/>
                    <a:pt x="665" y="1023"/>
                    <a:pt x="665" y="1022"/>
                  </a:cubicBezTo>
                  <a:cubicBezTo>
                    <a:pt x="666" y="1022"/>
                    <a:pt x="668" y="1023"/>
                    <a:pt x="669" y="1023"/>
                  </a:cubicBezTo>
                  <a:cubicBezTo>
                    <a:pt x="670" y="1023"/>
                    <a:pt x="673" y="1022"/>
                    <a:pt x="673" y="1021"/>
                  </a:cubicBezTo>
                  <a:cubicBezTo>
                    <a:pt x="673" y="1021"/>
                    <a:pt x="675" y="1020"/>
                    <a:pt x="675" y="1020"/>
                  </a:cubicBezTo>
                  <a:cubicBezTo>
                    <a:pt x="674" y="1019"/>
                    <a:pt x="675" y="1020"/>
                    <a:pt x="676" y="1019"/>
                  </a:cubicBezTo>
                  <a:cubicBezTo>
                    <a:pt x="676" y="1019"/>
                    <a:pt x="676" y="1018"/>
                    <a:pt x="677" y="1017"/>
                  </a:cubicBezTo>
                  <a:cubicBezTo>
                    <a:pt x="677" y="1017"/>
                    <a:pt x="678" y="1018"/>
                    <a:pt x="678" y="1017"/>
                  </a:cubicBezTo>
                  <a:cubicBezTo>
                    <a:pt x="680" y="1019"/>
                    <a:pt x="676" y="1022"/>
                    <a:pt x="675" y="1023"/>
                  </a:cubicBezTo>
                  <a:cubicBezTo>
                    <a:pt x="675" y="1024"/>
                    <a:pt x="674" y="1025"/>
                    <a:pt x="674" y="1025"/>
                  </a:cubicBezTo>
                  <a:cubicBezTo>
                    <a:pt x="673" y="1026"/>
                    <a:pt x="671" y="1026"/>
                    <a:pt x="670" y="1026"/>
                  </a:cubicBezTo>
                  <a:cubicBezTo>
                    <a:pt x="668" y="1027"/>
                    <a:pt x="667" y="1026"/>
                    <a:pt x="665" y="1026"/>
                  </a:cubicBezTo>
                  <a:cubicBezTo>
                    <a:pt x="664" y="1026"/>
                    <a:pt x="664" y="1026"/>
                    <a:pt x="664" y="1025"/>
                  </a:cubicBezTo>
                  <a:cubicBezTo>
                    <a:pt x="663" y="1025"/>
                    <a:pt x="662" y="1025"/>
                    <a:pt x="661" y="1025"/>
                  </a:cubicBezTo>
                  <a:cubicBezTo>
                    <a:pt x="660" y="1025"/>
                    <a:pt x="658" y="1026"/>
                    <a:pt x="657" y="1026"/>
                  </a:cubicBezTo>
                  <a:cubicBezTo>
                    <a:pt x="656" y="1026"/>
                    <a:pt x="654" y="1025"/>
                    <a:pt x="654" y="1025"/>
                  </a:cubicBezTo>
                  <a:cubicBezTo>
                    <a:pt x="654" y="1025"/>
                    <a:pt x="654" y="1025"/>
                    <a:pt x="653" y="1025"/>
                  </a:cubicBezTo>
                  <a:cubicBezTo>
                    <a:pt x="652" y="1025"/>
                    <a:pt x="650" y="1027"/>
                    <a:pt x="650" y="1026"/>
                  </a:cubicBezTo>
                  <a:cubicBezTo>
                    <a:pt x="648" y="1026"/>
                    <a:pt x="647" y="1025"/>
                    <a:pt x="645" y="1027"/>
                  </a:cubicBezTo>
                  <a:cubicBezTo>
                    <a:pt x="644" y="1028"/>
                    <a:pt x="644" y="1030"/>
                    <a:pt x="644" y="1032"/>
                  </a:cubicBezTo>
                  <a:cubicBezTo>
                    <a:pt x="645" y="1033"/>
                    <a:pt x="645" y="1033"/>
                    <a:pt x="646" y="1034"/>
                  </a:cubicBezTo>
                  <a:cubicBezTo>
                    <a:pt x="646" y="1035"/>
                    <a:pt x="647" y="1035"/>
                    <a:pt x="647" y="1035"/>
                  </a:cubicBezTo>
                  <a:cubicBezTo>
                    <a:pt x="648" y="1036"/>
                    <a:pt x="648" y="1037"/>
                    <a:pt x="649" y="1038"/>
                  </a:cubicBezTo>
                  <a:cubicBezTo>
                    <a:pt x="649" y="1037"/>
                    <a:pt x="649" y="1038"/>
                    <a:pt x="650" y="1038"/>
                  </a:cubicBezTo>
                  <a:cubicBezTo>
                    <a:pt x="651" y="1038"/>
                    <a:pt x="651" y="1038"/>
                    <a:pt x="652" y="1037"/>
                  </a:cubicBezTo>
                  <a:cubicBezTo>
                    <a:pt x="652" y="1037"/>
                    <a:pt x="654" y="1034"/>
                    <a:pt x="655" y="1034"/>
                  </a:cubicBezTo>
                  <a:cubicBezTo>
                    <a:pt x="655" y="1034"/>
                    <a:pt x="656" y="1036"/>
                    <a:pt x="657" y="1035"/>
                  </a:cubicBezTo>
                  <a:cubicBezTo>
                    <a:pt x="657" y="1035"/>
                    <a:pt x="658" y="1035"/>
                    <a:pt x="658" y="1035"/>
                  </a:cubicBezTo>
                  <a:cubicBezTo>
                    <a:pt x="659" y="1033"/>
                    <a:pt x="660" y="1034"/>
                    <a:pt x="661" y="1034"/>
                  </a:cubicBezTo>
                  <a:cubicBezTo>
                    <a:pt x="661" y="1034"/>
                    <a:pt x="664" y="1034"/>
                    <a:pt x="664" y="1034"/>
                  </a:cubicBezTo>
                  <a:cubicBezTo>
                    <a:pt x="664" y="1033"/>
                    <a:pt x="662" y="1033"/>
                    <a:pt x="662" y="1033"/>
                  </a:cubicBezTo>
                  <a:cubicBezTo>
                    <a:pt x="663" y="1032"/>
                    <a:pt x="666" y="1032"/>
                    <a:pt x="667" y="1033"/>
                  </a:cubicBezTo>
                  <a:cubicBezTo>
                    <a:pt x="667" y="1033"/>
                    <a:pt x="667" y="1035"/>
                    <a:pt x="666" y="1035"/>
                  </a:cubicBezTo>
                  <a:cubicBezTo>
                    <a:pt x="666" y="1036"/>
                    <a:pt x="665" y="1035"/>
                    <a:pt x="665" y="1034"/>
                  </a:cubicBezTo>
                  <a:cubicBezTo>
                    <a:pt x="663" y="1033"/>
                    <a:pt x="660" y="1038"/>
                    <a:pt x="659" y="1039"/>
                  </a:cubicBezTo>
                  <a:cubicBezTo>
                    <a:pt x="658" y="1039"/>
                    <a:pt x="658" y="1039"/>
                    <a:pt x="657" y="1040"/>
                  </a:cubicBezTo>
                  <a:cubicBezTo>
                    <a:pt x="656" y="1040"/>
                    <a:pt x="656" y="1042"/>
                    <a:pt x="655" y="1042"/>
                  </a:cubicBezTo>
                  <a:cubicBezTo>
                    <a:pt x="654" y="1042"/>
                    <a:pt x="654" y="1040"/>
                    <a:pt x="653" y="1040"/>
                  </a:cubicBezTo>
                  <a:cubicBezTo>
                    <a:pt x="653" y="1040"/>
                    <a:pt x="653" y="1042"/>
                    <a:pt x="653" y="1042"/>
                  </a:cubicBezTo>
                  <a:cubicBezTo>
                    <a:pt x="653" y="1042"/>
                    <a:pt x="653" y="1041"/>
                    <a:pt x="653" y="1041"/>
                  </a:cubicBezTo>
                  <a:cubicBezTo>
                    <a:pt x="654" y="1042"/>
                    <a:pt x="654" y="1043"/>
                    <a:pt x="655" y="1043"/>
                  </a:cubicBezTo>
                  <a:cubicBezTo>
                    <a:pt x="655" y="1043"/>
                    <a:pt x="656" y="1044"/>
                    <a:pt x="656" y="1044"/>
                  </a:cubicBezTo>
                  <a:cubicBezTo>
                    <a:pt x="656" y="1044"/>
                    <a:pt x="659" y="1048"/>
                    <a:pt x="659" y="1047"/>
                  </a:cubicBezTo>
                  <a:cubicBezTo>
                    <a:pt x="659" y="1048"/>
                    <a:pt x="659" y="1048"/>
                    <a:pt x="659" y="1048"/>
                  </a:cubicBezTo>
                  <a:cubicBezTo>
                    <a:pt x="660" y="1049"/>
                    <a:pt x="660" y="1048"/>
                    <a:pt x="660" y="1049"/>
                  </a:cubicBezTo>
                  <a:cubicBezTo>
                    <a:pt x="660" y="1050"/>
                    <a:pt x="660" y="1049"/>
                    <a:pt x="660" y="1050"/>
                  </a:cubicBezTo>
                  <a:cubicBezTo>
                    <a:pt x="659" y="1051"/>
                    <a:pt x="659" y="1050"/>
                    <a:pt x="659" y="1051"/>
                  </a:cubicBezTo>
                  <a:cubicBezTo>
                    <a:pt x="659" y="1051"/>
                    <a:pt x="659" y="1053"/>
                    <a:pt x="659" y="1053"/>
                  </a:cubicBezTo>
                  <a:cubicBezTo>
                    <a:pt x="660" y="1054"/>
                    <a:pt x="661" y="1054"/>
                    <a:pt x="662" y="1055"/>
                  </a:cubicBezTo>
                  <a:cubicBezTo>
                    <a:pt x="662" y="1055"/>
                    <a:pt x="661" y="1055"/>
                    <a:pt x="661" y="1055"/>
                  </a:cubicBezTo>
                  <a:cubicBezTo>
                    <a:pt x="661" y="1055"/>
                    <a:pt x="662" y="1057"/>
                    <a:pt x="663" y="1056"/>
                  </a:cubicBezTo>
                  <a:cubicBezTo>
                    <a:pt x="663" y="1056"/>
                    <a:pt x="662" y="1056"/>
                    <a:pt x="662" y="1056"/>
                  </a:cubicBezTo>
                  <a:cubicBezTo>
                    <a:pt x="663" y="1055"/>
                    <a:pt x="663" y="1056"/>
                    <a:pt x="663" y="1056"/>
                  </a:cubicBezTo>
                  <a:cubicBezTo>
                    <a:pt x="663" y="1058"/>
                    <a:pt x="663" y="1058"/>
                    <a:pt x="662" y="1057"/>
                  </a:cubicBezTo>
                  <a:cubicBezTo>
                    <a:pt x="662" y="1058"/>
                    <a:pt x="663" y="1059"/>
                    <a:pt x="662" y="1059"/>
                  </a:cubicBezTo>
                  <a:cubicBezTo>
                    <a:pt x="662" y="1058"/>
                    <a:pt x="662" y="1058"/>
                    <a:pt x="662" y="1059"/>
                  </a:cubicBezTo>
                  <a:cubicBezTo>
                    <a:pt x="661" y="1058"/>
                    <a:pt x="661" y="1058"/>
                    <a:pt x="661" y="1058"/>
                  </a:cubicBezTo>
                  <a:cubicBezTo>
                    <a:pt x="660" y="1058"/>
                    <a:pt x="660" y="1058"/>
                    <a:pt x="659" y="1058"/>
                  </a:cubicBezTo>
                  <a:cubicBezTo>
                    <a:pt x="659" y="1059"/>
                    <a:pt x="658" y="1059"/>
                    <a:pt x="658" y="1059"/>
                  </a:cubicBezTo>
                  <a:cubicBezTo>
                    <a:pt x="658" y="1059"/>
                    <a:pt x="658" y="1061"/>
                    <a:pt x="658" y="1061"/>
                  </a:cubicBezTo>
                  <a:cubicBezTo>
                    <a:pt x="657" y="1062"/>
                    <a:pt x="654" y="1061"/>
                    <a:pt x="654" y="1060"/>
                  </a:cubicBezTo>
                  <a:cubicBezTo>
                    <a:pt x="653" y="1059"/>
                    <a:pt x="655" y="1057"/>
                    <a:pt x="655" y="1056"/>
                  </a:cubicBezTo>
                  <a:cubicBezTo>
                    <a:pt x="654" y="1055"/>
                    <a:pt x="653" y="1055"/>
                    <a:pt x="652" y="1054"/>
                  </a:cubicBezTo>
                  <a:cubicBezTo>
                    <a:pt x="652" y="1054"/>
                    <a:pt x="651" y="1054"/>
                    <a:pt x="651" y="1053"/>
                  </a:cubicBezTo>
                  <a:cubicBezTo>
                    <a:pt x="649" y="1051"/>
                    <a:pt x="651" y="1051"/>
                    <a:pt x="651" y="1050"/>
                  </a:cubicBezTo>
                  <a:cubicBezTo>
                    <a:pt x="651" y="1049"/>
                    <a:pt x="651" y="1048"/>
                    <a:pt x="651" y="1047"/>
                  </a:cubicBezTo>
                  <a:cubicBezTo>
                    <a:pt x="651" y="1046"/>
                    <a:pt x="652" y="1046"/>
                    <a:pt x="650" y="1046"/>
                  </a:cubicBezTo>
                  <a:cubicBezTo>
                    <a:pt x="648" y="1046"/>
                    <a:pt x="647" y="1048"/>
                    <a:pt x="645" y="1048"/>
                  </a:cubicBezTo>
                  <a:cubicBezTo>
                    <a:pt x="646" y="1049"/>
                    <a:pt x="646" y="1050"/>
                    <a:pt x="647" y="1050"/>
                  </a:cubicBezTo>
                  <a:cubicBezTo>
                    <a:pt x="646" y="1051"/>
                    <a:pt x="647" y="1052"/>
                    <a:pt x="647" y="1053"/>
                  </a:cubicBezTo>
                  <a:cubicBezTo>
                    <a:pt x="647" y="1054"/>
                    <a:pt x="646" y="1055"/>
                    <a:pt x="646" y="1056"/>
                  </a:cubicBezTo>
                  <a:cubicBezTo>
                    <a:pt x="646" y="1057"/>
                    <a:pt x="647" y="1059"/>
                    <a:pt x="647" y="1061"/>
                  </a:cubicBezTo>
                  <a:cubicBezTo>
                    <a:pt x="646" y="1061"/>
                    <a:pt x="646" y="1063"/>
                    <a:pt x="646" y="1064"/>
                  </a:cubicBezTo>
                  <a:cubicBezTo>
                    <a:pt x="646" y="1064"/>
                    <a:pt x="647" y="1066"/>
                    <a:pt x="647" y="1066"/>
                  </a:cubicBezTo>
                  <a:cubicBezTo>
                    <a:pt x="646" y="1066"/>
                    <a:pt x="644" y="1066"/>
                    <a:pt x="643" y="1066"/>
                  </a:cubicBezTo>
                  <a:cubicBezTo>
                    <a:pt x="643" y="1066"/>
                    <a:pt x="643" y="1067"/>
                    <a:pt x="642" y="1067"/>
                  </a:cubicBezTo>
                  <a:cubicBezTo>
                    <a:pt x="642" y="1067"/>
                    <a:pt x="641" y="1066"/>
                    <a:pt x="641" y="1066"/>
                  </a:cubicBezTo>
                  <a:cubicBezTo>
                    <a:pt x="641" y="1066"/>
                    <a:pt x="641" y="1066"/>
                    <a:pt x="641" y="1066"/>
                  </a:cubicBezTo>
                  <a:cubicBezTo>
                    <a:pt x="639" y="1065"/>
                    <a:pt x="640" y="1062"/>
                    <a:pt x="641" y="1061"/>
                  </a:cubicBezTo>
                  <a:cubicBezTo>
                    <a:pt x="641" y="1060"/>
                    <a:pt x="641" y="1059"/>
                    <a:pt x="642" y="1058"/>
                  </a:cubicBezTo>
                  <a:cubicBezTo>
                    <a:pt x="642" y="1057"/>
                    <a:pt x="642" y="1055"/>
                    <a:pt x="641" y="1055"/>
                  </a:cubicBezTo>
                  <a:cubicBezTo>
                    <a:pt x="641" y="1055"/>
                    <a:pt x="640" y="1052"/>
                    <a:pt x="640" y="1052"/>
                  </a:cubicBezTo>
                  <a:cubicBezTo>
                    <a:pt x="639" y="1051"/>
                    <a:pt x="639" y="1052"/>
                    <a:pt x="638" y="1052"/>
                  </a:cubicBezTo>
                  <a:cubicBezTo>
                    <a:pt x="636" y="1052"/>
                    <a:pt x="638" y="1053"/>
                    <a:pt x="636" y="1051"/>
                  </a:cubicBezTo>
                  <a:cubicBezTo>
                    <a:pt x="636" y="1051"/>
                    <a:pt x="636" y="1050"/>
                    <a:pt x="636" y="1049"/>
                  </a:cubicBezTo>
                  <a:cubicBezTo>
                    <a:pt x="636" y="1049"/>
                    <a:pt x="636" y="1049"/>
                    <a:pt x="636" y="1049"/>
                  </a:cubicBezTo>
                  <a:cubicBezTo>
                    <a:pt x="636" y="1049"/>
                    <a:pt x="636" y="1047"/>
                    <a:pt x="636" y="1047"/>
                  </a:cubicBezTo>
                  <a:cubicBezTo>
                    <a:pt x="636" y="1045"/>
                    <a:pt x="636" y="1047"/>
                    <a:pt x="637" y="1046"/>
                  </a:cubicBezTo>
                  <a:cubicBezTo>
                    <a:pt x="638" y="1045"/>
                    <a:pt x="638" y="1044"/>
                    <a:pt x="638" y="1043"/>
                  </a:cubicBezTo>
                  <a:cubicBezTo>
                    <a:pt x="639" y="1041"/>
                    <a:pt x="640" y="1042"/>
                    <a:pt x="639" y="1039"/>
                  </a:cubicBezTo>
                  <a:cubicBezTo>
                    <a:pt x="639" y="1038"/>
                    <a:pt x="640" y="1037"/>
                    <a:pt x="640" y="1036"/>
                  </a:cubicBezTo>
                  <a:cubicBezTo>
                    <a:pt x="640" y="1036"/>
                    <a:pt x="641" y="1034"/>
                    <a:pt x="641" y="1034"/>
                  </a:cubicBezTo>
                  <a:cubicBezTo>
                    <a:pt x="641" y="1035"/>
                    <a:pt x="641" y="1035"/>
                    <a:pt x="641" y="1035"/>
                  </a:cubicBezTo>
                  <a:cubicBezTo>
                    <a:pt x="641" y="1034"/>
                    <a:pt x="641" y="1034"/>
                    <a:pt x="641" y="1034"/>
                  </a:cubicBezTo>
                  <a:cubicBezTo>
                    <a:pt x="641" y="1034"/>
                    <a:pt x="642" y="1033"/>
                    <a:pt x="642" y="1033"/>
                  </a:cubicBezTo>
                  <a:cubicBezTo>
                    <a:pt x="643" y="1033"/>
                    <a:pt x="643" y="1034"/>
                    <a:pt x="643" y="1034"/>
                  </a:cubicBezTo>
                  <a:cubicBezTo>
                    <a:pt x="643" y="1034"/>
                    <a:pt x="643" y="1031"/>
                    <a:pt x="643" y="1031"/>
                  </a:cubicBezTo>
                  <a:cubicBezTo>
                    <a:pt x="642" y="1030"/>
                    <a:pt x="643" y="1030"/>
                    <a:pt x="642" y="1030"/>
                  </a:cubicBezTo>
                  <a:cubicBezTo>
                    <a:pt x="642" y="1029"/>
                    <a:pt x="642" y="1029"/>
                    <a:pt x="641" y="1029"/>
                  </a:cubicBezTo>
                  <a:cubicBezTo>
                    <a:pt x="642" y="1028"/>
                    <a:pt x="642" y="1029"/>
                    <a:pt x="643" y="1029"/>
                  </a:cubicBezTo>
                  <a:cubicBezTo>
                    <a:pt x="644" y="1029"/>
                    <a:pt x="642" y="1028"/>
                    <a:pt x="643" y="1027"/>
                  </a:cubicBezTo>
                  <a:cubicBezTo>
                    <a:pt x="643" y="1027"/>
                    <a:pt x="643" y="1027"/>
                    <a:pt x="643" y="1027"/>
                  </a:cubicBezTo>
                  <a:cubicBezTo>
                    <a:pt x="644" y="1027"/>
                    <a:pt x="643" y="1026"/>
                    <a:pt x="643" y="1026"/>
                  </a:cubicBezTo>
                  <a:cubicBezTo>
                    <a:pt x="644" y="1025"/>
                    <a:pt x="644" y="1026"/>
                    <a:pt x="644" y="1025"/>
                  </a:cubicBezTo>
                  <a:cubicBezTo>
                    <a:pt x="644" y="1025"/>
                    <a:pt x="645" y="1022"/>
                    <a:pt x="646" y="1023"/>
                  </a:cubicBezTo>
                  <a:cubicBezTo>
                    <a:pt x="646" y="1023"/>
                    <a:pt x="646" y="1022"/>
                    <a:pt x="646" y="1022"/>
                  </a:cubicBezTo>
                  <a:cubicBezTo>
                    <a:pt x="646" y="1021"/>
                    <a:pt x="646" y="1024"/>
                    <a:pt x="646" y="1023"/>
                  </a:cubicBezTo>
                  <a:cubicBezTo>
                    <a:pt x="648" y="1024"/>
                    <a:pt x="648" y="1022"/>
                    <a:pt x="649" y="1021"/>
                  </a:cubicBezTo>
                  <a:cubicBezTo>
                    <a:pt x="650" y="1020"/>
                    <a:pt x="649" y="1020"/>
                    <a:pt x="650" y="1020"/>
                  </a:cubicBezTo>
                  <a:cubicBezTo>
                    <a:pt x="652" y="1019"/>
                    <a:pt x="652" y="1021"/>
                    <a:pt x="654" y="1020"/>
                  </a:cubicBezTo>
                  <a:cubicBezTo>
                    <a:pt x="654" y="1022"/>
                    <a:pt x="655" y="1021"/>
                    <a:pt x="657" y="1021"/>
                  </a:cubicBezTo>
                  <a:cubicBezTo>
                    <a:pt x="657" y="1022"/>
                    <a:pt x="660" y="1022"/>
                    <a:pt x="660" y="1022"/>
                  </a:cubicBezTo>
                  <a:cubicBezTo>
                    <a:pt x="660" y="1022"/>
                    <a:pt x="663" y="1023"/>
                    <a:pt x="663" y="1023"/>
                  </a:cubicBezTo>
                  <a:close/>
                  <a:moveTo>
                    <a:pt x="641" y="1087"/>
                  </a:moveTo>
                  <a:cubicBezTo>
                    <a:pt x="641" y="1087"/>
                    <a:pt x="641" y="1087"/>
                    <a:pt x="641" y="1088"/>
                  </a:cubicBezTo>
                  <a:cubicBezTo>
                    <a:pt x="641" y="1088"/>
                    <a:pt x="641" y="1087"/>
                    <a:pt x="641" y="1086"/>
                  </a:cubicBezTo>
                  <a:cubicBezTo>
                    <a:pt x="641" y="1087"/>
                    <a:pt x="641" y="1087"/>
                    <a:pt x="641" y="1087"/>
                  </a:cubicBezTo>
                  <a:cubicBezTo>
                    <a:pt x="642" y="1086"/>
                    <a:pt x="642" y="1086"/>
                    <a:pt x="641" y="1087"/>
                  </a:cubicBezTo>
                  <a:close/>
                  <a:moveTo>
                    <a:pt x="550" y="1007"/>
                  </a:moveTo>
                  <a:cubicBezTo>
                    <a:pt x="551" y="1007"/>
                    <a:pt x="551" y="1008"/>
                    <a:pt x="551" y="1008"/>
                  </a:cubicBezTo>
                  <a:cubicBezTo>
                    <a:pt x="550" y="1008"/>
                    <a:pt x="550" y="1008"/>
                    <a:pt x="550" y="1007"/>
                  </a:cubicBezTo>
                  <a:close/>
                  <a:moveTo>
                    <a:pt x="665" y="1085"/>
                  </a:moveTo>
                  <a:cubicBezTo>
                    <a:pt x="665" y="1085"/>
                    <a:pt x="664" y="1085"/>
                    <a:pt x="664" y="1085"/>
                  </a:cubicBezTo>
                  <a:cubicBezTo>
                    <a:pt x="664" y="1084"/>
                    <a:pt x="665" y="1084"/>
                    <a:pt x="666" y="1084"/>
                  </a:cubicBezTo>
                  <a:cubicBezTo>
                    <a:pt x="666" y="1085"/>
                    <a:pt x="665" y="1085"/>
                    <a:pt x="665" y="1085"/>
                  </a:cubicBezTo>
                  <a:close/>
                  <a:moveTo>
                    <a:pt x="663" y="1065"/>
                  </a:moveTo>
                  <a:cubicBezTo>
                    <a:pt x="663" y="1065"/>
                    <a:pt x="663" y="1065"/>
                    <a:pt x="663" y="1065"/>
                  </a:cubicBezTo>
                  <a:cubicBezTo>
                    <a:pt x="663" y="1066"/>
                    <a:pt x="663" y="1066"/>
                    <a:pt x="663" y="1067"/>
                  </a:cubicBezTo>
                  <a:cubicBezTo>
                    <a:pt x="662" y="1066"/>
                    <a:pt x="662" y="1066"/>
                    <a:pt x="662" y="1066"/>
                  </a:cubicBezTo>
                  <a:cubicBezTo>
                    <a:pt x="660" y="1067"/>
                    <a:pt x="662" y="1064"/>
                    <a:pt x="662" y="1064"/>
                  </a:cubicBezTo>
                  <a:cubicBezTo>
                    <a:pt x="663" y="1063"/>
                    <a:pt x="663" y="1063"/>
                    <a:pt x="662" y="1063"/>
                  </a:cubicBezTo>
                  <a:cubicBezTo>
                    <a:pt x="662" y="1063"/>
                    <a:pt x="662" y="1063"/>
                    <a:pt x="662" y="1063"/>
                  </a:cubicBezTo>
                  <a:cubicBezTo>
                    <a:pt x="662" y="1063"/>
                    <a:pt x="663" y="1063"/>
                    <a:pt x="663" y="1063"/>
                  </a:cubicBezTo>
                  <a:cubicBezTo>
                    <a:pt x="662" y="1062"/>
                    <a:pt x="663" y="1062"/>
                    <a:pt x="662" y="1062"/>
                  </a:cubicBezTo>
                  <a:cubicBezTo>
                    <a:pt x="662" y="1062"/>
                    <a:pt x="664" y="1057"/>
                    <a:pt x="664" y="1058"/>
                  </a:cubicBezTo>
                  <a:cubicBezTo>
                    <a:pt x="665" y="1059"/>
                    <a:pt x="665" y="1060"/>
                    <a:pt x="665" y="1061"/>
                  </a:cubicBezTo>
                  <a:cubicBezTo>
                    <a:pt x="665" y="1061"/>
                    <a:pt x="665" y="1060"/>
                    <a:pt x="665" y="1060"/>
                  </a:cubicBezTo>
                  <a:cubicBezTo>
                    <a:pt x="665" y="1060"/>
                    <a:pt x="664" y="1061"/>
                    <a:pt x="664" y="1061"/>
                  </a:cubicBezTo>
                  <a:cubicBezTo>
                    <a:pt x="664" y="1061"/>
                    <a:pt x="664" y="1060"/>
                    <a:pt x="664" y="1060"/>
                  </a:cubicBezTo>
                  <a:cubicBezTo>
                    <a:pt x="664" y="1060"/>
                    <a:pt x="664" y="1060"/>
                    <a:pt x="664" y="1060"/>
                  </a:cubicBezTo>
                  <a:cubicBezTo>
                    <a:pt x="664" y="1060"/>
                    <a:pt x="664" y="1063"/>
                    <a:pt x="664" y="1063"/>
                  </a:cubicBezTo>
                  <a:cubicBezTo>
                    <a:pt x="664" y="1063"/>
                    <a:pt x="666" y="1063"/>
                    <a:pt x="665" y="1064"/>
                  </a:cubicBezTo>
                  <a:cubicBezTo>
                    <a:pt x="665" y="1065"/>
                    <a:pt x="664" y="1065"/>
                    <a:pt x="663" y="1065"/>
                  </a:cubicBezTo>
                  <a:close/>
                  <a:moveTo>
                    <a:pt x="664" y="1085"/>
                  </a:moveTo>
                  <a:cubicBezTo>
                    <a:pt x="664" y="1085"/>
                    <a:pt x="663" y="1086"/>
                    <a:pt x="663" y="1086"/>
                  </a:cubicBezTo>
                  <a:cubicBezTo>
                    <a:pt x="662" y="1085"/>
                    <a:pt x="664" y="1085"/>
                    <a:pt x="664" y="1085"/>
                  </a:cubicBezTo>
                  <a:close/>
                  <a:moveTo>
                    <a:pt x="614" y="1085"/>
                  </a:moveTo>
                  <a:cubicBezTo>
                    <a:pt x="614" y="1086"/>
                    <a:pt x="613" y="1086"/>
                    <a:pt x="612" y="1086"/>
                  </a:cubicBezTo>
                  <a:cubicBezTo>
                    <a:pt x="612" y="1086"/>
                    <a:pt x="611" y="1089"/>
                    <a:pt x="610" y="1088"/>
                  </a:cubicBezTo>
                  <a:cubicBezTo>
                    <a:pt x="610" y="1088"/>
                    <a:pt x="610" y="1087"/>
                    <a:pt x="610" y="1086"/>
                  </a:cubicBezTo>
                  <a:cubicBezTo>
                    <a:pt x="610" y="1086"/>
                    <a:pt x="609" y="1085"/>
                    <a:pt x="609" y="1085"/>
                  </a:cubicBezTo>
                  <a:cubicBezTo>
                    <a:pt x="608" y="1085"/>
                    <a:pt x="604" y="1084"/>
                    <a:pt x="606" y="1083"/>
                  </a:cubicBezTo>
                  <a:cubicBezTo>
                    <a:pt x="606" y="1083"/>
                    <a:pt x="608" y="1083"/>
                    <a:pt x="608" y="1083"/>
                  </a:cubicBezTo>
                  <a:cubicBezTo>
                    <a:pt x="609" y="1083"/>
                    <a:pt x="610" y="1083"/>
                    <a:pt x="610" y="1083"/>
                  </a:cubicBezTo>
                  <a:cubicBezTo>
                    <a:pt x="611" y="1083"/>
                    <a:pt x="615" y="1084"/>
                    <a:pt x="614" y="1085"/>
                  </a:cubicBezTo>
                  <a:close/>
                  <a:moveTo>
                    <a:pt x="613" y="1087"/>
                  </a:moveTo>
                  <a:cubicBezTo>
                    <a:pt x="614" y="1088"/>
                    <a:pt x="613" y="1087"/>
                    <a:pt x="613" y="1087"/>
                  </a:cubicBezTo>
                  <a:cubicBezTo>
                    <a:pt x="613" y="1087"/>
                    <a:pt x="613" y="1087"/>
                    <a:pt x="613" y="1087"/>
                  </a:cubicBezTo>
                  <a:close/>
                  <a:moveTo>
                    <a:pt x="602" y="1076"/>
                  </a:moveTo>
                  <a:cubicBezTo>
                    <a:pt x="603" y="1076"/>
                    <a:pt x="603" y="1076"/>
                    <a:pt x="603" y="1076"/>
                  </a:cubicBezTo>
                  <a:cubicBezTo>
                    <a:pt x="603" y="1076"/>
                    <a:pt x="602" y="1076"/>
                    <a:pt x="602" y="1076"/>
                  </a:cubicBezTo>
                  <a:cubicBezTo>
                    <a:pt x="601" y="1076"/>
                    <a:pt x="600" y="1077"/>
                    <a:pt x="600" y="1077"/>
                  </a:cubicBezTo>
                  <a:cubicBezTo>
                    <a:pt x="599" y="1077"/>
                    <a:pt x="595" y="1077"/>
                    <a:pt x="594" y="1076"/>
                  </a:cubicBezTo>
                  <a:cubicBezTo>
                    <a:pt x="594" y="1075"/>
                    <a:pt x="595" y="1075"/>
                    <a:pt x="596" y="1075"/>
                  </a:cubicBezTo>
                  <a:cubicBezTo>
                    <a:pt x="597" y="1074"/>
                    <a:pt x="599" y="1075"/>
                    <a:pt x="600" y="1075"/>
                  </a:cubicBezTo>
                  <a:cubicBezTo>
                    <a:pt x="600" y="1075"/>
                    <a:pt x="604" y="1075"/>
                    <a:pt x="603" y="1075"/>
                  </a:cubicBezTo>
                  <a:cubicBezTo>
                    <a:pt x="603" y="1075"/>
                    <a:pt x="602" y="1076"/>
                    <a:pt x="602" y="1076"/>
                  </a:cubicBezTo>
                  <a:close/>
                  <a:moveTo>
                    <a:pt x="569" y="1012"/>
                  </a:moveTo>
                  <a:cubicBezTo>
                    <a:pt x="569" y="1012"/>
                    <a:pt x="569" y="1012"/>
                    <a:pt x="569" y="1012"/>
                  </a:cubicBezTo>
                  <a:cubicBezTo>
                    <a:pt x="569" y="1012"/>
                    <a:pt x="569" y="1012"/>
                    <a:pt x="569" y="1012"/>
                  </a:cubicBezTo>
                  <a:cubicBezTo>
                    <a:pt x="570" y="1012"/>
                    <a:pt x="569" y="1012"/>
                    <a:pt x="569" y="1012"/>
                  </a:cubicBezTo>
                  <a:close/>
                  <a:moveTo>
                    <a:pt x="620" y="1052"/>
                  </a:moveTo>
                  <a:cubicBezTo>
                    <a:pt x="619" y="1052"/>
                    <a:pt x="620" y="1051"/>
                    <a:pt x="620" y="1051"/>
                  </a:cubicBezTo>
                  <a:cubicBezTo>
                    <a:pt x="620" y="1051"/>
                    <a:pt x="620" y="1053"/>
                    <a:pt x="620" y="1053"/>
                  </a:cubicBezTo>
                  <a:cubicBezTo>
                    <a:pt x="620" y="1053"/>
                    <a:pt x="620" y="1053"/>
                    <a:pt x="620" y="1052"/>
                  </a:cubicBezTo>
                  <a:close/>
                  <a:moveTo>
                    <a:pt x="649" y="1096"/>
                  </a:moveTo>
                  <a:cubicBezTo>
                    <a:pt x="650" y="1098"/>
                    <a:pt x="645" y="1098"/>
                    <a:pt x="645" y="1098"/>
                  </a:cubicBezTo>
                  <a:cubicBezTo>
                    <a:pt x="644" y="1097"/>
                    <a:pt x="644" y="1097"/>
                    <a:pt x="643" y="1097"/>
                  </a:cubicBezTo>
                  <a:cubicBezTo>
                    <a:pt x="643" y="1096"/>
                    <a:pt x="643" y="1096"/>
                    <a:pt x="643" y="1096"/>
                  </a:cubicBezTo>
                  <a:cubicBezTo>
                    <a:pt x="643" y="1096"/>
                    <a:pt x="642" y="1095"/>
                    <a:pt x="642" y="1095"/>
                  </a:cubicBezTo>
                  <a:cubicBezTo>
                    <a:pt x="641" y="1095"/>
                    <a:pt x="641" y="1094"/>
                    <a:pt x="639" y="1094"/>
                  </a:cubicBezTo>
                  <a:cubicBezTo>
                    <a:pt x="639" y="1094"/>
                    <a:pt x="639" y="1094"/>
                    <a:pt x="639" y="1094"/>
                  </a:cubicBezTo>
                  <a:cubicBezTo>
                    <a:pt x="639" y="1094"/>
                    <a:pt x="638" y="1094"/>
                    <a:pt x="638" y="1094"/>
                  </a:cubicBezTo>
                  <a:cubicBezTo>
                    <a:pt x="638" y="1094"/>
                    <a:pt x="638" y="1094"/>
                    <a:pt x="637" y="1094"/>
                  </a:cubicBezTo>
                  <a:cubicBezTo>
                    <a:pt x="636" y="1093"/>
                    <a:pt x="636" y="1092"/>
                    <a:pt x="638" y="1092"/>
                  </a:cubicBezTo>
                  <a:cubicBezTo>
                    <a:pt x="638" y="1092"/>
                    <a:pt x="639" y="1092"/>
                    <a:pt x="639" y="1091"/>
                  </a:cubicBezTo>
                  <a:cubicBezTo>
                    <a:pt x="640" y="1092"/>
                    <a:pt x="641" y="1091"/>
                    <a:pt x="642" y="1092"/>
                  </a:cubicBezTo>
                  <a:cubicBezTo>
                    <a:pt x="643" y="1090"/>
                    <a:pt x="644" y="1092"/>
                    <a:pt x="645" y="1093"/>
                  </a:cubicBezTo>
                  <a:cubicBezTo>
                    <a:pt x="645" y="1093"/>
                    <a:pt x="645" y="1093"/>
                    <a:pt x="645" y="1093"/>
                  </a:cubicBezTo>
                  <a:cubicBezTo>
                    <a:pt x="645" y="1093"/>
                    <a:pt x="647" y="1094"/>
                    <a:pt x="647" y="1094"/>
                  </a:cubicBezTo>
                  <a:cubicBezTo>
                    <a:pt x="647" y="1094"/>
                    <a:pt x="647" y="1094"/>
                    <a:pt x="647" y="1094"/>
                  </a:cubicBezTo>
                  <a:cubicBezTo>
                    <a:pt x="647" y="1095"/>
                    <a:pt x="647" y="1095"/>
                    <a:pt x="647" y="1095"/>
                  </a:cubicBezTo>
                  <a:cubicBezTo>
                    <a:pt x="648" y="1095"/>
                    <a:pt x="648" y="1095"/>
                    <a:pt x="649" y="1096"/>
                  </a:cubicBezTo>
                  <a:close/>
                  <a:moveTo>
                    <a:pt x="619" y="1054"/>
                  </a:moveTo>
                  <a:cubicBezTo>
                    <a:pt x="620" y="1055"/>
                    <a:pt x="618" y="1055"/>
                    <a:pt x="618" y="1056"/>
                  </a:cubicBezTo>
                  <a:cubicBezTo>
                    <a:pt x="618" y="1056"/>
                    <a:pt x="618" y="1054"/>
                    <a:pt x="618" y="1054"/>
                  </a:cubicBezTo>
                  <a:cubicBezTo>
                    <a:pt x="618" y="1054"/>
                    <a:pt x="618" y="1050"/>
                    <a:pt x="619" y="1050"/>
                  </a:cubicBezTo>
                  <a:cubicBezTo>
                    <a:pt x="619" y="1051"/>
                    <a:pt x="619" y="1054"/>
                    <a:pt x="619" y="1054"/>
                  </a:cubicBezTo>
                  <a:close/>
                  <a:moveTo>
                    <a:pt x="636" y="1088"/>
                  </a:moveTo>
                  <a:cubicBezTo>
                    <a:pt x="636" y="1088"/>
                    <a:pt x="634" y="1088"/>
                    <a:pt x="633" y="1088"/>
                  </a:cubicBezTo>
                  <a:cubicBezTo>
                    <a:pt x="633" y="1088"/>
                    <a:pt x="633" y="1088"/>
                    <a:pt x="632" y="1087"/>
                  </a:cubicBezTo>
                  <a:cubicBezTo>
                    <a:pt x="633" y="1088"/>
                    <a:pt x="633" y="1086"/>
                    <a:pt x="632" y="1086"/>
                  </a:cubicBezTo>
                  <a:cubicBezTo>
                    <a:pt x="632" y="1088"/>
                    <a:pt x="629" y="1088"/>
                    <a:pt x="628" y="1089"/>
                  </a:cubicBezTo>
                  <a:cubicBezTo>
                    <a:pt x="626" y="1089"/>
                    <a:pt x="624" y="1090"/>
                    <a:pt x="622" y="1089"/>
                  </a:cubicBezTo>
                  <a:cubicBezTo>
                    <a:pt x="620" y="1089"/>
                    <a:pt x="621" y="1086"/>
                    <a:pt x="623" y="1085"/>
                  </a:cubicBezTo>
                  <a:cubicBezTo>
                    <a:pt x="624" y="1085"/>
                    <a:pt x="627" y="1084"/>
                    <a:pt x="627" y="1086"/>
                  </a:cubicBezTo>
                  <a:cubicBezTo>
                    <a:pt x="627" y="1085"/>
                    <a:pt x="627" y="1085"/>
                    <a:pt x="627" y="1085"/>
                  </a:cubicBezTo>
                  <a:cubicBezTo>
                    <a:pt x="627" y="1085"/>
                    <a:pt x="628" y="1086"/>
                    <a:pt x="628" y="1086"/>
                  </a:cubicBezTo>
                  <a:cubicBezTo>
                    <a:pt x="628" y="1086"/>
                    <a:pt x="628" y="1087"/>
                    <a:pt x="629" y="1087"/>
                  </a:cubicBezTo>
                  <a:cubicBezTo>
                    <a:pt x="629" y="1087"/>
                    <a:pt x="631" y="1087"/>
                    <a:pt x="631" y="1087"/>
                  </a:cubicBezTo>
                  <a:cubicBezTo>
                    <a:pt x="632" y="1085"/>
                    <a:pt x="627" y="1085"/>
                    <a:pt x="628" y="1083"/>
                  </a:cubicBezTo>
                  <a:cubicBezTo>
                    <a:pt x="630" y="1081"/>
                    <a:pt x="631" y="1084"/>
                    <a:pt x="631" y="1084"/>
                  </a:cubicBezTo>
                  <a:cubicBezTo>
                    <a:pt x="632" y="1085"/>
                    <a:pt x="633" y="1083"/>
                    <a:pt x="634" y="1084"/>
                  </a:cubicBezTo>
                  <a:cubicBezTo>
                    <a:pt x="635" y="1085"/>
                    <a:pt x="634" y="1085"/>
                    <a:pt x="634" y="1086"/>
                  </a:cubicBezTo>
                  <a:cubicBezTo>
                    <a:pt x="635" y="1086"/>
                    <a:pt x="635" y="1083"/>
                    <a:pt x="636" y="1085"/>
                  </a:cubicBezTo>
                  <a:cubicBezTo>
                    <a:pt x="637" y="1085"/>
                    <a:pt x="636" y="1086"/>
                    <a:pt x="637" y="1086"/>
                  </a:cubicBezTo>
                  <a:cubicBezTo>
                    <a:pt x="637" y="1087"/>
                    <a:pt x="637" y="1086"/>
                    <a:pt x="638" y="1086"/>
                  </a:cubicBezTo>
                  <a:cubicBezTo>
                    <a:pt x="638" y="1088"/>
                    <a:pt x="635" y="1087"/>
                    <a:pt x="635" y="1087"/>
                  </a:cubicBezTo>
                  <a:cubicBezTo>
                    <a:pt x="635" y="1088"/>
                    <a:pt x="636" y="1087"/>
                    <a:pt x="636" y="1088"/>
                  </a:cubicBezTo>
                  <a:close/>
                  <a:moveTo>
                    <a:pt x="621" y="1084"/>
                  </a:moveTo>
                  <a:cubicBezTo>
                    <a:pt x="622" y="1085"/>
                    <a:pt x="620" y="1087"/>
                    <a:pt x="619" y="1088"/>
                  </a:cubicBezTo>
                  <a:cubicBezTo>
                    <a:pt x="619" y="1088"/>
                    <a:pt x="620" y="1088"/>
                    <a:pt x="620" y="1088"/>
                  </a:cubicBezTo>
                  <a:cubicBezTo>
                    <a:pt x="620" y="1088"/>
                    <a:pt x="620" y="1088"/>
                    <a:pt x="620" y="1088"/>
                  </a:cubicBezTo>
                  <a:cubicBezTo>
                    <a:pt x="620" y="1088"/>
                    <a:pt x="619" y="1088"/>
                    <a:pt x="619" y="1088"/>
                  </a:cubicBezTo>
                  <a:cubicBezTo>
                    <a:pt x="619" y="1088"/>
                    <a:pt x="619" y="1088"/>
                    <a:pt x="619" y="1088"/>
                  </a:cubicBezTo>
                  <a:cubicBezTo>
                    <a:pt x="619" y="1088"/>
                    <a:pt x="619" y="1089"/>
                    <a:pt x="619" y="1088"/>
                  </a:cubicBezTo>
                  <a:cubicBezTo>
                    <a:pt x="618" y="1088"/>
                    <a:pt x="617" y="1088"/>
                    <a:pt x="616" y="1088"/>
                  </a:cubicBezTo>
                  <a:cubicBezTo>
                    <a:pt x="616" y="1088"/>
                    <a:pt x="615" y="1088"/>
                    <a:pt x="615" y="1087"/>
                  </a:cubicBezTo>
                  <a:cubicBezTo>
                    <a:pt x="615" y="1087"/>
                    <a:pt x="616" y="1087"/>
                    <a:pt x="617" y="1087"/>
                  </a:cubicBezTo>
                  <a:cubicBezTo>
                    <a:pt x="617" y="1086"/>
                    <a:pt x="616" y="1085"/>
                    <a:pt x="617" y="1085"/>
                  </a:cubicBezTo>
                  <a:cubicBezTo>
                    <a:pt x="618" y="1083"/>
                    <a:pt x="620" y="1084"/>
                    <a:pt x="621" y="1084"/>
                  </a:cubicBezTo>
                  <a:close/>
                  <a:moveTo>
                    <a:pt x="628" y="1006"/>
                  </a:moveTo>
                  <a:cubicBezTo>
                    <a:pt x="628" y="1007"/>
                    <a:pt x="628" y="1007"/>
                    <a:pt x="628" y="1007"/>
                  </a:cubicBezTo>
                  <a:cubicBezTo>
                    <a:pt x="628" y="1007"/>
                    <a:pt x="627" y="1006"/>
                    <a:pt x="628" y="1006"/>
                  </a:cubicBezTo>
                  <a:cubicBezTo>
                    <a:pt x="628" y="1006"/>
                    <a:pt x="629" y="1006"/>
                    <a:pt x="628" y="1006"/>
                  </a:cubicBezTo>
                  <a:close/>
                  <a:moveTo>
                    <a:pt x="640" y="1086"/>
                  </a:moveTo>
                  <a:cubicBezTo>
                    <a:pt x="640" y="1086"/>
                    <a:pt x="640" y="1086"/>
                    <a:pt x="640" y="1086"/>
                  </a:cubicBezTo>
                  <a:cubicBezTo>
                    <a:pt x="640" y="1087"/>
                    <a:pt x="639" y="1087"/>
                    <a:pt x="639" y="1087"/>
                  </a:cubicBezTo>
                  <a:cubicBezTo>
                    <a:pt x="639" y="1087"/>
                    <a:pt x="639" y="1087"/>
                    <a:pt x="639" y="1087"/>
                  </a:cubicBezTo>
                  <a:cubicBezTo>
                    <a:pt x="639" y="1087"/>
                    <a:pt x="639" y="1086"/>
                    <a:pt x="639" y="1086"/>
                  </a:cubicBezTo>
                  <a:cubicBezTo>
                    <a:pt x="639" y="1085"/>
                    <a:pt x="640" y="1085"/>
                    <a:pt x="640" y="1086"/>
                  </a:cubicBezTo>
                  <a:close/>
                  <a:moveTo>
                    <a:pt x="630" y="1005"/>
                  </a:moveTo>
                  <a:cubicBezTo>
                    <a:pt x="630" y="1005"/>
                    <a:pt x="630" y="1005"/>
                    <a:pt x="630" y="1006"/>
                  </a:cubicBezTo>
                  <a:cubicBezTo>
                    <a:pt x="630" y="1006"/>
                    <a:pt x="629" y="1005"/>
                    <a:pt x="629" y="1005"/>
                  </a:cubicBezTo>
                  <a:cubicBezTo>
                    <a:pt x="630" y="1005"/>
                    <a:pt x="630" y="1005"/>
                    <a:pt x="630" y="1005"/>
                  </a:cubicBezTo>
                  <a:close/>
                  <a:moveTo>
                    <a:pt x="630" y="1002"/>
                  </a:moveTo>
                  <a:cubicBezTo>
                    <a:pt x="630" y="1002"/>
                    <a:pt x="629" y="1001"/>
                    <a:pt x="629" y="1001"/>
                  </a:cubicBezTo>
                  <a:cubicBezTo>
                    <a:pt x="629" y="1001"/>
                    <a:pt x="630" y="1001"/>
                    <a:pt x="630" y="1001"/>
                  </a:cubicBezTo>
                  <a:cubicBezTo>
                    <a:pt x="630" y="1001"/>
                    <a:pt x="630" y="1002"/>
                    <a:pt x="630" y="1002"/>
                  </a:cubicBezTo>
                  <a:close/>
                  <a:moveTo>
                    <a:pt x="637" y="1083"/>
                  </a:moveTo>
                  <a:cubicBezTo>
                    <a:pt x="637" y="1084"/>
                    <a:pt x="637" y="1084"/>
                    <a:pt x="636" y="1084"/>
                  </a:cubicBezTo>
                  <a:cubicBezTo>
                    <a:pt x="636" y="1083"/>
                    <a:pt x="637" y="1083"/>
                    <a:pt x="637" y="1083"/>
                  </a:cubicBezTo>
                  <a:cubicBezTo>
                    <a:pt x="637" y="1083"/>
                    <a:pt x="637" y="1083"/>
                    <a:pt x="637" y="1083"/>
                  </a:cubicBezTo>
                  <a:close/>
                  <a:moveTo>
                    <a:pt x="626" y="1084"/>
                  </a:moveTo>
                  <a:cubicBezTo>
                    <a:pt x="626" y="1084"/>
                    <a:pt x="626" y="1084"/>
                    <a:pt x="626" y="1083"/>
                  </a:cubicBezTo>
                  <a:cubicBezTo>
                    <a:pt x="627" y="1083"/>
                    <a:pt x="628" y="1083"/>
                    <a:pt x="627" y="1084"/>
                  </a:cubicBezTo>
                  <a:cubicBezTo>
                    <a:pt x="627" y="1084"/>
                    <a:pt x="627" y="1085"/>
                    <a:pt x="626" y="1084"/>
                  </a:cubicBezTo>
                  <a:close/>
                  <a:moveTo>
                    <a:pt x="627" y="1005"/>
                  </a:moveTo>
                  <a:cubicBezTo>
                    <a:pt x="627" y="1005"/>
                    <a:pt x="627" y="1005"/>
                    <a:pt x="627" y="1005"/>
                  </a:cubicBezTo>
                  <a:cubicBezTo>
                    <a:pt x="628" y="1005"/>
                    <a:pt x="628" y="1005"/>
                    <a:pt x="628" y="1005"/>
                  </a:cubicBezTo>
                  <a:cubicBezTo>
                    <a:pt x="628" y="1006"/>
                    <a:pt x="627" y="1005"/>
                    <a:pt x="627" y="1005"/>
                  </a:cubicBezTo>
                  <a:close/>
                  <a:moveTo>
                    <a:pt x="629" y="1002"/>
                  </a:moveTo>
                  <a:cubicBezTo>
                    <a:pt x="628" y="1003"/>
                    <a:pt x="627" y="1001"/>
                    <a:pt x="629" y="1001"/>
                  </a:cubicBezTo>
                  <a:cubicBezTo>
                    <a:pt x="629" y="1002"/>
                    <a:pt x="629" y="1002"/>
                    <a:pt x="629" y="1002"/>
                  </a:cubicBezTo>
                  <a:close/>
                  <a:moveTo>
                    <a:pt x="627" y="1005"/>
                  </a:moveTo>
                  <a:cubicBezTo>
                    <a:pt x="628" y="1006"/>
                    <a:pt x="625" y="1006"/>
                    <a:pt x="626" y="1005"/>
                  </a:cubicBezTo>
                  <a:cubicBezTo>
                    <a:pt x="626" y="1005"/>
                    <a:pt x="627" y="1005"/>
                    <a:pt x="627" y="1005"/>
                  </a:cubicBezTo>
                  <a:close/>
                  <a:moveTo>
                    <a:pt x="667" y="1085"/>
                  </a:moveTo>
                  <a:cubicBezTo>
                    <a:pt x="667" y="1086"/>
                    <a:pt x="668" y="1085"/>
                    <a:pt x="667" y="1086"/>
                  </a:cubicBezTo>
                  <a:cubicBezTo>
                    <a:pt x="667" y="1086"/>
                    <a:pt x="665" y="1086"/>
                    <a:pt x="665" y="1086"/>
                  </a:cubicBezTo>
                  <a:cubicBezTo>
                    <a:pt x="666" y="1085"/>
                    <a:pt x="666" y="1085"/>
                    <a:pt x="666" y="1085"/>
                  </a:cubicBezTo>
                  <a:cubicBezTo>
                    <a:pt x="666" y="1084"/>
                    <a:pt x="666" y="1084"/>
                    <a:pt x="666" y="1084"/>
                  </a:cubicBezTo>
                  <a:cubicBezTo>
                    <a:pt x="666" y="1084"/>
                    <a:pt x="667" y="1084"/>
                    <a:pt x="667" y="1084"/>
                  </a:cubicBezTo>
                  <a:cubicBezTo>
                    <a:pt x="667" y="1084"/>
                    <a:pt x="667" y="1085"/>
                    <a:pt x="667" y="1085"/>
                  </a:cubicBezTo>
                  <a:cubicBezTo>
                    <a:pt x="668" y="1085"/>
                    <a:pt x="668" y="1084"/>
                    <a:pt x="668" y="1084"/>
                  </a:cubicBezTo>
                  <a:cubicBezTo>
                    <a:pt x="668" y="1084"/>
                    <a:pt x="669" y="1083"/>
                    <a:pt x="669" y="1084"/>
                  </a:cubicBezTo>
                  <a:cubicBezTo>
                    <a:pt x="669" y="1084"/>
                    <a:pt x="667" y="1085"/>
                    <a:pt x="667" y="1085"/>
                  </a:cubicBezTo>
                  <a:close/>
                  <a:moveTo>
                    <a:pt x="558" y="1048"/>
                  </a:moveTo>
                  <a:cubicBezTo>
                    <a:pt x="559" y="1047"/>
                    <a:pt x="558" y="1048"/>
                    <a:pt x="558" y="1048"/>
                  </a:cubicBezTo>
                  <a:cubicBezTo>
                    <a:pt x="558" y="1048"/>
                    <a:pt x="558" y="1048"/>
                    <a:pt x="558" y="1048"/>
                  </a:cubicBezTo>
                  <a:close/>
                  <a:moveTo>
                    <a:pt x="564" y="1001"/>
                  </a:moveTo>
                  <a:cubicBezTo>
                    <a:pt x="564" y="1001"/>
                    <a:pt x="565" y="1002"/>
                    <a:pt x="565" y="1003"/>
                  </a:cubicBezTo>
                  <a:cubicBezTo>
                    <a:pt x="564" y="1003"/>
                    <a:pt x="565" y="1004"/>
                    <a:pt x="564" y="1004"/>
                  </a:cubicBezTo>
                  <a:cubicBezTo>
                    <a:pt x="563" y="1005"/>
                    <a:pt x="563" y="1004"/>
                    <a:pt x="563" y="1004"/>
                  </a:cubicBezTo>
                  <a:cubicBezTo>
                    <a:pt x="563" y="1004"/>
                    <a:pt x="564" y="1004"/>
                    <a:pt x="564" y="1004"/>
                  </a:cubicBezTo>
                  <a:cubicBezTo>
                    <a:pt x="564" y="1004"/>
                    <a:pt x="564" y="1004"/>
                    <a:pt x="564" y="1004"/>
                  </a:cubicBezTo>
                  <a:cubicBezTo>
                    <a:pt x="564" y="1003"/>
                    <a:pt x="562" y="1003"/>
                    <a:pt x="562" y="1002"/>
                  </a:cubicBezTo>
                  <a:cubicBezTo>
                    <a:pt x="562" y="1002"/>
                    <a:pt x="564" y="1001"/>
                    <a:pt x="564" y="1001"/>
                  </a:cubicBezTo>
                  <a:close/>
                  <a:moveTo>
                    <a:pt x="568" y="1009"/>
                  </a:moveTo>
                  <a:cubicBezTo>
                    <a:pt x="568" y="1009"/>
                    <a:pt x="568" y="1010"/>
                    <a:pt x="568" y="1010"/>
                  </a:cubicBezTo>
                  <a:cubicBezTo>
                    <a:pt x="567" y="1010"/>
                    <a:pt x="568" y="1008"/>
                    <a:pt x="568" y="1009"/>
                  </a:cubicBezTo>
                  <a:close/>
                  <a:moveTo>
                    <a:pt x="607" y="1087"/>
                  </a:moveTo>
                  <a:cubicBezTo>
                    <a:pt x="607" y="1088"/>
                    <a:pt x="600" y="1085"/>
                    <a:pt x="600" y="1085"/>
                  </a:cubicBezTo>
                  <a:cubicBezTo>
                    <a:pt x="597" y="1084"/>
                    <a:pt x="596" y="1085"/>
                    <a:pt x="593" y="1085"/>
                  </a:cubicBezTo>
                  <a:cubicBezTo>
                    <a:pt x="588" y="1085"/>
                    <a:pt x="582" y="1083"/>
                    <a:pt x="577" y="1082"/>
                  </a:cubicBezTo>
                  <a:cubicBezTo>
                    <a:pt x="574" y="1082"/>
                    <a:pt x="572" y="1081"/>
                    <a:pt x="569" y="1081"/>
                  </a:cubicBezTo>
                  <a:cubicBezTo>
                    <a:pt x="567" y="1080"/>
                    <a:pt x="566" y="1080"/>
                    <a:pt x="564" y="1080"/>
                  </a:cubicBezTo>
                  <a:cubicBezTo>
                    <a:pt x="560" y="1080"/>
                    <a:pt x="556" y="1078"/>
                    <a:pt x="553" y="1076"/>
                  </a:cubicBezTo>
                  <a:cubicBezTo>
                    <a:pt x="552" y="1075"/>
                    <a:pt x="551" y="1074"/>
                    <a:pt x="549" y="1074"/>
                  </a:cubicBezTo>
                  <a:cubicBezTo>
                    <a:pt x="548" y="1074"/>
                    <a:pt x="544" y="1075"/>
                    <a:pt x="544" y="1074"/>
                  </a:cubicBezTo>
                  <a:cubicBezTo>
                    <a:pt x="544" y="1074"/>
                    <a:pt x="545" y="1074"/>
                    <a:pt x="545" y="1073"/>
                  </a:cubicBezTo>
                  <a:cubicBezTo>
                    <a:pt x="545" y="1075"/>
                    <a:pt x="548" y="1069"/>
                    <a:pt x="548" y="1069"/>
                  </a:cubicBezTo>
                  <a:cubicBezTo>
                    <a:pt x="550" y="1066"/>
                    <a:pt x="554" y="1071"/>
                    <a:pt x="556" y="1069"/>
                  </a:cubicBezTo>
                  <a:cubicBezTo>
                    <a:pt x="555" y="1069"/>
                    <a:pt x="555" y="1069"/>
                    <a:pt x="555" y="1069"/>
                  </a:cubicBezTo>
                  <a:cubicBezTo>
                    <a:pt x="556" y="1068"/>
                    <a:pt x="571" y="1076"/>
                    <a:pt x="572" y="1074"/>
                  </a:cubicBezTo>
                  <a:cubicBezTo>
                    <a:pt x="576" y="1075"/>
                    <a:pt x="593" y="1072"/>
                    <a:pt x="593" y="1076"/>
                  </a:cubicBezTo>
                  <a:cubicBezTo>
                    <a:pt x="593" y="1076"/>
                    <a:pt x="596" y="1080"/>
                    <a:pt x="597" y="1080"/>
                  </a:cubicBezTo>
                  <a:cubicBezTo>
                    <a:pt x="599" y="1081"/>
                    <a:pt x="602" y="1079"/>
                    <a:pt x="604" y="1080"/>
                  </a:cubicBezTo>
                  <a:cubicBezTo>
                    <a:pt x="606" y="1082"/>
                    <a:pt x="605" y="1085"/>
                    <a:pt x="607" y="1087"/>
                  </a:cubicBezTo>
                  <a:close/>
                  <a:moveTo>
                    <a:pt x="554" y="1048"/>
                  </a:moveTo>
                  <a:cubicBezTo>
                    <a:pt x="556" y="1049"/>
                    <a:pt x="554" y="1049"/>
                    <a:pt x="554" y="1048"/>
                  </a:cubicBezTo>
                  <a:cubicBezTo>
                    <a:pt x="554" y="1048"/>
                    <a:pt x="554" y="1048"/>
                    <a:pt x="554" y="1048"/>
                  </a:cubicBezTo>
                  <a:close/>
                  <a:moveTo>
                    <a:pt x="543" y="1073"/>
                  </a:moveTo>
                  <a:cubicBezTo>
                    <a:pt x="543" y="1073"/>
                    <a:pt x="543" y="1073"/>
                    <a:pt x="543" y="1073"/>
                  </a:cubicBezTo>
                  <a:cubicBezTo>
                    <a:pt x="543" y="1073"/>
                    <a:pt x="543" y="1073"/>
                    <a:pt x="543" y="1073"/>
                  </a:cubicBezTo>
                  <a:cubicBezTo>
                    <a:pt x="543" y="1073"/>
                    <a:pt x="544" y="1072"/>
                    <a:pt x="544" y="1072"/>
                  </a:cubicBezTo>
                  <a:cubicBezTo>
                    <a:pt x="544" y="1072"/>
                    <a:pt x="544" y="1073"/>
                    <a:pt x="543" y="1073"/>
                  </a:cubicBezTo>
                  <a:close/>
                  <a:moveTo>
                    <a:pt x="560" y="1047"/>
                  </a:moveTo>
                  <a:cubicBezTo>
                    <a:pt x="560" y="1046"/>
                    <a:pt x="560" y="1046"/>
                    <a:pt x="561" y="1046"/>
                  </a:cubicBezTo>
                  <a:cubicBezTo>
                    <a:pt x="562" y="1046"/>
                    <a:pt x="563" y="1046"/>
                    <a:pt x="564" y="1047"/>
                  </a:cubicBezTo>
                  <a:cubicBezTo>
                    <a:pt x="564" y="1048"/>
                    <a:pt x="564" y="1049"/>
                    <a:pt x="563" y="1050"/>
                  </a:cubicBezTo>
                  <a:cubicBezTo>
                    <a:pt x="562" y="1050"/>
                    <a:pt x="561" y="1050"/>
                    <a:pt x="561" y="1049"/>
                  </a:cubicBezTo>
                  <a:cubicBezTo>
                    <a:pt x="561" y="1049"/>
                    <a:pt x="560" y="1051"/>
                    <a:pt x="559" y="1050"/>
                  </a:cubicBezTo>
                  <a:cubicBezTo>
                    <a:pt x="559" y="1050"/>
                    <a:pt x="559" y="1048"/>
                    <a:pt x="559" y="1049"/>
                  </a:cubicBezTo>
                  <a:cubicBezTo>
                    <a:pt x="559" y="1048"/>
                    <a:pt x="559" y="1048"/>
                    <a:pt x="560" y="1047"/>
                  </a:cubicBezTo>
                  <a:close/>
                  <a:moveTo>
                    <a:pt x="569" y="1024"/>
                  </a:moveTo>
                  <a:cubicBezTo>
                    <a:pt x="569" y="1024"/>
                    <a:pt x="569" y="1021"/>
                    <a:pt x="569" y="1022"/>
                  </a:cubicBezTo>
                  <a:cubicBezTo>
                    <a:pt x="569" y="1022"/>
                    <a:pt x="571" y="1019"/>
                    <a:pt x="571" y="1018"/>
                  </a:cubicBezTo>
                  <a:cubicBezTo>
                    <a:pt x="572" y="1016"/>
                    <a:pt x="572" y="1017"/>
                    <a:pt x="574" y="1017"/>
                  </a:cubicBezTo>
                  <a:cubicBezTo>
                    <a:pt x="574" y="1018"/>
                    <a:pt x="575" y="1018"/>
                    <a:pt x="575" y="1018"/>
                  </a:cubicBezTo>
                  <a:cubicBezTo>
                    <a:pt x="576" y="1018"/>
                    <a:pt x="577" y="1018"/>
                    <a:pt x="577" y="1018"/>
                  </a:cubicBezTo>
                  <a:cubicBezTo>
                    <a:pt x="578" y="1018"/>
                    <a:pt x="581" y="1019"/>
                    <a:pt x="580" y="1020"/>
                  </a:cubicBezTo>
                  <a:cubicBezTo>
                    <a:pt x="580" y="1019"/>
                    <a:pt x="585" y="1020"/>
                    <a:pt x="585" y="1020"/>
                  </a:cubicBezTo>
                  <a:cubicBezTo>
                    <a:pt x="584" y="1021"/>
                    <a:pt x="583" y="1018"/>
                    <a:pt x="583" y="1018"/>
                  </a:cubicBezTo>
                  <a:cubicBezTo>
                    <a:pt x="583" y="1018"/>
                    <a:pt x="584" y="1019"/>
                    <a:pt x="584" y="1019"/>
                  </a:cubicBezTo>
                  <a:cubicBezTo>
                    <a:pt x="585" y="1018"/>
                    <a:pt x="582" y="1015"/>
                    <a:pt x="584" y="1015"/>
                  </a:cubicBezTo>
                  <a:cubicBezTo>
                    <a:pt x="584" y="1015"/>
                    <a:pt x="583" y="1015"/>
                    <a:pt x="583" y="1015"/>
                  </a:cubicBezTo>
                  <a:cubicBezTo>
                    <a:pt x="583" y="1014"/>
                    <a:pt x="584" y="1014"/>
                    <a:pt x="584" y="1015"/>
                  </a:cubicBezTo>
                  <a:cubicBezTo>
                    <a:pt x="584" y="1014"/>
                    <a:pt x="586" y="1013"/>
                    <a:pt x="585" y="1013"/>
                  </a:cubicBezTo>
                  <a:cubicBezTo>
                    <a:pt x="583" y="1011"/>
                    <a:pt x="591" y="1009"/>
                    <a:pt x="592" y="1009"/>
                  </a:cubicBezTo>
                  <a:cubicBezTo>
                    <a:pt x="596" y="1008"/>
                    <a:pt x="596" y="1006"/>
                    <a:pt x="598" y="1003"/>
                  </a:cubicBezTo>
                  <a:cubicBezTo>
                    <a:pt x="600" y="1001"/>
                    <a:pt x="602" y="999"/>
                    <a:pt x="604" y="997"/>
                  </a:cubicBezTo>
                  <a:cubicBezTo>
                    <a:pt x="605" y="997"/>
                    <a:pt x="607" y="995"/>
                    <a:pt x="607" y="995"/>
                  </a:cubicBezTo>
                  <a:cubicBezTo>
                    <a:pt x="609" y="995"/>
                    <a:pt x="607" y="996"/>
                    <a:pt x="608" y="996"/>
                  </a:cubicBezTo>
                  <a:cubicBezTo>
                    <a:pt x="609" y="996"/>
                    <a:pt x="609" y="996"/>
                    <a:pt x="609" y="995"/>
                  </a:cubicBezTo>
                  <a:cubicBezTo>
                    <a:pt x="610" y="995"/>
                    <a:pt x="612" y="996"/>
                    <a:pt x="612" y="994"/>
                  </a:cubicBezTo>
                  <a:cubicBezTo>
                    <a:pt x="610" y="994"/>
                    <a:pt x="611" y="991"/>
                    <a:pt x="612" y="991"/>
                  </a:cubicBezTo>
                  <a:cubicBezTo>
                    <a:pt x="612" y="993"/>
                    <a:pt x="616" y="986"/>
                    <a:pt x="616" y="986"/>
                  </a:cubicBezTo>
                  <a:cubicBezTo>
                    <a:pt x="616" y="986"/>
                    <a:pt x="619" y="981"/>
                    <a:pt x="619" y="981"/>
                  </a:cubicBezTo>
                  <a:cubicBezTo>
                    <a:pt x="619" y="981"/>
                    <a:pt x="620" y="982"/>
                    <a:pt x="620" y="982"/>
                  </a:cubicBezTo>
                  <a:cubicBezTo>
                    <a:pt x="620" y="982"/>
                    <a:pt x="619" y="984"/>
                    <a:pt x="620" y="984"/>
                  </a:cubicBezTo>
                  <a:cubicBezTo>
                    <a:pt x="620" y="984"/>
                    <a:pt x="620" y="984"/>
                    <a:pt x="620" y="984"/>
                  </a:cubicBezTo>
                  <a:cubicBezTo>
                    <a:pt x="621" y="983"/>
                    <a:pt x="621" y="983"/>
                    <a:pt x="621" y="982"/>
                  </a:cubicBezTo>
                  <a:cubicBezTo>
                    <a:pt x="622" y="982"/>
                    <a:pt x="622" y="982"/>
                    <a:pt x="622" y="981"/>
                  </a:cubicBezTo>
                  <a:cubicBezTo>
                    <a:pt x="621" y="982"/>
                    <a:pt x="625" y="985"/>
                    <a:pt x="624" y="984"/>
                  </a:cubicBezTo>
                  <a:cubicBezTo>
                    <a:pt x="625" y="986"/>
                    <a:pt x="627" y="985"/>
                    <a:pt x="625" y="986"/>
                  </a:cubicBezTo>
                  <a:cubicBezTo>
                    <a:pt x="625" y="987"/>
                    <a:pt x="625" y="987"/>
                    <a:pt x="625" y="988"/>
                  </a:cubicBezTo>
                  <a:cubicBezTo>
                    <a:pt x="626" y="988"/>
                    <a:pt x="626" y="988"/>
                    <a:pt x="626" y="988"/>
                  </a:cubicBezTo>
                  <a:cubicBezTo>
                    <a:pt x="626" y="988"/>
                    <a:pt x="626" y="988"/>
                    <a:pt x="625" y="988"/>
                  </a:cubicBezTo>
                  <a:cubicBezTo>
                    <a:pt x="625" y="988"/>
                    <a:pt x="625" y="989"/>
                    <a:pt x="624" y="989"/>
                  </a:cubicBezTo>
                  <a:cubicBezTo>
                    <a:pt x="626" y="989"/>
                    <a:pt x="627" y="987"/>
                    <a:pt x="627" y="987"/>
                  </a:cubicBezTo>
                  <a:cubicBezTo>
                    <a:pt x="628" y="988"/>
                    <a:pt x="628" y="989"/>
                    <a:pt x="628" y="989"/>
                  </a:cubicBezTo>
                  <a:cubicBezTo>
                    <a:pt x="628" y="989"/>
                    <a:pt x="627" y="990"/>
                    <a:pt x="627" y="990"/>
                  </a:cubicBezTo>
                  <a:cubicBezTo>
                    <a:pt x="627" y="990"/>
                    <a:pt x="628" y="990"/>
                    <a:pt x="628" y="990"/>
                  </a:cubicBezTo>
                  <a:cubicBezTo>
                    <a:pt x="629" y="989"/>
                    <a:pt x="632" y="988"/>
                    <a:pt x="632" y="991"/>
                  </a:cubicBezTo>
                  <a:cubicBezTo>
                    <a:pt x="632" y="989"/>
                    <a:pt x="634" y="992"/>
                    <a:pt x="634" y="992"/>
                  </a:cubicBezTo>
                  <a:cubicBezTo>
                    <a:pt x="634" y="991"/>
                    <a:pt x="634" y="991"/>
                    <a:pt x="635" y="991"/>
                  </a:cubicBezTo>
                  <a:cubicBezTo>
                    <a:pt x="636" y="993"/>
                    <a:pt x="629" y="995"/>
                    <a:pt x="629" y="995"/>
                  </a:cubicBezTo>
                  <a:cubicBezTo>
                    <a:pt x="628" y="997"/>
                    <a:pt x="632" y="997"/>
                    <a:pt x="632" y="998"/>
                  </a:cubicBezTo>
                  <a:cubicBezTo>
                    <a:pt x="631" y="999"/>
                    <a:pt x="626" y="999"/>
                    <a:pt x="626" y="999"/>
                  </a:cubicBezTo>
                  <a:cubicBezTo>
                    <a:pt x="626" y="999"/>
                    <a:pt x="625" y="1002"/>
                    <a:pt x="624" y="1000"/>
                  </a:cubicBezTo>
                  <a:cubicBezTo>
                    <a:pt x="624" y="1000"/>
                    <a:pt x="625" y="1001"/>
                    <a:pt x="625" y="1001"/>
                  </a:cubicBezTo>
                  <a:cubicBezTo>
                    <a:pt x="625" y="1001"/>
                    <a:pt x="624" y="1000"/>
                    <a:pt x="625" y="1000"/>
                  </a:cubicBezTo>
                  <a:cubicBezTo>
                    <a:pt x="625" y="1000"/>
                    <a:pt x="628" y="1003"/>
                    <a:pt x="627" y="1002"/>
                  </a:cubicBezTo>
                  <a:cubicBezTo>
                    <a:pt x="626" y="1003"/>
                    <a:pt x="626" y="1002"/>
                    <a:pt x="626" y="1003"/>
                  </a:cubicBezTo>
                  <a:cubicBezTo>
                    <a:pt x="626" y="1003"/>
                    <a:pt x="626" y="1003"/>
                    <a:pt x="626" y="1003"/>
                  </a:cubicBezTo>
                  <a:cubicBezTo>
                    <a:pt x="626" y="1003"/>
                    <a:pt x="625" y="1003"/>
                    <a:pt x="625" y="1003"/>
                  </a:cubicBezTo>
                  <a:cubicBezTo>
                    <a:pt x="626" y="1004"/>
                    <a:pt x="622" y="1003"/>
                    <a:pt x="622" y="1004"/>
                  </a:cubicBezTo>
                  <a:cubicBezTo>
                    <a:pt x="623" y="1004"/>
                    <a:pt x="625" y="1006"/>
                    <a:pt x="625" y="1006"/>
                  </a:cubicBezTo>
                  <a:cubicBezTo>
                    <a:pt x="625" y="1006"/>
                    <a:pt x="622" y="1006"/>
                    <a:pt x="623" y="1006"/>
                  </a:cubicBezTo>
                  <a:cubicBezTo>
                    <a:pt x="624" y="1007"/>
                    <a:pt x="625" y="1007"/>
                    <a:pt x="625" y="1007"/>
                  </a:cubicBezTo>
                  <a:cubicBezTo>
                    <a:pt x="625" y="1007"/>
                    <a:pt x="625" y="1007"/>
                    <a:pt x="626" y="1007"/>
                  </a:cubicBezTo>
                  <a:cubicBezTo>
                    <a:pt x="626" y="1007"/>
                    <a:pt x="625" y="1008"/>
                    <a:pt x="626" y="1008"/>
                  </a:cubicBezTo>
                  <a:cubicBezTo>
                    <a:pt x="626" y="1008"/>
                    <a:pt x="625" y="1008"/>
                    <a:pt x="625" y="1008"/>
                  </a:cubicBezTo>
                  <a:cubicBezTo>
                    <a:pt x="626" y="1008"/>
                    <a:pt x="626" y="1008"/>
                    <a:pt x="626" y="1008"/>
                  </a:cubicBezTo>
                  <a:cubicBezTo>
                    <a:pt x="626" y="1009"/>
                    <a:pt x="626" y="1009"/>
                    <a:pt x="626" y="1009"/>
                  </a:cubicBezTo>
                  <a:cubicBezTo>
                    <a:pt x="626" y="1009"/>
                    <a:pt x="627" y="1009"/>
                    <a:pt x="627" y="1009"/>
                  </a:cubicBezTo>
                  <a:cubicBezTo>
                    <a:pt x="626" y="1009"/>
                    <a:pt x="626" y="1009"/>
                    <a:pt x="626" y="1009"/>
                  </a:cubicBezTo>
                  <a:cubicBezTo>
                    <a:pt x="626" y="1010"/>
                    <a:pt x="628" y="1010"/>
                    <a:pt x="628" y="1011"/>
                  </a:cubicBezTo>
                  <a:cubicBezTo>
                    <a:pt x="629" y="1012"/>
                    <a:pt x="629" y="1012"/>
                    <a:pt x="629" y="1013"/>
                  </a:cubicBezTo>
                  <a:cubicBezTo>
                    <a:pt x="629" y="1013"/>
                    <a:pt x="628" y="1013"/>
                    <a:pt x="628" y="1013"/>
                  </a:cubicBezTo>
                  <a:cubicBezTo>
                    <a:pt x="628" y="1013"/>
                    <a:pt x="628" y="1013"/>
                    <a:pt x="628" y="1013"/>
                  </a:cubicBezTo>
                  <a:cubicBezTo>
                    <a:pt x="629" y="1014"/>
                    <a:pt x="627" y="1013"/>
                    <a:pt x="627" y="1013"/>
                  </a:cubicBezTo>
                  <a:cubicBezTo>
                    <a:pt x="627" y="1013"/>
                    <a:pt x="628" y="1014"/>
                    <a:pt x="628" y="1014"/>
                  </a:cubicBezTo>
                  <a:cubicBezTo>
                    <a:pt x="628" y="1014"/>
                    <a:pt x="626" y="1014"/>
                    <a:pt x="627" y="1014"/>
                  </a:cubicBezTo>
                  <a:cubicBezTo>
                    <a:pt x="627" y="1014"/>
                    <a:pt x="627" y="1014"/>
                    <a:pt x="627" y="1014"/>
                  </a:cubicBezTo>
                  <a:cubicBezTo>
                    <a:pt x="627" y="1014"/>
                    <a:pt x="627" y="1014"/>
                    <a:pt x="627" y="1014"/>
                  </a:cubicBezTo>
                  <a:cubicBezTo>
                    <a:pt x="628" y="1014"/>
                    <a:pt x="628" y="1014"/>
                    <a:pt x="628" y="1014"/>
                  </a:cubicBezTo>
                  <a:cubicBezTo>
                    <a:pt x="628" y="1015"/>
                    <a:pt x="628" y="1016"/>
                    <a:pt x="629" y="1016"/>
                  </a:cubicBezTo>
                  <a:cubicBezTo>
                    <a:pt x="630" y="1018"/>
                    <a:pt x="634" y="1018"/>
                    <a:pt x="635" y="1020"/>
                  </a:cubicBezTo>
                  <a:cubicBezTo>
                    <a:pt x="636" y="1020"/>
                    <a:pt x="633" y="1022"/>
                    <a:pt x="633" y="1022"/>
                  </a:cubicBezTo>
                  <a:cubicBezTo>
                    <a:pt x="632" y="1022"/>
                    <a:pt x="631" y="1022"/>
                    <a:pt x="630" y="1022"/>
                  </a:cubicBezTo>
                  <a:cubicBezTo>
                    <a:pt x="629" y="1022"/>
                    <a:pt x="629" y="1021"/>
                    <a:pt x="629" y="1020"/>
                  </a:cubicBezTo>
                  <a:cubicBezTo>
                    <a:pt x="629" y="1020"/>
                    <a:pt x="628" y="1020"/>
                    <a:pt x="628" y="1020"/>
                  </a:cubicBezTo>
                  <a:cubicBezTo>
                    <a:pt x="628" y="1021"/>
                    <a:pt x="629" y="1021"/>
                    <a:pt x="629" y="1022"/>
                  </a:cubicBezTo>
                  <a:cubicBezTo>
                    <a:pt x="628" y="1022"/>
                    <a:pt x="628" y="1022"/>
                    <a:pt x="627" y="1023"/>
                  </a:cubicBezTo>
                  <a:cubicBezTo>
                    <a:pt x="627" y="1023"/>
                    <a:pt x="627" y="1023"/>
                    <a:pt x="627" y="1024"/>
                  </a:cubicBezTo>
                  <a:cubicBezTo>
                    <a:pt x="626" y="1024"/>
                    <a:pt x="626" y="1026"/>
                    <a:pt x="626" y="1027"/>
                  </a:cubicBezTo>
                  <a:cubicBezTo>
                    <a:pt x="626" y="1028"/>
                    <a:pt x="626" y="1030"/>
                    <a:pt x="626" y="1031"/>
                  </a:cubicBezTo>
                  <a:cubicBezTo>
                    <a:pt x="626" y="1031"/>
                    <a:pt x="626" y="1031"/>
                    <a:pt x="627" y="1030"/>
                  </a:cubicBezTo>
                  <a:cubicBezTo>
                    <a:pt x="627" y="1031"/>
                    <a:pt x="626" y="1033"/>
                    <a:pt x="626" y="1033"/>
                  </a:cubicBezTo>
                  <a:cubicBezTo>
                    <a:pt x="626" y="1033"/>
                    <a:pt x="627" y="1032"/>
                    <a:pt x="627" y="1032"/>
                  </a:cubicBezTo>
                  <a:cubicBezTo>
                    <a:pt x="626" y="1032"/>
                    <a:pt x="626" y="1033"/>
                    <a:pt x="625" y="1033"/>
                  </a:cubicBezTo>
                  <a:cubicBezTo>
                    <a:pt x="626" y="1034"/>
                    <a:pt x="626" y="1034"/>
                    <a:pt x="625" y="1033"/>
                  </a:cubicBezTo>
                  <a:cubicBezTo>
                    <a:pt x="625" y="1033"/>
                    <a:pt x="624" y="1033"/>
                    <a:pt x="624" y="1034"/>
                  </a:cubicBezTo>
                  <a:cubicBezTo>
                    <a:pt x="624" y="1034"/>
                    <a:pt x="623" y="1036"/>
                    <a:pt x="622" y="1036"/>
                  </a:cubicBezTo>
                  <a:cubicBezTo>
                    <a:pt x="621" y="1036"/>
                    <a:pt x="622" y="1035"/>
                    <a:pt x="621" y="1035"/>
                  </a:cubicBezTo>
                  <a:cubicBezTo>
                    <a:pt x="623" y="1036"/>
                    <a:pt x="620" y="1038"/>
                    <a:pt x="619" y="1039"/>
                  </a:cubicBezTo>
                  <a:cubicBezTo>
                    <a:pt x="619" y="1039"/>
                    <a:pt x="618" y="1040"/>
                    <a:pt x="618" y="1040"/>
                  </a:cubicBezTo>
                  <a:cubicBezTo>
                    <a:pt x="618" y="1040"/>
                    <a:pt x="618" y="1040"/>
                    <a:pt x="618" y="1040"/>
                  </a:cubicBezTo>
                  <a:cubicBezTo>
                    <a:pt x="618" y="1040"/>
                    <a:pt x="619" y="1040"/>
                    <a:pt x="619" y="1040"/>
                  </a:cubicBezTo>
                  <a:cubicBezTo>
                    <a:pt x="619" y="1040"/>
                    <a:pt x="619" y="1040"/>
                    <a:pt x="619" y="1040"/>
                  </a:cubicBezTo>
                  <a:cubicBezTo>
                    <a:pt x="621" y="1041"/>
                    <a:pt x="620" y="1044"/>
                    <a:pt x="619" y="1045"/>
                  </a:cubicBezTo>
                  <a:cubicBezTo>
                    <a:pt x="619" y="1046"/>
                    <a:pt x="619" y="1048"/>
                    <a:pt x="618" y="1047"/>
                  </a:cubicBezTo>
                  <a:cubicBezTo>
                    <a:pt x="617" y="1047"/>
                    <a:pt x="618" y="1049"/>
                    <a:pt x="618" y="1049"/>
                  </a:cubicBezTo>
                  <a:cubicBezTo>
                    <a:pt x="618" y="1049"/>
                    <a:pt x="617" y="1049"/>
                    <a:pt x="617" y="1049"/>
                  </a:cubicBezTo>
                  <a:cubicBezTo>
                    <a:pt x="621" y="1050"/>
                    <a:pt x="608" y="1056"/>
                    <a:pt x="608" y="1056"/>
                  </a:cubicBezTo>
                  <a:cubicBezTo>
                    <a:pt x="608" y="1055"/>
                    <a:pt x="608" y="1052"/>
                    <a:pt x="608" y="1051"/>
                  </a:cubicBezTo>
                  <a:cubicBezTo>
                    <a:pt x="607" y="1051"/>
                    <a:pt x="605" y="1052"/>
                    <a:pt x="606" y="1050"/>
                  </a:cubicBezTo>
                  <a:cubicBezTo>
                    <a:pt x="605" y="1050"/>
                    <a:pt x="604" y="1051"/>
                    <a:pt x="604" y="1051"/>
                  </a:cubicBezTo>
                  <a:cubicBezTo>
                    <a:pt x="604" y="1050"/>
                    <a:pt x="604" y="1050"/>
                    <a:pt x="604" y="1049"/>
                  </a:cubicBezTo>
                  <a:cubicBezTo>
                    <a:pt x="605" y="1050"/>
                    <a:pt x="603" y="1052"/>
                    <a:pt x="602" y="1052"/>
                  </a:cubicBezTo>
                  <a:cubicBezTo>
                    <a:pt x="601" y="1052"/>
                    <a:pt x="600" y="1050"/>
                    <a:pt x="601" y="1050"/>
                  </a:cubicBezTo>
                  <a:cubicBezTo>
                    <a:pt x="598" y="1050"/>
                    <a:pt x="600" y="1051"/>
                    <a:pt x="599" y="1050"/>
                  </a:cubicBezTo>
                  <a:cubicBezTo>
                    <a:pt x="598" y="1049"/>
                    <a:pt x="597" y="1048"/>
                    <a:pt x="597" y="1048"/>
                  </a:cubicBezTo>
                  <a:cubicBezTo>
                    <a:pt x="595" y="1050"/>
                    <a:pt x="593" y="1054"/>
                    <a:pt x="590" y="1053"/>
                  </a:cubicBezTo>
                  <a:cubicBezTo>
                    <a:pt x="588" y="1053"/>
                    <a:pt x="589" y="1052"/>
                    <a:pt x="589" y="1050"/>
                  </a:cubicBezTo>
                  <a:cubicBezTo>
                    <a:pt x="589" y="1050"/>
                    <a:pt x="589" y="1047"/>
                    <a:pt x="588" y="1048"/>
                  </a:cubicBezTo>
                  <a:cubicBezTo>
                    <a:pt x="588" y="1049"/>
                    <a:pt x="586" y="1050"/>
                    <a:pt x="587" y="1048"/>
                  </a:cubicBezTo>
                  <a:cubicBezTo>
                    <a:pt x="585" y="1048"/>
                    <a:pt x="583" y="1049"/>
                    <a:pt x="582" y="1049"/>
                  </a:cubicBezTo>
                  <a:cubicBezTo>
                    <a:pt x="582" y="1049"/>
                    <a:pt x="581" y="1049"/>
                    <a:pt x="581" y="1050"/>
                  </a:cubicBezTo>
                  <a:cubicBezTo>
                    <a:pt x="581" y="1049"/>
                    <a:pt x="581" y="1049"/>
                    <a:pt x="581" y="1049"/>
                  </a:cubicBezTo>
                  <a:cubicBezTo>
                    <a:pt x="581" y="1049"/>
                    <a:pt x="579" y="1049"/>
                    <a:pt x="579" y="1049"/>
                  </a:cubicBezTo>
                  <a:cubicBezTo>
                    <a:pt x="578" y="1048"/>
                    <a:pt x="578" y="1047"/>
                    <a:pt x="578" y="1046"/>
                  </a:cubicBezTo>
                  <a:cubicBezTo>
                    <a:pt x="578" y="1045"/>
                    <a:pt x="577" y="1045"/>
                    <a:pt x="577" y="1044"/>
                  </a:cubicBezTo>
                  <a:cubicBezTo>
                    <a:pt x="576" y="1042"/>
                    <a:pt x="577" y="1040"/>
                    <a:pt x="577" y="1038"/>
                  </a:cubicBezTo>
                  <a:cubicBezTo>
                    <a:pt x="576" y="1036"/>
                    <a:pt x="576" y="1038"/>
                    <a:pt x="574" y="1038"/>
                  </a:cubicBezTo>
                  <a:cubicBezTo>
                    <a:pt x="572" y="1039"/>
                    <a:pt x="572" y="1036"/>
                    <a:pt x="574" y="1036"/>
                  </a:cubicBezTo>
                  <a:cubicBezTo>
                    <a:pt x="574" y="1037"/>
                    <a:pt x="571" y="1035"/>
                    <a:pt x="571" y="1035"/>
                  </a:cubicBezTo>
                  <a:cubicBezTo>
                    <a:pt x="571" y="1034"/>
                    <a:pt x="573" y="1035"/>
                    <a:pt x="573" y="1035"/>
                  </a:cubicBezTo>
                  <a:cubicBezTo>
                    <a:pt x="571" y="1035"/>
                    <a:pt x="571" y="1032"/>
                    <a:pt x="571" y="1031"/>
                  </a:cubicBezTo>
                  <a:cubicBezTo>
                    <a:pt x="570" y="1028"/>
                    <a:pt x="568" y="1026"/>
                    <a:pt x="569" y="1024"/>
                  </a:cubicBezTo>
                  <a:close/>
                  <a:moveTo>
                    <a:pt x="57" y="771"/>
                  </a:moveTo>
                  <a:cubicBezTo>
                    <a:pt x="58" y="773"/>
                    <a:pt x="57" y="772"/>
                    <a:pt x="55" y="773"/>
                  </a:cubicBezTo>
                  <a:cubicBezTo>
                    <a:pt x="55" y="773"/>
                    <a:pt x="55" y="773"/>
                    <a:pt x="55" y="774"/>
                  </a:cubicBezTo>
                  <a:cubicBezTo>
                    <a:pt x="54" y="774"/>
                    <a:pt x="53" y="774"/>
                    <a:pt x="52" y="775"/>
                  </a:cubicBezTo>
                  <a:cubicBezTo>
                    <a:pt x="51" y="775"/>
                    <a:pt x="51" y="776"/>
                    <a:pt x="51" y="776"/>
                  </a:cubicBezTo>
                  <a:cubicBezTo>
                    <a:pt x="50" y="776"/>
                    <a:pt x="50" y="775"/>
                    <a:pt x="50" y="775"/>
                  </a:cubicBezTo>
                  <a:cubicBezTo>
                    <a:pt x="50" y="775"/>
                    <a:pt x="48" y="775"/>
                    <a:pt x="47" y="775"/>
                  </a:cubicBezTo>
                  <a:cubicBezTo>
                    <a:pt x="46" y="774"/>
                    <a:pt x="45" y="772"/>
                    <a:pt x="46" y="772"/>
                  </a:cubicBezTo>
                  <a:cubicBezTo>
                    <a:pt x="46" y="772"/>
                    <a:pt x="48" y="771"/>
                    <a:pt x="48" y="771"/>
                  </a:cubicBezTo>
                  <a:cubicBezTo>
                    <a:pt x="49" y="771"/>
                    <a:pt x="49" y="771"/>
                    <a:pt x="50" y="771"/>
                  </a:cubicBezTo>
                  <a:cubicBezTo>
                    <a:pt x="50" y="771"/>
                    <a:pt x="50" y="770"/>
                    <a:pt x="50" y="769"/>
                  </a:cubicBezTo>
                  <a:cubicBezTo>
                    <a:pt x="51" y="769"/>
                    <a:pt x="53" y="770"/>
                    <a:pt x="53" y="770"/>
                  </a:cubicBezTo>
                  <a:cubicBezTo>
                    <a:pt x="54" y="770"/>
                    <a:pt x="55" y="769"/>
                    <a:pt x="56" y="769"/>
                  </a:cubicBezTo>
                  <a:cubicBezTo>
                    <a:pt x="56" y="769"/>
                    <a:pt x="61" y="766"/>
                    <a:pt x="61" y="767"/>
                  </a:cubicBezTo>
                  <a:cubicBezTo>
                    <a:pt x="61" y="768"/>
                    <a:pt x="55" y="769"/>
                    <a:pt x="57" y="771"/>
                  </a:cubicBezTo>
                  <a:close/>
                  <a:moveTo>
                    <a:pt x="654" y="811"/>
                  </a:moveTo>
                  <a:cubicBezTo>
                    <a:pt x="655" y="811"/>
                    <a:pt x="655" y="811"/>
                    <a:pt x="655" y="812"/>
                  </a:cubicBezTo>
                  <a:cubicBezTo>
                    <a:pt x="656" y="812"/>
                    <a:pt x="656" y="812"/>
                    <a:pt x="656" y="812"/>
                  </a:cubicBezTo>
                  <a:cubicBezTo>
                    <a:pt x="656" y="813"/>
                    <a:pt x="656" y="813"/>
                    <a:pt x="656" y="813"/>
                  </a:cubicBezTo>
                  <a:cubicBezTo>
                    <a:pt x="656" y="813"/>
                    <a:pt x="655" y="813"/>
                    <a:pt x="655" y="813"/>
                  </a:cubicBezTo>
                  <a:cubicBezTo>
                    <a:pt x="655" y="813"/>
                    <a:pt x="652" y="811"/>
                    <a:pt x="654" y="811"/>
                  </a:cubicBezTo>
                  <a:close/>
                  <a:moveTo>
                    <a:pt x="591" y="876"/>
                  </a:moveTo>
                  <a:cubicBezTo>
                    <a:pt x="591" y="876"/>
                    <a:pt x="591" y="875"/>
                    <a:pt x="591" y="875"/>
                  </a:cubicBezTo>
                  <a:cubicBezTo>
                    <a:pt x="591" y="875"/>
                    <a:pt x="592" y="875"/>
                    <a:pt x="592" y="875"/>
                  </a:cubicBezTo>
                  <a:cubicBezTo>
                    <a:pt x="592" y="875"/>
                    <a:pt x="592" y="876"/>
                    <a:pt x="591" y="876"/>
                  </a:cubicBezTo>
                  <a:close/>
                  <a:moveTo>
                    <a:pt x="564" y="896"/>
                  </a:moveTo>
                  <a:cubicBezTo>
                    <a:pt x="564" y="895"/>
                    <a:pt x="564" y="894"/>
                    <a:pt x="564" y="893"/>
                  </a:cubicBezTo>
                  <a:cubicBezTo>
                    <a:pt x="564" y="891"/>
                    <a:pt x="565" y="891"/>
                    <a:pt x="566" y="890"/>
                  </a:cubicBezTo>
                  <a:cubicBezTo>
                    <a:pt x="568" y="889"/>
                    <a:pt x="569" y="887"/>
                    <a:pt x="571" y="887"/>
                  </a:cubicBezTo>
                  <a:cubicBezTo>
                    <a:pt x="573" y="887"/>
                    <a:pt x="574" y="887"/>
                    <a:pt x="576" y="887"/>
                  </a:cubicBezTo>
                  <a:cubicBezTo>
                    <a:pt x="578" y="887"/>
                    <a:pt x="579" y="886"/>
                    <a:pt x="579" y="889"/>
                  </a:cubicBezTo>
                  <a:cubicBezTo>
                    <a:pt x="579" y="890"/>
                    <a:pt x="578" y="891"/>
                    <a:pt x="577" y="892"/>
                  </a:cubicBezTo>
                  <a:cubicBezTo>
                    <a:pt x="577" y="893"/>
                    <a:pt x="577" y="896"/>
                    <a:pt x="576" y="896"/>
                  </a:cubicBezTo>
                  <a:cubicBezTo>
                    <a:pt x="575" y="897"/>
                    <a:pt x="574" y="898"/>
                    <a:pt x="573" y="898"/>
                  </a:cubicBezTo>
                  <a:cubicBezTo>
                    <a:pt x="572" y="898"/>
                    <a:pt x="572" y="898"/>
                    <a:pt x="571" y="899"/>
                  </a:cubicBezTo>
                  <a:cubicBezTo>
                    <a:pt x="570" y="899"/>
                    <a:pt x="571" y="900"/>
                    <a:pt x="570" y="900"/>
                  </a:cubicBezTo>
                  <a:cubicBezTo>
                    <a:pt x="569" y="900"/>
                    <a:pt x="568" y="899"/>
                    <a:pt x="568" y="899"/>
                  </a:cubicBezTo>
                  <a:cubicBezTo>
                    <a:pt x="567" y="899"/>
                    <a:pt x="566" y="899"/>
                    <a:pt x="566" y="899"/>
                  </a:cubicBezTo>
                  <a:cubicBezTo>
                    <a:pt x="564" y="898"/>
                    <a:pt x="564" y="897"/>
                    <a:pt x="564" y="896"/>
                  </a:cubicBezTo>
                  <a:close/>
                  <a:moveTo>
                    <a:pt x="638" y="847"/>
                  </a:moveTo>
                  <a:cubicBezTo>
                    <a:pt x="638" y="846"/>
                    <a:pt x="639" y="846"/>
                    <a:pt x="639" y="846"/>
                  </a:cubicBezTo>
                  <a:cubicBezTo>
                    <a:pt x="639" y="847"/>
                    <a:pt x="639" y="847"/>
                    <a:pt x="639" y="847"/>
                  </a:cubicBezTo>
                  <a:cubicBezTo>
                    <a:pt x="639" y="847"/>
                    <a:pt x="638" y="847"/>
                    <a:pt x="638" y="847"/>
                  </a:cubicBezTo>
                  <a:close/>
                  <a:moveTo>
                    <a:pt x="655" y="810"/>
                  </a:moveTo>
                  <a:cubicBezTo>
                    <a:pt x="655" y="811"/>
                    <a:pt x="655" y="809"/>
                    <a:pt x="655" y="810"/>
                  </a:cubicBezTo>
                  <a:cubicBezTo>
                    <a:pt x="655" y="810"/>
                    <a:pt x="655" y="810"/>
                    <a:pt x="655" y="810"/>
                  </a:cubicBezTo>
                  <a:close/>
                  <a:moveTo>
                    <a:pt x="441" y="876"/>
                  </a:moveTo>
                  <a:cubicBezTo>
                    <a:pt x="441" y="876"/>
                    <a:pt x="440" y="877"/>
                    <a:pt x="440" y="877"/>
                  </a:cubicBezTo>
                  <a:cubicBezTo>
                    <a:pt x="440" y="876"/>
                    <a:pt x="441" y="874"/>
                    <a:pt x="442" y="874"/>
                  </a:cubicBezTo>
                  <a:cubicBezTo>
                    <a:pt x="442" y="874"/>
                    <a:pt x="442" y="876"/>
                    <a:pt x="441" y="876"/>
                  </a:cubicBezTo>
                  <a:cubicBezTo>
                    <a:pt x="441" y="876"/>
                    <a:pt x="441" y="876"/>
                    <a:pt x="441" y="876"/>
                  </a:cubicBezTo>
                  <a:close/>
                  <a:moveTo>
                    <a:pt x="435" y="877"/>
                  </a:moveTo>
                  <a:cubicBezTo>
                    <a:pt x="436" y="877"/>
                    <a:pt x="435" y="877"/>
                    <a:pt x="435" y="876"/>
                  </a:cubicBezTo>
                  <a:cubicBezTo>
                    <a:pt x="435" y="876"/>
                    <a:pt x="435" y="877"/>
                    <a:pt x="435" y="877"/>
                  </a:cubicBezTo>
                  <a:close/>
                  <a:moveTo>
                    <a:pt x="442" y="876"/>
                  </a:moveTo>
                  <a:cubicBezTo>
                    <a:pt x="442" y="876"/>
                    <a:pt x="442" y="876"/>
                    <a:pt x="442" y="876"/>
                  </a:cubicBezTo>
                  <a:cubicBezTo>
                    <a:pt x="442" y="876"/>
                    <a:pt x="442" y="876"/>
                    <a:pt x="442" y="876"/>
                  </a:cubicBezTo>
                  <a:close/>
                  <a:moveTo>
                    <a:pt x="442" y="876"/>
                  </a:moveTo>
                  <a:cubicBezTo>
                    <a:pt x="442" y="876"/>
                    <a:pt x="441" y="876"/>
                    <a:pt x="441" y="876"/>
                  </a:cubicBezTo>
                  <a:cubicBezTo>
                    <a:pt x="441" y="876"/>
                    <a:pt x="442" y="876"/>
                    <a:pt x="442" y="876"/>
                  </a:cubicBezTo>
                  <a:close/>
                  <a:moveTo>
                    <a:pt x="435" y="878"/>
                  </a:moveTo>
                  <a:cubicBezTo>
                    <a:pt x="435" y="878"/>
                    <a:pt x="434" y="877"/>
                    <a:pt x="434" y="877"/>
                  </a:cubicBezTo>
                  <a:cubicBezTo>
                    <a:pt x="435" y="877"/>
                    <a:pt x="435" y="877"/>
                    <a:pt x="435" y="878"/>
                  </a:cubicBezTo>
                  <a:close/>
                  <a:moveTo>
                    <a:pt x="441" y="877"/>
                  </a:moveTo>
                  <a:cubicBezTo>
                    <a:pt x="441" y="877"/>
                    <a:pt x="441" y="877"/>
                    <a:pt x="441" y="877"/>
                  </a:cubicBezTo>
                  <a:cubicBezTo>
                    <a:pt x="441" y="877"/>
                    <a:pt x="441" y="877"/>
                    <a:pt x="441" y="877"/>
                  </a:cubicBezTo>
                  <a:close/>
                  <a:moveTo>
                    <a:pt x="434" y="875"/>
                  </a:moveTo>
                  <a:cubicBezTo>
                    <a:pt x="434" y="876"/>
                    <a:pt x="434" y="876"/>
                    <a:pt x="434" y="876"/>
                  </a:cubicBezTo>
                  <a:cubicBezTo>
                    <a:pt x="434" y="875"/>
                    <a:pt x="434" y="875"/>
                    <a:pt x="434" y="875"/>
                  </a:cubicBezTo>
                  <a:close/>
                  <a:moveTo>
                    <a:pt x="432" y="878"/>
                  </a:moveTo>
                  <a:cubicBezTo>
                    <a:pt x="432" y="877"/>
                    <a:pt x="432" y="876"/>
                    <a:pt x="432" y="876"/>
                  </a:cubicBezTo>
                  <a:cubicBezTo>
                    <a:pt x="432" y="876"/>
                    <a:pt x="433" y="878"/>
                    <a:pt x="432" y="878"/>
                  </a:cubicBezTo>
                  <a:close/>
                  <a:moveTo>
                    <a:pt x="433" y="878"/>
                  </a:moveTo>
                  <a:cubicBezTo>
                    <a:pt x="433" y="878"/>
                    <a:pt x="432" y="878"/>
                    <a:pt x="432" y="878"/>
                  </a:cubicBezTo>
                  <a:cubicBezTo>
                    <a:pt x="432" y="878"/>
                    <a:pt x="433" y="877"/>
                    <a:pt x="433" y="878"/>
                  </a:cubicBezTo>
                  <a:close/>
                  <a:moveTo>
                    <a:pt x="433" y="877"/>
                  </a:moveTo>
                  <a:cubicBezTo>
                    <a:pt x="433" y="877"/>
                    <a:pt x="432" y="876"/>
                    <a:pt x="433" y="875"/>
                  </a:cubicBezTo>
                  <a:cubicBezTo>
                    <a:pt x="433" y="875"/>
                    <a:pt x="433" y="876"/>
                    <a:pt x="433" y="877"/>
                  </a:cubicBezTo>
                  <a:close/>
                  <a:moveTo>
                    <a:pt x="433" y="877"/>
                  </a:moveTo>
                  <a:cubicBezTo>
                    <a:pt x="433" y="877"/>
                    <a:pt x="433" y="877"/>
                    <a:pt x="433" y="877"/>
                  </a:cubicBezTo>
                  <a:cubicBezTo>
                    <a:pt x="433" y="877"/>
                    <a:pt x="433" y="877"/>
                    <a:pt x="433" y="877"/>
                  </a:cubicBezTo>
                  <a:close/>
                  <a:moveTo>
                    <a:pt x="434" y="877"/>
                  </a:moveTo>
                  <a:cubicBezTo>
                    <a:pt x="434" y="878"/>
                    <a:pt x="434" y="878"/>
                    <a:pt x="433" y="877"/>
                  </a:cubicBezTo>
                  <a:cubicBezTo>
                    <a:pt x="433" y="876"/>
                    <a:pt x="433" y="875"/>
                    <a:pt x="434" y="875"/>
                  </a:cubicBezTo>
                  <a:cubicBezTo>
                    <a:pt x="434" y="875"/>
                    <a:pt x="434" y="877"/>
                    <a:pt x="434" y="877"/>
                  </a:cubicBezTo>
                  <a:close/>
                  <a:moveTo>
                    <a:pt x="447" y="871"/>
                  </a:moveTo>
                  <a:cubicBezTo>
                    <a:pt x="447" y="871"/>
                    <a:pt x="446" y="871"/>
                    <a:pt x="447" y="870"/>
                  </a:cubicBezTo>
                  <a:cubicBezTo>
                    <a:pt x="447" y="870"/>
                    <a:pt x="447" y="870"/>
                    <a:pt x="447" y="871"/>
                  </a:cubicBezTo>
                  <a:cubicBezTo>
                    <a:pt x="447" y="871"/>
                    <a:pt x="447" y="871"/>
                    <a:pt x="447" y="871"/>
                  </a:cubicBezTo>
                  <a:close/>
                  <a:moveTo>
                    <a:pt x="447" y="873"/>
                  </a:moveTo>
                  <a:cubicBezTo>
                    <a:pt x="447" y="873"/>
                    <a:pt x="447" y="873"/>
                    <a:pt x="447" y="873"/>
                  </a:cubicBezTo>
                  <a:cubicBezTo>
                    <a:pt x="447" y="873"/>
                    <a:pt x="447" y="873"/>
                    <a:pt x="447" y="873"/>
                  </a:cubicBezTo>
                  <a:close/>
                  <a:moveTo>
                    <a:pt x="447" y="872"/>
                  </a:moveTo>
                  <a:cubicBezTo>
                    <a:pt x="447" y="872"/>
                    <a:pt x="446" y="873"/>
                    <a:pt x="446" y="872"/>
                  </a:cubicBezTo>
                  <a:cubicBezTo>
                    <a:pt x="446" y="872"/>
                    <a:pt x="446" y="871"/>
                    <a:pt x="447" y="871"/>
                  </a:cubicBezTo>
                  <a:cubicBezTo>
                    <a:pt x="447" y="871"/>
                    <a:pt x="447" y="872"/>
                    <a:pt x="447" y="872"/>
                  </a:cubicBezTo>
                  <a:close/>
                  <a:moveTo>
                    <a:pt x="448" y="872"/>
                  </a:moveTo>
                  <a:cubicBezTo>
                    <a:pt x="448" y="872"/>
                    <a:pt x="448" y="872"/>
                    <a:pt x="448" y="873"/>
                  </a:cubicBezTo>
                  <a:cubicBezTo>
                    <a:pt x="448" y="873"/>
                    <a:pt x="447" y="872"/>
                    <a:pt x="448" y="871"/>
                  </a:cubicBezTo>
                  <a:cubicBezTo>
                    <a:pt x="448" y="871"/>
                    <a:pt x="448" y="872"/>
                    <a:pt x="448" y="872"/>
                  </a:cubicBezTo>
                  <a:close/>
                  <a:moveTo>
                    <a:pt x="432" y="877"/>
                  </a:moveTo>
                  <a:cubicBezTo>
                    <a:pt x="432" y="878"/>
                    <a:pt x="431" y="877"/>
                    <a:pt x="431" y="876"/>
                  </a:cubicBezTo>
                  <a:cubicBezTo>
                    <a:pt x="431" y="876"/>
                    <a:pt x="431" y="877"/>
                    <a:pt x="432" y="877"/>
                  </a:cubicBezTo>
                  <a:close/>
                  <a:moveTo>
                    <a:pt x="446" y="873"/>
                  </a:moveTo>
                  <a:cubicBezTo>
                    <a:pt x="446" y="874"/>
                    <a:pt x="446" y="875"/>
                    <a:pt x="445" y="875"/>
                  </a:cubicBezTo>
                  <a:cubicBezTo>
                    <a:pt x="444" y="875"/>
                    <a:pt x="445" y="872"/>
                    <a:pt x="446" y="873"/>
                  </a:cubicBezTo>
                  <a:close/>
                  <a:moveTo>
                    <a:pt x="444" y="872"/>
                  </a:moveTo>
                  <a:cubicBezTo>
                    <a:pt x="444" y="872"/>
                    <a:pt x="444" y="872"/>
                    <a:pt x="444" y="872"/>
                  </a:cubicBezTo>
                  <a:cubicBezTo>
                    <a:pt x="444" y="871"/>
                    <a:pt x="444" y="872"/>
                    <a:pt x="444" y="872"/>
                  </a:cubicBezTo>
                  <a:close/>
                  <a:moveTo>
                    <a:pt x="445" y="875"/>
                  </a:moveTo>
                  <a:cubicBezTo>
                    <a:pt x="445" y="875"/>
                    <a:pt x="444" y="876"/>
                    <a:pt x="444" y="875"/>
                  </a:cubicBezTo>
                  <a:cubicBezTo>
                    <a:pt x="444" y="875"/>
                    <a:pt x="444" y="875"/>
                    <a:pt x="445" y="875"/>
                  </a:cubicBezTo>
                  <a:close/>
                  <a:moveTo>
                    <a:pt x="444" y="874"/>
                  </a:moveTo>
                  <a:cubicBezTo>
                    <a:pt x="444" y="874"/>
                    <a:pt x="444" y="875"/>
                    <a:pt x="444" y="875"/>
                  </a:cubicBezTo>
                  <a:cubicBezTo>
                    <a:pt x="444" y="875"/>
                    <a:pt x="444" y="873"/>
                    <a:pt x="444" y="873"/>
                  </a:cubicBezTo>
                  <a:cubicBezTo>
                    <a:pt x="444" y="874"/>
                    <a:pt x="445" y="874"/>
                    <a:pt x="444" y="874"/>
                  </a:cubicBezTo>
                  <a:close/>
                  <a:moveTo>
                    <a:pt x="444" y="872"/>
                  </a:moveTo>
                  <a:cubicBezTo>
                    <a:pt x="445" y="872"/>
                    <a:pt x="445" y="874"/>
                    <a:pt x="444" y="872"/>
                  </a:cubicBezTo>
                  <a:cubicBezTo>
                    <a:pt x="444" y="872"/>
                    <a:pt x="444" y="872"/>
                    <a:pt x="444" y="872"/>
                  </a:cubicBezTo>
                  <a:close/>
                  <a:moveTo>
                    <a:pt x="170" y="841"/>
                  </a:moveTo>
                  <a:cubicBezTo>
                    <a:pt x="171" y="842"/>
                    <a:pt x="171" y="843"/>
                    <a:pt x="170" y="844"/>
                  </a:cubicBezTo>
                  <a:cubicBezTo>
                    <a:pt x="170" y="843"/>
                    <a:pt x="170" y="842"/>
                    <a:pt x="170" y="84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endParaRPr lang="ru-RU" sz="7198"/>
            </a:p>
          </p:txBody>
        </p:sp>
      </p:grpSp>
      <p:sp>
        <p:nvSpPr>
          <p:cNvPr id="118" name="Rectangle 117">
            <a:extLst>
              <a:ext uri="{FF2B5EF4-FFF2-40B4-BE49-F238E27FC236}">
                <a16:creationId xmlns:a16="http://schemas.microsoft.com/office/drawing/2014/main" id="{5FC7A6F4-8ECB-0B8E-4D77-47C1B310F055}"/>
              </a:ext>
            </a:extLst>
          </p:cNvPr>
          <p:cNvSpPr>
            <a:spLocks/>
          </p:cNvSpPr>
          <p:nvPr/>
        </p:nvSpPr>
        <p:spPr bwMode="auto">
          <a:xfrm>
            <a:off x="2453578" y="12861831"/>
            <a:ext cx="1670187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 anchor="ctr">
            <a:spAutoFit/>
          </a:bodyPr>
          <a:lstStyle/>
          <a:p>
            <a:r>
              <a:rPr lang="en-US" sz="3000" i="0" spc="300" dirty="0">
                <a:solidFill>
                  <a:schemeClr val="tx2">
                    <a:lumMod val="50000"/>
                    <a:lumOff val="50000"/>
                  </a:schemeClr>
                </a:solidFill>
                <a:latin typeface="+mj-lt"/>
                <a:ea typeface="Roboto Black" charset="0"/>
                <a:cs typeface="Roboto Black" charset="0"/>
                <a:sym typeface="Bebas Neue" charset="0"/>
              </a:rPr>
              <a:t>#</a:t>
            </a:r>
            <a:r>
              <a:rPr lang="en-US" sz="3000" spc="300" dirty="0">
                <a:solidFill>
                  <a:schemeClr val="tx2">
                    <a:lumMod val="50000"/>
                    <a:lumOff val="50000"/>
                  </a:schemeClr>
                </a:solidFill>
                <a:latin typeface="+mj-lt"/>
                <a:ea typeface="Roboto Black" charset="0"/>
                <a:cs typeface="Roboto Black" charset="0"/>
                <a:sym typeface="Bebas Neue" charset="0"/>
              </a:rPr>
              <a:t>195</a:t>
            </a:r>
            <a:r>
              <a:rPr lang="en-US" sz="3000" i="0" spc="300" dirty="0">
                <a:solidFill>
                  <a:schemeClr val="tx2">
                    <a:lumMod val="50000"/>
                    <a:lumOff val="50000"/>
                  </a:schemeClr>
                </a:solidFill>
                <a:latin typeface="+mj-lt"/>
                <a:ea typeface="Roboto Black" charset="0"/>
                <a:cs typeface="Roboto Black" charset="0"/>
                <a:sym typeface="Bebas Neue" charset="0"/>
              </a:rPr>
              <a:t>  </a:t>
            </a:r>
          </a:p>
        </p:txBody>
      </p:sp>
      <p:sp>
        <p:nvSpPr>
          <p:cNvPr id="119" name="!!SubTitle">
            <a:extLst>
              <a:ext uri="{FF2B5EF4-FFF2-40B4-BE49-F238E27FC236}">
                <a16:creationId xmlns:a16="http://schemas.microsoft.com/office/drawing/2014/main" id="{17BCD9D5-73BA-3DE5-5822-98962DB5C5B9}"/>
              </a:ext>
            </a:extLst>
          </p:cNvPr>
          <p:cNvSpPr txBox="1"/>
          <p:nvPr/>
        </p:nvSpPr>
        <p:spPr>
          <a:xfrm>
            <a:off x="9381441" y="12854136"/>
            <a:ext cx="5149167" cy="477054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2500" dirty="0">
                <a:solidFill>
                  <a:schemeClr val="tx2">
                    <a:lumMod val="50000"/>
                    <a:lumOff val="50000"/>
                  </a:schemeClr>
                </a:solidFill>
                <a:latin typeface="+mj-lt"/>
              </a:rPr>
              <a:t>we sell </a:t>
            </a:r>
            <a:r>
              <a:rPr lang="en-US" sz="1900" b="1" dirty="0">
                <a:solidFill>
                  <a:schemeClr val="tx2">
                    <a:lumMod val="50000"/>
                    <a:lumOff val="50000"/>
                  </a:schemeClr>
                </a:solidFill>
                <a:latin typeface="+mj-lt"/>
              </a:rPr>
              <a:t>CONFIDENCE</a:t>
            </a:r>
            <a:r>
              <a:rPr lang="en-US" sz="1900" dirty="0">
                <a:solidFill>
                  <a:schemeClr val="tx2">
                    <a:lumMod val="50000"/>
                    <a:lumOff val="50000"/>
                  </a:schemeClr>
                </a:solidFill>
                <a:latin typeface="+mj-lt"/>
              </a:rPr>
              <a:t> </a:t>
            </a:r>
            <a:r>
              <a:rPr lang="en-US" sz="2500" dirty="0">
                <a:solidFill>
                  <a:schemeClr val="tx2">
                    <a:lumMod val="50000"/>
                    <a:lumOff val="50000"/>
                  </a:schemeClr>
                </a:solidFill>
                <a:latin typeface="+mj-lt"/>
              </a:rPr>
              <a:t>not templates</a:t>
            </a:r>
            <a:endParaRPr kumimoji="0" lang="en-US" sz="2500" i="0" u="none" strike="noStrike" kern="1200" cap="none" spc="0" normalizeH="0" baseline="0" noProof="0" dirty="0">
              <a:ln>
                <a:noFill/>
              </a:ln>
              <a:solidFill>
                <a:schemeClr val="tx2">
                  <a:lumMod val="50000"/>
                  <a:lumOff val="50000"/>
                </a:schemeClr>
              </a:solidFill>
              <a:effectLst/>
              <a:uLnTx/>
              <a:uFillTx/>
              <a:latin typeface="Open Sans Light"/>
            </a:endParaRPr>
          </a:p>
        </p:txBody>
      </p:sp>
      <p:sp>
        <p:nvSpPr>
          <p:cNvPr id="120" name="Rectangle: Rounded Corners 119">
            <a:extLst>
              <a:ext uri="{FF2B5EF4-FFF2-40B4-BE49-F238E27FC236}">
                <a16:creationId xmlns:a16="http://schemas.microsoft.com/office/drawing/2014/main" id="{E91F407A-580C-C3F6-6413-C9CFFFB49A40}"/>
              </a:ext>
            </a:extLst>
          </p:cNvPr>
          <p:cNvSpPr/>
          <p:nvPr/>
        </p:nvSpPr>
        <p:spPr>
          <a:xfrm>
            <a:off x="2669191" y="4741166"/>
            <a:ext cx="4132728" cy="4089378"/>
          </a:xfrm>
          <a:prstGeom prst="roundRect">
            <a:avLst>
              <a:gd name="adj" fmla="val 15141"/>
            </a:avLst>
          </a:prstGeom>
          <a:solidFill>
            <a:schemeClr val="bg2">
              <a:lumMod val="85000"/>
              <a:alpha val="30000"/>
            </a:schemeClr>
          </a:solidFill>
          <a:ln>
            <a:noFill/>
          </a:ln>
          <a:effectLst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21" name="Group 120">
            <a:extLst>
              <a:ext uri="{FF2B5EF4-FFF2-40B4-BE49-F238E27FC236}">
                <a16:creationId xmlns:a16="http://schemas.microsoft.com/office/drawing/2014/main" id="{DE08FB6F-7CC7-5373-41E4-C5CBAD900467}"/>
              </a:ext>
            </a:extLst>
          </p:cNvPr>
          <p:cNvGrpSpPr/>
          <p:nvPr/>
        </p:nvGrpSpPr>
        <p:grpSpPr>
          <a:xfrm>
            <a:off x="2925804" y="4995088"/>
            <a:ext cx="3619501" cy="3581534"/>
            <a:chOff x="4819650" y="5035484"/>
            <a:chExt cx="3619501" cy="3581534"/>
          </a:xfrm>
        </p:grpSpPr>
        <p:sp>
          <p:nvSpPr>
            <p:cNvPr id="122" name="Rectangle: Rounded Corners 121">
              <a:extLst>
                <a:ext uri="{FF2B5EF4-FFF2-40B4-BE49-F238E27FC236}">
                  <a16:creationId xmlns:a16="http://schemas.microsoft.com/office/drawing/2014/main" id="{1F42B916-0B2F-95B1-C2C7-BBEEB12C3C0F}"/>
                </a:ext>
              </a:extLst>
            </p:cNvPr>
            <p:cNvSpPr/>
            <p:nvPr/>
          </p:nvSpPr>
          <p:spPr>
            <a:xfrm>
              <a:off x="4819650" y="5035484"/>
              <a:ext cx="3619501" cy="3581534"/>
            </a:xfrm>
            <a:prstGeom prst="roundRect">
              <a:avLst>
                <a:gd name="adj" fmla="val 14406"/>
              </a:avLst>
            </a:prstGeom>
            <a:solidFill>
              <a:schemeClr val="bg2"/>
            </a:solidFill>
            <a:ln>
              <a:noFill/>
            </a:ln>
            <a:effectLst>
              <a:outerShdw blurRad="177800" dist="254000" dir="8100000" algn="tr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3" name="Rectangle: Rounded Corners 122">
              <a:extLst>
                <a:ext uri="{FF2B5EF4-FFF2-40B4-BE49-F238E27FC236}">
                  <a16:creationId xmlns:a16="http://schemas.microsoft.com/office/drawing/2014/main" id="{61E8FD44-5A9B-8807-6EFB-130F02C760F2}"/>
                </a:ext>
              </a:extLst>
            </p:cNvPr>
            <p:cNvSpPr/>
            <p:nvPr/>
          </p:nvSpPr>
          <p:spPr>
            <a:xfrm>
              <a:off x="4896727" y="5111752"/>
              <a:ext cx="3465348" cy="3428998"/>
            </a:xfrm>
            <a:prstGeom prst="roundRect">
              <a:avLst>
                <a:gd name="adj" fmla="val 13387"/>
              </a:avLst>
            </a:prstGeom>
            <a:solidFill>
              <a:schemeClr val="bg2">
                <a:lumMod val="95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24" name="!!MainTitle1">
            <a:extLst>
              <a:ext uri="{FF2B5EF4-FFF2-40B4-BE49-F238E27FC236}">
                <a16:creationId xmlns:a16="http://schemas.microsoft.com/office/drawing/2014/main" id="{7C87CA3F-CA13-4DD1-421B-397FF9B7D3E0}"/>
              </a:ext>
            </a:extLst>
          </p:cNvPr>
          <p:cNvSpPr txBox="1"/>
          <p:nvPr/>
        </p:nvSpPr>
        <p:spPr>
          <a:xfrm>
            <a:off x="3330730" y="5904001"/>
            <a:ext cx="2806282" cy="1169551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lvl="0" algn="ctr">
              <a:defRPr/>
            </a:pP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schemeClr val="accent2"/>
                </a:solidFill>
                <a:effectLst>
                  <a:outerShdw blurRad="127000" dist="101600" dir="5400000" algn="t" rotWithShape="0">
                    <a:prstClr val="black">
                      <a:alpha val="20000"/>
                    </a:prstClr>
                  </a:outerShdw>
                </a:effectLst>
                <a:uLnTx/>
                <a:uFillTx/>
                <a:latin typeface="+mj-lt"/>
              </a:rPr>
              <a:t>BUSINESS</a:t>
            </a:r>
            <a:endParaRPr lang="en-US" sz="4000" b="1" dirty="0">
              <a:solidFill>
                <a:schemeClr val="accent2"/>
              </a:solidFill>
              <a:effectLst>
                <a:outerShdw blurRad="127000" dist="101600" dir="5400000" algn="t" rotWithShape="0">
                  <a:prstClr val="black">
                    <a:alpha val="20000"/>
                  </a:prstClr>
                </a:outerShdw>
              </a:effectLst>
              <a:latin typeface="+mj-lt"/>
            </a:endParaRPr>
          </a:p>
          <a:p>
            <a:pPr lvl="0" algn="ctr">
              <a:defRPr/>
            </a:pPr>
            <a:r>
              <a:rPr kumimoji="0" lang="en-US" sz="3000" i="0" u="none" strike="noStrike" kern="1200" cap="none" spc="0" normalizeH="0" baseline="0" noProof="0" dirty="0">
                <a:ln>
                  <a:noFill/>
                </a:ln>
                <a:solidFill>
                  <a:schemeClr val="tx2">
                    <a:lumMod val="60000"/>
                    <a:lumOff val="40000"/>
                  </a:schemeClr>
                </a:solidFill>
                <a:effectLst>
                  <a:outerShdw blurRad="127000" dist="101600" dir="5400000" algn="t" rotWithShape="0">
                    <a:prstClr val="black">
                      <a:alpha val="20000"/>
                    </a:prstClr>
                  </a:outerShdw>
                </a:effectLst>
                <a:uLnTx/>
                <a:uFillTx/>
                <a:latin typeface="+mj-lt"/>
              </a:rPr>
              <a:t>INFOGRAPHIC</a:t>
            </a:r>
          </a:p>
        </p:txBody>
      </p:sp>
      <p:sp>
        <p:nvSpPr>
          <p:cNvPr id="125" name="Rectangle 124">
            <a:extLst>
              <a:ext uri="{FF2B5EF4-FFF2-40B4-BE49-F238E27FC236}">
                <a16:creationId xmlns:a16="http://schemas.microsoft.com/office/drawing/2014/main" id="{32BC35D5-9828-45EB-EF7B-63CF4C964194}"/>
              </a:ext>
            </a:extLst>
          </p:cNvPr>
          <p:cNvSpPr>
            <a:spLocks/>
          </p:cNvSpPr>
          <p:nvPr/>
        </p:nvSpPr>
        <p:spPr bwMode="auto">
          <a:xfrm>
            <a:off x="3388925" y="7103507"/>
            <a:ext cx="268989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 anchor="ctr">
            <a:spAutoFit/>
          </a:bodyPr>
          <a:lstStyle/>
          <a:p>
            <a:pPr algn="ctr"/>
            <a:r>
              <a:rPr lang="en-US" sz="1200" dirty="0">
                <a:solidFill>
                  <a:schemeClr val="tx2">
                    <a:lumMod val="60000"/>
                    <a:lumOff val="40000"/>
                  </a:schemeClr>
                </a:solidFill>
              </a:rPr>
              <a:t>SLIDEOCEAN.NET</a:t>
            </a:r>
            <a:endParaRPr lang="en-US" sz="1200" i="0" spc="300" dirty="0">
              <a:solidFill>
                <a:schemeClr val="tx2">
                  <a:lumMod val="60000"/>
                  <a:lumOff val="40000"/>
                </a:schemeClr>
              </a:solidFill>
              <a:latin typeface="+mj-lt"/>
              <a:ea typeface="Roboto Black" charset="0"/>
              <a:cs typeface="Roboto Black" charset="0"/>
              <a:sym typeface="Bebas Neue" charset="0"/>
            </a:endParaRPr>
          </a:p>
        </p:txBody>
      </p:sp>
      <p:sp>
        <p:nvSpPr>
          <p:cNvPr id="126" name="Oval 125">
            <a:extLst>
              <a:ext uri="{FF2B5EF4-FFF2-40B4-BE49-F238E27FC236}">
                <a16:creationId xmlns:a16="http://schemas.microsoft.com/office/drawing/2014/main" id="{9269A104-5ADA-CEF4-3F37-B99FE916D562}"/>
              </a:ext>
            </a:extLst>
          </p:cNvPr>
          <p:cNvSpPr/>
          <p:nvPr/>
        </p:nvSpPr>
        <p:spPr>
          <a:xfrm>
            <a:off x="4386006" y="7516099"/>
            <a:ext cx="247918" cy="247918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127" name="Oval 126">
            <a:extLst>
              <a:ext uri="{FF2B5EF4-FFF2-40B4-BE49-F238E27FC236}">
                <a16:creationId xmlns:a16="http://schemas.microsoft.com/office/drawing/2014/main" id="{1EA2036B-F6A3-3716-764F-38C6F5214373}"/>
              </a:ext>
            </a:extLst>
          </p:cNvPr>
          <p:cNvSpPr/>
          <p:nvPr/>
        </p:nvSpPr>
        <p:spPr>
          <a:xfrm>
            <a:off x="3922331" y="7516099"/>
            <a:ext cx="247918" cy="247918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128" name="Oval 127">
            <a:extLst>
              <a:ext uri="{FF2B5EF4-FFF2-40B4-BE49-F238E27FC236}">
                <a16:creationId xmlns:a16="http://schemas.microsoft.com/office/drawing/2014/main" id="{837ED8E9-5C1B-7492-5179-5C294ECE8408}"/>
              </a:ext>
            </a:extLst>
          </p:cNvPr>
          <p:cNvSpPr/>
          <p:nvPr/>
        </p:nvSpPr>
        <p:spPr>
          <a:xfrm>
            <a:off x="4849681" y="7516099"/>
            <a:ext cx="247918" cy="247918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129" name="Oval 128">
            <a:extLst>
              <a:ext uri="{FF2B5EF4-FFF2-40B4-BE49-F238E27FC236}">
                <a16:creationId xmlns:a16="http://schemas.microsoft.com/office/drawing/2014/main" id="{5D8B7D4B-21F7-2367-71C2-E5BE3038F75A}"/>
              </a:ext>
            </a:extLst>
          </p:cNvPr>
          <p:cNvSpPr/>
          <p:nvPr/>
        </p:nvSpPr>
        <p:spPr>
          <a:xfrm>
            <a:off x="5313357" y="7516099"/>
            <a:ext cx="247918" cy="247918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grpSp>
        <p:nvGrpSpPr>
          <p:cNvPr id="130" name="Group 129">
            <a:extLst>
              <a:ext uri="{FF2B5EF4-FFF2-40B4-BE49-F238E27FC236}">
                <a16:creationId xmlns:a16="http://schemas.microsoft.com/office/drawing/2014/main" id="{B7D879EC-B8C1-2112-07D6-6F135827BC16}"/>
              </a:ext>
            </a:extLst>
          </p:cNvPr>
          <p:cNvGrpSpPr/>
          <p:nvPr/>
        </p:nvGrpSpPr>
        <p:grpSpPr>
          <a:xfrm>
            <a:off x="7473439" y="3963964"/>
            <a:ext cx="3499730" cy="1909403"/>
            <a:chOff x="7473439" y="3963964"/>
            <a:chExt cx="3499730" cy="1909403"/>
          </a:xfrm>
        </p:grpSpPr>
        <p:sp>
          <p:nvSpPr>
            <p:cNvPr id="131" name="Arc 130">
              <a:extLst>
                <a:ext uri="{FF2B5EF4-FFF2-40B4-BE49-F238E27FC236}">
                  <a16:creationId xmlns:a16="http://schemas.microsoft.com/office/drawing/2014/main" id="{B32BDDBE-A5DD-A5F7-CB45-43B63408408D}"/>
                </a:ext>
              </a:extLst>
            </p:cNvPr>
            <p:cNvSpPr/>
            <p:nvPr/>
          </p:nvSpPr>
          <p:spPr>
            <a:xfrm rot="5400000">
              <a:off x="9473698" y="4373896"/>
              <a:ext cx="1377182" cy="1377182"/>
            </a:xfrm>
            <a:prstGeom prst="arc">
              <a:avLst/>
            </a:prstGeom>
            <a:ln w="25400" cap="rnd">
              <a:solidFill>
                <a:schemeClr val="accent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32" name="Straight Connector 131">
              <a:extLst>
                <a:ext uri="{FF2B5EF4-FFF2-40B4-BE49-F238E27FC236}">
                  <a16:creationId xmlns:a16="http://schemas.microsoft.com/office/drawing/2014/main" id="{02AE8205-FE40-83E4-94A4-E89BEDB07053}"/>
                </a:ext>
              </a:extLst>
            </p:cNvPr>
            <p:cNvCxnSpPr/>
            <p:nvPr/>
          </p:nvCxnSpPr>
          <p:spPr>
            <a:xfrm>
              <a:off x="10852785" y="4142984"/>
              <a:ext cx="0" cy="928372"/>
            </a:xfrm>
            <a:prstGeom prst="line">
              <a:avLst/>
            </a:prstGeom>
            <a:ln w="25400" cap="rnd">
              <a:solidFill>
                <a:schemeClr val="accent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3" name="Straight Connector 132">
              <a:extLst>
                <a:ext uri="{FF2B5EF4-FFF2-40B4-BE49-F238E27FC236}">
                  <a16:creationId xmlns:a16="http://schemas.microsoft.com/office/drawing/2014/main" id="{57A92F83-4445-EC37-B20F-2E4EF622EFA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711440" y="5751078"/>
              <a:ext cx="2442210" cy="0"/>
            </a:xfrm>
            <a:prstGeom prst="line">
              <a:avLst/>
            </a:prstGeom>
            <a:ln w="25400" cap="rnd">
              <a:solidFill>
                <a:schemeClr val="accent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134" name="Oval 133">
              <a:extLst>
                <a:ext uri="{FF2B5EF4-FFF2-40B4-BE49-F238E27FC236}">
                  <a16:creationId xmlns:a16="http://schemas.microsoft.com/office/drawing/2014/main" id="{D195CC55-98F6-B62B-ABC0-1036EFF44BEE}"/>
                </a:ext>
              </a:extLst>
            </p:cNvPr>
            <p:cNvSpPr/>
            <p:nvPr/>
          </p:nvSpPr>
          <p:spPr>
            <a:xfrm flipH="1">
              <a:off x="7473439" y="5628789"/>
              <a:ext cx="244578" cy="244578"/>
            </a:xfrm>
            <a:prstGeom prst="ellipse">
              <a:avLst/>
            </a:prstGeom>
            <a:solidFill>
              <a:schemeClr val="bg2"/>
            </a:solidFill>
            <a:ln w="76200">
              <a:solidFill>
                <a:schemeClr val="accent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5" name="Oval 134">
              <a:extLst>
                <a:ext uri="{FF2B5EF4-FFF2-40B4-BE49-F238E27FC236}">
                  <a16:creationId xmlns:a16="http://schemas.microsoft.com/office/drawing/2014/main" id="{FFA2D4F9-BADD-A3D6-F3FF-22B306C04175}"/>
                </a:ext>
              </a:extLst>
            </p:cNvPr>
            <p:cNvSpPr/>
            <p:nvPr/>
          </p:nvSpPr>
          <p:spPr>
            <a:xfrm flipH="1">
              <a:off x="10728591" y="3963964"/>
              <a:ext cx="244578" cy="244578"/>
            </a:xfrm>
            <a:prstGeom prst="ellipse">
              <a:avLst/>
            </a:prstGeom>
            <a:solidFill>
              <a:schemeClr val="bg2"/>
            </a:solidFill>
            <a:ln w="76200">
              <a:solidFill>
                <a:schemeClr val="accent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36" name="Freeform: Shape 135">
            <a:extLst>
              <a:ext uri="{FF2B5EF4-FFF2-40B4-BE49-F238E27FC236}">
                <a16:creationId xmlns:a16="http://schemas.microsoft.com/office/drawing/2014/main" id="{E6AEBEBF-69C9-09B5-8D04-3A3786366C47}"/>
              </a:ext>
            </a:extLst>
          </p:cNvPr>
          <p:cNvSpPr/>
          <p:nvPr/>
        </p:nvSpPr>
        <p:spPr>
          <a:xfrm>
            <a:off x="10174061" y="1421722"/>
            <a:ext cx="1730790" cy="2363222"/>
          </a:xfrm>
          <a:custGeom>
            <a:avLst/>
            <a:gdLst>
              <a:gd name="csX0" fmla="*/ 0 w 1730790"/>
              <a:gd name="csY0" fmla="*/ 0 h 2363222"/>
              <a:gd name="csX1" fmla="*/ 1376330 w 1730790"/>
              <a:gd name="csY1" fmla="*/ 0 h 2363222"/>
              <a:gd name="csX2" fmla="*/ 1730790 w 1730790"/>
              <a:gd name="csY2" fmla="*/ 354460 h 2363222"/>
              <a:gd name="csX3" fmla="*/ 1730790 w 1730790"/>
              <a:gd name="csY3" fmla="*/ 2008762 h 2363222"/>
              <a:gd name="csX4" fmla="*/ 1376330 w 1730790"/>
              <a:gd name="csY4" fmla="*/ 2363222 h 2363222"/>
              <a:gd name="csX5" fmla="*/ 0 w 1730790"/>
              <a:gd name="csY5" fmla="*/ 2363222 h 2363222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</a:cxnLst>
            <a:rect l="l" t="t" r="r" b="b"/>
            <a:pathLst>
              <a:path w="1730790" h="2363222">
                <a:moveTo>
                  <a:pt x="0" y="0"/>
                </a:moveTo>
                <a:lnTo>
                  <a:pt x="1376330" y="0"/>
                </a:lnTo>
                <a:cubicBezTo>
                  <a:pt x="1572093" y="0"/>
                  <a:pt x="1730790" y="158697"/>
                  <a:pt x="1730790" y="354460"/>
                </a:cubicBezTo>
                <a:lnTo>
                  <a:pt x="1730790" y="2008762"/>
                </a:lnTo>
                <a:cubicBezTo>
                  <a:pt x="1730790" y="2204525"/>
                  <a:pt x="1572093" y="2363222"/>
                  <a:pt x="1376330" y="2363222"/>
                </a:cubicBezTo>
                <a:lnTo>
                  <a:pt x="0" y="2363222"/>
                </a:lnTo>
                <a:close/>
              </a:path>
            </a:pathLst>
          </a:custGeom>
          <a:solidFill>
            <a:schemeClr val="accent1">
              <a:alpha val="70000"/>
            </a:schemeClr>
          </a:solidFill>
          <a:ln>
            <a:noFill/>
          </a:ln>
          <a:effectLst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grpSp>
        <p:nvGrpSpPr>
          <p:cNvPr id="137" name="Group 136">
            <a:extLst>
              <a:ext uri="{FF2B5EF4-FFF2-40B4-BE49-F238E27FC236}">
                <a16:creationId xmlns:a16="http://schemas.microsoft.com/office/drawing/2014/main" id="{6BA31C69-B52F-6C0E-633F-DAA319D8D5E6}"/>
              </a:ext>
            </a:extLst>
          </p:cNvPr>
          <p:cNvGrpSpPr/>
          <p:nvPr/>
        </p:nvGrpSpPr>
        <p:grpSpPr>
          <a:xfrm>
            <a:off x="9621861" y="1545684"/>
            <a:ext cx="2137722" cy="2115298"/>
            <a:chOff x="4819650" y="5035484"/>
            <a:chExt cx="3619501" cy="3581534"/>
          </a:xfrm>
        </p:grpSpPr>
        <p:sp>
          <p:nvSpPr>
            <p:cNvPr id="138" name="Rectangle: Rounded Corners 137">
              <a:extLst>
                <a:ext uri="{FF2B5EF4-FFF2-40B4-BE49-F238E27FC236}">
                  <a16:creationId xmlns:a16="http://schemas.microsoft.com/office/drawing/2014/main" id="{BB6E0522-11BA-EDC6-D47F-BEB5C066F5B6}"/>
                </a:ext>
              </a:extLst>
            </p:cNvPr>
            <p:cNvSpPr/>
            <p:nvPr/>
          </p:nvSpPr>
          <p:spPr>
            <a:xfrm>
              <a:off x="4819650" y="5035484"/>
              <a:ext cx="3619501" cy="3581534"/>
            </a:xfrm>
            <a:prstGeom prst="roundRect">
              <a:avLst>
                <a:gd name="adj" fmla="val 14406"/>
              </a:avLst>
            </a:prstGeom>
            <a:solidFill>
              <a:schemeClr val="bg2"/>
            </a:solidFill>
            <a:ln>
              <a:noFill/>
            </a:ln>
            <a:effectLst>
              <a:outerShdw blurRad="177800" dist="254000" dir="8100000" algn="tr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9" name="Rectangle: Rounded Corners 138">
              <a:extLst>
                <a:ext uri="{FF2B5EF4-FFF2-40B4-BE49-F238E27FC236}">
                  <a16:creationId xmlns:a16="http://schemas.microsoft.com/office/drawing/2014/main" id="{47D83741-971D-92B0-3391-C75A550B36E1}"/>
                </a:ext>
              </a:extLst>
            </p:cNvPr>
            <p:cNvSpPr/>
            <p:nvPr/>
          </p:nvSpPr>
          <p:spPr>
            <a:xfrm>
              <a:off x="4896727" y="5111752"/>
              <a:ext cx="3465348" cy="3428998"/>
            </a:xfrm>
            <a:prstGeom prst="roundRect">
              <a:avLst>
                <a:gd name="adj" fmla="val 13387"/>
              </a:avLst>
            </a:prstGeom>
            <a:solidFill>
              <a:schemeClr val="bg2">
                <a:lumMod val="95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40" name="Group 139">
            <a:extLst>
              <a:ext uri="{FF2B5EF4-FFF2-40B4-BE49-F238E27FC236}">
                <a16:creationId xmlns:a16="http://schemas.microsoft.com/office/drawing/2014/main" id="{CA1C2F3A-30C6-7CD6-FCAA-2338AE3C64DD}"/>
              </a:ext>
            </a:extLst>
          </p:cNvPr>
          <p:cNvGrpSpPr/>
          <p:nvPr/>
        </p:nvGrpSpPr>
        <p:grpSpPr>
          <a:xfrm>
            <a:off x="12363304" y="1298753"/>
            <a:ext cx="3815470" cy="1342653"/>
            <a:chOff x="4443430" y="4425263"/>
            <a:chExt cx="2488311" cy="1342653"/>
          </a:xfrm>
        </p:grpSpPr>
        <p:sp>
          <p:nvSpPr>
            <p:cNvPr id="141" name="Textbox 200">
              <a:extLst>
                <a:ext uri="{FF2B5EF4-FFF2-40B4-BE49-F238E27FC236}">
                  <a16:creationId xmlns:a16="http://schemas.microsoft.com/office/drawing/2014/main" id="{CCC256CE-5861-43CF-3758-9A3FB4A89AE4}"/>
                </a:ext>
              </a:extLst>
            </p:cNvPr>
            <p:cNvSpPr txBox="1"/>
            <p:nvPr/>
          </p:nvSpPr>
          <p:spPr>
            <a:xfrm flipH="1">
              <a:off x="4443430" y="4425263"/>
              <a:ext cx="2488310" cy="461665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 anchor="ctr">
              <a:spAutoFit/>
            </a:bodyPr>
            <a:lstStyle/>
            <a:p>
              <a:pPr marL="0" marR="0" lvl="0" indent="0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US" sz="2400" b="1" dirty="0">
                  <a:solidFill>
                    <a:schemeClr val="tx2">
                      <a:lumMod val="60000"/>
                      <a:lumOff val="40000"/>
                    </a:schemeClr>
                  </a:solidFill>
                  <a:latin typeface="+mj-lt"/>
                </a:rPr>
                <a:t>MAIN TITLE</a:t>
              </a:r>
              <a:endPara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chemeClr val="tx2">
                    <a:lumMod val="60000"/>
                    <a:lumOff val="40000"/>
                  </a:schemeClr>
                </a:solidFill>
                <a:effectLst/>
                <a:uLnTx/>
                <a:uFillTx/>
                <a:latin typeface="+mj-lt"/>
              </a:endParaRPr>
            </a:p>
          </p:txBody>
        </p:sp>
        <p:sp>
          <p:nvSpPr>
            <p:cNvPr id="142" name="Textbox 200">
              <a:extLst>
                <a:ext uri="{FF2B5EF4-FFF2-40B4-BE49-F238E27FC236}">
                  <a16:creationId xmlns:a16="http://schemas.microsoft.com/office/drawing/2014/main" id="{012BC3E7-6BDF-E181-73AB-368B801D1F20}"/>
                </a:ext>
              </a:extLst>
            </p:cNvPr>
            <p:cNvSpPr txBox="1"/>
            <p:nvPr/>
          </p:nvSpPr>
          <p:spPr>
            <a:xfrm flipH="1">
              <a:off x="4443430" y="4794253"/>
              <a:ext cx="2488310" cy="369332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 anchor="ctr">
              <a:spAutoFit/>
            </a:bodyPr>
            <a:lstStyle/>
            <a:p>
              <a:pPr marL="0" marR="0" lvl="0" indent="0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i="0" u="none" strike="noStrike" kern="120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+mj-lt"/>
                </a:rPr>
                <a:t>SUBTITLE</a:t>
              </a:r>
              <a:endParaRPr kumimoji="0" lang="en-US" sz="1400" i="0" u="none" strike="noStrike" kern="1200" cap="none" spc="0" normalizeH="0" baseline="0" noProof="0" dirty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+mj-lt"/>
              </a:endParaRPr>
            </a:p>
          </p:txBody>
        </p:sp>
        <p:sp>
          <p:nvSpPr>
            <p:cNvPr id="143" name="Textbox 200">
              <a:extLst>
                <a:ext uri="{FF2B5EF4-FFF2-40B4-BE49-F238E27FC236}">
                  <a16:creationId xmlns:a16="http://schemas.microsoft.com/office/drawing/2014/main" id="{CD7BB4BE-A2EC-FC1B-0BFE-EB8C346B3D6C}"/>
                </a:ext>
              </a:extLst>
            </p:cNvPr>
            <p:cNvSpPr txBox="1"/>
            <p:nvPr/>
          </p:nvSpPr>
          <p:spPr>
            <a:xfrm flipH="1">
              <a:off x="4443430" y="5183141"/>
              <a:ext cx="2488311" cy="584775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 anchor="t">
              <a:spAutoFit/>
            </a:bodyPr>
            <a:lstStyle/>
            <a:p>
              <a:pPr>
                <a:defRPr/>
              </a:pPr>
              <a:r>
                <a:rPr kumimoji="0" lang="vi-VN" sz="16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2">
                      <a:lumMod val="60000"/>
                      <a:lumOff val="40000"/>
                    </a:schemeClr>
                  </a:solidFill>
                  <a:effectLst/>
                  <a:uLnTx/>
                  <a:uFillTx/>
                  <a:ea typeface="+mn-ea"/>
                  <a:cs typeface="+mn-cs"/>
                </a:rPr>
                <a:t>Lorem ipsum dolor sit amet, consectetuer adipiscing elit. Maecenas.</a:t>
              </a: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chemeClr val="tx2">
                    <a:lumMod val="60000"/>
                    <a:lumOff val="40000"/>
                  </a:schemeClr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</p:grpSp>
      <p:sp>
        <p:nvSpPr>
          <p:cNvPr id="144" name="Freeform: Shape 143">
            <a:extLst>
              <a:ext uri="{FF2B5EF4-FFF2-40B4-BE49-F238E27FC236}">
                <a16:creationId xmlns:a16="http://schemas.microsoft.com/office/drawing/2014/main" id="{996B3476-E961-37FD-1225-D7ABA044A271}"/>
              </a:ext>
            </a:extLst>
          </p:cNvPr>
          <p:cNvSpPr/>
          <p:nvPr/>
        </p:nvSpPr>
        <p:spPr>
          <a:xfrm>
            <a:off x="10216710" y="2176724"/>
            <a:ext cx="822746" cy="853218"/>
          </a:xfrm>
          <a:custGeom>
            <a:avLst/>
            <a:gdLst>
              <a:gd name="connsiteX0" fmla="*/ 284150 w 411480"/>
              <a:gd name="connsiteY0" fmla="*/ 60579 h 426720"/>
              <a:gd name="connsiteX1" fmla="*/ 345872 w 411480"/>
              <a:gd name="connsiteY1" fmla="*/ 175336 h 426720"/>
              <a:gd name="connsiteX2" fmla="*/ 392658 w 411480"/>
              <a:gd name="connsiteY2" fmla="*/ 269824 h 426720"/>
              <a:gd name="connsiteX3" fmla="*/ 353187 w 411480"/>
              <a:gd name="connsiteY3" fmla="*/ 269824 h 426720"/>
              <a:gd name="connsiteX4" fmla="*/ 353187 w 411480"/>
              <a:gd name="connsiteY4" fmla="*/ 335356 h 426720"/>
              <a:gd name="connsiteX5" fmla="*/ 332613 w 411480"/>
              <a:gd name="connsiteY5" fmla="*/ 355930 h 426720"/>
              <a:gd name="connsiteX6" fmla="*/ 289179 w 411480"/>
              <a:gd name="connsiteY6" fmla="*/ 355930 h 426720"/>
              <a:gd name="connsiteX7" fmla="*/ 289179 w 411480"/>
              <a:gd name="connsiteY7" fmla="*/ 410032 h 426720"/>
              <a:gd name="connsiteX8" fmla="*/ 114986 w 411480"/>
              <a:gd name="connsiteY8" fmla="*/ 410032 h 426720"/>
              <a:gd name="connsiteX9" fmla="*/ 83439 w 411480"/>
              <a:gd name="connsiteY9" fmla="*/ 291922 h 426720"/>
              <a:gd name="connsiteX10" fmla="*/ 221514 w 411480"/>
              <a:gd name="connsiteY10" fmla="*/ 140741 h 426720"/>
              <a:gd name="connsiteX11" fmla="*/ 219989 w 411480"/>
              <a:gd name="connsiteY11" fmla="*/ 124282 h 426720"/>
              <a:gd name="connsiteX12" fmla="*/ 247269 w 411480"/>
              <a:gd name="connsiteY12" fmla="*/ 95478 h 426720"/>
              <a:gd name="connsiteX13" fmla="*/ 229439 w 411480"/>
              <a:gd name="connsiteY13" fmla="*/ 64694 h 426720"/>
              <a:gd name="connsiteX14" fmla="*/ 190728 w 411480"/>
              <a:gd name="connsiteY14" fmla="*/ 73990 h 426720"/>
              <a:gd name="connsiteX15" fmla="*/ 162382 w 411480"/>
              <a:gd name="connsiteY15" fmla="*/ 57531 h 426720"/>
              <a:gd name="connsiteX16" fmla="*/ 151105 w 411480"/>
              <a:gd name="connsiteY16" fmla="*/ 19431 h 426720"/>
              <a:gd name="connsiteX17" fmla="*/ 115595 w 411480"/>
              <a:gd name="connsiteY17" fmla="*/ 19431 h 426720"/>
              <a:gd name="connsiteX18" fmla="*/ 104318 w 411480"/>
              <a:gd name="connsiteY18" fmla="*/ 57531 h 426720"/>
              <a:gd name="connsiteX19" fmla="*/ 75972 w 411480"/>
              <a:gd name="connsiteY19" fmla="*/ 73990 h 426720"/>
              <a:gd name="connsiteX20" fmla="*/ 37262 w 411480"/>
              <a:gd name="connsiteY20" fmla="*/ 64694 h 426720"/>
              <a:gd name="connsiteX21" fmla="*/ 19431 w 411480"/>
              <a:gd name="connsiteY21" fmla="*/ 95478 h 426720"/>
              <a:gd name="connsiteX22" fmla="*/ 46710 w 411480"/>
              <a:gd name="connsiteY22" fmla="*/ 124282 h 426720"/>
              <a:gd name="connsiteX23" fmla="*/ 45187 w 411480"/>
              <a:gd name="connsiteY23" fmla="*/ 140741 h 426720"/>
              <a:gd name="connsiteX24" fmla="*/ 46710 w 411480"/>
              <a:gd name="connsiteY24" fmla="*/ 157201 h 426720"/>
              <a:gd name="connsiteX25" fmla="*/ 19431 w 411480"/>
              <a:gd name="connsiteY25" fmla="*/ 186004 h 426720"/>
              <a:gd name="connsiteX26" fmla="*/ 37262 w 411480"/>
              <a:gd name="connsiteY26" fmla="*/ 216789 h 426720"/>
              <a:gd name="connsiteX27" fmla="*/ 75972 w 411480"/>
              <a:gd name="connsiteY27" fmla="*/ 207493 h 426720"/>
              <a:gd name="connsiteX28" fmla="*/ 104318 w 411480"/>
              <a:gd name="connsiteY28" fmla="*/ 223952 h 426720"/>
              <a:gd name="connsiteX29" fmla="*/ 115595 w 411480"/>
              <a:gd name="connsiteY29" fmla="*/ 262052 h 426720"/>
              <a:gd name="connsiteX30" fmla="*/ 151105 w 411480"/>
              <a:gd name="connsiteY30" fmla="*/ 262052 h 426720"/>
              <a:gd name="connsiteX31" fmla="*/ 162382 w 411480"/>
              <a:gd name="connsiteY31" fmla="*/ 223952 h 426720"/>
              <a:gd name="connsiteX32" fmla="*/ 190728 w 411480"/>
              <a:gd name="connsiteY32" fmla="*/ 207493 h 426720"/>
              <a:gd name="connsiteX33" fmla="*/ 229439 w 411480"/>
              <a:gd name="connsiteY33" fmla="*/ 216789 h 426720"/>
              <a:gd name="connsiteX34" fmla="*/ 247269 w 411480"/>
              <a:gd name="connsiteY34" fmla="*/ 186004 h 426720"/>
              <a:gd name="connsiteX35" fmla="*/ 219989 w 411480"/>
              <a:gd name="connsiteY35" fmla="*/ 157201 h 426720"/>
              <a:gd name="connsiteX36" fmla="*/ 221514 w 411480"/>
              <a:gd name="connsiteY36" fmla="*/ 140741 h 426720"/>
              <a:gd name="connsiteX37" fmla="*/ 175488 w 411480"/>
              <a:gd name="connsiteY37" fmla="*/ 140741 h 426720"/>
              <a:gd name="connsiteX38" fmla="*/ 133274 w 411480"/>
              <a:gd name="connsiteY38" fmla="*/ 182956 h 426720"/>
              <a:gd name="connsiteX39" fmla="*/ 91059 w 411480"/>
              <a:gd name="connsiteY39" fmla="*/ 140741 h 426720"/>
              <a:gd name="connsiteX40" fmla="*/ 133274 w 411480"/>
              <a:gd name="connsiteY40" fmla="*/ 98526 h 426720"/>
              <a:gd name="connsiteX41" fmla="*/ 175488 w 411480"/>
              <a:gd name="connsiteY41" fmla="*/ 140741 h 4267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411480" h="426720">
                <a:moveTo>
                  <a:pt x="284150" y="60579"/>
                </a:moveTo>
                <a:cubicBezTo>
                  <a:pt x="355016" y="91516"/>
                  <a:pt x="345872" y="175336"/>
                  <a:pt x="345872" y="175336"/>
                </a:cubicBezTo>
                <a:lnTo>
                  <a:pt x="392658" y="269824"/>
                </a:lnTo>
                <a:lnTo>
                  <a:pt x="353187" y="269824"/>
                </a:lnTo>
                <a:lnTo>
                  <a:pt x="353187" y="335356"/>
                </a:lnTo>
                <a:cubicBezTo>
                  <a:pt x="353187" y="346634"/>
                  <a:pt x="344043" y="355930"/>
                  <a:pt x="332613" y="355930"/>
                </a:cubicBezTo>
                <a:lnTo>
                  <a:pt x="289179" y="355930"/>
                </a:lnTo>
                <a:lnTo>
                  <a:pt x="289179" y="410032"/>
                </a:lnTo>
                <a:lnTo>
                  <a:pt x="114986" y="410032"/>
                </a:lnTo>
                <a:cubicBezTo>
                  <a:pt x="115748" y="368579"/>
                  <a:pt x="104470" y="327888"/>
                  <a:pt x="83439" y="291922"/>
                </a:cubicBezTo>
                <a:moveTo>
                  <a:pt x="221514" y="140741"/>
                </a:moveTo>
                <a:cubicBezTo>
                  <a:pt x="221514" y="135103"/>
                  <a:pt x="220904" y="129616"/>
                  <a:pt x="219989" y="124282"/>
                </a:cubicBezTo>
                <a:lnTo>
                  <a:pt x="247269" y="95478"/>
                </a:lnTo>
                <a:lnTo>
                  <a:pt x="229439" y="64694"/>
                </a:lnTo>
                <a:lnTo>
                  <a:pt x="190728" y="73990"/>
                </a:lnTo>
                <a:cubicBezTo>
                  <a:pt x="182499" y="66827"/>
                  <a:pt x="172898" y="61341"/>
                  <a:pt x="162382" y="57531"/>
                </a:cubicBezTo>
                <a:lnTo>
                  <a:pt x="151105" y="19431"/>
                </a:lnTo>
                <a:lnTo>
                  <a:pt x="115595" y="19431"/>
                </a:lnTo>
                <a:lnTo>
                  <a:pt x="104318" y="57531"/>
                </a:lnTo>
                <a:cubicBezTo>
                  <a:pt x="93802" y="61188"/>
                  <a:pt x="84201" y="66827"/>
                  <a:pt x="75972" y="73990"/>
                </a:cubicBezTo>
                <a:lnTo>
                  <a:pt x="37262" y="64694"/>
                </a:lnTo>
                <a:lnTo>
                  <a:pt x="19431" y="95478"/>
                </a:lnTo>
                <a:lnTo>
                  <a:pt x="46710" y="124282"/>
                </a:lnTo>
                <a:cubicBezTo>
                  <a:pt x="45644" y="129616"/>
                  <a:pt x="45187" y="135103"/>
                  <a:pt x="45187" y="140741"/>
                </a:cubicBezTo>
                <a:cubicBezTo>
                  <a:pt x="45187" y="146380"/>
                  <a:pt x="45796" y="151866"/>
                  <a:pt x="46710" y="157201"/>
                </a:cubicBezTo>
                <a:lnTo>
                  <a:pt x="19431" y="186004"/>
                </a:lnTo>
                <a:lnTo>
                  <a:pt x="37262" y="216789"/>
                </a:lnTo>
                <a:lnTo>
                  <a:pt x="75972" y="207493"/>
                </a:lnTo>
                <a:cubicBezTo>
                  <a:pt x="84201" y="214655"/>
                  <a:pt x="93802" y="220142"/>
                  <a:pt x="104318" y="223952"/>
                </a:cubicBezTo>
                <a:lnTo>
                  <a:pt x="115595" y="262052"/>
                </a:lnTo>
                <a:lnTo>
                  <a:pt x="151105" y="262052"/>
                </a:lnTo>
                <a:lnTo>
                  <a:pt x="162382" y="223952"/>
                </a:lnTo>
                <a:cubicBezTo>
                  <a:pt x="172898" y="220294"/>
                  <a:pt x="182499" y="214655"/>
                  <a:pt x="190728" y="207493"/>
                </a:cubicBezTo>
                <a:lnTo>
                  <a:pt x="229439" y="216789"/>
                </a:lnTo>
                <a:lnTo>
                  <a:pt x="247269" y="186004"/>
                </a:lnTo>
                <a:lnTo>
                  <a:pt x="219989" y="157201"/>
                </a:lnTo>
                <a:cubicBezTo>
                  <a:pt x="220904" y="151866"/>
                  <a:pt x="221514" y="146380"/>
                  <a:pt x="221514" y="140741"/>
                </a:cubicBezTo>
                <a:close/>
                <a:moveTo>
                  <a:pt x="175488" y="140741"/>
                </a:moveTo>
                <a:cubicBezTo>
                  <a:pt x="175488" y="164058"/>
                  <a:pt x="156591" y="182956"/>
                  <a:pt x="133274" y="182956"/>
                </a:cubicBezTo>
                <a:cubicBezTo>
                  <a:pt x="109957" y="182956"/>
                  <a:pt x="91059" y="164058"/>
                  <a:pt x="91059" y="140741"/>
                </a:cubicBezTo>
                <a:cubicBezTo>
                  <a:pt x="91059" y="117424"/>
                  <a:pt x="109957" y="98526"/>
                  <a:pt x="133274" y="98526"/>
                </a:cubicBezTo>
                <a:cubicBezTo>
                  <a:pt x="156591" y="98526"/>
                  <a:pt x="175488" y="117424"/>
                  <a:pt x="175488" y="140741"/>
                </a:cubicBezTo>
                <a:close/>
              </a:path>
            </a:pathLst>
          </a:custGeom>
          <a:noFill/>
          <a:ln w="25400">
            <a:solidFill>
              <a:schemeClr val="bg2">
                <a:lumMod val="50000"/>
                <a:lumOff val="50000"/>
              </a:schemeClr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182832" tIns="91416" rIns="182832" bIns="91416" numCol="1" anchor="t" anchorCtr="0" compatLnSpc="1">
            <a:prstTxWarp prst="textNoShape">
              <a:avLst/>
            </a:prstTxWarp>
          </a:bodyPr>
          <a:lstStyle/>
          <a:p>
            <a:endParaRPr lang="ru-UA" sz="7198"/>
          </a:p>
        </p:txBody>
      </p:sp>
      <p:grpSp>
        <p:nvGrpSpPr>
          <p:cNvPr id="145" name="Group 144">
            <a:extLst>
              <a:ext uri="{FF2B5EF4-FFF2-40B4-BE49-F238E27FC236}">
                <a16:creationId xmlns:a16="http://schemas.microsoft.com/office/drawing/2014/main" id="{44D68A45-5817-2116-9F2D-0C21F1C7B0BB}"/>
              </a:ext>
            </a:extLst>
          </p:cNvPr>
          <p:cNvGrpSpPr/>
          <p:nvPr/>
        </p:nvGrpSpPr>
        <p:grpSpPr>
          <a:xfrm>
            <a:off x="7473439" y="4890852"/>
            <a:ext cx="6282643" cy="1503077"/>
            <a:chOff x="7473439" y="4890852"/>
            <a:chExt cx="6282643" cy="1503077"/>
          </a:xfrm>
        </p:grpSpPr>
        <p:sp>
          <p:nvSpPr>
            <p:cNvPr id="146" name="Arc 145">
              <a:extLst>
                <a:ext uri="{FF2B5EF4-FFF2-40B4-BE49-F238E27FC236}">
                  <a16:creationId xmlns:a16="http://schemas.microsoft.com/office/drawing/2014/main" id="{46A6ECFF-748F-DD24-3A66-862603628A2E}"/>
                </a:ext>
              </a:extLst>
            </p:cNvPr>
            <p:cNvSpPr/>
            <p:nvPr/>
          </p:nvSpPr>
          <p:spPr>
            <a:xfrm rot="5400000">
              <a:off x="12230424" y="4890852"/>
              <a:ext cx="1377182" cy="1377182"/>
            </a:xfrm>
            <a:prstGeom prst="arc">
              <a:avLst/>
            </a:prstGeom>
            <a:ln w="25400" cap="rnd">
              <a:solidFill>
                <a:schemeClr val="accent2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47" name="Group 146">
              <a:extLst>
                <a:ext uri="{FF2B5EF4-FFF2-40B4-BE49-F238E27FC236}">
                  <a16:creationId xmlns:a16="http://schemas.microsoft.com/office/drawing/2014/main" id="{7BF4ED50-355F-0079-29F3-C1D59EA977E7}"/>
                </a:ext>
              </a:extLst>
            </p:cNvPr>
            <p:cNvGrpSpPr/>
            <p:nvPr/>
          </p:nvGrpSpPr>
          <p:grpSpPr>
            <a:xfrm>
              <a:off x="7473439" y="5334231"/>
              <a:ext cx="6282643" cy="1059698"/>
              <a:chOff x="7473439" y="5334231"/>
              <a:chExt cx="6282643" cy="1059698"/>
            </a:xfrm>
          </p:grpSpPr>
          <p:cxnSp>
            <p:nvCxnSpPr>
              <p:cNvPr id="148" name="Straight Connector 147">
                <a:extLst>
                  <a:ext uri="{FF2B5EF4-FFF2-40B4-BE49-F238E27FC236}">
                    <a16:creationId xmlns:a16="http://schemas.microsoft.com/office/drawing/2014/main" id="{3CAE2CB6-C090-41FA-908E-DACFA87F830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711440" y="6271640"/>
                <a:ext cx="5207575" cy="0"/>
              </a:xfrm>
              <a:prstGeom prst="line">
                <a:avLst/>
              </a:prstGeom>
              <a:ln w="25400" cap="rnd">
                <a:solidFill>
                  <a:schemeClr val="accent2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49" name="Oval 148">
                <a:extLst>
                  <a:ext uri="{FF2B5EF4-FFF2-40B4-BE49-F238E27FC236}">
                    <a16:creationId xmlns:a16="http://schemas.microsoft.com/office/drawing/2014/main" id="{FFDB1825-B910-BE3C-004E-04218AB62A9A}"/>
                  </a:ext>
                </a:extLst>
              </p:cNvPr>
              <p:cNvSpPr/>
              <p:nvPr/>
            </p:nvSpPr>
            <p:spPr>
              <a:xfrm flipH="1">
                <a:off x="7473439" y="6149351"/>
                <a:ext cx="244578" cy="244578"/>
              </a:xfrm>
              <a:prstGeom prst="ellipse">
                <a:avLst/>
              </a:prstGeom>
              <a:solidFill>
                <a:schemeClr val="bg2"/>
              </a:solidFill>
              <a:ln w="76200">
                <a:solidFill>
                  <a:schemeClr val="accent2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0" name="Oval 149">
                <a:extLst>
                  <a:ext uri="{FF2B5EF4-FFF2-40B4-BE49-F238E27FC236}">
                    <a16:creationId xmlns:a16="http://schemas.microsoft.com/office/drawing/2014/main" id="{F2CBEE67-54D8-158C-3582-EC5EDAA26AC1}"/>
                  </a:ext>
                </a:extLst>
              </p:cNvPr>
              <p:cNvSpPr/>
              <p:nvPr/>
            </p:nvSpPr>
            <p:spPr>
              <a:xfrm flipH="1">
                <a:off x="13511504" y="5334231"/>
                <a:ext cx="244578" cy="244578"/>
              </a:xfrm>
              <a:prstGeom prst="ellipse">
                <a:avLst/>
              </a:prstGeom>
              <a:solidFill>
                <a:schemeClr val="bg2"/>
              </a:solidFill>
              <a:ln w="76200">
                <a:solidFill>
                  <a:schemeClr val="accent2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151" name="Freeform: Shape 150">
            <a:extLst>
              <a:ext uri="{FF2B5EF4-FFF2-40B4-BE49-F238E27FC236}">
                <a16:creationId xmlns:a16="http://schemas.microsoft.com/office/drawing/2014/main" id="{EBE46140-951D-705E-3596-5BD95BE5A822}"/>
              </a:ext>
            </a:extLst>
          </p:cNvPr>
          <p:cNvSpPr/>
          <p:nvPr/>
        </p:nvSpPr>
        <p:spPr>
          <a:xfrm>
            <a:off x="13484839" y="2798117"/>
            <a:ext cx="1730790" cy="2363222"/>
          </a:xfrm>
          <a:custGeom>
            <a:avLst/>
            <a:gdLst>
              <a:gd name="csX0" fmla="*/ 0 w 1730790"/>
              <a:gd name="csY0" fmla="*/ 0 h 2363222"/>
              <a:gd name="csX1" fmla="*/ 1376330 w 1730790"/>
              <a:gd name="csY1" fmla="*/ 0 h 2363222"/>
              <a:gd name="csX2" fmla="*/ 1730790 w 1730790"/>
              <a:gd name="csY2" fmla="*/ 354460 h 2363222"/>
              <a:gd name="csX3" fmla="*/ 1730790 w 1730790"/>
              <a:gd name="csY3" fmla="*/ 2008762 h 2363222"/>
              <a:gd name="csX4" fmla="*/ 1376330 w 1730790"/>
              <a:gd name="csY4" fmla="*/ 2363222 h 2363222"/>
              <a:gd name="csX5" fmla="*/ 0 w 1730790"/>
              <a:gd name="csY5" fmla="*/ 2363222 h 2363222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</a:cxnLst>
            <a:rect l="l" t="t" r="r" b="b"/>
            <a:pathLst>
              <a:path w="1730790" h="2363222">
                <a:moveTo>
                  <a:pt x="0" y="0"/>
                </a:moveTo>
                <a:lnTo>
                  <a:pt x="1376330" y="0"/>
                </a:lnTo>
                <a:cubicBezTo>
                  <a:pt x="1572093" y="0"/>
                  <a:pt x="1730790" y="158697"/>
                  <a:pt x="1730790" y="354460"/>
                </a:cubicBezTo>
                <a:lnTo>
                  <a:pt x="1730790" y="2008762"/>
                </a:lnTo>
                <a:cubicBezTo>
                  <a:pt x="1730790" y="2204525"/>
                  <a:pt x="1572093" y="2363222"/>
                  <a:pt x="1376330" y="2363222"/>
                </a:cubicBezTo>
                <a:lnTo>
                  <a:pt x="0" y="2363222"/>
                </a:lnTo>
                <a:close/>
              </a:path>
            </a:pathLst>
          </a:custGeom>
          <a:solidFill>
            <a:schemeClr val="accent2">
              <a:alpha val="70000"/>
            </a:schemeClr>
          </a:solidFill>
          <a:ln>
            <a:noFill/>
          </a:ln>
          <a:effectLst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grpSp>
        <p:nvGrpSpPr>
          <p:cNvPr id="152" name="Group 151">
            <a:extLst>
              <a:ext uri="{FF2B5EF4-FFF2-40B4-BE49-F238E27FC236}">
                <a16:creationId xmlns:a16="http://schemas.microsoft.com/office/drawing/2014/main" id="{B30CEA44-4037-4318-3819-D85F2ECA5B84}"/>
              </a:ext>
            </a:extLst>
          </p:cNvPr>
          <p:cNvGrpSpPr/>
          <p:nvPr/>
        </p:nvGrpSpPr>
        <p:grpSpPr>
          <a:xfrm>
            <a:off x="12932639" y="2922079"/>
            <a:ext cx="2137722" cy="2115298"/>
            <a:chOff x="4819650" y="5035484"/>
            <a:chExt cx="3619501" cy="3581534"/>
          </a:xfrm>
        </p:grpSpPr>
        <p:sp>
          <p:nvSpPr>
            <p:cNvPr id="153" name="Rectangle: Rounded Corners 152">
              <a:extLst>
                <a:ext uri="{FF2B5EF4-FFF2-40B4-BE49-F238E27FC236}">
                  <a16:creationId xmlns:a16="http://schemas.microsoft.com/office/drawing/2014/main" id="{8317AAEE-351E-5BFF-722F-BB2D0CFE2D38}"/>
                </a:ext>
              </a:extLst>
            </p:cNvPr>
            <p:cNvSpPr/>
            <p:nvPr/>
          </p:nvSpPr>
          <p:spPr>
            <a:xfrm>
              <a:off x="4819650" y="5035484"/>
              <a:ext cx="3619501" cy="3581534"/>
            </a:xfrm>
            <a:prstGeom prst="roundRect">
              <a:avLst>
                <a:gd name="adj" fmla="val 14406"/>
              </a:avLst>
            </a:prstGeom>
            <a:solidFill>
              <a:schemeClr val="bg2"/>
            </a:solidFill>
            <a:ln>
              <a:noFill/>
            </a:ln>
            <a:effectLst>
              <a:outerShdw blurRad="177800" dist="254000" dir="8100000" algn="tr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4" name="Rectangle: Rounded Corners 153">
              <a:extLst>
                <a:ext uri="{FF2B5EF4-FFF2-40B4-BE49-F238E27FC236}">
                  <a16:creationId xmlns:a16="http://schemas.microsoft.com/office/drawing/2014/main" id="{45BF7CCB-314A-B18D-A2C1-F33F0B6C06C0}"/>
                </a:ext>
              </a:extLst>
            </p:cNvPr>
            <p:cNvSpPr/>
            <p:nvPr/>
          </p:nvSpPr>
          <p:spPr>
            <a:xfrm>
              <a:off x="4896727" y="5111752"/>
              <a:ext cx="3465348" cy="3428998"/>
            </a:xfrm>
            <a:prstGeom prst="roundRect">
              <a:avLst>
                <a:gd name="adj" fmla="val 13387"/>
              </a:avLst>
            </a:prstGeom>
            <a:solidFill>
              <a:schemeClr val="bg2">
                <a:lumMod val="95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55" name="Group 154">
            <a:extLst>
              <a:ext uri="{FF2B5EF4-FFF2-40B4-BE49-F238E27FC236}">
                <a16:creationId xmlns:a16="http://schemas.microsoft.com/office/drawing/2014/main" id="{0E6D0C2B-06D8-69C6-9EB9-4A56F7D29711}"/>
              </a:ext>
            </a:extLst>
          </p:cNvPr>
          <p:cNvGrpSpPr/>
          <p:nvPr/>
        </p:nvGrpSpPr>
        <p:grpSpPr>
          <a:xfrm>
            <a:off x="15674082" y="3308402"/>
            <a:ext cx="3815470" cy="1342653"/>
            <a:chOff x="4443430" y="4425263"/>
            <a:chExt cx="2488311" cy="1342653"/>
          </a:xfrm>
        </p:grpSpPr>
        <p:sp>
          <p:nvSpPr>
            <p:cNvPr id="156" name="Textbox 200">
              <a:extLst>
                <a:ext uri="{FF2B5EF4-FFF2-40B4-BE49-F238E27FC236}">
                  <a16:creationId xmlns:a16="http://schemas.microsoft.com/office/drawing/2014/main" id="{E81D45B3-C97A-984E-0F67-A4D1D0296DBB}"/>
                </a:ext>
              </a:extLst>
            </p:cNvPr>
            <p:cNvSpPr txBox="1"/>
            <p:nvPr/>
          </p:nvSpPr>
          <p:spPr>
            <a:xfrm flipH="1">
              <a:off x="4443430" y="4425263"/>
              <a:ext cx="2488310" cy="461665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 anchor="ctr">
              <a:spAutoFit/>
            </a:bodyPr>
            <a:lstStyle/>
            <a:p>
              <a:pPr marL="0" marR="0" lvl="0" indent="0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US" sz="2400" b="1" dirty="0">
                  <a:solidFill>
                    <a:schemeClr val="tx2">
                      <a:lumMod val="60000"/>
                      <a:lumOff val="40000"/>
                    </a:schemeClr>
                  </a:solidFill>
                  <a:latin typeface="+mj-lt"/>
                </a:rPr>
                <a:t>MAIN TITLE</a:t>
              </a:r>
              <a:endPara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chemeClr val="tx2">
                    <a:lumMod val="60000"/>
                    <a:lumOff val="40000"/>
                  </a:schemeClr>
                </a:solidFill>
                <a:effectLst/>
                <a:uLnTx/>
                <a:uFillTx/>
                <a:latin typeface="+mj-lt"/>
              </a:endParaRPr>
            </a:p>
          </p:txBody>
        </p:sp>
        <p:sp>
          <p:nvSpPr>
            <p:cNvPr id="157" name="Textbox 200">
              <a:extLst>
                <a:ext uri="{FF2B5EF4-FFF2-40B4-BE49-F238E27FC236}">
                  <a16:creationId xmlns:a16="http://schemas.microsoft.com/office/drawing/2014/main" id="{CBD9BA07-44F9-A6FF-703B-9817714EFF46}"/>
                </a:ext>
              </a:extLst>
            </p:cNvPr>
            <p:cNvSpPr txBox="1"/>
            <p:nvPr/>
          </p:nvSpPr>
          <p:spPr>
            <a:xfrm flipH="1">
              <a:off x="4443430" y="4794253"/>
              <a:ext cx="2488310" cy="369332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 anchor="ctr">
              <a:spAutoFit/>
            </a:bodyPr>
            <a:lstStyle/>
            <a:p>
              <a:pPr marL="0" marR="0" lvl="0" indent="0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i="0" u="none" strike="noStrike" kern="1200" cap="none" spc="0" normalizeH="0" baseline="0" noProof="0" dirty="0">
                  <a:ln>
                    <a:noFill/>
                  </a:ln>
                  <a:solidFill>
                    <a:schemeClr val="accent2"/>
                  </a:solidFill>
                  <a:effectLst/>
                  <a:uLnTx/>
                  <a:uFillTx/>
                  <a:latin typeface="+mj-lt"/>
                </a:rPr>
                <a:t>SUBTITLE</a:t>
              </a:r>
              <a:endParaRPr kumimoji="0" lang="en-US" sz="1400" i="0" u="none" strike="noStrike" kern="1200" cap="none" spc="0" normalizeH="0" baseline="0" noProof="0" dirty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+mj-lt"/>
              </a:endParaRPr>
            </a:p>
          </p:txBody>
        </p:sp>
        <p:sp>
          <p:nvSpPr>
            <p:cNvPr id="158" name="Textbox 200">
              <a:extLst>
                <a:ext uri="{FF2B5EF4-FFF2-40B4-BE49-F238E27FC236}">
                  <a16:creationId xmlns:a16="http://schemas.microsoft.com/office/drawing/2014/main" id="{01A64F42-254F-F892-4789-E90EE99F9CA4}"/>
                </a:ext>
              </a:extLst>
            </p:cNvPr>
            <p:cNvSpPr txBox="1"/>
            <p:nvPr/>
          </p:nvSpPr>
          <p:spPr>
            <a:xfrm flipH="1">
              <a:off x="4443430" y="5183141"/>
              <a:ext cx="2488311" cy="584775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 anchor="t">
              <a:spAutoFit/>
            </a:bodyPr>
            <a:lstStyle/>
            <a:p>
              <a:pPr>
                <a:defRPr/>
              </a:pPr>
              <a:r>
                <a:rPr kumimoji="0" lang="vi-VN" sz="16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2">
                      <a:lumMod val="60000"/>
                      <a:lumOff val="40000"/>
                    </a:schemeClr>
                  </a:solidFill>
                  <a:effectLst/>
                  <a:uLnTx/>
                  <a:uFillTx/>
                  <a:ea typeface="+mn-ea"/>
                  <a:cs typeface="+mn-cs"/>
                </a:rPr>
                <a:t>Lorem ipsum dolor sit amet, consectetuer adipiscing elit. Maecenas</a:t>
              </a:r>
              <a:r>
                <a: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2">
                      <a:lumMod val="60000"/>
                      <a:lumOff val="40000"/>
                    </a:schemeClr>
                  </a:solidFill>
                  <a:effectLst/>
                  <a:uLnTx/>
                  <a:uFillTx/>
                  <a:ea typeface="+mn-ea"/>
                  <a:cs typeface="+mn-cs"/>
                </a:rPr>
                <a:t>.</a:t>
              </a:r>
            </a:p>
          </p:txBody>
        </p:sp>
      </p:grpSp>
      <p:grpSp>
        <p:nvGrpSpPr>
          <p:cNvPr id="159" name="Group 158">
            <a:extLst>
              <a:ext uri="{FF2B5EF4-FFF2-40B4-BE49-F238E27FC236}">
                <a16:creationId xmlns:a16="http://schemas.microsoft.com/office/drawing/2014/main" id="{AA97A119-770A-941E-8661-F81A489C9422}"/>
              </a:ext>
            </a:extLst>
          </p:cNvPr>
          <p:cNvGrpSpPr/>
          <p:nvPr/>
        </p:nvGrpSpPr>
        <p:grpSpPr>
          <a:xfrm>
            <a:off x="7473439" y="7711038"/>
            <a:ext cx="3499730" cy="1909403"/>
            <a:chOff x="7473439" y="7711038"/>
            <a:chExt cx="3499730" cy="1909403"/>
          </a:xfrm>
        </p:grpSpPr>
        <p:sp>
          <p:nvSpPr>
            <p:cNvPr id="160" name="Arc 159">
              <a:extLst>
                <a:ext uri="{FF2B5EF4-FFF2-40B4-BE49-F238E27FC236}">
                  <a16:creationId xmlns:a16="http://schemas.microsoft.com/office/drawing/2014/main" id="{1ADE0974-2D13-C01A-5A5B-931B74E49A9D}"/>
                </a:ext>
              </a:extLst>
            </p:cNvPr>
            <p:cNvSpPr/>
            <p:nvPr/>
          </p:nvSpPr>
          <p:spPr>
            <a:xfrm rot="16200000" flipV="1">
              <a:off x="9473698" y="7833327"/>
              <a:ext cx="1377182" cy="1377182"/>
            </a:xfrm>
            <a:prstGeom prst="arc">
              <a:avLst/>
            </a:prstGeom>
            <a:ln w="25400" cap="rnd">
              <a:solidFill>
                <a:schemeClr val="accent5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61" name="Straight Connector 160">
              <a:extLst>
                <a:ext uri="{FF2B5EF4-FFF2-40B4-BE49-F238E27FC236}">
                  <a16:creationId xmlns:a16="http://schemas.microsoft.com/office/drawing/2014/main" id="{549A9E68-3868-4651-8E48-185B486EFAE7}"/>
                </a:ext>
              </a:extLst>
            </p:cNvPr>
            <p:cNvCxnSpPr/>
            <p:nvPr/>
          </p:nvCxnSpPr>
          <p:spPr>
            <a:xfrm flipV="1">
              <a:off x="10852785" y="8513049"/>
              <a:ext cx="0" cy="928372"/>
            </a:xfrm>
            <a:prstGeom prst="line">
              <a:avLst/>
            </a:prstGeom>
            <a:ln w="25400" cap="rnd">
              <a:solidFill>
                <a:schemeClr val="accent5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2" name="Straight Connector 161">
              <a:extLst>
                <a:ext uri="{FF2B5EF4-FFF2-40B4-BE49-F238E27FC236}">
                  <a16:creationId xmlns:a16="http://schemas.microsoft.com/office/drawing/2014/main" id="{C0996280-2DB9-4750-D6C3-B1D0A829FD4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711440" y="7833327"/>
              <a:ext cx="2442210" cy="0"/>
            </a:xfrm>
            <a:prstGeom prst="line">
              <a:avLst/>
            </a:prstGeom>
            <a:ln w="25400" cap="rnd">
              <a:solidFill>
                <a:schemeClr val="accent5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163" name="Oval 162">
              <a:extLst>
                <a:ext uri="{FF2B5EF4-FFF2-40B4-BE49-F238E27FC236}">
                  <a16:creationId xmlns:a16="http://schemas.microsoft.com/office/drawing/2014/main" id="{19E261F4-82BC-DE3D-F711-083C50AA4FF4}"/>
                </a:ext>
              </a:extLst>
            </p:cNvPr>
            <p:cNvSpPr/>
            <p:nvPr/>
          </p:nvSpPr>
          <p:spPr>
            <a:xfrm flipH="1" flipV="1">
              <a:off x="7473439" y="7711038"/>
              <a:ext cx="244578" cy="244578"/>
            </a:xfrm>
            <a:prstGeom prst="ellipse">
              <a:avLst/>
            </a:prstGeom>
            <a:solidFill>
              <a:schemeClr val="bg2"/>
            </a:solidFill>
            <a:ln w="76200">
              <a:solidFill>
                <a:schemeClr val="accent5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4" name="Oval 163">
              <a:extLst>
                <a:ext uri="{FF2B5EF4-FFF2-40B4-BE49-F238E27FC236}">
                  <a16:creationId xmlns:a16="http://schemas.microsoft.com/office/drawing/2014/main" id="{22EB562B-2653-D988-8C82-05E7581BE340}"/>
                </a:ext>
              </a:extLst>
            </p:cNvPr>
            <p:cNvSpPr/>
            <p:nvPr/>
          </p:nvSpPr>
          <p:spPr>
            <a:xfrm flipH="1" flipV="1">
              <a:off x="10728591" y="9375863"/>
              <a:ext cx="244578" cy="244578"/>
            </a:xfrm>
            <a:prstGeom prst="ellipse">
              <a:avLst/>
            </a:prstGeom>
            <a:solidFill>
              <a:schemeClr val="bg2"/>
            </a:solidFill>
            <a:ln w="76200">
              <a:solidFill>
                <a:schemeClr val="accent5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65" name="Freeform: Shape 164">
            <a:extLst>
              <a:ext uri="{FF2B5EF4-FFF2-40B4-BE49-F238E27FC236}">
                <a16:creationId xmlns:a16="http://schemas.microsoft.com/office/drawing/2014/main" id="{AFA636A1-9CDE-CE13-8D60-8CA41B78826B}"/>
              </a:ext>
            </a:extLst>
          </p:cNvPr>
          <p:cNvSpPr/>
          <p:nvPr/>
        </p:nvSpPr>
        <p:spPr>
          <a:xfrm flipV="1">
            <a:off x="10174061" y="9799461"/>
            <a:ext cx="1730790" cy="2363222"/>
          </a:xfrm>
          <a:custGeom>
            <a:avLst/>
            <a:gdLst>
              <a:gd name="csX0" fmla="*/ 0 w 1730790"/>
              <a:gd name="csY0" fmla="*/ 0 h 2363222"/>
              <a:gd name="csX1" fmla="*/ 1376330 w 1730790"/>
              <a:gd name="csY1" fmla="*/ 0 h 2363222"/>
              <a:gd name="csX2" fmla="*/ 1730790 w 1730790"/>
              <a:gd name="csY2" fmla="*/ 354460 h 2363222"/>
              <a:gd name="csX3" fmla="*/ 1730790 w 1730790"/>
              <a:gd name="csY3" fmla="*/ 2008762 h 2363222"/>
              <a:gd name="csX4" fmla="*/ 1376330 w 1730790"/>
              <a:gd name="csY4" fmla="*/ 2363222 h 2363222"/>
              <a:gd name="csX5" fmla="*/ 0 w 1730790"/>
              <a:gd name="csY5" fmla="*/ 2363222 h 2363222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</a:cxnLst>
            <a:rect l="l" t="t" r="r" b="b"/>
            <a:pathLst>
              <a:path w="1730790" h="2363222">
                <a:moveTo>
                  <a:pt x="0" y="0"/>
                </a:moveTo>
                <a:lnTo>
                  <a:pt x="1376330" y="0"/>
                </a:lnTo>
                <a:cubicBezTo>
                  <a:pt x="1572093" y="0"/>
                  <a:pt x="1730790" y="158697"/>
                  <a:pt x="1730790" y="354460"/>
                </a:cubicBezTo>
                <a:lnTo>
                  <a:pt x="1730790" y="2008762"/>
                </a:lnTo>
                <a:cubicBezTo>
                  <a:pt x="1730790" y="2204525"/>
                  <a:pt x="1572093" y="2363222"/>
                  <a:pt x="1376330" y="2363222"/>
                </a:cubicBezTo>
                <a:lnTo>
                  <a:pt x="0" y="2363222"/>
                </a:lnTo>
                <a:close/>
              </a:path>
            </a:pathLst>
          </a:custGeom>
          <a:solidFill>
            <a:schemeClr val="accent5">
              <a:alpha val="70000"/>
            </a:schemeClr>
          </a:solidFill>
          <a:ln>
            <a:noFill/>
          </a:ln>
          <a:effectLst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grpSp>
        <p:nvGrpSpPr>
          <p:cNvPr id="166" name="Group 165">
            <a:extLst>
              <a:ext uri="{FF2B5EF4-FFF2-40B4-BE49-F238E27FC236}">
                <a16:creationId xmlns:a16="http://schemas.microsoft.com/office/drawing/2014/main" id="{3EECB913-0755-4C65-BF33-7046AD1BF6E5}"/>
              </a:ext>
            </a:extLst>
          </p:cNvPr>
          <p:cNvGrpSpPr/>
          <p:nvPr/>
        </p:nvGrpSpPr>
        <p:grpSpPr>
          <a:xfrm rot="10800000" flipV="1">
            <a:off x="9621862" y="9923423"/>
            <a:ext cx="2137722" cy="2115298"/>
            <a:chOff x="4819650" y="5035484"/>
            <a:chExt cx="3619501" cy="3581534"/>
          </a:xfrm>
        </p:grpSpPr>
        <p:sp>
          <p:nvSpPr>
            <p:cNvPr id="167" name="Rectangle: Rounded Corners 166">
              <a:extLst>
                <a:ext uri="{FF2B5EF4-FFF2-40B4-BE49-F238E27FC236}">
                  <a16:creationId xmlns:a16="http://schemas.microsoft.com/office/drawing/2014/main" id="{B1EC780B-2D73-6BA8-1293-FDA2A0CE6760}"/>
                </a:ext>
              </a:extLst>
            </p:cNvPr>
            <p:cNvSpPr/>
            <p:nvPr/>
          </p:nvSpPr>
          <p:spPr>
            <a:xfrm>
              <a:off x="4819650" y="5035484"/>
              <a:ext cx="3619501" cy="3581534"/>
            </a:xfrm>
            <a:prstGeom prst="roundRect">
              <a:avLst>
                <a:gd name="adj" fmla="val 14406"/>
              </a:avLst>
            </a:prstGeom>
            <a:solidFill>
              <a:schemeClr val="bg2"/>
            </a:solidFill>
            <a:ln>
              <a:noFill/>
            </a:ln>
            <a:effectLst>
              <a:outerShdw blurRad="177800" dist="254000" dir="8100000" algn="tr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8" name="Rectangle: Rounded Corners 167">
              <a:extLst>
                <a:ext uri="{FF2B5EF4-FFF2-40B4-BE49-F238E27FC236}">
                  <a16:creationId xmlns:a16="http://schemas.microsoft.com/office/drawing/2014/main" id="{24F52FB6-B5C9-2FEE-44B5-D5E09F506F8C}"/>
                </a:ext>
              </a:extLst>
            </p:cNvPr>
            <p:cNvSpPr/>
            <p:nvPr/>
          </p:nvSpPr>
          <p:spPr>
            <a:xfrm>
              <a:off x="4896727" y="5111752"/>
              <a:ext cx="3465348" cy="3428998"/>
            </a:xfrm>
            <a:prstGeom prst="roundRect">
              <a:avLst>
                <a:gd name="adj" fmla="val 13387"/>
              </a:avLst>
            </a:prstGeom>
            <a:solidFill>
              <a:schemeClr val="bg2">
                <a:lumMod val="95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69" name="Group 168">
            <a:extLst>
              <a:ext uri="{FF2B5EF4-FFF2-40B4-BE49-F238E27FC236}">
                <a16:creationId xmlns:a16="http://schemas.microsoft.com/office/drawing/2014/main" id="{7304EE21-EAD0-A31A-7421-2AF0BB54F26A}"/>
              </a:ext>
            </a:extLst>
          </p:cNvPr>
          <p:cNvGrpSpPr/>
          <p:nvPr/>
        </p:nvGrpSpPr>
        <p:grpSpPr>
          <a:xfrm>
            <a:off x="7473439" y="7190475"/>
            <a:ext cx="6282643" cy="1500900"/>
            <a:chOff x="7473439" y="7190475"/>
            <a:chExt cx="6282643" cy="1500900"/>
          </a:xfrm>
        </p:grpSpPr>
        <p:sp>
          <p:nvSpPr>
            <p:cNvPr id="170" name="Arc 169">
              <a:extLst>
                <a:ext uri="{FF2B5EF4-FFF2-40B4-BE49-F238E27FC236}">
                  <a16:creationId xmlns:a16="http://schemas.microsoft.com/office/drawing/2014/main" id="{B273B62E-F86B-1C7C-5827-7EB1E9EB3D9B}"/>
                </a:ext>
              </a:extLst>
            </p:cNvPr>
            <p:cNvSpPr/>
            <p:nvPr/>
          </p:nvSpPr>
          <p:spPr>
            <a:xfrm rot="16200000" flipV="1">
              <a:off x="12230424" y="7314193"/>
              <a:ext cx="1377182" cy="1377182"/>
            </a:xfrm>
            <a:prstGeom prst="arc">
              <a:avLst/>
            </a:prstGeom>
            <a:ln w="25400" cap="rnd">
              <a:solidFill>
                <a:schemeClr val="accent4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71" name="Group 170">
              <a:extLst>
                <a:ext uri="{FF2B5EF4-FFF2-40B4-BE49-F238E27FC236}">
                  <a16:creationId xmlns:a16="http://schemas.microsoft.com/office/drawing/2014/main" id="{AFC3C5C4-2809-935C-78BF-5CEE812B2D6E}"/>
                </a:ext>
              </a:extLst>
            </p:cNvPr>
            <p:cNvGrpSpPr/>
            <p:nvPr/>
          </p:nvGrpSpPr>
          <p:grpSpPr>
            <a:xfrm>
              <a:off x="7473439" y="7190475"/>
              <a:ext cx="6282643" cy="1057521"/>
              <a:chOff x="7473439" y="7190475"/>
              <a:chExt cx="6282643" cy="1057521"/>
            </a:xfrm>
          </p:grpSpPr>
          <p:cxnSp>
            <p:nvCxnSpPr>
              <p:cNvPr id="172" name="Straight Connector 171">
                <a:extLst>
                  <a:ext uri="{FF2B5EF4-FFF2-40B4-BE49-F238E27FC236}">
                    <a16:creationId xmlns:a16="http://schemas.microsoft.com/office/drawing/2014/main" id="{541B8CED-11C8-0164-5D31-AF291D1F148C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711440" y="7312764"/>
                <a:ext cx="5207575" cy="0"/>
              </a:xfrm>
              <a:prstGeom prst="line">
                <a:avLst/>
              </a:prstGeom>
              <a:ln w="25400" cap="rnd">
                <a:solidFill>
                  <a:schemeClr val="accent4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3" name="Oval 172">
                <a:extLst>
                  <a:ext uri="{FF2B5EF4-FFF2-40B4-BE49-F238E27FC236}">
                    <a16:creationId xmlns:a16="http://schemas.microsoft.com/office/drawing/2014/main" id="{FAB7D383-9CCE-340F-F9A9-98E64B9D0676}"/>
                  </a:ext>
                </a:extLst>
              </p:cNvPr>
              <p:cNvSpPr/>
              <p:nvPr/>
            </p:nvSpPr>
            <p:spPr>
              <a:xfrm flipH="1" flipV="1">
                <a:off x="7473439" y="7190475"/>
                <a:ext cx="244578" cy="244578"/>
              </a:xfrm>
              <a:prstGeom prst="ellipse">
                <a:avLst/>
              </a:prstGeom>
              <a:solidFill>
                <a:schemeClr val="bg2"/>
              </a:solidFill>
              <a:ln w="76200">
                <a:solidFill>
                  <a:schemeClr val="accent4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4" name="Oval 173">
                <a:extLst>
                  <a:ext uri="{FF2B5EF4-FFF2-40B4-BE49-F238E27FC236}">
                    <a16:creationId xmlns:a16="http://schemas.microsoft.com/office/drawing/2014/main" id="{A0CD618B-3B0A-EEC5-2FDA-BCA6D488E480}"/>
                  </a:ext>
                </a:extLst>
              </p:cNvPr>
              <p:cNvSpPr/>
              <p:nvPr/>
            </p:nvSpPr>
            <p:spPr>
              <a:xfrm flipH="1" flipV="1">
                <a:off x="13511504" y="8003418"/>
                <a:ext cx="244578" cy="244578"/>
              </a:xfrm>
              <a:prstGeom prst="ellipse">
                <a:avLst/>
              </a:prstGeom>
              <a:solidFill>
                <a:schemeClr val="bg2"/>
              </a:solidFill>
              <a:ln w="76200">
                <a:solidFill>
                  <a:schemeClr val="accent4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175" name="Freeform: Shape 174">
            <a:extLst>
              <a:ext uri="{FF2B5EF4-FFF2-40B4-BE49-F238E27FC236}">
                <a16:creationId xmlns:a16="http://schemas.microsoft.com/office/drawing/2014/main" id="{D8BB5CF1-86F0-8D9A-327E-C156C273E820}"/>
              </a:ext>
            </a:extLst>
          </p:cNvPr>
          <p:cNvSpPr/>
          <p:nvPr/>
        </p:nvSpPr>
        <p:spPr>
          <a:xfrm flipV="1">
            <a:off x="13484839" y="8420888"/>
            <a:ext cx="1730790" cy="2363222"/>
          </a:xfrm>
          <a:custGeom>
            <a:avLst/>
            <a:gdLst>
              <a:gd name="csX0" fmla="*/ 0 w 1730790"/>
              <a:gd name="csY0" fmla="*/ 0 h 2363222"/>
              <a:gd name="csX1" fmla="*/ 1376330 w 1730790"/>
              <a:gd name="csY1" fmla="*/ 0 h 2363222"/>
              <a:gd name="csX2" fmla="*/ 1730790 w 1730790"/>
              <a:gd name="csY2" fmla="*/ 354460 h 2363222"/>
              <a:gd name="csX3" fmla="*/ 1730790 w 1730790"/>
              <a:gd name="csY3" fmla="*/ 2008762 h 2363222"/>
              <a:gd name="csX4" fmla="*/ 1376330 w 1730790"/>
              <a:gd name="csY4" fmla="*/ 2363222 h 2363222"/>
              <a:gd name="csX5" fmla="*/ 0 w 1730790"/>
              <a:gd name="csY5" fmla="*/ 2363222 h 2363222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</a:cxnLst>
            <a:rect l="l" t="t" r="r" b="b"/>
            <a:pathLst>
              <a:path w="1730790" h="2363222">
                <a:moveTo>
                  <a:pt x="0" y="0"/>
                </a:moveTo>
                <a:lnTo>
                  <a:pt x="1376330" y="0"/>
                </a:lnTo>
                <a:cubicBezTo>
                  <a:pt x="1572093" y="0"/>
                  <a:pt x="1730790" y="158697"/>
                  <a:pt x="1730790" y="354460"/>
                </a:cubicBezTo>
                <a:lnTo>
                  <a:pt x="1730790" y="2008762"/>
                </a:lnTo>
                <a:cubicBezTo>
                  <a:pt x="1730790" y="2204525"/>
                  <a:pt x="1572093" y="2363222"/>
                  <a:pt x="1376330" y="2363222"/>
                </a:cubicBezTo>
                <a:lnTo>
                  <a:pt x="0" y="2363222"/>
                </a:lnTo>
                <a:close/>
              </a:path>
            </a:pathLst>
          </a:custGeom>
          <a:solidFill>
            <a:schemeClr val="accent4">
              <a:alpha val="70000"/>
            </a:schemeClr>
          </a:solidFill>
          <a:ln>
            <a:noFill/>
          </a:ln>
          <a:effectLst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grpSp>
        <p:nvGrpSpPr>
          <p:cNvPr id="176" name="Group 175">
            <a:extLst>
              <a:ext uri="{FF2B5EF4-FFF2-40B4-BE49-F238E27FC236}">
                <a16:creationId xmlns:a16="http://schemas.microsoft.com/office/drawing/2014/main" id="{AB110F2B-2BD9-CED0-D11B-87F6A0E8F06B}"/>
              </a:ext>
            </a:extLst>
          </p:cNvPr>
          <p:cNvGrpSpPr/>
          <p:nvPr/>
        </p:nvGrpSpPr>
        <p:grpSpPr>
          <a:xfrm rot="10800000" flipV="1">
            <a:off x="12932640" y="8544850"/>
            <a:ext cx="2137722" cy="2115298"/>
            <a:chOff x="4819650" y="5035484"/>
            <a:chExt cx="3619501" cy="3581534"/>
          </a:xfrm>
        </p:grpSpPr>
        <p:sp>
          <p:nvSpPr>
            <p:cNvPr id="177" name="Rectangle: Rounded Corners 176">
              <a:extLst>
                <a:ext uri="{FF2B5EF4-FFF2-40B4-BE49-F238E27FC236}">
                  <a16:creationId xmlns:a16="http://schemas.microsoft.com/office/drawing/2014/main" id="{68879BA5-5D0E-85E6-62F8-E6D8ED357834}"/>
                </a:ext>
              </a:extLst>
            </p:cNvPr>
            <p:cNvSpPr/>
            <p:nvPr/>
          </p:nvSpPr>
          <p:spPr>
            <a:xfrm>
              <a:off x="4819650" y="5035484"/>
              <a:ext cx="3619501" cy="3581534"/>
            </a:xfrm>
            <a:prstGeom prst="roundRect">
              <a:avLst>
                <a:gd name="adj" fmla="val 14406"/>
              </a:avLst>
            </a:prstGeom>
            <a:solidFill>
              <a:schemeClr val="bg2"/>
            </a:solidFill>
            <a:ln>
              <a:noFill/>
            </a:ln>
            <a:effectLst>
              <a:outerShdw blurRad="177800" dist="254000" dir="8100000" algn="tr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8" name="Rectangle: Rounded Corners 177">
              <a:extLst>
                <a:ext uri="{FF2B5EF4-FFF2-40B4-BE49-F238E27FC236}">
                  <a16:creationId xmlns:a16="http://schemas.microsoft.com/office/drawing/2014/main" id="{98449B60-7CB5-9105-6907-7706FF69419F}"/>
                </a:ext>
              </a:extLst>
            </p:cNvPr>
            <p:cNvSpPr/>
            <p:nvPr/>
          </p:nvSpPr>
          <p:spPr>
            <a:xfrm>
              <a:off x="4896727" y="5111752"/>
              <a:ext cx="3465348" cy="3428998"/>
            </a:xfrm>
            <a:prstGeom prst="roundRect">
              <a:avLst>
                <a:gd name="adj" fmla="val 13387"/>
              </a:avLst>
            </a:prstGeom>
            <a:solidFill>
              <a:schemeClr val="bg2">
                <a:lumMod val="95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79" name="Group 178">
            <a:extLst>
              <a:ext uri="{FF2B5EF4-FFF2-40B4-BE49-F238E27FC236}">
                <a16:creationId xmlns:a16="http://schemas.microsoft.com/office/drawing/2014/main" id="{6B54458B-50A3-1100-DE07-11855D946D60}"/>
              </a:ext>
            </a:extLst>
          </p:cNvPr>
          <p:cNvGrpSpPr/>
          <p:nvPr/>
        </p:nvGrpSpPr>
        <p:grpSpPr>
          <a:xfrm>
            <a:off x="7473439" y="6666394"/>
            <a:ext cx="8057635" cy="248097"/>
            <a:chOff x="7473439" y="6666394"/>
            <a:chExt cx="8057635" cy="248097"/>
          </a:xfrm>
        </p:grpSpPr>
        <p:cxnSp>
          <p:nvCxnSpPr>
            <p:cNvPr id="180" name="Straight Connector 179">
              <a:extLst>
                <a:ext uri="{FF2B5EF4-FFF2-40B4-BE49-F238E27FC236}">
                  <a16:creationId xmlns:a16="http://schemas.microsoft.com/office/drawing/2014/main" id="{CD3176EB-9790-7AD6-6A79-0DB0249124A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711440" y="6792202"/>
              <a:ext cx="7549375" cy="0"/>
            </a:xfrm>
            <a:prstGeom prst="line">
              <a:avLst/>
            </a:prstGeom>
            <a:ln w="25400" cap="rnd">
              <a:solidFill>
                <a:schemeClr val="accent3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181" name="Oval 180">
              <a:extLst>
                <a:ext uri="{FF2B5EF4-FFF2-40B4-BE49-F238E27FC236}">
                  <a16:creationId xmlns:a16="http://schemas.microsoft.com/office/drawing/2014/main" id="{FED9CDD8-E0E7-E86F-0B0D-BF79F495A5F8}"/>
                </a:ext>
              </a:extLst>
            </p:cNvPr>
            <p:cNvSpPr/>
            <p:nvPr/>
          </p:nvSpPr>
          <p:spPr>
            <a:xfrm flipH="1">
              <a:off x="7473439" y="6669913"/>
              <a:ext cx="244578" cy="244578"/>
            </a:xfrm>
            <a:prstGeom prst="ellipse">
              <a:avLst/>
            </a:prstGeom>
            <a:solidFill>
              <a:schemeClr val="bg2"/>
            </a:solidFill>
            <a:ln w="76200">
              <a:solidFill>
                <a:schemeClr val="accent3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2" name="Oval 181">
              <a:extLst>
                <a:ext uri="{FF2B5EF4-FFF2-40B4-BE49-F238E27FC236}">
                  <a16:creationId xmlns:a16="http://schemas.microsoft.com/office/drawing/2014/main" id="{1F6FC155-A79E-D80D-00FB-D884402D0978}"/>
                </a:ext>
              </a:extLst>
            </p:cNvPr>
            <p:cNvSpPr/>
            <p:nvPr/>
          </p:nvSpPr>
          <p:spPr>
            <a:xfrm flipH="1">
              <a:off x="15286496" y="6666394"/>
              <a:ext cx="244578" cy="244578"/>
            </a:xfrm>
            <a:prstGeom prst="ellipse">
              <a:avLst/>
            </a:prstGeom>
            <a:solidFill>
              <a:schemeClr val="bg2"/>
            </a:solidFill>
            <a:ln w="76200">
              <a:solidFill>
                <a:schemeClr val="accent3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83" name="Freeform: Shape 182">
            <a:extLst>
              <a:ext uri="{FF2B5EF4-FFF2-40B4-BE49-F238E27FC236}">
                <a16:creationId xmlns:a16="http://schemas.microsoft.com/office/drawing/2014/main" id="{7C00703B-B664-D57C-0731-47AB405F8AF2}"/>
              </a:ext>
            </a:extLst>
          </p:cNvPr>
          <p:cNvSpPr/>
          <p:nvPr/>
        </p:nvSpPr>
        <p:spPr>
          <a:xfrm>
            <a:off x="16515455" y="5680443"/>
            <a:ext cx="1730790" cy="2363222"/>
          </a:xfrm>
          <a:custGeom>
            <a:avLst/>
            <a:gdLst>
              <a:gd name="csX0" fmla="*/ 0 w 1730790"/>
              <a:gd name="csY0" fmla="*/ 0 h 2363222"/>
              <a:gd name="csX1" fmla="*/ 1376330 w 1730790"/>
              <a:gd name="csY1" fmla="*/ 0 h 2363222"/>
              <a:gd name="csX2" fmla="*/ 1730790 w 1730790"/>
              <a:gd name="csY2" fmla="*/ 354460 h 2363222"/>
              <a:gd name="csX3" fmla="*/ 1730790 w 1730790"/>
              <a:gd name="csY3" fmla="*/ 2008762 h 2363222"/>
              <a:gd name="csX4" fmla="*/ 1376330 w 1730790"/>
              <a:gd name="csY4" fmla="*/ 2363222 h 2363222"/>
              <a:gd name="csX5" fmla="*/ 0 w 1730790"/>
              <a:gd name="csY5" fmla="*/ 2363222 h 2363222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</a:cxnLst>
            <a:rect l="l" t="t" r="r" b="b"/>
            <a:pathLst>
              <a:path w="1730790" h="2363222">
                <a:moveTo>
                  <a:pt x="0" y="0"/>
                </a:moveTo>
                <a:lnTo>
                  <a:pt x="1376330" y="0"/>
                </a:lnTo>
                <a:cubicBezTo>
                  <a:pt x="1572093" y="0"/>
                  <a:pt x="1730790" y="158697"/>
                  <a:pt x="1730790" y="354460"/>
                </a:cubicBezTo>
                <a:lnTo>
                  <a:pt x="1730790" y="2008762"/>
                </a:lnTo>
                <a:cubicBezTo>
                  <a:pt x="1730790" y="2204525"/>
                  <a:pt x="1572093" y="2363222"/>
                  <a:pt x="1376330" y="2363222"/>
                </a:cubicBezTo>
                <a:lnTo>
                  <a:pt x="0" y="2363222"/>
                </a:lnTo>
                <a:close/>
              </a:path>
            </a:pathLst>
          </a:custGeom>
          <a:solidFill>
            <a:schemeClr val="accent3">
              <a:alpha val="70000"/>
            </a:schemeClr>
          </a:solidFill>
          <a:ln>
            <a:noFill/>
          </a:ln>
          <a:effectLst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grpSp>
        <p:nvGrpSpPr>
          <p:cNvPr id="184" name="Group 183">
            <a:extLst>
              <a:ext uri="{FF2B5EF4-FFF2-40B4-BE49-F238E27FC236}">
                <a16:creationId xmlns:a16="http://schemas.microsoft.com/office/drawing/2014/main" id="{011F7DA4-BE8A-39B3-CA83-CBCFA26A0BC4}"/>
              </a:ext>
            </a:extLst>
          </p:cNvPr>
          <p:cNvGrpSpPr/>
          <p:nvPr/>
        </p:nvGrpSpPr>
        <p:grpSpPr>
          <a:xfrm>
            <a:off x="15963255" y="5804405"/>
            <a:ext cx="2137722" cy="2115298"/>
            <a:chOff x="4819650" y="5035484"/>
            <a:chExt cx="3619501" cy="3581534"/>
          </a:xfrm>
        </p:grpSpPr>
        <p:sp>
          <p:nvSpPr>
            <p:cNvPr id="185" name="Rectangle: Rounded Corners 184">
              <a:extLst>
                <a:ext uri="{FF2B5EF4-FFF2-40B4-BE49-F238E27FC236}">
                  <a16:creationId xmlns:a16="http://schemas.microsoft.com/office/drawing/2014/main" id="{01AB992F-0BFC-333D-8C45-D2176E8EBC40}"/>
                </a:ext>
              </a:extLst>
            </p:cNvPr>
            <p:cNvSpPr/>
            <p:nvPr/>
          </p:nvSpPr>
          <p:spPr>
            <a:xfrm>
              <a:off x="4819650" y="5035484"/>
              <a:ext cx="3619501" cy="3581534"/>
            </a:xfrm>
            <a:prstGeom prst="roundRect">
              <a:avLst>
                <a:gd name="adj" fmla="val 14406"/>
              </a:avLst>
            </a:prstGeom>
            <a:solidFill>
              <a:schemeClr val="bg2"/>
            </a:solidFill>
            <a:ln>
              <a:noFill/>
            </a:ln>
            <a:effectLst>
              <a:outerShdw blurRad="177800" dist="254000" dir="8100000" algn="tr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6" name="Rectangle: Rounded Corners 185">
              <a:extLst>
                <a:ext uri="{FF2B5EF4-FFF2-40B4-BE49-F238E27FC236}">
                  <a16:creationId xmlns:a16="http://schemas.microsoft.com/office/drawing/2014/main" id="{71BF0E58-C6D7-7767-B05E-9E6CADDD8032}"/>
                </a:ext>
              </a:extLst>
            </p:cNvPr>
            <p:cNvSpPr/>
            <p:nvPr/>
          </p:nvSpPr>
          <p:spPr>
            <a:xfrm>
              <a:off x="4896727" y="5111752"/>
              <a:ext cx="3465348" cy="3428998"/>
            </a:xfrm>
            <a:prstGeom prst="roundRect">
              <a:avLst>
                <a:gd name="adj" fmla="val 13387"/>
              </a:avLst>
            </a:prstGeom>
            <a:solidFill>
              <a:schemeClr val="bg2">
                <a:lumMod val="95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87" name="Group 186">
            <a:extLst>
              <a:ext uri="{FF2B5EF4-FFF2-40B4-BE49-F238E27FC236}">
                <a16:creationId xmlns:a16="http://schemas.microsoft.com/office/drawing/2014/main" id="{7A43D260-78F4-9827-C4F1-40E1649D2FEA}"/>
              </a:ext>
            </a:extLst>
          </p:cNvPr>
          <p:cNvGrpSpPr/>
          <p:nvPr/>
        </p:nvGrpSpPr>
        <p:grpSpPr>
          <a:xfrm>
            <a:off x="18704698" y="6190728"/>
            <a:ext cx="3815470" cy="1342653"/>
            <a:chOff x="4443430" y="4425263"/>
            <a:chExt cx="2488311" cy="1342653"/>
          </a:xfrm>
        </p:grpSpPr>
        <p:sp>
          <p:nvSpPr>
            <p:cNvPr id="188" name="Textbox 200">
              <a:extLst>
                <a:ext uri="{FF2B5EF4-FFF2-40B4-BE49-F238E27FC236}">
                  <a16:creationId xmlns:a16="http://schemas.microsoft.com/office/drawing/2014/main" id="{38EED2B1-95C2-0A8F-E593-12E67467AB6B}"/>
                </a:ext>
              </a:extLst>
            </p:cNvPr>
            <p:cNvSpPr txBox="1"/>
            <p:nvPr/>
          </p:nvSpPr>
          <p:spPr>
            <a:xfrm flipH="1">
              <a:off x="4443430" y="4425263"/>
              <a:ext cx="2488310" cy="461665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 anchor="ctr">
              <a:spAutoFit/>
            </a:bodyPr>
            <a:lstStyle/>
            <a:p>
              <a:pPr marL="0" marR="0" lvl="0" indent="0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US" sz="2400" b="1" dirty="0">
                  <a:solidFill>
                    <a:schemeClr val="tx2">
                      <a:lumMod val="60000"/>
                      <a:lumOff val="40000"/>
                    </a:schemeClr>
                  </a:solidFill>
                  <a:latin typeface="+mj-lt"/>
                </a:rPr>
                <a:t>MAIN TITLE</a:t>
              </a:r>
              <a:endPara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chemeClr val="tx2">
                    <a:lumMod val="60000"/>
                    <a:lumOff val="40000"/>
                  </a:schemeClr>
                </a:solidFill>
                <a:effectLst/>
                <a:uLnTx/>
                <a:uFillTx/>
                <a:latin typeface="+mj-lt"/>
              </a:endParaRPr>
            </a:p>
          </p:txBody>
        </p:sp>
        <p:sp>
          <p:nvSpPr>
            <p:cNvPr id="189" name="Textbox 200">
              <a:extLst>
                <a:ext uri="{FF2B5EF4-FFF2-40B4-BE49-F238E27FC236}">
                  <a16:creationId xmlns:a16="http://schemas.microsoft.com/office/drawing/2014/main" id="{A93FCBC9-2E6C-61A3-ED11-0EE96F9BF13E}"/>
                </a:ext>
              </a:extLst>
            </p:cNvPr>
            <p:cNvSpPr txBox="1"/>
            <p:nvPr/>
          </p:nvSpPr>
          <p:spPr>
            <a:xfrm flipH="1">
              <a:off x="4443430" y="4794253"/>
              <a:ext cx="2488310" cy="369332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 anchor="ctr">
              <a:spAutoFit/>
            </a:bodyPr>
            <a:lstStyle/>
            <a:p>
              <a:pPr marL="0" marR="0" lvl="0" indent="0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i="0" u="none" strike="noStrike" kern="1200" cap="none" spc="0" normalizeH="0" baseline="0" noProof="0" dirty="0">
                  <a:ln>
                    <a:noFill/>
                  </a:ln>
                  <a:solidFill>
                    <a:schemeClr val="accent3"/>
                  </a:solidFill>
                  <a:effectLst/>
                  <a:uLnTx/>
                  <a:uFillTx/>
                  <a:latin typeface="+mj-lt"/>
                </a:rPr>
                <a:t>SUBTITLE</a:t>
              </a:r>
              <a:endParaRPr kumimoji="0" lang="en-US" sz="1400" i="0" u="none" strike="noStrike" kern="1200" cap="none" spc="0" normalizeH="0" baseline="0" noProof="0" dirty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j-lt"/>
              </a:endParaRPr>
            </a:p>
          </p:txBody>
        </p:sp>
        <p:sp>
          <p:nvSpPr>
            <p:cNvPr id="190" name="Textbox 200">
              <a:extLst>
                <a:ext uri="{FF2B5EF4-FFF2-40B4-BE49-F238E27FC236}">
                  <a16:creationId xmlns:a16="http://schemas.microsoft.com/office/drawing/2014/main" id="{902E4D2E-827A-9E81-65FA-A2E514B405A5}"/>
                </a:ext>
              </a:extLst>
            </p:cNvPr>
            <p:cNvSpPr txBox="1"/>
            <p:nvPr/>
          </p:nvSpPr>
          <p:spPr>
            <a:xfrm flipH="1">
              <a:off x="4443430" y="5183141"/>
              <a:ext cx="2488311" cy="584775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 anchor="t">
              <a:spAutoFit/>
            </a:bodyPr>
            <a:lstStyle/>
            <a:p>
              <a:pPr>
                <a:defRPr/>
              </a:pPr>
              <a:r>
                <a:rPr kumimoji="0" lang="vi-VN" sz="16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2">
                      <a:lumMod val="60000"/>
                      <a:lumOff val="40000"/>
                    </a:schemeClr>
                  </a:solidFill>
                  <a:effectLst/>
                  <a:uLnTx/>
                  <a:uFillTx/>
                  <a:ea typeface="+mn-ea"/>
                  <a:cs typeface="+mn-cs"/>
                </a:rPr>
                <a:t>Lorem ipsum dolor sit amet, consectetuer adipiscing elit. Maecenas</a:t>
              </a:r>
              <a:r>
                <a: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2">
                      <a:lumMod val="60000"/>
                      <a:lumOff val="40000"/>
                    </a:schemeClr>
                  </a:solidFill>
                  <a:effectLst/>
                  <a:uLnTx/>
                  <a:uFillTx/>
                  <a:ea typeface="+mn-ea"/>
                  <a:cs typeface="+mn-cs"/>
                </a:rPr>
                <a:t>.</a:t>
              </a:r>
            </a:p>
          </p:txBody>
        </p:sp>
      </p:grpSp>
      <p:sp>
        <p:nvSpPr>
          <p:cNvPr id="191" name="Freeform: Shape 190">
            <a:extLst>
              <a:ext uri="{FF2B5EF4-FFF2-40B4-BE49-F238E27FC236}">
                <a16:creationId xmlns:a16="http://schemas.microsoft.com/office/drawing/2014/main" id="{CE183C08-765F-813C-9994-4000C53517CA}"/>
              </a:ext>
            </a:extLst>
          </p:cNvPr>
          <p:cNvSpPr/>
          <p:nvPr/>
        </p:nvSpPr>
        <p:spPr>
          <a:xfrm>
            <a:off x="10309821" y="10600171"/>
            <a:ext cx="761802" cy="761802"/>
          </a:xfrm>
          <a:custGeom>
            <a:avLst/>
            <a:gdLst>
              <a:gd name="connsiteX0" fmla="*/ 54940 w 381000"/>
              <a:gd name="connsiteY0" fmla="*/ 363093 h 381000"/>
              <a:gd name="connsiteX1" fmla="*/ 54940 w 381000"/>
              <a:gd name="connsiteY1" fmla="*/ 363093 h 381000"/>
              <a:gd name="connsiteX2" fmla="*/ 19431 w 381000"/>
              <a:gd name="connsiteY2" fmla="*/ 327584 h 381000"/>
              <a:gd name="connsiteX3" fmla="*/ 19431 w 381000"/>
              <a:gd name="connsiteY3" fmla="*/ 295732 h 381000"/>
              <a:gd name="connsiteX4" fmla="*/ 54940 w 381000"/>
              <a:gd name="connsiteY4" fmla="*/ 260223 h 381000"/>
              <a:gd name="connsiteX5" fmla="*/ 54940 w 381000"/>
              <a:gd name="connsiteY5" fmla="*/ 260223 h 381000"/>
              <a:gd name="connsiteX6" fmla="*/ 90449 w 381000"/>
              <a:gd name="connsiteY6" fmla="*/ 295732 h 381000"/>
              <a:gd name="connsiteX7" fmla="*/ 90449 w 381000"/>
              <a:gd name="connsiteY7" fmla="*/ 327584 h 381000"/>
              <a:gd name="connsiteX8" fmla="*/ 54940 w 381000"/>
              <a:gd name="connsiteY8" fmla="*/ 363093 h 381000"/>
              <a:gd name="connsiteX9" fmla="*/ 230200 w 381000"/>
              <a:gd name="connsiteY9" fmla="*/ 327584 h 381000"/>
              <a:gd name="connsiteX10" fmla="*/ 230200 w 381000"/>
              <a:gd name="connsiteY10" fmla="*/ 234925 h 381000"/>
              <a:gd name="connsiteX11" fmla="*/ 194691 w 381000"/>
              <a:gd name="connsiteY11" fmla="*/ 199415 h 381000"/>
              <a:gd name="connsiteX12" fmla="*/ 194691 w 381000"/>
              <a:gd name="connsiteY12" fmla="*/ 199415 h 381000"/>
              <a:gd name="connsiteX13" fmla="*/ 159182 w 381000"/>
              <a:gd name="connsiteY13" fmla="*/ 234925 h 381000"/>
              <a:gd name="connsiteX14" fmla="*/ 159182 w 381000"/>
              <a:gd name="connsiteY14" fmla="*/ 327584 h 381000"/>
              <a:gd name="connsiteX15" fmla="*/ 194691 w 381000"/>
              <a:gd name="connsiteY15" fmla="*/ 363093 h 381000"/>
              <a:gd name="connsiteX16" fmla="*/ 194691 w 381000"/>
              <a:gd name="connsiteY16" fmla="*/ 363093 h 381000"/>
              <a:gd name="connsiteX17" fmla="*/ 230200 w 381000"/>
              <a:gd name="connsiteY17" fmla="*/ 327584 h 381000"/>
              <a:gd name="connsiteX18" fmla="*/ 369951 w 381000"/>
              <a:gd name="connsiteY18" fmla="*/ 327584 h 381000"/>
              <a:gd name="connsiteX19" fmla="*/ 369951 w 381000"/>
              <a:gd name="connsiteY19" fmla="*/ 174117 h 381000"/>
              <a:gd name="connsiteX20" fmla="*/ 334442 w 381000"/>
              <a:gd name="connsiteY20" fmla="*/ 138608 h 381000"/>
              <a:gd name="connsiteX21" fmla="*/ 334442 w 381000"/>
              <a:gd name="connsiteY21" fmla="*/ 138608 h 381000"/>
              <a:gd name="connsiteX22" fmla="*/ 298933 w 381000"/>
              <a:gd name="connsiteY22" fmla="*/ 174117 h 381000"/>
              <a:gd name="connsiteX23" fmla="*/ 298933 w 381000"/>
              <a:gd name="connsiteY23" fmla="*/ 327584 h 381000"/>
              <a:gd name="connsiteX24" fmla="*/ 334442 w 381000"/>
              <a:gd name="connsiteY24" fmla="*/ 363093 h 381000"/>
              <a:gd name="connsiteX25" fmla="*/ 334442 w 381000"/>
              <a:gd name="connsiteY25" fmla="*/ 363093 h 381000"/>
              <a:gd name="connsiteX26" fmla="*/ 369951 w 381000"/>
              <a:gd name="connsiteY26" fmla="*/ 327584 h 381000"/>
              <a:gd name="connsiteX27" fmla="*/ 348158 w 381000"/>
              <a:gd name="connsiteY27" fmla="*/ 79781 h 381000"/>
              <a:gd name="connsiteX28" fmla="*/ 352882 w 381000"/>
              <a:gd name="connsiteY28" fmla="*/ 28880 h 381000"/>
              <a:gd name="connsiteX29" fmla="*/ 302590 w 381000"/>
              <a:gd name="connsiteY29" fmla="*/ 19431 h 381000"/>
              <a:gd name="connsiteX30" fmla="*/ 38938 w 381000"/>
              <a:gd name="connsiteY30" fmla="*/ 173507 h 381000"/>
              <a:gd name="connsiteX31" fmla="*/ 353187 w 381000"/>
              <a:gd name="connsiteY31" fmla="*/ 29642 h 381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381000" h="381000">
                <a:moveTo>
                  <a:pt x="54940" y="363093"/>
                </a:moveTo>
                <a:lnTo>
                  <a:pt x="54940" y="363093"/>
                </a:lnTo>
                <a:cubicBezTo>
                  <a:pt x="35433" y="363093"/>
                  <a:pt x="19431" y="347243"/>
                  <a:pt x="19431" y="327584"/>
                </a:cubicBezTo>
                <a:lnTo>
                  <a:pt x="19431" y="295732"/>
                </a:lnTo>
                <a:cubicBezTo>
                  <a:pt x="19431" y="276225"/>
                  <a:pt x="35281" y="260223"/>
                  <a:pt x="54940" y="260223"/>
                </a:cubicBezTo>
                <a:lnTo>
                  <a:pt x="54940" y="260223"/>
                </a:lnTo>
                <a:cubicBezTo>
                  <a:pt x="74447" y="260223"/>
                  <a:pt x="90449" y="276073"/>
                  <a:pt x="90449" y="295732"/>
                </a:cubicBezTo>
                <a:lnTo>
                  <a:pt x="90449" y="327584"/>
                </a:lnTo>
                <a:cubicBezTo>
                  <a:pt x="90297" y="347243"/>
                  <a:pt x="74447" y="363093"/>
                  <a:pt x="54940" y="363093"/>
                </a:cubicBezTo>
                <a:close/>
                <a:moveTo>
                  <a:pt x="230200" y="327584"/>
                </a:moveTo>
                <a:lnTo>
                  <a:pt x="230200" y="234925"/>
                </a:lnTo>
                <a:cubicBezTo>
                  <a:pt x="230200" y="215417"/>
                  <a:pt x="214351" y="199415"/>
                  <a:pt x="194691" y="199415"/>
                </a:cubicBezTo>
                <a:lnTo>
                  <a:pt x="194691" y="199415"/>
                </a:lnTo>
                <a:cubicBezTo>
                  <a:pt x="175184" y="199415"/>
                  <a:pt x="159182" y="215265"/>
                  <a:pt x="159182" y="234925"/>
                </a:cubicBezTo>
                <a:lnTo>
                  <a:pt x="159182" y="327584"/>
                </a:lnTo>
                <a:cubicBezTo>
                  <a:pt x="159182" y="347091"/>
                  <a:pt x="175031" y="363093"/>
                  <a:pt x="194691" y="363093"/>
                </a:cubicBezTo>
                <a:lnTo>
                  <a:pt x="194691" y="363093"/>
                </a:lnTo>
                <a:cubicBezTo>
                  <a:pt x="214198" y="363093"/>
                  <a:pt x="230200" y="347243"/>
                  <a:pt x="230200" y="327584"/>
                </a:cubicBezTo>
                <a:close/>
                <a:moveTo>
                  <a:pt x="369951" y="327584"/>
                </a:moveTo>
                <a:lnTo>
                  <a:pt x="369951" y="174117"/>
                </a:lnTo>
                <a:cubicBezTo>
                  <a:pt x="369951" y="154610"/>
                  <a:pt x="354101" y="138608"/>
                  <a:pt x="334442" y="138608"/>
                </a:cubicBezTo>
                <a:lnTo>
                  <a:pt x="334442" y="138608"/>
                </a:lnTo>
                <a:cubicBezTo>
                  <a:pt x="314935" y="138608"/>
                  <a:pt x="298933" y="154457"/>
                  <a:pt x="298933" y="174117"/>
                </a:cubicBezTo>
                <a:lnTo>
                  <a:pt x="298933" y="327584"/>
                </a:lnTo>
                <a:cubicBezTo>
                  <a:pt x="298933" y="347091"/>
                  <a:pt x="314782" y="363093"/>
                  <a:pt x="334442" y="363093"/>
                </a:cubicBezTo>
                <a:lnTo>
                  <a:pt x="334442" y="363093"/>
                </a:lnTo>
                <a:cubicBezTo>
                  <a:pt x="354101" y="363093"/>
                  <a:pt x="369951" y="347243"/>
                  <a:pt x="369951" y="327584"/>
                </a:cubicBezTo>
                <a:close/>
                <a:moveTo>
                  <a:pt x="348158" y="79781"/>
                </a:moveTo>
                <a:lnTo>
                  <a:pt x="352882" y="28880"/>
                </a:lnTo>
                <a:lnTo>
                  <a:pt x="302590" y="19431"/>
                </a:lnTo>
                <a:moveTo>
                  <a:pt x="38938" y="173507"/>
                </a:moveTo>
                <a:cubicBezTo>
                  <a:pt x="97765" y="173507"/>
                  <a:pt x="278206" y="105080"/>
                  <a:pt x="353187" y="29642"/>
                </a:cubicBezTo>
              </a:path>
            </a:pathLst>
          </a:custGeom>
          <a:noFill/>
          <a:ln w="25400">
            <a:solidFill>
              <a:schemeClr val="bg2">
                <a:lumMod val="50000"/>
                <a:lumOff val="50000"/>
              </a:schemeClr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182832" tIns="91416" rIns="182832" bIns="91416" numCol="1" anchor="t" anchorCtr="0" compatLnSpc="1">
            <a:prstTxWarp prst="textNoShape">
              <a:avLst/>
            </a:prstTxWarp>
          </a:bodyPr>
          <a:lstStyle/>
          <a:p>
            <a:endParaRPr lang="ru-UA" sz="7198"/>
          </a:p>
        </p:txBody>
      </p:sp>
      <p:sp>
        <p:nvSpPr>
          <p:cNvPr id="192" name="Freeform 103">
            <a:extLst>
              <a:ext uri="{FF2B5EF4-FFF2-40B4-BE49-F238E27FC236}">
                <a16:creationId xmlns:a16="http://schemas.microsoft.com/office/drawing/2014/main" id="{65036262-4E2C-4B6B-5B36-29029524D849}"/>
              </a:ext>
            </a:extLst>
          </p:cNvPr>
          <p:cNvSpPr>
            <a:spLocks noEditPoints="1"/>
          </p:cNvSpPr>
          <p:nvPr/>
        </p:nvSpPr>
        <p:spPr bwMode="auto">
          <a:xfrm>
            <a:off x="16608770" y="6538319"/>
            <a:ext cx="846692" cy="647470"/>
          </a:xfrm>
          <a:custGeom>
            <a:avLst/>
            <a:gdLst>
              <a:gd name="T0" fmla="*/ 502 w 993"/>
              <a:gd name="T1" fmla="*/ 174 h 760"/>
              <a:gd name="T2" fmla="*/ 328 w 993"/>
              <a:gd name="T3" fmla="*/ 348 h 760"/>
              <a:gd name="T4" fmla="*/ 154 w 993"/>
              <a:gd name="T5" fmla="*/ 174 h 760"/>
              <a:gd name="T6" fmla="*/ 328 w 993"/>
              <a:gd name="T7" fmla="*/ 0 h 760"/>
              <a:gd name="T8" fmla="*/ 502 w 993"/>
              <a:gd name="T9" fmla="*/ 174 h 760"/>
              <a:gd name="T10" fmla="*/ 655 w 993"/>
              <a:gd name="T11" fmla="*/ 760 h 760"/>
              <a:gd name="T12" fmla="*/ 328 w 993"/>
              <a:gd name="T13" fmla="*/ 469 h 760"/>
              <a:gd name="T14" fmla="*/ 0 w 993"/>
              <a:gd name="T15" fmla="*/ 760 h 760"/>
              <a:gd name="T16" fmla="*/ 655 w 993"/>
              <a:gd name="T17" fmla="*/ 760 h 760"/>
              <a:gd name="T18" fmla="*/ 761 w 993"/>
              <a:gd name="T19" fmla="*/ 68 h 760"/>
              <a:gd name="T20" fmla="*/ 637 w 993"/>
              <a:gd name="T21" fmla="*/ 192 h 760"/>
              <a:gd name="T22" fmla="*/ 761 w 993"/>
              <a:gd name="T23" fmla="*/ 315 h 760"/>
              <a:gd name="T24" fmla="*/ 884 w 993"/>
              <a:gd name="T25" fmla="*/ 192 h 760"/>
              <a:gd name="T26" fmla="*/ 761 w 993"/>
              <a:gd name="T27" fmla="*/ 68 h 760"/>
              <a:gd name="T28" fmla="*/ 746 w 993"/>
              <a:gd name="T29" fmla="*/ 631 h 760"/>
              <a:gd name="T30" fmla="*/ 993 w 993"/>
              <a:gd name="T31" fmla="*/ 631 h 760"/>
              <a:gd name="T32" fmla="*/ 761 w 993"/>
              <a:gd name="T33" fmla="*/ 424 h 760"/>
              <a:gd name="T34" fmla="*/ 637 w 993"/>
              <a:gd name="T35" fmla="*/ 456 h 7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993" h="760">
                <a:moveTo>
                  <a:pt x="502" y="174"/>
                </a:moveTo>
                <a:cubicBezTo>
                  <a:pt x="502" y="270"/>
                  <a:pt x="424" y="348"/>
                  <a:pt x="328" y="348"/>
                </a:cubicBezTo>
                <a:cubicBezTo>
                  <a:pt x="232" y="348"/>
                  <a:pt x="154" y="270"/>
                  <a:pt x="154" y="174"/>
                </a:cubicBezTo>
                <a:cubicBezTo>
                  <a:pt x="154" y="78"/>
                  <a:pt x="232" y="0"/>
                  <a:pt x="328" y="0"/>
                </a:cubicBezTo>
                <a:cubicBezTo>
                  <a:pt x="424" y="0"/>
                  <a:pt x="502" y="78"/>
                  <a:pt x="502" y="174"/>
                </a:cubicBezTo>
                <a:close/>
                <a:moveTo>
                  <a:pt x="655" y="760"/>
                </a:moveTo>
                <a:cubicBezTo>
                  <a:pt x="655" y="599"/>
                  <a:pt x="509" y="469"/>
                  <a:pt x="328" y="469"/>
                </a:cubicBezTo>
                <a:cubicBezTo>
                  <a:pt x="147" y="469"/>
                  <a:pt x="0" y="599"/>
                  <a:pt x="0" y="760"/>
                </a:cubicBezTo>
                <a:lnTo>
                  <a:pt x="655" y="760"/>
                </a:lnTo>
                <a:close/>
                <a:moveTo>
                  <a:pt x="761" y="68"/>
                </a:moveTo>
                <a:cubicBezTo>
                  <a:pt x="692" y="68"/>
                  <a:pt x="637" y="123"/>
                  <a:pt x="637" y="192"/>
                </a:cubicBezTo>
                <a:cubicBezTo>
                  <a:pt x="637" y="260"/>
                  <a:pt x="692" y="315"/>
                  <a:pt x="761" y="315"/>
                </a:cubicBezTo>
                <a:cubicBezTo>
                  <a:pt x="829" y="315"/>
                  <a:pt x="884" y="260"/>
                  <a:pt x="884" y="192"/>
                </a:cubicBezTo>
                <a:cubicBezTo>
                  <a:pt x="884" y="123"/>
                  <a:pt x="829" y="68"/>
                  <a:pt x="761" y="68"/>
                </a:cubicBezTo>
                <a:close/>
                <a:moveTo>
                  <a:pt x="746" y="631"/>
                </a:moveTo>
                <a:cubicBezTo>
                  <a:pt x="993" y="631"/>
                  <a:pt x="993" y="631"/>
                  <a:pt x="993" y="631"/>
                </a:cubicBezTo>
                <a:cubicBezTo>
                  <a:pt x="993" y="517"/>
                  <a:pt x="889" y="424"/>
                  <a:pt x="761" y="424"/>
                </a:cubicBezTo>
                <a:cubicBezTo>
                  <a:pt x="715" y="424"/>
                  <a:pt x="673" y="436"/>
                  <a:pt x="637" y="456"/>
                </a:cubicBezTo>
              </a:path>
            </a:pathLst>
          </a:custGeom>
          <a:noFill/>
          <a:ln w="25400">
            <a:solidFill>
              <a:schemeClr val="bg2">
                <a:lumMod val="50000"/>
                <a:lumOff val="50000"/>
              </a:schemeClr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182832" tIns="91416" rIns="182832" bIns="91416" numCol="1" anchor="t" anchorCtr="0" compatLnSpc="1">
            <a:prstTxWarp prst="textNoShape">
              <a:avLst/>
            </a:prstTxWarp>
          </a:bodyPr>
          <a:lstStyle/>
          <a:p>
            <a:endParaRPr lang="ru-UA" sz="7198"/>
          </a:p>
        </p:txBody>
      </p:sp>
      <p:sp>
        <p:nvSpPr>
          <p:cNvPr id="193" name="Freeform 109">
            <a:extLst>
              <a:ext uri="{FF2B5EF4-FFF2-40B4-BE49-F238E27FC236}">
                <a16:creationId xmlns:a16="http://schemas.microsoft.com/office/drawing/2014/main" id="{9685952F-062E-22CC-ECCD-5991D42C6AA4}"/>
              </a:ext>
            </a:extLst>
          </p:cNvPr>
          <p:cNvSpPr>
            <a:spLocks noEditPoints="1"/>
          </p:cNvSpPr>
          <p:nvPr/>
        </p:nvSpPr>
        <p:spPr bwMode="auto">
          <a:xfrm>
            <a:off x="13630075" y="9221598"/>
            <a:ext cx="742850" cy="761802"/>
          </a:xfrm>
          <a:custGeom>
            <a:avLst/>
            <a:gdLst>
              <a:gd name="T0" fmla="*/ 704 w 819"/>
              <a:gd name="T1" fmla="*/ 341 h 836"/>
              <a:gd name="T2" fmla="*/ 363 w 819"/>
              <a:gd name="T3" fmla="*/ 682 h 836"/>
              <a:gd name="T4" fmla="*/ 175 w 819"/>
              <a:gd name="T5" fmla="*/ 626 h 836"/>
              <a:gd name="T6" fmla="*/ 0 w 819"/>
              <a:gd name="T7" fmla="*/ 682 h 836"/>
              <a:gd name="T8" fmla="*/ 59 w 819"/>
              <a:gd name="T9" fmla="*/ 497 h 836"/>
              <a:gd name="T10" fmla="*/ 22 w 819"/>
              <a:gd name="T11" fmla="*/ 341 h 836"/>
              <a:gd name="T12" fmla="*/ 363 w 819"/>
              <a:gd name="T13" fmla="*/ 0 h 836"/>
              <a:gd name="T14" fmla="*/ 704 w 819"/>
              <a:gd name="T15" fmla="*/ 341 h 836"/>
              <a:gd name="T16" fmla="*/ 409 w 819"/>
              <a:gd name="T17" fmla="*/ 794 h 836"/>
              <a:gd name="T18" fmla="*/ 549 w 819"/>
              <a:gd name="T19" fmla="*/ 836 h 836"/>
              <a:gd name="T20" fmla="*/ 688 w 819"/>
              <a:gd name="T21" fmla="*/ 794 h 836"/>
              <a:gd name="T22" fmla="*/ 819 w 819"/>
              <a:gd name="T23" fmla="*/ 836 h 836"/>
              <a:gd name="T24" fmla="*/ 775 w 819"/>
              <a:gd name="T25" fmla="*/ 697 h 836"/>
              <a:gd name="T26" fmla="*/ 803 w 819"/>
              <a:gd name="T27" fmla="*/ 581 h 836"/>
              <a:gd name="T28" fmla="*/ 786 w 819"/>
              <a:gd name="T29" fmla="*/ 491 h 836"/>
              <a:gd name="T30" fmla="*/ 204 w 819"/>
              <a:gd name="T31" fmla="*/ 276 h 836"/>
              <a:gd name="T32" fmla="*/ 522 w 819"/>
              <a:gd name="T33" fmla="*/ 276 h 836"/>
              <a:gd name="T34" fmla="*/ 204 w 819"/>
              <a:gd name="T35" fmla="*/ 406 h 836"/>
              <a:gd name="T36" fmla="*/ 522 w 819"/>
              <a:gd name="T37" fmla="*/ 406 h 8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819" h="836">
                <a:moveTo>
                  <a:pt x="704" y="341"/>
                </a:moveTo>
                <a:cubicBezTo>
                  <a:pt x="704" y="529"/>
                  <a:pt x="551" y="682"/>
                  <a:pt x="363" y="682"/>
                </a:cubicBezTo>
                <a:cubicBezTo>
                  <a:pt x="293" y="682"/>
                  <a:pt x="229" y="661"/>
                  <a:pt x="175" y="626"/>
                </a:cubicBezTo>
                <a:cubicBezTo>
                  <a:pt x="0" y="682"/>
                  <a:pt x="0" y="682"/>
                  <a:pt x="0" y="682"/>
                </a:cubicBezTo>
                <a:cubicBezTo>
                  <a:pt x="59" y="497"/>
                  <a:pt x="59" y="497"/>
                  <a:pt x="59" y="497"/>
                </a:cubicBezTo>
                <a:cubicBezTo>
                  <a:pt x="35" y="450"/>
                  <a:pt x="22" y="397"/>
                  <a:pt x="22" y="341"/>
                </a:cubicBezTo>
                <a:cubicBezTo>
                  <a:pt x="22" y="153"/>
                  <a:pt x="174" y="0"/>
                  <a:pt x="363" y="0"/>
                </a:cubicBezTo>
                <a:cubicBezTo>
                  <a:pt x="551" y="0"/>
                  <a:pt x="704" y="153"/>
                  <a:pt x="704" y="341"/>
                </a:cubicBezTo>
                <a:close/>
                <a:moveTo>
                  <a:pt x="409" y="794"/>
                </a:moveTo>
                <a:cubicBezTo>
                  <a:pt x="449" y="820"/>
                  <a:pt x="497" y="836"/>
                  <a:pt x="549" y="836"/>
                </a:cubicBezTo>
                <a:cubicBezTo>
                  <a:pt x="600" y="836"/>
                  <a:pt x="648" y="820"/>
                  <a:pt x="688" y="794"/>
                </a:cubicBezTo>
                <a:cubicBezTo>
                  <a:pt x="819" y="836"/>
                  <a:pt x="819" y="836"/>
                  <a:pt x="819" y="836"/>
                </a:cubicBezTo>
                <a:cubicBezTo>
                  <a:pt x="775" y="697"/>
                  <a:pt x="775" y="697"/>
                  <a:pt x="775" y="697"/>
                </a:cubicBezTo>
                <a:cubicBezTo>
                  <a:pt x="792" y="663"/>
                  <a:pt x="803" y="623"/>
                  <a:pt x="803" y="581"/>
                </a:cubicBezTo>
                <a:cubicBezTo>
                  <a:pt x="803" y="549"/>
                  <a:pt x="797" y="519"/>
                  <a:pt x="786" y="491"/>
                </a:cubicBezTo>
                <a:moveTo>
                  <a:pt x="204" y="276"/>
                </a:moveTo>
                <a:cubicBezTo>
                  <a:pt x="522" y="276"/>
                  <a:pt x="522" y="276"/>
                  <a:pt x="522" y="276"/>
                </a:cubicBezTo>
                <a:moveTo>
                  <a:pt x="204" y="406"/>
                </a:moveTo>
                <a:cubicBezTo>
                  <a:pt x="522" y="406"/>
                  <a:pt x="522" y="406"/>
                  <a:pt x="522" y="406"/>
                </a:cubicBezTo>
              </a:path>
            </a:pathLst>
          </a:custGeom>
          <a:noFill/>
          <a:ln w="25400">
            <a:solidFill>
              <a:schemeClr val="bg2">
                <a:lumMod val="50000"/>
                <a:lumOff val="50000"/>
              </a:schemeClr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182832" tIns="91416" rIns="182832" bIns="91416" numCol="1" anchor="t" anchorCtr="0" compatLnSpc="1">
            <a:prstTxWarp prst="textNoShape">
              <a:avLst/>
            </a:prstTxWarp>
          </a:bodyPr>
          <a:lstStyle/>
          <a:p>
            <a:endParaRPr lang="ru-UA" sz="7198"/>
          </a:p>
        </p:txBody>
      </p:sp>
      <p:sp>
        <p:nvSpPr>
          <p:cNvPr id="194" name="Freeform: Shape 193">
            <a:extLst>
              <a:ext uri="{FF2B5EF4-FFF2-40B4-BE49-F238E27FC236}">
                <a16:creationId xmlns:a16="http://schemas.microsoft.com/office/drawing/2014/main" id="{3B0D6FF3-4F05-4ACC-B7E5-AFB1601476C2}"/>
              </a:ext>
            </a:extLst>
          </p:cNvPr>
          <p:cNvSpPr/>
          <p:nvPr/>
        </p:nvSpPr>
        <p:spPr>
          <a:xfrm>
            <a:off x="13581947" y="3630100"/>
            <a:ext cx="839106" cy="699256"/>
          </a:xfrm>
          <a:custGeom>
            <a:avLst/>
            <a:gdLst>
              <a:gd name="connsiteX0" fmla="*/ 421157 w 457200"/>
              <a:gd name="connsiteY0" fmla="*/ 166192 h 381000"/>
              <a:gd name="connsiteX1" fmla="*/ 421157 w 457200"/>
              <a:gd name="connsiteY1" fmla="*/ 320116 h 381000"/>
              <a:gd name="connsiteX2" fmla="*/ 374218 w 457200"/>
              <a:gd name="connsiteY2" fmla="*/ 367055 h 381000"/>
              <a:gd name="connsiteX3" fmla="*/ 92888 w 457200"/>
              <a:gd name="connsiteY3" fmla="*/ 367055 h 381000"/>
              <a:gd name="connsiteX4" fmla="*/ 45949 w 457200"/>
              <a:gd name="connsiteY4" fmla="*/ 320116 h 381000"/>
              <a:gd name="connsiteX5" fmla="*/ 45949 w 457200"/>
              <a:gd name="connsiteY5" fmla="*/ 166192 h 381000"/>
              <a:gd name="connsiteX6" fmla="*/ 402412 w 457200"/>
              <a:gd name="connsiteY6" fmla="*/ 40005 h 381000"/>
              <a:gd name="connsiteX7" fmla="*/ 367055 w 457200"/>
              <a:gd name="connsiteY7" fmla="*/ 19431 h 381000"/>
              <a:gd name="connsiteX8" fmla="*/ 100051 w 457200"/>
              <a:gd name="connsiteY8" fmla="*/ 19431 h 381000"/>
              <a:gd name="connsiteX9" fmla="*/ 64694 w 457200"/>
              <a:gd name="connsiteY9" fmla="*/ 40005 h 381000"/>
              <a:gd name="connsiteX10" fmla="*/ 19431 w 457200"/>
              <a:gd name="connsiteY10" fmla="*/ 119863 h 381000"/>
              <a:gd name="connsiteX11" fmla="*/ 447827 w 457200"/>
              <a:gd name="connsiteY11" fmla="*/ 119863 h 381000"/>
              <a:gd name="connsiteX12" fmla="*/ 402412 w 457200"/>
              <a:gd name="connsiteY12" fmla="*/ 40005 h 381000"/>
              <a:gd name="connsiteX13" fmla="*/ 233553 w 457200"/>
              <a:gd name="connsiteY13" fmla="*/ 19431 h 381000"/>
              <a:gd name="connsiteX14" fmla="*/ 233553 w 457200"/>
              <a:gd name="connsiteY14" fmla="*/ 120015 h 381000"/>
              <a:gd name="connsiteX15" fmla="*/ 315239 w 457200"/>
              <a:gd name="connsiteY15" fmla="*/ 19431 h 381000"/>
              <a:gd name="connsiteX16" fmla="*/ 340690 w 457200"/>
              <a:gd name="connsiteY16" fmla="*/ 120015 h 381000"/>
              <a:gd name="connsiteX17" fmla="*/ 151867 w 457200"/>
              <a:gd name="connsiteY17" fmla="*/ 19431 h 381000"/>
              <a:gd name="connsiteX18" fmla="*/ 126416 w 457200"/>
              <a:gd name="connsiteY18" fmla="*/ 120015 h 381000"/>
              <a:gd name="connsiteX19" fmla="*/ 19431 w 457200"/>
              <a:gd name="connsiteY19" fmla="*/ 120015 h 381000"/>
              <a:gd name="connsiteX20" fmla="*/ 72923 w 457200"/>
              <a:gd name="connsiteY20" fmla="*/ 173507 h 381000"/>
              <a:gd name="connsiteX21" fmla="*/ 126416 w 457200"/>
              <a:gd name="connsiteY21" fmla="*/ 120015 h 381000"/>
              <a:gd name="connsiteX22" fmla="*/ 126416 w 457200"/>
              <a:gd name="connsiteY22" fmla="*/ 120015 h 381000"/>
              <a:gd name="connsiteX23" fmla="*/ 179908 w 457200"/>
              <a:gd name="connsiteY23" fmla="*/ 173507 h 381000"/>
              <a:gd name="connsiteX24" fmla="*/ 233401 w 457200"/>
              <a:gd name="connsiteY24" fmla="*/ 120015 h 381000"/>
              <a:gd name="connsiteX25" fmla="*/ 233553 w 457200"/>
              <a:gd name="connsiteY25" fmla="*/ 120015 h 381000"/>
              <a:gd name="connsiteX26" fmla="*/ 287045 w 457200"/>
              <a:gd name="connsiteY26" fmla="*/ 173507 h 381000"/>
              <a:gd name="connsiteX27" fmla="*/ 340538 w 457200"/>
              <a:gd name="connsiteY27" fmla="*/ 120015 h 381000"/>
              <a:gd name="connsiteX28" fmla="*/ 340690 w 457200"/>
              <a:gd name="connsiteY28" fmla="*/ 120015 h 381000"/>
              <a:gd name="connsiteX29" fmla="*/ 394183 w 457200"/>
              <a:gd name="connsiteY29" fmla="*/ 173507 h 381000"/>
              <a:gd name="connsiteX30" fmla="*/ 447675 w 457200"/>
              <a:gd name="connsiteY30" fmla="*/ 120015 h 381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457200" h="381000">
                <a:moveTo>
                  <a:pt x="421157" y="166192"/>
                </a:moveTo>
                <a:lnTo>
                  <a:pt x="421157" y="320116"/>
                </a:lnTo>
                <a:cubicBezTo>
                  <a:pt x="421157" y="346024"/>
                  <a:pt x="400126" y="367055"/>
                  <a:pt x="374218" y="367055"/>
                </a:cubicBezTo>
                <a:lnTo>
                  <a:pt x="92888" y="367055"/>
                </a:lnTo>
                <a:cubicBezTo>
                  <a:pt x="66980" y="367055"/>
                  <a:pt x="45949" y="346024"/>
                  <a:pt x="45949" y="320116"/>
                </a:cubicBezTo>
                <a:lnTo>
                  <a:pt x="45949" y="166192"/>
                </a:lnTo>
                <a:moveTo>
                  <a:pt x="402412" y="40005"/>
                </a:moveTo>
                <a:cubicBezTo>
                  <a:pt x="395249" y="27203"/>
                  <a:pt x="381686" y="19431"/>
                  <a:pt x="367055" y="19431"/>
                </a:cubicBezTo>
                <a:lnTo>
                  <a:pt x="100051" y="19431"/>
                </a:lnTo>
                <a:cubicBezTo>
                  <a:pt x="85420" y="19431"/>
                  <a:pt x="71857" y="27356"/>
                  <a:pt x="64694" y="40005"/>
                </a:cubicBezTo>
                <a:lnTo>
                  <a:pt x="19431" y="119863"/>
                </a:lnTo>
                <a:lnTo>
                  <a:pt x="447827" y="119863"/>
                </a:lnTo>
                <a:lnTo>
                  <a:pt x="402412" y="40005"/>
                </a:lnTo>
                <a:close/>
                <a:moveTo>
                  <a:pt x="233553" y="19431"/>
                </a:moveTo>
                <a:lnTo>
                  <a:pt x="233553" y="120015"/>
                </a:lnTo>
                <a:moveTo>
                  <a:pt x="315239" y="19431"/>
                </a:moveTo>
                <a:lnTo>
                  <a:pt x="340690" y="120015"/>
                </a:lnTo>
                <a:moveTo>
                  <a:pt x="151867" y="19431"/>
                </a:moveTo>
                <a:lnTo>
                  <a:pt x="126416" y="120015"/>
                </a:lnTo>
                <a:moveTo>
                  <a:pt x="19431" y="120015"/>
                </a:moveTo>
                <a:cubicBezTo>
                  <a:pt x="19431" y="149581"/>
                  <a:pt x="43358" y="173507"/>
                  <a:pt x="72923" y="173507"/>
                </a:cubicBezTo>
                <a:cubicBezTo>
                  <a:pt x="102489" y="173507"/>
                  <a:pt x="126416" y="149581"/>
                  <a:pt x="126416" y="120015"/>
                </a:cubicBezTo>
                <a:moveTo>
                  <a:pt x="126416" y="120015"/>
                </a:moveTo>
                <a:cubicBezTo>
                  <a:pt x="126416" y="149581"/>
                  <a:pt x="150343" y="173507"/>
                  <a:pt x="179908" y="173507"/>
                </a:cubicBezTo>
                <a:cubicBezTo>
                  <a:pt x="209474" y="173507"/>
                  <a:pt x="233401" y="149581"/>
                  <a:pt x="233401" y="120015"/>
                </a:cubicBezTo>
                <a:moveTo>
                  <a:pt x="233553" y="120015"/>
                </a:moveTo>
                <a:cubicBezTo>
                  <a:pt x="233553" y="149581"/>
                  <a:pt x="257480" y="173507"/>
                  <a:pt x="287045" y="173507"/>
                </a:cubicBezTo>
                <a:cubicBezTo>
                  <a:pt x="316611" y="173507"/>
                  <a:pt x="340538" y="149581"/>
                  <a:pt x="340538" y="120015"/>
                </a:cubicBezTo>
                <a:moveTo>
                  <a:pt x="340690" y="120015"/>
                </a:moveTo>
                <a:cubicBezTo>
                  <a:pt x="340690" y="149581"/>
                  <a:pt x="364617" y="173507"/>
                  <a:pt x="394183" y="173507"/>
                </a:cubicBezTo>
                <a:cubicBezTo>
                  <a:pt x="423748" y="173507"/>
                  <a:pt x="447675" y="149581"/>
                  <a:pt x="447675" y="120015"/>
                </a:cubicBezTo>
              </a:path>
            </a:pathLst>
          </a:custGeom>
          <a:noFill/>
          <a:ln w="25400">
            <a:solidFill>
              <a:schemeClr val="bg2">
                <a:lumMod val="50000"/>
                <a:lumOff val="50000"/>
              </a:schemeClr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182832" tIns="91416" rIns="182832" bIns="91416" numCol="1" anchor="t" anchorCtr="0" compatLnSpc="1">
            <a:prstTxWarp prst="textNoShape">
              <a:avLst/>
            </a:prstTxWarp>
          </a:bodyPr>
          <a:lstStyle/>
          <a:p>
            <a:endParaRPr lang="ru-UA" sz="7198"/>
          </a:p>
        </p:txBody>
      </p:sp>
      <p:grpSp>
        <p:nvGrpSpPr>
          <p:cNvPr id="195" name="Group 194">
            <a:extLst>
              <a:ext uri="{FF2B5EF4-FFF2-40B4-BE49-F238E27FC236}">
                <a16:creationId xmlns:a16="http://schemas.microsoft.com/office/drawing/2014/main" id="{2C09A810-F23A-1B15-0321-E4B62A5A9194}"/>
              </a:ext>
            </a:extLst>
          </p:cNvPr>
          <p:cNvGrpSpPr/>
          <p:nvPr/>
        </p:nvGrpSpPr>
        <p:grpSpPr>
          <a:xfrm>
            <a:off x="12363304" y="10846958"/>
            <a:ext cx="3815470" cy="1342653"/>
            <a:chOff x="4443430" y="4425263"/>
            <a:chExt cx="2488311" cy="1342653"/>
          </a:xfrm>
        </p:grpSpPr>
        <p:sp>
          <p:nvSpPr>
            <p:cNvPr id="196" name="Textbox 200">
              <a:extLst>
                <a:ext uri="{FF2B5EF4-FFF2-40B4-BE49-F238E27FC236}">
                  <a16:creationId xmlns:a16="http://schemas.microsoft.com/office/drawing/2014/main" id="{F4B25B2F-53BE-ED0F-9259-284D7993CB99}"/>
                </a:ext>
              </a:extLst>
            </p:cNvPr>
            <p:cNvSpPr txBox="1"/>
            <p:nvPr/>
          </p:nvSpPr>
          <p:spPr>
            <a:xfrm flipH="1">
              <a:off x="4443430" y="4425263"/>
              <a:ext cx="2488310" cy="461665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 anchor="ctr">
              <a:spAutoFit/>
            </a:bodyPr>
            <a:lstStyle/>
            <a:p>
              <a:pPr marL="0" marR="0" lvl="0" indent="0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US" sz="2400" b="1" dirty="0">
                  <a:solidFill>
                    <a:schemeClr val="tx2">
                      <a:lumMod val="60000"/>
                      <a:lumOff val="40000"/>
                    </a:schemeClr>
                  </a:solidFill>
                  <a:latin typeface="+mj-lt"/>
                </a:rPr>
                <a:t>MAIN TITLE</a:t>
              </a:r>
              <a:endPara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chemeClr val="tx2">
                    <a:lumMod val="60000"/>
                    <a:lumOff val="40000"/>
                  </a:schemeClr>
                </a:solidFill>
                <a:effectLst/>
                <a:uLnTx/>
                <a:uFillTx/>
                <a:latin typeface="+mj-lt"/>
              </a:endParaRPr>
            </a:p>
          </p:txBody>
        </p:sp>
        <p:sp>
          <p:nvSpPr>
            <p:cNvPr id="197" name="Textbox 200">
              <a:extLst>
                <a:ext uri="{FF2B5EF4-FFF2-40B4-BE49-F238E27FC236}">
                  <a16:creationId xmlns:a16="http://schemas.microsoft.com/office/drawing/2014/main" id="{787AAC8C-5D4B-13AC-FF56-003980AA2A67}"/>
                </a:ext>
              </a:extLst>
            </p:cNvPr>
            <p:cNvSpPr txBox="1"/>
            <p:nvPr/>
          </p:nvSpPr>
          <p:spPr>
            <a:xfrm flipH="1">
              <a:off x="4443430" y="4794253"/>
              <a:ext cx="2488310" cy="369332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 anchor="ctr">
              <a:spAutoFit/>
            </a:bodyPr>
            <a:lstStyle/>
            <a:p>
              <a:pPr marL="0" marR="0" lvl="0" indent="0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i="0" u="none" strike="noStrike" kern="1200" cap="none" spc="0" normalizeH="0" baseline="0" noProof="0" dirty="0">
                  <a:ln>
                    <a:noFill/>
                  </a:ln>
                  <a:solidFill>
                    <a:schemeClr val="accent5"/>
                  </a:solidFill>
                  <a:effectLst/>
                  <a:uLnTx/>
                  <a:uFillTx/>
                  <a:latin typeface="+mj-lt"/>
                </a:rPr>
                <a:t>SUBTITLE</a:t>
              </a:r>
              <a:endParaRPr kumimoji="0" lang="en-US" sz="1400" i="0" u="none" strike="noStrike" kern="1200" cap="none" spc="0" normalizeH="0" baseline="0" noProof="0" dirty="0">
                <a:ln>
                  <a:noFill/>
                </a:ln>
                <a:solidFill>
                  <a:schemeClr val="accent5"/>
                </a:solidFill>
                <a:effectLst/>
                <a:uLnTx/>
                <a:uFillTx/>
                <a:latin typeface="+mj-lt"/>
              </a:endParaRPr>
            </a:p>
          </p:txBody>
        </p:sp>
        <p:sp>
          <p:nvSpPr>
            <p:cNvPr id="198" name="Textbox 200">
              <a:extLst>
                <a:ext uri="{FF2B5EF4-FFF2-40B4-BE49-F238E27FC236}">
                  <a16:creationId xmlns:a16="http://schemas.microsoft.com/office/drawing/2014/main" id="{41D20FF8-CA90-E746-7134-16D4A103C260}"/>
                </a:ext>
              </a:extLst>
            </p:cNvPr>
            <p:cNvSpPr txBox="1"/>
            <p:nvPr/>
          </p:nvSpPr>
          <p:spPr>
            <a:xfrm flipH="1">
              <a:off x="4443430" y="5183141"/>
              <a:ext cx="2488311" cy="584775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 anchor="t">
              <a:spAutoFit/>
            </a:bodyPr>
            <a:lstStyle/>
            <a:p>
              <a:pPr>
                <a:defRPr/>
              </a:pPr>
              <a:r>
                <a:rPr kumimoji="0" lang="vi-VN" sz="16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2">
                      <a:lumMod val="60000"/>
                      <a:lumOff val="40000"/>
                    </a:schemeClr>
                  </a:solidFill>
                  <a:effectLst/>
                  <a:uLnTx/>
                  <a:uFillTx/>
                  <a:ea typeface="+mn-ea"/>
                  <a:cs typeface="+mn-cs"/>
                </a:rPr>
                <a:t>Lorem ipsum dolor sit amet, consectetuer adipiscing elit. Maecenas.</a:t>
              </a: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chemeClr val="tx2">
                    <a:lumMod val="60000"/>
                    <a:lumOff val="40000"/>
                  </a:schemeClr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</p:grpSp>
      <p:grpSp>
        <p:nvGrpSpPr>
          <p:cNvPr id="199" name="Group 198">
            <a:extLst>
              <a:ext uri="{FF2B5EF4-FFF2-40B4-BE49-F238E27FC236}">
                <a16:creationId xmlns:a16="http://schemas.microsoft.com/office/drawing/2014/main" id="{89CFB39F-DBEE-3245-51B6-494F9230D550}"/>
              </a:ext>
            </a:extLst>
          </p:cNvPr>
          <p:cNvGrpSpPr/>
          <p:nvPr/>
        </p:nvGrpSpPr>
        <p:grpSpPr>
          <a:xfrm>
            <a:off x="15674082" y="8931173"/>
            <a:ext cx="3815470" cy="1342653"/>
            <a:chOff x="4443430" y="4425263"/>
            <a:chExt cx="2488311" cy="1342653"/>
          </a:xfrm>
        </p:grpSpPr>
        <p:sp>
          <p:nvSpPr>
            <p:cNvPr id="200" name="Textbox 200">
              <a:extLst>
                <a:ext uri="{FF2B5EF4-FFF2-40B4-BE49-F238E27FC236}">
                  <a16:creationId xmlns:a16="http://schemas.microsoft.com/office/drawing/2014/main" id="{A5326340-AE45-C173-C496-593AB79024E7}"/>
                </a:ext>
              </a:extLst>
            </p:cNvPr>
            <p:cNvSpPr txBox="1"/>
            <p:nvPr/>
          </p:nvSpPr>
          <p:spPr>
            <a:xfrm flipH="1">
              <a:off x="4443430" y="4425263"/>
              <a:ext cx="2488310" cy="461665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 anchor="ctr">
              <a:spAutoFit/>
            </a:bodyPr>
            <a:lstStyle/>
            <a:p>
              <a:pPr marL="0" marR="0" lvl="0" indent="0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US" sz="2400" b="1" dirty="0">
                  <a:solidFill>
                    <a:schemeClr val="tx2">
                      <a:lumMod val="60000"/>
                      <a:lumOff val="40000"/>
                    </a:schemeClr>
                  </a:solidFill>
                  <a:latin typeface="+mj-lt"/>
                </a:rPr>
                <a:t>MAIN TITLE</a:t>
              </a:r>
              <a:endPara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chemeClr val="tx2">
                    <a:lumMod val="60000"/>
                    <a:lumOff val="40000"/>
                  </a:schemeClr>
                </a:solidFill>
                <a:effectLst/>
                <a:uLnTx/>
                <a:uFillTx/>
                <a:latin typeface="+mj-lt"/>
              </a:endParaRPr>
            </a:p>
          </p:txBody>
        </p:sp>
        <p:sp>
          <p:nvSpPr>
            <p:cNvPr id="201" name="Textbox 200">
              <a:extLst>
                <a:ext uri="{FF2B5EF4-FFF2-40B4-BE49-F238E27FC236}">
                  <a16:creationId xmlns:a16="http://schemas.microsoft.com/office/drawing/2014/main" id="{5966480D-125E-90CD-5346-CBEFF71E8942}"/>
                </a:ext>
              </a:extLst>
            </p:cNvPr>
            <p:cNvSpPr txBox="1"/>
            <p:nvPr/>
          </p:nvSpPr>
          <p:spPr>
            <a:xfrm flipH="1">
              <a:off x="4443430" y="4794253"/>
              <a:ext cx="2488310" cy="369332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 anchor="ctr">
              <a:spAutoFit/>
            </a:bodyPr>
            <a:lstStyle/>
            <a:p>
              <a:pPr marL="0" marR="0" lvl="0" indent="0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i="0" u="none" strike="noStrike" kern="1200" cap="none" spc="0" normalizeH="0" baseline="0" noProof="0" dirty="0">
                  <a:ln>
                    <a:noFill/>
                  </a:ln>
                  <a:solidFill>
                    <a:schemeClr val="accent4"/>
                  </a:solidFill>
                  <a:effectLst/>
                  <a:uLnTx/>
                  <a:uFillTx/>
                  <a:latin typeface="+mj-lt"/>
                </a:rPr>
                <a:t>SUBTITLE</a:t>
              </a:r>
              <a:endParaRPr kumimoji="0" lang="en-US" sz="1400" i="0" u="none" strike="noStrike" kern="1200" cap="none" spc="0" normalizeH="0" baseline="0" noProof="0" dirty="0">
                <a:ln>
                  <a:noFill/>
                </a:ln>
                <a:solidFill>
                  <a:schemeClr val="accent4"/>
                </a:solidFill>
                <a:effectLst/>
                <a:uLnTx/>
                <a:uFillTx/>
                <a:latin typeface="+mj-lt"/>
              </a:endParaRPr>
            </a:p>
          </p:txBody>
        </p:sp>
        <p:sp>
          <p:nvSpPr>
            <p:cNvPr id="202" name="Textbox 200">
              <a:extLst>
                <a:ext uri="{FF2B5EF4-FFF2-40B4-BE49-F238E27FC236}">
                  <a16:creationId xmlns:a16="http://schemas.microsoft.com/office/drawing/2014/main" id="{FAD00ED1-2FF6-221F-894C-4ADAFBBA1205}"/>
                </a:ext>
              </a:extLst>
            </p:cNvPr>
            <p:cNvSpPr txBox="1"/>
            <p:nvPr/>
          </p:nvSpPr>
          <p:spPr>
            <a:xfrm flipH="1">
              <a:off x="4443430" y="5183141"/>
              <a:ext cx="2488311" cy="584775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 anchor="t">
              <a:spAutoFit/>
            </a:bodyPr>
            <a:lstStyle/>
            <a:p>
              <a:pPr>
                <a:defRPr/>
              </a:pPr>
              <a:r>
                <a:rPr kumimoji="0" lang="vi-VN" sz="16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2">
                      <a:lumMod val="60000"/>
                      <a:lumOff val="40000"/>
                    </a:schemeClr>
                  </a:solidFill>
                  <a:effectLst/>
                  <a:uLnTx/>
                  <a:uFillTx/>
                  <a:ea typeface="+mn-ea"/>
                  <a:cs typeface="+mn-cs"/>
                </a:rPr>
                <a:t>Lorem ipsum dolor sit amet, consectetuer adipiscing elit. Maecenas</a:t>
              </a:r>
              <a:r>
                <a: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2">
                      <a:lumMod val="60000"/>
                      <a:lumOff val="40000"/>
                    </a:schemeClr>
                  </a:solidFill>
                  <a:effectLst/>
                  <a:uLnTx/>
                  <a:uFillTx/>
                  <a:ea typeface="+mn-ea"/>
                  <a:cs typeface="+mn-cs"/>
                </a:rPr>
                <a:t>.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422276246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250" advClick="0" advTm="2000">
        <p14:gallery dir="l"/>
      </p:transition>
    </mc:Choice>
    <mc:Fallback>
      <p:transition spd="slow" advClick="0" advTm="2000">
        <p:fade/>
      </p:transition>
    </mc:Fallback>
  </mc:AlternateContent>
  <mc:AlternateContent xmlns:mc="http://schemas.openxmlformats.org/markup-compatibility/2006">
    <mc:Choice xmlns:p14="http://schemas.microsoft.com/office/powerpoint/2010/main"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16" presetClass="entr" presetSubtype="37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outVertical)">
                                          <p:cBhvr>
                                            <p:cTn id="7" dur="500"/>
                                            <p:tgtEl>
                                              <p:spTgt spid="11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" presetID="2" presetClass="entr" presetSubtype="8" fill="hold" nodeType="withEffect" p14:presetBounceEnd="65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5000">
                                          <p:cBhvr additive="base">
                                            <p:cTn id="10" dur="1500" fill="hold"/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5000">
                                          <p:cBhvr additive="base">
                                            <p:cTn id="11" dur="1500" fill="hold"/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" presetID="12" presetClass="entr" presetSubtype="8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4" dur="750"/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-#ppt_w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right)">
                                          <p:cBhvr>
                                            <p:cTn id="15" dur="750"/>
                                            <p:tgtEl>
                                              <p:spTgt spid="13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" presetID="12" presetClass="entr" presetSubtype="8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8" dur="750"/>
                                            <p:tgtEl>
                                              <p:spTgt spid="15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-#ppt_w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right)">
                                          <p:cBhvr>
                                            <p:cTn id="19" dur="750"/>
                                            <p:tgtEl>
                                              <p:spTgt spid="15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" presetID="12" presetClass="entr" presetSubtype="8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2" dur="750"/>
                                            <p:tgtEl>
                                              <p:spTgt spid="18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-#ppt_w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right)">
                                          <p:cBhvr>
                                            <p:cTn id="23" dur="750"/>
                                            <p:tgtEl>
                                              <p:spTgt spid="18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4" presetID="12" presetClass="entr" presetSubtype="8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6" dur="750"/>
                                            <p:tgtEl>
                                              <p:spTgt spid="17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-#ppt_w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right)">
                                          <p:cBhvr>
                                            <p:cTn id="27" dur="750"/>
                                            <p:tgtEl>
                                              <p:spTgt spid="17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8" presetID="12" presetClass="entr" presetSubtype="8" fill="hold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0" dur="750"/>
                                            <p:tgtEl>
                                              <p:spTgt spid="16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-#ppt_w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right)">
                                          <p:cBhvr>
                                            <p:cTn id="31" dur="750"/>
                                            <p:tgtEl>
                                              <p:spTgt spid="16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2" presetID="2" presetClass="entr" presetSubtype="2" decel="10000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4" dur="1000" fill="hold"/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5" dur="1000" fill="hold"/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6" presetID="2" presetClass="entr" presetSubtype="2" decel="10000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8" dur="1000" fill="hold"/>
                                            <p:tgtEl>
                                              <p:spTgt spid="15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9" dur="1000" fill="hold"/>
                                            <p:tgtEl>
                                              <p:spTgt spid="15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0" presetID="2" presetClass="entr" presetSubtype="2" decel="10000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2" dur="1000" fill="hold"/>
                                            <p:tgtEl>
                                              <p:spTgt spid="18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3" dur="1000" fill="hold"/>
                                            <p:tgtEl>
                                              <p:spTgt spid="18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4" presetID="2" presetClass="entr" presetSubtype="2" decel="100000" fill="hold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6" dur="1000" fill="hold"/>
                                            <p:tgtEl>
                                              <p:spTgt spid="19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7" dur="1000" fill="hold"/>
                                            <p:tgtEl>
                                              <p:spTgt spid="19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8" presetID="2" presetClass="entr" presetSubtype="2" decel="100000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0" dur="1000" fill="hold"/>
                                            <p:tgtEl>
                                              <p:spTgt spid="19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1" dur="1000" fill="hold"/>
                                            <p:tgtEl>
                                              <p:spTgt spid="19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2" presetID="22" presetClass="entr" presetSubtype="2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54" dur="500"/>
                                            <p:tgtEl>
                                              <p:spTgt spid="14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5" presetID="6" presetClass="emph" presetSubtype="0" autoRev="1" fill="hold" grpId="1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Scale>
                                          <p:cBhvr>
                                            <p:cTn id="56" dur="500" fill="hold"/>
                                            <p:tgtEl>
                                              <p:spTgt spid="144"/>
                                            </p:tgtEl>
                                          </p:cBhvr>
                                          <p:by x="120000" y="12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7" presetID="22" presetClass="entr" presetSubtype="2" fill="hold" grpId="0" nodeType="withEffect">
                                      <p:stCondLst>
                                        <p:cond delay="175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59" dur="500"/>
                                            <p:tgtEl>
                                              <p:spTgt spid="19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0" presetID="6" presetClass="emph" presetSubtype="0" autoRev="1" fill="hold" grpId="1" nodeType="withEffect">
                                      <p:stCondLst>
                                        <p:cond delay="1750"/>
                                      </p:stCondLst>
                                      <p:childTnLst>
                                        <p:animScale>
                                          <p:cBhvr>
                                            <p:cTn id="61" dur="500" fill="hold"/>
                                            <p:tgtEl>
                                              <p:spTgt spid="194"/>
                                            </p:tgtEl>
                                          </p:cBhvr>
                                          <p:by x="120000" y="12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62" presetID="22" presetClass="entr" presetSubtype="2" fill="hold" grpId="0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64" dur="500"/>
                                            <p:tgtEl>
                                              <p:spTgt spid="19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5" presetID="6" presetClass="emph" presetSubtype="0" autoRev="1" fill="hold" grpId="1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animScale>
                                          <p:cBhvr>
                                            <p:cTn id="66" dur="500" fill="hold"/>
                                            <p:tgtEl>
                                              <p:spTgt spid="192"/>
                                            </p:tgtEl>
                                          </p:cBhvr>
                                          <p:by x="120000" y="12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67" presetID="22" presetClass="entr" presetSubtype="2" fill="hold" grpId="0" nodeType="withEffect">
                                      <p:stCondLst>
                                        <p:cond delay="2250"/>
                                      </p:stCondLst>
                                      <p:childTnLst>
                                        <p:set>
                                          <p:cBhvr>
                                            <p:cTn id="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69" dur="500"/>
                                            <p:tgtEl>
                                              <p:spTgt spid="19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0" presetID="6" presetClass="emph" presetSubtype="0" autoRev="1" fill="hold" grpId="1" nodeType="withEffect">
                                      <p:stCondLst>
                                        <p:cond delay="2250"/>
                                      </p:stCondLst>
                                      <p:childTnLst>
                                        <p:animScale>
                                          <p:cBhvr>
                                            <p:cTn id="71" dur="500" fill="hold"/>
                                            <p:tgtEl>
                                              <p:spTgt spid="193"/>
                                            </p:tgtEl>
                                          </p:cBhvr>
                                          <p:by x="120000" y="12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2" presetID="22" presetClass="entr" presetSubtype="2" fill="hold" grpId="0" nodeType="withEffect">
                                      <p:stCondLst>
                                        <p:cond delay="2500"/>
                                      </p:stCondLst>
                                      <p:childTnLst>
                                        <p:set>
                                          <p:cBhvr>
                                            <p:cTn id="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74" dur="500"/>
                                            <p:tgtEl>
                                              <p:spTgt spid="19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5" presetID="6" presetClass="emph" presetSubtype="0" autoRev="1" fill="hold" grpId="1" nodeType="withEffect">
                                      <p:stCondLst>
                                        <p:cond delay="2500"/>
                                      </p:stCondLst>
                                      <p:childTnLst>
                                        <p:animScale>
                                          <p:cBhvr>
                                            <p:cTn id="76" dur="500" fill="hold"/>
                                            <p:tgtEl>
                                              <p:spTgt spid="191"/>
                                            </p:tgtEl>
                                          </p:cBhvr>
                                          <p:by x="120000" y="12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7" presetID="12" presetClass="entr" presetSubtype="8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9" dur="500"/>
                                            <p:tgtEl>
                                              <p:spTgt spid="1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-#ppt_w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right)">
                                          <p:cBhvr>
                                            <p:cTn id="80" dur="500"/>
                                            <p:tgtEl>
                                              <p:spTgt spid="13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1" presetID="12" presetClass="entr" presetSubtype="8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8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3" dur="500"/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-#ppt_w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right)">
                                          <p:cBhvr>
                                            <p:cTn id="84" dur="500"/>
                                            <p:tgtEl>
                                              <p:spTgt spid="15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5" presetID="12" presetClass="entr" presetSubtype="8" fill="hold" grpId="0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8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7" dur="500"/>
                                            <p:tgtEl>
                                              <p:spTgt spid="18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-#ppt_w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right)">
                                          <p:cBhvr>
                                            <p:cTn id="88" dur="500"/>
                                            <p:tgtEl>
                                              <p:spTgt spid="18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9" presetID="12" presetClass="entr" presetSubtype="8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1" dur="500"/>
                                            <p:tgtEl>
                                              <p:spTgt spid="17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-#ppt_w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right)">
                                          <p:cBhvr>
                                            <p:cTn id="92" dur="500"/>
                                            <p:tgtEl>
                                              <p:spTgt spid="17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3" presetID="12" presetClass="entr" presetSubtype="8" fill="hold" grpId="0" nodeType="withEffect">
                                      <p:stCondLst>
                                        <p:cond delay="1750"/>
                                      </p:stCondLst>
                                      <p:childTnLst>
                                        <p:set>
                                          <p:cBhvr>
                                            <p:cTn id="9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5" dur="500"/>
                                            <p:tgtEl>
                                              <p:spTgt spid="16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-#ppt_w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right)">
                                          <p:cBhvr>
                                            <p:cTn id="96" dur="500"/>
                                            <p:tgtEl>
                                              <p:spTgt spid="16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7" presetID="2" presetClass="entr" presetSubtype="8" fill="hold" grpId="0" nodeType="withEffect" p14:presetBounceEnd="65000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9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5000">
                                          <p:cBhvr additive="base">
                                            <p:cTn id="99" dur="1500" fill="hold"/>
                                            <p:tgtEl>
                                              <p:spTgt spid="1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5000">
                                          <p:cBhvr additive="base">
                                            <p:cTn id="100" dur="1500" fill="hold"/>
                                            <p:tgtEl>
                                              <p:spTgt spid="1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1" presetID="16" presetClass="entr" presetSubtype="37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outVertical)">
                                          <p:cBhvr>
                                            <p:cTn id="103" dur="500"/>
                                            <p:tgtEl>
                                              <p:spTgt spid="1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4" presetID="42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06" dur="1000"/>
                                            <p:tgtEl>
                                              <p:spTgt spid="127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07" dur="1000" fill="hold"/>
                                            <p:tgtEl>
                                              <p:spTgt spid="1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8" dur="1000" fill="hold"/>
                                            <p:tgtEl>
                                              <p:spTgt spid="1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9" presetID="42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11" dur="1000"/>
                                            <p:tgtEl>
                                              <p:spTgt spid="126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12" dur="1000" fill="hold"/>
                                            <p:tgtEl>
                                              <p:spTgt spid="1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3" dur="1000" fill="hold"/>
                                            <p:tgtEl>
                                              <p:spTgt spid="1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4" presetID="42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16" dur="1000"/>
                                            <p:tgtEl>
                                              <p:spTgt spid="128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17" dur="1000" fill="hold"/>
                                            <p:tgtEl>
                                              <p:spTgt spid="1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8" dur="1000" fill="hold"/>
                                            <p:tgtEl>
                                              <p:spTgt spid="1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9" presetID="42" presetClass="entr" presetSubtype="0" fill="hold" grpId="0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1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21" dur="1000"/>
                                            <p:tgtEl>
                                              <p:spTgt spid="129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22" dur="1000" fill="hold"/>
                                            <p:tgtEl>
                                              <p:spTgt spid="1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3" dur="1000" fill="hold"/>
                                            <p:tgtEl>
                                              <p:spTgt spid="1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4" presetID="2" presetClass="entr" presetSubtype="8" fill="hold" grpId="0" nodeType="withEffect" p14:presetBounceEnd="65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5000">
                                          <p:cBhvr additive="base">
                                            <p:cTn id="126" dur="2000" fill="hold"/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5000">
                                          <p:cBhvr additive="base">
                                            <p:cTn id="127" dur="2000" fill="hold"/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8" presetID="22" presetClass="entr" presetSubtype="8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30" dur="750"/>
                                            <p:tgtEl>
                                              <p:spTgt spid="13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1" presetID="22" presetClass="entr" presetSubtype="8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33" dur="1000"/>
                                            <p:tgtEl>
                                              <p:spTgt spid="14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4" presetID="22" presetClass="entr" presetSubtype="8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36" dur="1250"/>
                                            <p:tgtEl>
                                              <p:spTgt spid="17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7" presetID="22" presetClass="entr" presetSubtype="8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39" dur="1500"/>
                                            <p:tgtEl>
                                              <p:spTgt spid="16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0" presetID="22" presetClass="entr" presetSubtype="8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42" dur="1750"/>
                                            <p:tgtEl>
                                              <p:spTgt spid="15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3" presetID="14" presetClass="entr" presetSubtype="10" fill="hold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1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randombar(horizontal)">
                                          <p:cBhvr>
                                            <p:cTn id="145" dur="1000"/>
                                            <p:tgtEl>
                                              <p:spTgt spid="20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19" grpId="0"/>
          <p:bldP spid="120" grpId="0" animBg="1"/>
          <p:bldP spid="124" grpId="0"/>
          <p:bldP spid="125" grpId="0"/>
          <p:bldP spid="126" grpId="0" animBg="1"/>
          <p:bldP spid="127" grpId="0" animBg="1"/>
          <p:bldP spid="128" grpId="0" animBg="1"/>
          <p:bldP spid="129" grpId="0" animBg="1"/>
          <p:bldP spid="136" grpId="0" animBg="1"/>
          <p:bldP spid="144" grpId="0" animBg="1"/>
          <p:bldP spid="144" grpId="1" animBg="1"/>
          <p:bldP spid="151" grpId="0" animBg="1"/>
          <p:bldP spid="165" grpId="0" animBg="1"/>
          <p:bldP spid="175" grpId="0" animBg="1"/>
          <p:bldP spid="183" grpId="0" animBg="1"/>
          <p:bldP spid="191" grpId="0" animBg="1"/>
          <p:bldP spid="191" grpId="1" animBg="1"/>
          <p:bldP spid="192" grpId="0" animBg="1"/>
          <p:bldP spid="192" grpId="1" animBg="1"/>
          <p:bldP spid="193" grpId="0" animBg="1"/>
          <p:bldP spid="193" grpId="1" animBg="1"/>
          <p:bldP spid="194" grpId="0" animBg="1"/>
          <p:bldP spid="194" grpId="1" animBg="1"/>
        </p:bldLst>
      </p:timing>
    </mc:Choice>
    <mc:Fallback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16" presetClass="entr" presetSubtype="37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outVertical)">
                                          <p:cBhvr>
                                            <p:cTn id="7" dur="500"/>
                                            <p:tgtEl>
                                              <p:spTgt spid="11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" presetID="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" dur="1500" fill="hold"/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1" dur="1500" fill="hold"/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" presetID="12" presetClass="entr" presetSubtype="8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4" dur="750"/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-#ppt_w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right)">
                                          <p:cBhvr>
                                            <p:cTn id="15" dur="750"/>
                                            <p:tgtEl>
                                              <p:spTgt spid="13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" presetID="12" presetClass="entr" presetSubtype="8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8" dur="750"/>
                                            <p:tgtEl>
                                              <p:spTgt spid="15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-#ppt_w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right)">
                                          <p:cBhvr>
                                            <p:cTn id="19" dur="750"/>
                                            <p:tgtEl>
                                              <p:spTgt spid="15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" presetID="12" presetClass="entr" presetSubtype="8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2" dur="750"/>
                                            <p:tgtEl>
                                              <p:spTgt spid="18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-#ppt_w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right)">
                                          <p:cBhvr>
                                            <p:cTn id="23" dur="750"/>
                                            <p:tgtEl>
                                              <p:spTgt spid="18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4" presetID="12" presetClass="entr" presetSubtype="8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6" dur="750"/>
                                            <p:tgtEl>
                                              <p:spTgt spid="17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-#ppt_w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right)">
                                          <p:cBhvr>
                                            <p:cTn id="27" dur="750"/>
                                            <p:tgtEl>
                                              <p:spTgt spid="17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8" presetID="12" presetClass="entr" presetSubtype="8" fill="hold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0" dur="750"/>
                                            <p:tgtEl>
                                              <p:spTgt spid="16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-#ppt_w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right)">
                                          <p:cBhvr>
                                            <p:cTn id="31" dur="750"/>
                                            <p:tgtEl>
                                              <p:spTgt spid="16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2" presetID="2" presetClass="entr" presetSubtype="2" decel="10000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4" dur="1000" fill="hold"/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5" dur="1000" fill="hold"/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6" presetID="2" presetClass="entr" presetSubtype="2" decel="10000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8" dur="1000" fill="hold"/>
                                            <p:tgtEl>
                                              <p:spTgt spid="15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9" dur="1000" fill="hold"/>
                                            <p:tgtEl>
                                              <p:spTgt spid="15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0" presetID="2" presetClass="entr" presetSubtype="2" decel="10000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2" dur="1000" fill="hold"/>
                                            <p:tgtEl>
                                              <p:spTgt spid="18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3" dur="1000" fill="hold"/>
                                            <p:tgtEl>
                                              <p:spTgt spid="18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4" presetID="2" presetClass="entr" presetSubtype="2" decel="100000" fill="hold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6" dur="1000" fill="hold"/>
                                            <p:tgtEl>
                                              <p:spTgt spid="19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7" dur="1000" fill="hold"/>
                                            <p:tgtEl>
                                              <p:spTgt spid="19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8" presetID="2" presetClass="entr" presetSubtype="2" decel="100000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0" dur="1000" fill="hold"/>
                                            <p:tgtEl>
                                              <p:spTgt spid="19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1" dur="1000" fill="hold"/>
                                            <p:tgtEl>
                                              <p:spTgt spid="19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2" presetID="22" presetClass="entr" presetSubtype="2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54" dur="500"/>
                                            <p:tgtEl>
                                              <p:spTgt spid="14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5" presetID="6" presetClass="emph" presetSubtype="0" autoRev="1" fill="hold" grpId="1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Scale>
                                          <p:cBhvr>
                                            <p:cTn id="56" dur="500" fill="hold"/>
                                            <p:tgtEl>
                                              <p:spTgt spid="144"/>
                                            </p:tgtEl>
                                          </p:cBhvr>
                                          <p:by x="120000" y="12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7" presetID="22" presetClass="entr" presetSubtype="2" fill="hold" grpId="0" nodeType="withEffect">
                                      <p:stCondLst>
                                        <p:cond delay="175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59" dur="500"/>
                                            <p:tgtEl>
                                              <p:spTgt spid="19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0" presetID="6" presetClass="emph" presetSubtype="0" autoRev="1" fill="hold" grpId="1" nodeType="withEffect">
                                      <p:stCondLst>
                                        <p:cond delay="1750"/>
                                      </p:stCondLst>
                                      <p:childTnLst>
                                        <p:animScale>
                                          <p:cBhvr>
                                            <p:cTn id="61" dur="500" fill="hold"/>
                                            <p:tgtEl>
                                              <p:spTgt spid="194"/>
                                            </p:tgtEl>
                                          </p:cBhvr>
                                          <p:by x="120000" y="12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62" presetID="22" presetClass="entr" presetSubtype="2" fill="hold" grpId="0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64" dur="500"/>
                                            <p:tgtEl>
                                              <p:spTgt spid="19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5" presetID="6" presetClass="emph" presetSubtype="0" autoRev="1" fill="hold" grpId="1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animScale>
                                          <p:cBhvr>
                                            <p:cTn id="66" dur="500" fill="hold"/>
                                            <p:tgtEl>
                                              <p:spTgt spid="192"/>
                                            </p:tgtEl>
                                          </p:cBhvr>
                                          <p:by x="120000" y="12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67" presetID="22" presetClass="entr" presetSubtype="2" fill="hold" grpId="0" nodeType="withEffect">
                                      <p:stCondLst>
                                        <p:cond delay="2250"/>
                                      </p:stCondLst>
                                      <p:childTnLst>
                                        <p:set>
                                          <p:cBhvr>
                                            <p:cTn id="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69" dur="500"/>
                                            <p:tgtEl>
                                              <p:spTgt spid="19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0" presetID="6" presetClass="emph" presetSubtype="0" autoRev="1" fill="hold" grpId="1" nodeType="withEffect">
                                      <p:stCondLst>
                                        <p:cond delay="2250"/>
                                      </p:stCondLst>
                                      <p:childTnLst>
                                        <p:animScale>
                                          <p:cBhvr>
                                            <p:cTn id="71" dur="500" fill="hold"/>
                                            <p:tgtEl>
                                              <p:spTgt spid="193"/>
                                            </p:tgtEl>
                                          </p:cBhvr>
                                          <p:by x="120000" y="12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2" presetID="22" presetClass="entr" presetSubtype="2" fill="hold" grpId="0" nodeType="withEffect">
                                      <p:stCondLst>
                                        <p:cond delay="2500"/>
                                      </p:stCondLst>
                                      <p:childTnLst>
                                        <p:set>
                                          <p:cBhvr>
                                            <p:cTn id="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74" dur="500"/>
                                            <p:tgtEl>
                                              <p:spTgt spid="19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5" presetID="6" presetClass="emph" presetSubtype="0" autoRev="1" fill="hold" grpId="1" nodeType="withEffect">
                                      <p:stCondLst>
                                        <p:cond delay="2500"/>
                                      </p:stCondLst>
                                      <p:childTnLst>
                                        <p:animScale>
                                          <p:cBhvr>
                                            <p:cTn id="76" dur="500" fill="hold"/>
                                            <p:tgtEl>
                                              <p:spTgt spid="191"/>
                                            </p:tgtEl>
                                          </p:cBhvr>
                                          <p:by x="120000" y="12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7" presetID="12" presetClass="entr" presetSubtype="8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9" dur="500"/>
                                            <p:tgtEl>
                                              <p:spTgt spid="1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-#ppt_w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right)">
                                          <p:cBhvr>
                                            <p:cTn id="80" dur="500"/>
                                            <p:tgtEl>
                                              <p:spTgt spid="13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1" presetID="12" presetClass="entr" presetSubtype="8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8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3" dur="500"/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-#ppt_w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right)">
                                          <p:cBhvr>
                                            <p:cTn id="84" dur="500"/>
                                            <p:tgtEl>
                                              <p:spTgt spid="15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5" presetID="12" presetClass="entr" presetSubtype="8" fill="hold" grpId="0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8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7" dur="500"/>
                                            <p:tgtEl>
                                              <p:spTgt spid="18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-#ppt_w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right)">
                                          <p:cBhvr>
                                            <p:cTn id="88" dur="500"/>
                                            <p:tgtEl>
                                              <p:spTgt spid="18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9" presetID="12" presetClass="entr" presetSubtype="8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1" dur="500"/>
                                            <p:tgtEl>
                                              <p:spTgt spid="17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-#ppt_w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right)">
                                          <p:cBhvr>
                                            <p:cTn id="92" dur="500"/>
                                            <p:tgtEl>
                                              <p:spTgt spid="17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3" presetID="12" presetClass="entr" presetSubtype="8" fill="hold" grpId="0" nodeType="withEffect">
                                      <p:stCondLst>
                                        <p:cond delay="1750"/>
                                      </p:stCondLst>
                                      <p:childTnLst>
                                        <p:set>
                                          <p:cBhvr>
                                            <p:cTn id="9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5" dur="500"/>
                                            <p:tgtEl>
                                              <p:spTgt spid="16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-#ppt_w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right)">
                                          <p:cBhvr>
                                            <p:cTn id="96" dur="500"/>
                                            <p:tgtEl>
                                              <p:spTgt spid="16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7" presetID="2" presetClass="entr" presetSubtype="8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9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9" dur="1500" fill="hold"/>
                                            <p:tgtEl>
                                              <p:spTgt spid="1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0" dur="1500" fill="hold"/>
                                            <p:tgtEl>
                                              <p:spTgt spid="1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1" presetID="16" presetClass="entr" presetSubtype="37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outVertical)">
                                          <p:cBhvr>
                                            <p:cTn id="103" dur="500"/>
                                            <p:tgtEl>
                                              <p:spTgt spid="1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4" presetID="42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06" dur="1000"/>
                                            <p:tgtEl>
                                              <p:spTgt spid="127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07" dur="1000" fill="hold"/>
                                            <p:tgtEl>
                                              <p:spTgt spid="1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8" dur="1000" fill="hold"/>
                                            <p:tgtEl>
                                              <p:spTgt spid="1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9" presetID="42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11" dur="1000"/>
                                            <p:tgtEl>
                                              <p:spTgt spid="126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12" dur="1000" fill="hold"/>
                                            <p:tgtEl>
                                              <p:spTgt spid="1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3" dur="1000" fill="hold"/>
                                            <p:tgtEl>
                                              <p:spTgt spid="1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4" presetID="42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16" dur="1000"/>
                                            <p:tgtEl>
                                              <p:spTgt spid="128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17" dur="1000" fill="hold"/>
                                            <p:tgtEl>
                                              <p:spTgt spid="1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8" dur="1000" fill="hold"/>
                                            <p:tgtEl>
                                              <p:spTgt spid="1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9" presetID="42" presetClass="entr" presetSubtype="0" fill="hold" grpId="0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1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21" dur="1000"/>
                                            <p:tgtEl>
                                              <p:spTgt spid="129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22" dur="1000" fill="hold"/>
                                            <p:tgtEl>
                                              <p:spTgt spid="1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3" dur="1000" fill="hold"/>
                                            <p:tgtEl>
                                              <p:spTgt spid="1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4" presetID="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26" dur="2000" fill="hold"/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7" dur="2000" fill="hold"/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8" presetID="22" presetClass="entr" presetSubtype="8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30" dur="750"/>
                                            <p:tgtEl>
                                              <p:spTgt spid="13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1" presetID="22" presetClass="entr" presetSubtype="8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33" dur="1000"/>
                                            <p:tgtEl>
                                              <p:spTgt spid="14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4" presetID="22" presetClass="entr" presetSubtype="8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36" dur="1250"/>
                                            <p:tgtEl>
                                              <p:spTgt spid="17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7" presetID="22" presetClass="entr" presetSubtype="8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39" dur="1500"/>
                                            <p:tgtEl>
                                              <p:spTgt spid="16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0" presetID="22" presetClass="entr" presetSubtype="8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42" dur="1750"/>
                                            <p:tgtEl>
                                              <p:spTgt spid="15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3" presetID="14" presetClass="entr" presetSubtype="10" fill="hold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1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randombar(horizontal)">
                                          <p:cBhvr>
                                            <p:cTn id="145" dur="1000"/>
                                            <p:tgtEl>
                                              <p:spTgt spid="20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19" grpId="0"/>
          <p:bldP spid="120" grpId="0" animBg="1"/>
          <p:bldP spid="124" grpId="0"/>
          <p:bldP spid="125" grpId="0"/>
          <p:bldP spid="126" grpId="0" animBg="1"/>
          <p:bldP spid="127" grpId="0" animBg="1"/>
          <p:bldP spid="128" grpId="0" animBg="1"/>
          <p:bldP spid="129" grpId="0" animBg="1"/>
          <p:bldP spid="136" grpId="0" animBg="1"/>
          <p:bldP spid="144" grpId="0" animBg="1"/>
          <p:bldP spid="144" grpId="1" animBg="1"/>
          <p:bldP spid="151" grpId="0" animBg="1"/>
          <p:bldP spid="165" grpId="0" animBg="1"/>
          <p:bldP spid="175" grpId="0" animBg="1"/>
          <p:bldP spid="183" grpId="0" animBg="1"/>
          <p:bldP spid="191" grpId="0" animBg="1"/>
          <p:bldP spid="191" grpId="1" animBg="1"/>
          <p:bldP spid="192" grpId="0" animBg="1"/>
          <p:bldP spid="192" grpId="1" animBg="1"/>
          <p:bldP spid="193" grpId="0" animBg="1"/>
          <p:bldP spid="193" grpId="1" animBg="1"/>
          <p:bldP spid="194" grpId="0" animBg="1"/>
          <p:bldP spid="194" grpId="1" animBg="1"/>
        </p:bldLst>
      </p:timing>
    </mc:Fallback>
  </mc:AlternateContent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>
            <a:lumMod val="9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3" name="Group 202">
            <a:extLst>
              <a:ext uri="{FF2B5EF4-FFF2-40B4-BE49-F238E27FC236}">
                <a16:creationId xmlns:a16="http://schemas.microsoft.com/office/drawing/2014/main" id="{FB461547-ED28-6A02-4C08-BD190C73E367}"/>
              </a:ext>
            </a:extLst>
          </p:cNvPr>
          <p:cNvGrpSpPr/>
          <p:nvPr/>
        </p:nvGrpSpPr>
        <p:grpSpPr>
          <a:xfrm>
            <a:off x="1587086" y="662014"/>
            <a:ext cx="20187742" cy="12493546"/>
            <a:chOff x="1587086" y="662014"/>
            <a:chExt cx="20187742" cy="12493546"/>
          </a:xfrm>
          <a:solidFill>
            <a:schemeClr val="tx1">
              <a:lumMod val="20000"/>
              <a:lumOff val="80000"/>
            </a:schemeClr>
          </a:solidFill>
        </p:grpSpPr>
        <p:sp>
          <p:nvSpPr>
            <p:cNvPr id="204" name="Greenland">
              <a:extLst>
                <a:ext uri="{FF2B5EF4-FFF2-40B4-BE49-F238E27FC236}">
                  <a16:creationId xmlns:a16="http://schemas.microsoft.com/office/drawing/2014/main" id="{0C84634A-F787-7B6E-DDFE-39C3C015ECF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583102" y="662014"/>
              <a:ext cx="3282095" cy="4777132"/>
            </a:xfrm>
            <a:custGeom>
              <a:avLst/>
              <a:gdLst>
                <a:gd name="T0" fmla="*/ 1468688 w 418"/>
                <a:gd name="T1" fmla="*/ 573719 h 608"/>
                <a:gd name="T2" fmla="*/ 1445126 w 418"/>
                <a:gd name="T3" fmla="*/ 656241 h 608"/>
                <a:gd name="T4" fmla="*/ 1413711 w 418"/>
                <a:gd name="T5" fmla="*/ 817354 h 608"/>
                <a:gd name="T6" fmla="*/ 1425491 w 418"/>
                <a:gd name="T7" fmla="*/ 1005974 h 608"/>
                <a:gd name="T8" fmla="*/ 1343025 w 418"/>
                <a:gd name="T9" fmla="*/ 1112073 h 608"/>
                <a:gd name="T10" fmla="*/ 1358733 w 418"/>
                <a:gd name="T11" fmla="*/ 1257467 h 608"/>
                <a:gd name="T12" fmla="*/ 1350879 w 418"/>
                <a:gd name="T13" fmla="*/ 1410721 h 608"/>
                <a:gd name="T14" fmla="*/ 1236997 w 418"/>
                <a:gd name="T15" fmla="*/ 1469665 h 608"/>
                <a:gd name="T16" fmla="*/ 1335171 w 418"/>
                <a:gd name="T17" fmla="*/ 1603271 h 608"/>
                <a:gd name="T18" fmla="*/ 1236997 w 418"/>
                <a:gd name="T19" fmla="*/ 1618989 h 608"/>
                <a:gd name="T20" fmla="*/ 1182019 w 418"/>
                <a:gd name="T21" fmla="*/ 1670074 h 608"/>
                <a:gd name="T22" fmla="*/ 1221289 w 418"/>
                <a:gd name="T23" fmla="*/ 1721158 h 608"/>
                <a:gd name="T24" fmla="*/ 1272339 w 418"/>
                <a:gd name="T25" fmla="*/ 1799750 h 608"/>
                <a:gd name="T26" fmla="*/ 1083845 w 418"/>
                <a:gd name="T27" fmla="*/ 1870483 h 608"/>
                <a:gd name="T28" fmla="*/ 930693 w 418"/>
                <a:gd name="T29" fmla="*/ 2039455 h 608"/>
                <a:gd name="T30" fmla="*/ 836445 w 418"/>
                <a:gd name="T31" fmla="*/ 2133765 h 608"/>
                <a:gd name="T32" fmla="*/ 816811 w 418"/>
                <a:gd name="T33" fmla="*/ 2279160 h 608"/>
                <a:gd name="T34" fmla="*/ 671513 w 418"/>
                <a:gd name="T35" fmla="*/ 2338103 h 608"/>
                <a:gd name="T36" fmla="*/ 585119 w 418"/>
                <a:gd name="T37" fmla="*/ 2184850 h 608"/>
                <a:gd name="T38" fmla="*/ 518361 w 418"/>
                <a:gd name="T39" fmla="*/ 1913708 h 608"/>
                <a:gd name="T40" fmla="*/ 604754 w 418"/>
                <a:gd name="T41" fmla="*/ 1815469 h 608"/>
                <a:gd name="T42" fmla="*/ 553703 w 418"/>
                <a:gd name="T43" fmla="*/ 1697581 h 608"/>
                <a:gd name="T44" fmla="*/ 569411 w 418"/>
                <a:gd name="T45" fmla="*/ 1607200 h 608"/>
                <a:gd name="T46" fmla="*/ 475164 w 418"/>
                <a:gd name="T47" fmla="*/ 1591482 h 608"/>
                <a:gd name="T48" fmla="*/ 479091 w 418"/>
                <a:gd name="T49" fmla="*/ 1493243 h 608"/>
                <a:gd name="T50" fmla="*/ 447675 w 418"/>
                <a:gd name="T51" fmla="*/ 1367496 h 608"/>
                <a:gd name="T52" fmla="*/ 302377 w 418"/>
                <a:gd name="T53" fmla="*/ 1174946 h 608"/>
                <a:gd name="T54" fmla="*/ 98174 w 418"/>
                <a:gd name="T55" fmla="*/ 1116002 h 608"/>
                <a:gd name="T56" fmla="*/ 149225 w 418"/>
                <a:gd name="T57" fmla="*/ 1021692 h 608"/>
                <a:gd name="T58" fmla="*/ 86393 w 418"/>
                <a:gd name="T59" fmla="*/ 864509 h 608"/>
                <a:gd name="T60" fmla="*/ 157079 w 418"/>
                <a:gd name="T61" fmla="*/ 632663 h 608"/>
                <a:gd name="T62" fmla="*/ 306304 w 418"/>
                <a:gd name="T63" fmla="*/ 471550 h 608"/>
                <a:gd name="T64" fmla="*/ 451602 w 418"/>
                <a:gd name="T65" fmla="*/ 298649 h 608"/>
                <a:gd name="T66" fmla="*/ 589046 w 418"/>
                <a:gd name="T67" fmla="*/ 353663 h 608"/>
                <a:gd name="T68" fmla="*/ 726490 w 418"/>
                <a:gd name="T69" fmla="*/ 239705 h 608"/>
                <a:gd name="T70" fmla="*/ 836445 w 418"/>
                <a:gd name="T71" fmla="*/ 204338 h 608"/>
                <a:gd name="T72" fmla="*/ 765760 w 418"/>
                <a:gd name="T73" fmla="*/ 98240 h 608"/>
                <a:gd name="T74" fmla="*/ 879642 w 418"/>
                <a:gd name="T75" fmla="*/ 86451 h 608"/>
                <a:gd name="T76" fmla="*/ 1162384 w 418"/>
                <a:gd name="T77" fmla="*/ 35366 h 608"/>
                <a:gd name="T78" fmla="*/ 1083845 w 418"/>
                <a:gd name="T79" fmla="*/ 145395 h 608"/>
                <a:gd name="T80" fmla="*/ 1343025 w 418"/>
                <a:gd name="T81" fmla="*/ 235775 h 608"/>
                <a:gd name="T82" fmla="*/ 1280193 w 418"/>
                <a:gd name="T83" fmla="*/ 361522 h 608"/>
                <a:gd name="T84" fmla="*/ 1315536 w 418"/>
                <a:gd name="T85" fmla="*/ 581579 h 608"/>
                <a:gd name="T86" fmla="*/ 1500104 w 418"/>
                <a:gd name="T87" fmla="*/ 420466 h 608"/>
                <a:gd name="T88" fmla="*/ 1288047 w 418"/>
                <a:gd name="T89" fmla="*/ 593367 h 608"/>
                <a:gd name="T90" fmla="*/ 1299828 w 418"/>
                <a:gd name="T91" fmla="*/ 1505031 h 608"/>
                <a:gd name="T92" fmla="*/ 863934 w 418"/>
                <a:gd name="T93" fmla="*/ 106099 h 608"/>
                <a:gd name="T94" fmla="*/ 1264486 w 418"/>
                <a:gd name="T95" fmla="*/ 1457876 h 608"/>
                <a:gd name="T96" fmla="*/ 1456907 w 418"/>
                <a:gd name="T97" fmla="*/ 1009903 h 608"/>
                <a:gd name="T98" fmla="*/ 1413711 w 418"/>
                <a:gd name="T99" fmla="*/ 860579 h 608"/>
                <a:gd name="T100" fmla="*/ 1288047 w 418"/>
                <a:gd name="T101" fmla="*/ 1505031 h 608"/>
                <a:gd name="T102" fmla="*/ 490872 w 418"/>
                <a:gd name="T103" fmla="*/ 1725088 h 608"/>
                <a:gd name="T104" fmla="*/ 534068 w 418"/>
                <a:gd name="T105" fmla="*/ 310437 h 608"/>
                <a:gd name="T106" fmla="*/ 447675 w 418"/>
                <a:gd name="T107" fmla="*/ 1414651 h 608"/>
                <a:gd name="T108" fmla="*/ 569411 w 418"/>
                <a:gd name="T109" fmla="*/ 1677933 h 608"/>
                <a:gd name="T110" fmla="*/ 1201654 w 418"/>
                <a:gd name="T111" fmla="*/ 1677933 h 608"/>
                <a:gd name="T112" fmla="*/ 1390149 w 418"/>
                <a:gd name="T113" fmla="*/ 1316411 h 608"/>
                <a:gd name="T114" fmla="*/ 640097 w 418"/>
                <a:gd name="T115" fmla="*/ 196479 h 608"/>
                <a:gd name="T116" fmla="*/ 1441199 w 418"/>
                <a:gd name="T117" fmla="*/ 1336059 h 608"/>
                <a:gd name="T118" fmla="*/ 459456 w 418"/>
                <a:gd name="T119" fmla="*/ 1469665 h 608"/>
                <a:gd name="T120" fmla="*/ 1405857 w 418"/>
                <a:gd name="T121" fmla="*/ 1112073 h 608"/>
                <a:gd name="T122" fmla="*/ 1366587 w 418"/>
                <a:gd name="T123" fmla="*/ 1143509 h 608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418" h="608">
                  <a:moveTo>
                    <a:pt x="121" y="395"/>
                  </a:moveTo>
                  <a:cubicBezTo>
                    <a:pt x="121" y="395"/>
                    <a:pt x="121" y="395"/>
                    <a:pt x="121" y="395"/>
                  </a:cubicBezTo>
                  <a:cubicBezTo>
                    <a:pt x="121" y="395"/>
                    <a:pt x="121" y="395"/>
                    <a:pt x="121" y="395"/>
                  </a:cubicBezTo>
                  <a:close/>
                  <a:moveTo>
                    <a:pt x="315" y="33"/>
                  </a:moveTo>
                  <a:cubicBezTo>
                    <a:pt x="315" y="33"/>
                    <a:pt x="315" y="33"/>
                    <a:pt x="315" y="33"/>
                  </a:cubicBezTo>
                  <a:cubicBezTo>
                    <a:pt x="315" y="33"/>
                    <a:pt x="315" y="33"/>
                    <a:pt x="315" y="33"/>
                  </a:cubicBezTo>
                  <a:close/>
                  <a:moveTo>
                    <a:pt x="203" y="567"/>
                  </a:moveTo>
                  <a:cubicBezTo>
                    <a:pt x="203" y="568"/>
                    <a:pt x="203" y="568"/>
                    <a:pt x="203" y="568"/>
                  </a:cubicBezTo>
                  <a:cubicBezTo>
                    <a:pt x="203" y="568"/>
                    <a:pt x="203" y="568"/>
                    <a:pt x="203" y="567"/>
                  </a:cubicBezTo>
                  <a:close/>
                  <a:moveTo>
                    <a:pt x="299" y="433"/>
                  </a:moveTo>
                  <a:cubicBezTo>
                    <a:pt x="299" y="433"/>
                    <a:pt x="300" y="433"/>
                    <a:pt x="300" y="433"/>
                  </a:cubicBezTo>
                  <a:cubicBezTo>
                    <a:pt x="299" y="433"/>
                    <a:pt x="299" y="433"/>
                    <a:pt x="299" y="433"/>
                  </a:cubicBezTo>
                  <a:close/>
                  <a:moveTo>
                    <a:pt x="65" y="129"/>
                  </a:moveTo>
                  <a:cubicBezTo>
                    <a:pt x="65" y="129"/>
                    <a:pt x="65" y="128"/>
                    <a:pt x="65" y="128"/>
                  </a:cubicBezTo>
                  <a:cubicBezTo>
                    <a:pt x="65" y="129"/>
                    <a:pt x="65" y="129"/>
                    <a:pt x="65" y="129"/>
                  </a:cubicBezTo>
                  <a:close/>
                  <a:moveTo>
                    <a:pt x="328" y="151"/>
                  </a:moveTo>
                  <a:cubicBezTo>
                    <a:pt x="328" y="151"/>
                    <a:pt x="328" y="151"/>
                    <a:pt x="328" y="151"/>
                  </a:cubicBezTo>
                  <a:cubicBezTo>
                    <a:pt x="328" y="151"/>
                    <a:pt x="328" y="151"/>
                    <a:pt x="328" y="151"/>
                  </a:cubicBezTo>
                  <a:close/>
                  <a:moveTo>
                    <a:pt x="303" y="426"/>
                  </a:moveTo>
                  <a:cubicBezTo>
                    <a:pt x="303" y="426"/>
                    <a:pt x="303" y="426"/>
                    <a:pt x="303" y="426"/>
                  </a:cubicBezTo>
                  <a:cubicBezTo>
                    <a:pt x="303" y="426"/>
                    <a:pt x="303" y="426"/>
                    <a:pt x="303" y="426"/>
                  </a:cubicBezTo>
                  <a:close/>
                  <a:moveTo>
                    <a:pt x="124" y="401"/>
                  </a:moveTo>
                  <a:cubicBezTo>
                    <a:pt x="124" y="401"/>
                    <a:pt x="124" y="401"/>
                    <a:pt x="124" y="401"/>
                  </a:cubicBezTo>
                  <a:cubicBezTo>
                    <a:pt x="124" y="401"/>
                    <a:pt x="124" y="401"/>
                    <a:pt x="124" y="401"/>
                  </a:cubicBezTo>
                  <a:close/>
                  <a:moveTo>
                    <a:pt x="374" y="146"/>
                  </a:moveTo>
                  <a:cubicBezTo>
                    <a:pt x="374" y="146"/>
                    <a:pt x="374" y="146"/>
                    <a:pt x="375" y="146"/>
                  </a:cubicBezTo>
                  <a:cubicBezTo>
                    <a:pt x="374" y="146"/>
                    <a:pt x="374" y="146"/>
                    <a:pt x="374" y="146"/>
                  </a:cubicBezTo>
                  <a:close/>
                  <a:moveTo>
                    <a:pt x="411" y="120"/>
                  </a:moveTo>
                  <a:cubicBezTo>
                    <a:pt x="410" y="122"/>
                    <a:pt x="409" y="122"/>
                    <a:pt x="408" y="124"/>
                  </a:cubicBezTo>
                  <a:cubicBezTo>
                    <a:pt x="407" y="125"/>
                    <a:pt x="407" y="127"/>
                    <a:pt x="405" y="127"/>
                  </a:cubicBezTo>
                  <a:cubicBezTo>
                    <a:pt x="405" y="129"/>
                    <a:pt x="402" y="131"/>
                    <a:pt x="402" y="133"/>
                  </a:cubicBezTo>
                  <a:cubicBezTo>
                    <a:pt x="400" y="135"/>
                    <a:pt x="398" y="132"/>
                    <a:pt x="396" y="134"/>
                  </a:cubicBezTo>
                  <a:cubicBezTo>
                    <a:pt x="395" y="134"/>
                    <a:pt x="394" y="135"/>
                    <a:pt x="394" y="136"/>
                  </a:cubicBezTo>
                  <a:cubicBezTo>
                    <a:pt x="395" y="137"/>
                    <a:pt x="396" y="136"/>
                    <a:pt x="396" y="136"/>
                  </a:cubicBezTo>
                  <a:cubicBezTo>
                    <a:pt x="397" y="136"/>
                    <a:pt x="401" y="135"/>
                    <a:pt x="401" y="137"/>
                  </a:cubicBezTo>
                  <a:cubicBezTo>
                    <a:pt x="401" y="138"/>
                    <a:pt x="397" y="141"/>
                    <a:pt x="396" y="142"/>
                  </a:cubicBezTo>
                  <a:cubicBezTo>
                    <a:pt x="396" y="142"/>
                    <a:pt x="396" y="143"/>
                    <a:pt x="395" y="143"/>
                  </a:cubicBezTo>
                  <a:cubicBezTo>
                    <a:pt x="394" y="146"/>
                    <a:pt x="392" y="146"/>
                    <a:pt x="389" y="146"/>
                  </a:cubicBezTo>
                  <a:cubicBezTo>
                    <a:pt x="388" y="149"/>
                    <a:pt x="388" y="150"/>
                    <a:pt x="384" y="150"/>
                  </a:cubicBezTo>
                  <a:cubicBezTo>
                    <a:pt x="383" y="150"/>
                    <a:pt x="382" y="149"/>
                    <a:pt x="381" y="149"/>
                  </a:cubicBezTo>
                  <a:cubicBezTo>
                    <a:pt x="379" y="149"/>
                    <a:pt x="377" y="149"/>
                    <a:pt x="376" y="146"/>
                  </a:cubicBezTo>
                  <a:cubicBezTo>
                    <a:pt x="376" y="146"/>
                    <a:pt x="375" y="146"/>
                    <a:pt x="375" y="146"/>
                  </a:cubicBezTo>
                  <a:cubicBezTo>
                    <a:pt x="376" y="149"/>
                    <a:pt x="374" y="150"/>
                    <a:pt x="372" y="151"/>
                  </a:cubicBezTo>
                  <a:cubicBezTo>
                    <a:pt x="371" y="152"/>
                    <a:pt x="370" y="153"/>
                    <a:pt x="368" y="152"/>
                  </a:cubicBezTo>
                  <a:cubicBezTo>
                    <a:pt x="367" y="152"/>
                    <a:pt x="367" y="151"/>
                    <a:pt x="366" y="152"/>
                  </a:cubicBezTo>
                  <a:cubicBezTo>
                    <a:pt x="367" y="155"/>
                    <a:pt x="370" y="156"/>
                    <a:pt x="373" y="156"/>
                  </a:cubicBezTo>
                  <a:cubicBezTo>
                    <a:pt x="375" y="156"/>
                    <a:pt x="377" y="152"/>
                    <a:pt x="379" y="154"/>
                  </a:cubicBezTo>
                  <a:cubicBezTo>
                    <a:pt x="381" y="155"/>
                    <a:pt x="381" y="156"/>
                    <a:pt x="383" y="157"/>
                  </a:cubicBezTo>
                  <a:cubicBezTo>
                    <a:pt x="385" y="157"/>
                    <a:pt x="386" y="157"/>
                    <a:pt x="386" y="159"/>
                  </a:cubicBezTo>
                  <a:cubicBezTo>
                    <a:pt x="386" y="160"/>
                    <a:pt x="383" y="164"/>
                    <a:pt x="382" y="162"/>
                  </a:cubicBezTo>
                  <a:cubicBezTo>
                    <a:pt x="382" y="162"/>
                    <a:pt x="382" y="163"/>
                    <a:pt x="382" y="163"/>
                  </a:cubicBezTo>
                  <a:cubicBezTo>
                    <a:pt x="383" y="169"/>
                    <a:pt x="377" y="168"/>
                    <a:pt x="373" y="168"/>
                  </a:cubicBezTo>
                  <a:cubicBezTo>
                    <a:pt x="372" y="167"/>
                    <a:pt x="371" y="169"/>
                    <a:pt x="370" y="168"/>
                  </a:cubicBezTo>
                  <a:cubicBezTo>
                    <a:pt x="369" y="168"/>
                    <a:pt x="368" y="168"/>
                    <a:pt x="368" y="167"/>
                  </a:cubicBezTo>
                  <a:cubicBezTo>
                    <a:pt x="366" y="167"/>
                    <a:pt x="365" y="165"/>
                    <a:pt x="363" y="165"/>
                  </a:cubicBezTo>
                  <a:cubicBezTo>
                    <a:pt x="362" y="165"/>
                    <a:pt x="362" y="165"/>
                    <a:pt x="361" y="164"/>
                  </a:cubicBezTo>
                  <a:cubicBezTo>
                    <a:pt x="360" y="167"/>
                    <a:pt x="359" y="171"/>
                    <a:pt x="356" y="171"/>
                  </a:cubicBezTo>
                  <a:cubicBezTo>
                    <a:pt x="356" y="171"/>
                    <a:pt x="358" y="171"/>
                    <a:pt x="358" y="172"/>
                  </a:cubicBezTo>
                  <a:cubicBezTo>
                    <a:pt x="358" y="173"/>
                    <a:pt x="357" y="173"/>
                    <a:pt x="357" y="174"/>
                  </a:cubicBezTo>
                  <a:cubicBezTo>
                    <a:pt x="356" y="174"/>
                    <a:pt x="357" y="176"/>
                    <a:pt x="356" y="176"/>
                  </a:cubicBezTo>
                  <a:cubicBezTo>
                    <a:pt x="356" y="177"/>
                    <a:pt x="355" y="180"/>
                    <a:pt x="355" y="181"/>
                  </a:cubicBezTo>
                  <a:cubicBezTo>
                    <a:pt x="356" y="182"/>
                    <a:pt x="357" y="181"/>
                    <a:pt x="357" y="182"/>
                  </a:cubicBezTo>
                  <a:cubicBezTo>
                    <a:pt x="357" y="183"/>
                    <a:pt x="357" y="183"/>
                    <a:pt x="357" y="184"/>
                  </a:cubicBezTo>
                  <a:cubicBezTo>
                    <a:pt x="358" y="184"/>
                    <a:pt x="358" y="183"/>
                    <a:pt x="358" y="182"/>
                  </a:cubicBezTo>
                  <a:cubicBezTo>
                    <a:pt x="358" y="180"/>
                    <a:pt x="359" y="178"/>
                    <a:pt x="360" y="176"/>
                  </a:cubicBezTo>
                  <a:cubicBezTo>
                    <a:pt x="361" y="175"/>
                    <a:pt x="364" y="172"/>
                    <a:pt x="366" y="173"/>
                  </a:cubicBezTo>
                  <a:cubicBezTo>
                    <a:pt x="368" y="174"/>
                    <a:pt x="369" y="172"/>
                    <a:pt x="370" y="172"/>
                  </a:cubicBezTo>
                  <a:cubicBezTo>
                    <a:pt x="370" y="172"/>
                    <a:pt x="371" y="172"/>
                    <a:pt x="371" y="172"/>
                  </a:cubicBezTo>
                  <a:cubicBezTo>
                    <a:pt x="374" y="171"/>
                    <a:pt x="379" y="174"/>
                    <a:pt x="375" y="176"/>
                  </a:cubicBezTo>
                  <a:cubicBezTo>
                    <a:pt x="375" y="178"/>
                    <a:pt x="375" y="179"/>
                    <a:pt x="374" y="180"/>
                  </a:cubicBezTo>
                  <a:cubicBezTo>
                    <a:pt x="374" y="182"/>
                    <a:pt x="372" y="189"/>
                    <a:pt x="368" y="186"/>
                  </a:cubicBezTo>
                  <a:cubicBezTo>
                    <a:pt x="365" y="185"/>
                    <a:pt x="363" y="185"/>
                    <a:pt x="362" y="188"/>
                  </a:cubicBezTo>
                  <a:cubicBezTo>
                    <a:pt x="362" y="190"/>
                    <a:pt x="362" y="192"/>
                    <a:pt x="361" y="194"/>
                  </a:cubicBezTo>
                  <a:cubicBezTo>
                    <a:pt x="361" y="195"/>
                    <a:pt x="360" y="196"/>
                    <a:pt x="361" y="198"/>
                  </a:cubicBezTo>
                  <a:cubicBezTo>
                    <a:pt x="362" y="199"/>
                    <a:pt x="361" y="201"/>
                    <a:pt x="361" y="202"/>
                  </a:cubicBezTo>
                  <a:cubicBezTo>
                    <a:pt x="362" y="202"/>
                    <a:pt x="364" y="201"/>
                    <a:pt x="365" y="202"/>
                  </a:cubicBezTo>
                  <a:cubicBezTo>
                    <a:pt x="365" y="204"/>
                    <a:pt x="364" y="203"/>
                    <a:pt x="364" y="204"/>
                  </a:cubicBezTo>
                  <a:cubicBezTo>
                    <a:pt x="364" y="204"/>
                    <a:pt x="365" y="205"/>
                    <a:pt x="365" y="205"/>
                  </a:cubicBezTo>
                  <a:cubicBezTo>
                    <a:pt x="365" y="206"/>
                    <a:pt x="364" y="208"/>
                    <a:pt x="363" y="207"/>
                  </a:cubicBezTo>
                  <a:cubicBezTo>
                    <a:pt x="362" y="207"/>
                    <a:pt x="363" y="206"/>
                    <a:pt x="362" y="206"/>
                  </a:cubicBezTo>
                  <a:cubicBezTo>
                    <a:pt x="362" y="207"/>
                    <a:pt x="362" y="209"/>
                    <a:pt x="360" y="208"/>
                  </a:cubicBezTo>
                  <a:cubicBezTo>
                    <a:pt x="360" y="208"/>
                    <a:pt x="359" y="208"/>
                    <a:pt x="359" y="208"/>
                  </a:cubicBezTo>
                  <a:cubicBezTo>
                    <a:pt x="357" y="211"/>
                    <a:pt x="361" y="216"/>
                    <a:pt x="358" y="217"/>
                  </a:cubicBezTo>
                  <a:cubicBezTo>
                    <a:pt x="355" y="219"/>
                    <a:pt x="353" y="216"/>
                    <a:pt x="354" y="220"/>
                  </a:cubicBezTo>
                  <a:cubicBezTo>
                    <a:pt x="350" y="218"/>
                    <a:pt x="351" y="220"/>
                    <a:pt x="351" y="223"/>
                  </a:cubicBezTo>
                  <a:cubicBezTo>
                    <a:pt x="352" y="223"/>
                    <a:pt x="353" y="224"/>
                    <a:pt x="351" y="224"/>
                  </a:cubicBezTo>
                  <a:cubicBezTo>
                    <a:pt x="351" y="224"/>
                    <a:pt x="349" y="224"/>
                    <a:pt x="349" y="225"/>
                  </a:cubicBezTo>
                  <a:cubicBezTo>
                    <a:pt x="348" y="226"/>
                    <a:pt x="350" y="225"/>
                    <a:pt x="350" y="225"/>
                  </a:cubicBezTo>
                  <a:cubicBezTo>
                    <a:pt x="351" y="226"/>
                    <a:pt x="352" y="225"/>
                    <a:pt x="352" y="226"/>
                  </a:cubicBezTo>
                  <a:cubicBezTo>
                    <a:pt x="353" y="227"/>
                    <a:pt x="351" y="228"/>
                    <a:pt x="350" y="228"/>
                  </a:cubicBezTo>
                  <a:cubicBezTo>
                    <a:pt x="350" y="229"/>
                    <a:pt x="351" y="229"/>
                    <a:pt x="350" y="230"/>
                  </a:cubicBezTo>
                  <a:cubicBezTo>
                    <a:pt x="351" y="233"/>
                    <a:pt x="349" y="235"/>
                    <a:pt x="349" y="238"/>
                  </a:cubicBezTo>
                  <a:cubicBezTo>
                    <a:pt x="350" y="239"/>
                    <a:pt x="349" y="240"/>
                    <a:pt x="349" y="241"/>
                  </a:cubicBezTo>
                  <a:cubicBezTo>
                    <a:pt x="348" y="243"/>
                    <a:pt x="347" y="245"/>
                    <a:pt x="346" y="248"/>
                  </a:cubicBezTo>
                  <a:cubicBezTo>
                    <a:pt x="346" y="250"/>
                    <a:pt x="346" y="253"/>
                    <a:pt x="344" y="255"/>
                  </a:cubicBezTo>
                  <a:cubicBezTo>
                    <a:pt x="344" y="255"/>
                    <a:pt x="344" y="255"/>
                    <a:pt x="344" y="255"/>
                  </a:cubicBezTo>
                  <a:cubicBezTo>
                    <a:pt x="344" y="255"/>
                    <a:pt x="344" y="256"/>
                    <a:pt x="344" y="256"/>
                  </a:cubicBezTo>
                  <a:cubicBezTo>
                    <a:pt x="346" y="256"/>
                    <a:pt x="347" y="256"/>
                    <a:pt x="348" y="256"/>
                  </a:cubicBezTo>
                  <a:cubicBezTo>
                    <a:pt x="348" y="253"/>
                    <a:pt x="349" y="250"/>
                    <a:pt x="351" y="248"/>
                  </a:cubicBezTo>
                  <a:cubicBezTo>
                    <a:pt x="353" y="245"/>
                    <a:pt x="354" y="248"/>
                    <a:pt x="355" y="250"/>
                  </a:cubicBezTo>
                  <a:cubicBezTo>
                    <a:pt x="356" y="251"/>
                    <a:pt x="357" y="252"/>
                    <a:pt x="358" y="252"/>
                  </a:cubicBezTo>
                  <a:cubicBezTo>
                    <a:pt x="357" y="250"/>
                    <a:pt x="356" y="249"/>
                    <a:pt x="355" y="248"/>
                  </a:cubicBezTo>
                  <a:cubicBezTo>
                    <a:pt x="357" y="247"/>
                    <a:pt x="357" y="248"/>
                    <a:pt x="359" y="249"/>
                  </a:cubicBezTo>
                  <a:cubicBezTo>
                    <a:pt x="359" y="249"/>
                    <a:pt x="362" y="250"/>
                    <a:pt x="362" y="250"/>
                  </a:cubicBezTo>
                  <a:cubicBezTo>
                    <a:pt x="363" y="251"/>
                    <a:pt x="363" y="252"/>
                    <a:pt x="362" y="253"/>
                  </a:cubicBezTo>
                  <a:cubicBezTo>
                    <a:pt x="361" y="253"/>
                    <a:pt x="360" y="252"/>
                    <a:pt x="360" y="252"/>
                  </a:cubicBezTo>
                  <a:cubicBezTo>
                    <a:pt x="359" y="252"/>
                    <a:pt x="360" y="253"/>
                    <a:pt x="360" y="253"/>
                  </a:cubicBezTo>
                  <a:cubicBezTo>
                    <a:pt x="362" y="254"/>
                    <a:pt x="363" y="254"/>
                    <a:pt x="363" y="256"/>
                  </a:cubicBezTo>
                  <a:cubicBezTo>
                    <a:pt x="365" y="258"/>
                    <a:pt x="363" y="261"/>
                    <a:pt x="361" y="259"/>
                  </a:cubicBezTo>
                  <a:cubicBezTo>
                    <a:pt x="360" y="259"/>
                    <a:pt x="359" y="257"/>
                    <a:pt x="358" y="256"/>
                  </a:cubicBezTo>
                  <a:cubicBezTo>
                    <a:pt x="356" y="255"/>
                    <a:pt x="355" y="256"/>
                    <a:pt x="353" y="256"/>
                  </a:cubicBezTo>
                  <a:cubicBezTo>
                    <a:pt x="353" y="256"/>
                    <a:pt x="352" y="256"/>
                    <a:pt x="352" y="257"/>
                  </a:cubicBezTo>
                  <a:cubicBezTo>
                    <a:pt x="352" y="258"/>
                    <a:pt x="353" y="258"/>
                    <a:pt x="353" y="259"/>
                  </a:cubicBezTo>
                  <a:cubicBezTo>
                    <a:pt x="354" y="259"/>
                    <a:pt x="356" y="259"/>
                    <a:pt x="355" y="261"/>
                  </a:cubicBezTo>
                  <a:cubicBezTo>
                    <a:pt x="354" y="263"/>
                    <a:pt x="353" y="260"/>
                    <a:pt x="352" y="262"/>
                  </a:cubicBezTo>
                  <a:cubicBezTo>
                    <a:pt x="352" y="263"/>
                    <a:pt x="353" y="263"/>
                    <a:pt x="354" y="263"/>
                  </a:cubicBezTo>
                  <a:cubicBezTo>
                    <a:pt x="355" y="263"/>
                    <a:pt x="356" y="264"/>
                    <a:pt x="357" y="264"/>
                  </a:cubicBezTo>
                  <a:cubicBezTo>
                    <a:pt x="356" y="265"/>
                    <a:pt x="355" y="264"/>
                    <a:pt x="355" y="265"/>
                  </a:cubicBezTo>
                  <a:cubicBezTo>
                    <a:pt x="354" y="266"/>
                    <a:pt x="357" y="266"/>
                    <a:pt x="357" y="266"/>
                  </a:cubicBezTo>
                  <a:cubicBezTo>
                    <a:pt x="360" y="265"/>
                    <a:pt x="360" y="267"/>
                    <a:pt x="361" y="269"/>
                  </a:cubicBezTo>
                  <a:cubicBezTo>
                    <a:pt x="362" y="270"/>
                    <a:pt x="362" y="270"/>
                    <a:pt x="363" y="269"/>
                  </a:cubicBezTo>
                  <a:cubicBezTo>
                    <a:pt x="365" y="269"/>
                    <a:pt x="364" y="266"/>
                    <a:pt x="367" y="267"/>
                  </a:cubicBezTo>
                  <a:cubicBezTo>
                    <a:pt x="369" y="268"/>
                    <a:pt x="370" y="271"/>
                    <a:pt x="369" y="273"/>
                  </a:cubicBezTo>
                  <a:cubicBezTo>
                    <a:pt x="369" y="275"/>
                    <a:pt x="370" y="280"/>
                    <a:pt x="368" y="282"/>
                  </a:cubicBezTo>
                  <a:cubicBezTo>
                    <a:pt x="367" y="284"/>
                    <a:pt x="367" y="283"/>
                    <a:pt x="365" y="283"/>
                  </a:cubicBezTo>
                  <a:cubicBezTo>
                    <a:pt x="364" y="282"/>
                    <a:pt x="362" y="282"/>
                    <a:pt x="362" y="281"/>
                  </a:cubicBezTo>
                  <a:cubicBezTo>
                    <a:pt x="359" y="279"/>
                    <a:pt x="356" y="279"/>
                    <a:pt x="353" y="277"/>
                  </a:cubicBezTo>
                  <a:cubicBezTo>
                    <a:pt x="352" y="278"/>
                    <a:pt x="351" y="277"/>
                    <a:pt x="351" y="278"/>
                  </a:cubicBezTo>
                  <a:cubicBezTo>
                    <a:pt x="351" y="279"/>
                    <a:pt x="354" y="278"/>
                    <a:pt x="353" y="280"/>
                  </a:cubicBezTo>
                  <a:cubicBezTo>
                    <a:pt x="352" y="281"/>
                    <a:pt x="350" y="280"/>
                    <a:pt x="349" y="280"/>
                  </a:cubicBezTo>
                  <a:cubicBezTo>
                    <a:pt x="348" y="280"/>
                    <a:pt x="347" y="280"/>
                    <a:pt x="346" y="280"/>
                  </a:cubicBezTo>
                  <a:cubicBezTo>
                    <a:pt x="348" y="281"/>
                    <a:pt x="349" y="281"/>
                    <a:pt x="351" y="281"/>
                  </a:cubicBezTo>
                  <a:cubicBezTo>
                    <a:pt x="351" y="283"/>
                    <a:pt x="346" y="287"/>
                    <a:pt x="345" y="285"/>
                  </a:cubicBezTo>
                  <a:cubicBezTo>
                    <a:pt x="345" y="284"/>
                    <a:pt x="344" y="282"/>
                    <a:pt x="343" y="281"/>
                  </a:cubicBezTo>
                  <a:cubicBezTo>
                    <a:pt x="342" y="281"/>
                    <a:pt x="342" y="282"/>
                    <a:pt x="342" y="283"/>
                  </a:cubicBezTo>
                  <a:cubicBezTo>
                    <a:pt x="338" y="285"/>
                    <a:pt x="341" y="287"/>
                    <a:pt x="341" y="289"/>
                  </a:cubicBezTo>
                  <a:cubicBezTo>
                    <a:pt x="342" y="286"/>
                    <a:pt x="347" y="288"/>
                    <a:pt x="344" y="292"/>
                  </a:cubicBezTo>
                  <a:cubicBezTo>
                    <a:pt x="347" y="293"/>
                    <a:pt x="347" y="294"/>
                    <a:pt x="346" y="298"/>
                  </a:cubicBezTo>
                  <a:cubicBezTo>
                    <a:pt x="347" y="298"/>
                    <a:pt x="348" y="299"/>
                    <a:pt x="348" y="299"/>
                  </a:cubicBezTo>
                  <a:cubicBezTo>
                    <a:pt x="351" y="299"/>
                    <a:pt x="350" y="295"/>
                    <a:pt x="353" y="298"/>
                  </a:cubicBezTo>
                  <a:cubicBezTo>
                    <a:pt x="355" y="300"/>
                    <a:pt x="356" y="297"/>
                    <a:pt x="358" y="298"/>
                  </a:cubicBezTo>
                  <a:cubicBezTo>
                    <a:pt x="358" y="298"/>
                    <a:pt x="360" y="301"/>
                    <a:pt x="359" y="302"/>
                  </a:cubicBezTo>
                  <a:cubicBezTo>
                    <a:pt x="359" y="303"/>
                    <a:pt x="355" y="305"/>
                    <a:pt x="354" y="305"/>
                  </a:cubicBezTo>
                  <a:cubicBezTo>
                    <a:pt x="353" y="305"/>
                    <a:pt x="352" y="305"/>
                    <a:pt x="350" y="305"/>
                  </a:cubicBezTo>
                  <a:cubicBezTo>
                    <a:pt x="349" y="305"/>
                    <a:pt x="347" y="305"/>
                    <a:pt x="345" y="306"/>
                  </a:cubicBezTo>
                  <a:cubicBezTo>
                    <a:pt x="349" y="306"/>
                    <a:pt x="352" y="305"/>
                    <a:pt x="355" y="307"/>
                  </a:cubicBezTo>
                  <a:cubicBezTo>
                    <a:pt x="356" y="307"/>
                    <a:pt x="357" y="306"/>
                    <a:pt x="358" y="307"/>
                  </a:cubicBezTo>
                  <a:cubicBezTo>
                    <a:pt x="359" y="307"/>
                    <a:pt x="359" y="309"/>
                    <a:pt x="360" y="310"/>
                  </a:cubicBezTo>
                  <a:cubicBezTo>
                    <a:pt x="360" y="310"/>
                    <a:pt x="360" y="310"/>
                    <a:pt x="360" y="311"/>
                  </a:cubicBezTo>
                  <a:cubicBezTo>
                    <a:pt x="361" y="312"/>
                    <a:pt x="360" y="313"/>
                    <a:pt x="360" y="314"/>
                  </a:cubicBezTo>
                  <a:cubicBezTo>
                    <a:pt x="360" y="315"/>
                    <a:pt x="361" y="316"/>
                    <a:pt x="361" y="317"/>
                  </a:cubicBezTo>
                  <a:cubicBezTo>
                    <a:pt x="362" y="319"/>
                    <a:pt x="362" y="322"/>
                    <a:pt x="361" y="324"/>
                  </a:cubicBezTo>
                  <a:cubicBezTo>
                    <a:pt x="362" y="327"/>
                    <a:pt x="361" y="327"/>
                    <a:pt x="359" y="328"/>
                  </a:cubicBezTo>
                  <a:cubicBezTo>
                    <a:pt x="357" y="327"/>
                    <a:pt x="358" y="324"/>
                    <a:pt x="356" y="323"/>
                  </a:cubicBezTo>
                  <a:cubicBezTo>
                    <a:pt x="354" y="322"/>
                    <a:pt x="354" y="325"/>
                    <a:pt x="351" y="322"/>
                  </a:cubicBezTo>
                  <a:cubicBezTo>
                    <a:pt x="350" y="321"/>
                    <a:pt x="349" y="319"/>
                    <a:pt x="347" y="317"/>
                  </a:cubicBezTo>
                  <a:cubicBezTo>
                    <a:pt x="347" y="317"/>
                    <a:pt x="346" y="316"/>
                    <a:pt x="346" y="316"/>
                  </a:cubicBezTo>
                  <a:cubicBezTo>
                    <a:pt x="345" y="315"/>
                    <a:pt x="344" y="315"/>
                    <a:pt x="343" y="314"/>
                  </a:cubicBezTo>
                  <a:cubicBezTo>
                    <a:pt x="342" y="314"/>
                    <a:pt x="344" y="315"/>
                    <a:pt x="343" y="315"/>
                  </a:cubicBezTo>
                  <a:cubicBezTo>
                    <a:pt x="344" y="315"/>
                    <a:pt x="345" y="316"/>
                    <a:pt x="345" y="317"/>
                  </a:cubicBezTo>
                  <a:cubicBezTo>
                    <a:pt x="347" y="318"/>
                    <a:pt x="348" y="318"/>
                    <a:pt x="346" y="320"/>
                  </a:cubicBezTo>
                  <a:cubicBezTo>
                    <a:pt x="346" y="320"/>
                    <a:pt x="346" y="320"/>
                    <a:pt x="346" y="320"/>
                  </a:cubicBezTo>
                  <a:cubicBezTo>
                    <a:pt x="348" y="320"/>
                    <a:pt x="348" y="322"/>
                    <a:pt x="348" y="323"/>
                  </a:cubicBezTo>
                  <a:cubicBezTo>
                    <a:pt x="350" y="323"/>
                    <a:pt x="351" y="324"/>
                    <a:pt x="351" y="325"/>
                  </a:cubicBezTo>
                  <a:cubicBezTo>
                    <a:pt x="352" y="325"/>
                    <a:pt x="354" y="326"/>
                    <a:pt x="354" y="327"/>
                  </a:cubicBezTo>
                  <a:cubicBezTo>
                    <a:pt x="354" y="329"/>
                    <a:pt x="352" y="328"/>
                    <a:pt x="351" y="328"/>
                  </a:cubicBezTo>
                  <a:cubicBezTo>
                    <a:pt x="349" y="329"/>
                    <a:pt x="347" y="331"/>
                    <a:pt x="346" y="333"/>
                  </a:cubicBezTo>
                  <a:cubicBezTo>
                    <a:pt x="348" y="333"/>
                    <a:pt x="349" y="329"/>
                    <a:pt x="351" y="331"/>
                  </a:cubicBezTo>
                  <a:cubicBezTo>
                    <a:pt x="352" y="330"/>
                    <a:pt x="353" y="331"/>
                    <a:pt x="353" y="331"/>
                  </a:cubicBezTo>
                  <a:cubicBezTo>
                    <a:pt x="353" y="333"/>
                    <a:pt x="353" y="334"/>
                    <a:pt x="352" y="335"/>
                  </a:cubicBezTo>
                  <a:cubicBezTo>
                    <a:pt x="353" y="336"/>
                    <a:pt x="353" y="338"/>
                    <a:pt x="353" y="339"/>
                  </a:cubicBezTo>
                  <a:cubicBezTo>
                    <a:pt x="353" y="340"/>
                    <a:pt x="353" y="340"/>
                    <a:pt x="353" y="340"/>
                  </a:cubicBezTo>
                  <a:cubicBezTo>
                    <a:pt x="354" y="340"/>
                    <a:pt x="355" y="340"/>
                    <a:pt x="356" y="340"/>
                  </a:cubicBezTo>
                  <a:cubicBezTo>
                    <a:pt x="357" y="341"/>
                    <a:pt x="358" y="341"/>
                    <a:pt x="359" y="342"/>
                  </a:cubicBezTo>
                  <a:cubicBezTo>
                    <a:pt x="362" y="341"/>
                    <a:pt x="362" y="340"/>
                    <a:pt x="362" y="343"/>
                  </a:cubicBezTo>
                  <a:cubicBezTo>
                    <a:pt x="364" y="346"/>
                    <a:pt x="364" y="346"/>
                    <a:pt x="362" y="349"/>
                  </a:cubicBezTo>
                  <a:cubicBezTo>
                    <a:pt x="361" y="350"/>
                    <a:pt x="360" y="352"/>
                    <a:pt x="358" y="350"/>
                  </a:cubicBezTo>
                  <a:cubicBezTo>
                    <a:pt x="356" y="350"/>
                    <a:pt x="356" y="349"/>
                    <a:pt x="356" y="347"/>
                  </a:cubicBezTo>
                  <a:cubicBezTo>
                    <a:pt x="355" y="346"/>
                    <a:pt x="351" y="344"/>
                    <a:pt x="351" y="346"/>
                  </a:cubicBezTo>
                  <a:cubicBezTo>
                    <a:pt x="353" y="346"/>
                    <a:pt x="354" y="347"/>
                    <a:pt x="354" y="348"/>
                  </a:cubicBezTo>
                  <a:cubicBezTo>
                    <a:pt x="355" y="349"/>
                    <a:pt x="356" y="351"/>
                    <a:pt x="356" y="351"/>
                  </a:cubicBezTo>
                  <a:cubicBezTo>
                    <a:pt x="356" y="354"/>
                    <a:pt x="351" y="354"/>
                    <a:pt x="349" y="354"/>
                  </a:cubicBezTo>
                  <a:cubicBezTo>
                    <a:pt x="348" y="354"/>
                    <a:pt x="347" y="354"/>
                    <a:pt x="347" y="353"/>
                  </a:cubicBezTo>
                  <a:cubicBezTo>
                    <a:pt x="346" y="352"/>
                    <a:pt x="342" y="352"/>
                    <a:pt x="345" y="349"/>
                  </a:cubicBezTo>
                  <a:cubicBezTo>
                    <a:pt x="345" y="349"/>
                    <a:pt x="345" y="349"/>
                    <a:pt x="344" y="349"/>
                  </a:cubicBezTo>
                  <a:cubicBezTo>
                    <a:pt x="344" y="349"/>
                    <a:pt x="343" y="349"/>
                    <a:pt x="343" y="349"/>
                  </a:cubicBezTo>
                  <a:cubicBezTo>
                    <a:pt x="342" y="349"/>
                    <a:pt x="343" y="349"/>
                    <a:pt x="343" y="350"/>
                  </a:cubicBezTo>
                  <a:cubicBezTo>
                    <a:pt x="344" y="351"/>
                    <a:pt x="342" y="354"/>
                    <a:pt x="342" y="355"/>
                  </a:cubicBezTo>
                  <a:cubicBezTo>
                    <a:pt x="342" y="356"/>
                    <a:pt x="343" y="357"/>
                    <a:pt x="344" y="359"/>
                  </a:cubicBezTo>
                  <a:cubicBezTo>
                    <a:pt x="344" y="357"/>
                    <a:pt x="345" y="356"/>
                    <a:pt x="346" y="356"/>
                  </a:cubicBezTo>
                  <a:cubicBezTo>
                    <a:pt x="348" y="356"/>
                    <a:pt x="348" y="357"/>
                    <a:pt x="349" y="358"/>
                  </a:cubicBezTo>
                  <a:cubicBezTo>
                    <a:pt x="350" y="358"/>
                    <a:pt x="352" y="359"/>
                    <a:pt x="352" y="360"/>
                  </a:cubicBezTo>
                  <a:cubicBezTo>
                    <a:pt x="354" y="360"/>
                    <a:pt x="356" y="359"/>
                    <a:pt x="356" y="361"/>
                  </a:cubicBezTo>
                  <a:cubicBezTo>
                    <a:pt x="356" y="361"/>
                    <a:pt x="354" y="362"/>
                    <a:pt x="354" y="363"/>
                  </a:cubicBezTo>
                  <a:cubicBezTo>
                    <a:pt x="354" y="363"/>
                    <a:pt x="354" y="364"/>
                    <a:pt x="354" y="365"/>
                  </a:cubicBezTo>
                  <a:cubicBezTo>
                    <a:pt x="354" y="365"/>
                    <a:pt x="354" y="365"/>
                    <a:pt x="354" y="366"/>
                  </a:cubicBezTo>
                  <a:cubicBezTo>
                    <a:pt x="354" y="365"/>
                    <a:pt x="354" y="365"/>
                    <a:pt x="354" y="365"/>
                  </a:cubicBezTo>
                  <a:cubicBezTo>
                    <a:pt x="354" y="366"/>
                    <a:pt x="356" y="369"/>
                    <a:pt x="354" y="369"/>
                  </a:cubicBezTo>
                  <a:cubicBezTo>
                    <a:pt x="352" y="371"/>
                    <a:pt x="350" y="369"/>
                    <a:pt x="348" y="370"/>
                  </a:cubicBezTo>
                  <a:cubicBezTo>
                    <a:pt x="347" y="370"/>
                    <a:pt x="347" y="371"/>
                    <a:pt x="346" y="371"/>
                  </a:cubicBezTo>
                  <a:cubicBezTo>
                    <a:pt x="345" y="372"/>
                    <a:pt x="344" y="373"/>
                    <a:pt x="343" y="373"/>
                  </a:cubicBezTo>
                  <a:cubicBezTo>
                    <a:pt x="343" y="373"/>
                    <a:pt x="343" y="373"/>
                    <a:pt x="343" y="373"/>
                  </a:cubicBezTo>
                  <a:cubicBezTo>
                    <a:pt x="343" y="374"/>
                    <a:pt x="342" y="374"/>
                    <a:pt x="341" y="374"/>
                  </a:cubicBezTo>
                  <a:cubicBezTo>
                    <a:pt x="338" y="373"/>
                    <a:pt x="335" y="371"/>
                    <a:pt x="332" y="368"/>
                  </a:cubicBezTo>
                  <a:cubicBezTo>
                    <a:pt x="332" y="368"/>
                    <a:pt x="330" y="366"/>
                    <a:pt x="330" y="364"/>
                  </a:cubicBezTo>
                  <a:cubicBezTo>
                    <a:pt x="331" y="363"/>
                    <a:pt x="333" y="364"/>
                    <a:pt x="334" y="364"/>
                  </a:cubicBezTo>
                  <a:cubicBezTo>
                    <a:pt x="334" y="364"/>
                    <a:pt x="334" y="363"/>
                    <a:pt x="334" y="363"/>
                  </a:cubicBezTo>
                  <a:cubicBezTo>
                    <a:pt x="333" y="363"/>
                    <a:pt x="331" y="364"/>
                    <a:pt x="330" y="361"/>
                  </a:cubicBezTo>
                  <a:cubicBezTo>
                    <a:pt x="330" y="362"/>
                    <a:pt x="329" y="362"/>
                    <a:pt x="328" y="362"/>
                  </a:cubicBezTo>
                  <a:cubicBezTo>
                    <a:pt x="327" y="365"/>
                    <a:pt x="328" y="368"/>
                    <a:pt x="324" y="366"/>
                  </a:cubicBezTo>
                  <a:cubicBezTo>
                    <a:pt x="325" y="368"/>
                    <a:pt x="326" y="368"/>
                    <a:pt x="324" y="370"/>
                  </a:cubicBezTo>
                  <a:cubicBezTo>
                    <a:pt x="322" y="370"/>
                    <a:pt x="321" y="369"/>
                    <a:pt x="321" y="372"/>
                  </a:cubicBezTo>
                  <a:cubicBezTo>
                    <a:pt x="320" y="372"/>
                    <a:pt x="320" y="373"/>
                    <a:pt x="320" y="373"/>
                  </a:cubicBezTo>
                  <a:cubicBezTo>
                    <a:pt x="319" y="375"/>
                    <a:pt x="318" y="376"/>
                    <a:pt x="316" y="375"/>
                  </a:cubicBezTo>
                  <a:cubicBezTo>
                    <a:pt x="316" y="374"/>
                    <a:pt x="315" y="374"/>
                    <a:pt x="315" y="374"/>
                  </a:cubicBezTo>
                  <a:cubicBezTo>
                    <a:pt x="315" y="374"/>
                    <a:pt x="315" y="374"/>
                    <a:pt x="315" y="374"/>
                  </a:cubicBezTo>
                  <a:cubicBezTo>
                    <a:pt x="313" y="377"/>
                    <a:pt x="312" y="377"/>
                    <a:pt x="310" y="376"/>
                  </a:cubicBezTo>
                  <a:cubicBezTo>
                    <a:pt x="309" y="376"/>
                    <a:pt x="308" y="376"/>
                    <a:pt x="308" y="377"/>
                  </a:cubicBezTo>
                  <a:cubicBezTo>
                    <a:pt x="308" y="377"/>
                    <a:pt x="307" y="377"/>
                    <a:pt x="307" y="378"/>
                  </a:cubicBezTo>
                  <a:cubicBezTo>
                    <a:pt x="308" y="378"/>
                    <a:pt x="308" y="378"/>
                    <a:pt x="308" y="379"/>
                  </a:cubicBezTo>
                  <a:cubicBezTo>
                    <a:pt x="309" y="375"/>
                    <a:pt x="312" y="379"/>
                    <a:pt x="314" y="377"/>
                  </a:cubicBezTo>
                  <a:cubicBezTo>
                    <a:pt x="316" y="375"/>
                    <a:pt x="318" y="377"/>
                    <a:pt x="320" y="378"/>
                  </a:cubicBezTo>
                  <a:cubicBezTo>
                    <a:pt x="321" y="378"/>
                    <a:pt x="324" y="379"/>
                    <a:pt x="323" y="381"/>
                  </a:cubicBezTo>
                  <a:cubicBezTo>
                    <a:pt x="323" y="383"/>
                    <a:pt x="320" y="383"/>
                    <a:pt x="319" y="383"/>
                  </a:cubicBezTo>
                  <a:cubicBezTo>
                    <a:pt x="317" y="385"/>
                    <a:pt x="317" y="386"/>
                    <a:pt x="314" y="385"/>
                  </a:cubicBezTo>
                  <a:cubicBezTo>
                    <a:pt x="314" y="385"/>
                    <a:pt x="314" y="386"/>
                    <a:pt x="313" y="386"/>
                  </a:cubicBezTo>
                  <a:cubicBezTo>
                    <a:pt x="315" y="387"/>
                    <a:pt x="315" y="387"/>
                    <a:pt x="315" y="389"/>
                  </a:cubicBezTo>
                  <a:cubicBezTo>
                    <a:pt x="315" y="388"/>
                    <a:pt x="316" y="388"/>
                    <a:pt x="316" y="387"/>
                  </a:cubicBezTo>
                  <a:cubicBezTo>
                    <a:pt x="316" y="386"/>
                    <a:pt x="317" y="387"/>
                    <a:pt x="317" y="387"/>
                  </a:cubicBezTo>
                  <a:cubicBezTo>
                    <a:pt x="319" y="386"/>
                    <a:pt x="320" y="383"/>
                    <a:pt x="322" y="385"/>
                  </a:cubicBezTo>
                  <a:cubicBezTo>
                    <a:pt x="322" y="386"/>
                    <a:pt x="323" y="386"/>
                    <a:pt x="323" y="386"/>
                  </a:cubicBezTo>
                  <a:cubicBezTo>
                    <a:pt x="327" y="387"/>
                    <a:pt x="326" y="392"/>
                    <a:pt x="323" y="393"/>
                  </a:cubicBezTo>
                  <a:cubicBezTo>
                    <a:pt x="323" y="393"/>
                    <a:pt x="323" y="394"/>
                    <a:pt x="323" y="394"/>
                  </a:cubicBezTo>
                  <a:cubicBezTo>
                    <a:pt x="323" y="394"/>
                    <a:pt x="323" y="394"/>
                    <a:pt x="323" y="394"/>
                  </a:cubicBezTo>
                  <a:cubicBezTo>
                    <a:pt x="325" y="393"/>
                    <a:pt x="327" y="394"/>
                    <a:pt x="329" y="396"/>
                  </a:cubicBezTo>
                  <a:cubicBezTo>
                    <a:pt x="330" y="396"/>
                    <a:pt x="334" y="398"/>
                    <a:pt x="332" y="399"/>
                  </a:cubicBezTo>
                  <a:cubicBezTo>
                    <a:pt x="333" y="399"/>
                    <a:pt x="334" y="400"/>
                    <a:pt x="334" y="400"/>
                  </a:cubicBezTo>
                  <a:cubicBezTo>
                    <a:pt x="336" y="401"/>
                    <a:pt x="338" y="403"/>
                    <a:pt x="339" y="404"/>
                  </a:cubicBezTo>
                  <a:cubicBezTo>
                    <a:pt x="340" y="404"/>
                    <a:pt x="340" y="404"/>
                    <a:pt x="340" y="405"/>
                  </a:cubicBezTo>
                  <a:cubicBezTo>
                    <a:pt x="339" y="405"/>
                    <a:pt x="340" y="407"/>
                    <a:pt x="338" y="407"/>
                  </a:cubicBezTo>
                  <a:cubicBezTo>
                    <a:pt x="338" y="408"/>
                    <a:pt x="338" y="408"/>
                    <a:pt x="337" y="408"/>
                  </a:cubicBezTo>
                  <a:cubicBezTo>
                    <a:pt x="337" y="409"/>
                    <a:pt x="336" y="410"/>
                    <a:pt x="336" y="410"/>
                  </a:cubicBezTo>
                  <a:cubicBezTo>
                    <a:pt x="339" y="411"/>
                    <a:pt x="339" y="408"/>
                    <a:pt x="340" y="408"/>
                  </a:cubicBezTo>
                  <a:cubicBezTo>
                    <a:pt x="341" y="409"/>
                    <a:pt x="339" y="410"/>
                    <a:pt x="341" y="411"/>
                  </a:cubicBezTo>
                  <a:cubicBezTo>
                    <a:pt x="342" y="410"/>
                    <a:pt x="343" y="407"/>
                    <a:pt x="344" y="409"/>
                  </a:cubicBezTo>
                  <a:cubicBezTo>
                    <a:pt x="344" y="410"/>
                    <a:pt x="342" y="411"/>
                    <a:pt x="341" y="412"/>
                  </a:cubicBezTo>
                  <a:cubicBezTo>
                    <a:pt x="340" y="414"/>
                    <a:pt x="340" y="416"/>
                    <a:pt x="341" y="418"/>
                  </a:cubicBezTo>
                  <a:cubicBezTo>
                    <a:pt x="342" y="417"/>
                    <a:pt x="342" y="414"/>
                    <a:pt x="344" y="414"/>
                  </a:cubicBezTo>
                  <a:cubicBezTo>
                    <a:pt x="345" y="413"/>
                    <a:pt x="346" y="415"/>
                    <a:pt x="346" y="416"/>
                  </a:cubicBezTo>
                  <a:cubicBezTo>
                    <a:pt x="346" y="417"/>
                    <a:pt x="346" y="417"/>
                    <a:pt x="346" y="418"/>
                  </a:cubicBezTo>
                  <a:cubicBezTo>
                    <a:pt x="346" y="419"/>
                    <a:pt x="347" y="420"/>
                    <a:pt x="346" y="421"/>
                  </a:cubicBezTo>
                  <a:cubicBezTo>
                    <a:pt x="346" y="423"/>
                    <a:pt x="345" y="426"/>
                    <a:pt x="347" y="429"/>
                  </a:cubicBezTo>
                  <a:cubicBezTo>
                    <a:pt x="347" y="430"/>
                    <a:pt x="346" y="431"/>
                    <a:pt x="346" y="432"/>
                  </a:cubicBezTo>
                  <a:cubicBezTo>
                    <a:pt x="346" y="433"/>
                    <a:pt x="347" y="433"/>
                    <a:pt x="347" y="434"/>
                  </a:cubicBezTo>
                  <a:cubicBezTo>
                    <a:pt x="347" y="436"/>
                    <a:pt x="345" y="435"/>
                    <a:pt x="344" y="434"/>
                  </a:cubicBezTo>
                  <a:cubicBezTo>
                    <a:pt x="344" y="434"/>
                    <a:pt x="342" y="435"/>
                    <a:pt x="341" y="434"/>
                  </a:cubicBezTo>
                  <a:cubicBezTo>
                    <a:pt x="341" y="433"/>
                    <a:pt x="341" y="432"/>
                    <a:pt x="341" y="431"/>
                  </a:cubicBezTo>
                  <a:cubicBezTo>
                    <a:pt x="341" y="430"/>
                    <a:pt x="341" y="428"/>
                    <a:pt x="341" y="427"/>
                  </a:cubicBezTo>
                  <a:cubicBezTo>
                    <a:pt x="341" y="427"/>
                    <a:pt x="341" y="427"/>
                    <a:pt x="340" y="427"/>
                  </a:cubicBezTo>
                  <a:cubicBezTo>
                    <a:pt x="339" y="429"/>
                    <a:pt x="340" y="431"/>
                    <a:pt x="340" y="433"/>
                  </a:cubicBezTo>
                  <a:cubicBezTo>
                    <a:pt x="340" y="434"/>
                    <a:pt x="341" y="436"/>
                    <a:pt x="338" y="436"/>
                  </a:cubicBezTo>
                  <a:cubicBezTo>
                    <a:pt x="337" y="436"/>
                    <a:pt x="336" y="436"/>
                    <a:pt x="334" y="435"/>
                  </a:cubicBezTo>
                  <a:cubicBezTo>
                    <a:pt x="332" y="433"/>
                    <a:pt x="331" y="432"/>
                    <a:pt x="331" y="430"/>
                  </a:cubicBezTo>
                  <a:cubicBezTo>
                    <a:pt x="329" y="428"/>
                    <a:pt x="329" y="425"/>
                    <a:pt x="329" y="423"/>
                  </a:cubicBezTo>
                  <a:cubicBezTo>
                    <a:pt x="329" y="421"/>
                    <a:pt x="327" y="420"/>
                    <a:pt x="326" y="418"/>
                  </a:cubicBezTo>
                  <a:cubicBezTo>
                    <a:pt x="326" y="418"/>
                    <a:pt x="326" y="417"/>
                    <a:pt x="326" y="416"/>
                  </a:cubicBezTo>
                  <a:cubicBezTo>
                    <a:pt x="324" y="419"/>
                    <a:pt x="323" y="417"/>
                    <a:pt x="321" y="415"/>
                  </a:cubicBezTo>
                  <a:cubicBezTo>
                    <a:pt x="321" y="414"/>
                    <a:pt x="320" y="413"/>
                    <a:pt x="320" y="413"/>
                  </a:cubicBezTo>
                  <a:cubicBezTo>
                    <a:pt x="318" y="412"/>
                    <a:pt x="318" y="413"/>
                    <a:pt x="317" y="412"/>
                  </a:cubicBezTo>
                  <a:cubicBezTo>
                    <a:pt x="316" y="412"/>
                    <a:pt x="316" y="412"/>
                    <a:pt x="315" y="412"/>
                  </a:cubicBezTo>
                  <a:cubicBezTo>
                    <a:pt x="314" y="412"/>
                    <a:pt x="314" y="412"/>
                    <a:pt x="313" y="412"/>
                  </a:cubicBezTo>
                  <a:cubicBezTo>
                    <a:pt x="312" y="412"/>
                    <a:pt x="312" y="412"/>
                    <a:pt x="311" y="411"/>
                  </a:cubicBezTo>
                  <a:cubicBezTo>
                    <a:pt x="310" y="411"/>
                    <a:pt x="310" y="410"/>
                    <a:pt x="309" y="409"/>
                  </a:cubicBezTo>
                  <a:cubicBezTo>
                    <a:pt x="309" y="409"/>
                    <a:pt x="309" y="408"/>
                    <a:pt x="309" y="408"/>
                  </a:cubicBezTo>
                  <a:cubicBezTo>
                    <a:pt x="308" y="407"/>
                    <a:pt x="307" y="407"/>
                    <a:pt x="306" y="405"/>
                  </a:cubicBezTo>
                  <a:cubicBezTo>
                    <a:pt x="306" y="404"/>
                    <a:pt x="305" y="404"/>
                    <a:pt x="304" y="403"/>
                  </a:cubicBezTo>
                  <a:cubicBezTo>
                    <a:pt x="303" y="403"/>
                    <a:pt x="303" y="403"/>
                    <a:pt x="302" y="403"/>
                  </a:cubicBezTo>
                  <a:cubicBezTo>
                    <a:pt x="301" y="402"/>
                    <a:pt x="300" y="401"/>
                    <a:pt x="300" y="401"/>
                  </a:cubicBezTo>
                  <a:cubicBezTo>
                    <a:pt x="299" y="402"/>
                    <a:pt x="301" y="402"/>
                    <a:pt x="300" y="403"/>
                  </a:cubicBezTo>
                  <a:cubicBezTo>
                    <a:pt x="300" y="403"/>
                    <a:pt x="300" y="403"/>
                    <a:pt x="300" y="403"/>
                  </a:cubicBezTo>
                  <a:cubicBezTo>
                    <a:pt x="301" y="405"/>
                    <a:pt x="304" y="404"/>
                    <a:pt x="303" y="405"/>
                  </a:cubicBezTo>
                  <a:cubicBezTo>
                    <a:pt x="305" y="405"/>
                    <a:pt x="305" y="406"/>
                    <a:pt x="306" y="407"/>
                  </a:cubicBezTo>
                  <a:cubicBezTo>
                    <a:pt x="306" y="407"/>
                    <a:pt x="306" y="408"/>
                    <a:pt x="306" y="408"/>
                  </a:cubicBezTo>
                  <a:cubicBezTo>
                    <a:pt x="309" y="410"/>
                    <a:pt x="307" y="409"/>
                    <a:pt x="305" y="411"/>
                  </a:cubicBezTo>
                  <a:cubicBezTo>
                    <a:pt x="305" y="411"/>
                    <a:pt x="306" y="411"/>
                    <a:pt x="306" y="411"/>
                  </a:cubicBezTo>
                  <a:cubicBezTo>
                    <a:pt x="307" y="411"/>
                    <a:pt x="309" y="411"/>
                    <a:pt x="309" y="413"/>
                  </a:cubicBezTo>
                  <a:cubicBezTo>
                    <a:pt x="309" y="413"/>
                    <a:pt x="309" y="414"/>
                    <a:pt x="309" y="414"/>
                  </a:cubicBezTo>
                  <a:cubicBezTo>
                    <a:pt x="309" y="414"/>
                    <a:pt x="310" y="414"/>
                    <a:pt x="310" y="414"/>
                  </a:cubicBezTo>
                  <a:cubicBezTo>
                    <a:pt x="311" y="412"/>
                    <a:pt x="312" y="414"/>
                    <a:pt x="313" y="414"/>
                  </a:cubicBezTo>
                  <a:cubicBezTo>
                    <a:pt x="314" y="414"/>
                    <a:pt x="314" y="413"/>
                    <a:pt x="315" y="414"/>
                  </a:cubicBezTo>
                  <a:cubicBezTo>
                    <a:pt x="318" y="413"/>
                    <a:pt x="323" y="418"/>
                    <a:pt x="320" y="419"/>
                  </a:cubicBezTo>
                  <a:cubicBezTo>
                    <a:pt x="319" y="421"/>
                    <a:pt x="318" y="423"/>
                    <a:pt x="315" y="423"/>
                  </a:cubicBezTo>
                  <a:cubicBezTo>
                    <a:pt x="314" y="425"/>
                    <a:pt x="309" y="426"/>
                    <a:pt x="307" y="424"/>
                  </a:cubicBezTo>
                  <a:cubicBezTo>
                    <a:pt x="307" y="424"/>
                    <a:pt x="306" y="424"/>
                    <a:pt x="306" y="424"/>
                  </a:cubicBezTo>
                  <a:cubicBezTo>
                    <a:pt x="305" y="425"/>
                    <a:pt x="304" y="425"/>
                    <a:pt x="303" y="424"/>
                  </a:cubicBezTo>
                  <a:cubicBezTo>
                    <a:pt x="303" y="424"/>
                    <a:pt x="302" y="424"/>
                    <a:pt x="302" y="424"/>
                  </a:cubicBezTo>
                  <a:cubicBezTo>
                    <a:pt x="301" y="424"/>
                    <a:pt x="301" y="425"/>
                    <a:pt x="301" y="425"/>
                  </a:cubicBezTo>
                  <a:cubicBezTo>
                    <a:pt x="302" y="425"/>
                    <a:pt x="302" y="425"/>
                    <a:pt x="303" y="426"/>
                  </a:cubicBezTo>
                  <a:cubicBezTo>
                    <a:pt x="305" y="427"/>
                    <a:pt x="304" y="430"/>
                    <a:pt x="302" y="432"/>
                  </a:cubicBezTo>
                  <a:cubicBezTo>
                    <a:pt x="302" y="434"/>
                    <a:pt x="300" y="433"/>
                    <a:pt x="299" y="433"/>
                  </a:cubicBezTo>
                  <a:cubicBezTo>
                    <a:pt x="299" y="433"/>
                    <a:pt x="300" y="433"/>
                    <a:pt x="300" y="433"/>
                  </a:cubicBezTo>
                  <a:cubicBezTo>
                    <a:pt x="299" y="433"/>
                    <a:pt x="299" y="433"/>
                    <a:pt x="299" y="433"/>
                  </a:cubicBezTo>
                  <a:cubicBezTo>
                    <a:pt x="299" y="434"/>
                    <a:pt x="298" y="434"/>
                    <a:pt x="298" y="434"/>
                  </a:cubicBezTo>
                  <a:cubicBezTo>
                    <a:pt x="298" y="435"/>
                    <a:pt x="295" y="434"/>
                    <a:pt x="296" y="436"/>
                  </a:cubicBezTo>
                  <a:cubicBezTo>
                    <a:pt x="297" y="436"/>
                    <a:pt x="299" y="435"/>
                    <a:pt x="300" y="435"/>
                  </a:cubicBezTo>
                  <a:cubicBezTo>
                    <a:pt x="302" y="433"/>
                    <a:pt x="302" y="436"/>
                    <a:pt x="303" y="437"/>
                  </a:cubicBezTo>
                  <a:cubicBezTo>
                    <a:pt x="304" y="436"/>
                    <a:pt x="305" y="436"/>
                    <a:pt x="305" y="436"/>
                  </a:cubicBezTo>
                  <a:cubicBezTo>
                    <a:pt x="304" y="435"/>
                    <a:pt x="303" y="436"/>
                    <a:pt x="304" y="434"/>
                  </a:cubicBezTo>
                  <a:cubicBezTo>
                    <a:pt x="303" y="432"/>
                    <a:pt x="304" y="431"/>
                    <a:pt x="306" y="432"/>
                  </a:cubicBezTo>
                  <a:cubicBezTo>
                    <a:pt x="307" y="430"/>
                    <a:pt x="308" y="428"/>
                    <a:pt x="309" y="427"/>
                  </a:cubicBezTo>
                  <a:cubicBezTo>
                    <a:pt x="311" y="426"/>
                    <a:pt x="314" y="425"/>
                    <a:pt x="316" y="425"/>
                  </a:cubicBezTo>
                  <a:cubicBezTo>
                    <a:pt x="317" y="424"/>
                    <a:pt x="318" y="423"/>
                    <a:pt x="319" y="422"/>
                  </a:cubicBezTo>
                  <a:cubicBezTo>
                    <a:pt x="319" y="423"/>
                    <a:pt x="319" y="423"/>
                    <a:pt x="319" y="424"/>
                  </a:cubicBezTo>
                  <a:cubicBezTo>
                    <a:pt x="319" y="424"/>
                    <a:pt x="319" y="424"/>
                    <a:pt x="320" y="424"/>
                  </a:cubicBezTo>
                  <a:cubicBezTo>
                    <a:pt x="321" y="425"/>
                    <a:pt x="321" y="426"/>
                    <a:pt x="322" y="427"/>
                  </a:cubicBezTo>
                  <a:cubicBezTo>
                    <a:pt x="322" y="428"/>
                    <a:pt x="323" y="431"/>
                    <a:pt x="321" y="431"/>
                  </a:cubicBezTo>
                  <a:cubicBezTo>
                    <a:pt x="319" y="432"/>
                    <a:pt x="318" y="432"/>
                    <a:pt x="317" y="433"/>
                  </a:cubicBezTo>
                  <a:cubicBezTo>
                    <a:pt x="316" y="434"/>
                    <a:pt x="316" y="435"/>
                    <a:pt x="315" y="435"/>
                  </a:cubicBezTo>
                  <a:cubicBezTo>
                    <a:pt x="315" y="435"/>
                    <a:pt x="315" y="433"/>
                    <a:pt x="314" y="433"/>
                  </a:cubicBezTo>
                  <a:cubicBezTo>
                    <a:pt x="314" y="433"/>
                    <a:pt x="313" y="433"/>
                    <a:pt x="312" y="433"/>
                  </a:cubicBezTo>
                  <a:cubicBezTo>
                    <a:pt x="312" y="433"/>
                    <a:pt x="312" y="433"/>
                    <a:pt x="312" y="434"/>
                  </a:cubicBezTo>
                  <a:cubicBezTo>
                    <a:pt x="313" y="434"/>
                    <a:pt x="313" y="434"/>
                    <a:pt x="313" y="435"/>
                  </a:cubicBezTo>
                  <a:cubicBezTo>
                    <a:pt x="314" y="436"/>
                    <a:pt x="316" y="437"/>
                    <a:pt x="313" y="438"/>
                  </a:cubicBezTo>
                  <a:cubicBezTo>
                    <a:pt x="313" y="438"/>
                    <a:pt x="312" y="438"/>
                    <a:pt x="311" y="438"/>
                  </a:cubicBezTo>
                  <a:cubicBezTo>
                    <a:pt x="310" y="438"/>
                    <a:pt x="309" y="439"/>
                    <a:pt x="308" y="440"/>
                  </a:cubicBezTo>
                  <a:cubicBezTo>
                    <a:pt x="307" y="441"/>
                    <a:pt x="306" y="441"/>
                    <a:pt x="305" y="441"/>
                  </a:cubicBezTo>
                  <a:cubicBezTo>
                    <a:pt x="304" y="443"/>
                    <a:pt x="302" y="441"/>
                    <a:pt x="301" y="442"/>
                  </a:cubicBezTo>
                  <a:cubicBezTo>
                    <a:pt x="300" y="443"/>
                    <a:pt x="303" y="443"/>
                    <a:pt x="304" y="443"/>
                  </a:cubicBezTo>
                  <a:cubicBezTo>
                    <a:pt x="305" y="443"/>
                    <a:pt x="306" y="443"/>
                    <a:pt x="307" y="444"/>
                  </a:cubicBezTo>
                  <a:cubicBezTo>
                    <a:pt x="307" y="444"/>
                    <a:pt x="308" y="445"/>
                    <a:pt x="309" y="444"/>
                  </a:cubicBezTo>
                  <a:cubicBezTo>
                    <a:pt x="309" y="442"/>
                    <a:pt x="309" y="441"/>
                    <a:pt x="311" y="440"/>
                  </a:cubicBezTo>
                  <a:cubicBezTo>
                    <a:pt x="312" y="438"/>
                    <a:pt x="314" y="440"/>
                    <a:pt x="316" y="440"/>
                  </a:cubicBezTo>
                  <a:cubicBezTo>
                    <a:pt x="316" y="439"/>
                    <a:pt x="317" y="438"/>
                    <a:pt x="319" y="438"/>
                  </a:cubicBezTo>
                  <a:cubicBezTo>
                    <a:pt x="319" y="437"/>
                    <a:pt x="320" y="437"/>
                    <a:pt x="321" y="437"/>
                  </a:cubicBezTo>
                  <a:cubicBezTo>
                    <a:pt x="322" y="437"/>
                    <a:pt x="322" y="437"/>
                    <a:pt x="322" y="438"/>
                  </a:cubicBezTo>
                  <a:cubicBezTo>
                    <a:pt x="323" y="438"/>
                    <a:pt x="323" y="436"/>
                    <a:pt x="325" y="438"/>
                  </a:cubicBezTo>
                  <a:cubicBezTo>
                    <a:pt x="326" y="438"/>
                    <a:pt x="327" y="439"/>
                    <a:pt x="329" y="440"/>
                  </a:cubicBezTo>
                  <a:cubicBezTo>
                    <a:pt x="330" y="441"/>
                    <a:pt x="332" y="442"/>
                    <a:pt x="334" y="442"/>
                  </a:cubicBezTo>
                  <a:cubicBezTo>
                    <a:pt x="336" y="442"/>
                    <a:pt x="338" y="442"/>
                    <a:pt x="339" y="442"/>
                  </a:cubicBezTo>
                  <a:cubicBezTo>
                    <a:pt x="340" y="442"/>
                    <a:pt x="342" y="441"/>
                    <a:pt x="343" y="441"/>
                  </a:cubicBezTo>
                  <a:cubicBezTo>
                    <a:pt x="344" y="443"/>
                    <a:pt x="340" y="445"/>
                    <a:pt x="338" y="445"/>
                  </a:cubicBezTo>
                  <a:cubicBezTo>
                    <a:pt x="338" y="445"/>
                    <a:pt x="337" y="445"/>
                    <a:pt x="337" y="445"/>
                  </a:cubicBezTo>
                  <a:cubicBezTo>
                    <a:pt x="337" y="447"/>
                    <a:pt x="338" y="448"/>
                    <a:pt x="336" y="448"/>
                  </a:cubicBezTo>
                  <a:cubicBezTo>
                    <a:pt x="336" y="448"/>
                    <a:pt x="335" y="448"/>
                    <a:pt x="335" y="448"/>
                  </a:cubicBezTo>
                  <a:cubicBezTo>
                    <a:pt x="335" y="449"/>
                    <a:pt x="336" y="450"/>
                    <a:pt x="335" y="450"/>
                  </a:cubicBezTo>
                  <a:cubicBezTo>
                    <a:pt x="335" y="451"/>
                    <a:pt x="334" y="449"/>
                    <a:pt x="333" y="450"/>
                  </a:cubicBezTo>
                  <a:cubicBezTo>
                    <a:pt x="333" y="450"/>
                    <a:pt x="334" y="451"/>
                    <a:pt x="333" y="451"/>
                  </a:cubicBezTo>
                  <a:cubicBezTo>
                    <a:pt x="333" y="454"/>
                    <a:pt x="332" y="453"/>
                    <a:pt x="331" y="452"/>
                  </a:cubicBezTo>
                  <a:cubicBezTo>
                    <a:pt x="330" y="453"/>
                    <a:pt x="331" y="455"/>
                    <a:pt x="329" y="455"/>
                  </a:cubicBezTo>
                  <a:cubicBezTo>
                    <a:pt x="327" y="456"/>
                    <a:pt x="326" y="456"/>
                    <a:pt x="326" y="457"/>
                  </a:cubicBezTo>
                  <a:cubicBezTo>
                    <a:pt x="326" y="459"/>
                    <a:pt x="325" y="459"/>
                    <a:pt x="324" y="458"/>
                  </a:cubicBezTo>
                  <a:cubicBezTo>
                    <a:pt x="324" y="458"/>
                    <a:pt x="323" y="457"/>
                    <a:pt x="323" y="457"/>
                  </a:cubicBezTo>
                  <a:cubicBezTo>
                    <a:pt x="323" y="457"/>
                    <a:pt x="323" y="457"/>
                    <a:pt x="323" y="457"/>
                  </a:cubicBezTo>
                  <a:cubicBezTo>
                    <a:pt x="322" y="459"/>
                    <a:pt x="323" y="459"/>
                    <a:pt x="324" y="460"/>
                  </a:cubicBezTo>
                  <a:cubicBezTo>
                    <a:pt x="323" y="461"/>
                    <a:pt x="321" y="462"/>
                    <a:pt x="320" y="464"/>
                  </a:cubicBezTo>
                  <a:cubicBezTo>
                    <a:pt x="320" y="465"/>
                    <a:pt x="320" y="466"/>
                    <a:pt x="319" y="466"/>
                  </a:cubicBezTo>
                  <a:cubicBezTo>
                    <a:pt x="318" y="468"/>
                    <a:pt x="315" y="466"/>
                    <a:pt x="315" y="469"/>
                  </a:cubicBezTo>
                  <a:cubicBezTo>
                    <a:pt x="314" y="470"/>
                    <a:pt x="311" y="469"/>
                    <a:pt x="310" y="471"/>
                  </a:cubicBezTo>
                  <a:cubicBezTo>
                    <a:pt x="310" y="471"/>
                    <a:pt x="310" y="471"/>
                    <a:pt x="310" y="471"/>
                  </a:cubicBezTo>
                  <a:cubicBezTo>
                    <a:pt x="309" y="471"/>
                    <a:pt x="309" y="471"/>
                    <a:pt x="308" y="472"/>
                  </a:cubicBezTo>
                  <a:cubicBezTo>
                    <a:pt x="307" y="471"/>
                    <a:pt x="307" y="471"/>
                    <a:pt x="306" y="472"/>
                  </a:cubicBezTo>
                  <a:cubicBezTo>
                    <a:pt x="306" y="472"/>
                    <a:pt x="306" y="472"/>
                    <a:pt x="306" y="472"/>
                  </a:cubicBezTo>
                  <a:cubicBezTo>
                    <a:pt x="305" y="473"/>
                    <a:pt x="304" y="472"/>
                    <a:pt x="304" y="472"/>
                  </a:cubicBezTo>
                  <a:cubicBezTo>
                    <a:pt x="303" y="472"/>
                    <a:pt x="303" y="473"/>
                    <a:pt x="302" y="473"/>
                  </a:cubicBezTo>
                  <a:cubicBezTo>
                    <a:pt x="301" y="473"/>
                    <a:pt x="298" y="477"/>
                    <a:pt x="297" y="475"/>
                  </a:cubicBezTo>
                  <a:cubicBezTo>
                    <a:pt x="294" y="477"/>
                    <a:pt x="294" y="477"/>
                    <a:pt x="291" y="474"/>
                  </a:cubicBezTo>
                  <a:cubicBezTo>
                    <a:pt x="291" y="474"/>
                    <a:pt x="290" y="475"/>
                    <a:pt x="290" y="475"/>
                  </a:cubicBezTo>
                  <a:cubicBezTo>
                    <a:pt x="290" y="476"/>
                    <a:pt x="290" y="476"/>
                    <a:pt x="290" y="476"/>
                  </a:cubicBezTo>
                  <a:cubicBezTo>
                    <a:pt x="290" y="477"/>
                    <a:pt x="289" y="478"/>
                    <a:pt x="290" y="479"/>
                  </a:cubicBezTo>
                  <a:cubicBezTo>
                    <a:pt x="288" y="482"/>
                    <a:pt x="289" y="477"/>
                    <a:pt x="286" y="477"/>
                  </a:cubicBezTo>
                  <a:cubicBezTo>
                    <a:pt x="288" y="480"/>
                    <a:pt x="286" y="480"/>
                    <a:pt x="283" y="480"/>
                  </a:cubicBezTo>
                  <a:cubicBezTo>
                    <a:pt x="282" y="480"/>
                    <a:pt x="277" y="479"/>
                    <a:pt x="278" y="478"/>
                  </a:cubicBezTo>
                  <a:cubicBezTo>
                    <a:pt x="278" y="477"/>
                    <a:pt x="280" y="478"/>
                    <a:pt x="280" y="477"/>
                  </a:cubicBezTo>
                  <a:cubicBezTo>
                    <a:pt x="279" y="477"/>
                    <a:pt x="277" y="477"/>
                    <a:pt x="277" y="475"/>
                  </a:cubicBezTo>
                  <a:cubicBezTo>
                    <a:pt x="275" y="474"/>
                    <a:pt x="275" y="472"/>
                    <a:pt x="274" y="470"/>
                  </a:cubicBezTo>
                  <a:cubicBezTo>
                    <a:pt x="273" y="470"/>
                    <a:pt x="275" y="472"/>
                    <a:pt x="273" y="473"/>
                  </a:cubicBezTo>
                  <a:cubicBezTo>
                    <a:pt x="274" y="473"/>
                    <a:pt x="274" y="474"/>
                    <a:pt x="274" y="474"/>
                  </a:cubicBezTo>
                  <a:cubicBezTo>
                    <a:pt x="274" y="475"/>
                    <a:pt x="276" y="475"/>
                    <a:pt x="276" y="476"/>
                  </a:cubicBezTo>
                  <a:cubicBezTo>
                    <a:pt x="276" y="477"/>
                    <a:pt x="275" y="477"/>
                    <a:pt x="275" y="478"/>
                  </a:cubicBezTo>
                  <a:cubicBezTo>
                    <a:pt x="275" y="479"/>
                    <a:pt x="277" y="479"/>
                    <a:pt x="277" y="479"/>
                  </a:cubicBezTo>
                  <a:cubicBezTo>
                    <a:pt x="277" y="480"/>
                    <a:pt x="276" y="483"/>
                    <a:pt x="276" y="483"/>
                  </a:cubicBezTo>
                  <a:cubicBezTo>
                    <a:pt x="274" y="483"/>
                    <a:pt x="274" y="484"/>
                    <a:pt x="273" y="485"/>
                  </a:cubicBezTo>
                  <a:cubicBezTo>
                    <a:pt x="272" y="486"/>
                    <a:pt x="271" y="486"/>
                    <a:pt x="270" y="487"/>
                  </a:cubicBezTo>
                  <a:cubicBezTo>
                    <a:pt x="269" y="488"/>
                    <a:pt x="268" y="489"/>
                    <a:pt x="268" y="491"/>
                  </a:cubicBezTo>
                  <a:cubicBezTo>
                    <a:pt x="268" y="492"/>
                    <a:pt x="269" y="493"/>
                    <a:pt x="267" y="493"/>
                  </a:cubicBezTo>
                  <a:cubicBezTo>
                    <a:pt x="267" y="493"/>
                    <a:pt x="267" y="494"/>
                    <a:pt x="267" y="494"/>
                  </a:cubicBezTo>
                  <a:cubicBezTo>
                    <a:pt x="267" y="496"/>
                    <a:pt x="267" y="498"/>
                    <a:pt x="264" y="499"/>
                  </a:cubicBezTo>
                  <a:cubicBezTo>
                    <a:pt x="264" y="500"/>
                    <a:pt x="263" y="501"/>
                    <a:pt x="264" y="502"/>
                  </a:cubicBezTo>
                  <a:cubicBezTo>
                    <a:pt x="263" y="503"/>
                    <a:pt x="263" y="504"/>
                    <a:pt x="262" y="505"/>
                  </a:cubicBezTo>
                  <a:cubicBezTo>
                    <a:pt x="262" y="505"/>
                    <a:pt x="262" y="505"/>
                    <a:pt x="262" y="505"/>
                  </a:cubicBezTo>
                  <a:cubicBezTo>
                    <a:pt x="261" y="506"/>
                    <a:pt x="261" y="506"/>
                    <a:pt x="261" y="506"/>
                  </a:cubicBezTo>
                  <a:cubicBezTo>
                    <a:pt x="261" y="507"/>
                    <a:pt x="260" y="508"/>
                    <a:pt x="259" y="508"/>
                  </a:cubicBezTo>
                  <a:cubicBezTo>
                    <a:pt x="258" y="511"/>
                    <a:pt x="256" y="512"/>
                    <a:pt x="253" y="510"/>
                  </a:cubicBezTo>
                  <a:cubicBezTo>
                    <a:pt x="253" y="511"/>
                    <a:pt x="253" y="511"/>
                    <a:pt x="253" y="512"/>
                  </a:cubicBezTo>
                  <a:cubicBezTo>
                    <a:pt x="252" y="513"/>
                    <a:pt x="251" y="516"/>
                    <a:pt x="249" y="517"/>
                  </a:cubicBezTo>
                  <a:cubicBezTo>
                    <a:pt x="247" y="517"/>
                    <a:pt x="248" y="515"/>
                    <a:pt x="247" y="515"/>
                  </a:cubicBezTo>
                  <a:cubicBezTo>
                    <a:pt x="246" y="515"/>
                    <a:pt x="248" y="520"/>
                    <a:pt x="244" y="517"/>
                  </a:cubicBezTo>
                  <a:cubicBezTo>
                    <a:pt x="244" y="517"/>
                    <a:pt x="245" y="518"/>
                    <a:pt x="245" y="518"/>
                  </a:cubicBezTo>
                  <a:cubicBezTo>
                    <a:pt x="245" y="519"/>
                    <a:pt x="245" y="520"/>
                    <a:pt x="244" y="521"/>
                  </a:cubicBezTo>
                  <a:cubicBezTo>
                    <a:pt x="243" y="520"/>
                    <a:pt x="244" y="519"/>
                    <a:pt x="244" y="518"/>
                  </a:cubicBezTo>
                  <a:cubicBezTo>
                    <a:pt x="243" y="518"/>
                    <a:pt x="244" y="517"/>
                    <a:pt x="243" y="516"/>
                  </a:cubicBezTo>
                  <a:cubicBezTo>
                    <a:pt x="242" y="517"/>
                    <a:pt x="244" y="519"/>
                    <a:pt x="241" y="519"/>
                  </a:cubicBezTo>
                  <a:cubicBezTo>
                    <a:pt x="241" y="520"/>
                    <a:pt x="241" y="521"/>
                    <a:pt x="241" y="521"/>
                  </a:cubicBezTo>
                  <a:cubicBezTo>
                    <a:pt x="240" y="522"/>
                    <a:pt x="239" y="523"/>
                    <a:pt x="238" y="522"/>
                  </a:cubicBezTo>
                  <a:cubicBezTo>
                    <a:pt x="236" y="522"/>
                    <a:pt x="236" y="520"/>
                    <a:pt x="237" y="519"/>
                  </a:cubicBezTo>
                  <a:cubicBezTo>
                    <a:pt x="238" y="518"/>
                    <a:pt x="238" y="517"/>
                    <a:pt x="239" y="515"/>
                  </a:cubicBezTo>
                  <a:cubicBezTo>
                    <a:pt x="239" y="513"/>
                    <a:pt x="241" y="512"/>
                    <a:pt x="242" y="511"/>
                  </a:cubicBezTo>
                  <a:cubicBezTo>
                    <a:pt x="240" y="510"/>
                    <a:pt x="238" y="510"/>
                    <a:pt x="235" y="509"/>
                  </a:cubicBezTo>
                  <a:cubicBezTo>
                    <a:pt x="235" y="510"/>
                    <a:pt x="236" y="510"/>
                    <a:pt x="237" y="510"/>
                  </a:cubicBezTo>
                  <a:cubicBezTo>
                    <a:pt x="237" y="511"/>
                    <a:pt x="237" y="511"/>
                    <a:pt x="237" y="511"/>
                  </a:cubicBezTo>
                  <a:cubicBezTo>
                    <a:pt x="237" y="511"/>
                    <a:pt x="237" y="511"/>
                    <a:pt x="237" y="510"/>
                  </a:cubicBezTo>
                  <a:cubicBezTo>
                    <a:pt x="238" y="511"/>
                    <a:pt x="237" y="513"/>
                    <a:pt x="237" y="514"/>
                  </a:cubicBezTo>
                  <a:cubicBezTo>
                    <a:pt x="237" y="516"/>
                    <a:pt x="237" y="518"/>
                    <a:pt x="235" y="517"/>
                  </a:cubicBezTo>
                  <a:cubicBezTo>
                    <a:pt x="235" y="519"/>
                    <a:pt x="236" y="521"/>
                    <a:pt x="235" y="522"/>
                  </a:cubicBezTo>
                  <a:cubicBezTo>
                    <a:pt x="234" y="522"/>
                    <a:pt x="233" y="521"/>
                    <a:pt x="233" y="521"/>
                  </a:cubicBezTo>
                  <a:cubicBezTo>
                    <a:pt x="232" y="521"/>
                    <a:pt x="232" y="522"/>
                    <a:pt x="231" y="522"/>
                  </a:cubicBezTo>
                  <a:cubicBezTo>
                    <a:pt x="229" y="523"/>
                    <a:pt x="230" y="521"/>
                    <a:pt x="229" y="521"/>
                  </a:cubicBezTo>
                  <a:cubicBezTo>
                    <a:pt x="228" y="525"/>
                    <a:pt x="227" y="522"/>
                    <a:pt x="225" y="522"/>
                  </a:cubicBezTo>
                  <a:cubicBezTo>
                    <a:pt x="225" y="522"/>
                    <a:pt x="225" y="523"/>
                    <a:pt x="225" y="524"/>
                  </a:cubicBezTo>
                  <a:cubicBezTo>
                    <a:pt x="224" y="524"/>
                    <a:pt x="223" y="523"/>
                    <a:pt x="223" y="523"/>
                  </a:cubicBezTo>
                  <a:cubicBezTo>
                    <a:pt x="222" y="526"/>
                    <a:pt x="225" y="527"/>
                    <a:pt x="223" y="529"/>
                  </a:cubicBezTo>
                  <a:cubicBezTo>
                    <a:pt x="222" y="532"/>
                    <a:pt x="221" y="531"/>
                    <a:pt x="219" y="530"/>
                  </a:cubicBezTo>
                  <a:cubicBezTo>
                    <a:pt x="219" y="530"/>
                    <a:pt x="219" y="530"/>
                    <a:pt x="219" y="530"/>
                  </a:cubicBezTo>
                  <a:cubicBezTo>
                    <a:pt x="219" y="530"/>
                    <a:pt x="219" y="530"/>
                    <a:pt x="219" y="530"/>
                  </a:cubicBezTo>
                  <a:cubicBezTo>
                    <a:pt x="218" y="531"/>
                    <a:pt x="217" y="530"/>
                    <a:pt x="217" y="531"/>
                  </a:cubicBezTo>
                  <a:cubicBezTo>
                    <a:pt x="216" y="532"/>
                    <a:pt x="216" y="533"/>
                    <a:pt x="216" y="534"/>
                  </a:cubicBezTo>
                  <a:cubicBezTo>
                    <a:pt x="217" y="534"/>
                    <a:pt x="217" y="535"/>
                    <a:pt x="217" y="535"/>
                  </a:cubicBezTo>
                  <a:cubicBezTo>
                    <a:pt x="218" y="535"/>
                    <a:pt x="218" y="534"/>
                    <a:pt x="218" y="534"/>
                  </a:cubicBezTo>
                  <a:cubicBezTo>
                    <a:pt x="220" y="534"/>
                    <a:pt x="221" y="538"/>
                    <a:pt x="220" y="539"/>
                  </a:cubicBezTo>
                  <a:cubicBezTo>
                    <a:pt x="221" y="539"/>
                    <a:pt x="221" y="539"/>
                    <a:pt x="222" y="540"/>
                  </a:cubicBezTo>
                  <a:cubicBezTo>
                    <a:pt x="219" y="540"/>
                    <a:pt x="219" y="543"/>
                    <a:pt x="218" y="544"/>
                  </a:cubicBezTo>
                  <a:cubicBezTo>
                    <a:pt x="217" y="545"/>
                    <a:pt x="216" y="541"/>
                    <a:pt x="213" y="543"/>
                  </a:cubicBezTo>
                  <a:cubicBezTo>
                    <a:pt x="213" y="545"/>
                    <a:pt x="215" y="545"/>
                    <a:pt x="217" y="545"/>
                  </a:cubicBezTo>
                  <a:cubicBezTo>
                    <a:pt x="219" y="545"/>
                    <a:pt x="219" y="546"/>
                    <a:pt x="219" y="548"/>
                  </a:cubicBezTo>
                  <a:cubicBezTo>
                    <a:pt x="219" y="550"/>
                    <a:pt x="220" y="552"/>
                    <a:pt x="218" y="554"/>
                  </a:cubicBezTo>
                  <a:cubicBezTo>
                    <a:pt x="218" y="555"/>
                    <a:pt x="216" y="555"/>
                    <a:pt x="216" y="555"/>
                  </a:cubicBezTo>
                  <a:cubicBezTo>
                    <a:pt x="215" y="556"/>
                    <a:pt x="216" y="556"/>
                    <a:pt x="216" y="557"/>
                  </a:cubicBezTo>
                  <a:cubicBezTo>
                    <a:pt x="215" y="557"/>
                    <a:pt x="215" y="556"/>
                    <a:pt x="214" y="556"/>
                  </a:cubicBezTo>
                  <a:cubicBezTo>
                    <a:pt x="214" y="556"/>
                    <a:pt x="213" y="556"/>
                    <a:pt x="213" y="556"/>
                  </a:cubicBezTo>
                  <a:cubicBezTo>
                    <a:pt x="213" y="556"/>
                    <a:pt x="215" y="558"/>
                    <a:pt x="215" y="558"/>
                  </a:cubicBezTo>
                  <a:cubicBezTo>
                    <a:pt x="215" y="560"/>
                    <a:pt x="214" y="559"/>
                    <a:pt x="213" y="558"/>
                  </a:cubicBezTo>
                  <a:cubicBezTo>
                    <a:pt x="213" y="561"/>
                    <a:pt x="215" y="562"/>
                    <a:pt x="212" y="564"/>
                  </a:cubicBezTo>
                  <a:cubicBezTo>
                    <a:pt x="211" y="565"/>
                    <a:pt x="211" y="565"/>
                    <a:pt x="210" y="566"/>
                  </a:cubicBezTo>
                  <a:cubicBezTo>
                    <a:pt x="209" y="567"/>
                    <a:pt x="208" y="567"/>
                    <a:pt x="207" y="566"/>
                  </a:cubicBezTo>
                  <a:cubicBezTo>
                    <a:pt x="207" y="566"/>
                    <a:pt x="208" y="566"/>
                    <a:pt x="208" y="565"/>
                  </a:cubicBezTo>
                  <a:cubicBezTo>
                    <a:pt x="208" y="565"/>
                    <a:pt x="208" y="565"/>
                    <a:pt x="208" y="565"/>
                  </a:cubicBezTo>
                  <a:cubicBezTo>
                    <a:pt x="207" y="565"/>
                    <a:pt x="207" y="565"/>
                    <a:pt x="207" y="564"/>
                  </a:cubicBezTo>
                  <a:cubicBezTo>
                    <a:pt x="207" y="564"/>
                    <a:pt x="206" y="564"/>
                    <a:pt x="206" y="564"/>
                  </a:cubicBezTo>
                  <a:cubicBezTo>
                    <a:pt x="206" y="566"/>
                    <a:pt x="205" y="568"/>
                    <a:pt x="203" y="566"/>
                  </a:cubicBezTo>
                  <a:cubicBezTo>
                    <a:pt x="203" y="567"/>
                    <a:pt x="203" y="567"/>
                    <a:pt x="203" y="567"/>
                  </a:cubicBezTo>
                  <a:cubicBezTo>
                    <a:pt x="203" y="568"/>
                    <a:pt x="203" y="568"/>
                    <a:pt x="203" y="568"/>
                  </a:cubicBezTo>
                  <a:cubicBezTo>
                    <a:pt x="203" y="568"/>
                    <a:pt x="203" y="568"/>
                    <a:pt x="203" y="567"/>
                  </a:cubicBezTo>
                  <a:cubicBezTo>
                    <a:pt x="203" y="567"/>
                    <a:pt x="204" y="567"/>
                    <a:pt x="205" y="568"/>
                  </a:cubicBezTo>
                  <a:cubicBezTo>
                    <a:pt x="205" y="568"/>
                    <a:pt x="205" y="568"/>
                    <a:pt x="205" y="568"/>
                  </a:cubicBezTo>
                  <a:cubicBezTo>
                    <a:pt x="207" y="568"/>
                    <a:pt x="209" y="569"/>
                    <a:pt x="208" y="570"/>
                  </a:cubicBezTo>
                  <a:cubicBezTo>
                    <a:pt x="207" y="573"/>
                    <a:pt x="206" y="570"/>
                    <a:pt x="205" y="571"/>
                  </a:cubicBezTo>
                  <a:cubicBezTo>
                    <a:pt x="207" y="572"/>
                    <a:pt x="208" y="574"/>
                    <a:pt x="207" y="576"/>
                  </a:cubicBezTo>
                  <a:cubicBezTo>
                    <a:pt x="208" y="577"/>
                    <a:pt x="208" y="578"/>
                    <a:pt x="208" y="579"/>
                  </a:cubicBezTo>
                  <a:cubicBezTo>
                    <a:pt x="208" y="580"/>
                    <a:pt x="209" y="579"/>
                    <a:pt x="208" y="580"/>
                  </a:cubicBezTo>
                  <a:cubicBezTo>
                    <a:pt x="208" y="581"/>
                    <a:pt x="207" y="581"/>
                    <a:pt x="206" y="581"/>
                  </a:cubicBezTo>
                  <a:cubicBezTo>
                    <a:pt x="207" y="584"/>
                    <a:pt x="207" y="583"/>
                    <a:pt x="205" y="584"/>
                  </a:cubicBezTo>
                  <a:cubicBezTo>
                    <a:pt x="205" y="584"/>
                    <a:pt x="208" y="585"/>
                    <a:pt x="206" y="586"/>
                  </a:cubicBezTo>
                  <a:cubicBezTo>
                    <a:pt x="205" y="587"/>
                    <a:pt x="204" y="586"/>
                    <a:pt x="203" y="587"/>
                  </a:cubicBezTo>
                  <a:cubicBezTo>
                    <a:pt x="205" y="588"/>
                    <a:pt x="205" y="588"/>
                    <a:pt x="202" y="590"/>
                  </a:cubicBezTo>
                  <a:cubicBezTo>
                    <a:pt x="203" y="590"/>
                    <a:pt x="204" y="590"/>
                    <a:pt x="205" y="591"/>
                  </a:cubicBezTo>
                  <a:cubicBezTo>
                    <a:pt x="206" y="592"/>
                    <a:pt x="205" y="593"/>
                    <a:pt x="204" y="593"/>
                  </a:cubicBezTo>
                  <a:cubicBezTo>
                    <a:pt x="204" y="594"/>
                    <a:pt x="204" y="594"/>
                    <a:pt x="204" y="595"/>
                  </a:cubicBezTo>
                  <a:cubicBezTo>
                    <a:pt x="204" y="596"/>
                    <a:pt x="204" y="597"/>
                    <a:pt x="203" y="598"/>
                  </a:cubicBezTo>
                  <a:cubicBezTo>
                    <a:pt x="203" y="598"/>
                    <a:pt x="202" y="597"/>
                    <a:pt x="201" y="598"/>
                  </a:cubicBezTo>
                  <a:cubicBezTo>
                    <a:pt x="201" y="598"/>
                    <a:pt x="201" y="599"/>
                    <a:pt x="200" y="600"/>
                  </a:cubicBezTo>
                  <a:cubicBezTo>
                    <a:pt x="202" y="601"/>
                    <a:pt x="203" y="599"/>
                    <a:pt x="203" y="603"/>
                  </a:cubicBezTo>
                  <a:cubicBezTo>
                    <a:pt x="202" y="604"/>
                    <a:pt x="202" y="605"/>
                    <a:pt x="201" y="606"/>
                  </a:cubicBezTo>
                  <a:cubicBezTo>
                    <a:pt x="200" y="606"/>
                    <a:pt x="200" y="605"/>
                    <a:pt x="199" y="605"/>
                  </a:cubicBezTo>
                  <a:cubicBezTo>
                    <a:pt x="197" y="608"/>
                    <a:pt x="196" y="607"/>
                    <a:pt x="194" y="606"/>
                  </a:cubicBezTo>
                  <a:cubicBezTo>
                    <a:pt x="193" y="604"/>
                    <a:pt x="190" y="605"/>
                    <a:pt x="190" y="603"/>
                  </a:cubicBezTo>
                  <a:cubicBezTo>
                    <a:pt x="188" y="602"/>
                    <a:pt x="190" y="602"/>
                    <a:pt x="189" y="601"/>
                  </a:cubicBezTo>
                  <a:cubicBezTo>
                    <a:pt x="189" y="599"/>
                    <a:pt x="188" y="602"/>
                    <a:pt x="188" y="603"/>
                  </a:cubicBezTo>
                  <a:cubicBezTo>
                    <a:pt x="187" y="600"/>
                    <a:pt x="190" y="600"/>
                    <a:pt x="190" y="598"/>
                  </a:cubicBezTo>
                  <a:cubicBezTo>
                    <a:pt x="186" y="597"/>
                    <a:pt x="184" y="595"/>
                    <a:pt x="182" y="591"/>
                  </a:cubicBezTo>
                  <a:cubicBezTo>
                    <a:pt x="182" y="593"/>
                    <a:pt x="181" y="594"/>
                    <a:pt x="179" y="594"/>
                  </a:cubicBezTo>
                  <a:cubicBezTo>
                    <a:pt x="179" y="593"/>
                    <a:pt x="182" y="592"/>
                    <a:pt x="181" y="591"/>
                  </a:cubicBezTo>
                  <a:cubicBezTo>
                    <a:pt x="181" y="590"/>
                    <a:pt x="179" y="590"/>
                    <a:pt x="180" y="591"/>
                  </a:cubicBezTo>
                  <a:cubicBezTo>
                    <a:pt x="179" y="592"/>
                    <a:pt x="178" y="593"/>
                    <a:pt x="177" y="594"/>
                  </a:cubicBezTo>
                  <a:cubicBezTo>
                    <a:pt x="175" y="594"/>
                    <a:pt x="177" y="593"/>
                    <a:pt x="176" y="592"/>
                  </a:cubicBezTo>
                  <a:cubicBezTo>
                    <a:pt x="175" y="593"/>
                    <a:pt x="174" y="593"/>
                    <a:pt x="173" y="593"/>
                  </a:cubicBezTo>
                  <a:cubicBezTo>
                    <a:pt x="173" y="594"/>
                    <a:pt x="172" y="595"/>
                    <a:pt x="171" y="595"/>
                  </a:cubicBezTo>
                  <a:cubicBezTo>
                    <a:pt x="169" y="596"/>
                    <a:pt x="167" y="592"/>
                    <a:pt x="170" y="592"/>
                  </a:cubicBezTo>
                  <a:cubicBezTo>
                    <a:pt x="170" y="591"/>
                    <a:pt x="168" y="591"/>
                    <a:pt x="167" y="591"/>
                  </a:cubicBezTo>
                  <a:cubicBezTo>
                    <a:pt x="167" y="590"/>
                    <a:pt x="167" y="590"/>
                    <a:pt x="166" y="589"/>
                  </a:cubicBezTo>
                  <a:cubicBezTo>
                    <a:pt x="166" y="589"/>
                    <a:pt x="166" y="589"/>
                    <a:pt x="166" y="588"/>
                  </a:cubicBezTo>
                  <a:cubicBezTo>
                    <a:pt x="166" y="588"/>
                    <a:pt x="166" y="588"/>
                    <a:pt x="166" y="587"/>
                  </a:cubicBezTo>
                  <a:cubicBezTo>
                    <a:pt x="166" y="587"/>
                    <a:pt x="165" y="587"/>
                    <a:pt x="164" y="587"/>
                  </a:cubicBezTo>
                  <a:cubicBezTo>
                    <a:pt x="164" y="587"/>
                    <a:pt x="164" y="586"/>
                    <a:pt x="163" y="586"/>
                  </a:cubicBezTo>
                  <a:cubicBezTo>
                    <a:pt x="163" y="585"/>
                    <a:pt x="164" y="585"/>
                    <a:pt x="164" y="585"/>
                  </a:cubicBezTo>
                  <a:cubicBezTo>
                    <a:pt x="163" y="584"/>
                    <a:pt x="162" y="584"/>
                    <a:pt x="161" y="583"/>
                  </a:cubicBezTo>
                  <a:cubicBezTo>
                    <a:pt x="163" y="582"/>
                    <a:pt x="162" y="579"/>
                    <a:pt x="164" y="578"/>
                  </a:cubicBezTo>
                  <a:cubicBezTo>
                    <a:pt x="162" y="578"/>
                    <a:pt x="162" y="580"/>
                    <a:pt x="161" y="581"/>
                  </a:cubicBezTo>
                  <a:cubicBezTo>
                    <a:pt x="161" y="579"/>
                    <a:pt x="161" y="579"/>
                    <a:pt x="164" y="576"/>
                  </a:cubicBezTo>
                  <a:cubicBezTo>
                    <a:pt x="162" y="575"/>
                    <a:pt x="162" y="577"/>
                    <a:pt x="160" y="576"/>
                  </a:cubicBezTo>
                  <a:cubicBezTo>
                    <a:pt x="160" y="577"/>
                    <a:pt x="159" y="577"/>
                    <a:pt x="159" y="577"/>
                  </a:cubicBezTo>
                  <a:cubicBezTo>
                    <a:pt x="159" y="576"/>
                    <a:pt x="160" y="576"/>
                    <a:pt x="160" y="576"/>
                  </a:cubicBezTo>
                  <a:cubicBezTo>
                    <a:pt x="160" y="575"/>
                    <a:pt x="162" y="574"/>
                    <a:pt x="160" y="573"/>
                  </a:cubicBezTo>
                  <a:cubicBezTo>
                    <a:pt x="159" y="573"/>
                    <a:pt x="159" y="573"/>
                    <a:pt x="159" y="573"/>
                  </a:cubicBezTo>
                  <a:cubicBezTo>
                    <a:pt x="159" y="574"/>
                    <a:pt x="159" y="574"/>
                    <a:pt x="159" y="574"/>
                  </a:cubicBezTo>
                  <a:cubicBezTo>
                    <a:pt x="160" y="574"/>
                    <a:pt x="159" y="575"/>
                    <a:pt x="159" y="575"/>
                  </a:cubicBezTo>
                  <a:cubicBezTo>
                    <a:pt x="158" y="574"/>
                    <a:pt x="158" y="574"/>
                    <a:pt x="158" y="573"/>
                  </a:cubicBezTo>
                  <a:cubicBezTo>
                    <a:pt x="157" y="573"/>
                    <a:pt x="157" y="573"/>
                    <a:pt x="157" y="573"/>
                  </a:cubicBezTo>
                  <a:cubicBezTo>
                    <a:pt x="155" y="572"/>
                    <a:pt x="155" y="570"/>
                    <a:pt x="154" y="568"/>
                  </a:cubicBezTo>
                  <a:cubicBezTo>
                    <a:pt x="154" y="567"/>
                    <a:pt x="155" y="566"/>
                    <a:pt x="154" y="565"/>
                  </a:cubicBezTo>
                  <a:cubicBezTo>
                    <a:pt x="154" y="564"/>
                    <a:pt x="153" y="563"/>
                    <a:pt x="152" y="562"/>
                  </a:cubicBezTo>
                  <a:cubicBezTo>
                    <a:pt x="152" y="562"/>
                    <a:pt x="152" y="561"/>
                    <a:pt x="152" y="561"/>
                  </a:cubicBezTo>
                  <a:cubicBezTo>
                    <a:pt x="152" y="560"/>
                    <a:pt x="151" y="561"/>
                    <a:pt x="150" y="560"/>
                  </a:cubicBezTo>
                  <a:cubicBezTo>
                    <a:pt x="149" y="560"/>
                    <a:pt x="149" y="557"/>
                    <a:pt x="149" y="556"/>
                  </a:cubicBezTo>
                  <a:cubicBezTo>
                    <a:pt x="147" y="555"/>
                    <a:pt x="145" y="552"/>
                    <a:pt x="148" y="551"/>
                  </a:cubicBezTo>
                  <a:cubicBezTo>
                    <a:pt x="148" y="550"/>
                    <a:pt x="147" y="550"/>
                    <a:pt x="147" y="550"/>
                  </a:cubicBezTo>
                  <a:cubicBezTo>
                    <a:pt x="146" y="548"/>
                    <a:pt x="146" y="546"/>
                    <a:pt x="145" y="544"/>
                  </a:cubicBezTo>
                  <a:cubicBezTo>
                    <a:pt x="142" y="545"/>
                    <a:pt x="142" y="542"/>
                    <a:pt x="142" y="540"/>
                  </a:cubicBezTo>
                  <a:cubicBezTo>
                    <a:pt x="142" y="537"/>
                    <a:pt x="142" y="535"/>
                    <a:pt x="146" y="534"/>
                  </a:cubicBezTo>
                  <a:cubicBezTo>
                    <a:pt x="146" y="534"/>
                    <a:pt x="146" y="534"/>
                    <a:pt x="146" y="533"/>
                  </a:cubicBezTo>
                  <a:cubicBezTo>
                    <a:pt x="143" y="531"/>
                    <a:pt x="144" y="536"/>
                    <a:pt x="142" y="535"/>
                  </a:cubicBezTo>
                  <a:cubicBezTo>
                    <a:pt x="141" y="534"/>
                    <a:pt x="142" y="530"/>
                    <a:pt x="141" y="528"/>
                  </a:cubicBezTo>
                  <a:cubicBezTo>
                    <a:pt x="139" y="527"/>
                    <a:pt x="140" y="526"/>
                    <a:pt x="141" y="525"/>
                  </a:cubicBezTo>
                  <a:cubicBezTo>
                    <a:pt x="137" y="526"/>
                    <a:pt x="139" y="520"/>
                    <a:pt x="135" y="521"/>
                  </a:cubicBezTo>
                  <a:cubicBezTo>
                    <a:pt x="136" y="519"/>
                    <a:pt x="135" y="519"/>
                    <a:pt x="135" y="517"/>
                  </a:cubicBezTo>
                  <a:cubicBezTo>
                    <a:pt x="134" y="516"/>
                    <a:pt x="134" y="517"/>
                    <a:pt x="134" y="516"/>
                  </a:cubicBezTo>
                  <a:cubicBezTo>
                    <a:pt x="134" y="515"/>
                    <a:pt x="134" y="514"/>
                    <a:pt x="134" y="514"/>
                  </a:cubicBezTo>
                  <a:cubicBezTo>
                    <a:pt x="131" y="514"/>
                    <a:pt x="131" y="507"/>
                    <a:pt x="134" y="507"/>
                  </a:cubicBezTo>
                  <a:cubicBezTo>
                    <a:pt x="134" y="506"/>
                    <a:pt x="133" y="506"/>
                    <a:pt x="134" y="505"/>
                  </a:cubicBezTo>
                  <a:cubicBezTo>
                    <a:pt x="134" y="504"/>
                    <a:pt x="136" y="504"/>
                    <a:pt x="137" y="504"/>
                  </a:cubicBezTo>
                  <a:cubicBezTo>
                    <a:pt x="137" y="503"/>
                    <a:pt x="136" y="504"/>
                    <a:pt x="136" y="504"/>
                  </a:cubicBezTo>
                  <a:cubicBezTo>
                    <a:pt x="137" y="503"/>
                    <a:pt x="139" y="503"/>
                    <a:pt x="137" y="502"/>
                  </a:cubicBezTo>
                  <a:cubicBezTo>
                    <a:pt x="136" y="502"/>
                    <a:pt x="135" y="504"/>
                    <a:pt x="135" y="501"/>
                  </a:cubicBezTo>
                  <a:cubicBezTo>
                    <a:pt x="136" y="501"/>
                    <a:pt x="137" y="502"/>
                    <a:pt x="138" y="501"/>
                  </a:cubicBezTo>
                  <a:cubicBezTo>
                    <a:pt x="137" y="501"/>
                    <a:pt x="133" y="501"/>
                    <a:pt x="132" y="500"/>
                  </a:cubicBezTo>
                  <a:cubicBezTo>
                    <a:pt x="130" y="499"/>
                    <a:pt x="133" y="498"/>
                    <a:pt x="133" y="497"/>
                  </a:cubicBezTo>
                  <a:cubicBezTo>
                    <a:pt x="132" y="497"/>
                    <a:pt x="130" y="498"/>
                    <a:pt x="131" y="496"/>
                  </a:cubicBezTo>
                  <a:cubicBezTo>
                    <a:pt x="131" y="495"/>
                    <a:pt x="133" y="496"/>
                    <a:pt x="134" y="495"/>
                  </a:cubicBezTo>
                  <a:cubicBezTo>
                    <a:pt x="132" y="494"/>
                    <a:pt x="130" y="496"/>
                    <a:pt x="130" y="493"/>
                  </a:cubicBezTo>
                  <a:cubicBezTo>
                    <a:pt x="130" y="493"/>
                    <a:pt x="131" y="492"/>
                    <a:pt x="131" y="491"/>
                  </a:cubicBezTo>
                  <a:cubicBezTo>
                    <a:pt x="132" y="490"/>
                    <a:pt x="132" y="488"/>
                    <a:pt x="132" y="487"/>
                  </a:cubicBezTo>
                  <a:cubicBezTo>
                    <a:pt x="132" y="487"/>
                    <a:pt x="132" y="486"/>
                    <a:pt x="132" y="485"/>
                  </a:cubicBezTo>
                  <a:cubicBezTo>
                    <a:pt x="132" y="485"/>
                    <a:pt x="133" y="485"/>
                    <a:pt x="133" y="485"/>
                  </a:cubicBezTo>
                  <a:cubicBezTo>
                    <a:pt x="134" y="484"/>
                    <a:pt x="135" y="480"/>
                    <a:pt x="136" y="479"/>
                  </a:cubicBezTo>
                  <a:cubicBezTo>
                    <a:pt x="135" y="479"/>
                    <a:pt x="135" y="479"/>
                    <a:pt x="135" y="478"/>
                  </a:cubicBezTo>
                  <a:cubicBezTo>
                    <a:pt x="134" y="477"/>
                    <a:pt x="136" y="478"/>
                    <a:pt x="136" y="478"/>
                  </a:cubicBezTo>
                  <a:cubicBezTo>
                    <a:pt x="136" y="478"/>
                    <a:pt x="137" y="478"/>
                    <a:pt x="137" y="479"/>
                  </a:cubicBezTo>
                  <a:cubicBezTo>
                    <a:pt x="138" y="479"/>
                    <a:pt x="139" y="478"/>
                    <a:pt x="140" y="478"/>
                  </a:cubicBezTo>
                  <a:cubicBezTo>
                    <a:pt x="139" y="477"/>
                    <a:pt x="138" y="478"/>
                    <a:pt x="137" y="477"/>
                  </a:cubicBezTo>
                  <a:cubicBezTo>
                    <a:pt x="136" y="476"/>
                    <a:pt x="137" y="476"/>
                    <a:pt x="136" y="476"/>
                  </a:cubicBezTo>
                  <a:cubicBezTo>
                    <a:pt x="136" y="475"/>
                    <a:pt x="135" y="475"/>
                    <a:pt x="135" y="474"/>
                  </a:cubicBezTo>
                  <a:cubicBezTo>
                    <a:pt x="135" y="472"/>
                    <a:pt x="137" y="472"/>
                    <a:pt x="137" y="474"/>
                  </a:cubicBezTo>
                  <a:cubicBezTo>
                    <a:pt x="138" y="473"/>
                    <a:pt x="138" y="473"/>
                    <a:pt x="139" y="473"/>
                  </a:cubicBezTo>
                  <a:cubicBezTo>
                    <a:pt x="138" y="471"/>
                    <a:pt x="140" y="471"/>
                    <a:pt x="140" y="470"/>
                  </a:cubicBezTo>
                  <a:cubicBezTo>
                    <a:pt x="138" y="469"/>
                    <a:pt x="137" y="471"/>
                    <a:pt x="135" y="470"/>
                  </a:cubicBezTo>
                  <a:cubicBezTo>
                    <a:pt x="136" y="469"/>
                    <a:pt x="138" y="470"/>
                    <a:pt x="138" y="469"/>
                  </a:cubicBezTo>
                  <a:cubicBezTo>
                    <a:pt x="139" y="468"/>
                    <a:pt x="140" y="468"/>
                    <a:pt x="141" y="469"/>
                  </a:cubicBezTo>
                  <a:cubicBezTo>
                    <a:pt x="141" y="469"/>
                    <a:pt x="141" y="469"/>
                    <a:pt x="141" y="470"/>
                  </a:cubicBezTo>
                  <a:cubicBezTo>
                    <a:pt x="141" y="470"/>
                    <a:pt x="142" y="470"/>
                    <a:pt x="142" y="470"/>
                  </a:cubicBezTo>
                  <a:cubicBezTo>
                    <a:pt x="144" y="470"/>
                    <a:pt x="143" y="472"/>
                    <a:pt x="145" y="472"/>
                  </a:cubicBezTo>
                  <a:cubicBezTo>
                    <a:pt x="146" y="472"/>
                    <a:pt x="147" y="471"/>
                    <a:pt x="148" y="471"/>
                  </a:cubicBezTo>
                  <a:cubicBezTo>
                    <a:pt x="149" y="471"/>
                    <a:pt x="150" y="471"/>
                    <a:pt x="150" y="470"/>
                  </a:cubicBezTo>
                  <a:cubicBezTo>
                    <a:pt x="147" y="470"/>
                    <a:pt x="150" y="469"/>
                    <a:pt x="149" y="468"/>
                  </a:cubicBezTo>
                  <a:cubicBezTo>
                    <a:pt x="147" y="468"/>
                    <a:pt x="148" y="467"/>
                    <a:pt x="149" y="466"/>
                  </a:cubicBezTo>
                  <a:cubicBezTo>
                    <a:pt x="149" y="465"/>
                    <a:pt x="149" y="462"/>
                    <a:pt x="149" y="462"/>
                  </a:cubicBezTo>
                  <a:cubicBezTo>
                    <a:pt x="151" y="460"/>
                    <a:pt x="152" y="463"/>
                    <a:pt x="154" y="465"/>
                  </a:cubicBezTo>
                  <a:cubicBezTo>
                    <a:pt x="154" y="465"/>
                    <a:pt x="154" y="464"/>
                    <a:pt x="154" y="464"/>
                  </a:cubicBezTo>
                  <a:cubicBezTo>
                    <a:pt x="154" y="463"/>
                    <a:pt x="153" y="463"/>
                    <a:pt x="154" y="462"/>
                  </a:cubicBezTo>
                  <a:cubicBezTo>
                    <a:pt x="154" y="461"/>
                    <a:pt x="153" y="462"/>
                    <a:pt x="153" y="461"/>
                  </a:cubicBezTo>
                  <a:cubicBezTo>
                    <a:pt x="154" y="461"/>
                    <a:pt x="155" y="460"/>
                    <a:pt x="156" y="461"/>
                  </a:cubicBezTo>
                  <a:cubicBezTo>
                    <a:pt x="157" y="461"/>
                    <a:pt x="157" y="461"/>
                    <a:pt x="157" y="460"/>
                  </a:cubicBezTo>
                  <a:cubicBezTo>
                    <a:pt x="157" y="459"/>
                    <a:pt x="156" y="459"/>
                    <a:pt x="156" y="458"/>
                  </a:cubicBezTo>
                  <a:cubicBezTo>
                    <a:pt x="155" y="459"/>
                    <a:pt x="150" y="460"/>
                    <a:pt x="150" y="459"/>
                  </a:cubicBezTo>
                  <a:cubicBezTo>
                    <a:pt x="149" y="459"/>
                    <a:pt x="150" y="456"/>
                    <a:pt x="150" y="455"/>
                  </a:cubicBezTo>
                  <a:cubicBezTo>
                    <a:pt x="150" y="456"/>
                    <a:pt x="151" y="454"/>
                    <a:pt x="151" y="454"/>
                  </a:cubicBezTo>
                  <a:cubicBezTo>
                    <a:pt x="151" y="454"/>
                    <a:pt x="151" y="453"/>
                    <a:pt x="151" y="452"/>
                  </a:cubicBezTo>
                  <a:cubicBezTo>
                    <a:pt x="151" y="451"/>
                    <a:pt x="151" y="451"/>
                    <a:pt x="153" y="451"/>
                  </a:cubicBezTo>
                  <a:cubicBezTo>
                    <a:pt x="153" y="450"/>
                    <a:pt x="151" y="451"/>
                    <a:pt x="151" y="450"/>
                  </a:cubicBezTo>
                  <a:cubicBezTo>
                    <a:pt x="151" y="448"/>
                    <a:pt x="153" y="448"/>
                    <a:pt x="155" y="448"/>
                  </a:cubicBezTo>
                  <a:cubicBezTo>
                    <a:pt x="155" y="448"/>
                    <a:pt x="155" y="448"/>
                    <a:pt x="155" y="448"/>
                  </a:cubicBezTo>
                  <a:cubicBezTo>
                    <a:pt x="154" y="447"/>
                    <a:pt x="153" y="446"/>
                    <a:pt x="153" y="445"/>
                  </a:cubicBezTo>
                  <a:cubicBezTo>
                    <a:pt x="153" y="445"/>
                    <a:pt x="153" y="444"/>
                    <a:pt x="154" y="444"/>
                  </a:cubicBezTo>
                  <a:cubicBezTo>
                    <a:pt x="153" y="444"/>
                    <a:pt x="152" y="444"/>
                    <a:pt x="152" y="444"/>
                  </a:cubicBezTo>
                  <a:cubicBezTo>
                    <a:pt x="151" y="444"/>
                    <a:pt x="146" y="446"/>
                    <a:pt x="146" y="443"/>
                  </a:cubicBezTo>
                  <a:cubicBezTo>
                    <a:pt x="146" y="443"/>
                    <a:pt x="146" y="443"/>
                    <a:pt x="146" y="443"/>
                  </a:cubicBezTo>
                  <a:cubicBezTo>
                    <a:pt x="143" y="445"/>
                    <a:pt x="140" y="443"/>
                    <a:pt x="139" y="440"/>
                  </a:cubicBezTo>
                  <a:cubicBezTo>
                    <a:pt x="138" y="439"/>
                    <a:pt x="137" y="438"/>
                    <a:pt x="135" y="437"/>
                  </a:cubicBezTo>
                  <a:cubicBezTo>
                    <a:pt x="135" y="437"/>
                    <a:pt x="135" y="437"/>
                    <a:pt x="134" y="437"/>
                  </a:cubicBezTo>
                  <a:cubicBezTo>
                    <a:pt x="133" y="437"/>
                    <a:pt x="132" y="437"/>
                    <a:pt x="131" y="437"/>
                  </a:cubicBezTo>
                  <a:cubicBezTo>
                    <a:pt x="129" y="436"/>
                    <a:pt x="129" y="435"/>
                    <a:pt x="128" y="434"/>
                  </a:cubicBezTo>
                  <a:cubicBezTo>
                    <a:pt x="128" y="433"/>
                    <a:pt x="125" y="431"/>
                    <a:pt x="126" y="430"/>
                  </a:cubicBezTo>
                  <a:cubicBezTo>
                    <a:pt x="126" y="429"/>
                    <a:pt x="128" y="427"/>
                    <a:pt x="129" y="427"/>
                  </a:cubicBezTo>
                  <a:cubicBezTo>
                    <a:pt x="130" y="427"/>
                    <a:pt x="131" y="429"/>
                    <a:pt x="133" y="429"/>
                  </a:cubicBezTo>
                  <a:cubicBezTo>
                    <a:pt x="135" y="429"/>
                    <a:pt x="136" y="428"/>
                    <a:pt x="138" y="429"/>
                  </a:cubicBezTo>
                  <a:cubicBezTo>
                    <a:pt x="139" y="429"/>
                    <a:pt x="140" y="431"/>
                    <a:pt x="141" y="432"/>
                  </a:cubicBezTo>
                  <a:cubicBezTo>
                    <a:pt x="143" y="433"/>
                    <a:pt x="144" y="434"/>
                    <a:pt x="146" y="435"/>
                  </a:cubicBezTo>
                  <a:cubicBezTo>
                    <a:pt x="148" y="436"/>
                    <a:pt x="150" y="436"/>
                    <a:pt x="151" y="437"/>
                  </a:cubicBezTo>
                  <a:cubicBezTo>
                    <a:pt x="153" y="437"/>
                    <a:pt x="151" y="435"/>
                    <a:pt x="152" y="434"/>
                  </a:cubicBezTo>
                  <a:cubicBezTo>
                    <a:pt x="151" y="436"/>
                    <a:pt x="150" y="436"/>
                    <a:pt x="149" y="434"/>
                  </a:cubicBezTo>
                  <a:cubicBezTo>
                    <a:pt x="149" y="434"/>
                    <a:pt x="148" y="434"/>
                    <a:pt x="148" y="433"/>
                  </a:cubicBezTo>
                  <a:cubicBezTo>
                    <a:pt x="148" y="432"/>
                    <a:pt x="149" y="433"/>
                    <a:pt x="149" y="434"/>
                  </a:cubicBezTo>
                  <a:cubicBezTo>
                    <a:pt x="151" y="433"/>
                    <a:pt x="150" y="433"/>
                    <a:pt x="150" y="432"/>
                  </a:cubicBezTo>
                  <a:cubicBezTo>
                    <a:pt x="150" y="432"/>
                    <a:pt x="151" y="431"/>
                    <a:pt x="151" y="431"/>
                  </a:cubicBezTo>
                  <a:cubicBezTo>
                    <a:pt x="151" y="431"/>
                    <a:pt x="151" y="430"/>
                    <a:pt x="151" y="430"/>
                  </a:cubicBezTo>
                  <a:cubicBezTo>
                    <a:pt x="150" y="430"/>
                    <a:pt x="149" y="431"/>
                    <a:pt x="149" y="429"/>
                  </a:cubicBezTo>
                  <a:cubicBezTo>
                    <a:pt x="150" y="429"/>
                    <a:pt x="151" y="429"/>
                    <a:pt x="152" y="430"/>
                  </a:cubicBezTo>
                  <a:cubicBezTo>
                    <a:pt x="151" y="428"/>
                    <a:pt x="151" y="427"/>
                    <a:pt x="150" y="426"/>
                  </a:cubicBezTo>
                  <a:cubicBezTo>
                    <a:pt x="148" y="427"/>
                    <a:pt x="144" y="425"/>
                    <a:pt x="143" y="423"/>
                  </a:cubicBezTo>
                  <a:cubicBezTo>
                    <a:pt x="145" y="422"/>
                    <a:pt x="146" y="424"/>
                    <a:pt x="148" y="424"/>
                  </a:cubicBezTo>
                  <a:cubicBezTo>
                    <a:pt x="147" y="423"/>
                    <a:pt x="147" y="422"/>
                    <a:pt x="147" y="422"/>
                  </a:cubicBezTo>
                  <a:cubicBezTo>
                    <a:pt x="146" y="421"/>
                    <a:pt x="145" y="421"/>
                    <a:pt x="144" y="421"/>
                  </a:cubicBezTo>
                  <a:cubicBezTo>
                    <a:pt x="142" y="421"/>
                    <a:pt x="141" y="422"/>
                    <a:pt x="142" y="420"/>
                  </a:cubicBezTo>
                  <a:cubicBezTo>
                    <a:pt x="142" y="420"/>
                    <a:pt x="142" y="420"/>
                    <a:pt x="142" y="420"/>
                  </a:cubicBezTo>
                  <a:cubicBezTo>
                    <a:pt x="141" y="420"/>
                    <a:pt x="140" y="420"/>
                    <a:pt x="140" y="421"/>
                  </a:cubicBezTo>
                  <a:cubicBezTo>
                    <a:pt x="139" y="421"/>
                    <a:pt x="139" y="420"/>
                    <a:pt x="139" y="420"/>
                  </a:cubicBezTo>
                  <a:cubicBezTo>
                    <a:pt x="138" y="420"/>
                    <a:pt x="138" y="420"/>
                    <a:pt x="137" y="420"/>
                  </a:cubicBezTo>
                  <a:cubicBezTo>
                    <a:pt x="135" y="420"/>
                    <a:pt x="135" y="416"/>
                    <a:pt x="137" y="416"/>
                  </a:cubicBezTo>
                  <a:cubicBezTo>
                    <a:pt x="137" y="416"/>
                    <a:pt x="137" y="416"/>
                    <a:pt x="137" y="416"/>
                  </a:cubicBezTo>
                  <a:cubicBezTo>
                    <a:pt x="136" y="415"/>
                    <a:pt x="136" y="415"/>
                    <a:pt x="137" y="414"/>
                  </a:cubicBezTo>
                  <a:cubicBezTo>
                    <a:pt x="138" y="413"/>
                    <a:pt x="139" y="413"/>
                    <a:pt x="140" y="412"/>
                  </a:cubicBezTo>
                  <a:cubicBezTo>
                    <a:pt x="140" y="412"/>
                    <a:pt x="141" y="412"/>
                    <a:pt x="141" y="412"/>
                  </a:cubicBezTo>
                  <a:cubicBezTo>
                    <a:pt x="143" y="412"/>
                    <a:pt x="145" y="411"/>
                    <a:pt x="145" y="409"/>
                  </a:cubicBezTo>
                  <a:cubicBezTo>
                    <a:pt x="145" y="408"/>
                    <a:pt x="145" y="408"/>
                    <a:pt x="144" y="408"/>
                  </a:cubicBezTo>
                  <a:cubicBezTo>
                    <a:pt x="144" y="410"/>
                    <a:pt x="143" y="411"/>
                    <a:pt x="141" y="411"/>
                  </a:cubicBezTo>
                  <a:cubicBezTo>
                    <a:pt x="140" y="411"/>
                    <a:pt x="139" y="409"/>
                    <a:pt x="138" y="409"/>
                  </a:cubicBezTo>
                  <a:cubicBezTo>
                    <a:pt x="137" y="409"/>
                    <a:pt x="137" y="409"/>
                    <a:pt x="136" y="409"/>
                  </a:cubicBezTo>
                  <a:cubicBezTo>
                    <a:pt x="137" y="409"/>
                    <a:pt x="137" y="409"/>
                    <a:pt x="137" y="410"/>
                  </a:cubicBezTo>
                  <a:cubicBezTo>
                    <a:pt x="137" y="410"/>
                    <a:pt x="137" y="411"/>
                    <a:pt x="137" y="411"/>
                  </a:cubicBezTo>
                  <a:cubicBezTo>
                    <a:pt x="136" y="412"/>
                    <a:pt x="134" y="413"/>
                    <a:pt x="134" y="411"/>
                  </a:cubicBezTo>
                  <a:cubicBezTo>
                    <a:pt x="133" y="408"/>
                    <a:pt x="134" y="410"/>
                    <a:pt x="135" y="410"/>
                  </a:cubicBezTo>
                  <a:cubicBezTo>
                    <a:pt x="135" y="409"/>
                    <a:pt x="135" y="409"/>
                    <a:pt x="135" y="409"/>
                  </a:cubicBezTo>
                  <a:cubicBezTo>
                    <a:pt x="134" y="408"/>
                    <a:pt x="137" y="406"/>
                    <a:pt x="137" y="404"/>
                  </a:cubicBezTo>
                  <a:cubicBezTo>
                    <a:pt x="135" y="404"/>
                    <a:pt x="136" y="407"/>
                    <a:pt x="134" y="407"/>
                  </a:cubicBezTo>
                  <a:cubicBezTo>
                    <a:pt x="134" y="407"/>
                    <a:pt x="134" y="406"/>
                    <a:pt x="133" y="406"/>
                  </a:cubicBezTo>
                  <a:cubicBezTo>
                    <a:pt x="133" y="407"/>
                    <a:pt x="133" y="407"/>
                    <a:pt x="132" y="407"/>
                  </a:cubicBezTo>
                  <a:cubicBezTo>
                    <a:pt x="132" y="408"/>
                    <a:pt x="131" y="408"/>
                    <a:pt x="131" y="408"/>
                  </a:cubicBezTo>
                  <a:cubicBezTo>
                    <a:pt x="131" y="408"/>
                    <a:pt x="131" y="409"/>
                    <a:pt x="131" y="409"/>
                  </a:cubicBezTo>
                  <a:cubicBezTo>
                    <a:pt x="130" y="410"/>
                    <a:pt x="131" y="410"/>
                    <a:pt x="129" y="410"/>
                  </a:cubicBezTo>
                  <a:cubicBezTo>
                    <a:pt x="131" y="413"/>
                    <a:pt x="131" y="413"/>
                    <a:pt x="128" y="415"/>
                  </a:cubicBezTo>
                  <a:cubicBezTo>
                    <a:pt x="128" y="415"/>
                    <a:pt x="128" y="415"/>
                    <a:pt x="128" y="415"/>
                  </a:cubicBezTo>
                  <a:cubicBezTo>
                    <a:pt x="128" y="415"/>
                    <a:pt x="128" y="415"/>
                    <a:pt x="127" y="415"/>
                  </a:cubicBezTo>
                  <a:cubicBezTo>
                    <a:pt x="128" y="416"/>
                    <a:pt x="127" y="416"/>
                    <a:pt x="126" y="416"/>
                  </a:cubicBezTo>
                  <a:cubicBezTo>
                    <a:pt x="125" y="416"/>
                    <a:pt x="124" y="416"/>
                    <a:pt x="123" y="415"/>
                  </a:cubicBezTo>
                  <a:cubicBezTo>
                    <a:pt x="123" y="415"/>
                    <a:pt x="123" y="415"/>
                    <a:pt x="122" y="415"/>
                  </a:cubicBezTo>
                  <a:cubicBezTo>
                    <a:pt x="121" y="415"/>
                    <a:pt x="121" y="416"/>
                    <a:pt x="120" y="415"/>
                  </a:cubicBezTo>
                  <a:cubicBezTo>
                    <a:pt x="119" y="415"/>
                    <a:pt x="119" y="413"/>
                    <a:pt x="119" y="412"/>
                  </a:cubicBezTo>
                  <a:cubicBezTo>
                    <a:pt x="119" y="411"/>
                    <a:pt x="117" y="409"/>
                    <a:pt x="117" y="409"/>
                  </a:cubicBezTo>
                  <a:cubicBezTo>
                    <a:pt x="117" y="408"/>
                    <a:pt x="120" y="407"/>
                    <a:pt x="120" y="407"/>
                  </a:cubicBezTo>
                  <a:cubicBezTo>
                    <a:pt x="120" y="406"/>
                    <a:pt x="120" y="406"/>
                    <a:pt x="121" y="405"/>
                  </a:cubicBezTo>
                  <a:cubicBezTo>
                    <a:pt x="122" y="404"/>
                    <a:pt x="123" y="405"/>
                    <a:pt x="124" y="404"/>
                  </a:cubicBezTo>
                  <a:cubicBezTo>
                    <a:pt x="124" y="404"/>
                    <a:pt x="124" y="404"/>
                    <a:pt x="124" y="404"/>
                  </a:cubicBezTo>
                  <a:cubicBezTo>
                    <a:pt x="124" y="404"/>
                    <a:pt x="124" y="403"/>
                    <a:pt x="124" y="403"/>
                  </a:cubicBezTo>
                  <a:cubicBezTo>
                    <a:pt x="120" y="405"/>
                    <a:pt x="117" y="401"/>
                    <a:pt x="121" y="400"/>
                  </a:cubicBezTo>
                  <a:cubicBezTo>
                    <a:pt x="122" y="399"/>
                    <a:pt x="123" y="398"/>
                    <a:pt x="123" y="397"/>
                  </a:cubicBezTo>
                  <a:cubicBezTo>
                    <a:pt x="123" y="395"/>
                    <a:pt x="122" y="396"/>
                    <a:pt x="122" y="397"/>
                  </a:cubicBezTo>
                  <a:cubicBezTo>
                    <a:pt x="121" y="398"/>
                    <a:pt x="119" y="400"/>
                    <a:pt x="119" y="398"/>
                  </a:cubicBezTo>
                  <a:cubicBezTo>
                    <a:pt x="118" y="396"/>
                    <a:pt x="121" y="396"/>
                    <a:pt x="121" y="395"/>
                  </a:cubicBezTo>
                  <a:cubicBezTo>
                    <a:pt x="121" y="395"/>
                    <a:pt x="121" y="394"/>
                    <a:pt x="121" y="394"/>
                  </a:cubicBezTo>
                  <a:cubicBezTo>
                    <a:pt x="118" y="394"/>
                    <a:pt x="118" y="391"/>
                    <a:pt x="121" y="390"/>
                  </a:cubicBezTo>
                  <a:cubicBezTo>
                    <a:pt x="121" y="390"/>
                    <a:pt x="121" y="392"/>
                    <a:pt x="122" y="391"/>
                  </a:cubicBezTo>
                  <a:cubicBezTo>
                    <a:pt x="122" y="391"/>
                    <a:pt x="122" y="391"/>
                    <a:pt x="122" y="391"/>
                  </a:cubicBezTo>
                  <a:cubicBezTo>
                    <a:pt x="123" y="391"/>
                    <a:pt x="123" y="391"/>
                    <a:pt x="123" y="391"/>
                  </a:cubicBezTo>
                  <a:cubicBezTo>
                    <a:pt x="123" y="390"/>
                    <a:pt x="123" y="389"/>
                    <a:pt x="124" y="389"/>
                  </a:cubicBezTo>
                  <a:cubicBezTo>
                    <a:pt x="124" y="389"/>
                    <a:pt x="124" y="389"/>
                    <a:pt x="124" y="389"/>
                  </a:cubicBezTo>
                  <a:cubicBezTo>
                    <a:pt x="124" y="389"/>
                    <a:pt x="124" y="389"/>
                    <a:pt x="124" y="388"/>
                  </a:cubicBezTo>
                  <a:cubicBezTo>
                    <a:pt x="123" y="388"/>
                    <a:pt x="123" y="388"/>
                    <a:pt x="123" y="388"/>
                  </a:cubicBezTo>
                  <a:cubicBezTo>
                    <a:pt x="122" y="389"/>
                    <a:pt x="122" y="389"/>
                    <a:pt x="122" y="387"/>
                  </a:cubicBezTo>
                  <a:cubicBezTo>
                    <a:pt x="120" y="386"/>
                    <a:pt x="121" y="388"/>
                    <a:pt x="120" y="389"/>
                  </a:cubicBezTo>
                  <a:cubicBezTo>
                    <a:pt x="118" y="390"/>
                    <a:pt x="118" y="388"/>
                    <a:pt x="117" y="388"/>
                  </a:cubicBezTo>
                  <a:cubicBezTo>
                    <a:pt x="117" y="388"/>
                    <a:pt x="117" y="387"/>
                    <a:pt x="117" y="387"/>
                  </a:cubicBezTo>
                  <a:cubicBezTo>
                    <a:pt x="116" y="387"/>
                    <a:pt x="116" y="389"/>
                    <a:pt x="115" y="388"/>
                  </a:cubicBezTo>
                  <a:cubicBezTo>
                    <a:pt x="115" y="387"/>
                    <a:pt x="116" y="385"/>
                    <a:pt x="117" y="384"/>
                  </a:cubicBezTo>
                  <a:cubicBezTo>
                    <a:pt x="118" y="386"/>
                    <a:pt x="119" y="387"/>
                    <a:pt x="120" y="385"/>
                  </a:cubicBezTo>
                  <a:cubicBezTo>
                    <a:pt x="121" y="383"/>
                    <a:pt x="121" y="383"/>
                    <a:pt x="123" y="385"/>
                  </a:cubicBezTo>
                  <a:cubicBezTo>
                    <a:pt x="124" y="385"/>
                    <a:pt x="124" y="385"/>
                    <a:pt x="125" y="384"/>
                  </a:cubicBezTo>
                  <a:cubicBezTo>
                    <a:pt x="125" y="383"/>
                    <a:pt x="125" y="379"/>
                    <a:pt x="122" y="380"/>
                  </a:cubicBezTo>
                  <a:cubicBezTo>
                    <a:pt x="122" y="381"/>
                    <a:pt x="122" y="383"/>
                    <a:pt x="120" y="381"/>
                  </a:cubicBezTo>
                  <a:cubicBezTo>
                    <a:pt x="118" y="383"/>
                    <a:pt x="118" y="377"/>
                    <a:pt x="120" y="380"/>
                  </a:cubicBezTo>
                  <a:cubicBezTo>
                    <a:pt x="121" y="379"/>
                    <a:pt x="119" y="379"/>
                    <a:pt x="119" y="379"/>
                  </a:cubicBezTo>
                  <a:cubicBezTo>
                    <a:pt x="117" y="379"/>
                    <a:pt x="119" y="378"/>
                    <a:pt x="120" y="377"/>
                  </a:cubicBezTo>
                  <a:cubicBezTo>
                    <a:pt x="120" y="376"/>
                    <a:pt x="121" y="376"/>
                    <a:pt x="122" y="376"/>
                  </a:cubicBezTo>
                  <a:cubicBezTo>
                    <a:pt x="122" y="376"/>
                    <a:pt x="122" y="375"/>
                    <a:pt x="121" y="375"/>
                  </a:cubicBezTo>
                  <a:cubicBezTo>
                    <a:pt x="119" y="374"/>
                    <a:pt x="120" y="373"/>
                    <a:pt x="121" y="372"/>
                  </a:cubicBezTo>
                  <a:cubicBezTo>
                    <a:pt x="122" y="369"/>
                    <a:pt x="120" y="370"/>
                    <a:pt x="119" y="370"/>
                  </a:cubicBezTo>
                  <a:cubicBezTo>
                    <a:pt x="119" y="370"/>
                    <a:pt x="119" y="371"/>
                    <a:pt x="119" y="371"/>
                  </a:cubicBezTo>
                  <a:cubicBezTo>
                    <a:pt x="119" y="371"/>
                    <a:pt x="119" y="372"/>
                    <a:pt x="119" y="372"/>
                  </a:cubicBezTo>
                  <a:cubicBezTo>
                    <a:pt x="119" y="372"/>
                    <a:pt x="119" y="372"/>
                    <a:pt x="120" y="372"/>
                  </a:cubicBezTo>
                  <a:cubicBezTo>
                    <a:pt x="120" y="371"/>
                    <a:pt x="118" y="376"/>
                    <a:pt x="117" y="373"/>
                  </a:cubicBezTo>
                  <a:cubicBezTo>
                    <a:pt x="117" y="373"/>
                    <a:pt x="117" y="373"/>
                    <a:pt x="116" y="373"/>
                  </a:cubicBezTo>
                  <a:cubicBezTo>
                    <a:pt x="114" y="373"/>
                    <a:pt x="115" y="371"/>
                    <a:pt x="116" y="371"/>
                  </a:cubicBezTo>
                  <a:cubicBezTo>
                    <a:pt x="117" y="372"/>
                    <a:pt x="117" y="371"/>
                    <a:pt x="118" y="371"/>
                  </a:cubicBezTo>
                  <a:cubicBezTo>
                    <a:pt x="118" y="370"/>
                    <a:pt x="117" y="369"/>
                    <a:pt x="117" y="368"/>
                  </a:cubicBezTo>
                  <a:cubicBezTo>
                    <a:pt x="118" y="368"/>
                    <a:pt x="118" y="369"/>
                    <a:pt x="119" y="369"/>
                  </a:cubicBezTo>
                  <a:cubicBezTo>
                    <a:pt x="120" y="368"/>
                    <a:pt x="118" y="367"/>
                    <a:pt x="118" y="366"/>
                  </a:cubicBezTo>
                  <a:cubicBezTo>
                    <a:pt x="117" y="365"/>
                    <a:pt x="116" y="365"/>
                    <a:pt x="116" y="364"/>
                  </a:cubicBezTo>
                  <a:cubicBezTo>
                    <a:pt x="116" y="363"/>
                    <a:pt x="117" y="362"/>
                    <a:pt x="117" y="361"/>
                  </a:cubicBezTo>
                  <a:cubicBezTo>
                    <a:pt x="120" y="360"/>
                    <a:pt x="116" y="357"/>
                    <a:pt x="115" y="356"/>
                  </a:cubicBezTo>
                  <a:cubicBezTo>
                    <a:pt x="114" y="354"/>
                    <a:pt x="114" y="354"/>
                    <a:pt x="115" y="352"/>
                  </a:cubicBezTo>
                  <a:cubicBezTo>
                    <a:pt x="115" y="351"/>
                    <a:pt x="116" y="351"/>
                    <a:pt x="114" y="350"/>
                  </a:cubicBezTo>
                  <a:cubicBezTo>
                    <a:pt x="113" y="353"/>
                    <a:pt x="111" y="354"/>
                    <a:pt x="108" y="354"/>
                  </a:cubicBezTo>
                  <a:cubicBezTo>
                    <a:pt x="109" y="353"/>
                    <a:pt x="111" y="352"/>
                    <a:pt x="111" y="352"/>
                  </a:cubicBezTo>
                  <a:cubicBezTo>
                    <a:pt x="113" y="351"/>
                    <a:pt x="114" y="350"/>
                    <a:pt x="112" y="348"/>
                  </a:cubicBezTo>
                  <a:cubicBezTo>
                    <a:pt x="113" y="348"/>
                    <a:pt x="114" y="348"/>
                    <a:pt x="114" y="348"/>
                  </a:cubicBezTo>
                  <a:cubicBezTo>
                    <a:pt x="115" y="348"/>
                    <a:pt x="115" y="347"/>
                    <a:pt x="114" y="346"/>
                  </a:cubicBezTo>
                  <a:cubicBezTo>
                    <a:pt x="114" y="346"/>
                    <a:pt x="112" y="347"/>
                    <a:pt x="112" y="346"/>
                  </a:cubicBezTo>
                  <a:cubicBezTo>
                    <a:pt x="112" y="345"/>
                    <a:pt x="113" y="346"/>
                    <a:pt x="113" y="345"/>
                  </a:cubicBezTo>
                  <a:cubicBezTo>
                    <a:pt x="112" y="345"/>
                    <a:pt x="111" y="345"/>
                    <a:pt x="110" y="344"/>
                  </a:cubicBezTo>
                  <a:cubicBezTo>
                    <a:pt x="109" y="345"/>
                    <a:pt x="108" y="345"/>
                    <a:pt x="106" y="344"/>
                  </a:cubicBezTo>
                  <a:cubicBezTo>
                    <a:pt x="108" y="344"/>
                    <a:pt x="110" y="343"/>
                    <a:pt x="111" y="343"/>
                  </a:cubicBezTo>
                  <a:cubicBezTo>
                    <a:pt x="112" y="343"/>
                    <a:pt x="113" y="344"/>
                    <a:pt x="114" y="344"/>
                  </a:cubicBezTo>
                  <a:cubicBezTo>
                    <a:pt x="115" y="344"/>
                    <a:pt x="115" y="344"/>
                    <a:pt x="115" y="344"/>
                  </a:cubicBezTo>
                  <a:cubicBezTo>
                    <a:pt x="114" y="343"/>
                    <a:pt x="112" y="343"/>
                    <a:pt x="113" y="341"/>
                  </a:cubicBezTo>
                  <a:cubicBezTo>
                    <a:pt x="112" y="341"/>
                    <a:pt x="109" y="339"/>
                    <a:pt x="109" y="339"/>
                  </a:cubicBezTo>
                  <a:cubicBezTo>
                    <a:pt x="108" y="337"/>
                    <a:pt x="110" y="337"/>
                    <a:pt x="110" y="335"/>
                  </a:cubicBezTo>
                  <a:cubicBezTo>
                    <a:pt x="109" y="334"/>
                    <a:pt x="108" y="334"/>
                    <a:pt x="107" y="333"/>
                  </a:cubicBezTo>
                  <a:cubicBezTo>
                    <a:pt x="105" y="332"/>
                    <a:pt x="103" y="331"/>
                    <a:pt x="102" y="329"/>
                  </a:cubicBezTo>
                  <a:cubicBezTo>
                    <a:pt x="104" y="327"/>
                    <a:pt x="103" y="328"/>
                    <a:pt x="101" y="326"/>
                  </a:cubicBezTo>
                  <a:cubicBezTo>
                    <a:pt x="100" y="325"/>
                    <a:pt x="100" y="324"/>
                    <a:pt x="100" y="322"/>
                  </a:cubicBezTo>
                  <a:cubicBezTo>
                    <a:pt x="97" y="322"/>
                    <a:pt x="99" y="321"/>
                    <a:pt x="101" y="320"/>
                  </a:cubicBezTo>
                  <a:cubicBezTo>
                    <a:pt x="101" y="320"/>
                    <a:pt x="101" y="320"/>
                    <a:pt x="101" y="320"/>
                  </a:cubicBezTo>
                  <a:cubicBezTo>
                    <a:pt x="101" y="319"/>
                    <a:pt x="101" y="318"/>
                    <a:pt x="102" y="318"/>
                  </a:cubicBezTo>
                  <a:cubicBezTo>
                    <a:pt x="101" y="317"/>
                    <a:pt x="99" y="317"/>
                    <a:pt x="100" y="315"/>
                  </a:cubicBezTo>
                  <a:cubicBezTo>
                    <a:pt x="99" y="315"/>
                    <a:pt x="100" y="313"/>
                    <a:pt x="99" y="312"/>
                  </a:cubicBezTo>
                  <a:cubicBezTo>
                    <a:pt x="98" y="312"/>
                    <a:pt x="97" y="313"/>
                    <a:pt x="96" y="313"/>
                  </a:cubicBezTo>
                  <a:cubicBezTo>
                    <a:pt x="94" y="312"/>
                    <a:pt x="95" y="310"/>
                    <a:pt x="95" y="309"/>
                  </a:cubicBezTo>
                  <a:cubicBezTo>
                    <a:pt x="94" y="308"/>
                    <a:pt x="94" y="309"/>
                    <a:pt x="93" y="309"/>
                  </a:cubicBezTo>
                  <a:cubicBezTo>
                    <a:pt x="92" y="309"/>
                    <a:pt x="92" y="309"/>
                    <a:pt x="91" y="308"/>
                  </a:cubicBezTo>
                  <a:cubicBezTo>
                    <a:pt x="89" y="307"/>
                    <a:pt x="88" y="304"/>
                    <a:pt x="86" y="303"/>
                  </a:cubicBezTo>
                  <a:cubicBezTo>
                    <a:pt x="84" y="302"/>
                    <a:pt x="82" y="300"/>
                    <a:pt x="80" y="300"/>
                  </a:cubicBezTo>
                  <a:cubicBezTo>
                    <a:pt x="79" y="300"/>
                    <a:pt x="78" y="300"/>
                    <a:pt x="77" y="299"/>
                  </a:cubicBezTo>
                  <a:cubicBezTo>
                    <a:pt x="76" y="299"/>
                    <a:pt x="76" y="298"/>
                    <a:pt x="75" y="298"/>
                  </a:cubicBezTo>
                  <a:cubicBezTo>
                    <a:pt x="74" y="297"/>
                    <a:pt x="75" y="297"/>
                    <a:pt x="73" y="297"/>
                  </a:cubicBezTo>
                  <a:cubicBezTo>
                    <a:pt x="73" y="297"/>
                    <a:pt x="71" y="298"/>
                    <a:pt x="70" y="298"/>
                  </a:cubicBezTo>
                  <a:cubicBezTo>
                    <a:pt x="71" y="295"/>
                    <a:pt x="68" y="296"/>
                    <a:pt x="67" y="295"/>
                  </a:cubicBezTo>
                  <a:cubicBezTo>
                    <a:pt x="65" y="297"/>
                    <a:pt x="65" y="300"/>
                    <a:pt x="62" y="302"/>
                  </a:cubicBezTo>
                  <a:cubicBezTo>
                    <a:pt x="62" y="300"/>
                    <a:pt x="61" y="298"/>
                    <a:pt x="61" y="297"/>
                  </a:cubicBezTo>
                  <a:cubicBezTo>
                    <a:pt x="61" y="296"/>
                    <a:pt x="61" y="295"/>
                    <a:pt x="60" y="296"/>
                  </a:cubicBezTo>
                  <a:cubicBezTo>
                    <a:pt x="61" y="295"/>
                    <a:pt x="59" y="298"/>
                    <a:pt x="59" y="298"/>
                  </a:cubicBezTo>
                  <a:cubicBezTo>
                    <a:pt x="59" y="299"/>
                    <a:pt x="58" y="299"/>
                    <a:pt x="58" y="300"/>
                  </a:cubicBezTo>
                  <a:cubicBezTo>
                    <a:pt x="57" y="300"/>
                    <a:pt x="56" y="300"/>
                    <a:pt x="55" y="301"/>
                  </a:cubicBezTo>
                  <a:cubicBezTo>
                    <a:pt x="54" y="301"/>
                    <a:pt x="54" y="301"/>
                    <a:pt x="54" y="302"/>
                  </a:cubicBezTo>
                  <a:cubicBezTo>
                    <a:pt x="53" y="304"/>
                    <a:pt x="52" y="306"/>
                    <a:pt x="51" y="303"/>
                  </a:cubicBezTo>
                  <a:cubicBezTo>
                    <a:pt x="50" y="301"/>
                    <a:pt x="52" y="300"/>
                    <a:pt x="52" y="298"/>
                  </a:cubicBezTo>
                  <a:cubicBezTo>
                    <a:pt x="51" y="296"/>
                    <a:pt x="48" y="297"/>
                    <a:pt x="47" y="299"/>
                  </a:cubicBezTo>
                  <a:cubicBezTo>
                    <a:pt x="47" y="299"/>
                    <a:pt x="47" y="302"/>
                    <a:pt x="47" y="302"/>
                  </a:cubicBezTo>
                  <a:cubicBezTo>
                    <a:pt x="46" y="303"/>
                    <a:pt x="45" y="302"/>
                    <a:pt x="45" y="301"/>
                  </a:cubicBezTo>
                  <a:cubicBezTo>
                    <a:pt x="44" y="300"/>
                    <a:pt x="45" y="298"/>
                    <a:pt x="43" y="298"/>
                  </a:cubicBezTo>
                  <a:cubicBezTo>
                    <a:pt x="42" y="298"/>
                    <a:pt x="41" y="299"/>
                    <a:pt x="41" y="300"/>
                  </a:cubicBezTo>
                  <a:cubicBezTo>
                    <a:pt x="41" y="301"/>
                    <a:pt x="44" y="304"/>
                    <a:pt x="45" y="304"/>
                  </a:cubicBezTo>
                  <a:cubicBezTo>
                    <a:pt x="39" y="305"/>
                    <a:pt x="33" y="303"/>
                    <a:pt x="29" y="298"/>
                  </a:cubicBezTo>
                  <a:cubicBezTo>
                    <a:pt x="27" y="296"/>
                    <a:pt x="23" y="294"/>
                    <a:pt x="27" y="292"/>
                  </a:cubicBezTo>
                  <a:cubicBezTo>
                    <a:pt x="27" y="292"/>
                    <a:pt x="28" y="292"/>
                    <a:pt x="28" y="292"/>
                  </a:cubicBezTo>
                  <a:cubicBezTo>
                    <a:pt x="29" y="289"/>
                    <a:pt x="31" y="288"/>
                    <a:pt x="34" y="288"/>
                  </a:cubicBezTo>
                  <a:cubicBezTo>
                    <a:pt x="35" y="288"/>
                    <a:pt x="36" y="288"/>
                    <a:pt x="35" y="286"/>
                  </a:cubicBezTo>
                  <a:cubicBezTo>
                    <a:pt x="35" y="286"/>
                    <a:pt x="36" y="286"/>
                    <a:pt x="36" y="285"/>
                  </a:cubicBezTo>
                  <a:cubicBezTo>
                    <a:pt x="35" y="284"/>
                    <a:pt x="32" y="286"/>
                    <a:pt x="32" y="286"/>
                  </a:cubicBezTo>
                  <a:cubicBezTo>
                    <a:pt x="29" y="286"/>
                    <a:pt x="27" y="286"/>
                    <a:pt x="25" y="284"/>
                  </a:cubicBezTo>
                  <a:cubicBezTo>
                    <a:pt x="25" y="284"/>
                    <a:pt x="25" y="284"/>
                    <a:pt x="25" y="284"/>
                  </a:cubicBezTo>
                  <a:cubicBezTo>
                    <a:pt x="20" y="283"/>
                    <a:pt x="24" y="281"/>
                    <a:pt x="23" y="278"/>
                  </a:cubicBezTo>
                  <a:cubicBezTo>
                    <a:pt x="21" y="279"/>
                    <a:pt x="21" y="282"/>
                    <a:pt x="19" y="282"/>
                  </a:cubicBezTo>
                  <a:cubicBezTo>
                    <a:pt x="18" y="282"/>
                    <a:pt x="18" y="282"/>
                    <a:pt x="18" y="281"/>
                  </a:cubicBezTo>
                  <a:cubicBezTo>
                    <a:pt x="17" y="281"/>
                    <a:pt x="17" y="281"/>
                    <a:pt x="17" y="280"/>
                  </a:cubicBezTo>
                  <a:cubicBezTo>
                    <a:pt x="15" y="280"/>
                    <a:pt x="17" y="279"/>
                    <a:pt x="17" y="279"/>
                  </a:cubicBezTo>
                  <a:cubicBezTo>
                    <a:pt x="17" y="278"/>
                    <a:pt x="16" y="278"/>
                    <a:pt x="16" y="278"/>
                  </a:cubicBezTo>
                  <a:cubicBezTo>
                    <a:pt x="16" y="277"/>
                    <a:pt x="16" y="277"/>
                    <a:pt x="15" y="277"/>
                  </a:cubicBezTo>
                  <a:cubicBezTo>
                    <a:pt x="13" y="277"/>
                    <a:pt x="14" y="271"/>
                    <a:pt x="16" y="272"/>
                  </a:cubicBezTo>
                  <a:cubicBezTo>
                    <a:pt x="16" y="272"/>
                    <a:pt x="17" y="272"/>
                    <a:pt x="17" y="272"/>
                  </a:cubicBezTo>
                  <a:cubicBezTo>
                    <a:pt x="16" y="270"/>
                    <a:pt x="17" y="270"/>
                    <a:pt x="18" y="270"/>
                  </a:cubicBezTo>
                  <a:cubicBezTo>
                    <a:pt x="20" y="269"/>
                    <a:pt x="22" y="269"/>
                    <a:pt x="24" y="269"/>
                  </a:cubicBezTo>
                  <a:cubicBezTo>
                    <a:pt x="26" y="269"/>
                    <a:pt x="28" y="270"/>
                    <a:pt x="30" y="271"/>
                  </a:cubicBezTo>
                  <a:cubicBezTo>
                    <a:pt x="31" y="271"/>
                    <a:pt x="33" y="271"/>
                    <a:pt x="34" y="271"/>
                  </a:cubicBezTo>
                  <a:cubicBezTo>
                    <a:pt x="34" y="271"/>
                    <a:pt x="34" y="271"/>
                    <a:pt x="35" y="271"/>
                  </a:cubicBezTo>
                  <a:cubicBezTo>
                    <a:pt x="35" y="271"/>
                    <a:pt x="35" y="271"/>
                    <a:pt x="35" y="271"/>
                  </a:cubicBezTo>
                  <a:cubicBezTo>
                    <a:pt x="35" y="269"/>
                    <a:pt x="29" y="270"/>
                    <a:pt x="28" y="268"/>
                  </a:cubicBezTo>
                  <a:cubicBezTo>
                    <a:pt x="29" y="268"/>
                    <a:pt x="29" y="268"/>
                    <a:pt x="29" y="268"/>
                  </a:cubicBezTo>
                  <a:cubicBezTo>
                    <a:pt x="30" y="267"/>
                    <a:pt x="31" y="265"/>
                    <a:pt x="33" y="265"/>
                  </a:cubicBezTo>
                  <a:cubicBezTo>
                    <a:pt x="34" y="264"/>
                    <a:pt x="36" y="265"/>
                    <a:pt x="38" y="265"/>
                  </a:cubicBezTo>
                  <a:cubicBezTo>
                    <a:pt x="40" y="263"/>
                    <a:pt x="42" y="265"/>
                    <a:pt x="44" y="266"/>
                  </a:cubicBezTo>
                  <a:cubicBezTo>
                    <a:pt x="45" y="266"/>
                    <a:pt x="45" y="268"/>
                    <a:pt x="47" y="268"/>
                  </a:cubicBezTo>
                  <a:cubicBezTo>
                    <a:pt x="47" y="265"/>
                    <a:pt x="43" y="265"/>
                    <a:pt x="46" y="263"/>
                  </a:cubicBezTo>
                  <a:cubicBezTo>
                    <a:pt x="47" y="263"/>
                    <a:pt x="48" y="263"/>
                    <a:pt x="49" y="262"/>
                  </a:cubicBezTo>
                  <a:cubicBezTo>
                    <a:pt x="49" y="262"/>
                    <a:pt x="48" y="261"/>
                    <a:pt x="48" y="260"/>
                  </a:cubicBezTo>
                  <a:cubicBezTo>
                    <a:pt x="48" y="258"/>
                    <a:pt x="41" y="252"/>
                    <a:pt x="42" y="257"/>
                  </a:cubicBezTo>
                  <a:cubicBezTo>
                    <a:pt x="41" y="258"/>
                    <a:pt x="40" y="260"/>
                    <a:pt x="38" y="260"/>
                  </a:cubicBezTo>
                  <a:cubicBezTo>
                    <a:pt x="36" y="261"/>
                    <a:pt x="35" y="261"/>
                    <a:pt x="33" y="260"/>
                  </a:cubicBezTo>
                  <a:cubicBezTo>
                    <a:pt x="33" y="259"/>
                    <a:pt x="32" y="258"/>
                    <a:pt x="32" y="257"/>
                  </a:cubicBezTo>
                  <a:cubicBezTo>
                    <a:pt x="32" y="256"/>
                    <a:pt x="31" y="256"/>
                    <a:pt x="30" y="256"/>
                  </a:cubicBezTo>
                  <a:cubicBezTo>
                    <a:pt x="31" y="257"/>
                    <a:pt x="32" y="258"/>
                    <a:pt x="32" y="260"/>
                  </a:cubicBezTo>
                  <a:cubicBezTo>
                    <a:pt x="30" y="262"/>
                    <a:pt x="28" y="263"/>
                    <a:pt x="25" y="261"/>
                  </a:cubicBezTo>
                  <a:cubicBezTo>
                    <a:pt x="24" y="260"/>
                    <a:pt x="22" y="260"/>
                    <a:pt x="21" y="259"/>
                  </a:cubicBezTo>
                  <a:cubicBezTo>
                    <a:pt x="20" y="258"/>
                    <a:pt x="23" y="257"/>
                    <a:pt x="24" y="257"/>
                  </a:cubicBezTo>
                  <a:cubicBezTo>
                    <a:pt x="24" y="256"/>
                    <a:pt x="25" y="256"/>
                    <a:pt x="26" y="255"/>
                  </a:cubicBezTo>
                  <a:cubicBezTo>
                    <a:pt x="26" y="255"/>
                    <a:pt x="26" y="254"/>
                    <a:pt x="26" y="254"/>
                  </a:cubicBezTo>
                  <a:cubicBezTo>
                    <a:pt x="24" y="254"/>
                    <a:pt x="18" y="258"/>
                    <a:pt x="19" y="254"/>
                  </a:cubicBezTo>
                  <a:cubicBezTo>
                    <a:pt x="20" y="252"/>
                    <a:pt x="21" y="251"/>
                    <a:pt x="23" y="250"/>
                  </a:cubicBezTo>
                  <a:cubicBezTo>
                    <a:pt x="23" y="250"/>
                    <a:pt x="23" y="249"/>
                    <a:pt x="22" y="249"/>
                  </a:cubicBezTo>
                  <a:cubicBezTo>
                    <a:pt x="20" y="249"/>
                    <a:pt x="19" y="251"/>
                    <a:pt x="18" y="252"/>
                  </a:cubicBezTo>
                  <a:cubicBezTo>
                    <a:pt x="17" y="252"/>
                    <a:pt x="15" y="253"/>
                    <a:pt x="14" y="253"/>
                  </a:cubicBezTo>
                  <a:cubicBezTo>
                    <a:pt x="13" y="252"/>
                    <a:pt x="13" y="251"/>
                    <a:pt x="14" y="250"/>
                  </a:cubicBezTo>
                  <a:cubicBezTo>
                    <a:pt x="14" y="250"/>
                    <a:pt x="14" y="249"/>
                    <a:pt x="14" y="249"/>
                  </a:cubicBezTo>
                  <a:cubicBezTo>
                    <a:pt x="14" y="249"/>
                    <a:pt x="14" y="249"/>
                    <a:pt x="13" y="249"/>
                  </a:cubicBezTo>
                  <a:cubicBezTo>
                    <a:pt x="12" y="250"/>
                    <a:pt x="11" y="249"/>
                    <a:pt x="11" y="248"/>
                  </a:cubicBezTo>
                  <a:cubicBezTo>
                    <a:pt x="8" y="248"/>
                    <a:pt x="7" y="247"/>
                    <a:pt x="7" y="244"/>
                  </a:cubicBezTo>
                  <a:cubicBezTo>
                    <a:pt x="7" y="242"/>
                    <a:pt x="5" y="244"/>
                    <a:pt x="4" y="242"/>
                  </a:cubicBezTo>
                  <a:cubicBezTo>
                    <a:pt x="0" y="243"/>
                    <a:pt x="2" y="235"/>
                    <a:pt x="3" y="233"/>
                  </a:cubicBezTo>
                  <a:cubicBezTo>
                    <a:pt x="3" y="231"/>
                    <a:pt x="4" y="230"/>
                    <a:pt x="4" y="228"/>
                  </a:cubicBezTo>
                  <a:cubicBezTo>
                    <a:pt x="6" y="227"/>
                    <a:pt x="8" y="227"/>
                    <a:pt x="9" y="227"/>
                  </a:cubicBezTo>
                  <a:cubicBezTo>
                    <a:pt x="11" y="226"/>
                    <a:pt x="13" y="224"/>
                    <a:pt x="15" y="224"/>
                  </a:cubicBezTo>
                  <a:cubicBezTo>
                    <a:pt x="15" y="224"/>
                    <a:pt x="16" y="224"/>
                    <a:pt x="17" y="224"/>
                  </a:cubicBezTo>
                  <a:cubicBezTo>
                    <a:pt x="17" y="224"/>
                    <a:pt x="18" y="222"/>
                    <a:pt x="18" y="222"/>
                  </a:cubicBezTo>
                  <a:cubicBezTo>
                    <a:pt x="19" y="221"/>
                    <a:pt x="21" y="221"/>
                    <a:pt x="22" y="220"/>
                  </a:cubicBezTo>
                  <a:cubicBezTo>
                    <a:pt x="23" y="219"/>
                    <a:pt x="23" y="218"/>
                    <a:pt x="24" y="218"/>
                  </a:cubicBezTo>
                  <a:cubicBezTo>
                    <a:pt x="25" y="218"/>
                    <a:pt x="26" y="218"/>
                    <a:pt x="26" y="218"/>
                  </a:cubicBezTo>
                  <a:cubicBezTo>
                    <a:pt x="27" y="218"/>
                    <a:pt x="29" y="217"/>
                    <a:pt x="29" y="216"/>
                  </a:cubicBezTo>
                  <a:cubicBezTo>
                    <a:pt x="30" y="216"/>
                    <a:pt x="29" y="216"/>
                    <a:pt x="29" y="215"/>
                  </a:cubicBezTo>
                  <a:cubicBezTo>
                    <a:pt x="29" y="215"/>
                    <a:pt x="28" y="214"/>
                    <a:pt x="28" y="214"/>
                  </a:cubicBezTo>
                  <a:cubicBezTo>
                    <a:pt x="28" y="213"/>
                    <a:pt x="30" y="212"/>
                    <a:pt x="30" y="212"/>
                  </a:cubicBezTo>
                  <a:cubicBezTo>
                    <a:pt x="31" y="210"/>
                    <a:pt x="33" y="209"/>
                    <a:pt x="35" y="209"/>
                  </a:cubicBezTo>
                  <a:cubicBezTo>
                    <a:pt x="36" y="209"/>
                    <a:pt x="38" y="208"/>
                    <a:pt x="39" y="208"/>
                  </a:cubicBezTo>
                  <a:cubicBezTo>
                    <a:pt x="41" y="206"/>
                    <a:pt x="44" y="205"/>
                    <a:pt x="46" y="207"/>
                  </a:cubicBezTo>
                  <a:cubicBezTo>
                    <a:pt x="47" y="207"/>
                    <a:pt x="47" y="208"/>
                    <a:pt x="48" y="208"/>
                  </a:cubicBezTo>
                  <a:cubicBezTo>
                    <a:pt x="50" y="207"/>
                    <a:pt x="51" y="203"/>
                    <a:pt x="52" y="201"/>
                  </a:cubicBezTo>
                  <a:cubicBezTo>
                    <a:pt x="54" y="198"/>
                    <a:pt x="56" y="195"/>
                    <a:pt x="57" y="192"/>
                  </a:cubicBezTo>
                  <a:cubicBezTo>
                    <a:pt x="57" y="190"/>
                    <a:pt x="56" y="186"/>
                    <a:pt x="56" y="184"/>
                  </a:cubicBezTo>
                  <a:cubicBezTo>
                    <a:pt x="56" y="181"/>
                    <a:pt x="56" y="177"/>
                    <a:pt x="56" y="175"/>
                  </a:cubicBezTo>
                  <a:cubicBezTo>
                    <a:pt x="56" y="174"/>
                    <a:pt x="59" y="174"/>
                    <a:pt x="60" y="173"/>
                  </a:cubicBezTo>
                  <a:cubicBezTo>
                    <a:pt x="62" y="172"/>
                    <a:pt x="62" y="170"/>
                    <a:pt x="64" y="170"/>
                  </a:cubicBezTo>
                  <a:cubicBezTo>
                    <a:pt x="63" y="169"/>
                    <a:pt x="62" y="169"/>
                    <a:pt x="62" y="167"/>
                  </a:cubicBezTo>
                  <a:cubicBezTo>
                    <a:pt x="62" y="167"/>
                    <a:pt x="62" y="167"/>
                    <a:pt x="62" y="167"/>
                  </a:cubicBezTo>
                  <a:cubicBezTo>
                    <a:pt x="62" y="167"/>
                    <a:pt x="62" y="167"/>
                    <a:pt x="62" y="167"/>
                  </a:cubicBezTo>
                  <a:cubicBezTo>
                    <a:pt x="62" y="167"/>
                    <a:pt x="62" y="167"/>
                    <a:pt x="61" y="167"/>
                  </a:cubicBezTo>
                  <a:cubicBezTo>
                    <a:pt x="63" y="171"/>
                    <a:pt x="59" y="173"/>
                    <a:pt x="56" y="172"/>
                  </a:cubicBezTo>
                  <a:cubicBezTo>
                    <a:pt x="54" y="172"/>
                    <a:pt x="55" y="172"/>
                    <a:pt x="53" y="173"/>
                  </a:cubicBezTo>
                  <a:cubicBezTo>
                    <a:pt x="51" y="174"/>
                    <a:pt x="50" y="175"/>
                    <a:pt x="49" y="174"/>
                  </a:cubicBezTo>
                  <a:cubicBezTo>
                    <a:pt x="48" y="173"/>
                    <a:pt x="48" y="171"/>
                    <a:pt x="47" y="171"/>
                  </a:cubicBezTo>
                  <a:cubicBezTo>
                    <a:pt x="45" y="172"/>
                    <a:pt x="41" y="173"/>
                    <a:pt x="42" y="170"/>
                  </a:cubicBezTo>
                  <a:cubicBezTo>
                    <a:pt x="42" y="168"/>
                    <a:pt x="40" y="167"/>
                    <a:pt x="39" y="165"/>
                  </a:cubicBezTo>
                  <a:cubicBezTo>
                    <a:pt x="39" y="164"/>
                    <a:pt x="39" y="162"/>
                    <a:pt x="40" y="161"/>
                  </a:cubicBezTo>
                  <a:cubicBezTo>
                    <a:pt x="42" y="158"/>
                    <a:pt x="45" y="157"/>
                    <a:pt x="44" y="153"/>
                  </a:cubicBezTo>
                  <a:cubicBezTo>
                    <a:pt x="45" y="152"/>
                    <a:pt x="47" y="151"/>
                    <a:pt x="48" y="149"/>
                  </a:cubicBezTo>
                  <a:cubicBezTo>
                    <a:pt x="50" y="148"/>
                    <a:pt x="50" y="148"/>
                    <a:pt x="52" y="149"/>
                  </a:cubicBezTo>
                  <a:cubicBezTo>
                    <a:pt x="50" y="146"/>
                    <a:pt x="50" y="146"/>
                    <a:pt x="53" y="145"/>
                  </a:cubicBezTo>
                  <a:cubicBezTo>
                    <a:pt x="54" y="145"/>
                    <a:pt x="54" y="144"/>
                    <a:pt x="54" y="144"/>
                  </a:cubicBezTo>
                  <a:cubicBezTo>
                    <a:pt x="55" y="142"/>
                    <a:pt x="55" y="141"/>
                    <a:pt x="55" y="139"/>
                  </a:cubicBezTo>
                  <a:cubicBezTo>
                    <a:pt x="55" y="138"/>
                    <a:pt x="57" y="138"/>
                    <a:pt x="56" y="137"/>
                  </a:cubicBezTo>
                  <a:cubicBezTo>
                    <a:pt x="56" y="135"/>
                    <a:pt x="57" y="134"/>
                    <a:pt x="58" y="134"/>
                  </a:cubicBezTo>
                  <a:cubicBezTo>
                    <a:pt x="59" y="134"/>
                    <a:pt x="59" y="134"/>
                    <a:pt x="59" y="134"/>
                  </a:cubicBezTo>
                  <a:cubicBezTo>
                    <a:pt x="60" y="133"/>
                    <a:pt x="61" y="132"/>
                    <a:pt x="61" y="131"/>
                  </a:cubicBezTo>
                  <a:cubicBezTo>
                    <a:pt x="62" y="127"/>
                    <a:pt x="64" y="131"/>
                    <a:pt x="64" y="133"/>
                  </a:cubicBezTo>
                  <a:cubicBezTo>
                    <a:pt x="64" y="134"/>
                    <a:pt x="64" y="138"/>
                    <a:pt x="66" y="139"/>
                  </a:cubicBezTo>
                  <a:cubicBezTo>
                    <a:pt x="67" y="139"/>
                    <a:pt x="67" y="139"/>
                    <a:pt x="67" y="139"/>
                  </a:cubicBezTo>
                  <a:cubicBezTo>
                    <a:pt x="66" y="138"/>
                    <a:pt x="66" y="137"/>
                    <a:pt x="66" y="136"/>
                  </a:cubicBezTo>
                  <a:cubicBezTo>
                    <a:pt x="65" y="135"/>
                    <a:pt x="65" y="133"/>
                    <a:pt x="64" y="131"/>
                  </a:cubicBezTo>
                  <a:cubicBezTo>
                    <a:pt x="63" y="129"/>
                    <a:pt x="64" y="127"/>
                    <a:pt x="65" y="126"/>
                  </a:cubicBezTo>
                  <a:cubicBezTo>
                    <a:pt x="67" y="125"/>
                    <a:pt x="67" y="125"/>
                    <a:pt x="68" y="127"/>
                  </a:cubicBezTo>
                  <a:cubicBezTo>
                    <a:pt x="69" y="127"/>
                    <a:pt x="69" y="127"/>
                    <a:pt x="69" y="127"/>
                  </a:cubicBezTo>
                  <a:cubicBezTo>
                    <a:pt x="69" y="127"/>
                    <a:pt x="70" y="127"/>
                    <a:pt x="70" y="127"/>
                  </a:cubicBezTo>
                  <a:cubicBezTo>
                    <a:pt x="72" y="127"/>
                    <a:pt x="73" y="128"/>
                    <a:pt x="73" y="130"/>
                  </a:cubicBezTo>
                  <a:cubicBezTo>
                    <a:pt x="73" y="130"/>
                    <a:pt x="73" y="130"/>
                    <a:pt x="73" y="130"/>
                  </a:cubicBezTo>
                  <a:cubicBezTo>
                    <a:pt x="76" y="130"/>
                    <a:pt x="78" y="137"/>
                    <a:pt x="78" y="139"/>
                  </a:cubicBezTo>
                  <a:cubicBezTo>
                    <a:pt x="81" y="139"/>
                    <a:pt x="86" y="138"/>
                    <a:pt x="84" y="135"/>
                  </a:cubicBezTo>
                  <a:cubicBezTo>
                    <a:pt x="84" y="134"/>
                    <a:pt x="84" y="134"/>
                    <a:pt x="83" y="133"/>
                  </a:cubicBezTo>
                  <a:cubicBezTo>
                    <a:pt x="82" y="131"/>
                    <a:pt x="81" y="130"/>
                    <a:pt x="80" y="128"/>
                  </a:cubicBezTo>
                  <a:cubicBezTo>
                    <a:pt x="80" y="127"/>
                    <a:pt x="79" y="126"/>
                    <a:pt x="79" y="125"/>
                  </a:cubicBezTo>
                  <a:cubicBezTo>
                    <a:pt x="78" y="123"/>
                    <a:pt x="78" y="122"/>
                    <a:pt x="78" y="120"/>
                  </a:cubicBezTo>
                  <a:cubicBezTo>
                    <a:pt x="76" y="119"/>
                    <a:pt x="77" y="118"/>
                    <a:pt x="78" y="117"/>
                  </a:cubicBezTo>
                  <a:cubicBezTo>
                    <a:pt x="79" y="115"/>
                    <a:pt x="80" y="114"/>
                    <a:pt x="81" y="111"/>
                  </a:cubicBezTo>
                  <a:cubicBezTo>
                    <a:pt x="78" y="111"/>
                    <a:pt x="78" y="106"/>
                    <a:pt x="77" y="104"/>
                  </a:cubicBezTo>
                  <a:cubicBezTo>
                    <a:pt x="76" y="101"/>
                    <a:pt x="78" y="97"/>
                    <a:pt x="81" y="95"/>
                  </a:cubicBezTo>
                  <a:cubicBezTo>
                    <a:pt x="83" y="92"/>
                    <a:pt x="91" y="94"/>
                    <a:pt x="92" y="97"/>
                  </a:cubicBezTo>
                  <a:cubicBezTo>
                    <a:pt x="93" y="99"/>
                    <a:pt x="93" y="102"/>
                    <a:pt x="93" y="104"/>
                  </a:cubicBezTo>
                  <a:cubicBezTo>
                    <a:pt x="94" y="106"/>
                    <a:pt x="96" y="107"/>
                    <a:pt x="98" y="108"/>
                  </a:cubicBezTo>
                  <a:cubicBezTo>
                    <a:pt x="98" y="108"/>
                    <a:pt x="99" y="108"/>
                    <a:pt x="99" y="108"/>
                  </a:cubicBezTo>
                  <a:cubicBezTo>
                    <a:pt x="101" y="109"/>
                    <a:pt x="101" y="112"/>
                    <a:pt x="103" y="113"/>
                  </a:cubicBezTo>
                  <a:cubicBezTo>
                    <a:pt x="103" y="115"/>
                    <a:pt x="103" y="117"/>
                    <a:pt x="105" y="117"/>
                  </a:cubicBezTo>
                  <a:cubicBezTo>
                    <a:pt x="106" y="117"/>
                    <a:pt x="106" y="119"/>
                    <a:pt x="108" y="119"/>
                  </a:cubicBezTo>
                  <a:cubicBezTo>
                    <a:pt x="108" y="119"/>
                    <a:pt x="107" y="118"/>
                    <a:pt x="107" y="118"/>
                  </a:cubicBezTo>
                  <a:cubicBezTo>
                    <a:pt x="105" y="116"/>
                    <a:pt x="103" y="115"/>
                    <a:pt x="103" y="111"/>
                  </a:cubicBezTo>
                  <a:cubicBezTo>
                    <a:pt x="102" y="111"/>
                    <a:pt x="102" y="109"/>
                    <a:pt x="101" y="108"/>
                  </a:cubicBezTo>
                  <a:cubicBezTo>
                    <a:pt x="100" y="107"/>
                    <a:pt x="100" y="106"/>
                    <a:pt x="99" y="106"/>
                  </a:cubicBezTo>
                  <a:cubicBezTo>
                    <a:pt x="98" y="105"/>
                    <a:pt x="97" y="106"/>
                    <a:pt x="97" y="104"/>
                  </a:cubicBezTo>
                  <a:cubicBezTo>
                    <a:pt x="95" y="101"/>
                    <a:pt x="96" y="97"/>
                    <a:pt x="94" y="94"/>
                  </a:cubicBezTo>
                  <a:cubicBezTo>
                    <a:pt x="92" y="92"/>
                    <a:pt x="89" y="92"/>
                    <a:pt x="88" y="90"/>
                  </a:cubicBezTo>
                  <a:cubicBezTo>
                    <a:pt x="86" y="87"/>
                    <a:pt x="99" y="81"/>
                    <a:pt x="101" y="81"/>
                  </a:cubicBezTo>
                  <a:cubicBezTo>
                    <a:pt x="102" y="81"/>
                    <a:pt x="109" y="77"/>
                    <a:pt x="108" y="80"/>
                  </a:cubicBezTo>
                  <a:cubicBezTo>
                    <a:pt x="108" y="81"/>
                    <a:pt x="108" y="82"/>
                    <a:pt x="109" y="82"/>
                  </a:cubicBezTo>
                  <a:cubicBezTo>
                    <a:pt x="109" y="80"/>
                    <a:pt x="110" y="79"/>
                    <a:pt x="110" y="78"/>
                  </a:cubicBezTo>
                  <a:cubicBezTo>
                    <a:pt x="111" y="76"/>
                    <a:pt x="112" y="77"/>
                    <a:pt x="114" y="78"/>
                  </a:cubicBezTo>
                  <a:cubicBezTo>
                    <a:pt x="116" y="79"/>
                    <a:pt x="115" y="78"/>
                    <a:pt x="115" y="81"/>
                  </a:cubicBezTo>
                  <a:cubicBezTo>
                    <a:pt x="116" y="81"/>
                    <a:pt x="116" y="81"/>
                    <a:pt x="117" y="81"/>
                  </a:cubicBezTo>
                  <a:cubicBezTo>
                    <a:pt x="117" y="81"/>
                    <a:pt x="117" y="80"/>
                    <a:pt x="117" y="80"/>
                  </a:cubicBezTo>
                  <a:cubicBezTo>
                    <a:pt x="116" y="80"/>
                    <a:pt x="116" y="77"/>
                    <a:pt x="115" y="76"/>
                  </a:cubicBezTo>
                  <a:cubicBezTo>
                    <a:pt x="120" y="71"/>
                    <a:pt x="122" y="71"/>
                    <a:pt x="124" y="77"/>
                  </a:cubicBezTo>
                  <a:cubicBezTo>
                    <a:pt x="124" y="77"/>
                    <a:pt x="125" y="78"/>
                    <a:pt x="125" y="79"/>
                  </a:cubicBezTo>
                  <a:cubicBezTo>
                    <a:pt x="126" y="82"/>
                    <a:pt x="127" y="85"/>
                    <a:pt x="126" y="89"/>
                  </a:cubicBezTo>
                  <a:cubicBezTo>
                    <a:pt x="126" y="90"/>
                    <a:pt x="128" y="97"/>
                    <a:pt x="126" y="99"/>
                  </a:cubicBezTo>
                  <a:cubicBezTo>
                    <a:pt x="125" y="101"/>
                    <a:pt x="125" y="103"/>
                    <a:pt x="124" y="105"/>
                  </a:cubicBezTo>
                  <a:cubicBezTo>
                    <a:pt x="124" y="105"/>
                    <a:pt x="125" y="106"/>
                    <a:pt x="125" y="106"/>
                  </a:cubicBezTo>
                  <a:cubicBezTo>
                    <a:pt x="126" y="107"/>
                    <a:pt x="128" y="103"/>
                    <a:pt x="129" y="101"/>
                  </a:cubicBezTo>
                  <a:cubicBezTo>
                    <a:pt x="131" y="98"/>
                    <a:pt x="131" y="95"/>
                    <a:pt x="131" y="92"/>
                  </a:cubicBezTo>
                  <a:cubicBezTo>
                    <a:pt x="131" y="87"/>
                    <a:pt x="136" y="93"/>
                    <a:pt x="137" y="95"/>
                  </a:cubicBezTo>
                  <a:cubicBezTo>
                    <a:pt x="137" y="95"/>
                    <a:pt x="138" y="95"/>
                    <a:pt x="138" y="96"/>
                  </a:cubicBezTo>
                  <a:cubicBezTo>
                    <a:pt x="141" y="96"/>
                    <a:pt x="142" y="99"/>
                    <a:pt x="143" y="100"/>
                  </a:cubicBezTo>
                  <a:cubicBezTo>
                    <a:pt x="145" y="103"/>
                    <a:pt x="146" y="105"/>
                    <a:pt x="148" y="107"/>
                  </a:cubicBezTo>
                  <a:cubicBezTo>
                    <a:pt x="148" y="108"/>
                    <a:pt x="148" y="109"/>
                    <a:pt x="148" y="110"/>
                  </a:cubicBezTo>
                  <a:cubicBezTo>
                    <a:pt x="148" y="111"/>
                    <a:pt x="149" y="111"/>
                    <a:pt x="150" y="112"/>
                  </a:cubicBezTo>
                  <a:cubicBezTo>
                    <a:pt x="150" y="112"/>
                    <a:pt x="151" y="112"/>
                    <a:pt x="151" y="112"/>
                  </a:cubicBezTo>
                  <a:cubicBezTo>
                    <a:pt x="151" y="112"/>
                    <a:pt x="152" y="111"/>
                    <a:pt x="151" y="110"/>
                  </a:cubicBezTo>
                  <a:cubicBezTo>
                    <a:pt x="149" y="109"/>
                    <a:pt x="150" y="107"/>
                    <a:pt x="150" y="105"/>
                  </a:cubicBezTo>
                  <a:cubicBezTo>
                    <a:pt x="147" y="104"/>
                    <a:pt x="147" y="103"/>
                    <a:pt x="146" y="101"/>
                  </a:cubicBezTo>
                  <a:cubicBezTo>
                    <a:pt x="145" y="100"/>
                    <a:pt x="145" y="100"/>
                    <a:pt x="145" y="99"/>
                  </a:cubicBezTo>
                  <a:cubicBezTo>
                    <a:pt x="144" y="98"/>
                    <a:pt x="144" y="98"/>
                    <a:pt x="144" y="97"/>
                  </a:cubicBezTo>
                  <a:cubicBezTo>
                    <a:pt x="143" y="96"/>
                    <a:pt x="143" y="96"/>
                    <a:pt x="143" y="95"/>
                  </a:cubicBezTo>
                  <a:cubicBezTo>
                    <a:pt x="144" y="95"/>
                    <a:pt x="145" y="96"/>
                    <a:pt x="146" y="97"/>
                  </a:cubicBezTo>
                  <a:cubicBezTo>
                    <a:pt x="148" y="96"/>
                    <a:pt x="149" y="98"/>
                    <a:pt x="150" y="98"/>
                  </a:cubicBezTo>
                  <a:cubicBezTo>
                    <a:pt x="151" y="98"/>
                    <a:pt x="153" y="97"/>
                    <a:pt x="153" y="96"/>
                  </a:cubicBezTo>
                  <a:cubicBezTo>
                    <a:pt x="153" y="95"/>
                    <a:pt x="153" y="95"/>
                    <a:pt x="153" y="95"/>
                  </a:cubicBezTo>
                  <a:cubicBezTo>
                    <a:pt x="153" y="95"/>
                    <a:pt x="153" y="95"/>
                    <a:pt x="153" y="94"/>
                  </a:cubicBezTo>
                  <a:cubicBezTo>
                    <a:pt x="151" y="93"/>
                    <a:pt x="150" y="92"/>
                    <a:pt x="150" y="90"/>
                  </a:cubicBezTo>
                  <a:cubicBezTo>
                    <a:pt x="149" y="89"/>
                    <a:pt x="148" y="88"/>
                    <a:pt x="148" y="86"/>
                  </a:cubicBezTo>
                  <a:cubicBezTo>
                    <a:pt x="146" y="82"/>
                    <a:pt x="145" y="78"/>
                    <a:pt x="145" y="74"/>
                  </a:cubicBezTo>
                  <a:cubicBezTo>
                    <a:pt x="144" y="72"/>
                    <a:pt x="142" y="66"/>
                    <a:pt x="146" y="66"/>
                  </a:cubicBezTo>
                  <a:cubicBezTo>
                    <a:pt x="148" y="64"/>
                    <a:pt x="154" y="66"/>
                    <a:pt x="156" y="68"/>
                  </a:cubicBezTo>
                  <a:cubicBezTo>
                    <a:pt x="156" y="68"/>
                    <a:pt x="157" y="69"/>
                    <a:pt x="157" y="70"/>
                  </a:cubicBezTo>
                  <a:cubicBezTo>
                    <a:pt x="159" y="72"/>
                    <a:pt x="159" y="75"/>
                    <a:pt x="160" y="77"/>
                  </a:cubicBezTo>
                  <a:cubicBezTo>
                    <a:pt x="160" y="77"/>
                    <a:pt x="160" y="77"/>
                    <a:pt x="161" y="77"/>
                  </a:cubicBezTo>
                  <a:cubicBezTo>
                    <a:pt x="161" y="77"/>
                    <a:pt x="161" y="78"/>
                    <a:pt x="162" y="78"/>
                  </a:cubicBezTo>
                  <a:cubicBezTo>
                    <a:pt x="165" y="78"/>
                    <a:pt x="167" y="84"/>
                    <a:pt x="169" y="86"/>
                  </a:cubicBezTo>
                  <a:cubicBezTo>
                    <a:pt x="175" y="89"/>
                    <a:pt x="177" y="93"/>
                    <a:pt x="178" y="99"/>
                  </a:cubicBezTo>
                  <a:cubicBezTo>
                    <a:pt x="179" y="100"/>
                    <a:pt x="180" y="101"/>
                    <a:pt x="180" y="102"/>
                  </a:cubicBezTo>
                  <a:cubicBezTo>
                    <a:pt x="181" y="102"/>
                    <a:pt x="181" y="102"/>
                    <a:pt x="181" y="102"/>
                  </a:cubicBezTo>
                  <a:cubicBezTo>
                    <a:pt x="186" y="101"/>
                    <a:pt x="186" y="101"/>
                    <a:pt x="185" y="96"/>
                  </a:cubicBezTo>
                  <a:cubicBezTo>
                    <a:pt x="184" y="94"/>
                    <a:pt x="184" y="93"/>
                    <a:pt x="186" y="93"/>
                  </a:cubicBezTo>
                  <a:cubicBezTo>
                    <a:pt x="188" y="90"/>
                    <a:pt x="187" y="88"/>
                    <a:pt x="186" y="86"/>
                  </a:cubicBezTo>
                  <a:cubicBezTo>
                    <a:pt x="186" y="84"/>
                    <a:pt x="186" y="82"/>
                    <a:pt x="188" y="80"/>
                  </a:cubicBezTo>
                  <a:cubicBezTo>
                    <a:pt x="190" y="78"/>
                    <a:pt x="191" y="79"/>
                    <a:pt x="193" y="80"/>
                  </a:cubicBezTo>
                  <a:cubicBezTo>
                    <a:pt x="194" y="80"/>
                    <a:pt x="195" y="81"/>
                    <a:pt x="196" y="82"/>
                  </a:cubicBezTo>
                  <a:cubicBezTo>
                    <a:pt x="197" y="82"/>
                    <a:pt x="198" y="82"/>
                    <a:pt x="199" y="83"/>
                  </a:cubicBezTo>
                  <a:cubicBezTo>
                    <a:pt x="200" y="82"/>
                    <a:pt x="201" y="84"/>
                    <a:pt x="201" y="85"/>
                  </a:cubicBezTo>
                  <a:cubicBezTo>
                    <a:pt x="201" y="85"/>
                    <a:pt x="201" y="85"/>
                    <a:pt x="202" y="85"/>
                  </a:cubicBezTo>
                  <a:cubicBezTo>
                    <a:pt x="203" y="84"/>
                    <a:pt x="204" y="84"/>
                    <a:pt x="205" y="83"/>
                  </a:cubicBezTo>
                  <a:cubicBezTo>
                    <a:pt x="202" y="83"/>
                    <a:pt x="200" y="81"/>
                    <a:pt x="197" y="80"/>
                  </a:cubicBezTo>
                  <a:cubicBezTo>
                    <a:pt x="196" y="80"/>
                    <a:pt x="191" y="76"/>
                    <a:pt x="194" y="75"/>
                  </a:cubicBezTo>
                  <a:cubicBezTo>
                    <a:pt x="194" y="75"/>
                    <a:pt x="195" y="74"/>
                    <a:pt x="195" y="74"/>
                  </a:cubicBezTo>
                  <a:cubicBezTo>
                    <a:pt x="191" y="72"/>
                    <a:pt x="188" y="69"/>
                    <a:pt x="188" y="64"/>
                  </a:cubicBezTo>
                  <a:cubicBezTo>
                    <a:pt x="186" y="64"/>
                    <a:pt x="186" y="63"/>
                    <a:pt x="185" y="61"/>
                  </a:cubicBezTo>
                  <a:cubicBezTo>
                    <a:pt x="184" y="61"/>
                    <a:pt x="185" y="59"/>
                    <a:pt x="184" y="58"/>
                  </a:cubicBezTo>
                  <a:cubicBezTo>
                    <a:pt x="183" y="58"/>
                    <a:pt x="182" y="58"/>
                    <a:pt x="181" y="57"/>
                  </a:cubicBezTo>
                  <a:cubicBezTo>
                    <a:pt x="180" y="54"/>
                    <a:pt x="180" y="52"/>
                    <a:pt x="184" y="52"/>
                  </a:cubicBezTo>
                  <a:cubicBezTo>
                    <a:pt x="188" y="52"/>
                    <a:pt x="192" y="52"/>
                    <a:pt x="196" y="52"/>
                  </a:cubicBezTo>
                  <a:cubicBezTo>
                    <a:pt x="200" y="52"/>
                    <a:pt x="205" y="51"/>
                    <a:pt x="205" y="56"/>
                  </a:cubicBezTo>
                  <a:cubicBezTo>
                    <a:pt x="205" y="57"/>
                    <a:pt x="206" y="58"/>
                    <a:pt x="206" y="58"/>
                  </a:cubicBezTo>
                  <a:cubicBezTo>
                    <a:pt x="207" y="60"/>
                    <a:pt x="207" y="61"/>
                    <a:pt x="207" y="62"/>
                  </a:cubicBezTo>
                  <a:cubicBezTo>
                    <a:pt x="206" y="64"/>
                    <a:pt x="207" y="66"/>
                    <a:pt x="208" y="68"/>
                  </a:cubicBezTo>
                  <a:cubicBezTo>
                    <a:pt x="208" y="69"/>
                    <a:pt x="209" y="73"/>
                    <a:pt x="210" y="70"/>
                  </a:cubicBezTo>
                  <a:cubicBezTo>
                    <a:pt x="210" y="69"/>
                    <a:pt x="210" y="69"/>
                    <a:pt x="210" y="69"/>
                  </a:cubicBezTo>
                  <a:cubicBezTo>
                    <a:pt x="209" y="68"/>
                    <a:pt x="208" y="66"/>
                    <a:pt x="209" y="65"/>
                  </a:cubicBezTo>
                  <a:cubicBezTo>
                    <a:pt x="209" y="63"/>
                    <a:pt x="209" y="62"/>
                    <a:pt x="208" y="60"/>
                  </a:cubicBezTo>
                  <a:cubicBezTo>
                    <a:pt x="208" y="59"/>
                    <a:pt x="207" y="58"/>
                    <a:pt x="207" y="57"/>
                  </a:cubicBezTo>
                  <a:cubicBezTo>
                    <a:pt x="206" y="52"/>
                    <a:pt x="210" y="55"/>
                    <a:pt x="211" y="57"/>
                  </a:cubicBezTo>
                  <a:cubicBezTo>
                    <a:pt x="213" y="59"/>
                    <a:pt x="215" y="61"/>
                    <a:pt x="217" y="63"/>
                  </a:cubicBezTo>
                  <a:cubicBezTo>
                    <a:pt x="217" y="64"/>
                    <a:pt x="220" y="64"/>
                    <a:pt x="219" y="66"/>
                  </a:cubicBezTo>
                  <a:cubicBezTo>
                    <a:pt x="221" y="68"/>
                    <a:pt x="220" y="72"/>
                    <a:pt x="221" y="74"/>
                  </a:cubicBezTo>
                  <a:cubicBezTo>
                    <a:pt x="222" y="75"/>
                    <a:pt x="222" y="75"/>
                    <a:pt x="222" y="75"/>
                  </a:cubicBezTo>
                  <a:cubicBezTo>
                    <a:pt x="223" y="75"/>
                    <a:pt x="222" y="74"/>
                    <a:pt x="223" y="74"/>
                  </a:cubicBezTo>
                  <a:cubicBezTo>
                    <a:pt x="223" y="73"/>
                    <a:pt x="223" y="73"/>
                    <a:pt x="223" y="72"/>
                  </a:cubicBezTo>
                  <a:cubicBezTo>
                    <a:pt x="222" y="72"/>
                    <a:pt x="222" y="71"/>
                    <a:pt x="222" y="70"/>
                  </a:cubicBezTo>
                  <a:cubicBezTo>
                    <a:pt x="222" y="69"/>
                    <a:pt x="223" y="68"/>
                    <a:pt x="223" y="68"/>
                  </a:cubicBezTo>
                  <a:cubicBezTo>
                    <a:pt x="222" y="67"/>
                    <a:pt x="221" y="67"/>
                    <a:pt x="221" y="65"/>
                  </a:cubicBezTo>
                  <a:cubicBezTo>
                    <a:pt x="221" y="65"/>
                    <a:pt x="221" y="65"/>
                    <a:pt x="221" y="64"/>
                  </a:cubicBezTo>
                  <a:cubicBezTo>
                    <a:pt x="218" y="63"/>
                    <a:pt x="222" y="55"/>
                    <a:pt x="218" y="54"/>
                  </a:cubicBezTo>
                  <a:cubicBezTo>
                    <a:pt x="216" y="55"/>
                    <a:pt x="215" y="56"/>
                    <a:pt x="214" y="53"/>
                  </a:cubicBezTo>
                  <a:cubicBezTo>
                    <a:pt x="214" y="53"/>
                    <a:pt x="213" y="52"/>
                    <a:pt x="213" y="52"/>
                  </a:cubicBezTo>
                  <a:cubicBezTo>
                    <a:pt x="213" y="52"/>
                    <a:pt x="212" y="52"/>
                    <a:pt x="212" y="51"/>
                  </a:cubicBezTo>
                  <a:cubicBezTo>
                    <a:pt x="211" y="51"/>
                    <a:pt x="210" y="52"/>
                    <a:pt x="210" y="51"/>
                  </a:cubicBezTo>
                  <a:cubicBezTo>
                    <a:pt x="208" y="51"/>
                    <a:pt x="207" y="50"/>
                    <a:pt x="206" y="48"/>
                  </a:cubicBezTo>
                  <a:cubicBezTo>
                    <a:pt x="204" y="48"/>
                    <a:pt x="202" y="48"/>
                    <a:pt x="200" y="48"/>
                  </a:cubicBezTo>
                  <a:cubicBezTo>
                    <a:pt x="197" y="49"/>
                    <a:pt x="193" y="50"/>
                    <a:pt x="190" y="49"/>
                  </a:cubicBezTo>
                  <a:cubicBezTo>
                    <a:pt x="189" y="49"/>
                    <a:pt x="188" y="49"/>
                    <a:pt x="188" y="48"/>
                  </a:cubicBezTo>
                  <a:cubicBezTo>
                    <a:pt x="185" y="48"/>
                    <a:pt x="182" y="48"/>
                    <a:pt x="179" y="48"/>
                  </a:cubicBezTo>
                  <a:cubicBezTo>
                    <a:pt x="177" y="50"/>
                    <a:pt x="171" y="50"/>
                    <a:pt x="171" y="47"/>
                  </a:cubicBezTo>
                  <a:cubicBezTo>
                    <a:pt x="169" y="45"/>
                    <a:pt x="171" y="45"/>
                    <a:pt x="172" y="43"/>
                  </a:cubicBezTo>
                  <a:cubicBezTo>
                    <a:pt x="172" y="42"/>
                    <a:pt x="172" y="41"/>
                    <a:pt x="173" y="41"/>
                  </a:cubicBezTo>
                  <a:cubicBezTo>
                    <a:pt x="174" y="38"/>
                    <a:pt x="180" y="33"/>
                    <a:pt x="180" y="38"/>
                  </a:cubicBezTo>
                  <a:cubicBezTo>
                    <a:pt x="181" y="38"/>
                    <a:pt x="181" y="38"/>
                    <a:pt x="181" y="38"/>
                  </a:cubicBezTo>
                  <a:cubicBezTo>
                    <a:pt x="182" y="39"/>
                    <a:pt x="183" y="39"/>
                    <a:pt x="183" y="37"/>
                  </a:cubicBezTo>
                  <a:cubicBezTo>
                    <a:pt x="183" y="35"/>
                    <a:pt x="181" y="35"/>
                    <a:pt x="181" y="33"/>
                  </a:cubicBezTo>
                  <a:cubicBezTo>
                    <a:pt x="182" y="31"/>
                    <a:pt x="182" y="31"/>
                    <a:pt x="184" y="32"/>
                  </a:cubicBezTo>
                  <a:cubicBezTo>
                    <a:pt x="184" y="32"/>
                    <a:pt x="184" y="32"/>
                    <a:pt x="184" y="33"/>
                  </a:cubicBezTo>
                  <a:cubicBezTo>
                    <a:pt x="185" y="33"/>
                    <a:pt x="186" y="34"/>
                    <a:pt x="187" y="34"/>
                  </a:cubicBezTo>
                  <a:cubicBezTo>
                    <a:pt x="188" y="32"/>
                    <a:pt x="185" y="30"/>
                    <a:pt x="189" y="31"/>
                  </a:cubicBezTo>
                  <a:cubicBezTo>
                    <a:pt x="191" y="31"/>
                    <a:pt x="193" y="33"/>
                    <a:pt x="195" y="31"/>
                  </a:cubicBezTo>
                  <a:cubicBezTo>
                    <a:pt x="194" y="30"/>
                    <a:pt x="193" y="31"/>
                    <a:pt x="193" y="30"/>
                  </a:cubicBezTo>
                  <a:cubicBezTo>
                    <a:pt x="192" y="29"/>
                    <a:pt x="192" y="29"/>
                    <a:pt x="191" y="29"/>
                  </a:cubicBezTo>
                  <a:cubicBezTo>
                    <a:pt x="191" y="28"/>
                    <a:pt x="191" y="28"/>
                    <a:pt x="191" y="28"/>
                  </a:cubicBezTo>
                  <a:cubicBezTo>
                    <a:pt x="191" y="27"/>
                    <a:pt x="193" y="28"/>
                    <a:pt x="194" y="28"/>
                  </a:cubicBezTo>
                  <a:cubicBezTo>
                    <a:pt x="194" y="28"/>
                    <a:pt x="194" y="28"/>
                    <a:pt x="195" y="28"/>
                  </a:cubicBezTo>
                  <a:cubicBezTo>
                    <a:pt x="195" y="28"/>
                    <a:pt x="196" y="28"/>
                    <a:pt x="197" y="28"/>
                  </a:cubicBezTo>
                  <a:cubicBezTo>
                    <a:pt x="197" y="28"/>
                    <a:pt x="197" y="27"/>
                    <a:pt x="196" y="27"/>
                  </a:cubicBezTo>
                  <a:cubicBezTo>
                    <a:pt x="195" y="26"/>
                    <a:pt x="193" y="26"/>
                    <a:pt x="195" y="25"/>
                  </a:cubicBezTo>
                  <a:cubicBezTo>
                    <a:pt x="196" y="24"/>
                    <a:pt x="198" y="24"/>
                    <a:pt x="199" y="24"/>
                  </a:cubicBezTo>
                  <a:cubicBezTo>
                    <a:pt x="202" y="24"/>
                    <a:pt x="203" y="23"/>
                    <a:pt x="204" y="25"/>
                  </a:cubicBezTo>
                  <a:cubicBezTo>
                    <a:pt x="205" y="27"/>
                    <a:pt x="206" y="30"/>
                    <a:pt x="206" y="32"/>
                  </a:cubicBezTo>
                  <a:cubicBezTo>
                    <a:pt x="206" y="32"/>
                    <a:pt x="206" y="32"/>
                    <a:pt x="207" y="32"/>
                  </a:cubicBezTo>
                  <a:cubicBezTo>
                    <a:pt x="210" y="33"/>
                    <a:pt x="212" y="36"/>
                    <a:pt x="213" y="39"/>
                  </a:cubicBezTo>
                  <a:cubicBezTo>
                    <a:pt x="214" y="41"/>
                    <a:pt x="216" y="40"/>
                    <a:pt x="218" y="41"/>
                  </a:cubicBezTo>
                  <a:cubicBezTo>
                    <a:pt x="220" y="41"/>
                    <a:pt x="223" y="40"/>
                    <a:pt x="224" y="44"/>
                  </a:cubicBezTo>
                  <a:cubicBezTo>
                    <a:pt x="226" y="46"/>
                    <a:pt x="228" y="49"/>
                    <a:pt x="230" y="51"/>
                  </a:cubicBezTo>
                  <a:cubicBezTo>
                    <a:pt x="230" y="49"/>
                    <a:pt x="232" y="50"/>
                    <a:pt x="233" y="49"/>
                  </a:cubicBezTo>
                  <a:cubicBezTo>
                    <a:pt x="233" y="48"/>
                    <a:pt x="232" y="47"/>
                    <a:pt x="230" y="47"/>
                  </a:cubicBezTo>
                  <a:cubicBezTo>
                    <a:pt x="228" y="48"/>
                    <a:pt x="228" y="46"/>
                    <a:pt x="228" y="45"/>
                  </a:cubicBezTo>
                  <a:cubicBezTo>
                    <a:pt x="228" y="45"/>
                    <a:pt x="228" y="45"/>
                    <a:pt x="228" y="45"/>
                  </a:cubicBezTo>
                  <a:cubicBezTo>
                    <a:pt x="228" y="44"/>
                    <a:pt x="228" y="44"/>
                    <a:pt x="227" y="43"/>
                  </a:cubicBezTo>
                  <a:cubicBezTo>
                    <a:pt x="227" y="42"/>
                    <a:pt x="225" y="41"/>
                    <a:pt x="225" y="40"/>
                  </a:cubicBezTo>
                  <a:cubicBezTo>
                    <a:pt x="225" y="37"/>
                    <a:pt x="228" y="37"/>
                    <a:pt x="229" y="37"/>
                  </a:cubicBezTo>
                  <a:cubicBezTo>
                    <a:pt x="230" y="37"/>
                    <a:pt x="231" y="37"/>
                    <a:pt x="232" y="37"/>
                  </a:cubicBezTo>
                  <a:cubicBezTo>
                    <a:pt x="233" y="37"/>
                    <a:pt x="234" y="37"/>
                    <a:pt x="235" y="37"/>
                  </a:cubicBezTo>
                  <a:cubicBezTo>
                    <a:pt x="234" y="35"/>
                    <a:pt x="233" y="37"/>
                    <a:pt x="232" y="36"/>
                  </a:cubicBezTo>
                  <a:cubicBezTo>
                    <a:pt x="230" y="36"/>
                    <a:pt x="227" y="36"/>
                    <a:pt x="227" y="34"/>
                  </a:cubicBezTo>
                  <a:cubicBezTo>
                    <a:pt x="228" y="33"/>
                    <a:pt x="230" y="32"/>
                    <a:pt x="231" y="32"/>
                  </a:cubicBezTo>
                  <a:cubicBezTo>
                    <a:pt x="233" y="30"/>
                    <a:pt x="235" y="31"/>
                    <a:pt x="238" y="31"/>
                  </a:cubicBezTo>
                  <a:cubicBezTo>
                    <a:pt x="238" y="31"/>
                    <a:pt x="238" y="30"/>
                    <a:pt x="238" y="30"/>
                  </a:cubicBezTo>
                  <a:cubicBezTo>
                    <a:pt x="238" y="30"/>
                    <a:pt x="237" y="29"/>
                    <a:pt x="237" y="29"/>
                  </a:cubicBezTo>
                  <a:cubicBezTo>
                    <a:pt x="236" y="29"/>
                    <a:pt x="235" y="29"/>
                    <a:pt x="234" y="28"/>
                  </a:cubicBezTo>
                  <a:cubicBezTo>
                    <a:pt x="234" y="28"/>
                    <a:pt x="233" y="27"/>
                    <a:pt x="233" y="26"/>
                  </a:cubicBezTo>
                  <a:cubicBezTo>
                    <a:pt x="230" y="26"/>
                    <a:pt x="228" y="27"/>
                    <a:pt x="226" y="24"/>
                  </a:cubicBezTo>
                  <a:cubicBezTo>
                    <a:pt x="225" y="23"/>
                    <a:pt x="225" y="22"/>
                    <a:pt x="224" y="22"/>
                  </a:cubicBezTo>
                  <a:cubicBezTo>
                    <a:pt x="221" y="20"/>
                    <a:pt x="219" y="18"/>
                    <a:pt x="221" y="15"/>
                  </a:cubicBezTo>
                  <a:cubicBezTo>
                    <a:pt x="224" y="12"/>
                    <a:pt x="228" y="11"/>
                    <a:pt x="231" y="15"/>
                  </a:cubicBezTo>
                  <a:cubicBezTo>
                    <a:pt x="231" y="12"/>
                    <a:pt x="230" y="10"/>
                    <a:pt x="231" y="8"/>
                  </a:cubicBezTo>
                  <a:cubicBezTo>
                    <a:pt x="231" y="7"/>
                    <a:pt x="231" y="6"/>
                    <a:pt x="232" y="6"/>
                  </a:cubicBezTo>
                  <a:cubicBezTo>
                    <a:pt x="234" y="7"/>
                    <a:pt x="235" y="9"/>
                    <a:pt x="237" y="7"/>
                  </a:cubicBezTo>
                  <a:cubicBezTo>
                    <a:pt x="238" y="6"/>
                    <a:pt x="239" y="6"/>
                    <a:pt x="240" y="5"/>
                  </a:cubicBezTo>
                  <a:cubicBezTo>
                    <a:pt x="241" y="5"/>
                    <a:pt x="241" y="4"/>
                    <a:pt x="242" y="4"/>
                  </a:cubicBezTo>
                  <a:cubicBezTo>
                    <a:pt x="243" y="3"/>
                    <a:pt x="243" y="3"/>
                    <a:pt x="244" y="3"/>
                  </a:cubicBezTo>
                  <a:cubicBezTo>
                    <a:pt x="245" y="3"/>
                    <a:pt x="247" y="2"/>
                    <a:pt x="248" y="2"/>
                  </a:cubicBezTo>
                  <a:cubicBezTo>
                    <a:pt x="249" y="2"/>
                    <a:pt x="250" y="3"/>
                    <a:pt x="250" y="4"/>
                  </a:cubicBezTo>
                  <a:cubicBezTo>
                    <a:pt x="250" y="4"/>
                    <a:pt x="250" y="4"/>
                    <a:pt x="250" y="4"/>
                  </a:cubicBezTo>
                  <a:cubicBezTo>
                    <a:pt x="251" y="4"/>
                    <a:pt x="251" y="4"/>
                    <a:pt x="251" y="3"/>
                  </a:cubicBezTo>
                  <a:cubicBezTo>
                    <a:pt x="252" y="1"/>
                    <a:pt x="256" y="0"/>
                    <a:pt x="257" y="3"/>
                  </a:cubicBezTo>
                  <a:cubicBezTo>
                    <a:pt x="258" y="3"/>
                    <a:pt x="259" y="2"/>
                    <a:pt x="260" y="1"/>
                  </a:cubicBezTo>
                  <a:cubicBezTo>
                    <a:pt x="261" y="0"/>
                    <a:pt x="265" y="0"/>
                    <a:pt x="267" y="1"/>
                  </a:cubicBezTo>
                  <a:cubicBezTo>
                    <a:pt x="267" y="2"/>
                    <a:pt x="267" y="2"/>
                    <a:pt x="268" y="2"/>
                  </a:cubicBezTo>
                  <a:cubicBezTo>
                    <a:pt x="268" y="2"/>
                    <a:pt x="268" y="2"/>
                    <a:pt x="269" y="2"/>
                  </a:cubicBezTo>
                  <a:cubicBezTo>
                    <a:pt x="269" y="1"/>
                    <a:pt x="270" y="1"/>
                    <a:pt x="271" y="2"/>
                  </a:cubicBezTo>
                  <a:cubicBezTo>
                    <a:pt x="272" y="3"/>
                    <a:pt x="273" y="3"/>
                    <a:pt x="275" y="3"/>
                  </a:cubicBezTo>
                  <a:cubicBezTo>
                    <a:pt x="278" y="1"/>
                    <a:pt x="280" y="2"/>
                    <a:pt x="285" y="5"/>
                  </a:cubicBezTo>
                  <a:cubicBezTo>
                    <a:pt x="286" y="5"/>
                    <a:pt x="286" y="5"/>
                    <a:pt x="286" y="5"/>
                  </a:cubicBezTo>
                  <a:cubicBezTo>
                    <a:pt x="287" y="6"/>
                    <a:pt x="287" y="7"/>
                    <a:pt x="287" y="8"/>
                  </a:cubicBezTo>
                  <a:cubicBezTo>
                    <a:pt x="288" y="8"/>
                    <a:pt x="288" y="7"/>
                    <a:pt x="289" y="7"/>
                  </a:cubicBezTo>
                  <a:cubicBezTo>
                    <a:pt x="290" y="6"/>
                    <a:pt x="290" y="6"/>
                    <a:pt x="291" y="7"/>
                  </a:cubicBezTo>
                  <a:cubicBezTo>
                    <a:pt x="292" y="7"/>
                    <a:pt x="292" y="7"/>
                    <a:pt x="292" y="7"/>
                  </a:cubicBezTo>
                  <a:cubicBezTo>
                    <a:pt x="293" y="7"/>
                    <a:pt x="293" y="7"/>
                    <a:pt x="293" y="8"/>
                  </a:cubicBezTo>
                  <a:cubicBezTo>
                    <a:pt x="294" y="8"/>
                    <a:pt x="295" y="8"/>
                    <a:pt x="296" y="9"/>
                  </a:cubicBezTo>
                  <a:cubicBezTo>
                    <a:pt x="301" y="8"/>
                    <a:pt x="307" y="13"/>
                    <a:pt x="310" y="16"/>
                  </a:cubicBezTo>
                  <a:cubicBezTo>
                    <a:pt x="312" y="17"/>
                    <a:pt x="314" y="20"/>
                    <a:pt x="312" y="22"/>
                  </a:cubicBezTo>
                  <a:cubicBezTo>
                    <a:pt x="311" y="26"/>
                    <a:pt x="307" y="25"/>
                    <a:pt x="304" y="25"/>
                  </a:cubicBezTo>
                  <a:cubicBezTo>
                    <a:pt x="304" y="25"/>
                    <a:pt x="304" y="25"/>
                    <a:pt x="304" y="25"/>
                  </a:cubicBezTo>
                  <a:cubicBezTo>
                    <a:pt x="301" y="25"/>
                    <a:pt x="298" y="24"/>
                    <a:pt x="296" y="24"/>
                  </a:cubicBezTo>
                  <a:cubicBezTo>
                    <a:pt x="291" y="24"/>
                    <a:pt x="287" y="24"/>
                    <a:pt x="282" y="26"/>
                  </a:cubicBezTo>
                  <a:cubicBezTo>
                    <a:pt x="282" y="27"/>
                    <a:pt x="282" y="28"/>
                    <a:pt x="281" y="29"/>
                  </a:cubicBezTo>
                  <a:cubicBezTo>
                    <a:pt x="279" y="30"/>
                    <a:pt x="278" y="32"/>
                    <a:pt x="276" y="32"/>
                  </a:cubicBezTo>
                  <a:cubicBezTo>
                    <a:pt x="274" y="33"/>
                    <a:pt x="273" y="32"/>
                    <a:pt x="272" y="31"/>
                  </a:cubicBezTo>
                  <a:cubicBezTo>
                    <a:pt x="269" y="30"/>
                    <a:pt x="265" y="26"/>
                    <a:pt x="262" y="27"/>
                  </a:cubicBezTo>
                  <a:cubicBezTo>
                    <a:pt x="263" y="29"/>
                    <a:pt x="265" y="28"/>
                    <a:pt x="266" y="29"/>
                  </a:cubicBezTo>
                  <a:cubicBezTo>
                    <a:pt x="268" y="30"/>
                    <a:pt x="272" y="32"/>
                    <a:pt x="269" y="35"/>
                  </a:cubicBezTo>
                  <a:cubicBezTo>
                    <a:pt x="267" y="36"/>
                    <a:pt x="265" y="36"/>
                    <a:pt x="263" y="37"/>
                  </a:cubicBezTo>
                  <a:cubicBezTo>
                    <a:pt x="261" y="38"/>
                    <a:pt x="261" y="39"/>
                    <a:pt x="260" y="40"/>
                  </a:cubicBezTo>
                  <a:cubicBezTo>
                    <a:pt x="258" y="40"/>
                    <a:pt x="256" y="40"/>
                    <a:pt x="254" y="41"/>
                  </a:cubicBezTo>
                  <a:cubicBezTo>
                    <a:pt x="253" y="41"/>
                    <a:pt x="253" y="41"/>
                    <a:pt x="253" y="41"/>
                  </a:cubicBezTo>
                  <a:cubicBezTo>
                    <a:pt x="252" y="42"/>
                    <a:pt x="251" y="42"/>
                    <a:pt x="250" y="43"/>
                  </a:cubicBezTo>
                  <a:cubicBezTo>
                    <a:pt x="251" y="43"/>
                    <a:pt x="250" y="45"/>
                    <a:pt x="252" y="46"/>
                  </a:cubicBezTo>
                  <a:cubicBezTo>
                    <a:pt x="253" y="46"/>
                    <a:pt x="254" y="44"/>
                    <a:pt x="254" y="43"/>
                  </a:cubicBezTo>
                  <a:cubicBezTo>
                    <a:pt x="256" y="42"/>
                    <a:pt x="258" y="41"/>
                    <a:pt x="260" y="42"/>
                  </a:cubicBezTo>
                  <a:cubicBezTo>
                    <a:pt x="260" y="42"/>
                    <a:pt x="261" y="42"/>
                    <a:pt x="262" y="43"/>
                  </a:cubicBezTo>
                  <a:cubicBezTo>
                    <a:pt x="262" y="43"/>
                    <a:pt x="262" y="44"/>
                    <a:pt x="263" y="44"/>
                  </a:cubicBezTo>
                  <a:cubicBezTo>
                    <a:pt x="264" y="43"/>
                    <a:pt x="262" y="42"/>
                    <a:pt x="263" y="41"/>
                  </a:cubicBezTo>
                  <a:cubicBezTo>
                    <a:pt x="263" y="40"/>
                    <a:pt x="266" y="39"/>
                    <a:pt x="267" y="39"/>
                  </a:cubicBezTo>
                  <a:cubicBezTo>
                    <a:pt x="267" y="38"/>
                    <a:pt x="267" y="38"/>
                    <a:pt x="268" y="38"/>
                  </a:cubicBezTo>
                  <a:cubicBezTo>
                    <a:pt x="270" y="38"/>
                    <a:pt x="272" y="37"/>
                    <a:pt x="275" y="37"/>
                  </a:cubicBezTo>
                  <a:cubicBezTo>
                    <a:pt x="275" y="37"/>
                    <a:pt x="275" y="37"/>
                    <a:pt x="276" y="37"/>
                  </a:cubicBezTo>
                  <a:cubicBezTo>
                    <a:pt x="277" y="38"/>
                    <a:pt x="278" y="36"/>
                    <a:pt x="279" y="35"/>
                  </a:cubicBezTo>
                  <a:cubicBezTo>
                    <a:pt x="280" y="34"/>
                    <a:pt x="281" y="32"/>
                    <a:pt x="283" y="31"/>
                  </a:cubicBezTo>
                  <a:cubicBezTo>
                    <a:pt x="284" y="30"/>
                    <a:pt x="285" y="30"/>
                    <a:pt x="286" y="30"/>
                  </a:cubicBezTo>
                  <a:cubicBezTo>
                    <a:pt x="286" y="29"/>
                    <a:pt x="287" y="29"/>
                    <a:pt x="287" y="29"/>
                  </a:cubicBezTo>
                  <a:cubicBezTo>
                    <a:pt x="288" y="28"/>
                    <a:pt x="289" y="28"/>
                    <a:pt x="291" y="28"/>
                  </a:cubicBezTo>
                  <a:cubicBezTo>
                    <a:pt x="293" y="26"/>
                    <a:pt x="301" y="29"/>
                    <a:pt x="302" y="31"/>
                  </a:cubicBezTo>
                  <a:cubicBezTo>
                    <a:pt x="303" y="29"/>
                    <a:pt x="305" y="30"/>
                    <a:pt x="307" y="30"/>
                  </a:cubicBezTo>
                  <a:cubicBezTo>
                    <a:pt x="309" y="30"/>
                    <a:pt x="312" y="30"/>
                    <a:pt x="314" y="30"/>
                  </a:cubicBezTo>
                  <a:cubicBezTo>
                    <a:pt x="314" y="29"/>
                    <a:pt x="316" y="27"/>
                    <a:pt x="317" y="27"/>
                  </a:cubicBezTo>
                  <a:cubicBezTo>
                    <a:pt x="319" y="28"/>
                    <a:pt x="318" y="29"/>
                    <a:pt x="318" y="30"/>
                  </a:cubicBezTo>
                  <a:cubicBezTo>
                    <a:pt x="319" y="30"/>
                    <a:pt x="319" y="31"/>
                    <a:pt x="319" y="31"/>
                  </a:cubicBezTo>
                  <a:cubicBezTo>
                    <a:pt x="318" y="32"/>
                    <a:pt x="318" y="32"/>
                    <a:pt x="318" y="33"/>
                  </a:cubicBezTo>
                  <a:cubicBezTo>
                    <a:pt x="318" y="34"/>
                    <a:pt x="319" y="34"/>
                    <a:pt x="319" y="35"/>
                  </a:cubicBezTo>
                  <a:cubicBezTo>
                    <a:pt x="320" y="36"/>
                    <a:pt x="320" y="36"/>
                    <a:pt x="321" y="37"/>
                  </a:cubicBezTo>
                  <a:cubicBezTo>
                    <a:pt x="323" y="39"/>
                    <a:pt x="325" y="40"/>
                    <a:pt x="326" y="42"/>
                  </a:cubicBezTo>
                  <a:cubicBezTo>
                    <a:pt x="328" y="43"/>
                    <a:pt x="326" y="44"/>
                    <a:pt x="326" y="45"/>
                  </a:cubicBezTo>
                  <a:cubicBezTo>
                    <a:pt x="327" y="45"/>
                    <a:pt x="329" y="43"/>
                    <a:pt x="330" y="45"/>
                  </a:cubicBezTo>
                  <a:cubicBezTo>
                    <a:pt x="330" y="45"/>
                    <a:pt x="331" y="45"/>
                    <a:pt x="331" y="45"/>
                  </a:cubicBezTo>
                  <a:cubicBezTo>
                    <a:pt x="331" y="45"/>
                    <a:pt x="331" y="46"/>
                    <a:pt x="332" y="46"/>
                  </a:cubicBezTo>
                  <a:cubicBezTo>
                    <a:pt x="332" y="45"/>
                    <a:pt x="333" y="46"/>
                    <a:pt x="333" y="46"/>
                  </a:cubicBezTo>
                  <a:cubicBezTo>
                    <a:pt x="334" y="46"/>
                    <a:pt x="335" y="46"/>
                    <a:pt x="335" y="47"/>
                  </a:cubicBezTo>
                  <a:cubicBezTo>
                    <a:pt x="337" y="49"/>
                    <a:pt x="337" y="49"/>
                    <a:pt x="335" y="51"/>
                  </a:cubicBezTo>
                  <a:cubicBezTo>
                    <a:pt x="335" y="52"/>
                    <a:pt x="335" y="52"/>
                    <a:pt x="335" y="53"/>
                  </a:cubicBezTo>
                  <a:cubicBezTo>
                    <a:pt x="336" y="53"/>
                    <a:pt x="337" y="54"/>
                    <a:pt x="337" y="55"/>
                  </a:cubicBezTo>
                  <a:cubicBezTo>
                    <a:pt x="338" y="56"/>
                    <a:pt x="339" y="57"/>
                    <a:pt x="339" y="58"/>
                  </a:cubicBezTo>
                  <a:cubicBezTo>
                    <a:pt x="340" y="58"/>
                    <a:pt x="341" y="59"/>
                    <a:pt x="341" y="60"/>
                  </a:cubicBezTo>
                  <a:cubicBezTo>
                    <a:pt x="342" y="60"/>
                    <a:pt x="342" y="60"/>
                    <a:pt x="342" y="60"/>
                  </a:cubicBezTo>
                  <a:cubicBezTo>
                    <a:pt x="344" y="63"/>
                    <a:pt x="340" y="66"/>
                    <a:pt x="338" y="67"/>
                  </a:cubicBezTo>
                  <a:cubicBezTo>
                    <a:pt x="338" y="72"/>
                    <a:pt x="337" y="74"/>
                    <a:pt x="332" y="75"/>
                  </a:cubicBezTo>
                  <a:cubicBezTo>
                    <a:pt x="331" y="76"/>
                    <a:pt x="330" y="77"/>
                    <a:pt x="329" y="77"/>
                  </a:cubicBezTo>
                  <a:cubicBezTo>
                    <a:pt x="329" y="78"/>
                    <a:pt x="328" y="78"/>
                    <a:pt x="328" y="78"/>
                  </a:cubicBezTo>
                  <a:cubicBezTo>
                    <a:pt x="327" y="80"/>
                    <a:pt x="321" y="79"/>
                    <a:pt x="320" y="80"/>
                  </a:cubicBezTo>
                  <a:cubicBezTo>
                    <a:pt x="317" y="82"/>
                    <a:pt x="312" y="80"/>
                    <a:pt x="310" y="79"/>
                  </a:cubicBezTo>
                  <a:cubicBezTo>
                    <a:pt x="306" y="79"/>
                    <a:pt x="303" y="79"/>
                    <a:pt x="299" y="80"/>
                  </a:cubicBezTo>
                  <a:cubicBezTo>
                    <a:pt x="298" y="81"/>
                    <a:pt x="297" y="82"/>
                    <a:pt x="295" y="82"/>
                  </a:cubicBezTo>
                  <a:cubicBezTo>
                    <a:pt x="293" y="82"/>
                    <a:pt x="293" y="81"/>
                    <a:pt x="291" y="82"/>
                  </a:cubicBezTo>
                  <a:cubicBezTo>
                    <a:pt x="291" y="80"/>
                    <a:pt x="289" y="80"/>
                    <a:pt x="288" y="80"/>
                  </a:cubicBezTo>
                  <a:cubicBezTo>
                    <a:pt x="288" y="81"/>
                    <a:pt x="289" y="81"/>
                    <a:pt x="289" y="82"/>
                  </a:cubicBezTo>
                  <a:cubicBezTo>
                    <a:pt x="293" y="85"/>
                    <a:pt x="284" y="88"/>
                    <a:pt x="282" y="90"/>
                  </a:cubicBezTo>
                  <a:cubicBezTo>
                    <a:pt x="279" y="93"/>
                    <a:pt x="274" y="94"/>
                    <a:pt x="272" y="98"/>
                  </a:cubicBezTo>
                  <a:cubicBezTo>
                    <a:pt x="272" y="98"/>
                    <a:pt x="271" y="99"/>
                    <a:pt x="272" y="100"/>
                  </a:cubicBezTo>
                  <a:cubicBezTo>
                    <a:pt x="274" y="101"/>
                    <a:pt x="272" y="103"/>
                    <a:pt x="273" y="105"/>
                  </a:cubicBezTo>
                  <a:cubicBezTo>
                    <a:pt x="278" y="106"/>
                    <a:pt x="276" y="101"/>
                    <a:pt x="279" y="100"/>
                  </a:cubicBezTo>
                  <a:cubicBezTo>
                    <a:pt x="281" y="97"/>
                    <a:pt x="284" y="96"/>
                    <a:pt x="287" y="95"/>
                  </a:cubicBezTo>
                  <a:cubicBezTo>
                    <a:pt x="288" y="94"/>
                    <a:pt x="288" y="94"/>
                    <a:pt x="288" y="94"/>
                  </a:cubicBezTo>
                  <a:cubicBezTo>
                    <a:pt x="289" y="93"/>
                    <a:pt x="292" y="91"/>
                    <a:pt x="293" y="92"/>
                  </a:cubicBezTo>
                  <a:cubicBezTo>
                    <a:pt x="294" y="92"/>
                    <a:pt x="293" y="94"/>
                    <a:pt x="293" y="95"/>
                  </a:cubicBezTo>
                  <a:cubicBezTo>
                    <a:pt x="294" y="95"/>
                    <a:pt x="294" y="94"/>
                    <a:pt x="295" y="94"/>
                  </a:cubicBezTo>
                  <a:cubicBezTo>
                    <a:pt x="296" y="93"/>
                    <a:pt x="296" y="91"/>
                    <a:pt x="297" y="90"/>
                  </a:cubicBezTo>
                  <a:cubicBezTo>
                    <a:pt x="298" y="89"/>
                    <a:pt x="299" y="89"/>
                    <a:pt x="301" y="89"/>
                  </a:cubicBezTo>
                  <a:cubicBezTo>
                    <a:pt x="303" y="87"/>
                    <a:pt x="307" y="87"/>
                    <a:pt x="310" y="87"/>
                  </a:cubicBezTo>
                  <a:cubicBezTo>
                    <a:pt x="313" y="87"/>
                    <a:pt x="316" y="88"/>
                    <a:pt x="319" y="89"/>
                  </a:cubicBezTo>
                  <a:cubicBezTo>
                    <a:pt x="321" y="89"/>
                    <a:pt x="326" y="88"/>
                    <a:pt x="327" y="89"/>
                  </a:cubicBezTo>
                  <a:cubicBezTo>
                    <a:pt x="327" y="90"/>
                    <a:pt x="326" y="91"/>
                    <a:pt x="326" y="92"/>
                  </a:cubicBezTo>
                  <a:cubicBezTo>
                    <a:pt x="326" y="93"/>
                    <a:pt x="327" y="94"/>
                    <a:pt x="327" y="96"/>
                  </a:cubicBezTo>
                  <a:cubicBezTo>
                    <a:pt x="327" y="99"/>
                    <a:pt x="326" y="102"/>
                    <a:pt x="323" y="103"/>
                  </a:cubicBezTo>
                  <a:cubicBezTo>
                    <a:pt x="322" y="105"/>
                    <a:pt x="320" y="105"/>
                    <a:pt x="318" y="106"/>
                  </a:cubicBezTo>
                  <a:cubicBezTo>
                    <a:pt x="317" y="108"/>
                    <a:pt x="314" y="109"/>
                    <a:pt x="313" y="110"/>
                  </a:cubicBezTo>
                  <a:cubicBezTo>
                    <a:pt x="313" y="112"/>
                    <a:pt x="312" y="115"/>
                    <a:pt x="315" y="115"/>
                  </a:cubicBezTo>
                  <a:cubicBezTo>
                    <a:pt x="317" y="115"/>
                    <a:pt x="317" y="112"/>
                    <a:pt x="319" y="111"/>
                  </a:cubicBezTo>
                  <a:cubicBezTo>
                    <a:pt x="319" y="111"/>
                    <a:pt x="320" y="111"/>
                    <a:pt x="320" y="111"/>
                  </a:cubicBezTo>
                  <a:cubicBezTo>
                    <a:pt x="323" y="109"/>
                    <a:pt x="327" y="107"/>
                    <a:pt x="329" y="104"/>
                  </a:cubicBezTo>
                  <a:cubicBezTo>
                    <a:pt x="330" y="103"/>
                    <a:pt x="331" y="103"/>
                    <a:pt x="332" y="103"/>
                  </a:cubicBezTo>
                  <a:cubicBezTo>
                    <a:pt x="333" y="102"/>
                    <a:pt x="334" y="103"/>
                    <a:pt x="335" y="102"/>
                  </a:cubicBezTo>
                  <a:cubicBezTo>
                    <a:pt x="335" y="101"/>
                    <a:pt x="335" y="100"/>
                    <a:pt x="336" y="99"/>
                  </a:cubicBezTo>
                  <a:cubicBezTo>
                    <a:pt x="335" y="96"/>
                    <a:pt x="334" y="91"/>
                    <a:pt x="336" y="89"/>
                  </a:cubicBezTo>
                  <a:cubicBezTo>
                    <a:pt x="338" y="87"/>
                    <a:pt x="342" y="86"/>
                    <a:pt x="345" y="85"/>
                  </a:cubicBezTo>
                  <a:cubicBezTo>
                    <a:pt x="349" y="84"/>
                    <a:pt x="350" y="85"/>
                    <a:pt x="350" y="89"/>
                  </a:cubicBezTo>
                  <a:cubicBezTo>
                    <a:pt x="350" y="91"/>
                    <a:pt x="351" y="92"/>
                    <a:pt x="351" y="95"/>
                  </a:cubicBezTo>
                  <a:cubicBezTo>
                    <a:pt x="351" y="96"/>
                    <a:pt x="351" y="97"/>
                    <a:pt x="350" y="98"/>
                  </a:cubicBezTo>
                  <a:cubicBezTo>
                    <a:pt x="350" y="98"/>
                    <a:pt x="350" y="99"/>
                    <a:pt x="350" y="99"/>
                  </a:cubicBezTo>
                  <a:cubicBezTo>
                    <a:pt x="351" y="101"/>
                    <a:pt x="351" y="110"/>
                    <a:pt x="349" y="111"/>
                  </a:cubicBezTo>
                  <a:cubicBezTo>
                    <a:pt x="348" y="114"/>
                    <a:pt x="348" y="116"/>
                    <a:pt x="347" y="118"/>
                  </a:cubicBezTo>
                  <a:cubicBezTo>
                    <a:pt x="347" y="120"/>
                    <a:pt x="345" y="121"/>
                    <a:pt x="344" y="122"/>
                  </a:cubicBezTo>
                  <a:cubicBezTo>
                    <a:pt x="344" y="124"/>
                    <a:pt x="343" y="125"/>
                    <a:pt x="343" y="126"/>
                  </a:cubicBezTo>
                  <a:cubicBezTo>
                    <a:pt x="342" y="129"/>
                    <a:pt x="340" y="133"/>
                    <a:pt x="337" y="135"/>
                  </a:cubicBezTo>
                  <a:cubicBezTo>
                    <a:pt x="337" y="136"/>
                    <a:pt x="336" y="137"/>
                    <a:pt x="335" y="138"/>
                  </a:cubicBezTo>
                  <a:cubicBezTo>
                    <a:pt x="336" y="140"/>
                    <a:pt x="336" y="142"/>
                    <a:pt x="335" y="143"/>
                  </a:cubicBezTo>
                  <a:cubicBezTo>
                    <a:pt x="335" y="144"/>
                    <a:pt x="333" y="145"/>
                    <a:pt x="333" y="146"/>
                  </a:cubicBezTo>
                  <a:cubicBezTo>
                    <a:pt x="335" y="148"/>
                    <a:pt x="332" y="148"/>
                    <a:pt x="331" y="149"/>
                  </a:cubicBezTo>
                  <a:cubicBezTo>
                    <a:pt x="331" y="153"/>
                    <a:pt x="335" y="148"/>
                    <a:pt x="335" y="148"/>
                  </a:cubicBezTo>
                  <a:cubicBezTo>
                    <a:pt x="337" y="145"/>
                    <a:pt x="337" y="143"/>
                    <a:pt x="338" y="140"/>
                  </a:cubicBezTo>
                  <a:cubicBezTo>
                    <a:pt x="339" y="139"/>
                    <a:pt x="338" y="139"/>
                    <a:pt x="340" y="138"/>
                  </a:cubicBezTo>
                  <a:cubicBezTo>
                    <a:pt x="341" y="138"/>
                    <a:pt x="341" y="137"/>
                    <a:pt x="342" y="136"/>
                  </a:cubicBezTo>
                  <a:cubicBezTo>
                    <a:pt x="344" y="135"/>
                    <a:pt x="344" y="132"/>
                    <a:pt x="346" y="130"/>
                  </a:cubicBezTo>
                  <a:cubicBezTo>
                    <a:pt x="346" y="130"/>
                    <a:pt x="347" y="129"/>
                    <a:pt x="347" y="129"/>
                  </a:cubicBezTo>
                  <a:cubicBezTo>
                    <a:pt x="347" y="127"/>
                    <a:pt x="349" y="126"/>
                    <a:pt x="350" y="125"/>
                  </a:cubicBezTo>
                  <a:cubicBezTo>
                    <a:pt x="351" y="125"/>
                    <a:pt x="351" y="124"/>
                    <a:pt x="352" y="124"/>
                  </a:cubicBezTo>
                  <a:cubicBezTo>
                    <a:pt x="350" y="122"/>
                    <a:pt x="353" y="122"/>
                    <a:pt x="353" y="121"/>
                  </a:cubicBezTo>
                  <a:cubicBezTo>
                    <a:pt x="353" y="118"/>
                    <a:pt x="355" y="116"/>
                    <a:pt x="356" y="114"/>
                  </a:cubicBezTo>
                  <a:cubicBezTo>
                    <a:pt x="357" y="113"/>
                    <a:pt x="360" y="110"/>
                    <a:pt x="360" y="109"/>
                  </a:cubicBezTo>
                  <a:cubicBezTo>
                    <a:pt x="359" y="109"/>
                    <a:pt x="359" y="109"/>
                    <a:pt x="359" y="108"/>
                  </a:cubicBezTo>
                  <a:cubicBezTo>
                    <a:pt x="358" y="108"/>
                    <a:pt x="358" y="108"/>
                    <a:pt x="358" y="107"/>
                  </a:cubicBezTo>
                  <a:cubicBezTo>
                    <a:pt x="358" y="107"/>
                    <a:pt x="358" y="105"/>
                    <a:pt x="358" y="105"/>
                  </a:cubicBezTo>
                  <a:cubicBezTo>
                    <a:pt x="359" y="103"/>
                    <a:pt x="360" y="106"/>
                    <a:pt x="360" y="106"/>
                  </a:cubicBezTo>
                  <a:cubicBezTo>
                    <a:pt x="361" y="107"/>
                    <a:pt x="361" y="108"/>
                    <a:pt x="362" y="107"/>
                  </a:cubicBezTo>
                  <a:cubicBezTo>
                    <a:pt x="363" y="108"/>
                    <a:pt x="362" y="108"/>
                    <a:pt x="362" y="109"/>
                  </a:cubicBezTo>
                  <a:cubicBezTo>
                    <a:pt x="363" y="109"/>
                    <a:pt x="363" y="107"/>
                    <a:pt x="365" y="108"/>
                  </a:cubicBezTo>
                  <a:cubicBezTo>
                    <a:pt x="362" y="110"/>
                    <a:pt x="363" y="114"/>
                    <a:pt x="361" y="118"/>
                  </a:cubicBezTo>
                  <a:cubicBezTo>
                    <a:pt x="364" y="118"/>
                    <a:pt x="364" y="115"/>
                    <a:pt x="366" y="113"/>
                  </a:cubicBezTo>
                  <a:cubicBezTo>
                    <a:pt x="369" y="112"/>
                    <a:pt x="370" y="114"/>
                    <a:pt x="372" y="116"/>
                  </a:cubicBezTo>
                  <a:cubicBezTo>
                    <a:pt x="373" y="116"/>
                    <a:pt x="372" y="114"/>
                    <a:pt x="373" y="115"/>
                  </a:cubicBezTo>
                  <a:cubicBezTo>
                    <a:pt x="374" y="116"/>
                    <a:pt x="373" y="118"/>
                    <a:pt x="375" y="118"/>
                  </a:cubicBezTo>
                  <a:cubicBezTo>
                    <a:pt x="377" y="118"/>
                    <a:pt x="377" y="116"/>
                    <a:pt x="377" y="115"/>
                  </a:cubicBezTo>
                  <a:cubicBezTo>
                    <a:pt x="378" y="114"/>
                    <a:pt x="379" y="112"/>
                    <a:pt x="380" y="111"/>
                  </a:cubicBezTo>
                  <a:cubicBezTo>
                    <a:pt x="379" y="111"/>
                    <a:pt x="379" y="110"/>
                    <a:pt x="379" y="110"/>
                  </a:cubicBezTo>
                  <a:cubicBezTo>
                    <a:pt x="377" y="108"/>
                    <a:pt x="380" y="103"/>
                    <a:pt x="381" y="107"/>
                  </a:cubicBezTo>
                  <a:cubicBezTo>
                    <a:pt x="381" y="107"/>
                    <a:pt x="381" y="107"/>
                    <a:pt x="382" y="107"/>
                  </a:cubicBezTo>
                  <a:cubicBezTo>
                    <a:pt x="381" y="107"/>
                    <a:pt x="381" y="101"/>
                    <a:pt x="381" y="101"/>
                  </a:cubicBezTo>
                  <a:cubicBezTo>
                    <a:pt x="382" y="100"/>
                    <a:pt x="383" y="100"/>
                    <a:pt x="383" y="99"/>
                  </a:cubicBezTo>
                  <a:cubicBezTo>
                    <a:pt x="386" y="101"/>
                    <a:pt x="386" y="95"/>
                    <a:pt x="388" y="98"/>
                  </a:cubicBezTo>
                  <a:cubicBezTo>
                    <a:pt x="389" y="97"/>
                    <a:pt x="391" y="98"/>
                    <a:pt x="392" y="98"/>
                  </a:cubicBezTo>
                  <a:cubicBezTo>
                    <a:pt x="394" y="98"/>
                    <a:pt x="395" y="98"/>
                    <a:pt x="396" y="98"/>
                  </a:cubicBezTo>
                  <a:cubicBezTo>
                    <a:pt x="400" y="97"/>
                    <a:pt x="400" y="99"/>
                    <a:pt x="403" y="101"/>
                  </a:cubicBezTo>
                  <a:cubicBezTo>
                    <a:pt x="405" y="103"/>
                    <a:pt x="408" y="104"/>
                    <a:pt x="411" y="107"/>
                  </a:cubicBezTo>
                  <a:cubicBezTo>
                    <a:pt x="412" y="108"/>
                    <a:pt x="413" y="112"/>
                    <a:pt x="415" y="113"/>
                  </a:cubicBezTo>
                  <a:cubicBezTo>
                    <a:pt x="418" y="113"/>
                    <a:pt x="412" y="120"/>
                    <a:pt x="411" y="120"/>
                  </a:cubicBezTo>
                  <a:close/>
                  <a:moveTo>
                    <a:pt x="315" y="33"/>
                  </a:moveTo>
                  <a:cubicBezTo>
                    <a:pt x="315" y="33"/>
                    <a:pt x="315" y="33"/>
                    <a:pt x="315" y="33"/>
                  </a:cubicBezTo>
                  <a:cubicBezTo>
                    <a:pt x="315" y="33"/>
                    <a:pt x="315" y="33"/>
                    <a:pt x="315" y="33"/>
                  </a:cubicBezTo>
                  <a:close/>
                  <a:moveTo>
                    <a:pt x="65" y="129"/>
                  </a:moveTo>
                  <a:cubicBezTo>
                    <a:pt x="65" y="129"/>
                    <a:pt x="65" y="128"/>
                    <a:pt x="65" y="128"/>
                  </a:cubicBezTo>
                  <a:cubicBezTo>
                    <a:pt x="65" y="129"/>
                    <a:pt x="65" y="129"/>
                    <a:pt x="65" y="129"/>
                  </a:cubicBezTo>
                  <a:close/>
                  <a:moveTo>
                    <a:pt x="121" y="395"/>
                  </a:moveTo>
                  <a:cubicBezTo>
                    <a:pt x="121" y="395"/>
                    <a:pt x="121" y="395"/>
                    <a:pt x="121" y="395"/>
                  </a:cubicBezTo>
                  <a:cubicBezTo>
                    <a:pt x="121" y="395"/>
                    <a:pt x="121" y="395"/>
                    <a:pt x="121" y="395"/>
                  </a:cubicBezTo>
                  <a:close/>
                  <a:moveTo>
                    <a:pt x="124" y="401"/>
                  </a:moveTo>
                  <a:cubicBezTo>
                    <a:pt x="124" y="401"/>
                    <a:pt x="124" y="401"/>
                    <a:pt x="124" y="401"/>
                  </a:cubicBezTo>
                  <a:cubicBezTo>
                    <a:pt x="124" y="401"/>
                    <a:pt x="124" y="401"/>
                    <a:pt x="124" y="401"/>
                  </a:cubicBezTo>
                  <a:close/>
                  <a:moveTo>
                    <a:pt x="303" y="426"/>
                  </a:moveTo>
                  <a:cubicBezTo>
                    <a:pt x="303" y="426"/>
                    <a:pt x="303" y="426"/>
                    <a:pt x="303" y="426"/>
                  </a:cubicBezTo>
                  <a:cubicBezTo>
                    <a:pt x="303" y="426"/>
                    <a:pt x="303" y="426"/>
                    <a:pt x="303" y="426"/>
                  </a:cubicBezTo>
                  <a:close/>
                  <a:moveTo>
                    <a:pt x="328" y="151"/>
                  </a:moveTo>
                  <a:cubicBezTo>
                    <a:pt x="328" y="151"/>
                    <a:pt x="328" y="151"/>
                    <a:pt x="328" y="151"/>
                  </a:cubicBezTo>
                  <a:cubicBezTo>
                    <a:pt x="328" y="151"/>
                    <a:pt x="328" y="151"/>
                    <a:pt x="328" y="151"/>
                  </a:cubicBezTo>
                  <a:close/>
                  <a:moveTo>
                    <a:pt x="375" y="146"/>
                  </a:moveTo>
                  <a:cubicBezTo>
                    <a:pt x="374" y="146"/>
                    <a:pt x="374" y="146"/>
                    <a:pt x="374" y="146"/>
                  </a:cubicBezTo>
                  <a:cubicBezTo>
                    <a:pt x="374" y="146"/>
                    <a:pt x="374" y="146"/>
                    <a:pt x="375" y="146"/>
                  </a:cubicBezTo>
                  <a:close/>
                  <a:moveTo>
                    <a:pt x="375" y="329"/>
                  </a:moveTo>
                  <a:cubicBezTo>
                    <a:pt x="374" y="328"/>
                    <a:pt x="374" y="329"/>
                    <a:pt x="374" y="329"/>
                  </a:cubicBezTo>
                  <a:cubicBezTo>
                    <a:pt x="373" y="330"/>
                    <a:pt x="373" y="330"/>
                    <a:pt x="372" y="329"/>
                  </a:cubicBezTo>
                  <a:cubicBezTo>
                    <a:pt x="371" y="328"/>
                    <a:pt x="371" y="327"/>
                    <a:pt x="370" y="325"/>
                  </a:cubicBezTo>
                  <a:cubicBezTo>
                    <a:pt x="370" y="325"/>
                    <a:pt x="371" y="325"/>
                    <a:pt x="371" y="324"/>
                  </a:cubicBezTo>
                  <a:cubicBezTo>
                    <a:pt x="372" y="324"/>
                    <a:pt x="372" y="323"/>
                    <a:pt x="372" y="323"/>
                  </a:cubicBezTo>
                  <a:cubicBezTo>
                    <a:pt x="371" y="322"/>
                    <a:pt x="371" y="321"/>
                    <a:pt x="371" y="321"/>
                  </a:cubicBezTo>
                  <a:cubicBezTo>
                    <a:pt x="370" y="321"/>
                    <a:pt x="370" y="322"/>
                    <a:pt x="370" y="322"/>
                  </a:cubicBezTo>
                  <a:cubicBezTo>
                    <a:pt x="369" y="323"/>
                    <a:pt x="369" y="324"/>
                    <a:pt x="368" y="323"/>
                  </a:cubicBezTo>
                  <a:cubicBezTo>
                    <a:pt x="367" y="322"/>
                    <a:pt x="365" y="323"/>
                    <a:pt x="365" y="324"/>
                  </a:cubicBezTo>
                  <a:cubicBezTo>
                    <a:pt x="365" y="326"/>
                    <a:pt x="365" y="327"/>
                    <a:pt x="365" y="328"/>
                  </a:cubicBezTo>
                  <a:cubicBezTo>
                    <a:pt x="365" y="330"/>
                    <a:pt x="364" y="331"/>
                    <a:pt x="365" y="332"/>
                  </a:cubicBezTo>
                  <a:cubicBezTo>
                    <a:pt x="366" y="332"/>
                    <a:pt x="368" y="333"/>
                    <a:pt x="369" y="332"/>
                  </a:cubicBezTo>
                  <a:cubicBezTo>
                    <a:pt x="370" y="331"/>
                    <a:pt x="372" y="331"/>
                    <a:pt x="373" y="332"/>
                  </a:cubicBezTo>
                  <a:cubicBezTo>
                    <a:pt x="374" y="332"/>
                    <a:pt x="375" y="332"/>
                    <a:pt x="375" y="330"/>
                  </a:cubicBezTo>
                  <a:cubicBezTo>
                    <a:pt x="375" y="329"/>
                    <a:pt x="375" y="329"/>
                    <a:pt x="375" y="329"/>
                  </a:cubicBezTo>
                  <a:close/>
                  <a:moveTo>
                    <a:pt x="342" y="393"/>
                  </a:moveTo>
                  <a:cubicBezTo>
                    <a:pt x="342" y="393"/>
                    <a:pt x="342" y="393"/>
                    <a:pt x="342" y="393"/>
                  </a:cubicBezTo>
                  <a:cubicBezTo>
                    <a:pt x="343" y="394"/>
                    <a:pt x="344" y="394"/>
                    <a:pt x="344" y="393"/>
                  </a:cubicBezTo>
                  <a:cubicBezTo>
                    <a:pt x="345" y="393"/>
                    <a:pt x="344" y="392"/>
                    <a:pt x="344" y="391"/>
                  </a:cubicBezTo>
                  <a:cubicBezTo>
                    <a:pt x="342" y="390"/>
                    <a:pt x="340" y="389"/>
                    <a:pt x="339" y="388"/>
                  </a:cubicBezTo>
                  <a:cubicBezTo>
                    <a:pt x="338" y="387"/>
                    <a:pt x="337" y="386"/>
                    <a:pt x="337" y="385"/>
                  </a:cubicBezTo>
                  <a:cubicBezTo>
                    <a:pt x="336" y="384"/>
                    <a:pt x="335" y="383"/>
                    <a:pt x="333" y="384"/>
                  </a:cubicBezTo>
                  <a:cubicBezTo>
                    <a:pt x="332" y="383"/>
                    <a:pt x="332" y="383"/>
                    <a:pt x="331" y="383"/>
                  </a:cubicBezTo>
                  <a:cubicBezTo>
                    <a:pt x="328" y="382"/>
                    <a:pt x="327" y="383"/>
                    <a:pt x="328" y="386"/>
                  </a:cubicBezTo>
                  <a:cubicBezTo>
                    <a:pt x="328" y="387"/>
                    <a:pt x="328" y="388"/>
                    <a:pt x="328" y="389"/>
                  </a:cubicBezTo>
                  <a:cubicBezTo>
                    <a:pt x="330" y="391"/>
                    <a:pt x="331" y="393"/>
                    <a:pt x="334" y="394"/>
                  </a:cubicBezTo>
                  <a:cubicBezTo>
                    <a:pt x="335" y="395"/>
                    <a:pt x="336" y="395"/>
                    <a:pt x="337" y="396"/>
                  </a:cubicBezTo>
                  <a:cubicBezTo>
                    <a:pt x="338" y="398"/>
                    <a:pt x="339" y="399"/>
                    <a:pt x="341" y="399"/>
                  </a:cubicBezTo>
                  <a:cubicBezTo>
                    <a:pt x="341" y="400"/>
                    <a:pt x="342" y="401"/>
                    <a:pt x="342" y="400"/>
                  </a:cubicBezTo>
                  <a:cubicBezTo>
                    <a:pt x="343" y="400"/>
                    <a:pt x="343" y="399"/>
                    <a:pt x="343" y="398"/>
                  </a:cubicBezTo>
                  <a:cubicBezTo>
                    <a:pt x="343" y="396"/>
                    <a:pt x="342" y="396"/>
                    <a:pt x="341" y="395"/>
                  </a:cubicBezTo>
                  <a:cubicBezTo>
                    <a:pt x="340" y="395"/>
                    <a:pt x="339" y="394"/>
                    <a:pt x="340" y="393"/>
                  </a:cubicBezTo>
                  <a:cubicBezTo>
                    <a:pt x="340" y="392"/>
                    <a:pt x="341" y="393"/>
                    <a:pt x="342" y="393"/>
                  </a:cubicBezTo>
                  <a:close/>
                  <a:moveTo>
                    <a:pt x="131" y="86"/>
                  </a:moveTo>
                  <a:cubicBezTo>
                    <a:pt x="131" y="87"/>
                    <a:pt x="132" y="87"/>
                    <a:pt x="133" y="88"/>
                  </a:cubicBezTo>
                  <a:cubicBezTo>
                    <a:pt x="133" y="88"/>
                    <a:pt x="133" y="88"/>
                    <a:pt x="133" y="88"/>
                  </a:cubicBezTo>
                  <a:cubicBezTo>
                    <a:pt x="134" y="89"/>
                    <a:pt x="134" y="89"/>
                    <a:pt x="135" y="90"/>
                  </a:cubicBezTo>
                  <a:cubicBezTo>
                    <a:pt x="136" y="91"/>
                    <a:pt x="137" y="92"/>
                    <a:pt x="139" y="93"/>
                  </a:cubicBezTo>
                  <a:cubicBezTo>
                    <a:pt x="140" y="93"/>
                    <a:pt x="141" y="93"/>
                    <a:pt x="141" y="92"/>
                  </a:cubicBezTo>
                  <a:cubicBezTo>
                    <a:pt x="142" y="92"/>
                    <a:pt x="141" y="91"/>
                    <a:pt x="141" y="90"/>
                  </a:cubicBezTo>
                  <a:cubicBezTo>
                    <a:pt x="140" y="90"/>
                    <a:pt x="140" y="89"/>
                    <a:pt x="139" y="88"/>
                  </a:cubicBezTo>
                  <a:cubicBezTo>
                    <a:pt x="139" y="86"/>
                    <a:pt x="138" y="83"/>
                    <a:pt x="135" y="83"/>
                  </a:cubicBezTo>
                  <a:cubicBezTo>
                    <a:pt x="134" y="82"/>
                    <a:pt x="134" y="80"/>
                    <a:pt x="133" y="79"/>
                  </a:cubicBezTo>
                  <a:cubicBezTo>
                    <a:pt x="134" y="78"/>
                    <a:pt x="134" y="78"/>
                    <a:pt x="133" y="77"/>
                  </a:cubicBezTo>
                  <a:cubicBezTo>
                    <a:pt x="133" y="76"/>
                    <a:pt x="132" y="75"/>
                    <a:pt x="131" y="75"/>
                  </a:cubicBezTo>
                  <a:cubicBezTo>
                    <a:pt x="131" y="74"/>
                    <a:pt x="130" y="74"/>
                    <a:pt x="129" y="75"/>
                  </a:cubicBezTo>
                  <a:cubicBezTo>
                    <a:pt x="128" y="78"/>
                    <a:pt x="128" y="82"/>
                    <a:pt x="129" y="85"/>
                  </a:cubicBezTo>
                  <a:cubicBezTo>
                    <a:pt x="130" y="86"/>
                    <a:pt x="130" y="86"/>
                    <a:pt x="131" y="86"/>
                  </a:cubicBezTo>
                  <a:close/>
                  <a:moveTo>
                    <a:pt x="218" y="27"/>
                  </a:moveTo>
                  <a:cubicBezTo>
                    <a:pt x="219" y="27"/>
                    <a:pt x="219" y="27"/>
                    <a:pt x="220" y="27"/>
                  </a:cubicBezTo>
                  <a:cubicBezTo>
                    <a:pt x="220" y="27"/>
                    <a:pt x="220" y="27"/>
                    <a:pt x="221" y="28"/>
                  </a:cubicBezTo>
                  <a:cubicBezTo>
                    <a:pt x="221" y="28"/>
                    <a:pt x="221" y="28"/>
                    <a:pt x="221" y="28"/>
                  </a:cubicBezTo>
                  <a:cubicBezTo>
                    <a:pt x="223" y="29"/>
                    <a:pt x="224" y="30"/>
                    <a:pt x="225" y="31"/>
                  </a:cubicBezTo>
                  <a:cubicBezTo>
                    <a:pt x="226" y="32"/>
                    <a:pt x="227" y="32"/>
                    <a:pt x="227" y="31"/>
                  </a:cubicBezTo>
                  <a:cubicBezTo>
                    <a:pt x="228" y="31"/>
                    <a:pt x="228" y="30"/>
                    <a:pt x="227" y="29"/>
                  </a:cubicBezTo>
                  <a:cubicBezTo>
                    <a:pt x="227" y="29"/>
                    <a:pt x="226" y="29"/>
                    <a:pt x="226" y="28"/>
                  </a:cubicBezTo>
                  <a:cubicBezTo>
                    <a:pt x="225" y="27"/>
                    <a:pt x="224" y="28"/>
                    <a:pt x="223" y="28"/>
                  </a:cubicBezTo>
                  <a:cubicBezTo>
                    <a:pt x="223" y="27"/>
                    <a:pt x="223" y="27"/>
                    <a:pt x="222" y="27"/>
                  </a:cubicBezTo>
                  <a:cubicBezTo>
                    <a:pt x="222" y="23"/>
                    <a:pt x="219" y="21"/>
                    <a:pt x="216" y="19"/>
                  </a:cubicBezTo>
                  <a:cubicBezTo>
                    <a:pt x="215" y="18"/>
                    <a:pt x="214" y="19"/>
                    <a:pt x="213" y="20"/>
                  </a:cubicBezTo>
                  <a:cubicBezTo>
                    <a:pt x="213" y="23"/>
                    <a:pt x="213" y="27"/>
                    <a:pt x="218" y="27"/>
                  </a:cubicBezTo>
                  <a:close/>
                  <a:moveTo>
                    <a:pt x="210" y="32"/>
                  </a:moveTo>
                  <a:cubicBezTo>
                    <a:pt x="211" y="34"/>
                    <a:pt x="213" y="36"/>
                    <a:pt x="214" y="38"/>
                  </a:cubicBezTo>
                  <a:cubicBezTo>
                    <a:pt x="214" y="38"/>
                    <a:pt x="215" y="39"/>
                    <a:pt x="215" y="39"/>
                  </a:cubicBezTo>
                  <a:cubicBezTo>
                    <a:pt x="216" y="40"/>
                    <a:pt x="218" y="41"/>
                    <a:pt x="219" y="40"/>
                  </a:cubicBezTo>
                  <a:cubicBezTo>
                    <a:pt x="220" y="39"/>
                    <a:pt x="218" y="38"/>
                    <a:pt x="218" y="37"/>
                  </a:cubicBezTo>
                  <a:cubicBezTo>
                    <a:pt x="216" y="35"/>
                    <a:pt x="214" y="32"/>
                    <a:pt x="212" y="29"/>
                  </a:cubicBezTo>
                  <a:cubicBezTo>
                    <a:pt x="211" y="28"/>
                    <a:pt x="211" y="29"/>
                    <a:pt x="210" y="29"/>
                  </a:cubicBezTo>
                  <a:cubicBezTo>
                    <a:pt x="208" y="30"/>
                    <a:pt x="209" y="31"/>
                    <a:pt x="210" y="32"/>
                  </a:cubicBezTo>
                  <a:close/>
                  <a:moveTo>
                    <a:pt x="338" y="377"/>
                  </a:moveTo>
                  <a:cubicBezTo>
                    <a:pt x="336" y="375"/>
                    <a:pt x="334" y="377"/>
                    <a:pt x="332" y="376"/>
                  </a:cubicBezTo>
                  <a:cubicBezTo>
                    <a:pt x="332" y="375"/>
                    <a:pt x="332" y="375"/>
                    <a:pt x="332" y="375"/>
                  </a:cubicBezTo>
                  <a:cubicBezTo>
                    <a:pt x="332" y="375"/>
                    <a:pt x="333" y="375"/>
                    <a:pt x="333" y="375"/>
                  </a:cubicBezTo>
                  <a:cubicBezTo>
                    <a:pt x="334" y="375"/>
                    <a:pt x="334" y="376"/>
                    <a:pt x="335" y="375"/>
                  </a:cubicBezTo>
                  <a:cubicBezTo>
                    <a:pt x="335" y="374"/>
                    <a:pt x="334" y="374"/>
                    <a:pt x="334" y="373"/>
                  </a:cubicBezTo>
                  <a:cubicBezTo>
                    <a:pt x="333" y="372"/>
                    <a:pt x="332" y="372"/>
                    <a:pt x="331" y="372"/>
                  </a:cubicBezTo>
                  <a:cubicBezTo>
                    <a:pt x="328" y="370"/>
                    <a:pt x="325" y="370"/>
                    <a:pt x="322" y="371"/>
                  </a:cubicBezTo>
                  <a:cubicBezTo>
                    <a:pt x="322" y="372"/>
                    <a:pt x="322" y="372"/>
                    <a:pt x="322" y="373"/>
                  </a:cubicBezTo>
                  <a:cubicBezTo>
                    <a:pt x="321" y="374"/>
                    <a:pt x="320" y="375"/>
                    <a:pt x="320" y="376"/>
                  </a:cubicBezTo>
                  <a:cubicBezTo>
                    <a:pt x="319" y="378"/>
                    <a:pt x="321" y="377"/>
                    <a:pt x="322" y="377"/>
                  </a:cubicBezTo>
                  <a:cubicBezTo>
                    <a:pt x="323" y="378"/>
                    <a:pt x="324" y="378"/>
                    <a:pt x="325" y="379"/>
                  </a:cubicBezTo>
                  <a:cubicBezTo>
                    <a:pt x="328" y="380"/>
                    <a:pt x="335" y="379"/>
                    <a:pt x="338" y="377"/>
                  </a:cubicBezTo>
                  <a:close/>
                  <a:moveTo>
                    <a:pt x="360" y="173"/>
                  </a:moveTo>
                  <a:cubicBezTo>
                    <a:pt x="360" y="174"/>
                    <a:pt x="361" y="173"/>
                    <a:pt x="362" y="173"/>
                  </a:cubicBezTo>
                  <a:cubicBezTo>
                    <a:pt x="363" y="172"/>
                    <a:pt x="364" y="171"/>
                    <a:pt x="366" y="170"/>
                  </a:cubicBezTo>
                  <a:cubicBezTo>
                    <a:pt x="366" y="170"/>
                    <a:pt x="366" y="170"/>
                    <a:pt x="366" y="169"/>
                  </a:cubicBezTo>
                  <a:cubicBezTo>
                    <a:pt x="365" y="168"/>
                    <a:pt x="364" y="167"/>
                    <a:pt x="363" y="167"/>
                  </a:cubicBezTo>
                  <a:cubicBezTo>
                    <a:pt x="361" y="166"/>
                    <a:pt x="361" y="168"/>
                    <a:pt x="361" y="168"/>
                  </a:cubicBezTo>
                  <a:cubicBezTo>
                    <a:pt x="360" y="169"/>
                    <a:pt x="361" y="171"/>
                    <a:pt x="360" y="172"/>
                  </a:cubicBezTo>
                  <a:cubicBezTo>
                    <a:pt x="360" y="172"/>
                    <a:pt x="359" y="173"/>
                    <a:pt x="360" y="173"/>
                  </a:cubicBezTo>
                  <a:close/>
                  <a:moveTo>
                    <a:pt x="373" y="108"/>
                  </a:moveTo>
                  <a:cubicBezTo>
                    <a:pt x="373" y="109"/>
                    <a:pt x="374" y="109"/>
                    <a:pt x="375" y="109"/>
                  </a:cubicBezTo>
                  <a:cubicBezTo>
                    <a:pt x="375" y="108"/>
                    <a:pt x="375" y="107"/>
                    <a:pt x="375" y="107"/>
                  </a:cubicBezTo>
                  <a:cubicBezTo>
                    <a:pt x="374" y="105"/>
                    <a:pt x="374" y="104"/>
                    <a:pt x="373" y="102"/>
                  </a:cubicBezTo>
                  <a:cubicBezTo>
                    <a:pt x="372" y="102"/>
                    <a:pt x="372" y="102"/>
                    <a:pt x="371" y="102"/>
                  </a:cubicBezTo>
                  <a:cubicBezTo>
                    <a:pt x="371" y="102"/>
                    <a:pt x="369" y="102"/>
                    <a:pt x="370" y="103"/>
                  </a:cubicBezTo>
                  <a:cubicBezTo>
                    <a:pt x="370" y="105"/>
                    <a:pt x="371" y="107"/>
                    <a:pt x="373" y="108"/>
                  </a:cubicBezTo>
                  <a:close/>
                  <a:moveTo>
                    <a:pt x="371" y="257"/>
                  </a:moveTo>
                  <a:cubicBezTo>
                    <a:pt x="371" y="257"/>
                    <a:pt x="372" y="257"/>
                    <a:pt x="372" y="256"/>
                  </a:cubicBezTo>
                  <a:cubicBezTo>
                    <a:pt x="373" y="255"/>
                    <a:pt x="373" y="253"/>
                    <a:pt x="373" y="252"/>
                  </a:cubicBezTo>
                  <a:cubicBezTo>
                    <a:pt x="374" y="251"/>
                    <a:pt x="373" y="250"/>
                    <a:pt x="372" y="249"/>
                  </a:cubicBezTo>
                  <a:cubicBezTo>
                    <a:pt x="372" y="249"/>
                    <a:pt x="371" y="249"/>
                    <a:pt x="371" y="250"/>
                  </a:cubicBezTo>
                  <a:cubicBezTo>
                    <a:pt x="372" y="252"/>
                    <a:pt x="370" y="253"/>
                    <a:pt x="370" y="256"/>
                  </a:cubicBezTo>
                  <a:cubicBezTo>
                    <a:pt x="370" y="256"/>
                    <a:pt x="370" y="257"/>
                    <a:pt x="371" y="257"/>
                  </a:cubicBezTo>
                  <a:close/>
                  <a:moveTo>
                    <a:pt x="363" y="292"/>
                  </a:moveTo>
                  <a:cubicBezTo>
                    <a:pt x="365" y="295"/>
                    <a:pt x="365" y="297"/>
                    <a:pt x="366" y="300"/>
                  </a:cubicBezTo>
                  <a:cubicBezTo>
                    <a:pt x="366" y="302"/>
                    <a:pt x="367" y="304"/>
                    <a:pt x="367" y="305"/>
                  </a:cubicBezTo>
                  <a:cubicBezTo>
                    <a:pt x="368" y="303"/>
                    <a:pt x="367" y="300"/>
                    <a:pt x="367" y="297"/>
                  </a:cubicBezTo>
                  <a:cubicBezTo>
                    <a:pt x="366" y="295"/>
                    <a:pt x="366" y="293"/>
                    <a:pt x="366" y="291"/>
                  </a:cubicBezTo>
                  <a:cubicBezTo>
                    <a:pt x="366" y="290"/>
                    <a:pt x="365" y="289"/>
                    <a:pt x="364" y="289"/>
                  </a:cubicBezTo>
                  <a:cubicBezTo>
                    <a:pt x="363" y="289"/>
                    <a:pt x="363" y="290"/>
                    <a:pt x="363" y="291"/>
                  </a:cubicBezTo>
                  <a:cubicBezTo>
                    <a:pt x="363" y="291"/>
                    <a:pt x="363" y="292"/>
                    <a:pt x="363" y="292"/>
                  </a:cubicBezTo>
                  <a:close/>
                  <a:moveTo>
                    <a:pt x="13" y="264"/>
                  </a:moveTo>
                  <a:cubicBezTo>
                    <a:pt x="11" y="264"/>
                    <a:pt x="10" y="263"/>
                    <a:pt x="8" y="263"/>
                  </a:cubicBezTo>
                  <a:cubicBezTo>
                    <a:pt x="7" y="263"/>
                    <a:pt x="6" y="264"/>
                    <a:pt x="6" y="264"/>
                  </a:cubicBezTo>
                  <a:cubicBezTo>
                    <a:pt x="7" y="265"/>
                    <a:pt x="8" y="267"/>
                    <a:pt x="9" y="267"/>
                  </a:cubicBezTo>
                  <a:cubicBezTo>
                    <a:pt x="11" y="267"/>
                    <a:pt x="12" y="266"/>
                    <a:pt x="13" y="266"/>
                  </a:cubicBezTo>
                  <a:cubicBezTo>
                    <a:pt x="13" y="265"/>
                    <a:pt x="13" y="265"/>
                    <a:pt x="13" y="264"/>
                  </a:cubicBezTo>
                  <a:close/>
                  <a:moveTo>
                    <a:pt x="221" y="32"/>
                  </a:moveTo>
                  <a:cubicBezTo>
                    <a:pt x="220" y="31"/>
                    <a:pt x="219" y="32"/>
                    <a:pt x="218" y="31"/>
                  </a:cubicBezTo>
                  <a:cubicBezTo>
                    <a:pt x="218" y="29"/>
                    <a:pt x="217" y="28"/>
                    <a:pt x="215" y="29"/>
                  </a:cubicBezTo>
                  <a:cubicBezTo>
                    <a:pt x="214" y="30"/>
                    <a:pt x="215" y="32"/>
                    <a:pt x="216" y="33"/>
                  </a:cubicBezTo>
                  <a:cubicBezTo>
                    <a:pt x="216" y="33"/>
                    <a:pt x="216" y="33"/>
                    <a:pt x="216" y="33"/>
                  </a:cubicBezTo>
                  <a:cubicBezTo>
                    <a:pt x="217" y="34"/>
                    <a:pt x="219" y="36"/>
                    <a:pt x="220" y="37"/>
                  </a:cubicBezTo>
                  <a:cubicBezTo>
                    <a:pt x="220" y="38"/>
                    <a:pt x="220" y="38"/>
                    <a:pt x="220" y="38"/>
                  </a:cubicBezTo>
                  <a:cubicBezTo>
                    <a:pt x="221" y="39"/>
                    <a:pt x="222" y="38"/>
                    <a:pt x="222" y="38"/>
                  </a:cubicBezTo>
                  <a:cubicBezTo>
                    <a:pt x="223" y="37"/>
                    <a:pt x="224" y="37"/>
                    <a:pt x="224" y="36"/>
                  </a:cubicBezTo>
                  <a:cubicBezTo>
                    <a:pt x="224" y="33"/>
                    <a:pt x="222" y="33"/>
                    <a:pt x="221" y="32"/>
                  </a:cubicBezTo>
                  <a:close/>
                  <a:moveTo>
                    <a:pt x="363" y="221"/>
                  </a:moveTo>
                  <a:cubicBezTo>
                    <a:pt x="363" y="219"/>
                    <a:pt x="364" y="217"/>
                    <a:pt x="363" y="215"/>
                  </a:cubicBezTo>
                  <a:cubicBezTo>
                    <a:pt x="362" y="216"/>
                    <a:pt x="361" y="218"/>
                    <a:pt x="360" y="219"/>
                  </a:cubicBezTo>
                  <a:cubicBezTo>
                    <a:pt x="359" y="221"/>
                    <a:pt x="361" y="222"/>
                    <a:pt x="362" y="222"/>
                  </a:cubicBezTo>
                  <a:cubicBezTo>
                    <a:pt x="363" y="223"/>
                    <a:pt x="363" y="222"/>
                    <a:pt x="363" y="221"/>
                  </a:cubicBezTo>
                  <a:close/>
                  <a:moveTo>
                    <a:pt x="372" y="212"/>
                  </a:moveTo>
                  <a:cubicBezTo>
                    <a:pt x="372" y="212"/>
                    <a:pt x="372" y="212"/>
                    <a:pt x="373" y="212"/>
                  </a:cubicBezTo>
                  <a:cubicBezTo>
                    <a:pt x="375" y="210"/>
                    <a:pt x="376" y="209"/>
                    <a:pt x="374" y="205"/>
                  </a:cubicBezTo>
                  <a:cubicBezTo>
                    <a:pt x="372" y="207"/>
                    <a:pt x="372" y="209"/>
                    <a:pt x="371" y="211"/>
                  </a:cubicBezTo>
                  <a:cubicBezTo>
                    <a:pt x="371" y="212"/>
                    <a:pt x="371" y="212"/>
                    <a:pt x="372" y="212"/>
                  </a:cubicBezTo>
                  <a:close/>
                  <a:moveTo>
                    <a:pt x="16" y="265"/>
                  </a:moveTo>
                  <a:cubicBezTo>
                    <a:pt x="18" y="265"/>
                    <a:pt x="19" y="264"/>
                    <a:pt x="21" y="264"/>
                  </a:cubicBezTo>
                  <a:cubicBezTo>
                    <a:pt x="19" y="263"/>
                    <a:pt x="18" y="261"/>
                    <a:pt x="16" y="262"/>
                  </a:cubicBezTo>
                  <a:cubicBezTo>
                    <a:pt x="15" y="262"/>
                    <a:pt x="14" y="262"/>
                    <a:pt x="14" y="263"/>
                  </a:cubicBezTo>
                  <a:cubicBezTo>
                    <a:pt x="14" y="264"/>
                    <a:pt x="15" y="265"/>
                    <a:pt x="16" y="265"/>
                  </a:cubicBezTo>
                  <a:close/>
                  <a:moveTo>
                    <a:pt x="133" y="423"/>
                  </a:moveTo>
                  <a:cubicBezTo>
                    <a:pt x="133" y="422"/>
                    <a:pt x="134" y="422"/>
                    <a:pt x="134" y="421"/>
                  </a:cubicBezTo>
                  <a:cubicBezTo>
                    <a:pt x="133" y="420"/>
                    <a:pt x="133" y="419"/>
                    <a:pt x="132" y="418"/>
                  </a:cubicBezTo>
                  <a:cubicBezTo>
                    <a:pt x="131" y="418"/>
                    <a:pt x="130" y="419"/>
                    <a:pt x="130" y="420"/>
                  </a:cubicBezTo>
                  <a:cubicBezTo>
                    <a:pt x="129" y="422"/>
                    <a:pt x="130" y="422"/>
                    <a:pt x="131" y="423"/>
                  </a:cubicBezTo>
                  <a:cubicBezTo>
                    <a:pt x="132" y="423"/>
                    <a:pt x="132" y="423"/>
                    <a:pt x="133" y="423"/>
                  </a:cubicBezTo>
                  <a:close/>
                  <a:moveTo>
                    <a:pt x="151" y="447"/>
                  </a:moveTo>
                  <a:cubicBezTo>
                    <a:pt x="150" y="446"/>
                    <a:pt x="149" y="445"/>
                    <a:pt x="148" y="446"/>
                  </a:cubicBezTo>
                  <a:cubicBezTo>
                    <a:pt x="147" y="446"/>
                    <a:pt x="147" y="447"/>
                    <a:pt x="148" y="447"/>
                  </a:cubicBezTo>
                  <a:cubicBezTo>
                    <a:pt x="148" y="447"/>
                    <a:pt x="148" y="448"/>
                    <a:pt x="148" y="448"/>
                  </a:cubicBezTo>
                  <a:cubicBezTo>
                    <a:pt x="147" y="450"/>
                    <a:pt x="148" y="451"/>
                    <a:pt x="148" y="453"/>
                  </a:cubicBezTo>
                  <a:cubicBezTo>
                    <a:pt x="150" y="453"/>
                    <a:pt x="150" y="452"/>
                    <a:pt x="150" y="451"/>
                  </a:cubicBezTo>
                  <a:cubicBezTo>
                    <a:pt x="150" y="450"/>
                    <a:pt x="150" y="449"/>
                    <a:pt x="150" y="448"/>
                  </a:cubicBezTo>
                  <a:cubicBezTo>
                    <a:pt x="151" y="448"/>
                    <a:pt x="152" y="448"/>
                    <a:pt x="151" y="447"/>
                  </a:cubicBezTo>
                  <a:close/>
                  <a:moveTo>
                    <a:pt x="328" y="383"/>
                  </a:moveTo>
                  <a:cubicBezTo>
                    <a:pt x="330" y="383"/>
                    <a:pt x="331" y="382"/>
                    <a:pt x="333" y="383"/>
                  </a:cubicBezTo>
                  <a:cubicBezTo>
                    <a:pt x="335" y="383"/>
                    <a:pt x="337" y="383"/>
                    <a:pt x="339" y="386"/>
                  </a:cubicBezTo>
                  <a:cubicBezTo>
                    <a:pt x="339" y="387"/>
                    <a:pt x="340" y="387"/>
                    <a:pt x="341" y="386"/>
                  </a:cubicBezTo>
                  <a:cubicBezTo>
                    <a:pt x="342" y="386"/>
                    <a:pt x="343" y="387"/>
                    <a:pt x="344" y="387"/>
                  </a:cubicBezTo>
                  <a:cubicBezTo>
                    <a:pt x="344" y="386"/>
                    <a:pt x="343" y="385"/>
                    <a:pt x="344" y="383"/>
                  </a:cubicBezTo>
                  <a:cubicBezTo>
                    <a:pt x="344" y="383"/>
                    <a:pt x="344" y="382"/>
                    <a:pt x="344" y="382"/>
                  </a:cubicBezTo>
                  <a:cubicBezTo>
                    <a:pt x="342" y="382"/>
                    <a:pt x="342" y="381"/>
                    <a:pt x="340" y="380"/>
                  </a:cubicBezTo>
                  <a:cubicBezTo>
                    <a:pt x="337" y="379"/>
                    <a:pt x="334" y="380"/>
                    <a:pt x="331" y="380"/>
                  </a:cubicBezTo>
                  <a:cubicBezTo>
                    <a:pt x="330" y="380"/>
                    <a:pt x="329" y="380"/>
                    <a:pt x="328" y="380"/>
                  </a:cubicBezTo>
                  <a:cubicBezTo>
                    <a:pt x="328" y="381"/>
                    <a:pt x="327" y="381"/>
                    <a:pt x="327" y="382"/>
                  </a:cubicBezTo>
                  <a:cubicBezTo>
                    <a:pt x="327" y="382"/>
                    <a:pt x="328" y="382"/>
                    <a:pt x="328" y="383"/>
                  </a:cubicBezTo>
                  <a:close/>
                  <a:moveTo>
                    <a:pt x="365" y="237"/>
                  </a:moveTo>
                  <a:cubicBezTo>
                    <a:pt x="364" y="236"/>
                    <a:pt x="364" y="235"/>
                    <a:pt x="363" y="234"/>
                  </a:cubicBezTo>
                  <a:cubicBezTo>
                    <a:pt x="362" y="235"/>
                    <a:pt x="363" y="236"/>
                    <a:pt x="363" y="238"/>
                  </a:cubicBezTo>
                  <a:cubicBezTo>
                    <a:pt x="363" y="238"/>
                    <a:pt x="363" y="239"/>
                    <a:pt x="364" y="239"/>
                  </a:cubicBezTo>
                  <a:cubicBezTo>
                    <a:pt x="365" y="239"/>
                    <a:pt x="365" y="238"/>
                    <a:pt x="365" y="237"/>
                  </a:cubicBezTo>
                  <a:close/>
                  <a:moveTo>
                    <a:pt x="133" y="458"/>
                  </a:moveTo>
                  <a:cubicBezTo>
                    <a:pt x="135" y="457"/>
                    <a:pt x="137" y="457"/>
                    <a:pt x="138" y="455"/>
                  </a:cubicBezTo>
                  <a:cubicBezTo>
                    <a:pt x="140" y="455"/>
                    <a:pt x="142" y="455"/>
                    <a:pt x="142" y="453"/>
                  </a:cubicBezTo>
                  <a:cubicBezTo>
                    <a:pt x="145" y="451"/>
                    <a:pt x="143" y="450"/>
                    <a:pt x="143" y="448"/>
                  </a:cubicBezTo>
                  <a:cubicBezTo>
                    <a:pt x="142" y="447"/>
                    <a:pt x="140" y="447"/>
                    <a:pt x="139" y="446"/>
                  </a:cubicBezTo>
                  <a:cubicBezTo>
                    <a:pt x="137" y="445"/>
                    <a:pt x="137" y="443"/>
                    <a:pt x="135" y="441"/>
                  </a:cubicBezTo>
                  <a:cubicBezTo>
                    <a:pt x="134" y="440"/>
                    <a:pt x="133" y="439"/>
                    <a:pt x="131" y="439"/>
                  </a:cubicBezTo>
                  <a:cubicBezTo>
                    <a:pt x="131" y="439"/>
                    <a:pt x="131" y="439"/>
                    <a:pt x="130" y="439"/>
                  </a:cubicBezTo>
                  <a:cubicBezTo>
                    <a:pt x="130" y="439"/>
                    <a:pt x="130" y="438"/>
                    <a:pt x="129" y="438"/>
                  </a:cubicBezTo>
                  <a:cubicBezTo>
                    <a:pt x="129" y="438"/>
                    <a:pt x="129" y="438"/>
                    <a:pt x="128" y="438"/>
                  </a:cubicBezTo>
                  <a:cubicBezTo>
                    <a:pt x="127" y="438"/>
                    <a:pt x="126" y="438"/>
                    <a:pt x="125" y="439"/>
                  </a:cubicBezTo>
                  <a:cubicBezTo>
                    <a:pt x="123" y="440"/>
                    <a:pt x="124" y="443"/>
                    <a:pt x="126" y="444"/>
                  </a:cubicBezTo>
                  <a:cubicBezTo>
                    <a:pt x="126" y="445"/>
                    <a:pt x="127" y="446"/>
                    <a:pt x="126" y="445"/>
                  </a:cubicBezTo>
                  <a:cubicBezTo>
                    <a:pt x="124" y="445"/>
                    <a:pt x="124" y="446"/>
                    <a:pt x="124" y="447"/>
                  </a:cubicBezTo>
                  <a:cubicBezTo>
                    <a:pt x="123" y="448"/>
                    <a:pt x="124" y="448"/>
                    <a:pt x="125" y="448"/>
                  </a:cubicBezTo>
                  <a:cubicBezTo>
                    <a:pt x="125" y="449"/>
                    <a:pt x="126" y="449"/>
                    <a:pt x="126" y="449"/>
                  </a:cubicBezTo>
                  <a:cubicBezTo>
                    <a:pt x="126" y="450"/>
                    <a:pt x="125" y="449"/>
                    <a:pt x="125" y="449"/>
                  </a:cubicBezTo>
                  <a:cubicBezTo>
                    <a:pt x="124" y="449"/>
                    <a:pt x="124" y="449"/>
                    <a:pt x="123" y="450"/>
                  </a:cubicBezTo>
                  <a:cubicBezTo>
                    <a:pt x="123" y="450"/>
                    <a:pt x="123" y="452"/>
                    <a:pt x="124" y="452"/>
                  </a:cubicBezTo>
                  <a:cubicBezTo>
                    <a:pt x="126" y="452"/>
                    <a:pt x="128" y="453"/>
                    <a:pt x="130" y="452"/>
                  </a:cubicBezTo>
                  <a:cubicBezTo>
                    <a:pt x="130" y="454"/>
                    <a:pt x="131" y="454"/>
                    <a:pt x="133" y="454"/>
                  </a:cubicBezTo>
                  <a:cubicBezTo>
                    <a:pt x="131" y="455"/>
                    <a:pt x="131" y="455"/>
                    <a:pt x="129" y="455"/>
                  </a:cubicBezTo>
                  <a:cubicBezTo>
                    <a:pt x="128" y="455"/>
                    <a:pt x="128" y="456"/>
                    <a:pt x="128" y="456"/>
                  </a:cubicBezTo>
                  <a:cubicBezTo>
                    <a:pt x="130" y="457"/>
                    <a:pt x="131" y="459"/>
                    <a:pt x="133" y="458"/>
                  </a:cubicBezTo>
                  <a:close/>
                  <a:moveTo>
                    <a:pt x="353" y="298"/>
                  </a:moveTo>
                  <a:cubicBezTo>
                    <a:pt x="355" y="298"/>
                    <a:pt x="355" y="295"/>
                    <a:pt x="356" y="294"/>
                  </a:cubicBezTo>
                  <a:cubicBezTo>
                    <a:pt x="356" y="294"/>
                    <a:pt x="356" y="294"/>
                    <a:pt x="356" y="293"/>
                  </a:cubicBezTo>
                  <a:cubicBezTo>
                    <a:pt x="355" y="293"/>
                    <a:pt x="355" y="293"/>
                    <a:pt x="355" y="294"/>
                  </a:cubicBezTo>
                  <a:cubicBezTo>
                    <a:pt x="354" y="295"/>
                    <a:pt x="352" y="296"/>
                    <a:pt x="353" y="298"/>
                  </a:cubicBezTo>
                  <a:close/>
                  <a:moveTo>
                    <a:pt x="209" y="25"/>
                  </a:moveTo>
                  <a:cubicBezTo>
                    <a:pt x="208" y="25"/>
                    <a:pt x="207" y="25"/>
                    <a:pt x="207" y="26"/>
                  </a:cubicBezTo>
                  <a:cubicBezTo>
                    <a:pt x="207" y="27"/>
                    <a:pt x="208" y="27"/>
                    <a:pt x="210" y="27"/>
                  </a:cubicBezTo>
                  <a:cubicBezTo>
                    <a:pt x="210" y="27"/>
                    <a:pt x="211" y="27"/>
                    <a:pt x="211" y="26"/>
                  </a:cubicBezTo>
                  <a:cubicBezTo>
                    <a:pt x="211" y="25"/>
                    <a:pt x="210" y="25"/>
                    <a:pt x="209" y="25"/>
                  </a:cubicBezTo>
                  <a:close/>
                  <a:moveTo>
                    <a:pt x="137" y="81"/>
                  </a:moveTo>
                  <a:cubicBezTo>
                    <a:pt x="138" y="81"/>
                    <a:pt x="139" y="81"/>
                    <a:pt x="138" y="80"/>
                  </a:cubicBezTo>
                  <a:cubicBezTo>
                    <a:pt x="138" y="79"/>
                    <a:pt x="138" y="78"/>
                    <a:pt x="137" y="77"/>
                  </a:cubicBezTo>
                  <a:cubicBezTo>
                    <a:pt x="136" y="77"/>
                    <a:pt x="136" y="78"/>
                    <a:pt x="136" y="79"/>
                  </a:cubicBezTo>
                  <a:cubicBezTo>
                    <a:pt x="136" y="80"/>
                    <a:pt x="136" y="81"/>
                    <a:pt x="137" y="81"/>
                  </a:cubicBezTo>
                  <a:close/>
                  <a:moveTo>
                    <a:pt x="178" y="60"/>
                  </a:moveTo>
                  <a:cubicBezTo>
                    <a:pt x="177" y="58"/>
                    <a:pt x="175" y="58"/>
                    <a:pt x="173" y="58"/>
                  </a:cubicBezTo>
                  <a:cubicBezTo>
                    <a:pt x="171" y="58"/>
                    <a:pt x="170" y="59"/>
                    <a:pt x="169" y="59"/>
                  </a:cubicBezTo>
                  <a:cubicBezTo>
                    <a:pt x="166" y="60"/>
                    <a:pt x="166" y="60"/>
                    <a:pt x="167" y="61"/>
                  </a:cubicBezTo>
                  <a:cubicBezTo>
                    <a:pt x="170" y="65"/>
                    <a:pt x="170" y="70"/>
                    <a:pt x="171" y="75"/>
                  </a:cubicBezTo>
                  <a:cubicBezTo>
                    <a:pt x="171" y="75"/>
                    <a:pt x="172" y="76"/>
                    <a:pt x="172" y="77"/>
                  </a:cubicBezTo>
                  <a:cubicBezTo>
                    <a:pt x="173" y="77"/>
                    <a:pt x="173" y="77"/>
                    <a:pt x="173" y="77"/>
                  </a:cubicBezTo>
                  <a:cubicBezTo>
                    <a:pt x="175" y="80"/>
                    <a:pt x="178" y="82"/>
                    <a:pt x="180" y="84"/>
                  </a:cubicBezTo>
                  <a:cubicBezTo>
                    <a:pt x="181" y="85"/>
                    <a:pt x="183" y="87"/>
                    <a:pt x="183" y="89"/>
                  </a:cubicBezTo>
                  <a:cubicBezTo>
                    <a:pt x="183" y="90"/>
                    <a:pt x="183" y="90"/>
                    <a:pt x="183" y="91"/>
                  </a:cubicBezTo>
                  <a:cubicBezTo>
                    <a:pt x="184" y="92"/>
                    <a:pt x="184" y="92"/>
                    <a:pt x="184" y="92"/>
                  </a:cubicBezTo>
                  <a:cubicBezTo>
                    <a:pt x="185" y="92"/>
                    <a:pt x="185" y="92"/>
                    <a:pt x="186" y="92"/>
                  </a:cubicBezTo>
                  <a:cubicBezTo>
                    <a:pt x="186" y="91"/>
                    <a:pt x="186" y="90"/>
                    <a:pt x="186" y="90"/>
                  </a:cubicBezTo>
                  <a:cubicBezTo>
                    <a:pt x="185" y="88"/>
                    <a:pt x="185" y="86"/>
                    <a:pt x="184" y="85"/>
                  </a:cubicBezTo>
                  <a:cubicBezTo>
                    <a:pt x="184" y="84"/>
                    <a:pt x="185" y="82"/>
                    <a:pt x="185" y="81"/>
                  </a:cubicBezTo>
                  <a:cubicBezTo>
                    <a:pt x="185" y="80"/>
                    <a:pt x="186" y="80"/>
                    <a:pt x="186" y="80"/>
                  </a:cubicBezTo>
                  <a:cubicBezTo>
                    <a:pt x="189" y="78"/>
                    <a:pt x="189" y="77"/>
                    <a:pt x="188" y="74"/>
                  </a:cubicBezTo>
                  <a:cubicBezTo>
                    <a:pt x="188" y="73"/>
                    <a:pt x="188" y="73"/>
                    <a:pt x="187" y="73"/>
                  </a:cubicBezTo>
                  <a:cubicBezTo>
                    <a:pt x="186" y="70"/>
                    <a:pt x="186" y="68"/>
                    <a:pt x="184" y="66"/>
                  </a:cubicBezTo>
                  <a:cubicBezTo>
                    <a:pt x="183" y="65"/>
                    <a:pt x="183" y="65"/>
                    <a:pt x="182" y="64"/>
                  </a:cubicBezTo>
                  <a:cubicBezTo>
                    <a:pt x="182" y="64"/>
                    <a:pt x="181" y="64"/>
                    <a:pt x="181" y="63"/>
                  </a:cubicBezTo>
                  <a:cubicBezTo>
                    <a:pt x="181" y="61"/>
                    <a:pt x="179" y="61"/>
                    <a:pt x="178" y="60"/>
                  </a:cubicBezTo>
                  <a:close/>
                  <a:moveTo>
                    <a:pt x="112" y="361"/>
                  </a:moveTo>
                  <a:cubicBezTo>
                    <a:pt x="113" y="361"/>
                    <a:pt x="113" y="361"/>
                    <a:pt x="114" y="361"/>
                  </a:cubicBezTo>
                  <a:cubicBezTo>
                    <a:pt x="115" y="361"/>
                    <a:pt x="115" y="362"/>
                    <a:pt x="116" y="361"/>
                  </a:cubicBezTo>
                  <a:cubicBezTo>
                    <a:pt x="116" y="360"/>
                    <a:pt x="115" y="360"/>
                    <a:pt x="114" y="360"/>
                  </a:cubicBezTo>
                  <a:cubicBezTo>
                    <a:pt x="114" y="360"/>
                    <a:pt x="113" y="359"/>
                    <a:pt x="113" y="359"/>
                  </a:cubicBezTo>
                  <a:cubicBezTo>
                    <a:pt x="113" y="359"/>
                    <a:pt x="112" y="358"/>
                    <a:pt x="112" y="359"/>
                  </a:cubicBezTo>
                  <a:cubicBezTo>
                    <a:pt x="111" y="360"/>
                    <a:pt x="112" y="361"/>
                    <a:pt x="112" y="361"/>
                  </a:cubicBezTo>
                  <a:close/>
                  <a:moveTo>
                    <a:pt x="366" y="289"/>
                  </a:moveTo>
                  <a:cubicBezTo>
                    <a:pt x="366" y="287"/>
                    <a:pt x="366" y="286"/>
                    <a:pt x="364" y="285"/>
                  </a:cubicBezTo>
                  <a:cubicBezTo>
                    <a:pt x="364" y="285"/>
                    <a:pt x="363" y="285"/>
                    <a:pt x="363" y="286"/>
                  </a:cubicBezTo>
                  <a:cubicBezTo>
                    <a:pt x="363" y="287"/>
                    <a:pt x="364" y="288"/>
                    <a:pt x="366" y="289"/>
                  </a:cubicBezTo>
                  <a:close/>
                  <a:moveTo>
                    <a:pt x="232" y="29"/>
                  </a:moveTo>
                  <a:cubicBezTo>
                    <a:pt x="231" y="27"/>
                    <a:pt x="231" y="27"/>
                    <a:pt x="228" y="28"/>
                  </a:cubicBezTo>
                  <a:cubicBezTo>
                    <a:pt x="228" y="31"/>
                    <a:pt x="230" y="31"/>
                    <a:pt x="232" y="29"/>
                  </a:cubicBezTo>
                  <a:close/>
                  <a:moveTo>
                    <a:pt x="352" y="291"/>
                  </a:moveTo>
                  <a:cubicBezTo>
                    <a:pt x="351" y="291"/>
                    <a:pt x="350" y="292"/>
                    <a:pt x="350" y="293"/>
                  </a:cubicBezTo>
                  <a:cubicBezTo>
                    <a:pt x="350" y="294"/>
                    <a:pt x="351" y="294"/>
                    <a:pt x="351" y="294"/>
                  </a:cubicBezTo>
                  <a:cubicBezTo>
                    <a:pt x="352" y="294"/>
                    <a:pt x="352" y="293"/>
                    <a:pt x="352" y="292"/>
                  </a:cubicBezTo>
                  <a:cubicBezTo>
                    <a:pt x="352" y="292"/>
                    <a:pt x="352" y="291"/>
                    <a:pt x="352" y="291"/>
                  </a:cubicBezTo>
                  <a:close/>
                  <a:moveTo>
                    <a:pt x="365" y="341"/>
                  </a:moveTo>
                  <a:cubicBezTo>
                    <a:pt x="364" y="341"/>
                    <a:pt x="363" y="341"/>
                    <a:pt x="363" y="342"/>
                  </a:cubicBezTo>
                  <a:cubicBezTo>
                    <a:pt x="363" y="343"/>
                    <a:pt x="364" y="343"/>
                    <a:pt x="365" y="343"/>
                  </a:cubicBezTo>
                  <a:cubicBezTo>
                    <a:pt x="365" y="343"/>
                    <a:pt x="366" y="343"/>
                    <a:pt x="366" y="342"/>
                  </a:cubicBezTo>
                  <a:cubicBezTo>
                    <a:pt x="365" y="342"/>
                    <a:pt x="366" y="341"/>
                    <a:pt x="365" y="341"/>
                  </a:cubicBezTo>
                  <a:close/>
                  <a:moveTo>
                    <a:pt x="322" y="384"/>
                  </a:moveTo>
                  <a:cubicBezTo>
                    <a:pt x="323" y="385"/>
                    <a:pt x="324" y="386"/>
                    <a:pt x="325" y="385"/>
                  </a:cubicBezTo>
                  <a:cubicBezTo>
                    <a:pt x="325" y="385"/>
                    <a:pt x="325" y="383"/>
                    <a:pt x="325" y="383"/>
                  </a:cubicBezTo>
                  <a:cubicBezTo>
                    <a:pt x="324" y="382"/>
                    <a:pt x="323" y="383"/>
                    <a:pt x="322" y="384"/>
                  </a:cubicBezTo>
                  <a:close/>
                  <a:moveTo>
                    <a:pt x="142" y="424"/>
                  </a:moveTo>
                  <a:cubicBezTo>
                    <a:pt x="141" y="425"/>
                    <a:pt x="142" y="426"/>
                    <a:pt x="143" y="427"/>
                  </a:cubicBezTo>
                  <a:cubicBezTo>
                    <a:pt x="144" y="427"/>
                    <a:pt x="144" y="427"/>
                    <a:pt x="145" y="427"/>
                  </a:cubicBezTo>
                  <a:cubicBezTo>
                    <a:pt x="145" y="426"/>
                    <a:pt x="144" y="426"/>
                    <a:pt x="144" y="425"/>
                  </a:cubicBezTo>
                  <a:cubicBezTo>
                    <a:pt x="143" y="425"/>
                    <a:pt x="143" y="424"/>
                    <a:pt x="142" y="424"/>
                  </a:cubicBezTo>
                  <a:close/>
                  <a:moveTo>
                    <a:pt x="208" y="22"/>
                  </a:moveTo>
                  <a:cubicBezTo>
                    <a:pt x="209" y="22"/>
                    <a:pt x="210" y="22"/>
                    <a:pt x="209" y="22"/>
                  </a:cubicBezTo>
                  <a:cubicBezTo>
                    <a:pt x="209" y="21"/>
                    <a:pt x="209" y="20"/>
                    <a:pt x="208" y="20"/>
                  </a:cubicBezTo>
                  <a:cubicBezTo>
                    <a:pt x="207" y="20"/>
                    <a:pt x="206" y="21"/>
                    <a:pt x="206" y="21"/>
                  </a:cubicBezTo>
                  <a:cubicBezTo>
                    <a:pt x="207" y="22"/>
                    <a:pt x="207" y="22"/>
                    <a:pt x="208" y="22"/>
                  </a:cubicBezTo>
                  <a:close/>
                  <a:moveTo>
                    <a:pt x="26" y="289"/>
                  </a:moveTo>
                  <a:cubicBezTo>
                    <a:pt x="25" y="288"/>
                    <a:pt x="25" y="288"/>
                    <a:pt x="24" y="288"/>
                  </a:cubicBezTo>
                  <a:cubicBezTo>
                    <a:pt x="23" y="288"/>
                    <a:pt x="22" y="288"/>
                    <a:pt x="22" y="289"/>
                  </a:cubicBezTo>
                  <a:cubicBezTo>
                    <a:pt x="23" y="290"/>
                    <a:pt x="24" y="290"/>
                    <a:pt x="24" y="290"/>
                  </a:cubicBezTo>
                  <a:cubicBezTo>
                    <a:pt x="25" y="290"/>
                    <a:pt x="26" y="289"/>
                    <a:pt x="26" y="289"/>
                  </a:cubicBezTo>
                  <a:close/>
                  <a:moveTo>
                    <a:pt x="161" y="68"/>
                  </a:moveTo>
                  <a:cubicBezTo>
                    <a:pt x="161" y="68"/>
                    <a:pt x="161" y="68"/>
                    <a:pt x="161" y="67"/>
                  </a:cubicBezTo>
                  <a:cubicBezTo>
                    <a:pt x="160" y="67"/>
                    <a:pt x="161" y="65"/>
                    <a:pt x="160" y="65"/>
                  </a:cubicBezTo>
                  <a:cubicBezTo>
                    <a:pt x="159" y="65"/>
                    <a:pt x="159" y="66"/>
                    <a:pt x="159" y="66"/>
                  </a:cubicBezTo>
                  <a:cubicBezTo>
                    <a:pt x="159" y="67"/>
                    <a:pt x="160" y="68"/>
                    <a:pt x="161" y="68"/>
                  </a:cubicBezTo>
                  <a:close/>
                  <a:moveTo>
                    <a:pt x="153" y="49"/>
                  </a:moveTo>
                  <a:cubicBezTo>
                    <a:pt x="153" y="49"/>
                    <a:pt x="152" y="47"/>
                    <a:pt x="151" y="48"/>
                  </a:cubicBezTo>
                  <a:cubicBezTo>
                    <a:pt x="151" y="48"/>
                    <a:pt x="150" y="49"/>
                    <a:pt x="151" y="50"/>
                  </a:cubicBezTo>
                  <a:cubicBezTo>
                    <a:pt x="152" y="51"/>
                    <a:pt x="152" y="49"/>
                    <a:pt x="153" y="49"/>
                  </a:cubicBezTo>
                  <a:close/>
                  <a:moveTo>
                    <a:pt x="350" y="289"/>
                  </a:moveTo>
                  <a:cubicBezTo>
                    <a:pt x="350" y="288"/>
                    <a:pt x="349" y="288"/>
                    <a:pt x="348" y="287"/>
                  </a:cubicBezTo>
                  <a:cubicBezTo>
                    <a:pt x="348" y="287"/>
                    <a:pt x="347" y="287"/>
                    <a:pt x="347" y="288"/>
                  </a:cubicBezTo>
                  <a:cubicBezTo>
                    <a:pt x="347" y="289"/>
                    <a:pt x="348" y="289"/>
                    <a:pt x="349" y="289"/>
                  </a:cubicBezTo>
                  <a:cubicBezTo>
                    <a:pt x="349" y="289"/>
                    <a:pt x="350" y="289"/>
                    <a:pt x="350" y="289"/>
                  </a:cubicBezTo>
                  <a:close/>
                  <a:moveTo>
                    <a:pt x="306" y="427"/>
                  </a:moveTo>
                  <a:cubicBezTo>
                    <a:pt x="306" y="427"/>
                    <a:pt x="306" y="428"/>
                    <a:pt x="306" y="428"/>
                  </a:cubicBezTo>
                  <a:cubicBezTo>
                    <a:pt x="307" y="428"/>
                    <a:pt x="308" y="427"/>
                    <a:pt x="308" y="426"/>
                  </a:cubicBezTo>
                  <a:cubicBezTo>
                    <a:pt x="307" y="426"/>
                    <a:pt x="306" y="425"/>
                    <a:pt x="306" y="427"/>
                  </a:cubicBezTo>
                  <a:close/>
                  <a:moveTo>
                    <a:pt x="368" y="225"/>
                  </a:moveTo>
                  <a:cubicBezTo>
                    <a:pt x="367" y="225"/>
                    <a:pt x="367" y="226"/>
                    <a:pt x="367" y="227"/>
                  </a:cubicBezTo>
                  <a:cubicBezTo>
                    <a:pt x="366" y="227"/>
                    <a:pt x="367" y="227"/>
                    <a:pt x="367" y="227"/>
                  </a:cubicBezTo>
                  <a:cubicBezTo>
                    <a:pt x="368" y="227"/>
                    <a:pt x="369" y="226"/>
                    <a:pt x="369" y="225"/>
                  </a:cubicBezTo>
                  <a:cubicBezTo>
                    <a:pt x="369" y="225"/>
                    <a:pt x="369" y="224"/>
                    <a:pt x="368" y="225"/>
                  </a:cubicBezTo>
                  <a:close/>
                  <a:moveTo>
                    <a:pt x="348" y="250"/>
                  </a:moveTo>
                  <a:cubicBezTo>
                    <a:pt x="350" y="249"/>
                    <a:pt x="350" y="248"/>
                    <a:pt x="350" y="246"/>
                  </a:cubicBezTo>
                  <a:cubicBezTo>
                    <a:pt x="348" y="247"/>
                    <a:pt x="348" y="249"/>
                    <a:pt x="348" y="250"/>
                  </a:cubicBezTo>
                  <a:close/>
                  <a:moveTo>
                    <a:pt x="44" y="151"/>
                  </a:moveTo>
                  <a:cubicBezTo>
                    <a:pt x="44" y="151"/>
                    <a:pt x="44" y="150"/>
                    <a:pt x="44" y="150"/>
                  </a:cubicBezTo>
                  <a:cubicBezTo>
                    <a:pt x="44" y="149"/>
                    <a:pt x="44" y="149"/>
                    <a:pt x="43" y="148"/>
                  </a:cubicBezTo>
                  <a:cubicBezTo>
                    <a:pt x="43" y="148"/>
                    <a:pt x="43" y="149"/>
                    <a:pt x="43" y="149"/>
                  </a:cubicBezTo>
                  <a:cubicBezTo>
                    <a:pt x="43" y="150"/>
                    <a:pt x="43" y="150"/>
                    <a:pt x="44" y="151"/>
                  </a:cubicBezTo>
                  <a:close/>
                  <a:moveTo>
                    <a:pt x="361" y="235"/>
                  </a:moveTo>
                  <a:cubicBezTo>
                    <a:pt x="360" y="234"/>
                    <a:pt x="360" y="235"/>
                    <a:pt x="360" y="235"/>
                  </a:cubicBezTo>
                  <a:cubicBezTo>
                    <a:pt x="360" y="237"/>
                    <a:pt x="360" y="237"/>
                    <a:pt x="361" y="237"/>
                  </a:cubicBezTo>
                  <a:cubicBezTo>
                    <a:pt x="362" y="236"/>
                    <a:pt x="362" y="235"/>
                    <a:pt x="361" y="235"/>
                  </a:cubicBezTo>
                  <a:close/>
                  <a:moveTo>
                    <a:pt x="355" y="338"/>
                  </a:moveTo>
                  <a:cubicBezTo>
                    <a:pt x="355" y="339"/>
                    <a:pt x="356" y="339"/>
                    <a:pt x="356" y="339"/>
                  </a:cubicBezTo>
                  <a:cubicBezTo>
                    <a:pt x="357" y="339"/>
                    <a:pt x="357" y="338"/>
                    <a:pt x="357" y="338"/>
                  </a:cubicBezTo>
                  <a:cubicBezTo>
                    <a:pt x="358" y="337"/>
                    <a:pt x="360" y="336"/>
                    <a:pt x="359" y="335"/>
                  </a:cubicBezTo>
                  <a:cubicBezTo>
                    <a:pt x="358" y="334"/>
                    <a:pt x="358" y="333"/>
                    <a:pt x="358" y="333"/>
                  </a:cubicBezTo>
                  <a:cubicBezTo>
                    <a:pt x="357" y="331"/>
                    <a:pt x="356" y="330"/>
                    <a:pt x="354" y="331"/>
                  </a:cubicBezTo>
                  <a:cubicBezTo>
                    <a:pt x="353" y="332"/>
                    <a:pt x="354" y="334"/>
                    <a:pt x="354" y="335"/>
                  </a:cubicBezTo>
                  <a:cubicBezTo>
                    <a:pt x="353" y="336"/>
                    <a:pt x="354" y="337"/>
                    <a:pt x="355" y="338"/>
                  </a:cubicBezTo>
                  <a:close/>
                  <a:moveTo>
                    <a:pt x="125" y="436"/>
                  </a:moveTo>
                  <a:cubicBezTo>
                    <a:pt x="124" y="435"/>
                    <a:pt x="124" y="435"/>
                    <a:pt x="123" y="435"/>
                  </a:cubicBezTo>
                  <a:cubicBezTo>
                    <a:pt x="123" y="435"/>
                    <a:pt x="122" y="435"/>
                    <a:pt x="123" y="435"/>
                  </a:cubicBezTo>
                  <a:cubicBezTo>
                    <a:pt x="123" y="436"/>
                    <a:pt x="123" y="437"/>
                    <a:pt x="124" y="437"/>
                  </a:cubicBezTo>
                  <a:cubicBezTo>
                    <a:pt x="124" y="436"/>
                    <a:pt x="125" y="436"/>
                    <a:pt x="125" y="436"/>
                  </a:cubicBezTo>
                  <a:close/>
                  <a:moveTo>
                    <a:pt x="370" y="219"/>
                  </a:moveTo>
                  <a:cubicBezTo>
                    <a:pt x="369" y="219"/>
                    <a:pt x="369" y="219"/>
                    <a:pt x="369" y="220"/>
                  </a:cubicBezTo>
                  <a:cubicBezTo>
                    <a:pt x="369" y="220"/>
                    <a:pt x="370" y="221"/>
                    <a:pt x="370" y="221"/>
                  </a:cubicBezTo>
                  <a:cubicBezTo>
                    <a:pt x="371" y="221"/>
                    <a:pt x="371" y="220"/>
                    <a:pt x="371" y="220"/>
                  </a:cubicBezTo>
                  <a:cubicBezTo>
                    <a:pt x="371" y="219"/>
                    <a:pt x="371" y="219"/>
                    <a:pt x="370" y="219"/>
                  </a:cubicBezTo>
                  <a:close/>
                  <a:moveTo>
                    <a:pt x="119" y="406"/>
                  </a:moveTo>
                  <a:cubicBezTo>
                    <a:pt x="119" y="406"/>
                    <a:pt x="119" y="405"/>
                    <a:pt x="120" y="405"/>
                  </a:cubicBezTo>
                  <a:cubicBezTo>
                    <a:pt x="120" y="404"/>
                    <a:pt x="119" y="404"/>
                    <a:pt x="119" y="404"/>
                  </a:cubicBezTo>
                  <a:cubicBezTo>
                    <a:pt x="118" y="405"/>
                    <a:pt x="118" y="405"/>
                    <a:pt x="118" y="405"/>
                  </a:cubicBezTo>
                  <a:cubicBezTo>
                    <a:pt x="118" y="406"/>
                    <a:pt x="118" y="406"/>
                    <a:pt x="119" y="406"/>
                  </a:cubicBezTo>
                  <a:close/>
                  <a:moveTo>
                    <a:pt x="114" y="364"/>
                  </a:moveTo>
                  <a:cubicBezTo>
                    <a:pt x="113" y="363"/>
                    <a:pt x="113" y="364"/>
                    <a:pt x="112" y="364"/>
                  </a:cubicBezTo>
                  <a:cubicBezTo>
                    <a:pt x="112" y="365"/>
                    <a:pt x="111" y="364"/>
                    <a:pt x="110" y="365"/>
                  </a:cubicBezTo>
                  <a:cubicBezTo>
                    <a:pt x="111" y="366"/>
                    <a:pt x="112" y="365"/>
                    <a:pt x="113" y="365"/>
                  </a:cubicBezTo>
                  <a:cubicBezTo>
                    <a:pt x="113" y="365"/>
                    <a:pt x="114" y="365"/>
                    <a:pt x="114" y="364"/>
                  </a:cubicBezTo>
                  <a:close/>
                  <a:moveTo>
                    <a:pt x="168" y="50"/>
                  </a:moveTo>
                  <a:cubicBezTo>
                    <a:pt x="168" y="50"/>
                    <a:pt x="169" y="50"/>
                    <a:pt x="169" y="50"/>
                  </a:cubicBezTo>
                  <a:cubicBezTo>
                    <a:pt x="169" y="49"/>
                    <a:pt x="169" y="49"/>
                    <a:pt x="168" y="49"/>
                  </a:cubicBezTo>
                  <a:cubicBezTo>
                    <a:pt x="168" y="48"/>
                    <a:pt x="167" y="48"/>
                    <a:pt x="166" y="48"/>
                  </a:cubicBezTo>
                  <a:cubicBezTo>
                    <a:pt x="166" y="47"/>
                    <a:pt x="164" y="46"/>
                    <a:pt x="163" y="46"/>
                  </a:cubicBezTo>
                  <a:cubicBezTo>
                    <a:pt x="162" y="47"/>
                    <a:pt x="162" y="49"/>
                    <a:pt x="163" y="50"/>
                  </a:cubicBezTo>
                  <a:cubicBezTo>
                    <a:pt x="165" y="51"/>
                    <a:pt x="166" y="49"/>
                    <a:pt x="168" y="50"/>
                  </a:cubicBezTo>
                  <a:close/>
                  <a:moveTo>
                    <a:pt x="218" y="58"/>
                  </a:moveTo>
                  <a:cubicBezTo>
                    <a:pt x="218" y="58"/>
                    <a:pt x="218" y="58"/>
                    <a:pt x="218" y="57"/>
                  </a:cubicBezTo>
                  <a:cubicBezTo>
                    <a:pt x="218" y="57"/>
                    <a:pt x="218" y="57"/>
                    <a:pt x="217" y="56"/>
                  </a:cubicBezTo>
                  <a:cubicBezTo>
                    <a:pt x="217" y="57"/>
                    <a:pt x="217" y="57"/>
                    <a:pt x="217" y="57"/>
                  </a:cubicBezTo>
                  <a:cubicBezTo>
                    <a:pt x="217" y="58"/>
                    <a:pt x="217" y="58"/>
                    <a:pt x="218" y="58"/>
                  </a:cubicBezTo>
                  <a:close/>
                  <a:moveTo>
                    <a:pt x="144" y="431"/>
                  </a:moveTo>
                  <a:cubicBezTo>
                    <a:pt x="145" y="431"/>
                    <a:pt x="146" y="431"/>
                    <a:pt x="146" y="430"/>
                  </a:cubicBezTo>
                  <a:cubicBezTo>
                    <a:pt x="145" y="430"/>
                    <a:pt x="144" y="429"/>
                    <a:pt x="144" y="429"/>
                  </a:cubicBezTo>
                  <a:cubicBezTo>
                    <a:pt x="143" y="430"/>
                    <a:pt x="143" y="430"/>
                    <a:pt x="144" y="431"/>
                  </a:cubicBezTo>
                  <a:close/>
                  <a:moveTo>
                    <a:pt x="56" y="303"/>
                  </a:moveTo>
                  <a:cubicBezTo>
                    <a:pt x="55" y="303"/>
                    <a:pt x="55" y="303"/>
                    <a:pt x="55" y="304"/>
                  </a:cubicBezTo>
                  <a:cubicBezTo>
                    <a:pt x="55" y="304"/>
                    <a:pt x="55" y="305"/>
                    <a:pt x="55" y="304"/>
                  </a:cubicBezTo>
                  <a:cubicBezTo>
                    <a:pt x="56" y="304"/>
                    <a:pt x="56" y="304"/>
                    <a:pt x="56" y="303"/>
                  </a:cubicBezTo>
                  <a:cubicBezTo>
                    <a:pt x="56" y="303"/>
                    <a:pt x="56" y="302"/>
                    <a:pt x="56" y="303"/>
                  </a:cubicBezTo>
                  <a:close/>
                  <a:moveTo>
                    <a:pt x="354" y="239"/>
                  </a:moveTo>
                  <a:cubicBezTo>
                    <a:pt x="354" y="239"/>
                    <a:pt x="353" y="240"/>
                    <a:pt x="353" y="240"/>
                  </a:cubicBezTo>
                  <a:cubicBezTo>
                    <a:pt x="353" y="241"/>
                    <a:pt x="354" y="241"/>
                    <a:pt x="354" y="241"/>
                  </a:cubicBezTo>
                  <a:cubicBezTo>
                    <a:pt x="354" y="241"/>
                    <a:pt x="355" y="240"/>
                    <a:pt x="355" y="240"/>
                  </a:cubicBezTo>
                  <a:cubicBezTo>
                    <a:pt x="355" y="240"/>
                    <a:pt x="355" y="239"/>
                    <a:pt x="354" y="239"/>
                  </a:cubicBezTo>
                  <a:close/>
                  <a:moveTo>
                    <a:pt x="136" y="522"/>
                  </a:moveTo>
                  <a:cubicBezTo>
                    <a:pt x="135" y="522"/>
                    <a:pt x="135" y="522"/>
                    <a:pt x="135" y="522"/>
                  </a:cubicBezTo>
                  <a:cubicBezTo>
                    <a:pt x="135" y="523"/>
                    <a:pt x="135" y="523"/>
                    <a:pt x="136" y="523"/>
                  </a:cubicBezTo>
                  <a:cubicBezTo>
                    <a:pt x="136" y="523"/>
                    <a:pt x="137" y="523"/>
                    <a:pt x="137" y="523"/>
                  </a:cubicBezTo>
                  <a:cubicBezTo>
                    <a:pt x="137" y="522"/>
                    <a:pt x="136" y="522"/>
                    <a:pt x="136" y="522"/>
                  </a:cubicBezTo>
                  <a:close/>
                  <a:moveTo>
                    <a:pt x="368" y="340"/>
                  </a:moveTo>
                  <a:cubicBezTo>
                    <a:pt x="367" y="339"/>
                    <a:pt x="367" y="340"/>
                    <a:pt x="367" y="340"/>
                  </a:cubicBezTo>
                  <a:cubicBezTo>
                    <a:pt x="367" y="341"/>
                    <a:pt x="367" y="341"/>
                    <a:pt x="368" y="341"/>
                  </a:cubicBezTo>
                  <a:cubicBezTo>
                    <a:pt x="368" y="341"/>
                    <a:pt x="368" y="341"/>
                    <a:pt x="368" y="341"/>
                  </a:cubicBezTo>
                  <a:cubicBezTo>
                    <a:pt x="369" y="340"/>
                    <a:pt x="368" y="340"/>
                    <a:pt x="368" y="340"/>
                  </a:cubicBezTo>
                  <a:close/>
                  <a:moveTo>
                    <a:pt x="147" y="429"/>
                  </a:moveTo>
                  <a:cubicBezTo>
                    <a:pt x="147" y="429"/>
                    <a:pt x="147" y="430"/>
                    <a:pt x="147" y="430"/>
                  </a:cubicBezTo>
                  <a:cubicBezTo>
                    <a:pt x="147" y="430"/>
                    <a:pt x="148" y="429"/>
                    <a:pt x="149" y="429"/>
                  </a:cubicBezTo>
                  <a:cubicBezTo>
                    <a:pt x="148" y="428"/>
                    <a:pt x="147" y="429"/>
                    <a:pt x="147" y="429"/>
                  </a:cubicBezTo>
                  <a:close/>
                  <a:moveTo>
                    <a:pt x="355" y="307"/>
                  </a:moveTo>
                  <a:cubicBezTo>
                    <a:pt x="356" y="307"/>
                    <a:pt x="357" y="306"/>
                    <a:pt x="357" y="305"/>
                  </a:cubicBezTo>
                  <a:cubicBezTo>
                    <a:pt x="356" y="305"/>
                    <a:pt x="355" y="306"/>
                    <a:pt x="355" y="307"/>
                  </a:cubicBezTo>
                  <a:close/>
                  <a:moveTo>
                    <a:pt x="218" y="62"/>
                  </a:moveTo>
                  <a:cubicBezTo>
                    <a:pt x="218" y="61"/>
                    <a:pt x="218" y="60"/>
                    <a:pt x="217" y="60"/>
                  </a:cubicBezTo>
                  <a:cubicBezTo>
                    <a:pt x="217" y="61"/>
                    <a:pt x="217" y="62"/>
                    <a:pt x="218" y="62"/>
                  </a:cubicBezTo>
                  <a:close/>
                  <a:moveTo>
                    <a:pt x="361" y="238"/>
                  </a:moveTo>
                  <a:cubicBezTo>
                    <a:pt x="361" y="239"/>
                    <a:pt x="362" y="238"/>
                    <a:pt x="362" y="238"/>
                  </a:cubicBezTo>
                  <a:cubicBezTo>
                    <a:pt x="362" y="237"/>
                    <a:pt x="362" y="237"/>
                    <a:pt x="361" y="237"/>
                  </a:cubicBezTo>
                  <a:cubicBezTo>
                    <a:pt x="361" y="237"/>
                    <a:pt x="360" y="238"/>
                    <a:pt x="361" y="238"/>
                  </a:cubicBezTo>
                  <a:close/>
                  <a:moveTo>
                    <a:pt x="134" y="476"/>
                  </a:moveTo>
                  <a:cubicBezTo>
                    <a:pt x="135" y="477"/>
                    <a:pt x="135" y="476"/>
                    <a:pt x="136" y="476"/>
                  </a:cubicBezTo>
                  <a:cubicBezTo>
                    <a:pt x="135" y="476"/>
                    <a:pt x="135" y="475"/>
                    <a:pt x="134" y="476"/>
                  </a:cubicBezTo>
                  <a:cubicBezTo>
                    <a:pt x="134" y="476"/>
                    <a:pt x="134" y="476"/>
                    <a:pt x="134" y="476"/>
                  </a:cubicBezTo>
                  <a:close/>
                  <a:moveTo>
                    <a:pt x="348" y="377"/>
                  </a:moveTo>
                  <a:cubicBezTo>
                    <a:pt x="348" y="377"/>
                    <a:pt x="348" y="377"/>
                    <a:pt x="348" y="377"/>
                  </a:cubicBezTo>
                  <a:cubicBezTo>
                    <a:pt x="348" y="378"/>
                    <a:pt x="348" y="378"/>
                    <a:pt x="348" y="378"/>
                  </a:cubicBezTo>
                  <a:cubicBezTo>
                    <a:pt x="349" y="378"/>
                    <a:pt x="349" y="378"/>
                    <a:pt x="349" y="378"/>
                  </a:cubicBezTo>
                  <a:cubicBezTo>
                    <a:pt x="349" y="377"/>
                    <a:pt x="349" y="377"/>
                    <a:pt x="348" y="377"/>
                  </a:cubicBezTo>
                  <a:close/>
                  <a:moveTo>
                    <a:pt x="117" y="374"/>
                  </a:moveTo>
                  <a:cubicBezTo>
                    <a:pt x="116" y="375"/>
                    <a:pt x="116" y="376"/>
                    <a:pt x="116" y="376"/>
                  </a:cubicBezTo>
                  <a:cubicBezTo>
                    <a:pt x="117" y="376"/>
                    <a:pt x="117" y="375"/>
                    <a:pt x="117" y="374"/>
                  </a:cubicBezTo>
                  <a:close/>
                  <a:moveTo>
                    <a:pt x="135" y="501"/>
                  </a:moveTo>
                  <a:cubicBezTo>
                    <a:pt x="135" y="501"/>
                    <a:pt x="134" y="501"/>
                    <a:pt x="134" y="502"/>
                  </a:cubicBezTo>
                  <a:cubicBezTo>
                    <a:pt x="134" y="502"/>
                    <a:pt x="135" y="502"/>
                    <a:pt x="135" y="501"/>
                  </a:cubicBezTo>
                  <a:close/>
                  <a:moveTo>
                    <a:pt x="113" y="366"/>
                  </a:moveTo>
                  <a:cubicBezTo>
                    <a:pt x="113" y="366"/>
                    <a:pt x="113" y="367"/>
                    <a:pt x="113" y="367"/>
                  </a:cubicBezTo>
                  <a:cubicBezTo>
                    <a:pt x="113" y="367"/>
                    <a:pt x="113" y="367"/>
                    <a:pt x="113" y="367"/>
                  </a:cubicBezTo>
                  <a:cubicBezTo>
                    <a:pt x="113" y="367"/>
                    <a:pt x="114" y="367"/>
                    <a:pt x="114" y="367"/>
                  </a:cubicBezTo>
                  <a:cubicBezTo>
                    <a:pt x="114" y="367"/>
                    <a:pt x="113" y="366"/>
                    <a:pt x="113" y="366"/>
                  </a:cubicBezTo>
                  <a:close/>
                  <a:moveTo>
                    <a:pt x="351" y="295"/>
                  </a:moveTo>
                  <a:cubicBezTo>
                    <a:pt x="351" y="295"/>
                    <a:pt x="351" y="296"/>
                    <a:pt x="352" y="296"/>
                  </a:cubicBezTo>
                  <a:cubicBezTo>
                    <a:pt x="352" y="296"/>
                    <a:pt x="352" y="296"/>
                    <a:pt x="352" y="295"/>
                  </a:cubicBezTo>
                  <a:cubicBezTo>
                    <a:pt x="352" y="295"/>
                    <a:pt x="352" y="295"/>
                    <a:pt x="351" y="295"/>
                  </a:cubicBezTo>
                  <a:cubicBezTo>
                    <a:pt x="351" y="295"/>
                    <a:pt x="351" y="295"/>
                    <a:pt x="351" y="295"/>
                  </a:cubicBezTo>
                  <a:close/>
                  <a:moveTo>
                    <a:pt x="354" y="245"/>
                  </a:moveTo>
                  <a:cubicBezTo>
                    <a:pt x="354" y="245"/>
                    <a:pt x="354" y="245"/>
                    <a:pt x="354" y="245"/>
                  </a:cubicBezTo>
                  <a:cubicBezTo>
                    <a:pt x="354" y="245"/>
                    <a:pt x="354" y="245"/>
                    <a:pt x="354" y="246"/>
                  </a:cubicBezTo>
                  <a:cubicBezTo>
                    <a:pt x="355" y="245"/>
                    <a:pt x="355" y="245"/>
                    <a:pt x="355" y="245"/>
                  </a:cubicBezTo>
                  <a:cubicBezTo>
                    <a:pt x="355" y="245"/>
                    <a:pt x="355" y="245"/>
                    <a:pt x="354" y="245"/>
                  </a:cubicBezTo>
                  <a:close/>
                  <a:moveTo>
                    <a:pt x="364" y="242"/>
                  </a:moveTo>
                  <a:cubicBezTo>
                    <a:pt x="364" y="242"/>
                    <a:pt x="364" y="243"/>
                    <a:pt x="364" y="243"/>
                  </a:cubicBezTo>
                  <a:cubicBezTo>
                    <a:pt x="363" y="243"/>
                    <a:pt x="364" y="243"/>
                    <a:pt x="364" y="243"/>
                  </a:cubicBezTo>
                  <a:cubicBezTo>
                    <a:pt x="364" y="243"/>
                    <a:pt x="364" y="243"/>
                    <a:pt x="365" y="243"/>
                  </a:cubicBezTo>
                  <a:cubicBezTo>
                    <a:pt x="365" y="243"/>
                    <a:pt x="364" y="242"/>
                    <a:pt x="364" y="242"/>
                  </a:cubicBezTo>
                  <a:close/>
                  <a:moveTo>
                    <a:pt x="359" y="282"/>
                  </a:moveTo>
                  <a:cubicBezTo>
                    <a:pt x="359" y="282"/>
                    <a:pt x="358" y="283"/>
                    <a:pt x="358" y="283"/>
                  </a:cubicBezTo>
                  <a:cubicBezTo>
                    <a:pt x="358" y="283"/>
                    <a:pt x="359" y="283"/>
                    <a:pt x="359" y="283"/>
                  </a:cubicBezTo>
                  <a:cubicBezTo>
                    <a:pt x="359" y="283"/>
                    <a:pt x="359" y="283"/>
                    <a:pt x="359" y="283"/>
                  </a:cubicBezTo>
                  <a:cubicBezTo>
                    <a:pt x="359" y="282"/>
                    <a:pt x="359" y="282"/>
                    <a:pt x="359" y="282"/>
                  </a:cubicBezTo>
                  <a:close/>
                  <a:moveTo>
                    <a:pt x="183" y="597"/>
                  </a:moveTo>
                  <a:cubicBezTo>
                    <a:pt x="183" y="597"/>
                    <a:pt x="184" y="597"/>
                    <a:pt x="184" y="598"/>
                  </a:cubicBezTo>
                  <a:cubicBezTo>
                    <a:pt x="184" y="597"/>
                    <a:pt x="184" y="597"/>
                    <a:pt x="184" y="597"/>
                  </a:cubicBezTo>
                  <a:cubicBezTo>
                    <a:pt x="184" y="597"/>
                    <a:pt x="184" y="597"/>
                    <a:pt x="184" y="596"/>
                  </a:cubicBezTo>
                  <a:cubicBezTo>
                    <a:pt x="184" y="597"/>
                    <a:pt x="184" y="597"/>
                    <a:pt x="183" y="597"/>
                  </a:cubicBezTo>
                  <a:close/>
                  <a:moveTo>
                    <a:pt x="182" y="594"/>
                  </a:moveTo>
                  <a:cubicBezTo>
                    <a:pt x="182" y="594"/>
                    <a:pt x="181" y="594"/>
                    <a:pt x="181" y="594"/>
                  </a:cubicBezTo>
                  <a:cubicBezTo>
                    <a:pt x="181" y="594"/>
                    <a:pt x="182" y="595"/>
                    <a:pt x="182" y="595"/>
                  </a:cubicBezTo>
                  <a:cubicBezTo>
                    <a:pt x="182" y="595"/>
                    <a:pt x="182" y="595"/>
                    <a:pt x="183" y="594"/>
                  </a:cubicBezTo>
                  <a:cubicBezTo>
                    <a:pt x="182" y="594"/>
                    <a:pt x="182" y="594"/>
                    <a:pt x="182" y="594"/>
                  </a:cubicBezTo>
                  <a:close/>
                  <a:moveTo>
                    <a:pt x="355" y="292"/>
                  </a:moveTo>
                  <a:cubicBezTo>
                    <a:pt x="355" y="292"/>
                    <a:pt x="355" y="291"/>
                    <a:pt x="355" y="291"/>
                  </a:cubicBezTo>
                  <a:cubicBezTo>
                    <a:pt x="354" y="292"/>
                    <a:pt x="354" y="292"/>
                    <a:pt x="354" y="292"/>
                  </a:cubicBezTo>
                  <a:cubicBezTo>
                    <a:pt x="354" y="292"/>
                    <a:pt x="354" y="292"/>
                    <a:pt x="355" y="292"/>
                  </a:cubicBezTo>
                  <a:cubicBezTo>
                    <a:pt x="355" y="292"/>
                    <a:pt x="355" y="292"/>
                    <a:pt x="355" y="292"/>
                  </a:cubicBezTo>
                  <a:close/>
                  <a:moveTo>
                    <a:pt x="358" y="261"/>
                  </a:moveTo>
                  <a:cubicBezTo>
                    <a:pt x="358" y="262"/>
                    <a:pt x="358" y="262"/>
                    <a:pt x="358" y="262"/>
                  </a:cubicBezTo>
                  <a:cubicBezTo>
                    <a:pt x="358" y="262"/>
                    <a:pt x="359" y="262"/>
                    <a:pt x="359" y="261"/>
                  </a:cubicBezTo>
                  <a:cubicBezTo>
                    <a:pt x="358" y="261"/>
                    <a:pt x="358" y="261"/>
                    <a:pt x="358" y="261"/>
                  </a:cubicBezTo>
                  <a:cubicBezTo>
                    <a:pt x="358" y="261"/>
                    <a:pt x="358" y="261"/>
                    <a:pt x="358" y="261"/>
                  </a:cubicBezTo>
                  <a:close/>
                  <a:moveTo>
                    <a:pt x="348" y="291"/>
                  </a:moveTo>
                  <a:cubicBezTo>
                    <a:pt x="348" y="292"/>
                    <a:pt x="348" y="292"/>
                    <a:pt x="348" y="292"/>
                  </a:cubicBezTo>
                  <a:cubicBezTo>
                    <a:pt x="348" y="292"/>
                    <a:pt x="349" y="292"/>
                    <a:pt x="348" y="291"/>
                  </a:cubicBezTo>
                  <a:cubicBezTo>
                    <a:pt x="348" y="291"/>
                    <a:pt x="348" y="291"/>
                    <a:pt x="348" y="291"/>
                  </a:cubicBezTo>
                  <a:cubicBezTo>
                    <a:pt x="348" y="291"/>
                    <a:pt x="347" y="291"/>
                    <a:pt x="348" y="291"/>
                  </a:cubicBezTo>
                  <a:close/>
                  <a:moveTo>
                    <a:pt x="290" y="479"/>
                  </a:moveTo>
                  <a:cubicBezTo>
                    <a:pt x="291" y="479"/>
                    <a:pt x="292" y="479"/>
                    <a:pt x="292" y="477"/>
                  </a:cubicBezTo>
                  <a:cubicBezTo>
                    <a:pt x="291" y="478"/>
                    <a:pt x="291" y="478"/>
                    <a:pt x="290" y="479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endParaRPr lang="ru-RU" sz="7198"/>
            </a:p>
          </p:txBody>
        </p:sp>
        <p:sp>
          <p:nvSpPr>
            <p:cNvPr id="205" name="Svalbard">
              <a:extLst>
                <a:ext uri="{FF2B5EF4-FFF2-40B4-BE49-F238E27FC236}">
                  <a16:creationId xmlns:a16="http://schemas.microsoft.com/office/drawing/2014/main" id="{43A17846-18DF-C469-2F3C-5AD185F102D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2080904" y="1769802"/>
              <a:ext cx="1225231" cy="1171269"/>
            </a:xfrm>
            <a:custGeom>
              <a:avLst/>
              <a:gdLst>
                <a:gd name="T0" fmla="*/ 381020 w 156"/>
                <a:gd name="T1" fmla="*/ 66835 h 149"/>
                <a:gd name="T2" fmla="*/ 357452 w 156"/>
                <a:gd name="T3" fmla="*/ 74698 h 149"/>
                <a:gd name="T4" fmla="*/ 337812 w 156"/>
                <a:gd name="T5" fmla="*/ 58972 h 149"/>
                <a:gd name="T6" fmla="*/ 318172 w 156"/>
                <a:gd name="T7" fmla="*/ 114012 h 149"/>
                <a:gd name="T8" fmla="*/ 267107 w 156"/>
                <a:gd name="T9" fmla="*/ 74698 h 149"/>
                <a:gd name="T10" fmla="*/ 251395 w 156"/>
                <a:gd name="T11" fmla="*/ 62903 h 149"/>
                <a:gd name="T12" fmla="*/ 223899 w 156"/>
                <a:gd name="T13" fmla="*/ 90424 h 149"/>
                <a:gd name="T14" fmla="*/ 239611 w 156"/>
                <a:gd name="T15" fmla="*/ 161190 h 149"/>
                <a:gd name="T16" fmla="*/ 259251 w 156"/>
                <a:gd name="T17" fmla="*/ 176916 h 149"/>
                <a:gd name="T18" fmla="*/ 326028 w 156"/>
                <a:gd name="T19" fmla="*/ 220162 h 149"/>
                <a:gd name="T20" fmla="*/ 428157 w 156"/>
                <a:gd name="T21" fmla="*/ 153327 h 149"/>
                <a:gd name="T22" fmla="*/ 267107 w 156"/>
                <a:gd name="T23" fmla="*/ 306654 h 149"/>
                <a:gd name="T24" fmla="*/ 247467 w 156"/>
                <a:gd name="T25" fmla="*/ 247682 h 149"/>
                <a:gd name="T26" fmla="*/ 200330 w 156"/>
                <a:gd name="T27" fmla="*/ 192642 h 149"/>
                <a:gd name="T28" fmla="*/ 164978 w 156"/>
                <a:gd name="T29" fmla="*/ 133670 h 149"/>
                <a:gd name="T30" fmla="*/ 141410 w 156"/>
                <a:gd name="T31" fmla="*/ 184779 h 149"/>
                <a:gd name="T32" fmla="*/ 141410 w 156"/>
                <a:gd name="T33" fmla="*/ 243751 h 149"/>
                <a:gd name="T34" fmla="*/ 125697 w 156"/>
                <a:gd name="T35" fmla="*/ 192642 h 149"/>
                <a:gd name="T36" fmla="*/ 121769 w 156"/>
                <a:gd name="T37" fmla="*/ 165121 h 149"/>
                <a:gd name="T38" fmla="*/ 82489 w 156"/>
                <a:gd name="T39" fmla="*/ 196573 h 149"/>
                <a:gd name="T40" fmla="*/ 51065 w 156"/>
                <a:gd name="T41" fmla="*/ 180847 h 149"/>
                <a:gd name="T42" fmla="*/ 47137 w 156"/>
                <a:gd name="T43" fmla="*/ 141533 h 149"/>
                <a:gd name="T44" fmla="*/ 31424 w 156"/>
                <a:gd name="T45" fmla="*/ 145464 h 149"/>
                <a:gd name="T46" fmla="*/ 11784 w 156"/>
                <a:gd name="T47" fmla="*/ 200505 h 149"/>
                <a:gd name="T48" fmla="*/ 35352 w 156"/>
                <a:gd name="T49" fmla="*/ 228025 h 149"/>
                <a:gd name="T50" fmla="*/ 39280 w 156"/>
                <a:gd name="T51" fmla="*/ 267339 h 149"/>
                <a:gd name="T52" fmla="*/ 31424 w 156"/>
                <a:gd name="T53" fmla="*/ 294860 h 149"/>
                <a:gd name="T54" fmla="*/ 74633 w 156"/>
                <a:gd name="T55" fmla="*/ 326311 h 149"/>
                <a:gd name="T56" fmla="*/ 102129 w 156"/>
                <a:gd name="T57" fmla="*/ 357763 h 149"/>
                <a:gd name="T58" fmla="*/ 102129 w 156"/>
                <a:gd name="T59" fmla="*/ 302723 h 149"/>
                <a:gd name="T60" fmla="*/ 133554 w 156"/>
                <a:gd name="T61" fmla="*/ 314517 h 149"/>
                <a:gd name="T62" fmla="*/ 161050 w 156"/>
                <a:gd name="T63" fmla="*/ 342037 h 149"/>
                <a:gd name="T64" fmla="*/ 125697 w 156"/>
                <a:gd name="T65" fmla="*/ 373489 h 149"/>
                <a:gd name="T66" fmla="*/ 86417 w 156"/>
                <a:gd name="T67" fmla="*/ 428529 h 149"/>
                <a:gd name="T68" fmla="*/ 168906 w 156"/>
                <a:gd name="T69" fmla="*/ 416735 h 149"/>
                <a:gd name="T70" fmla="*/ 141410 w 156"/>
                <a:gd name="T71" fmla="*/ 459981 h 149"/>
                <a:gd name="T72" fmla="*/ 102129 w 156"/>
                <a:gd name="T73" fmla="*/ 487501 h 149"/>
                <a:gd name="T74" fmla="*/ 157122 w 156"/>
                <a:gd name="T75" fmla="*/ 515022 h 149"/>
                <a:gd name="T76" fmla="*/ 153194 w 156"/>
                <a:gd name="T77" fmla="*/ 573994 h 149"/>
                <a:gd name="T78" fmla="*/ 180690 w 156"/>
                <a:gd name="T79" fmla="*/ 515022 h 149"/>
                <a:gd name="T80" fmla="*/ 208186 w 156"/>
                <a:gd name="T81" fmla="*/ 444255 h 149"/>
                <a:gd name="T82" fmla="*/ 223899 w 156"/>
                <a:gd name="T83" fmla="*/ 393146 h 149"/>
                <a:gd name="T84" fmla="*/ 251395 w 156"/>
                <a:gd name="T85" fmla="*/ 318449 h 149"/>
                <a:gd name="T86" fmla="*/ 286747 w 156"/>
                <a:gd name="T87" fmla="*/ 377420 h 149"/>
                <a:gd name="T88" fmla="*/ 306388 w 156"/>
                <a:gd name="T89" fmla="*/ 459981 h 149"/>
                <a:gd name="T90" fmla="*/ 365308 w 156"/>
                <a:gd name="T91" fmla="*/ 436392 h 149"/>
                <a:gd name="T92" fmla="*/ 612775 w 156"/>
                <a:gd name="T93" fmla="*/ 86492 h 149"/>
                <a:gd name="T94" fmla="*/ 310316 w 156"/>
                <a:gd name="T95" fmla="*/ 338106 h 149"/>
                <a:gd name="T96" fmla="*/ 471365 w 156"/>
                <a:gd name="T97" fmla="*/ 286997 h 149"/>
                <a:gd name="T98" fmla="*/ 463509 w 156"/>
                <a:gd name="T99" fmla="*/ 86492 h 149"/>
                <a:gd name="T100" fmla="*/ 219971 w 156"/>
                <a:gd name="T101" fmla="*/ 70766 h 149"/>
                <a:gd name="T102" fmla="*/ 530286 w 156"/>
                <a:gd name="T103" fmla="*/ 263408 h 149"/>
                <a:gd name="T104" fmla="*/ 15712 w 156"/>
                <a:gd name="T105" fmla="*/ 169053 h 149"/>
                <a:gd name="T106" fmla="*/ 278891 w 156"/>
                <a:gd name="T107" fmla="*/ 3931 h 149"/>
                <a:gd name="T108" fmla="*/ 365308 w 156"/>
                <a:gd name="T109" fmla="*/ 55040 h 149"/>
                <a:gd name="T110" fmla="*/ 255323 w 156"/>
                <a:gd name="T111" fmla="*/ 224093 h 149"/>
                <a:gd name="T112" fmla="*/ 294603 w 156"/>
                <a:gd name="T113" fmla="*/ 62903 h 149"/>
                <a:gd name="T114" fmla="*/ 337812 w 156"/>
                <a:gd name="T115" fmla="*/ 487501 h 149"/>
                <a:gd name="T116" fmla="*/ 43208 w 156"/>
                <a:gd name="T117" fmla="*/ 365626 h 149"/>
                <a:gd name="T118" fmla="*/ 11784 w 156"/>
                <a:gd name="T119" fmla="*/ 290928 h 149"/>
                <a:gd name="T120" fmla="*/ 35352 w 156"/>
                <a:gd name="T121" fmla="*/ 342037 h 149"/>
                <a:gd name="T122" fmla="*/ 243539 w 156"/>
                <a:gd name="T123" fmla="*/ 200505 h 149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156" h="149">
                  <a:moveTo>
                    <a:pt x="111" y="24"/>
                  </a:moveTo>
                  <a:cubicBezTo>
                    <a:pt x="109" y="23"/>
                    <a:pt x="108" y="23"/>
                    <a:pt x="106" y="23"/>
                  </a:cubicBezTo>
                  <a:cubicBezTo>
                    <a:pt x="105" y="23"/>
                    <a:pt x="104" y="24"/>
                    <a:pt x="104" y="23"/>
                  </a:cubicBezTo>
                  <a:cubicBezTo>
                    <a:pt x="103" y="23"/>
                    <a:pt x="105" y="22"/>
                    <a:pt x="104" y="22"/>
                  </a:cubicBezTo>
                  <a:cubicBezTo>
                    <a:pt x="103" y="22"/>
                    <a:pt x="103" y="22"/>
                    <a:pt x="102" y="23"/>
                  </a:cubicBezTo>
                  <a:cubicBezTo>
                    <a:pt x="103" y="20"/>
                    <a:pt x="100" y="22"/>
                    <a:pt x="101" y="19"/>
                  </a:cubicBezTo>
                  <a:cubicBezTo>
                    <a:pt x="99" y="19"/>
                    <a:pt x="99" y="21"/>
                    <a:pt x="98" y="20"/>
                  </a:cubicBezTo>
                  <a:cubicBezTo>
                    <a:pt x="97" y="20"/>
                    <a:pt x="98" y="18"/>
                    <a:pt x="97" y="17"/>
                  </a:cubicBezTo>
                  <a:cubicBezTo>
                    <a:pt x="97" y="18"/>
                    <a:pt x="97" y="19"/>
                    <a:pt x="95" y="20"/>
                  </a:cubicBezTo>
                  <a:cubicBezTo>
                    <a:pt x="95" y="18"/>
                    <a:pt x="97" y="17"/>
                    <a:pt x="94" y="16"/>
                  </a:cubicBezTo>
                  <a:cubicBezTo>
                    <a:pt x="94" y="16"/>
                    <a:pt x="93" y="16"/>
                    <a:pt x="93" y="16"/>
                  </a:cubicBezTo>
                  <a:cubicBezTo>
                    <a:pt x="93" y="17"/>
                    <a:pt x="93" y="17"/>
                    <a:pt x="94" y="17"/>
                  </a:cubicBezTo>
                  <a:cubicBezTo>
                    <a:pt x="94" y="18"/>
                    <a:pt x="94" y="17"/>
                    <a:pt x="94" y="19"/>
                  </a:cubicBezTo>
                  <a:cubicBezTo>
                    <a:pt x="94" y="18"/>
                    <a:pt x="93" y="20"/>
                    <a:pt x="93" y="20"/>
                  </a:cubicBezTo>
                  <a:cubicBezTo>
                    <a:pt x="93" y="20"/>
                    <a:pt x="92" y="19"/>
                    <a:pt x="92" y="19"/>
                  </a:cubicBezTo>
                  <a:cubicBezTo>
                    <a:pt x="92" y="18"/>
                    <a:pt x="91" y="19"/>
                    <a:pt x="91" y="19"/>
                  </a:cubicBezTo>
                  <a:cubicBezTo>
                    <a:pt x="90" y="19"/>
                    <a:pt x="89" y="20"/>
                    <a:pt x="90" y="21"/>
                  </a:cubicBezTo>
                  <a:cubicBezTo>
                    <a:pt x="90" y="21"/>
                    <a:pt x="90" y="24"/>
                    <a:pt x="89" y="24"/>
                  </a:cubicBezTo>
                  <a:cubicBezTo>
                    <a:pt x="88" y="25"/>
                    <a:pt x="89" y="23"/>
                    <a:pt x="88" y="23"/>
                  </a:cubicBezTo>
                  <a:cubicBezTo>
                    <a:pt x="87" y="23"/>
                    <a:pt x="88" y="24"/>
                    <a:pt x="88" y="25"/>
                  </a:cubicBezTo>
                  <a:cubicBezTo>
                    <a:pt x="87" y="24"/>
                    <a:pt x="87" y="24"/>
                    <a:pt x="87" y="23"/>
                  </a:cubicBezTo>
                  <a:cubicBezTo>
                    <a:pt x="86" y="24"/>
                    <a:pt x="86" y="25"/>
                    <a:pt x="86" y="26"/>
                  </a:cubicBezTo>
                  <a:cubicBezTo>
                    <a:pt x="84" y="24"/>
                    <a:pt x="85" y="22"/>
                    <a:pt x="86" y="20"/>
                  </a:cubicBezTo>
                  <a:cubicBezTo>
                    <a:pt x="87" y="19"/>
                    <a:pt x="88" y="16"/>
                    <a:pt x="86" y="15"/>
                  </a:cubicBezTo>
                  <a:cubicBezTo>
                    <a:pt x="86" y="14"/>
                    <a:pt x="88" y="14"/>
                    <a:pt x="87" y="13"/>
                  </a:cubicBezTo>
                  <a:cubicBezTo>
                    <a:pt x="87" y="12"/>
                    <a:pt x="84" y="11"/>
                    <a:pt x="84" y="10"/>
                  </a:cubicBezTo>
                  <a:cubicBezTo>
                    <a:pt x="83" y="12"/>
                    <a:pt x="84" y="13"/>
                    <a:pt x="84" y="14"/>
                  </a:cubicBezTo>
                  <a:cubicBezTo>
                    <a:pt x="83" y="15"/>
                    <a:pt x="83" y="15"/>
                    <a:pt x="83" y="16"/>
                  </a:cubicBezTo>
                  <a:cubicBezTo>
                    <a:pt x="82" y="15"/>
                    <a:pt x="83" y="13"/>
                    <a:pt x="82" y="14"/>
                  </a:cubicBezTo>
                  <a:cubicBezTo>
                    <a:pt x="80" y="14"/>
                    <a:pt x="81" y="17"/>
                    <a:pt x="81" y="18"/>
                  </a:cubicBezTo>
                  <a:cubicBezTo>
                    <a:pt x="82" y="19"/>
                    <a:pt x="82" y="20"/>
                    <a:pt x="82" y="22"/>
                  </a:cubicBezTo>
                  <a:cubicBezTo>
                    <a:pt x="81" y="24"/>
                    <a:pt x="81" y="27"/>
                    <a:pt x="81" y="29"/>
                  </a:cubicBezTo>
                  <a:cubicBezTo>
                    <a:pt x="80" y="30"/>
                    <a:pt x="79" y="29"/>
                    <a:pt x="79" y="28"/>
                  </a:cubicBezTo>
                  <a:cubicBezTo>
                    <a:pt x="78" y="27"/>
                    <a:pt x="78" y="24"/>
                    <a:pt x="76" y="25"/>
                  </a:cubicBezTo>
                  <a:cubicBezTo>
                    <a:pt x="76" y="24"/>
                    <a:pt x="78" y="21"/>
                    <a:pt x="77" y="20"/>
                  </a:cubicBezTo>
                  <a:cubicBezTo>
                    <a:pt x="76" y="19"/>
                    <a:pt x="76" y="21"/>
                    <a:pt x="76" y="21"/>
                  </a:cubicBezTo>
                  <a:cubicBezTo>
                    <a:pt x="76" y="21"/>
                    <a:pt x="75" y="20"/>
                    <a:pt x="75" y="20"/>
                  </a:cubicBezTo>
                  <a:cubicBezTo>
                    <a:pt x="74" y="20"/>
                    <a:pt x="73" y="22"/>
                    <a:pt x="72" y="22"/>
                  </a:cubicBezTo>
                  <a:cubicBezTo>
                    <a:pt x="69" y="22"/>
                    <a:pt x="71" y="20"/>
                    <a:pt x="70" y="18"/>
                  </a:cubicBezTo>
                  <a:cubicBezTo>
                    <a:pt x="70" y="18"/>
                    <a:pt x="69" y="19"/>
                    <a:pt x="68" y="19"/>
                  </a:cubicBezTo>
                  <a:cubicBezTo>
                    <a:pt x="68" y="18"/>
                    <a:pt x="68" y="16"/>
                    <a:pt x="67" y="15"/>
                  </a:cubicBezTo>
                  <a:cubicBezTo>
                    <a:pt x="66" y="13"/>
                    <a:pt x="65" y="14"/>
                    <a:pt x="65" y="12"/>
                  </a:cubicBezTo>
                  <a:cubicBezTo>
                    <a:pt x="65" y="12"/>
                    <a:pt x="64" y="13"/>
                    <a:pt x="64" y="13"/>
                  </a:cubicBezTo>
                  <a:cubicBezTo>
                    <a:pt x="64" y="12"/>
                    <a:pt x="64" y="12"/>
                    <a:pt x="65" y="12"/>
                  </a:cubicBezTo>
                  <a:cubicBezTo>
                    <a:pt x="65" y="12"/>
                    <a:pt x="63" y="10"/>
                    <a:pt x="62" y="11"/>
                  </a:cubicBezTo>
                  <a:cubicBezTo>
                    <a:pt x="63" y="10"/>
                    <a:pt x="61" y="13"/>
                    <a:pt x="61" y="12"/>
                  </a:cubicBezTo>
                  <a:cubicBezTo>
                    <a:pt x="61" y="13"/>
                    <a:pt x="60" y="15"/>
                    <a:pt x="62" y="15"/>
                  </a:cubicBezTo>
                  <a:cubicBezTo>
                    <a:pt x="63" y="15"/>
                    <a:pt x="64" y="15"/>
                    <a:pt x="64" y="16"/>
                  </a:cubicBezTo>
                  <a:cubicBezTo>
                    <a:pt x="63" y="16"/>
                    <a:pt x="63" y="17"/>
                    <a:pt x="63" y="18"/>
                  </a:cubicBezTo>
                  <a:cubicBezTo>
                    <a:pt x="63" y="19"/>
                    <a:pt x="62" y="20"/>
                    <a:pt x="63" y="21"/>
                  </a:cubicBezTo>
                  <a:cubicBezTo>
                    <a:pt x="63" y="21"/>
                    <a:pt x="63" y="21"/>
                    <a:pt x="62" y="22"/>
                  </a:cubicBezTo>
                  <a:cubicBezTo>
                    <a:pt x="60" y="21"/>
                    <a:pt x="61" y="17"/>
                    <a:pt x="59" y="17"/>
                  </a:cubicBezTo>
                  <a:cubicBezTo>
                    <a:pt x="57" y="16"/>
                    <a:pt x="58" y="20"/>
                    <a:pt x="59" y="21"/>
                  </a:cubicBezTo>
                  <a:cubicBezTo>
                    <a:pt x="59" y="22"/>
                    <a:pt x="59" y="22"/>
                    <a:pt x="59" y="22"/>
                  </a:cubicBezTo>
                  <a:cubicBezTo>
                    <a:pt x="59" y="23"/>
                    <a:pt x="63" y="25"/>
                    <a:pt x="60" y="27"/>
                  </a:cubicBezTo>
                  <a:cubicBezTo>
                    <a:pt x="59" y="26"/>
                    <a:pt x="58" y="24"/>
                    <a:pt x="57" y="23"/>
                  </a:cubicBezTo>
                  <a:cubicBezTo>
                    <a:pt x="56" y="22"/>
                    <a:pt x="57" y="24"/>
                    <a:pt x="56" y="23"/>
                  </a:cubicBezTo>
                  <a:cubicBezTo>
                    <a:pt x="53" y="23"/>
                    <a:pt x="51" y="22"/>
                    <a:pt x="49" y="25"/>
                  </a:cubicBezTo>
                  <a:cubicBezTo>
                    <a:pt x="50" y="24"/>
                    <a:pt x="51" y="25"/>
                    <a:pt x="51" y="25"/>
                  </a:cubicBezTo>
                  <a:cubicBezTo>
                    <a:pt x="51" y="27"/>
                    <a:pt x="52" y="28"/>
                    <a:pt x="52" y="30"/>
                  </a:cubicBezTo>
                  <a:cubicBezTo>
                    <a:pt x="50" y="31"/>
                    <a:pt x="51" y="34"/>
                    <a:pt x="52" y="35"/>
                  </a:cubicBezTo>
                  <a:cubicBezTo>
                    <a:pt x="53" y="37"/>
                    <a:pt x="55" y="41"/>
                    <a:pt x="57" y="41"/>
                  </a:cubicBezTo>
                  <a:cubicBezTo>
                    <a:pt x="57" y="41"/>
                    <a:pt x="58" y="40"/>
                    <a:pt x="59" y="40"/>
                  </a:cubicBezTo>
                  <a:cubicBezTo>
                    <a:pt x="60" y="40"/>
                    <a:pt x="60" y="41"/>
                    <a:pt x="61" y="41"/>
                  </a:cubicBezTo>
                  <a:cubicBezTo>
                    <a:pt x="63" y="41"/>
                    <a:pt x="64" y="40"/>
                    <a:pt x="65" y="40"/>
                  </a:cubicBezTo>
                  <a:cubicBezTo>
                    <a:pt x="67" y="39"/>
                    <a:pt x="74" y="36"/>
                    <a:pt x="75" y="37"/>
                  </a:cubicBezTo>
                  <a:cubicBezTo>
                    <a:pt x="76" y="38"/>
                    <a:pt x="76" y="41"/>
                    <a:pt x="75" y="41"/>
                  </a:cubicBezTo>
                  <a:cubicBezTo>
                    <a:pt x="74" y="42"/>
                    <a:pt x="73" y="42"/>
                    <a:pt x="72" y="42"/>
                  </a:cubicBezTo>
                  <a:cubicBezTo>
                    <a:pt x="68" y="42"/>
                    <a:pt x="67" y="44"/>
                    <a:pt x="70" y="45"/>
                  </a:cubicBezTo>
                  <a:cubicBezTo>
                    <a:pt x="71" y="46"/>
                    <a:pt x="73" y="46"/>
                    <a:pt x="73" y="47"/>
                  </a:cubicBezTo>
                  <a:cubicBezTo>
                    <a:pt x="73" y="48"/>
                    <a:pt x="70" y="47"/>
                    <a:pt x="70" y="47"/>
                  </a:cubicBezTo>
                  <a:cubicBezTo>
                    <a:pt x="68" y="46"/>
                    <a:pt x="68" y="46"/>
                    <a:pt x="66" y="45"/>
                  </a:cubicBezTo>
                  <a:cubicBezTo>
                    <a:pt x="65" y="44"/>
                    <a:pt x="64" y="44"/>
                    <a:pt x="63" y="45"/>
                  </a:cubicBezTo>
                  <a:cubicBezTo>
                    <a:pt x="61" y="47"/>
                    <a:pt x="65" y="51"/>
                    <a:pt x="67" y="51"/>
                  </a:cubicBezTo>
                  <a:cubicBezTo>
                    <a:pt x="68" y="52"/>
                    <a:pt x="68" y="52"/>
                    <a:pt x="69" y="52"/>
                  </a:cubicBezTo>
                  <a:cubicBezTo>
                    <a:pt x="69" y="52"/>
                    <a:pt x="70" y="54"/>
                    <a:pt x="71" y="55"/>
                  </a:cubicBezTo>
                  <a:cubicBezTo>
                    <a:pt x="72" y="55"/>
                    <a:pt x="73" y="54"/>
                    <a:pt x="74" y="54"/>
                  </a:cubicBezTo>
                  <a:cubicBezTo>
                    <a:pt x="75" y="54"/>
                    <a:pt x="75" y="54"/>
                    <a:pt x="76" y="54"/>
                  </a:cubicBezTo>
                  <a:cubicBezTo>
                    <a:pt x="78" y="54"/>
                    <a:pt x="80" y="53"/>
                    <a:pt x="82" y="53"/>
                  </a:cubicBezTo>
                  <a:cubicBezTo>
                    <a:pt x="84" y="54"/>
                    <a:pt x="82" y="54"/>
                    <a:pt x="83" y="56"/>
                  </a:cubicBezTo>
                  <a:cubicBezTo>
                    <a:pt x="84" y="59"/>
                    <a:pt x="91" y="61"/>
                    <a:pt x="93" y="58"/>
                  </a:cubicBezTo>
                  <a:cubicBezTo>
                    <a:pt x="94" y="58"/>
                    <a:pt x="93" y="57"/>
                    <a:pt x="94" y="56"/>
                  </a:cubicBezTo>
                  <a:cubicBezTo>
                    <a:pt x="94" y="56"/>
                    <a:pt x="96" y="55"/>
                    <a:pt x="96" y="55"/>
                  </a:cubicBezTo>
                  <a:cubicBezTo>
                    <a:pt x="97" y="54"/>
                    <a:pt x="96" y="54"/>
                    <a:pt x="97" y="54"/>
                  </a:cubicBezTo>
                  <a:cubicBezTo>
                    <a:pt x="98" y="54"/>
                    <a:pt x="98" y="55"/>
                    <a:pt x="99" y="55"/>
                  </a:cubicBezTo>
                  <a:cubicBezTo>
                    <a:pt x="102" y="55"/>
                    <a:pt x="105" y="49"/>
                    <a:pt x="104" y="47"/>
                  </a:cubicBezTo>
                  <a:cubicBezTo>
                    <a:pt x="104" y="44"/>
                    <a:pt x="103" y="45"/>
                    <a:pt x="106" y="43"/>
                  </a:cubicBezTo>
                  <a:cubicBezTo>
                    <a:pt x="107" y="42"/>
                    <a:pt x="108" y="40"/>
                    <a:pt x="109" y="39"/>
                  </a:cubicBezTo>
                  <a:cubicBezTo>
                    <a:pt x="110" y="37"/>
                    <a:pt x="112" y="36"/>
                    <a:pt x="112" y="35"/>
                  </a:cubicBezTo>
                  <a:cubicBezTo>
                    <a:pt x="113" y="34"/>
                    <a:pt x="112" y="33"/>
                    <a:pt x="112" y="32"/>
                  </a:cubicBezTo>
                  <a:cubicBezTo>
                    <a:pt x="112" y="30"/>
                    <a:pt x="114" y="30"/>
                    <a:pt x="114" y="28"/>
                  </a:cubicBezTo>
                  <a:cubicBezTo>
                    <a:pt x="114" y="27"/>
                    <a:pt x="112" y="25"/>
                    <a:pt x="111" y="24"/>
                  </a:cubicBezTo>
                  <a:close/>
                  <a:moveTo>
                    <a:pt x="62" y="15"/>
                  </a:moveTo>
                  <a:cubicBezTo>
                    <a:pt x="62" y="14"/>
                    <a:pt x="62" y="14"/>
                    <a:pt x="63" y="14"/>
                  </a:cubicBezTo>
                  <a:cubicBezTo>
                    <a:pt x="62" y="14"/>
                    <a:pt x="62" y="14"/>
                    <a:pt x="62" y="15"/>
                  </a:cubicBezTo>
                  <a:close/>
                  <a:moveTo>
                    <a:pt x="68" y="78"/>
                  </a:moveTo>
                  <a:cubicBezTo>
                    <a:pt x="69" y="78"/>
                    <a:pt x="70" y="78"/>
                    <a:pt x="71" y="78"/>
                  </a:cubicBezTo>
                  <a:cubicBezTo>
                    <a:pt x="72" y="79"/>
                    <a:pt x="71" y="80"/>
                    <a:pt x="73" y="79"/>
                  </a:cubicBezTo>
                  <a:cubicBezTo>
                    <a:pt x="74" y="78"/>
                    <a:pt x="75" y="75"/>
                    <a:pt x="75" y="74"/>
                  </a:cubicBezTo>
                  <a:cubicBezTo>
                    <a:pt x="74" y="73"/>
                    <a:pt x="74" y="73"/>
                    <a:pt x="73" y="73"/>
                  </a:cubicBezTo>
                  <a:cubicBezTo>
                    <a:pt x="72" y="72"/>
                    <a:pt x="72" y="72"/>
                    <a:pt x="72" y="71"/>
                  </a:cubicBezTo>
                  <a:cubicBezTo>
                    <a:pt x="70" y="71"/>
                    <a:pt x="69" y="70"/>
                    <a:pt x="67" y="69"/>
                  </a:cubicBezTo>
                  <a:cubicBezTo>
                    <a:pt x="66" y="68"/>
                    <a:pt x="65" y="68"/>
                    <a:pt x="64" y="67"/>
                  </a:cubicBezTo>
                  <a:cubicBezTo>
                    <a:pt x="64" y="67"/>
                    <a:pt x="64" y="64"/>
                    <a:pt x="63" y="63"/>
                  </a:cubicBezTo>
                  <a:cubicBezTo>
                    <a:pt x="63" y="62"/>
                    <a:pt x="61" y="61"/>
                    <a:pt x="60" y="61"/>
                  </a:cubicBezTo>
                  <a:cubicBezTo>
                    <a:pt x="59" y="61"/>
                    <a:pt x="59" y="63"/>
                    <a:pt x="57" y="61"/>
                  </a:cubicBezTo>
                  <a:cubicBezTo>
                    <a:pt x="57" y="61"/>
                    <a:pt x="57" y="61"/>
                    <a:pt x="57" y="61"/>
                  </a:cubicBezTo>
                  <a:cubicBezTo>
                    <a:pt x="57" y="59"/>
                    <a:pt x="55" y="59"/>
                    <a:pt x="55" y="58"/>
                  </a:cubicBezTo>
                  <a:cubicBezTo>
                    <a:pt x="58" y="58"/>
                    <a:pt x="57" y="50"/>
                    <a:pt x="56" y="49"/>
                  </a:cubicBezTo>
                  <a:cubicBezTo>
                    <a:pt x="56" y="49"/>
                    <a:pt x="56" y="48"/>
                    <a:pt x="55" y="47"/>
                  </a:cubicBezTo>
                  <a:cubicBezTo>
                    <a:pt x="55" y="47"/>
                    <a:pt x="54" y="46"/>
                    <a:pt x="54" y="46"/>
                  </a:cubicBezTo>
                  <a:cubicBezTo>
                    <a:pt x="52" y="43"/>
                    <a:pt x="51" y="47"/>
                    <a:pt x="51" y="49"/>
                  </a:cubicBezTo>
                  <a:cubicBezTo>
                    <a:pt x="51" y="51"/>
                    <a:pt x="51" y="52"/>
                    <a:pt x="49" y="54"/>
                  </a:cubicBezTo>
                  <a:cubicBezTo>
                    <a:pt x="49" y="54"/>
                    <a:pt x="49" y="53"/>
                    <a:pt x="49" y="53"/>
                  </a:cubicBezTo>
                  <a:cubicBezTo>
                    <a:pt x="50" y="51"/>
                    <a:pt x="50" y="49"/>
                    <a:pt x="49" y="47"/>
                  </a:cubicBezTo>
                  <a:cubicBezTo>
                    <a:pt x="49" y="45"/>
                    <a:pt x="51" y="43"/>
                    <a:pt x="51" y="41"/>
                  </a:cubicBezTo>
                  <a:cubicBezTo>
                    <a:pt x="51" y="39"/>
                    <a:pt x="49" y="38"/>
                    <a:pt x="49" y="37"/>
                  </a:cubicBezTo>
                  <a:cubicBezTo>
                    <a:pt x="49" y="35"/>
                    <a:pt x="44" y="30"/>
                    <a:pt x="44" y="33"/>
                  </a:cubicBezTo>
                  <a:cubicBezTo>
                    <a:pt x="43" y="34"/>
                    <a:pt x="44" y="35"/>
                    <a:pt x="44" y="35"/>
                  </a:cubicBezTo>
                  <a:cubicBezTo>
                    <a:pt x="43" y="35"/>
                    <a:pt x="43" y="35"/>
                    <a:pt x="42" y="34"/>
                  </a:cubicBezTo>
                  <a:cubicBezTo>
                    <a:pt x="42" y="34"/>
                    <a:pt x="42" y="34"/>
                    <a:pt x="42" y="34"/>
                  </a:cubicBezTo>
                  <a:cubicBezTo>
                    <a:pt x="42" y="32"/>
                    <a:pt x="42" y="30"/>
                    <a:pt x="41" y="29"/>
                  </a:cubicBezTo>
                  <a:cubicBezTo>
                    <a:pt x="39" y="27"/>
                    <a:pt x="38" y="29"/>
                    <a:pt x="37" y="31"/>
                  </a:cubicBezTo>
                  <a:cubicBezTo>
                    <a:pt x="37" y="32"/>
                    <a:pt x="37" y="33"/>
                    <a:pt x="37" y="34"/>
                  </a:cubicBezTo>
                  <a:cubicBezTo>
                    <a:pt x="37" y="36"/>
                    <a:pt x="38" y="34"/>
                    <a:pt x="37" y="35"/>
                  </a:cubicBezTo>
                  <a:cubicBezTo>
                    <a:pt x="36" y="36"/>
                    <a:pt x="36" y="35"/>
                    <a:pt x="35" y="36"/>
                  </a:cubicBezTo>
                  <a:cubicBezTo>
                    <a:pt x="34" y="37"/>
                    <a:pt x="35" y="40"/>
                    <a:pt x="35" y="41"/>
                  </a:cubicBezTo>
                  <a:cubicBezTo>
                    <a:pt x="36" y="43"/>
                    <a:pt x="36" y="45"/>
                    <a:pt x="36" y="47"/>
                  </a:cubicBezTo>
                  <a:cubicBezTo>
                    <a:pt x="36" y="48"/>
                    <a:pt x="36" y="51"/>
                    <a:pt x="37" y="52"/>
                  </a:cubicBezTo>
                  <a:cubicBezTo>
                    <a:pt x="37" y="54"/>
                    <a:pt x="36" y="57"/>
                    <a:pt x="38" y="58"/>
                  </a:cubicBezTo>
                  <a:cubicBezTo>
                    <a:pt x="38" y="58"/>
                    <a:pt x="38" y="59"/>
                    <a:pt x="38" y="59"/>
                  </a:cubicBezTo>
                  <a:cubicBezTo>
                    <a:pt x="38" y="60"/>
                    <a:pt x="38" y="61"/>
                    <a:pt x="39" y="62"/>
                  </a:cubicBezTo>
                  <a:cubicBezTo>
                    <a:pt x="39" y="65"/>
                    <a:pt x="40" y="69"/>
                    <a:pt x="41" y="72"/>
                  </a:cubicBezTo>
                  <a:cubicBezTo>
                    <a:pt x="41" y="72"/>
                    <a:pt x="41" y="72"/>
                    <a:pt x="41" y="72"/>
                  </a:cubicBezTo>
                  <a:cubicBezTo>
                    <a:pt x="39" y="70"/>
                    <a:pt x="39" y="68"/>
                    <a:pt x="38" y="67"/>
                  </a:cubicBezTo>
                  <a:cubicBezTo>
                    <a:pt x="38" y="65"/>
                    <a:pt x="37" y="63"/>
                    <a:pt x="36" y="62"/>
                  </a:cubicBezTo>
                  <a:cubicBezTo>
                    <a:pt x="36" y="62"/>
                    <a:pt x="35" y="63"/>
                    <a:pt x="35" y="64"/>
                  </a:cubicBezTo>
                  <a:cubicBezTo>
                    <a:pt x="35" y="64"/>
                    <a:pt x="35" y="63"/>
                    <a:pt x="35" y="63"/>
                  </a:cubicBezTo>
                  <a:cubicBezTo>
                    <a:pt x="35" y="62"/>
                    <a:pt x="36" y="59"/>
                    <a:pt x="35" y="58"/>
                  </a:cubicBezTo>
                  <a:cubicBezTo>
                    <a:pt x="35" y="58"/>
                    <a:pt x="35" y="58"/>
                    <a:pt x="35" y="58"/>
                  </a:cubicBezTo>
                  <a:cubicBezTo>
                    <a:pt x="35" y="58"/>
                    <a:pt x="34" y="57"/>
                    <a:pt x="34" y="56"/>
                  </a:cubicBezTo>
                  <a:cubicBezTo>
                    <a:pt x="34" y="55"/>
                    <a:pt x="34" y="55"/>
                    <a:pt x="33" y="55"/>
                  </a:cubicBezTo>
                  <a:cubicBezTo>
                    <a:pt x="33" y="54"/>
                    <a:pt x="33" y="54"/>
                    <a:pt x="33" y="54"/>
                  </a:cubicBezTo>
                  <a:cubicBezTo>
                    <a:pt x="34" y="53"/>
                    <a:pt x="34" y="49"/>
                    <a:pt x="32" y="49"/>
                  </a:cubicBezTo>
                  <a:cubicBezTo>
                    <a:pt x="32" y="48"/>
                    <a:pt x="32" y="48"/>
                    <a:pt x="32" y="48"/>
                  </a:cubicBezTo>
                  <a:cubicBezTo>
                    <a:pt x="32" y="47"/>
                    <a:pt x="32" y="47"/>
                    <a:pt x="32" y="47"/>
                  </a:cubicBezTo>
                  <a:cubicBezTo>
                    <a:pt x="32" y="46"/>
                    <a:pt x="32" y="46"/>
                    <a:pt x="32" y="46"/>
                  </a:cubicBezTo>
                  <a:cubicBezTo>
                    <a:pt x="32" y="46"/>
                    <a:pt x="32" y="46"/>
                    <a:pt x="32" y="47"/>
                  </a:cubicBezTo>
                  <a:cubicBezTo>
                    <a:pt x="32" y="46"/>
                    <a:pt x="32" y="45"/>
                    <a:pt x="32" y="45"/>
                  </a:cubicBezTo>
                  <a:cubicBezTo>
                    <a:pt x="31" y="44"/>
                    <a:pt x="31" y="44"/>
                    <a:pt x="31" y="44"/>
                  </a:cubicBezTo>
                  <a:cubicBezTo>
                    <a:pt x="31" y="43"/>
                    <a:pt x="31" y="43"/>
                    <a:pt x="31" y="43"/>
                  </a:cubicBezTo>
                  <a:cubicBezTo>
                    <a:pt x="31" y="43"/>
                    <a:pt x="31" y="42"/>
                    <a:pt x="31" y="42"/>
                  </a:cubicBezTo>
                  <a:cubicBezTo>
                    <a:pt x="31" y="42"/>
                    <a:pt x="30" y="41"/>
                    <a:pt x="30" y="41"/>
                  </a:cubicBezTo>
                  <a:cubicBezTo>
                    <a:pt x="30" y="39"/>
                    <a:pt x="29" y="37"/>
                    <a:pt x="27" y="39"/>
                  </a:cubicBezTo>
                  <a:cubicBezTo>
                    <a:pt x="26" y="40"/>
                    <a:pt x="25" y="44"/>
                    <a:pt x="25" y="45"/>
                  </a:cubicBezTo>
                  <a:cubicBezTo>
                    <a:pt x="25" y="45"/>
                    <a:pt x="24" y="45"/>
                    <a:pt x="24" y="46"/>
                  </a:cubicBezTo>
                  <a:cubicBezTo>
                    <a:pt x="22" y="48"/>
                    <a:pt x="24" y="53"/>
                    <a:pt x="25" y="55"/>
                  </a:cubicBezTo>
                  <a:cubicBezTo>
                    <a:pt x="25" y="56"/>
                    <a:pt x="25" y="56"/>
                    <a:pt x="24" y="56"/>
                  </a:cubicBezTo>
                  <a:cubicBezTo>
                    <a:pt x="24" y="56"/>
                    <a:pt x="24" y="58"/>
                    <a:pt x="23" y="57"/>
                  </a:cubicBezTo>
                  <a:cubicBezTo>
                    <a:pt x="23" y="55"/>
                    <a:pt x="23" y="52"/>
                    <a:pt x="21" y="50"/>
                  </a:cubicBezTo>
                  <a:cubicBezTo>
                    <a:pt x="20" y="50"/>
                    <a:pt x="20" y="50"/>
                    <a:pt x="20" y="52"/>
                  </a:cubicBezTo>
                  <a:cubicBezTo>
                    <a:pt x="20" y="52"/>
                    <a:pt x="19" y="51"/>
                    <a:pt x="19" y="51"/>
                  </a:cubicBezTo>
                  <a:cubicBezTo>
                    <a:pt x="18" y="49"/>
                    <a:pt x="21" y="48"/>
                    <a:pt x="20" y="46"/>
                  </a:cubicBezTo>
                  <a:cubicBezTo>
                    <a:pt x="20" y="46"/>
                    <a:pt x="19" y="46"/>
                    <a:pt x="18" y="46"/>
                  </a:cubicBezTo>
                  <a:cubicBezTo>
                    <a:pt x="17" y="46"/>
                    <a:pt x="15" y="47"/>
                    <a:pt x="14" y="49"/>
                  </a:cubicBezTo>
                  <a:cubicBezTo>
                    <a:pt x="14" y="49"/>
                    <a:pt x="14" y="49"/>
                    <a:pt x="13" y="49"/>
                  </a:cubicBezTo>
                  <a:cubicBezTo>
                    <a:pt x="13" y="49"/>
                    <a:pt x="13" y="49"/>
                    <a:pt x="13" y="48"/>
                  </a:cubicBezTo>
                  <a:cubicBezTo>
                    <a:pt x="13" y="48"/>
                    <a:pt x="13" y="47"/>
                    <a:pt x="13" y="46"/>
                  </a:cubicBezTo>
                  <a:cubicBezTo>
                    <a:pt x="13" y="46"/>
                    <a:pt x="13" y="46"/>
                    <a:pt x="13" y="46"/>
                  </a:cubicBezTo>
                  <a:cubicBezTo>
                    <a:pt x="14" y="46"/>
                    <a:pt x="15" y="46"/>
                    <a:pt x="15" y="45"/>
                  </a:cubicBezTo>
                  <a:cubicBezTo>
                    <a:pt x="16" y="44"/>
                    <a:pt x="16" y="43"/>
                    <a:pt x="17" y="43"/>
                  </a:cubicBezTo>
                  <a:cubicBezTo>
                    <a:pt x="17" y="42"/>
                    <a:pt x="18" y="42"/>
                    <a:pt x="18" y="42"/>
                  </a:cubicBezTo>
                  <a:cubicBezTo>
                    <a:pt x="21" y="42"/>
                    <a:pt x="22" y="42"/>
                    <a:pt x="23" y="40"/>
                  </a:cubicBezTo>
                  <a:cubicBezTo>
                    <a:pt x="24" y="31"/>
                    <a:pt x="18" y="38"/>
                    <a:pt x="15" y="39"/>
                  </a:cubicBezTo>
                  <a:cubicBezTo>
                    <a:pt x="14" y="39"/>
                    <a:pt x="14" y="39"/>
                    <a:pt x="14" y="39"/>
                  </a:cubicBezTo>
                  <a:cubicBezTo>
                    <a:pt x="14" y="38"/>
                    <a:pt x="14" y="37"/>
                    <a:pt x="12" y="36"/>
                  </a:cubicBezTo>
                  <a:cubicBezTo>
                    <a:pt x="11" y="38"/>
                    <a:pt x="11" y="39"/>
                    <a:pt x="12" y="41"/>
                  </a:cubicBezTo>
                  <a:cubicBezTo>
                    <a:pt x="12" y="41"/>
                    <a:pt x="12" y="42"/>
                    <a:pt x="13" y="42"/>
                  </a:cubicBezTo>
                  <a:cubicBezTo>
                    <a:pt x="12" y="42"/>
                    <a:pt x="13" y="43"/>
                    <a:pt x="12" y="43"/>
                  </a:cubicBezTo>
                  <a:cubicBezTo>
                    <a:pt x="12" y="43"/>
                    <a:pt x="12" y="41"/>
                    <a:pt x="11" y="43"/>
                  </a:cubicBezTo>
                  <a:cubicBezTo>
                    <a:pt x="11" y="42"/>
                    <a:pt x="11" y="39"/>
                    <a:pt x="10" y="38"/>
                  </a:cubicBezTo>
                  <a:cubicBezTo>
                    <a:pt x="9" y="38"/>
                    <a:pt x="9" y="38"/>
                    <a:pt x="9" y="38"/>
                  </a:cubicBezTo>
                  <a:cubicBezTo>
                    <a:pt x="10" y="37"/>
                    <a:pt x="9" y="37"/>
                    <a:pt x="9" y="37"/>
                  </a:cubicBezTo>
                  <a:cubicBezTo>
                    <a:pt x="9" y="37"/>
                    <a:pt x="8" y="37"/>
                    <a:pt x="8" y="37"/>
                  </a:cubicBezTo>
                  <a:cubicBezTo>
                    <a:pt x="8" y="36"/>
                    <a:pt x="7" y="39"/>
                    <a:pt x="7" y="39"/>
                  </a:cubicBezTo>
                  <a:cubicBezTo>
                    <a:pt x="6" y="39"/>
                    <a:pt x="6" y="39"/>
                    <a:pt x="6" y="39"/>
                  </a:cubicBezTo>
                  <a:cubicBezTo>
                    <a:pt x="5" y="37"/>
                    <a:pt x="5" y="42"/>
                    <a:pt x="5" y="42"/>
                  </a:cubicBezTo>
                  <a:cubicBezTo>
                    <a:pt x="6" y="44"/>
                    <a:pt x="7" y="43"/>
                    <a:pt x="5" y="44"/>
                  </a:cubicBezTo>
                  <a:cubicBezTo>
                    <a:pt x="4" y="44"/>
                    <a:pt x="3" y="43"/>
                    <a:pt x="3" y="45"/>
                  </a:cubicBezTo>
                  <a:cubicBezTo>
                    <a:pt x="2" y="46"/>
                    <a:pt x="4" y="46"/>
                    <a:pt x="4" y="47"/>
                  </a:cubicBezTo>
                  <a:cubicBezTo>
                    <a:pt x="3" y="48"/>
                    <a:pt x="1" y="46"/>
                    <a:pt x="2" y="49"/>
                  </a:cubicBezTo>
                  <a:cubicBezTo>
                    <a:pt x="2" y="50"/>
                    <a:pt x="3" y="50"/>
                    <a:pt x="3" y="51"/>
                  </a:cubicBezTo>
                  <a:cubicBezTo>
                    <a:pt x="3" y="52"/>
                    <a:pt x="3" y="53"/>
                    <a:pt x="3" y="54"/>
                  </a:cubicBezTo>
                  <a:cubicBezTo>
                    <a:pt x="2" y="55"/>
                    <a:pt x="2" y="55"/>
                    <a:pt x="4" y="56"/>
                  </a:cubicBezTo>
                  <a:cubicBezTo>
                    <a:pt x="4" y="57"/>
                    <a:pt x="4" y="63"/>
                    <a:pt x="5" y="63"/>
                  </a:cubicBezTo>
                  <a:cubicBezTo>
                    <a:pt x="7" y="65"/>
                    <a:pt x="8" y="61"/>
                    <a:pt x="8" y="60"/>
                  </a:cubicBezTo>
                  <a:cubicBezTo>
                    <a:pt x="8" y="59"/>
                    <a:pt x="8" y="58"/>
                    <a:pt x="7" y="58"/>
                  </a:cubicBezTo>
                  <a:cubicBezTo>
                    <a:pt x="7" y="57"/>
                    <a:pt x="7" y="56"/>
                    <a:pt x="8" y="57"/>
                  </a:cubicBezTo>
                  <a:cubicBezTo>
                    <a:pt x="9" y="58"/>
                    <a:pt x="8" y="59"/>
                    <a:pt x="9" y="59"/>
                  </a:cubicBezTo>
                  <a:cubicBezTo>
                    <a:pt x="10" y="59"/>
                    <a:pt x="10" y="59"/>
                    <a:pt x="9" y="58"/>
                  </a:cubicBezTo>
                  <a:cubicBezTo>
                    <a:pt x="9" y="57"/>
                    <a:pt x="11" y="57"/>
                    <a:pt x="11" y="56"/>
                  </a:cubicBezTo>
                  <a:cubicBezTo>
                    <a:pt x="11" y="58"/>
                    <a:pt x="10" y="59"/>
                    <a:pt x="11" y="60"/>
                  </a:cubicBezTo>
                  <a:cubicBezTo>
                    <a:pt x="11" y="60"/>
                    <a:pt x="10" y="60"/>
                    <a:pt x="10" y="60"/>
                  </a:cubicBezTo>
                  <a:cubicBezTo>
                    <a:pt x="9" y="60"/>
                    <a:pt x="10" y="61"/>
                    <a:pt x="10" y="62"/>
                  </a:cubicBezTo>
                  <a:cubicBezTo>
                    <a:pt x="9" y="62"/>
                    <a:pt x="9" y="62"/>
                    <a:pt x="9" y="62"/>
                  </a:cubicBezTo>
                  <a:cubicBezTo>
                    <a:pt x="9" y="63"/>
                    <a:pt x="9" y="63"/>
                    <a:pt x="9" y="64"/>
                  </a:cubicBezTo>
                  <a:cubicBezTo>
                    <a:pt x="7" y="65"/>
                    <a:pt x="9" y="66"/>
                    <a:pt x="11" y="67"/>
                  </a:cubicBezTo>
                  <a:cubicBezTo>
                    <a:pt x="10" y="68"/>
                    <a:pt x="10" y="68"/>
                    <a:pt x="10" y="68"/>
                  </a:cubicBezTo>
                  <a:cubicBezTo>
                    <a:pt x="11" y="69"/>
                    <a:pt x="11" y="68"/>
                    <a:pt x="12" y="68"/>
                  </a:cubicBezTo>
                  <a:cubicBezTo>
                    <a:pt x="12" y="68"/>
                    <a:pt x="12" y="68"/>
                    <a:pt x="12" y="67"/>
                  </a:cubicBezTo>
                  <a:cubicBezTo>
                    <a:pt x="13" y="68"/>
                    <a:pt x="13" y="68"/>
                    <a:pt x="13" y="68"/>
                  </a:cubicBezTo>
                  <a:cubicBezTo>
                    <a:pt x="13" y="68"/>
                    <a:pt x="14" y="70"/>
                    <a:pt x="13" y="71"/>
                  </a:cubicBezTo>
                  <a:cubicBezTo>
                    <a:pt x="13" y="72"/>
                    <a:pt x="11" y="70"/>
                    <a:pt x="10" y="70"/>
                  </a:cubicBezTo>
                  <a:cubicBezTo>
                    <a:pt x="9" y="68"/>
                    <a:pt x="6" y="67"/>
                    <a:pt x="6" y="70"/>
                  </a:cubicBezTo>
                  <a:cubicBezTo>
                    <a:pt x="6" y="72"/>
                    <a:pt x="10" y="72"/>
                    <a:pt x="10" y="74"/>
                  </a:cubicBezTo>
                  <a:cubicBezTo>
                    <a:pt x="9" y="74"/>
                    <a:pt x="8" y="74"/>
                    <a:pt x="8" y="75"/>
                  </a:cubicBezTo>
                  <a:cubicBezTo>
                    <a:pt x="8" y="76"/>
                    <a:pt x="7" y="79"/>
                    <a:pt x="10" y="78"/>
                  </a:cubicBezTo>
                  <a:cubicBezTo>
                    <a:pt x="11" y="78"/>
                    <a:pt x="9" y="79"/>
                    <a:pt x="10" y="80"/>
                  </a:cubicBezTo>
                  <a:cubicBezTo>
                    <a:pt x="10" y="81"/>
                    <a:pt x="10" y="81"/>
                    <a:pt x="11" y="81"/>
                  </a:cubicBezTo>
                  <a:cubicBezTo>
                    <a:pt x="12" y="82"/>
                    <a:pt x="13" y="82"/>
                    <a:pt x="13" y="82"/>
                  </a:cubicBezTo>
                  <a:cubicBezTo>
                    <a:pt x="13" y="82"/>
                    <a:pt x="13" y="82"/>
                    <a:pt x="13" y="82"/>
                  </a:cubicBezTo>
                  <a:cubicBezTo>
                    <a:pt x="14" y="83"/>
                    <a:pt x="13" y="83"/>
                    <a:pt x="14" y="84"/>
                  </a:cubicBezTo>
                  <a:cubicBezTo>
                    <a:pt x="15" y="84"/>
                    <a:pt x="17" y="84"/>
                    <a:pt x="18" y="83"/>
                  </a:cubicBezTo>
                  <a:cubicBezTo>
                    <a:pt x="18" y="83"/>
                    <a:pt x="19" y="82"/>
                    <a:pt x="19" y="83"/>
                  </a:cubicBezTo>
                  <a:cubicBezTo>
                    <a:pt x="18" y="85"/>
                    <a:pt x="15" y="85"/>
                    <a:pt x="14" y="85"/>
                  </a:cubicBezTo>
                  <a:cubicBezTo>
                    <a:pt x="11" y="87"/>
                    <a:pt x="16" y="89"/>
                    <a:pt x="16" y="91"/>
                  </a:cubicBezTo>
                  <a:cubicBezTo>
                    <a:pt x="17" y="91"/>
                    <a:pt x="17" y="91"/>
                    <a:pt x="17" y="92"/>
                  </a:cubicBezTo>
                  <a:cubicBezTo>
                    <a:pt x="17" y="92"/>
                    <a:pt x="17" y="95"/>
                    <a:pt x="18" y="94"/>
                  </a:cubicBezTo>
                  <a:cubicBezTo>
                    <a:pt x="19" y="94"/>
                    <a:pt x="22" y="96"/>
                    <a:pt x="23" y="94"/>
                  </a:cubicBezTo>
                  <a:cubicBezTo>
                    <a:pt x="23" y="94"/>
                    <a:pt x="23" y="92"/>
                    <a:pt x="24" y="92"/>
                  </a:cubicBezTo>
                  <a:cubicBezTo>
                    <a:pt x="24" y="92"/>
                    <a:pt x="24" y="92"/>
                    <a:pt x="24" y="93"/>
                  </a:cubicBezTo>
                  <a:cubicBezTo>
                    <a:pt x="24" y="92"/>
                    <a:pt x="26" y="92"/>
                    <a:pt x="26" y="91"/>
                  </a:cubicBezTo>
                  <a:cubicBezTo>
                    <a:pt x="26" y="90"/>
                    <a:pt x="25" y="90"/>
                    <a:pt x="24" y="90"/>
                  </a:cubicBezTo>
                  <a:cubicBezTo>
                    <a:pt x="25" y="90"/>
                    <a:pt x="25" y="88"/>
                    <a:pt x="25" y="88"/>
                  </a:cubicBezTo>
                  <a:cubicBezTo>
                    <a:pt x="25" y="88"/>
                    <a:pt x="28" y="89"/>
                    <a:pt x="28" y="89"/>
                  </a:cubicBezTo>
                  <a:cubicBezTo>
                    <a:pt x="30" y="86"/>
                    <a:pt x="26" y="86"/>
                    <a:pt x="26" y="86"/>
                  </a:cubicBezTo>
                  <a:cubicBezTo>
                    <a:pt x="25" y="86"/>
                    <a:pt x="26" y="84"/>
                    <a:pt x="26" y="84"/>
                  </a:cubicBezTo>
                  <a:cubicBezTo>
                    <a:pt x="26" y="84"/>
                    <a:pt x="26" y="83"/>
                    <a:pt x="26" y="83"/>
                  </a:cubicBezTo>
                  <a:cubicBezTo>
                    <a:pt x="27" y="83"/>
                    <a:pt x="27" y="83"/>
                    <a:pt x="27" y="83"/>
                  </a:cubicBezTo>
                  <a:cubicBezTo>
                    <a:pt x="28" y="82"/>
                    <a:pt x="26" y="77"/>
                    <a:pt x="26" y="77"/>
                  </a:cubicBezTo>
                  <a:cubicBezTo>
                    <a:pt x="28" y="79"/>
                    <a:pt x="28" y="77"/>
                    <a:pt x="29" y="77"/>
                  </a:cubicBezTo>
                  <a:cubicBezTo>
                    <a:pt x="29" y="78"/>
                    <a:pt x="29" y="81"/>
                    <a:pt x="30" y="81"/>
                  </a:cubicBezTo>
                  <a:cubicBezTo>
                    <a:pt x="31" y="81"/>
                    <a:pt x="32" y="79"/>
                    <a:pt x="32" y="78"/>
                  </a:cubicBezTo>
                  <a:cubicBezTo>
                    <a:pt x="32" y="77"/>
                    <a:pt x="32" y="76"/>
                    <a:pt x="32" y="75"/>
                  </a:cubicBezTo>
                  <a:cubicBezTo>
                    <a:pt x="32" y="75"/>
                    <a:pt x="33" y="72"/>
                    <a:pt x="34" y="74"/>
                  </a:cubicBezTo>
                  <a:cubicBezTo>
                    <a:pt x="34" y="75"/>
                    <a:pt x="33" y="75"/>
                    <a:pt x="34" y="75"/>
                  </a:cubicBezTo>
                  <a:cubicBezTo>
                    <a:pt x="34" y="76"/>
                    <a:pt x="34" y="76"/>
                    <a:pt x="34" y="77"/>
                  </a:cubicBezTo>
                  <a:cubicBezTo>
                    <a:pt x="34" y="78"/>
                    <a:pt x="34" y="79"/>
                    <a:pt x="34" y="80"/>
                  </a:cubicBezTo>
                  <a:cubicBezTo>
                    <a:pt x="33" y="81"/>
                    <a:pt x="32" y="81"/>
                    <a:pt x="32" y="82"/>
                  </a:cubicBezTo>
                  <a:cubicBezTo>
                    <a:pt x="32" y="84"/>
                    <a:pt x="33" y="87"/>
                    <a:pt x="35" y="86"/>
                  </a:cubicBezTo>
                  <a:cubicBezTo>
                    <a:pt x="37" y="85"/>
                    <a:pt x="40" y="83"/>
                    <a:pt x="40" y="81"/>
                  </a:cubicBezTo>
                  <a:cubicBezTo>
                    <a:pt x="41" y="81"/>
                    <a:pt x="41" y="81"/>
                    <a:pt x="42" y="81"/>
                  </a:cubicBezTo>
                  <a:cubicBezTo>
                    <a:pt x="42" y="81"/>
                    <a:pt x="42" y="82"/>
                    <a:pt x="42" y="82"/>
                  </a:cubicBezTo>
                  <a:cubicBezTo>
                    <a:pt x="41" y="83"/>
                    <a:pt x="41" y="84"/>
                    <a:pt x="41" y="86"/>
                  </a:cubicBezTo>
                  <a:cubicBezTo>
                    <a:pt x="39" y="86"/>
                    <a:pt x="40" y="87"/>
                    <a:pt x="41" y="87"/>
                  </a:cubicBezTo>
                  <a:cubicBezTo>
                    <a:pt x="41" y="87"/>
                    <a:pt x="41" y="87"/>
                    <a:pt x="41" y="87"/>
                  </a:cubicBezTo>
                  <a:cubicBezTo>
                    <a:pt x="41" y="88"/>
                    <a:pt x="42" y="88"/>
                    <a:pt x="43" y="89"/>
                  </a:cubicBezTo>
                  <a:cubicBezTo>
                    <a:pt x="43" y="89"/>
                    <a:pt x="44" y="88"/>
                    <a:pt x="44" y="88"/>
                  </a:cubicBezTo>
                  <a:cubicBezTo>
                    <a:pt x="44" y="88"/>
                    <a:pt x="44" y="89"/>
                    <a:pt x="44" y="89"/>
                  </a:cubicBezTo>
                  <a:cubicBezTo>
                    <a:pt x="44" y="90"/>
                    <a:pt x="43" y="90"/>
                    <a:pt x="43" y="90"/>
                  </a:cubicBezTo>
                  <a:cubicBezTo>
                    <a:pt x="41" y="90"/>
                    <a:pt x="38" y="89"/>
                    <a:pt x="36" y="90"/>
                  </a:cubicBezTo>
                  <a:cubicBezTo>
                    <a:pt x="34" y="92"/>
                    <a:pt x="36" y="93"/>
                    <a:pt x="35" y="94"/>
                  </a:cubicBezTo>
                  <a:cubicBezTo>
                    <a:pt x="33" y="93"/>
                    <a:pt x="33" y="93"/>
                    <a:pt x="32" y="95"/>
                  </a:cubicBezTo>
                  <a:cubicBezTo>
                    <a:pt x="32" y="95"/>
                    <a:pt x="32" y="95"/>
                    <a:pt x="32" y="95"/>
                  </a:cubicBezTo>
                  <a:cubicBezTo>
                    <a:pt x="32" y="96"/>
                    <a:pt x="32" y="96"/>
                    <a:pt x="32" y="96"/>
                  </a:cubicBezTo>
                  <a:cubicBezTo>
                    <a:pt x="31" y="96"/>
                    <a:pt x="31" y="98"/>
                    <a:pt x="30" y="98"/>
                  </a:cubicBezTo>
                  <a:cubicBezTo>
                    <a:pt x="30" y="98"/>
                    <a:pt x="29" y="98"/>
                    <a:pt x="29" y="98"/>
                  </a:cubicBezTo>
                  <a:cubicBezTo>
                    <a:pt x="28" y="98"/>
                    <a:pt x="26" y="98"/>
                    <a:pt x="26" y="98"/>
                  </a:cubicBezTo>
                  <a:cubicBezTo>
                    <a:pt x="25" y="98"/>
                    <a:pt x="25" y="99"/>
                    <a:pt x="25" y="99"/>
                  </a:cubicBezTo>
                  <a:cubicBezTo>
                    <a:pt x="24" y="100"/>
                    <a:pt x="24" y="97"/>
                    <a:pt x="22" y="99"/>
                  </a:cubicBezTo>
                  <a:cubicBezTo>
                    <a:pt x="21" y="100"/>
                    <a:pt x="21" y="104"/>
                    <a:pt x="22" y="105"/>
                  </a:cubicBezTo>
                  <a:cubicBezTo>
                    <a:pt x="22" y="106"/>
                    <a:pt x="22" y="108"/>
                    <a:pt x="22" y="109"/>
                  </a:cubicBezTo>
                  <a:cubicBezTo>
                    <a:pt x="23" y="109"/>
                    <a:pt x="22" y="110"/>
                    <a:pt x="23" y="110"/>
                  </a:cubicBezTo>
                  <a:cubicBezTo>
                    <a:pt x="24" y="110"/>
                    <a:pt x="25" y="109"/>
                    <a:pt x="26" y="109"/>
                  </a:cubicBezTo>
                  <a:cubicBezTo>
                    <a:pt x="27" y="109"/>
                    <a:pt x="28" y="109"/>
                    <a:pt x="30" y="108"/>
                  </a:cubicBezTo>
                  <a:cubicBezTo>
                    <a:pt x="30" y="108"/>
                    <a:pt x="31" y="108"/>
                    <a:pt x="31" y="108"/>
                  </a:cubicBezTo>
                  <a:cubicBezTo>
                    <a:pt x="32" y="106"/>
                    <a:pt x="34" y="105"/>
                    <a:pt x="36" y="107"/>
                  </a:cubicBezTo>
                  <a:cubicBezTo>
                    <a:pt x="36" y="107"/>
                    <a:pt x="36" y="107"/>
                    <a:pt x="36" y="107"/>
                  </a:cubicBezTo>
                  <a:cubicBezTo>
                    <a:pt x="37" y="107"/>
                    <a:pt x="38" y="106"/>
                    <a:pt x="39" y="106"/>
                  </a:cubicBezTo>
                  <a:cubicBezTo>
                    <a:pt x="41" y="107"/>
                    <a:pt x="42" y="105"/>
                    <a:pt x="43" y="106"/>
                  </a:cubicBezTo>
                  <a:cubicBezTo>
                    <a:pt x="45" y="108"/>
                    <a:pt x="40" y="108"/>
                    <a:pt x="39" y="109"/>
                  </a:cubicBezTo>
                  <a:cubicBezTo>
                    <a:pt x="38" y="109"/>
                    <a:pt x="38" y="109"/>
                    <a:pt x="37" y="110"/>
                  </a:cubicBezTo>
                  <a:cubicBezTo>
                    <a:pt x="37" y="109"/>
                    <a:pt x="36" y="109"/>
                    <a:pt x="36" y="110"/>
                  </a:cubicBezTo>
                  <a:cubicBezTo>
                    <a:pt x="35" y="110"/>
                    <a:pt x="35" y="110"/>
                    <a:pt x="35" y="110"/>
                  </a:cubicBezTo>
                  <a:cubicBezTo>
                    <a:pt x="34" y="110"/>
                    <a:pt x="27" y="113"/>
                    <a:pt x="30" y="114"/>
                  </a:cubicBezTo>
                  <a:cubicBezTo>
                    <a:pt x="31" y="114"/>
                    <a:pt x="33" y="114"/>
                    <a:pt x="34" y="115"/>
                  </a:cubicBezTo>
                  <a:cubicBezTo>
                    <a:pt x="35" y="116"/>
                    <a:pt x="37" y="115"/>
                    <a:pt x="38" y="117"/>
                  </a:cubicBezTo>
                  <a:cubicBezTo>
                    <a:pt x="36" y="118"/>
                    <a:pt x="37" y="117"/>
                    <a:pt x="36" y="117"/>
                  </a:cubicBezTo>
                  <a:cubicBezTo>
                    <a:pt x="35" y="116"/>
                    <a:pt x="33" y="116"/>
                    <a:pt x="32" y="116"/>
                  </a:cubicBezTo>
                  <a:cubicBezTo>
                    <a:pt x="31" y="116"/>
                    <a:pt x="31" y="116"/>
                    <a:pt x="29" y="116"/>
                  </a:cubicBezTo>
                  <a:cubicBezTo>
                    <a:pt x="29" y="117"/>
                    <a:pt x="29" y="118"/>
                    <a:pt x="27" y="118"/>
                  </a:cubicBezTo>
                  <a:cubicBezTo>
                    <a:pt x="27" y="117"/>
                    <a:pt x="27" y="117"/>
                    <a:pt x="27" y="117"/>
                  </a:cubicBezTo>
                  <a:cubicBezTo>
                    <a:pt x="28" y="114"/>
                    <a:pt x="24" y="115"/>
                    <a:pt x="23" y="117"/>
                  </a:cubicBezTo>
                  <a:cubicBezTo>
                    <a:pt x="23" y="118"/>
                    <a:pt x="24" y="118"/>
                    <a:pt x="24" y="118"/>
                  </a:cubicBezTo>
                  <a:cubicBezTo>
                    <a:pt x="24" y="119"/>
                    <a:pt x="24" y="119"/>
                    <a:pt x="24" y="120"/>
                  </a:cubicBezTo>
                  <a:cubicBezTo>
                    <a:pt x="24" y="121"/>
                    <a:pt x="25" y="123"/>
                    <a:pt x="26" y="124"/>
                  </a:cubicBezTo>
                  <a:cubicBezTo>
                    <a:pt x="26" y="125"/>
                    <a:pt x="26" y="126"/>
                    <a:pt x="27" y="127"/>
                  </a:cubicBezTo>
                  <a:cubicBezTo>
                    <a:pt x="27" y="127"/>
                    <a:pt x="27" y="127"/>
                    <a:pt x="28" y="127"/>
                  </a:cubicBezTo>
                  <a:cubicBezTo>
                    <a:pt x="29" y="128"/>
                    <a:pt x="30" y="128"/>
                    <a:pt x="31" y="129"/>
                  </a:cubicBezTo>
                  <a:cubicBezTo>
                    <a:pt x="32" y="130"/>
                    <a:pt x="31" y="131"/>
                    <a:pt x="32" y="132"/>
                  </a:cubicBezTo>
                  <a:cubicBezTo>
                    <a:pt x="33" y="133"/>
                    <a:pt x="36" y="133"/>
                    <a:pt x="37" y="132"/>
                  </a:cubicBezTo>
                  <a:cubicBezTo>
                    <a:pt x="37" y="132"/>
                    <a:pt x="37" y="131"/>
                    <a:pt x="37" y="131"/>
                  </a:cubicBezTo>
                  <a:cubicBezTo>
                    <a:pt x="38" y="130"/>
                    <a:pt x="38" y="132"/>
                    <a:pt x="39" y="132"/>
                  </a:cubicBezTo>
                  <a:cubicBezTo>
                    <a:pt x="41" y="132"/>
                    <a:pt x="39" y="131"/>
                    <a:pt x="40" y="131"/>
                  </a:cubicBezTo>
                  <a:cubicBezTo>
                    <a:pt x="42" y="130"/>
                    <a:pt x="42" y="132"/>
                    <a:pt x="42" y="133"/>
                  </a:cubicBezTo>
                  <a:cubicBezTo>
                    <a:pt x="41" y="134"/>
                    <a:pt x="39" y="133"/>
                    <a:pt x="40" y="136"/>
                  </a:cubicBezTo>
                  <a:cubicBezTo>
                    <a:pt x="39" y="135"/>
                    <a:pt x="39" y="135"/>
                    <a:pt x="39" y="135"/>
                  </a:cubicBezTo>
                  <a:cubicBezTo>
                    <a:pt x="39" y="135"/>
                    <a:pt x="39" y="134"/>
                    <a:pt x="38" y="134"/>
                  </a:cubicBezTo>
                  <a:cubicBezTo>
                    <a:pt x="37" y="134"/>
                    <a:pt x="35" y="135"/>
                    <a:pt x="34" y="136"/>
                  </a:cubicBezTo>
                  <a:cubicBezTo>
                    <a:pt x="35" y="137"/>
                    <a:pt x="37" y="142"/>
                    <a:pt x="39" y="141"/>
                  </a:cubicBezTo>
                  <a:cubicBezTo>
                    <a:pt x="40" y="142"/>
                    <a:pt x="40" y="141"/>
                    <a:pt x="40" y="142"/>
                  </a:cubicBezTo>
                  <a:cubicBezTo>
                    <a:pt x="40" y="143"/>
                    <a:pt x="39" y="146"/>
                    <a:pt x="39" y="146"/>
                  </a:cubicBezTo>
                  <a:cubicBezTo>
                    <a:pt x="40" y="146"/>
                    <a:pt x="40" y="145"/>
                    <a:pt x="40" y="145"/>
                  </a:cubicBezTo>
                  <a:cubicBezTo>
                    <a:pt x="41" y="145"/>
                    <a:pt x="41" y="146"/>
                    <a:pt x="42" y="146"/>
                  </a:cubicBezTo>
                  <a:cubicBezTo>
                    <a:pt x="43" y="145"/>
                    <a:pt x="45" y="145"/>
                    <a:pt x="45" y="143"/>
                  </a:cubicBezTo>
                  <a:cubicBezTo>
                    <a:pt x="45" y="142"/>
                    <a:pt x="46" y="142"/>
                    <a:pt x="45" y="141"/>
                  </a:cubicBezTo>
                  <a:cubicBezTo>
                    <a:pt x="45" y="140"/>
                    <a:pt x="45" y="140"/>
                    <a:pt x="44" y="140"/>
                  </a:cubicBezTo>
                  <a:cubicBezTo>
                    <a:pt x="44" y="140"/>
                    <a:pt x="44" y="139"/>
                    <a:pt x="44" y="139"/>
                  </a:cubicBezTo>
                  <a:cubicBezTo>
                    <a:pt x="45" y="137"/>
                    <a:pt x="47" y="134"/>
                    <a:pt x="45" y="132"/>
                  </a:cubicBezTo>
                  <a:cubicBezTo>
                    <a:pt x="45" y="131"/>
                    <a:pt x="46" y="131"/>
                    <a:pt x="46" y="131"/>
                  </a:cubicBezTo>
                  <a:cubicBezTo>
                    <a:pt x="47" y="131"/>
                    <a:pt x="47" y="129"/>
                    <a:pt x="47" y="128"/>
                  </a:cubicBezTo>
                  <a:cubicBezTo>
                    <a:pt x="47" y="128"/>
                    <a:pt x="48" y="124"/>
                    <a:pt x="47" y="124"/>
                  </a:cubicBezTo>
                  <a:cubicBezTo>
                    <a:pt x="47" y="124"/>
                    <a:pt x="47" y="124"/>
                    <a:pt x="47" y="123"/>
                  </a:cubicBezTo>
                  <a:cubicBezTo>
                    <a:pt x="48" y="123"/>
                    <a:pt x="48" y="121"/>
                    <a:pt x="47" y="121"/>
                  </a:cubicBezTo>
                  <a:cubicBezTo>
                    <a:pt x="46" y="121"/>
                    <a:pt x="48" y="120"/>
                    <a:pt x="48" y="119"/>
                  </a:cubicBezTo>
                  <a:cubicBezTo>
                    <a:pt x="49" y="118"/>
                    <a:pt x="48" y="116"/>
                    <a:pt x="48" y="116"/>
                  </a:cubicBezTo>
                  <a:cubicBezTo>
                    <a:pt x="49" y="113"/>
                    <a:pt x="51" y="119"/>
                    <a:pt x="53" y="117"/>
                  </a:cubicBezTo>
                  <a:cubicBezTo>
                    <a:pt x="53" y="116"/>
                    <a:pt x="53" y="114"/>
                    <a:pt x="53" y="113"/>
                  </a:cubicBezTo>
                  <a:cubicBezTo>
                    <a:pt x="53" y="112"/>
                    <a:pt x="53" y="111"/>
                    <a:pt x="53" y="111"/>
                  </a:cubicBezTo>
                  <a:cubicBezTo>
                    <a:pt x="54" y="111"/>
                    <a:pt x="55" y="107"/>
                    <a:pt x="53" y="107"/>
                  </a:cubicBezTo>
                  <a:cubicBezTo>
                    <a:pt x="53" y="107"/>
                    <a:pt x="53" y="106"/>
                    <a:pt x="53" y="106"/>
                  </a:cubicBezTo>
                  <a:cubicBezTo>
                    <a:pt x="53" y="106"/>
                    <a:pt x="53" y="106"/>
                    <a:pt x="53" y="106"/>
                  </a:cubicBezTo>
                  <a:cubicBezTo>
                    <a:pt x="53" y="105"/>
                    <a:pt x="52" y="106"/>
                    <a:pt x="52" y="104"/>
                  </a:cubicBezTo>
                  <a:cubicBezTo>
                    <a:pt x="52" y="104"/>
                    <a:pt x="54" y="104"/>
                    <a:pt x="54" y="103"/>
                  </a:cubicBezTo>
                  <a:cubicBezTo>
                    <a:pt x="54" y="103"/>
                    <a:pt x="53" y="102"/>
                    <a:pt x="54" y="101"/>
                  </a:cubicBezTo>
                  <a:cubicBezTo>
                    <a:pt x="55" y="99"/>
                    <a:pt x="56" y="101"/>
                    <a:pt x="57" y="100"/>
                  </a:cubicBezTo>
                  <a:cubicBezTo>
                    <a:pt x="59" y="99"/>
                    <a:pt x="58" y="96"/>
                    <a:pt x="56" y="95"/>
                  </a:cubicBezTo>
                  <a:cubicBezTo>
                    <a:pt x="56" y="95"/>
                    <a:pt x="57" y="95"/>
                    <a:pt x="57" y="95"/>
                  </a:cubicBezTo>
                  <a:cubicBezTo>
                    <a:pt x="58" y="95"/>
                    <a:pt x="59" y="94"/>
                    <a:pt x="58" y="93"/>
                  </a:cubicBezTo>
                  <a:cubicBezTo>
                    <a:pt x="58" y="93"/>
                    <a:pt x="56" y="91"/>
                    <a:pt x="57" y="91"/>
                  </a:cubicBezTo>
                  <a:cubicBezTo>
                    <a:pt x="57" y="90"/>
                    <a:pt x="58" y="91"/>
                    <a:pt x="58" y="91"/>
                  </a:cubicBezTo>
                  <a:cubicBezTo>
                    <a:pt x="59" y="89"/>
                    <a:pt x="57" y="88"/>
                    <a:pt x="58" y="87"/>
                  </a:cubicBezTo>
                  <a:cubicBezTo>
                    <a:pt x="59" y="84"/>
                    <a:pt x="63" y="86"/>
                    <a:pt x="62" y="82"/>
                  </a:cubicBezTo>
                  <a:cubicBezTo>
                    <a:pt x="62" y="81"/>
                    <a:pt x="63" y="81"/>
                    <a:pt x="64" y="81"/>
                  </a:cubicBezTo>
                  <a:cubicBezTo>
                    <a:pt x="65" y="81"/>
                    <a:pt x="67" y="79"/>
                    <a:pt x="68" y="78"/>
                  </a:cubicBezTo>
                  <a:close/>
                  <a:moveTo>
                    <a:pt x="94" y="107"/>
                  </a:moveTo>
                  <a:cubicBezTo>
                    <a:pt x="94" y="106"/>
                    <a:pt x="92" y="106"/>
                    <a:pt x="91" y="106"/>
                  </a:cubicBezTo>
                  <a:cubicBezTo>
                    <a:pt x="90" y="106"/>
                    <a:pt x="90" y="107"/>
                    <a:pt x="89" y="105"/>
                  </a:cubicBezTo>
                  <a:cubicBezTo>
                    <a:pt x="88" y="103"/>
                    <a:pt x="87" y="102"/>
                    <a:pt x="86" y="100"/>
                  </a:cubicBezTo>
                  <a:cubicBezTo>
                    <a:pt x="86" y="99"/>
                    <a:pt x="87" y="97"/>
                    <a:pt x="86" y="96"/>
                  </a:cubicBezTo>
                  <a:cubicBezTo>
                    <a:pt x="86" y="93"/>
                    <a:pt x="83" y="93"/>
                    <a:pt x="81" y="94"/>
                  </a:cubicBezTo>
                  <a:cubicBezTo>
                    <a:pt x="79" y="96"/>
                    <a:pt x="76" y="95"/>
                    <a:pt x="73" y="96"/>
                  </a:cubicBezTo>
                  <a:cubicBezTo>
                    <a:pt x="70" y="97"/>
                    <a:pt x="70" y="99"/>
                    <a:pt x="73" y="102"/>
                  </a:cubicBezTo>
                  <a:cubicBezTo>
                    <a:pt x="75" y="104"/>
                    <a:pt x="75" y="104"/>
                    <a:pt x="74" y="108"/>
                  </a:cubicBezTo>
                  <a:cubicBezTo>
                    <a:pt x="73" y="109"/>
                    <a:pt x="73" y="110"/>
                    <a:pt x="73" y="112"/>
                  </a:cubicBezTo>
                  <a:cubicBezTo>
                    <a:pt x="73" y="113"/>
                    <a:pt x="73" y="113"/>
                    <a:pt x="73" y="114"/>
                  </a:cubicBezTo>
                  <a:cubicBezTo>
                    <a:pt x="72" y="114"/>
                    <a:pt x="71" y="114"/>
                    <a:pt x="71" y="115"/>
                  </a:cubicBezTo>
                  <a:cubicBezTo>
                    <a:pt x="71" y="115"/>
                    <a:pt x="70" y="118"/>
                    <a:pt x="71" y="119"/>
                  </a:cubicBezTo>
                  <a:cubicBezTo>
                    <a:pt x="72" y="120"/>
                    <a:pt x="73" y="118"/>
                    <a:pt x="74" y="118"/>
                  </a:cubicBezTo>
                  <a:cubicBezTo>
                    <a:pt x="76" y="117"/>
                    <a:pt x="77" y="118"/>
                    <a:pt x="78" y="117"/>
                  </a:cubicBezTo>
                  <a:cubicBezTo>
                    <a:pt x="79" y="116"/>
                    <a:pt x="80" y="114"/>
                    <a:pt x="82" y="114"/>
                  </a:cubicBezTo>
                  <a:cubicBezTo>
                    <a:pt x="83" y="115"/>
                    <a:pt x="83" y="117"/>
                    <a:pt x="83" y="118"/>
                  </a:cubicBezTo>
                  <a:cubicBezTo>
                    <a:pt x="84" y="119"/>
                    <a:pt x="83" y="119"/>
                    <a:pt x="83" y="120"/>
                  </a:cubicBezTo>
                  <a:cubicBezTo>
                    <a:pt x="83" y="121"/>
                    <a:pt x="82" y="125"/>
                    <a:pt x="83" y="125"/>
                  </a:cubicBezTo>
                  <a:cubicBezTo>
                    <a:pt x="84" y="125"/>
                    <a:pt x="86" y="122"/>
                    <a:pt x="86" y="121"/>
                  </a:cubicBezTo>
                  <a:cubicBezTo>
                    <a:pt x="88" y="120"/>
                    <a:pt x="90" y="116"/>
                    <a:pt x="92" y="115"/>
                  </a:cubicBezTo>
                  <a:cubicBezTo>
                    <a:pt x="93" y="115"/>
                    <a:pt x="93" y="115"/>
                    <a:pt x="92" y="113"/>
                  </a:cubicBezTo>
                  <a:cubicBezTo>
                    <a:pt x="94" y="113"/>
                    <a:pt x="93" y="112"/>
                    <a:pt x="93" y="111"/>
                  </a:cubicBezTo>
                  <a:cubicBezTo>
                    <a:pt x="93" y="110"/>
                    <a:pt x="93" y="110"/>
                    <a:pt x="93" y="109"/>
                  </a:cubicBezTo>
                  <a:cubicBezTo>
                    <a:pt x="93" y="108"/>
                    <a:pt x="94" y="107"/>
                    <a:pt x="94" y="107"/>
                  </a:cubicBezTo>
                  <a:close/>
                  <a:moveTo>
                    <a:pt x="156" y="22"/>
                  </a:moveTo>
                  <a:cubicBezTo>
                    <a:pt x="156" y="26"/>
                    <a:pt x="150" y="25"/>
                    <a:pt x="148" y="26"/>
                  </a:cubicBezTo>
                  <a:cubicBezTo>
                    <a:pt x="146" y="27"/>
                    <a:pt x="143" y="30"/>
                    <a:pt x="143" y="26"/>
                  </a:cubicBezTo>
                  <a:cubicBezTo>
                    <a:pt x="142" y="23"/>
                    <a:pt x="146" y="20"/>
                    <a:pt x="148" y="19"/>
                  </a:cubicBezTo>
                  <a:cubicBezTo>
                    <a:pt x="150" y="18"/>
                    <a:pt x="152" y="17"/>
                    <a:pt x="154" y="18"/>
                  </a:cubicBezTo>
                  <a:cubicBezTo>
                    <a:pt x="155" y="19"/>
                    <a:pt x="156" y="21"/>
                    <a:pt x="156" y="22"/>
                  </a:cubicBezTo>
                  <a:close/>
                  <a:moveTo>
                    <a:pt x="70" y="94"/>
                  </a:moveTo>
                  <a:cubicBezTo>
                    <a:pt x="70" y="93"/>
                    <a:pt x="69" y="89"/>
                    <a:pt x="69" y="89"/>
                  </a:cubicBezTo>
                  <a:cubicBezTo>
                    <a:pt x="69" y="87"/>
                    <a:pt x="66" y="86"/>
                    <a:pt x="66" y="85"/>
                  </a:cubicBezTo>
                  <a:cubicBezTo>
                    <a:pt x="67" y="83"/>
                    <a:pt x="71" y="83"/>
                    <a:pt x="72" y="83"/>
                  </a:cubicBezTo>
                  <a:cubicBezTo>
                    <a:pt x="72" y="82"/>
                    <a:pt x="72" y="80"/>
                    <a:pt x="73" y="80"/>
                  </a:cubicBezTo>
                  <a:cubicBezTo>
                    <a:pt x="74" y="80"/>
                    <a:pt x="74" y="81"/>
                    <a:pt x="74" y="82"/>
                  </a:cubicBezTo>
                  <a:cubicBezTo>
                    <a:pt x="76" y="80"/>
                    <a:pt x="78" y="82"/>
                    <a:pt x="78" y="84"/>
                  </a:cubicBezTo>
                  <a:cubicBezTo>
                    <a:pt x="79" y="85"/>
                    <a:pt x="79" y="85"/>
                    <a:pt x="79" y="86"/>
                  </a:cubicBezTo>
                  <a:cubicBezTo>
                    <a:pt x="79" y="88"/>
                    <a:pt x="81" y="93"/>
                    <a:pt x="77" y="93"/>
                  </a:cubicBezTo>
                  <a:cubicBezTo>
                    <a:pt x="77" y="94"/>
                    <a:pt x="76" y="93"/>
                    <a:pt x="76" y="93"/>
                  </a:cubicBezTo>
                  <a:cubicBezTo>
                    <a:pt x="75" y="93"/>
                    <a:pt x="73" y="94"/>
                    <a:pt x="72" y="94"/>
                  </a:cubicBezTo>
                  <a:cubicBezTo>
                    <a:pt x="71" y="94"/>
                    <a:pt x="71" y="93"/>
                    <a:pt x="70" y="94"/>
                  </a:cubicBezTo>
                  <a:close/>
                  <a:moveTo>
                    <a:pt x="130" y="71"/>
                  </a:moveTo>
                  <a:cubicBezTo>
                    <a:pt x="130" y="71"/>
                    <a:pt x="128" y="72"/>
                    <a:pt x="128" y="72"/>
                  </a:cubicBezTo>
                  <a:cubicBezTo>
                    <a:pt x="127" y="72"/>
                    <a:pt x="127" y="72"/>
                    <a:pt x="126" y="72"/>
                  </a:cubicBezTo>
                  <a:cubicBezTo>
                    <a:pt x="124" y="71"/>
                    <a:pt x="122" y="71"/>
                    <a:pt x="120" y="73"/>
                  </a:cubicBezTo>
                  <a:cubicBezTo>
                    <a:pt x="120" y="74"/>
                    <a:pt x="120" y="74"/>
                    <a:pt x="119" y="74"/>
                  </a:cubicBezTo>
                  <a:cubicBezTo>
                    <a:pt x="119" y="74"/>
                    <a:pt x="119" y="74"/>
                    <a:pt x="119" y="74"/>
                  </a:cubicBezTo>
                  <a:cubicBezTo>
                    <a:pt x="117" y="73"/>
                    <a:pt x="122" y="69"/>
                    <a:pt x="123" y="69"/>
                  </a:cubicBezTo>
                  <a:cubicBezTo>
                    <a:pt x="125" y="69"/>
                    <a:pt x="125" y="70"/>
                    <a:pt x="126" y="70"/>
                  </a:cubicBezTo>
                  <a:cubicBezTo>
                    <a:pt x="127" y="71"/>
                    <a:pt x="127" y="71"/>
                    <a:pt x="128" y="71"/>
                  </a:cubicBezTo>
                  <a:cubicBezTo>
                    <a:pt x="129" y="71"/>
                    <a:pt x="130" y="70"/>
                    <a:pt x="130" y="71"/>
                  </a:cubicBezTo>
                  <a:close/>
                  <a:moveTo>
                    <a:pt x="118" y="27"/>
                  </a:moveTo>
                  <a:cubicBezTo>
                    <a:pt x="117" y="25"/>
                    <a:pt x="116" y="23"/>
                    <a:pt x="118" y="22"/>
                  </a:cubicBezTo>
                  <a:cubicBezTo>
                    <a:pt x="119" y="21"/>
                    <a:pt x="121" y="25"/>
                    <a:pt x="121" y="25"/>
                  </a:cubicBezTo>
                  <a:cubicBezTo>
                    <a:pt x="122" y="26"/>
                    <a:pt x="122" y="26"/>
                    <a:pt x="121" y="27"/>
                  </a:cubicBezTo>
                  <a:cubicBezTo>
                    <a:pt x="120" y="28"/>
                    <a:pt x="118" y="29"/>
                    <a:pt x="118" y="27"/>
                  </a:cubicBezTo>
                  <a:close/>
                  <a:moveTo>
                    <a:pt x="65" y="65"/>
                  </a:moveTo>
                  <a:cubicBezTo>
                    <a:pt x="65" y="62"/>
                    <a:pt x="70" y="63"/>
                    <a:pt x="70" y="65"/>
                  </a:cubicBezTo>
                  <a:cubicBezTo>
                    <a:pt x="70" y="67"/>
                    <a:pt x="65" y="68"/>
                    <a:pt x="65" y="65"/>
                  </a:cubicBezTo>
                  <a:close/>
                  <a:moveTo>
                    <a:pt x="52" y="16"/>
                  </a:moveTo>
                  <a:cubicBezTo>
                    <a:pt x="54" y="13"/>
                    <a:pt x="54" y="18"/>
                    <a:pt x="56" y="18"/>
                  </a:cubicBezTo>
                  <a:cubicBezTo>
                    <a:pt x="55" y="19"/>
                    <a:pt x="55" y="20"/>
                    <a:pt x="54" y="20"/>
                  </a:cubicBezTo>
                  <a:cubicBezTo>
                    <a:pt x="52" y="19"/>
                    <a:pt x="51" y="17"/>
                    <a:pt x="52" y="16"/>
                  </a:cubicBezTo>
                  <a:close/>
                  <a:moveTo>
                    <a:pt x="112" y="79"/>
                  </a:moveTo>
                  <a:cubicBezTo>
                    <a:pt x="110" y="81"/>
                    <a:pt x="108" y="77"/>
                    <a:pt x="108" y="75"/>
                  </a:cubicBezTo>
                  <a:cubicBezTo>
                    <a:pt x="109" y="72"/>
                    <a:pt x="112" y="78"/>
                    <a:pt x="112" y="79"/>
                  </a:cubicBezTo>
                  <a:close/>
                  <a:moveTo>
                    <a:pt x="135" y="67"/>
                  </a:moveTo>
                  <a:cubicBezTo>
                    <a:pt x="135" y="68"/>
                    <a:pt x="134" y="69"/>
                    <a:pt x="133" y="69"/>
                  </a:cubicBezTo>
                  <a:cubicBezTo>
                    <a:pt x="129" y="67"/>
                    <a:pt x="135" y="65"/>
                    <a:pt x="135" y="67"/>
                  </a:cubicBezTo>
                  <a:close/>
                  <a:moveTo>
                    <a:pt x="65" y="55"/>
                  </a:moveTo>
                  <a:cubicBezTo>
                    <a:pt x="64" y="55"/>
                    <a:pt x="61" y="56"/>
                    <a:pt x="62" y="53"/>
                  </a:cubicBezTo>
                  <a:cubicBezTo>
                    <a:pt x="63" y="52"/>
                    <a:pt x="65" y="54"/>
                    <a:pt x="65" y="55"/>
                  </a:cubicBezTo>
                  <a:close/>
                  <a:moveTo>
                    <a:pt x="102" y="142"/>
                  </a:moveTo>
                  <a:cubicBezTo>
                    <a:pt x="102" y="142"/>
                    <a:pt x="102" y="142"/>
                    <a:pt x="102" y="142"/>
                  </a:cubicBezTo>
                  <a:cubicBezTo>
                    <a:pt x="101" y="145"/>
                    <a:pt x="100" y="147"/>
                    <a:pt x="98" y="149"/>
                  </a:cubicBezTo>
                  <a:cubicBezTo>
                    <a:pt x="99" y="146"/>
                    <a:pt x="101" y="144"/>
                    <a:pt x="102" y="142"/>
                  </a:cubicBezTo>
                  <a:close/>
                  <a:moveTo>
                    <a:pt x="4" y="43"/>
                  </a:moveTo>
                  <a:cubicBezTo>
                    <a:pt x="4" y="43"/>
                    <a:pt x="3" y="43"/>
                    <a:pt x="3" y="44"/>
                  </a:cubicBezTo>
                  <a:cubicBezTo>
                    <a:pt x="1" y="43"/>
                    <a:pt x="3" y="38"/>
                    <a:pt x="4" y="43"/>
                  </a:cubicBezTo>
                  <a:close/>
                  <a:moveTo>
                    <a:pt x="68" y="4"/>
                  </a:moveTo>
                  <a:cubicBezTo>
                    <a:pt x="68" y="2"/>
                    <a:pt x="70" y="3"/>
                    <a:pt x="70" y="4"/>
                  </a:cubicBezTo>
                  <a:cubicBezTo>
                    <a:pt x="70" y="5"/>
                    <a:pt x="69" y="6"/>
                    <a:pt x="68" y="4"/>
                  </a:cubicBezTo>
                  <a:close/>
                  <a:moveTo>
                    <a:pt x="70" y="3"/>
                  </a:moveTo>
                  <a:cubicBezTo>
                    <a:pt x="70" y="1"/>
                    <a:pt x="69" y="1"/>
                    <a:pt x="69" y="0"/>
                  </a:cubicBezTo>
                  <a:cubicBezTo>
                    <a:pt x="69" y="0"/>
                    <a:pt x="71" y="1"/>
                    <a:pt x="71" y="1"/>
                  </a:cubicBezTo>
                  <a:cubicBezTo>
                    <a:pt x="72" y="2"/>
                    <a:pt x="71" y="2"/>
                    <a:pt x="70" y="3"/>
                  </a:cubicBezTo>
                  <a:close/>
                  <a:moveTo>
                    <a:pt x="2" y="40"/>
                  </a:moveTo>
                  <a:cubicBezTo>
                    <a:pt x="1" y="38"/>
                    <a:pt x="5" y="40"/>
                    <a:pt x="3" y="40"/>
                  </a:cubicBezTo>
                  <a:cubicBezTo>
                    <a:pt x="2" y="40"/>
                    <a:pt x="2" y="40"/>
                    <a:pt x="2" y="40"/>
                  </a:cubicBezTo>
                  <a:close/>
                  <a:moveTo>
                    <a:pt x="72" y="3"/>
                  </a:moveTo>
                  <a:cubicBezTo>
                    <a:pt x="72" y="1"/>
                    <a:pt x="73" y="2"/>
                    <a:pt x="74" y="3"/>
                  </a:cubicBezTo>
                  <a:cubicBezTo>
                    <a:pt x="73" y="3"/>
                    <a:pt x="72" y="4"/>
                    <a:pt x="72" y="3"/>
                  </a:cubicBezTo>
                  <a:close/>
                  <a:moveTo>
                    <a:pt x="93" y="14"/>
                  </a:moveTo>
                  <a:cubicBezTo>
                    <a:pt x="93" y="14"/>
                    <a:pt x="92" y="13"/>
                    <a:pt x="93" y="13"/>
                  </a:cubicBezTo>
                  <a:cubicBezTo>
                    <a:pt x="96" y="14"/>
                    <a:pt x="92" y="16"/>
                    <a:pt x="93" y="14"/>
                  </a:cubicBezTo>
                  <a:close/>
                  <a:moveTo>
                    <a:pt x="64" y="11"/>
                  </a:moveTo>
                  <a:cubicBezTo>
                    <a:pt x="63" y="10"/>
                    <a:pt x="64" y="9"/>
                    <a:pt x="65" y="8"/>
                  </a:cubicBezTo>
                  <a:cubicBezTo>
                    <a:pt x="65" y="9"/>
                    <a:pt x="65" y="10"/>
                    <a:pt x="65" y="10"/>
                  </a:cubicBezTo>
                  <a:cubicBezTo>
                    <a:pt x="65" y="11"/>
                    <a:pt x="64" y="11"/>
                    <a:pt x="64" y="11"/>
                  </a:cubicBezTo>
                  <a:close/>
                  <a:moveTo>
                    <a:pt x="65" y="58"/>
                  </a:moveTo>
                  <a:cubicBezTo>
                    <a:pt x="65" y="57"/>
                    <a:pt x="64" y="57"/>
                    <a:pt x="65" y="57"/>
                  </a:cubicBezTo>
                  <a:cubicBezTo>
                    <a:pt x="66" y="58"/>
                    <a:pt x="64" y="59"/>
                    <a:pt x="64" y="59"/>
                  </a:cubicBezTo>
                  <a:cubicBezTo>
                    <a:pt x="64" y="58"/>
                    <a:pt x="64" y="58"/>
                    <a:pt x="65" y="58"/>
                  </a:cubicBezTo>
                  <a:close/>
                  <a:moveTo>
                    <a:pt x="27" y="29"/>
                  </a:moveTo>
                  <a:cubicBezTo>
                    <a:pt x="27" y="29"/>
                    <a:pt x="28" y="29"/>
                    <a:pt x="28" y="29"/>
                  </a:cubicBezTo>
                  <a:cubicBezTo>
                    <a:pt x="28" y="30"/>
                    <a:pt x="27" y="30"/>
                    <a:pt x="27" y="29"/>
                  </a:cubicBezTo>
                  <a:close/>
                  <a:moveTo>
                    <a:pt x="75" y="16"/>
                  </a:moveTo>
                  <a:cubicBezTo>
                    <a:pt x="75" y="16"/>
                    <a:pt x="74" y="17"/>
                    <a:pt x="74" y="17"/>
                  </a:cubicBezTo>
                  <a:cubicBezTo>
                    <a:pt x="74" y="16"/>
                    <a:pt x="74" y="16"/>
                    <a:pt x="75" y="16"/>
                  </a:cubicBezTo>
                  <a:close/>
                  <a:moveTo>
                    <a:pt x="42" y="148"/>
                  </a:moveTo>
                  <a:cubicBezTo>
                    <a:pt x="42" y="148"/>
                    <a:pt x="42" y="148"/>
                    <a:pt x="42" y="148"/>
                  </a:cubicBezTo>
                  <a:cubicBezTo>
                    <a:pt x="41" y="148"/>
                    <a:pt x="41" y="148"/>
                    <a:pt x="42" y="147"/>
                  </a:cubicBezTo>
                  <a:cubicBezTo>
                    <a:pt x="42" y="148"/>
                    <a:pt x="42" y="148"/>
                    <a:pt x="42" y="148"/>
                  </a:cubicBezTo>
                  <a:close/>
                  <a:moveTo>
                    <a:pt x="29" y="79"/>
                  </a:moveTo>
                  <a:cubicBezTo>
                    <a:pt x="28" y="79"/>
                    <a:pt x="29" y="78"/>
                    <a:pt x="29" y="79"/>
                  </a:cubicBezTo>
                  <a:cubicBezTo>
                    <a:pt x="29" y="79"/>
                    <a:pt x="29" y="79"/>
                    <a:pt x="29" y="79"/>
                  </a:cubicBezTo>
                  <a:close/>
                  <a:moveTo>
                    <a:pt x="86" y="124"/>
                  </a:moveTo>
                  <a:cubicBezTo>
                    <a:pt x="86" y="124"/>
                    <a:pt x="86" y="125"/>
                    <a:pt x="86" y="125"/>
                  </a:cubicBezTo>
                  <a:cubicBezTo>
                    <a:pt x="86" y="125"/>
                    <a:pt x="86" y="125"/>
                    <a:pt x="85" y="125"/>
                  </a:cubicBezTo>
                  <a:cubicBezTo>
                    <a:pt x="85" y="125"/>
                    <a:pt x="86" y="124"/>
                    <a:pt x="86" y="124"/>
                  </a:cubicBezTo>
                  <a:close/>
                  <a:moveTo>
                    <a:pt x="92" y="11"/>
                  </a:moveTo>
                  <a:cubicBezTo>
                    <a:pt x="92" y="11"/>
                    <a:pt x="92" y="11"/>
                    <a:pt x="92" y="11"/>
                  </a:cubicBezTo>
                  <a:cubicBezTo>
                    <a:pt x="92" y="10"/>
                    <a:pt x="92" y="10"/>
                    <a:pt x="93" y="11"/>
                  </a:cubicBezTo>
                  <a:cubicBezTo>
                    <a:pt x="93" y="11"/>
                    <a:pt x="92" y="11"/>
                    <a:pt x="92" y="11"/>
                  </a:cubicBezTo>
                  <a:close/>
                  <a:moveTo>
                    <a:pt x="11" y="93"/>
                  </a:moveTo>
                  <a:cubicBezTo>
                    <a:pt x="11" y="93"/>
                    <a:pt x="11" y="94"/>
                    <a:pt x="11" y="95"/>
                  </a:cubicBezTo>
                  <a:cubicBezTo>
                    <a:pt x="11" y="94"/>
                    <a:pt x="10" y="94"/>
                    <a:pt x="10" y="94"/>
                  </a:cubicBezTo>
                  <a:cubicBezTo>
                    <a:pt x="8" y="92"/>
                    <a:pt x="8" y="89"/>
                    <a:pt x="6" y="87"/>
                  </a:cubicBezTo>
                  <a:cubicBezTo>
                    <a:pt x="5" y="86"/>
                    <a:pt x="4" y="87"/>
                    <a:pt x="3" y="84"/>
                  </a:cubicBezTo>
                  <a:cubicBezTo>
                    <a:pt x="3" y="81"/>
                    <a:pt x="1" y="78"/>
                    <a:pt x="0" y="75"/>
                  </a:cubicBezTo>
                  <a:cubicBezTo>
                    <a:pt x="0" y="75"/>
                    <a:pt x="0" y="72"/>
                    <a:pt x="0" y="71"/>
                  </a:cubicBezTo>
                  <a:cubicBezTo>
                    <a:pt x="1" y="71"/>
                    <a:pt x="3" y="72"/>
                    <a:pt x="3" y="73"/>
                  </a:cubicBezTo>
                  <a:cubicBezTo>
                    <a:pt x="4" y="73"/>
                    <a:pt x="4" y="74"/>
                    <a:pt x="3" y="74"/>
                  </a:cubicBezTo>
                  <a:cubicBezTo>
                    <a:pt x="3" y="76"/>
                    <a:pt x="4" y="75"/>
                    <a:pt x="4" y="76"/>
                  </a:cubicBezTo>
                  <a:cubicBezTo>
                    <a:pt x="4" y="77"/>
                    <a:pt x="4" y="77"/>
                    <a:pt x="4" y="77"/>
                  </a:cubicBezTo>
                  <a:cubicBezTo>
                    <a:pt x="3" y="78"/>
                    <a:pt x="4" y="79"/>
                    <a:pt x="4" y="79"/>
                  </a:cubicBezTo>
                  <a:cubicBezTo>
                    <a:pt x="4" y="80"/>
                    <a:pt x="4" y="80"/>
                    <a:pt x="4" y="81"/>
                  </a:cubicBezTo>
                  <a:cubicBezTo>
                    <a:pt x="5" y="81"/>
                    <a:pt x="5" y="81"/>
                    <a:pt x="5" y="81"/>
                  </a:cubicBezTo>
                  <a:cubicBezTo>
                    <a:pt x="5" y="81"/>
                    <a:pt x="5" y="82"/>
                    <a:pt x="5" y="82"/>
                  </a:cubicBezTo>
                  <a:cubicBezTo>
                    <a:pt x="6" y="83"/>
                    <a:pt x="7" y="85"/>
                    <a:pt x="8" y="86"/>
                  </a:cubicBezTo>
                  <a:cubicBezTo>
                    <a:pt x="8" y="86"/>
                    <a:pt x="9" y="87"/>
                    <a:pt x="9" y="87"/>
                  </a:cubicBezTo>
                  <a:cubicBezTo>
                    <a:pt x="10" y="87"/>
                    <a:pt x="10" y="88"/>
                    <a:pt x="9" y="88"/>
                  </a:cubicBezTo>
                  <a:cubicBezTo>
                    <a:pt x="10" y="89"/>
                    <a:pt x="10" y="91"/>
                    <a:pt x="10" y="92"/>
                  </a:cubicBezTo>
                  <a:cubicBezTo>
                    <a:pt x="11" y="92"/>
                    <a:pt x="11" y="93"/>
                    <a:pt x="11" y="93"/>
                  </a:cubicBezTo>
                  <a:close/>
                  <a:moveTo>
                    <a:pt x="124" y="75"/>
                  </a:moveTo>
                  <a:cubicBezTo>
                    <a:pt x="124" y="75"/>
                    <a:pt x="124" y="75"/>
                    <a:pt x="123" y="75"/>
                  </a:cubicBezTo>
                  <a:cubicBezTo>
                    <a:pt x="124" y="75"/>
                    <a:pt x="124" y="75"/>
                    <a:pt x="124" y="75"/>
                  </a:cubicBezTo>
                  <a:close/>
                  <a:moveTo>
                    <a:pt x="62" y="52"/>
                  </a:moveTo>
                  <a:cubicBezTo>
                    <a:pt x="62" y="52"/>
                    <a:pt x="62" y="51"/>
                    <a:pt x="62" y="51"/>
                  </a:cubicBezTo>
                  <a:cubicBezTo>
                    <a:pt x="62" y="51"/>
                    <a:pt x="62" y="52"/>
                    <a:pt x="62" y="52"/>
                  </a:cubicBezTo>
                  <a:cubicBezTo>
                    <a:pt x="62" y="52"/>
                    <a:pt x="62" y="52"/>
                    <a:pt x="62" y="5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endParaRPr lang="ru-RU" sz="7198"/>
            </a:p>
          </p:txBody>
        </p:sp>
        <p:sp>
          <p:nvSpPr>
            <p:cNvPr id="206" name="South America">
              <a:extLst>
                <a:ext uri="{FF2B5EF4-FFF2-40B4-BE49-F238E27FC236}">
                  <a16:creationId xmlns:a16="http://schemas.microsoft.com/office/drawing/2014/main" id="{3589EF82-6394-9471-7E81-128D9539FF4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586410" y="8699021"/>
              <a:ext cx="3145605" cy="4456539"/>
            </a:xfrm>
            <a:custGeom>
              <a:avLst/>
              <a:gdLst>
                <a:gd name="T0" fmla="*/ 870956 w 401"/>
                <a:gd name="T1" fmla="*/ 2012648 h 567"/>
                <a:gd name="T2" fmla="*/ 863109 w 401"/>
                <a:gd name="T3" fmla="*/ 2051957 h 567"/>
                <a:gd name="T4" fmla="*/ 863109 w 401"/>
                <a:gd name="T5" fmla="*/ 2024440 h 567"/>
                <a:gd name="T6" fmla="*/ 855263 w 401"/>
                <a:gd name="T7" fmla="*/ 2051957 h 567"/>
                <a:gd name="T8" fmla="*/ 933727 w 401"/>
                <a:gd name="T9" fmla="*/ 2024440 h 567"/>
                <a:gd name="T10" fmla="*/ 902342 w 401"/>
                <a:gd name="T11" fmla="*/ 2020510 h 567"/>
                <a:gd name="T12" fmla="*/ 894495 w 401"/>
                <a:gd name="T13" fmla="*/ 2048026 h 567"/>
                <a:gd name="T14" fmla="*/ 921958 w 401"/>
                <a:gd name="T15" fmla="*/ 2036233 h 567"/>
                <a:gd name="T16" fmla="*/ 882725 w 401"/>
                <a:gd name="T17" fmla="*/ 2059819 h 567"/>
                <a:gd name="T18" fmla="*/ 537482 w 401"/>
                <a:gd name="T19" fmla="*/ 2126645 h 567"/>
                <a:gd name="T20" fmla="*/ 663025 w 401"/>
                <a:gd name="T21" fmla="*/ 2209195 h 567"/>
                <a:gd name="T22" fmla="*/ 615946 w 401"/>
                <a:gd name="T23" fmla="*/ 2209195 h 567"/>
                <a:gd name="T24" fmla="*/ 474710 w 401"/>
                <a:gd name="T25" fmla="*/ 2032302 h 567"/>
                <a:gd name="T26" fmla="*/ 494326 w 401"/>
                <a:gd name="T27" fmla="*/ 2059819 h 567"/>
                <a:gd name="T28" fmla="*/ 462940 w 401"/>
                <a:gd name="T29" fmla="*/ 1992993 h 567"/>
                <a:gd name="T30" fmla="*/ 498250 w 401"/>
                <a:gd name="T31" fmla="*/ 1741412 h 567"/>
                <a:gd name="T32" fmla="*/ 470787 w 401"/>
                <a:gd name="T33" fmla="*/ 1694240 h 567"/>
                <a:gd name="T34" fmla="*/ 451171 w 401"/>
                <a:gd name="T35" fmla="*/ 1863271 h 567"/>
                <a:gd name="T36" fmla="*/ 474710 w 401"/>
                <a:gd name="T37" fmla="*/ 1729619 h 567"/>
                <a:gd name="T38" fmla="*/ 7846 w 401"/>
                <a:gd name="T39" fmla="*/ 365579 h 567"/>
                <a:gd name="T40" fmla="*/ 62772 w 401"/>
                <a:gd name="T41" fmla="*/ 373440 h 567"/>
                <a:gd name="T42" fmla="*/ 1161274 w 401"/>
                <a:gd name="T43" fmla="*/ 349855 h 567"/>
                <a:gd name="T44" fmla="*/ 1467286 w 401"/>
                <a:gd name="T45" fmla="*/ 715433 h 567"/>
                <a:gd name="T46" fmla="*/ 1373129 w 401"/>
                <a:gd name="T47" fmla="*/ 1002393 h 567"/>
                <a:gd name="T48" fmla="*/ 1192660 w 401"/>
                <a:gd name="T49" fmla="*/ 1136045 h 567"/>
                <a:gd name="T50" fmla="*/ 1137735 w 401"/>
                <a:gd name="T51" fmla="*/ 1238250 h 567"/>
                <a:gd name="T52" fmla="*/ 918035 w 401"/>
                <a:gd name="T53" fmla="*/ 1340455 h 567"/>
                <a:gd name="T54" fmla="*/ 808184 w 401"/>
                <a:gd name="T55" fmla="*/ 1588105 h 567"/>
                <a:gd name="T56" fmla="*/ 737566 w 401"/>
                <a:gd name="T57" fmla="*/ 1682448 h 567"/>
                <a:gd name="T58" fmla="*/ 698334 w 401"/>
                <a:gd name="T59" fmla="*/ 1886857 h 567"/>
                <a:gd name="T60" fmla="*/ 623793 w 401"/>
                <a:gd name="T61" fmla="*/ 2055888 h 567"/>
                <a:gd name="T62" fmla="*/ 568868 w 401"/>
                <a:gd name="T63" fmla="*/ 2083405 h 567"/>
                <a:gd name="T64" fmla="*/ 533559 w 401"/>
                <a:gd name="T65" fmla="*/ 2067681 h 567"/>
                <a:gd name="T66" fmla="*/ 498250 w 401"/>
                <a:gd name="T67" fmla="*/ 2055888 h 567"/>
                <a:gd name="T68" fmla="*/ 494326 w 401"/>
                <a:gd name="T69" fmla="*/ 2008717 h 567"/>
                <a:gd name="T70" fmla="*/ 478633 w 401"/>
                <a:gd name="T71" fmla="*/ 1969407 h 567"/>
                <a:gd name="T72" fmla="*/ 474710 w 401"/>
                <a:gd name="T73" fmla="*/ 1941890 h 567"/>
                <a:gd name="T74" fmla="*/ 443324 w 401"/>
                <a:gd name="T75" fmla="*/ 1902581 h 567"/>
                <a:gd name="T76" fmla="*/ 498250 w 401"/>
                <a:gd name="T77" fmla="*/ 1871133 h 567"/>
                <a:gd name="T78" fmla="*/ 486480 w 401"/>
                <a:gd name="T79" fmla="*/ 1831824 h 567"/>
                <a:gd name="T80" fmla="*/ 466864 w 401"/>
                <a:gd name="T81" fmla="*/ 1784652 h 567"/>
                <a:gd name="T82" fmla="*/ 502173 w 401"/>
                <a:gd name="T83" fmla="*/ 1780721 h 567"/>
                <a:gd name="T84" fmla="*/ 510019 w 401"/>
                <a:gd name="T85" fmla="*/ 1713895 h 567"/>
                <a:gd name="T86" fmla="*/ 533559 w 401"/>
                <a:gd name="T87" fmla="*/ 1651000 h 567"/>
                <a:gd name="T88" fmla="*/ 510019 w 401"/>
                <a:gd name="T89" fmla="*/ 1521279 h 567"/>
                <a:gd name="T90" fmla="*/ 564944 w 401"/>
                <a:gd name="T91" fmla="*/ 1171424 h 567"/>
                <a:gd name="T92" fmla="*/ 588484 w 401"/>
                <a:gd name="T93" fmla="*/ 872671 h 567"/>
                <a:gd name="T94" fmla="*/ 372706 w 401"/>
                <a:gd name="T95" fmla="*/ 621090 h 567"/>
                <a:gd name="T96" fmla="*/ 321704 w 401"/>
                <a:gd name="T97" fmla="*/ 420612 h 567"/>
                <a:gd name="T98" fmla="*/ 396246 w 401"/>
                <a:gd name="T99" fmla="*/ 255512 h 567"/>
                <a:gd name="T100" fmla="*/ 443324 w 401"/>
                <a:gd name="T101" fmla="*/ 74688 h 567"/>
                <a:gd name="T102" fmla="*/ 604177 w 401"/>
                <a:gd name="T103" fmla="*/ 23586 h 567"/>
                <a:gd name="T104" fmla="*/ 812107 w 401"/>
                <a:gd name="T105" fmla="*/ 70757 h 567"/>
                <a:gd name="T106" fmla="*/ 1110273 w 401"/>
                <a:gd name="T107" fmla="*/ 231926 h 567"/>
                <a:gd name="T108" fmla="*/ 1074963 w 401"/>
                <a:gd name="T109" fmla="*/ 393095 h 567"/>
                <a:gd name="T110" fmla="*/ 976883 w 401"/>
                <a:gd name="T111" fmla="*/ 416681 h 567"/>
                <a:gd name="T112" fmla="*/ 1098503 w 401"/>
                <a:gd name="T113" fmla="*/ 424543 h 567"/>
                <a:gd name="T114" fmla="*/ 1157351 w 401"/>
                <a:gd name="T115" fmla="*/ 404888 h 567"/>
                <a:gd name="T116" fmla="*/ 1224046 w 401"/>
                <a:gd name="T117" fmla="*/ 369510 h 567"/>
                <a:gd name="T118" fmla="*/ 1298587 w 401"/>
                <a:gd name="T119" fmla="*/ 444198 h 567"/>
                <a:gd name="T120" fmla="*/ 1526134 w 401"/>
                <a:gd name="T121" fmla="*/ 491369 h 567"/>
                <a:gd name="T122" fmla="*/ 580637 w 401"/>
                <a:gd name="T123" fmla="*/ 2146300 h 567"/>
                <a:gd name="T124" fmla="*/ 749336 w 401"/>
                <a:gd name="T125" fmla="*/ 2169886 h 567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401" h="567">
                  <a:moveTo>
                    <a:pt x="192" y="11"/>
                  </a:moveTo>
                  <a:cubicBezTo>
                    <a:pt x="192" y="10"/>
                    <a:pt x="194" y="11"/>
                    <a:pt x="195" y="11"/>
                  </a:cubicBezTo>
                  <a:cubicBezTo>
                    <a:pt x="195" y="11"/>
                    <a:pt x="195" y="9"/>
                    <a:pt x="196" y="10"/>
                  </a:cubicBezTo>
                  <a:cubicBezTo>
                    <a:pt x="197" y="11"/>
                    <a:pt x="196" y="11"/>
                    <a:pt x="196" y="12"/>
                  </a:cubicBezTo>
                  <a:cubicBezTo>
                    <a:pt x="196" y="12"/>
                    <a:pt x="194" y="12"/>
                    <a:pt x="194" y="12"/>
                  </a:cubicBezTo>
                  <a:cubicBezTo>
                    <a:pt x="194" y="12"/>
                    <a:pt x="194" y="11"/>
                    <a:pt x="194" y="11"/>
                  </a:cubicBezTo>
                  <a:cubicBezTo>
                    <a:pt x="193" y="12"/>
                    <a:pt x="192" y="11"/>
                    <a:pt x="192" y="11"/>
                  </a:cubicBezTo>
                  <a:close/>
                  <a:moveTo>
                    <a:pt x="383" y="537"/>
                  </a:moveTo>
                  <a:cubicBezTo>
                    <a:pt x="383" y="536"/>
                    <a:pt x="381" y="536"/>
                    <a:pt x="380" y="535"/>
                  </a:cubicBezTo>
                  <a:cubicBezTo>
                    <a:pt x="379" y="534"/>
                    <a:pt x="378" y="534"/>
                    <a:pt x="376" y="533"/>
                  </a:cubicBezTo>
                  <a:cubicBezTo>
                    <a:pt x="375" y="533"/>
                    <a:pt x="373" y="531"/>
                    <a:pt x="373" y="533"/>
                  </a:cubicBezTo>
                  <a:cubicBezTo>
                    <a:pt x="373" y="534"/>
                    <a:pt x="375" y="535"/>
                    <a:pt x="376" y="535"/>
                  </a:cubicBezTo>
                  <a:cubicBezTo>
                    <a:pt x="377" y="536"/>
                    <a:pt x="378" y="537"/>
                    <a:pt x="379" y="537"/>
                  </a:cubicBezTo>
                  <a:cubicBezTo>
                    <a:pt x="381" y="538"/>
                    <a:pt x="382" y="538"/>
                    <a:pt x="383" y="540"/>
                  </a:cubicBezTo>
                  <a:cubicBezTo>
                    <a:pt x="383" y="541"/>
                    <a:pt x="384" y="543"/>
                    <a:pt x="385" y="542"/>
                  </a:cubicBezTo>
                  <a:cubicBezTo>
                    <a:pt x="386" y="541"/>
                    <a:pt x="384" y="538"/>
                    <a:pt x="383" y="537"/>
                  </a:cubicBezTo>
                  <a:close/>
                  <a:moveTo>
                    <a:pt x="221" y="513"/>
                  </a:moveTo>
                  <a:cubicBezTo>
                    <a:pt x="221" y="513"/>
                    <a:pt x="221" y="513"/>
                    <a:pt x="221" y="513"/>
                  </a:cubicBezTo>
                  <a:cubicBezTo>
                    <a:pt x="221" y="513"/>
                    <a:pt x="221" y="513"/>
                    <a:pt x="221" y="513"/>
                  </a:cubicBezTo>
                  <a:close/>
                  <a:moveTo>
                    <a:pt x="220" y="512"/>
                  </a:moveTo>
                  <a:cubicBezTo>
                    <a:pt x="220" y="512"/>
                    <a:pt x="219" y="512"/>
                    <a:pt x="219" y="511"/>
                  </a:cubicBezTo>
                  <a:cubicBezTo>
                    <a:pt x="219" y="512"/>
                    <a:pt x="219" y="512"/>
                    <a:pt x="220" y="512"/>
                  </a:cubicBezTo>
                  <a:close/>
                  <a:moveTo>
                    <a:pt x="218" y="515"/>
                  </a:moveTo>
                  <a:cubicBezTo>
                    <a:pt x="218" y="515"/>
                    <a:pt x="218" y="515"/>
                    <a:pt x="218" y="515"/>
                  </a:cubicBezTo>
                  <a:cubicBezTo>
                    <a:pt x="218" y="515"/>
                    <a:pt x="218" y="515"/>
                    <a:pt x="218" y="515"/>
                  </a:cubicBezTo>
                  <a:close/>
                  <a:moveTo>
                    <a:pt x="218" y="512"/>
                  </a:moveTo>
                  <a:cubicBezTo>
                    <a:pt x="218" y="512"/>
                    <a:pt x="218" y="512"/>
                    <a:pt x="218" y="513"/>
                  </a:cubicBezTo>
                  <a:cubicBezTo>
                    <a:pt x="219" y="512"/>
                    <a:pt x="218" y="512"/>
                    <a:pt x="218" y="512"/>
                  </a:cubicBezTo>
                  <a:close/>
                  <a:moveTo>
                    <a:pt x="219" y="516"/>
                  </a:moveTo>
                  <a:cubicBezTo>
                    <a:pt x="219" y="516"/>
                    <a:pt x="219" y="515"/>
                    <a:pt x="218" y="515"/>
                  </a:cubicBezTo>
                  <a:cubicBezTo>
                    <a:pt x="219" y="516"/>
                    <a:pt x="219" y="516"/>
                    <a:pt x="219" y="516"/>
                  </a:cubicBezTo>
                  <a:cubicBezTo>
                    <a:pt x="219" y="516"/>
                    <a:pt x="219" y="516"/>
                    <a:pt x="219" y="516"/>
                  </a:cubicBezTo>
                  <a:close/>
                  <a:moveTo>
                    <a:pt x="225" y="513"/>
                  </a:moveTo>
                  <a:cubicBezTo>
                    <a:pt x="225" y="513"/>
                    <a:pt x="225" y="513"/>
                    <a:pt x="225" y="513"/>
                  </a:cubicBezTo>
                  <a:cubicBezTo>
                    <a:pt x="225" y="513"/>
                    <a:pt x="225" y="513"/>
                    <a:pt x="225" y="512"/>
                  </a:cubicBezTo>
                  <a:cubicBezTo>
                    <a:pt x="225" y="512"/>
                    <a:pt x="225" y="512"/>
                    <a:pt x="225" y="512"/>
                  </a:cubicBezTo>
                  <a:cubicBezTo>
                    <a:pt x="225" y="513"/>
                    <a:pt x="225" y="513"/>
                    <a:pt x="225" y="513"/>
                  </a:cubicBezTo>
                  <a:close/>
                  <a:moveTo>
                    <a:pt x="226" y="513"/>
                  </a:moveTo>
                  <a:cubicBezTo>
                    <a:pt x="225" y="513"/>
                    <a:pt x="225" y="512"/>
                    <a:pt x="225" y="512"/>
                  </a:cubicBezTo>
                  <a:cubicBezTo>
                    <a:pt x="225" y="513"/>
                    <a:pt x="226" y="513"/>
                    <a:pt x="226" y="513"/>
                  </a:cubicBezTo>
                  <a:close/>
                  <a:moveTo>
                    <a:pt x="226" y="512"/>
                  </a:moveTo>
                  <a:cubicBezTo>
                    <a:pt x="226" y="513"/>
                    <a:pt x="226" y="513"/>
                    <a:pt x="227" y="512"/>
                  </a:cubicBezTo>
                  <a:cubicBezTo>
                    <a:pt x="227" y="512"/>
                    <a:pt x="227" y="512"/>
                    <a:pt x="227" y="513"/>
                  </a:cubicBezTo>
                  <a:cubicBezTo>
                    <a:pt x="227" y="512"/>
                    <a:pt x="227" y="512"/>
                    <a:pt x="227" y="512"/>
                  </a:cubicBezTo>
                  <a:cubicBezTo>
                    <a:pt x="227" y="512"/>
                    <a:pt x="227" y="512"/>
                    <a:pt x="227" y="512"/>
                  </a:cubicBezTo>
                  <a:cubicBezTo>
                    <a:pt x="227" y="512"/>
                    <a:pt x="227" y="512"/>
                    <a:pt x="227" y="512"/>
                  </a:cubicBezTo>
                  <a:cubicBezTo>
                    <a:pt x="226" y="512"/>
                    <a:pt x="226" y="512"/>
                    <a:pt x="226" y="512"/>
                  </a:cubicBezTo>
                  <a:cubicBezTo>
                    <a:pt x="226" y="512"/>
                    <a:pt x="226" y="512"/>
                    <a:pt x="226" y="512"/>
                  </a:cubicBezTo>
                  <a:cubicBezTo>
                    <a:pt x="226" y="512"/>
                    <a:pt x="225" y="512"/>
                    <a:pt x="225" y="512"/>
                  </a:cubicBezTo>
                  <a:cubicBezTo>
                    <a:pt x="225" y="512"/>
                    <a:pt x="225" y="512"/>
                    <a:pt x="225" y="512"/>
                  </a:cubicBezTo>
                  <a:cubicBezTo>
                    <a:pt x="226" y="512"/>
                    <a:pt x="226" y="512"/>
                    <a:pt x="226" y="512"/>
                  </a:cubicBezTo>
                  <a:cubicBezTo>
                    <a:pt x="226" y="512"/>
                    <a:pt x="226" y="512"/>
                    <a:pt x="226" y="512"/>
                  </a:cubicBezTo>
                  <a:close/>
                  <a:moveTo>
                    <a:pt x="222" y="512"/>
                  </a:moveTo>
                  <a:cubicBezTo>
                    <a:pt x="222" y="513"/>
                    <a:pt x="221" y="513"/>
                    <a:pt x="221" y="513"/>
                  </a:cubicBezTo>
                  <a:cubicBezTo>
                    <a:pt x="221" y="513"/>
                    <a:pt x="222" y="513"/>
                    <a:pt x="222" y="513"/>
                  </a:cubicBezTo>
                  <a:cubicBezTo>
                    <a:pt x="222" y="513"/>
                    <a:pt x="222" y="513"/>
                    <a:pt x="222" y="513"/>
                  </a:cubicBezTo>
                  <a:cubicBezTo>
                    <a:pt x="223" y="513"/>
                    <a:pt x="223" y="513"/>
                    <a:pt x="223" y="512"/>
                  </a:cubicBezTo>
                  <a:cubicBezTo>
                    <a:pt x="223" y="512"/>
                    <a:pt x="223" y="512"/>
                    <a:pt x="223" y="512"/>
                  </a:cubicBezTo>
                  <a:cubicBezTo>
                    <a:pt x="223" y="512"/>
                    <a:pt x="222" y="512"/>
                    <a:pt x="222" y="512"/>
                  </a:cubicBezTo>
                  <a:cubicBezTo>
                    <a:pt x="222" y="512"/>
                    <a:pt x="222" y="512"/>
                    <a:pt x="221" y="512"/>
                  </a:cubicBezTo>
                  <a:cubicBezTo>
                    <a:pt x="221" y="512"/>
                    <a:pt x="221" y="512"/>
                    <a:pt x="221" y="512"/>
                  </a:cubicBezTo>
                  <a:cubicBezTo>
                    <a:pt x="221" y="512"/>
                    <a:pt x="221" y="512"/>
                    <a:pt x="222" y="512"/>
                  </a:cubicBezTo>
                  <a:cubicBezTo>
                    <a:pt x="222" y="512"/>
                    <a:pt x="222" y="513"/>
                    <a:pt x="222" y="513"/>
                  </a:cubicBezTo>
                  <a:cubicBezTo>
                    <a:pt x="222" y="513"/>
                    <a:pt x="222" y="513"/>
                    <a:pt x="222" y="513"/>
                  </a:cubicBezTo>
                  <a:cubicBezTo>
                    <a:pt x="222" y="513"/>
                    <a:pt x="222" y="513"/>
                    <a:pt x="222" y="512"/>
                  </a:cubicBezTo>
                  <a:close/>
                  <a:moveTo>
                    <a:pt x="224" y="512"/>
                  </a:moveTo>
                  <a:cubicBezTo>
                    <a:pt x="224" y="512"/>
                    <a:pt x="224" y="512"/>
                    <a:pt x="224" y="512"/>
                  </a:cubicBezTo>
                  <a:cubicBezTo>
                    <a:pt x="224" y="512"/>
                    <a:pt x="224" y="512"/>
                    <a:pt x="223" y="512"/>
                  </a:cubicBezTo>
                  <a:cubicBezTo>
                    <a:pt x="224" y="513"/>
                    <a:pt x="224" y="513"/>
                    <a:pt x="224" y="512"/>
                  </a:cubicBezTo>
                  <a:close/>
                  <a:moveTo>
                    <a:pt x="224" y="512"/>
                  </a:moveTo>
                  <a:cubicBezTo>
                    <a:pt x="224" y="511"/>
                    <a:pt x="224" y="511"/>
                    <a:pt x="224" y="511"/>
                  </a:cubicBezTo>
                  <a:cubicBezTo>
                    <a:pt x="224" y="511"/>
                    <a:pt x="224" y="512"/>
                    <a:pt x="224" y="512"/>
                  </a:cubicBezTo>
                  <a:close/>
                  <a:moveTo>
                    <a:pt x="217" y="520"/>
                  </a:moveTo>
                  <a:cubicBezTo>
                    <a:pt x="217" y="520"/>
                    <a:pt x="217" y="520"/>
                    <a:pt x="217" y="520"/>
                  </a:cubicBezTo>
                  <a:cubicBezTo>
                    <a:pt x="217" y="520"/>
                    <a:pt x="217" y="520"/>
                    <a:pt x="217" y="520"/>
                  </a:cubicBezTo>
                  <a:cubicBezTo>
                    <a:pt x="217" y="520"/>
                    <a:pt x="217" y="520"/>
                    <a:pt x="217" y="520"/>
                  </a:cubicBezTo>
                  <a:close/>
                  <a:moveTo>
                    <a:pt x="217" y="520"/>
                  </a:moveTo>
                  <a:cubicBezTo>
                    <a:pt x="217" y="519"/>
                    <a:pt x="217" y="519"/>
                    <a:pt x="217" y="519"/>
                  </a:cubicBezTo>
                  <a:cubicBezTo>
                    <a:pt x="217" y="519"/>
                    <a:pt x="217" y="519"/>
                    <a:pt x="217" y="519"/>
                  </a:cubicBezTo>
                  <a:cubicBezTo>
                    <a:pt x="217" y="518"/>
                    <a:pt x="217" y="518"/>
                    <a:pt x="217" y="518"/>
                  </a:cubicBezTo>
                  <a:cubicBezTo>
                    <a:pt x="216" y="518"/>
                    <a:pt x="216" y="518"/>
                    <a:pt x="216" y="519"/>
                  </a:cubicBezTo>
                  <a:cubicBezTo>
                    <a:pt x="216" y="518"/>
                    <a:pt x="216" y="518"/>
                    <a:pt x="217" y="518"/>
                  </a:cubicBezTo>
                  <a:cubicBezTo>
                    <a:pt x="217" y="518"/>
                    <a:pt x="217" y="517"/>
                    <a:pt x="216" y="517"/>
                  </a:cubicBezTo>
                  <a:cubicBezTo>
                    <a:pt x="216" y="518"/>
                    <a:pt x="216" y="518"/>
                    <a:pt x="216" y="518"/>
                  </a:cubicBezTo>
                  <a:cubicBezTo>
                    <a:pt x="216" y="518"/>
                    <a:pt x="216" y="518"/>
                    <a:pt x="216" y="518"/>
                  </a:cubicBezTo>
                  <a:cubicBezTo>
                    <a:pt x="216" y="518"/>
                    <a:pt x="215" y="518"/>
                    <a:pt x="215" y="518"/>
                  </a:cubicBezTo>
                  <a:cubicBezTo>
                    <a:pt x="216" y="519"/>
                    <a:pt x="216" y="519"/>
                    <a:pt x="216" y="519"/>
                  </a:cubicBezTo>
                  <a:cubicBezTo>
                    <a:pt x="216" y="519"/>
                    <a:pt x="216" y="519"/>
                    <a:pt x="216" y="519"/>
                  </a:cubicBezTo>
                  <a:cubicBezTo>
                    <a:pt x="216" y="519"/>
                    <a:pt x="216" y="519"/>
                    <a:pt x="216" y="519"/>
                  </a:cubicBezTo>
                  <a:cubicBezTo>
                    <a:pt x="216" y="520"/>
                    <a:pt x="216" y="520"/>
                    <a:pt x="217" y="520"/>
                  </a:cubicBezTo>
                  <a:close/>
                  <a:moveTo>
                    <a:pt x="215" y="516"/>
                  </a:moveTo>
                  <a:cubicBezTo>
                    <a:pt x="214" y="517"/>
                    <a:pt x="214" y="517"/>
                    <a:pt x="214" y="517"/>
                  </a:cubicBezTo>
                  <a:cubicBezTo>
                    <a:pt x="215" y="517"/>
                    <a:pt x="215" y="516"/>
                    <a:pt x="215" y="517"/>
                  </a:cubicBezTo>
                  <a:cubicBezTo>
                    <a:pt x="215" y="516"/>
                    <a:pt x="215" y="516"/>
                    <a:pt x="215" y="516"/>
                  </a:cubicBezTo>
                  <a:close/>
                  <a:moveTo>
                    <a:pt x="215" y="518"/>
                  </a:moveTo>
                  <a:cubicBezTo>
                    <a:pt x="214" y="518"/>
                    <a:pt x="214" y="518"/>
                    <a:pt x="214" y="518"/>
                  </a:cubicBezTo>
                  <a:cubicBezTo>
                    <a:pt x="214" y="518"/>
                    <a:pt x="214" y="518"/>
                    <a:pt x="214" y="518"/>
                  </a:cubicBezTo>
                  <a:cubicBezTo>
                    <a:pt x="214" y="518"/>
                    <a:pt x="215" y="518"/>
                    <a:pt x="215" y="518"/>
                  </a:cubicBezTo>
                  <a:cubicBezTo>
                    <a:pt x="215" y="518"/>
                    <a:pt x="215" y="518"/>
                    <a:pt x="215" y="518"/>
                  </a:cubicBezTo>
                  <a:cubicBezTo>
                    <a:pt x="214" y="518"/>
                    <a:pt x="215" y="518"/>
                    <a:pt x="215" y="518"/>
                  </a:cubicBezTo>
                  <a:close/>
                  <a:moveTo>
                    <a:pt x="215" y="509"/>
                  </a:moveTo>
                  <a:cubicBezTo>
                    <a:pt x="215" y="509"/>
                    <a:pt x="215" y="509"/>
                    <a:pt x="215" y="509"/>
                  </a:cubicBezTo>
                  <a:cubicBezTo>
                    <a:pt x="215" y="509"/>
                    <a:pt x="215" y="509"/>
                    <a:pt x="215" y="509"/>
                  </a:cubicBezTo>
                  <a:cubicBezTo>
                    <a:pt x="215" y="509"/>
                    <a:pt x="215" y="509"/>
                    <a:pt x="215" y="509"/>
                  </a:cubicBezTo>
                  <a:close/>
                  <a:moveTo>
                    <a:pt x="220" y="522"/>
                  </a:moveTo>
                  <a:cubicBezTo>
                    <a:pt x="220" y="522"/>
                    <a:pt x="220" y="522"/>
                    <a:pt x="220" y="522"/>
                  </a:cubicBezTo>
                  <a:cubicBezTo>
                    <a:pt x="220" y="522"/>
                    <a:pt x="220" y="522"/>
                    <a:pt x="220" y="522"/>
                  </a:cubicBezTo>
                  <a:close/>
                  <a:moveTo>
                    <a:pt x="225" y="518"/>
                  </a:moveTo>
                  <a:cubicBezTo>
                    <a:pt x="225" y="518"/>
                    <a:pt x="226" y="517"/>
                    <a:pt x="226" y="517"/>
                  </a:cubicBezTo>
                  <a:cubicBezTo>
                    <a:pt x="226" y="517"/>
                    <a:pt x="226" y="517"/>
                    <a:pt x="226" y="517"/>
                  </a:cubicBezTo>
                  <a:cubicBezTo>
                    <a:pt x="226" y="516"/>
                    <a:pt x="226" y="516"/>
                    <a:pt x="227" y="516"/>
                  </a:cubicBezTo>
                  <a:cubicBezTo>
                    <a:pt x="226" y="516"/>
                    <a:pt x="226" y="516"/>
                    <a:pt x="226" y="516"/>
                  </a:cubicBezTo>
                  <a:cubicBezTo>
                    <a:pt x="226" y="516"/>
                    <a:pt x="226" y="516"/>
                    <a:pt x="226" y="516"/>
                  </a:cubicBezTo>
                  <a:cubicBezTo>
                    <a:pt x="227" y="516"/>
                    <a:pt x="227" y="516"/>
                    <a:pt x="227" y="515"/>
                  </a:cubicBezTo>
                  <a:cubicBezTo>
                    <a:pt x="227" y="516"/>
                    <a:pt x="227" y="516"/>
                    <a:pt x="227" y="516"/>
                  </a:cubicBezTo>
                  <a:cubicBezTo>
                    <a:pt x="227" y="516"/>
                    <a:pt x="227" y="516"/>
                    <a:pt x="227" y="516"/>
                  </a:cubicBezTo>
                  <a:cubicBezTo>
                    <a:pt x="227" y="516"/>
                    <a:pt x="227" y="515"/>
                    <a:pt x="227" y="515"/>
                  </a:cubicBezTo>
                  <a:cubicBezTo>
                    <a:pt x="227" y="515"/>
                    <a:pt x="227" y="516"/>
                    <a:pt x="227" y="516"/>
                  </a:cubicBezTo>
                  <a:cubicBezTo>
                    <a:pt x="227" y="516"/>
                    <a:pt x="227" y="516"/>
                    <a:pt x="228" y="515"/>
                  </a:cubicBezTo>
                  <a:cubicBezTo>
                    <a:pt x="228" y="515"/>
                    <a:pt x="228" y="515"/>
                    <a:pt x="228" y="515"/>
                  </a:cubicBezTo>
                  <a:cubicBezTo>
                    <a:pt x="228" y="514"/>
                    <a:pt x="228" y="514"/>
                    <a:pt x="228" y="514"/>
                  </a:cubicBezTo>
                  <a:cubicBezTo>
                    <a:pt x="229" y="514"/>
                    <a:pt x="229" y="514"/>
                    <a:pt x="229" y="514"/>
                  </a:cubicBezTo>
                  <a:cubicBezTo>
                    <a:pt x="229" y="514"/>
                    <a:pt x="229" y="514"/>
                    <a:pt x="229" y="514"/>
                  </a:cubicBezTo>
                  <a:cubicBezTo>
                    <a:pt x="229" y="513"/>
                    <a:pt x="229" y="513"/>
                    <a:pt x="229" y="513"/>
                  </a:cubicBezTo>
                  <a:cubicBezTo>
                    <a:pt x="229" y="513"/>
                    <a:pt x="229" y="513"/>
                    <a:pt x="229" y="513"/>
                  </a:cubicBezTo>
                  <a:cubicBezTo>
                    <a:pt x="228" y="513"/>
                    <a:pt x="228" y="513"/>
                    <a:pt x="228" y="512"/>
                  </a:cubicBezTo>
                  <a:cubicBezTo>
                    <a:pt x="227" y="513"/>
                    <a:pt x="227" y="513"/>
                    <a:pt x="227" y="513"/>
                  </a:cubicBezTo>
                  <a:cubicBezTo>
                    <a:pt x="227" y="513"/>
                    <a:pt x="227" y="513"/>
                    <a:pt x="227" y="513"/>
                  </a:cubicBezTo>
                  <a:cubicBezTo>
                    <a:pt x="227" y="513"/>
                    <a:pt x="227" y="513"/>
                    <a:pt x="228" y="513"/>
                  </a:cubicBezTo>
                  <a:cubicBezTo>
                    <a:pt x="227" y="514"/>
                    <a:pt x="227" y="514"/>
                    <a:pt x="227" y="514"/>
                  </a:cubicBezTo>
                  <a:cubicBezTo>
                    <a:pt x="227" y="514"/>
                    <a:pt x="227" y="514"/>
                    <a:pt x="227" y="514"/>
                  </a:cubicBezTo>
                  <a:cubicBezTo>
                    <a:pt x="226" y="514"/>
                    <a:pt x="226" y="514"/>
                    <a:pt x="226" y="514"/>
                  </a:cubicBezTo>
                  <a:cubicBezTo>
                    <a:pt x="226" y="514"/>
                    <a:pt x="227" y="514"/>
                    <a:pt x="227" y="513"/>
                  </a:cubicBezTo>
                  <a:cubicBezTo>
                    <a:pt x="227" y="513"/>
                    <a:pt x="227" y="513"/>
                    <a:pt x="227" y="513"/>
                  </a:cubicBezTo>
                  <a:cubicBezTo>
                    <a:pt x="227" y="513"/>
                    <a:pt x="226" y="513"/>
                    <a:pt x="226" y="514"/>
                  </a:cubicBezTo>
                  <a:cubicBezTo>
                    <a:pt x="226" y="514"/>
                    <a:pt x="226" y="514"/>
                    <a:pt x="226" y="514"/>
                  </a:cubicBezTo>
                  <a:cubicBezTo>
                    <a:pt x="225" y="514"/>
                    <a:pt x="225" y="514"/>
                    <a:pt x="225" y="514"/>
                  </a:cubicBezTo>
                  <a:cubicBezTo>
                    <a:pt x="225" y="513"/>
                    <a:pt x="225" y="514"/>
                    <a:pt x="225" y="513"/>
                  </a:cubicBezTo>
                  <a:cubicBezTo>
                    <a:pt x="225" y="513"/>
                    <a:pt x="225" y="513"/>
                    <a:pt x="225" y="513"/>
                  </a:cubicBezTo>
                  <a:cubicBezTo>
                    <a:pt x="225" y="513"/>
                    <a:pt x="225" y="513"/>
                    <a:pt x="224" y="513"/>
                  </a:cubicBezTo>
                  <a:cubicBezTo>
                    <a:pt x="224" y="513"/>
                    <a:pt x="224" y="513"/>
                    <a:pt x="225" y="513"/>
                  </a:cubicBezTo>
                  <a:cubicBezTo>
                    <a:pt x="224" y="513"/>
                    <a:pt x="224" y="513"/>
                    <a:pt x="224" y="513"/>
                  </a:cubicBezTo>
                  <a:cubicBezTo>
                    <a:pt x="224" y="513"/>
                    <a:pt x="224" y="513"/>
                    <a:pt x="224" y="513"/>
                  </a:cubicBezTo>
                  <a:cubicBezTo>
                    <a:pt x="224" y="513"/>
                    <a:pt x="224" y="513"/>
                    <a:pt x="224" y="513"/>
                  </a:cubicBezTo>
                  <a:cubicBezTo>
                    <a:pt x="223" y="514"/>
                    <a:pt x="223" y="513"/>
                    <a:pt x="223" y="513"/>
                  </a:cubicBezTo>
                  <a:cubicBezTo>
                    <a:pt x="223" y="513"/>
                    <a:pt x="223" y="513"/>
                    <a:pt x="223" y="513"/>
                  </a:cubicBezTo>
                  <a:cubicBezTo>
                    <a:pt x="223" y="513"/>
                    <a:pt x="223" y="513"/>
                    <a:pt x="223" y="513"/>
                  </a:cubicBezTo>
                  <a:cubicBezTo>
                    <a:pt x="223" y="514"/>
                    <a:pt x="223" y="514"/>
                    <a:pt x="223" y="514"/>
                  </a:cubicBezTo>
                  <a:cubicBezTo>
                    <a:pt x="223" y="514"/>
                    <a:pt x="223" y="514"/>
                    <a:pt x="223" y="514"/>
                  </a:cubicBezTo>
                  <a:cubicBezTo>
                    <a:pt x="223" y="514"/>
                    <a:pt x="223" y="514"/>
                    <a:pt x="223" y="514"/>
                  </a:cubicBezTo>
                  <a:cubicBezTo>
                    <a:pt x="223" y="514"/>
                    <a:pt x="223" y="514"/>
                    <a:pt x="223" y="514"/>
                  </a:cubicBezTo>
                  <a:cubicBezTo>
                    <a:pt x="222" y="514"/>
                    <a:pt x="222" y="514"/>
                    <a:pt x="222" y="514"/>
                  </a:cubicBezTo>
                  <a:cubicBezTo>
                    <a:pt x="222" y="514"/>
                    <a:pt x="220" y="513"/>
                    <a:pt x="219" y="513"/>
                  </a:cubicBezTo>
                  <a:cubicBezTo>
                    <a:pt x="219" y="513"/>
                    <a:pt x="219" y="512"/>
                    <a:pt x="219" y="512"/>
                  </a:cubicBezTo>
                  <a:cubicBezTo>
                    <a:pt x="219" y="513"/>
                    <a:pt x="219" y="513"/>
                    <a:pt x="219" y="513"/>
                  </a:cubicBezTo>
                  <a:cubicBezTo>
                    <a:pt x="220" y="514"/>
                    <a:pt x="219" y="513"/>
                    <a:pt x="220" y="514"/>
                  </a:cubicBezTo>
                  <a:cubicBezTo>
                    <a:pt x="221" y="514"/>
                    <a:pt x="221" y="514"/>
                    <a:pt x="221" y="514"/>
                  </a:cubicBezTo>
                  <a:cubicBezTo>
                    <a:pt x="221" y="514"/>
                    <a:pt x="220" y="514"/>
                    <a:pt x="220" y="514"/>
                  </a:cubicBezTo>
                  <a:cubicBezTo>
                    <a:pt x="220" y="515"/>
                    <a:pt x="220" y="515"/>
                    <a:pt x="220" y="515"/>
                  </a:cubicBezTo>
                  <a:cubicBezTo>
                    <a:pt x="221" y="515"/>
                    <a:pt x="221" y="515"/>
                    <a:pt x="221" y="515"/>
                  </a:cubicBezTo>
                  <a:cubicBezTo>
                    <a:pt x="221" y="516"/>
                    <a:pt x="222" y="515"/>
                    <a:pt x="222" y="515"/>
                  </a:cubicBezTo>
                  <a:cubicBezTo>
                    <a:pt x="222" y="516"/>
                    <a:pt x="222" y="516"/>
                    <a:pt x="222" y="516"/>
                  </a:cubicBezTo>
                  <a:cubicBezTo>
                    <a:pt x="222" y="516"/>
                    <a:pt x="222" y="516"/>
                    <a:pt x="223" y="516"/>
                  </a:cubicBezTo>
                  <a:cubicBezTo>
                    <a:pt x="223" y="517"/>
                    <a:pt x="222" y="516"/>
                    <a:pt x="222" y="516"/>
                  </a:cubicBezTo>
                  <a:cubicBezTo>
                    <a:pt x="222" y="516"/>
                    <a:pt x="220" y="517"/>
                    <a:pt x="220" y="517"/>
                  </a:cubicBezTo>
                  <a:cubicBezTo>
                    <a:pt x="219" y="516"/>
                    <a:pt x="219" y="516"/>
                    <a:pt x="219" y="516"/>
                  </a:cubicBezTo>
                  <a:cubicBezTo>
                    <a:pt x="219" y="516"/>
                    <a:pt x="219" y="516"/>
                    <a:pt x="219" y="516"/>
                  </a:cubicBezTo>
                  <a:cubicBezTo>
                    <a:pt x="219" y="517"/>
                    <a:pt x="219" y="517"/>
                    <a:pt x="219" y="517"/>
                  </a:cubicBezTo>
                  <a:cubicBezTo>
                    <a:pt x="219" y="517"/>
                    <a:pt x="219" y="518"/>
                    <a:pt x="219" y="518"/>
                  </a:cubicBezTo>
                  <a:cubicBezTo>
                    <a:pt x="219" y="518"/>
                    <a:pt x="220" y="517"/>
                    <a:pt x="221" y="517"/>
                  </a:cubicBezTo>
                  <a:cubicBezTo>
                    <a:pt x="221" y="517"/>
                    <a:pt x="221" y="517"/>
                    <a:pt x="221" y="516"/>
                  </a:cubicBezTo>
                  <a:cubicBezTo>
                    <a:pt x="221" y="517"/>
                    <a:pt x="221" y="517"/>
                    <a:pt x="222" y="517"/>
                  </a:cubicBezTo>
                  <a:cubicBezTo>
                    <a:pt x="222" y="516"/>
                    <a:pt x="222" y="517"/>
                    <a:pt x="222" y="516"/>
                  </a:cubicBezTo>
                  <a:cubicBezTo>
                    <a:pt x="222" y="517"/>
                    <a:pt x="222" y="517"/>
                    <a:pt x="222" y="517"/>
                  </a:cubicBezTo>
                  <a:cubicBezTo>
                    <a:pt x="222" y="517"/>
                    <a:pt x="222" y="517"/>
                    <a:pt x="222" y="517"/>
                  </a:cubicBezTo>
                  <a:cubicBezTo>
                    <a:pt x="221" y="517"/>
                    <a:pt x="221" y="517"/>
                    <a:pt x="221" y="517"/>
                  </a:cubicBezTo>
                  <a:cubicBezTo>
                    <a:pt x="221" y="517"/>
                    <a:pt x="221" y="518"/>
                    <a:pt x="221" y="518"/>
                  </a:cubicBezTo>
                  <a:cubicBezTo>
                    <a:pt x="221" y="518"/>
                    <a:pt x="221" y="518"/>
                    <a:pt x="221" y="518"/>
                  </a:cubicBezTo>
                  <a:cubicBezTo>
                    <a:pt x="220" y="518"/>
                    <a:pt x="220" y="518"/>
                    <a:pt x="221" y="518"/>
                  </a:cubicBezTo>
                  <a:cubicBezTo>
                    <a:pt x="221" y="517"/>
                    <a:pt x="221" y="517"/>
                    <a:pt x="221" y="517"/>
                  </a:cubicBezTo>
                  <a:cubicBezTo>
                    <a:pt x="221" y="517"/>
                    <a:pt x="221" y="517"/>
                    <a:pt x="221" y="517"/>
                  </a:cubicBezTo>
                  <a:cubicBezTo>
                    <a:pt x="220" y="518"/>
                    <a:pt x="220" y="518"/>
                    <a:pt x="220" y="518"/>
                  </a:cubicBezTo>
                  <a:cubicBezTo>
                    <a:pt x="220" y="518"/>
                    <a:pt x="220" y="518"/>
                    <a:pt x="220" y="518"/>
                  </a:cubicBezTo>
                  <a:cubicBezTo>
                    <a:pt x="220" y="519"/>
                    <a:pt x="220" y="519"/>
                    <a:pt x="220" y="519"/>
                  </a:cubicBezTo>
                  <a:cubicBezTo>
                    <a:pt x="220" y="519"/>
                    <a:pt x="220" y="519"/>
                    <a:pt x="220" y="519"/>
                  </a:cubicBezTo>
                  <a:cubicBezTo>
                    <a:pt x="220" y="519"/>
                    <a:pt x="221" y="519"/>
                    <a:pt x="221" y="519"/>
                  </a:cubicBezTo>
                  <a:cubicBezTo>
                    <a:pt x="221" y="519"/>
                    <a:pt x="220" y="519"/>
                    <a:pt x="220" y="519"/>
                  </a:cubicBezTo>
                  <a:cubicBezTo>
                    <a:pt x="220" y="520"/>
                    <a:pt x="220" y="520"/>
                    <a:pt x="220" y="520"/>
                  </a:cubicBezTo>
                  <a:cubicBezTo>
                    <a:pt x="220" y="520"/>
                    <a:pt x="220" y="520"/>
                    <a:pt x="220" y="520"/>
                  </a:cubicBezTo>
                  <a:cubicBezTo>
                    <a:pt x="219" y="520"/>
                    <a:pt x="219" y="520"/>
                    <a:pt x="219" y="520"/>
                  </a:cubicBezTo>
                  <a:cubicBezTo>
                    <a:pt x="219" y="520"/>
                    <a:pt x="219" y="520"/>
                    <a:pt x="219" y="520"/>
                  </a:cubicBezTo>
                  <a:cubicBezTo>
                    <a:pt x="219" y="520"/>
                    <a:pt x="219" y="520"/>
                    <a:pt x="219" y="520"/>
                  </a:cubicBezTo>
                  <a:cubicBezTo>
                    <a:pt x="219" y="520"/>
                    <a:pt x="219" y="520"/>
                    <a:pt x="219" y="520"/>
                  </a:cubicBezTo>
                  <a:cubicBezTo>
                    <a:pt x="218" y="520"/>
                    <a:pt x="218" y="520"/>
                    <a:pt x="219" y="520"/>
                  </a:cubicBezTo>
                  <a:cubicBezTo>
                    <a:pt x="218" y="520"/>
                    <a:pt x="218" y="520"/>
                    <a:pt x="218" y="520"/>
                  </a:cubicBezTo>
                  <a:cubicBezTo>
                    <a:pt x="218" y="519"/>
                    <a:pt x="218" y="519"/>
                    <a:pt x="218" y="519"/>
                  </a:cubicBezTo>
                  <a:cubicBezTo>
                    <a:pt x="217" y="520"/>
                    <a:pt x="217" y="520"/>
                    <a:pt x="218" y="520"/>
                  </a:cubicBezTo>
                  <a:cubicBezTo>
                    <a:pt x="218" y="520"/>
                    <a:pt x="218" y="520"/>
                    <a:pt x="218" y="520"/>
                  </a:cubicBezTo>
                  <a:cubicBezTo>
                    <a:pt x="218" y="520"/>
                    <a:pt x="218" y="520"/>
                    <a:pt x="218" y="520"/>
                  </a:cubicBezTo>
                  <a:cubicBezTo>
                    <a:pt x="217" y="520"/>
                    <a:pt x="217" y="520"/>
                    <a:pt x="217" y="520"/>
                  </a:cubicBezTo>
                  <a:cubicBezTo>
                    <a:pt x="217" y="520"/>
                    <a:pt x="217" y="521"/>
                    <a:pt x="217" y="521"/>
                  </a:cubicBezTo>
                  <a:cubicBezTo>
                    <a:pt x="217" y="521"/>
                    <a:pt x="217" y="520"/>
                    <a:pt x="217" y="520"/>
                  </a:cubicBezTo>
                  <a:cubicBezTo>
                    <a:pt x="217" y="520"/>
                    <a:pt x="217" y="520"/>
                    <a:pt x="217" y="520"/>
                  </a:cubicBezTo>
                  <a:cubicBezTo>
                    <a:pt x="217" y="520"/>
                    <a:pt x="217" y="520"/>
                    <a:pt x="217" y="520"/>
                  </a:cubicBezTo>
                  <a:cubicBezTo>
                    <a:pt x="216" y="520"/>
                    <a:pt x="216" y="520"/>
                    <a:pt x="216" y="520"/>
                  </a:cubicBezTo>
                  <a:cubicBezTo>
                    <a:pt x="216" y="520"/>
                    <a:pt x="216" y="520"/>
                    <a:pt x="216" y="520"/>
                  </a:cubicBezTo>
                  <a:cubicBezTo>
                    <a:pt x="216" y="520"/>
                    <a:pt x="216" y="520"/>
                    <a:pt x="216" y="520"/>
                  </a:cubicBezTo>
                  <a:cubicBezTo>
                    <a:pt x="216" y="521"/>
                    <a:pt x="216" y="521"/>
                    <a:pt x="216" y="521"/>
                  </a:cubicBezTo>
                  <a:cubicBezTo>
                    <a:pt x="216" y="521"/>
                    <a:pt x="216" y="521"/>
                    <a:pt x="216" y="521"/>
                  </a:cubicBezTo>
                  <a:cubicBezTo>
                    <a:pt x="217" y="521"/>
                    <a:pt x="217" y="521"/>
                    <a:pt x="217" y="521"/>
                  </a:cubicBezTo>
                  <a:cubicBezTo>
                    <a:pt x="217" y="521"/>
                    <a:pt x="217" y="522"/>
                    <a:pt x="218" y="522"/>
                  </a:cubicBezTo>
                  <a:cubicBezTo>
                    <a:pt x="218" y="522"/>
                    <a:pt x="218" y="522"/>
                    <a:pt x="218" y="522"/>
                  </a:cubicBezTo>
                  <a:cubicBezTo>
                    <a:pt x="218" y="522"/>
                    <a:pt x="218" y="522"/>
                    <a:pt x="218" y="522"/>
                  </a:cubicBezTo>
                  <a:cubicBezTo>
                    <a:pt x="218" y="522"/>
                    <a:pt x="218" y="522"/>
                    <a:pt x="218" y="522"/>
                  </a:cubicBezTo>
                  <a:cubicBezTo>
                    <a:pt x="219" y="522"/>
                    <a:pt x="219" y="522"/>
                    <a:pt x="219" y="522"/>
                  </a:cubicBezTo>
                  <a:cubicBezTo>
                    <a:pt x="219" y="522"/>
                    <a:pt x="219" y="522"/>
                    <a:pt x="219" y="522"/>
                  </a:cubicBezTo>
                  <a:cubicBezTo>
                    <a:pt x="219" y="523"/>
                    <a:pt x="219" y="523"/>
                    <a:pt x="219" y="523"/>
                  </a:cubicBezTo>
                  <a:cubicBezTo>
                    <a:pt x="219" y="523"/>
                    <a:pt x="219" y="523"/>
                    <a:pt x="219" y="523"/>
                  </a:cubicBezTo>
                  <a:cubicBezTo>
                    <a:pt x="219" y="523"/>
                    <a:pt x="219" y="522"/>
                    <a:pt x="219" y="523"/>
                  </a:cubicBezTo>
                  <a:cubicBezTo>
                    <a:pt x="219" y="522"/>
                    <a:pt x="220" y="522"/>
                    <a:pt x="220" y="522"/>
                  </a:cubicBezTo>
                  <a:cubicBezTo>
                    <a:pt x="220" y="522"/>
                    <a:pt x="220" y="522"/>
                    <a:pt x="220" y="522"/>
                  </a:cubicBezTo>
                  <a:cubicBezTo>
                    <a:pt x="220" y="522"/>
                    <a:pt x="220" y="522"/>
                    <a:pt x="220" y="522"/>
                  </a:cubicBezTo>
                  <a:cubicBezTo>
                    <a:pt x="220" y="522"/>
                    <a:pt x="220" y="522"/>
                    <a:pt x="220" y="522"/>
                  </a:cubicBezTo>
                  <a:cubicBezTo>
                    <a:pt x="219" y="521"/>
                    <a:pt x="219" y="521"/>
                    <a:pt x="220" y="521"/>
                  </a:cubicBezTo>
                  <a:cubicBezTo>
                    <a:pt x="220" y="522"/>
                    <a:pt x="220" y="522"/>
                    <a:pt x="220" y="522"/>
                  </a:cubicBezTo>
                  <a:cubicBezTo>
                    <a:pt x="220" y="522"/>
                    <a:pt x="220" y="522"/>
                    <a:pt x="220" y="522"/>
                  </a:cubicBezTo>
                  <a:cubicBezTo>
                    <a:pt x="220" y="522"/>
                    <a:pt x="220" y="522"/>
                    <a:pt x="220" y="522"/>
                  </a:cubicBezTo>
                  <a:cubicBezTo>
                    <a:pt x="221" y="521"/>
                    <a:pt x="221" y="522"/>
                    <a:pt x="221" y="522"/>
                  </a:cubicBezTo>
                  <a:cubicBezTo>
                    <a:pt x="221" y="522"/>
                    <a:pt x="221" y="522"/>
                    <a:pt x="221" y="522"/>
                  </a:cubicBezTo>
                  <a:cubicBezTo>
                    <a:pt x="221" y="521"/>
                    <a:pt x="221" y="521"/>
                    <a:pt x="221" y="521"/>
                  </a:cubicBezTo>
                  <a:cubicBezTo>
                    <a:pt x="221" y="521"/>
                    <a:pt x="222" y="521"/>
                    <a:pt x="222" y="521"/>
                  </a:cubicBezTo>
                  <a:cubicBezTo>
                    <a:pt x="222" y="520"/>
                    <a:pt x="222" y="520"/>
                    <a:pt x="222" y="520"/>
                  </a:cubicBezTo>
                  <a:cubicBezTo>
                    <a:pt x="222" y="520"/>
                    <a:pt x="221" y="521"/>
                    <a:pt x="221" y="521"/>
                  </a:cubicBezTo>
                  <a:cubicBezTo>
                    <a:pt x="221" y="521"/>
                    <a:pt x="221" y="521"/>
                    <a:pt x="221" y="520"/>
                  </a:cubicBezTo>
                  <a:cubicBezTo>
                    <a:pt x="221" y="520"/>
                    <a:pt x="221" y="520"/>
                    <a:pt x="221" y="520"/>
                  </a:cubicBezTo>
                  <a:cubicBezTo>
                    <a:pt x="222" y="520"/>
                    <a:pt x="222" y="520"/>
                    <a:pt x="222" y="520"/>
                  </a:cubicBezTo>
                  <a:cubicBezTo>
                    <a:pt x="222" y="520"/>
                    <a:pt x="222" y="520"/>
                    <a:pt x="222" y="520"/>
                  </a:cubicBezTo>
                  <a:cubicBezTo>
                    <a:pt x="222" y="520"/>
                    <a:pt x="222" y="520"/>
                    <a:pt x="223" y="520"/>
                  </a:cubicBezTo>
                  <a:cubicBezTo>
                    <a:pt x="223" y="520"/>
                    <a:pt x="223" y="520"/>
                    <a:pt x="223" y="520"/>
                  </a:cubicBezTo>
                  <a:cubicBezTo>
                    <a:pt x="223" y="519"/>
                    <a:pt x="223" y="519"/>
                    <a:pt x="223" y="519"/>
                  </a:cubicBezTo>
                  <a:cubicBezTo>
                    <a:pt x="223" y="520"/>
                    <a:pt x="223" y="520"/>
                    <a:pt x="224" y="520"/>
                  </a:cubicBezTo>
                  <a:cubicBezTo>
                    <a:pt x="225" y="520"/>
                    <a:pt x="224" y="519"/>
                    <a:pt x="225" y="518"/>
                  </a:cubicBezTo>
                  <a:cubicBezTo>
                    <a:pt x="225" y="518"/>
                    <a:pt x="225" y="518"/>
                    <a:pt x="225" y="518"/>
                  </a:cubicBezTo>
                  <a:close/>
                  <a:moveTo>
                    <a:pt x="219" y="519"/>
                  </a:moveTo>
                  <a:cubicBezTo>
                    <a:pt x="219" y="519"/>
                    <a:pt x="219" y="519"/>
                    <a:pt x="219" y="519"/>
                  </a:cubicBezTo>
                  <a:cubicBezTo>
                    <a:pt x="220" y="519"/>
                    <a:pt x="220" y="519"/>
                    <a:pt x="220" y="519"/>
                  </a:cubicBezTo>
                  <a:cubicBezTo>
                    <a:pt x="219" y="519"/>
                    <a:pt x="219" y="519"/>
                    <a:pt x="219" y="519"/>
                  </a:cubicBezTo>
                  <a:close/>
                  <a:moveTo>
                    <a:pt x="217" y="510"/>
                  </a:moveTo>
                  <a:cubicBezTo>
                    <a:pt x="217" y="510"/>
                    <a:pt x="217" y="510"/>
                    <a:pt x="217" y="510"/>
                  </a:cubicBezTo>
                  <a:cubicBezTo>
                    <a:pt x="217" y="510"/>
                    <a:pt x="217" y="510"/>
                    <a:pt x="217" y="510"/>
                  </a:cubicBezTo>
                  <a:close/>
                  <a:moveTo>
                    <a:pt x="216" y="509"/>
                  </a:moveTo>
                  <a:cubicBezTo>
                    <a:pt x="216" y="509"/>
                    <a:pt x="216" y="509"/>
                    <a:pt x="216" y="509"/>
                  </a:cubicBezTo>
                  <a:cubicBezTo>
                    <a:pt x="216" y="509"/>
                    <a:pt x="216" y="509"/>
                    <a:pt x="215" y="509"/>
                  </a:cubicBezTo>
                  <a:cubicBezTo>
                    <a:pt x="216" y="510"/>
                    <a:pt x="216" y="509"/>
                    <a:pt x="216" y="510"/>
                  </a:cubicBezTo>
                  <a:cubicBezTo>
                    <a:pt x="216" y="509"/>
                    <a:pt x="216" y="509"/>
                    <a:pt x="216" y="509"/>
                  </a:cubicBezTo>
                  <a:close/>
                  <a:moveTo>
                    <a:pt x="234" y="519"/>
                  </a:moveTo>
                  <a:cubicBezTo>
                    <a:pt x="234" y="519"/>
                    <a:pt x="234" y="519"/>
                    <a:pt x="234" y="519"/>
                  </a:cubicBezTo>
                  <a:cubicBezTo>
                    <a:pt x="234" y="519"/>
                    <a:pt x="234" y="519"/>
                    <a:pt x="234" y="519"/>
                  </a:cubicBezTo>
                  <a:close/>
                  <a:moveTo>
                    <a:pt x="238" y="516"/>
                  </a:moveTo>
                  <a:cubicBezTo>
                    <a:pt x="238" y="516"/>
                    <a:pt x="238" y="516"/>
                    <a:pt x="238" y="516"/>
                  </a:cubicBezTo>
                  <a:cubicBezTo>
                    <a:pt x="238" y="516"/>
                    <a:pt x="238" y="516"/>
                    <a:pt x="238" y="516"/>
                  </a:cubicBezTo>
                  <a:cubicBezTo>
                    <a:pt x="238" y="516"/>
                    <a:pt x="238" y="516"/>
                    <a:pt x="238" y="516"/>
                  </a:cubicBezTo>
                  <a:cubicBezTo>
                    <a:pt x="238" y="516"/>
                    <a:pt x="238" y="516"/>
                    <a:pt x="238" y="516"/>
                  </a:cubicBezTo>
                  <a:cubicBezTo>
                    <a:pt x="238" y="516"/>
                    <a:pt x="239" y="516"/>
                    <a:pt x="239" y="516"/>
                  </a:cubicBezTo>
                  <a:cubicBezTo>
                    <a:pt x="239" y="515"/>
                    <a:pt x="239" y="515"/>
                    <a:pt x="238" y="515"/>
                  </a:cubicBezTo>
                  <a:cubicBezTo>
                    <a:pt x="238" y="515"/>
                    <a:pt x="238" y="515"/>
                    <a:pt x="237" y="515"/>
                  </a:cubicBezTo>
                  <a:cubicBezTo>
                    <a:pt x="237" y="515"/>
                    <a:pt x="237" y="515"/>
                    <a:pt x="237" y="515"/>
                  </a:cubicBezTo>
                  <a:cubicBezTo>
                    <a:pt x="236" y="515"/>
                    <a:pt x="236" y="515"/>
                    <a:pt x="236" y="515"/>
                  </a:cubicBezTo>
                  <a:cubicBezTo>
                    <a:pt x="237" y="515"/>
                    <a:pt x="237" y="515"/>
                    <a:pt x="237" y="515"/>
                  </a:cubicBezTo>
                  <a:cubicBezTo>
                    <a:pt x="237" y="514"/>
                    <a:pt x="237" y="514"/>
                    <a:pt x="237" y="514"/>
                  </a:cubicBezTo>
                  <a:cubicBezTo>
                    <a:pt x="237" y="515"/>
                    <a:pt x="238" y="515"/>
                    <a:pt x="238" y="515"/>
                  </a:cubicBezTo>
                  <a:cubicBezTo>
                    <a:pt x="238" y="515"/>
                    <a:pt x="238" y="515"/>
                    <a:pt x="238" y="515"/>
                  </a:cubicBezTo>
                  <a:cubicBezTo>
                    <a:pt x="238" y="515"/>
                    <a:pt x="238" y="515"/>
                    <a:pt x="238" y="515"/>
                  </a:cubicBezTo>
                  <a:cubicBezTo>
                    <a:pt x="239" y="514"/>
                    <a:pt x="238" y="514"/>
                    <a:pt x="238" y="514"/>
                  </a:cubicBezTo>
                  <a:cubicBezTo>
                    <a:pt x="238" y="514"/>
                    <a:pt x="238" y="514"/>
                    <a:pt x="238" y="514"/>
                  </a:cubicBezTo>
                  <a:cubicBezTo>
                    <a:pt x="238" y="515"/>
                    <a:pt x="239" y="514"/>
                    <a:pt x="239" y="514"/>
                  </a:cubicBezTo>
                  <a:cubicBezTo>
                    <a:pt x="239" y="514"/>
                    <a:pt x="238" y="514"/>
                    <a:pt x="238" y="514"/>
                  </a:cubicBezTo>
                  <a:cubicBezTo>
                    <a:pt x="238" y="514"/>
                    <a:pt x="238" y="513"/>
                    <a:pt x="238" y="513"/>
                  </a:cubicBezTo>
                  <a:cubicBezTo>
                    <a:pt x="238" y="513"/>
                    <a:pt x="238" y="513"/>
                    <a:pt x="238" y="513"/>
                  </a:cubicBezTo>
                  <a:cubicBezTo>
                    <a:pt x="236" y="513"/>
                    <a:pt x="236" y="513"/>
                    <a:pt x="236" y="513"/>
                  </a:cubicBezTo>
                  <a:cubicBezTo>
                    <a:pt x="236" y="513"/>
                    <a:pt x="236" y="513"/>
                    <a:pt x="235" y="513"/>
                  </a:cubicBezTo>
                  <a:cubicBezTo>
                    <a:pt x="235" y="513"/>
                    <a:pt x="235" y="514"/>
                    <a:pt x="235" y="514"/>
                  </a:cubicBezTo>
                  <a:cubicBezTo>
                    <a:pt x="235" y="514"/>
                    <a:pt x="235" y="514"/>
                    <a:pt x="235" y="514"/>
                  </a:cubicBezTo>
                  <a:cubicBezTo>
                    <a:pt x="235" y="515"/>
                    <a:pt x="236" y="515"/>
                    <a:pt x="236" y="515"/>
                  </a:cubicBezTo>
                  <a:cubicBezTo>
                    <a:pt x="236" y="515"/>
                    <a:pt x="236" y="515"/>
                    <a:pt x="236" y="515"/>
                  </a:cubicBezTo>
                  <a:cubicBezTo>
                    <a:pt x="236" y="515"/>
                    <a:pt x="236" y="515"/>
                    <a:pt x="236" y="515"/>
                  </a:cubicBezTo>
                  <a:cubicBezTo>
                    <a:pt x="236" y="515"/>
                    <a:pt x="236" y="516"/>
                    <a:pt x="236" y="516"/>
                  </a:cubicBezTo>
                  <a:cubicBezTo>
                    <a:pt x="235" y="515"/>
                    <a:pt x="235" y="515"/>
                    <a:pt x="235" y="515"/>
                  </a:cubicBezTo>
                  <a:cubicBezTo>
                    <a:pt x="234" y="515"/>
                    <a:pt x="234" y="515"/>
                    <a:pt x="234" y="515"/>
                  </a:cubicBezTo>
                  <a:cubicBezTo>
                    <a:pt x="234" y="514"/>
                    <a:pt x="234" y="514"/>
                    <a:pt x="234" y="514"/>
                  </a:cubicBezTo>
                  <a:cubicBezTo>
                    <a:pt x="234" y="514"/>
                    <a:pt x="234" y="514"/>
                    <a:pt x="234" y="514"/>
                  </a:cubicBezTo>
                  <a:cubicBezTo>
                    <a:pt x="233" y="513"/>
                    <a:pt x="234" y="513"/>
                    <a:pt x="234" y="513"/>
                  </a:cubicBezTo>
                  <a:cubicBezTo>
                    <a:pt x="234" y="513"/>
                    <a:pt x="234" y="513"/>
                    <a:pt x="234" y="513"/>
                  </a:cubicBezTo>
                  <a:cubicBezTo>
                    <a:pt x="234" y="513"/>
                    <a:pt x="234" y="513"/>
                    <a:pt x="234" y="513"/>
                  </a:cubicBezTo>
                  <a:cubicBezTo>
                    <a:pt x="234" y="513"/>
                    <a:pt x="234" y="513"/>
                    <a:pt x="234" y="513"/>
                  </a:cubicBezTo>
                  <a:cubicBezTo>
                    <a:pt x="234" y="514"/>
                    <a:pt x="234" y="514"/>
                    <a:pt x="235" y="514"/>
                  </a:cubicBezTo>
                  <a:cubicBezTo>
                    <a:pt x="235" y="514"/>
                    <a:pt x="235" y="514"/>
                    <a:pt x="235" y="514"/>
                  </a:cubicBezTo>
                  <a:cubicBezTo>
                    <a:pt x="235" y="513"/>
                    <a:pt x="235" y="513"/>
                    <a:pt x="235" y="512"/>
                  </a:cubicBezTo>
                  <a:cubicBezTo>
                    <a:pt x="234" y="512"/>
                    <a:pt x="234" y="512"/>
                    <a:pt x="234" y="512"/>
                  </a:cubicBezTo>
                  <a:cubicBezTo>
                    <a:pt x="234" y="512"/>
                    <a:pt x="234" y="512"/>
                    <a:pt x="234" y="512"/>
                  </a:cubicBezTo>
                  <a:cubicBezTo>
                    <a:pt x="234" y="512"/>
                    <a:pt x="233" y="512"/>
                    <a:pt x="233" y="512"/>
                  </a:cubicBezTo>
                  <a:cubicBezTo>
                    <a:pt x="233" y="512"/>
                    <a:pt x="233" y="512"/>
                    <a:pt x="233" y="512"/>
                  </a:cubicBezTo>
                  <a:cubicBezTo>
                    <a:pt x="233" y="513"/>
                    <a:pt x="233" y="512"/>
                    <a:pt x="233" y="512"/>
                  </a:cubicBezTo>
                  <a:cubicBezTo>
                    <a:pt x="233" y="512"/>
                    <a:pt x="233" y="513"/>
                    <a:pt x="233" y="513"/>
                  </a:cubicBezTo>
                  <a:cubicBezTo>
                    <a:pt x="233" y="513"/>
                    <a:pt x="233" y="513"/>
                    <a:pt x="233" y="513"/>
                  </a:cubicBezTo>
                  <a:cubicBezTo>
                    <a:pt x="233" y="512"/>
                    <a:pt x="233" y="512"/>
                    <a:pt x="233" y="512"/>
                  </a:cubicBezTo>
                  <a:cubicBezTo>
                    <a:pt x="232" y="512"/>
                    <a:pt x="232" y="512"/>
                    <a:pt x="232" y="512"/>
                  </a:cubicBezTo>
                  <a:cubicBezTo>
                    <a:pt x="231" y="512"/>
                    <a:pt x="231" y="512"/>
                    <a:pt x="231" y="512"/>
                  </a:cubicBezTo>
                  <a:cubicBezTo>
                    <a:pt x="231" y="511"/>
                    <a:pt x="231" y="511"/>
                    <a:pt x="231" y="511"/>
                  </a:cubicBezTo>
                  <a:cubicBezTo>
                    <a:pt x="231" y="512"/>
                    <a:pt x="231" y="512"/>
                    <a:pt x="231" y="512"/>
                  </a:cubicBezTo>
                  <a:cubicBezTo>
                    <a:pt x="231" y="512"/>
                    <a:pt x="231" y="512"/>
                    <a:pt x="231" y="513"/>
                  </a:cubicBezTo>
                  <a:cubicBezTo>
                    <a:pt x="231" y="513"/>
                    <a:pt x="231" y="513"/>
                    <a:pt x="231" y="513"/>
                  </a:cubicBezTo>
                  <a:cubicBezTo>
                    <a:pt x="231" y="513"/>
                    <a:pt x="230" y="513"/>
                    <a:pt x="230" y="513"/>
                  </a:cubicBezTo>
                  <a:cubicBezTo>
                    <a:pt x="231" y="513"/>
                    <a:pt x="231" y="513"/>
                    <a:pt x="231" y="514"/>
                  </a:cubicBezTo>
                  <a:cubicBezTo>
                    <a:pt x="230" y="513"/>
                    <a:pt x="230" y="513"/>
                    <a:pt x="230" y="513"/>
                  </a:cubicBezTo>
                  <a:cubicBezTo>
                    <a:pt x="230" y="513"/>
                    <a:pt x="229" y="514"/>
                    <a:pt x="229" y="514"/>
                  </a:cubicBezTo>
                  <a:cubicBezTo>
                    <a:pt x="230" y="514"/>
                    <a:pt x="230" y="514"/>
                    <a:pt x="231" y="514"/>
                  </a:cubicBezTo>
                  <a:cubicBezTo>
                    <a:pt x="231" y="514"/>
                    <a:pt x="230" y="514"/>
                    <a:pt x="230" y="514"/>
                  </a:cubicBezTo>
                  <a:cubicBezTo>
                    <a:pt x="230" y="514"/>
                    <a:pt x="230" y="514"/>
                    <a:pt x="230" y="515"/>
                  </a:cubicBezTo>
                  <a:cubicBezTo>
                    <a:pt x="230" y="515"/>
                    <a:pt x="230" y="515"/>
                    <a:pt x="230" y="515"/>
                  </a:cubicBezTo>
                  <a:cubicBezTo>
                    <a:pt x="230" y="515"/>
                    <a:pt x="230" y="514"/>
                    <a:pt x="230" y="514"/>
                  </a:cubicBezTo>
                  <a:cubicBezTo>
                    <a:pt x="229" y="515"/>
                    <a:pt x="229" y="515"/>
                    <a:pt x="229" y="515"/>
                  </a:cubicBezTo>
                  <a:cubicBezTo>
                    <a:pt x="229" y="515"/>
                    <a:pt x="230" y="516"/>
                    <a:pt x="230" y="516"/>
                  </a:cubicBezTo>
                  <a:cubicBezTo>
                    <a:pt x="230" y="516"/>
                    <a:pt x="230" y="516"/>
                    <a:pt x="230" y="516"/>
                  </a:cubicBezTo>
                  <a:cubicBezTo>
                    <a:pt x="230" y="516"/>
                    <a:pt x="230" y="516"/>
                    <a:pt x="230" y="516"/>
                  </a:cubicBezTo>
                  <a:cubicBezTo>
                    <a:pt x="230" y="516"/>
                    <a:pt x="230" y="516"/>
                    <a:pt x="230" y="516"/>
                  </a:cubicBezTo>
                  <a:cubicBezTo>
                    <a:pt x="230" y="517"/>
                    <a:pt x="230" y="517"/>
                    <a:pt x="230" y="517"/>
                  </a:cubicBezTo>
                  <a:cubicBezTo>
                    <a:pt x="230" y="517"/>
                    <a:pt x="230" y="517"/>
                    <a:pt x="231" y="517"/>
                  </a:cubicBezTo>
                  <a:cubicBezTo>
                    <a:pt x="231" y="517"/>
                    <a:pt x="231" y="517"/>
                    <a:pt x="231" y="517"/>
                  </a:cubicBezTo>
                  <a:cubicBezTo>
                    <a:pt x="230" y="518"/>
                    <a:pt x="230" y="518"/>
                    <a:pt x="230" y="518"/>
                  </a:cubicBezTo>
                  <a:cubicBezTo>
                    <a:pt x="230" y="517"/>
                    <a:pt x="230" y="517"/>
                    <a:pt x="230" y="517"/>
                  </a:cubicBezTo>
                  <a:cubicBezTo>
                    <a:pt x="230" y="517"/>
                    <a:pt x="230" y="517"/>
                    <a:pt x="230" y="517"/>
                  </a:cubicBezTo>
                  <a:cubicBezTo>
                    <a:pt x="230" y="517"/>
                    <a:pt x="230" y="517"/>
                    <a:pt x="230" y="516"/>
                  </a:cubicBezTo>
                  <a:cubicBezTo>
                    <a:pt x="229" y="517"/>
                    <a:pt x="229" y="517"/>
                    <a:pt x="229" y="517"/>
                  </a:cubicBezTo>
                  <a:cubicBezTo>
                    <a:pt x="229" y="517"/>
                    <a:pt x="229" y="517"/>
                    <a:pt x="229" y="517"/>
                  </a:cubicBezTo>
                  <a:cubicBezTo>
                    <a:pt x="229" y="517"/>
                    <a:pt x="229" y="517"/>
                    <a:pt x="229" y="517"/>
                  </a:cubicBezTo>
                  <a:cubicBezTo>
                    <a:pt x="228" y="518"/>
                    <a:pt x="228" y="518"/>
                    <a:pt x="228" y="518"/>
                  </a:cubicBezTo>
                  <a:cubicBezTo>
                    <a:pt x="228" y="518"/>
                    <a:pt x="228" y="518"/>
                    <a:pt x="228" y="518"/>
                  </a:cubicBezTo>
                  <a:cubicBezTo>
                    <a:pt x="227" y="518"/>
                    <a:pt x="227" y="518"/>
                    <a:pt x="227" y="518"/>
                  </a:cubicBezTo>
                  <a:cubicBezTo>
                    <a:pt x="227" y="518"/>
                    <a:pt x="227" y="518"/>
                    <a:pt x="227" y="518"/>
                  </a:cubicBezTo>
                  <a:cubicBezTo>
                    <a:pt x="227" y="519"/>
                    <a:pt x="227" y="519"/>
                    <a:pt x="227" y="519"/>
                  </a:cubicBezTo>
                  <a:cubicBezTo>
                    <a:pt x="227" y="519"/>
                    <a:pt x="227" y="519"/>
                    <a:pt x="227" y="519"/>
                  </a:cubicBezTo>
                  <a:cubicBezTo>
                    <a:pt x="227" y="519"/>
                    <a:pt x="227" y="519"/>
                    <a:pt x="227" y="519"/>
                  </a:cubicBezTo>
                  <a:cubicBezTo>
                    <a:pt x="227" y="519"/>
                    <a:pt x="227" y="519"/>
                    <a:pt x="227" y="519"/>
                  </a:cubicBezTo>
                  <a:cubicBezTo>
                    <a:pt x="227" y="519"/>
                    <a:pt x="226" y="519"/>
                    <a:pt x="226" y="519"/>
                  </a:cubicBezTo>
                  <a:cubicBezTo>
                    <a:pt x="226" y="519"/>
                    <a:pt x="226" y="519"/>
                    <a:pt x="226" y="519"/>
                  </a:cubicBezTo>
                  <a:cubicBezTo>
                    <a:pt x="226" y="519"/>
                    <a:pt x="226" y="519"/>
                    <a:pt x="226" y="519"/>
                  </a:cubicBezTo>
                  <a:cubicBezTo>
                    <a:pt x="227" y="520"/>
                    <a:pt x="227" y="520"/>
                    <a:pt x="226" y="520"/>
                  </a:cubicBezTo>
                  <a:cubicBezTo>
                    <a:pt x="226" y="520"/>
                    <a:pt x="226" y="520"/>
                    <a:pt x="226" y="520"/>
                  </a:cubicBezTo>
                  <a:cubicBezTo>
                    <a:pt x="226" y="520"/>
                    <a:pt x="226" y="520"/>
                    <a:pt x="227" y="520"/>
                  </a:cubicBezTo>
                  <a:cubicBezTo>
                    <a:pt x="226" y="520"/>
                    <a:pt x="226" y="520"/>
                    <a:pt x="226" y="520"/>
                  </a:cubicBezTo>
                  <a:cubicBezTo>
                    <a:pt x="226" y="520"/>
                    <a:pt x="226" y="520"/>
                    <a:pt x="226" y="520"/>
                  </a:cubicBezTo>
                  <a:cubicBezTo>
                    <a:pt x="226" y="520"/>
                    <a:pt x="226" y="520"/>
                    <a:pt x="226" y="520"/>
                  </a:cubicBezTo>
                  <a:cubicBezTo>
                    <a:pt x="226" y="521"/>
                    <a:pt x="226" y="521"/>
                    <a:pt x="226" y="522"/>
                  </a:cubicBezTo>
                  <a:cubicBezTo>
                    <a:pt x="226" y="522"/>
                    <a:pt x="226" y="522"/>
                    <a:pt x="226" y="522"/>
                  </a:cubicBezTo>
                  <a:cubicBezTo>
                    <a:pt x="226" y="522"/>
                    <a:pt x="226" y="522"/>
                    <a:pt x="226" y="522"/>
                  </a:cubicBezTo>
                  <a:cubicBezTo>
                    <a:pt x="226" y="522"/>
                    <a:pt x="226" y="522"/>
                    <a:pt x="226" y="522"/>
                  </a:cubicBezTo>
                  <a:cubicBezTo>
                    <a:pt x="227" y="523"/>
                    <a:pt x="227" y="523"/>
                    <a:pt x="227" y="523"/>
                  </a:cubicBezTo>
                  <a:cubicBezTo>
                    <a:pt x="228" y="524"/>
                    <a:pt x="228" y="524"/>
                    <a:pt x="228" y="524"/>
                  </a:cubicBezTo>
                  <a:cubicBezTo>
                    <a:pt x="228" y="524"/>
                    <a:pt x="228" y="524"/>
                    <a:pt x="228" y="524"/>
                  </a:cubicBezTo>
                  <a:cubicBezTo>
                    <a:pt x="228" y="524"/>
                    <a:pt x="228" y="524"/>
                    <a:pt x="228" y="523"/>
                  </a:cubicBezTo>
                  <a:cubicBezTo>
                    <a:pt x="228" y="523"/>
                    <a:pt x="228" y="523"/>
                    <a:pt x="228" y="523"/>
                  </a:cubicBezTo>
                  <a:cubicBezTo>
                    <a:pt x="228" y="523"/>
                    <a:pt x="228" y="523"/>
                    <a:pt x="228" y="523"/>
                  </a:cubicBezTo>
                  <a:cubicBezTo>
                    <a:pt x="228" y="522"/>
                    <a:pt x="228" y="522"/>
                    <a:pt x="228" y="522"/>
                  </a:cubicBezTo>
                  <a:cubicBezTo>
                    <a:pt x="228" y="522"/>
                    <a:pt x="227" y="522"/>
                    <a:pt x="227" y="523"/>
                  </a:cubicBezTo>
                  <a:cubicBezTo>
                    <a:pt x="227" y="522"/>
                    <a:pt x="227" y="522"/>
                    <a:pt x="227" y="522"/>
                  </a:cubicBezTo>
                  <a:cubicBezTo>
                    <a:pt x="227" y="522"/>
                    <a:pt x="227" y="522"/>
                    <a:pt x="227" y="522"/>
                  </a:cubicBezTo>
                  <a:cubicBezTo>
                    <a:pt x="227" y="522"/>
                    <a:pt x="227" y="522"/>
                    <a:pt x="227" y="522"/>
                  </a:cubicBezTo>
                  <a:cubicBezTo>
                    <a:pt x="227" y="522"/>
                    <a:pt x="227" y="522"/>
                    <a:pt x="227" y="522"/>
                  </a:cubicBezTo>
                  <a:cubicBezTo>
                    <a:pt x="227" y="521"/>
                    <a:pt x="227" y="521"/>
                    <a:pt x="227" y="521"/>
                  </a:cubicBezTo>
                  <a:cubicBezTo>
                    <a:pt x="228" y="522"/>
                    <a:pt x="228" y="521"/>
                    <a:pt x="228" y="521"/>
                  </a:cubicBezTo>
                  <a:cubicBezTo>
                    <a:pt x="228" y="522"/>
                    <a:pt x="228" y="522"/>
                    <a:pt x="228" y="522"/>
                  </a:cubicBezTo>
                  <a:cubicBezTo>
                    <a:pt x="228" y="522"/>
                    <a:pt x="228" y="522"/>
                    <a:pt x="228" y="522"/>
                  </a:cubicBezTo>
                  <a:cubicBezTo>
                    <a:pt x="229" y="522"/>
                    <a:pt x="229" y="522"/>
                    <a:pt x="229" y="522"/>
                  </a:cubicBezTo>
                  <a:cubicBezTo>
                    <a:pt x="229" y="522"/>
                    <a:pt x="229" y="522"/>
                    <a:pt x="229" y="522"/>
                  </a:cubicBezTo>
                  <a:cubicBezTo>
                    <a:pt x="229" y="522"/>
                    <a:pt x="230" y="522"/>
                    <a:pt x="230" y="523"/>
                  </a:cubicBezTo>
                  <a:cubicBezTo>
                    <a:pt x="230" y="523"/>
                    <a:pt x="230" y="523"/>
                    <a:pt x="230" y="523"/>
                  </a:cubicBezTo>
                  <a:cubicBezTo>
                    <a:pt x="230" y="523"/>
                    <a:pt x="230" y="523"/>
                    <a:pt x="230" y="522"/>
                  </a:cubicBezTo>
                  <a:cubicBezTo>
                    <a:pt x="230" y="522"/>
                    <a:pt x="230" y="522"/>
                    <a:pt x="230" y="522"/>
                  </a:cubicBezTo>
                  <a:cubicBezTo>
                    <a:pt x="230" y="522"/>
                    <a:pt x="230" y="521"/>
                    <a:pt x="230" y="521"/>
                  </a:cubicBezTo>
                  <a:cubicBezTo>
                    <a:pt x="230" y="522"/>
                    <a:pt x="230" y="522"/>
                    <a:pt x="230" y="522"/>
                  </a:cubicBezTo>
                  <a:cubicBezTo>
                    <a:pt x="229" y="522"/>
                    <a:pt x="229" y="522"/>
                    <a:pt x="229" y="522"/>
                  </a:cubicBezTo>
                  <a:cubicBezTo>
                    <a:pt x="229" y="521"/>
                    <a:pt x="229" y="521"/>
                    <a:pt x="229" y="521"/>
                  </a:cubicBezTo>
                  <a:cubicBezTo>
                    <a:pt x="230" y="521"/>
                    <a:pt x="230" y="521"/>
                    <a:pt x="230" y="521"/>
                  </a:cubicBezTo>
                  <a:cubicBezTo>
                    <a:pt x="229" y="521"/>
                    <a:pt x="229" y="521"/>
                    <a:pt x="229" y="521"/>
                  </a:cubicBezTo>
                  <a:cubicBezTo>
                    <a:pt x="229" y="521"/>
                    <a:pt x="229" y="521"/>
                    <a:pt x="229" y="521"/>
                  </a:cubicBezTo>
                  <a:cubicBezTo>
                    <a:pt x="229" y="520"/>
                    <a:pt x="229" y="521"/>
                    <a:pt x="229" y="521"/>
                  </a:cubicBezTo>
                  <a:cubicBezTo>
                    <a:pt x="229" y="520"/>
                    <a:pt x="229" y="520"/>
                    <a:pt x="229" y="520"/>
                  </a:cubicBezTo>
                  <a:cubicBezTo>
                    <a:pt x="229" y="520"/>
                    <a:pt x="229" y="520"/>
                    <a:pt x="229" y="520"/>
                  </a:cubicBezTo>
                  <a:cubicBezTo>
                    <a:pt x="229" y="520"/>
                    <a:pt x="229" y="520"/>
                    <a:pt x="230" y="520"/>
                  </a:cubicBezTo>
                  <a:cubicBezTo>
                    <a:pt x="230" y="520"/>
                    <a:pt x="230" y="520"/>
                    <a:pt x="230" y="520"/>
                  </a:cubicBezTo>
                  <a:cubicBezTo>
                    <a:pt x="230" y="520"/>
                    <a:pt x="230" y="520"/>
                    <a:pt x="230" y="520"/>
                  </a:cubicBezTo>
                  <a:cubicBezTo>
                    <a:pt x="230" y="521"/>
                    <a:pt x="230" y="521"/>
                    <a:pt x="230" y="521"/>
                  </a:cubicBezTo>
                  <a:cubicBezTo>
                    <a:pt x="231" y="521"/>
                    <a:pt x="231" y="521"/>
                    <a:pt x="231" y="521"/>
                  </a:cubicBezTo>
                  <a:cubicBezTo>
                    <a:pt x="231" y="521"/>
                    <a:pt x="231" y="521"/>
                    <a:pt x="231" y="521"/>
                  </a:cubicBezTo>
                  <a:cubicBezTo>
                    <a:pt x="231" y="520"/>
                    <a:pt x="231" y="520"/>
                    <a:pt x="231" y="520"/>
                  </a:cubicBezTo>
                  <a:cubicBezTo>
                    <a:pt x="232" y="520"/>
                    <a:pt x="232" y="520"/>
                    <a:pt x="232" y="520"/>
                  </a:cubicBezTo>
                  <a:cubicBezTo>
                    <a:pt x="232" y="520"/>
                    <a:pt x="232" y="521"/>
                    <a:pt x="232" y="521"/>
                  </a:cubicBezTo>
                  <a:cubicBezTo>
                    <a:pt x="233" y="521"/>
                    <a:pt x="233" y="521"/>
                    <a:pt x="233" y="521"/>
                  </a:cubicBezTo>
                  <a:cubicBezTo>
                    <a:pt x="233" y="521"/>
                    <a:pt x="233" y="521"/>
                    <a:pt x="233" y="521"/>
                  </a:cubicBezTo>
                  <a:cubicBezTo>
                    <a:pt x="233" y="520"/>
                    <a:pt x="233" y="520"/>
                    <a:pt x="233" y="520"/>
                  </a:cubicBezTo>
                  <a:cubicBezTo>
                    <a:pt x="233" y="520"/>
                    <a:pt x="233" y="520"/>
                    <a:pt x="233" y="520"/>
                  </a:cubicBezTo>
                  <a:cubicBezTo>
                    <a:pt x="233" y="520"/>
                    <a:pt x="233" y="520"/>
                    <a:pt x="233" y="520"/>
                  </a:cubicBezTo>
                  <a:cubicBezTo>
                    <a:pt x="232" y="519"/>
                    <a:pt x="232" y="519"/>
                    <a:pt x="232" y="519"/>
                  </a:cubicBezTo>
                  <a:cubicBezTo>
                    <a:pt x="232" y="519"/>
                    <a:pt x="232" y="519"/>
                    <a:pt x="231" y="519"/>
                  </a:cubicBezTo>
                  <a:cubicBezTo>
                    <a:pt x="232" y="519"/>
                    <a:pt x="232" y="519"/>
                    <a:pt x="232" y="519"/>
                  </a:cubicBezTo>
                  <a:cubicBezTo>
                    <a:pt x="232" y="519"/>
                    <a:pt x="231" y="518"/>
                    <a:pt x="231" y="518"/>
                  </a:cubicBezTo>
                  <a:cubicBezTo>
                    <a:pt x="230" y="517"/>
                    <a:pt x="231" y="518"/>
                    <a:pt x="231" y="518"/>
                  </a:cubicBezTo>
                  <a:cubicBezTo>
                    <a:pt x="231" y="518"/>
                    <a:pt x="231" y="518"/>
                    <a:pt x="231" y="518"/>
                  </a:cubicBezTo>
                  <a:cubicBezTo>
                    <a:pt x="232" y="518"/>
                    <a:pt x="232" y="518"/>
                    <a:pt x="232" y="518"/>
                  </a:cubicBezTo>
                  <a:cubicBezTo>
                    <a:pt x="232" y="519"/>
                    <a:pt x="232" y="519"/>
                    <a:pt x="232" y="519"/>
                  </a:cubicBezTo>
                  <a:cubicBezTo>
                    <a:pt x="232" y="519"/>
                    <a:pt x="232" y="519"/>
                    <a:pt x="233" y="519"/>
                  </a:cubicBezTo>
                  <a:cubicBezTo>
                    <a:pt x="233" y="519"/>
                    <a:pt x="233" y="519"/>
                    <a:pt x="233" y="519"/>
                  </a:cubicBezTo>
                  <a:cubicBezTo>
                    <a:pt x="233" y="519"/>
                    <a:pt x="233" y="519"/>
                    <a:pt x="233" y="519"/>
                  </a:cubicBezTo>
                  <a:cubicBezTo>
                    <a:pt x="233" y="519"/>
                    <a:pt x="233" y="519"/>
                    <a:pt x="233" y="519"/>
                  </a:cubicBezTo>
                  <a:cubicBezTo>
                    <a:pt x="234" y="519"/>
                    <a:pt x="234" y="519"/>
                    <a:pt x="234" y="519"/>
                  </a:cubicBezTo>
                  <a:cubicBezTo>
                    <a:pt x="234" y="519"/>
                    <a:pt x="234" y="519"/>
                    <a:pt x="234" y="519"/>
                  </a:cubicBezTo>
                  <a:cubicBezTo>
                    <a:pt x="235" y="519"/>
                    <a:pt x="235" y="519"/>
                    <a:pt x="235" y="519"/>
                  </a:cubicBezTo>
                  <a:cubicBezTo>
                    <a:pt x="235" y="519"/>
                    <a:pt x="235" y="519"/>
                    <a:pt x="235" y="519"/>
                  </a:cubicBezTo>
                  <a:cubicBezTo>
                    <a:pt x="235" y="518"/>
                    <a:pt x="235" y="518"/>
                    <a:pt x="235" y="518"/>
                  </a:cubicBezTo>
                  <a:cubicBezTo>
                    <a:pt x="236" y="518"/>
                    <a:pt x="236" y="518"/>
                    <a:pt x="236" y="518"/>
                  </a:cubicBezTo>
                  <a:cubicBezTo>
                    <a:pt x="236" y="518"/>
                    <a:pt x="236" y="518"/>
                    <a:pt x="236" y="518"/>
                  </a:cubicBezTo>
                  <a:cubicBezTo>
                    <a:pt x="236" y="518"/>
                    <a:pt x="236" y="518"/>
                    <a:pt x="236" y="518"/>
                  </a:cubicBezTo>
                  <a:cubicBezTo>
                    <a:pt x="236" y="518"/>
                    <a:pt x="236" y="518"/>
                    <a:pt x="235" y="518"/>
                  </a:cubicBezTo>
                  <a:cubicBezTo>
                    <a:pt x="236" y="517"/>
                    <a:pt x="236" y="518"/>
                    <a:pt x="236" y="518"/>
                  </a:cubicBezTo>
                  <a:cubicBezTo>
                    <a:pt x="236" y="517"/>
                    <a:pt x="236" y="517"/>
                    <a:pt x="236" y="517"/>
                  </a:cubicBezTo>
                  <a:cubicBezTo>
                    <a:pt x="235" y="517"/>
                    <a:pt x="235" y="517"/>
                    <a:pt x="235" y="517"/>
                  </a:cubicBezTo>
                  <a:cubicBezTo>
                    <a:pt x="235" y="517"/>
                    <a:pt x="236" y="517"/>
                    <a:pt x="236" y="517"/>
                  </a:cubicBezTo>
                  <a:cubicBezTo>
                    <a:pt x="236" y="517"/>
                    <a:pt x="237" y="517"/>
                    <a:pt x="237" y="517"/>
                  </a:cubicBezTo>
                  <a:cubicBezTo>
                    <a:pt x="237" y="517"/>
                    <a:pt x="237" y="517"/>
                    <a:pt x="237" y="517"/>
                  </a:cubicBezTo>
                  <a:cubicBezTo>
                    <a:pt x="238" y="517"/>
                    <a:pt x="238" y="517"/>
                    <a:pt x="238" y="517"/>
                  </a:cubicBezTo>
                  <a:cubicBezTo>
                    <a:pt x="238" y="517"/>
                    <a:pt x="238" y="517"/>
                    <a:pt x="238" y="517"/>
                  </a:cubicBezTo>
                  <a:cubicBezTo>
                    <a:pt x="238" y="517"/>
                    <a:pt x="238" y="517"/>
                    <a:pt x="238" y="517"/>
                  </a:cubicBezTo>
                  <a:cubicBezTo>
                    <a:pt x="238" y="517"/>
                    <a:pt x="238" y="517"/>
                    <a:pt x="239" y="517"/>
                  </a:cubicBezTo>
                  <a:cubicBezTo>
                    <a:pt x="239" y="517"/>
                    <a:pt x="239" y="516"/>
                    <a:pt x="239" y="516"/>
                  </a:cubicBezTo>
                  <a:cubicBezTo>
                    <a:pt x="239" y="516"/>
                    <a:pt x="239" y="516"/>
                    <a:pt x="239" y="516"/>
                  </a:cubicBezTo>
                  <a:cubicBezTo>
                    <a:pt x="239" y="516"/>
                    <a:pt x="239" y="516"/>
                    <a:pt x="239" y="516"/>
                  </a:cubicBezTo>
                  <a:cubicBezTo>
                    <a:pt x="239" y="516"/>
                    <a:pt x="238" y="516"/>
                    <a:pt x="238" y="516"/>
                  </a:cubicBezTo>
                  <a:close/>
                  <a:moveTo>
                    <a:pt x="234" y="520"/>
                  </a:moveTo>
                  <a:cubicBezTo>
                    <a:pt x="234" y="520"/>
                    <a:pt x="234" y="520"/>
                    <a:pt x="234" y="520"/>
                  </a:cubicBezTo>
                  <a:cubicBezTo>
                    <a:pt x="234" y="520"/>
                    <a:pt x="234" y="520"/>
                    <a:pt x="234" y="520"/>
                  </a:cubicBezTo>
                  <a:cubicBezTo>
                    <a:pt x="234" y="521"/>
                    <a:pt x="234" y="521"/>
                    <a:pt x="234" y="521"/>
                  </a:cubicBezTo>
                  <a:cubicBezTo>
                    <a:pt x="235" y="520"/>
                    <a:pt x="234" y="520"/>
                    <a:pt x="234" y="520"/>
                  </a:cubicBezTo>
                  <a:close/>
                  <a:moveTo>
                    <a:pt x="237" y="515"/>
                  </a:moveTo>
                  <a:cubicBezTo>
                    <a:pt x="237" y="515"/>
                    <a:pt x="237" y="515"/>
                    <a:pt x="237" y="515"/>
                  </a:cubicBezTo>
                  <a:cubicBezTo>
                    <a:pt x="237" y="515"/>
                    <a:pt x="237" y="515"/>
                    <a:pt x="237" y="515"/>
                  </a:cubicBezTo>
                  <a:close/>
                  <a:moveTo>
                    <a:pt x="226" y="518"/>
                  </a:moveTo>
                  <a:cubicBezTo>
                    <a:pt x="226" y="518"/>
                    <a:pt x="226" y="518"/>
                    <a:pt x="226" y="518"/>
                  </a:cubicBezTo>
                  <a:cubicBezTo>
                    <a:pt x="226" y="517"/>
                    <a:pt x="226" y="517"/>
                    <a:pt x="227" y="517"/>
                  </a:cubicBezTo>
                  <a:cubicBezTo>
                    <a:pt x="226" y="517"/>
                    <a:pt x="226" y="517"/>
                    <a:pt x="226" y="517"/>
                  </a:cubicBezTo>
                  <a:cubicBezTo>
                    <a:pt x="226" y="518"/>
                    <a:pt x="226" y="518"/>
                    <a:pt x="226" y="518"/>
                  </a:cubicBezTo>
                  <a:close/>
                  <a:moveTo>
                    <a:pt x="225" y="520"/>
                  </a:moveTo>
                  <a:cubicBezTo>
                    <a:pt x="225" y="519"/>
                    <a:pt x="225" y="520"/>
                    <a:pt x="225" y="520"/>
                  </a:cubicBezTo>
                  <a:cubicBezTo>
                    <a:pt x="225" y="519"/>
                    <a:pt x="225" y="520"/>
                    <a:pt x="225" y="520"/>
                  </a:cubicBezTo>
                  <a:close/>
                  <a:moveTo>
                    <a:pt x="226" y="523"/>
                  </a:moveTo>
                  <a:cubicBezTo>
                    <a:pt x="226" y="522"/>
                    <a:pt x="226" y="522"/>
                    <a:pt x="225" y="522"/>
                  </a:cubicBezTo>
                  <a:cubicBezTo>
                    <a:pt x="225" y="522"/>
                    <a:pt x="225" y="522"/>
                    <a:pt x="225" y="522"/>
                  </a:cubicBezTo>
                  <a:cubicBezTo>
                    <a:pt x="225" y="522"/>
                    <a:pt x="225" y="522"/>
                    <a:pt x="225" y="521"/>
                  </a:cubicBezTo>
                  <a:cubicBezTo>
                    <a:pt x="225" y="522"/>
                    <a:pt x="225" y="522"/>
                    <a:pt x="225" y="522"/>
                  </a:cubicBezTo>
                  <a:cubicBezTo>
                    <a:pt x="225" y="523"/>
                    <a:pt x="225" y="523"/>
                    <a:pt x="225" y="523"/>
                  </a:cubicBezTo>
                  <a:cubicBezTo>
                    <a:pt x="225" y="523"/>
                    <a:pt x="226" y="523"/>
                    <a:pt x="226" y="523"/>
                  </a:cubicBezTo>
                  <a:close/>
                  <a:moveTo>
                    <a:pt x="226" y="524"/>
                  </a:moveTo>
                  <a:cubicBezTo>
                    <a:pt x="226" y="524"/>
                    <a:pt x="226" y="524"/>
                    <a:pt x="226" y="524"/>
                  </a:cubicBezTo>
                  <a:cubicBezTo>
                    <a:pt x="225" y="524"/>
                    <a:pt x="226" y="524"/>
                    <a:pt x="226" y="524"/>
                  </a:cubicBezTo>
                  <a:close/>
                  <a:moveTo>
                    <a:pt x="231" y="522"/>
                  </a:moveTo>
                  <a:cubicBezTo>
                    <a:pt x="231" y="522"/>
                    <a:pt x="231" y="522"/>
                    <a:pt x="231" y="522"/>
                  </a:cubicBezTo>
                  <a:cubicBezTo>
                    <a:pt x="231" y="522"/>
                    <a:pt x="231" y="522"/>
                    <a:pt x="231" y="522"/>
                  </a:cubicBezTo>
                  <a:cubicBezTo>
                    <a:pt x="231" y="522"/>
                    <a:pt x="231" y="523"/>
                    <a:pt x="231" y="523"/>
                  </a:cubicBezTo>
                  <a:cubicBezTo>
                    <a:pt x="231" y="523"/>
                    <a:pt x="231" y="523"/>
                    <a:pt x="231" y="522"/>
                  </a:cubicBezTo>
                  <a:cubicBezTo>
                    <a:pt x="231" y="522"/>
                    <a:pt x="231" y="522"/>
                    <a:pt x="231" y="522"/>
                  </a:cubicBezTo>
                  <a:cubicBezTo>
                    <a:pt x="231" y="522"/>
                    <a:pt x="231" y="522"/>
                    <a:pt x="231" y="522"/>
                  </a:cubicBezTo>
                  <a:cubicBezTo>
                    <a:pt x="231" y="522"/>
                    <a:pt x="231" y="522"/>
                    <a:pt x="231" y="522"/>
                  </a:cubicBezTo>
                  <a:close/>
                  <a:moveTo>
                    <a:pt x="225" y="521"/>
                  </a:moveTo>
                  <a:cubicBezTo>
                    <a:pt x="225" y="521"/>
                    <a:pt x="225" y="521"/>
                    <a:pt x="225" y="521"/>
                  </a:cubicBezTo>
                  <a:cubicBezTo>
                    <a:pt x="225" y="521"/>
                    <a:pt x="225" y="521"/>
                    <a:pt x="225" y="521"/>
                  </a:cubicBezTo>
                  <a:close/>
                  <a:moveTo>
                    <a:pt x="225" y="524"/>
                  </a:moveTo>
                  <a:cubicBezTo>
                    <a:pt x="225" y="524"/>
                    <a:pt x="225" y="524"/>
                    <a:pt x="225" y="524"/>
                  </a:cubicBezTo>
                  <a:cubicBezTo>
                    <a:pt x="225" y="524"/>
                    <a:pt x="225" y="524"/>
                    <a:pt x="225" y="524"/>
                  </a:cubicBezTo>
                  <a:cubicBezTo>
                    <a:pt x="225" y="524"/>
                    <a:pt x="225" y="524"/>
                    <a:pt x="225" y="524"/>
                  </a:cubicBezTo>
                  <a:close/>
                  <a:moveTo>
                    <a:pt x="136" y="545"/>
                  </a:moveTo>
                  <a:cubicBezTo>
                    <a:pt x="136" y="545"/>
                    <a:pt x="135" y="546"/>
                    <a:pt x="135" y="546"/>
                  </a:cubicBezTo>
                  <a:cubicBezTo>
                    <a:pt x="136" y="547"/>
                    <a:pt x="138" y="545"/>
                    <a:pt x="136" y="545"/>
                  </a:cubicBezTo>
                  <a:close/>
                  <a:moveTo>
                    <a:pt x="139" y="551"/>
                  </a:moveTo>
                  <a:cubicBezTo>
                    <a:pt x="139" y="551"/>
                    <a:pt x="139" y="551"/>
                    <a:pt x="138" y="551"/>
                  </a:cubicBezTo>
                  <a:cubicBezTo>
                    <a:pt x="138" y="551"/>
                    <a:pt x="139" y="552"/>
                    <a:pt x="139" y="552"/>
                  </a:cubicBezTo>
                  <a:cubicBezTo>
                    <a:pt x="139" y="552"/>
                    <a:pt x="139" y="551"/>
                    <a:pt x="139" y="551"/>
                  </a:cubicBezTo>
                  <a:close/>
                  <a:moveTo>
                    <a:pt x="139" y="546"/>
                  </a:moveTo>
                  <a:cubicBezTo>
                    <a:pt x="139" y="546"/>
                    <a:pt x="139" y="546"/>
                    <a:pt x="139" y="546"/>
                  </a:cubicBezTo>
                  <a:cubicBezTo>
                    <a:pt x="139" y="546"/>
                    <a:pt x="139" y="547"/>
                    <a:pt x="139" y="547"/>
                  </a:cubicBezTo>
                  <a:cubicBezTo>
                    <a:pt x="139" y="547"/>
                    <a:pt x="139" y="547"/>
                    <a:pt x="139" y="547"/>
                  </a:cubicBezTo>
                  <a:cubicBezTo>
                    <a:pt x="139" y="547"/>
                    <a:pt x="140" y="547"/>
                    <a:pt x="140" y="547"/>
                  </a:cubicBezTo>
                  <a:cubicBezTo>
                    <a:pt x="140" y="547"/>
                    <a:pt x="140" y="546"/>
                    <a:pt x="140" y="546"/>
                  </a:cubicBezTo>
                  <a:cubicBezTo>
                    <a:pt x="140" y="545"/>
                    <a:pt x="138" y="544"/>
                    <a:pt x="140" y="545"/>
                  </a:cubicBezTo>
                  <a:cubicBezTo>
                    <a:pt x="141" y="545"/>
                    <a:pt x="141" y="546"/>
                    <a:pt x="142" y="547"/>
                  </a:cubicBezTo>
                  <a:cubicBezTo>
                    <a:pt x="143" y="547"/>
                    <a:pt x="143" y="546"/>
                    <a:pt x="144" y="546"/>
                  </a:cubicBezTo>
                  <a:cubicBezTo>
                    <a:pt x="144" y="547"/>
                    <a:pt x="144" y="547"/>
                    <a:pt x="143" y="547"/>
                  </a:cubicBezTo>
                  <a:cubicBezTo>
                    <a:pt x="144" y="549"/>
                    <a:pt x="146" y="547"/>
                    <a:pt x="146" y="546"/>
                  </a:cubicBezTo>
                  <a:cubicBezTo>
                    <a:pt x="145" y="545"/>
                    <a:pt x="145" y="545"/>
                    <a:pt x="145" y="544"/>
                  </a:cubicBezTo>
                  <a:cubicBezTo>
                    <a:pt x="145" y="546"/>
                    <a:pt x="143" y="543"/>
                    <a:pt x="144" y="544"/>
                  </a:cubicBezTo>
                  <a:cubicBezTo>
                    <a:pt x="144" y="544"/>
                    <a:pt x="143" y="543"/>
                    <a:pt x="143" y="543"/>
                  </a:cubicBezTo>
                  <a:cubicBezTo>
                    <a:pt x="143" y="543"/>
                    <a:pt x="142" y="543"/>
                    <a:pt x="143" y="543"/>
                  </a:cubicBezTo>
                  <a:cubicBezTo>
                    <a:pt x="142" y="543"/>
                    <a:pt x="142" y="543"/>
                    <a:pt x="141" y="543"/>
                  </a:cubicBezTo>
                  <a:cubicBezTo>
                    <a:pt x="141" y="544"/>
                    <a:pt x="142" y="544"/>
                    <a:pt x="141" y="544"/>
                  </a:cubicBezTo>
                  <a:cubicBezTo>
                    <a:pt x="141" y="545"/>
                    <a:pt x="141" y="542"/>
                    <a:pt x="141" y="542"/>
                  </a:cubicBezTo>
                  <a:cubicBezTo>
                    <a:pt x="141" y="542"/>
                    <a:pt x="141" y="542"/>
                    <a:pt x="140" y="542"/>
                  </a:cubicBezTo>
                  <a:cubicBezTo>
                    <a:pt x="140" y="542"/>
                    <a:pt x="140" y="543"/>
                    <a:pt x="140" y="543"/>
                  </a:cubicBezTo>
                  <a:cubicBezTo>
                    <a:pt x="140" y="542"/>
                    <a:pt x="140" y="542"/>
                    <a:pt x="140" y="542"/>
                  </a:cubicBezTo>
                  <a:cubicBezTo>
                    <a:pt x="139" y="542"/>
                    <a:pt x="139" y="542"/>
                    <a:pt x="139" y="542"/>
                  </a:cubicBezTo>
                  <a:cubicBezTo>
                    <a:pt x="138" y="542"/>
                    <a:pt x="138" y="543"/>
                    <a:pt x="138" y="542"/>
                  </a:cubicBezTo>
                  <a:cubicBezTo>
                    <a:pt x="138" y="542"/>
                    <a:pt x="138" y="541"/>
                    <a:pt x="137" y="542"/>
                  </a:cubicBezTo>
                  <a:cubicBezTo>
                    <a:pt x="137" y="542"/>
                    <a:pt x="137" y="542"/>
                    <a:pt x="138" y="542"/>
                  </a:cubicBezTo>
                  <a:cubicBezTo>
                    <a:pt x="137" y="542"/>
                    <a:pt x="137" y="542"/>
                    <a:pt x="137" y="543"/>
                  </a:cubicBezTo>
                  <a:cubicBezTo>
                    <a:pt x="137" y="543"/>
                    <a:pt x="137" y="544"/>
                    <a:pt x="137" y="544"/>
                  </a:cubicBezTo>
                  <a:cubicBezTo>
                    <a:pt x="137" y="544"/>
                    <a:pt x="138" y="544"/>
                    <a:pt x="138" y="544"/>
                  </a:cubicBezTo>
                  <a:cubicBezTo>
                    <a:pt x="138" y="544"/>
                    <a:pt x="138" y="544"/>
                    <a:pt x="138" y="545"/>
                  </a:cubicBezTo>
                  <a:cubicBezTo>
                    <a:pt x="137" y="545"/>
                    <a:pt x="138" y="546"/>
                    <a:pt x="139" y="546"/>
                  </a:cubicBezTo>
                  <a:close/>
                  <a:moveTo>
                    <a:pt x="145" y="554"/>
                  </a:moveTo>
                  <a:cubicBezTo>
                    <a:pt x="145" y="554"/>
                    <a:pt x="143" y="553"/>
                    <a:pt x="143" y="553"/>
                  </a:cubicBezTo>
                  <a:cubicBezTo>
                    <a:pt x="143" y="553"/>
                    <a:pt x="142" y="554"/>
                    <a:pt x="142" y="554"/>
                  </a:cubicBezTo>
                  <a:cubicBezTo>
                    <a:pt x="142" y="554"/>
                    <a:pt x="143" y="554"/>
                    <a:pt x="143" y="555"/>
                  </a:cubicBezTo>
                  <a:cubicBezTo>
                    <a:pt x="143" y="555"/>
                    <a:pt x="143" y="554"/>
                    <a:pt x="144" y="554"/>
                  </a:cubicBezTo>
                  <a:cubicBezTo>
                    <a:pt x="143" y="554"/>
                    <a:pt x="145" y="554"/>
                    <a:pt x="145" y="554"/>
                  </a:cubicBezTo>
                  <a:close/>
                  <a:moveTo>
                    <a:pt x="130" y="541"/>
                  </a:moveTo>
                  <a:cubicBezTo>
                    <a:pt x="130" y="541"/>
                    <a:pt x="130" y="542"/>
                    <a:pt x="130" y="542"/>
                  </a:cubicBezTo>
                  <a:cubicBezTo>
                    <a:pt x="130" y="542"/>
                    <a:pt x="131" y="542"/>
                    <a:pt x="131" y="542"/>
                  </a:cubicBezTo>
                  <a:cubicBezTo>
                    <a:pt x="131" y="542"/>
                    <a:pt x="131" y="541"/>
                    <a:pt x="131" y="541"/>
                  </a:cubicBezTo>
                  <a:cubicBezTo>
                    <a:pt x="130" y="541"/>
                    <a:pt x="130" y="541"/>
                    <a:pt x="130" y="541"/>
                  </a:cubicBezTo>
                  <a:close/>
                  <a:moveTo>
                    <a:pt x="135" y="544"/>
                  </a:moveTo>
                  <a:cubicBezTo>
                    <a:pt x="136" y="543"/>
                    <a:pt x="136" y="544"/>
                    <a:pt x="136" y="543"/>
                  </a:cubicBezTo>
                  <a:cubicBezTo>
                    <a:pt x="136" y="543"/>
                    <a:pt x="136" y="541"/>
                    <a:pt x="137" y="541"/>
                  </a:cubicBezTo>
                  <a:cubicBezTo>
                    <a:pt x="137" y="541"/>
                    <a:pt x="137" y="541"/>
                    <a:pt x="137" y="541"/>
                  </a:cubicBezTo>
                  <a:cubicBezTo>
                    <a:pt x="136" y="540"/>
                    <a:pt x="137" y="539"/>
                    <a:pt x="136" y="540"/>
                  </a:cubicBezTo>
                  <a:cubicBezTo>
                    <a:pt x="136" y="540"/>
                    <a:pt x="135" y="540"/>
                    <a:pt x="135" y="540"/>
                  </a:cubicBezTo>
                  <a:cubicBezTo>
                    <a:pt x="135" y="540"/>
                    <a:pt x="135" y="540"/>
                    <a:pt x="135" y="540"/>
                  </a:cubicBezTo>
                  <a:cubicBezTo>
                    <a:pt x="135" y="539"/>
                    <a:pt x="135" y="539"/>
                    <a:pt x="135" y="539"/>
                  </a:cubicBezTo>
                  <a:cubicBezTo>
                    <a:pt x="135" y="539"/>
                    <a:pt x="137" y="539"/>
                    <a:pt x="137" y="539"/>
                  </a:cubicBezTo>
                  <a:cubicBezTo>
                    <a:pt x="136" y="539"/>
                    <a:pt x="136" y="539"/>
                    <a:pt x="136" y="538"/>
                  </a:cubicBezTo>
                  <a:cubicBezTo>
                    <a:pt x="136" y="539"/>
                    <a:pt x="134" y="538"/>
                    <a:pt x="134" y="538"/>
                  </a:cubicBezTo>
                  <a:cubicBezTo>
                    <a:pt x="134" y="538"/>
                    <a:pt x="134" y="539"/>
                    <a:pt x="134" y="539"/>
                  </a:cubicBezTo>
                  <a:cubicBezTo>
                    <a:pt x="133" y="538"/>
                    <a:pt x="134" y="537"/>
                    <a:pt x="133" y="537"/>
                  </a:cubicBezTo>
                  <a:cubicBezTo>
                    <a:pt x="133" y="537"/>
                    <a:pt x="133" y="539"/>
                    <a:pt x="132" y="538"/>
                  </a:cubicBezTo>
                  <a:cubicBezTo>
                    <a:pt x="132" y="538"/>
                    <a:pt x="132" y="537"/>
                    <a:pt x="132" y="536"/>
                  </a:cubicBezTo>
                  <a:cubicBezTo>
                    <a:pt x="130" y="535"/>
                    <a:pt x="131" y="537"/>
                    <a:pt x="131" y="537"/>
                  </a:cubicBezTo>
                  <a:cubicBezTo>
                    <a:pt x="131" y="537"/>
                    <a:pt x="129" y="537"/>
                    <a:pt x="129" y="538"/>
                  </a:cubicBezTo>
                  <a:cubicBezTo>
                    <a:pt x="129" y="538"/>
                    <a:pt x="129" y="537"/>
                    <a:pt x="129" y="537"/>
                  </a:cubicBezTo>
                  <a:cubicBezTo>
                    <a:pt x="128" y="537"/>
                    <a:pt x="129" y="536"/>
                    <a:pt x="128" y="536"/>
                  </a:cubicBezTo>
                  <a:cubicBezTo>
                    <a:pt x="129" y="536"/>
                    <a:pt x="127" y="536"/>
                    <a:pt x="127" y="536"/>
                  </a:cubicBezTo>
                  <a:cubicBezTo>
                    <a:pt x="127" y="537"/>
                    <a:pt x="127" y="537"/>
                    <a:pt x="128" y="538"/>
                  </a:cubicBezTo>
                  <a:cubicBezTo>
                    <a:pt x="127" y="538"/>
                    <a:pt x="126" y="536"/>
                    <a:pt x="126" y="538"/>
                  </a:cubicBezTo>
                  <a:cubicBezTo>
                    <a:pt x="126" y="539"/>
                    <a:pt x="127" y="538"/>
                    <a:pt x="127" y="538"/>
                  </a:cubicBezTo>
                  <a:cubicBezTo>
                    <a:pt x="128" y="538"/>
                    <a:pt x="129" y="539"/>
                    <a:pt x="129" y="539"/>
                  </a:cubicBezTo>
                  <a:cubicBezTo>
                    <a:pt x="129" y="539"/>
                    <a:pt x="128" y="538"/>
                    <a:pt x="129" y="538"/>
                  </a:cubicBezTo>
                  <a:cubicBezTo>
                    <a:pt x="130" y="538"/>
                    <a:pt x="130" y="539"/>
                    <a:pt x="130" y="539"/>
                  </a:cubicBezTo>
                  <a:cubicBezTo>
                    <a:pt x="131" y="539"/>
                    <a:pt x="131" y="538"/>
                    <a:pt x="131" y="538"/>
                  </a:cubicBezTo>
                  <a:cubicBezTo>
                    <a:pt x="131" y="539"/>
                    <a:pt x="131" y="539"/>
                    <a:pt x="131" y="539"/>
                  </a:cubicBezTo>
                  <a:cubicBezTo>
                    <a:pt x="131" y="540"/>
                    <a:pt x="132" y="540"/>
                    <a:pt x="132" y="540"/>
                  </a:cubicBezTo>
                  <a:cubicBezTo>
                    <a:pt x="132" y="540"/>
                    <a:pt x="131" y="540"/>
                    <a:pt x="131" y="540"/>
                  </a:cubicBezTo>
                  <a:cubicBezTo>
                    <a:pt x="130" y="541"/>
                    <a:pt x="132" y="541"/>
                    <a:pt x="132" y="541"/>
                  </a:cubicBezTo>
                  <a:cubicBezTo>
                    <a:pt x="131" y="541"/>
                    <a:pt x="131" y="542"/>
                    <a:pt x="132" y="542"/>
                  </a:cubicBezTo>
                  <a:cubicBezTo>
                    <a:pt x="132" y="542"/>
                    <a:pt x="132" y="542"/>
                    <a:pt x="132" y="542"/>
                  </a:cubicBezTo>
                  <a:cubicBezTo>
                    <a:pt x="132" y="542"/>
                    <a:pt x="132" y="542"/>
                    <a:pt x="132" y="543"/>
                  </a:cubicBezTo>
                  <a:cubicBezTo>
                    <a:pt x="132" y="543"/>
                    <a:pt x="132" y="543"/>
                    <a:pt x="133" y="543"/>
                  </a:cubicBezTo>
                  <a:cubicBezTo>
                    <a:pt x="132" y="543"/>
                    <a:pt x="133" y="540"/>
                    <a:pt x="133" y="541"/>
                  </a:cubicBezTo>
                  <a:cubicBezTo>
                    <a:pt x="132" y="542"/>
                    <a:pt x="133" y="542"/>
                    <a:pt x="133" y="543"/>
                  </a:cubicBezTo>
                  <a:cubicBezTo>
                    <a:pt x="133" y="543"/>
                    <a:pt x="133" y="543"/>
                    <a:pt x="132" y="543"/>
                  </a:cubicBezTo>
                  <a:cubicBezTo>
                    <a:pt x="132" y="543"/>
                    <a:pt x="133" y="544"/>
                    <a:pt x="133" y="544"/>
                  </a:cubicBezTo>
                  <a:cubicBezTo>
                    <a:pt x="133" y="544"/>
                    <a:pt x="132" y="544"/>
                    <a:pt x="132" y="544"/>
                  </a:cubicBezTo>
                  <a:cubicBezTo>
                    <a:pt x="133" y="545"/>
                    <a:pt x="134" y="545"/>
                    <a:pt x="134" y="544"/>
                  </a:cubicBezTo>
                  <a:cubicBezTo>
                    <a:pt x="135" y="545"/>
                    <a:pt x="135" y="544"/>
                    <a:pt x="135" y="544"/>
                  </a:cubicBezTo>
                  <a:close/>
                  <a:moveTo>
                    <a:pt x="136" y="547"/>
                  </a:moveTo>
                  <a:cubicBezTo>
                    <a:pt x="136" y="547"/>
                    <a:pt x="135" y="548"/>
                    <a:pt x="135" y="548"/>
                  </a:cubicBezTo>
                  <a:cubicBezTo>
                    <a:pt x="135" y="548"/>
                    <a:pt x="135" y="548"/>
                    <a:pt x="136" y="548"/>
                  </a:cubicBezTo>
                  <a:cubicBezTo>
                    <a:pt x="136" y="548"/>
                    <a:pt x="137" y="548"/>
                    <a:pt x="137" y="547"/>
                  </a:cubicBezTo>
                  <a:cubicBezTo>
                    <a:pt x="136" y="547"/>
                    <a:pt x="136" y="547"/>
                    <a:pt x="136" y="547"/>
                  </a:cubicBezTo>
                  <a:close/>
                  <a:moveTo>
                    <a:pt x="168" y="566"/>
                  </a:moveTo>
                  <a:cubicBezTo>
                    <a:pt x="168" y="566"/>
                    <a:pt x="168" y="566"/>
                    <a:pt x="168" y="566"/>
                  </a:cubicBezTo>
                  <a:cubicBezTo>
                    <a:pt x="168" y="566"/>
                    <a:pt x="167" y="566"/>
                    <a:pt x="168" y="566"/>
                  </a:cubicBezTo>
                  <a:cubicBezTo>
                    <a:pt x="168" y="567"/>
                    <a:pt x="168" y="566"/>
                    <a:pt x="169" y="566"/>
                  </a:cubicBezTo>
                  <a:cubicBezTo>
                    <a:pt x="169" y="566"/>
                    <a:pt x="169" y="567"/>
                    <a:pt x="170" y="567"/>
                  </a:cubicBezTo>
                  <a:cubicBezTo>
                    <a:pt x="170" y="566"/>
                    <a:pt x="170" y="566"/>
                    <a:pt x="170" y="566"/>
                  </a:cubicBezTo>
                  <a:cubicBezTo>
                    <a:pt x="169" y="566"/>
                    <a:pt x="169" y="566"/>
                    <a:pt x="168" y="566"/>
                  </a:cubicBezTo>
                  <a:close/>
                  <a:moveTo>
                    <a:pt x="169" y="563"/>
                  </a:moveTo>
                  <a:cubicBezTo>
                    <a:pt x="170" y="563"/>
                    <a:pt x="170" y="562"/>
                    <a:pt x="169" y="562"/>
                  </a:cubicBezTo>
                  <a:cubicBezTo>
                    <a:pt x="169" y="562"/>
                    <a:pt x="169" y="563"/>
                    <a:pt x="169" y="563"/>
                  </a:cubicBezTo>
                  <a:cubicBezTo>
                    <a:pt x="169" y="563"/>
                    <a:pt x="169" y="563"/>
                    <a:pt x="169" y="563"/>
                  </a:cubicBezTo>
                  <a:close/>
                  <a:moveTo>
                    <a:pt x="172" y="565"/>
                  </a:moveTo>
                  <a:cubicBezTo>
                    <a:pt x="172" y="565"/>
                    <a:pt x="172" y="564"/>
                    <a:pt x="172" y="564"/>
                  </a:cubicBezTo>
                  <a:cubicBezTo>
                    <a:pt x="171" y="564"/>
                    <a:pt x="171" y="564"/>
                    <a:pt x="171" y="564"/>
                  </a:cubicBezTo>
                  <a:cubicBezTo>
                    <a:pt x="171" y="564"/>
                    <a:pt x="171" y="563"/>
                    <a:pt x="171" y="563"/>
                  </a:cubicBezTo>
                  <a:cubicBezTo>
                    <a:pt x="171" y="563"/>
                    <a:pt x="171" y="563"/>
                    <a:pt x="171" y="563"/>
                  </a:cubicBezTo>
                  <a:cubicBezTo>
                    <a:pt x="171" y="563"/>
                    <a:pt x="170" y="563"/>
                    <a:pt x="171" y="563"/>
                  </a:cubicBezTo>
                  <a:cubicBezTo>
                    <a:pt x="171" y="564"/>
                    <a:pt x="171" y="564"/>
                    <a:pt x="170" y="564"/>
                  </a:cubicBezTo>
                  <a:cubicBezTo>
                    <a:pt x="170" y="564"/>
                    <a:pt x="171" y="564"/>
                    <a:pt x="171" y="565"/>
                  </a:cubicBezTo>
                  <a:cubicBezTo>
                    <a:pt x="171" y="565"/>
                    <a:pt x="171" y="565"/>
                    <a:pt x="172" y="565"/>
                  </a:cubicBezTo>
                  <a:cubicBezTo>
                    <a:pt x="172" y="565"/>
                    <a:pt x="172" y="565"/>
                    <a:pt x="172" y="565"/>
                  </a:cubicBezTo>
                  <a:close/>
                  <a:moveTo>
                    <a:pt x="149" y="554"/>
                  </a:moveTo>
                  <a:cubicBezTo>
                    <a:pt x="149" y="554"/>
                    <a:pt x="149" y="555"/>
                    <a:pt x="148" y="555"/>
                  </a:cubicBezTo>
                  <a:cubicBezTo>
                    <a:pt x="148" y="555"/>
                    <a:pt x="148" y="555"/>
                    <a:pt x="148" y="555"/>
                  </a:cubicBezTo>
                  <a:cubicBezTo>
                    <a:pt x="147" y="555"/>
                    <a:pt x="145" y="555"/>
                    <a:pt x="146" y="556"/>
                  </a:cubicBezTo>
                  <a:cubicBezTo>
                    <a:pt x="146" y="557"/>
                    <a:pt x="149" y="556"/>
                    <a:pt x="148" y="556"/>
                  </a:cubicBezTo>
                  <a:cubicBezTo>
                    <a:pt x="148" y="556"/>
                    <a:pt x="149" y="556"/>
                    <a:pt x="149" y="556"/>
                  </a:cubicBezTo>
                  <a:cubicBezTo>
                    <a:pt x="149" y="555"/>
                    <a:pt x="149" y="555"/>
                    <a:pt x="150" y="555"/>
                  </a:cubicBezTo>
                  <a:cubicBezTo>
                    <a:pt x="150" y="556"/>
                    <a:pt x="150" y="556"/>
                    <a:pt x="150" y="556"/>
                  </a:cubicBezTo>
                  <a:cubicBezTo>
                    <a:pt x="150" y="555"/>
                    <a:pt x="150" y="555"/>
                    <a:pt x="150" y="555"/>
                  </a:cubicBezTo>
                  <a:cubicBezTo>
                    <a:pt x="150" y="555"/>
                    <a:pt x="150" y="555"/>
                    <a:pt x="150" y="555"/>
                  </a:cubicBezTo>
                  <a:cubicBezTo>
                    <a:pt x="150" y="554"/>
                    <a:pt x="149" y="554"/>
                    <a:pt x="149" y="554"/>
                  </a:cubicBezTo>
                  <a:close/>
                  <a:moveTo>
                    <a:pt x="150" y="556"/>
                  </a:moveTo>
                  <a:cubicBezTo>
                    <a:pt x="150" y="556"/>
                    <a:pt x="149" y="556"/>
                    <a:pt x="149" y="556"/>
                  </a:cubicBezTo>
                  <a:cubicBezTo>
                    <a:pt x="148" y="556"/>
                    <a:pt x="149" y="557"/>
                    <a:pt x="149" y="557"/>
                  </a:cubicBezTo>
                  <a:cubicBezTo>
                    <a:pt x="149" y="557"/>
                    <a:pt x="149" y="557"/>
                    <a:pt x="149" y="557"/>
                  </a:cubicBezTo>
                  <a:cubicBezTo>
                    <a:pt x="149" y="557"/>
                    <a:pt x="149" y="557"/>
                    <a:pt x="150" y="557"/>
                  </a:cubicBezTo>
                  <a:cubicBezTo>
                    <a:pt x="150" y="557"/>
                    <a:pt x="150" y="557"/>
                    <a:pt x="150" y="557"/>
                  </a:cubicBezTo>
                  <a:cubicBezTo>
                    <a:pt x="150" y="557"/>
                    <a:pt x="150" y="557"/>
                    <a:pt x="150" y="557"/>
                  </a:cubicBezTo>
                  <a:cubicBezTo>
                    <a:pt x="150" y="556"/>
                    <a:pt x="150" y="556"/>
                    <a:pt x="150" y="556"/>
                  </a:cubicBezTo>
                  <a:close/>
                  <a:moveTo>
                    <a:pt x="144" y="555"/>
                  </a:moveTo>
                  <a:cubicBezTo>
                    <a:pt x="144" y="555"/>
                    <a:pt x="144" y="555"/>
                    <a:pt x="144" y="556"/>
                  </a:cubicBezTo>
                  <a:cubicBezTo>
                    <a:pt x="144" y="556"/>
                    <a:pt x="146" y="555"/>
                    <a:pt x="145" y="554"/>
                  </a:cubicBezTo>
                  <a:cubicBezTo>
                    <a:pt x="145" y="555"/>
                    <a:pt x="145" y="555"/>
                    <a:pt x="144" y="555"/>
                  </a:cubicBezTo>
                  <a:close/>
                  <a:moveTo>
                    <a:pt x="167" y="562"/>
                  </a:moveTo>
                  <a:cubicBezTo>
                    <a:pt x="166" y="560"/>
                    <a:pt x="165" y="561"/>
                    <a:pt x="163" y="560"/>
                  </a:cubicBezTo>
                  <a:cubicBezTo>
                    <a:pt x="164" y="559"/>
                    <a:pt x="165" y="559"/>
                    <a:pt x="165" y="559"/>
                  </a:cubicBezTo>
                  <a:cubicBezTo>
                    <a:pt x="165" y="557"/>
                    <a:pt x="163" y="558"/>
                    <a:pt x="162" y="558"/>
                  </a:cubicBezTo>
                  <a:cubicBezTo>
                    <a:pt x="162" y="558"/>
                    <a:pt x="158" y="556"/>
                    <a:pt x="160" y="556"/>
                  </a:cubicBezTo>
                  <a:cubicBezTo>
                    <a:pt x="161" y="556"/>
                    <a:pt x="162" y="557"/>
                    <a:pt x="163" y="557"/>
                  </a:cubicBezTo>
                  <a:cubicBezTo>
                    <a:pt x="163" y="557"/>
                    <a:pt x="163" y="557"/>
                    <a:pt x="163" y="557"/>
                  </a:cubicBezTo>
                  <a:cubicBezTo>
                    <a:pt x="164" y="557"/>
                    <a:pt x="165" y="556"/>
                    <a:pt x="164" y="555"/>
                  </a:cubicBezTo>
                  <a:cubicBezTo>
                    <a:pt x="163" y="554"/>
                    <a:pt x="159" y="556"/>
                    <a:pt x="157" y="556"/>
                  </a:cubicBezTo>
                  <a:cubicBezTo>
                    <a:pt x="157" y="556"/>
                    <a:pt x="157" y="556"/>
                    <a:pt x="156" y="556"/>
                  </a:cubicBezTo>
                  <a:cubicBezTo>
                    <a:pt x="157" y="556"/>
                    <a:pt x="158" y="555"/>
                    <a:pt x="158" y="555"/>
                  </a:cubicBezTo>
                  <a:cubicBezTo>
                    <a:pt x="158" y="554"/>
                    <a:pt x="154" y="554"/>
                    <a:pt x="153" y="555"/>
                  </a:cubicBezTo>
                  <a:cubicBezTo>
                    <a:pt x="152" y="557"/>
                    <a:pt x="156" y="556"/>
                    <a:pt x="156" y="556"/>
                  </a:cubicBezTo>
                  <a:cubicBezTo>
                    <a:pt x="155" y="557"/>
                    <a:pt x="153" y="556"/>
                    <a:pt x="152" y="558"/>
                  </a:cubicBezTo>
                  <a:cubicBezTo>
                    <a:pt x="153" y="557"/>
                    <a:pt x="153" y="559"/>
                    <a:pt x="153" y="559"/>
                  </a:cubicBezTo>
                  <a:cubicBezTo>
                    <a:pt x="154" y="559"/>
                    <a:pt x="155" y="558"/>
                    <a:pt x="155" y="559"/>
                  </a:cubicBezTo>
                  <a:cubicBezTo>
                    <a:pt x="155" y="559"/>
                    <a:pt x="154" y="559"/>
                    <a:pt x="154" y="560"/>
                  </a:cubicBezTo>
                  <a:cubicBezTo>
                    <a:pt x="156" y="561"/>
                    <a:pt x="156" y="560"/>
                    <a:pt x="157" y="562"/>
                  </a:cubicBezTo>
                  <a:cubicBezTo>
                    <a:pt x="157" y="562"/>
                    <a:pt x="158" y="562"/>
                    <a:pt x="158" y="562"/>
                  </a:cubicBezTo>
                  <a:cubicBezTo>
                    <a:pt x="158" y="562"/>
                    <a:pt x="159" y="562"/>
                    <a:pt x="159" y="562"/>
                  </a:cubicBezTo>
                  <a:cubicBezTo>
                    <a:pt x="159" y="562"/>
                    <a:pt x="159" y="561"/>
                    <a:pt x="159" y="561"/>
                  </a:cubicBezTo>
                  <a:cubicBezTo>
                    <a:pt x="159" y="561"/>
                    <a:pt x="158" y="561"/>
                    <a:pt x="158" y="561"/>
                  </a:cubicBezTo>
                  <a:cubicBezTo>
                    <a:pt x="159" y="561"/>
                    <a:pt x="157" y="559"/>
                    <a:pt x="157" y="559"/>
                  </a:cubicBezTo>
                  <a:cubicBezTo>
                    <a:pt x="158" y="559"/>
                    <a:pt x="158" y="559"/>
                    <a:pt x="158" y="559"/>
                  </a:cubicBezTo>
                  <a:cubicBezTo>
                    <a:pt x="157" y="558"/>
                    <a:pt x="158" y="558"/>
                    <a:pt x="158" y="558"/>
                  </a:cubicBezTo>
                  <a:cubicBezTo>
                    <a:pt x="158" y="559"/>
                    <a:pt x="160" y="559"/>
                    <a:pt x="160" y="559"/>
                  </a:cubicBezTo>
                  <a:cubicBezTo>
                    <a:pt x="160" y="559"/>
                    <a:pt x="160" y="559"/>
                    <a:pt x="160" y="560"/>
                  </a:cubicBezTo>
                  <a:cubicBezTo>
                    <a:pt x="160" y="559"/>
                    <a:pt x="160" y="559"/>
                    <a:pt x="160" y="559"/>
                  </a:cubicBezTo>
                  <a:cubicBezTo>
                    <a:pt x="161" y="559"/>
                    <a:pt x="161" y="560"/>
                    <a:pt x="160" y="560"/>
                  </a:cubicBezTo>
                  <a:cubicBezTo>
                    <a:pt x="160" y="560"/>
                    <a:pt x="161" y="561"/>
                    <a:pt x="160" y="561"/>
                  </a:cubicBezTo>
                  <a:cubicBezTo>
                    <a:pt x="160" y="561"/>
                    <a:pt x="161" y="562"/>
                    <a:pt x="161" y="562"/>
                  </a:cubicBezTo>
                  <a:cubicBezTo>
                    <a:pt x="162" y="562"/>
                    <a:pt x="162" y="561"/>
                    <a:pt x="162" y="561"/>
                  </a:cubicBezTo>
                  <a:cubicBezTo>
                    <a:pt x="162" y="561"/>
                    <a:pt x="162" y="563"/>
                    <a:pt x="163" y="562"/>
                  </a:cubicBezTo>
                  <a:cubicBezTo>
                    <a:pt x="163" y="562"/>
                    <a:pt x="162" y="561"/>
                    <a:pt x="162" y="561"/>
                  </a:cubicBezTo>
                  <a:cubicBezTo>
                    <a:pt x="163" y="561"/>
                    <a:pt x="165" y="562"/>
                    <a:pt x="165" y="563"/>
                  </a:cubicBezTo>
                  <a:cubicBezTo>
                    <a:pt x="165" y="563"/>
                    <a:pt x="165" y="563"/>
                    <a:pt x="165" y="563"/>
                  </a:cubicBezTo>
                  <a:cubicBezTo>
                    <a:pt x="166" y="563"/>
                    <a:pt x="166" y="564"/>
                    <a:pt x="166" y="564"/>
                  </a:cubicBezTo>
                  <a:cubicBezTo>
                    <a:pt x="168" y="564"/>
                    <a:pt x="166" y="562"/>
                    <a:pt x="167" y="562"/>
                  </a:cubicBezTo>
                  <a:close/>
                  <a:moveTo>
                    <a:pt x="126" y="534"/>
                  </a:moveTo>
                  <a:cubicBezTo>
                    <a:pt x="125" y="533"/>
                    <a:pt x="128" y="535"/>
                    <a:pt x="127" y="535"/>
                  </a:cubicBezTo>
                  <a:cubicBezTo>
                    <a:pt x="128" y="535"/>
                    <a:pt x="130" y="536"/>
                    <a:pt x="131" y="536"/>
                  </a:cubicBezTo>
                  <a:cubicBezTo>
                    <a:pt x="131" y="535"/>
                    <a:pt x="128" y="534"/>
                    <a:pt x="128" y="533"/>
                  </a:cubicBezTo>
                  <a:cubicBezTo>
                    <a:pt x="128" y="533"/>
                    <a:pt x="128" y="534"/>
                    <a:pt x="128" y="534"/>
                  </a:cubicBezTo>
                  <a:cubicBezTo>
                    <a:pt x="128" y="534"/>
                    <a:pt x="128" y="533"/>
                    <a:pt x="128" y="533"/>
                  </a:cubicBezTo>
                  <a:cubicBezTo>
                    <a:pt x="127" y="532"/>
                    <a:pt x="125" y="532"/>
                    <a:pt x="124" y="531"/>
                  </a:cubicBezTo>
                  <a:cubicBezTo>
                    <a:pt x="123" y="531"/>
                    <a:pt x="123" y="531"/>
                    <a:pt x="122" y="531"/>
                  </a:cubicBezTo>
                  <a:cubicBezTo>
                    <a:pt x="122" y="531"/>
                    <a:pt x="120" y="528"/>
                    <a:pt x="120" y="529"/>
                  </a:cubicBezTo>
                  <a:cubicBezTo>
                    <a:pt x="120" y="529"/>
                    <a:pt x="120" y="530"/>
                    <a:pt x="120" y="530"/>
                  </a:cubicBezTo>
                  <a:cubicBezTo>
                    <a:pt x="121" y="530"/>
                    <a:pt x="121" y="532"/>
                    <a:pt x="122" y="533"/>
                  </a:cubicBezTo>
                  <a:cubicBezTo>
                    <a:pt x="123" y="533"/>
                    <a:pt x="124" y="533"/>
                    <a:pt x="124" y="534"/>
                  </a:cubicBezTo>
                  <a:cubicBezTo>
                    <a:pt x="124" y="533"/>
                    <a:pt x="124" y="533"/>
                    <a:pt x="124" y="533"/>
                  </a:cubicBezTo>
                  <a:cubicBezTo>
                    <a:pt x="125" y="533"/>
                    <a:pt x="126" y="534"/>
                    <a:pt x="126" y="534"/>
                  </a:cubicBezTo>
                  <a:cubicBezTo>
                    <a:pt x="126" y="534"/>
                    <a:pt x="126" y="534"/>
                    <a:pt x="126" y="534"/>
                  </a:cubicBezTo>
                  <a:close/>
                  <a:moveTo>
                    <a:pt x="130" y="544"/>
                  </a:moveTo>
                  <a:cubicBezTo>
                    <a:pt x="129" y="544"/>
                    <a:pt x="129" y="543"/>
                    <a:pt x="129" y="544"/>
                  </a:cubicBezTo>
                  <a:cubicBezTo>
                    <a:pt x="129" y="545"/>
                    <a:pt x="129" y="544"/>
                    <a:pt x="129" y="544"/>
                  </a:cubicBezTo>
                  <a:cubicBezTo>
                    <a:pt x="129" y="544"/>
                    <a:pt x="129" y="545"/>
                    <a:pt x="130" y="545"/>
                  </a:cubicBezTo>
                  <a:cubicBezTo>
                    <a:pt x="130" y="545"/>
                    <a:pt x="130" y="545"/>
                    <a:pt x="130" y="544"/>
                  </a:cubicBezTo>
                  <a:cubicBezTo>
                    <a:pt x="130" y="544"/>
                    <a:pt x="130" y="544"/>
                    <a:pt x="130" y="544"/>
                  </a:cubicBezTo>
                  <a:close/>
                  <a:moveTo>
                    <a:pt x="126" y="518"/>
                  </a:moveTo>
                  <a:cubicBezTo>
                    <a:pt x="125" y="518"/>
                    <a:pt x="125" y="518"/>
                    <a:pt x="125" y="518"/>
                  </a:cubicBezTo>
                  <a:cubicBezTo>
                    <a:pt x="125" y="517"/>
                    <a:pt x="125" y="517"/>
                    <a:pt x="124" y="517"/>
                  </a:cubicBezTo>
                  <a:cubicBezTo>
                    <a:pt x="125" y="516"/>
                    <a:pt x="125" y="516"/>
                    <a:pt x="125" y="516"/>
                  </a:cubicBezTo>
                  <a:cubicBezTo>
                    <a:pt x="124" y="515"/>
                    <a:pt x="124" y="515"/>
                    <a:pt x="124" y="515"/>
                  </a:cubicBezTo>
                  <a:cubicBezTo>
                    <a:pt x="124" y="515"/>
                    <a:pt x="124" y="515"/>
                    <a:pt x="124" y="515"/>
                  </a:cubicBezTo>
                  <a:cubicBezTo>
                    <a:pt x="124" y="516"/>
                    <a:pt x="123" y="516"/>
                    <a:pt x="123" y="517"/>
                  </a:cubicBezTo>
                  <a:cubicBezTo>
                    <a:pt x="123" y="518"/>
                    <a:pt x="125" y="518"/>
                    <a:pt x="126" y="519"/>
                  </a:cubicBezTo>
                  <a:cubicBezTo>
                    <a:pt x="126" y="519"/>
                    <a:pt x="126" y="520"/>
                    <a:pt x="126" y="520"/>
                  </a:cubicBezTo>
                  <a:cubicBezTo>
                    <a:pt x="127" y="519"/>
                    <a:pt x="126" y="518"/>
                    <a:pt x="126" y="518"/>
                  </a:cubicBezTo>
                  <a:close/>
                  <a:moveTo>
                    <a:pt x="122" y="517"/>
                  </a:moveTo>
                  <a:cubicBezTo>
                    <a:pt x="122" y="517"/>
                    <a:pt x="121" y="516"/>
                    <a:pt x="121" y="517"/>
                  </a:cubicBezTo>
                  <a:cubicBezTo>
                    <a:pt x="122" y="519"/>
                    <a:pt x="123" y="518"/>
                    <a:pt x="124" y="520"/>
                  </a:cubicBezTo>
                  <a:cubicBezTo>
                    <a:pt x="124" y="520"/>
                    <a:pt x="126" y="522"/>
                    <a:pt x="126" y="522"/>
                  </a:cubicBezTo>
                  <a:cubicBezTo>
                    <a:pt x="126" y="521"/>
                    <a:pt x="126" y="520"/>
                    <a:pt x="125" y="520"/>
                  </a:cubicBezTo>
                  <a:cubicBezTo>
                    <a:pt x="125" y="520"/>
                    <a:pt x="124" y="518"/>
                    <a:pt x="124" y="519"/>
                  </a:cubicBezTo>
                  <a:cubicBezTo>
                    <a:pt x="124" y="519"/>
                    <a:pt x="122" y="517"/>
                    <a:pt x="122" y="517"/>
                  </a:cubicBezTo>
                  <a:close/>
                  <a:moveTo>
                    <a:pt x="125" y="511"/>
                  </a:moveTo>
                  <a:cubicBezTo>
                    <a:pt x="124" y="511"/>
                    <a:pt x="124" y="511"/>
                    <a:pt x="124" y="511"/>
                  </a:cubicBezTo>
                  <a:cubicBezTo>
                    <a:pt x="123" y="512"/>
                    <a:pt x="124" y="512"/>
                    <a:pt x="123" y="512"/>
                  </a:cubicBezTo>
                  <a:cubicBezTo>
                    <a:pt x="123" y="512"/>
                    <a:pt x="123" y="513"/>
                    <a:pt x="123" y="513"/>
                  </a:cubicBezTo>
                  <a:cubicBezTo>
                    <a:pt x="123" y="513"/>
                    <a:pt x="125" y="513"/>
                    <a:pt x="124" y="513"/>
                  </a:cubicBezTo>
                  <a:cubicBezTo>
                    <a:pt x="123" y="512"/>
                    <a:pt x="126" y="512"/>
                    <a:pt x="125" y="512"/>
                  </a:cubicBezTo>
                  <a:cubicBezTo>
                    <a:pt x="125" y="511"/>
                    <a:pt x="125" y="511"/>
                    <a:pt x="125" y="511"/>
                  </a:cubicBezTo>
                  <a:close/>
                  <a:moveTo>
                    <a:pt x="172" y="566"/>
                  </a:moveTo>
                  <a:cubicBezTo>
                    <a:pt x="171" y="566"/>
                    <a:pt x="172" y="566"/>
                    <a:pt x="172" y="566"/>
                  </a:cubicBezTo>
                  <a:cubicBezTo>
                    <a:pt x="172" y="566"/>
                    <a:pt x="172" y="566"/>
                    <a:pt x="172" y="566"/>
                  </a:cubicBezTo>
                  <a:cubicBezTo>
                    <a:pt x="173" y="566"/>
                    <a:pt x="172" y="566"/>
                    <a:pt x="172" y="566"/>
                  </a:cubicBezTo>
                  <a:cubicBezTo>
                    <a:pt x="172" y="566"/>
                    <a:pt x="172" y="566"/>
                    <a:pt x="172" y="566"/>
                  </a:cubicBezTo>
                  <a:close/>
                  <a:moveTo>
                    <a:pt x="115" y="502"/>
                  </a:moveTo>
                  <a:cubicBezTo>
                    <a:pt x="115" y="502"/>
                    <a:pt x="115" y="501"/>
                    <a:pt x="116" y="501"/>
                  </a:cubicBezTo>
                  <a:cubicBezTo>
                    <a:pt x="116" y="501"/>
                    <a:pt x="115" y="502"/>
                    <a:pt x="115" y="502"/>
                  </a:cubicBezTo>
                  <a:cubicBezTo>
                    <a:pt x="116" y="504"/>
                    <a:pt x="120" y="500"/>
                    <a:pt x="118" y="499"/>
                  </a:cubicBezTo>
                  <a:cubicBezTo>
                    <a:pt x="118" y="498"/>
                    <a:pt x="118" y="498"/>
                    <a:pt x="118" y="498"/>
                  </a:cubicBezTo>
                  <a:cubicBezTo>
                    <a:pt x="117" y="498"/>
                    <a:pt x="117" y="499"/>
                    <a:pt x="117" y="498"/>
                  </a:cubicBezTo>
                  <a:cubicBezTo>
                    <a:pt x="116" y="498"/>
                    <a:pt x="116" y="498"/>
                    <a:pt x="116" y="498"/>
                  </a:cubicBezTo>
                  <a:cubicBezTo>
                    <a:pt x="116" y="498"/>
                    <a:pt x="116" y="498"/>
                    <a:pt x="116" y="497"/>
                  </a:cubicBezTo>
                  <a:cubicBezTo>
                    <a:pt x="114" y="497"/>
                    <a:pt x="115" y="499"/>
                    <a:pt x="116" y="499"/>
                  </a:cubicBezTo>
                  <a:cubicBezTo>
                    <a:pt x="116" y="499"/>
                    <a:pt x="116" y="499"/>
                    <a:pt x="116" y="499"/>
                  </a:cubicBezTo>
                  <a:cubicBezTo>
                    <a:pt x="117" y="500"/>
                    <a:pt x="115" y="500"/>
                    <a:pt x="115" y="500"/>
                  </a:cubicBezTo>
                  <a:cubicBezTo>
                    <a:pt x="115" y="500"/>
                    <a:pt x="115" y="499"/>
                    <a:pt x="114" y="500"/>
                  </a:cubicBezTo>
                  <a:cubicBezTo>
                    <a:pt x="114" y="501"/>
                    <a:pt x="114" y="502"/>
                    <a:pt x="115" y="502"/>
                  </a:cubicBezTo>
                  <a:close/>
                  <a:moveTo>
                    <a:pt x="115" y="495"/>
                  </a:moveTo>
                  <a:cubicBezTo>
                    <a:pt x="115" y="495"/>
                    <a:pt x="115" y="495"/>
                    <a:pt x="115" y="495"/>
                  </a:cubicBezTo>
                  <a:cubicBezTo>
                    <a:pt x="115" y="495"/>
                    <a:pt x="115" y="495"/>
                    <a:pt x="115" y="495"/>
                  </a:cubicBezTo>
                  <a:cubicBezTo>
                    <a:pt x="115" y="495"/>
                    <a:pt x="116" y="497"/>
                    <a:pt x="116" y="496"/>
                  </a:cubicBezTo>
                  <a:cubicBezTo>
                    <a:pt x="116" y="496"/>
                    <a:pt x="115" y="494"/>
                    <a:pt x="115" y="494"/>
                  </a:cubicBezTo>
                  <a:cubicBezTo>
                    <a:pt x="115" y="494"/>
                    <a:pt x="115" y="494"/>
                    <a:pt x="115" y="493"/>
                  </a:cubicBezTo>
                  <a:cubicBezTo>
                    <a:pt x="114" y="493"/>
                    <a:pt x="113" y="494"/>
                    <a:pt x="113" y="494"/>
                  </a:cubicBezTo>
                  <a:cubicBezTo>
                    <a:pt x="113" y="494"/>
                    <a:pt x="114" y="494"/>
                    <a:pt x="114" y="494"/>
                  </a:cubicBezTo>
                  <a:cubicBezTo>
                    <a:pt x="114" y="494"/>
                    <a:pt x="113" y="496"/>
                    <a:pt x="113" y="496"/>
                  </a:cubicBezTo>
                  <a:cubicBezTo>
                    <a:pt x="114" y="496"/>
                    <a:pt x="114" y="495"/>
                    <a:pt x="115" y="495"/>
                  </a:cubicBezTo>
                  <a:close/>
                  <a:moveTo>
                    <a:pt x="125" y="528"/>
                  </a:moveTo>
                  <a:cubicBezTo>
                    <a:pt x="128" y="528"/>
                    <a:pt x="125" y="522"/>
                    <a:pt x="125" y="522"/>
                  </a:cubicBezTo>
                  <a:cubicBezTo>
                    <a:pt x="125" y="522"/>
                    <a:pt x="123" y="521"/>
                    <a:pt x="122" y="521"/>
                  </a:cubicBezTo>
                  <a:cubicBezTo>
                    <a:pt x="122" y="522"/>
                    <a:pt x="121" y="522"/>
                    <a:pt x="121" y="522"/>
                  </a:cubicBezTo>
                  <a:cubicBezTo>
                    <a:pt x="122" y="522"/>
                    <a:pt x="122" y="522"/>
                    <a:pt x="122" y="523"/>
                  </a:cubicBezTo>
                  <a:cubicBezTo>
                    <a:pt x="122" y="522"/>
                    <a:pt x="123" y="522"/>
                    <a:pt x="123" y="522"/>
                  </a:cubicBezTo>
                  <a:cubicBezTo>
                    <a:pt x="124" y="522"/>
                    <a:pt x="123" y="523"/>
                    <a:pt x="123" y="523"/>
                  </a:cubicBezTo>
                  <a:cubicBezTo>
                    <a:pt x="123" y="524"/>
                    <a:pt x="123" y="524"/>
                    <a:pt x="123" y="525"/>
                  </a:cubicBezTo>
                  <a:cubicBezTo>
                    <a:pt x="124" y="525"/>
                    <a:pt x="124" y="525"/>
                    <a:pt x="124" y="525"/>
                  </a:cubicBezTo>
                  <a:cubicBezTo>
                    <a:pt x="124" y="525"/>
                    <a:pt x="124" y="524"/>
                    <a:pt x="124" y="524"/>
                  </a:cubicBezTo>
                  <a:cubicBezTo>
                    <a:pt x="125" y="524"/>
                    <a:pt x="125" y="524"/>
                    <a:pt x="125" y="523"/>
                  </a:cubicBezTo>
                  <a:cubicBezTo>
                    <a:pt x="124" y="523"/>
                    <a:pt x="126" y="523"/>
                    <a:pt x="125" y="524"/>
                  </a:cubicBezTo>
                  <a:cubicBezTo>
                    <a:pt x="126" y="524"/>
                    <a:pt x="126" y="524"/>
                    <a:pt x="126" y="524"/>
                  </a:cubicBezTo>
                  <a:cubicBezTo>
                    <a:pt x="126" y="525"/>
                    <a:pt x="125" y="525"/>
                    <a:pt x="125" y="525"/>
                  </a:cubicBezTo>
                  <a:cubicBezTo>
                    <a:pt x="125" y="525"/>
                    <a:pt x="125" y="525"/>
                    <a:pt x="125" y="526"/>
                  </a:cubicBezTo>
                  <a:cubicBezTo>
                    <a:pt x="124" y="527"/>
                    <a:pt x="124" y="527"/>
                    <a:pt x="125" y="527"/>
                  </a:cubicBezTo>
                  <a:cubicBezTo>
                    <a:pt x="125" y="527"/>
                    <a:pt x="126" y="528"/>
                    <a:pt x="125" y="528"/>
                  </a:cubicBezTo>
                  <a:close/>
                  <a:moveTo>
                    <a:pt x="117" y="513"/>
                  </a:moveTo>
                  <a:cubicBezTo>
                    <a:pt x="117" y="513"/>
                    <a:pt x="118" y="511"/>
                    <a:pt x="118" y="511"/>
                  </a:cubicBezTo>
                  <a:cubicBezTo>
                    <a:pt x="118" y="511"/>
                    <a:pt x="118" y="512"/>
                    <a:pt x="118" y="512"/>
                  </a:cubicBezTo>
                  <a:cubicBezTo>
                    <a:pt x="117" y="512"/>
                    <a:pt x="117" y="512"/>
                    <a:pt x="117" y="512"/>
                  </a:cubicBezTo>
                  <a:cubicBezTo>
                    <a:pt x="117" y="512"/>
                    <a:pt x="117" y="512"/>
                    <a:pt x="117" y="512"/>
                  </a:cubicBezTo>
                  <a:cubicBezTo>
                    <a:pt x="117" y="512"/>
                    <a:pt x="117" y="512"/>
                    <a:pt x="116" y="512"/>
                  </a:cubicBezTo>
                  <a:cubicBezTo>
                    <a:pt x="116" y="512"/>
                    <a:pt x="115" y="515"/>
                    <a:pt x="115" y="516"/>
                  </a:cubicBezTo>
                  <a:cubicBezTo>
                    <a:pt x="116" y="515"/>
                    <a:pt x="117" y="514"/>
                    <a:pt x="117" y="513"/>
                  </a:cubicBezTo>
                  <a:close/>
                  <a:moveTo>
                    <a:pt x="121" y="504"/>
                  </a:moveTo>
                  <a:cubicBezTo>
                    <a:pt x="121" y="505"/>
                    <a:pt x="122" y="506"/>
                    <a:pt x="122" y="506"/>
                  </a:cubicBezTo>
                  <a:cubicBezTo>
                    <a:pt x="122" y="506"/>
                    <a:pt x="123" y="506"/>
                    <a:pt x="123" y="506"/>
                  </a:cubicBezTo>
                  <a:cubicBezTo>
                    <a:pt x="123" y="506"/>
                    <a:pt x="123" y="507"/>
                    <a:pt x="123" y="507"/>
                  </a:cubicBezTo>
                  <a:cubicBezTo>
                    <a:pt x="123" y="506"/>
                    <a:pt x="123" y="504"/>
                    <a:pt x="122" y="504"/>
                  </a:cubicBezTo>
                  <a:cubicBezTo>
                    <a:pt x="122" y="503"/>
                    <a:pt x="122" y="503"/>
                    <a:pt x="122" y="503"/>
                  </a:cubicBezTo>
                  <a:cubicBezTo>
                    <a:pt x="122" y="503"/>
                    <a:pt x="121" y="502"/>
                    <a:pt x="121" y="502"/>
                  </a:cubicBezTo>
                  <a:cubicBezTo>
                    <a:pt x="121" y="502"/>
                    <a:pt x="120" y="501"/>
                    <a:pt x="119" y="502"/>
                  </a:cubicBezTo>
                  <a:cubicBezTo>
                    <a:pt x="119" y="503"/>
                    <a:pt x="120" y="503"/>
                    <a:pt x="120" y="503"/>
                  </a:cubicBezTo>
                  <a:cubicBezTo>
                    <a:pt x="120" y="503"/>
                    <a:pt x="119" y="504"/>
                    <a:pt x="120" y="504"/>
                  </a:cubicBezTo>
                  <a:cubicBezTo>
                    <a:pt x="120" y="503"/>
                    <a:pt x="120" y="503"/>
                    <a:pt x="121" y="503"/>
                  </a:cubicBezTo>
                  <a:cubicBezTo>
                    <a:pt x="122" y="503"/>
                    <a:pt x="121" y="504"/>
                    <a:pt x="121" y="504"/>
                  </a:cubicBezTo>
                  <a:close/>
                  <a:moveTo>
                    <a:pt x="120" y="523"/>
                  </a:moveTo>
                  <a:cubicBezTo>
                    <a:pt x="121" y="523"/>
                    <a:pt x="120" y="523"/>
                    <a:pt x="120" y="522"/>
                  </a:cubicBezTo>
                  <a:cubicBezTo>
                    <a:pt x="120" y="522"/>
                    <a:pt x="120" y="522"/>
                    <a:pt x="120" y="521"/>
                  </a:cubicBezTo>
                  <a:cubicBezTo>
                    <a:pt x="120" y="521"/>
                    <a:pt x="118" y="523"/>
                    <a:pt x="118" y="523"/>
                  </a:cubicBezTo>
                  <a:cubicBezTo>
                    <a:pt x="118" y="523"/>
                    <a:pt x="119" y="523"/>
                    <a:pt x="119" y="523"/>
                  </a:cubicBezTo>
                  <a:cubicBezTo>
                    <a:pt x="119" y="524"/>
                    <a:pt x="120" y="524"/>
                    <a:pt x="120" y="523"/>
                  </a:cubicBezTo>
                  <a:close/>
                  <a:moveTo>
                    <a:pt x="118" y="521"/>
                  </a:moveTo>
                  <a:cubicBezTo>
                    <a:pt x="118" y="521"/>
                    <a:pt x="119" y="521"/>
                    <a:pt x="119" y="521"/>
                  </a:cubicBezTo>
                  <a:cubicBezTo>
                    <a:pt x="119" y="521"/>
                    <a:pt x="119" y="521"/>
                    <a:pt x="119" y="521"/>
                  </a:cubicBezTo>
                  <a:cubicBezTo>
                    <a:pt x="119" y="521"/>
                    <a:pt x="121" y="521"/>
                    <a:pt x="121" y="520"/>
                  </a:cubicBezTo>
                  <a:cubicBezTo>
                    <a:pt x="122" y="519"/>
                    <a:pt x="120" y="520"/>
                    <a:pt x="120" y="520"/>
                  </a:cubicBezTo>
                  <a:cubicBezTo>
                    <a:pt x="120" y="519"/>
                    <a:pt x="120" y="519"/>
                    <a:pt x="121" y="519"/>
                  </a:cubicBezTo>
                  <a:cubicBezTo>
                    <a:pt x="121" y="519"/>
                    <a:pt x="120" y="517"/>
                    <a:pt x="120" y="517"/>
                  </a:cubicBezTo>
                  <a:cubicBezTo>
                    <a:pt x="120" y="517"/>
                    <a:pt x="120" y="517"/>
                    <a:pt x="120" y="516"/>
                  </a:cubicBezTo>
                  <a:cubicBezTo>
                    <a:pt x="119" y="516"/>
                    <a:pt x="119" y="518"/>
                    <a:pt x="119" y="518"/>
                  </a:cubicBezTo>
                  <a:cubicBezTo>
                    <a:pt x="119" y="518"/>
                    <a:pt x="119" y="516"/>
                    <a:pt x="119" y="516"/>
                  </a:cubicBezTo>
                  <a:cubicBezTo>
                    <a:pt x="119" y="516"/>
                    <a:pt x="119" y="516"/>
                    <a:pt x="118" y="516"/>
                  </a:cubicBezTo>
                  <a:cubicBezTo>
                    <a:pt x="118" y="516"/>
                    <a:pt x="118" y="517"/>
                    <a:pt x="119" y="517"/>
                  </a:cubicBezTo>
                  <a:cubicBezTo>
                    <a:pt x="118" y="517"/>
                    <a:pt x="119" y="518"/>
                    <a:pt x="119" y="518"/>
                  </a:cubicBezTo>
                  <a:cubicBezTo>
                    <a:pt x="118" y="519"/>
                    <a:pt x="118" y="518"/>
                    <a:pt x="118" y="517"/>
                  </a:cubicBezTo>
                  <a:cubicBezTo>
                    <a:pt x="117" y="516"/>
                    <a:pt x="116" y="518"/>
                    <a:pt x="117" y="519"/>
                  </a:cubicBezTo>
                  <a:cubicBezTo>
                    <a:pt x="117" y="519"/>
                    <a:pt x="117" y="519"/>
                    <a:pt x="117" y="518"/>
                  </a:cubicBezTo>
                  <a:cubicBezTo>
                    <a:pt x="118" y="519"/>
                    <a:pt x="118" y="519"/>
                    <a:pt x="117" y="519"/>
                  </a:cubicBezTo>
                  <a:cubicBezTo>
                    <a:pt x="117" y="520"/>
                    <a:pt x="117" y="520"/>
                    <a:pt x="117" y="521"/>
                  </a:cubicBezTo>
                  <a:cubicBezTo>
                    <a:pt x="118" y="522"/>
                    <a:pt x="118" y="521"/>
                    <a:pt x="118" y="521"/>
                  </a:cubicBezTo>
                  <a:close/>
                  <a:moveTo>
                    <a:pt x="119" y="505"/>
                  </a:moveTo>
                  <a:cubicBezTo>
                    <a:pt x="118" y="505"/>
                    <a:pt x="118" y="505"/>
                    <a:pt x="118" y="505"/>
                  </a:cubicBezTo>
                  <a:cubicBezTo>
                    <a:pt x="118" y="506"/>
                    <a:pt x="118" y="506"/>
                    <a:pt x="118" y="506"/>
                  </a:cubicBezTo>
                  <a:cubicBezTo>
                    <a:pt x="118" y="507"/>
                    <a:pt x="118" y="507"/>
                    <a:pt x="118" y="507"/>
                  </a:cubicBezTo>
                  <a:cubicBezTo>
                    <a:pt x="118" y="507"/>
                    <a:pt x="119" y="507"/>
                    <a:pt x="119" y="507"/>
                  </a:cubicBezTo>
                  <a:cubicBezTo>
                    <a:pt x="119" y="507"/>
                    <a:pt x="118" y="507"/>
                    <a:pt x="118" y="507"/>
                  </a:cubicBezTo>
                  <a:cubicBezTo>
                    <a:pt x="118" y="508"/>
                    <a:pt x="117" y="508"/>
                    <a:pt x="117" y="508"/>
                  </a:cubicBezTo>
                  <a:cubicBezTo>
                    <a:pt x="117" y="508"/>
                    <a:pt x="118" y="509"/>
                    <a:pt x="119" y="509"/>
                  </a:cubicBezTo>
                  <a:cubicBezTo>
                    <a:pt x="119" y="510"/>
                    <a:pt x="119" y="509"/>
                    <a:pt x="119" y="509"/>
                  </a:cubicBezTo>
                  <a:cubicBezTo>
                    <a:pt x="119" y="509"/>
                    <a:pt x="119" y="510"/>
                    <a:pt x="119" y="510"/>
                  </a:cubicBezTo>
                  <a:cubicBezTo>
                    <a:pt x="120" y="510"/>
                    <a:pt x="120" y="510"/>
                    <a:pt x="120" y="510"/>
                  </a:cubicBezTo>
                  <a:cubicBezTo>
                    <a:pt x="120" y="510"/>
                    <a:pt x="119" y="510"/>
                    <a:pt x="119" y="510"/>
                  </a:cubicBezTo>
                  <a:cubicBezTo>
                    <a:pt x="119" y="511"/>
                    <a:pt x="119" y="511"/>
                    <a:pt x="119" y="511"/>
                  </a:cubicBezTo>
                  <a:cubicBezTo>
                    <a:pt x="119" y="511"/>
                    <a:pt x="119" y="510"/>
                    <a:pt x="118" y="510"/>
                  </a:cubicBezTo>
                  <a:cubicBezTo>
                    <a:pt x="118" y="510"/>
                    <a:pt x="119" y="513"/>
                    <a:pt x="118" y="513"/>
                  </a:cubicBezTo>
                  <a:cubicBezTo>
                    <a:pt x="118" y="513"/>
                    <a:pt x="118" y="513"/>
                    <a:pt x="117" y="514"/>
                  </a:cubicBezTo>
                  <a:cubicBezTo>
                    <a:pt x="117" y="514"/>
                    <a:pt x="118" y="515"/>
                    <a:pt x="118" y="515"/>
                  </a:cubicBezTo>
                  <a:cubicBezTo>
                    <a:pt x="118" y="515"/>
                    <a:pt x="119" y="513"/>
                    <a:pt x="119" y="513"/>
                  </a:cubicBezTo>
                  <a:cubicBezTo>
                    <a:pt x="119" y="513"/>
                    <a:pt x="119" y="513"/>
                    <a:pt x="119" y="513"/>
                  </a:cubicBezTo>
                  <a:cubicBezTo>
                    <a:pt x="120" y="512"/>
                    <a:pt x="120" y="513"/>
                    <a:pt x="121" y="513"/>
                  </a:cubicBezTo>
                  <a:cubicBezTo>
                    <a:pt x="121" y="513"/>
                    <a:pt x="121" y="513"/>
                    <a:pt x="121" y="513"/>
                  </a:cubicBezTo>
                  <a:cubicBezTo>
                    <a:pt x="120" y="512"/>
                    <a:pt x="121" y="512"/>
                    <a:pt x="121" y="512"/>
                  </a:cubicBezTo>
                  <a:cubicBezTo>
                    <a:pt x="121" y="512"/>
                    <a:pt x="120" y="511"/>
                    <a:pt x="120" y="511"/>
                  </a:cubicBezTo>
                  <a:cubicBezTo>
                    <a:pt x="121" y="510"/>
                    <a:pt x="121" y="511"/>
                    <a:pt x="121" y="511"/>
                  </a:cubicBezTo>
                  <a:cubicBezTo>
                    <a:pt x="122" y="512"/>
                    <a:pt x="122" y="510"/>
                    <a:pt x="122" y="510"/>
                  </a:cubicBezTo>
                  <a:cubicBezTo>
                    <a:pt x="121" y="510"/>
                    <a:pt x="121" y="510"/>
                    <a:pt x="121" y="509"/>
                  </a:cubicBezTo>
                  <a:cubicBezTo>
                    <a:pt x="121" y="509"/>
                    <a:pt x="122" y="509"/>
                    <a:pt x="122" y="509"/>
                  </a:cubicBezTo>
                  <a:cubicBezTo>
                    <a:pt x="122" y="508"/>
                    <a:pt x="121" y="508"/>
                    <a:pt x="122" y="507"/>
                  </a:cubicBezTo>
                  <a:cubicBezTo>
                    <a:pt x="121" y="507"/>
                    <a:pt x="121" y="506"/>
                    <a:pt x="121" y="506"/>
                  </a:cubicBezTo>
                  <a:cubicBezTo>
                    <a:pt x="121" y="506"/>
                    <a:pt x="120" y="506"/>
                    <a:pt x="120" y="506"/>
                  </a:cubicBezTo>
                  <a:cubicBezTo>
                    <a:pt x="120" y="506"/>
                    <a:pt x="120" y="506"/>
                    <a:pt x="120" y="507"/>
                  </a:cubicBezTo>
                  <a:cubicBezTo>
                    <a:pt x="120" y="507"/>
                    <a:pt x="119" y="505"/>
                    <a:pt x="119" y="505"/>
                  </a:cubicBezTo>
                  <a:cubicBezTo>
                    <a:pt x="119" y="505"/>
                    <a:pt x="119" y="505"/>
                    <a:pt x="119" y="505"/>
                  </a:cubicBezTo>
                  <a:close/>
                  <a:moveTo>
                    <a:pt x="116" y="505"/>
                  </a:moveTo>
                  <a:cubicBezTo>
                    <a:pt x="116" y="505"/>
                    <a:pt x="116" y="505"/>
                    <a:pt x="115" y="505"/>
                  </a:cubicBezTo>
                  <a:cubicBezTo>
                    <a:pt x="116" y="504"/>
                    <a:pt x="117" y="504"/>
                    <a:pt x="117" y="503"/>
                  </a:cubicBezTo>
                  <a:cubicBezTo>
                    <a:pt x="116" y="503"/>
                    <a:pt x="115" y="503"/>
                    <a:pt x="115" y="503"/>
                  </a:cubicBezTo>
                  <a:cubicBezTo>
                    <a:pt x="114" y="503"/>
                    <a:pt x="114" y="503"/>
                    <a:pt x="114" y="503"/>
                  </a:cubicBezTo>
                  <a:cubicBezTo>
                    <a:pt x="114" y="503"/>
                    <a:pt x="115" y="505"/>
                    <a:pt x="115" y="505"/>
                  </a:cubicBezTo>
                  <a:cubicBezTo>
                    <a:pt x="115" y="505"/>
                    <a:pt x="115" y="506"/>
                    <a:pt x="115" y="506"/>
                  </a:cubicBezTo>
                  <a:cubicBezTo>
                    <a:pt x="115" y="506"/>
                    <a:pt x="115" y="506"/>
                    <a:pt x="116" y="506"/>
                  </a:cubicBezTo>
                  <a:cubicBezTo>
                    <a:pt x="116" y="506"/>
                    <a:pt x="116" y="505"/>
                    <a:pt x="116" y="505"/>
                  </a:cubicBezTo>
                  <a:close/>
                  <a:moveTo>
                    <a:pt x="121" y="443"/>
                  </a:moveTo>
                  <a:cubicBezTo>
                    <a:pt x="121" y="443"/>
                    <a:pt x="121" y="443"/>
                    <a:pt x="121" y="443"/>
                  </a:cubicBezTo>
                  <a:cubicBezTo>
                    <a:pt x="121" y="443"/>
                    <a:pt x="121" y="443"/>
                    <a:pt x="121" y="443"/>
                  </a:cubicBezTo>
                  <a:cubicBezTo>
                    <a:pt x="121" y="443"/>
                    <a:pt x="121" y="443"/>
                    <a:pt x="122" y="444"/>
                  </a:cubicBezTo>
                  <a:cubicBezTo>
                    <a:pt x="122" y="443"/>
                    <a:pt x="122" y="443"/>
                    <a:pt x="121" y="443"/>
                  </a:cubicBezTo>
                  <a:close/>
                  <a:moveTo>
                    <a:pt x="127" y="436"/>
                  </a:moveTo>
                  <a:cubicBezTo>
                    <a:pt x="127" y="436"/>
                    <a:pt x="127" y="436"/>
                    <a:pt x="127" y="436"/>
                  </a:cubicBezTo>
                  <a:cubicBezTo>
                    <a:pt x="127" y="436"/>
                    <a:pt x="127" y="436"/>
                    <a:pt x="127" y="436"/>
                  </a:cubicBezTo>
                  <a:cubicBezTo>
                    <a:pt x="127" y="436"/>
                    <a:pt x="127" y="435"/>
                    <a:pt x="127" y="435"/>
                  </a:cubicBezTo>
                  <a:cubicBezTo>
                    <a:pt x="127" y="435"/>
                    <a:pt x="127" y="435"/>
                    <a:pt x="127" y="435"/>
                  </a:cubicBezTo>
                  <a:cubicBezTo>
                    <a:pt x="126" y="435"/>
                    <a:pt x="127" y="436"/>
                    <a:pt x="127" y="436"/>
                  </a:cubicBezTo>
                  <a:cubicBezTo>
                    <a:pt x="127" y="436"/>
                    <a:pt x="127" y="436"/>
                    <a:pt x="127" y="436"/>
                  </a:cubicBezTo>
                  <a:close/>
                  <a:moveTo>
                    <a:pt x="126" y="441"/>
                  </a:moveTo>
                  <a:cubicBezTo>
                    <a:pt x="126" y="441"/>
                    <a:pt x="126" y="442"/>
                    <a:pt x="126" y="442"/>
                  </a:cubicBezTo>
                  <a:cubicBezTo>
                    <a:pt x="126" y="443"/>
                    <a:pt x="126" y="443"/>
                    <a:pt x="127" y="443"/>
                  </a:cubicBezTo>
                  <a:cubicBezTo>
                    <a:pt x="127" y="443"/>
                    <a:pt x="127" y="443"/>
                    <a:pt x="127" y="443"/>
                  </a:cubicBezTo>
                  <a:cubicBezTo>
                    <a:pt x="127" y="443"/>
                    <a:pt x="127" y="443"/>
                    <a:pt x="127" y="442"/>
                  </a:cubicBezTo>
                  <a:cubicBezTo>
                    <a:pt x="127" y="442"/>
                    <a:pt x="128" y="441"/>
                    <a:pt x="127" y="441"/>
                  </a:cubicBezTo>
                  <a:cubicBezTo>
                    <a:pt x="127" y="441"/>
                    <a:pt x="127" y="440"/>
                    <a:pt x="127" y="440"/>
                  </a:cubicBezTo>
                  <a:cubicBezTo>
                    <a:pt x="127" y="440"/>
                    <a:pt x="126" y="441"/>
                    <a:pt x="126" y="441"/>
                  </a:cubicBezTo>
                  <a:close/>
                  <a:moveTo>
                    <a:pt x="125" y="444"/>
                  </a:moveTo>
                  <a:cubicBezTo>
                    <a:pt x="125" y="445"/>
                    <a:pt x="127" y="444"/>
                    <a:pt x="126" y="444"/>
                  </a:cubicBezTo>
                  <a:cubicBezTo>
                    <a:pt x="125" y="444"/>
                    <a:pt x="126" y="443"/>
                    <a:pt x="126" y="443"/>
                  </a:cubicBezTo>
                  <a:cubicBezTo>
                    <a:pt x="125" y="443"/>
                    <a:pt x="126" y="444"/>
                    <a:pt x="125" y="444"/>
                  </a:cubicBezTo>
                  <a:cubicBezTo>
                    <a:pt x="125" y="444"/>
                    <a:pt x="125" y="444"/>
                    <a:pt x="125" y="444"/>
                  </a:cubicBezTo>
                  <a:close/>
                  <a:moveTo>
                    <a:pt x="126" y="433"/>
                  </a:moveTo>
                  <a:cubicBezTo>
                    <a:pt x="125" y="434"/>
                    <a:pt x="125" y="434"/>
                    <a:pt x="125" y="434"/>
                  </a:cubicBezTo>
                  <a:cubicBezTo>
                    <a:pt x="125" y="434"/>
                    <a:pt x="125" y="434"/>
                    <a:pt x="125" y="434"/>
                  </a:cubicBezTo>
                  <a:cubicBezTo>
                    <a:pt x="125" y="433"/>
                    <a:pt x="123" y="433"/>
                    <a:pt x="125" y="435"/>
                  </a:cubicBezTo>
                  <a:cubicBezTo>
                    <a:pt x="125" y="435"/>
                    <a:pt x="125" y="435"/>
                    <a:pt x="125" y="435"/>
                  </a:cubicBezTo>
                  <a:cubicBezTo>
                    <a:pt x="126" y="435"/>
                    <a:pt x="126" y="435"/>
                    <a:pt x="126" y="434"/>
                  </a:cubicBezTo>
                  <a:cubicBezTo>
                    <a:pt x="126" y="434"/>
                    <a:pt x="126" y="434"/>
                    <a:pt x="126" y="433"/>
                  </a:cubicBezTo>
                  <a:close/>
                  <a:moveTo>
                    <a:pt x="127" y="455"/>
                  </a:moveTo>
                  <a:cubicBezTo>
                    <a:pt x="127" y="455"/>
                    <a:pt x="127" y="454"/>
                    <a:pt x="127" y="454"/>
                  </a:cubicBezTo>
                  <a:cubicBezTo>
                    <a:pt x="127" y="453"/>
                    <a:pt x="125" y="455"/>
                    <a:pt x="125" y="455"/>
                  </a:cubicBezTo>
                  <a:cubicBezTo>
                    <a:pt x="125" y="456"/>
                    <a:pt x="126" y="457"/>
                    <a:pt x="127" y="457"/>
                  </a:cubicBezTo>
                  <a:cubicBezTo>
                    <a:pt x="127" y="456"/>
                    <a:pt x="127" y="456"/>
                    <a:pt x="126" y="456"/>
                  </a:cubicBezTo>
                  <a:cubicBezTo>
                    <a:pt x="126" y="455"/>
                    <a:pt x="127" y="456"/>
                    <a:pt x="127" y="455"/>
                  </a:cubicBezTo>
                  <a:close/>
                  <a:moveTo>
                    <a:pt x="172" y="555"/>
                  </a:moveTo>
                  <a:cubicBezTo>
                    <a:pt x="171" y="555"/>
                    <a:pt x="167" y="554"/>
                    <a:pt x="166" y="554"/>
                  </a:cubicBezTo>
                  <a:cubicBezTo>
                    <a:pt x="164" y="555"/>
                    <a:pt x="165" y="555"/>
                    <a:pt x="166" y="556"/>
                  </a:cubicBezTo>
                  <a:cubicBezTo>
                    <a:pt x="166" y="557"/>
                    <a:pt x="166" y="559"/>
                    <a:pt x="167" y="558"/>
                  </a:cubicBezTo>
                  <a:cubicBezTo>
                    <a:pt x="168" y="558"/>
                    <a:pt x="168" y="559"/>
                    <a:pt x="169" y="559"/>
                  </a:cubicBezTo>
                  <a:cubicBezTo>
                    <a:pt x="170" y="559"/>
                    <a:pt x="170" y="557"/>
                    <a:pt x="171" y="558"/>
                  </a:cubicBezTo>
                  <a:cubicBezTo>
                    <a:pt x="172" y="558"/>
                    <a:pt x="170" y="559"/>
                    <a:pt x="170" y="559"/>
                  </a:cubicBezTo>
                  <a:cubicBezTo>
                    <a:pt x="172" y="561"/>
                    <a:pt x="175" y="556"/>
                    <a:pt x="172" y="555"/>
                  </a:cubicBezTo>
                  <a:close/>
                  <a:moveTo>
                    <a:pt x="125" y="449"/>
                  </a:moveTo>
                  <a:cubicBezTo>
                    <a:pt x="125" y="449"/>
                    <a:pt x="126" y="449"/>
                    <a:pt x="126" y="449"/>
                  </a:cubicBezTo>
                  <a:cubicBezTo>
                    <a:pt x="126" y="449"/>
                    <a:pt x="126" y="448"/>
                    <a:pt x="126" y="448"/>
                  </a:cubicBezTo>
                  <a:cubicBezTo>
                    <a:pt x="127" y="448"/>
                    <a:pt x="127" y="446"/>
                    <a:pt x="127" y="446"/>
                  </a:cubicBezTo>
                  <a:cubicBezTo>
                    <a:pt x="126" y="445"/>
                    <a:pt x="125" y="445"/>
                    <a:pt x="124" y="444"/>
                  </a:cubicBezTo>
                  <a:cubicBezTo>
                    <a:pt x="124" y="444"/>
                    <a:pt x="124" y="444"/>
                    <a:pt x="124" y="444"/>
                  </a:cubicBezTo>
                  <a:cubicBezTo>
                    <a:pt x="123" y="444"/>
                    <a:pt x="123" y="444"/>
                    <a:pt x="123" y="444"/>
                  </a:cubicBezTo>
                  <a:cubicBezTo>
                    <a:pt x="123" y="445"/>
                    <a:pt x="122" y="445"/>
                    <a:pt x="122" y="445"/>
                  </a:cubicBezTo>
                  <a:cubicBezTo>
                    <a:pt x="122" y="446"/>
                    <a:pt x="124" y="446"/>
                    <a:pt x="124" y="445"/>
                  </a:cubicBezTo>
                  <a:cubicBezTo>
                    <a:pt x="124" y="445"/>
                    <a:pt x="125" y="445"/>
                    <a:pt x="125" y="445"/>
                  </a:cubicBezTo>
                  <a:cubicBezTo>
                    <a:pt x="124" y="446"/>
                    <a:pt x="124" y="446"/>
                    <a:pt x="123" y="446"/>
                  </a:cubicBezTo>
                  <a:cubicBezTo>
                    <a:pt x="123" y="447"/>
                    <a:pt x="124" y="446"/>
                    <a:pt x="125" y="447"/>
                  </a:cubicBezTo>
                  <a:cubicBezTo>
                    <a:pt x="125" y="448"/>
                    <a:pt x="123" y="447"/>
                    <a:pt x="124" y="447"/>
                  </a:cubicBezTo>
                  <a:cubicBezTo>
                    <a:pt x="123" y="448"/>
                    <a:pt x="124" y="449"/>
                    <a:pt x="124" y="449"/>
                  </a:cubicBezTo>
                  <a:cubicBezTo>
                    <a:pt x="124" y="450"/>
                    <a:pt x="124" y="450"/>
                    <a:pt x="124" y="451"/>
                  </a:cubicBezTo>
                  <a:cubicBezTo>
                    <a:pt x="124" y="451"/>
                    <a:pt x="124" y="451"/>
                    <a:pt x="124" y="452"/>
                  </a:cubicBezTo>
                  <a:cubicBezTo>
                    <a:pt x="124" y="453"/>
                    <a:pt x="125" y="452"/>
                    <a:pt x="125" y="451"/>
                  </a:cubicBezTo>
                  <a:cubicBezTo>
                    <a:pt x="125" y="451"/>
                    <a:pt x="126" y="450"/>
                    <a:pt x="126" y="450"/>
                  </a:cubicBezTo>
                  <a:cubicBezTo>
                    <a:pt x="125" y="450"/>
                    <a:pt x="125" y="450"/>
                    <a:pt x="125" y="450"/>
                  </a:cubicBezTo>
                  <a:cubicBezTo>
                    <a:pt x="125" y="450"/>
                    <a:pt x="125" y="449"/>
                    <a:pt x="125" y="449"/>
                  </a:cubicBezTo>
                  <a:close/>
                  <a:moveTo>
                    <a:pt x="120" y="431"/>
                  </a:moveTo>
                  <a:cubicBezTo>
                    <a:pt x="120" y="431"/>
                    <a:pt x="120" y="431"/>
                    <a:pt x="120" y="431"/>
                  </a:cubicBezTo>
                  <a:cubicBezTo>
                    <a:pt x="120" y="430"/>
                    <a:pt x="119" y="431"/>
                    <a:pt x="119" y="431"/>
                  </a:cubicBezTo>
                  <a:cubicBezTo>
                    <a:pt x="119" y="432"/>
                    <a:pt x="119" y="432"/>
                    <a:pt x="119" y="432"/>
                  </a:cubicBezTo>
                  <a:cubicBezTo>
                    <a:pt x="119" y="432"/>
                    <a:pt x="120" y="432"/>
                    <a:pt x="120" y="432"/>
                  </a:cubicBezTo>
                  <a:cubicBezTo>
                    <a:pt x="120" y="431"/>
                    <a:pt x="120" y="431"/>
                    <a:pt x="120" y="431"/>
                  </a:cubicBezTo>
                  <a:close/>
                  <a:moveTo>
                    <a:pt x="124" y="441"/>
                  </a:moveTo>
                  <a:cubicBezTo>
                    <a:pt x="124" y="441"/>
                    <a:pt x="124" y="441"/>
                    <a:pt x="124" y="441"/>
                  </a:cubicBezTo>
                  <a:cubicBezTo>
                    <a:pt x="125" y="441"/>
                    <a:pt x="125" y="440"/>
                    <a:pt x="125" y="440"/>
                  </a:cubicBezTo>
                  <a:cubicBezTo>
                    <a:pt x="125" y="440"/>
                    <a:pt x="124" y="440"/>
                    <a:pt x="124" y="440"/>
                  </a:cubicBezTo>
                  <a:cubicBezTo>
                    <a:pt x="124" y="440"/>
                    <a:pt x="124" y="440"/>
                    <a:pt x="124" y="441"/>
                  </a:cubicBezTo>
                  <a:close/>
                  <a:moveTo>
                    <a:pt x="127" y="451"/>
                  </a:moveTo>
                  <a:cubicBezTo>
                    <a:pt x="128" y="449"/>
                    <a:pt x="126" y="451"/>
                    <a:pt x="126" y="452"/>
                  </a:cubicBezTo>
                  <a:cubicBezTo>
                    <a:pt x="126" y="452"/>
                    <a:pt x="127" y="452"/>
                    <a:pt x="127" y="453"/>
                  </a:cubicBezTo>
                  <a:cubicBezTo>
                    <a:pt x="127" y="452"/>
                    <a:pt x="127" y="451"/>
                    <a:pt x="127" y="451"/>
                  </a:cubicBezTo>
                  <a:close/>
                  <a:moveTo>
                    <a:pt x="119" y="441"/>
                  </a:moveTo>
                  <a:cubicBezTo>
                    <a:pt x="119" y="441"/>
                    <a:pt x="119" y="442"/>
                    <a:pt x="119" y="442"/>
                  </a:cubicBezTo>
                  <a:cubicBezTo>
                    <a:pt x="119" y="442"/>
                    <a:pt x="119" y="441"/>
                    <a:pt x="119" y="441"/>
                  </a:cubicBezTo>
                  <a:cubicBezTo>
                    <a:pt x="119" y="441"/>
                    <a:pt x="119" y="441"/>
                    <a:pt x="119" y="441"/>
                  </a:cubicBezTo>
                  <a:close/>
                  <a:moveTo>
                    <a:pt x="122" y="449"/>
                  </a:moveTo>
                  <a:cubicBezTo>
                    <a:pt x="122" y="449"/>
                    <a:pt x="122" y="449"/>
                    <a:pt x="122" y="449"/>
                  </a:cubicBezTo>
                  <a:cubicBezTo>
                    <a:pt x="122" y="449"/>
                    <a:pt x="122" y="449"/>
                    <a:pt x="122" y="449"/>
                  </a:cubicBezTo>
                  <a:cubicBezTo>
                    <a:pt x="123" y="449"/>
                    <a:pt x="122" y="447"/>
                    <a:pt x="122" y="448"/>
                  </a:cubicBezTo>
                  <a:cubicBezTo>
                    <a:pt x="122" y="447"/>
                    <a:pt x="122" y="447"/>
                    <a:pt x="122" y="447"/>
                  </a:cubicBezTo>
                  <a:cubicBezTo>
                    <a:pt x="122" y="447"/>
                    <a:pt x="122" y="447"/>
                    <a:pt x="122" y="448"/>
                  </a:cubicBezTo>
                  <a:cubicBezTo>
                    <a:pt x="122" y="448"/>
                    <a:pt x="120" y="448"/>
                    <a:pt x="122" y="449"/>
                  </a:cubicBezTo>
                  <a:close/>
                  <a:moveTo>
                    <a:pt x="123" y="441"/>
                  </a:moveTo>
                  <a:cubicBezTo>
                    <a:pt x="123" y="441"/>
                    <a:pt x="122" y="441"/>
                    <a:pt x="122" y="441"/>
                  </a:cubicBezTo>
                  <a:cubicBezTo>
                    <a:pt x="122" y="442"/>
                    <a:pt x="122" y="442"/>
                    <a:pt x="122" y="442"/>
                  </a:cubicBezTo>
                  <a:cubicBezTo>
                    <a:pt x="122" y="442"/>
                    <a:pt x="122" y="442"/>
                    <a:pt x="122" y="443"/>
                  </a:cubicBezTo>
                  <a:cubicBezTo>
                    <a:pt x="122" y="443"/>
                    <a:pt x="126" y="443"/>
                    <a:pt x="125" y="441"/>
                  </a:cubicBezTo>
                  <a:cubicBezTo>
                    <a:pt x="125" y="441"/>
                    <a:pt x="123" y="441"/>
                    <a:pt x="123" y="441"/>
                  </a:cubicBezTo>
                  <a:close/>
                  <a:moveTo>
                    <a:pt x="124" y="443"/>
                  </a:moveTo>
                  <a:cubicBezTo>
                    <a:pt x="124" y="443"/>
                    <a:pt x="124" y="443"/>
                    <a:pt x="124" y="443"/>
                  </a:cubicBezTo>
                  <a:cubicBezTo>
                    <a:pt x="124" y="444"/>
                    <a:pt x="124" y="444"/>
                    <a:pt x="124" y="444"/>
                  </a:cubicBezTo>
                  <a:cubicBezTo>
                    <a:pt x="125" y="444"/>
                    <a:pt x="125" y="443"/>
                    <a:pt x="125" y="443"/>
                  </a:cubicBezTo>
                  <a:cubicBezTo>
                    <a:pt x="124" y="443"/>
                    <a:pt x="124" y="443"/>
                    <a:pt x="124" y="443"/>
                  </a:cubicBezTo>
                  <a:close/>
                  <a:moveTo>
                    <a:pt x="126" y="440"/>
                  </a:moveTo>
                  <a:cubicBezTo>
                    <a:pt x="126" y="440"/>
                    <a:pt x="126" y="439"/>
                    <a:pt x="126" y="439"/>
                  </a:cubicBezTo>
                  <a:cubicBezTo>
                    <a:pt x="125" y="439"/>
                    <a:pt x="125" y="439"/>
                    <a:pt x="125" y="439"/>
                  </a:cubicBezTo>
                  <a:cubicBezTo>
                    <a:pt x="125" y="438"/>
                    <a:pt x="126" y="439"/>
                    <a:pt x="126" y="439"/>
                  </a:cubicBezTo>
                  <a:cubicBezTo>
                    <a:pt x="126" y="438"/>
                    <a:pt x="126" y="438"/>
                    <a:pt x="126" y="438"/>
                  </a:cubicBezTo>
                  <a:cubicBezTo>
                    <a:pt x="126" y="438"/>
                    <a:pt x="125" y="438"/>
                    <a:pt x="125" y="438"/>
                  </a:cubicBezTo>
                  <a:cubicBezTo>
                    <a:pt x="126" y="437"/>
                    <a:pt x="125" y="437"/>
                    <a:pt x="125" y="436"/>
                  </a:cubicBezTo>
                  <a:cubicBezTo>
                    <a:pt x="125" y="436"/>
                    <a:pt x="125" y="437"/>
                    <a:pt x="125" y="437"/>
                  </a:cubicBezTo>
                  <a:cubicBezTo>
                    <a:pt x="125" y="437"/>
                    <a:pt x="125" y="437"/>
                    <a:pt x="125" y="437"/>
                  </a:cubicBezTo>
                  <a:cubicBezTo>
                    <a:pt x="124" y="437"/>
                    <a:pt x="124" y="437"/>
                    <a:pt x="124" y="437"/>
                  </a:cubicBezTo>
                  <a:cubicBezTo>
                    <a:pt x="124" y="437"/>
                    <a:pt x="124" y="438"/>
                    <a:pt x="124" y="438"/>
                  </a:cubicBezTo>
                  <a:cubicBezTo>
                    <a:pt x="124" y="438"/>
                    <a:pt x="124" y="438"/>
                    <a:pt x="124" y="438"/>
                  </a:cubicBezTo>
                  <a:cubicBezTo>
                    <a:pt x="124" y="439"/>
                    <a:pt x="124" y="439"/>
                    <a:pt x="124" y="439"/>
                  </a:cubicBezTo>
                  <a:cubicBezTo>
                    <a:pt x="124" y="439"/>
                    <a:pt x="124" y="439"/>
                    <a:pt x="124" y="439"/>
                  </a:cubicBezTo>
                  <a:cubicBezTo>
                    <a:pt x="125" y="439"/>
                    <a:pt x="125" y="440"/>
                    <a:pt x="126" y="440"/>
                  </a:cubicBezTo>
                  <a:close/>
                  <a:moveTo>
                    <a:pt x="118" y="473"/>
                  </a:moveTo>
                  <a:cubicBezTo>
                    <a:pt x="117" y="472"/>
                    <a:pt x="117" y="473"/>
                    <a:pt x="117" y="473"/>
                  </a:cubicBezTo>
                  <a:cubicBezTo>
                    <a:pt x="116" y="473"/>
                    <a:pt x="115" y="474"/>
                    <a:pt x="115" y="474"/>
                  </a:cubicBezTo>
                  <a:cubicBezTo>
                    <a:pt x="116" y="474"/>
                    <a:pt x="116" y="474"/>
                    <a:pt x="117" y="474"/>
                  </a:cubicBezTo>
                  <a:cubicBezTo>
                    <a:pt x="117" y="473"/>
                    <a:pt x="117" y="474"/>
                    <a:pt x="118" y="474"/>
                  </a:cubicBezTo>
                  <a:cubicBezTo>
                    <a:pt x="118" y="473"/>
                    <a:pt x="118" y="473"/>
                    <a:pt x="118" y="473"/>
                  </a:cubicBezTo>
                  <a:cubicBezTo>
                    <a:pt x="118" y="473"/>
                    <a:pt x="118" y="473"/>
                    <a:pt x="118" y="473"/>
                  </a:cubicBezTo>
                  <a:close/>
                  <a:moveTo>
                    <a:pt x="130" y="441"/>
                  </a:moveTo>
                  <a:cubicBezTo>
                    <a:pt x="130" y="441"/>
                    <a:pt x="130" y="441"/>
                    <a:pt x="130" y="441"/>
                  </a:cubicBezTo>
                  <a:cubicBezTo>
                    <a:pt x="129" y="442"/>
                    <a:pt x="128" y="442"/>
                    <a:pt x="129" y="443"/>
                  </a:cubicBezTo>
                  <a:cubicBezTo>
                    <a:pt x="130" y="445"/>
                    <a:pt x="131" y="444"/>
                    <a:pt x="133" y="443"/>
                  </a:cubicBezTo>
                  <a:cubicBezTo>
                    <a:pt x="133" y="442"/>
                    <a:pt x="133" y="442"/>
                    <a:pt x="133" y="442"/>
                  </a:cubicBezTo>
                  <a:cubicBezTo>
                    <a:pt x="132" y="442"/>
                    <a:pt x="132" y="442"/>
                    <a:pt x="132" y="442"/>
                  </a:cubicBezTo>
                  <a:cubicBezTo>
                    <a:pt x="132" y="441"/>
                    <a:pt x="133" y="442"/>
                    <a:pt x="133" y="441"/>
                  </a:cubicBezTo>
                  <a:cubicBezTo>
                    <a:pt x="133" y="441"/>
                    <a:pt x="133" y="440"/>
                    <a:pt x="132" y="439"/>
                  </a:cubicBezTo>
                  <a:cubicBezTo>
                    <a:pt x="131" y="439"/>
                    <a:pt x="131" y="439"/>
                    <a:pt x="131" y="439"/>
                  </a:cubicBezTo>
                  <a:cubicBezTo>
                    <a:pt x="129" y="440"/>
                    <a:pt x="131" y="440"/>
                    <a:pt x="130" y="441"/>
                  </a:cubicBezTo>
                  <a:cubicBezTo>
                    <a:pt x="130" y="441"/>
                    <a:pt x="130" y="441"/>
                    <a:pt x="130" y="441"/>
                  </a:cubicBezTo>
                  <a:close/>
                  <a:moveTo>
                    <a:pt x="119" y="474"/>
                  </a:moveTo>
                  <a:cubicBezTo>
                    <a:pt x="119" y="474"/>
                    <a:pt x="117" y="475"/>
                    <a:pt x="117" y="475"/>
                  </a:cubicBezTo>
                  <a:cubicBezTo>
                    <a:pt x="117" y="475"/>
                    <a:pt x="116" y="475"/>
                    <a:pt x="116" y="476"/>
                  </a:cubicBezTo>
                  <a:cubicBezTo>
                    <a:pt x="116" y="476"/>
                    <a:pt x="116" y="476"/>
                    <a:pt x="116" y="476"/>
                  </a:cubicBezTo>
                  <a:cubicBezTo>
                    <a:pt x="117" y="476"/>
                    <a:pt x="115" y="476"/>
                    <a:pt x="117" y="477"/>
                  </a:cubicBezTo>
                  <a:cubicBezTo>
                    <a:pt x="118" y="477"/>
                    <a:pt x="116" y="477"/>
                    <a:pt x="116" y="477"/>
                  </a:cubicBezTo>
                  <a:cubicBezTo>
                    <a:pt x="116" y="478"/>
                    <a:pt x="117" y="479"/>
                    <a:pt x="118" y="481"/>
                  </a:cubicBezTo>
                  <a:cubicBezTo>
                    <a:pt x="118" y="480"/>
                    <a:pt x="118" y="480"/>
                    <a:pt x="118" y="480"/>
                  </a:cubicBezTo>
                  <a:cubicBezTo>
                    <a:pt x="118" y="481"/>
                    <a:pt x="118" y="481"/>
                    <a:pt x="118" y="481"/>
                  </a:cubicBezTo>
                  <a:cubicBezTo>
                    <a:pt x="118" y="483"/>
                    <a:pt x="123" y="484"/>
                    <a:pt x="121" y="481"/>
                  </a:cubicBezTo>
                  <a:cubicBezTo>
                    <a:pt x="121" y="481"/>
                    <a:pt x="120" y="477"/>
                    <a:pt x="119" y="478"/>
                  </a:cubicBezTo>
                  <a:cubicBezTo>
                    <a:pt x="120" y="477"/>
                    <a:pt x="119" y="479"/>
                    <a:pt x="119" y="479"/>
                  </a:cubicBezTo>
                  <a:cubicBezTo>
                    <a:pt x="119" y="478"/>
                    <a:pt x="119" y="478"/>
                    <a:pt x="119" y="477"/>
                  </a:cubicBezTo>
                  <a:cubicBezTo>
                    <a:pt x="121" y="477"/>
                    <a:pt x="119" y="475"/>
                    <a:pt x="119" y="475"/>
                  </a:cubicBezTo>
                  <a:cubicBezTo>
                    <a:pt x="119" y="475"/>
                    <a:pt x="119" y="474"/>
                    <a:pt x="119" y="474"/>
                  </a:cubicBezTo>
                  <a:close/>
                  <a:moveTo>
                    <a:pt x="177" y="558"/>
                  </a:moveTo>
                  <a:cubicBezTo>
                    <a:pt x="176" y="558"/>
                    <a:pt x="176" y="558"/>
                    <a:pt x="176" y="559"/>
                  </a:cubicBezTo>
                  <a:cubicBezTo>
                    <a:pt x="177" y="559"/>
                    <a:pt x="178" y="559"/>
                    <a:pt x="178" y="558"/>
                  </a:cubicBezTo>
                  <a:cubicBezTo>
                    <a:pt x="178" y="558"/>
                    <a:pt x="177" y="558"/>
                    <a:pt x="177" y="558"/>
                  </a:cubicBezTo>
                  <a:close/>
                  <a:moveTo>
                    <a:pt x="175" y="558"/>
                  </a:moveTo>
                  <a:cubicBezTo>
                    <a:pt x="174" y="558"/>
                    <a:pt x="173" y="559"/>
                    <a:pt x="174" y="560"/>
                  </a:cubicBezTo>
                  <a:cubicBezTo>
                    <a:pt x="174" y="560"/>
                    <a:pt x="174" y="560"/>
                    <a:pt x="175" y="560"/>
                  </a:cubicBezTo>
                  <a:cubicBezTo>
                    <a:pt x="175" y="559"/>
                    <a:pt x="175" y="558"/>
                    <a:pt x="175" y="558"/>
                  </a:cubicBezTo>
                  <a:close/>
                  <a:moveTo>
                    <a:pt x="115" y="481"/>
                  </a:moveTo>
                  <a:cubicBezTo>
                    <a:pt x="112" y="479"/>
                    <a:pt x="114" y="483"/>
                    <a:pt x="114" y="483"/>
                  </a:cubicBezTo>
                  <a:cubicBezTo>
                    <a:pt x="113" y="483"/>
                    <a:pt x="113" y="484"/>
                    <a:pt x="114" y="484"/>
                  </a:cubicBezTo>
                  <a:cubicBezTo>
                    <a:pt x="115" y="484"/>
                    <a:pt x="116" y="483"/>
                    <a:pt x="117" y="483"/>
                  </a:cubicBezTo>
                  <a:cubicBezTo>
                    <a:pt x="117" y="482"/>
                    <a:pt x="117" y="478"/>
                    <a:pt x="116" y="477"/>
                  </a:cubicBezTo>
                  <a:cubicBezTo>
                    <a:pt x="115" y="477"/>
                    <a:pt x="115" y="476"/>
                    <a:pt x="115" y="476"/>
                  </a:cubicBezTo>
                  <a:cubicBezTo>
                    <a:pt x="115" y="477"/>
                    <a:pt x="115" y="476"/>
                    <a:pt x="115" y="476"/>
                  </a:cubicBezTo>
                  <a:cubicBezTo>
                    <a:pt x="114" y="477"/>
                    <a:pt x="114" y="478"/>
                    <a:pt x="114" y="479"/>
                  </a:cubicBezTo>
                  <a:cubicBezTo>
                    <a:pt x="115" y="479"/>
                    <a:pt x="114" y="480"/>
                    <a:pt x="114" y="480"/>
                  </a:cubicBezTo>
                  <a:cubicBezTo>
                    <a:pt x="115" y="480"/>
                    <a:pt x="116" y="479"/>
                    <a:pt x="116" y="480"/>
                  </a:cubicBezTo>
                  <a:cubicBezTo>
                    <a:pt x="116" y="480"/>
                    <a:pt x="116" y="481"/>
                    <a:pt x="116" y="481"/>
                  </a:cubicBezTo>
                  <a:cubicBezTo>
                    <a:pt x="116" y="481"/>
                    <a:pt x="116" y="481"/>
                    <a:pt x="115" y="481"/>
                  </a:cubicBezTo>
                  <a:close/>
                  <a:moveTo>
                    <a:pt x="122" y="440"/>
                  </a:moveTo>
                  <a:cubicBezTo>
                    <a:pt x="122" y="440"/>
                    <a:pt x="121" y="440"/>
                    <a:pt x="121" y="440"/>
                  </a:cubicBezTo>
                  <a:cubicBezTo>
                    <a:pt x="121" y="440"/>
                    <a:pt x="121" y="440"/>
                    <a:pt x="121" y="440"/>
                  </a:cubicBezTo>
                  <a:cubicBezTo>
                    <a:pt x="121" y="441"/>
                    <a:pt x="122" y="440"/>
                    <a:pt x="122" y="441"/>
                  </a:cubicBezTo>
                  <a:cubicBezTo>
                    <a:pt x="123" y="441"/>
                    <a:pt x="123" y="441"/>
                    <a:pt x="123" y="441"/>
                  </a:cubicBezTo>
                  <a:cubicBezTo>
                    <a:pt x="124" y="440"/>
                    <a:pt x="123" y="440"/>
                    <a:pt x="123" y="439"/>
                  </a:cubicBezTo>
                  <a:cubicBezTo>
                    <a:pt x="123" y="439"/>
                    <a:pt x="122" y="439"/>
                    <a:pt x="122" y="439"/>
                  </a:cubicBezTo>
                  <a:cubicBezTo>
                    <a:pt x="122" y="438"/>
                    <a:pt x="122" y="439"/>
                    <a:pt x="122" y="439"/>
                  </a:cubicBezTo>
                  <a:cubicBezTo>
                    <a:pt x="122" y="440"/>
                    <a:pt x="122" y="440"/>
                    <a:pt x="122" y="440"/>
                  </a:cubicBezTo>
                  <a:close/>
                  <a:moveTo>
                    <a:pt x="123" y="423"/>
                  </a:moveTo>
                  <a:cubicBezTo>
                    <a:pt x="123" y="424"/>
                    <a:pt x="122" y="426"/>
                    <a:pt x="122" y="427"/>
                  </a:cubicBezTo>
                  <a:cubicBezTo>
                    <a:pt x="122" y="428"/>
                    <a:pt x="122" y="430"/>
                    <a:pt x="124" y="430"/>
                  </a:cubicBezTo>
                  <a:cubicBezTo>
                    <a:pt x="124" y="429"/>
                    <a:pt x="126" y="430"/>
                    <a:pt x="127" y="430"/>
                  </a:cubicBezTo>
                  <a:cubicBezTo>
                    <a:pt x="128" y="429"/>
                    <a:pt x="126" y="428"/>
                    <a:pt x="126" y="427"/>
                  </a:cubicBezTo>
                  <a:cubicBezTo>
                    <a:pt x="126" y="427"/>
                    <a:pt x="128" y="427"/>
                    <a:pt x="128" y="427"/>
                  </a:cubicBezTo>
                  <a:cubicBezTo>
                    <a:pt x="128" y="426"/>
                    <a:pt x="127" y="425"/>
                    <a:pt x="127" y="425"/>
                  </a:cubicBezTo>
                  <a:cubicBezTo>
                    <a:pt x="127" y="424"/>
                    <a:pt x="128" y="425"/>
                    <a:pt x="128" y="424"/>
                  </a:cubicBezTo>
                  <a:cubicBezTo>
                    <a:pt x="128" y="424"/>
                    <a:pt x="126" y="423"/>
                    <a:pt x="126" y="422"/>
                  </a:cubicBezTo>
                  <a:cubicBezTo>
                    <a:pt x="126" y="421"/>
                    <a:pt x="127" y="422"/>
                    <a:pt x="127" y="421"/>
                  </a:cubicBezTo>
                  <a:cubicBezTo>
                    <a:pt x="127" y="421"/>
                    <a:pt x="127" y="420"/>
                    <a:pt x="127" y="420"/>
                  </a:cubicBezTo>
                  <a:cubicBezTo>
                    <a:pt x="127" y="419"/>
                    <a:pt x="128" y="421"/>
                    <a:pt x="128" y="421"/>
                  </a:cubicBezTo>
                  <a:cubicBezTo>
                    <a:pt x="129" y="421"/>
                    <a:pt x="128" y="419"/>
                    <a:pt x="128" y="419"/>
                  </a:cubicBezTo>
                  <a:cubicBezTo>
                    <a:pt x="129" y="419"/>
                    <a:pt x="129" y="420"/>
                    <a:pt x="129" y="418"/>
                  </a:cubicBezTo>
                  <a:cubicBezTo>
                    <a:pt x="129" y="418"/>
                    <a:pt x="128" y="418"/>
                    <a:pt x="128" y="418"/>
                  </a:cubicBezTo>
                  <a:cubicBezTo>
                    <a:pt x="129" y="418"/>
                    <a:pt x="128" y="415"/>
                    <a:pt x="128" y="415"/>
                  </a:cubicBezTo>
                  <a:cubicBezTo>
                    <a:pt x="128" y="415"/>
                    <a:pt x="128" y="415"/>
                    <a:pt x="128" y="415"/>
                  </a:cubicBezTo>
                  <a:cubicBezTo>
                    <a:pt x="127" y="415"/>
                    <a:pt x="126" y="415"/>
                    <a:pt x="126" y="415"/>
                  </a:cubicBezTo>
                  <a:cubicBezTo>
                    <a:pt x="126" y="415"/>
                    <a:pt x="125" y="414"/>
                    <a:pt x="124" y="414"/>
                  </a:cubicBezTo>
                  <a:cubicBezTo>
                    <a:pt x="124" y="414"/>
                    <a:pt x="124" y="417"/>
                    <a:pt x="124" y="417"/>
                  </a:cubicBezTo>
                  <a:cubicBezTo>
                    <a:pt x="124" y="417"/>
                    <a:pt x="123" y="418"/>
                    <a:pt x="123" y="418"/>
                  </a:cubicBezTo>
                  <a:cubicBezTo>
                    <a:pt x="123" y="419"/>
                    <a:pt x="123" y="420"/>
                    <a:pt x="123" y="421"/>
                  </a:cubicBezTo>
                  <a:cubicBezTo>
                    <a:pt x="123" y="422"/>
                    <a:pt x="124" y="422"/>
                    <a:pt x="123" y="423"/>
                  </a:cubicBezTo>
                  <a:close/>
                  <a:moveTo>
                    <a:pt x="117" y="444"/>
                  </a:moveTo>
                  <a:cubicBezTo>
                    <a:pt x="118" y="444"/>
                    <a:pt x="117" y="443"/>
                    <a:pt x="117" y="443"/>
                  </a:cubicBezTo>
                  <a:cubicBezTo>
                    <a:pt x="116" y="443"/>
                    <a:pt x="116" y="444"/>
                    <a:pt x="116" y="444"/>
                  </a:cubicBezTo>
                  <a:cubicBezTo>
                    <a:pt x="116" y="444"/>
                    <a:pt x="117" y="444"/>
                    <a:pt x="117" y="444"/>
                  </a:cubicBezTo>
                  <a:close/>
                  <a:moveTo>
                    <a:pt x="122" y="467"/>
                  </a:moveTo>
                  <a:cubicBezTo>
                    <a:pt x="122" y="467"/>
                    <a:pt x="122" y="466"/>
                    <a:pt x="123" y="466"/>
                  </a:cubicBezTo>
                  <a:cubicBezTo>
                    <a:pt x="123" y="466"/>
                    <a:pt x="123" y="466"/>
                    <a:pt x="122" y="466"/>
                  </a:cubicBezTo>
                  <a:cubicBezTo>
                    <a:pt x="122" y="466"/>
                    <a:pt x="121" y="466"/>
                    <a:pt x="121" y="467"/>
                  </a:cubicBezTo>
                  <a:cubicBezTo>
                    <a:pt x="121" y="467"/>
                    <a:pt x="122" y="467"/>
                    <a:pt x="122" y="467"/>
                  </a:cubicBezTo>
                  <a:cubicBezTo>
                    <a:pt x="122" y="467"/>
                    <a:pt x="122" y="467"/>
                    <a:pt x="122" y="467"/>
                  </a:cubicBezTo>
                  <a:close/>
                  <a:moveTo>
                    <a:pt x="120" y="453"/>
                  </a:moveTo>
                  <a:cubicBezTo>
                    <a:pt x="120" y="453"/>
                    <a:pt x="121" y="453"/>
                    <a:pt x="121" y="453"/>
                  </a:cubicBezTo>
                  <a:cubicBezTo>
                    <a:pt x="121" y="453"/>
                    <a:pt x="124" y="451"/>
                    <a:pt x="123" y="450"/>
                  </a:cubicBezTo>
                  <a:cubicBezTo>
                    <a:pt x="122" y="450"/>
                    <a:pt x="121" y="450"/>
                    <a:pt x="121" y="450"/>
                  </a:cubicBezTo>
                  <a:cubicBezTo>
                    <a:pt x="121" y="450"/>
                    <a:pt x="120" y="452"/>
                    <a:pt x="120" y="453"/>
                  </a:cubicBezTo>
                  <a:close/>
                  <a:moveTo>
                    <a:pt x="2" y="93"/>
                  </a:moveTo>
                  <a:cubicBezTo>
                    <a:pt x="2" y="92"/>
                    <a:pt x="2" y="92"/>
                    <a:pt x="2" y="92"/>
                  </a:cubicBezTo>
                  <a:cubicBezTo>
                    <a:pt x="2" y="91"/>
                    <a:pt x="2" y="91"/>
                    <a:pt x="2" y="91"/>
                  </a:cubicBezTo>
                  <a:cubicBezTo>
                    <a:pt x="1" y="91"/>
                    <a:pt x="1" y="91"/>
                    <a:pt x="1" y="91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1" y="93"/>
                    <a:pt x="1" y="93"/>
                    <a:pt x="1" y="93"/>
                  </a:cubicBezTo>
                  <a:cubicBezTo>
                    <a:pt x="1" y="93"/>
                    <a:pt x="1" y="93"/>
                    <a:pt x="1" y="93"/>
                  </a:cubicBezTo>
                  <a:cubicBezTo>
                    <a:pt x="2" y="93"/>
                    <a:pt x="2" y="93"/>
                    <a:pt x="2" y="93"/>
                  </a:cubicBezTo>
                  <a:close/>
                  <a:moveTo>
                    <a:pt x="5" y="93"/>
                  </a:moveTo>
                  <a:cubicBezTo>
                    <a:pt x="5" y="93"/>
                    <a:pt x="5" y="93"/>
                    <a:pt x="5" y="92"/>
                  </a:cubicBezTo>
                  <a:cubicBezTo>
                    <a:pt x="5" y="92"/>
                    <a:pt x="5" y="92"/>
                    <a:pt x="4" y="91"/>
                  </a:cubicBezTo>
                  <a:cubicBezTo>
                    <a:pt x="4" y="91"/>
                    <a:pt x="4" y="91"/>
                    <a:pt x="4" y="91"/>
                  </a:cubicBezTo>
                  <a:cubicBezTo>
                    <a:pt x="3" y="91"/>
                    <a:pt x="4" y="91"/>
                    <a:pt x="3" y="91"/>
                  </a:cubicBezTo>
                  <a:cubicBezTo>
                    <a:pt x="3" y="90"/>
                    <a:pt x="3" y="90"/>
                    <a:pt x="3" y="90"/>
                  </a:cubicBezTo>
                  <a:cubicBezTo>
                    <a:pt x="3" y="89"/>
                    <a:pt x="3" y="89"/>
                    <a:pt x="3" y="89"/>
                  </a:cubicBezTo>
                  <a:cubicBezTo>
                    <a:pt x="3" y="88"/>
                    <a:pt x="3" y="88"/>
                    <a:pt x="3" y="88"/>
                  </a:cubicBezTo>
                  <a:cubicBezTo>
                    <a:pt x="1" y="89"/>
                    <a:pt x="1" y="89"/>
                    <a:pt x="1" y="89"/>
                  </a:cubicBezTo>
                  <a:cubicBezTo>
                    <a:pt x="1" y="89"/>
                    <a:pt x="1" y="89"/>
                    <a:pt x="1" y="89"/>
                  </a:cubicBezTo>
                  <a:cubicBezTo>
                    <a:pt x="1" y="90"/>
                    <a:pt x="2" y="89"/>
                    <a:pt x="2" y="90"/>
                  </a:cubicBezTo>
                  <a:cubicBezTo>
                    <a:pt x="2" y="90"/>
                    <a:pt x="2" y="90"/>
                    <a:pt x="2" y="90"/>
                  </a:cubicBezTo>
                  <a:cubicBezTo>
                    <a:pt x="2" y="90"/>
                    <a:pt x="2" y="90"/>
                    <a:pt x="2" y="91"/>
                  </a:cubicBezTo>
                  <a:cubicBezTo>
                    <a:pt x="2" y="91"/>
                    <a:pt x="2" y="91"/>
                    <a:pt x="2" y="91"/>
                  </a:cubicBezTo>
                  <a:cubicBezTo>
                    <a:pt x="2" y="91"/>
                    <a:pt x="2" y="91"/>
                    <a:pt x="2" y="91"/>
                  </a:cubicBezTo>
                  <a:cubicBezTo>
                    <a:pt x="2" y="92"/>
                    <a:pt x="2" y="92"/>
                    <a:pt x="3" y="92"/>
                  </a:cubicBezTo>
                  <a:cubicBezTo>
                    <a:pt x="3" y="92"/>
                    <a:pt x="3" y="92"/>
                    <a:pt x="3" y="92"/>
                  </a:cubicBezTo>
                  <a:cubicBezTo>
                    <a:pt x="3" y="92"/>
                    <a:pt x="3" y="92"/>
                    <a:pt x="3" y="92"/>
                  </a:cubicBezTo>
                  <a:cubicBezTo>
                    <a:pt x="3" y="93"/>
                    <a:pt x="3" y="93"/>
                    <a:pt x="4" y="93"/>
                  </a:cubicBezTo>
                  <a:cubicBezTo>
                    <a:pt x="4" y="93"/>
                    <a:pt x="4" y="93"/>
                    <a:pt x="4" y="93"/>
                  </a:cubicBezTo>
                  <a:cubicBezTo>
                    <a:pt x="2" y="94"/>
                    <a:pt x="2" y="94"/>
                    <a:pt x="2" y="94"/>
                  </a:cubicBezTo>
                  <a:cubicBezTo>
                    <a:pt x="2" y="95"/>
                    <a:pt x="2" y="95"/>
                    <a:pt x="1" y="95"/>
                  </a:cubicBezTo>
                  <a:cubicBezTo>
                    <a:pt x="1" y="95"/>
                    <a:pt x="1" y="96"/>
                    <a:pt x="1" y="96"/>
                  </a:cubicBezTo>
                  <a:cubicBezTo>
                    <a:pt x="1" y="96"/>
                    <a:pt x="1" y="96"/>
                    <a:pt x="1" y="96"/>
                  </a:cubicBezTo>
                  <a:cubicBezTo>
                    <a:pt x="2" y="96"/>
                    <a:pt x="2" y="96"/>
                    <a:pt x="2" y="96"/>
                  </a:cubicBezTo>
                  <a:cubicBezTo>
                    <a:pt x="2" y="96"/>
                    <a:pt x="2" y="96"/>
                    <a:pt x="2" y="96"/>
                  </a:cubicBezTo>
                  <a:cubicBezTo>
                    <a:pt x="2" y="96"/>
                    <a:pt x="2" y="96"/>
                    <a:pt x="2" y="96"/>
                  </a:cubicBezTo>
                  <a:cubicBezTo>
                    <a:pt x="3" y="96"/>
                    <a:pt x="3" y="96"/>
                    <a:pt x="3" y="96"/>
                  </a:cubicBezTo>
                  <a:cubicBezTo>
                    <a:pt x="3" y="96"/>
                    <a:pt x="3" y="96"/>
                    <a:pt x="3" y="96"/>
                  </a:cubicBezTo>
                  <a:cubicBezTo>
                    <a:pt x="5" y="96"/>
                    <a:pt x="5" y="96"/>
                    <a:pt x="5" y="96"/>
                  </a:cubicBezTo>
                  <a:cubicBezTo>
                    <a:pt x="6" y="95"/>
                    <a:pt x="6" y="95"/>
                    <a:pt x="6" y="95"/>
                  </a:cubicBezTo>
                  <a:cubicBezTo>
                    <a:pt x="7" y="94"/>
                    <a:pt x="5" y="94"/>
                    <a:pt x="5" y="93"/>
                  </a:cubicBezTo>
                  <a:close/>
                  <a:moveTo>
                    <a:pt x="7" y="85"/>
                  </a:moveTo>
                  <a:cubicBezTo>
                    <a:pt x="7" y="85"/>
                    <a:pt x="7" y="85"/>
                    <a:pt x="7" y="85"/>
                  </a:cubicBezTo>
                  <a:cubicBezTo>
                    <a:pt x="6" y="85"/>
                    <a:pt x="6" y="85"/>
                    <a:pt x="6" y="85"/>
                  </a:cubicBezTo>
                  <a:cubicBezTo>
                    <a:pt x="6" y="85"/>
                    <a:pt x="7" y="86"/>
                    <a:pt x="7" y="85"/>
                  </a:cubicBezTo>
                  <a:close/>
                  <a:moveTo>
                    <a:pt x="9" y="87"/>
                  </a:moveTo>
                  <a:cubicBezTo>
                    <a:pt x="9" y="87"/>
                    <a:pt x="9" y="87"/>
                    <a:pt x="9" y="87"/>
                  </a:cubicBezTo>
                  <a:cubicBezTo>
                    <a:pt x="9" y="87"/>
                    <a:pt x="9" y="87"/>
                    <a:pt x="9" y="87"/>
                  </a:cubicBezTo>
                  <a:cubicBezTo>
                    <a:pt x="9" y="87"/>
                    <a:pt x="8" y="86"/>
                    <a:pt x="8" y="87"/>
                  </a:cubicBezTo>
                  <a:cubicBezTo>
                    <a:pt x="8" y="87"/>
                    <a:pt x="8" y="87"/>
                    <a:pt x="8" y="87"/>
                  </a:cubicBezTo>
                  <a:cubicBezTo>
                    <a:pt x="8" y="87"/>
                    <a:pt x="9" y="87"/>
                    <a:pt x="9" y="87"/>
                  </a:cubicBezTo>
                  <a:close/>
                  <a:moveTo>
                    <a:pt x="14" y="99"/>
                  </a:moveTo>
                  <a:cubicBezTo>
                    <a:pt x="14" y="99"/>
                    <a:pt x="14" y="99"/>
                    <a:pt x="14" y="99"/>
                  </a:cubicBezTo>
                  <a:cubicBezTo>
                    <a:pt x="14" y="99"/>
                    <a:pt x="14" y="99"/>
                    <a:pt x="14" y="99"/>
                  </a:cubicBezTo>
                  <a:cubicBezTo>
                    <a:pt x="14" y="99"/>
                    <a:pt x="14" y="99"/>
                    <a:pt x="14" y="99"/>
                  </a:cubicBezTo>
                  <a:cubicBezTo>
                    <a:pt x="14" y="99"/>
                    <a:pt x="14" y="99"/>
                    <a:pt x="14" y="99"/>
                  </a:cubicBezTo>
                  <a:close/>
                  <a:moveTo>
                    <a:pt x="16" y="94"/>
                  </a:moveTo>
                  <a:cubicBezTo>
                    <a:pt x="16" y="95"/>
                    <a:pt x="16" y="95"/>
                    <a:pt x="16" y="95"/>
                  </a:cubicBezTo>
                  <a:cubicBezTo>
                    <a:pt x="15" y="95"/>
                    <a:pt x="14" y="95"/>
                    <a:pt x="14" y="96"/>
                  </a:cubicBezTo>
                  <a:cubicBezTo>
                    <a:pt x="14" y="96"/>
                    <a:pt x="15" y="96"/>
                    <a:pt x="15" y="96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6" y="95"/>
                    <a:pt x="16" y="95"/>
                    <a:pt x="16" y="95"/>
                  </a:cubicBezTo>
                  <a:cubicBezTo>
                    <a:pt x="17" y="94"/>
                    <a:pt x="17" y="94"/>
                    <a:pt x="17" y="94"/>
                  </a:cubicBezTo>
                  <a:cubicBezTo>
                    <a:pt x="17" y="94"/>
                    <a:pt x="17" y="94"/>
                    <a:pt x="17" y="94"/>
                  </a:cubicBezTo>
                  <a:cubicBezTo>
                    <a:pt x="16" y="94"/>
                    <a:pt x="16" y="94"/>
                    <a:pt x="16" y="94"/>
                  </a:cubicBezTo>
                  <a:close/>
                  <a:moveTo>
                    <a:pt x="8" y="98"/>
                  </a:moveTo>
                  <a:cubicBezTo>
                    <a:pt x="9" y="99"/>
                    <a:pt x="9" y="99"/>
                    <a:pt x="9" y="99"/>
                  </a:cubicBezTo>
                  <a:cubicBezTo>
                    <a:pt x="9" y="98"/>
                    <a:pt x="9" y="98"/>
                    <a:pt x="9" y="98"/>
                  </a:cubicBezTo>
                  <a:cubicBezTo>
                    <a:pt x="8" y="98"/>
                    <a:pt x="8" y="98"/>
                    <a:pt x="8" y="98"/>
                  </a:cubicBezTo>
                  <a:close/>
                  <a:moveTo>
                    <a:pt x="8" y="91"/>
                  </a:moveTo>
                  <a:cubicBezTo>
                    <a:pt x="7" y="90"/>
                    <a:pt x="7" y="90"/>
                    <a:pt x="7" y="90"/>
                  </a:cubicBezTo>
                  <a:cubicBezTo>
                    <a:pt x="6" y="90"/>
                    <a:pt x="6" y="90"/>
                    <a:pt x="6" y="90"/>
                  </a:cubicBezTo>
                  <a:cubicBezTo>
                    <a:pt x="6" y="92"/>
                    <a:pt x="7" y="92"/>
                    <a:pt x="7" y="92"/>
                  </a:cubicBezTo>
                  <a:cubicBezTo>
                    <a:pt x="7" y="92"/>
                    <a:pt x="7" y="92"/>
                    <a:pt x="8" y="92"/>
                  </a:cubicBezTo>
                  <a:cubicBezTo>
                    <a:pt x="8" y="92"/>
                    <a:pt x="8" y="92"/>
                    <a:pt x="8" y="92"/>
                  </a:cubicBezTo>
                  <a:cubicBezTo>
                    <a:pt x="8" y="91"/>
                    <a:pt x="8" y="91"/>
                    <a:pt x="8" y="91"/>
                  </a:cubicBezTo>
                  <a:cubicBezTo>
                    <a:pt x="8" y="91"/>
                    <a:pt x="8" y="91"/>
                    <a:pt x="8" y="91"/>
                  </a:cubicBezTo>
                  <a:close/>
                  <a:moveTo>
                    <a:pt x="10" y="93"/>
                  </a:moveTo>
                  <a:cubicBezTo>
                    <a:pt x="10" y="93"/>
                    <a:pt x="10" y="93"/>
                    <a:pt x="10" y="93"/>
                  </a:cubicBezTo>
                  <a:cubicBezTo>
                    <a:pt x="9" y="93"/>
                    <a:pt x="9" y="93"/>
                    <a:pt x="9" y="93"/>
                  </a:cubicBezTo>
                  <a:cubicBezTo>
                    <a:pt x="10" y="95"/>
                    <a:pt x="10" y="94"/>
                    <a:pt x="10" y="95"/>
                  </a:cubicBezTo>
                  <a:cubicBezTo>
                    <a:pt x="10" y="94"/>
                    <a:pt x="10" y="94"/>
                    <a:pt x="10" y="93"/>
                  </a:cubicBezTo>
                  <a:close/>
                  <a:moveTo>
                    <a:pt x="289" y="90"/>
                  </a:moveTo>
                  <a:cubicBezTo>
                    <a:pt x="289" y="90"/>
                    <a:pt x="289" y="90"/>
                    <a:pt x="289" y="89"/>
                  </a:cubicBezTo>
                  <a:cubicBezTo>
                    <a:pt x="288" y="87"/>
                    <a:pt x="285" y="92"/>
                    <a:pt x="286" y="92"/>
                  </a:cubicBezTo>
                  <a:cubicBezTo>
                    <a:pt x="286" y="92"/>
                    <a:pt x="286" y="92"/>
                    <a:pt x="286" y="93"/>
                  </a:cubicBezTo>
                  <a:cubicBezTo>
                    <a:pt x="287" y="92"/>
                    <a:pt x="287" y="92"/>
                    <a:pt x="287" y="92"/>
                  </a:cubicBezTo>
                  <a:cubicBezTo>
                    <a:pt x="286" y="92"/>
                    <a:pt x="288" y="91"/>
                    <a:pt x="287" y="91"/>
                  </a:cubicBezTo>
                  <a:cubicBezTo>
                    <a:pt x="287" y="90"/>
                    <a:pt x="288" y="91"/>
                    <a:pt x="289" y="90"/>
                  </a:cubicBezTo>
                  <a:close/>
                  <a:moveTo>
                    <a:pt x="293" y="87"/>
                  </a:moveTo>
                  <a:cubicBezTo>
                    <a:pt x="292" y="87"/>
                    <a:pt x="291" y="88"/>
                    <a:pt x="291" y="89"/>
                  </a:cubicBezTo>
                  <a:cubicBezTo>
                    <a:pt x="291" y="89"/>
                    <a:pt x="293" y="89"/>
                    <a:pt x="294" y="89"/>
                  </a:cubicBezTo>
                  <a:cubicBezTo>
                    <a:pt x="294" y="89"/>
                    <a:pt x="294" y="89"/>
                    <a:pt x="294" y="89"/>
                  </a:cubicBezTo>
                  <a:cubicBezTo>
                    <a:pt x="295" y="89"/>
                    <a:pt x="296" y="89"/>
                    <a:pt x="296" y="88"/>
                  </a:cubicBezTo>
                  <a:cubicBezTo>
                    <a:pt x="296" y="88"/>
                    <a:pt x="297" y="87"/>
                    <a:pt x="297" y="87"/>
                  </a:cubicBezTo>
                  <a:cubicBezTo>
                    <a:pt x="297" y="86"/>
                    <a:pt x="293" y="87"/>
                    <a:pt x="293" y="87"/>
                  </a:cubicBezTo>
                  <a:close/>
                  <a:moveTo>
                    <a:pt x="290" y="74"/>
                  </a:moveTo>
                  <a:cubicBezTo>
                    <a:pt x="290" y="75"/>
                    <a:pt x="290" y="75"/>
                    <a:pt x="290" y="75"/>
                  </a:cubicBezTo>
                  <a:cubicBezTo>
                    <a:pt x="290" y="75"/>
                    <a:pt x="290" y="75"/>
                    <a:pt x="290" y="75"/>
                  </a:cubicBezTo>
                  <a:cubicBezTo>
                    <a:pt x="291" y="76"/>
                    <a:pt x="291" y="76"/>
                    <a:pt x="291" y="76"/>
                  </a:cubicBezTo>
                  <a:cubicBezTo>
                    <a:pt x="292" y="74"/>
                    <a:pt x="290" y="73"/>
                    <a:pt x="290" y="74"/>
                  </a:cubicBezTo>
                  <a:cubicBezTo>
                    <a:pt x="290" y="74"/>
                    <a:pt x="290" y="74"/>
                    <a:pt x="290" y="74"/>
                  </a:cubicBezTo>
                  <a:close/>
                  <a:moveTo>
                    <a:pt x="291" y="87"/>
                  </a:moveTo>
                  <a:cubicBezTo>
                    <a:pt x="292" y="87"/>
                    <a:pt x="294" y="86"/>
                    <a:pt x="294" y="85"/>
                  </a:cubicBezTo>
                  <a:cubicBezTo>
                    <a:pt x="294" y="85"/>
                    <a:pt x="292" y="85"/>
                    <a:pt x="292" y="85"/>
                  </a:cubicBezTo>
                  <a:cubicBezTo>
                    <a:pt x="291" y="85"/>
                    <a:pt x="291" y="87"/>
                    <a:pt x="290" y="87"/>
                  </a:cubicBezTo>
                  <a:cubicBezTo>
                    <a:pt x="290" y="87"/>
                    <a:pt x="290" y="88"/>
                    <a:pt x="290" y="88"/>
                  </a:cubicBezTo>
                  <a:cubicBezTo>
                    <a:pt x="290" y="88"/>
                    <a:pt x="289" y="88"/>
                    <a:pt x="289" y="88"/>
                  </a:cubicBezTo>
                  <a:cubicBezTo>
                    <a:pt x="289" y="89"/>
                    <a:pt x="290" y="89"/>
                    <a:pt x="291" y="89"/>
                  </a:cubicBezTo>
                  <a:cubicBezTo>
                    <a:pt x="290" y="89"/>
                    <a:pt x="291" y="87"/>
                    <a:pt x="291" y="87"/>
                  </a:cubicBezTo>
                  <a:close/>
                  <a:moveTo>
                    <a:pt x="296" y="89"/>
                  </a:moveTo>
                  <a:cubicBezTo>
                    <a:pt x="295" y="90"/>
                    <a:pt x="296" y="89"/>
                    <a:pt x="296" y="90"/>
                  </a:cubicBezTo>
                  <a:cubicBezTo>
                    <a:pt x="296" y="90"/>
                    <a:pt x="296" y="90"/>
                    <a:pt x="296" y="90"/>
                  </a:cubicBezTo>
                  <a:cubicBezTo>
                    <a:pt x="297" y="90"/>
                    <a:pt x="298" y="90"/>
                    <a:pt x="298" y="89"/>
                  </a:cubicBezTo>
                  <a:cubicBezTo>
                    <a:pt x="298" y="88"/>
                    <a:pt x="296" y="89"/>
                    <a:pt x="296" y="89"/>
                  </a:cubicBezTo>
                  <a:close/>
                  <a:moveTo>
                    <a:pt x="401" y="144"/>
                  </a:moveTo>
                  <a:cubicBezTo>
                    <a:pt x="401" y="144"/>
                    <a:pt x="401" y="144"/>
                    <a:pt x="401" y="144"/>
                  </a:cubicBezTo>
                  <a:cubicBezTo>
                    <a:pt x="401" y="144"/>
                    <a:pt x="401" y="145"/>
                    <a:pt x="401" y="145"/>
                  </a:cubicBezTo>
                  <a:cubicBezTo>
                    <a:pt x="401" y="145"/>
                    <a:pt x="401" y="146"/>
                    <a:pt x="401" y="146"/>
                  </a:cubicBezTo>
                  <a:cubicBezTo>
                    <a:pt x="400" y="146"/>
                    <a:pt x="400" y="146"/>
                    <a:pt x="400" y="146"/>
                  </a:cubicBezTo>
                  <a:cubicBezTo>
                    <a:pt x="400" y="147"/>
                    <a:pt x="400" y="147"/>
                    <a:pt x="400" y="147"/>
                  </a:cubicBezTo>
                  <a:cubicBezTo>
                    <a:pt x="400" y="148"/>
                    <a:pt x="400" y="148"/>
                    <a:pt x="400" y="148"/>
                  </a:cubicBezTo>
                  <a:cubicBezTo>
                    <a:pt x="400" y="148"/>
                    <a:pt x="400" y="149"/>
                    <a:pt x="400" y="149"/>
                  </a:cubicBezTo>
                  <a:cubicBezTo>
                    <a:pt x="399" y="149"/>
                    <a:pt x="399" y="150"/>
                    <a:pt x="399" y="150"/>
                  </a:cubicBezTo>
                  <a:cubicBezTo>
                    <a:pt x="399" y="150"/>
                    <a:pt x="399" y="151"/>
                    <a:pt x="399" y="151"/>
                  </a:cubicBezTo>
                  <a:cubicBezTo>
                    <a:pt x="399" y="151"/>
                    <a:pt x="399" y="152"/>
                    <a:pt x="398" y="152"/>
                  </a:cubicBezTo>
                  <a:cubicBezTo>
                    <a:pt x="398" y="152"/>
                    <a:pt x="398" y="154"/>
                    <a:pt x="397" y="154"/>
                  </a:cubicBezTo>
                  <a:cubicBezTo>
                    <a:pt x="397" y="154"/>
                    <a:pt x="397" y="155"/>
                    <a:pt x="397" y="155"/>
                  </a:cubicBezTo>
                  <a:cubicBezTo>
                    <a:pt x="397" y="155"/>
                    <a:pt x="396" y="155"/>
                    <a:pt x="396" y="155"/>
                  </a:cubicBezTo>
                  <a:cubicBezTo>
                    <a:pt x="396" y="155"/>
                    <a:pt x="396" y="156"/>
                    <a:pt x="396" y="156"/>
                  </a:cubicBezTo>
                  <a:cubicBezTo>
                    <a:pt x="396" y="156"/>
                    <a:pt x="395" y="156"/>
                    <a:pt x="395" y="157"/>
                  </a:cubicBezTo>
                  <a:cubicBezTo>
                    <a:pt x="395" y="157"/>
                    <a:pt x="395" y="158"/>
                    <a:pt x="395" y="158"/>
                  </a:cubicBezTo>
                  <a:cubicBezTo>
                    <a:pt x="394" y="158"/>
                    <a:pt x="393" y="159"/>
                    <a:pt x="393" y="160"/>
                  </a:cubicBezTo>
                  <a:cubicBezTo>
                    <a:pt x="392" y="161"/>
                    <a:pt x="391" y="162"/>
                    <a:pt x="390" y="163"/>
                  </a:cubicBezTo>
                  <a:cubicBezTo>
                    <a:pt x="390" y="163"/>
                    <a:pt x="390" y="163"/>
                    <a:pt x="390" y="164"/>
                  </a:cubicBezTo>
                  <a:cubicBezTo>
                    <a:pt x="389" y="164"/>
                    <a:pt x="389" y="164"/>
                    <a:pt x="389" y="164"/>
                  </a:cubicBezTo>
                  <a:cubicBezTo>
                    <a:pt x="389" y="164"/>
                    <a:pt x="388" y="164"/>
                    <a:pt x="388" y="164"/>
                  </a:cubicBezTo>
                  <a:cubicBezTo>
                    <a:pt x="388" y="164"/>
                    <a:pt x="387" y="165"/>
                    <a:pt x="387" y="165"/>
                  </a:cubicBezTo>
                  <a:cubicBezTo>
                    <a:pt x="387" y="165"/>
                    <a:pt x="386" y="166"/>
                    <a:pt x="386" y="166"/>
                  </a:cubicBezTo>
                  <a:cubicBezTo>
                    <a:pt x="386" y="166"/>
                    <a:pt x="385" y="166"/>
                    <a:pt x="385" y="166"/>
                  </a:cubicBezTo>
                  <a:cubicBezTo>
                    <a:pt x="385" y="166"/>
                    <a:pt x="385" y="167"/>
                    <a:pt x="385" y="167"/>
                  </a:cubicBezTo>
                  <a:cubicBezTo>
                    <a:pt x="385" y="168"/>
                    <a:pt x="384" y="168"/>
                    <a:pt x="384" y="168"/>
                  </a:cubicBezTo>
                  <a:cubicBezTo>
                    <a:pt x="384" y="168"/>
                    <a:pt x="384" y="169"/>
                    <a:pt x="384" y="169"/>
                  </a:cubicBezTo>
                  <a:cubicBezTo>
                    <a:pt x="384" y="169"/>
                    <a:pt x="383" y="170"/>
                    <a:pt x="383" y="170"/>
                  </a:cubicBezTo>
                  <a:cubicBezTo>
                    <a:pt x="383" y="170"/>
                    <a:pt x="383" y="170"/>
                    <a:pt x="383" y="170"/>
                  </a:cubicBezTo>
                  <a:cubicBezTo>
                    <a:pt x="383" y="170"/>
                    <a:pt x="383" y="170"/>
                    <a:pt x="383" y="170"/>
                  </a:cubicBezTo>
                  <a:cubicBezTo>
                    <a:pt x="383" y="170"/>
                    <a:pt x="382" y="172"/>
                    <a:pt x="382" y="172"/>
                  </a:cubicBezTo>
                  <a:cubicBezTo>
                    <a:pt x="382" y="172"/>
                    <a:pt x="382" y="173"/>
                    <a:pt x="382" y="173"/>
                  </a:cubicBezTo>
                  <a:cubicBezTo>
                    <a:pt x="381" y="173"/>
                    <a:pt x="380" y="175"/>
                    <a:pt x="380" y="175"/>
                  </a:cubicBezTo>
                  <a:cubicBezTo>
                    <a:pt x="380" y="176"/>
                    <a:pt x="379" y="177"/>
                    <a:pt x="379" y="177"/>
                  </a:cubicBezTo>
                  <a:cubicBezTo>
                    <a:pt x="379" y="178"/>
                    <a:pt x="378" y="179"/>
                    <a:pt x="378" y="179"/>
                  </a:cubicBezTo>
                  <a:cubicBezTo>
                    <a:pt x="378" y="179"/>
                    <a:pt x="377" y="180"/>
                    <a:pt x="377" y="180"/>
                  </a:cubicBezTo>
                  <a:cubicBezTo>
                    <a:pt x="377" y="180"/>
                    <a:pt x="376" y="181"/>
                    <a:pt x="375" y="182"/>
                  </a:cubicBezTo>
                  <a:cubicBezTo>
                    <a:pt x="375" y="182"/>
                    <a:pt x="375" y="182"/>
                    <a:pt x="375" y="182"/>
                  </a:cubicBezTo>
                  <a:cubicBezTo>
                    <a:pt x="375" y="181"/>
                    <a:pt x="375" y="181"/>
                    <a:pt x="375" y="181"/>
                  </a:cubicBezTo>
                  <a:cubicBezTo>
                    <a:pt x="374" y="181"/>
                    <a:pt x="375" y="181"/>
                    <a:pt x="375" y="181"/>
                  </a:cubicBezTo>
                  <a:cubicBezTo>
                    <a:pt x="375" y="181"/>
                    <a:pt x="375" y="180"/>
                    <a:pt x="375" y="180"/>
                  </a:cubicBezTo>
                  <a:cubicBezTo>
                    <a:pt x="375" y="180"/>
                    <a:pt x="375" y="180"/>
                    <a:pt x="375" y="179"/>
                  </a:cubicBezTo>
                  <a:cubicBezTo>
                    <a:pt x="375" y="179"/>
                    <a:pt x="375" y="180"/>
                    <a:pt x="375" y="180"/>
                  </a:cubicBezTo>
                  <a:cubicBezTo>
                    <a:pt x="374" y="180"/>
                    <a:pt x="374" y="180"/>
                    <a:pt x="374" y="180"/>
                  </a:cubicBezTo>
                  <a:cubicBezTo>
                    <a:pt x="374" y="180"/>
                    <a:pt x="374" y="179"/>
                    <a:pt x="374" y="179"/>
                  </a:cubicBezTo>
                  <a:cubicBezTo>
                    <a:pt x="374" y="179"/>
                    <a:pt x="374" y="179"/>
                    <a:pt x="374" y="179"/>
                  </a:cubicBezTo>
                  <a:cubicBezTo>
                    <a:pt x="373" y="179"/>
                    <a:pt x="373" y="179"/>
                    <a:pt x="373" y="179"/>
                  </a:cubicBezTo>
                  <a:cubicBezTo>
                    <a:pt x="373" y="179"/>
                    <a:pt x="373" y="180"/>
                    <a:pt x="373" y="180"/>
                  </a:cubicBezTo>
                  <a:cubicBezTo>
                    <a:pt x="373" y="180"/>
                    <a:pt x="373" y="180"/>
                    <a:pt x="373" y="180"/>
                  </a:cubicBezTo>
                  <a:cubicBezTo>
                    <a:pt x="373" y="181"/>
                    <a:pt x="373" y="181"/>
                    <a:pt x="374" y="181"/>
                  </a:cubicBezTo>
                  <a:cubicBezTo>
                    <a:pt x="374" y="181"/>
                    <a:pt x="374" y="181"/>
                    <a:pt x="374" y="181"/>
                  </a:cubicBezTo>
                  <a:cubicBezTo>
                    <a:pt x="374" y="181"/>
                    <a:pt x="374" y="182"/>
                    <a:pt x="374" y="182"/>
                  </a:cubicBezTo>
                  <a:cubicBezTo>
                    <a:pt x="373" y="182"/>
                    <a:pt x="372" y="183"/>
                    <a:pt x="372" y="183"/>
                  </a:cubicBezTo>
                  <a:cubicBezTo>
                    <a:pt x="371" y="184"/>
                    <a:pt x="372" y="184"/>
                    <a:pt x="372" y="185"/>
                  </a:cubicBezTo>
                  <a:cubicBezTo>
                    <a:pt x="372" y="185"/>
                    <a:pt x="372" y="185"/>
                    <a:pt x="372" y="186"/>
                  </a:cubicBezTo>
                  <a:cubicBezTo>
                    <a:pt x="372" y="186"/>
                    <a:pt x="372" y="186"/>
                    <a:pt x="371" y="186"/>
                  </a:cubicBezTo>
                  <a:cubicBezTo>
                    <a:pt x="371" y="187"/>
                    <a:pt x="371" y="188"/>
                    <a:pt x="371" y="188"/>
                  </a:cubicBezTo>
                  <a:cubicBezTo>
                    <a:pt x="371" y="189"/>
                    <a:pt x="371" y="188"/>
                    <a:pt x="371" y="188"/>
                  </a:cubicBezTo>
                  <a:cubicBezTo>
                    <a:pt x="372" y="187"/>
                    <a:pt x="372" y="189"/>
                    <a:pt x="372" y="189"/>
                  </a:cubicBezTo>
                  <a:cubicBezTo>
                    <a:pt x="371" y="189"/>
                    <a:pt x="371" y="189"/>
                    <a:pt x="371" y="189"/>
                  </a:cubicBezTo>
                  <a:cubicBezTo>
                    <a:pt x="371" y="190"/>
                    <a:pt x="371" y="191"/>
                    <a:pt x="371" y="191"/>
                  </a:cubicBezTo>
                  <a:cubicBezTo>
                    <a:pt x="371" y="192"/>
                    <a:pt x="371" y="192"/>
                    <a:pt x="371" y="192"/>
                  </a:cubicBezTo>
                  <a:cubicBezTo>
                    <a:pt x="371" y="192"/>
                    <a:pt x="371" y="193"/>
                    <a:pt x="371" y="193"/>
                  </a:cubicBezTo>
                  <a:cubicBezTo>
                    <a:pt x="371" y="193"/>
                    <a:pt x="371" y="194"/>
                    <a:pt x="371" y="194"/>
                  </a:cubicBezTo>
                  <a:cubicBezTo>
                    <a:pt x="371" y="194"/>
                    <a:pt x="371" y="194"/>
                    <a:pt x="371" y="195"/>
                  </a:cubicBezTo>
                  <a:cubicBezTo>
                    <a:pt x="371" y="195"/>
                    <a:pt x="371" y="196"/>
                    <a:pt x="371" y="197"/>
                  </a:cubicBezTo>
                  <a:cubicBezTo>
                    <a:pt x="371" y="198"/>
                    <a:pt x="371" y="198"/>
                    <a:pt x="371" y="198"/>
                  </a:cubicBezTo>
                  <a:cubicBezTo>
                    <a:pt x="371" y="199"/>
                    <a:pt x="372" y="201"/>
                    <a:pt x="372" y="202"/>
                  </a:cubicBezTo>
                  <a:cubicBezTo>
                    <a:pt x="372" y="202"/>
                    <a:pt x="372" y="203"/>
                    <a:pt x="372" y="203"/>
                  </a:cubicBezTo>
                  <a:cubicBezTo>
                    <a:pt x="372" y="204"/>
                    <a:pt x="372" y="204"/>
                    <a:pt x="371" y="205"/>
                  </a:cubicBezTo>
                  <a:cubicBezTo>
                    <a:pt x="371" y="205"/>
                    <a:pt x="371" y="205"/>
                    <a:pt x="371" y="205"/>
                  </a:cubicBezTo>
                  <a:cubicBezTo>
                    <a:pt x="371" y="206"/>
                    <a:pt x="371" y="206"/>
                    <a:pt x="371" y="206"/>
                  </a:cubicBezTo>
                  <a:cubicBezTo>
                    <a:pt x="371" y="206"/>
                    <a:pt x="371" y="207"/>
                    <a:pt x="371" y="207"/>
                  </a:cubicBezTo>
                  <a:cubicBezTo>
                    <a:pt x="371" y="208"/>
                    <a:pt x="371" y="208"/>
                    <a:pt x="370" y="209"/>
                  </a:cubicBezTo>
                  <a:cubicBezTo>
                    <a:pt x="370" y="209"/>
                    <a:pt x="370" y="210"/>
                    <a:pt x="370" y="210"/>
                  </a:cubicBezTo>
                  <a:cubicBezTo>
                    <a:pt x="370" y="210"/>
                    <a:pt x="370" y="211"/>
                    <a:pt x="370" y="211"/>
                  </a:cubicBezTo>
                  <a:cubicBezTo>
                    <a:pt x="370" y="211"/>
                    <a:pt x="370" y="212"/>
                    <a:pt x="370" y="212"/>
                  </a:cubicBezTo>
                  <a:cubicBezTo>
                    <a:pt x="370" y="212"/>
                    <a:pt x="370" y="214"/>
                    <a:pt x="370" y="214"/>
                  </a:cubicBezTo>
                  <a:cubicBezTo>
                    <a:pt x="370" y="214"/>
                    <a:pt x="370" y="215"/>
                    <a:pt x="370" y="215"/>
                  </a:cubicBezTo>
                  <a:cubicBezTo>
                    <a:pt x="370" y="215"/>
                    <a:pt x="370" y="216"/>
                    <a:pt x="370" y="216"/>
                  </a:cubicBezTo>
                  <a:cubicBezTo>
                    <a:pt x="370" y="216"/>
                    <a:pt x="370" y="216"/>
                    <a:pt x="369" y="216"/>
                  </a:cubicBezTo>
                  <a:cubicBezTo>
                    <a:pt x="370" y="216"/>
                    <a:pt x="369" y="217"/>
                    <a:pt x="369" y="218"/>
                  </a:cubicBezTo>
                  <a:cubicBezTo>
                    <a:pt x="368" y="218"/>
                    <a:pt x="368" y="218"/>
                    <a:pt x="368" y="218"/>
                  </a:cubicBezTo>
                  <a:cubicBezTo>
                    <a:pt x="367" y="219"/>
                    <a:pt x="367" y="219"/>
                    <a:pt x="367" y="220"/>
                  </a:cubicBezTo>
                  <a:cubicBezTo>
                    <a:pt x="367" y="220"/>
                    <a:pt x="367" y="220"/>
                    <a:pt x="367" y="221"/>
                  </a:cubicBezTo>
                  <a:cubicBezTo>
                    <a:pt x="367" y="221"/>
                    <a:pt x="366" y="221"/>
                    <a:pt x="366" y="221"/>
                  </a:cubicBezTo>
                  <a:cubicBezTo>
                    <a:pt x="366" y="221"/>
                    <a:pt x="366" y="222"/>
                    <a:pt x="366" y="222"/>
                  </a:cubicBezTo>
                  <a:cubicBezTo>
                    <a:pt x="366" y="223"/>
                    <a:pt x="366" y="224"/>
                    <a:pt x="366" y="225"/>
                  </a:cubicBezTo>
                  <a:cubicBezTo>
                    <a:pt x="366" y="226"/>
                    <a:pt x="366" y="226"/>
                    <a:pt x="366" y="226"/>
                  </a:cubicBezTo>
                  <a:cubicBezTo>
                    <a:pt x="366" y="227"/>
                    <a:pt x="367" y="229"/>
                    <a:pt x="366" y="229"/>
                  </a:cubicBezTo>
                  <a:cubicBezTo>
                    <a:pt x="366" y="229"/>
                    <a:pt x="366" y="230"/>
                    <a:pt x="366" y="230"/>
                  </a:cubicBezTo>
                  <a:cubicBezTo>
                    <a:pt x="366" y="230"/>
                    <a:pt x="365" y="231"/>
                    <a:pt x="365" y="231"/>
                  </a:cubicBezTo>
                  <a:cubicBezTo>
                    <a:pt x="365" y="231"/>
                    <a:pt x="365" y="231"/>
                    <a:pt x="364" y="231"/>
                  </a:cubicBezTo>
                  <a:cubicBezTo>
                    <a:pt x="364" y="232"/>
                    <a:pt x="364" y="232"/>
                    <a:pt x="363" y="232"/>
                  </a:cubicBezTo>
                  <a:cubicBezTo>
                    <a:pt x="363" y="232"/>
                    <a:pt x="363" y="233"/>
                    <a:pt x="363" y="233"/>
                  </a:cubicBezTo>
                  <a:cubicBezTo>
                    <a:pt x="363" y="235"/>
                    <a:pt x="361" y="238"/>
                    <a:pt x="359" y="240"/>
                  </a:cubicBezTo>
                  <a:cubicBezTo>
                    <a:pt x="359" y="240"/>
                    <a:pt x="358" y="241"/>
                    <a:pt x="358" y="241"/>
                  </a:cubicBezTo>
                  <a:cubicBezTo>
                    <a:pt x="358" y="241"/>
                    <a:pt x="358" y="242"/>
                    <a:pt x="358" y="242"/>
                  </a:cubicBezTo>
                  <a:cubicBezTo>
                    <a:pt x="357" y="243"/>
                    <a:pt x="357" y="243"/>
                    <a:pt x="357" y="243"/>
                  </a:cubicBezTo>
                  <a:cubicBezTo>
                    <a:pt x="357" y="243"/>
                    <a:pt x="357" y="244"/>
                    <a:pt x="357" y="244"/>
                  </a:cubicBezTo>
                  <a:cubicBezTo>
                    <a:pt x="356" y="246"/>
                    <a:pt x="358" y="247"/>
                    <a:pt x="357" y="249"/>
                  </a:cubicBezTo>
                  <a:cubicBezTo>
                    <a:pt x="356" y="250"/>
                    <a:pt x="353" y="250"/>
                    <a:pt x="352" y="251"/>
                  </a:cubicBezTo>
                  <a:cubicBezTo>
                    <a:pt x="351" y="251"/>
                    <a:pt x="351" y="252"/>
                    <a:pt x="351" y="252"/>
                  </a:cubicBezTo>
                  <a:cubicBezTo>
                    <a:pt x="350" y="252"/>
                    <a:pt x="350" y="255"/>
                    <a:pt x="350" y="256"/>
                  </a:cubicBezTo>
                  <a:cubicBezTo>
                    <a:pt x="350" y="255"/>
                    <a:pt x="350" y="255"/>
                    <a:pt x="350" y="255"/>
                  </a:cubicBezTo>
                  <a:cubicBezTo>
                    <a:pt x="349" y="254"/>
                    <a:pt x="348" y="255"/>
                    <a:pt x="348" y="255"/>
                  </a:cubicBezTo>
                  <a:cubicBezTo>
                    <a:pt x="348" y="256"/>
                    <a:pt x="346" y="255"/>
                    <a:pt x="346" y="255"/>
                  </a:cubicBezTo>
                  <a:cubicBezTo>
                    <a:pt x="346" y="255"/>
                    <a:pt x="345" y="255"/>
                    <a:pt x="344" y="256"/>
                  </a:cubicBezTo>
                  <a:cubicBezTo>
                    <a:pt x="342" y="256"/>
                    <a:pt x="343" y="255"/>
                    <a:pt x="343" y="254"/>
                  </a:cubicBezTo>
                  <a:cubicBezTo>
                    <a:pt x="343" y="253"/>
                    <a:pt x="342" y="254"/>
                    <a:pt x="342" y="254"/>
                  </a:cubicBezTo>
                  <a:cubicBezTo>
                    <a:pt x="341" y="254"/>
                    <a:pt x="342" y="255"/>
                    <a:pt x="342" y="256"/>
                  </a:cubicBezTo>
                  <a:cubicBezTo>
                    <a:pt x="342" y="256"/>
                    <a:pt x="341" y="256"/>
                    <a:pt x="340" y="256"/>
                  </a:cubicBezTo>
                  <a:cubicBezTo>
                    <a:pt x="339" y="256"/>
                    <a:pt x="339" y="256"/>
                    <a:pt x="338" y="256"/>
                  </a:cubicBezTo>
                  <a:cubicBezTo>
                    <a:pt x="336" y="255"/>
                    <a:pt x="335" y="257"/>
                    <a:pt x="333" y="256"/>
                  </a:cubicBezTo>
                  <a:cubicBezTo>
                    <a:pt x="333" y="255"/>
                    <a:pt x="333" y="256"/>
                    <a:pt x="333" y="256"/>
                  </a:cubicBezTo>
                  <a:cubicBezTo>
                    <a:pt x="332" y="256"/>
                    <a:pt x="331" y="256"/>
                    <a:pt x="331" y="257"/>
                  </a:cubicBezTo>
                  <a:cubicBezTo>
                    <a:pt x="331" y="257"/>
                    <a:pt x="331" y="258"/>
                    <a:pt x="332" y="258"/>
                  </a:cubicBezTo>
                  <a:cubicBezTo>
                    <a:pt x="333" y="258"/>
                    <a:pt x="332" y="258"/>
                    <a:pt x="332" y="259"/>
                  </a:cubicBezTo>
                  <a:cubicBezTo>
                    <a:pt x="332" y="259"/>
                    <a:pt x="331" y="259"/>
                    <a:pt x="331" y="259"/>
                  </a:cubicBezTo>
                  <a:cubicBezTo>
                    <a:pt x="331" y="259"/>
                    <a:pt x="330" y="259"/>
                    <a:pt x="330" y="259"/>
                  </a:cubicBezTo>
                  <a:cubicBezTo>
                    <a:pt x="329" y="259"/>
                    <a:pt x="329" y="259"/>
                    <a:pt x="329" y="259"/>
                  </a:cubicBezTo>
                  <a:cubicBezTo>
                    <a:pt x="328" y="259"/>
                    <a:pt x="326" y="260"/>
                    <a:pt x="326" y="261"/>
                  </a:cubicBezTo>
                  <a:cubicBezTo>
                    <a:pt x="326" y="261"/>
                    <a:pt x="326" y="262"/>
                    <a:pt x="326" y="262"/>
                  </a:cubicBezTo>
                  <a:cubicBezTo>
                    <a:pt x="325" y="262"/>
                    <a:pt x="325" y="262"/>
                    <a:pt x="325" y="262"/>
                  </a:cubicBezTo>
                  <a:cubicBezTo>
                    <a:pt x="324" y="262"/>
                    <a:pt x="324" y="262"/>
                    <a:pt x="323" y="262"/>
                  </a:cubicBezTo>
                  <a:cubicBezTo>
                    <a:pt x="323" y="262"/>
                    <a:pt x="323" y="262"/>
                    <a:pt x="322" y="262"/>
                  </a:cubicBezTo>
                  <a:cubicBezTo>
                    <a:pt x="322" y="262"/>
                    <a:pt x="321" y="262"/>
                    <a:pt x="321" y="263"/>
                  </a:cubicBezTo>
                  <a:cubicBezTo>
                    <a:pt x="321" y="263"/>
                    <a:pt x="320" y="263"/>
                    <a:pt x="320" y="263"/>
                  </a:cubicBezTo>
                  <a:cubicBezTo>
                    <a:pt x="320" y="263"/>
                    <a:pt x="319" y="264"/>
                    <a:pt x="318" y="264"/>
                  </a:cubicBezTo>
                  <a:cubicBezTo>
                    <a:pt x="318" y="264"/>
                    <a:pt x="317" y="264"/>
                    <a:pt x="317" y="265"/>
                  </a:cubicBezTo>
                  <a:cubicBezTo>
                    <a:pt x="316" y="265"/>
                    <a:pt x="315" y="267"/>
                    <a:pt x="314" y="267"/>
                  </a:cubicBezTo>
                  <a:cubicBezTo>
                    <a:pt x="314" y="267"/>
                    <a:pt x="313" y="268"/>
                    <a:pt x="313" y="268"/>
                  </a:cubicBezTo>
                  <a:cubicBezTo>
                    <a:pt x="312" y="269"/>
                    <a:pt x="311" y="269"/>
                    <a:pt x="311" y="269"/>
                  </a:cubicBezTo>
                  <a:cubicBezTo>
                    <a:pt x="311" y="270"/>
                    <a:pt x="310" y="270"/>
                    <a:pt x="310" y="271"/>
                  </a:cubicBezTo>
                  <a:cubicBezTo>
                    <a:pt x="309" y="271"/>
                    <a:pt x="309" y="271"/>
                    <a:pt x="309" y="271"/>
                  </a:cubicBezTo>
                  <a:cubicBezTo>
                    <a:pt x="309" y="271"/>
                    <a:pt x="309" y="271"/>
                    <a:pt x="309" y="271"/>
                  </a:cubicBezTo>
                  <a:cubicBezTo>
                    <a:pt x="308" y="271"/>
                    <a:pt x="308" y="271"/>
                    <a:pt x="308" y="272"/>
                  </a:cubicBezTo>
                  <a:cubicBezTo>
                    <a:pt x="309" y="272"/>
                    <a:pt x="309" y="272"/>
                    <a:pt x="309" y="272"/>
                  </a:cubicBezTo>
                  <a:cubicBezTo>
                    <a:pt x="309" y="272"/>
                    <a:pt x="308" y="273"/>
                    <a:pt x="308" y="273"/>
                  </a:cubicBezTo>
                  <a:cubicBezTo>
                    <a:pt x="308" y="273"/>
                    <a:pt x="307" y="273"/>
                    <a:pt x="307" y="273"/>
                  </a:cubicBezTo>
                  <a:cubicBezTo>
                    <a:pt x="307" y="273"/>
                    <a:pt x="307" y="274"/>
                    <a:pt x="307" y="274"/>
                  </a:cubicBezTo>
                  <a:cubicBezTo>
                    <a:pt x="306" y="275"/>
                    <a:pt x="306" y="274"/>
                    <a:pt x="306" y="274"/>
                  </a:cubicBezTo>
                  <a:cubicBezTo>
                    <a:pt x="305" y="273"/>
                    <a:pt x="305" y="274"/>
                    <a:pt x="305" y="274"/>
                  </a:cubicBezTo>
                  <a:cubicBezTo>
                    <a:pt x="305" y="274"/>
                    <a:pt x="304" y="275"/>
                    <a:pt x="304" y="275"/>
                  </a:cubicBezTo>
                  <a:cubicBezTo>
                    <a:pt x="303" y="275"/>
                    <a:pt x="304" y="275"/>
                    <a:pt x="304" y="275"/>
                  </a:cubicBezTo>
                  <a:cubicBezTo>
                    <a:pt x="304" y="276"/>
                    <a:pt x="305" y="276"/>
                    <a:pt x="305" y="276"/>
                  </a:cubicBezTo>
                  <a:cubicBezTo>
                    <a:pt x="305" y="276"/>
                    <a:pt x="305" y="276"/>
                    <a:pt x="305" y="277"/>
                  </a:cubicBezTo>
                  <a:cubicBezTo>
                    <a:pt x="305" y="277"/>
                    <a:pt x="304" y="278"/>
                    <a:pt x="304" y="279"/>
                  </a:cubicBezTo>
                  <a:cubicBezTo>
                    <a:pt x="304" y="279"/>
                    <a:pt x="304" y="280"/>
                    <a:pt x="304" y="280"/>
                  </a:cubicBezTo>
                  <a:cubicBezTo>
                    <a:pt x="303" y="280"/>
                    <a:pt x="303" y="281"/>
                    <a:pt x="303" y="281"/>
                  </a:cubicBezTo>
                  <a:cubicBezTo>
                    <a:pt x="302" y="281"/>
                    <a:pt x="302" y="282"/>
                    <a:pt x="303" y="282"/>
                  </a:cubicBezTo>
                  <a:cubicBezTo>
                    <a:pt x="303" y="282"/>
                    <a:pt x="303" y="281"/>
                    <a:pt x="303" y="281"/>
                  </a:cubicBezTo>
                  <a:cubicBezTo>
                    <a:pt x="304" y="281"/>
                    <a:pt x="304" y="281"/>
                    <a:pt x="304" y="281"/>
                  </a:cubicBezTo>
                  <a:cubicBezTo>
                    <a:pt x="304" y="281"/>
                    <a:pt x="304" y="281"/>
                    <a:pt x="304" y="282"/>
                  </a:cubicBezTo>
                  <a:cubicBezTo>
                    <a:pt x="304" y="282"/>
                    <a:pt x="304" y="283"/>
                    <a:pt x="304" y="283"/>
                  </a:cubicBezTo>
                  <a:cubicBezTo>
                    <a:pt x="303" y="284"/>
                    <a:pt x="303" y="284"/>
                    <a:pt x="303" y="285"/>
                  </a:cubicBezTo>
                  <a:cubicBezTo>
                    <a:pt x="303" y="285"/>
                    <a:pt x="304" y="287"/>
                    <a:pt x="304" y="287"/>
                  </a:cubicBezTo>
                  <a:cubicBezTo>
                    <a:pt x="304" y="287"/>
                    <a:pt x="304" y="288"/>
                    <a:pt x="304" y="289"/>
                  </a:cubicBezTo>
                  <a:cubicBezTo>
                    <a:pt x="303" y="289"/>
                    <a:pt x="304" y="289"/>
                    <a:pt x="304" y="289"/>
                  </a:cubicBezTo>
                  <a:cubicBezTo>
                    <a:pt x="304" y="289"/>
                    <a:pt x="304" y="289"/>
                    <a:pt x="304" y="290"/>
                  </a:cubicBezTo>
                  <a:cubicBezTo>
                    <a:pt x="304" y="290"/>
                    <a:pt x="304" y="290"/>
                    <a:pt x="304" y="291"/>
                  </a:cubicBezTo>
                  <a:cubicBezTo>
                    <a:pt x="304" y="291"/>
                    <a:pt x="304" y="291"/>
                    <a:pt x="304" y="291"/>
                  </a:cubicBezTo>
                  <a:cubicBezTo>
                    <a:pt x="304" y="291"/>
                    <a:pt x="304" y="291"/>
                    <a:pt x="304" y="291"/>
                  </a:cubicBezTo>
                  <a:cubicBezTo>
                    <a:pt x="304" y="291"/>
                    <a:pt x="304" y="291"/>
                    <a:pt x="304" y="291"/>
                  </a:cubicBezTo>
                  <a:cubicBezTo>
                    <a:pt x="304" y="291"/>
                    <a:pt x="304" y="290"/>
                    <a:pt x="305" y="290"/>
                  </a:cubicBezTo>
                  <a:cubicBezTo>
                    <a:pt x="305" y="290"/>
                    <a:pt x="305" y="290"/>
                    <a:pt x="305" y="290"/>
                  </a:cubicBezTo>
                  <a:cubicBezTo>
                    <a:pt x="306" y="291"/>
                    <a:pt x="305" y="292"/>
                    <a:pt x="305" y="292"/>
                  </a:cubicBezTo>
                  <a:cubicBezTo>
                    <a:pt x="304" y="292"/>
                    <a:pt x="304" y="293"/>
                    <a:pt x="304" y="293"/>
                  </a:cubicBezTo>
                  <a:cubicBezTo>
                    <a:pt x="304" y="293"/>
                    <a:pt x="304" y="293"/>
                    <a:pt x="304" y="293"/>
                  </a:cubicBezTo>
                  <a:cubicBezTo>
                    <a:pt x="304" y="293"/>
                    <a:pt x="304" y="292"/>
                    <a:pt x="304" y="291"/>
                  </a:cubicBezTo>
                  <a:cubicBezTo>
                    <a:pt x="304" y="291"/>
                    <a:pt x="303" y="292"/>
                    <a:pt x="304" y="292"/>
                  </a:cubicBezTo>
                  <a:cubicBezTo>
                    <a:pt x="304" y="292"/>
                    <a:pt x="303" y="293"/>
                    <a:pt x="304" y="294"/>
                  </a:cubicBezTo>
                  <a:cubicBezTo>
                    <a:pt x="304" y="294"/>
                    <a:pt x="303" y="296"/>
                    <a:pt x="303" y="297"/>
                  </a:cubicBezTo>
                  <a:cubicBezTo>
                    <a:pt x="303" y="297"/>
                    <a:pt x="302" y="297"/>
                    <a:pt x="302" y="297"/>
                  </a:cubicBezTo>
                  <a:cubicBezTo>
                    <a:pt x="302" y="298"/>
                    <a:pt x="302" y="298"/>
                    <a:pt x="302" y="298"/>
                  </a:cubicBezTo>
                  <a:cubicBezTo>
                    <a:pt x="303" y="299"/>
                    <a:pt x="302" y="299"/>
                    <a:pt x="302" y="300"/>
                  </a:cubicBezTo>
                  <a:cubicBezTo>
                    <a:pt x="301" y="301"/>
                    <a:pt x="299" y="302"/>
                    <a:pt x="298" y="303"/>
                  </a:cubicBezTo>
                  <a:cubicBezTo>
                    <a:pt x="297" y="303"/>
                    <a:pt x="297" y="304"/>
                    <a:pt x="296" y="305"/>
                  </a:cubicBezTo>
                  <a:cubicBezTo>
                    <a:pt x="296" y="305"/>
                    <a:pt x="296" y="305"/>
                    <a:pt x="296" y="306"/>
                  </a:cubicBezTo>
                  <a:cubicBezTo>
                    <a:pt x="296" y="306"/>
                    <a:pt x="295" y="306"/>
                    <a:pt x="295" y="306"/>
                  </a:cubicBezTo>
                  <a:cubicBezTo>
                    <a:pt x="295" y="307"/>
                    <a:pt x="295" y="307"/>
                    <a:pt x="295" y="307"/>
                  </a:cubicBezTo>
                  <a:cubicBezTo>
                    <a:pt x="294" y="308"/>
                    <a:pt x="294" y="309"/>
                    <a:pt x="294" y="309"/>
                  </a:cubicBezTo>
                  <a:cubicBezTo>
                    <a:pt x="293" y="310"/>
                    <a:pt x="293" y="311"/>
                    <a:pt x="293" y="311"/>
                  </a:cubicBezTo>
                  <a:cubicBezTo>
                    <a:pt x="293" y="311"/>
                    <a:pt x="292" y="313"/>
                    <a:pt x="292" y="313"/>
                  </a:cubicBezTo>
                  <a:cubicBezTo>
                    <a:pt x="292" y="313"/>
                    <a:pt x="292" y="314"/>
                    <a:pt x="291" y="315"/>
                  </a:cubicBezTo>
                  <a:cubicBezTo>
                    <a:pt x="291" y="315"/>
                    <a:pt x="291" y="316"/>
                    <a:pt x="291" y="317"/>
                  </a:cubicBezTo>
                  <a:cubicBezTo>
                    <a:pt x="290" y="318"/>
                    <a:pt x="289" y="319"/>
                    <a:pt x="289" y="320"/>
                  </a:cubicBezTo>
                  <a:cubicBezTo>
                    <a:pt x="289" y="320"/>
                    <a:pt x="288" y="321"/>
                    <a:pt x="288" y="321"/>
                  </a:cubicBezTo>
                  <a:cubicBezTo>
                    <a:pt x="287" y="321"/>
                    <a:pt x="287" y="322"/>
                    <a:pt x="286" y="323"/>
                  </a:cubicBezTo>
                  <a:cubicBezTo>
                    <a:pt x="286" y="324"/>
                    <a:pt x="285" y="324"/>
                    <a:pt x="284" y="325"/>
                  </a:cubicBezTo>
                  <a:cubicBezTo>
                    <a:pt x="283" y="325"/>
                    <a:pt x="283" y="326"/>
                    <a:pt x="282" y="326"/>
                  </a:cubicBezTo>
                  <a:cubicBezTo>
                    <a:pt x="282" y="326"/>
                    <a:pt x="281" y="327"/>
                    <a:pt x="281" y="327"/>
                  </a:cubicBezTo>
                  <a:cubicBezTo>
                    <a:pt x="281" y="327"/>
                    <a:pt x="280" y="328"/>
                    <a:pt x="280" y="328"/>
                  </a:cubicBezTo>
                  <a:cubicBezTo>
                    <a:pt x="280" y="328"/>
                    <a:pt x="279" y="328"/>
                    <a:pt x="279" y="328"/>
                  </a:cubicBezTo>
                  <a:cubicBezTo>
                    <a:pt x="279" y="328"/>
                    <a:pt x="279" y="328"/>
                    <a:pt x="279" y="327"/>
                  </a:cubicBezTo>
                  <a:cubicBezTo>
                    <a:pt x="279" y="327"/>
                    <a:pt x="280" y="327"/>
                    <a:pt x="279" y="327"/>
                  </a:cubicBezTo>
                  <a:cubicBezTo>
                    <a:pt x="279" y="327"/>
                    <a:pt x="279" y="326"/>
                    <a:pt x="279" y="326"/>
                  </a:cubicBezTo>
                  <a:cubicBezTo>
                    <a:pt x="280" y="326"/>
                    <a:pt x="281" y="327"/>
                    <a:pt x="281" y="326"/>
                  </a:cubicBezTo>
                  <a:cubicBezTo>
                    <a:pt x="282" y="326"/>
                    <a:pt x="282" y="325"/>
                    <a:pt x="283" y="325"/>
                  </a:cubicBezTo>
                  <a:cubicBezTo>
                    <a:pt x="283" y="324"/>
                    <a:pt x="283" y="324"/>
                    <a:pt x="283" y="324"/>
                  </a:cubicBezTo>
                  <a:cubicBezTo>
                    <a:pt x="284" y="323"/>
                    <a:pt x="285" y="323"/>
                    <a:pt x="285" y="322"/>
                  </a:cubicBezTo>
                  <a:cubicBezTo>
                    <a:pt x="285" y="322"/>
                    <a:pt x="285" y="320"/>
                    <a:pt x="285" y="320"/>
                  </a:cubicBezTo>
                  <a:cubicBezTo>
                    <a:pt x="285" y="320"/>
                    <a:pt x="286" y="320"/>
                    <a:pt x="286" y="320"/>
                  </a:cubicBezTo>
                  <a:cubicBezTo>
                    <a:pt x="286" y="320"/>
                    <a:pt x="286" y="320"/>
                    <a:pt x="286" y="320"/>
                  </a:cubicBezTo>
                  <a:cubicBezTo>
                    <a:pt x="287" y="320"/>
                    <a:pt x="287" y="319"/>
                    <a:pt x="287" y="319"/>
                  </a:cubicBezTo>
                  <a:cubicBezTo>
                    <a:pt x="287" y="319"/>
                    <a:pt x="287" y="319"/>
                    <a:pt x="287" y="319"/>
                  </a:cubicBezTo>
                  <a:cubicBezTo>
                    <a:pt x="288" y="319"/>
                    <a:pt x="288" y="318"/>
                    <a:pt x="288" y="318"/>
                  </a:cubicBezTo>
                  <a:cubicBezTo>
                    <a:pt x="288" y="318"/>
                    <a:pt x="288" y="318"/>
                    <a:pt x="288" y="318"/>
                  </a:cubicBezTo>
                  <a:cubicBezTo>
                    <a:pt x="289" y="318"/>
                    <a:pt x="289" y="317"/>
                    <a:pt x="289" y="317"/>
                  </a:cubicBezTo>
                  <a:cubicBezTo>
                    <a:pt x="289" y="317"/>
                    <a:pt x="289" y="314"/>
                    <a:pt x="289" y="315"/>
                  </a:cubicBezTo>
                  <a:cubicBezTo>
                    <a:pt x="289" y="315"/>
                    <a:pt x="290" y="315"/>
                    <a:pt x="290" y="315"/>
                  </a:cubicBezTo>
                  <a:cubicBezTo>
                    <a:pt x="290" y="314"/>
                    <a:pt x="290" y="313"/>
                    <a:pt x="290" y="313"/>
                  </a:cubicBezTo>
                  <a:cubicBezTo>
                    <a:pt x="290" y="313"/>
                    <a:pt x="289" y="313"/>
                    <a:pt x="289" y="313"/>
                  </a:cubicBezTo>
                  <a:cubicBezTo>
                    <a:pt x="289" y="313"/>
                    <a:pt x="289" y="313"/>
                    <a:pt x="289" y="313"/>
                  </a:cubicBezTo>
                  <a:cubicBezTo>
                    <a:pt x="289" y="314"/>
                    <a:pt x="287" y="314"/>
                    <a:pt x="287" y="314"/>
                  </a:cubicBezTo>
                  <a:cubicBezTo>
                    <a:pt x="287" y="314"/>
                    <a:pt x="287" y="314"/>
                    <a:pt x="286" y="314"/>
                  </a:cubicBezTo>
                  <a:cubicBezTo>
                    <a:pt x="286" y="314"/>
                    <a:pt x="286" y="313"/>
                    <a:pt x="286" y="313"/>
                  </a:cubicBezTo>
                  <a:cubicBezTo>
                    <a:pt x="286" y="313"/>
                    <a:pt x="286" y="313"/>
                    <a:pt x="285" y="313"/>
                  </a:cubicBezTo>
                  <a:cubicBezTo>
                    <a:pt x="285" y="313"/>
                    <a:pt x="285" y="312"/>
                    <a:pt x="285" y="312"/>
                  </a:cubicBezTo>
                  <a:cubicBezTo>
                    <a:pt x="285" y="312"/>
                    <a:pt x="285" y="311"/>
                    <a:pt x="285" y="311"/>
                  </a:cubicBezTo>
                  <a:cubicBezTo>
                    <a:pt x="285" y="311"/>
                    <a:pt x="284" y="312"/>
                    <a:pt x="285" y="313"/>
                  </a:cubicBezTo>
                  <a:cubicBezTo>
                    <a:pt x="285" y="313"/>
                    <a:pt x="285" y="314"/>
                    <a:pt x="285" y="314"/>
                  </a:cubicBezTo>
                  <a:cubicBezTo>
                    <a:pt x="285" y="314"/>
                    <a:pt x="285" y="314"/>
                    <a:pt x="285" y="315"/>
                  </a:cubicBezTo>
                  <a:cubicBezTo>
                    <a:pt x="285" y="316"/>
                    <a:pt x="284" y="316"/>
                    <a:pt x="284" y="318"/>
                  </a:cubicBezTo>
                  <a:cubicBezTo>
                    <a:pt x="284" y="318"/>
                    <a:pt x="283" y="319"/>
                    <a:pt x="283" y="319"/>
                  </a:cubicBezTo>
                  <a:cubicBezTo>
                    <a:pt x="283" y="319"/>
                    <a:pt x="283" y="320"/>
                    <a:pt x="283" y="320"/>
                  </a:cubicBezTo>
                  <a:cubicBezTo>
                    <a:pt x="283" y="320"/>
                    <a:pt x="283" y="320"/>
                    <a:pt x="283" y="320"/>
                  </a:cubicBezTo>
                  <a:cubicBezTo>
                    <a:pt x="282" y="321"/>
                    <a:pt x="282" y="321"/>
                    <a:pt x="282" y="321"/>
                  </a:cubicBezTo>
                  <a:cubicBezTo>
                    <a:pt x="282" y="322"/>
                    <a:pt x="281" y="322"/>
                    <a:pt x="280" y="322"/>
                  </a:cubicBezTo>
                  <a:cubicBezTo>
                    <a:pt x="279" y="323"/>
                    <a:pt x="280" y="324"/>
                    <a:pt x="278" y="325"/>
                  </a:cubicBezTo>
                  <a:cubicBezTo>
                    <a:pt x="278" y="326"/>
                    <a:pt x="278" y="326"/>
                    <a:pt x="278" y="326"/>
                  </a:cubicBezTo>
                  <a:cubicBezTo>
                    <a:pt x="278" y="326"/>
                    <a:pt x="278" y="327"/>
                    <a:pt x="278" y="327"/>
                  </a:cubicBezTo>
                  <a:cubicBezTo>
                    <a:pt x="278" y="327"/>
                    <a:pt x="278" y="327"/>
                    <a:pt x="278" y="328"/>
                  </a:cubicBezTo>
                  <a:cubicBezTo>
                    <a:pt x="278" y="328"/>
                    <a:pt x="278" y="328"/>
                    <a:pt x="278" y="328"/>
                  </a:cubicBezTo>
                  <a:cubicBezTo>
                    <a:pt x="278" y="328"/>
                    <a:pt x="278" y="328"/>
                    <a:pt x="279" y="328"/>
                  </a:cubicBezTo>
                  <a:cubicBezTo>
                    <a:pt x="279" y="328"/>
                    <a:pt x="279" y="329"/>
                    <a:pt x="279" y="329"/>
                  </a:cubicBezTo>
                  <a:cubicBezTo>
                    <a:pt x="278" y="329"/>
                    <a:pt x="278" y="330"/>
                    <a:pt x="277" y="331"/>
                  </a:cubicBezTo>
                  <a:cubicBezTo>
                    <a:pt x="277" y="332"/>
                    <a:pt x="277" y="333"/>
                    <a:pt x="276" y="334"/>
                  </a:cubicBezTo>
                  <a:cubicBezTo>
                    <a:pt x="276" y="336"/>
                    <a:pt x="275" y="338"/>
                    <a:pt x="273" y="339"/>
                  </a:cubicBezTo>
                  <a:cubicBezTo>
                    <a:pt x="273" y="340"/>
                    <a:pt x="272" y="340"/>
                    <a:pt x="272" y="340"/>
                  </a:cubicBezTo>
                  <a:cubicBezTo>
                    <a:pt x="272" y="340"/>
                    <a:pt x="271" y="341"/>
                    <a:pt x="271" y="341"/>
                  </a:cubicBezTo>
                  <a:cubicBezTo>
                    <a:pt x="271" y="342"/>
                    <a:pt x="270" y="342"/>
                    <a:pt x="270" y="342"/>
                  </a:cubicBezTo>
                  <a:cubicBezTo>
                    <a:pt x="270" y="342"/>
                    <a:pt x="270" y="342"/>
                    <a:pt x="270" y="342"/>
                  </a:cubicBezTo>
                  <a:cubicBezTo>
                    <a:pt x="269" y="344"/>
                    <a:pt x="267" y="346"/>
                    <a:pt x="267" y="347"/>
                  </a:cubicBezTo>
                  <a:cubicBezTo>
                    <a:pt x="267" y="347"/>
                    <a:pt x="267" y="347"/>
                    <a:pt x="267" y="347"/>
                  </a:cubicBezTo>
                  <a:cubicBezTo>
                    <a:pt x="267" y="348"/>
                    <a:pt x="267" y="348"/>
                    <a:pt x="267" y="348"/>
                  </a:cubicBezTo>
                  <a:cubicBezTo>
                    <a:pt x="266" y="348"/>
                    <a:pt x="265" y="349"/>
                    <a:pt x="264" y="350"/>
                  </a:cubicBezTo>
                  <a:cubicBezTo>
                    <a:pt x="264" y="350"/>
                    <a:pt x="264" y="350"/>
                    <a:pt x="264" y="350"/>
                  </a:cubicBezTo>
                  <a:cubicBezTo>
                    <a:pt x="264" y="350"/>
                    <a:pt x="264" y="350"/>
                    <a:pt x="264" y="350"/>
                  </a:cubicBezTo>
                  <a:cubicBezTo>
                    <a:pt x="263" y="349"/>
                    <a:pt x="263" y="350"/>
                    <a:pt x="263" y="350"/>
                  </a:cubicBezTo>
                  <a:cubicBezTo>
                    <a:pt x="263" y="350"/>
                    <a:pt x="263" y="350"/>
                    <a:pt x="264" y="350"/>
                  </a:cubicBezTo>
                  <a:cubicBezTo>
                    <a:pt x="262" y="351"/>
                    <a:pt x="261" y="352"/>
                    <a:pt x="259" y="352"/>
                  </a:cubicBezTo>
                  <a:cubicBezTo>
                    <a:pt x="259" y="352"/>
                    <a:pt x="259" y="352"/>
                    <a:pt x="258" y="352"/>
                  </a:cubicBezTo>
                  <a:cubicBezTo>
                    <a:pt x="258" y="351"/>
                    <a:pt x="257" y="352"/>
                    <a:pt x="257" y="352"/>
                  </a:cubicBezTo>
                  <a:cubicBezTo>
                    <a:pt x="257" y="352"/>
                    <a:pt x="256" y="352"/>
                    <a:pt x="256" y="352"/>
                  </a:cubicBezTo>
                  <a:cubicBezTo>
                    <a:pt x="254" y="350"/>
                    <a:pt x="253" y="352"/>
                    <a:pt x="251" y="352"/>
                  </a:cubicBezTo>
                  <a:cubicBezTo>
                    <a:pt x="250" y="352"/>
                    <a:pt x="250" y="352"/>
                    <a:pt x="250" y="352"/>
                  </a:cubicBezTo>
                  <a:cubicBezTo>
                    <a:pt x="249" y="352"/>
                    <a:pt x="249" y="352"/>
                    <a:pt x="248" y="351"/>
                  </a:cubicBezTo>
                  <a:cubicBezTo>
                    <a:pt x="247" y="350"/>
                    <a:pt x="245" y="350"/>
                    <a:pt x="244" y="349"/>
                  </a:cubicBezTo>
                  <a:cubicBezTo>
                    <a:pt x="244" y="348"/>
                    <a:pt x="243" y="348"/>
                    <a:pt x="242" y="348"/>
                  </a:cubicBezTo>
                  <a:cubicBezTo>
                    <a:pt x="241" y="348"/>
                    <a:pt x="240" y="348"/>
                    <a:pt x="239" y="348"/>
                  </a:cubicBezTo>
                  <a:cubicBezTo>
                    <a:pt x="239" y="348"/>
                    <a:pt x="239" y="348"/>
                    <a:pt x="238" y="348"/>
                  </a:cubicBezTo>
                  <a:cubicBezTo>
                    <a:pt x="238" y="348"/>
                    <a:pt x="237" y="346"/>
                    <a:pt x="236" y="346"/>
                  </a:cubicBezTo>
                  <a:cubicBezTo>
                    <a:pt x="235" y="345"/>
                    <a:pt x="234" y="343"/>
                    <a:pt x="234" y="341"/>
                  </a:cubicBezTo>
                  <a:cubicBezTo>
                    <a:pt x="234" y="340"/>
                    <a:pt x="235" y="339"/>
                    <a:pt x="235" y="338"/>
                  </a:cubicBezTo>
                  <a:cubicBezTo>
                    <a:pt x="235" y="337"/>
                    <a:pt x="235" y="337"/>
                    <a:pt x="236" y="337"/>
                  </a:cubicBezTo>
                  <a:cubicBezTo>
                    <a:pt x="236" y="336"/>
                    <a:pt x="236" y="336"/>
                    <a:pt x="236" y="336"/>
                  </a:cubicBezTo>
                  <a:cubicBezTo>
                    <a:pt x="236" y="337"/>
                    <a:pt x="235" y="337"/>
                    <a:pt x="234" y="337"/>
                  </a:cubicBezTo>
                  <a:cubicBezTo>
                    <a:pt x="234" y="337"/>
                    <a:pt x="234" y="338"/>
                    <a:pt x="234" y="338"/>
                  </a:cubicBezTo>
                  <a:cubicBezTo>
                    <a:pt x="234" y="339"/>
                    <a:pt x="234" y="340"/>
                    <a:pt x="234" y="340"/>
                  </a:cubicBezTo>
                  <a:cubicBezTo>
                    <a:pt x="234" y="340"/>
                    <a:pt x="234" y="341"/>
                    <a:pt x="234" y="341"/>
                  </a:cubicBezTo>
                  <a:cubicBezTo>
                    <a:pt x="234" y="342"/>
                    <a:pt x="234" y="342"/>
                    <a:pt x="234" y="342"/>
                  </a:cubicBezTo>
                  <a:cubicBezTo>
                    <a:pt x="234" y="343"/>
                    <a:pt x="235" y="344"/>
                    <a:pt x="235" y="344"/>
                  </a:cubicBezTo>
                  <a:cubicBezTo>
                    <a:pt x="235" y="345"/>
                    <a:pt x="235" y="346"/>
                    <a:pt x="235" y="346"/>
                  </a:cubicBezTo>
                  <a:cubicBezTo>
                    <a:pt x="235" y="346"/>
                    <a:pt x="234" y="347"/>
                    <a:pt x="234" y="347"/>
                  </a:cubicBezTo>
                  <a:cubicBezTo>
                    <a:pt x="234" y="347"/>
                    <a:pt x="234" y="348"/>
                    <a:pt x="234" y="348"/>
                  </a:cubicBezTo>
                  <a:cubicBezTo>
                    <a:pt x="234" y="349"/>
                    <a:pt x="235" y="350"/>
                    <a:pt x="235" y="350"/>
                  </a:cubicBezTo>
                  <a:cubicBezTo>
                    <a:pt x="235" y="350"/>
                    <a:pt x="237" y="351"/>
                    <a:pt x="237" y="351"/>
                  </a:cubicBezTo>
                  <a:cubicBezTo>
                    <a:pt x="237" y="352"/>
                    <a:pt x="239" y="352"/>
                    <a:pt x="239" y="353"/>
                  </a:cubicBezTo>
                  <a:cubicBezTo>
                    <a:pt x="240" y="353"/>
                    <a:pt x="241" y="353"/>
                    <a:pt x="242" y="354"/>
                  </a:cubicBezTo>
                  <a:cubicBezTo>
                    <a:pt x="242" y="354"/>
                    <a:pt x="243" y="355"/>
                    <a:pt x="243" y="355"/>
                  </a:cubicBezTo>
                  <a:cubicBezTo>
                    <a:pt x="243" y="356"/>
                    <a:pt x="243" y="357"/>
                    <a:pt x="243" y="357"/>
                  </a:cubicBezTo>
                  <a:cubicBezTo>
                    <a:pt x="243" y="357"/>
                    <a:pt x="243" y="358"/>
                    <a:pt x="243" y="358"/>
                  </a:cubicBezTo>
                  <a:cubicBezTo>
                    <a:pt x="242" y="359"/>
                    <a:pt x="242" y="359"/>
                    <a:pt x="242" y="360"/>
                  </a:cubicBezTo>
                  <a:cubicBezTo>
                    <a:pt x="242" y="361"/>
                    <a:pt x="242" y="362"/>
                    <a:pt x="242" y="362"/>
                  </a:cubicBezTo>
                  <a:cubicBezTo>
                    <a:pt x="242" y="362"/>
                    <a:pt x="243" y="363"/>
                    <a:pt x="243" y="363"/>
                  </a:cubicBezTo>
                  <a:cubicBezTo>
                    <a:pt x="244" y="365"/>
                    <a:pt x="245" y="365"/>
                    <a:pt x="247" y="365"/>
                  </a:cubicBezTo>
                  <a:cubicBezTo>
                    <a:pt x="247" y="369"/>
                    <a:pt x="247" y="369"/>
                    <a:pt x="247" y="369"/>
                  </a:cubicBezTo>
                  <a:cubicBezTo>
                    <a:pt x="246" y="371"/>
                    <a:pt x="245" y="372"/>
                    <a:pt x="244" y="373"/>
                  </a:cubicBezTo>
                  <a:cubicBezTo>
                    <a:pt x="244" y="374"/>
                    <a:pt x="243" y="375"/>
                    <a:pt x="243" y="376"/>
                  </a:cubicBezTo>
                  <a:cubicBezTo>
                    <a:pt x="242" y="376"/>
                    <a:pt x="242" y="377"/>
                    <a:pt x="241" y="377"/>
                  </a:cubicBezTo>
                  <a:cubicBezTo>
                    <a:pt x="241" y="378"/>
                    <a:pt x="241" y="378"/>
                    <a:pt x="241" y="378"/>
                  </a:cubicBezTo>
                  <a:cubicBezTo>
                    <a:pt x="241" y="379"/>
                    <a:pt x="240" y="380"/>
                    <a:pt x="240" y="380"/>
                  </a:cubicBezTo>
                  <a:cubicBezTo>
                    <a:pt x="240" y="383"/>
                    <a:pt x="232" y="385"/>
                    <a:pt x="230" y="385"/>
                  </a:cubicBezTo>
                  <a:cubicBezTo>
                    <a:pt x="226" y="387"/>
                    <a:pt x="219" y="388"/>
                    <a:pt x="215" y="388"/>
                  </a:cubicBezTo>
                  <a:cubicBezTo>
                    <a:pt x="214" y="388"/>
                    <a:pt x="211" y="388"/>
                    <a:pt x="210" y="388"/>
                  </a:cubicBezTo>
                  <a:cubicBezTo>
                    <a:pt x="209" y="388"/>
                    <a:pt x="208" y="386"/>
                    <a:pt x="206" y="386"/>
                  </a:cubicBezTo>
                  <a:cubicBezTo>
                    <a:pt x="206" y="385"/>
                    <a:pt x="205" y="386"/>
                    <a:pt x="205" y="386"/>
                  </a:cubicBezTo>
                  <a:cubicBezTo>
                    <a:pt x="205" y="386"/>
                    <a:pt x="205" y="387"/>
                    <a:pt x="205" y="387"/>
                  </a:cubicBezTo>
                  <a:cubicBezTo>
                    <a:pt x="206" y="387"/>
                    <a:pt x="206" y="387"/>
                    <a:pt x="207" y="387"/>
                  </a:cubicBezTo>
                  <a:cubicBezTo>
                    <a:pt x="207" y="387"/>
                    <a:pt x="207" y="387"/>
                    <a:pt x="207" y="387"/>
                  </a:cubicBezTo>
                  <a:cubicBezTo>
                    <a:pt x="207" y="387"/>
                    <a:pt x="207" y="388"/>
                    <a:pt x="207" y="388"/>
                  </a:cubicBezTo>
                  <a:cubicBezTo>
                    <a:pt x="207" y="388"/>
                    <a:pt x="208" y="387"/>
                    <a:pt x="208" y="387"/>
                  </a:cubicBezTo>
                  <a:cubicBezTo>
                    <a:pt x="208" y="388"/>
                    <a:pt x="208" y="388"/>
                    <a:pt x="208" y="388"/>
                  </a:cubicBezTo>
                  <a:cubicBezTo>
                    <a:pt x="208" y="388"/>
                    <a:pt x="207" y="389"/>
                    <a:pt x="207" y="389"/>
                  </a:cubicBezTo>
                  <a:cubicBezTo>
                    <a:pt x="207" y="389"/>
                    <a:pt x="207" y="390"/>
                    <a:pt x="207" y="390"/>
                  </a:cubicBezTo>
                  <a:cubicBezTo>
                    <a:pt x="207" y="391"/>
                    <a:pt x="207" y="391"/>
                    <a:pt x="208" y="391"/>
                  </a:cubicBezTo>
                  <a:cubicBezTo>
                    <a:pt x="209" y="392"/>
                    <a:pt x="209" y="393"/>
                    <a:pt x="208" y="394"/>
                  </a:cubicBezTo>
                  <a:cubicBezTo>
                    <a:pt x="208" y="394"/>
                    <a:pt x="208" y="396"/>
                    <a:pt x="208" y="396"/>
                  </a:cubicBezTo>
                  <a:cubicBezTo>
                    <a:pt x="208" y="396"/>
                    <a:pt x="207" y="396"/>
                    <a:pt x="207" y="396"/>
                  </a:cubicBezTo>
                  <a:cubicBezTo>
                    <a:pt x="207" y="397"/>
                    <a:pt x="207" y="397"/>
                    <a:pt x="207" y="397"/>
                  </a:cubicBezTo>
                  <a:cubicBezTo>
                    <a:pt x="206" y="398"/>
                    <a:pt x="207" y="400"/>
                    <a:pt x="206" y="400"/>
                  </a:cubicBezTo>
                  <a:cubicBezTo>
                    <a:pt x="206" y="400"/>
                    <a:pt x="206" y="401"/>
                    <a:pt x="206" y="401"/>
                  </a:cubicBezTo>
                  <a:cubicBezTo>
                    <a:pt x="206" y="402"/>
                    <a:pt x="207" y="402"/>
                    <a:pt x="208" y="402"/>
                  </a:cubicBezTo>
                  <a:cubicBezTo>
                    <a:pt x="208" y="403"/>
                    <a:pt x="208" y="403"/>
                    <a:pt x="208" y="403"/>
                  </a:cubicBezTo>
                  <a:cubicBezTo>
                    <a:pt x="208" y="403"/>
                    <a:pt x="206" y="403"/>
                    <a:pt x="206" y="403"/>
                  </a:cubicBezTo>
                  <a:cubicBezTo>
                    <a:pt x="206" y="404"/>
                    <a:pt x="206" y="404"/>
                    <a:pt x="206" y="404"/>
                  </a:cubicBezTo>
                  <a:cubicBezTo>
                    <a:pt x="207" y="404"/>
                    <a:pt x="207" y="404"/>
                    <a:pt x="207" y="404"/>
                  </a:cubicBezTo>
                  <a:cubicBezTo>
                    <a:pt x="207" y="404"/>
                    <a:pt x="207" y="405"/>
                    <a:pt x="207" y="406"/>
                  </a:cubicBezTo>
                  <a:cubicBezTo>
                    <a:pt x="207" y="406"/>
                    <a:pt x="205" y="406"/>
                    <a:pt x="205" y="406"/>
                  </a:cubicBezTo>
                  <a:cubicBezTo>
                    <a:pt x="204" y="407"/>
                    <a:pt x="203" y="407"/>
                    <a:pt x="203" y="407"/>
                  </a:cubicBezTo>
                  <a:cubicBezTo>
                    <a:pt x="201" y="408"/>
                    <a:pt x="198" y="409"/>
                    <a:pt x="197" y="408"/>
                  </a:cubicBezTo>
                  <a:cubicBezTo>
                    <a:pt x="194" y="408"/>
                    <a:pt x="192" y="405"/>
                    <a:pt x="190" y="405"/>
                  </a:cubicBezTo>
                  <a:cubicBezTo>
                    <a:pt x="189" y="405"/>
                    <a:pt x="189" y="405"/>
                    <a:pt x="189" y="405"/>
                  </a:cubicBezTo>
                  <a:cubicBezTo>
                    <a:pt x="189" y="405"/>
                    <a:pt x="189" y="404"/>
                    <a:pt x="189" y="404"/>
                  </a:cubicBezTo>
                  <a:cubicBezTo>
                    <a:pt x="189" y="404"/>
                    <a:pt x="188" y="404"/>
                    <a:pt x="188" y="405"/>
                  </a:cubicBezTo>
                  <a:cubicBezTo>
                    <a:pt x="186" y="405"/>
                    <a:pt x="187" y="409"/>
                    <a:pt x="188" y="411"/>
                  </a:cubicBezTo>
                  <a:cubicBezTo>
                    <a:pt x="188" y="411"/>
                    <a:pt x="188" y="411"/>
                    <a:pt x="188" y="412"/>
                  </a:cubicBezTo>
                  <a:cubicBezTo>
                    <a:pt x="188" y="413"/>
                    <a:pt x="187" y="415"/>
                    <a:pt x="188" y="416"/>
                  </a:cubicBezTo>
                  <a:cubicBezTo>
                    <a:pt x="188" y="417"/>
                    <a:pt x="188" y="418"/>
                    <a:pt x="189" y="418"/>
                  </a:cubicBezTo>
                  <a:cubicBezTo>
                    <a:pt x="190" y="418"/>
                    <a:pt x="190" y="418"/>
                    <a:pt x="191" y="418"/>
                  </a:cubicBezTo>
                  <a:cubicBezTo>
                    <a:pt x="191" y="418"/>
                    <a:pt x="192" y="418"/>
                    <a:pt x="192" y="418"/>
                  </a:cubicBezTo>
                  <a:cubicBezTo>
                    <a:pt x="192" y="418"/>
                    <a:pt x="191" y="420"/>
                    <a:pt x="191" y="420"/>
                  </a:cubicBezTo>
                  <a:cubicBezTo>
                    <a:pt x="192" y="420"/>
                    <a:pt x="193" y="420"/>
                    <a:pt x="193" y="420"/>
                  </a:cubicBezTo>
                  <a:cubicBezTo>
                    <a:pt x="193" y="420"/>
                    <a:pt x="193" y="420"/>
                    <a:pt x="193" y="420"/>
                  </a:cubicBezTo>
                  <a:cubicBezTo>
                    <a:pt x="194" y="420"/>
                    <a:pt x="194" y="420"/>
                    <a:pt x="194" y="420"/>
                  </a:cubicBezTo>
                  <a:cubicBezTo>
                    <a:pt x="194" y="420"/>
                    <a:pt x="194" y="420"/>
                    <a:pt x="194" y="420"/>
                  </a:cubicBezTo>
                  <a:cubicBezTo>
                    <a:pt x="195" y="420"/>
                    <a:pt x="195" y="419"/>
                    <a:pt x="195" y="419"/>
                  </a:cubicBezTo>
                  <a:cubicBezTo>
                    <a:pt x="194" y="418"/>
                    <a:pt x="194" y="419"/>
                    <a:pt x="193" y="418"/>
                  </a:cubicBezTo>
                  <a:cubicBezTo>
                    <a:pt x="193" y="418"/>
                    <a:pt x="193" y="418"/>
                    <a:pt x="193" y="418"/>
                  </a:cubicBezTo>
                  <a:cubicBezTo>
                    <a:pt x="193" y="418"/>
                    <a:pt x="194" y="418"/>
                    <a:pt x="194" y="418"/>
                  </a:cubicBezTo>
                  <a:cubicBezTo>
                    <a:pt x="195" y="418"/>
                    <a:pt x="195" y="417"/>
                    <a:pt x="195" y="417"/>
                  </a:cubicBezTo>
                  <a:cubicBezTo>
                    <a:pt x="196" y="417"/>
                    <a:pt x="196" y="417"/>
                    <a:pt x="197" y="417"/>
                  </a:cubicBezTo>
                  <a:cubicBezTo>
                    <a:pt x="197" y="417"/>
                    <a:pt x="197" y="418"/>
                    <a:pt x="197" y="418"/>
                  </a:cubicBezTo>
                  <a:cubicBezTo>
                    <a:pt x="197" y="418"/>
                    <a:pt x="197" y="418"/>
                    <a:pt x="198" y="419"/>
                  </a:cubicBezTo>
                  <a:cubicBezTo>
                    <a:pt x="198" y="419"/>
                    <a:pt x="198" y="419"/>
                    <a:pt x="198" y="419"/>
                  </a:cubicBezTo>
                  <a:cubicBezTo>
                    <a:pt x="198" y="419"/>
                    <a:pt x="197" y="419"/>
                    <a:pt x="197" y="420"/>
                  </a:cubicBezTo>
                  <a:cubicBezTo>
                    <a:pt x="198" y="420"/>
                    <a:pt x="198" y="420"/>
                    <a:pt x="198" y="420"/>
                  </a:cubicBezTo>
                  <a:cubicBezTo>
                    <a:pt x="198" y="421"/>
                    <a:pt x="198" y="422"/>
                    <a:pt x="198" y="422"/>
                  </a:cubicBezTo>
                  <a:cubicBezTo>
                    <a:pt x="198" y="423"/>
                    <a:pt x="197" y="423"/>
                    <a:pt x="197" y="423"/>
                  </a:cubicBezTo>
                  <a:cubicBezTo>
                    <a:pt x="197" y="424"/>
                    <a:pt x="197" y="424"/>
                    <a:pt x="197" y="424"/>
                  </a:cubicBezTo>
                  <a:cubicBezTo>
                    <a:pt x="197" y="424"/>
                    <a:pt x="197" y="424"/>
                    <a:pt x="197" y="424"/>
                  </a:cubicBezTo>
                  <a:cubicBezTo>
                    <a:pt x="197" y="424"/>
                    <a:pt x="196" y="424"/>
                    <a:pt x="196" y="424"/>
                  </a:cubicBezTo>
                  <a:cubicBezTo>
                    <a:pt x="196" y="424"/>
                    <a:pt x="195" y="424"/>
                    <a:pt x="195" y="424"/>
                  </a:cubicBezTo>
                  <a:cubicBezTo>
                    <a:pt x="194" y="424"/>
                    <a:pt x="194" y="424"/>
                    <a:pt x="194" y="424"/>
                  </a:cubicBezTo>
                  <a:cubicBezTo>
                    <a:pt x="194" y="424"/>
                    <a:pt x="193" y="424"/>
                    <a:pt x="193" y="424"/>
                  </a:cubicBezTo>
                  <a:cubicBezTo>
                    <a:pt x="193" y="424"/>
                    <a:pt x="194" y="424"/>
                    <a:pt x="193" y="423"/>
                  </a:cubicBezTo>
                  <a:cubicBezTo>
                    <a:pt x="193" y="423"/>
                    <a:pt x="193" y="423"/>
                    <a:pt x="193" y="423"/>
                  </a:cubicBezTo>
                  <a:cubicBezTo>
                    <a:pt x="193" y="423"/>
                    <a:pt x="194" y="423"/>
                    <a:pt x="194" y="422"/>
                  </a:cubicBezTo>
                  <a:cubicBezTo>
                    <a:pt x="193" y="422"/>
                    <a:pt x="193" y="422"/>
                    <a:pt x="193" y="421"/>
                  </a:cubicBezTo>
                  <a:cubicBezTo>
                    <a:pt x="193" y="421"/>
                    <a:pt x="192" y="421"/>
                    <a:pt x="192" y="421"/>
                  </a:cubicBezTo>
                  <a:cubicBezTo>
                    <a:pt x="191" y="420"/>
                    <a:pt x="190" y="422"/>
                    <a:pt x="189" y="422"/>
                  </a:cubicBezTo>
                  <a:cubicBezTo>
                    <a:pt x="189" y="422"/>
                    <a:pt x="188" y="422"/>
                    <a:pt x="188" y="422"/>
                  </a:cubicBezTo>
                  <a:cubicBezTo>
                    <a:pt x="188" y="423"/>
                    <a:pt x="188" y="423"/>
                    <a:pt x="188" y="423"/>
                  </a:cubicBezTo>
                  <a:cubicBezTo>
                    <a:pt x="188" y="423"/>
                    <a:pt x="188" y="423"/>
                    <a:pt x="188" y="423"/>
                  </a:cubicBezTo>
                  <a:cubicBezTo>
                    <a:pt x="188" y="424"/>
                    <a:pt x="188" y="424"/>
                    <a:pt x="189" y="424"/>
                  </a:cubicBezTo>
                  <a:cubicBezTo>
                    <a:pt x="190" y="424"/>
                    <a:pt x="191" y="425"/>
                    <a:pt x="192" y="425"/>
                  </a:cubicBezTo>
                  <a:cubicBezTo>
                    <a:pt x="192" y="425"/>
                    <a:pt x="193" y="425"/>
                    <a:pt x="193" y="425"/>
                  </a:cubicBezTo>
                  <a:cubicBezTo>
                    <a:pt x="193" y="425"/>
                    <a:pt x="192" y="426"/>
                    <a:pt x="192" y="426"/>
                  </a:cubicBezTo>
                  <a:cubicBezTo>
                    <a:pt x="192" y="427"/>
                    <a:pt x="189" y="427"/>
                    <a:pt x="188" y="428"/>
                  </a:cubicBezTo>
                  <a:cubicBezTo>
                    <a:pt x="188" y="429"/>
                    <a:pt x="188" y="429"/>
                    <a:pt x="187" y="430"/>
                  </a:cubicBezTo>
                  <a:cubicBezTo>
                    <a:pt x="187" y="430"/>
                    <a:pt x="187" y="431"/>
                    <a:pt x="187" y="431"/>
                  </a:cubicBezTo>
                  <a:cubicBezTo>
                    <a:pt x="186" y="431"/>
                    <a:pt x="186" y="432"/>
                    <a:pt x="186" y="432"/>
                  </a:cubicBezTo>
                  <a:cubicBezTo>
                    <a:pt x="185" y="433"/>
                    <a:pt x="185" y="433"/>
                    <a:pt x="186" y="434"/>
                  </a:cubicBezTo>
                  <a:cubicBezTo>
                    <a:pt x="186" y="434"/>
                    <a:pt x="186" y="434"/>
                    <a:pt x="186" y="435"/>
                  </a:cubicBezTo>
                  <a:cubicBezTo>
                    <a:pt x="186" y="435"/>
                    <a:pt x="186" y="435"/>
                    <a:pt x="186" y="435"/>
                  </a:cubicBezTo>
                  <a:cubicBezTo>
                    <a:pt x="186" y="435"/>
                    <a:pt x="186" y="436"/>
                    <a:pt x="186" y="436"/>
                  </a:cubicBezTo>
                  <a:cubicBezTo>
                    <a:pt x="186" y="436"/>
                    <a:pt x="186" y="437"/>
                    <a:pt x="186" y="437"/>
                  </a:cubicBezTo>
                  <a:cubicBezTo>
                    <a:pt x="186" y="437"/>
                    <a:pt x="186" y="437"/>
                    <a:pt x="186" y="438"/>
                  </a:cubicBezTo>
                  <a:cubicBezTo>
                    <a:pt x="186" y="438"/>
                    <a:pt x="186" y="438"/>
                    <a:pt x="186" y="439"/>
                  </a:cubicBezTo>
                  <a:cubicBezTo>
                    <a:pt x="186" y="439"/>
                    <a:pt x="186" y="440"/>
                    <a:pt x="186" y="440"/>
                  </a:cubicBezTo>
                  <a:cubicBezTo>
                    <a:pt x="185" y="440"/>
                    <a:pt x="185" y="441"/>
                    <a:pt x="185" y="441"/>
                  </a:cubicBezTo>
                  <a:cubicBezTo>
                    <a:pt x="185" y="442"/>
                    <a:pt x="183" y="441"/>
                    <a:pt x="183" y="443"/>
                  </a:cubicBezTo>
                  <a:cubicBezTo>
                    <a:pt x="183" y="443"/>
                    <a:pt x="183" y="444"/>
                    <a:pt x="184" y="444"/>
                  </a:cubicBezTo>
                  <a:cubicBezTo>
                    <a:pt x="184" y="444"/>
                    <a:pt x="184" y="444"/>
                    <a:pt x="184" y="444"/>
                  </a:cubicBezTo>
                  <a:cubicBezTo>
                    <a:pt x="184" y="445"/>
                    <a:pt x="184" y="445"/>
                    <a:pt x="184" y="445"/>
                  </a:cubicBezTo>
                  <a:cubicBezTo>
                    <a:pt x="183" y="446"/>
                    <a:pt x="183" y="445"/>
                    <a:pt x="182" y="445"/>
                  </a:cubicBezTo>
                  <a:cubicBezTo>
                    <a:pt x="182" y="445"/>
                    <a:pt x="182" y="446"/>
                    <a:pt x="182" y="446"/>
                  </a:cubicBezTo>
                  <a:cubicBezTo>
                    <a:pt x="182" y="446"/>
                    <a:pt x="181" y="445"/>
                    <a:pt x="181" y="445"/>
                  </a:cubicBezTo>
                  <a:cubicBezTo>
                    <a:pt x="180" y="445"/>
                    <a:pt x="180" y="445"/>
                    <a:pt x="180" y="445"/>
                  </a:cubicBezTo>
                  <a:cubicBezTo>
                    <a:pt x="179" y="445"/>
                    <a:pt x="179" y="446"/>
                    <a:pt x="179" y="446"/>
                  </a:cubicBezTo>
                  <a:cubicBezTo>
                    <a:pt x="179" y="446"/>
                    <a:pt x="178" y="446"/>
                    <a:pt x="178" y="446"/>
                  </a:cubicBezTo>
                  <a:cubicBezTo>
                    <a:pt x="178" y="446"/>
                    <a:pt x="178" y="446"/>
                    <a:pt x="178" y="446"/>
                  </a:cubicBezTo>
                  <a:cubicBezTo>
                    <a:pt x="177" y="447"/>
                    <a:pt x="177" y="447"/>
                    <a:pt x="177" y="448"/>
                  </a:cubicBezTo>
                  <a:cubicBezTo>
                    <a:pt x="177" y="448"/>
                    <a:pt x="175" y="447"/>
                    <a:pt x="175" y="448"/>
                  </a:cubicBezTo>
                  <a:cubicBezTo>
                    <a:pt x="175" y="448"/>
                    <a:pt x="174" y="449"/>
                    <a:pt x="173" y="449"/>
                  </a:cubicBezTo>
                  <a:cubicBezTo>
                    <a:pt x="173" y="449"/>
                    <a:pt x="173" y="449"/>
                    <a:pt x="173" y="450"/>
                  </a:cubicBezTo>
                  <a:cubicBezTo>
                    <a:pt x="173" y="450"/>
                    <a:pt x="172" y="451"/>
                    <a:pt x="172" y="451"/>
                  </a:cubicBezTo>
                  <a:cubicBezTo>
                    <a:pt x="172" y="452"/>
                    <a:pt x="172" y="452"/>
                    <a:pt x="171" y="453"/>
                  </a:cubicBezTo>
                  <a:cubicBezTo>
                    <a:pt x="171" y="454"/>
                    <a:pt x="170" y="454"/>
                    <a:pt x="170" y="455"/>
                  </a:cubicBezTo>
                  <a:cubicBezTo>
                    <a:pt x="170" y="455"/>
                    <a:pt x="169" y="456"/>
                    <a:pt x="169" y="456"/>
                  </a:cubicBezTo>
                  <a:cubicBezTo>
                    <a:pt x="169" y="457"/>
                    <a:pt x="169" y="458"/>
                    <a:pt x="170" y="458"/>
                  </a:cubicBezTo>
                  <a:cubicBezTo>
                    <a:pt x="170" y="459"/>
                    <a:pt x="170" y="459"/>
                    <a:pt x="170" y="460"/>
                  </a:cubicBezTo>
                  <a:cubicBezTo>
                    <a:pt x="171" y="460"/>
                    <a:pt x="170" y="461"/>
                    <a:pt x="171" y="461"/>
                  </a:cubicBezTo>
                  <a:cubicBezTo>
                    <a:pt x="171" y="461"/>
                    <a:pt x="172" y="462"/>
                    <a:pt x="172" y="462"/>
                  </a:cubicBezTo>
                  <a:cubicBezTo>
                    <a:pt x="173" y="462"/>
                    <a:pt x="173" y="463"/>
                    <a:pt x="173" y="463"/>
                  </a:cubicBezTo>
                  <a:cubicBezTo>
                    <a:pt x="173" y="464"/>
                    <a:pt x="174" y="464"/>
                    <a:pt x="174" y="465"/>
                  </a:cubicBezTo>
                  <a:cubicBezTo>
                    <a:pt x="175" y="465"/>
                    <a:pt x="175" y="466"/>
                    <a:pt x="176" y="466"/>
                  </a:cubicBezTo>
                  <a:cubicBezTo>
                    <a:pt x="176" y="466"/>
                    <a:pt x="177" y="466"/>
                    <a:pt x="178" y="466"/>
                  </a:cubicBezTo>
                  <a:cubicBezTo>
                    <a:pt x="179" y="467"/>
                    <a:pt x="181" y="466"/>
                    <a:pt x="182" y="467"/>
                  </a:cubicBezTo>
                  <a:cubicBezTo>
                    <a:pt x="183" y="468"/>
                    <a:pt x="183" y="471"/>
                    <a:pt x="182" y="473"/>
                  </a:cubicBezTo>
                  <a:cubicBezTo>
                    <a:pt x="182" y="473"/>
                    <a:pt x="181" y="473"/>
                    <a:pt x="182" y="474"/>
                  </a:cubicBezTo>
                  <a:cubicBezTo>
                    <a:pt x="182" y="475"/>
                    <a:pt x="182" y="475"/>
                    <a:pt x="182" y="475"/>
                  </a:cubicBezTo>
                  <a:cubicBezTo>
                    <a:pt x="182" y="475"/>
                    <a:pt x="182" y="475"/>
                    <a:pt x="182" y="475"/>
                  </a:cubicBezTo>
                  <a:cubicBezTo>
                    <a:pt x="182" y="475"/>
                    <a:pt x="182" y="475"/>
                    <a:pt x="181" y="475"/>
                  </a:cubicBezTo>
                  <a:cubicBezTo>
                    <a:pt x="181" y="475"/>
                    <a:pt x="181" y="477"/>
                    <a:pt x="181" y="477"/>
                  </a:cubicBezTo>
                  <a:cubicBezTo>
                    <a:pt x="181" y="477"/>
                    <a:pt x="181" y="477"/>
                    <a:pt x="181" y="477"/>
                  </a:cubicBezTo>
                  <a:cubicBezTo>
                    <a:pt x="179" y="478"/>
                    <a:pt x="180" y="478"/>
                    <a:pt x="180" y="478"/>
                  </a:cubicBezTo>
                  <a:cubicBezTo>
                    <a:pt x="180" y="478"/>
                    <a:pt x="179" y="478"/>
                    <a:pt x="179" y="478"/>
                  </a:cubicBezTo>
                  <a:cubicBezTo>
                    <a:pt x="179" y="478"/>
                    <a:pt x="179" y="478"/>
                    <a:pt x="179" y="479"/>
                  </a:cubicBezTo>
                  <a:cubicBezTo>
                    <a:pt x="179" y="479"/>
                    <a:pt x="179" y="479"/>
                    <a:pt x="179" y="479"/>
                  </a:cubicBezTo>
                  <a:cubicBezTo>
                    <a:pt x="178" y="479"/>
                    <a:pt x="178" y="480"/>
                    <a:pt x="178" y="480"/>
                  </a:cubicBezTo>
                  <a:cubicBezTo>
                    <a:pt x="178" y="480"/>
                    <a:pt x="178" y="480"/>
                    <a:pt x="178" y="480"/>
                  </a:cubicBezTo>
                  <a:cubicBezTo>
                    <a:pt x="177" y="481"/>
                    <a:pt x="177" y="480"/>
                    <a:pt x="176" y="481"/>
                  </a:cubicBezTo>
                  <a:cubicBezTo>
                    <a:pt x="176" y="481"/>
                    <a:pt x="176" y="481"/>
                    <a:pt x="176" y="481"/>
                  </a:cubicBezTo>
                  <a:cubicBezTo>
                    <a:pt x="175" y="482"/>
                    <a:pt x="175" y="482"/>
                    <a:pt x="174" y="482"/>
                  </a:cubicBezTo>
                  <a:cubicBezTo>
                    <a:pt x="174" y="483"/>
                    <a:pt x="173" y="483"/>
                    <a:pt x="173" y="483"/>
                  </a:cubicBezTo>
                  <a:cubicBezTo>
                    <a:pt x="173" y="484"/>
                    <a:pt x="173" y="484"/>
                    <a:pt x="173" y="484"/>
                  </a:cubicBezTo>
                  <a:cubicBezTo>
                    <a:pt x="172" y="484"/>
                    <a:pt x="172" y="485"/>
                    <a:pt x="172" y="485"/>
                  </a:cubicBezTo>
                  <a:cubicBezTo>
                    <a:pt x="172" y="485"/>
                    <a:pt x="172" y="485"/>
                    <a:pt x="172" y="485"/>
                  </a:cubicBezTo>
                  <a:cubicBezTo>
                    <a:pt x="171" y="486"/>
                    <a:pt x="171" y="486"/>
                    <a:pt x="170" y="487"/>
                  </a:cubicBezTo>
                  <a:cubicBezTo>
                    <a:pt x="170" y="487"/>
                    <a:pt x="170" y="487"/>
                    <a:pt x="170" y="487"/>
                  </a:cubicBezTo>
                  <a:cubicBezTo>
                    <a:pt x="170" y="487"/>
                    <a:pt x="170" y="488"/>
                    <a:pt x="169" y="488"/>
                  </a:cubicBezTo>
                  <a:cubicBezTo>
                    <a:pt x="169" y="488"/>
                    <a:pt x="169" y="489"/>
                    <a:pt x="169" y="489"/>
                  </a:cubicBezTo>
                  <a:cubicBezTo>
                    <a:pt x="169" y="489"/>
                    <a:pt x="169" y="490"/>
                    <a:pt x="169" y="490"/>
                  </a:cubicBezTo>
                  <a:cubicBezTo>
                    <a:pt x="169" y="490"/>
                    <a:pt x="168" y="491"/>
                    <a:pt x="168" y="491"/>
                  </a:cubicBezTo>
                  <a:cubicBezTo>
                    <a:pt x="168" y="491"/>
                    <a:pt x="169" y="491"/>
                    <a:pt x="169" y="491"/>
                  </a:cubicBezTo>
                  <a:cubicBezTo>
                    <a:pt x="169" y="490"/>
                    <a:pt x="169" y="490"/>
                    <a:pt x="169" y="490"/>
                  </a:cubicBezTo>
                  <a:cubicBezTo>
                    <a:pt x="169" y="490"/>
                    <a:pt x="169" y="490"/>
                    <a:pt x="169" y="490"/>
                  </a:cubicBezTo>
                  <a:cubicBezTo>
                    <a:pt x="170" y="490"/>
                    <a:pt x="170" y="490"/>
                    <a:pt x="170" y="490"/>
                  </a:cubicBezTo>
                  <a:cubicBezTo>
                    <a:pt x="170" y="490"/>
                    <a:pt x="169" y="491"/>
                    <a:pt x="169" y="491"/>
                  </a:cubicBezTo>
                  <a:cubicBezTo>
                    <a:pt x="169" y="492"/>
                    <a:pt x="169" y="492"/>
                    <a:pt x="169" y="493"/>
                  </a:cubicBezTo>
                  <a:cubicBezTo>
                    <a:pt x="169" y="494"/>
                    <a:pt x="169" y="495"/>
                    <a:pt x="168" y="496"/>
                  </a:cubicBezTo>
                  <a:cubicBezTo>
                    <a:pt x="168" y="497"/>
                    <a:pt x="166" y="500"/>
                    <a:pt x="165" y="498"/>
                  </a:cubicBezTo>
                  <a:cubicBezTo>
                    <a:pt x="164" y="498"/>
                    <a:pt x="164" y="498"/>
                    <a:pt x="164" y="498"/>
                  </a:cubicBezTo>
                  <a:cubicBezTo>
                    <a:pt x="164" y="497"/>
                    <a:pt x="163" y="496"/>
                    <a:pt x="163" y="496"/>
                  </a:cubicBezTo>
                  <a:cubicBezTo>
                    <a:pt x="163" y="496"/>
                    <a:pt x="163" y="496"/>
                    <a:pt x="163" y="496"/>
                  </a:cubicBezTo>
                  <a:cubicBezTo>
                    <a:pt x="163" y="497"/>
                    <a:pt x="163" y="497"/>
                    <a:pt x="162" y="497"/>
                  </a:cubicBezTo>
                  <a:cubicBezTo>
                    <a:pt x="163" y="497"/>
                    <a:pt x="161" y="497"/>
                    <a:pt x="162" y="497"/>
                  </a:cubicBezTo>
                  <a:cubicBezTo>
                    <a:pt x="162" y="498"/>
                    <a:pt x="162" y="497"/>
                    <a:pt x="163" y="498"/>
                  </a:cubicBezTo>
                  <a:cubicBezTo>
                    <a:pt x="163" y="498"/>
                    <a:pt x="163" y="498"/>
                    <a:pt x="163" y="498"/>
                  </a:cubicBezTo>
                  <a:cubicBezTo>
                    <a:pt x="164" y="499"/>
                    <a:pt x="164" y="499"/>
                    <a:pt x="164" y="500"/>
                  </a:cubicBezTo>
                  <a:cubicBezTo>
                    <a:pt x="164" y="500"/>
                    <a:pt x="162" y="500"/>
                    <a:pt x="161" y="501"/>
                  </a:cubicBezTo>
                  <a:cubicBezTo>
                    <a:pt x="160" y="502"/>
                    <a:pt x="159" y="504"/>
                    <a:pt x="159" y="506"/>
                  </a:cubicBezTo>
                  <a:cubicBezTo>
                    <a:pt x="159" y="506"/>
                    <a:pt x="158" y="508"/>
                    <a:pt x="158" y="508"/>
                  </a:cubicBezTo>
                  <a:cubicBezTo>
                    <a:pt x="158" y="507"/>
                    <a:pt x="156" y="510"/>
                    <a:pt x="157" y="510"/>
                  </a:cubicBezTo>
                  <a:cubicBezTo>
                    <a:pt x="157" y="509"/>
                    <a:pt x="158" y="509"/>
                    <a:pt x="158" y="509"/>
                  </a:cubicBezTo>
                  <a:cubicBezTo>
                    <a:pt x="158" y="508"/>
                    <a:pt x="159" y="508"/>
                    <a:pt x="159" y="509"/>
                  </a:cubicBezTo>
                  <a:cubicBezTo>
                    <a:pt x="159" y="510"/>
                    <a:pt x="159" y="511"/>
                    <a:pt x="159" y="512"/>
                  </a:cubicBezTo>
                  <a:cubicBezTo>
                    <a:pt x="160" y="514"/>
                    <a:pt x="160" y="515"/>
                    <a:pt x="159" y="515"/>
                  </a:cubicBezTo>
                  <a:cubicBezTo>
                    <a:pt x="158" y="515"/>
                    <a:pt x="158" y="515"/>
                    <a:pt x="158" y="515"/>
                  </a:cubicBezTo>
                  <a:cubicBezTo>
                    <a:pt x="158" y="515"/>
                    <a:pt x="157" y="515"/>
                    <a:pt x="156" y="515"/>
                  </a:cubicBezTo>
                  <a:cubicBezTo>
                    <a:pt x="156" y="515"/>
                    <a:pt x="156" y="515"/>
                    <a:pt x="156" y="515"/>
                  </a:cubicBezTo>
                  <a:cubicBezTo>
                    <a:pt x="156" y="516"/>
                    <a:pt x="157" y="516"/>
                    <a:pt x="158" y="516"/>
                  </a:cubicBezTo>
                  <a:cubicBezTo>
                    <a:pt x="158" y="516"/>
                    <a:pt x="158" y="516"/>
                    <a:pt x="159" y="516"/>
                  </a:cubicBezTo>
                  <a:cubicBezTo>
                    <a:pt x="159" y="516"/>
                    <a:pt x="160" y="516"/>
                    <a:pt x="160" y="516"/>
                  </a:cubicBezTo>
                  <a:cubicBezTo>
                    <a:pt x="160" y="516"/>
                    <a:pt x="160" y="516"/>
                    <a:pt x="160" y="516"/>
                  </a:cubicBezTo>
                  <a:cubicBezTo>
                    <a:pt x="160" y="516"/>
                    <a:pt x="160" y="516"/>
                    <a:pt x="160" y="517"/>
                  </a:cubicBezTo>
                  <a:cubicBezTo>
                    <a:pt x="161" y="519"/>
                    <a:pt x="163" y="521"/>
                    <a:pt x="164" y="523"/>
                  </a:cubicBezTo>
                  <a:cubicBezTo>
                    <a:pt x="164" y="523"/>
                    <a:pt x="164" y="524"/>
                    <a:pt x="164" y="524"/>
                  </a:cubicBezTo>
                  <a:cubicBezTo>
                    <a:pt x="164" y="524"/>
                    <a:pt x="164" y="524"/>
                    <a:pt x="164" y="524"/>
                  </a:cubicBezTo>
                  <a:cubicBezTo>
                    <a:pt x="163" y="524"/>
                    <a:pt x="163" y="523"/>
                    <a:pt x="162" y="523"/>
                  </a:cubicBezTo>
                  <a:cubicBezTo>
                    <a:pt x="161" y="523"/>
                    <a:pt x="161" y="523"/>
                    <a:pt x="161" y="523"/>
                  </a:cubicBezTo>
                  <a:cubicBezTo>
                    <a:pt x="161" y="523"/>
                    <a:pt x="160" y="523"/>
                    <a:pt x="160" y="523"/>
                  </a:cubicBezTo>
                  <a:cubicBezTo>
                    <a:pt x="160" y="523"/>
                    <a:pt x="160" y="523"/>
                    <a:pt x="160" y="523"/>
                  </a:cubicBezTo>
                  <a:cubicBezTo>
                    <a:pt x="160" y="523"/>
                    <a:pt x="160" y="523"/>
                    <a:pt x="159" y="523"/>
                  </a:cubicBezTo>
                  <a:cubicBezTo>
                    <a:pt x="159" y="523"/>
                    <a:pt x="159" y="523"/>
                    <a:pt x="159" y="523"/>
                  </a:cubicBezTo>
                  <a:cubicBezTo>
                    <a:pt x="159" y="522"/>
                    <a:pt x="159" y="522"/>
                    <a:pt x="159" y="522"/>
                  </a:cubicBezTo>
                  <a:cubicBezTo>
                    <a:pt x="158" y="522"/>
                    <a:pt x="158" y="522"/>
                    <a:pt x="158" y="522"/>
                  </a:cubicBezTo>
                  <a:cubicBezTo>
                    <a:pt x="158" y="522"/>
                    <a:pt x="157" y="523"/>
                    <a:pt x="157" y="523"/>
                  </a:cubicBezTo>
                  <a:cubicBezTo>
                    <a:pt x="157" y="523"/>
                    <a:pt x="157" y="523"/>
                    <a:pt x="157" y="523"/>
                  </a:cubicBezTo>
                  <a:cubicBezTo>
                    <a:pt x="156" y="524"/>
                    <a:pt x="156" y="525"/>
                    <a:pt x="155" y="526"/>
                  </a:cubicBezTo>
                  <a:cubicBezTo>
                    <a:pt x="155" y="526"/>
                    <a:pt x="155" y="526"/>
                    <a:pt x="155" y="526"/>
                  </a:cubicBezTo>
                  <a:cubicBezTo>
                    <a:pt x="155" y="526"/>
                    <a:pt x="155" y="526"/>
                    <a:pt x="155" y="526"/>
                  </a:cubicBezTo>
                  <a:cubicBezTo>
                    <a:pt x="154" y="526"/>
                    <a:pt x="154" y="526"/>
                    <a:pt x="154" y="526"/>
                  </a:cubicBezTo>
                  <a:cubicBezTo>
                    <a:pt x="153" y="526"/>
                    <a:pt x="152" y="526"/>
                    <a:pt x="152" y="527"/>
                  </a:cubicBezTo>
                  <a:cubicBezTo>
                    <a:pt x="151" y="527"/>
                    <a:pt x="151" y="527"/>
                    <a:pt x="151" y="527"/>
                  </a:cubicBezTo>
                  <a:cubicBezTo>
                    <a:pt x="151" y="527"/>
                    <a:pt x="151" y="527"/>
                    <a:pt x="150" y="528"/>
                  </a:cubicBezTo>
                  <a:cubicBezTo>
                    <a:pt x="150" y="528"/>
                    <a:pt x="150" y="528"/>
                    <a:pt x="150" y="528"/>
                  </a:cubicBezTo>
                  <a:cubicBezTo>
                    <a:pt x="150" y="528"/>
                    <a:pt x="149" y="528"/>
                    <a:pt x="149" y="528"/>
                  </a:cubicBezTo>
                  <a:cubicBezTo>
                    <a:pt x="149" y="528"/>
                    <a:pt x="149" y="528"/>
                    <a:pt x="149" y="528"/>
                  </a:cubicBezTo>
                  <a:cubicBezTo>
                    <a:pt x="149" y="528"/>
                    <a:pt x="149" y="528"/>
                    <a:pt x="148" y="528"/>
                  </a:cubicBezTo>
                  <a:cubicBezTo>
                    <a:pt x="148" y="528"/>
                    <a:pt x="148" y="528"/>
                    <a:pt x="148" y="528"/>
                  </a:cubicBezTo>
                  <a:cubicBezTo>
                    <a:pt x="148" y="528"/>
                    <a:pt x="148" y="528"/>
                    <a:pt x="147" y="529"/>
                  </a:cubicBezTo>
                  <a:cubicBezTo>
                    <a:pt x="147" y="529"/>
                    <a:pt x="147" y="529"/>
                    <a:pt x="147" y="529"/>
                  </a:cubicBezTo>
                  <a:cubicBezTo>
                    <a:pt x="147" y="529"/>
                    <a:pt x="147" y="529"/>
                    <a:pt x="147" y="529"/>
                  </a:cubicBezTo>
                  <a:cubicBezTo>
                    <a:pt x="147" y="530"/>
                    <a:pt x="147" y="530"/>
                    <a:pt x="147" y="530"/>
                  </a:cubicBezTo>
                  <a:cubicBezTo>
                    <a:pt x="147" y="530"/>
                    <a:pt x="147" y="530"/>
                    <a:pt x="147" y="530"/>
                  </a:cubicBezTo>
                  <a:cubicBezTo>
                    <a:pt x="147" y="531"/>
                    <a:pt x="147" y="531"/>
                    <a:pt x="147" y="531"/>
                  </a:cubicBezTo>
                  <a:cubicBezTo>
                    <a:pt x="147" y="531"/>
                    <a:pt x="146" y="534"/>
                    <a:pt x="146" y="535"/>
                  </a:cubicBezTo>
                  <a:cubicBezTo>
                    <a:pt x="146" y="536"/>
                    <a:pt x="146" y="537"/>
                    <a:pt x="146" y="538"/>
                  </a:cubicBezTo>
                  <a:cubicBezTo>
                    <a:pt x="146" y="539"/>
                    <a:pt x="146" y="539"/>
                    <a:pt x="146" y="539"/>
                  </a:cubicBezTo>
                  <a:cubicBezTo>
                    <a:pt x="146" y="540"/>
                    <a:pt x="146" y="540"/>
                    <a:pt x="146" y="540"/>
                  </a:cubicBezTo>
                  <a:cubicBezTo>
                    <a:pt x="146" y="540"/>
                    <a:pt x="145" y="541"/>
                    <a:pt x="145" y="541"/>
                  </a:cubicBezTo>
                  <a:cubicBezTo>
                    <a:pt x="144" y="542"/>
                    <a:pt x="144" y="542"/>
                    <a:pt x="143" y="542"/>
                  </a:cubicBezTo>
                  <a:cubicBezTo>
                    <a:pt x="142" y="542"/>
                    <a:pt x="142" y="541"/>
                    <a:pt x="142" y="541"/>
                  </a:cubicBezTo>
                  <a:cubicBezTo>
                    <a:pt x="141" y="541"/>
                    <a:pt x="140" y="541"/>
                    <a:pt x="139" y="540"/>
                  </a:cubicBezTo>
                  <a:cubicBezTo>
                    <a:pt x="139" y="540"/>
                    <a:pt x="139" y="540"/>
                    <a:pt x="139" y="540"/>
                  </a:cubicBezTo>
                  <a:cubicBezTo>
                    <a:pt x="139" y="540"/>
                    <a:pt x="138" y="540"/>
                    <a:pt x="138" y="540"/>
                  </a:cubicBezTo>
                  <a:cubicBezTo>
                    <a:pt x="137" y="539"/>
                    <a:pt x="138" y="539"/>
                    <a:pt x="137" y="539"/>
                  </a:cubicBezTo>
                  <a:cubicBezTo>
                    <a:pt x="137" y="538"/>
                    <a:pt x="137" y="538"/>
                    <a:pt x="136" y="538"/>
                  </a:cubicBezTo>
                  <a:cubicBezTo>
                    <a:pt x="136" y="538"/>
                    <a:pt x="136" y="538"/>
                    <a:pt x="136" y="538"/>
                  </a:cubicBezTo>
                  <a:cubicBezTo>
                    <a:pt x="136" y="537"/>
                    <a:pt x="135" y="536"/>
                    <a:pt x="136" y="535"/>
                  </a:cubicBezTo>
                  <a:cubicBezTo>
                    <a:pt x="137" y="535"/>
                    <a:pt x="137" y="535"/>
                    <a:pt x="138" y="535"/>
                  </a:cubicBezTo>
                  <a:cubicBezTo>
                    <a:pt x="138" y="535"/>
                    <a:pt x="138" y="535"/>
                    <a:pt x="138" y="535"/>
                  </a:cubicBezTo>
                  <a:cubicBezTo>
                    <a:pt x="138" y="536"/>
                    <a:pt x="138" y="536"/>
                    <a:pt x="138" y="536"/>
                  </a:cubicBezTo>
                  <a:cubicBezTo>
                    <a:pt x="137" y="536"/>
                    <a:pt x="137" y="536"/>
                    <a:pt x="137" y="537"/>
                  </a:cubicBezTo>
                  <a:cubicBezTo>
                    <a:pt x="138" y="536"/>
                    <a:pt x="138" y="536"/>
                    <a:pt x="138" y="535"/>
                  </a:cubicBezTo>
                  <a:cubicBezTo>
                    <a:pt x="138" y="535"/>
                    <a:pt x="138" y="535"/>
                    <a:pt x="138" y="534"/>
                  </a:cubicBezTo>
                  <a:cubicBezTo>
                    <a:pt x="139" y="534"/>
                    <a:pt x="139" y="534"/>
                    <a:pt x="139" y="534"/>
                  </a:cubicBezTo>
                  <a:cubicBezTo>
                    <a:pt x="139" y="534"/>
                    <a:pt x="139" y="534"/>
                    <a:pt x="140" y="535"/>
                  </a:cubicBezTo>
                  <a:cubicBezTo>
                    <a:pt x="140" y="535"/>
                    <a:pt x="140" y="536"/>
                    <a:pt x="140" y="536"/>
                  </a:cubicBezTo>
                  <a:cubicBezTo>
                    <a:pt x="140" y="536"/>
                    <a:pt x="140" y="534"/>
                    <a:pt x="141" y="534"/>
                  </a:cubicBezTo>
                  <a:cubicBezTo>
                    <a:pt x="141" y="534"/>
                    <a:pt x="141" y="534"/>
                    <a:pt x="141" y="534"/>
                  </a:cubicBezTo>
                  <a:cubicBezTo>
                    <a:pt x="141" y="534"/>
                    <a:pt x="142" y="534"/>
                    <a:pt x="142" y="533"/>
                  </a:cubicBezTo>
                  <a:cubicBezTo>
                    <a:pt x="142" y="533"/>
                    <a:pt x="142" y="533"/>
                    <a:pt x="142" y="533"/>
                  </a:cubicBezTo>
                  <a:cubicBezTo>
                    <a:pt x="143" y="533"/>
                    <a:pt x="143" y="533"/>
                    <a:pt x="143" y="533"/>
                  </a:cubicBezTo>
                  <a:cubicBezTo>
                    <a:pt x="144" y="533"/>
                    <a:pt x="144" y="531"/>
                    <a:pt x="144" y="531"/>
                  </a:cubicBezTo>
                  <a:cubicBezTo>
                    <a:pt x="144" y="531"/>
                    <a:pt x="145" y="531"/>
                    <a:pt x="145" y="530"/>
                  </a:cubicBezTo>
                  <a:cubicBezTo>
                    <a:pt x="145" y="530"/>
                    <a:pt x="145" y="530"/>
                    <a:pt x="144" y="530"/>
                  </a:cubicBezTo>
                  <a:cubicBezTo>
                    <a:pt x="144" y="529"/>
                    <a:pt x="144" y="529"/>
                    <a:pt x="144" y="529"/>
                  </a:cubicBezTo>
                  <a:cubicBezTo>
                    <a:pt x="142" y="530"/>
                    <a:pt x="142" y="530"/>
                    <a:pt x="140" y="531"/>
                  </a:cubicBezTo>
                  <a:cubicBezTo>
                    <a:pt x="140" y="531"/>
                    <a:pt x="139" y="532"/>
                    <a:pt x="139" y="532"/>
                  </a:cubicBezTo>
                  <a:cubicBezTo>
                    <a:pt x="139" y="533"/>
                    <a:pt x="138" y="533"/>
                    <a:pt x="138" y="533"/>
                  </a:cubicBezTo>
                  <a:cubicBezTo>
                    <a:pt x="138" y="533"/>
                    <a:pt x="138" y="533"/>
                    <a:pt x="137" y="533"/>
                  </a:cubicBezTo>
                  <a:cubicBezTo>
                    <a:pt x="137" y="532"/>
                    <a:pt x="136" y="532"/>
                    <a:pt x="136" y="532"/>
                  </a:cubicBezTo>
                  <a:cubicBezTo>
                    <a:pt x="136" y="532"/>
                    <a:pt x="136" y="532"/>
                    <a:pt x="136" y="532"/>
                  </a:cubicBezTo>
                  <a:cubicBezTo>
                    <a:pt x="136" y="533"/>
                    <a:pt x="136" y="533"/>
                    <a:pt x="136" y="533"/>
                  </a:cubicBezTo>
                  <a:cubicBezTo>
                    <a:pt x="137" y="533"/>
                    <a:pt x="137" y="533"/>
                    <a:pt x="137" y="534"/>
                  </a:cubicBezTo>
                  <a:cubicBezTo>
                    <a:pt x="137" y="534"/>
                    <a:pt x="136" y="534"/>
                    <a:pt x="136" y="534"/>
                  </a:cubicBezTo>
                  <a:cubicBezTo>
                    <a:pt x="136" y="534"/>
                    <a:pt x="136" y="534"/>
                    <a:pt x="136" y="534"/>
                  </a:cubicBezTo>
                  <a:cubicBezTo>
                    <a:pt x="136" y="534"/>
                    <a:pt x="136" y="534"/>
                    <a:pt x="136" y="534"/>
                  </a:cubicBezTo>
                  <a:cubicBezTo>
                    <a:pt x="136" y="534"/>
                    <a:pt x="135" y="534"/>
                    <a:pt x="135" y="534"/>
                  </a:cubicBezTo>
                  <a:cubicBezTo>
                    <a:pt x="135" y="535"/>
                    <a:pt x="135" y="535"/>
                    <a:pt x="135" y="536"/>
                  </a:cubicBezTo>
                  <a:cubicBezTo>
                    <a:pt x="135" y="536"/>
                    <a:pt x="134" y="536"/>
                    <a:pt x="135" y="536"/>
                  </a:cubicBezTo>
                  <a:cubicBezTo>
                    <a:pt x="135" y="536"/>
                    <a:pt x="135" y="537"/>
                    <a:pt x="135" y="537"/>
                  </a:cubicBezTo>
                  <a:cubicBezTo>
                    <a:pt x="136" y="537"/>
                    <a:pt x="136" y="538"/>
                    <a:pt x="135" y="538"/>
                  </a:cubicBezTo>
                  <a:cubicBezTo>
                    <a:pt x="135" y="538"/>
                    <a:pt x="135" y="538"/>
                    <a:pt x="135" y="538"/>
                  </a:cubicBezTo>
                  <a:cubicBezTo>
                    <a:pt x="135" y="538"/>
                    <a:pt x="135" y="538"/>
                    <a:pt x="134" y="537"/>
                  </a:cubicBezTo>
                  <a:cubicBezTo>
                    <a:pt x="134" y="537"/>
                    <a:pt x="134" y="537"/>
                    <a:pt x="134" y="537"/>
                  </a:cubicBezTo>
                  <a:cubicBezTo>
                    <a:pt x="133" y="537"/>
                    <a:pt x="132" y="536"/>
                    <a:pt x="132" y="535"/>
                  </a:cubicBezTo>
                  <a:cubicBezTo>
                    <a:pt x="131" y="535"/>
                    <a:pt x="131" y="535"/>
                    <a:pt x="131" y="534"/>
                  </a:cubicBezTo>
                  <a:cubicBezTo>
                    <a:pt x="130" y="534"/>
                    <a:pt x="130" y="534"/>
                    <a:pt x="130" y="534"/>
                  </a:cubicBezTo>
                  <a:cubicBezTo>
                    <a:pt x="130" y="534"/>
                    <a:pt x="130" y="534"/>
                    <a:pt x="130" y="534"/>
                  </a:cubicBezTo>
                  <a:cubicBezTo>
                    <a:pt x="131" y="534"/>
                    <a:pt x="131" y="534"/>
                    <a:pt x="132" y="534"/>
                  </a:cubicBezTo>
                  <a:cubicBezTo>
                    <a:pt x="132" y="534"/>
                    <a:pt x="133" y="534"/>
                    <a:pt x="133" y="534"/>
                  </a:cubicBezTo>
                  <a:cubicBezTo>
                    <a:pt x="133" y="534"/>
                    <a:pt x="133" y="535"/>
                    <a:pt x="134" y="535"/>
                  </a:cubicBezTo>
                  <a:cubicBezTo>
                    <a:pt x="134" y="535"/>
                    <a:pt x="134" y="534"/>
                    <a:pt x="134" y="534"/>
                  </a:cubicBezTo>
                  <a:cubicBezTo>
                    <a:pt x="134" y="534"/>
                    <a:pt x="133" y="534"/>
                    <a:pt x="133" y="534"/>
                  </a:cubicBezTo>
                  <a:cubicBezTo>
                    <a:pt x="133" y="534"/>
                    <a:pt x="133" y="534"/>
                    <a:pt x="133" y="534"/>
                  </a:cubicBezTo>
                  <a:cubicBezTo>
                    <a:pt x="133" y="533"/>
                    <a:pt x="133" y="533"/>
                    <a:pt x="133" y="533"/>
                  </a:cubicBezTo>
                  <a:cubicBezTo>
                    <a:pt x="133" y="533"/>
                    <a:pt x="133" y="533"/>
                    <a:pt x="133" y="533"/>
                  </a:cubicBezTo>
                  <a:cubicBezTo>
                    <a:pt x="132" y="533"/>
                    <a:pt x="132" y="533"/>
                    <a:pt x="132" y="533"/>
                  </a:cubicBezTo>
                  <a:cubicBezTo>
                    <a:pt x="132" y="533"/>
                    <a:pt x="132" y="533"/>
                    <a:pt x="132" y="532"/>
                  </a:cubicBezTo>
                  <a:cubicBezTo>
                    <a:pt x="132" y="532"/>
                    <a:pt x="132" y="532"/>
                    <a:pt x="132" y="531"/>
                  </a:cubicBezTo>
                  <a:cubicBezTo>
                    <a:pt x="132" y="531"/>
                    <a:pt x="132" y="530"/>
                    <a:pt x="132" y="530"/>
                  </a:cubicBezTo>
                  <a:cubicBezTo>
                    <a:pt x="132" y="530"/>
                    <a:pt x="132" y="530"/>
                    <a:pt x="133" y="529"/>
                  </a:cubicBezTo>
                  <a:cubicBezTo>
                    <a:pt x="133" y="529"/>
                    <a:pt x="133" y="529"/>
                    <a:pt x="134" y="528"/>
                  </a:cubicBezTo>
                  <a:cubicBezTo>
                    <a:pt x="134" y="529"/>
                    <a:pt x="135" y="529"/>
                    <a:pt x="135" y="530"/>
                  </a:cubicBezTo>
                  <a:cubicBezTo>
                    <a:pt x="135" y="530"/>
                    <a:pt x="135" y="530"/>
                    <a:pt x="135" y="530"/>
                  </a:cubicBezTo>
                  <a:cubicBezTo>
                    <a:pt x="135" y="530"/>
                    <a:pt x="135" y="530"/>
                    <a:pt x="136" y="529"/>
                  </a:cubicBezTo>
                  <a:cubicBezTo>
                    <a:pt x="136" y="529"/>
                    <a:pt x="137" y="529"/>
                    <a:pt x="137" y="528"/>
                  </a:cubicBezTo>
                  <a:cubicBezTo>
                    <a:pt x="137" y="528"/>
                    <a:pt x="137" y="528"/>
                    <a:pt x="137" y="528"/>
                  </a:cubicBezTo>
                  <a:cubicBezTo>
                    <a:pt x="137" y="528"/>
                    <a:pt x="137" y="528"/>
                    <a:pt x="137" y="528"/>
                  </a:cubicBezTo>
                  <a:cubicBezTo>
                    <a:pt x="137" y="528"/>
                    <a:pt x="138" y="527"/>
                    <a:pt x="138" y="528"/>
                  </a:cubicBezTo>
                  <a:cubicBezTo>
                    <a:pt x="139" y="527"/>
                    <a:pt x="139" y="527"/>
                    <a:pt x="139" y="528"/>
                  </a:cubicBezTo>
                  <a:cubicBezTo>
                    <a:pt x="140" y="528"/>
                    <a:pt x="141" y="528"/>
                    <a:pt x="142" y="528"/>
                  </a:cubicBezTo>
                  <a:cubicBezTo>
                    <a:pt x="142" y="528"/>
                    <a:pt x="142" y="528"/>
                    <a:pt x="142" y="527"/>
                  </a:cubicBezTo>
                  <a:cubicBezTo>
                    <a:pt x="142" y="527"/>
                    <a:pt x="141" y="527"/>
                    <a:pt x="141" y="527"/>
                  </a:cubicBezTo>
                  <a:cubicBezTo>
                    <a:pt x="141" y="526"/>
                    <a:pt x="140" y="526"/>
                    <a:pt x="140" y="526"/>
                  </a:cubicBezTo>
                  <a:cubicBezTo>
                    <a:pt x="139" y="526"/>
                    <a:pt x="139" y="526"/>
                    <a:pt x="139" y="526"/>
                  </a:cubicBezTo>
                  <a:cubicBezTo>
                    <a:pt x="138" y="526"/>
                    <a:pt x="137" y="526"/>
                    <a:pt x="136" y="526"/>
                  </a:cubicBezTo>
                  <a:cubicBezTo>
                    <a:pt x="136" y="526"/>
                    <a:pt x="136" y="526"/>
                    <a:pt x="136" y="527"/>
                  </a:cubicBezTo>
                  <a:cubicBezTo>
                    <a:pt x="136" y="527"/>
                    <a:pt x="136" y="527"/>
                    <a:pt x="136" y="527"/>
                  </a:cubicBezTo>
                  <a:cubicBezTo>
                    <a:pt x="135" y="527"/>
                    <a:pt x="134" y="527"/>
                    <a:pt x="134" y="526"/>
                  </a:cubicBezTo>
                  <a:cubicBezTo>
                    <a:pt x="134" y="526"/>
                    <a:pt x="134" y="526"/>
                    <a:pt x="134" y="527"/>
                  </a:cubicBezTo>
                  <a:cubicBezTo>
                    <a:pt x="133" y="527"/>
                    <a:pt x="133" y="526"/>
                    <a:pt x="133" y="526"/>
                  </a:cubicBezTo>
                  <a:cubicBezTo>
                    <a:pt x="133" y="526"/>
                    <a:pt x="133" y="526"/>
                    <a:pt x="133" y="527"/>
                  </a:cubicBezTo>
                  <a:cubicBezTo>
                    <a:pt x="133" y="527"/>
                    <a:pt x="132" y="527"/>
                    <a:pt x="133" y="527"/>
                  </a:cubicBezTo>
                  <a:cubicBezTo>
                    <a:pt x="133" y="527"/>
                    <a:pt x="134" y="527"/>
                    <a:pt x="134" y="527"/>
                  </a:cubicBezTo>
                  <a:cubicBezTo>
                    <a:pt x="134" y="528"/>
                    <a:pt x="134" y="528"/>
                    <a:pt x="134" y="528"/>
                  </a:cubicBezTo>
                  <a:cubicBezTo>
                    <a:pt x="134" y="528"/>
                    <a:pt x="134" y="528"/>
                    <a:pt x="134" y="528"/>
                  </a:cubicBezTo>
                  <a:cubicBezTo>
                    <a:pt x="134" y="528"/>
                    <a:pt x="132" y="529"/>
                    <a:pt x="132" y="530"/>
                  </a:cubicBezTo>
                  <a:cubicBezTo>
                    <a:pt x="132" y="530"/>
                    <a:pt x="132" y="530"/>
                    <a:pt x="132" y="530"/>
                  </a:cubicBezTo>
                  <a:cubicBezTo>
                    <a:pt x="132" y="531"/>
                    <a:pt x="132" y="532"/>
                    <a:pt x="132" y="532"/>
                  </a:cubicBezTo>
                  <a:cubicBezTo>
                    <a:pt x="132" y="532"/>
                    <a:pt x="132" y="532"/>
                    <a:pt x="132" y="532"/>
                  </a:cubicBezTo>
                  <a:cubicBezTo>
                    <a:pt x="132" y="532"/>
                    <a:pt x="132" y="532"/>
                    <a:pt x="131" y="532"/>
                  </a:cubicBezTo>
                  <a:cubicBezTo>
                    <a:pt x="131" y="532"/>
                    <a:pt x="131" y="532"/>
                    <a:pt x="131" y="532"/>
                  </a:cubicBezTo>
                  <a:cubicBezTo>
                    <a:pt x="131" y="532"/>
                    <a:pt x="130" y="532"/>
                    <a:pt x="130" y="532"/>
                  </a:cubicBezTo>
                  <a:cubicBezTo>
                    <a:pt x="130" y="532"/>
                    <a:pt x="130" y="533"/>
                    <a:pt x="130" y="533"/>
                  </a:cubicBezTo>
                  <a:cubicBezTo>
                    <a:pt x="130" y="533"/>
                    <a:pt x="130" y="533"/>
                    <a:pt x="130" y="533"/>
                  </a:cubicBezTo>
                  <a:cubicBezTo>
                    <a:pt x="130" y="533"/>
                    <a:pt x="130" y="533"/>
                    <a:pt x="129" y="533"/>
                  </a:cubicBezTo>
                  <a:cubicBezTo>
                    <a:pt x="129" y="533"/>
                    <a:pt x="129" y="532"/>
                    <a:pt x="129" y="532"/>
                  </a:cubicBezTo>
                  <a:cubicBezTo>
                    <a:pt x="129" y="532"/>
                    <a:pt x="128" y="532"/>
                    <a:pt x="128" y="532"/>
                  </a:cubicBezTo>
                  <a:cubicBezTo>
                    <a:pt x="129" y="531"/>
                    <a:pt x="129" y="531"/>
                    <a:pt x="128" y="531"/>
                  </a:cubicBezTo>
                  <a:cubicBezTo>
                    <a:pt x="128" y="531"/>
                    <a:pt x="128" y="531"/>
                    <a:pt x="128" y="531"/>
                  </a:cubicBezTo>
                  <a:cubicBezTo>
                    <a:pt x="128" y="531"/>
                    <a:pt x="128" y="530"/>
                    <a:pt x="128" y="530"/>
                  </a:cubicBezTo>
                  <a:cubicBezTo>
                    <a:pt x="128" y="530"/>
                    <a:pt x="127" y="530"/>
                    <a:pt x="127" y="530"/>
                  </a:cubicBezTo>
                  <a:cubicBezTo>
                    <a:pt x="127" y="530"/>
                    <a:pt x="127" y="530"/>
                    <a:pt x="127" y="530"/>
                  </a:cubicBezTo>
                  <a:cubicBezTo>
                    <a:pt x="127" y="530"/>
                    <a:pt x="127" y="530"/>
                    <a:pt x="127" y="530"/>
                  </a:cubicBezTo>
                  <a:cubicBezTo>
                    <a:pt x="126" y="530"/>
                    <a:pt x="127" y="530"/>
                    <a:pt x="127" y="530"/>
                  </a:cubicBezTo>
                  <a:cubicBezTo>
                    <a:pt x="127" y="530"/>
                    <a:pt x="127" y="530"/>
                    <a:pt x="128" y="530"/>
                  </a:cubicBezTo>
                  <a:cubicBezTo>
                    <a:pt x="128" y="530"/>
                    <a:pt x="128" y="530"/>
                    <a:pt x="128" y="530"/>
                  </a:cubicBezTo>
                  <a:cubicBezTo>
                    <a:pt x="128" y="530"/>
                    <a:pt x="128" y="529"/>
                    <a:pt x="128" y="529"/>
                  </a:cubicBezTo>
                  <a:cubicBezTo>
                    <a:pt x="128" y="529"/>
                    <a:pt x="128" y="529"/>
                    <a:pt x="128" y="529"/>
                  </a:cubicBezTo>
                  <a:cubicBezTo>
                    <a:pt x="129" y="529"/>
                    <a:pt x="129" y="529"/>
                    <a:pt x="129" y="529"/>
                  </a:cubicBezTo>
                  <a:cubicBezTo>
                    <a:pt x="129" y="529"/>
                    <a:pt x="129" y="529"/>
                    <a:pt x="130" y="529"/>
                  </a:cubicBezTo>
                  <a:cubicBezTo>
                    <a:pt x="130" y="529"/>
                    <a:pt x="129" y="529"/>
                    <a:pt x="129" y="528"/>
                  </a:cubicBezTo>
                  <a:cubicBezTo>
                    <a:pt x="129" y="528"/>
                    <a:pt x="129" y="528"/>
                    <a:pt x="129" y="528"/>
                  </a:cubicBezTo>
                  <a:cubicBezTo>
                    <a:pt x="129" y="528"/>
                    <a:pt x="129" y="528"/>
                    <a:pt x="129" y="528"/>
                  </a:cubicBezTo>
                  <a:cubicBezTo>
                    <a:pt x="129" y="528"/>
                    <a:pt x="129" y="528"/>
                    <a:pt x="129" y="528"/>
                  </a:cubicBezTo>
                  <a:cubicBezTo>
                    <a:pt x="129" y="528"/>
                    <a:pt x="129" y="527"/>
                    <a:pt x="129" y="527"/>
                  </a:cubicBezTo>
                  <a:cubicBezTo>
                    <a:pt x="129" y="528"/>
                    <a:pt x="128" y="528"/>
                    <a:pt x="128" y="528"/>
                  </a:cubicBezTo>
                  <a:cubicBezTo>
                    <a:pt x="128" y="528"/>
                    <a:pt x="128" y="528"/>
                    <a:pt x="128" y="528"/>
                  </a:cubicBezTo>
                  <a:cubicBezTo>
                    <a:pt x="128" y="528"/>
                    <a:pt x="128" y="528"/>
                    <a:pt x="128" y="528"/>
                  </a:cubicBezTo>
                  <a:cubicBezTo>
                    <a:pt x="128" y="528"/>
                    <a:pt x="127" y="528"/>
                    <a:pt x="127" y="529"/>
                  </a:cubicBezTo>
                  <a:cubicBezTo>
                    <a:pt x="127" y="529"/>
                    <a:pt x="127" y="529"/>
                    <a:pt x="127" y="528"/>
                  </a:cubicBezTo>
                  <a:cubicBezTo>
                    <a:pt x="127" y="528"/>
                    <a:pt x="127" y="528"/>
                    <a:pt x="127" y="528"/>
                  </a:cubicBezTo>
                  <a:cubicBezTo>
                    <a:pt x="127" y="528"/>
                    <a:pt x="127" y="527"/>
                    <a:pt x="127" y="527"/>
                  </a:cubicBezTo>
                  <a:cubicBezTo>
                    <a:pt x="127" y="527"/>
                    <a:pt x="127" y="527"/>
                    <a:pt x="127" y="527"/>
                  </a:cubicBezTo>
                  <a:cubicBezTo>
                    <a:pt x="128" y="526"/>
                    <a:pt x="128" y="526"/>
                    <a:pt x="127" y="526"/>
                  </a:cubicBezTo>
                  <a:cubicBezTo>
                    <a:pt x="127" y="526"/>
                    <a:pt x="128" y="526"/>
                    <a:pt x="128" y="525"/>
                  </a:cubicBezTo>
                  <a:cubicBezTo>
                    <a:pt x="128" y="525"/>
                    <a:pt x="127" y="525"/>
                    <a:pt x="127" y="525"/>
                  </a:cubicBezTo>
                  <a:cubicBezTo>
                    <a:pt x="127" y="525"/>
                    <a:pt x="127" y="524"/>
                    <a:pt x="127" y="524"/>
                  </a:cubicBezTo>
                  <a:cubicBezTo>
                    <a:pt x="127" y="524"/>
                    <a:pt x="127" y="523"/>
                    <a:pt x="127" y="523"/>
                  </a:cubicBezTo>
                  <a:cubicBezTo>
                    <a:pt x="128" y="522"/>
                    <a:pt x="127" y="522"/>
                    <a:pt x="127" y="521"/>
                  </a:cubicBezTo>
                  <a:cubicBezTo>
                    <a:pt x="127" y="521"/>
                    <a:pt x="127" y="521"/>
                    <a:pt x="126" y="521"/>
                  </a:cubicBezTo>
                  <a:cubicBezTo>
                    <a:pt x="126" y="520"/>
                    <a:pt x="127" y="521"/>
                    <a:pt x="127" y="521"/>
                  </a:cubicBezTo>
                  <a:cubicBezTo>
                    <a:pt x="127" y="521"/>
                    <a:pt x="127" y="521"/>
                    <a:pt x="128" y="522"/>
                  </a:cubicBezTo>
                  <a:cubicBezTo>
                    <a:pt x="128" y="522"/>
                    <a:pt x="129" y="522"/>
                    <a:pt x="129" y="522"/>
                  </a:cubicBezTo>
                  <a:cubicBezTo>
                    <a:pt x="129" y="522"/>
                    <a:pt x="129" y="522"/>
                    <a:pt x="129" y="522"/>
                  </a:cubicBezTo>
                  <a:cubicBezTo>
                    <a:pt x="129" y="522"/>
                    <a:pt x="130" y="522"/>
                    <a:pt x="130" y="522"/>
                  </a:cubicBezTo>
                  <a:cubicBezTo>
                    <a:pt x="130" y="522"/>
                    <a:pt x="130" y="521"/>
                    <a:pt x="130" y="521"/>
                  </a:cubicBezTo>
                  <a:cubicBezTo>
                    <a:pt x="131" y="521"/>
                    <a:pt x="131" y="520"/>
                    <a:pt x="131" y="519"/>
                  </a:cubicBezTo>
                  <a:cubicBezTo>
                    <a:pt x="131" y="519"/>
                    <a:pt x="131" y="519"/>
                    <a:pt x="131" y="519"/>
                  </a:cubicBezTo>
                  <a:cubicBezTo>
                    <a:pt x="131" y="519"/>
                    <a:pt x="131" y="519"/>
                    <a:pt x="131" y="519"/>
                  </a:cubicBezTo>
                  <a:cubicBezTo>
                    <a:pt x="131" y="519"/>
                    <a:pt x="131" y="518"/>
                    <a:pt x="131" y="518"/>
                  </a:cubicBezTo>
                  <a:cubicBezTo>
                    <a:pt x="131" y="518"/>
                    <a:pt x="130" y="518"/>
                    <a:pt x="130" y="518"/>
                  </a:cubicBezTo>
                  <a:cubicBezTo>
                    <a:pt x="130" y="519"/>
                    <a:pt x="130" y="519"/>
                    <a:pt x="131" y="519"/>
                  </a:cubicBezTo>
                  <a:cubicBezTo>
                    <a:pt x="131" y="519"/>
                    <a:pt x="130" y="519"/>
                    <a:pt x="130" y="519"/>
                  </a:cubicBezTo>
                  <a:cubicBezTo>
                    <a:pt x="130" y="520"/>
                    <a:pt x="131" y="520"/>
                    <a:pt x="131" y="520"/>
                  </a:cubicBezTo>
                  <a:cubicBezTo>
                    <a:pt x="131" y="520"/>
                    <a:pt x="131" y="520"/>
                    <a:pt x="130" y="521"/>
                  </a:cubicBezTo>
                  <a:cubicBezTo>
                    <a:pt x="130" y="521"/>
                    <a:pt x="130" y="521"/>
                    <a:pt x="130" y="521"/>
                  </a:cubicBezTo>
                  <a:cubicBezTo>
                    <a:pt x="130" y="521"/>
                    <a:pt x="130" y="521"/>
                    <a:pt x="130" y="521"/>
                  </a:cubicBezTo>
                  <a:cubicBezTo>
                    <a:pt x="130" y="521"/>
                    <a:pt x="130" y="521"/>
                    <a:pt x="130" y="521"/>
                  </a:cubicBezTo>
                  <a:cubicBezTo>
                    <a:pt x="129" y="521"/>
                    <a:pt x="129" y="522"/>
                    <a:pt x="129" y="521"/>
                  </a:cubicBezTo>
                  <a:cubicBezTo>
                    <a:pt x="129" y="521"/>
                    <a:pt x="129" y="521"/>
                    <a:pt x="129" y="521"/>
                  </a:cubicBezTo>
                  <a:cubicBezTo>
                    <a:pt x="129" y="521"/>
                    <a:pt x="128" y="521"/>
                    <a:pt x="128" y="520"/>
                  </a:cubicBezTo>
                  <a:cubicBezTo>
                    <a:pt x="128" y="520"/>
                    <a:pt x="128" y="520"/>
                    <a:pt x="127" y="520"/>
                  </a:cubicBezTo>
                  <a:cubicBezTo>
                    <a:pt x="127" y="520"/>
                    <a:pt x="127" y="519"/>
                    <a:pt x="127" y="518"/>
                  </a:cubicBezTo>
                  <a:cubicBezTo>
                    <a:pt x="127" y="518"/>
                    <a:pt x="127" y="518"/>
                    <a:pt x="127" y="518"/>
                  </a:cubicBezTo>
                  <a:cubicBezTo>
                    <a:pt x="128" y="518"/>
                    <a:pt x="128" y="519"/>
                    <a:pt x="128" y="519"/>
                  </a:cubicBezTo>
                  <a:cubicBezTo>
                    <a:pt x="128" y="519"/>
                    <a:pt x="128" y="519"/>
                    <a:pt x="128" y="519"/>
                  </a:cubicBezTo>
                  <a:cubicBezTo>
                    <a:pt x="128" y="519"/>
                    <a:pt x="128" y="519"/>
                    <a:pt x="128" y="519"/>
                  </a:cubicBezTo>
                  <a:cubicBezTo>
                    <a:pt x="128" y="518"/>
                    <a:pt x="128" y="517"/>
                    <a:pt x="127" y="517"/>
                  </a:cubicBezTo>
                  <a:cubicBezTo>
                    <a:pt x="127" y="517"/>
                    <a:pt x="127" y="517"/>
                    <a:pt x="127" y="517"/>
                  </a:cubicBezTo>
                  <a:cubicBezTo>
                    <a:pt x="127" y="517"/>
                    <a:pt x="127" y="517"/>
                    <a:pt x="127" y="517"/>
                  </a:cubicBezTo>
                  <a:cubicBezTo>
                    <a:pt x="126" y="517"/>
                    <a:pt x="126" y="517"/>
                    <a:pt x="126" y="518"/>
                  </a:cubicBezTo>
                  <a:cubicBezTo>
                    <a:pt x="126" y="518"/>
                    <a:pt x="126" y="518"/>
                    <a:pt x="126" y="518"/>
                  </a:cubicBezTo>
                  <a:cubicBezTo>
                    <a:pt x="125" y="517"/>
                    <a:pt x="125" y="517"/>
                    <a:pt x="125" y="517"/>
                  </a:cubicBezTo>
                  <a:cubicBezTo>
                    <a:pt x="125" y="517"/>
                    <a:pt x="125" y="517"/>
                    <a:pt x="125" y="516"/>
                  </a:cubicBezTo>
                  <a:cubicBezTo>
                    <a:pt x="126" y="517"/>
                    <a:pt x="125" y="517"/>
                    <a:pt x="126" y="517"/>
                  </a:cubicBezTo>
                  <a:cubicBezTo>
                    <a:pt x="126" y="517"/>
                    <a:pt x="126" y="517"/>
                    <a:pt x="126" y="517"/>
                  </a:cubicBezTo>
                  <a:cubicBezTo>
                    <a:pt x="126" y="517"/>
                    <a:pt x="126" y="517"/>
                    <a:pt x="126" y="517"/>
                  </a:cubicBezTo>
                  <a:cubicBezTo>
                    <a:pt x="126" y="517"/>
                    <a:pt x="126" y="517"/>
                    <a:pt x="126" y="516"/>
                  </a:cubicBezTo>
                  <a:cubicBezTo>
                    <a:pt x="126" y="516"/>
                    <a:pt x="126" y="516"/>
                    <a:pt x="126" y="516"/>
                  </a:cubicBezTo>
                  <a:cubicBezTo>
                    <a:pt x="126" y="516"/>
                    <a:pt x="126" y="516"/>
                    <a:pt x="126" y="516"/>
                  </a:cubicBezTo>
                  <a:cubicBezTo>
                    <a:pt x="126" y="516"/>
                    <a:pt x="126" y="516"/>
                    <a:pt x="126" y="516"/>
                  </a:cubicBezTo>
                  <a:cubicBezTo>
                    <a:pt x="126" y="516"/>
                    <a:pt x="125" y="516"/>
                    <a:pt x="125" y="515"/>
                  </a:cubicBezTo>
                  <a:cubicBezTo>
                    <a:pt x="125" y="515"/>
                    <a:pt x="125" y="514"/>
                    <a:pt x="125" y="513"/>
                  </a:cubicBezTo>
                  <a:cubicBezTo>
                    <a:pt x="126" y="513"/>
                    <a:pt x="126" y="513"/>
                    <a:pt x="126" y="513"/>
                  </a:cubicBezTo>
                  <a:cubicBezTo>
                    <a:pt x="126" y="513"/>
                    <a:pt x="126" y="513"/>
                    <a:pt x="126" y="514"/>
                  </a:cubicBezTo>
                  <a:cubicBezTo>
                    <a:pt x="127" y="514"/>
                    <a:pt x="127" y="514"/>
                    <a:pt x="127" y="514"/>
                  </a:cubicBezTo>
                  <a:cubicBezTo>
                    <a:pt x="127" y="514"/>
                    <a:pt x="127" y="514"/>
                    <a:pt x="127" y="514"/>
                  </a:cubicBezTo>
                  <a:cubicBezTo>
                    <a:pt x="127" y="514"/>
                    <a:pt x="127" y="513"/>
                    <a:pt x="127" y="513"/>
                  </a:cubicBezTo>
                  <a:cubicBezTo>
                    <a:pt x="127" y="512"/>
                    <a:pt x="127" y="512"/>
                    <a:pt x="127" y="512"/>
                  </a:cubicBezTo>
                  <a:cubicBezTo>
                    <a:pt x="127" y="511"/>
                    <a:pt x="127" y="511"/>
                    <a:pt x="127" y="511"/>
                  </a:cubicBezTo>
                  <a:cubicBezTo>
                    <a:pt x="127" y="511"/>
                    <a:pt x="126" y="511"/>
                    <a:pt x="126" y="511"/>
                  </a:cubicBezTo>
                  <a:cubicBezTo>
                    <a:pt x="126" y="511"/>
                    <a:pt x="126" y="511"/>
                    <a:pt x="126" y="512"/>
                  </a:cubicBezTo>
                  <a:cubicBezTo>
                    <a:pt x="126" y="512"/>
                    <a:pt x="126" y="512"/>
                    <a:pt x="127" y="512"/>
                  </a:cubicBezTo>
                  <a:cubicBezTo>
                    <a:pt x="127" y="512"/>
                    <a:pt x="127" y="513"/>
                    <a:pt x="126" y="513"/>
                  </a:cubicBezTo>
                  <a:cubicBezTo>
                    <a:pt x="126" y="512"/>
                    <a:pt x="126" y="512"/>
                    <a:pt x="126" y="512"/>
                  </a:cubicBezTo>
                  <a:cubicBezTo>
                    <a:pt x="126" y="512"/>
                    <a:pt x="126" y="512"/>
                    <a:pt x="125" y="511"/>
                  </a:cubicBezTo>
                  <a:cubicBezTo>
                    <a:pt x="125" y="511"/>
                    <a:pt x="125" y="511"/>
                    <a:pt x="125" y="510"/>
                  </a:cubicBezTo>
                  <a:cubicBezTo>
                    <a:pt x="125" y="511"/>
                    <a:pt x="125" y="511"/>
                    <a:pt x="124" y="511"/>
                  </a:cubicBezTo>
                  <a:cubicBezTo>
                    <a:pt x="124" y="511"/>
                    <a:pt x="124" y="510"/>
                    <a:pt x="124" y="510"/>
                  </a:cubicBezTo>
                  <a:cubicBezTo>
                    <a:pt x="124" y="510"/>
                    <a:pt x="124" y="510"/>
                    <a:pt x="124" y="510"/>
                  </a:cubicBezTo>
                  <a:cubicBezTo>
                    <a:pt x="123" y="508"/>
                    <a:pt x="123" y="510"/>
                    <a:pt x="123" y="510"/>
                  </a:cubicBezTo>
                  <a:cubicBezTo>
                    <a:pt x="123" y="511"/>
                    <a:pt x="124" y="511"/>
                    <a:pt x="123" y="511"/>
                  </a:cubicBezTo>
                  <a:cubicBezTo>
                    <a:pt x="123" y="511"/>
                    <a:pt x="123" y="511"/>
                    <a:pt x="123" y="511"/>
                  </a:cubicBezTo>
                  <a:cubicBezTo>
                    <a:pt x="123" y="511"/>
                    <a:pt x="123" y="511"/>
                    <a:pt x="123" y="511"/>
                  </a:cubicBezTo>
                  <a:cubicBezTo>
                    <a:pt x="123" y="511"/>
                    <a:pt x="123" y="511"/>
                    <a:pt x="123" y="511"/>
                  </a:cubicBezTo>
                  <a:cubicBezTo>
                    <a:pt x="123" y="511"/>
                    <a:pt x="123" y="510"/>
                    <a:pt x="123" y="510"/>
                  </a:cubicBezTo>
                  <a:cubicBezTo>
                    <a:pt x="122" y="510"/>
                    <a:pt x="123" y="509"/>
                    <a:pt x="122" y="508"/>
                  </a:cubicBezTo>
                  <a:cubicBezTo>
                    <a:pt x="122" y="508"/>
                    <a:pt x="122" y="508"/>
                    <a:pt x="122" y="508"/>
                  </a:cubicBezTo>
                  <a:cubicBezTo>
                    <a:pt x="122" y="508"/>
                    <a:pt x="122" y="508"/>
                    <a:pt x="122" y="508"/>
                  </a:cubicBezTo>
                  <a:cubicBezTo>
                    <a:pt x="122" y="508"/>
                    <a:pt x="123" y="508"/>
                    <a:pt x="123" y="508"/>
                  </a:cubicBezTo>
                  <a:cubicBezTo>
                    <a:pt x="123" y="508"/>
                    <a:pt x="123" y="508"/>
                    <a:pt x="123" y="508"/>
                  </a:cubicBezTo>
                  <a:cubicBezTo>
                    <a:pt x="123" y="508"/>
                    <a:pt x="123" y="508"/>
                    <a:pt x="123" y="508"/>
                  </a:cubicBezTo>
                  <a:cubicBezTo>
                    <a:pt x="123" y="507"/>
                    <a:pt x="124" y="507"/>
                    <a:pt x="125" y="507"/>
                  </a:cubicBezTo>
                  <a:cubicBezTo>
                    <a:pt x="125" y="507"/>
                    <a:pt x="125" y="507"/>
                    <a:pt x="125" y="507"/>
                  </a:cubicBezTo>
                  <a:cubicBezTo>
                    <a:pt x="125" y="507"/>
                    <a:pt x="125" y="507"/>
                    <a:pt x="126" y="507"/>
                  </a:cubicBezTo>
                  <a:cubicBezTo>
                    <a:pt x="125" y="507"/>
                    <a:pt x="125" y="508"/>
                    <a:pt x="126" y="508"/>
                  </a:cubicBezTo>
                  <a:cubicBezTo>
                    <a:pt x="126" y="508"/>
                    <a:pt x="126" y="508"/>
                    <a:pt x="126" y="508"/>
                  </a:cubicBezTo>
                  <a:cubicBezTo>
                    <a:pt x="126" y="508"/>
                    <a:pt x="126" y="507"/>
                    <a:pt x="126" y="507"/>
                  </a:cubicBezTo>
                  <a:cubicBezTo>
                    <a:pt x="126" y="507"/>
                    <a:pt x="125" y="507"/>
                    <a:pt x="126" y="506"/>
                  </a:cubicBezTo>
                  <a:cubicBezTo>
                    <a:pt x="126" y="506"/>
                    <a:pt x="126" y="506"/>
                    <a:pt x="126" y="506"/>
                  </a:cubicBezTo>
                  <a:cubicBezTo>
                    <a:pt x="126" y="506"/>
                    <a:pt x="126" y="505"/>
                    <a:pt x="126" y="505"/>
                  </a:cubicBezTo>
                  <a:cubicBezTo>
                    <a:pt x="127" y="505"/>
                    <a:pt x="127" y="505"/>
                    <a:pt x="128" y="505"/>
                  </a:cubicBezTo>
                  <a:cubicBezTo>
                    <a:pt x="128" y="505"/>
                    <a:pt x="128" y="505"/>
                    <a:pt x="128" y="505"/>
                  </a:cubicBezTo>
                  <a:cubicBezTo>
                    <a:pt x="127" y="504"/>
                    <a:pt x="127" y="504"/>
                    <a:pt x="127" y="504"/>
                  </a:cubicBezTo>
                  <a:cubicBezTo>
                    <a:pt x="127" y="503"/>
                    <a:pt x="126" y="503"/>
                    <a:pt x="126" y="503"/>
                  </a:cubicBezTo>
                  <a:cubicBezTo>
                    <a:pt x="126" y="504"/>
                    <a:pt x="126" y="504"/>
                    <a:pt x="126" y="504"/>
                  </a:cubicBezTo>
                  <a:cubicBezTo>
                    <a:pt x="126" y="504"/>
                    <a:pt x="126" y="504"/>
                    <a:pt x="126" y="504"/>
                  </a:cubicBezTo>
                  <a:cubicBezTo>
                    <a:pt x="126" y="505"/>
                    <a:pt x="126" y="506"/>
                    <a:pt x="126" y="506"/>
                  </a:cubicBezTo>
                  <a:cubicBezTo>
                    <a:pt x="126" y="506"/>
                    <a:pt x="125" y="506"/>
                    <a:pt x="125" y="506"/>
                  </a:cubicBezTo>
                  <a:cubicBezTo>
                    <a:pt x="125" y="506"/>
                    <a:pt x="125" y="506"/>
                    <a:pt x="125" y="507"/>
                  </a:cubicBezTo>
                  <a:cubicBezTo>
                    <a:pt x="125" y="507"/>
                    <a:pt x="125" y="507"/>
                    <a:pt x="125" y="506"/>
                  </a:cubicBezTo>
                  <a:cubicBezTo>
                    <a:pt x="124" y="506"/>
                    <a:pt x="123" y="507"/>
                    <a:pt x="124" y="506"/>
                  </a:cubicBezTo>
                  <a:cubicBezTo>
                    <a:pt x="124" y="506"/>
                    <a:pt x="124" y="506"/>
                    <a:pt x="124" y="506"/>
                  </a:cubicBezTo>
                  <a:cubicBezTo>
                    <a:pt x="124" y="505"/>
                    <a:pt x="124" y="505"/>
                    <a:pt x="124" y="505"/>
                  </a:cubicBezTo>
                  <a:cubicBezTo>
                    <a:pt x="124" y="505"/>
                    <a:pt x="124" y="505"/>
                    <a:pt x="124" y="505"/>
                  </a:cubicBezTo>
                  <a:cubicBezTo>
                    <a:pt x="124" y="505"/>
                    <a:pt x="123" y="504"/>
                    <a:pt x="123" y="504"/>
                  </a:cubicBezTo>
                  <a:cubicBezTo>
                    <a:pt x="123" y="504"/>
                    <a:pt x="123" y="504"/>
                    <a:pt x="123" y="504"/>
                  </a:cubicBezTo>
                  <a:cubicBezTo>
                    <a:pt x="123" y="504"/>
                    <a:pt x="123" y="504"/>
                    <a:pt x="123" y="503"/>
                  </a:cubicBezTo>
                  <a:cubicBezTo>
                    <a:pt x="123" y="503"/>
                    <a:pt x="123" y="503"/>
                    <a:pt x="123" y="503"/>
                  </a:cubicBezTo>
                  <a:cubicBezTo>
                    <a:pt x="123" y="503"/>
                    <a:pt x="123" y="503"/>
                    <a:pt x="123" y="503"/>
                  </a:cubicBezTo>
                  <a:cubicBezTo>
                    <a:pt x="123" y="503"/>
                    <a:pt x="123" y="503"/>
                    <a:pt x="124" y="503"/>
                  </a:cubicBezTo>
                  <a:cubicBezTo>
                    <a:pt x="124" y="503"/>
                    <a:pt x="123" y="502"/>
                    <a:pt x="123" y="502"/>
                  </a:cubicBezTo>
                  <a:cubicBezTo>
                    <a:pt x="123" y="502"/>
                    <a:pt x="123" y="502"/>
                    <a:pt x="123" y="502"/>
                  </a:cubicBezTo>
                  <a:cubicBezTo>
                    <a:pt x="122" y="502"/>
                    <a:pt x="122" y="501"/>
                    <a:pt x="122" y="501"/>
                  </a:cubicBezTo>
                  <a:cubicBezTo>
                    <a:pt x="122" y="501"/>
                    <a:pt x="122" y="502"/>
                    <a:pt x="122" y="502"/>
                  </a:cubicBezTo>
                  <a:cubicBezTo>
                    <a:pt x="121" y="502"/>
                    <a:pt x="121" y="501"/>
                    <a:pt x="121" y="501"/>
                  </a:cubicBezTo>
                  <a:cubicBezTo>
                    <a:pt x="121" y="501"/>
                    <a:pt x="121" y="501"/>
                    <a:pt x="121" y="501"/>
                  </a:cubicBezTo>
                  <a:cubicBezTo>
                    <a:pt x="121" y="501"/>
                    <a:pt x="120" y="501"/>
                    <a:pt x="120" y="500"/>
                  </a:cubicBezTo>
                  <a:cubicBezTo>
                    <a:pt x="120" y="500"/>
                    <a:pt x="120" y="500"/>
                    <a:pt x="120" y="500"/>
                  </a:cubicBezTo>
                  <a:cubicBezTo>
                    <a:pt x="120" y="500"/>
                    <a:pt x="120" y="500"/>
                    <a:pt x="120" y="500"/>
                  </a:cubicBezTo>
                  <a:cubicBezTo>
                    <a:pt x="119" y="500"/>
                    <a:pt x="120" y="500"/>
                    <a:pt x="120" y="499"/>
                  </a:cubicBezTo>
                  <a:cubicBezTo>
                    <a:pt x="120" y="499"/>
                    <a:pt x="120" y="499"/>
                    <a:pt x="120" y="499"/>
                  </a:cubicBezTo>
                  <a:cubicBezTo>
                    <a:pt x="120" y="499"/>
                    <a:pt x="120" y="499"/>
                    <a:pt x="120" y="499"/>
                  </a:cubicBezTo>
                  <a:cubicBezTo>
                    <a:pt x="120" y="498"/>
                    <a:pt x="121" y="498"/>
                    <a:pt x="121" y="498"/>
                  </a:cubicBezTo>
                  <a:cubicBezTo>
                    <a:pt x="122" y="498"/>
                    <a:pt x="122" y="498"/>
                    <a:pt x="122" y="499"/>
                  </a:cubicBezTo>
                  <a:cubicBezTo>
                    <a:pt x="122" y="499"/>
                    <a:pt x="123" y="499"/>
                    <a:pt x="123" y="499"/>
                  </a:cubicBezTo>
                  <a:cubicBezTo>
                    <a:pt x="123" y="499"/>
                    <a:pt x="123" y="501"/>
                    <a:pt x="123" y="500"/>
                  </a:cubicBezTo>
                  <a:cubicBezTo>
                    <a:pt x="123" y="500"/>
                    <a:pt x="123" y="499"/>
                    <a:pt x="123" y="499"/>
                  </a:cubicBezTo>
                  <a:cubicBezTo>
                    <a:pt x="123" y="498"/>
                    <a:pt x="122" y="498"/>
                    <a:pt x="122" y="498"/>
                  </a:cubicBezTo>
                  <a:cubicBezTo>
                    <a:pt x="122" y="498"/>
                    <a:pt x="122" y="498"/>
                    <a:pt x="122" y="497"/>
                  </a:cubicBezTo>
                  <a:cubicBezTo>
                    <a:pt x="122" y="497"/>
                    <a:pt x="122" y="497"/>
                    <a:pt x="122" y="497"/>
                  </a:cubicBezTo>
                  <a:cubicBezTo>
                    <a:pt x="122" y="497"/>
                    <a:pt x="122" y="497"/>
                    <a:pt x="123" y="497"/>
                  </a:cubicBezTo>
                  <a:cubicBezTo>
                    <a:pt x="123" y="497"/>
                    <a:pt x="124" y="497"/>
                    <a:pt x="124" y="498"/>
                  </a:cubicBezTo>
                  <a:cubicBezTo>
                    <a:pt x="125" y="498"/>
                    <a:pt x="125" y="498"/>
                    <a:pt x="125" y="498"/>
                  </a:cubicBezTo>
                  <a:cubicBezTo>
                    <a:pt x="125" y="498"/>
                    <a:pt x="125" y="498"/>
                    <a:pt x="125" y="498"/>
                  </a:cubicBezTo>
                  <a:cubicBezTo>
                    <a:pt x="126" y="498"/>
                    <a:pt x="125" y="497"/>
                    <a:pt x="125" y="497"/>
                  </a:cubicBezTo>
                  <a:cubicBezTo>
                    <a:pt x="125" y="497"/>
                    <a:pt x="125" y="497"/>
                    <a:pt x="125" y="497"/>
                  </a:cubicBezTo>
                  <a:cubicBezTo>
                    <a:pt x="125" y="497"/>
                    <a:pt x="125" y="496"/>
                    <a:pt x="125" y="496"/>
                  </a:cubicBezTo>
                  <a:cubicBezTo>
                    <a:pt x="125" y="496"/>
                    <a:pt x="126" y="496"/>
                    <a:pt x="126" y="496"/>
                  </a:cubicBezTo>
                  <a:cubicBezTo>
                    <a:pt x="126" y="496"/>
                    <a:pt x="126" y="496"/>
                    <a:pt x="126" y="496"/>
                  </a:cubicBezTo>
                  <a:cubicBezTo>
                    <a:pt x="125" y="496"/>
                    <a:pt x="125" y="496"/>
                    <a:pt x="125" y="496"/>
                  </a:cubicBezTo>
                  <a:cubicBezTo>
                    <a:pt x="125" y="495"/>
                    <a:pt x="124" y="495"/>
                    <a:pt x="124" y="496"/>
                  </a:cubicBezTo>
                  <a:cubicBezTo>
                    <a:pt x="124" y="496"/>
                    <a:pt x="124" y="497"/>
                    <a:pt x="124" y="497"/>
                  </a:cubicBezTo>
                  <a:cubicBezTo>
                    <a:pt x="124" y="497"/>
                    <a:pt x="124" y="497"/>
                    <a:pt x="124" y="497"/>
                  </a:cubicBezTo>
                  <a:cubicBezTo>
                    <a:pt x="124" y="497"/>
                    <a:pt x="124" y="497"/>
                    <a:pt x="124" y="496"/>
                  </a:cubicBezTo>
                  <a:cubicBezTo>
                    <a:pt x="124" y="496"/>
                    <a:pt x="123" y="496"/>
                    <a:pt x="123" y="496"/>
                  </a:cubicBezTo>
                  <a:cubicBezTo>
                    <a:pt x="123" y="497"/>
                    <a:pt x="123" y="496"/>
                    <a:pt x="122" y="496"/>
                  </a:cubicBezTo>
                  <a:cubicBezTo>
                    <a:pt x="122" y="496"/>
                    <a:pt x="122" y="496"/>
                    <a:pt x="123" y="495"/>
                  </a:cubicBezTo>
                  <a:cubicBezTo>
                    <a:pt x="123" y="495"/>
                    <a:pt x="123" y="495"/>
                    <a:pt x="123" y="495"/>
                  </a:cubicBezTo>
                  <a:cubicBezTo>
                    <a:pt x="123" y="494"/>
                    <a:pt x="122" y="494"/>
                    <a:pt x="122" y="494"/>
                  </a:cubicBezTo>
                  <a:cubicBezTo>
                    <a:pt x="123" y="493"/>
                    <a:pt x="123" y="493"/>
                    <a:pt x="124" y="493"/>
                  </a:cubicBezTo>
                  <a:cubicBezTo>
                    <a:pt x="125" y="493"/>
                    <a:pt x="125" y="493"/>
                    <a:pt x="126" y="494"/>
                  </a:cubicBezTo>
                  <a:cubicBezTo>
                    <a:pt x="126" y="493"/>
                    <a:pt x="126" y="493"/>
                    <a:pt x="126" y="492"/>
                  </a:cubicBezTo>
                  <a:cubicBezTo>
                    <a:pt x="125" y="492"/>
                    <a:pt x="125" y="492"/>
                    <a:pt x="125" y="492"/>
                  </a:cubicBezTo>
                  <a:cubicBezTo>
                    <a:pt x="125" y="492"/>
                    <a:pt x="125" y="492"/>
                    <a:pt x="124" y="492"/>
                  </a:cubicBezTo>
                  <a:cubicBezTo>
                    <a:pt x="124" y="492"/>
                    <a:pt x="124" y="492"/>
                    <a:pt x="124" y="491"/>
                  </a:cubicBezTo>
                  <a:cubicBezTo>
                    <a:pt x="124" y="491"/>
                    <a:pt x="124" y="490"/>
                    <a:pt x="124" y="490"/>
                  </a:cubicBezTo>
                  <a:cubicBezTo>
                    <a:pt x="124" y="490"/>
                    <a:pt x="124" y="489"/>
                    <a:pt x="124" y="489"/>
                  </a:cubicBezTo>
                  <a:cubicBezTo>
                    <a:pt x="125" y="489"/>
                    <a:pt x="125" y="489"/>
                    <a:pt x="125" y="489"/>
                  </a:cubicBezTo>
                  <a:cubicBezTo>
                    <a:pt x="125" y="489"/>
                    <a:pt x="125" y="489"/>
                    <a:pt x="125" y="489"/>
                  </a:cubicBezTo>
                  <a:cubicBezTo>
                    <a:pt x="125" y="489"/>
                    <a:pt x="125" y="489"/>
                    <a:pt x="124" y="489"/>
                  </a:cubicBezTo>
                  <a:cubicBezTo>
                    <a:pt x="124" y="489"/>
                    <a:pt x="124" y="490"/>
                    <a:pt x="124" y="490"/>
                  </a:cubicBezTo>
                  <a:cubicBezTo>
                    <a:pt x="124" y="491"/>
                    <a:pt x="124" y="492"/>
                    <a:pt x="123" y="492"/>
                  </a:cubicBezTo>
                  <a:cubicBezTo>
                    <a:pt x="123" y="492"/>
                    <a:pt x="123" y="492"/>
                    <a:pt x="122" y="493"/>
                  </a:cubicBezTo>
                  <a:cubicBezTo>
                    <a:pt x="122" y="493"/>
                    <a:pt x="122" y="493"/>
                    <a:pt x="122" y="493"/>
                  </a:cubicBezTo>
                  <a:cubicBezTo>
                    <a:pt x="121" y="493"/>
                    <a:pt x="121" y="493"/>
                    <a:pt x="121" y="493"/>
                  </a:cubicBezTo>
                  <a:cubicBezTo>
                    <a:pt x="121" y="493"/>
                    <a:pt x="121" y="494"/>
                    <a:pt x="121" y="494"/>
                  </a:cubicBezTo>
                  <a:cubicBezTo>
                    <a:pt x="121" y="494"/>
                    <a:pt x="122" y="494"/>
                    <a:pt x="122" y="494"/>
                  </a:cubicBezTo>
                  <a:cubicBezTo>
                    <a:pt x="122" y="494"/>
                    <a:pt x="121" y="495"/>
                    <a:pt x="121" y="495"/>
                  </a:cubicBezTo>
                  <a:cubicBezTo>
                    <a:pt x="121" y="496"/>
                    <a:pt x="122" y="496"/>
                    <a:pt x="121" y="497"/>
                  </a:cubicBezTo>
                  <a:cubicBezTo>
                    <a:pt x="121" y="497"/>
                    <a:pt x="121" y="497"/>
                    <a:pt x="121" y="497"/>
                  </a:cubicBezTo>
                  <a:cubicBezTo>
                    <a:pt x="121" y="497"/>
                    <a:pt x="119" y="499"/>
                    <a:pt x="118" y="498"/>
                  </a:cubicBezTo>
                  <a:cubicBezTo>
                    <a:pt x="118" y="498"/>
                    <a:pt x="118" y="497"/>
                    <a:pt x="118" y="497"/>
                  </a:cubicBezTo>
                  <a:cubicBezTo>
                    <a:pt x="118" y="497"/>
                    <a:pt x="118" y="497"/>
                    <a:pt x="118" y="497"/>
                  </a:cubicBezTo>
                  <a:cubicBezTo>
                    <a:pt x="118" y="497"/>
                    <a:pt x="118" y="496"/>
                    <a:pt x="118" y="496"/>
                  </a:cubicBezTo>
                  <a:cubicBezTo>
                    <a:pt x="118" y="496"/>
                    <a:pt x="118" y="496"/>
                    <a:pt x="118" y="496"/>
                  </a:cubicBezTo>
                  <a:cubicBezTo>
                    <a:pt x="119" y="496"/>
                    <a:pt x="119" y="496"/>
                    <a:pt x="119" y="496"/>
                  </a:cubicBezTo>
                  <a:cubicBezTo>
                    <a:pt x="118" y="495"/>
                    <a:pt x="118" y="494"/>
                    <a:pt x="118" y="494"/>
                  </a:cubicBezTo>
                  <a:cubicBezTo>
                    <a:pt x="118" y="493"/>
                    <a:pt x="119" y="493"/>
                    <a:pt x="119" y="492"/>
                  </a:cubicBezTo>
                  <a:cubicBezTo>
                    <a:pt x="118" y="492"/>
                    <a:pt x="118" y="493"/>
                    <a:pt x="118" y="493"/>
                  </a:cubicBezTo>
                  <a:cubicBezTo>
                    <a:pt x="118" y="493"/>
                    <a:pt x="118" y="494"/>
                    <a:pt x="118" y="494"/>
                  </a:cubicBezTo>
                  <a:cubicBezTo>
                    <a:pt x="118" y="495"/>
                    <a:pt x="118" y="496"/>
                    <a:pt x="117" y="496"/>
                  </a:cubicBezTo>
                  <a:cubicBezTo>
                    <a:pt x="117" y="496"/>
                    <a:pt x="117" y="496"/>
                    <a:pt x="116" y="495"/>
                  </a:cubicBezTo>
                  <a:cubicBezTo>
                    <a:pt x="117" y="496"/>
                    <a:pt x="116" y="494"/>
                    <a:pt x="116" y="493"/>
                  </a:cubicBezTo>
                  <a:cubicBezTo>
                    <a:pt x="116" y="493"/>
                    <a:pt x="115" y="493"/>
                    <a:pt x="115" y="493"/>
                  </a:cubicBezTo>
                  <a:cubicBezTo>
                    <a:pt x="116" y="493"/>
                    <a:pt x="116" y="493"/>
                    <a:pt x="116" y="492"/>
                  </a:cubicBezTo>
                  <a:cubicBezTo>
                    <a:pt x="116" y="492"/>
                    <a:pt x="116" y="492"/>
                    <a:pt x="116" y="492"/>
                  </a:cubicBezTo>
                  <a:cubicBezTo>
                    <a:pt x="115" y="492"/>
                    <a:pt x="115" y="492"/>
                    <a:pt x="115" y="492"/>
                  </a:cubicBezTo>
                  <a:cubicBezTo>
                    <a:pt x="115" y="492"/>
                    <a:pt x="115" y="491"/>
                    <a:pt x="115" y="491"/>
                  </a:cubicBezTo>
                  <a:cubicBezTo>
                    <a:pt x="115" y="491"/>
                    <a:pt x="115" y="491"/>
                    <a:pt x="115" y="491"/>
                  </a:cubicBezTo>
                  <a:cubicBezTo>
                    <a:pt x="114" y="490"/>
                    <a:pt x="114" y="490"/>
                    <a:pt x="114" y="490"/>
                  </a:cubicBezTo>
                  <a:cubicBezTo>
                    <a:pt x="114" y="489"/>
                    <a:pt x="115" y="489"/>
                    <a:pt x="115" y="489"/>
                  </a:cubicBezTo>
                  <a:cubicBezTo>
                    <a:pt x="115" y="489"/>
                    <a:pt x="115" y="489"/>
                    <a:pt x="115" y="489"/>
                  </a:cubicBezTo>
                  <a:cubicBezTo>
                    <a:pt x="116" y="489"/>
                    <a:pt x="116" y="489"/>
                    <a:pt x="116" y="488"/>
                  </a:cubicBezTo>
                  <a:cubicBezTo>
                    <a:pt x="116" y="488"/>
                    <a:pt x="117" y="488"/>
                    <a:pt x="117" y="488"/>
                  </a:cubicBezTo>
                  <a:cubicBezTo>
                    <a:pt x="117" y="488"/>
                    <a:pt x="116" y="488"/>
                    <a:pt x="116" y="488"/>
                  </a:cubicBezTo>
                  <a:cubicBezTo>
                    <a:pt x="116" y="487"/>
                    <a:pt x="117" y="487"/>
                    <a:pt x="117" y="487"/>
                  </a:cubicBezTo>
                  <a:cubicBezTo>
                    <a:pt x="118" y="487"/>
                    <a:pt x="118" y="487"/>
                    <a:pt x="118" y="487"/>
                  </a:cubicBezTo>
                  <a:cubicBezTo>
                    <a:pt x="118" y="486"/>
                    <a:pt x="118" y="486"/>
                    <a:pt x="118" y="486"/>
                  </a:cubicBezTo>
                  <a:cubicBezTo>
                    <a:pt x="118" y="486"/>
                    <a:pt x="118" y="486"/>
                    <a:pt x="118" y="486"/>
                  </a:cubicBezTo>
                  <a:cubicBezTo>
                    <a:pt x="118" y="486"/>
                    <a:pt x="118" y="486"/>
                    <a:pt x="118" y="486"/>
                  </a:cubicBezTo>
                  <a:cubicBezTo>
                    <a:pt x="117" y="485"/>
                    <a:pt x="117" y="485"/>
                    <a:pt x="118" y="485"/>
                  </a:cubicBezTo>
                  <a:cubicBezTo>
                    <a:pt x="118" y="484"/>
                    <a:pt x="118" y="484"/>
                    <a:pt x="118" y="484"/>
                  </a:cubicBezTo>
                  <a:cubicBezTo>
                    <a:pt x="117" y="484"/>
                    <a:pt x="117" y="485"/>
                    <a:pt x="117" y="486"/>
                  </a:cubicBezTo>
                  <a:cubicBezTo>
                    <a:pt x="117" y="486"/>
                    <a:pt x="117" y="486"/>
                    <a:pt x="117" y="486"/>
                  </a:cubicBezTo>
                  <a:cubicBezTo>
                    <a:pt x="117" y="486"/>
                    <a:pt x="117" y="486"/>
                    <a:pt x="117" y="486"/>
                  </a:cubicBezTo>
                  <a:cubicBezTo>
                    <a:pt x="117" y="486"/>
                    <a:pt x="117" y="486"/>
                    <a:pt x="116" y="486"/>
                  </a:cubicBezTo>
                  <a:cubicBezTo>
                    <a:pt x="116" y="487"/>
                    <a:pt x="116" y="487"/>
                    <a:pt x="116" y="488"/>
                  </a:cubicBezTo>
                  <a:cubicBezTo>
                    <a:pt x="115" y="488"/>
                    <a:pt x="115" y="488"/>
                    <a:pt x="114" y="489"/>
                  </a:cubicBezTo>
                  <a:cubicBezTo>
                    <a:pt x="114" y="489"/>
                    <a:pt x="114" y="489"/>
                    <a:pt x="113" y="489"/>
                  </a:cubicBezTo>
                  <a:cubicBezTo>
                    <a:pt x="113" y="489"/>
                    <a:pt x="113" y="489"/>
                    <a:pt x="113" y="489"/>
                  </a:cubicBezTo>
                  <a:cubicBezTo>
                    <a:pt x="113" y="489"/>
                    <a:pt x="113" y="489"/>
                    <a:pt x="113" y="489"/>
                  </a:cubicBezTo>
                  <a:cubicBezTo>
                    <a:pt x="113" y="488"/>
                    <a:pt x="114" y="487"/>
                    <a:pt x="114" y="487"/>
                  </a:cubicBezTo>
                  <a:cubicBezTo>
                    <a:pt x="114" y="487"/>
                    <a:pt x="114" y="486"/>
                    <a:pt x="114" y="487"/>
                  </a:cubicBezTo>
                  <a:cubicBezTo>
                    <a:pt x="114" y="487"/>
                    <a:pt x="114" y="487"/>
                    <a:pt x="114" y="487"/>
                  </a:cubicBezTo>
                  <a:cubicBezTo>
                    <a:pt x="114" y="487"/>
                    <a:pt x="113" y="487"/>
                    <a:pt x="113" y="487"/>
                  </a:cubicBezTo>
                  <a:cubicBezTo>
                    <a:pt x="113" y="487"/>
                    <a:pt x="112" y="487"/>
                    <a:pt x="112" y="486"/>
                  </a:cubicBezTo>
                  <a:cubicBezTo>
                    <a:pt x="113" y="487"/>
                    <a:pt x="113" y="487"/>
                    <a:pt x="114" y="487"/>
                  </a:cubicBezTo>
                  <a:cubicBezTo>
                    <a:pt x="113" y="486"/>
                    <a:pt x="113" y="485"/>
                    <a:pt x="113" y="485"/>
                  </a:cubicBezTo>
                  <a:cubicBezTo>
                    <a:pt x="113" y="485"/>
                    <a:pt x="113" y="485"/>
                    <a:pt x="113" y="484"/>
                  </a:cubicBezTo>
                  <a:cubicBezTo>
                    <a:pt x="114" y="484"/>
                    <a:pt x="114" y="485"/>
                    <a:pt x="114" y="485"/>
                  </a:cubicBezTo>
                  <a:cubicBezTo>
                    <a:pt x="114" y="484"/>
                    <a:pt x="114" y="484"/>
                    <a:pt x="114" y="484"/>
                  </a:cubicBezTo>
                  <a:cubicBezTo>
                    <a:pt x="115" y="484"/>
                    <a:pt x="115" y="484"/>
                    <a:pt x="115" y="485"/>
                  </a:cubicBezTo>
                  <a:cubicBezTo>
                    <a:pt x="115" y="485"/>
                    <a:pt x="115" y="485"/>
                    <a:pt x="116" y="485"/>
                  </a:cubicBezTo>
                  <a:cubicBezTo>
                    <a:pt x="116" y="485"/>
                    <a:pt x="116" y="485"/>
                    <a:pt x="116" y="484"/>
                  </a:cubicBezTo>
                  <a:cubicBezTo>
                    <a:pt x="116" y="484"/>
                    <a:pt x="117" y="483"/>
                    <a:pt x="117" y="483"/>
                  </a:cubicBezTo>
                  <a:cubicBezTo>
                    <a:pt x="117" y="483"/>
                    <a:pt x="118" y="483"/>
                    <a:pt x="118" y="483"/>
                  </a:cubicBezTo>
                  <a:cubicBezTo>
                    <a:pt x="118" y="483"/>
                    <a:pt x="118" y="483"/>
                    <a:pt x="119" y="483"/>
                  </a:cubicBezTo>
                  <a:cubicBezTo>
                    <a:pt x="119" y="483"/>
                    <a:pt x="119" y="483"/>
                    <a:pt x="119" y="483"/>
                  </a:cubicBezTo>
                  <a:cubicBezTo>
                    <a:pt x="119" y="483"/>
                    <a:pt x="119" y="483"/>
                    <a:pt x="120" y="483"/>
                  </a:cubicBezTo>
                  <a:cubicBezTo>
                    <a:pt x="120" y="483"/>
                    <a:pt x="120" y="483"/>
                    <a:pt x="120" y="483"/>
                  </a:cubicBezTo>
                  <a:cubicBezTo>
                    <a:pt x="120" y="484"/>
                    <a:pt x="120" y="484"/>
                    <a:pt x="120" y="484"/>
                  </a:cubicBezTo>
                  <a:cubicBezTo>
                    <a:pt x="120" y="484"/>
                    <a:pt x="121" y="484"/>
                    <a:pt x="121" y="484"/>
                  </a:cubicBezTo>
                  <a:cubicBezTo>
                    <a:pt x="121" y="484"/>
                    <a:pt x="121" y="484"/>
                    <a:pt x="121" y="484"/>
                  </a:cubicBezTo>
                  <a:cubicBezTo>
                    <a:pt x="121" y="484"/>
                    <a:pt x="121" y="485"/>
                    <a:pt x="121" y="485"/>
                  </a:cubicBezTo>
                  <a:cubicBezTo>
                    <a:pt x="121" y="485"/>
                    <a:pt x="121" y="486"/>
                    <a:pt x="122" y="486"/>
                  </a:cubicBezTo>
                  <a:cubicBezTo>
                    <a:pt x="122" y="486"/>
                    <a:pt x="122" y="485"/>
                    <a:pt x="122" y="485"/>
                  </a:cubicBezTo>
                  <a:cubicBezTo>
                    <a:pt x="122" y="485"/>
                    <a:pt x="122" y="485"/>
                    <a:pt x="122" y="484"/>
                  </a:cubicBezTo>
                  <a:cubicBezTo>
                    <a:pt x="122" y="484"/>
                    <a:pt x="122" y="484"/>
                    <a:pt x="122" y="484"/>
                  </a:cubicBezTo>
                  <a:cubicBezTo>
                    <a:pt x="122" y="484"/>
                    <a:pt x="123" y="484"/>
                    <a:pt x="123" y="484"/>
                  </a:cubicBezTo>
                  <a:cubicBezTo>
                    <a:pt x="123" y="484"/>
                    <a:pt x="123" y="483"/>
                    <a:pt x="122" y="483"/>
                  </a:cubicBezTo>
                  <a:cubicBezTo>
                    <a:pt x="122" y="483"/>
                    <a:pt x="122" y="483"/>
                    <a:pt x="122" y="483"/>
                  </a:cubicBezTo>
                  <a:cubicBezTo>
                    <a:pt x="122" y="482"/>
                    <a:pt x="123" y="482"/>
                    <a:pt x="123" y="481"/>
                  </a:cubicBezTo>
                  <a:cubicBezTo>
                    <a:pt x="123" y="481"/>
                    <a:pt x="124" y="482"/>
                    <a:pt x="125" y="482"/>
                  </a:cubicBezTo>
                  <a:cubicBezTo>
                    <a:pt x="124" y="480"/>
                    <a:pt x="123" y="481"/>
                    <a:pt x="122" y="482"/>
                  </a:cubicBezTo>
                  <a:cubicBezTo>
                    <a:pt x="122" y="482"/>
                    <a:pt x="122" y="482"/>
                    <a:pt x="122" y="481"/>
                  </a:cubicBezTo>
                  <a:cubicBezTo>
                    <a:pt x="122" y="481"/>
                    <a:pt x="121" y="481"/>
                    <a:pt x="122" y="481"/>
                  </a:cubicBezTo>
                  <a:cubicBezTo>
                    <a:pt x="122" y="480"/>
                    <a:pt x="122" y="480"/>
                    <a:pt x="122" y="480"/>
                  </a:cubicBezTo>
                  <a:cubicBezTo>
                    <a:pt x="122" y="480"/>
                    <a:pt x="122" y="481"/>
                    <a:pt x="122" y="481"/>
                  </a:cubicBezTo>
                  <a:cubicBezTo>
                    <a:pt x="122" y="480"/>
                    <a:pt x="121" y="479"/>
                    <a:pt x="121" y="479"/>
                  </a:cubicBezTo>
                  <a:cubicBezTo>
                    <a:pt x="121" y="479"/>
                    <a:pt x="121" y="479"/>
                    <a:pt x="121" y="479"/>
                  </a:cubicBezTo>
                  <a:cubicBezTo>
                    <a:pt x="121" y="479"/>
                    <a:pt x="121" y="478"/>
                    <a:pt x="121" y="478"/>
                  </a:cubicBezTo>
                  <a:cubicBezTo>
                    <a:pt x="121" y="478"/>
                    <a:pt x="121" y="478"/>
                    <a:pt x="121" y="477"/>
                  </a:cubicBezTo>
                  <a:cubicBezTo>
                    <a:pt x="121" y="477"/>
                    <a:pt x="120" y="477"/>
                    <a:pt x="120" y="476"/>
                  </a:cubicBezTo>
                  <a:cubicBezTo>
                    <a:pt x="120" y="476"/>
                    <a:pt x="120" y="476"/>
                    <a:pt x="121" y="475"/>
                  </a:cubicBezTo>
                  <a:cubicBezTo>
                    <a:pt x="121" y="475"/>
                    <a:pt x="121" y="475"/>
                    <a:pt x="121" y="475"/>
                  </a:cubicBezTo>
                  <a:cubicBezTo>
                    <a:pt x="121" y="475"/>
                    <a:pt x="122" y="476"/>
                    <a:pt x="123" y="476"/>
                  </a:cubicBezTo>
                  <a:cubicBezTo>
                    <a:pt x="123" y="476"/>
                    <a:pt x="123" y="476"/>
                    <a:pt x="123" y="476"/>
                  </a:cubicBezTo>
                  <a:cubicBezTo>
                    <a:pt x="123" y="476"/>
                    <a:pt x="124" y="476"/>
                    <a:pt x="124" y="476"/>
                  </a:cubicBezTo>
                  <a:cubicBezTo>
                    <a:pt x="125" y="476"/>
                    <a:pt x="125" y="476"/>
                    <a:pt x="125" y="476"/>
                  </a:cubicBezTo>
                  <a:cubicBezTo>
                    <a:pt x="125" y="476"/>
                    <a:pt x="125" y="476"/>
                    <a:pt x="126" y="476"/>
                  </a:cubicBezTo>
                  <a:cubicBezTo>
                    <a:pt x="126" y="476"/>
                    <a:pt x="126" y="476"/>
                    <a:pt x="126" y="477"/>
                  </a:cubicBezTo>
                  <a:cubicBezTo>
                    <a:pt x="127" y="477"/>
                    <a:pt x="127" y="477"/>
                    <a:pt x="127" y="477"/>
                  </a:cubicBezTo>
                  <a:cubicBezTo>
                    <a:pt x="127" y="477"/>
                    <a:pt x="128" y="477"/>
                    <a:pt x="128" y="478"/>
                  </a:cubicBezTo>
                  <a:cubicBezTo>
                    <a:pt x="128" y="478"/>
                    <a:pt x="128" y="478"/>
                    <a:pt x="128" y="478"/>
                  </a:cubicBezTo>
                  <a:cubicBezTo>
                    <a:pt x="128" y="478"/>
                    <a:pt x="128" y="478"/>
                    <a:pt x="128" y="478"/>
                  </a:cubicBezTo>
                  <a:cubicBezTo>
                    <a:pt x="128" y="478"/>
                    <a:pt x="128" y="478"/>
                    <a:pt x="128" y="478"/>
                  </a:cubicBezTo>
                  <a:cubicBezTo>
                    <a:pt x="129" y="478"/>
                    <a:pt x="129" y="478"/>
                    <a:pt x="129" y="478"/>
                  </a:cubicBezTo>
                  <a:cubicBezTo>
                    <a:pt x="129" y="478"/>
                    <a:pt x="129" y="478"/>
                    <a:pt x="129" y="478"/>
                  </a:cubicBezTo>
                  <a:cubicBezTo>
                    <a:pt x="129" y="478"/>
                    <a:pt x="129" y="477"/>
                    <a:pt x="129" y="477"/>
                  </a:cubicBezTo>
                  <a:cubicBezTo>
                    <a:pt x="128" y="477"/>
                    <a:pt x="128" y="477"/>
                    <a:pt x="128" y="477"/>
                  </a:cubicBezTo>
                  <a:cubicBezTo>
                    <a:pt x="128" y="476"/>
                    <a:pt x="128" y="476"/>
                    <a:pt x="127" y="476"/>
                  </a:cubicBezTo>
                  <a:cubicBezTo>
                    <a:pt x="127" y="476"/>
                    <a:pt x="127" y="476"/>
                    <a:pt x="127" y="476"/>
                  </a:cubicBezTo>
                  <a:cubicBezTo>
                    <a:pt x="127" y="476"/>
                    <a:pt x="126" y="476"/>
                    <a:pt x="126" y="475"/>
                  </a:cubicBezTo>
                  <a:cubicBezTo>
                    <a:pt x="127" y="475"/>
                    <a:pt x="127" y="475"/>
                    <a:pt x="128" y="475"/>
                  </a:cubicBezTo>
                  <a:cubicBezTo>
                    <a:pt x="128" y="475"/>
                    <a:pt x="128" y="475"/>
                    <a:pt x="128" y="475"/>
                  </a:cubicBezTo>
                  <a:cubicBezTo>
                    <a:pt x="128" y="474"/>
                    <a:pt x="128" y="474"/>
                    <a:pt x="128" y="474"/>
                  </a:cubicBezTo>
                  <a:cubicBezTo>
                    <a:pt x="127" y="474"/>
                    <a:pt x="127" y="474"/>
                    <a:pt x="127" y="474"/>
                  </a:cubicBezTo>
                  <a:cubicBezTo>
                    <a:pt x="127" y="473"/>
                    <a:pt x="127" y="473"/>
                    <a:pt x="127" y="472"/>
                  </a:cubicBezTo>
                  <a:cubicBezTo>
                    <a:pt x="127" y="472"/>
                    <a:pt x="127" y="472"/>
                    <a:pt x="127" y="472"/>
                  </a:cubicBezTo>
                  <a:cubicBezTo>
                    <a:pt x="127" y="472"/>
                    <a:pt x="127" y="472"/>
                    <a:pt x="127" y="472"/>
                  </a:cubicBezTo>
                  <a:cubicBezTo>
                    <a:pt x="127" y="472"/>
                    <a:pt x="127" y="472"/>
                    <a:pt x="127" y="472"/>
                  </a:cubicBezTo>
                  <a:cubicBezTo>
                    <a:pt x="126" y="473"/>
                    <a:pt x="126" y="473"/>
                    <a:pt x="126" y="474"/>
                  </a:cubicBezTo>
                  <a:cubicBezTo>
                    <a:pt x="126" y="474"/>
                    <a:pt x="126" y="474"/>
                    <a:pt x="125" y="474"/>
                  </a:cubicBezTo>
                  <a:cubicBezTo>
                    <a:pt x="125" y="474"/>
                    <a:pt x="125" y="474"/>
                    <a:pt x="124" y="474"/>
                  </a:cubicBezTo>
                  <a:cubicBezTo>
                    <a:pt x="124" y="474"/>
                    <a:pt x="125" y="475"/>
                    <a:pt x="126" y="475"/>
                  </a:cubicBezTo>
                  <a:cubicBezTo>
                    <a:pt x="126" y="475"/>
                    <a:pt x="126" y="475"/>
                    <a:pt x="126" y="475"/>
                  </a:cubicBezTo>
                  <a:cubicBezTo>
                    <a:pt x="126" y="475"/>
                    <a:pt x="126" y="475"/>
                    <a:pt x="125" y="475"/>
                  </a:cubicBezTo>
                  <a:cubicBezTo>
                    <a:pt x="125" y="475"/>
                    <a:pt x="125" y="475"/>
                    <a:pt x="125" y="475"/>
                  </a:cubicBezTo>
                  <a:cubicBezTo>
                    <a:pt x="125" y="475"/>
                    <a:pt x="125" y="475"/>
                    <a:pt x="125" y="475"/>
                  </a:cubicBezTo>
                  <a:cubicBezTo>
                    <a:pt x="125" y="475"/>
                    <a:pt x="125" y="475"/>
                    <a:pt x="124" y="475"/>
                  </a:cubicBezTo>
                  <a:cubicBezTo>
                    <a:pt x="124" y="475"/>
                    <a:pt x="124" y="475"/>
                    <a:pt x="124" y="474"/>
                  </a:cubicBezTo>
                  <a:cubicBezTo>
                    <a:pt x="124" y="474"/>
                    <a:pt x="124" y="475"/>
                    <a:pt x="124" y="475"/>
                  </a:cubicBezTo>
                  <a:cubicBezTo>
                    <a:pt x="124" y="475"/>
                    <a:pt x="124" y="475"/>
                    <a:pt x="124" y="475"/>
                  </a:cubicBezTo>
                  <a:cubicBezTo>
                    <a:pt x="123" y="475"/>
                    <a:pt x="123" y="475"/>
                    <a:pt x="123" y="475"/>
                  </a:cubicBezTo>
                  <a:cubicBezTo>
                    <a:pt x="123" y="475"/>
                    <a:pt x="123" y="475"/>
                    <a:pt x="123" y="475"/>
                  </a:cubicBezTo>
                  <a:cubicBezTo>
                    <a:pt x="122" y="475"/>
                    <a:pt x="122" y="475"/>
                    <a:pt x="122" y="475"/>
                  </a:cubicBezTo>
                  <a:cubicBezTo>
                    <a:pt x="121" y="475"/>
                    <a:pt x="121" y="474"/>
                    <a:pt x="121" y="474"/>
                  </a:cubicBezTo>
                  <a:cubicBezTo>
                    <a:pt x="122" y="474"/>
                    <a:pt x="122" y="474"/>
                    <a:pt x="122" y="474"/>
                  </a:cubicBezTo>
                  <a:cubicBezTo>
                    <a:pt x="122" y="474"/>
                    <a:pt x="122" y="473"/>
                    <a:pt x="122" y="473"/>
                  </a:cubicBezTo>
                  <a:cubicBezTo>
                    <a:pt x="122" y="473"/>
                    <a:pt x="122" y="473"/>
                    <a:pt x="121" y="473"/>
                  </a:cubicBezTo>
                  <a:cubicBezTo>
                    <a:pt x="121" y="474"/>
                    <a:pt x="121" y="474"/>
                    <a:pt x="121" y="474"/>
                  </a:cubicBezTo>
                  <a:cubicBezTo>
                    <a:pt x="120" y="474"/>
                    <a:pt x="120" y="473"/>
                    <a:pt x="120" y="473"/>
                  </a:cubicBezTo>
                  <a:cubicBezTo>
                    <a:pt x="120" y="473"/>
                    <a:pt x="120" y="473"/>
                    <a:pt x="120" y="473"/>
                  </a:cubicBezTo>
                  <a:cubicBezTo>
                    <a:pt x="120" y="472"/>
                    <a:pt x="120" y="472"/>
                    <a:pt x="120" y="472"/>
                  </a:cubicBezTo>
                  <a:cubicBezTo>
                    <a:pt x="120" y="472"/>
                    <a:pt x="120" y="472"/>
                    <a:pt x="120" y="472"/>
                  </a:cubicBezTo>
                  <a:cubicBezTo>
                    <a:pt x="120" y="471"/>
                    <a:pt x="121" y="471"/>
                    <a:pt x="121" y="471"/>
                  </a:cubicBezTo>
                  <a:cubicBezTo>
                    <a:pt x="121" y="471"/>
                    <a:pt x="121" y="471"/>
                    <a:pt x="122" y="472"/>
                  </a:cubicBezTo>
                  <a:cubicBezTo>
                    <a:pt x="122" y="472"/>
                    <a:pt x="122" y="472"/>
                    <a:pt x="122" y="472"/>
                  </a:cubicBezTo>
                  <a:cubicBezTo>
                    <a:pt x="122" y="472"/>
                    <a:pt x="122" y="472"/>
                    <a:pt x="122" y="472"/>
                  </a:cubicBezTo>
                  <a:cubicBezTo>
                    <a:pt x="122" y="472"/>
                    <a:pt x="122" y="472"/>
                    <a:pt x="122" y="472"/>
                  </a:cubicBezTo>
                  <a:cubicBezTo>
                    <a:pt x="122" y="472"/>
                    <a:pt x="122" y="472"/>
                    <a:pt x="123" y="472"/>
                  </a:cubicBezTo>
                  <a:cubicBezTo>
                    <a:pt x="123" y="472"/>
                    <a:pt x="123" y="472"/>
                    <a:pt x="123" y="472"/>
                  </a:cubicBezTo>
                  <a:cubicBezTo>
                    <a:pt x="123" y="472"/>
                    <a:pt x="124" y="472"/>
                    <a:pt x="124" y="472"/>
                  </a:cubicBezTo>
                  <a:cubicBezTo>
                    <a:pt x="124" y="472"/>
                    <a:pt x="124" y="472"/>
                    <a:pt x="124" y="472"/>
                  </a:cubicBezTo>
                  <a:cubicBezTo>
                    <a:pt x="123" y="471"/>
                    <a:pt x="123" y="471"/>
                    <a:pt x="123" y="471"/>
                  </a:cubicBezTo>
                  <a:cubicBezTo>
                    <a:pt x="122" y="471"/>
                    <a:pt x="122" y="471"/>
                    <a:pt x="122" y="471"/>
                  </a:cubicBezTo>
                  <a:cubicBezTo>
                    <a:pt x="121" y="471"/>
                    <a:pt x="121" y="470"/>
                    <a:pt x="121" y="470"/>
                  </a:cubicBezTo>
                  <a:cubicBezTo>
                    <a:pt x="121" y="470"/>
                    <a:pt x="121" y="470"/>
                    <a:pt x="121" y="470"/>
                  </a:cubicBezTo>
                  <a:cubicBezTo>
                    <a:pt x="122" y="469"/>
                    <a:pt x="122" y="468"/>
                    <a:pt x="123" y="468"/>
                  </a:cubicBezTo>
                  <a:cubicBezTo>
                    <a:pt x="123" y="468"/>
                    <a:pt x="123" y="468"/>
                    <a:pt x="123" y="468"/>
                  </a:cubicBezTo>
                  <a:cubicBezTo>
                    <a:pt x="123" y="467"/>
                    <a:pt x="123" y="467"/>
                    <a:pt x="123" y="467"/>
                  </a:cubicBezTo>
                  <a:cubicBezTo>
                    <a:pt x="123" y="467"/>
                    <a:pt x="123" y="466"/>
                    <a:pt x="123" y="466"/>
                  </a:cubicBezTo>
                  <a:cubicBezTo>
                    <a:pt x="123" y="466"/>
                    <a:pt x="123" y="466"/>
                    <a:pt x="123" y="466"/>
                  </a:cubicBezTo>
                  <a:cubicBezTo>
                    <a:pt x="123" y="466"/>
                    <a:pt x="124" y="466"/>
                    <a:pt x="124" y="466"/>
                  </a:cubicBezTo>
                  <a:cubicBezTo>
                    <a:pt x="124" y="466"/>
                    <a:pt x="124" y="466"/>
                    <a:pt x="124" y="466"/>
                  </a:cubicBezTo>
                  <a:cubicBezTo>
                    <a:pt x="124" y="466"/>
                    <a:pt x="124" y="465"/>
                    <a:pt x="124" y="465"/>
                  </a:cubicBezTo>
                  <a:cubicBezTo>
                    <a:pt x="124" y="465"/>
                    <a:pt x="124" y="465"/>
                    <a:pt x="124" y="465"/>
                  </a:cubicBezTo>
                  <a:cubicBezTo>
                    <a:pt x="124" y="465"/>
                    <a:pt x="123" y="465"/>
                    <a:pt x="123" y="465"/>
                  </a:cubicBezTo>
                  <a:cubicBezTo>
                    <a:pt x="123" y="464"/>
                    <a:pt x="123" y="464"/>
                    <a:pt x="123" y="464"/>
                  </a:cubicBezTo>
                  <a:cubicBezTo>
                    <a:pt x="123" y="464"/>
                    <a:pt x="123" y="464"/>
                    <a:pt x="123" y="463"/>
                  </a:cubicBezTo>
                  <a:cubicBezTo>
                    <a:pt x="123" y="463"/>
                    <a:pt x="123" y="463"/>
                    <a:pt x="123" y="463"/>
                  </a:cubicBezTo>
                  <a:cubicBezTo>
                    <a:pt x="122" y="463"/>
                    <a:pt x="121" y="463"/>
                    <a:pt x="120" y="463"/>
                  </a:cubicBezTo>
                  <a:cubicBezTo>
                    <a:pt x="120" y="463"/>
                    <a:pt x="120" y="464"/>
                    <a:pt x="120" y="464"/>
                  </a:cubicBezTo>
                  <a:cubicBezTo>
                    <a:pt x="121" y="464"/>
                    <a:pt x="121" y="463"/>
                    <a:pt x="122" y="464"/>
                  </a:cubicBezTo>
                  <a:cubicBezTo>
                    <a:pt x="121" y="464"/>
                    <a:pt x="121" y="464"/>
                    <a:pt x="121" y="464"/>
                  </a:cubicBezTo>
                  <a:cubicBezTo>
                    <a:pt x="121" y="464"/>
                    <a:pt x="120" y="464"/>
                    <a:pt x="120" y="464"/>
                  </a:cubicBezTo>
                  <a:cubicBezTo>
                    <a:pt x="120" y="464"/>
                    <a:pt x="120" y="464"/>
                    <a:pt x="120" y="464"/>
                  </a:cubicBezTo>
                  <a:cubicBezTo>
                    <a:pt x="120" y="464"/>
                    <a:pt x="120" y="464"/>
                    <a:pt x="120" y="464"/>
                  </a:cubicBezTo>
                  <a:cubicBezTo>
                    <a:pt x="120" y="464"/>
                    <a:pt x="119" y="464"/>
                    <a:pt x="119" y="463"/>
                  </a:cubicBezTo>
                  <a:cubicBezTo>
                    <a:pt x="118" y="463"/>
                    <a:pt x="117" y="463"/>
                    <a:pt x="117" y="462"/>
                  </a:cubicBezTo>
                  <a:cubicBezTo>
                    <a:pt x="117" y="462"/>
                    <a:pt x="117" y="461"/>
                    <a:pt x="118" y="461"/>
                  </a:cubicBezTo>
                  <a:cubicBezTo>
                    <a:pt x="118" y="461"/>
                    <a:pt x="118" y="460"/>
                    <a:pt x="118" y="460"/>
                  </a:cubicBezTo>
                  <a:cubicBezTo>
                    <a:pt x="118" y="460"/>
                    <a:pt x="118" y="460"/>
                    <a:pt x="117" y="461"/>
                  </a:cubicBezTo>
                  <a:cubicBezTo>
                    <a:pt x="117" y="461"/>
                    <a:pt x="116" y="462"/>
                    <a:pt x="116" y="462"/>
                  </a:cubicBezTo>
                  <a:cubicBezTo>
                    <a:pt x="115" y="462"/>
                    <a:pt x="115" y="462"/>
                    <a:pt x="115" y="462"/>
                  </a:cubicBezTo>
                  <a:cubicBezTo>
                    <a:pt x="114" y="462"/>
                    <a:pt x="114" y="462"/>
                    <a:pt x="114" y="462"/>
                  </a:cubicBezTo>
                  <a:cubicBezTo>
                    <a:pt x="114" y="463"/>
                    <a:pt x="115" y="463"/>
                    <a:pt x="116" y="464"/>
                  </a:cubicBezTo>
                  <a:cubicBezTo>
                    <a:pt x="116" y="464"/>
                    <a:pt x="116" y="464"/>
                    <a:pt x="116" y="464"/>
                  </a:cubicBezTo>
                  <a:cubicBezTo>
                    <a:pt x="115" y="465"/>
                    <a:pt x="115" y="465"/>
                    <a:pt x="115" y="465"/>
                  </a:cubicBezTo>
                  <a:cubicBezTo>
                    <a:pt x="114" y="466"/>
                    <a:pt x="113" y="464"/>
                    <a:pt x="113" y="463"/>
                  </a:cubicBezTo>
                  <a:cubicBezTo>
                    <a:pt x="113" y="462"/>
                    <a:pt x="114" y="462"/>
                    <a:pt x="114" y="461"/>
                  </a:cubicBezTo>
                  <a:cubicBezTo>
                    <a:pt x="114" y="461"/>
                    <a:pt x="114" y="461"/>
                    <a:pt x="114" y="461"/>
                  </a:cubicBezTo>
                  <a:cubicBezTo>
                    <a:pt x="115" y="461"/>
                    <a:pt x="115" y="461"/>
                    <a:pt x="115" y="461"/>
                  </a:cubicBezTo>
                  <a:cubicBezTo>
                    <a:pt x="115" y="461"/>
                    <a:pt x="115" y="461"/>
                    <a:pt x="115" y="461"/>
                  </a:cubicBezTo>
                  <a:cubicBezTo>
                    <a:pt x="115" y="461"/>
                    <a:pt x="115" y="461"/>
                    <a:pt x="115" y="460"/>
                  </a:cubicBezTo>
                  <a:cubicBezTo>
                    <a:pt x="115" y="460"/>
                    <a:pt x="115" y="460"/>
                    <a:pt x="115" y="460"/>
                  </a:cubicBezTo>
                  <a:cubicBezTo>
                    <a:pt x="115" y="460"/>
                    <a:pt x="115" y="460"/>
                    <a:pt x="115" y="460"/>
                  </a:cubicBezTo>
                  <a:cubicBezTo>
                    <a:pt x="116" y="459"/>
                    <a:pt x="116" y="459"/>
                    <a:pt x="116" y="459"/>
                  </a:cubicBezTo>
                  <a:cubicBezTo>
                    <a:pt x="116" y="459"/>
                    <a:pt x="116" y="458"/>
                    <a:pt x="117" y="458"/>
                  </a:cubicBezTo>
                  <a:cubicBezTo>
                    <a:pt x="117" y="458"/>
                    <a:pt x="117" y="458"/>
                    <a:pt x="117" y="458"/>
                  </a:cubicBezTo>
                  <a:cubicBezTo>
                    <a:pt x="117" y="457"/>
                    <a:pt x="118" y="458"/>
                    <a:pt x="118" y="458"/>
                  </a:cubicBezTo>
                  <a:cubicBezTo>
                    <a:pt x="118" y="458"/>
                    <a:pt x="118" y="456"/>
                    <a:pt x="119" y="457"/>
                  </a:cubicBezTo>
                  <a:cubicBezTo>
                    <a:pt x="119" y="457"/>
                    <a:pt x="119" y="457"/>
                    <a:pt x="119" y="457"/>
                  </a:cubicBezTo>
                  <a:cubicBezTo>
                    <a:pt x="119" y="457"/>
                    <a:pt x="119" y="457"/>
                    <a:pt x="119" y="457"/>
                  </a:cubicBezTo>
                  <a:cubicBezTo>
                    <a:pt x="119" y="457"/>
                    <a:pt x="119" y="457"/>
                    <a:pt x="119" y="457"/>
                  </a:cubicBezTo>
                  <a:cubicBezTo>
                    <a:pt x="119" y="457"/>
                    <a:pt x="119" y="457"/>
                    <a:pt x="119" y="456"/>
                  </a:cubicBezTo>
                  <a:cubicBezTo>
                    <a:pt x="119" y="456"/>
                    <a:pt x="119" y="456"/>
                    <a:pt x="119" y="456"/>
                  </a:cubicBezTo>
                  <a:cubicBezTo>
                    <a:pt x="120" y="456"/>
                    <a:pt x="120" y="455"/>
                    <a:pt x="120" y="455"/>
                  </a:cubicBezTo>
                  <a:cubicBezTo>
                    <a:pt x="119" y="455"/>
                    <a:pt x="119" y="455"/>
                    <a:pt x="119" y="456"/>
                  </a:cubicBezTo>
                  <a:cubicBezTo>
                    <a:pt x="119" y="456"/>
                    <a:pt x="118" y="456"/>
                    <a:pt x="118" y="457"/>
                  </a:cubicBezTo>
                  <a:cubicBezTo>
                    <a:pt x="118" y="457"/>
                    <a:pt x="117" y="456"/>
                    <a:pt x="117" y="456"/>
                  </a:cubicBezTo>
                  <a:cubicBezTo>
                    <a:pt x="117" y="456"/>
                    <a:pt x="117" y="456"/>
                    <a:pt x="118" y="456"/>
                  </a:cubicBezTo>
                  <a:cubicBezTo>
                    <a:pt x="118" y="456"/>
                    <a:pt x="117" y="455"/>
                    <a:pt x="117" y="455"/>
                  </a:cubicBezTo>
                  <a:cubicBezTo>
                    <a:pt x="117" y="455"/>
                    <a:pt x="117" y="455"/>
                    <a:pt x="117" y="455"/>
                  </a:cubicBezTo>
                  <a:cubicBezTo>
                    <a:pt x="117" y="455"/>
                    <a:pt x="117" y="455"/>
                    <a:pt x="117" y="454"/>
                  </a:cubicBezTo>
                  <a:cubicBezTo>
                    <a:pt x="117" y="454"/>
                    <a:pt x="117" y="454"/>
                    <a:pt x="117" y="454"/>
                  </a:cubicBezTo>
                  <a:cubicBezTo>
                    <a:pt x="118" y="454"/>
                    <a:pt x="118" y="454"/>
                    <a:pt x="118" y="454"/>
                  </a:cubicBezTo>
                  <a:cubicBezTo>
                    <a:pt x="118" y="454"/>
                    <a:pt x="119" y="454"/>
                    <a:pt x="119" y="454"/>
                  </a:cubicBezTo>
                  <a:cubicBezTo>
                    <a:pt x="119" y="454"/>
                    <a:pt x="121" y="453"/>
                    <a:pt x="121" y="454"/>
                  </a:cubicBezTo>
                  <a:cubicBezTo>
                    <a:pt x="121" y="455"/>
                    <a:pt x="121" y="455"/>
                    <a:pt x="122" y="455"/>
                  </a:cubicBezTo>
                  <a:cubicBezTo>
                    <a:pt x="121" y="454"/>
                    <a:pt x="121" y="454"/>
                    <a:pt x="121" y="454"/>
                  </a:cubicBezTo>
                  <a:cubicBezTo>
                    <a:pt x="121" y="454"/>
                    <a:pt x="122" y="453"/>
                    <a:pt x="122" y="453"/>
                  </a:cubicBezTo>
                  <a:cubicBezTo>
                    <a:pt x="122" y="453"/>
                    <a:pt x="122" y="453"/>
                    <a:pt x="122" y="453"/>
                  </a:cubicBezTo>
                  <a:cubicBezTo>
                    <a:pt x="122" y="453"/>
                    <a:pt x="122" y="453"/>
                    <a:pt x="123" y="453"/>
                  </a:cubicBezTo>
                  <a:cubicBezTo>
                    <a:pt x="123" y="452"/>
                    <a:pt x="123" y="453"/>
                    <a:pt x="123" y="453"/>
                  </a:cubicBezTo>
                  <a:cubicBezTo>
                    <a:pt x="123" y="453"/>
                    <a:pt x="124" y="453"/>
                    <a:pt x="124" y="453"/>
                  </a:cubicBezTo>
                  <a:cubicBezTo>
                    <a:pt x="124" y="453"/>
                    <a:pt x="124" y="453"/>
                    <a:pt x="124" y="453"/>
                  </a:cubicBezTo>
                  <a:cubicBezTo>
                    <a:pt x="124" y="453"/>
                    <a:pt x="124" y="453"/>
                    <a:pt x="124" y="453"/>
                  </a:cubicBezTo>
                  <a:cubicBezTo>
                    <a:pt x="124" y="453"/>
                    <a:pt x="125" y="453"/>
                    <a:pt x="125" y="453"/>
                  </a:cubicBezTo>
                  <a:cubicBezTo>
                    <a:pt x="125" y="453"/>
                    <a:pt x="125" y="453"/>
                    <a:pt x="125" y="453"/>
                  </a:cubicBezTo>
                  <a:cubicBezTo>
                    <a:pt x="125" y="453"/>
                    <a:pt x="125" y="453"/>
                    <a:pt x="126" y="453"/>
                  </a:cubicBezTo>
                  <a:cubicBezTo>
                    <a:pt x="126" y="453"/>
                    <a:pt x="126" y="453"/>
                    <a:pt x="126" y="453"/>
                  </a:cubicBezTo>
                  <a:cubicBezTo>
                    <a:pt x="126" y="453"/>
                    <a:pt x="126" y="453"/>
                    <a:pt x="126" y="453"/>
                  </a:cubicBezTo>
                  <a:cubicBezTo>
                    <a:pt x="126" y="454"/>
                    <a:pt x="125" y="454"/>
                    <a:pt x="125" y="454"/>
                  </a:cubicBezTo>
                  <a:cubicBezTo>
                    <a:pt x="125" y="453"/>
                    <a:pt x="125" y="454"/>
                    <a:pt x="125" y="454"/>
                  </a:cubicBezTo>
                  <a:cubicBezTo>
                    <a:pt x="125" y="454"/>
                    <a:pt x="124" y="455"/>
                    <a:pt x="124" y="455"/>
                  </a:cubicBezTo>
                  <a:cubicBezTo>
                    <a:pt x="124" y="455"/>
                    <a:pt x="124" y="456"/>
                    <a:pt x="124" y="456"/>
                  </a:cubicBezTo>
                  <a:cubicBezTo>
                    <a:pt x="124" y="456"/>
                    <a:pt x="124" y="455"/>
                    <a:pt x="125" y="456"/>
                  </a:cubicBezTo>
                  <a:cubicBezTo>
                    <a:pt x="125" y="456"/>
                    <a:pt x="125" y="456"/>
                    <a:pt x="125" y="456"/>
                  </a:cubicBezTo>
                  <a:cubicBezTo>
                    <a:pt x="125" y="456"/>
                    <a:pt x="125" y="456"/>
                    <a:pt x="125" y="456"/>
                  </a:cubicBezTo>
                  <a:cubicBezTo>
                    <a:pt x="125" y="457"/>
                    <a:pt x="125" y="457"/>
                    <a:pt x="124" y="457"/>
                  </a:cubicBezTo>
                  <a:cubicBezTo>
                    <a:pt x="124" y="457"/>
                    <a:pt x="124" y="457"/>
                    <a:pt x="124" y="457"/>
                  </a:cubicBezTo>
                  <a:cubicBezTo>
                    <a:pt x="124" y="457"/>
                    <a:pt x="124" y="457"/>
                    <a:pt x="124" y="457"/>
                  </a:cubicBezTo>
                  <a:cubicBezTo>
                    <a:pt x="125" y="458"/>
                    <a:pt x="125" y="457"/>
                    <a:pt x="125" y="457"/>
                  </a:cubicBezTo>
                  <a:cubicBezTo>
                    <a:pt x="125" y="457"/>
                    <a:pt x="125" y="456"/>
                    <a:pt x="125" y="456"/>
                  </a:cubicBezTo>
                  <a:cubicBezTo>
                    <a:pt x="125" y="457"/>
                    <a:pt x="125" y="457"/>
                    <a:pt x="125" y="457"/>
                  </a:cubicBezTo>
                  <a:cubicBezTo>
                    <a:pt x="125" y="457"/>
                    <a:pt x="126" y="457"/>
                    <a:pt x="126" y="457"/>
                  </a:cubicBezTo>
                  <a:cubicBezTo>
                    <a:pt x="126" y="457"/>
                    <a:pt x="126" y="458"/>
                    <a:pt x="126" y="458"/>
                  </a:cubicBezTo>
                  <a:cubicBezTo>
                    <a:pt x="126" y="458"/>
                    <a:pt x="126" y="458"/>
                    <a:pt x="126" y="458"/>
                  </a:cubicBezTo>
                  <a:cubicBezTo>
                    <a:pt x="126" y="459"/>
                    <a:pt x="126" y="459"/>
                    <a:pt x="126" y="459"/>
                  </a:cubicBezTo>
                  <a:cubicBezTo>
                    <a:pt x="126" y="459"/>
                    <a:pt x="126" y="460"/>
                    <a:pt x="126" y="460"/>
                  </a:cubicBezTo>
                  <a:cubicBezTo>
                    <a:pt x="125" y="460"/>
                    <a:pt x="125" y="460"/>
                    <a:pt x="125" y="461"/>
                  </a:cubicBezTo>
                  <a:cubicBezTo>
                    <a:pt x="125" y="461"/>
                    <a:pt x="125" y="461"/>
                    <a:pt x="125" y="461"/>
                  </a:cubicBezTo>
                  <a:cubicBezTo>
                    <a:pt x="126" y="461"/>
                    <a:pt x="126" y="461"/>
                    <a:pt x="126" y="461"/>
                  </a:cubicBezTo>
                  <a:cubicBezTo>
                    <a:pt x="126" y="461"/>
                    <a:pt x="126" y="460"/>
                    <a:pt x="126" y="460"/>
                  </a:cubicBezTo>
                  <a:cubicBezTo>
                    <a:pt x="127" y="460"/>
                    <a:pt x="127" y="458"/>
                    <a:pt x="128" y="458"/>
                  </a:cubicBezTo>
                  <a:cubicBezTo>
                    <a:pt x="128" y="457"/>
                    <a:pt x="129" y="457"/>
                    <a:pt x="129" y="456"/>
                  </a:cubicBezTo>
                  <a:cubicBezTo>
                    <a:pt x="128" y="456"/>
                    <a:pt x="128" y="456"/>
                    <a:pt x="128" y="456"/>
                  </a:cubicBezTo>
                  <a:cubicBezTo>
                    <a:pt x="128" y="457"/>
                    <a:pt x="127" y="457"/>
                    <a:pt x="127" y="458"/>
                  </a:cubicBezTo>
                  <a:cubicBezTo>
                    <a:pt x="127" y="458"/>
                    <a:pt x="127" y="458"/>
                    <a:pt x="127" y="458"/>
                  </a:cubicBezTo>
                  <a:cubicBezTo>
                    <a:pt x="127" y="458"/>
                    <a:pt x="127" y="458"/>
                    <a:pt x="127" y="458"/>
                  </a:cubicBezTo>
                  <a:cubicBezTo>
                    <a:pt x="127" y="458"/>
                    <a:pt x="127" y="458"/>
                    <a:pt x="127" y="458"/>
                  </a:cubicBezTo>
                  <a:cubicBezTo>
                    <a:pt x="127" y="457"/>
                    <a:pt x="127" y="455"/>
                    <a:pt x="127" y="455"/>
                  </a:cubicBezTo>
                  <a:cubicBezTo>
                    <a:pt x="127" y="454"/>
                    <a:pt x="128" y="454"/>
                    <a:pt x="128" y="454"/>
                  </a:cubicBezTo>
                  <a:cubicBezTo>
                    <a:pt x="129" y="454"/>
                    <a:pt x="128" y="454"/>
                    <a:pt x="128" y="453"/>
                  </a:cubicBezTo>
                  <a:cubicBezTo>
                    <a:pt x="128" y="453"/>
                    <a:pt x="128" y="453"/>
                    <a:pt x="129" y="452"/>
                  </a:cubicBezTo>
                  <a:cubicBezTo>
                    <a:pt x="129" y="452"/>
                    <a:pt x="129" y="452"/>
                    <a:pt x="129" y="452"/>
                  </a:cubicBezTo>
                  <a:cubicBezTo>
                    <a:pt x="129" y="452"/>
                    <a:pt x="129" y="452"/>
                    <a:pt x="129" y="452"/>
                  </a:cubicBezTo>
                  <a:cubicBezTo>
                    <a:pt x="129" y="452"/>
                    <a:pt x="130" y="452"/>
                    <a:pt x="130" y="452"/>
                  </a:cubicBezTo>
                  <a:cubicBezTo>
                    <a:pt x="130" y="452"/>
                    <a:pt x="130" y="452"/>
                    <a:pt x="129" y="452"/>
                  </a:cubicBezTo>
                  <a:cubicBezTo>
                    <a:pt x="129" y="452"/>
                    <a:pt x="128" y="452"/>
                    <a:pt x="128" y="453"/>
                  </a:cubicBezTo>
                  <a:cubicBezTo>
                    <a:pt x="127" y="453"/>
                    <a:pt x="128" y="452"/>
                    <a:pt x="128" y="452"/>
                  </a:cubicBezTo>
                  <a:cubicBezTo>
                    <a:pt x="128" y="451"/>
                    <a:pt x="128" y="451"/>
                    <a:pt x="128" y="451"/>
                  </a:cubicBezTo>
                  <a:cubicBezTo>
                    <a:pt x="128" y="450"/>
                    <a:pt x="128" y="450"/>
                    <a:pt x="128" y="450"/>
                  </a:cubicBezTo>
                  <a:cubicBezTo>
                    <a:pt x="128" y="450"/>
                    <a:pt x="128" y="450"/>
                    <a:pt x="128" y="450"/>
                  </a:cubicBezTo>
                  <a:cubicBezTo>
                    <a:pt x="128" y="450"/>
                    <a:pt x="128" y="450"/>
                    <a:pt x="129" y="450"/>
                  </a:cubicBezTo>
                  <a:cubicBezTo>
                    <a:pt x="129" y="450"/>
                    <a:pt x="129" y="450"/>
                    <a:pt x="129" y="449"/>
                  </a:cubicBezTo>
                  <a:cubicBezTo>
                    <a:pt x="129" y="449"/>
                    <a:pt x="129" y="449"/>
                    <a:pt x="129" y="449"/>
                  </a:cubicBezTo>
                  <a:cubicBezTo>
                    <a:pt x="129" y="449"/>
                    <a:pt x="129" y="449"/>
                    <a:pt x="129" y="449"/>
                  </a:cubicBezTo>
                  <a:cubicBezTo>
                    <a:pt x="129" y="448"/>
                    <a:pt x="130" y="448"/>
                    <a:pt x="130" y="448"/>
                  </a:cubicBezTo>
                  <a:cubicBezTo>
                    <a:pt x="130" y="448"/>
                    <a:pt x="130" y="448"/>
                    <a:pt x="130" y="449"/>
                  </a:cubicBezTo>
                  <a:cubicBezTo>
                    <a:pt x="130" y="449"/>
                    <a:pt x="131" y="449"/>
                    <a:pt x="131" y="449"/>
                  </a:cubicBezTo>
                  <a:cubicBezTo>
                    <a:pt x="131" y="449"/>
                    <a:pt x="131" y="450"/>
                    <a:pt x="132" y="450"/>
                  </a:cubicBezTo>
                  <a:cubicBezTo>
                    <a:pt x="132" y="450"/>
                    <a:pt x="132" y="450"/>
                    <a:pt x="132" y="450"/>
                  </a:cubicBezTo>
                  <a:cubicBezTo>
                    <a:pt x="132" y="450"/>
                    <a:pt x="132" y="450"/>
                    <a:pt x="132" y="450"/>
                  </a:cubicBezTo>
                  <a:cubicBezTo>
                    <a:pt x="133" y="450"/>
                    <a:pt x="133" y="450"/>
                    <a:pt x="133" y="449"/>
                  </a:cubicBezTo>
                  <a:cubicBezTo>
                    <a:pt x="134" y="449"/>
                    <a:pt x="132" y="449"/>
                    <a:pt x="132" y="449"/>
                  </a:cubicBezTo>
                  <a:cubicBezTo>
                    <a:pt x="132" y="449"/>
                    <a:pt x="132" y="449"/>
                    <a:pt x="132" y="449"/>
                  </a:cubicBezTo>
                  <a:cubicBezTo>
                    <a:pt x="132" y="449"/>
                    <a:pt x="131" y="449"/>
                    <a:pt x="131" y="449"/>
                  </a:cubicBezTo>
                  <a:cubicBezTo>
                    <a:pt x="131" y="448"/>
                    <a:pt x="131" y="448"/>
                    <a:pt x="130" y="448"/>
                  </a:cubicBezTo>
                  <a:cubicBezTo>
                    <a:pt x="130" y="448"/>
                    <a:pt x="130" y="448"/>
                    <a:pt x="129" y="448"/>
                  </a:cubicBezTo>
                  <a:cubicBezTo>
                    <a:pt x="129" y="448"/>
                    <a:pt x="129" y="449"/>
                    <a:pt x="129" y="448"/>
                  </a:cubicBezTo>
                  <a:cubicBezTo>
                    <a:pt x="129" y="448"/>
                    <a:pt x="129" y="448"/>
                    <a:pt x="129" y="448"/>
                  </a:cubicBezTo>
                  <a:cubicBezTo>
                    <a:pt x="129" y="447"/>
                    <a:pt x="129" y="447"/>
                    <a:pt x="129" y="447"/>
                  </a:cubicBezTo>
                  <a:cubicBezTo>
                    <a:pt x="129" y="447"/>
                    <a:pt x="129" y="447"/>
                    <a:pt x="129" y="447"/>
                  </a:cubicBezTo>
                  <a:cubicBezTo>
                    <a:pt x="129" y="447"/>
                    <a:pt x="129" y="446"/>
                    <a:pt x="129" y="446"/>
                  </a:cubicBezTo>
                  <a:cubicBezTo>
                    <a:pt x="129" y="446"/>
                    <a:pt x="129" y="446"/>
                    <a:pt x="129" y="446"/>
                  </a:cubicBezTo>
                  <a:cubicBezTo>
                    <a:pt x="129" y="446"/>
                    <a:pt x="129" y="446"/>
                    <a:pt x="129" y="446"/>
                  </a:cubicBezTo>
                  <a:cubicBezTo>
                    <a:pt x="129" y="445"/>
                    <a:pt x="129" y="445"/>
                    <a:pt x="129" y="445"/>
                  </a:cubicBezTo>
                  <a:cubicBezTo>
                    <a:pt x="129" y="445"/>
                    <a:pt x="129" y="445"/>
                    <a:pt x="129" y="445"/>
                  </a:cubicBezTo>
                  <a:cubicBezTo>
                    <a:pt x="130" y="445"/>
                    <a:pt x="130" y="445"/>
                    <a:pt x="130" y="445"/>
                  </a:cubicBezTo>
                  <a:cubicBezTo>
                    <a:pt x="131" y="445"/>
                    <a:pt x="131" y="445"/>
                    <a:pt x="131" y="445"/>
                  </a:cubicBezTo>
                  <a:cubicBezTo>
                    <a:pt x="131" y="444"/>
                    <a:pt x="132" y="444"/>
                    <a:pt x="132" y="444"/>
                  </a:cubicBezTo>
                  <a:cubicBezTo>
                    <a:pt x="132" y="444"/>
                    <a:pt x="133" y="443"/>
                    <a:pt x="133" y="443"/>
                  </a:cubicBezTo>
                  <a:cubicBezTo>
                    <a:pt x="133" y="443"/>
                    <a:pt x="133" y="443"/>
                    <a:pt x="134" y="443"/>
                  </a:cubicBezTo>
                  <a:cubicBezTo>
                    <a:pt x="134" y="442"/>
                    <a:pt x="134" y="441"/>
                    <a:pt x="134" y="441"/>
                  </a:cubicBezTo>
                  <a:cubicBezTo>
                    <a:pt x="134" y="441"/>
                    <a:pt x="134" y="441"/>
                    <a:pt x="134" y="441"/>
                  </a:cubicBezTo>
                  <a:cubicBezTo>
                    <a:pt x="134" y="441"/>
                    <a:pt x="135" y="440"/>
                    <a:pt x="135" y="440"/>
                  </a:cubicBezTo>
                  <a:cubicBezTo>
                    <a:pt x="135" y="440"/>
                    <a:pt x="135" y="440"/>
                    <a:pt x="134" y="440"/>
                  </a:cubicBezTo>
                  <a:cubicBezTo>
                    <a:pt x="134" y="440"/>
                    <a:pt x="134" y="439"/>
                    <a:pt x="134" y="439"/>
                  </a:cubicBezTo>
                  <a:cubicBezTo>
                    <a:pt x="134" y="439"/>
                    <a:pt x="134" y="440"/>
                    <a:pt x="134" y="440"/>
                  </a:cubicBezTo>
                  <a:cubicBezTo>
                    <a:pt x="134" y="440"/>
                    <a:pt x="134" y="440"/>
                    <a:pt x="134" y="440"/>
                  </a:cubicBezTo>
                  <a:cubicBezTo>
                    <a:pt x="133" y="440"/>
                    <a:pt x="133" y="440"/>
                    <a:pt x="132" y="439"/>
                  </a:cubicBezTo>
                  <a:cubicBezTo>
                    <a:pt x="132" y="438"/>
                    <a:pt x="132" y="438"/>
                    <a:pt x="132" y="438"/>
                  </a:cubicBezTo>
                  <a:cubicBezTo>
                    <a:pt x="132" y="438"/>
                    <a:pt x="132" y="438"/>
                    <a:pt x="131" y="438"/>
                  </a:cubicBezTo>
                  <a:cubicBezTo>
                    <a:pt x="131" y="438"/>
                    <a:pt x="131" y="438"/>
                    <a:pt x="131" y="438"/>
                  </a:cubicBezTo>
                  <a:cubicBezTo>
                    <a:pt x="131" y="438"/>
                    <a:pt x="130" y="438"/>
                    <a:pt x="130" y="438"/>
                  </a:cubicBezTo>
                  <a:cubicBezTo>
                    <a:pt x="130" y="438"/>
                    <a:pt x="130" y="438"/>
                    <a:pt x="130" y="437"/>
                  </a:cubicBezTo>
                  <a:cubicBezTo>
                    <a:pt x="130" y="437"/>
                    <a:pt x="130" y="437"/>
                    <a:pt x="130" y="437"/>
                  </a:cubicBezTo>
                  <a:cubicBezTo>
                    <a:pt x="130" y="437"/>
                    <a:pt x="129" y="437"/>
                    <a:pt x="130" y="437"/>
                  </a:cubicBezTo>
                  <a:cubicBezTo>
                    <a:pt x="130" y="437"/>
                    <a:pt x="130" y="437"/>
                    <a:pt x="130" y="436"/>
                  </a:cubicBezTo>
                  <a:cubicBezTo>
                    <a:pt x="130" y="436"/>
                    <a:pt x="130" y="436"/>
                    <a:pt x="130" y="436"/>
                  </a:cubicBezTo>
                  <a:cubicBezTo>
                    <a:pt x="130" y="436"/>
                    <a:pt x="130" y="436"/>
                    <a:pt x="130" y="436"/>
                  </a:cubicBezTo>
                  <a:cubicBezTo>
                    <a:pt x="130" y="436"/>
                    <a:pt x="130" y="436"/>
                    <a:pt x="130" y="436"/>
                  </a:cubicBezTo>
                  <a:cubicBezTo>
                    <a:pt x="130" y="436"/>
                    <a:pt x="130" y="436"/>
                    <a:pt x="130" y="435"/>
                  </a:cubicBezTo>
                  <a:cubicBezTo>
                    <a:pt x="130" y="435"/>
                    <a:pt x="130" y="435"/>
                    <a:pt x="130" y="435"/>
                  </a:cubicBezTo>
                  <a:cubicBezTo>
                    <a:pt x="130" y="435"/>
                    <a:pt x="130" y="435"/>
                    <a:pt x="130" y="434"/>
                  </a:cubicBezTo>
                  <a:cubicBezTo>
                    <a:pt x="130" y="434"/>
                    <a:pt x="130" y="434"/>
                    <a:pt x="131" y="434"/>
                  </a:cubicBezTo>
                  <a:cubicBezTo>
                    <a:pt x="131" y="434"/>
                    <a:pt x="131" y="435"/>
                    <a:pt x="131" y="435"/>
                  </a:cubicBezTo>
                  <a:cubicBezTo>
                    <a:pt x="131" y="435"/>
                    <a:pt x="131" y="435"/>
                    <a:pt x="131" y="435"/>
                  </a:cubicBezTo>
                  <a:cubicBezTo>
                    <a:pt x="131" y="435"/>
                    <a:pt x="131" y="435"/>
                    <a:pt x="131" y="435"/>
                  </a:cubicBezTo>
                  <a:cubicBezTo>
                    <a:pt x="131" y="435"/>
                    <a:pt x="131" y="435"/>
                    <a:pt x="131" y="435"/>
                  </a:cubicBezTo>
                  <a:cubicBezTo>
                    <a:pt x="131" y="435"/>
                    <a:pt x="131" y="434"/>
                    <a:pt x="131" y="434"/>
                  </a:cubicBezTo>
                  <a:cubicBezTo>
                    <a:pt x="131" y="434"/>
                    <a:pt x="131" y="434"/>
                    <a:pt x="131" y="434"/>
                  </a:cubicBezTo>
                  <a:cubicBezTo>
                    <a:pt x="131" y="434"/>
                    <a:pt x="132" y="434"/>
                    <a:pt x="132" y="434"/>
                  </a:cubicBezTo>
                  <a:cubicBezTo>
                    <a:pt x="132" y="434"/>
                    <a:pt x="132" y="433"/>
                    <a:pt x="132" y="433"/>
                  </a:cubicBezTo>
                  <a:cubicBezTo>
                    <a:pt x="132" y="433"/>
                    <a:pt x="132" y="433"/>
                    <a:pt x="132" y="433"/>
                  </a:cubicBezTo>
                  <a:cubicBezTo>
                    <a:pt x="132" y="433"/>
                    <a:pt x="132" y="433"/>
                    <a:pt x="131" y="433"/>
                  </a:cubicBezTo>
                  <a:cubicBezTo>
                    <a:pt x="131" y="433"/>
                    <a:pt x="131" y="433"/>
                    <a:pt x="131" y="433"/>
                  </a:cubicBezTo>
                  <a:cubicBezTo>
                    <a:pt x="131" y="433"/>
                    <a:pt x="131" y="433"/>
                    <a:pt x="131" y="433"/>
                  </a:cubicBezTo>
                  <a:cubicBezTo>
                    <a:pt x="131" y="433"/>
                    <a:pt x="131" y="433"/>
                    <a:pt x="131" y="432"/>
                  </a:cubicBezTo>
                  <a:cubicBezTo>
                    <a:pt x="132" y="432"/>
                    <a:pt x="132" y="432"/>
                    <a:pt x="132" y="432"/>
                  </a:cubicBezTo>
                  <a:cubicBezTo>
                    <a:pt x="132" y="432"/>
                    <a:pt x="132" y="432"/>
                    <a:pt x="132" y="432"/>
                  </a:cubicBezTo>
                  <a:cubicBezTo>
                    <a:pt x="132" y="432"/>
                    <a:pt x="132" y="432"/>
                    <a:pt x="132" y="432"/>
                  </a:cubicBezTo>
                  <a:cubicBezTo>
                    <a:pt x="132" y="432"/>
                    <a:pt x="132" y="432"/>
                    <a:pt x="132" y="431"/>
                  </a:cubicBezTo>
                  <a:cubicBezTo>
                    <a:pt x="132" y="431"/>
                    <a:pt x="132" y="431"/>
                    <a:pt x="132" y="431"/>
                  </a:cubicBezTo>
                  <a:cubicBezTo>
                    <a:pt x="132" y="431"/>
                    <a:pt x="131" y="431"/>
                    <a:pt x="131" y="431"/>
                  </a:cubicBezTo>
                  <a:cubicBezTo>
                    <a:pt x="131" y="431"/>
                    <a:pt x="131" y="430"/>
                    <a:pt x="131" y="430"/>
                  </a:cubicBezTo>
                  <a:cubicBezTo>
                    <a:pt x="131" y="430"/>
                    <a:pt x="131" y="430"/>
                    <a:pt x="131" y="430"/>
                  </a:cubicBezTo>
                  <a:cubicBezTo>
                    <a:pt x="131" y="430"/>
                    <a:pt x="131" y="429"/>
                    <a:pt x="131" y="429"/>
                  </a:cubicBezTo>
                  <a:cubicBezTo>
                    <a:pt x="131" y="429"/>
                    <a:pt x="131" y="429"/>
                    <a:pt x="131" y="429"/>
                  </a:cubicBezTo>
                  <a:cubicBezTo>
                    <a:pt x="132" y="429"/>
                    <a:pt x="132" y="428"/>
                    <a:pt x="132" y="428"/>
                  </a:cubicBezTo>
                  <a:cubicBezTo>
                    <a:pt x="132" y="428"/>
                    <a:pt x="132" y="428"/>
                    <a:pt x="132" y="428"/>
                  </a:cubicBezTo>
                  <a:cubicBezTo>
                    <a:pt x="132" y="428"/>
                    <a:pt x="132" y="427"/>
                    <a:pt x="132" y="427"/>
                  </a:cubicBezTo>
                  <a:cubicBezTo>
                    <a:pt x="132" y="427"/>
                    <a:pt x="132" y="427"/>
                    <a:pt x="132" y="427"/>
                  </a:cubicBezTo>
                  <a:cubicBezTo>
                    <a:pt x="132" y="427"/>
                    <a:pt x="132" y="427"/>
                    <a:pt x="132" y="426"/>
                  </a:cubicBezTo>
                  <a:cubicBezTo>
                    <a:pt x="132" y="426"/>
                    <a:pt x="132" y="426"/>
                    <a:pt x="133" y="426"/>
                  </a:cubicBezTo>
                  <a:cubicBezTo>
                    <a:pt x="133" y="426"/>
                    <a:pt x="133" y="426"/>
                    <a:pt x="133" y="426"/>
                  </a:cubicBezTo>
                  <a:cubicBezTo>
                    <a:pt x="133" y="426"/>
                    <a:pt x="133" y="425"/>
                    <a:pt x="133" y="425"/>
                  </a:cubicBezTo>
                  <a:cubicBezTo>
                    <a:pt x="133" y="425"/>
                    <a:pt x="133" y="425"/>
                    <a:pt x="133" y="424"/>
                  </a:cubicBezTo>
                  <a:cubicBezTo>
                    <a:pt x="133" y="424"/>
                    <a:pt x="133" y="424"/>
                    <a:pt x="133" y="424"/>
                  </a:cubicBezTo>
                  <a:cubicBezTo>
                    <a:pt x="133" y="424"/>
                    <a:pt x="133" y="424"/>
                    <a:pt x="133" y="424"/>
                  </a:cubicBezTo>
                  <a:cubicBezTo>
                    <a:pt x="133" y="423"/>
                    <a:pt x="133" y="423"/>
                    <a:pt x="133" y="423"/>
                  </a:cubicBezTo>
                  <a:cubicBezTo>
                    <a:pt x="133" y="423"/>
                    <a:pt x="132" y="423"/>
                    <a:pt x="133" y="422"/>
                  </a:cubicBezTo>
                  <a:cubicBezTo>
                    <a:pt x="133" y="422"/>
                    <a:pt x="133" y="421"/>
                    <a:pt x="133" y="421"/>
                  </a:cubicBezTo>
                  <a:cubicBezTo>
                    <a:pt x="133" y="421"/>
                    <a:pt x="133" y="421"/>
                    <a:pt x="133" y="421"/>
                  </a:cubicBezTo>
                  <a:cubicBezTo>
                    <a:pt x="133" y="421"/>
                    <a:pt x="133" y="421"/>
                    <a:pt x="134" y="421"/>
                  </a:cubicBezTo>
                  <a:cubicBezTo>
                    <a:pt x="134" y="421"/>
                    <a:pt x="134" y="421"/>
                    <a:pt x="134" y="422"/>
                  </a:cubicBezTo>
                  <a:cubicBezTo>
                    <a:pt x="134" y="421"/>
                    <a:pt x="134" y="421"/>
                    <a:pt x="134" y="421"/>
                  </a:cubicBezTo>
                  <a:cubicBezTo>
                    <a:pt x="134" y="421"/>
                    <a:pt x="134" y="420"/>
                    <a:pt x="134" y="420"/>
                  </a:cubicBezTo>
                  <a:cubicBezTo>
                    <a:pt x="133" y="419"/>
                    <a:pt x="133" y="419"/>
                    <a:pt x="133" y="419"/>
                  </a:cubicBezTo>
                  <a:cubicBezTo>
                    <a:pt x="133" y="419"/>
                    <a:pt x="133" y="419"/>
                    <a:pt x="133" y="418"/>
                  </a:cubicBezTo>
                  <a:cubicBezTo>
                    <a:pt x="133" y="418"/>
                    <a:pt x="133" y="418"/>
                    <a:pt x="134" y="418"/>
                  </a:cubicBezTo>
                  <a:cubicBezTo>
                    <a:pt x="134" y="418"/>
                    <a:pt x="134" y="418"/>
                    <a:pt x="135" y="418"/>
                  </a:cubicBezTo>
                  <a:cubicBezTo>
                    <a:pt x="135" y="418"/>
                    <a:pt x="135" y="418"/>
                    <a:pt x="135" y="418"/>
                  </a:cubicBezTo>
                  <a:cubicBezTo>
                    <a:pt x="135" y="419"/>
                    <a:pt x="135" y="419"/>
                    <a:pt x="135" y="419"/>
                  </a:cubicBezTo>
                  <a:cubicBezTo>
                    <a:pt x="135" y="419"/>
                    <a:pt x="135" y="420"/>
                    <a:pt x="136" y="420"/>
                  </a:cubicBezTo>
                  <a:cubicBezTo>
                    <a:pt x="136" y="420"/>
                    <a:pt x="136" y="420"/>
                    <a:pt x="136" y="420"/>
                  </a:cubicBezTo>
                  <a:cubicBezTo>
                    <a:pt x="136" y="420"/>
                    <a:pt x="135" y="419"/>
                    <a:pt x="135" y="419"/>
                  </a:cubicBezTo>
                  <a:cubicBezTo>
                    <a:pt x="135" y="419"/>
                    <a:pt x="135" y="419"/>
                    <a:pt x="135" y="419"/>
                  </a:cubicBezTo>
                  <a:cubicBezTo>
                    <a:pt x="135" y="419"/>
                    <a:pt x="135" y="419"/>
                    <a:pt x="135" y="419"/>
                  </a:cubicBezTo>
                  <a:cubicBezTo>
                    <a:pt x="135" y="418"/>
                    <a:pt x="135" y="418"/>
                    <a:pt x="135" y="418"/>
                  </a:cubicBezTo>
                  <a:cubicBezTo>
                    <a:pt x="135" y="417"/>
                    <a:pt x="135" y="417"/>
                    <a:pt x="136" y="416"/>
                  </a:cubicBezTo>
                  <a:cubicBezTo>
                    <a:pt x="136" y="416"/>
                    <a:pt x="136" y="416"/>
                    <a:pt x="135" y="416"/>
                  </a:cubicBezTo>
                  <a:cubicBezTo>
                    <a:pt x="135" y="416"/>
                    <a:pt x="135" y="416"/>
                    <a:pt x="135" y="416"/>
                  </a:cubicBezTo>
                  <a:cubicBezTo>
                    <a:pt x="135" y="416"/>
                    <a:pt x="135" y="416"/>
                    <a:pt x="134" y="416"/>
                  </a:cubicBezTo>
                  <a:cubicBezTo>
                    <a:pt x="134" y="416"/>
                    <a:pt x="134" y="416"/>
                    <a:pt x="134" y="416"/>
                  </a:cubicBezTo>
                  <a:cubicBezTo>
                    <a:pt x="133" y="416"/>
                    <a:pt x="133" y="416"/>
                    <a:pt x="133" y="415"/>
                  </a:cubicBezTo>
                  <a:cubicBezTo>
                    <a:pt x="133" y="415"/>
                    <a:pt x="133" y="415"/>
                    <a:pt x="133" y="415"/>
                  </a:cubicBezTo>
                  <a:cubicBezTo>
                    <a:pt x="133" y="415"/>
                    <a:pt x="133" y="415"/>
                    <a:pt x="133" y="415"/>
                  </a:cubicBezTo>
                  <a:cubicBezTo>
                    <a:pt x="133" y="414"/>
                    <a:pt x="134" y="414"/>
                    <a:pt x="134" y="414"/>
                  </a:cubicBezTo>
                  <a:cubicBezTo>
                    <a:pt x="134" y="413"/>
                    <a:pt x="134" y="413"/>
                    <a:pt x="134" y="413"/>
                  </a:cubicBezTo>
                  <a:cubicBezTo>
                    <a:pt x="134" y="413"/>
                    <a:pt x="134" y="412"/>
                    <a:pt x="133" y="412"/>
                  </a:cubicBezTo>
                  <a:cubicBezTo>
                    <a:pt x="133" y="412"/>
                    <a:pt x="133" y="412"/>
                    <a:pt x="133" y="412"/>
                  </a:cubicBezTo>
                  <a:cubicBezTo>
                    <a:pt x="133" y="412"/>
                    <a:pt x="133" y="411"/>
                    <a:pt x="132" y="411"/>
                  </a:cubicBezTo>
                  <a:cubicBezTo>
                    <a:pt x="132" y="411"/>
                    <a:pt x="132" y="412"/>
                    <a:pt x="131" y="412"/>
                  </a:cubicBezTo>
                  <a:cubicBezTo>
                    <a:pt x="131" y="412"/>
                    <a:pt x="131" y="412"/>
                    <a:pt x="131" y="413"/>
                  </a:cubicBezTo>
                  <a:cubicBezTo>
                    <a:pt x="131" y="413"/>
                    <a:pt x="131" y="413"/>
                    <a:pt x="131" y="413"/>
                  </a:cubicBezTo>
                  <a:cubicBezTo>
                    <a:pt x="131" y="413"/>
                    <a:pt x="131" y="414"/>
                    <a:pt x="131" y="414"/>
                  </a:cubicBezTo>
                  <a:cubicBezTo>
                    <a:pt x="130" y="414"/>
                    <a:pt x="130" y="414"/>
                    <a:pt x="130" y="414"/>
                  </a:cubicBezTo>
                  <a:cubicBezTo>
                    <a:pt x="130" y="414"/>
                    <a:pt x="128" y="414"/>
                    <a:pt x="128" y="414"/>
                  </a:cubicBezTo>
                  <a:cubicBezTo>
                    <a:pt x="128" y="414"/>
                    <a:pt x="128" y="414"/>
                    <a:pt x="128" y="414"/>
                  </a:cubicBezTo>
                  <a:cubicBezTo>
                    <a:pt x="128" y="414"/>
                    <a:pt x="128" y="414"/>
                    <a:pt x="128" y="414"/>
                  </a:cubicBezTo>
                  <a:cubicBezTo>
                    <a:pt x="128" y="414"/>
                    <a:pt x="127" y="414"/>
                    <a:pt x="127" y="414"/>
                  </a:cubicBezTo>
                  <a:cubicBezTo>
                    <a:pt x="127" y="414"/>
                    <a:pt x="126" y="414"/>
                    <a:pt x="127" y="413"/>
                  </a:cubicBezTo>
                  <a:cubicBezTo>
                    <a:pt x="127" y="413"/>
                    <a:pt x="127" y="413"/>
                    <a:pt x="127" y="412"/>
                  </a:cubicBezTo>
                  <a:cubicBezTo>
                    <a:pt x="127" y="412"/>
                    <a:pt x="126" y="412"/>
                    <a:pt x="126" y="412"/>
                  </a:cubicBezTo>
                  <a:cubicBezTo>
                    <a:pt x="125" y="411"/>
                    <a:pt x="126" y="410"/>
                    <a:pt x="125" y="409"/>
                  </a:cubicBezTo>
                  <a:cubicBezTo>
                    <a:pt x="125" y="409"/>
                    <a:pt x="124" y="407"/>
                    <a:pt x="125" y="406"/>
                  </a:cubicBezTo>
                  <a:cubicBezTo>
                    <a:pt x="125" y="406"/>
                    <a:pt x="125" y="406"/>
                    <a:pt x="125" y="406"/>
                  </a:cubicBezTo>
                  <a:cubicBezTo>
                    <a:pt x="126" y="406"/>
                    <a:pt x="125" y="406"/>
                    <a:pt x="125" y="405"/>
                  </a:cubicBezTo>
                  <a:cubicBezTo>
                    <a:pt x="125" y="405"/>
                    <a:pt x="126" y="405"/>
                    <a:pt x="126" y="405"/>
                  </a:cubicBezTo>
                  <a:cubicBezTo>
                    <a:pt x="126" y="405"/>
                    <a:pt x="125" y="404"/>
                    <a:pt x="125" y="404"/>
                  </a:cubicBezTo>
                  <a:cubicBezTo>
                    <a:pt x="126" y="403"/>
                    <a:pt x="126" y="403"/>
                    <a:pt x="126" y="402"/>
                  </a:cubicBezTo>
                  <a:cubicBezTo>
                    <a:pt x="126" y="400"/>
                    <a:pt x="126" y="400"/>
                    <a:pt x="127" y="399"/>
                  </a:cubicBezTo>
                  <a:cubicBezTo>
                    <a:pt x="127" y="399"/>
                    <a:pt x="127" y="399"/>
                    <a:pt x="127" y="398"/>
                  </a:cubicBezTo>
                  <a:cubicBezTo>
                    <a:pt x="127" y="397"/>
                    <a:pt x="126" y="398"/>
                    <a:pt x="128" y="397"/>
                  </a:cubicBezTo>
                  <a:cubicBezTo>
                    <a:pt x="128" y="397"/>
                    <a:pt x="128" y="396"/>
                    <a:pt x="128" y="396"/>
                  </a:cubicBezTo>
                  <a:cubicBezTo>
                    <a:pt x="128" y="396"/>
                    <a:pt x="129" y="397"/>
                    <a:pt x="129" y="396"/>
                  </a:cubicBezTo>
                  <a:cubicBezTo>
                    <a:pt x="129" y="396"/>
                    <a:pt x="129" y="396"/>
                    <a:pt x="129" y="396"/>
                  </a:cubicBezTo>
                  <a:cubicBezTo>
                    <a:pt x="129" y="395"/>
                    <a:pt x="129" y="395"/>
                    <a:pt x="129" y="395"/>
                  </a:cubicBezTo>
                  <a:cubicBezTo>
                    <a:pt x="129" y="394"/>
                    <a:pt x="130" y="393"/>
                    <a:pt x="130" y="393"/>
                  </a:cubicBezTo>
                  <a:cubicBezTo>
                    <a:pt x="130" y="392"/>
                    <a:pt x="130" y="391"/>
                    <a:pt x="130" y="391"/>
                  </a:cubicBezTo>
                  <a:cubicBezTo>
                    <a:pt x="130" y="390"/>
                    <a:pt x="130" y="390"/>
                    <a:pt x="130" y="390"/>
                  </a:cubicBezTo>
                  <a:cubicBezTo>
                    <a:pt x="130" y="389"/>
                    <a:pt x="130" y="389"/>
                    <a:pt x="130" y="389"/>
                  </a:cubicBezTo>
                  <a:cubicBezTo>
                    <a:pt x="129" y="389"/>
                    <a:pt x="129" y="388"/>
                    <a:pt x="129" y="388"/>
                  </a:cubicBezTo>
                  <a:cubicBezTo>
                    <a:pt x="129" y="388"/>
                    <a:pt x="129" y="388"/>
                    <a:pt x="129" y="387"/>
                  </a:cubicBezTo>
                  <a:cubicBezTo>
                    <a:pt x="129" y="387"/>
                    <a:pt x="129" y="388"/>
                    <a:pt x="130" y="388"/>
                  </a:cubicBezTo>
                  <a:cubicBezTo>
                    <a:pt x="130" y="388"/>
                    <a:pt x="130" y="387"/>
                    <a:pt x="130" y="387"/>
                  </a:cubicBezTo>
                  <a:cubicBezTo>
                    <a:pt x="130" y="387"/>
                    <a:pt x="130" y="387"/>
                    <a:pt x="130" y="387"/>
                  </a:cubicBezTo>
                  <a:cubicBezTo>
                    <a:pt x="130" y="387"/>
                    <a:pt x="129" y="387"/>
                    <a:pt x="129" y="387"/>
                  </a:cubicBezTo>
                  <a:cubicBezTo>
                    <a:pt x="129" y="387"/>
                    <a:pt x="129" y="387"/>
                    <a:pt x="129" y="386"/>
                  </a:cubicBezTo>
                  <a:cubicBezTo>
                    <a:pt x="129" y="386"/>
                    <a:pt x="130" y="386"/>
                    <a:pt x="130" y="386"/>
                  </a:cubicBezTo>
                  <a:cubicBezTo>
                    <a:pt x="130" y="385"/>
                    <a:pt x="129" y="386"/>
                    <a:pt x="128" y="386"/>
                  </a:cubicBezTo>
                  <a:cubicBezTo>
                    <a:pt x="127" y="386"/>
                    <a:pt x="128" y="381"/>
                    <a:pt x="128" y="381"/>
                  </a:cubicBezTo>
                  <a:cubicBezTo>
                    <a:pt x="129" y="380"/>
                    <a:pt x="128" y="378"/>
                    <a:pt x="127" y="377"/>
                  </a:cubicBezTo>
                  <a:cubicBezTo>
                    <a:pt x="127" y="376"/>
                    <a:pt x="128" y="375"/>
                    <a:pt x="127" y="374"/>
                  </a:cubicBezTo>
                  <a:cubicBezTo>
                    <a:pt x="126" y="373"/>
                    <a:pt x="127" y="372"/>
                    <a:pt x="128" y="372"/>
                  </a:cubicBezTo>
                  <a:cubicBezTo>
                    <a:pt x="130" y="373"/>
                    <a:pt x="130" y="372"/>
                    <a:pt x="130" y="370"/>
                  </a:cubicBezTo>
                  <a:cubicBezTo>
                    <a:pt x="131" y="370"/>
                    <a:pt x="130" y="370"/>
                    <a:pt x="131" y="369"/>
                  </a:cubicBezTo>
                  <a:cubicBezTo>
                    <a:pt x="131" y="369"/>
                    <a:pt x="131" y="369"/>
                    <a:pt x="131" y="369"/>
                  </a:cubicBezTo>
                  <a:cubicBezTo>
                    <a:pt x="130" y="368"/>
                    <a:pt x="132" y="367"/>
                    <a:pt x="132" y="367"/>
                  </a:cubicBezTo>
                  <a:cubicBezTo>
                    <a:pt x="132" y="367"/>
                    <a:pt x="132" y="366"/>
                    <a:pt x="132" y="366"/>
                  </a:cubicBezTo>
                  <a:cubicBezTo>
                    <a:pt x="132" y="366"/>
                    <a:pt x="132" y="365"/>
                    <a:pt x="133" y="365"/>
                  </a:cubicBezTo>
                  <a:cubicBezTo>
                    <a:pt x="133" y="364"/>
                    <a:pt x="133" y="364"/>
                    <a:pt x="133" y="363"/>
                  </a:cubicBezTo>
                  <a:cubicBezTo>
                    <a:pt x="133" y="363"/>
                    <a:pt x="133" y="361"/>
                    <a:pt x="133" y="361"/>
                  </a:cubicBezTo>
                  <a:cubicBezTo>
                    <a:pt x="134" y="361"/>
                    <a:pt x="134" y="360"/>
                    <a:pt x="134" y="360"/>
                  </a:cubicBezTo>
                  <a:cubicBezTo>
                    <a:pt x="135" y="360"/>
                    <a:pt x="135" y="359"/>
                    <a:pt x="134" y="359"/>
                  </a:cubicBezTo>
                  <a:cubicBezTo>
                    <a:pt x="134" y="359"/>
                    <a:pt x="134" y="359"/>
                    <a:pt x="134" y="358"/>
                  </a:cubicBezTo>
                  <a:cubicBezTo>
                    <a:pt x="134" y="358"/>
                    <a:pt x="134" y="358"/>
                    <a:pt x="135" y="357"/>
                  </a:cubicBezTo>
                  <a:cubicBezTo>
                    <a:pt x="135" y="357"/>
                    <a:pt x="135" y="357"/>
                    <a:pt x="135" y="356"/>
                  </a:cubicBezTo>
                  <a:cubicBezTo>
                    <a:pt x="136" y="354"/>
                    <a:pt x="137" y="355"/>
                    <a:pt x="137" y="352"/>
                  </a:cubicBezTo>
                  <a:cubicBezTo>
                    <a:pt x="137" y="352"/>
                    <a:pt x="138" y="352"/>
                    <a:pt x="138" y="351"/>
                  </a:cubicBezTo>
                  <a:cubicBezTo>
                    <a:pt x="139" y="349"/>
                    <a:pt x="138" y="347"/>
                    <a:pt x="139" y="345"/>
                  </a:cubicBezTo>
                  <a:cubicBezTo>
                    <a:pt x="139" y="344"/>
                    <a:pt x="140" y="343"/>
                    <a:pt x="140" y="342"/>
                  </a:cubicBezTo>
                  <a:cubicBezTo>
                    <a:pt x="140" y="342"/>
                    <a:pt x="141" y="342"/>
                    <a:pt x="141" y="342"/>
                  </a:cubicBezTo>
                  <a:cubicBezTo>
                    <a:pt x="141" y="341"/>
                    <a:pt x="141" y="341"/>
                    <a:pt x="141" y="341"/>
                  </a:cubicBezTo>
                  <a:cubicBezTo>
                    <a:pt x="141" y="341"/>
                    <a:pt x="141" y="340"/>
                    <a:pt x="141" y="340"/>
                  </a:cubicBezTo>
                  <a:cubicBezTo>
                    <a:pt x="141" y="340"/>
                    <a:pt x="141" y="340"/>
                    <a:pt x="141" y="340"/>
                  </a:cubicBezTo>
                  <a:cubicBezTo>
                    <a:pt x="141" y="340"/>
                    <a:pt x="141" y="339"/>
                    <a:pt x="141" y="339"/>
                  </a:cubicBezTo>
                  <a:cubicBezTo>
                    <a:pt x="141" y="339"/>
                    <a:pt x="141" y="338"/>
                    <a:pt x="141" y="338"/>
                  </a:cubicBezTo>
                  <a:cubicBezTo>
                    <a:pt x="141" y="338"/>
                    <a:pt x="141" y="338"/>
                    <a:pt x="141" y="338"/>
                  </a:cubicBezTo>
                  <a:cubicBezTo>
                    <a:pt x="140" y="337"/>
                    <a:pt x="140" y="336"/>
                    <a:pt x="141" y="336"/>
                  </a:cubicBezTo>
                  <a:cubicBezTo>
                    <a:pt x="142" y="336"/>
                    <a:pt x="142" y="335"/>
                    <a:pt x="142" y="334"/>
                  </a:cubicBezTo>
                  <a:cubicBezTo>
                    <a:pt x="143" y="332"/>
                    <a:pt x="142" y="331"/>
                    <a:pt x="142" y="330"/>
                  </a:cubicBezTo>
                  <a:cubicBezTo>
                    <a:pt x="142" y="329"/>
                    <a:pt x="142" y="328"/>
                    <a:pt x="142" y="327"/>
                  </a:cubicBezTo>
                  <a:cubicBezTo>
                    <a:pt x="142" y="324"/>
                    <a:pt x="141" y="320"/>
                    <a:pt x="141" y="318"/>
                  </a:cubicBezTo>
                  <a:cubicBezTo>
                    <a:pt x="141" y="314"/>
                    <a:pt x="141" y="314"/>
                    <a:pt x="141" y="314"/>
                  </a:cubicBezTo>
                  <a:cubicBezTo>
                    <a:pt x="143" y="314"/>
                    <a:pt x="142" y="312"/>
                    <a:pt x="143" y="311"/>
                  </a:cubicBezTo>
                  <a:cubicBezTo>
                    <a:pt x="143" y="311"/>
                    <a:pt x="144" y="310"/>
                    <a:pt x="144" y="310"/>
                  </a:cubicBezTo>
                  <a:cubicBezTo>
                    <a:pt x="143" y="309"/>
                    <a:pt x="143" y="309"/>
                    <a:pt x="143" y="308"/>
                  </a:cubicBezTo>
                  <a:cubicBezTo>
                    <a:pt x="143" y="308"/>
                    <a:pt x="143" y="308"/>
                    <a:pt x="143" y="308"/>
                  </a:cubicBezTo>
                  <a:cubicBezTo>
                    <a:pt x="143" y="308"/>
                    <a:pt x="143" y="307"/>
                    <a:pt x="143" y="307"/>
                  </a:cubicBezTo>
                  <a:cubicBezTo>
                    <a:pt x="143" y="307"/>
                    <a:pt x="143" y="307"/>
                    <a:pt x="144" y="307"/>
                  </a:cubicBezTo>
                  <a:cubicBezTo>
                    <a:pt x="144" y="307"/>
                    <a:pt x="144" y="306"/>
                    <a:pt x="144" y="306"/>
                  </a:cubicBezTo>
                  <a:cubicBezTo>
                    <a:pt x="144" y="306"/>
                    <a:pt x="143" y="305"/>
                    <a:pt x="143" y="305"/>
                  </a:cubicBezTo>
                  <a:cubicBezTo>
                    <a:pt x="143" y="305"/>
                    <a:pt x="142" y="305"/>
                    <a:pt x="142" y="305"/>
                  </a:cubicBezTo>
                  <a:cubicBezTo>
                    <a:pt x="142" y="305"/>
                    <a:pt x="142" y="304"/>
                    <a:pt x="142" y="304"/>
                  </a:cubicBezTo>
                  <a:cubicBezTo>
                    <a:pt x="142" y="303"/>
                    <a:pt x="142" y="303"/>
                    <a:pt x="142" y="303"/>
                  </a:cubicBezTo>
                  <a:cubicBezTo>
                    <a:pt x="142" y="303"/>
                    <a:pt x="142" y="302"/>
                    <a:pt x="142" y="302"/>
                  </a:cubicBezTo>
                  <a:cubicBezTo>
                    <a:pt x="142" y="302"/>
                    <a:pt x="143" y="302"/>
                    <a:pt x="143" y="301"/>
                  </a:cubicBezTo>
                  <a:cubicBezTo>
                    <a:pt x="144" y="301"/>
                    <a:pt x="143" y="300"/>
                    <a:pt x="144" y="299"/>
                  </a:cubicBezTo>
                  <a:cubicBezTo>
                    <a:pt x="144" y="299"/>
                    <a:pt x="144" y="298"/>
                    <a:pt x="144" y="298"/>
                  </a:cubicBezTo>
                  <a:cubicBezTo>
                    <a:pt x="144" y="297"/>
                    <a:pt x="145" y="295"/>
                    <a:pt x="145" y="294"/>
                  </a:cubicBezTo>
                  <a:cubicBezTo>
                    <a:pt x="145" y="294"/>
                    <a:pt x="145" y="293"/>
                    <a:pt x="145" y="293"/>
                  </a:cubicBezTo>
                  <a:cubicBezTo>
                    <a:pt x="146" y="292"/>
                    <a:pt x="147" y="292"/>
                    <a:pt x="146" y="291"/>
                  </a:cubicBezTo>
                  <a:cubicBezTo>
                    <a:pt x="146" y="291"/>
                    <a:pt x="146" y="290"/>
                    <a:pt x="146" y="290"/>
                  </a:cubicBezTo>
                  <a:cubicBezTo>
                    <a:pt x="146" y="289"/>
                    <a:pt x="146" y="290"/>
                    <a:pt x="146" y="289"/>
                  </a:cubicBezTo>
                  <a:cubicBezTo>
                    <a:pt x="146" y="288"/>
                    <a:pt x="146" y="288"/>
                    <a:pt x="147" y="287"/>
                  </a:cubicBezTo>
                  <a:cubicBezTo>
                    <a:pt x="147" y="287"/>
                    <a:pt x="147" y="287"/>
                    <a:pt x="147" y="287"/>
                  </a:cubicBezTo>
                  <a:cubicBezTo>
                    <a:pt x="147" y="285"/>
                    <a:pt x="148" y="285"/>
                    <a:pt x="148" y="283"/>
                  </a:cubicBezTo>
                  <a:cubicBezTo>
                    <a:pt x="148" y="283"/>
                    <a:pt x="148" y="283"/>
                    <a:pt x="148" y="282"/>
                  </a:cubicBezTo>
                  <a:cubicBezTo>
                    <a:pt x="148" y="282"/>
                    <a:pt x="148" y="281"/>
                    <a:pt x="148" y="281"/>
                  </a:cubicBezTo>
                  <a:cubicBezTo>
                    <a:pt x="148" y="281"/>
                    <a:pt x="148" y="281"/>
                    <a:pt x="148" y="281"/>
                  </a:cubicBezTo>
                  <a:cubicBezTo>
                    <a:pt x="148" y="280"/>
                    <a:pt x="148" y="279"/>
                    <a:pt x="148" y="278"/>
                  </a:cubicBezTo>
                  <a:cubicBezTo>
                    <a:pt x="148" y="278"/>
                    <a:pt x="148" y="278"/>
                    <a:pt x="148" y="278"/>
                  </a:cubicBezTo>
                  <a:cubicBezTo>
                    <a:pt x="147" y="278"/>
                    <a:pt x="148" y="277"/>
                    <a:pt x="148" y="277"/>
                  </a:cubicBezTo>
                  <a:cubicBezTo>
                    <a:pt x="148" y="277"/>
                    <a:pt x="148" y="276"/>
                    <a:pt x="148" y="275"/>
                  </a:cubicBezTo>
                  <a:cubicBezTo>
                    <a:pt x="148" y="275"/>
                    <a:pt x="149" y="275"/>
                    <a:pt x="149" y="275"/>
                  </a:cubicBezTo>
                  <a:cubicBezTo>
                    <a:pt x="149" y="275"/>
                    <a:pt x="150" y="274"/>
                    <a:pt x="150" y="274"/>
                  </a:cubicBezTo>
                  <a:cubicBezTo>
                    <a:pt x="151" y="272"/>
                    <a:pt x="150" y="273"/>
                    <a:pt x="150" y="273"/>
                  </a:cubicBezTo>
                  <a:cubicBezTo>
                    <a:pt x="150" y="273"/>
                    <a:pt x="149" y="272"/>
                    <a:pt x="149" y="272"/>
                  </a:cubicBezTo>
                  <a:cubicBezTo>
                    <a:pt x="149" y="272"/>
                    <a:pt x="149" y="272"/>
                    <a:pt x="150" y="272"/>
                  </a:cubicBezTo>
                  <a:cubicBezTo>
                    <a:pt x="150" y="271"/>
                    <a:pt x="149" y="270"/>
                    <a:pt x="149" y="270"/>
                  </a:cubicBezTo>
                  <a:cubicBezTo>
                    <a:pt x="149" y="269"/>
                    <a:pt x="149" y="269"/>
                    <a:pt x="149" y="269"/>
                  </a:cubicBezTo>
                  <a:cubicBezTo>
                    <a:pt x="149" y="266"/>
                    <a:pt x="149" y="266"/>
                    <a:pt x="149" y="266"/>
                  </a:cubicBezTo>
                  <a:cubicBezTo>
                    <a:pt x="149" y="266"/>
                    <a:pt x="149" y="266"/>
                    <a:pt x="149" y="265"/>
                  </a:cubicBezTo>
                  <a:cubicBezTo>
                    <a:pt x="149" y="264"/>
                    <a:pt x="149" y="263"/>
                    <a:pt x="149" y="262"/>
                  </a:cubicBezTo>
                  <a:cubicBezTo>
                    <a:pt x="149" y="261"/>
                    <a:pt x="150" y="261"/>
                    <a:pt x="150" y="260"/>
                  </a:cubicBezTo>
                  <a:cubicBezTo>
                    <a:pt x="150" y="260"/>
                    <a:pt x="150" y="260"/>
                    <a:pt x="150" y="260"/>
                  </a:cubicBezTo>
                  <a:cubicBezTo>
                    <a:pt x="149" y="259"/>
                    <a:pt x="149" y="260"/>
                    <a:pt x="149" y="260"/>
                  </a:cubicBezTo>
                  <a:cubicBezTo>
                    <a:pt x="149" y="260"/>
                    <a:pt x="149" y="260"/>
                    <a:pt x="149" y="260"/>
                  </a:cubicBezTo>
                  <a:cubicBezTo>
                    <a:pt x="149" y="260"/>
                    <a:pt x="149" y="260"/>
                    <a:pt x="149" y="259"/>
                  </a:cubicBezTo>
                  <a:cubicBezTo>
                    <a:pt x="149" y="258"/>
                    <a:pt x="149" y="258"/>
                    <a:pt x="149" y="257"/>
                  </a:cubicBezTo>
                  <a:cubicBezTo>
                    <a:pt x="149" y="256"/>
                    <a:pt x="149" y="256"/>
                    <a:pt x="149" y="256"/>
                  </a:cubicBezTo>
                  <a:cubicBezTo>
                    <a:pt x="149" y="257"/>
                    <a:pt x="150" y="257"/>
                    <a:pt x="150" y="256"/>
                  </a:cubicBezTo>
                  <a:cubicBezTo>
                    <a:pt x="150" y="256"/>
                    <a:pt x="151" y="256"/>
                    <a:pt x="151" y="256"/>
                  </a:cubicBezTo>
                  <a:cubicBezTo>
                    <a:pt x="151" y="255"/>
                    <a:pt x="151" y="255"/>
                    <a:pt x="151" y="255"/>
                  </a:cubicBezTo>
                  <a:cubicBezTo>
                    <a:pt x="150" y="254"/>
                    <a:pt x="151" y="252"/>
                    <a:pt x="151" y="251"/>
                  </a:cubicBezTo>
                  <a:cubicBezTo>
                    <a:pt x="151" y="251"/>
                    <a:pt x="151" y="250"/>
                    <a:pt x="151" y="250"/>
                  </a:cubicBezTo>
                  <a:cubicBezTo>
                    <a:pt x="151" y="249"/>
                    <a:pt x="151" y="249"/>
                    <a:pt x="152" y="248"/>
                  </a:cubicBezTo>
                  <a:cubicBezTo>
                    <a:pt x="152" y="247"/>
                    <a:pt x="151" y="246"/>
                    <a:pt x="152" y="245"/>
                  </a:cubicBezTo>
                  <a:cubicBezTo>
                    <a:pt x="152" y="245"/>
                    <a:pt x="152" y="244"/>
                    <a:pt x="152" y="243"/>
                  </a:cubicBezTo>
                  <a:cubicBezTo>
                    <a:pt x="152" y="243"/>
                    <a:pt x="152" y="242"/>
                    <a:pt x="152" y="241"/>
                  </a:cubicBezTo>
                  <a:cubicBezTo>
                    <a:pt x="152" y="240"/>
                    <a:pt x="152" y="240"/>
                    <a:pt x="152" y="239"/>
                  </a:cubicBezTo>
                  <a:cubicBezTo>
                    <a:pt x="151" y="239"/>
                    <a:pt x="151" y="238"/>
                    <a:pt x="152" y="237"/>
                  </a:cubicBezTo>
                  <a:cubicBezTo>
                    <a:pt x="152" y="236"/>
                    <a:pt x="152" y="235"/>
                    <a:pt x="152" y="235"/>
                  </a:cubicBezTo>
                  <a:cubicBezTo>
                    <a:pt x="152" y="235"/>
                    <a:pt x="152" y="234"/>
                    <a:pt x="152" y="234"/>
                  </a:cubicBezTo>
                  <a:cubicBezTo>
                    <a:pt x="152" y="233"/>
                    <a:pt x="152" y="233"/>
                    <a:pt x="152" y="233"/>
                  </a:cubicBezTo>
                  <a:cubicBezTo>
                    <a:pt x="152" y="233"/>
                    <a:pt x="152" y="231"/>
                    <a:pt x="151" y="231"/>
                  </a:cubicBezTo>
                  <a:cubicBezTo>
                    <a:pt x="151" y="231"/>
                    <a:pt x="151" y="230"/>
                    <a:pt x="151" y="229"/>
                  </a:cubicBezTo>
                  <a:cubicBezTo>
                    <a:pt x="151" y="229"/>
                    <a:pt x="151" y="229"/>
                    <a:pt x="151" y="229"/>
                  </a:cubicBezTo>
                  <a:cubicBezTo>
                    <a:pt x="151" y="228"/>
                    <a:pt x="151" y="228"/>
                    <a:pt x="151" y="228"/>
                  </a:cubicBezTo>
                  <a:cubicBezTo>
                    <a:pt x="151" y="227"/>
                    <a:pt x="151" y="227"/>
                    <a:pt x="151" y="227"/>
                  </a:cubicBezTo>
                  <a:cubicBezTo>
                    <a:pt x="151" y="227"/>
                    <a:pt x="151" y="226"/>
                    <a:pt x="150" y="226"/>
                  </a:cubicBezTo>
                  <a:cubicBezTo>
                    <a:pt x="150" y="225"/>
                    <a:pt x="150" y="223"/>
                    <a:pt x="150" y="222"/>
                  </a:cubicBezTo>
                  <a:cubicBezTo>
                    <a:pt x="151" y="222"/>
                    <a:pt x="151" y="222"/>
                    <a:pt x="150" y="221"/>
                  </a:cubicBezTo>
                  <a:cubicBezTo>
                    <a:pt x="150" y="221"/>
                    <a:pt x="150" y="221"/>
                    <a:pt x="150" y="221"/>
                  </a:cubicBezTo>
                  <a:cubicBezTo>
                    <a:pt x="150" y="220"/>
                    <a:pt x="150" y="220"/>
                    <a:pt x="150" y="220"/>
                  </a:cubicBezTo>
                  <a:cubicBezTo>
                    <a:pt x="149" y="220"/>
                    <a:pt x="149" y="220"/>
                    <a:pt x="149" y="220"/>
                  </a:cubicBezTo>
                  <a:cubicBezTo>
                    <a:pt x="148" y="220"/>
                    <a:pt x="147" y="219"/>
                    <a:pt x="147" y="219"/>
                  </a:cubicBezTo>
                  <a:cubicBezTo>
                    <a:pt x="147" y="218"/>
                    <a:pt x="146" y="218"/>
                    <a:pt x="146" y="218"/>
                  </a:cubicBezTo>
                  <a:cubicBezTo>
                    <a:pt x="144" y="216"/>
                    <a:pt x="143" y="217"/>
                    <a:pt x="143" y="214"/>
                  </a:cubicBezTo>
                  <a:cubicBezTo>
                    <a:pt x="143" y="213"/>
                    <a:pt x="142" y="213"/>
                    <a:pt x="141" y="213"/>
                  </a:cubicBezTo>
                  <a:cubicBezTo>
                    <a:pt x="138" y="212"/>
                    <a:pt x="137" y="209"/>
                    <a:pt x="135" y="208"/>
                  </a:cubicBezTo>
                  <a:cubicBezTo>
                    <a:pt x="134" y="208"/>
                    <a:pt x="134" y="208"/>
                    <a:pt x="133" y="208"/>
                  </a:cubicBezTo>
                  <a:cubicBezTo>
                    <a:pt x="132" y="208"/>
                    <a:pt x="130" y="206"/>
                    <a:pt x="128" y="206"/>
                  </a:cubicBezTo>
                  <a:cubicBezTo>
                    <a:pt x="127" y="205"/>
                    <a:pt x="125" y="205"/>
                    <a:pt x="124" y="203"/>
                  </a:cubicBezTo>
                  <a:cubicBezTo>
                    <a:pt x="123" y="203"/>
                    <a:pt x="122" y="203"/>
                    <a:pt x="122" y="202"/>
                  </a:cubicBezTo>
                  <a:cubicBezTo>
                    <a:pt x="121" y="202"/>
                    <a:pt x="121" y="201"/>
                    <a:pt x="121" y="201"/>
                  </a:cubicBezTo>
                  <a:cubicBezTo>
                    <a:pt x="121" y="201"/>
                    <a:pt x="120" y="201"/>
                    <a:pt x="119" y="201"/>
                  </a:cubicBezTo>
                  <a:cubicBezTo>
                    <a:pt x="119" y="200"/>
                    <a:pt x="117" y="199"/>
                    <a:pt x="117" y="199"/>
                  </a:cubicBezTo>
                  <a:cubicBezTo>
                    <a:pt x="116" y="199"/>
                    <a:pt x="116" y="198"/>
                    <a:pt x="116" y="198"/>
                  </a:cubicBezTo>
                  <a:cubicBezTo>
                    <a:pt x="116" y="198"/>
                    <a:pt x="115" y="197"/>
                    <a:pt x="115" y="197"/>
                  </a:cubicBezTo>
                  <a:cubicBezTo>
                    <a:pt x="115" y="197"/>
                    <a:pt x="114" y="197"/>
                    <a:pt x="114" y="196"/>
                  </a:cubicBezTo>
                  <a:cubicBezTo>
                    <a:pt x="114" y="196"/>
                    <a:pt x="114" y="196"/>
                    <a:pt x="114" y="195"/>
                  </a:cubicBezTo>
                  <a:cubicBezTo>
                    <a:pt x="113" y="195"/>
                    <a:pt x="112" y="194"/>
                    <a:pt x="112" y="194"/>
                  </a:cubicBezTo>
                  <a:cubicBezTo>
                    <a:pt x="112" y="194"/>
                    <a:pt x="111" y="194"/>
                    <a:pt x="111" y="194"/>
                  </a:cubicBezTo>
                  <a:cubicBezTo>
                    <a:pt x="111" y="193"/>
                    <a:pt x="111" y="193"/>
                    <a:pt x="111" y="193"/>
                  </a:cubicBezTo>
                  <a:cubicBezTo>
                    <a:pt x="111" y="192"/>
                    <a:pt x="110" y="192"/>
                    <a:pt x="110" y="192"/>
                  </a:cubicBezTo>
                  <a:cubicBezTo>
                    <a:pt x="110" y="191"/>
                    <a:pt x="110" y="191"/>
                    <a:pt x="109" y="191"/>
                  </a:cubicBezTo>
                  <a:cubicBezTo>
                    <a:pt x="109" y="191"/>
                    <a:pt x="109" y="190"/>
                    <a:pt x="109" y="190"/>
                  </a:cubicBezTo>
                  <a:cubicBezTo>
                    <a:pt x="109" y="190"/>
                    <a:pt x="109" y="190"/>
                    <a:pt x="109" y="190"/>
                  </a:cubicBezTo>
                  <a:cubicBezTo>
                    <a:pt x="109" y="190"/>
                    <a:pt x="109" y="189"/>
                    <a:pt x="109" y="189"/>
                  </a:cubicBezTo>
                  <a:cubicBezTo>
                    <a:pt x="109" y="189"/>
                    <a:pt x="108" y="189"/>
                    <a:pt x="108" y="189"/>
                  </a:cubicBezTo>
                  <a:cubicBezTo>
                    <a:pt x="108" y="189"/>
                    <a:pt x="108" y="188"/>
                    <a:pt x="108" y="188"/>
                  </a:cubicBezTo>
                  <a:cubicBezTo>
                    <a:pt x="108" y="188"/>
                    <a:pt x="108" y="187"/>
                    <a:pt x="108" y="187"/>
                  </a:cubicBezTo>
                  <a:cubicBezTo>
                    <a:pt x="108" y="187"/>
                    <a:pt x="108" y="187"/>
                    <a:pt x="109" y="187"/>
                  </a:cubicBezTo>
                  <a:cubicBezTo>
                    <a:pt x="109" y="187"/>
                    <a:pt x="109" y="187"/>
                    <a:pt x="109" y="187"/>
                  </a:cubicBezTo>
                  <a:cubicBezTo>
                    <a:pt x="109" y="186"/>
                    <a:pt x="109" y="186"/>
                    <a:pt x="109" y="186"/>
                  </a:cubicBezTo>
                  <a:cubicBezTo>
                    <a:pt x="109" y="186"/>
                    <a:pt x="109" y="185"/>
                    <a:pt x="109" y="185"/>
                  </a:cubicBezTo>
                  <a:cubicBezTo>
                    <a:pt x="109" y="185"/>
                    <a:pt x="109" y="185"/>
                    <a:pt x="109" y="184"/>
                  </a:cubicBezTo>
                  <a:cubicBezTo>
                    <a:pt x="109" y="184"/>
                    <a:pt x="109" y="184"/>
                    <a:pt x="108" y="184"/>
                  </a:cubicBezTo>
                  <a:cubicBezTo>
                    <a:pt x="108" y="183"/>
                    <a:pt x="108" y="183"/>
                    <a:pt x="108" y="183"/>
                  </a:cubicBezTo>
                  <a:cubicBezTo>
                    <a:pt x="107" y="182"/>
                    <a:pt x="107" y="182"/>
                    <a:pt x="107" y="181"/>
                  </a:cubicBezTo>
                  <a:cubicBezTo>
                    <a:pt x="107" y="181"/>
                    <a:pt x="107" y="180"/>
                    <a:pt x="107" y="180"/>
                  </a:cubicBezTo>
                  <a:cubicBezTo>
                    <a:pt x="106" y="180"/>
                    <a:pt x="106" y="180"/>
                    <a:pt x="106" y="180"/>
                  </a:cubicBezTo>
                  <a:cubicBezTo>
                    <a:pt x="106" y="180"/>
                    <a:pt x="106" y="179"/>
                    <a:pt x="106" y="179"/>
                  </a:cubicBezTo>
                  <a:cubicBezTo>
                    <a:pt x="106" y="179"/>
                    <a:pt x="105" y="179"/>
                    <a:pt x="105" y="178"/>
                  </a:cubicBezTo>
                  <a:cubicBezTo>
                    <a:pt x="105" y="178"/>
                    <a:pt x="105" y="177"/>
                    <a:pt x="105" y="177"/>
                  </a:cubicBezTo>
                  <a:cubicBezTo>
                    <a:pt x="103" y="175"/>
                    <a:pt x="102" y="175"/>
                    <a:pt x="102" y="173"/>
                  </a:cubicBezTo>
                  <a:cubicBezTo>
                    <a:pt x="102" y="172"/>
                    <a:pt x="102" y="171"/>
                    <a:pt x="101" y="171"/>
                  </a:cubicBezTo>
                  <a:cubicBezTo>
                    <a:pt x="100" y="170"/>
                    <a:pt x="99" y="170"/>
                    <a:pt x="99" y="169"/>
                  </a:cubicBezTo>
                  <a:cubicBezTo>
                    <a:pt x="99" y="169"/>
                    <a:pt x="99" y="168"/>
                    <a:pt x="99" y="167"/>
                  </a:cubicBezTo>
                  <a:cubicBezTo>
                    <a:pt x="99" y="166"/>
                    <a:pt x="97" y="165"/>
                    <a:pt x="97" y="163"/>
                  </a:cubicBezTo>
                  <a:cubicBezTo>
                    <a:pt x="96" y="163"/>
                    <a:pt x="96" y="163"/>
                    <a:pt x="96" y="163"/>
                  </a:cubicBezTo>
                  <a:cubicBezTo>
                    <a:pt x="96" y="162"/>
                    <a:pt x="96" y="162"/>
                    <a:pt x="95" y="161"/>
                  </a:cubicBezTo>
                  <a:cubicBezTo>
                    <a:pt x="95" y="161"/>
                    <a:pt x="95" y="161"/>
                    <a:pt x="95" y="160"/>
                  </a:cubicBezTo>
                  <a:cubicBezTo>
                    <a:pt x="95" y="160"/>
                    <a:pt x="95" y="159"/>
                    <a:pt x="95" y="158"/>
                  </a:cubicBezTo>
                  <a:cubicBezTo>
                    <a:pt x="95" y="158"/>
                    <a:pt x="94" y="158"/>
                    <a:pt x="94" y="158"/>
                  </a:cubicBezTo>
                  <a:cubicBezTo>
                    <a:pt x="94" y="158"/>
                    <a:pt x="94" y="157"/>
                    <a:pt x="94" y="157"/>
                  </a:cubicBezTo>
                  <a:cubicBezTo>
                    <a:pt x="94" y="157"/>
                    <a:pt x="93" y="157"/>
                    <a:pt x="93" y="156"/>
                  </a:cubicBezTo>
                  <a:cubicBezTo>
                    <a:pt x="93" y="156"/>
                    <a:pt x="93" y="156"/>
                    <a:pt x="93" y="155"/>
                  </a:cubicBezTo>
                  <a:cubicBezTo>
                    <a:pt x="93" y="155"/>
                    <a:pt x="93" y="154"/>
                    <a:pt x="92" y="154"/>
                  </a:cubicBezTo>
                  <a:cubicBezTo>
                    <a:pt x="92" y="153"/>
                    <a:pt x="92" y="153"/>
                    <a:pt x="92" y="152"/>
                  </a:cubicBezTo>
                  <a:cubicBezTo>
                    <a:pt x="92" y="152"/>
                    <a:pt x="91" y="152"/>
                    <a:pt x="91" y="151"/>
                  </a:cubicBezTo>
                  <a:cubicBezTo>
                    <a:pt x="91" y="151"/>
                    <a:pt x="91" y="151"/>
                    <a:pt x="91" y="151"/>
                  </a:cubicBezTo>
                  <a:cubicBezTo>
                    <a:pt x="91" y="151"/>
                    <a:pt x="91" y="150"/>
                    <a:pt x="91" y="150"/>
                  </a:cubicBezTo>
                  <a:cubicBezTo>
                    <a:pt x="91" y="150"/>
                    <a:pt x="90" y="149"/>
                    <a:pt x="90" y="149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9" y="147"/>
                    <a:pt x="88" y="146"/>
                    <a:pt x="87" y="145"/>
                  </a:cubicBezTo>
                  <a:cubicBezTo>
                    <a:pt x="86" y="145"/>
                    <a:pt x="87" y="144"/>
                    <a:pt x="86" y="143"/>
                  </a:cubicBezTo>
                  <a:cubicBezTo>
                    <a:pt x="86" y="143"/>
                    <a:pt x="85" y="141"/>
                    <a:pt x="85" y="141"/>
                  </a:cubicBezTo>
                  <a:cubicBezTo>
                    <a:pt x="84" y="140"/>
                    <a:pt x="84" y="139"/>
                    <a:pt x="84" y="139"/>
                  </a:cubicBezTo>
                  <a:cubicBezTo>
                    <a:pt x="84" y="138"/>
                    <a:pt x="82" y="137"/>
                    <a:pt x="82" y="137"/>
                  </a:cubicBezTo>
                  <a:cubicBezTo>
                    <a:pt x="82" y="137"/>
                    <a:pt x="81" y="136"/>
                    <a:pt x="81" y="136"/>
                  </a:cubicBezTo>
                  <a:cubicBezTo>
                    <a:pt x="80" y="135"/>
                    <a:pt x="79" y="134"/>
                    <a:pt x="78" y="134"/>
                  </a:cubicBezTo>
                  <a:cubicBezTo>
                    <a:pt x="77" y="134"/>
                    <a:pt x="75" y="132"/>
                    <a:pt x="74" y="131"/>
                  </a:cubicBezTo>
                  <a:cubicBezTo>
                    <a:pt x="74" y="130"/>
                    <a:pt x="75" y="130"/>
                    <a:pt x="76" y="130"/>
                  </a:cubicBezTo>
                  <a:cubicBezTo>
                    <a:pt x="76" y="129"/>
                    <a:pt x="76" y="128"/>
                    <a:pt x="76" y="128"/>
                  </a:cubicBezTo>
                  <a:cubicBezTo>
                    <a:pt x="76" y="128"/>
                    <a:pt x="75" y="128"/>
                    <a:pt x="75" y="127"/>
                  </a:cubicBezTo>
                  <a:cubicBezTo>
                    <a:pt x="75" y="127"/>
                    <a:pt x="73" y="126"/>
                    <a:pt x="74" y="125"/>
                  </a:cubicBezTo>
                  <a:cubicBezTo>
                    <a:pt x="74" y="124"/>
                    <a:pt x="75" y="125"/>
                    <a:pt x="75" y="124"/>
                  </a:cubicBezTo>
                  <a:cubicBezTo>
                    <a:pt x="74" y="124"/>
                    <a:pt x="74" y="123"/>
                    <a:pt x="74" y="123"/>
                  </a:cubicBezTo>
                  <a:cubicBezTo>
                    <a:pt x="73" y="122"/>
                    <a:pt x="73" y="122"/>
                    <a:pt x="73" y="121"/>
                  </a:cubicBezTo>
                  <a:cubicBezTo>
                    <a:pt x="73" y="121"/>
                    <a:pt x="73" y="120"/>
                    <a:pt x="73" y="120"/>
                  </a:cubicBezTo>
                  <a:cubicBezTo>
                    <a:pt x="74" y="119"/>
                    <a:pt x="73" y="119"/>
                    <a:pt x="74" y="119"/>
                  </a:cubicBezTo>
                  <a:cubicBezTo>
                    <a:pt x="75" y="119"/>
                    <a:pt x="75" y="118"/>
                    <a:pt x="75" y="118"/>
                  </a:cubicBezTo>
                  <a:cubicBezTo>
                    <a:pt x="75" y="118"/>
                    <a:pt x="76" y="117"/>
                    <a:pt x="76" y="117"/>
                  </a:cubicBezTo>
                  <a:cubicBezTo>
                    <a:pt x="77" y="115"/>
                    <a:pt x="78" y="114"/>
                    <a:pt x="80" y="113"/>
                  </a:cubicBezTo>
                  <a:cubicBezTo>
                    <a:pt x="81" y="113"/>
                    <a:pt x="81" y="113"/>
                    <a:pt x="81" y="113"/>
                  </a:cubicBezTo>
                  <a:cubicBezTo>
                    <a:pt x="81" y="113"/>
                    <a:pt x="81" y="113"/>
                    <a:pt x="81" y="113"/>
                  </a:cubicBezTo>
                  <a:cubicBezTo>
                    <a:pt x="81" y="113"/>
                    <a:pt x="81" y="113"/>
                    <a:pt x="81" y="113"/>
                  </a:cubicBezTo>
                  <a:cubicBezTo>
                    <a:pt x="81" y="113"/>
                    <a:pt x="81" y="113"/>
                    <a:pt x="80" y="113"/>
                  </a:cubicBezTo>
                  <a:cubicBezTo>
                    <a:pt x="80" y="113"/>
                    <a:pt x="82" y="112"/>
                    <a:pt x="82" y="112"/>
                  </a:cubicBezTo>
                  <a:cubicBezTo>
                    <a:pt x="82" y="112"/>
                    <a:pt x="83" y="111"/>
                    <a:pt x="83" y="111"/>
                  </a:cubicBezTo>
                  <a:cubicBezTo>
                    <a:pt x="83" y="111"/>
                    <a:pt x="83" y="110"/>
                    <a:pt x="83" y="110"/>
                  </a:cubicBezTo>
                  <a:cubicBezTo>
                    <a:pt x="83" y="110"/>
                    <a:pt x="84" y="109"/>
                    <a:pt x="84" y="109"/>
                  </a:cubicBezTo>
                  <a:cubicBezTo>
                    <a:pt x="84" y="109"/>
                    <a:pt x="84" y="109"/>
                    <a:pt x="84" y="108"/>
                  </a:cubicBezTo>
                  <a:cubicBezTo>
                    <a:pt x="84" y="108"/>
                    <a:pt x="84" y="107"/>
                    <a:pt x="84" y="107"/>
                  </a:cubicBezTo>
                  <a:cubicBezTo>
                    <a:pt x="84" y="107"/>
                    <a:pt x="84" y="106"/>
                    <a:pt x="84" y="106"/>
                  </a:cubicBezTo>
                  <a:cubicBezTo>
                    <a:pt x="83" y="106"/>
                    <a:pt x="84" y="105"/>
                    <a:pt x="84" y="104"/>
                  </a:cubicBezTo>
                  <a:cubicBezTo>
                    <a:pt x="84" y="104"/>
                    <a:pt x="85" y="103"/>
                    <a:pt x="85" y="103"/>
                  </a:cubicBezTo>
                  <a:cubicBezTo>
                    <a:pt x="85" y="103"/>
                    <a:pt x="85" y="102"/>
                    <a:pt x="85" y="102"/>
                  </a:cubicBezTo>
                  <a:cubicBezTo>
                    <a:pt x="85" y="102"/>
                    <a:pt x="85" y="102"/>
                    <a:pt x="85" y="102"/>
                  </a:cubicBezTo>
                  <a:cubicBezTo>
                    <a:pt x="85" y="102"/>
                    <a:pt x="84" y="103"/>
                    <a:pt x="84" y="103"/>
                  </a:cubicBezTo>
                  <a:cubicBezTo>
                    <a:pt x="84" y="103"/>
                    <a:pt x="83" y="104"/>
                    <a:pt x="83" y="104"/>
                  </a:cubicBezTo>
                  <a:cubicBezTo>
                    <a:pt x="83" y="105"/>
                    <a:pt x="83" y="105"/>
                    <a:pt x="83" y="105"/>
                  </a:cubicBezTo>
                  <a:cubicBezTo>
                    <a:pt x="83" y="105"/>
                    <a:pt x="83" y="106"/>
                    <a:pt x="83" y="106"/>
                  </a:cubicBezTo>
                  <a:cubicBezTo>
                    <a:pt x="83" y="106"/>
                    <a:pt x="83" y="107"/>
                    <a:pt x="83" y="108"/>
                  </a:cubicBezTo>
                  <a:cubicBezTo>
                    <a:pt x="83" y="108"/>
                    <a:pt x="82" y="108"/>
                    <a:pt x="82" y="107"/>
                  </a:cubicBezTo>
                  <a:cubicBezTo>
                    <a:pt x="82" y="107"/>
                    <a:pt x="82" y="107"/>
                    <a:pt x="82" y="107"/>
                  </a:cubicBezTo>
                  <a:cubicBezTo>
                    <a:pt x="82" y="106"/>
                    <a:pt x="82" y="106"/>
                    <a:pt x="82" y="106"/>
                  </a:cubicBezTo>
                  <a:cubicBezTo>
                    <a:pt x="82" y="106"/>
                    <a:pt x="83" y="105"/>
                    <a:pt x="83" y="105"/>
                  </a:cubicBezTo>
                  <a:cubicBezTo>
                    <a:pt x="82" y="105"/>
                    <a:pt x="82" y="105"/>
                    <a:pt x="82" y="106"/>
                  </a:cubicBezTo>
                  <a:cubicBezTo>
                    <a:pt x="82" y="106"/>
                    <a:pt x="81" y="109"/>
                    <a:pt x="80" y="108"/>
                  </a:cubicBezTo>
                  <a:cubicBezTo>
                    <a:pt x="80" y="108"/>
                    <a:pt x="79" y="108"/>
                    <a:pt x="79" y="108"/>
                  </a:cubicBezTo>
                  <a:cubicBezTo>
                    <a:pt x="79" y="108"/>
                    <a:pt x="79" y="107"/>
                    <a:pt x="78" y="107"/>
                  </a:cubicBezTo>
                  <a:cubicBezTo>
                    <a:pt x="78" y="107"/>
                    <a:pt x="78" y="106"/>
                    <a:pt x="77" y="106"/>
                  </a:cubicBezTo>
                  <a:cubicBezTo>
                    <a:pt x="77" y="106"/>
                    <a:pt x="76" y="106"/>
                    <a:pt x="76" y="106"/>
                  </a:cubicBezTo>
                  <a:cubicBezTo>
                    <a:pt x="76" y="106"/>
                    <a:pt x="76" y="105"/>
                    <a:pt x="76" y="105"/>
                  </a:cubicBezTo>
                  <a:cubicBezTo>
                    <a:pt x="75" y="105"/>
                    <a:pt x="75" y="105"/>
                    <a:pt x="75" y="104"/>
                  </a:cubicBezTo>
                  <a:cubicBezTo>
                    <a:pt x="75" y="105"/>
                    <a:pt x="76" y="104"/>
                    <a:pt x="76" y="104"/>
                  </a:cubicBezTo>
                  <a:cubicBezTo>
                    <a:pt x="76" y="104"/>
                    <a:pt x="77" y="104"/>
                    <a:pt x="77" y="103"/>
                  </a:cubicBezTo>
                  <a:cubicBezTo>
                    <a:pt x="77" y="102"/>
                    <a:pt x="76" y="101"/>
                    <a:pt x="76" y="99"/>
                  </a:cubicBezTo>
                  <a:cubicBezTo>
                    <a:pt x="77" y="98"/>
                    <a:pt x="75" y="97"/>
                    <a:pt x="76" y="96"/>
                  </a:cubicBezTo>
                  <a:cubicBezTo>
                    <a:pt x="76" y="96"/>
                    <a:pt x="76" y="96"/>
                    <a:pt x="76" y="96"/>
                  </a:cubicBezTo>
                  <a:cubicBezTo>
                    <a:pt x="76" y="96"/>
                    <a:pt x="78" y="96"/>
                    <a:pt x="78" y="96"/>
                  </a:cubicBezTo>
                  <a:cubicBezTo>
                    <a:pt x="78" y="95"/>
                    <a:pt x="79" y="94"/>
                    <a:pt x="79" y="94"/>
                  </a:cubicBezTo>
                  <a:cubicBezTo>
                    <a:pt x="79" y="93"/>
                    <a:pt x="78" y="92"/>
                    <a:pt x="79" y="91"/>
                  </a:cubicBezTo>
                  <a:cubicBezTo>
                    <a:pt x="80" y="91"/>
                    <a:pt x="81" y="90"/>
                    <a:pt x="82" y="89"/>
                  </a:cubicBezTo>
                  <a:cubicBezTo>
                    <a:pt x="82" y="89"/>
                    <a:pt x="82" y="88"/>
                    <a:pt x="82" y="87"/>
                  </a:cubicBezTo>
                  <a:cubicBezTo>
                    <a:pt x="82" y="87"/>
                    <a:pt x="82" y="87"/>
                    <a:pt x="82" y="87"/>
                  </a:cubicBezTo>
                  <a:cubicBezTo>
                    <a:pt x="82" y="87"/>
                    <a:pt x="82" y="86"/>
                    <a:pt x="82" y="85"/>
                  </a:cubicBezTo>
                  <a:cubicBezTo>
                    <a:pt x="82" y="85"/>
                    <a:pt x="82" y="85"/>
                    <a:pt x="82" y="85"/>
                  </a:cubicBezTo>
                  <a:cubicBezTo>
                    <a:pt x="82" y="85"/>
                    <a:pt x="82" y="84"/>
                    <a:pt x="82" y="84"/>
                  </a:cubicBezTo>
                  <a:cubicBezTo>
                    <a:pt x="81" y="84"/>
                    <a:pt x="82" y="83"/>
                    <a:pt x="82" y="83"/>
                  </a:cubicBezTo>
                  <a:cubicBezTo>
                    <a:pt x="82" y="83"/>
                    <a:pt x="83" y="83"/>
                    <a:pt x="83" y="83"/>
                  </a:cubicBezTo>
                  <a:cubicBezTo>
                    <a:pt x="83" y="83"/>
                    <a:pt x="83" y="83"/>
                    <a:pt x="83" y="83"/>
                  </a:cubicBezTo>
                  <a:cubicBezTo>
                    <a:pt x="83" y="83"/>
                    <a:pt x="84" y="82"/>
                    <a:pt x="84" y="82"/>
                  </a:cubicBezTo>
                  <a:cubicBezTo>
                    <a:pt x="84" y="82"/>
                    <a:pt x="85" y="82"/>
                    <a:pt x="85" y="82"/>
                  </a:cubicBezTo>
                  <a:cubicBezTo>
                    <a:pt x="86" y="81"/>
                    <a:pt x="87" y="82"/>
                    <a:pt x="88" y="81"/>
                  </a:cubicBezTo>
                  <a:cubicBezTo>
                    <a:pt x="88" y="81"/>
                    <a:pt x="88" y="81"/>
                    <a:pt x="88" y="81"/>
                  </a:cubicBezTo>
                  <a:cubicBezTo>
                    <a:pt x="89" y="81"/>
                    <a:pt x="89" y="81"/>
                    <a:pt x="89" y="81"/>
                  </a:cubicBezTo>
                  <a:cubicBezTo>
                    <a:pt x="89" y="81"/>
                    <a:pt x="90" y="80"/>
                    <a:pt x="90" y="80"/>
                  </a:cubicBezTo>
                  <a:cubicBezTo>
                    <a:pt x="90" y="80"/>
                    <a:pt x="90" y="79"/>
                    <a:pt x="90" y="79"/>
                  </a:cubicBezTo>
                  <a:cubicBezTo>
                    <a:pt x="91" y="79"/>
                    <a:pt x="91" y="79"/>
                    <a:pt x="91" y="79"/>
                  </a:cubicBezTo>
                  <a:cubicBezTo>
                    <a:pt x="91" y="79"/>
                    <a:pt x="91" y="79"/>
                    <a:pt x="91" y="79"/>
                  </a:cubicBezTo>
                  <a:cubicBezTo>
                    <a:pt x="91" y="79"/>
                    <a:pt x="90" y="78"/>
                    <a:pt x="89" y="78"/>
                  </a:cubicBezTo>
                  <a:cubicBezTo>
                    <a:pt x="89" y="77"/>
                    <a:pt x="90" y="77"/>
                    <a:pt x="90" y="76"/>
                  </a:cubicBezTo>
                  <a:cubicBezTo>
                    <a:pt x="91" y="76"/>
                    <a:pt x="91" y="76"/>
                    <a:pt x="91" y="77"/>
                  </a:cubicBezTo>
                  <a:cubicBezTo>
                    <a:pt x="91" y="77"/>
                    <a:pt x="91" y="77"/>
                    <a:pt x="92" y="77"/>
                  </a:cubicBezTo>
                  <a:cubicBezTo>
                    <a:pt x="92" y="77"/>
                    <a:pt x="92" y="77"/>
                    <a:pt x="93" y="77"/>
                  </a:cubicBezTo>
                  <a:cubicBezTo>
                    <a:pt x="93" y="76"/>
                    <a:pt x="93" y="76"/>
                    <a:pt x="92" y="75"/>
                  </a:cubicBezTo>
                  <a:cubicBezTo>
                    <a:pt x="92" y="75"/>
                    <a:pt x="92" y="75"/>
                    <a:pt x="92" y="75"/>
                  </a:cubicBezTo>
                  <a:cubicBezTo>
                    <a:pt x="92" y="75"/>
                    <a:pt x="91" y="75"/>
                    <a:pt x="91" y="74"/>
                  </a:cubicBezTo>
                  <a:cubicBezTo>
                    <a:pt x="91" y="74"/>
                    <a:pt x="91" y="74"/>
                    <a:pt x="92" y="73"/>
                  </a:cubicBezTo>
                  <a:cubicBezTo>
                    <a:pt x="92" y="73"/>
                    <a:pt x="92" y="72"/>
                    <a:pt x="92" y="72"/>
                  </a:cubicBezTo>
                  <a:cubicBezTo>
                    <a:pt x="92" y="72"/>
                    <a:pt x="93" y="71"/>
                    <a:pt x="93" y="71"/>
                  </a:cubicBezTo>
                  <a:cubicBezTo>
                    <a:pt x="94" y="70"/>
                    <a:pt x="97" y="71"/>
                    <a:pt x="97" y="70"/>
                  </a:cubicBezTo>
                  <a:cubicBezTo>
                    <a:pt x="98" y="70"/>
                    <a:pt x="98" y="69"/>
                    <a:pt x="98" y="69"/>
                  </a:cubicBezTo>
                  <a:cubicBezTo>
                    <a:pt x="99" y="68"/>
                    <a:pt x="99" y="68"/>
                    <a:pt x="99" y="67"/>
                  </a:cubicBezTo>
                  <a:cubicBezTo>
                    <a:pt x="99" y="67"/>
                    <a:pt x="99" y="66"/>
                    <a:pt x="100" y="66"/>
                  </a:cubicBezTo>
                  <a:cubicBezTo>
                    <a:pt x="100" y="66"/>
                    <a:pt x="100" y="66"/>
                    <a:pt x="100" y="66"/>
                  </a:cubicBezTo>
                  <a:cubicBezTo>
                    <a:pt x="100" y="65"/>
                    <a:pt x="101" y="65"/>
                    <a:pt x="101" y="65"/>
                  </a:cubicBezTo>
                  <a:cubicBezTo>
                    <a:pt x="101" y="64"/>
                    <a:pt x="101" y="64"/>
                    <a:pt x="101" y="64"/>
                  </a:cubicBezTo>
                  <a:cubicBezTo>
                    <a:pt x="101" y="64"/>
                    <a:pt x="102" y="63"/>
                    <a:pt x="102" y="63"/>
                  </a:cubicBezTo>
                  <a:cubicBezTo>
                    <a:pt x="102" y="63"/>
                    <a:pt x="103" y="62"/>
                    <a:pt x="103" y="62"/>
                  </a:cubicBezTo>
                  <a:cubicBezTo>
                    <a:pt x="103" y="62"/>
                    <a:pt x="103" y="62"/>
                    <a:pt x="103" y="62"/>
                  </a:cubicBezTo>
                  <a:cubicBezTo>
                    <a:pt x="102" y="61"/>
                    <a:pt x="102" y="62"/>
                    <a:pt x="101" y="62"/>
                  </a:cubicBezTo>
                  <a:cubicBezTo>
                    <a:pt x="101" y="61"/>
                    <a:pt x="101" y="61"/>
                    <a:pt x="100" y="61"/>
                  </a:cubicBezTo>
                  <a:cubicBezTo>
                    <a:pt x="100" y="61"/>
                    <a:pt x="100" y="60"/>
                    <a:pt x="100" y="60"/>
                  </a:cubicBezTo>
                  <a:cubicBezTo>
                    <a:pt x="99" y="59"/>
                    <a:pt x="100" y="59"/>
                    <a:pt x="101" y="59"/>
                  </a:cubicBezTo>
                  <a:cubicBezTo>
                    <a:pt x="102" y="58"/>
                    <a:pt x="101" y="55"/>
                    <a:pt x="101" y="53"/>
                  </a:cubicBezTo>
                  <a:cubicBezTo>
                    <a:pt x="100" y="53"/>
                    <a:pt x="101" y="52"/>
                    <a:pt x="100" y="51"/>
                  </a:cubicBezTo>
                  <a:cubicBezTo>
                    <a:pt x="100" y="49"/>
                    <a:pt x="100" y="50"/>
                    <a:pt x="101" y="49"/>
                  </a:cubicBezTo>
                  <a:cubicBezTo>
                    <a:pt x="102" y="49"/>
                    <a:pt x="102" y="48"/>
                    <a:pt x="101" y="48"/>
                  </a:cubicBezTo>
                  <a:cubicBezTo>
                    <a:pt x="101" y="48"/>
                    <a:pt x="101" y="47"/>
                    <a:pt x="101" y="47"/>
                  </a:cubicBezTo>
                  <a:cubicBezTo>
                    <a:pt x="101" y="46"/>
                    <a:pt x="100" y="46"/>
                    <a:pt x="100" y="46"/>
                  </a:cubicBezTo>
                  <a:cubicBezTo>
                    <a:pt x="100" y="46"/>
                    <a:pt x="100" y="45"/>
                    <a:pt x="101" y="45"/>
                  </a:cubicBezTo>
                  <a:cubicBezTo>
                    <a:pt x="101" y="45"/>
                    <a:pt x="101" y="44"/>
                    <a:pt x="101" y="44"/>
                  </a:cubicBezTo>
                  <a:cubicBezTo>
                    <a:pt x="101" y="42"/>
                    <a:pt x="100" y="43"/>
                    <a:pt x="100" y="42"/>
                  </a:cubicBezTo>
                  <a:cubicBezTo>
                    <a:pt x="99" y="42"/>
                    <a:pt x="99" y="41"/>
                    <a:pt x="99" y="41"/>
                  </a:cubicBezTo>
                  <a:cubicBezTo>
                    <a:pt x="99" y="40"/>
                    <a:pt x="99" y="40"/>
                    <a:pt x="98" y="39"/>
                  </a:cubicBezTo>
                  <a:cubicBezTo>
                    <a:pt x="98" y="39"/>
                    <a:pt x="98" y="39"/>
                    <a:pt x="98" y="39"/>
                  </a:cubicBezTo>
                  <a:cubicBezTo>
                    <a:pt x="98" y="38"/>
                    <a:pt x="97" y="38"/>
                    <a:pt x="97" y="38"/>
                  </a:cubicBezTo>
                  <a:cubicBezTo>
                    <a:pt x="97" y="38"/>
                    <a:pt x="97" y="38"/>
                    <a:pt x="97" y="38"/>
                  </a:cubicBezTo>
                  <a:cubicBezTo>
                    <a:pt x="97" y="38"/>
                    <a:pt x="97" y="37"/>
                    <a:pt x="97" y="37"/>
                  </a:cubicBezTo>
                  <a:cubicBezTo>
                    <a:pt x="97" y="37"/>
                    <a:pt x="97" y="36"/>
                    <a:pt x="98" y="37"/>
                  </a:cubicBezTo>
                  <a:cubicBezTo>
                    <a:pt x="98" y="36"/>
                    <a:pt x="98" y="35"/>
                    <a:pt x="98" y="35"/>
                  </a:cubicBezTo>
                  <a:cubicBezTo>
                    <a:pt x="98" y="35"/>
                    <a:pt x="99" y="35"/>
                    <a:pt x="99" y="36"/>
                  </a:cubicBezTo>
                  <a:cubicBezTo>
                    <a:pt x="99" y="35"/>
                    <a:pt x="100" y="35"/>
                    <a:pt x="100" y="34"/>
                  </a:cubicBezTo>
                  <a:cubicBezTo>
                    <a:pt x="100" y="33"/>
                    <a:pt x="101" y="33"/>
                    <a:pt x="102" y="33"/>
                  </a:cubicBezTo>
                  <a:cubicBezTo>
                    <a:pt x="101" y="32"/>
                    <a:pt x="101" y="30"/>
                    <a:pt x="100" y="28"/>
                  </a:cubicBezTo>
                  <a:cubicBezTo>
                    <a:pt x="100" y="28"/>
                    <a:pt x="100" y="28"/>
                    <a:pt x="100" y="28"/>
                  </a:cubicBezTo>
                  <a:cubicBezTo>
                    <a:pt x="101" y="28"/>
                    <a:pt x="101" y="28"/>
                    <a:pt x="101" y="28"/>
                  </a:cubicBezTo>
                  <a:cubicBezTo>
                    <a:pt x="101" y="28"/>
                    <a:pt x="101" y="29"/>
                    <a:pt x="101" y="29"/>
                  </a:cubicBezTo>
                  <a:cubicBezTo>
                    <a:pt x="102" y="29"/>
                    <a:pt x="102" y="29"/>
                    <a:pt x="102" y="30"/>
                  </a:cubicBezTo>
                  <a:cubicBezTo>
                    <a:pt x="103" y="30"/>
                    <a:pt x="103" y="31"/>
                    <a:pt x="103" y="31"/>
                  </a:cubicBezTo>
                  <a:cubicBezTo>
                    <a:pt x="103" y="31"/>
                    <a:pt x="104" y="32"/>
                    <a:pt x="104" y="32"/>
                  </a:cubicBezTo>
                  <a:cubicBezTo>
                    <a:pt x="105" y="32"/>
                    <a:pt x="105" y="32"/>
                    <a:pt x="104" y="32"/>
                  </a:cubicBezTo>
                  <a:cubicBezTo>
                    <a:pt x="104" y="32"/>
                    <a:pt x="104" y="33"/>
                    <a:pt x="104" y="33"/>
                  </a:cubicBezTo>
                  <a:cubicBezTo>
                    <a:pt x="104" y="34"/>
                    <a:pt x="105" y="33"/>
                    <a:pt x="105" y="33"/>
                  </a:cubicBezTo>
                  <a:cubicBezTo>
                    <a:pt x="105" y="32"/>
                    <a:pt x="105" y="31"/>
                    <a:pt x="105" y="31"/>
                  </a:cubicBezTo>
                  <a:cubicBezTo>
                    <a:pt x="105" y="31"/>
                    <a:pt x="105" y="30"/>
                    <a:pt x="105" y="30"/>
                  </a:cubicBezTo>
                  <a:cubicBezTo>
                    <a:pt x="105" y="30"/>
                    <a:pt x="105" y="29"/>
                    <a:pt x="105" y="29"/>
                  </a:cubicBezTo>
                  <a:cubicBezTo>
                    <a:pt x="104" y="29"/>
                    <a:pt x="104" y="28"/>
                    <a:pt x="105" y="28"/>
                  </a:cubicBezTo>
                  <a:cubicBezTo>
                    <a:pt x="105" y="28"/>
                    <a:pt x="105" y="28"/>
                    <a:pt x="105" y="28"/>
                  </a:cubicBezTo>
                  <a:cubicBezTo>
                    <a:pt x="106" y="28"/>
                    <a:pt x="106" y="27"/>
                    <a:pt x="107" y="27"/>
                  </a:cubicBezTo>
                  <a:cubicBezTo>
                    <a:pt x="107" y="27"/>
                    <a:pt x="108" y="26"/>
                    <a:pt x="108" y="26"/>
                  </a:cubicBezTo>
                  <a:cubicBezTo>
                    <a:pt x="109" y="25"/>
                    <a:pt x="109" y="25"/>
                    <a:pt x="109" y="24"/>
                  </a:cubicBezTo>
                  <a:cubicBezTo>
                    <a:pt x="109" y="24"/>
                    <a:pt x="109" y="23"/>
                    <a:pt x="110" y="23"/>
                  </a:cubicBezTo>
                  <a:cubicBezTo>
                    <a:pt x="110" y="23"/>
                    <a:pt x="110" y="23"/>
                    <a:pt x="110" y="23"/>
                  </a:cubicBezTo>
                  <a:cubicBezTo>
                    <a:pt x="110" y="23"/>
                    <a:pt x="111" y="22"/>
                    <a:pt x="111" y="22"/>
                  </a:cubicBezTo>
                  <a:cubicBezTo>
                    <a:pt x="112" y="22"/>
                    <a:pt x="113" y="23"/>
                    <a:pt x="113" y="21"/>
                  </a:cubicBezTo>
                  <a:cubicBezTo>
                    <a:pt x="113" y="21"/>
                    <a:pt x="113" y="21"/>
                    <a:pt x="113" y="20"/>
                  </a:cubicBezTo>
                  <a:cubicBezTo>
                    <a:pt x="113" y="20"/>
                    <a:pt x="113" y="20"/>
                    <a:pt x="113" y="20"/>
                  </a:cubicBezTo>
                  <a:cubicBezTo>
                    <a:pt x="113" y="19"/>
                    <a:pt x="113" y="19"/>
                    <a:pt x="113" y="19"/>
                  </a:cubicBezTo>
                  <a:cubicBezTo>
                    <a:pt x="114" y="18"/>
                    <a:pt x="114" y="18"/>
                    <a:pt x="114" y="18"/>
                  </a:cubicBezTo>
                  <a:cubicBezTo>
                    <a:pt x="114" y="17"/>
                    <a:pt x="113" y="17"/>
                    <a:pt x="113" y="17"/>
                  </a:cubicBezTo>
                  <a:cubicBezTo>
                    <a:pt x="113" y="17"/>
                    <a:pt x="113" y="16"/>
                    <a:pt x="114" y="16"/>
                  </a:cubicBezTo>
                  <a:cubicBezTo>
                    <a:pt x="114" y="16"/>
                    <a:pt x="114" y="16"/>
                    <a:pt x="114" y="15"/>
                  </a:cubicBezTo>
                  <a:cubicBezTo>
                    <a:pt x="113" y="14"/>
                    <a:pt x="115" y="13"/>
                    <a:pt x="116" y="12"/>
                  </a:cubicBezTo>
                  <a:cubicBezTo>
                    <a:pt x="116" y="12"/>
                    <a:pt x="117" y="11"/>
                    <a:pt x="117" y="11"/>
                  </a:cubicBezTo>
                  <a:cubicBezTo>
                    <a:pt x="118" y="11"/>
                    <a:pt x="119" y="10"/>
                    <a:pt x="119" y="10"/>
                  </a:cubicBezTo>
                  <a:cubicBezTo>
                    <a:pt x="119" y="10"/>
                    <a:pt x="120" y="11"/>
                    <a:pt x="120" y="11"/>
                  </a:cubicBezTo>
                  <a:cubicBezTo>
                    <a:pt x="121" y="11"/>
                    <a:pt x="121" y="12"/>
                    <a:pt x="121" y="13"/>
                  </a:cubicBezTo>
                  <a:cubicBezTo>
                    <a:pt x="121" y="13"/>
                    <a:pt x="122" y="13"/>
                    <a:pt x="122" y="12"/>
                  </a:cubicBezTo>
                  <a:cubicBezTo>
                    <a:pt x="123" y="12"/>
                    <a:pt x="123" y="11"/>
                    <a:pt x="123" y="11"/>
                  </a:cubicBezTo>
                  <a:cubicBezTo>
                    <a:pt x="123" y="11"/>
                    <a:pt x="123" y="10"/>
                    <a:pt x="123" y="9"/>
                  </a:cubicBezTo>
                  <a:cubicBezTo>
                    <a:pt x="124" y="9"/>
                    <a:pt x="124" y="9"/>
                    <a:pt x="125" y="9"/>
                  </a:cubicBezTo>
                  <a:cubicBezTo>
                    <a:pt x="125" y="9"/>
                    <a:pt x="126" y="9"/>
                    <a:pt x="126" y="9"/>
                  </a:cubicBezTo>
                  <a:cubicBezTo>
                    <a:pt x="129" y="9"/>
                    <a:pt x="130" y="9"/>
                    <a:pt x="132" y="7"/>
                  </a:cubicBezTo>
                  <a:cubicBezTo>
                    <a:pt x="134" y="5"/>
                    <a:pt x="138" y="6"/>
                    <a:pt x="138" y="2"/>
                  </a:cubicBezTo>
                  <a:cubicBezTo>
                    <a:pt x="138" y="2"/>
                    <a:pt x="138" y="2"/>
                    <a:pt x="139" y="2"/>
                  </a:cubicBezTo>
                  <a:cubicBezTo>
                    <a:pt x="139" y="2"/>
                    <a:pt x="139" y="3"/>
                    <a:pt x="139" y="3"/>
                  </a:cubicBezTo>
                  <a:cubicBezTo>
                    <a:pt x="139" y="2"/>
                    <a:pt x="140" y="1"/>
                    <a:pt x="141" y="1"/>
                  </a:cubicBezTo>
                  <a:cubicBezTo>
                    <a:pt x="142" y="0"/>
                    <a:pt x="146" y="2"/>
                    <a:pt x="145" y="4"/>
                  </a:cubicBezTo>
                  <a:cubicBezTo>
                    <a:pt x="145" y="4"/>
                    <a:pt x="144" y="4"/>
                    <a:pt x="144" y="4"/>
                  </a:cubicBezTo>
                  <a:cubicBezTo>
                    <a:pt x="144" y="5"/>
                    <a:pt x="143" y="5"/>
                    <a:pt x="143" y="5"/>
                  </a:cubicBezTo>
                  <a:cubicBezTo>
                    <a:pt x="143" y="5"/>
                    <a:pt x="143" y="6"/>
                    <a:pt x="143" y="6"/>
                  </a:cubicBezTo>
                  <a:cubicBezTo>
                    <a:pt x="142" y="6"/>
                    <a:pt x="140" y="6"/>
                    <a:pt x="140" y="7"/>
                  </a:cubicBezTo>
                  <a:cubicBezTo>
                    <a:pt x="137" y="7"/>
                    <a:pt x="140" y="11"/>
                    <a:pt x="141" y="12"/>
                  </a:cubicBezTo>
                  <a:cubicBezTo>
                    <a:pt x="141" y="13"/>
                    <a:pt x="142" y="14"/>
                    <a:pt x="141" y="15"/>
                  </a:cubicBezTo>
                  <a:cubicBezTo>
                    <a:pt x="140" y="17"/>
                    <a:pt x="139" y="18"/>
                    <a:pt x="138" y="19"/>
                  </a:cubicBezTo>
                  <a:cubicBezTo>
                    <a:pt x="137" y="20"/>
                    <a:pt x="138" y="20"/>
                    <a:pt x="138" y="20"/>
                  </a:cubicBezTo>
                  <a:cubicBezTo>
                    <a:pt x="139" y="21"/>
                    <a:pt x="140" y="22"/>
                    <a:pt x="140" y="23"/>
                  </a:cubicBezTo>
                  <a:cubicBezTo>
                    <a:pt x="140" y="24"/>
                    <a:pt x="140" y="25"/>
                    <a:pt x="141" y="25"/>
                  </a:cubicBezTo>
                  <a:cubicBezTo>
                    <a:pt x="141" y="25"/>
                    <a:pt x="142" y="25"/>
                    <a:pt x="142" y="25"/>
                  </a:cubicBezTo>
                  <a:cubicBezTo>
                    <a:pt x="143" y="25"/>
                    <a:pt x="144" y="24"/>
                    <a:pt x="145" y="23"/>
                  </a:cubicBezTo>
                  <a:cubicBezTo>
                    <a:pt x="145" y="23"/>
                    <a:pt x="145" y="22"/>
                    <a:pt x="145" y="21"/>
                  </a:cubicBezTo>
                  <a:cubicBezTo>
                    <a:pt x="145" y="21"/>
                    <a:pt x="145" y="20"/>
                    <a:pt x="145" y="20"/>
                  </a:cubicBezTo>
                  <a:cubicBezTo>
                    <a:pt x="145" y="20"/>
                    <a:pt x="145" y="20"/>
                    <a:pt x="145" y="19"/>
                  </a:cubicBezTo>
                  <a:cubicBezTo>
                    <a:pt x="145" y="19"/>
                    <a:pt x="144" y="18"/>
                    <a:pt x="144" y="18"/>
                  </a:cubicBezTo>
                  <a:cubicBezTo>
                    <a:pt x="144" y="18"/>
                    <a:pt x="144" y="18"/>
                    <a:pt x="144" y="17"/>
                  </a:cubicBezTo>
                  <a:cubicBezTo>
                    <a:pt x="144" y="17"/>
                    <a:pt x="143" y="17"/>
                    <a:pt x="143" y="17"/>
                  </a:cubicBezTo>
                  <a:cubicBezTo>
                    <a:pt x="143" y="16"/>
                    <a:pt x="142" y="15"/>
                    <a:pt x="142" y="15"/>
                  </a:cubicBezTo>
                  <a:cubicBezTo>
                    <a:pt x="142" y="14"/>
                    <a:pt x="142" y="13"/>
                    <a:pt x="142" y="13"/>
                  </a:cubicBezTo>
                  <a:cubicBezTo>
                    <a:pt x="142" y="13"/>
                    <a:pt x="142" y="12"/>
                    <a:pt x="142" y="12"/>
                  </a:cubicBezTo>
                  <a:cubicBezTo>
                    <a:pt x="142" y="12"/>
                    <a:pt x="142" y="12"/>
                    <a:pt x="143" y="12"/>
                  </a:cubicBezTo>
                  <a:cubicBezTo>
                    <a:pt x="143" y="12"/>
                    <a:pt x="144" y="11"/>
                    <a:pt x="144" y="11"/>
                  </a:cubicBezTo>
                  <a:cubicBezTo>
                    <a:pt x="144" y="11"/>
                    <a:pt x="145" y="11"/>
                    <a:pt x="146" y="10"/>
                  </a:cubicBezTo>
                  <a:cubicBezTo>
                    <a:pt x="146" y="10"/>
                    <a:pt x="148" y="9"/>
                    <a:pt x="148" y="9"/>
                  </a:cubicBezTo>
                  <a:cubicBezTo>
                    <a:pt x="148" y="9"/>
                    <a:pt x="149" y="9"/>
                    <a:pt x="149" y="9"/>
                  </a:cubicBezTo>
                  <a:cubicBezTo>
                    <a:pt x="149" y="9"/>
                    <a:pt x="150" y="9"/>
                    <a:pt x="151" y="9"/>
                  </a:cubicBezTo>
                  <a:cubicBezTo>
                    <a:pt x="151" y="9"/>
                    <a:pt x="151" y="8"/>
                    <a:pt x="152" y="8"/>
                  </a:cubicBezTo>
                  <a:cubicBezTo>
                    <a:pt x="152" y="8"/>
                    <a:pt x="152" y="8"/>
                    <a:pt x="152" y="8"/>
                  </a:cubicBezTo>
                  <a:cubicBezTo>
                    <a:pt x="153" y="8"/>
                    <a:pt x="153" y="8"/>
                    <a:pt x="154" y="8"/>
                  </a:cubicBezTo>
                  <a:cubicBezTo>
                    <a:pt x="154" y="8"/>
                    <a:pt x="154" y="8"/>
                    <a:pt x="154" y="7"/>
                  </a:cubicBezTo>
                  <a:cubicBezTo>
                    <a:pt x="155" y="7"/>
                    <a:pt x="154" y="7"/>
                    <a:pt x="154" y="7"/>
                  </a:cubicBezTo>
                  <a:cubicBezTo>
                    <a:pt x="154" y="7"/>
                    <a:pt x="154" y="6"/>
                    <a:pt x="154" y="6"/>
                  </a:cubicBezTo>
                  <a:cubicBezTo>
                    <a:pt x="153" y="6"/>
                    <a:pt x="153" y="6"/>
                    <a:pt x="153" y="6"/>
                  </a:cubicBezTo>
                  <a:cubicBezTo>
                    <a:pt x="153" y="6"/>
                    <a:pt x="151" y="7"/>
                    <a:pt x="151" y="7"/>
                  </a:cubicBezTo>
                  <a:cubicBezTo>
                    <a:pt x="151" y="7"/>
                    <a:pt x="151" y="6"/>
                    <a:pt x="151" y="6"/>
                  </a:cubicBezTo>
                  <a:cubicBezTo>
                    <a:pt x="151" y="6"/>
                    <a:pt x="151" y="5"/>
                    <a:pt x="151" y="5"/>
                  </a:cubicBezTo>
                  <a:cubicBezTo>
                    <a:pt x="150" y="3"/>
                    <a:pt x="153" y="1"/>
                    <a:pt x="154" y="4"/>
                  </a:cubicBezTo>
                  <a:cubicBezTo>
                    <a:pt x="154" y="4"/>
                    <a:pt x="154" y="5"/>
                    <a:pt x="154" y="5"/>
                  </a:cubicBezTo>
                  <a:cubicBezTo>
                    <a:pt x="154" y="5"/>
                    <a:pt x="154" y="7"/>
                    <a:pt x="155" y="7"/>
                  </a:cubicBezTo>
                  <a:cubicBezTo>
                    <a:pt x="156" y="7"/>
                    <a:pt x="158" y="7"/>
                    <a:pt x="159" y="8"/>
                  </a:cubicBezTo>
                  <a:cubicBezTo>
                    <a:pt x="159" y="8"/>
                    <a:pt x="161" y="8"/>
                    <a:pt x="161" y="8"/>
                  </a:cubicBezTo>
                  <a:cubicBezTo>
                    <a:pt x="161" y="8"/>
                    <a:pt x="162" y="9"/>
                    <a:pt x="162" y="9"/>
                  </a:cubicBezTo>
                  <a:cubicBezTo>
                    <a:pt x="163" y="9"/>
                    <a:pt x="164" y="10"/>
                    <a:pt x="164" y="10"/>
                  </a:cubicBezTo>
                  <a:cubicBezTo>
                    <a:pt x="164" y="10"/>
                    <a:pt x="164" y="11"/>
                    <a:pt x="165" y="11"/>
                  </a:cubicBezTo>
                  <a:cubicBezTo>
                    <a:pt x="165" y="11"/>
                    <a:pt x="165" y="12"/>
                    <a:pt x="165" y="12"/>
                  </a:cubicBezTo>
                  <a:cubicBezTo>
                    <a:pt x="165" y="12"/>
                    <a:pt x="165" y="13"/>
                    <a:pt x="165" y="13"/>
                  </a:cubicBezTo>
                  <a:cubicBezTo>
                    <a:pt x="165" y="13"/>
                    <a:pt x="165" y="14"/>
                    <a:pt x="165" y="14"/>
                  </a:cubicBezTo>
                  <a:cubicBezTo>
                    <a:pt x="166" y="15"/>
                    <a:pt x="168" y="15"/>
                    <a:pt x="168" y="15"/>
                  </a:cubicBezTo>
                  <a:cubicBezTo>
                    <a:pt x="170" y="15"/>
                    <a:pt x="172" y="14"/>
                    <a:pt x="173" y="14"/>
                  </a:cubicBezTo>
                  <a:cubicBezTo>
                    <a:pt x="173" y="14"/>
                    <a:pt x="174" y="14"/>
                    <a:pt x="174" y="14"/>
                  </a:cubicBezTo>
                  <a:cubicBezTo>
                    <a:pt x="174" y="14"/>
                    <a:pt x="175" y="14"/>
                    <a:pt x="175" y="14"/>
                  </a:cubicBezTo>
                  <a:cubicBezTo>
                    <a:pt x="177" y="14"/>
                    <a:pt x="179" y="13"/>
                    <a:pt x="180" y="14"/>
                  </a:cubicBezTo>
                  <a:cubicBezTo>
                    <a:pt x="180" y="14"/>
                    <a:pt x="180" y="14"/>
                    <a:pt x="180" y="15"/>
                  </a:cubicBezTo>
                  <a:cubicBezTo>
                    <a:pt x="180" y="15"/>
                    <a:pt x="180" y="15"/>
                    <a:pt x="180" y="15"/>
                  </a:cubicBezTo>
                  <a:cubicBezTo>
                    <a:pt x="181" y="15"/>
                    <a:pt x="182" y="16"/>
                    <a:pt x="182" y="16"/>
                  </a:cubicBezTo>
                  <a:cubicBezTo>
                    <a:pt x="183" y="17"/>
                    <a:pt x="184" y="17"/>
                    <a:pt x="184" y="17"/>
                  </a:cubicBezTo>
                  <a:cubicBezTo>
                    <a:pt x="185" y="17"/>
                    <a:pt x="186" y="17"/>
                    <a:pt x="187" y="18"/>
                  </a:cubicBezTo>
                  <a:cubicBezTo>
                    <a:pt x="187" y="18"/>
                    <a:pt x="188" y="18"/>
                    <a:pt x="189" y="18"/>
                  </a:cubicBezTo>
                  <a:cubicBezTo>
                    <a:pt x="189" y="18"/>
                    <a:pt x="190" y="17"/>
                    <a:pt x="190" y="17"/>
                  </a:cubicBezTo>
                  <a:cubicBezTo>
                    <a:pt x="190" y="17"/>
                    <a:pt x="191" y="16"/>
                    <a:pt x="191" y="16"/>
                  </a:cubicBezTo>
                  <a:cubicBezTo>
                    <a:pt x="191" y="16"/>
                    <a:pt x="192" y="16"/>
                    <a:pt x="192" y="16"/>
                  </a:cubicBezTo>
                  <a:cubicBezTo>
                    <a:pt x="193" y="15"/>
                    <a:pt x="193" y="15"/>
                    <a:pt x="193" y="15"/>
                  </a:cubicBezTo>
                  <a:cubicBezTo>
                    <a:pt x="194" y="14"/>
                    <a:pt x="194" y="15"/>
                    <a:pt x="195" y="15"/>
                  </a:cubicBezTo>
                  <a:cubicBezTo>
                    <a:pt x="196" y="15"/>
                    <a:pt x="196" y="15"/>
                    <a:pt x="196" y="14"/>
                  </a:cubicBezTo>
                  <a:cubicBezTo>
                    <a:pt x="196" y="14"/>
                    <a:pt x="193" y="14"/>
                    <a:pt x="193" y="14"/>
                  </a:cubicBezTo>
                  <a:cubicBezTo>
                    <a:pt x="193" y="14"/>
                    <a:pt x="193" y="14"/>
                    <a:pt x="194" y="14"/>
                  </a:cubicBezTo>
                  <a:cubicBezTo>
                    <a:pt x="194" y="13"/>
                    <a:pt x="195" y="14"/>
                    <a:pt x="196" y="14"/>
                  </a:cubicBezTo>
                  <a:cubicBezTo>
                    <a:pt x="196" y="13"/>
                    <a:pt x="196" y="13"/>
                    <a:pt x="197" y="13"/>
                  </a:cubicBezTo>
                  <a:cubicBezTo>
                    <a:pt x="199" y="14"/>
                    <a:pt x="202" y="13"/>
                    <a:pt x="204" y="13"/>
                  </a:cubicBezTo>
                  <a:cubicBezTo>
                    <a:pt x="204" y="13"/>
                    <a:pt x="205" y="13"/>
                    <a:pt x="205" y="13"/>
                  </a:cubicBezTo>
                  <a:cubicBezTo>
                    <a:pt x="205" y="13"/>
                    <a:pt x="206" y="13"/>
                    <a:pt x="206" y="13"/>
                  </a:cubicBezTo>
                  <a:cubicBezTo>
                    <a:pt x="206" y="14"/>
                    <a:pt x="207" y="13"/>
                    <a:pt x="208" y="13"/>
                  </a:cubicBezTo>
                  <a:cubicBezTo>
                    <a:pt x="208" y="13"/>
                    <a:pt x="209" y="13"/>
                    <a:pt x="210" y="13"/>
                  </a:cubicBezTo>
                  <a:cubicBezTo>
                    <a:pt x="210" y="13"/>
                    <a:pt x="210" y="14"/>
                    <a:pt x="210" y="14"/>
                  </a:cubicBezTo>
                  <a:cubicBezTo>
                    <a:pt x="209" y="14"/>
                    <a:pt x="207" y="14"/>
                    <a:pt x="206" y="14"/>
                  </a:cubicBezTo>
                  <a:cubicBezTo>
                    <a:pt x="206" y="14"/>
                    <a:pt x="205" y="14"/>
                    <a:pt x="205" y="14"/>
                  </a:cubicBezTo>
                  <a:cubicBezTo>
                    <a:pt x="204" y="14"/>
                    <a:pt x="204" y="14"/>
                    <a:pt x="204" y="14"/>
                  </a:cubicBezTo>
                  <a:cubicBezTo>
                    <a:pt x="204" y="14"/>
                    <a:pt x="203" y="14"/>
                    <a:pt x="203" y="15"/>
                  </a:cubicBezTo>
                  <a:cubicBezTo>
                    <a:pt x="203" y="15"/>
                    <a:pt x="204" y="15"/>
                    <a:pt x="204" y="15"/>
                  </a:cubicBezTo>
                  <a:cubicBezTo>
                    <a:pt x="205" y="15"/>
                    <a:pt x="204" y="17"/>
                    <a:pt x="204" y="17"/>
                  </a:cubicBezTo>
                  <a:cubicBezTo>
                    <a:pt x="204" y="17"/>
                    <a:pt x="205" y="17"/>
                    <a:pt x="206" y="17"/>
                  </a:cubicBezTo>
                  <a:cubicBezTo>
                    <a:pt x="206" y="17"/>
                    <a:pt x="206" y="18"/>
                    <a:pt x="206" y="18"/>
                  </a:cubicBezTo>
                  <a:cubicBezTo>
                    <a:pt x="206" y="18"/>
                    <a:pt x="206" y="19"/>
                    <a:pt x="206" y="19"/>
                  </a:cubicBezTo>
                  <a:cubicBezTo>
                    <a:pt x="206" y="19"/>
                    <a:pt x="207" y="19"/>
                    <a:pt x="207" y="19"/>
                  </a:cubicBezTo>
                  <a:cubicBezTo>
                    <a:pt x="207" y="18"/>
                    <a:pt x="207" y="18"/>
                    <a:pt x="207" y="18"/>
                  </a:cubicBezTo>
                  <a:cubicBezTo>
                    <a:pt x="208" y="18"/>
                    <a:pt x="209" y="19"/>
                    <a:pt x="209" y="19"/>
                  </a:cubicBezTo>
                  <a:cubicBezTo>
                    <a:pt x="210" y="19"/>
                    <a:pt x="210" y="20"/>
                    <a:pt x="210" y="20"/>
                  </a:cubicBezTo>
                  <a:cubicBezTo>
                    <a:pt x="211" y="20"/>
                    <a:pt x="212" y="20"/>
                    <a:pt x="212" y="20"/>
                  </a:cubicBezTo>
                  <a:cubicBezTo>
                    <a:pt x="213" y="20"/>
                    <a:pt x="213" y="20"/>
                    <a:pt x="214" y="20"/>
                  </a:cubicBezTo>
                  <a:cubicBezTo>
                    <a:pt x="214" y="20"/>
                    <a:pt x="215" y="22"/>
                    <a:pt x="215" y="22"/>
                  </a:cubicBezTo>
                  <a:cubicBezTo>
                    <a:pt x="216" y="22"/>
                    <a:pt x="217" y="22"/>
                    <a:pt x="218" y="23"/>
                  </a:cubicBezTo>
                  <a:cubicBezTo>
                    <a:pt x="218" y="24"/>
                    <a:pt x="216" y="23"/>
                    <a:pt x="216" y="24"/>
                  </a:cubicBezTo>
                  <a:cubicBezTo>
                    <a:pt x="216" y="24"/>
                    <a:pt x="218" y="24"/>
                    <a:pt x="218" y="24"/>
                  </a:cubicBezTo>
                  <a:cubicBezTo>
                    <a:pt x="218" y="24"/>
                    <a:pt x="218" y="24"/>
                    <a:pt x="217" y="25"/>
                  </a:cubicBezTo>
                  <a:cubicBezTo>
                    <a:pt x="217" y="25"/>
                    <a:pt x="218" y="26"/>
                    <a:pt x="218" y="26"/>
                  </a:cubicBezTo>
                  <a:cubicBezTo>
                    <a:pt x="218" y="26"/>
                    <a:pt x="217" y="26"/>
                    <a:pt x="217" y="26"/>
                  </a:cubicBezTo>
                  <a:cubicBezTo>
                    <a:pt x="218" y="27"/>
                    <a:pt x="218" y="27"/>
                    <a:pt x="219" y="28"/>
                  </a:cubicBezTo>
                  <a:cubicBezTo>
                    <a:pt x="218" y="28"/>
                    <a:pt x="217" y="28"/>
                    <a:pt x="217" y="28"/>
                  </a:cubicBezTo>
                  <a:cubicBezTo>
                    <a:pt x="217" y="28"/>
                    <a:pt x="219" y="29"/>
                    <a:pt x="220" y="28"/>
                  </a:cubicBezTo>
                  <a:cubicBezTo>
                    <a:pt x="220" y="28"/>
                    <a:pt x="221" y="28"/>
                    <a:pt x="221" y="28"/>
                  </a:cubicBezTo>
                  <a:cubicBezTo>
                    <a:pt x="221" y="28"/>
                    <a:pt x="222" y="28"/>
                    <a:pt x="223" y="28"/>
                  </a:cubicBezTo>
                  <a:cubicBezTo>
                    <a:pt x="223" y="28"/>
                    <a:pt x="223" y="29"/>
                    <a:pt x="223" y="29"/>
                  </a:cubicBezTo>
                  <a:cubicBezTo>
                    <a:pt x="224" y="29"/>
                    <a:pt x="224" y="30"/>
                    <a:pt x="224" y="30"/>
                  </a:cubicBezTo>
                  <a:cubicBezTo>
                    <a:pt x="224" y="30"/>
                    <a:pt x="225" y="30"/>
                    <a:pt x="225" y="30"/>
                  </a:cubicBezTo>
                  <a:cubicBezTo>
                    <a:pt x="225" y="29"/>
                    <a:pt x="227" y="31"/>
                    <a:pt x="227" y="31"/>
                  </a:cubicBezTo>
                  <a:cubicBezTo>
                    <a:pt x="229" y="33"/>
                    <a:pt x="231" y="34"/>
                    <a:pt x="233" y="36"/>
                  </a:cubicBezTo>
                  <a:cubicBezTo>
                    <a:pt x="234" y="37"/>
                    <a:pt x="234" y="41"/>
                    <a:pt x="236" y="41"/>
                  </a:cubicBezTo>
                  <a:cubicBezTo>
                    <a:pt x="236" y="41"/>
                    <a:pt x="237" y="41"/>
                    <a:pt x="237" y="41"/>
                  </a:cubicBezTo>
                  <a:cubicBezTo>
                    <a:pt x="238" y="41"/>
                    <a:pt x="238" y="42"/>
                    <a:pt x="239" y="42"/>
                  </a:cubicBezTo>
                  <a:cubicBezTo>
                    <a:pt x="239" y="43"/>
                    <a:pt x="240" y="44"/>
                    <a:pt x="240" y="44"/>
                  </a:cubicBezTo>
                  <a:cubicBezTo>
                    <a:pt x="241" y="45"/>
                    <a:pt x="242" y="45"/>
                    <a:pt x="243" y="45"/>
                  </a:cubicBezTo>
                  <a:cubicBezTo>
                    <a:pt x="243" y="46"/>
                    <a:pt x="243" y="46"/>
                    <a:pt x="243" y="47"/>
                  </a:cubicBezTo>
                  <a:cubicBezTo>
                    <a:pt x="243" y="47"/>
                    <a:pt x="243" y="48"/>
                    <a:pt x="243" y="48"/>
                  </a:cubicBezTo>
                  <a:cubicBezTo>
                    <a:pt x="243" y="48"/>
                    <a:pt x="244" y="48"/>
                    <a:pt x="244" y="48"/>
                  </a:cubicBezTo>
                  <a:cubicBezTo>
                    <a:pt x="244" y="48"/>
                    <a:pt x="244" y="47"/>
                    <a:pt x="244" y="47"/>
                  </a:cubicBezTo>
                  <a:cubicBezTo>
                    <a:pt x="245" y="46"/>
                    <a:pt x="247" y="47"/>
                    <a:pt x="248" y="47"/>
                  </a:cubicBezTo>
                  <a:cubicBezTo>
                    <a:pt x="249" y="47"/>
                    <a:pt x="250" y="48"/>
                    <a:pt x="252" y="48"/>
                  </a:cubicBezTo>
                  <a:cubicBezTo>
                    <a:pt x="252" y="48"/>
                    <a:pt x="252" y="47"/>
                    <a:pt x="252" y="47"/>
                  </a:cubicBezTo>
                  <a:cubicBezTo>
                    <a:pt x="253" y="46"/>
                    <a:pt x="255" y="47"/>
                    <a:pt x="256" y="47"/>
                  </a:cubicBezTo>
                  <a:cubicBezTo>
                    <a:pt x="256" y="47"/>
                    <a:pt x="256" y="47"/>
                    <a:pt x="257" y="47"/>
                  </a:cubicBezTo>
                  <a:cubicBezTo>
                    <a:pt x="257" y="48"/>
                    <a:pt x="257" y="47"/>
                    <a:pt x="258" y="47"/>
                  </a:cubicBezTo>
                  <a:cubicBezTo>
                    <a:pt x="259" y="46"/>
                    <a:pt x="262" y="47"/>
                    <a:pt x="264" y="48"/>
                  </a:cubicBezTo>
                  <a:cubicBezTo>
                    <a:pt x="265" y="48"/>
                    <a:pt x="265" y="48"/>
                    <a:pt x="266" y="48"/>
                  </a:cubicBezTo>
                  <a:cubicBezTo>
                    <a:pt x="266" y="48"/>
                    <a:pt x="266" y="49"/>
                    <a:pt x="266" y="49"/>
                  </a:cubicBezTo>
                  <a:cubicBezTo>
                    <a:pt x="267" y="49"/>
                    <a:pt x="270" y="49"/>
                    <a:pt x="271" y="50"/>
                  </a:cubicBezTo>
                  <a:cubicBezTo>
                    <a:pt x="272" y="50"/>
                    <a:pt x="273" y="51"/>
                    <a:pt x="273" y="51"/>
                  </a:cubicBezTo>
                  <a:cubicBezTo>
                    <a:pt x="274" y="51"/>
                    <a:pt x="276" y="53"/>
                    <a:pt x="276" y="54"/>
                  </a:cubicBezTo>
                  <a:cubicBezTo>
                    <a:pt x="277" y="54"/>
                    <a:pt x="278" y="55"/>
                    <a:pt x="278" y="55"/>
                  </a:cubicBezTo>
                  <a:cubicBezTo>
                    <a:pt x="279" y="55"/>
                    <a:pt x="279" y="56"/>
                    <a:pt x="280" y="56"/>
                  </a:cubicBezTo>
                  <a:cubicBezTo>
                    <a:pt x="280" y="56"/>
                    <a:pt x="280" y="57"/>
                    <a:pt x="280" y="57"/>
                  </a:cubicBezTo>
                  <a:cubicBezTo>
                    <a:pt x="280" y="57"/>
                    <a:pt x="280" y="57"/>
                    <a:pt x="280" y="58"/>
                  </a:cubicBezTo>
                  <a:cubicBezTo>
                    <a:pt x="280" y="58"/>
                    <a:pt x="280" y="57"/>
                    <a:pt x="280" y="57"/>
                  </a:cubicBezTo>
                  <a:cubicBezTo>
                    <a:pt x="280" y="57"/>
                    <a:pt x="280" y="56"/>
                    <a:pt x="281" y="56"/>
                  </a:cubicBezTo>
                  <a:cubicBezTo>
                    <a:pt x="281" y="56"/>
                    <a:pt x="281" y="57"/>
                    <a:pt x="281" y="57"/>
                  </a:cubicBezTo>
                  <a:cubicBezTo>
                    <a:pt x="281" y="57"/>
                    <a:pt x="281" y="57"/>
                    <a:pt x="281" y="58"/>
                  </a:cubicBezTo>
                  <a:cubicBezTo>
                    <a:pt x="281" y="58"/>
                    <a:pt x="281" y="58"/>
                    <a:pt x="281" y="58"/>
                  </a:cubicBezTo>
                  <a:cubicBezTo>
                    <a:pt x="282" y="59"/>
                    <a:pt x="282" y="59"/>
                    <a:pt x="282" y="60"/>
                  </a:cubicBezTo>
                  <a:cubicBezTo>
                    <a:pt x="282" y="60"/>
                    <a:pt x="283" y="60"/>
                    <a:pt x="283" y="59"/>
                  </a:cubicBezTo>
                  <a:cubicBezTo>
                    <a:pt x="283" y="59"/>
                    <a:pt x="283" y="59"/>
                    <a:pt x="283" y="59"/>
                  </a:cubicBezTo>
                  <a:cubicBezTo>
                    <a:pt x="283" y="59"/>
                    <a:pt x="283" y="58"/>
                    <a:pt x="283" y="58"/>
                  </a:cubicBezTo>
                  <a:cubicBezTo>
                    <a:pt x="283" y="58"/>
                    <a:pt x="284" y="58"/>
                    <a:pt x="284" y="59"/>
                  </a:cubicBezTo>
                  <a:cubicBezTo>
                    <a:pt x="285" y="59"/>
                    <a:pt x="285" y="60"/>
                    <a:pt x="285" y="60"/>
                  </a:cubicBezTo>
                  <a:cubicBezTo>
                    <a:pt x="285" y="61"/>
                    <a:pt x="285" y="62"/>
                    <a:pt x="286" y="63"/>
                  </a:cubicBezTo>
                  <a:cubicBezTo>
                    <a:pt x="286" y="62"/>
                    <a:pt x="286" y="62"/>
                    <a:pt x="286" y="62"/>
                  </a:cubicBezTo>
                  <a:cubicBezTo>
                    <a:pt x="286" y="65"/>
                    <a:pt x="287" y="68"/>
                    <a:pt x="288" y="71"/>
                  </a:cubicBezTo>
                  <a:cubicBezTo>
                    <a:pt x="288" y="72"/>
                    <a:pt x="289" y="75"/>
                    <a:pt x="290" y="76"/>
                  </a:cubicBezTo>
                  <a:cubicBezTo>
                    <a:pt x="291" y="76"/>
                    <a:pt x="293" y="76"/>
                    <a:pt x="294" y="77"/>
                  </a:cubicBezTo>
                  <a:cubicBezTo>
                    <a:pt x="294" y="77"/>
                    <a:pt x="294" y="77"/>
                    <a:pt x="294" y="77"/>
                  </a:cubicBezTo>
                  <a:cubicBezTo>
                    <a:pt x="294" y="77"/>
                    <a:pt x="294" y="78"/>
                    <a:pt x="294" y="78"/>
                  </a:cubicBezTo>
                  <a:cubicBezTo>
                    <a:pt x="295" y="78"/>
                    <a:pt x="295" y="79"/>
                    <a:pt x="294" y="80"/>
                  </a:cubicBezTo>
                  <a:cubicBezTo>
                    <a:pt x="294" y="80"/>
                    <a:pt x="294" y="80"/>
                    <a:pt x="294" y="80"/>
                  </a:cubicBezTo>
                  <a:cubicBezTo>
                    <a:pt x="294" y="80"/>
                    <a:pt x="294" y="80"/>
                    <a:pt x="293" y="80"/>
                  </a:cubicBezTo>
                  <a:cubicBezTo>
                    <a:pt x="294" y="81"/>
                    <a:pt x="294" y="81"/>
                    <a:pt x="294" y="81"/>
                  </a:cubicBezTo>
                  <a:cubicBezTo>
                    <a:pt x="294" y="81"/>
                    <a:pt x="294" y="81"/>
                    <a:pt x="294" y="81"/>
                  </a:cubicBezTo>
                  <a:cubicBezTo>
                    <a:pt x="294" y="81"/>
                    <a:pt x="294" y="82"/>
                    <a:pt x="294" y="82"/>
                  </a:cubicBezTo>
                  <a:cubicBezTo>
                    <a:pt x="294" y="82"/>
                    <a:pt x="294" y="82"/>
                    <a:pt x="294" y="82"/>
                  </a:cubicBezTo>
                  <a:cubicBezTo>
                    <a:pt x="294" y="82"/>
                    <a:pt x="294" y="82"/>
                    <a:pt x="293" y="82"/>
                  </a:cubicBezTo>
                  <a:cubicBezTo>
                    <a:pt x="293" y="82"/>
                    <a:pt x="293" y="82"/>
                    <a:pt x="292" y="82"/>
                  </a:cubicBezTo>
                  <a:cubicBezTo>
                    <a:pt x="292" y="82"/>
                    <a:pt x="292" y="83"/>
                    <a:pt x="292" y="83"/>
                  </a:cubicBezTo>
                  <a:cubicBezTo>
                    <a:pt x="292" y="83"/>
                    <a:pt x="292" y="83"/>
                    <a:pt x="292" y="83"/>
                  </a:cubicBezTo>
                  <a:cubicBezTo>
                    <a:pt x="292" y="83"/>
                    <a:pt x="291" y="84"/>
                    <a:pt x="291" y="84"/>
                  </a:cubicBezTo>
                  <a:cubicBezTo>
                    <a:pt x="291" y="84"/>
                    <a:pt x="290" y="85"/>
                    <a:pt x="290" y="85"/>
                  </a:cubicBezTo>
                  <a:cubicBezTo>
                    <a:pt x="290" y="87"/>
                    <a:pt x="289" y="87"/>
                    <a:pt x="288" y="88"/>
                  </a:cubicBezTo>
                  <a:cubicBezTo>
                    <a:pt x="287" y="88"/>
                    <a:pt x="285" y="89"/>
                    <a:pt x="285" y="90"/>
                  </a:cubicBezTo>
                  <a:cubicBezTo>
                    <a:pt x="284" y="91"/>
                    <a:pt x="284" y="91"/>
                    <a:pt x="284" y="91"/>
                  </a:cubicBezTo>
                  <a:cubicBezTo>
                    <a:pt x="285" y="91"/>
                    <a:pt x="285" y="91"/>
                    <a:pt x="285" y="91"/>
                  </a:cubicBezTo>
                  <a:cubicBezTo>
                    <a:pt x="285" y="91"/>
                    <a:pt x="285" y="91"/>
                    <a:pt x="285" y="90"/>
                  </a:cubicBezTo>
                  <a:cubicBezTo>
                    <a:pt x="285" y="90"/>
                    <a:pt x="286" y="90"/>
                    <a:pt x="286" y="90"/>
                  </a:cubicBezTo>
                  <a:cubicBezTo>
                    <a:pt x="286" y="91"/>
                    <a:pt x="286" y="91"/>
                    <a:pt x="285" y="91"/>
                  </a:cubicBezTo>
                  <a:cubicBezTo>
                    <a:pt x="285" y="92"/>
                    <a:pt x="285" y="92"/>
                    <a:pt x="284" y="92"/>
                  </a:cubicBezTo>
                  <a:cubicBezTo>
                    <a:pt x="284" y="92"/>
                    <a:pt x="284" y="92"/>
                    <a:pt x="284" y="92"/>
                  </a:cubicBezTo>
                  <a:cubicBezTo>
                    <a:pt x="284" y="93"/>
                    <a:pt x="283" y="93"/>
                    <a:pt x="283" y="93"/>
                  </a:cubicBezTo>
                  <a:cubicBezTo>
                    <a:pt x="283" y="93"/>
                    <a:pt x="283" y="93"/>
                    <a:pt x="282" y="93"/>
                  </a:cubicBezTo>
                  <a:cubicBezTo>
                    <a:pt x="282" y="94"/>
                    <a:pt x="282" y="94"/>
                    <a:pt x="282" y="94"/>
                  </a:cubicBezTo>
                  <a:cubicBezTo>
                    <a:pt x="282" y="95"/>
                    <a:pt x="282" y="95"/>
                    <a:pt x="282" y="96"/>
                  </a:cubicBezTo>
                  <a:cubicBezTo>
                    <a:pt x="282" y="96"/>
                    <a:pt x="282" y="96"/>
                    <a:pt x="282" y="95"/>
                  </a:cubicBezTo>
                  <a:cubicBezTo>
                    <a:pt x="282" y="95"/>
                    <a:pt x="283" y="94"/>
                    <a:pt x="283" y="94"/>
                  </a:cubicBezTo>
                  <a:cubicBezTo>
                    <a:pt x="283" y="93"/>
                    <a:pt x="283" y="93"/>
                    <a:pt x="283" y="93"/>
                  </a:cubicBezTo>
                  <a:cubicBezTo>
                    <a:pt x="284" y="93"/>
                    <a:pt x="284" y="93"/>
                    <a:pt x="285" y="93"/>
                  </a:cubicBezTo>
                  <a:cubicBezTo>
                    <a:pt x="285" y="93"/>
                    <a:pt x="285" y="93"/>
                    <a:pt x="285" y="93"/>
                  </a:cubicBezTo>
                  <a:cubicBezTo>
                    <a:pt x="285" y="93"/>
                    <a:pt x="285" y="93"/>
                    <a:pt x="285" y="93"/>
                  </a:cubicBezTo>
                  <a:cubicBezTo>
                    <a:pt x="285" y="94"/>
                    <a:pt x="285" y="94"/>
                    <a:pt x="285" y="95"/>
                  </a:cubicBezTo>
                  <a:cubicBezTo>
                    <a:pt x="285" y="95"/>
                    <a:pt x="285" y="96"/>
                    <a:pt x="284" y="96"/>
                  </a:cubicBezTo>
                  <a:cubicBezTo>
                    <a:pt x="284" y="96"/>
                    <a:pt x="284" y="97"/>
                    <a:pt x="284" y="97"/>
                  </a:cubicBezTo>
                  <a:cubicBezTo>
                    <a:pt x="284" y="97"/>
                    <a:pt x="284" y="97"/>
                    <a:pt x="283" y="98"/>
                  </a:cubicBezTo>
                  <a:cubicBezTo>
                    <a:pt x="283" y="98"/>
                    <a:pt x="282" y="98"/>
                    <a:pt x="282" y="99"/>
                  </a:cubicBezTo>
                  <a:cubicBezTo>
                    <a:pt x="282" y="99"/>
                    <a:pt x="281" y="99"/>
                    <a:pt x="281" y="99"/>
                  </a:cubicBezTo>
                  <a:cubicBezTo>
                    <a:pt x="280" y="99"/>
                    <a:pt x="280" y="99"/>
                    <a:pt x="279" y="99"/>
                  </a:cubicBezTo>
                  <a:cubicBezTo>
                    <a:pt x="278" y="99"/>
                    <a:pt x="277" y="100"/>
                    <a:pt x="276" y="100"/>
                  </a:cubicBezTo>
                  <a:cubicBezTo>
                    <a:pt x="276" y="100"/>
                    <a:pt x="276" y="100"/>
                    <a:pt x="276" y="100"/>
                  </a:cubicBezTo>
                  <a:cubicBezTo>
                    <a:pt x="276" y="100"/>
                    <a:pt x="274" y="100"/>
                    <a:pt x="274" y="100"/>
                  </a:cubicBezTo>
                  <a:cubicBezTo>
                    <a:pt x="273" y="100"/>
                    <a:pt x="273" y="101"/>
                    <a:pt x="272" y="101"/>
                  </a:cubicBezTo>
                  <a:cubicBezTo>
                    <a:pt x="271" y="101"/>
                    <a:pt x="271" y="101"/>
                    <a:pt x="271" y="101"/>
                  </a:cubicBezTo>
                  <a:cubicBezTo>
                    <a:pt x="270" y="102"/>
                    <a:pt x="267" y="102"/>
                    <a:pt x="266" y="103"/>
                  </a:cubicBezTo>
                  <a:cubicBezTo>
                    <a:pt x="266" y="103"/>
                    <a:pt x="266" y="103"/>
                    <a:pt x="265" y="104"/>
                  </a:cubicBezTo>
                  <a:cubicBezTo>
                    <a:pt x="265" y="104"/>
                    <a:pt x="265" y="104"/>
                    <a:pt x="264" y="104"/>
                  </a:cubicBezTo>
                  <a:cubicBezTo>
                    <a:pt x="264" y="104"/>
                    <a:pt x="265" y="104"/>
                    <a:pt x="265" y="104"/>
                  </a:cubicBezTo>
                  <a:cubicBezTo>
                    <a:pt x="264" y="104"/>
                    <a:pt x="263" y="104"/>
                    <a:pt x="263" y="105"/>
                  </a:cubicBezTo>
                  <a:cubicBezTo>
                    <a:pt x="263" y="105"/>
                    <a:pt x="263" y="105"/>
                    <a:pt x="263" y="105"/>
                  </a:cubicBezTo>
                  <a:cubicBezTo>
                    <a:pt x="263" y="105"/>
                    <a:pt x="263" y="106"/>
                    <a:pt x="262" y="106"/>
                  </a:cubicBezTo>
                  <a:cubicBezTo>
                    <a:pt x="262" y="106"/>
                    <a:pt x="262" y="106"/>
                    <a:pt x="261" y="106"/>
                  </a:cubicBezTo>
                  <a:cubicBezTo>
                    <a:pt x="261" y="106"/>
                    <a:pt x="260" y="105"/>
                    <a:pt x="261" y="105"/>
                  </a:cubicBezTo>
                  <a:cubicBezTo>
                    <a:pt x="261" y="105"/>
                    <a:pt x="261" y="105"/>
                    <a:pt x="262" y="104"/>
                  </a:cubicBezTo>
                  <a:cubicBezTo>
                    <a:pt x="261" y="104"/>
                    <a:pt x="260" y="103"/>
                    <a:pt x="259" y="104"/>
                  </a:cubicBezTo>
                  <a:cubicBezTo>
                    <a:pt x="260" y="103"/>
                    <a:pt x="259" y="103"/>
                    <a:pt x="259" y="103"/>
                  </a:cubicBezTo>
                  <a:cubicBezTo>
                    <a:pt x="258" y="103"/>
                    <a:pt x="258" y="103"/>
                    <a:pt x="257" y="103"/>
                  </a:cubicBezTo>
                  <a:cubicBezTo>
                    <a:pt x="257" y="104"/>
                    <a:pt x="259" y="104"/>
                    <a:pt x="260" y="104"/>
                  </a:cubicBezTo>
                  <a:cubicBezTo>
                    <a:pt x="260" y="105"/>
                    <a:pt x="257" y="105"/>
                    <a:pt x="258" y="104"/>
                  </a:cubicBezTo>
                  <a:cubicBezTo>
                    <a:pt x="257" y="104"/>
                    <a:pt x="256" y="104"/>
                    <a:pt x="256" y="104"/>
                  </a:cubicBezTo>
                  <a:cubicBezTo>
                    <a:pt x="255" y="104"/>
                    <a:pt x="255" y="104"/>
                    <a:pt x="255" y="104"/>
                  </a:cubicBezTo>
                  <a:cubicBezTo>
                    <a:pt x="255" y="104"/>
                    <a:pt x="255" y="104"/>
                    <a:pt x="255" y="104"/>
                  </a:cubicBezTo>
                  <a:cubicBezTo>
                    <a:pt x="255" y="104"/>
                    <a:pt x="254" y="104"/>
                    <a:pt x="254" y="104"/>
                  </a:cubicBezTo>
                  <a:cubicBezTo>
                    <a:pt x="254" y="104"/>
                    <a:pt x="254" y="103"/>
                    <a:pt x="254" y="103"/>
                  </a:cubicBezTo>
                  <a:cubicBezTo>
                    <a:pt x="254" y="102"/>
                    <a:pt x="253" y="102"/>
                    <a:pt x="252" y="102"/>
                  </a:cubicBezTo>
                  <a:cubicBezTo>
                    <a:pt x="252" y="102"/>
                    <a:pt x="252" y="102"/>
                    <a:pt x="252" y="102"/>
                  </a:cubicBezTo>
                  <a:cubicBezTo>
                    <a:pt x="252" y="102"/>
                    <a:pt x="252" y="102"/>
                    <a:pt x="252" y="102"/>
                  </a:cubicBezTo>
                  <a:cubicBezTo>
                    <a:pt x="252" y="103"/>
                    <a:pt x="251" y="103"/>
                    <a:pt x="251" y="102"/>
                  </a:cubicBezTo>
                  <a:cubicBezTo>
                    <a:pt x="251" y="102"/>
                    <a:pt x="251" y="102"/>
                    <a:pt x="251" y="102"/>
                  </a:cubicBezTo>
                  <a:cubicBezTo>
                    <a:pt x="251" y="102"/>
                    <a:pt x="249" y="102"/>
                    <a:pt x="249" y="103"/>
                  </a:cubicBezTo>
                  <a:cubicBezTo>
                    <a:pt x="250" y="103"/>
                    <a:pt x="250" y="103"/>
                    <a:pt x="250" y="104"/>
                  </a:cubicBezTo>
                  <a:cubicBezTo>
                    <a:pt x="250" y="104"/>
                    <a:pt x="249" y="104"/>
                    <a:pt x="249" y="105"/>
                  </a:cubicBezTo>
                  <a:cubicBezTo>
                    <a:pt x="249" y="105"/>
                    <a:pt x="248" y="106"/>
                    <a:pt x="248" y="106"/>
                  </a:cubicBezTo>
                  <a:cubicBezTo>
                    <a:pt x="248" y="105"/>
                    <a:pt x="249" y="105"/>
                    <a:pt x="249" y="104"/>
                  </a:cubicBezTo>
                  <a:cubicBezTo>
                    <a:pt x="249" y="104"/>
                    <a:pt x="248" y="104"/>
                    <a:pt x="248" y="104"/>
                  </a:cubicBezTo>
                  <a:cubicBezTo>
                    <a:pt x="247" y="104"/>
                    <a:pt x="247" y="105"/>
                    <a:pt x="247" y="105"/>
                  </a:cubicBezTo>
                  <a:cubicBezTo>
                    <a:pt x="246" y="105"/>
                    <a:pt x="246" y="106"/>
                    <a:pt x="247" y="107"/>
                  </a:cubicBezTo>
                  <a:cubicBezTo>
                    <a:pt x="246" y="107"/>
                    <a:pt x="243" y="107"/>
                    <a:pt x="242" y="106"/>
                  </a:cubicBezTo>
                  <a:cubicBezTo>
                    <a:pt x="241" y="106"/>
                    <a:pt x="241" y="106"/>
                    <a:pt x="241" y="106"/>
                  </a:cubicBezTo>
                  <a:cubicBezTo>
                    <a:pt x="240" y="106"/>
                    <a:pt x="240" y="107"/>
                    <a:pt x="240" y="107"/>
                  </a:cubicBezTo>
                  <a:cubicBezTo>
                    <a:pt x="239" y="108"/>
                    <a:pt x="238" y="109"/>
                    <a:pt x="236" y="110"/>
                  </a:cubicBezTo>
                  <a:cubicBezTo>
                    <a:pt x="238" y="109"/>
                    <a:pt x="240" y="109"/>
                    <a:pt x="240" y="107"/>
                  </a:cubicBezTo>
                  <a:cubicBezTo>
                    <a:pt x="240" y="107"/>
                    <a:pt x="241" y="107"/>
                    <a:pt x="241" y="107"/>
                  </a:cubicBezTo>
                  <a:cubicBezTo>
                    <a:pt x="241" y="107"/>
                    <a:pt x="242" y="107"/>
                    <a:pt x="242" y="107"/>
                  </a:cubicBezTo>
                  <a:cubicBezTo>
                    <a:pt x="242" y="107"/>
                    <a:pt x="242" y="107"/>
                    <a:pt x="242" y="108"/>
                  </a:cubicBezTo>
                  <a:cubicBezTo>
                    <a:pt x="242" y="108"/>
                    <a:pt x="243" y="108"/>
                    <a:pt x="244" y="108"/>
                  </a:cubicBezTo>
                  <a:cubicBezTo>
                    <a:pt x="244" y="108"/>
                    <a:pt x="244" y="108"/>
                    <a:pt x="244" y="108"/>
                  </a:cubicBezTo>
                  <a:cubicBezTo>
                    <a:pt x="244" y="108"/>
                    <a:pt x="245" y="108"/>
                    <a:pt x="245" y="108"/>
                  </a:cubicBezTo>
                  <a:cubicBezTo>
                    <a:pt x="245" y="108"/>
                    <a:pt x="245" y="108"/>
                    <a:pt x="245" y="108"/>
                  </a:cubicBezTo>
                  <a:cubicBezTo>
                    <a:pt x="245" y="108"/>
                    <a:pt x="246" y="108"/>
                    <a:pt x="246" y="108"/>
                  </a:cubicBezTo>
                  <a:cubicBezTo>
                    <a:pt x="246" y="108"/>
                    <a:pt x="246" y="108"/>
                    <a:pt x="246" y="108"/>
                  </a:cubicBezTo>
                  <a:cubicBezTo>
                    <a:pt x="246" y="108"/>
                    <a:pt x="247" y="108"/>
                    <a:pt x="247" y="108"/>
                  </a:cubicBezTo>
                  <a:cubicBezTo>
                    <a:pt x="247" y="108"/>
                    <a:pt x="247" y="108"/>
                    <a:pt x="247" y="108"/>
                  </a:cubicBezTo>
                  <a:cubicBezTo>
                    <a:pt x="247" y="107"/>
                    <a:pt x="248" y="106"/>
                    <a:pt x="248" y="106"/>
                  </a:cubicBezTo>
                  <a:cubicBezTo>
                    <a:pt x="249" y="106"/>
                    <a:pt x="249" y="106"/>
                    <a:pt x="249" y="106"/>
                  </a:cubicBezTo>
                  <a:cubicBezTo>
                    <a:pt x="249" y="106"/>
                    <a:pt x="249" y="106"/>
                    <a:pt x="249" y="106"/>
                  </a:cubicBezTo>
                  <a:cubicBezTo>
                    <a:pt x="250" y="106"/>
                    <a:pt x="250" y="106"/>
                    <a:pt x="250" y="106"/>
                  </a:cubicBezTo>
                  <a:cubicBezTo>
                    <a:pt x="250" y="106"/>
                    <a:pt x="250" y="106"/>
                    <a:pt x="250" y="106"/>
                  </a:cubicBezTo>
                  <a:cubicBezTo>
                    <a:pt x="250" y="106"/>
                    <a:pt x="250" y="106"/>
                    <a:pt x="250" y="106"/>
                  </a:cubicBezTo>
                  <a:cubicBezTo>
                    <a:pt x="249" y="106"/>
                    <a:pt x="250" y="106"/>
                    <a:pt x="250" y="105"/>
                  </a:cubicBezTo>
                  <a:cubicBezTo>
                    <a:pt x="250" y="105"/>
                    <a:pt x="250" y="105"/>
                    <a:pt x="250" y="105"/>
                  </a:cubicBezTo>
                  <a:cubicBezTo>
                    <a:pt x="251" y="104"/>
                    <a:pt x="251" y="104"/>
                    <a:pt x="252" y="104"/>
                  </a:cubicBezTo>
                  <a:cubicBezTo>
                    <a:pt x="252" y="103"/>
                    <a:pt x="253" y="103"/>
                    <a:pt x="253" y="103"/>
                  </a:cubicBezTo>
                  <a:cubicBezTo>
                    <a:pt x="254" y="103"/>
                    <a:pt x="254" y="103"/>
                    <a:pt x="254" y="104"/>
                  </a:cubicBezTo>
                  <a:cubicBezTo>
                    <a:pt x="254" y="104"/>
                    <a:pt x="254" y="104"/>
                    <a:pt x="254" y="105"/>
                  </a:cubicBezTo>
                  <a:cubicBezTo>
                    <a:pt x="254" y="104"/>
                    <a:pt x="254" y="105"/>
                    <a:pt x="255" y="105"/>
                  </a:cubicBezTo>
                  <a:cubicBezTo>
                    <a:pt x="255" y="105"/>
                    <a:pt x="255" y="105"/>
                    <a:pt x="256" y="105"/>
                  </a:cubicBezTo>
                  <a:cubicBezTo>
                    <a:pt x="256" y="105"/>
                    <a:pt x="257" y="105"/>
                    <a:pt x="257" y="105"/>
                  </a:cubicBezTo>
                  <a:cubicBezTo>
                    <a:pt x="257" y="105"/>
                    <a:pt x="258" y="105"/>
                    <a:pt x="258" y="105"/>
                  </a:cubicBezTo>
                  <a:cubicBezTo>
                    <a:pt x="258" y="105"/>
                    <a:pt x="258" y="105"/>
                    <a:pt x="258" y="105"/>
                  </a:cubicBezTo>
                  <a:cubicBezTo>
                    <a:pt x="258" y="106"/>
                    <a:pt x="258" y="106"/>
                    <a:pt x="258" y="106"/>
                  </a:cubicBezTo>
                  <a:cubicBezTo>
                    <a:pt x="258" y="107"/>
                    <a:pt x="258" y="107"/>
                    <a:pt x="258" y="108"/>
                  </a:cubicBezTo>
                  <a:cubicBezTo>
                    <a:pt x="257" y="108"/>
                    <a:pt x="257" y="109"/>
                    <a:pt x="257" y="109"/>
                  </a:cubicBezTo>
                  <a:cubicBezTo>
                    <a:pt x="256" y="112"/>
                    <a:pt x="256" y="115"/>
                    <a:pt x="254" y="117"/>
                  </a:cubicBezTo>
                  <a:cubicBezTo>
                    <a:pt x="254" y="117"/>
                    <a:pt x="254" y="117"/>
                    <a:pt x="254" y="118"/>
                  </a:cubicBezTo>
                  <a:cubicBezTo>
                    <a:pt x="256" y="115"/>
                    <a:pt x="258" y="111"/>
                    <a:pt x="259" y="107"/>
                  </a:cubicBezTo>
                  <a:cubicBezTo>
                    <a:pt x="259" y="107"/>
                    <a:pt x="260" y="107"/>
                    <a:pt x="260" y="107"/>
                  </a:cubicBezTo>
                  <a:cubicBezTo>
                    <a:pt x="261" y="106"/>
                    <a:pt x="262" y="106"/>
                    <a:pt x="263" y="106"/>
                  </a:cubicBezTo>
                  <a:cubicBezTo>
                    <a:pt x="263" y="107"/>
                    <a:pt x="263" y="107"/>
                    <a:pt x="263" y="107"/>
                  </a:cubicBezTo>
                  <a:cubicBezTo>
                    <a:pt x="263" y="107"/>
                    <a:pt x="264" y="106"/>
                    <a:pt x="265" y="106"/>
                  </a:cubicBezTo>
                  <a:cubicBezTo>
                    <a:pt x="265" y="107"/>
                    <a:pt x="265" y="107"/>
                    <a:pt x="265" y="107"/>
                  </a:cubicBezTo>
                  <a:cubicBezTo>
                    <a:pt x="265" y="107"/>
                    <a:pt x="265" y="107"/>
                    <a:pt x="265" y="107"/>
                  </a:cubicBezTo>
                  <a:cubicBezTo>
                    <a:pt x="265" y="107"/>
                    <a:pt x="265" y="107"/>
                    <a:pt x="265" y="107"/>
                  </a:cubicBezTo>
                  <a:cubicBezTo>
                    <a:pt x="265" y="107"/>
                    <a:pt x="265" y="106"/>
                    <a:pt x="265" y="106"/>
                  </a:cubicBezTo>
                  <a:cubicBezTo>
                    <a:pt x="265" y="106"/>
                    <a:pt x="265" y="106"/>
                    <a:pt x="266" y="105"/>
                  </a:cubicBezTo>
                  <a:cubicBezTo>
                    <a:pt x="266" y="105"/>
                    <a:pt x="267" y="105"/>
                    <a:pt x="267" y="105"/>
                  </a:cubicBezTo>
                  <a:cubicBezTo>
                    <a:pt x="267" y="105"/>
                    <a:pt x="267" y="104"/>
                    <a:pt x="268" y="104"/>
                  </a:cubicBezTo>
                  <a:cubicBezTo>
                    <a:pt x="268" y="104"/>
                    <a:pt x="268" y="104"/>
                    <a:pt x="268" y="104"/>
                  </a:cubicBezTo>
                  <a:cubicBezTo>
                    <a:pt x="267" y="104"/>
                    <a:pt x="267" y="104"/>
                    <a:pt x="266" y="104"/>
                  </a:cubicBezTo>
                  <a:cubicBezTo>
                    <a:pt x="267" y="102"/>
                    <a:pt x="270" y="102"/>
                    <a:pt x="272" y="102"/>
                  </a:cubicBezTo>
                  <a:cubicBezTo>
                    <a:pt x="272" y="102"/>
                    <a:pt x="272" y="102"/>
                    <a:pt x="273" y="102"/>
                  </a:cubicBezTo>
                  <a:cubicBezTo>
                    <a:pt x="274" y="101"/>
                    <a:pt x="275" y="101"/>
                    <a:pt x="276" y="100"/>
                  </a:cubicBezTo>
                  <a:cubicBezTo>
                    <a:pt x="276" y="100"/>
                    <a:pt x="276" y="100"/>
                    <a:pt x="277" y="100"/>
                  </a:cubicBezTo>
                  <a:cubicBezTo>
                    <a:pt x="277" y="100"/>
                    <a:pt x="277" y="100"/>
                    <a:pt x="278" y="100"/>
                  </a:cubicBezTo>
                  <a:cubicBezTo>
                    <a:pt x="278" y="100"/>
                    <a:pt x="278" y="101"/>
                    <a:pt x="278" y="101"/>
                  </a:cubicBezTo>
                  <a:cubicBezTo>
                    <a:pt x="278" y="101"/>
                    <a:pt x="278" y="101"/>
                    <a:pt x="278" y="101"/>
                  </a:cubicBezTo>
                  <a:cubicBezTo>
                    <a:pt x="278" y="102"/>
                    <a:pt x="278" y="102"/>
                    <a:pt x="278" y="102"/>
                  </a:cubicBezTo>
                  <a:cubicBezTo>
                    <a:pt x="278" y="102"/>
                    <a:pt x="278" y="103"/>
                    <a:pt x="278" y="103"/>
                  </a:cubicBezTo>
                  <a:cubicBezTo>
                    <a:pt x="278" y="103"/>
                    <a:pt x="278" y="103"/>
                    <a:pt x="278" y="103"/>
                  </a:cubicBezTo>
                  <a:cubicBezTo>
                    <a:pt x="278" y="104"/>
                    <a:pt x="278" y="104"/>
                    <a:pt x="278" y="104"/>
                  </a:cubicBezTo>
                  <a:cubicBezTo>
                    <a:pt x="278" y="105"/>
                    <a:pt x="278" y="105"/>
                    <a:pt x="279" y="106"/>
                  </a:cubicBezTo>
                  <a:cubicBezTo>
                    <a:pt x="279" y="106"/>
                    <a:pt x="279" y="106"/>
                    <a:pt x="279" y="107"/>
                  </a:cubicBezTo>
                  <a:cubicBezTo>
                    <a:pt x="280" y="107"/>
                    <a:pt x="279" y="108"/>
                    <a:pt x="279" y="109"/>
                  </a:cubicBezTo>
                  <a:cubicBezTo>
                    <a:pt x="279" y="109"/>
                    <a:pt x="279" y="109"/>
                    <a:pt x="280" y="109"/>
                  </a:cubicBezTo>
                  <a:cubicBezTo>
                    <a:pt x="280" y="109"/>
                    <a:pt x="280" y="110"/>
                    <a:pt x="281" y="110"/>
                  </a:cubicBezTo>
                  <a:cubicBezTo>
                    <a:pt x="281" y="110"/>
                    <a:pt x="280" y="109"/>
                    <a:pt x="280" y="109"/>
                  </a:cubicBezTo>
                  <a:cubicBezTo>
                    <a:pt x="280" y="109"/>
                    <a:pt x="280" y="109"/>
                    <a:pt x="280" y="109"/>
                  </a:cubicBezTo>
                  <a:cubicBezTo>
                    <a:pt x="280" y="108"/>
                    <a:pt x="280" y="108"/>
                    <a:pt x="280" y="108"/>
                  </a:cubicBezTo>
                  <a:cubicBezTo>
                    <a:pt x="280" y="108"/>
                    <a:pt x="280" y="108"/>
                    <a:pt x="280" y="108"/>
                  </a:cubicBezTo>
                  <a:cubicBezTo>
                    <a:pt x="280" y="107"/>
                    <a:pt x="280" y="106"/>
                    <a:pt x="279" y="106"/>
                  </a:cubicBezTo>
                  <a:cubicBezTo>
                    <a:pt x="279" y="106"/>
                    <a:pt x="279" y="106"/>
                    <a:pt x="279" y="106"/>
                  </a:cubicBezTo>
                  <a:cubicBezTo>
                    <a:pt x="279" y="105"/>
                    <a:pt x="279" y="105"/>
                    <a:pt x="279" y="105"/>
                  </a:cubicBezTo>
                  <a:cubicBezTo>
                    <a:pt x="279" y="105"/>
                    <a:pt x="279" y="105"/>
                    <a:pt x="279" y="105"/>
                  </a:cubicBezTo>
                  <a:cubicBezTo>
                    <a:pt x="278" y="103"/>
                    <a:pt x="278" y="101"/>
                    <a:pt x="279" y="100"/>
                  </a:cubicBezTo>
                  <a:cubicBezTo>
                    <a:pt x="279" y="100"/>
                    <a:pt x="280" y="100"/>
                    <a:pt x="280" y="100"/>
                  </a:cubicBezTo>
                  <a:cubicBezTo>
                    <a:pt x="281" y="100"/>
                    <a:pt x="283" y="99"/>
                    <a:pt x="283" y="99"/>
                  </a:cubicBezTo>
                  <a:cubicBezTo>
                    <a:pt x="283" y="98"/>
                    <a:pt x="284" y="98"/>
                    <a:pt x="284" y="98"/>
                  </a:cubicBezTo>
                  <a:cubicBezTo>
                    <a:pt x="284" y="98"/>
                    <a:pt x="284" y="98"/>
                    <a:pt x="285" y="98"/>
                  </a:cubicBezTo>
                  <a:cubicBezTo>
                    <a:pt x="285" y="97"/>
                    <a:pt x="285" y="97"/>
                    <a:pt x="284" y="97"/>
                  </a:cubicBezTo>
                  <a:cubicBezTo>
                    <a:pt x="284" y="97"/>
                    <a:pt x="285" y="96"/>
                    <a:pt x="285" y="96"/>
                  </a:cubicBezTo>
                  <a:cubicBezTo>
                    <a:pt x="285" y="97"/>
                    <a:pt x="286" y="97"/>
                    <a:pt x="286" y="97"/>
                  </a:cubicBezTo>
                  <a:cubicBezTo>
                    <a:pt x="286" y="96"/>
                    <a:pt x="286" y="96"/>
                    <a:pt x="286" y="96"/>
                  </a:cubicBezTo>
                  <a:cubicBezTo>
                    <a:pt x="286" y="96"/>
                    <a:pt x="286" y="96"/>
                    <a:pt x="286" y="97"/>
                  </a:cubicBezTo>
                  <a:cubicBezTo>
                    <a:pt x="285" y="96"/>
                    <a:pt x="285" y="96"/>
                    <a:pt x="286" y="96"/>
                  </a:cubicBezTo>
                  <a:cubicBezTo>
                    <a:pt x="286" y="96"/>
                    <a:pt x="286" y="95"/>
                    <a:pt x="287" y="95"/>
                  </a:cubicBezTo>
                  <a:cubicBezTo>
                    <a:pt x="287" y="95"/>
                    <a:pt x="287" y="95"/>
                    <a:pt x="287" y="95"/>
                  </a:cubicBezTo>
                  <a:cubicBezTo>
                    <a:pt x="287" y="95"/>
                    <a:pt x="287" y="95"/>
                    <a:pt x="287" y="95"/>
                  </a:cubicBezTo>
                  <a:cubicBezTo>
                    <a:pt x="287" y="94"/>
                    <a:pt x="286" y="95"/>
                    <a:pt x="286" y="94"/>
                  </a:cubicBezTo>
                  <a:cubicBezTo>
                    <a:pt x="286" y="94"/>
                    <a:pt x="286" y="94"/>
                    <a:pt x="286" y="94"/>
                  </a:cubicBezTo>
                  <a:cubicBezTo>
                    <a:pt x="287" y="93"/>
                    <a:pt x="287" y="93"/>
                    <a:pt x="287" y="92"/>
                  </a:cubicBezTo>
                  <a:cubicBezTo>
                    <a:pt x="288" y="91"/>
                    <a:pt x="288" y="93"/>
                    <a:pt x="288" y="93"/>
                  </a:cubicBezTo>
                  <a:cubicBezTo>
                    <a:pt x="287" y="93"/>
                    <a:pt x="287" y="93"/>
                    <a:pt x="288" y="93"/>
                  </a:cubicBezTo>
                  <a:cubicBezTo>
                    <a:pt x="288" y="94"/>
                    <a:pt x="288" y="95"/>
                    <a:pt x="288" y="96"/>
                  </a:cubicBezTo>
                  <a:cubicBezTo>
                    <a:pt x="288" y="94"/>
                    <a:pt x="289" y="93"/>
                    <a:pt x="289" y="92"/>
                  </a:cubicBezTo>
                  <a:cubicBezTo>
                    <a:pt x="289" y="92"/>
                    <a:pt x="289" y="91"/>
                    <a:pt x="289" y="91"/>
                  </a:cubicBezTo>
                  <a:cubicBezTo>
                    <a:pt x="289" y="91"/>
                    <a:pt x="290" y="91"/>
                    <a:pt x="290" y="91"/>
                  </a:cubicBezTo>
                  <a:cubicBezTo>
                    <a:pt x="290" y="91"/>
                    <a:pt x="290" y="90"/>
                    <a:pt x="290" y="90"/>
                  </a:cubicBezTo>
                  <a:cubicBezTo>
                    <a:pt x="291" y="90"/>
                    <a:pt x="291" y="90"/>
                    <a:pt x="292" y="90"/>
                  </a:cubicBezTo>
                  <a:cubicBezTo>
                    <a:pt x="293" y="90"/>
                    <a:pt x="294" y="90"/>
                    <a:pt x="296" y="91"/>
                  </a:cubicBezTo>
                  <a:cubicBezTo>
                    <a:pt x="296" y="91"/>
                    <a:pt x="296" y="91"/>
                    <a:pt x="297" y="91"/>
                  </a:cubicBezTo>
                  <a:cubicBezTo>
                    <a:pt x="298" y="90"/>
                    <a:pt x="299" y="90"/>
                    <a:pt x="300" y="90"/>
                  </a:cubicBezTo>
                  <a:cubicBezTo>
                    <a:pt x="301" y="90"/>
                    <a:pt x="301" y="90"/>
                    <a:pt x="301" y="91"/>
                  </a:cubicBezTo>
                  <a:cubicBezTo>
                    <a:pt x="302" y="91"/>
                    <a:pt x="304" y="91"/>
                    <a:pt x="305" y="91"/>
                  </a:cubicBezTo>
                  <a:cubicBezTo>
                    <a:pt x="305" y="92"/>
                    <a:pt x="304" y="94"/>
                    <a:pt x="304" y="95"/>
                  </a:cubicBezTo>
                  <a:cubicBezTo>
                    <a:pt x="304" y="96"/>
                    <a:pt x="302" y="99"/>
                    <a:pt x="301" y="100"/>
                  </a:cubicBezTo>
                  <a:cubicBezTo>
                    <a:pt x="300" y="100"/>
                    <a:pt x="298" y="101"/>
                    <a:pt x="298" y="101"/>
                  </a:cubicBezTo>
                  <a:cubicBezTo>
                    <a:pt x="298" y="100"/>
                    <a:pt x="298" y="100"/>
                    <a:pt x="297" y="100"/>
                  </a:cubicBezTo>
                  <a:cubicBezTo>
                    <a:pt x="297" y="100"/>
                    <a:pt x="297" y="100"/>
                    <a:pt x="297" y="101"/>
                  </a:cubicBezTo>
                  <a:cubicBezTo>
                    <a:pt x="298" y="101"/>
                    <a:pt x="298" y="101"/>
                    <a:pt x="297" y="101"/>
                  </a:cubicBezTo>
                  <a:cubicBezTo>
                    <a:pt x="297" y="101"/>
                    <a:pt x="297" y="101"/>
                    <a:pt x="296" y="101"/>
                  </a:cubicBezTo>
                  <a:cubicBezTo>
                    <a:pt x="296" y="101"/>
                    <a:pt x="296" y="102"/>
                    <a:pt x="296" y="102"/>
                  </a:cubicBezTo>
                  <a:cubicBezTo>
                    <a:pt x="295" y="102"/>
                    <a:pt x="293" y="101"/>
                    <a:pt x="292" y="102"/>
                  </a:cubicBezTo>
                  <a:cubicBezTo>
                    <a:pt x="292" y="102"/>
                    <a:pt x="291" y="102"/>
                    <a:pt x="290" y="102"/>
                  </a:cubicBezTo>
                  <a:cubicBezTo>
                    <a:pt x="290" y="102"/>
                    <a:pt x="289" y="102"/>
                    <a:pt x="289" y="102"/>
                  </a:cubicBezTo>
                  <a:cubicBezTo>
                    <a:pt x="289" y="102"/>
                    <a:pt x="289" y="102"/>
                    <a:pt x="289" y="102"/>
                  </a:cubicBezTo>
                  <a:cubicBezTo>
                    <a:pt x="288" y="102"/>
                    <a:pt x="288" y="102"/>
                    <a:pt x="287" y="103"/>
                  </a:cubicBezTo>
                  <a:cubicBezTo>
                    <a:pt x="288" y="103"/>
                    <a:pt x="289" y="102"/>
                    <a:pt x="289" y="102"/>
                  </a:cubicBezTo>
                  <a:cubicBezTo>
                    <a:pt x="290" y="102"/>
                    <a:pt x="290" y="103"/>
                    <a:pt x="290" y="103"/>
                  </a:cubicBezTo>
                  <a:cubicBezTo>
                    <a:pt x="291" y="103"/>
                    <a:pt x="292" y="102"/>
                    <a:pt x="293" y="102"/>
                  </a:cubicBezTo>
                  <a:cubicBezTo>
                    <a:pt x="293" y="102"/>
                    <a:pt x="294" y="102"/>
                    <a:pt x="294" y="102"/>
                  </a:cubicBezTo>
                  <a:cubicBezTo>
                    <a:pt x="294" y="102"/>
                    <a:pt x="295" y="102"/>
                    <a:pt x="295" y="103"/>
                  </a:cubicBezTo>
                  <a:cubicBezTo>
                    <a:pt x="295" y="103"/>
                    <a:pt x="296" y="103"/>
                    <a:pt x="296" y="102"/>
                  </a:cubicBezTo>
                  <a:cubicBezTo>
                    <a:pt x="296" y="102"/>
                    <a:pt x="296" y="102"/>
                    <a:pt x="297" y="102"/>
                  </a:cubicBezTo>
                  <a:cubicBezTo>
                    <a:pt x="297" y="102"/>
                    <a:pt x="297" y="102"/>
                    <a:pt x="297" y="102"/>
                  </a:cubicBezTo>
                  <a:cubicBezTo>
                    <a:pt x="297" y="102"/>
                    <a:pt x="298" y="102"/>
                    <a:pt x="298" y="102"/>
                  </a:cubicBezTo>
                  <a:cubicBezTo>
                    <a:pt x="298" y="101"/>
                    <a:pt x="298" y="101"/>
                    <a:pt x="299" y="102"/>
                  </a:cubicBezTo>
                  <a:cubicBezTo>
                    <a:pt x="298" y="103"/>
                    <a:pt x="298" y="105"/>
                    <a:pt x="297" y="106"/>
                  </a:cubicBezTo>
                  <a:cubicBezTo>
                    <a:pt x="297" y="107"/>
                    <a:pt x="296" y="107"/>
                    <a:pt x="296" y="108"/>
                  </a:cubicBezTo>
                  <a:cubicBezTo>
                    <a:pt x="296" y="108"/>
                    <a:pt x="295" y="109"/>
                    <a:pt x="296" y="109"/>
                  </a:cubicBezTo>
                  <a:cubicBezTo>
                    <a:pt x="296" y="109"/>
                    <a:pt x="296" y="110"/>
                    <a:pt x="296" y="110"/>
                  </a:cubicBezTo>
                  <a:cubicBezTo>
                    <a:pt x="296" y="110"/>
                    <a:pt x="296" y="112"/>
                    <a:pt x="296" y="112"/>
                  </a:cubicBezTo>
                  <a:cubicBezTo>
                    <a:pt x="296" y="111"/>
                    <a:pt x="296" y="111"/>
                    <a:pt x="296" y="110"/>
                  </a:cubicBezTo>
                  <a:cubicBezTo>
                    <a:pt x="296" y="109"/>
                    <a:pt x="296" y="108"/>
                    <a:pt x="296" y="108"/>
                  </a:cubicBezTo>
                  <a:cubicBezTo>
                    <a:pt x="296" y="108"/>
                    <a:pt x="297" y="108"/>
                    <a:pt x="297" y="107"/>
                  </a:cubicBezTo>
                  <a:cubicBezTo>
                    <a:pt x="297" y="107"/>
                    <a:pt x="298" y="107"/>
                    <a:pt x="298" y="107"/>
                  </a:cubicBezTo>
                  <a:cubicBezTo>
                    <a:pt x="298" y="107"/>
                    <a:pt x="298" y="106"/>
                    <a:pt x="298" y="106"/>
                  </a:cubicBezTo>
                  <a:cubicBezTo>
                    <a:pt x="298" y="104"/>
                    <a:pt x="300" y="102"/>
                    <a:pt x="301" y="101"/>
                  </a:cubicBezTo>
                  <a:cubicBezTo>
                    <a:pt x="301" y="101"/>
                    <a:pt x="301" y="100"/>
                    <a:pt x="301" y="100"/>
                  </a:cubicBezTo>
                  <a:cubicBezTo>
                    <a:pt x="301" y="100"/>
                    <a:pt x="301" y="100"/>
                    <a:pt x="301" y="101"/>
                  </a:cubicBezTo>
                  <a:cubicBezTo>
                    <a:pt x="301" y="101"/>
                    <a:pt x="301" y="101"/>
                    <a:pt x="301" y="102"/>
                  </a:cubicBezTo>
                  <a:cubicBezTo>
                    <a:pt x="301" y="102"/>
                    <a:pt x="300" y="102"/>
                    <a:pt x="300" y="102"/>
                  </a:cubicBezTo>
                  <a:cubicBezTo>
                    <a:pt x="300" y="102"/>
                    <a:pt x="300" y="102"/>
                    <a:pt x="300" y="102"/>
                  </a:cubicBezTo>
                  <a:cubicBezTo>
                    <a:pt x="301" y="102"/>
                    <a:pt x="302" y="101"/>
                    <a:pt x="303" y="100"/>
                  </a:cubicBezTo>
                  <a:cubicBezTo>
                    <a:pt x="303" y="100"/>
                    <a:pt x="303" y="100"/>
                    <a:pt x="303" y="100"/>
                  </a:cubicBezTo>
                  <a:cubicBezTo>
                    <a:pt x="303" y="100"/>
                    <a:pt x="303" y="100"/>
                    <a:pt x="303" y="99"/>
                  </a:cubicBezTo>
                  <a:cubicBezTo>
                    <a:pt x="303" y="99"/>
                    <a:pt x="303" y="99"/>
                    <a:pt x="303" y="99"/>
                  </a:cubicBezTo>
                  <a:cubicBezTo>
                    <a:pt x="304" y="99"/>
                    <a:pt x="304" y="99"/>
                    <a:pt x="304" y="99"/>
                  </a:cubicBezTo>
                  <a:cubicBezTo>
                    <a:pt x="304" y="99"/>
                    <a:pt x="304" y="99"/>
                    <a:pt x="304" y="99"/>
                  </a:cubicBezTo>
                  <a:cubicBezTo>
                    <a:pt x="304" y="99"/>
                    <a:pt x="304" y="99"/>
                    <a:pt x="304" y="99"/>
                  </a:cubicBezTo>
                  <a:cubicBezTo>
                    <a:pt x="304" y="100"/>
                    <a:pt x="304" y="100"/>
                    <a:pt x="305" y="100"/>
                  </a:cubicBezTo>
                  <a:cubicBezTo>
                    <a:pt x="305" y="99"/>
                    <a:pt x="305" y="99"/>
                    <a:pt x="304" y="99"/>
                  </a:cubicBezTo>
                  <a:cubicBezTo>
                    <a:pt x="304" y="99"/>
                    <a:pt x="304" y="99"/>
                    <a:pt x="305" y="98"/>
                  </a:cubicBezTo>
                  <a:cubicBezTo>
                    <a:pt x="305" y="98"/>
                    <a:pt x="305" y="97"/>
                    <a:pt x="305" y="97"/>
                  </a:cubicBezTo>
                  <a:cubicBezTo>
                    <a:pt x="305" y="97"/>
                    <a:pt x="305" y="97"/>
                    <a:pt x="306" y="96"/>
                  </a:cubicBezTo>
                  <a:cubicBezTo>
                    <a:pt x="306" y="96"/>
                    <a:pt x="306" y="96"/>
                    <a:pt x="306" y="96"/>
                  </a:cubicBezTo>
                  <a:cubicBezTo>
                    <a:pt x="306" y="96"/>
                    <a:pt x="306" y="95"/>
                    <a:pt x="306" y="95"/>
                  </a:cubicBezTo>
                  <a:cubicBezTo>
                    <a:pt x="306" y="95"/>
                    <a:pt x="306" y="95"/>
                    <a:pt x="306" y="95"/>
                  </a:cubicBezTo>
                  <a:cubicBezTo>
                    <a:pt x="306" y="95"/>
                    <a:pt x="306" y="95"/>
                    <a:pt x="306" y="95"/>
                  </a:cubicBezTo>
                  <a:cubicBezTo>
                    <a:pt x="306" y="95"/>
                    <a:pt x="306" y="95"/>
                    <a:pt x="306" y="96"/>
                  </a:cubicBezTo>
                  <a:cubicBezTo>
                    <a:pt x="306" y="96"/>
                    <a:pt x="307" y="96"/>
                    <a:pt x="307" y="96"/>
                  </a:cubicBezTo>
                  <a:cubicBezTo>
                    <a:pt x="307" y="95"/>
                    <a:pt x="307" y="95"/>
                    <a:pt x="307" y="94"/>
                  </a:cubicBezTo>
                  <a:cubicBezTo>
                    <a:pt x="307" y="94"/>
                    <a:pt x="307" y="94"/>
                    <a:pt x="307" y="94"/>
                  </a:cubicBezTo>
                  <a:cubicBezTo>
                    <a:pt x="307" y="94"/>
                    <a:pt x="307" y="94"/>
                    <a:pt x="308" y="94"/>
                  </a:cubicBezTo>
                  <a:cubicBezTo>
                    <a:pt x="308" y="94"/>
                    <a:pt x="308" y="94"/>
                    <a:pt x="308" y="94"/>
                  </a:cubicBezTo>
                  <a:cubicBezTo>
                    <a:pt x="308" y="93"/>
                    <a:pt x="309" y="93"/>
                    <a:pt x="309" y="93"/>
                  </a:cubicBezTo>
                  <a:cubicBezTo>
                    <a:pt x="309" y="94"/>
                    <a:pt x="309" y="94"/>
                    <a:pt x="309" y="94"/>
                  </a:cubicBezTo>
                  <a:cubicBezTo>
                    <a:pt x="309" y="94"/>
                    <a:pt x="309" y="94"/>
                    <a:pt x="309" y="94"/>
                  </a:cubicBezTo>
                  <a:cubicBezTo>
                    <a:pt x="309" y="94"/>
                    <a:pt x="309" y="93"/>
                    <a:pt x="309" y="93"/>
                  </a:cubicBezTo>
                  <a:cubicBezTo>
                    <a:pt x="309" y="93"/>
                    <a:pt x="309" y="93"/>
                    <a:pt x="310" y="94"/>
                  </a:cubicBezTo>
                  <a:cubicBezTo>
                    <a:pt x="310" y="94"/>
                    <a:pt x="310" y="93"/>
                    <a:pt x="310" y="93"/>
                  </a:cubicBezTo>
                  <a:cubicBezTo>
                    <a:pt x="310" y="93"/>
                    <a:pt x="310" y="93"/>
                    <a:pt x="310" y="93"/>
                  </a:cubicBezTo>
                  <a:cubicBezTo>
                    <a:pt x="310" y="94"/>
                    <a:pt x="310" y="94"/>
                    <a:pt x="311" y="94"/>
                  </a:cubicBezTo>
                  <a:cubicBezTo>
                    <a:pt x="311" y="94"/>
                    <a:pt x="311" y="94"/>
                    <a:pt x="311" y="94"/>
                  </a:cubicBezTo>
                  <a:cubicBezTo>
                    <a:pt x="311" y="94"/>
                    <a:pt x="311" y="94"/>
                    <a:pt x="312" y="94"/>
                  </a:cubicBezTo>
                  <a:cubicBezTo>
                    <a:pt x="312" y="94"/>
                    <a:pt x="312" y="94"/>
                    <a:pt x="312" y="94"/>
                  </a:cubicBezTo>
                  <a:cubicBezTo>
                    <a:pt x="312" y="94"/>
                    <a:pt x="312" y="94"/>
                    <a:pt x="312" y="94"/>
                  </a:cubicBezTo>
                  <a:cubicBezTo>
                    <a:pt x="312" y="94"/>
                    <a:pt x="312" y="94"/>
                    <a:pt x="312" y="94"/>
                  </a:cubicBezTo>
                  <a:cubicBezTo>
                    <a:pt x="312" y="93"/>
                    <a:pt x="312" y="93"/>
                    <a:pt x="313" y="93"/>
                  </a:cubicBezTo>
                  <a:cubicBezTo>
                    <a:pt x="313" y="93"/>
                    <a:pt x="313" y="93"/>
                    <a:pt x="313" y="94"/>
                  </a:cubicBezTo>
                  <a:cubicBezTo>
                    <a:pt x="313" y="94"/>
                    <a:pt x="313" y="94"/>
                    <a:pt x="313" y="94"/>
                  </a:cubicBezTo>
                  <a:cubicBezTo>
                    <a:pt x="314" y="94"/>
                    <a:pt x="314" y="94"/>
                    <a:pt x="314" y="94"/>
                  </a:cubicBezTo>
                  <a:cubicBezTo>
                    <a:pt x="314" y="94"/>
                    <a:pt x="314" y="95"/>
                    <a:pt x="314" y="95"/>
                  </a:cubicBezTo>
                  <a:cubicBezTo>
                    <a:pt x="314" y="95"/>
                    <a:pt x="315" y="95"/>
                    <a:pt x="315" y="95"/>
                  </a:cubicBezTo>
                  <a:cubicBezTo>
                    <a:pt x="316" y="95"/>
                    <a:pt x="316" y="95"/>
                    <a:pt x="316" y="95"/>
                  </a:cubicBezTo>
                  <a:cubicBezTo>
                    <a:pt x="316" y="95"/>
                    <a:pt x="316" y="95"/>
                    <a:pt x="316" y="95"/>
                  </a:cubicBezTo>
                  <a:cubicBezTo>
                    <a:pt x="316" y="95"/>
                    <a:pt x="316" y="95"/>
                    <a:pt x="316" y="95"/>
                  </a:cubicBezTo>
                  <a:cubicBezTo>
                    <a:pt x="317" y="95"/>
                    <a:pt x="317" y="95"/>
                    <a:pt x="318" y="95"/>
                  </a:cubicBezTo>
                  <a:cubicBezTo>
                    <a:pt x="318" y="95"/>
                    <a:pt x="317" y="96"/>
                    <a:pt x="317" y="96"/>
                  </a:cubicBezTo>
                  <a:cubicBezTo>
                    <a:pt x="317" y="95"/>
                    <a:pt x="319" y="96"/>
                    <a:pt x="319" y="96"/>
                  </a:cubicBezTo>
                  <a:cubicBezTo>
                    <a:pt x="320" y="96"/>
                    <a:pt x="320" y="96"/>
                    <a:pt x="320" y="96"/>
                  </a:cubicBezTo>
                  <a:cubicBezTo>
                    <a:pt x="320" y="96"/>
                    <a:pt x="320" y="96"/>
                    <a:pt x="320" y="96"/>
                  </a:cubicBezTo>
                  <a:cubicBezTo>
                    <a:pt x="321" y="96"/>
                    <a:pt x="321" y="96"/>
                    <a:pt x="321" y="97"/>
                  </a:cubicBezTo>
                  <a:cubicBezTo>
                    <a:pt x="321" y="97"/>
                    <a:pt x="322" y="97"/>
                    <a:pt x="322" y="97"/>
                  </a:cubicBezTo>
                  <a:cubicBezTo>
                    <a:pt x="322" y="97"/>
                    <a:pt x="322" y="97"/>
                    <a:pt x="323" y="97"/>
                  </a:cubicBezTo>
                  <a:cubicBezTo>
                    <a:pt x="323" y="97"/>
                    <a:pt x="323" y="97"/>
                    <a:pt x="323" y="97"/>
                  </a:cubicBezTo>
                  <a:cubicBezTo>
                    <a:pt x="323" y="97"/>
                    <a:pt x="324" y="98"/>
                    <a:pt x="324" y="98"/>
                  </a:cubicBezTo>
                  <a:cubicBezTo>
                    <a:pt x="325" y="98"/>
                    <a:pt x="325" y="98"/>
                    <a:pt x="325" y="99"/>
                  </a:cubicBezTo>
                  <a:cubicBezTo>
                    <a:pt x="325" y="99"/>
                    <a:pt x="326" y="98"/>
                    <a:pt x="326" y="98"/>
                  </a:cubicBezTo>
                  <a:cubicBezTo>
                    <a:pt x="326" y="98"/>
                    <a:pt x="326" y="99"/>
                    <a:pt x="326" y="99"/>
                  </a:cubicBezTo>
                  <a:cubicBezTo>
                    <a:pt x="326" y="99"/>
                    <a:pt x="326" y="99"/>
                    <a:pt x="326" y="99"/>
                  </a:cubicBezTo>
                  <a:cubicBezTo>
                    <a:pt x="327" y="99"/>
                    <a:pt x="327" y="99"/>
                    <a:pt x="327" y="99"/>
                  </a:cubicBezTo>
                  <a:cubicBezTo>
                    <a:pt x="327" y="99"/>
                    <a:pt x="327" y="99"/>
                    <a:pt x="327" y="99"/>
                  </a:cubicBezTo>
                  <a:cubicBezTo>
                    <a:pt x="327" y="99"/>
                    <a:pt x="327" y="100"/>
                    <a:pt x="327" y="100"/>
                  </a:cubicBezTo>
                  <a:cubicBezTo>
                    <a:pt x="327" y="100"/>
                    <a:pt x="328" y="100"/>
                    <a:pt x="328" y="100"/>
                  </a:cubicBezTo>
                  <a:cubicBezTo>
                    <a:pt x="328" y="99"/>
                    <a:pt x="329" y="100"/>
                    <a:pt x="329" y="100"/>
                  </a:cubicBezTo>
                  <a:cubicBezTo>
                    <a:pt x="329" y="100"/>
                    <a:pt x="330" y="99"/>
                    <a:pt x="330" y="99"/>
                  </a:cubicBezTo>
                  <a:cubicBezTo>
                    <a:pt x="330" y="99"/>
                    <a:pt x="330" y="99"/>
                    <a:pt x="330" y="99"/>
                  </a:cubicBezTo>
                  <a:cubicBezTo>
                    <a:pt x="331" y="100"/>
                    <a:pt x="331" y="100"/>
                    <a:pt x="331" y="101"/>
                  </a:cubicBezTo>
                  <a:cubicBezTo>
                    <a:pt x="331" y="101"/>
                    <a:pt x="331" y="101"/>
                    <a:pt x="331" y="101"/>
                  </a:cubicBezTo>
                  <a:cubicBezTo>
                    <a:pt x="331" y="101"/>
                    <a:pt x="331" y="101"/>
                    <a:pt x="331" y="101"/>
                  </a:cubicBezTo>
                  <a:cubicBezTo>
                    <a:pt x="331" y="102"/>
                    <a:pt x="331" y="102"/>
                    <a:pt x="332" y="102"/>
                  </a:cubicBezTo>
                  <a:cubicBezTo>
                    <a:pt x="332" y="102"/>
                    <a:pt x="332" y="102"/>
                    <a:pt x="332" y="102"/>
                  </a:cubicBezTo>
                  <a:cubicBezTo>
                    <a:pt x="333" y="103"/>
                    <a:pt x="332" y="104"/>
                    <a:pt x="331" y="105"/>
                  </a:cubicBezTo>
                  <a:cubicBezTo>
                    <a:pt x="331" y="105"/>
                    <a:pt x="331" y="105"/>
                    <a:pt x="331" y="105"/>
                  </a:cubicBezTo>
                  <a:cubicBezTo>
                    <a:pt x="331" y="105"/>
                    <a:pt x="331" y="106"/>
                    <a:pt x="331" y="106"/>
                  </a:cubicBezTo>
                  <a:cubicBezTo>
                    <a:pt x="331" y="106"/>
                    <a:pt x="331" y="106"/>
                    <a:pt x="331" y="106"/>
                  </a:cubicBezTo>
                  <a:cubicBezTo>
                    <a:pt x="331" y="106"/>
                    <a:pt x="331" y="106"/>
                    <a:pt x="331" y="106"/>
                  </a:cubicBezTo>
                  <a:cubicBezTo>
                    <a:pt x="332" y="105"/>
                    <a:pt x="332" y="105"/>
                    <a:pt x="332" y="104"/>
                  </a:cubicBezTo>
                  <a:cubicBezTo>
                    <a:pt x="332" y="104"/>
                    <a:pt x="333" y="104"/>
                    <a:pt x="333" y="104"/>
                  </a:cubicBezTo>
                  <a:cubicBezTo>
                    <a:pt x="333" y="105"/>
                    <a:pt x="334" y="106"/>
                    <a:pt x="333" y="106"/>
                  </a:cubicBezTo>
                  <a:cubicBezTo>
                    <a:pt x="333" y="106"/>
                    <a:pt x="333" y="106"/>
                    <a:pt x="333" y="106"/>
                  </a:cubicBezTo>
                  <a:cubicBezTo>
                    <a:pt x="332" y="107"/>
                    <a:pt x="332" y="108"/>
                    <a:pt x="332" y="108"/>
                  </a:cubicBezTo>
                  <a:cubicBezTo>
                    <a:pt x="331" y="109"/>
                    <a:pt x="331" y="109"/>
                    <a:pt x="331" y="109"/>
                  </a:cubicBezTo>
                  <a:cubicBezTo>
                    <a:pt x="331" y="109"/>
                    <a:pt x="331" y="110"/>
                    <a:pt x="331" y="111"/>
                  </a:cubicBezTo>
                  <a:cubicBezTo>
                    <a:pt x="331" y="111"/>
                    <a:pt x="331" y="111"/>
                    <a:pt x="331" y="111"/>
                  </a:cubicBezTo>
                  <a:cubicBezTo>
                    <a:pt x="331" y="111"/>
                    <a:pt x="331" y="111"/>
                    <a:pt x="330" y="112"/>
                  </a:cubicBezTo>
                  <a:cubicBezTo>
                    <a:pt x="330" y="112"/>
                    <a:pt x="330" y="113"/>
                    <a:pt x="331" y="113"/>
                  </a:cubicBezTo>
                  <a:cubicBezTo>
                    <a:pt x="331" y="112"/>
                    <a:pt x="331" y="112"/>
                    <a:pt x="331" y="112"/>
                  </a:cubicBezTo>
                  <a:cubicBezTo>
                    <a:pt x="331" y="112"/>
                    <a:pt x="332" y="111"/>
                    <a:pt x="332" y="111"/>
                  </a:cubicBezTo>
                  <a:cubicBezTo>
                    <a:pt x="333" y="110"/>
                    <a:pt x="333" y="110"/>
                    <a:pt x="333" y="109"/>
                  </a:cubicBezTo>
                  <a:cubicBezTo>
                    <a:pt x="333" y="108"/>
                    <a:pt x="333" y="108"/>
                    <a:pt x="333" y="108"/>
                  </a:cubicBezTo>
                  <a:cubicBezTo>
                    <a:pt x="334" y="107"/>
                    <a:pt x="334" y="107"/>
                    <a:pt x="335" y="106"/>
                  </a:cubicBezTo>
                  <a:cubicBezTo>
                    <a:pt x="335" y="106"/>
                    <a:pt x="336" y="106"/>
                    <a:pt x="335" y="107"/>
                  </a:cubicBezTo>
                  <a:cubicBezTo>
                    <a:pt x="335" y="107"/>
                    <a:pt x="335" y="107"/>
                    <a:pt x="335" y="107"/>
                  </a:cubicBezTo>
                  <a:cubicBezTo>
                    <a:pt x="335" y="107"/>
                    <a:pt x="335" y="108"/>
                    <a:pt x="335" y="108"/>
                  </a:cubicBezTo>
                  <a:cubicBezTo>
                    <a:pt x="334" y="108"/>
                    <a:pt x="334" y="108"/>
                    <a:pt x="334" y="108"/>
                  </a:cubicBezTo>
                  <a:cubicBezTo>
                    <a:pt x="333" y="109"/>
                    <a:pt x="333" y="109"/>
                    <a:pt x="333" y="109"/>
                  </a:cubicBezTo>
                  <a:cubicBezTo>
                    <a:pt x="333" y="109"/>
                    <a:pt x="335" y="109"/>
                    <a:pt x="335" y="109"/>
                  </a:cubicBezTo>
                  <a:cubicBezTo>
                    <a:pt x="336" y="109"/>
                    <a:pt x="336" y="108"/>
                    <a:pt x="336" y="107"/>
                  </a:cubicBezTo>
                  <a:cubicBezTo>
                    <a:pt x="337" y="107"/>
                    <a:pt x="337" y="107"/>
                    <a:pt x="337" y="106"/>
                  </a:cubicBezTo>
                  <a:cubicBezTo>
                    <a:pt x="337" y="106"/>
                    <a:pt x="338" y="106"/>
                    <a:pt x="338" y="106"/>
                  </a:cubicBezTo>
                  <a:cubicBezTo>
                    <a:pt x="338" y="106"/>
                    <a:pt x="338" y="106"/>
                    <a:pt x="338" y="106"/>
                  </a:cubicBezTo>
                  <a:cubicBezTo>
                    <a:pt x="338" y="106"/>
                    <a:pt x="338" y="106"/>
                    <a:pt x="338" y="106"/>
                  </a:cubicBezTo>
                  <a:cubicBezTo>
                    <a:pt x="338" y="106"/>
                    <a:pt x="338" y="106"/>
                    <a:pt x="338" y="107"/>
                  </a:cubicBezTo>
                  <a:cubicBezTo>
                    <a:pt x="338" y="107"/>
                    <a:pt x="340" y="107"/>
                    <a:pt x="340" y="107"/>
                  </a:cubicBezTo>
                  <a:cubicBezTo>
                    <a:pt x="340" y="107"/>
                    <a:pt x="339" y="106"/>
                    <a:pt x="341" y="106"/>
                  </a:cubicBezTo>
                  <a:cubicBezTo>
                    <a:pt x="341" y="106"/>
                    <a:pt x="341" y="106"/>
                    <a:pt x="342" y="106"/>
                  </a:cubicBezTo>
                  <a:cubicBezTo>
                    <a:pt x="342" y="106"/>
                    <a:pt x="342" y="106"/>
                    <a:pt x="343" y="107"/>
                  </a:cubicBezTo>
                  <a:cubicBezTo>
                    <a:pt x="343" y="107"/>
                    <a:pt x="343" y="107"/>
                    <a:pt x="344" y="107"/>
                  </a:cubicBezTo>
                  <a:cubicBezTo>
                    <a:pt x="344" y="107"/>
                    <a:pt x="345" y="107"/>
                    <a:pt x="345" y="107"/>
                  </a:cubicBezTo>
                  <a:cubicBezTo>
                    <a:pt x="345" y="107"/>
                    <a:pt x="346" y="108"/>
                    <a:pt x="346" y="108"/>
                  </a:cubicBezTo>
                  <a:cubicBezTo>
                    <a:pt x="346" y="108"/>
                    <a:pt x="348" y="108"/>
                    <a:pt x="348" y="108"/>
                  </a:cubicBezTo>
                  <a:cubicBezTo>
                    <a:pt x="348" y="108"/>
                    <a:pt x="349" y="108"/>
                    <a:pt x="349" y="108"/>
                  </a:cubicBezTo>
                  <a:cubicBezTo>
                    <a:pt x="349" y="108"/>
                    <a:pt x="350" y="108"/>
                    <a:pt x="350" y="108"/>
                  </a:cubicBezTo>
                  <a:cubicBezTo>
                    <a:pt x="350" y="108"/>
                    <a:pt x="351" y="108"/>
                    <a:pt x="351" y="108"/>
                  </a:cubicBezTo>
                  <a:cubicBezTo>
                    <a:pt x="351" y="108"/>
                    <a:pt x="352" y="108"/>
                    <a:pt x="352" y="109"/>
                  </a:cubicBezTo>
                  <a:cubicBezTo>
                    <a:pt x="352" y="109"/>
                    <a:pt x="352" y="109"/>
                    <a:pt x="352" y="109"/>
                  </a:cubicBezTo>
                  <a:cubicBezTo>
                    <a:pt x="353" y="109"/>
                    <a:pt x="353" y="110"/>
                    <a:pt x="353" y="110"/>
                  </a:cubicBezTo>
                  <a:cubicBezTo>
                    <a:pt x="354" y="110"/>
                    <a:pt x="354" y="110"/>
                    <a:pt x="355" y="110"/>
                  </a:cubicBezTo>
                  <a:cubicBezTo>
                    <a:pt x="355" y="110"/>
                    <a:pt x="355" y="109"/>
                    <a:pt x="355" y="109"/>
                  </a:cubicBezTo>
                  <a:cubicBezTo>
                    <a:pt x="355" y="109"/>
                    <a:pt x="358" y="110"/>
                    <a:pt x="358" y="110"/>
                  </a:cubicBezTo>
                  <a:cubicBezTo>
                    <a:pt x="359" y="109"/>
                    <a:pt x="359" y="109"/>
                    <a:pt x="359" y="109"/>
                  </a:cubicBezTo>
                  <a:cubicBezTo>
                    <a:pt x="361" y="109"/>
                    <a:pt x="363" y="109"/>
                    <a:pt x="365" y="109"/>
                  </a:cubicBezTo>
                  <a:cubicBezTo>
                    <a:pt x="365" y="109"/>
                    <a:pt x="365" y="109"/>
                    <a:pt x="365" y="110"/>
                  </a:cubicBezTo>
                  <a:cubicBezTo>
                    <a:pt x="365" y="110"/>
                    <a:pt x="366" y="110"/>
                    <a:pt x="366" y="110"/>
                  </a:cubicBezTo>
                  <a:cubicBezTo>
                    <a:pt x="366" y="110"/>
                    <a:pt x="367" y="110"/>
                    <a:pt x="367" y="110"/>
                  </a:cubicBezTo>
                  <a:cubicBezTo>
                    <a:pt x="367" y="110"/>
                    <a:pt x="367" y="111"/>
                    <a:pt x="367" y="111"/>
                  </a:cubicBezTo>
                  <a:cubicBezTo>
                    <a:pt x="368" y="112"/>
                    <a:pt x="369" y="111"/>
                    <a:pt x="370" y="112"/>
                  </a:cubicBezTo>
                  <a:cubicBezTo>
                    <a:pt x="370" y="113"/>
                    <a:pt x="370" y="113"/>
                    <a:pt x="371" y="113"/>
                  </a:cubicBezTo>
                  <a:cubicBezTo>
                    <a:pt x="372" y="113"/>
                    <a:pt x="372" y="114"/>
                    <a:pt x="373" y="115"/>
                  </a:cubicBezTo>
                  <a:cubicBezTo>
                    <a:pt x="374" y="115"/>
                    <a:pt x="374" y="115"/>
                    <a:pt x="375" y="115"/>
                  </a:cubicBezTo>
                  <a:cubicBezTo>
                    <a:pt x="375" y="115"/>
                    <a:pt x="375" y="116"/>
                    <a:pt x="376" y="116"/>
                  </a:cubicBezTo>
                  <a:cubicBezTo>
                    <a:pt x="377" y="118"/>
                    <a:pt x="380" y="121"/>
                    <a:pt x="382" y="122"/>
                  </a:cubicBezTo>
                  <a:cubicBezTo>
                    <a:pt x="382" y="122"/>
                    <a:pt x="383" y="122"/>
                    <a:pt x="383" y="123"/>
                  </a:cubicBezTo>
                  <a:cubicBezTo>
                    <a:pt x="383" y="123"/>
                    <a:pt x="384" y="124"/>
                    <a:pt x="384" y="124"/>
                  </a:cubicBezTo>
                  <a:cubicBezTo>
                    <a:pt x="385" y="124"/>
                    <a:pt x="386" y="124"/>
                    <a:pt x="386" y="124"/>
                  </a:cubicBezTo>
                  <a:cubicBezTo>
                    <a:pt x="387" y="124"/>
                    <a:pt x="387" y="125"/>
                    <a:pt x="387" y="125"/>
                  </a:cubicBezTo>
                  <a:cubicBezTo>
                    <a:pt x="388" y="125"/>
                    <a:pt x="388" y="125"/>
                    <a:pt x="388" y="125"/>
                  </a:cubicBezTo>
                  <a:cubicBezTo>
                    <a:pt x="388" y="125"/>
                    <a:pt x="388" y="125"/>
                    <a:pt x="388" y="125"/>
                  </a:cubicBezTo>
                  <a:cubicBezTo>
                    <a:pt x="388" y="125"/>
                    <a:pt x="388" y="125"/>
                    <a:pt x="389" y="125"/>
                  </a:cubicBezTo>
                  <a:cubicBezTo>
                    <a:pt x="389" y="125"/>
                    <a:pt x="390" y="125"/>
                    <a:pt x="390" y="125"/>
                  </a:cubicBezTo>
                  <a:cubicBezTo>
                    <a:pt x="390" y="125"/>
                    <a:pt x="391" y="125"/>
                    <a:pt x="391" y="125"/>
                  </a:cubicBezTo>
                  <a:cubicBezTo>
                    <a:pt x="391" y="125"/>
                    <a:pt x="392" y="125"/>
                    <a:pt x="392" y="125"/>
                  </a:cubicBezTo>
                  <a:cubicBezTo>
                    <a:pt x="392" y="125"/>
                    <a:pt x="393" y="125"/>
                    <a:pt x="394" y="125"/>
                  </a:cubicBezTo>
                  <a:cubicBezTo>
                    <a:pt x="397" y="125"/>
                    <a:pt x="399" y="131"/>
                    <a:pt x="399" y="133"/>
                  </a:cubicBezTo>
                  <a:cubicBezTo>
                    <a:pt x="399" y="134"/>
                    <a:pt x="400" y="134"/>
                    <a:pt x="400" y="135"/>
                  </a:cubicBezTo>
                  <a:cubicBezTo>
                    <a:pt x="400" y="135"/>
                    <a:pt x="400" y="137"/>
                    <a:pt x="400" y="138"/>
                  </a:cubicBezTo>
                  <a:cubicBezTo>
                    <a:pt x="400" y="138"/>
                    <a:pt x="401" y="139"/>
                    <a:pt x="401" y="139"/>
                  </a:cubicBezTo>
                  <a:cubicBezTo>
                    <a:pt x="401" y="139"/>
                    <a:pt x="401" y="139"/>
                    <a:pt x="401" y="140"/>
                  </a:cubicBezTo>
                  <a:cubicBezTo>
                    <a:pt x="401" y="140"/>
                    <a:pt x="401" y="141"/>
                    <a:pt x="401" y="141"/>
                  </a:cubicBezTo>
                  <a:cubicBezTo>
                    <a:pt x="401" y="142"/>
                    <a:pt x="401" y="142"/>
                    <a:pt x="401" y="142"/>
                  </a:cubicBezTo>
                  <a:cubicBezTo>
                    <a:pt x="401" y="142"/>
                    <a:pt x="401" y="142"/>
                    <a:pt x="401" y="142"/>
                  </a:cubicBezTo>
                  <a:lnTo>
                    <a:pt x="401" y="144"/>
                  </a:lnTo>
                  <a:close/>
                  <a:moveTo>
                    <a:pt x="135" y="10"/>
                  </a:moveTo>
                  <a:cubicBezTo>
                    <a:pt x="135" y="10"/>
                    <a:pt x="135" y="10"/>
                    <a:pt x="135" y="10"/>
                  </a:cubicBezTo>
                  <a:cubicBezTo>
                    <a:pt x="135" y="10"/>
                    <a:pt x="135" y="10"/>
                    <a:pt x="135" y="10"/>
                  </a:cubicBezTo>
                  <a:close/>
                  <a:moveTo>
                    <a:pt x="270" y="336"/>
                  </a:moveTo>
                  <a:cubicBezTo>
                    <a:pt x="269" y="337"/>
                    <a:pt x="269" y="337"/>
                    <a:pt x="269" y="337"/>
                  </a:cubicBezTo>
                  <a:cubicBezTo>
                    <a:pt x="269" y="342"/>
                    <a:pt x="269" y="342"/>
                    <a:pt x="269" y="342"/>
                  </a:cubicBezTo>
                  <a:cubicBezTo>
                    <a:pt x="269" y="337"/>
                    <a:pt x="269" y="337"/>
                    <a:pt x="269" y="337"/>
                  </a:cubicBezTo>
                  <a:lnTo>
                    <a:pt x="270" y="336"/>
                  </a:lnTo>
                  <a:close/>
                  <a:moveTo>
                    <a:pt x="186" y="551"/>
                  </a:moveTo>
                  <a:cubicBezTo>
                    <a:pt x="184" y="551"/>
                    <a:pt x="183" y="551"/>
                    <a:pt x="181" y="551"/>
                  </a:cubicBezTo>
                  <a:cubicBezTo>
                    <a:pt x="179" y="550"/>
                    <a:pt x="178" y="549"/>
                    <a:pt x="177" y="548"/>
                  </a:cubicBezTo>
                  <a:cubicBezTo>
                    <a:pt x="175" y="546"/>
                    <a:pt x="172" y="544"/>
                    <a:pt x="170" y="542"/>
                  </a:cubicBezTo>
                  <a:cubicBezTo>
                    <a:pt x="170" y="541"/>
                    <a:pt x="170" y="541"/>
                    <a:pt x="170" y="541"/>
                  </a:cubicBezTo>
                  <a:cubicBezTo>
                    <a:pt x="169" y="541"/>
                    <a:pt x="168" y="540"/>
                    <a:pt x="167" y="539"/>
                  </a:cubicBezTo>
                  <a:cubicBezTo>
                    <a:pt x="167" y="538"/>
                    <a:pt x="167" y="536"/>
                    <a:pt x="166" y="535"/>
                  </a:cubicBezTo>
                  <a:cubicBezTo>
                    <a:pt x="165" y="535"/>
                    <a:pt x="163" y="536"/>
                    <a:pt x="163" y="534"/>
                  </a:cubicBezTo>
                  <a:cubicBezTo>
                    <a:pt x="163" y="533"/>
                    <a:pt x="164" y="532"/>
                    <a:pt x="165" y="531"/>
                  </a:cubicBezTo>
                  <a:cubicBezTo>
                    <a:pt x="164" y="530"/>
                    <a:pt x="163" y="528"/>
                    <a:pt x="162" y="527"/>
                  </a:cubicBezTo>
                  <a:cubicBezTo>
                    <a:pt x="161" y="526"/>
                    <a:pt x="160" y="528"/>
                    <a:pt x="158" y="528"/>
                  </a:cubicBezTo>
                  <a:cubicBezTo>
                    <a:pt x="157" y="527"/>
                    <a:pt x="157" y="525"/>
                    <a:pt x="156" y="526"/>
                  </a:cubicBezTo>
                  <a:cubicBezTo>
                    <a:pt x="155" y="526"/>
                    <a:pt x="156" y="527"/>
                    <a:pt x="155" y="527"/>
                  </a:cubicBezTo>
                  <a:cubicBezTo>
                    <a:pt x="155" y="528"/>
                    <a:pt x="154" y="529"/>
                    <a:pt x="154" y="529"/>
                  </a:cubicBezTo>
                  <a:cubicBezTo>
                    <a:pt x="153" y="530"/>
                    <a:pt x="150" y="527"/>
                    <a:pt x="150" y="529"/>
                  </a:cubicBezTo>
                  <a:cubicBezTo>
                    <a:pt x="150" y="529"/>
                    <a:pt x="150" y="529"/>
                    <a:pt x="150" y="529"/>
                  </a:cubicBezTo>
                  <a:cubicBezTo>
                    <a:pt x="151" y="529"/>
                    <a:pt x="152" y="530"/>
                    <a:pt x="152" y="530"/>
                  </a:cubicBezTo>
                  <a:cubicBezTo>
                    <a:pt x="152" y="531"/>
                    <a:pt x="150" y="533"/>
                    <a:pt x="150" y="531"/>
                  </a:cubicBezTo>
                  <a:cubicBezTo>
                    <a:pt x="150" y="531"/>
                    <a:pt x="150" y="534"/>
                    <a:pt x="150" y="534"/>
                  </a:cubicBezTo>
                  <a:cubicBezTo>
                    <a:pt x="150" y="536"/>
                    <a:pt x="149" y="536"/>
                    <a:pt x="151" y="537"/>
                  </a:cubicBezTo>
                  <a:cubicBezTo>
                    <a:pt x="152" y="537"/>
                    <a:pt x="152" y="536"/>
                    <a:pt x="154" y="536"/>
                  </a:cubicBezTo>
                  <a:cubicBezTo>
                    <a:pt x="155" y="536"/>
                    <a:pt x="157" y="535"/>
                    <a:pt x="157" y="537"/>
                  </a:cubicBezTo>
                  <a:cubicBezTo>
                    <a:pt x="158" y="539"/>
                    <a:pt x="152" y="539"/>
                    <a:pt x="151" y="541"/>
                  </a:cubicBezTo>
                  <a:cubicBezTo>
                    <a:pt x="150" y="545"/>
                    <a:pt x="158" y="547"/>
                    <a:pt x="160" y="549"/>
                  </a:cubicBezTo>
                  <a:cubicBezTo>
                    <a:pt x="159" y="549"/>
                    <a:pt x="157" y="551"/>
                    <a:pt x="157" y="551"/>
                  </a:cubicBezTo>
                  <a:cubicBezTo>
                    <a:pt x="157" y="550"/>
                    <a:pt x="158" y="550"/>
                    <a:pt x="158" y="548"/>
                  </a:cubicBezTo>
                  <a:cubicBezTo>
                    <a:pt x="157" y="547"/>
                    <a:pt x="156" y="549"/>
                    <a:pt x="155" y="549"/>
                  </a:cubicBezTo>
                  <a:cubicBezTo>
                    <a:pt x="155" y="548"/>
                    <a:pt x="155" y="546"/>
                    <a:pt x="154" y="547"/>
                  </a:cubicBezTo>
                  <a:cubicBezTo>
                    <a:pt x="153" y="547"/>
                    <a:pt x="155" y="549"/>
                    <a:pt x="155" y="549"/>
                  </a:cubicBezTo>
                  <a:cubicBezTo>
                    <a:pt x="153" y="550"/>
                    <a:pt x="153" y="546"/>
                    <a:pt x="152" y="546"/>
                  </a:cubicBezTo>
                  <a:cubicBezTo>
                    <a:pt x="151" y="547"/>
                    <a:pt x="152" y="548"/>
                    <a:pt x="152" y="549"/>
                  </a:cubicBezTo>
                  <a:cubicBezTo>
                    <a:pt x="151" y="547"/>
                    <a:pt x="149" y="547"/>
                    <a:pt x="148" y="546"/>
                  </a:cubicBezTo>
                  <a:cubicBezTo>
                    <a:pt x="149" y="545"/>
                    <a:pt x="150" y="547"/>
                    <a:pt x="151" y="547"/>
                  </a:cubicBezTo>
                  <a:cubicBezTo>
                    <a:pt x="152" y="546"/>
                    <a:pt x="149" y="545"/>
                    <a:pt x="150" y="545"/>
                  </a:cubicBezTo>
                  <a:cubicBezTo>
                    <a:pt x="150" y="545"/>
                    <a:pt x="151" y="545"/>
                    <a:pt x="150" y="544"/>
                  </a:cubicBezTo>
                  <a:cubicBezTo>
                    <a:pt x="150" y="544"/>
                    <a:pt x="150" y="544"/>
                    <a:pt x="149" y="544"/>
                  </a:cubicBezTo>
                  <a:cubicBezTo>
                    <a:pt x="149" y="545"/>
                    <a:pt x="148" y="543"/>
                    <a:pt x="148" y="543"/>
                  </a:cubicBezTo>
                  <a:cubicBezTo>
                    <a:pt x="148" y="542"/>
                    <a:pt x="150" y="544"/>
                    <a:pt x="150" y="544"/>
                  </a:cubicBezTo>
                  <a:cubicBezTo>
                    <a:pt x="150" y="544"/>
                    <a:pt x="149" y="538"/>
                    <a:pt x="149" y="538"/>
                  </a:cubicBezTo>
                  <a:cubicBezTo>
                    <a:pt x="149" y="539"/>
                    <a:pt x="148" y="539"/>
                    <a:pt x="148" y="540"/>
                  </a:cubicBezTo>
                  <a:cubicBezTo>
                    <a:pt x="148" y="540"/>
                    <a:pt x="148" y="541"/>
                    <a:pt x="148" y="541"/>
                  </a:cubicBezTo>
                  <a:cubicBezTo>
                    <a:pt x="148" y="542"/>
                    <a:pt x="147" y="541"/>
                    <a:pt x="147" y="541"/>
                  </a:cubicBezTo>
                  <a:cubicBezTo>
                    <a:pt x="146" y="543"/>
                    <a:pt x="147" y="544"/>
                    <a:pt x="147" y="545"/>
                  </a:cubicBezTo>
                  <a:cubicBezTo>
                    <a:pt x="147" y="545"/>
                    <a:pt x="147" y="545"/>
                    <a:pt x="146" y="545"/>
                  </a:cubicBezTo>
                  <a:cubicBezTo>
                    <a:pt x="145" y="547"/>
                    <a:pt x="148" y="547"/>
                    <a:pt x="149" y="547"/>
                  </a:cubicBezTo>
                  <a:cubicBezTo>
                    <a:pt x="149" y="547"/>
                    <a:pt x="151" y="550"/>
                    <a:pt x="151" y="550"/>
                  </a:cubicBezTo>
                  <a:cubicBezTo>
                    <a:pt x="151" y="550"/>
                    <a:pt x="151" y="550"/>
                    <a:pt x="151" y="550"/>
                  </a:cubicBezTo>
                  <a:cubicBezTo>
                    <a:pt x="151" y="550"/>
                    <a:pt x="151" y="550"/>
                    <a:pt x="151" y="550"/>
                  </a:cubicBezTo>
                  <a:cubicBezTo>
                    <a:pt x="150" y="549"/>
                    <a:pt x="148" y="548"/>
                    <a:pt x="148" y="548"/>
                  </a:cubicBezTo>
                  <a:cubicBezTo>
                    <a:pt x="148" y="548"/>
                    <a:pt x="149" y="548"/>
                    <a:pt x="149" y="548"/>
                  </a:cubicBezTo>
                  <a:cubicBezTo>
                    <a:pt x="148" y="546"/>
                    <a:pt x="147" y="548"/>
                    <a:pt x="146" y="548"/>
                  </a:cubicBezTo>
                  <a:cubicBezTo>
                    <a:pt x="146" y="548"/>
                    <a:pt x="146" y="549"/>
                    <a:pt x="146" y="549"/>
                  </a:cubicBezTo>
                  <a:cubicBezTo>
                    <a:pt x="146" y="549"/>
                    <a:pt x="145" y="549"/>
                    <a:pt x="145" y="549"/>
                  </a:cubicBezTo>
                  <a:cubicBezTo>
                    <a:pt x="145" y="549"/>
                    <a:pt x="144" y="548"/>
                    <a:pt x="144" y="548"/>
                  </a:cubicBezTo>
                  <a:cubicBezTo>
                    <a:pt x="143" y="548"/>
                    <a:pt x="143" y="548"/>
                    <a:pt x="142" y="548"/>
                  </a:cubicBezTo>
                  <a:cubicBezTo>
                    <a:pt x="142" y="548"/>
                    <a:pt x="140" y="548"/>
                    <a:pt x="140" y="548"/>
                  </a:cubicBezTo>
                  <a:cubicBezTo>
                    <a:pt x="140" y="549"/>
                    <a:pt x="140" y="549"/>
                    <a:pt x="141" y="549"/>
                  </a:cubicBezTo>
                  <a:cubicBezTo>
                    <a:pt x="141" y="550"/>
                    <a:pt x="139" y="549"/>
                    <a:pt x="138" y="549"/>
                  </a:cubicBezTo>
                  <a:cubicBezTo>
                    <a:pt x="140" y="550"/>
                    <a:pt x="138" y="550"/>
                    <a:pt x="139" y="551"/>
                  </a:cubicBezTo>
                  <a:cubicBezTo>
                    <a:pt x="140" y="551"/>
                    <a:pt x="140" y="551"/>
                    <a:pt x="141" y="550"/>
                  </a:cubicBezTo>
                  <a:cubicBezTo>
                    <a:pt x="141" y="550"/>
                    <a:pt x="141" y="551"/>
                    <a:pt x="141" y="551"/>
                  </a:cubicBezTo>
                  <a:cubicBezTo>
                    <a:pt x="141" y="551"/>
                    <a:pt x="141" y="551"/>
                    <a:pt x="141" y="551"/>
                  </a:cubicBezTo>
                  <a:cubicBezTo>
                    <a:pt x="141" y="551"/>
                    <a:pt x="142" y="551"/>
                    <a:pt x="142" y="551"/>
                  </a:cubicBezTo>
                  <a:cubicBezTo>
                    <a:pt x="142" y="551"/>
                    <a:pt x="142" y="551"/>
                    <a:pt x="142" y="551"/>
                  </a:cubicBezTo>
                  <a:cubicBezTo>
                    <a:pt x="143" y="552"/>
                    <a:pt x="143" y="550"/>
                    <a:pt x="144" y="550"/>
                  </a:cubicBezTo>
                  <a:cubicBezTo>
                    <a:pt x="144" y="550"/>
                    <a:pt x="144" y="551"/>
                    <a:pt x="144" y="551"/>
                  </a:cubicBezTo>
                  <a:cubicBezTo>
                    <a:pt x="144" y="552"/>
                    <a:pt x="145" y="551"/>
                    <a:pt x="146" y="551"/>
                  </a:cubicBezTo>
                  <a:cubicBezTo>
                    <a:pt x="146" y="551"/>
                    <a:pt x="145" y="552"/>
                    <a:pt x="145" y="552"/>
                  </a:cubicBezTo>
                  <a:cubicBezTo>
                    <a:pt x="145" y="553"/>
                    <a:pt x="146" y="552"/>
                    <a:pt x="146" y="552"/>
                  </a:cubicBezTo>
                  <a:cubicBezTo>
                    <a:pt x="146" y="552"/>
                    <a:pt x="147" y="554"/>
                    <a:pt x="148" y="554"/>
                  </a:cubicBezTo>
                  <a:cubicBezTo>
                    <a:pt x="149" y="554"/>
                    <a:pt x="152" y="554"/>
                    <a:pt x="152" y="553"/>
                  </a:cubicBezTo>
                  <a:cubicBezTo>
                    <a:pt x="152" y="553"/>
                    <a:pt x="153" y="552"/>
                    <a:pt x="153" y="552"/>
                  </a:cubicBezTo>
                  <a:cubicBezTo>
                    <a:pt x="153" y="553"/>
                    <a:pt x="153" y="553"/>
                    <a:pt x="154" y="553"/>
                  </a:cubicBezTo>
                  <a:cubicBezTo>
                    <a:pt x="155" y="553"/>
                    <a:pt x="155" y="553"/>
                    <a:pt x="155" y="553"/>
                  </a:cubicBezTo>
                  <a:cubicBezTo>
                    <a:pt x="156" y="555"/>
                    <a:pt x="162" y="556"/>
                    <a:pt x="162" y="554"/>
                  </a:cubicBezTo>
                  <a:cubicBezTo>
                    <a:pt x="162" y="554"/>
                    <a:pt x="162" y="554"/>
                    <a:pt x="162" y="554"/>
                  </a:cubicBezTo>
                  <a:cubicBezTo>
                    <a:pt x="165" y="553"/>
                    <a:pt x="166" y="554"/>
                    <a:pt x="169" y="554"/>
                  </a:cubicBezTo>
                  <a:cubicBezTo>
                    <a:pt x="170" y="554"/>
                    <a:pt x="172" y="554"/>
                    <a:pt x="173" y="554"/>
                  </a:cubicBezTo>
                  <a:cubicBezTo>
                    <a:pt x="174" y="554"/>
                    <a:pt x="175" y="556"/>
                    <a:pt x="176" y="556"/>
                  </a:cubicBezTo>
                  <a:cubicBezTo>
                    <a:pt x="178" y="556"/>
                    <a:pt x="181" y="555"/>
                    <a:pt x="183" y="555"/>
                  </a:cubicBezTo>
                  <a:cubicBezTo>
                    <a:pt x="184" y="555"/>
                    <a:pt x="185" y="555"/>
                    <a:pt x="186" y="554"/>
                  </a:cubicBezTo>
                  <a:cubicBezTo>
                    <a:pt x="186" y="554"/>
                    <a:pt x="188" y="551"/>
                    <a:pt x="186" y="551"/>
                  </a:cubicBezTo>
                  <a:close/>
                  <a:moveTo>
                    <a:pt x="196" y="552"/>
                  </a:moveTo>
                  <a:cubicBezTo>
                    <a:pt x="194" y="552"/>
                    <a:pt x="193" y="552"/>
                    <a:pt x="192" y="553"/>
                  </a:cubicBezTo>
                  <a:cubicBezTo>
                    <a:pt x="192" y="553"/>
                    <a:pt x="192" y="552"/>
                    <a:pt x="191" y="552"/>
                  </a:cubicBezTo>
                  <a:cubicBezTo>
                    <a:pt x="192" y="553"/>
                    <a:pt x="190" y="553"/>
                    <a:pt x="190" y="553"/>
                  </a:cubicBezTo>
                  <a:cubicBezTo>
                    <a:pt x="190" y="553"/>
                    <a:pt x="190" y="553"/>
                    <a:pt x="190" y="554"/>
                  </a:cubicBezTo>
                  <a:cubicBezTo>
                    <a:pt x="190" y="554"/>
                    <a:pt x="190" y="554"/>
                    <a:pt x="190" y="554"/>
                  </a:cubicBezTo>
                  <a:cubicBezTo>
                    <a:pt x="191" y="554"/>
                    <a:pt x="191" y="554"/>
                    <a:pt x="191" y="554"/>
                  </a:cubicBezTo>
                  <a:cubicBezTo>
                    <a:pt x="191" y="554"/>
                    <a:pt x="191" y="554"/>
                    <a:pt x="191" y="554"/>
                  </a:cubicBezTo>
                  <a:cubicBezTo>
                    <a:pt x="191" y="554"/>
                    <a:pt x="192" y="554"/>
                    <a:pt x="193" y="554"/>
                  </a:cubicBezTo>
                  <a:cubicBezTo>
                    <a:pt x="193" y="553"/>
                    <a:pt x="193" y="553"/>
                    <a:pt x="193" y="553"/>
                  </a:cubicBezTo>
                  <a:cubicBezTo>
                    <a:pt x="194" y="554"/>
                    <a:pt x="194" y="552"/>
                    <a:pt x="195" y="553"/>
                  </a:cubicBezTo>
                  <a:cubicBezTo>
                    <a:pt x="195" y="553"/>
                    <a:pt x="196" y="553"/>
                    <a:pt x="196" y="553"/>
                  </a:cubicBezTo>
                  <a:cubicBezTo>
                    <a:pt x="196" y="552"/>
                    <a:pt x="196" y="552"/>
                    <a:pt x="196" y="55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endParaRPr lang="ru-RU" sz="7198"/>
            </a:p>
          </p:txBody>
        </p:sp>
        <p:sp>
          <p:nvSpPr>
            <p:cNvPr id="207" name="North America">
              <a:extLst>
                <a:ext uri="{FF2B5EF4-FFF2-40B4-BE49-F238E27FC236}">
                  <a16:creationId xmlns:a16="http://schemas.microsoft.com/office/drawing/2014/main" id="{44646396-F29A-4893-182A-3214E2D302E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587086" y="922297"/>
              <a:ext cx="7087930" cy="8084620"/>
            </a:xfrm>
            <a:custGeom>
              <a:avLst/>
              <a:gdLst>
                <a:gd name="T0" fmla="*/ 3325050 w 903"/>
                <a:gd name="T1" fmla="*/ 3960845 h 1029"/>
                <a:gd name="T2" fmla="*/ 867575 w 903"/>
                <a:gd name="T3" fmla="*/ 2416587 h 1029"/>
                <a:gd name="T4" fmla="*/ 1358285 w 903"/>
                <a:gd name="T5" fmla="*/ 2365505 h 1029"/>
                <a:gd name="T6" fmla="*/ 879352 w 903"/>
                <a:gd name="T7" fmla="*/ 2369434 h 1029"/>
                <a:gd name="T8" fmla="*/ 302277 w 903"/>
                <a:gd name="T9" fmla="*/ 2628775 h 1029"/>
                <a:gd name="T10" fmla="*/ 541744 w 903"/>
                <a:gd name="T11" fmla="*/ 2550187 h 1029"/>
                <a:gd name="T12" fmla="*/ 455379 w 903"/>
                <a:gd name="T13" fmla="*/ 2589481 h 1029"/>
                <a:gd name="T14" fmla="*/ 1405393 w 903"/>
                <a:gd name="T15" fmla="*/ 2424446 h 1029"/>
                <a:gd name="T16" fmla="*/ 1440724 w 903"/>
                <a:gd name="T17" fmla="*/ 2499105 h 1029"/>
                <a:gd name="T18" fmla="*/ 3018847 w 903"/>
                <a:gd name="T19" fmla="*/ 3717222 h 1029"/>
                <a:gd name="T20" fmla="*/ 2775455 w 903"/>
                <a:gd name="T21" fmla="*/ 3646493 h 1029"/>
                <a:gd name="T22" fmla="*/ 3289719 w 903"/>
                <a:gd name="T23" fmla="*/ 1874329 h 1029"/>
                <a:gd name="T24" fmla="*/ 3183726 w 903"/>
                <a:gd name="T25" fmla="*/ 2070799 h 1029"/>
                <a:gd name="T26" fmla="*/ 2661610 w 903"/>
                <a:gd name="T27" fmla="*/ 1607129 h 1029"/>
                <a:gd name="T28" fmla="*/ 2826489 w 903"/>
                <a:gd name="T29" fmla="*/ 1410658 h 1029"/>
                <a:gd name="T30" fmla="*/ 3093435 w 903"/>
                <a:gd name="T31" fmla="*/ 1626776 h 1029"/>
                <a:gd name="T32" fmla="*/ 3022773 w 903"/>
                <a:gd name="T33" fmla="*/ 1850752 h 1029"/>
                <a:gd name="T34" fmla="*/ 2873597 w 903"/>
                <a:gd name="T35" fmla="*/ 1634635 h 1029"/>
                <a:gd name="T36" fmla="*/ 2834340 w 903"/>
                <a:gd name="T37" fmla="*/ 1414588 h 1029"/>
                <a:gd name="T38" fmla="*/ 2363259 w 903"/>
                <a:gd name="T39" fmla="*/ 1359576 h 1029"/>
                <a:gd name="T40" fmla="*/ 2206232 w 903"/>
                <a:gd name="T41" fmla="*/ 1556046 h 1029"/>
                <a:gd name="T42" fmla="*/ 2253340 w 903"/>
                <a:gd name="T43" fmla="*/ 1681788 h 1029"/>
                <a:gd name="T44" fmla="*/ 2057056 w 903"/>
                <a:gd name="T45" fmla="*/ 1379223 h 1029"/>
                <a:gd name="T46" fmla="*/ 2516360 w 903"/>
                <a:gd name="T47" fmla="*/ 656211 h 1029"/>
                <a:gd name="T48" fmla="*/ 2406441 w 903"/>
                <a:gd name="T49" fmla="*/ 479388 h 1029"/>
                <a:gd name="T50" fmla="*/ 2406441 w 903"/>
                <a:gd name="T51" fmla="*/ 1135600 h 1029"/>
                <a:gd name="T52" fmla="*/ 2877523 w 903"/>
                <a:gd name="T53" fmla="*/ 58941 h 1029"/>
                <a:gd name="T54" fmla="*/ 3187651 w 903"/>
                <a:gd name="T55" fmla="*/ 290776 h 1029"/>
                <a:gd name="T56" fmla="*/ 2869671 w 903"/>
                <a:gd name="T57" fmla="*/ 683717 h 1029"/>
                <a:gd name="T58" fmla="*/ 2657685 w 903"/>
                <a:gd name="T59" fmla="*/ 1009858 h 1029"/>
                <a:gd name="T60" fmla="*/ 2720495 w 903"/>
                <a:gd name="T61" fmla="*/ 695506 h 1029"/>
                <a:gd name="T62" fmla="*/ 2630205 w 903"/>
                <a:gd name="T63" fmla="*/ 389012 h 1029"/>
                <a:gd name="T64" fmla="*/ 2308299 w 903"/>
                <a:gd name="T65" fmla="*/ 1112023 h 1029"/>
                <a:gd name="T66" fmla="*/ 2174826 w 903"/>
                <a:gd name="T67" fmla="*/ 1163105 h 1029"/>
                <a:gd name="T68" fmla="*/ 2053130 w 903"/>
                <a:gd name="T69" fmla="*/ 1182752 h 1029"/>
                <a:gd name="T70" fmla="*/ 2496732 w 903"/>
                <a:gd name="T71" fmla="*/ 1151317 h 1029"/>
                <a:gd name="T72" fmla="*/ 2653759 w 903"/>
                <a:gd name="T73" fmla="*/ 1225976 h 1029"/>
                <a:gd name="T74" fmla="*/ 2194454 w 903"/>
                <a:gd name="T75" fmla="*/ 939129 h 1029"/>
                <a:gd name="T76" fmla="*/ 2720495 w 903"/>
                <a:gd name="T77" fmla="*/ 1021647 h 1029"/>
                <a:gd name="T78" fmla="*/ 2394664 w 903"/>
                <a:gd name="T79" fmla="*/ 1005929 h 1029"/>
                <a:gd name="T80" fmla="*/ 3470300 w 903"/>
                <a:gd name="T81" fmla="*/ 2730940 h 1029"/>
                <a:gd name="T82" fmla="*/ 3242611 w 903"/>
                <a:gd name="T83" fmla="*/ 2840964 h 1029"/>
                <a:gd name="T84" fmla="*/ 2563468 w 903"/>
                <a:gd name="T85" fmla="*/ 1701435 h 1029"/>
                <a:gd name="T86" fmla="*/ 1448575 w 903"/>
                <a:gd name="T87" fmla="*/ 2573764 h 1029"/>
                <a:gd name="T88" fmla="*/ 1676265 w 903"/>
                <a:gd name="T89" fmla="*/ 2738799 h 1029"/>
                <a:gd name="T90" fmla="*/ 3238685 w 903"/>
                <a:gd name="T91" fmla="*/ 2919552 h 1029"/>
                <a:gd name="T92" fmla="*/ 2920705 w 903"/>
                <a:gd name="T93" fmla="*/ 3210328 h 1029"/>
                <a:gd name="T94" fmla="*/ 2559543 w 903"/>
                <a:gd name="T95" fmla="*/ 3662210 h 1029"/>
                <a:gd name="T96" fmla="*/ 2135569 w 903"/>
                <a:gd name="T97" fmla="*/ 3607198 h 1029"/>
                <a:gd name="T98" fmla="*/ 1711596 w 903"/>
                <a:gd name="T99" fmla="*/ 2813458 h 1029"/>
                <a:gd name="T100" fmla="*/ 1483907 w 903"/>
                <a:gd name="T101" fmla="*/ 2440164 h 1029"/>
                <a:gd name="T102" fmla="*/ 1083487 w 903"/>
                <a:gd name="T103" fmla="*/ 2208328 h 1029"/>
                <a:gd name="T104" fmla="*/ 738028 w 903"/>
                <a:gd name="T105" fmla="*/ 2451952 h 1029"/>
                <a:gd name="T106" fmla="*/ 624183 w 903"/>
                <a:gd name="T107" fmla="*/ 2074729 h 1029"/>
                <a:gd name="T108" fmla="*/ 718399 w 903"/>
                <a:gd name="T109" fmla="*/ 1587482 h 1029"/>
                <a:gd name="T110" fmla="*/ 1511386 w 903"/>
                <a:gd name="T111" fmla="*/ 1607129 h 1029"/>
                <a:gd name="T112" fmla="*/ 2112015 w 903"/>
                <a:gd name="T113" fmla="*/ 1835035 h 1029"/>
                <a:gd name="T114" fmla="*/ 2402515 w 903"/>
                <a:gd name="T115" fmla="*/ 1618917 h 1029"/>
                <a:gd name="T116" fmla="*/ 2693016 w 903"/>
                <a:gd name="T117" fmla="*/ 1697505 h 1029"/>
                <a:gd name="T118" fmla="*/ 2539914 w 903"/>
                <a:gd name="T119" fmla="*/ 2051152 h 1029"/>
                <a:gd name="T120" fmla="*/ 3034550 w 903"/>
                <a:gd name="T121" fmla="*/ 2149387 h 1029"/>
                <a:gd name="T122" fmla="*/ 3309347 w 903"/>
                <a:gd name="T123" fmla="*/ 2432305 h 1029"/>
                <a:gd name="T124" fmla="*/ 3003144 w 903"/>
                <a:gd name="T125" fmla="*/ 3658281 h 1029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903" h="1029">
                  <a:moveTo>
                    <a:pt x="712" y="945"/>
                  </a:moveTo>
                  <a:cubicBezTo>
                    <a:pt x="712" y="945"/>
                    <a:pt x="711" y="945"/>
                    <a:pt x="711" y="945"/>
                  </a:cubicBezTo>
                  <a:cubicBezTo>
                    <a:pt x="711" y="945"/>
                    <a:pt x="711" y="945"/>
                    <a:pt x="711" y="944"/>
                  </a:cubicBezTo>
                  <a:cubicBezTo>
                    <a:pt x="711" y="944"/>
                    <a:pt x="712" y="945"/>
                    <a:pt x="712" y="945"/>
                  </a:cubicBezTo>
                  <a:close/>
                  <a:moveTo>
                    <a:pt x="721" y="942"/>
                  </a:moveTo>
                  <a:cubicBezTo>
                    <a:pt x="721" y="942"/>
                    <a:pt x="721" y="942"/>
                    <a:pt x="721" y="942"/>
                  </a:cubicBezTo>
                  <a:cubicBezTo>
                    <a:pt x="721" y="942"/>
                    <a:pt x="721" y="942"/>
                    <a:pt x="722" y="942"/>
                  </a:cubicBezTo>
                  <a:cubicBezTo>
                    <a:pt x="721" y="941"/>
                    <a:pt x="721" y="942"/>
                    <a:pt x="721" y="942"/>
                  </a:cubicBezTo>
                  <a:close/>
                  <a:moveTo>
                    <a:pt x="854" y="980"/>
                  </a:moveTo>
                  <a:cubicBezTo>
                    <a:pt x="854" y="979"/>
                    <a:pt x="851" y="982"/>
                    <a:pt x="853" y="981"/>
                  </a:cubicBezTo>
                  <a:cubicBezTo>
                    <a:pt x="854" y="981"/>
                    <a:pt x="854" y="980"/>
                    <a:pt x="854" y="980"/>
                  </a:cubicBezTo>
                  <a:close/>
                  <a:moveTo>
                    <a:pt x="854" y="975"/>
                  </a:moveTo>
                  <a:cubicBezTo>
                    <a:pt x="853" y="975"/>
                    <a:pt x="853" y="974"/>
                    <a:pt x="852" y="974"/>
                  </a:cubicBezTo>
                  <a:cubicBezTo>
                    <a:pt x="851" y="974"/>
                    <a:pt x="853" y="975"/>
                    <a:pt x="853" y="976"/>
                  </a:cubicBezTo>
                  <a:cubicBezTo>
                    <a:pt x="853" y="976"/>
                    <a:pt x="852" y="977"/>
                    <a:pt x="854" y="977"/>
                  </a:cubicBezTo>
                  <a:cubicBezTo>
                    <a:pt x="854" y="977"/>
                    <a:pt x="855" y="976"/>
                    <a:pt x="854" y="975"/>
                  </a:cubicBezTo>
                  <a:close/>
                  <a:moveTo>
                    <a:pt x="850" y="969"/>
                  </a:moveTo>
                  <a:cubicBezTo>
                    <a:pt x="850" y="970"/>
                    <a:pt x="850" y="970"/>
                    <a:pt x="850" y="970"/>
                  </a:cubicBezTo>
                  <a:cubicBezTo>
                    <a:pt x="850" y="970"/>
                    <a:pt x="850" y="971"/>
                    <a:pt x="851" y="971"/>
                  </a:cubicBezTo>
                  <a:cubicBezTo>
                    <a:pt x="851" y="971"/>
                    <a:pt x="853" y="968"/>
                    <a:pt x="850" y="969"/>
                  </a:cubicBezTo>
                  <a:cubicBezTo>
                    <a:pt x="850" y="969"/>
                    <a:pt x="850" y="969"/>
                    <a:pt x="850" y="969"/>
                  </a:cubicBezTo>
                  <a:close/>
                  <a:moveTo>
                    <a:pt x="827" y="953"/>
                  </a:moveTo>
                  <a:cubicBezTo>
                    <a:pt x="827" y="954"/>
                    <a:pt x="827" y="954"/>
                    <a:pt x="827" y="954"/>
                  </a:cubicBezTo>
                  <a:cubicBezTo>
                    <a:pt x="828" y="954"/>
                    <a:pt x="829" y="954"/>
                    <a:pt x="829" y="953"/>
                  </a:cubicBezTo>
                  <a:cubicBezTo>
                    <a:pt x="829" y="953"/>
                    <a:pt x="827" y="953"/>
                    <a:pt x="827" y="953"/>
                  </a:cubicBezTo>
                  <a:close/>
                  <a:moveTo>
                    <a:pt x="847" y="958"/>
                  </a:moveTo>
                  <a:cubicBezTo>
                    <a:pt x="847" y="960"/>
                    <a:pt x="850" y="957"/>
                    <a:pt x="847" y="958"/>
                  </a:cubicBezTo>
                  <a:cubicBezTo>
                    <a:pt x="847" y="958"/>
                    <a:pt x="847" y="959"/>
                    <a:pt x="847" y="959"/>
                  </a:cubicBezTo>
                  <a:cubicBezTo>
                    <a:pt x="847" y="959"/>
                    <a:pt x="847" y="958"/>
                    <a:pt x="847" y="958"/>
                  </a:cubicBezTo>
                  <a:close/>
                  <a:moveTo>
                    <a:pt x="848" y="955"/>
                  </a:moveTo>
                  <a:cubicBezTo>
                    <a:pt x="848" y="955"/>
                    <a:pt x="848" y="954"/>
                    <a:pt x="848" y="954"/>
                  </a:cubicBezTo>
                  <a:cubicBezTo>
                    <a:pt x="847" y="954"/>
                    <a:pt x="848" y="955"/>
                    <a:pt x="848" y="955"/>
                  </a:cubicBezTo>
                  <a:close/>
                  <a:moveTo>
                    <a:pt x="845" y="961"/>
                  </a:moveTo>
                  <a:cubicBezTo>
                    <a:pt x="845" y="961"/>
                    <a:pt x="845" y="961"/>
                    <a:pt x="845" y="961"/>
                  </a:cubicBezTo>
                  <a:cubicBezTo>
                    <a:pt x="846" y="961"/>
                    <a:pt x="846" y="961"/>
                    <a:pt x="845" y="960"/>
                  </a:cubicBezTo>
                  <a:cubicBezTo>
                    <a:pt x="845" y="960"/>
                    <a:pt x="845" y="960"/>
                    <a:pt x="845" y="961"/>
                  </a:cubicBezTo>
                  <a:close/>
                  <a:moveTo>
                    <a:pt x="863" y="985"/>
                  </a:moveTo>
                  <a:cubicBezTo>
                    <a:pt x="863" y="985"/>
                    <a:pt x="862" y="986"/>
                    <a:pt x="863" y="986"/>
                  </a:cubicBezTo>
                  <a:cubicBezTo>
                    <a:pt x="864" y="986"/>
                    <a:pt x="863" y="984"/>
                    <a:pt x="863" y="985"/>
                  </a:cubicBezTo>
                  <a:close/>
                  <a:moveTo>
                    <a:pt x="849" y="964"/>
                  </a:moveTo>
                  <a:cubicBezTo>
                    <a:pt x="849" y="964"/>
                    <a:pt x="849" y="964"/>
                    <a:pt x="848" y="963"/>
                  </a:cubicBezTo>
                  <a:cubicBezTo>
                    <a:pt x="848" y="963"/>
                    <a:pt x="848" y="963"/>
                    <a:pt x="848" y="963"/>
                  </a:cubicBezTo>
                  <a:cubicBezTo>
                    <a:pt x="847" y="963"/>
                    <a:pt x="848" y="966"/>
                    <a:pt x="848" y="966"/>
                  </a:cubicBezTo>
                  <a:cubicBezTo>
                    <a:pt x="849" y="966"/>
                    <a:pt x="849" y="966"/>
                    <a:pt x="849" y="966"/>
                  </a:cubicBezTo>
                  <a:cubicBezTo>
                    <a:pt x="849" y="966"/>
                    <a:pt x="849" y="966"/>
                    <a:pt x="849" y="965"/>
                  </a:cubicBezTo>
                  <a:cubicBezTo>
                    <a:pt x="850" y="965"/>
                    <a:pt x="850" y="965"/>
                    <a:pt x="849" y="965"/>
                  </a:cubicBezTo>
                  <a:cubicBezTo>
                    <a:pt x="849" y="965"/>
                    <a:pt x="849" y="965"/>
                    <a:pt x="849" y="965"/>
                  </a:cubicBezTo>
                  <a:cubicBezTo>
                    <a:pt x="849" y="964"/>
                    <a:pt x="850" y="964"/>
                    <a:pt x="850" y="964"/>
                  </a:cubicBezTo>
                  <a:cubicBezTo>
                    <a:pt x="850" y="964"/>
                    <a:pt x="850" y="964"/>
                    <a:pt x="850" y="964"/>
                  </a:cubicBezTo>
                  <a:cubicBezTo>
                    <a:pt x="851" y="964"/>
                    <a:pt x="851" y="964"/>
                    <a:pt x="851" y="964"/>
                  </a:cubicBezTo>
                  <a:cubicBezTo>
                    <a:pt x="851" y="964"/>
                    <a:pt x="850" y="962"/>
                    <a:pt x="850" y="962"/>
                  </a:cubicBezTo>
                  <a:cubicBezTo>
                    <a:pt x="850" y="963"/>
                    <a:pt x="850" y="963"/>
                    <a:pt x="850" y="963"/>
                  </a:cubicBezTo>
                  <a:cubicBezTo>
                    <a:pt x="849" y="963"/>
                    <a:pt x="850" y="963"/>
                    <a:pt x="850" y="963"/>
                  </a:cubicBezTo>
                  <a:cubicBezTo>
                    <a:pt x="850" y="963"/>
                    <a:pt x="850" y="963"/>
                    <a:pt x="850" y="964"/>
                  </a:cubicBezTo>
                  <a:cubicBezTo>
                    <a:pt x="850" y="964"/>
                    <a:pt x="850" y="964"/>
                    <a:pt x="849" y="964"/>
                  </a:cubicBezTo>
                  <a:close/>
                  <a:moveTo>
                    <a:pt x="852" y="966"/>
                  </a:moveTo>
                  <a:cubicBezTo>
                    <a:pt x="852" y="966"/>
                    <a:pt x="851" y="966"/>
                    <a:pt x="851" y="966"/>
                  </a:cubicBezTo>
                  <a:cubicBezTo>
                    <a:pt x="851" y="966"/>
                    <a:pt x="851" y="966"/>
                    <a:pt x="851" y="967"/>
                  </a:cubicBezTo>
                  <a:cubicBezTo>
                    <a:pt x="851" y="967"/>
                    <a:pt x="851" y="967"/>
                    <a:pt x="852" y="967"/>
                  </a:cubicBezTo>
                  <a:cubicBezTo>
                    <a:pt x="852" y="966"/>
                    <a:pt x="852" y="966"/>
                    <a:pt x="852" y="966"/>
                  </a:cubicBezTo>
                  <a:close/>
                  <a:moveTo>
                    <a:pt x="840" y="951"/>
                  </a:moveTo>
                  <a:cubicBezTo>
                    <a:pt x="839" y="951"/>
                    <a:pt x="839" y="951"/>
                    <a:pt x="839" y="951"/>
                  </a:cubicBezTo>
                  <a:cubicBezTo>
                    <a:pt x="839" y="952"/>
                    <a:pt x="840" y="951"/>
                    <a:pt x="840" y="951"/>
                  </a:cubicBezTo>
                  <a:close/>
                  <a:moveTo>
                    <a:pt x="840" y="950"/>
                  </a:moveTo>
                  <a:cubicBezTo>
                    <a:pt x="839" y="950"/>
                    <a:pt x="839" y="950"/>
                    <a:pt x="839" y="950"/>
                  </a:cubicBezTo>
                  <a:cubicBezTo>
                    <a:pt x="839" y="950"/>
                    <a:pt x="839" y="950"/>
                    <a:pt x="839" y="951"/>
                  </a:cubicBezTo>
                  <a:cubicBezTo>
                    <a:pt x="839" y="951"/>
                    <a:pt x="839" y="950"/>
                    <a:pt x="839" y="950"/>
                  </a:cubicBezTo>
                  <a:cubicBezTo>
                    <a:pt x="839" y="951"/>
                    <a:pt x="839" y="950"/>
                    <a:pt x="840" y="950"/>
                  </a:cubicBezTo>
                  <a:cubicBezTo>
                    <a:pt x="840" y="950"/>
                    <a:pt x="840" y="950"/>
                    <a:pt x="840" y="950"/>
                  </a:cubicBezTo>
                  <a:cubicBezTo>
                    <a:pt x="840" y="950"/>
                    <a:pt x="840" y="950"/>
                    <a:pt x="840" y="950"/>
                  </a:cubicBezTo>
                  <a:close/>
                  <a:moveTo>
                    <a:pt x="841" y="956"/>
                  </a:moveTo>
                  <a:cubicBezTo>
                    <a:pt x="840" y="956"/>
                    <a:pt x="842" y="957"/>
                    <a:pt x="842" y="957"/>
                  </a:cubicBezTo>
                  <a:cubicBezTo>
                    <a:pt x="842" y="956"/>
                    <a:pt x="841" y="956"/>
                    <a:pt x="841" y="956"/>
                  </a:cubicBezTo>
                  <a:close/>
                  <a:moveTo>
                    <a:pt x="843" y="958"/>
                  </a:moveTo>
                  <a:cubicBezTo>
                    <a:pt x="843" y="958"/>
                    <a:pt x="843" y="958"/>
                    <a:pt x="842" y="958"/>
                  </a:cubicBezTo>
                  <a:cubicBezTo>
                    <a:pt x="842" y="958"/>
                    <a:pt x="843" y="958"/>
                    <a:pt x="843" y="958"/>
                  </a:cubicBezTo>
                  <a:close/>
                  <a:moveTo>
                    <a:pt x="829" y="949"/>
                  </a:moveTo>
                  <a:cubicBezTo>
                    <a:pt x="828" y="949"/>
                    <a:pt x="828" y="949"/>
                    <a:pt x="828" y="949"/>
                  </a:cubicBezTo>
                  <a:cubicBezTo>
                    <a:pt x="828" y="949"/>
                    <a:pt x="828" y="949"/>
                    <a:pt x="828" y="949"/>
                  </a:cubicBezTo>
                  <a:cubicBezTo>
                    <a:pt x="828" y="949"/>
                    <a:pt x="827" y="949"/>
                    <a:pt x="827" y="949"/>
                  </a:cubicBezTo>
                  <a:cubicBezTo>
                    <a:pt x="827" y="949"/>
                    <a:pt x="828" y="949"/>
                    <a:pt x="828" y="949"/>
                  </a:cubicBezTo>
                  <a:cubicBezTo>
                    <a:pt x="828" y="949"/>
                    <a:pt x="828" y="949"/>
                    <a:pt x="828" y="949"/>
                  </a:cubicBezTo>
                  <a:cubicBezTo>
                    <a:pt x="828" y="949"/>
                    <a:pt x="828" y="950"/>
                    <a:pt x="828" y="950"/>
                  </a:cubicBezTo>
                  <a:cubicBezTo>
                    <a:pt x="828" y="950"/>
                    <a:pt x="828" y="949"/>
                    <a:pt x="828" y="949"/>
                  </a:cubicBezTo>
                  <a:cubicBezTo>
                    <a:pt x="828" y="949"/>
                    <a:pt x="828" y="949"/>
                    <a:pt x="829" y="949"/>
                  </a:cubicBezTo>
                  <a:cubicBezTo>
                    <a:pt x="829" y="949"/>
                    <a:pt x="829" y="950"/>
                    <a:pt x="829" y="950"/>
                  </a:cubicBezTo>
                  <a:cubicBezTo>
                    <a:pt x="829" y="949"/>
                    <a:pt x="829" y="949"/>
                    <a:pt x="829" y="949"/>
                  </a:cubicBezTo>
                  <a:cubicBezTo>
                    <a:pt x="829" y="949"/>
                    <a:pt x="829" y="949"/>
                    <a:pt x="829" y="949"/>
                  </a:cubicBezTo>
                  <a:cubicBezTo>
                    <a:pt x="829" y="949"/>
                    <a:pt x="829" y="949"/>
                    <a:pt x="829" y="949"/>
                  </a:cubicBezTo>
                  <a:cubicBezTo>
                    <a:pt x="829" y="949"/>
                    <a:pt x="829" y="949"/>
                    <a:pt x="829" y="949"/>
                  </a:cubicBezTo>
                  <a:close/>
                  <a:moveTo>
                    <a:pt x="826" y="949"/>
                  </a:moveTo>
                  <a:cubicBezTo>
                    <a:pt x="827" y="949"/>
                    <a:pt x="827" y="949"/>
                    <a:pt x="827" y="949"/>
                  </a:cubicBezTo>
                  <a:cubicBezTo>
                    <a:pt x="827" y="949"/>
                    <a:pt x="827" y="949"/>
                    <a:pt x="826" y="949"/>
                  </a:cubicBezTo>
                  <a:close/>
                  <a:moveTo>
                    <a:pt x="852" y="986"/>
                  </a:moveTo>
                  <a:cubicBezTo>
                    <a:pt x="852" y="986"/>
                    <a:pt x="852" y="986"/>
                    <a:pt x="852" y="986"/>
                  </a:cubicBezTo>
                  <a:cubicBezTo>
                    <a:pt x="852" y="985"/>
                    <a:pt x="853" y="985"/>
                    <a:pt x="852" y="984"/>
                  </a:cubicBezTo>
                  <a:cubicBezTo>
                    <a:pt x="852" y="985"/>
                    <a:pt x="851" y="985"/>
                    <a:pt x="852" y="986"/>
                  </a:cubicBezTo>
                  <a:close/>
                  <a:moveTo>
                    <a:pt x="855" y="999"/>
                  </a:moveTo>
                  <a:cubicBezTo>
                    <a:pt x="855" y="999"/>
                    <a:pt x="855" y="999"/>
                    <a:pt x="854" y="999"/>
                  </a:cubicBezTo>
                  <a:cubicBezTo>
                    <a:pt x="855" y="999"/>
                    <a:pt x="856" y="999"/>
                    <a:pt x="856" y="998"/>
                  </a:cubicBezTo>
                  <a:cubicBezTo>
                    <a:pt x="856" y="999"/>
                    <a:pt x="855" y="999"/>
                    <a:pt x="855" y="999"/>
                  </a:cubicBezTo>
                  <a:close/>
                  <a:moveTo>
                    <a:pt x="853" y="1002"/>
                  </a:moveTo>
                  <a:cubicBezTo>
                    <a:pt x="852" y="1003"/>
                    <a:pt x="852" y="1003"/>
                    <a:pt x="851" y="1003"/>
                  </a:cubicBezTo>
                  <a:cubicBezTo>
                    <a:pt x="851" y="1003"/>
                    <a:pt x="849" y="1003"/>
                    <a:pt x="849" y="1003"/>
                  </a:cubicBezTo>
                  <a:cubicBezTo>
                    <a:pt x="853" y="1004"/>
                    <a:pt x="847" y="1007"/>
                    <a:pt x="847" y="1008"/>
                  </a:cubicBezTo>
                  <a:cubicBezTo>
                    <a:pt x="848" y="1007"/>
                    <a:pt x="851" y="1008"/>
                    <a:pt x="852" y="1008"/>
                  </a:cubicBezTo>
                  <a:cubicBezTo>
                    <a:pt x="854" y="1006"/>
                    <a:pt x="852" y="1005"/>
                    <a:pt x="853" y="1003"/>
                  </a:cubicBezTo>
                  <a:cubicBezTo>
                    <a:pt x="854" y="1003"/>
                    <a:pt x="854" y="1003"/>
                    <a:pt x="854" y="1002"/>
                  </a:cubicBezTo>
                  <a:cubicBezTo>
                    <a:pt x="853" y="1002"/>
                    <a:pt x="853" y="1002"/>
                    <a:pt x="853" y="1002"/>
                  </a:cubicBezTo>
                  <a:close/>
                  <a:moveTo>
                    <a:pt x="848" y="993"/>
                  </a:moveTo>
                  <a:cubicBezTo>
                    <a:pt x="848" y="993"/>
                    <a:pt x="848" y="993"/>
                    <a:pt x="848" y="993"/>
                  </a:cubicBezTo>
                  <a:cubicBezTo>
                    <a:pt x="849" y="994"/>
                    <a:pt x="850" y="992"/>
                    <a:pt x="849" y="992"/>
                  </a:cubicBezTo>
                  <a:cubicBezTo>
                    <a:pt x="849" y="992"/>
                    <a:pt x="848" y="993"/>
                    <a:pt x="848" y="993"/>
                  </a:cubicBezTo>
                  <a:close/>
                  <a:moveTo>
                    <a:pt x="817" y="953"/>
                  </a:moveTo>
                  <a:cubicBezTo>
                    <a:pt x="818" y="954"/>
                    <a:pt x="818" y="953"/>
                    <a:pt x="819" y="953"/>
                  </a:cubicBezTo>
                  <a:cubicBezTo>
                    <a:pt x="818" y="953"/>
                    <a:pt x="818" y="953"/>
                    <a:pt x="817" y="953"/>
                  </a:cubicBezTo>
                  <a:close/>
                  <a:moveTo>
                    <a:pt x="816" y="951"/>
                  </a:moveTo>
                  <a:cubicBezTo>
                    <a:pt x="816" y="951"/>
                    <a:pt x="816" y="951"/>
                    <a:pt x="816" y="951"/>
                  </a:cubicBezTo>
                  <a:cubicBezTo>
                    <a:pt x="814" y="951"/>
                    <a:pt x="812" y="950"/>
                    <a:pt x="809" y="950"/>
                  </a:cubicBezTo>
                  <a:cubicBezTo>
                    <a:pt x="807" y="950"/>
                    <a:pt x="804" y="952"/>
                    <a:pt x="807" y="954"/>
                  </a:cubicBezTo>
                  <a:cubicBezTo>
                    <a:pt x="809" y="955"/>
                    <a:pt x="813" y="955"/>
                    <a:pt x="815" y="954"/>
                  </a:cubicBezTo>
                  <a:cubicBezTo>
                    <a:pt x="815" y="954"/>
                    <a:pt x="817" y="951"/>
                    <a:pt x="816" y="951"/>
                  </a:cubicBezTo>
                  <a:close/>
                  <a:moveTo>
                    <a:pt x="801" y="954"/>
                  </a:moveTo>
                  <a:cubicBezTo>
                    <a:pt x="802" y="954"/>
                    <a:pt x="802" y="954"/>
                    <a:pt x="802" y="953"/>
                  </a:cubicBezTo>
                  <a:cubicBezTo>
                    <a:pt x="802" y="953"/>
                    <a:pt x="802" y="953"/>
                    <a:pt x="801" y="954"/>
                  </a:cubicBezTo>
                  <a:close/>
                  <a:moveTo>
                    <a:pt x="222" y="615"/>
                  </a:moveTo>
                  <a:cubicBezTo>
                    <a:pt x="222" y="617"/>
                    <a:pt x="225" y="615"/>
                    <a:pt x="223" y="614"/>
                  </a:cubicBezTo>
                  <a:cubicBezTo>
                    <a:pt x="222" y="614"/>
                    <a:pt x="222" y="616"/>
                    <a:pt x="222" y="615"/>
                  </a:cubicBezTo>
                  <a:close/>
                  <a:moveTo>
                    <a:pt x="365" y="620"/>
                  </a:moveTo>
                  <a:cubicBezTo>
                    <a:pt x="365" y="621"/>
                    <a:pt x="366" y="621"/>
                    <a:pt x="366" y="620"/>
                  </a:cubicBezTo>
                  <a:cubicBezTo>
                    <a:pt x="366" y="620"/>
                    <a:pt x="365" y="620"/>
                    <a:pt x="365" y="620"/>
                  </a:cubicBezTo>
                  <a:close/>
                  <a:moveTo>
                    <a:pt x="368" y="615"/>
                  </a:moveTo>
                  <a:cubicBezTo>
                    <a:pt x="368" y="615"/>
                    <a:pt x="368" y="615"/>
                    <a:pt x="368" y="615"/>
                  </a:cubicBezTo>
                  <a:cubicBezTo>
                    <a:pt x="368" y="615"/>
                    <a:pt x="368" y="615"/>
                    <a:pt x="368" y="615"/>
                  </a:cubicBezTo>
                  <a:close/>
                  <a:moveTo>
                    <a:pt x="365" y="619"/>
                  </a:moveTo>
                  <a:cubicBezTo>
                    <a:pt x="365" y="619"/>
                    <a:pt x="365" y="619"/>
                    <a:pt x="365" y="619"/>
                  </a:cubicBezTo>
                  <a:cubicBezTo>
                    <a:pt x="365" y="619"/>
                    <a:pt x="365" y="619"/>
                    <a:pt x="365" y="619"/>
                  </a:cubicBezTo>
                  <a:close/>
                  <a:moveTo>
                    <a:pt x="362" y="610"/>
                  </a:moveTo>
                  <a:cubicBezTo>
                    <a:pt x="359" y="607"/>
                    <a:pt x="357" y="611"/>
                    <a:pt x="360" y="611"/>
                  </a:cubicBezTo>
                  <a:cubicBezTo>
                    <a:pt x="360" y="611"/>
                    <a:pt x="359" y="611"/>
                    <a:pt x="359" y="611"/>
                  </a:cubicBezTo>
                  <a:cubicBezTo>
                    <a:pt x="359" y="612"/>
                    <a:pt x="360" y="613"/>
                    <a:pt x="360" y="614"/>
                  </a:cubicBezTo>
                  <a:cubicBezTo>
                    <a:pt x="361" y="615"/>
                    <a:pt x="360" y="616"/>
                    <a:pt x="362" y="616"/>
                  </a:cubicBezTo>
                  <a:cubicBezTo>
                    <a:pt x="366" y="616"/>
                    <a:pt x="362" y="613"/>
                    <a:pt x="363" y="612"/>
                  </a:cubicBezTo>
                  <a:cubicBezTo>
                    <a:pt x="364" y="614"/>
                    <a:pt x="365" y="615"/>
                    <a:pt x="365" y="613"/>
                  </a:cubicBezTo>
                  <a:cubicBezTo>
                    <a:pt x="366" y="614"/>
                    <a:pt x="364" y="615"/>
                    <a:pt x="365" y="616"/>
                  </a:cubicBezTo>
                  <a:cubicBezTo>
                    <a:pt x="365" y="615"/>
                    <a:pt x="365" y="615"/>
                    <a:pt x="365" y="615"/>
                  </a:cubicBezTo>
                  <a:cubicBezTo>
                    <a:pt x="366" y="616"/>
                    <a:pt x="367" y="616"/>
                    <a:pt x="367" y="614"/>
                  </a:cubicBezTo>
                  <a:cubicBezTo>
                    <a:pt x="367" y="614"/>
                    <a:pt x="365" y="611"/>
                    <a:pt x="365" y="613"/>
                  </a:cubicBezTo>
                  <a:cubicBezTo>
                    <a:pt x="364" y="612"/>
                    <a:pt x="365" y="611"/>
                    <a:pt x="364" y="610"/>
                  </a:cubicBezTo>
                  <a:cubicBezTo>
                    <a:pt x="363" y="609"/>
                    <a:pt x="363" y="610"/>
                    <a:pt x="363" y="611"/>
                  </a:cubicBezTo>
                  <a:cubicBezTo>
                    <a:pt x="363" y="610"/>
                    <a:pt x="362" y="610"/>
                    <a:pt x="362" y="610"/>
                  </a:cubicBezTo>
                  <a:cubicBezTo>
                    <a:pt x="362" y="610"/>
                    <a:pt x="362" y="609"/>
                    <a:pt x="362" y="609"/>
                  </a:cubicBezTo>
                  <a:cubicBezTo>
                    <a:pt x="362" y="609"/>
                    <a:pt x="362" y="610"/>
                    <a:pt x="362" y="610"/>
                  </a:cubicBezTo>
                  <a:close/>
                  <a:moveTo>
                    <a:pt x="224" y="613"/>
                  </a:moveTo>
                  <a:cubicBezTo>
                    <a:pt x="224" y="613"/>
                    <a:pt x="224" y="613"/>
                    <a:pt x="224" y="613"/>
                  </a:cubicBezTo>
                  <a:cubicBezTo>
                    <a:pt x="224" y="613"/>
                    <a:pt x="224" y="613"/>
                    <a:pt x="224" y="613"/>
                  </a:cubicBezTo>
                  <a:close/>
                  <a:moveTo>
                    <a:pt x="356" y="608"/>
                  </a:moveTo>
                  <a:cubicBezTo>
                    <a:pt x="356" y="608"/>
                    <a:pt x="356" y="607"/>
                    <a:pt x="356" y="607"/>
                  </a:cubicBezTo>
                  <a:cubicBezTo>
                    <a:pt x="356" y="607"/>
                    <a:pt x="357" y="607"/>
                    <a:pt x="357" y="607"/>
                  </a:cubicBezTo>
                  <a:cubicBezTo>
                    <a:pt x="357" y="607"/>
                    <a:pt x="358" y="605"/>
                    <a:pt x="357" y="605"/>
                  </a:cubicBezTo>
                  <a:cubicBezTo>
                    <a:pt x="357" y="605"/>
                    <a:pt x="359" y="606"/>
                    <a:pt x="359" y="606"/>
                  </a:cubicBezTo>
                  <a:cubicBezTo>
                    <a:pt x="359" y="604"/>
                    <a:pt x="358" y="605"/>
                    <a:pt x="358" y="604"/>
                  </a:cubicBezTo>
                  <a:cubicBezTo>
                    <a:pt x="358" y="604"/>
                    <a:pt x="359" y="604"/>
                    <a:pt x="359" y="604"/>
                  </a:cubicBezTo>
                  <a:cubicBezTo>
                    <a:pt x="359" y="602"/>
                    <a:pt x="357" y="599"/>
                    <a:pt x="356" y="598"/>
                  </a:cubicBezTo>
                  <a:cubicBezTo>
                    <a:pt x="356" y="598"/>
                    <a:pt x="356" y="598"/>
                    <a:pt x="356" y="598"/>
                  </a:cubicBezTo>
                  <a:cubicBezTo>
                    <a:pt x="356" y="598"/>
                    <a:pt x="356" y="598"/>
                    <a:pt x="357" y="598"/>
                  </a:cubicBezTo>
                  <a:cubicBezTo>
                    <a:pt x="356" y="597"/>
                    <a:pt x="356" y="597"/>
                    <a:pt x="356" y="596"/>
                  </a:cubicBezTo>
                  <a:cubicBezTo>
                    <a:pt x="358" y="597"/>
                    <a:pt x="359" y="601"/>
                    <a:pt x="359" y="602"/>
                  </a:cubicBezTo>
                  <a:cubicBezTo>
                    <a:pt x="360" y="601"/>
                    <a:pt x="358" y="598"/>
                    <a:pt x="357" y="597"/>
                  </a:cubicBezTo>
                  <a:cubicBezTo>
                    <a:pt x="356" y="595"/>
                    <a:pt x="353" y="595"/>
                    <a:pt x="352" y="593"/>
                  </a:cubicBezTo>
                  <a:cubicBezTo>
                    <a:pt x="352" y="593"/>
                    <a:pt x="353" y="596"/>
                    <a:pt x="353" y="596"/>
                  </a:cubicBezTo>
                  <a:cubicBezTo>
                    <a:pt x="354" y="598"/>
                    <a:pt x="353" y="604"/>
                    <a:pt x="356" y="605"/>
                  </a:cubicBezTo>
                  <a:cubicBezTo>
                    <a:pt x="356" y="605"/>
                    <a:pt x="354" y="604"/>
                    <a:pt x="354" y="605"/>
                  </a:cubicBezTo>
                  <a:cubicBezTo>
                    <a:pt x="354" y="605"/>
                    <a:pt x="355" y="605"/>
                    <a:pt x="355" y="606"/>
                  </a:cubicBezTo>
                  <a:cubicBezTo>
                    <a:pt x="354" y="607"/>
                    <a:pt x="354" y="608"/>
                    <a:pt x="354" y="609"/>
                  </a:cubicBezTo>
                  <a:cubicBezTo>
                    <a:pt x="354" y="609"/>
                    <a:pt x="356" y="609"/>
                    <a:pt x="356" y="608"/>
                  </a:cubicBezTo>
                  <a:close/>
                  <a:moveTo>
                    <a:pt x="345" y="594"/>
                  </a:moveTo>
                  <a:cubicBezTo>
                    <a:pt x="344" y="593"/>
                    <a:pt x="344" y="594"/>
                    <a:pt x="344" y="594"/>
                  </a:cubicBezTo>
                  <a:cubicBezTo>
                    <a:pt x="344" y="595"/>
                    <a:pt x="344" y="593"/>
                    <a:pt x="345" y="594"/>
                  </a:cubicBezTo>
                  <a:close/>
                  <a:moveTo>
                    <a:pt x="222" y="611"/>
                  </a:moveTo>
                  <a:cubicBezTo>
                    <a:pt x="222" y="611"/>
                    <a:pt x="223" y="611"/>
                    <a:pt x="223" y="611"/>
                  </a:cubicBezTo>
                  <a:cubicBezTo>
                    <a:pt x="223" y="611"/>
                    <a:pt x="222" y="611"/>
                    <a:pt x="222" y="611"/>
                  </a:cubicBezTo>
                  <a:close/>
                  <a:moveTo>
                    <a:pt x="347" y="601"/>
                  </a:moveTo>
                  <a:cubicBezTo>
                    <a:pt x="347" y="601"/>
                    <a:pt x="347" y="602"/>
                    <a:pt x="347" y="602"/>
                  </a:cubicBezTo>
                  <a:cubicBezTo>
                    <a:pt x="347" y="600"/>
                    <a:pt x="347" y="601"/>
                    <a:pt x="347" y="601"/>
                  </a:cubicBezTo>
                  <a:close/>
                  <a:moveTo>
                    <a:pt x="187" y="633"/>
                  </a:moveTo>
                  <a:cubicBezTo>
                    <a:pt x="187" y="633"/>
                    <a:pt x="187" y="631"/>
                    <a:pt x="187" y="631"/>
                  </a:cubicBezTo>
                  <a:cubicBezTo>
                    <a:pt x="187" y="631"/>
                    <a:pt x="187" y="633"/>
                    <a:pt x="187" y="633"/>
                  </a:cubicBezTo>
                  <a:cubicBezTo>
                    <a:pt x="187" y="633"/>
                    <a:pt x="187" y="633"/>
                    <a:pt x="187" y="633"/>
                  </a:cubicBezTo>
                  <a:close/>
                  <a:moveTo>
                    <a:pt x="183" y="633"/>
                  </a:moveTo>
                  <a:cubicBezTo>
                    <a:pt x="184" y="637"/>
                    <a:pt x="184" y="631"/>
                    <a:pt x="185" y="630"/>
                  </a:cubicBezTo>
                  <a:cubicBezTo>
                    <a:pt x="184" y="631"/>
                    <a:pt x="183" y="632"/>
                    <a:pt x="183" y="633"/>
                  </a:cubicBezTo>
                  <a:cubicBezTo>
                    <a:pt x="183" y="633"/>
                    <a:pt x="183" y="635"/>
                    <a:pt x="184" y="635"/>
                  </a:cubicBezTo>
                  <a:cubicBezTo>
                    <a:pt x="184" y="635"/>
                    <a:pt x="183" y="633"/>
                    <a:pt x="183" y="633"/>
                  </a:cubicBezTo>
                  <a:close/>
                  <a:moveTo>
                    <a:pt x="265" y="568"/>
                  </a:moveTo>
                  <a:cubicBezTo>
                    <a:pt x="265" y="568"/>
                    <a:pt x="266" y="568"/>
                    <a:pt x="266" y="569"/>
                  </a:cubicBezTo>
                  <a:cubicBezTo>
                    <a:pt x="267" y="569"/>
                    <a:pt x="266" y="565"/>
                    <a:pt x="267" y="565"/>
                  </a:cubicBezTo>
                  <a:cubicBezTo>
                    <a:pt x="265" y="565"/>
                    <a:pt x="265" y="567"/>
                    <a:pt x="265" y="568"/>
                  </a:cubicBezTo>
                  <a:close/>
                  <a:moveTo>
                    <a:pt x="188" y="634"/>
                  </a:moveTo>
                  <a:cubicBezTo>
                    <a:pt x="189" y="634"/>
                    <a:pt x="188" y="633"/>
                    <a:pt x="188" y="633"/>
                  </a:cubicBezTo>
                  <a:cubicBezTo>
                    <a:pt x="188" y="634"/>
                    <a:pt x="188" y="634"/>
                    <a:pt x="188" y="634"/>
                  </a:cubicBezTo>
                  <a:close/>
                  <a:moveTo>
                    <a:pt x="181" y="630"/>
                  </a:moveTo>
                  <a:cubicBezTo>
                    <a:pt x="181" y="630"/>
                    <a:pt x="179" y="629"/>
                    <a:pt x="178" y="630"/>
                  </a:cubicBezTo>
                  <a:cubicBezTo>
                    <a:pt x="178" y="632"/>
                    <a:pt x="181" y="632"/>
                    <a:pt x="181" y="631"/>
                  </a:cubicBezTo>
                  <a:cubicBezTo>
                    <a:pt x="180" y="631"/>
                    <a:pt x="181" y="630"/>
                    <a:pt x="182" y="630"/>
                  </a:cubicBezTo>
                  <a:cubicBezTo>
                    <a:pt x="182" y="630"/>
                    <a:pt x="182" y="630"/>
                    <a:pt x="181" y="630"/>
                  </a:cubicBezTo>
                  <a:close/>
                  <a:moveTo>
                    <a:pt x="183" y="629"/>
                  </a:moveTo>
                  <a:cubicBezTo>
                    <a:pt x="183" y="628"/>
                    <a:pt x="182" y="628"/>
                    <a:pt x="182" y="629"/>
                  </a:cubicBezTo>
                  <a:cubicBezTo>
                    <a:pt x="182" y="629"/>
                    <a:pt x="183" y="628"/>
                    <a:pt x="183" y="629"/>
                  </a:cubicBezTo>
                  <a:close/>
                  <a:moveTo>
                    <a:pt x="221" y="615"/>
                  </a:moveTo>
                  <a:cubicBezTo>
                    <a:pt x="221" y="615"/>
                    <a:pt x="221" y="615"/>
                    <a:pt x="221" y="615"/>
                  </a:cubicBezTo>
                  <a:cubicBezTo>
                    <a:pt x="221" y="615"/>
                    <a:pt x="221" y="614"/>
                    <a:pt x="221" y="615"/>
                  </a:cubicBezTo>
                  <a:close/>
                  <a:moveTo>
                    <a:pt x="222" y="615"/>
                  </a:moveTo>
                  <a:cubicBezTo>
                    <a:pt x="221" y="615"/>
                    <a:pt x="221" y="615"/>
                    <a:pt x="221" y="615"/>
                  </a:cubicBezTo>
                  <a:cubicBezTo>
                    <a:pt x="222" y="615"/>
                    <a:pt x="222" y="615"/>
                    <a:pt x="222" y="615"/>
                  </a:cubicBezTo>
                  <a:close/>
                  <a:moveTo>
                    <a:pt x="219" y="616"/>
                  </a:moveTo>
                  <a:cubicBezTo>
                    <a:pt x="219" y="616"/>
                    <a:pt x="219" y="616"/>
                    <a:pt x="219" y="617"/>
                  </a:cubicBezTo>
                  <a:cubicBezTo>
                    <a:pt x="220" y="617"/>
                    <a:pt x="221" y="615"/>
                    <a:pt x="221" y="615"/>
                  </a:cubicBezTo>
                  <a:cubicBezTo>
                    <a:pt x="220" y="615"/>
                    <a:pt x="219" y="616"/>
                    <a:pt x="219" y="616"/>
                  </a:cubicBezTo>
                  <a:close/>
                  <a:moveTo>
                    <a:pt x="214" y="624"/>
                  </a:moveTo>
                  <a:cubicBezTo>
                    <a:pt x="214" y="624"/>
                    <a:pt x="214" y="623"/>
                    <a:pt x="213" y="623"/>
                  </a:cubicBezTo>
                  <a:cubicBezTo>
                    <a:pt x="213" y="623"/>
                    <a:pt x="213" y="624"/>
                    <a:pt x="213" y="624"/>
                  </a:cubicBezTo>
                  <a:cubicBezTo>
                    <a:pt x="213" y="624"/>
                    <a:pt x="214" y="625"/>
                    <a:pt x="214" y="624"/>
                  </a:cubicBezTo>
                  <a:cubicBezTo>
                    <a:pt x="214" y="624"/>
                    <a:pt x="214" y="624"/>
                    <a:pt x="214" y="624"/>
                  </a:cubicBezTo>
                  <a:cubicBezTo>
                    <a:pt x="214" y="624"/>
                    <a:pt x="214" y="624"/>
                    <a:pt x="214" y="624"/>
                  </a:cubicBezTo>
                  <a:cubicBezTo>
                    <a:pt x="214" y="624"/>
                    <a:pt x="214" y="624"/>
                    <a:pt x="214" y="624"/>
                  </a:cubicBezTo>
                  <a:close/>
                  <a:moveTo>
                    <a:pt x="364" y="621"/>
                  </a:moveTo>
                  <a:cubicBezTo>
                    <a:pt x="364" y="621"/>
                    <a:pt x="364" y="621"/>
                    <a:pt x="365" y="621"/>
                  </a:cubicBezTo>
                  <a:cubicBezTo>
                    <a:pt x="365" y="621"/>
                    <a:pt x="364" y="620"/>
                    <a:pt x="364" y="621"/>
                  </a:cubicBezTo>
                  <a:close/>
                  <a:moveTo>
                    <a:pt x="365" y="619"/>
                  </a:moveTo>
                  <a:cubicBezTo>
                    <a:pt x="365" y="618"/>
                    <a:pt x="365" y="619"/>
                    <a:pt x="365" y="619"/>
                  </a:cubicBezTo>
                  <a:cubicBezTo>
                    <a:pt x="365" y="619"/>
                    <a:pt x="365" y="619"/>
                    <a:pt x="365" y="619"/>
                  </a:cubicBezTo>
                  <a:close/>
                  <a:moveTo>
                    <a:pt x="225" y="615"/>
                  </a:moveTo>
                  <a:cubicBezTo>
                    <a:pt x="224" y="615"/>
                    <a:pt x="224" y="615"/>
                    <a:pt x="224" y="616"/>
                  </a:cubicBezTo>
                  <a:cubicBezTo>
                    <a:pt x="224" y="615"/>
                    <a:pt x="225" y="615"/>
                    <a:pt x="225" y="615"/>
                  </a:cubicBezTo>
                  <a:close/>
                  <a:moveTo>
                    <a:pt x="234" y="590"/>
                  </a:moveTo>
                  <a:cubicBezTo>
                    <a:pt x="235" y="592"/>
                    <a:pt x="235" y="589"/>
                    <a:pt x="235" y="589"/>
                  </a:cubicBezTo>
                  <a:cubicBezTo>
                    <a:pt x="235" y="589"/>
                    <a:pt x="234" y="590"/>
                    <a:pt x="234" y="590"/>
                  </a:cubicBezTo>
                  <a:cubicBezTo>
                    <a:pt x="234" y="590"/>
                    <a:pt x="234" y="591"/>
                    <a:pt x="234" y="591"/>
                  </a:cubicBezTo>
                  <a:cubicBezTo>
                    <a:pt x="234" y="591"/>
                    <a:pt x="234" y="590"/>
                    <a:pt x="234" y="590"/>
                  </a:cubicBezTo>
                  <a:close/>
                  <a:moveTo>
                    <a:pt x="239" y="594"/>
                  </a:moveTo>
                  <a:cubicBezTo>
                    <a:pt x="238" y="594"/>
                    <a:pt x="238" y="595"/>
                    <a:pt x="239" y="595"/>
                  </a:cubicBezTo>
                  <a:cubicBezTo>
                    <a:pt x="239" y="595"/>
                    <a:pt x="238" y="593"/>
                    <a:pt x="239" y="594"/>
                  </a:cubicBezTo>
                  <a:close/>
                  <a:moveTo>
                    <a:pt x="237" y="593"/>
                  </a:moveTo>
                  <a:cubicBezTo>
                    <a:pt x="237" y="593"/>
                    <a:pt x="237" y="594"/>
                    <a:pt x="237" y="594"/>
                  </a:cubicBezTo>
                  <a:cubicBezTo>
                    <a:pt x="237" y="594"/>
                    <a:pt x="237" y="593"/>
                    <a:pt x="237" y="593"/>
                  </a:cubicBezTo>
                  <a:cubicBezTo>
                    <a:pt x="237" y="594"/>
                    <a:pt x="237" y="594"/>
                    <a:pt x="237" y="594"/>
                  </a:cubicBezTo>
                  <a:cubicBezTo>
                    <a:pt x="237" y="594"/>
                    <a:pt x="237" y="594"/>
                    <a:pt x="237" y="594"/>
                  </a:cubicBezTo>
                  <a:cubicBezTo>
                    <a:pt x="237" y="594"/>
                    <a:pt x="237" y="593"/>
                    <a:pt x="237" y="593"/>
                  </a:cubicBezTo>
                  <a:cubicBezTo>
                    <a:pt x="237" y="593"/>
                    <a:pt x="237" y="593"/>
                    <a:pt x="237" y="592"/>
                  </a:cubicBezTo>
                  <a:cubicBezTo>
                    <a:pt x="237" y="593"/>
                    <a:pt x="235" y="592"/>
                    <a:pt x="236" y="592"/>
                  </a:cubicBezTo>
                  <a:cubicBezTo>
                    <a:pt x="236" y="592"/>
                    <a:pt x="235" y="593"/>
                    <a:pt x="235" y="593"/>
                  </a:cubicBezTo>
                  <a:cubicBezTo>
                    <a:pt x="235" y="593"/>
                    <a:pt x="234" y="592"/>
                    <a:pt x="234" y="591"/>
                  </a:cubicBezTo>
                  <a:cubicBezTo>
                    <a:pt x="234" y="591"/>
                    <a:pt x="233" y="592"/>
                    <a:pt x="232" y="592"/>
                  </a:cubicBezTo>
                  <a:cubicBezTo>
                    <a:pt x="232" y="593"/>
                    <a:pt x="232" y="593"/>
                    <a:pt x="233" y="594"/>
                  </a:cubicBezTo>
                  <a:cubicBezTo>
                    <a:pt x="233" y="593"/>
                    <a:pt x="230" y="593"/>
                    <a:pt x="230" y="594"/>
                  </a:cubicBezTo>
                  <a:cubicBezTo>
                    <a:pt x="230" y="594"/>
                    <a:pt x="231" y="595"/>
                    <a:pt x="231" y="595"/>
                  </a:cubicBezTo>
                  <a:cubicBezTo>
                    <a:pt x="231" y="595"/>
                    <a:pt x="229" y="595"/>
                    <a:pt x="229" y="595"/>
                  </a:cubicBezTo>
                  <a:cubicBezTo>
                    <a:pt x="230" y="595"/>
                    <a:pt x="231" y="597"/>
                    <a:pt x="231" y="597"/>
                  </a:cubicBezTo>
                  <a:cubicBezTo>
                    <a:pt x="232" y="597"/>
                    <a:pt x="233" y="596"/>
                    <a:pt x="233" y="596"/>
                  </a:cubicBezTo>
                  <a:cubicBezTo>
                    <a:pt x="233" y="597"/>
                    <a:pt x="234" y="595"/>
                    <a:pt x="234" y="595"/>
                  </a:cubicBezTo>
                  <a:cubicBezTo>
                    <a:pt x="234" y="595"/>
                    <a:pt x="234" y="596"/>
                    <a:pt x="234" y="596"/>
                  </a:cubicBezTo>
                  <a:cubicBezTo>
                    <a:pt x="234" y="595"/>
                    <a:pt x="235" y="596"/>
                    <a:pt x="236" y="595"/>
                  </a:cubicBezTo>
                  <a:cubicBezTo>
                    <a:pt x="236" y="595"/>
                    <a:pt x="235" y="594"/>
                    <a:pt x="236" y="594"/>
                  </a:cubicBezTo>
                  <a:cubicBezTo>
                    <a:pt x="236" y="594"/>
                    <a:pt x="236" y="595"/>
                    <a:pt x="237" y="595"/>
                  </a:cubicBezTo>
                  <a:cubicBezTo>
                    <a:pt x="237" y="594"/>
                    <a:pt x="238" y="594"/>
                    <a:pt x="238" y="593"/>
                  </a:cubicBezTo>
                  <a:cubicBezTo>
                    <a:pt x="235" y="597"/>
                    <a:pt x="238" y="593"/>
                    <a:pt x="237" y="593"/>
                  </a:cubicBezTo>
                  <a:close/>
                  <a:moveTo>
                    <a:pt x="232" y="593"/>
                  </a:moveTo>
                  <a:cubicBezTo>
                    <a:pt x="232" y="593"/>
                    <a:pt x="232" y="593"/>
                    <a:pt x="232" y="593"/>
                  </a:cubicBezTo>
                  <a:cubicBezTo>
                    <a:pt x="232" y="593"/>
                    <a:pt x="232" y="593"/>
                    <a:pt x="231" y="593"/>
                  </a:cubicBezTo>
                  <a:cubicBezTo>
                    <a:pt x="232" y="593"/>
                    <a:pt x="232" y="593"/>
                    <a:pt x="232" y="593"/>
                  </a:cubicBezTo>
                  <a:close/>
                  <a:moveTo>
                    <a:pt x="265" y="570"/>
                  </a:moveTo>
                  <a:cubicBezTo>
                    <a:pt x="265" y="570"/>
                    <a:pt x="264" y="572"/>
                    <a:pt x="264" y="572"/>
                  </a:cubicBezTo>
                  <a:cubicBezTo>
                    <a:pt x="265" y="572"/>
                    <a:pt x="266" y="570"/>
                    <a:pt x="265" y="570"/>
                  </a:cubicBezTo>
                  <a:close/>
                  <a:moveTo>
                    <a:pt x="277" y="566"/>
                  </a:moveTo>
                  <a:cubicBezTo>
                    <a:pt x="277" y="566"/>
                    <a:pt x="275" y="565"/>
                    <a:pt x="275" y="565"/>
                  </a:cubicBezTo>
                  <a:cubicBezTo>
                    <a:pt x="274" y="565"/>
                    <a:pt x="272" y="565"/>
                    <a:pt x="273" y="566"/>
                  </a:cubicBezTo>
                  <a:cubicBezTo>
                    <a:pt x="274" y="567"/>
                    <a:pt x="274" y="566"/>
                    <a:pt x="274" y="566"/>
                  </a:cubicBezTo>
                  <a:cubicBezTo>
                    <a:pt x="274" y="567"/>
                    <a:pt x="273" y="568"/>
                    <a:pt x="275" y="568"/>
                  </a:cubicBezTo>
                  <a:cubicBezTo>
                    <a:pt x="275" y="567"/>
                    <a:pt x="277" y="566"/>
                    <a:pt x="277" y="566"/>
                  </a:cubicBezTo>
                  <a:cubicBezTo>
                    <a:pt x="277" y="566"/>
                    <a:pt x="277" y="566"/>
                    <a:pt x="277" y="566"/>
                  </a:cubicBezTo>
                  <a:cubicBezTo>
                    <a:pt x="277" y="566"/>
                    <a:pt x="277" y="565"/>
                    <a:pt x="277" y="566"/>
                  </a:cubicBezTo>
                  <a:cubicBezTo>
                    <a:pt x="278" y="566"/>
                    <a:pt x="278" y="566"/>
                    <a:pt x="277" y="566"/>
                  </a:cubicBezTo>
                  <a:close/>
                  <a:moveTo>
                    <a:pt x="271" y="567"/>
                  </a:moveTo>
                  <a:cubicBezTo>
                    <a:pt x="271" y="567"/>
                    <a:pt x="271" y="567"/>
                    <a:pt x="271" y="567"/>
                  </a:cubicBezTo>
                  <a:cubicBezTo>
                    <a:pt x="271" y="567"/>
                    <a:pt x="270" y="566"/>
                    <a:pt x="270" y="566"/>
                  </a:cubicBezTo>
                  <a:cubicBezTo>
                    <a:pt x="270" y="567"/>
                    <a:pt x="269" y="569"/>
                    <a:pt x="268" y="570"/>
                  </a:cubicBezTo>
                  <a:cubicBezTo>
                    <a:pt x="267" y="571"/>
                    <a:pt x="265" y="573"/>
                    <a:pt x="265" y="574"/>
                  </a:cubicBezTo>
                  <a:cubicBezTo>
                    <a:pt x="267" y="574"/>
                    <a:pt x="268" y="572"/>
                    <a:pt x="269" y="570"/>
                  </a:cubicBezTo>
                  <a:cubicBezTo>
                    <a:pt x="270" y="570"/>
                    <a:pt x="271" y="567"/>
                    <a:pt x="271" y="567"/>
                  </a:cubicBezTo>
                  <a:cubicBezTo>
                    <a:pt x="273" y="567"/>
                    <a:pt x="271" y="567"/>
                    <a:pt x="271" y="567"/>
                  </a:cubicBezTo>
                  <a:close/>
                  <a:moveTo>
                    <a:pt x="279" y="563"/>
                  </a:moveTo>
                  <a:cubicBezTo>
                    <a:pt x="278" y="563"/>
                    <a:pt x="276" y="564"/>
                    <a:pt x="276" y="565"/>
                  </a:cubicBezTo>
                  <a:cubicBezTo>
                    <a:pt x="277" y="565"/>
                    <a:pt x="278" y="564"/>
                    <a:pt x="279" y="563"/>
                  </a:cubicBezTo>
                  <a:close/>
                  <a:moveTo>
                    <a:pt x="172" y="632"/>
                  </a:moveTo>
                  <a:cubicBezTo>
                    <a:pt x="172" y="632"/>
                    <a:pt x="172" y="632"/>
                    <a:pt x="172" y="632"/>
                  </a:cubicBezTo>
                  <a:cubicBezTo>
                    <a:pt x="171" y="632"/>
                    <a:pt x="172" y="633"/>
                    <a:pt x="173" y="633"/>
                  </a:cubicBezTo>
                  <a:cubicBezTo>
                    <a:pt x="173" y="632"/>
                    <a:pt x="173" y="632"/>
                    <a:pt x="172" y="632"/>
                  </a:cubicBezTo>
                  <a:close/>
                  <a:moveTo>
                    <a:pt x="228" y="598"/>
                  </a:moveTo>
                  <a:cubicBezTo>
                    <a:pt x="227" y="598"/>
                    <a:pt x="227" y="598"/>
                    <a:pt x="228" y="598"/>
                  </a:cubicBezTo>
                  <a:cubicBezTo>
                    <a:pt x="228" y="599"/>
                    <a:pt x="228" y="599"/>
                    <a:pt x="228" y="599"/>
                  </a:cubicBezTo>
                  <a:cubicBezTo>
                    <a:pt x="228" y="599"/>
                    <a:pt x="228" y="599"/>
                    <a:pt x="229" y="599"/>
                  </a:cubicBezTo>
                  <a:cubicBezTo>
                    <a:pt x="229" y="599"/>
                    <a:pt x="229" y="599"/>
                    <a:pt x="229" y="600"/>
                  </a:cubicBezTo>
                  <a:cubicBezTo>
                    <a:pt x="229" y="599"/>
                    <a:pt x="228" y="598"/>
                    <a:pt x="228" y="598"/>
                  </a:cubicBezTo>
                  <a:close/>
                  <a:moveTo>
                    <a:pt x="354" y="613"/>
                  </a:moveTo>
                  <a:cubicBezTo>
                    <a:pt x="354" y="613"/>
                    <a:pt x="354" y="613"/>
                    <a:pt x="354" y="613"/>
                  </a:cubicBezTo>
                  <a:cubicBezTo>
                    <a:pt x="354" y="613"/>
                    <a:pt x="354" y="613"/>
                    <a:pt x="354" y="613"/>
                  </a:cubicBezTo>
                  <a:cubicBezTo>
                    <a:pt x="354" y="610"/>
                    <a:pt x="351" y="608"/>
                    <a:pt x="351" y="606"/>
                  </a:cubicBezTo>
                  <a:cubicBezTo>
                    <a:pt x="352" y="606"/>
                    <a:pt x="352" y="606"/>
                    <a:pt x="353" y="606"/>
                  </a:cubicBezTo>
                  <a:cubicBezTo>
                    <a:pt x="353" y="604"/>
                    <a:pt x="349" y="603"/>
                    <a:pt x="349" y="604"/>
                  </a:cubicBezTo>
                  <a:cubicBezTo>
                    <a:pt x="349" y="604"/>
                    <a:pt x="350" y="603"/>
                    <a:pt x="349" y="603"/>
                  </a:cubicBezTo>
                  <a:cubicBezTo>
                    <a:pt x="349" y="603"/>
                    <a:pt x="348" y="604"/>
                    <a:pt x="348" y="604"/>
                  </a:cubicBezTo>
                  <a:cubicBezTo>
                    <a:pt x="348" y="603"/>
                    <a:pt x="348" y="603"/>
                    <a:pt x="347" y="603"/>
                  </a:cubicBezTo>
                  <a:cubicBezTo>
                    <a:pt x="347" y="603"/>
                    <a:pt x="347" y="603"/>
                    <a:pt x="348" y="602"/>
                  </a:cubicBezTo>
                  <a:cubicBezTo>
                    <a:pt x="348" y="602"/>
                    <a:pt x="347" y="602"/>
                    <a:pt x="346" y="602"/>
                  </a:cubicBezTo>
                  <a:cubicBezTo>
                    <a:pt x="347" y="601"/>
                    <a:pt x="346" y="601"/>
                    <a:pt x="346" y="601"/>
                  </a:cubicBezTo>
                  <a:cubicBezTo>
                    <a:pt x="347" y="601"/>
                    <a:pt x="347" y="601"/>
                    <a:pt x="348" y="601"/>
                  </a:cubicBezTo>
                  <a:cubicBezTo>
                    <a:pt x="348" y="601"/>
                    <a:pt x="348" y="601"/>
                    <a:pt x="348" y="602"/>
                  </a:cubicBezTo>
                  <a:cubicBezTo>
                    <a:pt x="348" y="602"/>
                    <a:pt x="349" y="602"/>
                    <a:pt x="349" y="603"/>
                  </a:cubicBezTo>
                  <a:cubicBezTo>
                    <a:pt x="349" y="603"/>
                    <a:pt x="350" y="603"/>
                    <a:pt x="350" y="603"/>
                  </a:cubicBezTo>
                  <a:cubicBezTo>
                    <a:pt x="350" y="603"/>
                    <a:pt x="350" y="603"/>
                    <a:pt x="350" y="603"/>
                  </a:cubicBezTo>
                  <a:cubicBezTo>
                    <a:pt x="351" y="603"/>
                    <a:pt x="351" y="604"/>
                    <a:pt x="351" y="604"/>
                  </a:cubicBezTo>
                  <a:cubicBezTo>
                    <a:pt x="351" y="604"/>
                    <a:pt x="352" y="604"/>
                    <a:pt x="352" y="604"/>
                  </a:cubicBezTo>
                  <a:cubicBezTo>
                    <a:pt x="352" y="604"/>
                    <a:pt x="352" y="603"/>
                    <a:pt x="352" y="603"/>
                  </a:cubicBezTo>
                  <a:cubicBezTo>
                    <a:pt x="352" y="603"/>
                    <a:pt x="352" y="604"/>
                    <a:pt x="353" y="604"/>
                  </a:cubicBezTo>
                  <a:cubicBezTo>
                    <a:pt x="352" y="604"/>
                    <a:pt x="352" y="603"/>
                    <a:pt x="352" y="603"/>
                  </a:cubicBezTo>
                  <a:cubicBezTo>
                    <a:pt x="353" y="600"/>
                    <a:pt x="351" y="601"/>
                    <a:pt x="349" y="601"/>
                  </a:cubicBezTo>
                  <a:cubicBezTo>
                    <a:pt x="349" y="600"/>
                    <a:pt x="349" y="600"/>
                    <a:pt x="349" y="600"/>
                  </a:cubicBezTo>
                  <a:cubicBezTo>
                    <a:pt x="350" y="600"/>
                    <a:pt x="348" y="599"/>
                    <a:pt x="348" y="600"/>
                  </a:cubicBezTo>
                  <a:cubicBezTo>
                    <a:pt x="348" y="599"/>
                    <a:pt x="348" y="599"/>
                    <a:pt x="348" y="599"/>
                  </a:cubicBezTo>
                  <a:cubicBezTo>
                    <a:pt x="348" y="599"/>
                    <a:pt x="348" y="599"/>
                    <a:pt x="348" y="599"/>
                  </a:cubicBezTo>
                  <a:cubicBezTo>
                    <a:pt x="347" y="599"/>
                    <a:pt x="347" y="599"/>
                    <a:pt x="347" y="599"/>
                  </a:cubicBezTo>
                  <a:cubicBezTo>
                    <a:pt x="347" y="598"/>
                    <a:pt x="346" y="598"/>
                    <a:pt x="346" y="598"/>
                  </a:cubicBezTo>
                  <a:cubicBezTo>
                    <a:pt x="347" y="598"/>
                    <a:pt x="349" y="599"/>
                    <a:pt x="350" y="600"/>
                  </a:cubicBezTo>
                  <a:cubicBezTo>
                    <a:pt x="350" y="600"/>
                    <a:pt x="351" y="601"/>
                    <a:pt x="352" y="600"/>
                  </a:cubicBezTo>
                  <a:cubicBezTo>
                    <a:pt x="352" y="599"/>
                    <a:pt x="350" y="599"/>
                    <a:pt x="350" y="598"/>
                  </a:cubicBezTo>
                  <a:cubicBezTo>
                    <a:pt x="353" y="600"/>
                    <a:pt x="352" y="597"/>
                    <a:pt x="351" y="596"/>
                  </a:cubicBezTo>
                  <a:cubicBezTo>
                    <a:pt x="348" y="595"/>
                    <a:pt x="348" y="598"/>
                    <a:pt x="346" y="598"/>
                  </a:cubicBezTo>
                  <a:cubicBezTo>
                    <a:pt x="347" y="597"/>
                    <a:pt x="347" y="597"/>
                    <a:pt x="347" y="597"/>
                  </a:cubicBezTo>
                  <a:cubicBezTo>
                    <a:pt x="347" y="597"/>
                    <a:pt x="346" y="597"/>
                    <a:pt x="346" y="597"/>
                  </a:cubicBezTo>
                  <a:cubicBezTo>
                    <a:pt x="348" y="597"/>
                    <a:pt x="348" y="595"/>
                    <a:pt x="346" y="595"/>
                  </a:cubicBezTo>
                  <a:cubicBezTo>
                    <a:pt x="345" y="594"/>
                    <a:pt x="342" y="596"/>
                    <a:pt x="344" y="596"/>
                  </a:cubicBezTo>
                  <a:cubicBezTo>
                    <a:pt x="343" y="596"/>
                    <a:pt x="343" y="595"/>
                    <a:pt x="343" y="595"/>
                  </a:cubicBezTo>
                  <a:cubicBezTo>
                    <a:pt x="342" y="595"/>
                    <a:pt x="343" y="595"/>
                    <a:pt x="343" y="596"/>
                  </a:cubicBezTo>
                  <a:cubicBezTo>
                    <a:pt x="343" y="596"/>
                    <a:pt x="342" y="596"/>
                    <a:pt x="342" y="595"/>
                  </a:cubicBezTo>
                  <a:cubicBezTo>
                    <a:pt x="342" y="596"/>
                    <a:pt x="344" y="599"/>
                    <a:pt x="344" y="599"/>
                  </a:cubicBezTo>
                  <a:cubicBezTo>
                    <a:pt x="344" y="598"/>
                    <a:pt x="342" y="596"/>
                    <a:pt x="341" y="597"/>
                  </a:cubicBezTo>
                  <a:cubicBezTo>
                    <a:pt x="340" y="598"/>
                    <a:pt x="343" y="600"/>
                    <a:pt x="344" y="601"/>
                  </a:cubicBezTo>
                  <a:cubicBezTo>
                    <a:pt x="343" y="601"/>
                    <a:pt x="343" y="601"/>
                    <a:pt x="343" y="602"/>
                  </a:cubicBezTo>
                  <a:cubicBezTo>
                    <a:pt x="344" y="601"/>
                    <a:pt x="344" y="602"/>
                    <a:pt x="344" y="602"/>
                  </a:cubicBezTo>
                  <a:cubicBezTo>
                    <a:pt x="344" y="602"/>
                    <a:pt x="344" y="602"/>
                    <a:pt x="344" y="602"/>
                  </a:cubicBezTo>
                  <a:cubicBezTo>
                    <a:pt x="343" y="602"/>
                    <a:pt x="344" y="602"/>
                    <a:pt x="345" y="602"/>
                  </a:cubicBezTo>
                  <a:cubicBezTo>
                    <a:pt x="344" y="602"/>
                    <a:pt x="344" y="603"/>
                    <a:pt x="345" y="603"/>
                  </a:cubicBezTo>
                  <a:cubicBezTo>
                    <a:pt x="345" y="603"/>
                    <a:pt x="346" y="604"/>
                    <a:pt x="346" y="604"/>
                  </a:cubicBezTo>
                  <a:cubicBezTo>
                    <a:pt x="346" y="604"/>
                    <a:pt x="345" y="604"/>
                    <a:pt x="345" y="603"/>
                  </a:cubicBezTo>
                  <a:cubicBezTo>
                    <a:pt x="345" y="605"/>
                    <a:pt x="347" y="605"/>
                    <a:pt x="348" y="604"/>
                  </a:cubicBezTo>
                  <a:cubicBezTo>
                    <a:pt x="348" y="605"/>
                    <a:pt x="347" y="605"/>
                    <a:pt x="348" y="605"/>
                  </a:cubicBezTo>
                  <a:cubicBezTo>
                    <a:pt x="348" y="605"/>
                    <a:pt x="347" y="605"/>
                    <a:pt x="347" y="605"/>
                  </a:cubicBezTo>
                  <a:cubicBezTo>
                    <a:pt x="347" y="606"/>
                    <a:pt x="347" y="606"/>
                    <a:pt x="347" y="606"/>
                  </a:cubicBezTo>
                  <a:cubicBezTo>
                    <a:pt x="346" y="605"/>
                    <a:pt x="348" y="606"/>
                    <a:pt x="347" y="606"/>
                  </a:cubicBezTo>
                  <a:cubicBezTo>
                    <a:pt x="346" y="605"/>
                    <a:pt x="345" y="608"/>
                    <a:pt x="346" y="609"/>
                  </a:cubicBezTo>
                  <a:cubicBezTo>
                    <a:pt x="347" y="611"/>
                    <a:pt x="348" y="608"/>
                    <a:pt x="347" y="607"/>
                  </a:cubicBezTo>
                  <a:cubicBezTo>
                    <a:pt x="348" y="607"/>
                    <a:pt x="348" y="607"/>
                    <a:pt x="349" y="607"/>
                  </a:cubicBezTo>
                  <a:cubicBezTo>
                    <a:pt x="349" y="607"/>
                    <a:pt x="349" y="607"/>
                    <a:pt x="349" y="608"/>
                  </a:cubicBezTo>
                  <a:cubicBezTo>
                    <a:pt x="349" y="608"/>
                    <a:pt x="349" y="608"/>
                    <a:pt x="349" y="608"/>
                  </a:cubicBezTo>
                  <a:cubicBezTo>
                    <a:pt x="349" y="608"/>
                    <a:pt x="348" y="610"/>
                    <a:pt x="350" y="609"/>
                  </a:cubicBezTo>
                  <a:cubicBezTo>
                    <a:pt x="350" y="610"/>
                    <a:pt x="348" y="613"/>
                    <a:pt x="350" y="612"/>
                  </a:cubicBezTo>
                  <a:cubicBezTo>
                    <a:pt x="350" y="613"/>
                    <a:pt x="350" y="613"/>
                    <a:pt x="350" y="613"/>
                  </a:cubicBezTo>
                  <a:cubicBezTo>
                    <a:pt x="350" y="613"/>
                    <a:pt x="350" y="613"/>
                    <a:pt x="350" y="612"/>
                  </a:cubicBezTo>
                  <a:cubicBezTo>
                    <a:pt x="350" y="613"/>
                    <a:pt x="350" y="613"/>
                    <a:pt x="350" y="613"/>
                  </a:cubicBezTo>
                  <a:cubicBezTo>
                    <a:pt x="351" y="613"/>
                    <a:pt x="351" y="613"/>
                    <a:pt x="351" y="613"/>
                  </a:cubicBezTo>
                  <a:cubicBezTo>
                    <a:pt x="351" y="613"/>
                    <a:pt x="350" y="614"/>
                    <a:pt x="351" y="615"/>
                  </a:cubicBezTo>
                  <a:cubicBezTo>
                    <a:pt x="351" y="614"/>
                    <a:pt x="351" y="614"/>
                    <a:pt x="351" y="614"/>
                  </a:cubicBezTo>
                  <a:cubicBezTo>
                    <a:pt x="351" y="614"/>
                    <a:pt x="352" y="616"/>
                    <a:pt x="352" y="616"/>
                  </a:cubicBezTo>
                  <a:cubicBezTo>
                    <a:pt x="352" y="617"/>
                    <a:pt x="353" y="620"/>
                    <a:pt x="354" y="620"/>
                  </a:cubicBezTo>
                  <a:cubicBezTo>
                    <a:pt x="353" y="618"/>
                    <a:pt x="354" y="615"/>
                    <a:pt x="354" y="613"/>
                  </a:cubicBezTo>
                  <a:close/>
                  <a:moveTo>
                    <a:pt x="237" y="602"/>
                  </a:moveTo>
                  <a:cubicBezTo>
                    <a:pt x="237" y="604"/>
                    <a:pt x="235" y="604"/>
                    <a:pt x="233" y="604"/>
                  </a:cubicBezTo>
                  <a:cubicBezTo>
                    <a:pt x="233" y="604"/>
                    <a:pt x="230" y="604"/>
                    <a:pt x="231" y="604"/>
                  </a:cubicBezTo>
                  <a:cubicBezTo>
                    <a:pt x="231" y="604"/>
                    <a:pt x="232" y="604"/>
                    <a:pt x="232" y="604"/>
                  </a:cubicBezTo>
                  <a:cubicBezTo>
                    <a:pt x="233" y="604"/>
                    <a:pt x="234" y="605"/>
                    <a:pt x="233" y="606"/>
                  </a:cubicBezTo>
                  <a:cubicBezTo>
                    <a:pt x="232" y="606"/>
                    <a:pt x="231" y="605"/>
                    <a:pt x="231" y="606"/>
                  </a:cubicBezTo>
                  <a:cubicBezTo>
                    <a:pt x="231" y="606"/>
                    <a:pt x="230" y="606"/>
                    <a:pt x="230" y="606"/>
                  </a:cubicBezTo>
                  <a:cubicBezTo>
                    <a:pt x="230" y="606"/>
                    <a:pt x="231" y="606"/>
                    <a:pt x="231" y="606"/>
                  </a:cubicBezTo>
                  <a:cubicBezTo>
                    <a:pt x="231" y="607"/>
                    <a:pt x="230" y="607"/>
                    <a:pt x="230" y="607"/>
                  </a:cubicBezTo>
                  <a:cubicBezTo>
                    <a:pt x="229" y="607"/>
                    <a:pt x="229" y="607"/>
                    <a:pt x="229" y="607"/>
                  </a:cubicBezTo>
                  <a:cubicBezTo>
                    <a:pt x="229" y="607"/>
                    <a:pt x="229" y="607"/>
                    <a:pt x="229" y="607"/>
                  </a:cubicBezTo>
                  <a:cubicBezTo>
                    <a:pt x="229" y="607"/>
                    <a:pt x="229" y="607"/>
                    <a:pt x="229" y="607"/>
                  </a:cubicBezTo>
                  <a:cubicBezTo>
                    <a:pt x="230" y="607"/>
                    <a:pt x="229" y="607"/>
                    <a:pt x="230" y="607"/>
                  </a:cubicBezTo>
                  <a:cubicBezTo>
                    <a:pt x="230" y="607"/>
                    <a:pt x="230" y="608"/>
                    <a:pt x="230" y="608"/>
                  </a:cubicBezTo>
                  <a:cubicBezTo>
                    <a:pt x="230" y="608"/>
                    <a:pt x="230" y="607"/>
                    <a:pt x="230" y="607"/>
                  </a:cubicBezTo>
                  <a:cubicBezTo>
                    <a:pt x="230" y="607"/>
                    <a:pt x="230" y="608"/>
                    <a:pt x="230" y="608"/>
                  </a:cubicBezTo>
                  <a:cubicBezTo>
                    <a:pt x="230" y="608"/>
                    <a:pt x="231" y="607"/>
                    <a:pt x="231" y="607"/>
                  </a:cubicBezTo>
                  <a:cubicBezTo>
                    <a:pt x="231" y="607"/>
                    <a:pt x="232" y="608"/>
                    <a:pt x="232" y="608"/>
                  </a:cubicBezTo>
                  <a:cubicBezTo>
                    <a:pt x="232" y="608"/>
                    <a:pt x="228" y="610"/>
                    <a:pt x="229" y="610"/>
                  </a:cubicBezTo>
                  <a:cubicBezTo>
                    <a:pt x="228" y="610"/>
                    <a:pt x="229" y="609"/>
                    <a:pt x="229" y="608"/>
                  </a:cubicBezTo>
                  <a:cubicBezTo>
                    <a:pt x="229" y="608"/>
                    <a:pt x="229" y="609"/>
                    <a:pt x="228" y="609"/>
                  </a:cubicBezTo>
                  <a:cubicBezTo>
                    <a:pt x="229" y="609"/>
                    <a:pt x="229" y="607"/>
                    <a:pt x="229" y="607"/>
                  </a:cubicBezTo>
                  <a:cubicBezTo>
                    <a:pt x="229" y="607"/>
                    <a:pt x="228" y="608"/>
                    <a:pt x="228" y="608"/>
                  </a:cubicBezTo>
                  <a:cubicBezTo>
                    <a:pt x="228" y="608"/>
                    <a:pt x="228" y="608"/>
                    <a:pt x="228" y="607"/>
                  </a:cubicBezTo>
                  <a:cubicBezTo>
                    <a:pt x="227" y="608"/>
                    <a:pt x="228" y="608"/>
                    <a:pt x="228" y="609"/>
                  </a:cubicBezTo>
                  <a:cubicBezTo>
                    <a:pt x="227" y="609"/>
                    <a:pt x="227" y="609"/>
                    <a:pt x="227" y="609"/>
                  </a:cubicBezTo>
                  <a:cubicBezTo>
                    <a:pt x="226" y="609"/>
                    <a:pt x="227" y="610"/>
                    <a:pt x="227" y="610"/>
                  </a:cubicBezTo>
                  <a:cubicBezTo>
                    <a:pt x="227" y="610"/>
                    <a:pt x="227" y="610"/>
                    <a:pt x="227" y="610"/>
                  </a:cubicBezTo>
                  <a:cubicBezTo>
                    <a:pt x="227" y="611"/>
                    <a:pt x="226" y="610"/>
                    <a:pt x="226" y="611"/>
                  </a:cubicBezTo>
                  <a:cubicBezTo>
                    <a:pt x="226" y="611"/>
                    <a:pt x="226" y="611"/>
                    <a:pt x="226" y="611"/>
                  </a:cubicBezTo>
                  <a:cubicBezTo>
                    <a:pt x="227" y="612"/>
                    <a:pt x="224" y="613"/>
                    <a:pt x="223" y="613"/>
                  </a:cubicBezTo>
                  <a:cubicBezTo>
                    <a:pt x="223" y="612"/>
                    <a:pt x="226" y="610"/>
                    <a:pt x="226" y="610"/>
                  </a:cubicBezTo>
                  <a:cubicBezTo>
                    <a:pt x="226" y="610"/>
                    <a:pt x="225" y="610"/>
                    <a:pt x="225" y="610"/>
                  </a:cubicBezTo>
                  <a:cubicBezTo>
                    <a:pt x="225" y="610"/>
                    <a:pt x="225" y="610"/>
                    <a:pt x="225" y="609"/>
                  </a:cubicBezTo>
                  <a:cubicBezTo>
                    <a:pt x="225" y="609"/>
                    <a:pt x="225" y="610"/>
                    <a:pt x="225" y="610"/>
                  </a:cubicBezTo>
                  <a:cubicBezTo>
                    <a:pt x="225" y="610"/>
                    <a:pt x="225" y="608"/>
                    <a:pt x="226" y="608"/>
                  </a:cubicBezTo>
                  <a:cubicBezTo>
                    <a:pt x="225" y="608"/>
                    <a:pt x="224" y="609"/>
                    <a:pt x="224" y="610"/>
                  </a:cubicBezTo>
                  <a:cubicBezTo>
                    <a:pt x="224" y="609"/>
                    <a:pt x="224" y="608"/>
                    <a:pt x="225" y="608"/>
                  </a:cubicBezTo>
                  <a:cubicBezTo>
                    <a:pt x="224" y="608"/>
                    <a:pt x="222" y="607"/>
                    <a:pt x="221" y="608"/>
                  </a:cubicBezTo>
                  <a:cubicBezTo>
                    <a:pt x="221" y="608"/>
                    <a:pt x="223" y="608"/>
                    <a:pt x="223" y="609"/>
                  </a:cubicBezTo>
                  <a:cubicBezTo>
                    <a:pt x="224" y="609"/>
                    <a:pt x="223" y="611"/>
                    <a:pt x="222" y="611"/>
                  </a:cubicBezTo>
                  <a:cubicBezTo>
                    <a:pt x="222" y="611"/>
                    <a:pt x="222" y="610"/>
                    <a:pt x="222" y="610"/>
                  </a:cubicBezTo>
                  <a:cubicBezTo>
                    <a:pt x="220" y="608"/>
                    <a:pt x="219" y="606"/>
                    <a:pt x="220" y="604"/>
                  </a:cubicBezTo>
                  <a:cubicBezTo>
                    <a:pt x="221" y="602"/>
                    <a:pt x="224" y="600"/>
                    <a:pt x="224" y="603"/>
                  </a:cubicBezTo>
                  <a:cubicBezTo>
                    <a:pt x="225" y="603"/>
                    <a:pt x="225" y="605"/>
                    <a:pt x="226" y="605"/>
                  </a:cubicBezTo>
                  <a:cubicBezTo>
                    <a:pt x="226" y="606"/>
                    <a:pt x="226" y="606"/>
                    <a:pt x="227" y="606"/>
                  </a:cubicBezTo>
                  <a:cubicBezTo>
                    <a:pt x="226" y="606"/>
                    <a:pt x="224" y="603"/>
                    <a:pt x="225" y="603"/>
                  </a:cubicBezTo>
                  <a:cubicBezTo>
                    <a:pt x="226" y="603"/>
                    <a:pt x="226" y="603"/>
                    <a:pt x="226" y="603"/>
                  </a:cubicBezTo>
                  <a:cubicBezTo>
                    <a:pt x="226" y="603"/>
                    <a:pt x="225" y="602"/>
                    <a:pt x="225" y="602"/>
                  </a:cubicBezTo>
                  <a:cubicBezTo>
                    <a:pt x="225" y="602"/>
                    <a:pt x="226" y="602"/>
                    <a:pt x="227" y="602"/>
                  </a:cubicBezTo>
                  <a:cubicBezTo>
                    <a:pt x="226" y="601"/>
                    <a:pt x="225" y="601"/>
                    <a:pt x="225" y="600"/>
                  </a:cubicBezTo>
                  <a:cubicBezTo>
                    <a:pt x="225" y="600"/>
                    <a:pt x="226" y="598"/>
                    <a:pt x="227" y="599"/>
                  </a:cubicBezTo>
                  <a:cubicBezTo>
                    <a:pt x="227" y="599"/>
                    <a:pt x="227" y="599"/>
                    <a:pt x="227" y="600"/>
                  </a:cubicBezTo>
                  <a:cubicBezTo>
                    <a:pt x="227" y="600"/>
                    <a:pt x="227" y="600"/>
                    <a:pt x="227" y="601"/>
                  </a:cubicBezTo>
                  <a:cubicBezTo>
                    <a:pt x="227" y="601"/>
                    <a:pt x="227" y="601"/>
                    <a:pt x="227" y="601"/>
                  </a:cubicBezTo>
                  <a:cubicBezTo>
                    <a:pt x="227" y="601"/>
                    <a:pt x="227" y="602"/>
                    <a:pt x="228" y="602"/>
                  </a:cubicBezTo>
                  <a:cubicBezTo>
                    <a:pt x="228" y="601"/>
                    <a:pt x="227" y="601"/>
                    <a:pt x="228" y="601"/>
                  </a:cubicBezTo>
                  <a:cubicBezTo>
                    <a:pt x="228" y="601"/>
                    <a:pt x="228" y="600"/>
                    <a:pt x="228" y="600"/>
                  </a:cubicBezTo>
                  <a:cubicBezTo>
                    <a:pt x="228" y="600"/>
                    <a:pt x="229" y="601"/>
                    <a:pt x="229" y="601"/>
                  </a:cubicBezTo>
                  <a:cubicBezTo>
                    <a:pt x="229" y="600"/>
                    <a:pt x="228" y="599"/>
                    <a:pt x="228" y="599"/>
                  </a:cubicBezTo>
                  <a:cubicBezTo>
                    <a:pt x="228" y="600"/>
                    <a:pt x="229" y="600"/>
                    <a:pt x="230" y="601"/>
                  </a:cubicBezTo>
                  <a:cubicBezTo>
                    <a:pt x="230" y="601"/>
                    <a:pt x="229" y="599"/>
                    <a:pt x="229" y="599"/>
                  </a:cubicBezTo>
                  <a:cubicBezTo>
                    <a:pt x="230" y="598"/>
                    <a:pt x="230" y="599"/>
                    <a:pt x="230" y="599"/>
                  </a:cubicBezTo>
                  <a:cubicBezTo>
                    <a:pt x="230" y="599"/>
                    <a:pt x="229" y="598"/>
                    <a:pt x="229" y="597"/>
                  </a:cubicBezTo>
                  <a:cubicBezTo>
                    <a:pt x="229" y="597"/>
                    <a:pt x="232" y="599"/>
                    <a:pt x="232" y="599"/>
                  </a:cubicBezTo>
                  <a:cubicBezTo>
                    <a:pt x="232" y="599"/>
                    <a:pt x="231" y="601"/>
                    <a:pt x="232" y="601"/>
                  </a:cubicBezTo>
                  <a:cubicBezTo>
                    <a:pt x="232" y="601"/>
                    <a:pt x="232" y="599"/>
                    <a:pt x="232" y="599"/>
                  </a:cubicBezTo>
                  <a:cubicBezTo>
                    <a:pt x="233" y="600"/>
                    <a:pt x="234" y="598"/>
                    <a:pt x="235" y="599"/>
                  </a:cubicBezTo>
                  <a:cubicBezTo>
                    <a:pt x="235" y="599"/>
                    <a:pt x="235" y="601"/>
                    <a:pt x="234" y="601"/>
                  </a:cubicBezTo>
                  <a:cubicBezTo>
                    <a:pt x="235" y="600"/>
                    <a:pt x="234" y="602"/>
                    <a:pt x="234" y="602"/>
                  </a:cubicBezTo>
                  <a:cubicBezTo>
                    <a:pt x="235" y="602"/>
                    <a:pt x="235" y="601"/>
                    <a:pt x="235" y="601"/>
                  </a:cubicBezTo>
                  <a:cubicBezTo>
                    <a:pt x="235" y="602"/>
                    <a:pt x="235" y="602"/>
                    <a:pt x="234" y="602"/>
                  </a:cubicBezTo>
                  <a:cubicBezTo>
                    <a:pt x="235" y="602"/>
                    <a:pt x="237" y="602"/>
                    <a:pt x="237" y="602"/>
                  </a:cubicBezTo>
                  <a:cubicBezTo>
                    <a:pt x="237" y="605"/>
                    <a:pt x="237" y="602"/>
                    <a:pt x="237" y="602"/>
                  </a:cubicBezTo>
                  <a:close/>
                  <a:moveTo>
                    <a:pt x="226" y="601"/>
                  </a:moveTo>
                  <a:cubicBezTo>
                    <a:pt x="226" y="601"/>
                    <a:pt x="226" y="601"/>
                    <a:pt x="226" y="601"/>
                  </a:cubicBezTo>
                  <a:cubicBezTo>
                    <a:pt x="226" y="601"/>
                    <a:pt x="226" y="601"/>
                    <a:pt x="226" y="601"/>
                  </a:cubicBezTo>
                  <a:close/>
                  <a:moveTo>
                    <a:pt x="234" y="601"/>
                  </a:moveTo>
                  <a:cubicBezTo>
                    <a:pt x="234" y="601"/>
                    <a:pt x="234" y="601"/>
                    <a:pt x="234" y="601"/>
                  </a:cubicBezTo>
                  <a:cubicBezTo>
                    <a:pt x="234" y="601"/>
                    <a:pt x="234" y="601"/>
                    <a:pt x="234" y="601"/>
                  </a:cubicBezTo>
                  <a:cubicBezTo>
                    <a:pt x="234" y="601"/>
                    <a:pt x="234" y="601"/>
                    <a:pt x="234" y="601"/>
                  </a:cubicBezTo>
                  <a:close/>
                  <a:moveTo>
                    <a:pt x="225" y="603"/>
                  </a:moveTo>
                  <a:cubicBezTo>
                    <a:pt x="225" y="603"/>
                    <a:pt x="225" y="604"/>
                    <a:pt x="225" y="604"/>
                  </a:cubicBezTo>
                  <a:cubicBezTo>
                    <a:pt x="226" y="604"/>
                    <a:pt x="225" y="603"/>
                    <a:pt x="225" y="603"/>
                  </a:cubicBezTo>
                  <a:close/>
                  <a:moveTo>
                    <a:pt x="343" y="594"/>
                  </a:moveTo>
                  <a:cubicBezTo>
                    <a:pt x="343" y="594"/>
                    <a:pt x="343" y="594"/>
                    <a:pt x="343" y="594"/>
                  </a:cubicBezTo>
                  <a:cubicBezTo>
                    <a:pt x="342" y="594"/>
                    <a:pt x="343" y="594"/>
                    <a:pt x="343" y="594"/>
                  </a:cubicBezTo>
                  <a:close/>
                  <a:moveTo>
                    <a:pt x="227" y="611"/>
                  </a:moveTo>
                  <a:cubicBezTo>
                    <a:pt x="227" y="611"/>
                    <a:pt x="227" y="611"/>
                    <a:pt x="227" y="611"/>
                  </a:cubicBezTo>
                  <a:cubicBezTo>
                    <a:pt x="227" y="611"/>
                    <a:pt x="227" y="611"/>
                    <a:pt x="227" y="611"/>
                  </a:cubicBezTo>
                  <a:close/>
                  <a:moveTo>
                    <a:pt x="233" y="598"/>
                  </a:moveTo>
                  <a:cubicBezTo>
                    <a:pt x="233" y="597"/>
                    <a:pt x="233" y="597"/>
                    <a:pt x="233" y="597"/>
                  </a:cubicBezTo>
                  <a:cubicBezTo>
                    <a:pt x="232" y="597"/>
                    <a:pt x="232" y="598"/>
                    <a:pt x="232" y="598"/>
                  </a:cubicBezTo>
                  <a:cubicBezTo>
                    <a:pt x="233" y="598"/>
                    <a:pt x="233" y="598"/>
                    <a:pt x="233" y="598"/>
                  </a:cubicBezTo>
                  <a:close/>
                  <a:moveTo>
                    <a:pt x="235" y="598"/>
                  </a:moveTo>
                  <a:cubicBezTo>
                    <a:pt x="235" y="598"/>
                    <a:pt x="234" y="598"/>
                    <a:pt x="234" y="598"/>
                  </a:cubicBezTo>
                  <a:cubicBezTo>
                    <a:pt x="234" y="598"/>
                    <a:pt x="235" y="599"/>
                    <a:pt x="235" y="598"/>
                  </a:cubicBezTo>
                  <a:cubicBezTo>
                    <a:pt x="235" y="598"/>
                    <a:pt x="235" y="598"/>
                    <a:pt x="235" y="598"/>
                  </a:cubicBezTo>
                  <a:close/>
                  <a:moveTo>
                    <a:pt x="229" y="596"/>
                  </a:moveTo>
                  <a:cubicBezTo>
                    <a:pt x="230" y="597"/>
                    <a:pt x="231" y="598"/>
                    <a:pt x="232" y="597"/>
                  </a:cubicBezTo>
                  <a:cubicBezTo>
                    <a:pt x="231" y="597"/>
                    <a:pt x="230" y="596"/>
                    <a:pt x="230" y="596"/>
                  </a:cubicBezTo>
                  <a:cubicBezTo>
                    <a:pt x="229" y="595"/>
                    <a:pt x="228" y="596"/>
                    <a:pt x="228" y="596"/>
                  </a:cubicBezTo>
                  <a:cubicBezTo>
                    <a:pt x="229" y="597"/>
                    <a:pt x="230" y="597"/>
                    <a:pt x="229" y="596"/>
                  </a:cubicBezTo>
                  <a:close/>
                  <a:moveTo>
                    <a:pt x="349" y="607"/>
                  </a:moveTo>
                  <a:cubicBezTo>
                    <a:pt x="348" y="607"/>
                    <a:pt x="348" y="607"/>
                    <a:pt x="348" y="608"/>
                  </a:cubicBezTo>
                  <a:cubicBezTo>
                    <a:pt x="348" y="608"/>
                    <a:pt x="349" y="607"/>
                    <a:pt x="349" y="607"/>
                  </a:cubicBezTo>
                  <a:close/>
                  <a:moveTo>
                    <a:pt x="367" y="617"/>
                  </a:moveTo>
                  <a:cubicBezTo>
                    <a:pt x="367" y="616"/>
                    <a:pt x="366" y="616"/>
                    <a:pt x="366" y="616"/>
                  </a:cubicBezTo>
                  <a:cubicBezTo>
                    <a:pt x="362" y="616"/>
                    <a:pt x="368" y="622"/>
                    <a:pt x="367" y="617"/>
                  </a:cubicBezTo>
                  <a:close/>
                  <a:moveTo>
                    <a:pt x="46" y="674"/>
                  </a:moveTo>
                  <a:cubicBezTo>
                    <a:pt x="46" y="674"/>
                    <a:pt x="45" y="674"/>
                    <a:pt x="45" y="674"/>
                  </a:cubicBezTo>
                  <a:cubicBezTo>
                    <a:pt x="45" y="674"/>
                    <a:pt x="45" y="674"/>
                    <a:pt x="45" y="674"/>
                  </a:cubicBezTo>
                  <a:cubicBezTo>
                    <a:pt x="45" y="673"/>
                    <a:pt x="45" y="673"/>
                    <a:pt x="45" y="673"/>
                  </a:cubicBezTo>
                  <a:cubicBezTo>
                    <a:pt x="44" y="673"/>
                    <a:pt x="44" y="673"/>
                    <a:pt x="44" y="673"/>
                  </a:cubicBezTo>
                  <a:cubicBezTo>
                    <a:pt x="44" y="673"/>
                    <a:pt x="44" y="673"/>
                    <a:pt x="44" y="673"/>
                  </a:cubicBezTo>
                  <a:cubicBezTo>
                    <a:pt x="44" y="672"/>
                    <a:pt x="44" y="672"/>
                    <a:pt x="43" y="672"/>
                  </a:cubicBezTo>
                  <a:cubicBezTo>
                    <a:pt x="43" y="672"/>
                    <a:pt x="43" y="672"/>
                    <a:pt x="43" y="672"/>
                  </a:cubicBezTo>
                  <a:cubicBezTo>
                    <a:pt x="43" y="671"/>
                    <a:pt x="42" y="671"/>
                    <a:pt x="41" y="671"/>
                  </a:cubicBezTo>
                  <a:cubicBezTo>
                    <a:pt x="41" y="672"/>
                    <a:pt x="43" y="673"/>
                    <a:pt x="43" y="672"/>
                  </a:cubicBezTo>
                  <a:cubicBezTo>
                    <a:pt x="44" y="673"/>
                    <a:pt x="46" y="675"/>
                    <a:pt x="47" y="674"/>
                  </a:cubicBezTo>
                  <a:cubicBezTo>
                    <a:pt x="46" y="674"/>
                    <a:pt x="46" y="674"/>
                    <a:pt x="46" y="674"/>
                  </a:cubicBezTo>
                  <a:close/>
                  <a:moveTo>
                    <a:pt x="57" y="674"/>
                  </a:moveTo>
                  <a:cubicBezTo>
                    <a:pt x="57" y="674"/>
                    <a:pt x="57" y="675"/>
                    <a:pt x="57" y="675"/>
                  </a:cubicBezTo>
                  <a:cubicBezTo>
                    <a:pt x="57" y="675"/>
                    <a:pt x="57" y="674"/>
                    <a:pt x="58" y="675"/>
                  </a:cubicBezTo>
                  <a:cubicBezTo>
                    <a:pt x="58" y="674"/>
                    <a:pt x="57" y="674"/>
                    <a:pt x="57" y="674"/>
                  </a:cubicBezTo>
                  <a:close/>
                  <a:moveTo>
                    <a:pt x="59" y="669"/>
                  </a:moveTo>
                  <a:cubicBezTo>
                    <a:pt x="59" y="670"/>
                    <a:pt x="59" y="670"/>
                    <a:pt x="59" y="670"/>
                  </a:cubicBezTo>
                  <a:cubicBezTo>
                    <a:pt x="59" y="670"/>
                    <a:pt x="59" y="670"/>
                    <a:pt x="59" y="670"/>
                  </a:cubicBezTo>
                  <a:cubicBezTo>
                    <a:pt x="59" y="670"/>
                    <a:pt x="59" y="670"/>
                    <a:pt x="59" y="670"/>
                  </a:cubicBezTo>
                  <a:cubicBezTo>
                    <a:pt x="58" y="670"/>
                    <a:pt x="58" y="670"/>
                    <a:pt x="58" y="670"/>
                  </a:cubicBezTo>
                  <a:cubicBezTo>
                    <a:pt x="58" y="670"/>
                    <a:pt x="58" y="670"/>
                    <a:pt x="58" y="669"/>
                  </a:cubicBezTo>
                  <a:cubicBezTo>
                    <a:pt x="58" y="669"/>
                    <a:pt x="59" y="669"/>
                    <a:pt x="59" y="669"/>
                  </a:cubicBezTo>
                  <a:cubicBezTo>
                    <a:pt x="59" y="670"/>
                    <a:pt x="59" y="669"/>
                    <a:pt x="59" y="669"/>
                  </a:cubicBezTo>
                  <a:close/>
                  <a:moveTo>
                    <a:pt x="59" y="670"/>
                  </a:moveTo>
                  <a:cubicBezTo>
                    <a:pt x="59" y="670"/>
                    <a:pt x="59" y="670"/>
                    <a:pt x="59" y="670"/>
                  </a:cubicBezTo>
                  <a:cubicBezTo>
                    <a:pt x="59" y="670"/>
                    <a:pt x="59" y="670"/>
                    <a:pt x="59" y="670"/>
                  </a:cubicBezTo>
                  <a:close/>
                  <a:moveTo>
                    <a:pt x="56" y="676"/>
                  </a:moveTo>
                  <a:cubicBezTo>
                    <a:pt x="56" y="676"/>
                    <a:pt x="57" y="675"/>
                    <a:pt x="56" y="675"/>
                  </a:cubicBezTo>
                  <a:cubicBezTo>
                    <a:pt x="56" y="675"/>
                    <a:pt x="56" y="675"/>
                    <a:pt x="56" y="676"/>
                  </a:cubicBezTo>
                  <a:close/>
                  <a:moveTo>
                    <a:pt x="48" y="667"/>
                  </a:moveTo>
                  <a:cubicBezTo>
                    <a:pt x="46" y="669"/>
                    <a:pt x="48" y="669"/>
                    <a:pt x="49" y="668"/>
                  </a:cubicBezTo>
                  <a:cubicBezTo>
                    <a:pt x="48" y="668"/>
                    <a:pt x="48" y="667"/>
                    <a:pt x="48" y="667"/>
                  </a:cubicBezTo>
                  <a:close/>
                  <a:moveTo>
                    <a:pt x="59" y="672"/>
                  </a:moveTo>
                  <a:cubicBezTo>
                    <a:pt x="58" y="672"/>
                    <a:pt x="58" y="672"/>
                    <a:pt x="58" y="672"/>
                  </a:cubicBezTo>
                  <a:cubicBezTo>
                    <a:pt x="58" y="672"/>
                    <a:pt x="58" y="672"/>
                    <a:pt x="59" y="672"/>
                  </a:cubicBezTo>
                  <a:close/>
                  <a:moveTo>
                    <a:pt x="77" y="669"/>
                  </a:moveTo>
                  <a:cubicBezTo>
                    <a:pt x="76" y="669"/>
                    <a:pt x="76" y="669"/>
                    <a:pt x="76" y="669"/>
                  </a:cubicBezTo>
                  <a:cubicBezTo>
                    <a:pt x="76" y="669"/>
                    <a:pt x="76" y="670"/>
                    <a:pt x="76" y="670"/>
                  </a:cubicBezTo>
                  <a:cubicBezTo>
                    <a:pt x="76" y="670"/>
                    <a:pt x="77" y="669"/>
                    <a:pt x="77" y="669"/>
                  </a:cubicBezTo>
                  <a:close/>
                  <a:moveTo>
                    <a:pt x="77" y="669"/>
                  </a:moveTo>
                  <a:cubicBezTo>
                    <a:pt x="77" y="669"/>
                    <a:pt x="77" y="669"/>
                    <a:pt x="76" y="669"/>
                  </a:cubicBezTo>
                  <a:cubicBezTo>
                    <a:pt x="77" y="669"/>
                    <a:pt x="77" y="669"/>
                    <a:pt x="77" y="669"/>
                  </a:cubicBezTo>
                  <a:cubicBezTo>
                    <a:pt x="77" y="669"/>
                    <a:pt x="77" y="669"/>
                    <a:pt x="77" y="669"/>
                  </a:cubicBezTo>
                  <a:close/>
                  <a:moveTo>
                    <a:pt x="66" y="669"/>
                  </a:moveTo>
                  <a:cubicBezTo>
                    <a:pt x="66" y="669"/>
                    <a:pt x="66" y="669"/>
                    <a:pt x="66" y="669"/>
                  </a:cubicBezTo>
                  <a:cubicBezTo>
                    <a:pt x="66" y="669"/>
                    <a:pt x="62" y="668"/>
                    <a:pt x="62" y="669"/>
                  </a:cubicBezTo>
                  <a:cubicBezTo>
                    <a:pt x="62" y="670"/>
                    <a:pt x="64" y="670"/>
                    <a:pt x="64" y="670"/>
                  </a:cubicBezTo>
                  <a:cubicBezTo>
                    <a:pt x="64" y="670"/>
                    <a:pt x="63" y="671"/>
                    <a:pt x="63" y="671"/>
                  </a:cubicBezTo>
                  <a:cubicBezTo>
                    <a:pt x="63" y="671"/>
                    <a:pt x="64" y="671"/>
                    <a:pt x="64" y="672"/>
                  </a:cubicBezTo>
                  <a:cubicBezTo>
                    <a:pt x="65" y="671"/>
                    <a:pt x="65" y="669"/>
                    <a:pt x="66" y="669"/>
                  </a:cubicBezTo>
                  <a:close/>
                  <a:moveTo>
                    <a:pt x="78" y="668"/>
                  </a:moveTo>
                  <a:cubicBezTo>
                    <a:pt x="77" y="668"/>
                    <a:pt x="78" y="668"/>
                    <a:pt x="78" y="668"/>
                  </a:cubicBezTo>
                  <a:cubicBezTo>
                    <a:pt x="78" y="668"/>
                    <a:pt x="78" y="668"/>
                    <a:pt x="78" y="668"/>
                  </a:cubicBezTo>
                  <a:close/>
                  <a:moveTo>
                    <a:pt x="69" y="668"/>
                  </a:moveTo>
                  <a:cubicBezTo>
                    <a:pt x="70" y="668"/>
                    <a:pt x="66" y="672"/>
                    <a:pt x="66" y="671"/>
                  </a:cubicBezTo>
                  <a:cubicBezTo>
                    <a:pt x="66" y="671"/>
                    <a:pt x="68" y="671"/>
                    <a:pt x="69" y="671"/>
                  </a:cubicBezTo>
                  <a:cubicBezTo>
                    <a:pt x="69" y="670"/>
                    <a:pt x="71" y="668"/>
                    <a:pt x="69" y="668"/>
                  </a:cubicBezTo>
                  <a:close/>
                  <a:moveTo>
                    <a:pt x="75" y="669"/>
                  </a:moveTo>
                  <a:cubicBezTo>
                    <a:pt x="75" y="669"/>
                    <a:pt x="75" y="669"/>
                    <a:pt x="75" y="669"/>
                  </a:cubicBezTo>
                  <a:cubicBezTo>
                    <a:pt x="75" y="669"/>
                    <a:pt x="74" y="669"/>
                    <a:pt x="73" y="669"/>
                  </a:cubicBezTo>
                  <a:cubicBezTo>
                    <a:pt x="73" y="669"/>
                    <a:pt x="74" y="668"/>
                    <a:pt x="73" y="668"/>
                  </a:cubicBezTo>
                  <a:cubicBezTo>
                    <a:pt x="73" y="667"/>
                    <a:pt x="73" y="668"/>
                    <a:pt x="73" y="668"/>
                  </a:cubicBezTo>
                  <a:cubicBezTo>
                    <a:pt x="73" y="668"/>
                    <a:pt x="73" y="668"/>
                    <a:pt x="72" y="668"/>
                  </a:cubicBezTo>
                  <a:cubicBezTo>
                    <a:pt x="72" y="668"/>
                    <a:pt x="72" y="670"/>
                    <a:pt x="72" y="670"/>
                  </a:cubicBezTo>
                  <a:cubicBezTo>
                    <a:pt x="72" y="670"/>
                    <a:pt x="71" y="669"/>
                    <a:pt x="71" y="670"/>
                  </a:cubicBezTo>
                  <a:cubicBezTo>
                    <a:pt x="71" y="670"/>
                    <a:pt x="71" y="670"/>
                    <a:pt x="71" y="670"/>
                  </a:cubicBezTo>
                  <a:cubicBezTo>
                    <a:pt x="71" y="670"/>
                    <a:pt x="70" y="672"/>
                    <a:pt x="71" y="672"/>
                  </a:cubicBezTo>
                  <a:cubicBezTo>
                    <a:pt x="71" y="672"/>
                    <a:pt x="71" y="671"/>
                    <a:pt x="71" y="671"/>
                  </a:cubicBezTo>
                  <a:cubicBezTo>
                    <a:pt x="71" y="673"/>
                    <a:pt x="74" y="670"/>
                    <a:pt x="74" y="670"/>
                  </a:cubicBezTo>
                  <a:cubicBezTo>
                    <a:pt x="74" y="671"/>
                    <a:pt x="76" y="670"/>
                    <a:pt x="75" y="669"/>
                  </a:cubicBezTo>
                  <a:close/>
                  <a:moveTo>
                    <a:pt x="40" y="668"/>
                  </a:moveTo>
                  <a:cubicBezTo>
                    <a:pt x="40" y="668"/>
                    <a:pt x="40" y="668"/>
                    <a:pt x="40" y="668"/>
                  </a:cubicBezTo>
                  <a:cubicBezTo>
                    <a:pt x="40" y="668"/>
                    <a:pt x="40" y="668"/>
                    <a:pt x="40" y="669"/>
                  </a:cubicBezTo>
                  <a:cubicBezTo>
                    <a:pt x="41" y="669"/>
                    <a:pt x="41" y="668"/>
                    <a:pt x="40" y="668"/>
                  </a:cubicBezTo>
                  <a:close/>
                  <a:moveTo>
                    <a:pt x="8" y="662"/>
                  </a:moveTo>
                  <a:cubicBezTo>
                    <a:pt x="8" y="662"/>
                    <a:pt x="6" y="663"/>
                    <a:pt x="6" y="663"/>
                  </a:cubicBezTo>
                  <a:cubicBezTo>
                    <a:pt x="6" y="663"/>
                    <a:pt x="8" y="664"/>
                    <a:pt x="8" y="664"/>
                  </a:cubicBezTo>
                  <a:cubicBezTo>
                    <a:pt x="8" y="664"/>
                    <a:pt x="9" y="662"/>
                    <a:pt x="9" y="662"/>
                  </a:cubicBezTo>
                  <a:cubicBezTo>
                    <a:pt x="9" y="662"/>
                    <a:pt x="8" y="662"/>
                    <a:pt x="8" y="662"/>
                  </a:cubicBezTo>
                  <a:close/>
                  <a:moveTo>
                    <a:pt x="11" y="660"/>
                  </a:moveTo>
                  <a:cubicBezTo>
                    <a:pt x="11" y="660"/>
                    <a:pt x="11" y="660"/>
                    <a:pt x="11" y="660"/>
                  </a:cubicBezTo>
                  <a:cubicBezTo>
                    <a:pt x="11" y="659"/>
                    <a:pt x="11" y="659"/>
                    <a:pt x="11" y="660"/>
                  </a:cubicBezTo>
                  <a:close/>
                  <a:moveTo>
                    <a:pt x="6" y="658"/>
                  </a:moveTo>
                  <a:cubicBezTo>
                    <a:pt x="6" y="657"/>
                    <a:pt x="2" y="656"/>
                    <a:pt x="2" y="657"/>
                  </a:cubicBezTo>
                  <a:cubicBezTo>
                    <a:pt x="1" y="657"/>
                    <a:pt x="0" y="657"/>
                    <a:pt x="0" y="657"/>
                  </a:cubicBezTo>
                  <a:cubicBezTo>
                    <a:pt x="1" y="657"/>
                    <a:pt x="1" y="657"/>
                    <a:pt x="1" y="658"/>
                  </a:cubicBezTo>
                  <a:cubicBezTo>
                    <a:pt x="1" y="658"/>
                    <a:pt x="2" y="659"/>
                    <a:pt x="3" y="659"/>
                  </a:cubicBezTo>
                  <a:cubicBezTo>
                    <a:pt x="3" y="659"/>
                    <a:pt x="6" y="657"/>
                    <a:pt x="6" y="658"/>
                  </a:cubicBezTo>
                  <a:cubicBezTo>
                    <a:pt x="6" y="658"/>
                    <a:pt x="6" y="658"/>
                    <a:pt x="6" y="658"/>
                  </a:cubicBezTo>
                  <a:cubicBezTo>
                    <a:pt x="6" y="658"/>
                    <a:pt x="6" y="658"/>
                    <a:pt x="6" y="658"/>
                  </a:cubicBezTo>
                  <a:close/>
                  <a:moveTo>
                    <a:pt x="10" y="660"/>
                  </a:moveTo>
                  <a:cubicBezTo>
                    <a:pt x="10" y="659"/>
                    <a:pt x="10" y="659"/>
                    <a:pt x="10" y="659"/>
                  </a:cubicBezTo>
                  <a:cubicBezTo>
                    <a:pt x="10" y="660"/>
                    <a:pt x="10" y="660"/>
                    <a:pt x="10" y="660"/>
                  </a:cubicBezTo>
                  <a:close/>
                  <a:moveTo>
                    <a:pt x="76" y="668"/>
                  </a:moveTo>
                  <a:cubicBezTo>
                    <a:pt x="77" y="668"/>
                    <a:pt x="77" y="664"/>
                    <a:pt x="76" y="667"/>
                  </a:cubicBezTo>
                  <a:cubicBezTo>
                    <a:pt x="76" y="667"/>
                    <a:pt x="77" y="667"/>
                    <a:pt x="77" y="668"/>
                  </a:cubicBezTo>
                  <a:cubicBezTo>
                    <a:pt x="77" y="668"/>
                    <a:pt x="76" y="668"/>
                    <a:pt x="76" y="668"/>
                  </a:cubicBezTo>
                  <a:close/>
                  <a:moveTo>
                    <a:pt x="78" y="668"/>
                  </a:moveTo>
                  <a:cubicBezTo>
                    <a:pt x="78" y="668"/>
                    <a:pt x="78" y="668"/>
                    <a:pt x="79" y="668"/>
                  </a:cubicBezTo>
                  <a:cubicBezTo>
                    <a:pt x="79" y="668"/>
                    <a:pt x="79" y="668"/>
                    <a:pt x="78" y="668"/>
                  </a:cubicBezTo>
                  <a:close/>
                  <a:moveTo>
                    <a:pt x="38" y="667"/>
                  </a:moveTo>
                  <a:cubicBezTo>
                    <a:pt x="37" y="667"/>
                    <a:pt x="38" y="668"/>
                    <a:pt x="38" y="668"/>
                  </a:cubicBezTo>
                  <a:cubicBezTo>
                    <a:pt x="38" y="667"/>
                    <a:pt x="38" y="667"/>
                    <a:pt x="38" y="667"/>
                  </a:cubicBezTo>
                  <a:close/>
                  <a:moveTo>
                    <a:pt x="23" y="663"/>
                  </a:moveTo>
                  <a:cubicBezTo>
                    <a:pt x="23" y="664"/>
                    <a:pt x="23" y="664"/>
                    <a:pt x="23" y="664"/>
                  </a:cubicBezTo>
                  <a:cubicBezTo>
                    <a:pt x="23" y="664"/>
                    <a:pt x="23" y="664"/>
                    <a:pt x="23" y="663"/>
                  </a:cubicBezTo>
                  <a:close/>
                  <a:moveTo>
                    <a:pt x="39" y="669"/>
                  </a:moveTo>
                  <a:cubicBezTo>
                    <a:pt x="39" y="670"/>
                    <a:pt x="39" y="670"/>
                    <a:pt x="39" y="670"/>
                  </a:cubicBezTo>
                  <a:cubicBezTo>
                    <a:pt x="39" y="670"/>
                    <a:pt x="39" y="669"/>
                    <a:pt x="39" y="669"/>
                  </a:cubicBezTo>
                  <a:close/>
                  <a:moveTo>
                    <a:pt x="34" y="668"/>
                  </a:moveTo>
                  <a:cubicBezTo>
                    <a:pt x="35" y="667"/>
                    <a:pt x="35" y="667"/>
                    <a:pt x="35" y="666"/>
                  </a:cubicBezTo>
                  <a:cubicBezTo>
                    <a:pt x="34" y="666"/>
                    <a:pt x="32" y="668"/>
                    <a:pt x="32" y="669"/>
                  </a:cubicBezTo>
                  <a:cubicBezTo>
                    <a:pt x="33" y="669"/>
                    <a:pt x="33" y="669"/>
                    <a:pt x="32" y="669"/>
                  </a:cubicBezTo>
                  <a:cubicBezTo>
                    <a:pt x="33" y="669"/>
                    <a:pt x="34" y="669"/>
                    <a:pt x="34" y="668"/>
                  </a:cubicBezTo>
                  <a:cubicBezTo>
                    <a:pt x="34" y="668"/>
                    <a:pt x="34" y="667"/>
                    <a:pt x="34" y="668"/>
                  </a:cubicBezTo>
                  <a:close/>
                  <a:moveTo>
                    <a:pt x="35" y="668"/>
                  </a:moveTo>
                  <a:cubicBezTo>
                    <a:pt x="35" y="668"/>
                    <a:pt x="35" y="668"/>
                    <a:pt x="35" y="668"/>
                  </a:cubicBezTo>
                  <a:cubicBezTo>
                    <a:pt x="35" y="668"/>
                    <a:pt x="35" y="668"/>
                    <a:pt x="35" y="668"/>
                  </a:cubicBezTo>
                  <a:close/>
                  <a:moveTo>
                    <a:pt x="143" y="646"/>
                  </a:moveTo>
                  <a:cubicBezTo>
                    <a:pt x="142" y="646"/>
                    <a:pt x="143" y="646"/>
                    <a:pt x="143" y="646"/>
                  </a:cubicBezTo>
                  <a:cubicBezTo>
                    <a:pt x="143" y="645"/>
                    <a:pt x="143" y="645"/>
                    <a:pt x="143" y="646"/>
                  </a:cubicBezTo>
                  <a:close/>
                  <a:moveTo>
                    <a:pt x="142" y="648"/>
                  </a:moveTo>
                  <a:cubicBezTo>
                    <a:pt x="141" y="647"/>
                    <a:pt x="143" y="649"/>
                    <a:pt x="143" y="648"/>
                  </a:cubicBezTo>
                  <a:cubicBezTo>
                    <a:pt x="143" y="648"/>
                    <a:pt x="143" y="647"/>
                    <a:pt x="143" y="647"/>
                  </a:cubicBezTo>
                  <a:cubicBezTo>
                    <a:pt x="142" y="647"/>
                    <a:pt x="143" y="648"/>
                    <a:pt x="142" y="647"/>
                  </a:cubicBezTo>
                  <a:cubicBezTo>
                    <a:pt x="142" y="647"/>
                    <a:pt x="142" y="647"/>
                    <a:pt x="142" y="648"/>
                  </a:cubicBezTo>
                  <a:close/>
                  <a:moveTo>
                    <a:pt x="169" y="634"/>
                  </a:moveTo>
                  <a:cubicBezTo>
                    <a:pt x="167" y="633"/>
                    <a:pt x="169" y="638"/>
                    <a:pt x="169" y="634"/>
                  </a:cubicBezTo>
                  <a:cubicBezTo>
                    <a:pt x="169" y="634"/>
                    <a:pt x="169" y="635"/>
                    <a:pt x="169" y="634"/>
                  </a:cubicBezTo>
                  <a:close/>
                  <a:moveTo>
                    <a:pt x="142" y="648"/>
                  </a:moveTo>
                  <a:cubicBezTo>
                    <a:pt x="142" y="648"/>
                    <a:pt x="142" y="648"/>
                    <a:pt x="142" y="648"/>
                  </a:cubicBezTo>
                  <a:cubicBezTo>
                    <a:pt x="141" y="648"/>
                    <a:pt x="141" y="648"/>
                    <a:pt x="140" y="649"/>
                  </a:cubicBezTo>
                  <a:cubicBezTo>
                    <a:pt x="140" y="649"/>
                    <a:pt x="140" y="648"/>
                    <a:pt x="140" y="648"/>
                  </a:cubicBezTo>
                  <a:cubicBezTo>
                    <a:pt x="140" y="648"/>
                    <a:pt x="140" y="648"/>
                    <a:pt x="140" y="648"/>
                  </a:cubicBezTo>
                  <a:cubicBezTo>
                    <a:pt x="140" y="648"/>
                    <a:pt x="141" y="648"/>
                    <a:pt x="141" y="648"/>
                  </a:cubicBezTo>
                  <a:cubicBezTo>
                    <a:pt x="141" y="648"/>
                    <a:pt x="141" y="648"/>
                    <a:pt x="141" y="647"/>
                  </a:cubicBezTo>
                  <a:cubicBezTo>
                    <a:pt x="141" y="647"/>
                    <a:pt x="142" y="646"/>
                    <a:pt x="142" y="646"/>
                  </a:cubicBezTo>
                  <a:cubicBezTo>
                    <a:pt x="142" y="646"/>
                    <a:pt x="142" y="646"/>
                    <a:pt x="141" y="646"/>
                  </a:cubicBezTo>
                  <a:cubicBezTo>
                    <a:pt x="141" y="646"/>
                    <a:pt x="141" y="645"/>
                    <a:pt x="141" y="645"/>
                  </a:cubicBezTo>
                  <a:cubicBezTo>
                    <a:pt x="141" y="645"/>
                    <a:pt x="140" y="647"/>
                    <a:pt x="140" y="647"/>
                  </a:cubicBezTo>
                  <a:cubicBezTo>
                    <a:pt x="140" y="646"/>
                    <a:pt x="138" y="645"/>
                    <a:pt x="137" y="646"/>
                  </a:cubicBezTo>
                  <a:cubicBezTo>
                    <a:pt x="137" y="648"/>
                    <a:pt x="138" y="648"/>
                    <a:pt x="139" y="648"/>
                  </a:cubicBezTo>
                  <a:cubicBezTo>
                    <a:pt x="139" y="648"/>
                    <a:pt x="139" y="648"/>
                    <a:pt x="139" y="648"/>
                  </a:cubicBezTo>
                  <a:cubicBezTo>
                    <a:pt x="139" y="648"/>
                    <a:pt x="138" y="649"/>
                    <a:pt x="138" y="649"/>
                  </a:cubicBezTo>
                  <a:cubicBezTo>
                    <a:pt x="138" y="649"/>
                    <a:pt x="138" y="649"/>
                    <a:pt x="138" y="649"/>
                  </a:cubicBezTo>
                  <a:cubicBezTo>
                    <a:pt x="138" y="649"/>
                    <a:pt x="138" y="649"/>
                    <a:pt x="138" y="648"/>
                  </a:cubicBezTo>
                  <a:cubicBezTo>
                    <a:pt x="137" y="648"/>
                    <a:pt x="137" y="650"/>
                    <a:pt x="137" y="650"/>
                  </a:cubicBezTo>
                  <a:cubicBezTo>
                    <a:pt x="135" y="649"/>
                    <a:pt x="137" y="650"/>
                    <a:pt x="137" y="651"/>
                  </a:cubicBezTo>
                  <a:cubicBezTo>
                    <a:pt x="137" y="651"/>
                    <a:pt x="135" y="651"/>
                    <a:pt x="137" y="651"/>
                  </a:cubicBezTo>
                  <a:cubicBezTo>
                    <a:pt x="136" y="651"/>
                    <a:pt x="132" y="653"/>
                    <a:pt x="132" y="654"/>
                  </a:cubicBezTo>
                  <a:cubicBezTo>
                    <a:pt x="132" y="654"/>
                    <a:pt x="139" y="651"/>
                    <a:pt x="139" y="650"/>
                  </a:cubicBezTo>
                  <a:cubicBezTo>
                    <a:pt x="139" y="651"/>
                    <a:pt x="139" y="651"/>
                    <a:pt x="139" y="651"/>
                  </a:cubicBezTo>
                  <a:cubicBezTo>
                    <a:pt x="139" y="651"/>
                    <a:pt x="139" y="651"/>
                    <a:pt x="139" y="650"/>
                  </a:cubicBezTo>
                  <a:cubicBezTo>
                    <a:pt x="140" y="651"/>
                    <a:pt x="140" y="650"/>
                    <a:pt x="139" y="650"/>
                  </a:cubicBezTo>
                  <a:cubicBezTo>
                    <a:pt x="139" y="650"/>
                    <a:pt x="143" y="649"/>
                    <a:pt x="142" y="648"/>
                  </a:cubicBezTo>
                  <a:close/>
                  <a:moveTo>
                    <a:pt x="146" y="644"/>
                  </a:moveTo>
                  <a:cubicBezTo>
                    <a:pt x="146" y="644"/>
                    <a:pt x="145" y="644"/>
                    <a:pt x="145" y="644"/>
                  </a:cubicBezTo>
                  <a:cubicBezTo>
                    <a:pt x="145" y="644"/>
                    <a:pt x="146" y="644"/>
                    <a:pt x="145" y="643"/>
                  </a:cubicBezTo>
                  <a:cubicBezTo>
                    <a:pt x="144" y="642"/>
                    <a:pt x="143" y="645"/>
                    <a:pt x="146" y="644"/>
                  </a:cubicBezTo>
                  <a:close/>
                  <a:moveTo>
                    <a:pt x="140" y="646"/>
                  </a:moveTo>
                  <a:cubicBezTo>
                    <a:pt x="140" y="646"/>
                    <a:pt x="140" y="646"/>
                    <a:pt x="140" y="647"/>
                  </a:cubicBezTo>
                  <a:cubicBezTo>
                    <a:pt x="140" y="647"/>
                    <a:pt x="140" y="646"/>
                    <a:pt x="140" y="646"/>
                  </a:cubicBezTo>
                  <a:close/>
                  <a:moveTo>
                    <a:pt x="138" y="568"/>
                  </a:moveTo>
                  <a:cubicBezTo>
                    <a:pt x="135" y="568"/>
                    <a:pt x="135" y="570"/>
                    <a:pt x="136" y="571"/>
                  </a:cubicBezTo>
                  <a:cubicBezTo>
                    <a:pt x="138" y="573"/>
                    <a:pt x="141" y="575"/>
                    <a:pt x="143" y="574"/>
                  </a:cubicBezTo>
                  <a:cubicBezTo>
                    <a:pt x="143" y="574"/>
                    <a:pt x="142" y="573"/>
                    <a:pt x="142" y="573"/>
                  </a:cubicBezTo>
                  <a:cubicBezTo>
                    <a:pt x="146" y="573"/>
                    <a:pt x="149" y="570"/>
                    <a:pt x="145" y="567"/>
                  </a:cubicBezTo>
                  <a:cubicBezTo>
                    <a:pt x="142" y="564"/>
                    <a:pt x="139" y="569"/>
                    <a:pt x="136" y="568"/>
                  </a:cubicBezTo>
                  <a:cubicBezTo>
                    <a:pt x="137" y="568"/>
                    <a:pt x="137" y="568"/>
                    <a:pt x="138" y="568"/>
                  </a:cubicBezTo>
                  <a:cubicBezTo>
                    <a:pt x="137" y="568"/>
                    <a:pt x="137" y="568"/>
                    <a:pt x="137" y="568"/>
                  </a:cubicBezTo>
                  <a:cubicBezTo>
                    <a:pt x="137" y="568"/>
                    <a:pt x="138" y="568"/>
                    <a:pt x="138" y="568"/>
                  </a:cubicBezTo>
                  <a:close/>
                  <a:moveTo>
                    <a:pt x="147" y="645"/>
                  </a:moveTo>
                  <a:cubicBezTo>
                    <a:pt x="147" y="645"/>
                    <a:pt x="147" y="644"/>
                    <a:pt x="147" y="645"/>
                  </a:cubicBezTo>
                  <a:cubicBezTo>
                    <a:pt x="147" y="645"/>
                    <a:pt x="147" y="645"/>
                    <a:pt x="147" y="645"/>
                  </a:cubicBezTo>
                  <a:close/>
                  <a:moveTo>
                    <a:pt x="152" y="643"/>
                  </a:moveTo>
                  <a:cubicBezTo>
                    <a:pt x="152" y="643"/>
                    <a:pt x="152" y="643"/>
                    <a:pt x="151" y="643"/>
                  </a:cubicBezTo>
                  <a:cubicBezTo>
                    <a:pt x="152" y="643"/>
                    <a:pt x="152" y="643"/>
                    <a:pt x="152" y="643"/>
                  </a:cubicBezTo>
                  <a:close/>
                  <a:moveTo>
                    <a:pt x="163" y="636"/>
                  </a:moveTo>
                  <a:cubicBezTo>
                    <a:pt x="160" y="636"/>
                    <a:pt x="161" y="632"/>
                    <a:pt x="157" y="633"/>
                  </a:cubicBezTo>
                  <a:cubicBezTo>
                    <a:pt x="155" y="634"/>
                    <a:pt x="153" y="636"/>
                    <a:pt x="152" y="638"/>
                  </a:cubicBezTo>
                  <a:cubicBezTo>
                    <a:pt x="151" y="641"/>
                    <a:pt x="153" y="641"/>
                    <a:pt x="155" y="640"/>
                  </a:cubicBezTo>
                  <a:cubicBezTo>
                    <a:pt x="156" y="639"/>
                    <a:pt x="157" y="638"/>
                    <a:pt x="158" y="638"/>
                  </a:cubicBezTo>
                  <a:cubicBezTo>
                    <a:pt x="160" y="637"/>
                    <a:pt x="162" y="638"/>
                    <a:pt x="164" y="637"/>
                  </a:cubicBezTo>
                  <a:cubicBezTo>
                    <a:pt x="164" y="636"/>
                    <a:pt x="162" y="636"/>
                    <a:pt x="162" y="636"/>
                  </a:cubicBezTo>
                  <a:cubicBezTo>
                    <a:pt x="162" y="636"/>
                    <a:pt x="163" y="636"/>
                    <a:pt x="163" y="636"/>
                  </a:cubicBezTo>
                  <a:close/>
                  <a:moveTo>
                    <a:pt x="167" y="640"/>
                  </a:moveTo>
                  <a:cubicBezTo>
                    <a:pt x="166" y="639"/>
                    <a:pt x="166" y="639"/>
                    <a:pt x="165" y="640"/>
                  </a:cubicBezTo>
                  <a:cubicBezTo>
                    <a:pt x="166" y="641"/>
                    <a:pt x="167" y="640"/>
                    <a:pt x="167" y="640"/>
                  </a:cubicBezTo>
                  <a:close/>
                  <a:moveTo>
                    <a:pt x="149" y="644"/>
                  </a:moveTo>
                  <a:cubicBezTo>
                    <a:pt x="148" y="644"/>
                    <a:pt x="148" y="644"/>
                    <a:pt x="148" y="644"/>
                  </a:cubicBezTo>
                  <a:cubicBezTo>
                    <a:pt x="148" y="645"/>
                    <a:pt x="149" y="644"/>
                    <a:pt x="149" y="644"/>
                  </a:cubicBezTo>
                  <a:close/>
                  <a:moveTo>
                    <a:pt x="148" y="643"/>
                  </a:moveTo>
                  <a:cubicBezTo>
                    <a:pt x="147" y="643"/>
                    <a:pt x="147" y="643"/>
                    <a:pt x="147" y="643"/>
                  </a:cubicBezTo>
                  <a:cubicBezTo>
                    <a:pt x="147" y="642"/>
                    <a:pt x="147" y="642"/>
                    <a:pt x="147" y="642"/>
                  </a:cubicBezTo>
                  <a:cubicBezTo>
                    <a:pt x="147" y="642"/>
                    <a:pt x="146" y="642"/>
                    <a:pt x="146" y="643"/>
                  </a:cubicBezTo>
                  <a:cubicBezTo>
                    <a:pt x="146" y="642"/>
                    <a:pt x="147" y="644"/>
                    <a:pt x="147" y="644"/>
                  </a:cubicBezTo>
                  <a:cubicBezTo>
                    <a:pt x="147" y="644"/>
                    <a:pt x="148" y="643"/>
                    <a:pt x="148" y="643"/>
                  </a:cubicBezTo>
                  <a:cubicBezTo>
                    <a:pt x="148" y="643"/>
                    <a:pt x="147" y="643"/>
                    <a:pt x="147" y="643"/>
                  </a:cubicBezTo>
                  <a:cubicBezTo>
                    <a:pt x="147" y="643"/>
                    <a:pt x="148" y="643"/>
                    <a:pt x="148" y="643"/>
                  </a:cubicBezTo>
                  <a:close/>
                  <a:moveTo>
                    <a:pt x="151" y="644"/>
                  </a:moveTo>
                  <a:cubicBezTo>
                    <a:pt x="150" y="644"/>
                    <a:pt x="150" y="644"/>
                    <a:pt x="149" y="644"/>
                  </a:cubicBezTo>
                  <a:cubicBezTo>
                    <a:pt x="149" y="645"/>
                    <a:pt x="151" y="644"/>
                    <a:pt x="151" y="644"/>
                  </a:cubicBezTo>
                  <a:cubicBezTo>
                    <a:pt x="151" y="644"/>
                    <a:pt x="151" y="644"/>
                    <a:pt x="151" y="644"/>
                  </a:cubicBezTo>
                  <a:close/>
                  <a:moveTo>
                    <a:pt x="117" y="658"/>
                  </a:moveTo>
                  <a:cubicBezTo>
                    <a:pt x="116" y="657"/>
                    <a:pt x="117" y="659"/>
                    <a:pt x="117" y="658"/>
                  </a:cubicBezTo>
                  <a:cubicBezTo>
                    <a:pt x="117" y="657"/>
                    <a:pt x="116" y="658"/>
                    <a:pt x="117" y="658"/>
                  </a:cubicBezTo>
                  <a:close/>
                  <a:moveTo>
                    <a:pt x="109" y="662"/>
                  </a:moveTo>
                  <a:cubicBezTo>
                    <a:pt x="109" y="662"/>
                    <a:pt x="108" y="662"/>
                    <a:pt x="108" y="662"/>
                  </a:cubicBezTo>
                  <a:cubicBezTo>
                    <a:pt x="108" y="663"/>
                    <a:pt x="110" y="662"/>
                    <a:pt x="109" y="662"/>
                  </a:cubicBezTo>
                  <a:close/>
                  <a:moveTo>
                    <a:pt x="113" y="660"/>
                  </a:moveTo>
                  <a:cubicBezTo>
                    <a:pt x="112" y="660"/>
                    <a:pt x="112" y="661"/>
                    <a:pt x="112" y="661"/>
                  </a:cubicBezTo>
                  <a:cubicBezTo>
                    <a:pt x="112" y="663"/>
                    <a:pt x="115" y="659"/>
                    <a:pt x="113" y="660"/>
                  </a:cubicBezTo>
                  <a:close/>
                  <a:moveTo>
                    <a:pt x="101" y="663"/>
                  </a:moveTo>
                  <a:cubicBezTo>
                    <a:pt x="101" y="663"/>
                    <a:pt x="99" y="664"/>
                    <a:pt x="100" y="665"/>
                  </a:cubicBezTo>
                  <a:cubicBezTo>
                    <a:pt x="100" y="665"/>
                    <a:pt x="102" y="665"/>
                    <a:pt x="102" y="664"/>
                  </a:cubicBezTo>
                  <a:cubicBezTo>
                    <a:pt x="102" y="664"/>
                    <a:pt x="101" y="664"/>
                    <a:pt x="101" y="663"/>
                  </a:cubicBezTo>
                  <a:cubicBezTo>
                    <a:pt x="102" y="664"/>
                    <a:pt x="101" y="663"/>
                    <a:pt x="101" y="663"/>
                  </a:cubicBezTo>
                  <a:cubicBezTo>
                    <a:pt x="101" y="663"/>
                    <a:pt x="102" y="664"/>
                    <a:pt x="101" y="663"/>
                  </a:cubicBezTo>
                  <a:close/>
                  <a:moveTo>
                    <a:pt x="96" y="666"/>
                  </a:moveTo>
                  <a:cubicBezTo>
                    <a:pt x="94" y="666"/>
                    <a:pt x="92" y="666"/>
                    <a:pt x="90" y="666"/>
                  </a:cubicBezTo>
                  <a:cubicBezTo>
                    <a:pt x="91" y="668"/>
                    <a:pt x="96" y="668"/>
                    <a:pt x="97" y="666"/>
                  </a:cubicBezTo>
                  <a:cubicBezTo>
                    <a:pt x="97" y="666"/>
                    <a:pt x="96" y="666"/>
                    <a:pt x="95" y="666"/>
                  </a:cubicBezTo>
                  <a:cubicBezTo>
                    <a:pt x="95" y="666"/>
                    <a:pt x="96" y="666"/>
                    <a:pt x="96" y="666"/>
                  </a:cubicBezTo>
                  <a:close/>
                  <a:moveTo>
                    <a:pt x="90" y="665"/>
                  </a:moveTo>
                  <a:cubicBezTo>
                    <a:pt x="91" y="665"/>
                    <a:pt x="90" y="663"/>
                    <a:pt x="89" y="663"/>
                  </a:cubicBezTo>
                  <a:cubicBezTo>
                    <a:pt x="89" y="663"/>
                    <a:pt x="87" y="664"/>
                    <a:pt x="88" y="665"/>
                  </a:cubicBezTo>
                  <a:cubicBezTo>
                    <a:pt x="88" y="665"/>
                    <a:pt x="88" y="664"/>
                    <a:pt x="88" y="664"/>
                  </a:cubicBezTo>
                  <a:cubicBezTo>
                    <a:pt x="90" y="665"/>
                    <a:pt x="88" y="665"/>
                    <a:pt x="88" y="665"/>
                  </a:cubicBezTo>
                  <a:cubicBezTo>
                    <a:pt x="87" y="665"/>
                    <a:pt x="87" y="666"/>
                    <a:pt x="87" y="666"/>
                  </a:cubicBezTo>
                  <a:cubicBezTo>
                    <a:pt x="87" y="667"/>
                    <a:pt x="83" y="666"/>
                    <a:pt x="82" y="667"/>
                  </a:cubicBezTo>
                  <a:cubicBezTo>
                    <a:pt x="83" y="668"/>
                    <a:pt x="89" y="666"/>
                    <a:pt x="90" y="666"/>
                  </a:cubicBezTo>
                  <a:cubicBezTo>
                    <a:pt x="90" y="666"/>
                    <a:pt x="89" y="665"/>
                    <a:pt x="89" y="665"/>
                  </a:cubicBezTo>
                  <a:cubicBezTo>
                    <a:pt x="89" y="665"/>
                    <a:pt x="91" y="664"/>
                    <a:pt x="90" y="665"/>
                  </a:cubicBezTo>
                  <a:close/>
                  <a:moveTo>
                    <a:pt x="119" y="656"/>
                  </a:moveTo>
                  <a:cubicBezTo>
                    <a:pt x="119" y="656"/>
                    <a:pt x="119" y="657"/>
                    <a:pt x="119" y="657"/>
                  </a:cubicBezTo>
                  <a:cubicBezTo>
                    <a:pt x="119" y="657"/>
                    <a:pt x="120" y="656"/>
                    <a:pt x="119" y="656"/>
                  </a:cubicBezTo>
                  <a:close/>
                  <a:moveTo>
                    <a:pt x="124" y="527"/>
                  </a:moveTo>
                  <a:cubicBezTo>
                    <a:pt x="126" y="527"/>
                    <a:pt x="126" y="525"/>
                    <a:pt x="125" y="524"/>
                  </a:cubicBezTo>
                  <a:cubicBezTo>
                    <a:pt x="125" y="524"/>
                    <a:pt x="123" y="524"/>
                    <a:pt x="122" y="524"/>
                  </a:cubicBezTo>
                  <a:cubicBezTo>
                    <a:pt x="119" y="523"/>
                    <a:pt x="118" y="520"/>
                    <a:pt x="115" y="519"/>
                  </a:cubicBezTo>
                  <a:cubicBezTo>
                    <a:pt x="113" y="519"/>
                    <a:pt x="112" y="520"/>
                    <a:pt x="110" y="520"/>
                  </a:cubicBezTo>
                  <a:cubicBezTo>
                    <a:pt x="109" y="520"/>
                    <a:pt x="109" y="519"/>
                    <a:pt x="107" y="519"/>
                  </a:cubicBezTo>
                  <a:cubicBezTo>
                    <a:pt x="105" y="518"/>
                    <a:pt x="104" y="519"/>
                    <a:pt x="105" y="522"/>
                  </a:cubicBezTo>
                  <a:cubicBezTo>
                    <a:pt x="106" y="524"/>
                    <a:pt x="108" y="523"/>
                    <a:pt x="110" y="523"/>
                  </a:cubicBezTo>
                  <a:cubicBezTo>
                    <a:pt x="113" y="523"/>
                    <a:pt x="115" y="525"/>
                    <a:pt x="117" y="528"/>
                  </a:cubicBezTo>
                  <a:cubicBezTo>
                    <a:pt x="119" y="529"/>
                    <a:pt x="119" y="530"/>
                    <a:pt x="121" y="528"/>
                  </a:cubicBezTo>
                  <a:cubicBezTo>
                    <a:pt x="122" y="527"/>
                    <a:pt x="121" y="527"/>
                    <a:pt x="123" y="527"/>
                  </a:cubicBezTo>
                  <a:cubicBezTo>
                    <a:pt x="123" y="527"/>
                    <a:pt x="125" y="527"/>
                    <a:pt x="124" y="527"/>
                  </a:cubicBezTo>
                  <a:close/>
                  <a:moveTo>
                    <a:pt x="116" y="659"/>
                  </a:moveTo>
                  <a:cubicBezTo>
                    <a:pt x="115" y="660"/>
                    <a:pt x="117" y="660"/>
                    <a:pt x="117" y="659"/>
                  </a:cubicBezTo>
                  <a:cubicBezTo>
                    <a:pt x="116" y="659"/>
                    <a:pt x="116" y="659"/>
                    <a:pt x="116" y="659"/>
                  </a:cubicBezTo>
                  <a:close/>
                  <a:moveTo>
                    <a:pt x="119" y="656"/>
                  </a:moveTo>
                  <a:cubicBezTo>
                    <a:pt x="119" y="656"/>
                    <a:pt x="119" y="656"/>
                    <a:pt x="119" y="656"/>
                  </a:cubicBezTo>
                  <a:cubicBezTo>
                    <a:pt x="119" y="656"/>
                    <a:pt x="119" y="656"/>
                    <a:pt x="119" y="656"/>
                  </a:cubicBezTo>
                  <a:close/>
                  <a:moveTo>
                    <a:pt x="132" y="651"/>
                  </a:moveTo>
                  <a:cubicBezTo>
                    <a:pt x="132" y="651"/>
                    <a:pt x="131" y="650"/>
                    <a:pt x="130" y="650"/>
                  </a:cubicBezTo>
                  <a:cubicBezTo>
                    <a:pt x="129" y="650"/>
                    <a:pt x="129" y="651"/>
                    <a:pt x="128" y="652"/>
                  </a:cubicBezTo>
                  <a:cubicBezTo>
                    <a:pt x="128" y="652"/>
                    <a:pt x="128" y="653"/>
                    <a:pt x="128" y="654"/>
                  </a:cubicBezTo>
                  <a:cubicBezTo>
                    <a:pt x="127" y="654"/>
                    <a:pt x="126" y="654"/>
                    <a:pt x="125" y="655"/>
                  </a:cubicBezTo>
                  <a:cubicBezTo>
                    <a:pt x="125" y="655"/>
                    <a:pt x="123" y="658"/>
                    <a:pt x="124" y="658"/>
                  </a:cubicBezTo>
                  <a:cubicBezTo>
                    <a:pt x="127" y="657"/>
                    <a:pt x="129" y="653"/>
                    <a:pt x="132" y="651"/>
                  </a:cubicBezTo>
                  <a:cubicBezTo>
                    <a:pt x="131" y="652"/>
                    <a:pt x="132" y="651"/>
                    <a:pt x="132" y="651"/>
                  </a:cubicBezTo>
                  <a:close/>
                  <a:moveTo>
                    <a:pt x="79" y="668"/>
                  </a:moveTo>
                  <a:cubicBezTo>
                    <a:pt x="79" y="668"/>
                    <a:pt x="79" y="668"/>
                    <a:pt x="79" y="668"/>
                  </a:cubicBezTo>
                  <a:cubicBezTo>
                    <a:pt x="79" y="668"/>
                    <a:pt x="79" y="668"/>
                    <a:pt x="79" y="668"/>
                  </a:cubicBezTo>
                  <a:close/>
                  <a:moveTo>
                    <a:pt x="118" y="658"/>
                  </a:moveTo>
                  <a:cubicBezTo>
                    <a:pt x="118" y="658"/>
                    <a:pt x="117" y="658"/>
                    <a:pt x="117" y="659"/>
                  </a:cubicBezTo>
                  <a:cubicBezTo>
                    <a:pt x="117" y="659"/>
                    <a:pt x="119" y="659"/>
                    <a:pt x="119" y="659"/>
                  </a:cubicBezTo>
                  <a:cubicBezTo>
                    <a:pt x="120" y="658"/>
                    <a:pt x="119" y="657"/>
                    <a:pt x="118" y="658"/>
                  </a:cubicBezTo>
                  <a:close/>
                  <a:moveTo>
                    <a:pt x="361" y="628"/>
                  </a:moveTo>
                  <a:cubicBezTo>
                    <a:pt x="361" y="628"/>
                    <a:pt x="360" y="626"/>
                    <a:pt x="360" y="628"/>
                  </a:cubicBezTo>
                  <a:cubicBezTo>
                    <a:pt x="360" y="628"/>
                    <a:pt x="360" y="628"/>
                    <a:pt x="361" y="628"/>
                  </a:cubicBezTo>
                  <a:close/>
                  <a:moveTo>
                    <a:pt x="364" y="634"/>
                  </a:moveTo>
                  <a:cubicBezTo>
                    <a:pt x="364" y="635"/>
                    <a:pt x="364" y="634"/>
                    <a:pt x="364" y="634"/>
                  </a:cubicBezTo>
                  <a:cubicBezTo>
                    <a:pt x="364" y="635"/>
                    <a:pt x="366" y="637"/>
                    <a:pt x="367" y="637"/>
                  </a:cubicBezTo>
                  <a:cubicBezTo>
                    <a:pt x="366" y="635"/>
                    <a:pt x="365" y="634"/>
                    <a:pt x="364" y="632"/>
                  </a:cubicBezTo>
                  <a:cubicBezTo>
                    <a:pt x="364" y="632"/>
                    <a:pt x="365" y="632"/>
                    <a:pt x="365" y="632"/>
                  </a:cubicBezTo>
                  <a:cubicBezTo>
                    <a:pt x="365" y="632"/>
                    <a:pt x="364" y="631"/>
                    <a:pt x="364" y="631"/>
                  </a:cubicBezTo>
                  <a:cubicBezTo>
                    <a:pt x="364" y="631"/>
                    <a:pt x="364" y="631"/>
                    <a:pt x="363" y="631"/>
                  </a:cubicBezTo>
                  <a:cubicBezTo>
                    <a:pt x="363" y="631"/>
                    <a:pt x="363" y="632"/>
                    <a:pt x="364" y="632"/>
                  </a:cubicBezTo>
                  <a:cubicBezTo>
                    <a:pt x="364" y="632"/>
                    <a:pt x="363" y="632"/>
                    <a:pt x="363" y="632"/>
                  </a:cubicBezTo>
                  <a:cubicBezTo>
                    <a:pt x="364" y="633"/>
                    <a:pt x="364" y="634"/>
                    <a:pt x="364" y="634"/>
                  </a:cubicBezTo>
                  <a:close/>
                  <a:moveTo>
                    <a:pt x="363" y="628"/>
                  </a:moveTo>
                  <a:cubicBezTo>
                    <a:pt x="363" y="628"/>
                    <a:pt x="363" y="629"/>
                    <a:pt x="363" y="629"/>
                  </a:cubicBezTo>
                  <a:cubicBezTo>
                    <a:pt x="363" y="629"/>
                    <a:pt x="363" y="629"/>
                    <a:pt x="363" y="628"/>
                  </a:cubicBezTo>
                  <a:close/>
                  <a:moveTo>
                    <a:pt x="363" y="630"/>
                  </a:moveTo>
                  <a:cubicBezTo>
                    <a:pt x="363" y="630"/>
                    <a:pt x="363" y="630"/>
                    <a:pt x="363" y="630"/>
                  </a:cubicBezTo>
                  <a:cubicBezTo>
                    <a:pt x="362" y="629"/>
                    <a:pt x="362" y="630"/>
                    <a:pt x="363" y="631"/>
                  </a:cubicBezTo>
                  <a:cubicBezTo>
                    <a:pt x="363" y="631"/>
                    <a:pt x="363" y="630"/>
                    <a:pt x="363" y="630"/>
                  </a:cubicBezTo>
                  <a:cubicBezTo>
                    <a:pt x="363" y="630"/>
                    <a:pt x="362" y="630"/>
                    <a:pt x="363" y="630"/>
                  </a:cubicBezTo>
                  <a:close/>
                  <a:moveTo>
                    <a:pt x="361" y="629"/>
                  </a:moveTo>
                  <a:cubicBezTo>
                    <a:pt x="361" y="629"/>
                    <a:pt x="360" y="630"/>
                    <a:pt x="361" y="631"/>
                  </a:cubicBezTo>
                  <a:cubicBezTo>
                    <a:pt x="361" y="630"/>
                    <a:pt x="362" y="629"/>
                    <a:pt x="362" y="629"/>
                  </a:cubicBezTo>
                  <a:cubicBezTo>
                    <a:pt x="361" y="628"/>
                    <a:pt x="361" y="629"/>
                    <a:pt x="361" y="629"/>
                  </a:cubicBezTo>
                  <a:close/>
                  <a:moveTo>
                    <a:pt x="362" y="624"/>
                  </a:moveTo>
                  <a:cubicBezTo>
                    <a:pt x="362" y="624"/>
                    <a:pt x="361" y="624"/>
                    <a:pt x="360" y="624"/>
                  </a:cubicBezTo>
                  <a:cubicBezTo>
                    <a:pt x="360" y="625"/>
                    <a:pt x="361" y="626"/>
                    <a:pt x="361" y="625"/>
                  </a:cubicBezTo>
                  <a:cubicBezTo>
                    <a:pt x="361" y="625"/>
                    <a:pt x="361" y="625"/>
                    <a:pt x="361" y="625"/>
                  </a:cubicBezTo>
                  <a:cubicBezTo>
                    <a:pt x="363" y="625"/>
                    <a:pt x="361" y="624"/>
                    <a:pt x="362" y="624"/>
                  </a:cubicBezTo>
                  <a:close/>
                  <a:moveTo>
                    <a:pt x="361" y="626"/>
                  </a:moveTo>
                  <a:cubicBezTo>
                    <a:pt x="361" y="626"/>
                    <a:pt x="361" y="626"/>
                    <a:pt x="361" y="626"/>
                  </a:cubicBezTo>
                  <a:cubicBezTo>
                    <a:pt x="361" y="626"/>
                    <a:pt x="361" y="626"/>
                    <a:pt x="361" y="626"/>
                  </a:cubicBezTo>
                  <a:close/>
                  <a:moveTo>
                    <a:pt x="361" y="628"/>
                  </a:moveTo>
                  <a:cubicBezTo>
                    <a:pt x="361" y="629"/>
                    <a:pt x="363" y="628"/>
                    <a:pt x="361" y="627"/>
                  </a:cubicBezTo>
                  <a:cubicBezTo>
                    <a:pt x="361" y="627"/>
                    <a:pt x="361" y="628"/>
                    <a:pt x="361" y="628"/>
                  </a:cubicBezTo>
                  <a:close/>
                  <a:moveTo>
                    <a:pt x="368" y="616"/>
                  </a:moveTo>
                  <a:cubicBezTo>
                    <a:pt x="368" y="616"/>
                    <a:pt x="367" y="616"/>
                    <a:pt x="367" y="616"/>
                  </a:cubicBezTo>
                  <a:cubicBezTo>
                    <a:pt x="367" y="616"/>
                    <a:pt x="367" y="616"/>
                    <a:pt x="368" y="616"/>
                  </a:cubicBezTo>
                  <a:close/>
                  <a:moveTo>
                    <a:pt x="433" y="703"/>
                  </a:moveTo>
                  <a:cubicBezTo>
                    <a:pt x="432" y="702"/>
                    <a:pt x="432" y="703"/>
                    <a:pt x="432" y="703"/>
                  </a:cubicBezTo>
                  <a:cubicBezTo>
                    <a:pt x="432" y="703"/>
                    <a:pt x="433" y="703"/>
                    <a:pt x="433" y="703"/>
                  </a:cubicBezTo>
                  <a:cubicBezTo>
                    <a:pt x="433" y="702"/>
                    <a:pt x="433" y="702"/>
                    <a:pt x="433" y="702"/>
                  </a:cubicBezTo>
                  <a:cubicBezTo>
                    <a:pt x="433" y="702"/>
                    <a:pt x="433" y="703"/>
                    <a:pt x="433" y="703"/>
                  </a:cubicBezTo>
                  <a:close/>
                  <a:moveTo>
                    <a:pt x="431" y="704"/>
                  </a:moveTo>
                  <a:cubicBezTo>
                    <a:pt x="431" y="704"/>
                    <a:pt x="431" y="704"/>
                    <a:pt x="432" y="704"/>
                  </a:cubicBezTo>
                  <a:cubicBezTo>
                    <a:pt x="432" y="704"/>
                    <a:pt x="431" y="703"/>
                    <a:pt x="431" y="703"/>
                  </a:cubicBezTo>
                  <a:cubicBezTo>
                    <a:pt x="431" y="704"/>
                    <a:pt x="431" y="704"/>
                    <a:pt x="431" y="704"/>
                  </a:cubicBezTo>
                  <a:close/>
                  <a:moveTo>
                    <a:pt x="363" y="623"/>
                  </a:moveTo>
                  <a:cubicBezTo>
                    <a:pt x="363" y="623"/>
                    <a:pt x="363" y="623"/>
                    <a:pt x="363" y="622"/>
                  </a:cubicBezTo>
                  <a:cubicBezTo>
                    <a:pt x="363" y="623"/>
                    <a:pt x="362" y="623"/>
                    <a:pt x="363" y="623"/>
                  </a:cubicBezTo>
                  <a:close/>
                  <a:moveTo>
                    <a:pt x="374" y="633"/>
                  </a:moveTo>
                  <a:cubicBezTo>
                    <a:pt x="374" y="633"/>
                    <a:pt x="374" y="633"/>
                    <a:pt x="374" y="634"/>
                  </a:cubicBezTo>
                  <a:cubicBezTo>
                    <a:pt x="376" y="633"/>
                    <a:pt x="376" y="633"/>
                    <a:pt x="376" y="631"/>
                  </a:cubicBezTo>
                  <a:cubicBezTo>
                    <a:pt x="375" y="632"/>
                    <a:pt x="374" y="632"/>
                    <a:pt x="374" y="633"/>
                  </a:cubicBezTo>
                  <a:cubicBezTo>
                    <a:pt x="374" y="633"/>
                    <a:pt x="374" y="632"/>
                    <a:pt x="374" y="632"/>
                  </a:cubicBezTo>
                  <a:cubicBezTo>
                    <a:pt x="374" y="632"/>
                    <a:pt x="374" y="633"/>
                    <a:pt x="374" y="633"/>
                  </a:cubicBezTo>
                  <a:cubicBezTo>
                    <a:pt x="374" y="633"/>
                    <a:pt x="374" y="632"/>
                    <a:pt x="374" y="632"/>
                  </a:cubicBezTo>
                  <a:cubicBezTo>
                    <a:pt x="374" y="632"/>
                    <a:pt x="374" y="633"/>
                    <a:pt x="374" y="633"/>
                  </a:cubicBezTo>
                  <a:close/>
                  <a:moveTo>
                    <a:pt x="368" y="615"/>
                  </a:moveTo>
                  <a:cubicBezTo>
                    <a:pt x="368" y="615"/>
                    <a:pt x="368" y="615"/>
                    <a:pt x="368" y="616"/>
                  </a:cubicBezTo>
                  <a:cubicBezTo>
                    <a:pt x="368" y="616"/>
                    <a:pt x="368" y="615"/>
                    <a:pt x="368" y="615"/>
                  </a:cubicBezTo>
                  <a:close/>
                  <a:moveTo>
                    <a:pt x="376" y="634"/>
                  </a:moveTo>
                  <a:cubicBezTo>
                    <a:pt x="375" y="633"/>
                    <a:pt x="376" y="637"/>
                    <a:pt x="376" y="634"/>
                  </a:cubicBezTo>
                  <a:cubicBezTo>
                    <a:pt x="376" y="634"/>
                    <a:pt x="376" y="635"/>
                    <a:pt x="376" y="634"/>
                  </a:cubicBezTo>
                  <a:close/>
                  <a:moveTo>
                    <a:pt x="433" y="704"/>
                  </a:moveTo>
                  <a:cubicBezTo>
                    <a:pt x="432" y="704"/>
                    <a:pt x="432" y="705"/>
                    <a:pt x="433" y="705"/>
                  </a:cubicBezTo>
                  <a:cubicBezTo>
                    <a:pt x="433" y="704"/>
                    <a:pt x="433" y="704"/>
                    <a:pt x="433" y="704"/>
                  </a:cubicBezTo>
                  <a:close/>
                  <a:moveTo>
                    <a:pt x="363" y="624"/>
                  </a:moveTo>
                  <a:cubicBezTo>
                    <a:pt x="364" y="625"/>
                    <a:pt x="363" y="623"/>
                    <a:pt x="363" y="623"/>
                  </a:cubicBezTo>
                  <a:cubicBezTo>
                    <a:pt x="362" y="623"/>
                    <a:pt x="362" y="623"/>
                    <a:pt x="363" y="624"/>
                  </a:cubicBezTo>
                  <a:close/>
                  <a:moveTo>
                    <a:pt x="360" y="615"/>
                  </a:moveTo>
                  <a:cubicBezTo>
                    <a:pt x="360" y="615"/>
                    <a:pt x="360" y="612"/>
                    <a:pt x="359" y="612"/>
                  </a:cubicBezTo>
                  <a:cubicBezTo>
                    <a:pt x="358" y="612"/>
                    <a:pt x="359" y="614"/>
                    <a:pt x="358" y="614"/>
                  </a:cubicBezTo>
                  <a:cubicBezTo>
                    <a:pt x="360" y="613"/>
                    <a:pt x="358" y="611"/>
                    <a:pt x="357" y="611"/>
                  </a:cubicBezTo>
                  <a:cubicBezTo>
                    <a:pt x="357" y="611"/>
                    <a:pt x="357" y="611"/>
                    <a:pt x="357" y="612"/>
                  </a:cubicBezTo>
                  <a:cubicBezTo>
                    <a:pt x="357" y="612"/>
                    <a:pt x="356" y="611"/>
                    <a:pt x="356" y="611"/>
                  </a:cubicBezTo>
                  <a:cubicBezTo>
                    <a:pt x="355" y="612"/>
                    <a:pt x="356" y="612"/>
                    <a:pt x="356" y="612"/>
                  </a:cubicBezTo>
                  <a:cubicBezTo>
                    <a:pt x="356" y="612"/>
                    <a:pt x="356" y="612"/>
                    <a:pt x="355" y="611"/>
                  </a:cubicBezTo>
                  <a:cubicBezTo>
                    <a:pt x="355" y="612"/>
                    <a:pt x="355" y="615"/>
                    <a:pt x="357" y="614"/>
                  </a:cubicBezTo>
                  <a:cubicBezTo>
                    <a:pt x="356" y="614"/>
                    <a:pt x="356" y="614"/>
                    <a:pt x="356" y="614"/>
                  </a:cubicBezTo>
                  <a:cubicBezTo>
                    <a:pt x="356" y="614"/>
                    <a:pt x="357" y="614"/>
                    <a:pt x="357" y="614"/>
                  </a:cubicBezTo>
                  <a:cubicBezTo>
                    <a:pt x="357" y="615"/>
                    <a:pt x="356" y="615"/>
                    <a:pt x="356" y="615"/>
                  </a:cubicBezTo>
                  <a:cubicBezTo>
                    <a:pt x="356" y="615"/>
                    <a:pt x="358" y="616"/>
                    <a:pt x="358" y="615"/>
                  </a:cubicBezTo>
                  <a:cubicBezTo>
                    <a:pt x="358" y="616"/>
                    <a:pt x="358" y="617"/>
                    <a:pt x="358" y="617"/>
                  </a:cubicBezTo>
                  <a:cubicBezTo>
                    <a:pt x="357" y="616"/>
                    <a:pt x="357" y="616"/>
                    <a:pt x="356" y="617"/>
                  </a:cubicBezTo>
                  <a:cubicBezTo>
                    <a:pt x="356" y="617"/>
                    <a:pt x="356" y="618"/>
                    <a:pt x="356" y="618"/>
                  </a:cubicBezTo>
                  <a:cubicBezTo>
                    <a:pt x="357" y="618"/>
                    <a:pt x="357" y="618"/>
                    <a:pt x="357" y="618"/>
                  </a:cubicBezTo>
                  <a:cubicBezTo>
                    <a:pt x="357" y="619"/>
                    <a:pt x="356" y="621"/>
                    <a:pt x="357" y="622"/>
                  </a:cubicBezTo>
                  <a:cubicBezTo>
                    <a:pt x="357" y="621"/>
                    <a:pt x="357" y="618"/>
                    <a:pt x="358" y="618"/>
                  </a:cubicBezTo>
                  <a:cubicBezTo>
                    <a:pt x="358" y="618"/>
                    <a:pt x="358" y="621"/>
                    <a:pt x="358" y="621"/>
                  </a:cubicBezTo>
                  <a:cubicBezTo>
                    <a:pt x="359" y="621"/>
                    <a:pt x="358" y="618"/>
                    <a:pt x="358" y="618"/>
                  </a:cubicBezTo>
                  <a:cubicBezTo>
                    <a:pt x="359" y="618"/>
                    <a:pt x="359" y="618"/>
                    <a:pt x="359" y="618"/>
                  </a:cubicBezTo>
                  <a:cubicBezTo>
                    <a:pt x="359" y="618"/>
                    <a:pt x="359" y="617"/>
                    <a:pt x="358" y="617"/>
                  </a:cubicBezTo>
                  <a:cubicBezTo>
                    <a:pt x="359" y="617"/>
                    <a:pt x="359" y="616"/>
                    <a:pt x="359" y="616"/>
                  </a:cubicBezTo>
                  <a:cubicBezTo>
                    <a:pt x="358" y="615"/>
                    <a:pt x="360" y="615"/>
                    <a:pt x="359" y="614"/>
                  </a:cubicBezTo>
                  <a:cubicBezTo>
                    <a:pt x="359" y="614"/>
                    <a:pt x="359" y="615"/>
                    <a:pt x="360" y="615"/>
                  </a:cubicBezTo>
                  <a:cubicBezTo>
                    <a:pt x="359" y="615"/>
                    <a:pt x="360" y="615"/>
                    <a:pt x="360" y="615"/>
                  </a:cubicBezTo>
                  <a:cubicBezTo>
                    <a:pt x="360" y="615"/>
                    <a:pt x="360" y="615"/>
                    <a:pt x="360" y="615"/>
                  </a:cubicBezTo>
                  <a:close/>
                  <a:moveTo>
                    <a:pt x="359" y="623"/>
                  </a:moveTo>
                  <a:cubicBezTo>
                    <a:pt x="359" y="623"/>
                    <a:pt x="359" y="623"/>
                    <a:pt x="359" y="623"/>
                  </a:cubicBezTo>
                  <a:cubicBezTo>
                    <a:pt x="359" y="623"/>
                    <a:pt x="359" y="623"/>
                    <a:pt x="359" y="624"/>
                  </a:cubicBezTo>
                  <a:cubicBezTo>
                    <a:pt x="359" y="624"/>
                    <a:pt x="359" y="622"/>
                    <a:pt x="359" y="623"/>
                  </a:cubicBezTo>
                  <a:close/>
                  <a:moveTo>
                    <a:pt x="357" y="623"/>
                  </a:moveTo>
                  <a:cubicBezTo>
                    <a:pt x="357" y="623"/>
                    <a:pt x="356" y="623"/>
                    <a:pt x="356" y="623"/>
                  </a:cubicBezTo>
                  <a:cubicBezTo>
                    <a:pt x="356" y="623"/>
                    <a:pt x="356" y="623"/>
                    <a:pt x="356" y="624"/>
                  </a:cubicBezTo>
                  <a:cubicBezTo>
                    <a:pt x="356" y="624"/>
                    <a:pt x="357" y="623"/>
                    <a:pt x="357" y="623"/>
                  </a:cubicBezTo>
                  <a:cubicBezTo>
                    <a:pt x="357" y="623"/>
                    <a:pt x="357" y="623"/>
                    <a:pt x="357" y="623"/>
                  </a:cubicBezTo>
                  <a:close/>
                  <a:moveTo>
                    <a:pt x="359" y="616"/>
                  </a:moveTo>
                  <a:cubicBezTo>
                    <a:pt x="359" y="616"/>
                    <a:pt x="359" y="616"/>
                    <a:pt x="359" y="616"/>
                  </a:cubicBezTo>
                  <a:cubicBezTo>
                    <a:pt x="360" y="616"/>
                    <a:pt x="359" y="616"/>
                    <a:pt x="359" y="616"/>
                  </a:cubicBezTo>
                  <a:close/>
                  <a:moveTo>
                    <a:pt x="357" y="599"/>
                  </a:moveTo>
                  <a:cubicBezTo>
                    <a:pt x="357" y="599"/>
                    <a:pt x="357" y="599"/>
                    <a:pt x="357" y="599"/>
                  </a:cubicBezTo>
                  <a:cubicBezTo>
                    <a:pt x="357" y="599"/>
                    <a:pt x="357" y="599"/>
                    <a:pt x="357" y="599"/>
                  </a:cubicBezTo>
                  <a:close/>
                  <a:moveTo>
                    <a:pt x="356" y="598"/>
                  </a:moveTo>
                  <a:cubicBezTo>
                    <a:pt x="356" y="598"/>
                    <a:pt x="357" y="598"/>
                    <a:pt x="357" y="598"/>
                  </a:cubicBezTo>
                  <a:cubicBezTo>
                    <a:pt x="357" y="598"/>
                    <a:pt x="356" y="598"/>
                    <a:pt x="356" y="598"/>
                  </a:cubicBezTo>
                  <a:close/>
                  <a:moveTo>
                    <a:pt x="357" y="600"/>
                  </a:moveTo>
                  <a:cubicBezTo>
                    <a:pt x="358" y="600"/>
                    <a:pt x="357" y="599"/>
                    <a:pt x="357" y="599"/>
                  </a:cubicBezTo>
                  <a:cubicBezTo>
                    <a:pt x="357" y="599"/>
                    <a:pt x="357" y="600"/>
                    <a:pt x="357" y="600"/>
                  </a:cubicBezTo>
                  <a:close/>
                  <a:moveTo>
                    <a:pt x="362" y="628"/>
                  </a:moveTo>
                  <a:cubicBezTo>
                    <a:pt x="363" y="628"/>
                    <a:pt x="363" y="627"/>
                    <a:pt x="362" y="627"/>
                  </a:cubicBezTo>
                  <a:cubicBezTo>
                    <a:pt x="361" y="627"/>
                    <a:pt x="362" y="628"/>
                    <a:pt x="362" y="628"/>
                  </a:cubicBezTo>
                  <a:close/>
                  <a:moveTo>
                    <a:pt x="362" y="629"/>
                  </a:moveTo>
                  <a:cubicBezTo>
                    <a:pt x="362" y="629"/>
                    <a:pt x="362" y="629"/>
                    <a:pt x="362" y="629"/>
                  </a:cubicBezTo>
                  <a:cubicBezTo>
                    <a:pt x="362" y="629"/>
                    <a:pt x="362" y="629"/>
                    <a:pt x="362" y="629"/>
                  </a:cubicBezTo>
                  <a:close/>
                  <a:moveTo>
                    <a:pt x="360" y="623"/>
                  </a:moveTo>
                  <a:cubicBezTo>
                    <a:pt x="360" y="623"/>
                    <a:pt x="360" y="623"/>
                    <a:pt x="360" y="623"/>
                  </a:cubicBezTo>
                  <a:cubicBezTo>
                    <a:pt x="360" y="622"/>
                    <a:pt x="362" y="622"/>
                    <a:pt x="362" y="621"/>
                  </a:cubicBezTo>
                  <a:cubicBezTo>
                    <a:pt x="361" y="621"/>
                    <a:pt x="362" y="623"/>
                    <a:pt x="362" y="623"/>
                  </a:cubicBezTo>
                  <a:cubicBezTo>
                    <a:pt x="363" y="622"/>
                    <a:pt x="363" y="620"/>
                    <a:pt x="362" y="620"/>
                  </a:cubicBezTo>
                  <a:cubicBezTo>
                    <a:pt x="364" y="620"/>
                    <a:pt x="364" y="623"/>
                    <a:pt x="363" y="624"/>
                  </a:cubicBezTo>
                  <a:cubicBezTo>
                    <a:pt x="363" y="626"/>
                    <a:pt x="361" y="627"/>
                    <a:pt x="364" y="626"/>
                  </a:cubicBezTo>
                  <a:cubicBezTo>
                    <a:pt x="364" y="627"/>
                    <a:pt x="364" y="628"/>
                    <a:pt x="365" y="628"/>
                  </a:cubicBezTo>
                  <a:cubicBezTo>
                    <a:pt x="365" y="628"/>
                    <a:pt x="364" y="628"/>
                    <a:pt x="364" y="629"/>
                  </a:cubicBezTo>
                  <a:cubicBezTo>
                    <a:pt x="365" y="629"/>
                    <a:pt x="365" y="629"/>
                    <a:pt x="365" y="629"/>
                  </a:cubicBezTo>
                  <a:cubicBezTo>
                    <a:pt x="365" y="629"/>
                    <a:pt x="363" y="629"/>
                    <a:pt x="363" y="630"/>
                  </a:cubicBezTo>
                  <a:cubicBezTo>
                    <a:pt x="363" y="631"/>
                    <a:pt x="365" y="630"/>
                    <a:pt x="365" y="630"/>
                  </a:cubicBezTo>
                  <a:cubicBezTo>
                    <a:pt x="365" y="631"/>
                    <a:pt x="365" y="631"/>
                    <a:pt x="365" y="631"/>
                  </a:cubicBezTo>
                  <a:cubicBezTo>
                    <a:pt x="365" y="632"/>
                    <a:pt x="366" y="631"/>
                    <a:pt x="366" y="630"/>
                  </a:cubicBezTo>
                  <a:cubicBezTo>
                    <a:pt x="366" y="630"/>
                    <a:pt x="367" y="632"/>
                    <a:pt x="367" y="632"/>
                  </a:cubicBezTo>
                  <a:cubicBezTo>
                    <a:pt x="367" y="631"/>
                    <a:pt x="367" y="631"/>
                    <a:pt x="367" y="630"/>
                  </a:cubicBezTo>
                  <a:cubicBezTo>
                    <a:pt x="367" y="631"/>
                    <a:pt x="367" y="632"/>
                    <a:pt x="367" y="633"/>
                  </a:cubicBezTo>
                  <a:cubicBezTo>
                    <a:pt x="367" y="632"/>
                    <a:pt x="368" y="632"/>
                    <a:pt x="368" y="632"/>
                  </a:cubicBezTo>
                  <a:cubicBezTo>
                    <a:pt x="368" y="633"/>
                    <a:pt x="368" y="633"/>
                    <a:pt x="367" y="633"/>
                  </a:cubicBezTo>
                  <a:cubicBezTo>
                    <a:pt x="368" y="633"/>
                    <a:pt x="368" y="634"/>
                    <a:pt x="368" y="634"/>
                  </a:cubicBezTo>
                  <a:cubicBezTo>
                    <a:pt x="368" y="634"/>
                    <a:pt x="368" y="634"/>
                    <a:pt x="368" y="634"/>
                  </a:cubicBezTo>
                  <a:cubicBezTo>
                    <a:pt x="369" y="634"/>
                    <a:pt x="368" y="634"/>
                    <a:pt x="368" y="635"/>
                  </a:cubicBezTo>
                  <a:cubicBezTo>
                    <a:pt x="368" y="635"/>
                    <a:pt x="369" y="633"/>
                    <a:pt x="369" y="633"/>
                  </a:cubicBezTo>
                  <a:cubicBezTo>
                    <a:pt x="369" y="634"/>
                    <a:pt x="369" y="635"/>
                    <a:pt x="369" y="636"/>
                  </a:cubicBezTo>
                  <a:cubicBezTo>
                    <a:pt x="371" y="638"/>
                    <a:pt x="371" y="636"/>
                    <a:pt x="371" y="636"/>
                  </a:cubicBezTo>
                  <a:cubicBezTo>
                    <a:pt x="372" y="636"/>
                    <a:pt x="371" y="635"/>
                    <a:pt x="371" y="635"/>
                  </a:cubicBezTo>
                  <a:cubicBezTo>
                    <a:pt x="371" y="635"/>
                    <a:pt x="371" y="635"/>
                    <a:pt x="371" y="635"/>
                  </a:cubicBezTo>
                  <a:cubicBezTo>
                    <a:pt x="371" y="634"/>
                    <a:pt x="371" y="634"/>
                    <a:pt x="371" y="634"/>
                  </a:cubicBezTo>
                  <a:cubicBezTo>
                    <a:pt x="371" y="634"/>
                    <a:pt x="371" y="634"/>
                    <a:pt x="371" y="633"/>
                  </a:cubicBezTo>
                  <a:cubicBezTo>
                    <a:pt x="371" y="633"/>
                    <a:pt x="370" y="634"/>
                    <a:pt x="370" y="634"/>
                  </a:cubicBezTo>
                  <a:cubicBezTo>
                    <a:pt x="370" y="634"/>
                    <a:pt x="370" y="634"/>
                    <a:pt x="370" y="633"/>
                  </a:cubicBezTo>
                  <a:cubicBezTo>
                    <a:pt x="371" y="634"/>
                    <a:pt x="371" y="633"/>
                    <a:pt x="371" y="632"/>
                  </a:cubicBezTo>
                  <a:cubicBezTo>
                    <a:pt x="371" y="632"/>
                    <a:pt x="371" y="632"/>
                    <a:pt x="371" y="632"/>
                  </a:cubicBezTo>
                  <a:cubicBezTo>
                    <a:pt x="371" y="632"/>
                    <a:pt x="372" y="630"/>
                    <a:pt x="371" y="630"/>
                  </a:cubicBezTo>
                  <a:cubicBezTo>
                    <a:pt x="371" y="630"/>
                    <a:pt x="371" y="631"/>
                    <a:pt x="370" y="631"/>
                  </a:cubicBezTo>
                  <a:cubicBezTo>
                    <a:pt x="370" y="630"/>
                    <a:pt x="369" y="632"/>
                    <a:pt x="369" y="632"/>
                  </a:cubicBezTo>
                  <a:cubicBezTo>
                    <a:pt x="369" y="630"/>
                    <a:pt x="371" y="631"/>
                    <a:pt x="371" y="630"/>
                  </a:cubicBezTo>
                  <a:cubicBezTo>
                    <a:pt x="371" y="629"/>
                    <a:pt x="370" y="629"/>
                    <a:pt x="369" y="630"/>
                  </a:cubicBezTo>
                  <a:cubicBezTo>
                    <a:pt x="369" y="628"/>
                    <a:pt x="369" y="630"/>
                    <a:pt x="368" y="629"/>
                  </a:cubicBezTo>
                  <a:cubicBezTo>
                    <a:pt x="369" y="629"/>
                    <a:pt x="369" y="628"/>
                    <a:pt x="369" y="628"/>
                  </a:cubicBezTo>
                  <a:cubicBezTo>
                    <a:pt x="369" y="628"/>
                    <a:pt x="368" y="627"/>
                    <a:pt x="367" y="629"/>
                  </a:cubicBezTo>
                  <a:cubicBezTo>
                    <a:pt x="366" y="625"/>
                    <a:pt x="370" y="628"/>
                    <a:pt x="370" y="628"/>
                  </a:cubicBezTo>
                  <a:cubicBezTo>
                    <a:pt x="370" y="628"/>
                    <a:pt x="369" y="626"/>
                    <a:pt x="369" y="626"/>
                  </a:cubicBezTo>
                  <a:cubicBezTo>
                    <a:pt x="369" y="626"/>
                    <a:pt x="368" y="626"/>
                    <a:pt x="368" y="626"/>
                  </a:cubicBezTo>
                  <a:cubicBezTo>
                    <a:pt x="369" y="626"/>
                    <a:pt x="368" y="626"/>
                    <a:pt x="368" y="626"/>
                  </a:cubicBezTo>
                  <a:cubicBezTo>
                    <a:pt x="371" y="624"/>
                    <a:pt x="364" y="622"/>
                    <a:pt x="364" y="620"/>
                  </a:cubicBezTo>
                  <a:cubicBezTo>
                    <a:pt x="364" y="620"/>
                    <a:pt x="365" y="618"/>
                    <a:pt x="362" y="618"/>
                  </a:cubicBezTo>
                  <a:cubicBezTo>
                    <a:pt x="360" y="618"/>
                    <a:pt x="361" y="618"/>
                    <a:pt x="362" y="620"/>
                  </a:cubicBezTo>
                  <a:cubicBezTo>
                    <a:pt x="362" y="620"/>
                    <a:pt x="361" y="621"/>
                    <a:pt x="361" y="620"/>
                  </a:cubicBezTo>
                  <a:cubicBezTo>
                    <a:pt x="360" y="621"/>
                    <a:pt x="361" y="620"/>
                    <a:pt x="361" y="621"/>
                  </a:cubicBezTo>
                  <a:cubicBezTo>
                    <a:pt x="361" y="621"/>
                    <a:pt x="358" y="622"/>
                    <a:pt x="360" y="623"/>
                  </a:cubicBezTo>
                  <a:cubicBezTo>
                    <a:pt x="360" y="623"/>
                    <a:pt x="359" y="623"/>
                    <a:pt x="359" y="623"/>
                  </a:cubicBezTo>
                  <a:cubicBezTo>
                    <a:pt x="359" y="623"/>
                    <a:pt x="360" y="623"/>
                    <a:pt x="360" y="623"/>
                  </a:cubicBezTo>
                  <a:cubicBezTo>
                    <a:pt x="360" y="623"/>
                    <a:pt x="359" y="623"/>
                    <a:pt x="359" y="623"/>
                  </a:cubicBezTo>
                  <a:cubicBezTo>
                    <a:pt x="359" y="623"/>
                    <a:pt x="360" y="623"/>
                    <a:pt x="360" y="623"/>
                  </a:cubicBezTo>
                  <a:close/>
                  <a:moveTo>
                    <a:pt x="361" y="620"/>
                  </a:moveTo>
                  <a:cubicBezTo>
                    <a:pt x="361" y="620"/>
                    <a:pt x="361" y="620"/>
                    <a:pt x="361" y="620"/>
                  </a:cubicBezTo>
                  <a:cubicBezTo>
                    <a:pt x="361" y="620"/>
                    <a:pt x="361" y="620"/>
                    <a:pt x="361" y="620"/>
                  </a:cubicBezTo>
                  <a:close/>
                  <a:moveTo>
                    <a:pt x="366" y="633"/>
                  </a:moveTo>
                  <a:cubicBezTo>
                    <a:pt x="366" y="633"/>
                    <a:pt x="366" y="633"/>
                    <a:pt x="366" y="634"/>
                  </a:cubicBezTo>
                  <a:cubicBezTo>
                    <a:pt x="368" y="631"/>
                    <a:pt x="364" y="632"/>
                    <a:pt x="366" y="633"/>
                  </a:cubicBezTo>
                  <a:close/>
                  <a:moveTo>
                    <a:pt x="367" y="636"/>
                  </a:moveTo>
                  <a:cubicBezTo>
                    <a:pt x="367" y="636"/>
                    <a:pt x="367" y="634"/>
                    <a:pt x="366" y="634"/>
                  </a:cubicBezTo>
                  <a:cubicBezTo>
                    <a:pt x="365" y="634"/>
                    <a:pt x="367" y="636"/>
                    <a:pt x="367" y="636"/>
                  </a:cubicBezTo>
                  <a:close/>
                  <a:moveTo>
                    <a:pt x="221" y="948"/>
                  </a:moveTo>
                  <a:cubicBezTo>
                    <a:pt x="220" y="949"/>
                    <a:pt x="218" y="948"/>
                    <a:pt x="217" y="947"/>
                  </a:cubicBezTo>
                  <a:cubicBezTo>
                    <a:pt x="215" y="947"/>
                    <a:pt x="215" y="947"/>
                    <a:pt x="214" y="949"/>
                  </a:cubicBezTo>
                  <a:cubicBezTo>
                    <a:pt x="215" y="949"/>
                    <a:pt x="221" y="950"/>
                    <a:pt x="221" y="948"/>
                  </a:cubicBezTo>
                  <a:close/>
                  <a:moveTo>
                    <a:pt x="219" y="951"/>
                  </a:moveTo>
                  <a:cubicBezTo>
                    <a:pt x="218" y="951"/>
                    <a:pt x="218" y="951"/>
                    <a:pt x="218" y="951"/>
                  </a:cubicBezTo>
                  <a:cubicBezTo>
                    <a:pt x="217" y="951"/>
                    <a:pt x="217" y="954"/>
                    <a:pt x="219" y="954"/>
                  </a:cubicBezTo>
                  <a:cubicBezTo>
                    <a:pt x="220" y="953"/>
                    <a:pt x="220" y="951"/>
                    <a:pt x="219" y="951"/>
                  </a:cubicBezTo>
                  <a:close/>
                  <a:moveTo>
                    <a:pt x="223" y="956"/>
                  </a:moveTo>
                  <a:cubicBezTo>
                    <a:pt x="223" y="956"/>
                    <a:pt x="223" y="956"/>
                    <a:pt x="223" y="956"/>
                  </a:cubicBezTo>
                  <a:cubicBezTo>
                    <a:pt x="223" y="955"/>
                    <a:pt x="222" y="956"/>
                    <a:pt x="221" y="956"/>
                  </a:cubicBezTo>
                  <a:cubicBezTo>
                    <a:pt x="221" y="957"/>
                    <a:pt x="224" y="957"/>
                    <a:pt x="223" y="956"/>
                  </a:cubicBezTo>
                  <a:close/>
                  <a:moveTo>
                    <a:pt x="179" y="937"/>
                  </a:moveTo>
                  <a:cubicBezTo>
                    <a:pt x="179" y="936"/>
                    <a:pt x="176" y="939"/>
                    <a:pt x="177" y="940"/>
                  </a:cubicBezTo>
                  <a:cubicBezTo>
                    <a:pt x="178" y="939"/>
                    <a:pt x="180" y="937"/>
                    <a:pt x="179" y="937"/>
                  </a:cubicBezTo>
                  <a:close/>
                  <a:moveTo>
                    <a:pt x="189" y="935"/>
                  </a:moveTo>
                  <a:cubicBezTo>
                    <a:pt x="188" y="932"/>
                    <a:pt x="183" y="934"/>
                    <a:pt x="183" y="936"/>
                  </a:cubicBezTo>
                  <a:cubicBezTo>
                    <a:pt x="182" y="939"/>
                    <a:pt x="189" y="939"/>
                    <a:pt x="189" y="934"/>
                  </a:cubicBezTo>
                  <a:cubicBezTo>
                    <a:pt x="189" y="934"/>
                    <a:pt x="189" y="935"/>
                    <a:pt x="189" y="935"/>
                  </a:cubicBezTo>
                  <a:close/>
                  <a:moveTo>
                    <a:pt x="209" y="946"/>
                  </a:moveTo>
                  <a:cubicBezTo>
                    <a:pt x="209" y="945"/>
                    <a:pt x="209" y="945"/>
                    <a:pt x="209" y="945"/>
                  </a:cubicBezTo>
                  <a:cubicBezTo>
                    <a:pt x="209" y="945"/>
                    <a:pt x="209" y="945"/>
                    <a:pt x="208" y="945"/>
                  </a:cubicBezTo>
                  <a:cubicBezTo>
                    <a:pt x="208" y="945"/>
                    <a:pt x="208" y="945"/>
                    <a:pt x="208" y="945"/>
                  </a:cubicBezTo>
                  <a:cubicBezTo>
                    <a:pt x="208" y="944"/>
                    <a:pt x="208" y="944"/>
                    <a:pt x="208" y="944"/>
                  </a:cubicBezTo>
                  <a:cubicBezTo>
                    <a:pt x="208" y="944"/>
                    <a:pt x="208" y="944"/>
                    <a:pt x="208" y="944"/>
                  </a:cubicBezTo>
                  <a:cubicBezTo>
                    <a:pt x="208" y="945"/>
                    <a:pt x="207" y="944"/>
                    <a:pt x="207" y="944"/>
                  </a:cubicBezTo>
                  <a:cubicBezTo>
                    <a:pt x="207" y="944"/>
                    <a:pt x="205" y="938"/>
                    <a:pt x="204" y="942"/>
                  </a:cubicBezTo>
                  <a:cubicBezTo>
                    <a:pt x="204" y="942"/>
                    <a:pt x="201" y="942"/>
                    <a:pt x="202" y="943"/>
                  </a:cubicBezTo>
                  <a:cubicBezTo>
                    <a:pt x="203" y="943"/>
                    <a:pt x="203" y="945"/>
                    <a:pt x="204" y="946"/>
                  </a:cubicBezTo>
                  <a:cubicBezTo>
                    <a:pt x="204" y="946"/>
                    <a:pt x="206" y="947"/>
                    <a:pt x="205" y="946"/>
                  </a:cubicBezTo>
                  <a:cubicBezTo>
                    <a:pt x="205" y="946"/>
                    <a:pt x="205" y="946"/>
                    <a:pt x="205" y="945"/>
                  </a:cubicBezTo>
                  <a:cubicBezTo>
                    <a:pt x="205" y="945"/>
                    <a:pt x="205" y="945"/>
                    <a:pt x="205" y="945"/>
                  </a:cubicBezTo>
                  <a:cubicBezTo>
                    <a:pt x="205" y="945"/>
                    <a:pt x="205" y="945"/>
                    <a:pt x="205" y="945"/>
                  </a:cubicBezTo>
                  <a:cubicBezTo>
                    <a:pt x="206" y="945"/>
                    <a:pt x="206" y="946"/>
                    <a:pt x="207" y="946"/>
                  </a:cubicBezTo>
                  <a:cubicBezTo>
                    <a:pt x="208" y="947"/>
                    <a:pt x="208" y="947"/>
                    <a:pt x="209" y="946"/>
                  </a:cubicBezTo>
                  <a:cubicBezTo>
                    <a:pt x="209" y="946"/>
                    <a:pt x="209" y="946"/>
                    <a:pt x="209" y="946"/>
                  </a:cubicBezTo>
                  <a:close/>
                  <a:moveTo>
                    <a:pt x="498" y="872"/>
                  </a:moveTo>
                  <a:cubicBezTo>
                    <a:pt x="498" y="871"/>
                    <a:pt x="495" y="869"/>
                    <a:pt x="495" y="871"/>
                  </a:cubicBezTo>
                  <a:cubicBezTo>
                    <a:pt x="495" y="871"/>
                    <a:pt x="497" y="874"/>
                    <a:pt x="498" y="873"/>
                  </a:cubicBezTo>
                  <a:cubicBezTo>
                    <a:pt x="498" y="874"/>
                    <a:pt x="498" y="871"/>
                    <a:pt x="498" y="872"/>
                  </a:cubicBezTo>
                  <a:close/>
                  <a:moveTo>
                    <a:pt x="503" y="872"/>
                  </a:moveTo>
                  <a:cubicBezTo>
                    <a:pt x="503" y="872"/>
                    <a:pt x="501" y="874"/>
                    <a:pt x="502" y="875"/>
                  </a:cubicBezTo>
                  <a:cubicBezTo>
                    <a:pt x="504" y="876"/>
                    <a:pt x="504" y="873"/>
                    <a:pt x="503" y="872"/>
                  </a:cubicBezTo>
                  <a:close/>
                  <a:moveTo>
                    <a:pt x="745" y="954"/>
                  </a:moveTo>
                  <a:cubicBezTo>
                    <a:pt x="745" y="954"/>
                    <a:pt x="745" y="953"/>
                    <a:pt x="744" y="953"/>
                  </a:cubicBezTo>
                  <a:cubicBezTo>
                    <a:pt x="744" y="953"/>
                    <a:pt x="744" y="953"/>
                    <a:pt x="743" y="953"/>
                  </a:cubicBezTo>
                  <a:cubicBezTo>
                    <a:pt x="743" y="953"/>
                    <a:pt x="743" y="952"/>
                    <a:pt x="742" y="952"/>
                  </a:cubicBezTo>
                  <a:cubicBezTo>
                    <a:pt x="742" y="952"/>
                    <a:pt x="742" y="952"/>
                    <a:pt x="742" y="952"/>
                  </a:cubicBezTo>
                  <a:cubicBezTo>
                    <a:pt x="740" y="951"/>
                    <a:pt x="738" y="951"/>
                    <a:pt x="735" y="950"/>
                  </a:cubicBezTo>
                  <a:cubicBezTo>
                    <a:pt x="735" y="950"/>
                    <a:pt x="735" y="950"/>
                    <a:pt x="735" y="950"/>
                  </a:cubicBezTo>
                  <a:cubicBezTo>
                    <a:pt x="735" y="950"/>
                    <a:pt x="735" y="950"/>
                    <a:pt x="734" y="950"/>
                  </a:cubicBezTo>
                  <a:cubicBezTo>
                    <a:pt x="734" y="950"/>
                    <a:pt x="734" y="950"/>
                    <a:pt x="734" y="951"/>
                  </a:cubicBezTo>
                  <a:cubicBezTo>
                    <a:pt x="734" y="951"/>
                    <a:pt x="734" y="951"/>
                    <a:pt x="734" y="951"/>
                  </a:cubicBezTo>
                  <a:cubicBezTo>
                    <a:pt x="730" y="951"/>
                    <a:pt x="733" y="953"/>
                    <a:pt x="734" y="954"/>
                  </a:cubicBezTo>
                  <a:cubicBezTo>
                    <a:pt x="735" y="955"/>
                    <a:pt x="738" y="957"/>
                    <a:pt x="739" y="956"/>
                  </a:cubicBezTo>
                  <a:cubicBezTo>
                    <a:pt x="739" y="954"/>
                    <a:pt x="746" y="955"/>
                    <a:pt x="745" y="954"/>
                  </a:cubicBezTo>
                  <a:close/>
                  <a:moveTo>
                    <a:pt x="768" y="949"/>
                  </a:moveTo>
                  <a:cubicBezTo>
                    <a:pt x="769" y="949"/>
                    <a:pt x="766" y="948"/>
                    <a:pt x="766" y="947"/>
                  </a:cubicBezTo>
                  <a:cubicBezTo>
                    <a:pt x="767" y="948"/>
                    <a:pt x="767" y="949"/>
                    <a:pt x="768" y="949"/>
                  </a:cubicBezTo>
                  <a:cubicBezTo>
                    <a:pt x="767" y="949"/>
                    <a:pt x="768" y="949"/>
                    <a:pt x="769" y="949"/>
                  </a:cubicBezTo>
                  <a:cubicBezTo>
                    <a:pt x="768" y="949"/>
                    <a:pt x="768" y="949"/>
                    <a:pt x="768" y="949"/>
                  </a:cubicBezTo>
                  <a:cubicBezTo>
                    <a:pt x="768" y="949"/>
                    <a:pt x="768" y="949"/>
                    <a:pt x="768" y="949"/>
                  </a:cubicBezTo>
                  <a:cubicBezTo>
                    <a:pt x="768" y="949"/>
                    <a:pt x="767" y="949"/>
                    <a:pt x="768" y="949"/>
                  </a:cubicBezTo>
                  <a:close/>
                  <a:moveTo>
                    <a:pt x="768" y="939"/>
                  </a:moveTo>
                  <a:cubicBezTo>
                    <a:pt x="767" y="940"/>
                    <a:pt x="770" y="940"/>
                    <a:pt x="769" y="940"/>
                  </a:cubicBezTo>
                  <a:cubicBezTo>
                    <a:pt x="769" y="939"/>
                    <a:pt x="768" y="939"/>
                    <a:pt x="768" y="939"/>
                  </a:cubicBezTo>
                  <a:close/>
                  <a:moveTo>
                    <a:pt x="797" y="953"/>
                  </a:moveTo>
                  <a:cubicBezTo>
                    <a:pt x="796" y="953"/>
                    <a:pt x="796" y="953"/>
                    <a:pt x="796" y="953"/>
                  </a:cubicBezTo>
                  <a:cubicBezTo>
                    <a:pt x="796" y="953"/>
                    <a:pt x="796" y="953"/>
                    <a:pt x="797" y="953"/>
                  </a:cubicBezTo>
                  <a:close/>
                  <a:moveTo>
                    <a:pt x="799" y="950"/>
                  </a:moveTo>
                  <a:cubicBezTo>
                    <a:pt x="800" y="952"/>
                    <a:pt x="795" y="952"/>
                    <a:pt x="794" y="952"/>
                  </a:cubicBezTo>
                  <a:cubicBezTo>
                    <a:pt x="792" y="951"/>
                    <a:pt x="790" y="951"/>
                    <a:pt x="788" y="951"/>
                  </a:cubicBezTo>
                  <a:cubicBezTo>
                    <a:pt x="787" y="952"/>
                    <a:pt x="786" y="953"/>
                    <a:pt x="785" y="953"/>
                  </a:cubicBezTo>
                  <a:cubicBezTo>
                    <a:pt x="784" y="953"/>
                    <a:pt x="785" y="952"/>
                    <a:pt x="784" y="952"/>
                  </a:cubicBezTo>
                  <a:cubicBezTo>
                    <a:pt x="783" y="951"/>
                    <a:pt x="782" y="951"/>
                    <a:pt x="781" y="952"/>
                  </a:cubicBezTo>
                  <a:cubicBezTo>
                    <a:pt x="780" y="953"/>
                    <a:pt x="780" y="956"/>
                    <a:pt x="779" y="956"/>
                  </a:cubicBezTo>
                  <a:cubicBezTo>
                    <a:pt x="777" y="957"/>
                    <a:pt x="777" y="955"/>
                    <a:pt x="776" y="954"/>
                  </a:cubicBezTo>
                  <a:cubicBezTo>
                    <a:pt x="776" y="954"/>
                    <a:pt x="776" y="954"/>
                    <a:pt x="776" y="954"/>
                  </a:cubicBezTo>
                  <a:cubicBezTo>
                    <a:pt x="776" y="954"/>
                    <a:pt x="776" y="954"/>
                    <a:pt x="776" y="954"/>
                  </a:cubicBezTo>
                  <a:cubicBezTo>
                    <a:pt x="775" y="954"/>
                    <a:pt x="774" y="952"/>
                    <a:pt x="773" y="952"/>
                  </a:cubicBezTo>
                  <a:cubicBezTo>
                    <a:pt x="773" y="953"/>
                    <a:pt x="768" y="953"/>
                    <a:pt x="768" y="953"/>
                  </a:cubicBezTo>
                  <a:cubicBezTo>
                    <a:pt x="767" y="953"/>
                    <a:pt x="766" y="952"/>
                    <a:pt x="764" y="952"/>
                  </a:cubicBezTo>
                  <a:cubicBezTo>
                    <a:pt x="763" y="952"/>
                    <a:pt x="762" y="953"/>
                    <a:pt x="761" y="953"/>
                  </a:cubicBezTo>
                  <a:cubicBezTo>
                    <a:pt x="761" y="953"/>
                    <a:pt x="758" y="952"/>
                    <a:pt x="758" y="952"/>
                  </a:cubicBezTo>
                  <a:cubicBezTo>
                    <a:pt x="757" y="951"/>
                    <a:pt x="757" y="950"/>
                    <a:pt x="758" y="950"/>
                  </a:cubicBezTo>
                  <a:cubicBezTo>
                    <a:pt x="759" y="949"/>
                    <a:pt x="759" y="949"/>
                    <a:pt x="760" y="950"/>
                  </a:cubicBezTo>
                  <a:cubicBezTo>
                    <a:pt x="760" y="950"/>
                    <a:pt x="760" y="950"/>
                    <a:pt x="760" y="950"/>
                  </a:cubicBezTo>
                  <a:cubicBezTo>
                    <a:pt x="760" y="950"/>
                    <a:pt x="760" y="950"/>
                    <a:pt x="761" y="950"/>
                  </a:cubicBezTo>
                  <a:cubicBezTo>
                    <a:pt x="761" y="950"/>
                    <a:pt x="761" y="950"/>
                    <a:pt x="761" y="950"/>
                  </a:cubicBezTo>
                  <a:cubicBezTo>
                    <a:pt x="761" y="950"/>
                    <a:pt x="761" y="950"/>
                    <a:pt x="761" y="950"/>
                  </a:cubicBezTo>
                  <a:cubicBezTo>
                    <a:pt x="761" y="951"/>
                    <a:pt x="763" y="950"/>
                    <a:pt x="763" y="950"/>
                  </a:cubicBezTo>
                  <a:cubicBezTo>
                    <a:pt x="763" y="950"/>
                    <a:pt x="763" y="950"/>
                    <a:pt x="763" y="950"/>
                  </a:cubicBezTo>
                  <a:cubicBezTo>
                    <a:pt x="763" y="950"/>
                    <a:pt x="763" y="951"/>
                    <a:pt x="764" y="950"/>
                  </a:cubicBezTo>
                  <a:cubicBezTo>
                    <a:pt x="764" y="950"/>
                    <a:pt x="764" y="950"/>
                    <a:pt x="764" y="950"/>
                  </a:cubicBezTo>
                  <a:cubicBezTo>
                    <a:pt x="764" y="950"/>
                    <a:pt x="764" y="950"/>
                    <a:pt x="764" y="950"/>
                  </a:cubicBezTo>
                  <a:cubicBezTo>
                    <a:pt x="764" y="950"/>
                    <a:pt x="764" y="950"/>
                    <a:pt x="764" y="950"/>
                  </a:cubicBezTo>
                  <a:cubicBezTo>
                    <a:pt x="765" y="950"/>
                    <a:pt x="765" y="951"/>
                    <a:pt x="765" y="951"/>
                  </a:cubicBezTo>
                  <a:cubicBezTo>
                    <a:pt x="765" y="951"/>
                    <a:pt x="766" y="951"/>
                    <a:pt x="766" y="951"/>
                  </a:cubicBezTo>
                  <a:cubicBezTo>
                    <a:pt x="766" y="951"/>
                    <a:pt x="766" y="950"/>
                    <a:pt x="766" y="951"/>
                  </a:cubicBezTo>
                  <a:cubicBezTo>
                    <a:pt x="766" y="951"/>
                    <a:pt x="766" y="951"/>
                    <a:pt x="767" y="951"/>
                  </a:cubicBezTo>
                  <a:cubicBezTo>
                    <a:pt x="767" y="951"/>
                    <a:pt x="767" y="951"/>
                    <a:pt x="768" y="951"/>
                  </a:cubicBezTo>
                  <a:cubicBezTo>
                    <a:pt x="768" y="951"/>
                    <a:pt x="768" y="951"/>
                    <a:pt x="769" y="951"/>
                  </a:cubicBezTo>
                  <a:cubicBezTo>
                    <a:pt x="769" y="950"/>
                    <a:pt x="771" y="950"/>
                    <a:pt x="772" y="950"/>
                  </a:cubicBezTo>
                  <a:cubicBezTo>
                    <a:pt x="771" y="949"/>
                    <a:pt x="771" y="949"/>
                    <a:pt x="771" y="949"/>
                  </a:cubicBezTo>
                  <a:cubicBezTo>
                    <a:pt x="770" y="947"/>
                    <a:pt x="769" y="948"/>
                    <a:pt x="769" y="946"/>
                  </a:cubicBezTo>
                  <a:cubicBezTo>
                    <a:pt x="768" y="944"/>
                    <a:pt x="769" y="944"/>
                    <a:pt x="767" y="943"/>
                  </a:cubicBezTo>
                  <a:cubicBezTo>
                    <a:pt x="767" y="943"/>
                    <a:pt x="767" y="943"/>
                    <a:pt x="766" y="943"/>
                  </a:cubicBezTo>
                  <a:cubicBezTo>
                    <a:pt x="766" y="943"/>
                    <a:pt x="765" y="942"/>
                    <a:pt x="765" y="942"/>
                  </a:cubicBezTo>
                  <a:cubicBezTo>
                    <a:pt x="764" y="941"/>
                    <a:pt x="765" y="940"/>
                    <a:pt x="766" y="940"/>
                  </a:cubicBezTo>
                  <a:cubicBezTo>
                    <a:pt x="767" y="940"/>
                    <a:pt x="770" y="939"/>
                    <a:pt x="770" y="941"/>
                  </a:cubicBezTo>
                  <a:cubicBezTo>
                    <a:pt x="771" y="941"/>
                    <a:pt x="771" y="941"/>
                    <a:pt x="771" y="941"/>
                  </a:cubicBezTo>
                  <a:cubicBezTo>
                    <a:pt x="772" y="942"/>
                    <a:pt x="773" y="942"/>
                    <a:pt x="774" y="942"/>
                  </a:cubicBezTo>
                  <a:cubicBezTo>
                    <a:pt x="775" y="942"/>
                    <a:pt x="776" y="941"/>
                    <a:pt x="776" y="941"/>
                  </a:cubicBezTo>
                  <a:cubicBezTo>
                    <a:pt x="778" y="939"/>
                    <a:pt x="781" y="941"/>
                    <a:pt x="783" y="942"/>
                  </a:cubicBezTo>
                  <a:cubicBezTo>
                    <a:pt x="784" y="942"/>
                    <a:pt x="786" y="942"/>
                    <a:pt x="787" y="942"/>
                  </a:cubicBezTo>
                  <a:cubicBezTo>
                    <a:pt x="788" y="943"/>
                    <a:pt x="787" y="942"/>
                    <a:pt x="788" y="943"/>
                  </a:cubicBezTo>
                  <a:cubicBezTo>
                    <a:pt x="789" y="944"/>
                    <a:pt x="788" y="944"/>
                    <a:pt x="789" y="945"/>
                  </a:cubicBezTo>
                  <a:cubicBezTo>
                    <a:pt x="790" y="945"/>
                    <a:pt x="791" y="944"/>
                    <a:pt x="792" y="945"/>
                  </a:cubicBezTo>
                  <a:cubicBezTo>
                    <a:pt x="794" y="945"/>
                    <a:pt x="792" y="945"/>
                    <a:pt x="792" y="945"/>
                  </a:cubicBezTo>
                  <a:cubicBezTo>
                    <a:pt x="791" y="946"/>
                    <a:pt x="789" y="945"/>
                    <a:pt x="790" y="946"/>
                  </a:cubicBezTo>
                  <a:cubicBezTo>
                    <a:pt x="792" y="948"/>
                    <a:pt x="794" y="946"/>
                    <a:pt x="796" y="947"/>
                  </a:cubicBezTo>
                  <a:cubicBezTo>
                    <a:pt x="796" y="947"/>
                    <a:pt x="796" y="947"/>
                    <a:pt x="796" y="947"/>
                  </a:cubicBezTo>
                  <a:cubicBezTo>
                    <a:pt x="796" y="948"/>
                    <a:pt x="797" y="948"/>
                    <a:pt x="797" y="949"/>
                  </a:cubicBezTo>
                  <a:cubicBezTo>
                    <a:pt x="797" y="949"/>
                    <a:pt x="797" y="949"/>
                    <a:pt x="797" y="949"/>
                  </a:cubicBezTo>
                  <a:cubicBezTo>
                    <a:pt x="798" y="949"/>
                    <a:pt x="798" y="949"/>
                    <a:pt x="798" y="949"/>
                  </a:cubicBezTo>
                  <a:cubicBezTo>
                    <a:pt x="798" y="949"/>
                    <a:pt x="798" y="949"/>
                    <a:pt x="799" y="950"/>
                  </a:cubicBezTo>
                  <a:close/>
                  <a:moveTo>
                    <a:pt x="784" y="951"/>
                  </a:moveTo>
                  <a:cubicBezTo>
                    <a:pt x="784" y="951"/>
                    <a:pt x="784" y="951"/>
                    <a:pt x="784" y="951"/>
                  </a:cubicBezTo>
                  <a:cubicBezTo>
                    <a:pt x="784" y="951"/>
                    <a:pt x="784" y="951"/>
                    <a:pt x="784" y="951"/>
                  </a:cubicBezTo>
                  <a:cubicBezTo>
                    <a:pt x="784" y="951"/>
                    <a:pt x="784" y="951"/>
                    <a:pt x="784" y="951"/>
                  </a:cubicBezTo>
                  <a:close/>
                  <a:moveTo>
                    <a:pt x="699" y="928"/>
                  </a:moveTo>
                  <a:cubicBezTo>
                    <a:pt x="699" y="929"/>
                    <a:pt x="699" y="929"/>
                    <a:pt x="699" y="929"/>
                  </a:cubicBezTo>
                  <a:cubicBezTo>
                    <a:pt x="700" y="929"/>
                    <a:pt x="700" y="929"/>
                    <a:pt x="700" y="929"/>
                  </a:cubicBezTo>
                  <a:cubicBezTo>
                    <a:pt x="700" y="930"/>
                    <a:pt x="701" y="930"/>
                    <a:pt x="701" y="929"/>
                  </a:cubicBezTo>
                  <a:cubicBezTo>
                    <a:pt x="703" y="930"/>
                    <a:pt x="703" y="927"/>
                    <a:pt x="702" y="926"/>
                  </a:cubicBezTo>
                  <a:cubicBezTo>
                    <a:pt x="700" y="926"/>
                    <a:pt x="700" y="930"/>
                    <a:pt x="699" y="928"/>
                  </a:cubicBezTo>
                  <a:close/>
                  <a:moveTo>
                    <a:pt x="717" y="917"/>
                  </a:moveTo>
                  <a:cubicBezTo>
                    <a:pt x="716" y="917"/>
                    <a:pt x="716" y="916"/>
                    <a:pt x="715" y="917"/>
                  </a:cubicBezTo>
                  <a:cubicBezTo>
                    <a:pt x="716" y="917"/>
                    <a:pt x="716" y="917"/>
                    <a:pt x="717" y="917"/>
                  </a:cubicBezTo>
                  <a:close/>
                  <a:moveTo>
                    <a:pt x="724" y="920"/>
                  </a:moveTo>
                  <a:cubicBezTo>
                    <a:pt x="724" y="920"/>
                    <a:pt x="724" y="920"/>
                    <a:pt x="723" y="920"/>
                  </a:cubicBezTo>
                  <a:cubicBezTo>
                    <a:pt x="723" y="920"/>
                    <a:pt x="724" y="920"/>
                    <a:pt x="724" y="920"/>
                  </a:cubicBezTo>
                  <a:close/>
                  <a:moveTo>
                    <a:pt x="731" y="936"/>
                  </a:moveTo>
                  <a:cubicBezTo>
                    <a:pt x="731" y="936"/>
                    <a:pt x="731" y="936"/>
                    <a:pt x="731" y="935"/>
                  </a:cubicBezTo>
                  <a:cubicBezTo>
                    <a:pt x="731" y="935"/>
                    <a:pt x="731" y="936"/>
                    <a:pt x="731" y="936"/>
                  </a:cubicBezTo>
                  <a:close/>
                  <a:moveTo>
                    <a:pt x="759" y="939"/>
                  </a:moveTo>
                  <a:cubicBezTo>
                    <a:pt x="761" y="939"/>
                    <a:pt x="756" y="936"/>
                    <a:pt x="756" y="936"/>
                  </a:cubicBezTo>
                  <a:cubicBezTo>
                    <a:pt x="756" y="936"/>
                    <a:pt x="756" y="936"/>
                    <a:pt x="755" y="936"/>
                  </a:cubicBezTo>
                  <a:cubicBezTo>
                    <a:pt x="755" y="935"/>
                    <a:pt x="755" y="936"/>
                    <a:pt x="755" y="935"/>
                  </a:cubicBezTo>
                  <a:cubicBezTo>
                    <a:pt x="755" y="935"/>
                    <a:pt x="754" y="935"/>
                    <a:pt x="754" y="935"/>
                  </a:cubicBezTo>
                  <a:cubicBezTo>
                    <a:pt x="754" y="935"/>
                    <a:pt x="754" y="935"/>
                    <a:pt x="754" y="935"/>
                  </a:cubicBezTo>
                  <a:cubicBezTo>
                    <a:pt x="754" y="935"/>
                    <a:pt x="750" y="934"/>
                    <a:pt x="750" y="934"/>
                  </a:cubicBezTo>
                  <a:cubicBezTo>
                    <a:pt x="750" y="935"/>
                    <a:pt x="750" y="935"/>
                    <a:pt x="750" y="935"/>
                  </a:cubicBezTo>
                  <a:cubicBezTo>
                    <a:pt x="750" y="935"/>
                    <a:pt x="749" y="934"/>
                    <a:pt x="749" y="934"/>
                  </a:cubicBezTo>
                  <a:cubicBezTo>
                    <a:pt x="749" y="934"/>
                    <a:pt x="750" y="934"/>
                    <a:pt x="749" y="932"/>
                  </a:cubicBezTo>
                  <a:cubicBezTo>
                    <a:pt x="749" y="932"/>
                    <a:pt x="748" y="932"/>
                    <a:pt x="747" y="932"/>
                  </a:cubicBezTo>
                  <a:cubicBezTo>
                    <a:pt x="745" y="932"/>
                    <a:pt x="740" y="928"/>
                    <a:pt x="738" y="927"/>
                  </a:cubicBezTo>
                  <a:cubicBezTo>
                    <a:pt x="738" y="928"/>
                    <a:pt x="739" y="928"/>
                    <a:pt x="740" y="929"/>
                  </a:cubicBezTo>
                  <a:cubicBezTo>
                    <a:pt x="739" y="930"/>
                    <a:pt x="734" y="926"/>
                    <a:pt x="734" y="925"/>
                  </a:cubicBezTo>
                  <a:cubicBezTo>
                    <a:pt x="735" y="926"/>
                    <a:pt x="737" y="926"/>
                    <a:pt x="737" y="927"/>
                  </a:cubicBezTo>
                  <a:cubicBezTo>
                    <a:pt x="738" y="925"/>
                    <a:pt x="730" y="920"/>
                    <a:pt x="729" y="922"/>
                  </a:cubicBezTo>
                  <a:cubicBezTo>
                    <a:pt x="729" y="922"/>
                    <a:pt x="730" y="922"/>
                    <a:pt x="731" y="922"/>
                  </a:cubicBezTo>
                  <a:cubicBezTo>
                    <a:pt x="730" y="923"/>
                    <a:pt x="730" y="923"/>
                    <a:pt x="730" y="923"/>
                  </a:cubicBezTo>
                  <a:cubicBezTo>
                    <a:pt x="729" y="923"/>
                    <a:pt x="725" y="923"/>
                    <a:pt x="724" y="922"/>
                  </a:cubicBezTo>
                  <a:cubicBezTo>
                    <a:pt x="725" y="922"/>
                    <a:pt x="725" y="921"/>
                    <a:pt x="726" y="921"/>
                  </a:cubicBezTo>
                  <a:cubicBezTo>
                    <a:pt x="723" y="921"/>
                    <a:pt x="724" y="922"/>
                    <a:pt x="722" y="920"/>
                  </a:cubicBezTo>
                  <a:cubicBezTo>
                    <a:pt x="720" y="919"/>
                    <a:pt x="718" y="918"/>
                    <a:pt x="716" y="918"/>
                  </a:cubicBezTo>
                  <a:cubicBezTo>
                    <a:pt x="711" y="917"/>
                    <a:pt x="706" y="917"/>
                    <a:pt x="701" y="918"/>
                  </a:cubicBezTo>
                  <a:cubicBezTo>
                    <a:pt x="698" y="918"/>
                    <a:pt x="694" y="919"/>
                    <a:pt x="692" y="921"/>
                  </a:cubicBezTo>
                  <a:cubicBezTo>
                    <a:pt x="691" y="922"/>
                    <a:pt x="691" y="924"/>
                    <a:pt x="690" y="925"/>
                  </a:cubicBezTo>
                  <a:cubicBezTo>
                    <a:pt x="690" y="926"/>
                    <a:pt x="687" y="925"/>
                    <a:pt x="687" y="926"/>
                  </a:cubicBezTo>
                  <a:cubicBezTo>
                    <a:pt x="688" y="928"/>
                    <a:pt x="689" y="926"/>
                    <a:pt x="690" y="926"/>
                  </a:cubicBezTo>
                  <a:cubicBezTo>
                    <a:pt x="690" y="926"/>
                    <a:pt x="690" y="927"/>
                    <a:pt x="690" y="927"/>
                  </a:cubicBezTo>
                  <a:cubicBezTo>
                    <a:pt x="690" y="927"/>
                    <a:pt x="691" y="927"/>
                    <a:pt x="691" y="927"/>
                  </a:cubicBezTo>
                  <a:cubicBezTo>
                    <a:pt x="691" y="927"/>
                    <a:pt x="691" y="926"/>
                    <a:pt x="691" y="926"/>
                  </a:cubicBezTo>
                  <a:cubicBezTo>
                    <a:pt x="691" y="926"/>
                    <a:pt x="692" y="926"/>
                    <a:pt x="692" y="926"/>
                  </a:cubicBezTo>
                  <a:cubicBezTo>
                    <a:pt x="693" y="926"/>
                    <a:pt x="694" y="925"/>
                    <a:pt x="695" y="924"/>
                  </a:cubicBezTo>
                  <a:cubicBezTo>
                    <a:pt x="697" y="924"/>
                    <a:pt x="698" y="924"/>
                    <a:pt x="699" y="923"/>
                  </a:cubicBezTo>
                  <a:cubicBezTo>
                    <a:pt x="701" y="921"/>
                    <a:pt x="702" y="921"/>
                    <a:pt x="705" y="921"/>
                  </a:cubicBezTo>
                  <a:cubicBezTo>
                    <a:pt x="705" y="920"/>
                    <a:pt x="708" y="920"/>
                    <a:pt x="709" y="922"/>
                  </a:cubicBezTo>
                  <a:cubicBezTo>
                    <a:pt x="709" y="922"/>
                    <a:pt x="706" y="923"/>
                    <a:pt x="706" y="923"/>
                  </a:cubicBezTo>
                  <a:cubicBezTo>
                    <a:pt x="706" y="923"/>
                    <a:pt x="707" y="923"/>
                    <a:pt x="707" y="924"/>
                  </a:cubicBezTo>
                  <a:cubicBezTo>
                    <a:pt x="708" y="924"/>
                    <a:pt x="708" y="924"/>
                    <a:pt x="708" y="924"/>
                  </a:cubicBezTo>
                  <a:cubicBezTo>
                    <a:pt x="710" y="924"/>
                    <a:pt x="712" y="925"/>
                    <a:pt x="712" y="924"/>
                  </a:cubicBezTo>
                  <a:cubicBezTo>
                    <a:pt x="712" y="924"/>
                    <a:pt x="712" y="924"/>
                    <a:pt x="713" y="925"/>
                  </a:cubicBezTo>
                  <a:cubicBezTo>
                    <a:pt x="713" y="925"/>
                    <a:pt x="713" y="925"/>
                    <a:pt x="713" y="925"/>
                  </a:cubicBezTo>
                  <a:cubicBezTo>
                    <a:pt x="714" y="926"/>
                    <a:pt x="716" y="926"/>
                    <a:pt x="716" y="926"/>
                  </a:cubicBezTo>
                  <a:cubicBezTo>
                    <a:pt x="718" y="926"/>
                    <a:pt x="719" y="927"/>
                    <a:pt x="720" y="927"/>
                  </a:cubicBezTo>
                  <a:cubicBezTo>
                    <a:pt x="724" y="929"/>
                    <a:pt x="727" y="927"/>
                    <a:pt x="730" y="930"/>
                  </a:cubicBezTo>
                  <a:cubicBezTo>
                    <a:pt x="731" y="932"/>
                    <a:pt x="731" y="933"/>
                    <a:pt x="733" y="934"/>
                  </a:cubicBezTo>
                  <a:cubicBezTo>
                    <a:pt x="734" y="935"/>
                    <a:pt x="736" y="935"/>
                    <a:pt x="738" y="935"/>
                  </a:cubicBezTo>
                  <a:cubicBezTo>
                    <a:pt x="741" y="936"/>
                    <a:pt x="738" y="939"/>
                    <a:pt x="736" y="940"/>
                  </a:cubicBezTo>
                  <a:cubicBezTo>
                    <a:pt x="736" y="941"/>
                    <a:pt x="735" y="941"/>
                    <a:pt x="737" y="941"/>
                  </a:cubicBezTo>
                  <a:cubicBezTo>
                    <a:pt x="739" y="941"/>
                    <a:pt x="742" y="941"/>
                    <a:pt x="743" y="940"/>
                  </a:cubicBezTo>
                  <a:cubicBezTo>
                    <a:pt x="743" y="940"/>
                    <a:pt x="743" y="940"/>
                    <a:pt x="744" y="940"/>
                  </a:cubicBezTo>
                  <a:cubicBezTo>
                    <a:pt x="746" y="940"/>
                    <a:pt x="747" y="941"/>
                    <a:pt x="749" y="940"/>
                  </a:cubicBezTo>
                  <a:cubicBezTo>
                    <a:pt x="749" y="941"/>
                    <a:pt x="750" y="941"/>
                    <a:pt x="750" y="941"/>
                  </a:cubicBezTo>
                  <a:cubicBezTo>
                    <a:pt x="750" y="941"/>
                    <a:pt x="750" y="941"/>
                    <a:pt x="750" y="941"/>
                  </a:cubicBezTo>
                  <a:cubicBezTo>
                    <a:pt x="751" y="941"/>
                    <a:pt x="751" y="941"/>
                    <a:pt x="752" y="941"/>
                  </a:cubicBezTo>
                  <a:cubicBezTo>
                    <a:pt x="753" y="941"/>
                    <a:pt x="752" y="940"/>
                    <a:pt x="753" y="940"/>
                  </a:cubicBezTo>
                  <a:cubicBezTo>
                    <a:pt x="753" y="940"/>
                    <a:pt x="753" y="940"/>
                    <a:pt x="753" y="941"/>
                  </a:cubicBezTo>
                  <a:cubicBezTo>
                    <a:pt x="754" y="941"/>
                    <a:pt x="756" y="940"/>
                    <a:pt x="757" y="940"/>
                  </a:cubicBezTo>
                  <a:cubicBezTo>
                    <a:pt x="758" y="939"/>
                    <a:pt x="759" y="939"/>
                    <a:pt x="759" y="939"/>
                  </a:cubicBezTo>
                  <a:close/>
                  <a:moveTo>
                    <a:pt x="726" y="921"/>
                  </a:moveTo>
                  <a:cubicBezTo>
                    <a:pt x="726" y="921"/>
                    <a:pt x="726" y="921"/>
                    <a:pt x="727" y="921"/>
                  </a:cubicBezTo>
                  <a:cubicBezTo>
                    <a:pt x="726" y="921"/>
                    <a:pt x="726" y="921"/>
                    <a:pt x="726" y="921"/>
                  </a:cubicBezTo>
                  <a:close/>
                  <a:moveTo>
                    <a:pt x="735" y="924"/>
                  </a:moveTo>
                  <a:cubicBezTo>
                    <a:pt x="735" y="923"/>
                    <a:pt x="735" y="923"/>
                    <a:pt x="734" y="923"/>
                  </a:cubicBezTo>
                  <a:cubicBezTo>
                    <a:pt x="734" y="923"/>
                    <a:pt x="734" y="923"/>
                    <a:pt x="735" y="924"/>
                  </a:cubicBezTo>
                  <a:close/>
                  <a:moveTo>
                    <a:pt x="707" y="928"/>
                  </a:moveTo>
                  <a:cubicBezTo>
                    <a:pt x="706" y="928"/>
                    <a:pt x="706" y="928"/>
                    <a:pt x="706" y="928"/>
                  </a:cubicBezTo>
                  <a:cubicBezTo>
                    <a:pt x="707" y="929"/>
                    <a:pt x="707" y="928"/>
                    <a:pt x="707" y="928"/>
                  </a:cubicBezTo>
                  <a:close/>
                  <a:moveTo>
                    <a:pt x="707" y="928"/>
                  </a:moveTo>
                  <a:cubicBezTo>
                    <a:pt x="707" y="928"/>
                    <a:pt x="707" y="928"/>
                    <a:pt x="707" y="928"/>
                  </a:cubicBezTo>
                  <a:cubicBezTo>
                    <a:pt x="707" y="928"/>
                    <a:pt x="707" y="928"/>
                    <a:pt x="707" y="928"/>
                  </a:cubicBezTo>
                  <a:close/>
                  <a:moveTo>
                    <a:pt x="713" y="523"/>
                  </a:moveTo>
                  <a:cubicBezTo>
                    <a:pt x="713" y="524"/>
                    <a:pt x="709" y="521"/>
                    <a:pt x="709" y="521"/>
                  </a:cubicBezTo>
                  <a:cubicBezTo>
                    <a:pt x="708" y="520"/>
                    <a:pt x="706" y="520"/>
                    <a:pt x="705" y="520"/>
                  </a:cubicBezTo>
                  <a:cubicBezTo>
                    <a:pt x="704" y="519"/>
                    <a:pt x="704" y="518"/>
                    <a:pt x="703" y="517"/>
                  </a:cubicBezTo>
                  <a:cubicBezTo>
                    <a:pt x="703" y="516"/>
                    <a:pt x="703" y="516"/>
                    <a:pt x="702" y="515"/>
                  </a:cubicBezTo>
                  <a:cubicBezTo>
                    <a:pt x="701" y="515"/>
                    <a:pt x="700" y="516"/>
                    <a:pt x="699" y="515"/>
                  </a:cubicBezTo>
                  <a:cubicBezTo>
                    <a:pt x="699" y="514"/>
                    <a:pt x="700" y="513"/>
                    <a:pt x="700" y="512"/>
                  </a:cubicBezTo>
                  <a:cubicBezTo>
                    <a:pt x="699" y="512"/>
                    <a:pt x="698" y="512"/>
                    <a:pt x="697" y="513"/>
                  </a:cubicBezTo>
                  <a:cubicBezTo>
                    <a:pt x="696" y="514"/>
                    <a:pt x="696" y="517"/>
                    <a:pt x="695" y="518"/>
                  </a:cubicBezTo>
                  <a:cubicBezTo>
                    <a:pt x="694" y="520"/>
                    <a:pt x="693" y="520"/>
                    <a:pt x="692" y="521"/>
                  </a:cubicBezTo>
                  <a:cubicBezTo>
                    <a:pt x="690" y="522"/>
                    <a:pt x="690" y="523"/>
                    <a:pt x="689" y="524"/>
                  </a:cubicBezTo>
                  <a:cubicBezTo>
                    <a:pt x="688" y="526"/>
                    <a:pt x="685" y="529"/>
                    <a:pt x="683" y="527"/>
                  </a:cubicBezTo>
                  <a:cubicBezTo>
                    <a:pt x="681" y="526"/>
                    <a:pt x="682" y="519"/>
                    <a:pt x="682" y="517"/>
                  </a:cubicBezTo>
                  <a:cubicBezTo>
                    <a:pt x="681" y="519"/>
                    <a:pt x="679" y="519"/>
                    <a:pt x="677" y="519"/>
                  </a:cubicBezTo>
                  <a:cubicBezTo>
                    <a:pt x="676" y="520"/>
                    <a:pt x="673" y="522"/>
                    <a:pt x="672" y="521"/>
                  </a:cubicBezTo>
                  <a:cubicBezTo>
                    <a:pt x="669" y="520"/>
                    <a:pt x="675" y="515"/>
                    <a:pt x="676" y="514"/>
                  </a:cubicBezTo>
                  <a:cubicBezTo>
                    <a:pt x="677" y="514"/>
                    <a:pt x="678" y="513"/>
                    <a:pt x="678" y="511"/>
                  </a:cubicBezTo>
                  <a:cubicBezTo>
                    <a:pt x="678" y="510"/>
                    <a:pt x="677" y="508"/>
                    <a:pt x="677" y="507"/>
                  </a:cubicBezTo>
                  <a:cubicBezTo>
                    <a:pt x="677" y="506"/>
                    <a:pt x="677" y="504"/>
                    <a:pt x="678" y="503"/>
                  </a:cubicBezTo>
                  <a:cubicBezTo>
                    <a:pt x="679" y="499"/>
                    <a:pt x="678" y="495"/>
                    <a:pt x="679" y="490"/>
                  </a:cubicBezTo>
                  <a:cubicBezTo>
                    <a:pt x="680" y="489"/>
                    <a:pt x="680" y="484"/>
                    <a:pt x="683" y="485"/>
                  </a:cubicBezTo>
                  <a:cubicBezTo>
                    <a:pt x="687" y="485"/>
                    <a:pt x="685" y="491"/>
                    <a:pt x="686" y="493"/>
                  </a:cubicBezTo>
                  <a:cubicBezTo>
                    <a:pt x="688" y="497"/>
                    <a:pt x="688" y="493"/>
                    <a:pt x="689" y="492"/>
                  </a:cubicBezTo>
                  <a:cubicBezTo>
                    <a:pt x="691" y="492"/>
                    <a:pt x="692" y="494"/>
                    <a:pt x="692" y="494"/>
                  </a:cubicBezTo>
                  <a:cubicBezTo>
                    <a:pt x="694" y="496"/>
                    <a:pt x="696" y="497"/>
                    <a:pt x="698" y="498"/>
                  </a:cubicBezTo>
                  <a:cubicBezTo>
                    <a:pt x="700" y="500"/>
                    <a:pt x="701" y="502"/>
                    <a:pt x="704" y="503"/>
                  </a:cubicBezTo>
                  <a:cubicBezTo>
                    <a:pt x="707" y="505"/>
                    <a:pt x="708" y="506"/>
                    <a:pt x="709" y="509"/>
                  </a:cubicBezTo>
                  <a:cubicBezTo>
                    <a:pt x="709" y="511"/>
                    <a:pt x="709" y="512"/>
                    <a:pt x="709" y="513"/>
                  </a:cubicBezTo>
                  <a:cubicBezTo>
                    <a:pt x="708" y="513"/>
                    <a:pt x="707" y="513"/>
                    <a:pt x="707" y="514"/>
                  </a:cubicBezTo>
                  <a:cubicBezTo>
                    <a:pt x="707" y="515"/>
                    <a:pt x="709" y="514"/>
                    <a:pt x="710" y="514"/>
                  </a:cubicBezTo>
                  <a:cubicBezTo>
                    <a:pt x="711" y="514"/>
                    <a:pt x="712" y="514"/>
                    <a:pt x="714" y="515"/>
                  </a:cubicBezTo>
                  <a:cubicBezTo>
                    <a:pt x="714" y="514"/>
                    <a:pt x="713" y="513"/>
                    <a:pt x="715" y="513"/>
                  </a:cubicBezTo>
                  <a:cubicBezTo>
                    <a:pt x="716" y="514"/>
                    <a:pt x="716" y="516"/>
                    <a:pt x="716" y="516"/>
                  </a:cubicBezTo>
                  <a:cubicBezTo>
                    <a:pt x="721" y="519"/>
                    <a:pt x="715" y="520"/>
                    <a:pt x="713" y="523"/>
                  </a:cubicBezTo>
                  <a:cubicBezTo>
                    <a:pt x="714" y="523"/>
                    <a:pt x="714" y="522"/>
                    <a:pt x="714" y="522"/>
                  </a:cubicBezTo>
                  <a:cubicBezTo>
                    <a:pt x="714" y="522"/>
                    <a:pt x="713" y="523"/>
                    <a:pt x="713" y="523"/>
                  </a:cubicBezTo>
                  <a:cubicBezTo>
                    <a:pt x="713" y="523"/>
                    <a:pt x="714" y="523"/>
                    <a:pt x="714" y="522"/>
                  </a:cubicBezTo>
                  <a:cubicBezTo>
                    <a:pt x="714" y="523"/>
                    <a:pt x="713" y="523"/>
                    <a:pt x="713" y="523"/>
                  </a:cubicBezTo>
                  <a:cubicBezTo>
                    <a:pt x="713" y="523"/>
                    <a:pt x="713" y="523"/>
                    <a:pt x="714" y="522"/>
                  </a:cubicBezTo>
                  <a:cubicBezTo>
                    <a:pt x="714" y="522"/>
                    <a:pt x="714" y="522"/>
                    <a:pt x="713" y="523"/>
                  </a:cubicBezTo>
                  <a:cubicBezTo>
                    <a:pt x="713" y="524"/>
                    <a:pt x="714" y="521"/>
                    <a:pt x="713" y="523"/>
                  </a:cubicBezTo>
                  <a:close/>
                  <a:moveTo>
                    <a:pt x="682" y="516"/>
                  </a:moveTo>
                  <a:cubicBezTo>
                    <a:pt x="682" y="516"/>
                    <a:pt x="682" y="516"/>
                    <a:pt x="682" y="516"/>
                  </a:cubicBezTo>
                  <a:cubicBezTo>
                    <a:pt x="682" y="516"/>
                    <a:pt x="682" y="516"/>
                    <a:pt x="682" y="516"/>
                  </a:cubicBezTo>
                  <a:cubicBezTo>
                    <a:pt x="682" y="516"/>
                    <a:pt x="682" y="516"/>
                    <a:pt x="682" y="516"/>
                  </a:cubicBezTo>
                  <a:close/>
                  <a:moveTo>
                    <a:pt x="682" y="516"/>
                  </a:moveTo>
                  <a:cubicBezTo>
                    <a:pt x="682" y="516"/>
                    <a:pt x="682" y="516"/>
                    <a:pt x="682" y="516"/>
                  </a:cubicBezTo>
                  <a:cubicBezTo>
                    <a:pt x="682" y="516"/>
                    <a:pt x="682" y="516"/>
                    <a:pt x="682" y="516"/>
                  </a:cubicBezTo>
                  <a:cubicBezTo>
                    <a:pt x="682" y="516"/>
                    <a:pt x="682" y="516"/>
                    <a:pt x="682" y="516"/>
                  </a:cubicBezTo>
                  <a:close/>
                  <a:moveTo>
                    <a:pt x="707" y="531"/>
                  </a:moveTo>
                  <a:cubicBezTo>
                    <a:pt x="704" y="530"/>
                    <a:pt x="702" y="531"/>
                    <a:pt x="699" y="531"/>
                  </a:cubicBezTo>
                  <a:cubicBezTo>
                    <a:pt x="697" y="531"/>
                    <a:pt x="697" y="531"/>
                    <a:pt x="696" y="533"/>
                  </a:cubicBezTo>
                  <a:cubicBezTo>
                    <a:pt x="695" y="534"/>
                    <a:pt x="694" y="537"/>
                    <a:pt x="694" y="539"/>
                  </a:cubicBezTo>
                  <a:cubicBezTo>
                    <a:pt x="694" y="539"/>
                    <a:pt x="694" y="541"/>
                    <a:pt x="695" y="541"/>
                  </a:cubicBezTo>
                  <a:cubicBezTo>
                    <a:pt x="695" y="541"/>
                    <a:pt x="695" y="541"/>
                    <a:pt x="696" y="541"/>
                  </a:cubicBezTo>
                  <a:cubicBezTo>
                    <a:pt x="700" y="542"/>
                    <a:pt x="702" y="539"/>
                    <a:pt x="704" y="537"/>
                  </a:cubicBezTo>
                  <a:cubicBezTo>
                    <a:pt x="705" y="536"/>
                    <a:pt x="709" y="531"/>
                    <a:pt x="706" y="530"/>
                  </a:cubicBezTo>
                  <a:cubicBezTo>
                    <a:pt x="707" y="531"/>
                    <a:pt x="706" y="530"/>
                    <a:pt x="706" y="530"/>
                  </a:cubicBezTo>
                  <a:cubicBezTo>
                    <a:pt x="706" y="530"/>
                    <a:pt x="707" y="530"/>
                    <a:pt x="707" y="531"/>
                  </a:cubicBezTo>
                  <a:cubicBezTo>
                    <a:pt x="706" y="530"/>
                    <a:pt x="706" y="530"/>
                    <a:pt x="706" y="530"/>
                  </a:cubicBezTo>
                  <a:cubicBezTo>
                    <a:pt x="706" y="530"/>
                    <a:pt x="707" y="531"/>
                    <a:pt x="707" y="531"/>
                  </a:cubicBezTo>
                  <a:close/>
                  <a:moveTo>
                    <a:pt x="747" y="442"/>
                  </a:moveTo>
                  <a:cubicBezTo>
                    <a:pt x="746" y="443"/>
                    <a:pt x="744" y="443"/>
                    <a:pt x="744" y="443"/>
                  </a:cubicBezTo>
                  <a:cubicBezTo>
                    <a:pt x="742" y="444"/>
                    <a:pt x="741" y="445"/>
                    <a:pt x="740" y="447"/>
                  </a:cubicBezTo>
                  <a:cubicBezTo>
                    <a:pt x="738" y="451"/>
                    <a:pt x="739" y="453"/>
                    <a:pt x="739" y="458"/>
                  </a:cubicBezTo>
                  <a:cubicBezTo>
                    <a:pt x="740" y="465"/>
                    <a:pt x="750" y="461"/>
                    <a:pt x="753" y="458"/>
                  </a:cubicBezTo>
                  <a:cubicBezTo>
                    <a:pt x="754" y="456"/>
                    <a:pt x="754" y="455"/>
                    <a:pt x="754" y="453"/>
                  </a:cubicBezTo>
                  <a:cubicBezTo>
                    <a:pt x="754" y="452"/>
                    <a:pt x="753" y="451"/>
                    <a:pt x="753" y="450"/>
                  </a:cubicBezTo>
                  <a:cubicBezTo>
                    <a:pt x="753" y="449"/>
                    <a:pt x="753" y="448"/>
                    <a:pt x="753" y="447"/>
                  </a:cubicBezTo>
                  <a:cubicBezTo>
                    <a:pt x="753" y="444"/>
                    <a:pt x="749" y="440"/>
                    <a:pt x="747" y="443"/>
                  </a:cubicBezTo>
                  <a:cubicBezTo>
                    <a:pt x="747" y="442"/>
                    <a:pt x="747" y="442"/>
                    <a:pt x="747" y="442"/>
                  </a:cubicBezTo>
                  <a:cubicBezTo>
                    <a:pt x="747" y="442"/>
                    <a:pt x="747" y="442"/>
                    <a:pt x="747" y="443"/>
                  </a:cubicBezTo>
                  <a:cubicBezTo>
                    <a:pt x="747" y="443"/>
                    <a:pt x="747" y="442"/>
                    <a:pt x="747" y="442"/>
                  </a:cubicBezTo>
                  <a:cubicBezTo>
                    <a:pt x="747" y="442"/>
                    <a:pt x="747" y="442"/>
                    <a:pt x="747" y="442"/>
                  </a:cubicBezTo>
                  <a:close/>
                  <a:moveTo>
                    <a:pt x="719" y="547"/>
                  </a:moveTo>
                  <a:cubicBezTo>
                    <a:pt x="720" y="548"/>
                    <a:pt x="720" y="550"/>
                    <a:pt x="721" y="550"/>
                  </a:cubicBezTo>
                  <a:cubicBezTo>
                    <a:pt x="723" y="550"/>
                    <a:pt x="723" y="548"/>
                    <a:pt x="723" y="547"/>
                  </a:cubicBezTo>
                  <a:cubicBezTo>
                    <a:pt x="724" y="545"/>
                    <a:pt x="726" y="540"/>
                    <a:pt x="723" y="539"/>
                  </a:cubicBezTo>
                  <a:cubicBezTo>
                    <a:pt x="720" y="537"/>
                    <a:pt x="716" y="545"/>
                    <a:pt x="719" y="547"/>
                  </a:cubicBezTo>
                  <a:cubicBezTo>
                    <a:pt x="719" y="547"/>
                    <a:pt x="718" y="547"/>
                    <a:pt x="718" y="546"/>
                  </a:cubicBezTo>
                  <a:cubicBezTo>
                    <a:pt x="718" y="547"/>
                    <a:pt x="718" y="547"/>
                    <a:pt x="719" y="547"/>
                  </a:cubicBezTo>
                  <a:cubicBezTo>
                    <a:pt x="718" y="547"/>
                    <a:pt x="718" y="546"/>
                    <a:pt x="718" y="546"/>
                  </a:cubicBezTo>
                  <a:cubicBezTo>
                    <a:pt x="718" y="546"/>
                    <a:pt x="718" y="547"/>
                    <a:pt x="719" y="547"/>
                  </a:cubicBezTo>
                  <a:close/>
                  <a:moveTo>
                    <a:pt x="756" y="447"/>
                  </a:moveTo>
                  <a:cubicBezTo>
                    <a:pt x="754" y="447"/>
                    <a:pt x="756" y="450"/>
                    <a:pt x="756" y="450"/>
                  </a:cubicBezTo>
                  <a:cubicBezTo>
                    <a:pt x="757" y="452"/>
                    <a:pt x="760" y="453"/>
                    <a:pt x="762" y="453"/>
                  </a:cubicBezTo>
                  <a:cubicBezTo>
                    <a:pt x="764" y="452"/>
                    <a:pt x="766" y="450"/>
                    <a:pt x="764" y="449"/>
                  </a:cubicBezTo>
                  <a:cubicBezTo>
                    <a:pt x="763" y="448"/>
                    <a:pt x="762" y="448"/>
                    <a:pt x="761" y="448"/>
                  </a:cubicBezTo>
                  <a:cubicBezTo>
                    <a:pt x="760" y="447"/>
                    <a:pt x="759" y="446"/>
                    <a:pt x="758" y="445"/>
                  </a:cubicBezTo>
                  <a:cubicBezTo>
                    <a:pt x="758" y="447"/>
                    <a:pt x="757" y="447"/>
                    <a:pt x="755" y="447"/>
                  </a:cubicBezTo>
                  <a:cubicBezTo>
                    <a:pt x="756" y="447"/>
                    <a:pt x="756" y="447"/>
                    <a:pt x="756" y="447"/>
                  </a:cubicBezTo>
                  <a:cubicBezTo>
                    <a:pt x="756" y="447"/>
                    <a:pt x="756" y="447"/>
                    <a:pt x="755" y="447"/>
                  </a:cubicBezTo>
                  <a:cubicBezTo>
                    <a:pt x="756" y="447"/>
                    <a:pt x="757" y="447"/>
                    <a:pt x="756" y="447"/>
                  </a:cubicBezTo>
                  <a:close/>
                  <a:moveTo>
                    <a:pt x="844" y="469"/>
                  </a:moveTo>
                  <a:cubicBezTo>
                    <a:pt x="845" y="470"/>
                    <a:pt x="846" y="471"/>
                    <a:pt x="846" y="472"/>
                  </a:cubicBezTo>
                  <a:cubicBezTo>
                    <a:pt x="845" y="474"/>
                    <a:pt x="844" y="473"/>
                    <a:pt x="844" y="474"/>
                  </a:cubicBezTo>
                  <a:cubicBezTo>
                    <a:pt x="844" y="475"/>
                    <a:pt x="843" y="475"/>
                    <a:pt x="843" y="476"/>
                  </a:cubicBezTo>
                  <a:cubicBezTo>
                    <a:pt x="843" y="476"/>
                    <a:pt x="846" y="477"/>
                    <a:pt x="843" y="478"/>
                  </a:cubicBezTo>
                  <a:cubicBezTo>
                    <a:pt x="842" y="478"/>
                    <a:pt x="841" y="477"/>
                    <a:pt x="840" y="476"/>
                  </a:cubicBezTo>
                  <a:cubicBezTo>
                    <a:pt x="838" y="476"/>
                    <a:pt x="839" y="476"/>
                    <a:pt x="838" y="477"/>
                  </a:cubicBezTo>
                  <a:cubicBezTo>
                    <a:pt x="838" y="477"/>
                    <a:pt x="837" y="481"/>
                    <a:pt x="836" y="478"/>
                  </a:cubicBezTo>
                  <a:cubicBezTo>
                    <a:pt x="836" y="480"/>
                    <a:pt x="840" y="479"/>
                    <a:pt x="840" y="481"/>
                  </a:cubicBezTo>
                  <a:cubicBezTo>
                    <a:pt x="841" y="482"/>
                    <a:pt x="839" y="484"/>
                    <a:pt x="839" y="484"/>
                  </a:cubicBezTo>
                  <a:cubicBezTo>
                    <a:pt x="838" y="485"/>
                    <a:pt x="839" y="485"/>
                    <a:pt x="838" y="486"/>
                  </a:cubicBezTo>
                  <a:cubicBezTo>
                    <a:pt x="837" y="486"/>
                    <a:pt x="836" y="485"/>
                    <a:pt x="836" y="485"/>
                  </a:cubicBezTo>
                  <a:cubicBezTo>
                    <a:pt x="835" y="487"/>
                    <a:pt x="839" y="488"/>
                    <a:pt x="837" y="489"/>
                  </a:cubicBezTo>
                  <a:cubicBezTo>
                    <a:pt x="835" y="490"/>
                    <a:pt x="833" y="488"/>
                    <a:pt x="832" y="487"/>
                  </a:cubicBezTo>
                  <a:cubicBezTo>
                    <a:pt x="832" y="487"/>
                    <a:pt x="832" y="488"/>
                    <a:pt x="832" y="488"/>
                  </a:cubicBezTo>
                  <a:cubicBezTo>
                    <a:pt x="832" y="488"/>
                    <a:pt x="832" y="488"/>
                    <a:pt x="831" y="488"/>
                  </a:cubicBezTo>
                  <a:cubicBezTo>
                    <a:pt x="831" y="488"/>
                    <a:pt x="831" y="488"/>
                    <a:pt x="831" y="489"/>
                  </a:cubicBezTo>
                  <a:cubicBezTo>
                    <a:pt x="832" y="489"/>
                    <a:pt x="832" y="490"/>
                    <a:pt x="831" y="490"/>
                  </a:cubicBezTo>
                  <a:cubicBezTo>
                    <a:pt x="830" y="491"/>
                    <a:pt x="832" y="491"/>
                    <a:pt x="832" y="492"/>
                  </a:cubicBezTo>
                  <a:cubicBezTo>
                    <a:pt x="831" y="492"/>
                    <a:pt x="831" y="491"/>
                    <a:pt x="830" y="492"/>
                  </a:cubicBezTo>
                  <a:cubicBezTo>
                    <a:pt x="831" y="492"/>
                    <a:pt x="831" y="493"/>
                    <a:pt x="832" y="493"/>
                  </a:cubicBezTo>
                  <a:cubicBezTo>
                    <a:pt x="832" y="493"/>
                    <a:pt x="833" y="494"/>
                    <a:pt x="833" y="495"/>
                  </a:cubicBezTo>
                  <a:cubicBezTo>
                    <a:pt x="832" y="495"/>
                    <a:pt x="832" y="494"/>
                    <a:pt x="832" y="494"/>
                  </a:cubicBezTo>
                  <a:cubicBezTo>
                    <a:pt x="832" y="496"/>
                    <a:pt x="830" y="498"/>
                    <a:pt x="831" y="500"/>
                  </a:cubicBezTo>
                  <a:cubicBezTo>
                    <a:pt x="830" y="500"/>
                    <a:pt x="830" y="499"/>
                    <a:pt x="829" y="499"/>
                  </a:cubicBezTo>
                  <a:cubicBezTo>
                    <a:pt x="829" y="498"/>
                    <a:pt x="828" y="498"/>
                    <a:pt x="829" y="497"/>
                  </a:cubicBezTo>
                  <a:cubicBezTo>
                    <a:pt x="828" y="497"/>
                    <a:pt x="827" y="497"/>
                    <a:pt x="827" y="498"/>
                  </a:cubicBezTo>
                  <a:cubicBezTo>
                    <a:pt x="827" y="497"/>
                    <a:pt x="826" y="494"/>
                    <a:pt x="825" y="494"/>
                  </a:cubicBezTo>
                  <a:cubicBezTo>
                    <a:pt x="824" y="495"/>
                    <a:pt x="825" y="496"/>
                    <a:pt x="824" y="497"/>
                  </a:cubicBezTo>
                  <a:cubicBezTo>
                    <a:pt x="823" y="496"/>
                    <a:pt x="822" y="493"/>
                    <a:pt x="821" y="493"/>
                  </a:cubicBezTo>
                  <a:cubicBezTo>
                    <a:pt x="819" y="491"/>
                    <a:pt x="822" y="491"/>
                    <a:pt x="822" y="489"/>
                  </a:cubicBezTo>
                  <a:cubicBezTo>
                    <a:pt x="822" y="489"/>
                    <a:pt x="820" y="491"/>
                    <a:pt x="819" y="490"/>
                  </a:cubicBezTo>
                  <a:cubicBezTo>
                    <a:pt x="818" y="489"/>
                    <a:pt x="820" y="489"/>
                    <a:pt x="821" y="488"/>
                  </a:cubicBezTo>
                  <a:cubicBezTo>
                    <a:pt x="816" y="489"/>
                    <a:pt x="819" y="484"/>
                    <a:pt x="821" y="483"/>
                  </a:cubicBezTo>
                  <a:cubicBezTo>
                    <a:pt x="821" y="483"/>
                    <a:pt x="822" y="483"/>
                    <a:pt x="822" y="483"/>
                  </a:cubicBezTo>
                  <a:cubicBezTo>
                    <a:pt x="822" y="482"/>
                    <a:pt x="822" y="482"/>
                    <a:pt x="822" y="481"/>
                  </a:cubicBezTo>
                  <a:cubicBezTo>
                    <a:pt x="821" y="482"/>
                    <a:pt x="812" y="485"/>
                    <a:pt x="815" y="481"/>
                  </a:cubicBezTo>
                  <a:cubicBezTo>
                    <a:pt x="815" y="481"/>
                    <a:pt x="815" y="481"/>
                    <a:pt x="815" y="481"/>
                  </a:cubicBezTo>
                  <a:cubicBezTo>
                    <a:pt x="815" y="481"/>
                    <a:pt x="815" y="481"/>
                    <a:pt x="815" y="481"/>
                  </a:cubicBezTo>
                  <a:cubicBezTo>
                    <a:pt x="814" y="481"/>
                    <a:pt x="814" y="481"/>
                    <a:pt x="814" y="481"/>
                  </a:cubicBezTo>
                  <a:cubicBezTo>
                    <a:pt x="813" y="481"/>
                    <a:pt x="814" y="480"/>
                    <a:pt x="813" y="480"/>
                  </a:cubicBezTo>
                  <a:cubicBezTo>
                    <a:pt x="813" y="480"/>
                    <a:pt x="812" y="479"/>
                    <a:pt x="812" y="479"/>
                  </a:cubicBezTo>
                  <a:cubicBezTo>
                    <a:pt x="811" y="478"/>
                    <a:pt x="811" y="478"/>
                    <a:pt x="811" y="477"/>
                  </a:cubicBezTo>
                  <a:cubicBezTo>
                    <a:pt x="811" y="477"/>
                    <a:pt x="812" y="476"/>
                    <a:pt x="811" y="476"/>
                  </a:cubicBezTo>
                  <a:cubicBezTo>
                    <a:pt x="810" y="476"/>
                    <a:pt x="808" y="479"/>
                    <a:pt x="807" y="476"/>
                  </a:cubicBezTo>
                  <a:cubicBezTo>
                    <a:pt x="808" y="476"/>
                    <a:pt x="808" y="477"/>
                    <a:pt x="808" y="477"/>
                  </a:cubicBezTo>
                  <a:cubicBezTo>
                    <a:pt x="808" y="476"/>
                    <a:pt x="808" y="476"/>
                    <a:pt x="808" y="476"/>
                  </a:cubicBezTo>
                  <a:cubicBezTo>
                    <a:pt x="808" y="475"/>
                    <a:pt x="810" y="478"/>
                    <a:pt x="809" y="475"/>
                  </a:cubicBezTo>
                  <a:cubicBezTo>
                    <a:pt x="809" y="475"/>
                    <a:pt x="809" y="475"/>
                    <a:pt x="809" y="475"/>
                  </a:cubicBezTo>
                  <a:cubicBezTo>
                    <a:pt x="809" y="475"/>
                    <a:pt x="809" y="475"/>
                    <a:pt x="809" y="475"/>
                  </a:cubicBezTo>
                  <a:cubicBezTo>
                    <a:pt x="809" y="475"/>
                    <a:pt x="809" y="475"/>
                    <a:pt x="809" y="475"/>
                  </a:cubicBezTo>
                  <a:cubicBezTo>
                    <a:pt x="808" y="475"/>
                    <a:pt x="807" y="475"/>
                    <a:pt x="806" y="475"/>
                  </a:cubicBezTo>
                  <a:cubicBezTo>
                    <a:pt x="807" y="476"/>
                    <a:pt x="807" y="477"/>
                    <a:pt x="806" y="476"/>
                  </a:cubicBezTo>
                  <a:cubicBezTo>
                    <a:pt x="807" y="480"/>
                    <a:pt x="802" y="475"/>
                    <a:pt x="801" y="474"/>
                  </a:cubicBezTo>
                  <a:cubicBezTo>
                    <a:pt x="802" y="476"/>
                    <a:pt x="803" y="481"/>
                    <a:pt x="806" y="481"/>
                  </a:cubicBezTo>
                  <a:cubicBezTo>
                    <a:pt x="806" y="481"/>
                    <a:pt x="806" y="481"/>
                    <a:pt x="806" y="481"/>
                  </a:cubicBezTo>
                  <a:cubicBezTo>
                    <a:pt x="806" y="481"/>
                    <a:pt x="806" y="482"/>
                    <a:pt x="806" y="482"/>
                  </a:cubicBezTo>
                  <a:cubicBezTo>
                    <a:pt x="806" y="483"/>
                    <a:pt x="806" y="484"/>
                    <a:pt x="805" y="484"/>
                  </a:cubicBezTo>
                  <a:cubicBezTo>
                    <a:pt x="804" y="484"/>
                    <a:pt x="802" y="483"/>
                    <a:pt x="802" y="484"/>
                  </a:cubicBezTo>
                  <a:cubicBezTo>
                    <a:pt x="802" y="484"/>
                    <a:pt x="802" y="484"/>
                    <a:pt x="802" y="484"/>
                  </a:cubicBezTo>
                  <a:cubicBezTo>
                    <a:pt x="802" y="485"/>
                    <a:pt x="801" y="484"/>
                    <a:pt x="801" y="485"/>
                  </a:cubicBezTo>
                  <a:cubicBezTo>
                    <a:pt x="801" y="485"/>
                    <a:pt x="801" y="485"/>
                    <a:pt x="801" y="485"/>
                  </a:cubicBezTo>
                  <a:cubicBezTo>
                    <a:pt x="801" y="485"/>
                    <a:pt x="803" y="486"/>
                    <a:pt x="801" y="487"/>
                  </a:cubicBezTo>
                  <a:cubicBezTo>
                    <a:pt x="801" y="487"/>
                    <a:pt x="801" y="487"/>
                    <a:pt x="801" y="487"/>
                  </a:cubicBezTo>
                  <a:cubicBezTo>
                    <a:pt x="801" y="487"/>
                    <a:pt x="801" y="490"/>
                    <a:pt x="801" y="490"/>
                  </a:cubicBezTo>
                  <a:cubicBezTo>
                    <a:pt x="802" y="490"/>
                    <a:pt x="802" y="489"/>
                    <a:pt x="803" y="489"/>
                  </a:cubicBezTo>
                  <a:cubicBezTo>
                    <a:pt x="803" y="489"/>
                    <a:pt x="803" y="489"/>
                    <a:pt x="803" y="489"/>
                  </a:cubicBezTo>
                  <a:cubicBezTo>
                    <a:pt x="803" y="488"/>
                    <a:pt x="804" y="488"/>
                    <a:pt x="805" y="488"/>
                  </a:cubicBezTo>
                  <a:cubicBezTo>
                    <a:pt x="805" y="488"/>
                    <a:pt x="805" y="489"/>
                    <a:pt x="806" y="489"/>
                  </a:cubicBezTo>
                  <a:cubicBezTo>
                    <a:pt x="806" y="489"/>
                    <a:pt x="806" y="489"/>
                    <a:pt x="806" y="489"/>
                  </a:cubicBezTo>
                  <a:cubicBezTo>
                    <a:pt x="806" y="489"/>
                    <a:pt x="807" y="490"/>
                    <a:pt x="805" y="490"/>
                  </a:cubicBezTo>
                  <a:cubicBezTo>
                    <a:pt x="805" y="490"/>
                    <a:pt x="805" y="490"/>
                    <a:pt x="805" y="490"/>
                  </a:cubicBezTo>
                  <a:cubicBezTo>
                    <a:pt x="805" y="490"/>
                    <a:pt x="805" y="491"/>
                    <a:pt x="805" y="491"/>
                  </a:cubicBezTo>
                  <a:cubicBezTo>
                    <a:pt x="805" y="491"/>
                    <a:pt x="805" y="491"/>
                    <a:pt x="805" y="491"/>
                  </a:cubicBezTo>
                  <a:cubicBezTo>
                    <a:pt x="806" y="491"/>
                    <a:pt x="807" y="491"/>
                    <a:pt x="808" y="492"/>
                  </a:cubicBezTo>
                  <a:cubicBezTo>
                    <a:pt x="807" y="492"/>
                    <a:pt x="807" y="492"/>
                    <a:pt x="807" y="493"/>
                  </a:cubicBezTo>
                  <a:cubicBezTo>
                    <a:pt x="807" y="493"/>
                    <a:pt x="807" y="493"/>
                    <a:pt x="807" y="493"/>
                  </a:cubicBezTo>
                  <a:cubicBezTo>
                    <a:pt x="807" y="494"/>
                    <a:pt x="806" y="494"/>
                    <a:pt x="807" y="495"/>
                  </a:cubicBezTo>
                  <a:cubicBezTo>
                    <a:pt x="807" y="495"/>
                    <a:pt x="808" y="496"/>
                    <a:pt x="808" y="496"/>
                  </a:cubicBezTo>
                  <a:cubicBezTo>
                    <a:pt x="808" y="496"/>
                    <a:pt x="808" y="497"/>
                    <a:pt x="808" y="497"/>
                  </a:cubicBezTo>
                  <a:cubicBezTo>
                    <a:pt x="808" y="499"/>
                    <a:pt x="809" y="500"/>
                    <a:pt x="810" y="501"/>
                  </a:cubicBezTo>
                  <a:cubicBezTo>
                    <a:pt x="810" y="501"/>
                    <a:pt x="810" y="500"/>
                    <a:pt x="810" y="499"/>
                  </a:cubicBezTo>
                  <a:cubicBezTo>
                    <a:pt x="810" y="499"/>
                    <a:pt x="813" y="501"/>
                    <a:pt x="813" y="501"/>
                  </a:cubicBezTo>
                  <a:cubicBezTo>
                    <a:pt x="813" y="501"/>
                    <a:pt x="812" y="504"/>
                    <a:pt x="814" y="503"/>
                  </a:cubicBezTo>
                  <a:cubicBezTo>
                    <a:pt x="814" y="503"/>
                    <a:pt x="814" y="502"/>
                    <a:pt x="814" y="501"/>
                  </a:cubicBezTo>
                  <a:cubicBezTo>
                    <a:pt x="814" y="502"/>
                    <a:pt x="814" y="502"/>
                    <a:pt x="814" y="503"/>
                  </a:cubicBezTo>
                  <a:cubicBezTo>
                    <a:pt x="814" y="503"/>
                    <a:pt x="815" y="501"/>
                    <a:pt x="815" y="501"/>
                  </a:cubicBezTo>
                  <a:cubicBezTo>
                    <a:pt x="816" y="501"/>
                    <a:pt x="816" y="502"/>
                    <a:pt x="816" y="503"/>
                  </a:cubicBezTo>
                  <a:cubicBezTo>
                    <a:pt x="819" y="504"/>
                    <a:pt x="816" y="505"/>
                    <a:pt x="817" y="506"/>
                  </a:cubicBezTo>
                  <a:cubicBezTo>
                    <a:pt x="818" y="507"/>
                    <a:pt x="820" y="506"/>
                    <a:pt x="820" y="508"/>
                  </a:cubicBezTo>
                  <a:cubicBezTo>
                    <a:pt x="820" y="508"/>
                    <a:pt x="819" y="510"/>
                    <a:pt x="820" y="509"/>
                  </a:cubicBezTo>
                  <a:cubicBezTo>
                    <a:pt x="819" y="510"/>
                    <a:pt x="818" y="509"/>
                    <a:pt x="817" y="510"/>
                  </a:cubicBezTo>
                  <a:cubicBezTo>
                    <a:pt x="818" y="511"/>
                    <a:pt x="819" y="512"/>
                    <a:pt x="820" y="513"/>
                  </a:cubicBezTo>
                  <a:cubicBezTo>
                    <a:pt x="821" y="514"/>
                    <a:pt x="822" y="514"/>
                    <a:pt x="822" y="515"/>
                  </a:cubicBezTo>
                  <a:cubicBezTo>
                    <a:pt x="823" y="515"/>
                    <a:pt x="823" y="515"/>
                    <a:pt x="823" y="515"/>
                  </a:cubicBezTo>
                  <a:cubicBezTo>
                    <a:pt x="823" y="515"/>
                    <a:pt x="822" y="516"/>
                    <a:pt x="822" y="516"/>
                  </a:cubicBezTo>
                  <a:cubicBezTo>
                    <a:pt x="822" y="515"/>
                    <a:pt x="824" y="517"/>
                    <a:pt x="824" y="517"/>
                  </a:cubicBezTo>
                  <a:cubicBezTo>
                    <a:pt x="824" y="517"/>
                    <a:pt x="826" y="518"/>
                    <a:pt x="826" y="517"/>
                  </a:cubicBezTo>
                  <a:cubicBezTo>
                    <a:pt x="826" y="518"/>
                    <a:pt x="826" y="519"/>
                    <a:pt x="826" y="520"/>
                  </a:cubicBezTo>
                  <a:cubicBezTo>
                    <a:pt x="825" y="522"/>
                    <a:pt x="826" y="524"/>
                    <a:pt x="827" y="525"/>
                  </a:cubicBezTo>
                  <a:cubicBezTo>
                    <a:pt x="826" y="524"/>
                    <a:pt x="826" y="523"/>
                    <a:pt x="825" y="521"/>
                  </a:cubicBezTo>
                  <a:cubicBezTo>
                    <a:pt x="824" y="522"/>
                    <a:pt x="825" y="524"/>
                    <a:pt x="824" y="525"/>
                  </a:cubicBezTo>
                  <a:cubicBezTo>
                    <a:pt x="823" y="526"/>
                    <a:pt x="824" y="525"/>
                    <a:pt x="823" y="525"/>
                  </a:cubicBezTo>
                  <a:cubicBezTo>
                    <a:pt x="823" y="525"/>
                    <a:pt x="821" y="522"/>
                    <a:pt x="822" y="525"/>
                  </a:cubicBezTo>
                  <a:cubicBezTo>
                    <a:pt x="822" y="526"/>
                    <a:pt x="821" y="526"/>
                    <a:pt x="821" y="527"/>
                  </a:cubicBezTo>
                  <a:cubicBezTo>
                    <a:pt x="823" y="529"/>
                    <a:pt x="824" y="533"/>
                    <a:pt x="820" y="530"/>
                  </a:cubicBezTo>
                  <a:cubicBezTo>
                    <a:pt x="820" y="531"/>
                    <a:pt x="823" y="538"/>
                    <a:pt x="820" y="536"/>
                  </a:cubicBezTo>
                  <a:cubicBezTo>
                    <a:pt x="819" y="536"/>
                    <a:pt x="819" y="534"/>
                    <a:pt x="819" y="533"/>
                  </a:cubicBezTo>
                  <a:cubicBezTo>
                    <a:pt x="818" y="532"/>
                    <a:pt x="817" y="532"/>
                    <a:pt x="816" y="530"/>
                  </a:cubicBezTo>
                  <a:cubicBezTo>
                    <a:pt x="816" y="531"/>
                    <a:pt x="814" y="530"/>
                    <a:pt x="813" y="529"/>
                  </a:cubicBezTo>
                  <a:cubicBezTo>
                    <a:pt x="813" y="529"/>
                    <a:pt x="814" y="530"/>
                    <a:pt x="812" y="530"/>
                  </a:cubicBezTo>
                  <a:cubicBezTo>
                    <a:pt x="812" y="530"/>
                    <a:pt x="811" y="528"/>
                    <a:pt x="811" y="527"/>
                  </a:cubicBezTo>
                  <a:cubicBezTo>
                    <a:pt x="811" y="528"/>
                    <a:pt x="810" y="529"/>
                    <a:pt x="810" y="529"/>
                  </a:cubicBezTo>
                  <a:cubicBezTo>
                    <a:pt x="809" y="529"/>
                    <a:pt x="809" y="526"/>
                    <a:pt x="809" y="526"/>
                  </a:cubicBezTo>
                  <a:cubicBezTo>
                    <a:pt x="809" y="526"/>
                    <a:pt x="809" y="527"/>
                    <a:pt x="808" y="527"/>
                  </a:cubicBezTo>
                  <a:cubicBezTo>
                    <a:pt x="808" y="525"/>
                    <a:pt x="806" y="525"/>
                    <a:pt x="805" y="524"/>
                  </a:cubicBezTo>
                  <a:cubicBezTo>
                    <a:pt x="804" y="523"/>
                    <a:pt x="803" y="521"/>
                    <a:pt x="802" y="519"/>
                  </a:cubicBezTo>
                  <a:cubicBezTo>
                    <a:pt x="802" y="520"/>
                    <a:pt x="803" y="522"/>
                    <a:pt x="803" y="524"/>
                  </a:cubicBezTo>
                  <a:cubicBezTo>
                    <a:pt x="800" y="521"/>
                    <a:pt x="798" y="519"/>
                    <a:pt x="794" y="518"/>
                  </a:cubicBezTo>
                  <a:cubicBezTo>
                    <a:pt x="795" y="519"/>
                    <a:pt x="796" y="520"/>
                    <a:pt x="796" y="521"/>
                  </a:cubicBezTo>
                  <a:cubicBezTo>
                    <a:pt x="796" y="521"/>
                    <a:pt x="796" y="521"/>
                    <a:pt x="796" y="521"/>
                  </a:cubicBezTo>
                  <a:cubicBezTo>
                    <a:pt x="798" y="523"/>
                    <a:pt x="798" y="525"/>
                    <a:pt x="800" y="527"/>
                  </a:cubicBezTo>
                  <a:cubicBezTo>
                    <a:pt x="801" y="527"/>
                    <a:pt x="802" y="527"/>
                    <a:pt x="802" y="528"/>
                  </a:cubicBezTo>
                  <a:cubicBezTo>
                    <a:pt x="803" y="529"/>
                    <a:pt x="802" y="529"/>
                    <a:pt x="802" y="530"/>
                  </a:cubicBezTo>
                  <a:cubicBezTo>
                    <a:pt x="803" y="530"/>
                    <a:pt x="803" y="530"/>
                    <a:pt x="804" y="529"/>
                  </a:cubicBezTo>
                  <a:cubicBezTo>
                    <a:pt x="804" y="530"/>
                    <a:pt x="814" y="539"/>
                    <a:pt x="812" y="540"/>
                  </a:cubicBezTo>
                  <a:cubicBezTo>
                    <a:pt x="814" y="538"/>
                    <a:pt x="816" y="545"/>
                    <a:pt x="813" y="546"/>
                  </a:cubicBezTo>
                  <a:cubicBezTo>
                    <a:pt x="810" y="546"/>
                    <a:pt x="807" y="543"/>
                    <a:pt x="804" y="542"/>
                  </a:cubicBezTo>
                  <a:cubicBezTo>
                    <a:pt x="801" y="541"/>
                    <a:pt x="789" y="539"/>
                    <a:pt x="791" y="533"/>
                  </a:cubicBezTo>
                  <a:cubicBezTo>
                    <a:pt x="790" y="533"/>
                    <a:pt x="789" y="533"/>
                    <a:pt x="787" y="533"/>
                  </a:cubicBezTo>
                  <a:cubicBezTo>
                    <a:pt x="787" y="533"/>
                    <a:pt x="786" y="533"/>
                    <a:pt x="786" y="533"/>
                  </a:cubicBezTo>
                  <a:cubicBezTo>
                    <a:pt x="785" y="533"/>
                    <a:pt x="785" y="533"/>
                    <a:pt x="784" y="532"/>
                  </a:cubicBezTo>
                  <a:cubicBezTo>
                    <a:pt x="783" y="532"/>
                    <a:pt x="779" y="530"/>
                    <a:pt x="779" y="529"/>
                  </a:cubicBezTo>
                  <a:cubicBezTo>
                    <a:pt x="777" y="528"/>
                    <a:pt x="776" y="523"/>
                    <a:pt x="773" y="523"/>
                  </a:cubicBezTo>
                  <a:cubicBezTo>
                    <a:pt x="774" y="522"/>
                    <a:pt x="777" y="524"/>
                    <a:pt x="778" y="523"/>
                  </a:cubicBezTo>
                  <a:cubicBezTo>
                    <a:pt x="780" y="521"/>
                    <a:pt x="776" y="519"/>
                    <a:pt x="775" y="518"/>
                  </a:cubicBezTo>
                  <a:cubicBezTo>
                    <a:pt x="775" y="519"/>
                    <a:pt x="775" y="520"/>
                    <a:pt x="774" y="519"/>
                  </a:cubicBezTo>
                  <a:cubicBezTo>
                    <a:pt x="773" y="519"/>
                    <a:pt x="773" y="519"/>
                    <a:pt x="772" y="519"/>
                  </a:cubicBezTo>
                  <a:cubicBezTo>
                    <a:pt x="772" y="518"/>
                    <a:pt x="773" y="517"/>
                    <a:pt x="772" y="517"/>
                  </a:cubicBezTo>
                  <a:cubicBezTo>
                    <a:pt x="772" y="516"/>
                    <a:pt x="771" y="518"/>
                    <a:pt x="770" y="517"/>
                  </a:cubicBezTo>
                  <a:cubicBezTo>
                    <a:pt x="770" y="517"/>
                    <a:pt x="769" y="514"/>
                    <a:pt x="768" y="513"/>
                  </a:cubicBezTo>
                  <a:cubicBezTo>
                    <a:pt x="767" y="512"/>
                    <a:pt x="764" y="509"/>
                    <a:pt x="765" y="506"/>
                  </a:cubicBezTo>
                  <a:cubicBezTo>
                    <a:pt x="764" y="507"/>
                    <a:pt x="763" y="509"/>
                    <a:pt x="762" y="510"/>
                  </a:cubicBezTo>
                  <a:cubicBezTo>
                    <a:pt x="762" y="510"/>
                    <a:pt x="761" y="508"/>
                    <a:pt x="763" y="509"/>
                  </a:cubicBezTo>
                  <a:cubicBezTo>
                    <a:pt x="762" y="505"/>
                    <a:pt x="761" y="509"/>
                    <a:pt x="760" y="509"/>
                  </a:cubicBezTo>
                  <a:cubicBezTo>
                    <a:pt x="760" y="509"/>
                    <a:pt x="760" y="508"/>
                    <a:pt x="760" y="508"/>
                  </a:cubicBezTo>
                  <a:cubicBezTo>
                    <a:pt x="758" y="508"/>
                    <a:pt x="758" y="505"/>
                    <a:pt x="757" y="506"/>
                  </a:cubicBezTo>
                  <a:cubicBezTo>
                    <a:pt x="756" y="507"/>
                    <a:pt x="757" y="509"/>
                    <a:pt x="754" y="508"/>
                  </a:cubicBezTo>
                  <a:cubicBezTo>
                    <a:pt x="754" y="508"/>
                    <a:pt x="747" y="505"/>
                    <a:pt x="749" y="507"/>
                  </a:cubicBezTo>
                  <a:cubicBezTo>
                    <a:pt x="748" y="507"/>
                    <a:pt x="748" y="508"/>
                    <a:pt x="749" y="509"/>
                  </a:cubicBezTo>
                  <a:cubicBezTo>
                    <a:pt x="747" y="508"/>
                    <a:pt x="746" y="509"/>
                    <a:pt x="744" y="510"/>
                  </a:cubicBezTo>
                  <a:cubicBezTo>
                    <a:pt x="744" y="510"/>
                    <a:pt x="743" y="509"/>
                    <a:pt x="742" y="510"/>
                  </a:cubicBezTo>
                  <a:cubicBezTo>
                    <a:pt x="743" y="510"/>
                    <a:pt x="743" y="511"/>
                    <a:pt x="743" y="511"/>
                  </a:cubicBezTo>
                  <a:cubicBezTo>
                    <a:pt x="740" y="513"/>
                    <a:pt x="733" y="507"/>
                    <a:pt x="733" y="504"/>
                  </a:cubicBezTo>
                  <a:cubicBezTo>
                    <a:pt x="732" y="502"/>
                    <a:pt x="732" y="499"/>
                    <a:pt x="734" y="498"/>
                  </a:cubicBezTo>
                  <a:cubicBezTo>
                    <a:pt x="735" y="497"/>
                    <a:pt x="737" y="497"/>
                    <a:pt x="737" y="496"/>
                  </a:cubicBezTo>
                  <a:cubicBezTo>
                    <a:pt x="737" y="494"/>
                    <a:pt x="737" y="493"/>
                    <a:pt x="737" y="492"/>
                  </a:cubicBezTo>
                  <a:cubicBezTo>
                    <a:pt x="739" y="490"/>
                    <a:pt x="742" y="492"/>
                    <a:pt x="743" y="493"/>
                  </a:cubicBezTo>
                  <a:cubicBezTo>
                    <a:pt x="746" y="494"/>
                    <a:pt x="749" y="495"/>
                    <a:pt x="751" y="495"/>
                  </a:cubicBezTo>
                  <a:cubicBezTo>
                    <a:pt x="753" y="494"/>
                    <a:pt x="753" y="493"/>
                    <a:pt x="755" y="493"/>
                  </a:cubicBezTo>
                  <a:cubicBezTo>
                    <a:pt x="756" y="493"/>
                    <a:pt x="756" y="493"/>
                    <a:pt x="757" y="493"/>
                  </a:cubicBezTo>
                  <a:cubicBezTo>
                    <a:pt x="759" y="493"/>
                    <a:pt x="759" y="491"/>
                    <a:pt x="760" y="491"/>
                  </a:cubicBezTo>
                  <a:cubicBezTo>
                    <a:pt x="761" y="490"/>
                    <a:pt x="762" y="491"/>
                    <a:pt x="764" y="492"/>
                  </a:cubicBezTo>
                  <a:cubicBezTo>
                    <a:pt x="763" y="489"/>
                    <a:pt x="762" y="487"/>
                    <a:pt x="760" y="485"/>
                  </a:cubicBezTo>
                  <a:cubicBezTo>
                    <a:pt x="759" y="483"/>
                    <a:pt x="757" y="482"/>
                    <a:pt x="758" y="479"/>
                  </a:cubicBezTo>
                  <a:cubicBezTo>
                    <a:pt x="759" y="477"/>
                    <a:pt x="762" y="476"/>
                    <a:pt x="763" y="474"/>
                  </a:cubicBezTo>
                  <a:cubicBezTo>
                    <a:pt x="763" y="474"/>
                    <a:pt x="767" y="470"/>
                    <a:pt x="767" y="470"/>
                  </a:cubicBezTo>
                  <a:cubicBezTo>
                    <a:pt x="766" y="469"/>
                    <a:pt x="768" y="467"/>
                    <a:pt x="769" y="466"/>
                  </a:cubicBezTo>
                  <a:cubicBezTo>
                    <a:pt x="771" y="464"/>
                    <a:pt x="772" y="463"/>
                    <a:pt x="772" y="460"/>
                  </a:cubicBezTo>
                  <a:cubicBezTo>
                    <a:pt x="772" y="457"/>
                    <a:pt x="770" y="454"/>
                    <a:pt x="769" y="451"/>
                  </a:cubicBezTo>
                  <a:cubicBezTo>
                    <a:pt x="768" y="448"/>
                    <a:pt x="768" y="445"/>
                    <a:pt x="766" y="444"/>
                  </a:cubicBezTo>
                  <a:cubicBezTo>
                    <a:pt x="764" y="442"/>
                    <a:pt x="761" y="443"/>
                    <a:pt x="761" y="440"/>
                  </a:cubicBezTo>
                  <a:cubicBezTo>
                    <a:pt x="761" y="438"/>
                    <a:pt x="763" y="436"/>
                    <a:pt x="761" y="435"/>
                  </a:cubicBezTo>
                  <a:cubicBezTo>
                    <a:pt x="758" y="434"/>
                    <a:pt x="761" y="438"/>
                    <a:pt x="761" y="438"/>
                  </a:cubicBezTo>
                  <a:cubicBezTo>
                    <a:pt x="759" y="440"/>
                    <a:pt x="756" y="436"/>
                    <a:pt x="755" y="435"/>
                  </a:cubicBezTo>
                  <a:cubicBezTo>
                    <a:pt x="755" y="434"/>
                    <a:pt x="756" y="432"/>
                    <a:pt x="756" y="432"/>
                  </a:cubicBezTo>
                  <a:cubicBezTo>
                    <a:pt x="755" y="430"/>
                    <a:pt x="754" y="432"/>
                    <a:pt x="753" y="431"/>
                  </a:cubicBezTo>
                  <a:cubicBezTo>
                    <a:pt x="751" y="431"/>
                    <a:pt x="751" y="429"/>
                    <a:pt x="749" y="431"/>
                  </a:cubicBezTo>
                  <a:cubicBezTo>
                    <a:pt x="748" y="433"/>
                    <a:pt x="747" y="435"/>
                    <a:pt x="745" y="435"/>
                  </a:cubicBezTo>
                  <a:cubicBezTo>
                    <a:pt x="742" y="436"/>
                    <a:pt x="743" y="434"/>
                    <a:pt x="743" y="432"/>
                  </a:cubicBezTo>
                  <a:cubicBezTo>
                    <a:pt x="743" y="429"/>
                    <a:pt x="743" y="429"/>
                    <a:pt x="746" y="429"/>
                  </a:cubicBezTo>
                  <a:cubicBezTo>
                    <a:pt x="748" y="429"/>
                    <a:pt x="750" y="429"/>
                    <a:pt x="750" y="426"/>
                  </a:cubicBezTo>
                  <a:cubicBezTo>
                    <a:pt x="750" y="422"/>
                    <a:pt x="743" y="422"/>
                    <a:pt x="742" y="419"/>
                  </a:cubicBezTo>
                  <a:cubicBezTo>
                    <a:pt x="741" y="418"/>
                    <a:pt x="740" y="418"/>
                    <a:pt x="740" y="417"/>
                  </a:cubicBezTo>
                  <a:cubicBezTo>
                    <a:pt x="739" y="416"/>
                    <a:pt x="741" y="417"/>
                    <a:pt x="742" y="416"/>
                  </a:cubicBezTo>
                  <a:cubicBezTo>
                    <a:pt x="741" y="415"/>
                    <a:pt x="741" y="415"/>
                    <a:pt x="742" y="414"/>
                  </a:cubicBezTo>
                  <a:cubicBezTo>
                    <a:pt x="740" y="415"/>
                    <a:pt x="739" y="413"/>
                    <a:pt x="738" y="413"/>
                  </a:cubicBezTo>
                  <a:cubicBezTo>
                    <a:pt x="738" y="413"/>
                    <a:pt x="737" y="415"/>
                    <a:pt x="737" y="415"/>
                  </a:cubicBezTo>
                  <a:cubicBezTo>
                    <a:pt x="733" y="413"/>
                    <a:pt x="738" y="408"/>
                    <a:pt x="734" y="406"/>
                  </a:cubicBezTo>
                  <a:cubicBezTo>
                    <a:pt x="731" y="405"/>
                    <a:pt x="730" y="405"/>
                    <a:pt x="728" y="402"/>
                  </a:cubicBezTo>
                  <a:cubicBezTo>
                    <a:pt x="726" y="400"/>
                    <a:pt x="728" y="400"/>
                    <a:pt x="728" y="398"/>
                  </a:cubicBezTo>
                  <a:cubicBezTo>
                    <a:pt x="727" y="398"/>
                    <a:pt x="727" y="398"/>
                    <a:pt x="727" y="398"/>
                  </a:cubicBezTo>
                  <a:cubicBezTo>
                    <a:pt x="727" y="398"/>
                    <a:pt x="727" y="397"/>
                    <a:pt x="726" y="397"/>
                  </a:cubicBezTo>
                  <a:cubicBezTo>
                    <a:pt x="726" y="397"/>
                    <a:pt x="726" y="397"/>
                    <a:pt x="726" y="397"/>
                  </a:cubicBezTo>
                  <a:cubicBezTo>
                    <a:pt x="726" y="397"/>
                    <a:pt x="726" y="398"/>
                    <a:pt x="726" y="398"/>
                  </a:cubicBezTo>
                  <a:cubicBezTo>
                    <a:pt x="728" y="399"/>
                    <a:pt x="725" y="402"/>
                    <a:pt x="724" y="402"/>
                  </a:cubicBezTo>
                  <a:cubicBezTo>
                    <a:pt x="724" y="402"/>
                    <a:pt x="724" y="402"/>
                    <a:pt x="724" y="402"/>
                  </a:cubicBezTo>
                  <a:cubicBezTo>
                    <a:pt x="724" y="402"/>
                    <a:pt x="724" y="402"/>
                    <a:pt x="724" y="402"/>
                  </a:cubicBezTo>
                  <a:cubicBezTo>
                    <a:pt x="722" y="402"/>
                    <a:pt x="727" y="404"/>
                    <a:pt x="727" y="405"/>
                  </a:cubicBezTo>
                  <a:cubicBezTo>
                    <a:pt x="730" y="407"/>
                    <a:pt x="730" y="411"/>
                    <a:pt x="727" y="412"/>
                  </a:cubicBezTo>
                  <a:cubicBezTo>
                    <a:pt x="723" y="414"/>
                    <a:pt x="719" y="411"/>
                    <a:pt x="716" y="410"/>
                  </a:cubicBezTo>
                  <a:cubicBezTo>
                    <a:pt x="715" y="410"/>
                    <a:pt x="709" y="409"/>
                    <a:pt x="708" y="408"/>
                  </a:cubicBezTo>
                  <a:cubicBezTo>
                    <a:pt x="709" y="410"/>
                    <a:pt x="712" y="410"/>
                    <a:pt x="712" y="411"/>
                  </a:cubicBezTo>
                  <a:cubicBezTo>
                    <a:pt x="713" y="412"/>
                    <a:pt x="714" y="413"/>
                    <a:pt x="714" y="414"/>
                  </a:cubicBezTo>
                  <a:cubicBezTo>
                    <a:pt x="715" y="415"/>
                    <a:pt x="716" y="415"/>
                    <a:pt x="717" y="416"/>
                  </a:cubicBezTo>
                  <a:cubicBezTo>
                    <a:pt x="717" y="414"/>
                    <a:pt x="721" y="414"/>
                    <a:pt x="722" y="415"/>
                  </a:cubicBezTo>
                  <a:cubicBezTo>
                    <a:pt x="724" y="415"/>
                    <a:pt x="725" y="415"/>
                    <a:pt x="724" y="417"/>
                  </a:cubicBezTo>
                  <a:cubicBezTo>
                    <a:pt x="724" y="418"/>
                    <a:pt x="721" y="418"/>
                    <a:pt x="720" y="418"/>
                  </a:cubicBezTo>
                  <a:cubicBezTo>
                    <a:pt x="720" y="418"/>
                    <a:pt x="720" y="420"/>
                    <a:pt x="720" y="420"/>
                  </a:cubicBezTo>
                  <a:cubicBezTo>
                    <a:pt x="719" y="420"/>
                    <a:pt x="718" y="418"/>
                    <a:pt x="717" y="417"/>
                  </a:cubicBezTo>
                  <a:cubicBezTo>
                    <a:pt x="716" y="416"/>
                    <a:pt x="715" y="416"/>
                    <a:pt x="714" y="415"/>
                  </a:cubicBezTo>
                  <a:cubicBezTo>
                    <a:pt x="712" y="414"/>
                    <a:pt x="710" y="411"/>
                    <a:pt x="708" y="411"/>
                  </a:cubicBezTo>
                  <a:cubicBezTo>
                    <a:pt x="709" y="417"/>
                    <a:pt x="699" y="411"/>
                    <a:pt x="697" y="411"/>
                  </a:cubicBezTo>
                  <a:cubicBezTo>
                    <a:pt x="696" y="411"/>
                    <a:pt x="687" y="412"/>
                    <a:pt x="688" y="409"/>
                  </a:cubicBezTo>
                  <a:cubicBezTo>
                    <a:pt x="685" y="410"/>
                    <a:pt x="683" y="408"/>
                    <a:pt x="681" y="409"/>
                  </a:cubicBezTo>
                  <a:cubicBezTo>
                    <a:pt x="682" y="409"/>
                    <a:pt x="684" y="409"/>
                    <a:pt x="684" y="411"/>
                  </a:cubicBezTo>
                  <a:cubicBezTo>
                    <a:pt x="682" y="410"/>
                    <a:pt x="680" y="410"/>
                    <a:pt x="678" y="409"/>
                  </a:cubicBezTo>
                  <a:cubicBezTo>
                    <a:pt x="676" y="407"/>
                    <a:pt x="675" y="404"/>
                    <a:pt x="677" y="401"/>
                  </a:cubicBezTo>
                  <a:cubicBezTo>
                    <a:pt x="677" y="401"/>
                    <a:pt x="674" y="405"/>
                    <a:pt x="674" y="404"/>
                  </a:cubicBezTo>
                  <a:cubicBezTo>
                    <a:pt x="674" y="403"/>
                    <a:pt x="674" y="403"/>
                    <a:pt x="674" y="403"/>
                  </a:cubicBezTo>
                  <a:cubicBezTo>
                    <a:pt x="672" y="402"/>
                    <a:pt x="672" y="402"/>
                    <a:pt x="670" y="403"/>
                  </a:cubicBezTo>
                  <a:cubicBezTo>
                    <a:pt x="670" y="404"/>
                    <a:pt x="668" y="405"/>
                    <a:pt x="668" y="405"/>
                  </a:cubicBezTo>
                  <a:cubicBezTo>
                    <a:pt x="667" y="405"/>
                    <a:pt x="665" y="405"/>
                    <a:pt x="665" y="404"/>
                  </a:cubicBezTo>
                  <a:cubicBezTo>
                    <a:pt x="666" y="404"/>
                    <a:pt x="666" y="405"/>
                    <a:pt x="667" y="404"/>
                  </a:cubicBezTo>
                  <a:cubicBezTo>
                    <a:pt x="667" y="404"/>
                    <a:pt x="667" y="404"/>
                    <a:pt x="667" y="404"/>
                  </a:cubicBezTo>
                  <a:cubicBezTo>
                    <a:pt x="664" y="402"/>
                    <a:pt x="661" y="401"/>
                    <a:pt x="659" y="397"/>
                  </a:cubicBezTo>
                  <a:cubicBezTo>
                    <a:pt x="658" y="396"/>
                    <a:pt x="655" y="392"/>
                    <a:pt x="658" y="392"/>
                  </a:cubicBezTo>
                  <a:cubicBezTo>
                    <a:pt x="658" y="391"/>
                    <a:pt x="656" y="390"/>
                    <a:pt x="657" y="389"/>
                  </a:cubicBezTo>
                  <a:cubicBezTo>
                    <a:pt x="657" y="388"/>
                    <a:pt x="659" y="389"/>
                    <a:pt x="660" y="389"/>
                  </a:cubicBezTo>
                  <a:cubicBezTo>
                    <a:pt x="662" y="390"/>
                    <a:pt x="663" y="390"/>
                    <a:pt x="665" y="391"/>
                  </a:cubicBezTo>
                  <a:cubicBezTo>
                    <a:pt x="667" y="392"/>
                    <a:pt x="669" y="391"/>
                    <a:pt x="671" y="390"/>
                  </a:cubicBezTo>
                  <a:cubicBezTo>
                    <a:pt x="671" y="389"/>
                    <a:pt x="669" y="389"/>
                    <a:pt x="668" y="388"/>
                  </a:cubicBezTo>
                  <a:cubicBezTo>
                    <a:pt x="668" y="387"/>
                    <a:pt x="668" y="386"/>
                    <a:pt x="667" y="385"/>
                  </a:cubicBezTo>
                  <a:cubicBezTo>
                    <a:pt x="667" y="385"/>
                    <a:pt x="665" y="386"/>
                    <a:pt x="665" y="386"/>
                  </a:cubicBezTo>
                  <a:cubicBezTo>
                    <a:pt x="663" y="385"/>
                    <a:pt x="662" y="385"/>
                    <a:pt x="661" y="385"/>
                  </a:cubicBezTo>
                  <a:cubicBezTo>
                    <a:pt x="659" y="385"/>
                    <a:pt x="656" y="385"/>
                    <a:pt x="654" y="383"/>
                  </a:cubicBezTo>
                  <a:cubicBezTo>
                    <a:pt x="652" y="381"/>
                    <a:pt x="654" y="378"/>
                    <a:pt x="654" y="375"/>
                  </a:cubicBezTo>
                  <a:cubicBezTo>
                    <a:pt x="654" y="373"/>
                    <a:pt x="652" y="370"/>
                    <a:pt x="653" y="368"/>
                  </a:cubicBezTo>
                  <a:cubicBezTo>
                    <a:pt x="654" y="367"/>
                    <a:pt x="655" y="367"/>
                    <a:pt x="655" y="366"/>
                  </a:cubicBezTo>
                  <a:cubicBezTo>
                    <a:pt x="656" y="365"/>
                    <a:pt x="655" y="366"/>
                    <a:pt x="655" y="365"/>
                  </a:cubicBezTo>
                  <a:cubicBezTo>
                    <a:pt x="654" y="363"/>
                    <a:pt x="653" y="361"/>
                    <a:pt x="654" y="358"/>
                  </a:cubicBezTo>
                  <a:cubicBezTo>
                    <a:pt x="654" y="356"/>
                    <a:pt x="656" y="352"/>
                    <a:pt x="658" y="352"/>
                  </a:cubicBezTo>
                  <a:cubicBezTo>
                    <a:pt x="657" y="352"/>
                    <a:pt x="657" y="351"/>
                    <a:pt x="657" y="351"/>
                  </a:cubicBezTo>
                  <a:cubicBezTo>
                    <a:pt x="658" y="347"/>
                    <a:pt x="658" y="344"/>
                    <a:pt x="660" y="341"/>
                  </a:cubicBezTo>
                  <a:cubicBezTo>
                    <a:pt x="661" y="338"/>
                    <a:pt x="663" y="335"/>
                    <a:pt x="665" y="332"/>
                  </a:cubicBezTo>
                  <a:cubicBezTo>
                    <a:pt x="668" y="330"/>
                    <a:pt x="670" y="329"/>
                    <a:pt x="673" y="328"/>
                  </a:cubicBezTo>
                  <a:cubicBezTo>
                    <a:pt x="676" y="327"/>
                    <a:pt x="679" y="327"/>
                    <a:pt x="683" y="327"/>
                  </a:cubicBezTo>
                  <a:cubicBezTo>
                    <a:pt x="684" y="327"/>
                    <a:pt x="686" y="327"/>
                    <a:pt x="687" y="329"/>
                  </a:cubicBezTo>
                  <a:cubicBezTo>
                    <a:pt x="687" y="329"/>
                    <a:pt x="687" y="329"/>
                    <a:pt x="687" y="329"/>
                  </a:cubicBezTo>
                  <a:cubicBezTo>
                    <a:pt x="688" y="329"/>
                    <a:pt x="688" y="330"/>
                    <a:pt x="687" y="331"/>
                  </a:cubicBezTo>
                  <a:cubicBezTo>
                    <a:pt x="687" y="331"/>
                    <a:pt x="686" y="332"/>
                    <a:pt x="686" y="332"/>
                  </a:cubicBezTo>
                  <a:cubicBezTo>
                    <a:pt x="686" y="332"/>
                    <a:pt x="686" y="332"/>
                    <a:pt x="686" y="332"/>
                  </a:cubicBezTo>
                  <a:cubicBezTo>
                    <a:pt x="684" y="334"/>
                    <a:pt x="682" y="336"/>
                    <a:pt x="681" y="337"/>
                  </a:cubicBezTo>
                  <a:cubicBezTo>
                    <a:pt x="680" y="338"/>
                    <a:pt x="680" y="338"/>
                    <a:pt x="680" y="338"/>
                  </a:cubicBezTo>
                  <a:cubicBezTo>
                    <a:pt x="680" y="338"/>
                    <a:pt x="680" y="338"/>
                    <a:pt x="680" y="338"/>
                  </a:cubicBezTo>
                  <a:cubicBezTo>
                    <a:pt x="679" y="340"/>
                    <a:pt x="679" y="343"/>
                    <a:pt x="678" y="345"/>
                  </a:cubicBezTo>
                  <a:cubicBezTo>
                    <a:pt x="677" y="347"/>
                    <a:pt x="675" y="349"/>
                    <a:pt x="675" y="351"/>
                  </a:cubicBezTo>
                  <a:cubicBezTo>
                    <a:pt x="674" y="354"/>
                    <a:pt x="678" y="357"/>
                    <a:pt x="678" y="361"/>
                  </a:cubicBezTo>
                  <a:cubicBezTo>
                    <a:pt x="678" y="363"/>
                    <a:pt x="677" y="365"/>
                    <a:pt x="677" y="368"/>
                  </a:cubicBezTo>
                  <a:cubicBezTo>
                    <a:pt x="677" y="370"/>
                    <a:pt x="678" y="372"/>
                    <a:pt x="679" y="374"/>
                  </a:cubicBezTo>
                  <a:cubicBezTo>
                    <a:pt x="680" y="376"/>
                    <a:pt x="682" y="378"/>
                    <a:pt x="683" y="379"/>
                  </a:cubicBezTo>
                  <a:cubicBezTo>
                    <a:pt x="684" y="380"/>
                    <a:pt x="686" y="382"/>
                    <a:pt x="687" y="383"/>
                  </a:cubicBezTo>
                  <a:cubicBezTo>
                    <a:pt x="688" y="383"/>
                    <a:pt x="688" y="383"/>
                    <a:pt x="689" y="381"/>
                  </a:cubicBezTo>
                  <a:cubicBezTo>
                    <a:pt x="689" y="380"/>
                    <a:pt x="690" y="379"/>
                    <a:pt x="689" y="377"/>
                  </a:cubicBezTo>
                  <a:cubicBezTo>
                    <a:pt x="688" y="375"/>
                    <a:pt x="687" y="377"/>
                    <a:pt x="685" y="376"/>
                  </a:cubicBezTo>
                  <a:cubicBezTo>
                    <a:pt x="683" y="376"/>
                    <a:pt x="683" y="374"/>
                    <a:pt x="683" y="372"/>
                  </a:cubicBezTo>
                  <a:cubicBezTo>
                    <a:pt x="682" y="371"/>
                    <a:pt x="680" y="370"/>
                    <a:pt x="681" y="369"/>
                  </a:cubicBezTo>
                  <a:cubicBezTo>
                    <a:pt x="681" y="367"/>
                    <a:pt x="683" y="367"/>
                    <a:pt x="683" y="366"/>
                  </a:cubicBezTo>
                  <a:cubicBezTo>
                    <a:pt x="684" y="364"/>
                    <a:pt x="684" y="363"/>
                    <a:pt x="686" y="364"/>
                  </a:cubicBezTo>
                  <a:cubicBezTo>
                    <a:pt x="687" y="364"/>
                    <a:pt x="688" y="366"/>
                    <a:pt x="689" y="366"/>
                  </a:cubicBezTo>
                  <a:cubicBezTo>
                    <a:pt x="690" y="366"/>
                    <a:pt x="688" y="363"/>
                    <a:pt x="687" y="362"/>
                  </a:cubicBezTo>
                  <a:cubicBezTo>
                    <a:pt x="687" y="362"/>
                    <a:pt x="687" y="362"/>
                    <a:pt x="687" y="362"/>
                  </a:cubicBezTo>
                  <a:cubicBezTo>
                    <a:pt x="687" y="362"/>
                    <a:pt x="686" y="362"/>
                    <a:pt x="686" y="361"/>
                  </a:cubicBezTo>
                  <a:cubicBezTo>
                    <a:pt x="686" y="361"/>
                    <a:pt x="686" y="361"/>
                    <a:pt x="686" y="361"/>
                  </a:cubicBezTo>
                  <a:cubicBezTo>
                    <a:pt x="686" y="361"/>
                    <a:pt x="686" y="361"/>
                    <a:pt x="686" y="361"/>
                  </a:cubicBezTo>
                  <a:cubicBezTo>
                    <a:pt x="684" y="360"/>
                    <a:pt x="684" y="359"/>
                    <a:pt x="683" y="357"/>
                  </a:cubicBezTo>
                  <a:cubicBezTo>
                    <a:pt x="683" y="357"/>
                    <a:pt x="683" y="357"/>
                    <a:pt x="683" y="357"/>
                  </a:cubicBezTo>
                  <a:cubicBezTo>
                    <a:pt x="683" y="356"/>
                    <a:pt x="683" y="356"/>
                    <a:pt x="682" y="356"/>
                  </a:cubicBezTo>
                  <a:cubicBezTo>
                    <a:pt x="682" y="355"/>
                    <a:pt x="682" y="355"/>
                    <a:pt x="682" y="354"/>
                  </a:cubicBezTo>
                  <a:cubicBezTo>
                    <a:pt x="682" y="354"/>
                    <a:pt x="682" y="354"/>
                    <a:pt x="682" y="354"/>
                  </a:cubicBezTo>
                  <a:cubicBezTo>
                    <a:pt x="682" y="354"/>
                    <a:pt x="682" y="353"/>
                    <a:pt x="682" y="353"/>
                  </a:cubicBezTo>
                  <a:cubicBezTo>
                    <a:pt x="682" y="351"/>
                    <a:pt x="681" y="348"/>
                    <a:pt x="684" y="347"/>
                  </a:cubicBezTo>
                  <a:cubicBezTo>
                    <a:pt x="685" y="347"/>
                    <a:pt x="688" y="351"/>
                    <a:pt x="689" y="349"/>
                  </a:cubicBezTo>
                  <a:cubicBezTo>
                    <a:pt x="688" y="348"/>
                    <a:pt x="686" y="348"/>
                    <a:pt x="686" y="346"/>
                  </a:cubicBezTo>
                  <a:cubicBezTo>
                    <a:pt x="685" y="347"/>
                    <a:pt x="683" y="346"/>
                    <a:pt x="683" y="345"/>
                  </a:cubicBezTo>
                  <a:cubicBezTo>
                    <a:pt x="683" y="343"/>
                    <a:pt x="685" y="346"/>
                    <a:pt x="685" y="345"/>
                  </a:cubicBezTo>
                  <a:cubicBezTo>
                    <a:pt x="685" y="342"/>
                    <a:pt x="692" y="346"/>
                    <a:pt x="692" y="345"/>
                  </a:cubicBezTo>
                  <a:cubicBezTo>
                    <a:pt x="691" y="343"/>
                    <a:pt x="685" y="344"/>
                    <a:pt x="686" y="340"/>
                  </a:cubicBezTo>
                  <a:cubicBezTo>
                    <a:pt x="686" y="334"/>
                    <a:pt x="690" y="342"/>
                    <a:pt x="691" y="341"/>
                  </a:cubicBezTo>
                  <a:cubicBezTo>
                    <a:pt x="691" y="341"/>
                    <a:pt x="691" y="341"/>
                    <a:pt x="691" y="341"/>
                  </a:cubicBezTo>
                  <a:cubicBezTo>
                    <a:pt x="690" y="340"/>
                    <a:pt x="689" y="339"/>
                    <a:pt x="689" y="337"/>
                  </a:cubicBezTo>
                  <a:cubicBezTo>
                    <a:pt x="689" y="337"/>
                    <a:pt x="689" y="337"/>
                    <a:pt x="689" y="337"/>
                  </a:cubicBezTo>
                  <a:cubicBezTo>
                    <a:pt x="689" y="337"/>
                    <a:pt x="689" y="337"/>
                    <a:pt x="689" y="337"/>
                  </a:cubicBezTo>
                  <a:cubicBezTo>
                    <a:pt x="690" y="337"/>
                    <a:pt x="691" y="337"/>
                    <a:pt x="691" y="336"/>
                  </a:cubicBezTo>
                  <a:cubicBezTo>
                    <a:pt x="691" y="336"/>
                    <a:pt x="691" y="336"/>
                    <a:pt x="691" y="336"/>
                  </a:cubicBezTo>
                  <a:cubicBezTo>
                    <a:pt x="695" y="335"/>
                    <a:pt x="694" y="338"/>
                    <a:pt x="695" y="339"/>
                  </a:cubicBezTo>
                  <a:cubicBezTo>
                    <a:pt x="696" y="340"/>
                    <a:pt x="695" y="337"/>
                    <a:pt x="695" y="337"/>
                  </a:cubicBezTo>
                  <a:cubicBezTo>
                    <a:pt x="695" y="336"/>
                    <a:pt x="693" y="336"/>
                    <a:pt x="694" y="334"/>
                  </a:cubicBezTo>
                  <a:cubicBezTo>
                    <a:pt x="694" y="332"/>
                    <a:pt x="698" y="332"/>
                    <a:pt x="699" y="331"/>
                  </a:cubicBezTo>
                  <a:cubicBezTo>
                    <a:pt x="702" y="330"/>
                    <a:pt x="703" y="329"/>
                    <a:pt x="707" y="329"/>
                  </a:cubicBezTo>
                  <a:cubicBezTo>
                    <a:pt x="709" y="330"/>
                    <a:pt x="712" y="333"/>
                    <a:pt x="712" y="335"/>
                  </a:cubicBezTo>
                  <a:cubicBezTo>
                    <a:pt x="712" y="336"/>
                    <a:pt x="713" y="339"/>
                    <a:pt x="711" y="340"/>
                  </a:cubicBezTo>
                  <a:cubicBezTo>
                    <a:pt x="713" y="342"/>
                    <a:pt x="719" y="343"/>
                    <a:pt x="716" y="347"/>
                  </a:cubicBezTo>
                  <a:cubicBezTo>
                    <a:pt x="716" y="347"/>
                    <a:pt x="715" y="347"/>
                    <a:pt x="715" y="348"/>
                  </a:cubicBezTo>
                  <a:cubicBezTo>
                    <a:pt x="716" y="348"/>
                    <a:pt x="716" y="349"/>
                    <a:pt x="716" y="349"/>
                  </a:cubicBezTo>
                  <a:cubicBezTo>
                    <a:pt x="716" y="349"/>
                    <a:pt x="716" y="349"/>
                    <a:pt x="716" y="349"/>
                  </a:cubicBezTo>
                  <a:cubicBezTo>
                    <a:pt x="717" y="350"/>
                    <a:pt x="718" y="351"/>
                    <a:pt x="718" y="352"/>
                  </a:cubicBezTo>
                  <a:cubicBezTo>
                    <a:pt x="718" y="354"/>
                    <a:pt x="717" y="355"/>
                    <a:pt x="716" y="357"/>
                  </a:cubicBezTo>
                  <a:cubicBezTo>
                    <a:pt x="715" y="359"/>
                    <a:pt x="713" y="362"/>
                    <a:pt x="711" y="363"/>
                  </a:cubicBezTo>
                  <a:cubicBezTo>
                    <a:pt x="712" y="364"/>
                    <a:pt x="715" y="358"/>
                    <a:pt x="716" y="358"/>
                  </a:cubicBezTo>
                  <a:cubicBezTo>
                    <a:pt x="718" y="359"/>
                    <a:pt x="716" y="361"/>
                    <a:pt x="716" y="362"/>
                  </a:cubicBezTo>
                  <a:cubicBezTo>
                    <a:pt x="715" y="363"/>
                    <a:pt x="715" y="363"/>
                    <a:pt x="715" y="364"/>
                  </a:cubicBezTo>
                  <a:cubicBezTo>
                    <a:pt x="715" y="366"/>
                    <a:pt x="716" y="366"/>
                    <a:pt x="716" y="368"/>
                  </a:cubicBezTo>
                  <a:cubicBezTo>
                    <a:pt x="715" y="367"/>
                    <a:pt x="714" y="367"/>
                    <a:pt x="713" y="368"/>
                  </a:cubicBezTo>
                  <a:cubicBezTo>
                    <a:pt x="715" y="368"/>
                    <a:pt x="715" y="370"/>
                    <a:pt x="714" y="371"/>
                  </a:cubicBezTo>
                  <a:cubicBezTo>
                    <a:pt x="715" y="371"/>
                    <a:pt x="715" y="370"/>
                    <a:pt x="716" y="369"/>
                  </a:cubicBezTo>
                  <a:cubicBezTo>
                    <a:pt x="716" y="369"/>
                    <a:pt x="717" y="368"/>
                    <a:pt x="718" y="368"/>
                  </a:cubicBezTo>
                  <a:cubicBezTo>
                    <a:pt x="718" y="367"/>
                    <a:pt x="717" y="366"/>
                    <a:pt x="717" y="365"/>
                  </a:cubicBezTo>
                  <a:cubicBezTo>
                    <a:pt x="718" y="365"/>
                    <a:pt x="718" y="365"/>
                    <a:pt x="718" y="365"/>
                  </a:cubicBezTo>
                  <a:cubicBezTo>
                    <a:pt x="718" y="364"/>
                    <a:pt x="718" y="363"/>
                    <a:pt x="719" y="363"/>
                  </a:cubicBezTo>
                  <a:cubicBezTo>
                    <a:pt x="720" y="364"/>
                    <a:pt x="720" y="366"/>
                    <a:pt x="722" y="366"/>
                  </a:cubicBezTo>
                  <a:cubicBezTo>
                    <a:pt x="720" y="365"/>
                    <a:pt x="718" y="361"/>
                    <a:pt x="720" y="359"/>
                  </a:cubicBezTo>
                  <a:cubicBezTo>
                    <a:pt x="721" y="359"/>
                    <a:pt x="720" y="360"/>
                    <a:pt x="721" y="360"/>
                  </a:cubicBezTo>
                  <a:cubicBezTo>
                    <a:pt x="721" y="359"/>
                    <a:pt x="721" y="359"/>
                    <a:pt x="722" y="358"/>
                  </a:cubicBezTo>
                  <a:cubicBezTo>
                    <a:pt x="722" y="359"/>
                    <a:pt x="722" y="360"/>
                    <a:pt x="722" y="361"/>
                  </a:cubicBezTo>
                  <a:cubicBezTo>
                    <a:pt x="722" y="361"/>
                    <a:pt x="722" y="361"/>
                    <a:pt x="722" y="361"/>
                  </a:cubicBezTo>
                  <a:cubicBezTo>
                    <a:pt x="722" y="361"/>
                    <a:pt x="722" y="361"/>
                    <a:pt x="722" y="361"/>
                  </a:cubicBezTo>
                  <a:cubicBezTo>
                    <a:pt x="722" y="361"/>
                    <a:pt x="722" y="361"/>
                    <a:pt x="722" y="361"/>
                  </a:cubicBezTo>
                  <a:cubicBezTo>
                    <a:pt x="723" y="362"/>
                    <a:pt x="723" y="363"/>
                    <a:pt x="722" y="363"/>
                  </a:cubicBezTo>
                  <a:cubicBezTo>
                    <a:pt x="722" y="363"/>
                    <a:pt x="722" y="363"/>
                    <a:pt x="722" y="363"/>
                  </a:cubicBezTo>
                  <a:cubicBezTo>
                    <a:pt x="722" y="363"/>
                    <a:pt x="722" y="364"/>
                    <a:pt x="722" y="364"/>
                  </a:cubicBezTo>
                  <a:cubicBezTo>
                    <a:pt x="723" y="363"/>
                    <a:pt x="724" y="363"/>
                    <a:pt x="724" y="362"/>
                  </a:cubicBezTo>
                  <a:cubicBezTo>
                    <a:pt x="725" y="361"/>
                    <a:pt x="726" y="362"/>
                    <a:pt x="727" y="363"/>
                  </a:cubicBezTo>
                  <a:cubicBezTo>
                    <a:pt x="728" y="364"/>
                    <a:pt x="727" y="365"/>
                    <a:pt x="726" y="367"/>
                  </a:cubicBezTo>
                  <a:cubicBezTo>
                    <a:pt x="726" y="370"/>
                    <a:pt x="729" y="369"/>
                    <a:pt x="729" y="372"/>
                  </a:cubicBezTo>
                  <a:cubicBezTo>
                    <a:pt x="731" y="370"/>
                    <a:pt x="725" y="367"/>
                    <a:pt x="728" y="365"/>
                  </a:cubicBezTo>
                  <a:cubicBezTo>
                    <a:pt x="728" y="363"/>
                    <a:pt x="729" y="362"/>
                    <a:pt x="730" y="361"/>
                  </a:cubicBezTo>
                  <a:cubicBezTo>
                    <a:pt x="730" y="361"/>
                    <a:pt x="730" y="361"/>
                    <a:pt x="730" y="361"/>
                  </a:cubicBezTo>
                  <a:cubicBezTo>
                    <a:pt x="730" y="361"/>
                    <a:pt x="730" y="361"/>
                    <a:pt x="730" y="361"/>
                  </a:cubicBezTo>
                  <a:cubicBezTo>
                    <a:pt x="730" y="362"/>
                    <a:pt x="731" y="362"/>
                    <a:pt x="731" y="362"/>
                  </a:cubicBezTo>
                  <a:cubicBezTo>
                    <a:pt x="732" y="363"/>
                    <a:pt x="732" y="363"/>
                    <a:pt x="733" y="363"/>
                  </a:cubicBezTo>
                  <a:cubicBezTo>
                    <a:pt x="735" y="363"/>
                    <a:pt x="736" y="366"/>
                    <a:pt x="738" y="365"/>
                  </a:cubicBezTo>
                  <a:cubicBezTo>
                    <a:pt x="735" y="364"/>
                    <a:pt x="727" y="360"/>
                    <a:pt x="731" y="356"/>
                  </a:cubicBezTo>
                  <a:cubicBezTo>
                    <a:pt x="733" y="353"/>
                    <a:pt x="739" y="351"/>
                    <a:pt x="742" y="353"/>
                  </a:cubicBezTo>
                  <a:cubicBezTo>
                    <a:pt x="743" y="355"/>
                    <a:pt x="745" y="355"/>
                    <a:pt x="746" y="356"/>
                  </a:cubicBezTo>
                  <a:cubicBezTo>
                    <a:pt x="747" y="358"/>
                    <a:pt x="745" y="359"/>
                    <a:pt x="744" y="360"/>
                  </a:cubicBezTo>
                  <a:cubicBezTo>
                    <a:pt x="746" y="360"/>
                    <a:pt x="745" y="359"/>
                    <a:pt x="746" y="360"/>
                  </a:cubicBezTo>
                  <a:cubicBezTo>
                    <a:pt x="746" y="360"/>
                    <a:pt x="747" y="357"/>
                    <a:pt x="748" y="357"/>
                  </a:cubicBezTo>
                  <a:cubicBezTo>
                    <a:pt x="750" y="356"/>
                    <a:pt x="751" y="358"/>
                    <a:pt x="752" y="359"/>
                  </a:cubicBezTo>
                  <a:cubicBezTo>
                    <a:pt x="753" y="360"/>
                    <a:pt x="754" y="362"/>
                    <a:pt x="754" y="363"/>
                  </a:cubicBezTo>
                  <a:cubicBezTo>
                    <a:pt x="754" y="364"/>
                    <a:pt x="753" y="365"/>
                    <a:pt x="752" y="366"/>
                  </a:cubicBezTo>
                  <a:cubicBezTo>
                    <a:pt x="752" y="366"/>
                    <a:pt x="752" y="366"/>
                    <a:pt x="752" y="366"/>
                  </a:cubicBezTo>
                  <a:cubicBezTo>
                    <a:pt x="752" y="367"/>
                    <a:pt x="752" y="367"/>
                    <a:pt x="751" y="367"/>
                  </a:cubicBezTo>
                  <a:cubicBezTo>
                    <a:pt x="752" y="367"/>
                    <a:pt x="752" y="367"/>
                    <a:pt x="752" y="367"/>
                  </a:cubicBezTo>
                  <a:cubicBezTo>
                    <a:pt x="752" y="367"/>
                    <a:pt x="752" y="367"/>
                    <a:pt x="752" y="367"/>
                  </a:cubicBezTo>
                  <a:cubicBezTo>
                    <a:pt x="752" y="367"/>
                    <a:pt x="752" y="368"/>
                    <a:pt x="753" y="368"/>
                  </a:cubicBezTo>
                  <a:cubicBezTo>
                    <a:pt x="753" y="368"/>
                    <a:pt x="753" y="368"/>
                    <a:pt x="753" y="368"/>
                  </a:cubicBezTo>
                  <a:cubicBezTo>
                    <a:pt x="754" y="365"/>
                    <a:pt x="760" y="368"/>
                    <a:pt x="760" y="371"/>
                  </a:cubicBezTo>
                  <a:cubicBezTo>
                    <a:pt x="759" y="374"/>
                    <a:pt x="754" y="375"/>
                    <a:pt x="752" y="376"/>
                  </a:cubicBezTo>
                  <a:cubicBezTo>
                    <a:pt x="752" y="376"/>
                    <a:pt x="753" y="376"/>
                    <a:pt x="754" y="376"/>
                  </a:cubicBezTo>
                  <a:cubicBezTo>
                    <a:pt x="755" y="377"/>
                    <a:pt x="751" y="378"/>
                    <a:pt x="751" y="379"/>
                  </a:cubicBezTo>
                  <a:cubicBezTo>
                    <a:pt x="752" y="379"/>
                    <a:pt x="752" y="379"/>
                    <a:pt x="752" y="379"/>
                  </a:cubicBezTo>
                  <a:cubicBezTo>
                    <a:pt x="753" y="378"/>
                    <a:pt x="755" y="375"/>
                    <a:pt x="756" y="376"/>
                  </a:cubicBezTo>
                  <a:cubicBezTo>
                    <a:pt x="757" y="377"/>
                    <a:pt x="754" y="379"/>
                    <a:pt x="754" y="379"/>
                  </a:cubicBezTo>
                  <a:cubicBezTo>
                    <a:pt x="756" y="379"/>
                    <a:pt x="754" y="381"/>
                    <a:pt x="755" y="381"/>
                  </a:cubicBezTo>
                  <a:cubicBezTo>
                    <a:pt x="757" y="382"/>
                    <a:pt x="753" y="386"/>
                    <a:pt x="754" y="386"/>
                  </a:cubicBezTo>
                  <a:cubicBezTo>
                    <a:pt x="755" y="385"/>
                    <a:pt x="756" y="383"/>
                    <a:pt x="756" y="382"/>
                  </a:cubicBezTo>
                  <a:cubicBezTo>
                    <a:pt x="754" y="379"/>
                    <a:pt x="759" y="373"/>
                    <a:pt x="760" y="376"/>
                  </a:cubicBezTo>
                  <a:cubicBezTo>
                    <a:pt x="760" y="374"/>
                    <a:pt x="762" y="374"/>
                    <a:pt x="763" y="375"/>
                  </a:cubicBezTo>
                  <a:cubicBezTo>
                    <a:pt x="762" y="376"/>
                    <a:pt x="759" y="379"/>
                    <a:pt x="761" y="381"/>
                  </a:cubicBezTo>
                  <a:cubicBezTo>
                    <a:pt x="762" y="380"/>
                    <a:pt x="762" y="377"/>
                    <a:pt x="763" y="380"/>
                  </a:cubicBezTo>
                  <a:cubicBezTo>
                    <a:pt x="764" y="382"/>
                    <a:pt x="763" y="386"/>
                    <a:pt x="762" y="389"/>
                  </a:cubicBezTo>
                  <a:cubicBezTo>
                    <a:pt x="763" y="389"/>
                    <a:pt x="763" y="388"/>
                    <a:pt x="763" y="387"/>
                  </a:cubicBezTo>
                  <a:cubicBezTo>
                    <a:pt x="763" y="386"/>
                    <a:pt x="763" y="385"/>
                    <a:pt x="764" y="384"/>
                  </a:cubicBezTo>
                  <a:cubicBezTo>
                    <a:pt x="764" y="383"/>
                    <a:pt x="765" y="383"/>
                    <a:pt x="765" y="382"/>
                  </a:cubicBezTo>
                  <a:cubicBezTo>
                    <a:pt x="765" y="382"/>
                    <a:pt x="765" y="382"/>
                    <a:pt x="765" y="381"/>
                  </a:cubicBezTo>
                  <a:cubicBezTo>
                    <a:pt x="764" y="379"/>
                    <a:pt x="767" y="378"/>
                    <a:pt x="766" y="381"/>
                  </a:cubicBezTo>
                  <a:cubicBezTo>
                    <a:pt x="767" y="381"/>
                    <a:pt x="767" y="380"/>
                    <a:pt x="768" y="380"/>
                  </a:cubicBezTo>
                  <a:cubicBezTo>
                    <a:pt x="770" y="379"/>
                    <a:pt x="769" y="377"/>
                    <a:pt x="771" y="377"/>
                  </a:cubicBezTo>
                  <a:cubicBezTo>
                    <a:pt x="772" y="376"/>
                    <a:pt x="775" y="379"/>
                    <a:pt x="776" y="379"/>
                  </a:cubicBezTo>
                  <a:cubicBezTo>
                    <a:pt x="777" y="381"/>
                    <a:pt x="779" y="382"/>
                    <a:pt x="779" y="385"/>
                  </a:cubicBezTo>
                  <a:cubicBezTo>
                    <a:pt x="779" y="386"/>
                    <a:pt x="778" y="389"/>
                    <a:pt x="776" y="388"/>
                  </a:cubicBezTo>
                  <a:cubicBezTo>
                    <a:pt x="773" y="388"/>
                    <a:pt x="772" y="391"/>
                    <a:pt x="772" y="393"/>
                  </a:cubicBezTo>
                  <a:cubicBezTo>
                    <a:pt x="772" y="393"/>
                    <a:pt x="774" y="388"/>
                    <a:pt x="777" y="390"/>
                  </a:cubicBezTo>
                  <a:cubicBezTo>
                    <a:pt x="780" y="391"/>
                    <a:pt x="776" y="393"/>
                    <a:pt x="775" y="394"/>
                  </a:cubicBezTo>
                  <a:cubicBezTo>
                    <a:pt x="776" y="394"/>
                    <a:pt x="777" y="393"/>
                    <a:pt x="778" y="393"/>
                  </a:cubicBezTo>
                  <a:cubicBezTo>
                    <a:pt x="778" y="393"/>
                    <a:pt x="779" y="394"/>
                    <a:pt x="780" y="393"/>
                  </a:cubicBezTo>
                  <a:cubicBezTo>
                    <a:pt x="777" y="390"/>
                    <a:pt x="783" y="386"/>
                    <a:pt x="784" y="391"/>
                  </a:cubicBezTo>
                  <a:cubicBezTo>
                    <a:pt x="784" y="395"/>
                    <a:pt x="780" y="399"/>
                    <a:pt x="777" y="398"/>
                  </a:cubicBezTo>
                  <a:cubicBezTo>
                    <a:pt x="777" y="399"/>
                    <a:pt x="777" y="399"/>
                    <a:pt x="777" y="400"/>
                  </a:cubicBezTo>
                  <a:cubicBezTo>
                    <a:pt x="777" y="400"/>
                    <a:pt x="777" y="400"/>
                    <a:pt x="777" y="400"/>
                  </a:cubicBezTo>
                  <a:cubicBezTo>
                    <a:pt x="777" y="400"/>
                    <a:pt x="777" y="400"/>
                    <a:pt x="777" y="400"/>
                  </a:cubicBezTo>
                  <a:cubicBezTo>
                    <a:pt x="777" y="400"/>
                    <a:pt x="777" y="400"/>
                    <a:pt x="777" y="400"/>
                  </a:cubicBezTo>
                  <a:cubicBezTo>
                    <a:pt x="777" y="400"/>
                    <a:pt x="777" y="400"/>
                    <a:pt x="777" y="400"/>
                  </a:cubicBezTo>
                  <a:cubicBezTo>
                    <a:pt x="777" y="400"/>
                    <a:pt x="777" y="400"/>
                    <a:pt x="777" y="400"/>
                  </a:cubicBezTo>
                  <a:cubicBezTo>
                    <a:pt x="777" y="400"/>
                    <a:pt x="777" y="399"/>
                    <a:pt x="778" y="399"/>
                  </a:cubicBezTo>
                  <a:cubicBezTo>
                    <a:pt x="778" y="399"/>
                    <a:pt x="778" y="399"/>
                    <a:pt x="778" y="399"/>
                  </a:cubicBezTo>
                  <a:cubicBezTo>
                    <a:pt x="781" y="400"/>
                    <a:pt x="778" y="403"/>
                    <a:pt x="779" y="405"/>
                  </a:cubicBezTo>
                  <a:cubicBezTo>
                    <a:pt x="779" y="405"/>
                    <a:pt x="779" y="405"/>
                    <a:pt x="779" y="404"/>
                  </a:cubicBezTo>
                  <a:cubicBezTo>
                    <a:pt x="779" y="404"/>
                    <a:pt x="779" y="404"/>
                    <a:pt x="779" y="404"/>
                  </a:cubicBezTo>
                  <a:cubicBezTo>
                    <a:pt x="779" y="404"/>
                    <a:pt x="779" y="404"/>
                    <a:pt x="779" y="404"/>
                  </a:cubicBezTo>
                  <a:cubicBezTo>
                    <a:pt x="779" y="404"/>
                    <a:pt x="779" y="404"/>
                    <a:pt x="780" y="404"/>
                  </a:cubicBezTo>
                  <a:cubicBezTo>
                    <a:pt x="779" y="400"/>
                    <a:pt x="783" y="395"/>
                    <a:pt x="787" y="394"/>
                  </a:cubicBezTo>
                  <a:cubicBezTo>
                    <a:pt x="789" y="393"/>
                    <a:pt x="789" y="395"/>
                    <a:pt x="787" y="396"/>
                  </a:cubicBezTo>
                  <a:cubicBezTo>
                    <a:pt x="787" y="397"/>
                    <a:pt x="786" y="397"/>
                    <a:pt x="785" y="398"/>
                  </a:cubicBezTo>
                  <a:cubicBezTo>
                    <a:pt x="784" y="399"/>
                    <a:pt x="785" y="400"/>
                    <a:pt x="784" y="401"/>
                  </a:cubicBezTo>
                  <a:cubicBezTo>
                    <a:pt x="785" y="401"/>
                    <a:pt x="785" y="401"/>
                    <a:pt x="785" y="400"/>
                  </a:cubicBezTo>
                  <a:cubicBezTo>
                    <a:pt x="785" y="400"/>
                    <a:pt x="785" y="400"/>
                    <a:pt x="785" y="400"/>
                  </a:cubicBezTo>
                  <a:cubicBezTo>
                    <a:pt x="785" y="399"/>
                    <a:pt x="784" y="399"/>
                    <a:pt x="785" y="398"/>
                  </a:cubicBezTo>
                  <a:cubicBezTo>
                    <a:pt x="785" y="398"/>
                    <a:pt x="785" y="398"/>
                    <a:pt x="785" y="398"/>
                  </a:cubicBezTo>
                  <a:cubicBezTo>
                    <a:pt x="785" y="398"/>
                    <a:pt x="785" y="398"/>
                    <a:pt x="785" y="398"/>
                  </a:cubicBezTo>
                  <a:cubicBezTo>
                    <a:pt x="786" y="398"/>
                    <a:pt x="786" y="398"/>
                    <a:pt x="787" y="398"/>
                  </a:cubicBezTo>
                  <a:cubicBezTo>
                    <a:pt x="787" y="398"/>
                    <a:pt x="787" y="398"/>
                    <a:pt x="787" y="398"/>
                  </a:cubicBezTo>
                  <a:cubicBezTo>
                    <a:pt x="787" y="398"/>
                    <a:pt x="787" y="398"/>
                    <a:pt x="787" y="398"/>
                  </a:cubicBezTo>
                  <a:cubicBezTo>
                    <a:pt x="790" y="395"/>
                    <a:pt x="793" y="395"/>
                    <a:pt x="796" y="398"/>
                  </a:cubicBezTo>
                  <a:cubicBezTo>
                    <a:pt x="797" y="398"/>
                    <a:pt x="799" y="399"/>
                    <a:pt x="799" y="401"/>
                  </a:cubicBezTo>
                  <a:cubicBezTo>
                    <a:pt x="798" y="402"/>
                    <a:pt x="797" y="404"/>
                    <a:pt x="797" y="402"/>
                  </a:cubicBezTo>
                  <a:cubicBezTo>
                    <a:pt x="797" y="405"/>
                    <a:pt x="793" y="405"/>
                    <a:pt x="791" y="406"/>
                  </a:cubicBezTo>
                  <a:cubicBezTo>
                    <a:pt x="790" y="406"/>
                    <a:pt x="788" y="408"/>
                    <a:pt x="787" y="409"/>
                  </a:cubicBezTo>
                  <a:cubicBezTo>
                    <a:pt x="789" y="409"/>
                    <a:pt x="785" y="413"/>
                    <a:pt x="785" y="414"/>
                  </a:cubicBezTo>
                  <a:cubicBezTo>
                    <a:pt x="785" y="413"/>
                    <a:pt x="786" y="413"/>
                    <a:pt x="786" y="413"/>
                  </a:cubicBezTo>
                  <a:cubicBezTo>
                    <a:pt x="786" y="412"/>
                    <a:pt x="787" y="412"/>
                    <a:pt x="788" y="412"/>
                  </a:cubicBezTo>
                  <a:cubicBezTo>
                    <a:pt x="788" y="411"/>
                    <a:pt x="788" y="411"/>
                    <a:pt x="789" y="410"/>
                  </a:cubicBezTo>
                  <a:cubicBezTo>
                    <a:pt x="789" y="409"/>
                    <a:pt x="790" y="408"/>
                    <a:pt x="791" y="407"/>
                  </a:cubicBezTo>
                  <a:cubicBezTo>
                    <a:pt x="792" y="407"/>
                    <a:pt x="796" y="406"/>
                    <a:pt x="796" y="408"/>
                  </a:cubicBezTo>
                  <a:cubicBezTo>
                    <a:pt x="796" y="409"/>
                    <a:pt x="793" y="412"/>
                    <a:pt x="792" y="413"/>
                  </a:cubicBezTo>
                  <a:cubicBezTo>
                    <a:pt x="791" y="414"/>
                    <a:pt x="789" y="413"/>
                    <a:pt x="788" y="414"/>
                  </a:cubicBezTo>
                  <a:cubicBezTo>
                    <a:pt x="788" y="415"/>
                    <a:pt x="787" y="417"/>
                    <a:pt x="787" y="418"/>
                  </a:cubicBezTo>
                  <a:cubicBezTo>
                    <a:pt x="788" y="417"/>
                    <a:pt x="788" y="416"/>
                    <a:pt x="789" y="415"/>
                  </a:cubicBezTo>
                  <a:cubicBezTo>
                    <a:pt x="789" y="414"/>
                    <a:pt x="790" y="414"/>
                    <a:pt x="791" y="414"/>
                  </a:cubicBezTo>
                  <a:cubicBezTo>
                    <a:pt x="792" y="414"/>
                    <a:pt x="792" y="414"/>
                    <a:pt x="793" y="413"/>
                  </a:cubicBezTo>
                  <a:cubicBezTo>
                    <a:pt x="794" y="412"/>
                    <a:pt x="795" y="412"/>
                    <a:pt x="797" y="411"/>
                  </a:cubicBezTo>
                  <a:cubicBezTo>
                    <a:pt x="798" y="410"/>
                    <a:pt x="799" y="409"/>
                    <a:pt x="799" y="407"/>
                  </a:cubicBezTo>
                  <a:cubicBezTo>
                    <a:pt x="799" y="406"/>
                    <a:pt x="799" y="404"/>
                    <a:pt x="801" y="405"/>
                  </a:cubicBezTo>
                  <a:cubicBezTo>
                    <a:pt x="804" y="405"/>
                    <a:pt x="806" y="410"/>
                    <a:pt x="807" y="413"/>
                  </a:cubicBezTo>
                  <a:cubicBezTo>
                    <a:pt x="807" y="417"/>
                    <a:pt x="802" y="414"/>
                    <a:pt x="800" y="416"/>
                  </a:cubicBezTo>
                  <a:cubicBezTo>
                    <a:pt x="799" y="416"/>
                    <a:pt x="799" y="417"/>
                    <a:pt x="798" y="417"/>
                  </a:cubicBezTo>
                  <a:cubicBezTo>
                    <a:pt x="798" y="417"/>
                    <a:pt x="797" y="418"/>
                    <a:pt x="797" y="417"/>
                  </a:cubicBezTo>
                  <a:cubicBezTo>
                    <a:pt x="796" y="418"/>
                    <a:pt x="791" y="419"/>
                    <a:pt x="790" y="420"/>
                  </a:cubicBezTo>
                  <a:cubicBezTo>
                    <a:pt x="790" y="420"/>
                    <a:pt x="790" y="420"/>
                    <a:pt x="790" y="420"/>
                  </a:cubicBezTo>
                  <a:cubicBezTo>
                    <a:pt x="792" y="420"/>
                    <a:pt x="793" y="419"/>
                    <a:pt x="795" y="419"/>
                  </a:cubicBezTo>
                  <a:cubicBezTo>
                    <a:pt x="796" y="419"/>
                    <a:pt x="798" y="419"/>
                    <a:pt x="799" y="420"/>
                  </a:cubicBezTo>
                  <a:cubicBezTo>
                    <a:pt x="802" y="421"/>
                    <a:pt x="806" y="420"/>
                    <a:pt x="808" y="422"/>
                  </a:cubicBezTo>
                  <a:cubicBezTo>
                    <a:pt x="810" y="424"/>
                    <a:pt x="810" y="427"/>
                    <a:pt x="807" y="427"/>
                  </a:cubicBezTo>
                  <a:cubicBezTo>
                    <a:pt x="806" y="427"/>
                    <a:pt x="801" y="424"/>
                    <a:pt x="800" y="425"/>
                  </a:cubicBezTo>
                  <a:cubicBezTo>
                    <a:pt x="800" y="426"/>
                    <a:pt x="799" y="425"/>
                    <a:pt x="798" y="426"/>
                  </a:cubicBezTo>
                  <a:cubicBezTo>
                    <a:pt x="798" y="426"/>
                    <a:pt x="797" y="426"/>
                    <a:pt x="797" y="426"/>
                  </a:cubicBezTo>
                  <a:cubicBezTo>
                    <a:pt x="797" y="426"/>
                    <a:pt x="797" y="426"/>
                    <a:pt x="797" y="426"/>
                  </a:cubicBezTo>
                  <a:cubicBezTo>
                    <a:pt x="797" y="426"/>
                    <a:pt x="797" y="426"/>
                    <a:pt x="797" y="426"/>
                  </a:cubicBezTo>
                  <a:cubicBezTo>
                    <a:pt x="797" y="426"/>
                    <a:pt x="797" y="426"/>
                    <a:pt x="797" y="426"/>
                  </a:cubicBezTo>
                  <a:cubicBezTo>
                    <a:pt x="797" y="426"/>
                    <a:pt x="797" y="426"/>
                    <a:pt x="798" y="426"/>
                  </a:cubicBezTo>
                  <a:cubicBezTo>
                    <a:pt x="798" y="427"/>
                    <a:pt x="798" y="427"/>
                    <a:pt x="799" y="427"/>
                  </a:cubicBezTo>
                  <a:cubicBezTo>
                    <a:pt x="800" y="427"/>
                    <a:pt x="801" y="428"/>
                    <a:pt x="802" y="429"/>
                  </a:cubicBezTo>
                  <a:cubicBezTo>
                    <a:pt x="802" y="430"/>
                    <a:pt x="801" y="430"/>
                    <a:pt x="801" y="430"/>
                  </a:cubicBezTo>
                  <a:cubicBezTo>
                    <a:pt x="801" y="430"/>
                    <a:pt x="800" y="430"/>
                    <a:pt x="800" y="431"/>
                  </a:cubicBezTo>
                  <a:cubicBezTo>
                    <a:pt x="801" y="431"/>
                    <a:pt x="801" y="432"/>
                    <a:pt x="800" y="432"/>
                  </a:cubicBezTo>
                  <a:cubicBezTo>
                    <a:pt x="799" y="432"/>
                    <a:pt x="799" y="431"/>
                    <a:pt x="798" y="432"/>
                  </a:cubicBezTo>
                  <a:cubicBezTo>
                    <a:pt x="798" y="432"/>
                    <a:pt x="802" y="433"/>
                    <a:pt x="801" y="434"/>
                  </a:cubicBezTo>
                  <a:cubicBezTo>
                    <a:pt x="800" y="433"/>
                    <a:pt x="798" y="433"/>
                    <a:pt x="797" y="433"/>
                  </a:cubicBezTo>
                  <a:cubicBezTo>
                    <a:pt x="797" y="433"/>
                    <a:pt x="797" y="434"/>
                    <a:pt x="796" y="434"/>
                  </a:cubicBezTo>
                  <a:cubicBezTo>
                    <a:pt x="796" y="434"/>
                    <a:pt x="795" y="433"/>
                    <a:pt x="795" y="434"/>
                  </a:cubicBezTo>
                  <a:cubicBezTo>
                    <a:pt x="795" y="434"/>
                    <a:pt x="796" y="434"/>
                    <a:pt x="796" y="434"/>
                  </a:cubicBezTo>
                  <a:cubicBezTo>
                    <a:pt x="796" y="434"/>
                    <a:pt x="796" y="434"/>
                    <a:pt x="796" y="434"/>
                  </a:cubicBezTo>
                  <a:cubicBezTo>
                    <a:pt x="796" y="434"/>
                    <a:pt x="796" y="434"/>
                    <a:pt x="796" y="435"/>
                  </a:cubicBezTo>
                  <a:cubicBezTo>
                    <a:pt x="796" y="435"/>
                    <a:pt x="796" y="435"/>
                    <a:pt x="796" y="435"/>
                  </a:cubicBezTo>
                  <a:cubicBezTo>
                    <a:pt x="797" y="435"/>
                    <a:pt x="799" y="434"/>
                    <a:pt x="800" y="436"/>
                  </a:cubicBezTo>
                  <a:cubicBezTo>
                    <a:pt x="800" y="436"/>
                    <a:pt x="795" y="436"/>
                    <a:pt x="796" y="437"/>
                  </a:cubicBezTo>
                  <a:cubicBezTo>
                    <a:pt x="796" y="437"/>
                    <a:pt x="796" y="437"/>
                    <a:pt x="797" y="437"/>
                  </a:cubicBezTo>
                  <a:cubicBezTo>
                    <a:pt x="797" y="437"/>
                    <a:pt x="796" y="437"/>
                    <a:pt x="796" y="437"/>
                  </a:cubicBezTo>
                  <a:cubicBezTo>
                    <a:pt x="797" y="438"/>
                    <a:pt x="799" y="437"/>
                    <a:pt x="800" y="438"/>
                  </a:cubicBezTo>
                  <a:cubicBezTo>
                    <a:pt x="800" y="438"/>
                    <a:pt x="800" y="438"/>
                    <a:pt x="800" y="438"/>
                  </a:cubicBezTo>
                  <a:cubicBezTo>
                    <a:pt x="800" y="438"/>
                    <a:pt x="801" y="438"/>
                    <a:pt x="801" y="438"/>
                  </a:cubicBezTo>
                  <a:cubicBezTo>
                    <a:pt x="802" y="439"/>
                    <a:pt x="805" y="437"/>
                    <a:pt x="803" y="440"/>
                  </a:cubicBezTo>
                  <a:cubicBezTo>
                    <a:pt x="805" y="439"/>
                    <a:pt x="807" y="441"/>
                    <a:pt x="809" y="440"/>
                  </a:cubicBezTo>
                  <a:cubicBezTo>
                    <a:pt x="809" y="443"/>
                    <a:pt x="801" y="440"/>
                    <a:pt x="802" y="443"/>
                  </a:cubicBezTo>
                  <a:cubicBezTo>
                    <a:pt x="802" y="443"/>
                    <a:pt x="803" y="442"/>
                    <a:pt x="804" y="443"/>
                  </a:cubicBezTo>
                  <a:cubicBezTo>
                    <a:pt x="804" y="443"/>
                    <a:pt x="804" y="443"/>
                    <a:pt x="804" y="442"/>
                  </a:cubicBezTo>
                  <a:cubicBezTo>
                    <a:pt x="805" y="442"/>
                    <a:pt x="805" y="441"/>
                    <a:pt x="806" y="442"/>
                  </a:cubicBezTo>
                  <a:cubicBezTo>
                    <a:pt x="806" y="442"/>
                    <a:pt x="806" y="442"/>
                    <a:pt x="806" y="442"/>
                  </a:cubicBezTo>
                  <a:cubicBezTo>
                    <a:pt x="806" y="442"/>
                    <a:pt x="807" y="442"/>
                    <a:pt x="807" y="442"/>
                  </a:cubicBezTo>
                  <a:cubicBezTo>
                    <a:pt x="807" y="443"/>
                    <a:pt x="804" y="444"/>
                    <a:pt x="806" y="445"/>
                  </a:cubicBezTo>
                  <a:cubicBezTo>
                    <a:pt x="807" y="442"/>
                    <a:pt x="809" y="444"/>
                    <a:pt x="808" y="446"/>
                  </a:cubicBezTo>
                  <a:cubicBezTo>
                    <a:pt x="809" y="446"/>
                    <a:pt x="809" y="446"/>
                    <a:pt x="809" y="446"/>
                  </a:cubicBezTo>
                  <a:cubicBezTo>
                    <a:pt x="810" y="446"/>
                    <a:pt x="810" y="445"/>
                    <a:pt x="811" y="445"/>
                  </a:cubicBezTo>
                  <a:cubicBezTo>
                    <a:pt x="812" y="446"/>
                    <a:pt x="812" y="446"/>
                    <a:pt x="812" y="447"/>
                  </a:cubicBezTo>
                  <a:cubicBezTo>
                    <a:pt x="813" y="448"/>
                    <a:pt x="812" y="448"/>
                    <a:pt x="812" y="449"/>
                  </a:cubicBezTo>
                  <a:cubicBezTo>
                    <a:pt x="812" y="449"/>
                    <a:pt x="812" y="450"/>
                    <a:pt x="812" y="450"/>
                  </a:cubicBezTo>
                  <a:cubicBezTo>
                    <a:pt x="812" y="449"/>
                    <a:pt x="813" y="449"/>
                    <a:pt x="814" y="448"/>
                  </a:cubicBezTo>
                  <a:cubicBezTo>
                    <a:pt x="815" y="449"/>
                    <a:pt x="815" y="451"/>
                    <a:pt x="814" y="452"/>
                  </a:cubicBezTo>
                  <a:cubicBezTo>
                    <a:pt x="814" y="452"/>
                    <a:pt x="815" y="452"/>
                    <a:pt x="815" y="452"/>
                  </a:cubicBezTo>
                  <a:cubicBezTo>
                    <a:pt x="815" y="451"/>
                    <a:pt x="815" y="451"/>
                    <a:pt x="816" y="450"/>
                  </a:cubicBezTo>
                  <a:cubicBezTo>
                    <a:pt x="816" y="450"/>
                    <a:pt x="816" y="450"/>
                    <a:pt x="816" y="449"/>
                  </a:cubicBezTo>
                  <a:cubicBezTo>
                    <a:pt x="816" y="447"/>
                    <a:pt x="818" y="449"/>
                    <a:pt x="818" y="450"/>
                  </a:cubicBezTo>
                  <a:cubicBezTo>
                    <a:pt x="818" y="450"/>
                    <a:pt x="819" y="450"/>
                    <a:pt x="819" y="449"/>
                  </a:cubicBezTo>
                  <a:cubicBezTo>
                    <a:pt x="819" y="449"/>
                    <a:pt x="819" y="449"/>
                    <a:pt x="819" y="449"/>
                  </a:cubicBezTo>
                  <a:cubicBezTo>
                    <a:pt x="819" y="449"/>
                    <a:pt x="819" y="449"/>
                    <a:pt x="819" y="449"/>
                  </a:cubicBezTo>
                  <a:cubicBezTo>
                    <a:pt x="821" y="447"/>
                    <a:pt x="822" y="447"/>
                    <a:pt x="822" y="449"/>
                  </a:cubicBezTo>
                  <a:cubicBezTo>
                    <a:pt x="822" y="450"/>
                    <a:pt x="820" y="453"/>
                    <a:pt x="820" y="453"/>
                  </a:cubicBezTo>
                  <a:cubicBezTo>
                    <a:pt x="820" y="453"/>
                    <a:pt x="823" y="452"/>
                    <a:pt x="823" y="452"/>
                  </a:cubicBezTo>
                  <a:cubicBezTo>
                    <a:pt x="824" y="452"/>
                    <a:pt x="827" y="453"/>
                    <a:pt x="826" y="455"/>
                  </a:cubicBezTo>
                  <a:cubicBezTo>
                    <a:pt x="827" y="455"/>
                    <a:pt x="828" y="458"/>
                    <a:pt x="828" y="458"/>
                  </a:cubicBezTo>
                  <a:cubicBezTo>
                    <a:pt x="828" y="459"/>
                    <a:pt x="828" y="460"/>
                    <a:pt x="828" y="460"/>
                  </a:cubicBezTo>
                  <a:cubicBezTo>
                    <a:pt x="827" y="460"/>
                    <a:pt x="826" y="460"/>
                    <a:pt x="826" y="461"/>
                  </a:cubicBezTo>
                  <a:cubicBezTo>
                    <a:pt x="827" y="461"/>
                    <a:pt x="828" y="461"/>
                    <a:pt x="828" y="461"/>
                  </a:cubicBezTo>
                  <a:cubicBezTo>
                    <a:pt x="828" y="461"/>
                    <a:pt x="828" y="462"/>
                    <a:pt x="828" y="462"/>
                  </a:cubicBezTo>
                  <a:cubicBezTo>
                    <a:pt x="828" y="462"/>
                    <a:pt x="829" y="462"/>
                    <a:pt x="829" y="462"/>
                  </a:cubicBezTo>
                  <a:cubicBezTo>
                    <a:pt x="831" y="462"/>
                    <a:pt x="831" y="462"/>
                    <a:pt x="831" y="464"/>
                  </a:cubicBezTo>
                  <a:cubicBezTo>
                    <a:pt x="832" y="463"/>
                    <a:pt x="831" y="462"/>
                    <a:pt x="832" y="461"/>
                  </a:cubicBezTo>
                  <a:cubicBezTo>
                    <a:pt x="834" y="460"/>
                    <a:pt x="834" y="461"/>
                    <a:pt x="834" y="462"/>
                  </a:cubicBezTo>
                  <a:cubicBezTo>
                    <a:pt x="834" y="465"/>
                    <a:pt x="830" y="466"/>
                    <a:pt x="831" y="469"/>
                  </a:cubicBezTo>
                  <a:cubicBezTo>
                    <a:pt x="831" y="469"/>
                    <a:pt x="831" y="468"/>
                    <a:pt x="832" y="468"/>
                  </a:cubicBezTo>
                  <a:cubicBezTo>
                    <a:pt x="832" y="469"/>
                    <a:pt x="831" y="470"/>
                    <a:pt x="832" y="471"/>
                  </a:cubicBezTo>
                  <a:cubicBezTo>
                    <a:pt x="832" y="470"/>
                    <a:pt x="832" y="469"/>
                    <a:pt x="833" y="468"/>
                  </a:cubicBezTo>
                  <a:cubicBezTo>
                    <a:pt x="833" y="467"/>
                    <a:pt x="835" y="467"/>
                    <a:pt x="835" y="466"/>
                  </a:cubicBezTo>
                  <a:cubicBezTo>
                    <a:pt x="837" y="467"/>
                    <a:pt x="835" y="470"/>
                    <a:pt x="835" y="471"/>
                  </a:cubicBezTo>
                  <a:cubicBezTo>
                    <a:pt x="836" y="470"/>
                    <a:pt x="836" y="465"/>
                    <a:pt x="838" y="468"/>
                  </a:cubicBezTo>
                  <a:cubicBezTo>
                    <a:pt x="838" y="468"/>
                    <a:pt x="839" y="465"/>
                    <a:pt x="841" y="465"/>
                  </a:cubicBezTo>
                  <a:cubicBezTo>
                    <a:pt x="841" y="465"/>
                    <a:pt x="841" y="466"/>
                    <a:pt x="841" y="466"/>
                  </a:cubicBezTo>
                  <a:cubicBezTo>
                    <a:pt x="843" y="465"/>
                    <a:pt x="843" y="469"/>
                    <a:pt x="844" y="469"/>
                  </a:cubicBezTo>
                  <a:cubicBezTo>
                    <a:pt x="844" y="469"/>
                    <a:pt x="844" y="469"/>
                    <a:pt x="844" y="469"/>
                  </a:cubicBezTo>
                  <a:cubicBezTo>
                    <a:pt x="845" y="470"/>
                    <a:pt x="844" y="469"/>
                    <a:pt x="844" y="469"/>
                  </a:cubicBezTo>
                  <a:cubicBezTo>
                    <a:pt x="846" y="471"/>
                    <a:pt x="844" y="469"/>
                    <a:pt x="844" y="469"/>
                  </a:cubicBezTo>
                  <a:cubicBezTo>
                    <a:pt x="845" y="471"/>
                    <a:pt x="844" y="469"/>
                    <a:pt x="844" y="469"/>
                  </a:cubicBezTo>
                  <a:cubicBezTo>
                    <a:pt x="845" y="471"/>
                    <a:pt x="844" y="469"/>
                    <a:pt x="844" y="469"/>
                  </a:cubicBezTo>
                  <a:close/>
                  <a:moveTo>
                    <a:pt x="712" y="335"/>
                  </a:moveTo>
                  <a:cubicBezTo>
                    <a:pt x="712" y="335"/>
                    <a:pt x="712" y="335"/>
                    <a:pt x="712" y="335"/>
                  </a:cubicBezTo>
                  <a:cubicBezTo>
                    <a:pt x="712" y="335"/>
                    <a:pt x="712" y="335"/>
                    <a:pt x="712" y="335"/>
                  </a:cubicBezTo>
                  <a:cubicBezTo>
                    <a:pt x="712" y="335"/>
                    <a:pt x="712" y="335"/>
                    <a:pt x="712" y="335"/>
                  </a:cubicBezTo>
                  <a:close/>
                  <a:moveTo>
                    <a:pt x="770" y="471"/>
                  </a:moveTo>
                  <a:cubicBezTo>
                    <a:pt x="769" y="471"/>
                    <a:pt x="769" y="471"/>
                    <a:pt x="769" y="471"/>
                  </a:cubicBezTo>
                  <a:cubicBezTo>
                    <a:pt x="769" y="471"/>
                    <a:pt x="769" y="471"/>
                    <a:pt x="769" y="471"/>
                  </a:cubicBezTo>
                  <a:cubicBezTo>
                    <a:pt x="769" y="471"/>
                    <a:pt x="769" y="471"/>
                    <a:pt x="770" y="471"/>
                  </a:cubicBezTo>
                  <a:close/>
                  <a:moveTo>
                    <a:pt x="777" y="398"/>
                  </a:moveTo>
                  <a:cubicBezTo>
                    <a:pt x="777" y="398"/>
                    <a:pt x="777" y="398"/>
                    <a:pt x="777" y="398"/>
                  </a:cubicBezTo>
                  <a:cubicBezTo>
                    <a:pt x="777" y="398"/>
                    <a:pt x="777" y="398"/>
                    <a:pt x="777" y="398"/>
                  </a:cubicBezTo>
                  <a:close/>
                  <a:moveTo>
                    <a:pt x="788" y="419"/>
                  </a:moveTo>
                  <a:cubicBezTo>
                    <a:pt x="788" y="419"/>
                    <a:pt x="788" y="419"/>
                    <a:pt x="788" y="419"/>
                  </a:cubicBezTo>
                  <a:cubicBezTo>
                    <a:pt x="788" y="419"/>
                    <a:pt x="788" y="419"/>
                    <a:pt x="788" y="419"/>
                  </a:cubicBezTo>
                  <a:close/>
                  <a:moveTo>
                    <a:pt x="826" y="455"/>
                  </a:moveTo>
                  <a:cubicBezTo>
                    <a:pt x="826" y="455"/>
                    <a:pt x="826" y="455"/>
                    <a:pt x="826" y="455"/>
                  </a:cubicBezTo>
                  <a:cubicBezTo>
                    <a:pt x="826" y="455"/>
                    <a:pt x="826" y="455"/>
                    <a:pt x="826" y="455"/>
                  </a:cubicBezTo>
                  <a:close/>
                  <a:moveTo>
                    <a:pt x="727" y="427"/>
                  </a:moveTo>
                  <a:cubicBezTo>
                    <a:pt x="725" y="428"/>
                    <a:pt x="723" y="432"/>
                    <a:pt x="725" y="432"/>
                  </a:cubicBezTo>
                  <a:cubicBezTo>
                    <a:pt x="728" y="433"/>
                    <a:pt x="729" y="429"/>
                    <a:pt x="730" y="427"/>
                  </a:cubicBezTo>
                  <a:cubicBezTo>
                    <a:pt x="731" y="427"/>
                    <a:pt x="733" y="422"/>
                    <a:pt x="730" y="423"/>
                  </a:cubicBezTo>
                  <a:cubicBezTo>
                    <a:pt x="728" y="423"/>
                    <a:pt x="728" y="427"/>
                    <a:pt x="726" y="428"/>
                  </a:cubicBezTo>
                  <a:cubicBezTo>
                    <a:pt x="726" y="428"/>
                    <a:pt x="727" y="428"/>
                    <a:pt x="727" y="427"/>
                  </a:cubicBezTo>
                  <a:cubicBezTo>
                    <a:pt x="727" y="428"/>
                    <a:pt x="726" y="428"/>
                    <a:pt x="726" y="428"/>
                  </a:cubicBezTo>
                  <a:cubicBezTo>
                    <a:pt x="726" y="428"/>
                    <a:pt x="727" y="428"/>
                    <a:pt x="727" y="427"/>
                  </a:cubicBezTo>
                  <a:close/>
                  <a:moveTo>
                    <a:pt x="732" y="331"/>
                  </a:moveTo>
                  <a:cubicBezTo>
                    <a:pt x="729" y="332"/>
                    <a:pt x="726" y="332"/>
                    <a:pt x="723" y="331"/>
                  </a:cubicBezTo>
                  <a:cubicBezTo>
                    <a:pt x="722" y="331"/>
                    <a:pt x="720" y="329"/>
                    <a:pt x="718" y="329"/>
                  </a:cubicBezTo>
                  <a:cubicBezTo>
                    <a:pt x="716" y="329"/>
                    <a:pt x="715" y="329"/>
                    <a:pt x="714" y="331"/>
                  </a:cubicBezTo>
                  <a:cubicBezTo>
                    <a:pt x="714" y="333"/>
                    <a:pt x="715" y="334"/>
                    <a:pt x="715" y="335"/>
                  </a:cubicBezTo>
                  <a:cubicBezTo>
                    <a:pt x="712" y="335"/>
                    <a:pt x="715" y="340"/>
                    <a:pt x="716" y="341"/>
                  </a:cubicBezTo>
                  <a:cubicBezTo>
                    <a:pt x="718" y="341"/>
                    <a:pt x="719" y="341"/>
                    <a:pt x="719" y="343"/>
                  </a:cubicBezTo>
                  <a:cubicBezTo>
                    <a:pt x="719" y="345"/>
                    <a:pt x="719" y="346"/>
                    <a:pt x="720" y="348"/>
                  </a:cubicBezTo>
                  <a:cubicBezTo>
                    <a:pt x="722" y="353"/>
                    <a:pt x="725" y="352"/>
                    <a:pt x="728" y="351"/>
                  </a:cubicBezTo>
                  <a:cubicBezTo>
                    <a:pt x="733" y="349"/>
                    <a:pt x="735" y="349"/>
                    <a:pt x="740" y="350"/>
                  </a:cubicBezTo>
                  <a:cubicBezTo>
                    <a:pt x="742" y="350"/>
                    <a:pt x="747" y="352"/>
                    <a:pt x="746" y="348"/>
                  </a:cubicBezTo>
                  <a:cubicBezTo>
                    <a:pt x="746" y="347"/>
                    <a:pt x="745" y="346"/>
                    <a:pt x="744" y="345"/>
                  </a:cubicBezTo>
                  <a:cubicBezTo>
                    <a:pt x="744" y="344"/>
                    <a:pt x="743" y="344"/>
                    <a:pt x="743" y="344"/>
                  </a:cubicBezTo>
                  <a:cubicBezTo>
                    <a:pt x="742" y="343"/>
                    <a:pt x="743" y="342"/>
                    <a:pt x="743" y="341"/>
                  </a:cubicBezTo>
                  <a:cubicBezTo>
                    <a:pt x="742" y="341"/>
                    <a:pt x="742" y="341"/>
                    <a:pt x="742" y="340"/>
                  </a:cubicBezTo>
                  <a:cubicBezTo>
                    <a:pt x="742" y="339"/>
                    <a:pt x="740" y="339"/>
                    <a:pt x="739" y="339"/>
                  </a:cubicBezTo>
                  <a:cubicBezTo>
                    <a:pt x="740" y="337"/>
                    <a:pt x="739" y="335"/>
                    <a:pt x="738" y="335"/>
                  </a:cubicBezTo>
                  <a:cubicBezTo>
                    <a:pt x="737" y="334"/>
                    <a:pt x="737" y="334"/>
                    <a:pt x="736" y="334"/>
                  </a:cubicBezTo>
                  <a:cubicBezTo>
                    <a:pt x="734" y="332"/>
                    <a:pt x="733" y="331"/>
                    <a:pt x="730" y="332"/>
                  </a:cubicBezTo>
                  <a:cubicBezTo>
                    <a:pt x="730" y="331"/>
                    <a:pt x="732" y="331"/>
                    <a:pt x="732" y="331"/>
                  </a:cubicBezTo>
                  <a:close/>
                  <a:moveTo>
                    <a:pt x="732" y="527"/>
                  </a:moveTo>
                  <a:cubicBezTo>
                    <a:pt x="734" y="530"/>
                    <a:pt x="738" y="526"/>
                    <a:pt x="735" y="523"/>
                  </a:cubicBezTo>
                  <a:cubicBezTo>
                    <a:pt x="734" y="523"/>
                    <a:pt x="731" y="522"/>
                    <a:pt x="731" y="523"/>
                  </a:cubicBezTo>
                  <a:cubicBezTo>
                    <a:pt x="730" y="525"/>
                    <a:pt x="732" y="526"/>
                    <a:pt x="733" y="527"/>
                  </a:cubicBezTo>
                  <a:cubicBezTo>
                    <a:pt x="733" y="527"/>
                    <a:pt x="732" y="527"/>
                    <a:pt x="732" y="527"/>
                  </a:cubicBezTo>
                  <a:cubicBezTo>
                    <a:pt x="732" y="527"/>
                    <a:pt x="732" y="527"/>
                    <a:pt x="733" y="527"/>
                  </a:cubicBezTo>
                  <a:cubicBezTo>
                    <a:pt x="732" y="527"/>
                    <a:pt x="732" y="527"/>
                    <a:pt x="732" y="527"/>
                  </a:cubicBezTo>
                  <a:cubicBezTo>
                    <a:pt x="733" y="527"/>
                    <a:pt x="733" y="527"/>
                    <a:pt x="733" y="528"/>
                  </a:cubicBezTo>
                  <a:cubicBezTo>
                    <a:pt x="733" y="528"/>
                    <a:pt x="732" y="527"/>
                    <a:pt x="732" y="527"/>
                  </a:cubicBezTo>
                  <a:close/>
                  <a:moveTo>
                    <a:pt x="695" y="484"/>
                  </a:moveTo>
                  <a:cubicBezTo>
                    <a:pt x="694" y="482"/>
                    <a:pt x="692" y="481"/>
                    <a:pt x="690" y="481"/>
                  </a:cubicBezTo>
                  <a:cubicBezTo>
                    <a:pt x="690" y="482"/>
                    <a:pt x="691" y="483"/>
                    <a:pt x="692" y="484"/>
                  </a:cubicBezTo>
                  <a:cubicBezTo>
                    <a:pt x="692" y="486"/>
                    <a:pt x="692" y="487"/>
                    <a:pt x="694" y="486"/>
                  </a:cubicBezTo>
                  <a:cubicBezTo>
                    <a:pt x="695" y="487"/>
                    <a:pt x="695" y="488"/>
                    <a:pt x="696" y="488"/>
                  </a:cubicBezTo>
                  <a:cubicBezTo>
                    <a:pt x="697" y="489"/>
                    <a:pt x="698" y="489"/>
                    <a:pt x="698" y="488"/>
                  </a:cubicBezTo>
                  <a:cubicBezTo>
                    <a:pt x="698" y="487"/>
                    <a:pt x="697" y="487"/>
                    <a:pt x="696" y="487"/>
                  </a:cubicBezTo>
                  <a:cubicBezTo>
                    <a:pt x="695" y="486"/>
                    <a:pt x="696" y="484"/>
                    <a:pt x="695" y="483"/>
                  </a:cubicBezTo>
                  <a:cubicBezTo>
                    <a:pt x="695" y="483"/>
                    <a:pt x="695" y="484"/>
                    <a:pt x="695" y="484"/>
                  </a:cubicBezTo>
                  <a:cubicBezTo>
                    <a:pt x="695" y="484"/>
                    <a:pt x="695" y="483"/>
                    <a:pt x="695" y="483"/>
                  </a:cubicBezTo>
                  <a:cubicBezTo>
                    <a:pt x="695" y="483"/>
                    <a:pt x="695" y="484"/>
                    <a:pt x="695" y="484"/>
                  </a:cubicBezTo>
                  <a:cubicBezTo>
                    <a:pt x="695" y="484"/>
                    <a:pt x="695" y="483"/>
                    <a:pt x="695" y="483"/>
                  </a:cubicBezTo>
                  <a:cubicBezTo>
                    <a:pt x="695" y="483"/>
                    <a:pt x="695" y="484"/>
                    <a:pt x="695" y="484"/>
                  </a:cubicBezTo>
                  <a:close/>
                  <a:moveTo>
                    <a:pt x="740" y="427"/>
                  </a:moveTo>
                  <a:cubicBezTo>
                    <a:pt x="740" y="427"/>
                    <a:pt x="740" y="427"/>
                    <a:pt x="741" y="427"/>
                  </a:cubicBezTo>
                  <a:cubicBezTo>
                    <a:pt x="740" y="427"/>
                    <a:pt x="742" y="424"/>
                    <a:pt x="742" y="424"/>
                  </a:cubicBezTo>
                  <a:cubicBezTo>
                    <a:pt x="743" y="422"/>
                    <a:pt x="740" y="421"/>
                    <a:pt x="738" y="422"/>
                  </a:cubicBezTo>
                  <a:cubicBezTo>
                    <a:pt x="737" y="424"/>
                    <a:pt x="738" y="427"/>
                    <a:pt x="740" y="427"/>
                  </a:cubicBezTo>
                  <a:cubicBezTo>
                    <a:pt x="739" y="427"/>
                    <a:pt x="739" y="427"/>
                    <a:pt x="739" y="427"/>
                  </a:cubicBezTo>
                  <a:cubicBezTo>
                    <a:pt x="739" y="427"/>
                    <a:pt x="740" y="427"/>
                    <a:pt x="740" y="427"/>
                  </a:cubicBezTo>
                  <a:cubicBezTo>
                    <a:pt x="739" y="427"/>
                    <a:pt x="739" y="427"/>
                    <a:pt x="739" y="427"/>
                  </a:cubicBezTo>
                  <a:cubicBezTo>
                    <a:pt x="739" y="427"/>
                    <a:pt x="740" y="427"/>
                    <a:pt x="740" y="427"/>
                  </a:cubicBezTo>
                  <a:close/>
                  <a:moveTo>
                    <a:pt x="818" y="550"/>
                  </a:moveTo>
                  <a:cubicBezTo>
                    <a:pt x="819" y="551"/>
                    <a:pt x="820" y="553"/>
                    <a:pt x="822" y="553"/>
                  </a:cubicBezTo>
                  <a:cubicBezTo>
                    <a:pt x="823" y="553"/>
                    <a:pt x="824" y="551"/>
                    <a:pt x="823" y="550"/>
                  </a:cubicBezTo>
                  <a:cubicBezTo>
                    <a:pt x="822" y="547"/>
                    <a:pt x="818" y="550"/>
                    <a:pt x="819" y="551"/>
                  </a:cubicBezTo>
                  <a:cubicBezTo>
                    <a:pt x="819" y="551"/>
                    <a:pt x="818" y="550"/>
                    <a:pt x="818" y="550"/>
                  </a:cubicBezTo>
                  <a:close/>
                  <a:moveTo>
                    <a:pt x="752" y="435"/>
                  </a:moveTo>
                  <a:cubicBezTo>
                    <a:pt x="749" y="436"/>
                    <a:pt x="752" y="443"/>
                    <a:pt x="754" y="442"/>
                  </a:cubicBezTo>
                  <a:cubicBezTo>
                    <a:pt x="758" y="440"/>
                    <a:pt x="751" y="434"/>
                    <a:pt x="751" y="436"/>
                  </a:cubicBezTo>
                  <a:cubicBezTo>
                    <a:pt x="751" y="436"/>
                    <a:pt x="752" y="436"/>
                    <a:pt x="752" y="435"/>
                  </a:cubicBezTo>
                  <a:cubicBezTo>
                    <a:pt x="752" y="435"/>
                    <a:pt x="751" y="436"/>
                    <a:pt x="751" y="436"/>
                  </a:cubicBezTo>
                  <a:cubicBezTo>
                    <a:pt x="751" y="436"/>
                    <a:pt x="752" y="436"/>
                    <a:pt x="752" y="435"/>
                  </a:cubicBezTo>
                  <a:close/>
                  <a:moveTo>
                    <a:pt x="687" y="488"/>
                  </a:moveTo>
                  <a:cubicBezTo>
                    <a:pt x="689" y="489"/>
                    <a:pt x="689" y="491"/>
                    <a:pt x="689" y="488"/>
                  </a:cubicBezTo>
                  <a:cubicBezTo>
                    <a:pt x="689" y="487"/>
                    <a:pt x="689" y="485"/>
                    <a:pt x="688" y="484"/>
                  </a:cubicBezTo>
                  <a:cubicBezTo>
                    <a:pt x="685" y="480"/>
                    <a:pt x="685" y="487"/>
                    <a:pt x="687" y="488"/>
                  </a:cubicBezTo>
                  <a:cubicBezTo>
                    <a:pt x="687" y="488"/>
                    <a:pt x="687" y="488"/>
                    <a:pt x="686" y="488"/>
                  </a:cubicBezTo>
                  <a:cubicBezTo>
                    <a:pt x="687" y="488"/>
                    <a:pt x="687" y="488"/>
                    <a:pt x="687" y="488"/>
                  </a:cubicBezTo>
                  <a:cubicBezTo>
                    <a:pt x="687" y="488"/>
                    <a:pt x="687" y="488"/>
                    <a:pt x="686" y="488"/>
                  </a:cubicBezTo>
                  <a:cubicBezTo>
                    <a:pt x="687" y="488"/>
                    <a:pt x="687" y="488"/>
                    <a:pt x="687" y="488"/>
                  </a:cubicBezTo>
                  <a:cubicBezTo>
                    <a:pt x="687" y="488"/>
                    <a:pt x="687" y="488"/>
                    <a:pt x="686" y="488"/>
                  </a:cubicBezTo>
                  <a:cubicBezTo>
                    <a:pt x="687" y="488"/>
                    <a:pt x="687" y="488"/>
                    <a:pt x="687" y="488"/>
                  </a:cubicBezTo>
                  <a:close/>
                  <a:moveTo>
                    <a:pt x="739" y="519"/>
                  </a:moveTo>
                  <a:cubicBezTo>
                    <a:pt x="736" y="519"/>
                    <a:pt x="740" y="524"/>
                    <a:pt x="741" y="524"/>
                  </a:cubicBezTo>
                  <a:cubicBezTo>
                    <a:pt x="745" y="524"/>
                    <a:pt x="741" y="520"/>
                    <a:pt x="739" y="519"/>
                  </a:cubicBezTo>
                  <a:close/>
                  <a:moveTo>
                    <a:pt x="783" y="532"/>
                  </a:moveTo>
                  <a:cubicBezTo>
                    <a:pt x="782" y="532"/>
                    <a:pt x="781" y="531"/>
                    <a:pt x="779" y="531"/>
                  </a:cubicBezTo>
                  <a:cubicBezTo>
                    <a:pt x="781" y="533"/>
                    <a:pt x="782" y="537"/>
                    <a:pt x="784" y="537"/>
                  </a:cubicBezTo>
                  <a:cubicBezTo>
                    <a:pt x="787" y="536"/>
                    <a:pt x="784" y="533"/>
                    <a:pt x="783" y="532"/>
                  </a:cubicBezTo>
                  <a:cubicBezTo>
                    <a:pt x="783" y="532"/>
                    <a:pt x="783" y="533"/>
                    <a:pt x="784" y="533"/>
                  </a:cubicBezTo>
                  <a:cubicBezTo>
                    <a:pt x="783" y="533"/>
                    <a:pt x="783" y="532"/>
                    <a:pt x="783" y="532"/>
                  </a:cubicBezTo>
                  <a:cubicBezTo>
                    <a:pt x="783" y="532"/>
                    <a:pt x="783" y="533"/>
                    <a:pt x="784" y="533"/>
                  </a:cubicBezTo>
                  <a:cubicBezTo>
                    <a:pt x="784" y="533"/>
                    <a:pt x="783" y="533"/>
                    <a:pt x="783" y="532"/>
                  </a:cubicBezTo>
                  <a:close/>
                  <a:moveTo>
                    <a:pt x="732" y="417"/>
                  </a:moveTo>
                  <a:cubicBezTo>
                    <a:pt x="732" y="418"/>
                    <a:pt x="726" y="420"/>
                    <a:pt x="729" y="421"/>
                  </a:cubicBezTo>
                  <a:cubicBezTo>
                    <a:pt x="730" y="421"/>
                    <a:pt x="733" y="420"/>
                    <a:pt x="733" y="419"/>
                  </a:cubicBezTo>
                  <a:cubicBezTo>
                    <a:pt x="734" y="417"/>
                    <a:pt x="732" y="415"/>
                    <a:pt x="732" y="417"/>
                  </a:cubicBezTo>
                  <a:cubicBezTo>
                    <a:pt x="732" y="416"/>
                    <a:pt x="732" y="416"/>
                    <a:pt x="732" y="416"/>
                  </a:cubicBezTo>
                  <a:cubicBezTo>
                    <a:pt x="732" y="416"/>
                    <a:pt x="732" y="416"/>
                    <a:pt x="732" y="417"/>
                  </a:cubicBezTo>
                  <a:cubicBezTo>
                    <a:pt x="732" y="416"/>
                    <a:pt x="732" y="416"/>
                    <a:pt x="732" y="416"/>
                  </a:cubicBezTo>
                  <a:cubicBezTo>
                    <a:pt x="732" y="416"/>
                    <a:pt x="732" y="416"/>
                    <a:pt x="732" y="417"/>
                  </a:cubicBezTo>
                  <a:close/>
                  <a:moveTo>
                    <a:pt x="676" y="409"/>
                  </a:moveTo>
                  <a:cubicBezTo>
                    <a:pt x="675" y="407"/>
                    <a:pt x="670" y="407"/>
                    <a:pt x="671" y="410"/>
                  </a:cubicBezTo>
                  <a:cubicBezTo>
                    <a:pt x="672" y="411"/>
                    <a:pt x="677" y="411"/>
                    <a:pt x="676" y="409"/>
                  </a:cubicBezTo>
                  <a:cubicBezTo>
                    <a:pt x="676" y="409"/>
                    <a:pt x="676" y="409"/>
                    <a:pt x="676" y="410"/>
                  </a:cubicBezTo>
                  <a:cubicBezTo>
                    <a:pt x="676" y="409"/>
                    <a:pt x="676" y="409"/>
                    <a:pt x="676" y="409"/>
                  </a:cubicBezTo>
                  <a:cubicBezTo>
                    <a:pt x="676" y="409"/>
                    <a:pt x="676" y="409"/>
                    <a:pt x="676" y="410"/>
                  </a:cubicBezTo>
                  <a:cubicBezTo>
                    <a:pt x="676" y="409"/>
                    <a:pt x="676" y="409"/>
                    <a:pt x="676" y="409"/>
                  </a:cubicBezTo>
                  <a:cubicBezTo>
                    <a:pt x="676" y="409"/>
                    <a:pt x="677" y="410"/>
                    <a:pt x="676" y="409"/>
                  </a:cubicBezTo>
                  <a:close/>
                  <a:moveTo>
                    <a:pt x="825" y="537"/>
                  </a:moveTo>
                  <a:cubicBezTo>
                    <a:pt x="824" y="535"/>
                    <a:pt x="821" y="537"/>
                    <a:pt x="822" y="539"/>
                  </a:cubicBezTo>
                  <a:cubicBezTo>
                    <a:pt x="823" y="540"/>
                    <a:pt x="825" y="537"/>
                    <a:pt x="825" y="536"/>
                  </a:cubicBezTo>
                  <a:cubicBezTo>
                    <a:pt x="825" y="537"/>
                    <a:pt x="825" y="537"/>
                    <a:pt x="825" y="537"/>
                  </a:cubicBezTo>
                  <a:cubicBezTo>
                    <a:pt x="824" y="536"/>
                    <a:pt x="825" y="537"/>
                    <a:pt x="825" y="537"/>
                  </a:cubicBezTo>
                  <a:close/>
                  <a:moveTo>
                    <a:pt x="799" y="418"/>
                  </a:moveTo>
                  <a:cubicBezTo>
                    <a:pt x="800" y="420"/>
                    <a:pt x="802" y="420"/>
                    <a:pt x="802" y="418"/>
                  </a:cubicBezTo>
                  <a:cubicBezTo>
                    <a:pt x="802" y="415"/>
                    <a:pt x="799" y="418"/>
                    <a:pt x="799" y="418"/>
                  </a:cubicBezTo>
                  <a:close/>
                  <a:moveTo>
                    <a:pt x="727" y="442"/>
                  </a:moveTo>
                  <a:cubicBezTo>
                    <a:pt x="725" y="442"/>
                    <a:pt x="726" y="443"/>
                    <a:pt x="726" y="443"/>
                  </a:cubicBezTo>
                  <a:cubicBezTo>
                    <a:pt x="726" y="447"/>
                    <a:pt x="729" y="442"/>
                    <a:pt x="726" y="442"/>
                  </a:cubicBezTo>
                  <a:cubicBezTo>
                    <a:pt x="726" y="442"/>
                    <a:pt x="727" y="442"/>
                    <a:pt x="727" y="442"/>
                  </a:cubicBezTo>
                  <a:cubicBezTo>
                    <a:pt x="727" y="442"/>
                    <a:pt x="726" y="442"/>
                    <a:pt x="726" y="442"/>
                  </a:cubicBezTo>
                  <a:cubicBezTo>
                    <a:pt x="726" y="442"/>
                    <a:pt x="727" y="442"/>
                    <a:pt x="727" y="442"/>
                  </a:cubicBezTo>
                  <a:cubicBezTo>
                    <a:pt x="727" y="442"/>
                    <a:pt x="726" y="442"/>
                    <a:pt x="726" y="442"/>
                  </a:cubicBezTo>
                  <a:cubicBezTo>
                    <a:pt x="726" y="442"/>
                    <a:pt x="727" y="442"/>
                    <a:pt x="727" y="442"/>
                  </a:cubicBezTo>
                  <a:close/>
                  <a:moveTo>
                    <a:pt x="768" y="379"/>
                  </a:moveTo>
                  <a:cubicBezTo>
                    <a:pt x="769" y="379"/>
                    <a:pt x="769" y="378"/>
                    <a:pt x="769" y="378"/>
                  </a:cubicBezTo>
                  <a:cubicBezTo>
                    <a:pt x="769" y="374"/>
                    <a:pt x="765" y="379"/>
                    <a:pt x="768" y="379"/>
                  </a:cubicBezTo>
                  <a:close/>
                  <a:moveTo>
                    <a:pt x="838" y="463"/>
                  </a:moveTo>
                  <a:cubicBezTo>
                    <a:pt x="838" y="463"/>
                    <a:pt x="836" y="462"/>
                    <a:pt x="836" y="464"/>
                  </a:cubicBezTo>
                  <a:cubicBezTo>
                    <a:pt x="835" y="467"/>
                    <a:pt x="838" y="464"/>
                    <a:pt x="838" y="463"/>
                  </a:cubicBezTo>
                  <a:cubicBezTo>
                    <a:pt x="838" y="464"/>
                    <a:pt x="839" y="463"/>
                    <a:pt x="839" y="463"/>
                  </a:cubicBezTo>
                  <a:cubicBezTo>
                    <a:pt x="839" y="463"/>
                    <a:pt x="838" y="463"/>
                    <a:pt x="838" y="463"/>
                  </a:cubicBezTo>
                  <a:cubicBezTo>
                    <a:pt x="838" y="463"/>
                    <a:pt x="839" y="463"/>
                    <a:pt x="839" y="463"/>
                  </a:cubicBezTo>
                  <a:cubicBezTo>
                    <a:pt x="839" y="463"/>
                    <a:pt x="838" y="464"/>
                    <a:pt x="838" y="463"/>
                  </a:cubicBezTo>
                  <a:close/>
                  <a:moveTo>
                    <a:pt x="760" y="443"/>
                  </a:moveTo>
                  <a:cubicBezTo>
                    <a:pt x="760" y="441"/>
                    <a:pt x="759" y="441"/>
                    <a:pt x="758" y="439"/>
                  </a:cubicBezTo>
                  <a:cubicBezTo>
                    <a:pt x="758" y="440"/>
                    <a:pt x="759" y="444"/>
                    <a:pt x="760" y="442"/>
                  </a:cubicBezTo>
                  <a:cubicBezTo>
                    <a:pt x="760" y="442"/>
                    <a:pt x="760" y="443"/>
                    <a:pt x="760" y="443"/>
                  </a:cubicBezTo>
                  <a:cubicBezTo>
                    <a:pt x="760" y="441"/>
                    <a:pt x="759" y="444"/>
                    <a:pt x="760" y="442"/>
                  </a:cubicBezTo>
                  <a:cubicBezTo>
                    <a:pt x="760" y="442"/>
                    <a:pt x="759" y="443"/>
                    <a:pt x="760" y="443"/>
                  </a:cubicBezTo>
                  <a:close/>
                  <a:moveTo>
                    <a:pt x="822" y="548"/>
                  </a:moveTo>
                  <a:cubicBezTo>
                    <a:pt x="822" y="547"/>
                    <a:pt x="820" y="545"/>
                    <a:pt x="820" y="545"/>
                  </a:cubicBezTo>
                  <a:cubicBezTo>
                    <a:pt x="819" y="546"/>
                    <a:pt x="821" y="549"/>
                    <a:pt x="822" y="548"/>
                  </a:cubicBezTo>
                  <a:close/>
                  <a:moveTo>
                    <a:pt x="735" y="514"/>
                  </a:moveTo>
                  <a:cubicBezTo>
                    <a:pt x="735" y="514"/>
                    <a:pt x="734" y="516"/>
                    <a:pt x="734" y="516"/>
                  </a:cubicBezTo>
                  <a:cubicBezTo>
                    <a:pt x="735" y="516"/>
                    <a:pt x="736" y="515"/>
                    <a:pt x="736" y="514"/>
                  </a:cubicBezTo>
                  <a:cubicBezTo>
                    <a:pt x="736" y="514"/>
                    <a:pt x="736" y="514"/>
                    <a:pt x="735" y="514"/>
                  </a:cubicBezTo>
                  <a:close/>
                  <a:moveTo>
                    <a:pt x="730" y="437"/>
                  </a:moveTo>
                  <a:cubicBezTo>
                    <a:pt x="730" y="437"/>
                    <a:pt x="729" y="435"/>
                    <a:pt x="728" y="436"/>
                  </a:cubicBezTo>
                  <a:cubicBezTo>
                    <a:pt x="727" y="437"/>
                    <a:pt x="729" y="437"/>
                    <a:pt x="729" y="438"/>
                  </a:cubicBezTo>
                  <a:cubicBezTo>
                    <a:pt x="729" y="438"/>
                    <a:pt x="730" y="438"/>
                    <a:pt x="730" y="437"/>
                  </a:cubicBezTo>
                  <a:close/>
                  <a:moveTo>
                    <a:pt x="803" y="488"/>
                  </a:moveTo>
                  <a:cubicBezTo>
                    <a:pt x="804" y="488"/>
                    <a:pt x="806" y="487"/>
                    <a:pt x="805" y="486"/>
                  </a:cubicBezTo>
                  <a:cubicBezTo>
                    <a:pt x="805" y="486"/>
                    <a:pt x="804" y="487"/>
                    <a:pt x="803" y="486"/>
                  </a:cubicBezTo>
                  <a:cubicBezTo>
                    <a:pt x="803" y="487"/>
                    <a:pt x="802" y="487"/>
                    <a:pt x="804" y="488"/>
                  </a:cubicBezTo>
                  <a:cubicBezTo>
                    <a:pt x="803" y="488"/>
                    <a:pt x="803" y="488"/>
                    <a:pt x="803" y="488"/>
                  </a:cubicBezTo>
                  <a:cubicBezTo>
                    <a:pt x="803" y="488"/>
                    <a:pt x="803" y="488"/>
                    <a:pt x="804" y="488"/>
                  </a:cubicBezTo>
                  <a:cubicBezTo>
                    <a:pt x="803" y="488"/>
                    <a:pt x="803" y="488"/>
                    <a:pt x="803" y="488"/>
                  </a:cubicBezTo>
                  <a:cubicBezTo>
                    <a:pt x="803" y="488"/>
                    <a:pt x="803" y="488"/>
                    <a:pt x="803" y="488"/>
                  </a:cubicBezTo>
                  <a:cubicBezTo>
                    <a:pt x="803" y="488"/>
                    <a:pt x="803" y="487"/>
                    <a:pt x="803" y="488"/>
                  </a:cubicBezTo>
                  <a:close/>
                  <a:moveTo>
                    <a:pt x="813" y="444"/>
                  </a:moveTo>
                  <a:cubicBezTo>
                    <a:pt x="811" y="444"/>
                    <a:pt x="811" y="444"/>
                    <a:pt x="810" y="445"/>
                  </a:cubicBezTo>
                  <a:cubicBezTo>
                    <a:pt x="810" y="445"/>
                    <a:pt x="811" y="445"/>
                    <a:pt x="811" y="445"/>
                  </a:cubicBezTo>
                  <a:cubicBezTo>
                    <a:pt x="813" y="446"/>
                    <a:pt x="812" y="444"/>
                    <a:pt x="813" y="444"/>
                  </a:cubicBezTo>
                  <a:close/>
                  <a:moveTo>
                    <a:pt x="728" y="438"/>
                  </a:moveTo>
                  <a:cubicBezTo>
                    <a:pt x="727" y="439"/>
                    <a:pt x="728" y="441"/>
                    <a:pt x="729" y="440"/>
                  </a:cubicBezTo>
                  <a:cubicBezTo>
                    <a:pt x="729" y="439"/>
                    <a:pt x="729" y="437"/>
                    <a:pt x="728" y="438"/>
                  </a:cubicBezTo>
                  <a:close/>
                  <a:moveTo>
                    <a:pt x="726" y="360"/>
                  </a:moveTo>
                  <a:cubicBezTo>
                    <a:pt x="726" y="362"/>
                    <a:pt x="728" y="362"/>
                    <a:pt x="728" y="360"/>
                  </a:cubicBezTo>
                  <a:cubicBezTo>
                    <a:pt x="728" y="359"/>
                    <a:pt x="727" y="361"/>
                    <a:pt x="726" y="361"/>
                  </a:cubicBezTo>
                  <a:cubicBezTo>
                    <a:pt x="726" y="361"/>
                    <a:pt x="726" y="361"/>
                    <a:pt x="726" y="361"/>
                  </a:cubicBezTo>
                  <a:cubicBezTo>
                    <a:pt x="726" y="361"/>
                    <a:pt x="726" y="361"/>
                    <a:pt x="726" y="360"/>
                  </a:cubicBezTo>
                  <a:close/>
                  <a:moveTo>
                    <a:pt x="673" y="405"/>
                  </a:moveTo>
                  <a:cubicBezTo>
                    <a:pt x="674" y="405"/>
                    <a:pt x="672" y="403"/>
                    <a:pt x="671" y="403"/>
                  </a:cubicBezTo>
                  <a:cubicBezTo>
                    <a:pt x="671" y="404"/>
                    <a:pt x="672" y="405"/>
                    <a:pt x="673" y="405"/>
                  </a:cubicBezTo>
                  <a:cubicBezTo>
                    <a:pt x="672" y="405"/>
                    <a:pt x="672" y="405"/>
                    <a:pt x="672" y="405"/>
                  </a:cubicBezTo>
                  <a:cubicBezTo>
                    <a:pt x="672" y="405"/>
                    <a:pt x="673" y="405"/>
                    <a:pt x="673" y="405"/>
                  </a:cubicBezTo>
                  <a:cubicBezTo>
                    <a:pt x="673" y="405"/>
                    <a:pt x="672" y="405"/>
                    <a:pt x="672" y="405"/>
                  </a:cubicBezTo>
                  <a:cubicBezTo>
                    <a:pt x="672" y="405"/>
                    <a:pt x="673" y="405"/>
                    <a:pt x="673" y="405"/>
                  </a:cubicBezTo>
                  <a:cubicBezTo>
                    <a:pt x="673" y="405"/>
                    <a:pt x="672" y="405"/>
                    <a:pt x="673" y="405"/>
                  </a:cubicBezTo>
                  <a:close/>
                  <a:moveTo>
                    <a:pt x="755" y="436"/>
                  </a:moveTo>
                  <a:cubicBezTo>
                    <a:pt x="754" y="436"/>
                    <a:pt x="755" y="437"/>
                    <a:pt x="755" y="437"/>
                  </a:cubicBezTo>
                  <a:cubicBezTo>
                    <a:pt x="755" y="438"/>
                    <a:pt x="756" y="438"/>
                    <a:pt x="757" y="438"/>
                  </a:cubicBezTo>
                  <a:cubicBezTo>
                    <a:pt x="756" y="437"/>
                    <a:pt x="756" y="436"/>
                    <a:pt x="755" y="436"/>
                  </a:cubicBezTo>
                  <a:cubicBezTo>
                    <a:pt x="755" y="436"/>
                    <a:pt x="755" y="436"/>
                    <a:pt x="755" y="436"/>
                  </a:cubicBezTo>
                  <a:cubicBezTo>
                    <a:pt x="755" y="436"/>
                    <a:pt x="755" y="436"/>
                    <a:pt x="755" y="436"/>
                  </a:cubicBezTo>
                  <a:close/>
                  <a:moveTo>
                    <a:pt x="839" y="489"/>
                  </a:moveTo>
                  <a:cubicBezTo>
                    <a:pt x="840" y="489"/>
                    <a:pt x="840" y="489"/>
                    <a:pt x="840" y="488"/>
                  </a:cubicBezTo>
                  <a:cubicBezTo>
                    <a:pt x="840" y="486"/>
                    <a:pt x="836" y="488"/>
                    <a:pt x="839" y="489"/>
                  </a:cubicBezTo>
                  <a:close/>
                  <a:moveTo>
                    <a:pt x="701" y="415"/>
                  </a:moveTo>
                  <a:cubicBezTo>
                    <a:pt x="701" y="415"/>
                    <a:pt x="704" y="416"/>
                    <a:pt x="704" y="415"/>
                  </a:cubicBezTo>
                  <a:cubicBezTo>
                    <a:pt x="704" y="414"/>
                    <a:pt x="702" y="415"/>
                    <a:pt x="701" y="415"/>
                  </a:cubicBezTo>
                  <a:close/>
                  <a:moveTo>
                    <a:pt x="831" y="461"/>
                  </a:moveTo>
                  <a:cubicBezTo>
                    <a:pt x="831" y="461"/>
                    <a:pt x="832" y="461"/>
                    <a:pt x="832" y="461"/>
                  </a:cubicBezTo>
                  <a:cubicBezTo>
                    <a:pt x="831" y="459"/>
                    <a:pt x="828" y="460"/>
                    <a:pt x="831" y="461"/>
                  </a:cubicBezTo>
                  <a:close/>
                  <a:moveTo>
                    <a:pt x="765" y="378"/>
                  </a:moveTo>
                  <a:cubicBezTo>
                    <a:pt x="765" y="378"/>
                    <a:pt x="766" y="376"/>
                    <a:pt x="766" y="376"/>
                  </a:cubicBezTo>
                  <a:cubicBezTo>
                    <a:pt x="765" y="376"/>
                    <a:pt x="764" y="379"/>
                    <a:pt x="765" y="378"/>
                  </a:cubicBezTo>
                  <a:close/>
                  <a:moveTo>
                    <a:pt x="798" y="434"/>
                  </a:moveTo>
                  <a:cubicBezTo>
                    <a:pt x="800" y="434"/>
                    <a:pt x="801" y="435"/>
                    <a:pt x="802" y="435"/>
                  </a:cubicBezTo>
                  <a:cubicBezTo>
                    <a:pt x="801" y="435"/>
                    <a:pt x="800" y="433"/>
                    <a:pt x="798" y="434"/>
                  </a:cubicBezTo>
                  <a:close/>
                  <a:moveTo>
                    <a:pt x="722" y="360"/>
                  </a:moveTo>
                  <a:cubicBezTo>
                    <a:pt x="723" y="361"/>
                    <a:pt x="723" y="361"/>
                    <a:pt x="723" y="361"/>
                  </a:cubicBezTo>
                  <a:cubicBezTo>
                    <a:pt x="725" y="361"/>
                    <a:pt x="722" y="359"/>
                    <a:pt x="722" y="360"/>
                  </a:cubicBezTo>
                  <a:close/>
                  <a:moveTo>
                    <a:pt x="680" y="363"/>
                  </a:moveTo>
                  <a:cubicBezTo>
                    <a:pt x="679" y="363"/>
                    <a:pt x="680" y="364"/>
                    <a:pt x="681" y="363"/>
                  </a:cubicBezTo>
                  <a:cubicBezTo>
                    <a:pt x="681" y="363"/>
                    <a:pt x="680" y="362"/>
                    <a:pt x="679" y="363"/>
                  </a:cubicBezTo>
                  <a:cubicBezTo>
                    <a:pt x="679" y="363"/>
                    <a:pt x="680" y="363"/>
                    <a:pt x="680" y="363"/>
                  </a:cubicBezTo>
                  <a:close/>
                  <a:moveTo>
                    <a:pt x="803" y="420"/>
                  </a:moveTo>
                  <a:cubicBezTo>
                    <a:pt x="803" y="420"/>
                    <a:pt x="803" y="420"/>
                    <a:pt x="803" y="420"/>
                  </a:cubicBezTo>
                  <a:cubicBezTo>
                    <a:pt x="804" y="420"/>
                    <a:pt x="804" y="419"/>
                    <a:pt x="805" y="419"/>
                  </a:cubicBezTo>
                  <a:cubicBezTo>
                    <a:pt x="804" y="420"/>
                    <a:pt x="803" y="419"/>
                    <a:pt x="803" y="420"/>
                  </a:cubicBezTo>
                  <a:close/>
                  <a:moveTo>
                    <a:pt x="834" y="465"/>
                  </a:moveTo>
                  <a:cubicBezTo>
                    <a:pt x="833" y="465"/>
                    <a:pt x="834" y="467"/>
                    <a:pt x="835" y="466"/>
                  </a:cubicBezTo>
                  <a:cubicBezTo>
                    <a:pt x="835" y="466"/>
                    <a:pt x="835" y="465"/>
                    <a:pt x="834" y="465"/>
                  </a:cubicBezTo>
                  <a:close/>
                  <a:moveTo>
                    <a:pt x="698" y="485"/>
                  </a:moveTo>
                  <a:cubicBezTo>
                    <a:pt x="698" y="484"/>
                    <a:pt x="696" y="485"/>
                    <a:pt x="696" y="485"/>
                  </a:cubicBezTo>
                  <a:cubicBezTo>
                    <a:pt x="697" y="485"/>
                    <a:pt x="698" y="486"/>
                    <a:pt x="698" y="485"/>
                  </a:cubicBezTo>
                  <a:cubicBezTo>
                    <a:pt x="698" y="485"/>
                    <a:pt x="698" y="486"/>
                    <a:pt x="698" y="485"/>
                  </a:cubicBezTo>
                  <a:close/>
                  <a:moveTo>
                    <a:pt x="754" y="365"/>
                  </a:moveTo>
                  <a:cubicBezTo>
                    <a:pt x="754" y="366"/>
                    <a:pt x="755" y="365"/>
                    <a:pt x="756" y="365"/>
                  </a:cubicBezTo>
                  <a:cubicBezTo>
                    <a:pt x="756" y="364"/>
                    <a:pt x="754" y="365"/>
                    <a:pt x="754" y="365"/>
                  </a:cubicBezTo>
                  <a:close/>
                  <a:moveTo>
                    <a:pt x="802" y="437"/>
                  </a:moveTo>
                  <a:cubicBezTo>
                    <a:pt x="803" y="437"/>
                    <a:pt x="801" y="437"/>
                    <a:pt x="801" y="437"/>
                  </a:cubicBezTo>
                  <a:cubicBezTo>
                    <a:pt x="801" y="437"/>
                    <a:pt x="802" y="438"/>
                    <a:pt x="802" y="437"/>
                  </a:cubicBezTo>
                  <a:close/>
                  <a:moveTo>
                    <a:pt x="769" y="518"/>
                  </a:moveTo>
                  <a:cubicBezTo>
                    <a:pt x="768" y="519"/>
                    <a:pt x="770" y="520"/>
                    <a:pt x="770" y="520"/>
                  </a:cubicBezTo>
                  <a:cubicBezTo>
                    <a:pt x="770" y="519"/>
                    <a:pt x="770" y="519"/>
                    <a:pt x="769" y="518"/>
                  </a:cubicBezTo>
                  <a:cubicBezTo>
                    <a:pt x="770" y="518"/>
                    <a:pt x="769" y="519"/>
                    <a:pt x="769" y="519"/>
                  </a:cubicBezTo>
                  <a:cubicBezTo>
                    <a:pt x="769" y="519"/>
                    <a:pt x="769" y="519"/>
                    <a:pt x="769" y="518"/>
                  </a:cubicBezTo>
                  <a:cubicBezTo>
                    <a:pt x="769" y="518"/>
                    <a:pt x="769" y="518"/>
                    <a:pt x="769" y="519"/>
                  </a:cubicBezTo>
                  <a:cubicBezTo>
                    <a:pt x="769" y="519"/>
                    <a:pt x="770" y="518"/>
                    <a:pt x="769" y="518"/>
                  </a:cubicBezTo>
                  <a:close/>
                  <a:moveTo>
                    <a:pt x="780" y="387"/>
                  </a:moveTo>
                  <a:cubicBezTo>
                    <a:pt x="779" y="388"/>
                    <a:pt x="779" y="388"/>
                    <a:pt x="779" y="389"/>
                  </a:cubicBezTo>
                  <a:cubicBezTo>
                    <a:pt x="780" y="389"/>
                    <a:pt x="780" y="388"/>
                    <a:pt x="780" y="387"/>
                  </a:cubicBezTo>
                  <a:close/>
                  <a:moveTo>
                    <a:pt x="808" y="498"/>
                  </a:moveTo>
                  <a:cubicBezTo>
                    <a:pt x="809" y="497"/>
                    <a:pt x="809" y="497"/>
                    <a:pt x="809" y="496"/>
                  </a:cubicBezTo>
                  <a:cubicBezTo>
                    <a:pt x="808" y="497"/>
                    <a:pt x="808" y="497"/>
                    <a:pt x="808" y="498"/>
                  </a:cubicBezTo>
                  <a:close/>
                  <a:moveTo>
                    <a:pt x="840" y="484"/>
                  </a:moveTo>
                  <a:cubicBezTo>
                    <a:pt x="839" y="484"/>
                    <a:pt x="840" y="485"/>
                    <a:pt x="840" y="485"/>
                  </a:cubicBezTo>
                  <a:cubicBezTo>
                    <a:pt x="841" y="485"/>
                    <a:pt x="840" y="484"/>
                    <a:pt x="840" y="484"/>
                  </a:cubicBezTo>
                  <a:close/>
                  <a:moveTo>
                    <a:pt x="838" y="479"/>
                  </a:moveTo>
                  <a:cubicBezTo>
                    <a:pt x="840" y="480"/>
                    <a:pt x="839" y="477"/>
                    <a:pt x="838" y="479"/>
                  </a:cubicBezTo>
                  <a:cubicBezTo>
                    <a:pt x="839" y="479"/>
                    <a:pt x="839" y="478"/>
                    <a:pt x="838" y="479"/>
                  </a:cubicBezTo>
                  <a:close/>
                  <a:moveTo>
                    <a:pt x="828" y="455"/>
                  </a:moveTo>
                  <a:cubicBezTo>
                    <a:pt x="828" y="456"/>
                    <a:pt x="828" y="456"/>
                    <a:pt x="828" y="457"/>
                  </a:cubicBezTo>
                  <a:cubicBezTo>
                    <a:pt x="828" y="457"/>
                    <a:pt x="829" y="457"/>
                    <a:pt x="828" y="455"/>
                  </a:cubicBezTo>
                  <a:cubicBezTo>
                    <a:pt x="828" y="455"/>
                    <a:pt x="828" y="455"/>
                    <a:pt x="828" y="455"/>
                  </a:cubicBezTo>
                  <a:close/>
                  <a:moveTo>
                    <a:pt x="765" y="512"/>
                  </a:moveTo>
                  <a:cubicBezTo>
                    <a:pt x="764" y="512"/>
                    <a:pt x="765" y="512"/>
                    <a:pt x="766" y="512"/>
                  </a:cubicBezTo>
                  <a:cubicBezTo>
                    <a:pt x="765" y="511"/>
                    <a:pt x="765" y="512"/>
                    <a:pt x="765" y="512"/>
                  </a:cubicBezTo>
                  <a:close/>
                  <a:moveTo>
                    <a:pt x="815" y="446"/>
                  </a:moveTo>
                  <a:cubicBezTo>
                    <a:pt x="814" y="447"/>
                    <a:pt x="814" y="447"/>
                    <a:pt x="815" y="447"/>
                  </a:cubicBezTo>
                  <a:cubicBezTo>
                    <a:pt x="815" y="447"/>
                    <a:pt x="815" y="447"/>
                    <a:pt x="815" y="446"/>
                  </a:cubicBezTo>
                  <a:close/>
                  <a:moveTo>
                    <a:pt x="729" y="444"/>
                  </a:moveTo>
                  <a:cubicBezTo>
                    <a:pt x="729" y="445"/>
                    <a:pt x="731" y="444"/>
                    <a:pt x="729" y="443"/>
                  </a:cubicBezTo>
                  <a:cubicBezTo>
                    <a:pt x="729" y="443"/>
                    <a:pt x="729" y="443"/>
                    <a:pt x="729" y="444"/>
                  </a:cubicBezTo>
                  <a:close/>
                  <a:moveTo>
                    <a:pt x="817" y="446"/>
                  </a:moveTo>
                  <a:cubicBezTo>
                    <a:pt x="817" y="445"/>
                    <a:pt x="816" y="446"/>
                    <a:pt x="817" y="446"/>
                  </a:cubicBezTo>
                  <a:cubicBezTo>
                    <a:pt x="817" y="446"/>
                    <a:pt x="817" y="446"/>
                    <a:pt x="817" y="446"/>
                  </a:cubicBezTo>
                  <a:close/>
                  <a:moveTo>
                    <a:pt x="733" y="412"/>
                  </a:moveTo>
                  <a:cubicBezTo>
                    <a:pt x="732" y="413"/>
                    <a:pt x="732" y="413"/>
                    <a:pt x="733" y="414"/>
                  </a:cubicBezTo>
                  <a:cubicBezTo>
                    <a:pt x="733" y="413"/>
                    <a:pt x="733" y="413"/>
                    <a:pt x="733" y="412"/>
                  </a:cubicBezTo>
                  <a:close/>
                  <a:moveTo>
                    <a:pt x="809" y="442"/>
                  </a:moveTo>
                  <a:cubicBezTo>
                    <a:pt x="809" y="442"/>
                    <a:pt x="809" y="441"/>
                    <a:pt x="808" y="441"/>
                  </a:cubicBezTo>
                  <a:cubicBezTo>
                    <a:pt x="808" y="442"/>
                    <a:pt x="808" y="442"/>
                    <a:pt x="809" y="442"/>
                  </a:cubicBezTo>
                  <a:close/>
                  <a:moveTo>
                    <a:pt x="817" y="485"/>
                  </a:moveTo>
                  <a:cubicBezTo>
                    <a:pt x="816" y="486"/>
                    <a:pt x="817" y="485"/>
                    <a:pt x="817" y="485"/>
                  </a:cubicBezTo>
                  <a:cubicBezTo>
                    <a:pt x="818" y="484"/>
                    <a:pt x="817" y="485"/>
                    <a:pt x="817" y="485"/>
                  </a:cubicBezTo>
                  <a:close/>
                  <a:moveTo>
                    <a:pt x="808" y="494"/>
                  </a:moveTo>
                  <a:cubicBezTo>
                    <a:pt x="809" y="494"/>
                    <a:pt x="808" y="493"/>
                    <a:pt x="808" y="493"/>
                  </a:cubicBezTo>
                  <a:cubicBezTo>
                    <a:pt x="807" y="494"/>
                    <a:pt x="807" y="494"/>
                    <a:pt x="808" y="494"/>
                  </a:cubicBezTo>
                  <a:close/>
                  <a:moveTo>
                    <a:pt x="818" y="447"/>
                  </a:moveTo>
                  <a:cubicBezTo>
                    <a:pt x="818" y="447"/>
                    <a:pt x="818" y="447"/>
                    <a:pt x="818" y="447"/>
                  </a:cubicBezTo>
                  <a:cubicBezTo>
                    <a:pt x="817" y="447"/>
                    <a:pt x="817" y="447"/>
                    <a:pt x="818" y="448"/>
                  </a:cubicBezTo>
                  <a:cubicBezTo>
                    <a:pt x="818" y="447"/>
                    <a:pt x="818" y="447"/>
                    <a:pt x="818" y="447"/>
                  </a:cubicBezTo>
                  <a:close/>
                  <a:moveTo>
                    <a:pt x="682" y="364"/>
                  </a:moveTo>
                  <a:cubicBezTo>
                    <a:pt x="682" y="364"/>
                    <a:pt x="681" y="365"/>
                    <a:pt x="682" y="365"/>
                  </a:cubicBezTo>
                  <a:cubicBezTo>
                    <a:pt x="682" y="365"/>
                    <a:pt x="682" y="365"/>
                    <a:pt x="682" y="364"/>
                  </a:cubicBezTo>
                  <a:close/>
                  <a:moveTo>
                    <a:pt x="819" y="449"/>
                  </a:moveTo>
                  <a:cubicBezTo>
                    <a:pt x="819" y="448"/>
                    <a:pt x="818" y="449"/>
                    <a:pt x="819" y="449"/>
                  </a:cubicBezTo>
                  <a:cubicBezTo>
                    <a:pt x="819" y="449"/>
                    <a:pt x="819" y="449"/>
                    <a:pt x="819" y="449"/>
                  </a:cubicBezTo>
                  <a:close/>
                  <a:moveTo>
                    <a:pt x="815" y="548"/>
                  </a:moveTo>
                  <a:cubicBezTo>
                    <a:pt x="816" y="548"/>
                    <a:pt x="815" y="547"/>
                    <a:pt x="815" y="547"/>
                  </a:cubicBezTo>
                  <a:cubicBezTo>
                    <a:pt x="815" y="547"/>
                    <a:pt x="815" y="547"/>
                    <a:pt x="815" y="548"/>
                  </a:cubicBezTo>
                  <a:close/>
                  <a:moveTo>
                    <a:pt x="815" y="542"/>
                  </a:moveTo>
                  <a:cubicBezTo>
                    <a:pt x="814" y="542"/>
                    <a:pt x="815" y="543"/>
                    <a:pt x="815" y="543"/>
                  </a:cubicBezTo>
                  <a:cubicBezTo>
                    <a:pt x="815" y="542"/>
                    <a:pt x="815" y="542"/>
                    <a:pt x="815" y="542"/>
                  </a:cubicBezTo>
                  <a:close/>
                  <a:moveTo>
                    <a:pt x="763" y="510"/>
                  </a:moveTo>
                  <a:cubicBezTo>
                    <a:pt x="764" y="511"/>
                    <a:pt x="764" y="511"/>
                    <a:pt x="764" y="510"/>
                  </a:cubicBezTo>
                  <a:cubicBezTo>
                    <a:pt x="764" y="510"/>
                    <a:pt x="764" y="510"/>
                    <a:pt x="763" y="510"/>
                  </a:cubicBezTo>
                  <a:close/>
                  <a:moveTo>
                    <a:pt x="828" y="521"/>
                  </a:moveTo>
                  <a:cubicBezTo>
                    <a:pt x="828" y="521"/>
                    <a:pt x="828" y="520"/>
                    <a:pt x="828" y="520"/>
                  </a:cubicBezTo>
                  <a:cubicBezTo>
                    <a:pt x="828" y="520"/>
                    <a:pt x="827" y="520"/>
                    <a:pt x="827" y="520"/>
                  </a:cubicBezTo>
                  <a:cubicBezTo>
                    <a:pt x="827" y="521"/>
                    <a:pt x="828" y="521"/>
                    <a:pt x="828" y="521"/>
                  </a:cubicBezTo>
                  <a:close/>
                  <a:moveTo>
                    <a:pt x="838" y="489"/>
                  </a:moveTo>
                  <a:cubicBezTo>
                    <a:pt x="838" y="489"/>
                    <a:pt x="838" y="490"/>
                    <a:pt x="838" y="490"/>
                  </a:cubicBezTo>
                  <a:cubicBezTo>
                    <a:pt x="839" y="490"/>
                    <a:pt x="838" y="489"/>
                    <a:pt x="838" y="489"/>
                  </a:cubicBezTo>
                  <a:close/>
                  <a:moveTo>
                    <a:pt x="829" y="458"/>
                  </a:moveTo>
                  <a:cubicBezTo>
                    <a:pt x="829" y="458"/>
                    <a:pt x="829" y="458"/>
                    <a:pt x="829" y="458"/>
                  </a:cubicBezTo>
                  <a:cubicBezTo>
                    <a:pt x="830" y="458"/>
                    <a:pt x="829" y="457"/>
                    <a:pt x="829" y="458"/>
                  </a:cubicBezTo>
                  <a:close/>
                  <a:moveTo>
                    <a:pt x="611" y="358"/>
                  </a:moveTo>
                  <a:cubicBezTo>
                    <a:pt x="610" y="357"/>
                    <a:pt x="610" y="355"/>
                    <a:pt x="609" y="353"/>
                  </a:cubicBezTo>
                  <a:cubicBezTo>
                    <a:pt x="609" y="353"/>
                    <a:pt x="605" y="356"/>
                    <a:pt x="605" y="356"/>
                  </a:cubicBezTo>
                  <a:cubicBezTo>
                    <a:pt x="604" y="355"/>
                    <a:pt x="606" y="354"/>
                    <a:pt x="606" y="353"/>
                  </a:cubicBezTo>
                  <a:cubicBezTo>
                    <a:pt x="606" y="352"/>
                    <a:pt x="605" y="350"/>
                    <a:pt x="603" y="350"/>
                  </a:cubicBezTo>
                  <a:cubicBezTo>
                    <a:pt x="606" y="349"/>
                    <a:pt x="603" y="347"/>
                    <a:pt x="602" y="346"/>
                  </a:cubicBezTo>
                  <a:cubicBezTo>
                    <a:pt x="600" y="346"/>
                    <a:pt x="598" y="348"/>
                    <a:pt x="597" y="350"/>
                  </a:cubicBezTo>
                  <a:cubicBezTo>
                    <a:pt x="597" y="347"/>
                    <a:pt x="598" y="344"/>
                    <a:pt x="600" y="342"/>
                  </a:cubicBezTo>
                  <a:cubicBezTo>
                    <a:pt x="601" y="341"/>
                    <a:pt x="604" y="340"/>
                    <a:pt x="605" y="338"/>
                  </a:cubicBezTo>
                  <a:cubicBezTo>
                    <a:pt x="605" y="336"/>
                    <a:pt x="603" y="337"/>
                    <a:pt x="602" y="335"/>
                  </a:cubicBezTo>
                  <a:cubicBezTo>
                    <a:pt x="601" y="334"/>
                    <a:pt x="602" y="335"/>
                    <a:pt x="603" y="334"/>
                  </a:cubicBezTo>
                  <a:cubicBezTo>
                    <a:pt x="605" y="333"/>
                    <a:pt x="607" y="332"/>
                    <a:pt x="606" y="330"/>
                  </a:cubicBezTo>
                  <a:cubicBezTo>
                    <a:pt x="606" y="328"/>
                    <a:pt x="604" y="326"/>
                    <a:pt x="602" y="326"/>
                  </a:cubicBezTo>
                  <a:cubicBezTo>
                    <a:pt x="600" y="326"/>
                    <a:pt x="598" y="328"/>
                    <a:pt x="596" y="328"/>
                  </a:cubicBezTo>
                  <a:cubicBezTo>
                    <a:pt x="594" y="329"/>
                    <a:pt x="592" y="329"/>
                    <a:pt x="592" y="331"/>
                  </a:cubicBezTo>
                  <a:cubicBezTo>
                    <a:pt x="591" y="329"/>
                    <a:pt x="589" y="326"/>
                    <a:pt x="587" y="325"/>
                  </a:cubicBezTo>
                  <a:cubicBezTo>
                    <a:pt x="584" y="324"/>
                    <a:pt x="584" y="328"/>
                    <a:pt x="587" y="326"/>
                  </a:cubicBezTo>
                  <a:cubicBezTo>
                    <a:pt x="587" y="330"/>
                    <a:pt x="582" y="327"/>
                    <a:pt x="581" y="327"/>
                  </a:cubicBezTo>
                  <a:cubicBezTo>
                    <a:pt x="579" y="328"/>
                    <a:pt x="579" y="330"/>
                    <a:pt x="580" y="331"/>
                  </a:cubicBezTo>
                  <a:cubicBezTo>
                    <a:pt x="580" y="332"/>
                    <a:pt x="581" y="332"/>
                    <a:pt x="582" y="333"/>
                  </a:cubicBezTo>
                  <a:cubicBezTo>
                    <a:pt x="582" y="334"/>
                    <a:pt x="582" y="335"/>
                    <a:pt x="582" y="336"/>
                  </a:cubicBezTo>
                  <a:cubicBezTo>
                    <a:pt x="582" y="337"/>
                    <a:pt x="580" y="333"/>
                    <a:pt x="578" y="333"/>
                  </a:cubicBezTo>
                  <a:cubicBezTo>
                    <a:pt x="576" y="333"/>
                    <a:pt x="576" y="336"/>
                    <a:pt x="577" y="338"/>
                  </a:cubicBezTo>
                  <a:cubicBezTo>
                    <a:pt x="579" y="340"/>
                    <a:pt x="580" y="339"/>
                    <a:pt x="583" y="339"/>
                  </a:cubicBezTo>
                  <a:cubicBezTo>
                    <a:pt x="584" y="339"/>
                    <a:pt x="584" y="339"/>
                    <a:pt x="585" y="340"/>
                  </a:cubicBezTo>
                  <a:cubicBezTo>
                    <a:pt x="586" y="340"/>
                    <a:pt x="586" y="342"/>
                    <a:pt x="587" y="342"/>
                  </a:cubicBezTo>
                  <a:cubicBezTo>
                    <a:pt x="586" y="343"/>
                    <a:pt x="586" y="341"/>
                    <a:pt x="585" y="341"/>
                  </a:cubicBezTo>
                  <a:cubicBezTo>
                    <a:pt x="583" y="340"/>
                    <a:pt x="582" y="342"/>
                    <a:pt x="582" y="344"/>
                  </a:cubicBezTo>
                  <a:cubicBezTo>
                    <a:pt x="583" y="345"/>
                    <a:pt x="585" y="345"/>
                    <a:pt x="585" y="346"/>
                  </a:cubicBezTo>
                  <a:cubicBezTo>
                    <a:pt x="586" y="348"/>
                    <a:pt x="586" y="349"/>
                    <a:pt x="584" y="350"/>
                  </a:cubicBezTo>
                  <a:cubicBezTo>
                    <a:pt x="584" y="349"/>
                    <a:pt x="584" y="346"/>
                    <a:pt x="584" y="346"/>
                  </a:cubicBezTo>
                  <a:cubicBezTo>
                    <a:pt x="582" y="346"/>
                    <a:pt x="584" y="351"/>
                    <a:pt x="583" y="352"/>
                  </a:cubicBezTo>
                  <a:cubicBezTo>
                    <a:pt x="581" y="355"/>
                    <a:pt x="577" y="353"/>
                    <a:pt x="576" y="351"/>
                  </a:cubicBezTo>
                  <a:cubicBezTo>
                    <a:pt x="575" y="349"/>
                    <a:pt x="574" y="345"/>
                    <a:pt x="572" y="345"/>
                  </a:cubicBezTo>
                  <a:cubicBezTo>
                    <a:pt x="569" y="345"/>
                    <a:pt x="568" y="351"/>
                    <a:pt x="569" y="353"/>
                  </a:cubicBezTo>
                  <a:cubicBezTo>
                    <a:pt x="569" y="355"/>
                    <a:pt x="570" y="356"/>
                    <a:pt x="571" y="357"/>
                  </a:cubicBezTo>
                  <a:cubicBezTo>
                    <a:pt x="572" y="358"/>
                    <a:pt x="573" y="360"/>
                    <a:pt x="574" y="362"/>
                  </a:cubicBezTo>
                  <a:cubicBezTo>
                    <a:pt x="576" y="363"/>
                    <a:pt x="577" y="362"/>
                    <a:pt x="578" y="363"/>
                  </a:cubicBezTo>
                  <a:cubicBezTo>
                    <a:pt x="579" y="363"/>
                    <a:pt x="580" y="364"/>
                    <a:pt x="581" y="364"/>
                  </a:cubicBezTo>
                  <a:cubicBezTo>
                    <a:pt x="583" y="367"/>
                    <a:pt x="585" y="370"/>
                    <a:pt x="587" y="373"/>
                  </a:cubicBezTo>
                  <a:cubicBezTo>
                    <a:pt x="588" y="375"/>
                    <a:pt x="589" y="377"/>
                    <a:pt x="590" y="379"/>
                  </a:cubicBezTo>
                  <a:cubicBezTo>
                    <a:pt x="591" y="381"/>
                    <a:pt x="592" y="381"/>
                    <a:pt x="593" y="383"/>
                  </a:cubicBezTo>
                  <a:cubicBezTo>
                    <a:pt x="593" y="383"/>
                    <a:pt x="593" y="384"/>
                    <a:pt x="593" y="384"/>
                  </a:cubicBezTo>
                  <a:cubicBezTo>
                    <a:pt x="593" y="384"/>
                    <a:pt x="596" y="384"/>
                    <a:pt x="596" y="383"/>
                  </a:cubicBezTo>
                  <a:cubicBezTo>
                    <a:pt x="598" y="383"/>
                    <a:pt x="599" y="381"/>
                    <a:pt x="598" y="380"/>
                  </a:cubicBezTo>
                  <a:cubicBezTo>
                    <a:pt x="598" y="377"/>
                    <a:pt x="595" y="374"/>
                    <a:pt x="598" y="372"/>
                  </a:cubicBezTo>
                  <a:cubicBezTo>
                    <a:pt x="596" y="377"/>
                    <a:pt x="603" y="378"/>
                    <a:pt x="606" y="376"/>
                  </a:cubicBezTo>
                  <a:cubicBezTo>
                    <a:pt x="607" y="375"/>
                    <a:pt x="607" y="373"/>
                    <a:pt x="608" y="373"/>
                  </a:cubicBezTo>
                  <a:cubicBezTo>
                    <a:pt x="608" y="373"/>
                    <a:pt x="609" y="374"/>
                    <a:pt x="610" y="373"/>
                  </a:cubicBezTo>
                  <a:cubicBezTo>
                    <a:pt x="610" y="372"/>
                    <a:pt x="609" y="372"/>
                    <a:pt x="608" y="371"/>
                  </a:cubicBezTo>
                  <a:cubicBezTo>
                    <a:pt x="608" y="370"/>
                    <a:pt x="610" y="370"/>
                    <a:pt x="610" y="369"/>
                  </a:cubicBezTo>
                  <a:cubicBezTo>
                    <a:pt x="610" y="368"/>
                    <a:pt x="608" y="369"/>
                    <a:pt x="607" y="368"/>
                  </a:cubicBezTo>
                  <a:cubicBezTo>
                    <a:pt x="610" y="367"/>
                    <a:pt x="610" y="364"/>
                    <a:pt x="608" y="362"/>
                  </a:cubicBezTo>
                  <a:cubicBezTo>
                    <a:pt x="609" y="362"/>
                    <a:pt x="611" y="360"/>
                    <a:pt x="611" y="358"/>
                  </a:cubicBezTo>
                  <a:close/>
                  <a:moveTo>
                    <a:pt x="415" y="370"/>
                  </a:moveTo>
                  <a:cubicBezTo>
                    <a:pt x="415" y="370"/>
                    <a:pt x="416" y="370"/>
                    <a:pt x="416" y="370"/>
                  </a:cubicBezTo>
                  <a:cubicBezTo>
                    <a:pt x="418" y="369"/>
                    <a:pt x="418" y="369"/>
                    <a:pt x="418" y="371"/>
                  </a:cubicBezTo>
                  <a:cubicBezTo>
                    <a:pt x="419" y="373"/>
                    <a:pt x="422" y="373"/>
                    <a:pt x="424" y="375"/>
                  </a:cubicBezTo>
                  <a:cubicBezTo>
                    <a:pt x="427" y="377"/>
                    <a:pt x="428" y="380"/>
                    <a:pt x="429" y="383"/>
                  </a:cubicBezTo>
                  <a:cubicBezTo>
                    <a:pt x="430" y="384"/>
                    <a:pt x="430" y="388"/>
                    <a:pt x="432" y="388"/>
                  </a:cubicBezTo>
                  <a:cubicBezTo>
                    <a:pt x="434" y="389"/>
                    <a:pt x="437" y="386"/>
                    <a:pt x="438" y="385"/>
                  </a:cubicBezTo>
                  <a:cubicBezTo>
                    <a:pt x="439" y="384"/>
                    <a:pt x="440" y="380"/>
                    <a:pt x="441" y="380"/>
                  </a:cubicBezTo>
                  <a:cubicBezTo>
                    <a:pt x="442" y="380"/>
                    <a:pt x="443" y="382"/>
                    <a:pt x="444" y="382"/>
                  </a:cubicBezTo>
                  <a:cubicBezTo>
                    <a:pt x="445" y="382"/>
                    <a:pt x="446" y="381"/>
                    <a:pt x="447" y="381"/>
                  </a:cubicBezTo>
                  <a:cubicBezTo>
                    <a:pt x="452" y="377"/>
                    <a:pt x="450" y="369"/>
                    <a:pt x="451" y="364"/>
                  </a:cubicBezTo>
                  <a:cubicBezTo>
                    <a:pt x="451" y="365"/>
                    <a:pt x="455" y="363"/>
                    <a:pt x="455" y="363"/>
                  </a:cubicBezTo>
                  <a:cubicBezTo>
                    <a:pt x="457" y="362"/>
                    <a:pt x="457" y="360"/>
                    <a:pt x="458" y="358"/>
                  </a:cubicBezTo>
                  <a:cubicBezTo>
                    <a:pt x="460" y="353"/>
                    <a:pt x="464" y="350"/>
                    <a:pt x="468" y="347"/>
                  </a:cubicBezTo>
                  <a:cubicBezTo>
                    <a:pt x="470" y="346"/>
                    <a:pt x="472" y="344"/>
                    <a:pt x="474" y="343"/>
                  </a:cubicBezTo>
                  <a:cubicBezTo>
                    <a:pt x="477" y="341"/>
                    <a:pt x="479" y="340"/>
                    <a:pt x="482" y="338"/>
                  </a:cubicBezTo>
                  <a:cubicBezTo>
                    <a:pt x="486" y="335"/>
                    <a:pt x="482" y="331"/>
                    <a:pt x="479" y="328"/>
                  </a:cubicBezTo>
                  <a:cubicBezTo>
                    <a:pt x="476" y="325"/>
                    <a:pt x="474" y="320"/>
                    <a:pt x="470" y="318"/>
                  </a:cubicBezTo>
                  <a:cubicBezTo>
                    <a:pt x="466" y="316"/>
                    <a:pt x="462" y="316"/>
                    <a:pt x="461" y="320"/>
                  </a:cubicBezTo>
                  <a:cubicBezTo>
                    <a:pt x="460" y="321"/>
                    <a:pt x="460" y="324"/>
                    <a:pt x="459" y="323"/>
                  </a:cubicBezTo>
                  <a:cubicBezTo>
                    <a:pt x="457" y="323"/>
                    <a:pt x="459" y="321"/>
                    <a:pt x="459" y="320"/>
                  </a:cubicBezTo>
                  <a:cubicBezTo>
                    <a:pt x="458" y="316"/>
                    <a:pt x="453" y="320"/>
                    <a:pt x="455" y="323"/>
                  </a:cubicBezTo>
                  <a:cubicBezTo>
                    <a:pt x="454" y="322"/>
                    <a:pt x="454" y="320"/>
                    <a:pt x="454" y="319"/>
                  </a:cubicBezTo>
                  <a:cubicBezTo>
                    <a:pt x="454" y="318"/>
                    <a:pt x="453" y="318"/>
                    <a:pt x="452" y="317"/>
                  </a:cubicBezTo>
                  <a:cubicBezTo>
                    <a:pt x="450" y="315"/>
                    <a:pt x="447" y="312"/>
                    <a:pt x="445" y="311"/>
                  </a:cubicBezTo>
                  <a:cubicBezTo>
                    <a:pt x="442" y="309"/>
                    <a:pt x="431" y="311"/>
                    <a:pt x="432" y="316"/>
                  </a:cubicBezTo>
                  <a:cubicBezTo>
                    <a:pt x="431" y="314"/>
                    <a:pt x="430" y="313"/>
                    <a:pt x="428" y="313"/>
                  </a:cubicBezTo>
                  <a:cubicBezTo>
                    <a:pt x="426" y="313"/>
                    <a:pt x="423" y="313"/>
                    <a:pt x="423" y="315"/>
                  </a:cubicBezTo>
                  <a:cubicBezTo>
                    <a:pt x="422" y="316"/>
                    <a:pt x="423" y="322"/>
                    <a:pt x="425" y="321"/>
                  </a:cubicBezTo>
                  <a:cubicBezTo>
                    <a:pt x="425" y="321"/>
                    <a:pt x="424" y="322"/>
                    <a:pt x="424" y="322"/>
                  </a:cubicBezTo>
                  <a:cubicBezTo>
                    <a:pt x="424" y="322"/>
                    <a:pt x="425" y="323"/>
                    <a:pt x="425" y="323"/>
                  </a:cubicBezTo>
                  <a:cubicBezTo>
                    <a:pt x="424" y="324"/>
                    <a:pt x="424" y="323"/>
                    <a:pt x="425" y="325"/>
                  </a:cubicBezTo>
                  <a:cubicBezTo>
                    <a:pt x="425" y="327"/>
                    <a:pt x="427" y="327"/>
                    <a:pt x="427" y="329"/>
                  </a:cubicBezTo>
                  <a:cubicBezTo>
                    <a:pt x="427" y="331"/>
                    <a:pt x="426" y="331"/>
                    <a:pt x="426" y="333"/>
                  </a:cubicBezTo>
                  <a:cubicBezTo>
                    <a:pt x="427" y="334"/>
                    <a:pt x="429" y="334"/>
                    <a:pt x="430" y="335"/>
                  </a:cubicBezTo>
                  <a:cubicBezTo>
                    <a:pt x="428" y="336"/>
                    <a:pt x="426" y="334"/>
                    <a:pt x="424" y="336"/>
                  </a:cubicBezTo>
                  <a:cubicBezTo>
                    <a:pt x="422" y="338"/>
                    <a:pt x="422" y="341"/>
                    <a:pt x="422" y="342"/>
                  </a:cubicBezTo>
                  <a:cubicBezTo>
                    <a:pt x="421" y="344"/>
                    <a:pt x="422" y="345"/>
                    <a:pt x="422" y="347"/>
                  </a:cubicBezTo>
                  <a:cubicBezTo>
                    <a:pt x="423" y="350"/>
                    <a:pt x="421" y="349"/>
                    <a:pt x="419" y="350"/>
                  </a:cubicBezTo>
                  <a:cubicBezTo>
                    <a:pt x="420" y="353"/>
                    <a:pt x="419" y="354"/>
                    <a:pt x="419" y="357"/>
                  </a:cubicBezTo>
                  <a:cubicBezTo>
                    <a:pt x="419" y="359"/>
                    <a:pt x="419" y="358"/>
                    <a:pt x="418" y="360"/>
                  </a:cubicBezTo>
                  <a:cubicBezTo>
                    <a:pt x="417" y="361"/>
                    <a:pt x="417" y="361"/>
                    <a:pt x="416" y="362"/>
                  </a:cubicBezTo>
                  <a:cubicBezTo>
                    <a:pt x="416" y="363"/>
                    <a:pt x="414" y="370"/>
                    <a:pt x="415" y="370"/>
                  </a:cubicBezTo>
                  <a:cubicBezTo>
                    <a:pt x="415" y="370"/>
                    <a:pt x="415" y="370"/>
                    <a:pt x="414" y="370"/>
                  </a:cubicBezTo>
                  <a:cubicBezTo>
                    <a:pt x="415" y="370"/>
                    <a:pt x="415" y="370"/>
                    <a:pt x="415" y="370"/>
                  </a:cubicBezTo>
                  <a:cubicBezTo>
                    <a:pt x="415" y="370"/>
                    <a:pt x="415" y="370"/>
                    <a:pt x="414" y="370"/>
                  </a:cubicBezTo>
                  <a:cubicBezTo>
                    <a:pt x="415" y="370"/>
                    <a:pt x="415" y="370"/>
                    <a:pt x="415" y="370"/>
                  </a:cubicBezTo>
                  <a:close/>
                  <a:moveTo>
                    <a:pt x="580" y="409"/>
                  </a:moveTo>
                  <a:cubicBezTo>
                    <a:pt x="580" y="409"/>
                    <a:pt x="580" y="407"/>
                    <a:pt x="580" y="407"/>
                  </a:cubicBezTo>
                  <a:cubicBezTo>
                    <a:pt x="579" y="406"/>
                    <a:pt x="579" y="407"/>
                    <a:pt x="578" y="407"/>
                  </a:cubicBezTo>
                  <a:cubicBezTo>
                    <a:pt x="575" y="407"/>
                    <a:pt x="577" y="407"/>
                    <a:pt x="576" y="406"/>
                  </a:cubicBezTo>
                  <a:cubicBezTo>
                    <a:pt x="574" y="405"/>
                    <a:pt x="573" y="404"/>
                    <a:pt x="571" y="403"/>
                  </a:cubicBezTo>
                  <a:cubicBezTo>
                    <a:pt x="569" y="401"/>
                    <a:pt x="567" y="399"/>
                    <a:pt x="566" y="396"/>
                  </a:cubicBezTo>
                  <a:cubicBezTo>
                    <a:pt x="565" y="398"/>
                    <a:pt x="566" y="399"/>
                    <a:pt x="567" y="400"/>
                  </a:cubicBezTo>
                  <a:cubicBezTo>
                    <a:pt x="565" y="400"/>
                    <a:pt x="563" y="398"/>
                    <a:pt x="562" y="397"/>
                  </a:cubicBezTo>
                  <a:cubicBezTo>
                    <a:pt x="562" y="397"/>
                    <a:pt x="563" y="396"/>
                    <a:pt x="563" y="396"/>
                  </a:cubicBezTo>
                  <a:cubicBezTo>
                    <a:pt x="562" y="396"/>
                    <a:pt x="562" y="396"/>
                    <a:pt x="562" y="396"/>
                  </a:cubicBezTo>
                  <a:cubicBezTo>
                    <a:pt x="560" y="395"/>
                    <a:pt x="560" y="393"/>
                    <a:pt x="558" y="392"/>
                  </a:cubicBezTo>
                  <a:cubicBezTo>
                    <a:pt x="557" y="390"/>
                    <a:pt x="556" y="390"/>
                    <a:pt x="556" y="388"/>
                  </a:cubicBezTo>
                  <a:cubicBezTo>
                    <a:pt x="556" y="386"/>
                    <a:pt x="556" y="384"/>
                    <a:pt x="557" y="383"/>
                  </a:cubicBezTo>
                  <a:cubicBezTo>
                    <a:pt x="558" y="381"/>
                    <a:pt x="557" y="379"/>
                    <a:pt x="557" y="377"/>
                  </a:cubicBezTo>
                  <a:cubicBezTo>
                    <a:pt x="556" y="373"/>
                    <a:pt x="554" y="369"/>
                    <a:pt x="553" y="365"/>
                  </a:cubicBezTo>
                  <a:cubicBezTo>
                    <a:pt x="552" y="361"/>
                    <a:pt x="551" y="357"/>
                    <a:pt x="550" y="353"/>
                  </a:cubicBezTo>
                  <a:cubicBezTo>
                    <a:pt x="552" y="350"/>
                    <a:pt x="544" y="344"/>
                    <a:pt x="543" y="343"/>
                  </a:cubicBezTo>
                  <a:cubicBezTo>
                    <a:pt x="542" y="342"/>
                    <a:pt x="541" y="340"/>
                    <a:pt x="540" y="340"/>
                  </a:cubicBezTo>
                  <a:cubicBezTo>
                    <a:pt x="539" y="341"/>
                    <a:pt x="539" y="342"/>
                    <a:pt x="539" y="342"/>
                  </a:cubicBezTo>
                  <a:cubicBezTo>
                    <a:pt x="537" y="343"/>
                    <a:pt x="530" y="335"/>
                    <a:pt x="534" y="342"/>
                  </a:cubicBezTo>
                  <a:cubicBezTo>
                    <a:pt x="531" y="342"/>
                    <a:pt x="532" y="345"/>
                    <a:pt x="532" y="347"/>
                  </a:cubicBezTo>
                  <a:cubicBezTo>
                    <a:pt x="533" y="350"/>
                    <a:pt x="533" y="354"/>
                    <a:pt x="534" y="357"/>
                  </a:cubicBezTo>
                  <a:cubicBezTo>
                    <a:pt x="534" y="356"/>
                    <a:pt x="533" y="358"/>
                    <a:pt x="533" y="358"/>
                  </a:cubicBezTo>
                  <a:cubicBezTo>
                    <a:pt x="533" y="359"/>
                    <a:pt x="534" y="360"/>
                    <a:pt x="534" y="362"/>
                  </a:cubicBezTo>
                  <a:cubicBezTo>
                    <a:pt x="535" y="364"/>
                    <a:pt x="535" y="368"/>
                    <a:pt x="537" y="370"/>
                  </a:cubicBezTo>
                  <a:cubicBezTo>
                    <a:pt x="537" y="371"/>
                    <a:pt x="537" y="371"/>
                    <a:pt x="537" y="372"/>
                  </a:cubicBezTo>
                  <a:cubicBezTo>
                    <a:pt x="537" y="370"/>
                    <a:pt x="537" y="374"/>
                    <a:pt x="537" y="373"/>
                  </a:cubicBezTo>
                  <a:cubicBezTo>
                    <a:pt x="536" y="375"/>
                    <a:pt x="534" y="374"/>
                    <a:pt x="534" y="377"/>
                  </a:cubicBezTo>
                  <a:cubicBezTo>
                    <a:pt x="531" y="378"/>
                    <a:pt x="529" y="362"/>
                    <a:pt x="529" y="361"/>
                  </a:cubicBezTo>
                  <a:cubicBezTo>
                    <a:pt x="529" y="359"/>
                    <a:pt x="529" y="358"/>
                    <a:pt x="528" y="357"/>
                  </a:cubicBezTo>
                  <a:cubicBezTo>
                    <a:pt x="528" y="356"/>
                    <a:pt x="527" y="356"/>
                    <a:pt x="526" y="355"/>
                  </a:cubicBezTo>
                  <a:cubicBezTo>
                    <a:pt x="526" y="354"/>
                    <a:pt x="525" y="353"/>
                    <a:pt x="525" y="352"/>
                  </a:cubicBezTo>
                  <a:cubicBezTo>
                    <a:pt x="524" y="352"/>
                    <a:pt x="522" y="351"/>
                    <a:pt x="522" y="350"/>
                  </a:cubicBezTo>
                  <a:cubicBezTo>
                    <a:pt x="521" y="350"/>
                    <a:pt x="522" y="349"/>
                    <a:pt x="522" y="349"/>
                  </a:cubicBezTo>
                  <a:cubicBezTo>
                    <a:pt x="521" y="348"/>
                    <a:pt x="520" y="348"/>
                    <a:pt x="520" y="348"/>
                  </a:cubicBezTo>
                  <a:cubicBezTo>
                    <a:pt x="519" y="347"/>
                    <a:pt x="516" y="346"/>
                    <a:pt x="515" y="347"/>
                  </a:cubicBezTo>
                  <a:cubicBezTo>
                    <a:pt x="512" y="349"/>
                    <a:pt x="522" y="352"/>
                    <a:pt x="520" y="355"/>
                  </a:cubicBezTo>
                  <a:cubicBezTo>
                    <a:pt x="519" y="354"/>
                    <a:pt x="517" y="353"/>
                    <a:pt x="519" y="355"/>
                  </a:cubicBezTo>
                  <a:cubicBezTo>
                    <a:pt x="520" y="357"/>
                    <a:pt x="522" y="358"/>
                    <a:pt x="519" y="359"/>
                  </a:cubicBezTo>
                  <a:cubicBezTo>
                    <a:pt x="517" y="359"/>
                    <a:pt x="516" y="356"/>
                    <a:pt x="514" y="358"/>
                  </a:cubicBezTo>
                  <a:cubicBezTo>
                    <a:pt x="513" y="358"/>
                    <a:pt x="513" y="362"/>
                    <a:pt x="512" y="361"/>
                  </a:cubicBezTo>
                  <a:cubicBezTo>
                    <a:pt x="511" y="361"/>
                    <a:pt x="511" y="360"/>
                    <a:pt x="511" y="359"/>
                  </a:cubicBezTo>
                  <a:cubicBezTo>
                    <a:pt x="510" y="359"/>
                    <a:pt x="507" y="364"/>
                    <a:pt x="506" y="362"/>
                  </a:cubicBezTo>
                  <a:cubicBezTo>
                    <a:pt x="506" y="362"/>
                    <a:pt x="510" y="358"/>
                    <a:pt x="510" y="358"/>
                  </a:cubicBezTo>
                  <a:cubicBezTo>
                    <a:pt x="513" y="354"/>
                    <a:pt x="509" y="351"/>
                    <a:pt x="506" y="350"/>
                  </a:cubicBezTo>
                  <a:cubicBezTo>
                    <a:pt x="504" y="348"/>
                    <a:pt x="499" y="345"/>
                    <a:pt x="497" y="348"/>
                  </a:cubicBezTo>
                  <a:cubicBezTo>
                    <a:pt x="496" y="350"/>
                    <a:pt x="498" y="354"/>
                    <a:pt x="495" y="355"/>
                  </a:cubicBezTo>
                  <a:cubicBezTo>
                    <a:pt x="495" y="355"/>
                    <a:pt x="495" y="355"/>
                    <a:pt x="495" y="354"/>
                  </a:cubicBezTo>
                  <a:cubicBezTo>
                    <a:pt x="495" y="355"/>
                    <a:pt x="493" y="355"/>
                    <a:pt x="492" y="355"/>
                  </a:cubicBezTo>
                  <a:cubicBezTo>
                    <a:pt x="491" y="356"/>
                    <a:pt x="491" y="357"/>
                    <a:pt x="489" y="357"/>
                  </a:cubicBezTo>
                  <a:cubicBezTo>
                    <a:pt x="489" y="357"/>
                    <a:pt x="489" y="358"/>
                    <a:pt x="488" y="357"/>
                  </a:cubicBezTo>
                  <a:cubicBezTo>
                    <a:pt x="487" y="356"/>
                    <a:pt x="490" y="355"/>
                    <a:pt x="491" y="354"/>
                  </a:cubicBezTo>
                  <a:cubicBezTo>
                    <a:pt x="491" y="354"/>
                    <a:pt x="492" y="352"/>
                    <a:pt x="492" y="351"/>
                  </a:cubicBezTo>
                  <a:cubicBezTo>
                    <a:pt x="493" y="348"/>
                    <a:pt x="494" y="342"/>
                    <a:pt x="491" y="340"/>
                  </a:cubicBezTo>
                  <a:cubicBezTo>
                    <a:pt x="488" y="337"/>
                    <a:pt x="483" y="342"/>
                    <a:pt x="480" y="343"/>
                  </a:cubicBezTo>
                  <a:cubicBezTo>
                    <a:pt x="475" y="346"/>
                    <a:pt x="471" y="349"/>
                    <a:pt x="467" y="353"/>
                  </a:cubicBezTo>
                  <a:cubicBezTo>
                    <a:pt x="466" y="354"/>
                    <a:pt x="464" y="356"/>
                    <a:pt x="463" y="358"/>
                  </a:cubicBezTo>
                  <a:cubicBezTo>
                    <a:pt x="462" y="361"/>
                    <a:pt x="463" y="360"/>
                    <a:pt x="464" y="362"/>
                  </a:cubicBezTo>
                  <a:cubicBezTo>
                    <a:pt x="466" y="363"/>
                    <a:pt x="465" y="364"/>
                    <a:pt x="464" y="365"/>
                  </a:cubicBezTo>
                  <a:cubicBezTo>
                    <a:pt x="462" y="367"/>
                    <a:pt x="461" y="367"/>
                    <a:pt x="460" y="370"/>
                  </a:cubicBezTo>
                  <a:cubicBezTo>
                    <a:pt x="459" y="371"/>
                    <a:pt x="457" y="376"/>
                    <a:pt x="459" y="377"/>
                  </a:cubicBezTo>
                  <a:cubicBezTo>
                    <a:pt x="460" y="378"/>
                    <a:pt x="460" y="377"/>
                    <a:pt x="461" y="377"/>
                  </a:cubicBezTo>
                  <a:cubicBezTo>
                    <a:pt x="461" y="377"/>
                    <a:pt x="462" y="377"/>
                    <a:pt x="463" y="377"/>
                  </a:cubicBezTo>
                  <a:cubicBezTo>
                    <a:pt x="464" y="377"/>
                    <a:pt x="466" y="376"/>
                    <a:pt x="467" y="376"/>
                  </a:cubicBezTo>
                  <a:cubicBezTo>
                    <a:pt x="466" y="378"/>
                    <a:pt x="468" y="378"/>
                    <a:pt x="467" y="379"/>
                  </a:cubicBezTo>
                  <a:cubicBezTo>
                    <a:pt x="466" y="380"/>
                    <a:pt x="465" y="378"/>
                    <a:pt x="464" y="381"/>
                  </a:cubicBezTo>
                  <a:cubicBezTo>
                    <a:pt x="464" y="382"/>
                    <a:pt x="465" y="382"/>
                    <a:pt x="467" y="382"/>
                  </a:cubicBezTo>
                  <a:cubicBezTo>
                    <a:pt x="467" y="383"/>
                    <a:pt x="469" y="383"/>
                    <a:pt x="469" y="382"/>
                  </a:cubicBezTo>
                  <a:cubicBezTo>
                    <a:pt x="470" y="382"/>
                    <a:pt x="469" y="381"/>
                    <a:pt x="470" y="381"/>
                  </a:cubicBezTo>
                  <a:cubicBezTo>
                    <a:pt x="470" y="383"/>
                    <a:pt x="475" y="381"/>
                    <a:pt x="475" y="381"/>
                  </a:cubicBezTo>
                  <a:cubicBezTo>
                    <a:pt x="477" y="380"/>
                    <a:pt x="478" y="379"/>
                    <a:pt x="480" y="379"/>
                  </a:cubicBezTo>
                  <a:cubicBezTo>
                    <a:pt x="482" y="379"/>
                    <a:pt x="483" y="380"/>
                    <a:pt x="485" y="380"/>
                  </a:cubicBezTo>
                  <a:cubicBezTo>
                    <a:pt x="484" y="381"/>
                    <a:pt x="482" y="379"/>
                    <a:pt x="481" y="380"/>
                  </a:cubicBezTo>
                  <a:cubicBezTo>
                    <a:pt x="478" y="381"/>
                    <a:pt x="481" y="381"/>
                    <a:pt x="481" y="382"/>
                  </a:cubicBezTo>
                  <a:cubicBezTo>
                    <a:pt x="480" y="382"/>
                    <a:pt x="481" y="382"/>
                    <a:pt x="481" y="383"/>
                  </a:cubicBezTo>
                  <a:cubicBezTo>
                    <a:pt x="480" y="383"/>
                    <a:pt x="479" y="383"/>
                    <a:pt x="479" y="383"/>
                  </a:cubicBezTo>
                  <a:cubicBezTo>
                    <a:pt x="478" y="384"/>
                    <a:pt x="476" y="384"/>
                    <a:pt x="475" y="384"/>
                  </a:cubicBezTo>
                  <a:cubicBezTo>
                    <a:pt x="472" y="385"/>
                    <a:pt x="467" y="386"/>
                    <a:pt x="465" y="389"/>
                  </a:cubicBezTo>
                  <a:cubicBezTo>
                    <a:pt x="462" y="392"/>
                    <a:pt x="466" y="394"/>
                    <a:pt x="468" y="396"/>
                  </a:cubicBezTo>
                  <a:cubicBezTo>
                    <a:pt x="469" y="398"/>
                    <a:pt x="469" y="398"/>
                    <a:pt x="471" y="398"/>
                  </a:cubicBezTo>
                  <a:cubicBezTo>
                    <a:pt x="473" y="399"/>
                    <a:pt x="474" y="398"/>
                    <a:pt x="476" y="398"/>
                  </a:cubicBezTo>
                  <a:cubicBezTo>
                    <a:pt x="478" y="398"/>
                    <a:pt x="480" y="399"/>
                    <a:pt x="482" y="399"/>
                  </a:cubicBezTo>
                  <a:cubicBezTo>
                    <a:pt x="484" y="399"/>
                    <a:pt x="486" y="398"/>
                    <a:pt x="488" y="397"/>
                  </a:cubicBezTo>
                  <a:cubicBezTo>
                    <a:pt x="493" y="396"/>
                    <a:pt x="496" y="397"/>
                    <a:pt x="500" y="399"/>
                  </a:cubicBezTo>
                  <a:cubicBezTo>
                    <a:pt x="502" y="399"/>
                    <a:pt x="503" y="400"/>
                    <a:pt x="505" y="401"/>
                  </a:cubicBezTo>
                  <a:cubicBezTo>
                    <a:pt x="507" y="402"/>
                    <a:pt x="507" y="403"/>
                    <a:pt x="509" y="403"/>
                  </a:cubicBezTo>
                  <a:cubicBezTo>
                    <a:pt x="510" y="404"/>
                    <a:pt x="509" y="404"/>
                    <a:pt x="509" y="404"/>
                  </a:cubicBezTo>
                  <a:cubicBezTo>
                    <a:pt x="509" y="404"/>
                    <a:pt x="509" y="404"/>
                    <a:pt x="509" y="404"/>
                  </a:cubicBezTo>
                  <a:cubicBezTo>
                    <a:pt x="508" y="406"/>
                    <a:pt x="505" y="404"/>
                    <a:pt x="504" y="406"/>
                  </a:cubicBezTo>
                  <a:cubicBezTo>
                    <a:pt x="504" y="406"/>
                    <a:pt x="504" y="406"/>
                    <a:pt x="503" y="406"/>
                  </a:cubicBezTo>
                  <a:cubicBezTo>
                    <a:pt x="499" y="407"/>
                    <a:pt x="495" y="404"/>
                    <a:pt x="491" y="404"/>
                  </a:cubicBezTo>
                  <a:cubicBezTo>
                    <a:pt x="486" y="404"/>
                    <a:pt x="482" y="405"/>
                    <a:pt x="478" y="406"/>
                  </a:cubicBezTo>
                  <a:cubicBezTo>
                    <a:pt x="476" y="407"/>
                    <a:pt x="472" y="407"/>
                    <a:pt x="471" y="410"/>
                  </a:cubicBezTo>
                  <a:cubicBezTo>
                    <a:pt x="469" y="414"/>
                    <a:pt x="473" y="415"/>
                    <a:pt x="474" y="419"/>
                  </a:cubicBezTo>
                  <a:cubicBezTo>
                    <a:pt x="474" y="419"/>
                    <a:pt x="475" y="419"/>
                    <a:pt x="475" y="419"/>
                  </a:cubicBezTo>
                  <a:cubicBezTo>
                    <a:pt x="477" y="422"/>
                    <a:pt x="478" y="423"/>
                    <a:pt x="482" y="424"/>
                  </a:cubicBezTo>
                  <a:cubicBezTo>
                    <a:pt x="485" y="424"/>
                    <a:pt x="490" y="423"/>
                    <a:pt x="493" y="425"/>
                  </a:cubicBezTo>
                  <a:cubicBezTo>
                    <a:pt x="496" y="427"/>
                    <a:pt x="495" y="430"/>
                    <a:pt x="496" y="433"/>
                  </a:cubicBezTo>
                  <a:cubicBezTo>
                    <a:pt x="496" y="434"/>
                    <a:pt x="497" y="435"/>
                    <a:pt x="498" y="437"/>
                  </a:cubicBezTo>
                  <a:cubicBezTo>
                    <a:pt x="500" y="439"/>
                    <a:pt x="498" y="437"/>
                    <a:pt x="498" y="439"/>
                  </a:cubicBezTo>
                  <a:cubicBezTo>
                    <a:pt x="499" y="440"/>
                    <a:pt x="501" y="439"/>
                    <a:pt x="502" y="438"/>
                  </a:cubicBezTo>
                  <a:cubicBezTo>
                    <a:pt x="505" y="438"/>
                    <a:pt x="509" y="437"/>
                    <a:pt x="511" y="438"/>
                  </a:cubicBezTo>
                  <a:cubicBezTo>
                    <a:pt x="511" y="437"/>
                    <a:pt x="510" y="437"/>
                    <a:pt x="510" y="437"/>
                  </a:cubicBezTo>
                  <a:cubicBezTo>
                    <a:pt x="511" y="436"/>
                    <a:pt x="512" y="436"/>
                    <a:pt x="513" y="437"/>
                  </a:cubicBezTo>
                  <a:cubicBezTo>
                    <a:pt x="511" y="440"/>
                    <a:pt x="518" y="436"/>
                    <a:pt x="519" y="436"/>
                  </a:cubicBezTo>
                  <a:cubicBezTo>
                    <a:pt x="524" y="436"/>
                    <a:pt x="526" y="433"/>
                    <a:pt x="530" y="431"/>
                  </a:cubicBezTo>
                  <a:cubicBezTo>
                    <a:pt x="533" y="429"/>
                    <a:pt x="536" y="430"/>
                    <a:pt x="538" y="427"/>
                  </a:cubicBezTo>
                  <a:cubicBezTo>
                    <a:pt x="539" y="425"/>
                    <a:pt x="540" y="422"/>
                    <a:pt x="542" y="421"/>
                  </a:cubicBezTo>
                  <a:cubicBezTo>
                    <a:pt x="544" y="419"/>
                    <a:pt x="544" y="422"/>
                    <a:pt x="544" y="424"/>
                  </a:cubicBezTo>
                  <a:cubicBezTo>
                    <a:pt x="545" y="427"/>
                    <a:pt x="547" y="426"/>
                    <a:pt x="549" y="427"/>
                  </a:cubicBezTo>
                  <a:cubicBezTo>
                    <a:pt x="550" y="427"/>
                    <a:pt x="553" y="427"/>
                    <a:pt x="553" y="428"/>
                  </a:cubicBezTo>
                  <a:cubicBezTo>
                    <a:pt x="554" y="429"/>
                    <a:pt x="552" y="429"/>
                    <a:pt x="552" y="430"/>
                  </a:cubicBezTo>
                  <a:cubicBezTo>
                    <a:pt x="552" y="433"/>
                    <a:pt x="556" y="432"/>
                    <a:pt x="558" y="430"/>
                  </a:cubicBezTo>
                  <a:cubicBezTo>
                    <a:pt x="558" y="434"/>
                    <a:pt x="568" y="432"/>
                    <a:pt x="570" y="431"/>
                  </a:cubicBezTo>
                  <a:cubicBezTo>
                    <a:pt x="571" y="430"/>
                    <a:pt x="574" y="430"/>
                    <a:pt x="574" y="428"/>
                  </a:cubicBezTo>
                  <a:cubicBezTo>
                    <a:pt x="575" y="426"/>
                    <a:pt x="573" y="424"/>
                    <a:pt x="572" y="422"/>
                  </a:cubicBezTo>
                  <a:cubicBezTo>
                    <a:pt x="572" y="422"/>
                    <a:pt x="573" y="421"/>
                    <a:pt x="573" y="421"/>
                  </a:cubicBezTo>
                  <a:cubicBezTo>
                    <a:pt x="572" y="419"/>
                    <a:pt x="570" y="420"/>
                    <a:pt x="570" y="421"/>
                  </a:cubicBezTo>
                  <a:cubicBezTo>
                    <a:pt x="567" y="422"/>
                    <a:pt x="567" y="425"/>
                    <a:pt x="565" y="426"/>
                  </a:cubicBezTo>
                  <a:cubicBezTo>
                    <a:pt x="564" y="424"/>
                    <a:pt x="567" y="423"/>
                    <a:pt x="565" y="420"/>
                  </a:cubicBezTo>
                  <a:cubicBezTo>
                    <a:pt x="565" y="419"/>
                    <a:pt x="562" y="416"/>
                    <a:pt x="564" y="416"/>
                  </a:cubicBezTo>
                  <a:cubicBezTo>
                    <a:pt x="566" y="417"/>
                    <a:pt x="567" y="420"/>
                    <a:pt x="569" y="419"/>
                  </a:cubicBezTo>
                  <a:cubicBezTo>
                    <a:pt x="570" y="418"/>
                    <a:pt x="568" y="415"/>
                    <a:pt x="570" y="414"/>
                  </a:cubicBezTo>
                  <a:cubicBezTo>
                    <a:pt x="571" y="414"/>
                    <a:pt x="570" y="415"/>
                    <a:pt x="571" y="415"/>
                  </a:cubicBezTo>
                  <a:cubicBezTo>
                    <a:pt x="572" y="414"/>
                    <a:pt x="571" y="413"/>
                    <a:pt x="572" y="412"/>
                  </a:cubicBezTo>
                  <a:cubicBezTo>
                    <a:pt x="572" y="413"/>
                    <a:pt x="574" y="416"/>
                    <a:pt x="575" y="417"/>
                  </a:cubicBezTo>
                  <a:cubicBezTo>
                    <a:pt x="576" y="417"/>
                    <a:pt x="576" y="413"/>
                    <a:pt x="577" y="412"/>
                  </a:cubicBezTo>
                  <a:cubicBezTo>
                    <a:pt x="576" y="414"/>
                    <a:pt x="577" y="418"/>
                    <a:pt x="580" y="416"/>
                  </a:cubicBezTo>
                  <a:cubicBezTo>
                    <a:pt x="582" y="415"/>
                    <a:pt x="581" y="411"/>
                    <a:pt x="580" y="409"/>
                  </a:cubicBezTo>
                  <a:close/>
                  <a:moveTo>
                    <a:pt x="549" y="329"/>
                  </a:moveTo>
                  <a:cubicBezTo>
                    <a:pt x="547" y="331"/>
                    <a:pt x="543" y="330"/>
                    <a:pt x="541" y="332"/>
                  </a:cubicBezTo>
                  <a:cubicBezTo>
                    <a:pt x="539" y="335"/>
                    <a:pt x="542" y="337"/>
                    <a:pt x="543" y="339"/>
                  </a:cubicBezTo>
                  <a:cubicBezTo>
                    <a:pt x="545" y="341"/>
                    <a:pt x="549" y="351"/>
                    <a:pt x="551" y="349"/>
                  </a:cubicBezTo>
                  <a:cubicBezTo>
                    <a:pt x="551" y="350"/>
                    <a:pt x="552" y="347"/>
                    <a:pt x="552" y="348"/>
                  </a:cubicBezTo>
                  <a:cubicBezTo>
                    <a:pt x="554" y="344"/>
                    <a:pt x="557" y="339"/>
                    <a:pt x="556" y="335"/>
                  </a:cubicBezTo>
                  <a:cubicBezTo>
                    <a:pt x="556" y="332"/>
                    <a:pt x="552" y="328"/>
                    <a:pt x="549" y="330"/>
                  </a:cubicBezTo>
                  <a:cubicBezTo>
                    <a:pt x="549" y="329"/>
                    <a:pt x="549" y="329"/>
                    <a:pt x="550" y="329"/>
                  </a:cubicBezTo>
                  <a:cubicBezTo>
                    <a:pt x="549" y="329"/>
                    <a:pt x="549" y="330"/>
                    <a:pt x="548" y="330"/>
                  </a:cubicBezTo>
                  <a:cubicBezTo>
                    <a:pt x="549" y="330"/>
                    <a:pt x="549" y="329"/>
                    <a:pt x="550" y="329"/>
                  </a:cubicBezTo>
                  <a:cubicBezTo>
                    <a:pt x="549" y="329"/>
                    <a:pt x="549" y="329"/>
                    <a:pt x="549" y="329"/>
                  </a:cubicBezTo>
                  <a:close/>
                  <a:moveTo>
                    <a:pt x="590" y="326"/>
                  </a:moveTo>
                  <a:cubicBezTo>
                    <a:pt x="590" y="330"/>
                    <a:pt x="603" y="326"/>
                    <a:pt x="602" y="322"/>
                  </a:cubicBezTo>
                  <a:cubicBezTo>
                    <a:pt x="601" y="318"/>
                    <a:pt x="590" y="322"/>
                    <a:pt x="590" y="326"/>
                  </a:cubicBezTo>
                  <a:cubicBezTo>
                    <a:pt x="590" y="326"/>
                    <a:pt x="590" y="326"/>
                    <a:pt x="590" y="325"/>
                  </a:cubicBezTo>
                  <a:cubicBezTo>
                    <a:pt x="590" y="326"/>
                    <a:pt x="590" y="327"/>
                    <a:pt x="590" y="327"/>
                  </a:cubicBezTo>
                  <a:cubicBezTo>
                    <a:pt x="590" y="327"/>
                    <a:pt x="590" y="325"/>
                    <a:pt x="590" y="326"/>
                  </a:cubicBezTo>
                  <a:close/>
                  <a:moveTo>
                    <a:pt x="609" y="344"/>
                  </a:moveTo>
                  <a:cubicBezTo>
                    <a:pt x="607" y="341"/>
                    <a:pt x="605" y="346"/>
                    <a:pt x="606" y="347"/>
                  </a:cubicBezTo>
                  <a:cubicBezTo>
                    <a:pt x="608" y="350"/>
                    <a:pt x="610" y="346"/>
                    <a:pt x="609" y="344"/>
                  </a:cubicBezTo>
                  <a:cubicBezTo>
                    <a:pt x="609" y="344"/>
                    <a:pt x="609" y="344"/>
                    <a:pt x="609" y="345"/>
                  </a:cubicBezTo>
                  <a:cubicBezTo>
                    <a:pt x="609" y="344"/>
                    <a:pt x="608" y="344"/>
                    <a:pt x="608" y="343"/>
                  </a:cubicBezTo>
                  <a:cubicBezTo>
                    <a:pt x="608" y="344"/>
                    <a:pt x="609" y="344"/>
                    <a:pt x="609" y="344"/>
                  </a:cubicBezTo>
                  <a:cubicBezTo>
                    <a:pt x="609" y="344"/>
                    <a:pt x="608" y="343"/>
                    <a:pt x="608" y="343"/>
                  </a:cubicBezTo>
                  <a:cubicBezTo>
                    <a:pt x="608" y="343"/>
                    <a:pt x="608" y="344"/>
                    <a:pt x="609" y="344"/>
                  </a:cubicBezTo>
                  <a:cubicBezTo>
                    <a:pt x="609" y="344"/>
                    <a:pt x="609" y="344"/>
                    <a:pt x="609" y="344"/>
                  </a:cubicBezTo>
                  <a:close/>
                  <a:moveTo>
                    <a:pt x="585" y="399"/>
                  </a:moveTo>
                  <a:cubicBezTo>
                    <a:pt x="582" y="395"/>
                    <a:pt x="581" y="400"/>
                    <a:pt x="584" y="401"/>
                  </a:cubicBezTo>
                  <a:cubicBezTo>
                    <a:pt x="584" y="400"/>
                    <a:pt x="584" y="399"/>
                    <a:pt x="585" y="399"/>
                  </a:cubicBezTo>
                  <a:cubicBezTo>
                    <a:pt x="585" y="398"/>
                    <a:pt x="585" y="398"/>
                    <a:pt x="584" y="399"/>
                  </a:cubicBezTo>
                  <a:cubicBezTo>
                    <a:pt x="585" y="399"/>
                    <a:pt x="585" y="399"/>
                    <a:pt x="585" y="399"/>
                  </a:cubicBezTo>
                  <a:cubicBezTo>
                    <a:pt x="585" y="399"/>
                    <a:pt x="583" y="397"/>
                    <a:pt x="583" y="397"/>
                  </a:cubicBezTo>
                  <a:cubicBezTo>
                    <a:pt x="583" y="398"/>
                    <a:pt x="584" y="399"/>
                    <a:pt x="585" y="399"/>
                  </a:cubicBezTo>
                  <a:close/>
                  <a:moveTo>
                    <a:pt x="578" y="422"/>
                  </a:moveTo>
                  <a:cubicBezTo>
                    <a:pt x="580" y="422"/>
                    <a:pt x="580" y="418"/>
                    <a:pt x="578" y="418"/>
                  </a:cubicBezTo>
                  <a:cubicBezTo>
                    <a:pt x="577" y="419"/>
                    <a:pt x="577" y="422"/>
                    <a:pt x="578" y="422"/>
                  </a:cubicBezTo>
                  <a:close/>
                  <a:moveTo>
                    <a:pt x="608" y="349"/>
                  </a:moveTo>
                  <a:cubicBezTo>
                    <a:pt x="605" y="349"/>
                    <a:pt x="608" y="356"/>
                    <a:pt x="609" y="352"/>
                  </a:cubicBezTo>
                  <a:cubicBezTo>
                    <a:pt x="609" y="351"/>
                    <a:pt x="608" y="349"/>
                    <a:pt x="608" y="349"/>
                  </a:cubicBezTo>
                  <a:close/>
                  <a:moveTo>
                    <a:pt x="534" y="334"/>
                  </a:moveTo>
                  <a:cubicBezTo>
                    <a:pt x="535" y="334"/>
                    <a:pt x="537" y="333"/>
                    <a:pt x="534" y="333"/>
                  </a:cubicBezTo>
                  <a:cubicBezTo>
                    <a:pt x="532" y="332"/>
                    <a:pt x="533" y="335"/>
                    <a:pt x="534" y="334"/>
                  </a:cubicBezTo>
                  <a:close/>
                  <a:moveTo>
                    <a:pt x="478" y="400"/>
                  </a:moveTo>
                  <a:cubicBezTo>
                    <a:pt x="477" y="400"/>
                    <a:pt x="476" y="399"/>
                    <a:pt x="474" y="400"/>
                  </a:cubicBezTo>
                  <a:cubicBezTo>
                    <a:pt x="476" y="399"/>
                    <a:pt x="477" y="401"/>
                    <a:pt x="478" y="400"/>
                  </a:cubicBezTo>
                  <a:close/>
                  <a:moveTo>
                    <a:pt x="576" y="427"/>
                  </a:moveTo>
                  <a:cubicBezTo>
                    <a:pt x="576" y="427"/>
                    <a:pt x="576" y="425"/>
                    <a:pt x="575" y="426"/>
                  </a:cubicBezTo>
                  <a:cubicBezTo>
                    <a:pt x="575" y="426"/>
                    <a:pt x="575" y="427"/>
                    <a:pt x="575" y="428"/>
                  </a:cubicBezTo>
                  <a:cubicBezTo>
                    <a:pt x="575" y="427"/>
                    <a:pt x="576" y="427"/>
                    <a:pt x="576" y="427"/>
                  </a:cubicBezTo>
                  <a:cubicBezTo>
                    <a:pt x="575" y="427"/>
                    <a:pt x="576" y="427"/>
                    <a:pt x="576" y="427"/>
                  </a:cubicBezTo>
                  <a:close/>
                  <a:moveTo>
                    <a:pt x="508" y="444"/>
                  </a:moveTo>
                  <a:cubicBezTo>
                    <a:pt x="509" y="443"/>
                    <a:pt x="509" y="442"/>
                    <a:pt x="509" y="442"/>
                  </a:cubicBezTo>
                  <a:cubicBezTo>
                    <a:pt x="508" y="442"/>
                    <a:pt x="508" y="443"/>
                    <a:pt x="508" y="444"/>
                  </a:cubicBezTo>
                  <a:close/>
                  <a:moveTo>
                    <a:pt x="571" y="416"/>
                  </a:moveTo>
                  <a:cubicBezTo>
                    <a:pt x="571" y="418"/>
                    <a:pt x="573" y="416"/>
                    <a:pt x="571" y="415"/>
                  </a:cubicBezTo>
                  <a:cubicBezTo>
                    <a:pt x="571" y="415"/>
                    <a:pt x="571" y="416"/>
                    <a:pt x="571" y="416"/>
                  </a:cubicBezTo>
                  <a:close/>
                  <a:moveTo>
                    <a:pt x="424" y="334"/>
                  </a:moveTo>
                  <a:cubicBezTo>
                    <a:pt x="425" y="334"/>
                    <a:pt x="425" y="334"/>
                    <a:pt x="425" y="333"/>
                  </a:cubicBezTo>
                  <a:cubicBezTo>
                    <a:pt x="425" y="333"/>
                    <a:pt x="424" y="333"/>
                    <a:pt x="424" y="333"/>
                  </a:cubicBezTo>
                  <a:cubicBezTo>
                    <a:pt x="424" y="333"/>
                    <a:pt x="424" y="334"/>
                    <a:pt x="424" y="334"/>
                  </a:cubicBezTo>
                  <a:close/>
                  <a:moveTo>
                    <a:pt x="581" y="404"/>
                  </a:moveTo>
                  <a:cubicBezTo>
                    <a:pt x="581" y="403"/>
                    <a:pt x="579" y="405"/>
                    <a:pt x="581" y="405"/>
                  </a:cubicBezTo>
                  <a:cubicBezTo>
                    <a:pt x="581" y="405"/>
                    <a:pt x="581" y="405"/>
                    <a:pt x="581" y="404"/>
                  </a:cubicBezTo>
                  <a:close/>
                  <a:moveTo>
                    <a:pt x="529" y="355"/>
                  </a:moveTo>
                  <a:cubicBezTo>
                    <a:pt x="529" y="356"/>
                    <a:pt x="529" y="356"/>
                    <a:pt x="530" y="357"/>
                  </a:cubicBezTo>
                  <a:cubicBezTo>
                    <a:pt x="530" y="356"/>
                    <a:pt x="530" y="355"/>
                    <a:pt x="529" y="355"/>
                  </a:cubicBezTo>
                  <a:close/>
                  <a:moveTo>
                    <a:pt x="607" y="341"/>
                  </a:moveTo>
                  <a:cubicBezTo>
                    <a:pt x="607" y="340"/>
                    <a:pt x="605" y="341"/>
                    <a:pt x="606" y="342"/>
                  </a:cubicBezTo>
                  <a:cubicBezTo>
                    <a:pt x="606" y="342"/>
                    <a:pt x="607" y="342"/>
                    <a:pt x="607" y="341"/>
                  </a:cubicBezTo>
                  <a:close/>
                  <a:moveTo>
                    <a:pt x="519" y="358"/>
                  </a:moveTo>
                  <a:cubicBezTo>
                    <a:pt x="519" y="357"/>
                    <a:pt x="519" y="357"/>
                    <a:pt x="518" y="357"/>
                  </a:cubicBezTo>
                  <a:cubicBezTo>
                    <a:pt x="518" y="357"/>
                    <a:pt x="520" y="358"/>
                    <a:pt x="519" y="358"/>
                  </a:cubicBezTo>
                  <a:close/>
                  <a:moveTo>
                    <a:pt x="532" y="369"/>
                  </a:moveTo>
                  <a:cubicBezTo>
                    <a:pt x="533" y="368"/>
                    <a:pt x="532" y="368"/>
                    <a:pt x="532" y="368"/>
                  </a:cubicBezTo>
                  <a:cubicBezTo>
                    <a:pt x="532" y="368"/>
                    <a:pt x="532" y="369"/>
                    <a:pt x="532" y="369"/>
                  </a:cubicBezTo>
                  <a:close/>
                  <a:moveTo>
                    <a:pt x="499" y="404"/>
                  </a:moveTo>
                  <a:cubicBezTo>
                    <a:pt x="499" y="404"/>
                    <a:pt x="499" y="404"/>
                    <a:pt x="499" y="404"/>
                  </a:cubicBezTo>
                  <a:cubicBezTo>
                    <a:pt x="499" y="404"/>
                    <a:pt x="498" y="404"/>
                    <a:pt x="498" y="404"/>
                  </a:cubicBezTo>
                  <a:cubicBezTo>
                    <a:pt x="498" y="404"/>
                    <a:pt x="499" y="405"/>
                    <a:pt x="499" y="404"/>
                  </a:cubicBezTo>
                  <a:close/>
                  <a:moveTo>
                    <a:pt x="563" y="397"/>
                  </a:moveTo>
                  <a:cubicBezTo>
                    <a:pt x="563" y="398"/>
                    <a:pt x="563" y="398"/>
                    <a:pt x="563" y="397"/>
                  </a:cubicBezTo>
                  <a:cubicBezTo>
                    <a:pt x="563" y="397"/>
                    <a:pt x="562" y="397"/>
                    <a:pt x="563" y="397"/>
                  </a:cubicBezTo>
                  <a:close/>
                  <a:moveTo>
                    <a:pt x="493" y="437"/>
                  </a:moveTo>
                  <a:cubicBezTo>
                    <a:pt x="493" y="437"/>
                    <a:pt x="494" y="437"/>
                    <a:pt x="494" y="437"/>
                  </a:cubicBezTo>
                  <a:cubicBezTo>
                    <a:pt x="494" y="437"/>
                    <a:pt x="493" y="436"/>
                    <a:pt x="493" y="437"/>
                  </a:cubicBezTo>
                  <a:close/>
                  <a:moveTo>
                    <a:pt x="422" y="331"/>
                  </a:moveTo>
                  <a:cubicBezTo>
                    <a:pt x="422" y="331"/>
                    <a:pt x="422" y="331"/>
                    <a:pt x="422" y="331"/>
                  </a:cubicBezTo>
                  <a:cubicBezTo>
                    <a:pt x="421" y="331"/>
                    <a:pt x="422" y="332"/>
                    <a:pt x="422" y="331"/>
                  </a:cubicBezTo>
                  <a:close/>
                  <a:moveTo>
                    <a:pt x="524" y="351"/>
                  </a:moveTo>
                  <a:cubicBezTo>
                    <a:pt x="524" y="351"/>
                    <a:pt x="524" y="351"/>
                    <a:pt x="524" y="351"/>
                  </a:cubicBezTo>
                  <a:cubicBezTo>
                    <a:pt x="524" y="351"/>
                    <a:pt x="524" y="351"/>
                    <a:pt x="524" y="351"/>
                  </a:cubicBezTo>
                  <a:cubicBezTo>
                    <a:pt x="524" y="351"/>
                    <a:pt x="524" y="351"/>
                    <a:pt x="524" y="351"/>
                  </a:cubicBezTo>
                  <a:close/>
                  <a:moveTo>
                    <a:pt x="564" y="396"/>
                  </a:moveTo>
                  <a:cubicBezTo>
                    <a:pt x="564" y="396"/>
                    <a:pt x="564" y="396"/>
                    <a:pt x="563" y="396"/>
                  </a:cubicBezTo>
                  <a:cubicBezTo>
                    <a:pt x="563" y="396"/>
                    <a:pt x="564" y="396"/>
                    <a:pt x="564" y="396"/>
                  </a:cubicBezTo>
                  <a:close/>
                  <a:moveTo>
                    <a:pt x="612" y="428"/>
                  </a:moveTo>
                  <a:cubicBezTo>
                    <a:pt x="612" y="427"/>
                    <a:pt x="612" y="425"/>
                    <a:pt x="611" y="423"/>
                  </a:cubicBezTo>
                  <a:cubicBezTo>
                    <a:pt x="610" y="422"/>
                    <a:pt x="609" y="421"/>
                    <a:pt x="608" y="420"/>
                  </a:cubicBezTo>
                  <a:cubicBezTo>
                    <a:pt x="606" y="419"/>
                    <a:pt x="606" y="416"/>
                    <a:pt x="604" y="418"/>
                  </a:cubicBezTo>
                  <a:cubicBezTo>
                    <a:pt x="603" y="416"/>
                    <a:pt x="603" y="412"/>
                    <a:pt x="600" y="413"/>
                  </a:cubicBezTo>
                  <a:cubicBezTo>
                    <a:pt x="596" y="413"/>
                    <a:pt x="599" y="419"/>
                    <a:pt x="599" y="421"/>
                  </a:cubicBezTo>
                  <a:cubicBezTo>
                    <a:pt x="598" y="421"/>
                    <a:pt x="596" y="417"/>
                    <a:pt x="596" y="421"/>
                  </a:cubicBezTo>
                  <a:cubicBezTo>
                    <a:pt x="596" y="423"/>
                    <a:pt x="597" y="425"/>
                    <a:pt x="594" y="426"/>
                  </a:cubicBezTo>
                  <a:cubicBezTo>
                    <a:pt x="593" y="427"/>
                    <a:pt x="590" y="427"/>
                    <a:pt x="589" y="428"/>
                  </a:cubicBezTo>
                  <a:cubicBezTo>
                    <a:pt x="588" y="429"/>
                    <a:pt x="590" y="432"/>
                    <a:pt x="591" y="432"/>
                  </a:cubicBezTo>
                  <a:cubicBezTo>
                    <a:pt x="593" y="432"/>
                    <a:pt x="593" y="429"/>
                    <a:pt x="594" y="432"/>
                  </a:cubicBezTo>
                  <a:cubicBezTo>
                    <a:pt x="595" y="432"/>
                    <a:pt x="595" y="433"/>
                    <a:pt x="596" y="434"/>
                  </a:cubicBezTo>
                  <a:cubicBezTo>
                    <a:pt x="597" y="434"/>
                    <a:pt x="596" y="432"/>
                    <a:pt x="597" y="432"/>
                  </a:cubicBezTo>
                  <a:cubicBezTo>
                    <a:pt x="596" y="432"/>
                    <a:pt x="606" y="441"/>
                    <a:pt x="606" y="437"/>
                  </a:cubicBezTo>
                  <a:cubicBezTo>
                    <a:pt x="607" y="440"/>
                    <a:pt x="610" y="439"/>
                    <a:pt x="612" y="437"/>
                  </a:cubicBezTo>
                  <a:cubicBezTo>
                    <a:pt x="613" y="437"/>
                    <a:pt x="614" y="436"/>
                    <a:pt x="615" y="435"/>
                  </a:cubicBezTo>
                  <a:cubicBezTo>
                    <a:pt x="615" y="434"/>
                    <a:pt x="617" y="434"/>
                    <a:pt x="618" y="433"/>
                  </a:cubicBezTo>
                  <a:cubicBezTo>
                    <a:pt x="619" y="431"/>
                    <a:pt x="617" y="432"/>
                    <a:pt x="615" y="432"/>
                  </a:cubicBezTo>
                  <a:cubicBezTo>
                    <a:pt x="613" y="431"/>
                    <a:pt x="613" y="427"/>
                    <a:pt x="613" y="426"/>
                  </a:cubicBezTo>
                  <a:cubicBezTo>
                    <a:pt x="612" y="426"/>
                    <a:pt x="613" y="428"/>
                    <a:pt x="612" y="428"/>
                  </a:cubicBezTo>
                  <a:cubicBezTo>
                    <a:pt x="612" y="428"/>
                    <a:pt x="612" y="428"/>
                    <a:pt x="612" y="428"/>
                  </a:cubicBezTo>
                  <a:cubicBezTo>
                    <a:pt x="612" y="428"/>
                    <a:pt x="612" y="428"/>
                    <a:pt x="612" y="428"/>
                  </a:cubicBezTo>
                  <a:cubicBezTo>
                    <a:pt x="612" y="428"/>
                    <a:pt x="612" y="428"/>
                    <a:pt x="612" y="427"/>
                  </a:cubicBezTo>
                  <a:cubicBezTo>
                    <a:pt x="612" y="428"/>
                    <a:pt x="612" y="428"/>
                    <a:pt x="612" y="428"/>
                  </a:cubicBezTo>
                  <a:close/>
                  <a:moveTo>
                    <a:pt x="587" y="427"/>
                  </a:moveTo>
                  <a:cubicBezTo>
                    <a:pt x="583" y="425"/>
                    <a:pt x="579" y="435"/>
                    <a:pt x="583" y="436"/>
                  </a:cubicBezTo>
                  <a:cubicBezTo>
                    <a:pt x="585" y="436"/>
                    <a:pt x="589" y="428"/>
                    <a:pt x="587" y="427"/>
                  </a:cubicBezTo>
                  <a:cubicBezTo>
                    <a:pt x="587" y="427"/>
                    <a:pt x="587" y="427"/>
                    <a:pt x="587" y="427"/>
                  </a:cubicBezTo>
                  <a:cubicBezTo>
                    <a:pt x="587" y="427"/>
                    <a:pt x="586" y="426"/>
                    <a:pt x="585" y="426"/>
                  </a:cubicBezTo>
                  <a:cubicBezTo>
                    <a:pt x="586" y="426"/>
                    <a:pt x="587" y="427"/>
                    <a:pt x="587" y="427"/>
                  </a:cubicBezTo>
                  <a:close/>
                  <a:moveTo>
                    <a:pt x="615" y="423"/>
                  </a:moveTo>
                  <a:cubicBezTo>
                    <a:pt x="617" y="424"/>
                    <a:pt x="617" y="419"/>
                    <a:pt x="616" y="418"/>
                  </a:cubicBezTo>
                  <a:cubicBezTo>
                    <a:pt x="614" y="416"/>
                    <a:pt x="612" y="421"/>
                    <a:pt x="614" y="421"/>
                  </a:cubicBezTo>
                  <a:cubicBezTo>
                    <a:pt x="614" y="422"/>
                    <a:pt x="614" y="418"/>
                    <a:pt x="614" y="418"/>
                  </a:cubicBezTo>
                  <a:cubicBezTo>
                    <a:pt x="616" y="420"/>
                    <a:pt x="614" y="423"/>
                    <a:pt x="617" y="424"/>
                  </a:cubicBezTo>
                  <a:cubicBezTo>
                    <a:pt x="616" y="424"/>
                    <a:pt x="616" y="423"/>
                    <a:pt x="615" y="423"/>
                  </a:cubicBezTo>
                  <a:cubicBezTo>
                    <a:pt x="616" y="423"/>
                    <a:pt x="616" y="423"/>
                    <a:pt x="616" y="424"/>
                  </a:cubicBezTo>
                  <a:cubicBezTo>
                    <a:pt x="616" y="423"/>
                    <a:pt x="616" y="423"/>
                    <a:pt x="615" y="423"/>
                  </a:cubicBezTo>
                  <a:close/>
                  <a:moveTo>
                    <a:pt x="574" y="433"/>
                  </a:moveTo>
                  <a:cubicBezTo>
                    <a:pt x="572" y="432"/>
                    <a:pt x="570" y="436"/>
                    <a:pt x="572" y="437"/>
                  </a:cubicBezTo>
                  <a:cubicBezTo>
                    <a:pt x="575" y="437"/>
                    <a:pt x="575" y="434"/>
                    <a:pt x="573" y="433"/>
                  </a:cubicBezTo>
                  <a:cubicBezTo>
                    <a:pt x="574" y="433"/>
                    <a:pt x="574" y="433"/>
                    <a:pt x="574" y="433"/>
                  </a:cubicBezTo>
                  <a:cubicBezTo>
                    <a:pt x="574" y="433"/>
                    <a:pt x="574" y="433"/>
                    <a:pt x="574" y="433"/>
                  </a:cubicBezTo>
                  <a:cubicBezTo>
                    <a:pt x="574" y="433"/>
                    <a:pt x="574" y="433"/>
                    <a:pt x="574" y="433"/>
                  </a:cubicBezTo>
                  <a:cubicBezTo>
                    <a:pt x="574" y="433"/>
                    <a:pt x="574" y="433"/>
                    <a:pt x="573" y="433"/>
                  </a:cubicBezTo>
                  <a:cubicBezTo>
                    <a:pt x="573" y="433"/>
                    <a:pt x="574" y="433"/>
                    <a:pt x="574" y="433"/>
                  </a:cubicBezTo>
                  <a:close/>
                  <a:moveTo>
                    <a:pt x="612" y="419"/>
                  </a:moveTo>
                  <a:cubicBezTo>
                    <a:pt x="611" y="420"/>
                    <a:pt x="610" y="418"/>
                    <a:pt x="608" y="419"/>
                  </a:cubicBezTo>
                  <a:cubicBezTo>
                    <a:pt x="609" y="420"/>
                    <a:pt x="611" y="423"/>
                    <a:pt x="612" y="423"/>
                  </a:cubicBezTo>
                  <a:cubicBezTo>
                    <a:pt x="613" y="422"/>
                    <a:pt x="612" y="418"/>
                    <a:pt x="611" y="419"/>
                  </a:cubicBezTo>
                  <a:cubicBezTo>
                    <a:pt x="611" y="419"/>
                    <a:pt x="612" y="419"/>
                    <a:pt x="612" y="419"/>
                  </a:cubicBezTo>
                  <a:cubicBezTo>
                    <a:pt x="612" y="419"/>
                    <a:pt x="611" y="419"/>
                    <a:pt x="611" y="419"/>
                  </a:cubicBezTo>
                  <a:cubicBezTo>
                    <a:pt x="611" y="419"/>
                    <a:pt x="612" y="419"/>
                    <a:pt x="612" y="419"/>
                  </a:cubicBezTo>
                  <a:close/>
                  <a:moveTo>
                    <a:pt x="586" y="441"/>
                  </a:moveTo>
                  <a:cubicBezTo>
                    <a:pt x="584" y="441"/>
                    <a:pt x="584" y="443"/>
                    <a:pt x="586" y="443"/>
                  </a:cubicBezTo>
                  <a:cubicBezTo>
                    <a:pt x="587" y="443"/>
                    <a:pt x="587" y="441"/>
                    <a:pt x="586" y="441"/>
                  </a:cubicBezTo>
                  <a:close/>
                  <a:moveTo>
                    <a:pt x="581" y="441"/>
                  </a:moveTo>
                  <a:cubicBezTo>
                    <a:pt x="582" y="441"/>
                    <a:pt x="581" y="439"/>
                    <a:pt x="581" y="439"/>
                  </a:cubicBezTo>
                  <a:cubicBezTo>
                    <a:pt x="580" y="439"/>
                    <a:pt x="580" y="441"/>
                    <a:pt x="581" y="441"/>
                  </a:cubicBezTo>
                  <a:close/>
                  <a:moveTo>
                    <a:pt x="604" y="412"/>
                  </a:moveTo>
                  <a:cubicBezTo>
                    <a:pt x="604" y="412"/>
                    <a:pt x="604" y="411"/>
                    <a:pt x="604" y="411"/>
                  </a:cubicBezTo>
                  <a:cubicBezTo>
                    <a:pt x="603" y="411"/>
                    <a:pt x="603" y="412"/>
                    <a:pt x="604" y="412"/>
                  </a:cubicBezTo>
                  <a:close/>
                  <a:moveTo>
                    <a:pt x="580" y="436"/>
                  </a:moveTo>
                  <a:cubicBezTo>
                    <a:pt x="580" y="437"/>
                    <a:pt x="581" y="437"/>
                    <a:pt x="581" y="437"/>
                  </a:cubicBezTo>
                  <a:cubicBezTo>
                    <a:pt x="581" y="436"/>
                    <a:pt x="581" y="436"/>
                    <a:pt x="580" y="436"/>
                  </a:cubicBezTo>
                  <a:close/>
                  <a:moveTo>
                    <a:pt x="608" y="129"/>
                  </a:moveTo>
                  <a:cubicBezTo>
                    <a:pt x="608" y="129"/>
                    <a:pt x="610" y="133"/>
                    <a:pt x="611" y="133"/>
                  </a:cubicBezTo>
                  <a:cubicBezTo>
                    <a:pt x="613" y="134"/>
                    <a:pt x="615" y="134"/>
                    <a:pt x="617" y="133"/>
                  </a:cubicBezTo>
                  <a:cubicBezTo>
                    <a:pt x="617" y="135"/>
                    <a:pt x="613" y="134"/>
                    <a:pt x="614" y="137"/>
                  </a:cubicBezTo>
                  <a:cubicBezTo>
                    <a:pt x="616" y="141"/>
                    <a:pt x="621" y="134"/>
                    <a:pt x="622" y="133"/>
                  </a:cubicBezTo>
                  <a:cubicBezTo>
                    <a:pt x="622" y="133"/>
                    <a:pt x="622" y="133"/>
                    <a:pt x="622" y="134"/>
                  </a:cubicBezTo>
                  <a:cubicBezTo>
                    <a:pt x="622" y="134"/>
                    <a:pt x="622" y="135"/>
                    <a:pt x="623" y="135"/>
                  </a:cubicBezTo>
                  <a:cubicBezTo>
                    <a:pt x="624" y="135"/>
                    <a:pt x="624" y="135"/>
                    <a:pt x="625" y="136"/>
                  </a:cubicBezTo>
                  <a:cubicBezTo>
                    <a:pt x="624" y="137"/>
                    <a:pt x="621" y="136"/>
                    <a:pt x="621" y="138"/>
                  </a:cubicBezTo>
                  <a:cubicBezTo>
                    <a:pt x="620" y="140"/>
                    <a:pt x="622" y="141"/>
                    <a:pt x="623" y="142"/>
                  </a:cubicBezTo>
                  <a:cubicBezTo>
                    <a:pt x="623" y="142"/>
                    <a:pt x="617" y="141"/>
                    <a:pt x="617" y="141"/>
                  </a:cubicBezTo>
                  <a:cubicBezTo>
                    <a:pt x="615" y="141"/>
                    <a:pt x="614" y="140"/>
                    <a:pt x="613" y="139"/>
                  </a:cubicBezTo>
                  <a:cubicBezTo>
                    <a:pt x="612" y="139"/>
                    <a:pt x="610" y="137"/>
                    <a:pt x="609" y="137"/>
                  </a:cubicBezTo>
                  <a:cubicBezTo>
                    <a:pt x="605" y="138"/>
                    <a:pt x="610" y="141"/>
                    <a:pt x="610" y="141"/>
                  </a:cubicBezTo>
                  <a:cubicBezTo>
                    <a:pt x="610" y="142"/>
                    <a:pt x="608" y="142"/>
                    <a:pt x="609" y="143"/>
                  </a:cubicBezTo>
                  <a:cubicBezTo>
                    <a:pt x="609" y="144"/>
                    <a:pt x="610" y="145"/>
                    <a:pt x="611" y="146"/>
                  </a:cubicBezTo>
                  <a:cubicBezTo>
                    <a:pt x="611" y="146"/>
                    <a:pt x="609" y="146"/>
                    <a:pt x="609" y="146"/>
                  </a:cubicBezTo>
                  <a:cubicBezTo>
                    <a:pt x="608" y="148"/>
                    <a:pt x="611" y="152"/>
                    <a:pt x="612" y="153"/>
                  </a:cubicBezTo>
                  <a:cubicBezTo>
                    <a:pt x="613" y="155"/>
                    <a:pt x="614" y="157"/>
                    <a:pt x="616" y="156"/>
                  </a:cubicBezTo>
                  <a:cubicBezTo>
                    <a:pt x="617" y="156"/>
                    <a:pt x="618" y="156"/>
                    <a:pt x="619" y="155"/>
                  </a:cubicBezTo>
                  <a:cubicBezTo>
                    <a:pt x="619" y="155"/>
                    <a:pt x="619" y="155"/>
                    <a:pt x="619" y="155"/>
                  </a:cubicBezTo>
                  <a:cubicBezTo>
                    <a:pt x="622" y="155"/>
                    <a:pt x="622" y="152"/>
                    <a:pt x="624" y="152"/>
                  </a:cubicBezTo>
                  <a:cubicBezTo>
                    <a:pt x="626" y="158"/>
                    <a:pt x="614" y="157"/>
                    <a:pt x="614" y="162"/>
                  </a:cubicBezTo>
                  <a:cubicBezTo>
                    <a:pt x="614" y="165"/>
                    <a:pt x="616" y="164"/>
                    <a:pt x="618" y="166"/>
                  </a:cubicBezTo>
                  <a:cubicBezTo>
                    <a:pt x="618" y="167"/>
                    <a:pt x="617" y="169"/>
                    <a:pt x="619" y="169"/>
                  </a:cubicBezTo>
                  <a:cubicBezTo>
                    <a:pt x="620" y="169"/>
                    <a:pt x="622" y="165"/>
                    <a:pt x="623" y="166"/>
                  </a:cubicBezTo>
                  <a:cubicBezTo>
                    <a:pt x="621" y="164"/>
                    <a:pt x="626" y="165"/>
                    <a:pt x="627" y="165"/>
                  </a:cubicBezTo>
                  <a:cubicBezTo>
                    <a:pt x="626" y="166"/>
                    <a:pt x="624" y="167"/>
                    <a:pt x="625" y="168"/>
                  </a:cubicBezTo>
                  <a:cubicBezTo>
                    <a:pt x="625" y="170"/>
                    <a:pt x="627" y="169"/>
                    <a:pt x="628" y="169"/>
                  </a:cubicBezTo>
                  <a:cubicBezTo>
                    <a:pt x="628" y="168"/>
                    <a:pt x="630" y="163"/>
                    <a:pt x="631" y="163"/>
                  </a:cubicBezTo>
                  <a:cubicBezTo>
                    <a:pt x="632" y="164"/>
                    <a:pt x="630" y="166"/>
                    <a:pt x="630" y="167"/>
                  </a:cubicBezTo>
                  <a:cubicBezTo>
                    <a:pt x="634" y="168"/>
                    <a:pt x="631" y="163"/>
                    <a:pt x="632" y="162"/>
                  </a:cubicBezTo>
                  <a:cubicBezTo>
                    <a:pt x="632" y="162"/>
                    <a:pt x="633" y="163"/>
                    <a:pt x="633" y="163"/>
                  </a:cubicBezTo>
                  <a:cubicBezTo>
                    <a:pt x="634" y="164"/>
                    <a:pt x="635" y="163"/>
                    <a:pt x="636" y="163"/>
                  </a:cubicBezTo>
                  <a:cubicBezTo>
                    <a:pt x="639" y="163"/>
                    <a:pt x="637" y="165"/>
                    <a:pt x="635" y="166"/>
                  </a:cubicBezTo>
                  <a:cubicBezTo>
                    <a:pt x="638" y="166"/>
                    <a:pt x="639" y="167"/>
                    <a:pt x="641" y="167"/>
                  </a:cubicBezTo>
                  <a:cubicBezTo>
                    <a:pt x="642" y="166"/>
                    <a:pt x="645" y="165"/>
                    <a:pt x="645" y="165"/>
                  </a:cubicBezTo>
                  <a:cubicBezTo>
                    <a:pt x="645" y="165"/>
                    <a:pt x="640" y="168"/>
                    <a:pt x="640" y="168"/>
                  </a:cubicBezTo>
                  <a:cubicBezTo>
                    <a:pt x="639" y="168"/>
                    <a:pt x="637" y="168"/>
                    <a:pt x="636" y="168"/>
                  </a:cubicBezTo>
                  <a:cubicBezTo>
                    <a:pt x="635" y="169"/>
                    <a:pt x="635" y="170"/>
                    <a:pt x="637" y="171"/>
                  </a:cubicBezTo>
                  <a:cubicBezTo>
                    <a:pt x="639" y="173"/>
                    <a:pt x="643" y="170"/>
                    <a:pt x="645" y="170"/>
                  </a:cubicBezTo>
                  <a:cubicBezTo>
                    <a:pt x="647" y="170"/>
                    <a:pt x="652" y="170"/>
                    <a:pt x="648" y="172"/>
                  </a:cubicBezTo>
                  <a:cubicBezTo>
                    <a:pt x="647" y="172"/>
                    <a:pt x="646" y="172"/>
                    <a:pt x="645" y="172"/>
                  </a:cubicBezTo>
                  <a:cubicBezTo>
                    <a:pt x="643" y="173"/>
                    <a:pt x="641" y="174"/>
                    <a:pt x="639" y="174"/>
                  </a:cubicBezTo>
                  <a:cubicBezTo>
                    <a:pt x="635" y="174"/>
                    <a:pt x="632" y="173"/>
                    <a:pt x="629" y="176"/>
                  </a:cubicBezTo>
                  <a:cubicBezTo>
                    <a:pt x="626" y="178"/>
                    <a:pt x="623" y="181"/>
                    <a:pt x="627" y="184"/>
                  </a:cubicBezTo>
                  <a:cubicBezTo>
                    <a:pt x="628" y="185"/>
                    <a:pt x="633" y="186"/>
                    <a:pt x="632" y="188"/>
                  </a:cubicBezTo>
                  <a:cubicBezTo>
                    <a:pt x="631" y="189"/>
                    <a:pt x="627" y="185"/>
                    <a:pt x="627" y="189"/>
                  </a:cubicBezTo>
                  <a:cubicBezTo>
                    <a:pt x="628" y="191"/>
                    <a:pt x="631" y="193"/>
                    <a:pt x="633" y="194"/>
                  </a:cubicBezTo>
                  <a:cubicBezTo>
                    <a:pt x="634" y="194"/>
                    <a:pt x="642" y="193"/>
                    <a:pt x="641" y="195"/>
                  </a:cubicBezTo>
                  <a:cubicBezTo>
                    <a:pt x="641" y="197"/>
                    <a:pt x="637" y="194"/>
                    <a:pt x="635" y="197"/>
                  </a:cubicBezTo>
                  <a:cubicBezTo>
                    <a:pt x="635" y="197"/>
                    <a:pt x="635" y="197"/>
                    <a:pt x="634" y="197"/>
                  </a:cubicBezTo>
                  <a:cubicBezTo>
                    <a:pt x="631" y="198"/>
                    <a:pt x="635" y="204"/>
                    <a:pt x="638" y="203"/>
                  </a:cubicBezTo>
                  <a:cubicBezTo>
                    <a:pt x="637" y="206"/>
                    <a:pt x="642" y="207"/>
                    <a:pt x="645" y="208"/>
                  </a:cubicBezTo>
                  <a:cubicBezTo>
                    <a:pt x="646" y="208"/>
                    <a:pt x="649" y="209"/>
                    <a:pt x="650" y="208"/>
                  </a:cubicBezTo>
                  <a:cubicBezTo>
                    <a:pt x="651" y="207"/>
                    <a:pt x="650" y="205"/>
                    <a:pt x="650" y="204"/>
                  </a:cubicBezTo>
                  <a:cubicBezTo>
                    <a:pt x="649" y="204"/>
                    <a:pt x="649" y="203"/>
                    <a:pt x="648" y="202"/>
                  </a:cubicBezTo>
                  <a:cubicBezTo>
                    <a:pt x="649" y="202"/>
                    <a:pt x="651" y="202"/>
                    <a:pt x="652" y="202"/>
                  </a:cubicBezTo>
                  <a:cubicBezTo>
                    <a:pt x="653" y="203"/>
                    <a:pt x="653" y="204"/>
                    <a:pt x="653" y="205"/>
                  </a:cubicBezTo>
                  <a:cubicBezTo>
                    <a:pt x="653" y="205"/>
                    <a:pt x="656" y="208"/>
                    <a:pt x="656" y="208"/>
                  </a:cubicBezTo>
                  <a:cubicBezTo>
                    <a:pt x="657" y="206"/>
                    <a:pt x="655" y="202"/>
                    <a:pt x="654" y="201"/>
                  </a:cubicBezTo>
                  <a:cubicBezTo>
                    <a:pt x="653" y="199"/>
                    <a:pt x="651" y="195"/>
                    <a:pt x="652" y="193"/>
                  </a:cubicBezTo>
                  <a:cubicBezTo>
                    <a:pt x="653" y="193"/>
                    <a:pt x="656" y="201"/>
                    <a:pt x="657" y="202"/>
                  </a:cubicBezTo>
                  <a:cubicBezTo>
                    <a:pt x="657" y="203"/>
                    <a:pt x="658" y="205"/>
                    <a:pt x="658" y="206"/>
                  </a:cubicBezTo>
                  <a:cubicBezTo>
                    <a:pt x="660" y="209"/>
                    <a:pt x="662" y="206"/>
                    <a:pt x="662" y="204"/>
                  </a:cubicBezTo>
                  <a:cubicBezTo>
                    <a:pt x="662" y="201"/>
                    <a:pt x="661" y="198"/>
                    <a:pt x="661" y="196"/>
                  </a:cubicBezTo>
                  <a:cubicBezTo>
                    <a:pt x="661" y="195"/>
                    <a:pt x="660" y="193"/>
                    <a:pt x="661" y="193"/>
                  </a:cubicBezTo>
                  <a:cubicBezTo>
                    <a:pt x="662" y="193"/>
                    <a:pt x="662" y="194"/>
                    <a:pt x="663" y="195"/>
                  </a:cubicBezTo>
                  <a:cubicBezTo>
                    <a:pt x="664" y="197"/>
                    <a:pt x="666" y="198"/>
                    <a:pt x="666" y="195"/>
                  </a:cubicBezTo>
                  <a:cubicBezTo>
                    <a:pt x="667" y="192"/>
                    <a:pt x="664" y="189"/>
                    <a:pt x="664" y="186"/>
                  </a:cubicBezTo>
                  <a:cubicBezTo>
                    <a:pt x="664" y="184"/>
                    <a:pt x="664" y="182"/>
                    <a:pt x="665" y="180"/>
                  </a:cubicBezTo>
                  <a:cubicBezTo>
                    <a:pt x="666" y="178"/>
                    <a:pt x="667" y="179"/>
                    <a:pt x="667" y="177"/>
                  </a:cubicBezTo>
                  <a:cubicBezTo>
                    <a:pt x="667" y="176"/>
                    <a:pt x="667" y="176"/>
                    <a:pt x="668" y="176"/>
                  </a:cubicBezTo>
                  <a:cubicBezTo>
                    <a:pt x="668" y="176"/>
                    <a:pt x="663" y="190"/>
                    <a:pt x="668" y="191"/>
                  </a:cubicBezTo>
                  <a:cubicBezTo>
                    <a:pt x="671" y="192"/>
                    <a:pt x="673" y="180"/>
                    <a:pt x="673" y="178"/>
                  </a:cubicBezTo>
                  <a:cubicBezTo>
                    <a:pt x="674" y="178"/>
                    <a:pt x="673" y="180"/>
                    <a:pt x="674" y="180"/>
                  </a:cubicBezTo>
                  <a:cubicBezTo>
                    <a:pt x="676" y="181"/>
                    <a:pt x="676" y="177"/>
                    <a:pt x="677" y="177"/>
                  </a:cubicBezTo>
                  <a:cubicBezTo>
                    <a:pt x="679" y="174"/>
                    <a:pt x="685" y="173"/>
                    <a:pt x="686" y="169"/>
                  </a:cubicBezTo>
                  <a:cubicBezTo>
                    <a:pt x="687" y="167"/>
                    <a:pt x="685" y="165"/>
                    <a:pt x="684" y="163"/>
                  </a:cubicBezTo>
                  <a:cubicBezTo>
                    <a:pt x="683" y="162"/>
                    <a:pt x="683" y="158"/>
                    <a:pt x="682" y="157"/>
                  </a:cubicBezTo>
                  <a:cubicBezTo>
                    <a:pt x="680" y="157"/>
                    <a:pt x="681" y="161"/>
                    <a:pt x="679" y="162"/>
                  </a:cubicBezTo>
                  <a:cubicBezTo>
                    <a:pt x="678" y="160"/>
                    <a:pt x="679" y="158"/>
                    <a:pt x="678" y="156"/>
                  </a:cubicBezTo>
                  <a:cubicBezTo>
                    <a:pt x="677" y="155"/>
                    <a:pt x="675" y="155"/>
                    <a:pt x="675" y="156"/>
                  </a:cubicBezTo>
                  <a:cubicBezTo>
                    <a:pt x="675" y="157"/>
                    <a:pt x="675" y="158"/>
                    <a:pt x="675" y="158"/>
                  </a:cubicBezTo>
                  <a:cubicBezTo>
                    <a:pt x="674" y="159"/>
                    <a:pt x="674" y="158"/>
                    <a:pt x="674" y="158"/>
                  </a:cubicBezTo>
                  <a:cubicBezTo>
                    <a:pt x="673" y="158"/>
                    <a:pt x="672" y="158"/>
                    <a:pt x="672" y="159"/>
                  </a:cubicBezTo>
                  <a:cubicBezTo>
                    <a:pt x="671" y="159"/>
                    <a:pt x="670" y="161"/>
                    <a:pt x="670" y="161"/>
                  </a:cubicBezTo>
                  <a:cubicBezTo>
                    <a:pt x="668" y="160"/>
                    <a:pt x="671" y="156"/>
                    <a:pt x="671" y="156"/>
                  </a:cubicBezTo>
                  <a:cubicBezTo>
                    <a:pt x="672" y="155"/>
                    <a:pt x="672" y="155"/>
                    <a:pt x="672" y="155"/>
                  </a:cubicBezTo>
                  <a:cubicBezTo>
                    <a:pt x="672" y="154"/>
                    <a:pt x="672" y="154"/>
                    <a:pt x="672" y="154"/>
                  </a:cubicBezTo>
                  <a:cubicBezTo>
                    <a:pt x="672" y="154"/>
                    <a:pt x="672" y="153"/>
                    <a:pt x="672" y="153"/>
                  </a:cubicBezTo>
                  <a:cubicBezTo>
                    <a:pt x="672" y="153"/>
                    <a:pt x="672" y="153"/>
                    <a:pt x="672" y="153"/>
                  </a:cubicBezTo>
                  <a:cubicBezTo>
                    <a:pt x="673" y="152"/>
                    <a:pt x="673" y="152"/>
                    <a:pt x="672" y="152"/>
                  </a:cubicBezTo>
                  <a:cubicBezTo>
                    <a:pt x="672" y="151"/>
                    <a:pt x="672" y="151"/>
                    <a:pt x="672" y="150"/>
                  </a:cubicBezTo>
                  <a:cubicBezTo>
                    <a:pt x="672" y="150"/>
                    <a:pt x="674" y="146"/>
                    <a:pt x="673" y="146"/>
                  </a:cubicBezTo>
                  <a:cubicBezTo>
                    <a:pt x="672" y="146"/>
                    <a:pt x="670" y="148"/>
                    <a:pt x="670" y="149"/>
                  </a:cubicBezTo>
                  <a:cubicBezTo>
                    <a:pt x="670" y="148"/>
                    <a:pt x="671" y="146"/>
                    <a:pt x="672" y="145"/>
                  </a:cubicBezTo>
                  <a:cubicBezTo>
                    <a:pt x="672" y="144"/>
                    <a:pt x="673" y="141"/>
                    <a:pt x="671" y="140"/>
                  </a:cubicBezTo>
                  <a:cubicBezTo>
                    <a:pt x="669" y="139"/>
                    <a:pt x="667" y="141"/>
                    <a:pt x="666" y="139"/>
                  </a:cubicBezTo>
                  <a:cubicBezTo>
                    <a:pt x="664" y="137"/>
                    <a:pt x="667" y="137"/>
                    <a:pt x="668" y="136"/>
                  </a:cubicBezTo>
                  <a:cubicBezTo>
                    <a:pt x="671" y="134"/>
                    <a:pt x="670" y="127"/>
                    <a:pt x="666" y="126"/>
                  </a:cubicBezTo>
                  <a:cubicBezTo>
                    <a:pt x="662" y="125"/>
                    <a:pt x="662" y="129"/>
                    <a:pt x="661" y="132"/>
                  </a:cubicBezTo>
                  <a:cubicBezTo>
                    <a:pt x="661" y="134"/>
                    <a:pt x="663" y="136"/>
                    <a:pt x="664" y="137"/>
                  </a:cubicBezTo>
                  <a:cubicBezTo>
                    <a:pt x="664" y="140"/>
                    <a:pt x="664" y="140"/>
                    <a:pt x="662" y="138"/>
                  </a:cubicBezTo>
                  <a:cubicBezTo>
                    <a:pt x="663" y="138"/>
                    <a:pt x="663" y="139"/>
                    <a:pt x="663" y="139"/>
                  </a:cubicBezTo>
                  <a:cubicBezTo>
                    <a:pt x="660" y="138"/>
                    <a:pt x="659" y="137"/>
                    <a:pt x="658" y="134"/>
                  </a:cubicBezTo>
                  <a:cubicBezTo>
                    <a:pt x="658" y="132"/>
                    <a:pt x="659" y="128"/>
                    <a:pt x="658" y="127"/>
                  </a:cubicBezTo>
                  <a:cubicBezTo>
                    <a:pt x="658" y="126"/>
                    <a:pt x="659" y="124"/>
                    <a:pt x="658" y="122"/>
                  </a:cubicBezTo>
                  <a:cubicBezTo>
                    <a:pt x="655" y="120"/>
                    <a:pt x="655" y="123"/>
                    <a:pt x="654" y="124"/>
                  </a:cubicBezTo>
                  <a:cubicBezTo>
                    <a:pt x="653" y="121"/>
                    <a:pt x="650" y="122"/>
                    <a:pt x="647" y="120"/>
                  </a:cubicBezTo>
                  <a:cubicBezTo>
                    <a:pt x="647" y="121"/>
                    <a:pt x="648" y="117"/>
                    <a:pt x="648" y="117"/>
                  </a:cubicBezTo>
                  <a:cubicBezTo>
                    <a:pt x="648" y="115"/>
                    <a:pt x="646" y="114"/>
                    <a:pt x="645" y="112"/>
                  </a:cubicBezTo>
                  <a:cubicBezTo>
                    <a:pt x="643" y="107"/>
                    <a:pt x="642" y="102"/>
                    <a:pt x="640" y="97"/>
                  </a:cubicBezTo>
                  <a:cubicBezTo>
                    <a:pt x="639" y="93"/>
                    <a:pt x="636" y="90"/>
                    <a:pt x="633" y="88"/>
                  </a:cubicBezTo>
                  <a:cubicBezTo>
                    <a:pt x="632" y="87"/>
                    <a:pt x="631" y="86"/>
                    <a:pt x="630" y="86"/>
                  </a:cubicBezTo>
                  <a:cubicBezTo>
                    <a:pt x="630" y="86"/>
                    <a:pt x="630" y="87"/>
                    <a:pt x="629" y="87"/>
                  </a:cubicBezTo>
                  <a:cubicBezTo>
                    <a:pt x="629" y="88"/>
                    <a:pt x="629" y="88"/>
                    <a:pt x="629" y="88"/>
                  </a:cubicBezTo>
                  <a:cubicBezTo>
                    <a:pt x="628" y="88"/>
                    <a:pt x="627" y="87"/>
                    <a:pt x="626" y="87"/>
                  </a:cubicBezTo>
                  <a:cubicBezTo>
                    <a:pt x="624" y="87"/>
                    <a:pt x="624" y="88"/>
                    <a:pt x="624" y="90"/>
                  </a:cubicBezTo>
                  <a:cubicBezTo>
                    <a:pt x="624" y="92"/>
                    <a:pt x="625" y="93"/>
                    <a:pt x="627" y="93"/>
                  </a:cubicBezTo>
                  <a:cubicBezTo>
                    <a:pt x="629" y="93"/>
                    <a:pt x="631" y="93"/>
                    <a:pt x="632" y="94"/>
                  </a:cubicBezTo>
                  <a:cubicBezTo>
                    <a:pt x="633" y="95"/>
                    <a:pt x="632" y="98"/>
                    <a:pt x="631" y="98"/>
                  </a:cubicBezTo>
                  <a:cubicBezTo>
                    <a:pt x="629" y="99"/>
                    <a:pt x="623" y="97"/>
                    <a:pt x="624" y="99"/>
                  </a:cubicBezTo>
                  <a:cubicBezTo>
                    <a:pt x="624" y="100"/>
                    <a:pt x="626" y="99"/>
                    <a:pt x="626" y="100"/>
                  </a:cubicBezTo>
                  <a:cubicBezTo>
                    <a:pt x="626" y="101"/>
                    <a:pt x="625" y="102"/>
                    <a:pt x="624" y="103"/>
                  </a:cubicBezTo>
                  <a:cubicBezTo>
                    <a:pt x="624" y="102"/>
                    <a:pt x="623" y="103"/>
                    <a:pt x="624" y="103"/>
                  </a:cubicBezTo>
                  <a:cubicBezTo>
                    <a:pt x="622" y="102"/>
                    <a:pt x="622" y="100"/>
                    <a:pt x="620" y="100"/>
                  </a:cubicBezTo>
                  <a:cubicBezTo>
                    <a:pt x="618" y="100"/>
                    <a:pt x="616" y="104"/>
                    <a:pt x="617" y="106"/>
                  </a:cubicBezTo>
                  <a:cubicBezTo>
                    <a:pt x="618" y="107"/>
                    <a:pt x="619" y="106"/>
                    <a:pt x="618" y="108"/>
                  </a:cubicBezTo>
                  <a:cubicBezTo>
                    <a:pt x="618" y="108"/>
                    <a:pt x="616" y="108"/>
                    <a:pt x="616" y="109"/>
                  </a:cubicBezTo>
                  <a:cubicBezTo>
                    <a:pt x="615" y="112"/>
                    <a:pt x="620" y="109"/>
                    <a:pt x="620" y="110"/>
                  </a:cubicBezTo>
                  <a:cubicBezTo>
                    <a:pt x="619" y="111"/>
                    <a:pt x="619" y="112"/>
                    <a:pt x="620" y="113"/>
                  </a:cubicBezTo>
                  <a:cubicBezTo>
                    <a:pt x="621" y="113"/>
                    <a:pt x="621" y="113"/>
                    <a:pt x="621" y="113"/>
                  </a:cubicBezTo>
                  <a:cubicBezTo>
                    <a:pt x="622" y="113"/>
                    <a:pt x="623" y="114"/>
                    <a:pt x="623" y="113"/>
                  </a:cubicBezTo>
                  <a:cubicBezTo>
                    <a:pt x="624" y="113"/>
                    <a:pt x="624" y="113"/>
                    <a:pt x="624" y="113"/>
                  </a:cubicBezTo>
                  <a:cubicBezTo>
                    <a:pt x="624" y="114"/>
                    <a:pt x="625" y="114"/>
                    <a:pt x="625" y="114"/>
                  </a:cubicBezTo>
                  <a:cubicBezTo>
                    <a:pt x="625" y="116"/>
                    <a:pt x="619" y="115"/>
                    <a:pt x="623" y="118"/>
                  </a:cubicBezTo>
                  <a:cubicBezTo>
                    <a:pt x="623" y="119"/>
                    <a:pt x="625" y="119"/>
                    <a:pt x="626" y="119"/>
                  </a:cubicBezTo>
                  <a:cubicBezTo>
                    <a:pt x="626" y="120"/>
                    <a:pt x="628" y="122"/>
                    <a:pt x="626" y="122"/>
                  </a:cubicBezTo>
                  <a:cubicBezTo>
                    <a:pt x="627" y="119"/>
                    <a:pt x="614" y="120"/>
                    <a:pt x="612" y="119"/>
                  </a:cubicBezTo>
                  <a:cubicBezTo>
                    <a:pt x="613" y="120"/>
                    <a:pt x="613" y="121"/>
                    <a:pt x="613" y="122"/>
                  </a:cubicBezTo>
                  <a:cubicBezTo>
                    <a:pt x="612" y="122"/>
                    <a:pt x="612" y="122"/>
                    <a:pt x="612" y="123"/>
                  </a:cubicBezTo>
                  <a:cubicBezTo>
                    <a:pt x="613" y="124"/>
                    <a:pt x="613" y="125"/>
                    <a:pt x="614" y="126"/>
                  </a:cubicBezTo>
                  <a:cubicBezTo>
                    <a:pt x="615" y="127"/>
                    <a:pt x="616" y="127"/>
                    <a:pt x="616" y="128"/>
                  </a:cubicBezTo>
                  <a:cubicBezTo>
                    <a:pt x="616" y="129"/>
                    <a:pt x="614" y="128"/>
                    <a:pt x="614" y="128"/>
                  </a:cubicBezTo>
                  <a:cubicBezTo>
                    <a:pt x="612" y="127"/>
                    <a:pt x="611" y="128"/>
                    <a:pt x="610" y="129"/>
                  </a:cubicBezTo>
                  <a:cubicBezTo>
                    <a:pt x="610" y="128"/>
                    <a:pt x="606" y="128"/>
                    <a:pt x="608" y="129"/>
                  </a:cubicBezTo>
                  <a:cubicBezTo>
                    <a:pt x="608" y="129"/>
                    <a:pt x="608" y="129"/>
                    <a:pt x="609" y="129"/>
                  </a:cubicBezTo>
                  <a:cubicBezTo>
                    <a:pt x="608" y="129"/>
                    <a:pt x="608" y="129"/>
                    <a:pt x="608" y="129"/>
                  </a:cubicBezTo>
                  <a:cubicBezTo>
                    <a:pt x="608" y="129"/>
                    <a:pt x="608" y="129"/>
                    <a:pt x="608" y="129"/>
                  </a:cubicBezTo>
                  <a:cubicBezTo>
                    <a:pt x="608" y="129"/>
                    <a:pt x="608" y="129"/>
                    <a:pt x="608" y="129"/>
                  </a:cubicBezTo>
                  <a:cubicBezTo>
                    <a:pt x="608" y="129"/>
                    <a:pt x="608" y="129"/>
                    <a:pt x="608" y="129"/>
                  </a:cubicBezTo>
                  <a:close/>
                  <a:moveTo>
                    <a:pt x="434" y="267"/>
                  </a:moveTo>
                  <a:cubicBezTo>
                    <a:pt x="436" y="267"/>
                    <a:pt x="435" y="269"/>
                    <a:pt x="435" y="269"/>
                  </a:cubicBezTo>
                  <a:cubicBezTo>
                    <a:pt x="435" y="269"/>
                    <a:pt x="435" y="269"/>
                    <a:pt x="436" y="269"/>
                  </a:cubicBezTo>
                  <a:cubicBezTo>
                    <a:pt x="436" y="270"/>
                    <a:pt x="435" y="271"/>
                    <a:pt x="435" y="271"/>
                  </a:cubicBezTo>
                  <a:cubicBezTo>
                    <a:pt x="435" y="272"/>
                    <a:pt x="434" y="274"/>
                    <a:pt x="436" y="274"/>
                  </a:cubicBezTo>
                  <a:cubicBezTo>
                    <a:pt x="437" y="274"/>
                    <a:pt x="437" y="272"/>
                    <a:pt x="438" y="272"/>
                  </a:cubicBezTo>
                  <a:cubicBezTo>
                    <a:pt x="440" y="269"/>
                    <a:pt x="442" y="272"/>
                    <a:pt x="444" y="274"/>
                  </a:cubicBezTo>
                  <a:cubicBezTo>
                    <a:pt x="444" y="274"/>
                    <a:pt x="444" y="272"/>
                    <a:pt x="445" y="272"/>
                  </a:cubicBezTo>
                  <a:cubicBezTo>
                    <a:pt x="445" y="272"/>
                    <a:pt x="445" y="273"/>
                    <a:pt x="446" y="273"/>
                  </a:cubicBezTo>
                  <a:cubicBezTo>
                    <a:pt x="446" y="273"/>
                    <a:pt x="445" y="267"/>
                    <a:pt x="447" y="267"/>
                  </a:cubicBezTo>
                  <a:cubicBezTo>
                    <a:pt x="447" y="267"/>
                    <a:pt x="449" y="272"/>
                    <a:pt x="449" y="273"/>
                  </a:cubicBezTo>
                  <a:cubicBezTo>
                    <a:pt x="449" y="275"/>
                    <a:pt x="449" y="278"/>
                    <a:pt x="451" y="275"/>
                  </a:cubicBezTo>
                  <a:cubicBezTo>
                    <a:pt x="453" y="278"/>
                    <a:pt x="458" y="270"/>
                    <a:pt x="453" y="269"/>
                  </a:cubicBezTo>
                  <a:cubicBezTo>
                    <a:pt x="454" y="268"/>
                    <a:pt x="454" y="269"/>
                    <a:pt x="455" y="269"/>
                  </a:cubicBezTo>
                  <a:cubicBezTo>
                    <a:pt x="454" y="268"/>
                    <a:pt x="455" y="264"/>
                    <a:pt x="454" y="262"/>
                  </a:cubicBezTo>
                  <a:cubicBezTo>
                    <a:pt x="455" y="262"/>
                    <a:pt x="454" y="263"/>
                    <a:pt x="455" y="263"/>
                  </a:cubicBezTo>
                  <a:cubicBezTo>
                    <a:pt x="455" y="263"/>
                    <a:pt x="455" y="262"/>
                    <a:pt x="456" y="262"/>
                  </a:cubicBezTo>
                  <a:cubicBezTo>
                    <a:pt x="455" y="264"/>
                    <a:pt x="455" y="268"/>
                    <a:pt x="457" y="269"/>
                  </a:cubicBezTo>
                  <a:cubicBezTo>
                    <a:pt x="459" y="270"/>
                    <a:pt x="459" y="268"/>
                    <a:pt x="459" y="267"/>
                  </a:cubicBezTo>
                  <a:cubicBezTo>
                    <a:pt x="460" y="265"/>
                    <a:pt x="461" y="264"/>
                    <a:pt x="461" y="263"/>
                  </a:cubicBezTo>
                  <a:cubicBezTo>
                    <a:pt x="462" y="262"/>
                    <a:pt x="462" y="261"/>
                    <a:pt x="461" y="261"/>
                  </a:cubicBezTo>
                  <a:cubicBezTo>
                    <a:pt x="461" y="260"/>
                    <a:pt x="460" y="259"/>
                    <a:pt x="460" y="259"/>
                  </a:cubicBezTo>
                  <a:cubicBezTo>
                    <a:pt x="459" y="257"/>
                    <a:pt x="460" y="258"/>
                    <a:pt x="461" y="257"/>
                  </a:cubicBezTo>
                  <a:cubicBezTo>
                    <a:pt x="463" y="257"/>
                    <a:pt x="463" y="257"/>
                    <a:pt x="463" y="255"/>
                  </a:cubicBezTo>
                  <a:cubicBezTo>
                    <a:pt x="463" y="254"/>
                    <a:pt x="461" y="250"/>
                    <a:pt x="464" y="252"/>
                  </a:cubicBezTo>
                  <a:cubicBezTo>
                    <a:pt x="463" y="250"/>
                    <a:pt x="464" y="251"/>
                    <a:pt x="465" y="251"/>
                  </a:cubicBezTo>
                  <a:cubicBezTo>
                    <a:pt x="466" y="251"/>
                    <a:pt x="466" y="250"/>
                    <a:pt x="466" y="250"/>
                  </a:cubicBezTo>
                  <a:cubicBezTo>
                    <a:pt x="466" y="250"/>
                    <a:pt x="466" y="249"/>
                    <a:pt x="466" y="249"/>
                  </a:cubicBezTo>
                  <a:cubicBezTo>
                    <a:pt x="466" y="248"/>
                    <a:pt x="467" y="250"/>
                    <a:pt x="467" y="250"/>
                  </a:cubicBezTo>
                  <a:cubicBezTo>
                    <a:pt x="467" y="251"/>
                    <a:pt x="467" y="252"/>
                    <a:pt x="466" y="253"/>
                  </a:cubicBezTo>
                  <a:cubicBezTo>
                    <a:pt x="466" y="255"/>
                    <a:pt x="465" y="258"/>
                    <a:pt x="466" y="261"/>
                  </a:cubicBezTo>
                  <a:cubicBezTo>
                    <a:pt x="467" y="263"/>
                    <a:pt x="470" y="266"/>
                    <a:pt x="472" y="263"/>
                  </a:cubicBezTo>
                  <a:cubicBezTo>
                    <a:pt x="473" y="261"/>
                    <a:pt x="471" y="259"/>
                    <a:pt x="472" y="257"/>
                  </a:cubicBezTo>
                  <a:cubicBezTo>
                    <a:pt x="473" y="255"/>
                    <a:pt x="476" y="256"/>
                    <a:pt x="478" y="254"/>
                  </a:cubicBezTo>
                  <a:cubicBezTo>
                    <a:pt x="480" y="252"/>
                    <a:pt x="479" y="250"/>
                    <a:pt x="478" y="248"/>
                  </a:cubicBezTo>
                  <a:cubicBezTo>
                    <a:pt x="477" y="246"/>
                    <a:pt x="476" y="246"/>
                    <a:pt x="478" y="246"/>
                  </a:cubicBezTo>
                  <a:cubicBezTo>
                    <a:pt x="480" y="246"/>
                    <a:pt x="481" y="247"/>
                    <a:pt x="480" y="244"/>
                  </a:cubicBezTo>
                  <a:cubicBezTo>
                    <a:pt x="479" y="242"/>
                    <a:pt x="476" y="242"/>
                    <a:pt x="477" y="239"/>
                  </a:cubicBezTo>
                  <a:cubicBezTo>
                    <a:pt x="477" y="237"/>
                    <a:pt x="482" y="236"/>
                    <a:pt x="482" y="234"/>
                  </a:cubicBezTo>
                  <a:cubicBezTo>
                    <a:pt x="482" y="232"/>
                    <a:pt x="479" y="230"/>
                    <a:pt x="478" y="229"/>
                  </a:cubicBezTo>
                  <a:cubicBezTo>
                    <a:pt x="477" y="228"/>
                    <a:pt x="476" y="227"/>
                    <a:pt x="474" y="228"/>
                  </a:cubicBezTo>
                  <a:cubicBezTo>
                    <a:pt x="473" y="228"/>
                    <a:pt x="472" y="229"/>
                    <a:pt x="472" y="230"/>
                  </a:cubicBezTo>
                  <a:cubicBezTo>
                    <a:pt x="472" y="231"/>
                    <a:pt x="473" y="231"/>
                    <a:pt x="474" y="232"/>
                  </a:cubicBezTo>
                  <a:cubicBezTo>
                    <a:pt x="475" y="234"/>
                    <a:pt x="473" y="233"/>
                    <a:pt x="471" y="233"/>
                  </a:cubicBezTo>
                  <a:cubicBezTo>
                    <a:pt x="471" y="234"/>
                    <a:pt x="472" y="235"/>
                    <a:pt x="470" y="235"/>
                  </a:cubicBezTo>
                  <a:cubicBezTo>
                    <a:pt x="469" y="235"/>
                    <a:pt x="467" y="234"/>
                    <a:pt x="466" y="233"/>
                  </a:cubicBezTo>
                  <a:cubicBezTo>
                    <a:pt x="464" y="233"/>
                    <a:pt x="462" y="232"/>
                    <a:pt x="461" y="233"/>
                  </a:cubicBezTo>
                  <a:cubicBezTo>
                    <a:pt x="460" y="233"/>
                    <a:pt x="460" y="234"/>
                    <a:pt x="460" y="234"/>
                  </a:cubicBezTo>
                  <a:cubicBezTo>
                    <a:pt x="460" y="234"/>
                    <a:pt x="458" y="234"/>
                    <a:pt x="459" y="234"/>
                  </a:cubicBezTo>
                  <a:cubicBezTo>
                    <a:pt x="457" y="235"/>
                    <a:pt x="457" y="235"/>
                    <a:pt x="457" y="237"/>
                  </a:cubicBezTo>
                  <a:cubicBezTo>
                    <a:pt x="456" y="239"/>
                    <a:pt x="454" y="241"/>
                    <a:pt x="452" y="243"/>
                  </a:cubicBezTo>
                  <a:cubicBezTo>
                    <a:pt x="451" y="244"/>
                    <a:pt x="451" y="246"/>
                    <a:pt x="450" y="248"/>
                  </a:cubicBezTo>
                  <a:cubicBezTo>
                    <a:pt x="449" y="249"/>
                    <a:pt x="447" y="251"/>
                    <a:pt x="448" y="253"/>
                  </a:cubicBezTo>
                  <a:cubicBezTo>
                    <a:pt x="446" y="252"/>
                    <a:pt x="445" y="253"/>
                    <a:pt x="445" y="254"/>
                  </a:cubicBezTo>
                  <a:cubicBezTo>
                    <a:pt x="445" y="254"/>
                    <a:pt x="445" y="253"/>
                    <a:pt x="444" y="253"/>
                  </a:cubicBezTo>
                  <a:cubicBezTo>
                    <a:pt x="444" y="253"/>
                    <a:pt x="444" y="257"/>
                    <a:pt x="443" y="257"/>
                  </a:cubicBezTo>
                  <a:cubicBezTo>
                    <a:pt x="443" y="259"/>
                    <a:pt x="441" y="260"/>
                    <a:pt x="439" y="261"/>
                  </a:cubicBezTo>
                  <a:cubicBezTo>
                    <a:pt x="437" y="261"/>
                    <a:pt x="436" y="261"/>
                    <a:pt x="435" y="263"/>
                  </a:cubicBezTo>
                  <a:cubicBezTo>
                    <a:pt x="434" y="265"/>
                    <a:pt x="433" y="268"/>
                    <a:pt x="432" y="269"/>
                  </a:cubicBezTo>
                  <a:cubicBezTo>
                    <a:pt x="433" y="269"/>
                    <a:pt x="433" y="268"/>
                    <a:pt x="434" y="267"/>
                  </a:cubicBezTo>
                  <a:cubicBezTo>
                    <a:pt x="434" y="268"/>
                    <a:pt x="435" y="267"/>
                    <a:pt x="435" y="267"/>
                  </a:cubicBezTo>
                  <a:cubicBezTo>
                    <a:pt x="435" y="267"/>
                    <a:pt x="434" y="267"/>
                    <a:pt x="434" y="267"/>
                  </a:cubicBezTo>
                  <a:cubicBezTo>
                    <a:pt x="434" y="267"/>
                    <a:pt x="435" y="267"/>
                    <a:pt x="435" y="267"/>
                  </a:cubicBezTo>
                  <a:cubicBezTo>
                    <a:pt x="435" y="267"/>
                    <a:pt x="434" y="268"/>
                    <a:pt x="434" y="267"/>
                  </a:cubicBezTo>
                  <a:close/>
                  <a:moveTo>
                    <a:pt x="598" y="199"/>
                  </a:moveTo>
                  <a:cubicBezTo>
                    <a:pt x="599" y="200"/>
                    <a:pt x="598" y="201"/>
                    <a:pt x="599" y="201"/>
                  </a:cubicBezTo>
                  <a:cubicBezTo>
                    <a:pt x="600" y="204"/>
                    <a:pt x="600" y="205"/>
                    <a:pt x="603" y="207"/>
                  </a:cubicBezTo>
                  <a:cubicBezTo>
                    <a:pt x="604" y="207"/>
                    <a:pt x="607" y="208"/>
                    <a:pt x="606" y="210"/>
                  </a:cubicBezTo>
                  <a:cubicBezTo>
                    <a:pt x="605" y="212"/>
                    <a:pt x="603" y="209"/>
                    <a:pt x="601" y="210"/>
                  </a:cubicBezTo>
                  <a:cubicBezTo>
                    <a:pt x="600" y="212"/>
                    <a:pt x="604" y="214"/>
                    <a:pt x="605" y="215"/>
                  </a:cubicBezTo>
                  <a:cubicBezTo>
                    <a:pt x="606" y="217"/>
                    <a:pt x="605" y="221"/>
                    <a:pt x="608" y="218"/>
                  </a:cubicBezTo>
                  <a:cubicBezTo>
                    <a:pt x="609" y="217"/>
                    <a:pt x="609" y="217"/>
                    <a:pt x="609" y="216"/>
                  </a:cubicBezTo>
                  <a:cubicBezTo>
                    <a:pt x="610" y="216"/>
                    <a:pt x="612" y="216"/>
                    <a:pt x="613" y="216"/>
                  </a:cubicBezTo>
                  <a:cubicBezTo>
                    <a:pt x="615" y="216"/>
                    <a:pt x="619" y="214"/>
                    <a:pt x="619" y="212"/>
                  </a:cubicBezTo>
                  <a:cubicBezTo>
                    <a:pt x="620" y="211"/>
                    <a:pt x="620" y="209"/>
                    <a:pt x="619" y="207"/>
                  </a:cubicBezTo>
                  <a:cubicBezTo>
                    <a:pt x="619" y="207"/>
                    <a:pt x="617" y="206"/>
                    <a:pt x="617" y="206"/>
                  </a:cubicBezTo>
                  <a:cubicBezTo>
                    <a:pt x="616" y="204"/>
                    <a:pt x="620" y="203"/>
                    <a:pt x="620" y="201"/>
                  </a:cubicBezTo>
                  <a:cubicBezTo>
                    <a:pt x="620" y="198"/>
                    <a:pt x="617" y="197"/>
                    <a:pt x="615" y="196"/>
                  </a:cubicBezTo>
                  <a:cubicBezTo>
                    <a:pt x="613" y="196"/>
                    <a:pt x="612" y="196"/>
                    <a:pt x="611" y="194"/>
                  </a:cubicBezTo>
                  <a:cubicBezTo>
                    <a:pt x="610" y="193"/>
                    <a:pt x="611" y="192"/>
                    <a:pt x="609" y="191"/>
                  </a:cubicBezTo>
                  <a:cubicBezTo>
                    <a:pt x="609" y="190"/>
                    <a:pt x="608" y="190"/>
                    <a:pt x="607" y="189"/>
                  </a:cubicBezTo>
                  <a:cubicBezTo>
                    <a:pt x="605" y="188"/>
                    <a:pt x="597" y="182"/>
                    <a:pt x="597" y="189"/>
                  </a:cubicBezTo>
                  <a:cubicBezTo>
                    <a:pt x="597" y="191"/>
                    <a:pt x="599" y="193"/>
                    <a:pt x="599" y="195"/>
                  </a:cubicBezTo>
                  <a:cubicBezTo>
                    <a:pt x="598" y="195"/>
                    <a:pt x="597" y="195"/>
                    <a:pt x="597" y="196"/>
                  </a:cubicBezTo>
                  <a:cubicBezTo>
                    <a:pt x="596" y="197"/>
                    <a:pt x="597" y="198"/>
                    <a:pt x="598" y="199"/>
                  </a:cubicBezTo>
                  <a:cubicBezTo>
                    <a:pt x="598" y="199"/>
                    <a:pt x="598" y="199"/>
                    <a:pt x="597" y="199"/>
                  </a:cubicBezTo>
                  <a:cubicBezTo>
                    <a:pt x="598" y="199"/>
                    <a:pt x="598" y="199"/>
                    <a:pt x="598" y="199"/>
                  </a:cubicBezTo>
                  <a:cubicBezTo>
                    <a:pt x="598" y="199"/>
                    <a:pt x="597" y="198"/>
                    <a:pt x="598" y="199"/>
                  </a:cubicBezTo>
                  <a:close/>
                  <a:moveTo>
                    <a:pt x="629" y="298"/>
                  </a:moveTo>
                  <a:cubicBezTo>
                    <a:pt x="628" y="297"/>
                    <a:pt x="629" y="295"/>
                    <a:pt x="629" y="293"/>
                  </a:cubicBezTo>
                  <a:cubicBezTo>
                    <a:pt x="629" y="292"/>
                    <a:pt x="628" y="290"/>
                    <a:pt x="628" y="289"/>
                  </a:cubicBezTo>
                  <a:cubicBezTo>
                    <a:pt x="626" y="287"/>
                    <a:pt x="625" y="284"/>
                    <a:pt x="622" y="283"/>
                  </a:cubicBezTo>
                  <a:cubicBezTo>
                    <a:pt x="620" y="282"/>
                    <a:pt x="616" y="283"/>
                    <a:pt x="615" y="285"/>
                  </a:cubicBezTo>
                  <a:cubicBezTo>
                    <a:pt x="614" y="286"/>
                    <a:pt x="614" y="288"/>
                    <a:pt x="613" y="289"/>
                  </a:cubicBezTo>
                  <a:cubicBezTo>
                    <a:pt x="612" y="291"/>
                    <a:pt x="611" y="290"/>
                    <a:pt x="612" y="292"/>
                  </a:cubicBezTo>
                  <a:cubicBezTo>
                    <a:pt x="610" y="294"/>
                    <a:pt x="607" y="296"/>
                    <a:pt x="609" y="299"/>
                  </a:cubicBezTo>
                  <a:cubicBezTo>
                    <a:pt x="608" y="298"/>
                    <a:pt x="610" y="300"/>
                    <a:pt x="610" y="300"/>
                  </a:cubicBezTo>
                  <a:cubicBezTo>
                    <a:pt x="610" y="300"/>
                    <a:pt x="611" y="301"/>
                    <a:pt x="611" y="301"/>
                  </a:cubicBezTo>
                  <a:cubicBezTo>
                    <a:pt x="614" y="303"/>
                    <a:pt x="617" y="304"/>
                    <a:pt x="619" y="307"/>
                  </a:cubicBezTo>
                  <a:cubicBezTo>
                    <a:pt x="621" y="309"/>
                    <a:pt x="625" y="310"/>
                    <a:pt x="628" y="308"/>
                  </a:cubicBezTo>
                  <a:cubicBezTo>
                    <a:pt x="631" y="306"/>
                    <a:pt x="630" y="301"/>
                    <a:pt x="629" y="298"/>
                  </a:cubicBezTo>
                  <a:close/>
                  <a:moveTo>
                    <a:pt x="640" y="74"/>
                  </a:moveTo>
                  <a:cubicBezTo>
                    <a:pt x="641" y="73"/>
                    <a:pt x="641" y="71"/>
                    <a:pt x="641" y="70"/>
                  </a:cubicBezTo>
                  <a:cubicBezTo>
                    <a:pt x="642" y="69"/>
                    <a:pt x="643" y="69"/>
                    <a:pt x="644" y="68"/>
                  </a:cubicBezTo>
                  <a:cubicBezTo>
                    <a:pt x="646" y="67"/>
                    <a:pt x="646" y="65"/>
                    <a:pt x="648" y="63"/>
                  </a:cubicBezTo>
                  <a:cubicBezTo>
                    <a:pt x="649" y="62"/>
                    <a:pt x="652" y="60"/>
                    <a:pt x="654" y="61"/>
                  </a:cubicBezTo>
                  <a:cubicBezTo>
                    <a:pt x="656" y="62"/>
                    <a:pt x="655" y="66"/>
                    <a:pt x="657" y="66"/>
                  </a:cubicBezTo>
                  <a:cubicBezTo>
                    <a:pt x="657" y="65"/>
                    <a:pt x="657" y="62"/>
                    <a:pt x="657" y="61"/>
                  </a:cubicBezTo>
                  <a:cubicBezTo>
                    <a:pt x="657" y="61"/>
                    <a:pt x="657" y="59"/>
                    <a:pt x="658" y="60"/>
                  </a:cubicBezTo>
                  <a:cubicBezTo>
                    <a:pt x="659" y="61"/>
                    <a:pt x="659" y="65"/>
                    <a:pt x="660" y="65"/>
                  </a:cubicBezTo>
                  <a:cubicBezTo>
                    <a:pt x="661" y="64"/>
                    <a:pt x="659" y="59"/>
                    <a:pt x="659" y="58"/>
                  </a:cubicBezTo>
                  <a:cubicBezTo>
                    <a:pt x="660" y="55"/>
                    <a:pt x="662" y="52"/>
                    <a:pt x="665" y="52"/>
                  </a:cubicBezTo>
                  <a:cubicBezTo>
                    <a:pt x="667" y="52"/>
                    <a:pt x="670" y="53"/>
                    <a:pt x="671" y="55"/>
                  </a:cubicBezTo>
                  <a:cubicBezTo>
                    <a:pt x="672" y="56"/>
                    <a:pt x="671" y="58"/>
                    <a:pt x="672" y="59"/>
                  </a:cubicBezTo>
                  <a:cubicBezTo>
                    <a:pt x="672" y="60"/>
                    <a:pt x="673" y="61"/>
                    <a:pt x="674" y="62"/>
                  </a:cubicBezTo>
                  <a:cubicBezTo>
                    <a:pt x="675" y="62"/>
                    <a:pt x="675" y="61"/>
                    <a:pt x="674" y="61"/>
                  </a:cubicBezTo>
                  <a:cubicBezTo>
                    <a:pt x="674" y="60"/>
                    <a:pt x="672" y="60"/>
                    <a:pt x="672" y="58"/>
                  </a:cubicBezTo>
                  <a:cubicBezTo>
                    <a:pt x="672" y="58"/>
                    <a:pt x="673" y="57"/>
                    <a:pt x="673" y="57"/>
                  </a:cubicBezTo>
                  <a:cubicBezTo>
                    <a:pt x="673" y="55"/>
                    <a:pt x="673" y="54"/>
                    <a:pt x="675" y="55"/>
                  </a:cubicBezTo>
                  <a:cubicBezTo>
                    <a:pt x="676" y="55"/>
                    <a:pt x="676" y="55"/>
                    <a:pt x="676" y="55"/>
                  </a:cubicBezTo>
                  <a:cubicBezTo>
                    <a:pt x="677" y="55"/>
                    <a:pt x="678" y="55"/>
                    <a:pt x="678" y="55"/>
                  </a:cubicBezTo>
                  <a:cubicBezTo>
                    <a:pt x="681" y="56"/>
                    <a:pt x="682" y="61"/>
                    <a:pt x="684" y="63"/>
                  </a:cubicBezTo>
                  <a:cubicBezTo>
                    <a:pt x="684" y="62"/>
                    <a:pt x="682" y="60"/>
                    <a:pt x="682" y="59"/>
                  </a:cubicBezTo>
                  <a:cubicBezTo>
                    <a:pt x="682" y="59"/>
                    <a:pt x="681" y="57"/>
                    <a:pt x="681" y="57"/>
                  </a:cubicBezTo>
                  <a:cubicBezTo>
                    <a:pt x="684" y="55"/>
                    <a:pt x="687" y="62"/>
                    <a:pt x="687" y="62"/>
                  </a:cubicBezTo>
                  <a:cubicBezTo>
                    <a:pt x="687" y="61"/>
                    <a:pt x="685" y="57"/>
                    <a:pt x="686" y="57"/>
                  </a:cubicBezTo>
                  <a:cubicBezTo>
                    <a:pt x="688" y="57"/>
                    <a:pt x="688" y="61"/>
                    <a:pt x="688" y="62"/>
                  </a:cubicBezTo>
                  <a:cubicBezTo>
                    <a:pt x="689" y="62"/>
                    <a:pt x="688" y="58"/>
                    <a:pt x="688" y="57"/>
                  </a:cubicBezTo>
                  <a:cubicBezTo>
                    <a:pt x="688" y="57"/>
                    <a:pt x="688" y="57"/>
                    <a:pt x="688" y="57"/>
                  </a:cubicBezTo>
                  <a:cubicBezTo>
                    <a:pt x="687" y="56"/>
                    <a:pt x="687" y="57"/>
                    <a:pt x="687" y="56"/>
                  </a:cubicBezTo>
                  <a:cubicBezTo>
                    <a:pt x="685" y="56"/>
                    <a:pt x="683" y="56"/>
                    <a:pt x="682" y="55"/>
                  </a:cubicBezTo>
                  <a:cubicBezTo>
                    <a:pt x="681" y="54"/>
                    <a:pt x="681" y="54"/>
                    <a:pt x="681" y="54"/>
                  </a:cubicBezTo>
                  <a:cubicBezTo>
                    <a:pt x="681" y="54"/>
                    <a:pt x="681" y="54"/>
                    <a:pt x="680" y="54"/>
                  </a:cubicBezTo>
                  <a:cubicBezTo>
                    <a:pt x="678" y="53"/>
                    <a:pt x="673" y="51"/>
                    <a:pt x="674" y="48"/>
                  </a:cubicBezTo>
                  <a:cubicBezTo>
                    <a:pt x="675" y="44"/>
                    <a:pt x="682" y="48"/>
                    <a:pt x="683" y="44"/>
                  </a:cubicBezTo>
                  <a:cubicBezTo>
                    <a:pt x="684" y="41"/>
                    <a:pt x="679" y="36"/>
                    <a:pt x="682" y="34"/>
                  </a:cubicBezTo>
                  <a:cubicBezTo>
                    <a:pt x="683" y="34"/>
                    <a:pt x="686" y="33"/>
                    <a:pt x="687" y="34"/>
                  </a:cubicBezTo>
                  <a:cubicBezTo>
                    <a:pt x="688" y="35"/>
                    <a:pt x="688" y="37"/>
                    <a:pt x="686" y="36"/>
                  </a:cubicBezTo>
                  <a:cubicBezTo>
                    <a:pt x="688" y="38"/>
                    <a:pt x="689" y="39"/>
                    <a:pt x="691" y="40"/>
                  </a:cubicBezTo>
                  <a:cubicBezTo>
                    <a:pt x="693" y="40"/>
                    <a:pt x="695" y="40"/>
                    <a:pt x="696" y="42"/>
                  </a:cubicBezTo>
                  <a:cubicBezTo>
                    <a:pt x="698" y="43"/>
                    <a:pt x="698" y="46"/>
                    <a:pt x="699" y="48"/>
                  </a:cubicBezTo>
                  <a:cubicBezTo>
                    <a:pt x="700" y="51"/>
                    <a:pt x="699" y="52"/>
                    <a:pt x="699" y="54"/>
                  </a:cubicBezTo>
                  <a:cubicBezTo>
                    <a:pt x="700" y="55"/>
                    <a:pt x="702" y="54"/>
                    <a:pt x="703" y="54"/>
                  </a:cubicBezTo>
                  <a:cubicBezTo>
                    <a:pt x="705" y="54"/>
                    <a:pt x="705" y="55"/>
                    <a:pt x="706" y="55"/>
                  </a:cubicBezTo>
                  <a:cubicBezTo>
                    <a:pt x="707" y="55"/>
                    <a:pt x="707" y="55"/>
                    <a:pt x="707" y="55"/>
                  </a:cubicBezTo>
                  <a:cubicBezTo>
                    <a:pt x="706" y="53"/>
                    <a:pt x="703" y="54"/>
                    <a:pt x="702" y="52"/>
                  </a:cubicBezTo>
                  <a:cubicBezTo>
                    <a:pt x="701" y="51"/>
                    <a:pt x="699" y="47"/>
                    <a:pt x="700" y="45"/>
                  </a:cubicBezTo>
                  <a:cubicBezTo>
                    <a:pt x="700" y="44"/>
                    <a:pt x="700" y="44"/>
                    <a:pt x="701" y="44"/>
                  </a:cubicBezTo>
                  <a:cubicBezTo>
                    <a:pt x="702" y="44"/>
                    <a:pt x="702" y="44"/>
                    <a:pt x="703" y="44"/>
                  </a:cubicBezTo>
                  <a:cubicBezTo>
                    <a:pt x="703" y="45"/>
                    <a:pt x="703" y="45"/>
                    <a:pt x="703" y="45"/>
                  </a:cubicBezTo>
                  <a:cubicBezTo>
                    <a:pt x="704" y="45"/>
                    <a:pt x="704" y="46"/>
                    <a:pt x="704" y="47"/>
                  </a:cubicBezTo>
                  <a:cubicBezTo>
                    <a:pt x="704" y="47"/>
                    <a:pt x="704" y="47"/>
                    <a:pt x="704" y="47"/>
                  </a:cubicBezTo>
                  <a:cubicBezTo>
                    <a:pt x="705" y="48"/>
                    <a:pt x="705" y="48"/>
                    <a:pt x="706" y="49"/>
                  </a:cubicBezTo>
                  <a:cubicBezTo>
                    <a:pt x="706" y="49"/>
                    <a:pt x="706" y="49"/>
                    <a:pt x="706" y="49"/>
                  </a:cubicBezTo>
                  <a:cubicBezTo>
                    <a:pt x="706" y="49"/>
                    <a:pt x="706" y="49"/>
                    <a:pt x="706" y="49"/>
                  </a:cubicBezTo>
                  <a:cubicBezTo>
                    <a:pt x="706" y="49"/>
                    <a:pt x="706" y="49"/>
                    <a:pt x="706" y="49"/>
                  </a:cubicBezTo>
                  <a:cubicBezTo>
                    <a:pt x="707" y="50"/>
                    <a:pt x="708" y="51"/>
                    <a:pt x="708" y="52"/>
                  </a:cubicBezTo>
                  <a:cubicBezTo>
                    <a:pt x="709" y="52"/>
                    <a:pt x="709" y="52"/>
                    <a:pt x="709" y="52"/>
                  </a:cubicBezTo>
                  <a:cubicBezTo>
                    <a:pt x="710" y="52"/>
                    <a:pt x="711" y="53"/>
                    <a:pt x="711" y="54"/>
                  </a:cubicBezTo>
                  <a:cubicBezTo>
                    <a:pt x="712" y="54"/>
                    <a:pt x="712" y="54"/>
                    <a:pt x="712" y="55"/>
                  </a:cubicBezTo>
                  <a:cubicBezTo>
                    <a:pt x="712" y="55"/>
                    <a:pt x="712" y="55"/>
                    <a:pt x="712" y="55"/>
                  </a:cubicBezTo>
                  <a:cubicBezTo>
                    <a:pt x="713" y="55"/>
                    <a:pt x="714" y="56"/>
                    <a:pt x="714" y="56"/>
                  </a:cubicBezTo>
                  <a:cubicBezTo>
                    <a:pt x="717" y="54"/>
                    <a:pt x="711" y="53"/>
                    <a:pt x="714" y="50"/>
                  </a:cubicBezTo>
                  <a:cubicBezTo>
                    <a:pt x="711" y="50"/>
                    <a:pt x="709" y="48"/>
                    <a:pt x="707" y="46"/>
                  </a:cubicBezTo>
                  <a:cubicBezTo>
                    <a:pt x="706" y="44"/>
                    <a:pt x="705" y="44"/>
                    <a:pt x="704" y="43"/>
                  </a:cubicBezTo>
                  <a:cubicBezTo>
                    <a:pt x="703" y="42"/>
                    <a:pt x="702" y="41"/>
                    <a:pt x="702" y="39"/>
                  </a:cubicBezTo>
                  <a:cubicBezTo>
                    <a:pt x="702" y="39"/>
                    <a:pt x="702" y="39"/>
                    <a:pt x="702" y="39"/>
                  </a:cubicBezTo>
                  <a:cubicBezTo>
                    <a:pt x="701" y="37"/>
                    <a:pt x="702" y="35"/>
                    <a:pt x="703" y="34"/>
                  </a:cubicBezTo>
                  <a:cubicBezTo>
                    <a:pt x="705" y="32"/>
                    <a:pt x="706" y="33"/>
                    <a:pt x="708" y="34"/>
                  </a:cubicBezTo>
                  <a:cubicBezTo>
                    <a:pt x="708" y="34"/>
                    <a:pt x="709" y="34"/>
                    <a:pt x="709" y="34"/>
                  </a:cubicBezTo>
                  <a:cubicBezTo>
                    <a:pt x="709" y="33"/>
                    <a:pt x="709" y="33"/>
                    <a:pt x="709" y="33"/>
                  </a:cubicBezTo>
                  <a:cubicBezTo>
                    <a:pt x="707" y="32"/>
                    <a:pt x="701" y="27"/>
                    <a:pt x="705" y="25"/>
                  </a:cubicBezTo>
                  <a:cubicBezTo>
                    <a:pt x="707" y="24"/>
                    <a:pt x="711" y="27"/>
                    <a:pt x="712" y="28"/>
                  </a:cubicBezTo>
                  <a:cubicBezTo>
                    <a:pt x="712" y="28"/>
                    <a:pt x="712" y="29"/>
                    <a:pt x="712" y="29"/>
                  </a:cubicBezTo>
                  <a:cubicBezTo>
                    <a:pt x="713" y="30"/>
                    <a:pt x="713" y="31"/>
                    <a:pt x="714" y="32"/>
                  </a:cubicBezTo>
                  <a:cubicBezTo>
                    <a:pt x="714" y="31"/>
                    <a:pt x="715" y="31"/>
                    <a:pt x="716" y="31"/>
                  </a:cubicBezTo>
                  <a:cubicBezTo>
                    <a:pt x="716" y="30"/>
                    <a:pt x="715" y="29"/>
                    <a:pt x="715" y="28"/>
                  </a:cubicBezTo>
                  <a:cubicBezTo>
                    <a:pt x="715" y="28"/>
                    <a:pt x="715" y="28"/>
                    <a:pt x="714" y="27"/>
                  </a:cubicBezTo>
                  <a:cubicBezTo>
                    <a:pt x="714" y="25"/>
                    <a:pt x="705" y="16"/>
                    <a:pt x="713" y="16"/>
                  </a:cubicBezTo>
                  <a:cubicBezTo>
                    <a:pt x="715" y="16"/>
                    <a:pt x="717" y="19"/>
                    <a:pt x="718" y="21"/>
                  </a:cubicBezTo>
                  <a:cubicBezTo>
                    <a:pt x="719" y="22"/>
                    <a:pt x="718" y="26"/>
                    <a:pt x="720" y="26"/>
                  </a:cubicBezTo>
                  <a:cubicBezTo>
                    <a:pt x="720" y="24"/>
                    <a:pt x="719" y="22"/>
                    <a:pt x="722" y="23"/>
                  </a:cubicBezTo>
                  <a:cubicBezTo>
                    <a:pt x="724" y="23"/>
                    <a:pt x="725" y="25"/>
                    <a:pt x="728" y="25"/>
                  </a:cubicBezTo>
                  <a:cubicBezTo>
                    <a:pt x="728" y="25"/>
                    <a:pt x="728" y="25"/>
                    <a:pt x="729" y="25"/>
                  </a:cubicBezTo>
                  <a:cubicBezTo>
                    <a:pt x="729" y="24"/>
                    <a:pt x="729" y="25"/>
                    <a:pt x="730" y="24"/>
                  </a:cubicBezTo>
                  <a:cubicBezTo>
                    <a:pt x="730" y="24"/>
                    <a:pt x="729" y="24"/>
                    <a:pt x="729" y="24"/>
                  </a:cubicBezTo>
                  <a:cubicBezTo>
                    <a:pt x="729" y="24"/>
                    <a:pt x="729" y="24"/>
                    <a:pt x="728" y="24"/>
                  </a:cubicBezTo>
                  <a:cubicBezTo>
                    <a:pt x="728" y="25"/>
                    <a:pt x="727" y="24"/>
                    <a:pt x="727" y="24"/>
                  </a:cubicBezTo>
                  <a:cubicBezTo>
                    <a:pt x="725" y="24"/>
                    <a:pt x="721" y="22"/>
                    <a:pt x="720" y="20"/>
                  </a:cubicBezTo>
                  <a:cubicBezTo>
                    <a:pt x="719" y="17"/>
                    <a:pt x="721" y="19"/>
                    <a:pt x="721" y="17"/>
                  </a:cubicBezTo>
                  <a:cubicBezTo>
                    <a:pt x="721" y="16"/>
                    <a:pt x="721" y="16"/>
                    <a:pt x="721" y="16"/>
                  </a:cubicBezTo>
                  <a:cubicBezTo>
                    <a:pt x="721" y="16"/>
                    <a:pt x="721" y="16"/>
                    <a:pt x="720" y="16"/>
                  </a:cubicBezTo>
                  <a:cubicBezTo>
                    <a:pt x="720" y="16"/>
                    <a:pt x="720" y="16"/>
                    <a:pt x="719" y="16"/>
                  </a:cubicBezTo>
                  <a:cubicBezTo>
                    <a:pt x="712" y="13"/>
                    <a:pt x="729" y="5"/>
                    <a:pt x="726" y="15"/>
                  </a:cubicBezTo>
                  <a:cubicBezTo>
                    <a:pt x="727" y="14"/>
                    <a:pt x="728" y="11"/>
                    <a:pt x="728" y="11"/>
                  </a:cubicBezTo>
                  <a:cubicBezTo>
                    <a:pt x="729" y="11"/>
                    <a:pt x="729" y="16"/>
                    <a:pt x="730" y="16"/>
                  </a:cubicBezTo>
                  <a:cubicBezTo>
                    <a:pt x="730" y="16"/>
                    <a:pt x="730" y="15"/>
                    <a:pt x="730" y="14"/>
                  </a:cubicBezTo>
                  <a:cubicBezTo>
                    <a:pt x="731" y="15"/>
                    <a:pt x="731" y="17"/>
                    <a:pt x="733" y="17"/>
                  </a:cubicBezTo>
                  <a:cubicBezTo>
                    <a:pt x="733" y="17"/>
                    <a:pt x="730" y="13"/>
                    <a:pt x="733" y="15"/>
                  </a:cubicBezTo>
                  <a:cubicBezTo>
                    <a:pt x="733" y="13"/>
                    <a:pt x="733" y="11"/>
                    <a:pt x="735" y="13"/>
                  </a:cubicBezTo>
                  <a:cubicBezTo>
                    <a:pt x="738" y="14"/>
                    <a:pt x="739" y="17"/>
                    <a:pt x="740" y="19"/>
                  </a:cubicBezTo>
                  <a:cubicBezTo>
                    <a:pt x="741" y="22"/>
                    <a:pt x="741" y="25"/>
                    <a:pt x="744" y="26"/>
                  </a:cubicBezTo>
                  <a:cubicBezTo>
                    <a:pt x="744" y="27"/>
                    <a:pt x="744" y="27"/>
                    <a:pt x="745" y="27"/>
                  </a:cubicBezTo>
                  <a:cubicBezTo>
                    <a:pt x="745" y="27"/>
                    <a:pt x="745" y="27"/>
                    <a:pt x="745" y="27"/>
                  </a:cubicBezTo>
                  <a:cubicBezTo>
                    <a:pt x="747" y="28"/>
                    <a:pt x="746" y="29"/>
                    <a:pt x="746" y="30"/>
                  </a:cubicBezTo>
                  <a:cubicBezTo>
                    <a:pt x="746" y="30"/>
                    <a:pt x="746" y="31"/>
                    <a:pt x="746" y="31"/>
                  </a:cubicBezTo>
                  <a:cubicBezTo>
                    <a:pt x="746" y="31"/>
                    <a:pt x="746" y="31"/>
                    <a:pt x="746" y="31"/>
                  </a:cubicBezTo>
                  <a:cubicBezTo>
                    <a:pt x="746" y="32"/>
                    <a:pt x="746" y="31"/>
                    <a:pt x="746" y="31"/>
                  </a:cubicBezTo>
                  <a:cubicBezTo>
                    <a:pt x="747" y="31"/>
                    <a:pt x="747" y="30"/>
                    <a:pt x="748" y="30"/>
                  </a:cubicBezTo>
                  <a:cubicBezTo>
                    <a:pt x="748" y="30"/>
                    <a:pt x="748" y="30"/>
                    <a:pt x="748" y="30"/>
                  </a:cubicBezTo>
                  <a:cubicBezTo>
                    <a:pt x="748" y="30"/>
                    <a:pt x="748" y="29"/>
                    <a:pt x="748" y="29"/>
                  </a:cubicBezTo>
                  <a:cubicBezTo>
                    <a:pt x="749" y="29"/>
                    <a:pt x="749" y="29"/>
                    <a:pt x="750" y="28"/>
                  </a:cubicBezTo>
                  <a:cubicBezTo>
                    <a:pt x="750" y="28"/>
                    <a:pt x="750" y="28"/>
                    <a:pt x="750" y="28"/>
                  </a:cubicBezTo>
                  <a:cubicBezTo>
                    <a:pt x="750" y="28"/>
                    <a:pt x="750" y="28"/>
                    <a:pt x="750" y="28"/>
                  </a:cubicBezTo>
                  <a:cubicBezTo>
                    <a:pt x="750" y="28"/>
                    <a:pt x="750" y="28"/>
                    <a:pt x="750" y="28"/>
                  </a:cubicBezTo>
                  <a:cubicBezTo>
                    <a:pt x="750" y="28"/>
                    <a:pt x="749" y="27"/>
                    <a:pt x="749" y="27"/>
                  </a:cubicBezTo>
                  <a:cubicBezTo>
                    <a:pt x="747" y="26"/>
                    <a:pt x="745" y="24"/>
                    <a:pt x="745" y="23"/>
                  </a:cubicBezTo>
                  <a:cubicBezTo>
                    <a:pt x="744" y="22"/>
                    <a:pt x="744" y="22"/>
                    <a:pt x="744" y="21"/>
                  </a:cubicBezTo>
                  <a:cubicBezTo>
                    <a:pt x="744" y="20"/>
                    <a:pt x="746" y="20"/>
                    <a:pt x="746" y="19"/>
                  </a:cubicBezTo>
                  <a:cubicBezTo>
                    <a:pt x="746" y="19"/>
                    <a:pt x="745" y="19"/>
                    <a:pt x="745" y="19"/>
                  </a:cubicBezTo>
                  <a:cubicBezTo>
                    <a:pt x="745" y="19"/>
                    <a:pt x="744" y="19"/>
                    <a:pt x="744" y="19"/>
                  </a:cubicBezTo>
                  <a:cubicBezTo>
                    <a:pt x="742" y="19"/>
                    <a:pt x="742" y="16"/>
                    <a:pt x="741" y="14"/>
                  </a:cubicBezTo>
                  <a:cubicBezTo>
                    <a:pt x="739" y="11"/>
                    <a:pt x="737" y="11"/>
                    <a:pt x="737" y="7"/>
                  </a:cubicBezTo>
                  <a:cubicBezTo>
                    <a:pt x="737" y="6"/>
                    <a:pt x="736" y="4"/>
                    <a:pt x="738" y="3"/>
                  </a:cubicBezTo>
                  <a:cubicBezTo>
                    <a:pt x="740" y="2"/>
                    <a:pt x="743" y="3"/>
                    <a:pt x="745" y="3"/>
                  </a:cubicBezTo>
                  <a:cubicBezTo>
                    <a:pt x="747" y="3"/>
                    <a:pt x="749" y="6"/>
                    <a:pt x="752" y="6"/>
                  </a:cubicBezTo>
                  <a:cubicBezTo>
                    <a:pt x="754" y="5"/>
                    <a:pt x="756" y="5"/>
                    <a:pt x="758" y="8"/>
                  </a:cubicBezTo>
                  <a:cubicBezTo>
                    <a:pt x="760" y="10"/>
                    <a:pt x="760" y="12"/>
                    <a:pt x="761" y="14"/>
                  </a:cubicBezTo>
                  <a:cubicBezTo>
                    <a:pt x="761" y="16"/>
                    <a:pt x="763" y="17"/>
                    <a:pt x="764" y="19"/>
                  </a:cubicBezTo>
                  <a:cubicBezTo>
                    <a:pt x="765" y="20"/>
                    <a:pt x="765" y="20"/>
                    <a:pt x="765" y="20"/>
                  </a:cubicBezTo>
                  <a:cubicBezTo>
                    <a:pt x="766" y="21"/>
                    <a:pt x="767" y="22"/>
                    <a:pt x="768" y="23"/>
                  </a:cubicBezTo>
                  <a:cubicBezTo>
                    <a:pt x="768" y="23"/>
                    <a:pt x="768" y="23"/>
                    <a:pt x="769" y="24"/>
                  </a:cubicBezTo>
                  <a:cubicBezTo>
                    <a:pt x="770" y="20"/>
                    <a:pt x="765" y="18"/>
                    <a:pt x="764" y="16"/>
                  </a:cubicBezTo>
                  <a:cubicBezTo>
                    <a:pt x="763" y="14"/>
                    <a:pt x="762" y="12"/>
                    <a:pt x="762" y="11"/>
                  </a:cubicBezTo>
                  <a:cubicBezTo>
                    <a:pt x="763" y="9"/>
                    <a:pt x="765" y="6"/>
                    <a:pt x="766" y="5"/>
                  </a:cubicBezTo>
                  <a:cubicBezTo>
                    <a:pt x="766" y="5"/>
                    <a:pt x="766" y="4"/>
                    <a:pt x="767" y="4"/>
                  </a:cubicBezTo>
                  <a:cubicBezTo>
                    <a:pt x="767" y="3"/>
                    <a:pt x="768" y="3"/>
                    <a:pt x="768" y="3"/>
                  </a:cubicBezTo>
                  <a:cubicBezTo>
                    <a:pt x="770" y="1"/>
                    <a:pt x="774" y="1"/>
                    <a:pt x="775" y="3"/>
                  </a:cubicBezTo>
                  <a:cubicBezTo>
                    <a:pt x="775" y="4"/>
                    <a:pt x="775" y="5"/>
                    <a:pt x="775" y="6"/>
                  </a:cubicBezTo>
                  <a:cubicBezTo>
                    <a:pt x="774" y="7"/>
                    <a:pt x="774" y="7"/>
                    <a:pt x="775" y="8"/>
                  </a:cubicBezTo>
                  <a:cubicBezTo>
                    <a:pt x="775" y="9"/>
                    <a:pt x="776" y="9"/>
                    <a:pt x="776" y="10"/>
                  </a:cubicBezTo>
                  <a:cubicBezTo>
                    <a:pt x="776" y="11"/>
                    <a:pt x="777" y="11"/>
                    <a:pt x="777" y="12"/>
                  </a:cubicBezTo>
                  <a:cubicBezTo>
                    <a:pt x="777" y="12"/>
                    <a:pt x="778" y="12"/>
                    <a:pt x="778" y="12"/>
                  </a:cubicBezTo>
                  <a:cubicBezTo>
                    <a:pt x="778" y="12"/>
                    <a:pt x="779" y="13"/>
                    <a:pt x="779" y="13"/>
                  </a:cubicBezTo>
                  <a:cubicBezTo>
                    <a:pt x="780" y="13"/>
                    <a:pt x="780" y="13"/>
                    <a:pt x="780" y="13"/>
                  </a:cubicBezTo>
                  <a:cubicBezTo>
                    <a:pt x="780" y="10"/>
                    <a:pt x="776" y="9"/>
                    <a:pt x="777" y="6"/>
                  </a:cubicBezTo>
                  <a:cubicBezTo>
                    <a:pt x="777" y="2"/>
                    <a:pt x="779" y="3"/>
                    <a:pt x="782" y="2"/>
                  </a:cubicBezTo>
                  <a:cubicBezTo>
                    <a:pt x="783" y="2"/>
                    <a:pt x="787" y="0"/>
                    <a:pt x="788" y="2"/>
                  </a:cubicBezTo>
                  <a:cubicBezTo>
                    <a:pt x="789" y="2"/>
                    <a:pt x="788" y="2"/>
                    <a:pt x="788" y="3"/>
                  </a:cubicBezTo>
                  <a:cubicBezTo>
                    <a:pt x="788" y="4"/>
                    <a:pt x="789" y="4"/>
                    <a:pt x="789" y="5"/>
                  </a:cubicBezTo>
                  <a:cubicBezTo>
                    <a:pt x="789" y="5"/>
                    <a:pt x="789" y="5"/>
                    <a:pt x="789" y="6"/>
                  </a:cubicBezTo>
                  <a:cubicBezTo>
                    <a:pt x="789" y="7"/>
                    <a:pt x="788" y="7"/>
                    <a:pt x="788" y="8"/>
                  </a:cubicBezTo>
                  <a:cubicBezTo>
                    <a:pt x="789" y="9"/>
                    <a:pt x="792" y="6"/>
                    <a:pt x="793" y="6"/>
                  </a:cubicBezTo>
                  <a:cubicBezTo>
                    <a:pt x="792" y="7"/>
                    <a:pt x="793" y="11"/>
                    <a:pt x="794" y="11"/>
                  </a:cubicBezTo>
                  <a:cubicBezTo>
                    <a:pt x="794" y="10"/>
                    <a:pt x="794" y="10"/>
                    <a:pt x="794" y="10"/>
                  </a:cubicBezTo>
                  <a:cubicBezTo>
                    <a:pt x="794" y="10"/>
                    <a:pt x="794" y="9"/>
                    <a:pt x="794" y="8"/>
                  </a:cubicBezTo>
                  <a:cubicBezTo>
                    <a:pt x="795" y="9"/>
                    <a:pt x="795" y="7"/>
                    <a:pt x="797" y="7"/>
                  </a:cubicBezTo>
                  <a:cubicBezTo>
                    <a:pt x="798" y="8"/>
                    <a:pt x="798" y="10"/>
                    <a:pt x="798" y="10"/>
                  </a:cubicBezTo>
                  <a:cubicBezTo>
                    <a:pt x="799" y="9"/>
                    <a:pt x="800" y="9"/>
                    <a:pt x="801" y="10"/>
                  </a:cubicBezTo>
                  <a:cubicBezTo>
                    <a:pt x="802" y="10"/>
                    <a:pt x="802" y="10"/>
                    <a:pt x="802" y="10"/>
                  </a:cubicBezTo>
                  <a:cubicBezTo>
                    <a:pt x="802" y="10"/>
                    <a:pt x="803" y="10"/>
                    <a:pt x="803" y="10"/>
                  </a:cubicBezTo>
                  <a:cubicBezTo>
                    <a:pt x="803" y="10"/>
                    <a:pt x="804" y="10"/>
                    <a:pt x="804" y="11"/>
                  </a:cubicBezTo>
                  <a:cubicBezTo>
                    <a:pt x="805" y="11"/>
                    <a:pt x="807" y="9"/>
                    <a:pt x="807" y="11"/>
                  </a:cubicBezTo>
                  <a:cubicBezTo>
                    <a:pt x="807" y="10"/>
                    <a:pt x="809" y="11"/>
                    <a:pt x="810" y="11"/>
                  </a:cubicBezTo>
                  <a:cubicBezTo>
                    <a:pt x="810" y="12"/>
                    <a:pt x="810" y="12"/>
                    <a:pt x="810" y="12"/>
                  </a:cubicBezTo>
                  <a:cubicBezTo>
                    <a:pt x="813" y="15"/>
                    <a:pt x="803" y="20"/>
                    <a:pt x="801" y="21"/>
                  </a:cubicBezTo>
                  <a:cubicBezTo>
                    <a:pt x="800" y="22"/>
                    <a:pt x="795" y="24"/>
                    <a:pt x="796" y="26"/>
                  </a:cubicBezTo>
                  <a:cubicBezTo>
                    <a:pt x="796" y="27"/>
                    <a:pt x="802" y="26"/>
                    <a:pt x="803" y="26"/>
                  </a:cubicBezTo>
                  <a:cubicBezTo>
                    <a:pt x="803" y="25"/>
                    <a:pt x="803" y="25"/>
                    <a:pt x="804" y="24"/>
                  </a:cubicBezTo>
                  <a:cubicBezTo>
                    <a:pt x="804" y="24"/>
                    <a:pt x="804" y="24"/>
                    <a:pt x="804" y="24"/>
                  </a:cubicBezTo>
                  <a:cubicBezTo>
                    <a:pt x="805" y="23"/>
                    <a:pt x="806" y="22"/>
                    <a:pt x="808" y="22"/>
                  </a:cubicBezTo>
                  <a:cubicBezTo>
                    <a:pt x="808" y="20"/>
                    <a:pt x="811" y="16"/>
                    <a:pt x="813" y="16"/>
                  </a:cubicBezTo>
                  <a:cubicBezTo>
                    <a:pt x="815" y="15"/>
                    <a:pt x="817" y="20"/>
                    <a:pt x="818" y="20"/>
                  </a:cubicBezTo>
                  <a:cubicBezTo>
                    <a:pt x="818" y="18"/>
                    <a:pt x="816" y="19"/>
                    <a:pt x="817" y="17"/>
                  </a:cubicBezTo>
                  <a:cubicBezTo>
                    <a:pt x="817" y="16"/>
                    <a:pt x="818" y="15"/>
                    <a:pt x="819" y="15"/>
                  </a:cubicBezTo>
                  <a:cubicBezTo>
                    <a:pt x="819" y="15"/>
                    <a:pt x="819" y="15"/>
                    <a:pt x="819" y="15"/>
                  </a:cubicBezTo>
                  <a:cubicBezTo>
                    <a:pt x="818" y="15"/>
                    <a:pt x="818" y="14"/>
                    <a:pt x="818" y="13"/>
                  </a:cubicBezTo>
                  <a:cubicBezTo>
                    <a:pt x="818" y="12"/>
                    <a:pt x="820" y="12"/>
                    <a:pt x="820" y="13"/>
                  </a:cubicBezTo>
                  <a:cubicBezTo>
                    <a:pt x="821" y="13"/>
                    <a:pt x="820" y="14"/>
                    <a:pt x="820" y="15"/>
                  </a:cubicBezTo>
                  <a:cubicBezTo>
                    <a:pt x="820" y="15"/>
                    <a:pt x="821" y="16"/>
                    <a:pt x="821" y="16"/>
                  </a:cubicBezTo>
                  <a:cubicBezTo>
                    <a:pt x="822" y="17"/>
                    <a:pt x="822" y="19"/>
                    <a:pt x="823" y="19"/>
                  </a:cubicBezTo>
                  <a:cubicBezTo>
                    <a:pt x="825" y="19"/>
                    <a:pt x="825" y="16"/>
                    <a:pt x="827" y="16"/>
                  </a:cubicBezTo>
                  <a:cubicBezTo>
                    <a:pt x="829" y="16"/>
                    <a:pt x="830" y="18"/>
                    <a:pt x="830" y="20"/>
                  </a:cubicBezTo>
                  <a:cubicBezTo>
                    <a:pt x="829" y="21"/>
                    <a:pt x="826" y="21"/>
                    <a:pt x="828" y="24"/>
                  </a:cubicBezTo>
                  <a:cubicBezTo>
                    <a:pt x="829" y="24"/>
                    <a:pt x="830" y="25"/>
                    <a:pt x="831" y="25"/>
                  </a:cubicBezTo>
                  <a:cubicBezTo>
                    <a:pt x="831" y="26"/>
                    <a:pt x="831" y="27"/>
                    <a:pt x="831" y="28"/>
                  </a:cubicBezTo>
                  <a:cubicBezTo>
                    <a:pt x="832" y="29"/>
                    <a:pt x="832" y="29"/>
                    <a:pt x="833" y="30"/>
                  </a:cubicBezTo>
                  <a:cubicBezTo>
                    <a:pt x="833" y="31"/>
                    <a:pt x="832" y="34"/>
                    <a:pt x="831" y="35"/>
                  </a:cubicBezTo>
                  <a:cubicBezTo>
                    <a:pt x="831" y="35"/>
                    <a:pt x="831" y="36"/>
                    <a:pt x="831" y="36"/>
                  </a:cubicBezTo>
                  <a:cubicBezTo>
                    <a:pt x="833" y="37"/>
                    <a:pt x="833" y="32"/>
                    <a:pt x="834" y="32"/>
                  </a:cubicBezTo>
                  <a:cubicBezTo>
                    <a:pt x="834" y="32"/>
                    <a:pt x="834" y="32"/>
                    <a:pt x="834" y="32"/>
                  </a:cubicBezTo>
                  <a:cubicBezTo>
                    <a:pt x="836" y="29"/>
                    <a:pt x="839" y="31"/>
                    <a:pt x="840" y="32"/>
                  </a:cubicBezTo>
                  <a:cubicBezTo>
                    <a:pt x="843" y="34"/>
                    <a:pt x="844" y="36"/>
                    <a:pt x="845" y="39"/>
                  </a:cubicBezTo>
                  <a:cubicBezTo>
                    <a:pt x="846" y="44"/>
                    <a:pt x="844" y="50"/>
                    <a:pt x="839" y="51"/>
                  </a:cubicBezTo>
                  <a:cubicBezTo>
                    <a:pt x="841" y="53"/>
                    <a:pt x="839" y="55"/>
                    <a:pt x="837" y="56"/>
                  </a:cubicBezTo>
                  <a:cubicBezTo>
                    <a:pt x="836" y="57"/>
                    <a:pt x="835" y="59"/>
                    <a:pt x="834" y="61"/>
                  </a:cubicBezTo>
                  <a:cubicBezTo>
                    <a:pt x="832" y="63"/>
                    <a:pt x="830" y="63"/>
                    <a:pt x="828" y="65"/>
                  </a:cubicBezTo>
                  <a:cubicBezTo>
                    <a:pt x="828" y="66"/>
                    <a:pt x="827" y="67"/>
                    <a:pt x="826" y="67"/>
                  </a:cubicBezTo>
                  <a:cubicBezTo>
                    <a:pt x="825" y="67"/>
                    <a:pt x="825" y="66"/>
                    <a:pt x="824" y="66"/>
                  </a:cubicBezTo>
                  <a:cubicBezTo>
                    <a:pt x="824" y="69"/>
                    <a:pt x="824" y="71"/>
                    <a:pt x="821" y="70"/>
                  </a:cubicBezTo>
                  <a:cubicBezTo>
                    <a:pt x="819" y="70"/>
                    <a:pt x="819" y="69"/>
                    <a:pt x="817" y="70"/>
                  </a:cubicBezTo>
                  <a:cubicBezTo>
                    <a:pt x="815" y="71"/>
                    <a:pt x="813" y="71"/>
                    <a:pt x="812" y="72"/>
                  </a:cubicBezTo>
                  <a:cubicBezTo>
                    <a:pt x="813" y="72"/>
                    <a:pt x="817" y="72"/>
                    <a:pt x="817" y="72"/>
                  </a:cubicBezTo>
                  <a:cubicBezTo>
                    <a:pt x="816" y="73"/>
                    <a:pt x="813" y="74"/>
                    <a:pt x="812" y="74"/>
                  </a:cubicBezTo>
                  <a:cubicBezTo>
                    <a:pt x="810" y="75"/>
                    <a:pt x="807" y="76"/>
                    <a:pt x="804" y="76"/>
                  </a:cubicBezTo>
                  <a:cubicBezTo>
                    <a:pt x="802" y="77"/>
                    <a:pt x="799" y="78"/>
                    <a:pt x="796" y="77"/>
                  </a:cubicBezTo>
                  <a:cubicBezTo>
                    <a:pt x="794" y="76"/>
                    <a:pt x="794" y="73"/>
                    <a:pt x="791" y="71"/>
                  </a:cubicBezTo>
                  <a:cubicBezTo>
                    <a:pt x="792" y="72"/>
                    <a:pt x="793" y="73"/>
                    <a:pt x="793" y="75"/>
                  </a:cubicBezTo>
                  <a:cubicBezTo>
                    <a:pt x="795" y="75"/>
                    <a:pt x="795" y="77"/>
                    <a:pt x="796" y="78"/>
                  </a:cubicBezTo>
                  <a:cubicBezTo>
                    <a:pt x="796" y="78"/>
                    <a:pt x="796" y="78"/>
                    <a:pt x="796" y="79"/>
                  </a:cubicBezTo>
                  <a:cubicBezTo>
                    <a:pt x="796" y="79"/>
                    <a:pt x="795" y="79"/>
                    <a:pt x="795" y="79"/>
                  </a:cubicBezTo>
                  <a:cubicBezTo>
                    <a:pt x="795" y="79"/>
                    <a:pt x="795" y="79"/>
                    <a:pt x="795" y="79"/>
                  </a:cubicBezTo>
                  <a:cubicBezTo>
                    <a:pt x="795" y="80"/>
                    <a:pt x="795" y="80"/>
                    <a:pt x="795" y="80"/>
                  </a:cubicBezTo>
                  <a:cubicBezTo>
                    <a:pt x="795" y="80"/>
                    <a:pt x="796" y="80"/>
                    <a:pt x="796" y="80"/>
                  </a:cubicBezTo>
                  <a:cubicBezTo>
                    <a:pt x="796" y="80"/>
                    <a:pt x="796" y="80"/>
                    <a:pt x="796" y="80"/>
                  </a:cubicBezTo>
                  <a:cubicBezTo>
                    <a:pt x="797" y="80"/>
                    <a:pt x="797" y="79"/>
                    <a:pt x="798" y="79"/>
                  </a:cubicBezTo>
                  <a:cubicBezTo>
                    <a:pt x="800" y="79"/>
                    <a:pt x="806" y="76"/>
                    <a:pt x="807" y="79"/>
                  </a:cubicBezTo>
                  <a:cubicBezTo>
                    <a:pt x="807" y="79"/>
                    <a:pt x="808" y="80"/>
                    <a:pt x="808" y="80"/>
                  </a:cubicBezTo>
                  <a:cubicBezTo>
                    <a:pt x="808" y="80"/>
                    <a:pt x="797" y="88"/>
                    <a:pt x="797" y="88"/>
                  </a:cubicBezTo>
                  <a:cubicBezTo>
                    <a:pt x="796" y="89"/>
                    <a:pt x="795" y="89"/>
                    <a:pt x="795" y="90"/>
                  </a:cubicBezTo>
                  <a:cubicBezTo>
                    <a:pt x="794" y="90"/>
                    <a:pt x="794" y="90"/>
                    <a:pt x="793" y="90"/>
                  </a:cubicBezTo>
                  <a:cubicBezTo>
                    <a:pt x="793" y="90"/>
                    <a:pt x="793" y="90"/>
                    <a:pt x="793" y="91"/>
                  </a:cubicBezTo>
                  <a:cubicBezTo>
                    <a:pt x="792" y="91"/>
                    <a:pt x="791" y="91"/>
                    <a:pt x="790" y="91"/>
                  </a:cubicBezTo>
                  <a:cubicBezTo>
                    <a:pt x="789" y="92"/>
                    <a:pt x="789" y="93"/>
                    <a:pt x="788" y="93"/>
                  </a:cubicBezTo>
                  <a:cubicBezTo>
                    <a:pt x="787" y="94"/>
                    <a:pt x="786" y="94"/>
                    <a:pt x="784" y="95"/>
                  </a:cubicBezTo>
                  <a:cubicBezTo>
                    <a:pt x="785" y="95"/>
                    <a:pt x="786" y="95"/>
                    <a:pt x="787" y="95"/>
                  </a:cubicBezTo>
                  <a:cubicBezTo>
                    <a:pt x="787" y="95"/>
                    <a:pt x="787" y="95"/>
                    <a:pt x="788" y="95"/>
                  </a:cubicBezTo>
                  <a:cubicBezTo>
                    <a:pt x="788" y="95"/>
                    <a:pt x="786" y="98"/>
                    <a:pt x="786" y="98"/>
                  </a:cubicBezTo>
                  <a:cubicBezTo>
                    <a:pt x="788" y="96"/>
                    <a:pt x="790" y="94"/>
                    <a:pt x="793" y="92"/>
                  </a:cubicBezTo>
                  <a:cubicBezTo>
                    <a:pt x="795" y="91"/>
                    <a:pt x="798" y="90"/>
                    <a:pt x="800" y="89"/>
                  </a:cubicBezTo>
                  <a:cubicBezTo>
                    <a:pt x="801" y="88"/>
                    <a:pt x="801" y="88"/>
                    <a:pt x="802" y="88"/>
                  </a:cubicBezTo>
                  <a:cubicBezTo>
                    <a:pt x="802" y="87"/>
                    <a:pt x="803" y="87"/>
                    <a:pt x="804" y="87"/>
                  </a:cubicBezTo>
                  <a:cubicBezTo>
                    <a:pt x="804" y="87"/>
                    <a:pt x="805" y="87"/>
                    <a:pt x="805" y="87"/>
                  </a:cubicBezTo>
                  <a:cubicBezTo>
                    <a:pt x="805" y="87"/>
                    <a:pt x="805" y="86"/>
                    <a:pt x="806" y="86"/>
                  </a:cubicBezTo>
                  <a:cubicBezTo>
                    <a:pt x="806" y="86"/>
                    <a:pt x="807" y="86"/>
                    <a:pt x="807" y="85"/>
                  </a:cubicBezTo>
                  <a:cubicBezTo>
                    <a:pt x="811" y="83"/>
                    <a:pt x="815" y="81"/>
                    <a:pt x="819" y="79"/>
                  </a:cubicBezTo>
                  <a:cubicBezTo>
                    <a:pt x="820" y="79"/>
                    <a:pt x="821" y="79"/>
                    <a:pt x="822" y="79"/>
                  </a:cubicBezTo>
                  <a:cubicBezTo>
                    <a:pt x="823" y="79"/>
                    <a:pt x="822" y="80"/>
                    <a:pt x="823" y="80"/>
                  </a:cubicBezTo>
                  <a:cubicBezTo>
                    <a:pt x="823" y="80"/>
                    <a:pt x="823" y="80"/>
                    <a:pt x="823" y="80"/>
                  </a:cubicBezTo>
                  <a:cubicBezTo>
                    <a:pt x="824" y="83"/>
                    <a:pt x="820" y="88"/>
                    <a:pt x="818" y="90"/>
                  </a:cubicBezTo>
                  <a:cubicBezTo>
                    <a:pt x="817" y="91"/>
                    <a:pt x="816" y="92"/>
                    <a:pt x="815" y="93"/>
                  </a:cubicBezTo>
                  <a:cubicBezTo>
                    <a:pt x="814" y="93"/>
                    <a:pt x="813" y="92"/>
                    <a:pt x="813" y="92"/>
                  </a:cubicBezTo>
                  <a:cubicBezTo>
                    <a:pt x="812" y="93"/>
                    <a:pt x="811" y="94"/>
                    <a:pt x="811" y="96"/>
                  </a:cubicBezTo>
                  <a:cubicBezTo>
                    <a:pt x="811" y="96"/>
                    <a:pt x="810" y="97"/>
                    <a:pt x="810" y="97"/>
                  </a:cubicBezTo>
                  <a:cubicBezTo>
                    <a:pt x="808" y="103"/>
                    <a:pt x="803" y="104"/>
                    <a:pt x="800" y="109"/>
                  </a:cubicBezTo>
                  <a:cubicBezTo>
                    <a:pt x="798" y="112"/>
                    <a:pt x="797" y="118"/>
                    <a:pt x="793" y="118"/>
                  </a:cubicBezTo>
                  <a:cubicBezTo>
                    <a:pt x="795" y="121"/>
                    <a:pt x="789" y="129"/>
                    <a:pt x="787" y="129"/>
                  </a:cubicBezTo>
                  <a:cubicBezTo>
                    <a:pt x="783" y="130"/>
                    <a:pt x="784" y="128"/>
                    <a:pt x="784" y="126"/>
                  </a:cubicBezTo>
                  <a:cubicBezTo>
                    <a:pt x="784" y="125"/>
                    <a:pt x="781" y="120"/>
                    <a:pt x="781" y="121"/>
                  </a:cubicBezTo>
                  <a:cubicBezTo>
                    <a:pt x="780" y="122"/>
                    <a:pt x="782" y="125"/>
                    <a:pt x="783" y="126"/>
                  </a:cubicBezTo>
                  <a:cubicBezTo>
                    <a:pt x="783" y="128"/>
                    <a:pt x="783" y="129"/>
                    <a:pt x="784" y="130"/>
                  </a:cubicBezTo>
                  <a:cubicBezTo>
                    <a:pt x="784" y="131"/>
                    <a:pt x="785" y="131"/>
                    <a:pt x="785" y="132"/>
                  </a:cubicBezTo>
                  <a:cubicBezTo>
                    <a:pt x="786" y="134"/>
                    <a:pt x="785" y="135"/>
                    <a:pt x="783" y="135"/>
                  </a:cubicBezTo>
                  <a:cubicBezTo>
                    <a:pt x="782" y="135"/>
                    <a:pt x="781" y="135"/>
                    <a:pt x="780" y="135"/>
                  </a:cubicBezTo>
                  <a:cubicBezTo>
                    <a:pt x="780" y="135"/>
                    <a:pt x="779" y="136"/>
                    <a:pt x="778" y="136"/>
                  </a:cubicBezTo>
                  <a:cubicBezTo>
                    <a:pt x="778" y="136"/>
                    <a:pt x="778" y="136"/>
                    <a:pt x="777" y="137"/>
                  </a:cubicBezTo>
                  <a:cubicBezTo>
                    <a:pt x="775" y="138"/>
                    <a:pt x="775" y="138"/>
                    <a:pt x="773" y="136"/>
                  </a:cubicBezTo>
                  <a:cubicBezTo>
                    <a:pt x="772" y="136"/>
                    <a:pt x="770" y="133"/>
                    <a:pt x="770" y="135"/>
                  </a:cubicBezTo>
                  <a:cubicBezTo>
                    <a:pt x="771" y="135"/>
                    <a:pt x="773" y="137"/>
                    <a:pt x="772" y="138"/>
                  </a:cubicBezTo>
                  <a:cubicBezTo>
                    <a:pt x="772" y="139"/>
                    <a:pt x="771" y="139"/>
                    <a:pt x="771" y="139"/>
                  </a:cubicBezTo>
                  <a:cubicBezTo>
                    <a:pt x="770" y="141"/>
                    <a:pt x="775" y="140"/>
                    <a:pt x="776" y="140"/>
                  </a:cubicBezTo>
                  <a:cubicBezTo>
                    <a:pt x="777" y="139"/>
                    <a:pt x="781" y="136"/>
                    <a:pt x="782" y="139"/>
                  </a:cubicBezTo>
                  <a:cubicBezTo>
                    <a:pt x="783" y="141"/>
                    <a:pt x="780" y="143"/>
                    <a:pt x="779" y="144"/>
                  </a:cubicBezTo>
                  <a:cubicBezTo>
                    <a:pt x="778" y="144"/>
                    <a:pt x="777" y="145"/>
                    <a:pt x="777" y="146"/>
                  </a:cubicBezTo>
                  <a:cubicBezTo>
                    <a:pt x="777" y="146"/>
                    <a:pt x="778" y="146"/>
                    <a:pt x="778" y="146"/>
                  </a:cubicBezTo>
                  <a:cubicBezTo>
                    <a:pt x="779" y="146"/>
                    <a:pt x="779" y="146"/>
                    <a:pt x="780" y="146"/>
                  </a:cubicBezTo>
                  <a:cubicBezTo>
                    <a:pt x="781" y="147"/>
                    <a:pt x="780" y="149"/>
                    <a:pt x="779" y="149"/>
                  </a:cubicBezTo>
                  <a:cubicBezTo>
                    <a:pt x="778" y="152"/>
                    <a:pt x="774" y="155"/>
                    <a:pt x="771" y="155"/>
                  </a:cubicBezTo>
                  <a:cubicBezTo>
                    <a:pt x="769" y="155"/>
                    <a:pt x="767" y="154"/>
                    <a:pt x="766" y="153"/>
                  </a:cubicBezTo>
                  <a:cubicBezTo>
                    <a:pt x="766" y="152"/>
                    <a:pt x="765" y="150"/>
                    <a:pt x="766" y="150"/>
                  </a:cubicBezTo>
                  <a:cubicBezTo>
                    <a:pt x="764" y="149"/>
                    <a:pt x="762" y="150"/>
                    <a:pt x="761" y="149"/>
                  </a:cubicBezTo>
                  <a:cubicBezTo>
                    <a:pt x="760" y="148"/>
                    <a:pt x="759" y="146"/>
                    <a:pt x="757" y="147"/>
                  </a:cubicBezTo>
                  <a:cubicBezTo>
                    <a:pt x="756" y="148"/>
                    <a:pt x="755" y="148"/>
                    <a:pt x="754" y="148"/>
                  </a:cubicBezTo>
                  <a:cubicBezTo>
                    <a:pt x="756" y="153"/>
                    <a:pt x="762" y="148"/>
                    <a:pt x="764" y="153"/>
                  </a:cubicBezTo>
                  <a:cubicBezTo>
                    <a:pt x="765" y="155"/>
                    <a:pt x="766" y="159"/>
                    <a:pt x="764" y="161"/>
                  </a:cubicBezTo>
                  <a:cubicBezTo>
                    <a:pt x="761" y="163"/>
                    <a:pt x="762" y="159"/>
                    <a:pt x="760" y="159"/>
                  </a:cubicBezTo>
                  <a:cubicBezTo>
                    <a:pt x="760" y="161"/>
                    <a:pt x="760" y="164"/>
                    <a:pt x="757" y="164"/>
                  </a:cubicBezTo>
                  <a:cubicBezTo>
                    <a:pt x="755" y="163"/>
                    <a:pt x="754" y="160"/>
                    <a:pt x="753" y="162"/>
                  </a:cubicBezTo>
                  <a:cubicBezTo>
                    <a:pt x="752" y="164"/>
                    <a:pt x="755" y="165"/>
                    <a:pt x="752" y="166"/>
                  </a:cubicBezTo>
                  <a:cubicBezTo>
                    <a:pt x="751" y="166"/>
                    <a:pt x="748" y="164"/>
                    <a:pt x="748" y="163"/>
                  </a:cubicBezTo>
                  <a:cubicBezTo>
                    <a:pt x="746" y="164"/>
                    <a:pt x="746" y="163"/>
                    <a:pt x="745" y="161"/>
                  </a:cubicBezTo>
                  <a:cubicBezTo>
                    <a:pt x="745" y="161"/>
                    <a:pt x="745" y="161"/>
                    <a:pt x="744" y="161"/>
                  </a:cubicBezTo>
                  <a:cubicBezTo>
                    <a:pt x="744" y="161"/>
                    <a:pt x="744" y="161"/>
                    <a:pt x="744" y="161"/>
                  </a:cubicBezTo>
                  <a:cubicBezTo>
                    <a:pt x="743" y="161"/>
                    <a:pt x="742" y="161"/>
                    <a:pt x="742" y="160"/>
                  </a:cubicBezTo>
                  <a:cubicBezTo>
                    <a:pt x="741" y="160"/>
                    <a:pt x="740" y="161"/>
                    <a:pt x="740" y="161"/>
                  </a:cubicBezTo>
                  <a:cubicBezTo>
                    <a:pt x="740" y="161"/>
                    <a:pt x="740" y="161"/>
                    <a:pt x="740" y="160"/>
                  </a:cubicBezTo>
                  <a:cubicBezTo>
                    <a:pt x="739" y="160"/>
                    <a:pt x="739" y="160"/>
                    <a:pt x="739" y="159"/>
                  </a:cubicBezTo>
                  <a:cubicBezTo>
                    <a:pt x="739" y="159"/>
                    <a:pt x="738" y="160"/>
                    <a:pt x="738" y="160"/>
                  </a:cubicBezTo>
                  <a:cubicBezTo>
                    <a:pt x="738" y="160"/>
                    <a:pt x="738" y="161"/>
                    <a:pt x="738" y="161"/>
                  </a:cubicBezTo>
                  <a:cubicBezTo>
                    <a:pt x="740" y="162"/>
                    <a:pt x="742" y="161"/>
                    <a:pt x="744" y="162"/>
                  </a:cubicBezTo>
                  <a:cubicBezTo>
                    <a:pt x="745" y="163"/>
                    <a:pt x="746" y="165"/>
                    <a:pt x="747" y="166"/>
                  </a:cubicBezTo>
                  <a:cubicBezTo>
                    <a:pt x="743" y="169"/>
                    <a:pt x="740" y="166"/>
                    <a:pt x="738" y="162"/>
                  </a:cubicBezTo>
                  <a:cubicBezTo>
                    <a:pt x="738" y="163"/>
                    <a:pt x="737" y="163"/>
                    <a:pt x="737" y="163"/>
                  </a:cubicBezTo>
                  <a:cubicBezTo>
                    <a:pt x="737" y="164"/>
                    <a:pt x="739" y="167"/>
                    <a:pt x="736" y="167"/>
                  </a:cubicBezTo>
                  <a:cubicBezTo>
                    <a:pt x="736" y="167"/>
                    <a:pt x="733" y="165"/>
                    <a:pt x="733" y="167"/>
                  </a:cubicBezTo>
                  <a:cubicBezTo>
                    <a:pt x="733" y="167"/>
                    <a:pt x="736" y="168"/>
                    <a:pt x="736" y="169"/>
                  </a:cubicBezTo>
                  <a:cubicBezTo>
                    <a:pt x="737" y="169"/>
                    <a:pt x="737" y="169"/>
                    <a:pt x="737" y="169"/>
                  </a:cubicBezTo>
                  <a:cubicBezTo>
                    <a:pt x="737" y="169"/>
                    <a:pt x="737" y="169"/>
                    <a:pt x="737" y="169"/>
                  </a:cubicBezTo>
                  <a:cubicBezTo>
                    <a:pt x="737" y="170"/>
                    <a:pt x="736" y="170"/>
                    <a:pt x="736" y="170"/>
                  </a:cubicBezTo>
                  <a:cubicBezTo>
                    <a:pt x="737" y="171"/>
                    <a:pt x="741" y="169"/>
                    <a:pt x="743" y="169"/>
                  </a:cubicBezTo>
                  <a:cubicBezTo>
                    <a:pt x="745" y="169"/>
                    <a:pt x="747" y="170"/>
                    <a:pt x="749" y="170"/>
                  </a:cubicBezTo>
                  <a:cubicBezTo>
                    <a:pt x="751" y="170"/>
                    <a:pt x="754" y="170"/>
                    <a:pt x="755" y="171"/>
                  </a:cubicBezTo>
                  <a:cubicBezTo>
                    <a:pt x="757" y="172"/>
                    <a:pt x="754" y="172"/>
                    <a:pt x="754" y="173"/>
                  </a:cubicBezTo>
                  <a:cubicBezTo>
                    <a:pt x="754" y="173"/>
                    <a:pt x="755" y="175"/>
                    <a:pt x="755" y="175"/>
                  </a:cubicBezTo>
                  <a:cubicBezTo>
                    <a:pt x="759" y="180"/>
                    <a:pt x="750" y="178"/>
                    <a:pt x="748" y="176"/>
                  </a:cubicBezTo>
                  <a:cubicBezTo>
                    <a:pt x="747" y="175"/>
                    <a:pt x="747" y="174"/>
                    <a:pt x="746" y="173"/>
                  </a:cubicBezTo>
                  <a:cubicBezTo>
                    <a:pt x="745" y="172"/>
                    <a:pt x="744" y="173"/>
                    <a:pt x="743" y="173"/>
                  </a:cubicBezTo>
                  <a:cubicBezTo>
                    <a:pt x="740" y="173"/>
                    <a:pt x="733" y="171"/>
                    <a:pt x="732" y="172"/>
                  </a:cubicBezTo>
                  <a:cubicBezTo>
                    <a:pt x="732" y="173"/>
                    <a:pt x="731" y="173"/>
                    <a:pt x="731" y="174"/>
                  </a:cubicBezTo>
                  <a:cubicBezTo>
                    <a:pt x="733" y="173"/>
                    <a:pt x="734" y="173"/>
                    <a:pt x="736" y="173"/>
                  </a:cubicBezTo>
                  <a:cubicBezTo>
                    <a:pt x="737" y="173"/>
                    <a:pt x="738" y="174"/>
                    <a:pt x="739" y="174"/>
                  </a:cubicBezTo>
                  <a:cubicBezTo>
                    <a:pt x="739" y="174"/>
                    <a:pt x="739" y="174"/>
                    <a:pt x="739" y="174"/>
                  </a:cubicBezTo>
                  <a:cubicBezTo>
                    <a:pt x="740" y="174"/>
                    <a:pt x="741" y="174"/>
                    <a:pt x="742" y="174"/>
                  </a:cubicBezTo>
                  <a:cubicBezTo>
                    <a:pt x="743" y="174"/>
                    <a:pt x="743" y="175"/>
                    <a:pt x="744" y="175"/>
                  </a:cubicBezTo>
                  <a:cubicBezTo>
                    <a:pt x="744" y="175"/>
                    <a:pt x="745" y="175"/>
                    <a:pt x="745" y="176"/>
                  </a:cubicBezTo>
                  <a:cubicBezTo>
                    <a:pt x="745" y="177"/>
                    <a:pt x="742" y="176"/>
                    <a:pt x="742" y="176"/>
                  </a:cubicBezTo>
                  <a:cubicBezTo>
                    <a:pt x="741" y="176"/>
                    <a:pt x="734" y="179"/>
                    <a:pt x="734" y="177"/>
                  </a:cubicBezTo>
                  <a:cubicBezTo>
                    <a:pt x="734" y="179"/>
                    <a:pt x="735" y="180"/>
                    <a:pt x="733" y="182"/>
                  </a:cubicBezTo>
                  <a:cubicBezTo>
                    <a:pt x="732" y="184"/>
                    <a:pt x="731" y="185"/>
                    <a:pt x="731" y="187"/>
                  </a:cubicBezTo>
                  <a:cubicBezTo>
                    <a:pt x="731" y="187"/>
                    <a:pt x="731" y="187"/>
                    <a:pt x="731" y="187"/>
                  </a:cubicBezTo>
                  <a:cubicBezTo>
                    <a:pt x="732" y="187"/>
                    <a:pt x="732" y="186"/>
                    <a:pt x="732" y="186"/>
                  </a:cubicBezTo>
                  <a:cubicBezTo>
                    <a:pt x="732" y="186"/>
                    <a:pt x="732" y="185"/>
                    <a:pt x="732" y="185"/>
                  </a:cubicBezTo>
                  <a:cubicBezTo>
                    <a:pt x="733" y="183"/>
                    <a:pt x="733" y="181"/>
                    <a:pt x="735" y="180"/>
                  </a:cubicBezTo>
                  <a:cubicBezTo>
                    <a:pt x="736" y="179"/>
                    <a:pt x="738" y="180"/>
                    <a:pt x="740" y="179"/>
                  </a:cubicBezTo>
                  <a:cubicBezTo>
                    <a:pt x="741" y="178"/>
                    <a:pt x="746" y="178"/>
                    <a:pt x="747" y="179"/>
                  </a:cubicBezTo>
                  <a:cubicBezTo>
                    <a:pt x="749" y="182"/>
                    <a:pt x="744" y="182"/>
                    <a:pt x="743" y="184"/>
                  </a:cubicBezTo>
                  <a:cubicBezTo>
                    <a:pt x="744" y="184"/>
                    <a:pt x="744" y="184"/>
                    <a:pt x="745" y="183"/>
                  </a:cubicBezTo>
                  <a:cubicBezTo>
                    <a:pt x="746" y="183"/>
                    <a:pt x="747" y="183"/>
                    <a:pt x="748" y="183"/>
                  </a:cubicBezTo>
                  <a:cubicBezTo>
                    <a:pt x="750" y="182"/>
                    <a:pt x="751" y="183"/>
                    <a:pt x="753" y="184"/>
                  </a:cubicBezTo>
                  <a:cubicBezTo>
                    <a:pt x="755" y="185"/>
                    <a:pt x="755" y="193"/>
                    <a:pt x="754" y="194"/>
                  </a:cubicBezTo>
                  <a:cubicBezTo>
                    <a:pt x="753" y="195"/>
                    <a:pt x="750" y="196"/>
                    <a:pt x="748" y="196"/>
                  </a:cubicBezTo>
                  <a:cubicBezTo>
                    <a:pt x="746" y="196"/>
                    <a:pt x="744" y="194"/>
                    <a:pt x="742" y="195"/>
                  </a:cubicBezTo>
                  <a:cubicBezTo>
                    <a:pt x="742" y="197"/>
                    <a:pt x="747" y="197"/>
                    <a:pt x="748" y="198"/>
                  </a:cubicBezTo>
                  <a:cubicBezTo>
                    <a:pt x="749" y="198"/>
                    <a:pt x="750" y="199"/>
                    <a:pt x="751" y="199"/>
                  </a:cubicBezTo>
                  <a:cubicBezTo>
                    <a:pt x="752" y="201"/>
                    <a:pt x="751" y="204"/>
                    <a:pt x="749" y="205"/>
                  </a:cubicBezTo>
                  <a:cubicBezTo>
                    <a:pt x="748" y="206"/>
                    <a:pt x="749" y="206"/>
                    <a:pt x="748" y="206"/>
                  </a:cubicBezTo>
                  <a:cubicBezTo>
                    <a:pt x="747" y="206"/>
                    <a:pt x="745" y="205"/>
                    <a:pt x="745" y="205"/>
                  </a:cubicBezTo>
                  <a:cubicBezTo>
                    <a:pt x="744" y="205"/>
                    <a:pt x="743" y="205"/>
                    <a:pt x="743" y="205"/>
                  </a:cubicBezTo>
                  <a:cubicBezTo>
                    <a:pt x="742" y="205"/>
                    <a:pt x="742" y="205"/>
                    <a:pt x="742" y="205"/>
                  </a:cubicBezTo>
                  <a:cubicBezTo>
                    <a:pt x="738" y="206"/>
                    <a:pt x="748" y="209"/>
                    <a:pt x="748" y="210"/>
                  </a:cubicBezTo>
                  <a:cubicBezTo>
                    <a:pt x="750" y="211"/>
                    <a:pt x="747" y="213"/>
                    <a:pt x="746" y="213"/>
                  </a:cubicBezTo>
                  <a:cubicBezTo>
                    <a:pt x="744" y="213"/>
                    <a:pt x="744" y="213"/>
                    <a:pt x="742" y="214"/>
                  </a:cubicBezTo>
                  <a:cubicBezTo>
                    <a:pt x="741" y="215"/>
                    <a:pt x="740" y="217"/>
                    <a:pt x="738" y="215"/>
                  </a:cubicBezTo>
                  <a:cubicBezTo>
                    <a:pt x="736" y="215"/>
                    <a:pt x="731" y="213"/>
                    <a:pt x="731" y="216"/>
                  </a:cubicBezTo>
                  <a:cubicBezTo>
                    <a:pt x="731" y="218"/>
                    <a:pt x="735" y="220"/>
                    <a:pt x="732" y="223"/>
                  </a:cubicBezTo>
                  <a:cubicBezTo>
                    <a:pt x="733" y="222"/>
                    <a:pt x="733" y="227"/>
                    <a:pt x="733" y="228"/>
                  </a:cubicBezTo>
                  <a:cubicBezTo>
                    <a:pt x="733" y="230"/>
                    <a:pt x="730" y="234"/>
                    <a:pt x="728" y="234"/>
                  </a:cubicBezTo>
                  <a:cubicBezTo>
                    <a:pt x="728" y="234"/>
                    <a:pt x="728" y="232"/>
                    <a:pt x="728" y="232"/>
                  </a:cubicBezTo>
                  <a:cubicBezTo>
                    <a:pt x="726" y="233"/>
                    <a:pt x="726" y="234"/>
                    <a:pt x="724" y="235"/>
                  </a:cubicBezTo>
                  <a:cubicBezTo>
                    <a:pt x="723" y="235"/>
                    <a:pt x="722" y="234"/>
                    <a:pt x="721" y="235"/>
                  </a:cubicBezTo>
                  <a:cubicBezTo>
                    <a:pt x="720" y="235"/>
                    <a:pt x="719" y="236"/>
                    <a:pt x="718" y="235"/>
                  </a:cubicBezTo>
                  <a:cubicBezTo>
                    <a:pt x="717" y="235"/>
                    <a:pt x="716" y="235"/>
                    <a:pt x="715" y="234"/>
                  </a:cubicBezTo>
                  <a:cubicBezTo>
                    <a:pt x="715" y="234"/>
                    <a:pt x="715" y="234"/>
                    <a:pt x="714" y="234"/>
                  </a:cubicBezTo>
                  <a:cubicBezTo>
                    <a:pt x="714" y="234"/>
                    <a:pt x="711" y="231"/>
                    <a:pt x="710" y="230"/>
                  </a:cubicBezTo>
                  <a:cubicBezTo>
                    <a:pt x="709" y="229"/>
                    <a:pt x="709" y="226"/>
                    <a:pt x="707" y="224"/>
                  </a:cubicBezTo>
                  <a:cubicBezTo>
                    <a:pt x="707" y="225"/>
                    <a:pt x="707" y="225"/>
                    <a:pt x="707" y="225"/>
                  </a:cubicBezTo>
                  <a:cubicBezTo>
                    <a:pt x="707" y="225"/>
                    <a:pt x="707" y="225"/>
                    <a:pt x="707" y="225"/>
                  </a:cubicBezTo>
                  <a:cubicBezTo>
                    <a:pt x="708" y="227"/>
                    <a:pt x="707" y="228"/>
                    <a:pt x="708" y="230"/>
                  </a:cubicBezTo>
                  <a:cubicBezTo>
                    <a:pt x="708" y="232"/>
                    <a:pt x="710" y="231"/>
                    <a:pt x="711" y="233"/>
                  </a:cubicBezTo>
                  <a:cubicBezTo>
                    <a:pt x="713" y="236"/>
                    <a:pt x="706" y="234"/>
                    <a:pt x="705" y="234"/>
                  </a:cubicBezTo>
                  <a:cubicBezTo>
                    <a:pt x="704" y="236"/>
                    <a:pt x="707" y="238"/>
                    <a:pt x="708" y="238"/>
                  </a:cubicBezTo>
                  <a:cubicBezTo>
                    <a:pt x="710" y="238"/>
                    <a:pt x="710" y="236"/>
                    <a:pt x="711" y="235"/>
                  </a:cubicBezTo>
                  <a:cubicBezTo>
                    <a:pt x="712" y="235"/>
                    <a:pt x="715" y="235"/>
                    <a:pt x="715" y="237"/>
                  </a:cubicBezTo>
                  <a:cubicBezTo>
                    <a:pt x="716" y="237"/>
                    <a:pt x="716" y="237"/>
                    <a:pt x="716" y="237"/>
                  </a:cubicBezTo>
                  <a:cubicBezTo>
                    <a:pt x="717" y="237"/>
                    <a:pt x="718" y="237"/>
                    <a:pt x="719" y="238"/>
                  </a:cubicBezTo>
                  <a:cubicBezTo>
                    <a:pt x="718" y="239"/>
                    <a:pt x="718" y="240"/>
                    <a:pt x="717" y="241"/>
                  </a:cubicBezTo>
                  <a:cubicBezTo>
                    <a:pt x="718" y="242"/>
                    <a:pt x="721" y="232"/>
                    <a:pt x="725" y="238"/>
                  </a:cubicBezTo>
                  <a:cubicBezTo>
                    <a:pt x="727" y="241"/>
                    <a:pt x="723" y="243"/>
                    <a:pt x="724" y="245"/>
                  </a:cubicBezTo>
                  <a:cubicBezTo>
                    <a:pt x="725" y="247"/>
                    <a:pt x="727" y="245"/>
                    <a:pt x="726" y="248"/>
                  </a:cubicBezTo>
                  <a:cubicBezTo>
                    <a:pt x="727" y="248"/>
                    <a:pt x="727" y="249"/>
                    <a:pt x="728" y="249"/>
                  </a:cubicBezTo>
                  <a:cubicBezTo>
                    <a:pt x="728" y="248"/>
                    <a:pt x="728" y="248"/>
                    <a:pt x="728" y="247"/>
                  </a:cubicBezTo>
                  <a:cubicBezTo>
                    <a:pt x="729" y="246"/>
                    <a:pt x="729" y="244"/>
                    <a:pt x="731" y="244"/>
                  </a:cubicBezTo>
                  <a:cubicBezTo>
                    <a:pt x="731" y="244"/>
                    <a:pt x="734" y="245"/>
                    <a:pt x="733" y="245"/>
                  </a:cubicBezTo>
                  <a:cubicBezTo>
                    <a:pt x="736" y="247"/>
                    <a:pt x="734" y="255"/>
                    <a:pt x="731" y="257"/>
                  </a:cubicBezTo>
                  <a:cubicBezTo>
                    <a:pt x="729" y="260"/>
                    <a:pt x="730" y="258"/>
                    <a:pt x="728" y="257"/>
                  </a:cubicBezTo>
                  <a:cubicBezTo>
                    <a:pt x="727" y="256"/>
                    <a:pt x="727" y="259"/>
                    <a:pt x="727" y="260"/>
                  </a:cubicBezTo>
                  <a:cubicBezTo>
                    <a:pt x="726" y="260"/>
                    <a:pt x="726" y="261"/>
                    <a:pt x="725" y="261"/>
                  </a:cubicBezTo>
                  <a:cubicBezTo>
                    <a:pt x="725" y="261"/>
                    <a:pt x="725" y="262"/>
                    <a:pt x="724" y="262"/>
                  </a:cubicBezTo>
                  <a:cubicBezTo>
                    <a:pt x="725" y="264"/>
                    <a:pt x="725" y="264"/>
                    <a:pt x="722" y="264"/>
                  </a:cubicBezTo>
                  <a:cubicBezTo>
                    <a:pt x="722" y="264"/>
                    <a:pt x="722" y="264"/>
                    <a:pt x="721" y="264"/>
                  </a:cubicBezTo>
                  <a:cubicBezTo>
                    <a:pt x="720" y="265"/>
                    <a:pt x="720" y="267"/>
                    <a:pt x="718" y="266"/>
                  </a:cubicBezTo>
                  <a:cubicBezTo>
                    <a:pt x="717" y="266"/>
                    <a:pt x="716" y="267"/>
                    <a:pt x="715" y="267"/>
                  </a:cubicBezTo>
                  <a:cubicBezTo>
                    <a:pt x="715" y="268"/>
                    <a:pt x="714" y="268"/>
                    <a:pt x="713" y="268"/>
                  </a:cubicBezTo>
                  <a:cubicBezTo>
                    <a:pt x="713" y="268"/>
                    <a:pt x="713" y="269"/>
                    <a:pt x="712" y="268"/>
                  </a:cubicBezTo>
                  <a:cubicBezTo>
                    <a:pt x="710" y="266"/>
                    <a:pt x="718" y="260"/>
                    <a:pt x="712" y="258"/>
                  </a:cubicBezTo>
                  <a:cubicBezTo>
                    <a:pt x="711" y="258"/>
                    <a:pt x="711" y="258"/>
                    <a:pt x="711" y="258"/>
                  </a:cubicBezTo>
                  <a:cubicBezTo>
                    <a:pt x="711" y="258"/>
                    <a:pt x="712" y="257"/>
                    <a:pt x="711" y="257"/>
                  </a:cubicBezTo>
                  <a:cubicBezTo>
                    <a:pt x="711" y="257"/>
                    <a:pt x="711" y="257"/>
                    <a:pt x="711" y="257"/>
                  </a:cubicBezTo>
                  <a:cubicBezTo>
                    <a:pt x="711" y="258"/>
                    <a:pt x="710" y="258"/>
                    <a:pt x="710" y="258"/>
                  </a:cubicBezTo>
                  <a:cubicBezTo>
                    <a:pt x="709" y="260"/>
                    <a:pt x="708" y="260"/>
                    <a:pt x="707" y="258"/>
                  </a:cubicBezTo>
                  <a:cubicBezTo>
                    <a:pt x="706" y="257"/>
                    <a:pt x="706" y="257"/>
                    <a:pt x="706" y="256"/>
                  </a:cubicBezTo>
                  <a:cubicBezTo>
                    <a:pt x="705" y="256"/>
                    <a:pt x="705" y="255"/>
                    <a:pt x="704" y="255"/>
                  </a:cubicBezTo>
                  <a:cubicBezTo>
                    <a:pt x="704" y="254"/>
                    <a:pt x="704" y="254"/>
                    <a:pt x="704" y="254"/>
                  </a:cubicBezTo>
                  <a:cubicBezTo>
                    <a:pt x="704" y="253"/>
                    <a:pt x="704" y="253"/>
                    <a:pt x="703" y="253"/>
                  </a:cubicBezTo>
                  <a:cubicBezTo>
                    <a:pt x="703" y="253"/>
                    <a:pt x="703" y="252"/>
                    <a:pt x="703" y="251"/>
                  </a:cubicBezTo>
                  <a:cubicBezTo>
                    <a:pt x="702" y="250"/>
                    <a:pt x="702" y="250"/>
                    <a:pt x="701" y="249"/>
                  </a:cubicBezTo>
                  <a:cubicBezTo>
                    <a:pt x="701" y="250"/>
                    <a:pt x="701" y="250"/>
                    <a:pt x="701" y="251"/>
                  </a:cubicBezTo>
                  <a:cubicBezTo>
                    <a:pt x="702" y="252"/>
                    <a:pt x="702" y="253"/>
                    <a:pt x="703" y="254"/>
                  </a:cubicBezTo>
                  <a:cubicBezTo>
                    <a:pt x="703" y="255"/>
                    <a:pt x="704" y="255"/>
                    <a:pt x="705" y="256"/>
                  </a:cubicBezTo>
                  <a:cubicBezTo>
                    <a:pt x="707" y="257"/>
                    <a:pt x="704" y="261"/>
                    <a:pt x="702" y="262"/>
                  </a:cubicBezTo>
                  <a:cubicBezTo>
                    <a:pt x="701" y="262"/>
                    <a:pt x="700" y="261"/>
                    <a:pt x="699" y="259"/>
                  </a:cubicBezTo>
                  <a:cubicBezTo>
                    <a:pt x="699" y="259"/>
                    <a:pt x="699" y="258"/>
                    <a:pt x="699" y="257"/>
                  </a:cubicBezTo>
                  <a:cubicBezTo>
                    <a:pt x="699" y="257"/>
                    <a:pt x="698" y="256"/>
                    <a:pt x="698" y="255"/>
                  </a:cubicBezTo>
                  <a:cubicBezTo>
                    <a:pt x="698" y="253"/>
                    <a:pt x="696" y="253"/>
                    <a:pt x="697" y="251"/>
                  </a:cubicBezTo>
                  <a:cubicBezTo>
                    <a:pt x="695" y="253"/>
                    <a:pt x="700" y="260"/>
                    <a:pt x="697" y="261"/>
                  </a:cubicBezTo>
                  <a:cubicBezTo>
                    <a:pt x="695" y="262"/>
                    <a:pt x="693" y="257"/>
                    <a:pt x="692" y="255"/>
                  </a:cubicBezTo>
                  <a:cubicBezTo>
                    <a:pt x="691" y="254"/>
                    <a:pt x="690" y="254"/>
                    <a:pt x="690" y="256"/>
                  </a:cubicBezTo>
                  <a:cubicBezTo>
                    <a:pt x="691" y="257"/>
                    <a:pt x="692" y="259"/>
                    <a:pt x="690" y="260"/>
                  </a:cubicBezTo>
                  <a:cubicBezTo>
                    <a:pt x="689" y="261"/>
                    <a:pt x="685" y="257"/>
                    <a:pt x="686" y="256"/>
                  </a:cubicBezTo>
                  <a:cubicBezTo>
                    <a:pt x="685" y="258"/>
                    <a:pt x="686" y="259"/>
                    <a:pt x="686" y="261"/>
                  </a:cubicBezTo>
                  <a:cubicBezTo>
                    <a:pt x="687" y="261"/>
                    <a:pt x="690" y="262"/>
                    <a:pt x="690" y="264"/>
                  </a:cubicBezTo>
                  <a:cubicBezTo>
                    <a:pt x="689" y="266"/>
                    <a:pt x="686" y="265"/>
                    <a:pt x="685" y="264"/>
                  </a:cubicBezTo>
                  <a:cubicBezTo>
                    <a:pt x="683" y="264"/>
                    <a:pt x="680" y="264"/>
                    <a:pt x="678" y="262"/>
                  </a:cubicBezTo>
                  <a:cubicBezTo>
                    <a:pt x="676" y="261"/>
                    <a:pt x="679" y="258"/>
                    <a:pt x="677" y="257"/>
                  </a:cubicBezTo>
                  <a:cubicBezTo>
                    <a:pt x="677" y="258"/>
                    <a:pt x="676" y="259"/>
                    <a:pt x="675" y="259"/>
                  </a:cubicBezTo>
                  <a:cubicBezTo>
                    <a:pt x="677" y="262"/>
                    <a:pt x="673" y="263"/>
                    <a:pt x="671" y="261"/>
                  </a:cubicBezTo>
                  <a:cubicBezTo>
                    <a:pt x="670" y="260"/>
                    <a:pt x="671" y="257"/>
                    <a:pt x="669" y="255"/>
                  </a:cubicBezTo>
                  <a:cubicBezTo>
                    <a:pt x="669" y="257"/>
                    <a:pt x="670" y="259"/>
                    <a:pt x="670" y="261"/>
                  </a:cubicBezTo>
                  <a:cubicBezTo>
                    <a:pt x="669" y="263"/>
                    <a:pt x="668" y="263"/>
                    <a:pt x="667" y="261"/>
                  </a:cubicBezTo>
                  <a:cubicBezTo>
                    <a:pt x="667" y="262"/>
                    <a:pt x="665" y="262"/>
                    <a:pt x="664" y="262"/>
                  </a:cubicBezTo>
                  <a:cubicBezTo>
                    <a:pt x="663" y="261"/>
                    <a:pt x="664" y="260"/>
                    <a:pt x="664" y="259"/>
                  </a:cubicBezTo>
                  <a:cubicBezTo>
                    <a:pt x="664" y="257"/>
                    <a:pt x="663" y="256"/>
                    <a:pt x="663" y="255"/>
                  </a:cubicBezTo>
                  <a:cubicBezTo>
                    <a:pt x="662" y="253"/>
                    <a:pt x="663" y="251"/>
                    <a:pt x="663" y="249"/>
                  </a:cubicBezTo>
                  <a:cubicBezTo>
                    <a:pt x="662" y="252"/>
                    <a:pt x="663" y="254"/>
                    <a:pt x="662" y="257"/>
                  </a:cubicBezTo>
                  <a:cubicBezTo>
                    <a:pt x="662" y="258"/>
                    <a:pt x="661" y="261"/>
                    <a:pt x="661" y="261"/>
                  </a:cubicBezTo>
                  <a:cubicBezTo>
                    <a:pt x="661" y="261"/>
                    <a:pt x="663" y="254"/>
                    <a:pt x="661" y="256"/>
                  </a:cubicBezTo>
                  <a:cubicBezTo>
                    <a:pt x="660" y="258"/>
                    <a:pt x="661" y="263"/>
                    <a:pt x="658" y="259"/>
                  </a:cubicBezTo>
                  <a:cubicBezTo>
                    <a:pt x="655" y="256"/>
                    <a:pt x="655" y="254"/>
                    <a:pt x="656" y="251"/>
                  </a:cubicBezTo>
                  <a:cubicBezTo>
                    <a:pt x="657" y="249"/>
                    <a:pt x="657" y="248"/>
                    <a:pt x="658" y="246"/>
                  </a:cubicBezTo>
                  <a:cubicBezTo>
                    <a:pt x="659" y="245"/>
                    <a:pt x="661" y="244"/>
                    <a:pt x="662" y="242"/>
                  </a:cubicBezTo>
                  <a:cubicBezTo>
                    <a:pt x="662" y="242"/>
                    <a:pt x="663" y="242"/>
                    <a:pt x="663" y="242"/>
                  </a:cubicBezTo>
                  <a:cubicBezTo>
                    <a:pt x="663" y="241"/>
                    <a:pt x="663" y="241"/>
                    <a:pt x="663" y="241"/>
                  </a:cubicBezTo>
                  <a:cubicBezTo>
                    <a:pt x="665" y="238"/>
                    <a:pt x="668" y="242"/>
                    <a:pt x="670" y="240"/>
                  </a:cubicBezTo>
                  <a:cubicBezTo>
                    <a:pt x="671" y="240"/>
                    <a:pt x="670" y="239"/>
                    <a:pt x="671" y="239"/>
                  </a:cubicBezTo>
                  <a:cubicBezTo>
                    <a:pt x="672" y="239"/>
                    <a:pt x="673" y="240"/>
                    <a:pt x="674" y="240"/>
                  </a:cubicBezTo>
                  <a:cubicBezTo>
                    <a:pt x="674" y="240"/>
                    <a:pt x="674" y="239"/>
                    <a:pt x="674" y="239"/>
                  </a:cubicBezTo>
                  <a:cubicBezTo>
                    <a:pt x="674" y="239"/>
                    <a:pt x="674" y="239"/>
                    <a:pt x="674" y="238"/>
                  </a:cubicBezTo>
                  <a:cubicBezTo>
                    <a:pt x="673" y="238"/>
                    <a:pt x="672" y="238"/>
                    <a:pt x="671" y="238"/>
                  </a:cubicBezTo>
                  <a:cubicBezTo>
                    <a:pt x="671" y="237"/>
                    <a:pt x="672" y="236"/>
                    <a:pt x="673" y="236"/>
                  </a:cubicBezTo>
                  <a:cubicBezTo>
                    <a:pt x="672" y="235"/>
                    <a:pt x="672" y="236"/>
                    <a:pt x="671" y="235"/>
                  </a:cubicBezTo>
                  <a:cubicBezTo>
                    <a:pt x="671" y="234"/>
                    <a:pt x="672" y="233"/>
                    <a:pt x="673" y="233"/>
                  </a:cubicBezTo>
                  <a:cubicBezTo>
                    <a:pt x="673" y="233"/>
                    <a:pt x="673" y="233"/>
                    <a:pt x="673" y="233"/>
                  </a:cubicBezTo>
                  <a:cubicBezTo>
                    <a:pt x="673" y="232"/>
                    <a:pt x="673" y="232"/>
                    <a:pt x="673" y="232"/>
                  </a:cubicBezTo>
                  <a:cubicBezTo>
                    <a:pt x="672" y="232"/>
                    <a:pt x="671" y="234"/>
                    <a:pt x="669" y="233"/>
                  </a:cubicBezTo>
                  <a:cubicBezTo>
                    <a:pt x="667" y="233"/>
                    <a:pt x="668" y="231"/>
                    <a:pt x="668" y="230"/>
                  </a:cubicBezTo>
                  <a:cubicBezTo>
                    <a:pt x="667" y="228"/>
                    <a:pt x="667" y="227"/>
                    <a:pt x="666" y="225"/>
                  </a:cubicBezTo>
                  <a:cubicBezTo>
                    <a:pt x="665" y="224"/>
                    <a:pt x="666" y="222"/>
                    <a:pt x="665" y="220"/>
                  </a:cubicBezTo>
                  <a:cubicBezTo>
                    <a:pt x="665" y="219"/>
                    <a:pt x="666" y="219"/>
                    <a:pt x="665" y="218"/>
                  </a:cubicBezTo>
                  <a:cubicBezTo>
                    <a:pt x="666" y="219"/>
                    <a:pt x="668" y="217"/>
                    <a:pt x="669" y="216"/>
                  </a:cubicBezTo>
                  <a:cubicBezTo>
                    <a:pt x="672" y="215"/>
                    <a:pt x="675" y="217"/>
                    <a:pt x="676" y="218"/>
                  </a:cubicBezTo>
                  <a:cubicBezTo>
                    <a:pt x="680" y="221"/>
                    <a:pt x="681" y="226"/>
                    <a:pt x="681" y="231"/>
                  </a:cubicBezTo>
                  <a:cubicBezTo>
                    <a:pt x="681" y="231"/>
                    <a:pt x="681" y="230"/>
                    <a:pt x="681" y="230"/>
                  </a:cubicBezTo>
                  <a:cubicBezTo>
                    <a:pt x="682" y="230"/>
                    <a:pt x="682" y="230"/>
                    <a:pt x="682" y="231"/>
                  </a:cubicBezTo>
                  <a:cubicBezTo>
                    <a:pt x="685" y="231"/>
                    <a:pt x="687" y="234"/>
                    <a:pt x="689" y="235"/>
                  </a:cubicBezTo>
                  <a:cubicBezTo>
                    <a:pt x="686" y="230"/>
                    <a:pt x="695" y="234"/>
                    <a:pt x="696" y="233"/>
                  </a:cubicBezTo>
                  <a:cubicBezTo>
                    <a:pt x="696" y="233"/>
                    <a:pt x="694" y="231"/>
                    <a:pt x="694" y="230"/>
                  </a:cubicBezTo>
                  <a:cubicBezTo>
                    <a:pt x="694" y="229"/>
                    <a:pt x="696" y="229"/>
                    <a:pt x="696" y="228"/>
                  </a:cubicBezTo>
                  <a:cubicBezTo>
                    <a:pt x="699" y="226"/>
                    <a:pt x="700" y="222"/>
                    <a:pt x="701" y="218"/>
                  </a:cubicBezTo>
                  <a:cubicBezTo>
                    <a:pt x="702" y="216"/>
                    <a:pt x="702" y="214"/>
                    <a:pt x="703" y="211"/>
                  </a:cubicBezTo>
                  <a:cubicBezTo>
                    <a:pt x="703" y="211"/>
                    <a:pt x="705" y="210"/>
                    <a:pt x="703" y="210"/>
                  </a:cubicBezTo>
                  <a:cubicBezTo>
                    <a:pt x="702" y="210"/>
                    <a:pt x="701" y="212"/>
                    <a:pt x="701" y="213"/>
                  </a:cubicBezTo>
                  <a:cubicBezTo>
                    <a:pt x="699" y="218"/>
                    <a:pt x="699" y="229"/>
                    <a:pt x="691" y="228"/>
                  </a:cubicBezTo>
                  <a:cubicBezTo>
                    <a:pt x="682" y="228"/>
                    <a:pt x="692" y="224"/>
                    <a:pt x="690" y="221"/>
                  </a:cubicBezTo>
                  <a:cubicBezTo>
                    <a:pt x="688" y="221"/>
                    <a:pt x="688" y="226"/>
                    <a:pt x="686" y="225"/>
                  </a:cubicBezTo>
                  <a:cubicBezTo>
                    <a:pt x="683" y="224"/>
                    <a:pt x="686" y="218"/>
                    <a:pt x="686" y="218"/>
                  </a:cubicBezTo>
                  <a:cubicBezTo>
                    <a:pt x="685" y="218"/>
                    <a:pt x="684" y="219"/>
                    <a:pt x="684" y="219"/>
                  </a:cubicBezTo>
                  <a:cubicBezTo>
                    <a:pt x="682" y="215"/>
                    <a:pt x="690" y="218"/>
                    <a:pt x="690" y="216"/>
                  </a:cubicBezTo>
                  <a:cubicBezTo>
                    <a:pt x="690" y="216"/>
                    <a:pt x="689" y="215"/>
                    <a:pt x="689" y="215"/>
                  </a:cubicBezTo>
                  <a:cubicBezTo>
                    <a:pt x="688" y="215"/>
                    <a:pt x="688" y="215"/>
                    <a:pt x="688" y="215"/>
                  </a:cubicBezTo>
                  <a:cubicBezTo>
                    <a:pt x="688" y="215"/>
                    <a:pt x="687" y="215"/>
                    <a:pt x="687" y="215"/>
                  </a:cubicBezTo>
                  <a:cubicBezTo>
                    <a:pt x="686" y="216"/>
                    <a:pt x="681" y="217"/>
                    <a:pt x="682" y="214"/>
                  </a:cubicBezTo>
                  <a:cubicBezTo>
                    <a:pt x="682" y="213"/>
                    <a:pt x="684" y="212"/>
                    <a:pt x="685" y="211"/>
                  </a:cubicBezTo>
                  <a:cubicBezTo>
                    <a:pt x="686" y="211"/>
                    <a:pt x="687" y="212"/>
                    <a:pt x="688" y="211"/>
                  </a:cubicBezTo>
                  <a:cubicBezTo>
                    <a:pt x="689" y="211"/>
                    <a:pt x="689" y="210"/>
                    <a:pt x="690" y="210"/>
                  </a:cubicBezTo>
                  <a:cubicBezTo>
                    <a:pt x="690" y="209"/>
                    <a:pt x="687" y="211"/>
                    <a:pt x="686" y="211"/>
                  </a:cubicBezTo>
                  <a:cubicBezTo>
                    <a:pt x="686" y="210"/>
                    <a:pt x="686" y="208"/>
                    <a:pt x="686" y="207"/>
                  </a:cubicBezTo>
                  <a:cubicBezTo>
                    <a:pt x="686" y="208"/>
                    <a:pt x="689" y="206"/>
                    <a:pt x="688" y="206"/>
                  </a:cubicBezTo>
                  <a:cubicBezTo>
                    <a:pt x="689" y="206"/>
                    <a:pt x="693" y="208"/>
                    <a:pt x="692" y="207"/>
                  </a:cubicBezTo>
                  <a:cubicBezTo>
                    <a:pt x="692" y="207"/>
                    <a:pt x="691" y="207"/>
                    <a:pt x="691" y="206"/>
                  </a:cubicBezTo>
                  <a:cubicBezTo>
                    <a:pt x="691" y="206"/>
                    <a:pt x="691" y="206"/>
                    <a:pt x="691" y="206"/>
                  </a:cubicBezTo>
                  <a:cubicBezTo>
                    <a:pt x="690" y="206"/>
                    <a:pt x="690" y="206"/>
                    <a:pt x="690" y="206"/>
                  </a:cubicBezTo>
                  <a:cubicBezTo>
                    <a:pt x="690" y="206"/>
                    <a:pt x="689" y="206"/>
                    <a:pt x="688" y="206"/>
                  </a:cubicBezTo>
                  <a:cubicBezTo>
                    <a:pt x="688" y="206"/>
                    <a:pt x="687" y="206"/>
                    <a:pt x="687" y="206"/>
                  </a:cubicBezTo>
                  <a:cubicBezTo>
                    <a:pt x="685" y="206"/>
                    <a:pt x="687" y="202"/>
                    <a:pt x="688" y="202"/>
                  </a:cubicBezTo>
                  <a:cubicBezTo>
                    <a:pt x="685" y="202"/>
                    <a:pt x="689" y="195"/>
                    <a:pt x="688" y="194"/>
                  </a:cubicBezTo>
                  <a:cubicBezTo>
                    <a:pt x="688" y="195"/>
                    <a:pt x="687" y="196"/>
                    <a:pt x="687" y="197"/>
                  </a:cubicBezTo>
                  <a:cubicBezTo>
                    <a:pt x="686" y="198"/>
                    <a:pt x="686" y="199"/>
                    <a:pt x="686" y="201"/>
                  </a:cubicBezTo>
                  <a:cubicBezTo>
                    <a:pt x="686" y="203"/>
                    <a:pt x="685" y="206"/>
                    <a:pt x="683" y="208"/>
                  </a:cubicBezTo>
                  <a:cubicBezTo>
                    <a:pt x="682" y="210"/>
                    <a:pt x="678" y="212"/>
                    <a:pt x="677" y="209"/>
                  </a:cubicBezTo>
                  <a:cubicBezTo>
                    <a:pt x="677" y="208"/>
                    <a:pt x="678" y="208"/>
                    <a:pt x="679" y="207"/>
                  </a:cubicBezTo>
                  <a:cubicBezTo>
                    <a:pt x="679" y="206"/>
                    <a:pt x="679" y="204"/>
                    <a:pt x="680" y="203"/>
                  </a:cubicBezTo>
                  <a:cubicBezTo>
                    <a:pt x="680" y="203"/>
                    <a:pt x="680" y="201"/>
                    <a:pt x="680" y="201"/>
                  </a:cubicBezTo>
                  <a:cubicBezTo>
                    <a:pt x="678" y="200"/>
                    <a:pt x="679" y="208"/>
                    <a:pt x="676" y="206"/>
                  </a:cubicBezTo>
                  <a:cubicBezTo>
                    <a:pt x="676" y="208"/>
                    <a:pt x="672" y="211"/>
                    <a:pt x="670" y="209"/>
                  </a:cubicBezTo>
                  <a:cubicBezTo>
                    <a:pt x="669" y="208"/>
                    <a:pt x="671" y="207"/>
                    <a:pt x="671" y="205"/>
                  </a:cubicBezTo>
                  <a:cubicBezTo>
                    <a:pt x="671" y="205"/>
                    <a:pt x="670" y="204"/>
                    <a:pt x="669" y="203"/>
                  </a:cubicBezTo>
                  <a:cubicBezTo>
                    <a:pt x="669" y="202"/>
                    <a:pt x="669" y="200"/>
                    <a:pt x="669" y="199"/>
                  </a:cubicBezTo>
                  <a:cubicBezTo>
                    <a:pt x="670" y="197"/>
                    <a:pt x="670" y="196"/>
                    <a:pt x="672" y="195"/>
                  </a:cubicBezTo>
                  <a:cubicBezTo>
                    <a:pt x="672" y="195"/>
                    <a:pt x="674" y="195"/>
                    <a:pt x="674" y="194"/>
                  </a:cubicBezTo>
                  <a:cubicBezTo>
                    <a:pt x="674" y="194"/>
                    <a:pt x="672" y="194"/>
                    <a:pt x="672" y="194"/>
                  </a:cubicBezTo>
                  <a:cubicBezTo>
                    <a:pt x="672" y="193"/>
                    <a:pt x="672" y="192"/>
                    <a:pt x="672" y="192"/>
                  </a:cubicBezTo>
                  <a:cubicBezTo>
                    <a:pt x="673" y="190"/>
                    <a:pt x="673" y="188"/>
                    <a:pt x="674" y="187"/>
                  </a:cubicBezTo>
                  <a:cubicBezTo>
                    <a:pt x="676" y="186"/>
                    <a:pt x="678" y="186"/>
                    <a:pt x="679" y="185"/>
                  </a:cubicBezTo>
                  <a:cubicBezTo>
                    <a:pt x="681" y="184"/>
                    <a:pt x="683" y="183"/>
                    <a:pt x="685" y="183"/>
                  </a:cubicBezTo>
                  <a:cubicBezTo>
                    <a:pt x="688" y="182"/>
                    <a:pt x="693" y="184"/>
                    <a:pt x="696" y="186"/>
                  </a:cubicBezTo>
                  <a:cubicBezTo>
                    <a:pt x="697" y="187"/>
                    <a:pt x="698" y="188"/>
                    <a:pt x="700" y="190"/>
                  </a:cubicBezTo>
                  <a:cubicBezTo>
                    <a:pt x="701" y="191"/>
                    <a:pt x="702" y="194"/>
                    <a:pt x="704" y="194"/>
                  </a:cubicBezTo>
                  <a:cubicBezTo>
                    <a:pt x="704" y="194"/>
                    <a:pt x="703" y="190"/>
                    <a:pt x="703" y="190"/>
                  </a:cubicBezTo>
                  <a:cubicBezTo>
                    <a:pt x="703" y="189"/>
                    <a:pt x="704" y="190"/>
                    <a:pt x="704" y="189"/>
                  </a:cubicBezTo>
                  <a:cubicBezTo>
                    <a:pt x="704" y="189"/>
                    <a:pt x="697" y="187"/>
                    <a:pt x="698" y="185"/>
                  </a:cubicBezTo>
                  <a:cubicBezTo>
                    <a:pt x="699" y="183"/>
                    <a:pt x="705" y="185"/>
                    <a:pt x="707" y="184"/>
                  </a:cubicBezTo>
                  <a:cubicBezTo>
                    <a:pt x="708" y="184"/>
                    <a:pt x="708" y="183"/>
                    <a:pt x="708" y="182"/>
                  </a:cubicBezTo>
                  <a:cubicBezTo>
                    <a:pt x="709" y="180"/>
                    <a:pt x="709" y="179"/>
                    <a:pt x="709" y="177"/>
                  </a:cubicBezTo>
                  <a:cubicBezTo>
                    <a:pt x="707" y="178"/>
                    <a:pt x="707" y="181"/>
                    <a:pt x="705" y="182"/>
                  </a:cubicBezTo>
                  <a:cubicBezTo>
                    <a:pt x="703" y="183"/>
                    <a:pt x="702" y="182"/>
                    <a:pt x="700" y="182"/>
                  </a:cubicBezTo>
                  <a:cubicBezTo>
                    <a:pt x="698" y="181"/>
                    <a:pt x="696" y="182"/>
                    <a:pt x="694" y="181"/>
                  </a:cubicBezTo>
                  <a:cubicBezTo>
                    <a:pt x="692" y="181"/>
                    <a:pt x="689" y="179"/>
                    <a:pt x="688" y="178"/>
                  </a:cubicBezTo>
                  <a:cubicBezTo>
                    <a:pt x="687" y="177"/>
                    <a:pt x="688" y="175"/>
                    <a:pt x="690" y="174"/>
                  </a:cubicBezTo>
                  <a:cubicBezTo>
                    <a:pt x="692" y="174"/>
                    <a:pt x="692" y="176"/>
                    <a:pt x="693" y="177"/>
                  </a:cubicBezTo>
                  <a:cubicBezTo>
                    <a:pt x="694" y="178"/>
                    <a:pt x="696" y="179"/>
                    <a:pt x="697" y="177"/>
                  </a:cubicBezTo>
                  <a:cubicBezTo>
                    <a:pt x="696" y="177"/>
                    <a:pt x="696" y="178"/>
                    <a:pt x="695" y="177"/>
                  </a:cubicBezTo>
                  <a:cubicBezTo>
                    <a:pt x="695" y="176"/>
                    <a:pt x="694" y="176"/>
                    <a:pt x="693" y="175"/>
                  </a:cubicBezTo>
                  <a:cubicBezTo>
                    <a:pt x="693" y="174"/>
                    <a:pt x="693" y="172"/>
                    <a:pt x="693" y="171"/>
                  </a:cubicBezTo>
                  <a:cubicBezTo>
                    <a:pt x="689" y="175"/>
                    <a:pt x="690" y="167"/>
                    <a:pt x="690" y="165"/>
                  </a:cubicBezTo>
                  <a:cubicBezTo>
                    <a:pt x="689" y="163"/>
                    <a:pt x="688" y="162"/>
                    <a:pt x="686" y="160"/>
                  </a:cubicBezTo>
                  <a:cubicBezTo>
                    <a:pt x="685" y="158"/>
                    <a:pt x="685" y="156"/>
                    <a:pt x="683" y="155"/>
                  </a:cubicBezTo>
                  <a:cubicBezTo>
                    <a:pt x="680" y="152"/>
                    <a:pt x="676" y="153"/>
                    <a:pt x="676" y="148"/>
                  </a:cubicBezTo>
                  <a:cubicBezTo>
                    <a:pt x="676" y="146"/>
                    <a:pt x="676" y="145"/>
                    <a:pt x="677" y="144"/>
                  </a:cubicBezTo>
                  <a:cubicBezTo>
                    <a:pt x="679" y="143"/>
                    <a:pt x="681" y="145"/>
                    <a:pt x="683" y="146"/>
                  </a:cubicBezTo>
                  <a:cubicBezTo>
                    <a:pt x="685" y="146"/>
                    <a:pt x="684" y="145"/>
                    <a:pt x="682" y="144"/>
                  </a:cubicBezTo>
                  <a:cubicBezTo>
                    <a:pt x="680" y="143"/>
                    <a:pt x="678" y="143"/>
                    <a:pt x="676" y="141"/>
                  </a:cubicBezTo>
                  <a:cubicBezTo>
                    <a:pt x="674" y="139"/>
                    <a:pt x="674" y="134"/>
                    <a:pt x="676" y="131"/>
                  </a:cubicBezTo>
                  <a:cubicBezTo>
                    <a:pt x="677" y="130"/>
                    <a:pt x="679" y="129"/>
                    <a:pt x="680" y="130"/>
                  </a:cubicBezTo>
                  <a:cubicBezTo>
                    <a:pt x="683" y="130"/>
                    <a:pt x="685" y="132"/>
                    <a:pt x="688" y="132"/>
                  </a:cubicBezTo>
                  <a:cubicBezTo>
                    <a:pt x="694" y="131"/>
                    <a:pt x="695" y="135"/>
                    <a:pt x="699" y="140"/>
                  </a:cubicBezTo>
                  <a:cubicBezTo>
                    <a:pt x="700" y="142"/>
                    <a:pt x="703" y="145"/>
                    <a:pt x="704" y="147"/>
                  </a:cubicBezTo>
                  <a:cubicBezTo>
                    <a:pt x="705" y="150"/>
                    <a:pt x="707" y="153"/>
                    <a:pt x="708" y="155"/>
                  </a:cubicBezTo>
                  <a:cubicBezTo>
                    <a:pt x="708" y="155"/>
                    <a:pt x="707" y="156"/>
                    <a:pt x="707" y="157"/>
                  </a:cubicBezTo>
                  <a:cubicBezTo>
                    <a:pt x="708" y="158"/>
                    <a:pt x="708" y="157"/>
                    <a:pt x="709" y="157"/>
                  </a:cubicBezTo>
                  <a:cubicBezTo>
                    <a:pt x="710" y="157"/>
                    <a:pt x="710" y="156"/>
                    <a:pt x="711" y="156"/>
                  </a:cubicBezTo>
                  <a:cubicBezTo>
                    <a:pt x="713" y="157"/>
                    <a:pt x="714" y="158"/>
                    <a:pt x="715" y="159"/>
                  </a:cubicBezTo>
                  <a:cubicBezTo>
                    <a:pt x="715" y="157"/>
                    <a:pt x="717" y="156"/>
                    <a:pt x="719" y="155"/>
                  </a:cubicBezTo>
                  <a:cubicBezTo>
                    <a:pt x="720" y="155"/>
                    <a:pt x="721" y="153"/>
                    <a:pt x="719" y="154"/>
                  </a:cubicBezTo>
                  <a:cubicBezTo>
                    <a:pt x="717" y="154"/>
                    <a:pt x="716" y="155"/>
                    <a:pt x="715" y="155"/>
                  </a:cubicBezTo>
                  <a:cubicBezTo>
                    <a:pt x="714" y="156"/>
                    <a:pt x="711" y="155"/>
                    <a:pt x="712" y="154"/>
                  </a:cubicBezTo>
                  <a:cubicBezTo>
                    <a:pt x="712" y="154"/>
                    <a:pt x="712" y="154"/>
                    <a:pt x="712" y="154"/>
                  </a:cubicBezTo>
                  <a:cubicBezTo>
                    <a:pt x="710" y="153"/>
                    <a:pt x="709" y="152"/>
                    <a:pt x="709" y="150"/>
                  </a:cubicBezTo>
                  <a:cubicBezTo>
                    <a:pt x="708" y="149"/>
                    <a:pt x="708" y="148"/>
                    <a:pt x="708" y="147"/>
                  </a:cubicBezTo>
                  <a:cubicBezTo>
                    <a:pt x="708" y="145"/>
                    <a:pt x="709" y="145"/>
                    <a:pt x="710" y="144"/>
                  </a:cubicBezTo>
                  <a:cubicBezTo>
                    <a:pt x="709" y="143"/>
                    <a:pt x="707" y="143"/>
                    <a:pt x="706" y="143"/>
                  </a:cubicBezTo>
                  <a:cubicBezTo>
                    <a:pt x="705" y="142"/>
                    <a:pt x="704" y="141"/>
                    <a:pt x="703" y="139"/>
                  </a:cubicBezTo>
                  <a:cubicBezTo>
                    <a:pt x="702" y="137"/>
                    <a:pt x="699" y="133"/>
                    <a:pt x="698" y="131"/>
                  </a:cubicBezTo>
                  <a:cubicBezTo>
                    <a:pt x="698" y="127"/>
                    <a:pt x="703" y="127"/>
                    <a:pt x="706" y="127"/>
                  </a:cubicBezTo>
                  <a:cubicBezTo>
                    <a:pt x="709" y="126"/>
                    <a:pt x="712" y="126"/>
                    <a:pt x="714" y="124"/>
                  </a:cubicBezTo>
                  <a:cubicBezTo>
                    <a:pt x="716" y="123"/>
                    <a:pt x="718" y="121"/>
                    <a:pt x="720" y="120"/>
                  </a:cubicBezTo>
                  <a:cubicBezTo>
                    <a:pt x="723" y="120"/>
                    <a:pt x="730" y="123"/>
                    <a:pt x="732" y="119"/>
                  </a:cubicBezTo>
                  <a:cubicBezTo>
                    <a:pt x="731" y="119"/>
                    <a:pt x="729" y="118"/>
                    <a:pt x="728" y="118"/>
                  </a:cubicBezTo>
                  <a:cubicBezTo>
                    <a:pt x="726" y="118"/>
                    <a:pt x="724" y="118"/>
                    <a:pt x="722" y="118"/>
                  </a:cubicBezTo>
                  <a:cubicBezTo>
                    <a:pt x="721" y="119"/>
                    <a:pt x="721" y="118"/>
                    <a:pt x="720" y="118"/>
                  </a:cubicBezTo>
                  <a:cubicBezTo>
                    <a:pt x="720" y="118"/>
                    <a:pt x="719" y="118"/>
                    <a:pt x="719" y="118"/>
                  </a:cubicBezTo>
                  <a:cubicBezTo>
                    <a:pt x="725" y="113"/>
                    <a:pt x="731" y="108"/>
                    <a:pt x="739" y="109"/>
                  </a:cubicBezTo>
                  <a:cubicBezTo>
                    <a:pt x="740" y="108"/>
                    <a:pt x="741" y="109"/>
                    <a:pt x="742" y="108"/>
                  </a:cubicBezTo>
                  <a:cubicBezTo>
                    <a:pt x="743" y="108"/>
                    <a:pt x="742" y="107"/>
                    <a:pt x="742" y="106"/>
                  </a:cubicBezTo>
                  <a:cubicBezTo>
                    <a:pt x="741" y="107"/>
                    <a:pt x="739" y="107"/>
                    <a:pt x="738" y="106"/>
                  </a:cubicBezTo>
                  <a:cubicBezTo>
                    <a:pt x="734" y="106"/>
                    <a:pt x="732" y="107"/>
                    <a:pt x="729" y="107"/>
                  </a:cubicBezTo>
                  <a:cubicBezTo>
                    <a:pt x="726" y="108"/>
                    <a:pt x="726" y="107"/>
                    <a:pt x="726" y="105"/>
                  </a:cubicBezTo>
                  <a:cubicBezTo>
                    <a:pt x="727" y="100"/>
                    <a:pt x="731" y="95"/>
                    <a:pt x="733" y="91"/>
                  </a:cubicBezTo>
                  <a:cubicBezTo>
                    <a:pt x="734" y="90"/>
                    <a:pt x="742" y="84"/>
                    <a:pt x="740" y="83"/>
                  </a:cubicBezTo>
                  <a:cubicBezTo>
                    <a:pt x="738" y="83"/>
                    <a:pt x="735" y="86"/>
                    <a:pt x="734" y="87"/>
                  </a:cubicBezTo>
                  <a:cubicBezTo>
                    <a:pt x="731" y="89"/>
                    <a:pt x="730" y="91"/>
                    <a:pt x="729" y="93"/>
                  </a:cubicBezTo>
                  <a:cubicBezTo>
                    <a:pt x="728" y="95"/>
                    <a:pt x="729" y="98"/>
                    <a:pt x="726" y="97"/>
                  </a:cubicBezTo>
                  <a:cubicBezTo>
                    <a:pt x="725" y="97"/>
                    <a:pt x="723" y="93"/>
                    <a:pt x="723" y="94"/>
                  </a:cubicBezTo>
                  <a:cubicBezTo>
                    <a:pt x="723" y="95"/>
                    <a:pt x="724" y="96"/>
                    <a:pt x="724" y="96"/>
                  </a:cubicBezTo>
                  <a:cubicBezTo>
                    <a:pt x="725" y="97"/>
                    <a:pt x="725" y="98"/>
                    <a:pt x="725" y="98"/>
                  </a:cubicBezTo>
                  <a:cubicBezTo>
                    <a:pt x="725" y="99"/>
                    <a:pt x="723" y="101"/>
                    <a:pt x="723" y="102"/>
                  </a:cubicBezTo>
                  <a:cubicBezTo>
                    <a:pt x="726" y="102"/>
                    <a:pt x="721" y="110"/>
                    <a:pt x="720" y="111"/>
                  </a:cubicBezTo>
                  <a:cubicBezTo>
                    <a:pt x="716" y="115"/>
                    <a:pt x="709" y="118"/>
                    <a:pt x="704" y="120"/>
                  </a:cubicBezTo>
                  <a:cubicBezTo>
                    <a:pt x="703" y="120"/>
                    <a:pt x="702" y="120"/>
                    <a:pt x="702" y="120"/>
                  </a:cubicBezTo>
                  <a:cubicBezTo>
                    <a:pt x="702" y="120"/>
                    <a:pt x="702" y="120"/>
                    <a:pt x="702" y="120"/>
                  </a:cubicBezTo>
                  <a:cubicBezTo>
                    <a:pt x="699" y="121"/>
                    <a:pt x="697" y="119"/>
                    <a:pt x="699" y="116"/>
                  </a:cubicBezTo>
                  <a:cubicBezTo>
                    <a:pt x="700" y="114"/>
                    <a:pt x="703" y="114"/>
                    <a:pt x="705" y="113"/>
                  </a:cubicBezTo>
                  <a:cubicBezTo>
                    <a:pt x="706" y="112"/>
                    <a:pt x="708" y="109"/>
                    <a:pt x="706" y="109"/>
                  </a:cubicBezTo>
                  <a:cubicBezTo>
                    <a:pt x="704" y="109"/>
                    <a:pt x="703" y="112"/>
                    <a:pt x="701" y="113"/>
                  </a:cubicBezTo>
                  <a:cubicBezTo>
                    <a:pt x="700" y="113"/>
                    <a:pt x="695" y="116"/>
                    <a:pt x="696" y="113"/>
                  </a:cubicBezTo>
                  <a:cubicBezTo>
                    <a:pt x="696" y="112"/>
                    <a:pt x="700" y="109"/>
                    <a:pt x="697" y="108"/>
                  </a:cubicBezTo>
                  <a:cubicBezTo>
                    <a:pt x="697" y="110"/>
                    <a:pt x="694" y="111"/>
                    <a:pt x="694" y="114"/>
                  </a:cubicBezTo>
                  <a:cubicBezTo>
                    <a:pt x="694" y="115"/>
                    <a:pt x="694" y="115"/>
                    <a:pt x="694" y="116"/>
                  </a:cubicBezTo>
                  <a:cubicBezTo>
                    <a:pt x="695" y="117"/>
                    <a:pt x="694" y="118"/>
                    <a:pt x="694" y="119"/>
                  </a:cubicBezTo>
                  <a:cubicBezTo>
                    <a:pt x="692" y="122"/>
                    <a:pt x="688" y="122"/>
                    <a:pt x="685" y="122"/>
                  </a:cubicBezTo>
                  <a:cubicBezTo>
                    <a:pt x="684" y="122"/>
                    <a:pt x="682" y="122"/>
                    <a:pt x="681" y="121"/>
                  </a:cubicBezTo>
                  <a:cubicBezTo>
                    <a:pt x="680" y="120"/>
                    <a:pt x="681" y="119"/>
                    <a:pt x="682" y="117"/>
                  </a:cubicBezTo>
                  <a:cubicBezTo>
                    <a:pt x="681" y="118"/>
                    <a:pt x="680" y="118"/>
                    <a:pt x="680" y="119"/>
                  </a:cubicBezTo>
                  <a:cubicBezTo>
                    <a:pt x="680" y="121"/>
                    <a:pt x="678" y="121"/>
                    <a:pt x="676" y="120"/>
                  </a:cubicBezTo>
                  <a:cubicBezTo>
                    <a:pt x="675" y="119"/>
                    <a:pt x="675" y="117"/>
                    <a:pt x="675" y="115"/>
                  </a:cubicBezTo>
                  <a:cubicBezTo>
                    <a:pt x="676" y="111"/>
                    <a:pt x="678" y="106"/>
                    <a:pt x="682" y="103"/>
                  </a:cubicBezTo>
                  <a:cubicBezTo>
                    <a:pt x="685" y="100"/>
                    <a:pt x="690" y="99"/>
                    <a:pt x="694" y="98"/>
                  </a:cubicBezTo>
                  <a:cubicBezTo>
                    <a:pt x="696" y="98"/>
                    <a:pt x="699" y="97"/>
                    <a:pt x="701" y="96"/>
                  </a:cubicBezTo>
                  <a:cubicBezTo>
                    <a:pt x="701" y="96"/>
                    <a:pt x="704" y="95"/>
                    <a:pt x="703" y="94"/>
                  </a:cubicBezTo>
                  <a:cubicBezTo>
                    <a:pt x="703" y="94"/>
                    <a:pt x="702" y="94"/>
                    <a:pt x="702" y="94"/>
                  </a:cubicBezTo>
                  <a:cubicBezTo>
                    <a:pt x="700" y="94"/>
                    <a:pt x="699" y="95"/>
                    <a:pt x="698" y="96"/>
                  </a:cubicBezTo>
                  <a:cubicBezTo>
                    <a:pt x="698" y="96"/>
                    <a:pt x="697" y="96"/>
                    <a:pt x="696" y="96"/>
                  </a:cubicBezTo>
                  <a:cubicBezTo>
                    <a:pt x="694" y="98"/>
                    <a:pt x="690" y="97"/>
                    <a:pt x="687" y="98"/>
                  </a:cubicBezTo>
                  <a:cubicBezTo>
                    <a:pt x="686" y="99"/>
                    <a:pt x="685" y="99"/>
                    <a:pt x="683" y="99"/>
                  </a:cubicBezTo>
                  <a:cubicBezTo>
                    <a:pt x="682" y="100"/>
                    <a:pt x="682" y="99"/>
                    <a:pt x="681" y="100"/>
                  </a:cubicBezTo>
                  <a:cubicBezTo>
                    <a:pt x="679" y="101"/>
                    <a:pt x="678" y="104"/>
                    <a:pt x="676" y="106"/>
                  </a:cubicBezTo>
                  <a:cubicBezTo>
                    <a:pt x="676" y="106"/>
                    <a:pt x="676" y="106"/>
                    <a:pt x="676" y="106"/>
                  </a:cubicBezTo>
                  <a:cubicBezTo>
                    <a:pt x="676" y="107"/>
                    <a:pt x="676" y="107"/>
                    <a:pt x="675" y="108"/>
                  </a:cubicBezTo>
                  <a:cubicBezTo>
                    <a:pt x="675" y="109"/>
                    <a:pt x="675" y="109"/>
                    <a:pt x="674" y="109"/>
                  </a:cubicBezTo>
                  <a:cubicBezTo>
                    <a:pt x="674" y="110"/>
                    <a:pt x="674" y="111"/>
                    <a:pt x="673" y="111"/>
                  </a:cubicBezTo>
                  <a:cubicBezTo>
                    <a:pt x="673" y="112"/>
                    <a:pt x="672" y="112"/>
                    <a:pt x="672" y="113"/>
                  </a:cubicBezTo>
                  <a:cubicBezTo>
                    <a:pt x="672" y="114"/>
                    <a:pt x="672" y="116"/>
                    <a:pt x="671" y="117"/>
                  </a:cubicBezTo>
                  <a:cubicBezTo>
                    <a:pt x="667" y="119"/>
                    <a:pt x="659" y="111"/>
                    <a:pt x="658" y="108"/>
                  </a:cubicBezTo>
                  <a:cubicBezTo>
                    <a:pt x="656" y="105"/>
                    <a:pt x="658" y="103"/>
                    <a:pt x="661" y="102"/>
                  </a:cubicBezTo>
                  <a:cubicBezTo>
                    <a:pt x="662" y="101"/>
                    <a:pt x="664" y="101"/>
                    <a:pt x="665" y="101"/>
                  </a:cubicBezTo>
                  <a:cubicBezTo>
                    <a:pt x="668" y="101"/>
                    <a:pt x="669" y="103"/>
                    <a:pt x="672" y="102"/>
                  </a:cubicBezTo>
                  <a:cubicBezTo>
                    <a:pt x="672" y="101"/>
                    <a:pt x="673" y="101"/>
                    <a:pt x="674" y="101"/>
                  </a:cubicBezTo>
                  <a:cubicBezTo>
                    <a:pt x="675" y="100"/>
                    <a:pt x="678" y="98"/>
                    <a:pt x="680" y="98"/>
                  </a:cubicBezTo>
                  <a:cubicBezTo>
                    <a:pt x="678" y="95"/>
                    <a:pt x="686" y="91"/>
                    <a:pt x="688" y="89"/>
                  </a:cubicBezTo>
                  <a:cubicBezTo>
                    <a:pt x="687" y="89"/>
                    <a:pt x="686" y="89"/>
                    <a:pt x="687" y="88"/>
                  </a:cubicBezTo>
                  <a:cubicBezTo>
                    <a:pt x="684" y="89"/>
                    <a:pt x="681" y="91"/>
                    <a:pt x="679" y="92"/>
                  </a:cubicBezTo>
                  <a:cubicBezTo>
                    <a:pt x="679" y="93"/>
                    <a:pt x="678" y="94"/>
                    <a:pt x="678" y="95"/>
                  </a:cubicBezTo>
                  <a:cubicBezTo>
                    <a:pt x="677" y="95"/>
                    <a:pt x="677" y="96"/>
                    <a:pt x="675" y="96"/>
                  </a:cubicBezTo>
                  <a:cubicBezTo>
                    <a:pt x="675" y="97"/>
                    <a:pt x="674" y="97"/>
                    <a:pt x="673" y="97"/>
                  </a:cubicBezTo>
                  <a:cubicBezTo>
                    <a:pt x="672" y="98"/>
                    <a:pt x="671" y="98"/>
                    <a:pt x="670" y="99"/>
                  </a:cubicBezTo>
                  <a:cubicBezTo>
                    <a:pt x="669" y="99"/>
                    <a:pt x="669" y="99"/>
                    <a:pt x="668" y="99"/>
                  </a:cubicBezTo>
                  <a:cubicBezTo>
                    <a:pt x="668" y="99"/>
                    <a:pt x="668" y="99"/>
                    <a:pt x="668" y="99"/>
                  </a:cubicBezTo>
                  <a:cubicBezTo>
                    <a:pt x="668" y="99"/>
                    <a:pt x="668" y="99"/>
                    <a:pt x="668" y="99"/>
                  </a:cubicBezTo>
                  <a:cubicBezTo>
                    <a:pt x="668" y="99"/>
                    <a:pt x="667" y="99"/>
                    <a:pt x="667" y="99"/>
                  </a:cubicBezTo>
                  <a:cubicBezTo>
                    <a:pt x="667" y="99"/>
                    <a:pt x="667" y="99"/>
                    <a:pt x="667" y="99"/>
                  </a:cubicBezTo>
                  <a:cubicBezTo>
                    <a:pt x="665" y="98"/>
                    <a:pt x="662" y="99"/>
                    <a:pt x="661" y="99"/>
                  </a:cubicBezTo>
                  <a:cubicBezTo>
                    <a:pt x="660" y="100"/>
                    <a:pt x="659" y="100"/>
                    <a:pt x="658" y="101"/>
                  </a:cubicBezTo>
                  <a:cubicBezTo>
                    <a:pt x="657" y="101"/>
                    <a:pt x="656" y="101"/>
                    <a:pt x="655" y="101"/>
                  </a:cubicBezTo>
                  <a:cubicBezTo>
                    <a:pt x="655" y="101"/>
                    <a:pt x="654" y="101"/>
                    <a:pt x="653" y="101"/>
                  </a:cubicBezTo>
                  <a:cubicBezTo>
                    <a:pt x="652" y="101"/>
                    <a:pt x="651" y="99"/>
                    <a:pt x="651" y="97"/>
                  </a:cubicBezTo>
                  <a:cubicBezTo>
                    <a:pt x="650" y="97"/>
                    <a:pt x="651" y="96"/>
                    <a:pt x="651" y="96"/>
                  </a:cubicBezTo>
                  <a:cubicBezTo>
                    <a:pt x="648" y="88"/>
                    <a:pt x="659" y="94"/>
                    <a:pt x="659" y="91"/>
                  </a:cubicBezTo>
                  <a:cubicBezTo>
                    <a:pt x="657" y="91"/>
                    <a:pt x="653" y="90"/>
                    <a:pt x="654" y="87"/>
                  </a:cubicBezTo>
                  <a:cubicBezTo>
                    <a:pt x="654" y="85"/>
                    <a:pt x="658" y="82"/>
                    <a:pt x="660" y="82"/>
                  </a:cubicBezTo>
                  <a:cubicBezTo>
                    <a:pt x="661" y="81"/>
                    <a:pt x="660" y="80"/>
                    <a:pt x="661" y="79"/>
                  </a:cubicBezTo>
                  <a:cubicBezTo>
                    <a:pt x="662" y="79"/>
                    <a:pt x="664" y="78"/>
                    <a:pt x="665" y="79"/>
                  </a:cubicBezTo>
                  <a:cubicBezTo>
                    <a:pt x="666" y="79"/>
                    <a:pt x="670" y="81"/>
                    <a:pt x="671" y="80"/>
                  </a:cubicBezTo>
                  <a:cubicBezTo>
                    <a:pt x="670" y="79"/>
                    <a:pt x="666" y="77"/>
                    <a:pt x="665" y="77"/>
                  </a:cubicBezTo>
                  <a:cubicBezTo>
                    <a:pt x="663" y="76"/>
                    <a:pt x="662" y="77"/>
                    <a:pt x="660" y="78"/>
                  </a:cubicBezTo>
                  <a:cubicBezTo>
                    <a:pt x="657" y="79"/>
                    <a:pt x="653" y="86"/>
                    <a:pt x="650" y="85"/>
                  </a:cubicBezTo>
                  <a:cubicBezTo>
                    <a:pt x="650" y="85"/>
                    <a:pt x="648" y="83"/>
                    <a:pt x="647" y="83"/>
                  </a:cubicBezTo>
                  <a:cubicBezTo>
                    <a:pt x="646" y="79"/>
                    <a:pt x="654" y="76"/>
                    <a:pt x="655" y="74"/>
                  </a:cubicBezTo>
                  <a:cubicBezTo>
                    <a:pt x="653" y="74"/>
                    <a:pt x="652" y="74"/>
                    <a:pt x="651" y="71"/>
                  </a:cubicBezTo>
                  <a:cubicBezTo>
                    <a:pt x="650" y="71"/>
                    <a:pt x="650" y="72"/>
                    <a:pt x="650" y="72"/>
                  </a:cubicBezTo>
                  <a:cubicBezTo>
                    <a:pt x="649" y="73"/>
                    <a:pt x="648" y="73"/>
                    <a:pt x="648" y="73"/>
                  </a:cubicBezTo>
                  <a:cubicBezTo>
                    <a:pt x="647" y="74"/>
                    <a:pt x="647" y="74"/>
                    <a:pt x="646" y="76"/>
                  </a:cubicBezTo>
                  <a:cubicBezTo>
                    <a:pt x="645" y="78"/>
                    <a:pt x="643" y="80"/>
                    <a:pt x="643" y="76"/>
                  </a:cubicBezTo>
                  <a:cubicBezTo>
                    <a:pt x="643" y="76"/>
                    <a:pt x="643" y="76"/>
                    <a:pt x="643" y="76"/>
                  </a:cubicBezTo>
                  <a:cubicBezTo>
                    <a:pt x="643" y="76"/>
                    <a:pt x="643" y="76"/>
                    <a:pt x="643" y="76"/>
                  </a:cubicBezTo>
                  <a:cubicBezTo>
                    <a:pt x="642" y="76"/>
                    <a:pt x="640" y="75"/>
                    <a:pt x="640" y="74"/>
                  </a:cubicBezTo>
                  <a:cubicBezTo>
                    <a:pt x="640" y="74"/>
                    <a:pt x="640" y="74"/>
                    <a:pt x="640" y="74"/>
                  </a:cubicBezTo>
                  <a:cubicBezTo>
                    <a:pt x="640" y="74"/>
                    <a:pt x="640" y="74"/>
                    <a:pt x="640" y="74"/>
                  </a:cubicBezTo>
                  <a:cubicBezTo>
                    <a:pt x="641" y="72"/>
                    <a:pt x="640" y="75"/>
                    <a:pt x="640" y="74"/>
                  </a:cubicBezTo>
                  <a:cubicBezTo>
                    <a:pt x="641" y="72"/>
                    <a:pt x="640" y="75"/>
                    <a:pt x="640" y="74"/>
                  </a:cubicBezTo>
                  <a:cubicBezTo>
                    <a:pt x="641" y="72"/>
                    <a:pt x="640" y="75"/>
                    <a:pt x="640" y="74"/>
                  </a:cubicBezTo>
                  <a:close/>
                  <a:moveTo>
                    <a:pt x="672" y="248"/>
                  </a:moveTo>
                  <a:cubicBezTo>
                    <a:pt x="672" y="248"/>
                    <a:pt x="672" y="248"/>
                    <a:pt x="672" y="248"/>
                  </a:cubicBezTo>
                  <a:cubicBezTo>
                    <a:pt x="672" y="248"/>
                    <a:pt x="672" y="248"/>
                    <a:pt x="672" y="248"/>
                  </a:cubicBezTo>
                  <a:cubicBezTo>
                    <a:pt x="672" y="248"/>
                    <a:pt x="672" y="248"/>
                    <a:pt x="672" y="248"/>
                  </a:cubicBezTo>
                  <a:cubicBezTo>
                    <a:pt x="672" y="248"/>
                    <a:pt x="672" y="248"/>
                    <a:pt x="672" y="248"/>
                  </a:cubicBezTo>
                  <a:cubicBezTo>
                    <a:pt x="672" y="248"/>
                    <a:pt x="672" y="248"/>
                    <a:pt x="672" y="248"/>
                  </a:cubicBezTo>
                  <a:cubicBezTo>
                    <a:pt x="672" y="248"/>
                    <a:pt x="672" y="248"/>
                    <a:pt x="672" y="248"/>
                  </a:cubicBezTo>
                  <a:cubicBezTo>
                    <a:pt x="672" y="248"/>
                    <a:pt x="672" y="248"/>
                    <a:pt x="672" y="248"/>
                  </a:cubicBezTo>
                  <a:close/>
                  <a:moveTo>
                    <a:pt x="677" y="257"/>
                  </a:moveTo>
                  <a:cubicBezTo>
                    <a:pt x="677" y="257"/>
                    <a:pt x="677" y="256"/>
                    <a:pt x="676" y="256"/>
                  </a:cubicBezTo>
                  <a:cubicBezTo>
                    <a:pt x="676" y="256"/>
                    <a:pt x="677" y="257"/>
                    <a:pt x="677" y="257"/>
                  </a:cubicBezTo>
                  <a:cubicBezTo>
                    <a:pt x="677" y="257"/>
                    <a:pt x="677" y="257"/>
                    <a:pt x="677" y="257"/>
                  </a:cubicBezTo>
                  <a:cubicBezTo>
                    <a:pt x="677" y="257"/>
                    <a:pt x="677" y="257"/>
                    <a:pt x="677" y="257"/>
                  </a:cubicBezTo>
                  <a:cubicBezTo>
                    <a:pt x="677" y="257"/>
                    <a:pt x="677" y="257"/>
                    <a:pt x="677" y="257"/>
                  </a:cubicBezTo>
                  <a:close/>
                  <a:moveTo>
                    <a:pt x="724" y="243"/>
                  </a:moveTo>
                  <a:cubicBezTo>
                    <a:pt x="724" y="243"/>
                    <a:pt x="724" y="243"/>
                    <a:pt x="724" y="243"/>
                  </a:cubicBezTo>
                  <a:cubicBezTo>
                    <a:pt x="724" y="243"/>
                    <a:pt x="724" y="243"/>
                    <a:pt x="724" y="243"/>
                  </a:cubicBezTo>
                  <a:cubicBezTo>
                    <a:pt x="724" y="243"/>
                    <a:pt x="724" y="243"/>
                    <a:pt x="724" y="243"/>
                  </a:cubicBezTo>
                  <a:close/>
                  <a:moveTo>
                    <a:pt x="734" y="186"/>
                  </a:moveTo>
                  <a:cubicBezTo>
                    <a:pt x="734" y="186"/>
                    <a:pt x="734" y="186"/>
                    <a:pt x="734" y="186"/>
                  </a:cubicBezTo>
                  <a:cubicBezTo>
                    <a:pt x="734" y="186"/>
                    <a:pt x="734" y="186"/>
                    <a:pt x="734" y="186"/>
                  </a:cubicBezTo>
                  <a:cubicBezTo>
                    <a:pt x="734" y="186"/>
                    <a:pt x="734" y="186"/>
                    <a:pt x="734" y="186"/>
                  </a:cubicBezTo>
                  <a:close/>
                  <a:moveTo>
                    <a:pt x="771" y="142"/>
                  </a:moveTo>
                  <a:cubicBezTo>
                    <a:pt x="771" y="142"/>
                    <a:pt x="771" y="142"/>
                    <a:pt x="771" y="142"/>
                  </a:cubicBezTo>
                  <a:cubicBezTo>
                    <a:pt x="771" y="142"/>
                    <a:pt x="771" y="142"/>
                    <a:pt x="771" y="142"/>
                  </a:cubicBezTo>
                  <a:cubicBezTo>
                    <a:pt x="771" y="142"/>
                    <a:pt x="771" y="142"/>
                    <a:pt x="771" y="142"/>
                  </a:cubicBezTo>
                  <a:close/>
                  <a:moveTo>
                    <a:pt x="812" y="89"/>
                  </a:moveTo>
                  <a:cubicBezTo>
                    <a:pt x="812" y="89"/>
                    <a:pt x="812" y="89"/>
                    <a:pt x="812" y="89"/>
                  </a:cubicBezTo>
                  <a:cubicBezTo>
                    <a:pt x="812" y="89"/>
                    <a:pt x="812" y="89"/>
                    <a:pt x="812" y="89"/>
                  </a:cubicBezTo>
                  <a:cubicBezTo>
                    <a:pt x="812" y="89"/>
                    <a:pt x="812" y="89"/>
                    <a:pt x="812" y="89"/>
                  </a:cubicBezTo>
                  <a:close/>
                  <a:moveTo>
                    <a:pt x="704" y="95"/>
                  </a:moveTo>
                  <a:cubicBezTo>
                    <a:pt x="704" y="95"/>
                    <a:pt x="704" y="95"/>
                    <a:pt x="704" y="95"/>
                  </a:cubicBezTo>
                  <a:cubicBezTo>
                    <a:pt x="704" y="95"/>
                    <a:pt x="704" y="95"/>
                    <a:pt x="704" y="95"/>
                  </a:cubicBezTo>
                  <a:cubicBezTo>
                    <a:pt x="704" y="95"/>
                    <a:pt x="704" y="95"/>
                    <a:pt x="704" y="95"/>
                  </a:cubicBezTo>
                  <a:close/>
                  <a:moveTo>
                    <a:pt x="594" y="254"/>
                  </a:moveTo>
                  <a:cubicBezTo>
                    <a:pt x="594" y="255"/>
                    <a:pt x="595" y="254"/>
                    <a:pt x="596" y="254"/>
                  </a:cubicBezTo>
                  <a:cubicBezTo>
                    <a:pt x="596" y="254"/>
                    <a:pt x="592" y="256"/>
                    <a:pt x="592" y="257"/>
                  </a:cubicBezTo>
                  <a:cubicBezTo>
                    <a:pt x="592" y="258"/>
                    <a:pt x="595" y="261"/>
                    <a:pt x="592" y="260"/>
                  </a:cubicBezTo>
                  <a:cubicBezTo>
                    <a:pt x="590" y="260"/>
                    <a:pt x="591" y="255"/>
                    <a:pt x="588" y="256"/>
                  </a:cubicBezTo>
                  <a:cubicBezTo>
                    <a:pt x="588" y="255"/>
                    <a:pt x="588" y="255"/>
                    <a:pt x="588" y="255"/>
                  </a:cubicBezTo>
                  <a:cubicBezTo>
                    <a:pt x="588" y="255"/>
                    <a:pt x="584" y="255"/>
                    <a:pt x="584" y="255"/>
                  </a:cubicBezTo>
                  <a:cubicBezTo>
                    <a:pt x="583" y="255"/>
                    <a:pt x="581" y="256"/>
                    <a:pt x="580" y="257"/>
                  </a:cubicBezTo>
                  <a:cubicBezTo>
                    <a:pt x="578" y="261"/>
                    <a:pt x="582" y="262"/>
                    <a:pt x="585" y="262"/>
                  </a:cubicBezTo>
                  <a:cubicBezTo>
                    <a:pt x="584" y="263"/>
                    <a:pt x="586" y="264"/>
                    <a:pt x="586" y="265"/>
                  </a:cubicBezTo>
                  <a:cubicBezTo>
                    <a:pt x="585" y="265"/>
                    <a:pt x="582" y="265"/>
                    <a:pt x="583" y="266"/>
                  </a:cubicBezTo>
                  <a:cubicBezTo>
                    <a:pt x="583" y="268"/>
                    <a:pt x="589" y="268"/>
                    <a:pt x="590" y="268"/>
                  </a:cubicBezTo>
                  <a:cubicBezTo>
                    <a:pt x="589" y="268"/>
                    <a:pt x="589" y="269"/>
                    <a:pt x="588" y="269"/>
                  </a:cubicBezTo>
                  <a:cubicBezTo>
                    <a:pt x="587" y="269"/>
                    <a:pt x="587" y="268"/>
                    <a:pt x="586" y="268"/>
                  </a:cubicBezTo>
                  <a:cubicBezTo>
                    <a:pt x="585" y="269"/>
                    <a:pt x="585" y="268"/>
                    <a:pt x="585" y="270"/>
                  </a:cubicBezTo>
                  <a:cubicBezTo>
                    <a:pt x="583" y="274"/>
                    <a:pt x="588" y="272"/>
                    <a:pt x="589" y="273"/>
                  </a:cubicBezTo>
                  <a:cubicBezTo>
                    <a:pt x="588" y="274"/>
                    <a:pt x="587" y="275"/>
                    <a:pt x="586" y="275"/>
                  </a:cubicBezTo>
                  <a:cubicBezTo>
                    <a:pt x="585" y="272"/>
                    <a:pt x="582" y="270"/>
                    <a:pt x="580" y="267"/>
                  </a:cubicBezTo>
                  <a:cubicBezTo>
                    <a:pt x="578" y="265"/>
                    <a:pt x="578" y="262"/>
                    <a:pt x="576" y="260"/>
                  </a:cubicBezTo>
                  <a:cubicBezTo>
                    <a:pt x="574" y="259"/>
                    <a:pt x="571" y="262"/>
                    <a:pt x="571" y="264"/>
                  </a:cubicBezTo>
                  <a:cubicBezTo>
                    <a:pt x="571" y="269"/>
                    <a:pt x="575" y="266"/>
                    <a:pt x="577" y="266"/>
                  </a:cubicBezTo>
                  <a:cubicBezTo>
                    <a:pt x="576" y="268"/>
                    <a:pt x="573" y="268"/>
                    <a:pt x="573" y="270"/>
                  </a:cubicBezTo>
                  <a:cubicBezTo>
                    <a:pt x="573" y="273"/>
                    <a:pt x="575" y="273"/>
                    <a:pt x="577" y="272"/>
                  </a:cubicBezTo>
                  <a:cubicBezTo>
                    <a:pt x="577" y="273"/>
                    <a:pt x="576" y="273"/>
                    <a:pt x="575" y="274"/>
                  </a:cubicBezTo>
                  <a:cubicBezTo>
                    <a:pt x="575" y="275"/>
                    <a:pt x="576" y="275"/>
                    <a:pt x="576" y="276"/>
                  </a:cubicBezTo>
                  <a:cubicBezTo>
                    <a:pt x="577" y="278"/>
                    <a:pt x="577" y="278"/>
                    <a:pt x="579" y="277"/>
                  </a:cubicBezTo>
                  <a:cubicBezTo>
                    <a:pt x="579" y="279"/>
                    <a:pt x="577" y="279"/>
                    <a:pt x="576" y="279"/>
                  </a:cubicBezTo>
                  <a:cubicBezTo>
                    <a:pt x="575" y="278"/>
                    <a:pt x="575" y="276"/>
                    <a:pt x="573" y="276"/>
                  </a:cubicBezTo>
                  <a:cubicBezTo>
                    <a:pt x="573" y="275"/>
                    <a:pt x="570" y="276"/>
                    <a:pt x="570" y="278"/>
                  </a:cubicBezTo>
                  <a:cubicBezTo>
                    <a:pt x="570" y="279"/>
                    <a:pt x="571" y="278"/>
                    <a:pt x="572" y="278"/>
                  </a:cubicBezTo>
                  <a:cubicBezTo>
                    <a:pt x="571" y="279"/>
                    <a:pt x="573" y="280"/>
                    <a:pt x="572" y="281"/>
                  </a:cubicBezTo>
                  <a:cubicBezTo>
                    <a:pt x="569" y="278"/>
                    <a:pt x="568" y="283"/>
                    <a:pt x="567" y="283"/>
                  </a:cubicBezTo>
                  <a:cubicBezTo>
                    <a:pt x="568" y="283"/>
                    <a:pt x="567" y="285"/>
                    <a:pt x="569" y="285"/>
                  </a:cubicBezTo>
                  <a:cubicBezTo>
                    <a:pt x="570" y="286"/>
                    <a:pt x="573" y="284"/>
                    <a:pt x="574" y="284"/>
                  </a:cubicBezTo>
                  <a:cubicBezTo>
                    <a:pt x="579" y="283"/>
                    <a:pt x="583" y="282"/>
                    <a:pt x="588" y="281"/>
                  </a:cubicBezTo>
                  <a:cubicBezTo>
                    <a:pt x="587" y="281"/>
                    <a:pt x="588" y="282"/>
                    <a:pt x="588" y="283"/>
                  </a:cubicBezTo>
                  <a:cubicBezTo>
                    <a:pt x="587" y="284"/>
                    <a:pt x="585" y="284"/>
                    <a:pt x="586" y="285"/>
                  </a:cubicBezTo>
                  <a:cubicBezTo>
                    <a:pt x="586" y="285"/>
                    <a:pt x="586" y="285"/>
                    <a:pt x="586" y="285"/>
                  </a:cubicBezTo>
                  <a:cubicBezTo>
                    <a:pt x="586" y="285"/>
                    <a:pt x="585" y="285"/>
                    <a:pt x="584" y="285"/>
                  </a:cubicBezTo>
                  <a:cubicBezTo>
                    <a:pt x="584" y="285"/>
                    <a:pt x="588" y="285"/>
                    <a:pt x="588" y="285"/>
                  </a:cubicBezTo>
                  <a:cubicBezTo>
                    <a:pt x="588" y="286"/>
                    <a:pt x="584" y="286"/>
                    <a:pt x="584" y="286"/>
                  </a:cubicBezTo>
                  <a:cubicBezTo>
                    <a:pt x="584" y="287"/>
                    <a:pt x="585" y="286"/>
                    <a:pt x="586" y="287"/>
                  </a:cubicBezTo>
                  <a:cubicBezTo>
                    <a:pt x="584" y="287"/>
                    <a:pt x="583" y="287"/>
                    <a:pt x="581" y="288"/>
                  </a:cubicBezTo>
                  <a:cubicBezTo>
                    <a:pt x="582" y="288"/>
                    <a:pt x="583" y="289"/>
                    <a:pt x="582" y="289"/>
                  </a:cubicBezTo>
                  <a:cubicBezTo>
                    <a:pt x="582" y="289"/>
                    <a:pt x="582" y="290"/>
                    <a:pt x="581" y="290"/>
                  </a:cubicBezTo>
                  <a:cubicBezTo>
                    <a:pt x="582" y="290"/>
                    <a:pt x="582" y="290"/>
                    <a:pt x="582" y="291"/>
                  </a:cubicBezTo>
                  <a:cubicBezTo>
                    <a:pt x="582" y="292"/>
                    <a:pt x="583" y="290"/>
                    <a:pt x="584" y="291"/>
                  </a:cubicBezTo>
                  <a:cubicBezTo>
                    <a:pt x="585" y="291"/>
                    <a:pt x="583" y="292"/>
                    <a:pt x="584" y="292"/>
                  </a:cubicBezTo>
                  <a:cubicBezTo>
                    <a:pt x="584" y="292"/>
                    <a:pt x="585" y="292"/>
                    <a:pt x="586" y="293"/>
                  </a:cubicBezTo>
                  <a:cubicBezTo>
                    <a:pt x="579" y="293"/>
                    <a:pt x="586" y="306"/>
                    <a:pt x="590" y="296"/>
                  </a:cubicBezTo>
                  <a:cubicBezTo>
                    <a:pt x="591" y="297"/>
                    <a:pt x="589" y="299"/>
                    <a:pt x="592" y="299"/>
                  </a:cubicBezTo>
                  <a:cubicBezTo>
                    <a:pt x="594" y="297"/>
                    <a:pt x="595" y="299"/>
                    <a:pt x="597" y="299"/>
                  </a:cubicBezTo>
                  <a:cubicBezTo>
                    <a:pt x="602" y="298"/>
                    <a:pt x="597" y="295"/>
                    <a:pt x="599" y="293"/>
                  </a:cubicBezTo>
                  <a:cubicBezTo>
                    <a:pt x="598" y="295"/>
                    <a:pt x="601" y="297"/>
                    <a:pt x="602" y="295"/>
                  </a:cubicBezTo>
                  <a:cubicBezTo>
                    <a:pt x="602" y="293"/>
                    <a:pt x="600" y="290"/>
                    <a:pt x="599" y="291"/>
                  </a:cubicBezTo>
                  <a:cubicBezTo>
                    <a:pt x="598" y="291"/>
                    <a:pt x="598" y="290"/>
                    <a:pt x="598" y="289"/>
                  </a:cubicBezTo>
                  <a:cubicBezTo>
                    <a:pt x="599" y="290"/>
                    <a:pt x="599" y="290"/>
                    <a:pt x="600" y="289"/>
                  </a:cubicBezTo>
                  <a:cubicBezTo>
                    <a:pt x="600" y="289"/>
                    <a:pt x="599" y="289"/>
                    <a:pt x="599" y="288"/>
                  </a:cubicBezTo>
                  <a:cubicBezTo>
                    <a:pt x="599" y="288"/>
                    <a:pt x="600" y="288"/>
                    <a:pt x="600" y="288"/>
                  </a:cubicBezTo>
                  <a:cubicBezTo>
                    <a:pt x="600" y="287"/>
                    <a:pt x="599" y="287"/>
                    <a:pt x="599" y="286"/>
                  </a:cubicBezTo>
                  <a:cubicBezTo>
                    <a:pt x="600" y="285"/>
                    <a:pt x="600" y="286"/>
                    <a:pt x="601" y="287"/>
                  </a:cubicBezTo>
                  <a:cubicBezTo>
                    <a:pt x="601" y="286"/>
                    <a:pt x="600" y="284"/>
                    <a:pt x="600" y="284"/>
                  </a:cubicBezTo>
                  <a:cubicBezTo>
                    <a:pt x="601" y="284"/>
                    <a:pt x="603" y="288"/>
                    <a:pt x="604" y="288"/>
                  </a:cubicBezTo>
                  <a:cubicBezTo>
                    <a:pt x="603" y="285"/>
                    <a:pt x="605" y="279"/>
                    <a:pt x="599" y="279"/>
                  </a:cubicBezTo>
                  <a:cubicBezTo>
                    <a:pt x="603" y="277"/>
                    <a:pt x="601" y="276"/>
                    <a:pt x="601" y="273"/>
                  </a:cubicBezTo>
                  <a:cubicBezTo>
                    <a:pt x="601" y="270"/>
                    <a:pt x="602" y="268"/>
                    <a:pt x="602" y="266"/>
                  </a:cubicBezTo>
                  <a:cubicBezTo>
                    <a:pt x="601" y="264"/>
                    <a:pt x="602" y="261"/>
                    <a:pt x="601" y="259"/>
                  </a:cubicBezTo>
                  <a:cubicBezTo>
                    <a:pt x="600" y="257"/>
                    <a:pt x="598" y="257"/>
                    <a:pt x="597" y="256"/>
                  </a:cubicBezTo>
                  <a:cubicBezTo>
                    <a:pt x="598" y="257"/>
                    <a:pt x="597" y="254"/>
                    <a:pt x="596" y="254"/>
                  </a:cubicBezTo>
                  <a:cubicBezTo>
                    <a:pt x="596" y="253"/>
                    <a:pt x="593" y="252"/>
                    <a:pt x="594" y="254"/>
                  </a:cubicBezTo>
                  <a:cubicBezTo>
                    <a:pt x="594" y="254"/>
                    <a:pt x="594" y="253"/>
                    <a:pt x="594" y="253"/>
                  </a:cubicBezTo>
                  <a:cubicBezTo>
                    <a:pt x="594" y="253"/>
                    <a:pt x="594" y="254"/>
                    <a:pt x="594" y="254"/>
                  </a:cubicBezTo>
                  <a:cubicBezTo>
                    <a:pt x="594" y="254"/>
                    <a:pt x="594" y="253"/>
                    <a:pt x="594" y="253"/>
                  </a:cubicBezTo>
                  <a:cubicBezTo>
                    <a:pt x="594" y="253"/>
                    <a:pt x="594" y="254"/>
                    <a:pt x="594" y="254"/>
                  </a:cubicBezTo>
                  <a:close/>
                  <a:moveTo>
                    <a:pt x="616" y="219"/>
                  </a:moveTo>
                  <a:cubicBezTo>
                    <a:pt x="611" y="221"/>
                    <a:pt x="608" y="229"/>
                    <a:pt x="615" y="230"/>
                  </a:cubicBezTo>
                  <a:cubicBezTo>
                    <a:pt x="618" y="230"/>
                    <a:pt x="620" y="229"/>
                    <a:pt x="623" y="230"/>
                  </a:cubicBezTo>
                  <a:cubicBezTo>
                    <a:pt x="625" y="230"/>
                    <a:pt x="628" y="231"/>
                    <a:pt x="629" y="229"/>
                  </a:cubicBezTo>
                  <a:cubicBezTo>
                    <a:pt x="630" y="228"/>
                    <a:pt x="630" y="226"/>
                    <a:pt x="630" y="225"/>
                  </a:cubicBezTo>
                  <a:cubicBezTo>
                    <a:pt x="630" y="226"/>
                    <a:pt x="632" y="223"/>
                    <a:pt x="631" y="224"/>
                  </a:cubicBezTo>
                  <a:cubicBezTo>
                    <a:pt x="632" y="222"/>
                    <a:pt x="630" y="221"/>
                    <a:pt x="627" y="220"/>
                  </a:cubicBezTo>
                  <a:cubicBezTo>
                    <a:pt x="625" y="220"/>
                    <a:pt x="622" y="220"/>
                    <a:pt x="620" y="220"/>
                  </a:cubicBezTo>
                  <a:cubicBezTo>
                    <a:pt x="619" y="220"/>
                    <a:pt x="618" y="221"/>
                    <a:pt x="617" y="221"/>
                  </a:cubicBezTo>
                  <a:cubicBezTo>
                    <a:pt x="616" y="220"/>
                    <a:pt x="617" y="219"/>
                    <a:pt x="616" y="219"/>
                  </a:cubicBezTo>
                  <a:cubicBezTo>
                    <a:pt x="617" y="219"/>
                    <a:pt x="614" y="220"/>
                    <a:pt x="614" y="220"/>
                  </a:cubicBezTo>
                  <a:cubicBezTo>
                    <a:pt x="614" y="220"/>
                    <a:pt x="616" y="219"/>
                    <a:pt x="616" y="219"/>
                  </a:cubicBezTo>
                  <a:close/>
                  <a:moveTo>
                    <a:pt x="653" y="227"/>
                  </a:moveTo>
                  <a:cubicBezTo>
                    <a:pt x="651" y="224"/>
                    <a:pt x="645" y="222"/>
                    <a:pt x="644" y="227"/>
                  </a:cubicBezTo>
                  <a:cubicBezTo>
                    <a:pt x="643" y="230"/>
                    <a:pt x="646" y="235"/>
                    <a:pt x="648" y="236"/>
                  </a:cubicBezTo>
                  <a:cubicBezTo>
                    <a:pt x="655" y="241"/>
                    <a:pt x="656" y="230"/>
                    <a:pt x="653" y="227"/>
                  </a:cubicBezTo>
                  <a:cubicBezTo>
                    <a:pt x="653" y="227"/>
                    <a:pt x="653" y="227"/>
                    <a:pt x="653" y="227"/>
                  </a:cubicBezTo>
                  <a:cubicBezTo>
                    <a:pt x="653" y="227"/>
                    <a:pt x="653" y="227"/>
                    <a:pt x="652" y="227"/>
                  </a:cubicBezTo>
                  <a:cubicBezTo>
                    <a:pt x="653" y="227"/>
                    <a:pt x="653" y="227"/>
                    <a:pt x="653" y="227"/>
                  </a:cubicBezTo>
                  <a:cubicBezTo>
                    <a:pt x="653" y="227"/>
                    <a:pt x="652" y="227"/>
                    <a:pt x="652" y="226"/>
                  </a:cubicBezTo>
                  <a:cubicBezTo>
                    <a:pt x="652" y="226"/>
                    <a:pt x="653" y="228"/>
                    <a:pt x="653" y="227"/>
                  </a:cubicBezTo>
                  <a:close/>
                  <a:moveTo>
                    <a:pt x="587" y="147"/>
                  </a:moveTo>
                  <a:cubicBezTo>
                    <a:pt x="587" y="147"/>
                    <a:pt x="588" y="147"/>
                    <a:pt x="589" y="147"/>
                  </a:cubicBezTo>
                  <a:cubicBezTo>
                    <a:pt x="589" y="147"/>
                    <a:pt x="590" y="148"/>
                    <a:pt x="591" y="149"/>
                  </a:cubicBezTo>
                  <a:cubicBezTo>
                    <a:pt x="590" y="152"/>
                    <a:pt x="592" y="152"/>
                    <a:pt x="593" y="155"/>
                  </a:cubicBezTo>
                  <a:cubicBezTo>
                    <a:pt x="593" y="154"/>
                    <a:pt x="594" y="152"/>
                    <a:pt x="595" y="151"/>
                  </a:cubicBezTo>
                  <a:cubicBezTo>
                    <a:pt x="595" y="148"/>
                    <a:pt x="594" y="145"/>
                    <a:pt x="594" y="143"/>
                  </a:cubicBezTo>
                  <a:cubicBezTo>
                    <a:pt x="594" y="141"/>
                    <a:pt x="594" y="139"/>
                    <a:pt x="592" y="139"/>
                  </a:cubicBezTo>
                  <a:cubicBezTo>
                    <a:pt x="591" y="138"/>
                    <a:pt x="590" y="139"/>
                    <a:pt x="590" y="138"/>
                  </a:cubicBezTo>
                  <a:cubicBezTo>
                    <a:pt x="589" y="138"/>
                    <a:pt x="589" y="138"/>
                    <a:pt x="588" y="138"/>
                  </a:cubicBezTo>
                  <a:cubicBezTo>
                    <a:pt x="583" y="137"/>
                    <a:pt x="584" y="148"/>
                    <a:pt x="587" y="147"/>
                  </a:cubicBezTo>
                  <a:cubicBezTo>
                    <a:pt x="587" y="147"/>
                    <a:pt x="587" y="147"/>
                    <a:pt x="586" y="147"/>
                  </a:cubicBezTo>
                  <a:cubicBezTo>
                    <a:pt x="587" y="147"/>
                    <a:pt x="587" y="147"/>
                    <a:pt x="587" y="147"/>
                  </a:cubicBezTo>
                  <a:cubicBezTo>
                    <a:pt x="587" y="147"/>
                    <a:pt x="587" y="147"/>
                    <a:pt x="586" y="147"/>
                  </a:cubicBezTo>
                  <a:cubicBezTo>
                    <a:pt x="587" y="147"/>
                    <a:pt x="587" y="147"/>
                    <a:pt x="587" y="147"/>
                  </a:cubicBezTo>
                  <a:cubicBezTo>
                    <a:pt x="587" y="147"/>
                    <a:pt x="587" y="147"/>
                    <a:pt x="586" y="147"/>
                  </a:cubicBezTo>
                  <a:cubicBezTo>
                    <a:pt x="587" y="147"/>
                    <a:pt x="587" y="147"/>
                    <a:pt x="587" y="147"/>
                  </a:cubicBezTo>
                  <a:close/>
                  <a:moveTo>
                    <a:pt x="468" y="269"/>
                  </a:moveTo>
                  <a:cubicBezTo>
                    <a:pt x="467" y="268"/>
                    <a:pt x="466" y="271"/>
                    <a:pt x="465" y="272"/>
                  </a:cubicBezTo>
                  <a:cubicBezTo>
                    <a:pt x="463" y="273"/>
                    <a:pt x="462" y="274"/>
                    <a:pt x="461" y="275"/>
                  </a:cubicBezTo>
                  <a:cubicBezTo>
                    <a:pt x="459" y="278"/>
                    <a:pt x="454" y="282"/>
                    <a:pt x="458" y="284"/>
                  </a:cubicBezTo>
                  <a:cubicBezTo>
                    <a:pt x="462" y="287"/>
                    <a:pt x="464" y="282"/>
                    <a:pt x="466" y="279"/>
                  </a:cubicBezTo>
                  <a:cubicBezTo>
                    <a:pt x="467" y="277"/>
                    <a:pt x="471" y="271"/>
                    <a:pt x="468" y="269"/>
                  </a:cubicBezTo>
                  <a:cubicBezTo>
                    <a:pt x="468" y="269"/>
                    <a:pt x="468" y="269"/>
                    <a:pt x="469" y="269"/>
                  </a:cubicBezTo>
                  <a:cubicBezTo>
                    <a:pt x="468" y="269"/>
                    <a:pt x="468" y="269"/>
                    <a:pt x="468" y="269"/>
                  </a:cubicBezTo>
                  <a:cubicBezTo>
                    <a:pt x="468" y="269"/>
                    <a:pt x="469" y="270"/>
                    <a:pt x="468" y="269"/>
                  </a:cubicBezTo>
                  <a:close/>
                  <a:moveTo>
                    <a:pt x="566" y="264"/>
                  </a:moveTo>
                  <a:cubicBezTo>
                    <a:pt x="563" y="265"/>
                    <a:pt x="559" y="264"/>
                    <a:pt x="557" y="267"/>
                  </a:cubicBezTo>
                  <a:cubicBezTo>
                    <a:pt x="555" y="270"/>
                    <a:pt x="560" y="272"/>
                    <a:pt x="562" y="272"/>
                  </a:cubicBezTo>
                  <a:cubicBezTo>
                    <a:pt x="565" y="272"/>
                    <a:pt x="568" y="271"/>
                    <a:pt x="569" y="268"/>
                  </a:cubicBezTo>
                  <a:cubicBezTo>
                    <a:pt x="569" y="265"/>
                    <a:pt x="568" y="263"/>
                    <a:pt x="565" y="264"/>
                  </a:cubicBezTo>
                  <a:cubicBezTo>
                    <a:pt x="566" y="264"/>
                    <a:pt x="566" y="264"/>
                    <a:pt x="566" y="264"/>
                  </a:cubicBezTo>
                  <a:cubicBezTo>
                    <a:pt x="566" y="264"/>
                    <a:pt x="565" y="264"/>
                    <a:pt x="565" y="264"/>
                  </a:cubicBezTo>
                  <a:cubicBezTo>
                    <a:pt x="565" y="264"/>
                    <a:pt x="566" y="264"/>
                    <a:pt x="566" y="264"/>
                  </a:cubicBezTo>
                  <a:cubicBezTo>
                    <a:pt x="566" y="264"/>
                    <a:pt x="565" y="264"/>
                    <a:pt x="565" y="264"/>
                  </a:cubicBezTo>
                  <a:cubicBezTo>
                    <a:pt x="565" y="264"/>
                    <a:pt x="567" y="263"/>
                    <a:pt x="566" y="264"/>
                  </a:cubicBezTo>
                  <a:close/>
                  <a:moveTo>
                    <a:pt x="555" y="256"/>
                  </a:moveTo>
                  <a:cubicBezTo>
                    <a:pt x="554" y="257"/>
                    <a:pt x="556" y="258"/>
                    <a:pt x="557" y="259"/>
                  </a:cubicBezTo>
                  <a:cubicBezTo>
                    <a:pt x="557" y="260"/>
                    <a:pt x="557" y="262"/>
                    <a:pt x="559" y="263"/>
                  </a:cubicBezTo>
                  <a:cubicBezTo>
                    <a:pt x="558" y="263"/>
                    <a:pt x="558" y="263"/>
                    <a:pt x="557" y="263"/>
                  </a:cubicBezTo>
                  <a:cubicBezTo>
                    <a:pt x="559" y="263"/>
                    <a:pt x="562" y="264"/>
                    <a:pt x="564" y="263"/>
                  </a:cubicBezTo>
                  <a:cubicBezTo>
                    <a:pt x="565" y="262"/>
                    <a:pt x="566" y="260"/>
                    <a:pt x="564" y="259"/>
                  </a:cubicBezTo>
                  <a:cubicBezTo>
                    <a:pt x="564" y="258"/>
                    <a:pt x="563" y="259"/>
                    <a:pt x="563" y="258"/>
                  </a:cubicBezTo>
                  <a:cubicBezTo>
                    <a:pt x="563" y="258"/>
                    <a:pt x="562" y="257"/>
                    <a:pt x="562" y="257"/>
                  </a:cubicBezTo>
                  <a:cubicBezTo>
                    <a:pt x="560" y="256"/>
                    <a:pt x="561" y="256"/>
                    <a:pt x="559" y="256"/>
                  </a:cubicBezTo>
                  <a:cubicBezTo>
                    <a:pt x="561" y="253"/>
                    <a:pt x="556" y="254"/>
                    <a:pt x="555" y="256"/>
                  </a:cubicBezTo>
                  <a:close/>
                  <a:moveTo>
                    <a:pt x="554" y="296"/>
                  </a:moveTo>
                  <a:cubicBezTo>
                    <a:pt x="556" y="297"/>
                    <a:pt x="558" y="299"/>
                    <a:pt x="561" y="297"/>
                  </a:cubicBezTo>
                  <a:cubicBezTo>
                    <a:pt x="563" y="295"/>
                    <a:pt x="562" y="292"/>
                    <a:pt x="561" y="290"/>
                  </a:cubicBezTo>
                  <a:cubicBezTo>
                    <a:pt x="557" y="284"/>
                    <a:pt x="551" y="294"/>
                    <a:pt x="554" y="296"/>
                  </a:cubicBezTo>
                  <a:cubicBezTo>
                    <a:pt x="554" y="296"/>
                    <a:pt x="554" y="296"/>
                    <a:pt x="554" y="296"/>
                  </a:cubicBezTo>
                  <a:cubicBezTo>
                    <a:pt x="554" y="296"/>
                    <a:pt x="554" y="296"/>
                    <a:pt x="554" y="296"/>
                  </a:cubicBezTo>
                  <a:cubicBezTo>
                    <a:pt x="554" y="296"/>
                    <a:pt x="554" y="296"/>
                    <a:pt x="554" y="296"/>
                  </a:cubicBezTo>
                  <a:close/>
                  <a:moveTo>
                    <a:pt x="488" y="219"/>
                  </a:moveTo>
                  <a:cubicBezTo>
                    <a:pt x="489" y="220"/>
                    <a:pt x="489" y="222"/>
                    <a:pt x="491" y="222"/>
                  </a:cubicBezTo>
                  <a:cubicBezTo>
                    <a:pt x="492" y="222"/>
                    <a:pt x="494" y="221"/>
                    <a:pt x="494" y="219"/>
                  </a:cubicBezTo>
                  <a:cubicBezTo>
                    <a:pt x="495" y="217"/>
                    <a:pt x="491" y="215"/>
                    <a:pt x="492" y="213"/>
                  </a:cubicBezTo>
                  <a:cubicBezTo>
                    <a:pt x="491" y="213"/>
                    <a:pt x="491" y="213"/>
                    <a:pt x="490" y="213"/>
                  </a:cubicBezTo>
                  <a:cubicBezTo>
                    <a:pt x="490" y="213"/>
                    <a:pt x="490" y="212"/>
                    <a:pt x="490" y="211"/>
                  </a:cubicBezTo>
                  <a:cubicBezTo>
                    <a:pt x="489" y="210"/>
                    <a:pt x="489" y="211"/>
                    <a:pt x="487" y="212"/>
                  </a:cubicBezTo>
                  <a:cubicBezTo>
                    <a:pt x="487" y="212"/>
                    <a:pt x="485" y="214"/>
                    <a:pt x="485" y="214"/>
                  </a:cubicBezTo>
                  <a:cubicBezTo>
                    <a:pt x="485" y="216"/>
                    <a:pt x="487" y="218"/>
                    <a:pt x="488" y="219"/>
                  </a:cubicBezTo>
                  <a:cubicBezTo>
                    <a:pt x="488" y="219"/>
                    <a:pt x="488" y="219"/>
                    <a:pt x="487" y="219"/>
                  </a:cubicBezTo>
                  <a:cubicBezTo>
                    <a:pt x="488" y="219"/>
                    <a:pt x="488" y="219"/>
                    <a:pt x="488" y="219"/>
                  </a:cubicBezTo>
                  <a:cubicBezTo>
                    <a:pt x="488" y="219"/>
                    <a:pt x="488" y="219"/>
                    <a:pt x="488" y="219"/>
                  </a:cubicBezTo>
                  <a:cubicBezTo>
                    <a:pt x="488" y="219"/>
                    <a:pt x="488" y="219"/>
                    <a:pt x="488" y="219"/>
                  </a:cubicBezTo>
                  <a:cubicBezTo>
                    <a:pt x="488" y="219"/>
                    <a:pt x="488" y="219"/>
                    <a:pt x="488" y="219"/>
                  </a:cubicBezTo>
                  <a:cubicBezTo>
                    <a:pt x="488" y="219"/>
                    <a:pt x="488" y="219"/>
                    <a:pt x="488" y="219"/>
                  </a:cubicBezTo>
                  <a:close/>
                  <a:moveTo>
                    <a:pt x="570" y="220"/>
                  </a:moveTo>
                  <a:cubicBezTo>
                    <a:pt x="571" y="221"/>
                    <a:pt x="571" y="222"/>
                    <a:pt x="572" y="223"/>
                  </a:cubicBezTo>
                  <a:cubicBezTo>
                    <a:pt x="574" y="223"/>
                    <a:pt x="575" y="222"/>
                    <a:pt x="576" y="222"/>
                  </a:cubicBezTo>
                  <a:cubicBezTo>
                    <a:pt x="579" y="221"/>
                    <a:pt x="580" y="221"/>
                    <a:pt x="578" y="218"/>
                  </a:cubicBezTo>
                  <a:cubicBezTo>
                    <a:pt x="577" y="216"/>
                    <a:pt x="574" y="215"/>
                    <a:pt x="572" y="216"/>
                  </a:cubicBezTo>
                  <a:cubicBezTo>
                    <a:pt x="570" y="216"/>
                    <a:pt x="567" y="219"/>
                    <a:pt x="570" y="220"/>
                  </a:cubicBezTo>
                  <a:cubicBezTo>
                    <a:pt x="570" y="220"/>
                    <a:pt x="569" y="220"/>
                    <a:pt x="569" y="220"/>
                  </a:cubicBezTo>
                  <a:cubicBezTo>
                    <a:pt x="569" y="220"/>
                    <a:pt x="570" y="220"/>
                    <a:pt x="570" y="220"/>
                  </a:cubicBezTo>
                  <a:cubicBezTo>
                    <a:pt x="570" y="220"/>
                    <a:pt x="569" y="220"/>
                    <a:pt x="569" y="220"/>
                  </a:cubicBezTo>
                  <a:cubicBezTo>
                    <a:pt x="569" y="220"/>
                    <a:pt x="570" y="220"/>
                    <a:pt x="570" y="220"/>
                  </a:cubicBezTo>
                  <a:cubicBezTo>
                    <a:pt x="570" y="220"/>
                    <a:pt x="569" y="220"/>
                    <a:pt x="569" y="220"/>
                  </a:cubicBezTo>
                  <a:cubicBezTo>
                    <a:pt x="569" y="220"/>
                    <a:pt x="570" y="220"/>
                    <a:pt x="570" y="220"/>
                  </a:cubicBezTo>
                  <a:close/>
                  <a:moveTo>
                    <a:pt x="514" y="217"/>
                  </a:moveTo>
                  <a:cubicBezTo>
                    <a:pt x="517" y="217"/>
                    <a:pt x="522" y="215"/>
                    <a:pt x="522" y="212"/>
                  </a:cubicBezTo>
                  <a:cubicBezTo>
                    <a:pt x="522" y="209"/>
                    <a:pt x="519" y="209"/>
                    <a:pt x="516" y="209"/>
                  </a:cubicBezTo>
                  <a:cubicBezTo>
                    <a:pt x="512" y="210"/>
                    <a:pt x="509" y="211"/>
                    <a:pt x="505" y="212"/>
                  </a:cubicBezTo>
                  <a:cubicBezTo>
                    <a:pt x="503" y="213"/>
                    <a:pt x="502" y="214"/>
                    <a:pt x="500" y="215"/>
                  </a:cubicBezTo>
                  <a:cubicBezTo>
                    <a:pt x="499" y="216"/>
                    <a:pt x="498" y="215"/>
                    <a:pt x="497" y="217"/>
                  </a:cubicBezTo>
                  <a:cubicBezTo>
                    <a:pt x="496" y="219"/>
                    <a:pt x="497" y="226"/>
                    <a:pt x="499" y="228"/>
                  </a:cubicBezTo>
                  <a:cubicBezTo>
                    <a:pt x="501" y="231"/>
                    <a:pt x="504" y="234"/>
                    <a:pt x="508" y="232"/>
                  </a:cubicBezTo>
                  <a:cubicBezTo>
                    <a:pt x="512" y="231"/>
                    <a:pt x="516" y="230"/>
                    <a:pt x="518" y="226"/>
                  </a:cubicBezTo>
                  <a:cubicBezTo>
                    <a:pt x="519" y="225"/>
                    <a:pt x="520" y="222"/>
                    <a:pt x="518" y="221"/>
                  </a:cubicBezTo>
                  <a:cubicBezTo>
                    <a:pt x="517" y="220"/>
                    <a:pt x="516" y="220"/>
                    <a:pt x="515" y="220"/>
                  </a:cubicBezTo>
                  <a:cubicBezTo>
                    <a:pt x="514" y="219"/>
                    <a:pt x="514" y="218"/>
                    <a:pt x="513" y="218"/>
                  </a:cubicBezTo>
                  <a:cubicBezTo>
                    <a:pt x="513" y="218"/>
                    <a:pt x="513" y="217"/>
                    <a:pt x="514" y="217"/>
                  </a:cubicBezTo>
                  <a:cubicBezTo>
                    <a:pt x="513" y="217"/>
                    <a:pt x="514" y="217"/>
                    <a:pt x="514" y="217"/>
                  </a:cubicBezTo>
                  <a:cubicBezTo>
                    <a:pt x="514" y="217"/>
                    <a:pt x="513" y="217"/>
                    <a:pt x="514" y="217"/>
                  </a:cubicBezTo>
                  <a:close/>
                  <a:moveTo>
                    <a:pt x="493" y="247"/>
                  </a:moveTo>
                  <a:cubicBezTo>
                    <a:pt x="491" y="247"/>
                    <a:pt x="487" y="247"/>
                    <a:pt x="487" y="249"/>
                  </a:cubicBezTo>
                  <a:cubicBezTo>
                    <a:pt x="486" y="251"/>
                    <a:pt x="489" y="252"/>
                    <a:pt x="491" y="252"/>
                  </a:cubicBezTo>
                  <a:cubicBezTo>
                    <a:pt x="496" y="253"/>
                    <a:pt x="498" y="249"/>
                    <a:pt x="492" y="247"/>
                  </a:cubicBezTo>
                  <a:cubicBezTo>
                    <a:pt x="493" y="247"/>
                    <a:pt x="493" y="246"/>
                    <a:pt x="492" y="247"/>
                  </a:cubicBezTo>
                  <a:cubicBezTo>
                    <a:pt x="492" y="247"/>
                    <a:pt x="492" y="247"/>
                    <a:pt x="493" y="247"/>
                  </a:cubicBezTo>
                  <a:cubicBezTo>
                    <a:pt x="492" y="247"/>
                    <a:pt x="492" y="247"/>
                    <a:pt x="492" y="247"/>
                  </a:cubicBezTo>
                  <a:cubicBezTo>
                    <a:pt x="492" y="247"/>
                    <a:pt x="493" y="247"/>
                    <a:pt x="493" y="247"/>
                  </a:cubicBezTo>
                  <a:close/>
                  <a:moveTo>
                    <a:pt x="480" y="263"/>
                  </a:moveTo>
                  <a:cubicBezTo>
                    <a:pt x="479" y="266"/>
                    <a:pt x="486" y="266"/>
                    <a:pt x="488" y="268"/>
                  </a:cubicBezTo>
                  <a:cubicBezTo>
                    <a:pt x="484" y="269"/>
                    <a:pt x="481" y="265"/>
                    <a:pt x="477" y="267"/>
                  </a:cubicBezTo>
                  <a:cubicBezTo>
                    <a:pt x="475" y="268"/>
                    <a:pt x="475" y="269"/>
                    <a:pt x="475" y="271"/>
                  </a:cubicBezTo>
                  <a:cubicBezTo>
                    <a:pt x="475" y="272"/>
                    <a:pt x="474" y="274"/>
                    <a:pt x="475" y="275"/>
                  </a:cubicBezTo>
                  <a:cubicBezTo>
                    <a:pt x="476" y="277"/>
                    <a:pt x="480" y="275"/>
                    <a:pt x="482" y="275"/>
                  </a:cubicBezTo>
                  <a:cubicBezTo>
                    <a:pt x="483" y="275"/>
                    <a:pt x="488" y="274"/>
                    <a:pt x="485" y="276"/>
                  </a:cubicBezTo>
                  <a:cubicBezTo>
                    <a:pt x="482" y="278"/>
                    <a:pt x="479" y="277"/>
                    <a:pt x="476" y="277"/>
                  </a:cubicBezTo>
                  <a:cubicBezTo>
                    <a:pt x="474" y="278"/>
                    <a:pt x="470" y="280"/>
                    <a:pt x="471" y="282"/>
                  </a:cubicBezTo>
                  <a:cubicBezTo>
                    <a:pt x="472" y="286"/>
                    <a:pt x="477" y="283"/>
                    <a:pt x="479" y="283"/>
                  </a:cubicBezTo>
                  <a:cubicBezTo>
                    <a:pt x="480" y="282"/>
                    <a:pt x="485" y="281"/>
                    <a:pt x="485" y="281"/>
                  </a:cubicBezTo>
                  <a:cubicBezTo>
                    <a:pt x="483" y="283"/>
                    <a:pt x="481" y="286"/>
                    <a:pt x="477" y="286"/>
                  </a:cubicBezTo>
                  <a:cubicBezTo>
                    <a:pt x="474" y="287"/>
                    <a:pt x="467" y="286"/>
                    <a:pt x="468" y="292"/>
                  </a:cubicBezTo>
                  <a:cubicBezTo>
                    <a:pt x="469" y="294"/>
                    <a:pt x="473" y="296"/>
                    <a:pt x="475" y="295"/>
                  </a:cubicBezTo>
                  <a:cubicBezTo>
                    <a:pt x="476" y="295"/>
                    <a:pt x="476" y="293"/>
                    <a:pt x="477" y="294"/>
                  </a:cubicBezTo>
                  <a:cubicBezTo>
                    <a:pt x="478" y="295"/>
                    <a:pt x="476" y="297"/>
                    <a:pt x="478" y="296"/>
                  </a:cubicBezTo>
                  <a:cubicBezTo>
                    <a:pt x="479" y="297"/>
                    <a:pt x="478" y="300"/>
                    <a:pt x="481" y="299"/>
                  </a:cubicBezTo>
                  <a:cubicBezTo>
                    <a:pt x="483" y="299"/>
                    <a:pt x="480" y="296"/>
                    <a:pt x="482" y="295"/>
                  </a:cubicBezTo>
                  <a:cubicBezTo>
                    <a:pt x="482" y="296"/>
                    <a:pt x="483" y="296"/>
                    <a:pt x="483" y="296"/>
                  </a:cubicBezTo>
                  <a:cubicBezTo>
                    <a:pt x="483" y="296"/>
                    <a:pt x="483" y="296"/>
                    <a:pt x="483" y="296"/>
                  </a:cubicBezTo>
                  <a:cubicBezTo>
                    <a:pt x="484" y="295"/>
                    <a:pt x="484" y="295"/>
                    <a:pt x="484" y="295"/>
                  </a:cubicBezTo>
                  <a:cubicBezTo>
                    <a:pt x="485" y="296"/>
                    <a:pt x="482" y="301"/>
                    <a:pt x="487" y="299"/>
                  </a:cubicBezTo>
                  <a:cubicBezTo>
                    <a:pt x="491" y="297"/>
                    <a:pt x="488" y="294"/>
                    <a:pt x="489" y="291"/>
                  </a:cubicBezTo>
                  <a:cubicBezTo>
                    <a:pt x="489" y="291"/>
                    <a:pt x="491" y="293"/>
                    <a:pt x="490" y="293"/>
                  </a:cubicBezTo>
                  <a:cubicBezTo>
                    <a:pt x="491" y="293"/>
                    <a:pt x="492" y="291"/>
                    <a:pt x="492" y="290"/>
                  </a:cubicBezTo>
                  <a:cubicBezTo>
                    <a:pt x="492" y="288"/>
                    <a:pt x="491" y="288"/>
                    <a:pt x="491" y="286"/>
                  </a:cubicBezTo>
                  <a:cubicBezTo>
                    <a:pt x="491" y="286"/>
                    <a:pt x="492" y="286"/>
                    <a:pt x="492" y="287"/>
                  </a:cubicBezTo>
                  <a:cubicBezTo>
                    <a:pt x="493" y="287"/>
                    <a:pt x="492" y="288"/>
                    <a:pt x="493" y="289"/>
                  </a:cubicBezTo>
                  <a:cubicBezTo>
                    <a:pt x="494" y="289"/>
                    <a:pt x="496" y="288"/>
                    <a:pt x="497" y="288"/>
                  </a:cubicBezTo>
                  <a:cubicBezTo>
                    <a:pt x="496" y="289"/>
                    <a:pt x="491" y="295"/>
                    <a:pt x="495" y="294"/>
                  </a:cubicBezTo>
                  <a:cubicBezTo>
                    <a:pt x="490" y="298"/>
                    <a:pt x="496" y="299"/>
                    <a:pt x="498" y="296"/>
                  </a:cubicBezTo>
                  <a:cubicBezTo>
                    <a:pt x="500" y="299"/>
                    <a:pt x="501" y="293"/>
                    <a:pt x="501" y="292"/>
                  </a:cubicBezTo>
                  <a:cubicBezTo>
                    <a:pt x="502" y="292"/>
                    <a:pt x="501" y="294"/>
                    <a:pt x="502" y="294"/>
                  </a:cubicBezTo>
                  <a:cubicBezTo>
                    <a:pt x="502" y="294"/>
                    <a:pt x="503" y="293"/>
                    <a:pt x="503" y="293"/>
                  </a:cubicBezTo>
                  <a:cubicBezTo>
                    <a:pt x="504" y="293"/>
                    <a:pt x="503" y="295"/>
                    <a:pt x="504" y="296"/>
                  </a:cubicBezTo>
                  <a:cubicBezTo>
                    <a:pt x="505" y="296"/>
                    <a:pt x="508" y="295"/>
                    <a:pt x="509" y="294"/>
                  </a:cubicBezTo>
                  <a:cubicBezTo>
                    <a:pt x="509" y="294"/>
                    <a:pt x="513" y="290"/>
                    <a:pt x="513" y="293"/>
                  </a:cubicBezTo>
                  <a:cubicBezTo>
                    <a:pt x="512" y="293"/>
                    <a:pt x="512" y="294"/>
                    <a:pt x="511" y="295"/>
                  </a:cubicBezTo>
                  <a:cubicBezTo>
                    <a:pt x="511" y="295"/>
                    <a:pt x="510" y="296"/>
                    <a:pt x="510" y="297"/>
                  </a:cubicBezTo>
                  <a:cubicBezTo>
                    <a:pt x="510" y="297"/>
                    <a:pt x="509" y="297"/>
                    <a:pt x="509" y="297"/>
                  </a:cubicBezTo>
                  <a:cubicBezTo>
                    <a:pt x="509" y="298"/>
                    <a:pt x="509" y="299"/>
                    <a:pt x="508" y="299"/>
                  </a:cubicBezTo>
                  <a:cubicBezTo>
                    <a:pt x="506" y="299"/>
                    <a:pt x="503" y="298"/>
                    <a:pt x="501" y="299"/>
                  </a:cubicBezTo>
                  <a:cubicBezTo>
                    <a:pt x="498" y="300"/>
                    <a:pt x="498" y="303"/>
                    <a:pt x="495" y="303"/>
                  </a:cubicBezTo>
                  <a:cubicBezTo>
                    <a:pt x="493" y="304"/>
                    <a:pt x="491" y="304"/>
                    <a:pt x="490" y="307"/>
                  </a:cubicBezTo>
                  <a:cubicBezTo>
                    <a:pt x="489" y="309"/>
                    <a:pt x="493" y="312"/>
                    <a:pt x="495" y="312"/>
                  </a:cubicBezTo>
                  <a:cubicBezTo>
                    <a:pt x="499" y="315"/>
                    <a:pt x="504" y="313"/>
                    <a:pt x="509" y="311"/>
                  </a:cubicBezTo>
                  <a:cubicBezTo>
                    <a:pt x="511" y="310"/>
                    <a:pt x="513" y="308"/>
                    <a:pt x="514" y="307"/>
                  </a:cubicBezTo>
                  <a:cubicBezTo>
                    <a:pt x="515" y="305"/>
                    <a:pt x="516" y="302"/>
                    <a:pt x="518" y="303"/>
                  </a:cubicBezTo>
                  <a:cubicBezTo>
                    <a:pt x="519" y="303"/>
                    <a:pt x="522" y="302"/>
                    <a:pt x="523" y="301"/>
                  </a:cubicBezTo>
                  <a:cubicBezTo>
                    <a:pt x="524" y="300"/>
                    <a:pt x="526" y="297"/>
                    <a:pt x="528" y="298"/>
                  </a:cubicBezTo>
                  <a:cubicBezTo>
                    <a:pt x="529" y="298"/>
                    <a:pt x="529" y="301"/>
                    <a:pt x="530" y="301"/>
                  </a:cubicBezTo>
                  <a:cubicBezTo>
                    <a:pt x="532" y="302"/>
                    <a:pt x="533" y="299"/>
                    <a:pt x="535" y="299"/>
                  </a:cubicBezTo>
                  <a:cubicBezTo>
                    <a:pt x="534" y="302"/>
                    <a:pt x="540" y="301"/>
                    <a:pt x="541" y="299"/>
                  </a:cubicBezTo>
                  <a:cubicBezTo>
                    <a:pt x="541" y="299"/>
                    <a:pt x="542" y="299"/>
                    <a:pt x="543" y="299"/>
                  </a:cubicBezTo>
                  <a:cubicBezTo>
                    <a:pt x="545" y="298"/>
                    <a:pt x="546" y="297"/>
                    <a:pt x="546" y="294"/>
                  </a:cubicBezTo>
                  <a:cubicBezTo>
                    <a:pt x="546" y="294"/>
                    <a:pt x="546" y="293"/>
                    <a:pt x="546" y="293"/>
                  </a:cubicBezTo>
                  <a:cubicBezTo>
                    <a:pt x="547" y="292"/>
                    <a:pt x="547" y="291"/>
                    <a:pt x="547" y="291"/>
                  </a:cubicBezTo>
                  <a:cubicBezTo>
                    <a:pt x="548" y="288"/>
                    <a:pt x="552" y="276"/>
                    <a:pt x="548" y="274"/>
                  </a:cubicBezTo>
                  <a:cubicBezTo>
                    <a:pt x="547" y="272"/>
                    <a:pt x="543" y="270"/>
                    <a:pt x="541" y="272"/>
                  </a:cubicBezTo>
                  <a:cubicBezTo>
                    <a:pt x="539" y="274"/>
                    <a:pt x="539" y="277"/>
                    <a:pt x="541" y="278"/>
                  </a:cubicBezTo>
                  <a:cubicBezTo>
                    <a:pt x="540" y="278"/>
                    <a:pt x="539" y="281"/>
                    <a:pt x="539" y="281"/>
                  </a:cubicBezTo>
                  <a:cubicBezTo>
                    <a:pt x="539" y="279"/>
                    <a:pt x="540" y="275"/>
                    <a:pt x="537" y="274"/>
                  </a:cubicBezTo>
                  <a:cubicBezTo>
                    <a:pt x="534" y="274"/>
                    <a:pt x="534" y="278"/>
                    <a:pt x="532" y="279"/>
                  </a:cubicBezTo>
                  <a:cubicBezTo>
                    <a:pt x="532" y="277"/>
                    <a:pt x="536" y="274"/>
                    <a:pt x="534" y="272"/>
                  </a:cubicBezTo>
                  <a:cubicBezTo>
                    <a:pt x="533" y="270"/>
                    <a:pt x="531" y="271"/>
                    <a:pt x="529" y="271"/>
                  </a:cubicBezTo>
                  <a:cubicBezTo>
                    <a:pt x="529" y="270"/>
                    <a:pt x="532" y="266"/>
                    <a:pt x="531" y="266"/>
                  </a:cubicBezTo>
                  <a:cubicBezTo>
                    <a:pt x="532" y="264"/>
                    <a:pt x="531" y="263"/>
                    <a:pt x="530" y="261"/>
                  </a:cubicBezTo>
                  <a:cubicBezTo>
                    <a:pt x="529" y="260"/>
                    <a:pt x="528" y="258"/>
                    <a:pt x="528" y="256"/>
                  </a:cubicBezTo>
                  <a:cubicBezTo>
                    <a:pt x="528" y="254"/>
                    <a:pt x="529" y="254"/>
                    <a:pt x="529" y="253"/>
                  </a:cubicBezTo>
                  <a:cubicBezTo>
                    <a:pt x="529" y="252"/>
                    <a:pt x="529" y="251"/>
                    <a:pt x="528" y="251"/>
                  </a:cubicBezTo>
                  <a:cubicBezTo>
                    <a:pt x="528" y="250"/>
                    <a:pt x="528" y="249"/>
                    <a:pt x="527" y="249"/>
                  </a:cubicBezTo>
                  <a:cubicBezTo>
                    <a:pt x="527" y="249"/>
                    <a:pt x="525" y="249"/>
                    <a:pt x="524" y="249"/>
                  </a:cubicBezTo>
                  <a:cubicBezTo>
                    <a:pt x="523" y="250"/>
                    <a:pt x="522" y="253"/>
                    <a:pt x="521" y="255"/>
                  </a:cubicBezTo>
                  <a:cubicBezTo>
                    <a:pt x="521" y="258"/>
                    <a:pt x="520" y="258"/>
                    <a:pt x="518" y="260"/>
                  </a:cubicBezTo>
                  <a:cubicBezTo>
                    <a:pt x="515" y="262"/>
                    <a:pt x="517" y="265"/>
                    <a:pt x="520" y="266"/>
                  </a:cubicBezTo>
                  <a:cubicBezTo>
                    <a:pt x="520" y="264"/>
                    <a:pt x="523" y="268"/>
                    <a:pt x="523" y="269"/>
                  </a:cubicBezTo>
                  <a:cubicBezTo>
                    <a:pt x="524" y="270"/>
                    <a:pt x="523" y="271"/>
                    <a:pt x="523" y="272"/>
                  </a:cubicBezTo>
                  <a:cubicBezTo>
                    <a:pt x="522" y="273"/>
                    <a:pt x="519" y="274"/>
                    <a:pt x="520" y="275"/>
                  </a:cubicBezTo>
                  <a:cubicBezTo>
                    <a:pt x="520" y="276"/>
                    <a:pt x="520" y="275"/>
                    <a:pt x="520" y="276"/>
                  </a:cubicBezTo>
                  <a:cubicBezTo>
                    <a:pt x="521" y="276"/>
                    <a:pt x="522" y="277"/>
                    <a:pt x="522" y="278"/>
                  </a:cubicBezTo>
                  <a:cubicBezTo>
                    <a:pt x="524" y="280"/>
                    <a:pt x="527" y="280"/>
                    <a:pt x="527" y="283"/>
                  </a:cubicBezTo>
                  <a:cubicBezTo>
                    <a:pt x="526" y="286"/>
                    <a:pt x="526" y="287"/>
                    <a:pt x="523" y="286"/>
                  </a:cubicBezTo>
                  <a:cubicBezTo>
                    <a:pt x="520" y="286"/>
                    <a:pt x="517" y="284"/>
                    <a:pt x="514" y="284"/>
                  </a:cubicBezTo>
                  <a:cubicBezTo>
                    <a:pt x="510" y="285"/>
                    <a:pt x="510" y="285"/>
                    <a:pt x="510" y="281"/>
                  </a:cubicBezTo>
                  <a:cubicBezTo>
                    <a:pt x="510" y="281"/>
                    <a:pt x="509" y="277"/>
                    <a:pt x="509" y="277"/>
                  </a:cubicBezTo>
                  <a:cubicBezTo>
                    <a:pt x="507" y="277"/>
                    <a:pt x="506" y="278"/>
                    <a:pt x="504" y="277"/>
                  </a:cubicBezTo>
                  <a:cubicBezTo>
                    <a:pt x="504" y="275"/>
                    <a:pt x="507" y="276"/>
                    <a:pt x="507" y="274"/>
                  </a:cubicBezTo>
                  <a:cubicBezTo>
                    <a:pt x="507" y="272"/>
                    <a:pt x="504" y="272"/>
                    <a:pt x="503" y="271"/>
                  </a:cubicBezTo>
                  <a:cubicBezTo>
                    <a:pt x="502" y="269"/>
                    <a:pt x="503" y="268"/>
                    <a:pt x="502" y="267"/>
                  </a:cubicBezTo>
                  <a:cubicBezTo>
                    <a:pt x="502" y="267"/>
                    <a:pt x="499" y="265"/>
                    <a:pt x="499" y="265"/>
                  </a:cubicBezTo>
                  <a:cubicBezTo>
                    <a:pt x="497" y="265"/>
                    <a:pt x="495" y="267"/>
                    <a:pt x="493" y="266"/>
                  </a:cubicBezTo>
                  <a:cubicBezTo>
                    <a:pt x="490" y="265"/>
                    <a:pt x="493" y="260"/>
                    <a:pt x="490" y="258"/>
                  </a:cubicBezTo>
                  <a:cubicBezTo>
                    <a:pt x="486" y="256"/>
                    <a:pt x="481" y="261"/>
                    <a:pt x="480" y="264"/>
                  </a:cubicBezTo>
                  <a:cubicBezTo>
                    <a:pt x="480" y="264"/>
                    <a:pt x="480" y="263"/>
                    <a:pt x="480" y="262"/>
                  </a:cubicBezTo>
                  <a:cubicBezTo>
                    <a:pt x="480" y="263"/>
                    <a:pt x="480" y="263"/>
                    <a:pt x="480" y="263"/>
                  </a:cubicBezTo>
                  <a:close/>
                  <a:moveTo>
                    <a:pt x="655" y="251"/>
                  </a:moveTo>
                  <a:cubicBezTo>
                    <a:pt x="654" y="247"/>
                    <a:pt x="649" y="248"/>
                    <a:pt x="649" y="252"/>
                  </a:cubicBezTo>
                  <a:cubicBezTo>
                    <a:pt x="649" y="253"/>
                    <a:pt x="651" y="260"/>
                    <a:pt x="653" y="258"/>
                  </a:cubicBezTo>
                  <a:cubicBezTo>
                    <a:pt x="653" y="258"/>
                    <a:pt x="654" y="258"/>
                    <a:pt x="654" y="258"/>
                  </a:cubicBezTo>
                  <a:cubicBezTo>
                    <a:pt x="655" y="257"/>
                    <a:pt x="653" y="256"/>
                    <a:pt x="653" y="255"/>
                  </a:cubicBezTo>
                  <a:cubicBezTo>
                    <a:pt x="654" y="253"/>
                    <a:pt x="655" y="252"/>
                    <a:pt x="655" y="251"/>
                  </a:cubicBezTo>
                  <a:cubicBezTo>
                    <a:pt x="655" y="251"/>
                    <a:pt x="655" y="251"/>
                    <a:pt x="655" y="252"/>
                  </a:cubicBezTo>
                  <a:cubicBezTo>
                    <a:pt x="655" y="251"/>
                    <a:pt x="655" y="250"/>
                    <a:pt x="654" y="250"/>
                  </a:cubicBezTo>
                  <a:cubicBezTo>
                    <a:pt x="655" y="250"/>
                    <a:pt x="655" y="251"/>
                    <a:pt x="655" y="251"/>
                  </a:cubicBezTo>
                  <a:cubicBezTo>
                    <a:pt x="655" y="251"/>
                    <a:pt x="655" y="250"/>
                    <a:pt x="654" y="250"/>
                  </a:cubicBezTo>
                  <a:cubicBezTo>
                    <a:pt x="655" y="250"/>
                    <a:pt x="655" y="251"/>
                    <a:pt x="655" y="251"/>
                  </a:cubicBezTo>
                  <a:close/>
                  <a:moveTo>
                    <a:pt x="499" y="203"/>
                  </a:moveTo>
                  <a:cubicBezTo>
                    <a:pt x="500" y="202"/>
                    <a:pt x="502" y="201"/>
                    <a:pt x="504" y="201"/>
                  </a:cubicBezTo>
                  <a:cubicBezTo>
                    <a:pt x="506" y="201"/>
                    <a:pt x="505" y="202"/>
                    <a:pt x="507" y="203"/>
                  </a:cubicBezTo>
                  <a:cubicBezTo>
                    <a:pt x="510" y="206"/>
                    <a:pt x="509" y="200"/>
                    <a:pt x="511" y="200"/>
                  </a:cubicBezTo>
                  <a:cubicBezTo>
                    <a:pt x="512" y="200"/>
                    <a:pt x="514" y="202"/>
                    <a:pt x="515" y="203"/>
                  </a:cubicBezTo>
                  <a:cubicBezTo>
                    <a:pt x="516" y="204"/>
                    <a:pt x="517" y="203"/>
                    <a:pt x="519" y="202"/>
                  </a:cubicBezTo>
                  <a:cubicBezTo>
                    <a:pt x="520" y="202"/>
                    <a:pt x="522" y="203"/>
                    <a:pt x="523" y="202"/>
                  </a:cubicBezTo>
                  <a:cubicBezTo>
                    <a:pt x="524" y="201"/>
                    <a:pt x="524" y="200"/>
                    <a:pt x="524" y="199"/>
                  </a:cubicBezTo>
                  <a:cubicBezTo>
                    <a:pt x="523" y="198"/>
                    <a:pt x="524" y="198"/>
                    <a:pt x="524" y="198"/>
                  </a:cubicBezTo>
                  <a:cubicBezTo>
                    <a:pt x="524" y="197"/>
                    <a:pt x="524" y="197"/>
                    <a:pt x="524" y="196"/>
                  </a:cubicBezTo>
                  <a:cubicBezTo>
                    <a:pt x="523" y="195"/>
                    <a:pt x="524" y="195"/>
                    <a:pt x="523" y="194"/>
                  </a:cubicBezTo>
                  <a:cubicBezTo>
                    <a:pt x="521" y="192"/>
                    <a:pt x="518" y="187"/>
                    <a:pt x="514" y="188"/>
                  </a:cubicBezTo>
                  <a:cubicBezTo>
                    <a:pt x="511" y="189"/>
                    <a:pt x="510" y="192"/>
                    <a:pt x="507" y="194"/>
                  </a:cubicBezTo>
                  <a:cubicBezTo>
                    <a:pt x="504" y="196"/>
                    <a:pt x="500" y="196"/>
                    <a:pt x="498" y="199"/>
                  </a:cubicBezTo>
                  <a:cubicBezTo>
                    <a:pt x="497" y="201"/>
                    <a:pt x="497" y="205"/>
                    <a:pt x="500" y="203"/>
                  </a:cubicBezTo>
                  <a:cubicBezTo>
                    <a:pt x="500" y="203"/>
                    <a:pt x="499" y="203"/>
                    <a:pt x="499" y="203"/>
                  </a:cubicBezTo>
                  <a:cubicBezTo>
                    <a:pt x="500" y="203"/>
                    <a:pt x="500" y="203"/>
                    <a:pt x="500" y="202"/>
                  </a:cubicBezTo>
                  <a:cubicBezTo>
                    <a:pt x="500" y="203"/>
                    <a:pt x="500" y="203"/>
                    <a:pt x="499" y="203"/>
                  </a:cubicBezTo>
                  <a:close/>
                  <a:moveTo>
                    <a:pt x="568" y="279"/>
                  </a:moveTo>
                  <a:cubicBezTo>
                    <a:pt x="570" y="278"/>
                    <a:pt x="574" y="273"/>
                    <a:pt x="570" y="273"/>
                  </a:cubicBezTo>
                  <a:cubicBezTo>
                    <a:pt x="569" y="273"/>
                    <a:pt x="564" y="275"/>
                    <a:pt x="564" y="277"/>
                  </a:cubicBezTo>
                  <a:cubicBezTo>
                    <a:pt x="563" y="280"/>
                    <a:pt x="566" y="279"/>
                    <a:pt x="568" y="279"/>
                  </a:cubicBezTo>
                  <a:close/>
                  <a:moveTo>
                    <a:pt x="607" y="289"/>
                  </a:moveTo>
                  <a:cubicBezTo>
                    <a:pt x="609" y="291"/>
                    <a:pt x="609" y="285"/>
                    <a:pt x="610" y="285"/>
                  </a:cubicBezTo>
                  <a:cubicBezTo>
                    <a:pt x="609" y="286"/>
                    <a:pt x="611" y="287"/>
                    <a:pt x="613" y="286"/>
                  </a:cubicBezTo>
                  <a:cubicBezTo>
                    <a:pt x="614" y="285"/>
                    <a:pt x="612" y="282"/>
                    <a:pt x="611" y="282"/>
                  </a:cubicBezTo>
                  <a:cubicBezTo>
                    <a:pt x="609" y="282"/>
                    <a:pt x="608" y="284"/>
                    <a:pt x="607" y="285"/>
                  </a:cubicBezTo>
                  <a:cubicBezTo>
                    <a:pt x="606" y="287"/>
                    <a:pt x="605" y="288"/>
                    <a:pt x="607" y="289"/>
                  </a:cubicBezTo>
                  <a:cubicBezTo>
                    <a:pt x="607" y="289"/>
                    <a:pt x="606" y="289"/>
                    <a:pt x="606" y="288"/>
                  </a:cubicBezTo>
                  <a:cubicBezTo>
                    <a:pt x="606" y="289"/>
                    <a:pt x="607" y="289"/>
                    <a:pt x="607" y="289"/>
                  </a:cubicBezTo>
                  <a:cubicBezTo>
                    <a:pt x="607" y="289"/>
                    <a:pt x="606" y="289"/>
                    <a:pt x="606" y="288"/>
                  </a:cubicBezTo>
                  <a:cubicBezTo>
                    <a:pt x="606" y="288"/>
                    <a:pt x="606" y="289"/>
                    <a:pt x="607" y="289"/>
                  </a:cubicBezTo>
                  <a:close/>
                  <a:moveTo>
                    <a:pt x="562" y="275"/>
                  </a:moveTo>
                  <a:cubicBezTo>
                    <a:pt x="564" y="275"/>
                    <a:pt x="571" y="273"/>
                    <a:pt x="570" y="271"/>
                  </a:cubicBezTo>
                  <a:cubicBezTo>
                    <a:pt x="569" y="267"/>
                    <a:pt x="557" y="275"/>
                    <a:pt x="563" y="275"/>
                  </a:cubicBezTo>
                  <a:cubicBezTo>
                    <a:pt x="563" y="275"/>
                    <a:pt x="562" y="275"/>
                    <a:pt x="562" y="275"/>
                  </a:cubicBezTo>
                  <a:close/>
                  <a:moveTo>
                    <a:pt x="654" y="310"/>
                  </a:moveTo>
                  <a:cubicBezTo>
                    <a:pt x="653" y="310"/>
                    <a:pt x="653" y="310"/>
                    <a:pt x="652" y="310"/>
                  </a:cubicBezTo>
                  <a:cubicBezTo>
                    <a:pt x="650" y="311"/>
                    <a:pt x="648" y="307"/>
                    <a:pt x="647" y="306"/>
                  </a:cubicBezTo>
                  <a:cubicBezTo>
                    <a:pt x="646" y="305"/>
                    <a:pt x="646" y="307"/>
                    <a:pt x="646" y="305"/>
                  </a:cubicBezTo>
                  <a:cubicBezTo>
                    <a:pt x="646" y="305"/>
                    <a:pt x="648" y="303"/>
                    <a:pt x="647" y="302"/>
                  </a:cubicBezTo>
                  <a:cubicBezTo>
                    <a:pt x="647" y="304"/>
                    <a:pt x="643" y="306"/>
                    <a:pt x="644" y="308"/>
                  </a:cubicBezTo>
                  <a:cubicBezTo>
                    <a:pt x="644" y="308"/>
                    <a:pt x="644" y="307"/>
                    <a:pt x="644" y="306"/>
                  </a:cubicBezTo>
                  <a:cubicBezTo>
                    <a:pt x="643" y="310"/>
                    <a:pt x="641" y="306"/>
                    <a:pt x="640" y="305"/>
                  </a:cubicBezTo>
                  <a:cubicBezTo>
                    <a:pt x="639" y="304"/>
                    <a:pt x="638" y="302"/>
                    <a:pt x="638" y="300"/>
                  </a:cubicBezTo>
                  <a:cubicBezTo>
                    <a:pt x="638" y="300"/>
                    <a:pt x="638" y="299"/>
                    <a:pt x="638" y="298"/>
                  </a:cubicBezTo>
                  <a:cubicBezTo>
                    <a:pt x="638" y="298"/>
                    <a:pt x="639" y="297"/>
                    <a:pt x="639" y="297"/>
                  </a:cubicBezTo>
                  <a:cubicBezTo>
                    <a:pt x="639" y="295"/>
                    <a:pt x="637" y="295"/>
                    <a:pt x="636" y="293"/>
                  </a:cubicBezTo>
                  <a:cubicBezTo>
                    <a:pt x="635" y="291"/>
                    <a:pt x="636" y="290"/>
                    <a:pt x="637" y="288"/>
                  </a:cubicBezTo>
                  <a:cubicBezTo>
                    <a:pt x="638" y="284"/>
                    <a:pt x="640" y="281"/>
                    <a:pt x="638" y="276"/>
                  </a:cubicBezTo>
                  <a:cubicBezTo>
                    <a:pt x="637" y="274"/>
                    <a:pt x="636" y="272"/>
                    <a:pt x="635" y="270"/>
                  </a:cubicBezTo>
                  <a:cubicBezTo>
                    <a:pt x="634" y="268"/>
                    <a:pt x="634" y="266"/>
                    <a:pt x="633" y="265"/>
                  </a:cubicBezTo>
                  <a:cubicBezTo>
                    <a:pt x="633" y="263"/>
                    <a:pt x="632" y="262"/>
                    <a:pt x="630" y="263"/>
                  </a:cubicBezTo>
                  <a:cubicBezTo>
                    <a:pt x="630" y="263"/>
                    <a:pt x="628" y="265"/>
                    <a:pt x="628" y="263"/>
                  </a:cubicBezTo>
                  <a:cubicBezTo>
                    <a:pt x="627" y="265"/>
                    <a:pt x="622" y="266"/>
                    <a:pt x="621" y="264"/>
                  </a:cubicBezTo>
                  <a:cubicBezTo>
                    <a:pt x="621" y="265"/>
                    <a:pt x="618" y="267"/>
                    <a:pt x="617" y="266"/>
                  </a:cubicBezTo>
                  <a:cubicBezTo>
                    <a:pt x="615" y="265"/>
                    <a:pt x="619" y="263"/>
                    <a:pt x="620" y="264"/>
                  </a:cubicBezTo>
                  <a:cubicBezTo>
                    <a:pt x="620" y="262"/>
                    <a:pt x="615" y="263"/>
                    <a:pt x="616" y="261"/>
                  </a:cubicBezTo>
                  <a:cubicBezTo>
                    <a:pt x="615" y="263"/>
                    <a:pt x="611" y="260"/>
                    <a:pt x="612" y="258"/>
                  </a:cubicBezTo>
                  <a:cubicBezTo>
                    <a:pt x="612" y="258"/>
                    <a:pt x="613" y="258"/>
                    <a:pt x="614" y="257"/>
                  </a:cubicBezTo>
                  <a:cubicBezTo>
                    <a:pt x="614" y="257"/>
                    <a:pt x="615" y="255"/>
                    <a:pt x="615" y="255"/>
                  </a:cubicBezTo>
                  <a:cubicBezTo>
                    <a:pt x="614" y="256"/>
                    <a:pt x="614" y="256"/>
                    <a:pt x="614" y="257"/>
                  </a:cubicBezTo>
                  <a:cubicBezTo>
                    <a:pt x="613" y="256"/>
                    <a:pt x="612" y="256"/>
                    <a:pt x="611" y="256"/>
                  </a:cubicBezTo>
                  <a:cubicBezTo>
                    <a:pt x="610" y="255"/>
                    <a:pt x="609" y="254"/>
                    <a:pt x="608" y="253"/>
                  </a:cubicBezTo>
                  <a:cubicBezTo>
                    <a:pt x="608" y="252"/>
                    <a:pt x="605" y="251"/>
                    <a:pt x="606" y="250"/>
                  </a:cubicBezTo>
                  <a:cubicBezTo>
                    <a:pt x="607" y="249"/>
                    <a:pt x="608" y="251"/>
                    <a:pt x="609" y="251"/>
                  </a:cubicBezTo>
                  <a:cubicBezTo>
                    <a:pt x="609" y="251"/>
                    <a:pt x="609" y="250"/>
                    <a:pt x="609" y="250"/>
                  </a:cubicBezTo>
                  <a:cubicBezTo>
                    <a:pt x="609" y="250"/>
                    <a:pt x="610" y="250"/>
                    <a:pt x="610" y="250"/>
                  </a:cubicBezTo>
                  <a:cubicBezTo>
                    <a:pt x="610" y="248"/>
                    <a:pt x="604" y="248"/>
                    <a:pt x="608" y="245"/>
                  </a:cubicBezTo>
                  <a:cubicBezTo>
                    <a:pt x="608" y="245"/>
                    <a:pt x="607" y="245"/>
                    <a:pt x="607" y="245"/>
                  </a:cubicBezTo>
                  <a:cubicBezTo>
                    <a:pt x="608" y="244"/>
                    <a:pt x="609" y="245"/>
                    <a:pt x="610" y="244"/>
                  </a:cubicBezTo>
                  <a:cubicBezTo>
                    <a:pt x="610" y="244"/>
                    <a:pt x="609" y="243"/>
                    <a:pt x="610" y="243"/>
                  </a:cubicBezTo>
                  <a:cubicBezTo>
                    <a:pt x="610" y="242"/>
                    <a:pt x="612" y="242"/>
                    <a:pt x="613" y="242"/>
                  </a:cubicBezTo>
                  <a:cubicBezTo>
                    <a:pt x="614" y="242"/>
                    <a:pt x="623" y="244"/>
                    <a:pt x="622" y="246"/>
                  </a:cubicBezTo>
                  <a:cubicBezTo>
                    <a:pt x="625" y="247"/>
                    <a:pt x="625" y="246"/>
                    <a:pt x="627" y="246"/>
                  </a:cubicBezTo>
                  <a:cubicBezTo>
                    <a:pt x="629" y="246"/>
                    <a:pt x="630" y="249"/>
                    <a:pt x="630" y="250"/>
                  </a:cubicBezTo>
                  <a:cubicBezTo>
                    <a:pt x="631" y="253"/>
                    <a:pt x="631" y="255"/>
                    <a:pt x="630" y="257"/>
                  </a:cubicBezTo>
                  <a:cubicBezTo>
                    <a:pt x="629" y="258"/>
                    <a:pt x="627" y="260"/>
                    <a:pt x="629" y="262"/>
                  </a:cubicBezTo>
                  <a:cubicBezTo>
                    <a:pt x="630" y="260"/>
                    <a:pt x="630" y="258"/>
                    <a:pt x="631" y="256"/>
                  </a:cubicBezTo>
                  <a:cubicBezTo>
                    <a:pt x="633" y="255"/>
                    <a:pt x="633" y="255"/>
                    <a:pt x="635" y="256"/>
                  </a:cubicBezTo>
                  <a:cubicBezTo>
                    <a:pt x="639" y="256"/>
                    <a:pt x="641" y="252"/>
                    <a:pt x="645" y="254"/>
                  </a:cubicBezTo>
                  <a:cubicBezTo>
                    <a:pt x="646" y="254"/>
                    <a:pt x="651" y="258"/>
                    <a:pt x="649" y="260"/>
                  </a:cubicBezTo>
                  <a:cubicBezTo>
                    <a:pt x="647" y="261"/>
                    <a:pt x="644" y="257"/>
                    <a:pt x="642" y="258"/>
                  </a:cubicBezTo>
                  <a:cubicBezTo>
                    <a:pt x="643" y="260"/>
                    <a:pt x="647" y="261"/>
                    <a:pt x="649" y="261"/>
                  </a:cubicBezTo>
                  <a:cubicBezTo>
                    <a:pt x="651" y="262"/>
                    <a:pt x="655" y="263"/>
                    <a:pt x="657" y="264"/>
                  </a:cubicBezTo>
                  <a:cubicBezTo>
                    <a:pt x="659" y="267"/>
                    <a:pt x="656" y="268"/>
                    <a:pt x="654" y="268"/>
                  </a:cubicBezTo>
                  <a:cubicBezTo>
                    <a:pt x="652" y="268"/>
                    <a:pt x="650" y="268"/>
                    <a:pt x="648" y="268"/>
                  </a:cubicBezTo>
                  <a:cubicBezTo>
                    <a:pt x="646" y="267"/>
                    <a:pt x="644" y="265"/>
                    <a:pt x="642" y="265"/>
                  </a:cubicBezTo>
                  <a:cubicBezTo>
                    <a:pt x="643" y="266"/>
                    <a:pt x="644" y="267"/>
                    <a:pt x="643" y="268"/>
                  </a:cubicBezTo>
                  <a:cubicBezTo>
                    <a:pt x="645" y="267"/>
                    <a:pt x="646" y="268"/>
                    <a:pt x="648" y="269"/>
                  </a:cubicBezTo>
                  <a:cubicBezTo>
                    <a:pt x="648" y="270"/>
                    <a:pt x="647" y="270"/>
                    <a:pt x="647" y="270"/>
                  </a:cubicBezTo>
                  <a:cubicBezTo>
                    <a:pt x="648" y="271"/>
                    <a:pt x="650" y="270"/>
                    <a:pt x="651" y="271"/>
                  </a:cubicBezTo>
                  <a:cubicBezTo>
                    <a:pt x="651" y="271"/>
                    <a:pt x="647" y="272"/>
                    <a:pt x="646" y="272"/>
                  </a:cubicBezTo>
                  <a:cubicBezTo>
                    <a:pt x="645" y="273"/>
                    <a:pt x="645" y="276"/>
                    <a:pt x="644" y="277"/>
                  </a:cubicBezTo>
                  <a:cubicBezTo>
                    <a:pt x="646" y="277"/>
                    <a:pt x="645" y="273"/>
                    <a:pt x="647" y="273"/>
                  </a:cubicBezTo>
                  <a:cubicBezTo>
                    <a:pt x="647" y="273"/>
                    <a:pt x="649" y="273"/>
                    <a:pt x="649" y="273"/>
                  </a:cubicBezTo>
                  <a:cubicBezTo>
                    <a:pt x="650" y="273"/>
                    <a:pt x="648" y="274"/>
                    <a:pt x="649" y="274"/>
                  </a:cubicBezTo>
                  <a:cubicBezTo>
                    <a:pt x="650" y="274"/>
                    <a:pt x="651" y="272"/>
                    <a:pt x="651" y="274"/>
                  </a:cubicBezTo>
                  <a:cubicBezTo>
                    <a:pt x="654" y="271"/>
                    <a:pt x="654" y="276"/>
                    <a:pt x="654" y="278"/>
                  </a:cubicBezTo>
                  <a:cubicBezTo>
                    <a:pt x="655" y="278"/>
                    <a:pt x="655" y="276"/>
                    <a:pt x="656" y="277"/>
                  </a:cubicBezTo>
                  <a:cubicBezTo>
                    <a:pt x="656" y="277"/>
                    <a:pt x="656" y="277"/>
                    <a:pt x="656" y="277"/>
                  </a:cubicBezTo>
                  <a:cubicBezTo>
                    <a:pt x="656" y="277"/>
                    <a:pt x="656" y="277"/>
                    <a:pt x="656" y="277"/>
                  </a:cubicBezTo>
                  <a:cubicBezTo>
                    <a:pt x="657" y="278"/>
                    <a:pt x="658" y="278"/>
                    <a:pt x="658" y="279"/>
                  </a:cubicBezTo>
                  <a:cubicBezTo>
                    <a:pt x="658" y="280"/>
                    <a:pt x="658" y="281"/>
                    <a:pt x="657" y="282"/>
                  </a:cubicBezTo>
                  <a:cubicBezTo>
                    <a:pt x="656" y="283"/>
                    <a:pt x="655" y="282"/>
                    <a:pt x="654" y="284"/>
                  </a:cubicBezTo>
                  <a:cubicBezTo>
                    <a:pt x="656" y="284"/>
                    <a:pt x="657" y="283"/>
                    <a:pt x="658" y="284"/>
                  </a:cubicBezTo>
                  <a:cubicBezTo>
                    <a:pt x="659" y="285"/>
                    <a:pt x="658" y="287"/>
                    <a:pt x="659" y="287"/>
                  </a:cubicBezTo>
                  <a:cubicBezTo>
                    <a:pt x="661" y="288"/>
                    <a:pt x="660" y="285"/>
                    <a:pt x="660" y="284"/>
                  </a:cubicBezTo>
                  <a:cubicBezTo>
                    <a:pt x="660" y="283"/>
                    <a:pt x="659" y="280"/>
                    <a:pt x="662" y="281"/>
                  </a:cubicBezTo>
                  <a:cubicBezTo>
                    <a:pt x="663" y="282"/>
                    <a:pt x="664" y="285"/>
                    <a:pt x="664" y="286"/>
                  </a:cubicBezTo>
                  <a:cubicBezTo>
                    <a:pt x="665" y="286"/>
                    <a:pt x="666" y="284"/>
                    <a:pt x="667" y="284"/>
                  </a:cubicBezTo>
                  <a:cubicBezTo>
                    <a:pt x="668" y="284"/>
                    <a:pt x="670" y="286"/>
                    <a:pt x="669" y="287"/>
                  </a:cubicBezTo>
                  <a:cubicBezTo>
                    <a:pt x="671" y="286"/>
                    <a:pt x="668" y="282"/>
                    <a:pt x="671" y="283"/>
                  </a:cubicBezTo>
                  <a:cubicBezTo>
                    <a:pt x="672" y="284"/>
                    <a:pt x="672" y="284"/>
                    <a:pt x="672" y="285"/>
                  </a:cubicBezTo>
                  <a:cubicBezTo>
                    <a:pt x="673" y="286"/>
                    <a:pt x="674" y="286"/>
                    <a:pt x="674" y="286"/>
                  </a:cubicBezTo>
                  <a:cubicBezTo>
                    <a:pt x="677" y="288"/>
                    <a:pt x="676" y="287"/>
                    <a:pt x="675" y="289"/>
                  </a:cubicBezTo>
                  <a:cubicBezTo>
                    <a:pt x="676" y="290"/>
                    <a:pt x="678" y="287"/>
                    <a:pt x="679" y="288"/>
                  </a:cubicBezTo>
                  <a:cubicBezTo>
                    <a:pt x="679" y="288"/>
                    <a:pt x="680" y="288"/>
                    <a:pt x="680" y="288"/>
                  </a:cubicBezTo>
                  <a:cubicBezTo>
                    <a:pt x="680" y="288"/>
                    <a:pt x="681" y="288"/>
                    <a:pt x="681" y="288"/>
                  </a:cubicBezTo>
                  <a:cubicBezTo>
                    <a:pt x="680" y="288"/>
                    <a:pt x="679" y="287"/>
                    <a:pt x="679" y="286"/>
                  </a:cubicBezTo>
                  <a:cubicBezTo>
                    <a:pt x="679" y="283"/>
                    <a:pt x="682" y="285"/>
                    <a:pt x="683" y="284"/>
                  </a:cubicBezTo>
                  <a:cubicBezTo>
                    <a:pt x="685" y="283"/>
                    <a:pt x="685" y="281"/>
                    <a:pt x="688" y="282"/>
                  </a:cubicBezTo>
                  <a:cubicBezTo>
                    <a:pt x="688" y="280"/>
                    <a:pt x="692" y="277"/>
                    <a:pt x="694" y="278"/>
                  </a:cubicBezTo>
                  <a:cubicBezTo>
                    <a:pt x="695" y="278"/>
                    <a:pt x="696" y="279"/>
                    <a:pt x="698" y="279"/>
                  </a:cubicBezTo>
                  <a:cubicBezTo>
                    <a:pt x="699" y="279"/>
                    <a:pt x="701" y="278"/>
                    <a:pt x="702" y="277"/>
                  </a:cubicBezTo>
                  <a:cubicBezTo>
                    <a:pt x="704" y="277"/>
                    <a:pt x="708" y="276"/>
                    <a:pt x="710" y="277"/>
                  </a:cubicBezTo>
                  <a:cubicBezTo>
                    <a:pt x="712" y="279"/>
                    <a:pt x="710" y="282"/>
                    <a:pt x="714" y="282"/>
                  </a:cubicBezTo>
                  <a:cubicBezTo>
                    <a:pt x="717" y="281"/>
                    <a:pt x="718" y="282"/>
                    <a:pt x="719" y="285"/>
                  </a:cubicBezTo>
                  <a:cubicBezTo>
                    <a:pt x="719" y="286"/>
                    <a:pt x="718" y="286"/>
                    <a:pt x="717" y="286"/>
                  </a:cubicBezTo>
                  <a:cubicBezTo>
                    <a:pt x="718" y="288"/>
                    <a:pt x="721" y="286"/>
                    <a:pt x="722" y="287"/>
                  </a:cubicBezTo>
                  <a:cubicBezTo>
                    <a:pt x="721" y="286"/>
                    <a:pt x="722" y="288"/>
                    <a:pt x="722" y="288"/>
                  </a:cubicBezTo>
                  <a:cubicBezTo>
                    <a:pt x="723" y="293"/>
                    <a:pt x="721" y="294"/>
                    <a:pt x="718" y="297"/>
                  </a:cubicBezTo>
                  <a:cubicBezTo>
                    <a:pt x="718" y="298"/>
                    <a:pt x="716" y="299"/>
                    <a:pt x="718" y="300"/>
                  </a:cubicBezTo>
                  <a:cubicBezTo>
                    <a:pt x="718" y="300"/>
                    <a:pt x="719" y="299"/>
                    <a:pt x="720" y="299"/>
                  </a:cubicBezTo>
                  <a:cubicBezTo>
                    <a:pt x="722" y="299"/>
                    <a:pt x="725" y="301"/>
                    <a:pt x="722" y="303"/>
                  </a:cubicBezTo>
                  <a:cubicBezTo>
                    <a:pt x="720" y="304"/>
                    <a:pt x="717" y="302"/>
                    <a:pt x="717" y="301"/>
                  </a:cubicBezTo>
                  <a:cubicBezTo>
                    <a:pt x="716" y="302"/>
                    <a:pt x="718" y="302"/>
                    <a:pt x="718" y="303"/>
                  </a:cubicBezTo>
                  <a:cubicBezTo>
                    <a:pt x="718" y="304"/>
                    <a:pt x="718" y="305"/>
                    <a:pt x="718" y="306"/>
                  </a:cubicBezTo>
                  <a:cubicBezTo>
                    <a:pt x="717" y="308"/>
                    <a:pt x="717" y="310"/>
                    <a:pt x="715" y="310"/>
                  </a:cubicBezTo>
                  <a:cubicBezTo>
                    <a:pt x="714" y="310"/>
                    <a:pt x="712" y="309"/>
                    <a:pt x="711" y="310"/>
                  </a:cubicBezTo>
                  <a:cubicBezTo>
                    <a:pt x="710" y="310"/>
                    <a:pt x="709" y="311"/>
                    <a:pt x="708" y="312"/>
                  </a:cubicBezTo>
                  <a:cubicBezTo>
                    <a:pt x="706" y="312"/>
                    <a:pt x="703" y="312"/>
                    <a:pt x="703" y="309"/>
                  </a:cubicBezTo>
                  <a:cubicBezTo>
                    <a:pt x="702" y="311"/>
                    <a:pt x="701" y="311"/>
                    <a:pt x="700" y="310"/>
                  </a:cubicBezTo>
                  <a:cubicBezTo>
                    <a:pt x="698" y="308"/>
                    <a:pt x="699" y="307"/>
                    <a:pt x="699" y="305"/>
                  </a:cubicBezTo>
                  <a:cubicBezTo>
                    <a:pt x="698" y="303"/>
                    <a:pt x="694" y="300"/>
                    <a:pt x="696" y="304"/>
                  </a:cubicBezTo>
                  <a:cubicBezTo>
                    <a:pt x="698" y="304"/>
                    <a:pt x="697" y="307"/>
                    <a:pt x="697" y="308"/>
                  </a:cubicBezTo>
                  <a:cubicBezTo>
                    <a:pt x="696" y="310"/>
                    <a:pt x="694" y="310"/>
                    <a:pt x="692" y="311"/>
                  </a:cubicBezTo>
                  <a:cubicBezTo>
                    <a:pt x="691" y="311"/>
                    <a:pt x="688" y="313"/>
                    <a:pt x="686" y="311"/>
                  </a:cubicBezTo>
                  <a:cubicBezTo>
                    <a:pt x="686" y="310"/>
                    <a:pt x="687" y="308"/>
                    <a:pt x="686" y="307"/>
                  </a:cubicBezTo>
                  <a:cubicBezTo>
                    <a:pt x="686" y="307"/>
                    <a:pt x="686" y="311"/>
                    <a:pt x="685" y="311"/>
                  </a:cubicBezTo>
                  <a:cubicBezTo>
                    <a:pt x="683" y="313"/>
                    <a:pt x="683" y="309"/>
                    <a:pt x="683" y="308"/>
                  </a:cubicBezTo>
                  <a:cubicBezTo>
                    <a:pt x="682" y="308"/>
                    <a:pt x="679" y="317"/>
                    <a:pt x="678" y="309"/>
                  </a:cubicBezTo>
                  <a:cubicBezTo>
                    <a:pt x="677" y="310"/>
                    <a:pt x="678" y="313"/>
                    <a:pt x="676" y="312"/>
                  </a:cubicBezTo>
                  <a:cubicBezTo>
                    <a:pt x="675" y="311"/>
                    <a:pt x="675" y="309"/>
                    <a:pt x="674" y="309"/>
                  </a:cubicBezTo>
                  <a:cubicBezTo>
                    <a:pt x="674" y="310"/>
                    <a:pt x="675" y="312"/>
                    <a:pt x="674" y="312"/>
                  </a:cubicBezTo>
                  <a:cubicBezTo>
                    <a:pt x="673" y="313"/>
                    <a:pt x="670" y="312"/>
                    <a:pt x="670" y="311"/>
                  </a:cubicBezTo>
                  <a:cubicBezTo>
                    <a:pt x="669" y="312"/>
                    <a:pt x="668" y="313"/>
                    <a:pt x="667" y="311"/>
                  </a:cubicBezTo>
                  <a:cubicBezTo>
                    <a:pt x="667" y="312"/>
                    <a:pt x="665" y="313"/>
                    <a:pt x="665" y="311"/>
                  </a:cubicBezTo>
                  <a:cubicBezTo>
                    <a:pt x="662" y="311"/>
                    <a:pt x="662" y="310"/>
                    <a:pt x="662" y="307"/>
                  </a:cubicBezTo>
                  <a:cubicBezTo>
                    <a:pt x="663" y="306"/>
                    <a:pt x="664" y="302"/>
                    <a:pt x="662" y="302"/>
                  </a:cubicBezTo>
                  <a:cubicBezTo>
                    <a:pt x="662" y="302"/>
                    <a:pt x="662" y="303"/>
                    <a:pt x="662" y="303"/>
                  </a:cubicBezTo>
                  <a:cubicBezTo>
                    <a:pt x="662" y="304"/>
                    <a:pt x="661" y="303"/>
                    <a:pt x="661" y="304"/>
                  </a:cubicBezTo>
                  <a:cubicBezTo>
                    <a:pt x="661" y="304"/>
                    <a:pt x="661" y="307"/>
                    <a:pt x="660" y="307"/>
                  </a:cubicBezTo>
                  <a:cubicBezTo>
                    <a:pt x="660" y="307"/>
                    <a:pt x="659" y="304"/>
                    <a:pt x="659" y="303"/>
                  </a:cubicBezTo>
                  <a:cubicBezTo>
                    <a:pt x="658" y="304"/>
                    <a:pt x="660" y="306"/>
                    <a:pt x="658" y="305"/>
                  </a:cubicBezTo>
                  <a:cubicBezTo>
                    <a:pt x="658" y="307"/>
                    <a:pt x="659" y="308"/>
                    <a:pt x="657" y="309"/>
                  </a:cubicBezTo>
                  <a:cubicBezTo>
                    <a:pt x="656" y="310"/>
                    <a:pt x="655" y="311"/>
                    <a:pt x="654" y="310"/>
                  </a:cubicBezTo>
                  <a:cubicBezTo>
                    <a:pt x="654" y="310"/>
                    <a:pt x="654" y="310"/>
                    <a:pt x="654" y="311"/>
                  </a:cubicBezTo>
                  <a:cubicBezTo>
                    <a:pt x="654" y="310"/>
                    <a:pt x="654" y="310"/>
                    <a:pt x="654" y="310"/>
                  </a:cubicBezTo>
                  <a:cubicBezTo>
                    <a:pt x="654" y="310"/>
                    <a:pt x="654" y="310"/>
                    <a:pt x="654" y="311"/>
                  </a:cubicBezTo>
                  <a:cubicBezTo>
                    <a:pt x="654" y="310"/>
                    <a:pt x="654" y="310"/>
                    <a:pt x="654" y="310"/>
                  </a:cubicBezTo>
                  <a:cubicBezTo>
                    <a:pt x="654" y="310"/>
                    <a:pt x="654" y="310"/>
                    <a:pt x="654" y="310"/>
                  </a:cubicBezTo>
                  <a:cubicBezTo>
                    <a:pt x="654" y="311"/>
                    <a:pt x="654" y="311"/>
                    <a:pt x="654" y="310"/>
                  </a:cubicBezTo>
                  <a:cubicBezTo>
                    <a:pt x="653" y="310"/>
                    <a:pt x="655" y="311"/>
                    <a:pt x="654" y="310"/>
                  </a:cubicBezTo>
                  <a:close/>
                  <a:moveTo>
                    <a:pt x="680" y="307"/>
                  </a:moveTo>
                  <a:cubicBezTo>
                    <a:pt x="680" y="307"/>
                    <a:pt x="680" y="307"/>
                    <a:pt x="680" y="307"/>
                  </a:cubicBezTo>
                  <a:cubicBezTo>
                    <a:pt x="680" y="307"/>
                    <a:pt x="680" y="307"/>
                    <a:pt x="680" y="307"/>
                  </a:cubicBezTo>
                  <a:cubicBezTo>
                    <a:pt x="680" y="307"/>
                    <a:pt x="680" y="307"/>
                    <a:pt x="680" y="307"/>
                  </a:cubicBezTo>
                  <a:cubicBezTo>
                    <a:pt x="680" y="307"/>
                    <a:pt x="680" y="307"/>
                    <a:pt x="680" y="307"/>
                  </a:cubicBezTo>
                  <a:cubicBezTo>
                    <a:pt x="680" y="307"/>
                    <a:pt x="680" y="307"/>
                    <a:pt x="680" y="307"/>
                  </a:cubicBezTo>
                  <a:cubicBezTo>
                    <a:pt x="680" y="307"/>
                    <a:pt x="680" y="307"/>
                    <a:pt x="680" y="307"/>
                  </a:cubicBezTo>
                  <a:cubicBezTo>
                    <a:pt x="680" y="307"/>
                    <a:pt x="680" y="307"/>
                    <a:pt x="680" y="307"/>
                  </a:cubicBezTo>
                  <a:close/>
                  <a:moveTo>
                    <a:pt x="676" y="309"/>
                  </a:moveTo>
                  <a:cubicBezTo>
                    <a:pt x="676" y="309"/>
                    <a:pt x="676" y="309"/>
                    <a:pt x="676" y="309"/>
                  </a:cubicBezTo>
                  <a:cubicBezTo>
                    <a:pt x="676" y="309"/>
                    <a:pt x="676" y="309"/>
                    <a:pt x="676" y="309"/>
                  </a:cubicBezTo>
                  <a:cubicBezTo>
                    <a:pt x="676" y="309"/>
                    <a:pt x="676" y="309"/>
                    <a:pt x="676" y="309"/>
                  </a:cubicBezTo>
                  <a:close/>
                  <a:moveTo>
                    <a:pt x="676" y="309"/>
                  </a:moveTo>
                  <a:cubicBezTo>
                    <a:pt x="676" y="309"/>
                    <a:pt x="676" y="309"/>
                    <a:pt x="676" y="309"/>
                  </a:cubicBezTo>
                  <a:cubicBezTo>
                    <a:pt x="676" y="309"/>
                    <a:pt x="676" y="309"/>
                    <a:pt x="676" y="309"/>
                  </a:cubicBezTo>
                  <a:cubicBezTo>
                    <a:pt x="676" y="309"/>
                    <a:pt x="676" y="309"/>
                    <a:pt x="676" y="309"/>
                  </a:cubicBezTo>
                  <a:close/>
                  <a:moveTo>
                    <a:pt x="624" y="249"/>
                  </a:moveTo>
                  <a:cubicBezTo>
                    <a:pt x="624" y="249"/>
                    <a:pt x="624" y="249"/>
                    <a:pt x="624" y="249"/>
                  </a:cubicBezTo>
                  <a:cubicBezTo>
                    <a:pt x="624" y="249"/>
                    <a:pt x="624" y="249"/>
                    <a:pt x="624" y="249"/>
                  </a:cubicBezTo>
                  <a:cubicBezTo>
                    <a:pt x="624" y="249"/>
                    <a:pt x="624" y="249"/>
                    <a:pt x="624" y="249"/>
                  </a:cubicBezTo>
                  <a:close/>
                  <a:moveTo>
                    <a:pt x="725" y="269"/>
                  </a:moveTo>
                  <a:cubicBezTo>
                    <a:pt x="725" y="269"/>
                    <a:pt x="725" y="269"/>
                    <a:pt x="725" y="269"/>
                  </a:cubicBezTo>
                  <a:cubicBezTo>
                    <a:pt x="725" y="271"/>
                    <a:pt x="724" y="272"/>
                    <a:pt x="723" y="273"/>
                  </a:cubicBezTo>
                  <a:cubicBezTo>
                    <a:pt x="723" y="274"/>
                    <a:pt x="722" y="275"/>
                    <a:pt x="721" y="276"/>
                  </a:cubicBezTo>
                  <a:cubicBezTo>
                    <a:pt x="721" y="276"/>
                    <a:pt x="723" y="277"/>
                    <a:pt x="723" y="278"/>
                  </a:cubicBezTo>
                  <a:cubicBezTo>
                    <a:pt x="723" y="276"/>
                    <a:pt x="726" y="275"/>
                    <a:pt x="727" y="277"/>
                  </a:cubicBezTo>
                  <a:cubicBezTo>
                    <a:pt x="726" y="276"/>
                    <a:pt x="725" y="275"/>
                    <a:pt x="725" y="274"/>
                  </a:cubicBezTo>
                  <a:cubicBezTo>
                    <a:pt x="725" y="273"/>
                    <a:pt x="726" y="272"/>
                    <a:pt x="727" y="271"/>
                  </a:cubicBezTo>
                  <a:cubicBezTo>
                    <a:pt x="727" y="270"/>
                    <a:pt x="726" y="269"/>
                    <a:pt x="725" y="269"/>
                  </a:cubicBezTo>
                  <a:close/>
                  <a:moveTo>
                    <a:pt x="577" y="254"/>
                  </a:moveTo>
                  <a:cubicBezTo>
                    <a:pt x="577" y="254"/>
                    <a:pt x="576" y="254"/>
                    <a:pt x="576" y="255"/>
                  </a:cubicBezTo>
                  <a:cubicBezTo>
                    <a:pt x="575" y="255"/>
                    <a:pt x="575" y="255"/>
                    <a:pt x="575" y="256"/>
                  </a:cubicBezTo>
                  <a:cubicBezTo>
                    <a:pt x="576" y="258"/>
                    <a:pt x="583" y="255"/>
                    <a:pt x="583" y="252"/>
                  </a:cubicBezTo>
                  <a:cubicBezTo>
                    <a:pt x="583" y="248"/>
                    <a:pt x="578" y="254"/>
                    <a:pt x="577" y="254"/>
                  </a:cubicBezTo>
                  <a:cubicBezTo>
                    <a:pt x="578" y="254"/>
                    <a:pt x="578" y="254"/>
                    <a:pt x="577" y="254"/>
                  </a:cubicBezTo>
                  <a:close/>
                  <a:moveTo>
                    <a:pt x="613" y="116"/>
                  </a:moveTo>
                  <a:cubicBezTo>
                    <a:pt x="614" y="116"/>
                    <a:pt x="615" y="117"/>
                    <a:pt x="617" y="117"/>
                  </a:cubicBezTo>
                  <a:cubicBezTo>
                    <a:pt x="619" y="119"/>
                    <a:pt x="620" y="115"/>
                    <a:pt x="617" y="114"/>
                  </a:cubicBezTo>
                  <a:cubicBezTo>
                    <a:pt x="616" y="114"/>
                    <a:pt x="611" y="116"/>
                    <a:pt x="613" y="116"/>
                  </a:cubicBezTo>
                  <a:cubicBezTo>
                    <a:pt x="613" y="116"/>
                    <a:pt x="613" y="116"/>
                    <a:pt x="613" y="116"/>
                  </a:cubicBezTo>
                  <a:cubicBezTo>
                    <a:pt x="613" y="116"/>
                    <a:pt x="613" y="116"/>
                    <a:pt x="613" y="116"/>
                  </a:cubicBezTo>
                  <a:cubicBezTo>
                    <a:pt x="613" y="116"/>
                    <a:pt x="613" y="116"/>
                    <a:pt x="613" y="116"/>
                  </a:cubicBezTo>
                  <a:close/>
                  <a:moveTo>
                    <a:pt x="620" y="275"/>
                  </a:moveTo>
                  <a:cubicBezTo>
                    <a:pt x="620" y="275"/>
                    <a:pt x="620" y="276"/>
                    <a:pt x="620" y="277"/>
                  </a:cubicBezTo>
                  <a:cubicBezTo>
                    <a:pt x="620" y="277"/>
                    <a:pt x="620" y="278"/>
                    <a:pt x="621" y="279"/>
                  </a:cubicBezTo>
                  <a:cubicBezTo>
                    <a:pt x="621" y="280"/>
                    <a:pt x="623" y="279"/>
                    <a:pt x="623" y="279"/>
                  </a:cubicBezTo>
                  <a:cubicBezTo>
                    <a:pt x="624" y="278"/>
                    <a:pt x="624" y="276"/>
                    <a:pt x="623" y="275"/>
                  </a:cubicBezTo>
                  <a:cubicBezTo>
                    <a:pt x="623" y="274"/>
                    <a:pt x="623" y="273"/>
                    <a:pt x="622" y="273"/>
                  </a:cubicBezTo>
                  <a:cubicBezTo>
                    <a:pt x="621" y="273"/>
                    <a:pt x="620" y="274"/>
                    <a:pt x="620" y="275"/>
                  </a:cubicBezTo>
                  <a:close/>
                  <a:moveTo>
                    <a:pt x="566" y="204"/>
                  </a:moveTo>
                  <a:cubicBezTo>
                    <a:pt x="565" y="205"/>
                    <a:pt x="563" y="209"/>
                    <a:pt x="565" y="209"/>
                  </a:cubicBezTo>
                  <a:cubicBezTo>
                    <a:pt x="569" y="209"/>
                    <a:pt x="567" y="202"/>
                    <a:pt x="566" y="205"/>
                  </a:cubicBezTo>
                  <a:cubicBezTo>
                    <a:pt x="566" y="204"/>
                    <a:pt x="566" y="204"/>
                    <a:pt x="566" y="204"/>
                  </a:cubicBezTo>
                  <a:cubicBezTo>
                    <a:pt x="566" y="204"/>
                    <a:pt x="566" y="204"/>
                    <a:pt x="566" y="204"/>
                  </a:cubicBezTo>
                  <a:close/>
                  <a:moveTo>
                    <a:pt x="644" y="237"/>
                  </a:moveTo>
                  <a:cubicBezTo>
                    <a:pt x="643" y="239"/>
                    <a:pt x="646" y="240"/>
                    <a:pt x="648" y="239"/>
                  </a:cubicBezTo>
                  <a:cubicBezTo>
                    <a:pt x="649" y="237"/>
                    <a:pt x="645" y="235"/>
                    <a:pt x="644" y="237"/>
                  </a:cubicBezTo>
                  <a:close/>
                  <a:moveTo>
                    <a:pt x="685" y="229"/>
                  </a:moveTo>
                  <a:cubicBezTo>
                    <a:pt x="685" y="230"/>
                    <a:pt x="687" y="229"/>
                    <a:pt x="687" y="228"/>
                  </a:cubicBezTo>
                  <a:cubicBezTo>
                    <a:pt x="687" y="226"/>
                    <a:pt x="683" y="226"/>
                    <a:pt x="682" y="227"/>
                  </a:cubicBezTo>
                  <a:cubicBezTo>
                    <a:pt x="684" y="227"/>
                    <a:pt x="685" y="228"/>
                    <a:pt x="685" y="230"/>
                  </a:cubicBezTo>
                  <a:cubicBezTo>
                    <a:pt x="685" y="230"/>
                    <a:pt x="685" y="229"/>
                    <a:pt x="685" y="229"/>
                  </a:cubicBezTo>
                  <a:cubicBezTo>
                    <a:pt x="685" y="229"/>
                    <a:pt x="685" y="230"/>
                    <a:pt x="685" y="230"/>
                  </a:cubicBezTo>
                  <a:cubicBezTo>
                    <a:pt x="685" y="230"/>
                    <a:pt x="685" y="229"/>
                    <a:pt x="685" y="229"/>
                  </a:cubicBezTo>
                  <a:cubicBezTo>
                    <a:pt x="685" y="229"/>
                    <a:pt x="685" y="229"/>
                    <a:pt x="685" y="229"/>
                  </a:cubicBezTo>
                  <a:close/>
                  <a:moveTo>
                    <a:pt x="614" y="309"/>
                  </a:moveTo>
                  <a:cubicBezTo>
                    <a:pt x="612" y="310"/>
                    <a:pt x="617" y="313"/>
                    <a:pt x="617" y="311"/>
                  </a:cubicBezTo>
                  <a:cubicBezTo>
                    <a:pt x="617" y="309"/>
                    <a:pt x="616" y="307"/>
                    <a:pt x="614" y="309"/>
                  </a:cubicBezTo>
                  <a:close/>
                  <a:moveTo>
                    <a:pt x="757" y="190"/>
                  </a:moveTo>
                  <a:cubicBezTo>
                    <a:pt x="760" y="190"/>
                    <a:pt x="758" y="187"/>
                    <a:pt x="757" y="187"/>
                  </a:cubicBezTo>
                  <a:cubicBezTo>
                    <a:pt x="754" y="187"/>
                    <a:pt x="755" y="190"/>
                    <a:pt x="757" y="190"/>
                  </a:cubicBezTo>
                  <a:close/>
                  <a:moveTo>
                    <a:pt x="603" y="309"/>
                  </a:moveTo>
                  <a:cubicBezTo>
                    <a:pt x="602" y="310"/>
                    <a:pt x="602" y="310"/>
                    <a:pt x="601" y="311"/>
                  </a:cubicBezTo>
                  <a:cubicBezTo>
                    <a:pt x="600" y="312"/>
                    <a:pt x="602" y="313"/>
                    <a:pt x="603" y="311"/>
                  </a:cubicBezTo>
                  <a:cubicBezTo>
                    <a:pt x="604" y="310"/>
                    <a:pt x="603" y="309"/>
                    <a:pt x="603" y="309"/>
                  </a:cubicBezTo>
                  <a:close/>
                  <a:moveTo>
                    <a:pt x="444" y="278"/>
                  </a:moveTo>
                  <a:cubicBezTo>
                    <a:pt x="444" y="278"/>
                    <a:pt x="445" y="278"/>
                    <a:pt x="446" y="277"/>
                  </a:cubicBezTo>
                  <a:cubicBezTo>
                    <a:pt x="446" y="276"/>
                    <a:pt x="447" y="275"/>
                    <a:pt x="446" y="274"/>
                  </a:cubicBezTo>
                  <a:cubicBezTo>
                    <a:pt x="446" y="274"/>
                    <a:pt x="444" y="278"/>
                    <a:pt x="444" y="278"/>
                  </a:cubicBezTo>
                  <a:cubicBezTo>
                    <a:pt x="444" y="278"/>
                    <a:pt x="444" y="278"/>
                    <a:pt x="444" y="278"/>
                  </a:cubicBezTo>
                  <a:cubicBezTo>
                    <a:pt x="444" y="278"/>
                    <a:pt x="444" y="278"/>
                    <a:pt x="444" y="278"/>
                  </a:cubicBezTo>
                  <a:cubicBezTo>
                    <a:pt x="444" y="278"/>
                    <a:pt x="444" y="278"/>
                    <a:pt x="445" y="278"/>
                  </a:cubicBezTo>
                  <a:cubicBezTo>
                    <a:pt x="444" y="278"/>
                    <a:pt x="444" y="278"/>
                    <a:pt x="444" y="278"/>
                  </a:cubicBezTo>
                  <a:close/>
                  <a:moveTo>
                    <a:pt x="559" y="239"/>
                  </a:moveTo>
                  <a:cubicBezTo>
                    <a:pt x="559" y="238"/>
                    <a:pt x="556" y="239"/>
                    <a:pt x="557" y="241"/>
                  </a:cubicBezTo>
                  <a:cubicBezTo>
                    <a:pt x="557" y="243"/>
                    <a:pt x="559" y="240"/>
                    <a:pt x="559" y="239"/>
                  </a:cubicBezTo>
                  <a:cubicBezTo>
                    <a:pt x="559" y="239"/>
                    <a:pt x="559" y="239"/>
                    <a:pt x="559" y="239"/>
                  </a:cubicBezTo>
                  <a:cubicBezTo>
                    <a:pt x="559" y="239"/>
                    <a:pt x="559" y="239"/>
                    <a:pt x="559" y="238"/>
                  </a:cubicBezTo>
                  <a:cubicBezTo>
                    <a:pt x="559" y="239"/>
                    <a:pt x="559" y="239"/>
                    <a:pt x="559" y="239"/>
                  </a:cubicBezTo>
                  <a:close/>
                  <a:moveTo>
                    <a:pt x="547" y="226"/>
                  </a:moveTo>
                  <a:cubicBezTo>
                    <a:pt x="547" y="226"/>
                    <a:pt x="547" y="227"/>
                    <a:pt x="547" y="227"/>
                  </a:cubicBezTo>
                  <a:cubicBezTo>
                    <a:pt x="547" y="228"/>
                    <a:pt x="548" y="231"/>
                    <a:pt x="549" y="233"/>
                  </a:cubicBezTo>
                  <a:cubicBezTo>
                    <a:pt x="549" y="235"/>
                    <a:pt x="550" y="237"/>
                    <a:pt x="551" y="238"/>
                  </a:cubicBezTo>
                  <a:cubicBezTo>
                    <a:pt x="556" y="242"/>
                    <a:pt x="559" y="237"/>
                    <a:pt x="555" y="233"/>
                  </a:cubicBezTo>
                  <a:cubicBezTo>
                    <a:pt x="554" y="231"/>
                    <a:pt x="553" y="231"/>
                    <a:pt x="552" y="229"/>
                  </a:cubicBezTo>
                  <a:cubicBezTo>
                    <a:pt x="551" y="227"/>
                    <a:pt x="552" y="225"/>
                    <a:pt x="550" y="223"/>
                  </a:cubicBezTo>
                  <a:cubicBezTo>
                    <a:pt x="550" y="222"/>
                    <a:pt x="548" y="220"/>
                    <a:pt x="546" y="221"/>
                  </a:cubicBezTo>
                  <a:cubicBezTo>
                    <a:pt x="544" y="222"/>
                    <a:pt x="547" y="224"/>
                    <a:pt x="547" y="226"/>
                  </a:cubicBezTo>
                  <a:cubicBezTo>
                    <a:pt x="547" y="226"/>
                    <a:pt x="547" y="226"/>
                    <a:pt x="547" y="225"/>
                  </a:cubicBezTo>
                  <a:cubicBezTo>
                    <a:pt x="547" y="226"/>
                    <a:pt x="547" y="226"/>
                    <a:pt x="547" y="226"/>
                  </a:cubicBezTo>
                  <a:cubicBezTo>
                    <a:pt x="547" y="226"/>
                    <a:pt x="547" y="226"/>
                    <a:pt x="547" y="225"/>
                  </a:cubicBezTo>
                  <a:cubicBezTo>
                    <a:pt x="547" y="226"/>
                    <a:pt x="547" y="226"/>
                    <a:pt x="547" y="226"/>
                  </a:cubicBezTo>
                  <a:cubicBezTo>
                    <a:pt x="547" y="226"/>
                    <a:pt x="547" y="226"/>
                    <a:pt x="547" y="225"/>
                  </a:cubicBezTo>
                  <a:cubicBezTo>
                    <a:pt x="547" y="226"/>
                    <a:pt x="547" y="226"/>
                    <a:pt x="547" y="226"/>
                  </a:cubicBezTo>
                  <a:close/>
                  <a:moveTo>
                    <a:pt x="623" y="207"/>
                  </a:moveTo>
                  <a:cubicBezTo>
                    <a:pt x="624" y="207"/>
                    <a:pt x="624" y="207"/>
                    <a:pt x="624" y="206"/>
                  </a:cubicBezTo>
                  <a:cubicBezTo>
                    <a:pt x="619" y="201"/>
                    <a:pt x="623" y="208"/>
                    <a:pt x="623" y="207"/>
                  </a:cubicBezTo>
                  <a:close/>
                  <a:moveTo>
                    <a:pt x="641" y="78"/>
                  </a:moveTo>
                  <a:cubicBezTo>
                    <a:pt x="643" y="77"/>
                    <a:pt x="642" y="75"/>
                    <a:pt x="641" y="75"/>
                  </a:cubicBezTo>
                  <a:cubicBezTo>
                    <a:pt x="639" y="75"/>
                    <a:pt x="640" y="78"/>
                    <a:pt x="642" y="78"/>
                  </a:cubicBezTo>
                  <a:cubicBezTo>
                    <a:pt x="642" y="78"/>
                    <a:pt x="641" y="78"/>
                    <a:pt x="641" y="78"/>
                  </a:cubicBezTo>
                  <a:cubicBezTo>
                    <a:pt x="641" y="78"/>
                    <a:pt x="642" y="78"/>
                    <a:pt x="642" y="78"/>
                  </a:cubicBezTo>
                  <a:cubicBezTo>
                    <a:pt x="642" y="78"/>
                    <a:pt x="641" y="78"/>
                    <a:pt x="641" y="78"/>
                  </a:cubicBezTo>
                  <a:close/>
                  <a:moveTo>
                    <a:pt x="588" y="253"/>
                  </a:moveTo>
                  <a:cubicBezTo>
                    <a:pt x="588" y="253"/>
                    <a:pt x="590" y="251"/>
                    <a:pt x="588" y="251"/>
                  </a:cubicBezTo>
                  <a:cubicBezTo>
                    <a:pt x="586" y="251"/>
                    <a:pt x="587" y="253"/>
                    <a:pt x="589" y="253"/>
                  </a:cubicBezTo>
                  <a:cubicBezTo>
                    <a:pt x="589" y="253"/>
                    <a:pt x="589" y="254"/>
                    <a:pt x="588" y="253"/>
                  </a:cubicBezTo>
                  <a:close/>
                  <a:moveTo>
                    <a:pt x="734" y="217"/>
                  </a:moveTo>
                  <a:cubicBezTo>
                    <a:pt x="732" y="218"/>
                    <a:pt x="734" y="221"/>
                    <a:pt x="735" y="219"/>
                  </a:cubicBezTo>
                  <a:cubicBezTo>
                    <a:pt x="736" y="218"/>
                    <a:pt x="734" y="217"/>
                    <a:pt x="734" y="217"/>
                  </a:cubicBezTo>
                  <a:cubicBezTo>
                    <a:pt x="734" y="217"/>
                    <a:pt x="734" y="217"/>
                    <a:pt x="735" y="217"/>
                  </a:cubicBezTo>
                  <a:cubicBezTo>
                    <a:pt x="734" y="217"/>
                    <a:pt x="734" y="217"/>
                    <a:pt x="734" y="218"/>
                  </a:cubicBezTo>
                  <a:cubicBezTo>
                    <a:pt x="734" y="218"/>
                    <a:pt x="735" y="217"/>
                    <a:pt x="734" y="217"/>
                  </a:cubicBezTo>
                  <a:close/>
                  <a:moveTo>
                    <a:pt x="616" y="237"/>
                  </a:moveTo>
                  <a:cubicBezTo>
                    <a:pt x="615" y="237"/>
                    <a:pt x="616" y="239"/>
                    <a:pt x="617" y="239"/>
                  </a:cubicBezTo>
                  <a:cubicBezTo>
                    <a:pt x="618" y="238"/>
                    <a:pt x="617" y="237"/>
                    <a:pt x="616" y="237"/>
                  </a:cubicBezTo>
                  <a:cubicBezTo>
                    <a:pt x="617" y="237"/>
                    <a:pt x="616" y="237"/>
                    <a:pt x="616" y="237"/>
                  </a:cubicBezTo>
                  <a:cubicBezTo>
                    <a:pt x="616" y="237"/>
                    <a:pt x="616" y="237"/>
                    <a:pt x="616" y="237"/>
                  </a:cubicBezTo>
                  <a:cubicBezTo>
                    <a:pt x="616" y="237"/>
                    <a:pt x="616" y="237"/>
                    <a:pt x="616" y="237"/>
                  </a:cubicBezTo>
                  <a:cubicBezTo>
                    <a:pt x="616" y="237"/>
                    <a:pt x="617" y="237"/>
                    <a:pt x="616" y="237"/>
                  </a:cubicBezTo>
                  <a:close/>
                  <a:moveTo>
                    <a:pt x="731" y="13"/>
                  </a:moveTo>
                  <a:cubicBezTo>
                    <a:pt x="734" y="10"/>
                    <a:pt x="729" y="8"/>
                    <a:pt x="731" y="13"/>
                  </a:cubicBezTo>
                  <a:cubicBezTo>
                    <a:pt x="731" y="13"/>
                    <a:pt x="730" y="12"/>
                    <a:pt x="731" y="13"/>
                  </a:cubicBezTo>
                  <a:close/>
                  <a:moveTo>
                    <a:pt x="807" y="77"/>
                  </a:moveTo>
                  <a:cubicBezTo>
                    <a:pt x="808" y="78"/>
                    <a:pt x="809" y="78"/>
                    <a:pt x="811" y="77"/>
                  </a:cubicBezTo>
                  <a:cubicBezTo>
                    <a:pt x="809" y="77"/>
                    <a:pt x="808" y="77"/>
                    <a:pt x="807" y="77"/>
                  </a:cubicBezTo>
                  <a:close/>
                  <a:moveTo>
                    <a:pt x="677" y="183"/>
                  </a:moveTo>
                  <a:cubicBezTo>
                    <a:pt x="678" y="182"/>
                    <a:pt x="679" y="182"/>
                    <a:pt x="680" y="182"/>
                  </a:cubicBezTo>
                  <a:cubicBezTo>
                    <a:pt x="681" y="181"/>
                    <a:pt x="684" y="181"/>
                    <a:pt x="684" y="179"/>
                  </a:cubicBezTo>
                  <a:cubicBezTo>
                    <a:pt x="685" y="177"/>
                    <a:pt x="683" y="177"/>
                    <a:pt x="682" y="177"/>
                  </a:cubicBezTo>
                  <a:cubicBezTo>
                    <a:pt x="680" y="177"/>
                    <a:pt x="678" y="178"/>
                    <a:pt x="677" y="180"/>
                  </a:cubicBezTo>
                  <a:cubicBezTo>
                    <a:pt x="677" y="181"/>
                    <a:pt x="676" y="184"/>
                    <a:pt x="678" y="183"/>
                  </a:cubicBezTo>
                  <a:cubicBezTo>
                    <a:pt x="677" y="183"/>
                    <a:pt x="677" y="183"/>
                    <a:pt x="677" y="183"/>
                  </a:cubicBezTo>
                  <a:cubicBezTo>
                    <a:pt x="677" y="183"/>
                    <a:pt x="677" y="183"/>
                    <a:pt x="678" y="183"/>
                  </a:cubicBezTo>
                  <a:cubicBezTo>
                    <a:pt x="677" y="183"/>
                    <a:pt x="677" y="183"/>
                    <a:pt x="677" y="183"/>
                  </a:cubicBezTo>
                  <a:cubicBezTo>
                    <a:pt x="677" y="183"/>
                    <a:pt x="677" y="183"/>
                    <a:pt x="677" y="183"/>
                  </a:cubicBezTo>
                  <a:close/>
                  <a:moveTo>
                    <a:pt x="561" y="277"/>
                  </a:moveTo>
                  <a:cubicBezTo>
                    <a:pt x="561" y="277"/>
                    <a:pt x="561" y="277"/>
                    <a:pt x="562" y="277"/>
                  </a:cubicBezTo>
                  <a:cubicBezTo>
                    <a:pt x="563" y="277"/>
                    <a:pt x="564" y="276"/>
                    <a:pt x="562" y="275"/>
                  </a:cubicBezTo>
                  <a:cubicBezTo>
                    <a:pt x="562" y="275"/>
                    <a:pt x="560" y="276"/>
                    <a:pt x="561" y="277"/>
                  </a:cubicBezTo>
                  <a:cubicBezTo>
                    <a:pt x="561" y="276"/>
                    <a:pt x="561" y="276"/>
                    <a:pt x="560" y="276"/>
                  </a:cubicBezTo>
                  <a:cubicBezTo>
                    <a:pt x="561" y="276"/>
                    <a:pt x="561" y="276"/>
                    <a:pt x="561" y="277"/>
                  </a:cubicBezTo>
                  <a:cubicBezTo>
                    <a:pt x="561" y="276"/>
                    <a:pt x="561" y="276"/>
                    <a:pt x="560" y="276"/>
                  </a:cubicBezTo>
                  <a:cubicBezTo>
                    <a:pt x="561" y="276"/>
                    <a:pt x="561" y="276"/>
                    <a:pt x="561" y="277"/>
                  </a:cubicBezTo>
                  <a:close/>
                  <a:moveTo>
                    <a:pt x="575" y="207"/>
                  </a:moveTo>
                  <a:cubicBezTo>
                    <a:pt x="575" y="205"/>
                    <a:pt x="574" y="205"/>
                    <a:pt x="574" y="207"/>
                  </a:cubicBezTo>
                  <a:cubicBezTo>
                    <a:pt x="573" y="208"/>
                    <a:pt x="575" y="207"/>
                    <a:pt x="575" y="206"/>
                  </a:cubicBezTo>
                  <a:cubicBezTo>
                    <a:pt x="575" y="206"/>
                    <a:pt x="575" y="207"/>
                    <a:pt x="575" y="207"/>
                  </a:cubicBezTo>
                  <a:cubicBezTo>
                    <a:pt x="575" y="207"/>
                    <a:pt x="575" y="206"/>
                    <a:pt x="575" y="206"/>
                  </a:cubicBezTo>
                  <a:cubicBezTo>
                    <a:pt x="575" y="206"/>
                    <a:pt x="575" y="207"/>
                    <a:pt x="575" y="207"/>
                  </a:cubicBezTo>
                  <a:close/>
                  <a:moveTo>
                    <a:pt x="757" y="1"/>
                  </a:moveTo>
                  <a:cubicBezTo>
                    <a:pt x="760" y="2"/>
                    <a:pt x="761" y="1"/>
                    <a:pt x="757" y="0"/>
                  </a:cubicBezTo>
                  <a:cubicBezTo>
                    <a:pt x="757" y="0"/>
                    <a:pt x="757" y="1"/>
                    <a:pt x="757" y="1"/>
                  </a:cubicBezTo>
                  <a:close/>
                  <a:moveTo>
                    <a:pt x="818" y="72"/>
                  </a:moveTo>
                  <a:cubicBezTo>
                    <a:pt x="818" y="72"/>
                    <a:pt x="818" y="72"/>
                    <a:pt x="819" y="72"/>
                  </a:cubicBezTo>
                  <a:cubicBezTo>
                    <a:pt x="819" y="72"/>
                    <a:pt x="820" y="72"/>
                    <a:pt x="820" y="71"/>
                  </a:cubicBezTo>
                  <a:cubicBezTo>
                    <a:pt x="819" y="71"/>
                    <a:pt x="818" y="71"/>
                    <a:pt x="818" y="72"/>
                  </a:cubicBezTo>
                  <a:close/>
                  <a:moveTo>
                    <a:pt x="605" y="243"/>
                  </a:moveTo>
                  <a:cubicBezTo>
                    <a:pt x="605" y="243"/>
                    <a:pt x="604" y="243"/>
                    <a:pt x="604" y="243"/>
                  </a:cubicBezTo>
                  <a:cubicBezTo>
                    <a:pt x="603" y="243"/>
                    <a:pt x="603" y="244"/>
                    <a:pt x="603" y="245"/>
                  </a:cubicBezTo>
                  <a:cubicBezTo>
                    <a:pt x="604" y="245"/>
                    <a:pt x="605" y="244"/>
                    <a:pt x="605" y="243"/>
                  </a:cubicBezTo>
                  <a:cubicBezTo>
                    <a:pt x="605" y="244"/>
                    <a:pt x="605" y="243"/>
                    <a:pt x="605" y="243"/>
                  </a:cubicBezTo>
                  <a:cubicBezTo>
                    <a:pt x="605" y="243"/>
                    <a:pt x="605" y="243"/>
                    <a:pt x="605" y="244"/>
                  </a:cubicBezTo>
                  <a:cubicBezTo>
                    <a:pt x="605" y="243"/>
                    <a:pt x="605" y="243"/>
                    <a:pt x="605" y="243"/>
                  </a:cubicBezTo>
                  <a:cubicBezTo>
                    <a:pt x="605" y="243"/>
                    <a:pt x="605" y="244"/>
                    <a:pt x="605" y="243"/>
                  </a:cubicBezTo>
                  <a:close/>
                  <a:moveTo>
                    <a:pt x="620" y="269"/>
                  </a:moveTo>
                  <a:cubicBezTo>
                    <a:pt x="619" y="269"/>
                    <a:pt x="619" y="269"/>
                    <a:pt x="618" y="269"/>
                  </a:cubicBezTo>
                  <a:cubicBezTo>
                    <a:pt x="619" y="272"/>
                    <a:pt x="620" y="269"/>
                    <a:pt x="620" y="269"/>
                  </a:cubicBezTo>
                  <a:close/>
                  <a:moveTo>
                    <a:pt x="580" y="284"/>
                  </a:moveTo>
                  <a:cubicBezTo>
                    <a:pt x="580" y="284"/>
                    <a:pt x="579" y="284"/>
                    <a:pt x="579" y="284"/>
                  </a:cubicBezTo>
                  <a:cubicBezTo>
                    <a:pt x="579" y="286"/>
                    <a:pt x="582" y="283"/>
                    <a:pt x="583" y="283"/>
                  </a:cubicBezTo>
                  <a:cubicBezTo>
                    <a:pt x="582" y="283"/>
                    <a:pt x="581" y="284"/>
                    <a:pt x="580" y="284"/>
                  </a:cubicBezTo>
                  <a:cubicBezTo>
                    <a:pt x="580" y="284"/>
                    <a:pt x="580" y="284"/>
                    <a:pt x="580" y="284"/>
                  </a:cubicBezTo>
                  <a:cubicBezTo>
                    <a:pt x="580" y="284"/>
                    <a:pt x="580" y="284"/>
                    <a:pt x="579" y="284"/>
                  </a:cubicBezTo>
                  <a:cubicBezTo>
                    <a:pt x="580" y="284"/>
                    <a:pt x="581" y="284"/>
                    <a:pt x="580" y="284"/>
                  </a:cubicBezTo>
                  <a:close/>
                  <a:moveTo>
                    <a:pt x="693" y="261"/>
                  </a:moveTo>
                  <a:cubicBezTo>
                    <a:pt x="693" y="260"/>
                    <a:pt x="693" y="258"/>
                    <a:pt x="692" y="258"/>
                  </a:cubicBezTo>
                  <a:cubicBezTo>
                    <a:pt x="691" y="258"/>
                    <a:pt x="693" y="261"/>
                    <a:pt x="693" y="261"/>
                  </a:cubicBezTo>
                  <a:cubicBezTo>
                    <a:pt x="693" y="261"/>
                    <a:pt x="693" y="260"/>
                    <a:pt x="693" y="260"/>
                  </a:cubicBezTo>
                  <a:cubicBezTo>
                    <a:pt x="693" y="260"/>
                    <a:pt x="693" y="261"/>
                    <a:pt x="693" y="261"/>
                  </a:cubicBezTo>
                  <a:close/>
                  <a:moveTo>
                    <a:pt x="584" y="284"/>
                  </a:moveTo>
                  <a:cubicBezTo>
                    <a:pt x="585" y="283"/>
                    <a:pt x="584" y="281"/>
                    <a:pt x="583" y="283"/>
                  </a:cubicBezTo>
                  <a:cubicBezTo>
                    <a:pt x="584" y="283"/>
                    <a:pt x="584" y="284"/>
                    <a:pt x="584" y="284"/>
                  </a:cubicBezTo>
                  <a:close/>
                  <a:moveTo>
                    <a:pt x="495" y="240"/>
                  </a:moveTo>
                  <a:cubicBezTo>
                    <a:pt x="495" y="237"/>
                    <a:pt x="492" y="240"/>
                    <a:pt x="493" y="240"/>
                  </a:cubicBezTo>
                  <a:cubicBezTo>
                    <a:pt x="494" y="240"/>
                    <a:pt x="494" y="240"/>
                    <a:pt x="495" y="240"/>
                  </a:cubicBezTo>
                  <a:close/>
                  <a:moveTo>
                    <a:pt x="609" y="277"/>
                  </a:moveTo>
                  <a:cubicBezTo>
                    <a:pt x="608" y="277"/>
                    <a:pt x="608" y="278"/>
                    <a:pt x="608" y="279"/>
                  </a:cubicBezTo>
                  <a:cubicBezTo>
                    <a:pt x="609" y="279"/>
                    <a:pt x="610" y="278"/>
                    <a:pt x="609" y="277"/>
                  </a:cubicBezTo>
                  <a:close/>
                  <a:moveTo>
                    <a:pt x="434" y="275"/>
                  </a:moveTo>
                  <a:cubicBezTo>
                    <a:pt x="434" y="275"/>
                    <a:pt x="436" y="275"/>
                    <a:pt x="437" y="275"/>
                  </a:cubicBezTo>
                  <a:cubicBezTo>
                    <a:pt x="437" y="274"/>
                    <a:pt x="434" y="274"/>
                    <a:pt x="434" y="275"/>
                  </a:cubicBezTo>
                  <a:cubicBezTo>
                    <a:pt x="434" y="275"/>
                    <a:pt x="435" y="275"/>
                    <a:pt x="435" y="274"/>
                  </a:cubicBezTo>
                  <a:cubicBezTo>
                    <a:pt x="434" y="274"/>
                    <a:pt x="434" y="275"/>
                    <a:pt x="434" y="275"/>
                  </a:cubicBezTo>
                  <a:cubicBezTo>
                    <a:pt x="435" y="275"/>
                    <a:pt x="435" y="274"/>
                    <a:pt x="435" y="274"/>
                  </a:cubicBezTo>
                  <a:cubicBezTo>
                    <a:pt x="435" y="274"/>
                    <a:pt x="435" y="274"/>
                    <a:pt x="434" y="275"/>
                  </a:cubicBezTo>
                  <a:close/>
                  <a:moveTo>
                    <a:pt x="548" y="177"/>
                  </a:moveTo>
                  <a:cubicBezTo>
                    <a:pt x="547" y="180"/>
                    <a:pt x="553" y="178"/>
                    <a:pt x="555" y="178"/>
                  </a:cubicBezTo>
                  <a:cubicBezTo>
                    <a:pt x="554" y="179"/>
                    <a:pt x="552" y="185"/>
                    <a:pt x="553" y="186"/>
                  </a:cubicBezTo>
                  <a:cubicBezTo>
                    <a:pt x="555" y="187"/>
                    <a:pt x="557" y="181"/>
                    <a:pt x="558" y="180"/>
                  </a:cubicBezTo>
                  <a:cubicBezTo>
                    <a:pt x="559" y="180"/>
                    <a:pt x="560" y="181"/>
                    <a:pt x="560" y="182"/>
                  </a:cubicBezTo>
                  <a:cubicBezTo>
                    <a:pt x="560" y="184"/>
                    <a:pt x="558" y="185"/>
                    <a:pt x="558" y="186"/>
                  </a:cubicBezTo>
                  <a:cubicBezTo>
                    <a:pt x="558" y="188"/>
                    <a:pt x="559" y="187"/>
                    <a:pt x="560" y="187"/>
                  </a:cubicBezTo>
                  <a:cubicBezTo>
                    <a:pt x="560" y="187"/>
                    <a:pt x="560" y="186"/>
                    <a:pt x="561" y="186"/>
                  </a:cubicBezTo>
                  <a:cubicBezTo>
                    <a:pt x="561" y="187"/>
                    <a:pt x="561" y="187"/>
                    <a:pt x="561" y="188"/>
                  </a:cubicBezTo>
                  <a:cubicBezTo>
                    <a:pt x="561" y="187"/>
                    <a:pt x="563" y="188"/>
                    <a:pt x="563" y="187"/>
                  </a:cubicBezTo>
                  <a:cubicBezTo>
                    <a:pt x="566" y="190"/>
                    <a:pt x="560" y="189"/>
                    <a:pt x="560" y="191"/>
                  </a:cubicBezTo>
                  <a:cubicBezTo>
                    <a:pt x="560" y="193"/>
                    <a:pt x="566" y="192"/>
                    <a:pt x="563" y="195"/>
                  </a:cubicBezTo>
                  <a:cubicBezTo>
                    <a:pt x="560" y="198"/>
                    <a:pt x="554" y="190"/>
                    <a:pt x="553" y="196"/>
                  </a:cubicBezTo>
                  <a:cubicBezTo>
                    <a:pt x="552" y="199"/>
                    <a:pt x="556" y="205"/>
                    <a:pt x="559" y="204"/>
                  </a:cubicBezTo>
                  <a:cubicBezTo>
                    <a:pt x="562" y="204"/>
                    <a:pt x="564" y="200"/>
                    <a:pt x="567" y="200"/>
                  </a:cubicBezTo>
                  <a:cubicBezTo>
                    <a:pt x="570" y="201"/>
                    <a:pt x="565" y="205"/>
                    <a:pt x="569" y="205"/>
                  </a:cubicBezTo>
                  <a:cubicBezTo>
                    <a:pt x="570" y="205"/>
                    <a:pt x="571" y="203"/>
                    <a:pt x="573" y="204"/>
                  </a:cubicBezTo>
                  <a:cubicBezTo>
                    <a:pt x="574" y="204"/>
                    <a:pt x="575" y="205"/>
                    <a:pt x="576" y="206"/>
                  </a:cubicBezTo>
                  <a:cubicBezTo>
                    <a:pt x="576" y="206"/>
                    <a:pt x="576" y="207"/>
                    <a:pt x="577" y="207"/>
                  </a:cubicBezTo>
                  <a:cubicBezTo>
                    <a:pt x="577" y="207"/>
                    <a:pt x="578" y="207"/>
                    <a:pt x="578" y="207"/>
                  </a:cubicBezTo>
                  <a:cubicBezTo>
                    <a:pt x="580" y="208"/>
                    <a:pt x="580" y="209"/>
                    <a:pt x="580" y="211"/>
                  </a:cubicBezTo>
                  <a:cubicBezTo>
                    <a:pt x="581" y="214"/>
                    <a:pt x="581" y="217"/>
                    <a:pt x="584" y="218"/>
                  </a:cubicBezTo>
                  <a:cubicBezTo>
                    <a:pt x="586" y="219"/>
                    <a:pt x="589" y="220"/>
                    <a:pt x="591" y="218"/>
                  </a:cubicBezTo>
                  <a:cubicBezTo>
                    <a:pt x="592" y="217"/>
                    <a:pt x="593" y="214"/>
                    <a:pt x="593" y="212"/>
                  </a:cubicBezTo>
                  <a:cubicBezTo>
                    <a:pt x="593" y="209"/>
                    <a:pt x="591" y="207"/>
                    <a:pt x="589" y="204"/>
                  </a:cubicBezTo>
                  <a:cubicBezTo>
                    <a:pt x="587" y="201"/>
                    <a:pt x="587" y="200"/>
                    <a:pt x="588" y="197"/>
                  </a:cubicBezTo>
                  <a:cubicBezTo>
                    <a:pt x="588" y="196"/>
                    <a:pt x="589" y="194"/>
                    <a:pt x="589" y="193"/>
                  </a:cubicBezTo>
                  <a:cubicBezTo>
                    <a:pt x="588" y="192"/>
                    <a:pt x="587" y="193"/>
                    <a:pt x="586" y="192"/>
                  </a:cubicBezTo>
                  <a:cubicBezTo>
                    <a:pt x="584" y="190"/>
                    <a:pt x="586" y="186"/>
                    <a:pt x="582" y="186"/>
                  </a:cubicBezTo>
                  <a:cubicBezTo>
                    <a:pt x="581" y="186"/>
                    <a:pt x="581" y="187"/>
                    <a:pt x="579" y="187"/>
                  </a:cubicBezTo>
                  <a:cubicBezTo>
                    <a:pt x="578" y="186"/>
                    <a:pt x="578" y="185"/>
                    <a:pt x="578" y="184"/>
                  </a:cubicBezTo>
                  <a:cubicBezTo>
                    <a:pt x="578" y="181"/>
                    <a:pt x="579" y="180"/>
                    <a:pt x="576" y="178"/>
                  </a:cubicBezTo>
                  <a:cubicBezTo>
                    <a:pt x="574" y="176"/>
                    <a:pt x="572" y="176"/>
                    <a:pt x="571" y="179"/>
                  </a:cubicBezTo>
                  <a:cubicBezTo>
                    <a:pt x="570" y="179"/>
                    <a:pt x="570" y="184"/>
                    <a:pt x="569" y="183"/>
                  </a:cubicBezTo>
                  <a:cubicBezTo>
                    <a:pt x="568" y="183"/>
                    <a:pt x="570" y="180"/>
                    <a:pt x="568" y="181"/>
                  </a:cubicBezTo>
                  <a:cubicBezTo>
                    <a:pt x="569" y="176"/>
                    <a:pt x="567" y="170"/>
                    <a:pt x="562" y="168"/>
                  </a:cubicBezTo>
                  <a:cubicBezTo>
                    <a:pt x="560" y="166"/>
                    <a:pt x="558" y="167"/>
                    <a:pt x="555" y="168"/>
                  </a:cubicBezTo>
                  <a:cubicBezTo>
                    <a:pt x="554" y="168"/>
                    <a:pt x="549" y="168"/>
                    <a:pt x="549" y="168"/>
                  </a:cubicBezTo>
                  <a:cubicBezTo>
                    <a:pt x="550" y="170"/>
                    <a:pt x="548" y="170"/>
                    <a:pt x="548" y="172"/>
                  </a:cubicBezTo>
                  <a:cubicBezTo>
                    <a:pt x="548" y="173"/>
                    <a:pt x="549" y="175"/>
                    <a:pt x="548" y="177"/>
                  </a:cubicBezTo>
                  <a:close/>
                  <a:moveTo>
                    <a:pt x="606" y="249"/>
                  </a:moveTo>
                  <a:cubicBezTo>
                    <a:pt x="605" y="249"/>
                    <a:pt x="605" y="248"/>
                    <a:pt x="604" y="248"/>
                  </a:cubicBezTo>
                  <a:cubicBezTo>
                    <a:pt x="604" y="248"/>
                    <a:pt x="605" y="250"/>
                    <a:pt x="606" y="249"/>
                  </a:cubicBezTo>
                  <a:close/>
                  <a:moveTo>
                    <a:pt x="611" y="289"/>
                  </a:moveTo>
                  <a:cubicBezTo>
                    <a:pt x="611" y="290"/>
                    <a:pt x="613" y="288"/>
                    <a:pt x="613" y="288"/>
                  </a:cubicBezTo>
                  <a:cubicBezTo>
                    <a:pt x="612" y="287"/>
                    <a:pt x="611" y="288"/>
                    <a:pt x="611" y="289"/>
                  </a:cubicBezTo>
                  <a:close/>
                  <a:moveTo>
                    <a:pt x="592" y="136"/>
                  </a:moveTo>
                  <a:cubicBezTo>
                    <a:pt x="591" y="135"/>
                    <a:pt x="590" y="136"/>
                    <a:pt x="590" y="137"/>
                  </a:cubicBezTo>
                  <a:cubicBezTo>
                    <a:pt x="590" y="136"/>
                    <a:pt x="592" y="135"/>
                    <a:pt x="591" y="136"/>
                  </a:cubicBezTo>
                  <a:cubicBezTo>
                    <a:pt x="591" y="136"/>
                    <a:pt x="591" y="136"/>
                    <a:pt x="592" y="136"/>
                  </a:cubicBezTo>
                  <a:close/>
                  <a:moveTo>
                    <a:pt x="598" y="257"/>
                  </a:moveTo>
                  <a:cubicBezTo>
                    <a:pt x="599" y="257"/>
                    <a:pt x="600" y="257"/>
                    <a:pt x="601" y="257"/>
                  </a:cubicBezTo>
                  <a:cubicBezTo>
                    <a:pt x="599" y="256"/>
                    <a:pt x="599" y="256"/>
                    <a:pt x="598" y="257"/>
                  </a:cubicBezTo>
                  <a:close/>
                  <a:moveTo>
                    <a:pt x="496" y="241"/>
                  </a:moveTo>
                  <a:cubicBezTo>
                    <a:pt x="497" y="241"/>
                    <a:pt x="497" y="241"/>
                    <a:pt x="497" y="240"/>
                  </a:cubicBezTo>
                  <a:cubicBezTo>
                    <a:pt x="497" y="239"/>
                    <a:pt x="495" y="241"/>
                    <a:pt x="496" y="241"/>
                  </a:cubicBezTo>
                  <a:close/>
                  <a:moveTo>
                    <a:pt x="663" y="204"/>
                  </a:moveTo>
                  <a:cubicBezTo>
                    <a:pt x="663" y="204"/>
                    <a:pt x="663" y="204"/>
                    <a:pt x="663" y="205"/>
                  </a:cubicBezTo>
                  <a:cubicBezTo>
                    <a:pt x="665" y="205"/>
                    <a:pt x="666" y="199"/>
                    <a:pt x="665" y="198"/>
                  </a:cubicBezTo>
                  <a:cubicBezTo>
                    <a:pt x="666" y="198"/>
                    <a:pt x="663" y="204"/>
                    <a:pt x="663" y="204"/>
                  </a:cubicBezTo>
                  <a:cubicBezTo>
                    <a:pt x="663" y="204"/>
                    <a:pt x="664" y="203"/>
                    <a:pt x="663" y="204"/>
                  </a:cubicBezTo>
                  <a:cubicBezTo>
                    <a:pt x="663" y="204"/>
                    <a:pt x="663" y="204"/>
                    <a:pt x="663" y="204"/>
                  </a:cubicBezTo>
                  <a:cubicBezTo>
                    <a:pt x="663" y="204"/>
                    <a:pt x="663" y="204"/>
                    <a:pt x="663" y="204"/>
                  </a:cubicBezTo>
                  <a:close/>
                  <a:moveTo>
                    <a:pt x="614" y="273"/>
                  </a:moveTo>
                  <a:cubicBezTo>
                    <a:pt x="614" y="273"/>
                    <a:pt x="613" y="274"/>
                    <a:pt x="614" y="275"/>
                  </a:cubicBezTo>
                  <a:cubicBezTo>
                    <a:pt x="614" y="274"/>
                    <a:pt x="614" y="274"/>
                    <a:pt x="614" y="273"/>
                  </a:cubicBezTo>
                  <a:close/>
                  <a:moveTo>
                    <a:pt x="606" y="283"/>
                  </a:moveTo>
                  <a:cubicBezTo>
                    <a:pt x="607" y="283"/>
                    <a:pt x="607" y="282"/>
                    <a:pt x="608" y="282"/>
                  </a:cubicBezTo>
                  <a:cubicBezTo>
                    <a:pt x="606" y="282"/>
                    <a:pt x="606" y="282"/>
                    <a:pt x="606" y="283"/>
                  </a:cubicBezTo>
                  <a:close/>
                  <a:moveTo>
                    <a:pt x="711" y="267"/>
                  </a:moveTo>
                  <a:cubicBezTo>
                    <a:pt x="711" y="266"/>
                    <a:pt x="709" y="270"/>
                    <a:pt x="711" y="267"/>
                  </a:cubicBezTo>
                  <a:cubicBezTo>
                    <a:pt x="711" y="267"/>
                    <a:pt x="711" y="268"/>
                    <a:pt x="711" y="267"/>
                  </a:cubicBezTo>
                  <a:close/>
                  <a:moveTo>
                    <a:pt x="596" y="316"/>
                  </a:moveTo>
                  <a:cubicBezTo>
                    <a:pt x="595" y="315"/>
                    <a:pt x="594" y="316"/>
                    <a:pt x="594" y="316"/>
                  </a:cubicBezTo>
                  <a:cubicBezTo>
                    <a:pt x="595" y="316"/>
                    <a:pt x="596" y="316"/>
                    <a:pt x="595" y="316"/>
                  </a:cubicBezTo>
                  <a:cubicBezTo>
                    <a:pt x="596" y="316"/>
                    <a:pt x="596" y="316"/>
                    <a:pt x="595" y="316"/>
                  </a:cubicBezTo>
                  <a:cubicBezTo>
                    <a:pt x="595" y="316"/>
                    <a:pt x="595" y="316"/>
                    <a:pt x="596" y="316"/>
                  </a:cubicBezTo>
                  <a:close/>
                  <a:moveTo>
                    <a:pt x="577" y="285"/>
                  </a:moveTo>
                  <a:cubicBezTo>
                    <a:pt x="577" y="284"/>
                    <a:pt x="576" y="284"/>
                    <a:pt x="576" y="285"/>
                  </a:cubicBezTo>
                  <a:cubicBezTo>
                    <a:pt x="576" y="285"/>
                    <a:pt x="577" y="285"/>
                    <a:pt x="577" y="285"/>
                  </a:cubicBezTo>
                  <a:close/>
                  <a:moveTo>
                    <a:pt x="605" y="292"/>
                  </a:moveTo>
                  <a:cubicBezTo>
                    <a:pt x="605" y="292"/>
                    <a:pt x="605" y="291"/>
                    <a:pt x="605" y="290"/>
                  </a:cubicBezTo>
                  <a:cubicBezTo>
                    <a:pt x="604" y="291"/>
                    <a:pt x="604" y="292"/>
                    <a:pt x="605" y="292"/>
                  </a:cubicBezTo>
                  <a:close/>
                  <a:moveTo>
                    <a:pt x="508" y="276"/>
                  </a:moveTo>
                  <a:cubicBezTo>
                    <a:pt x="509" y="275"/>
                    <a:pt x="506" y="276"/>
                    <a:pt x="506" y="276"/>
                  </a:cubicBezTo>
                  <a:cubicBezTo>
                    <a:pt x="507" y="276"/>
                    <a:pt x="507" y="276"/>
                    <a:pt x="508" y="276"/>
                  </a:cubicBezTo>
                  <a:close/>
                  <a:moveTo>
                    <a:pt x="610" y="255"/>
                  </a:moveTo>
                  <a:cubicBezTo>
                    <a:pt x="610" y="256"/>
                    <a:pt x="610" y="256"/>
                    <a:pt x="610" y="256"/>
                  </a:cubicBezTo>
                  <a:cubicBezTo>
                    <a:pt x="610" y="256"/>
                    <a:pt x="610" y="256"/>
                    <a:pt x="610" y="255"/>
                  </a:cubicBezTo>
                  <a:close/>
                  <a:moveTo>
                    <a:pt x="650" y="268"/>
                  </a:moveTo>
                  <a:cubicBezTo>
                    <a:pt x="650" y="269"/>
                    <a:pt x="651" y="269"/>
                    <a:pt x="651" y="269"/>
                  </a:cubicBezTo>
                  <a:cubicBezTo>
                    <a:pt x="651" y="268"/>
                    <a:pt x="651" y="268"/>
                    <a:pt x="650" y="268"/>
                  </a:cubicBezTo>
                  <a:close/>
                  <a:moveTo>
                    <a:pt x="446" y="251"/>
                  </a:moveTo>
                  <a:cubicBezTo>
                    <a:pt x="446" y="251"/>
                    <a:pt x="446" y="251"/>
                    <a:pt x="446" y="251"/>
                  </a:cubicBezTo>
                  <a:cubicBezTo>
                    <a:pt x="446" y="251"/>
                    <a:pt x="445" y="252"/>
                    <a:pt x="446" y="251"/>
                  </a:cubicBezTo>
                  <a:close/>
                  <a:moveTo>
                    <a:pt x="432" y="271"/>
                  </a:moveTo>
                  <a:cubicBezTo>
                    <a:pt x="433" y="271"/>
                    <a:pt x="433" y="271"/>
                    <a:pt x="434" y="271"/>
                  </a:cubicBezTo>
                  <a:cubicBezTo>
                    <a:pt x="433" y="271"/>
                    <a:pt x="433" y="271"/>
                    <a:pt x="432" y="271"/>
                  </a:cubicBezTo>
                  <a:close/>
                  <a:moveTo>
                    <a:pt x="616" y="305"/>
                  </a:moveTo>
                  <a:cubicBezTo>
                    <a:pt x="616" y="305"/>
                    <a:pt x="616" y="305"/>
                    <a:pt x="616" y="304"/>
                  </a:cubicBezTo>
                  <a:cubicBezTo>
                    <a:pt x="615" y="305"/>
                    <a:pt x="616" y="305"/>
                    <a:pt x="616" y="305"/>
                  </a:cubicBezTo>
                  <a:close/>
                  <a:moveTo>
                    <a:pt x="605" y="258"/>
                  </a:moveTo>
                  <a:cubicBezTo>
                    <a:pt x="604" y="258"/>
                    <a:pt x="604" y="259"/>
                    <a:pt x="605" y="259"/>
                  </a:cubicBezTo>
                  <a:cubicBezTo>
                    <a:pt x="605" y="259"/>
                    <a:pt x="605" y="258"/>
                    <a:pt x="605" y="258"/>
                  </a:cubicBezTo>
                  <a:close/>
                  <a:moveTo>
                    <a:pt x="598" y="305"/>
                  </a:moveTo>
                  <a:cubicBezTo>
                    <a:pt x="598" y="305"/>
                    <a:pt x="596" y="306"/>
                    <a:pt x="597" y="306"/>
                  </a:cubicBezTo>
                  <a:cubicBezTo>
                    <a:pt x="597" y="306"/>
                    <a:pt x="598" y="305"/>
                    <a:pt x="598" y="305"/>
                  </a:cubicBezTo>
                  <a:close/>
                  <a:moveTo>
                    <a:pt x="611" y="306"/>
                  </a:moveTo>
                  <a:cubicBezTo>
                    <a:pt x="611" y="306"/>
                    <a:pt x="611" y="306"/>
                    <a:pt x="611" y="306"/>
                  </a:cubicBezTo>
                  <a:cubicBezTo>
                    <a:pt x="611" y="307"/>
                    <a:pt x="612" y="305"/>
                    <a:pt x="611" y="306"/>
                  </a:cubicBezTo>
                  <a:cubicBezTo>
                    <a:pt x="612" y="305"/>
                    <a:pt x="610" y="307"/>
                    <a:pt x="611" y="307"/>
                  </a:cubicBezTo>
                  <a:cubicBezTo>
                    <a:pt x="611" y="306"/>
                    <a:pt x="611" y="306"/>
                    <a:pt x="611" y="306"/>
                  </a:cubicBezTo>
                  <a:close/>
                  <a:moveTo>
                    <a:pt x="581" y="290"/>
                  </a:moveTo>
                  <a:cubicBezTo>
                    <a:pt x="581" y="289"/>
                    <a:pt x="581" y="289"/>
                    <a:pt x="580" y="290"/>
                  </a:cubicBezTo>
                  <a:cubicBezTo>
                    <a:pt x="581" y="290"/>
                    <a:pt x="581" y="290"/>
                    <a:pt x="581" y="290"/>
                  </a:cubicBezTo>
                  <a:close/>
                  <a:moveTo>
                    <a:pt x="606" y="245"/>
                  </a:moveTo>
                  <a:cubicBezTo>
                    <a:pt x="606" y="244"/>
                    <a:pt x="606" y="245"/>
                    <a:pt x="606" y="245"/>
                  </a:cubicBezTo>
                  <a:cubicBezTo>
                    <a:pt x="606" y="245"/>
                    <a:pt x="606" y="245"/>
                    <a:pt x="606" y="245"/>
                  </a:cubicBezTo>
                  <a:close/>
                  <a:moveTo>
                    <a:pt x="621" y="271"/>
                  </a:moveTo>
                  <a:cubicBezTo>
                    <a:pt x="621" y="270"/>
                    <a:pt x="621" y="270"/>
                    <a:pt x="621" y="270"/>
                  </a:cubicBezTo>
                  <a:cubicBezTo>
                    <a:pt x="620" y="270"/>
                    <a:pt x="620" y="271"/>
                    <a:pt x="620" y="271"/>
                  </a:cubicBezTo>
                  <a:cubicBezTo>
                    <a:pt x="621" y="271"/>
                    <a:pt x="621" y="271"/>
                    <a:pt x="621" y="271"/>
                  </a:cubicBezTo>
                  <a:close/>
                  <a:moveTo>
                    <a:pt x="432" y="271"/>
                  </a:moveTo>
                  <a:cubicBezTo>
                    <a:pt x="432" y="271"/>
                    <a:pt x="432" y="272"/>
                    <a:pt x="432" y="272"/>
                  </a:cubicBezTo>
                  <a:cubicBezTo>
                    <a:pt x="432" y="272"/>
                    <a:pt x="432" y="271"/>
                    <a:pt x="432" y="271"/>
                  </a:cubicBezTo>
                  <a:close/>
                  <a:moveTo>
                    <a:pt x="585" y="264"/>
                  </a:moveTo>
                  <a:cubicBezTo>
                    <a:pt x="585" y="264"/>
                    <a:pt x="585" y="264"/>
                    <a:pt x="585" y="264"/>
                  </a:cubicBezTo>
                  <a:cubicBezTo>
                    <a:pt x="585" y="264"/>
                    <a:pt x="585" y="264"/>
                    <a:pt x="585" y="264"/>
                  </a:cubicBezTo>
                  <a:close/>
                  <a:moveTo>
                    <a:pt x="859" y="704"/>
                  </a:moveTo>
                  <a:cubicBezTo>
                    <a:pt x="858" y="705"/>
                    <a:pt x="862" y="703"/>
                    <a:pt x="862" y="703"/>
                  </a:cubicBezTo>
                  <a:cubicBezTo>
                    <a:pt x="861" y="703"/>
                    <a:pt x="860" y="703"/>
                    <a:pt x="861" y="702"/>
                  </a:cubicBezTo>
                  <a:cubicBezTo>
                    <a:pt x="860" y="702"/>
                    <a:pt x="859" y="703"/>
                    <a:pt x="859" y="704"/>
                  </a:cubicBezTo>
                  <a:cubicBezTo>
                    <a:pt x="859" y="703"/>
                    <a:pt x="859" y="704"/>
                    <a:pt x="859" y="704"/>
                  </a:cubicBezTo>
                  <a:cubicBezTo>
                    <a:pt x="859" y="704"/>
                    <a:pt x="859" y="704"/>
                    <a:pt x="859" y="703"/>
                  </a:cubicBezTo>
                  <a:cubicBezTo>
                    <a:pt x="859" y="704"/>
                    <a:pt x="859" y="704"/>
                    <a:pt x="859" y="704"/>
                  </a:cubicBezTo>
                  <a:cubicBezTo>
                    <a:pt x="859" y="704"/>
                    <a:pt x="859" y="703"/>
                    <a:pt x="859" y="704"/>
                  </a:cubicBezTo>
                  <a:close/>
                  <a:moveTo>
                    <a:pt x="893" y="692"/>
                  </a:moveTo>
                  <a:cubicBezTo>
                    <a:pt x="894" y="692"/>
                    <a:pt x="894" y="692"/>
                    <a:pt x="894" y="692"/>
                  </a:cubicBezTo>
                  <a:cubicBezTo>
                    <a:pt x="893" y="690"/>
                    <a:pt x="892" y="692"/>
                    <a:pt x="892" y="693"/>
                  </a:cubicBezTo>
                  <a:cubicBezTo>
                    <a:pt x="893" y="693"/>
                    <a:pt x="893" y="692"/>
                    <a:pt x="893" y="692"/>
                  </a:cubicBezTo>
                  <a:close/>
                  <a:moveTo>
                    <a:pt x="889" y="694"/>
                  </a:moveTo>
                  <a:cubicBezTo>
                    <a:pt x="889" y="694"/>
                    <a:pt x="890" y="693"/>
                    <a:pt x="890" y="692"/>
                  </a:cubicBezTo>
                  <a:cubicBezTo>
                    <a:pt x="890" y="693"/>
                    <a:pt x="889" y="693"/>
                    <a:pt x="888" y="693"/>
                  </a:cubicBezTo>
                  <a:cubicBezTo>
                    <a:pt x="888" y="693"/>
                    <a:pt x="889" y="694"/>
                    <a:pt x="889" y="694"/>
                  </a:cubicBezTo>
                  <a:close/>
                  <a:moveTo>
                    <a:pt x="903" y="712"/>
                  </a:moveTo>
                  <a:cubicBezTo>
                    <a:pt x="903" y="712"/>
                    <a:pt x="903" y="712"/>
                    <a:pt x="903" y="712"/>
                  </a:cubicBezTo>
                  <a:cubicBezTo>
                    <a:pt x="903" y="710"/>
                    <a:pt x="901" y="713"/>
                    <a:pt x="901" y="714"/>
                  </a:cubicBezTo>
                  <a:cubicBezTo>
                    <a:pt x="900" y="714"/>
                    <a:pt x="900" y="715"/>
                    <a:pt x="900" y="715"/>
                  </a:cubicBezTo>
                  <a:cubicBezTo>
                    <a:pt x="900" y="715"/>
                    <a:pt x="900" y="713"/>
                    <a:pt x="899" y="713"/>
                  </a:cubicBezTo>
                  <a:cubicBezTo>
                    <a:pt x="900" y="712"/>
                    <a:pt x="901" y="710"/>
                    <a:pt x="902" y="708"/>
                  </a:cubicBezTo>
                  <a:cubicBezTo>
                    <a:pt x="902" y="708"/>
                    <a:pt x="900" y="708"/>
                    <a:pt x="900" y="709"/>
                  </a:cubicBezTo>
                  <a:cubicBezTo>
                    <a:pt x="899" y="709"/>
                    <a:pt x="899" y="710"/>
                    <a:pt x="898" y="711"/>
                  </a:cubicBezTo>
                  <a:cubicBezTo>
                    <a:pt x="897" y="712"/>
                    <a:pt x="897" y="713"/>
                    <a:pt x="896" y="713"/>
                  </a:cubicBezTo>
                  <a:cubicBezTo>
                    <a:pt x="895" y="712"/>
                    <a:pt x="895" y="711"/>
                    <a:pt x="895" y="710"/>
                  </a:cubicBezTo>
                  <a:cubicBezTo>
                    <a:pt x="895" y="711"/>
                    <a:pt x="895" y="711"/>
                    <a:pt x="895" y="711"/>
                  </a:cubicBezTo>
                  <a:cubicBezTo>
                    <a:pt x="896" y="711"/>
                    <a:pt x="897" y="709"/>
                    <a:pt x="897" y="709"/>
                  </a:cubicBezTo>
                  <a:cubicBezTo>
                    <a:pt x="896" y="708"/>
                    <a:pt x="895" y="709"/>
                    <a:pt x="895" y="709"/>
                  </a:cubicBezTo>
                  <a:cubicBezTo>
                    <a:pt x="896" y="709"/>
                    <a:pt x="896" y="708"/>
                    <a:pt x="896" y="708"/>
                  </a:cubicBezTo>
                  <a:cubicBezTo>
                    <a:pt x="895" y="708"/>
                    <a:pt x="894" y="709"/>
                    <a:pt x="894" y="707"/>
                  </a:cubicBezTo>
                  <a:cubicBezTo>
                    <a:pt x="895" y="707"/>
                    <a:pt x="895" y="707"/>
                    <a:pt x="895" y="707"/>
                  </a:cubicBezTo>
                  <a:cubicBezTo>
                    <a:pt x="895" y="707"/>
                    <a:pt x="895" y="707"/>
                    <a:pt x="895" y="707"/>
                  </a:cubicBezTo>
                  <a:cubicBezTo>
                    <a:pt x="895" y="710"/>
                    <a:pt x="896" y="707"/>
                    <a:pt x="897" y="707"/>
                  </a:cubicBezTo>
                  <a:cubicBezTo>
                    <a:pt x="897" y="707"/>
                    <a:pt x="897" y="707"/>
                    <a:pt x="896" y="707"/>
                  </a:cubicBezTo>
                  <a:cubicBezTo>
                    <a:pt x="898" y="707"/>
                    <a:pt x="901" y="705"/>
                    <a:pt x="901" y="702"/>
                  </a:cubicBezTo>
                  <a:cubicBezTo>
                    <a:pt x="901" y="702"/>
                    <a:pt x="900" y="702"/>
                    <a:pt x="900" y="702"/>
                  </a:cubicBezTo>
                  <a:cubicBezTo>
                    <a:pt x="900" y="703"/>
                    <a:pt x="900" y="703"/>
                    <a:pt x="899" y="703"/>
                  </a:cubicBezTo>
                  <a:cubicBezTo>
                    <a:pt x="899" y="703"/>
                    <a:pt x="898" y="703"/>
                    <a:pt x="898" y="703"/>
                  </a:cubicBezTo>
                  <a:cubicBezTo>
                    <a:pt x="897" y="703"/>
                    <a:pt x="897" y="704"/>
                    <a:pt x="897" y="704"/>
                  </a:cubicBezTo>
                  <a:cubicBezTo>
                    <a:pt x="897" y="704"/>
                    <a:pt x="897" y="704"/>
                    <a:pt x="897" y="704"/>
                  </a:cubicBezTo>
                  <a:cubicBezTo>
                    <a:pt x="897" y="704"/>
                    <a:pt x="897" y="704"/>
                    <a:pt x="896" y="704"/>
                  </a:cubicBezTo>
                  <a:cubicBezTo>
                    <a:pt x="896" y="704"/>
                    <a:pt x="896" y="704"/>
                    <a:pt x="896" y="704"/>
                  </a:cubicBezTo>
                  <a:cubicBezTo>
                    <a:pt x="896" y="703"/>
                    <a:pt x="895" y="705"/>
                    <a:pt x="895" y="705"/>
                  </a:cubicBezTo>
                  <a:cubicBezTo>
                    <a:pt x="895" y="704"/>
                    <a:pt x="895" y="704"/>
                    <a:pt x="895" y="704"/>
                  </a:cubicBezTo>
                  <a:cubicBezTo>
                    <a:pt x="895" y="704"/>
                    <a:pt x="896" y="703"/>
                    <a:pt x="896" y="703"/>
                  </a:cubicBezTo>
                  <a:cubicBezTo>
                    <a:pt x="896" y="703"/>
                    <a:pt x="896" y="703"/>
                    <a:pt x="895" y="703"/>
                  </a:cubicBezTo>
                  <a:cubicBezTo>
                    <a:pt x="896" y="703"/>
                    <a:pt x="896" y="702"/>
                    <a:pt x="897" y="702"/>
                  </a:cubicBezTo>
                  <a:cubicBezTo>
                    <a:pt x="896" y="702"/>
                    <a:pt x="895" y="702"/>
                    <a:pt x="894" y="702"/>
                  </a:cubicBezTo>
                  <a:cubicBezTo>
                    <a:pt x="894" y="701"/>
                    <a:pt x="895" y="701"/>
                    <a:pt x="895" y="701"/>
                  </a:cubicBezTo>
                  <a:cubicBezTo>
                    <a:pt x="895" y="700"/>
                    <a:pt x="893" y="702"/>
                    <a:pt x="893" y="701"/>
                  </a:cubicBezTo>
                  <a:cubicBezTo>
                    <a:pt x="893" y="701"/>
                    <a:pt x="897" y="697"/>
                    <a:pt x="897" y="696"/>
                  </a:cubicBezTo>
                  <a:cubicBezTo>
                    <a:pt x="897" y="693"/>
                    <a:pt x="892" y="694"/>
                    <a:pt x="891" y="696"/>
                  </a:cubicBezTo>
                  <a:cubicBezTo>
                    <a:pt x="891" y="695"/>
                    <a:pt x="891" y="694"/>
                    <a:pt x="891" y="693"/>
                  </a:cubicBezTo>
                  <a:cubicBezTo>
                    <a:pt x="890" y="693"/>
                    <a:pt x="890" y="694"/>
                    <a:pt x="889" y="694"/>
                  </a:cubicBezTo>
                  <a:cubicBezTo>
                    <a:pt x="889" y="694"/>
                    <a:pt x="889" y="694"/>
                    <a:pt x="889" y="694"/>
                  </a:cubicBezTo>
                  <a:cubicBezTo>
                    <a:pt x="889" y="694"/>
                    <a:pt x="889" y="696"/>
                    <a:pt x="889" y="696"/>
                  </a:cubicBezTo>
                  <a:cubicBezTo>
                    <a:pt x="888" y="695"/>
                    <a:pt x="888" y="695"/>
                    <a:pt x="888" y="694"/>
                  </a:cubicBezTo>
                  <a:cubicBezTo>
                    <a:pt x="888" y="695"/>
                    <a:pt x="888" y="695"/>
                    <a:pt x="888" y="696"/>
                  </a:cubicBezTo>
                  <a:cubicBezTo>
                    <a:pt x="888" y="696"/>
                    <a:pt x="887" y="696"/>
                    <a:pt x="887" y="696"/>
                  </a:cubicBezTo>
                  <a:cubicBezTo>
                    <a:pt x="886" y="696"/>
                    <a:pt x="886" y="698"/>
                    <a:pt x="885" y="698"/>
                  </a:cubicBezTo>
                  <a:cubicBezTo>
                    <a:pt x="885" y="698"/>
                    <a:pt x="887" y="694"/>
                    <a:pt x="885" y="693"/>
                  </a:cubicBezTo>
                  <a:cubicBezTo>
                    <a:pt x="886" y="694"/>
                    <a:pt x="886" y="695"/>
                    <a:pt x="885" y="695"/>
                  </a:cubicBezTo>
                  <a:cubicBezTo>
                    <a:pt x="884" y="694"/>
                    <a:pt x="885" y="695"/>
                    <a:pt x="885" y="694"/>
                  </a:cubicBezTo>
                  <a:cubicBezTo>
                    <a:pt x="884" y="693"/>
                    <a:pt x="884" y="694"/>
                    <a:pt x="884" y="695"/>
                  </a:cubicBezTo>
                  <a:cubicBezTo>
                    <a:pt x="884" y="694"/>
                    <a:pt x="884" y="694"/>
                    <a:pt x="883" y="694"/>
                  </a:cubicBezTo>
                  <a:cubicBezTo>
                    <a:pt x="883" y="694"/>
                    <a:pt x="883" y="694"/>
                    <a:pt x="883" y="695"/>
                  </a:cubicBezTo>
                  <a:cubicBezTo>
                    <a:pt x="883" y="694"/>
                    <a:pt x="883" y="694"/>
                    <a:pt x="882" y="694"/>
                  </a:cubicBezTo>
                  <a:cubicBezTo>
                    <a:pt x="881" y="693"/>
                    <a:pt x="881" y="695"/>
                    <a:pt x="880" y="694"/>
                  </a:cubicBezTo>
                  <a:cubicBezTo>
                    <a:pt x="880" y="693"/>
                    <a:pt x="881" y="693"/>
                    <a:pt x="882" y="692"/>
                  </a:cubicBezTo>
                  <a:cubicBezTo>
                    <a:pt x="881" y="693"/>
                    <a:pt x="880" y="692"/>
                    <a:pt x="880" y="691"/>
                  </a:cubicBezTo>
                  <a:cubicBezTo>
                    <a:pt x="881" y="691"/>
                    <a:pt x="884" y="690"/>
                    <a:pt x="884" y="689"/>
                  </a:cubicBezTo>
                  <a:cubicBezTo>
                    <a:pt x="883" y="688"/>
                    <a:pt x="880" y="688"/>
                    <a:pt x="880" y="689"/>
                  </a:cubicBezTo>
                  <a:cubicBezTo>
                    <a:pt x="880" y="688"/>
                    <a:pt x="880" y="688"/>
                    <a:pt x="880" y="687"/>
                  </a:cubicBezTo>
                  <a:cubicBezTo>
                    <a:pt x="880" y="687"/>
                    <a:pt x="876" y="692"/>
                    <a:pt x="875" y="693"/>
                  </a:cubicBezTo>
                  <a:cubicBezTo>
                    <a:pt x="875" y="692"/>
                    <a:pt x="875" y="691"/>
                    <a:pt x="875" y="691"/>
                  </a:cubicBezTo>
                  <a:cubicBezTo>
                    <a:pt x="876" y="690"/>
                    <a:pt x="876" y="689"/>
                    <a:pt x="876" y="687"/>
                  </a:cubicBezTo>
                  <a:cubicBezTo>
                    <a:pt x="876" y="686"/>
                    <a:pt x="877" y="686"/>
                    <a:pt x="878" y="685"/>
                  </a:cubicBezTo>
                  <a:cubicBezTo>
                    <a:pt x="878" y="684"/>
                    <a:pt x="879" y="683"/>
                    <a:pt x="879" y="682"/>
                  </a:cubicBezTo>
                  <a:cubicBezTo>
                    <a:pt x="879" y="682"/>
                    <a:pt x="879" y="680"/>
                    <a:pt x="880" y="680"/>
                  </a:cubicBezTo>
                  <a:cubicBezTo>
                    <a:pt x="879" y="681"/>
                    <a:pt x="881" y="679"/>
                    <a:pt x="881" y="679"/>
                  </a:cubicBezTo>
                  <a:cubicBezTo>
                    <a:pt x="882" y="678"/>
                    <a:pt x="882" y="677"/>
                    <a:pt x="882" y="676"/>
                  </a:cubicBezTo>
                  <a:cubicBezTo>
                    <a:pt x="882" y="676"/>
                    <a:pt x="881" y="675"/>
                    <a:pt x="880" y="675"/>
                  </a:cubicBezTo>
                  <a:cubicBezTo>
                    <a:pt x="880" y="674"/>
                    <a:pt x="882" y="674"/>
                    <a:pt x="882" y="674"/>
                  </a:cubicBezTo>
                  <a:cubicBezTo>
                    <a:pt x="883" y="674"/>
                    <a:pt x="885" y="673"/>
                    <a:pt x="884" y="672"/>
                  </a:cubicBezTo>
                  <a:cubicBezTo>
                    <a:pt x="884" y="671"/>
                    <a:pt x="884" y="672"/>
                    <a:pt x="883" y="672"/>
                  </a:cubicBezTo>
                  <a:cubicBezTo>
                    <a:pt x="883" y="672"/>
                    <a:pt x="881" y="672"/>
                    <a:pt x="882" y="672"/>
                  </a:cubicBezTo>
                  <a:cubicBezTo>
                    <a:pt x="879" y="672"/>
                    <a:pt x="877" y="673"/>
                    <a:pt x="875" y="675"/>
                  </a:cubicBezTo>
                  <a:cubicBezTo>
                    <a:pt x="875" y="676"/>
                    <a:pt x="875" y="678"/>
                    <a:pt x="874" y="679"/>
                  </a:cubicBezTo>
                  <a:cubicBezTo>
                    <a:pt x="873" y="680"/>
                    <a:pt x="872" y="680"/>
                    <a:pt x="871" y="682"/>
                  </a:cubicBezTo>
                  <a:cubicBezTo>
                    <a:pt x="871" y="683"/>
                    <a:pt x="870" y="685"/>
                    <a:pt x="869" y="686"/>
                  </a:cubicBezTo>
                  <a:cubicBezTo>
                    <a:pt x="869" y="686"/>
                    <a:pt x="868" y="690"/>
                    <a:pt x="868" y="690"/>
                  </a:cubicBezTo>
                  <a:cubicBezTo>
                    <a:pt x="866" y="690"/>
                    <a:pt x="869" y="694"/>
                    <a:pt x="869" y="694"/>
                  </a:cubicBezTo>
                  <a:cubicBezTo>
                    <a:pt x="865" y="691"/>
                    <a:pt x="864" y="698"/>
                    <a:pt x="868" y="697"/>
                  </a:cubicBezTo>
                  <a:cubicBezTo>
                    <a:pt x="867" y="698"/>
                    <a:pt x="866" y="697"/>
                    <a:pt x="866" y="698"/>
                  </a:cubicBezTo>
                  <a:cubicBezTo>
                    <a:pt x="866" y="698"/>
                    <a:pt x="865" y="698"/>
                    <a:pt x="865" y="697"/>
                  </a:cubicBezTo>
                  <a:cubicBezTo>
                    <a:pt x="864" y="697"/>
                    <a:pt x="862" y="703"/>
                    <a:pt x="862" y="703"/>
                  </a:cubicBezTo>
                  <a:cubicBezTo>
                    <a:pt x="866" y="703"/>
                    <a:pt x="859" y="708"/>
                    <a:pt x="858" y="710"/>
                  </a:cubicBezTo>
                  <a:cubicBezTo>
                    <a:pt x="858" y="711"/>
                    <a:pt x="858" y="712"/>
                    <a:pt x="859" y="713"/>
                  </a:cubicBezTo>
                  <a:cubicBezTo>
                    <a:pt x="860" y="713"/>
                    <a:pt x="864" y="712"/>
                    <a:pt x="865" y="711"/>
                  </a:cubicBezTo>
                  <a:cubicBezTo>
                    <a:pt x="865" y="712"/>
                    <a:pt x="868" y="713"/>
                    <a:pt x="868" y="712"/>
                  </a:cubicBezTo>
                  <a:cubicBezTo>
                    <a:pt x="868" y="713"/>
                    <a:pt x="871" y="713"/>
                    <a:pt x="872" y="712"/>
                  </a:cubicBezTo>
                  <a:cubicBezTo>
                    <a:pt x="872" y="714"/>
                    <a:pt x="873" y="713"/>
                    <a:pt x="875" y="713"/>
                  </a:cubicBezTo>
                  <a:cubicBezTo>
                    <a:pt x="876" y="713"/>
                    <a:pt x="882" y="711"/>
                    <a:pt x="882" y="711"/>
                  </a:cubicBezTo>
                  <a:cubicBezTo>
                    <a:pt x="882" y="712"/>
                    <a:pt x="880" y="713"/>
                    <a:pt x="880" y="712"/>
                  </a:cubicBezTo>
                  <a:cubicBezTo>
                    <a:pt x="880" y="713"/>
                    <a:pt x="882" y="713"/>
                    <a:pt x="882" y="713"/>
                  </a:cubicBezTo>
                  <a:cubicBezTo>
                    <a:pt x="882" y="713"/>
                    <a:pt x="880" y="714"/>
                    <a:pt x="880" y="714"/>
                  </a:cubicBezTo>
                  <a:cubicBezTo>
                    <a:pt x="880" y="715"/>
                    <a:pt x="882" y="713"/>
                    <a:pt x="882" y="713"/>
                  </a:cubicBezTo>
                  <a:cubicBezTo>
                    <a:pt x="882" y="714"/>
                    <a:pt x="882" y="714"/>
                    <a:pt x="881" y="714"/>
                  </a:cubicBezTo>
                  <a:cubicBezTo>
                    <a:pt x="882" y="714"/>
                    <a:pt x="883" y="714"/>
                    <a:pt x="883" y="714"/>
                  </a:cubicBezTo>
                  <a:cubicBezTo>
                    <a:pt x="883" y="717"/>
                    <a:pt x="885" y="712"/>
                    <a:pt x="885" y="712"/>
                  </a:cubicBezTo>
                  <a:cubicBezTo>
                    <a:pt x="884" y="713"/>
                    <a:pt x="888" y="713"/>
                    <a:pt x="889" y="712"/>
                  </a:cubicBezTo>
                  <a:cubicBezTo>
                    <a:pt x="888" y="714"/>
                    <a:pt x="886" y="715"/>
                    <a:pt x="884" y="717"/>
                  </a:cubicBezTo>
                  <a:cubicBezTo>
                    <a:pt x="883" y="718"/>
                    <a:pt x="880" y="719"/>
                    <a:pt x="882" y="720"/>
                  </a:cubicBezTo>
                  <a:cubicBezTo>
                    <a:pt x="885" y="721"/>
                    <a:pt x="889" y="716"/>
                    <a:pt x="891" y="714"/>
                  </a:cubicBezTo>
                  <a:cubicBezTo>
                    <a:pt x="890" y="715"/>
                    <a:pt x="890" y="715"/>
                    <a:pt x="890" y="715"/>
                  </a:cubicBezTo>
                  <a:cubicBezTo>
                    <a:pt x="891" y="714"/>
                    <a:pt x="893" y="712"/>
                    <a:pt x="893" y="710"/>
                  </a:cubicBezTo>
                  <a:cubicBezTo>
                    <a:pt x="894" y="709"/>
                    <a:pt x="894" y="715"/>
                    <a:pt x="894" y="716"/>
                  </a:cubicBezTo>
                  <a:cubicBezTo>
                    <a:pt x="894" y="717"/>
                    <a:pt x="892" y="720"/>
                    <a:pt x="894" y="721"/>
                  </a:cubicBezTo>
                  <a:cubicBezTo>
                    <a:pt x="896" y="721"/>
                    <a:pt x="895" y="717"/>
                    <a:pt x="897" y="717"/>
                  </a:cubicBezTo>
                  <a:cubicBezTo>
                    <a:pt x="898" y="717"/>
                    <a:pt x="896" y="719"/>
                    <a:pt x="897" y="720"/>
                  </a:cubicBezTo>
                  <a:cubicBezTo>
                    <a:pt x="895" y="721"/>
                    <a:pt x="899" y="723"/>
                    <a:pt x="901" y="722"/>
                  </a:cubicBezTo>
                  <a:cubicBezTo>
                    <a:pt x="902" y="721"/>
                    <a:pt x="902" y="719"/>
                    <a:pt x="902" y="718"/>
                  </a:cubicBezTo>
                  <a:cubicBezTo>
                    <a:pt x="902" y="716"/>
                    <a:pt x="903" y="714"/>
                    <a:pt x="903" y="712"/>
                  </a:cubicBezTo>
                  <a:close/>
                  <a:moveTo>
                    <a:pt x="883" y="680"/>
                  </a:moveTo>
                  <a:cubicBezTo>
                    <a:pt x="883" y="681"/>
                    <a:pt x="883" y="681"/>
                    <a:pt x="883" y="681"/>
                  </a:cubicBezTo>
                  <a:cubicBezTo>
                    <a:pt x="884" y="681"/>
                    <a:pt x="884" y="681"/>
                    <a:pt x="884" y="680"/>
                  </a:cubicBezTo>
                  <a:cubicBezTo>
                    <a:pt x="884" y="680"/>
                    <a:pt x="883" y="681"/>
                    <a:pt x="883" y="680"/>
                  </a:cubicBezTo>
                  <a:close/>
                  <a:moveTo>
                    <a:pt x="893" y="713"/>
                  </a:moveTo>
                  <a:cubicBezTo>
                    <a:pt x="893" y="713"/>
                    <a:pt x="892" y="715"/>
                    <a:pt x="892" y="715"/>
                  </a:cubicBezTo>
                  <a:cubicBezTo>
                    <a:pt x="892" y="715"/>
                    <a:pt x="894" y="714"/>
                    <a:pt x="893" y="713"/>
                  </a:cubicBezTo>
                  <a:close/>
                  <a:moveTo>
                    <a:pt x="884" y="678"/>
                  </a:moveTo>
                  <a:cubicBezTo>
                    <a:pt x="883" y="678"/>
                    <a:pt x="883" y="679"/>
                    <a:pt x="883" y="679"/>
                  </a:cubicBezTo>
                  <a:cubicBezTo>
                    <a:pt x="883" y="679"/>
                    <a:pt x="884" y="678"/>
                    <a:pt x="884" y="678"/>
                  </a:cubicBezTo>
                  <a:close/>
                  <a:moveTo>
                    <a:pt x="882" y="693"/>
                  </a:moveTo>
                  <a:cubicBezTo>
                    <a:pt x="882" y="693"/>
                    <a:pt x="882" y="693"/>
                    <a:pt x="882" y="694"/>
                  </a:cubicBezTo>
                  <a:cubicBezTo>
                    <a:pt x="883" y="694"/>
                    <a:pt x="883" y="693"/>
                    <a:pt x="883" y="693"/>
                  </a:cubicBezTo>
                  <a:cubicBezTo>
                    <a:pt x="883" y="693"/>
                    <a:pt x="882" y="693"/>
                    <a:pt x="882" y="693"/>
                  </a:cubicBezTo>
                  <a:close/>
                  <a:moveTo>
                    <a:pt x="883" y="692"/>
                  </a:moveTo>
                  <a:cubicBezTo>
                    <a:pt x="883" y="692"/>
                    <a:pt x="882" y="693"/>
                    <a:pt x="883" y="693"/>
                  </a:cubicBezTo>
                  <a:cubicBezTo>
                    <a:pt x="883" y="693"/>
                    <a:pt x="883" y="693"/>
                    <a:pt x="883" y="693"/>
                  </a:cubicBezTo>
                  <a:cubicBezTo>
                    <a:pt x="883" y="692"/>
                    <a:pt x="883" y="692"/>
                    <a:pt x="883" y="692"/>
                  </a:cubicBezTo>
                  <a:cubicBezTo>
                    <a:pt x="883" y="692"/>
                    <a:pt x="883" y="692"/>
                    <a:pt x="883" y="692"/>
                  </a:cubicBezTo>
                  <a:close/>
                  <a:moveTo>
                    <a:pt x="881" y="711"/>
                  </a:moveTo>
                  <a:cubicBezTo>
                    <a:pt x="881" y="711"/>
                    <a:pt x="881" y="711"/>
                    <a:pt x="881" y="711"/>
                  </a:cubicBezTo>
                  <a:cubicBezTo>
                    <a:pt x="881" y="711"/>
                    <a:pt x="881" y="712"/>
                    <a:pt x="881" y="712"/>
                  </a:cubicBezTo>
                  <a:cubicBezTo>
                    <a:pt x="881" y="712"/>
                    <a:pt x="881" y="712"/>
                    <a:pt x="881" y="711"/>
                  </a:cubicBezTo>
                  <a:close/>
                  <a:moveTo>
                    <a:pt x="894" y="713"/>
                  </a:moveTo>
                  <a:cubicBezTo>
                    <a:pt x="894" y="713"/>
                    <a:pt x="894" y="713"/>
                    <a:pt x="894" y="713"/>
                  </a:cubicBezTo>
                  <a:cubicBezTo>
                    <a:pt x="894" y="713"/>
                    <a:pt x="894" y="713"/>
                    <a:pt x="894" y="713"/>
                  </a:cubicBezTo>
                  <a:close/>
                  <a:moveTo>
                    <a:pt x="882" y="686"/>
                  </a:moveTo>
                  <a:cubicBezTo>
                    <a:pt x="882" y="686"/>
                    <a:pt x="882" y="686"/>
                    <a:pt x="882" y="686"/>
                  </a:cubicBezTo>
                  <a:cubicBezTo>
                    <a:pt x="882" y="686"/>
                    <a:pt x="882" y="686"/>
                    <a:pt x="882" y="686"/>
                  </a:cubicBezTo>
                  <a:close/>
                  <a:moveTo>
                    <a:pt x="842" y="698"/>
                  </a:moveTo>
                  <a:cubicBezTo>
                    <a:pt x="843" y="698"/>
                    <a:pt x="838" y="693"/>
                    <a:pt x="837" y="693"/>
                  </a:cubicBezTo>
                  <a:cubicBezTo>
                    <a:pt x="834" y="691"/>
                    <a:pt x="830" y="689"/>
                    <a:pt x="827" y="689"/>
                  </a:cubicBezTo>
                  <a:cubicBezTo>
                    <a:pt x="822" y="689"/>
                    <a:pt x="827" y="693"/>
                    <a:pt x="829" y="694"/>
                  </a:cubicBezTo>
                  <a:cubicBezTo>
                    <a:pt x="833" y="696"/>
                    <a:pt x="838" y="700"/>
                    <a:pt x="843" y="698"/>
                  </a:cubicBezTo>
                  <a:cubicBezTo>
                    <a:pt x="842" y="698"/>
                    <a:pt x="842" y="698"/>
                    <a:pt x="841" y="698"/>
                  </a:cubicBezTo>
                  <a:cubicBezTo>
                    <a:pt x="842" y="698"/>
                    <a:pt x="842" y="698"/>
                    <a:pt x="842" y="698"/>
                  </a:cubicBezTo>
                  <a:cubicBezTo>
                    <a:pt x="842" y="698"/>
                    <a:pt x="842" y="698"/>
                    <a:pt x="841" y="698"/>
                  </a:cubicBezTo>
                  <a:cubicBezTo>
                    <a:pt x="842" y="698"/>
                    <a:pt x="842" y="698"/>
                    <a:pt x="842" y="698"/>
                  </a:cubicBezTo>
                  <a:close/>
                  <a:moveTo>
                    <a:pt x="838" y="726"/>
                  </a:moveTo>
                  <a:cubicBezTo>
                    <a:pt x="838" y="725"/>
                    <a:pt x="841" y="725"/>
                    <a:pt x="840" y="724"/>
                  </a:cubicBezTo>
                  <a:cubicBezTo>
                    <a:pt x="838" y="723"/>
                    <a:pt x="836" y="724"/>
                    <a:pt x="834" y="724"/>
                  </a:cubicBezTo>
                  <a:cubicBezTo>
                    <a:pt x="833" y="724"/>
                    <a:pt x="832" y="724"/>
                    <a:pt x="831" y="724"/>
                  </a:cubicBezTo>
                  <a:cubicBezTo>
                    <a:pt x="830" y="724"/>
                    <a:pt x="829" y="724"/>
                    <a:pt x="829" y="724"/>
                  </a:cubicBezTo>
                  <a:cubicBezTo>
                    <a:pt x="826" y="723"/>
                    <a:pt x="828" y="720"/>
                    <a:pt x="827" y="719"/>
                  </a:cubicBezTo>
                  <a:cubicBezTo>
                    <a:pt x="827" y="719"/>
                    <a:pt x="825" y="721"/>
                    <a:pt x="825" y="722"/>
                  </a:cubicBezTo>
                  <a:cubicBezTo>
                    <a:pt x="825" y="722"/>
                    <a:pt x="825" y="722"/>
                    <a:pt x="826" y="723"/>
                  </a:cubicBezTo>
                  <a:cubicBezTo>
                    <a:pt x="826" y="723"/>
                    <a:pt x="826" y="724"/>
                    <a:pt x="826" y="724"/>
                  </a:cubicBezTo>
                  <a:cubicBezTo>
                    <a:pt x="827" y="725"/>
                    <a:pt x="828" y="725"/>
                    <a:pt x="829" y="726"/>
                  </a:cubicBezTo>
                  <a:cubicBezTo>
                    <a:pt x="830" y="726"/>
                    <a:pt x="831" y="728"/>
                    <a:pt x="833" y="727"/>
                  </a:cubicBezTo>
                  <a:cubicBezTo>
                    <a:pt x="832" y="727"/>
                    <a:pt x="832" y="727"/>
                    <a:pt x="832" y="727"/>
                  </a:cubicBezTo>
                  <a:cubicBezTo>
                    <a:pt x="833" y="727"/>
                    <a:pt x="834" y="728"/>
                    <a:pt x="834" y="728"/>
                  </a:cubicBezTo>
                  <a:cubicBezTo>
                    <a:pt x="834" y="728"/>
                    <a:pt x="834" y="728"/>
                    <a:pt x="833" y="728"/>
                  </a:cubicBezTo>
                  <a:cubicBezTo>
                    <a:pt x="834" y="728"/>
                    <a:pt x="834" y="728"/>
                    <a:pt x="834" y="728"/>
                  </a:cubicBezTo>
                  <a:cubicBezTo>
                    <a:pt x="835" y="729"/>
                    <a:pt x="836" y="730"/>
                    <a:pt x="837" y="729"/>
                  </a:cubicBezTo>
                  <a:cubicBezTo>
                    <a:pt x="837" y="729"/>
                    <a:pt x="837" y="729"/>
                    <a:pt x="837" y="729"/>
                  </a:cubicBezTo>
                  <a:cubicBezTo>
                    <a:pt x="837" y="728"/>
                    <a:pt x="837" y="728"/>
                    <a:pt x="837" y="727"/>
                  </a:cubicBezTo>
                  <a:cubicBezTo>
                    <a:pt x="837" y="726"/>
                    <a:pt x="838" y="727"/>
                    <a:pt x="838" y="726"/>
                  </a:cubicBezTo>
                  <a:close/>
                  <a:moveTo>
                    <a:pt x="801" y="565"/>
                  </a:moveTo>
                  <a:cubicBezTo>
                    <a:pt x="802" y="564"/>
                    <a:pt x="798" y="561"/>
                    <a:pt x="797" y="566"/>
                  </a:cubicBezTo>
                  <a:cubicBezTo>
                    <a:pt x="797" y="570"/>
                    <a:pt x="800" y="567"/>
                    <a:pt x="801" y="565"/>
                  </a:cubicBezTo>
                  <a:cubicBezTo>
                    <a:pt x="801" y="566"/>
                    <a:pt x="801" y="566"/>
                    <a:pt x="801" y="566"/>
                  </a:cubicBezTo>
                  <a:cubicBezTo>
                    <a:pt x="801" y="566"/>
                    <a:pt x="801" y="565"/>
                    <a:pt x="801" y="565"/>
                  </a:cubicBezTo>
                  <a:cubicBezTo>
                    <a:pt x="801" y="565"/>
                    <a:pt x="801" y="566"/>
                    <a:pt x="801" y="566"/>
                  </a:cubicBezTo>
                  <a:cubicBezTo>
                    <a:pt x="801" y="566"/>
                    <a:pt x="801" y="566"/>
                    <a:pt x="801" y="565"/>
                  </a:cubicBezTo>
                  <a:close/>
                  <a:moveTo>
                    <a:pt x="821" y="566"/>
                  </a:moveTo>
                  <a:cubicBezTo>
                    <a:pt x="822" y="566"/>
                    <a:pt x="825" y="568"/>
                    <a:pt x="823" y="566"/>
                  </a:cubicBezTo>
                  <a:cubicBezTo>
                    <a:pt x="823" y="565"/>
                    <a:pt x="820" y="564"/>
                    <a:pt x="821" y="566"/>
                  </a:cubicBezTo>
                  <a:close/>
                  <a:moveTo>
                    <a:pt x="707" y="657"/>
                  </a:moveTo>
                  <a:cubicBezTo>
                    <a:pt x="709" y="658"/>
                    <a:pt x="713" y="660"/>
                    <a:pt x="715" y="660"/>
                  </a:cubicBezTo>
                  <a:cubicBezTo>
                    <a:pt x="716" y="657"/>
                    <a:pt x="713" y="654"/>
                    <a:pt x="710" y="654"/>
                  </a:cubicBezTo>
                  <a:cubicBezTo>
                    <a:pt x="709" y="654"/>
                    <a:pt x="705" y="656"/>
                    <a:pt x="708" y="657"/>
                  </a:cubicBezTo>
                  <a:cubicBezTo>
                    <a:pt x="708" y="657"/>
                    <a:pt x="707" y="657"/>
                    <a:pt x="707" y="657"/>
                  </a:cubicBezTo>
                  <a:cubicBezTo>
                    <a:pt x="707" y="657"/>
                    <a:pt x="708" y="657"/>
                    <a:pt x="708" y="657"/>
                  </a:cubicBezTo>
                  <a:cubicBezTo>
                    <a:pt x="708" y="657"/>
                    <a:pt x="707" y="657"/>
                    <a:pt x="707" y="657"/>
                  </a:cubicBezTo>
                  <a:close/>
                  <a:moveTo>
                    <a:pt x="722" y="668"/>
                  </a:moveTo>
                  <a:cubicBezTo>
                    <a:pt x="723" y="668"/>
                    <a:pt x="726" y="667"/>
                    <a:pt x="724" y="667"/>
                  </a:cubicBezTo>
                  <a:cubicBezTo>
                    <a:pt x="723" y="666"/>
                    <a:pt x="722" y="668"/>
                    <a:pt x="723" y="668"/>
                  </a:cubicBezTo>
                  <a:cubicBezTo>
                    <a:pt x="722" y="668"/>
                    <a:pt x="722" y="668"/>
                    <a:pt x="722" y="668"/>
                  </a:cubicBezTo>
                  <a:close/>
                  <a:moveTo>
                    <a:pt x="552" y="439"/>
                  </a:moveTo>
                  <a:cubicBezTo>
                    <a:pt x="553" y="440"/>
                    <a:pt x="556" y="441"/>
                    <a:pt x="557" y="440"/>
                  </a:cubicBezTo>
                  <a:cubicBezTo>
                    <a:pt x="558" y="437"/>
                    <a:pt x="552" y="438"/>
                    <a:pt x="552" y="438"/>
                  </a:cubicBezTo>
                  <a:cubicBezTo>
                    <a:pt x="552" y="439"/>
                    <a:pt x="552" y="439"/>
                    <a:pt x="552" y="439"/>
                  </a:cubicBezTo>
                  <a:cubicBezTo>
                    <a:pt x="552" y="439"/>
                    <a:pt x="552" y="439"/>
                    <a:pt x="552" y="439"/>
                  </a:cubicBezTo>
                  <a:close/>
                  <a:moveTo>
                    <a:pt x="535" y="466"/>
                  </a:moveTo>
                  <a:cubicBezTo>
                    <a:pt x="534" y="466"/>
                    <a:pt x="534" y="465"/>
                    <a:pt x="534" y="465"/>
                  </a:cubicBezTo>
                  <a:cubicBezTo>
                    <a:pt x="533" y="465"/>
                    <a:pt x="533" y="467"/>
                    <a:pt x="533" y="467"/>
                  </a:cubicBezTo>
                  <a:cubicBezTo>
                    <a:pt x="533" y="467"/>
                    <a:pt x="535" y="466"/>
                    <a:pt x="534" y="467"/>
                  </a:cubicBezTo>
                  <a:cubicBezTo>
                    <a:pt x="535" y="466"/>
                    <a:pt x="535" y="464"/>
                    <a:pt x="535" y="464"/>
                  </a:cubicBezTo>
                  <a:cubicBezTo>
                    <a:pt x="535" y="464"/>
                    <a:pt x="535" y="466"/>
                    <a:pt x="535" y="466"/>
                  </a:cubicBezTo>
                  <a:close/>
                  <a:moveTo>
                    <a:pt x="533" y="459"/>
                  </a:moveTo>
                  <a:cubicBezTo>
                    <a:pt x="533" y="458"/>
                    <a:pt x="533" y="458"/>
                    <a:pt x="533" y="457"/>
                  </a:cubicBezTo>
                  <a:cubicBezTo>
                    <a:pt x="532" y="457"/>
                    <a:pt x="532" y="460"/>
                    <a:pt x="533" y="460"/>
                  </a:cubicBezTo>
                  <a:cubicBezTo>
                    <a:pt x="533" y="460"/>
                    <a:pt x="533" y="458"/>
                    <a:pt x="533" y="459"/>
                  </a:cubicBezTo>
                  <a:close/>
                  <a:moveTo>
                    <a:pt x="531" y="457"/>
                  </a:moveTo>
                  <a:cubicBezTo>
                    <a:pt x="533" y="458"/>
                    <a:pt x="532" y="454"/>
                    <a:pt x="532" y="454"/>
                  </a:cubicBezTo>
                  <a:cubicBezTo>
                    <a:pt x="532" y="454"/>
                    <a:pt x="531" y="457"/>
                    <a:pt x="531" y="458"/>
                  </a:cubicBezTo>
                  <a:cubicBezTo>
                    <a:pt x="531" y="458"/>
                    <a:pt x="531" y="457"/>
                    <a:pt x="531" y="457"/>
                  </a:cubicBezTo>
                  <a:cubicBezTo>
                    <a:pt x="531" y="458"/>
                    <a:pt x="531" y="458"/>
                    <a:pt x="532" y="458"/>
                  </a:cubicBezTo>
                  <a:cubicBezTo>
                    <a:pt x="532" y="458"/>
                    <a:pt x="531" y="458"/>
                    <a:pt x="531" y="457"/>
                  </a:cubicBezTo>
                  <a:close/>
                  <a:moveTo>
                    <a:pt x="530" y="456"/>
                  </a:moveTo>
                  <a:cubicBezTo>
                    <a:pt x="529" y="455"/>
                    <a:pt x="530" y="457"/>
                    <a:pt x="530" y="457"/>
                  </a:cubicBezTo>
                  <a:cubicBezTo>
                    <a:pt x="530" y="457"/>
                    <a:pt x="531" y="456"/>
                    <a:pt x="530" y="456"/>
                  </a:cubicBezTo>
                  <a:cubicBezTo>
                    <a:pt x="530" y="456"/>
                    <a:pt x="530" y="456"/>
                    <a:pt x="530" y="456"/>
                  </a:cubicBezTo>
                  <a:close/>
                  <a:moveTo>
                    <a:pt x="531" y="450"/>
                  </a:moveTo>
                  <a:cubicBezTo>
                    <a:pt x="532" y="450"/>
                    <a:pt x="532" y="449"/>
                    <a:pt x="532" y="448"/>
                  </a:cubicBezTo>
                  <a:cubicBezTo>
                    <a:pt x="531" y="449"/>
                    <a:pt x="531" y="451"/>
                    <a:pt x="531" y="450"/>
                  </a:cubicBezTo>
                  <a:close/>
                  <a:moveTo>
                    <a:pt x="521" y="444"/>
                  </a:moveTo>
                  <a:cubicBezTo>
                    <a:pt x="521" y="444"/>
                    <a:pt x="520" y="445"/>
                    <a:pt x="519" y="446"/>
                  </a:cubicBezTo>
                  <a:cubicBezTo>
                    <a:pt x="520" y="446"/>
                    <a:pt x="522" y="444"/>
                    <a:pt x="522" y="444"/>
                  </a:cubicBezTo>
                  <a:cubicBezTo>
                    <a:pt x="521" y="443"/>
                    <a:pt x="521" y="444"/>
                    <a:pt x="521" y="444"/>
                  </a:cubicBezTo>
                  <a:close/>
                  <a:moveTo>
                    <a:pt x="524" y="447"/>
                  </a:moveTo>
                  <a:cubicBezTo>
                    <a:pt x="523" y="447"/>
                    <a:pt x="523" y="447"/>
                    <a:pt x="523" y="447"/>
                  </a:cubicBezTo>
                  <a:cubicBezTo>
                    <a:pt x="523" y="447"/>
                    <a:pt x="523" y="448"/>
                    <a:pt x="523" y="448"/>
                  </a:cubicBezTo>
                  <a:cubicBezTo>
                    <a:pt x="524" y="448"/>
                    <a:pt x="524" y="447"/>
                    <a:pt x="523" y="447"/>
                  </a:cubicBezTo>
                  <a:cubicBezTo>
                    <a:pt x="523" y="447"/>
                    <a:pt x="524" y="447"/>
                    <a:pt x="524" y="447"/>
                  </a:cubicBezTo>
                  <a:close/>
                  <a:moveTo>
                    <a:pt x="526" y="449"/>
                  </a:moveTo>
                  <a:cubicBezTo>
                    <a:pt x="526" y="449"/>
                    <a:pt x="525" y="449"/>
                    <a:pt x="525" y="449"/>
                  </a:cubicBezTo>
                  <a:cubicBezTo>
                    <a:pt x="525" y="449"/>
                    <a:pt x="526" y="450"/>
                    <a:pt x="526" y="450"/>
                  </a:cubicBezTo>
                  <a:cubicBezTo>
                    <a:pt x="527" y="450"/>
                    <a:pt x="527" y="449"/>
                    <a:pt x="526" y="449"/>
                  </a:cubicBezTo>
                  <a:close/>
                  <a:moveTo>
                    <a:pt x="677" y="444"/>
                  </a:moveTo>
                  <a:cubicBezTo>
                    <a:pt x="676" y="441"/>
                    <a:pt x="674" y="444"/>
                    <a:pt x="673" y="446"/>
                  </a:cubicBezTo>
                  <a:cubicBezTo>
                    <a:pt x="673" y="447"/>
                    <a:pt x="674" y="448"/>
                    <a:pt x="674" y="449"/>
                  </a:cubicBezTo>
                  <a:cubicBezTo>
                    <a:pt x="674" y="450"/>
                    <a:pt x="673" y="451"/>
                    <a:pt x="674" y="452"/>
                  </a:cubicBezTo>
                  <a:cubicBezTo>
                    <a:pt x="679" y="455"/>
                    <a:pt x="677" y="444"/>
                    <a:pt x="676" y="442"/>
                  </a:cubicBezTo>
                  <a:cubicBezTo>
                    <a:pt x="677" y="443"/>
                    <a:pt x="677" y="443"/>
                    <a:pt x="677" y="444"/>
                  </a:cubicBezTo>
                  <a:cubicBezTo>
                    <a:pt x="677" y="444"/>
                    <a:pt x="677" y="443"/>
                    <a:pt x="677" y="443"/>
                  </a:cubicBezTo>
                  <a:cubicBezTo>
                    <a:pt x="677" y="443"/>
                    <a:pt x="677" y="444"/>
                    <a:pt x="677" y="444"/>
                  </a:cubicBezTo>
                  <a:close/>
                  <a:moveTo>
                    <a:pt x="710" y="421"/>
                  </a:moveTo>
                  <a:cubicBezTo>
                    <a:pt x="710" y="421"/>
                    <a:pt x="709" y="420"/>
                    <a:pt x="709" y="420"/>
                  </a:cubicBezTo>
                  <a:cubicBezTo>
                    <a:pt x="709" y="420"/>
                    <a:pt x="709" y="422"/>
                    <a:pt x="709" y="422"/>
                  </a:cubicBezTo>
                  <a:cubicBezTo>
                    <a:pt x="709" y="423"/>
                    <a:pt x="708" y="421"/>
                    <a:pt x="708" y="423"/>
                  </a:cubicBezTo>
                  <a:cubicBezTo>
                    <a:pt x="709" y="423"/>
                    <a:pt x="709" y="423"/>
                    <a:pt x="710" y="423"/>
                  </a:cubicBezTo>
                  <a:cubicBezTo>
                    <a:pt x="710" y="423"/>
                    <a:pt x="710" y="421"/>
                    <a:pt x="710" y="421"/>
                  </a:cubicBezTo>
                  <a:close/>
                  <a:moveTo>
                    <a:pt x="652" y="421"/>
                  </a:moveTo>
                  <a:cubicBezTo>
                    <a:pt x="649" y="421"/>
                    <a:pt x="651" y="424"/>
                    <a:pt x="651" y="425"/>
                  </a:cubicBezTo>
                  <a:cubicBezTo>
                    <a:pt x="651" y="424"/>
                    <a:pt x="653" y="422"/>
                    <a:pt x="652" y="421"/>
                  </a:cubicBezTo>
                  <a:cubicBezTo>
                    <a:pt x="652" y="421"/>
                    <a:pt x="652" y="421"/>
                    <a:pt x="652" y="421"/>
                  </a:cubicBezTo>
                  <a:cubicBezTo>
                    <a:pt x="652" y="421"/>
                    <a:pt x="651" y="421"/>
                    <a:pt x="651" y="421"/>
                  </a:cubicBezTo>
                  <a:cubicBezTo>
                    <a:pt x="651" y="421"/>
                    <a:pt x="652" y="422"/>
                    <a:pt x="652" y="421"/>
                  </a:cubicBezTo>
                  <a:close/>
                  <a:moveTo>
                    <a:pt x="642" y="413"/>
                  </a:moveTo>
                  <a:cubicBezTo>
                    <a:pt x="642" y="413"/>
                    <a:pt x="641" y="413"/>
                    <a:pt x="641" y="414"/>
                  </a:cubicBezTo>
                  <a:cubicBezTo>
                    <a:pt x="642" y="414"/>
                    <a:pt x="642" y="413"/>
                    <a:pt x="642" y="413"/>
                  </a:cubicBezTo>
                  <a:cubicBezTo>
                    <a:pt x="642" y="413"/>
                    <a:pt x="642" y="413"/>
                    <a:pt x="642" y="413"/>
                  </a:cubicBezTo>
                  <a:close/>
                  <a:moveTo>
                    <a:pt x="642" y="416"/>
                  </a:moveTo>
                  <a:cubicBezTo>
                    <a:pt x="643" y="416"/>
                    <a:pt x="644" y="414"/>
                    <a:pt x="644" y="414"/>
                  </a:cubicBezTo>
                  <a:cubicBezTo>
                    <a:pt x="643" y="414"/>
                    <a:pt x="642" y="414"/>
                    <a:pt x="642" y="415"/>
                  </a:cubicBezTo>
                  <a:cubicBezTo>
                    <a:pt x="642" y="415"/>
                    <a:pt x="642" y="415"/>
                    <a:pt x="643" y="415"/>
                  </a:cubicBezTo>
                  <a:cubicBezTo>
                    <a:pt x="643" y="415"/>
                    <a:pt x="642" y="416"/>
                    <a:pt x="642" y="416"/>
                  </a:cubicBezTo>
                  <a:close/>
                  <a:moveTo>
                    <a:pt x="653" y="433"/>
                  </a:moveTo>
                  <a:cubicBezTo>
                    <a:pt x="652" y="433"/>
                    <a:pt x="653" y="435"/>
                    <a:pt x="653" y="435"/>
                  </a:cubicBezTo>
                  <a:cubicBezTo>
                    <a:pt x="654" y="436"/>
                    <a:pt x="655" y="433"/>
                    <a:pt x="653" y="433"/>
                  </a:cubicBezTo>
                  <a:close/>
                  <a:moveTo>
                    <a:pt x="729" y="618"/>
                  </a:moveTo>
                  <a:cubicBezTo>
                    <a:pt x="729" y="617"/>
                    <a:pt x="729" y="617"/>
                    <a:pt x="729" y="617"/>
                  </a:cubicBezTo>
                  <a:cubicBezTo>
                    <a:pt x="727" y="617"/>
                    <a:pt x="728" y="621"/>
                    <a:pt x="727" y="621"/>
                  </a:cubicBezTo>
                  <a:cubicBezTo>
                    <a:pt x="729" y="620"/>
                    <a:pt x="729" y="618"/>
                    <a:pt x="729" y="618"/>
                  </a:cubicBezTo>
                  <a:close/>
                  <a:moveTo>
                    <a:pt x="721" y="610"/>
                  </a:moveTo>
                  <a:cubicBezTo>
                    <a:pt x="721" y="611"/>
                    <a:pt x="721" y="611"/>
                    <a:pt x="721" y="611"/>
                  </a:cubicBezTo>
                  <a:cubicBezTo>
                    <a:pt x="721" y="611"/>
                    <a:pt x="721" y="611"/>
                    <a:pt x="721" y="610"/>
                  </a:cubicBezTo>
                  <a:cubicBezTo>
                    <a:pt x="721" y="611"/>
                    <a:pt x="720" y="612"/>
                    <a:pt x="721" y="613"/>
                  </a:cubicBezTo>
                  <a:cubicBezTo>
                    <a:pt x="721" y="612"/>
                    <a:pt x="722" y="611"/>
                    <a:pt x="721" y="610"/>
                  </a:cubicBezTo>
                  <a:close/>
                  <a:moveTo>
                    <a:pt x="728" y="621"/>
                  </a:moveTo>
                  <a:cubicBezTo>
                    <a:pt x="727" y="620"/>
                    <a:pt x="726" y="624"/>
                    <a:pt x="726" y="624"/>
                  </a:cubicBezTo>
                  <a:cubicBezTo>
                    <a:pt x="726" y="624"/>
                    <a:pt x="728" y="620"/>
                    <a:pt x="727" y="620"/>
                  </a:cubicBezTo>
                  <a:cubicBezTo>
                    <a:pt x="727" y="621"/>
                    <a:pt x="728" y="621"/>
                    <a:pt x="728" y="621"/>
                  </a:cubicBezTo>
                  <a:close/>
                  <a:moveTo>
                    <a:pt x="723" y="614"/>
                  </a:moveTo>
                  <a:cubicBezTo>
                    <a:pt x="723" y="614"/>
                    <a:pt x="724" y="613"/>
                    <a:pt x="723" y="612"/>
                  </a:cubicBezTo>
                  <a:cubicBezTo>
                    <a:pt x="723" y="613"/>
                    <a:pt x="723" y="614"/>
                    <a:pt x="723" y="614"/>
                  </a:cubicBezTo>
                  <a:close/>
                  <a:moveTo>
                    <a:pt x="723" y="618"/>
                  </a:moveTo>
                  <a:cubicBezTo>
                    <a:pt x="722" y="619"/>
                    <a:pt x="723" y="617"/>
                    <a:pt x="723" y="617"/>
                  </a:cubicBezTo>
                  <a:cubicBezTo>
                    <a:pt x="723" y="617"/>
                    <a:pt x="723" y="616"/>
                    <a:pt x="723" y="618"/>
                  </a:cubicBezTo>
                  <a:close/>
                  <a:moveTo>
                    <a:pt x="726" y="619"/>
                  </a:moveTo>
                  <a:cubicBezTo>
                    <a:pt x="726" y="620"/>
                    <a:pt x="726" y="620"/>
                    <a:pt x="726" y="620"/>
                  </a:cubicBezTo>
                  <a:cubicBezTo>
                    <a:pt x="726" y="619"/>
                    <a:pt x="726" y="617"/>
                    <a:pt x="727" y="617"/>
                  </a:cubicBezTo>
                  <a:cubicBezTo>
                    <a:pt x="727" y="618"/>
                    <a:pt x="727" y="618"/>
                    <a:pt x="727" y="619"/>
                  </a:cubicBezTo>
                  <a:cubicBezTo>
                    <a:pt x="726" y="617"/>
                    <a:pt x="725" y="616"/>
                    <a:pt x="725" y="614"/>
                  </a:cubicBezTo>
                  <a:cubicBezTo>
                    <a:pt x="725" y="614"/>
                    <a:pt x="725" y="614"/>
                    <a:pt x="726" y="614"/>
                  </a:cubicBezTo>
                  <a:cubicBezTo>
                    <a:pt x="726" y="614"/>
                    <a:pt x="725" y="614"/>
                    <a:pt x="725" y="614"/>
                  </a:cubicBezTo>
                  <a:cubicBezTo>
                    <a:pt x="726" y="614"/>
                    <a:pt x="723" y="620"/>
                    <a:pt x="723" y="621"/>
                  </a:cubicBezTo>
                  <a:cubicBezTo>
                    <a:pt x="722" y="619"/>
                    <a:pt x="723" y="617"/>
                    <a:pt x="724" y="615"/>
                  </a:cubicBezTo>
                  <a:cubicBezTo>
                    <a:pt x="722" y="617"/>
                    <a:pt x="721" y="620"/>
                    <a:pt x="721" y="621"/>
                  </a:cubicBezTo>
                  <a:cubicBezTo>
                    <a:pt x="720" y="622"/>
                    <a:pt x="720" y="622"/>
                    <a:pt x="720" y="623"/>
                  </a:cubicBezTo>
                  <a:cubicBezTo>
                    <a:pt x="720" y="624"/>
                    <a:pt x="721" y="623"/>
                    <a:pt x="720" y="624"/>
                  </a:cubicBezTo>
                  <a:cubicBezTo>
                    <a:pt x="721" y="624"/>
                    <a:pt x="723" y="620"/>
                    <a:pt x="723" y="620"/>
                  </a:cubicBezTo>
                  <a:cubicBezTo>
                    <a:pt x="724" y="621"/>
                    <a:pt x="721" y="623"/>
                    <a:pt x="722" y="624"/>
                  </a:cubicBezTo>
                  <a:cubicBezTo>
                    <a:pt x="723" y="623"/>
                    <a:pt x="725" y="623"/>
                    <a:pt x="725" y="620"/>
                  </a:cubicBezTo>
                  <a:cubicBezTo>
                    <a:pt x="725" y="621"/>
                    <a:pt x="724" y="623"/>
                    <a:pt x="723" y="623"/>
                  </a:cubicBezTo>
                  <a:cubicBezTo>
                    <a:pt x="723" y="621"/>
                    <a:pt x="724" y="620"/>
                    <a:pt x="724" y="619"/>
                  </a:cubicBezTo>
                  <a:cubicBezTo>
                    <a:pt x="724" y="620"/>
                    <a:pt x="724" y="621"/>
                    <a:pt x="724" y="622"/>
                  </a:cubicBezTo>
                  <a:cubicBezTo>
                    <a:pt x="724" y="621"/>
                    <a:pt x="725" y="618"/>
                    <a:pt x="726" y="617"/>
                  </a:cubicBezTo>
                  <a:cubicBezTo>
                    <a:pt x="726" y="618"/>
                    <a:pt x="725" y="619"/>
                    <a:pt x="725" y="620"/>
                  </a:cubicBezTo>
                  <a:cubicBezTo>
                    <a:pt x="725" y="620"/>
                    <a:pt x="726" y="619"/>
                    <a:pt x="726" y="619"/>
                  </a:cubicBezTo>
                  <a:close/>
                  <a:moveTo>
                    <a:pt x="720" y="620"/>
                  </a:moveTo>
                  <a:cubicBezTo>
                    <a:pt x="722" y="619"/>
                    <a:pt x="722" y="617"/>
                    <a:pt x="723" y="616"/>
                  </a:cubicBezTo>
                  <a:cubicBezTo>
                    <a:pt x="722" y="616"/>
                    <a:pt x="718" y="620"/>
                    <a:pt x="720" y="620"/>
                  </a:cubicBezTo>
                  <a:cubicBezTo>
                    <a:pt x="721" y="620"/>
                    <a:pt x="719" y="620"/>
                    <a:pt x="720" y="620"/>
                  </a:cubicBezTo>
                  <a:close/>
                  <a:moveTo>
                    <a:pt x="727" y="618"/>
                  </a:moveTo>
                  <a:cubicBezTo>
                    <a:pt x="726" y="618"/>
                    <a:pt x="726" y="618"/>
                    <a:pt x="726" y="619"/>
                  </a:cubicBezTo>
                  <a:cubicBezTo>
                    <a:pt x="726" y="619"/>
                    <a:pt x="727" y="618"/>
                    <a:pt x="727" y="618"/>
                  </a:cubicBezTo>
                  <a:close/>
                  <a:moveTo>
                    <a:pt x="724" y="626"/>
                  </a:moveTo>
                  <a:cubicBezTo>
                    <a:pt x="725" y="625"/>
                    <a:pt x="725" y="625"/>
                    <a:pt x="724" y="625"/>
                  </a:cubicBezTo>
                  <a:cubicBezTo>
                    <a:pt x="724" y="625"/>
                    <a:pt x="724" y="626"/>
                    <a:pt x="724" y="626"/>
                  </a:cubicBezTo>
                  <a:close/>
                  <a:moveTo>
                    <a:pt x="726" y="621"/>
                  </a:moveTo>
                  <a:cubicBezTo>
                    <a:pt x="726" y="621"/>
                    <a:pt x="726" y="622"/>
                    <a:pt x="726" y="622"/>
                  </a:cubicBezTo>
                  <a:cubicBezTo>
                    <a:pt x="726" y="621"/>
                    <a:pt x="726" y="621"/>
                    <a:pt x="726" y="621"/>
                  </a:cubicBezTo>
                  <a:close/>
                  <a:moveTo>
                    <a:pt x="725" y="625"/>
                  </a:moveTo>
                  <a:cubicBezTo>
                    <a:pt x="725" y="625"/>
                    <a:pt x="726" y="625"/>
                    <a:pt x="725" y="625"/>
                  </a:cubicBezTo>
                  <a:cubicBezTo>
                    <a:pt x="725" y="625"/>
                    <a:pt x="725" y="625"/>
                    <a:pt x="725" y="625"/>
                  </a:cubicBezTo>
                  <a:close/>
                  <a:moveTo>
                    <a:pt x="726" y="615"/>
                  </a:moveTo>
                  <a:cubicBezTo>
                    <a:pt x="726" y="615"/>
                    <a:pt x="726" y="615"/>
                    <a:pt x="726" y="615"/>
                  </a:cubicBezTo>
                  <a:cubicBezTo>
                    <a:pt x="726" y="615"/>
                    <a:pt x="726" y="615"/>
                    <a:pt x="726" y="615"/>
                  </a:cubicBezTo>
                  <a:close/>
                  <a:moveTo>
                    <a:pt x="726" y="621"/>
                  </a:moveTo>
                  <a:cubicBezTo>
                    <a:pt x="726" y="621"/>
                    <a:pt x="726" y="620"/>
                    <a:pt x="726" y="620"/>
                  </a:cubicBezTo>
                  <a:cubicBezTo>
                    <a:pt x="726" y="620"/>
                    <a:pt x="726" y="621"/>
                    <a:pt x="726" y="621"/>
                  </a:cubicBezTo>
                  <a:close/>
                  <a:moveTo>
                    <a:pt x="723" y="612"/>
                  </a:moveTo>
                  <a:cubicBezTo>
                    <a:pt x="723" y="612"/>
                    <a:pt x="723" y="612"/>
                    <a:pt x="723" y="612"/>
                  </a:cubicBezTo>
                  <a:cubicBezTo>
                    <a:pt x="723" y="612"/>
                    <a:pt x="723" y="612"/>
                    <a:pt x="723" y="612"/>
                  </a:cubicBezTo>
                  <a:close/>
                  <a:moveTo>
                    <a:pt x="725" y="623"/>
                  </a:moveTo>
                  <a:cubicBezTo>
                    <a:pt x="726" y="623"/>
                    <a:pt x="726" y="623"/>
                    <a:pt x="726" y="623"/>
                  </a:cubicBezTo>
                  <a:cubicBezTo>
                    <a:pt x="725" y="623"/>
                    <a:pt x="725" y="623"/>
                    <a:pt x="725" y="623"/>
                  </a:cubicBezTo>
                  <a:close/>
                  <a:moveTo>
                    <a:pt x="725" y="621"/>
                  </a:moveTo>
                  <a:cubicBezTo>
                    <a:pt x="725" y="622"/>
                    <a:pt x="725" y="622"/>
                    <a:pt x="725" y="622"/>
                  </a:cubicBezTo>
                  <a:cubicBezTo>
                    <a:pt x="725" y="622"/>
                    <a:pt x="725" y="623"/>
                    <a:pt x="725" y="623"/>
                  </a:cubicBezTo>
                  <a:cubicBezTo>
                    <a:pt x="725" y="623"/>
                    <a:pt x="725" y="622"/>
                    <a:pt x="725" y="622"/>
                  </a:cubicBezTo>
                  <a:cubicBezTo>
                    <a:pt x="725" y="622"/>
                    <a:pt x="726" y="622"/>
                    <a:pt x="725" y="621"/>
                  </a:cubicBezTo>
                  <a:close/>
                  <a:moveTo>
                    <a:pt x="378" y="666"/>
                  </a:moveTo>
                  <a:cubicBezTo>
                    <a:pt x="378" y="666"/>
                    <a:pt x="378" y="666"/>
                    <a:pt x="378" y="666"/>
                  </a:cubicBezTo>
                  <a:cubicBezTo>
                    <a:pt x="379" y="666"/>
                    <a:pt x="379" y="665"/>
                    <a:pt x="378" y="665"/>
                  </a:cubicBezTo>
                  <a:cubicBezTo>
                    <a:pt x="378" y="665"/>
                    <a:pt x="378" y="665"/>
                    <a:pt x="378" y="665"/>
                  </a:cubicBezTo>
                  <a:cubicBezTo>
                    <a:pt x="379" y="665"/>
                    <a:pt x="376" y="664"/>
                    <a:pt x="377" y="665"/>
                  </a:cubicBezTo>
                  <a:cubicBezTo>
                    <a:pt x="376" y="665"/>
                    <a:pt x="376" y="664"/>
                    <a:pt x="376" y="663"/>
                  </a:cubicBezTo>
                  <a:cubicBezTo>
                    <a:pt x="375" y="662"/>
                    <a:pt x="371" y="660"/>
                    <a:pt x="374" y="659"/>
                  </a:cubicBezTo>
                  <a:cubicBezTo>
                    <a:pt x="373" y="659"/>
                    <a:pt x="372" y="658"/>
                    <a:pt x="372" y="657"/>
                  </a:cubicBezTo>
                  <a:cubicBezTo>
                    <a:pt x="373" y="658"/>
                    <a:pt x="375" y="658"/>
                    <a:pt x="374" y="657"/>
                  </a:cubicBezTo>
                  <a:cubicBezTo>
                    <a:pt x="374" y="656"/>
                    <a:pt x="372" y="656"/>
                    <a:pt x="372" y="656"/>
                  </a:cubicBezTo>
                  <a:cubicBezTo>
                    <a:pt x="372" y="655"/>
                    <a:pt x="374" y="657"/>
                    <a:pt x="374" y="656"/>
                  </a:cubicBezTo>
                  <a:cubicBezTo>
                    <a:pt x="375" y="653"/>
                    <a:pt x="371" y="655"/>
                    <a:pt x="370" y="655"/>
                  </a:cubicBezTo>
                  <a:cubicBezTo>
                    <a:pt x="371" y="655"/>
                    <a:pt x="371" y="655"/>
                    <a:pt x="371" y="655"/>
                  </a:cubicBezTo>
                  <a:cubicBezTo>
                    <a:pt x="371" y="654"/>
                    <a:pt x="370" y="655"/>
                    <a:pt x="370" y="654"/>
                  </a:cubicBezTo>
                  <a:cubicBezTo>
                    <a:pt x="372" y="653"/>
                    <a:pt x="372" y="652"/>
                    <a:pt x="373" y="650"/>
                  </a:cubicBezTo>
                  <a:cubicBezTo>
                    <a:pt x="373" y="648"/>
                    <a:pt x="374" y="646"/>
                    <a:pt x="374" y="644"/>
                  </a:cubicBezTo>
                  <a:cubicBezTo>
                    <a:pt x="373" y="644"/>
                    <a:pt x="372" y="646"/>
                    <a:pt x="371" y="645"/>
                  </a:cubicBezTo>
                  <a:cubicBezTo>
                    <a:pt x="371" y="645"/>
                    <a:pt x="371" y="645"/>
                    <a:pt x="371" y="645"/>
                  </a:cubicBezTo>
                  <a:cubicBezTo>
                    <a:pt x="370" y="645"/>
                    <a:pt x="370" y="644"/>
                    <a:pt x="368" y="645"/>
                  </a:cubicBezTo>
                  <a:cubicBezTo>
                    <a:pt x="367" y="640"/>
                    <a:pt x="361" y="648"/>
                    <a:pt x="365" y="649"/>
                  </a:cubicBezTo>
                  <a:cubicBezTo>
                    <a:pt x="365" y="649"/>
                    <a:pt x="365" y="649"/>
                    <a:pt x="365" y="649"/>
                  </a:cubicBezTo>
                  <a:cubicBezTo>
                    <a:pt x="364" y="649"/>
                    <a:pt x="366" y="650"/>
                    <a:pt x="366" y="650"/>
                  </a:cubicBezTo>
                  <a:cubicBezTo>
                    <a:pt x="366" y="650"/>
                    <a:pt x="365" y="650"/>
                    <a:pt x="365" y="650"/>
                  </a:cubicBezTo>
                  <a:cubicBezTo>
                    <a:pt x="365" y="651"/>
                    <a:pt x="366" y="651"/>
                    <a:pt x="366" y="651"/>
                  </a:cubicBezTo>
                  <a:cubicBezTo>
                    <a:pt x="366" y="651"/>
                    <a:pt x="366" y="651"/>
                    <a:pt x="366" y="651"/>
                  </a:cubicBezTo>
                  <a:cubicBezTo>
                    <a:pt x="367" y="651"/>
                    <a:pt x="368" y="652"/>
                    <a:pt x="369" y="653"/>
                  </a:cubicBezTo>
                  <a:cubicBezTo>
                    <a:pt x="369" y="653"/>
                    <a:pt x="366" y="652"/>
                    <a:pt x="367" y="653"/>
                  </a:cubicBezTo>
                  <a:cubicBezTo>
                    <a:pt x="367" y="653"/>
                    <a:pt x="367" y="653"/>
                    <a:pt x="368" y="653"/>
                  </a:cubicBezTo>
                  <a:cubicBezTo>
                    <a:pt x="368" y="653"/>
                    <a:pt x="367" y="653"/>
                    <a:pt x="367" y="654"/>
                  </a:cubicBezTo>
                  <a:cubicBezTo>
                    <a:pt x="367" y="653"/>
                    <a:pt x="368" y="655"/>
                    <a:pt x="369" y="655"/>
                  </a:cubicBezTo>
                  <a:cubicBezTo>
                    <a:pt x="369" y="655"/>
                    <a:pt x="369" y="655"/>
                    <a:pt x="369" y="655"/>
                  </a:cubicBezTo>
                  <a:cubicBezTo>
                    <a:pt x="369" y="655"/>
                    <a:pt x="369" y="655"/>
                    <a:pt x="369" y="655"/>
                  </a:cubicBezTo>
                  <a:cubicBezTo>
                    <a:pt x="369" y="655"/>
                    <a:pt x="369" y="655"/>
                    <a:pt x="369" y="655"/>
                  </a:cubicBezTo>
                  <a:cubicBezTo>
                    <a:pt x="369" y="655"/>
                    <a:pt x="368" y="655"/>
                    <a:pt x="368" y="655"/>
                  </a:cubicBezTo>
                  <a:cubicBezTo>
                    <a:pt x="368" y="656"/>
                    <a:pt x="370" y="656"/>
                    <a:pt x="370" y="657"/>
                  </a:cubicBezTo>
                  <a:cubicBezTo>
                    <a:pt x="370" y="656"/>
                    <a:pt x="370" y="656"/>
                    <a:pt x="369" y="657"/>
                  </a:cubicBezTo>
                  <a:cubicBezTo>
                    <a:pt x="370" y="657"/>
                    <a:pt x="370" y="657"/>
                    <a:pt x="370" y="657"/>
                  </a:cubicBezTo>
                  <a:cubicBezTo>
                    <a:pt x="369" y="657"/>
                    <a:pt x="371" y="659"/>
                    <a:pt x="371" y="659"/>
                  </a:cubicBezTo>
                  <a:cubicBezTo>
                    <a:pt x="371" y="659"/>
                    <a:pt x="371" y="659"/>
                    <a:pt x="371" y="658"/>
                  </a:cubicBezTo>
                  <a:cubicBezTo>
                    <a:pt x="372" y="659"/>
                    <a:pt x="372" y="659"/>
                    <a:pt x="372" y="660"/>
                  </a:cubicBezTo>
                  <a:cubicBezTo>
                    <a:pt x="372" y="659"/>
                    <a:pt x="372" y="659"/>
                    <a:pt x="372" y="659"/>
                  </a:cubicBezTo>
                  <a:cubicBezTo>
                    <a:pt x="372" y="659"/>
                    <a:pt x="372" y="660"/>
                    <a:pt x="372" y="660"/>
                  </a:cubicBezTo>
                  <a:cubicBezTo>
                    <a:pt x="372" y="660"/>
                    <a:pt x="371" y="660"/>
                    <a:pt x="371" y="660"/>
                  </a:cubicBezTo>
                  <a:cubicBezTo>
                    <a:pt x="372" y="659"/>
                    <a:pt x="374" y="662"/>
                    <a:pt x="374" y="663"/>
                  </a:cubicBezTo>
                  <a:cubicBezTo>
                    <a:pt x="375" y="663"/>
                    <a:pt x="377" y="666"/>
                    <a:pt x="377" y="666"/>
                  </a:cubicBezTo>
                  <a:cubicBezTo>
                    <a:pt x="377" y="667"/>
                    <a:pt x="378" y="666"/>
                    <a:pt x="378" y="666"/>
                  </a:cubicBezTo>
                  <a:close/>
                  <a:moveTo>
                    <a:pt x="375" y="661"/>
                  </a:moveTo>
                  <a:cubicBezTo>
                    <a:pt x="375" y="661"/>
                    <a:pt x="375" y="661"/>
                    <a:pt x="375" y="661"/>
                  </a:cubicBezTo>
                  <a:cubicBezTo>
                    <a:pt x="376" y="661"/>
                    <a:pt x="375" y="660"/>
                    <a:pt x="376" y="660"/>
                  </a:cubicBezTo>
                  <a:cubicBezTo>
                    <a:pt x="376" y="660"/>
                    <a:pt x="374" y="660"/>
                    <a:pt x="374" y="660"/>
                  </a:cubicBezTo>
                  <a:cubicBezTo>
                    <a:pt x="374" y="660"/>
                    <a:pt x="375" y="662"/>
                    <a:pt x="375" y="661"/>
                  </a:cubicBezTo>
                  <a:cubicBezTo>
                    <a:pt x="375" y="661"/>
                    <a:pt x="374" y="660"/>
                    <a:pt x="375" y="661"/>
                  </a:cubicBezTo>
                  <a:close/>
                  <a:moveTo>
                    <a:pt x="379" y="667"/>
                  </a:moveTo>
                  <a:cubicBezTo>
                    <a:pt x="379" y="667"/>
                    <a:pt x="378" y="667"/>
                    <a:pt x="378" y="666"/>
                  </a:cubicBezTo>
                  <a:cubicBezTo>
                    <a:pt x="378" y="666"/>
                    <a:pt x="378" y="666"/>
                    <a:pt x="378" y="666"/>
                  </a:cubicBezTo>
                  <a:cubicBezTo>
                    <a:pt x="378" y="666"/>
                    <a:pt x="378" y="666"/>
                    <a:pt x="378" y="667"/>
                  </a:cubicBezTo>
                  <a:cubicBezTo>
                    <a:pt x="378" y="667"/>
                    <a:pt x="378" y="667"/>
                    <a:pt x="378" y="667"/>
                  </a:cubicBezTo>
                  <a:cubicBezTo>
                    <a:pt x="378" y="667"/>
                    <a:pt x="378" y="668"/>
                    <a:pt x="378" y="668"/>
                  </a:cubicBezTo>
                  <a:cubicBezTo>
                    <a:pt x="379" y="668"/>
                    <a:pt x="378" y="668"/>
                    <a:pt x="379" y="668"/>
                  </a:cubicBezTo>
                  <a:cubicBezTo>
                    <a:pt x="379" y="667"/>
                    <a:pt x="378" y="667"/>
                    <a:pt x="378" y="667"/>
                  </a:cubicBezTo>
                  <a:cubicBezTo>
                    <a:pt x="379" y="667"/>
                    <a:pt x="379" y="666"/>
                    <a:pt x="379" y="667"/>
                  </a:cubicBezTo>
                  <a:close/>
                  <a:moveTo>
                    <a:pt x="377" y="663"/>
                  </a:moveTo>
                  <a:cubicBezTo>
                    <a:pt x="377" y="663"/>
                    <a:pt x="376" y="664"/>
                    <a:pt x="376" y="664"/>
                  </a:cubicBezTo>
                  <a:cubicBezTo>
                    <a:pt x="377" y="663"/>
                    <a:pt x="377" y="663"/>
                    <a:pt x="377" y="663"/>
                  </a:cubicBezTo>
                  <a:close/>
                  <a:moveTo>
                    <a:pt x="373" y="658"/>
                  </a:moveTo>
                  <a:cubicBezTo>
                    <a:pt x="373" y="659"/>
                    <a:pt x="374" y="659"/>
                    <a:pt x="374" y="659"/>
                  </a:cubicBezTo>
                  <a:cubicBezTo>
                    <a:pt x="374" y="658"/>
                    <a:pt x="373" y="658"/>
                    <a:pt x="373" y="658"/>
                  </a:cubicBezTo>
                  <a:close/>
                  <a:moveTo>
                    <a:pt x="365" y="642"/>
                  </a:moveTo>
                  <a:cubicBezTo>
                    <a:pt x="364" y="642"/>
                    <a:pt x="365" y="643"/>
                    <a:pt x="365" y="643"/>
                  </a:cubicBezTo>
                  <a:cubicBezTo>
                    <a:pt x="366" y="643"/>
                    <a:pt x="364" y="642"/>
                    <a:pt x="365" y="642"/>
                  </a:cubicBezTo>
                  <a:close/>
                  <a:moveTo>
                    <a:pt x="374" y="660"/>
                  </a:moveTo>
                  <a:cubicBezTo>
                    <a:pt x="375" y="660"/>
                    <a:pt x="374" y="659"/>
                    <a:pt x="374" y="659"/>
                  </a:cubicBezTo>
                  <a:cubicBezTo>
                    <a:pt x="374" y="659"/>
                    <a:pt x="374" y="659"/>
                    <a:pt x="374" y="659"/>
                  </a:cubicBezTo>
                  <a:cubicBezTo>
                    <a:pt x="374" y="660"/>
                    <a:pt x="374" y="660"/>
                    <a:pt x="374" y="660"/>
                  </a:cubicBezTo>
                  <a:close/>
                  <a:moveTo>
                    <a:pt x="376" y="661"/>
                  </a:moveTo>
                  <a:cubicBezTo>
                    <a:pt x="376" y="661"/>
                    <a:pt x="376" y="661"/>
                    <a:pt x="376" y="662"/>
                  </a:cubicBezTo>
                  <a:cubicBezTo>
                    <a:pt x="376" y="662"/>
                    <a:pt x="376" y="661"/>
                    <a:pt x="376" y="661"/>
                  </a:cubicBezTo>
                  <a:close/>
                  <a:moveTo>
                    <a:pt x="371" y="654"/>
                  </a:moveTo>
                  <a:cubicBezTo>
                    <a:pt x="371" y="654"/>
                    <a:pt x="372" y="654"/>
                    <a:pt x="372" y="654"/>
                  </a:cubicBezTo>
                  <a:cubicBezTo>
                    <a:pt x="371" y="654"/>
                    <a:pt x="371" y="654"/>
                    <a:pt x="371" y="654"/>
                  </a:cubicBezTo>
                  <a:close/>
                  <a:moveTo>
                    <a:pt x="373" y="660"/>
                  </a:moveTo>
                  <a:cubicBezTo>
                    <a:pt x="373" y="660"/>
                    <a:pt x="373" y="660"/>
                    <a:pt x="374" y="660"/>
                  </a:cubicBezTo>
                  <a:cubicBezTo>
                    <a:pt x="374" y="660"/>
                    <a:pt x="374" y="660"/>
                    <a:pt x="373" y="660"/>
                  </a:cubicBezTo>
                  <a:close/>
                  <a:moveTo>
                    <a:pt x="382" y="636"/>
                  </a:moveTo>
                  <a:cubicBezTo>
                    <a:pt x="382" y="636"/>
                    <a:pt x="384" y="634"/>
                    <a:pt x="384" y="634"/>
                  </a:cubicBezTo>
                  <a:cubicBezTo>
                    <a:pt x="383" y="634"/>
                    <a:pt x="381" y="636"/>
                    <a:pt x="381" y="637"/>
                  </a:cubicBezTo>
                  <a:cubicBezTo>
                    <a:pt x="382" y="637"/>
                    <a:pt x="382" y="636"/>
                    <a:pt x="382" y="636"/>
                  </a:cubicBezTo>
                  <a:close/>
                  <a:moveTo>
                    <a:pt x="379" y="638"/>
                  </a:moveTo>
                  <a:cubicBezTo>
                    <a:pt x="379" y="638"/>
                    <a:pt x="378" y="640"/>
                    <a:pt x="379" y="640"/>
                  </a:cubicBezTo>
                  <a:cubicBezTo>
                    <a:pt x="379" y="639"/>
                    <a:pt x="379" y="639"/>
                    <a:pt x="379" y="638"/>
                  </a:cubicBezTo>
                  <a:cubicBezTo>
                    <a:pt x="379" y="638"/>
                    <a:pt x="379" y="638"/>
                    <a:pt x="379" y="638"/>
                  </a:cubicBezTo>
                  <a:close/>
                  <a:moveTo>
                    <a:pt x="380" y="641"/>
                  </a:moveTo>
                  <a:cubicBezTo>
                    <a:pt x="380" y="641"/>
                    <a:pt x="380" y="640"/>
                    <a:pt x="379" y="640"/>
                  </a:cubicBezTo>
                  <a:cubicBezTo>
                    <a:pt x="380" y="641"/>
                    <a:pt x="380" y="640"/>
                    <a:pt x="380" y="641"/>
                  </a:cubicBezTo>
                  <a:close/>
                  <a:moveTo>
                    <a:pt x="380" y="643"/>
                  </a:moveTo>
                  <a:cubicBezTo>
                    <a:pt x="379" y="643"/>
                    <a:pt x="380" y="644"/>
                    <a:pt x="380" y="644"/>
                  </a:cubicBezTo>
                  <a:cubicBezTo>
                    <a:pt x="381" y="644"/>
                    <a:pt x="380" y="642"/>
                    <a:pt x="379" y="643"/>
                  </a:cubicBezTo>
                  <a:cubicBezTo>
                    <a:pt x="380" y="643"/>
                    <a:pt x="380" y="643"/>
                    <a:pt x="380" y="643"/>
                  </a:cubicBezTo>
                  <a:close/>
                  <a:moveTo>
                    <a:pt x="382" y="647"/>
                  </a:moveTo>
                  <a:cubicBezTo>
                    <a:pt x="382" y="647"/>
                    <a:pt x="382" y="647"/>
                    <a:pt x="383" y="647"/>
                  </a:cubicBezTo>
                  <a:cubicBezTo>
                    <a:pt x="382" y="647"/>
                    <a:pt x="383" y="642"/>
                    <a:pt x="381" y="644"/>
                  </a:cubicBezTo>
                  <a:cubicBezTo>
                    <a:pt x="381" y="645"/>
                    <a:pt x="382" y="646"/>
                    <a:pt x="382" y="647"/>
                  </a:cubicBezTo>
                  <a:close/>
                  <a:moveTo>
                    <a:pt x="385" y="652"/>
                  </a:moveTo>
                  <a:cubicBezTo>
                    <a:pt x="385" y="651"/>
                    <a:pt x="382" y="649"/>
                    <a:pt x="382" y="651"/>
                  </a:cubicBezTo>
                  <a:cubicBezTo>
                    <a:pt x="383" y="654"/>
                    <a:pt x="388" y="655"/>
                    <a:pt x="385" y="651"/>
                  </a:cubicBezTo>
                  <a:cubicBezTo>
                    <a:pt x="385" y="652"/>
                    <a:pt x="385" y="652"/>
                    <a:pt x="385" y="652"/>
                  </a:cubicBezTo>
                  <a:close/>
                  <a:moveTo>
                    <a:pt x="392" y="650"/>
                  </a:moveTo>
                  <a:cubicBezTo>
                    <a:pt x="393" y="649"/>
                    <a:pt x="392" y="648"/>
                    <a:pt x="392" y="648"/>
                  </a:cubicBezTo>
                  <a:cubicBezTo>
                    <a:pt x="391" y="649"/>
                    <a:pt x="391" y="650"/>
                    <a:pt x="391" y="651"/>
                  </a:cubicBezTo>
                  <a:cubicBezTo>
                    <a:pt x="391" y="651"/>
                    <a:pt x="391" y="653"/>
                    <a:pt x="391" y="653"/>
                  </a:cubicBezTo>
                  <a:cubicBezTo>
                    <a:pt x="391" y="653"/>
                    <a:pt x="392" y="650"/>
                    <a:pt x="392" y="650"/>
                  </a:cubicBezTo>
                  <a:cubicBezTo>
                    <a:pt x="392" y="650"/>
                    <a:pt x="392" y="650"/>
                    <a:pt x="391" y="650"/>
                  </a:cubicBezTo>
                  <a:cubicBezTo>
                    <a:pt x="392" y="650"/>
                    <a:pt x="392" y="650"/>
                    <a:pt x="392" y="650"/>
                  </a:cubicBezTo>
                  <a:cubicBezTo>
                    <a:pt x="392" y="650"/>
                    <a:pt x="392" y="650"/>
                    <a:pt x="391" y="650"/>
                  </a:cubicBezTo>
                  <a:cubicBezTo>
                    <a:pt x="392" y="650"/>
                    <a:pt x="392" y="650"/>
                    <a:pt x="392" y="650"/>
                  </a:cubicBezTo>
                  <a:close/>
                  <a:moveTo>
                    <a:pt x="390" y="655"/>
                  </a:moveTo>
                  <a:cubicBezTo>
                    <a:pt x="390" y="655"/>
                    <a:pt x="390" y="655"/>
                    <a:pt x="390" y="655"/>
                  </a:cubicBezTo>
                  <a:cubicBezTo>
                    <a:pt x="391" y="655"/>
                    <a:pt x="390" y="653"/>
                    <a:pt x="390" y="653"/>
                  </a:cubicBezTo>
                  <a:cubicBezTo>
                    <a:pt x="390" y="653"/>
                    <a:pt x="389" y="655"/>
                    <a:pt x="390" y="655"/>
                  </a:cubicBezTo>
                  <a:close/>
                  <a:moveTo>
                    <a:pt x="390" y="656"/>
                  </a:moveTo>
                  <a:cubicBezTo>
                    <a:pt x="387" y="652"/>
                    <a:pt x="388" y="657"/>
                    <a:pt x="389" y="657"/>
                  </a:cubicBezTo>
                  <a:cubicBezTo>
                    <a:pt x="390" y="656"/>
                    <a:pt x="390" y="656"/>
                    <a:pt x="390" y="656"/>
                  </a:cubicBezTo>
                  <a:close/>
                  <a:moveTo>
                    <a:pt x="387" y="655"/>
                  </a:moveTo>
                  <a:cubicBezTo>
                    <a:pt x="387" y="655"/>
                    <a:pt x="387" y="655"/>
                    <a:pt x="387" y="655"/>
                  </a:cubicBezTo>
                  <a:cubicBezTo>
                    <a:pt x="387" y="655"/>
                    <a:pt x="387" y="657"/>
                    <a:pt x="388" y="657"/>
                  </a:cubicBezTo>
                  <a:cubicBezTo>
                    <a:pt x="388" y="656"/>
                    <a:pt x="388" y="656"/>
                    <a:pt x="387" y="655"/>
                  </a:cubicBezTo>
                  <a:close/>
                  <a:moveTo>
                    <a:pt x="392" y="660"/>
                  </a:moveTo>
                  <a:cubicBezTo>
                    <a:pt x="388" y="656"/>
                    <a:pt x="391" y="662"/>
                    <a:pt x="392" y="662"/>
                  </a:cubicBezTo>
                  <a:cubicBezTo>
                    <a:pt x="392" y="662"/>
                    <a:pt x="392" y="661"/>
                    <a:pt x="392" y="660"/>
                  </a:cubicBezTo>
                  <a:close/>
                  <a:moveTo>
                    <a:pt x="398" y="671"/>
                  </a:moveTo>
                  <a:cubicBezTo>
                    <a:pt x="397" y="671"/>
                    <a:pt x="397" y="674"/>
                    <a:pt x="399" y="674"/>
                  </a:cubicBezTo>
                  <a:cubicBezTo>
                    <a:pt x="399" y="673"/>
                    <a:pt x="398" y="671"/>
                    <a:pt x="398" y="671"/>
                  </a:cubicBezTo>
                  <a:close/>
                  <a:moveTo>
                    <a:pt x="427" y="706"/>
                  </a:moveTo>
                  <a:cubicBezTo>
                    <a:pt x="429" y="706"/>
                    <a:pt x="430" y="704"/>
                    <a:pt x="429" y="702"/>
                  </a:cubicBezTo>
                  <a:cubicBezTo>
                    <a:pt x="429" y="703"/>
                    <a:pt x="429" y="703"/>
                    <a:pt x="428" y="704"/>
                  </a:cubicBezTo>
                  <a:cubicBezTo>
                    <a:pt x="428" y="702"/>
                    <a:pt x="427" y="701"/>
                    <a:pt x="427" y="700"/>
                  </a:cubicBezTo>
                  <a:cubicBezTo>
                    <a:pt x="427" y="699"/>
                    <a:pt x="427" y="698"/>
                    <a:pt x="427" y="697"/>
                  </a:cubicBezTo>
                  <a:cubicBezTo>
                    <a:pt x="426" y="696"/>
                    <a:pt x="423" y="696"/>
                    <a:pt x="421" y="694"/>
                  </a:cubicBezTo>
                  <a:cubicBezTo>
                    <a:pt x="419" y="693"/>
                    <a:pt x="418" y="690"/>
                    <a:pt x="417" y="688"/>
                  </a:cubicBezTo>
                  <a:cubicBezTo>
                    <a:pt x="415" y="685"/>
                    <a:pt x="413" y="684"/>
                    <a:pt x="410" y="684"/>
                  </a:cubicBezTo>
                  <a:cubicBezTo>
                    <a:pt x="407" y="683"/>
                    <a:pt x="404" y="682"/>
                    <a:pt x="402" y="681"/>
                  </a:cubicBezTo>
                  <a:cubicBezTo>
                    <a:pt x="401" y="680"/>
                    <a:pt x="396" y="678"/>
                    <a:pt x="396" y="680"/>
                  </a:cubicBezTo>
                  <a:cubicBezTo>
                    <a:pt x="395" y="682"/>
                    <a:pt x="397" y="682"/>
                    <a:pt x="398" y="683"/>
                  </a:cubicBezTo>
                  <a:cubicBezTo>
                    <a:pt x="400" y="684"/>
                    <a:pt x="399" y="683"/>
                    <a:pt x="399" y="686"/>
                  </a:cubicBezTo>
                  <a:cubicBezTo>
                    <a:pt x="399" y="685"/>
                    <a:pt x="399" y="688"/>
                    <a:pt x="399" y="687"/>
                  </a:cubicBezTo>
                  <a:cubicBezTo>
                    <a:pt x="399" y="687"/>
                    <a:pt x="403" y="688"/>
                    <a:pt x="403" y="688"/>
                  </a:cubicBezTo>
                  <a:cubicBezTo>
                    <a:pt x="403" y="688"/>
                    <a:pt x="403" y="688"/>
                    <a:pt x="403" y="687"/>
                  </a:cubicBezTo>
                  <a:cubicBezTo>
                    <a:pt x="405" y="688"/>
                    <a:pt x="403" y="690"/>
                    <a:pt x="404" y="690"/>
                  </a:cubicBezTo>
                  <a:cubicBezTo>
                    <a:pt x="405" y="691"/>
                    <a:pt x="405" y="689"/>
                    <a:pt x="406" y="690"/>
                  </a:cubicBezTo>
                  <a:cubicBezTo>
                    <a:pt x="405" y="691"/>
                    <a:pt x="406" y="693"/>
                    <a:pt x="407" y="693"/>
                  </a:cubicBezTo>
                  <a:cubicBezTo>
                    <a:pt x="407" y="692"/>
                    <a:pt x="407" y="692"/>
                    <a:pt x="408" y="691"/>
                  </a:cubicBezTo>
                  <a:cubicBezTo>
                    <a:pt x="408" y="691"/>
                    <a:pt x="409" y="692"/>
                    <a:pt x="409" y="693"/>
                  </a:cubicBezTo>
                  <a:cubicBezTo>
                    <a:pt x="409" y="693"/>
                    <a:pt x="408" y="693"/>
                    <a:pt x="408" y="693"/>
                  </a:cubicBezTo>
                  <a:cubicBezTo>
                    <a:pt x="408" y="693"/>
                    <a:pt x="408" y="695"/>
                    <a:pt x="408" y="695"/>
                  </a:cubicBezTo>
                  <a:cubicBezTo>
                    <a:pt x="408" y="695"/>
                    <a:pt x="408" y="694"/>
                    <a:pt x="408" y="694"/>
                  </a:cubicBezTo>
                  <a:cubicBezTo>
                    <a:pt x="410" y="695"/>
                    <a:pt x="409" y="695"/>
                    <a:pt x="410" y="695"/>
                  </a:cubicBezTo>
                  <a:cubicBezTo>
                    <a:pt x="410" y="695"/>
                    <a:pt x="410" y="696"/>
                    <a:pt x="410" y="696"/>
                  </a:cubicBezTo>
                  <a:cubicBezTo>
                    <a:pt x="411" y="696"/>
                    <a:pt x="411" y="696"/>
                    <a:pt x="411" y="696"/>
                  </a:cubicBezTo>
                  <a:cubicBezTo>
                    <a:pt x="411" y="696"/>
                    <a:pt x="412" y="695"/>
                    <a:pt x="412" y="695"/>
                  </a:cubicBezTo>
                  <a:cubicBezTo>
                    <a:pt x="412" y="695"/>
                    <a:pt x="412" y="696"/>
                    <a:pt x="412" y="696"/>
                  </a:cubicBezTo>
                  <a:cubicBezTo>
                    <a:pt x="413" y="697"/>
                    <a:pt x="412" y="696"/>
                    <a:pt x="413" y="696"/>
                  </a:cubicBezTo>
                  <a:cubicBezTo>
                    <a:pt x="413" y="697"/>
                    <a:pt x="413" y="698"/>
                    <a:pt x="414" y="699"/>
                  </a:cubicBezTo>
                  <a:cubicBezTo>
                    <a:pt x="415" y="700"/>
                    <a:pt x="417" y="699"/>
                    <a:pt x="418" y="700"/>
                  </a:cubicBezTo>
                  <a:cubicBezTo>
                    <a:pt x="419" y="701"/>
                    <a:pt x="417" y="701"/>
                    <a:pt x="418" y="702"/>
                  </a:cubicBezTo>
                  <a:cubicBezTo>
                    <a:pt x="418" y="702"/>
                    <a:pt x="419" y="702"/>
                    <a:pt x="419" y="703"/>
                  </a:cubicBezTo>
                  <a:cubicBezTo>
                    <a:pt x="422" y="704"/>
                    <a:pt x="425" y="705"/>
                    <a:pt x="427" y="706"/>
                  </a:cubicBezTo>
                  <a:cubicBezTo>
                    <a:pt x="427" y="706"/>
                    <a:pt x="426" y="705"/>
                    <a:pt x="426" y="705"/>
                  </a:cubicBezTo>
                  <a:cubicBezTo>
                    <a:pt x="426" y="705"/>
                    <a:pt x="427" y="706"/>
                    <a:pt x="427" y="706"/>
                  </a:cubicBezTo>
                  <a:cubicBezTo>
                    <a:pt x="427" y="706"/>
                    <a:pt x="426" y="705"/>
                    <a:pt x="426" y="705"/>
                  </a:cubicBezTo>
                  <a:cubicBezTo>
                    <a:pt x="426" y="705"/>
                    <a:pt x="426" y="705"/>
                    <a:pt x="427" y="706"/>
                  </a:cubicBezTo>
                  <a:close/>
                  <a:moveTo>
                    <a:pt x="408" y="682"/>
                  </a:moveTo>
                  <a:cubicBezTo>
                    <a:pt x="409" y="682"/>
                    <a:pt x="411" y="681"/>
                    <a:pt x="410" y="680"/>
                  </a:cubicBezTo>
                  <a:cubicBezTo>
                    <a:pt x="409" y="680"/>
                    <a:pt x="407" y="682"/>
                    <a:pt x="408" y="682"/>
                  </a:cubicBezTo>
                  <a:close/>
                  <a:moveTo>
                    <a:pt x="407" y="683"/>
                  </a:moveTo>
                  <a:cubicBezTo>
                    <a:pt x="408" y="684"/>
                    <a:pt x="411" y="683"/>
                    <a:pt x="411" y="682"/>
                  </a:cubicBezTo>
                  <a:cubicBezTo>
                    <a:pt x="411" y="682"/>
                    <a:pt x="408" y="683"/>
                    <a:pt x="407" y="683"/>
                  </a:cubicBezTo>
                  <a:cubicBezTo>
                    <a:pt x="408" y="683"/>
                    <a:pt x="408" y="683"/>
                    <a:pt x="408" y="683"/>
                  </a:cubicBezTo>
                  <a:cubicBezTo>
                    <a:pt x="408" y="683"/>
                    <a:pt x="407" y="683"/>
                    <a:pt x="407" y="683"/>
                  </a:cubicBezTo>
                  <a:close/>
                  <a:moveTo>
                    <a:pt x="407" y="680"/>
                  </a:moveTo>
                  <a:cubicBezTo>
                    <a:pt x="404" y="679"/>
                    <a:pt x="408" y="681"/>
                    <a:pt x="407" y="680"/>
                  </a:cubicBezTo>
                  <a:cubicBezTo>
                    <a:pt x="407" y="680"/>
                    <a:pt x="408" y="680"/>
                    <a:pt x="407" y="680"/>
                  </a:cubicBezTo>
                  <a:close/>
                  <a:moveTo>
                    <a:pt x="422" y="693"/>
                  </a:moveTo>
                  <a:cubicBezTo>
                    <a:pt x="422" y="693"/>
                    <a:pt x="424" y="694"/>
                    <a:pt x="424" y="694"/>
                  </a:cubicBezTo>
                  <a:cubicBezTo>
                    <a:pt x="424" y="693"/>
                    <a:pt x="422" y="691"/>
                    <a:pt x="421" y="691"/>
                  </a:cubicBezTo>
                  <a:cubicBezTo>
                    <a:pt x="421" y="692"/>
                    <a:pt x="422" y="692"/>
                    <a:pt x="422" y="693"/>
                  </a:cubicBezTo>
                  <a:close/>
                  <a:moveTo>
                    <a:pt x="430" y="701"/>
                  </a:moveTo>
                  <a:cubicBezTo>
                    <a:pt x="430" y="701"/>
                    <a:pt x="430" y="701"/>
                    <a:pt x="430" y="700"/>
                  </a:cubicBezTo>
                  <a:cubicBezTo>
                    <a:pt x="428" y="700"/>
                    <a:pt x="428" y="700"/>
                    <a:pt x="429" y="702"/>
                  </a:cubicBezTo>
                  <a:cubicBezTo>
                    <a:pt x="429" y="701"/>
                    <a:pt x="429" y="700"/>
                    <a:pt x="430" y="701"/>
                  </a:cubicBezTo>
                  <a:close/>
                  <a:moveTo>
                    <a:pt x="858" y="683"/>
                  </a:moveTo>
                  <a:cubicBezTo>
                    <a:pt x="856" y="683"/>
                    <a:pt x="856" y="684"/>
                    <a:pt x="854" y="685"/>
                  </a:cubicBezTo>
                  <a:cubicBezTo>
                    <a:pt x="855" y="685"/>
                    <a:pt x="855" y="685"/>
                    <a:pt x="855" y="685"/>
                  </a:cubicBezTo>
                  <a:cubicBezTo>
                    <a:pt x="853" y="687"/>
                    <a:pt x="847" y="687"/>
                    <a:pt x="845" y="687"/>
                  </a:cubicBezTo>
                  <a:cubicBezTo>
                    <a:pt x="841" y="688"/>
                    <a:pt x="838" y="686"/>
                    <a:pt x="834" y="686"/>
                  </a:cubicBezTo>
                  <a:cubicBezTo>
                    <a:pt x="831" y="687"/>
                    <a:pt x="828" y="686"/>
                    <a:pt x="824" y="686"/>
                  </a:cubicBezTo>
                  <a:cubicBezTo>
                    <a:pt x="820" y="686"/>
                    <a:pt x="816" y="685"/>
                    <a:pt x="812" y="687"/>
                  </a:cubicBezTo>
                  <a:cubicBezTo>
                    <a:pt x="808" y="688"/>
                    <a:pt x="807" y="690"/>
                    <a:pt x="806" y="694"/>
                  </a:cubicBezTo>
                  <a:cubicBezTo>
                    <a:pt x="804" y="697"/>
                    <a:pt x="800" y="697"/>
                    <a:pt x="797" y="699"/>
                  </a:cubicBezTo>
                  <a:cubicBezTo>
                    <a:pt x="790" y="704"/>
                    <a:pt x="785" y="713"/>
                    <a:pt x="781" y="720"/>
                  </a:cubicBezTo>
                  <a:cubicBezTo>
                    <a:pt x="785" y="717"/>
                    <a:pt x="787" y="714"/>
                    <a:pt x="790" y="710"/>
                  </a:cubicBezTo>
                  <a:cubicBezTo>
                    <a:pt x="793" y="706"/>
                    <a:pt x="797" y="704"/>
                    <a:pt x="802" y="701"/>
                  </a:cubicBezTo>
                  <a:cubicBezTo>
                    <a:pt x="806" y="699"/>
                    <a:pt x="811" y="697"/>
                    <a:pt x="815" y="697"/>
                  </a:cubicBezTo>
                  <a:cubicBezTo>
                    <a:pt x="816" y="697"/>
                    <a:pt x="827" y="699"/>
                    <a:pt x="825" y="701"/>
                  </a:cubicBezTo>
                  <a:cubicBezTo>
                    <a:pt x="825" y="701"/>
                    <a:pt x="824" y="700"/>
                    <a:pt x="823" y="700"/>
                  </a:cubicBezTo>
                  <a:cubicBezTo>
                    <a:pt x="823" y="701"/>
                    <a:pt x="825" y="702"/>
                    <a:pt x="826" y="703"/>
                  </a:cubicBezTo>
                  <a:cubicBezTo>
                    <a:pt x="825" y="703"/>
                    <a:pt x="825" y="703"/>
                    <a:pt x="825" y="703"/>
                  </a:cubicBezTo>
                  <a:cubicBezTo>
                    <a:pt x="826" y="704"/>
                    <a:pt x="822" y="707"/>
                    <a:pt x="822" y="707"/>
                  </a:cubicBezTo>
                  <a:cubicBezTo>
                    <a:pt x="820" y="708"/>
                    <a:pt x="819" y="709"/>
                    <a:pt x="818" y="709"/>
                  </a:cubicBezTo>
                  <a:cubicBezTo>
                    <a:pt x="817" y="709"/>
                    <a:pt x="814" y="707"/>
                    <a:pt x="814" y="707"/>
                  </a:cubicBezTo>
                  <a:cubicBezTo>
                    <a:pt x="813" y="707"/>
                    <a:pt x="813" y="708"/>
                    <a:pt x="813" y="708"/>
                  </a:cubicBezTo>
                  <a:cubicBezTo>
                    <a:pt x="812" y="708"/>
                    <a:pt x="810" y="708"/>
                    <a:pt x="810" y="708"/>
                  </a:cubicBezTo>
                  <a:cubicBezTo>
                    <a:pt x="811" y="710"/>
                    <a:pt x="815" y="709"/>
                    <a:pt x="816" y="711"/>
                  </a:cubicBezTo>
                  <a:cubicBezTo>
                    <a:pt x="817" y="712"/>
                    <a:pt x="817" y="712"/>
                    <a:pt x="818" y="712"/>
                  </a:cubicBezTo>
                  <a:cubicBezTo>
                    <a:pt x="819" y="712"/>
                    <a:pt x="819" y="710"/>
                    <a:pt x="820" y="711"/>
                  </a:cubicBezTo>
                  <a:cubicBezTo>
                    <a:pt x="820" y="712"/>
                    <a:pt x="822" y="712"/>
                    <a:pt x="823" y="711"/>
                  </a:cubicBezTo>
                  <a:cubicBezTo>
                    <a:pt x="822" y="712"/>
                    <a:pt x="821" y="713"/>
                    <a:pt x="821" y="715"/>
                  </a:cubicBezTo>
                  <a:cubicBezTo>
                    <a:pt x="820" y="716"/>
                    <a:pt x="818" y="717"/>
                    <a:pt x="818" y="719"/>
                  </a:cubicBezTo>
                  <a:cubicBezTo>
                    <a:pt x="822" y="718"/>
                    <a:pt x="821" y="721"/>
                    <a:pt x="823" y="724"/>
                  </a:cubicBezTo>
                  <a:cubicBezTo>
                    <a:pt x="823" y="725"/>
                    <a:pt x="824" y="726"/>
                    <a:pt x="825" y="726"/>
                  </a:cubicBezTo>
                  <a:cubicBezTo>
                    <a:pt x="826" y="727"/>
                    <a:pt x="828" y="727"/>
                    <a:pt x="828" y="728"/>
                  </a:cubicBezTo>
                  <a:cubicBezTo>
                    <a:pt x="828" y="728"/>
                    <a:pt x="827" y="728"/>
                    <a:pt x="827" y="729"/>
                  </a:cubicBezTo>
                  <a:cubicBezTo>
                    <a:pt x="828" y="729"/>
                    <a:pt x="832" y="730"/>
                    <a:pt x="831" y="732"/>
                  </a:cubicBezTo>
                  <a:cubicBezTo>
                    <a:pt x="832" y="732"/>
                    <a:pt x="833" y="731"/>
                    <a:pt x="833" y="731"/>
                  </a:cubicBezTo>
                  <a:cubicBezTo>
                    <a:pt x="834" y="731"/>
                    <a:pt x="835" y="732"/>
                    <a:pt x="836" y="732"/>
                  </a:cubicBezTo>
                  <a:cubicBezTo>
                    <a:pt x="838" y="732"/>
                    <a:pt x="839" y="731"/>
                    <a:pt x="841" y="730"/>
                  </a:cubicBezTo>
                  <a:cubicBezTo>
                    <a:pt x="840" y="733"/>
                    <a:pt x="843" y="732"/>
                    <a:pt x="844" y="731"/>
                  </a:cubicBezTo>
                  <a:cubicBezTo>
                    <a:pt x="845" y="728"/>
                    <a:pt x="845" y="726"/>
                    <a:pt x="846" y="724"/>
                  </a:cubicBezTo>
                  <a:cubicBezTo>
                    <a:pt x="847" y="723"/>
                    <a:pt x="848" y="720"/>
                    <a:pt x="850" y="720"/>
                  </a:cubicBezTo>
                  <a:cubicBezTo>
                    <a:pt x="852" y="719"/>
                    <a:pt x="851" y="721"/>
                    <a:pt x="852" y="720"/>
                  </a:cubicBezTo>
                  <a:cubicBezTo>
                    <a:pt x="852" y="721"/>
                    <a:pt x="850" y="726"/>
                    <a:pt x="850" y="726"/>
                  </a:cubicBezTo>
                  <a:cubicBezTo>
                    <a:pt x="851" y="727"/>
                    <a:pt x="852" y="726"/>
                    <a:pt x="853" y="727"/>
                  </a:cubicBezTo>
                  <a:cubicBezTo>
                    <a:pt x="854" y="727"/>
                    <a:pt x="856" y="728"/>
                    <a:pt x="854" y="729"/>
                  </a:cubicBezTo>
                  <a:cubicBezTo>
                    <a:pt x="854" y="729"/>
                    <a:pt x="855" y="729"/>
                    <a:pt x="855" y="729"/>
                  </a:cubicBezTo>
                  <a:cubicBezTo>
                    <a:pt x="855" y="730"/>
                    <a:pt x="850" y="733"/>
                    <a:pt x="850" y="733"/>
                  </a:cubicBezTo>
                  <a:cubicBezTo>
                    <a:pt x="848" y="733"/>
                    <a:pt x="845" y="732"/>
                    <a:pt x="844" y="735"/>
                  </a:cubicBezTo>
                  <a:cubicBezTo>
                    <a:pt x="844" y="735"/>
                    <a:pt x="847" y="735"/>
                    <a:pt x="847" y="735"/>
                  </a:cubicBezTo>
                  <a:cubicBezTo>
                    <a:pt x="847" y="735"/>
                    <a:pt x="835" y="741"/>
                    <a:pt x="833" y="741"/>
                  </a:cubicBezTo>
                  <a:cubicBezTo>
                    <a:pt x="832" y="741"/>
                    <a:pt x="832" y="741"/>
                    <a:pt x="831" y="741"/>
                  </a:cubicBezTo>
                  <a:cubicBezTo>
                    <a:pt x="831" y="741"/>
                    <a:pt x="832" y="742"/>
                    <a:pt x="832" y="742"/>
                  </a:cubicBezTo>
                  <a:cubicBezTo>
                    <a:pt x="830" y="742"/>
                    <a:pt x="828" y="745"/>
                    <a:pt x="828" y="742"/>
                  </a:cubicBezTo>
                  <a:cubicBezTo>
                    <a:pt x="827" y="742"/>
                    <a:pt x="826" y="743"/>
                    <a:pt x="826" y="743"/>
                  </a:cubicBezTo>
                  <a:cubicBezTo>
                    <a:pt x="826" y="743"/>
                    <a:pt x="826" y="743"/>
                    <a:pt x="825" y="743"/>
                  </a:cubicBezTo>
                  <a:cubicBezTo>
                    <a:pt x="825" y="743"/>
                    <a:pt x="825" y="744"/>
                    <a:pt x="825" y="744"/>
                  </a:cubicBezTo>
                  <a:cubicBezTo>
                    <a:pt x="824" y="745"/>
                    <a:pt x="824" y="746"/>
                    <a:pt x="822" y="748"/>
                  </a:cubicBezTo>
                  <a:cubicBezTo>
                    <a:pt x="822" y="748"/>
                    <a:pt x="819" y="751"/>
                    <a:pt x="819" y="750"/>
                  </a:cubicBezTo>
                  <a:cubicBezTo>
                    <a:pt x="820" y="750"/>
                    <a:pt x="816" y="752"/>
                    <a:pt x="816" y="752"/>
                  </a:cubicBezTo>
                  <a:cubicBezTo>
                    <a:pt x="816" y="752"/>
                    <a:pt x="816" y="753"/>
                    <a:pt x="816" y="753"/>
                  </a:cubicBezTo>
                  <a:cubicBezTo>
                    <a:pt x="816" y="753"/>
                    <a:pt x="814" y="750"/>
                    <a:pt x="814" y="750"/>
                  </a:cubicBezTo>
                  <a:cubicBezTo>
                    <a:pt x="814" y="751"/>
                    <a:pt x="813" y="748"/>
                    <a:pt x="812" y="748"/>
                  </a:cubicBezTo>
                  <a:cubicBezTo>
                    <a:pt x="812" y="746"/>
                    <a:pt x="813" y="743"/>
                    <a:pt x="814" y="743"/>
                  </a:cubicBezTo>
                  <a:cubicBezTo>
                    <a:pt x="814" y="742"/>
                    <a:pt x="814" y="742"/>
                    <a:pt x="814" y="742"/>
                  </a:cubicBezTo>
                  <a:cubicBezTo>
                    <a:pt x="814" y="742"/>
                    <a:pt x="817" y="742"/>
                    <a:pt x="817" y="741"/>
                  </a:cubicBezTo>
                  <a:cubicBezTo>
                    <a:pt x="816" y="741"/>
                    <a:pt x="816" y="741"/>
                    <a:pt x="816" y="741"/>
                  </a:cubicBezTo>
                  <a:cubicBezTo>
                    <a:pt x="815" y="741"/>
                    <a:pt x="823" y="736"/>
                    <a:pt x="824" y="736"/>
                  </a:cubicBezTo>
                  <a:cubicBezTo>
                    <a:pt x="824" y="737"/>
                    <a:pt x="825" y="738"/>
                    <a:pt x="826" y="738"/>
                  </a:cubicBezTo>
                  <a:cubicBezTo>
                    <a:pt x="824" y="735"/>
                    <a:pt x="830" y="736"/>
                    <a:pt x="831" y="735"/>
                  </a:cubicBezTo>
                  <a:cubicBezTo>
                    <a:pt x="830" y="734"/>
                    <a:pt x="823" y="734"/>
                    <a:pt x="822" y="735"/>
                  </a:cubicBezTo>
                  <a:cubicBezTo>
                    <a:pt x="818" y="735"/>
                    <a:pt x="826" y="731"/>
                    <a:pt x="825" y="730"/>
                  </a:cubicBezTo>
                  <a:cubicBezTo>
                    <a:pt x="824" y="730"/>
                    <a:pt x="824" y="730"/>
                    <a:pt x="823" y="730"/>
                  </a:cubicBezTo>
                  <a:cubicBezTo>
                    <a:pt x="823" y="730"/>
                    <a:pt x="823" y="729"/>
                    <a:pt x="822" y="729"/>
                  </a:cubicBezTo>
                  <a:cubicBezTo>
                    <a:pt x="821" y="733"/>
                    <a:pt x="820" y="733"/>
                    <a:pt x="817" y="735"/>
                  </a:cubicBezTo>
                  <a:cubicBezTo>
                    <a:pt x="816" y="736"/>
                    <a:pt x="813" y="737"/>
                    <a:pt x="814" y="734"/>
                  </a:cubicBezTo>
                  <a:cubicBezTo>
                    <a:pt x="813" y="734"/>
                    <a:pt x="812" y="735"/>
                    <a:pt x="812" y="735"/>
                  </a:cubicBezTo>
                  <a:cubicBezTo>
                    <a:pt x="812" y="736"/>
                    <a:pt x="813" y="737"/>
                    <a:pt x="811" y="738"/>
                  </a:cubicBezTo>
                  <a:cubicBezTo>
                    <a:pt x="811" y="738"/>
                    <a:pt x="809" y="738"/>
                    <a:pt x="809" y="738"/>
                  </a:cubicBezTo>
                  <a:cubicBezTo>
                    <a:pt x="809" y="738"/>
                    <a:pt x="807" y="737"/>
                    <a:pt x="807" y="737"/>
                  </a:cubicBezTo>
                  <a:cubicBezTo>
                    <a:pt x="804" y="738"/>
                    <a:pt x="807" y="740"/>
                    <a:pt x="807" y="739"/>
                  </a:cubicBezTo>
                  <a:cubicBezTo>
                    <a:pt x="807" y="741"/>
                    <a:pt x="806" y="741"/>
                    <a:pt x="805" y="742"/>
                  </a:cubicBezTo>
                  <a:cubicBezTo>
                    <a:pt x="805" y="741"/>
                    <a:pt x="804" y="740"/>
                    <a:pt x="803" y="741"/>
                  </a:cubicBezTo>
                  <a:cubicBezTo>
                    <a:pt x="803" y="741"/>
                    <a:pt x="804" y="741"/>
                    <a:pt x="804" y="742"/>
                  </a:cubicBezTo>
                  <a:cubicBezTo>
                    <a:pt x="803" y="743"/>
                    <a:pt x="802" y="744"/>
                    <a:pt x="801" y="744"/>
                  </a:cubicBezTo>
                  <a:cubicBezTo>
                    <a:pt x="800" y="744"/>
                    <a:pt x="800" y="744"/>
                    <a:pt x="799" y="744"/>
                  </a:cubicBezTo>
                  <a:cubicBezTo>
                    <a:pt x="799" y="744"/>
                    <a:pt x="798" y="742"/>
                    <a:pt x="798" y="743"/>
                  </a:cubicBezTo>
                  <a:cubicBezTo>
                    <a:pt x="797" y="744"/>
                    <a:pt x="800" y="744"/>
                    <a:pt x="798" y="745"/>
                  </a:cubicBezTo>
                  <a:cubicBezTo>
                    <a:pt x="798" y="746"/>
                    <a:pt x="797" y="744"/>
                    <a:pt x="796" y="744"/>
                  </a:cubicBezTo>
                  <a:cubicBezTo>
                    <a:pt x="796" y="744"/>
                    <a:pt x="797" y="745"/>
                    <a:pt x="796" y="745"/>
                  </a:cubicBezTo>
                  <a:cubicBezTo>
                    <a:pt x="795" y="747"/>
                    <a:pt x="795" y="739"/>
                    <a:pt x="793" y="746"/>
                  </a:cubicBezTo>
                  <a:cubicBezTo>
                    <a:pt x="793" y="747"/>
                    <a:pt x="792" y="748"/>
                    <a:pt x="791" y="748"/>
                  </a:cubicBezTo>
                  <a:cubicBezTo>
                    <a:pt x="790" y="749"/>
                    <a:pt x="788" y="749"/>
                    <a:pt x="788" y="750"/>
                  </a:cubicBezTo>
                  <a:cubicBezTo>
                    <a:pt x="788" y="750"/>
                    <a:pt x="787" y="750"/>
                    <a:pt x="786" y="750"/>
                  </a:cubicBezTo>
                  <a:cubicBezTo>
                    <a:pt x="786" y="750"/>
                    <a:pt x="786" y="750"/>
                    <a:pt x="786" y="750"/>
                  </a:cubicBezTo>
                  <a:cubicBezTo>
                    <a:pt x="785" y="750"/>
                    <a:pt x="785" y="752"/>
                    <a:pt x="785" y="753"/>
                  </a:cubicBezTo>
                  <a:cubicBezTo>
                    <a:pt x="784" y="753"/>
                    <a:pt x="783" y="754"/>
                    <a:pt x="783" y="755"/>
                  </a:cubicBezTo>
                  <a:cubicBezTo>
                    <a:pt x="782" y="755"/>
                    <a:pt x="780" y="760"/>
                    <a:pt x="783" y="760"/>
                  </a:cubicBezTo>
                  <a:cubicBezTo>
                    <a:pt x="783" y="761"/>
                    <a:pt x="781" y="762"/>
                    <a:pt x="780" y="763"/>
                  </a:cubicBezTo>
                  <a:cubicBezTo>
                    <a:pt x="780" y="764"/>
                    <a:pt x="782" y="766"/>
                    <a:pt x="783" y="767"/>
                  </a:cubicBezTo>
                  <a:cubicBezTo>
                    <a:pt x="783" y="767"/>
                    <a:pt x="785" y="769"/>
                    <a:pt x="786" y="769"/>
                  </a:cubicBezTo>
                  <a:cubicBezTo>
                    <a:pt x="788" y="767"/>
                    <a:pt x="785" y="766"/>
                    <a:pt x="785" y="765"/>
                  </a:cubicBezTo>
                  <a:cubicBezTo>
                    <a:pt x="785" y="767"/>
                    <a:pt x="788" y="768"/>
                    <a:pt x="786" y="770"/>
                  </a:cubicBezTo>
                  <a:cubicBezTo>
                    <a:pt x="785" y="770"/>
                    <a:pt x="784" y="771"/>
                    <a:pt x="783" y="770"/>
                  </a:cubicBezTo>
                  <a:cubicBezTo>
                    <a:pt x="782" y="770"/>
                    <a:pt x="783" y="770"/>
                    <a:pt x="783" y="768"/>
                  </a:cubicBezTo>
                  <a:cubicBezTo>
                    <a:pt x="781" y="769"/>
                    <a:pt x="781" y="771"/>
                    <a:pt x="780" y="771"/>
                  </a:cubicBezTo>
                  <a:cubicBezTo>
                    <a:pt x="778" y="771"/>
                    <a:pt x="779" y="769"/>
                    <a:pt x="778" y="768"/>
                  </a:cubicBezTo>
                  <a:cubicBezTo>
                    <a:pt x="777" y="772"/>
                    <a:pt x="774" y="772"/>
                    <a:pt x="771" y="773"/>
                  </a:cubicBezTo>
                  <a:cubicBezTo>
                    <a:pt x="770" y="773"/>
                    <a:pt x="762" y="773"/>
                    <a:pt x="762" y="776"/>
                  </a:cubicBezTo>
                  <a:cubicBezTo>
                    <a:pt x="762" y="778"/>
                    <a:pt x="771" y="774"/>
                    <a:pt x="771" y="774"/>
                  </a:cubicBezTo>
                  <a:cubicBezTo>
                    <a:pt x="772" y="775"/>
                    <a:pt x="770" y="775"/>
                    <a:pt x="769" y="776"/>
                  </a:cubicBezTo>
                  <a:cubicBezTo>
                    <a:pt x="770" y="776"/>
                    <a:pt x="774" y="774"/>
                    <a:pt x="772" y="776"/>
                  </a:cubicBezTo>
                  <a:cubicBezTo>
                    <a:pt x="770" y="777"/>
                    <a:pt x="767" y="777"/>
                    <a:pt x="766" y="777"/>
                  </a:cubicBezTo>
                  <a:cubicBezTo>
                    <a:pt x="764" y="778"/>
                    <a:pt x="762" y="778"/>
                    <a:pt x="760" y="779"/>
                  </a:cubicBezTo>
                  <a:cubicBezTo>
                    <a:pt x="758" y="780"/>
                    <a:pt x="759" y="779"/>
                    <a:pt x="759" y="780"/>
                  </a:cubicBezTo>
                  <a:cubicBezTo>
                    <a:pt x="759" y="781"/>
                    <a:pt x="760" y="782"/>
                    <a:pt x="760" y="784"/>
                  </a:cubicBezTo>
                  <a:cubicBezTo>
                    <a:pt x="759" y="785"/>
                    <a:pt x="758" y="786"/>
                    <a:pt x="758" y="788"/>
                  </a:cubicBezTo>
                  <a:cubicBezTo>
                    <a:pt x="757" y="788"/>
                    <a:pt x="757" y="788"/>
                    <a:pt x="757" y="787"/>
                  </a:cubicBezTo>
                  <a:cubicBezTo>
                    <a:pt x="757" y="788"/>
                    <a:pt x="758" y="788"/>
                    <a:pt x="758" y="789"/>
                  </a:cubicBezTo>
                  <a:cubicBezTo>
                    <a:pt x="758" y="790"/>
                    <a:pt x="756" y="791"/>
                    <a:pt x="756" y="791"/>
                  </a:cubicBezTo>
                  <a:cubicBezTo>
                    <a:pt x="755" y="793"/>
                    <a:pt x="752" y="794"/>
                    <a:pt x="754" y="791"/>
                  </a:cubicBezTo>
                  <a:cubicBezTo>
                    <a:pt x="753" y="791"/>
                    <a:pt x="752" y="791"/>
                    <a:pt x="751" y="789"/>
                  </a:cubicBezTo>
                  <a:cubicBezTo>
                    <a:pt x="750" y="788"/>
                    <a:pt x="750" y="787"/>
                    <a:pt x="750" y="785"/>
                  </a:cubicBezTo>
                  <a:cubicBezTo>
                    <a:pt x="748" y="789"/>
                    <a:pt x="752" y="792"/>
                    <a:pt x="753" y="795"/>
                  </a:cubicBezTo>
                  <a:cubicBezTo>
                    <a:pt x="754" y="797"/>
                    <a:pt x="750" y="801"/>
                    <a:pt x="751" y="802"/>
                  </a:cubicBezTo>
                  <a:cubicBezTo>
                    <a:pt x="751" y="801"/>
                    <a:pt x="749" y="805"/>
                    <a:pt x="749" y="805"/>
                  </a:cubicBezTo>
                  <a:cubicBezTo>
                    <a:pt x="749" y="805"/>
                    <a:pt x="748" y="806"/>
                    <a:pt x="748" y="806"/>
                  </a:cubicBezTo>
                  <a:cubicBezTo>
                    <a:pt x="748" y="806"/>
                    <a:pt x="748" y="809"/>
                    <a:pt x="747" y="808"/>
                  </a:cubicBezTo>
                  <a:cubicBezTo>
                    <a:pt x="746" y="808"/>
                    <a:pt x="747" y="806"/>
                    <a:pt x="747" y="805"/>
                  </a:cubicBezTo>
                  <a:cubicBezTo>
                    <a:pt x="748" y="803"/>
                    <a:pt x="747" y="801"/>
                    <a:pt x="748" y="799"/>
                  </a:cubicBezTo>
                  <a:cubicBezTo>
                    <a:pt x="747" y="799"/>
                    <a:pt x="747" y="799"/>
                    <a:pt x="747" y="799"/>
                  </a:cubicBezTo>
                  <a:cubicBezTo>
                    <a:pt x="747" y="799"/>
                    <a:pt x="747" y="798"/>
                    <a:pt x="746" y="798"/>
                  </a:cubicBezTo>
                  <a:cubicBezTo>
                    <a:pt x="746" y="798"/>
                    <a:pt x="746" y="799"/>
                    <a:pt x="746" y="799"/>
                  </a:cubicBezTo>
                  <a:cubicBezTo>
                    <a:pt x="746" y="798"/>
                    <a:pt x="744" y="796"/>
                    <a:pt x="745" y="796"/>
                  </a:cubicBezTo>
                  <a:cubicBezTo>
                    <a:pt x="746" y="796"/>
                    <a:pt x="746" y="796"/>
                    <a:pt x="746" y="795"/>
                  </a:cubicBezTo>
                  <a:cubicBezTo>
                    <a:pt x="746" y="795"/>
                    <a:pt x="744" y="796"/>
                    <a:pt x="744" y="795"/>
                  </a:cubicBezTo>
                  <a:cubicBezTo>
                    <a:pt x="744" y="794"/>
                    <a:pt x="746" y="794"/>
                    <a:pt x="746" y="794"/>
                  </a:cubicBezTo>
                  <a:cubicBezTo>
                    <a:pt x="746" y="794"/>
                    <a:pt x="744" y="793"/>
                    <a:pt x="744" y="793"/>
                  </a:cubicBezTo>
                  <a:cubicBezTo>
                    <a:pt x="745" y="793"/>
                    <a:pt x="745" y="792"/>
                    <a:pt x="746" y="792"/>
                  </a:cubicBezTo>
                  <a:cubicBezTo>
                    <a:pt x="743" y="792"/>
                    <a:pt x="747" y="790"/>
                    <a:pt x="748" y="789"/>
                  </a:cubicBezTo>
                  <a:cubicBezTo>
                    <a:pt x="747" y="789"/>
                    <a:pt x="747" y="789"/>
                    <a:pt x="747" y="789"/>
                  </a:cubicBezTo>
                  <a:cubicBezTo>
                    <a:pt x="747" y="789"/>
                    <a:pt x="747" y="789"/>
                    <a:pt x="747" y="788"/>
                  </a:cubicBezTo>
                  <a:cubicBezTo>
                    <a:pt x="746" y="787"/>
                    <a:pt x="744" y="790"/>
                    <a:pt x="744" y="790"/>
                  </a:cubicBezTo>
                  <a:cubicBezTo>
                    <a:pt x="743" y="793"/>
                    <a:pt x="744" y="795"/>
                    <a:pt x="744" y="798"/>
                  </a:cubicBezTo>
                  <a:cubicBezTo>
                    <a:pt x="743" y="797"/>
                    <a:pt x="743" y="797"/>
                    <a:pt x="742" y="796"/>
                  </a:cubicBezTo>
                  <a:cubicBezTo>
                    <a:pt x="742" y="797"/>
                    <a:pt x="745" y="800"/>
                    <a:pt x="744" y="800"/>
                  </a:cubicBezTo>
                  <a:cubicBezTo>
                    <a:pt x="744" y="801"/>
                    <a:pt x="742" y="799"/>
                    <a:pt x="741" y="799"/>
                  </a:cubicBezTo>
                  <a:cubicBezTo>
                    <a:pt x="741" y="798"/>
                    <a:pt x="740" y="798"/>
                    <a:pt x="739" y="798"/>
                  </a:cubicBezTo>
                  <a:cubicBezTo>
                    <a:pt x="739" y="797"/>
                    <a:pt x="739" y="796"/>
                    <a:pt x="739" y="795"/>
                  </a:cubicBezTo>
                  <a:cubicBezTo>
                    <a:pt x="736" y="798"/>
                    <a:pt x="742" y="800"/>
                    <a:pt x="743" y="801"/>
                  </a:cubicBezTo>
                  <a:cubicBezTo>
                    <a:pt x="744" y="802"/>
                    <a:pt x="746" y="804"/>
                    <a:pt x="744" y="804"/>
                  </a:cubicBezTo>
                  <a:cubicBezTo>
                    <a:pt x="743" y="804"/>
                    <a:pt x="742" y="802"/>
                    <a:pt x="741" y="801"/>
                  </a:cubicBezTo>
                  <a:cubicBezTo>
                    <a:pt x="739" y="803"/>
                    <a:pt x="747" y="805"/>
                    <a:pt x="745" y="807"/>
                  </a:cubicBezTo>
                  <a:cubicBezTo>
                    <a:pt x="744" y="807"/>
                    <a:pt x="744" y="807"/>
                    <a:pt x="744" y="807"/>
                  </a:cubicBezTo>
                  <a:cubicBezTo>
                    <a:pt x="743" y="808"/>
                    <a:pt x="745" y="809"/>
                    <a:pt x="746" y="810"/>
                  </a:cubicBezTo>
                  <a:cubicBezTo>
                    <a:pt x="746" y="810"/>
                    <a:pt x="747" y="813"/>
                    <a:pt x="747" y="813"/>
                  </a:cubicBezTo>
                  <a:cubicBezTo>
                    <a:pt x="747" y="813"/>
                    <a:pt x="747" y="813"/>
                    <a:pt x="747" y="813"/>
                  </a:cubicBezTo>
                  <a:cubicBezTo>
                    <a:pt x="748" y="813"/>
                    <a:pt x="748" y="814"/>
                    <a:pt x="747" y="814"/>
                  </a:cubicBezTo>
                  <a:cubicBezTo>
                    <a:pt x="747" y="814"/>
                    <a:pt x="747" y="814"/>
                    <a:pt x="747" y="814"/>
                  </a:cubicBezTo>
                  <a:cubicBezTo>
                    <a:pt x="747" y="816"/>
                    <a:pt x="748" y="815"/>
                    <a:pt x="746" y="816"/>
                  </a:cubicBezTo>
                  <a:cubicBezTo>
                    <a:pt x="746" y="816"/>
                    <a:pt x="743" y="817"/>
                    <a:pt x="744" y="817"/>
                  </a:cubicBezTo>
                  <a:cubicBezTo>
                    <a:pt x="745" y="818"/>
                    <a:pt x="742" y="817"/>
                    <a:pt x="742" y="818"/>
                  </a:cubicBezTo>
                  <a:cubicBezTo>
                    <a:pt x="742" y="820"/>
                    <a:pt x="745" y="817"/>
                    <a:pt x="746" y="818"/>
                  </a:cubicBezTo>
                  <a:cubicBezTo>
                    <a:pt x="748" y="819"/>
                    <a:pt x="745" y="820"/>
                    <a:pt x="745" y="821"/>
                  </a:cubicBezTo>
                  <a:cubicBezTo>
                    <a:pt x="746" y="821"/>
                    <a:pt x="747" y="819"/>
                    <a:pt x="748" y="819"/>
                  </a:cubicBezTo>
                  <a:cubicBezTo>
                    <a:pt x="749" y="819"/>
                    <a:pt x="748" y="821"/>
                    <a:pt x="747" y="822"/>
                  </a:cubicBezTo>
                  <a:cubicBezTo>
                    <a:pt x="746" y="824"/>
                    <a:pt x="745" y="823"/>
                    <a:pt x="743" y="823"/>
                  </a:cubicBezTo>
                  <a:cubicBezTo>
                    <a:pt x="743" y="822"/>
                    <a:pt x="744" y="821"/>
                    <a:pt x="743" y="821"/>
                  </a:cubicBezTo>
                  <a:cubicBezTo>
                    <a:pt x="743" y="822"/>
                    <a:pt x="742" y="823"/>
                    <a:pt x="742" y="823"/>
                  </a:cubicBezTo>
                  <a:cubicBezTo>
                    <a:pt x="741" y="822"/>
                    <a:pt x="741" y="822"/>
                    <a:pt x="740" y="822"/>
                  </a:cubicBezTo>
                  <a:cubicBezTo>
                    <a:pt x="741" y="823"/>
                    <a:pt x="743" y="823"/>
                    <a:pt x="742" y="825"/>
                  </a:cubicBezTo>
                  <a:cubicBezTo>
                    <a:pt x="742" y="825"/>
                    <a:pt x="740" y="826"/>
                    <a:pt x="740" y="826"/>
                  </a:cubicBezTo>
                  <a:cubicBezTo>
                    <a:pt x="741" y="827"/>
                    <a:pt x="742" y="826"/>
                    <a:pt x="743" y="826"/>
                  </a:cubicBezTo>
                  <a:cubicBezTo>
                    <a:pt x="746" y="827"/>
                    <a:pt x="743" y="828"/>
                    <a:pt x="742" y="829"/>
                  </a:cubicBezTo>
                  <a:cubicBezTo>
                    <a:pt x="740" y="829"/>
                    <a:pt x="738" y="829"/>
                    <a:pt x="736" y="831"/>
                  </a:cubicBezTo>
                  <a:cubicBezTo>
                    <a:pt x="736" y="832"/>
                    <a:pt x="735" y="833"/>
                    <a:pt x="734" y="834"/>
                  </a:cubicBezTo>
                  <a:cubicBezTo>
                    <a:pt x="731" y="836"/>
                    <a:pt x="727" y="836"/>
                    <a:pt x="725" y="839"/>
                  </a:cubicBezTo>
                  <a:cubicBezTo>
                    <a:pt x="724" y="842"/>
                    <a:pt x="723" y="843"/>
                    <a:pt x="721" y="844"/>
                  </a:cubicBezTo>
                  <a:cubicBezTo>
                    <a:pt x="718" y="846"/>
                    <a:pt x="718" y="845"/>
                    <a:pt x="715" y="845"/>
                  </a:cubicBezTo>
                  <a:cubicBezTo>
                    <a:pt x="715" y="846"/>
                    <a:pt x="717" y="846"/>
                    <a:pt x="717" y="847"/>
                  </a:cubicBezTo>
                  <a:cubicBezTo>
                    <a:pt x="716" y="849"/>
                    <a:pt x="715" y="847"/>
                    <a:pt x="714" y="847"/>
                  </a:cubicBezTo>
                  <a:cubicBezTo>
                    <a:pt x="715" y="849"/>
                    <a:pt x="713" y="850"/>
                    <a:pt x="712" y="851"/>
                  </a:cubicBezTo>
                  <a:cubicBezTo>
                    <a:pt x="712" y="852"/>
                    <a:pt x="710" y="855"/>
                    <a:pt x="711" y="854"/>
                  </a:cubicBezTo>
                  <a:cubicBezTo>
                    <a:pt x="711" y="854"/>
                    <a:pt x="710" y="859"/>
                    <a:pt x="710" y="860"/>
                  </a:cubicBezTo>
                  <a:cubicBezTo>
                    <a:pt x="710" y="863"/>
                    <a:pt x="711" y="867"/>
                    <a:pt x="712" y="870"/>
                  </a:cubicBezTo>
                  <a:cubicBezTo>
                    <a:pt x="714" y="877"/>
                    <a:pt x="719" y="884"/>
                    <a:pt x="720" y="891"/>
                  </a:cubicBezTo>
                  <a:cubicBezTo>
                    <a:pt x="720" y="894"/>
                    <a:pt x="719" y="904"/>
                    <a:pt x="714" y="903"/>
                  </a:cubicBezTo>
                  <a:cubicBezTo>
                    <a:pt x="712" y="902"/>
                    <a:pt x="711" y="899"/>
                    <a:pt x="710" y="898"/>
                  </a:cubicBezTo>
                  <a:cubicBezTo>
                    <a:pt x="709" y="897"/>
                    <a:pt x="705" y="892"/>
                    <a:pt x="706" y="891"/>
                  </a:cubicBezTo>
                  <a:cubicBezTo>
                    <a:pt x="706" y="890"/>
                    <a:pt x="707" y="889"/>
                    <a:pt x="706" y="889"/>
                  </a:cubicBezTo>
                  <a:cubicBezTo>
                    <a:pt x="705" y="889"/>
                    <a:pt x="705" y="890"/>
                    <a:pt x="705" y="890"/>
                  </a:cubicBezTo>
                  <a:cubicBezTo>
                    <a:pt x="704" y="890"/>
                    <a:pt x="704" y="889"/>
                    <a:pt x="703" y="888"/>
                  </a:cubicBezTo>
                  <a:cubicBezTo>
                    <a:pt x="702" y="886"/>
                    <a:pt x="704" y="881"/>
                    <a:pt x="701" y="883"/>
                  </a:cubicBezTo>
                  <a:cubicBezTo>
                    <a:pt x="702" y="882"/>
                    <a:pt x="702" y="876"/>
                    <a:pt x="702" y="875"/>
                  </a:cubicBezTo>
                  <a:cubicBezTo>
                    <a:pt x="701" y="873"/>
                    <a:pt x="699" y="871"/>
                    <a:pt x="697" y="869"/>
                  </a:cubicBezTo>
                  <a:cubicBezTo>
                    <a:pt x="696" y="868"/>
                    <a:pt x="693" y="864"/>
                    <a:pt x="692" y="864"/>
                  </a:cubicBezTo>
                  <a:cubicBezTo>
                    <a:pt x="691" y="864"/>
                    <a:pt x="689" y="868"/>
                    <a:pt x="688" y="866"/>
                  </a:cubicBezTo>
                  <a:cubicBezTo>
                    <a:pt x="687" y="867"/>
                    <a:pt x="687" y="868"/>
                    <a:pt x="686" y="868"/>
                  </a:cubicBezTo>
                  <a:cubicBezTo>
                    <a:pt x="684" y="868"/>
                    <a:pt x="683" y="867"/>
                    <a:pt x="682" y="865"/>
                  </a:cubicBezTo>
                  <a:cubicBezTo>
                    <a:pt x="683" y="865"/>
                    <a:pt x="683" y="865"/>
                    <a:pt x="683" y="865"/>
                  </a:cubicBezTo>
                  <a:cubicBezTo>
                    <a:pt x="681" y="864"/>
                    <a:pt x="679" y="864"/>
                    <a:pt x="678" y="863"/>
                  </a:cubicBezTo>
                  <a:cubicBezTo>
                    <a:pt x="678" y="863"/>
                    <a:pt x="678" y="863"/>
                    <a:pt x="679" y="863"/>
                  </a:cubicBezTo>
                  <a:cubicBezTo>
                    <a:pt x="677" y="861"/>
                    <a:pt x="675" y="863"/>
                    <a:pt x="673" y="863"/>
                  </a:cubicBezTo>
                  <a:cubicBezTo>
                    <a:pt x="673" y="863"/>
                    <a:pt x="673" y="862"/>
                    <a:pt x="673" y="862"/>
                  </a:cubicBezTo>
                  <a:cubicBezTo>
                    <a:pt x="671" y="862"/>
                    <a:pt x="670" y="863"/>
                    <a:pt x="668" y="864"/>
                  </a:cubicBezTo>
                  <a:cubicBezTo>
                    <a:pt x="667" y="863"/>
                    <a:pt x="667" y="861"/>
                    <a:pt x="666" y="861"/>
                  </a:cubicBezTo>
                  <a:cubicBezTo>
                    <a:pt x="666" y="861"/>
                    <a:pt x="665" y="862"/>
                    <a:pt x="664" y="862"/>
                  </a:cubicBezTo>
                  <a:cubicBezTo>
                    <a:pt x="663" y="863"/>
                    <a:pt x="662" y="863"/>
                    <a:pt x="660" y="863"/>
                  </a:cubicBezTo>
                  <a:cubicBezTo>
                    <a:pt x="659" y="863"/>
                    <a:pt x="656" y="864"/>
                    <a:pt x="655" y="865"/>
                  </a:cubicBezTo>
                  <a:cubicBezTo>
                    <a:pt x="655" y="865"/>
                    <a:pt x="654" y="866"/>
                    <a:pt x="654" y="866"/>
                  </a:cubicBezTo>
                  <a:cubicBezTo>
                    <a:pt x="655" y="867"/>
                    <a:pt x="655" y="866"/>
                    <a:pt x="656" y="866"/>
                  </a:cubicBezTo>
                  <a:cubicBezTo>
                    <a:pt x="659" y="866"/>
                    <a:pt x="655" y="869"/>
                    <a:pt x="655" y="868"/>
                  </a:cubicBezTo>
                  <a:cubicBezTo>
                    <a:pt x="655" y="868"/>
                    <a:pt x="655" y="869"/>
                    <a:pt x="655" y="870"/>
                  </a:cubicBezTo>
                  <a:cubicBezTo>
                    <a:pt x="656" y="871"/>
                    <a:pt x="657" y="871"/>
                    <a:pt x="657" y="872"/>
                  </a:cubicBezTo>
                  <a:cubicBezTo>
                    <a:pt x="657" y="873"/>
                    <a:pt x="652" y="869"/>
                    <a:pt x="652" y="869"/>
                  </a:cubicBezTo>
                  <a:cubicBezTo>
                    <a:pt x="653" y="870"/>
                    <a:pt x="652" y="872"/>
                    <a:pt x="651" y="872"/>
                  </a:cubicBezTo>
                  <a:cubicBezTo>
                    <a:pt x="651" y="872"/>
                    <a:pt x="650" y="871"/>
                    <a:pt x="649" y="871"/>
                  </a:cubicBezTo>
                  <a:cubicBezTo>
                    <a:pt x="648" y="871"/>
                    <a:pt x="647" y="872"/>
                    <a:pt x="646" y="871"/>
                  </a:cubicBezTo>
                  <a:cubicBezTo>
                    <a:pt x="645" y="871"/>
                    <a:pt x="645" y="870"/>
                    <a:pt x="645" y="870"/>
                  </a:cubicBezTo>
                  <a:cubicBezTo>
                    <a:pt x="645" y="870"/>
                    <a:pt x="644" y="870"/>
                    <a:pt x="644" y="870"/>
                  </a:cubicBezTo>
                  <a:cubicBezTo>
                    <a:pt x="644" y="869"/>
                    <a:pt x="639" y="866"/>
                    <a:pt x="639" y="867"/>
                  </a:cubicBezTo>
                  <a:cubicBezTo>
                    <a:pt x="639" y="867"/>
                    <a:pt x="639" y="867"/>
                    <a:pt x="639" y="868"/>
                  </a:cubicBezTo>
                  <a:cubicBezTo>
                    <a:pt x="639" y="867"/>
                    <a:pt x="639" y="867"/>
                    <a:pt x="638" y="867"/>
                  </a:cubicBezTo>
                  <a:cubicBezTo>
                    <a:pt x="638" y="867"/>
                    <a:pt x="638" y="869"/>
                    <a:pt x="637" y="869"/>
                  </a:cubicBezTo>
                  <a:cubicBezTo>
                    <a:pt x="636" y="870"/>
                    <a:pt x="634" y="868"/>
                    <a:pt x="633" y="868"/>
                  </a:cubicBezTo>
                  <a:cubicBezTo>
                    <a:pt x="629" y="867"/>
                    <a:pt x="627" y="870"/>
                    <a:pt x="623" y="870"/>
                  </a:cubicBezTo>
                  <a:cubicBezTo>
                    <a:pt x="622" y="869"/>
                    <a:pt x="622" y="869"/>
                    <a:pt x="621" y="869"/>
                  </a:cubicBezTo>
                  <a:cubicBezTo>
                    <a:pt x="621" y="869"/>
                    <a:pt x="621" y="868"/>
                    <a:pt x="621" y="868"/>
                  </a:cubicBezTo>
                  <a:cubicBezTo>
                    <a:pt x="619" y="868"/>
                    <a:pt x="620" y="870"/>
                    <a:pt x="620" y="871"/>
                  </a:cubicBezTo>
                  <a:cubicBezTo>
                    <a:pt x="620" y="871"/>
                    <a:pt x="621" y="871"/>
                    <a:pt x="620" y="871"/>
                  </a:cubicBezTo>
                  <a:cubicBezTo>
                    <a:pt x="620" y="872"/>
                    <a:pt x="620" y="872"/>
                    <a:pt x="619" y="872"/>
                  </a:cubicBezTo>
                  <a:cubicBezTo>
                    <a:pt x="618" y="873"/>
                    <a:pt x="615" y="875"/>
                    <a:pt x="613" y="876"/>
                  </a:cubicBezTo>
                  <a:cubicBezTo>
                    <a:pt x="614" y="876"/>
                    <a:pt x="614" y="876"/>
                    <a:pt x="614" y="876"/>
                  </a:cubicBezTo>
                  <a:cubicBezTo>
                    <a:pt x="613" y="876"/>
                    <a:pt x="611" y="877"/>
                    <a:pt x="611" y="876"/>
                  </a:cubicBezTo>
                  <a:cubicBezTo>
                    <a:pt x="610" y="876"/>
                    <a:pt x="609" y="876"/>
                    <a:pt x="608" y="876"/>
                  </a:cubicBezTo>
                  <a:cubicBezTo>
                    <a:pt x="609" y="876"/>
                    <a:pt x="610" y="877"/>
                    <a:pt x="610" y="878"/>
                  </a:cubicBezTo>
                  <a:cubicBezTo>
                    <a:pt x="610" y="878"/>
                    <a:pt x="608" y="879"/>
                    <a:pt x="608" y="878"/>
                  </a:cubicBezTo>
                  <a:cubicBezTo>
                    <a:pt x="607" y="879"/>
                    <a:pt x="608" y="880"/>
                    <a:pt x="607" y="880"/>
                  </a:cubicBezTo>
                  <a:cubicBezTo>
                    <a:pt x="607" y="880"/>
                    <a:pt x="606" y="879"/>
                    <a:pt x="606" y="879"/>
                  </a:cubicBezTo>
                  <a:cubicBezTo>
                    <a:pt x="606" y="879"/>
                    <a:pt x="605" y="880"/>
                    <a:pt x="605" y="880"/>
                  </a:cubicBezTo>
                  <a:cubicBezTo>
                    <a:pt x="605" y="882"/>
                    <a:pt x="604" y="882"/>
                    <a:pt x="603" y="883"/>
                  </a:cubicBezTo>
                  <a:cubicBezTo>
                    <a:pt x="603" y="884"/>
                    <a:pt x="604" y="885"/>
                    <a:pt x="603" y="885"/>
                  </a:cubicBezTo>
                  <a:cubicBezTo>
                    <a:pt x="603" y="886"/>
                    <a:pt x="602" y="886"/>
                    <a:pt x="601" y="886"/>
                  </a:cubicBezTo>
                  <a:cubicBezTo>
                    <a:pt x="601" y="887"/>
                    <a:pt x="603" y="887"/>
                    <a:pt x="603" y="887"/>
                  </a:cubicBezTo>
                  <a:cubicBezTo>
                    <a:pt x="603" y="887"/>
                    <a:pt x="603" y="888"/>
                    <a:pt x="603" y="889"/>
                  </a:cubicBezTo>
                  <a:cubicBezTo>
                    <a:pt x="603" y="890"/>
                    <a:pt x="604" y="893"/>
                    <a:pt x="603" y="894"/>
                  </a:cubicBezTo>
                  <a:cubicBezTo>
                    <a:pt x="604" y="894"/>
                    <a:pt x="605" y="896"/>
                    <a:pt x="605" y="897"/>
                  </a:cubicBezTo>
                  <a:cubicBezTo>
                    <a:pt x="605" y="898"/>
                    <a:pt x="604" y="900"/>
                    <a:pt x="603" y="901"/>
                  </a:cubicBezTo>
                  <a:cubicBezTo>
                    <a:pt x="603" y="901"/>
                    <a:pt x="603" y="900"/>
                    <a:pt x="602" y="901"/>
                  </a:cubicBezTo>
                  <a:cubicBezTo>
                    <a:pt x="603" y="901"/>
                    <a:pt x="603" y="901"/>
                    <a:pt x="603" y="901"/>
                  </a:cubicBezTo>
                  <a:cubicBezTo>
                    <a:pt x="603" y="901"/>
                    <a:pt x="601" y="901"/>
                    <a:pt x="601" y="902"/>
                  </a:cubicBezTo>
                  <a:cubicBezTo>
                    <a:pt x="601" y="903"/>
                    <a:pt x="600" y="906"/>
                    <a:pt x="600" y="907"/>
                  </a:cubicBezTo>
                  <a:cubicBezTo>
                    <a:pt x="600" y="908"/>
                    <a:pt x="601" y="909"/>
                    <a:pt x="601" y="910"/>
                  </a:cubicBezTo>
                  <a:cubicBezTo>
                    <a:pt x="601" y="911"/>
                    <a:pt x="601" y="912"/>
                    <a:pt x="601" y="914"/>
                  </a:cubicBezTo>
                  <a:cubicBezTo>
                    <a:pt x="601" y="915"/>
                    <a:pt x="599" y="930"/>
                    <a:pt x="603" y="929"/>
                  </a:cubicBezTo>
                  <a:cubicBezTo>
                    <a:pt x="603" y="929"/>
                    <a:pt x="602" y="927"/>
                    <a:pt x="602" y="927"/>
                  </a:cubicBezTo>
                  <a:cubicBezTo>
                    <a:pt x="604" y="929"/>
                    <a:pt x="604" y="932"/>
                    <a:pt x="604" y="934"/>
                  </a:cubicBezTo>
                  <a:cubicBezTo>
                    <a:pt x="605" y="936"/>
                    <a:pt x="608" y="938"/>
                    <a:pt x="609" y="941"/>
                  </a:cubicBezTo>
                  <a:cubicBezTo>
                    <a:pt x="611" y="943"/>
                    <a:pt x="611" y="946"/>
                    <a:pt x="613" y="948"/>
                  </a:cubicBezTo>
                  <a:cubicBezTo>
                    <a:pt x="615" y="949"/>
                    <a:pt x="618" y="950"/>
                    <a:pt x="620" y="951"/>
                  </a:cubicBezTo>
                  <a:cubicBezTo>
                    <a:pt x="625" y="954"/>
                    <a:pt x="631" y="951"/>
                    <a:pt x="636" y="950"/>
                  </a:cubicBezTo>
                  <a:cubicBezTo>
                    <a:pt x="638" y="949"/>
                    <a:pt x="640" y="951"/>
                    <a:pt x="643" y="950"/>
                  </a:cubicBezTo>
                  <a:cubicBezTo>
                    <a:pt x="644" y="950"/>
                    <a:pt x="644" y="949"/>
                    <a:pt x="644" y="948"/>
                  </a:cubicBezTo>
                  <a:cubicBezTo>
                    <a:pt x="645" y="947"/>
                    <a:pt x="645" y="947"/>
                    <a:pt x="646" y="946"/>
                  </a:cubicBezTo>
                  <a:cubicBezTo>
                    <a:pt x="648" y="943"/>
                    <a:pt x="649" y="941"/>
                    <a:pt x="650" y="938"/>
                  </a:cubicBezTo>
                  <a:cubicBezTo>
                    <a:pt x="650" y="936"/>
                    <a:pt x="650" y="934"/>
                    <a:pt x="652" y="932"/>
                  </a:cubicBezTo>
                  <a:cubicBezTo>
                    <a:pt x="654" y="930"/>
                    <a:pt x="658" y="930"/>
                    <a:pt x="660" y="930"/>
                  </a:cubicBezTo>
                  <a:cubicBezTo>
                    <a:pt x="664" y="929"/>
                    <a:pt x="667" y="929"/>
                    <a:pt x="671" y="929"/>
                  </a:cubicBezTo>
                  <a:cubicBezTo>
                    <a:pt x="676" y="930"/>
                    <a:pt x="674" y="933"/>
                    <a:pt x="672" y="936"/>
                  </a:cubicBezTo>
                  <a:cubicBezTo>
                    <a:pt x="671" y="938"/>
                    <a:pt x="670" y="939"/>
                    <a:pt x="669" y="940"/>
                  </a:cubicBezTo>
                  <a:cubicBezTo>
                    <a:pt x="669" y="942"/>
                    <a:pt x="668" y="942"/>
                    <a:pt x="669" y="943"/>
                  </a:cubicBezTo>
                  <a:cubicBezTo>
                    <a:pt x="669" y="943"/>
                    <a:pt x="670" y="943"/>
                    <a:pt x="670" y="943"/>
                  </a:cubicBezTo>
                  <a:cubicBezTo>
                    <a:pt x="671" y="944"/>
                    <a:pt x="668" y="944"/>
                    <a:pt x="668" y="945"/>
                  </a:cubicBezTo>
                  <a:cubicBezTo>
                    <a:pt x="668" y="945"/>
                    <a:pt x="670" y="945"/>
                    <a:pt x="670" y="945"/>
                  </a:cubicBezTo>
                  <a:cubicBezTo>
                    <a:pt x="670" y="946"/>
                    <a:pt x="670" y="947"/>
                    <a:pt x="669" y="948"/>
                  </a:cubicBezTo>
                  <a:cubicBezTo>
                    <a:pt x="669" y="950"/>
                    <a:pt x="668" y="952"/>
                    <a:pt x="667" y="953"/>
                  </a:cubicBezTo>
                  <a:cubicBezTo>
                    <a:pt x="668" y="952"/>
                    <a:pt x="665" y="946"/>
                    <a:pt x="664" y="950"/>
                  </a:cubicBezTo>
                  <a:cubicBezTo>
                    <a:pt x="664" y="951"/>
                    <a:pt x="665" y="952"/>
                    <a:pt x="666" y="953"/>
                  </a:cubicBezTo>
                  <a:cubicBezTo>
                    <a:pt x="666" y="955"/>
                    <a:pt x="665" y="958"/>
                    <a:pt x="664" y="959"/>
                  </a:cubicBezTo>
                  <a:cubicBezTo>
                    <a:pt x="664" y="958"/>
                    <a:pt x="664" y="958"/>
                    <a:pt x="664" y="958"/>
                  </a:cubicBezTo>
                  <a:cubicBezTo>
                    <a:pt x="664" y="958"/>
                    <a:pt x="665" y="961"/>
                    <a:pt x="665" y="962"/>
                  </a:cubicBezTo>
                  <a:cubicBezTo>
                    <a:pt x="665" y="964"/>
                    <a:pt x="663" y="964"/>
                    <a:pt x="661" y="966"/>
                  </a:cubicBezTo>
                  <a:cubicBezTo>
                    <a:pt x="659" y="970"/>
                    <a:pt x="664" y="970"/>
                    <a:pt x="666" y="969"/>
                  </a:cubicBezTo>
                  <a:cubicBezTo>
                    <a:pt x="670" y="969"/>
                    <a:pt x="675" y="970"/>
                    <a:pt x="679" y="969"/>
                  </a:cubicBezTo>
                  <a:cubicBezTo>
                    <a:pt x="682" y="968"/>
                    <a:pt x="685" y="969"/>
                    <a:pt x="688" y="969"/>
                  </a:cubicBezTo>
                  <a:cubicBezTo>
                    <a:pt x="688" y="969"/>
                    <a:pt x="691" y="969"/>
                    <a:pt x="692" y="969"/>
                  </a:cubicBezTo>
                  <a:cubicBezTo>
                    <a:pt x="693" y="971"/>
                    <a:pt x="691" y="971"/>
                    <a:pt x="692" y="973"/>
                  </a:cubicBezTo>
                  <a:cubicBezTo>
                    <a:pt x="692" y="973"/>
                    <a:pt x="695" y="973"/>
                    <a:pt x="695" y="973"/>
                  </a:cubicBezTo>
                  <a:cubicBezTo>
                    <a:pt x="695" y="973"/>
                    <a:pt x="695" y="972"/>
                    <a:pt x="696" y="972"/>
                  </a:cubicBezTo>
                  <a:cubicBezTo>
                    <a:pt x="697" y="972"/>
                    <a:pt x="697" y="974"/>
                    <a:pt x="698" y="974"/>
                  </a:cubicBezTo>
                  <a:cubicBezTo>
                    <a:pt x="698" y="975"/>
                    <a:pt x="698" y="975"/>
                    <a:pt x="698" y="976"/>
                  </a:cubicBezTo>
                  <a:cubicBezTo>
                    <a:pt x="698" y="976"/>
                    <a:pt x="698" y="976"/>
                    <a:pt x="697" y="976"/>
                  </a:cubicBezTo>
                  <a:cubicBezTo>
                    <a:pt x="698" y="978"/>
                    <a:pt x="698" y="979"/>
                    <a:pt x="698" y="981"/>
                  </a:cubicBezTo>
                  <a:cubicBezTo>
                    <a:pt x="697" y="982"/>
                    <a:pt x="696" y="984"/>
                    <a:pt x="696" y="985"/>
                  </a:cubicBezTo>
                  <a:cubicBezTo>
                    <a:pt x="696" y="987"/>
                    <a:pt x="698" y="992"/>
                    <a:pt x="696" y="993"/>
                  </a:cubicBezTo>
                  <a:cubicBezTo>
                    <a:pt x="696" y="993"/>
                    <a:pt x="695" y="991"/>
                    <a:pt x="695" y="992"/>
                  </a:cubicBezTo>
                  <a:cubicBezTo>
                    <a:pt x="693" y="993"/>
                    <a:pt x="695" y="997"/>
                    <a:pt x="695" y="999"/>
                  </a:cubicBezTo>
                  <a:cubicBezTo>
                    <a:pt x="695" y="1000"/>
                    <a:pt x="694" y="1001"/>
                    <a:pt x="695" y="1003"/>
                  </a:cubicBezTo>
                  <a:cubicBezTo>
                    <a:pt x="695" y="1004"/>
                    <a:pt x="696" y="1005"/>
                    <a:pt x="697" y="1006"/>
                  </a:cubicBezTo>
                  <a:cubicBezTo>
                    <a:pt x="698" y="1008"/>
                    <a:pt x="699" y="1010"/>
                    <a:pt x="701" y="1011"/>
                  </a:cubicBezTo>
                  <a:cubicBezTo>
                    <a:pt x="701" y="1011"/>
                    <a:pt x="702" y="1012"/>
                    <a:pt x="702" y="1012"/>
                  </a:cubicBezTo>
                  <a:cubicBezTo>
                    <a:pt x="703" y="1013"/>
                    <a:pt x="703" y="1014"/>
                    <a:pt x="704" y="1015"/>
                  </a:cubicBezTo>
                  <a:cubicBezTo>
                    <a:pt x="704" y="1015"/>
                    <a:pt x="705" y="1015"/>
                    <a:pt x="705" y="1015"/>
                  </a:cubicBezTo>
                  <a:cubicBezTo>
                    <a:pt x="705" y="1017"/>
                    <a:pt x="707" y="1016"/>
                    <a:pt x="708" y="1016"/>
                  </a:cubicBezTo>
                  <a:cubicBezTo>
                    <a:pt x="707" y="1016"/>
                    <a:pt x="707" y="1016"/>
                    <a:pt x="707" y="1015"/>
                  </a:cubicBezTo>
                  <a:cubicBezTo>
                    <a:pt x="706" y="1016"/>
                    <a:pt x="712" y="1018"/>
                    <a:pt x="713" y="1018"/>
                  </a:cubicBezTo>
                  <a:cubicBezTo>
                    <a:pt x="714" y="1017"/>
                    <a:pt x="714" y="1017"/>
                    <a:pt x="715" y="1016"/>
                  </a:cubicBezTo>
                  <a:cubicBezTo>
                    <a:pt x="716" y="1016"/>
                    <a:pt x="716" y="1015"/>
                    <a:pt x="717" y="1015"/>
                  </a:cubicBezTo>
                  <a:cubicBezTo>
                    <a:pt x="718" y="1015"/>
                    <a:pt x="718" y="1015"/>
                    <a:pt x="719" y="1015"/>
                  </a:cubicBezTo>
                  <a:cubicBezTo>
                    <a:pt x="719" y="1015"/>
                    <a:pt x="719" y="1014"/>
                    <a:pt x="720" y="1014"/>
                  </a:cubicBezTo>
                  <a:cubicBezTo>
                    <a:pt x="724" y="1011"/>
                    <a:pt x="728" y="1013"/>
                    <a:pt x="732" y="1014"/>
                  </a:cubicBezTo>
                  <a:cubicBezTo>
                    <a:pt x="733" y="1014"/>
                    <a:pt x="733" y="1014"/>
                    <a:pt x="733" y="1014"/>
                  </a:cubicBezTo>
                  <a:cubicBezTo>
                    <a:pt x="733" y="1015"/>
                    <a:pt x="737" y="1019"/>
                    <a:pt x="737" y="1018"/>
                  </a:cubicBezTo>
                  <a:cubicBezTo>
                    <a:pt x="738" y="1020"/>
                    <a:pt x="738" y="1022"/>
                    <a:pt x="739" y="1023"/>
                  </a:cubicBezTo>
                  <a:cubicBezTo>
                    <a:pt x="737" y="1023"/>
                    <a:pt x="737" y="1024"/>
                    <a:pt x="736" y="1026"/>
                  </a:cubicBezTo>
                  <a:cubicBezTo>
                    <a:pt x="736" y="1025"/>
                    <a:pt x="735" y="1025"/>
                    <a:pt x="735" y="1025"/>
                  </a:cubicBezTo>
                  <a:cubicBezTo>
                    <a:pt x="736" y="1027"/>
                    <a:pt x="734" y="1026"/>
                    <a:pt x="734" y="1028"/>
                  </a:cubicBezTo>
                  <a:cubicBezTo>
                    <a:pt x="733" y="1027"/>
                    <a:pt x="730" y="1025"/>
                    <a:pt x="730" y="1023"/>
                  </a:cubicBezTo>
                  <a:cubicBezTo>
                    <a:pt x="730" y="1023"/>
                    <a:pt x="733" y="1020"/>
                    <a:pt x="732" y="1020"/>
                  </a:cubicBezTo>
                  <a:cubicBezTo>
                    <a:pt x="732" y="1020"/>
                    <a:pt x="731" y="1019"/>
                    <a:pt x="731" y="1020"/>
                  </a:cubicBezTo>
                  <a:cubicBezTo>
                    <a:pt x="731" y="1020"/>
                    <a:pt x="731" y="1020"/>
                    <a:pt x="730" y="1020"/>
                  </a:cubicBezTo>
                  <a:cubicBezTo>
                    <a:pt x="730" y="1020"/>
                    <a:pt x="730" y="1019"/>
                    <a:pt x="729" y="1018"/>
                  </a:cubicBezTo>
                  <a:cubicBezTo>
                    <a:pt x="729" y="1018"/>
                    <a:pt x="728" y="1017"/>
                    <a:pt x="727" y="1017"/>
                  </a:cubicBezTo>
                  <a:cubicBezTo>
                    <a:pt x="725" y="1016"/>
                    <a:pt x="724" y="1015"/>
                    <a:pt x="722" y="1017"/>
                  </a:cubicBezTo>
                  <a:cubicBezTo>
                    <a:pt x="721" y="1018"/>
                    <a:pt x="721" y="1019"/>
                    <a:pt x="720" y="1020"/>
                  </a:cubicBezTo>
                  <a:cubicBezTo>
                    <a:pt x="719" y="1020"/>
                    <a:pt x="717" y="1020"/>
                    <a:pt x="717" y="1021"/>
                  </a:cubicBezTo>
                  <a:cubicBezTo>
                    <a:pt x="716" y="1024"/>
                    <a:pt x="722" y="1025"/>
                    <a:pt x="718" y="1027"/>
                  </a:cubicBezTo>
                  <a:cubicBezTo>
                    <a:pt x="717" y="1028"/>
                    <a:pt x="715" y="1029"/>
                    <a:pt x="714" y="1028"/>
                  </a:cubicBezTo>
                  <a:cubicBezTo>
                    <a:pt x="713" y="1027"/>
                    <a:pt x="714" y="1025"/>
                    <a:pt x="712" y="1024"/>
                  </a:cubicBezTo>
                  <a:cubicBezTo>
                    <a:pt x="712" y="1025"/>
                    <a:pt x="711" y="1025"/>
                    <a:pt x="711" y="1025"/>
                  </a:cubicBezTo>
                  <a:cubicBezTo>
                    <a:pt x="710" y="1025"/>
                    <a:pt x="710" y="1025"/>
                    <a:pt x="709" y="1024"/>
                  </a:cubicBezTo>
                  <a:cubicBezTo>
                    <a:pt x="708" y="1023"/>
                    <a:pt x="706" y="1020"/>
                    <a:pt x="704" y="1020"/>
                  </a:cubicBezTo>
                  <a:cubicBezTo>
                    <a:pt x="703" y="1020"/>
                    <a:pt x="700" y="1022"/>
                    <a:pt x="701" y="1022"/>
                  </a:cubicBezTo>
                  <a:cubicBezTo>
                    <a:pt x="699" y="1022"/>
                    <a:pt x="699" y="1020"/>
                    <a:pt x="700" y="1020"/>
                  </a:cubicBezTo>
                  <a:cubicBezTo>
                    <a:pt x="700" y="1020"/>
                    <a:pt x="700" y="1020"/>
                    <a:pt x="699" y="1021"/>
                  </a:cubicBezTo>
                  <a:cubicBezTo>
                    <a:pt x="698" y="1020"/>
                    <a:pt x="699" y="1018"/>
                    <a:pt x="696" y="1018"/>
                  </a:cubicBezTo>
                  <a:cubicBezTo>
                    <a:pt x="697" y="1018"/>
                    <a:pt x="698" y="1021"/>
                    <a:pt x="696" y="1020"/>
                  </a:cubicBezTo>
                  <a:cubicBezTo>
                    <a:pt x="695" y="1020"/>
                    <a:pt x="695" y="1017"/>
                    <a:pt x="695" y="1016"/>
                  </a:cubicBezTo>
                  <a:cubicBezTo>
                    <a:pt x="694" y="1014"/>
                    <a:pt x="691" y="1014"/>
                    <a:pt x="690" y="1012"/>
                  </a:cubicBezTo>
                  <a:cubicBezTo>
                    <a:pt x="688" y="1011"/>
                    <a:pt x="687" y="1007"/>
                    <a:pt x="685" y="1008"/>
                  </a:cubicBezTo>
                  <a:cubicBezTo>
                    <a:pt x="685" y="1008"/>
                    <a:pt x="689" y="1013"/>
                    <a:pt x="684" y="1011"/>
                  </a:cubicBezTo>
                  <a:cubicBezTo>
                    <a:pt x="682" y="1010"/>
                    <a:pt x="681" y="1009"/>
                    <a:pt x="681" y="1007"/>
                  </a:cubicBezTo>
                  <a:cubicBezTo>
                    <a:pt x="681" y="1006"/>
                    <a:pt x="682" y="1006"/>
                    <a:pt x="682" y="1005"/>
                  </a:cubicBezTo>
                  <a:cubicBezTo>
                    <a:pt x="681" y="1004"/>
                    <a:pt x="681" y="1004"/>
                    <a:pt x="681" y="1003"/>
                  </a:cubicBezTo>
                  <a:cubicBezTo>
                    <a:pt x="680" y="1002"/>
                    <a:pt x="681" y="1002"/>
                    <a:pt x="681" y="1000"/>
                  </a:cubicBezTo>
                  <a:cubicBezTo>
                    <a:pt x="680" y="999"/>
                    <a:pt x="679" y="999"/>
                    <a:pt x="678" y="998"/>
                  </a:cubicBezTo>
                  <a:cubicBezTo>
                    <a:pt x="677" y="997"/>
                    <a:pt x="676" y="996"/>
                    <a:pt x="675" y="996"/>
                  </a:cubicBezTo>
                  <a:cubicBezTo>
                    <a:pt x="674" y="995"/>
                    <a:pt x="667" y="990"/>
                    <a:pt x="669" y="989"/>
                  </a:cubicBezTo>
                  <a:cubicBezTo>
                    <a:pt x="669" y="988"/>
                    <a:pt x="670" y="990"/>
                    <a:pt x="671" y="988"/>
                  </a:cubicBezTo>
                  <a:cubicBezTo>
                    <a:pt x="671" y="986"/>
                    <a:pt x="668" y="987"/>
                    <a:pt x="667" y="987"/>
                  </a:cubicBezTo>
                  <a:cubicBezTo>
                    <a:pt x="661" y="989"/>
                    <a:pt x="656" y="985"/>
                    <a:pt x="651" y="983"/>
                  </a:cubicBezTo>
                  <a:cubicBezTo>
                    <a:pt x="649" y="983"/>
                    <a:pt x="646" y="983"/>
                    <a:pt x="644" y="982"/>
                  </a:cubicBezTo>
                  <a:cubicBezTo>
                    <a:pt x="641" y="981"/>
                    <a:pt x="638" y="979"/>
                    <a:pt x="636" y="976"/>
                  </a:cubicBezTo>
                  <a:cubicBezTo>
                    <a:pt x="633" y="973"/>
                    <a:pt x="627" y="966"/>
                    <a:pt x="622" y="966"/>
                  </a:cubicBezTo>
                  <a:cubicBezTo>
                    <a:pt x="622" y="966"/>
                    <a:pt x="622" y="966"/>
                    <a:pt x="621" y="966"/>
                  </a:cubicBezTo>
                  <a:cubicBezTo>
                    <a:pt x="618" y="965"/>
                    <a:pt x="620" y="967"/>
                    <a:pt x="621" y="967"/>
                  </a:cubicBezTo>
                  <a:cubicBezTo>
                    <a:pt x="617" y="968"/>
                    <a:pt x="612" y="970"/>
                    <a:pt x="608" y="970"/>
                  </a:cubicBezTo>
                  <a:cubicBezTo>
                    <a:pt x="604" y="969"/>
                    <a:pt x="600" y="968"/>
                    <a:pt x="597" y="966"/>
                  </a:cubicBezTo>
                  <a:cubicBezTo>
                    <a:pt x="593" y="965"/>
                    <a:pt x="589" y="963"/>
                    <a:pt x="585" y="962"/>
                  </a:cubicBezTo>
                  <a:cubicBezTo>
                    <a:pt x="581" y="960"/>
                    <a:pt x="578" y="957"/>
                    <a:pt x="574" y="956"/>
                  </a:cubicBezTo>
                  <a:cubicBezTo>
                    <a:pt x="571" y="954"/>
                    <a:pt x="567" y="954"/>
                    <a:pt x="564" y="952"/>
                  </a:cubicBezTo>
                  <a:cubicBezTo>
                    <a:pt x="562" y="950"/>
                    <a:pt x="560" y="948"/>
                    <a:pt x="557" y="947"/>
                  </a:cubicBezTo>
                  <a:cubicBezTo>
                    <a:pt x="555" y="946"/>
                    <a:pt x="552" y="944"/>
                    <a:pt x="550" y="942"/>
                  </a:cubicBezTo>
                  <a:cubicBezTo>
                    <a:pt x="549" y="941"/>
                    <a:pt x="549" y="940"/>
                    <a:pt x="548" y="939"/>
                  </a:cubicBezTo>
                  <a:cubicBezTo>
                    <a:pt x="548" y="939"/>
                    <a:pt x="548" y="938"/>
                    <a:pt x="549" y="938"/>
                  </a:cubicBezTo>
                  <a:cubicBezTo>
                    <a:pt x="549" y="936"/>
                    <a:pt x="549" y="937"/>
                    <a:pt x="550" y="936"/>
                  </a:cubicBezTo>
                  <a:cubicBezTo>
                    <a:pt x="551" y="936"/>
                    <a:pt x="551" y="935"/>
                    <a:pt x="550" y="935"/>
                  </a:cubicBezTo>
                  <a:cubicBezTo>
                    <a:pt x="550" y="934"/>
                    <a:pt x="549" y="935"/>
                    <a:pt x="549" y="934"/>
                  </a:cubicBezTo>
                  <a:cubicBezTo>
                    <a:pt x="549" y="933"/>
                    <a:pt x="550" y="933"/>
                    <a:pt x="550" y="933"/>
                  </a:cubicBezTo>
                  <a:cubicBezTo>
                    <a:pt x="551" y="930"/>
                    <a:pt x="550" y="929"/>
                    <a:pt x="549" y="927"/>
                  </a:cubicBezTo>
                  <a:cubicBezTo>
                    <a:pt x="547" y="923"/>
                    <a:pt x="546" y="920"/>
                    <a:pt x="544" y="918"/>
                  </a:cubicBezTo>
                  <a:cubicBezTo>
                    <a:pt x="543" y="917"/>
                    <a:pt x="535" y="908"/>
                    <a:pt x="535" y="908"/>
                  </a:cubicBezTo>
                  <a:cubicBezTo>
                    <a:pt x="535" y="908"/>
                    <a:pt x="535" y="907"/>
                    <a:pt x="535" y="907"/>
                  </a:cubicBezTo>
                  <a:cubicBezTo>
                    <a:pt x="535" y="908"/>
                    <a:pt x="532" y="905"/>
                    <a:pt x="531" y="904"/>
                  </a:cubicBezTo>
                  <a:cubicBezTo>
                    <a:pt x="531" y="904"/>
                    <a:pt x="532" y="903"/>
                    <a:pt x="532" y="903"/>
                  </a:cubicBezTo>
                  <a:cubicBezTo>
                    <a:pt x="531" y="903"/>
                    <a:pt x="527" y="899"/>
                    <a:pt x="527" y="899"/>
                  </a:cubicBezTo>
                  <a:cubicBezTo>
                    <a:pt x="526" y="900"/>
                    <a:pt x="526" y="900"/>
                    <a:pt x="525" y="900"/>
                  </a:cubicBezTo>
                  <a:cubicBezTo>
                    <a:pt x="525" y="900"/>
                    <a:pt x="526" y="898"/>
                    <a:pt x="526" y="898"/>
                  </a:cubicBezTo>
                  <a:cubicBezTo>
                    <a:pt x="525" y="897"/>
                    <a:pt x="524" y="900"/>
                    <a:pt x="523" y="897"/>
                  </a:cubicBezTo>
                  <a:cubicBezTo>
                    <a:pt x="522" y="896"/>
                    <a:pt x="523" y="893"/>
                    <a:pt x="525" y="895"/>
                  </a:cubicBezTo>
                  <a:cubicBezTo>
                    <a:pt x="524" y="894"/>
                    <a:pt x="524" y="892"/>
                    <a:pt x="523" y="891"/>
                  </a:cubicBezTo>
                  <a:cubicBezTo>
                    <a:pt x="522" y="891"/>
                    <a:pt x="521" y="891"/>
                    <a:pt x="520" y="890"/>
                  </a:cubicBezTo>
                  <a:cubicBezTo>
                    <a:pt x="520" y="890"/>
                    <a:pt x="520" y="889"/>
                    <a:pt x="519" y="888"/>
                  </a:cubicBezTo>
                  <a:cubicBezTo>
                    <a:pt x="519" y="888"/>
                    <a:pt x="518" y="888"/>
                    <a:pt x="517" y="887"/>
                  </a:cubicBezTo>
                  <a:cubicBezTo>
                    <a:pt x="516" y="887"/>
                    <a:pt x="516" y="886"/>
                    <a:pt x="515" y="885"/>
                  </a:cubicBezTo>
                  <a:cubicBezTo>
                    <a:pt x="514" y="882"/>
                    <a:pt x="512" y="881"/>
                    <a:pt x="510" y="880"/>
                  </a:cubicBezTo>
                  <a:cubicBezTo>
                    <a:pt x="509" y="879"/>
                    <a:pt x="505" y="876"/>
                    <a:pt x="506" y="875"/>
                  </a:cubicBezTo>
                  <a:cubicBezTo>
                    <a:pt x="506" y="876"/>
                    <a:pt x="504" y="873"/>
                    <a:pt x="504" y="872"/>
                  </a:cubicBezTo>
                  <a:cubicBezTo>
                    <a:pt x="504" y="872"/>
                    <a:pt x="503" y="870"/>
                    <a:pt x="503" y="871"/>
                  </a:cubicBezTo>
                  <a:cubicBezTo>
                    <a:pt x="503" y="868"/>
                    <a:pt x="501" y="865"/>
                    <a:pt x="499" y="862"/>
                  </a:cubicBezTo>
                  <a:cubicBezTo>
                    <a:pt x="498" y="860"/>
                    <a:pt x="499" y="857"/>
                    <a:pt x="497" y="856"/>
                  </a:cubicBezTo>
                  <a:cubicBezTo>
                    <a:pt x="496" y="855"/>
                    <a:pt x="494" y="854"/>
                    <a:pt x="494" y="854"/>
                  </a:cubicBezTo>
                  <a:cubicBezTo>
                    <a:pt x="494" y="854"/>
                    <a:pt x="493" y="853"/>
                    <a:pt x="493" y="853"/>
                  </a:cubicBezTo>
                  <a:cubicBezTo>
                    <a:pt x="493" y="854"/>
                    <a:pt x="492" y="854"/>
                    <a:pt x="492" y="854"/>
                  </a:cubicBezTo>
                  <a:cubicBezTo>
                    <a:pt x="491" y="854"/>
                    <a:pt x="487" y="853"/>
                    <a:pt x="488" y="852"/>
                  </a:cubicBezTo>
                  <a:cubicBezTo>
                    <a:pt x="486" y="856"/>
                    <a:pt x="486" y="860"/>
                    <a:pt x="488" y="864"/>
                  </a:cubicBezTo>
                  <a:cubicBezTo>
                    <a:pt x="489" y="868"/>
                    <a:pt x="494" y="870"/>
                    <a:pt x="496" y="873"/>
                  </a:cubicBezTo>
                  <a:cubicBezTo>
                    <a:pt x="497" y="875"/>
                    <a:pt x="499" y="877"/>
                    <a:pt x="500" y="879"/>
                  </a:cubicBezTo>
                  <a:cubicBezTo>
                    <a:pt x="501" y="881"/>
                    <a:pt x="501" y="883"/>
                    <a:pt x="503" y="885"/>
                  </a:cubicBezTo>
                  <a:cubicBezTo>
                    <a:pt x="504" y="886"/>
                    <a:pt x="508" y="891"/>
                    <a:pt x="507" y="892"/>
                  </a:cubicBezTo>
                  <a:cubicBezTo>
                    <a:pt x="508" y="891"/>
                    <a:pt x="507" y="890"/>
                    <a:pt x="507" y="890"/>
                  </a:cubicBezTo>
                  <a:cubicBezTo>
                    <a:pt x="507" y="891"/>
                    <a:pt x="508" y="892"/>
                    <a:pt x="509" y="893"/>
                  </a:cubicBezTo>
                  <a:cubicBezTo>
                    <a:pt x="510" y="894"/>
                    <a:pt x="510" y="895"/>
                    <a:pt x="510" y="897"/>
                  </a:cubicBezTo>
                  <a:cubicBezTo>
                    <a:pt x="511" y="899"/>
                    <a:pt x="513" y="901"/>
                    <a:pt x="514" y="904"/>
                  </a:cubicBezTo>
                  <a:cubicBezTo>
                    <a:pt x="515" y="906"/>
                    <a:pt x="514" y="909"/>
                    <a:pt x="516" y="909"/>
                  </a:cubicBezTo>
                  <a:cubicBezTo>
                    <a:pt x="517" y="910"/>
                    <a:pt x="517" y="908"/>
                    <a:pt x="518" y="909"/>
                  </a:cubicBezTo>
                  <a:cubicBezTo>
                    <a:pt x="519" y="909"/>
                    <a:pt x="520" y="911"/>
                    <a:pt x="520" y="912"/>
                  </a:cubicBezTo>
                  <a:cubicBezTo>
                    <a:pt x="522" y="913"/>
                    <a:pt x="524" y="917"/>
                    <a:pt x="521" y="918"/>
                  </a:cubicBezTo>
                  <a:cubicBezTo>
                    <a:pt x="519" y="920"/>
                    <a:pt x="518" y="916"/>
                    <a:pt x="517" y="914"/>
                  </a:cubicBezTo>
                  <a:cubicBezTo>
                    <a:pt x="515" y="912"/>
                    <a:pt x="512" y="910"/>
                    <a:pt x="509" y="908"/>
                  </a:cubicBezTo>
                  <a:cubicBezTo>
                    <a:pt x="508" y="907"/>
                    <a:pt x="506" y="906"/>
                    <a:pt x="505" y="905"/>
                  </a:cubicBezTo>
                  <a:cubicBezTo>
                    <a:pt x="505" y="905"/>
                    <a:pt x="505" y="905"/>
                    <a:pt x="504" y="905"/>
                  </a:cubicBezTo>
                  <a:cubicBezTo>
                    <a:pt x="504" y="905"/>
                    <a:pt x="504" y="905"/>
                    <a:pt x="504" y="905"/>
                  </a:cubicBezTo>
                  <a:cubicBezTo>
                    <a:pt x="504" y="905"/>
                    <a:pt x="504" y="902"/>
                    <a:pt x="504" y="901"/>
                  </a:cubicBezTo>
                  <a:cubicBezTo>
                    <a:pt x="505" y="899"/>
                    <a:pt x="505" y="897"/>
                    <a:pt x="503" y="895"/>
                  </a:cubicBezTo>
                  <a:cubicBezTo>
                    <a:pt x="501" y="893"/>
                    <a:pt x="496" y="892"/>
                    <a:pt x="497" y="888"/>
                  </a:cubicBezTo>
                  <a:cubicBezTo>
                    <a:pt x="497" y="889"/>
                    <a:pt x="497" y="890"/>
                    <a:pt x="496" y="890"/>
                  </a:cubicBezTo>
                  <a:cubicBezTo>
                    <a:pt x="495" y="891"/>
                    <a:pt x="493" y="889"/>
                    <a:pt x="492" y="889"/>
                  </a:cubicBezTo>
                  <a:cubicBezTo>
                    <a:pt x="491" y="888"/>
                    <a:pt x="490" y="888"/>
                    <a:pt x="490" y="887"/>
                  </a:cubicBezTo>
                  <a:cubicBezTo>
                    <a:pt x="489" y="887"/>
                    <a:pt x="489" y="885"/>
                    <a:pt x="488" y="885"/>
                  </a:cubicBezTo>
                  <a:cubicBezTo>
                    <a:pt x="486" y="884"/>
                    <a:pt x="484" y="882"/>
                    <a:pt x="487" y="882"/>
                  </a:cubicBezTo>
                  <a:cubicBezTo>
                    <a:pt x="488" y="882"/>
                    <a:pt x="489" y="883"/>
                    <a:pt x="490" y="883"/>
                  </a:cubicBezTo>
                  <a:cubicBezTo>
                    <a:pt x="491" y="883"/>
                    <a:pt x="491" y="884"/>
                    <a:pt x="492" y="884"/>
                  </a:cubicBezTo>
                  <a:cubicBezTo>
                    <a:pt x="492" y="884"/>
                    <a:pt x="492" y="883"/>
                    <a:pt x="493" y="883"/>
                  </a:cubicBezTo>
                  <a:cubicBezTo>
                    <a:pt x="492" y="883"/>
                    <a:pt x="490" y="882"/>
                    <a:pt x="490" y="882"/>
                  </a:cubicBezTo>
                  <a:cubicBezTo>
                    <a:pt x="489" y="880"/>
                    <a:pt x="492" y="878"/>
                    <a:pt x="491" y="876"/>
                  </a:cubicBezTo>
                  <a:cubicBezTo>
                    <a:pt x="490" y="874"/>
                    <a:pt x="488" y="872"/>
                    <a:pt x="486" y="871"/>
                  </a:cubicBezTo>
                  <a:cubicBezTo>
                    <a:pt x="484" y="870"/>
                    <a:pt x="482" y="869"/>
                    <a:pt x="481" y="867"/>
                  </a:cubicBezTo>
                  <a:cubicBezTo>
                    <a:pt x="480" y="867"/>
                    <a:pt x="480" y="866"/>
                    <a:pt x="480" y="865"/>
                  </a:cubicBezTo>
                  <a:cubicBezTo>
                    <a:pt x="480" y="864"/>
                    <a:pt x="479" y="863"/>
                    <a:pt x="478" y="862"/>
                  </a:cubicBezTo>
                  <a:cubicBezTo>
                    <a:pt x="478" y="862"/>
                    <a:pt x="478" y="861"/>
                    <a:pt x="478" y="860"/>
                  </a:cubicBezTo>
                  <a:cubicBezTo>
                    <a:pt x="477" y="858"/>
                    <a:pt x="476" y="857"/>
                    <a:pt x="475" y="855"/>
                  </a:cubicBezTo>
                  <a:cubicBezTo>
                    <a:pt x="474" y="853"/>
                    <a:pt x="474" y="851"/>
                    <a:pt x="472" y="849"/>
                  </a:cubicBezTo>
                  <a:cubicBezTo>
                    <a:pt x="470" y="845"/>
                    <a:pt x="470" y="841"/>
                    <a:pt x="467" y="838"/>
                  </a:cubicBezTo>
                  <a:cubicBezTo>
                    <a:pt x="465" y="837"/>
                    <a:pt x="464" y="837"/>
                    <a:pt x="462" y="835"/>
                  </a:cubicBezTo>
                  <a:cubicBezTo>
                    <a:pt x="461" y="834"/>
                    <a:pt x="460" y="834"/>
                    <a:pt x="458" y="833"/>
                  </a:cubicBezTo>
                  <a:cubicBezTo>
                    <a:pt x="456" y="833"/>
                    <a:pt x="455" y="832"/>
                    <a:pt x="453" y="831"/>
                  </a:cubicBezTo>
                  <a:cubicBezTo>
                    <a:pt x="451" y="831"/>
                    <a:pt x="449" y="831"/>
                    <a:pt x="448" y="830"/>
                  </a:cubicBezTo>
                  <a:cubicBezTo>
                    <a:pt x="448" y="829"/>
                    <a:pt x="448" y="827"/>
                    <a:pt x="447" y="826"/>
                  </a:cubicBezTo>
                  <a:cubicBezTo>
                    <a:pt x="447" y="825"/>
                    <a:pt x="446" y="823"/>
                    <a:pt x="445" y="822"/>
                  </a:cubicBezTo>
                  <a:cubicBezTo>
                    <a:pt x="443" y="820"/>
                    <a:pt x="440" y="817"/>
                    <a:pt x="439" y="814"/>
                  </a:cubicBezTo>
                  <a:cubicBezTo>
                    <a:pt x="439" y="812"/>
                    <a:pt x="439" y="811"/>
                    <a:pt x="438" y="810"/>
                  </a:cubicBezTo>
                  <a:cubicBezTo>
                    <a:pt x="437" y="808"/>
                    <a:pt x="435" y="808"/>
                    <a:pt x="435" y="806"/>
                  </a:cubicBezTo>
                  <a:cubicBezTo>
                    <a:pt x="435" y="805"/>
                    <a:pt x="436" y="800"/>
                    <a:pt x="436" y="800"/>
                  </a:cubicBezTo>
                  <a:cubicBezTo>
                    <a:pt x="435" y="800"/>
                    <a:pt x="435" y="802"/>
                    <a:pt x="434" y="802"/>
                  </a:cubicBezTo>
                  <a:cubicBezTo>
                    <a:pt x="434" y="802"/>
                    <a:pt x="432" y="801"/>
                    <a:pt x="432" y="800"/>
                  </a:cubicBezTo>
                  <a:cubicBezTo>
                    <a:pt x="430" y="798"/>
                    <a:pt x="429" y="796"/>
                    <a:pt x="428" y="793"/>
                  </a:cubicBezTo>
                  <a:cubicBezTo>
                    <a:pt x="426" y="790"/>
                    <a:pt x="426" y="786"/>
                    <a:pt x="424" y="783"/>
                  </a:cubicBezTo>
                  <a:cubicBezTo>
                    <a:pt x="422" y="779"/>
                    <a:pt x="424" y="777"/>
                    <a:pt x="424" y="773"/>
                  </a:cubicBezTo>
                  <a:cubicBezTo>
                    <a:pt x="425" y="769"/>
                    <a:pt x="423" y="765"/>
                    <a:pt x="422" y="760"/>
                  </a:cubicBezTo>
                  <a:cubicBezTo>
                    <a:pt x="421" y="755"/>
                    <a:pt x="423" y="751"/>
                    <a:pt x="424" y="747"/>
                  </a:cubicBezTo>
                  <a:cubicBezTo>
                    <a:pt x="425" y="742"/>
                    <a:pt x="425" y="736"/>
                    <a:pt x="425" y="731"/>
                  </a:cubicBezTo>
                  <a:cubicBezTo>
                    <a:pt x="425" y="730"/>
                    <a:pt x="425" y="728"/>
                    <a:pt x="426" y="727"/>
                  </a:cubicBezTo>
                  <a:cubicBezTo>
                    <a:pt x="427" y="727"/>
                    <a:pt x="430" y="727"/>
                    <a:pt x="430" y="727"/>
                  </a:cubicBezTo>
                  <a:cubicBezTo>
                    <a:pt x="429" y="726"/>
                    <a:pt x="427" y="727"/>
                    <a:pt x="426" y="726"/>
                  </a:cubicBezTo>
                  <a:cubicBezTo>
                    <a:pt x="425" y="725"/>
                    <a:pt x="426" y="724"/>
                    <a:pt x="425" y="723"/>
                  </a:cubicBezTo>
                  <a:cubicBezTo>
                    <a:pt x="425" y="723"/>
                    <a:pt x="425" y="725"/>
                    <a:pt x="425" y="725"/>
                  </a:cubicBezTo>
                  <a:cubicBezTo>
                    <a:pt x="427" y="725"/>
                    <a:pt x="426" y="722"/>
                    <a:pt x="426" y="721"/>
                  </a:cubicBezTo>
                  <a:cubicBezTo>
                    <a:pt x="425" y="721"/>
                    <a:pt x="425" y="723"/>
                    <a:pt x="424" y="721"/>
                  </a:cubicBezTo>
                  <a:cubicBezTo>
                    <a:pt x="424" y="721"/>
                    <a:pt x="425" y="719"/>
                    <a:pt x="426" y="719"/>
                  </a:cubicBezTo>
                  <a:cubicBezTo>
                    <a:pt x="426" y="719"/>
                    <a:pt x="425" y="718"/>
                    <a:pt x="425" y="718"/>
                  </a:cubicBezTo>
                  <a:cubicBezTo>
                    <a:pt x="423" y="720"/>
                    <a:pt x="423" y="716"/>
                    <a:pt x="423" y="715"/>
                  </a:cubicBezTo>
                  <a:cubicBezTo>
                    <a:pt x="422" y="713"/>
                    <a:pt x="419" y="708"/>
                    <a:pt x="420" y="706"/>
                  </a:cubicBezTo>
                  <a:cubicBezTo>
                    <a:pt x="422" y="705"/>
                    <a:pt x="426" y="708"/>
                    <a:pt x="428" y="708"/>
                  </a:cubicBezTo>
                  <a:cubicBezTo>
                    <a:pt x="428" y="708"/>
                    <a:pt x="433" y="708"/>
                    <a:pt x="433" y="708"/>
                  </a:cubicBezTo>
                  <a:cubicBezTo>
                    <a:pt x="434" y="709"/>
                    <a:pt x="434" y="710"/>
                    <a:pt x="433" y="712"/>
                  </a:cubicBezTo>
                  <a:cubicBezTo>
                    <a:pt x="433" y="712"/>
                    <a:pt x="431" y="713"/>
                    <a:pt x="432" y="714"/>
                  </a:cubicBezTo>
                  <a:cubicBezTo>
                    <a:pt x="433" y="714"/>
                    <a:pt x="434" y="710"/>
                    <a:pt x="435" y="711"/>
                  </a:cubicBezTo>
                  <a:cubicBezTo>
                    <a:pt x="436" y="711"/>
                    <a:pt x="435" y="713"/>
                    <a:pt x="435" y="714"/>
                  </a:cubicBezTo>
                  <a:cubicBezTo>
                    <a:pt x="435" y="714"/>
                    <a:pt x="435" y="716"/>
                    <a:pt x="435" y="715"/>
                  </a:cubicBezTo>
                  <a:cubicBezTo>
                    <a:pt x="435" y="715"/>
                    <a:pt x="435" y="716"/>
                    <a:pt x="434" y="716"/>
                  </a:cubicBezTo>
                  <a:cubicBezTo>
                    <a:pt x="434" y="716"/>
                    <a:pt x="434" y="716"/>
                    <a:pt x="434" y="716"/>
                  </a:cubicBezTo>
                  <a:cubicBezTo>
                    <a:pt x="433" y="716"/>
                    <a:pt x="434" y="716"/>
                    <a:pt x="434" y="717"/>
                  </a:cubicBezTo>
                  <a:cubicBezTo>
                    <a:pt x="434" y="717"/>
                    <a:pt x="433" y="715"/>
                    <a:pt x="432" y="715"/>
                  </a:cubicBezTo>
                  <a:cubicBezTo>
                    <a:pt x="432" y="715"/>
                    <a:pt x="432" y="718"/>
                    <a:pt x="432" y="718"/>
                  </a:cubicBezTo>
                  <a:cubicBezTo>
                    <a:pt x="434" y="719"/>
                    <a:pt x="436" y="717"/>
                    <a:pt x="436" y="716"/>
                  </a:cubicBezTo>
                  <a:cubicBezTo>
                    <a:pt x="437" y="714"/>
                    <a:pt x="436" y="712"/>
                    <a:pt x="436" y="710"/>
                  </a:cubicBezTo>
                  <a:cubicBezTo>
                    <a:pt x="436" y="709"/>
                    <a:pt x="436" y="708"/>
                    <a:pt x="436" y="707"/>
                  </a:cubicBezTo>
                  <a:cubicBezTo>
                    <a:pt x="436" y="707"/>
                    <a:pt x="435" y="706"/>
                    <a:pt x="435" y="705"/>
                  </a:cubicBezTo>
                  <a:cubicBezTo>
                    <a:pt x="435" y="706"/>
                    <a:pt x="434" y="709"/>
                    <a:pt x="433" y="707"/>
                  </a:cubicBezTo>
                  <a:cubicBezTo>
                    <a:pt x="433" y="706"/>
                    <a:pt x="435" y="704"/>
                    <a:pt x="435" y="703"/>
                  </a:cubicBezTo>
                  <a:cubicBezTo>
                    <a:pt x="435" y="702"/>
                    <a:pt x="435" y="702"/>
                    <a:pt x="435" y="701"/>
                  </a:cubicBezTo>
                  <a:cubicBezTo>
                    <a:pt x="434" y="699"/>
                    <a:pt x="433" y="700"/>
                    <a:pt x="432" y="699"/>
                  </a:cubicBezTo>
                  <a:cubicBezTo>
                    <a:pt x="432" y="699"/>
                    <a:pt x="431" y="699"/>
                    <a:pt x="431" y="699"/>
                  </a:cubicBezTo>
                  <a:cubicBezTo>
                    <a:pt x="430" y="698"/>
                    <a:pt x="431" y="697"/>
                    <a:pt x="431" y="697"/>
                  </a:cubicBezTo>
                  <a:cubicBezTo>
                    <a:pt x="431" y="696"/>
                    <a:pt x="429" y="696"/>
                    <a:pt x="429" y="695"/>
                  </a:cubicBezTo>
                  <a:cubicBezTo>
                    <a:pt x="429" y="694"/>
                    <a:pt x="431" y="692"/>
                    <a:pt x="430" y="692"/>
                  </a:cubicBezTo>
                  <a:cubicBezTo>
                    <a:pt x="429" y="692"/>
                    <a:pt x="429" y="694"/>
                    <a:pt x="429" y="694"/>
                  </a:cubicBezTo>
                  <a:cubicBezTo>
                    <a:pt x="428" y="695"/>
                    <a:pt x="426" y="694"/>
                    <a:pt x="425" y="693"/>
                  </a:cubicBezTo>
                  <a:cubicBezTo>
                    <a:pt x="424" y="692"/>
                    <a:pt x="425" y="692"/>
                    <a:pt x="426" y="691"/>
                  </a:cubicBezTo>
                  <a:cubicBezTo>
                    <a:pt x="426" y="690"/>
                    <a:pt x="426" y="690"/>
                    <a:pt x="426" y="690"/>
                  </a:cubicBezTo>
                  <a:cubicBezTo>
                    <a:pt x="426" y="690"/>
                    <a:pt x="427" y="688"/>
                    <a:pt x="427" y="688"/>
                  </a:cubicBezTo>
                  <a:cubicBezTo>
                    <a:pt x="427" y="688"/>
                    <a:pt x="426" y="686"/>
                    <a:pt x="426" y="687"/>
                  </a:cubicBezTo>
                  <a:cubicBezTo>
                    <a:pt x="426" y="688"/>
                    <a:pt x="425" y="691"/>
                    <a:pt x="423" y="691"/>
                  </a:cubicBezTo>
                  <a:cubicBezTo>
                    <a:pt x="422" y="691"/>
                    <a:pt x="420" y="688"/>
                    <a:pt x="419" y="688"/>
                  </a:cubicBezTo>
                  <a:cubicBezTo>
                    <a:pt x="421" y="688"/>
                    <a:pt x="421" y="684"/>
                    <a:pt x="421" y="684"/>
                  </a:cubicBezTo>
                  <a:cubicBezTo>
                    <a:pt x="420" y="684"/>
                    <a:pt x="418" y="686"/>
                    <a:pt x="418" y="683"/>
                  </a:cubicBezTo>
                  <a:cubicBezTo>
                    <a:pt x="418" y="683"/>
                    <a:pt x="420" y="679"/>
                    <a:pt x="419" y="679"/>
                  </a:cubicBezTo>
                  <a:cubicBezTo>
                    <a:pt x="417" y="680"/>
                    <a:pt x="418" y="688"/>
                    <a:pt x="419" y="688"/>
                  </a:cubicBezTo>
                  <a:cubicBezTo>
                    <a:pt x="419" y="688"/>
                    <a:pt x="418" y="687"/>
                    <a:pt x="418" y="687"/>
                  </a:cubicBezTo>
                  <a:cubicBezTo>
                    <a:pt x="417" y="686"/>
                    <a:pt x="417" y="687"/>
                    <a:pt x="417" y="687"/>
                  </a:cubicBezTo>
                  <a:cubicBezTo>
                    <a:pt x="416" y="687"/>
                    <a:pt x="417" y="684"/>
                    <a:pt x="416" y="684"/>
                  </a:cubicBezTo>
                  <a:cubicBezTo>
                    <a:pt x="417" y="684"/>
                    <a:pt x="415" y="685"/>
                    <a:pt x="414" y="685"/>
                  </a:cubicBezTo>
                  <a:cubicBezTo>
                    <a:pt x="413" y="684"/>
                    <a:pt x="416" y="684"/>
                    <a:pt x="415" y="683"/>
                  </a:cubicBezTo>
                  <a:cubicBezTo>
                    <a:pt x="415" y="683"/>
                    <a:pt x="413" y="685"/>
                    <a:pt x="412" y="684"/>
                  </a:cubicBezTo>
                  <a:cubicBezTo>
                    <a:pt x="413" y="684"/>
                    <a:pt x="413" y="684"/>
                    <a:pt x="413" y="683"/>
                  </a:cubicBezTo>
                  <a:cubicBezTo>
                    <a:pt x="412" y="683"/>
                    <a:pt x="412" y="684"/>
                    <a:pt x="411" y="683"/>
                  </a:cubicBezTo>
                  <a:cubicBezTo>
                    <a:pt x="411" y="682"/>
                    <a:pt x="413" y="682"/>
                    <a:pt x="414" y="681"/>
                  </a:cubicBezTo>
                  <a:cubicBezTo>
                    <a:pt x="415" y="681"/>
                    <a:pt x="416" y="678"/>
                    <a:pt x="415" y="678"/>
                  </a:cubicBezTo>
                  <a:cubicBezTo>
                    <a:pt x="414" y="678"/>
                    <a:pt x="414" y="679"/>
                    <a:pt x="414" y="680"/>
                  </a:cubicBezTo>
                  <a:cubicBezTo>
                    <a:pt x="413" y="681"/>
                    <a:pt x="412" y="681"/>
                    <a:pt x="411" y="682"/>
                  </a:cubicBezTo>
                  <a:cubicBezTo>
                    <a:pt x="410" y="681"/>
                    <a:pt x="411" y="681"/>
                    <a:pt x="410" y="680"/>
                  </a:cubicBezTo>
                  <a:cubicBezTo>
                    <a:pt x="410" y="679"/>
                    <a:pt x="409" y="680"/>
                    <a:pt x="408" y="680"/>
                  </a:cubicBezTo>
                  <a:cubicBezTo>
                    <a:pt x="408" y="680"/>
                    <a:pt x="410" y="679"/>
                    <a:pt x="410" y="679"/>
                  </a:cubicBezTo>
                  <a:cubicBezTo>
                    <a:pt x="407" y="679"/>
                    <a:pt x="404" y="680"/>
                    <a:pt x="402" y="678"/>
                  </a:cubicBezTo>
                  <a:cubicBezTo>
                    <a:pt x="401" y="678"/>
                    <a:pt x="400" y="677"/>
                    <a:pt x="400" y="676"/>
                  </a:cubicBezTo>
                  <a:cubicBezTo>
                    <a:pt x="400" y="676"/>
                    <a:pt x="401" y="675"/>
                    <a:pt x="401" y="675"/>
                  </a:cubicBezTo>
                  <a:cubicBezTo>
                    <a:pt x="401" y="674"/>
                    <a:pt x="400" y="675"/>
                    <a:pt x="400" y="674"/>
                  </a:cubicBezTo>
                  <a:cubicBezTo>
                    <a:pt x="400" y="674"/>
                    <a:pt x="404" y="671"/>
                    <a:pt x="403" y="670"/>
                  </a:cubicBezTo>
                  <a:cubicBezTo>
                    <a:pt x="402" y="669"/>
                    <a:pt x="401" y="674"/>
                    <a:pt x="400" y="673"/>
                  </a:cubicBezTo>
                  <a:cubicBezTo>
                    <a:pt x="399" y="672"/>
                    <a:pt x="401" y="668"/>
                    <a:pt x="400" y="668"/>
                  </a:cubicBezTo>
                  <a:cubicBezTo>
                    <a:pt x="399" y="667"/>
                    <a:pt x="399" y="667"/>
                    <a:pt x="400" y="666"/>
                  </a:cubicBezTo>
                  <a:cubicBezTo>
                    <a:pt x="400" y="665"/>
                    <a:pt x="401" y="663"/>
                    <a:pt x="402" y="663"/>
                  </a:cubicBezTo>
                  <a:cubicBezTo>
                    <a:pt x="405" y="663"/>
                    <a:pt x="400" y="666"/>
                    <a:pt x="400" y="667"/>
                  </a:cubicBezTo>
                  <a:cubicBezTo>
                    <a:pt x="401" y="668"/>
                    <a:pt x="405" y="662"/>
                    <a:pt x="406" y="666"/>
                  </a:cubicBezTo>
                  <a:cubicBezTo>
                    <a:pt x="406" y="666"/>
                    <a:pt x="406" y="664"/>
                    <a:pt x="406" y="663"/>
                  </a:cubicBezTo>
                  <a:cubicBezTo>
                    <a:pt x="405" y="663"/>
                    <a:pt x="404" y="663"/>
                    <a:pt x="404" y="662"/>
                  </a:cubicBezTo>
                  <a:cubicBezTo>
                    <a:pt x="403" y="662"/>
                    <a:pt x="406" y="658"/>
                    <a:pt x="405" y="658"/>
                  </a:cubicBezTo>
                  <a:cubicBezTo>
                    <a:pt x="405" y="658"/>
                    <a:pt x="402" y="664"/>
                    <a:pt x="402" y="662"/>
                  </a:cubicBezTo>
                  <a:cubicBezTo>
                    <a:pt x="401" y="662"/>
                    <a:pt x="399" y="665"/>
                    <a:pt x="399" y="665"/>
                  </a:cubicBezTo>
                  <a:cubicBezTo>
                    <a:pt x="398" y="666"/>
                    <a:pt x="398" y="669"/>
                    <a:pt x="398" y="669"/>
                  </a:cubicBezTo>
                  <a:cubicBezTo>
                    <a:pt x="397" y="669"/>
                    <a:pt x="398" y="667"/>
                    <a:pt x="397" y="666"/>
                  </a:cubicBezTo>
                  <a:cubicBezTo>
                    <a:pt x="397" y="667"/>
                    <a:pt x="394" y="666"/>
                    <a:pt x="396" y="665"/>
                  </a:cubicBezTo>
                  <a:cubicBezTo>
                    <a:pt x="396" y="665"/>
                    <a:pt x="401" y="665"/>
                    <a:pt x="398" y="664"/>
                  </a:cubicBezTo>
                  <a:cubicBezTo>
                    <a:pt x="398" y="664"/>
                    <a:pt x="398" y="665"/>
                    <a:pt x="397" y="665"/>
                  </a:cubicBezTo>
                  <a:cubicBezTo>
                    <a:pt x="397" y="665"/>
                    <a:pt x="397" y="660"/>
                    <a:pt x="399" y="662"/>
                  </a:cubicBezTo>
                  <a:cubicBezTo>
                    <a:pt x="398" y="662"/>
                    <a:pt x="399" y="662"/>
                    <a:pt x="398" y="662"/>
                  </a:cubicBezTo>
                  <a:cubicBezTo>
                    <a:pt x="397" y="663"/>
                    <a:pt x="397" y="664"/>
                    <a:pt x="396" y="664"/>
                  </a:cubicBezTo>
                  <a:cubicBezTo>
                    <a:pt x="395" y="664"/>
                    <a:pt x="398" y="660"/>
                    <a:pt x="398" y="659"/>
                  </a:cubicBezTo>
                  <a:cubicBezTo>
                    <a:pt x="398" y="659"/>
                    <a:pt x="398" y="659"/>
                    <a:pt x="398" y="658"/>
                  </a:cubicBezTo>
                  <a:cubicBezTo>
                    <a:pt x="398" y="658"/>
                    <a:pt x="396" y="663"/>
                    <a:pt x="395" y="664"/>
                  </a:cubicBezTo>
                  <a:cubicBezTo>
                    <a:pt x="396" y="663"/>
                    <a:pt x="395" y="660"/>
                    <a:pt x="396" y="658"/>
                  </a:cubicBezTo>
                  <a:cubicBezTo>
                    <a:pt x="395" y="658"/>
                    <a:pt x="396" y="657"/>
                    <a:pt x="395" y="657"/>
                  </a:cubicBezTo>
                  <a:cubicBezTo>
                    <a:pt x="393" y="658"/>
                    <a:pt x="395" y="661"/>
                    <a:pt x="395" y="663"/>
                  </a:cubicBezTo>
                  <a:cubicBezTo>
                    <a:pt x="395" y="662"/>
                    <a:pt x="393" y="664"/>
                    <a:pt x="394" y="664"/>
                  </a:cubicBezTo>
                  <a:cubicBezTo>
                    <a:pt x="391" y="664"/>
                    <a:pt x="395" y="658"/>
                    <a:pt x="394" y="657"/>
                  </a:cubicBezTo>
                  <a:cubicBezTo>
                    <a:pt x="393" y="659"/>
                    <a:pt x="393" y="661"/>
                    <a:pt x="391" y="659"/>
                  </a:cubicBezTo>
                  <a:cubicBezTo>
                    <a:pt x="390" y="658"/>
                    <a:pt x="391" y="655"/>
                    <a:pt x="391" y="653"/>
                  </a:cubicBezTo>
                  <a:cubicBezTo>
                    <a:pt x="393" y="654"/>
                    <a:pt x="392" y="651"/>
                    <a:pt x="393" y="651"/>
                  </a:cubicBezTo>
                  <a:cubicBezTo>
                    <a:pt x="394" y="651"/>
                    <a:pt x="394" y="652"/>
                    <a:pt x="396" y="652"/>
                  </a:cubicBezTo>
                  <a:cubicBezTo>
                    <a:pt x="397" y="652"/>
                    <a:pt x="398" y="653"/>
                    <a:pt x="399" y="652"/>
                  </a:cubicBezTo>
                  <a:cubicBezTo>
                    <a:pt x="397" y="651"/>
                    <a:pt x="395" y="652"/>
                    <a:pt x="393" y="649"/>
                  </a:cubicBezTo>
                  <a:cubicBezTo>
                    <a:pt x="392" y="648"/>
                    <a:pt x="394" y="647"/>
                    <a:pt x="394" y="646"/>
                  </a:cubicBezTo>
                  <a:cubicBezTo>
                    <a:pt x="394" y="646"/>
                    <a:pt x="391" y="648"/>
                    <a:pt x="391" y="649"/>
                  </a:cubicBezTo>
                  <a:cubicBezTo>
                    <a:pt x="390" y="650"/>
                    <a:pt x="390" y="650"/>
                    <a:pt x="390" y="651"/>
                  </a:cubicBezTo>
                  <a:cubicBezTo>
                    <a:pt x="389" y="652"/>
                    <a:pt x="388" y="653"/>
                    <a:pt x="388" y="654"/>
                  </a:cubicBezTo>
                  <a:cubicBezTo>
                    <a:pt x="386" y="654"/>
                    <a:pt x="385" y="648"/>
                    <a:pt x="384" y="649"/>
                  </a:cubicBezTo>
                  <a:cubicBezTo>
                    <a:pt x="384" y="649"/>
                    <a:pt x="384" y="650"/>
                    <a:pt x="384" y="650"/>
                  </a:cubicBezTo>
                  <a:cubicBezTo>
                    <a:pt x="384" y="651"/>
                    <a:pt x="383" y="649"/>
                    <a:pt x="383" y="648"/>
                  </a:cubicBezTo>
                  <a:cubicBezTo>
                    <a:pt x="383" y="647"/>
                    <a:pt x="384" y="648"/>
                    <a:pt x="383" y="647"/>
                  </a:cubicBezTo>
                  <a:cubicBezTo>
                    <a:pt x="383" y="647"/>
                    <a:pt x="387" y="648"/>
                    <a:pt x="387" y="649"/>
                  </a:cubicBezTo>
                  <a:cubicBezTo>
                    <a:pt x="387" y="648"/>
                    <a:pt x="386" y="648"/>
                    <a:pt x="385" y="647"/>
                  </a:cubicBezTo>
                  <a:cubicBezTo>
                    <a:pt x="385" y="646"/>
                    <a:pt x="385" y="646"/>
                    <a:pt x="385" y="645"/>
                  </a:cubicBezTo>
                  <a:cubicBezTo>
                    <a:pt x="385" y="643"/>
                    <a:pt x="385" y="643"/>
                    <a:pt x="384" y="644"/>
                  </a:cubicBezTo>
                  <a:cubicBezTo>
                    <a:pt x="383" y="644"/>
                    <a:pt x="383" y="641"/>
                    <a:pt x="383" y="641"/>
                  </a:cubicBezTo>
                  <a:cubicBezTo>
                    <a:pt x="383" y="641"/>
                    <a:pt x="382" y="642"/>
                    <a:pt x="382" y="641"/>
                  </a:cubicBezTo>
                  <a:cubicBezTo>
                    <a:pt x="382" y="640"/>
                    <a:pt x="382" y="639"/>
                    <a:pt x="383" y="639"/>
                  </a:cubicBezTo>
                  <a:cubicBezTo>
                    <a:pt x="383" y="639"/>
                    <a:pt x="383" y="641"/>
                    <a:pt x="384" y="640"/>
                  </a:cubicBezTo>
                  <a:cubicBezTo>
                    <a:pt x="385" y="640"/>
                    <a:pt x="383" y="639"/>
                    <a:pt x="383" y="639"/>
                  </a:cubicBezTo>
                  <a:cubicBezTo>
                    <a:pt x="382" y="638"/>
                    <a:pt x="382" y="637"/>
                    <a:pt x="383" y="636"/>
                  </a:cubicBezTo>
                  <a:cubicBezTo>
                    <a:pt x="383" y="636"/>
                    <a:pt x="386" y="633"/>
                    <a:pt x="387" y="633"/>
                  </a:cubicBezTo>
                  <a:cubicBezTo>
                    <a:pt x="386" y="633"/>
                    <a:pt x="386" y="634"/>
                    <a:pt x="385" y="634"/>
                  </a:cubicBezTo>
                  <a:cubicBezTo>
                    <a:pt x="385" y="633"/>
                    <a:pt x="389" y="628"/>
                    <a:pt x="386" y="627"/>
                  </a:cubicBezTo>
                  <a:cubicBezTo>
                    <a:pt x="386" y="629"/>
                    <a:pt x="386" y="632"/>
                    <a:pt x="384" y="634"/>
                  </a:cubicBezTo>
                  <a:cubicBezTo>
                    <a:pt x="384" y="633"/>
                    <a:pt x="385" y="628"/>
                    <a:pt x="385" y="627"/>
                  </a:cubicBezTo>
                  <a:cubicBezTo>
                    <a:pt x="385" y="623"/>
                    <a:pt x="384" y="623"/>
                    <a:pt x="384" y="627"/>
                  </a:cubicBezTo>
                  <a:cubicBezTo>
                    <a:pt x="384" y="629"/>
                    <a:pt x="385" y="635"/>
                    <a:pt x="381" y="635"/>
                  </a:cubicBezTo>
                  <a:cubicBezTo>
                    <a:pt x="379" y="636"/>
                    <a:pt x="378" y="634"/>
                    <a:pt x="378" y="632"/>
                  </a:cubicBezTo>
                  <a:cubicBezTo>
                    <a:pt x="378" y="631"/>
                    <a:pt x="381" y="630"/>
                    <a:pt x="380" y="630"/>
                  </a:cubicBezTo>
                  <a:cubicBezTo>
                    <a:pt x="378" y="631"/>
                    <a:pt x="379" y="626"/>
                    <a:pt x="379" y="625"/>
                  </a:cubicBezTo>
                  <a:cubicBezTo>
                    <a:pt x="379" y="625"/>
                    <a:pt x="377" y="621"/>
                    <a:pt x="378" y="621"/>
                  </a:cubicBezTo>
                  <a:cubicBezTo>
                    <a:pt x="377" y="621"/>
                    <a:pt x="375" y="622"/>
                    <a:pt x="375" y="623"/>
                  </a:cubicBezTo>
                  <a:cubicBezTo>
                    <a:pt x="375" y="622"/>
                    <a:pt x="377" y="624"/>
                    <a:pt x="377" y="624"/>
                  </a:cubicBezTo>
                  <a:cubicBezTo>
                    <a:pt x="378" y="625"/>
                    <a:pt x="378" y="626"/>
                    <a:pt x="378" y="627"/>
                  </a:cubicBezTo>
                  <a:cubicBezTo>
                    <a:pt x="378" y="628"/>
                    <a:pt x="378" y="630"/>
                    <a:pt x="378" y="630"/>
                  </a:cubicBezTo>
                  <a:cubicBezTo>
                    <a:pt x="376" y="632"/>
                    <a:pt x="377" y="630"/>
                    <a:pt x="377" y="629"/>
                  </a:cubicBezTo>
                  <a:cubicBezTo>
                    <a:pt x="376" y="629"/>
                    <a:pt x="376" y="630"/>
                    <a:pt x="376" y="630"/>
                  </a:cubicBezTo>
                  <a:cubicBezTo>
                    <a:pt x="376" y="630"/>
                    <a:pt x="375" y="629"/>
                    <a:pt x="375" y="629"/>
                  </a:cubicBezTo>
                  <a:cubicBezTo>
                    <a:pt x="375" y="629"/>
                    <a:pt x="375" y="628"/>
                    <a:pt x="374" y="629"/>
                  </a:cubicBezTo>
                  <a:cubicBezTo>
                    <a:pt x="374" y="629"/>
                    <a:pt x="374" y="630"/>
                    <a:pt x="374" y="631"/>
                  </a:cubicBezTo>
                  <a:cubicBezTo>
                    <a:pt x="372" y="633"/>
                    <a:pt x="372" y="628"/>
                    <a:pt x="374" y="627"/>
                  </a:cubicBezTo>
                  <a:cubicBezTo>
                    <a:pt x="372" y="626"/>
                    <a:pt x="375" y="625"/>
                    <a:pt x="374" y="624"/>
                  </a:cubicBezTo>
                  <a:cubicBezTo>
                    <a:pt x="374" y="624"/>
                    <a:pt x="374" y="624"/>
                    <a:pt x="373" y="624"/>
                  </a:cubicBezTo>
                  <a:cubicBezTo>
                    <a:pt x="373" y="624"/>
                    <a:pt x="375" y="623"/>
                    <a:pt x="374" y="623"/>
                  </a:cubicBezTo>
                  <a:cubicBezTo>
                    <a:pt x="374" y="623"/>
                    <a:pt x="374" y="622"/>
                    <a:pt x="374" y="622"/>
                  </a:cubicBezTo>
                  <a:cubicBezTo>
                    <a:pt x="373" y="623"/>
                    <a:pt x="373" y="624"/>
                    <a:pt x="373" y="625"/>
                  </a:cubicBezTo>
                  <a:cubicBezTo>
                    <a:pt x="372" y="625"/>
                    <a:pt x="373" y="626"/>
                    <a:pt x="372" y="626"/>
                  </a:cubicBezTo>
                  <a:cubicBezTo>
                    <a:pt x="370" y="628"/>
                    <a:pt x="371" y="625"/>
                    <a:pt x="371" y="624"/>
                  </a:cubicBezTo>
                  <a:cubicBezTo>
                    <a:pt x="371" y="623"/>
                    <a:pt x="371" y="622"/>
                    <a:pt x="372" y="621"/>
                  </a:cubicBezTo>
                  <a:cubicBezTo>
                    <a:pt x="372" y="621"/>
                    <a:pt x="375" y="619"/>
                    <a:pt x="375" y="619"/>
                  </a:cubicBezTo>
                  <a:cubicBezTo>
                    <a:pt x="374" y="618"/>
                    <a:pt x="371" y="619"/>
                    <a:pt x="371" y="619"/>
                  </a:cubicBezTo>
                  <a:cubicBezTo>
                    <a:pt x="370" y="620"/>
                    <a:pt x="370" y="623"/>
                    <a:pt x="369" y="623"/>
                  </a:cubicBezTo>
                  <a:cubicBezTo>
                    <a:pt x="369" y="623"/>
                    <a:pt x="367" y="621"/>
                    <a:pt x="367" y="621"/>
                  </a:cubicBezTo>
                  <a:cubicBezTo>
                    <a:pt x="367" y="620"/>
                    <a:pt x="367" y="616"/>
                    <a:pt x="368" y="617"/>
                  </a:cubicBezTo>
                  <a:cubicBezTo>
                    <a:pt x="370" y="618"/>
                    <a:pt x="368" y="619"/>
                    <a:pt x="368" y="620"/>
                  </a:cubicBezTo>
                  <a:cubicBezTo>
                    <a:pt x="368" y="620"/>
                    <a:pt x="369" y="619"/>
                    <a:pt x="369" y="619"/>
                  </a:cubicBezTo>
                  <a:cubicBezTo>
                    <a:pt x="370" y="618"/>
                    <a:pt x="369" y="617"/>
                    <a:pt x="369" y="616"/>
                  </a:cubicBezTo>
                  <a:cubicBezTo>
                    <a:pt x="369" y="616"/>
                    <a:pt x="371" y="617"/>
                    <a:pt x="371" y="618"/>
                  </a:cubicBezTo>
                  <a:cubicBezTo>
                    <a:pt x="371" y="616"/>
                    <a:pt x="369" y="615"/>
                    <a:pt x="368" y="614"/>
                  </a:cubicBezTo>
                  <a:cubicBezTo>
                    <a:pt x="367" y="613"/>
                    <a:pt x="366" y="612"/>
                    <a:pt x="366" y="611"/>
                  </a:cubicBezTo>
                  <a:cubicBezTo>
                    <a:pt x="366" y="611"/>
                    <a:pt x="367" y="609"/>
                    <a:pt x="366" y="608"/>
                  </a:cubicBezTo>
                  <a:cubicBezTo>
                    <a:pt x="366" y="609"/>
                    <a:pt x="363" y="608"/>
                    <a:pt x="364" y="609"/>
                  </a:cubicBezTo>
                  <a:cubicBezTo>
                    <a:pt x="364" y="608"/>
                    <a:pt x="364" y="608"/>
                    <a:pt x="364" y="608"/>
                  </a:cubicBezTo>
                  <a:cubicBezTo>
                    <a:pt x="364" y="608"/>
                    <a:pt x="361" y="609"/>
                    <a:pt x="362" y="607"/>
                  </a:cubicBezTo>
                  <a:cubicBezTo>
                    <a:pt x="362" y="606"/>
                    <a:pt x="364" y="606"/>
                    <a:pt x="364" y="606"/>
                  </a:cubicBezTo>
                  <a:cubicBezTo>
                    <a:pt x="364" y="605"/>
                    <a:pt x="361" y="606"/>
                    <a:pt x="363" y="604"/>
                  </a:cubicBezTo>
                  <a:cubicBezTo>
                    <a:pt x="362" y="604"/>
                    <a:pt x="362" y="604"/>
                    <a:pt x="361" y="604"/>
                  </a:cubicBezTo>
                  <a:cubicBezTo>
                    <a:pt x="361" y="603"/>
                    <a:pt x="361" y="603"/>
                    <a:pt x="361" y="603"/>
                  </a:cubicBezTo>
                  <a:cubicBezTo>
                    <a:pt x="361" y="602"/>
                    <a:pt x="360" y="601"/>
                    <a:pt x="362" y="601"/>
                  </a:cubicBezTo>
                  <a:cubicBezTo>
                    <a:pt x="363" y="601"/>
                    <a:pt x="364" y="603"/>
                    <a:pt x="365" y="603"/>
                  </a:cubicBezTo>
                  <a:cubicBezTo>
                    <a:pt x="364" y="603"/>
                    <a:pt x="362" y="601"/>
                    <a:pt x="361" y="600"/>
                  </a:cubicBezTo>
                  <a:cubicBezTo>
                    <a:pt x="361" y="599"/>
                    <a:pt x="363" y="597"/>
                    <a:pt x="364" y="599"/>
                  </a:cubicBezTo>
                  <a:cubicBezTo>
                    <a:pt x="363" y="595"/>
                    <a:pt x="360" y="600"/>
                    <a:pt x="360" y="600"/>
                  </a:cubicBezTo>
                  <a:cubicBezTo>
                    <a:pt x="360" y="600"/>
                    <a:pt x="360" y="596"/>
                    <a:pt x="360" y="596"/>
                  </a:cubicBezTo>
                  <a:cubicBezTo>
                    <a:pt x="359" y="596"/>
                    <a:pt x="360" y="598"/>
                    <a:pt x="358" y="597"/>
                  </a:cubicBezTo>
                  <a:cubicBezTo>
                    <a:pt x="358" y="597"/>
                    <a:pt x="358" y="596"/>
                    <a:pt x="358" y="595"/>
                  </a:cubicBezTo>
                  <a:cubicBezTo>
                    <a:pt x="358" y="595"/>
                    <a:pt x="358" y="591"/>
                    <a:pt x="359" y="591"/>
                  </a:cubicBezTo>
                  <a:cubicBezTo>
                    <a:pt x="358" y="592"/>
                    <a:pt x="358" y="594"/>
                    <a:pt x="357" y="594"/>
                  </a:cubicBezTo>
                  <a:cubicBezTo>
                    <a:pt x="357" y="594"/>
                    <a:pt x="356" y="593"/>
                    <a:pt x="356" y="593"/>
                  </a:cubicBezTo>
                  <a:cubicBezTo>
                    <a:pt x="356" y="594"/>
                    <a:pt x="356" y="594"/>
                    <a:pt x="356" y="594"/>
                  </a:cubicBezTo>
                  <a:cubicBezTo>
                    <a:pt x="356" y="594"/>
                    <a:pt x="355" y="594"/>
                    <a:pt x="355" y="594"/>
                  </a:cubicBezTo>
                  <a:cubicBezTo>
                    <a:pt x="354" y="594"/>
                    <a:pt x="354" y="593"/>
                    <a:pt x="353" y="592"/>
                  </a:cubicBezTo>
                  <a:cubicBezTo>
                    <a:pt x="352" y="590"/>
                    <a:pt x="352" y="589"/>
                    <a:pt x="352" y="587"/>
                  </a:cubicBezTo>
                  <a:cubicBezTo>
                    <a:pt x="351" y="588"/>
                    <a:pt x="348" y="581"/>
                    <a:pt x="349" y="580"/>
                  </a:cubicBezTo>
                  <a:cubicBezTo>
                    <a:pt x="348" y="580"/>
                    <a:pt x="349" y="582"/>
                    <a:pt x="349" y="582"/>
                  </a:cubicBezTo>
                  <a:cubicBezTo>
                    <a:pt x="349" y="582"/>
                    <a:pt x="348" y="581"/>
                    <a:pt x="347" y="580"/>
                  </a:cubicBezTo>
                  <a:cubicBezTo>
                    <a:pt x="346" y="581"/>
                    <a:pt x="348" y="582"/>
                    <a:pt x="349" y="583"/>
                  </a:cubicBezTo>
                  <a:cubicBezTo>
                    <a:pt x="349" y="583"/>
                    <a:pt x="348" y="585"/>
                    <a:pt x="349" y="585"/>
                  </a:cubicBezTo>
                  <a:cubicBezTo>
                    <a:pt x="350" y="586"/>
                    <a:pt x="350" y="588"/>
                    <a:pt x="351" y="589"/>
                  </a:cubicBezTo>
                  <a:cubicBezTo>
                    <a:pt x="350" y="589"/>
                    <a:pt x="352" y="594"/>
                    <a:pt x="351" y="594"/>
                  </a:cubicBezTo>
                  <a:cubicBezTo>
                    <a:pt x="349" y="595"/>
                    <a:pt x="349" y="591"/>
                    <a:pt x="348" y="591"/>
                  </a:cubicBezTo>
                  <a:cubicBezTo>
                    <a:pt x="348" y="592"/>
                    <a:pt x="348" y="592"/>
                    <a:pt x="348" y="592"/>
                  </a:cubicBezTo>
                  <a:cubicBezTo>
                    <a:pt x="347" y="592"/>
                    <a:pt x="347" y="592"/>
                    <a:pt x="347" y="593"/>
                  </a:cubicBezTo>
                  <a:cubicBezTo>
                    <a:pt x="347" y="592"/>
                    <a:pt x="346" y="592"/>
                    <a:pt x="345" y="591"/>
                  </a:cubicBezTo>
                  <a:cubicBezTo>
                    <a:pt x="346" y="591"/>
                    <a:pt x="344" y="585"/>
                    <a:pt x="344" y="584"/>
                  </a:cubicBezTo>
                  <a:cubicBezTo>
                    <a:pt x="343" y="586"/>
                    <a:pt x="344" y="588"/>
                    <a:pt x="342" y="586"/>
                  </a:cubicBezTo>
                  <a:cubicBezTo>
                    <a:pt x="342" y="586"/>
                    <a:pt x="342" y="585"/>
                    <a:pt x="342" y="585"/>
                  </a:cubicBezTo>
                  <a:cubicBezTo>
                    <a:pt x="341" y="585"/>
                    <a:pt x="341" y="585"/>
                    <a:pt x="341" y="585"/>
                  </a:cubicBezTo>
                  <a:cubicBezTo>
                    <a:pt x="340" y="585"/>
                    <a:pt x="338" y="584"/>
                    <a:pt x="338" y="584"/>
                  </a:cubicBezTo>
                  <a:cubicBezTo>
                    <a:pt x="337" y="585"/>
                    <a:pt x="338" y="585"/>
                    <a:pt x="337" y="586"/>
                  </a:cubicBezTo>
                  <a:cubicBezTo>
                    <a:pt x="338" y="586"/>
                    <a:pt x="340" y="586"/>
                    <a:pt x="341" y="587"/>
                  </a:cubicBezTo>
                  <a:cubicBezTo>
                    <a:pt x="342" y="588"/>
                    <a:pt x="341" y="588"/>
                    <a:pt x="341" y="590"/>
                  </a:cubicBezTo>
                  <a:cubicBezTo>
                    <a:pt x="345" y="588"/>
                    <a:pt x="344" y="591"/>
                    <a:pt x="343" y="593"/>
                  </a:cubicBezTo>
                  <a:cubicBezTo>
                    <a:pt x="343" y="593"/>
                    <a:pt x="342" y="593"/>
                    <a:pt x="342" y="592"/>
                  </a:cubicBezTo>
                  <a:cubicBezTo>
                    <a:pt x="341" y="592"/>
                    <a:pt x="342" y="593"/>
                    <a:pt x="342" y="593"/>
                  </a:cubicBezTo>
                  <a:cubicBezTo>
                    <a:pt x="341" y="594"/>
                    <a:pt x="341" y="593"/>
                    <a:pt x="341" y="594"/>
                  </a:cubicBezTo>
                  <a:cubicBezTo>
                    <a:pt x="341" y="594"/>
                    <a:pt x="334" y="589"/>
                    <a:pt x="333" y="588"/>
                  </a:cubicBezTo>
                  <a:cubicBezTo>
                    <a:pt x="332" y="587"/>
                    <a:pt x="331" y="586"/>
                    <a:pt x="330" y="584"/>
                  </a:cubicBezTo>
                  <a:cubicBezTo>
                    <a:pt x="329" y="584"/>
                    <a:pt x="327" y="582"/>
                    <a:pt x="329" y="582"/>
                  </a:cubicBezTo>
                  <a:cubicBezTo>
                    <a:pt x="327" y="581"/>
                    <a:pt x="324" y="583"/>
                    <a:pt x="324" y="580"/>
                  </a:cubicBezTo>
                  <a:cubicBezTo>
                    <a:pt x="323" y="579"/>
                    <a:pt x="325" y="580"/>
                    <a:pt x="325" y="578"/>
                  </a:cubicBezTo>
                  <a:cubicBezTo>
                    <a:pt x="325" y="578"/>
                    <a:pt x="323" y="579"/>
                    <a:pt x="323" y="579"/>
                  </a:cubicBezTo>
                  <a:cubicBezTo>
                    <a:pt x="321" y="579"/>
                    <a:pt x="320" y="578"/>
                    <a:pt x="319" y="577"/>
                  </a:cubicBezTo>
                  <a:cubicBezTo>
                    <a:pt x="323" y="577"/>
                    <a:pt x="319" y="573"/>
                    <a:pt x="321" y="572"/>
                  </a:cubicBezTo>
                  <a:cubicBezTo>
                    <a:pt x="322" y="572"/>
                    <a:pt x="323" y="576"/>
                    <a:pt x="323" y="577"/>
                  </a:cubicBezTo>
                  <a:cubicBezTo>
                    <a:pt x="323" y="576"/>
                    <a:pt x="322" y="574"/>
                    <a:pt x="324" y="573"/>
                  </a:cubicBezTo>
                  <a:cubicBezTo>
                    <a:pt x="324" y="573"/>
                    <a:pt x="322" y="571"/>
                    <a:pt x="321" y="571"/>
                  </a:cubicBezTo>
                  <a:cubicBezTo>
                    <a:pt x="320" y="571"/>
                    <a:pt x="319" y="573"/>
                    <a:pt x="318" y="574"/>
                  </a:cubicBezTo>
                  <a:cubicBezTo>
                    <a:pt x="316" y="576"/>
                    <a:pt x="310" y="576"/>
                    <a:pt x="309" y="573"/>
                  </a:cubicBezTo>
                  <a:cubicBezTo>
                    <a:pt x="309" y="573"/>
                    <a:pt x="310" y="571"/>
                    <a:pt x="309" y="571"/>
                  </a:cubicBezTo>
                  <a:cubicBezTo>
                    <a:pt x="309" y="571"/>
                    <a:pt x="309" y="570"/>
                    <a:pt x="310" y="570"/>
                  </a:cubicBezTo>
                  <a:cubicBezTo>
                    <a:pt x="310" y="570"/>
                    <a:pt x="310" y="570"/>
                    <a:pt x="311" y="569"/>
                  </a:cubicBezTo>
                  <a:cubicBezTo>
                    <a:pt x="310" y="569"/>
                    <a:pt x="310" y="570"/>
                    <a:pt x="309" y="570"/>
                  </a:cubicBezTo>
                  <a:cubicBezTo>
                    <a:pt x="309" y="568"/>
                    <a:pt x="308" y="571"/>
                    <a:pt x="307" y="572"/>
                  </a:cubicBezTo>
                  <a:cubicBezTo>
                    <a:pt x="305" y="572"/>
                    <a:pt x="303" y="571"/>
                    <a:pt x="302" y="571"/>
                  </a:cubicBezTo>
                  <a:cubicBezTo>
                    <a:pt x="298" y="570"/>
                    <a:pt x="291" y="573"/>
                    <a:pt x="290" y="569"/>
                  </a:cubicBezTo>
                  <a:cubicBezTo>
                    <a:pt x="289" y="569"/>
                    <a:pt x="289" y="569"/>
                    <a:pt x="288" y="569"/>
                  </a:cubicBezTo>
                  <a:cubicBezTo>
                    <a:pt x="287" y="568"/>
                    <a:pt x="286" y="568"/>
                    <a:pt x="286" y="566"/>
                  </a:cubicBezTo>
                  <a:cubicBezTo>
                    <a:pt x="285" y="565"/>
                    <a:pt x="287" y="564"/>
                    <a:pt x="285" y="563"/>
                  </a:cubicBezTo>
                  <a:cubicBezTo>
                    <a:pt x="284" y="563"/>
                    <a:pt x="284" y="566"/>
                    <a:pt x="283" y="566"/>
                  </a:cubicBezTo>
                  <a:cubicBezTo>
                    <a:pt x="282" y="567"/>
                    <a:pt x="283" y="566"/>
                    <a:pt x="281" y="566"/>
                  </a:cubicBezTo>
                  <a:cubicBezTo>
                    <a:pt x="281" y="566"/>
                    <a:pt x="282" y="566"/>
                    <a:pt x="282" y="566"/>
                  </a:cubicBezTo>
                  <a:cubicBezTo>
                    <a:pt x="282" y="566"/>
                    <a:pt x="279" y="566"/>
                    <a:pt x="279" y="565"/>
                  </a:cubicBezTo>
                  <a:cubicBezTo>
                    <a:pt x="279" y="565"/>
                    <a:pt x="281" y="561"/>
                    <a:pt x="281" y="561"/>
                  </a:cubicBezTo>
                  <a:cubicBezTo>
                    <a:pt x="280" y="561"/>
                    <a:pt x="279" y="563"/>
                    <a:pt x="278" y="563"/>
                  </a:cubicBezTo>
                  <a:cubicBezTo>
                    <a:pt x="278" y="563"/>
                    <a:pt x="277" y="563"/>
                    <a:pt x="276" y="562"/>
                  </a:cubicBezTo>
                  <a:cubicBezTo>
                    <a:pt x="276" y="562"/>
                    <a:pt x="277" y="561"/>
                    <a:pt x="278" y="561"/>
                  </a:cubicBezTo>
                  <a:cubicBezTo>
                    <a:pt x="276" y="561"/>
                    <a:pt x="275" y="562"/>
                    <a:pt x="274" y="562"/>
                  </a:cubicBezTo>
                  <a:cubicBezTo>
                    <a:pt x="273" y="562"/>
                    <a:pt x="276" y="560"/>
                    <a:pt x="276" y="559"/>
                  </a:cubicBezTo>
                  <a:cubicBezTo>
                    <a:pt x="275" y="559"/>
                    <a:pt x="273" y="560"/>
                    <a:pt x="274" y="558"/>
                  </a:cubicBezTo>
                  <a:cubicBezTo>
                    <a:pt x="274" y="555"/>
                    <a:pt x="277" y="558"/>
                    <a:pt x="278" y="557"/>
                  </a:cubicBezTo>
                  <a:cubicBezTo>
                    <a:pt x="277" y="556"/>
                    <a:pt x="275" y="556"/>
                    <a:pt x="274" y="556"/>
                  </a:cubicBezTo>
                  <a:cubicBezTo>
                    <a:pt x="273" y="557"/>
                    <a:pt x="272" y="559"/>
                    <a:pt x="271" y="558"/>
                  </a:cubicBezTo>
                  <a:cubicBezTo>
                    <a:pt x="271" y="558"/>
                    <a:pt x="272" y="557"/>
                    <a:pt x="271" y="557"/>
                  </a:cubicBezTo>
                  <a:cubicBezTo>
                    <a:pt x="270" y="557"/>
                    <a:pt x="270" y="558"/>
                    <a:pt x="269" y="559"/>
                  </a:cubicBezTo>
                  <a:cubicBezTo>
                    <a:pt x="270" y="558"/>
                    <a:pt x="266" y="559"/>
                    <a:pt x="267" y="560"/>
                  </a:cubicBezTo>
                  <a:cubicBezTo>
                    <a:pt x="266" y="560"/>
                    <a:pt x="266" y="559"/>
                    <a:pt x="266" y="559"/>
                  </a:cubicBezTo>
                  <a:cubicBezTo>
                    <a:pt x="266" y="558"/>
                    <a:pt x="264" y="562"/>
                    <a:pt x="264" y="559"/>
                  </a:cubicBezTo>
                  <a:cubicBezTo>
                    <a:pt x="264" y="558"/>
                    <a:pt x="266" y="555"/>
                    <a:pt x="267" y="555"/>
                  </a:cubicBezTo>
                  <a:cubicBezTo>
                    <a:pt x="265" y="554"/>
                    <a:pt x="266" y="557"/>
                    <a:pt x="264" y="557"/>
                  </a:cubicBezTo>
                  <a:cubicBezTo>
                    <a:pt x="264" y="556"/>
                    <a:pt x="262" y="557"/>
                    <a:pt x="262" y="557"/>
                  </a:cubicBezTo>
                  <a:cubicBezTo>
                    <a:pt x="263" y="558"/>
                    <a:pt x="264" y="557"/>
                    <a:pt x="262" y="559"/>
                  </a:cubicBezTo>
                  <a:cubicBezTo>
                    <a:pt x="262" y="559"/>
                    <a:pt x="260" y="562"/>
                    <a:pt x="260" y="562"/>
                  </a:cubicBezTo>
                  <a:cubicBezTo>
                    <a:pt x="261" y="562"/>
                    <a:pt x="261" y="561"/>
                    <a:pt x="261" y="561"/>
                  </a:cubicBezTo>
                  <a:cubicBezTo>
                    <a:pt x="262" y="561"/>
                    <a:pt x="261" y="562"/>
                    <a:pt x="262" y="563"/>
                  </a:cubicBezTo>
                  <a:cubicBezTo>
                    <a:pt x="262" y="563"/>
                    <a:pt x="263" y="561"/>
                    <a:pt x="264" y="561"/>
                  </a:cubicBezTo>
                  <a:cubicBezTo>
                    <a:pt x="264" y="562"/>
                    <a:pt x="264" y="562"/>
                    <a:pt x="264" y="562"/>
                  </a:cubicBezTo>
                  <a:cubicBezTo>
                    <a:pt x="264" y="563"/>
                    <a:pt x="263" y="562"/>
                    <a:pt x="263" y="562"/>
                  </a:cubicBezTo>
                  <a:cubicBezTo>
                    <a:pt x="263" y="562"/>
                    <a:pt x="262" y="563"/>
                    <a:pt x="262" y="563"/>
                  </a:cubicBezTo>
                  <a:cubicBezTo>
                    <a:pt x="261" y="564"/>
                    <a:pt x="260" y="564"/>
                    <a:pt x="259" y="565"/>
                  </a:cubicBezTo>
                  <a:cubicBezTo>
                    <a:pt x="260" y="565"/>
                    <a:pt x="260" y="565"/>
                    <a:pt x="260" y="565"/>
                  </a:cubicBezTo>
                  <a:cubicBezTo>
                    <a:pt x="262" y="563"/>
                    <a:pt x="263" y="565"/>
                    <a:pt x="264" y="563"/>
                  </a:cubicBezTo>
                  <a:cubicBezTo>
                    <a:pt x="266" y="564"/>
                    <a:pt x="263" y="569"/>
                    <a:pt x="262" y="567"/>
                  </a:cubicBezTo>
                  <a:cubicBezTo>
                    <a:pt x="262" y="567"/>
                    <a:pt x="262" y="569"/>
                    <a:pt x="262" y="568"/>
                  </a:cubicBezTo>
                  <a:cubicBezTo>
                    <a:pt x="262" y="569"/>
                    <a:pt x="263" y="568"/>
                    <a:pt x="263" y="568"/>
                  </a:cubicBezTo>
                  <a:cubicBezTo>
                    <a:pt x="264" y="568"/>
                    <a:pt x="263" y="569"/>
                    <a:pt x="264" y="570"/>
                  </a:cubicBezTo>
                  <a:cubicBezTo>
                    <a:pt x="264" y="570"/>
                    <a:pt x="264" y="570"/>
                    <a:pt x="265" y="569"/>
                  </a:cubicBezTo>
                  <a:cubicBezTo>
                    <a:pt x="265" y="570"/>
                    <a:pt x="265" y="570"/>
                    <a:pt x="265" y="570"/>
                  </a:cubicBezTo>
                  <a:cubicBezTo>
                    <a:pt x="264" y="570"/>
                    <a:pt x="263" y="571"/>
                    <a:pt x="263" y="571"/>
                  </a:cubicBezTo>
                  <a:cubicBezTo>
                    <a:pt x="262" y="570"/>
                    <a:pt x="263" y="569"/>
                    <a:pt x="262" y="569"/>
                  </a:cubicBezTo>
                  <a:cubicBezTo>
                    <a:pt x="262" y="569"/>
                    <a:pt x="261" y="572"/>
                    <a:pt x="261" y="572"/>
                  </a:cubicBezTo>
                  <a:cubicBezTo>
                    <a:pt x="261" y="571"/>
                    <a:pt x="261" y="571"/>
                    <a:pt x="261" y="571"/>
                  </a:cubicBezTo>
                  <a:cubicBezTo>
                    <a:pt x="260" y="571"/>
                    <a:pt x="258" y="574"/>
                    <a:pt x="257" y="571"/>
                  </a:cubicBezTo>
                  <a:cubicBezTo>
                    <a:pt x="257" y="571"/>
                    <a:pt x="257" y="571"/>
                    <a:pt x="257" y="571"/>
                  </a:cubicBezTo>
                  <a:cubicBezTo>
                    <a:pt x="256" y="571"/>
                    <a:pt x="256" y="572"/>
                    <a:pt x="256" y="573"/>
                  </a:cubicBezTo>
                  <a:cubicBezTo>
                    <a:pt x="255" y="573"/>
                    <a:pt x="256" y="570"/>
                    <a:pt x="255" y="570"/>
                  </a:cubicBezTo>
                  <a:cubicBezTo>
                    <a:pt x="255" y="570"/>
                    <a:pt x="254" y="574"/>
                    <a:pt x="254" y="574"/>
                  </a:cubicBezTo>
                  <a:cubicBezTo>
                    <a:pt x="253" y="575"/>
                    <a:pt x="254" y="572"/>
                    <a:pt x="253" y="572"/>
                  </a:cubicBezTo>
                  <a:cubicBezTo>
                    <a:pt x="252" y="572"/>
                    <a:pt x="253" y="575"/>
                    <a:pt x="252" y="575"/>
                  </a:cubicBezTo>
                  <a:cubicBezTo>
                    <a:pt x="252" y="575"/>
                    <a:pt x="252" y="574"/>
                    <a:pt x="251" y="574"/>
                  </a:cubicBezTo>
                  <a:cubicBezTo>
                    <a:pt x="252" y="574"/>
                    <a:pt x="250" y="578"/>
                    <a:pt x="249" y="578"/>
                  </a:cubicBezTo>
                  <a:cubicBezTo>
                    <a:pt x="247" y="580"/>
                    <a:pt x="249" y="576"/>
                    <a:pt x="250" y="575"/>
                  </a:cubicBezTo>
                  <a:cubicBezTo>
                    <a:pt x="249" y="575"/>
                    <a:pt x="248" y="578"/>
                    <a:pt x="248" y="578"/>
                  </a:cubicBezTo>
                  <a:cubicBezTo>
                    <a:pt x="248" y="578"/>
                    <a:pt x="248" y="577"/>
                    <a:pt x="248" y="577"/>
                  </a:cubicBezTo>
                  <a:cubicBezTo>
                    <a:pt x="247" y="577"/>
                    <a:pt x="245" y="581"/>
                    <a:pt x="245" y="581"/>
                  </a:cubicBezTo>
                  <a:cubicBezTo>
                    <a:pt x="244" y="582"/>
                    <a:pt x="243" y="580"/>
                    <a:pt x="242" y="580"/>
                  </a:cubicBezTo>
                  <a:cubicBezTo>
                    <a:pt x="242" y="580"/>
                    <a:pt x="244" y="581"/>
                    <a:pt x="243" y="582"/>
                  </a:cubicBezTo>
                  <a:cubicBezTo>
                    <a:pt x="242" y="582"/>
                    <a:pt x="240" y="582"/>
                    <a:pt x="239" y="582"/>
                  </a:cubicBezTo>
                  <a:cubicBezTo>
                    <a:pt x="235" y="580"/>
                    <a:pt x="242" y="578"/>
                    <a:pt x="241" y="577"/>
                  </a:cubicBezTo>
                  <a:cubicBezTo>
                    <a:pt x="241" y="577"/>
                    <a:pt x="243" y="577"/>
                    <a:pt x="243" y="577"/>
                  </a:cubicBezTo>
                  <a:cubicBezTo>
                    <a:pt x="243" y="577"/>
                    <a:pt x="244" y="575"/>
                    <a:pt x="244" y="574"/>
                  </a:cubicBezTo>
                  <a:cubicBezTo>
                    <a:pt x="244" y="575"/>
                    <a:pt x="240" y="576"/>
                    <a:pt x="239" y="575"/>
                  </a:cubicBezTo>
                  <a:cubicBezTo>
                    <a:pt x="238" y="572"/>
                    <a:pt x="241" y="569"/>
                    <a:pt x="242" y="567"/>
                  </a:cubicBezTo>
                  <a:cubicBezTo>
                    <a:pt x="243" y="564"/>
                    <a:pt x="243" y="561"/>
                    <a:pt x="245" y="559"/>
                  </a:cubicBezTo>
                  <a:cubicBezTo>
                    <a:pt x="248" y="556"/>
                    <a:pt x="254" y="559"/>
                    <a:pt x="258" y="560"/>
                  </a:cubicBezTo>
                  <a:cubicBezTo>
                    <a:pt x="257" y="557"/>
                    <a:pt x="251" y="558"/>
                    <a:pt x="251" y="555"/>
                  </a:cubicBezTo>
                  <a:cubicBezTo>
                    <a:pt x="251" y="553"/>
                    <a:pt x="255" y="551"/>
                    <a:pt x="257" y="550"/>
                  </a:cubicBezTo>
                  <a:cubicBezTo>
                    <a:pt x="255" y="550"/>
                    <a:pt x="254" y="551"/>
                    <a:pt x="253" y="552"/>
                  </a:cubicBezTo>
                  <a:cubicBezTo>
                    <a:pt x="252" y="553"/>
                    <a:pt x="251" y="555"/>
                    <a:pt x="249" y="555"/>
                  </a:cubicBezTo>
                  <a:cubicBezTo>
                    <a:pt x="248" y="554"/>
                    <a:pt x="249" y="551"/>
                    <a:pt x="247" y="550"/>
                  </a:cubicBezTo>
                  <a:cubicBezTo>
                    <a:pt x="246" y="551"/>
                    <a:pt x="247" y="553"/>
                    <a:pt x="246" y="554"/>
                  </a:cubicBezTo>
                  <a:cubicBezTo>
                    <a:pt x="246" y="555"/>
                    <a:pt x="244" y="556"/>
                    <a:pt x="243" y="556"/>
                  </a:cubicBezTo>
                  <a:cubicBezTo>
                    <a:pt x="242" y="557"/>
                    <a:pt x="241" y="557"/>
                    <a:pt x="240" y="558"/>
                  </a:cubicBezTo>
                  <a:cubicBezTo>
                    <a:pt x="239" y="559"/>
                    <a:pt x="240" y="561"/>
                    <a:pt x="239" y="562"/>
                  </a:cubicBezTo>
                  <a:cubicBezTo>
                    <a:pt x="239" y="561"/>
                    <a:pt x="239" y="561"/>
                    <a:pt x="238" y="561"/>
                  </a:cubicBezTo>
                  <a:cubicBezTo>
                    <a:pt x="238" y="561"/>
                    <a:pt x="238" y="562"/>
                    <a:pt x="238" y="562"/>
                  </a:cubicBezTo>
                  <a:cubicBezTo>
                    <a:pt x="236" y="563"/>
                    <a:pt x="236" y="565"/>
                    <a:pt x="235" y="566"/>
                  </a:cubicBezTo>
                  <a:cubicBezTo>
                    <a:pt x="235" y="567"/>
                    <a:pt x="231" y="569"/>
                    <a:pt x="232" y="568"/>
                  </a:cubicBezTo>
                  <a:cubicBezTo>
                    <a:pt x="231" y="569"/>
                    <a:pt x="234" y="570"/>
                    <a:pt x="233" y="572"/>
                  </a:cubicBezTo>
                  <a:cubicBezTo>
                    <a:pt x="233" y="573"/>
                    <a:pt x="231" y="573"/>
                    <a:pt x="230" y="573"/>
                  </a:cubicBezTo>
                  <a:cubicBezTo>
                    <a:pt x="229" y="573"/>
                    <a:pt x="233" y="575"/>
                    <a:pt x="230" y="576"/>
                  </a:cubicBezTo>
                  <a:cubicBezTo>
                    <a:pt x="228" y="576"/>
                    <a:pt x="229" y="574"/>
                    <a:pt x="228" y="574"/>
                  </a:cubicBezTo>
                  <a:cubicBezTo>
                    <a:pt x="227" y="574"/>
                    <a:pt x="228" y="576"/>
                    <a:pt x="228" y="576"/>
                  </a:cubicBezTo>
                  <a:cubicBezTo>
                    <a:pt x="228" y="576"/>
                    <a:pt x="227" y="576"/>
                    <a:pt x="227" y="576"/>
                  </a:cubicBezTo>
                  <a:cubicBezTo>
                    <a:pt x="228" y="577"/>
                    <a:pt x="225" y="579"/>
                    <a:pt x="224" y="580"/>
                  </a:cubicBezTo>
                  <a:cubicBezTo>
                    <a:pt x="222" y="583"/>
                    <a:pt x="223" y="583"/>
                    <a:pt x="226" y="584"/>
                  </a:cubicBezTo>
                  <a:cubicBezTo>
                    <a:pt x="230" y="585"/>
                    <a:pt x="228" y="587"/>
                    <a:pt x="226" y="589"/>
                  </a:cubicBezTo>
                  <a:cubicBezTo>
                    <a:pt x="225" y="590"/>
                    <a:pt x="225" y="590"/>
                    <a:pt x="225" y="590"/>
                  </a:cubicBezTo>
                  <a:cubicBezTo>
                    <a:pt x="224" y="591"/>
                    <a:pt x="225" y="592"/>
                    <a:pt x="224" y="592"/>
                  </a:cubicBezTo>
                  <a:cubicBezTo>
                    <a:pt x="224" y="593"/>
                    <a:pt x="222" y="593"/>
                    <a:pt x="222" y="594"/>
                  </a:cubicBezTo>
                  <a:cubicBezTo>
                    <a:pt x="222" y="594"/>
                    <a:pt x="223" y="593"/>
                    <a:pt x="223" y="593"/>
                  </a:cubicBezTo>
                  <a:cubicBezTo>
                    <a:pt x="224" y="595"/>
                    <a:pt x="222" y="595"/>
                    <a:pt x="222" y="596"/>
                  </a:cubicBezTo>
                  <a:cubicBezTo>
                    <a:pt x="222" y="596"/>
                    <a:pt x="218" y="597"/>
                    <a:pt x="218" y="597"/>
                  </a:cubicBezTo>
                  <a:cubicBezTo>
                    <a:pt x="218" y="597"/>
                    <a:pt x="218" y="596"/>
                    <a:pt x="218" y="596"/>
                  </a:cubicBezTo>
                  <a:cubicBezTo>
                    <a:pt x="218" y="596"/>
                    <a:pt x="218" y="595"/>
                    <a:pt x="217" y="595"/>
                  </a:cubicBezTo>
                  <a:cubicBezTo>
                    <a:pt x="217" y="595"/>
                    <a:pt x="217" y="597"/>
                    <a:pt x="217" y="598"/>
                  </a:cubicBezTo>
                  <a:cubicBezTo>
                    <a:pt x="217" y="598"/>
                    <a:pt x="216" y="600"/>
                    <a:pt x="216" y="600"/>
                  </a:cubicBezTo>
                  <a:cubicBezTo>
                    <a:pt x="215" y="601"/>
                    <a:pt x="214" y="600"/>
                    <a:pt x="214" y="600"/>
                  </a:cubicBezTo>
                  <a:cubicBezTo>
                    <a:pt x="213" y="601"/>
                    <a:pt x="213" y="603"/>
                    <a:pt x="211" y="604"/>
                  </a:cubicBezTo>
                  <a:cubicBezTo>
                    <a:pt x="210" y="604"/>
                    <a:pt x="208" y="604"/>
                    <a:pt x="208" y="606"/>
                  </a:cubicBezTo>
                  <a:cubicBezTo>
                    <a:pt x="208" y="606"/>
                    <a:pt x="209" y="607"/>
                    <a:pt x="208" y="608"/>
                  </a:cubicBezTo>
                  <a:cubicBezTo>
                    <a:pt x="207" y="610"/>
                    <a:pt x="207" y="609"/>
                    <a:pt x="206" y="609"/>
                  </a:cubicBezTo>
                  <a:cubicBezTo>
                    <a:pt x="205" y="611"/>
                    <a:pt x="205" y="611"/>
                    <a:pt x="203" y="612"/>
                  </a:cubicBezTo>
                  <a:cubicBezTo>
                    <a:pt x="201" y="612"/>
                    <a:pt x="201" y="612"/>
                    <a:pt x="200" y="614"/>
                  </a:cubicBezTo>
                  <a:cubicBezTo>
                    <a:pt x="200" y="614"/>
                    <a:pt x="201" y="614"/>
                    <a:pt x="201" y="614"/>
                  </a:cubicBezTo>
                  <a:cubicBezTo>
                    <a:pt x="201" y="614"/>
                    <a:pt x="192" y="616"/>
                    <a:pt x="193" y="619"/>
                  </a:cubicBezTo>
                  <a:cubicBezTo>
                    <a:pt x="193" y="618"/>
                    <a:pt x="196" y="618"/>
                    <a:pt x="196" y="619"/>
                  </a:cubicBezTo>
                  <a:cubicBezTo>
                    <a:pt x="196" y="619"/>
                    <a:pt x="194" y="622"/>
                    <a:pt x="194" y="622"/>
                  </a:cubicBezTo>
                  <a:cubicBezTo>
                    <a:pt x="194" y="621"/>
                    <a:pt x="194" y="620"/>
                    <a:pt x="194" y="620"/>
                  </a:cubicBezTo>
                  <a:cubicBezTo>
                    <a:pt x="194" y="619"/>
                    <a:pt x="193" y="622"/>
                    <a:pt x="193" y="622"/>
                  </a:cubicBezTo>
                  <a:cubicBezTo>
                    <a:pt x="192" y="621"/>
                    <a:pt x="189" y="623"/>
                    <a:pt x="188" y="624"/>
                  </a:cubicBezTo>
                  <a:cubicBezTo>
                    <a:pt x="188" y="624"/>
                    <a:pt x="188" y="624"/>
                    <a:pt x="187" y="624"/>
                  </a:cubicBezTo>
                  <a:cubicBezTo>
                    <a:pt x="187" y="624"/>
                    <a:pt x="187" y="625"/>
                    <a:pt x="187" y="625"/>
                  </a:cubicBezTo>
                  <a:cubicBezTo>
                    <a:pt x="187" y="625"/>
                    <a:pt x="187" y="627"/>
                    <a:pt x="186" y="627"/>
                  </a:cubicBezTo>
                  <a:cubicBezTo>
                    <a:pt x="186" y="627"/>
                    <a:pt x="187" y="623"/>
                    <a:pt x="184" y="624"/>
                  </a:cubicBezTo>
                  <a:cubicBezTo>
                    <a:pt x="184" y="624"/>
                    <a:pt x="181" y="628"/>
                    <a:pt x="181" y="628"/>
                  </a:cubicBezTo>
                  <a:cubicBezTo>
                    <a:pt x="181" y="627"/>
                    <a:pt x="180" y="627"/>
                    <a:pt x="180" y="627"/>
                  </a:cubicBezTo>
                  <a:cubicBezTo>
                    <a:pt x="179" y="627"/>
                    <a:pt x="179" y="628"/>
                    <a:pt x="180" y="628"/>
                  </a:cubicBezTo>
                  <a:cubicBezTo>
                    <a:pt x="179" y="628"/>
                    <a:pt x="178" y="628"/>
                    <a:pt x="177" y="628"/>
                  </a:cubicBezTo>
                  <a:cubicBezTo>
                    <a:pt x="176" y="628"/>
                    <a:pt x="176" y="629"/>
                    <a:pt x="175" y="629"/>
                  </a:cubicBezTo>
                  <a:cubicBezTo>
                    <a:pt x="173" y="629"/>
                    <a:pt x="176" y="628"/>
                    <a:pt x="176" y="627"/>
                  </a:cubicBezTo>
                  <a:cubicBezTo>
                    <a:pt x="174" y="626"/>
                    <a:pt x="172" y="629"/>
                    <a:pt x="171" y="631"/>
                  </a:cubicBezTo>
                  <a:cubicBezTo>
                    <a:pt x="172" y="630"/>
                    <a:pt x="170" y="632"/>
                    <a:pt x="171" y="632"/>
                  </a:cubicBezTo>
                  <a:cubicBezTo>
                    <a:pt x="170" y="632"/>
                    <a:pt x="171" y="633"/>
                    <a:pt x="170" y="633"/>
                  </a:cubicBezTo>
                  <a:cubicBezTo>
                    <a:pt x="170" y="632"/>
                    <a:pt x="170" y="632"/>
                    <a:pt x="170" y="632"/>
                  </a:cubicBezTo>
                  <a:cubicBezTo>
                    <a:pt x="169" y="631"/>
                    <a:pt x="169" y="633"/>
                    <a:pt x="168" y="633"/>
                  </a:cubicBezTo>
                  <a:cubicBezTo>
                    <a:pt x="167" y="632"/>
                    <a:pt x="167" y="631"/>
                    <a:pt x="167" y="630"/>
                  </a:cubicBezTo>
                  <a:cubicBezTo>
                    <a:pt x="167" y="630"/>
                    <a:pt x="166" y="634"/>
                    <a:pt x="166" y="634"/>
                  </a:cubicBezTo>
                  <a:cubicBezTo>
                    <a:pt x="165" y="634"/>
                    <a:pt x="163" y="632"/>
                    <a:pt x="163" y="633"/>
                  </a:cubicBezTo>
                  <a:cubicBezTo>
                    <a:pt x="165" y="634"/>
                    <a:pt x="162" y="635"/>
                    <a:pt x="162" y="636"/>
                  </a:cubicBezTo>
                  <a:cubicBezTo>
                    <a:pt x="160" y="633"/>
                    <a:pt x="166" y="629"/>
                    <a:pt x="168" y="627"/>
                  </a:cubicBezTo>
                  <a:cubicBezTo>
                    <a:pt x="170" y="626"/>
                    <a:pt x="172" y="623"/>
                    <a:pt x="174" y="623"/>
                  </a:cubicBezTo>
                  <a:cubicBezTo>
                    <a:pt x="177" y="622"/>
                    <a:pt x="178" y="625"/>
                    <a:pt x="179" y="625"/>
                  </a:cubicBezTo>
                  <a:cubicBezTo>
                    <a:pt x="179" y="625"/>
                    <a:pt x="179" y="623"/>
                    <a:pt x="179" y="623"/>
                  </a:cubicBezTo>
                  <a:cubicBezTo>
                    <a:pt x="179" y="623"/>
                    <a:pt x="182" y="625"/>
                    <a:pt x="182" y="624"/>
                  </a:cubicBezTo>
                  <a:cubicBezTo>
                    <a:pt x="182" y="623"/>
                    <a:pt x="180" y="622"/>
                    <a:pt x="181" y="620"/>
                  </a:cubicBezTo>
                  <a:cubicBezTo>
                    <a:pt x="181" y="619"/>
                    <a:pt x="183" y="620"/>
                    <a:pt x="183" y="619"/>
                  </a:cubicBezTo>
                  <a:cubicBezTo>
                    <a:pt x="183" y="619"/>
                    <a:pt x="182" y="618"/>
                    <a:pt x="182" y="618"/>
                  </a:cubicBezTo>
                  <a:cubicBezTo>
                    <a:pt x="184" y="617"/>
                    <a:pt x="186" y="616"/>
                    <a:pt x="188" y="614"/>
                  </a:cubicBezTo>
                  <a:cubicBezTo>
                    <a:pt x="189" y="614"/>
                    <a:pt x="189" y="613"/>
                    <a:pt x="190" y="612"/>
                  </a:cubicBezTo>
                  <a:cubicBezTo>
                    <a:pt x="191" y="612"/>
                    <a:pt x="192" y="612"/>
                    <a:pt x="193" y="612"/>
                  </a:cubicBezTo>
                  <a:cubicBezTo>
                    <a:pt x="194" y="611"/>
                    <a:pt x="194" y="608"/>
                    <a:pt x="195" y="607"/>
                  </a:cubicBezTo>
                  <a:cubicBezTo>
                    <a:pt x="196" y="606"/>
                    <a:pt x="197" y="606"/>
                    <a:pt x="197" y="605"/>
                  </a:cubicBezTo>
                  <a:cubicBezTo>
                    <a:pt x="198" y="605"/>
                    <a:pt x="198" y="603"/>
                    <a:pt x="199" y="603"/>
                  </a:cubicBezTo>
                  <a:cubicBezTo>
                    <a:pt x="199" y="604"/>
                    <a:pt x="201" y="603"/>
                    <a:pt x="201" y="602"/>
                  </a:cubicBezTo>
                  <a:cubicBezTo>
                    <a:pt x="201" y="601"/>
                    <a:pt x="200" y="602"/>
                    <a:pt x="200" y="602"/>
                  </a:cubicBezTo>
                  <a:cubicBezTo>
                    <a:pt x="199" y="599"/>
                    <a:pt x="200" y="596"/>
                    <a:pt x="202" y="594"/>
                  </a:cubicBezTo>
                  <a:cubicBezTo>
                    <a:pt x="202" y="594"/>
                    <a:pt x="202" y="594"/>
                    <a:pt x="201" y="594"/>
                  </a:cubicBezTo>
                  <a:cubicBezTo>
                    <a:pt x="200" y="592"/>
                    <a:pt x="201" y="589"/>
                    <a:pt x="204" y="588"/>
                  </a:cubicBezTo>
                  <a:cubicBezTo>
                    <a:pt x="203" y="588"/>
                    <a:pt x="205" y="586"/>
                    <a:pt x="202" y="586"/>
                  </a:cubicBezTo>
                  <a:cubicBezTo>
                    <a:pt x="200" y="587"/>
                    <a:pt x="199" y="589"/>
                    <a:pt x="197" y="589"/>
                  </a:cubicBezTo>
                  <a:cubicBezTo>
                    <a:pt x="196" y="589"/>
                    <a:pt x="194" y="588"/>
                    <a:pt x="194" y="586"/>
                  </a:cubicBezTo>
                  <a:cubicBezTo>
                    <a:pt x="194" y="582"/>
                    <a:pt x="196" y="586"/>
                    <a:pt x="197" y="586"/>
                  </a:cubicBezTo>
                  <a:cubicBezTo>
                    <a:pt x="197" y="586"/>
                    <a:pt x="198" y="585"/>
                    <a:pt x="198" y="585"/>
                  </a:cubicBezTo>
                  <a:cubicBezTo>
                    <a:pt x="197" y="585"/>
                    <a:pt x="196" y="584"/>
                    <a:pt x="195" y="584"/>
                  </a:cubicBezTo>
                  <a:cubicBezTo>
                    <a:pt x="194" y="584"/>
                    <a:pt x="193" y="585"/>
                    <a:pt x="192" y="586"/>
                  </a:cubicBezTo>
                  <a:cubicBezTo>
                    <a:pt x="192" y="588"/>
                    <a:pt x="193" y="591"/>
                    <a:pt x="192" y="592"/>
                  </a:cubicBezTo>
                  <a:cubicBezTo>
                    <a:pt x="189" y="594"/>
                    <a:pt x="189" y="586"/>
                    <a:pt x="187" y="585"/>
                  </a:cubicBezTo>
                  <a:cubicBezTo>
                    <a:pt x="186" y="585"/>
                    <a:pt x="186" y="587"/>
                    <a:pt x="185" y="587"/>
                  </a:cubicBezTo>
                  <a:cubicBezTo>
                    <a:pt x="184" y="587"/>
                    <a:pt x="184" y="586"/>
                    <a:pt x="184" y="586"/>
                  </a:cubicBezTo>
                  <a:cubicBezTo>
                    <a:pt x="183" y="587"/>
                    <a:pt x="182" y="585"/>
                    <a:pt x="182" y="584"/>
                  </a:cubicBezTo>
                  <a:cubicBezTo>
                    <a:pt x="180" y="585"/>
                    <a:pt x="173" y="592"/>
                    <a:pt x="170" y="589"/>
                  </a:cubicBezTo>
                  <a:cubicBezTo>
                    <a:pt x="170" y="588"/>
                    <a:pt x="174" y="588"/>
                    <a:pt x="173" y="586"/>
                  </a:cubicBezTo>
                  <a:cubicBezTo>
                    <a:pt x="173" y="587"/>
                    <a:pt x="172" y="586"/>
                    <a:pt x="172" y="585"/>
                  </a:cubicBezTo>
                  <a:cubicBezTo>
                    <a:pt x="172" y="584"/>
                    <a:pt x="173" y="584"/>
                    <a:pt x="174" y="583"/>
                  </a:cubicBezTo>
                  <a:cubicBezTo>
                    <a:pt x="173" y="583"/>
                    <a:pt x="172" y="584"/>
                    <a:pt x="171" y="583"/>
                  </a:cubicBezTo>
                  <a:cubicBezTo>
                    <a:pt x="171" y="581"/>
                    <a:pt x="173" y="579"/>
                    <a:pt x="172" y="577"/>
                  </a:cubicBezTo>
                  <a:cubicBezTo>
                    <a:pt x="172" y="575"/>
                    <a:pt x="171" y="574"/>
                    <a:pt x="170" y="572"/>
                  </a:cubicBezTo>
                  <a:cubicBezTo>
                    <a:pt x="169" y="570"/>
                    <a:pt x="168" y="568"/>
                    <a:pt x="168" y="567"/>
                  </a:cubicBezTo>
                  <a:cubicBezTo>
                    <a:pt x="169" y="565"/>
                    <a:pt x="170" y="563"/>
                    <a:pt x="171" y="562"/>
                  </a:cubicBezTo>
                  <a:cubicBezTo>
                    <a:pt x="170" y="561"/>
                    <a:pt x="168" y="563"/>
                    <a:pt x="168" y="564"/>
                  </a:cubicBezTo>
                  <a:cubicBezTo>
                    <a:pt x="167" y="565"/>
                    <a:pt x="167" y="566"/>
                    <a:pt x="167" y="567"/>
                  </a:cubicBezTo>
                  <a:cubicBezTo>
                    <a:pt x="167" y="568"/>
                    <a:pt x="168" y="569"/>
                    <a:pt x="168" y="569"/>
                  </a:cubicBezTo>
                  <a:cubicBezTo>
                    <a:pt x="167" y="571"/>
                    <a:pt x="165" y="572"/>
                    <a:pt x="164" y="573"/>
                  </a:cubicBezTo>
                  <a:cubicBezTo>
                    <a:pt x="162" y="574"/>
                    <a:pt x="160" y="574"/>
                    <a:pt x="158" y="574"/>
                  </a:cubicBezTo>
                  <a:cubicBezTo>
                    <a:pt x="156" y="573"/>
                    <a:pt x="155" y="570"/>
                    <a:pt x="154" y="568"/>
                  </a:cubicBezTo>
                  <a:cubicBezTo>
                    <a:pt x="153" y="568"/>
                    <a:pt x="151" y="567"/>
                    <a:pt x="150" y="566"/>
                  </a:cubicBezTo>
                  <a:cubicBezTo>
                    <a:pt x="150" y="566"/>
                    <a:pt x="151" y="565"/>
                    <a:pt x="151" y="564"/>
                  </a:cubicBezTo>
                  <a:cubicBezTo>
                    <a:pt x="150" y="563"/>
                    <a:pt x="148" y="566"/>
                    <a:pt x="149" y="563"/>
                  </a:cubicBezTo>
                  <a:cubicBezTo>
                    <a:pt x="149" y="562"/>
                    <a:pt x="152" y="561"/>
                    <a:pt x="152" y="560"/>
                  </a:cubicBezTo>
                  <a:cubicBezTo>
                    <a:pt x="151" y="560"/>
                    <a:pt x="151" y="560"/>
                    <a:pt x="151" y="560"/>
                  </a:cubicBezTo>
                  <a:cubicBezTo>
                    <a:pt x="151" y="559"/>
                    <a:pt x="152" y="559"/>
                    <a:pt x="153" y="559"/>
                  </a:cubicBezTo>
                  <a:cubicBezTo>
                    <a:pt x="153" y="561"/>
                    <a:pt x="154" y="560"/>
                    <a:pt x="155" y="560"/>
                  </a:cubicBezTo>
                  <a:cubicBezTo>
                    <a:pt x="156" y="562"/>
                    <a:pt x="155" y="562"/>
                    <a:pt x="155" y="563"/>
                  </a:cubicBezTo>
                  <a:cubicBezTo>
                    <a:pt x="156" y="563"/>
                    <a:pt x="156" y="562"/>
                    <a:pt x="157" y="561"/>
                  </a:cubicBezTo>
                  <a:cubicBezTo>
                    <a:pt x="159" y="561"/>
                    <a:pt x="158" y="562"/>
                    <a:pt x="159" y="562"/>
                  </a:cubicBezTo>
                  <a:cubicBezTo>
                    <a:pt x="160" y="563"/>
                    <a:pt x="160" y="563"/>
                    <a:pt x="160" y="563"/>
                  </a:cubicBezTo>
                  <a:cubicBezTo>
                    <a:pt x="161" y="562"/>
                    <a:pt x="161" y="560"/>
                    <a:pt x="162" y="560"/>
                  </a:cubicBezTo>
                  <a:cubicBezTo>
                    <a:pt x="161" y="559"/>
                    <a:pt x="159" y="560"/>
                    <a:pt x="158" y="559"/>
                  </a:cubicBezTo>
                  <a:cubicBezTo>
                    <a:pt x="158" y="559"/>
                    <a:pt x="160" y="558"/>
                    <a:pt x="159" y="558"/>
                  </a:cubicBezTo>
                  <a:cubicBezTo>
                    <a:pt x="159" y="558"/>
                    <a:pt x="158" y="559"/>
                    <a:pt x="157" y="560"/>
                  </a:cubicBezTo>
                  <a:cubicBezTo>
                    <a:pt x="158" y="559"/>
                    <a:pt x="158" y="557"/>
                    <a:pt x="157" y="557"/>
                  </a:cubicBezTo>
                  <a:cubicBezTo>
                    <a:pt x="157" y="557"/>
                    <a:pt x="156" y="559"/>
                    <a:pt x="156" y="559"/>
                  </a:cubicBezTo>
                  <a:cubicBezTo>
                    <a:pt x="155" y="560"/>
                    <a:pt x="155" y="559"/>
                    <a:pt x="154" y="559"/>
                  </a:cubicBezTo>
                  <a:cubicBezTo>
                    <a:pt x="153" y="559"/>
                    <a:pt x="150" y="557"/>
                    <a:pt x="149" y="558"/>
                  </a:cubicBezTo>
                  <a:cubicBezTo>
                    <a:pt x="150" y="557"/>
                    <a:pt x="152" y="558"/>
                    <a:pt x="153" y="557"/>
                  </a:cubicBezTo>
                  <a:cubicBezTo>
                    <a:pt x="152" y="556"/>
                    <a:pt x="149" y="557"/>
                    <a:pt x="150" y="555"/>
                  </a:cubicBezTo>
                  <a:cubicBezTo>
                    <a:pt x="149" y="555"/>
                    <a:pt x="148" y="555"/>
                    <a:pt x="149" y="554"/>
                  </a:cubicBezTo>
                  <a:cubicBezTo>
                    <a:pt x="147" y="553"/>
                    <a:pt x="149" y="557"/>
                    <a:pt x="147" y="556"/>
                  </a:cubicBezTo>
                  <a:cubicBezTo>
                    <a:pt x="145" y="556"/>
                    <a:pt x="145" y="553"/>
                    <a:pt x="145" y="552"/>
                  </a:cubicBezTo>
                  <a:cubicBezTo>
                    <a:pt x="145" y="551"/>
                    <a:pt x="144" y="551"/>
                    <a:pt x="144" y="550"/>
                  </a:cubicBezTo>
                  <a:cubicBezTo>
                    <a:pt x="143" y="550"/>
                    <a:pt x="142" y="550"/>
                    <a:pt x="143" y="549"/>
                  </a:cubicBezTo>
                  <a:cubicBezTo>
                    <a:pt x="144" y="548"/>
                    <a:pt x="145" y="549"/>
                    <a:pt x="145" y="548"/>
                  </a:cubicBezTo>
                  <a:cubicBezTo>
                    <a:pt x="145" y="547"/>
                    <a:pt x="143" y="547"/>
                    <a:pt x="143" y="546"/>
                  </a:cubicBezTo>
                  <a:cubicBezTo>
                    <a:pt x="144" y="546"/>
                    <a:pt x="146" y="546"/>
                    <a:pt x="146" y="546"/>
                  </a:cubicBezTo>
                  <a:cubicBezTo>
                    <a:pt x="144" y="544"/>
                    <a:pt x="148" y="535"/>
                    <a:pt x="151" y="536"/>
                  </a:cubicBezTo>
                  <a:cubicBezTo>
                    <a:pt x="151" y="536"/>
                    <a:pt x="152" y="537"/>
                    <a:pt x="152" y="537"/>
                  </a:cubicBezTo>
                  <a:cubicBezTo>
                    <a:pt x="152" y="537"/>
                    <a:pt x="154" y="534"/>
                    <a:pt x="154" y="533"/>
                  </a:cubicBezTo>
                  <a:cubicBezTo>
                    <a:pt x="153" y="534"/>
                    <a:pt x="152" y="535"/>
                    <a:pt x="151" y="535"/>
                  </a:cubicBezTo>
                  <a:cubicBezTo>
                    <a:pt x="151" y="534"/>
                    <a:pt x="152" y="530"/>
                    <a:pt x="153" y="530"/>
                  </a:cubicBezTo>
                  <a:cubicBezTo>
                    <a:pt x="155" y="528"/>
                    <a:pt x="155" y="531"/>
                    <a:pt x="157" y="532"/>
                  </a:cubicBezTo>
                  <a:cubicBezTo>
                    <a:pt x="157" y="531"/>
                    <a:pt x="158" y="531"/>
                    <a:pt x="159" y="530"/>
                  </a:cubicBezTo>
                  <a:cubicBezTo>
                    <a:pt x="157" y="530"/>
                    <a:pt x="156" y="529"/>
                    <a:pt x="155" y="529"/>
                  </a:cubicBezTo>
                  <a:cubicBezTo>
                    <a:pt x="155" y="528"/>
                    <a:pt x="154" y="527"/>
                    <a:pt x="154" y="527"/>
                  </a:cubicBezTo>
                  <a:cubicBezTo>
                    <a:pt x="155" y="526"/>
                    <a:pt x="156" y="525"/>
                    <a:pt x="158" y="526"/>
                  </a:cubicBezTo>
                  <a:cubicBezTo>
                    <a:pt x="158" y="526"/>
                    <a:pt x="159" y="528"/>
                    <a:pt x="159" y="528"/>
                  </a:cubicBezTo>
                  <a:cubicBezTo>
                    <a:pt x="160" y="528"/>
                    <a:pt x="159" y="527"/>
                    <a:pt x="159" y="526"/>
                  </a:cubicBezTo>
                  <a:cubicBezTo>
                    <a:pt x="159" y="527"/>
                    <a:pt x="160" y="527"/>
                    <a:pt x="160" y="527"/>
                  </a:cubicBezTo>
                  <a:cubicBezTo>
                    <a:pt x="160" y="528"/>
                    <a:pt x="160" y="528"/>
                    <a:pt x="159" y="528"/>
                  </a:cubicBezTo>
                  <a:cubicBezTo>
                    <a:pt x="161" y="527"/>
                    <a:pt x="162" y="528"/>
                    <a:pt x="164" y="528"/>
                  </a:cubicBezTo>
                  <a:cubicBezTo>
                    <a:pt x="165" y="527"/>
                    <a:pt x="166" y="526"/>
                    <a:pt x="167" y="525"/>
                  </a:cubicBezTo>
                  <a:cubicBezTo>
                    <a:pt x="168" y="524"/>
                    <a:pt x="168" y="523"/>
                    <a:pt x="168" y="522"/>
                  </a:cubicBezTo>
                  <a:cubicBezTo>
                    <a:pt x="169" y="522"/>
                    <a:pt x="170" y="522"/>
                    <a:pt x="171" y="522"/>
                  </a:cubicBezTo>
                  <a:cubicBezTo>
                    <a:pt x="171" y="522"/>
                    <a:pt x="170" y="522"/>
                    <a:pt x="170" y="522"/>
                  </a:cubicBezTo>
                  <a:cubicBezTo>
                    <a:pt x="175" y="524"/>
                    <a:pt x="180" y="520"/>
                    <a:pt x="179" y="515"/>
                  </a:cubicBezTo>
                  <a:cubicBezTo>
                    <a:pt x="179" y="513"/>
                    <a:pt x="178" y="511"/>
                    <a:pt x="177" y="509"/>
                  </a:cubicBezTo>
                  <a:cubicBezTo>
                    <a:pt x="177" y="509"/>
                    <a:pt x="176" y="507"/>
                    <a:pt x="175" y="507"/>
                  </a:cubicBezTo>
                  <a:cubicBezTo>
                    <a:pt x="175" y="507"/>
                    <a:pt x="174" y="508"/>
                    <a:pt x="174" y="508"/>
                  </a:cubicBezTo>
                  <a:cubicBezTo>
                    <a:pt x="173" y="506"/>
                    <a:pt x="177" y="506"/>
                    <a:pt x="178" y="505"/>
                  </a:cubicBezTo>
                  <a:cubicBezTo>
                    <a:pt x="180" y="503"/>
                    <a:pt x="177" y="501"/>
                    <a:pt x="176" y="499"/>
                  </a:cubicBezTo>
                  <a:cubicBezTo>
                    <a:pt x="176" y="500"/>
                    <a:pt x="174" y="503"/>
                    <a:pt x="172" y="502"/>
                  </a:cubicBezTo>
                  <a:cubicBezTo>
                    <a:pt x="172" y="502"/>
                    <a:pt x="171" y="503"/>
                    <a:pt x="171" y="503"/>
                  </a:cubicBezTo>
                  <a:cubicBezTo>
                    <a:pt x="171" y="503"/>
                    <a:pt x="170" y="502"/>
                    <a:pt x="170" y="502"/>
                  </a:cubicBezTo>
                  <a:cubicBezTo>
                    <a:pt x="170" y="503"/>
                    <a:pt x="170" y="503"/>
                    <a:pt x="170" y="503"/>
                  </a:cubicBezTo>
                  <a:cubicBezTo>
                    <a:pt x="168" y="504"/>
                    <a:pt x="167" y="509"/>
                    <a:pt x="166" y="509"/>
                  </a:cubicBezTo>
                  <a:cubicBezTo>
                    <a:pt x="165" y="508"/>
                    <a:pt x="163" y="503"/>
                    <a:pt x="162" y="504"/>
                  </a:cubicBezTo>
                  <a:cubicBezTo>
                    <a:pt x="162" y="504"/>
                    <a:pt x="164" y="507"/>
                    <a:pt x="164" y="507"/>
                  </a:cubicBezTo>
                  <a:cubicBezTo>
                    <a:pt x="163" y="508"/>
                    <a:pt x="161" y="506"/>
                    <a:pt x="160" y="506"/>
                  </a:cubicBezTo>
                  <a:cubicBezTo>
                    <a:pt x="159" y="505"/>
                    <a:pt x="158" y="505"/>
                    <a:pt x="157" y="505"/>
                  </a:cubicBezTo>
                  <a:cubicBezTo>
                    <a:pt x="156" y="505"/>
                    <a:pt x="154" y="507"/>
                    <a:pt x="152" y="506"/>
                  </a:cubicBezTo>
                  <a:cubicBezTo>
                    <a:pt x="150" y="507"/>
                    <a:pt x="147" y="507"/>
                    <a:pt x="145" y="506"/>
                  </a:cubicBezTo>
                  <a:cubicBezTo>
                    <a:pt x="144" y="505"/>
                    <a:pt x="142" y="505"/>
                    <a:pt x="141" y="504"/>
                  </a:cubicBezTo>
                  <a:cubicBezTo>
                    <a:pt x="140" y="503"/>
                    <a:pt x="141" y="502"/>
                    <a:pt x="141" y="502"/>
                  </a:cubicBezTo>
                  <a:cubicBezTo>
                    <a:pt x="141" y="500"/>
                    <a:pt x="139" y="500"/>
                    <a:pt x="139" y="498"/>
                  </a:cubicBezTo>
                  <a:cubicBezTo>
                    <a:pt x="138" y="496"/>
                    <a:pt x="138" y="498"/>
                    <a:pt x="139" y="497"/>
                  </a:cubicBezTo>
                  <a:cubicBezTo>
                    <a:pt x="140" y="495"/>
                    <a:pt x="142" y="494"/>
                    <a:pt x="143" y="495"/>
                  </a:cubicBezTo>
                  <a:cubicBezTo>
                    <a:pt x="144" y="495"/>
                    <a:pt x="148" y="500"/>
                    <a:pt x="148" y="496"/>
                  </a:cubicBezTo>
                  <a:cubicBezTo>
                    <a:pt x="148" y="497"/>
                    <a:pt x="144" y="494"/>
                    <a:pt x="145" y="494"/>
                  </a:cubicBezTo>
                  <a:cubicBezTo>
                    <a:pt x="144" y="494"/>
                    <a:pt x="147" y="496"/>
                    <a:pt x="144" y="495"/>
                  </a:cubicBezTo>
                  <a:cubicBezTo>
                    <a:pt x="143" y="495"/>
                    <a:pt x="142" y="494"/>
                    <a:pt x="141" y="493"/>
                  </a:cubicBezTo>
                  <a:cubicBezTo>
                    <a:pt x="140" y="493"/>
                    <a:pt x="139" y="493"/>
                    <a:pt x="137" y="492"/>
                  </a:cubicBezTo>
                  <a:cubicBezTo>
                    <a:pt x="135" y="492"/>
                    <a:pt x="132" y="492"/>
                    <a:pt x="131" y="490"/>
                  </a:cubicBezTo>
                  <a:cubicBezTo>
                    <a:pt x="130" y="488"/>
                    <a:pt x="130" y="485"/>
                    <a:pt x="132" y="486"/>
                  </a:cubicBezTo>
                  <a:cubicBezTo>
                    <a:pt x="132" y="486"/>
                    <a:pt x="130" y="487"/>
                    <a:pt x="130" y="488"/>
                  </a:cubicBezTo>
                  <a:cubicBezTo>
                    <a:pt x="131" y="489"/>
                    <a:pt x="136" y="485"/>
                    <a:pt x="136" y="484"/>
                  </a:cubicBezTo>
                  <a:cubicBezTo>
                    <a:pt x="136" y="484"/>
                    <a:pt x="137" y="484"/>
                    <a:pt x="137" y="484"/>
                  </a:cubicBezTo>
                  <a:cubicBezTo>
                    <a:pt x="137" y="484"/>
                    <a:pt x="137" y="483"/>
                    <a:pt x="137" y="483"/>
                  </a:cubicBezTo>
                  <a:cubicBezTo>
                    <a:pt x="138" y="482"/>
                    <a:pt x="141" y="480"/>
                    <a:pt x="141" y="480"/>
                  </a:cubicBezTo>
                  <a:cubicBezTo>
                    <a:pt x="143" y="480"/>
                    <a:pt x="143" y="481"/>
                    <a:pt x="145" y="481"/>
                  </a:cubicBezTo>
                  <a:cubicBezTo>
                    <a:pt x="147" y="481"/>
                    <a:pt x="146" y="480"/>
                    <a:pt x="146" y="479"/>
                  </a:cubicBezTo>
                  <a:cubicBezTo>
                    <a:pt x="146" y="478"/>
                    <a:pt x="145" y="478"/>
                    <a:pt x="146" y="476"/>
                  </a:cubicBezTo>
                  <a:cubicBezTo>
                    <a:pt x="146" y="476"/>
                    <a:pt x="149" y="474"/>
                    <a:pt x="150" y="475"/>
                  </a:cubicBezTo>
                  <a:cubicBezTo>
                    <a:pt x="150" y="475"/>
                    <a:pt x="149" y="475"/>
                    <a:pt x="149" y="475"/>
                  </a:cubicBezTo>
                  <a:cubicBezTo>
                    <a:pt x="150" y="475"/>
                    <a:pt x="150" y="475"/>
                    <a:pt x="150" y="476"/>
                  </a:cubicBezTo>
                  <a:cubicBezTo>
                    <a:pt x="151" y="476"/>
                    <a:pt x="152" y="474"/>
                    <a:pt x="152" y="474"/>
                  </a:cubicBezTo>
                  <a:cubicBezTo>
                    <a:pt x="154" y="472"/>
                    <a:pt x="157" y="472"/>
                    <a:pt x="159" y="473"/>
                  </a:cubicBezTo>
                  <a:cubicBezTo>
                    <a:pt x="159" y="473"/>
                    <a:pt x="158" y="473"/>
                    <a:pt x="158" y="473"/>
                  </a:cubicBezTo>
                  <a:cubicBezTo>
                    <a:pt x="161" y="473"/>
                    <a:pt x="158" y="478"/>
                    <a:pt x="157" y="479"/>
                  </a:cubicBezTo>
                  <a:cubicBezTo>
                    <a:pt x="157" y="479"/>
                    <a:pt x="158" y="480"/>
                    <a:pt x="158" y="480"/>
                  </a:cubicBezTo>
                  <a:cubicBezTo>
                    <a:pt x="159" y="480"/>
                    <a:pt x="159" y="481"/>
                    <a:pt x="159" y="482"/>
                  </a:cubicBezTo>
                  <a:cubicBezTo>
                    <a:pt x="162" y="480"/>
                    <a:pt x="168" y="481"/>
                    <a:pt x="172" y="482"/>
                  </a:cubicBezTo>
                  <a:cubicBezTo>
                    <a:pt x="171" y="482"/>
                    <a:pt x="171" y="482"/>
                    <a:pt x="171" y="482"/>
                  </a:cubicBezTo>
                  <a:cubicBezTo>
                    <a:pt x="173" y="483"/>
                    <a:pt x="173" y="479"/>
                    <a:pt x="175" y="479"/>
                  </a:cubicBezTo>
                  <a:cubicBezTo>
                    <a:pt x="177" y="478"/>
                    <a:pt x="176" y="480"/>
                    <a:pt x="177" y="480"/>
                  </a:cubicBezTo>
                  <a:cubicBezTo>
                    <a:pt x="178" y="479"/>
                    <a:pt x="177" y="478"/>
                    <a:pt x="176" y="477"/>
                  </a:cubicBezTo>
                  <a:cubicBezTo>
                    <a:pt x="175" y="476"/>
                    <a:pt x="174" y="477"/>
                    <a:pt x="173" y="476"/>
                  </a:cubicBezTo>
                  <a:cubicBezTo>
                    <a:pt x="171" y="476"/>
                    <a:pt x="171" y="474"/>
                    <a:pt x="170" y="472"/>
                  </a:cubicBezTo>
                  <a:cubicBezTo>
                    <a:pt x="169" y="471"/>
                    <a:pt x="166" y="469"/>
                    <a:pt x="167" y="468"/>
                  </a:cubicBezTo>
                  <a:cubicBezTo>
                    <a:pt x="167" y="465"/>
                    <a:pt x="170" y="468"/>
                    <a:pt x="170" y="469"/>
                  </a:cubicBezTo>
                  <a:cubicBezTo>
                    <a:pt x="171" y="470"/>
                    <a:pt x="170" y="472"/>
                    <a:pt x="172" y="473"/>
                  </a:cubicBezTo>
                  <a:cubicBezTo>
                    <a:pt x="173" y="475"/>
                    <a:pt x="176" y="474"/>
                    <a:pt x="178" y="475"/>
                  </a:cubicBezTo>
                  <a:cubicBezTo>
                    <a:pt x="182" y="477"/>
                    <a:pt x="181" y="476"/>
                    <a:pt x="183" y="474"/>
                  </a:cubicBezTo>
                  <a:cubicBezTo>
                    <a:pt x="183" y="473"/>
                    <a:pt x="183" y="473"/>
                    <a:pt x="184" y="472"/>
                  </a:cubicBezTo>
                  <a:cubicBezTo>
                    <a:pt x="184" y="472"/>
                    <a:pt x="187" y="472"/>
                    <a:pt x="186" y="471"/>
                  </a:cubicBezTo>
                  <a:cubicBezTo>
                    <a:pt x="186" y="471"/>
                    <a:pt x="185" y="472"/>
                    <a:pt x="185" y="472"/>
                  </a:cubicBezTo>
                  <a:cubicBezTo>
                    <a:pt x="184" y="471"/>
                    <a:pt x="179" y="471"/>
                    <a:pt x="178" y="471"/>
                  </a:cubicBezTo>
                  <a:cubicBezTo>
                    <a:pt x="177" y="472"/>
                    <a:pt x="177" y="473"/>
                    <a:pt x="176" y="473"/>
                  </a:cubicBezTo>
                  <a:cubicBezTo>
                    <a:pt x="175" y="473"/>
                    <a:pt x="173" y="473"/>
                    <a:pt x="174" y="472"/>
                  </a:cubicBezTo>
                  <a:cubicBezTo>
                    <a:pt x="171" y="472"/>
                    <a:pt x="171" y="468"/>
                    <a:pt x="173" y="467"/>
                  </a:cubicBezTo>
                  <a:cubicBezTo>
                    <a:pt x="173" y="467"/>
                    <a:pt x="173" y="467"/>
                    <a:pt x="173" y="467"/>
                  </a:cubicBezTo>
                  <a:cubicBezTo>
                    <a:pt x="176" y="465"/>
                    <a:pt x="169" y="465"/>
                    <a:pt x="169" y="465"/>
                  </a:cubicBezTo>
                  <a:cubicBezTo>
                    <a:pt x="169" y="466"/>
                    <a:pt x="168" y="466"/>
                    <a:pt x="168" y="466"/>
                  </a:cubicBezTo>
                  <a:cubicBezTo>
                    <a:pt x="167" y="465"/>
                    <a:pt x="169" y="464"/>
                    <a:pt x="168" y="463"/>
                  </a:cubicBezTo>
                  <a:cubicBezTo>
                    <a:pt x="167" y="463"/>
                    <a:pt x="167" y="463"/>
                    <a:pt x="167" y="463"/>
                  </a:cubicBezTo>
                  <a:cubicBezTo>
                    <a:pt x="167" y="463"/>
                    <a:pt x="167" y="462"/>
                    <a:pt x="167" y="462"/>
                  </a:cubicBezTo>
                  <a:cubicBezTo>
                    <a:pt x="167" y="461"/>
                    <a:pt x="167" y="463"/>
                    <a:pt x="166" y="462"/>
                  </a:cubicBezTo>
                  <a:cubicBezTo>
                    <a:pt x="167" y="463"/>
                    <a:pt x="167" y="463"/>
                    <a:pt x="167" y="463"/>
                  </a:cubicBezTo>
                  <a:cubicBezTo>
                    <a:pt x="167" y="466"/>
                    <a:pt x="160" y="465"/>
                    <a:pt x="159" y="463"/>
                  </a:cubicBezTo>
                  <a:cubicBezTo>
                    <a:pt x="160" y="464"/>
                    <a:pt x="160" y="463"/>
                    <a:pt x="161" y="463"/>
                  </a:cubicBezTo>
                  <a:cubicBezTo>
                    <a:pt x="161" y="463"/>
                    <a:pt x="159" y="462"/>
                    <a:pt x="159" y="461"/>
                  </a:cubicBezTo>
                  <a:cubicBezTo>
                    <a:pt x="159" y="461"/>
                    <a:pt x="158" y="460"/>
                    <a:pt x="158" y="459"/>
                  </a:cubicBezTo>
                  <a:cubicBezTo>
                    <a:pt x="157" y="455"/>
                    <a:pt x="155" y="453"/>
                    <a:pt x="152" y="451"/>
                  </a:cubicBezTo>
                  <a:cubicBezTo>
                    <a:pt x="150" y="449"/>
                    <a:pt x="147" y="448"/>
                    <a:pt x="145" y="445"/>
                  </a:cubicBezTo>
                  <a:cubicBezTo>
                    <a:pt x="143" y="444"/>
                    <a:pt x="142" y="442"/>
                    <a:pt x="139" y="442"/>
                  </a:cubicBezTo>
                  <a:cubicBezTo>
                    <a:pt x="141" y="441"/>
                    <a:pt x="142" y="439"/>
                    <a:pt x="142" y="437"/>
                  </a:cubicBezTo>
                  <a:cubicBezTo>
                    <a:pt x="143" y="436"/>
                    <a:pt x="142" y="433"/>
                    <a:pt x="142" y="432"/>
                  </a:cubicBezTo>
                  <a:cubicBezTo>
                    <a:pt x="143" y="431"/>
                    <a:pt x="145" y="432"/>
                    <a:pt x="146" y="432"/>
                  </a:cubicBezTo>
                  <a:cubicBezTo>
                    <a:pt x="149" y="432"/>
                    <a:pt x="151" y="431"/>
                    <a:pt x="154" y="432"/>
                  </a:cubicBezTo>
                  <a:cubicBezTo>
                    <a:pt x="154" y="432"/>
                    <a:pt x="154" y="432"/>
                    <a:pt x="153" y="431"/>
                  </a:cubicBezTo>
                  <a:cubicBezTo>
                    <a:pt x="160" y="431"/>
                    <a:pt x="162" y="425"/>
                    <a:pt x="164" y="420"/>
                  </a:cubicBezTo>
                  <a:cubicBezTo>
                    <a:pt x="164" y="417"/>
                    <a:pt x="165" y="414"/>
                    <a:pt x="167" y="412"/>
                  </a:cubicBezTo>
                  <a:cubicBezTo>
                    <a:pt x="169" y="410"/>
                    <a:pt x="169" y="411"/>
                    <a:pt x="171" y="412"/>
                  </a:cubicBezTo>
                  <a:cubicBezTo>
                    <a:pt x="171" y="412"/>
                    <a:pt x="168" y="409"/>
                    <a:pt x="168" y="410"/>
                  </a:cubicBezTo>
                  <a:cubicBezTo>
                    <a:pt x="168" y="408"/>
                    <a:pt x="171" y="406"/>
                    <a:pt x="171" y="405"/>
                  </a:cubicBezTo>
                  <a:cubicBezTo>
                    <a:pt x="172" y="405"/>
                    <a:pt x="172" y="406"/>
                    <a:pt x="173" y="405"/>
                  </a:cubicBezTo>
                  <a:cubicBezTo>
                    <a:pt x="173" y="406"/>
                    <a:pt x="172" y="406"/>
                    <a:pt x="172" y="406"/>
                  </a:cubicBezTo>
                  <a:cubicBezTo>
                    <a:pt x="172" y="408"/>
                    <a:pt x="177" y="404"/>
                    <a:pt x="178" y="404"/>
                  </a:cubicBezTo>
                  <a:cubicBezTo>
                    <a:pt x="179" y="403"/>
                    <a:pt x="180" y="401"/>
                    <a:pt x="182" y="400"/>
                  </a:cubicBezTo>
                  <a:cubicBezTo>
                    <a:pt x="184" y="399"/>
                    <a:pt x="185" y="401"/>
                    <a:pt x="183" y="401"/>
                  </a:cubicBezTo>
                  <a:cubicBezTo>
                    <a:pt x="184" y="401"/>
                    <a:pt x="184" y="401"/>
                    <a:pt x="185" y="401"/>
                  </a:cubicBezTo>
                  <a:cubicBezTo>
                    <a:pt x="185" y="402"/>
                    <a:pt x="184" y="403"/>
                    <a:pt x="183" y="404"/>
                  </a:cubicBezTo>
                  <a:cubicBezTo>
                    <a:pt x="184" y="404"/>
                    <a:pt x="184" y="404"/>
                    <a:pt x="185" y="403"/>
                  </a:cubicBezTo>
                  <a:cubicBezTo>
                    <a:pt x="184" y="404"/>
                    <a:pt x="184" y="405"/>
                    <a:pt x="185" y="406"/>
                  </a:cubicBezTo>
                  <a:cubicBezTo>
                    <a:pt x="186" y="404"/>
                    <a:pt x="185" y="403"/>
                    <a:pt x="186" y="402"/>
                  </a:cubicBezTo>
                  <a:cubicBezTo>
                    <a:pt x="186" y="401"/>
                    <a:pt x="188" y="402"/>
                    <a:pt x="189" y="401"/>
                  </a:cubicBezTo>
                  <a:cubicBezTo>
                    <a:pt x="188" y="400"/>
                    <a:pt x="186" y="400"/>
                    <a:pt x="185" y="400"/>
                  </a:cubicBezTo>
                  <a:cubicBezTo>
                    <a:pt x="185" y="399"/>
                    <a:pt x="185" y="398"/>
                    <a:pt x="184" y="398"/>
                  </a:cubicBezTo>
                  <a:cubicBezTo>
                    <a:pt x="186" y="397"/>
                    <a:pt x="187" y="394"/>
                    <a:pt x="190" y="394"/>
                  </a:cubicBezTo>
                  <a:cubicBezTo>
                    <a:pt x="189" y="394"/>
                    <a:pt x="189" y="394"/>
                    <a:pt x="188" y="395"/>
                  </a:cubicBezTo>
                  <a:cubicBezTo>
                    <a:pt x="189" y="395"/>
                    <a:pt x="189" y="397"/>
                    <a:pt x="190" y="397"/>
                  </a:cubicBezTo>
                  <a:cubicBezTo>
                    <a:pt x="190" y="397"/>
                    <a:pt x="189" y="396"/>
                    <a:pt x="189" y="396"/>
                  </a:cubicBezTo>
                  <a:cubicBezTo>
                    <a:pt x="189" y="395"/>
                    <a:pt x="191" y="395"/>
                    <a:pt x="191" y="395"/>
                  </a:cubicBezTo>
                  <a:cubicBezTo>
                    <a:pt x="194" y="394"/>
                    <a:pt x="196" y="394"/>
                    <a:pt x="198" y="393"/>
                  </a:cubicBezTo>
                  <a:cubicBezTo>
                    <a:pt x="202" y="391"/>
                    <a:pt x="204" y="387"/>
                    <a:pt x="207" y="384"/>
                  </a:cubicBezTo>
                  <a:cubicBezTo>
                    <a:pt x="206" y="384"/>
                    <a:pt x="209" y="385"/>
                    <a:pt x="209" y="385"/>
                  </a:cubicBezTo>
                  <a:cubicBezTo>
                    <a:pt x="210" y="385"/>
                    <a:pt x="210" y="385"/>
                    <a:pt x="210" y="387"/>
                  </a:cubicBezTo>
                  <a:cubicBezTo>
                    <a:pt x="211" y="387"/>
                    <a:pt x="211" y="387"/>
                    <a:pt x="212" y="386"/>
                  </a:cubicBezTo>
                  <a:cubicBezTo>
                    <a:pt x="213" y="387"/>
                    <a:pt x="215" y="388"/>
                    <a:pt x="213" y="390"/>
                  </a:cubicBezTo>
                  <a:cubicBezTo>
                    <a:pt x="213" y="390"/>
                    <a:pt x="210" y="392"/>
                    <a:pt x="210" y="392"/>
                  </a:cubicBezTo>
                  <a:cubicBezTo>
                    <a:pt x="210" y="392"/>
                    <a:pt x="211" y="393"/>
                    <a:pt x="211" y="393"/>
                  </a:cubicBezTo>
                  <a:cubicBezTo>
                    <a:pt x="211" y="393"/>
                    <a:pt x="210" y="393"/>
                    <a:pt x="210" y="393"/>
                  </a:cubicBezTo>
                  <a:cubicBezTo>
                    <a:pt x="210" y="394"/>
                    <a:pt x="211" y="394"/>
                    <a:pt x="211" y="394"/>
                  </a:cubicBezTo>
                  <a:cubicBezTo>
                    <a:pt x="211" y="394"/>
                    <a:pt x="211" y="394"/>
                    <a:pt x="211" y="394"/>
                  </a:cubicBezTo>
                  <a:cubicBezTo>
                    <a:pt x="213" y="397"/>
                    <a:pt x="215" y="391"/>
                    <a:pt x="216" y="390"/>
                  </a:cubicBezTo>
                  <a:cubicBezTo>
                    <a:pt x="216" y="391"/>
                    <a:pt x="216" y="391"/>
                    <a:pt x="216" y="391"/>
                  </a:cubicBezTo>
                  <a:cubicBezTo>
                    <a:pt x="216" y="391"/>
                    <a:pt x="216" y="388"/>
                    <a:pt x="216" y="388"/>
                  </a:cubicBezTo>
                  <a:cubicBezTo>
                    <a:pt x="217" y="388"/>
                    <a:pt x="217" y="390"/>
                    <a:pt x="217" y="389"/>
                  </a:cubicBezTo>
                  <a:cubicBezTo>
                    <a:pt x="218" y="389"/>
                    <a:pt x="217" y="388"/>
                    <a:pt x="217" y="388"/>
                  </a:cubicBezTo>
                  <a:cubicBezTo>
                    <a:pt x="217" y="390"/>
                    <a:pt x="220" y="390"/>
                    <a:pt x="220" y="392"/>
                  </a:cubicBezTo>
                  <a:cubicBezTo>
                    <a:pt x="220" y="394"/>
                    <a:pt x="219" y="396"/>
                    <a:pt x="221" y="396"/>
                  </a:cubicBezTo>
                  <a:cubicBezTo>
                    <a:pt x="223" y="396"/>
                    <a:pt x="224" y="393"/>
                    <a:pt x="226" y="393"/>
                  </a:cubicBezTo>
                  <a:cubicBezTo>
                    <a:pt x="228" y="392"/>
                    <a:pt x="231" y="393"/>
                    <a:pt x="233" y="394"/>
                  </a:cubicBezTo>
                  <a:cubicBezTo>
                    <a:pt x="233" y="394"/>
                    <a:pt x="233" y="393"/>
                    <a:pt x="233" y="393"/>
                  </a:cubicBezTo>
                  <a:cubicBezTo>
                    <a:pt x="238" y="393"/>
                    <a:pt x="233" y="398"/>
                    <a:pt x="237" y="399"/>
                  </a:cubicBezTo>
                  <a:cubicBezTo>
                    <a:pt x="237" y="400"/>
                    <a:pt x="234" y="399"/>
                    <a:pt x="234" y="400"/>
                  </a:cubicBezTo>
                  <a:cubicBezTo>
                    <a:pt x="235" y="400"/>
                    <a:pt x="237" y="399"/>
                    <a:pt x="238" y="400"/>
                  </a:cubicBezTo>
                  <a:cubicBezTo>
                    <a:pt x="240" y="401"/>
                    <a:pt x="238" y="401"/>
                    <a:pt x="238" y="402"/>
                  </a:cubicBezTo>
                  <a:cubicBezTo>
                    <a:pt x="238" y="402"/>
                    <a:pt x="243" y="403"/>
                    <a:pt x="243" y="403"/>
                  </a:cubicBezTo>
                  <a:cubicBezTo>
                    <a:pt x="245" y="403"/>
                    <a:pt x="246" y="400"/>
                    <a:pt x="247" y="401"/>
                  </a:cubicBezTo>
                  <a:cubicBezTo>
                    <a:pt x="247" y="401"/>
                    <a:pt x="247" y="402"/>
                    <a:pt x="246" y="402"/>
                  </a:cubicBezTo>
                  <a:cubicBezTo>
                    <a:pt x="248" y="402"/>
                    <a:pt x="245" y="405"/>
                    <a:pt x="246" y="405"/>
                  </a:cubicBezTo>
                  <a:cubicBezTo>
                    <a:pt x="246" y="405"/>
                    <a:pt x="250" y="402"/>
                    <a:pt x="251" y="401"/>
                  </a:cubicBezTo>
                  <a:cubicBezTo>
                    <a:pt x="253" y="401"/>
                    <a:pt x="256" y="400"/>
                    <a:pt x="257" y="402"/>
                  </a:cubicBezTo>
                  <a:cubicBezTo>
                    <a:pt x="259" y="404"/>
                    <a:pt x="256" y="408"/>
                    <a:pt x="255" y="410"/>
                  </a:cubicBezTo>
                  <a:cubicBezTo>
                    <a:pt x="258" y="411"/>
                    <a:pt x="257" y="407"/>
                    <a:pt x="258" y="405"/>
                  </a:cubicBezTo>
                  <a:cubicBezTo>
                    <a:pt x="259" y="404"/>
                    <a:pt x="262" y="403"/>
                    <a:pt x="261" y="405"/>
                  </a:cubicBezTo>
                  <a:cubicBezTo>
                    <a:pt x="261" y="405"/>
                    <a:pt x="263" y="405"/>
                    <a:pt x="263" y="404"/>
                  </a:cubicBezTo>
                  <a:cubicBezTo>
                    <a:pt x="264" y="405"/>
                    <a:pt x="260" y="410"/>
                    <a:pt x="260" y="410"/>
                  </a:cubicBezTo>
                  <a:cubicBezTo>
                    <a:pt x="259" y="414"/>
                    <a:pt x="260" y="419"/>
                    <a:pt x="262" y="422"/>
                  </a:cubicBezTo>
                  <a:cubicBezTo>
                    <a:pt x="259" y="419"/>
                    <a:pt x="259" y="414"/>
                    <a:pt x="261" y="410"/>
                  </a:cubicBezTo>
                  <a:cubicBezTo>
                    <a:pt x="262" y="409"/>
                    <a:pt x="264" y="406"/>
                    <a:pt x="266" y="406"/>
                  </a:cubicBezTo>
                  <a:cubicBezTo>
                    <a:pt x="268" y="406"/>
                    <a:pt x="268" y="408"/>
                    <a:pt x="269" y="409"/>
                  </a:cubicBezTo>
                  <a:cubicBezTo>
                    <a:pt x="269" y="408"/>
                    <a:pt x="269" y="408"/>
                    <a:pt x="269" y="407"/>
                  </a:cubicBezTo>
                  <a:cubicBezTo>
                    <a:pt x="270" y="408"/>
                    <a:pt x="279" y="408"/>
                    <a:pt x="278" y="409"/>
                  </a:cubicBezTo>
                  <a:cubicBezTo>
                    <a:pt x="278" y="409"/>
                    <a:pt x="281" y="408"/>
                    <a:pt x="281" y="410"/>
                  </a:cubicBezTo>
                  <a:cubicBezTo>
                    <a:pt x="282" y="409"/>
                    <a:pt x="283" y="411"/>
                    <a:pt x="285" y="411"/>
                  </a:cubicBezTo>
                  <a:cubicBezTo>
                    <a:pt x="286" y="411"/>
                    <a:pt x="288" y="411"/>
                    <a:pt x="289" y="410"/>
                  </a:cubicBezTo>
                  <a:cubicBezTo>
                    <a:pt x="290" y="410"/>
                    <a:pt x="294" y="409"/>
                    <a:pt x="294" y="408"/>
                  </a:cubicBezTo>
                  <a:cubicBezTo>
                    <a:pt x="293" y="409"/>
                    <a:pt x="297" y="409"/>
                    <a:pt x="298" y="409"/>
                  </a:cubicBezTo>
                  <a:cubicBezTo>
                    <a:pt x="299" y="409"/>
                    <a:pt x="300" y="409"/>
                    <a:pt x="300" y="410"/>
                  </a:cubicBezTo>
                  <a:cubicBezTo>
                    <a:pt x="301" y="410"/>
                    <a:pt x="300" y="412"/>
                    <a:pt x="302" y="412"/>
                  </a:cubicBezTo>
                  <a:cubicBezTo>
                    <a:pt x="303" y="413"/>
                    <a:pt x="305" y="415"/>
                    <a:pt x="307" y="415"/>
                  </a:cubicBezTo>
                  <a:cubicBezTo>
                    <a:pt x="306" y="415"/>
                    <a:pt x="306" y="416"/>
                    <a:pt x="306" y="416"/>
                  </a:cubicBezTo>
                  <a:cubicBezTo>
                    <a:pt x="307" y="415"/>
                    <a:pt x="309" y="417"/>
                    <a:pt x="310" y="417"/>
                  </a:cubicBezTo>
                  <a:cubicBezTo>
                    <a:pt x="312" y="418"/>
                    <a:pt x="314" y="418"/>
                    <a:pt x="316" y="418"/>
                  </a:cubicBezTo>
                  <a:cubicBezTo>
                    <a:pt x="318" y="419"/>
                    <a:pt x="320" y="419"/>
                    <a:pt x="322" y="419"/>
                  </a:cubicBezTo>
                  <a:cubicBezTo>
                    <a:pt x="324" y="420"/>
                    <a:pt x="325" y="422"/>
                    <a:pt x="327" y="424"/>
                  </a:cubicBezTo>
                  <a:cubicBezTo>
                    <a:pt x="330" y="426"/>
                    <a:pt x="334" y="430"/>
                    <a:pt x="338" y="431"/>
                  </a:cubicBezTo>
                  <a:cubicBezTo>
                    <a:pt x="340" y="432"/>
                    <a:pt x="343" y="432"/>
                    <a:pt x="345" y="433"/>
                  </a:cubicBezTo>
                  <a:cubicBezTo>
                    <a:pt x="347" y="434"/>
                    <a:pt x="349" y="436"/>
                    <a:pt x="351" y="437"/>
                  </a:cubicBezTo>
                  <a:cubicBezTo>
                    <a:pt x="349" y="435"/>
                    <a:pt x="348" y="435"/>
                    <a:pt x="348" y="432"/>
                  </a:cubicBezTo>
                  <a:cubicBezTo>
                    <a:pt x="348" y="431"/>
                    <a:pt x="349" y="431"/>
                    <a:pt x="348" y="430"/>
                  </a:cubicBezTo>
                  <a:cubicBezTo>
                    <a:pt x="348" y="430"/>
                    <a:pt x="347" y="429"/>
                    <a:pt x="347" y="429"/>
                  </a:cubicBezTo>
                  <a:cubicBezTo>
                    <a:pt x="346" y="428"/>
                    <a:pt x="345" y="427"/>
                    <a:pt x="345" y="427"/>
                  </a:cubicBezTo>
                  <a:cubicBezTo>
                    <a:pt x="344" y="427"/>
                    <a:pt x="344" y="428"/>
                    <a:pt x="344" y="428"/>
                  </a:cubicBezTo>
                  <a:cubicBezTo>
                    <a:pt x="343" y="428"/>
                    <a:pt x="343" y="427"/>
                    <a:pt x="343" y="426"/>
                  </a:cubicBezTo>
                  <a:cubicBezTo>
                    <a:pt x="344" y="425"/>
                    <a:pt x="346" y="426"/>
                    <a:pt x="347" y="426"/>
                  </a:cubicBezTo>
                  <a:cubicBezTo>
                    <a:pt x="347" y="425"/>
                    <a:pt x="345" y="425"/>
                    <a:pt x="347" y="424"/>
                  </a:cubicBezTo>
                  <a:cubicBezTo>
                    <a:pt x="348" y="423"/>
                    <a:pt x="349" y="424"/>
                    <a:pt x="350" y="425"/>
                  </a:cubicBezTo>
                  <a:cubicBezTo>
                    <a:pt x="351" y="424"/>
                    <a:pt x="348" y="423"/>
                    <a:pt x="348" y="422"/>
                  </a:cubicBezTo>
                  <a:cubicBezTo>
                    <a:pt x="349" y="422"/>
                    <a:pt x="350" y="423"/>
                    <a:pt x="350" y="423"/>
                  </a:cubicBezTo>
                  <a:cubicBezTo>
                    <a:pt x="350" y="421"/>
                    <a:pt x="354" y="422"/>
                    <a:pt x="355" y="420"/>
                  </a:cubicBezTo>
                  <a:cubicBezTo>
                    <a:pt x="355" y="421"/>
                    <a:pt x="355" y="418"/>
                    <a:pt x="355" y="418"/>
                  </a:cubicBezTo>
                  <a:cubicBezTo>
                    <a:pt x="355" y="417"/>
                    <a:pt x="355" y="417"/>
                    <a:pt x="355" y="417"/>
                  </a:cubicBezTo>
                  <a:cubicBezTo>
                    <a:pt x="356" y="416"/>
                    <a:pt x="356" y="417"/>
                    <a:pt x="357" y="417"/>
                  </a:cubicBezTo>
                  <a:cubicBezTo>
                    <a:pt x="357" y="418"/>
                    <a:pt x="356" y="419"/>
                    <a:pt x="357" y="419"/>
                  </a:cubicBezTo>
                  <a:cubicBezTo>
                    <a:pt x="358" y="420"/>
                    <a:pt x="359" y="419"/>
                    <a:pt x="359" y="418"/>
                  </a:cubicBezTo>
                  <a:cubicBezTo>
                    <a:pt x="359" y="418"/>
                    <a:pt x="358" y="420"/>
                    <a:pt x="359" y="420"/>
                  </a:cubicBezTo>
                  <a:cubicBezTo>
                    <a:pt x="359" y="420"/>
                    <a:pt x="359" y="420"/>
                    <a:pt x="360" y="420"/>
                  </a:cubicBezTo>
                  <a:cubicBezTo>
                    <a:pt x="359" y="421"/>
                    <a:pt x="359" y="423"/>
                    <a:pt x="358" y="424"/>
                  </a:cubicBezTo>
                  <a:cubicBezTo>
                    <a:pt x="357" y="425"/>
                    <a:pt x="355" y="425"/>
                    <a:pt x="356" y="426"/>
                  </a:cubicBezTo>
                  <a:cubicBezTo>
                    <a:pt x="357" y="426"/>
                    <a:pt x="358" y="425"/>
                    <a:pt x="358" y="424"/>
                  </a:cubicBezTo>
                  <a:cubicBezTo>
                    <a:pt x="360" y="424"/>
                    <a:pt x="359" y="424"/>
                    <a:pt x="360" y="424"/>
                  </a:cubicBezTo>
                  <a:cubicBezTo>
                    <a:pt x="361" y="424"/>
                    <a:pt x="361" y="423"/>
                    <a:pt x="360" y="423"/>
                  </a:cubicBezTo>
                  <a:cubicBezTo>
                    <a:pt x="361" y="423"/>
                    <a:pt x="361" y="423"/>
                    <a:pt x="362" y="422"/>
                  </a:cubicBezTo>
                  <a:cubicBezTo>
                    <a:pt x="363" y="422"/>
                    <a:pt x="364" y="422"/>
                    <a:pt x="365" y="422"/>
                  </a:cubicBezTo>
                  <a:cubicBezTo>
                    <a:pt x="366" y="421"/>
                    <a:pt x="365" y="420"/>
                    <a:pt x="365" y="419"/>
                  </a:cubicBezTo>
                  <a:cubicBezTo>
                    <a:pt x="365" y="418"/>
                    <a:pt x="369" y="416"/>
                    <a:pt x="368" y="416"/>
                  </a:cubicBezTo>
                  <a:cubicBezTo>
                    <a:pt x="369" y="417"/>
                    <a:pt x="368" y="418"/>
                    <a:pt x="368" y="418"/>
                  </a:cubicBezTo>
                  <a:cubicBezTo>
                    <a:pt x="368" y="419"/>
                    <a:pt x="369" y="416"/>
                    <a:pt x="369" y="416"/>
                  </a:cubicBezTo>
                  <a:cubicBezTo>
                    <a:pt x="370" y="415"/>
                    <a:pt x="371" y="416"/>
                    <a:pt x="372" y="415"/>
                  </a:cubicBezTo>
                  <a:cubicBezTo>
                    <a:pt x="373" y="414"/>
                    <a:pt x="374" y="413"/>
                    <a:pt x="375" y="412"/>
                  </a:cubicBezTo>
                  <a:cubicBezTo>
                    <a:pt x="376" y="412"/>
                    <a:pt x="376" y="413"/>
                    <a:pt x="377" y="413"/>
                  </a:cubicBezTo>
                  <a:cubicBezTo>
                    <a:pt x="378" y="413"/>
                    <a:pt x="378" y="413"/>
                    <a:pt x="378" y="412"/>
                  </a:cubicBezTo>
                  <a:cubicBezTo>
                    <a:pt x="379" y="410"/>
                    <a:pt x="378" y="409"/>
                    <a:pt x="380" y="409"/>
                  </a:cubicBezTo>
                  <a:cubicBezTo>
                    <a:pt x="382" y="408"/>
                    <a:pt x="383" y="409"/>
                    <a:pt x="385" y="409"/>
                  </a:cubicBezTo>
                  <a:cubicBezTo>
                    <a:pt x="386" y="409"/>
                    <a:pt x="387" y="407"/>
                    <a:pt x="387" y="405"/>
                  </a:cubicBezTo>
                  <a:cubicBezTo>
                    <a:pt x="390" y="407"/>
                    <a:pt x="388" y="410"/>
                    <a:pt x="387" y="412"/>
                  </a:cubicBezTo>
                  <a:cubicBezTo>
                    <a:pt x="385" y="413"/>
                    <a:pt x="384" y="414"/>
                    <a:pt x="383" y="415"/>
                  </a:cubicBezTo>
                  <a:cubicBezTo>
                    <a:pt x="381" y="416"/>
                    <a:pt x="380" y="417"/>
                    <a:pt x="379" y="418"/>
                  </a:cubicBezTo>
                  <a:cubicBezTo>
                    <a:pt x="377" y="420"/>
                    <a:pt x="379" y="418"/>
                    <a:pt x="377" y="418"/>
                  </a:cubicBezTo>
                  <a:cubicBezTo>
                    <a:pt x="376" y="418"/>
                    <a:pt x="374" y="419"/>
                    <a:pt x="373" y="419"/>
                  </a:cubicBezTo>
                  <a:cubicBezTo>
                    <a:pt x="371" y="420"/>
                    <a:pt x="369" y="424"/>
                    <a:pt x="368" y="426"/>
                  </a:cubicBezTo>
                  <a:cubicBezTo>
                    <a:pt x="368" y="425"/>
                    <a:pt x="368" y="425"/>
                    <a:pt x="368" y="424"/>
                  </a:cubicBezTo>
                  <a:cubicBezTo>
                    <a:pt x="366" y="426"/>
                    <a:pt x="365" y="429"/>
                    <a:pt x="368" y="428"/>
                  </a:cubicBezTo>
                  <a:cubicBezTo>
                    <a:pt x="369" y="428"/>
                    <a:pt x="370" y="426"/>
                    <a:pt x="371" y="425"/>
                  </a:cubicBezTo>
                  <a:cubicBezTo>
                    <a:pt x="372" y="425"/>
                    <a:pt x="372" y="424"/>
                    <a:pt x="373" y="424"/>
                  </a:cubicBezTo>
                  <a:cubicBezTo>
                    <a:pt x="373" y="423"/>
                    <a:pt x="372" y="423"/>
                    <a:pt x="373" y="423"/>
                  </a:cubicBezTo>
                  <a:cubicBezTo>
                    <a:pt x="374" y="420"/>
                    <a:pt x="374" y="423"/>
                    <a:pt x="375" y="423"/>
                  </a:cubicBezTo>
                  <a:cubicBezTo>
                    <a:pt x="377" y="423"/>
                    <a:pt x="377" y="420"/>
                    <a:pt x="377" y="419"/>
                  </a:cubicBezTo>
                  <a:cubicBezTo>
                    <a:pt x="378" y="420"/>
                    <a:pt x="377" y="423"/>
                    <a:pt x="376" y="424"/>
                  </a:cubicBezTo>
                  <a:cubicBezTo>
                    <a:pt x="376" y="424"/>
                    <a:pt x="378" y="423"/>
                    <a:pt x="378" y="424"/>
                  </a:cubicBezTo>
                  <a:cubicBezTo>
                    <a:pt x="379" y="423"/>
                    <a:pt x="377" y="421"/>
                    <a:pt x="379" y="421"/>
                  </a:cubicBezTo>
                  <a:cubicBezTo>
                    <a:pt x="379" y="421"/>
                    <a:pt x="378" y="426"/>
                    <a:pt x="378" y="426"/>
                  </a:cubicBezTo>
                  <a:cubicBezTo>
                    <a:pt x="380" y="425"/>
                    <a:pt x="380" y="422"/>
                    <a:pt x="381" y="421"/>
                  </a:cubicBezTo>
                  <a:cubicBezTo>
                    <a:pt x="382" y="419"/>
                    <a:pt x="384" y="417"/>
                    <a:pt x="385" y="416"/>
                  </a:cubicBezTo>
                  <a:cubicBezTo>
                    <a:pt x="386" y="415"/>
                    <a:pt x="388" y="414"/>
                    <a:pt x="389" y="414"/>
                  </a:cubicBezTo>
                  <a:cubicBezTo>
                    <a:pt x="392" y="414"/>
                    <a:pt x="390" y="416"/>
                    <a:pt x="391" y="416"/>
                  </a:cubicBezTo>
                  <a:cubicBezTo>
                    <a:pt x="392" y="417"/>
                    <a:pt x="396" y="413"/>
                    <a:pt x="397" y="412"/>
                  </a:cubicBezTo>
                  <a:cubicBezTo>
                    <a:pt x="397" y="410"/>
                    <a:pt x="396" y="409"/>
                    <a:pt x="398" y="407"/>
                  </a:cubicBezTo>
                  <a:cubicBezTo>
                    <a:pt x="399" y="407"/>
                    <a:pt x="401" y="408"/>
                    <a:pt x="402" y="406"/>
                  </a:cubicBezTo>
                  <a:cubicBezTo>
                    <a:pt x="401" y="406"/>
                    <a:pt x="399" y="406"/>
                    <a:pt x="399" y="405"/>
                  </a:cubicBezTo>
                  <a:cubicBezTo>
                    <a:pt x="398" y="405"/>
                    <a:pt x="399" y="403"/>
                    <a:pt x="399" y="403"/>
                  </a:cubicBezTo>
                  <a:cubicBezTo>
                    <a:pt x="398" y="403"/>
                    <a:pt x="397" y="402"/>
                    <a:pt x="397" y="401"/>
                  </a:cubicBezTo>
                  <a:cubicBezTo>
                    <a:pt x="398" y="399"/>
                    <a:pt x="399" y="400"/>
                    <a:pt x="401" y="401"/>
                  </a:cubicBezTo>
                  <a:cubicBezTo>
                    <a:pt x="403" y="402"/>
                    <a:pt x="404" y="407"/>
                    <a:pt x="405" y="410"/>
                  </a:cubicBezTo>
                  <a:cubicBezTo>
                    <a:pt x="407" y="413"/>
                    <a:pt x="407" y="417"/>
                    <a:pt x="410" y="420"/>
                  </a:cubicBezTo>
                  <a:cubicBezTo>
                    <a:pt x="411" y="421"/>
                    <a:pt x="412" y="422"/>
                    <a:pt x="414" y="423"/>
                  </a:cubicBezTo>
                  <a:cubicBezTo>
                    <a:pt x="414" y="423"/>
                    <a:pt x="415" y="424"/>
                    <a:pt x="415" y="424"/>
                  </a:cubicBezTo>
                  <a:cubicBezTo>
                    <a:pt x="416" y="424"/>
                    <a:pt x="416" y="423"/>
                    <a:pt x="416" y="423"/>
                  </a:cubicBezTo>
                  <a:cubicBezTo>
                    <a:pt x="416" y="422"/>
                    <a:pt x="418" y="423"/>
                    <a:pt x="418" y="421"/>
                  </a:cubicBezTo>
                  <a:cubicBezTo>
                    <a:pt x="417" y="421"/>
                    <a:pt x="414" y="422"/>
                    <a:pt x="414" y="421"/>
                  </a:cubicBezTo>
                  <a:cubicBezTo>
                    <a:pt x="414" y="420"/>
                    <a:pt x="417" y="420"/>
                    <a:pt x="418" y="420"/>
                  </a:cubicBezTo>
                  <a:cubicBezTo>
                    <a:pt x="417" y="420"/>
                    <a:pt x="417" y="420"/>
                    <a:pt x="417" y="420"/>
                  </a:cubicBezTo>
                  <a:cubicBezTo>
                    <a:pt x="417" y="419"/>
                    <a:pt x="417" y="419"/>
                    <a:pt x="417" y="419"/>
                  </a:cubicBezTo>
                  <a:cubicBezTo>
                    <a:pt x="416" y="419"/>
                    <a:pt x="416" y="418"/>
                    <a:pt x="416" y="418"/>
                  </a:cubicBezTo>
                  <a:cubicBezTo>
                    <a:pt x="416" y="418"/>
                    <a:pt x="416" y="417"/>
                    <a:pt x="416" y="417"/>
                  </a:cubicBezTo>
                  <a:cubicBezTo>
                    <a:pt x="420" y="417"/>
                    <a:pt x="415" y="414"/>
                    <a:pt x="417" y="413"/>
                  </a:cubicBezTo>
                  <a:cubicBezTo>
                    <a:pt x="419" y="416"/>
                    <a:pt x="419" y="411"/>
                    <a:pt x="419" y="411"/>
                  </a:cubicBezTo>
                  <a:cubicBezTo>
                    <a:pt x="418" y="410"/>
                    <a:pt x="418" y="412"/>
                    <a:pt x="417" y="412"/>
                  </a:cubicBezTo>
                  <a:cubicBezTo>
                    <a:pt x="418" y="411"/>
                    <a:pt x="418" y="410"/>
                    <a:pt x="418" y="410"/>
                  </a:cubicBezTo>
                  <a:cubicBezTo>
                    <a:pt x="419" y="409"/>
                    <a:pt x="420" y="409"/>
                    <a:pt x="421" y="409"/>
                  </a:cubicBezTo>
                  <a:cubicBezTo>
                    <a:pt x="420" y="409"/>
                    <a:pt x="420" y="408"/>
                    <a:pt x="420" y="408"/>
                  </a:cubicBezTo>
                  <a:cubicBezTo>
                    <a:pt x="421" y="408"/>
                    <a:pt x="420" y="407"/>
                    <a:pt x="421" y="407"/>
                  </a:cubicBezTo>
                  <a:cubicBezTo>
                    <a:pt x="421" y="407"/>
                    <a:pt x="422" y="407"/>
                    <a:pt x="422" y="407"/>
                  </a:cubicBezTo>
                  <a:cubicBezTo>
                    <a:pt x="422" y="407"/>
                    <a:pt x="422" y="407"/>
                    <a:pt x="421" y="407"/>
                  </a:cubicBezTo>
                  <a:cubicBezTo>
                    <a:pt x="422" y="408"/>
                    <a:pt x="423" y="408"/>
                    <a:pt x="423" y="410"/>
                  </a:cubicBezTo>
                  <a:cubicBezTo>
                    <a:pt x="423" y="410"/>
                    <a:pt x="422" y="411"/>
                    <a:pt x="422" y="412"/>
                  </a:cubicBezTo>
                  <a:cubicBezTo>
                    <a:pt x="422" y="412"/>
                    <a:pt x="422" y="413"/>
                    <a:pt x="422" y="414"/>
                  </a:cubicBezTo>
                  <a:cubicBezTo>
                    <a:pt x="422" y="415"/>
                    <a:pt x="421" y="415"/>
                    <a:pt x="422" y="416"/>
                  </a:cubicBezTo>
                  <a:cubicBezTo>
                    <a:pt x="422" y="416"/>
                    <a:pt x="423" y="416"/>
                    <a:pt x="423" y="416"/>
                  </a:cubicBezTo>
                  <a:cubicBezTo>
                    <a:pt x="425" y="418"/>
                    <a:pt x="424" y="418"/>
                    <a:pt x="423" y="420"/>
                  </a:cubicBezTo>
                  <a:cubicBezTo>
                    <a:pt x="422" y="421"/>
                    <a:pt x="422" y="422"/>
                    <a:pt x="423" y="423"/>
                  </a:cubicBezTo>
                  <a:cubicBezTo>
                    <a:pt x="424" y="424"/>
                    <a:pt x="424" y="422"/>
                    <a:pt x="426" y="422"/>
                  </a:cubicBezTo>
                  <a:cubicBezTo>
                    <a:pt x="427" y="422"/>
                    <a:pt x="427" y="423"/>
                    <a:pt x="429" y="423"/>
                  </a:cubicBezTo>
                  <a:cubicBezTo>
                    <a:pt x="430" y="422"/>
                    <a:pt x="430" y="420"/>
                    <a:pt x="431" y="419"/>
                  </a:cubicBezTo>
                  <a:cubicBezTo>
                    <a:pt x="430" y="419"/>
                    <a:pt x="431" y="415"/>
                    <a:pt x="432" y="415"/>
                  </a:cubicBezTo>
                  <a:cubicBezTo>
                    <a:pt x="434" y="413"/>
                    <a:pt x="437" y="414"/>
                    <a:pt x="438" y="414"/>
                  </a:cubicBezTo>
                  <a:cubicBezTo>
                    <a:pt x="444" y="415"/>
                    <a:pt x="448" y="420"/>
                    <a:pt x="453" y="423"/>
                  </a:cubicBezTo>
                  <a:cubicBezTo>
                    <a:pt x="455" y="424"/>
                    <a:pt x="458" y="425"/>
                    <a:pt x="461" y="426"/>
                  </a:cubicBezTo>
                  <a:cubicBezTo>
                    <a:pt x="464" y="428"/>
                    <a:pt x="466" y="430"/>
                    <a:pt x="469" y="431"/>
                  </a:cubicBezTo>
                  <a:cubicBezTo>
                    <a:pt x="471" y="431"/>
                    <a:pt x="479" y="431"/>
                    <a:pt x="479" y="433"/>
                  </a:cubicBezTo>
                  <a:cubicBezTo>
                    <a:pt x="479" y="432"/>
                    <a:pt x="478" y="432"/>
                    <a:pt x="478" y="431"/>
                  </a:cubicBezTo>
                  <a:cubicBezTo>
                    <a:pt x="479" y="431"/>
                    <a:pt x="479" y="431"/>
                    <a:pt x="480" y="431"/>
                  </a:cubicBezTo>
                  <a:cubicBezTo>
                    <a:pt x="479" y="431"/>
                    <a:pt x="477" y="431"/>
                    <a:pt x="477" y="430"/>
                  </a:cubicBezTo>
                  <a:cubicBezTo>
                    <a:pt x="477" y="430"/>
                    <a:pt x="480" y="430"/>
                    <a:pt x="481" y="430"/>
                  </a:cubicBezTo>
                  <a:cubicBezTo>
                    <a:pt x="483" y="431"/>
                    <a:pt x="485" y="432"/>
                    <a:pt x="487" y="433"/>
                  </a:cubicBezTo>
                  <a:cubicBezTo>
                    <a:pt x="489" y="435"/>
                    <a:pt x="490" y="437"/>
                    <a:pt x="492" y="439"/>
                  </a:cubicBezTo>
                  <a:cubicBezTo>
                    <a:pt x="492" y="439"/>
                    <a:pt x="493" y="442"/>
                    <a:pt x="493" y="441"/>
                  </a:cubicBezTo>
                  <a:cubicBezTo>
                    <a:pt x="492" y="442"/>
                    <a:pt x="492" y="443"/>
                    <a:pt x="490" y="443"/>
                  </a:cubicBezTo>
                  <a:cubicBezTo>
                    <a:pt x="489" y="444"/>
                    <a:pt x="486" y="442"/>
                    <a:pt x="486" y="443"/>
                  </a:cubicBezTo>
                  <a:cubicBezTo>
                    <a:pt x="486" y="443"/>
                    <a:pt x="487" y="444"/>
                    <a:pt x="487" y="444"/>
                  </a:cubicBezTo>
                  <a:cubicBezTo>
                    <a:pt x="485" y="445"/>
                    <a:pt x="485" y="445"/>
                    <a:pt x="484" y="447"/>
                  </a:cubicBezTo>
                  <a:cubicBezTo>
                    <a:pt x="484" y="447"/>
                    <a:pt x="484" y="448"/>
                    <a:pt x="484" y="449"/>
                  </a:cubicBezTo>
                  <a:cubicBezTo>
                    <a:pt x="483" y="449"/>
                    <a:pt x="482" y="449"/>
                    <a:pt x="482" y="449"/>
                  </a:cubicBezTo>
                  <a:cubicBezTo>
                    <a:pt x="481" y="451"/>
                    <a:pt x="487" y="452"/>
                    <a:pt x="488" y="452"/>
                  </a:cubicBezTo>
                  <a:cubicBezTo>
                    <a:pt x="492" y="453"/>
                    <a:pt x="496" y="454"/>
                    <a:pt x="500" y="454"/>
                  </a:cubicBezTo>
                  <a:cubicBezTo>
                    <a:pt x="502" y="453"/>
                    <a:pt x="505" y="453"/>
                    <a:pt x="507" y="452"/>
                  </a:cubicBezTo>
                  <a:cubicBezTo>
                    <a:pt x="508" y="452"/>
                    <a:pt x="511" y="451"/>
                    <a:pt x="511" y="451"/>
                  </a:cubicBezTo>
                  <a:cubicBezTo>
                    <a:pt x="511" y="452"/>
                    <a:pt x="517" y="448"/>
                    <a:pt x="518" y="448"/>
                  </a:cubicBezTo>
                  <a:cubicBezTo>
                    <a:pt x="521" y="448"/>
                    <a:pt x="520" y="452"/>
                    <a:pt x="521" y="453"/>
                  </a:cubicBezTo>
                  <a:cubicBezTo>
                    <a:pt x="522" y="453"/>
                    <a:pt x="523" y="453"/>
                    <a:pt x="523" y="453"/>
                  </a:cubicBezTo>
                  <a:cubicBezTo>
                    <a:pt x="524" y="453"/>
                    <a:pt x="525" y="453"/>
                    <a:pt x="526" y="454"/>
                  </a:cubicBezTo>
                  <a:cubicBezTo>
                    <a:pt x="526" y="455"/>
                    <a:pt x="526" y="459"/>
                    <a:pt x="527" y="459"/>
                  </a:cubicBezTo>
                  <a:cubicBezTo>
                    <a:pt x="528" y="459"/>
                    <a:pt x="527" y="455"/>
                    <a:pt x="528" y="455"/>
                  </a:cubicBezTo>
                  <a:cubicBezTo>
                    <a:pt x="529" y="456"/>
                    <a:pt x="530" y="458"/>
                    <a:pt x="529" y="459"/>
                  </a:cubicBezTo>
                  <a:cubicBezTo>
                    <a:pt x="530" y="459"/>
                    <a:pt x="530" y="458"/>
                    <a:pt x="530" y="458"/>
                  </a:cubicBezTo>
                  <a:cubicBezTo>
                    <a:pt x="531" y="459"/>
                    <a:pt x="534" y="461"/>
                    <a:pt x="534" y="463"/>
                  </a:cubicBezTo>
                  <a:cubicBezTo>
                    <a:pt x="533" y="466"/>
                    <a:pt x="530" y="465"/>
                    <a:pt x="529" y="463"/>
                  </a:cubicBezTo>
                  <a:cubicBezTo>
                    <a:pt x="527" y="465"/>
                    <a:pt x="532" y="465"/>
                    <a:pt x="532" y="466"/>
                  </a:cubicBezTo>
                  <a:cubicBezTo>
                    <a:pt x="532" y="466"/>
                    <a:pt x="532" y="466"/>
                    <a:pt x="532" y="466"/>
                  </a:cubicBezTo>
                  <a:cubicBezTo>
                    <a:pt x="533" y="467"/>
                    <a:pt x="531" y="468"/>
                    <a:pt x="532" y="468"/>
                  </a:cubicBezTo>
                  <a:cubicBezTo>
                    <a:pt x="532" y="468"/>
                    <a:pt x="533" y="470"/>
                    <a:pt x="533" y="470"/>
                  </a:cubicBezTo>
                  <a:cubicBezTo>
                    <a:pt x="533" y="471"/>
                    <a:pt x="533" y="471"/>
                    <a:pt x="534" y="470"/>
                  </a:cubicBezTo>
                  <a:cubicBezTo>
                    <a:pt x="535" y="472"/>
                    <a:pt x="536" y="475"/>
                    <a:pt x="538" y="476"/>
                  </a:cubicBezTo>
                  <a:cubicBezTo>
                    <a:pt x="538" y="476"/>
                    <a:pt x="536" y="471"/>
                    <a:pt x="536" y="471"/>
                  </a:cubicBezTo>
                  <a:cubicBezTo>
                    <a:pt x="536" y="471"/>
                    <a:pt x="536" y="471"/>
                    <a:pt x="535" y="471"/>
                  </a:cubicBezTo>
                  <a:cubicBezTo>
                    <a:pt x="535" y="471"/>
                    <a:pt x="534" y="467"/>
                    <a:pt x="535" y="467"/>
                  </a:cubicBezTo>
                  <a:cubicBezTo>
                    <a:pt x="535" y="468"/>
                    <a:pt x="535" y="468"/>
                    <a:pt x="535" y="468"/>
                  </a:cubicBezTo>
                  <a:cubicBezTo>
                    <a:pt x="536" y="468"/>
                    <a:pt x="536" y="466"/>
                    <a:pt x="536" y="466"/>
                  </a:cubicBezTo>
                  <a:cubicBezTo>
                    <a:pt x="537" y="466"/>
                    <a:pt x="537" y="467"/>
                    <a:pt x="538" y="467"/>
                  </a:cubicBezTo>
                  <a:cubicBezTo>
                    <a:pt x="538" y="467"/>
                    <a:pt x="536" y="463"/>
                    <a:pt x="536" y="462"/>
                  </a:cubicBezTo>
                  <a:cubicBezTo>
                    <a:pt x="535" y="460"/>
                    <a:pt x="535" y="458"/>
                    <a:pt x="534" y="456"/>
                  </a:cubicBezTo>
                  <a:cubicBezTo>
                    <a:pt x="534" y="454"/>
                    <a:pt x="533" y="453"/>
                    <a:pt x="533" y="452"/>
                  </a:cubicBezTo>
                  <a:cubicBezTo>
                    <a:pt x="533" y="450"/>
                    <a:pt x="534" y="450"/>
                    <a:pt x="534" y="448"/>
                  </a:cubicBezTo>
                  <a:cubicBezTo>
                    <a:pt x="535" y="447"/>
                    <a:pt x="533" y="447"/>
                    <a:pt x="535" y="446"/>
                  </a:cubicBezTo>
                  <a:cubicBezTo>
                    <a:pt x="537" y="446"/>
                    <a:pt x="541" y="447"/>
                    <a:pt x="542" y="444"/>
                  </a:cubicBezTo>
                  <a:cubicBezTo>
                    <a:pt x="542" y="444"/>
                    <a:pt x="543" y="445"/>
                    <a:pt x="544" y="445"/>
                  </a:cubicBezTo>
                  <a:cubicBezTo>
                    <a:pt x="543" y="445"/>
                    <a:pt x="543" y="443"/>
                    <a:pt x="543" y="443"/>
                  </a:cubicBezTo>
                  <a:cubicBezTo>
                    <a:pt x="543" y="442"/>
                    <a:pt x="544" y="442"/>
                    <a:pt x="545" y="441"/>
                  </a:cubicBezTo>
                  <a:cubicBezTo>
                    <a:pt x="546" y="440"/>
                    <a:pt x="550" y="439"/>
                    <a:pt x="548" y="437"/>
                  </a:cubicBezTo>
                  <a:cubicBezTo>
                    <a:pt x="547" y="438"/>
                    <a:pt x="544" y="437"/>
                    <a:pt x="543" y="438"/>
                  </a:cubicBezTo>
                  <a:cubicBezTo>
                    <a:pt x="542" y="439"/>
                    <a:pt x="543" y="441"/>
                    <a:pt x="542" y="442"/>
                  </a:cubicBezTo>
                  <a:cubicBezTo>
                    <a:pt x="542" y="442"/>
                    <a:pt x="541" y="441"/>
                    <a:pt x="541" y="441"/>
                  </a:cubicBezTo>
                  <a:cubicBezTo>
                    <a:pt x="540" y="441"/>
                    <a:pt x="540" y="442"/>
                    <a:pt x="540" y="443"/>
                  </a:cubicBezTo>
                  <a:cubicBezTo>
                    <a:pt x="539" y="443"/>
                    <a:pt x="539" y="443"/>
                    <a:pt x="539" y="443"/>
                  </a:cubicBezTo>
                  <a:cubicBezTo>
                    <a:pt x="539" y="443"/>
                    <a:pt x="539" y="442"/>
                    <a:pt x="539" y="442"/>
                  </a:cubicBezTo>
                  <a:cubicBezTo>
                    <a:pt x="539" y="441"/>
                    <a:pt x="538" y="443"/>
                    <a:pt x="537" y="443"/>
                  </a:cubicBezTo>
                  <a:cubicBezTo>
                    <a:pt x="537" y="443"/>
                    <a:pt x="537" y="442"/>
                    <a:pt x="537" y="442"/>
                  </a:cubicBezTo>
                  <a:cubicBezTo>
                    <a:pt x="535" y="442"/>
                    <a:pt x="534" y="442"/>
                    <a:pt x="534" y="441"/>
                  </a:cubicBezTo>
                  <a:cubicBezTo>
                    <a:pt x="534" y="441"/>
                    <a:pt x="533" y="442"/>
                    <a:pt x="534" y="442"/>
                  </a:cubicBezTo>
                  <a:cubicBezTo>
                    <a:pt x="534" y="444"/>
                    <a:pt x="535" y="444"/>
                    <a:pt x="535" y="445"/>
                  </a:cubicBezTo>
                  <a:cubicBezTo>
                    <a:pt x="535" y="445"/>
                    <a:pt x="530" y="445"/>
                    <a:pt x="530" y="445"/>
                  </a:cubicBezTo>
                  <a:cubicBezTo>
                    <a:pt x="530" y="445"/>
                    <a:pt x="530" y="444"/>
                    <a:pt x="530" y="444"/>
                  </a:cubicBezTo>
                  <a:cubicBezTo>
                    <a:pt x="529" y="444"/>
                    <a:pt x="530" y="443"/>
                    <a:pt x="530" y="443"/>
                  </a:cubicBezTo>
                  <a:cubicBezTo>
                    <a:pt x="526" y="444"/>
                    <a:pt x="529" y="439"/>
                    <a:pt x="530" y="438"/>
                  </a:cubicBezTo>
                  <a:cubicBezTo>
                    <a:pt x="533" y="436"/>
                    <a:pt x="537" y="436"/>
                    <a:pt x="540" y="433"/>
                  </a:cubicBezTo>
                  <a:cubicBezTo>
                    <a:pt x="543" y="431"/>
                    <a:pt x="547" y="429"/>
                    <a:pt x="549" y="434"/>
                  </a:cubicBezTo>
                  <a:cubicBezTo>
                    <a:pt x="549" y="435"/>
                    <a:pt x="549" y="436"/>
                    <a:pt x="550" y="437"/>
                  </a:cubicBezTo>
                  <a:cubicBezTo>
                    <a:pt x="550" y="437"/>
                    <a:pt x="551" y="438"/>
                    <a:pt x="551" y="439"/>
                  </a:cubicBezTo>
                  <a:cubicBezTo>
                    <a:pt x="550" y="441"/>
                    <a:pt x="551" y="438"/>
                    <a:pt x="550" y="440"/>
                  </a:cubicBezTo>
                  <a:cubicBezTo>
                    <a:pt x="550" y="440"/>
                    <a:pt x="549" y="440"/>
                    <a:pt x="549" y="440"/>
                  </a:cubicBezTo>
                  <a:cubicBezTo>
                    <a:pt x="549" y="440"/>
                    <a:pt x="552" y="441"/>
                    <a:pt x="551" y="441"/>
                  </a:cubicBezTo>
                  <a:cubicBezTo>
                    <a:pt x="552" y="441"/>
                    <a:pt x="553" y="442"/>
                    <a:pt x="554" y="442"/>
                  </a:cubicBezTo>
                  <a:cubicBezTo>
                    <a:pt x="554" y="443"/>
                    <a:pt x="553" y="443"/>
                    <a:pt x="553" y="443"/>
                  </a:cubicBezTo>
                  <a:cubicBezTo>
                    <a:pt x="554" y="444"/>
                    <a:pt x="556" y="443"/>
                    <a:pt x="555" y="445"/>
                  </a:cubicBezTo>
                  <a:cubicBezTo>
                    <a:pt x="556" y="445"/>
                    <a:pt x="556" y="444"/>
                    <a:pt x="557" y="445"/>
                  </a:cubicBezTo>
                  <a:cubicBezTo>
                    <a:pt x="556" y="447"/>
                    <a:pt x="557" y="448"/>
                    <a:pt x="560" y="447"/>
                  </a:cubicBezTo>
                  <a:cubicBezTo>
                    <a:pt x="560" y="447"/>
                    <a:pt x="564" y="446"/>
                    <a:pt x="563" y="445"/>
                  </a:cubicBezTo>
                  <a:cubicBezTo>
                    <a:pt x="563" y="448"/>
                    <a:pt x="566" y="449"/>
                    <a:pt x="568" y="451"/>
                  </a:cubicBezTo>
                  <a:cubicBezTo>
                    <a:pt x="569" y="451"/>
                    <a:pt x="569" y="452"/>
                    <a:pt x="570" y="452"/>
                  </a:cubicBezTo>
                  <a:cubicBezTo>
                    <a:pt x="572" y="453"/>
                    <a:pt x="573" y="452"/>
                    <a:pt x="574" y="452"/>
                  </a:cubicBezTo>
                  <a:cubicBezTo>
                    <a:pt x="574" y="453"/>
                    <a:pt x="575" y="453"/>
                    <a:pt x="575" y="453"/>
                  </a:cubicBezTo>
                  <a:cubicBezTo>
                    <a:pt x="578" y="453"/>
                    <a:pt x="580" y="451"/>
                    <a:pt x="582" y="451"/>
                  </a:cubicBezTo>
                  <a:cubicBezTo>
                    <a:pt x="583" y="452"/>
                    <a:pt x="584" y="451"/>
                    <a:pt x="585" y="450"/>
                  </a:cubicBezTo>
                  <a:cubicBezTo>
                    <a:pt x="585" y="452"/>
                    <a:pt x="595" y="453"/>
                    <a:pt x="596" y="452"/>
                  </a:cubicBezTo>
                  <a:cubicBezTo>
                    <a:pt x="598" y="450"/>
                    <a:pt x="594" y="449"/>
                    <a:pt x="594" y="448"/>
                  </a:cubicBezTo>
                  <a:cubicBezTo>
                    <a:pt x="595" y="444"/>
                    <a:pt x="597" y="449"/>
                    <a:pt x="598" y="449"/>
                  </a:cubicBezTo>
                  <a:cubicBezTo>
                    <a:pt x="598" y="448"/>
                    <a:pt x="595" y="445"/>
                    <a:pt x="596" y="445"/>
                  </a:cubicBezTo>
                  <a:cubicBezTo>
                    <a:pt x="596" y="445"/>
                    <a:pt x="597" y="446"/>
                    <a:pt x="597" y="446"/>
                  </a:cubicBezTo>
                  <a:cubicBezTo>
                    <a:pt x="598" y="446"/>
                    <a:pt x="596" y="443"/>
                    <a:pt x="596" y="443"/>
                  </a:cubicBezTo>
                  <a:cubicBezTo>
                    <a:pt x="595" y="441"/>
                    <a:pt x="596" y="442"/>
                    <a:pt x="596" y="441"/>
                  </a:cubicBezTo>
                  <a:cubicBezTo>
                    <a:pt x="597" y="441"/>
                    <a:pt x="597" y="442"/>
                    <a:pt x="597" y="442"/>
                  </a:cubicBezTo>
                  <a:cubicBezTo>
                    <a:pt x="598" y="442"/>
                    <a:pt x="598" y="441"/>
                    <a:pt x="599" y="441"/>
                  </a:cubicBezTo>
                  <a:cubicBezTo>
                    <a:pt x="599" y="441"/>
                    <a:pt x="601" y="441"/>
                    <a:pt x="601" y="441"/>
                  </a:cubicBezTo>
                  <a:cubicBezTo>
                    <a:pt x="601" y="440"/>
                    <a:pt x="599" y="440"/>
                    <a:pt x="600" y="439"/>
                  </a:cubicBezTo>
                  <a:cubicBezTo>
                    <a:pt x="600" y="437"/>
                    <a:pt x="602" y="438"/>
                    <a:pt x="603" y="439"/>
                  </a:cubicBezTo>
                  <a:cubicBezTo>
                    <a:pt x="604" y="439"/>
                    <a:pt x="608" y="442"/>
                    <a:pt x="606" y="442"/>
                  </a:cubicBezTo>
                  <a:cubicBezTo>
                    <a:pt x="607" y="444"/>
                    <a:pt x="610" y="442"/>
                    <a:pt x="610" y="443"/>
                  </a:cubicBezTo>
                  <a:cubicBezTo>
                    <a:pt x="610" y="443"/>
                    <a:pt x="610" y="443"/>
                    <a:pt x="610" y="444"/>
                  </a:cubicBezTo>
                  <a:cubicBezTo>
                    <a:pt x="610" y="444"/>
                    <a:pt x="610" y="444"/>
                    <a:pt x="611" y="443"/>
                  </a:cubicBezTo>
                  <a:cubicBezTo>
                    <a:pt x="611" y="444"/>
                    <a:pt x="607" y="447"/>
                    <a:pt x="608" y="447"/>
                  </a:cubicBezTo>
                  <a:cubicBezTo>
                    <a:pt x="609" y="447"/>
                    <a:pt x="609" y="447"/>
                    <a:pt x="609" y="447"/>
                  </a:cubicBezTo>
                  <a:cubicBezTo>
                    <a:pt x="609" y="447"/>
                    <a:pt x="609" y="447"/>
                    <a:pt x="609" y="447"/>
                  </a:cubicBezTo>
                  <a:cubicBezTo>
                    <a:pt x="610" y="447"/>
                    <a:pt x="610" y="446"/>
                    <a:pt x="610" y="445"/>
                  </a:cubicBezTo>
                  <a:cubicBezTo>
                    <a:pt x="611" y="444"/>
                    <a:pt x="612" y="444"/>
                    <a:pt x="613" y="443"/>
                  </a:cubicBezTo>
                  <a:cubicBezTo>
                    <a:pt x="613" y="444"/>
                    <a:pt x="613" y="446"/>
                    <a:pt x="613" y="446"/>
                  </a:cubicBezTo>
                  <a:cubicBezTo>
                    <a:pt x="612" y="448"/>
                    <a:pt x="613" y="450"/>
                    <a:pt x="611" y="451"/>
                  </a:cubicBezTo>
                  <a:cubicBezTo>
                    <a:pt x="612" y="451"/>
                    <a:pt x="612" y="451"/>
                    <a:pt x="613" y="451"/>
                  </a:cubicBezTo>
                  <a:cubicBezTo>
                    <a:pt x="613" y="451"/>
                    <a:pt x="612" y="451"/>
                    <a:pt x="612" y="452"/>
                  </a:cubicBezTo>
                  <a:cubicBezTo>
                    <a:pt x="611" y="453"/>
                    <a:pt x="612" y="454"/>
                    <a:pt x="612" y="455"/>
                  </a:cubicBezTo>
                  <a:cubicBezTo>
                    <a:pt x="611" y="455"/>
                    <a:pt x="611" y="454"/>
                    <a:pt x="611" y="454"/>
                  </a:cubicBezTo>
                  <a:cubicBezTo>
                    <a:pt x="611" y="454"/>
                    <a:pt x="609" y="457"/>
                    <a:pt x="610" y="457"/>
                  </a:cubicBezTo>
                  <a:cubicBezTo>
                    <a:pt x="610" y="457"/>
                    <a:pt x="613" y="458"/>
                    <a:pt x="613" y="458"/>
                  </a:cubicBezTo>
                  <a:cubicBezTo>
                    <a:pt x="612" y="459"/>
                    <a:pt x="612" y="460"/>
                    <a:pt x="611" y="460"/>
                  </a:cubicBezTo>
                  <a:cubicBezTo>
                    <a:pt x="613" y="461"/>
                    <a:pt x="615" y="461"/>
                    <a:pt x="614" y="459"/>
                  </a:cubicBezTo>
                  <a:cubicBezTo>
                    <a:pt x="615" y="460"/>
                    <a:pt x="615" y="459"/>
                    <a:pt x="616" y="459"/>
                  </a:cubicBezTo>
                  <a:cubicBezTo>
                    <a:pt x="617" y="460"/>
                    <a:pt x="615" y="462"/>
                    <a:pt x="614" y="462"/>
                  </a:cubicBezTo>
                  <a:cubicBezTo>
                    <a:pt x="615" y="462"/>
                    <a:pt x="616" y="462"/>
                    <a:pt x="617" y="461"/>
                  </a:cubicBezTo>
                  <a:cubicBezTo>
                    <a:pt x="618" y="462"/>
                    <a:pt x="615" y="463"/>
                    <a:pt x="617" y="464"/>
                  </a:cubicBezTo>
                  <a:cubicBezTo>
                    <a:pt x="618" y="465"/>
                    <a:pt x="620" y="462"/>
                    <a:pt x="620" y="462"/>
                  </a:cubicBezTo>
                  <a:cubicBezTo>
                    <a:pt x="619" y="462"/>
                    <a:pt x="619" y="463"/>
                    <a:pt x="618" y="463"/>
                  </a:cubicBezTo>
                  <a:cubicBezTo>
                    <a:pt x="617" y="462"/>
                    <a:pt x="618" y="461"/>
                    <a:pt x="618" y="460"/>
                  </a:cubicBezTo>
                  <a:cubicBezTo>
                    <a:pt x="617" y="459"/>
                    <a:pt x="616" y="458"/>
                    <a:pt x="617" y="457"/>
                  </a:cubicBezTo>
                  <a:cubicBezTo>
                    <a:pt x="617" y="454"/>
                    <a:pt x="615" y="453"/>
                    <a:pt x="616" y="451"/>
                  </a:cubicBezTo>
                  <a:cubicBezTo>
                    <a:pt x="616" y="449"/>
                    <a:pt x="616" y="447"/>
                    <a:pt x="618" y="447"/>
                  </a:cubicBezTo>
                  <a:cubicBezTo>
                    <a:pt x="619" y="446"/>
                    <a:pt x="620" y="447"/>
                    <a:pt x="622" y="446"/>
                  </a:cubicBezTo>
                  <a:cubicBezTo>
                    <a:pt x="623" y="446"/>
                    <a:pt x="623" y="445"/>
                    <a:pt x="624" y="444"/>
                  </a:cubicBezTo>
                  <a:cubicBezTo>
                    <a:pt x="625" y="442"/>
                    <a:pt x="627" y="440"/>
                    <a:pt x="628" y="438"/>
                  </a:cubicBezTo>
                  <a:cubicBezTo>
                    <a:pt x="629" y="436"/>
                    <a:pt x="629" y="427"/>
                    <a:pt x="626" y="432"/>
                  </a:cubicBezTo>
                  <a:cubicBezTo>
                    <a:pt x="626" y="433"/>
                    <a:pt x="625" y="435"/>
                    <a:pt x="624" y="435"/>
                  </a:cubicBezTo>
                  <a:cubicBezTo>
                    <a:pt x="621" y="435"/>
                    <a:pt x="623" y="431"/>
                    <a:pt x="622" y="430"/>
                  </a:cubicBezTo>
                  <a:cubicBezTo>
                    <a:pt x="623" y="430"/>
                    <a:pt x="623" y="430"/>
                    <a:pt x="623" y="430"/>
                  </a:cubicBezTo>
                  <a:cubicBezTo>
                    <a:pt x="624" y="430"/>
                    <a:pt x="624" y="430"/>
                    <a:pt x="624" y="429"/>
                  </a:cubicBezTo>
                  <a:cubicBezTo>
                    <a:pt x="625" y="429"/>
                    <a:pt x="626" y="428"/>
                    <a:pt x="626" y="427"/>
                  </a:cubicBezTo>
                  <a:cubicBezTo>
                    <a:pt x="625" y="428"/>
                    <a:pt x="624" y="425"/>
                    <a:pt x="625" y="424"/>
                  </a:cubicBezTo>
                  <a:cubicBezTo>
                    <a:pt x="625" y="422"/>
                    <a:pt x="628" y="423"/>
                    <a:pt x="629" y="422"/>
                  </a:cubicBezTo>
                  <a:cubicBezTo>
                    <a:pt x="629" y="423"/>
                    <a:pt x="628" y="425"/>
                    <a:pt x="627" y="426"/>
                  </a:cubicBezTo>
                  <a:cubicBezTo>
                    <a:pt x="628" y="427"/>
                    <a:pt x="630" y="423"/>
                    <a:pt x="630" y="423"/>
                  </a:cubicBezTo>
                  <a:cubicBezTo>
                    <a:pt x="629" y="424"/>
                    <a:pt x="630" y="422"/>
                    <a:pt x="630" y="421"/>
                  </a:cubicBezTo>
                  <a:cubicBezTo>
                    <a:pt x="628" y="420"/>
                    <a:pt x="628" y="421"/>
                    <a:pt x="626" y="421"/>
                  </a:cubicBezTo>
                  <a:cubicBezTo>
                    <a:pt x="623" y="421"/>
                    <a:pt x="624" y="418"/>
                    <a:pt x="621" y="417"/>
                  </a:cubicBezTo>
                  <a:cubicBezTo>
                    <a:pt x="622" y="418"/>
                    <a:pt x="621" y="419"/>
                    <a:pt x="620" y="419"/>
                  </a:cubicBezTo>
                  <a:cubicBezTo>
                    <a:pt x="619" y="419"/>
                    <a:pt x="618" y="417"/>
                    <a:pt x="617" y="417"/>
                  </a:cubicBezTo>
                  <a:cubicBezTo>
                    <a:pt x="616" y="416"/>
                    <a:pt x="615" y="416"/>
                    <a:pt x="614" y="415"/>
                  </a:cubicBezTo>
                  <a:cubicBezTo>
                    <a:pt x="612" y="414"/>
                    <a:pt x="613" y="414"/>
                    <a:pt x="612" y="412"/>
                  </a:cubicBezTo>
                  <a:cubicBezTo>
                    <a:pt x="611" y="410"/>
                    <a:pt x="609" y="409"/>
                    <a:pt x="609" y="406"/>
                  </a:cubicBezTo>
                  <a:cubicBezTo>
                    <a:pt x="609" y="402"/>
                    <a:pt x="612" y="399"/>
                    <a:pt x="614" y="396"/>
                  </a:cubicBezTo>
                  <a:cubicBezTo>
                    <a:pt x="613" y="396"/>
                    <a:pt x="613" y="398"/>
                    <a:pt x="611" y="398"/>
                  </a:cubicBezTo>
                  <a:cubicBezTo>
                    <a:pt x="610" y="398"/>
                    <a:pt x="610" y="396"/>
                    <a:pt x="610" y="395"/>
                  </a:cubicBezTo>
                  <a:cubicBezTo>
                    <a:pt x="609" y="394"/>
                    <a:pt x="609" y="393"/>
                    <a:pt x="610" y="392"/>
                  </a:cubicBezTo>
                  <a:cubicBezTo>
                    <a:pt x="610" y="391"/>
                    <a:pt x="611" y="389"/>
                    <a:pt x="611" y="389"/>
                  </a:cubicBezTo>
                  <a:cubicBezTo>
                    <a:pt x="609" y="390"/>
                    <a:pt x="610" y="388"/>
                    <a:pt x="610" y="387"/>
                  </a:cubicBezTo>
                  <a:cubicBezTo>
                    <a:pt x="610" y="387"/>
                    <a:pt x="610" y="385"/>
                    <a:pt x="610" y="385"/>
                  </a:cubicBezTo>
                  <a:cubicBezTo>
                    <a:pt x="610" y="385"/>
                    <a:pt x="612" y="383"/>
                    <a:pt x="612" y="383"/>
                  </a:cubicBezTo>
                  <a:cubicBezTo>
                    <a:pt x="613" y="382"/>
                    <a:pt x="613" y="382"/>
                    <a:pt x="614" y="383"/>
                  </a:cubicBezTo>
                  <a:cubicBezTo>
                    <a:pt x="617" y="386"/>
                    <a:pt x="616" y="383"/>
                    <a:pt x="617" y="380"/>
                  </a:cubicBezTo>
                  <a:cubicBezTo>
                    <a:pt x="616" y="381"/>
                    <a:pt x="613" y="379"/>
                    <a:pt x="615" y="377"/>
                  </a:cubicBezTo>
                  <a:cubicBezTo>
                    <a:pt x="615" y="376"/>
                    <a:pt x="617" y="373"/>
                    <a:pt x="618" y="373"/>
                  </a:cubicBezTo>
                  <a:cubicBezTo>
                    <a:pt x="617" y="372"/>
                    <a:pt x="619" y="370"/>
                    <a:pt x="620" y="370"/>
                  </a:cubicBezTo>
                  <a:cubicBezTo>
                    <a:pt x="619" y="370"/>
                    <a:pt x="617" y="368"/>
                    <a:pt x="619" y="368"/>
                  </a:cubicBezTo>
                  <a:cubicBezTo>
                    <a:pt x="619" y="367"/>
                    <a:pt x="618" y="367"/>
                    <a:pt x="618" y="367"/>
                  </a:cubicBezTo>
                  <a:cubicBezTo>
                    <a:pt x="619" y="367"/>
                    <a:pt x="621" y="366"/>
                    <a:pt x="621" y="366"/>
                  </a:cubicBezTo>
                  <a:cubicBezTo>
                    <a:pt x="621" y="365"/>
                    <a:pt x="619" y="366"/>
                    <a:pt x="618" y="367"/>
                  </a:cubicBezTo>
                  <a:cubicBezTo>
                    <a:pt x="617" y="364"/>
                    <a:pt x="619" y="361"/>
                    <a:pt x="618" y="358"/>
                  </a:cubicBezTo>
                  <a:cubicBezTo>
                    <a:pt x="617" y="356"/>
                    <a:pt x="616" y="355"/>
                    <a:pt x="615" y="353"/>
                  </a:cubicBezTo>
                  <a:cubicBezTo>
                    <a:pt x="615" y="351"/>
                    <a:pt x="614" y="345"/>
                    <a:pt x="616" y="344"/>
                  </a:cubicBezTo>
                  <a:cubicBezTo>
                    <a:pt x="614" y="342"/>
                    <a:pt x="615" y="339"/>
                    <a:pt x="615" y="336"/>
                  </a:cubicBezTo>
                  <a:cubicBezTo>
                    <a:pt x="615" y="335"/>
                    <a:pt x="614" y="333"/>
                    <a:pt x="615" y="332"/>
                  </a:cubicBezTo>
                  <a:cubicBezTo>
                    <a:pt x="616" y="327"/>
                    <a:pt x="620" y="334"/>
                    <a:pt x="622" y="332"/>
                  </a:cubicBezTo>
                  <a:cubicBezTo>
                    <a:pt x="622" y="331"/>
                    <a:pt x="617" y="329"/>
                    <a:pt x="619" y="328"/>
                  </a:cubicBezTo>
                  <a:cubicBezTo>
                    <a:pt x="618" y="327"/>
                    <a:pt x="617" y="327"/>
                    <a:pt x="617" y="326"/>
                  </a:cubicBezTo>
                  <a:cubicBezTo>
                    <a:pt x="617" y="324"/>
                    <a:pt x="619" y="323"/>
                    <a:pt x="620" y="323"/>
                  </a:cubicBezTo>
                  <a:cubicBezTo>
                    <a:pt x="621" y="322"/>
                    <a:pt x="623" y="321"/>
                    <a:pt x="624" y="321"/>
                  </a:cubicBezTo>
                  <a:cubicBezTo>
                    <a:pt x="625" y="321"/>
                    <a:pt x="626" y="321"/>
                    <a:pt x="627" y="321"/>
                  </a:cubicBezTo>
                  <a:cubicBezTo>
                    <a:pt x="627" y="321"/>
                    <a:pt x="627" y="322"/>
                    <a:pt x="628" y="322"/>
                  </a:cubicBezTo>
                  <a:cubicBezTo>
                    <a:pt x="628" y="321"/>
                    <a:pt x="629" y="320"/>
                    <a:pt x="630" y="320"/>
                  </a:cubicBezTo>
                  <a:cubicBezTo>
                    <a:pt x="631" y="320"/>
                    <a:pt x="632" y="320"/>
                    <a:pt x="633" y="321"/>
                  </a:cubicBezTo>
                  <a:cubicBezTo>
                    <a:pt x="635" y="321"/>
                    <a:pt x="638" y="323"/>
                    <a:pt x="637" y="325"/>
                  </a:cubicBezTo>
                  <a:cubicBezTo>
                    <a:pt x="638" y="326"/>
                    <a:pt x="640" y="324"/>
                    <a:pt x="641" y="324"/>
                  </a:cubicBezTo>
                  <a:cubicBezTo>
                    <a:pt x="642" y="323"/>
                    <a:pt x="644" y="324"/>
                    <a:pt x="646" y="324"/>
                  </a:cubicBezTo>
                  <a:cubicBezTo>
                    <a:pt x="647" y="324"/>
                    <a:pt x="652" y="325"/>
                    <a:pt x="652" y="327"/>
                  </a:cubicBezTo>
                  <a:cubicBezTo>
                    <a:pt x="650" y="327"/>
                    <a:pt x="650" y="328"/>
                    <a:pt x="650" y="329"/>
                  </a:cubicBezTo>
                  <a:cubicBezTo>
                    <a:pt x="650" y="331"/>
                    <a:pt x="649" y="335"/>
                    <a:pt x="646" y="335"/>
                  </a:cubicBezTo>
                  <a:cubicBezTo>
                    <a:pt x="648" y="336"/>
                    <a:pt x="645" y="342"/>
                    <a:pt x="643" y="342"/>
                  </a:cubicBezTo>
                  <a:cubicBezTo>
                    <a:pt x="646" y="343"/>
                    <a:pt x="640" y="352"/>
                    <a:pt x="639" y="353"/>
                  </a:cubicBezTo>
                  <a:cubicBezTo>
                    <a:pt x="636" y="355"/>
                    <a:pt x="633" y="352"/>
                    <a:pt x="630" y="352"/>
                  </a:cubicBezTo>
                  <a:cubicBezTo>
                    <a:pt x="629" y="352"/>
                    <a:pt x="625" y="354"/>
                    <a:pt x="624" y="354"/>
                  </a:cubicBezTo>
                  <a:cubicBezTo>
                    <a:pt x="625" y="353"/>
                    <a:pt x="626" y="354"/>
                    <a:pt x="627" y="354"/>
                  </a:cubicBezTo>
                  <a:cubicBezTo>
                    <a:pt x="627" y="354"/>
                    <a:pt x="627" y="355"/>
                    <a:pt x="627" y="355"/>
                  </a:cubicBezTo>
                  <a:cubicBezTo>
                    <a:pt x="632" y="356"/>
                    <a:pt x="629" y="360"/>
                    <a:pt x="627" y="363"/>
                  </a:cubicBezTo>
                  <a:cubicBezTo>
                    <a:pt x="627" y="365"/>
                    <a:pt x="626" y="367"/>
                    <a:pt x="625" y="368"/>
                  </a:cubicBezTo>
                  <a:cubicBezTo>
                    <a:pt x="624" y="369"/>
                    <a:pt x="621" y="369"/>
                    <a:pt x="621" y="370"/>
                  </a:cubicBezTo>
                  <a:cubicBezTo>
                    <a:pt x="622" y="370"/>
                    <a:pt x="624" y="371"/>
                    <a:pt x="623" y="373"/>
                  </a:cubicBezTo>
                  <a:cubicBezTo>
                    <a:pt x="622" y="373"/>
                    <a:pt x="620" y="372"/>
                    <a:pt x="620" y="373"/>
                  </a:cubicBezTo>
                  <a:cubicBezTo>
                    <a:pt x="620" y="372"/>
                    <a:pt x="622" y="375"/>
                    <a:pt x="622" y="375"/>
                  </a:cubicBezTo>
                  <a:cubicBezTo>
                    <a:pt x="623" y="375"/>
                    <a:pt x="623" y="374"/>
                    <a:pt x="624" y="374"/>
                  </a:cubicBezTo>
                  <a:cubicBezTo>
                    <a:pt x="624" y="374"/>
                    <a:pt x="623" y="376"/>
                    <a:pt x="624" y="376"/>
                  </a:cubicBezTo>
                  <a:cubicBezTo>
                    <a:pt x="624" y="376"/>
                    <a:pt x="626" y="375"/>
                    <a:pt x="626" y="375"/>
                  </a:cubicBezTo>
                  <a:cubicBezTo>
                    <a:pt x="627" y="374"/>
                    <a:pt x="628" y="376"/>
                    <a:pt x="628" y="375"/>
                  </a:cubicBezTo>
                  <a:cubicBezTo>
                    <a:pt x="629" y="375"/>
                    <a:pt x="628" y="378"/>
                    <a:pt x="629" y="379"/>
                  </a:cubicBezTo>
                  <a:cubicBezTo>
                    <a:pt x="630" y="381"/>
                    <a:pt x="632" y="382"/>
                    <a:pt x="633" y="385"/>
                  </a:cubicBezTo>
                  <a:cubicBezTo>
                    <a:pt x="634" y="387"/>
                    <a:pt x="634" y="389"/>
                    <a:pt x="634" y="391"/>
                  </a:cubicBezTo>
                  <a:cubicBezTo>
                    <a:pt x="634" y="392"/>
                    <a:pt x="634" y="393"/>
                    <a:pt x="634" y="394"/>
                  </a:cubicBezTo>
                  <a:cubicBezTo>
                    <a:pt x="634" y="394"/>
                    <a:pt x="633" y="393"/>
                    <a:pt x="633" y="394"/>
                  </a:cubicBezTo>
                  <a:cubicBezTo>
                    <a:pt x="632" y="394"/>
                    <a:pt x="636" y="397"/>
                    <a:pt x="637" y="398"/>
                  </a:cubicBezTo>
                  <a:cubicBezTo>
                    <a:pt x="639" y="400"/>
                    <a:pt x="638" y="404"/>
                    <a:pt x="640" y="405"/>
                  </a:cubicBezTo>
                  <a:cubicBezTo>
                    <a:pt x="640" y="405"/>
                    <a:pt x="641" y="404"/>
                    <a:pt x="641" y="404"/>
                  </a:cubicBezTo>
                  <a:cubicBezTo>
                    <a:pt x="642" y="405"/>
                    <a:pt x="643" y="407"/>
                    <a:pt x="643" y="407"/>
                  </a:cubicBezTo>
                  <a:cubicBezTo>
                    <a:pt x="642" y="410"/>
                    <a:pt x="639" y="406"/>
                    <a:pt x="637" y="407"/>
                  </a:cubicBezTo>
                  <a:cubicBezTo>
                    <a:pt x="636" y="408"/>
                    <a:pt x="636" y="409"/>
                    <a:pt x="637" y="410"/>
                  </a:cubicBezTo>
                  <a:cubicBezTo>
                    <a:pt x="637" y="410"/>
                    <a:pt x="639" y="409"/>
                    <a:pt x="639" y="410"/>
                  </a:cubicBezTo>
                  <a:cubicBezTo>
                    <a:pt x="641" y="411"/>
                    <a:pt x="636" y="414"/>
                    <a:pt x="635" y="415"/>
                  </a:cubicBezTo>
                  <a:cubicBezTo>
                    <a:pt x="634" y="417"/>
                    <a:pt x="636" y="416"/>
                    <a:pt x="637" y="417"/>
                  </a:cubicBezTo>
                  <a:cubicBezTo>
                    <a:pt x="638" y="418"/>
                    <a:pt x="639" y="420"/>
                    <a:pt x="641" y="420"/>
                  </a:cubicBezTo>
                  <a:cubicBezTo>
                    <a:pt x="642" y="420"/>
                    <a:pt x="645" y="415"/>
                    <a:pt x="646" y="418"/>
                  </a:cubicBezTo>
                  <a:cubicBezTo>
                    <a:pt x="645" y="419"/>
                    <a:pt x="643" y="419"/>
                    <a:pt x="643" y="420"/>
                  </a:cubicBezTo>
                  <a:cubicBezTo>
                    <a:pt x="645" y="420"/>
                    <a:pt x="649" y="419"/>
                    <a:pt x="650" y="421"/>
                  </a:cubicBezTo>
                  <a:cubicBezTo>
                    <a:pt x="651" y="422"/>
                    <a:pt x="647" y="422"/>
                    <a:pt x="647" y="424"/>
                  </a:cubicBezTo>
                  <a:cubicBezTo>
                    <a:pt x="650" y="422"/>
                    <a:pt x="650" y="426"/>
                    <a:pt x="649" y="426"/>
                  </a:cubicBezTo>
                  <a:cubicBezTo>
                    <a:pt x="649" y="425"/>
                    <a:pt x="647" y="425"/>
                    <a:pt x="646" y="425"/>
                  </a:cubicBezTo>
                  <a:cubicBezTo>
                    <a:pt x="646" y="424"/>
                    <a:pt x="646" y="424"/>
                    <a:pt x="647" y="424"/>
                  </a:cubicBezTo>
                  <a:cubicBezTo>
                    <a:pt x="646" y="423"/>
                    <a:pt x="645" y="424"/>
                    <a:pt x="645" y="425"/>
                  </a:cubicBezTo>
                  <a:cubicBezTo>
                    <a:pt x="645" y="426"/>
                    <a:pt x="646" y="426"/>
                    <a:pt x="647" y="427"/>
                  </a:cubicBezTo>
                  <a:cubicBezTo>
                    <a:pt x="648" y="429"/>
                    <a:pt x="649" y="431"/>
                    <a:pt x="650" y="433"/>
                  </a:cubicBezTo>
                  <a:cubicBezTo>
                    <a:pt x="650" y="433"/>
                    <a:pt x="649" y="433"/>
                    <a:pt x="649" y="433"/>
                  </a:cubicBezTo>
                  <a:cubicBezTo>
                    <a:pt x="649" y="434"/>
                    <a:pt x="650" y="434"/>
                    <a:pt x="650" y="435"/>
                  </a:cubicBezTo>
                  <a:cubicBezTo>
                    <a:pt x="650" y="436"/>
                    <a:pt x="649" y="437"/>
                    <a:pt x="649" y="438"/>
                  </a:cubicBezTo>
                  <a:cubicBezTo>
                    <a:pt x="649" y="439"/>
                    <a:pt x="649" y="440"/>
                    <a:pt x="649" y="441"/>
                  </a:cubicBezTo>
                  <a:cubicBezTo>
                    <a:pt x="649" y="441"/>
                    <a:pt x="651" y="441"/>
                    <a:pt x="650" y="442"/>
                  </a:cubicBezTo>
                  <a:cubicBezTo>
                    <a:pt x="651" y="442"/>
                    <a:pt x="651" y="444"/>
                    <a:pt x="652" y="443"/>
                  </a:cubicBezTo>
                  <a:cubicBezTo>
                    <a:pt x="653" y="443"/>
                    <a:pt x="653" y="441"/>
                    <a:pt x="653" y="440"/>
                  </a:cubicBezTo>
                  <a:cubicBezTo>
                    <a:pt x="654" y="440"/>
                    <a:pt x="654" y="440"/>
                    <a:pt x="654" y="440"/>
                  </a:cubicBezTo>
                  <a:cubicBezTo>
                    <a:pt x="654" y="439"/>
                    <a:pt x="654" y="439"/>
                    <a:pt x="653" y="439"/>
                  </a:cubicBezTo>
                  <a:cubicBezTo>
                    <a:pt x="653" y="438"/>
                    <a:pt x="653" y="438"/>
                    <a:pt x="653" y="437"/>
                  </a:cubicBezTo>
                  <a:cubicBezTo>
                    <a:pt x="656" y="434"/>
                    <a:pt x="655" y="430"/>
                    <a:pt x="657" y="426"/>
                  </a:cubicBezTo>
                  <a:cubicBezTo>
                    <a:pt x="659" y="423"/>
                    <a:pt x="661" y="428"/>
                    <a:pt x="663" y="430"/>
                  </a:cubicBezTo>
                  <a:cubicBezTo>
                    <a:pt x="665" y="433"/>
                    <a:pt x="667" y="436"/>
                    <a:pt x="667" y="439"/>
                  </a:cubicBezTo>
                  <a:cubicBezTo>
                    <a:pt x="668" y="440"/>
                    <a:pt x="668" y="443"/>
                    <a:pt x="667" y="443"/>
                  </a:cubicBezTo>
                  <a:cubicBezTo>
                    <a:pt x="666" y="445"/>
                    <a:pt x="665" y="443"/>
                    <a:pt x="665" y="442"/>
                  </a:cubicBezTo>
                  <a:cubicBezTo>
                    <a:pt x="663" y="444"/>
                    <a:pt x="664" y="449"/>
                    <a:pt x="665" y="452"/>
                  </a:cubicBezTo>
                  <a:cubicBezTo>
                    <a:pt x="666" y="456"/>
                    <a:pt x="669" y="460"/>
                    <a:pt x="671" y="464"/>
                  </a:cubicBezTo>
                  <a:cubicBezTo>
                    <a:pt x="672" y="463"/>
                    <a:pt x="675" y="456"/>
                    <a:pt x="676" y="460"/>
                  </a:cubicBezTo>
                  <a:cubicBezTo>
                    <a:pt x="678" y="457"/>
                    <a:pt x="676" y="454"/>
                    <a:pt x="678" y="451"/>
                  </a:cubicBezTo>
                  <a:cubicBezTo>
                    <a:pt x="678" y="450"/>
                    <a:pt x="681" y="446"/>
                    <a:pt x="681" y="446"/>
                  </a:cubicBezTo>
                  <a:cubicBezTo>
                    <a:pt x="681" y="447"/>
                    <a:pt x="680" y="447"/>
                    <a:pt x="680" y="447"/>
                  </a:cubicBezTo>
                  <a:cubicBezTo>
                    <a:pt x="680" y="445"/>
                    <a:pt x="681" y="442"/>
                    <a:pt x="682" y="440"/>
                  </a:cubicBezTo>
                  <a:cubicBezTo>
                    <a:pt x="682" y="438"/>
                    <a:pt x="681" y="436"/>
                    <a:pt x="682" y="435"/>
                  </a:cubicBezTo>
                  <a:cubicBezTo>
                    <a:pt x="683" y="435"/>
                    <a:pt x="688" y="434"/>
                    <a:pt x="688" y="434"/>
                  </a:cubicBezTo>
                  <a:cubicBezTo>
                    <a:pt x="688" y="434"/>
                    <a:pt x="687" y="434"/>
                    <a:pt x="687" y="434"/>
                  </a:cubicBezTo>
                  <a:cubicBezTo>
                    <a:pt x="687" y="434"/>
                    <a:pt x="686" y="433"/>
                    <a:pt x="686" y="432"/>
                  </a:cubicBezTo>
                  <a:cubicBezTo>
                    <a:pt x="686" y="433"/>
                    <a:pt x="686" y="433"/>
                    <a:pt x="687" y="432"/>
                  </a:cubicBezTo>
                  <a:cubicBezTo>
                    <a:pt x="684" y="429"/>
                    <a:pt x="687" y="432"/>
                    <a:pt x="688" y="431"/>
                  </a:cubicBezTo>
                  <a:cubicBezTo>
                    <a:pt x="688" y="431"/>
                    <a:pt x="687" y="431"/>
                    <a:pt x="687" y="430"/>
                  </a:cubicBezTo>
                  <a:cubicBezTo>
                    <a:pt x="687" y="430"/>
                    <a:pt x="690" y="430"/>
                    <a:pt x="690" y="430"/>
                  </a:cubicBezTo>
                  <a:cubicBezTo>
                    <a:pt x="690" y="429"/>
                    <a:pt x="687" y="429"/>
                    <a:pt x="686" y="429"/>
                  </a:cubicBezTo>
                  <a:cubicBezTo>
                    <a:pt x="686" y="428"/>
                    <a:pt x="686" y="428"/>
                    <a:pt x="686" y="428"/>
                  </a:cubicBezTo>
                  <a:cubicBezTo>
                    <a:pt x="686" y="427"/>
                    <a:pt x="685" y="428"/>
                    <a:pt x="685" y="427"/>
                  </a:cubicBezTo>
                  <a:cubicBezTo>
                    <a:pt x="685" y="427"/>
                    <a:pt x="685" y="427"/>
                    <a:pt x="684" y="428"/>
                  </a:cubicBezTo>
                  <a:cubicBezTo>
                    <a:pt x="684" y="426"/>
                    <a:pt x="683" y="424"/>
                    <a:pt x="683" y="422"/>
                  </a:cubicBezTo>
                  <a:cubicBezTo>
                    <a:pt x="683" y="422"/>
                    <a:pt x="684" y="422"/>
                    <a:pt x="684" y="422"/>
                  </a:cubicBezTo>
                  <a:cubicBezTo>
                    <a:pt x="684" y="423"/>
                    <a:pt x="683" y="419"/>
                    <a:pt x="683" y="421"/>
                  </a:cubicBezTo>
                  <a:cubicBezTo>
                    <a:pt x="683" y="420"/>
                    <a:pt x="683" y="416"/>
                    <a:pt x="683" y="416"/>
                  </a:cubicBezTo>
                  <a:cubicBezTo>
                    <a:pt x="684" y="416"/>
                    <a:pt x="684" y="416"/>
                    <a:pt x="684" y="416"/>
                  </a:cubicBezTo>
                  <a:cubicBezTo>
                    <a:pt x="685" y="415"/>
                    <a:pt x="683" y="415"/>
                    <a:pt x="683" y="414"/>
                  </a:cubicBezTo>
                  <a:cubicBezTo>
                    <a:pt x="683" y="413"/>
                    <a:pt x="685" y="415"/>
                    <a:pt x="685" y="415"/>
                  </a:cubicBezTo>
                  <a:cubicBezTo>
                    <a:pt x="686" y="415"/>
                    <a:pt x="688" y="414"/>
                    <a:pt x="687" y="414"/>
                  </a:cubicBezTo>
                  <a:cubicBezTo>
                    <a:pt x="688" y="413"/>
                    <a:pt x="690" y="414"/>
                    <a:pt x="690" y="414"/>
                  </a:cubicBezTo>
                  <a:cubicBezTo>
                    <a:pt x="693" y="415"/>
                    <a:pt x="694" y="416"/>
                    <a:pt x="697" y="417"/>
                  </a:cubicBezTo>
                  <a:cubicBezTo>
                    <a:pt x="698" y="417"/>
                    <a:pt x="702" y="416"/>
                    <a:pt x="702" y="417"/>
                  </a:cubicBezTo>
                  <a:cubicBezTo>
                    <a:pt x="703" y="418"/>
                    <a:pt x="702" y="419"/>
                    <a:pt x="702" y="419"/>
                  </a:cubicBezTo>
                  <a:cubicBezTo>
                    <a:pt x="702" y="420"/>
                    <a:pt x="707" y="420"/>
                    <a:pt x="707" y="422"/>
                  </a:cubicBezTo>
                  <a:cubicBezTo>
                    <a:pt x="704" y="423"/>
                    <a:pt x="702" y="420"/>
                    <a:pt x="699" y="420"/>
                  </a:cubicBezTo>
                  <a:cubicBezTo>
                    <a:pt x="699" y="420"/>
                    <a:pt x="705" y="423"/>
                    <a:pt x="704" y="423"/>
                  </a:cubicBezTo>
                  <a:cubicBezTo>
                    <a:pt x="703" y="423"/>
                    <a:pt x="703" y="423"/>
                    <a:pt x="703" y="422"/>
                  </a:cubicBezTo>
                  <a:cubicBezTo>
                    <a:pt x="702" y="423"/>
                    <a:pt x="704" y="424"/>
                    <a:pt x="704" y="424"/>
                  </a:cubicBezTo>
                  <a:cubicBezTo>
                    <a:pt x="704" y="423"/>
                    <a:pt x="706" y="424"/>
                    <a:pt x="705" y="425"/>
                  </a:cubicBezTo>
                  <a:cubicBezTo>
                    <a:pt x="706" y="424"/>
                    <a:pt x="710" y="425"/>
                    <a:pt x="711" y="426"/>
                  </a:cubicBezTo>
                  <a:cubicBezTo>
                    <a:pt x="712" y="429"/>
                    <a:pt x="708" y="430"/>
                    <a:pt x="708" y="432"/>
                  </a:cubicBezTo>
                  <a:cubicBezTo>
                    <a:pt x="707" y="433"/>
                    <a:pt x="711" y="433"/>
                    <a:pt x="711" y="433"/>
                  </a:cubicBezTo>
                  <a:cubicBezTo>
                    <a:pt x="711" y="433"/>
                    <a:pt x="712" y="435"/>
                    <a:pt x="712" y="435"/>
                  </a:cubicBezTo>
                  <a:cubicBezTo>
                    <a:pt x="711" y="436"/>
                    <a:pt x="710" y="435"/>
                    <a:pt x="710" y="435"/>
                  </a:cubicBezTo>
                  <a:cubicBezTo>
                    <a:pt x="709" y="436"/>
                    <a:pt x="711" y="437"/>
                    <a:pt x="710" y="438"/>
                  </a:cubicBezTo>
                  <a:cubicBezTo>
                    <a:pt x="710" y="439"/>
                    <a:pt x="708" y="439"/>
                    <a:pt x="708" y="439"/>
                  </a:cubicBezTo>
                  <a:cubicBezTo>
                    <a:pt x="708" y="440"/>
                    <a:pt x="708" y="440"/>
                    <a:pt x="707" y="441"/>
                  </a:cubicBezTo>
                  <a:cubicBezTo>
                    <a:pt x="707" y="441"/>
                    <a:pt x="703" y="438"/>
                    <a:pt x="703" y="439"/>
                  </a:cubicBezTo>
                  <a:cubicBezTo>
                    <a:pt x="703" y="440"/>
                    <a:pt x="703" y="440"/>
                    <a:pt x="703" y="440"/>
                  </a:cubicBezTo>
                  <a:cubicBezTo>
                    <a:pt x="703" y="441"/>
                    <a:pt x="702" y="441"/>
                    <a:pt x="702" y="441"/>
                  </a:cubicBezTo>
                  <a:cubicBezTo>
                    <a:pt x="702" y="441"/>
                    <a:pt x="704" y="442"/>
                    <a:pt x="704" y="442"/>
                  </a:cubicBezTo>
                  <a:cubicBezTo>
                    <a:pt x="704" y="443"/>
                    <a:pt x="704" y="446"/>
                    <a:pt x="705" y="446"/>
                  </a:cubicBezTo>
                  <a:cubicBezTo>
                    <a:pt x="706" y="446"/>
                    <a:pt x="706" y="444"/>
                    <a:pt x="707" y="445"/>
                  </a:cubicBezTo>
                  <a:cubicBezTo>
                    <a:pt x="707" y="447"/>
                    <a:pt x="705" y="448"/>
                    <a:pt x="706" y="451"/>
                  </a:cubicBezTo>
                  <a:cubicBezTo>
                    <a:pt x="707" y="453"/>
                    <a:pt x="710" y="454"/>
                    <a:pt x="711" y="456"/>
                  </a:cubicBezTo>
                  <a:cubicBezTo>
                    <a:pt x="712" y="458"/>
                    <a:pt x="712" y="461"/>
                    <a:pt x="711" y="463"/>
                  </a:cubicBezTo>
                  <a:cubicBezTo>
                    <a:pt x="710" y="465"/>
                    <a:pt x="709" y="465"/>
                    <a:pt x="707" y="467"/>
                  </a:cubicBezTo>
                  <a:cubicBezTo>
                    <a:pt x="706" y="468"/>
                    <a:pt x="705" y="470"/>
                    <a:pt x="703" y="472"/>
                  </a:cubicBezTo>
                  <a:cubicBezTo>
                    <a:pt x="702" y="473"/>
                    <a:pt x="699" y="476"/>
                    <a:pt x="697" y="476"/>
                  </a:cubicBezTo>
                  <a:cubicBezTo>
                    <a:pt x="695" y="476"/>
                    <a:pt x="694" y="473"/>
                    <a:pt x="694" y="471"/>
                  </a:cubicBezTo>
                  <a:cubicBezTo>
                    <a:pt x="694" y="470"/>
                    <a:pt x="694" y="468"/>
                    <a:pt x="694" y="467"/>
                  </a:cubicBezTo>
                  <a:cubicBezTo>
                    <a:pt x="693" y="468"/>
                    <a:pt x="694" y="471"/>
                    <a:pt x="691" y="470"/>
                  </a:cubicBezTo>
                  <a:cubicBezTo>
                    <a:pt x="690" y="469"/>
                    <a:pt x="691" y="467"/>
                    <a:pt x="689" y="466"/>
                  </a:cubicBezTo>
                  <a:cubicBezTo>
                    <a:pt x="688" y="466"/>
                    <a:pt x="684" y="466"/>
                    <a:pt x="685" y="468"/>
                  </a:cubicBezTo>
                  <a:cubicBezTo>
                    <a:pt x="686" y="469"/>
                    <a:pt x="687" y="467"/>
                    <a:pt x="687" y="467"/>
                  </a:cubicBezTo>
                  <a:cubicBezTo>
                    <a:pt x="687" y="466"/>
                    <a:pt x="689" y="466"/>
                    <a:pt x="689" y="467"/>
                  </a:cubicBezTo>
                  <a:cubicBezTo>
                    <a:pt x="689" y="467"/>
                    <a:pt x="689" y="467"/>
                    <a:pt x="689" y="467"/>
                  </a:cubicBezTo>
                  <a:cubicBezTo>
                    <a:pt x="691" y="469"/>
                    <a:pt x="692" y="472"/>
                    <a:pt x="693" y="474"/>
                  </a:cubicBezTo>
                  <a:cubicBezTo>
                    <a:pt x="694" y="476"/>
                    <a:pt x="695" y="477"/>
                    <a:pt x="695" y="478"/>
                  </a:cubicBezTo>
                  <a:cubicBezTo>
                    <a:pt x="695" y="481"/>
                    <a:pt x="695" y="480"/>
                    <a:pt x="693" y="478"/>
                  </a:cubicBezTo>
                  <a:cubicBezTo>
                    <a:pt x="693" y="478"/>
                    <a:pt x="693" y="478"/>
                    <a:pt x="693" y="477"/>
                  </a:cubicBezTo>
                  <a:cubicBezTo>
                    <a:pt x="692" y="477"/>
                    <a:pt x="692" y="477"/>
                    <a:pt x="691" y="478"/>
                  </a:cubicBezTo>
                  <a:cubicBezTo>
                    <a:pt x="691" y="477"/>
                    <a:pt x="690" y="476"/>
                    <a:pt x="690" y="476"/>
                  </a:cubicBezTo>
                  <a:cubicBezTo>
                    <a:pt x="689" y="478"/>
                    <a:pt x="693" y="480"/>
                    <a:pt x="689" y="479"/>
                  </a:cubicBezTo>
                  <a:cubicBezTo>
                    <a:pt x="686" y="478"/>
                    <a:pt x="685" y="477"/>
                    <a:pt x="684" y="475"/>
                  </a:cubicBezTo>
                  <a:cubicBezTo>
                    <a:pt x="683" y="474"/>
                    <a:pt x="683" y="473"/>
                    <a:pt x="682" y="473"/>
                  </a:cubicBezTo>
                  <a:cubicBezTo>
                    <a:pt x="681" y="473"/>
                    <a:pt x="680" y="474"/>
                    <a:pt x="680" y="474"/>
                  </a:cubicBezTo>
                  <a:cubicBezTo>
                    <a:pt x="679" y="474"/>
                    <a:pt x="678" y="473"/>
                    <a:pt x="677" y="474"/>
                  </a:cubicBezTo>
                  <a:cubicBezTo>
                    <a:pt x="672" y="474"/>
                    <a:pt x="677" y="477"/>
                    <a:pt x="678" y="478"/>
                  </a:cubicBezTo>
                  <a:cubicBezTo>
                    <a:pt x="681" y="480"/>
                    <a:pt x="680" y="482"/>
                    <a:pt x="678" y="484"/>
                  </a:cubicBezTo>
                  <a:cubicBezTo>
                    <a:pt x="676" y="487"/>
                    <a:pt x="675" y="489"/>
                    <a:pt x="672" y="492"/>
                  </a:cubicBezTo>
                  <a:cubicBezTo>
                    <a:pt x="670" y="494"/>
                    <a:pt x="668" y="494"/>
                    <a:pt x="666" y="492"/>
                  </a:cubicBezTo>
                  <a:cubicBezTo>
                    <a:pt x="665" y="491"/>
                    <a:pt x="663" y="488"/>
                    <a:pt x="661" y="488"/>
                  </a:cubicBezTo>
                  <a:cubicBezTo>
                    <a:pt x="662" y="488"/>
                    <a:pt x="662" y="488"/>
                    <a:pt x="662" y="488"/>
                  </a:cubicBezTo>
                  <a:cubicBezTo>
                    <a:pt x="662" y="488"/>
                    <a:pt x="655" y="483"/>
                    <a:pt x="654" y="483"/>
                  </a:cubicBezTo>
                  <a:cubicBezTo>
                    <a:pt x="654" y="483"/>
                    <a:pt x="654" y="484"/>
                    <a:pt x="653" y="483"/>
                  </a:cubicBezTo>
                  <a:cubicBezTo>
                    <a:pt x="653" y="483"/>
                    <a:pt x="655" y="484"/>
                    <a:pt x="655" y="485"/>
                  </a:cubicBezTo>
                  <a:cubicBezTo>
                    <a:pt x="655" y="485"/>
                    <a:pt x="652" y="484"/>
                    <a:pt x="651" y="484"/>
                  </a:cubicBezTo>
                  <a:cubicBezTo>
                    <a:pt x="652" y="486"/>
                    <a:pt x="653" y="486"/>
                    <a:pt x="654" y="486"/>
                  </a:cubicBezTo>
                  <a:cubicBezTo>
                    <a:pt x="655" y="487"/>
                    <a:pt x="656" y="488"/>
                    <a:pt x="656" y="489"/>
                  </a:cubicBezTo>
                  <a:cubicBezTo>
                    <a:pt x="658" y="491"/>
                    <a:pt x="659" y="493"/>
                    <a:pt x="662" y="493"/>
                  </a:cubicBezTo>
                  <a:cubicBezTo>
                    <a:pt x="665" y="494"/>
                    <a:pt x="674" y="492"/>
                    <a:pt x="673" y="498"/>
                  </a:cubicBezTo>
                  <a:cubicBezTo>
                    <a:pt x="672" y="502"/>
                    <a:pt x="668" y="506"/>
                    <a:pt x="666" y="510"/>
                  </a:cubicBezTo>
                  <a:cubicBezTo>
                    <a:pt x="665" y="512"/>
                    <a:pt x="664" y="514"/>
                    <a:pt x="661" y="514"/>
                  </a:cubicBezTo>
                  <a:cubicBezTo>
                    <a:pt x="661" y="514"/>
                    <a:pt x="658" y="513"/>
                    <a:pt x="659" y="514"/>
                  </a:cubicBezTo>
                  <a:cubicBezTo>
                    <a:pt x="659" y="514"/>
                    <a:pt x="659" y="514"/>
                    <a:pt x="659" y="515"/>
                  </a:cubicBezTo>
                  <a:cubicBezTo>
                    <a:pt x="659" y="515"/>
                    <a:pt x="657" y="513"/>
                    <a:pt x="656" y="513"/>
                  </a:cubicBezTo>
                  <a:cubicBezTo>
                    <a:pt x="656" y="514"/>
                    <a:pt x="656" y="514"/>
                    <a:pt x="656" y="514"/>
                  </a:cubicBezTo>
                  <a:cubicBezTo>
                    <a:pt x="656" y="514"/>
                    <a:pt x="655" y="513"/>
                    <a:pt x="655" y="514"/>
                  </a:cubicBezTo>
                  <a:cubicBezTo>
                    <a:pt x="654" y="512"/>
                    <a:pt x="655" y="511"/>
                    <a:pt x="653" y="512"/>
                  </a:cubicBezTo>
                  <a:cubicBezTo>
                    <a:pt x="653" y="511"/>
                    <a:pt x="654" y="514"/>
                    <a:pt x="654" y="515"/>
                  </a:cubicBezTo>
                  <a:cubicBezTo>
                    <a:pt x="654" y="515"/>
                    <a:pt x="652" y="515"/>
                    <a:pt x="652" y="515"/>
                  </a:cubicBezTo>
                  <a:cubicBezTo>
                    <a:pt x="652" y="516"/>
                    <a:pt x="653" y="516"/>
                    <a:pt x="653" y="516"/>
                  </a:cubicBezTo>
                  <a:cubicBezTo>
                    <a:pt x="653" y="523"/>
                    <a:pt x="646" y="520"/>
                    <a:pt x="642" y="519"/>
                  </a:cubicBezTo>
                  <a:cubicBezTo>
                    <a:pt x="638" y="517"/>
                    <a:pt x="635" y="516"/>
                    <a:pt x="631" y="514"/>
                  </a:cubicBezTo>
                  <a:cubicBezTo>
                    <a:pt x="631" y="514"/>
                    <a:pt x="629" y="512"/>
                    <a:pt x="628" y="512"/>
                  </a:cubicBezTo>
                  <a:cubicBezTo>
                    <a:pt x="628" y="513"/>
                    <a:pt x="629" y="514"/>
                    <a:pt x="627" y="515"/>
                  </a:cubicBezTo>
                  <a:cubicBezTo>
                    <a:pt x="627" y="515"/>
                    <a:pt x="631" y="516"/>
                    <a:pt x="630" y="516"/>
                  </a:cubicBezTo>
                  <a:cubicBezTo>
                    <a:pt x="631" y="515"/>
                    <a:pt x="630" y="515"/>
                    <a:pt x="630" y="515"/>
                  </a:cubicBezTo>
                  <a:cubicBezTo>
                    <a:pt x="631" y="515"/>
                    <a:pt x="633" y="515"/>
                    <a:pt x="633" y="516"/>
                  </a:cubicBezTo>
                  <a:cubicBezTo>
                    <a:pt x="635" y="517"/>
                    <a:pt x="637" y="518"/>
                    <a:pt x="639" y="519"/>
                  </a:cubicBezTo>
                  <a:cubicBezTo>
                    <a:pt x="639" y="519"/>
                    <a:pt x="637" y="521"/>
                    <a:pt x="637" y="521"/>
                  </a:cubicBezTo>
                  <a:cubicBezTo>
                    <a:pt x="638" y="521"/>
                    <a:pt x="639" y="519"/>
                    <a:pt x="640" y="519"/>
                  </a:cubicBezTo>
                  <a:cubicBezTo>
                    <a:pt x="641" y="519"/>
                    <a:pt x="643" y="519"/>
                    <a:pt x="642" y="520"/>
                  </a:cubicBezTo>
                  <a:cubicBezTo>
                    <a:pt x="642" y="521"/>
                    <a:pt x="644" y="519"/>
                    <a:pt x="644" y="520"/>
                  </a:cubicBezTo>
                  <a:cubicBezTo>
                    <a:pt x="644" y="521"/>
                    <a:pt x="643" y="521"/>
                    <a:pt x="643" y="521"/>
                  </a:cubicBezTo>
                  <a:cubicBezTo>
                    <a:pt x="644" y="522"/>
                    <a:pt x="645" y="522"/>
                    <a:pt x="646" y="522"/>
                  </a:cubicBezTo>
                  <a:cubicBezTo>
                    <a:pt x="646" y="522"/>
                    <a:pt x="646" y="522"/>
                    <a:pt x="647" y="522"/>
                  </a:cubicBezTo>
                  <a:cubicBezTo>
                    <a:pt x="647" y="523"/>
                    <a:pt x="647" y="523"/>
                    <a:pt x="648" y="523"/>
                  </a:cubicBezTo>
                  <a:cubicBezTo>
                    <a:pt x="648" y="523"/>
                    <a:pt x="648" y="523"/>
                    <a:pt x="647" y="524"/>
                  </a:cubicBezTo>
                  <a:cubicBezTo>
                    <a:pt x="648" y="524"/>
                    <a:pt x="648" y="524"/>
                    <a:pt x="648" y="524"/>
                  </a:cubicBezTo>
                  <a:cubicBezTo>
                    <a:pt x="648" y="524"/>
                    <a:pt x="648" y="524"/>
                    <a:pt x="648" y="524"/>
                  </a:cubicBezTo>
                  <a:cubicBezTo>
                    <a:pt x="649" y="525"/>
                    <a:pt x="648" y="526"/>
                    <a:pt x="648" y="527"/>
                  </a:cubicBezTo>
                  <a:cubicBezTo>
                    <a:pt x="648" y="528"/>
                    <a:pt x="649" y="528"/>
                    <a:pt x="649" y="528"/>
                  </a:cubicBezTo>
                  <a:cubicBezTo>
                    <a:pt x="648" y="529"/>
                    <a:pt x="648" y="529"/>
                    <a:pt x="648" y="530"/>
                  </a:cubicBezTo>
                  <a:cubicBezTo>
                    <a:pt x="647" y="529"/>
                    <a:pt x="646" y="531"/>
                    <a:pt x="645" y="531"/>
                  </a:cubicBezTo>
                  <a:cubicBezTo>
                    <a:pt x="644" y="531"/>
                    <a:pt x="642" y="531"/>
                    <a:pt x="641" y="531"/>
                  </a:cubicBezTo>
                  <a:cubicBezTo>
                    <a:pt x="641" y="531"/>
                    <a:pt x="637" y="531"/>
                    <a:pt x="637" y="532"/>
                  </a:cubicBezTo>
                  <a:cubicBezTo>
                    <a:pt x="636" y="533"/>
                    <a:pt x="639" y="534"/>
                    <a:pt x="640" y="535"/>
                  </a:cubicBezTo>
                  <a:cubicBezTo>
                    <a:pt x="641" y="537"/>
                    <a:pt x="638" y="535"/>
                    <a:pt x="637" y="536"/>
                  </a:cubicBezTo>
                  <a:cubicBezTo>
                    <a:pt x="634" y="537"/>
                    <a:pt x="637" y="540"/>
                    <a:pt x="636" y="540"/>
                  </a:cubicBezTo>
                  <a:cubicBezTo>
                    <a:pt x="635" y="541"/>
                    <a:pt x="633" y="537"/>
                    <a:pt x="632" y="539"/>
                  </a:cubicBezTo>
                  <a:cubicBezTo>
                    <a:pt x="632" y="539"/>
                    <a:pt x="634" y="540"/>
                    <a:pt x="634" y="540"/>
                  </a:cubicBezTo>
                  <a:cubicBezTo>
                    <a:pt x="634" y="541"/>
                    <a:pt x="633" y="541"/>
                    <a:pt x="632" y="542"/>
                  </a:cubicBezTo>
                  <a:cubicBezTo>
                    <a:pt x="632" y="542"/>
                    <a:pt x="633" y="542"/>
                    <a:pt x="633" y="542"/>
                  </a:cubicBezTo>
                  <a:cubicBezTo>
                    <a:pt x="633" y="544"/>
                    <a:pt x="631" y="543"/>
                    <a:pt x="631" y="543"/>
                  </a:cubicBezTo>
                  <a:cubicBezTo>
                    <a:pt x="629" y="544"/>
                    <a:pt x="632" y="546"/>
                    <a:pt x="633" y="546"/>
                  </a:cubicBezTo>
                  <a:cubicBezTo>
                    <a:pt x="632" y="546"/>
                    <a:pt x="629" y="544"/>
                    <a:pt x="628" y="545"/>
                  </a:cubicBezTo>
                  <a:cubicBezTo>
                    <a:pt x="628" y="547"/>
                    <a:pt x="632" y="546"/>
                    <a:pt x="631" y="548"/>
                  </a:cubicBezTo>
                  <a:cubicBezTo>
                    <a:pt x="631" y="547"/>
                    <a:pt x="630" y="547"/>
                    <a:pt x="630" y="547"/>
                  </a:cubicBezTo>
                  <a:cubicBezTo>
                    <a:pt x="628" y="548"/>
                    <a:pt x="628" y="551"/>
                    <a:pt x="626" y="552"/>
                  </a:cubicBezTo>
                  <a:cubicBezTo>
                    <a:pt x="626" y="552"/>
                    <a:pt x="627" y="552"/>
                    <a:pt x="627" y="553"/>
                  </a:cubicBezTo>
                  <a:cubicBezTo>
                    <a:pt x="626" y="553"/>
                    <a:pt x="626" y="553"/>
                    <a:pt x="626" y="554"/>
                  </a:cubicBezTo>
                  <a:cubicBezTo>
                    <a:pt x="625" y="557"/>
                    <a:pt x="624" y="559"/>
                    <a:pt x="623" y="560"/>
                  </a:cubicBezTo>
                  <a:cubicBezTo>
                    <a:pt x="623" y="561"/>
                    <a:pt x="623" y="562"/>
                    <a:pt x="623" y="563"/>
                  </a:cubicBezTo>
                  <a:cubicBezTo>
                    <a:pt x="622" y="564"/>
                    <a:pt x="621" y="564"/>
                    <a:pt x="620" y="564"/>
                  </a:cubicBezTo>
                  <a:cubicBezTo>
                    <a:pt x="620" y="565"/>
                    <a:pt x="622" y="565"/>
                    <a:pt x="622" y="565"/>
                  </a:cubicBezTo>
                  <a:cubicBezTo>
                    <a:pt x="622" y="566"/>
                    <a:pt x="622" y="567"/>
                    <a:pt x="622" y="568"/>
                  </a:cubicBezTo>
                  <a:cubicBezTo>
                    <a:pt x="622" y="570"/>
                    <a:pt x="621" y="573"/>
                    <a:pt x="621" y="575"/>
                  </a:cubicBezTo>
                  <a:cubicBezTo>
                    <a:pt x="621" y="577"/>
                    <a:pt x="621" y="579"/>
                    <a:pt x="621" y="581"/>
                  </a:cubicBezTo>
                  <a:cubicBezTo>
                    <a:pt x="621" y="582"/>
                    <a:pt x="618" y="584"/>
                    <a:pt x="618" y="585"/>
                  </a:cubicBezTo>
                  <a:cubicBezTo>
                    <a:pt x="621" y="584"/>
                    <a:pt x="621" y="586"/>
                    <a:pt x="623" y="587"/>
                  </a:cubicBezTo>
                  <a:cubicBezTo>
                    <a:pt x="624" y="588"/>
                    <a:pt x="626" y="587"/>
                    <a:pt x="625" y="589"/>
                  </a:cubicBezTo>
                  <a:cubicBezTo>
                    <a:pt x="626" y="589"/>
                    <a:pt x="627" y="587"/>
                    <a:pt x="628" y="587"/>
                  </a:cubicBezTo>
                  <a:cubicBezTo>
                    <a:pt x="629" y="587"/>
                    <a:pt x="631" y="588"/>
                    <a:pt x="632" y="589"/>
                  </a:cubicBezTo>
                  <a:cubicBezTo>
                    <a:pt x="633" y="591"/>
                    <a:pt x="633" y="595"/>
                    <a:pt x="634" y="597"/>
                  </a:cubicBezTo>
                  <a:cubicBezTo>
                    <a:pt x="635" y="600"/>
                    <a:pt x="637" y="603"/>
                    <a:pt x="636" y="607"/>
                  </a:cubicBezTo>
                  <a:cubicBezTo>
                    <a:pt x="636" y="608"/>
                    <a:pt x="635" y="609"/>
                    <a:pt x="634" y="610"/>
                  </a:cubicBezTo>
                  <a:cubicBezTo>
                    <a:pt x="634" y="610"/>
                    <a:pt x="632" y="610"/>
                    <a:pt x="632" y="611"/>
                  </a:cubicBezTo>
                  <a:cubicBezTo>
                    <a:pt x="634" y="611"/>
                    <a:pt x="636" y="609"/>
                    <a:pt x="638" y="609"/>
                  </a:cubicBezTo>
                  <a:cubicBezTo>
                    <a:pt x="638" y="610"/>
                    <a:pt x="637" y="609"/>
                    <a:pt x="637" y="610"/>
                  </a:cubicBezTo>
                  <a:cubicBezTo>
                    <a:pt x="639" y="609"/>
                    <a:pt x="642" y="608"/>
                    <a:pt x="644" y="607"/>
                  </a:cubicBezTo>
                  <a:cubicBezTo>
                    <a:pt x="648" y="606"/>
                    <a:pt x="650" y="608"/>
                    <a:pt x="653" y="609"/>
                  </a:cubicBezTo>
                  <a:cubicBezTo>
                    <a:pt x="658" y="612"/>
                    <a:pt x="663" y="613"/>
                    <a:pt x="667" y="618"/>
                  </a:cubicBezTo>
                  <a:cubicBezTo>
                    <a:pt x="668" y="620"/>
                    <a:pt x="670" y="622"/>
                    <a:pt x="672" y="623"/>
                  </a:cubicBezTo>
                  <a:cubicBezTo>
                    <a:pt x="675" y="624"/>
                    <a:pt x="677" y="625"/>
                    <a:pt x="679" y="626"/>
                  </a:cubicBezTo>
                  <a:cubicBezTo>
                    <a:pt x="682" y="627"/>
                    <a:pt x="684" y="629"/>
                    <a:pt x="686" y="630"/>
                  </a:cubicBezTo>
                  <a:cubicBezTo>
                    <a:pt x="689" y="631"/>
                    <a:pt x="691" y="631"/>
                    <a:pt x="694" y="631"/>
                  </a:cubicBezTo>
                  <a:cubicBezTo>
                    <a:pt x="699" y="631"/>
                    <a:pt x="705" y="631"/>
                    <a:pt x="705" y="637"/>
                  </a:cubicBezTo>
                  <a:cubicBezTo>
                    <a:pt x="705" y="639"/>
                    <a:pt x="704" y="641"/>
                    <a:pt x="704" y="643"/>
                  </a:cubicBezTo>
                  <a:cubicBezTo>
                    <a:pt x="705" y="646"/>
                    <a:pt x="706" y="649"/>
                    <a:pt x="705" y="652"/>
                  </a:cubicBezTo>
                  <a:cubicBezTo>
                    <a:pt x="705" y="655"/>
                    <a:pt x="705" y="657"/>
                    <a:pt x="706" y="659"/>
                  </a:cubicBezTo>
                  <a:cubicBezTo>
                    <a:pt x="708" y="661"/>
                    <a:pt x="709" y="664"/>
                    <a:pt x="710" y="665"/>
                  </a:cubicBezTo>
                  <a:cubicBezTo>
                    <a:pt x="712" y="667"/>
                    <a:pt x="713" y="668"/>
                    <a:pt x="714" y="669"/>
                  </a:cubicBezTo>
                  <a:cubicBezTo>
                    <a:pt x="716" y="671"/>
                    <a:pt x="716" y="673"/>
                    <a:pt x="718" y="674"/>
                  </a:cubicBezTo>
                  <a:cubicBezTo>
                    <a:pt x="719" y="676"/>
                    <a:pt x="720" y="676"/>
                    <a:pt x="721" y="675"/>
                  </a:cubicBezTo>
                  <a:cubicBezTo>
                    <a:pt x="723" y="674"/>
                    <a:pt x="722" y="672"/>
                    <a:pt x="724" y="671"/>
                  </a:cubicBezTo>
                  <a:cubicBezTo>
                    <a:pt x="726" y="671"/>
                    <a:pt x="726" y="676"/>
                    <a:pt x="727" y="675"/>
                  </a:cubicBezTo>
                  <a:cubicBezTo>
                    <a:pt x="729" y="674"/>
                    <a:pt x="726" y="670"/>
                    <a:pt x="726" y="670"/>
                  </a:cubicBezTo>
                  <a:cubicBezTo>
                    <a:pt x="734" y="669"/>
                    <a:pt x="725" y="653"/>
                    <a:pt x="727" y="650"/>
                  </a:cubicBezTo>
                  <a:cubicBezTo>
                    <a:pt x="726" y="650"/>
                    <a:pt x="726" y="649"/>
                    <a:pt x="726" y="648"/>
                  </a:cubicBezTo>
                  <a:cubicBezTo>
                    <a:pt x="726" y="647"/>
                    <a:pt x="726" y="646"/>
                    <a:pt x="726" y="644"/>
                  </a:cubicBezTo>
                  <a:cubicBezTo>
                    <a:pt x="725" y="643"/>
                    <a:pt x="724" y="642"/>
                    <a:pt x="723" y="640"/>
                  </a:cubicBezTo>
                  <a:cubicBezTo>
                    <a:pt x="722" y="638"/>
                    <a:pt x="723" y="637"/>
                    <a:pt x="725" y="636"/>
                  </a:cubicBezTo>
                  <a:cubicBezTo>
                    <a:pt x="731" y="633"/>
                    <a:pt x="738" y="629"/>
                    <a:pt x="741" y="624"/>
                  </a:cubicBezTo>
                  <a:cubicBezTo>
                    <a:pt x="745" y="618"/>
                    <a:pt x="744" y="609"/>
                    <a:pt x="741" y="602"/>
                  </a:cubicBezTo>
                  <a:cubicBezTo>
                    <a:pt x="740" y="599"/>
                    <a:pt x="738" y="596"/>
                    <a:pt x="736" y="594"/>
                  </a:cubicBezTo>
                  <a:cubicBezTo>
                    <a:pt x="734" y="593"/>
                    <a:pt x="733" y="593"/>
                    <a:pt x="732" y="591"/>
                  </a:cubicBezTo>
                  <a:cubicBezTo>
                    <a:pt x="732" y="591"/>
                    <a:pt x="732" y="589"/>
                    <a:pt x="732" y="589"/>
                  </a:cubicBezTo>
                  <a:cubicBezTo>
                    <a:pt x="731" y="590"/>
                    <a:pt x="729" y="590"/>
                    <a:pt x="729" y="589"/>
                  </a:cubicBezTo>
                  <a:cubicBezTo>
                    <a:pt x="729" y="589"/>
                    <a:pt x="730" y="587"/>
                    <a:pt x="730" y="587"/>
                  </a:cubicBezTo>
                  <a:cubicBezTo>
                    <a:pt x="730" y="585"/>
                    <a:pt x="731" y="584"/>
                    <a:pt x="732" y="583"/>
                  </a:cubicBezTo>
                  <a:cubicBezTo>
                    <a:pt x="732" y="583"/>
                    <a:pt x="734" y="579"/>
                    <a:pt x="735" y="579"/>
                  </a:cubicBezTo>
                  <a:cubicBezTo>
                    <a:pt x="734" y="579"/>
                    <a:pt x="734" y="579"/>
                    <a:pt x="734" y="579"/>
                  </a:cubicBezTo>
                  <a:cubicBezTo>
                    <a:pt x="734" y="579"/>
                    <a:pt x="735" y="576"/>
                    <a:pt x="735" y="576"/>
                  </a:cubicBezTo>
                  <a:cubicBezTo>
                    <a:pt x="736" y="575"/>
                    <a:pt x="737" y="577"/>
                    <a:pt x="737" y="577"/>
                  </a:cubicBezTo>
                  <a:cubicBezTo>
                    <a:pt x="738" y="576"/>
                    <a:pt x="736" y="576"/>
                    <a:pt x="736" y="575"/>
                  </a:cubicBezTo>
                  <a:cubicBezTo>
                    <a:pt x="737" y="575"/>
                    <a:pt x="737" y="575"/>
                    <a:pt x="737" y="574"/>
                  </a:cubicBezTo>
                  <a:cubicBezTo>
                    <a:pt x="738" y="573"/>
                    <a:pt x="736" y="573"/>
                    <a:pt x="738" y="572"/>
                  </a:cubicBezTo>
                  <a:cubicBezTo>
                    <a:pt x="738" y="572"/>
                    <a:pt x="738" y="571"/>
                    <a:pt x="738" y="571"/>
                  </a:cubicBezTo>
                  <a:cubicBezTo>
                    <a:pt x="738" y="571"/>
                    <a:pt x="737" y="571"/>
                    <a:pt x="737" y="571"/>
                  </a:cubicBezTo>
                  <a:cubicBezTo>
                    <a:pt x="737" y="569"/>
                    <a:pt x="736" y="568"/>
                    <a:pt x="736" y="567"/>
                  </a:cubicBezTo>
                  <a:cubicBezTo>
                    <a:pt x="735" y="565"/>
                    <a:pt x="736" y="565"/>
                    <a:pt x="736" y="563"/>
                  </a:cubicBezTo>
                  <a:cubicBezTo>
                    <a:pt x="735" y="563"/>
                    <a:pt x="735" y="563"/>
                    <a:pt x="735" y="563"/>
                  </a:cubicBezTo>
                  <a:cubicBezTo>
                    <a:pt x="735" y="562"/>
                    <a:pt x="735" y="562"/>
                    <a:pt x="735" y="562"/>
                  </a:cubicBezTo>
                  <a:cubicBezTo>
                    <a:pt x="733" y="558"/>
                    <a:pt x="731" y="563"/>
                    <a:pt x="729" y="561"/>
                  </a:cubicBezTo>
                  <a:cubicBezTo>
                    <a:pt x="729" y="560"/>
                    <a:pt x="733" y="558"/>
                    <a:pt x="734" y="557"/>
                  </a:cubicBezTo>
                  <a:cubicBezTo>
                    <a:pt x="735" y="556"/>
                    <a:pt x="734" y="555"/>
                    <a:pt x="735" y="553"/>
                  </a:cubicBezTo>
                  <a:cubicBezTo>
                    <a:pt x="735" y="553"/>
                    <a:pt x="736" y="550"/>
                    <a:pt x="736" y="551"/>
                  </a:cubicBezTo>
                  <a:cubicBezTo>
                    <a:pt x="736" y="551"/>
                    <a:pt x="736" y="550"/>
                    <a:pt x="735" y="550"/>
                  </a:cubicBezTo>
                  <a:cubicBezTo>
                    <a:pt x="736" y="550"/>
                    <a:pt x="736" y="550"/>
                    <a:pt x="736" y="549"/>
                  </a:cubicBezTo>
                  <a:cubicBezTo>
                    <a:pt x="733" y="546"/>
                    <a:pt x="730" y="540"/>
                    <a:pt x="735" y="537"/>
                  </a:cubicBezTo>
                  <a:cubicBezTo>
                    <a:pt x="739" y="534"/>
                    <a:pt x="746" y="537"/>
                    <a:pt x="749" y="540"/>
                  </a:cubicBezTo>
                  <a:cubicBezTo>
                    <a:pt x="749" y="540"/>
                    <a:pt x="748" y="541"/>
                    <a:pt x="747" y="541"/>
                  </a:cubicBezTo>
                  <a:cubicBezTo>
                    <a:pt x="749" y="542"/>
                    <a:pt x="750" y="539"/>
                    <a:pt x="752" y="539"/>
                  </a:cubicBezTo>
                  <a:cubicBezTo>
                    <a:pt x="753" y="539"/>
                    <a:pt x="755" y="542"/>
                    <a:pt x="756" y="542"/>
                  </a:cubicBezTo>
                  <a:cubicBezTo>
                    <a:pt x="755" y="540"/>
                    <a:pt x="758" y="540"/>
                    <a:pt x="759" y="539"/>
                  </a:cubicBezTo>
                  <a:cubicBezTo>
                    <a:pt x="762" y="537"/>
                    <a:pt x="763" y="538"/>
                    <a:pt x="766" y="540"/>
                  </a:cubicBezTo>
                  <a:cubicBezTo>
                    <a:pt x="767" y="541"/>
                    <a:pt x="768" y="541"/>
                    <a:pt x="769" y="542"/>
                  </a:cubicBezTo>
                  <a:cubicBezTo>
                    <a:pt x="769" y="543"/>
                    <a:pt x="768" y="544"/>
                    <a:pt x="769" y="545"/>
                  </a:cubicBezTo>
                  <a:cubicBezTo>
                    <a:pt x="768" y="545"/>
                    <a:pt x="770" y="545"/>
                    <a:pt x="770" y="545"/>
                  </a:cubicBezTo>
                  <a:cubicBezTo>
                    <a:pt x="771" y="545"/>
                    <a:pt x="771" y="545"/>
                    <a:pt x="772" y="546"/>
                  </a:cubicBezTo>
                  <a:cubicBezTo>
                    <a:pt x="772" y="546"/>
                    <a:pt x="773" y="547"/>
                    <a:pt x="773" y="547"/>
                  </a:cubicBezTo>
                  <a:cubicBezTo>
                    <a:pt x="773" y="548"/>
                    <a:pt x="774" y="548"/>
                    <a:pt x="773" y="549"/>
                  </a:cubicBezTo>
                  <a:cubicBezTo>
                    <a:pt x="774" y="549"/>
                    <a:pt x="775" y="548"/>
                    <a:pt x="776" y="548"/>
                  </a:cubicBezTo>
                  <a:cubicBezTo>
                    <a:pt x="778" y="549"/>
                    <a:pt x="776" y="549"/>
                    <a:pt x="776" y="550"/>
                  </a:cubicBezTo>
                  <a:cubicBezTo>
                    <a:pt x="776" y="551"/>
                    <a:pt x="776" y="551"/>
                    <a:pt x="776" y="552"/>
                  </a:cubicBezTo>
                  <a:cubicBezTo>
                    <a:pt x="776" y="552"/>
                    <a:pt x="777" y="554"/>
                    <a:pt x="777" y="555"/>
                  </a:cubicBezTo>
                  <a:cubicBezTo>
                    <a:pt x="780" y="557"/>
                    <a:pt x="782" y="556"/>
                    <a:pt x="785" y="557"/>
                  </a:cubicBezTo>
                  <a:cubicBezTo>
                    <a:pt x="786" y="557"/>
                    <a:pt x="786" y="559"/>
                    <a:pt x="787" y="560"/>
                  </a:cubicBezTo>
                  <a:cubicBezTo>
                    <a:pt x="789" y="560"/>
                    <a:pt x="789" y="556"/>
                    <a:pt x="791" y="558"/>
                  </a:cubicBezTo>
                  <a:cubicBezTo>
                    <a:pt x="791" y="558"/>
                    <a:pt x="791" y="560"/>
                    <a:pt x="791" y="560"/>
                  </a:cubicBezTo>
                  <a:cubicBezTo>
                    <a:pt x="790" y="561"/>
                    <a:pt x="790" y="561"/>
                    <a:pt x="789" y="561"/>
                  </a:cubicBezTo>
                  <a:cubicBezTo>
                    <a:pt x="789" y="562"/>
                    <a:pt x="789" y="562"/>
                    <a:pt x="789" y="563"/>
                  </a:cubicBezTo>
                  <a:cubicBezTo>
                    <a:pt x="789" y="564"/>
                    <a:pt x="788" y="564"/>
                    <a:pt x="789" y="565"/>
                  </a:cubicBezTo>
                  <a:cubicBezTo>
                    <a:pt x="789" y="566"/>
                    <a:pt x="790" y="568"/>
                    <a:pt x="789" y="569"/>
                  </a:cubicBezTo>
                  <a:cubicBezTo>
                    <a:pt x="789" y="572"/>
                    <a:pt x="786" y="569"/>
                    <a:pt x="784" y="571"/>
                  </a:cubicBezTo>
                  <a:cubicBezTo>
                    <a:pt x="785" y="573"/>
                    <a:pt x="789" y="571"/>
                    <a:pt x="790" y="574"/>
                  </a:cubicBezTo>
                  <a:cubicBezTo>
                    <a:pt x="790" y="575"/>
                    <a:pt x="789" y="576"/>
                    <a:pt x="789" y="577"/>
                  </a:cubicBezTo>
                  <a:cubicBezTo>
                    <a:pt x="789" y="578"/>
                    <a:pt x="790" y="580"/>
                    <a:pt x="788" y="580"/>
                  </a:cubicBezTo>
                  <a:cubicBezTo>
                    <a:pt x="789" y="581"/>
                    <a:pt x="791" y="580"/>
                    <a:pt x="791" y="580"/>
                  </a:cubicBezTo>
                  <a:cubicBezTo>
                    <a:pt x="793" y="581"/>
                    <a:pt x="791" y="581"/>
                    <a:pt x="791" y="582"/>
                  </a:cubicBezTo>
                  <a:cubicBezTo>
                    <a:pt x="791" y="582"/>
                    <a:pt x="791" y="586"/>
                    <a:pt x="790" y="586"/>
                  </a:cubicBezTo>
                  <a:cubicBezTo>
                    <a:pt x="788" y="587"/>
                    <a:pt x="789" y="584"/>
                    <a:pt x="788" y="584"/>
                  </a:cubicBezTo>
                  <a:cubicBezTo>
                    <a:pt x="787" y="585"/>
                    <a:pt x="788" y="586"/>
                    <a:pt x="788" y="587"/>
                  </a:cubicBezTo>
                  <a:cubicBezTo>
                    <a:pt x="788" y="587"/>
                    <a:pt x="786" y="586"/>
                    <a:pt x="786" y="588"/>
                  </a:cubicBezTo>
                  <a:cubicBezTo>
                    <a:pt x="786" y="587"/>
                    <a:pt x="788" y="589"/>
                    <a:pt x="788" y="590"/>
                  </a:cubicBezTo>
                  <a:cubicBezTo>
                    <a:pt x="787" y="589"/>
                    <a:pt x="793" y="586"/>
                    <a:pt x="794" y="586"/>
                  </a:cubicBezTo>
                  <a:cubicBezTo>
                    <a:pt x="796" y="586"/>
                    <a:pt x="797" y="587"/>
                    <a:pt x="798" y="588"/>
                  </a:cubicBezTo>
                  <a:cubicBezTo>
                    <a:pt x="799" y="589"/>
                    <a:pt x="801" y="591"/>
                    <a:pt x="801" y="592"/>
                  </a:cubicBezTo>
                  <a:cubicBezTo>
                    <a:pt x="801" y="592"/>
                    <a:pt x="801" y="593"/>
                    <a:pt x="801" y="593"/>
                  </a:cubicBezTo>
                  <a:cubicBezTo>
                    <a:pt x="801" y="594"/>
                    <a:pt x="799" y="595"/>
                    <a:pt x="800" y="596"/>
                  </a:cubicBezTo>
                  <a:cubicBezTo>
                    <a:pt x="800" y="596"/>
                    <a:pt x="803" y="592"/>
                    <a:pt x="802" y="591"/>
                  </a:cubicBezTo>
                  <a:cubicBezTo>
                    <a:pt x="803" y="592"/>
                    <a:pt x="803" y="597"/>
                    <a:pt x="802" y="597"/>
                  </a:cubicBezTo>
                  <a:cubicBezTo>
                    <a:pt x="803" y="596"/>
                    <a:pt x="803" y="595"/>
                    <a:pt x="804" y="594"/>
                  </a:cubicBezTo>
                  <a:cubicBezTo>
                    <a:pt x="805" y="593"/>
                    <a:pt x="805" y="593"/>
                    <a:pt x="806" y="592"/>
                  </a:cubicBezTo>
                  <a:cubicBezTo>
                    <a:pt x="806" y="592"/>
                    <a:pt x="808" y="592"/>
                    <a:pt x="808" y="592"/>
                  </a:cubicBezTo>
                  <a:cubicBezTo>
                    <a:pt x="809" y="591"/>
                    <a:pt x="809" y="592"/>
                    <a:pt x="809" y="591"/>
                  </a:cubicBezTo>
                  <a:cubicBezTo>
                    <a:pt x="810" y="589"/>
                    <a:pt x="810" y="587"/>
                    <a:pt x="812" y="587"/>
                  </a:cubicBezTo>
                  <a:cubicBezTo>
                    <a:pt x="814" y="587"/>
                    <a:pt x="814" y="591"/>
                    <a:pt x="813" y="592"/>
                  </a:cubicBezTo>
                  <a:cubicBezTo>
                    <a:pt x="814" y="593"/>
                    <a:pt x="814" y="588"/>
                    <a:pt x="814" y="587"/>
                  </a:cubicBezTo>
                  <a:cubicBezTo>
                    <a:pt x="814" y="587"/>
                    <a:pt x="815" y="587"/>
                    <a:pt x="815" y="586"/>
                  </a:cubicBezTo>
                  <a:cubicBezTo>
                    <a:pt x="815" y="586"/>
                    <a:pt x="815" y="586"/>
                    <a:pt x="814" y="586"/>
                  </a:cubicBezTo>
                  <a:cubicBezTo>
                    <a:pt x="815" y="586"/>
                    <a:pt x="815" y="585"/>
                    <a:pt x="815" y="585"/>
                  </a:cubicBezTo>
                  <a:cubicBezTo>
                    <a:pt x="815" y="585"/>
                    <a:pt x="815" y="586"/>
                    <a:pt x="816" y="586"/>
                  </a:cubicBezTo>
                  <a:cubicBezTo>
                    <a:pt x="816" y="586"/>
                    <a:pt x="816" y="584"/>
                    <a:pt x="815" y="584"/>
                  </a:cubicBezTo>
                  <a:cubicBezTo>
                    <a:pt x="816" y="584"/>
                    <a:pt x="817" y="585"/>
                    <a:pt x="817" y="585"/>
                  </a:cubicBezTo>
                  <a:cubicBezTo>
                    <a:pt x="817" y="584"/>
                    <a:pt x="817" y="584"/>
                    <a:pt x="817" y="584"/>
                  </a:cubicBezTo>
                  <a:cubicBezTo>
                    <a:pt x="817" y="584"/>
                    <a:pt x="817" y="584"/>
                    <a:pt x="818" y="584"/>
                  </a:cubicBezTo>
                  <a:cubicBezTo>
                    <a:pt x="817" y="584"/>
                    <a:pt x="816" y="582"/>
                    <a:pt x="816" y="582"/>
                  </a:cubicBezTo>
                  <a:cubicBezTo>
                    <a:pt x="816" y="581"/>
                    <a:pt x="817" y="582"/>
                    <a:pt x="817" y="582"/>
                  </a:cubicBezTo>
                  <a:cubicBezTo>
                    <a:pt x="817" y="582"/>
                    <a:pt x="817" y="580"/>
                    <a:pt x="817" y="580"/>
                  </a:cubicBezTo>
                  <a:cubicBezTo>
                    <a:pt x="817" y="580"/>
                    <a:pt x="817" y="580"/>
                    <a:pt x="818" y="580"/>
                  </a:cubicBezTo>
                  <a:cubicBezTo>
                    <a:pt x="818" y="580"/>
                    <a:pt x="817" y="578"/>
                    <a:pt x="817" y="579"/>
                  </a:cubicBezTo>
                  <a:cubicBezTo>
                    <a:pt x="818" y="578"/>
                    <a:pt x="820" y="578"/>
                    <a:pt x="820" y="579"/>
                  </a:cubicBezTo>
                  <a:cubicBezTo>
                    <a:pt x="820" y="578"/>
                    <a:pt x="817" y="577"/>
                    <a:pt x="817" y="575"/>
                  </a:cubicBezTo>
                  <a:cubicBezTo>
                    <a:pt x="818" y="574"/>
                    <a:pt x="819" y="575"/>
                    <a:pt x="819" y="574"/>
                  </a:cubicBezTo>
                  <a:cubicBezTo>
                    <a:pt x="819" y="573"/>
                    <a:pt x="819" y="573"/>
                    <a:pt x="819" y="572"/>
                  </a:cubicBezTo>
                  <a:cubicBezTo>
                    <a:pt x="819" y="572"/>
                    <a:pt x="820" y="572"/>
                    <a:pt x="820" y="572"/>
                  </a:cubicBezTo>
                  <a:cubicBezTo>
                    <a:pt x="821" y="572"/>
                    <a:pt x="820" y="569"/>
                    <a:pt x="821" y="568"/>
                  </a:cubicBezTo>
                  <a:cubicBezTo>
                    <a:pt x="822" y="568"/>
                    <a:pt x="825" y="567"/>
                    <a:pt x="824" y="569"/>
                  </a:cubicBezTo>
                  <a:cubicBezTo>
                    <a:pt x="825" y="569"/>
                    <a:pt x="823" y="570"/>
                    <a:pt x="823" y="570"/>
                  </a:cubicBezTo>
                  <a:cubicBezTo>
                    <a:pt x="824" y="570"/>
                    <a:pt x="824" y="570"/>
                    <a:pt x="824" y="571"/>
                  </a:cubicBezTo>
                  <a:cubicBezTo>
                    <a:pt x="824" y="571"/>
                    <a:pt x="824" y="571"/>
                    <a:pt x="824" y="571"/>
                  </a:cubicBezTo>
                  <a:cubicBezTo>
                    <a:pt x="823" y="571"/>
                    <a:pt x="825" y="572"/>
                    <a:pt x="824" y="572"/>
                  </a:cubicBezTo>
                  <a:cubicBezTo>
                    <a:pt x="825" y="573"/>
                    <a:pt x="825" y="571"/>
                    <a:pt x="825" y="571"/>
                  </a:cubicBezTo>
                  <a:cubicBezTo>
                    <a:pt x="826" y="571"/>
                    <a:pt x="826" y="574"/>
                    <a:pt x="826" y="574"/>
                  </a:cubicBezTo>
                  <a:cubicBezTo>
                    <a:pt x="826" y="575"/>
                    <a:pt x="826" y="575"/>
                    <a:pt x="827" y="576"/>
                  </a:cubicBezTo>
                  <a:cubicBezTo>
                    <a:pt x="828" y="578"/>
                    <a:pt x="829" y="579"/>
                    <a:pt x="827" y="579"/>
                  </a:cubicBezTo>
                  <a:cubicBezTo>
                    <a:pt x="828" y="579"/>
                    <a:pt x="828" y="581"/>
                    <a:pt x="829" y="581"/>
                  </a:cubicBezTo>
                  <a:cubicBezTo>
                    <a:pt x="829" y="581"/>
                    <a:pt x="831" y="580"/>
                    <a:pt x="831" y="582"/>
                  </a:cubicBezTo>
                  <a:cubicBezTo>
                    <a:pt x="831" y="583"/>
                    <a:pt x="827" y="585"/>
                    <a:pt x="828" y="585"/>
                  </a:cubicBezTo>
                  <a:cubicBezTo>
                    <a:pt x="828" y="585"/>
                    <a:pt x="830" y="584"/>
                    <a:pt x="831" y="584"/>
                  </a:cubicBezTo>
                  <a:cubicBezTo>
                    <a:pt x="834" y="583"/>
                    <a:pt x="831" y="584"/>
                    <a:pt x="832" y="585"/>
                  </a:cubicBezTo>
                  <a:cubicBezTo>
                    <a:pt x="833" y="585"/>
                    <a:pt x="832" y="585"/>
                    <a:pt x="832" y="586"/>
                  </a:cubicBezTo>
                  <a:cubicBezTo>
                    <a:pt x="832" y="586"/>
                    <a:pt x="833" y="586"/>
                    <a:pt x="833" y="586"/>
                  </a:cubicBezTo>
                  <a:cubicBezTo>
                    <a:pt x="833" y="587"/>
                    <a:pt x="834" y="587"/>
                    <a:pt x="834" y="587"/>
                  </a:cubicBezTo>
                  <a:cubicBezTo>
                    <a:pt x="834" y="587"/>
                    <a:pt x="833" y="588"/>
                    <a:pt x="833" y="588"/>
                  </a:cubicBezTo>
                  <a:cubicBezTo>
                    <a:pt x="833" y="589"/>
                    <a:pt x="835" y="589"/>
                    <a:pt x="834" y="590"/>
                  </a:cubicBezTo>
                  <a:cubicBezTo>
                    <a:pt x="834" y="591"/>
                    <a:pt x="831" y="591"/>
                    <a:pt x="831" y="591"/>
                  </a:cubicBezTo>
                  <a:cubicBezTo>
                    <a:pt x="831" y="591"/>
                    <a:pt x="831" y="591"/>
                    <a:pt x="831" y="592"/>
                  </a:cubicBezTo>
                  <a:cubicBezTo>
                    <a:pt x="831" y="592"/>
                    <a:pt x="830" y="592"/>
                    <a:pt x="830" y="593"/>
                  </a:cubicBezTo>
                  <a:cubicBezTo>
                    <a:pt x="830" y="593"/>
                    <a:pt x="833" y="591"/>
                    <a:pt x="833" y="591"/>
                  </a:cubicBezTo>
                  <a:cubicBezTo>
                    <a:pt x="833" y="592"/>
                    <a:pt x="833" y="592"/>
                    <a:pt x="833" y="592"/>
                  </a:cubicBezTo>
                  <a:cubicBezTo>
                    <a:pt x="834" y="594"/>
                    <a:pt x="836" y="589"/>
                    <a:pt x="836" y="593"/>
                  </a:cubicBezTo>
                  <a:cubicBezTo>
                    <a:pt x="836" y="595"/>
                    <a:pt x="831" y="597"/>
                    <a:pt x="831" y="598"/>
                  </a:cubicBezTo>
                  <a:cubicBezTo>
                    <a:pt x="831" y="598"/>
                    <a:pt x="835" y="595"/>
                    <a:pt x="836" y="595"/>
                  </a:cubicBezTo>
                  <a:cubicBezTo>
                    <a:pt x="837" y="595"/>
                    <a:pt x="837" y="595"/>
                    <a:pt x="838" y="596"/>
                  </a:cubicBezTo>
                  <a:cubicBezTo>
                    <a:pt x="838" y="598"/>
                    <a:pt x="837" y="597"/>
                    <a:pt x="836" y="598"/>
                  </a:cubicBezTo>
                  <a:cubicBezTo>
                    <a:pt x="838" y="598"/>
                    <a:pt x="840" y="598"/>
                    <a:pt x="841" y="599"/>
                  </a:cubicBezTo>
                  <a:cubicBezTo>
                    <a:pt x="843" y="601"/>
                    <a:pt x="841" y="601"/>
                    <a:pt x="840" y="600"/>
                  </a:cubicBezTo>
                  <a:cubicBezTo>
                    <a:pt x="841" y="599"/>
                    <a:pt x="841" y="602"/>
                    <a:pt x="840" y="602"/>
                  </a:cubicBezTo>
                  <a:cubicBezTo>
                    <a:pt x="840" y="603"/>
                    <a:pt x="838" y="603"/>
                    <a:pt x="837" y="604"/>
                  </a:cubicBezTo>
                  <a:cubicBezTo>
                    <a:pt x="839" y="602"/>
                    <a:pt x="841" y="607"/>
                    <a:pt x="841" y="608"/>
                  </a:cubicBezTo>
                  <a:cubicBezTo>
                    <a:pt x="843" y="608"/>
                    <a:pt x="844" y="607"/>
                    <a:pt x="844" y="609"/>
                  </a:cubicBezTo>
                  <a:cubicBezTo>
                    <a:pt x="845" y="609"/>
                    <a:pt x="844" y="611"/>
                    <a:pt x="843" y="611"/>
                  </a:cubicBezTo>
                  <a:cubicBezTo>
                    <a:pt x="844" y="611"/>
                    <a:pt x="845" y="612"/>
                    <a:pt x="845" y="613"/>
                  </a:cubicBezTo>
                  <a:cubicBezTo>
                    <a:pt x="844" y="616"/>
                    <a:pt x="843" y="612"/>
                    <a:pt x="843" y="612"/>
                  </a:cubicBezTo>
                  <a:cubicBezTo>
                    <a:pt x="843" y="612"/>
                    <a:pt x="840" y="612"/>
                    <a:pt x="841" y="613"/>
                  </a:cubicBezTo>
                  <a:cubicBezTo>
                    <a:pt x="841" y="614"/>
                    <a:pt x="843" y="613"/>
                    <a:pt x="842" y="614"/>
                  </a:cubicBezTo>
                  <a:cubicBezTo>
                    <a:pt x="842" y="615"/>
                    <a:pt x="840" y="614"/>
                    <a:pt x="839" y="613"/>
                  </a:cubicBezTo>
                  <a:cubicBezTo>
                    <a:pt x="839" y="614"/>
                    <a:pt x="840" y="614"/>
                    <a:pt x="840" y="614"/>
                  </a:cubicBezTo>
                  <a:cubicBezTo>
                    <a:pt x="840" y="615"/>
                    <a:pt x="840" y="615"/>
                    <a:pt x="840" y="615"/>
                  </a:cubicBezTo>
                  <a:cubicBezTo>
                    <a:pt x="840" y="615"/>
                    <a:pt x="843" y="616"/>
                    <a:pt x="843" y="616"/>
                  </a:cubicBezTo>
                  <a:cubicBezTo>
                    <a:pt x="842" y="617"/>
                    <a:pt x="840" y="615"/>
                    <a:pt x="840" y="616"/>
                  </a:cubicBezTo>
                  <a:cubicBezTo>
                    <a:pt x="840" y="616"/>
                    <a:pt x="840" y="616"/>
                    <a:pt x="840" y="616"/>
                  </a:cubicBezTo>
                  <a:cubicBezTo>
                    <a:pt x="840" y="616"/>
                    <a:pt x="840" y="617"/>
                    <a:pt x="840" y="617"/>
                  </a:cubicBezTo>
                  <a:cubicBezTo>
                    <a:pt x="840" y="616"/>
                    <a:pt x="843" y="618"/>
                    <a:pt x="843" y="619"/>
                  </a:cubicBezTo>
                  <a:cubicBezTo>
                    <a:pt x="843" y="619"/>
                    <a:pt x="840" y="619"/>
                    <a:pt x="840" y="619"/>
                  </a:cubicBezTo>
                  <a:cubicBezTo>
                    <a:pt x="841" y="620"/>
                    <a:pt x="842" y="619"/>
                    <a:pt x="843" y="619"/>
                  </a:cubicBezTo>
                  <a:cubicBezTo>
                    <a:pt x="844" y="620"/>
                    <a:pt x="844" y="621"/>
                    <a:pt x="845" y="621"/>
                  </a:cubicBezTo>
                  <a:cubicBezTo>
                    <a:pt x="845" y="621"/>
                    <a:pt x="843" y="621"/>
                    <a:pt x="843" y="622"/>
                  </a:cubicBezTo>
                  <a:cubicBezTo>
                    <a:pt x="844" y="622"/>
                    <a:pt x="846" y="622"/>
                    <a:pt x="847" y="623"/>
                  </a:cubicBezTo>
                  <a:cubicBezTo>
                    <a:pt x="846" y="623"/>
                    <a:pt x="846" y="623"/>
                    <a:pt x="846" y="623"/>
                  </a:cubicBezTo>
                  <a:cubicBezTo>
                    <a:pt x="846" y="622"/>
                    <a:pt x="850" y="625"/>
                    <a:pt x="849" y="625"/>
                  </a:cubicBezTo>
                  <a:cubicBezTo>
                    <a:pt x="849" y="625"/>
                    <a:pt x="849" y="624"/>
                    <a:pt x="849" y="624"/>
                  </a:cubicBezTo>
                  <a:cubicBezTo>
                    <a:pt x="849" y="624"/>
                    <a:pt x="849" y="626"/>
                    <a:pt x="850" y="626"/>
                  </a:cubicBezTo>
                  <a:cubicBezTo>
                    <a:pt x="850" y="626"/>
                    <a:pt x="850" y="625"/>
                    <a:pt x="850" y="624"/>
                  </a:cubicBezTo>
                  <a:cubicBezTo>
                    <a:pt x="851" y="625"/>
                    <a:pt x="852" y="624"/>
                    <a:pt x="852" y="625"/>
                  </a:cubicBezTo>
                  <a:cubicBezTo>
                    <a:pt x="852" y="625"/>
                    <a:pt x="851" y="626"/>
                    <a:pt x="851" y="626"/>
                  </a:cubicBezTo>
                  <a:cubicBezTo>
                    <a:pt x="853" y="628"/>
                    <a:pt x="852" y="630"/>
                    <a:pt x="850" y="631"/>
                  </a:cubicBezTo>
                  <a:cubicBezTo>
                    <a:pt x="851" y="632"/>
                    <a:pt x="852" y="631"/>
                    <a:pt x="853" y="630"/>
                  </a:cubicBezTo>
                  <a:cubicBezTo>
                    <a:pt x="854" y="630"/>
                    <a:pt x="857" y="631"/>
                    <a:pt x="855" y="632"/>
                  </a:cubicBezTo>
                  <a:cubicBezTo>
                    <a:pt x="856" y="632"/>
                    <a:pt x="856" y="631"/>
                    <a:pt x="857" y="632"/>
                  </a:cubicBezTo>
                  <a:cubicBezTo>
                    <a:pt x="857" y="634"/>
                    <a:pt x="855" y="634"/>
                    <a:pt x="855" y="635"/>
                  </a:cubicBezTo>
                  <a:cubicBezTo>
                    <a:pt x="858" y="636"/>
                    <a:pt x="857" y="631"/>
                    <a:pt x="859" y="631"/>
                  </a:cubicBezTo>
                  <a:cubicBezTo>
                    <a:pt x="859" y="631"/>
                    <a:pt x="858" y="634"/>
                    <a:pt x="858" y="634"/>
                  </a:cubicBezTo>
                  <a:cubicBezTo>
                    <a:pt x="859" y="634"/>
                    <a:pt x="859" y="632"/>
                    <a:pt x="860" y="632"/>
                  </a:cubicBezTo>
                  <a:cubicBezTo>
                    <a:pt x="861" y="632"/>
                    <a:pt x="861" y="635"/>
                    <a:pt x="861" y="635"/>
                  </a:cubicBezTo>
                  <a:cubicBezTo>
                    <a:pt x="863" y="638"/>
                    <a:pt x="865" y="634"/>
                    <a:pt x="868" y="635"/>
                  </a:cubicBezTo>
                  <a:cubicBezTo>
                    <a:pt x="868" y="636"/>
                    <a:pt x="867" y="636"/>
                    <a:pt x="866" y="637"/>
                  </a:cubicBezTo>
                  <a:cubicBezTo>
                    <a:pt x="867" y="637"/>
                    <a:pt x="868" y="637"/>
                    <a:pt x="870" y="638"/>
                  </a:cubicBezTo>
                  <a:cubicBezTo>
                    <a:pt x="870" y="638"/>
                    <a:pt x="871" y="638"/>
                    <a:pt x="871" y="638"/>
                  </a:cubicBezTo>
                  <a:cubicBezTo>
                    <a:pt x="871" y="639"/>
                    <a:pt x="872" y="639"/>
                    <a:pt x="872" y="640"/>
                  </a:cubicBezTo>
                  <a:cubicBezTo>
                    <a:pt x="871" y="641"/>
                    <a:pt x="870" y="641"/>
                    <a:pt x="869" y="641"/>
                  </a:cubicBezTo>
                  <a:cubicBezTo>
                    <a:pt x="867" y="641"/>
                    <a:pt x="864" y="641"/>
                    <a:pt x="863" y="643"/>
                  </a:cubicBezTo>
                  <a:cubicBezTo>
                    <a:pt x="864" y="643"/>
                    <a:pt x="864" y="644"/>
                    <a:pt x="864" y="644"/>
                  </a:cubicBezTo>
                  <a:cubicBezTo>
                    <a:pt x="864" y="644"/>
                    <a:pt x="864" y="644"/>
                    <a:pt x="864" y="644"/>
                  </a:cubicBezTo>
                  <a:cubicBezTo>
                    <a:pt x="864" y="645"/>
                    <a:pt x="860" y="645"/>
                    <a:pt x="861" y="644"/>
                  </a:cubicBezTo>
                  <a:cubicBezTo>
                    <a:pt x="860" y="644"/>
                    <a:pt x="858" y="645"/>
                    <a:pt x="857" y="645"/>
                  </a:cubicBezTo>
                  <a:cubicBezTo>
                    <a:pt x="858" y="646"/>
                    <a:pt x="861" y="644"/>
                    <a:pt x="860" y="646"/>
                  </a:cubicBezTo>
                  <a:cubicBezTo>
                    <a:pt x="860" y="647"/>
                    <a:pt x="858" y="647"/>
                    <a:pt x="857" y="647"/>
                  </a:cubicBezTo>
                  <a:cubicBezTo>
                    <a:pt x="855" y="648"/>
                    <a:pt x="854" y="648"/>
                    <a:pt x="853" y="649"/>
                  </a:cubicBezTo>
                  <a:cubicBezTo>
                    <a:pt x="853" y="650"/>
                    <a:pt x="853" y="651"/>
                    <a:pt x="853" y="651"/>
                  </a:cubicBezTo>
                  <a:cubicBezTo>
                    <a:pt x="853" y="652"/>
                    <a:pt x="851" y="652"/>
                    <a:pt x="851" y="652"/>
                  </a:cubicBezTo>
                  <a:cubicBezTo>
                    <a:pt x="851" y="652"/>
                    <a:pt x="857" y="650"/>
                    <a:pt x="858" y="650"/>
                  </a:cubicBezTo>
                  <a:cubicBezTo>
                    <a:pt x="860" y="649"/>
                    <a:pt x="860" y="647"/>
                    <a:pt x="862" y="646"/>
                  </a:cubicBezTo>
                  <a:cubicBezTo>
                    <a:pt x="864" y="645"/>
                    <a:pt x="866" y="646"/>
                    <a:pt x="868" y="644"/>
                  </a:cubicBezTo>
                  <a:cubicBezTo>
                    <a:pt x="868" y="644"/>
                    <a:pt x="864" y="645"/>
                    <a:pt x="864" y="643"/>
                  </a:cubicBezTo>
                  <a:cubicBezTo>
                    <a:pt x="865" y="642"/>
                    <a:pt x="867" y="643"/>
                    <a:pt x="868" y="643"/>
                  </a:cubicBezTo>
                  <a:cubicBezTo>
                    <a:pt x="870" y="643"/>
                    <a:pt x="876" y="648"/>
                    <a:pt x="871" y="650"/>
                  </a:cubicBezTo>
                  <a:cubicBezTo>
                    <a:pt x="872" y="650"/>
                    <a:pt x="871" y="651"/>
                    <a:pt x="873" y="650"/>
                  </a:cubicBezTo>
                  <a:cubicBezTo>
                    <a:pt x="874" y="649"/>
                    <a:pt x="874" y="648"/>
                    <a:pt x="876" y="648"/>
                  </a:cubicBezTo>
                  <a:cubicBezTo>
                    <a:pt x="879" y="648"/>
                    <a:pt x="877" y="649"/>
                    <a:pt x="878" y="649"/>
                  </a:cubicBezTo>
                  <a:cubicBezTo>
                    <a:pt x="878" y="650"/>
                    <a:pt x="881" y="650"/>
                    <a:pt x="880" y="651"/>
                  </a:cubicBezTo>
                  <a:cubicBezTo>
                    <a:pt x="880" y="652"/>
                    <a:pt x="879" y="650"/>
                    <a:pt x="880" y="652"/>
                  </a:cubicBezTo>
                  <a:cubicBezTo>
                    <a:pt x="881" y="654"/>
                    <a:pt x="882" y="653"/>
                    <a:pt x="882" y="655"/>
                  </a:cubicBezTo>
                  <a:cubicBezTo>
                    <a:pt x="882" y="656"/>
                    <a:pt x="881" y="656"/>
                    <a:pt x="881" y="656"/>
                  </a:cubicBezTo>
                  <a:cubicBezTo>
                    <a:pt x="881" y="657"/>
                    <a:pt x="881" y="657"/>
                    <a:pt x="881" y="657"/>
                  </a:cubicBezTo>
                  <a:cubicBezTo>
                    <a:pt x="881" y="658"/>
                    <a:pt x="881" y="658"/>
                    <a:pt x="881" y="659"/>
                  </a:cubicBezTo>
                  <a:cubicBezTo>
                    <a:pt x="881" y="659"/>
                    <a:pt x="880" y="658"/>
                    <a:pt x="880" y="659"/>
                  </a:cubicBezTo>
                  <a:cubicBezTo>
                    <a:pt x="881" y="660"/>
                    <a:pt x="882" y="660"/>
                    <a:pt x="882" y="662"/>
                  </a:cubicBezTo>
                  <a:cubicBezTo>
                    <a:pt x="882" y="662"/>
                    <a:pt x="880" y="661"/>
                    <a:pt x="880" y="661"/>
                  </a:cubicBezTo>
                  <a:cubicBezTo>
                    <a:pt x="880" y="662"/>
                    <a:pt x="882" y="662"/>
                    <a:pt x="883" y="662"/>
                  </a:cubicBezTo>
                  <a:cubicBezTo>
                    <a:pt x="884" y="664"/>
                    <a:pt x="881" y="663"/>
                    <a:pt x="881" y="664"/>
                  </a:cubicBezTo>
                  <a:cubicBezTo>
                    <a:pt x="881" y="663"/>
                    <a:pt x="882" y="665"/>
                    <a:pt x="883" y="665"/>
                  </a:cubicBezTo>
                  <a:cubicBezTo>
                    <a:pt x="883" y="667"/>
                    <a:pt x="882" y="667"/>
                    <a:pt x="881" y="668"/>
                  </a:cubicBezTo>
                  <a:cubicBezTo>
                    <a:pt x="879" y="670"/>
                    <a:pt x="877" y="672"/>
                    <a:pt x="874" y="673"/>
                  </a:cubicBezTo>
                  <a:cubicBezTo>
                    <a:pt x="871" y="674"/>
                    <a:pt x="869" y="674"/>
                    <a:pt x="866" y="675"/>
                  </a:cubicBezTo>
                  <a:cubicBezTo>
                    <a:pt x="866" y="675"/>
                    <a:pt x="863" y="677"/>
                    <a:pt x="863" y="676"/>
                  </a:cubicBezTo>
                  <a:cubicBezTo>
                    <a:pt x="864" y="676"/>
                    <a:pt x="861" y="678"/>
                    <a:pt x="861" y="679"/>
                  </a:cubicBezTo>
                  <a:cubicBezTo>
                    <a:pt x="860" y="679"/>
                    <a:pt x="860" y="680"/>
                    <a:pt x="860" y="681"/>
                  </a:cubicBezTo>
                  <a:cubicBezTo>
                    <a:pt x="859" y="682"/>
                    <a:pt x="858" y="681"/>
                    <a:pt x="858" y="683"/>
                  </a:cubicBezTo>
                  <a:cubicBezTo>
                    <a:pt x="858" y="682"/>
                    <a:pt x="857" y="683"/>
                    <a:pt x="857" y="683"/>
                  </a:cubicBezTo>
                  <a:cubicBezTo>
                    <a:pt x="857" y="683"/>
                    <a:pt x="857" y="683"/>
                    <a:pt x="858" y="683"/>
                  </a:cubicBezTo>
                  <a:cubicBezTo>
                    <a:pt x="857" y="683"/>
                    <a:pt x="857" y="683"/>
                    <a:pt x="858" y="683"/>
                  </a:cubicBezTo>
                  <a:cubicBezTo>
                    <a:pt x="856" y="683"/>
                    <a:pt x="858" y="682"/>
                    <a:pt x="858" y="683"/>
                  </a:cubicBezTo>
                  <a:close/>
                  <a:moveTo>
                    <a:pt x="701" y="1018"/>
                  </a:moveTo>
                  <a:cubicBezTo>
                    <a:pt x="701" y="1018"/>
                    <a:pt x="701" y="1018"/>
                    <a:pt x="700" y="1018"/>
                  </a:cubicBezTo>
                  <a:cubicBezTo>
                    <a:pt x="701" y="1018"/>
                    <a:pt x="701" y="1018"/>
                    <a:pt x="701" y="1018"/>
                  </a:cubicBezTo>
                  <a:close/>
                  <a:moveTo>
                    <a:pt x="701" y="1016"/>
                  </a:moveTo>
                  <a:cubicBezTo>
                    <a:pt x="701" y="1016"/>
                    <a:pt x="701" y="1018"/>
                    <a:pt x="700" y="1018"/>
                  </a:cubicBezTo>
                  <a:cubicBezTo>
                    <a:pt x="701" y="1017"/>
                    <a:pt x="701" y="1017"/>
                    <a:pt x="701" y="1016"/>
                  </a:cubicBezTo>
                  <a:cubicBezTo>
                    <a:pt x="701" y="1016"/>
                    <a:pt x="701" y="1017"/>
                    <a:pt x="701" y="1016"/>
                  </a:cubicBezTo>
                  <a:cubicBezTo>
                    <a:pt x="701" y="1016"/>
                    <a:pt x="701" y="1017"/>
                    <a:pt x="701" y="1016"/>
                  </a:cubicBezTo>
                  <a:cubicBezTo>
                    <a:pt x="701" y="1016"/>
                    <a:pt x="701" y="1017"/>
                    <a:pt x="701" y="1016"/>
                  </a:cubicBezTo>
                  <a:close/>
                  <a:moveTo>
                    <a:pt x="702" y="1013"/>
                  </a:moveTo>
                  <a:cubicBezTo>
                    <a:pt x="702" y="1013"/>
                    <a:pt x="702" y="1013"/>
                    <a:pt x="702" y="1013"/>
                  </a:cubicBezTo>
                  <a:close/>
                  <a:moveTo>
                    <a:pt x="701" y="1012"/>
                  </a:moveTo>
                  <a:cubicBezTo>
                    <a:pt x="701" y="1012"/>
                    <a:pt x="701" y="1012"/>
                    <a:pt x="701" y="1012"/>
                  </a:cubicBezTo>
                  <a:cubicBezTo>
                    <a:pt x="701" y="1012"/>
                    <a:pt x="702" y="1012"/>
                    <a:pt x="702" y="1013"/>
                  </a:cubicBezTo>
                  <a:cubicBezTo>
                    <a:pt x="702" y="1012"/>
                    <a:pt x="701" y="1012"/>
                    <a:pt x="701" y="1012"/>
                  </a:cubicBezTo>
                  <a:close/>
                  <a:moveTo>
                    <a:pt x="700" y="1013"/>
                  </a:moveTo>
                  <a:cubicBezTo>
                    <a:pt x="700" y="1013"/>
                    <a:pt x="700" y="1013"/>
                    <a:pt x="700" y="1013"/>
                  </a:cubicBezTo>
                  <a:cubicBezTo>
                    <a:pt x="700" y="1013"/>
                    <a:pt x="700" y="1013"/>
                    <a:pt x="700" y="1013"/>
                  </a:cubicBezTo>
                  <a:close/>
                  <a:moveTo>
                    <a:pt x="732" y="905"/>
                  </a:moveTo>
                  <a:cubicBezTo>
                    <a:pt x="729" y="908"/>
                    <a:pt x="734" y="909"/>
                    <a:pt x="735" y="907"/>
                  </a:cubicBezTo>
                  <a:cubicBezTo>
                    <a:pt x="736" y="906"/>
                    <a:pt x="734" y="903"/>
                    <a:pt x="733" y="903"/>
                  </a:cubicBezTo>
                  <a:cubicBezTo>
                    <a:pt x="732" y="902"/>
                    <a:pt x="732" y="904"/>
                    <a:pt x="731" y="905"/>
                  </a:cubicBezTo>
                  <a:cubicBezTo>
                    <a:pt x="732" y="905"/>
                    <a:pt x="732" y="905"/>
                    <a:pt x="732" y="905"/>
                  </a:cubicBezTo>
                  <a:close/>
                  <a:moveTo>
                    <a:pt x="735" y="912"/>
                  </a:moveTo>
                  <a:cubicBezTo>
                    <a:pt x="735" y="914"/>
                    <a:pt x="736" y="913"/>
                    <a:pt x="737" y="912"/>
                  </a:cubicBezTo>
                  <a:cubicBezTo>
                    <a:pt x="737" y="910"/>
                    <a:pt x="736" y="909"/>
                    <a:pt x="735" y="908"/>
                  </a:cubicBezTo>
                  <a:cubicBezTo>
                    <a:pt x="735" y="908"/>
                    <a:pt x="735" y="908"/>
                    <a:pt x="735" y="909"/>
                  </a:cubicBezTo>
                  <a:cubicBezTo>
                    <a:pt x="735" y="909"/>
                    <a:pt x="735" y="909"/>
                    <a:pt x="735" y="909"/>
                  </a:cubicBezTo>
                  <a:cubicBezTo>
                    <a:pt x="735" y="909"/>
                    <a:pt x="734" y="909"/>
                    <a:pt x="734" y="909"/>
                  </a:cubicBezTo>
                  <a:cubicBezTo>
                    <a:pt x="734" y="909"/>
                    <a:pt x="734" y="909"/>
                    <a:pt x="734" y="909"/>
                  </a:cubicBezTo>
                  <a:cubicBezTo>
                    <a:pt x="735" y="910"/>
                    <a:pt x="735" y="912"/>
                    <a:pt x="735" y="913"/>
                  </a:cubicBezTo>
                  <a:cubicBezTo>
                    <a:pt x="735" y="913"/>
                    <a:pt x="735" y="912"/>
                    <a:pt x="735" y="912"/>
                  </a:cubicBezTo>
                  <a:close/>
                  <a:moveTo>
                    <a:pt x="765" y="931"/>
                  </a:moveTo>
                  <a:cubicBezTo>
                    <a:pt x="764" y="930"/>
                    <a:pt x="762" y="933"/>
                    <a:pt x="764" y="933"/>
                  </a:cubicBezTo>
                  <a:cubicBezTo>
                    <a:pt x="766" y="934"/>
                    <a:pt x="767" y="932"/>
                    <a:pt x="767" y="930"/>
                  </a:cubicBezTo>
                  <a:cubicBezTo>
                    <a:pt x="766" y="931"/>
                    <a:pt x="766" y="932"/>
                    <a:pt x="765" y="931"/>
                  </a:cubicBezTo>
                  <a:cubicBezTo>
                    <a:pt x="765" y="931"/>
                    <a:pt x="765" y="931"/>
                    <a:pt x="765" y="932"/>
                  </a:cubicBezTo>
                  <a:cubicBezTo>
                    <a:pt x="765" y="931"/>
                    <a:pt x="765" y="931"/>
                    <a:pt x="765" y="931"/>
                  </a:cubicBezTo>
                  <a:close/>
                  <a:moveTo>
                    <a:pt x="776" y="927"/>
                  </a:moveTo>
                  <a:cubicBezTo>
                    <a:pt x="775" y="927"/>
                    <a:pt x="774" y="926"/>
                    <a:pt x="774" y="926"/>
                  </a:cubicBezTo>
                  <a:cubicBezTo>
                    <a:pt x="773" y="927"/>
                    <a:pt x="776" y="928"/>
                    <a:pt x="776" y="927"/>
                  </a:cubicBezTo>
                  <a:cubicBezTo>
                    <a:pt x="776" y="927"/>
                    <a:pt x="775" y="927"/>
                    <a:pt x="776" y="927"/>
                  </a:cubicBezTo>
                  <a:close/>
                  <a:moveTo>
                    <a:pt x="768" y="923"/>
                  </a:moveTo>
                  <a:cubicBezTo>
                    <a:pt x="768" y="923"/>
                    <a:pt x="766" y="922"/>
                    <a:pt x="766" y="922"/>
                  </a:cubicBezTo>
                  <a:cubicBezTo>
                    <a:pt x="766" y="923"/>
                    <a:pt x="769" y="923"/>
                    <a:pt x="769" y="923"/>
                  </a:cubicBezTo>
                  <a:cubicBezTo>
                    <a:pt x="769" y="923"/>
                    <a:pt x="769" y="923"/>
                    <a:pt x="768" y="923"/>
                  </a:cubicBezTo>
                  <a:close/>
                  <a:moveTo>
                    <a:pt x="777" y="928"/>
                  </a:moveTo>
                  <a:cubicBezTo>
                    <a:pt x="778" y="928"/>
                    <a:pt x="777" y="927"/>
                    <a:pt x="776" y="927"/>
                  </a:cubicBezTo>
                  <a:cubicBezTo>
                    <a:pt x="776" y="928"/>
                    <a:pt x="777" y="929"/>
                    <a:pt x="777" y="928"/>
                  </a:cubicBezTo>
                  <a:close/>
                  <a:moveTo>
                    <a:pt x="738" y="903"/>
                  </a:moveTo>
                  <a:cubicBezTo>
                    <a:pt x="738" y="903"/>
                    <a:pt x="737" y="903"/>
                    <a:pt x="737" y="903"/>
                  </a:cubicBezTo>
                  <a:cubicBezTo>
                    <a:pt x="737" y="904"/>
                    <a:pt x="739" y="903"/>
                    <a:pt x="738" y="903"/>
                  </a:cubicBezTo>
                  <a:close/>
                  <a:moveTo>
                    <a:pt x="753" y="917"/>
                  </a:moveTo>
                  <a:cubicBezTo>
                    <a:pt x="753" y="917"/>
                    <a:pt x="751" y="914"/>
                    <a:pt x="752" y="913"/>
                  </a:cubicBezTo>
                  <a:cubicBezTo>
                    <a:pt x="751" y="914"/>
                    <a:pt x="753" y="919"/>
                    <a:pt x="755" y="919"/>
                  </a:cubicBezTo>
                  <a:cubicBezTo>
                    <a:pt x="755" y="919"/>
                    <a:pt x="753" y="917"/>
                    <a:pt x="753" y="917"/>
                  </a:cubicBezTo>
                  <a:cubicBezTo>
                    <a:pt x="754" y="917"/>
                    <a:pt x="754" y="917"/>
                    <a:pt x="753" y="917"/>
                  </a:cubicBezTo>
                  <a:close/>
                  <a:moveTo>
                    <a:pt x="734" y="891"/>
                  </a:moveTo>
                  <a:cubicBezTo>
                    <a:pt x="732" y="891"/>
                    <a:pt x="731" y="891"/>
                    <a:pt x="730" y="890"/>
                  </a:cubicBezTo>
                  <a:cubicBezTo>
                    <a:pt x="730" y="892"/>
                    <a:pt x="728" y="891"/>
                    <a:pt x="727" y="891"/>
                  </a:cubicBezTo>
                  <a:cubicBezTo>
                    <a:pt x="728" y="892"/>
                    <a:pt x="729" y="892"/>
                    <a:pt x="731" y="892"/>
                  </a:cubicBezTo>
                  <a:cubicBezTo>
                    <a:pt x="733" y="891"/>
                    <a:pt x="733" y="892"/>
                    <a:pt x="735" y="892"/>
                  </a:cubicBezTo>
                  <a:cubicBezTo>
                    <a:pt x="734" y="891"/>
                    <a:pt x="734" y="890"/>
                    <a:pt x="733" y="891"/>
                  </a:cubicBezTo>
                  <a:cubicBezTo>
                    <a:pt x="733" y="891"/>
                    <a:pt x="734" y="890"/>
                    <a:pt x="734" y="891"/>
                  </a:cubicBezTo>
                  <a:close/>
                  <a:moveTo>
                    <a:pt x="747" y="914"/>
                  </a:moveTo>
                  <a:cubicBezTo>
                    <a:pt x="747" y="914"/>
                    <a:pt x="748" y="914"/>
                    <a:pt x="748" y="914"/>
                  </a:cubicBezTo>
                  <a:cubicBezTo>
                    <a:pt x="748" y="914"/>
                    <a:pt x="749" y="915"/>
                    <a:pt x="749" y="915"/>
                  </a:cubicBezTo>
                  <a:cubicBezTo>
                    <a:pt x="748" y="914"/>
                    <a:pt x="748" y="914"/>
                    <a:pt x="748" y="914"/>
                  </a:cubicBezTo>
                  <a:cubicBezTo>
                    <a:pt x="747" y="913"/>
                    <a:pt x="747" y="913"/>
                    <a:pt x="747" y="913"/>
                  </a:cubicBezTo>
                  <a:cubicBezTo>
                    <a:pt x="747" y="913"/>
                    <a:pt x="747" y="914"/>
                    <a:pt x="747" y="914"/>
                  </a:cubicBezTo>
                  <a:close/>
                  <a:moveTo>
                    <a:pt x="757" y="910"/>
                  </a:moveTo>
                  <a:cubicBezTo>
                    <a:pt x="757" y="909"/>
                    <a:pt x="757" y="911"/>
                    <a:pt x="757" y="911"/>
                  </a:cubicBezTo>
                  <a:cubicBezTo>
                    <a:pt x="757" y="911"/>
                    <a:pt x="758" y="911"/>
                    <a:pt x="757" y="910"/>
                  </a:cubicBezTo>
                  <a:close/>
                  <a:moveTo>
                    <a:pt x="746" y="905"/>
                  </a:moveTo>
                  <a:cubicBezTo>
                    <a:pt x="748" y="902"/>
                    <a:pt x="744" y="901"/>
                    <a:pt x="742" y="899"/>
                  </a:cubicBezTo>
                  <a:cubicBezTo>
                    <a:pt x="742" y="900"/>
                    <a:pt x="742" y="900"/>
                    <a:pt x="742" y="900"/>
                  </a:cubicBezTo>
                  <a:cubicBezTo>
                    <a:pt x="744" y="899"/>
                    <a:pt x="748" y="905"/>
                    <a:pt x="745" y="905"/>
                  </a:cubicBezTo>
                  <a:cubicBezTo>
                    <a:pt x="745" y="905"/>
                    <a:pt x="745" y="906"/>
                    <a:pt x="746" y="906"/>
                  </a:cubicBezTo>
                  <a:cubicBezTo>
                    <a:pt x="746" y="906"/>
                    <a:pt x="746" y="905"/>
                    <a:pt x="746" y="905"/>
                  </a:cubicBezTo>
                  <a:close/>
                  <a:moveTo>
                    <a:pt x="767" y="929"/>
                  </a:moveTo>
                  <a:cubicBezTo>
                    <a:pt x="767" y="929"/>
                    <a:pt x="767" y="929"/>
                    <a:pt x="767" y="929"/>
                  </a:cubicBezTo>
                  <a:cubicBezTo>
                    <a:pt x="767" y="931"/>
                    <a:pt x="768" y="928"/>
                    <a:pt x="767" y="929"/>
                  </a:cubicBezTo>
                  <a:close/>
                  <a:moveTo>
                    <a:pt x="773" y="927"/>
                  </a:moveTo>
                  <a:cubicBezTo>
                    <a:pt x="772" y="927"/>
                    <a:pt x="772" y="927"/>
                    <a:pt x="772" y="927"/>
                  </a:cubicBezTo>
                  <a:cubicBezTo>
                    <a:pt x="772" y="927"/>
                    <a:pt x="772" y="927"/>
                    <a:pt x="773" y="927"/>
                  </a:cubicBezTo>
                  <a:close/>
                  <a:moveTo>
                    <a:pt x="740" y="892"/>
                  </a:moveTo>
                  <a:cubicBezTo>
                    <a:pt x="740" y="892"/>
                    <a:pt x="739" y="892"/>
                    <a:pt x="739" y="892"/>
                  </a:cubicBezTo>
                  <a:cubicBezTo>
                    <a:pt x="739" y="891"/>
                    <a:pt x="739" y="891"/>
                    <a:pt x="738" y="891"/>
                  </a:cubicBezTo>
                  <a:cubicBezTo>
                    <a:pt x="738" y="891"/>
                    <a:pt x="738" y="891"/>
                    <a:pt x="738" y="891"/>
                  </a:cubicBezTo>
                  <a:cubicBezTo>
                    <a:pt x="737" y="890"/>
                    <a:pt x="737" y="890"/>
                    <a:pt x="737" y="889"/>
                  </a:cubicBezTo>
                  <a:cubicBezTo>
                    <a:pt x="736" y="889"/>
                    <a:pt x="735" y="889"/>
                    <a:pt x="735" y="889"/>
                  </a:cubicBezTo>
                  <a:cubicBezTo>
                    <a:pt x="736" y="889"/>
                    <a:pt x="736" y="890"/>
                    <a:pt x="737" y="890"/>
                  </a:cubicBezTo>
                  <a:cubicBezTo>
                    <a:pt x="738" y="891"/>
                    <a:pt x="738" y="892"/>
                    <a:pt x="739" y="892"/>
                  </a:cubicBezTo>
                  <a:cubicBezTo>
                    <a:pt x="739" y="892"/>
                    <a:pt x="739" y="892"/>
                    <a:pt x="739" y="892"/>
                  </a:cubicBezTo>
                  <a:cubicBezTo>
                    <a:pt x="739" y="893"/>
                    <a:pt x="739" y="896"/>
                    <a:pt x="737" y="896"/>
                  </a:cubicBezTo>
                  <a:cubicBezTo>
                    <a:pt x="737" y="896"/>
                    <a:pt x="738" y="897"/>
                    <a:pt x="739" y="897"/>
                  </a:cubicBezTo>
                  <a:cubicBezTo>
                    <a:pt x="739" y="897"/>
                    <a:pt x="739" y="896"/>
                    <a:pt x="740" y="896"/>
                  </a:cubicBezTo>
                  <a:cubicBezTo>
                    <a:pt x="740" y="895"/>
                    <a:pt x="740" y="892"/>
                    <a:pt x="740" y="892"/>
                  </a:cubicBezTo>
                  <a:close/>
                  <a:moveTo>
                    <a:pt x="755" y="913"/>
                  </a:moveTo>
                  <a:cubicBezTo>
                    <a:pt x="755" y="913"/>
                    <a:pt x="755" y="913"/>
                    <a:pt x="754" y="913"/>
                  </a:cubicBezTo>
                  <a:cubicBezTo>
                    <a:pt x="754" y="913"/>
                    <a:pt x="755" y="913"/>
                    <a:pt x="755" y="913"/>
                  </a:cubicBezTo>
                  <a:close/>
                  <a:moveTo>
                    <a:pt x="749" y="915"/>
                  </a:moveTo>
                  <a:cubicBezTo>
                    <a:pt x="749" y="915"/>
                    <a:pt x="750" y="915"/>
                    <a:pt x="750" y="915"/>
                  </a:cubicBezTo>
                  <a:cubicBezTo>
                    <a:pt x="750" y="915"/>
                    <a:pt x="749" y="915"/>
                    <a:pt x="749" y="915"/>
                  </a:cubicBezTo>
                  <a:close/>
                  <a:moveTo>
                    <a:pt x="750" y="908"/>
                  </a:moveTo>
                  <a:cubicBezTo>
                    <a:pt x="750" y="908"/>
                    <a:pt x="750" y="908"/>
                    <a:pt x="750" y="908"/>
                  </a:cubicBezTo>
                  <a:cubicBezTo>
                    <a:pt x="750" y="907"/>
                    <a:pt x="750" y="907"/>
                    <a:pt x="750" y="907"/>
                  </a:cubicBezTo>
                  <a:cubicBezTo>
                    <a:pt x="750" y="907"/>
                    <a:pt x="749" y="906"/>
                    <a:pt x="749" y="906"/>
                  </a:cubicBezTo>
                  <a:cubicBezTo>
                    <a:pt x="749" y="907"/>
                    <a:pt x="750" y="907"/>
                    <a:pt x="750" y="908"/>
                  </a:cubicBezTo>
                  <a:cubicBezTo>
                    <a:pt x="750" y="908"/>
                    <a:pt x="750" y="908"/>
                    <a:pt x="750" y="908"/>
                  </a:cubicBezTo>
                  <a:cubicBezTo>
                    <a:pt x="751" y="908"/>
                    <a:pt x="751" y="908"/>
                    <a:pt x="751" y="909"/>
                  </a:cubicBezTo>
                  <a:cubicBezTo>
                    <a:pt x="751" y="909"/>
                    <a:pt x="751" y="909"/>
                    <a:pt x="751" y="909"/>
                  </a:cubicBezTo>
                  <a:cubicBezTo>
                    <a:pt x="751" y="909"/>
                    <a:pt x="750" y="909"/>
                    <a:pt x="750" y="909"/>
                  </a:cubicBezTo>
                  <a:cubicBezTo>
                    <a:pt x="750" y="910"/>
                    <a:pt x="752" y="910"/>
                    <a:pt x="752" y="910"/>
                  </a:cubicBezTo>
                  <a:cubicBezTo>
                    <a:pt x="752" y="909"/>
                    <a:pt x="751" y="908"/>
                    <a:pt x="750" y="908"/>
                  </a:cubicBezTo>
                  <a:close/>
                  <a:moveTo>
                    <a:pt x="760" y="920"/>
                  </a:moveTo>
                  <a:cubicBezTo>
                    <a:pt x="759" y="920"/>
                    <a:pt x="759" y="920"/>
                    <a:pt x="759" y="920"/>
                  </a:cubicBezTo>
                  <a:cubicBezTo>
                    <a:pt x="759" y="920"/>
                    <a:pt x="759" y="920"/>
                    <a:pt x="759" y="920"/>
                  </a:cubicBezTo>
                  <a:cubicBezTo>
                    <a:pt x="759" y="920"/>
                    <a:pt x="759" y="920"/>
                    <a:pt x="759" y="920"/>
                  </a:cubicBezTo>
                  <a:cubicBezTo>
                    <a:pt x="759" y="920"/>
                    <a:pt x="758" y="920"/>
                    <a:pt x="758" y="920"/>
                  </a:cubicBezTo>
                  <a:cubicBezTo>
                    <a:pt x="759" y="920"/>
                    <a:pt x="759" y="920"/>
                    <a:pt x="760" y="920"/>
                  </a:cubicBezTo>
                  <a:cubicBezTo>
                    <a:pt x="760" y="920"/>
                    <a:pt x="760" y="920"/>
                    <a:pt x="760" y="920"/>
                  </a:cubicBezTo>
                  <a:close/>
                  <a:moveTo>
                    <a:pt x="761" y="922"/>
                  </a:moveTo>
                  <a:cubicBezTo>
                    <a:pt x="762" y="922"/>
                    <a:pt x="761" y="920"/>
                    <a:pt x="760" y="920"/>
                  </a:cubicBezTo>
                  <a:cubicBezTo>
                    <a:pt x="761" y="920"/>
                    <a:pt x="761" y="920"/>
                    <a:pt x="761" y="921"/>
                  </a:cubicBezTo>
                  <a:cubicBezTo>
                    <a:pt x="761" y="921"/>
                    <a:pt x="761" y="921"/>
                    <a:pt x="760" y="921"/>
                  </a:cubicBezTo>
                  <a:cubicBezTo>
                    <a:pt x="760" y="922"/>
                    <a:pt x="761" y="921"/>
                    <a:pt x="761" y="921"/>
                  </a:cubicBezTo>
                  <a:cubicBezTo>
                    <a:pt x="761" y="922"/>
                    <a:pt x="760" y="922"/>
                    <a:pt x="760" y="922"/>
                  </a:cubicBezTo>
                  <a:cubicBezTo>
                    <a:pt x="760" y="922"/>
                    <a:pt x="760" y="923"/>
                    <a:pt x="760" y="923"/>
                  </a:cubicBezTo>
                  <a:cubicBezTo>
                    <a:pt x="760" y="923"/>
                    <a:pt x="760" y="923"/>
                    <a:pt x="760" y="923"/>
                  </a:cubicBezTo>
                  <a:cubicBezTo>
                    <a:pt x="759" y="923"/>
                    <a:pt x="759" y="924"/>
                    <a:pt x="758" y="924"/>
                  </a:cubicBezTo>
                  <a:cubicBezTo>
                    <a:pt x="759" y="924"/>
                    <a:pt x="759" y="924"/>
                    <a:pt x="760" y="923"/>
                  </a:cubicBezTo>
                  <a:cubicBezTo>
                    <a:pt x="761" y="923"/>
                    <a:pt x="761" y="922"/>
                    <a:pt x="761" y="92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endParaRPr lang="ru-RU" sz="7198"/>
            </a:p>
          </p:txBody>
        </p:sp>
        <p:sp>
          <p:nvSpPr>
            <p:cNvPr id="208" name="Europe">
              <a:extLst>
                <a:ext uri="{FF2B5EF4-FFF2-40B4-BE49-F238E27FC236}">
                  <a16:creationId xmlns:a16="http://schemas.microsoft.com/office/drawing/2014/main" id="{69987EEE-D617-08A4-FDCF-20419A02220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236710" y="3969504"/>
              <a:ext cx="3428107" cy="3488417"/>
            </a:xfrm>
            <a:custGeom>
              <a:avLst/>
              <a:gdLst>
                <a:gd name="T0" fmla="*/ 1471253 w 437"/>
                <a:gd name="T1" fmla="*/ 958779 h 444"/>
                <a:gd name="T2" fmla="*/ 1267239 w 437"/>
                <a:gd name="T3" fmla="*/ 880190 h 444"/>
                <a:gd name="T4" fmla="*/ 906292 w 437"/>
                <a:gd name="T5" fmla="*/ 986285 h 444"/>
                <a:gd name="T6" fmla="*/ 894522 w 437"/>
                <a:gd name="T7" fmla="*/ 1029508 h 444"/>
                <a:gd name="T8" fmla="*/ 568884 w 437"/>
                <a:gd name="T9" fmla="*/ 1241697 h 444"/>
                <a:gd name="T10" fmla="*/ 580654 w 437"/>
                <a:gd name="T11" fmla="*/ 1449956 h 444"/>
                <a:gd name="T12" fmla="*/ 737588 w 437"/>
                <a:gd name="T13" fmla="*/ 1497109 h 444"/>
                <a:gd name="T14" fmla="*/ 1086765 w 437"/>
                <a:gd name="T15" fmla="*/ 1579627 h 444"/>
                <a:gd name="T16" fmla="*/ 1188772 w 437"/>
                <a:gd name="T17" fmla="*/ 1591416 h 444"/>
                <a:gd name="T18" fmla="*/ 1286856 w 437"/>
                <a:gd name="T19" fmla="*/ 1559980 h 444"/>
                <a:gd name="T20" fmla="*/ 1588953 w 437"/>
                <a:gd name="T21" fmla="*/ 1391015 h 444"/>
                <a:gd name="T22" fmla="*/ 1055379 w 437"/>
                <a:gd name="T23" fmla="*/ 247554 h 444"/>
                <a:gd name="T24" fmla="*/ 1208389 w 437"/>
                <a:gd name="T25" fmla="*/ 94306 h 444"/>
                <a:gd name="T26" fmla="*/ 1196619 w 437"/>
                <a:gd name="T27" fmla="*/ 106094 h 444"/>
                <a:gd name="T28" fmla="*/ 1157386 w 437"/>
                <a:gd name="T29" fmla="*/ 110024 h 444"/>
                <a:gd name="T30" fmla="*/ 808208 w 437"/>
                <a:gd name="T31" fmla="*/ 730872 h 444"/>
                <a:gd name="T32" fmla="*/ 1027915 w 437"/>
                <a:gd name="T33" fmla="*/ 943061 h 444"/>
                <a:gd name="T34" fmla="*/ 1122076 w 437"/>
                <a:gd name="T35" fmla="*/ 565837 h 444"/>
                <a:gd name="T36" fmla="*/ 1286856 w 437"/>
                <a:gd name="T37" fmla="*/ 483319 h 444"/>
                <a:gd name="T38" fmla="*/ 1435943 w 437"/>
                <a:gd name="T39" fmla="*/ 447954 h 444"/>
                <a:gd name="T40" fmla="*/ 1369246 w 437"/>
                <a:gd name="T41" fmla="*/ 23577 h 444"/>
                <a:gd name="T42" fmla="*/ 1212312 w 437"/>
                <a:gd name="T43" fmla="*/ 110024 h 444"/>
                <a:gd name="T44" fmla="*/ 1043609 w 437"/>
                <a:gd name="T45" fmla="*/ 267201 h 444"/>
                <a:gd name="T46" fmla="*/ 965142 w 437"/>
                <a:gd name="T47" fmla="*/ 451883 h 444"/>
                <a:gd name="T48" fmla="*/ 843518 w 437"/>
                <a:gd name="T49" fmla="*/ 573695 h 444"/>
                <a:gd name="T50" fmla="*/ 294251 w 437"/>
                <a:gd name="T51" fmla="*/ 412589 h 444"/>
                <a:gd name="T52" fmla="*/ 211860 w 437"/>
                <a:gd name="T53" fmla="*/ 345789 h 444"/>
                <a:gd name="T54" fmla="*/ 113777 w 437"/>
                <a:gd name="T55" fmla="*/ 400801 h 444"/>
                <a:gd name="T56" fmla="*/ 39233 w 437"/>
                <a:gd name="T57" fmla="*/ 357577 h 444"/>
                <a:gd name="T58" fmla="*/ 23540 w 437"/>
                <a:gd name="T59" fmla="*/ 416519 h 444"/>
                <a:gd name="T60" fmla="*/ 11770 w 437"/>
                <a:gd name="T61" fmla="*/ 447954 h 444"/>
                <a:gd name="T62" fmla="*/ 47080 w 437"/>
                <a:gd name="T63" fmla="*/ 514754 h 444"/>
                <a:gd name="T64" fmla="*/ 215784 w 437"/>
                <a:gd name="T65" fmla="*/ 510825 h 444"/>
                <a:gd name="T66" fmla="*/ 1153462 w 437"/>
                <a:gd name="T67" fmla="*/ 844826 h 444"/>
                <a:gd name="T68" fmla="*/ 906292 w 437"/>
                <a:gd name="T69" fmla="*/ 1536404 h 444"/>
                <a:gd name="T70" fmla="*/ 494341 w 437"/>
                <a:gd name="T71" fmla="*/ 974496 h 444"/>
                <a:gd name="T72" fmla="*/ 478648 w 437"/>
                <a:gd name="T73" fmla="*/ 943061 h 444"/>
                <a:gd name="T74" fmla="*/ 502188 w 437"/>
                <a:gd name="T75" fmla="*/ 864473 h 444"/>
                <a:gd name="T76" fmla="*/ 498264 w 437"/>
                <a:gd name="T77" fmla="*/ 939132 h 444"/>
                <a:gd name="T78" fmla="*/ 517881 w 437"/>
                <a:gd name="T79" fmla="*/ 978426 h 444"/>
                <a:gd name="T80" fmla="*/ 537498 w 437"/>
                <a:gd name="T81" fmla="*/ 1049155 h 444"/>
                <a:gd name="T82" fmla="*/ 537498 w 437"/>
                <a:gd name="T83" fmla="*/ 1127744 h 444"/>
                <a:gd name="T84" fmla="*/ 553191 w 437"/>
                <a:gd name="T85" fmla="*/ 1182756 h 444"/>
                <a:gd name="T86" fmla="*/ 686585 w 437"/>
                <a:gd name="T87" fmla="*/ 1115956 h 444"/>
                <a:gd name="T88" fmla="*/ 564961 w 437"/>
                <a:gd name="T89" fmla="*/ 923414 h 444"/>
                <a:gd name="T90" fmla="*/ 561038 w 437"/>
                <a:gd name="T91" fmla="*/ 805531 h 444"/>
                <a:gd name="T92" fmla="*/ 494341 w 437"/>
                <a:gd name="T93" fmla="*/ 852684 h 444"/>
                <a:gd name="T94" fmla="*/ 462954 w 437"/>
                <a:gd name="T95" fmla="*/ 903767 h 444"/>
                <a:gd name="T96" fmla="*/ 466878 w 437"/>
                <a:gd name="T97" fmla="*/ 844826 h 444"/>
                <a:gd name="T98" fmla="*/ 474724 w 437"/>
                <a:gd name="T99" fmla="*/ 852684 h 444"/>
                <a:gd name="T100" fmla="*/ 561038 w 437"/>
                <a:gd name="T101" fmla="*/ 789814 h 444"/>
                <a:gd name="T102" fmla="*/ 608118 w 437"/>
                <a:gd name="T103" fmla="*/ 723013 h 444"/>
                <a:gd name="T104" fmla="*/ 1318243 w 437"/>
                <a:gd name="T105" fmla="*/ 1725016 h 444"/>
                <a:gd name="T106" fmla="*/ 1326089 w 437"/>
                <a:gd name="T107" fmla="*/ 1552121 h 444"/>
                <a:gd name="T108" fmla="*/ 1310396 w 437"/>
                <a:gd name="T109" fmla="*/ 1725016 h 444"/>
                <a:gd name="T110" fmla="*/ 1290779 w 437"/>
                <a:gd name="T111" fmla="*/ 1626780 h 444"/>
                <a:gd name="T112" fmla="*/ 1381016 w 437"/>
                <a:gd name="T113" fmla="*/ 1697510 h 444"/>
                <a:gd name="T114" fmla="*/ 1337859 w 437"/>
                <a:gd name="T115" fmla="*/ 1622851 h 444"/>
                <a:gd name="T116" fmla="*/ 1310396 w 437"/>
                <a:gd name="T117" fmla="*/ 1662145 h 444"/>
                <a:gd name="T118" fmla="*/ 1365323 w 437"/>
                <a:gd name="T119" fmla="*/ 1681792 h 444"/>
                <a:gd name="T120" fmla="*/ 1177002 w 437"/>
                <a:gd name="T121" fmla="*/ 715155 h 444"/>
                <a:gd name="T122" fmla="*/ 1247622 w 437"/>
                <a:gd name="T123" fmla="*/ 797672 h 444"/>
                <a:gd name="T124" fmla="*/ 918062 w 437"/>
                <a:gd name="T125" fmla="*/ 970567 h 444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437" h="444">
                  <a:moveTo>
                    <a:pt x="290" y="377"/>
                  </a:moveTo>
                  <a:cubicBezTo>
                    <a:pt x="290" y="377"/>
                    <a:pt x="290" y="377"/>
                    <a:pt x="290" y="378"/>
                  </a:cubicBezTo>
                  <a:moveTo>
                    <a:pt x="221" y="236"/>
                  </a:moveTo>
                  <a:cubicBezTo>
                    <a:pt x="221" y="236"/>
                    <a:pt x="221" y="236"/>
                    <a:pt x="221" y="236"/>
                  </a:cubicBezTo>
                  <a:moveTo>
                    <a:pt x="258" y="342"/>
                  </a:moveTo>
                  <a:cubicBezTo>
                    <a:pt x="257" y="342"/>
                    <a:pt x="257" y="342"/>
                    <a:pt x="257" y="342"/>
                  </a:cubicBezTo>
                  <a:cubicBezTo>
                    <a:pt x="258" y="343"/>
                    <a:pt x="258" y="343"/>
                    <a:pt x="258" y="342"/>
                  </a:cubicBezTo>
                  <a:close/>
                  <a:moveTo>
                    <a:pt x="258" y="342"/>
                  </a:moveTo>
                  <a:cubicBezTo>
                    <a:pt x="257" y="342"/>
                    <a:pt x="257" y="342"/>
                    <a:pt x="257" y="342"/>
                  </a:cubicBezTo>
                  <a:cubicBezTo>
                    <a:pt x="258" y="343"/>
                    <a:pt x="258" y="343"/>
                    <a:pt x="258" y="342"/>
                  </a:cubicBezTo>
                  <a:close/>
                  <a:moveTo>
                    <a:pt x="437" y="312"/>
                  </a:moveTo>
                  <a:cubicBezTo>
                    <a:pt x="437" y="311"/>
                    <a:pt x="437" y="309"/>
                    <a:pt x="436" y="308"/>
                  </a:cubicBezTo>
                  <a:cubicBezTo>
                    <a:pt x="435" y="308"/>
                    <a:pt x="435" y="309"/>
                    <a:pt x="434" y="309"/>
                  </a:cubicBezTo>
                  <a:cubicBezTo>
                    <a:pt x="434" y="309"/>
                    <a:pt x="434" y="308"/>
                    <a:pt x="433" y="308"/>
                  </a:cubicBezTo>
                  <a:cubicBezTo>
                    <a:pt x="433" y="308"/>
                    <a:pt x="433" y="307"/>
                    <a:pt x="433" y="307"/>
                  </a:cubicBezTo>
                  <a:cubicBezTo>
                    <a:pt x="432" y="307"/>
                    <a:pt x="431" y="307"/>
                    <a:pt x="431" y="307"/>
                  </a:cubicBezTo>
                  <a:cubicBezTo>
                    <a:pt x="431" y="306"/>
                    <a:pt x="431" y="306"/>
                    <a:pt x="430" y="306"/>
                  </a:cubicBezTo>
                  <a:cubicBezTo>
                    <a:pt x="429" y="306"/>
                    <a:pt x="429" y="306"/>
                    <a:pt x="429" y="306"/>
                  </a:cubicBezTo>
                  <a:cubicBezTo>
                    <a:pt x="428" y="306"/>
                    <a:pt x="427" y="305"/>
                    <a:pt x="426" y="305"/>
                  </a:cubicBezTo>
                  <a:cubicBezTo>
                    <a:pt x="425" y="305"/>
                    <a:pt x="425" y="303"/>
                    <a:pt x="424" y="303"/>
                  </a:cubicBezTo>
                  <a:cubicBezTo>
                    <a:pt x="423" y="303"/>
                    <a:pt x="423" y="305"/>
                    <a:pt x="423" y="305"/>
                  </a:cubicBezTo>
                  <a:cubicBezTo>
                    <a:pt x="422" y="305"/>
                    <a:pt x="422" y="305"/>
                    <a:pt x="422" y="305"/>
                  </a:cubicBezTo>
                  <a:cubicBezTo>
                    <a:pt x="421" y="303"/>
                    <a:pt x="420" y="302"/>
                    <a:pt x="419" y="300"/>
                  </a:cubicBezTo>
                  <a:cubicBezTo>
                    <a:pt x="418" y="299"/>
                    <a:pt x="417" y="300"/>
                    <a:pt x="416" y="301"/>
                  </a:cubicBezTo>
                  <a:cubicBezTo>
                    <a:pt x="415" y="300"/>
                    <a:pt x="415" y="301"/>
                    <a:pt x="414" y="301"/>
                  </a:cubicBezTo>
                  <a:cubicBezTo>
                    <a:pt x="414" y="301"/>
                    <a:pt x="413" y="302"/>
                    <a:pt x="413" y="302"/>
                  </a:cubicBezTo>
                  <a:cubicBezTo>
                    <a:pt x="413" y="301"/>
                    <a:pt x="411" y="301"/>
                    <a:pt x="410" y="301"/>
                  </a:cubicBezTo>
                  <a:cubicBezTo>
                    <a:pt x="410" y="300"/>
                    <a:pt x="409" y="300"/>
                    <a:pt x="408" y="300"/>
                  </a:cubicBezTo>
                  <a:cubicBezTo>
                    <a:pt x="408" y="300"/>
                    <a:pt x="407" y="300"/>
                    <a:pt x="406" y="300"/>
                  </a:cubicBezTo>
                  <a:cubicBezTo>
                    <a:pt x="406" y="300"/>
                    <a:pt x="406" y="300"/>
                    <a:pt x="406" y="300"/>
                  </a:cubicBezTo>
                  <a:cubicBezTo>
                    <a:pt x="406" y="300"/>
                    <a:pt x="406" y="300"/>
                    <a:pt x="406" y="299"/>
                  </a:cubicBezTo>
                  <a:cubicBezTo>
                    <a:pt x="404" y="298"/>
                    <a:pt x="405" y="298"/>
                    <a:pt x="405" y="297"/>
                  </a:cubicBezTo>
                  <a:cubicBezTo>
                    <a:pt x="405" y="296"/>
                    <a:pt x="405" y="296"/>
                    <a:pt x="405" y="296"/>
                  </a:cubicBezTo>
                  <a:cubicBezTo>
                    <a:pt x="404" y="295"/>
                    <a:pt x="404" y="294"/>
                    <a:pt x="404" y="294"/>
                  </a:cubicBezTo>
                  <a:cubicBezTo>
                    <a:pt x="404" y="294"/>
                    <a:pt x="404" y="293"/>
                    <a:pt x="404" y="293"/>
                  </a:cubicBezTo>
                  <a:cubicBezTo>
                    <a:pt x="403" y="293"/>
                    <a:pt x="403" y="292"/>
                    <a:pt x="402" y="291"/>
                  </a:cubicBezTo>
                  <a:cubicBezTo>
                    <a:pt x="401" y="291"/>
                    <a:pt x="401" y="292"/>
                    <a:pt x="400" y="292"/>
                  </a:cubicBezTo>
                  <a:cubicBezTo>
                    <a:pt x="400" y="292"/>
                    <a:pt x="400" y="291"/>
                    <a:pt x="399" y="291"/>
                  </a:cubicBezTo>
                  <a:cubicBezTo>
                    <a:pt x="398" y="291"/>
                    <a:pt x="397" y="291"/>
                    <a:pt x="396" y="291"/>
                  </a:cubicBezTo>
                  <a:cubicBezTo>
                    <a:pt x="397" y="290"/>
                    <a:pt x="397" y="290"/>
                    <a:pt x="397" y="289"/>
                  </a:cubicBezTo>
                  <a:cubicBezTo>
                    <a:pt x="397" y="289"/>
                    <a:pt x="397" y="288"/>
                    <a:pt x="397" y="288"/>
                  </a:cubicBezTo>
                  <a:cubicBezTo>
                    <a:pt x="397" y="287"/>
                    <a:pt x="395" y="287"/>
                    <a:pt x="397" y="286"/>
                  </a:cubicBezTo>
                  <a:cubicBezTo>
                    <a:pt x="397" y="286"/>
                    <a:pt x="398" y="286"/>
                    <a:pt x="398" y="285"/>
                  </a:cubicBezTo>
                  <a:cubicBezTo>
                    <a:pt x="398" y="285"/>
                    <a:pt x="398" y="284"/>
                    <a:pt x="397" y="284"/>
                  </a:cubicBezTo>
                  <a:cubicBezTo>
                    <a:pt x="397" y="284"/>
                    <a:pt x="397" y="284"/>
                    <a:pt x="396" y="284"/>
                  </a:cubicBezTo>
                  <a:cubicBezTo>
                    <a:pt x="396" y="283"/>
                    <a:pt x="396" y="283"/>
                    <a:pt x="396" y="283"/>
                  </a:cubicBezTo>
                  <a:cubicBezTo>
                    <a:pt x="396" y="282"/>
                    <a:pt x="395" y="279"/>
                    <a:pt x="393" y="279"/>
                  </a:cubicBezTo>
                  <a:cubicBezTo>
                    <a:pt x="393" y="279"/>
                    <a:pt x="393" y="279"/>
                    <a:pt x="392" y="279"/>
                  </a:cubicBezTo>
                  <a:cubicBezTo>
                    <a:pt x="392" y="277"/>
                    <a:pt x="388" y="280"/>
                    <a:pt x="387" y="280"/>
                  </a:cubicBezTo>
                  <a:cubicBezTo>
                    <a:pt x="386" y="280"/>
                    <a:pt x="385" y="279"/>
                    <a:pt x="385" y="279"/>
                  </a:cubicBezTo>
                  <a:cubicBezTo>
                    <a:pt x="384" y="280"/>
                    <a:pt x="384" y="281"/>
                    <a:pt x="384" y="281"/>
                  </a:cubicBezTo>
                  <a:cubicBezTo>
                    <a:pt x="383" y="283"/>
                    <a:pt x="381" y="282"/>
                    <a:pt x="380" y="282"/>
                  </a:cubicBezTo>
                  <a:cubicBezTo>
                    <a:pt x="380" y="281"/>
                    <a:pt x="379" y="280"/>
                    <a:pt x="379" y="279"/>
                  </a:cubicBezTo>
                  <a:cubicBezTo>
                    <a:pt x="379" y="278"/>
                    <a:pt x="379" y="278"/>
                    <a:pt x="379" y="277"/>
                  </a:cubicBezTo>
                  <a:cubicBezTo>
                    <a:pt x="379" y="277"/>
                    <a:pt x="379" y="277"/>
                    <a:pt x="379" y="276"/>
                  </a:cubicBezTo>
                  <a:cubicBezTo>
                    <a:pt x="379" y="275"/>
                    <a:pt x="379" y="274"/>
                    <a:pt x="378" y="273"/>
                  </a:cubicBezTo>
                  <a:cubicBezTo>
                    <a:pt x="377" y="273"/>
                    <a:pt x="377" y="272"/>
                    <a:pt x="377" y="271"/>
                  </a:cubicBezTo>
                  <a:cubicBezTo>
                    <a:pt x="377" y="271"/>
                    <a:pt x="377" y="271"/>
                    <a:pt x="377" y="270"/>
                  </a:cubicBezTo>
                  <a:cubicBezTo>
                    <a:pt x="378" y="270"/>
                    <a:pt x="378" y="270"/>
                    <a:pt x="378" y="269"/>
                  </a:cubicBezTo>
                  <a:cubicBezTo>
                    <a:pt x="379" y="268"/>
                    <a:pt x="381" y="271"/>
                    <a:pt x="382" y="271"/>
                  </a:cubicBezTo>
                  <a:cubicBezTo>
                    <a:pt x="383" y="271"/>
                    <a:pt x="384" y="270"/>
                    <a:pt x="385" y="269"/>
                  </a:cubicBezTo>
                  <a:cubicBezTo>
                    <a:pt x="385" y="269"/>
                    <a:pt x="385" y="269"/>
                    <a:pt x="385" y="268"/>
                  </a:cubicBezTo>
                  <a:cubicBezTo>
                    <a:pt x="386" y="268"/>
                    <a:pt x="386" y="268"/>
                    <a:pt x="386" y="268"/>
                  </a:cubicBezTo>
                  <a:cubicBezTo>
                    <a:pt x="387" y="267"/>
                    <a:pt x="386" y="266"/>
                    <a:pt x="385" y="266"/>
                  </a:cubicBezTo>
                  <a:cubicBezTo>
                    <a:pt x="385" y="266"/>
                    <a:pt x="385" y="265"/>
                    <a:pt x="384" y="265"/>
                  </a:cubicBezTo>
                  <a:cubicBezTo>
                    <a:pt x="385" y="265"/>
                    <a:pt x="385" y="264"/>
                    <a:pt x="385" y="264"/>
                  </a:cubicBezTo>
                  <a:cubicBezTo>
                    <a:pt x="385" y="264"/>
                    <a:pt x="385" y="264"/>
                    <a:pt x="384" y="264"/>
                  </a:cubicBezTo>
                  <a:cubicBezTo>
                    <a:pt x="384" y="263"/>
                    <a:pt x="383" y="263"/>
                    <a:pt x="383" y="263"/>
                  </a:cubicBezTo>
                  <a:cubicBezTo>
                    <a:pt x="382" y="263"/>
                    <a:pt x="382" y="263"/>
                    <a:pt x="381" y="263"/>
                  </a:cubicBezTo>
                  <a:cubicBezTo>
                    <a:pt x="380" y="263"/>
                    <a:pt x="381" y="261"/>
                    <a:pt x="381" y="261"/>
                  </a:cubicBezTo>
                  <a:cubicBezTo>
                    <a:pt x="381" y="260"/>
                    <a:pt x="380" y="259"/>
                    <a:pt x="380" y="259"/>
                  </a:cubicBezTo>
                  <a:cubicBezTo>
                    <a:pt x="379" y="259"/>
                    <a:pt x="378" y="258"/>
                    <a:pt x="378" y="258"/>
                  </a:cubicBezTo>
                  <a:cubicBezTo>
                    <a:pt x="377" y="257"/>
                    <a:pt x="377" y="256"/>
                    <a:pt x="376" y="255"/>
                  </a:cubicBezTo>
                  <a:cubicBezTo>
                    <a:pt x="376" y="255"/>
                    <a:pt x="376" y="255"/>
                    <a:pt x="376" y="255"/>
                  </a:cubicBezTo>
                  <a:cubicBezTo>
                    <a:pt x="376" y="254"/>
                    <a:pt x="376" y="254"/>
                    <a:pt x="376" y="254"/>
                  </a:cubicBezTo>
                  <a:cubicBezTo>
                    <a:pt x="376" y="253"/>
                    <a:pt x="376" y="253"/>
                    <a:pt x="375" y="253"/>
                  </a:cubicBezTo>
                  <a:cubicBezTo>
                    <a:pt x="375" y="253"/>
                    <a:pt x="375" y="252"/>
                    <a:pt x="375" y="252"/>
                  </a:cubicBezTo>
                  <a:cubicBezTo>
                    <a:pt x="375" y="252"/>
                    <a:pt x="372" y="249"/>
                    <a:pt x="374" y="250"/>
                  </a:cubicBezTo>
                  <a:cubicBezTo>
                    <a:pt x="374" y="249"/>
                    <a:pt x="375" y="249"/>
                    <a:pt x="375" y="248"/>
                  </a:cubicBezTo>
                  <a:cubicBezTo>
                    <a:pt x="375" y="248"/>
                    <a:pt x="375" y="248"/>
                    <a:pt x="375" y="247"/>
                  </a:cubicBezTo>
                  <a:cubicBezTo>
                    <a:pt x="375" y="247"/>
                    <a:pt x="375" y="246"/>
                    <a:pt x="374" y="246"/>
                  </a:cubicBezTo>
                  <a:cubicBezTo>
                    <a:pt x="374" y="246"/>
                    <a:pt x="374" y="246"/>
                    <a:pt x="374" y="245"/>
                  </a:cubicBezTo>
                  <a:cubicBezTo>
                    <a:pt x="374" y="245"/>
                    <a:pt x="374" y="245"/>
                    <a:pt x="375" y="244"/>
                  </a:cubicBezTo>
                  <a:cubicBezTo>
                    <a:pt x="375" y="244"/>
                    <a:pt x="374" y="244"/>
                    <a:pt x="374" y="243"/>
                  </a:cubicBezTo>
                  <a:cubicBezTo>
                    <a:pt x="374" y="242"/>
                    <a:pt x="375" y="242"/>
                    <a:pt x="374" y="242"/>
                  </a:cubicBezTo>
                  <a:cubicBezTo>
                    <a:pt x="373" y="242"/>
                    <a:pt x="373" y="241"/>
                    <a:pt x="373" y="241"/>
                  </a:cubicBezTo>
                  <a:cubicBezTo>
                    <a:pt x="373" y="241"/>
                    <a:pt x="373" y="241"/>
                    <a:pt x="372" y="241"/>
                  </a:cubicBezTo>
                  <a:cubicBezTo>
                    <a:pt x="372" y="241"/>
                    <a:pt x="372" y="241"/>
                    <a:pt x="372" y="241"/>
                  </a:cubicBezTo>
                  <a:cubicBezTo>
                    <a:pt x="372" y="240"/>
                    <a:pt x="372" y="239"/>
                    <a:pt x="371" y="239"/>
                  </a:cubicBezTo>
                  <a:cubicBezTo>
                    <a:pt x="370" y="239"/>
                    <a:pt x="367" y="238"/>
                    <a:pt x="367" y="240"/>
                  </a:cubicBezTo>
                  <a:cubicBezTo>
                    <a:pt x="365" y="239"/>
                    <a:pt x="365" y="240"/>
                    <a:pt x="364" y="241"/>
                  </a:cubicBezTo>
                  <a:cubicBezTo>
                    <a:pt x="364" y="240"/>
                    <a:pt x="364" y="239"/>
                    <a:pt x="364" y="239"/>
                  </a:cubicBezTo>
                  <a:cubicBezTo>
                    <a:pt x="364" y="238"/>
                    <a:pt x="365" y="238"/>
                    <a:pt x="365" y="237"/>
                  </a:cubicBezTo>
                  <a:cubicBezTo>
                    <a:pt x="364" y="237"/>
                    <a:pt x="363" y="237"/>
                    <a:pt x="363" y="237"/>
                  </a:cubicBezTo>
                  <a:cubicBezTo>
                    <a:pt x="361" y="236"/>
                    <a:pt x="361" y="237"/>
                    <a:pt x="360" y="238"/>
                  </a:cubicBezTo>
                  <a:cubicBezTo>
                    <a:pt x="359" y="238"/>
                    <a:pt x="360" y="235"/>
                    <a:pt x="357" y="236"/>
                  </a:cubicBezTo>
                  <a:cubicBezTo>
                    <a:pt x="356" y="237"/>
                    <a:pt x="356" y="236"/>
                    <a:pt x="356" y="235"/>
                  </a:cubicBezTo>
                  <a:cubicBezTo>
                    <a:pt x="355" y="236"/>
                    <a:pt x="354" y="236"/>
                    <a:pt x="354" y="236"/>
                  </a:cubicBezTo>
                  <a:cubicBezTo>
                    <a:pt x="355" y="235"/>
                    <a:pt x="357" y="235"/>
                    <a:pt x="356" y="232"/>
                  </a:cubicBezTo>
                  <a:cubicBezTo>
                    <a:pt x="356" y="231"/>
                    <a:pt x="356" y="231"/>
                    <a:pt x="355" y="230"/>
                  </a:cubicBezTo>
                  <a:cubicBezTo>
                    <a:pt x="355" y="230"/>
                    <a:pt x="355" y="230"/>
                    <a:pt x="355" y="230"/>
                  </a:cubicBezTo>
                  <a:cubicBezTo>
                    <a:pt x="355" y="229"/>
                    <a:pt x="355" y="229"/>
                    <a:pt x="355" y="228"/>
                  </a:cubicBezTo>
                  <a:cubicBezTo>
                    <a:pt x="354" y="228"/>
                    <a:pt x="354" y="227"/>
                    <a:pt x="354" y="227"/>
                  </a:cubicBezTo>
                  <a:cubicBezTo>
                    <a:pt x="353" y="226"/>
                    <a:pt x="353" y="227"/>
                    <a:pt x="352" y="227"/>
                  </a:cubicBezTo>
                  <a:cubicBezTo>
                    <a:pt x="353" y="225"/>
                    <a:pt x="353" y="224"/>
                    <a:pt x="353" y="223"/>
                  </a:cubicBezTo>
                  <a:cubicBezTo>
                    <a:pt x="353" y="222"/>
                    <a:pt x="354" y="223"/>
                    <a:pt x="354" y="221"/>
                  </a:cubicBezTo>
                  <a:cubicBezTo>
                    <a:pt x="353" y="220"/>
                    <a:pt x="352" y="220"/>
                    <a:pt x="352" y="219"/>
                  </a:cubicBezTo>
                  <a:cubicBezTo>
                    <a:pt x="352" y="218"/>
                    <a:pt x="352" y="218"/>
                    <a:pt x="351" y="218"/>
                  </a:cubicBezTo>
                  <a:cubicBezTo>
                    <a:pt x="351" y="218"/>
                    <a:pt x="350" y="218"/>
                    <a:pt x="350" y="218"/>
                  </a:cubicBezTo>
                  <a:cubicBezTo>
                    <a:pt x="350" y="217"/>
                    <a:pt x="354" y="214"/>
                    <a:pt x="353" y="213"/>
                  </a:cubicBezTo>
                  <a:cubicBezTo>
                    <a:pt x="353" y="213"/>
                    <a:pt x="353" y="213"/>
                    <a:pt x="353" y="213"/>
                  </a:cubicBezTo>
                  <a:cubicBezTo>
                    <a:pt x="353" y="213"/>
                    <a:pt x="353" y="212"/>
                    <a:pt x="353" y="212"/>
                  </a:cubicBezTo>
                  <a:cubicBezTo>
                    <a:pt x="352" y="211"/>
                    <a:pt x="352" y="210"/>
                    <a:pt x="352" y="210"/>
                  </a:cubicBezTo>
                  <a:cubicBezTo>
                    <a:pt x="351" y="208"/>
                    <a:pt x="352" y="206"/>
                    <a:pt x="351" y="204"/>
                  </a:cubicBezTo>
                  <a:cubicBezTo>
                    <a:pt x="351" y="202"/>
                    <a:pt x="351" y="202"/>
                    <a:pt x="352" y="200"/>
                  </a:cubicBezTo>
                  <a:cubicBezTo>
                    <a:pt x="353" y="199"/>
                    <a:pt x="353" y="197"/>
                    <a:pt x="354" y="196"/>
                  </a:cubicBezTo>
                  <a:cubicBezTo>
                    <a:pt x="354" y="195"/>
                    <a:pt x="355" y="195"/>
                    <a:pt x="356" y="195"/>
                  </a:cubicBezTo>
                  <a:cubicBezTo>
                    <a:pt x="356" y="194"/>
                    <a:pt x="355" y="193"/>
                    <a:pt x="355" y="193"/>
                  </a:cubicBezTo>
                  <a:cubicBezTo>
                    <a:pt x="353" y="196"/>
                    <a:pt x="345" y="192"/>
                    <a:pt x="343" y="191"/>
                  </a:cubicBezTo>
                  <a:cubicBezTo>
                    <a:pt x="343" y="191"/>
                    <a:pt x="342" y="192"/>
                    <a:pt x="342" y="191"/>
                  </a:cubicBezTo>
                  <a:cubicBezTo>
                    <a:pt x="342" y="191"/>
                    <a:pt x="342" y="191"/>
                    <a:pt x="342" y="191"/>
                  </a:cubicBezTo>
                  <a:cubicBezTo>
                    <a:pt x="341" y="191"/>
                    <a:pt x="341" y="191"/>
                    <a:pt x="341" y="191"/>
                  </a:cubicBezTo>
                  <a:cubicBezTo>
                    <a:pt x="341" y="191"/>
                    <a:pt x="341" y="192"/>
                    <a:pt x="340" y="192"/>
                  </a:cubicBezTo>
                  <a:cubicBezTo>
                    <a:pt x="340" y="192"/>
                    <a:pt x="340" y="191"/>
                    <a:pt x="340" y="191"/>
                  </a:cubicBezTo>
                  <a:cubicBezTo>
                    <a:pt x="340" y="191"/>
                    <a:pt x="340" y="190"/>
                    <a:pt x="339" y="191"/>
                  </a:cubicBezTo>
                  <a:cubicBezTo>
                    <a:pt x="339" y="191"/>
                    <a:pt x="339" y="191"/>
                    <a:pt x="339" y="192"/>
                  </a:cubicBezTo>
                  <a:cubicBezTo>
                    <a:pt x="339" y="192"/>
                    <a:pt x="338" y="191"/>
                    <a:pt x="338" y="191"/>
                  </a:cubicBezTo>
                  <a:cubicBezTo>
                    <a:pt x="338" y="191"/>
                    <a:pt x="338" y="192"/>
                    <a:pt x="338" y="192"/>
                  </a:cubicBezTo>
                  <a:cubicBezTo>
                    <a:pt x="338" y="192"/>
                    <a:pt x="337" y="192"/>
                    <a:pt x="337" y="193"/>
                  </a:cubicBezTo>
                  <a:cubicBezTo>
                    <a:pt x="337" y="193"/>
                    <a:pt x="336" y="192"/>
                    <a:pt x="336" y="192"/>
                  </a:cubicBezTo>
                  <a:cubicBezTo>
                    <a:pt x="336" y="192"/>
                    <a:pt x="336" y="192"/>
                    <a:pt x="336" y="192"/>
                  </a:cubicBezTo>
                  <a:cubicBezTo>
                    <a:pt x="336" y="192"/>
                    <a:pt x="336" y="192"/>
                    <a:pt x="336" y="192"/>
                  </a:cubicBezTo>
                  <a:cubicBezTo>
                    <a:pt x="336" y="192"/>
                    <a:pt x="335" y="192"/>
                    <a:pt x="335" y="192"/>
                  </a:cubicBezTo>
                  <a:cubicBezTo>
                    <a:pt x="335" y="192"/>
                    <a:pt x="335" y="192"/>
                    <a:pt x="335" y="192"/>
                  </a:cubicBezTo>
                  <a:cubicBezTo>
                    <a:pt x="334" y="193"/>
                    <a:pt x="334" y="192"/>
                    <a:pt x="333" y="192"/>
                  </a:cubicBezTo>
                  <a:cubicBezTo>
                    <a:pt x="333" y="192"/>
                    <a:pt x="333" y="193"/>
                    <a:pt x="333" y="193"/>
                  </a:cubicBezTo>
                  <a:cubicBezTo>
                    <a:pt x="333" y="193"/>
                    <a:pt x="333" y="193"/>
                    <a:pt x="333" y="193"/>
                  </a:cubicBezTo>
                  <a:cubicBezTo>
                    <a:pt x="332" y="194"/>
                    <a:pt x="332" y="192"/>
                    <a:pt x="331" y="191"/>
                  </a:cubicBezTo>
                  <a:cubicBezTo>
                    <a:pt x="332" y="191"/>
                    <a:pt x="331" y="195"/>
                    <a:pt x="331" y="193"/>
                  </a:cubicBezTo>
                  <a:cubicBezTo>
                    <a:pt x="331" y="193"/>
                    <a:pt x="328" y="195"/>
                    <a:pt x="328" y="194"/>
                  </a:cubicBezTo>
                  <a:cubicBezTo>
                    <a:pt x="328" y="195"/>
                    <a:pt x="329" y="195"/>
                    <a:pt x="329" y="196"/>
                  </a:cubicBezTo>
                  <a:cubicBezTo>
                    <a:pt x="328" y="196"/>
                    <a:pt x="328" y="195"/>
                    <a:pt x="328" y="195"/>
                  </a:cubicBezTo>
                  <a:cubicBezTo>
                    <a:pt x="327" y="196"/>
                    <a:pt x="327" y="195"/>
                    <a:pt x="326" y="195"/>
                  </a:cubicBezTo>
                  <a:cubicBezTo>
                    <a:pt x="326" y="197"/>
                    <a:pt x="326" y="196"/>
                    <a:pt x="325" y="196"/>
                  </a:cubicBezTo>
                  <a:cubicBezTo>
                    <a:pt x="325" y="196"/>
                    <a:pt x="325" y="196"/>
                    <a:pt x="325" y="196"/>
                  </a:cubicBezTo>
                  <a:cubicBezTo>
                    <a:pt x="324" y="197"/>
                    <a:pt x="325" y="198"/>
                    <a:pt x="325" y="198"/>
                  </a:cubicBezTo>
                  <a:cubicBezTo>
                    <a:pt x="325" y="198"/>
                    <a:pt x="325" y="198"/>
                    <a:pt x="325" y="198"/>
                  </a:cubicBezTo>
                  <a:cubicBezTo>
                    <a:pt x="325" y="199"/>
                    <a:pt x="326" y="199"/>
                    <a:pt x="325" y="200"/>
                  </a:cubicBezTo>
                  <a:cubicBezTo>
                    <a:pt x="324" y="201"/>
                    <a:pt x="324" y="199"/>
                    <a:pt x="325" y="202"/>
                  </a:cubicBezTo>
                  <a:cubicBezTo>
                    <a:pt x="325" y="202"/>
                    <a:pt x="324" y="202"/>
                    <a:pt x="325" y="202"/>
                  </a:cubicBezTo>
                  <a:cubicBezTo>
                    <a:pt x="325" y="202"/>
                    <a:pt x="326" y="201"/>
                    <a:pt x="327" y="202"/>
                  </a:cubicBezTo>
                  <a:cubicBezTo>
                    <a:pt x="327" y="202"/>
                    <a:pt x="327" y="203"/>
                    <a:pt x="326" y="203"/>
                  </a:cubicBezTo>
                  <a:cubicBezTo>
                    <a:pt x="326" y="203"/>
                    <a:pt x="326" y="203"/>
                    <a:pt x="326" y="203"/>
                  </a:cubicBezTo>
                  <a:cubicBezTo>
                    <a:pt x="325" y="203"/>
                    <a:pt x="325" y="203"/>
                    <a:pt x="325" y="203"/>
                  </a:cubicBezTo>
                  <a:cubicBezTo>
                    <a:pt x="324" y="204"/>
                    <a:pt x="325" y="205"/>
                    <a:pt x="326" y="205"/>
                  </a:cubicBezTo>
                  <a:cubicBezTo>
                    <a:pt x="326" y="206"/>
                    <a:pt x="326" y="206"/>
                    <a:pt x="326" y="207"/>
                  </a:cubicBezTo>
                  <a:cubicBezTo>
                    <a:pt x="326" y="207"/>
                    <a:pt x="328" y="209"/>
                    <a:pt x="329" y="209"/>
                  </a:cubicBezTo>
                  <a:cubicBezTo>
                    <a:pt x="329" y="209"/>
                    <a:pt x="330" y="209"/>
                    <a:pt x="330" y="208"/>
                  </a:cubicBezTo>
                  <a:cubicBezTo>
                    <a:pt x="330" y="208"/>
                    <a:pt x="330" y="208"/>
                    <a:pt x="330" y="207"/>
                  </a:cubicBezTo>
                  <a:cubicBezTo>
                    <a:pt x="331" y="207"/>
                    <a:pt x="331" y="207"/>
                    <a:pt x="331" y="208"/>
                  </a:cubicBezTo>
                  <a:cubicBezTo>
                    <a:pt x="332" y="208"/>
                    <a:pt x="331" y="211"/>
                    <a:pt x="331" y="211"/>
                  </a:cubicBezTo>
                  <a:cubicBezTo>
                    <a:pt x="331" y="213"/>
                    <a:pt x="330" y="214"/>
                    <a:pt x="330" y="215"/>
                  </a:cubicBezTo>
                  <a:cubicBezTo>
                    <a:pt x="330" y="216"/>
                    <a:pt x="330" y="217"/>
                    <a:pt x="330" y="218"/>
                  </a:cubicBezTo>
                  <a:cubicBezTo>
                    <a:pt x="331" y="220"/>
                    <a:pt x="331" y="221"/>
                    <a:pt x="330" y="223"/>
                  </a:cubicBezTo>
                  <a:cubicBezTo>
                    <a:pt x="329" y="224"/>
                    <a:pt x="326" y="226"/>
                    <a:pt x="325" y="225"/>
                  </a:cubicBezTo>
                  <a:cubicBezTo>
                    <a:pt x="325" y="224"/>
                    <a:pt x="324" y="224"/>
                    <a:pt x="323" y="224"/>
                  </a:cubicBezTo>
                  <a:cubicBezTo>
                    <a:pt x="322" y="223"/>
                    <a:pt x="323" y="221"/>
                    <a:pt x="321" y="220"/>
                  </a:cubicBezTo>
                  <a:cubicBezTo>
                    <a:pt x="321" y="219"/>
                    <a:pt x="320" y="218"/>
                    <a:pt x="319" y="218"/>
                  </a:cubicBezTo>
                  <a:cubicBezTo>
                    <a:pt x="318" y="217"/>
                    <a:pt x="319" y="216"/>
                    <a:pt x="318" y="216"/>
                  </a:cubicBezTo>
                  <a:cubicBezTo>
                    <a:pt x="318" y="215"/>
                    <a:pt x="317" y="216"/>
                    <a:pt x="317" y="216"/>
                  </a:cubicBezTo>
                  <a:cubicBezTo>
                    <a:pt x="316" y="217"/>
                    <a:pt x="313" y="217"/>
                    <a:pt x="312" y="218"/>
                  </a:cubicBezTo>
                  <a:cubicBezTo>
                    <a:pt x="312" y="219"/>
                    <a:pt x="310" y="221"/>
                    <a:pt x="310" y="222"/>
                  </a:cubicBezTo>
                  <a:cubicBezTo>
                    <a:pt x="310" y="223"/>
                    <a:pt x="311" y="224"/>
                    <a:pt x="310" y="225"/>
                  </a:cubicBezTo>
                  <a:cubicBezTo>
                    <a:pt x="310" y="226"/>
                    <a:pt x="309" y="226"/>
                    <a:pt x="308" y="227"/>
                  </a:cubicBezTo>
                  <a:cubicBezTo>
                    <a:pt x="308" y="227"/>
                    <a:pt x="308" y="229"/>
                    <a:pt x="308" y="230"/>
                  </a:cubicBezTo>
                  <a:cubicBezTo>
                    <a:pt x="308" y="231"/>
                    <a:pt x="309" y="232"/>
                    <a:pt x="308" y="232"/>
                  </a:cubicBezTo>
                  <a:cubicBezTo>
                    <a:pt x="308" y="233"/>
                    <a:pt x="308" y="235"/>
                    <a:pt x="308" y="236"/>
                  </a:cubicBezTo>
                  <a:cubicBezTo>
                    <a:pt x="308" y="237"/>
                    <a:pt x="308" y="238"/>
                    <a:pt x="308" y="240"/>
                  </a:cubicBezTo>
                  <a:cubicBezTo>
                    <a:pt x="308" y="240"/>
                    <a:pt x="308" y="243"/>
                    <a:pt x="308" y="243"/>
                  </a:cubicBezTo>
                  <a:cubicBezTo>
                    <a:pt x="309" y="243"/>
                    <a:pt x="308" y="241"/>
                    <a:pt x="309" y="241"/>
                  </a:cubicBezTo>
                  <a:cubicBezTo>
                    <a:pt x="309" y="242"/>
                    <a:pt x="309" y="242"/>
                    <a:pt x="309" y="243"/>
                  </a:cubicBezTo>
                  <a:cubicBezTo>
                    <a:pt x="309" y="244"/>
                    <a:pt x="309" y="244"/>
                    <a:pt x="309" y="245"/>
                  </a:cubicBezTo>
                  <a:cubicBezTo>
                    <a:pt x="310" y="245"/>
                    <a:pt x="310" y="252"/>
                    <a:pt x="307" y="250"/>
                  </a:cubicBezTo>
                  <a:cubicBezTo>
                    <a:pt x="306" y="249"/>
                    <a:pt x="306" y="249"/>
                    <a:pt x="306" y="249"/>
                  </a:cubicBezTo>
                  <a:cubicBezTo>
                    <a:pt x="305" y="249"/>
                    <a:pt x="305" y="249"/>
                    <a:pt x="305" y="249"/>
                  </a:cubicBezTo>
                  <a:cubicBezTo>
                    <a:pt x="305" y="249"/>
                    <a:pt x="309" y="245"/>
                    <a:pt x="308" y="243"/>
                  </a:cubicBezTo>
                  <a:cubicBezTo>
                    <a:pt x="307" y="244"/>
                    <a:pt x="307" y="246"/>
                    <a:pt x="306" y="247"/>
                  </a:cubicBezTo>
                  <a:cubicBezTo>
                    <a:pt x="305" y="248"/>
                    <a:pt x="304" y="249"/>
                    <a:pt x="302" y="249"/>
                  </a:cubicBezTo>
                  <a:cubicBezTo>
                    <a:pt x="302" y="249"/>
                    <a:pt x="301" y="249"/>
                    <a:pt x="301" y="249"/>
                  </a:cubicBezTo>
                  <a:cubicBezTo>
                    <a:pt x="300" y="250"/>
                    <a:pt x="301" y="251"/>
                    <a:pt x="301" y="251"/>
                  </a:cubicBezTo>
                  <a:cubicBezTo>
                    <a:pt x="301" y="253"/>
                    <a:pt x="300" y="254"/>
                    <a:pt x="299" y="255"/>
                  </a:cubicBezTo>
                  <a:cubicBezTo>
                    <a:pt x="297" y="256"/>
                    <a:pt x="294" y="257"/>
                    <a:pt x="292" y="256"/>
                  </a:cubicBezTo>
                  <a:cubicBezTo>
                    <a:pt x="292" y="256"/>
                    <a:pt x="290" y="253"/>
                    <a:pt x="290" y="252"/>
                  </a:cubicBezTo>
                  <a:cubicBezTo>
                    <a:pt x="291" y="250"/>
                    <a:pt x="292" y="253"/>
                    <a:pt x="293" y="253"/>
                  </a:cubicBezTo>
                  <a:cubicBezTo>
                    <a:pt x="293" y="252"/>
                    <a:pt x="290" y="250"/>
                    <a:pt x="289" y="251"/>
                  </a:cubicBezTo>
                  <a:cubicBezTo>
                    <a:pt x="287" y="251"/>
                    <a:pt x="285" y="251"/>
                    <a:pt x="283" y="252"/>
                  </a:cubicBezTo>
                  <a:cubicBezTo>
                    <a:pt x="281" y="253"/>
                    <a:pt x="279" y="253"/>
                    <a:pt x="278" y="254"/>
                  </a:cubicBezTo>
                  <a:cubicBezTo>
                    <a:pt x="277" y="255"/>
                    <a:pt x="277" y="256"/>
                    <a:pt x="276" y="257"/>
                  </a:cubicBezTo>
                  <a:cubicBezTo>
                    <a:pt x="275" y="258"/>
                    <a:pt x="273" y="257"/>
                    <a:pt x="272" y="258"/>
                  </a:cubicBezTo>
                  <a:cubicBezTo>
                    <a:pt x="270" y="259"/>
                    <a:pt x="268" y="259"/>
                    <a:pt x="266" y="260"/>
                  </a:cubicBezTo>
                  <a:cubicBezTo>
                    <a:pt x="266" y="260"/>
                    <a:pt x="264" y="261"/>
                    <a:pt x="264" y="261"/>
                  </a:cubicBezTo>
                  <a:cubicBezTo>
                    <a:pt x="263" y="262"/>
                    <a:pt x="264" y="261"/>
                    <a:pt x="265" y="262"/>
                  </a:cubicBezTo>
                  <a:cubicBezTo>
                    <a:pt x="265" y="263"/>
                    <a:pt x="265" y="265"/>
                    <a:pt x="265" y="265"/>
                  </a:cubicBezTo>
                  <a:cubicBezTo>
                    <a:pt x="264" y="265"/>
                    <a:pt x="264" y="264"/>
                    <a:pt x="264" y="264"/>
                  </a:cubicBezTo>
                  <a:cubicBezTo>
                    <a:pt x="264" y="264"/>
                    <a:pt x="263" y="263"/>
                    <a:pt x="262" y="263"/>
                  </a:cubicBezTo>
                  <a:cubicBezTo>
                    <a:pt x="262" y="264"/>
                    <a:pt x="259" y="263"/>
                    <a:pt x="259" y="262"/>
                  </a:cubicBezTo>
                  <a:cubicBezTo>
                    <a:pt x="259" y="262"/>
                    <a:pt x="260" y="261"/>
                    <a:pt x="260" y="261"/>
                  </a:cubicBezTo>
                  <a:cubicBezTo>
                    <a:pt x="260" y="261"/>
                    <a:pt x="260" y="261"/>
                    <a:pt x="259" y="261"/>
                  </a:cubicBezTo>
                  <a:cubicBezTo>
                    <a:pt x="259" y="260"/>
                    <a:pt x="259" y="259"/>
                    <a:pt x="259" y="259"/>
                  </a:cubicBezTo>
                  <a:cubicBezTo>
                    <a:pt x="259" y="259"/>
                    <a:pt x="258" y="259"/>
                    <a:pt x="258" y="259"/>
                  </a:cubicBezTo>
                  <a:cubicBezTo>
                    <a:pt x="258" y="259"/>
                    <a:pt x="257" y="259"/>
                    <a:pt x="257" y="259"/>
                  </a:cubicBezTo>
                  <a:cubicBezTo>
                    <a:pt x="256" y="259"/>
                    <a:pt x="256" y="258"/>
                    <a:pt x="255" y="258"/>
                  </a:cubicBezTo>
                  <a:cubicBezTo>
                    <a:pt x="255" y="257"/>
                    <a:pt x="255" y="257"/>
                    <a:pt x="255" y="257"/>
                  </a:cubicBezTo>
                  <a:cubicBezTo>
                    <a:pt x="255" y="257"/>
                    <a:pt x="255" y="257"/>
                    <a:pt x="255" y="257"/>
                  </a:cubicBezTo>
                  <a:cubicBezTo>
                    <a:pt x="254" y="256"/>
                    <a:pt x="254" y="256"/>
                    <a:pt x="254" y="256"/>
                  </a:cubicBezTo>
                  <a:cubicBezTo>
                    <a:pt x="254" y="256"/>
                    <a:pt x="253" y="256"/>
                    <a:pt x="252" y="256"/>
                  </a:cubicBezTo>
                  <a:cubicBezTo>
                    <a:pt x="252" y="256"/>
                    <a:pt x="251" y="256"/>
                    <a:pt x="251" y="256"/>
                  </a:cubicBezTo>
                  <a:cubicBezTo>
                    <a:pt x="251" y="257"/>
                    <a:pt x="250" y="257"/>
                    <a:pt x="250" y="257"/>
                  </a:cubicBezTo>
                  <a:cubicBezTo>
                    <a:pt x="250" y="257"/>
                    <a:pt x="250" y="257"/>
                    <a:pt x="250" y="257"/>
                  </a:cubicBezTo>
                  <a:cubicBezTo>
                    <a:pt x="250" y="257"/>
                    <a:pt x="249" y="257"/>
                    <a:pt x="249" y="257"/>
                  </a:cubicBezTo>
                  <a:cubicBezTo>
                    <a:pt x="248" y="258"/>
                    <a:pt x="248" y="259"/>
                    <a:pt x="248" y="259"/>
                  </a:cubicBezTo>
                  <a:cubicBezTo>
                    <a:pt x="248" y="259"/>
                    <a:pt x="248" y="259"/>
                    <a:pt x="247" y="258"/>
                  </a:cubicBezTo>
                  <a:cubicBezTo>
                    <a:pt x="246" y="259"/>
                    <a:pt x="245" y="258"/>
                    <a:pt x="244" y="260"/>
                  </a:cubicBezTo>
                  <a:cubicBezTo>
                    <a:pt x="244" y="260"/>
                    <a:pt x="244" y="260"/>
                    <a:pt x="244" y="260"/>
                  </a:cubicBezTo>
                  <a:cubicBezTo>
                    <a:pt x="244" y="260"/>
                    <a:pt x="244" y="261"/>
                    <a:pt x="243" y="261"/>
                  </a:cubicBezTo>
                  <a:cubicBezTo>
                    <a:pt x="243" y="261"/>
                    <a:pt x="242" y="261"/>
                    <a:pt x="242" y="261"/>
                  </a:cubicBezTo>
                  <a:cubicBezTo>
                    <a:pt x="242" y="261"/>
                    <a:pt x="242" y="261"/>
                    <a:pt x="242" y="261"/>
                  </a:cubicBezTo>
                  <a:cubicBezTo>
                    <a:pt x="242" y="261"/>
                    <a:pt x="242" y="261"/>
                    <a:pt x="242" y="261"/>
                  </a:cubicBezTo>
                  <a:cubicBezTo>
                    <a:pt x="242" y="261"/>
                    <a:pt x="242" y="260"/>
                    <a:pt x="242" y="260"/>
                  </a:cubicBezTo>
                  <a:cubicBezTo>
                    <a:pt x="242" y="260"/>
                    <a:pt x="241" y="260"/>
                    <a:pt x="241" y="260"/>
                  </a:cubicBezTo>
                  <a:cubicBezTo>
                    <a:pt x="241" y="260"/>
                    <a:pt x="240" y="261"/>
                    <a:pt x="240" y="261"/>
                  </a:cubicBezTo>
                  <a:cubicBezTo>
                    <a:pt x="240" y="261"/>
                    <a:pt x="239" y="260"/>
                    <a:pt x="239" y="260"/>
                  </a:cubicBezTo>
                  <a:cubicBezTo>
                    <a:pt x="238" y="259"/>
                    <a:pt x="240" y="259"/>
                    <a:pt x="241" y="258"/>
                  </a:cubicBezTo>
                  <a:cubicBezTo>
                    <a:pt x="241" y="258"/>
                    <a:pt x="241" y="256"/>
                    <a:pt x="241" y="256"/>
                  </a:cubicBezTo>
                  <a:cubicBezTo>
                    <a:pt x="241" y="256"/>
                    <a:pt x="242" y="256"/>
                    <a:pt x="242" y="255"/>
                  </a:cubicBezTo>
                  <a:cubicBezTo>
                    <a:pt x="242" y="255"/>
                    <a:pt x="241" y="254"/>
                    <a:pt x="241" y="254"/>
                  </a:cubicBezTo>
                  <a:cubicBezTo>
                    <a:pt x="241" y="254"/>
                    <a:pt x="240" y="255"/>
                    <a:pt x="240" y="255"/>
                  </a:cubicBezTo>
                  <a:cubicBezTo>
                    <a:pt x="240" y="255"/>
                    <a:pt x="242" y="256"/>
                    <a:pt x="241" y="256"/>
                  </a:cubicBezTo>
                  <a:cubicBezTo>
                    <a:pt x="240" y="256"/>
                    <a:pt x="240" y="256"/>
                    <a:pt x="240" y="256"/>
                  </a:cubicBezTo>
                  <a:cubicBezTo>
                    <a:pt x="239" y="256"/>
                    <a:pt x="239" y="256"/>
                    <a:pt x="239" y="256"/>
                  </a:cubicBezTo>
                  <a:cubicBezTo>
                    <a:pt x="239" y="257"/>
                    <a:pt x="239" y="257"/>
                    <a:pt x="239" y="257"/>
                  </a:cubicBezTo>
                  <a:cubicBezTo>
                    <a:pt x="238" y="257"/>
                    <a:pt x="237" y="255"/>
                    <a:pt x="236" y="256"/>
                  </a:cubicBezTo>
                  <a:cubicBezTo>
                    <a:pt x="236" y="256"/>
                    <a:pt x="235" y="257"/>
                    <a:pt x="235" y="257"/>
                  </a:cubicBezTo>
                  <a:cubicBezTo>
                    <a:pt x="234" y="256"/>
                    <a:pt x="235" y="255"/>
                    <a:pt x="235" y="255"/>
                  </a:cubicBezTo>
                  <a:cubicBezTo>
                    <a:pt x="234" y="255"/>
                    <a:pt x="232" y="255"/>
                    <a:pt x="233" y="255"/>
                  </a:cubicBezTo>
                  <a:cubicBezTo>
                    <a:pt x="234" y="254"/>
                    <a:pt x="234" y="254"/>
                    <a:pt x="234" y="253"/>
                  </a:cubicBezTo>
                  <a:cubicBezTo>
                    <a:pt x="233" y="253"/>
                    <a:pt x="233" y="253"/>
                    <a:pt x="233" y="252"/>
                  </a:cubicBezTo>
                  <a:cubicBezTo>
                    <a:pt x="233" y="251"/>
                    <a:pt x="233" y="252"/>
                    <a:pt x="232" y="251"/>
                  </a:cubicBezTo>
                  <a:cubicBezTo>
                    <a:pt x="232" y="251"/>
                    <a:pt x="232" y="251"/>
                    <a:pt x="231" y="251"/>
                  </a:cubicBezTo>
                  <a:cubicBezTo>
                    <a:pt x="231" y="251"/>
                    <a:pt x="231" y="251"/>
                    <a:pt x="230" y="251"/>
                  </a:cubicBezTo>
                  <a:cubicBezTo>
                    <a:pt x="230" y="251"/>
                    <a:pt x="231" y="250"/>
                    <a:pt x="231" y="250"/>
                  </a:cubicBezTo>
                  <a:cubicBezTo>
                    <a:pt x="231" y="250"/>
                    <a:pt x="231" y="250"/>
                    <a:pt x="232" y="250"/>
                  </a:cubicBezTo>
                  <a:cubicBezTo>
                    <a:pt x="232" y="250"/>
                    <a:pt x="232" y="249"/>
                    <a:pt x="232" y="249"/>
                  </a:cubicBezTo>
                  <a:cubicBezTo>
                    <a:pt x="232" y="248"/>
                    <a:pt x="231" y="248"/>
                    <a:pt x="230" y="248"/>
                  </a:cubicBezTo>
                  <a:cubicBezTo>
                    <a:pt x="230" y="248"/>
                    <a:pt x="231" y="247"/>
                    <a:pt x="230" y="247"/>
                  </a:cubicBezTo>
                  <a:cubicBezTo>
                    <a:pt x="230" y="246"/>
                    <a:pt x="231" y="247"/>
                    <a:pt x="232" y="246"/>
                  </a:cubicBezTo>
                  <a:cubicBezTo>
                    <a:pt x="232" y="246"/>
                    <a:pt x="231" y="245"/>
                    <a:pt x="231" y="245"/>
                  </a:cubicBezTo>
                  <a:cubicBezTo>
                    <a:pt x="231" y="244"/>
                    <a:pt x="232" y="243"/>
                    <a:pt x="231" y="243"/>
                  </a:cubicBezTo>
                  <a:cubicBezTo>
                    <a:pt x="230" y="243"/>
                    <a:pt x="230" y="243"/>
                    <a:pt x="230" y="243"/>
                  </a:cubicBezTo>
                  <a:cubicBezTo>
                    <a:pt x="231" y="243"/>
                    <a:pt x="232" y="242"/>
                    <a:pt x="233" y="242"/>
                  </a:cubicBezTo>
                  <a:cubicBezTo>
                    <a:pt x="233" y="241"/>
                    <a:pt x="231" y="241"/>
                    <a:pt x="231" y="241"/>
                  </a:cubicBezTo>
                  <a:cubicBezTo>
                    <a:pt x="231" y="240"/>
                    <a:pt x="232" y="241"/>
                    <a:pt x="232" y="241"/>
                  </a:cubicBezTo>
                  <a:cubicBezTo>
                    <a:pt x="232" y="241"/>
                    <a:pt x="233" y="241"/>
                    <a:pt x="233" y="240"/>
                  </a:cubicBezTo>
                  <a:cubicBezTo>
                    <a:pt x="233" y="240"/>
                    <a:pt x="234" y="240"/>
                    <a:pt x="234" y="240"/>
                  </a:cubicBezTo>
                  <a:cubicBezTo>
                    <a:pt x="234" y="240"/>
                    <a:pt x="234" y="239"/>
                    <a:pt x="234" y="239"/>
                  </a:cubicBezTo>
                  <a:cubicBezTo>
                    <a:pt x="234" y="239"/>
                    <a:pt x="233" y="239"/>
                    <a:pt x="233" y="239"/>
                  </a:cubicBezTo>
                  <a:cubicBezTo>
                    <a:pt x="234" y="239"/>
                    <a:pt x="234" y="238"/>
                    <a:pt x="235" y="239"/>
                  </a:cubicBezTo>
                  <a:cubicBezTo>
                    <a:pt x="235" y="239"/>
                    <a:pt x="235" y="237"/>
                    <a:pt x="235" y="237"/>
                  </a:cubicBezTo>
                  <a:cubicBezTo>
                    <a:pt x="235" y="236"/>
                    <a:pt x="235" y="234"/>
                    <a:pt x="236" y="233"/>
                  </a:cubicBezTo>
                  <a:cubicBezTo>
                    <a:pt x="238" y="233"/>
                    <a:pt x="236" y="235"/>
                    <a:pt x="236" y="235"/>
                  </a:cubicBezTo>
                  <a:cubicBezTo>
                    <a:pt x="237" y="235"/>
                    <a:pt x="237" y="235"/>
                    <a:pt x="237" y="235"/>
                  </a:cubicBezTo>
                  <a:cubicBezTo>
                    <a:pt x="237" y="237"/>
                    <a:pt x="237" y="234"/>
                    <a:pt x="238" y="234"/>
                  </a:cubicBezTo>
                  <a:cubicBezTo>
                    <a:pt x="238" y="234"/>
                    <a:pt x="238" y="234"/>
                    <a:pt x="238" y="235"/>
                  </a:cubicBezTo>
                  <a:cubicBezTo>
                    <a:pt x="238" y="235"/>
                    <a:pt x="238" y="235"/>
                    <a:pt x="239" y="235"/>
                  </a:cubicBezTo>
                  <a:cubicBezTo>
                    <a:pt x="240" y="235"/>
                    <a:pt x="241" y="230"/>
                    <a:pt x="238" y="231"/>
                  </a:cubicBezTo>
                  <a:cubicBezTo>
                    <a:pt x="238" y="231"/>
                    <a:pt x="237" y="231"/>
                    <a:pt x="237" y="231"/>
                  </a:cubicBezTo>
                  <a:cubicBezTo>
                    <a:pt x="237" y="231"/>
                    <a:pt x="237" y="231"/>
                    <a:pt x="236" y="230"/>
                  </a:cubicBezTo>
                  <a:cubicBezTo>
                    <a:pt x="236" y="229"/>
                    <a:pt x="235" y="230"/>
                    <a:pt x="235" y="231"/>
                  </a:cubicBezTo>
                  <a:cubicBezTo>
                    <a:pt x="235" y="230"/>
                    <a:pt x="237" y="229"/>
                    <a:pt x="236" y="228"/>
                  </a:cubicBezTo>
                  <a:cubicBezTo>
                    <a:pt x="235" y="228"/>
                    <a:pt x="235" y="228"/>
                    <a:pt x="234" y="229"/>
                  </a:cubicBezTo>
                  <a:cubicBezTo>
                    <a:pt x="234" y="229"/>
                    <a:pt x="233" y="229"/>
                    <a:pt x="233" y="229"/>
                  </a:cubicBezTo>
                  <a:cubicBezTo>
                    <a:pt x="233" y="229"/>
                    <a:pt x="234" y="229"/>
                    <a:pt x="234" y="228"/>
                  </a:cubicBezTo>
                  <a:cubicBezTo>
                    <a:pt x="235" y="228"/>
                    <a:pt x="235" y="228"/>
                    <a:pt x="236" y="228"/>
                  </a:cubicBezTo>
                  <a:cubicBezTo>
                    <a:pt x="236" y="227"/>
                    <a:pt x="236" y="226"/>
                    <a:pt x="236" y="225"/>
                  </a:cubicBezTo>
                  <a:cubicBezTo>
                    <a:pt x="235" y="225"/>
                    <a:pt x="235" y="224"/>
                    <a:pt x="234" y="224"/>
                  </a:cubicBezTo>
                  <a:cubicBezTo>
                    <a:pt x="233" y="224"/>
                    <a:pt x="232" y="224"/>
                    <a:pt x="231" y="225"/>
                  </a:cubicBezTo>
                  <a:cubicBezTo>
                    <a:pt x="231" y="225"/>
                    <a:pt x="231" y="225"/>
                    <a:pt x="231" y="225"/>
                  </a:cubicBezTo>
                  <a:cubicBezTo>
                    <a:pt x="228" y="224"/>
                    <a:pt x="228" y="227"/>
                    <a:pt x="229" y="229"/>
                  </a:cubicBezTo>
                  <a:cubicBezTo>
                    <a:pt x="229" y="229"/>
                    <a:pt x="229" y="231"/>
                    <a:pt x="229" y="230"/>
                  </a:cubicBezTo>
                  <a:cubicBezTo>
                    <a:pt x="228" y="230"/>
                    <a:pt x="229" y="229"/>
                    <a:pt x="228" y="229"/>
                  </a:cubicBezTo>
                  <a:cubicBezTo>
                    <a:pt x="228" y="229"/>
                    <a:pt x="227" y="231"/>
                    <a:pt x="227" y="230"/>
                  </a:cubicBezTo>
                  <a:cubicBezTo>
                    <a:pt x="227" y="229"/>
                    <a:pt x="229" y="226"/>
                    <a:pt x="227" y="227"/>
                  </a:cubicBezTo>
                  <a:cubicBezTo>
                    <a:pt x="226" y="228"/>
                    <a:pt x="225" y="229"/>
                    <a:pt x="225" y="230"/>
                  </a:cubicBezTo>
                  <a:cubicBezTo>
                    <a:pt x="225" y="230"/>
                    <a:pt x="225" y="230"/>
                    <a:pt x="226" y="231"/>
                  </a:cubicBezTo>
                  <a:cubicBezTo>
                    <a:pt x="226" y="233"/>
                    <a:pt x="224" y="229"/>
                    <a:pt x="224" y="229"/>
                  </a:cubicBezTo>
                  <a:cubicBezTo>
                    <a:pt x="223" y="229"/>
                    <a:pt x="224" y="229"/>
                    <a:pt x="224" y="230"/>
                  </a:cubicBezTo>
                  <a:cubicBezTo>
                    <a:pt x="224" y="230"/>
                    <a:pt x="222" y="230"/>
                    <a:pt x="222" y="230"/>
                  </a:cubicBezTo>
                  <a:cubicBezTo>
                    <a:pt x="222" y="230"/>
                    <a:pt x="222" y="229"/>
                    <a:pt x="222" y="229"/>
                  </a:cubicBezTo>
                  <a:cubicBezTo>
                    <a:pt x="221" y="229"/>
                    <a:pt x="221" y="230"/>
                    <a:pt x="221" y="230"/>
                  </a:cubicBezTo>
                  <a:cubicBezTo>
                    <a:pt x="221" y="231"/>
                    <a:pt x="221" y="232"/>
                    <a:pt x="221" y="233"/>
                  </a:cubicBezTo>
                  <a:cubicBezTo>
                    <a:pt x="221" y="234"/>
                    <a:pt x="221" y="235"/>
                    <a:pt x="221" y="236"/>
                  </a:cubicBezTo>
                  <a:cubicBezTo>
                    <a:pt x="222" y="236"/>
                    <a:pt x="222" y="236"/>
                    <a:pt x="222" y="236"/>
                  </a:cubicBezTo>
                  <a:cubicBezTo>
                    <a:pt x="222" y="237"/>
                    <a:pt x="222" y="237"/>
                    <a:pt x="222" y="237"/>
                  </a:cubicBezTo>
                  <a:cubicBezTo>
                    <a:pt x="223" y="238"/>
                    <a:pt x="223" y="238"/>
                    <a:pt x="222" y="239"/>
                  </a:cubicBezTo>
                  <a:cubicBezTo>
                    <a:pt x="222" y="239"/>
                    <a:pt x="222" y="239"/>
                    <a:pt x="222" y="239"/>
                  </a:cubicBezTo>
                  <a:cubicBezTo>
                    <a:pt x="221" y="238"/>
                    <a:pt x="221" y="236"/>
                    <a:pt x="221" y="236"/>
                  </a:cubicBezTo>
                  <a:cubicBezTo>
                    <a:pt x="221" y="236"/>
                    <a:pt x="221" y="237"/>
                    <a:pt x="221" y="237"/>
                  </a:cubicBezTo>
                  <a:cubicBezTo>
                    <a:pt x="221" y="238"/>
                    <a:pt x="221" y="239"/>
                    <a:pt x="221" y="240"/>
                  </a:cubicBezTo>
                  <a:cubicBezTo>
                    <a:pt x="221" y="241"/>
                    <a:pt x="221" y="242"/>
                    <a:pt x="221" y="243"/>
                  </a:cubicBezTo>
                  <a:cubicBezTo>
                    <a:pt x="221" y="243"/>
                    <a:pt x="222" y="243"/>
                    <a:pt x="222" y="243"/>
                  </a:cubicBezTo>
                  <a:cubicBezTo>
                    <a:pt x="222" y="243"/>
                    <a:pt x="222" y="242"/>
                    <a:pt x="222" y="242"/>
                  </a:cubicBezTo>
                  <a:cubicBezTo>
                    <a:pt x="222" y="242"/>
                    <a:pt x="222" y="242"/>
                    <a:pt x="223" y="242"/>
                  </a:cubicBezTo>
                  <a:cubicBezTo>
                    <a:pt x="223" y="243"/>
                    <a:pt x="223" y="244"/>
                    <a:pt x="223" y="245"/>
                  </a:cubicBezTo>
                  <a:cubicBezTo>
                    <a:pt x="223" y="243"/>
                    <a:pt x="225" y="244"/>
                    <a:pt x="225" y="245"/>
                  </a:cubicBezTo>
                  <a:cubicBezTo>
                    <a:pt x="225" y="248"/>
                    <a:pt x="224" y="251"/>
                    <a:pt x="226" y="253"/>
                  </a:cubicBezTo>
                  <a:cubicBezTo>
                    <a:pt x="226" y="253"/>
                    <a:pt x="226" y="253"/>
                    <a:pt x="226" y="253"/>
                  </a:cubicBezTo>
                  <a:cubicBezTo>
                    <a:pt x="226" y="254"/>
                    <a:pt x="226" y="254"/>
                    <a:pt x="226" y="254"/>
                  </a:cubicBezTo>
                  <a:cubicBezTo>
                    <a:pt x="228" y="255"/>
                    <a:pt x="226" y="255"/>
                    <a:pt x="225" y="256"/>
                  </a:cubicBezTo>
                  <a:cubicBezTo>
                    <a:pt x="225" y="256"/>
                    <a:pt x="225" y="256"/>
                    <a:pt x="225" y="256"/>
                  </a:cubicBezTo>
                  <a:cubicBezTo>
                    <a:pt x="225" y="256"/>
                    <a:pt x="224" y="256"/>
                    <a:pt x="224" y="256"/>
                  </a:cubicBezTo>
                  <a:cubicBezTo>
                    <a:pt x="224" y="258"/>
                    <a:pt x="226" y="257"/>
                    <a:pt x="227" y="257"/>
                  </a:cubicBezTo>
                  <a:cubicBezTo>
                    <a:pt x="226" y="259"/>
                    <a:pt x="225" y="258"/>
                    <a:pt x="227" y="259"/>
                  </a:cubicBezTo>
                  <a:cubicBezTo>
                    <a:pt x="227" y="259"/>
                    <a:pt x="227" y="260"/>
                    <a:pt x="227" y="260"/>
                  </a:cubicBezTo>
                  <a:cubicBezTo>
                    <a:pt x="227" y="260"/>
                    <a:pt x="226" y="260"/>
                    <a:pt x="226" y="260"/>
                  </a:cubicBezTo>
                  <a:cubicBezTo>
                    <a:pt x="226" y="260"/>
                    <a:pt x="226" y="260"/>
                    <a:pt x="226" y="261"/>
                  </a:cubicBezTo>
                  <a:cubicBezTo>
                    <a:pt x="227" y="262"/>
                    <a:pt x="228" y="261"/>
                    <a:pt x="229" y="262"/>
                  </a:cubicBezTo>
                  <a:cubicBezTo>
                    <a:pt x="230" y="262"/>
                    <a:pt x="230" y="263"/>
                    <a:pt x="231" y="264"/>
                  </a:cubicBezTo>
                  <a:cubicBezTo>
                    <a:pt x="231" y="264"/>
                    <a:pt x="231" y="264"/>
                    <a:pt x="231" y="265"/>
                  </a:cubicBezTo>
                  <a:cubicBezTo>
                    <a:pt x="231" y="265"/>
                    <a:pt x="232" y="265"/>
                    <a:pt x="232" y="265"/>
                  </a:cubicBezTo>
                  <a:cubicBezTo>
                    <a:pt x="232" y="265"/>
                    <a:pt x="232" y="265"/>
                    <a:pt x="233" y="266"/>
                  </a:cubicBezTo>
                  <a:cubicBezTo>
                    <a:pt x="233" y="266"/>
                    <a:pt x="230" y="264"/>
                    <a:pt x="230" y="264"/>
                  </a:cubicBezTo>
                  <a:cubicBezTo>
                    <a:pt x="229" y="263"/>
                    <a:pt x="229" y="262"/>
                    <a:pt x="228" y="262"/>
                  </a:cubicBezTo>
                  <a:cubicBezTo>
                    <a:pt x="227" y="262"/>
                    <a:pt x="224" y="262"/>
                    <a:pt x="224" y="262"/>
                  </a:cubicBezTo>
                  <a:cubicBezTo>
                    <a:pt x="224" y="262"/>
                    <a:pt x="224" y="262"/>
                    <a:pt x="224" y="263"/>
                  </a:cubicBezTo>
                  <a:cubicBezTo>
                    <a:pt x="224" y="263"/>
                    <a:pt x="224" y="266"/>
                    <a:pt x="224" y="266"/>
                  </a:cubicBezTo>
                  <a:cubicBezTo>
                    <a:pt x="223" y="265"/>
                    <a:pt x="224" y="266"/>
                    <a:pt x="223" y="265"/>
                  </a:cubicBezTo>
                  <a:cubicBezTo>
                    <a:pt x="222" y="265"/>
                    <a:pt x="222" y="264"/>
                    <a:pt x="222" y="265"/>
                  </a:cubicBezTo>
                  <a:cubicBezTo>
                    <a:pt x="222" y="265"/>
                    <a:pt x="223" y="267"/>
                    <a:pt x="222" y="267"/>
                  </a:cubicBezTo>
                  <a:cubicBezTo>
                    <a:pt x="222" y="267"/>
                    <a:pt x="221" y="266"/>
                    <a:pt x="221" y="266"/>
                  </a:cubicBezTo>
                  <a:cubicBezTo>
                    <a:pt x="221" y="266"/>
                    <a:pt x="221" y="266"/>
                    <a:pt x="221" y="265"/>
                  </a:cubicBezTo>
                  <a:cubicBezTo>
                    <a:pt x="221" y="265"/>
                    <a:pt x="221" y="265"/>
                    <a:pt x="220" y="264"/>
                  </a:cubicBezTo>
                  <a:cubicBezTo>
                    <a:pt x="220" y="264"/>
                    <a:pt x="220" y="264"/>
                    <a:pt x="220" y="264"/>
                  </a:cubicBezTo>
                  <a:cubicBezTo>
                    <a:pt x="220" y="263"/>
                    <a:pt x="218" y="264"/>
                    <a:pt x="217" y="264"/>
                  </a:cubicBezTo>
                  <a:cubicBezTo>
                    <a:pt x="215" y="264"/>
                    <a:pt x="214" y="264"/>
                    <a:pt x="214" y="266"/>
                  </a:cubicBezTo>
                  <a:cubicBezTo>
                    <a:pt x="214" y="266"/>
                    <a:pt x="214" y="266"/>
                    <a:pt x="214" y="266"/>
                  </a:cubicBezTo>
                  <a:cubicBezTo>
                    <a:pt x="213" y="268"/>
                    <a:pt x="216" y="267"/>
                    <a:pt x="215" y="268"/>
                  </a:cubicBezTo>
                  <a:cubicBezTo>
                    <a:pt x="215" y="268"/>
                    <a:pt x="215" y="269"/>
                    <a:pt x="215" y="269"/>
                  </a:cubicBezTo>
                  <a:cubicBezTo>
                    <a:pt x="215" y="269"/>
                    <a:pt x="214" y="269"/>
                    <a:pt x="214" y="269"/>
                  </a:cubicBezTo>
                  <a:cubicBezTo>
                    <a:pt x="214" y="268"/>
                    <a:pt x="214" y="268"/>
                    <a:pt x="213" y="268"/>
                  </a:cubicBezTo>
                  <a:cubicBezTo>
                    <a:pt x="212" y="267"/>
                    <a:pt x="212" y="266"/>
                    <a:pt x="210" y="267"/>
                  </a:cubicBezTo>
                  <a:cubicBezTo>
                    <a:pt x="208" y="267"/>
                    <a:pt x="205" y="267"/>
                    <a:pt x="203" y="269"/>
                  </a:cubicBezTo>
                  <a:cubicBezTo>
                    <a:pt x="203" y="270"/>
                    <a:pt x="203" y="270"/>
                    <a:pt x="203" y="271"/>
                  </a:cubicBezTo>
                  <a:cubicBezTo>
                    <a:pt x="202" y="271"/>
                    <a:pt x="201" y="272"/>
                    <a:pt x="201" y="272"/>
                  </a:cubicBezTo>
                  <a:cubicBezTo>
                    <a:pt x="200" y="272"/>
                    <a:pt x="199" y="273"/>
                    <a:pt x="199" y="273"/>
                  </a:cubicBezTo>
                  <a:cubicBezTo>
                    <a:pt x="198" y="272"/>
                    <a:pt x="198" y="273"/>
                    <a:pt x="198" y="275"/>
                  </a:cubicBezTo>
                  <a:cubicBezTo>
                    <a:pt x="197" y="277"/>
                    <a:pt x="197" y="279"/>
                    <a:pt x="195" y="281"/>
                  </a:cubicBezTo>
                  <a:cubicBezTo>
                    <a:pt x="195" y="282"/>
                    <a:pt x="195" y="282"/>
                    <a:pt x="194" y="282"/>
                  </a:cubicBezTo>
                  <a:cubicBezTo>
                    <a:pt x="194" y="283"/>
                    <a:pt x="194" y="284"/>
                    <a:pt x="193" y="284"/>
                  </a:cubicBezTo>
                  <a:cubicBezTo>
                    <a:pt x="193" y="285"/>
                    <a:pt x="192" y="284"/>
                    <a:pt x="192" y="285"/>
                  </a:cubicBezTo>
                  <a:cubicBezTo>
                    <a:pt x="193" y="285"/>
                    <a:pt x="193" y="285"/>
                    <a:pt x="193" y="285"/>
                  </a:cubicBezTo>
                  <a:cubicBezTo>
                    <a:pt x="194" y="285"/>
                    <a:pt x="194" y="286"/>
                    <a:pt x="194" y="286"/>
                  </a:cubicBezTo>
                  <a:cubicBezTo>
                    <a:pt x="194" y="286"/>
                    <a:pt x="194" y="286"/>
                    <a:pt x="194" y="287"/>
                  </a:cubicBezTo>
                  <a:cubicBezTo>
                    <a:pt x="194" y="286"/>
                    <a:pt x="192" y="285"/>
                    <a:pt x="192" y="286"/>
                  </a:cubicBezTo>
                  <a:cubicBezTo>
                    <a:pt x="191" y="286"/>
                    <a:pt x="191" y="286"/>
                    <a:pt x="191" y="286"/>
                  </a:cubicBezTo>
                  <a:cubicBezTo>
                    <a:pt x="191" y="287"/>
                    <a:pt x="192" y="286"/>
                    <a:pt x="192" y="286"/>
                  </a:cubicBezTo>
                  <a:cubicBezTo>
                    <a:pt x="193" y="286"/>
                    <a:pt x="193" y="287"/>
                    <a:pt x="194" y="287"/>
                  </a:cubicBezTo>
                  <a:cubicBezTo>
                    <a:pt x="194" y="288"/>
                    <a:pt x="196" y="289"/>
                    <a:pt x="194" y="290"/>
                  </a:cubicBezTo>
                  <a:cubicBezTo>
                    <a:pt x="194" y="290"/>
                    <a:pt x="194" y="289"/>
                    <a:pt x="193" y="290"/>
                  </a:cubicBezTo>
                  <a:cubicBezTo>
                    <a:pt x="192" y="290"/>
                    <a:pt x="191" y="289"/>
                    <a:pt x="190" y="289"/>
                  </a:cubicBezTo>
                  <a:cubicBezTo>
                    <a:pt x="190" y="289"/>
                    <a:pt x="189" y="290"/>
                    <a:pt x="189" y="290"/>
                  </a:cubicBezTo>
                  <a:cubicBezTo>
                    <a:pt x="188" y="289"/>
                    <a:pt x="187" y="291"/>
                    <a:pt x="186" y="291"/>
                  </a:cubicBezTo>
                  <a:cubicBezTo>
                    <a:pt x="186" y="291"/>
                    <a:pt x="185" y="291"/>
                    <a:pt x="185" y="292"/>
                  </a:cubicBezTo>
                  <a:cubicBezTo>
                    <a:pt x="184" y="292"/>
                    <a:pt x="184" y="292"/>
                    <a:pt x="183" y="293"/>
                  </a:cubicBezTo>
                  <a:cubicBezTo>
                    <a:pt x="181" y="293"/>
                    <a:pt x="179" y="294"/>
                    <a:pt x="178" y="295"/>
                  </a:cubicBezTo>
                  <a:cubicBezTo>
                    <a:pt x="177" y="295"/>
                    <a:pt x="177" y="295"/>
                    <a:pt x="177" y="296"/>
                  </a:cubicBezTo>
                  <a:cubicBezTo>
                    <a:pt x="177" y="297"/>
                    <a:pt x="176" y="299"/>
                    <a:pt x="177" y="300"/>
                  </a:cubicBezTo>
                  <a:cubicBezTo>
                    <a:pt x="177" y="300"/>
                    <a:pt x="177" y="300"/>
                    <a:pt x="177" y="300"/>
                  </a:cubicBezTo>
                  <a:cubicBezTo>
                    <a:pt x="177" y="301"/>
                    <a:pt x="177" y="300"/>
                    <a:pt x="177" y="300"/>
                  </a:cubicBezTo>
                  <a:cubicBezTo>
                    <a:pt x="177" y="301"/>
                    <a:pt x="177" y="301"/>
                    <a:pt x="177" y="301"/>
                  </a:cubicBezTo>
                  <a:cubicBezTo>
                    <a:pt x="177" y="301"/>
                    <a:pt x="177" y="302"/>
                    <a:pt x="178" y="302"/>
                  </a:cubicBezTo>
                  <a:cubicBezTo>
                    <a:pt x="178" y="302"/>
                    <a:pt x="178" y="302"/>
                    <a:pt x="178" y="302"/>
                  </a:cubicBezTo>
                  <a:cubicBezTo>
                    <a:pt x="177" y="302"/>
                    <a:pt x="177" y="301"/>
                    <a:pt x="176" y="302"/>
                  </a:cubicBezTo>
                  <a:cubicBezTo>
                    <a:pt x="174" y="305"/>
                    <a:pt x="171" y="305"/>
                    <a:pt x="168" y="307"/>
                  </a:cubicBezTo>
                  <a:cubicBezTo>
                    <a:pt x="167" y="308"/>
                    <a:pt x="167" y="308"/>
                    <a:pt x="167" y="308"/>
                  </a:cubicBezTo>
                  <a:cubicBezTo>
                    <a:pt x="167" y="308"/>
                    <a:pt x="167" y="309"/>
                    <a:pt x="167" y="309"/>
                  </a:cubicBezTo>
                  <a:cubicBezTo>
                    <a:pt x="167" y="309"/>
                    <a:pt x="167" y="309"/>
                    <a:pt x="167" y="309"/>
                  </a:cubicBezTo>
                  <a:cubicBezTo>
                    <a:pt x="167" y="310"/>
                    <a:pt x="168" y="310"/>
                    <a:pt x="168" y="310"/>
                  </a:cubicBezTo>
                  <a:cubicBezTo>
                    <a:pt x="168" y="310"/>
                    <a:pt x="169" y="310"/>
                    <a:pt x="169" y="310"/>
                  </a:cubicBezTo>
                  <a:cubicBezTo>
                    <a:pt x="169" y="310"/>
                    <a:pt x="170" y="309"/>
                    <a:pt x="170" y="309"/>
                  </a:cubicBezTo>
                  <a:cubicBezTo>
                    <a:pt x="170" y="311"/>
                    <a:pt x="165" y="311"/>
                    <a:pt x="164" y="311"/>
                  </a:cubicBezTo>
                  <a:cubicBezTo>
                    <a:pt x="163" y="311"/>
                    <a:pt x="160" y="310"/>
                    <a:pt x="159" y="311"/>
                  </a:cubicBezTo>
                  <a:cubicBezTo>
                    <a:pt x="158" y="311"/>
                    <a:pt x="158" y="310"/>
                    <a:pt x="158" y="309"/>
                  </a:cubicBezTo>
                  <a:cubicBezTo>
                    <a:pt x="158" y="308"/>
                    <a:pt x="158" y="308"/>
                    <a:pt x="158" y="307"/>
                  </a:cubicBezTo>
                  <a:cubicBezTo>
                    <a:pt x="157" y="307"/>
                    <a:pt x="157" y="307"/>
                    <a:pt x="156" y="307"/>
                  </a:cubicBezTo>
                  <a:cubicBezTo>
                    <a:pt x="156" y="308"/>
                    <a:pt x="156" y="308"/>
                    <a:pt x="155" y="308"/>
                  </a:cubicBezTo>
                  <a:cubicBezTo>
                    <a:pt x="155" y="308"/>
                    <a:pt x="155" y="307"/>
                    <a:pt x="155" y="307"/>
                  </a:cubicBezTo>
                  <a:cubicBezTo>
                    <a:pt x="154" y="307"/>
                    <a:pt x="153" y="307"/>
                    <a:pt x="153" y="307"/>
                  </a:cubicBezTo>
                  <a:cubicBezTo>
                    <a:pt x="153" y="308"/>
                    <a:pt x="154" y="308"/>
                    <a:pt x="154" y="308"/>
                  </a:cubicBezTo>
                  <a:cubicBezTo>
                    <a:pt x="154" y="309"/>
                    <a:pt x="154" y="309"/>
                    <a:pt x="154" y="310"/>
                  </a:cubicBezTo>
                  <a:cubicBezTo>
                    <a:pt x="154" y="310"/>
                    <a:pt x="154" y="310"/>
                    <a:pt x="154" y="310"/>
                  </a:cubicBezTo>
                  <a:cubicBezTo>
                    <a:pt x="154" y="311"/>
                    <a:pt x="155" y="311"/>
                    <a:pt x="155" y="311"/>
                  </a:cubicBezTo>
                  <a:cubicBezTo>
                    <a:pt x="155" y="311"/>
                    <a:pt x="155" y="312"/>
                    <a:pt x="156" y="312"/>
                  </a:cubicBezTo>
                  <a:cubicBezTo>
                    <a:pt x="156" y="312"/>
                    <a:pt x="156" y="313"/>
                    <a:pt x="156" y="313"/>
                  </a:cubicBezTo>
                  <a:cubicBezTo>
                    <a:pt x="155" y="314"/>
                    <a:pt x="156" y="314"/>
                    <a:pt x="156" y="315"/>
                  </a:cubicBezTo>
                  <a:cubicBezTo>
                    <a:pt x="156" y="316"/>
                    <a:pt x="155" y="317"/>
                    <a:pt x="156" y="317"/>
                  </a:cubicBezTo>
                  <a:cubicBezTo>
                    <a:pt x="156" y="318"/>
                    <a:pt x="156" y="318"/>
                    <a:pt x="156" y="318"/>
                  </a:cubicBezTo>
                  <a:cubicBezTo>
                    <a:pt x="157" y="318"/>
                    <a:pt x="157" y="318"/>
                    <a:pt x="157" y="318"/>
                  </a:cubicBezTo>
                  <a:cubicBezTo>
                    <a:pt x="156" y="318"/>
                    <a:pt x="155" y="319"/>
                    <a:pt x="154" y="318"/>
                  </a:cubicBezTo>
                  <a:cubicBezTo>
                    <a:pt x="154" y="318"/>
                    <a:pt x="154" y="317"/>
                    <a:pt x="153" y="317"/>
                  </a:cubicBezTo>
                  <a:cubicBezTo>
                    <a:pt x="153" y="317"/>
                    <a:pt x="152" y="318"/>
                    <a:pt x="152" y="318"/>
                  </a:cubicBezTo>
                  <a:cubicBezTo>
                    <a:pt x="152" y="318"/>
                    <a:pt x="152" y="319"/>
                    <a:pt x="151" y="319"/>
                  </a:cubicBezTo>
                  <a:cubicBezTo>
                    <a:pt x="151" y="318"/>
                    <a:pt x="151" y="317"/>
                    <a:pt x="150" y="318"/>
                  </a:cubicBezTo>
                  <a:cubicBezTo>
                    <a:pt x="149" y="319"/>
                    <a:pt x="147" y="320"/>
                    <a:pt x="147" y="317"/>
                  </a:cubicBezTo>
                  <a:cubicBezTo>
                    <a:pt x="146" y="317"/>
                    <a:pt x="146" y="316"/>
                    <a:pt x="146" y="316"/>
                  </a:cubicBezTo>
                  <a:cubicBezTo>
                    <a:pt x="145" y="316"/>
                    <a:pt x="145" y="316"/>
                    <a:pt x="145" y="316"/>
                  </a:cubicBezTo>
                  <a:cubicBezTo>
                    <a:pt x="145" y="316"/>
                    <a:pt x="145" y="316"/>
                    <a:pt x="145" y="316"/>
                  </a:cubicBezTo>
                  <a:cubicBezTo>
                    <a:pt x="144" y="316"/>
                    <a:pt x="143" y="316"/>
                    <a:pt x="142" y="316"/>
                  </a:cubicBezTo>
                  <a:cubicBezTo>
                    <a:pt x="142" y="316"/>
                    <a:pt x="142" y="318"/>
                    <a:pt x="142" y="318"/>
                  </a:cubicBezTo>
                  <a:cubicBezTo>
                    <a:pt x="142" y="318"/>
                    <a:pt x="142" y="317"/>
                    <a:pt x="141" y="317"/>
                  </a:cubicBezTo>
                  <a:cubicBezTo>
                    <a:pt x="140" y="317"/>
                    <a:pt x="140" y="318"/>
                    <a:pt x="139" y="317"/>
                  </a:cubicBezTo>
                  <a:cubicBezTo>
                    <a:pt x="139" y="317"/>
                    <a:pt x="139" y="318"/>
                    <a:pt x="139" y="318"/>
                  </a:cubicBezTo>
                  <a:cubicBezTo>
                    <a:pt x="139" y="318"/>
                    <a:pt x="139" y="318"/>
                    <a:pt x="138" y="318"/>
                  </a:cubicBezTo>
                  <a:cubicBezTo>
                    <a:pt x="138" y="318"/>
                    <a:pt x="137" y="318"/>
                    <a:pt x="137" y="318"/>
                  </a:cubicBezTo>
                  <a:cubicBezTo>
                    <a:pt x="137" y="318"/>
                    <a:pt x="135" y="319"/>
                    <a:pt x="135" y="319"/>
                  </a:cubicBezTo>
                  <a:cubicBezTo>
                    <a:pt x="135" y="319"/>
                    <a:pt x="135" y="319"/>
                    <a:pt x="134" y="319"/>
                  </a:cubicBezTo>
                  <a:cubicBezTo>
                    <a:pt x="134" y="319"/>
                    <a:pt x="134" y="320"/>
                    <a:pt x="134" y="320"/>
                  </a:cubicBezTo>
                  <a:cubicBezTo>
                    <a:pt x="134" y="321"/>
                    <a:pt x="134" y="321"/>
                    <a:pt x="135" y="321"/>
                  </a:cubicBezTo>
                  <a:cubicBezTo>
                    <a:pt x="135" y="321"/>
                    <a:pt x="136" y="321"/>
                    <a:pt x="136" y="321"/>
                  </a:cubicBezTo>
                  <a:cubicBezTo>
                    <a:pt x="136" y="321"/>
                    <a:pt x="137" y="320"/>
                    <a:pt x="137" y="320"/>
                  </a:cubicBezTo>
                  <a:cubicBezTo>
                    <a:pt x="137" y="320"/>
                    <a:pt x="136" y="321"/>
                    <a:pt x="136" y="321"/>
                  </a:cubicBezTo>
                  <a:cubicBezTo>
                    <a:pt x="137" y="321"/>
                    <a:pt x="137" y="321"/>
                    <a:pt x="137" y="322"/>
                  </a:cubicBezTo>
                  <a:cubicBezTo>
                    <a:pt x="136" y="322"/>
                    <a:pt x="136" y="321"/>
                    <a:pt x="135" y="322"/>
                  </a:cubicBezTo>
                  <a:cubicBezTo>
                    <a:pt x="135" y="322"/>
                    <a:pt x="135" y="322"/>
                    <a:pt x="135" y="322"/>
                  </a:cubicBezTo>
                  <a:cubicBezTo>
                    <a:pt x="136" y="323"/>
                    <a:pt x="135" y="323"/>
                    <a:pt x="136" y="323"/>
                  </a:cubicBezTo>
                  <a:cubicBezTo>
                    <a:pt x="136" y="323"/>
                    <a:pt x="136" y="322"/>
                    <a:pt x="136" y="322"/>
                  </a:cubicBezTo>
                  <a:cubicBezTo>
                    <a:pt x="136" y="322"/>
                    <a:pt x="137" y="323"/>
                    <a:pt x="137" y="323"/>
                  </a:cubicBezTo>
                  <a:cubicBezTo>
                    <a:pt x="139" y="324"/>
                    <a:pt x="134" y="324"/>
                    <a:pt x="134" y="324"/>
                  </a:cubicBezTo>
                  <a:cubicBezTo>
                    <a:pt x="134" y="324"/>
                    <a:pt x="136" y="325"/>
                    <a:pt x="136" y="325"/>
                  </a:cubicBezTo>
                  <a:cubicBezTo>
                    <a:pt x="137" y="325"/>
                    <a:pt x="137" y="327"/>
                    <a:pt x="138" y="327"/>
                  </a:cubicBezTo>
                  <a:cubicBezTo>
                    <a:pt x="138" y="327"/>
                    <a:pt x="138" y="327"/>
                    <a:pt x="138" y="327"/>
                  </a:cubicBezTo>
                  <a:cubicBezTo>
                    <a:pt x="138" y="327"/>
                    <a:pt x="138" y="326"/>
                    <a:pt x="138" y="326"/>
                  </a:cubicBezTo>
                  <a:cubicBezTo>
                    <a:pt x="139" y="326"/>
                    <a:pt x="139" y="326"/>
                    <a:pt x="139" y="326"/>
                  </a:cubicBezTo>
                  <a:cubicBezTo>
                    <a:pt x="139" y="326"/>
                    <a:pt x="139" y="326"/>
                    <a:pt x="140" y="326"/>
                  </a:cubicBezTo>
                  <a:cubicBezTo>
                    <a:pt x="140" y="326"/>
                    <a:pt x="140" y="326"/>
                    <a:pt x="140" y="326"/>
                  </a:cubicBezTo>
                  <a:cubicBezTo>
                    <a:pt x="140" y="327"/>
                    <a:pt x="140" y="327"/>
                    <a:pt x="141" y="327"/>
                  </a:cubicBezTo>
                  <a:cubicBezTo>
                    <a:pt x="141" y="327"/>
                    <a:pt x="142" y="327"/>
                    <a:pt x="142" y="327"/>
                  </a:cubicBezTo>
                  <a:cubicBezTo>
                    <a:pt x="143" y="327"/>
                    <a:pt x="143" y="327"/>
                    <a:pt x="143" y="327"/>
                  </a:cubicBezTo>
                  <a:cubicBezTo>
                    <a:pt x="143" y="327"/>
                    <a:pt x="143" y="328"/>
                    <a:pt x="143" y="328"/>
                  </a:cubicBezTo>
                  <a:cubicBezTo>
                    <a:pt x="144" y="328"/>
                    <a:pt x="144" y="328"/>
                    <a:pt x="145" y="328"/>
                  </a:cubicBezTo>
                  <a:cubicBezTo>
                    <a:pt x="145" y="328"/>
                    <a:pt x="145" y="331"/>
                    <a:pt x="145" y="330"/>
                  </a:cubicBezTo>
                  <a:cubicBezTo>
                    <a:pt x="146" y="329"/>
                    <a:pt x="146" y="329"/>
                    <a:pt x="147" y="330"/>
                  </a:cubicBezTo>
                  <a:cubicBezTo>
                    <a:pt x="147" y="330"/>
                    <a:pt x="148" y="330"/>
                    <a:pt x="148" y="330"/>
                  </a:cubicBezTo>
                  <a:cubicBezTo>
                    <a:pt x="149" y="330"/>
                    <a:pt x="149" y="329"/>
                    <a:pt x="150" y="330"/>
                  </a:cubicBezTo>
                  <a:cubicBezTo>
                    <a:pt x="150" y="331"/>
                    <a:pt x="149" y="331"/>
                    <a:pt x="149" y="331"/>
                  </a:cubicBezTo>
                  <a:cubicBezTo>
                    <a:pt x="149" y="331"/>
                    <a:pt x="149" y="331"/>
                    <a:pt x="149" y="331"/>
                  </a:cubicBezTo>
                  <a:cubicBezTo>
                    <a:pt x="149" y="332"/>
                    <a:pt x="149" y="331"/>
                    <a:pt x="149" y="332"/>
                  </a:cubicBezTo>
                  <a:cubicBezTo>
                    <a:pt x="149" y="332"/>
                    <a:pt x="149" y="332"/>
                    <a:pt x="150" y="332"/>
                  </a:cubicBezTo>
                  <a:cubicBezTo>
                    <a:pt x="150" y="332"/>
                    <a:pt x="150" y="332"/>
                    <a:pt x="150" y="332"/>
                  </a:cubicBezTo>
                  <a:cubicBezTo>
                    <a:pt x="151" y="332"/>
                    <a:pt x="151" y="332"/>
                    <a:pt x="151" y="332"/>
                  </a:cubicBezTo>
                  <a:cubicBezTo>
                    <a:pt x="151" y="332"/>
                    <a:pt x="152" y="332"/>
                    <a:pt x="152" y="332"/>
                  </a:cubicBezTo>
                  <a:cubicBezTo>
                    <a:pt x="152" y="331"/>
                    <a:pt x="153" y="332"/>
                    <a:pt x="153" y="332"/>
                  </a:cubicBezTo>
                  <a:cubicBezTo>
                    <a:pt x="153" y="332"/>
                    <a:pt x="152" y="332"/>
                    <a:pt x="152" y="332"/>
                  </a:cubicBezTo>
                  <a:cubicBezTo>
                    <a:pt x="151" y="332"/>
                    <a:pt x="152" y="332"/>
                    <a:pt x="151" y="333"/>
                  </a:cubicBezTo>
                  <a:cubicBezTo>
                    <a:pt x="151" y="333"/>
                    <a:pt x="151" y="333"/>
                    <a:pt x="151" y="333"/>
                  </a:cubicBezTo>
                  <a:cubicBezTo>
                    <a:pt x="151" y="334"/>
                    <a:pt x="152" y="333"/>
                    <a:pt x="152" y="334"/>
                  </a:cubicBezTo>
                  <a:cubicBezTo>
                    <a:pt x="153" y="334"/>
                    <a:pt x="153" y="335"/>
                    <a:pt x="152" y="335"/>
                  </a:cubicBezTo>
                  <a:cubicBezTo>
                    <a:pt x="152" y="336"/>
                    <a:pt x="154" y="339"/>
                    <a:pt x="154" y="339"/>
                  </a:cubicBezTo>
                  <a:cubicBezTo>
                    <a:pt x="154" y="340"/>
                    <a:pt x="155" y="340"/>
                    <a:pt x="155" y="340"/>
                  </a:cubicBezTo>
                  <a:cubicBezTo>
                    <a:pt x="155" y="340"/>
                    <a:pt x="156" y="340"/>
                    <a:pt x="156" y="340"/>
                  </a:cubicBezTo>
                  <a:cubicBezTo>
                    <a:pt x="156" y="341"/>
                    <a:pt x="156" y="341"/>
                    <a:pt x="156" y="341"/>
                  </a:cubicBezTo>
                  <a:cubicBezTo>
                    <a:pt x="157" y="341"/>
                    <a:pt x="157" y="341"/>
                    <a:pt x="157" y="341"/>
                  </a:cubicBezTo>
                  <a:cubicBezTo>
                    <a:pt x="158" y="342"/>
                    <a:pt x="158" y="341"/>
                    <a:pt x="158" y="341"/>
                  </a:cubicBezTo>
                  <a:cubicBezTo>
                    <a:pt x="158" y="341"/>
                    <a:pt x="159" y="341"/>
                    <a:pt x="159" y="341"/>
                  </a:cubicBezTo>
                  <a:cubicBezTo>
                    <a:pt x="159" y="342"/>
                    <a:pt x="158" y="342"/>
                    <a:pt x="158" y="342"/>
                  </a:cubicBezTo>
                  <a:cubicBezTo>
                    <a:pt x="158" y="343"/>
                    <a:pt x="159" y="344"/>
                    <a:pt x="159" y="344"/>
                  </a:cubicBezTo>
                  <a:cubicBezTo>
                    <a:pt x="159" y="345"/>
                    <a:pt x="159" y="345"/>
                    <a:pt x="159" y="345"/>
                  </a:cubicBezTo>
                  <a:cubicBezTo>
                    <a:pt x="159" y="346"/>
                    <a:pt x="160" y="346"/>
                    <a:pt x="160" y="347"/>
                  </a:cubicBezTo>
                  <a:cubicBezTo>
                    <a:pt x="159" y="347"/>
                    <a:pt x="158" y="346"/>
                    <a:pt x="158" y="345"/>
                  </a:cubicBezTo>
                  <a:cubicBezTo>
                    <a:pt x="158" y="345"/>
                    <a:pt x="157" y="344"/>
                    <a:pt x="157" y="344"/>
                  </a:cubicBezTo>
                  <a:cubicBezTo>
                    <a:pt x="156" y="344"/>
                    <a:pt x="158" y="345"/>
                    <a:pt x="158" y="345"/>
                  </a:cubicBezTo>
                  <a:cubicBezTo>
                    <a:pt x="158" y="346"/>
                    <a:pt x="158" y="347"/>
                    <a:pt x="158" y="348"/>
                  </a:cubicBezTo>
                  <a:cubicBezTo>
                    <a:pt x="160" y="349"/>
                    <a:pt x="161" y="350"/>
                    <a:pt x="162" y="351"/>
                  </a:cubicBezTo>
                  <a:cubicBezTo>
                    <a:pt x="162" y="352"/>
                    <a:pt x="163" y="355"/>
                    <a:pt x="163" y="355"/>
                  </a:cubicBezTo>
                  <a:cubicBezTo>
                    <a:pt x="163" y="355"/>
                    <a:pt x="163" y="355"/>
                    <a:pt x="163" y="354"/>
                  </a:cubicBezTo>
                  <a:cubicBezTo>
                    <a:pt x="162" y="354"/>
                    <a:pt x="162" y="354"/>
                    <a:pt x="162" y="354"/>
                  </a:cubicBezTo>
                  <a:cubicBezTo>
                    <a:pt x="161" y="353"/>
                    <a:pt x="159" y="346"/>
                    <a:pt x="158" y="350"/>
                  </a:cubicBezTo>
                  <a:cubicBezTo>
                    <a:pt x="158" y="351"/>
                    <a:pt x="157" y="356"/>
                    <a:pt x="158" y="357"/>
                  </a:cubicBezTo>
                  <a:cubicBezTo>
                    <a:pt x="158" y="357"/>
                    <a:pt x="159" y="356"/>
                    <a:pt x="159" y="357"/>
                  </a:cubicBezTo>
                  <a:cubicBezTo>
                    <a:pt x="159" y="358"/>
                    <a:pt x="159" y="357"/>
                    <a:pt x="158" y="358"/>
                  </a:cubicBezTo>
                  <a:cubicBezTo>
                    <a:pt x="158" y="358"/>
                    <a:pt x="158" y="359"/>
                    <a:pt x="158" y="360"/>
                  </a:cubicBezTo>
                  <a:cubicBezTo>
                    <a:pt x="158" y="362"/>
                    <a:pt x="157" y="367"/>
                    <a:pt x="155" y="369"/>
                  </a:cubicBezTo>
                  <a:cubicBezTo>
                    <a:pt x="155" y="369"/>
                    <a:pt x="155" y="369"/>
                    <a:pt x="155" y="369"/>
                  </a:cubicBezTo>
                  <a:cubicBezTo>
                    <a:pt x="155" y="369"/>
                    <a:pt x="154" y="369"/>
                    <a:pt x="154" y="369"/>
                  </a:cubicBezTo>
                  <a:cubicBezTo>
                    <a:pt x="153" y="370"/>
                    <a:pt x="152" y="370"/>
                    <a:pt x="152" y="370"/>
                  </a:cubicBezTo>
                  <a:cubicBezTo>
                    <a:pt x="151" y="370"/>
                    <a:pt x="150" y="370"/>
                    <a:pt x="150" y="369"/>
                  </a:cubicBezTo>
                  <a:cubicBezTo>
                    <a:pt x="149" y="369"/>
                    <a:pt x="149" y="369"/>
                    <a:pt x="149" y="369"/>
                  </a:cubicBezTo>
                  <a:cubicBezTo>
                    <a:pt x="148" y="369"/>
                    <a:pt x="148" y="369"/>
                    <a:pt x="148" y="369"/>
                  </a:cubicBezTo>
                  <a:cubicBezTo>
                    <a:pt x="148" y="369"/>
                    <a:pt x="148" y="369"/>
                    <a:pt x="148" y="369"/>
                  </a:cubicBezTo>
                  <a:cubicBezTo>
                    <a:pt x="148" y="368"/>
                    <a:pt x="147" y="368"/>
                    <a:pt x="146" y="369"/>
                  </a:cubicBezTo>
                  <a:cubicBezTo>
                    <a:pt x="146" y="369"/>
                    <a:pt x="146" y="370"/>
                    <a:pt x="145" y="369"/>
                  </a:cubicBezTo>
                  <a:cubicBezTo>
                    <a:pt x="145" y="369"/>
                    <a:pt x="144" y="369"/>
                    <a:pt x="144" y="369"/>
                  </a:cubicBezTo>
                  <a:cubicBezTo>
                    <a:pt x="144" y="369"/>
                    <a:pt x="144" y="369"/>
                    <a:pt x="143" y="369"/>
                  </a:cubicBezTo>
                  <a:cubicBezTo>
                    <a:pt x="143" y="369"/>
                    <a:pt x="143" y="368"/>
                    <a:pt x="142" y="368"/>
                  </a:cubicBezTo>
                  <a:cubicBezTo>
                    <a:pt x="142" y="368"/>
                    <a:pt x="141" y="369"/>
                    <a:pt x="141" y="368"/>
                  </a:cubicBezTo>
                  <a:cubicBezTo>
                    <a:pt x="137" y="369"/>
                    <a:pt x="135" y="369"/>
                    <a:pt x="132" y="368"/>
                  </a:cubicBezTo>
                  <a:cubicBezTo>
                    <a:pt x="131" y="368"/>
                    <a:pt x="131" y="368"/>
                    <a:pt x="130" y="368"/>
                  </a:cubicBezTo>
                  <a:cubicBezTo>
                    <a:pt x="129" y="367"/>
                    <a:pt x="128" y="368"/>
                    <a:pt x="128" y="367"/>
                  </a:cubicBezTo>
                  <a:cubicBezTo>
                    <a:pt x="127" y="367"/>
                    <a:pt x="127" y="367"/>
                    <a:pt x="127" y="367"/>
                  </a:cubicBezTo>
                  <a:cubicBezTo>
                    <a:pt x="126" y="367"/>
                    <a:pt x="126" y="367"/>
                    <a:pt x="126" y="367"/>
                  </a:cubicBezTo>
                  <a:cubicBezTo>
                    <a:pt x="124" y="368"/>
                    <a:pt x="123" y="367"/>
                    <a:pt x="121" y="367"/>
                  </a:cubicBezTo>
                  <a:cubicBezTo>
                    <a:pt x="121" y="368"/>
                    <a:pt x="120" y="367"/>
                    <a:pt x="119" y="368"/>
                  </a:cubicBezTo>
                  <a:cubicBezTo>
                    <a:pt x="119" y="368"/>
                    <a:pt x="119" y="368"/>
                    <a:pt x="119" y="368"/>
                  </a:cubicBezTo>
                  <a:cubicBezTo>
                    <a:pt x="119" y="368"/>
                    <a:pt x="119" y="367"/>
                    <a:pt x="119" y="368"/>
                  </a:cubicBezTo>
                  <a:cubicBezTo>
                    <a:pt x="118" y="367"/>
                    <a:pt x="118" y="367"/>
                    <a:pt x="117" y="367"/>
                  </a:cubicBezTo>
                  <a:cubicBezTo>
                    <a:pt x="116" y="366"/>
                    <a:pt x="116" y="366"/>
                    <a:pt x="115" y="366"/>
                  </a:cubicBezTo>
                  <a:cubicBezTo>
                    <a:pt x="115" y="366"/>
                    <a:pt x="115" y="365"/>
                    <a:pt x="114" y="366"/>
                  </a:cubicBezTo>
                  <a:cubicBezTo>
                    <a:pt x="114" y="366"/>
                    <a:pt x="113" y="367"/>
                    <a:pt x="113" y="366"/>
                  </a:cubicBezTo>
                  <a:cubicBezTo>
                    <a:pt x="113" y="366"/>
                    <a:pt x="113" y="366"/>
                    <a:pt x="113" y="366"/>
                  </a:cubicBezTo>
                  <a:cubicBezTo>
                    <a:pt x="112" y="366"/>
                    <a:pt x="110" y="368"/>
                    <a:pt x="110" y="369"/>
                  </a:cubicBezTo>
                  <a:cubicBezTo>
                    <a:pt x="111" y="369"/>
                    <a:pt x="111" y="369"/>
                    <a:pt x="111" y="369"/>
                  </a:cubicBezTo>
                  <a:cubicBezTo>
                    <a:pt x="111" y="369"/>
                    <a:pt x="107" y="370"/>
                    <a:pt x="107" y="370"/>
                  </a:cubicBezTo>
                  <a:cubicBezTo>
                    <a:pt x="107" y="370"/>
                    <a:pt x="106" y="370"/>
                    <a:pt x="106" y="370"/>
                  </a:cubicBezTo>
                  <a:cubicBezTo>
                    <a:pt x="106" y="370"/>
                    <a:pt x="106" y="370"/>
                    <a:pt x="105" y="371"/>
                  </a:cubicBezTo>
                  <a:cubicBezTo>
                    <a:pt x="105" y="371"/>
                    <a:pt x="105" y="371"/>
                    <a:pt x="105" y="371"/>
                  </a:cubicBezTo>
                  <a:cubicBezTo>
                    <a:pt x="105" y="371"/>
                    <a:pt x="105" y="371"/>
                    <a:pt x="105" y="372"/>
                  </a:cubicBezTo>
                  <a:cubicBezTo>
                    <a:pt x="104" y="372"/>
                    <a:pt x="104" y="372"/>
                    <a:pt x="104" y="372"/>
                  </a:cubicBezTo>
                  <a:cubicBezTo>
                    <a:pt x="103" y="373"/>
                    <a:pt x="104" y="373"/>
                    <a:pt x="105" y="374"/>
                  </a:cubicBezTo>
                  <a:cubicBezTo>
                    <a:pt x="105" y="374"/>
                    <a:pt x="105" y="374"/>
                    <a:pt x="105" y="375"/>
                  </a:cubicBezTo>
                  <a:cubicBezTo>
                    <a:pt x="105" y="375"/>
                    <a:pt x="106" y="375"/>
                    <a:pt x="106" y="375"/>
                  </a:cubicBezTo>
                  <a:cubicBezTo>
                    <a:pt x="106" y="375"/>
                    <a:pt x="106" y="375"/>
                    <a:pt x="105" y="376"/>
                  </a:cubicBezTo>
                  <a:cubicBezTo>
                    <a:pt x="105" y="376"/>
                    <a:pt x="105" y="377"/>
                    <a:pt x="106" y="377"/>
                  </a:cubicBezTo>
                  <a:cubicBezTo>
                    <a:pt x="106" y="377"/>
                    <a:pt x="106" y="376"/>
                    <a:pt x="107" y="376"/>
                  </a:cubicBezTo>
                  <a:cubicBezTo>
                    <a:pt x="108" y="376"/>
                    <a:pt x="106" y="378"/>
                    <a:pt x="107" y="378"/>
                  </a:cubicBezTo>
                  <a:cubicBezTo>
                    <a:pt x="107" y="378"/>
                    <a:pt x="108" y="378"/>
                    <a:pt x="108" y="378"/>
                  </a:cubicBezTo>
                  <a:cubicBezTo>
                    <a:pt x="108" y="379"/>
                    <a:pt x="106" y="379"/>
                    <a:pt x="107" y="380"/>
                  </a:cubicBezTo>
                  <a:cubicBezTo>
                    <a:pt x="107" y="380"/>
                    <a:pt x="108" y="379"/>
                    <a:pt x="108" y="379"/>
                  </a:cubicBezTo>
                  <a:cubicBezTo>
                    <a:pt x="108" y="381"/>
                    <a:pt x="106" y="381"/>
                    <a:pt x="106" y="383"/>
                  </a:cubicBezTo>
                  <a:cubicBezTo>
                    <a:pt x="106" y="385"/>
                    <a:pt x="107" y="387"/>
                    <a:pt x="107" y="388"/>
                  </a:cubicBezTo>
                  <a:cubicBezTo>
                    <a:pt x="108" y="390"/>
                    <a:pt x="108" y="392"/>
                    <a:pt x="108" y="394"/>
                  </a:cubicBezTo>
                  <a:cubicBezTo>
                    <a:pt x="107" y="397"/>
                    <a:pt x="106" y="400"/>
                    <a:pt x="105" y="403"/>
                  </a:cubicBezTo>
                  <a:cubicBezTo>
                    <a:pt x="105" y="405"/>
                    <a:pt x="103" y="405"/>
                    <a:pt x="103" y="406"/>
                  </a:cubicBezTo>
                  <a:cubicBezTo>
                    <a:pt x="103" y="407"/>
                    <a:pt x="103" y="408"/>
                    <a:pt x="103" y="409"/>
                  </a:cubicBezTo>
                  <a:cubicBezTo>
                    <a:pt x="102" y="411"/>
                    <a:pt x="103" y="410"/>
                    <a:pt x="103" y="411"/>
                  </a:cubicBezTo>
                  <a:cubicBezTo>
                    <a:pt x="104" y="412"/>
                    <a:pt x="104" y="412"/>
                    <a:pt x="104" y="414"/>
                  </a:cubicBezTo>
                  <a:cubicBezTo>
                    <a:pt x="105" y="414"/>
                    <a:pt x="106" y="413"/>
                    <a:pt x="107" y="414"/>
                  </a:cubicBezTo>
                  <a:cubicBezTo>
                    <a:pt x="107" y="415"/>
                    <a:pt x="107" y="417"/>
                    <a:pt x="107" y="419"/>
                  </a:cubicBezTo>
                  <a:cubicBezTo>
                    <a:pt x="107" y="420"/>
                    <a:pt x="107" y="423"/>
                    <a:pt x="106" y="424"/>
                  </a:cubicBezTo>
                  <a:cubicBezTo>
                    <a:pt x="106" y="425"/>
                    <a:pt x="105" y="425"/>
                    <a:pt x="106" y="426"/>
                  </a:cubicBezTo>
                  <a:cubicBezTo>
                    <a:pt x="108" y="425"/>
                    <a:pt x="108" y="424"/>
                    <a:pt x="110" y="425"/>
                  </a:cubicBezTo>
                  <a:cubicBezTo>
                    <a:pt x="112" y="425"/>
                    <a:pt x="113" y="426"/>
                    <a:pt x="114" y="425"/>
                  </a:cubicBezTo>
                  <a:cubicBezTo>
                    <a:pt x="116" y="424"/>
                    <a:pt x="116" y="424"/>
                    <a:pt x="118" y="424"/>
                  </a:cubicBezTo>
                  <a:cubicBezTo>
                    <a:pt x="119" y="424"/>
                    <a:pt x="120" y="424"/>
                    <a:pt x="120" y="425"/>
                  </a:cubicBezTo>
                  <a:cubicBezTo>
                    <a:pt x="121" y="425"/>
                    <a:pt x="123" y="426"/>
                    <a:pt x="123" y="427"/>
                  </a:cubicBezTo>
                  <a:cubicBezTo>
                    <a:pt x="123" y="427"/>
                    <a:pt x="123" y="427"/>
                    <a:pt x="123" y="428"/>
                  </a:cubicBezTo>
                  <a:cubicBezTo>
                    <a:pt x="123" y="429"/>
                    <a:pt x="125" y="429"/>
                    <a:pt x="124" y="430"/>
                  </a:cubicBezTo>
                  <a:cubicBezTo>
                    <a:pt x="124" y="430"/>
                    <a:pt x="124" y="430"/>
                    <a:pt x="124" y="430"/>
                  </a:cubicBezTo>
                  <a:cubicBezTo>
                    <a:pt x="124" y="432"/>
                    <a:pt x="126" y="432"/>
                    <a:pt x="127" y="433"/>
                  </a:cubicBezTo>
                  <a:cubicBezTo>
                    <a:pt x="128" y="435"/>
                    <a:pt x="129" y="434"/>
                    <a:pt x="130" y="433"/>
                  </a:cubicBezTo>
                  <a:cubicBezTo>
                    <a:pt x="131" y="433"/>
                    <a:pt x="130" y="431"/>
                    <a:pt x="130" y="431"/>
                  </a:cubicBezTo>
                  <a:cubicBezTo>
                    <a:pt x="132" y="430"/>
                    <a:pt x="133" y="430"/>
                    <a:pt x="134" y="430"/>
                  </a:cubicBezTo>
                  <a:cubicBezTo>
                    <a:pt x="135" y="429"/>
                    <a:pt x="135" y="429"/>
                    <a:pt x="136" y="428"/>
                  </a:cubicBezTo>
                  <a:cubicBezTo>
                    <a:pt x="137" y="428"/>
                    <a:pt x="138" y="428"/>
                    <a:pt x="138" y="428"/>
                  </a:cubicBezTo>
                  <a:cubicBezTo>
                    <a:pt x="139" y="428"/>
                    <a:pt x="140" y="428"/>
                    <a:pt x="141" y="428"/>
                  </a:cubicBezTo>
                  <a:cubicBezTo>
                    <a:pt x="143" y="428"/>
                    <a:pt x="148" y="429"/>
                    <a:pt x="149" y="428"/>
                  </a:cubicBezTo>
                  <a:cubicBezTo>
                    <a:pt x="149" y="427"/>
                    <a:pt x="149" y="427"/>
                    <a:pt x="150" y="427"/>
                  </a:cubicBezTo>
                  <a:cubicBezTo>
                    <a:pt x="150" y="427"/>
                    <a:pt x="151" y="428"/>
                    <a:pt x="152" y="428"/>
                  </a:cubicBezTo>
                  <a:cubicBezTo>
                    <a:pt x="152" y="428"/>
                    <a:pt x="152" y="427"/>
                    <a:pt x="153" y="427"/>
                  </a:cubicBezTo>
                  <a:cubicBezTo>
                    <a:pt x="154" y="425"/>
                    <a:pt x="154" y="424"/>
                    <a:pt x="155" y="422"/>
                  </a:cubicBezTo>
                  <a:cubicBezTo>
                    <a:pt x="157" y="420"/>
                    <a:pt x="158" y="422"/>
                    <a:pt x="160" y="421"/>
                  </a:cubicBezTo>
                  <a:cubicBezTo>
                    <a:pt x="162" y="421"/>
                    <a:pt x="161" y="420"/>
                    <a:pt x="161" y="419"/>
                  </a:cubicBezTo>
                  <a:cubicBezTo>
                    <a:pt x="161" y="418"/>
                    <a:pt x="162" y="415"/>
                    <a:pt x="163" y="415"/>
                  </a:cubicBezTo>
                  <a:cubicBezTo>
                    <a:pt x="163" y="414"/>
                    <a:pt x="165" y="412"/>
                    <a:pt x="167" y="412"/>
                  </a:cubicBezTo>
                  <a:cubicBezTo>
                    <a:pt x="167" y="411"/>
                    <a:pt x="168" y="411"/>
                    <a:pt x="167" y="410"/>
                  </a:cubicBezTo>
                  <a:cubicBezTo>
                    <a:pt x="167" y="409"/>
                    <a:pt x="166" y="409"/>
                    <a:pt x="165" y="409"/>
                  </a:cubicBezTo>
                  <a:cubicBezTo>
                    <a:pt x="164" y="407"/>
                    <a:pt x="164" y="405"/>
                    <a:pt x="164" y="403"/>
                  </a:cubicBezTo>
                  <a:cubicBezTo>
                    <a:pt x="165" y="401"/>
                    <a:pt x="167" y="398"/>
                    <a:pt x="169" y="397"/>
                  </a:cubicBezTo>
                  <a:cubicBezTo>
                    <a:pt x="170" y="396"/>
                    <a:pt x="173" y="394"/>
                    <a:pt x="171" y="393"/>
                  </a:cubicBezTo>
                  <a:cubicBezTo>
                    <a:pt x="172" y="390"/>
                    <a:pt x="175" y="390"/>
                    <a:pt x="177" y="390"/>
                  </a:cubicBezTo>
                  <a:cubicBezTo>
                    <a:pt x="179" y="389"/>
                    <a:pt x="180" y="387"/>
                    <a:pt x="183" y="386"/>
                  </a:cubicBezTo>
                  <a:cubicBezTo>
                    <a:pt x="184" y="385"/>
                    <a:pt x="185" y="385"/>
                    <a:pt x="186" y="385"/>
                  </a:cubicBezTo>
                  <a:cubicBezTo>
                    <a:pt x="187" y="384"/>
                    <a:pt x="189" y="382"/>
                    <a:pt x="188" y="381"/>
                  </a:cubicBezTo>
                  <a:cubicBezTo>
                    <a:pt x="188" y="381"/>
                    <a:pt x="188" y="381"/>
                    <a:pt x="187" y="380"/>
                  </a:cubicBezTo>
                  <a:cubicBezTo>
                    <a:pt x="187" y="380"/>
                    <a:pt x="189" y="379"/>
                    <a:pt x="189" y="379"/>
                  </a:cubicBezTo>
                  <a:cubicBezTo>
                    <a:pt x="189" y="379"/>
                    <a:pt x="189" y="379"/>
                    <a:pt x="188" y="379"/>
                  </a:cubicBezTo>
                  <a:cubicBezTo>
                    <a:pt x="188" y="379"/>
                    <a:pt x="188" y="378"/>
                    <a:pt x="188" y="378"/>
                  </a:cubicBezTo>
                  <a:cubicBezTo>
                    <a:pt x="188" y="378"/>
                    <a:pt x="187" y="378"/>
                    <a:pt x="186" y="378"/>
                  </a:cubicBezTo>
                  <a:cubicBezTo>
                    <a:pt x="187" y="378"/>
                    <a:pt x="187" y="378"/>
                    <a:pt x="188" y="378"/>
                  </a:cubicBezTo>
                  <a:cubicBezTo>
                    <a:pt x="188" y="377"/>
                    <a:pt x="187" y="377"/>
                    <a:pt x="187" y="377"/>
                  </a:cubicBezTo>
                  <a:cubicBezTo>
                    <a:pt x="187" y="376"/>
                    <a:pt x="187" y="376"/>
                    <a:pt x="187" y="376"/>
                  </a:cubicBezTo>
                  <a:cubicBezTo>
                    <a:pt x="187" y="375"/>
                    <a:pt x="187" y="375"/>
                    <a:pt x="187" y="375"/>
                  </a:cubicBezTo>
                  <a:cubicBezTo>
                    <a:pt x="187" y="374"/>
                    <a:pt x="187" y="375"/>
                    <a:pt x="187" y="374"/>
                  </a:cubicBezTo>
                  <a:cubicBezTo>
                    <a:pt x="187" y="374"/>
                    <a:pt x="187" y="373"/>
                    <a:pt x="187" y="373"/>
                  </a:cubicBezTo>
                  <a:cubicBezTo>
                    <a:pt x="187" y="373"/>
                    <a:pt x="187" y="372"/>
                    <a:pt x="188" y="372"/>
                  </a:cubicBezTo>
                  <a:cubicBezTo>
                    <a:pt x="188" y="370"/>
                    <a:pt x="189" y="371"/>
                    <a:pt x="190" y="370"/>
                  </a:cubicBezTo>
                  <a:cubicBezTo>
                    <a:pt x="191" y="369"/>
                    <a:pt x="191" y="369"/>
                    <a:pt x="191" y="369"/>
                  </a:cubicBezTo>
                  <a:cubicBezTo>
                    <a:pt x="192" y="369"/>
                    <a:pt x="193" y="367"/>
                    <a:pt x="193" y="367"/>
                  </a:cubicBezTo>
                  <a:cubicBezTo>
                    <a:pt x="194" y="367"/>
                    <a:pt x="194" y="368"/>
                    <a:pt x="194" y="368"/>
                  </a:cubicBezTo>
                  <a:cubicBezTo>
                    <a:pt x="195" y="369"/>
                    <a:pt x="197" y="368"/>
                    <a:pt x="197" y="369"/>
                  </a:cubicBezTo>
                  <a:cubicBezTo>
                    <a:pt x="197" y="369"/>
                    <a:pt x="197" y="370"/>
                    <a:pt x="198" y="369"/>
                  </a:cubicBezTo>
                  <a:cubicBezTo>
                    <a:pt x="199" y="370"/>
                    <a:pt x="199" y="369"/>
                    <a:pt x="199" y="369"/>
                  </a:cubicBezTo>
                  <a:cubicBezTo>
                    <a:pt x="200" y="369"/>
                    <a:pt x="200" y="369"/>
                    <a:pt x="200" y="369"/>
                  </a:cubicBezTo>
                  <a:cubicBezTo>
                    <a:pt x="200" y="368"/>
                    <a:pt x="200" y="368"/>
                    <a:pt x="200" y="368"/>
                  </a:cubicBezTo>
                  <a:cubicBezTo>
                    <a:pt x="200" y="367"/>
                    <a:pt x="201" y="368"/>
                    <a:pt x="201" y="368"/>
                  </a:cubicBezTo>
                  <a:cubicBezTo>
                    <a:pt x="201" y="369"/>
                    <a:pt x="201" y="369"/>
                    <a:pt x="200" y="369"/>
                  </a:cubicBezTo>
                  <a:cubicBezTo>
                    <a:pt x="200" y="370"/>
                    <a:pt x="201" y="369"/>
                    <a:pt x="202" y="369"/>
                  </a:cubicBezTo>
                  <a:cubicBezTo>
                    <a:pt x="202" y="369"/>
                    <a:pt x="202" y="370"/>
                    <a:pt x="202" y="371"/>
                  </a:cubicBezTo>
                  <a:cubicBezTo>
                    <a:pt x="203" y="371"/>
                    <a:pt x="204" y="371"/>
                    <a:pt x="204" y="371"/>
                  </a:cubicBezTo>
                  <a:cubicBezTo>
                    <a:pt x="205" y="371"/>
                    <a:pt x="205" y="371"/>
                    <a:pt x="205" y="372"/>
                  </a:cubicBezTo>
                  <a:cubicBezTo>
                    <a:pt x="205" y="372"/>
                    <a:pt x="205" y="372"/>
                    <a:pt x="205" y="372"/>
                  </a:cubicBezTo>
                  <a:cubicBezTo>
                    <a:pt x="206" y="373"/>
                    <a:pt x="206" y="372"/>
                    <a:pt x="207" y="372"/>
                  </a:cubicBezTo>
                  <a:cubicBezTo>
                    <a:pt x="207" y="372"/>
                    <a:pt x="208" y="373"/>
                    <a:pt x="208" y="373"/>
                  </a:cubicBezTo>
                  <a:cubicBezTo>
                    <a:pt x="209" y="373"/>
                    <a:pt x="208" y="372"/>
                    <a:pt x="208" y="372"/>
                  </a:cubicBezTo>
                  <a:cubicBezTo>
                    <a:pt x="208" y="371"/>
                    <a:pt x="208" y="372"/>
                    <a:pt x="208" y="372"/>
                  </a:cubicBezTo>
                  <a:cubicBezTo>
                    <a:pt x="209" y="372"/>
                    <a:pt x="209" y="372"/>
                    <a:pt x="209" y="372"/>
                  </a:cubicBezTo>
                  <a:cubicBezTo>
                    <a:pt x="209" y="371"/>
                    <a:pt x="210" y="371"/>
                    <a:pt x="210" y="371"/>
                  </a:cubicBezTo>
                  <a:cubicBezTo>
                    <a:pt x="210" y="371"/>
                    <a:pt x="211" y="371"/>
                    <a:pt x="211" y="371"/>
                  </a:cubicBezTo>
                  <a:cubicBezTo>
                    <a:pt x="211" y="370"/>
                    <a:pt x="211" y="370"/>
                    <a:pt x="211" y="370"/>
                  </a:cubicBezTo>
                  <a:cubicBezTo>
                    <a:pt x="211" y="370"/>
                    <a:pt x="211" y="370"/>
                    <a:pt x="211" y="370"/>
                  </a:cubicBezTo>
                  <a:cubicBezTo>
                    <a:pt x="212" y="369"/>
                    <a:pt x="213" y="368"/>
                    <a:pt x="214" y="368"/>
                  </a:cubicBezTo>
                  <a:cubicBezTo>
                    <a:pt x="214" y="368"/>
                    <a:pt x="215" y="367"/>
                    <a:pt x="215" y="366"/>
                  </a:cubicBezTo>
                  <a:cubicBezTo>
                    <a:pt x="216" y="366"/>
                    <a:pt x="216" y="366"/>
                    <a:pt x="217" y="365"/>
                  </a:cubicBezTo>
                  <a:cubicBezTo>
                    <a:pt x="217" y="365"/>
                    <a:pt x="217" y="365"/>
                    <a:pt x="217" y="365"/>
                  </a:cubicBezTo>
                  <a:cubicBezTo>
                    <a:pt x="219" y="365"/>
                    <a:pt x="221" y="365"/>
                    <a:pt x="221" y="362"/>
                  </a:cubicBezTo>
                  <a:cubicBezTo>
                    <a:pt x="222" y="362"/>
                    <a:pt x="222" y="362"/>
                    <a:pt x="223" y="362"/>
                  </a:cubicBezTo>
                  <a:cubicBezTo>
                    <a:pt x="223" y="362"/>
                    <a:pt x="223" y="361"/>
                    <a:pt x="224" y="361"/>
                  </a:cubicBezTo>
                  <a:cubicBezTo>
                    <a:pt x="225" y="360"/>
                    <a:pt x="225" y="359"/>
                    <a:pt x="227" y="360"/>
                  </a:cubicBezTo>
                  <a:cubicBezTo>
                    <a:pt x="229" y="360"/>
                    <a:pt x="230" y="362"/>
                    <a:pt x="232" y="363"/>
                  </a:cubicBezTo>
                  <a:cubicBezTo>
                    <a:pt x="234" y="364"/>
                    <a:pt x="235" y="364"/>
                    <a:pt x="235" y="366"/>
                  </a:cubicBezTo>
                  <a:cubicBezTo>
                    <a:pt x="236" y="367"/>
                    <a:pt x="236" y="368"/>
                    <a:pt x="237" y="370"/>
                  </a:cubicBezTo>
                  <a:cubicBezTo>
                    <a:pt x="237" y="370"/>
                    <a:pt x="237" y="371"/>
                    <a:pt x="237" y="372"/>
                  </a:cubicBezTo>
                  <a:cubicBezTo>
                    <a:pt x="237" y="373"/>
                    <a:pt x="238" y="373"/>
                    <a:pt x="238" y="373"/>
                  </a:cubicBezTo>
                  <a:cubicBezTo>
                    <a:pt x="239" y="374"/>
                    <a:pt x="238" y="374"/>
                    <a:pt x="239" y="375"/>
                  </a:cubicBezTo>
                  <a:cubicBezTo>
                    <a:pt x="239" y="375"/>
                    <a:pt x="241" y="376"/>
                    <a:pt x="241" y="376"/>
                  </a:cubicBezTo>
                  <a:cubicBezTo>
                    <a:pt x="242" y="377"/>
                    <a:pt x="241" y="378"/>
                    <a:pt x="242" y="378"/>
                  </a:cubicBezTo>
                  <a:cubicBezTo>
                    <a:pt x="242" y="379"/>
                    <a:pt x="243" y="379"/>
                    <a:pt x="244" y="379"/>
                  </a:cubicBezTo>
                  <a:cubicBezTo>
                    <a:pt x="245" y="380"/>
                    <a:pt x="245" y="381"/>
                    <a:pt x="246" y="381"/>
                  </a:cubicBezTo>
                  <a:cubicBezTo>
                    <a:pt x="247" y="382"/>
                    <a:pt x="248" y="382"/>
                    <a:pt x="248" y="383"/>
                  </a:cubicBezTo>
                  <a:cubicBezTo>
                    <a:pt x="249" y="384"/>
                    <a:pt x="250" y="385"/>
                    <a:pt x="251" y="386"/>
                  </a:cubicBezTo>
                  <a:cubicBezTo>
                    <a:pt x="251" y="386"/>
                    <a:pt x="251" y="387"/>
                    <a:pt x="252" y="387"/>
                  </a:cubicBezTo>
                  <a:cubicBezTo>
                    <a:pt x="252" y="387"/>
                    <a:pt x="252" y="387"/>
                    <a:pt x="253" y="387"/>
                  </a:cubicBezTo>
                  <a:cubicBezTo>
                    <a:pt x="254" y="388"/>
                    <a:pt x="254" y="389"/>
                    <a:pt x="254" y="389"/>
                  </a:cubicBezTo>
                  <a:cubicBezTo>
                    <a:pt x="255" y="389"/>
                    <a:pt x="256" y="388"/>
                    <a:pt x="256" y="389"/>
                  </a:cubicBezTo>
                  <a:cubicBezTo>
                    <a:pt x="257" y="389"/>
                    <a:pt x="257" y="389"/>
                    <a:pt x="257" y="389"/>
                  </a:cubicBezTo>
                  <a:cubicBezTo>
                    <a:pt x="257" y="389"/>
                    <a:pt x="258" y="389"/>
                    <a:pt x="258" y="389"/>
                  </a:cubicBezTo>
                  <a:cubicBezTo>
                    <a:pt x="260" y="389"/>
                    <a:pt x="260" y="391"/>
                    <a:pt x="260" y="392"/>
                  </a:cubicBezTo>
                  <a:cubicBezTo>
                    <a:pt x="261" y="393"/>
                    <a:pt x="263" y="392"/>
                    <a:pt x="263" y="393"/>
                  </a:cubicBezTo>
                  <a:cubicBezTo>
                    <a:pt x="264" y="394"/>
                    <a:pt x="263" y="394"/>
                    <a:pt x="263" y="394"/>
                  </a:cubicBezTo>
                  <a:cubicBezTo>
                    <a:pt x="266" y="394"/>
                    <a:pt x="266" y="394"/>
                    <a:pt x="267" y="397"/>
                  </a:cubicBezTo>
                  <a:cubicBezTo>
                    <a:pt x="268" y="398"/>
                    <a:pt x="267" y="397"/>
                    <a:pt x="268" y="399"/>
                  </a:cubicBezTo>
                  <a:cubicBezTo>
                    <a:pt x="269" y="399"/>
                    <a:pt x="270" y="400"/>
                    <a:pt x="271" y="399"/>
                  </a:cubicBezTo>
                  <a:cubicBezTo>
                    <a:pt x="272" y="399"/>
                    <a:pt x="273" y="402"/>
                    <a:pt x="273" y="404"/>
                  </a:cubicBezTo>
                  <a:cubicBezTo>
                    <a:pt x="274" y="405"/>
                    <a:pt x="274" y="406"/>
                    <a:pt x="274" y="408"/>
                  </a:cubicBezTo>
                  <a:cubicBezTo>
                    <a:pt x="275" y="408"/>
                    <a:pt x="276" y="410"/>
                    <a:pt x="275" y="411"/>
                  </a:cubicBezTo>
                  <a:cubicBezTo>
                    <a:pt x="275" y="411"/>
                    <a:pt x="274" y="411"/>
                    <a:pt x="274" y="411"/>
                  </a:cubicBezTo>
                  <a:cubicBezTo>
                    <a:pt x="273" y="411"/>
                    <a:pt x="273" y="411"/>
                    <a:pt x="273" y="412"/>
                  </a:cubicBezTo>
                  <a:cubicBezTo>
                    <a:pt x="273" y="412"/>
                    <a:pt x="273" y="412"/>
                    <a:pt x="273" y="412"/>
                  </a:cubicBezTo>
                  <a:cubicBezTo>
                    <a:pt x="274" y="414"/>
                    <a:pt x="273" y="414"/>
                    <a:pt x="272" y="415"/>
                  </a:cubicBezTo>
                  <a:cubicBezTo>
                    <a:pt x="272" y="417"/>
                    <a:pt x="272" y="418"/>
                    <a:pt x="274" y="418"/>
                  </a:cubicBezTo>
                  <a:cubicBezTo>
                    <a:pt x="275" y="418"/>
                    <a:pt x="275" y="416"/>
                    <a:pt x="276" y="416"/>
                  </a:cubicBezTo>
                  <a:cubicBezTo>
                    <a:pt x="277" y="414"/>
                    <a:pt x="277" y="414"/>
                    <a:pt x="278" y="412"/>
                  </a:cubicBezTo>
                  <a:cubicBezTo>
                    <a:pt x="278" y="410"/>
                    <a:pt x="279" y="410"/>
                    <a:pt x="281" y="409"/>
                  </a:cubicBezTo>
                  <a:cubicBezTo>
                    <a:pt x="281" y="409"/>
                    <a:pt x="282" y="410"/>
                    <a:pt x="282" y="409"/>
                  </a:cubicBezTo>
                  <a:cubicBezTo>
                    <a:pt x="282" y="409"/>
                    <a:pt x="282" y="407"/>
                    <a:pt x="282" y="406"/>
                  </a:cubicBezTo>
                  <a:cubicBezTo>
                    <a:pt x="282" y="403"/>
                    <a:pt x="277" y="404"/>
                    <a:pt x="277" y="402"/>
                  </a:cubicBezTo>
                  <a:cubicBezTo>
                    <a:pt x="277" y="401"/>
                    <a:pt x="278" y="401"/>
                    <a:pt x="278" y="401"/>
                  </a:cubicBezTo>
                  <a:cubicBezTo>
                    <a:pt x="278" y="400"/>
                    <a:pt x="278" y="400"/>
                    <a:pt x="278" y="400"/>
                  </a:cubicBezTo>
                  <a:cubicBezTo>
                    <a:pt x="278" y="399"/>
                    <a:pt x="278" y="399"/>
                    <a:pt x="279" y="399"/>
                  </a:cubicBezTo>
                  <a:cubicBezTo>
                    <a:pt x="279" y="398"/>
                    <a:pt x="279" y="398"/>
                    <a:pt x="279" y="397"/>
                  </a:cubicBezTo>
                  <a:cubicBezTo>
                    <a:pt x="279" y="397"/>
                    <a:pt x="280" y="396"/>
                    <a:pt x="281" y="395"/>
                  </a:cubicBezTo>
                  <a:cubicBezTo>
                    <a:pt x="281" y="395"/>
                    <a:pt x="282" y="395"/>
                    <a:pt x="283" y="395"/>
                  </a:cubicBezTo>
                  <a:cubicBezTo>
                    <a:pt x="282" y="396"/>
                    <a:pt x="282" y="396"/>
                    <a:pt x="282" y="396"/>
                  </a:cubicBezTo>
                  <a:cubicBezTo>
                    <a:pt x="282" y="396"/>
                    <a:pt x="283" y="397"/>
                    <a:pt x="283" y="397"/>
                  </a:cubicBezTo>
                  <a:cubicBezTo>
                    <a:pt x="284" y="397"/>
                    <a:pt x="285" y="397"/>
                    <a:pt x="286" y="397"/>
                  </a:cubicBezTo>
                  <a:cubicBezTo>
                    <a:pt x="287" y="397"/>
                    <a:pt x="287" y="397"/>
                    <a:pt x="287" y="399"/>
                  </a:cubicBezTo>
                  <a:cubicBezTo>
                    <a:pt x="288" y="399"/>
                    <a:pt x="288" y="400"/>
                    <a:pt x="288" y="401"/>
                  </a:cubicBezTo>
                  <a:cubicBezTo>
                    <a:pt x="289" y="401"/>
                    <a:pt x="290" y="402"/>
                    <a:pt x="290" y="401"/>
                  </a:cubicBezTo>
                  <a:cubicBezTo>
                    <a:pt x="290" y="401"/>
                    <a:pt x="290" y="400"/>
                    <a:pt x="291" y="400"/>
                  </a:cubicBezTo>
                  <a:cubicBezTo>
                    <a:pt x="292" y="398"/>
                    <a:pt x="289" y="397"/>
                    <a:pt x="288" y="395"/>
                  </a:cubicBezTo>
                  <a:cubicBezTo>
                    <a:pt x="287" y="394"/>
                    <a:pt x="285" y="393"/>
                    <a:pt x="284" y="393"/>
                  </a:cubicBezTo>
                  <a:cubicBezTo>
                    <a:pt x="282" y="391"/>
                    <a:pt x="281" y="390"/>
                    <a:pt x="279" y="390"/>
                  </a:cubicBezTo>
                  <a:cubicBezTo>
                    <a:pt x="278" y="389"/>
                    <a:pt x="276" y="388"/>
                    <a:pt x="275" y="387"/>
                  </a:cubicBezTo>
                  <a:cubicBezTo>
                    <a:pt x="272" y="385"/>
                    <a:pt x="274" y="386"/>
                    <a:pt x="275" y="384"/>
                  </a:cubicBezTo>
                  <a:cubicBezTo>
                    <a:pt x="277" y="383"/>
                    <a:pt x="273" y="383"/>
                    <a:pt x="273" y="383"/>
                  </a:cubicBezTo>
                  <a:cubicBezTo>
                    <a:pt x="272" y="383"/>
                    <a:pt x="271" y="383"/>
                    <a:pt x="270" y="383"/>
                  </a:cubicBezTo>
                  <a:cubicBezTo>
                    <a:pt x="269" y="383"/>
                    <a:pt x="267" y="382"/>
                    <a:pt x="266" y="381"/>
                  </a:cubicBezTo>
                  <a:cubicBezTo>
                    <a:pt x="264" y="379"/>
                    <a:pt x="262" y="378"/>
                    <a:pt x="261" y="377"/>
                  </a:cubicBezTo>
                  <a:cubicBezTo>
                    <a:pt x="260" y="375"/>
                    <a:pt x="260" y="373"/>
                    <a:pt x="259" y="371"/>
                  </a:cubicBezTo>
                  <a:cubicBezTo>
                    <a:pt x="258" y="366"/>
                    <a:pt x="254" y="366"/>
                    <a:pt x="251" y="363"/>
                  </a:cubicBezTo>
                  <a:cubicBezTo>
                    <a:pt x="249" y="361"/>
                    <a:pt x="249" y="360"/>
                    <a:pt x="249" y="357"/>
                  </a:cubicBezTo>
                  <a:cubicBezTo>
                    <a:pt x="249" y="357"/>
                    <a:pt x="249" y="356"/>
                    <a:pt x="249" y="356"/>
                  </a:cubicBezTo>
                  <a:cubicBezTo>
                    <a:pt x="249" y="356"/>
                    <a:pt x="250" y="355"/>
                    <a:pt x="250" y="355"/>
                  </a:cubicBezTo>
                  <a:cubicBezTo>
                    <a:pt x="250" y="355"/>
                    <a:pt x="250" y="356"/>
                    <a:pt x="250" y="356"/>
                  </a:cubicBezTo>
                  <a:cubicBezTo>
                    <a:pt x="252" y="355"/>
                    <a:pt x="250" y="354"/>
                    <a:pt x="249" y="353"/>
                  </a:cubicBezTo>
                  <a:cubicBezTo>
                    <a:pt x="249" y="353"/>
                    <a:pt x="249" y="352"/>
                    <a:pt x="249" y="352"/>
                  </a:cubicBezTo>
                  <a:cubicBezTo>
                    <a:pt x="249" y="352"/>
                    <a:pt x="248" y="353"/>
                    <a:pt x="248" y="352"/>
                  </a:cubicBezTo>
                  <a:cubicBezTo>
                    <a:pt x="248" y="352"/>
                    <a:pt x="248" y="351"/>
                    <a:pt x="248" y="351"/>
                  </a:cubicBezTo>
                  <a:cubicBezTo>
                    <a:pt x="249" y="350"/>
                    <a:pt x="249" y="349"/>
                    <a:pt x="250" y="349"/>
                  </a:cubicBezTo>
                  <a:cubicBezTo>
                    <a:pt x="250" y="349"/>
                    <a:pt x="250" y="349"/>
                    <a:pt x="250" y="350"/>
                  </a:cubicBezTo>
                  <a:cubicBezTo>
                    <a:pt x="251" y="350"/>
                    <a:pt x="252" y="349"/>
                    <a:pt x="252" y="349"/>
                  </a:cubicBezTo>
                  <a:cubicBezTo>
                    <a:pt x="252" y="349"/>
                    <a:pt x="254" y="348"/>
                    <a:pt x="254" y="348"/>
                  </a:cubicBezTo>
                  <a:cubicBezTo>
                    <a:pt x="255" y="347"/>
                    <a:pt x="254" y="347"/>
                    <a:pt x="255" y="347"/>
                  </a:cubicBezTo>
                  <a:cubicBezTo>
                    <a:pt x="256" y="347"/>
                    <a:pt x="257" y="347"/>
                    <a:pt x="256" y="348"/>
                  </a:cubicBezTo>
                  <a:cubicBezTo>
                    <a:pt x="257" y="348"/>
                    <a:pt x="257" y="347"/>
                    <a:pt x="258" y="347"/>
                  </a:cubicBezTo>
                  <a:cubicBezTo>
                    <a:pt x="260" y="346"/>
                    <a:pt x="259" y="348"/>
                    <a:pt x="259" y="349"/>
                  </a:cubicBezTo>
                  <a:cubicBezTo>
                    <a:pt x="258" y="349"/>
                    <a:pt x="258" y="349"/>
                    <a:pt x="258" y="349"/>
                  </a:cubicBezTo>
                  <a:cubicBezTo>
                    <a:pt x="258" y="349"/>
                    <a:pt x="258" y="349"/>
                    <a:pt x="257" y="349"/>
                  </a:cubicBezTo>
                  <a:cubicBezTo>
                    <a:pt x="257" y="350"/>
                    <a:pt x="258" y="351"/>
                    <a:pt x="258" y="351"/>
                  </a:cubicBezTo>
                  <a:cubicBezTo>
                    <a:pt x="258" y="352"/>
                    <a:pt x="258" y="352"/>
                    <a:pt x="258" y="352"/>
                  </a:cubicBezTo>
                  <a:cubicBezTo>
                    <a:pt x="258" y="353"/>
                    <a:pt x="258" y="353"/>
                    <a:pt x="259" y="353"/>
                  </a:cubicBezTo>
                  <a:cubicBezTo>
                    <a:pt x="259" y="354"/>
                    <a:pt x="258" y="354"/>
                    <a:pt x="259" y="355"/>
                  </a:cubicBezTo>
                  <a:cubicBezTo>
                    <a:pt x="260" y="357"/>
                    <a:pt x="260" y="355"/>
                    <a:pt x="261" y="354"/>
                  </a:cubicBezTo>
                  <a:cubicBezTo>
                    <a:pt x="261" y="354"/>
                    <a:pt x="261" y="354"/>
                    <a:pt x="261" y="354"/>
                  </a:cubicBezTo>
                  <a:cubicBezTo>
                    <a:pt x="262" y="353"/>
                    <a:pt x="262" y="352"/>
                    <a:pt x="262" y="351"/>
                  </a:cubicBezTo>
                  <a:cubicBezTo>
                    <a:pt x="263" y="349"/>
                    <a:pt x="267" y="353"/>
                    <a:pt x="267" y="355"/>
                  </a:cubicBezTo>
                  <a:cubicBezTo>
                    <a:pt x="267" y="356"/>
                    <a:pt x="266" y="357"/>
                    <a:pt x="265" y="356"/>
                  </a:cubicBezTo>
                  <a:cubicBezTo>
                    <a:pt x="265" y="356"/>
                    <a:pt x="266" y="357"/>
                    <a:pt x="266" y="357"/>
                  </a:cubicBezTo>
                  <a:cubicBezTo>
                    <a:pt x="267" y="357"/>
                    <a:pt x="267" y="357"/>
                    <a:pt x="267" y="358"/>
                  </a:cubicBezTo>
                  <a:cubicBezTo>
                    <a:pt x="268" y="359"/>
                    <a:pt x="268" y="359"/>
                    <a:pt x="269" y="360"/>
                  </a:cubicBezTo>
                  <a:cubicBezTo>
                    <a:pt x="269" y="360"/>
                    <a:pt x="270" y="360"/>
                    <a:pt x="270" y="361"/>
                  </a:cubicBezTo>
                  <a:cubicBezTo>
                    <a:pt x="270" y="361"/>
                    <a:pt x="269" y="361"/>
                    <a:pt x="269" y="361"/>
                  </a:cubicBezTo>
                  <a:cubicBezTo>
                    <a:pt x="269" y="361"/>
                    <a:pt x="269" y="361"/>
                    <a:pt x="269" y="361"/>
                  </a:cubicBezTo>
                  <a:cubicBezTo>
                    <a:pt x="267" y="362"/>
                    <a:pt x="272" y="366"/>
                    <a:pt x="273" y="366"/>
                  </a:cubicBezTo>
                  <a:cubicBezTo>
                    <a:pt x="273" y="367"/>
                    <a:pt x="273" y="367"/>
                    <a:pt x="274" y="368"/>
                  </a:cubicBezTo>
                  <a:cubicBezTo>
                    <a:pt x="275" y="369"/>
                    <a:pt x="278" y="368"/>
                    <a:pt x="279" y="369"/>
                  </a:cubicBezTo>
                  <a:cubicBezTo>
                    <a:pt x="281" y="370"/>
                    <a:pt x="283" y="372"/>
                    <a:pt x="285" y="373"/>
                  </a:cubicBezTo>
                  <a:cubicBezTo>
                    <a:pt x="286" y="374"/>
                    <a:pt x="287" y="375"/>
                    <a:pt x="288" y="376"/>
                  </a:cubicBezTo>
                  <a:cubicBezTo>
                    <a:pt x="289" y="376"/>
                    <a:pt x="290" y="377"/>
                    <a:pt x="290" y="378"/>
                  </a:cubicBezTo>
                  <a:cubicBezTo>
                    <a:pt x="291" y="378"/>
                    <a:pt x="292" y="378"/>
                    <a:pt x="292" y="378"/>
                  </a:cubicBezTo>
                  <a:cubicBezTo>
                    <a:pt x="292" y="378"/>
                    <a:pt x="292" y="379"/>
                    <a:pt x="292" y="379"/>
                  </a:cubicBezTo>
                  <a:cubicBezTo>
                    <a:pt x="293" y="379"/>
                    <a:pt x="293" y="380"/>
                    <a:pt x="293" y="380"/>
                  </a:cubicBezTo>
                  <a:cubicBezTo>
                    <a:pt x="294" y="380"/>
                    <a:pt x="294" y="381"/>
                    <a:pt x="295" y="381"/>
                  </a:cubicBezTo>
                  <a:cubicBezTo>
                    <a:pt x="296" y="382"/>
                    <a:pt x="300" y="384"/>
                    <a:pt x="298" y="386"/>
                  </a:cubicBezTo>
                  <a:cubicBezTo>
                    <a:pt x="298" y="386"/>
                    <a:pt x="298" y="386"/>
                    <a:pt x="297" y="386"/>
                  </a:cubicBezTo>
                  <a:cubicBezTo>
                    <a:pt x="297" y="386"/>
                    <a:pt x="298" y="387"/>
                    <a:pt x="298" y="387"/>
                  </a:cubicBezTo>
                  <a:cubicBezTo>
                    <a:pt x="297" y="388"/>
                    <a:pt x="297" y="387"/>
                    <a:pt x="298" y="388"/>
                  </a:cubicBezTo>
                  <a:cubicBezTo>
                    <a:pt x="298" y="389"/>
                    <a:pt x="297" y="390"/>
                    <a:pt x="297" y="390"/>
                  </a:cubicBezTo>
                  <a:cubicBezTo>
                    <a:pt x="297" y="391"/>
                    <a:pt x="298" y="391"/>
                    <a:pt x="297" y="392"/>
                  </a:cubicBezTo>
                  <a:cubicBezTo>
                    <a:pt x="296" y="393"/>
                    <a:pt x="297" y="394"/>
                    <a:pt x="297" y="396"/>
                  </a:cubicBezTo>
                  <a:cubicBezTo>
                    <a:pt x="297" y="396"/>
                    <a:pt x="298" y="397"/>
                    <a:pt x="297" y="397"/>
                  </a:cubicBezTo>
                  <a:cubicBezTo>
                    <a:pt x="297" y="397"/>
                    <a:pt x="297" y="396"/>
                    <a:pt x="297" y="396"/>
                  </a:cubicBezTo>
                  <a:cubicBezTo>
                    <a:pt x="296" y="397"/>
                    <a:pt x="298" y="398"/>
                    <a:pt x="299" y="399"/>
                  </a:cubicBezTo>
                  <a:cubicBezTo>
                    <a:pt x="299" y="399"/>
                    <a:pt x="300" y="399"/>
                    <a:pt x="300" y="400"/>
                  </a:cubicBezTo>
                  <a:cubicBezTo>
                    <a:pt x="301" y="401"/>
                    <a:pt x="301" y="402"/>
                    <a:pt x="302" y="403"/>
                  </a:cubicBezTo>
                  <a:cubicBezTo>
                    <a:pt x="302" y="403"/>
                    <a:pt x="302" y="403"/>
                    <a:pt x="302" y="403"/>
                  </a:cubicBezTo>
                  <a:cubicBezTo>
                    <a:pt x="302" y="403"/>
                    <a:pt x="302" y="403"/>
                    <a:pt x="302" y="403"/>
                  </a:cubicBezTo>
                  <a:cubicBezTo>
                    <a:pt x="302" y="403"/>
                    <a:pt x="302" y="403"/>
                    <a:pt x="302" y="404"/>
                  </a:cubicBezTo>
                  <a:cubicBezTo>
                    <a:pt x="303" y="404"/>
                    <a:pt x="303" y="404"/>
                    <a:pt x="303" y="405"/>
                  </a:cubicBezTo>
                  <a:cubicBezTo>
                    <a:pt x="303" y="406"/>
                    <a:pt x="305" y="407"/>
                    <a:pt x="305" y="408"/>
                  </a:cubicBezTo>
                  <a:cubicBezTo>
                    <a:pt x="306" y="408"/>
                    <a:pt x="306" y="408"/>
                    <a:pt x="306" y="408"/>
                  </a:cubicBezTo>
                  <a:cubicBezTo>
                    <a:pt x="307" y="408"/>
                    <a:pt x="307" y="408"/>
                    <a:pt x="307" y="408"/>
                  </a:cubicBezTo>
                  <a:cubicBezTo>
                    <a:pt x="307" y="408"/>
                    <a:pt x="310" y="409"/>
                    <a:pt x="309" y="409"/>
                  </a:cubicBezTo>
                  <a:cubicBezTo>
                    <a:pt x="308" y="410"/>
                    <a:pt x="308" y="409"/>
                    <a:pt x="307" y="409"/>
                  </a:cubicBezTo>
                  <a:cubicBezTo>
                    <a:pt x="307" y="409"/>
                    <a:pt x="307" y="409"/>
                    <a:pt x="307" y="409"/>
                  </a:cubicBezTo>
                  <a:cubicBezTo>
                    <a:pt x="306" y="410"/>
                    <a:pt x="306" y="410"/>
                    <a:pt x="307" y="410"/>
                  </a:cubicBezTo>
                  <a:cubicBezTo>
                    <a:pt x="307" y="410"/>
                    <a:pt x="307" y="410"/>
                    <a:pt x="307" y="411"/>
                  </a:cubicBezTo>
                  <a:cubicBezTo>
                    <a:pt x="307" y="411"/>
                    <a:pt x="307" y="411"/>
                    <a:pt x="307" y="411"/>
                  </a:cubicBezTo>
                  <a:cubicBezTo>
                    <a:pt x="307" y="411"/>
                    <a:pt x="307" y="411"/>
                    <a:pt x="307" y="412"/>
                  </a:cubicBezTo>
                  <a:cubicBezTo>
                    <a:pt x="308" y="412"/>
                    <a:pt x="308" y="412"/>
                    <a:pt x="308" y="412"/>
                  </a:cubicBezTo>
                  <a:cubicBezTo>
                    <a:pt x="308" y="413"/>
                    <a:pt x="309" y="414"/>
                    <a:pt x="309" y="414"/>
                  </a:cubicBezTo>
                  <a:cubicBezTo>
                    <a:pt x="310" y="414"/>
                    <a:pt x="309" y="414"/>
                    <a:pt x="310" y="413"/>
                  </a:cubicBezTo>
                  <a:cubicBezTo>
                    <a:pt x="311" y="413"/>
                    <a:pt x="310" y="414"/>
                    <a:pt x="312" y="414"/>
                  </a:cubicBezTo>
                  <a:cubicBezTo>
                    <a:pt x="312" y="414"/>
                    <a:pt x="313" y="414"/>
                    <a:pt x="313" y="414"/>
                  </a:cubicBezTo>
                  <a:cubicBezTo>
                    <a:pt x="313" y="414"/>
                    <a:pt x="313" y="414"/>
                    <a:pt x="313" y="414"/>
                  </a:cubicBezTo>
                  <a:cubicBezTo>
                    <a:pt x="313" y="414"/>
                    <a:pt x="313" y="414"/>
                    <a:pt x="314" y="414"/>
                  </a:cubicBezTo>
                  <a:cubicBezTo>
                    <a:pt x="315" y="414"/>
                    <a:pt x="315" y="414"/>
                    <a:pt x="316" y="414"/>
                  </a:cubicBezTo>
                  <a:cubicBezTo>
                    <a:pt x="316" y="414"/>
                    <a:pt x="317" y="413"/>
                    <a:pt x="317" y="414"/>
                  </a:cubicBezTo>
                  <a:cubicBezTo>
                    <a:pt x="318" y="414"/>
                    <a:pt x="318" y="414"/>
                    <a:pt x="318" y="415"/>
                  </a:cubicBezTo>
                  <a:cubicBezTo>
                    <a:pt x="319" y="414"/>
                    <a:pt x="319" y="414"/>
                    <a:pt x="320" y="415"/>
                  </a:cubicBezTo>
                  <a:cubicBezTo>
                    <a:pt x="320" y="415"/>
                    <a:pt x="322" y="415"/>
                    <a:pt x="322" y="416"/>
                  </a:cubicBezTo>
                  <a:cubicBezTo>
                    <a:pt x="323" y="417"/>
                    <a:pt x="321" y="416"/>
                    <a:pt x="321" y="416"/>
                  </a:cubicBezTo>
                  <a:cubicBezTo>
                    <a:pt x="320" y="416"/>
                    <a:pt x="321" y="417"/>
                    <a:pt x="320" y="418"/>
                  </a:cubicBezTo>
                  <a:cubicBezTo>
                    <a:pt x="320" y="418"/>
                    <a:pt x="318" y="416"/>
                    <a:pt x="318" y="416"/>
                  </a:cubicBezTo>
                  <a:cubicBezTo>
                    <a:pt x="317" y="416"/>
                    <a:pt x="317" y="416"/>
                    <a:pt x="316" y="415"/>
                  </a:cubicBezTo>
                  <a:cubicBezTo>
                    <a:pt x="315" y="415"/>
                    <a:pt x="314" y="414"/>
                    <a:pt x="313" y="415"/>
                  </a:cubicBezTo>
                  <a:cubicBezTo>
                    <a:pt x="312" y="416"/>
                    <a:pt x="312" y="415"/>
                    <a:pt x="311" y="415"/>
                  </a:cubicBezTo>
                  <a:cubicBezTo>
                    <a:pt x="310" y="415"/>
                    <a:pt x="309" y="418"/>
                    <a:pt x="309" y="419"/>
                  </a:cubicBezTo>
                  <a:cubicBezTo>
                    <a:pt x="309" y="419"/>
                    <a:pt x="311" y="421"/>
                    <a:pt x="311" y="421"/>
                  </a:cubicBezTo>
                  <a:cubicBezTo>
                    <a:pt x="312" y="422"/>
                    <a:pt x="313" y="422"/>
                    <a:pt x="312" y="423"/>
                  </a:cubicBezTo>
                  <a:cubicBezTo>
                    <a:pt x="311" y="425"/>
                    <a:pt x="312" y="425"/>
                    <a:pt x="312" y="426"/>
                  </a:cubicBezTo>
                  <a:cubicBezTo>
                    <a:pt x="313" y="427"/>
                    <a:pt x="312" y="427"/>
                    <a:pt x="313" y="427"/>
                  </a:cubicBezTo>
                  <a:cubicBezTo>
                    <a:pt x="313" y="427"/>
                    <a:pt x="313" y="428"/>
                    <a:pt x="313" y="428"/>
                  </a:cubicBezTo>
                  <a:cubicBezTo>
                    <a:pt x="315" y="429"/>
                    <a:pt x="314" y="426"/>
                    <a:pt x="314" y="425"/>
                  </a:cubicBezTo>
                  <a:cubicBezTo>
                    <a:pt x="315" y="425"/>
                    <a:pt x="317" y="428"/>
                    <a:pt x="317" y="428"/>
                  </a:cubicBezTo>
                  <a:cubicBezTo>
                    <a:pt x="317" y="429"/>
                    <a:pt x="317" y="430"/>
                    <a:pt x="318" y="430"/>
                  </a:cubicBezTo>
                  <a:cubicBezTo>
                    <a:pt x="318" y="430"/>
                    <a:pt x="318" y="429"/>
                    <a:pt x="318" y="429"/>
                  </a:cubicBezTo>
                  <a:cubicBezTo>
                    <a:pt x="318" y="428"/>
                    <a:pt x="319" y="427"/>
                    <a:pt x="319" y="427"/>
                  </a:cubicBezTo>
                  <a:cubicBezTo>
                    <a:pt x="320" y="427"/>
                    <a:pt x="320" y="427"/>
                    <a:pt x="320" y="428"/>
                  </a:cubicBezTo>
                  <a:cubicBezTo>
                    <a:pt x="320" y="428"/>
                    <a:pt x="320" y="428"/>
                    <a:pt x="320" y="429"/>
                  </a:cubicBezTo>
                  <a:cubicBezTo>
                    <a:pt x="320" y="429"/>
                    <a:pt x="321" y="429"/>
                    <a:pt x="321" y="429"/>
                  </a:cubicBezTo>
                  <a:cubicBezTo>
                    <a:pt x="321" y="430"/>
                    <a:pt x="322" y="431"/>
                    <a:pt x="322" y="431"/>
                  </a:cubicBezTo>
                  <a:cubicBezTo>
                    <a:pt x="322" y="430"/>
                    <a:pt x="322" y="430"/>
                    <a:pt x="322" y="429"/>
                  </a:cubicBezTo>
                  <a:cubicBezTo>
                    <a:pt x="321" y="428"/>
                    <a:pt x="322" y="426"/>
                    <a:pt x="321" y="425"/>
                  </a:cubicBezTo>
                  <a:cubicBezTo>
                    <a:pt x="320" y="425"/>
                    <a:pt x="319" y="422"/>
                    <a:pt x="320" y="421"/>
                  </a:cubicBezTo>
                  <a:cubicBezTo>
                    <a:pt x="320" y="421"/>
                    <a:pt x="321" y="421"/>
                    <a:pt x="322" y="422"/>
                  </a:cubicBezTo>
                  <a:cubicBezTo>
                    <a:pt x="323" y="423"/>
                    <a:pt x="321" y="424"/>
                    <a:pt x="323" y="422"/>
                  </a:cubicBezTo>
                  <a:cubicBezTo>
                    <a:pt x="323" y="422"/>
                    <a:pt x="324" y="422"/>
                    <a:pt x="324" y="422"/>
                  </a:cubicBezTo>
                  <a:cubicBezTo>
                    <a:pt x="324" y="421"/>
                    <a:pt x="323" y="421"/>
                    <a:pt x="323" y="421"/>
                  </a:cubicBezTo>
                  <a:cubicBezTo>
                    <a:pt x="322" y="421"/>
                    <a:pt x="322" y="420"/>
                    <a:pt x="322" y="419"/>
                  </a:cubicBezTo>
                  <a:cubicBezTo>
                    <a:pt x="322" y="418"/>
                    <a:pt x="320" y="418"/>
                    <a:pt x="322" y="417"/>
                  </a:cubicBezTo>
                  <a:cubicBezTo>
                    <a:pt x="323" y="417"/>
                    <a:pt x="324" y="417"/>
                    <a:pt x="325" y="417"/>
                  </a:cubicBezTo>
                  <a:cubicBezTo>
                    <a:pt x="325" y="417"/>
                    <a:pt x="325" y="417"/>
                    <a:pt x="326" y="418"/>
                  </a:cubicBezTo>
                  <a:cubicBezTo>
                    <a:pt x="326" y="418"/>
                    <a:pt x="327" y="418"/>
                    <a:pt x="327" y="419"/>
                  </a:cubicBezTo>
                  <a:cubicBezTo>
                    <a:pt x="327" y="419"/>
                    <a:pt x="328" y="420"/>
                    <a:pt x="328" y="420"/>
                  </a:cubicBezTo>
                  <a:cubicBezTo>
                    <a:pt x="329" y="419"/>
                    <a:pt x="328" y="418"/>
                    <a:pt x="328" y="418"/>
                  </a:cubicBezTo>
                  <a:cubicBezTo>
                    <a:pt x="328" y="417"/>
                    <a:pt x="328" y="417"/>
                    <a:pt x="328" y="416"/>
                  </a:cubicBezTo>
                  <a:cubicBezTo>
                    <a:pt x="328" y="414"/>
                    <a:pt x="326" y="415"/>
                    <a:pt x="325" y="414"/>
                  </a:cubicBezTo>
                  <a:cubicBezTo>
                    <a:pt x="325" y="413"/>
                    <a:pt x="325" y="413"/>
                    <a:pt x="325" y="413"/>
                  </a:cubicBezTo>
                  <a:cubicBezTo>
                    <a:pt x="324" y="412"/>
                    <a:pt x="322" y="412"/>
                    <a:pt x="322" y="411"/>
                  </a:cubicBezTo>
                  <a:cubicBezTo>
                    <a:pt x="321" y="411"/>
                    <a:pt x="320" y="410"/>
                    <a:pt x="320" y="410"/>
                  </a:cubicBezTo>
                  <a:cubicBezTo>
                    <a:pt x="319" y="410"/>
                    <a:pt x="319" y="410"/>
                    <a:pt x="319" y="410"/>
                  </a:cubicBezTo>
                  <a:cubicBezTo>
                    <a:pt x="318" y="410"/>
                    <a:pt x="318" y="410"/>
                    <a:pt x="318" y="409"/>
                  </a:cubicBezTo>
                  <a:cubicBezTo>
                    <a:pt x="321" y="409"/>
                    <a:pt x="321" y="409"/>
                    <a:pt x="320" y="407"/>
                  </a:cubicBezTo>
                  <a:cubicBezTo>
                    <a:pt x="320" y="405"/>
                    <a:pt x="322" y="405"/>
                    <a:pt x="322" y="407"/>
                  </a:cubicBezTo>
                  <a:cubicBezTo>
                    <a:pt x="322" y="407"/>
                    <a:pt x="322" y="407"/>
                    <a:pt x="322" y="407"/>
                  </a:cubicBezTo>
                  <a:cubicBezTo>
                    <a:pt x="322" y="408"/>
                    <a:pt x="324" y="406"/>
                    <a:pt x="323" y="405"/>
                  </a:cubicBezTo>
                  <a:cubicBezTo>
                    <a:pt x="322" y="404"/>
                    <a:pt x="321" y="404"/>
                    <a:pt x="321" y="403"/>
                  </a:cubicBezTo>
                  <a:cubicBezTo>
                    <a:pt x="320" y="403"/>
                    <a:pt x="320" y="402"/>
                    <a:pt x="320" y="401"/>
                  </a:cubicBezTo>
                  <a:cubicBezTo>
                    <a:pt x="319" y="401"/>
                    <a:pt x="319" y="400"/>
                    <a:pt x="319" y="400"/>
                  </a:cubicBezTo>
                  <a:cubicBezTo>
                    <a:pt x="318" y="398"/>
                    <a:pt x="319" y="398"/>
                    <a:pt x="319" y="397"/>
                  </a:cubicBezTo>
                  <a:cubicBezTo>
                    <a:pt x="319" y="396"/>
                    <a:pt x="319" y="396"/>
                    <a:pt x="318" y="396"/>
                  </a:cubicBezTo>
                  <a:cubicBezTo>
                    <a:pt x="318" y="396"/>
                    <a:pt x="320" y="394"/>
                    <a:pt x="320" y="394"/>
                  </a:cubicBezTo>
                  <a:cubicBezTo>
                    <a:pt x="322" y="394"/>
                    <a:pt x="320" y="395"/>
                    <a:pt x="320" y="396"/>
                  </a:cubicBezTo>
                  <a:cubicBezTo>
                    <a:pt x="320" y="396"/>
                    <a:pt x="320" y="396"/>
                    <a:pt x="321" y="396"/>
                  </a:cubicBezTo>
                  <a:cubicBezTo>
                    <a:pt x="321" y="397"/>
                    <a:pt x="322" y="397"/>
                    <a:pt x="322" y="397"/>
                  </a:cubicBezTo>
                  <a:cubicBezTo>
                    <a:pt x="323" y="398"/>
                    <a:pt x="323" y="399"/>
                    <a:pt x="324" y="400"/>
                  </a:cubicBezTo>
                  <a:cubicBezTo>
                    <a:pt x="324" y="400"/>
                    <a:pt x="325" y="401"/>
                    <a:pt x="326" y="401"/>
                  </a:cubicBezTo>
                  <a:cubicBezTo>
                    <a:pt x="325" y="400"/>
                    <a:pt x="323" y="399"/>
                    <a:pt x="324" y="398"/>
                  </a:cubicBezTo>
                  <a:cubicBezTo>
                    <a:pt x="324" y="397"/>
                    <a:pt x="326" y="399"/>
                    <a:pt x="326" y="399"/>
                  </a:cubicBezTo>
                  <a:cubicBezTo>
                    <a:pt x="330" y="401"/>
                    <a:pt x="326" y="398"/>
                    <a:pt x="326" y="397"/>
                  </a:cubicBezTo>
                  <a:cubicBezTo>
                    <a:pt x="326" y="396"/>
                    <a:pt x="327" y="397"/>
                    <a:pt x="328" y="397"/>
                  </a:cubicBezTo>
                  <a:cubicBezTo>
                    <a:pt x="328" y="397"/>
                    <a:pt x="330" y="398"/>
                    <a:pt x="330" y="399"/>
                  </a:cubicBezTo>
                  <a:cubicBezTo>
                    <a:pt x="331" y="399"/>
                    <a:pt x="330" y="398"/>
                    <a:pt x="330" y="398"/>
                  </a:cubicBezTo>
                  <a:cubicBezTo>
                    <a:pt x="330" y="397"/>
                    <a:pt x="328" y="396"/>
                    <a:pt x="328" y="396"/>
                  </a:cubicBezTo>
                  <a:cubicBezTo>
                    <a:pt x="328" y="396"/>
                    <a:pt x="328" y="397"/>
                    <a:pt x="327" y="396"/>
                  </a:cubicBezTo>
                  <a:cubicBezTo>
                    <a:pt x="326" y="396"/>
                    <a:pt x="328" y="395"/>
                    <a:pt x="327" y="395"/>
                  </a:cubicBezTo>
                  <a:cubicBezTo>
                    <a:pt x="326" y="394"/>
                    <a:pt x="326" y="395"/>
                    <a:pt x="326" y="393"/>
                  </a:cubicBezTo>
                  <a:cubicBezTo>
                    <a:pt x="326" y="392"/>
                    <a:pt x="327" y="393"/>
                    <a:pt x="328" y="393"/>
                  </a:cubicBezTo>
                  <a:cubicBezTo>
                    <a:pt x="329" y="393"/>
                    <a:pt x="329" y="393"/>
                    <a:pt x="330" y="393"/>
                  </a:cubicBezTo>
                  <a:cubicBezTo>
                    <a:pt x="331" y="392"/>
                    <a:pt x="330" y="391"/>
                    <a:pt x="331" y="391"/>
                  </a:cubicBezTo>
                  <a:cubicBezTo>
                    <a:pt x="332" y="391"/>
                    <a:pt x="332" y="392"/>
                    <a:pt x="333" y="392"/>
                  </a:cubicBezTo>
                  <a:cubicBezTo>
                    <a:pt x="333" y="392"/>
                    <a:pt x="334" y="392"/>
                    <a:pt x="334" y="392"/>
                  </a:cubicBezTo>
                  <a:cubicBezTo>
                    <a:pt x="334" y="391"/>
                    <a:pt x="334" y="391"/>
                    <a:pt x="335" y="391"/>
                  </a:cubicBezTo>
                  <a:cubicBezTo>
                    <a:pt x="335" y="391"/>
                    <a:pt x="339" y="392"/>
                    <a:pt x="340" y="392"/>
                  </a:cubicBezTo>
                  <a:cubicBezTo>
                    <a:pt x="340" y="392"/>
                    <a:pt x="342" y="392"/>
                    <a:pt x="342" y="393"/>
                  </a:cubicBezTo>
                  <a:cubicBezTo>
                    <a:pt x="342" y="393"/>
                    <a:pt x="342" y="393"/>
                    <a:pt x="342" y="393"/>
                  </a:cubicBezTo>
                  <a:cubicBezTo>
                    <a:pt x="343" y="393"/>
                    <a:pt x="343" y="392"/>
                    <a:pt x="343" y="392"/>
                  </a:cubicBezTo>
                  <a:cubicBezTo>
                    <a:pt x="345" y="391"/>
                    <a:pt x="342" y="389"/>
                    <a:pt x="345" y="388"/>
                  </a:cubicBezTo>
                  <a:cubicBezTo>
                    <a:pt x="346" y="388"/>
                    <a:pt x="346" y="387"/>
                    <a:pt x="345" y="386"/>
                  </a:cubicBezTo>
                  <a:cubicBezTo>
                    <a:pt x="345" y="385"/>
                    <a:pt x="344" y="385"/>
                    <a:pt x="343" y="384"/>
                  </a:cubicBezTo>
                  <a:cubicBezTo>
                    <a:pt x="343" y="384"/>
                    <a:pt x="344" y="384"/>
                    <a:pt x="345" y="384"/>
                  </a:cubicBezTo>
                  <a:cubicBezTo>
                    <a:pt x="345" y="383"/>
                    <a:pt x="345" y="383"/>
                    <a:pt x="345" y="383"/>
                  </a:cubicBezTo>
                  <a:cubicBezTo>
                    <a:pt x="346" y="382"/>
                    <a:pt x="348" y="383"/>
                    <a:pt x="349" y="381"/>
                  </a:cubicBezTo>
                  <a:cubicBezTo>
                    <a:pt x="349" y="381"/>
                    <a:pt x="350" y="381"/>
                    <a:pt x="350" y="381"/>
                  </a:cubicBezTo>
                  <a:cubicBezTo>
                    <a:pt x="351" y="381"/>
                    <a:pt x="351" y="382"/>
                    <a:pt x="351" y="382"/>
                  </a:cubicBezTo>
                  <a:cubicBezTo>
                    <a:pt x="352" y="383"/>
                    <a:pt x="352" y="383"/>
                    <a:pt x="352" y="383"/>
                  </a:cubicBezTo>
                  <a:cubicBezTo>
                    <a:pt x="352" y="383"/>
                    <a:pt x="352" y="382"/>
                    <a:pt x="353" y="382"/>
                  </a:cubicBezTo>
                  <a:cubicBezTo>
                    <a:pt x="353" y="382"/>
                    <a:pt x="353" y="382"/>
                    <a:pt x="353" y="382"/>
                  </a:cubicBezTo>
                  <a:cubicBezTo>
                    <a:pt x="354" y="382"/>
                    <a:pt x="354" y="382"/>
                    <a:pt x="355" y="382"/>
                  </a:cubicBezTo>
                  <a:cubicBezTo>
                    <a:pt x="355" y="381"/>
                    <a:pt x="354" y="381"/>
                    <a:pt x="354" y="380"/>
                  </a:cubicBezTo>
                  <a:cubicBezTo>
                    <a:pt x="353" y="379"/>
                    <a:pt x="352" y="379"/>
                    <a:pt x="351" y="378"/>
                  </a:cubicBezTo>
                  <a:cubicBezTo>
                    <a:pt x="351" y="378"/>
                    <a:pt x="351" y="377"/>
                    <a:pt x="352" y="377"/>
                  </a:cubicBezTo>
                  <a:cubicBezTo>
                    <a:pt x="352" y="377"/>
                    <a:pt x="353" y="376"/>
                    <a:pt x="353" y="376"/>
                  </a:cubicBezTo>
                  <a:cubicBezTo>
                    <a:pt x="353" y="376"/>
                    <a:pt x="354" y="375"/>
                    <a:pt x="354" y="375"/>
                  </a:cubicBezTo>
                  <a:cubicBezTo>
                    <a:pt x="355" y="372"/>
                    <a:pt x="354" y="369"/>
                    <a:pt x="358" y="369"/>
                  </a:cubicBezTo>
                  <a:cubicBezTo>
                    <a:pt x="360" y="369"/>
                    <a:pt x="359" y="367"/>
                    <a:pt x="359" y="366"/>
                  </a:cubicBezTo>
                  <a:cubicBezTo>
                    <a:pt x="359" y="366"/>
                    <a:pt x="359" y="365"/>
                    <a:pt x="359" y="365"/>
                  </a:cubicBezTo>
                  <a:cubicBezTo>
                    <a:pt x="359" y="364"/>
                    <a:pt x="359" y="364"/>
                    <a:pt x="359" y="363"/>
                  </a:cubicBezTo>
                  <a:cubicBezTo>
                    <a:pt x="359" y="362"/>
                    <a:pt x="359" y="361"/>
                    <a:pt x="360" y="360"/>
                  </a:cubicBezTo>
                  <a:cubicBezTo>
                    <a:pt x="360" y="359"/>
                    <a:pt x="361" y="359"/>
                    <a:pt x="361" y="358"/>
                  </a:cubicBezTo>
                  <a:cubicBezTo>
                    <a:pt x="360" y="358"/>
                    <a:pt x="360" y="359"/>
                    <a:pt x="360" y="358"/>
                  </a:cubicBezTo>
                  <a:cubicBezTo>
                    <a:pt x="360" y="358"/>
                    <a:pt x="361" y="356"/>
                    <a:pt x="361" y="356"/>
                  </a:cubicBezTo>
                  <a:cubicBezTo>
                    <a:pt x="361" y="355"/>
                    <a:pt x="361" y="353"/>
                    <a:pt x="362" y="354"/>
                  </a:cubicBezTo>
                  <a:cubicBezTo>
                    <a:pt x="363" y="355"/>
                    <a:pt x="363" y="357"/>
                    <a:pt x="365" y="356"/>
                  </a:cubicBezTo>
                  <a:cubicBezTo>
                    <a:pt x="366" y="355"/>
                    <a:pt x="367" y="351"/>
                    <a:pt x="367" y="350"/>
                  </a:cubicBezTo>
                  <a:cubicBezTo>
                    <a:pt x="366" y="350"/>
                    <a:pt x="366" y="350"/>
                    <a:pt x="366" y="350"/>
                  </a:cubicBezTo>
                  <a:cubicBezTo>
                    <a:pt x="365" y="349"/>
                    <a:pt x="365" y="345"/>
                    <a:pt x="367" y="348"/>
                  </a:cubicBezTo>
                  <a:cubicBezTo>
                    <a:pt x="367" y="347"/>
                    <a:pt x="368" y="346"/>
                    <a:pt x="368" y="346"/>
                  </a:cubicBezTo>
                  <a:cubicBezTo>
                    <a:pt x="371" y="345"/>
                    <a:pt x="373" y="342"/>
                    <a:pt x="373" y="339"/>
                  </a:cubicBezTo>
                  <a:cubicBezTo>
                    <a:pt x="374" y="339"/>
                    <a:pt x="375" y="339"/>
                    <a:pt x="375" y="339"/>
                  </a:cubicBezTo>
                  <a:cubicBezTo>
                    <a:pt x="376" y="338"/>
                    <a:pt x="379" y="339"/>
                    <a:pt x="380" y="338"/>
                  </a:cubicBezTo>
                  <a:cubicBezTo>
                    <a:pt x="381" y="337"/>
                    <a:pt x="380" y="335"/>
                    <a:pt x="380" y="334"/>
                  </a:cubicBezTo>
                  <a:cubicBezTo>
                    <a:pt x="382" y="335"/>
                    <a:pt x="380" y="337"/>
                    <a:pt x="381" y="338"/>
                  </a:cubicBezTo>
                  <a:cubicBezTo>
                    <a:pt x="382" y="340"/>
                    <a:pt x="384" y="338"/>
                    <a:pt x="386" y="339"/>
                  </a:cubicBezTo>
                  <a:cubicBezTo>
                    <a:pt x="384" y="340"/>
                    <a:pt x="384" y="340"/>
                    <a:pt x="382" y="339"/>
                  </a:cubicBezTo>
                  <a:cubicBezTo>
                    <a:pt x="381" y="339"/>
                    <a:pt x="379" y="338"/>
                    <a:pt x="378" y="339"/>
                  </a:cubicBezTo>
                  <a:cubicBezTo>
                    <a:pt x="377" y="340"/>
                    <a:pt x="380" y="340"/>
                    <a:pt x="381" y="340"/>
                  </a:cubicBezTo>
                  <a:cubicBezTo>
                    <a:pt x="382" y="341"/>
                    <a:pt x="381" y="340"/>
                    <a:pt x="380" y="341"/>
                  </a:cubicBezTo>
                  <a:cubicBezTo>
                    <a:pt x="380" y="342"/>
                    <a:pt x="382" y="342"/>
                    <a:pt x="382" y="342"/>
                  </a:cubicBezTo>
                  <a:cubicBezTo>
                    <a:pt x="382" y="342"/>
                    <a:pt x="383" y="342"/>
                    <a:pt x="383" y="343"/>
                  </a:cubicBezTo>
                  <a:cubicBezTo>
                    <a:pt x="383" y="343"/>
                    <a:pt x="383" y="343"/>
                    <a:pt x="384" y="343"/>
                  </a:cubicBezTo>
                  <a:cubicBezTo>
                    <a:pt x="384" y="344"/>
                    <a:pt x="385" y="344"/>
                    <a:pt x="386" y="344"/>
                  </a:cubicBezTo>
                  <a:cubicBezTo>
                    <a:pt x="387" y="343"/>
                    <a:pt x="388" y="343"/>
                    <a:pt x="389" y="343"/>
                  </a:cubicBezTo>
                  <a:cubicBezTo>
                    <a:pt x="389" y="343"/>
                    <a:pt x="389" y="343"/>
                    <a:pt x="390" y="343"/>
                  </a:cubicBezTo>
                  <a:cubicBezTo>
                    <a:pt x="390" y="343"/>
                    <a:pt x="390" y="343"/>
                    <a:pt x="390" y="343"/>
                  </a:cubicBezTo>
                  <a:cubicBezTo>
                    <a:pt x="391" y="343"/>
                    <a:pt x="391" y="344"/>
                    <a:pt x="391" y="344"/>
                  </a:cubicBezTo>
                  <a:cubicBezTo>
                    <a:pt x="392" y="344"/>
                    <a:pt x="392" y="343"/>
                    <a:pt x="393" y="343"/>
                  </a:cubicBezTo>
                  <a:cubicBezTo>
                    <a:pt x="394" y="344"/>
                    <a:pt x="393" y="345"/>
                    <a:pt x="393" y="346"/>
                  </a:cubicBezTo>
                  <a:cubicBezTo>
                    <a:pt x="392" y="346"/>
                    <a:pt x="391" y="346"/>
                    <a:pt x="391" y="347"/>
                  </a:cubicBezTo>
                  <a:cubicBezTo>
                    <a:pt x="390" y="347"/>
                    <a:pt x="388" y="347"/>
                    <a:pt x="388" y="348"/>
                  </a:cubicBezTo>
                  <a:cubicBezTo>
                    <a:pt x="387" y="349"/>
                    <a:pt x="387" y="349"/>
                    <a:pt x="386" y="349"/>
                  </a:cubicBezTo>
                  <a:cubicBezTo>
                    <a:pt x="384" y="350"/>
                    <a:pt x="385" y="351"/>
                    <a:pt x="387" y="351"/>
                  </a:cubicBezTo>
                  <a:cubicBezTo>
                    <a:pt x="388" y="351"/>
                    <a:pt x="388" y="351"/>
                    <a:pt x="389" y="351"/>
                  </a:cubicBezTo>
                  <a:cubicBezTo>
                    <a:pt x="389" y="352"/>
                    <a:pt x="390" y="352"/>
                    <a:pt x="390" y="352"/>
                  </a:cubicBezTo>
                  <a:cubicBezTo>
                    <a:pt x="390" y="353"/>
                    <a:pt x="391" y="353"/>
                    <a:pt x="391" y="353"/>
                  </a:cubicBezTo>
                  <a:cubicBezTo>
                    <a:pt x="392" y="353"/>
                    <a:pt x="393" y="354"/>
                    <a:pt x="393" y="355"/>
                  </a:cubicBezTo>
                  <a:cubicBezTo>
                    <a:pt x="393" y="356"/>
                    <a:pt x="392" y="356"/>
                    <a:pt x="392" y="357"/>
                  </a:cubicBezTo>
                  <a:cubicBezTo>
                    <a:pt x="392" y="357"/>
                    <a:pt x="392" y="357"/>
                    <a:pt x="392" y="358"/>
                  </a:cubicBezTo>
                  <a:cubicBezTo>
                    <a:pt x="392" y="358"/>
                    <a:pt x="390" y="358"/>
                    <a:pt x="392" y="359"/>
                  </a:cubicBezTo>
                  <a:cubicBezTo>
                    <a:pt x="392" y="359"/>
                    <a:pt x="393" y="359"/>
                    <a:pt x="393" y="360"/>
                  </a:cubicBezTo>
                  <a:cubicBezTo>
                    <a:pt x="396" y="361"/>
                    <a:pt x="397" y="357"/>
                    <a:pt x="399" y="356"/>
                  </a:cubicBezTo>
                  <a:cubicBezTo>
                    <a:pt x="400" y="356"/>
                    <a:pt x="402" y="356"/>
                    <a:pt x="403" y="356"/>
                  </a:cubicBezTo>
                  <a:cubicBezTo>
                    <a:pt x="403" y="356"/>
                    <a:pt x="403" y="355"/>
                    <a:pt x="403" y="355"/>
                  </a:cubicBezTo>
                  <a:cubicBezTo>
                    <a:pt x="404" y="355"/>
                    <a:pt x="404" y="355"/>
                    <a:pt x="405" y="354"/>
                  </a:cubicBezTo>
                  <a:cubicBezTo>
                    <a:pt x="406" y="352"/>
                    <a:pt x="407" y="354"/>
                    <a:pt x="409" y="354"/>
                  </a:cubicBezTo>
                  <a:cubicBezTo>
                    <a:pt x="410" y="354"/>
                    <a:pt x="410" y="354"/>
                    <a:pt x="410" y="354"/>
                  </a:cubicBezTo>
                  <a:cubicBezTo>
                    <a:pt x="411" y="353"/>
                    <a:pt x="411" y="354"/>
                    <a:pt x="412" y="354"/>
                  </a:cubicBezTo>
                  <a:cubicBezTo>
                    <a:pt x="412" y="353"/>
                    <a:pt x="411" y="352"/>
                    <a:pt x="412" y="352"/>
                  </a:cubicBezTo>
                  <a:cubicBezTo>
                    <a:pt x="412" y="351"/>
                    <a:pt x="413" y="351"/>
                    <a:pt x="413" y="351"/>
                  </a:cubicBezTo>
                  <a:cubicBezTo>
                    <a:pt x="413" y="350"/>
                    <a:pt x="412" y="350"/>
                    <a:pt x="411" y="350"/>
                  </a:cubicBezTo>
                  <a:cubicBezTo>
                    <a:pt x="410" y="350"/>
                    <a:pt x="410" y="350"/>
                    <a:pt x="409" y="350"/>
                  </a:cubicBezTo>
                  <a:cubicBezTo>
                    <a:pt x="409" y="350"/>
                    <a:pt x="409" y="350"/>
                    <a:pt x="408" y="351"/>
                  </a:cubicBezTo>
                  <a:cubicBezTo>
                    <a:pt x="408" y="350"/>
                    <a:pt x="408" y="350"/>
                    <a:pt x="407" y="349"/>
                  </a:cubicBezTo>
                  <a:cubicBezTo>
                    <a:pt x="407" y="349"/>
                    <a:pt x="406" y="350"/>
                    <a:pt x="406" y="351"/>
                  </a:cubicBezTo>
                  <a:cubicBezTo>
                    <a:pt x="404" y="352"/>
                    <a:pt x="403" y="348"/>
                    <a:pt x="402" y="347"/>
                  </a:cubicBezTo>
                  <a:cubicBezTo>
                    <a:pt x="400" y="343"/>
                    <a:pt x="401" y="343"/>
                    <a:pt x="404" y="341"/>
                  </a:cubicBezTo>
                  <a:cubicBezTo>
                    <a:pt x="404" y="341"/>
                    <a:pt x="403" y="342"/>
                    <a:pt x="403" y="342"/>
                  </a:cubicBezTo>
                  <a:cubicBezTo>
                    <a:pt x="403" y="343"/>
                    <a:pt x="402" y="343"/>
                    <a:pt x="403" y="344"/>
                  </a:cubicBezTo>
                  <a:cubicBezTo>
                    <a:pt x="403" y="344"/>
                    <a:pt x="404" y="342"/>
                    <a:pt x="404" y="341"/>
                  </a:cubicBezTo>
                  <a:cubicBezTo>
                    <a:pt x="406" y="340"/>
                    <a:pt x="409" y="337"/>
                    <a:pt x="411" y="339"/>
                  </a:cubicBezTo>
                  <a:cubicBezTo>
                    <a:pt x="411" y="338"/>
                    <a:pt x="413" y="337"/>
                    <a:pt x="414" y="337"/>
                  </a:cubicBezTo>
                  <a:cubicBezTo>
                    <a:pt x="414" y="337"/>
                    <a:pt x="414" y="338"/>
                    <a:pt x="414" y="338"/>
                  </a:cubicBezTo>
                  <a:cubicBezTo>
                    <a:pt x="414" y="336"/>
                    <a:pt x="417" y="336"/>
                    <a:pt x="418" y="336"/>
                  </a:cubicBezTo>
                  <a:cubicBezTo>
                    <a:pt x="419" y="334"/>
                    <a:pt x="421" y="334"/>
                    <a:pt x="423" y="334"/>
                  </a:cubicBezTo>
                  <a:cubicBezTo>
                    <a:pt x="423" y="334"/>
                    <a:pt x="423" y="334"/>
                    <a:pt x="423" y="334"/>
                  </a:cubicBezTo>
                  <a:cubicBezTo>
                    <a:pt x="423" y="334"/>
                    <a:pt x="423" y="334"/>
                    <a:pt x="424" y="334"/>
                  </a:cubicBezTo>
                  <a:cubicBezTo>
                    <a:pt x="423" y="334"/>
                    <a:pt x="423" y="334"/>
                    <a:pt x="423" y="333"/>
                  </a:cubicBezTo>
                  <a:cubicBezTo>
                    <a:pt x="424" y="333"/>
                    <a:pt x="424" y="332"/>
                    <a:pt x="424" y="332"/>
                  </a:cubicBezTo>
                  <a:cubicBezTo>
                    <a:pt x="424" y="332"/>
                    <a:pt x="424" y="332"/>
                    <a:pt x="424" y="332"/>
                  </a:cubicBezTo>
                  <a:cubicBezTo>
                    <a:pt x="423" y="331"/>
                    <a:pt x="424" y="329"/>
                    <a:pt x="425" y="329"/>
                  </a:cubicBezTo>
                  <a:cubicBezTo>
                    <a:pt x="426" y="328"/>
                    <a:pt x="426" y="329"/>
                    <a:pt x="427" y="328"/>
                  </a:cubicBezTo>
                  <a:cubicBezTo>
                    <a:pt x="428" y="328"/>
                    <a:pt x="427" y="328"/>
                    <a:pt x="428" y="327"/>
                  </a:cubicBezTo>
                  <a:cubicBezTo>
                    <a:pt x="428" y="326"/>
                    <a:pt x="428" y="326"/>
                    <a:pt x="429" y="326"/>
                  </a:cubicBezTo>
                  <a:cubicBezTo>
                    <a:pt x="430" y="326"/>
                    <a:pt x="433" y="327"/>
                    <a:pt x="434" y="326"/>
                  </a:cubicBezTo>
                  <a:cubicBezTo>
                    <a:pt x="434" y="326"/>
                    <a:pt x="434" y="326"/>
                    <a:pt x="434" y="325"/>
                  </a:cubicBezTo>
                  <a:cubicBezTo>
                    <a:pt x="434" y="325"/>
                    <a:pt x="435" y="323"/>
                    <a:pt x="435" y="323"/>
                  </a:cubicBezTo>
                  <a:cubicBezTo>
                    <a:pt x="436" y="322"/>
                    <a:pt x="436" y="322"/>
                    <a:pt x="435" y="322"/>
                  </a:cubicBezTo>
                  <a:cubicBezTo>
                    <a:pt x="435" y="321"/>
                    <a:pt x="435" y="321"/>
                    <a:pt x="435" y="319"/>
                  </a:cubicBezTo>
                  <a:cubicBezTo>
                    <a:pt x="434" y="319"/>
                    <a:pt x="434" y="318"/>
                    <a:pt x="434" y="318"/>
                  </a:cubicBezTo>
                  <a:cubicBezTo>
                    <a:pt x="434" y="317"/>
                    <a:pt x="436" y="317"/>
                    <a:pt x="436" y="316"/>
                  </a:cubicBezTo>
                  <a:cubicBezTo>
                    <a:pt x="436" y="316"/>
                    <a:pt x="435" y="316"/>
                    <a:pt x="435" y="316"/>
                  </a:cubicBezTo>
                  <a:cubicBezTo>
                    <a:pt x="434" y="316"/>
                    <a:pt x="434" y="316"/>
                    <a:pt x="434" y="315"/>
                  </a:cubicBezTo>
                  <a:cubicBezTo>
                    <a:pt x="433" y="314"/>
                    <a:pt x="434" y="314"/>
                    <a:pt x="435" y="314"/>
                  </a:cubicBezTo>
                  <a:cubicBezTo>
                    <a:pt x="435" y="313"/>
                    <a:pt x="436" y="312"/>
                    <a:pt x="437" y="312"/>
                  </a:cubicBezTo>
                  <a:cubicBezTo>
                    <a:pt x="437" y="311"/>
                    <a:pt x="436" y="312"/>
                    <a:pt x="437" y="312"/>
                  </a:cubicBezTo>
                  <a:close/>
                  <a:moveTo>
                    <a:pt x="257" y="342"/>
                  </a:moveTo>
                  <a:cubicBezTo>
                    <a:pt x="258" y="342"/>
                    <a:pt x="258" y="342"/>
                    <a:pt x="258" y="342"/>
                  </a:cubicBezTo>
                  <a:cubicBezTo>
                    <a:pt x="258" y="343"/>
                    <a:pt x="258" y="343"/>
                    <a:pt x="257" y="342"/>
                  </a:cubicBezTo>
                  <a:close/>
                  <a:moveTo>
                    <a:pt x="290" y="376"/>
                  </a:moveTo>
                  <a:cubicBezTo>
                    <a:pt x="290" y="376"/>
                    <a:pt x="290" y="377"/>
                    <a:pt x="290" y="377"/>
                  </a:cubicBezTo>
                  <a:cubicBezTo>
                    <a:pt x="290" y="377"/>
                    <a:pt x="290" y="377"/>
                    <a:pt x="290" y="377"/>
                  </a:cubicBezTo>
                  <a:cubicBezTo>
                    <a:pt x="290" y="377"/>
                    <a:pt x="290" y="377"/>
                    <a:pt x="290" y="376"/>
                  </a:cubicBezTo>
                  <a:cubicBezTo>
                    <a:pt x="290" y="376"/>
                    <a:pt x="290" y="377"/>
                    <a:pt x="290" y="376"/>
                  </a:cubicBezTo>
                  <a:close/>
                  <a:moveTo>
                    <a:pt x="263" y="58"/>
                  </a:moveTo>
                  <a:cubicBezTo>
                    <a:pt x="263" y="58"/>
                    <a:pt x="263" y="58"/>
                    <a:pt x="263" y="58"/>
                  </a:cubicBezTo>
                  <a:close/>
                  <a:moveTo>
                    <a:pt x="263" y="59"/>
                  </a:moveTo>
                  <a:cubicBezTo>
                    <a:pt x="264" y="58"/>
                    <a:pt x="267" y="54"/>
                    <a:pt x="266" y="54"/>
                  </a:cubicBezTo>
                  <a:cubicBezTo>
                    <a:pt x="265" y="54"/>
                    <a:pt x="265" y="55"/>
                    <a:pt x="265" y="55"/>
                  </a:cubicBezTo>
                  <a:cubicBezTo>
                    <a:pt x="265" y="53"/>
                    <a:pt x="264" y="55"/>
                    <a:pt x="264" y="56"/>
                  </a:cubicBezTo>
                  <a:cubicBezTo>
                    <a:pt x="264" y="55"/>
                    <a:pt x="264" y="55"/>
                    <a:pt x="263" y="55"/>
                  </a:cubicBezTo>
                  <a:cubicBezTo>
                    <a:pt x="263" y="55"/>
                    <a:pt x="264" y="56"/>
                    <a:pt x="263" y="57"/>
                  </a:cubicBezTo>
                  <a:cubicBezTo>
                    <a:pt x="263" y="57"/>
                    <a:pt x="262" y="56"/>
                    <a:pt x="263" y="58"/>
                  </a:cubicBezTo>
                  <a:cubicBezTo>
                    <a:pt x="262" y="58"/>
                    <a:pt x="262" y="58"/>
                    <a:pt x="262" y="59"/>
                  </a:cubicBezTo>
                  <a:cubicBezTo>
                    <a:pt x="262" y="59"/>
                    <a:pt x="263" y="59"/>
                    <a:pt x="263" y="59"/>
                  </a:cubicBezTo>
                  <a:close/>
                  <a:moveTo>
                    <a:pt x="258" y="61"/>
                  </a:moveTo>
                  <a:cubicBezTo>
                    <a:pt x="258" y="61"/>
                    <a:pt x="258" y="61"/>
                    <a:pt x="259" y="61"/>
                  </a:cubicBezTo>
                  <a:cubicBezTo>
                    <a:pt x="259" y="61"/>
                    <a:pt x="259" y="60"/>
                    <a:pt x="259" y="60"/>
                  </a:cubicBezTo>
                  <a:cubicBezTo>
                    <a:pt x="259" y="60"/>
                    <a:pt x="262" y="58"/>
                    <a:pt x="261" y="57"/>
                  </a:cubicBezTo>
                  <a:cubicBezTo>
                    <a:pt x="261" y="57"/>
                    <a:pt x="259" y="57"/>
                    <a:pt x="259" y="57"/>
                  </a:cubicBezTo>
                  <a:cubicBezTo>
                    <a:pt x="259" y="57"/>
                    <a:pt x="257" y="58"/>
                    <a:pt x="258" y="58"/>
                  </a:cubicBezTo>
                  <a:cubicBezTo>
                    <a:pt x="258" y="59"/>
                    <a:pt x="257" y="59"/>
                    <a:pt x="258" y="61"/>
                  </a:cubicBezTo>
                  <a:cubicBezTo>
                    <a:pt x="257" y="60"/>
                    <a:pt x="258" y="61"/>
                    <a:pt x="258" y="61"/>
                  </a:cubicBezTo>
                  <a:close/>
                  <a:moveTo>
                    <a:pt x="256" y="62"/>
                  </a:moveTo>
                  <a:cubicBezTo>
                    <a:pt x="256" y="61"/>
                    <a:pt x="257" y="61"/>
                    <a:pt x="257" y="60"/>
                  </a:cubicBezTo>
                  <a:cubicBezTo>
                    <a:pt x="257" y="60"/>
                    <a:pt x="256" y="59"/>
                    <a:pt x="256" y="59"/>
                  </a:cubicBezTo>
                  <a:cubicBezTo>
                    <a:pt x="256" y="60"/>
                    <a:pt x="256" y="61"/>
                    <a:pt x="255" y="61"/>
                  </a:cubicBezTo>
                  <a:cubicBezTo>
                    <a:pt x="255" y="62"/>
                    <a:pt x="255" y="62"/>
                    <a:pt x="256" y="62"/>
                  </a:cubicBezTo>
                  <a:close/>
                  <a:moveTo>
                    <a:pt x="254" y="61"/>
                  </a:moveTo>
                  <a:cubicBezTo>
                    <a:pt x="255" y="62"/>
                    <a:pt x="254" y="61"/>
                    <a:pt x="254" y="61"/>
                  </a:cubicBezTo>
                  <a:close/>
                  <a:moveTo>
                    <a:pt x="273" y="61"/>
                  </a:moveTo>
                  <a:cubicBezTo>
                    <a:pt x="273" y="61"/>
                    <a:pt x="273" y="61"/>
                    <a:pt x="273" y="61"/>
                  </a:cubicBezTo>
                  <a:cubicBezTo>
                    <a:pt x="274" y="64"/>
                    <a:pt x="275" y="57"/>
                    <a:pt x="274" y="58"/>
                  </a:cubicBezTo>
                  <a:cubicBezTo>
                    <a:pt x="274" y="58"/>
                    <a:pt x="273" y="60"/>
                    <a:pt x="273" y="60"/>
                  </a:cubicBezTo>
                  <a:cubicBezTo>
                    <a:pt x="272" y="61"/>
                    <a:pt x="271" y="62"/>
                    <a:pt x="272" y="62"/>
                  </a:cubicBezTo>
                  <a:cubicBezTo>
                    <a:pt x="272" y="62"/>
                    <a:pt x="273" y="62"/>
                    <a:pt x="273" y="61"/>
                  </a:cubicBezTo>
                  <a:close/>
                  <a:moveTo>
                    <a:pt x="268" y="63"/>
                  </a:moveTo>
                  <a:cubicBezTo>
                    <a:pt x="265" y="63"/>
                    <a:pt x="269" y="64"/>
                    <a:pt x="269" y="63"/>
                  </a:cubicBezTo>
                  <a:cubicBezTo>
                    <a:pt x="269" y="63"/>
                    <a:pt x="268" y="63"/>
                    <a:pt x="268" y="63"/>
                  </a:cubicBezTo>
                  <a:close/>
                  <a:moveTo>
                    <a:pt x="267" y="54"/>
                  </a:moveTo>
                  <a:cubicBezTo>
                    <a:pt x="267" y="54"/>
                    <a:pt x="265" y="57"/>
                    <a:pt x="266" y="57"/>
                  </a:cubicBezTo>
                  <a:cubicBezTo>
                    <a:pt x="266" y="57"/>
                    <a:pt x="266" y="57"/>
                    <a:pt x="266" y="57"/>
                  </a:cubicBezTo>
                  <a:cubicBezTo>
                    <a:pt x="266" y="56"/>
                    <a:pt x="268" y="54"/>
                    <a:pt x="268" y="54"/>
                  </a:cubicBezTo>
                  <a:cubicBezTo>
                    <a:pt x="268" y="54"/>
                    <a:pt x="268" y="54"/>
                    <a:pt x="267" y="54"/>
                  </a:cubicBezTo>
                  <a:close/>
                  <a:moveTo>
                    <a:pt x="271" y="45"/>
                  </a:moveTo>
                  <a:cubicBezTo>
                    <a:pt x="271" y="45"/>
                    <a:pt x="271" y="44"/>
                    <a:pt x="271" y="44"/>
                  </a:cubicBezTo>
                  <a:cubicBezTo>
                    <a:pt x="273" y="44"/>
                    <a:pt x="276" y="40"/>
                    <a:pt x="275" y="38"/>
                  </a:cubicBezTo>
                  <a:cubicBezTo>
                    <a:pt x="274" y="38"/>
                    <a:pt x="269" y="44"/>
                    <a:pt x="270" y="45"/>
                  </a:cubicBezTo>
                  <a:cubicBezTo>
                    <a:pt x="270" y="45"/>
                    <a:pt x="271" y="45"/>
                    <a:pt x="271" y="45"/>
                  </a:cubicBezTo>
                  <a:close/>
                  <a:moveTo>
                    <a:pt x="264" y="50"/>
                  </a:moveTo>
                  <a:cubicBezTo>
                    <a:pt x="264" y="52"/>
                    <a:pt x="265" y="50"/>
                    <a:pt x="265" y="49"/>
                  </a:cubicBezTo>
                  <a:cubicBezTo>
                    <a:pt x="266" y="49"/>
                    <a:pt x="266" y="49"/>
                    <a:pt x="267" y="49"/>
                  </a:cubicBezTo>
                  <a:cubicBezTo>
                    <a:pt x="268" y="49"/>
                    <a:pt x="268" y="47"/>
                    <a:pt x="269" y="49"/>
                  </a:cubicBezTo>
                  <a:cubicBezTo>
                    <a:pt x="264" y="50"/>
                    <a:pt x="269" y="53"/>
                    <a:pt x="270" y="49"/>
                  </a:cubicBezTo>
                  <a:cubicBezTo>
                    <a:pt x="270" y="49"/>
                    <a:pt x="270" y="47"/>
                    <a:pt x="269" y="46"/>
                  </a:cubicBezTo>
                  <a:cubicBezTo>
                    <a:pt x="268" y="46"/>
                    <a:pt x="269" y="43"/>
                    <a:pt x="268" y="44"/>
                  </a:cubicBezTo>
                  <a:cubicBezTo>
                    <a:pt x="267" y="44"/>
                    <a:pt x="268" y="47"/>
                    <a:pt x="268" y="47"/>
                  </a:cubicBezTo>
                  <a:cubicBezTo>
                    <a:pt x="268" y="47"/>
                    <a:pt x="268" y="47"/>
                    <a:pt x="268" y="47"/>
                  </a:cubicBezTo>
                  <a:cubicBezTo>
                    <a:pt x="267" y="47"/>
                    <a:pt x="267" y="45"/>
                    <a:pt x="267" y="45"/>
                  </a:cubicBezTo>
                  <a:cubicBezTo>
                    <a:pt x="266" y="45"/>
                    <a:pt x="267" y="46"/>
                    <a:pt x="267" y="46"/>
                  </a:cubicBezTo>
                  <a:cubicBezTo>
                    <a:pt x="267" y="46"/>
                    <a:pt x="267" y="46"/>
                    <a:pt x="267" y="46"/>
                  </a:cubicBezTo>
                  <a:cubicBezTo>
                    <a:pt x="267" y="47"/>
                    <a:pt x="267" y="47"/>
                    <a:pt x="267" y="47"/>
                  </a:cubicBezTo>
                  <a:cubicBezTo>
                    <a:pt x="267" y="47"/>
                    <a:pt x="267" y="49"/>
                    <a:pt x="267" y="48"/>
                  </a:cubicBezTo>
                  <a:cubicBezTo>
                    <a:pt x="266" y="48"/>
                    <a:pt x="266" y="48"/>
                    <a:pt x="266" y="47"/>
                  </a:cubicBezTo>
                  <a:cubicBezTo>
                    <a:pt x="265" y="49"/>
                    <a:pt x="266" y="47"/>
                    <a:pt x="265" y="47"/>
                  </a:cubicBezTo>
                  <a:cubicBezTo>
                    <a:pt x="265" y="47"/>
                    <a:pt x="265" y="48"/>
                    <a:pt x="265" y="48"/>
                  </a:cubicBezTo>
                  <a:cubicBezTo>
                    <a:pt x="264" y="48"/>
                    <a:pt x="265" y="47"/>
                    <a:pt x="264" y="47"/>
                  </a:cubicBezTo>
                  <a:cubicBezTo>
                    <a:pt x="264" y="47"/>
                    <a:pt x="263" y="50"/>
                    <a:pt x="264" y="50"/>
                  </a:cubicBezTo>
                  <a:close/>
                  <a:moveTo>
                    <a:pt x="219" y="138"/>
                  </a:moveTo>
                  <a:cubicBezTo>
                    <a:pt x="221" y="140"/>
                    <a:pt x="221" y="138"/>
                    <a:pt x="221" y="137"/>
                  </a:cubicBezTo>
                  <a:cubicBezTo>
                    <a:pt x="220" y="137"/>
                    <a:pt x="218" y="137"/>
                    <a:pt x="219" y="138"/>
                  </a:cubicBezTo>
                  <a:close/>
                  <a:moveTo>
                    <a:pt x="217" y="144"/>
                  </a:moveTo>
                  <a:cubicBezTo>
                    <a:pt x="218" y="145"/>
                    <a:pt x="218" y="143"/>
                    <a:pt x="218" y="142"/>
                  </a:cubicBezTo>
                  <a:cubicBezTo>
                    <a:pt x="217" y="142"/>
                    <a:pt x="217" y="143"/>
                    <a:pt x="217" y="143"/>
                  </a:cubicBezTo>
                  <a:cubicBezTo>
                    <a:pt x="217" y="143"/>
                    <a:pt x="217" y="143"/>
                    <a:pt x="216" y="143"/>
                  </a:cubicBezTo>
                  <a:cubicBezTo>
                    <a:pt x="216" y="143"/>
                    <a:pt x="216" y="144"/>
                    <a:pt x="217" y="144"/>
                  </a:cubicBezTo>
                  <a:close/>
                  <a:moveTo>
                    <a:pt x="220" y="141"/>
                  </a:moveTo>
                  <a:cubicBezTo>
                    <a:pt x="221" y="141"/>
                    <a:pt x="221" y="141"/>
                    <a:pt x="221" y="140"/>
                  </a:cubicBezTo>
                  <a:cubicBezTo>
                    <a:pt x="221" y="140"/>
                    <a:pt x="219" y="141"/>
                    <a:pt x="220" y="141"/>
                  </a:cubicBezTo>
                  <a:close/>
                  <a:moveTo>
                    <a:pt x="207" y="154"/>
                  </a:moveTo>
                  <a:cubicBezTo>
                    <a:pt x="207" y="153"/>
                    <a:pt x="206" y="151"/>
                    <a:pt x="206" y="153"/>
                  </a:cubicBezTo>
                  <a:cubicBezTo>
                    <a:pt x="205" y="153"/>
                    <a:pt x="206" y="155"/>
                    <a:pt x="207" y="154"/>
                  </a:cubicBezTo>
                  <a:close/>
                  <a:moveTo>
                    <a:pt x="254" y="63"/>
                  </a:moveTo>
                  <a:cubicBezTo>
                    <a:pt x="255" y="63"/>
                    <a:pt x="255" y="62"/>
                    <a:pt x="254" y="61"/>
                  </a:cubicBezTo>
                  <a:cubicBezTo>
                    <a:pt x="255" y="61"/>
                    <a:pt x="255" y="61"/>
                    <a:pt x="255" y="60"/>
                  </a:cubicBezTo>
                  <a:cubicBezTo>
                    <a:pt x="254" y="60"/>
                    <a:pt x="253" y="63"/>
                    <a:pt x="254" y="63"/>
                  </a:cubicBezTo>
                  <a:close/>
                  <a:moveTo>
                    <a:pt x="205" y="155"/>
                  </a:moveTo>
                  <a:cubicBezTo>
                    <a:pt x="206" y="155"/>
                    <a:pt x="204" y="154"/>
                    <a:pt x="204" y="154"/>
                  </a:cubicBezTo>
                  <a:cubicBezTo>
                    <a:pt x="204" y="155"/>
                    <a:pt x="204" y="156"/>
                    <a:pt x="205" y="155"/>
                  </a:cubicBezTo>
                  <a:close/>
                  <a:moveTo>
                    <a:pt x="253" y="64"/>
                  </a:moveTo>
                  <a:cubicBezTo>
                    <a:pt x="253" y="64"/>
                    <a:pt x="253" y="64"/>
                    <a:pt x="253" y="64"/>
                  </a:cubicBezTo>
                  <a:close/>
                  <a:moveTo>
                    <a:pt x="254" y="65"/>
                  </a:moveTo>
                  <a:cubicBezTo>
                    <a:pt x="255" y="64"/>
                    <a:pt x="254" y="64"/>
                    <a:pt x="253" y="63"/>
                  </a:cubicBezTo>
                  <a:cubicBezTo>
                    <a:pt x="253" y="63"/>
                    <a:pt x="253" y="64"/>
                    <a:pt x="253" y="64"/>
                  </a:cubicBezTo>
                  <a:cubicBezTo>
                    <a:pt x="252" y="65"/>
                    <a:pt x="253" y="65"/>
                    <a:pt x="254" y="65"/>
                  </a:cubicBezTo>
                  <a:close/>
                  <a:moveTo>
                    <a:pt x="222" y="137"/>
                  </a:moveTo>
                  <a:cubicBezTo>
                    <a:pt x="223" y="138"/>
                    <a:pt x="228" y="135"/>
                    <a:pt x="228" y="135"/>
                  </a:cubicBezTo>
                  <a:cubicBezTo>
                    <a:pt x="227" y="135"/>
                    <a:pt x="227" y="135"/>
                    <a:pt x="227" y="135"/>
                  </a:cubicBezTo>
                  <a:cubicBezTo>
                    <a:pt x="227" y="133"/>
                    <a:pt x="225" y="134"/>
                    <a:pt x="224" y="134"/>
                  </a:cubicBezTo>
                  <a:cubicBezTo>
                    <a:pt x="224" y="135"/>
                    <a:pt x="224" y="135"/>
                    <a:pt x="223" y="135"/>
                  </a:cubicBezTo>
                  <a:cubicBezTo>
                    <a:pt x="223" y="136"/>
                    <a:pt x="221" y="137"/>
                    <a:pt x="222" y="137"/>
                  </a:cubicBezTo>
                  <a:close/>
                  <a:moveTo>
                    <a:pt x="222" y="133"/>
                  </a:moveTo>
                  <a:cubicBezTo>
                    <a:pt x="225" y="133"/>
                    <a:pt x="225" y="134"/>
                    <a:pt x="226" y="131"/>
                  </a:cubicBezTo>
                  <a:cubicBezTo>
                    <a:pt x="225" y="132"/>
                    <a:pt x="222" y="133"/>
                    <a:pt x="222" y="133"/>
                  </a:cubicBezTo>
                  <a:cubicBezTo>
                    <a:pt x="222" y="133"/>
                    <a:pt x="222" y="133"/>
                    <a:pt x="222" y="133"/>
                  </a:cubicBezTo>
                  <a:close/>
                  <a:moveTo>
                    <a:pt x="317" y="17"/>
                  </a:moveTo>
                  <a:cubicBezTo>
                    <a:pt x="316" y="19"/>
                    <a:pt x="321" y="19"/>
                    <a:pt x="321" y="19"/>
                  </a:cubicBezTo>
                  <a:cubicBezTo>
                    <a:pt x="321" y="19"/>
                    <a:pt x="320" y="17"/>
                    <a:pt x="320" y="17"/>
                  </a:cubicBezTo>
                  <a:cubicBezTo>
                    <a:pt x="319" y="17"/>
                    <a:pt x="319" y="18"/>
                    <a:pt x="319" y="17"/>
                  </a:cubicBezTo>
                  <a:cubicBezTo>
                    <a:pt x="319" y="17"/>
                    <a:pt x="318" y="17"/>
                    <a:pt x="318" y="17"/>
                  </a:cubicBezTo>
                  <a:cubicBezTo>
                    <a:pt x="318" y="17"/>
                    <a:pt x="318" y="18"/>
                    <a:pt x="318" y="18"/>
                  </a:cubicBezTo>
                  <a:cubicBezTo>
                    <a:pt x="318" y="18"/>
                    <a:pt x="318" y="17"/>
                    <a:pt x="317" y="17"/>
                  </a:cubicBezTo>
                  <a:close/>
                  <a:moveTo>
                    <a:pt x="298" y="23"/>
                  </a:moveTo>
                  <a:cubicBezTo>
                    <a:pt x="299" y="22"/>
                    <a:pt x="297" y="21"/>
                    <a:pt x="297" y="22"/>
                  </a:cubicBezTo>
                  <a:cubicBezTo>
                    <a:pt x="297" y="22"/>
                    <a:pt x="297" y="23"/>
                    <a:pt x="298" y="23"/>
                  </a:cubicBezTo>
                  <a:close/>
                  <a:moveTo>
                    <a:pt x="271" y="59"/>
                  </a:moveTo>
                  <a:cubicBezTo>
                    <a:pt x="271" y="61"/>
                    <a:pt x="269" y="59"/>
                    <a:pt x="270" y="61"/>
                  </a:cubicBezTo>
                  <a:cubicBezTo>
                    <a:pt x="269" y="61"/>
                    <a:pt x="269" y="62"/>
                    <a:pt x="269" y="62"/>
                  </a:cubicBezTo>
                  <a:cubicBezTo>
                    <a:pt x="270" y="62"/>
                    <a:pt x="273" y="59"/>
                    <a:pt x="271" y="59"/>
                  </a:cubicBezTo>
                  <a:close/>
                  <a:moveTo>
                    <a:pt x="307" y="26"/>
                  </a:moveTo>
                  <a:cubicBezTo>
                    <a:pt x="307" y="26"/>
                    <a:pt x="308" y="25"/>
                    <a:pt x="308" y="24"/>
                  </a:cubicBezTo>
                  <a:cubicBezTo>
                    <a:pt x="308" y="24"/>
                    <a:pt x="307" y="24"/>
                    <a:pt x="306" y="24"/>
                  </a:cubicBezTo>
                  <a:cubicBezTo>
                    <a:pt x="306" y="25"/>
                    <a:pt x="306" y="26"/>
                    <a:pt x="307" y="26"/>
                  </a:cubicBezTo>
                  <a:close/>
                  <a:moveTo>
                    <a:pt x="315" y="12"/>
                  </a:moveTo>
                  <a:cubicBezTo>
                    <a:pt x="315" y="12"/>
                    <a:pt x="317" y="12"/>
                    <a:pt x="317" y="12"/>
                  </a:cubicBezTo>
                  <a:cubicBezTo>
                    <a:pt x="317" y="12"/>
                    <a:pt x="315" y="15"/>
                    <a:pt x="316" y="15"/>
                  </a:cubicBezTo>
                  <a:cubicBezTo>
                    <a:pt x="316" y="15"/>
                    <a:pt x="316" y="14"/>
                    <a:pt x="316" y="14"/>
                  </a:cubicBezTo>
                  <a:cubicBezTo>
                    <a:pt x="317" y="15"/>
                    <a:pt x="317" y="14"/>
                    <a:pt x="318" y="14"/>
                  </a:cubicBezTo>
                  <a:cubicBezTo>
                    <a:pt x="318" y="14"/>
                    <a:pt x="320" y="14"/>
                    <a:pt x="319" y="13"/>
                  </a:cubicBezTo>
                  <a:cubicBezTo>
                    <a:pt x="320" y="14"/>
                    <a:pt x="319" y="14"/>
                    <a:pt x="320" y="14"/>
                  </a:cubicBezTo>
                  <a:cubicBezTo>
                    <a:pt x="321" y="14"/>
                    <a:pt x="322" y="13"/>
                    <a:pt x="322" y="12"/>
                  </a:cubicBezTo>
                  <a:cubicBezTo>
                    <a:pt x="322" y="12"/>
                    <a:pt x="322" y="12"/>
                    <a:pt x="322" y="12"/>
                  </a:cubicBezTo>
                  <a:cubicBezTo>
                    <a:pt x="322" y="11"/>
                    <a:pt x="322" y="11"/>
                    <a:pt x="322" y="11"/>
                  </a:cubicBezTo>
                  <a:cubicBezTo>
                    <a:pt x="322" y="11"/>
                    <a:pt x="323" y="11"/>
                    <a:pt x="323" y="10"/>
                  </a:cubicBezTo>
                  <a:cubicBezTo>
                    <a:pt x="323" y="10"/>
                    <a:pt x="323" y="10"/>
                    <a:pt x="324" y="10"/>
                  </a:cubicBezTo>
                  <a:cubicBezTo>
                    <a:pt x="324" y="10"/>
                    <a:pt x="324" y="10"/>
                    <a:pt x="324" y="10"/>
                  </a:cubicBezTo>
                  <a:cubicBezTo>
                    <a:pt x="325" y="8"/>
                    <a:pt x="324" y="8"/>
                    <a:pt x="323" y="8"/>
                  </a:cubicBezTo>
                  <a:cubicBezTo>
                    <a:pt x="324" y="8"/>
                    <a:pt x="322" y="9"/>
                    <a:pt x="323" y="8"/>
                  </a:cubicBezTo>
                  <a:cubicBezTo>
                    <a:pt x="323" y="8"/>
                    <a:pt x="322" y="8"/>
                    <a:pt x="322" y="9"/>
                  </a:cubicBezTo>
                  <a:cubicBezTo>
                    <a:pt x="321" y="9"/>
                    <a:pt x="322" y="9"/>
                    <a:pt x="322" y="10"/>
                  </a:cubicBezTo>
                  <a:cubicBezTo>
                    <a:pt x="320" y="12"/>
                    <a:pt x="321" y="9"/>
                    <a:pt x="320" y="9"/>
                  </a:cubicBezTo>
                  <a:cubicBezTo>
                    <a:pt x="320" y="9"/>
                    <a:pt x="320" y="13"/>
                    <a:pt x="319" y="12"/>
                  </a:cubicBezTo>
                  <a:cubicBezTo>
                    <a:pt x="318" y="11"/>
                    <a:pt x="319" y="10"/>
                    <a:pt x="318" y="11"/>
                  </a:cubicBezTo>
                  <a:cubicBezTo>
                    <a:pt x="318" y="11"/>
                    <a:pt x="317" y="11"/>
                    <a:pt x="317" y="11"/>
                  </a:cubicBezTo>
                  <a:cubicBezTo>
                    <a:pt x="317" y="11"/>
                    <a:pt x="317" y="12"/>
                    <a:pt x="317" y="12"/>
                  </a:cubicBezTo>
                  <a:cubicBezTo>
                    <a:pt x="317" y="12"/>
                    <a:pt x="317" y="11"/>
                    <a:pt x="316" y="11"/>
                  </a:cubicBezTo>
                  <a:cubicBezTo>
                    <a:pt x="316" y="11"/>
                    <a:pt x="314" y="12"/>
                    <a:pt x="314" y="12"/>
                  </a:cubicBezTo>
                  <a:cubicBezTo>
                    <a:pt x="314" y="12"/>
                    <a:pt x="315" y="12"/>
                    <a:pt x="315" y="12"/>
                  </a:cubicBezTo>
                  <a:close/>
                  <a:moveTo>
                    <a:pt x="299" y="21"/>
                  </a:moveTo>
                  <a:cubicBezTo>
                    <a:pt x="299" y="22"/>
                    <a:pt x="299" y="23"/>
                    <a:pt x="300" y="23"/>
                  </a:cubicBezTo>
                  <a:cubicBezTo>
                    <a:pt x="302" y="23"/>
                    <a:pt x="302" y="21"/>
                    <a:pt x="300" y="20"/>
                  </a:cubicBezTo>
                  <a:cubicBezTo>
                    <a:pt x="300" y="20"/>
                    <a:pt x="300" y="21"/>
                    <a:pt x="300" y="21"/>
                  </a:cubicBezTo>
                  <a:cubicBezTo>
                    <a:pt x="300" y="21"/>
                    <a:pt x="299" y="19"/>
                    <a:pt x="299" y="19"/>
                  </a:cubicBezTo>
                  <a:cubicBezTo>
                    <a:pt x="297" y="19"/>
                    <a:pt x="299" y="21"/>
                    <a:pt x="299" y="21"/>
                  </a:cubicBezTo>
                  <a:close/>
                  <a:moveTo>
                    <a:pt x="299" y="25"/>
                  </a:moveTo>
                  <a:cubicBezTo>
                    <a:pt x="299" y="26"/>
                    <a:pt x="298" y="26"/>
                    <a:pt x="298" y="27"/>
                  </a:cubicBezTo>
                  <a:cubicBezTo>
                    <a:pt x="298" y="28"/>
                    <a:pt x="299" y="27"/>
                    <a:pt x="299" y="27"/>
                  </a:cubicBezTo>
                  <a:cubicBezTo>
                    <a:pt x="299" y="26"/>
                    <a:pt x="300" y="24"/>
                    <a:pt x="299" y="25"/>
                  </a:cubicBezTo>
                  <a:cubicBezTo>
                    <a:pt x="299" y="25"/>
                    <a:pt x="299" y="25"/>
                    <a:pt x="299" y="25"/>
                  </a:cubicBezTo>
                  <a:close/>
                  <a:moveTo>
                    <a:pt x="304" y="23"/>
                  </a:moveTo>
                  <a:cubicBezTo>
                    <a:pt x="304" y="23"/>
                    <a:pt x="305" y="22"/>
                    <a:pt x="305" y="22"/>
                  </a:cubicBezTo>
                  <a:cubicBezTo>
                    <a:pt x="305" y="23"/>
                    <a:pt x="305" y="23"/>
                    <a:pt x="305" y="23"/>
                  </a:cubicBezTo>
                  <a:cubicBezTo>
                    <a:pt x="305" y="23"/>
                    <a:pt x="306" y="23"/>
                    <a:pt x="306" y="23"/>
                  </a:cubicBezTo>
                  <a:cubicBezTo>
                    <a:pt x="307" y="23"/>
                    <a:pt x="306" y="20"/>
                    <a:pt x="306" y="20"/>
                  </a:cubicBezTo>
                  <a:cubicBezTo>
                    <a:pt x="304" y="19"/>
                    <a:pt x="304" y="22"/>
                    <a:pt x="304" y="23"/>
                  </a:cubicBezTo>
                  <a:cubicBezTo>
                    <a:pt x="304" y="23"/>
                    <a:pt x="304" y="23"/>
                    <a:pt x="304" y="23"/>
                  </a:cubicBezTo>
                  <a:close/>
                  <a:moveTo>
                    <a:pt x="333" y="4"/>
                  </a:moveTo>
                  <a:cubicBezTo>
                    <a:pt x="332" y="3"/>
                    <a:pt x="333" y="4"/>
                    <a:pt x="333" y="4"/>
                  </a:cubicBezTo>
                  <a:close/>
                  <a:moveTo>
                    <a:pt x="338" y="4"/>
                  </a:moveTo>
                  <a:cubicBezTo>
                    <a:pt x="339" y="4"/>
                    <a:pt x="337" y="5"/>
                    <a:pt x="339" y="6"/>
                  </a:cubicBezTo>
                  <a:cubicBezTo>
                    <a:pt x="338" y="5"/>
                    <a:pt x="342" y="4"/>
                    <a:pt x="342" y="5"/>
                  </a:cubicBezTo>
                  <a:cubicBezTo>
                    <a:pt x="344" y="4"/>
                    <a:pt x="342" y="4"/>
                    <a:pt x="342" y="4"/>
                  </a:cubicBezTo>
                  <a:cubicBezTo>
                    <a:pt x="342" y="4"/>
                    <a:pt x="341" y="4"/>
                    <a:pt x="341" y="4"/>
                  </a:cubicBezTo>
                  <a:cubicBezTo>
                    <a:pt x="341" y="4"/>
                    <a:pt x="341" y="4"/>
                    <a:pt x="341" y="3"/>
                  </a:cubicBezTo>
                  <a:cubicBezTo>
                    <a:pt x="341" y="3"/>
                    <a:pt x="342" y="3"/>
                    <a:pt x="342" y="2"/>
                  </a:cubicBezTo>
                  <a:cubicBezTo>
                    <a:pt x="341" y="2"/>
                    <a:pt x="341" y="2"/>
                    <a:pt x="340" y="2"/>
                  </a:cubicBezTo>
                  <a:cubicBezTo>
                    <a:pt x="340" y="2"/>
                    <a:pt x="340" y="0"/>
                    <a:pt x="339" y="1"/>
                  </a:cubicBezTo>
                  <a:cubicBezTo>
                    <a:pt x="338" y="2"/>
                    <a:pt x="340" y="3"/>
                    <a:pt x="340" y="4"/>
                  </a:cubicBezTo>
                  <a:cubicBezTo>
                    <a:pt x="339" y="3"/>
                    <a:pt x="339" y="2"/>
                    <a:pt x="337" y="3"/>
                  </a:cubicBezTo>
                  <a:cubicBezTo>
                    <a:pt x="336" y="3"/>
                    <a:pt x="337" y="4"/>
                    <a:pt x="338" y="4"/>
                  </a:cubicBezTo>
                  <a:close/>
                  <a:moveTo>
                    <a:pt x="333" y="4"/>
                  </a:moveTo>
                  <a:cubicBezTo>
                    <a:pt x="333" y="4"/>
                    <a:pt x="333" y="4"/>
                    <a:pt x="333" y="4"/>
                  </a:cubicBezTo>
                  <a:cubicBezTo>
                    <a:pt x="334" y="3"/>
                    <a:pt x="333" y="3"/>
                    <a:pt x="333" y="2"/>
                  </a:cubicBezTo>
                  <a:cubicBezTo>
                    <a:pt x="332" y="2"/>
                    <a:pt x="332" y="3"/>
                    <a:pt x="333" y="4"/>
                  </a:cubicBezTo>
                  <a:close/>
                  <a:moveTo>
                    <a:pt x="323" y="15"/>
                  </a:moveTo>
                  <a:cubicBezTo>
                    <a:pt x="323" y="15"/>
                    <a:pt x="323" y="15"/>
                    <a:pt x="323" y="14"/>
                  </a:cubicBezTo>
                  <a:cubicBezTo>
                    <a:pt x="322" y="14"/>
                    <a:pt x="321" y="15"/>
                    <a:pt x="321" y="16"/>
                  </a:cubicBezTo>
                  <a:cubicBezTo>
                    <a:pt x="320" y="17"/>
                    <a:pt x="322" y="18"/>
                    <a:pt x="322" y="16"/>
                  </a:cubicBezTo>
                  <a:cubicBezTo>
                    <a:pt x="323" y="17"/>
                    <a:pt x="321" y="18"/>
                    <a:pt x="322" y="19"/>
                  </a:cubicBezTo>
                  <a:cubicBezTo>
                    <a:pt x="323" y="19"/>
                    <a:pt x="324" y="18"/>
                    <a:pt x="324" y="18"/>
                  </a:cubicBezTo>
                  <a:cubicBezTo>
                    <a:pt x="323" y="18"/>
                    <a:pt x="323" y="18"/>
                    <a:pt x="323" y="18"/>
                  </a:cubicBezTo>
                  <a:cubicBezTo>
                    <a:pt x="323" y="18"/>
                    <a:pt x="325" y="16"/>
                    <a:pt x="325" y="15"/>
                  </a:cubicBezTo>
                  <a:cubicBezTo>
                    <a:pt x="326" y="14"/>
                    <a:pt x="324" y="13"/>
                    <a:pt x="323" y="15"/>
                  </a:cubicBezTo>
                  <a:close/>
                  <a:moveTo>
                    <a:pt x="327" y="5"/>
                  </a:moveTo>
                  <a:cubicBezTo>
                    <a:pt x="327" y="7"/>
                    <a:pt x="330" y="6"/>
                    <a:pt x="329" y="5"/>
                  </a:cubicBezTo>
                  <a:cubicBezTo>
                    <a:pt x="329" y="4"/>
                    <a:pt x="329" y="4"/>
                    <a:pt x="329" y="4"/>
                  </a:cubicBezTo>
                  <a:cubicBezTo>
                    <a:pt x="329" y="4"/>
                    <a:pt x="327" y="3"/>
                    <a:pt x="327" y="5"/>
                  </a:cubicBezTo>
                  <a:close/>
                  <a:moveTo>
                    <a:pt x="326" y="13"/>
                  </a:moveTo>
                  <a:cubicBezTo>
                    <a:pt x="327" y="16"/>
                    <a:pt x="330" y="12"/>
                    <a:pt x="328" y="10"/>
                  </a:cubicBezTo>
                  <a:cubicBezTo>
                    <a:pt x="326" y="9"/>
                    <a:pt x="326" y="11"/>
                    <a:pt x="326" y="12"/>
                  </a:cubicBezTo>
                  <a:cubicBezTo>
                    <a:pt x="326" y="13"/>
                    <a:pt x="326" y="13"/>
                    <a:pt x="326" y="13"/>
                  </a:cubicBezTo>
                  <a:close/>
                  <a:moveTo>
                    <a:pt x="305" y="27"/>
                  </a:moveTo>
                  <a:cubicBezTo>
                    <a:pt x="305" y="27"/>
                    <a:pt x="304" y="29"/>
                    <a:pt x="306" y="28"/>
                  </a:cubicBezTo>
                  <a:cubicBezTo>
                    <a:pt x="306" y="27"/>
                    <a:pt x="305" y="25"/>
                    <a:pt x="305" y="27"/>
                  </a:cubicBezTo>
                  <a:close/>
                  <a:moveTo>
                    <a:pt x="282" y="46"/>
                  </a:moveTo>
                  <a:cubicBezTo>
                    <a:pt x="281" y="47"/>
                    <a:pt x="283" y="48"/>
                    <a:pt x="283" y="46"/>
                  </a:cubicBezTo>
                  <a:cubicBezTo>
                    <a:pt x="284" y="46"/>
                    <a:pt x="283" y="45"/>
                    <a:pt x="283" y="45"/>
                  </a:cubicBezTo>
                  <a:cubicBezTo>
                    <a:pt x="282" y="45"/>
                    <a:pt x="283" y="46"/>
                    <a:pt x="282" y="46"/>
                  </a:cubicBezTo>
                  <a:close/>
                  <a:moveTo>
                    <a:pt x="295" y="22"/>
                  </a:moveTo>
                  <a:cubicBezTo>
                    <a:pt x="296" y="22"/>
                    <a:pt x="296" y="20"/>
                    <a:pt x="296" y="19"/>
                  </a:cubicBezTo>
                  <a:cubicBezTo>
                    <a:pt x="295" y="20"/>
                    <a:pt x="295" y="21"/>
                    <a:pt x="295" y="21"/>
                  </a:cubicBezTo>
                  <a:cubicBezTo>
                    <a:pt x="294" y="21"/>
                    <a:pt x="294" y="22"/>
                    <a:pt x="295" y="22"/>
                  </a:cubicBezTo>
                  <a:close/>
                  <a:moveTo>
                    <a:pt x="285" y="42"/>
                  </a:moveTo>
                  <a:cubicBezTo>
                    <a:pt x="283" y="41"/>
                    <a:pt x="283" y="46"/>
                    <a:pt x="285" y="42"/>
                  </a:cubicBezTo>
                  <a:cubicBezTo>
                    <a:pt x="284" y="42"/>
                    <a:pt x="284" y="42"/>
                    <a:pt x="285" y="42"/>
                  </a:cubicBezTo>
                  <a:close/>
                  <a:moveTo>
                    <a:pt x="275" y="55"/>
                  </a:moveTo>
                  <a:cubicBezTo>
                    <a:pt x="277" y="56"/>
                    <a:pt x="277" y="50"/>
                    <a:pt x="275" y="55"/>
                  </a:cubicBezTo>
                  <a:cubicBezTo>
                    <a:pt x="275" y="55"/>
                    <a:pt x="275" y="54"/>
                    <a:pt x="275" y="55"/>
                  </a:cubicBezTo>
                  <a:close/>
                  <a:moveTo>
                    <a:pt x="277" y="51"/>
                  </a:moveTo>
                  <a:cubicBezTo>
                    <a:pt x="278" y="49"/>
                    <a:pt x="278" y="47"/>
                    <a:pt x="276" y="46"/>
                  </a:cubicBezTo>
                  <a:cubicBezTo>
                    <a:pt x="276" y="46"/>
                    <a:pt x="275" y="47"/>
                    <a:pt x="275" y="47"/>
                  </a:cubicBezTo>
                  <a:cubicBezTo>
                    <a:pt x="275" y="48"/>
                    <a:pt x="276" y="48"/>
                    <a:pt x="275" y="48"/>
                  </a:cubicBezTo>
                  <a:cubicBezTo>
                    <a:pt x="275" y="49"/>
                    <a:pt x="275" y="48"/>
                    <a:pt x="275" y="49"/>
                  </a:cubicBezTo>
                  <a:cubicBezTo>
                    <a:pt x="275" y="49"/>
                    <a:pt x="275" y="50"/>
                    <a:pt x="275" y="50"/>
                  </a:cubicBezTo>
                  <a:cubicBezTo>
                    <a:pt x="273" y="49"/>
                    <a:pt x="274" y="52"/>
                    <a:pt x="273" y="52"/>
                  </a:cubicBezTo>
                  <a:cubicBezTo>
                    <a:pt x="272" y="51"/>
                    <a:pt x="274" y="49"/>
                    <a:pt x="274" y="48"/>
                  </a:cubicBezTo>
                  <a:cubicBezTo>
                    <a:pt x="273" y="48"/>
                    <a:pt x="273" y="49"/>
                    <a:pt x="272" y="48"/>
                  </a:cubicBezTo>
                  <a:cubicBezTo>
                    <a:pt x="272" y="48"/>
                    <a:pt x="273" y="47"/>
                    <a:pt x="273" y="46"/>
                  </a:cubicBezTo>
                  <a:cubicBezTo>
                    <a:pt x="273" y="45"/>
                    <a:pt x="273" y="43"/>
                    <a:pt x="271" y="45"/>
                  </a:cubicBezTo>
                  <a:cubicBezTo>
                    <a:pt x="271" y="45"/>
                    <a:pt x="271" y="48"/>
                    <a:pt x="271" y="47"/>
                  </a:cubicBezTo>
                  <a:cubicBezTo>
                    <a:pt x="271" y="48"/>
                    <a:pt x="271" y="49"/>
                    <a:pt x="271" y="49"/>
                  </a:cubicBezTo>
                  <a:cubicBezTo>
                    <a:pt x="271" y="49"/>
                    <a:pt x="271" y="49"/>
                    <a:pt x="270" y="50"/>
                  </a:cubicBezTo>
                  <a:cubicBezTo>
                    <a:pt x="270" y="50"/>
                    <a:pt x="272" y="51"/>
                    <a:pt x="271" y="51"/>
                  </a:cubicBezTo>
                  <a:cubicBezTo>
                    <a:pt x="271" y="51"/>
                    <a:pt x="271" y="51"/>
                    <a:pt x="270" y="52"/>
                  </a:cubicBezTo>
                  <a:cubicBezTo>
                    <a:pt x="268" y="52"/>
                    <a:pt x="270" y="53"/>
                    <a:pt x="269" y="54"/>
                  </a:cubicBezTo>
                  <a:cubicBezTo>
                    <a:pt x="269" y="54"/>
                    <a:pt x="267" y="57"/>
                    <a:pt x="268" y="57"/>
                  </a:cubicBezTo>
                  <a:cubicBezTo>
                    <a:pt x="268" y="57"/>
                    <a:pt x="271" y="54"/>
                    <a:pt x="271" y="53"/>
                  </a:cubicBezTo>
                  <a:cubicBezTo>
                    <a:pt x="271" y="55"/>
                    <a:pt x="269" y="56"/>
                    <a:pt x="272" y="57"/>
                  </a:cubicBezTo>
                  <a:cubicBezTo>
                    <a:pt x="272" y="57"/>
                    <a:pt x="272" y="55"/>
                    <a:pt x="272" y="54"/>
                  </a:cubicBezTo>
                  <a:cubicBezTo>
                    <a:pt x="273" y="55"/>
                    <a:pt x="273" y="55"/>
                    <a:pt x="273" y="55"/>
                  </a:cubicBezTo>
                  <a:cubicBezTo>
                    <a:pt x="273" y="54"/>
                    <a:pt x="273" y="54"/>
                    <a:pt x="273" y="53"/>
                  </a:cubicBezTo>
                  <a:cubicBezTo>
                    <a:pt x="274" y="54"/>
                    <a:pt x="273" y="55"/>
                    <a:pt x="273" y="55"/>
                  </a:cubicBezTo>
                  <a:cubicBezTo>
                    <a:pt x="274" y="55"/>
                    <a:pt x="274" y="53"/>
                    <a:pt x="275" y="53"/>
                  </a:cubicBezTo>
                  <a:cubicBezTo>
                    <a:pt x="276" y="52"/>
                    <a:pt x="277" y="52"/>
                    <a:pt x="277" y="51"/>
                  </a:cubicBezTo>
                  <a:close/>
                  <a:moveTo>
                    <a:pt x="281" y="42"/>
                  </a:moveTo>
                  <a:cubicBezTo>
                    <a:pt x="282" y="45"/>
                    <a:pt x="282" y="43"/>
                    <a:pt x="282" y="42"/>
                  </a:cubicBezTo>
                  <a:cubicBezTo>
                    <a:pt x="283" y="41"/>
                    <a:pt x="284" y="40"/>
                    <a:pt x="284" y="40"/>
                  </a:cubicBezTo>
                  <a:cubicBezTo>
                    <a:pt x="285" y="40"/>
                    <a:pt x="284" y="41"/>
                    <a:pt x="285" y="41"/>
                  </a:cubicBezTo>
                  <a:cubicBezTo>
                    <a:pt x="285" y="41"/>
                    <a:pt x="286" y="41"/>
                    <a:pt x="286" y="40"/>
                  </a:cubicBezTo>
                  <a:cubicBezTo>
                    <a:pt x="287" y="40"/>
                    <a:pt x="286" y="40"/>
                    <a:pt x="287" y="39"/>
                  </a:cubicBezTo>
                  <a:cubicBezTo>
                    <a:pt x="287" y="39"/>
                    <a:pt x="288" y="36"/>
                    <a:pt x="288" y="35"/>
                  </a:cubicBezTo>
                  <a:cubicBezTo>
                    <a:pt x="288" y="35"/>
                    <a:pt x="287" y="36"/>
                    <a:pt x="287" y="36"/>
                  </a:cubicBezTo>
                  <a:cubicBezTo>
                    <a:pt x="287" y="36"/>
                    <a:pt x="288" y="33"/>
                    <a:pt x="287" y="34"/>
                  </a:cubicBezTo>
                  <a:cubicBezTo>
                    <a:pt x="287" y="34"/>
                    <a:pt x="287" y="35"/>
                    <a:pt x="287" y="35"/>
                  </a:cubicBezTo>
                  <a:cubicBezTo>
                    <a:pt x="286" y="36"/>
                    <a:pt x="287" y="33"/>
                    <a:pt x="287" y="33"/>
                  </a:cubicBezTo>
                  <a:cubicBezTo>
                    <a:pt x="286" y="32"/>
                    <a:pt x="286" y="33"/>
                    <a:pt x="285" y="33"/>
                  </a:cubicBezTo>
                  <a:cubicBezTo>
                    <a:pt x="285" y="33"/>
                    <a:pt x="286" y="34"/>
                    <a:pt x="285" y="34"/>
                  </a:cubicBezTo>
                  <a:cubicBezTo>
                    <a:pt x="285" y="34"/>
                    <a:pt x="285" y="32"/>
                    <a:pt x="284" y="33"/>
                  </a:cubicBezTo>
                  <a:cubicBezTo>
                    <a:pt x="284" y="33"/>
                    <a:pt x="285" y="35"/>
                    <a:pt x="285" y="35"/>
                  </a:cubicBezTo>
                  <a:cubicBezTo>
                    <a:pt x="284" y="35"/>
                    <a:pt x="284" y="33"/>
                    <a:pt x="283" y="34"/>
                  </a:cubicBezTo>
                  <a:cubicBezTo>
                    <a:pt x="283" y="34"/>
                    <a:pt x="283" y="34"/>
                    <a:pt x="283" y="34"/>
                  </a:cubicBezTo>
                  <a:cubicBezTo>
                    <a:pt x="284" y="35"/>
                    <a:pt x="282" y="34"/>
                    <a:pt x="282" y="34"/>
                  </a:cubicBezTo>
                  <a:cubicBezTo>
                    <a:pt x="282" y="35"/>
                    <a:pt x="284" y="35"/>
                    <a:pt x="284" y="36"/>
                  </a:cubicBezTo>
                  <a:cubicBezTo>
                    <a:pt x="284" y="36"/>
                    <a:pt x="283" y="36"/>
                    <a:pt x="283" y="36"/>
                  </a:cubicBezTo>
                  <a:cubicBezTo>
                    <a:pt x="283" y="36"/>
                    <a:pt x="283" y="36"/>
                    <a:pt x="283" y="37"/>
                  </a:cubicBezTo>
                  <a:cubicBezTo>
                    <a:pt x="283" y="37"/>
                    <a:pt x="280" y="36"/>
                    <a:pt x="280" y="37"/>
                  </a:cubicBezTo>
                  <a:cubicBezTo>
                    <a:pt x="280" y="37"/>
                    <a:pt x="282" y="37"/>
                    <a:pt x="282" y="38"/>
                  </a:cubicBezTo>
                  <a:cubicBezTo>
                    <a:pt x="281" y="38"/>
                    <a:pt x="281" y="38"/>
                    <a:pt x="280" y="38"/>
                  </a:cubicBezTo>
                  <a:cubicBezTo>
                    <a:pt x="280" y="38"/>
                    <a:pt x="282" y="39"/>
                    <a:pt x="282" y="39"/>
                  </a:cubicBezTo>
                  <a:cubicBezTo>
                    <a:pt x="282" y="39"/>
                    <a:pt x="280" y="40"/>
                    <a:pt x="280" y="40"/>
                  </a:cubicBezTo>
                  <a:cubicBezTo>
                    <a:pt x="280" y="41"/>
                    <a:pt x="282" y="40"/>
                    <a:pt x="282" y="40"/>
                  </a:cubicBezTo>
                  <a:cubicBezTo>
                    <a:pt x="281" y="41"/>
                    <a:pt x="280" y="41"/>
                    <a:pt x="279" y="42"/>
                  </a:cubicBezTo>
                  <a:cubicBezTo>
                    <a:pt x="279" y="43"/>
                    <a:pt x="281" y="42"/>
                    <a:pt x="281" y="42"/>
                  </a:cubicBezTo>
                  <a:close/>
                  <a:moveTo>
                    <a:pt x="276" y="45"/>
                  </a:moveTo>
                  <a:cubicBezTo>
                    <a:pt x="277" y="45"/>
                    <a:pt x="279" y="47"/>
                    <a:pt x="278" y="45"/>
                  </a:cubicBezTo>
                  <a:cubicBezTo>
                    <a:pt x="278" y="44"/>
                    <a:pt x="277" y="44"/>
                    <a:pt x="276" y="44"/>
                  </a:cubicBezTo>
                  <a:cubicBezTo>
                    <a:pt x="275" y="44"/>
                    <a:pt x="275" y="45"/>
                    <a:pt x="276" y="45"/>
                  </a:cubicBezTo>
                  <a:close/>
                  <a:moveTo>
                    <a:pt x="290" y="33"/>
                  </a:moveTo>
                  <a:cubicBezTo>
                    <a:pt x="292" y="32"/>
                    <a:pt x="293" y="33"/>
                    <a:pt x="293" y="31"/>
                  </a:cubicBezTo>
                  <a:cubicBezTo>
                    <a:pt x="292" y="31"/>
                    <a:pt x="289" y="30"/>
                    <a:pt x="289" y="30"/>
                  </a:cubicBezTo>
                  <a:cubicBezTo>
                    <a:pt x="289" y="31"/>
                    <a:pt x="291" y="31"/>
                    <a:pt x="290" y="32"/>
                  </a:cubicBezTo>
                  <a:cubicBezTo>
                    <a:pt x="290" y="33"/>
                    <a:pt x="289" y="32"/>
                    <a:pt x="289" y="32"/>
                  </a:cubicBezTo>
                  <a:cubicBezTo>
                    <a:pt x="289" y="32"/>
                    <a:pt x="288" y="31"/>
                    <a:pt x="288" y="32"/>
                  </a:cubicBezTo>
                  <a:cubicBezTo>
                    <a:pt x="287" y="33"/>
                    <a:pt x="289" y="34"/>
                    <a:pt x="290" y="33"/>
                  </a:cubicBezTo>
                  <a:close/>
                  <a:moveTo>
                    <a:pt x="293" y="25"/>
                  </a:moveTo>
                  <a:cubicBezTo>
                    <a:pt x="294" y="26"/>
                    <a:pt x="293" y="25"/>
                    <a:pt x="293" y="25"/>
                  </a:cubicBezTo>
                  <a:cubicBezTo>
                    <a:pt x="292" y="26"/>
                    <a:pt x="295" y="28"/>
                    <a:pt x="295" y="28"/>
                  </a:cubicBezTo>
                  <a:cubicBezTo>
                    <a:pt x="296" y="30"/>
                    <a:pt x="299" y="25"/>
                    <a:pt x="299" y="24"/>
                  </a:cubicBezTo>
                  <a:cubicBezTo>
                    <a:pt x="299" y="24"/>
                    <a:pt x="298" y="24"/>
                    <a:pt x="298" y="25"/>
                  </a:cubicBezTo>
                  <a:cubicBezTo>
                    <a:pt x="298" y="25"/>
                    <a:pt x="298" y="23"/>
                    <a:pt x="298" y="23"/>
                  </a:cubicBezTo>
                  <a:cubicBezTo>
                    <a:pt x="297" y="24"/>
                    <a:pt x="297" y="25"/>
                    <a:pt x="297" y="25"/>
                  </a:cubicBezTo>
                  <a:cubicBezTo>
                    <a:pt x="296" y="25"/>
                    <a:pt x="296" y="23"/>
                    <a:pt x="296" y="23"/>
                  </a:cubicBezTo>
                  <a:cubicBezTo>
                    <a:pt x="295" y="23"/>
                    <a:pt x="295" y="24"/>
                    <a:pt x="295" y="24"/>
                  </a:cubicBezTo>
                  <a:cubicBezTo>
                    <a:pt x="295" y="24"/>
                    <a:pt x="293" y="23"/>
                    <a:pt x="293" y="25"/>
                  </a:cubicBezTo>
                  <a:close/>
                  <a:moveTo>
                    <a:pt x="293" y="24"/>
                  </a:moveTo>
                  <a:cubicBezTo>
                    <a:pt x="293" y="24"/>
                    <a:pt x="294" y="24"/>
                    <a:pt x="294" y="23"/>
                  </a:cubicBezTo>
                  <a:cubicBezTo>
                    <a:pt x="294" y="22"/>
                    <a:pt x="293" y="23"/>
                    <a:pt x="293" y="23"/>
                  </a:cubicBezTo>
                  <a:cubicBezTo>
                    <a:pt x="293" y="23"/>
                    <a:pt x="293" y="23"/>
                    <a:pt x="293" y="22"/>
                  </a:cubicBezTo>
                  <a:cubicBezTo>
                    <a:pt x="292" y="22"/>
                    <a:pt x="292" y="24"/>
                    <a:pt x="292" y="25"/>
                  </a:cubicBezTo>
                  <a:cubicBezTo>
                    <a:pt x="293" y="25"/>
                    <a:pt x="293" y="24"/>
                    <a:pt x="293" y="24"/>
                  </a:cubicBezTo>
                  <a:close/>
                  <a:moveTo>
                    <a:pt x="293" y="29"/>
                  </a:moveTo>
                  <a:cubicBezTo>
                    <a:pt x="292" y="31"/>
                    <a:pt x="294" y="30"/>
                    <a:pt x="294" y="30"/>
                  </a:cubicBezTo>
                  <a:cubicBezTo>
                    <a:pt x="295" y="28"/>
                    <a:pt x="293" y="28"/>
                    <a:pt x="293" y="27"/>
                  </a:cubicBezTo>
                  <a:cubicBezTo>
                    <a:pt x="293" y="27"/>
                    <a:pt x="293" y="27"/>
                    <a:pt x="293" y="27"/>
                  </a:cubicBezTo>
                  <a:cubicBezTo>
                    <a:pt x="293" y="27"/>
                    <a:pt x="292" y="27"/>
                    <a:pt x="292" y="28"/>
                  </a:cubicBezTo>
                  <a:cubicBezTo>
                    <a:pt x="293" y="28"/>
                    <a:pt x="293" y="29"/>
                    <a:pt x="293" y="29"/>
                  </a:cubicBezTo>
                  <a:close/>
                  <a:moveTo>
                    <a:pt x="292" y="30"/>
                  </a:moveTo>
                  <a:cubicBezTo>
                    <a:pt x="292" y="30"/>
                    <a:pt x="292" y="28"/>
                    <a:pt x="292" y="28"/>
                  </a:cubicBezTo>
                  <a:cubicBezTo>
                    <a:pt x="291" y="29"/>
                    <a:pt x="291" y="29"/>
                    <a:pt x="291" y="29"/>
                  </a:cubicBezTo>
                  <a:cubicBezTo>
                    <a:pt x="291" y="29"/>
                    <a:pt x="291" y="29"/>
                    <a:pt x="290" y="28"/>
                  </a:cubicBezTo>
                  <a:cubicBezTo>
                    <a:pt x="290" y="28"/>
                    <a:pt x="290" y="29"/>
                    <a:pt x="290" y="29"/>
                  </a:cubicBezTo>
                  <a:cubicBezTo>
                    <a:pt x="289" y="30"/>
                    <a:pt x="291" y="31"/>
                    <a:pt x="292" y="30"/>
                  </a:cubicBezTo>
                  <a:close/>
                  <a:moveTo>
                    <a:pt x="281" y="47"/>
                  </a:moveTo>
                  <a:cubicBezTo>
                    <a:pt x="280" y="46"/>
                    <a:pt x="281" y="47"/>
                    <a:pt x="280" y="47"/>
                  </a:cubicBezTo>
                  <a:cubicBezTo>
                    <a:pt x="279" y="50"/>
                    <a:pt x="283" y="48"/>
                    <a:pt x="281" y="47"/>
                  </a:cubicBezTo>
                  <a:close/>
                  <a:moveTo>
                    <a:pt x="203" y="189"/>
                  </a:moveTo>
                  <a:cubicBezTo>
                    <a:pt x="204" y="188"/>
                    <a:pt x="203" y="186"/>
                    <a:pt x="202" y="188"/>
                  </a:cubicBezTo>
                  <a:cubicBezTo>
                    <a:pt x="202" y="188"/>
                    <a:pt x="203" y="189"/>
                    <a:pt x="203" y="189"/>
                  </a:cubicBezTo>
                  <a:close/>
                  <a:moveTo>
                    <a:pt x="201" y="164"/>
                  </a:moveTo>
                  <a:cubicBezTo>
                    <a:pt x="203" y="164"/>
                    <a:pt x="201" y="165"/>
                    <a:pt x="201" y="165"/>
                  </a:cubicBezTo>
                  <a:cubicBezTo>
                    <a:pt x="203" y="166"/>
                    <a:pt x="203" y="165"/>
                    <a:pt x="205" y="166"/>
                  </a:cubicBezTo>
                  <a:cubicBezTo>
                    <a:pt x="205" y="166"/>
                    <a:pt x="199" y="166"/>
                    <a:pt x="200" y="167"/>
                  </a:cubicBezTo>
                  <a:cubicBezTo>
                    <a:pt x="200" y="168"/>
                    <a:pt x="203" y="167"/>
                    <a:pt x="204" y="167"/>
                  </a:cubicBezTo>
                  <a:cubicBezTo>
                    <a:pt x="202" y="168"/>
                    <a:pt x="203" y="168"/>
                    <a:pt x="202" y="169"/>
                  </a:cubicBezTo>
                  <a:cubicBezTo>
                    <a:pt x="201" y="169"/>
                    <a:pt x="202" y="168"/>
                    <a:pt x="202" y="168"/>
                  </a:cubicBezTo>
                  <a:cubicBezTo>
                    <a:pt x="200" y="168"/>
                    <a:pt x="200" y="168"/>
                    <a:pt x="200" y="169"/>
                  </a:cubicBezTo>
                  <a:cubicBezTo>
                    <a:pt x="200" y="168"/>
                    <a:pt x="201" y="171"/>
                    <a:pt x="201" y="170"/>
                  </a:cubicBezTo>
                  <a:cubicBezTo>
                    <a:pt x="203" y="172"/>
                    <a:pt x="204" y="169"/>
                    <a:pt x="205" y="170"/>
                  </a:cubicBezTo>
                  <a:cubicBezTo>
                    <a:pt x="205" y="169"/>
                    <a:pt x="208" y="170"/>
                    <a:pt x="209" y="170"/>
                  </a:cubicBezTo>
                  <a:cubicBezTo>
                    <a:pt x="210" y="170"/>
                    <a:pt x="209" y="171"/>
                    <a:pt x="210" y="169"/>
                  </a:cubicBezTo>
                  <a:cubicBezTo>
                    <a:pt x="210" y="169"/>
                    <a:pt x="211" y="167"/>
                    <a:pt x="211" y="167"/>
                  </a:cubicBezTo>
                  <a:cubicBezTo>
                    <a:pt x="212" y="168"/>
                    <a:pt x="210" y="168"/>
                    <a:pt x="212" y="169"/>
                  </a:cubicBezTo>
                  <a:cubicBezTo>
                    <a:pt x="212" y="170"/>
                    <a:pt x="215" y="170"/>
                    <a:pt x="215" y="170"/>
                  </a:cubicBezTo>
                  <a:cubicBezTo>
                    <a:pt x="215" y="169"/>
                    <a:pt x="215" y="168"/>
                    <a:pt x="215" y="167"/>
                  </a:cubicBezTo>
                  <a:cubicBezTo>
                    <a:pt x="216" y="167"/>
                    <a:pt x="217" y="165"/>
                    <a:pt x="217" y="166"/>
                  </a:cubicBezTo>
                  <a:cubicBezTo>
                    <a:pt x="217" y="167"/>
                    <a:pt x="216" y="167"/>
                    <a:pt x="216" y="169"/>
                  </a:cubicBezTo>
                  <a:cubicBezTo>
                    <a:pt x="216" y="169"/>
                    <a:pt x="218" y="169"/>
                    <a:pt x="218" y="170"/>
                  </a:cubicBezTo>
                  <a:cubicBezTo>
                    <a:pt x="218" y="170"/>
                    <a:pt x="215" y="171"/>
                    <a:pt x="215" y="171"/>
                  </a:cubicBezTo>
                  <a:cubicBezTo>
                    <a:pt x="214" y="172"/>
                    <a:pt x="214" y="171"/>
                    <a:pt x="214" y="172"/>
                  </a:cubicBezTo>
                  <a:cubicBezTo>
                    <a:pt x="214" y="173"/>
                    <a:pt x="215" y="173"/>
                    <a:pt x="214" y="174"/>
                  </a:cubicBezTo>
                  <a:cubicBezTo>
                    <a:pt x="213" y="173"/>
                    <a:pt x="214" y="173"/>
                    <a:pt x="212" y="173"/>
                  </a:cubicBezTo>
                  <a:cubicBezTo>
                    <a:pt x="212" y="172"/>
                    <a:pt x="214" y="172"/>
                    <a:pt x="213" y="171"/>
                  </a:cubicBezTo>
                  <a:cubicBezTo>
                    <a:pt x="211" y="169"/>
                    <a:pt x="210" y="172"/>
                    <a:pt x="209" y="172"/>
                  </a:cubicBezTo>
                  <a:cubicBezTo>
                    <a:pt x="209" y="172"/>
                    <a:pt x="209" y="172"/>
                    <a:pt x="209" y="172"/>
                  </a:cubicBezTo>
                  <a:cubicBezTo>
                    <a:pt x="209" y="172"/>
                    <a:pt x="209" y="172"/>
                    <a:pt x="208" y="172"/>
                  </a:cubicBezTo>
                  <a:cubicBezTo>
                    <a:pt x="208" y="172"/>
                    <a:pt x="205" y="170"/>
                    <a:pt x="205" y="171"/>
                  </a:cubicBezTo>
                  <a:cubicBezTo>
                    <a:pt x="204" y="171"/>
                    <a:pt x="203" y="172"/>
                    <a:pt x="203" y="172"/>
                  </a:cubicBezTo>
                  <a:cubicBezTo>
                    <a:pt x="202" y="172"/>
                    <a:pt x="202" y="172"/>
                    <a:pt x="202" y="172"/>
                  </a:cubicBezTo>
                  <a:cubicBezTo>
                    <a:pt x="201" y="172"/>
                    <a:pt x="200" y="171"/>
                    <a:pt x="200" y="173"/>
                  </a:cubicBezTo>
                  <a:cubicBezTo>
                    <a:pt x="199" y="173"/>
                    <a:pt x="201" y="175"/>
                    <a:pt x="201" y="175"/>
                  </a:cubicBezTo>
                  <a:cubicBezTo>
                    <a:pt x="201" y="175"/>
                    <a:pt x="203" y="174"/>
                    <a:pt x="203" y="174"/>
                  </a:cubicBezTo>
                  <a:cubicBezTo>
                    <a:pt x="203" y="175"/>
                    <a:pt x="202" y="175"/>
                    <a:pt x="202" y="175"/>
                  </a:cubicBezTo>
                  <a:cubicBezTo>
                    <a:pt x="203" y="175"/>
                    <a:pt x="202" y="177"/>
                    <a:pt x="203" y="177"/>
                  </a:cubicBezTo>
                  <a:cubicBezTo>
                    <a:pt x="203" y="177"/>
                    <a:pt x="204" y="177"/>
                    <a:pt x="203" y="177"/>
                  </a:cubicBezTo>
                  <a:cubicBezTo>
                    <a:pt x="204" y="178"/>
                    <a:pt x="205" y="175"/>
                    <a:pt x="205" y="178"/>
                  </a:cubicBezTo>
                  <a:cubicBezTo>
                    <a:pt x="205" y="180"/>
                    <a:pt x="204" y="180"/>
                    <a:pt x="203" y="180"/>
                  </a:cubicBezTo>
                  <a:cubicBezTo>
                    <a:pt x="203" y="180"/>
                    <a:pt x="201" y="178"/>
                    <a:pt x="202" y="181"/>
                  </a:cubicBezTo>
                  <a:cubicBezTo>
                    <a:pt x="200" y="181"/>
                    <a:pt x="202" y="182"/>
                    <a:pt x="202" y="183"/>
                  </a:cubicBezTo>
                  <a:cubicBezTo>
                    <a:pt x="203" y="183"/>
                    <a:pt x="202" y="184"/>
                    <a:pt x="203" y="183"/>
                  </a:cubicBezTo>
                  <a:cubicBezTo>
                    <a:pt x="204" y="183"/>
                    <a:pt x="204" y="181"/>
                    <a:pt x="205" y="181"/>
                  </a:cubicBezTo>
                  <a:cubicBezTo>
                    <a:pt x="205" y="182"/>
                    <a:pt x="204" y="183"/>
                    <a:pt x="204" y="184"/>
                  </a:cubicBezTo>
                  <a:cubicBezTo>
                    <a:pt x="204" y="184"/>
                    <a:pt x="204" y="183"/>
                    <a:pt x="205" y="183"/>
                  </a:cubicBezTo>
                  <a:cubicBezTo>
                    <a:pt x="205" y="184"/>
                    <a:pt x="204" y="185"/>
                    <a:pt x="205" y="186"/>
                  </a:cubicBezTo>
                  <a:cubicBezTo>
                    <a:pt x="205" y="187"/>
                    <a:pt x="207" y="182"/>
                    <a:pt x="207" y="182"/>
                  </a:cubicBezTo>
                  <a:cubicBezTo>
                    <a:pt x="208" y="182"/>
                    <a:pt x="207" y="181"/>
                    <a:pt x="208" y="180"/>
                  </a:cubicBezTo>
                  <a:cubicBezTo>
                    <a:pt x="208" y="180"/>
                    <a:pt x="208" y="180"/>
                    <a:pt x="209" y="180"/>
                  </a:cubicBezTo>
                  <a:cubicBezTo>
                    <a:pt x="209" y="180"/>
                    <a:pt x="211" y="179"/>
                    <a:pt x="211" y="180"/>
                  </a:cubicBezTo>
                  <a:cubicBezTo>
                    <a:pt x="211" y="181"/>
                    <a:pt x="206" y="182"/>
                    <a:pt x="208" y="184"/>
                  </a:cubicBezTo>
                  <a:cubicBezTo>
                    <a:pt x="208" y="184"/>
                    <a:pt x="208" y="184"/>
                    <a:pt x="208" y="184"/>
                  </a:cubicBezTo>
                  <a:cubicBezTo>
                    <a:pt x="207" y="185"/>
                    <a:pt x="207" y="186"/>
                    <a:pt x="206" y="186"/>
                  </a:cubicBezTo>
                  <a:cubicBezTo>
                    <a:pt x="205" y="188"/>
                    <a:pt x="205" y="187"/>
                    <a:pt x="205" y="189"/>
                  </a:cubicBezTo>
                  <a:cubicBezTo>
                    <a:pt x="206" y="189"/>
                    <a:pt x="206" y="188"/>
                    <a:pt x="206" y="188"/>
                  </a:cubicBezTo>
                  <a:cubicBezTo>
                    <a:pt x="206" y="189"/>
                    <a:pt x="206" y="189"/>
                    <a:pt x="206" y="189"/>
                  </a:cubicBezTo>
                  <a:cubicBezTo>
                    <a:pt x="206" y="189"/>
                    <a:pt x="208" y="188"/>
                    <a:pt x="208" y="188"/>
                  </a:cubicBezTo>
                  <a:cubicBezTo>
                    <a:pt x="208" y="189"/>
                    <a:pt x="206" y="189"/>
                    <a:pt x="206" y="190"/>
                  </a:cubicBezTo>
                  <a:cubicBezTo>
                    <a:pt x="205" y="190"/>
                    <a:pt x="206" y="191"/>
                    <a:pt x="206" y="191"/>
                  </a:cubicBezTo>
                  <a:cubicBezTo>
                    <a:pt x="206" y="190"/>
                    <a:pt x="204" y="191"/>
                    <a:pt x="205" y="191"/>
                  </a:cubicBezTo>
                  <a:cubicBezTo>
                    <a:pt x="205" y="191"/>
                    <a:pt x="204" y="190"/>
                    <a:pt x="204" y="191"/>
                  </a:cubicBezTo>
                  <a:cubicBezTo>
                    <a:pt x="204" y="191"/>
                    <a:pt x="204" y="192"/>
                    <a:pt x="204" y="192"/>
                  </a:cubicBezTo>
                  <a:cubicBezTo>
                    <a:pt x="203" y="192"/>
                    <a:pt x="204" y="192"/>
                    <a:pt x="203" y="192"/>
                  </a:cubicBezTo>
                  <a:cubicBezTo>
                    <a:pt x="203" y="192"/>
                    <a:pt x="203" y="191"/>
                    <a:pt x="202" y="191"/>
                  </a:cubicBezTo>
                  <a:cubicBezTo>
                    <a:pt x="202" y="191"/>
                    <a:pt x="202" y="193"/>
                    <a:pt x="202" y="193"/>
                  </a:cubicBezTo>
                  <a:cubicBezTo>
                    <a:pt x="202" y="194"/>
                    <a:pt x="202" y="194"/>
                    <a:pt x="203" y="194"/>
                  </a:cubicBezTo>
                  <a:cubicBezTo>
                    <a:pt x="203" y="194"/>
                    <a:pt x="202" y="195"/>
                    <a:pt x="203" y="195"/>
                  </a:cubicBezTo>
                  <a:cubicBezTo>
                    <a:pt x="204" y="195"/>
                    <a:pt x="204" y="193"/>
                    <a:pt x="205" y="193"/>
                  </a:cubicBezTo>
                  <a:cubicBezTo>
                    <a:pt x="205" y="193"/>
                    <a:pt x="206" y="193"/>
                    <a:pt x="206" y="193"/>
                  </a:cubicBezTo>
                  <a:cubicBezTo>
                    <a:pt x="207" y="193"/>
                    <a:pt x="207" y="193"/>
                    <a:pt x="208" y="193"/>
                  </a:cubicBezTo>
                  <a:cubicBezTo>
                    <a:pt x="208" y="192"/>
                    <a:pt x="208" y="191"/>
                    <a:pt x="209" y="191"/>
                  </a:cubicBezTo>
                  <a:cubicBezTo>
                    <a:pt x="209" y="192"/>
                    <a:pt x="209" y="192"/>
                    <a:pt x="210" y="192"/>
                  </a:cubicBezTo>
                  <a:cubicBezTo>
                    <a:pt x="208" y="193"/>
                    <a:pt x="206" y="195"/>
                    <a:pt x="209" y="195"/>
                  </a:cubicBezTo>
                  <a:cubicBezTo>
                    <a:pt x="208" y="196"/>
                    <a:pt x="207" y="197"/>
                    <a:pt x="207" y="198"/>
                  </a:cubicBezTo>
                  <a:cubicBezTo>
                    <a:pt x="205" y="198"/>
                    <a:pt x="207" y="199"/>
                    <a:pt x="207" y="199"/>
                  </a:cubicBezTo>
                  <a:cubicBezTo>
                    <a:pt x="207" y="199"/>
                    <a:pt x="206" y="199"/>
                    <a:pt x="207" y="200"/>
                  </a:cubicBezTo>
                  <a:cubicBezTo>
                    <a:pt x="208" y="199"/>
                    <a:pt x="208" y="199"/>
                    <a:pt x="210" y="199"/>
                  </a:cubicBezTo>
                  <a:cubicBezTo>
                    <a:pt x="209" y="200"/>
                    <a:pt x="208" y="199"/>
                    <a:pt x="207" y="200"/>
                  </a:cubicBezTo>
                  <a:cubicBezTo>
                    <a:pt x="207" y="201"/>
                    <a:pt x="208" y="201"/>
                    <a:pt x="208" y="201"/>
                  </a:cubicBezTo>
                  <a:cubicBezTo>
                    <a:pt x="208" y="202"/>
                    <a:pt x="206" y="200"/>
                    <a:pt x="206" y="200"/>
                  </a:cubicBezTo>
                  <a:cubicBezTo>
                    <a:pt x="205" y="200"/>
                    <a:pt x="206" y="200"/>
                    <a:pt x="205" y="201"/>
                  </a:cubicBezTo>
                  <a:cubicBezTo>
                    <a:pt x="204" y="200"/>
                    <a:pt x="205" y="200"/>
                    <a:pt x="205" y="199"/>
                  </a:cubicBezTo>
                  <a:cubicBezTo>
                    <a:pt x="203" y="199"/>
                    <a:pt x="204" y="201"/>
                    <a:pt x="204" y="202"/>
                  </a:cubicBezTo>
                  <a:cubicBezTo>
                    <a:pt x="204" y="203"/>
                    <a:pt x="203" y="204"/>
                    <a:pt x="205" y="205"/>
                  </a:cubicBezTo>
                  <a:cubicBezTo>
                    <a:pt x="205" y="206"/>
                    <a:pt x="206" y="206"/>
                    <a:pt x="206" y="206"/>
                  </a:cubicBezTo>
                  <a:cubicBezTo>
                    <a:pt x="207" y="207"/>
                    <a:pt x="207" y="207"/>
                    <a:pt x="208" y="208"/>
                  </a:cubicBezTo>
                  <a:cubicBezTo>
                    <a:pt x="209" y="209"/>
                    <a:pt x="210" y="209"/>
                    <a:pt x="212" y="209"/>
                  </a:cubicBezTo>
                  <a:cubicBezTo>
                    <a:pt x="212" y="209"/>
                    <a:pt x="211" y="209"/>
                    <a:pt x="211" y="209"/>
                  </a:cubicBezTo>
                  <a:cubicBezTo>
                    <a:pt x="212" y="210"/>
                    <a:pt x="213" y="211"/>
                    <a:pt x="214" y="211"/>
                  </a:cubicBezTo>
                  <a:cubicBezTo>
                    <a:pt x="217" y="212"/>
                    <a:pt x="219" y="212"/>
                    <a:pt x="221" y="209"/>
                  </a:cubicBezTo>
                  <a:cubicBezTo>
                    <a:pt x="221" y="210"/>
                    <a:pt x="220" y="210"/>
                    <a:pt x="222" y="210"/>
                  </a:cubicBezTo>
                  <a:cubicBezTo>
                    <a:pt x="223" y="210"/>
                    <a:pt x="223" y="208"/>
                    <a:pt x="224" y="208"/>
                  </a:cubicBezTo>
                  <a:cubicBezTo>
                    <a:pt x="225" y="207"/>
                    <a:pt x="225" y="207"/>
                    <a:pt x="225" y="206"/>
                  </a:cubicBezTo>
                  <a:cubicBezTo>
                    <a:pt x="226" y="205"/>
                    <a:pt x="228" y="205"/>
                    <a:pt x="228" y="204"/>
                  </a:cubicBezTo>
                  <a:cubicBezTo>
                    <a:pt x="228" y="204"/>
                    <a:pt x="228" y="204"/>
                    <a:pt x="227" y="204"/>
                  </a:cubicBezTo>
                  <a:cubicBezTo>
                    <a:pt x="228" y="203"/>
                    <a:pt x="227" y="203"/>
                    <a:pt x="227" y="203"/>
                  </a:cubicBezTo>
                  <a:cubicBezTo>
                    <a:pt x="228" y="202"/>
                    <a:pt x="228" y="203"/>
                    <a:pt x="228" y="203"/>
                  </a:cubicBezTo>
                  <a:cubicBezTo>
                    <a:pt x="229" y="202"/>
                    <a:pt x="231" y="202"/>
                    <a:pt x="229" y="202"/>
                  </a:cubicBezTo>
                  <a:cubicBezTo>
                    <a:pt x="228" y="200"/>
                    <a:pt x="231" y="201"/>
                    <a:pt x="231" y="200"/>
                  </a:cubicBezTo>
                  <a:cubicBezTo>
                    <a:pt x="232" y="199"/>
                    <a:pt x="230" y="199"/>
                    <a:pt x="231" y="198"/>
                  </a:cubicBezTo>
                  <a:cubicBezTo>
                    <a:pt x="232" y="198"/>
                    <a:pt x="232" y="200"/>
                    <a:pt x="233" y="200"/>
                  </a:cubicBezTo>
                  <a:cubicBezTo>
                    <a:pt x="234" y="200"/>
                    <a:pt x="233" y="199"/>
                    <a:pt x="234" y="199"/>
                  </a:cubicBezTo>
                  <a:cubicBezTo>
                    <a:pt x="234" y="199"/>
                    <a:pt x="234" y="199"/>
                    <a:pt x="235" y="199"/>
                  </a:cubicBezTo>
                  <a:cubicBezTo>
                    <a:pt x="235" y="199"/>
                    <a:pt x="235" y="199"/>
                    <a:pt x="235" y="199"/>
                  </a:cubicBezTo>
                  <a:cubicBezTo>
                    <a:pt x="235" y="199"/>
                    <a:pt x="235" y="199"/>
                    <a:pt x="235" y="199"/>
                  </a:cubicBezTo>
                  <a:cubicBezTo>
                    <a:pt x="236" y="199"/>
                    <a:pt x="236" y="197"/>
                    <a:pt x="236" y="197"/>
                  </a:cubicBezTo>
                  <a:cubicBezTo>
                    <a:pt x="236" y="196"/>
                    <a:pt x="237" y="196"/>
                    <a:pt x="237" y="195"/>
                  </a:cubicBezTo>
                  <a:cubicBezTo>
                    <a:pt x="237" y="194"/>
                    <a:pt x="235" y="192"/>
                    <a:pt x="235" y="192"/>
                  </a:cubicBezTo>
                  <a:cubicBezTo>
                    <a:pt x="236" y="192"/>
                    <a:pt x="235" y="190"/>
                    <a:pt x="236" y="190"/>
                  </a:cubicBezTo>
                  <a:cubicBezTo>
                    <a:pt x="237" y="190"/>
                    <a:pt x="236" y="192"/>
                    <a:pt x="237" y="192"/>
                  </a:cubicBezTo>
                  <a:cubicBezTo>
                    <a:pt x="238" y="192"/>
                    <a:pt x="237" y="190"/>
                    <a:pt x="238" y="190"/>
                  </a:cubicBezTo>
                  <a:cubicBezTo>
                    <a:pt x="238" y="190"/>
                    <a:pt x="238" y="199"/>
                    <a:pt x="240" y="197"/>
                  </a:cubicBezTo>
                  <a:cubicBezTo>
                    <a:pt x="240" y="197"/>
                    <a:pt x="240" y="197"/>
                    <a:pt x="240" y="197"/>
                  </a:cubicBezTo>
                  <a:cubicBezTo>
                    <a:pt x="241" y="197"/>
                    <a:pt x="241" y="197"/>
                    <a:pt x="242" y="197"/>
                  </a:cubicBezTo>
                  <a:cubicBezTo>
                    <a:pt x="242" y="197"/>
                    <a:pt x="242" y="198"/>
                    <a:pt x="242" y="198"/>
                  </a:cubicBezTo>
                  <a:cubicBezTo>
                    <a:pt x="241" y="199"/>
                    <a:pt x="242" y="202"/>
                    <a:pt x="242" y="203"/>
                  </a:cubicBezTo>
                  <a:cubicBezTo>
                    <a:pt x="242" y="204"/>
                    <a:pt x="241" y="208"/>
                    <a:pt x="243" y="207"/>
                  </a:cubicBezTo>
                  <a:cubicBezTo>
                    <a:pt x="243" y="208"/>
                    <a:pt x="243" y="208"/>
                    <a:pt x="243" y="208"/>
                  </a:cubicBezTo>
                  <a:cubicBezTo>
                    <a:pt x="243" y="208"/>
                    <a:pt x="244" y="207"/>
                    <a:pt x="244" y="208"/>
                  </a:cubicBezTo>
                  <a:cubicBezTo>
                    <a:pt x="244" y="208"/>
                    <a:pt x="244" y="209"/>
                    <a:pt x="244" y="209"/>
                  </a:cubicBezTo>
                  <a:cubicBezTo>
                    <a:pt x="245" y="209"/>
                    <a:pt x="245" y="206"/>
                    <a:pt x="246" y="209"/>
                  </a:cubicBezTo>
                  <a:cubicBezTo>
                    <a:pt x="247" y="210"/>
                    <a:pt x="246" y="212"/>
                    <a:pt x="245" y="214"/>
                  </a:cubicBezTo>
                  <a:cubicBezTo>
                    <a:pt x="245" y="214"/>
                    <a:pt x="247" y="220"/>
                    <a:pt x="247" y="220"/>
                  </a:cubicBezTo>
                  <a:cubicBezTo>
                    <a:pt x="247" y="220"/>
                    <a:pt x="247" y="219"/>
                    <a:pt x="247" y="219"/>
                  </a:cubicBezTo>
                  <a:cubicBezTo>
                    <a:pt x="247" y="219"/>
                    <a:pt x="249" y="224"/>
                    <a:pt x="249" y="224"/>
                  </a:cubicBezTo>
                  <a:cubicBezTo>
                    <a:pt x="250" y="226"/>
                    <a:pt x="251" y="227"/>
                    <a:pt x="252" y="229"/>
                  </a:cubicBezTo>
                  <a:cubicBezTo>
                    <a:pt x="252" y="229"/>
                    <a:pt x="255" y="230"/>
                    <a:pt x="253" y="231"/>
                  </a:cubicBezTo>
                  <a:cubicBezTo>
                    <a:pt x="253" y="232"/>
                    <a:pt x="252" y="231"/>
                    <a:pt x="252" y="231"/>
                  </a:cubicBezTo>
                  <a:cubicBezTo>
                    <a:pt x="251" y="232"/>
                    <a:pt x="252" y="232"/>
                    <a:pt x="252" y="233"/>
                  </a:cubicBezTo>
                  <a:cubicBezTo>
                    <a:pt x="253" y="233"/>
                    <a:pt x="253" y="234"/>
                    <a:pt x="252" y="234"/>
                  </a:cubicBezTo>
                  <a:cubicBezTo>
                    <a:pt x="252" y="234"/>
                    <a:pt x="251" y="233"/>
                    <a:pt x="250" y="233"/>
                  </a:cubicBezTo>
                  <a:cubicBezTo>
                    <a:pt x="251" y="236"/>
                    <a:pt x="253" y="238"/>
                    <a:pt x="254" y="240"/>
                  </a:cubicBezTo>
                  <a:cubicBezTo>
                    <a:pt x="254" y="242"/>
                    <a:pt x="253" y="244"/>
                    <a:pt x="256" y="244"/>
                  </a:cubicBezTo>
                  <a:cubicBezTo>
                    <a:pt x="257" y="245"/>
                    <a:pt x="259" y="244"/>
                    <a:pt x="260" y="244"/>
                  </a:cubicBezTo>
                  <a:cubicBezTo>
                    <a:pt x="261" y="244"/>
                    <a:pt x="262" y="245"/>
                    <a:pt x="263" y="243"/>
                  </a:cubicBezTo>
                  <a:cubicBezTo>
                    <a:pt x="264" y="242"/>
                    <a:pt x="262" y="241"/>
                    <a:pt x="262" y="240"/>
                  </a:cubicBezTo>
                  <a:cubicBezTo>
                    <a:pt x="262" y="239"/>
                    <a:pt x="263" y="238"/>
                    <a:pt x="264" y="237"/>
                  </a:cubicBezTo>
                  <a:cubicBezTo>
                    <a:pt x="264" y="237"/>
                    <a:pt x="264" y="236"/>
                    <a:pt x="264" y="236"/>
                  </a:cubicBezTo>
                  <a:cubicBezTo>
                    <a:pt x="264" y="236"/>
                    <a:pt x="265" y="237"/>
                    <a:pt x="265" y="237"/>
                  </a:cubicBezTo>
                  <a:cubicBezTo>
                    <a:pt x="266" y="236"/>
                    <a:pt x="265" y="235"/>
                    <a:pt x="265" y="235"/>
                  </a:cubicBezTo>
                  <a:cubicBezTo>
                    <a:pt x="267" y="235"/>
                    <a:pt x="269" y="235"/>
                    <a:pt x="271" y="235"/>
                  </a:cubicBezTo>
                  <a:cubicBezTo>
                    <a:pt x="271" y="234"/>
                    <a:pt x="272" y="235"/>
                    <a:pt x="273" y="235"/>
                  </a:cubicBezTo>
                  <a:cubicBezTo>
                    <a:pt x="273" y="235"/>
                    <a:pt x="273" y="236"/>
                    <a:pt x="273" y="236"/>
                  </a:cubicBezTo>
                  <a:cubicBezTo>
                    <a:pt x="274" y="236"/>
                    <a:pt x="275" y="231"/>
                    <a:pt x="275" y="230"/>
                  </a:cubicBezTo>
                  <a:cubicBezTo>
                    <a:pt x="276" y="230"/>
                    <a:pt x="276" y="229"/>
                    <a:pt x="277" y="228"/>
                  </a:cubicBezTo>
                  <a:cubicBezTo>
                    <a:pt x="277" y="228"/>
                    <a:pt x="277" y="228"/>
                    <a:pt x="277" y="228"/>
                  </a:cubicBezTo>
                  <a:cubicBezTo>
                    <a:pt x="277" y="228"/>
                    <a:pt x="277" y="228"/>
                    <a:pt x="277" y="227"/>
                  </a:cubicBezTo>
                  <a:cubicBezTo>
                    <a:pt x="277" y="226"/>
                    <a:pt x="277" y="225"/>
                    <a:pt x="277" y="224"/>
                  </a:cubicBezTo>
                  <a:cubicBezTo>
                    <a:pt x="278" y="224"/>
                    <a:pt x="278" y="224"/>
                    <a:pt x="278" y="224"/>
                  </a:cubicBezTo>
                  <a:cubicBezTo>
                    <a:pt x="278" y="223"/>
                    <a:pt x="277" y="223"/>
                    <a:pt x="277" y="223"/>
                  </a:cubicBezTo>
                  <a:cubicBezTo>
                    <a:pt x="277" y="221"/>
                    <a:pt x="278" y="221"/>
                    <a:pt x="278" y="220"/>
                  </a:cubicBezTo>
                  <a:cubicBezTo>
                    <a:pt x="278" y="219"/>
                    <a:pt x="279" y="219"/>
                    <a:pt x="279" y="218"/>
                  </a:cubicBezTo>
                  <a:cubicBezTo>
                    <a:pt x="278" y="218"/>
                    <a:pt x="277" y="218"/>
                    <a:pt x="277" y="217"/>
                  </a:cubicBezTo>
                  <a:cubicBezTo>
                    <a:pt x="277" y="217"/>
                    <a:pt x="279" y="216"/>
                    <a:pt x="279" y="216"/>
                  </a:cubicBezTo>
                  <a:cubicBezTo>
                    <a:pt x="279" y="215"/>
                    <a:pt x="277" y="214"/>
                    <a:pt x="277" y="213"/>
                  </a:cubicBezTo>
                  <a:cubicBezTo>
                    <a:pt x="277" y="213"/>
                    <a:pt x="278" y="213"/>
                    <a:pt x="278" y="213"/>
                  </a:cubicBezTo>
                  <a:cubicBezTo>
                    <a:pt x="278" y="213"/>
                    <a:pt x="277" y="213"/>
                    <a:pt x="278" y="212"/>
                  </a:cubicBezTo>
                  <a:cubicBezTo>
                    <a:pt x="278" y="213"/>
                    <a:pt x="278" y="213"/>
                    <a:pt x="279" y="214"/>
                  </a:cubicBezTo>
                  <a:cubicBezTo>
                    <a:pt x="279" y="214"/>
                    <a:pt x="278" y="210"/>
                    <a:pt x="278" y="209"/>
                  </a:cubicBezTo>
                  <a:cubicBezTo>
                    <a:pt x="278" y="209"/>
                    <a:pt x="279" y="210"/>
                    <a:pt x="279" y="210"/>
                  </a:cubicBezTo>
                  <a:cubicBezTo>
                    <a:pt x="280" y="209"/>
                    <a:pt x="279" y="209"/>
                    <a:pt x="279" y="208"/>
                  </a:cubicBezTo>
                  <a:cubicBezTo>
                    <a:pt x="281" y="208"/>
                    <a:pt x="280" y="207"/>
                    <a:pt x="279" y="207"/>
                  </a:cubicBezTo>
                  <a:cubicBezTo>
                    <a:pt x="279" y="207"/>
                    <a:pt x="277" y="206"/>
                    <a:pt x="277" y="206"/>
                  </a:cubicBezTo>
                  <a:cubicBezTo>
                    <a:pt x="278" y="206"/>
                    <a:pt x="280" y="207"/>
                    <a:pt x="280" y="206"/>
                  </a:cubicBezTo>
                  <a:cubicBezTo>
                    <a:pt x="280" y="205"/>
                    <a:pt x="276" y="204"/>
                    <a:pt x="276" y="204"/>
                  </a:cubicBezTo>
                  <a:cubicBezTo>
                    <a:pt x="276" y="203"/>
                    <a:pt x="279" y="204"/>
                    <a:pt x="280" y="204"/>
                  </a:cubicBezTo>
                  <a:cubicBezTo>
                    <a:pt x="281" y="204"/>
                    <a:pt x="281" y="203"/>
                    <a:pt x="282" y="202"/>
                  </a:cubicBezTo>
                  <a:cubicBezTo>
                    <a:pt x="284" y="205"/>
                    <a:pt x="285" y="198"/>
                    <a:pt x="286" y="197"/>
                  </a:cubicBezTo>
                  <a:cubicBezTo>
                    <a:pt x="286" y="198"/>
                    <a:pt x="285" y="200"/>
                    <a:pt x="286" y="200"/>
                  </a:cubicBezTo>
                  <a:cubicBezTo>
                    <a:pt x="287" y="201"/>
                    <a:pt x="287" y="199"/>
                    <a:pt x="288" y="199"/>
                  </a:cubicBezTo>
                  <a:cubicBezTo>
                    <a:pt x="289" y="198"/>
                    <a:pt x="291" y="197"/>
                    <a:pt x="289" y="195"/>
                  </a:cubicBezTo>
                  <a:cubicBezTo>
                    <a:pt x="288" y="194"/>
                    <a:pt x="287" y="195"/>
                    <a:pt x="286" y="196"/>
                  </a:cubicBezTo>
                  <a:cubicBezTo>
                    <a:pt x="285" y="196"/>
                    <a:pt x="284" y="195"/>
                    <a:pt x="283" y="196"/>
                  </a:cubicBezTo>
                  <a:cubicBezTo>
                    <a:pt x="282" y="195"/>
                    <a:pt x="280" y="192"/>
                    <a:pt x="279" y="193"/>
                  </a:cubicBezTo>
                  <a:cubicBezTo>
                    <a:pt x="279" y="193"/>
                    <a:pt x="280" y="193"/>
                    <a:pt x="280" y="194"/>
                  </a:cubicBezTo>
                  <a:cubicBezTo>
                    <a:pt x="280" y="193"/>
                    <a:pt x="274" y="193"/>
                    <a:pt x="274" y="193"/>
                  </a:cubicBezTo>
                  <a:cubicBezTo>
                    <a:pt x="274" y="192"/>
                    <a:pt x="276" y="193"/>
                    <a:pt x="276" y="193"/>
                  </a:cubicBezTo>
                  <a:cubicBezTo>
                    <a:pt x="277" y="192"/>
                    <a:pt x="278" y="191"/>
                    <a:pt x="277" y="191"/>
                  </a:cubicBezTo>
                  <a:cubicBezTo>
                    <a:pt x="278" y="191"/>
                    <a:pt x="280" y="192"/>
                    <a:pt x="280" y="192"/>
                  </a:cubicBezTo>
                  <a:cubicBezTo>
                    <a:pt x="281" y="191"/>
                    <a:pt x="282" y="192"/>
                    <a:pt x="282" y="192"/>
                  </a:cubicBezTo>
                  <a:cubicBezTo>
                    <a:pt x="283" y="193"/>
                    <a:pt x="284" y="192"/>
                    <a:pt x="284" y="192"/>
                  </a:cubicBezTo>
                  <a:cubicBezTo>
                    <a:pt x="286" y="193"/>
                    <a:pt x="286" y="194"/>
                    <a:pt x="287" y="194"/>
                  </a:cubicBezTo>
                  <a:cubicBezTo>
                    <a:pt x="289" y="195"/>
                    <a:pt x="289" y="193"/>
                    <a:pt x="290" y="193"/>
                  </a:cubicBezTo>
                  <a:cubicBezTo>
                    <a:pt x="291" y="193"/>
                    <a:pt x="294" y="189"/>
                    <a:pt x="295" y="189"/>
                  </a:cubicBezTo>
                  <a:cubicBezTo>
                    <a:pt x="294" y="189"/>
                    <a:pt x="293" y="190"/>
                    <a:pt x="293" y="189"/>
                  </a:cubicBezTo>
                  <a:cubicBezTo>
                    <a:pt x="293" y="188"/>
                    <a:pt x="294" y="189"/>
                    <a:pt x="295" y="188"/>
                  </a:cubicBezTo>
                  <a:cubicBezTo>
                    <a:pt x="295" y="187"/>
                    <a:pt x="294" y="188"/>
                    <a:pt x="294" y="187"/>
                  </a:cubicBezTo>
                  <a:cubicBezTo>
                    <a:pt x="294" y="186"/>
                    <a:pt x="293" y="184"/>
                    <a:pt x="292" y="184"/>
                  </a:cubicBezTo>
                  <a:cubicBezTo>
                    <a:pt x="292" y="184"/>
                    <a:pt x="292" y="185"/>
                    <a:pt x="292" y="185"/>
                  </a:cubicBezTo>
                  <a:cubicBezTo>
                    <a:pt x="292" y="185"/>
                    <a:pt x="291" y="183"/>
                    <a:pt x="291" y="183"/>
                  </a:cubicBezTo>
                  <a:cubicBezTo>
                    <a:pt x="291" y="183"/>
                    <a:pt x="291" y="183"/>
                    <a:pt x="291" y="183"/>
                  </a:cubicBezTo>
                  <a:cubicBezTo>
                    <a:pt x="292" y="182"/>
                    <a:pt x="290" y="182"/>
                    <a:pt x="291" y="182"/>
                  </a:cubicBezTo>
                  <a:cubicBezTo>
                    <a:pt x="291" y="182"/>
                    <a:pt x="291" y="182"/>
                    <a:pt x="291" y="182"/>
                  </a:cubicBezTo>
                  <a:cubicBezTo>
                    <a:pt x="292" y="181"/>
                    <a:pt x="290" y="179"/>
                    <a:pt x="290" y="179"/>
                  </a:cubicBezTo>
                  <a:cubicBezTo>
                    <a:pt x="290" y="180"/>
                    <a:pt x="291" y="182"/>
                    <a:pt x="289" y="181"/>
                  </a:cubicBezTo>
                  <a:cubicBezTo>
                    <a:pt x="289" y="181"/>
                    <a:pt x="289" y="181"/>
                    <a:pt x="289" y="181"/>
                  </a:cubicBezTo>
                  <a:cubicBezTo>
                    <a:pt x="289" y="181"/>
                    <a:pt x="289" y="181"/>
                    <a:pt x="289" y="181"/>
                  </a:cubicBezTo>
                  <a:cubicBezTo>
                    <a:pt x="289" y="180"/>
                    <a:pt x="288" y="179"/>
                    <a:pt x="287" y="179"/>
                  </a:cubicBezTo>
                  <a:cubicBezTo>
                    <a:pt x="287" y="178"/>
                    <a:pt x="287" y="178"/>
                    <a:pt x="286" y="178"/>
                  </a:cubicBezTo>
                  <a:cubicBezTo>
                    <a:pt x="286" y="178"/>
                    <a:pt x="286" y="179"/>
                    <a:pt x="286" y="179"/>
                  </a:cubicBezTo>
                  <a:cubicBezTo>
                    <a:pt x="285" y="179"/>
                    <a:pt x="285" y="178"/>
                    <a:pt x="285" y="178"/>
                  </a:cubicBezTo>
                  <a:cubicBezTo>
                    <a:pt x="285" y="178"/>
                    <a:pt x="285" y="178"/>
                    <a:pt x="285" y="178"/>
                  </a:cubicBezTo>
                  <a:cubicBezTo>
                    <a:pt x="285" y="177"/>
                    <a:pt x="285" y="177"/>
                    <a:pt x="284" y="177"/>
                  </a:cubicBezTo>
                  <a:cubicBezTo>
                    <a:pt x="284" y="177"/>
                    <a:pt x="283" y="178"/>
                    <a:pt x="283" y="177"/>
                  </a:cubicBezTo>
                  <a:cubicBezTo>
                    <a:pt x="282" y="177"/>
                    <a:pt x="283" y="177"/>
                    <a:pt x="283" y="176"/>
                  </a:cubicBezTo>
                  <a:cubicBezTo>
                    <a:pt x="282" y="174"/>
                    <a:pt x="282" y="171"/>
                    <a:pt x="282" y="169"/>
                  </a:cubicBezTo>
                  <a:cubicBezTo>
                    <a:pt x="282" y="168"/>
                    <a:pt x="281" y="164"/>
                    <a:pt x="282" y="164"/>
                  </a:cubicBezTo>
                  <a:cubicBezTo>
                    <a:pt x="283" y="164"/>
                    <a:pt x="282" y="163"/>
                    <a:pt x="283" y="163"/>
                  </a:cubicBezTo>
                  <a:cubicBezTo>
                    <a:pt x="282" y="163"/>
                    <a:pt x="282" y="163"/>
                    <a:pt x="282" y="162"/>
                  </a:cubicBezTo>
                  <a:cubicBezTo>
                    <a:pt x="283" y="162"/>
                    <a:pt x="284" y="164"/>
                    <a:pt x="284" y="163"/>
                  </a:cubicBezTo>
                  <a:cubicBezTo>
                    <a:pt x="285" y="162"/>
                    <a:pt x="284" y="162"/>
                    <a:pt x="284" y="162"/>
                  </a:cubicBezTo>
                  <a:cubicBezTo>
                    <a:pt x="283" y="161"/>
                    <a:pt x="283" y="160"/>
                    <a:pt x="283" y="159"/>
                  </a:cubicBezTo>
                  <a:cubicBezTo>
                    <a:pt x="283" y="157"/>
                    <a:pt x="285" y="156"/>
                    <a:pt x="285" y="154"/>
                  </a:cubicBezTo>
                  <a:cubicBezTo>
                    <a:pt x="284" y="154"/>
                    <a:pt x="282" y="152"/>
                    <a:pt x="283" y="151"/>
                  </a:cubicBezTo>
                  <a:cubicBezTo>
                    <a:pt x="283" y="150"/>
                    <a:pt x="285" y="152"/>
                    <a:pt x="285" y="152"/>
                  </a:cubicBezTo>
                  <a:cubicBezTo>
                    <a:pt x="285" y="152"/>
                    <a:pt x="286" y="151"/>
                    <a:pt x="287" y="151"/>
                  </a:cubicBezTo>
                  <a:cubicBezTo>
                    <a:pt x="287" y="150"/>
                    <a:pt x="287" y="149"/>
                    <a:pt x="287" y="148"/>
                  </a:cubicBezTo>
                  <a:cubicBezTo>
                    <a:pt x="287" y="148"/>
                    <a:pt x="287" y="148"/>
                    <a:pt x="287" y="147"/>
                  </a:cubicBezTo>
                  <a:cubicBezTo>
                    <a:pt x="287" y="146"/>
                    <a:pt x="285" y="145"/>
                    <a:pt x="286" y="144"/>
                  </a:cubicBezTo>
                  <a:cubicBezTo>
                    <a:pt x="287" y="144"/>
                    <a:pt x="287" y="147"/>
                    <a:pt x="288" y="146"/>
                  </a:cubicBezTo>
                  <a:cubicBezTo>
                    <a:pt x="289" y="148"/>
                    <a:pt x="289" y="146"/>
                    <a:pt x="289" y="146"/>
                  </a:cubicBezTo>
                  <a:cubicBezTo>
                    <a:pt x="290" y="145"/>
                    <a:pt x="290" y="147"/>
                    <a:pt x="291" y="146"/>
                  </a:cubicBezTo>
                  <a:cubicBezTo>
                    <a:pt x="292" y="145"/>
                    <a:pt x="290" y="145"/>
                    <a:pt x="290" y="144"/>
                  </a:cubicBezTo>
                  <a:cubicBezTo>
                    <a:pt x="290" y="144"/>
                    <a:pt x="291" y="144"/>
                    <a:pt x="291" y="144"/>
                  </a:cubicBezTo>
                  <a:cubicBezTo>
                    <a:pt x="291" y="144"/>
                    <a:pt x="290" y="144"/>
                    <a:pt x="289" y="144"/>
                  </a:cubicBezTo>
                  <a:cubicBezTo>
                    <a:pt x="290" y="143"/>
                    <a:pt x="293" y="140"/>
                    <a:pt x="294" y="141"/>
                  </a:cubicBezTo>
                  <a:cubicBezTo>
                    <a:pt x="293" y="140"/>
                    <a:pt x="292" y="140"/>
                    <a:pt x="293" y="140"/>
                  </a:cubicBezTo>
                  <a:cubicBezTo>
                    <a:pt x="294" y="139"/>
                    <a:pt x="294" y="141"/>
                    <a:pt x="294" y="141"/>
                  </a:cubicBezTo>
                  <a:cubicBezTo>
                    <a:pt x="295" y="141"/>
                    <a:pt x="294" y="140"/>
                    <a:pt x="295" y="140"/>
                  </a:cubicBezTo>
                  <a:cubicBezTo>
                    <a:pt x="295" y="140"/>
                    <a:pt x="297" y="136"/>
                    <a:pt x="296" y="137"/>
                  </a:cubicBezTo>
                  <a:cubicBezTo>
                    <a:pt x="296" y="137"/>
                    <a:pt x="296" y="137"/>
                    <a:pt x="297" y="137"/>
                  </a:cubicBezTo>
                  <a:cubicBezTo>
                    <a:pt x="297" y="137"/>
                    <a:pt x="297" y="137"/>
                    <a:pt x="298" y="137"/>
                  </a:cubicBezTo>
                  <a:cubicBezTo>
                    <a:pt x="298" y="137"/>
                    <a:pt x="297" y="135"/>
                    <a:pt x="297" y="135"/>
                  </a:cubicBezTo>
                  <a:cubicBezTo>
                    <a:pt x="298" y="135"/>
                    <a:pt x="298" y="137"/>
                    <a:pt x="299" y="137"/>
                  </a:cubicBezTo>
                  <a:cubicBezTo>
                    <a:pt x="299" y="137"/>
                    <a:pt x="300" y="133"/>
                    <a:pt x="301" y="134"/>
                  </a:cubicBezTo>
                  <a:cubicBezTo>
                    <a:pt x="300" y="133"/>
                    <a:pt x="302" y="134"/>
                    <a:pt x="302" y="134"/>
                  </a:cubicBezTo>
                  <a:cubicBezTo>
                    <a:pt x="303" y="134"/>
                    <a:pt x="303" y="133"/>
                    <a:pt x="303" y="133"/>
                  </a:cubicBezTo>
                  <a:cubicBezTo>
                    <a:pt x="303" y="132"/>
                    <a:pt x="304" y="133"/>
                    <a:pt x="304" y="133"/>
                  </a:cubicBezTo>
                  <a:cubicBezTo>
                    <a:pt x="304" y="133"/>
                    <a:pt x="304" y="132"/>
                    <a:pt x="304" y="132"/>
                  </a:cubicBezTo>
                  <a:cubicBezTo>
                    <a:pt x="304" y="132"/>
                    <a:pt x="305" y="132"/>
                    <a:pt x="305" y="132"/>
                  </a:cubicBezTo>
                  <a:cubicBezTo>
                    <a:pt x="305" y="131"/>
                    <a:pt x="305" y="131"/>
                    <a:pt x="306" y="131"/>
                  </a:cubicBezTo>
                  <a:cubicBezTo>
                    <a:pt x="307" y="130"/>
                    <a:pt x="307" y="128"/>
                    <a:pt x="307" y="127"/>
                  </a:cubicBezTo>
                  <a:cubicBezTo>
                    <a:pt x="308" y="125"/>
                    <a:pt x="309" y="124"/>
                    <a:pt x="310" y="123"/>
                  </a:cubicBezTo>
                  <a:cubicBezTo>
                    <a:pt x="310" y="124"/>
                    <a:pt x="311" y="123"/>
                    <a:pt x="311" y="122"/>
                  </a:cubicBezTo>
                  <a:cubicBezTo>
                    <a:pt x="311" y="122"/>
                    <a:pt x="312" y="121"/>
                    <a:pt x="312" y="121"/>
                  </a:cubicBezTo>
                  <a:cubicBezTo>
                    <a:pt x="312" y="121"/>
                    <a:pt x="311" y="121"/>
                    <a:pt x="311" y="121"/>
                  </a:cubicBezTo>
                  <a:cubicBezTo>
                    <a:pt x="311" y="122"/>
                    <a:pt x="311" y="120"/>
                    <a:pt x="311" y="120"/>
                  </a:cubicBezTo>
                  <a:cubicBezTo>
                    <a:pt x="311" y="120"/>
                    <a:pt x="311" y="119"/>
                    <a:pt x="310" y="120"/>
                  </a:cubicBezTo>
                  <a:cubicBezTo>
                    <a:pt x="310" y="119"/>
                    <a:pt x="308" y="118"/>
                    <a:pt x="309" y="117"/>
                  </a:cubicBezTo>
                  <a:cubicBezTo>
                    <a:pt x="309" y="117"/>
                    <a:pt x="309" y="118"/>
                    <a:pt x="310" y="118"/>
                  </a:cubicBezTo>
                  <a:cubicBezTo>
                    <a:pt x="310" y="117"/>
                    <a:pt x="310" y="116"/>
                    <a:pt x="309" y="116"/>
                  </a:cubicBezTo>
                  <a:cubicBezTo>
                    <a:pt x="309" y="116"/>
                    <a:pt x="308" y="116"/>
                    <a:pt x="308" y="116"/>
                  </a:cubicBezTo>
                  <a:cubicBezTo>
                    <a:pt x="308" y="115"/>
                    <a:pt x="308" y="115"/>
                    <a:pt x="309" y="116"/>
                  </a:cubicBezTo>
                  <a:cubicBezTo>
                    <a:pt x="309" y="115"/>
                    <a:pt x="309" y="114"/>
                    <a:pt x="310" y="114"/>
                  </a:cubicBezTo>
                  <a:cubicBezTo>
                    <a:pt x="310" y="113"/>
                    <a:pt x="310" y="113"/>
                    <a:pt x="311" y="113"/>
                  </a:cubicBezTo>
                  <a:cubicBezTo>
                    <a:pt x="311" y="112"/>
                    <a:pt x="311" y="112"/>
                    <a:pt x="311" y="112"/>
                  </a:cubicBezTo>
                  <a:cubicBezTo>
                    <a:pt x="312" y="112"/>
                    <a:pt x="312" y="110"/>
                    <a:pt x="312" y="110"/>
                  </a:cubicBezTo>
                  <a:cubicBezTo>
                    <a:pt x="312" y="109"/>
                    <a:pt x="309" y="107"/>
                    <a:pt x="310" y="107"/>
                  </a:cubicBezTo>
                  <a:cubicBezTo>
                    <a:pt x="311" y="107"/>
                    <a:pt x="310" y="107"/>
                    <a:pt x="311" y="107"/>
                  </a:cubicBezTo>
                  <a:cubicBezTo>
                    <a:pt x="312" y="107"/>
                    <a:pt x="313" y="106"/>
                    <a:pt x="314" y="106"/>
                  </a:cubicBezTo>
                  <a:cubicBezTo>
                    <a:pt x="314" y="106"/>
                    <a:pt x="315" y="106"/>
                    <a:pt x="315" y="106"/>
                  </a:cubicBezTo>
                  <a:cubicBezTo>
                    <a:pt x="315" y="105"/>
                    <a:pt x="314" y="105"/>
                    <a:pt x="314" y="104"/>
                  </a:cubicBezTo>
                  <a:cubicBezTo>
                    <a:pt x="315" y="104"/>
                    <a:pt x="314" y="105"/>
                    <a:pt x="315" y="104"/>
                  </a:cubicBezTo>
                  <a:cubicBezTo>
                    <a:pt x="315" y="103"/>
                    <a:pt x="313" y="102"/>
                    <a:pt x="313" y="101"/>
                  </a:cubicBezTo>
                  <a:cubicBezTo>
                    <a:pt x="314" y="101"/>
                    <a:pt x="315" y="104"/>
                    <a:pt x="317" y="104"/>
                  </a:cubicBezTo>
                  <a:cubicBezTo>
                    <a:pt x="317" y="103"/>
                    <a:pt x="316" y="103"/>
                    <a:pt x="316" y="103"/>
                  </a:cubicBezTo>
                  <a:cubicBezTo>
                    <a:pt x="317" y="103"/>
                    <a:pt x="317" y="101"/>
                    <a:pt x="316" y="101"/>
                  </a:cubicBezTo>
                  <a:cubicBezTo>
                    <a:pt x="317" y="100"/>
                    <a:pt x="317" y="99"/>
                    <a:pt x="318" y="99"/>
                  </a:cubicBezTo>
                  <a:cubicBezTo>
                    <a:pt x="318" y="99"/>
                    <a:pt x="319" y="100"/>
                    <a:pt x="319" y="100"/>
                  </a:cubicBezTo>
                  <a:cubicBezTo>
                    <a:pt x="319" y="100"/>
                    <a:pt x="319" y="99"/>
                    <a:pt x="319" y="98"/>
                  </a:cubicBezTo>
                  <a:cubicBezTo>
                    <a:pt x="320" y="98"/>
                    <a:pt x="322" y="101"/>
                    <a:pt x="322" y="102"/>
                  </a:cubicBezTo>
                  <a:cubicBezTo>
                    <a:pt x="323" y="101"/>
                    <a:pt x="322" y="100"/>
                    <a:pt x="323" y="99"/>
                  </a:cubicBezTo>
                  <a:cubicBezTo>
                    <a:pt x="323" y="99"/>
                    <a:pt x="323" y="100"/>
                    <a:pt x="323" y="100"/>
                  </a:cubicBezTo>
                  <a:cubicBezTo>
                    <a:pt x="323" y="100"/>
                    <a:pt x="323" y="100"/>
                    <a:pt x="323" y="100"/>
                  </a:cubicBezTo>
                  <a:cubicBezTo>
                    <a:pt x="323" y="100"/>
                    <a:pt x="324" y="100"/>
                    <a:pt x="324" y="100"/>
                  </a:cubicBezTo>
                  <a:cubicBezTo>
                    <a:pt x="324" y="100"/>
                    <a:pt x="324" y="100"/>
                    <a:pt x="324" y="99"/>
                  </a:cubicBezTo>
                  <a:cubicBezTo>
                    <a:pt x="324" y="99"/>
                    <a:pt x="325" y="99"/>
                    <a:pt x="325" y="100"/>
                  </a:cubicBezTo>
                  <a:cubicBezTo>
                    <a:pt x="325" y="100"/>
                    <a:pt x="325" y="100"/>
                    <a:pt x="325" y="100"/>
                  </a:cubicBezTo>
                  <a:cubicBezTo>
                    <a:pt x="326" y="100"/>
                    <a:pt x="326" y="99"/>
                    <a:pt x="326" y="100"/>
                  </a:cubicBezTo>
                  <a:cubicBezTo>
                    <a:pt x="326" y="100"/>
                    <a:pt x="327" y="101"/>
                    <a:pt x="327" y="101"/>
                  </a:cubicBezTo>
                  <a:cubicBezTo>
                    <a:pt x="328" y="100"/>
                    <a:pt x="328" y="100"/>
                    <a:pt x="330" y="100"/>
                  </a:cubicBezTo>
                  <a:cubicBezTo>
                    <a:pt x="330" y="100"/>
                    <a:pt x="331" y="100"/>
                    <a:pt x="331" y="101"/>
                  </a:cubicBezTo>
                  <a:cubicBezTo>
                    <a:pt x="331" y="100"/>
                    <a:pt x="331" y="100"/>
                    <a:pt x="331" y="100"/>
                  </a:cubicBezTo>
                  <a:cubicBezTo>
                    <a:pt x="331" y="100"/>
                    <a:pt x="331" y="100"/>
                    <a:pt x="331" y="100"/>
                  </a:cubicBezTo>
                  <a:cubicBezTo>
                    <a:pt x="332" y="100"/>
                    <a:pt x="332" y="98"/>
                    <a:pt x="333" y="98"/>
                  </a:cubicBezTo>
                  <a:cubicBezTo>
                    <a:pt x="332" y="99"/>
                    <a:pt x="332" y="99"/>
                    <a:pt x="332" y="101"/>
                  </a:cubicBezTo>
                  <a:cubicBezTo>
                    <a:pt x="332" y="101"/>
                    <a:pt x="333" y="102"/>
                    <a:pt x="333" y="103"/>
                  </a:cubicBezTo>
                  <a:cubicBezTo>
                    <a:pt x="334" y="102"/>
                    <a:pt x="337" y="104"/>
                    <a:pt x="337" y="106"/>
                  </a:cubicBezTo>
                  <a:cubicBezTo>
                    <a:pt x="337" y="106"/>
                    <a:pt x="337" y="107"/>
                    <a:pt x="337" y="107"/>
                  </a:cubicBezTo>
                  <a:cubicBezTo>
                    <a:pt x="337" y="108"/>
                    <a:pt x="337" y="109"/>
                    <a:pt x="337" y="109"/>
                  </a:cubicBezTo>
                  <a:cubicBezTo>
                    <a:pt x="337" y="110"/>
                    <a:pt x="336" y="110"/>
                    <a:pt x="336" y="111"/>
                  </a:cubicBezTo>
                  <a:cubicBezTo>
                    <a:pt x="336" y="111"/>
                    <a:pt x="337" y="112"/>
                    <a:pt x="337" y="113"/>
                  </a:cubicBezTo>
                  <a:cubicBezTo>
                    <a:pt x="338" y="113"/>
                    <a:pt x="338" y="113"/>
                    <a:pt x="337" y="113"/>
                  </a:cubicBezTo>
                  <a:cubicBezTo>
                    <a:pt x="334" y="113"/>
                    <a:pt x="338" y="114"/>
                    <a:pt x="337" y="115"/>
                  </a:cubicBezTo>
                  <a:cubicBezTo>
                    <a:pt x="336" y="116"/>
                    <a:pt x="336" y="115"/>
                    <a:pt x="335" y="115"/>
                  </a:cubicBezTo>
                  <a:cubicBezTo>
                    <a:pt x="335" y="115"/>
                    <a:pt x="333" y="115"/>
                    <a:pt x="333" y="115"/>
                  </a:cubicBezTo>
                  <a:cubicBezTo>
                    <a:pt x="333" y="115"/>
                    <a:pt x="333" y="116"/>
                    <a:pt x="332" y="116"/>
                  </a:cubicBezTo>
                  <a:cubicBezTo>
                    <a:pt x="332" y="115"/>
                    <a:pt x="331" y="118"/>
                    <a:pt x="332" y="117"/>
                  </a:cubicBezTo>
                  <a:cubicBezTo>
                    <a:pt x="331" y="118"/>
                    <a:pt x="331" y="119"/>
                    <a:pt x="330" y="120"/>
                  </a:cubicBezTo>
                  <a:cubicBezTo>
                    <a:pt x="330" y="120"/>
                    <a:pt x="330" y="120"/>
                    <a:pt x="330" y="121"/>
                  </a:cubicBezTo>
                  <a:cubicBezTo>
                    <a:pt x="330" y="121"/>
                    <a:pt x="330" y="121"/>
                    <a:pt x="330" y="121"/>
                  </a:cubicBezTo>
                  <a:cubicBezTo>
                    <a:pt x="329" y="122"/>
                    <a:pt x="328" y="123"/>
                    <a:pt x="328" y="123"/>
                  </a:cubicBezTo>
                  <a:cubicBezTo>
                    <a:pt x="327" y="124"/>
                    <a:pt x="327" y="124"/>
                    <a:pt x="327" y="125"/>
                  </a:cubicBezTo>
                  <a:cubicBezTo>
                    <a:pt x="327" y="125"/>
                    <a:pt x="326" y="126"/>
                    <a:pt x="325" y="127"/>
                  </a:cubicBezTo>
                  <a:cubicBezTo>
                    <a:pt x="325" y="127"/>
                    <a:pt x="325" y="128"/>
                    <a:pt x="325" y="128"/>
                  </a:cubicBezTo>
                  <a:cubicBezTo>
                    <a:pt x="324" y="128"/>
                    <a:pt x="324" y="128"/>
                    <a:pt x="324" y="128"/>
                  </a:cubicBezTo>
                  <a:cubicBezTo>
                    <a:pt x="324" y="128"/>
                    <a:pt x="324" y="129"/>
                    <a:pt x="324" y="129"/>
                  </a:cubicBezTo>
                  <a:cubicBezTo>
                    <a:pt x="323" y="130"/>
                    <a:pt x="323" y="130"/>
                    <a:pt x="323" y="130"/>
                  </a:cubicBezTo>
                  <a:cubicBezTo>
                    <a:pt x="322" y="131"/>
                    <a:pt x="321" y="132"/>
                    <a:pt x="320" y="132"/>
                  </a:cubicBezTo>
                  <a:cubicBezTo>
                    <a:pt x="320" y="133"/>
                    <a:pt x="320" y="135"/>
                    <a:pt x="319" y="133"/>
                  </a:cubicBezTo>
                  <a:cubicBezTo>
                    <a:pt x="319" y="133"/>
                    <a:pt x="319" y="133"/>
                    <a:pt x="319" y="133"/>
                  </a:cubicBezTo>
                  <a:cubicBezTo>
                    <a:pt x="318" y="134"/>
                    <a:pt x="318" y="134"/>
                    <a:pt x="318" y="135"/>
                  </a:cubicBezTo>
                  <a:cubicBezTo>
                    <a:pt x="318" y="135"/>
                    <a:pt x="317" y="137"/>
                    <a:pt x="317" y="137"/>
                  </a:cubicBezTo>
                  <a:cubicBezTo>
                    <a:pt x="314" y="137"/>
                    <a:pt x="317" y="137"/>
                    <a:pt x="317" y="139"/>
                  </a:cubicBezTo>
                  <a:cubicBezTo>
                    <a:pt x="317" y="139"/>
                    <a:pt x="314" y="142"/>
                    <a:pt x="314" y="142"/>
                  </a:cubicBezTo>
                  <a:cubicBezTo>
                    <a:pt x="314" y="142"/>
                    <a:pt x="314" y="140"/>
                    <a:pt x="314" y="140"/>
                  </a:cubicBezTo>
                  <a:cubicBezTo>
                    <a:pt x="313" y="140"/>
                    <a:pt x="311" y="141"/>
                    <a:pt x="311" y="140"/>
                  </a:cubicBezTo>
                  <a:cubicBezTo>
                    <a:pt x="311" y="141"/>
                    <a:pt x="312" y="143"/>
                    <a:pt x="312" y="143"/>
                  </a:cubicBezTo>
                  <a:cubicBezTo>
                    <a:pt x="312" y="143"/>
                    <a:pt x="311" y="143"/>
                    <a:pt x="311" y="143"/>
                  </a:cubicBezTo>
                  <a:cubicBezTo>
                    <a:pt x="310" y="144"/>
                    <a:pt x="311" y="146"/>
                    <a:pt x="309" y="146"/>
                  </a:cubicBezTo>
                  <a:cubicBezTo>
                    <a:pt x="309" y="146"/>
                    <a:pt x="309" y="147"/>
                    <a:pt x="308" y="147"/>
                  </a:cubicBezTo>
                  <a:cubicBezTo>
                    <a:pt x="308" y="147"/>
                    <a:pt x="309" y="148"/>
                    <a:pt x="309" y="148"/>
                  </a:cubicBezTo>
                  <a:cubicBezTo>
                    <a:pt x="308" y="149"/>
                    <a:pt x="308" y="149"/>
                    <a:pt x="308" y="150"/>
                  </a:cubicBezTo>
                  <a:cubicBezTo>
                    <a:pt x="309" y="150"/>
                    <a:pt x="308" y="150"/>
                    <a:pt x="309" y="151"/>
                  </a:cubicBezTo>
                  <a:cubicBezTo>
                    <a:pt x="309" y="151"/>
                    <a:pt x="308" y="154"/>
                    <a:pt x="309" y="153"/>
                  </a:cubicBezTo>
                  <a:cubicBezTo>
                    <a:pt x="310" y="154"/>
                    <a:pt x="310" y="153"/>
                    <a:pt x="310" y="155"/>
                  </a:cubicBezTo>
                  <a:cubicBezTo>
                    <a:pt x="310" y="155"/>
                    <a:pt x="310" y="154"/>
                    <a:pt x="310" y="154"/>
                  </a:cubicBezTo>
                  <a:cubicBezTo>
                    <a:pt x="310" y="155"/>
                    <a:pt x="310" y="157"/>
                    <a:pt x="309" y="158"/>
                  </a:cubicBezTo>
                  <a:cubicBezTo>
                    <a:pt x="309" y="158"/>
                    <a:pt x="312" y="162"/>
                    <a:pt x="311" y="163"/>
                  </a:cubicBezTo>
                  <a:cubicBezTo>
                    <a:pt x="311" y="164"/>
                    <a:pt x="311" y="164"/>
                    <a:pt x="311" y="164"/>
                  </a:cubicBezTo>
                  <a:cubicBezTo>
                    <a:pt x="311" y="164"/>
                    <a:pt x="312" y="164"/>
                    <a:pt x="312" y="164"/>
                  </a:cubicBezTo>
                  <a:cubicBezTo>
                    <a:pt x="311" y="163"/>
                    <a:pt x="311" y="166"/>
                    <a:pt x="311" y="165"/>
                  </a:cubicBezTo>
                  <a:cubicBezTo>
                    <a:pt x="311" y="166"/>
                    <a:pt x="311" y="165"/>
                    <a:pt x="311" y="166"/>
                  </a:cubicBezTo>
                  <a:cubicBezTo>
                    <a:pt x="311" y="166"/>
                    <a:pt x="311" y="166"/>
                    <a:pt x="311" y="166"/>
                  </a:cubicBezTo>
                  <a:cubicBezTo>
                    <a:pt x="311" y="166"/>
                    <a:pt x="311" y="169"/>
                    <a:pt x="311" y="169"/>
                  </a:cubicBezTo>
                  <a:cubicBezTo>
                    <a:pt x="311" y="170"/>
                    <a:pt x="310" y="170"/>
                    <a:pt x="310" y="169"/>
                  </a:cubicBezTo>
                  <a:cubicBezTo>
                    <a:pt x="310" y="170"/>
                    <a:pt x="311" y="171"/>
                    <a:pt x="311" y="171"/>
                  </a:cubicBezTo>
                  <a:cubicBezTo>
                    <a:pt x="311" y="172"/>
                    <a:pt x="310" y="171"/>
                    <a:pt x="310" y="172"/>
                  </a:cubicBezTo>
                  <a:cubicBezTo>
                    <a:pt x="310" y="173"/>
                    <a:pt x="310" y="174"/>
                    <a:pt x="310" y="175"/>
                  </a:cubicBezTo>
                  <a:cubicBezTo>
                    <a:pt x="310" y="175"/>
                    <a:pt x="311" y="176"/>
                    <a:pt x="311" y="176"/>
                  </a:cubicBezTo>
                  <a:cubicBezTo>
                    <a:pt x="310" y="177"/>
                    <a:pt x="310" y="177"/>
                    <a:pt x="310" y="177"/>
                  </a:cubicBezTo>
                  <a:cubicBezTo>
                    <a:pt x="310" y="177"/>
                    <a:pt x="310" y="177"/>
                    <a:pt x="310" y="177"/>
                  </a:cubicBezTo>
                  <a:cubicBezTo>
                    <a:pt x="310" y="177"/>
                    <a:pt x="311" y="179"/>
                    <a:pt x="311" y="179"/>
                  </a:cubicBezTo>
                  <a:cubicBezTo>
                    <a:pt x="312" y="179"/>
                    <a:pt x="313" y="176"/>
                    <a:pt x="313" y="179"/>
                  </a:cubicBezTo>
                  <a:cubicBezTo>
                    <a:pt x="313" y="179"/>
                    <a:pt x="314" y="179"/>
                    <a:pt x="314" y="180"/>
                  </a:cubicBezTo>
                  <a:cubicBezTo>
                    <a:pt x="315" y="180"/>
                    <a:pt x="316" y="180"/>
                    <a:pt x="316" y="181"/>
                  </a:cubicBezTo>
                  <a:cubicBezTo>
                    <a:pt x="316" y="181"/>
                    <a:pt x="318" y="181"/>
                    <a:pt x="318" y="181"/>
                  </a:cubicBezTo>
                  <a:cubicBezTo>
                    <a:pt x="318" y="181"/>
                    <a:pt x="317" y="182"/>
                    <a:pt x="318" y="182"/>
                  </a:cubicBezTo>
                  <a:cubicBezTo>
                    <a:pt x="318" y="183"/>
                    <a:pt x="319" y="182"/>
                    <a:pt x="319" y="182"/>
                  </a:cubicBezTo>
                  <a:cubicBezTo>
                    <a:pt x="319" y="182"/>
                    <a:pt x="319" y="182"/>
                    <a:pt x="318" y="183"/>
                  </a:cubicBezTo>
                  <a:cubicBezTo>
                    <a:pt x="318" y="183"/>
                    <a:pt x="321" y="182"/>
                    <a:pt x="321" y="181"/>
                  </a:cubicBezTo>
                  <a:cubicBezTo>
                    <a:pt x="322" y="182"/>
                    <a:pt x="320" y="183"/>
                    <a:pt x="321" y="185"/>
                  </a:cubicBezTo>
                  <a:cubicBezTo>
                    <a:pt x="321" y="185"/>
                    <a:pt x="323" y="185"/>
                    <a:pt x="323" y="186"/>
                  </a:cubicBezTo>
                  <a:cubicBezTo>
                    <a:pt x="323" y="186"/>
                    <a:pt x="321" y="189"/>
                    <a:pt x="321" y="188"/>
                  </a:cubicBezTo>
                  <a:cubicBezTo>
                    <a:pt x="322" y="190"/>
                    <a:pt x="324" y="185"/>
                    <a:pt x="325" y="185"/>
                  </a:cubicBezTo>
                  <a:cubicBezTo>
                    <a:pt x="324" y="187"/>
                    <a:pt x="328" y="186"/>
                    <a:pt x="329" y="185"/>
                  </a:cubicBezTo>
                  <a:cubicBezTo>
                    <a:pt x="329" y="186"/>
                    <a:pt x="329" y="185"/>
                    <a:pt x="330" y="185"/>
                  </a:cubicBezTo>
                  <a:cubicBezTo>
                    <a:pt x="330" y="185"/>
                    <a:pt x="330" y="186"/>
                    <a:pt x="330" y="186"/>
                  </a:cubicBezTo>
                  <a:cubicBezTo>
                    <a:pt x="331" y="186"/>
                    <a:pt x="331" y="186"/>
                    <a:pt x="331" y="185"/>
                  </a:cubicBezTo>
                  <a:cubicBezTo>
                    <a:pt x="331" y="187"/>
                    <a:pt x="332" y="184"/>
                    <a:pt x="332" y="184"/>
                  </a:cubicBezTo>
                  <a:cubicBezTo>
                    <a:pt x="332" y="185"/>
                    <a:pt x="333" y="184"/>
                    <a:pt x="333" y="183"/>
                  </a:cubicBezTo>
                  <a:cubicBezTo>
                    <a:pt x="333" y="184"/>
                    <a:pt x="334" y="184"/>
                    <a:pt x="335" y="184"/>
                  </a:cubicBezTo>
                  <a:cubicBezTo>
                    <a:pt x="335" y="184"/>
                    <a:pt x="335" y="183"/>
                    <a:pt x="335" y="183"/>
                  </a:cubicBezTo>
                  <a:cubicBezTo>
                    <a:pt x="336" y="184"/>
                    <a:pt x="339" y="182"/>
                    <a:pt x="340" y="182"/>
                  </a:cubicBezTo>
                  <a:cubicBezTo>
                    <a:pt x="340" y="182"/>
                    <a:pt x="340" y="182"/>
                    <a:pt x="341" y="182"/>
                  </a:cubicBezTo>
                  <a:cubicBezTo>
                    <a:pt x="341" y="182"/>
                    <a:pt x="340" y="181"/>
                    <a:pt x="340" y="181"/>
                  </a:cubicBezTo>
                  <a:cubicBezTo>
                    <a:pt x="341" y="181"/>
                    <a:pt x="341" y="181"/>
                    <a:pt x="342" y="182"/>
                  </a:cubicBezTo>
                  <a:cubicBezTo>
                    <a:pt x="342" y="181"/>
                    <a:pt x="341" y="180"/>
                    <a:pt x="341" y="180"/>
                  </a:cubicBezTo>
                  <a:cubicBezTo>
                    <a:pt x="342" y="180"/>
                    <a:pt x="342" y="181"/>
                    <a:pt x="343" y="180"/>
                  </a:cubicBezTo>
                  <a:cubicBezTo>
                    <a:pt x="343" y="180"/>
                    <a:pt x="344" y="181"/>
                    <a:pt x="344" y="181"/>
                  </a:cubicBezTo>
                  <a:cubicBezTo>
                    <a:pt x="345" y="180"/>
                    <a:pt x="344" y="180"/>
                    <a:pt x="345" y="181"/>
                  </a:cubicBezTo>
                  <a:cubicBezTo>
                    <a:pt x="345" y="181"/>
                    <a:pt x="347" y="180"/>
                    <a:pt x="347" y="180"/>
                  </a:cubicBezTo>
                  <a:cubicBezTo>
                    <a:pt x="347" y="180"/>
                    <a:pt x="348" y="180"/>
                    <a:pt x="348" y="180"/>
                  </a:cubicBezTo>
                  <a:cubicBezTo>
                    <a:pt x="348" y="177"/>
                    <a:pt x="351" y="180"/>
                    <a:pt x="353" y="179"/>
                  </a:cubicBezTo>
                  <a:cubicBezTo>
                    <a:pt x="353" y="179"/>
                    <a:pt x="353" y="178"/>
                    <a:pt x="354" y="179"/>
                  </a:cubicBezTo>
                  <a:cubicBezTo>
                    <a:pt x="356" y="174"/>
                    <a:pt x="361" y="171"/>
                    <a:pt x="364" y="167"/>
                  </a:cubicBezTo>
                  <a:cubicBezTo>
                    <a:pt x="367" y="164"/>
                    <a:pt x="369" y="159"/>
                    <a:pt x="373" y="156"/>
                  </a:cubicBezTo>
                  <a:cubicBezTo>
                    <a:pt x="375" y="153"/>
                    <a:pt x="380" y="148"/>
                    <a:pt x="378" y="144"/>
                  </a:cubicBezTo>
                  <a:cubicBezTo>
                    <a:pt x="376" y="140"/>
                    <a:pt x="373" y="138"/>
                    <a:pt x="370" y="135"/>
                  </a:cubicBezTo>
                  <a:cubicBezTo>
                    <a:pt x="370" y="135"/>
                    <a:pt x="369" y="134"/>
                    <a:pt x="369" y="133"/>
                  </a:cubicBezTo>
                  <a:cubicBezTo>
                    <a:pt x="368" y="132"/>
                    <a:pt x="369" y="132"/>
                    <a:pt x="369" y="132"/>
                  </a:cubicBezTo>
                  <a:cubicBezTo>
                    <a:pt x="370" y="130"/>
                    <a:pt x="372" y="129"/>
                    <a:pt x="372" y="127"/>
                  </a:cubicBezTo>
                  <a:cubicBezTo>
                    <a:pt x="372" y="124"/>
                    <a:pt x="368" y="124"/>
                    <a:pt x="368" y="121"/>
                  </a:cubicBezTo>
                  <a:cubicBezTo>
                    <a:pt x="368" y="119"/>
                    <a:pt x="370" y="119"/>
                    <a:pt x="370" y="118"/>
                  </a:cubicBezTo>
                  <a:cubicBezTo>
                    <a:pt x="369" y="116"/>
                    <a:pt x="367" y="116"/>
                    <a:pt x="366" y="114"/>
                  </a:cubicBezTo>
                  <a:cubicBezTo>
                    <a:pt x="365" y="113"/>
                    <a:pt x="366" y="113"/>
                    <a:pt x="366" y="112"/>
                  </a:cubicBezTo>
                  <a:cubicBezTo>
                    <a:pt x="366" y="111"/>
                    <a:pt x="367" y="112"/>
                    <a:pt x="367" y="111"/>
                  </a:cubicBezTo>
                  <a:cubicBezTo>
                    <a:pt x="368" y="109"/>
                    <a:pt x="365" y="109"/>
                    <a:pt x="366" y="108"/>
                  </a:cubicBezTo>
                  <a:cubicBezTo>
                    <a:pt x="367" y="107"/>
                    <a:pt x="367" y="105"/>
                    <a:pt x="367" y="104"/>
                  </a:cubicBezTo>
                  <a:cubicBezTo>
                    <a:pt x="367" y="102"/>
                    <a:pt x="366" y="103"/>
                    <a:pt x="368" y="102"/>
                  </a:cubicBezTo>
                  <a:cubicBezTo>
                    <a:pt x="369" y="101"/>
                    <a:pt x="370" y="103"/>
                    <a:pt x="369" y="100"/>
                  </a:cubicBezTo>
                  <a:cubicBezTo>
                    <a:pt x="369" y="98"/>
                    <a:pt x="368" y="96"/>
                    <a:pt x="368" y="94"/>
                  </a:cubicBezTo>
                  <a:cubicBezTo>
                    <a:pt x="367" y="92"/>
                    <a:pt x="366" y="91"/>
                    <a:pt x="365" y="90"/>
                  </a:cubicBezTo>
                  <a:cubicBezTo>
                    <a:pt x="365" y="88"/>
                    <a:pt x="364" y="86"/>
                    <a:pt x="363" y="85"/>
                  </a:cubicBezTo>
                  <a:cubicBezTo>
                    <a:pt x="362" y="82"/>
                    <a:pt x="362" y="81"/>
                    <a:pt x="363" y="79"/>
                  </a:cubicBezTo>
                  <a:cubicBezTo>
                    <a:pt x="363" y="77"/>
                    <a:pt x="365" y="75"/>
                    <a:pt x="366" y="73"/>
                  </a:cubicBezTo>
                  <a:cubicBezTo>
                    <a:pt x="367" y="72"/>
                    <a:pt x="368" y="71"/>
                    <a:pt x="368" y="69"/>
                  </a:cubicBezTo>
                  <a:cubicBezTo>
                    <a:pt x="368" y="67"/>
                    <a:pt x="367" y="66"/>
                    <a:pt x="366" y="65"/>
                  </a:cubicBezTo>
                  <a:cubicBezTo>
                    <a:pt x="365" y="63"/>
                    <a:pt x="365" y="61"/>
                    <a:pt x="363" y="60"/>
                  </a:cubicBezTo>
                  <a:cubicBezTo>
                    <a:pt x="361" y="59"/>
                    <a:pt x="360" y="59"/>
                    <a:pt x="359" y="58"/>
                  </a:cubicBezTo>
                  <a:cubicBezTo>
                    <a:pt x="358" y="56"/>
                    <a:pt x="358" y="54"/>
                    <a:pt x="358" y="52"/>
                  </a:cubicBezTo>
                  <a:cubicBezTo>
                    <a:pt x="358" y="51"/>
                    <a:pt x="361" y="49"/>
                    <a:pt x="360" y="47"/>
                  </a:cubicBezTo>
                  <a:cubicBezTo>
                    <a:pt x="360" y="46"/>
                    <a:pt x="359" y="47"/>
                    <a:pt x="358" y="46"/>
                  </a:cubicBezTo>
                  <a:cubicBezTo>
                    <a:pt x="358" y="45"/>
                    <a:pt x="360" y="44"/>
                    <a:pt x="361" y="43"/>
                  </a:cubicBezTo>
                  <a:cubicBezTo>
                    <a:pt x="363" y="44"/>
                    <a:pt x="363" y="39"/>
                    <a:pt x="364" y="38"/>
                  </a:cubicBezTo>
                  <a:cubicBezTo>
                    <a:pt x="365" y="38"/>
                    <a:pt x="367" y="38"/>
                    <a:pt x="368" y="37"/>
                  </a:cubicBezTo>
                  <a:cubicBezTo>
                    <a:pt x="370" y="37"/>
                    <a:pt x="370" y="33"/>
                    <a:pt x="369" y="32"/>
                  </a:cubicBezTo>
                  <a:cubicBezTo>
                    <a:pt x="369" y="31"/>
                    <a:pt x="373" y="34"/>
                    <a:pt x="373" y="34"/>
                  </a:cubicBezTo>
                  <a:cubicBezTo>
                    <a:pt x="376" y="34"/>
                    <a:pt x="374" y="30"/>
                    <a:pt x="374" y="28"/>
                  </a:cubicBezTo>
                  <a:cubicBezTo>
                    <a:pt x="374" y="28"/>
                    <a:pt x="373" y="29"/>
                    <a:pt x="373" y="29"/>
                  </a:cubicBezTo>
                  <a:cubicBezTo>
                    <a:pt x="373" y="28"/>
                    <a:pt x="373" y="28"/>
                    <a:pt x="372" y="28"/>
                  </a:cubicBezTo>
                  <a:cubicBezTo>
                    <a:pt x="372" y="28"/>
                    <a:pt x="372" y="31"/>
                    <a:pt x="371" y="31"/>
                  </a:cubicBezTo>
                  <a:cubicBezTo>
                    <a:pt x="371" y="31"/>
                    <a:pt x="371" y="27"/>
                    <a:pt x="370" y="27"/>
                  </a:cubicBezTo>
                  <a:cubicBezTo>
                    <a:pt x="369" y="28"/>
                    <a:pt x="370" y="30"/>
                    <a:pt x="370" y="30"/>
                  </a:cubicBezTo>
                  <a:cubicBezTo>
                    <a:pt x="370" y="30"/>
                    <a:pt x="368" y="30"/>
                    <a:pt x="368" y="30"/>
                  </a:cubicBezTo>
                  <a:cubicBezTo>
                    <a:pt x="368" y="30"/>
                    <a:pt x="368" y="30"/>
                    <a:pt x="368" y="29"/>
                  </a:cubicBezTo>
                  <a:cubicBezTo>
                    <a:pt x="368" y="29"/>
                    <a:pt x="366" y="31"/>
                    <a:pt x="365" y="31"/>
                  </a:cubicBezTo>
                  <a:cubicBezTo>
                    <a:pt x="365" y="29"/>
                    <a:pt x="367" y="28"/>
                    <a:pt x="366" y="26"/>
                  </a:cubicBezTo>
                  <a:cubicBezTo>
                    <a:pt x="366" y="26"/>
                    <a:pt x="366" y="27"/>
                    <a:pt x="366" y="26"/>
                  </a:cubicBezTo>
                  <a:cubicBezTo>
                    <a:pt x="365" y="27"/>
                    <a:pt x="365" y="27"/>
                    <a:pt x="364" y="27"/>
                  </a:cubicBezTo>
                  <a:cubicBezTo>
                    <a:pt x="364" y="27"/>
                    <a:pt x="366" y="25"/>
                    <a:pt x="366" y="25"/>
                  </a:cubicBezTo>
                  <a:cubicBezTo>
                    <a:pt x="366" y="24"/>
                    <a:pt x="363" y="24"/>
                    <a:pt x="363" y="24"/>
                  </a:cubicBezTo>
                  <a:cubicBezTo>
                    <a:pt x="363" y="23"/>
                    <a:pt x="359" y="23"/>
                    <a:pt x="359" y="22"/>
                  </a:cubicBezTo>
                  <a:cubicBezTo>
                    <a:pt x="359" y="22"/>
                    <a:pt x="359" y="22"/>
                    <a:pt x="359" y="21"/>
                  </a:cubicBezTo>
                  <a:cubicBezTo>
                    <a:pt x="359" y="21"/>
                    <a:pt x="363" y="22"/>
                    <a:pt x="363" y="22"/>
                  </a:cubicBezTo>
                  <a:cubicBezTo>
                    <a:pt x="365" y="23"/>
                    <a:pt x="368" y="24"/>
                    <a:pt x="370" y="23"/>
                  </a:cubicBezTo>
                  <a:cubicBezTo>
                    <a:pt x="372" y="21"/>
                    <a:pt x="371" y="19"/>
                    <a:pt x="374" y="19"/>
                  </a:cubicBezTo>
                  <a:cubicBezTo>
                    <a:pt x="376" y="19"/>
                    <a:pt x="376" y="18"/>
                    <a:pt x="375" y="17"/>
                  </a:cubicBezTo>
                  <a:cubicBezTo>
                    <a:pt x="374" y="15"/>
                    <a:pt x="374" y="16"/>
                    <a:pt x="374" y="16"/>
                  </a:cubicBezTo>
                  <a:cubicBezTo>
                    <a:pt x="373" y="16"/>
                    <a:pt x="373" y="14"/>
                    <a:pt x="372" y="14"/>
                  </a:cubicBezTo>
                  <a:cubicBezTo>
                    <a:pt x="371" y="13"/>
                    <a:pt x="370" y="14"/>
                    <a:pt x="369" y="14"/>
                  </a:cubicBezTo>
                  <a:cubicBezTo>
                    <a:pt x="369" y="13"/>
                    <a:pt x="370" y="14"/>
                    <a:pt x="371" y="12"/>
                  </a:cubicBezTo>
                  <a:cubicBezTo>
                    <a:pt x="371" y="12"/>
                    <a:pt x="370" y="12"/>
                    <a:pt x="369" y="12"/>
                  </a:cubicBezTo>
                  <a:cubicBezTo>
                    <a:pt x="369" y="11"/>
                    <a:pt x="371" y="10"/>
                    <a:pt x="369" y="10"/>
                  </a:cubicBezTo>
                  <a:cubicBezTo>
                    <a:pt x="367" y="10"/>
                    <a:pt x="368" y="12"/>
                    <a:pt x="366" y="12"/>
                  </a:cubicBezTo>
                  <a:cubicBezTo>
                    <a:pt x="366" y="11"/>
                    <a:pt x="367" y="10"/>
                    <a:pt x="366" y="10"/>
                  </a:cubicBezTo>
                  <a:cubicBezTo>
                    <a:pt x="366" y="9"/>
                    <a:pt x="364" y="12"/>
                    <a:pt x="364" y="11"/>
                  </a:cubicBezTo>
                  <a:cubicBezTo>
                    <a:pt x="363" y="11"/>
                    <a:pt x="364" y="10"/>
                    <a:pt x="364" y="10"/>
                  </a:cubicBezTo>
                  <a:cubicBezTo>
                    <a:pt x="364" y="10"/>
                    <a:pt x="364" y="8"/>
                    <a:pt x="363" y="7"/>
                  </a:cubicBezTo>
                  <a:cubicBezTo>
                    <a:pt x="362" y="7"/>
                    <a:pt x="361" y="7"/>
                    <a:pt x="360" y="7"/>
                  </a:cubicBezTo>
                  <a:cubicBezTo>
                    <a:pt x="359" y="8"/>
                    <a:pt x="359" y="10"/>
                    <a:pt x="358" y="11"/>
                  </a:cubicBezTo>
                  <a:cubicBezTo>
                    <a:pt x="358" y="12"/>
                    <a:pt x="358" y="13"/>
                    <a:pt x="358" y="14"/>
                  </a:cubicBezTo>
                  <a:cubicBezTo>
                    <a:pt x="358" y="14"/>
                    <a:pt x="359" y="15"/>
                    <a:pt x="358" y="16"/>
                  </a:cubicBezTo>
                  <a:cubicBezTo>
                    <a:pt x="358" y="15"/>
                    <a:pt x="358" y="15"/>
                    <a:pt x="358" y="15"/>
                  </a:cubicBezTo>
                  <a:cubicBezTo>
                    <a:pt x="356" y="16"/>
                    <a:pt x="357" y="23"/>
                    <a:pt x="356" y="23"/>
                  </a:cubicBezTo>
                  <a:cubicBezTo>
                    <a:pt x="355" y="22"/>
                    <a:pt x="356" y="16"/>
                    <a:pt x="357" y="15"/>
                  </a:cubicBezTo>
                  <a:cubicBezTo>
                    <a:pt x="357" y="15"/>
                    <a:pt x="357" y="15"/>
                    <a:pt x="357" y="14"/>
                  </a:cubicBezTo>
                  <a:cubicBezTo>
                    <a:pt x="356" y="15"/>
                    <a:pt x="356" y="16"/>
                    <a:pt x="355" y="15"/>
                  </a:cubicBezTo>
                  <a:cubicBezTo>
                    <a:pt x="355" y="14"/>
                    <a:pt x="354" y="15"/>
                    <a:pt x="354" y="15"/>
                  </a:cubicBezTo>
                  <a:cubicBezTo>
                    <a:pt x="354" y="13"/>
                    <a:pt x="358" y="13"/>
                    <a:pt x="357" y="10"/>
                  </a:cubicBezTo>
                  <a:cubicBezTo>
                    <a:pt x="356" y="10"/>
                    <a:pt x="353" y="13"/>
                    <a:pt x="352" y="12"/>
                  </a:cubicBezTo>
                  <a:cubicBezTo>
                    <a:pt x="353" y="12"/>
                    <a:pt x="357" y="10"/>
                    <a:pt x="355" y="10"/>
                  </a:cubicBezTo>
                  <a:cubicBezTo>
                    <a:pt x="355" y="9"/>
                    <a:pt x="355" y="9"/>
                    <a:pt x="355" y="9"/>
                  </a:cubicBezTo>
                  <a:cubicBezTo>
                    <a:pt x="355" y="9"/>
                    <a:pt x="354" y="10"/>
                    <a:pt x="354" y="9"/>
                  </a:cubicBezTo>
                  <a:cubicBezTo>
                    <a:pt x="354" y="9"/>
                    <a:pt x="353" y="9"/>
                    <a:pt x="353" y="9"/>
                  </a:cubicBezTo>
                  <a:cubicBezTo>
                    <a:pt x="354" y="8"/>
                    <a:pt x="356" y="9"/>
                    <a:pt x="357" y="9"/>
                  </a:cubicBezTo>
                  <a:cubicBezTo>
                    <a:pt x="356" y="9"/>
                    <a:pt x="358" y="7"/>
                    <a:pt x="358" y="7"/>
                  </a:cubicBezTo>
                  <a:cubicBezTo>
                    <a:pt x="358" y="7"/>
                    <a:pt x="358" y="7"/>
                    <a:pt x="357" y="7"/>
                  </a:cubicBezTo>
                  <a:cubicBezTo>
                    <a:pt x="358" y="6"/>
                    <a:pt x="359" y="5"/>
                    <a:pt x="358" y="4"/>
                  </a:cubicBezTo>
                  <a:cubicBezTo>
                    <a:pt x="358" y="4"/>
                    <a:pt x="357" y="5"/>
                    <a:pt x="356" y="4"/>
                  </a:cubicBezTo>
                  <a:cubicBezTo>
                    <a:pt x="356" y="4"/>
                    <a:pt x="357" y="3"/>
                    <a:pt x="356" y="2"/>
                  </a:cubicBezTo>
                  <a:cubicBezTo>
                    <a:pt x="356" y="3"/>
                    <a:pt x="355" y="3"/>
                    <a:pt x="355" y="3"/>
                  </a:cubicBezTo>
                  <a:cubicBezTo>
                    <a:pt x="355" y="5"/>
                    <a:pt x="353" y="2"/>
                    <a:pt x="353" y="2"/>
                  </a:cubicBezTo>
                  <a:cubicBezTo>
                    <a:pt x="353" y="2"/>
                    <a:pt x="352" y="3"/>
                    <a:pt x="352" y="3"/>
                  </a:cubicBezTo>
                  <a:cubicBezTo>
                    <a:pt x="351" y="4"/>
                    <a:pt x="353" y="4"/>
                    <a:pt x="351" y="5"/>
                  </a:cubicBezTo>
                  <a:cubicBezTo>
                    <a:pt x="352" y="5"/>
                    <a:pt x="351" y="4"/>
                    <a:pt x="351" y="4"/>
                  </a:cubicBezTo>
                  <a:cubicBezTo>
                    <a:pt x="349" y="4"/>
                    <a:pt x="351" y="5"/>
                    <a:pt x="350" y="5"/>
                  </a:cubicBezTo>
                  <a:cubicBezTo>
                    <a:pt x="350" y="5"/>
                    <a:pt x="348" y="5"/>
                    <a:pt x="349" y="6"/>
                  </a:cubicBezTo>
                  <a:cubicBezTo>
                    <a:pt x="349" y="7"/>
                    <a:pt x="350" y="6"/>
                    <a:pt x="351" y="6"/>
                  </a:cubicBezTo>
                  <a:cubicBezTo>
                    <a:pt x="352" y="7"/>
                    <a:pt x="352" y="8"/>
                    <a:pt x="352" y="8"/>
                  </a:cubicBezTo>
                  <a:cubicBezTo>
                    <a:pt x="351" y="9"/>
                    <a:pt x="351" y="7"/>
                    <a:pt x="350" y="9"/>
                  </a:cubicBezTo>
                  <a:cubicBezTo>
                    <a:pt x="350" y="10"/>
                    <a:pt x="348" y="9"/>
                    <a:pt x="349" y="10"/>
                  </a:cubicBezTo>
                  <a:cubicBezTo>
                    <a:pt x="349" y="10"/>
                    <a:pt x="349" y="11"/>
                    <a:pt x="349" y="11"/>
                  </a:cubicBezTo>
                  <a:cubicBezTo>
                    <a:pt x="349" y="11"/>
                    <a:pt x="349" y="11"/>
                    <a:pt x="349" y="11"/>
                  </a:cubicBezTo>
                  <a:cubicBezTo>
                    <a:pt x="349" y="11"/>
                    <a:pt x="350" y="13"/>
                    <a:pt x="350" y="13"/>
                  </a:cubicBezTo>
                  <a:cubicBezTo>
                    <a:pt x="350" y="13"/>
                    <a:pt x="349" y="12"/>
                    <a:pt x="348" y="13"/>
                  </a:cubicBezTo>
                  <a:cubicBezTo>
                    <a:pt x="348" y="13"/>
                    <a:pt x="348" y="15"/>
                    <a:pt x="349" y="15"/>
                  </a:cubicBezTo>
                  <a:cubicBezTo>
                    <a:pt x="348" y="16"/>
                    <a:pt x="347" y="14"/>
                    <a:pt x="347" y="15"/>
                  </a:cubicBezTo>
                  <a:cubicBezTo>
                    <a:pt x="347" y="16"/>
                    <a:pt x="347" y="16"/>
                    <a:pt x="347" y="16"/>
                  </a:cubicBezTo>
                  <a:cubicBezTo>
                    <a:pt x="346" y="16"/>
                    <a:pt x="346" y="16"/>
                    <a:pt x="346" y="16"/>
                  </a:cubicBezTo>
                  <a:cubicBezTo>
                    <a:pt x="346" y="16"/>
                    <a:pt x="346" y="17"/>
                    <a:pt x="345" y="18"/>
                  </a:cubicBezTo>
                  <a:cubicBezTo>
                    <a:pt x="345" y="18"/>
                    <a:pt x="346" y="13"/>
                    <a:pt x="346" y="13"/>
                  </a:cubicBezTo>
                  <a:cubicBezTo>
                    <a:pt x="346" y="10"/>
                    <a:pt x="345" y="13"/>
                    <a:pt x="344" y="12"/>
                  </a:cubicBezTo>
                  <a:cubicBezTo>
                    <a:pt x="344" y="12"/>
                    <a:pt x="346" y="10"/>
                    <a:pt x="346" y="10"/>
                  </a:cubicBezTo>
                  <a:cubicBezTo>
                    <a:pt x="346" y="10"/>
                    <a:pt x="346" y="6"/>
                    <a:pt x="346" y="6"/>
                  </a:cubicBezTo>
                  <a:cubicBezTo>
                    <a:pt x="345" y="4"/>
                    <a:pt x="342" y="10"/>
                    <a:pt x="342" y="11"/>
                  </a:cubicBezTo>
                  <a:cubicBezTo>
                    <a:pt x="341" y="13"/>
                    <a:pt x="340" y="14"/>
                    <a:pt x="339" y="16"/>
                  </a:cubicBezTo>
                  <a:cubicBezTo>
                    <a:pt x="338" y="17"/>
                    <a:pt x="338" y="17"/>
                    <a:pt x="338" y="18"/>
                  </a:cubicBezTo>
                  <a:cubicBezTo>
                    <a:pt x="338" y="19"/>
                    <a:pt x="337" y="20"/>
                    <a:pt x="337" y="21"/>
                  </a:cubicBezTo>
                  <a:cubicBezTo>
                    <a:pt x="336" y="22"/>
                    <a:pt x="336" y="23"/>
                    <a:pt x="335" y="22"/>
                  </a:cubicBezTo>
                  <a:cubicBezTo>
                    <a:pt x="334" y="22"/>
                    <a:pt x="335" y="23"/>
                    <a:pt x="335" y="23"/>
                  </a:cubicBezTo>
                  <a:cubicBezTo>
                    <a:pt x="333" y="23"/>
                    <a:pt x="335" y="20"/>
                    <a:pt x="335" y="19"/>
                  </a:cubicBezTo>
                  <a:cubicBezTo>
                    <a:pt x="335" y="19"/>
                    <a:pt x="336" y="17"/>
                    <a:pt x="337" y="17"/>
                  </a:cubicBezTo>
                  <a:cubicBezTo>
                    <a:pt x="337" y="15"/>
                    <a:pt x="336" y="14"/>
                    <a:pt x="335" y="14"/>
                  </a:cubicBezTo>
                  <a:cubicBezTo>
                    <a:pt x="337" y="12"/>
                    <a:pt x="338" y="11"/>
                    <a:pt x="339" y="9"/>
                  </a:cubicBezTo>
                  <a:cubicBezTo>
                    <a:pt x="340" y="9"/>
                    <a:pt x="341" y="8"/>
                    <a:pt x="341" y="8"/>
                  </a:cubicBezTo>
                  <a:cubicBezTo>
                    <a:pt x="341" y="6"/>
                    <a:pt x="340" y="7"/>
                    <a:pt x="340" y="7"/>
                  </a:cubicBezTo>
                  <a:cubicBezTo>
                    <a:pt x="339" y="6"/>
                    <a:pt x="339" y="7"/>
                    <a:pt x="338" y="7"/>
                  </a:cubicBezTo>
                  <a:cubicBezTo>
                    <a:pt x="338" y="7"/>
                    <a:pt x="338" y="5"/>
                    <a:pt x="337" y="5"/>
                  </a:cubicBezTo>
                  <a:cubicBezTo>
                    <a:pt x="337" y="5"/>
                    <a:pt x="337" y="9"/>
                    <a:pt x="337" y="9"/>
                  </a:cubicBezTo>
                  <a:cubicBezTo>
                    <a:pt x="336" y="8"/>
                    <a:pt x="337" y="7"/>
                    <a:pt x="336" y="7"/>
                  </a:cubicBezTo>
                  <a:cubicBezTo>
                    <a:pt x="335" y="6"/>
                    <a:pt x="336" y="7"/>
                    <a:pt x="335" y="7"/>
                  </a:cubicBezTo>
                  <a:cubicBezTo>
                    <a:pt x="334" y="7"/>
                    <a:pt x="335" y="6"/>
                    <a:pt x="335" y="5"/>
                  </a:cubicBezTo>
                  <a:cubicBezTo>
                    <a:pt x="334" y="5"/>
                    <a:pt x="335" y="7"/>
                    <a:pt x="333" y="6"/>
                  </a:cubicBezTo>
                  <a:cubicBezTo>
                    <a:pt x="334" y="5"/>
                    <a:pt x="332" y="4"/>
                    <a:pt x="332" y="5"/>
                  </a:cubicBezTo>
                  <a:cubicBezTo>
                    <a:pt x="331" y="6"/>
                    <a:pt x="333" y="6"/>
                    <a:pt x="333" y="7"/>
                  </a:cubicBezTo>
                  <a:cubicBezTo>
                    <a:pt x="332" y="7"/>
                    <a:pt x="333" y="8"/>
                    <a:pt x="332" y="9"/>
                  </a:cubicBezTo>
                  <a:cubicBezTo>
                    <a:pt x="332" y="9"/>
                    <a:pt x="331" y="7"/>
                    <a:pt x="331" y="7"/>
                  </a:cubicBezTo>
                  <a:cubicBezTo>
                    <a:pt x="329" y="7"/>
                    <a:pt x="330" y="8"/>
                    <a:pt x="331" y="9"/>
                  </a:cubicBezTo>
                  <a:cubicBezTo>
                    <a:pt x="331" y="10"/>
                    <a:pt x="333" y="10"/>
                    <a:pt x="333" y="11"/>
                  </a:cubicBezTo>
                  <a:cubicBezTo>
                    <a:pt x="333" y="13"/>
                    <a:pt x="332" y="11"/>
                    <a:pt x="332" y="11"/>
                  </a:cubicBezTo>
                  <a:cubicBezTo>
                    <a:pt x="331" y="11"/>
                    <a:pt x="332" y="10"/>
                    <a:pt x="330" y="11"/>
                  </a:cubicBezTo>
                  <a:cubicBezTo>
                    <a:pt x="330" y="11"/>
                    <a:pt x="329" y="13"/>
                    <a:pt x="329" y="13"/>
                  </a:cubicBezTo>
                  <a:cubicBezTo>
                    <a:pt x="329" y="14"/>
                    <a:pt x="329" y="13"/>
                    <a:pt x="329" y="14"/>
                  </a:cubicBezTo>
                  <a:cubicBezTo>
                    <a:pt x="329" y="14"/>
                    <a:pt x="331" y="15"/>
                    <a:pt x="330" y="15"/>
                  </a:cubicBezTo>
                  <a:cubicBezTo>
                    <a:pt x="330" y="15"/>
                    <a:pt x="328" y="15"/>
                    <a:pt x="328" y="15"/>
                  </a:cubicBezTo>
                  <a:cubicBezTo>
                    <a:pt x="327" y="15"/>
                    <a:pt x="326" y="15"/>
                    <a:pt x="326" y="16"/>
                  </a:cubicBezTo>
                  <a:cubicBezTo>
                    <a:pt x="326" y="16"/>
                    <a:pt x="325" y="18"/>
                    <a:pt x="325" y="18"/>
                  </a:cubicBezTo>
                  <a:cubicBezTo>
                    <a:pt x="325" y="19"/>
                    <a:pt x="323" y="19"/>
                    <a:pt x="323" y="19"/>
                  </a:cubicBezTo>
                  <a:cubicBezTo>
                    <a:pt x="323" y="19"/>
                    <a:pt x="325" y="19"/>
                    <a:pt x="325" y="20"/>
                  </a:cubicBezTo>
                  <a:cubicBezTo>
                    <a:pt x="325" y="20"/>
                    <a:pt x="323" y="20"/>
                    <a:pt x="323" y="20"/>
                  </a:cubicBezTo>
                  <a:cubicBezTo>
                    <a:pt x="323" y="20"/>
                    <a:pt x="324" y="20"/>
                    <a:pt x="324" y="21"/>
                  </a:cubicBezTo>
                  <a:cubicBezTo>
                    <a:pt x="323" y="21"/>
                    <a:pt x="324" y="21"/>
                    <a:pt x="324" y="22"/>
                  </a:cubicBezTo>
                  <a:cubicBezTo>
                    <a:pt x="323" y="23"/>
                    <a:pt x="322" y="22"/>
                    <a:pt x="323" y="23"/>
                  </a:cubicBezTo>
                  <a:cubicBezTo>
                    <a:pt x="323" y="24"/>
                    <a:pt x="324" y="24"/>
                    <a:pt x="325" y="24"/>
                  </a:cubicBezTo>
                  <a:cubicBezTo>
                    <a:pt x="325" y="25"/>
                    <a:pt x="323" y="25"/>
                    <a:pt x="322" y="25"/>
                  </a:cubicBezTo>
                  <a:cubicBezTo>
                    <a:pt x="322" y="25"/>
                    <a:pt x="321" y="22"/>
                    <a:pt x="321" y="22"/>
                  </a:cubicBezTo>
                  <a:cubicBezTo>
                    <a:pt x="320" y="23"/>
                    <a:pt x="318" y="23"/>
                    <a:pt x="317" y="24"/>
                  </a:cubicBezTo>
                  <a:cubicBezTo>
                    <a:pt x="316" y="22"/>
                    <a:pt x="322" y="23"/>
                    <a:pt x="320" y="20"/>
                  </a:cubicBezTo>
                  <a:cubicBezTo>
                    <a:pt x="320" y="21"/>
                    <a:pt x="317" y="20"/>
                    <a:pt x="318" y="20"/>
                  </a:cubicBezTo>
                  <a:cubicBezTo>
                    <a:pt x="316" y="20"/>
                    <a:pt x="318" y="22"/>
                    <a:pt x="318" y="22"/>
                  </a:cubicBezTo>
                  <a:cubicBezTo>
                    <a:pt x="315" y="22"/>
                    <a:pt x="317" y="21"/>
                    <a:pt x="316" y="19"/>
                  </a:cubicBezTo>
                  <a:cubicBezTo>
                    <a:pt x="316" y="18"/>
                    <a:pt x="316" y="20"/>
                    <a:pt x="315" y="20"/>
                  </a:cubicBezTo>
                  <a:cubicBezTo>
                    <a:pt x="315" y="20"/>
                    <a:pt x="315" y="19"/>
                    <a:pt x="315" y="18"/>
                  </a:cubicBezTo>
                  <a:cubicBezTo>
                    <a:pt x="315" y="19"/>
                    <a:pt x="315" y="19"/>
                    <a:pt x="314" y="19"/>
                  </a:cubicBezTo>
                  <a:cubicBezTo>
                    <a:pt x="312" y="18"/>
                    <a:pt x="315" y="21"/>
                    <a:pt x="314" y="22"/>
                  </a:cubicBezTo>
                  <a:cubicBezTo>
                    <a:pt x="313" y="21"/>
                    <a:pt x="313" y="17"/>
                    <a:pt x="312" y="17"/>
                  </a:cubicBezTo>
                  <a:cubicBezTo>
                    <a:pt x="312" y="18"/>
                    <a:pt x="313" y="19"/>
                    <a:pt x="312" y="19"/>
                  </a:cubicBezTo>
                  <a:cubicBezTo>
                    <a:pt x="312" y="19"/>
                    <a:pt x="312" y="18"/>
                    <a:pt x="311" y="18"/>
                  </a:cubicBezTo>
                  <a:cubicBezTo>
                    <a:pt x="311" y="19"/>
                    <a:pt x="312" y="20"/>
                    <a:pt x="311" y="20"/>
                  </a:cubicBezTo>
                  <a:cubicBezTo>
                    <a:pt x="311" y="19"/>
                    <a:pt x="309" y="20"/>
                    <a:pt x="309" y="20"/>
                  </a:cubicBezTo>
                  <a:cubicBezTo>
                    <a:pt x="310" y="21"/>
                    <a:pt x="310" y="21"/>
                    <a:pt x="311" y="21"/>
                  </a:cubicBezTo>
                  <a:cubicBezTo>
                    <a:pt x="312" y="22"/>
                    <a:pt x="311" y="22"/>
                    <a:pt x="312" y="23"/>
                  </a:cubicBezTo>
                  <a:cubicBezTo>
                    <a:pt x="313" y="23"/>
                    <a:pt x="312" y="23"/>
                    <a:pt x="313" y="23"/>
                  </a:cubicBezTo>
                  <a:cubicBezTo>
                    <a:pt x="314" y="23"/>
                    <a:pt x="314" y="22"/>
                    <a:pt x="315" y="22"/>
                  </a:cubicBezTo>
                  <a:cubicBezTo>
                    <a:pt x="315" y="22"/>
                    <a:pt x="313" y="24"/>
                    <a:pt x="313" y="24"/>
                  </a:cubicBezTo>
                  <a:cubicBezTo>
                    <a:pt x="313" y="23"/>
                    <a:pt x="317" y="25"/>
                    <a:pt x="315" y="26"/>
                  </a:cubicBezTo>
                  <a:cubicBezTo>
                    <a:pt x="315" y="25"/>
                    <a:pt x="315" y="25"/>
                    <a:pt x="314" y="25"/>
                  </a:cubicBezTo>
                  <a:cubicBezTo>
                    <a:pt x="313" y="26"/>
                    <a:pt x="316" y="30"/>
                    <a:pt x="315" y="30"/>
                  </a:cubicBezTo>
                  <a:cubicBezTo>
                    <a:pt x="315" y="30"/>
                    <a:pt x="312" y="25"/>
                    <a:pt x="311" y="24"/>
                  </a:cubicBezTo>
                  <a:cubicBezTo>
                    <a:pt x="309" y="23"/>
                    <a:pt x="309" y="27"/>
                    <a:pt x="309" y="28"/>
                  </a:cubicBezTo>
                  <a:cubicBezTo>
                    <a:pt x="309" y="28"/>
                    <a:pt x="309" y="27"/>
                    <a:pt x="309" y="27"/>
                  </a:cubicBezTo>
                  <a:cubicBezTo>
                    <a:pt x="308" y="27"/>
                    <a:pt x="308" y="29"/>
                    <a:pt x="307" y="28"/>
                  </a:cubicBezTo>
                  <a:cubicBezTo>
                    <a:pt x="307" y="27"/>
                    <a:pt x="308" y="27"/>
                    <a:pt x="308" y="26"/>
                  </a:cubicBezTo>
                  <a:cubicBezTo>
                    <a:pt x="307" y="27"/>
                    <a:pt x="307" y="28"/>
                    <a:pt x="306" y="28"/>
                  </a:cubicBezTo>
                  <a:cubicBezTo>
                    <a:pt x="305" y="29"/>
                    <a:pt x="305" y="29"/>
                    <a:pt x="304" y="30"/>
                  </a:cubicBezTo>
                  <a:cubicBezTo>
                    <a:pt x="304" y="31"/>
                    <a:pt x="307" y="34"/>
                    <a:pt x="307" y="34"/>
                  </a:cubicBezTo>
                  <a:cubicBezTo>
                    <a:pt x="307" y="34"/>
                    <a:pt x="304" y="33"/>
                    <a:pt x="304" y="33"/>
                  </a:cubicBezTo>
                  <a:cubicBezTo>
                    <a:pt x="303" y="33"/>
                    <a:pt x="303" y="38"/>
                    <a:pt x="301" y="39"/>
                  </a:cubicBezTo>
                  <a:cubicBezTo>
                    <a:pt x="300" y="39"/>
                    <a:pt x="302" y="36"/>
                    <a:pt x="302" y="36"/>
                  </a:cubicBezTo>
                  <a:cubicBezTo>
                    <a:pt x="303" y="35"/>
                    <a:pt x="303" y="34"/>
                    <a:pt x="303" y="33"/>
                  </a:cubicBezTo>
                  <a:cubicBezTo>
                    <a:pt x="304" y="31"/>
                    <a:pt x="304" y="27"/>
                    <a:pt x="303" y="25"/>
                  </a:cubicBezTo>
                  <a:cubicBezTo>
                    <a:pt x="301" y="26"/>
                    <a:pt x="302" y="28"/>
                    <a:pt x="301" y="29"/>
                  </a:cubicBezTo>
                  <a:cubicBezTo>
                    <a:pt x="301" y="29"/>
                    <a:pt x="301" y="28"/>
                    <a:pt x="301" y="28"/>
                  </a:cubicBezTo>
                  <a:cubicBezTo>
                    <a:pt x="300" y="28"/>
                    <a:pt x="300" y="31"/>
                    <a:pt x="300" y="31"/>
                  </a:cubicBezTo>
                  <a:cubicBezTo>
                    <a:pt x="300" y="32"/>
                    <a:pt x="302" y="32"/>
                    <a:pt x="302" y="33"/>
                  </a:cubicBezTo>
                  <a:cubicBezTo>
                    <a:pt x="301" y="34"/>
                    <a:pt x="300" y="31"/>
                    <a:pt x="299" y="33"/>
                  </a:cubicBezTo>
                  <a:cubicBezTo>
                    <a:pt x="299" y="34"/>
                    <a:pt x="300" y="36"/>
                    <a:pt x="298" y="36"/>
                  </a:cubicBezTo>
                  <a:cubicBezTo>
                    <a:pt x="298" y="34"/>
                    <a:pt x="301" y="29"/>
                    <a:pt x="298" y="28"/>
                  </a:cubicBezTo>
                  <a:cubicBezTo>
                    <a:pt x="297" y="28"/>
                    <a:pt x="296" y="29"/>
                    <a:pt x="295" y="30"/>
                  </a:cubicBezTo>
                  <a:cubicBezTo>
                    <a:pt x="293" y="32"/>
                    <a:pt x="294" y="33"/>
                    <a:pt x="296" y="33"/>
                  </a:cubicBezTo>
                  <a:cubicBezTo>
                    <a:pt x="295" y="35"/>
                    <a:pt x="294" y="35"/>
                    <a:pt x="295" y="36"/>
                  </a:cubicBezTo>
                  <a:cubicBezTo>
                    <a:pt x="296" y="36"/>
                    <a:pt x="299" y="37"/>
                    <a:pt x="298" y="39"/>
                  </a:cubicBezTo>
                  <a:cubicBezTo>
                    <a:pt x="297" y="39"/>
                    <a:pt x="296" y="40"/>
                    <a:pt x="296" y="39"/>
                  </a:cubicBezTo>
                  <a:cubicBezTo>
                    <a:pt x="295" y="38"/>
                    <a:pt x="298" y="39"/>
                    <a:pt x="296" y="37"/>
                  </a:cubicBezTo>
                  <a:cubicBezTo>
                    <a:pt x="296" y="37"/>
                    <a:pt x="295" y="37"/>
                    <a:pt x="294" y="36"/>
                  </a:cubicBezTo>
                  <a:cubicBezTo>
                    <a:pt x="294" y="36"/>
                    <a:pt x="294" y="34"/>
                    <a:pt x="293" y="34"/>
                  </a:cubicBezTo>
                  <a:cubicBezTo>
                    <a:pt x="293" y="33"/>
                    <a:pt x="291" y="33"/>
                    <a:pt x="291" y="35"/>
                  </a:cubicBezTo>
                  <a:cubicBezTo>
                    <a:pt x="291" y="36"/>
                    <a:pt x="295" y="38"/>
                    <a:pt x="294" y="38"/>
                  </a:cubicBezTo>
                  <a:cubicBezTo>
                    <a:pt x="293" y="38"/>
                    <a:pt x="293" y="37"/>
                    <a:pt x="292" y="39"/>
                  </a:cubicBezTo>
                  <a:cubicBezTo>
                    <a:pt x="292" y="39"/>
                    <a:pt x="291" y="38"/>
                    <a:pt x="291" y="38"/>
                  </a:cubicBezTo>
                  <a:cubicBezTo>
                    <a:pt x="291" y="38"/>
                    <a:pt x="291" y="39"/>
                    <a:pt x="291" y="39"/>
                  </a:cubicBezTo>
                  <a:cubicBezTo>
                    <a:pt x="291" y="40"/>
                    <a:pt x="291" y="37"/>
                    <a:pt x="291" y="36"/>
                  </a:cubicBezTo>
                  <a:cubicBezTo>
                    <a:pt x="290" y="36"/>
                    <a:pt x="290" y="35"/>
                    <a:pt x="290" y="35"/>
                  </a:cubicBezTo>
                  <a:cubicBezTo>
                    <a:pt x="289" y="36"/>
                    <a:pt x="289" y="36"/>
                    <a:pt x="288" y="37"/>
                  </a:cubicBezTo>
                  <a:cubicBezTo>
                    <a:pt x="288" y="38"/>
                    <a:pt x="288" y="38"/>
                    <a:pt x="288" y="39"/>
                  </a:cubicBezTo>
                  <a:cubicBezTo>
                    <a:pt x="288" y="39"/>
                    <a:pt x="288" y="40"/>
                    <a:pt x="288" y="41"/>
                  </a:cubicBezTo>
                  <a:cubicBezTo>
                    <a:pt x="289" y="41"/>
                    <a:pt x="286" y="41"/>
                    <a:pt x="286" y="41"/>
                  </a:cubicBezTo>
                  <a:cubicBezTo>
                    <a:pt x="285" y="42"/>
                    <a:pt x="285" y="43"/>
                    <a:pt x="285" y="43"/>
                  </a:cubicBezTo>
                  <a:cubicBezTo>
                    <a:pt x="284" y="45"/>
                    <a:pt x="284" y="44"/>
                    <a:pt x="285" y="45"/>
                  </a:cubicBezTo>
                  <a:cubicBezTo>
                    <a:pt x="284" y="45"/>
                    <a:pt x="287" y="46"/>
                    <a:pt x="286" y="46"/>
                  </a:cubicBezTo>
                  <a:cubicBezTo>
                    <a:pt x="286" y="47"/>
                    <a:pt x="285" y="46"/>
                    <a:pt x="285" y="47"/>
                  </a:cubicBezTo>
                  <a:cubicBezTo>
                    <a:pt x="284" y="47"/>
                    <a:pt x="286" y="48"/>
                    <a:pt x="286" y="48"/>
                  </a:cubicBezTo>
                  <a:cubicBezTo>
                    <a:pt x="285" y="49"/>
                    <a:pt x="282" y="46"/>
                    <a:pt x="283" y="49"/>
                  </a:cubicBezTo>
                  <a:cubicBezTo>
                    <a:pt x="283" y="49"/>
                    <a:pt x="285" y="49"/>
                    <a:pt x="285" y="50"/>
                  </a:cubicBezTo>
                  <a:cubicBezTo>
                    <a:pt x="284" y="50"/>
                    <a:pt x="283" y="49"/>
                    <a:pt x="282" y="49"/>
                  </a:cubicBezTo>
                  <a:cubicBezTo>
                    <a:pt x="281" y="50"/>
                    <a:pt x="282" y="50"/>
                    <a:pt x="282" y="50"/>
                  </a:cubicBezTo>
                  <a:cubicBezTo>
                    <a:pt x="282" y="51"/>
                    <a:pt x="281" y="50"/>
                    <a:pt x="281" y="50"/>
                  </a:cubicBezTo>
                  <a:cubicBezTo>
                    <a:pt x="281" y="50"/>
                    <a:pt x="280" y="50"/>
                    <a:pt x="280" y="50"/>
                  </a:cubicBezTo>
                  <a:cubicBezTo>
                    <a:pt x="278" y="51"/>
                    <a:pt x="279" y="51"/>
                    <a:pt x="278" y="52"/>
                  </a:cubicBezTo>
                  <a:cubicBezTo>
                    <a:pt x="278" y="53"/>
                    <a:pt x="277" y="52"/>
                    <a:pt x="278" y="54"/>
                  </a:cubicBezTo>
                  <a:cubicBezTo>
                    <a:pt x="279" y="55"/>
                    <a:pt x="279" y="53"/>
                    <a:pt x="280" y="53"/>
                  </a:cubicBezTo>
                  <a:cubicBezTo>
                    <a:pt x="281" y="53"/>
                    <a:pt x="281" y="53"/>
                    <a:pt x="281" y="53"/>
                  </a:cubicBezTo>
                  <a:cubicBezTo>
                    <a:pt x="281" y="53"/>
                    <a:pt x="281" y="54"/>
                    <a:pt x="282" y="54"/>
                  </a:cubicBezTo>
                  <a:cubicBezTo>
                    <a:pt x="282" y="54"/>
                    <a:pt x="284" y="52"/>
                    <a:pt x="284" y="52"/>
                  </a:cubicBezTo>
                  <a:cubicBezTo>
                    <a:pt x="285" y="53"/>
                    <a:pt x="284" y="54"/>
                    <a:pt x="285" y="54"/>
                  </a:cubicBezTo>
                  <a:cubicBezTo>
                    <a:pt x="285" y="54"/>
                    <a:pt x="287" y="54"/>
                    <a:pt x="286" y="55"/>
                  </a:cubicBezTo>
                  <a:cubicBezTo>
                    <a:pt x="285" y="55"/>
                    <a:pt x="284" y="53"/>
                    <a:pt x="284" y="55"/>
                  </a:cubicBezTo>
                  <a:cubicBezTo>
                    <a:pt x="284" y="56"/>
                    <a:pt x="283" y="54"/>
                    <a:pt x="283" y="55"/>
                  </a:cubicBezTo>
                  <a:cubicBezTo>
                    <a:pt x="280" y="55"/>
                    <a:pt x="285" y="58"/>
                    <a:pt x="283" y="59"/>
                  </a:cubicBezTo>
                  <a:cubicBezTo>
                    <a:pt x="283" y="59"/>
                    <a:pt x="282" y="56"/>
                    <a:pt x="282" y="56"/>
                  </a:cubicBezTo>
                  <a:cubicBezTo>
                    <a:pt x="281" y="55"/>
                    <a:pt x="280" y="56"/>
                    <a:pt x="280" y="56"/>
                  </a:cubicBezTo>
                  <a:cubicBezTo>
                    <a:pt x="280" y="54"/>
                    <a:pt x="276" y="55"/>
                    <a:pt x="276" y="56"/>
                  </a:cubicBezTo>
                  <a:cubicBezTo>
                    <a:pt x="276" y="56"/>
                    <a:pt x="277" y="56"/>
                    <a:pt x="277" y="57"/>
                  </a:cubicBezTo>
                  <a:cubicBezTo>
                    <a:pt x="277" y="57"/>
                    <a:pt x="279" y="59"/>
                    <a:pt x="279" y="60"/>
                  </a:cubicBezTo>
                  <a:cubicBezTo>
                    <a:pt x="279" y="60"/>
                    <a:pt x="276" y="59"/>
                    <a:pt x="276" y="60"/>
                  </a:cubicBezTo>
                  <a:cubicBezTo>
                    <a:pt x="276" y="60"/>
                    <a:pt x="278" y="60"/>
                    <a:pt x="279" y="61"/>
                  </a:cubicBezTo>
                  <a:cubicBezTo>
                    <a:pt x="278" y="61"/>
                    <a:pt x="277" y="60"/>
                    <a:pt x="277" y="62"/>
                  </a:cubicBezTo>
                  <a:cubicBezTo>
                    <a:pt x="277" y="62"/>
                    <a:pt x="278" y="63"/>
                    <a:pt x="277" y="64"/>
                  </a:cubicBezTo>
                  <a:cubicBezTo>
                    <a:pt x="277" y="63"/>
                    <a:pt x="277" y="63"/>
                    <a:pt x="276" y="63"/>
                  </a:cubicBezTo>
                  <a:cubicBezTo>
                    <a:pt x="276" y="64"/>
                    <a:pt x="277" y="64"/>
                    <a:pt x="277" y="66"/>
                  </a:cubicBezTo>
                  <a:cubicBezTo>
                    <a:pt x="276" y="65"/>
                    <a:pt x="275" y="63"/>
                    <a:pt x="275" y="62"/>
                  </a:cubicBezTo>
                  <a:cubicBezTo>
                    <a:pt x="274" y="62"/>
                    <a:pt x="273" y="64"/>
                    <a:pt x="273" y="64"/>
                  </a:cubicBezTo>
                  <a:cubicBezTo>
                    <a:pt x="272" y="63"/>
                    <a:pt x="273" y="63"/>
                    <a:pt x="272" y="63"/>
                  </a:cubicBezTo>
                  <a:cubicBezTo>
                    <a:pt x="271" y="63"/>
                    <a:pt x="271" y="65"/>
                    <a:pt x="271" y="65"/>
                  </a:cubicBezTo>
                  <a:cubicBezTo>
                    <a:pt x="270" y="64"/>
                    <a:pt x="271" y="64"/>
                    <a:pt x="271" y="64"/>
                  </a:cubicBezTo>
                  <a:cubicBezTo>
                    <a:pt x="270" y="64"/>
                    <a:pt x="269" y="65"/>
                    <a:pt x="269" y="65"/>
                  </a:cubicBezTo>
                  <a:cubicBezTo>
                    <a:pt x="268" y="65"/>
                    <a:pt x="268" y="65"/>
                    <a:pt x="268" y="64"/>
                  </a:cubicBezTo>
                  <a:cubicBezTo>
                    <a:pt x="268" y="64"/>
                    <a:pt x="266" y="66"/>
                    <a:pt x="266" y="66"/>
                  </a:cubicBezTo>
                  <a:cubicBezTo>
                    <a:pt x="266" y="66"/>
                    <a:pt x="267" y="66"/>
                    <a:pt x="268" y="66"/>
                  </a:cubicBezTo>
                  <a:cubicBezTo>
                    <a:pt x="267" y="66"/>
                    <a:pt x="268" y="66"/>
                    <a:pt x="268" y="67"/>
                  </a:cubicBezTo>
                  <a:cubicBezTo>
                    <a:pt x="267" y="67"/>
                    <a:pt x="266" y="66"/>
                    <a:pt x="266" y="67"/>
                  </a:cubicBezTo>
                  <a:cubicBezTo>
                    <a:pt x="266" y="67"/>
                    <a:pt x="266" y="67"/>
                    <a:pt x="266" y="68"/>
                  </a:cubicBezTo>
                  <a:cubicBezTo>
                    <a:pt x="266" y="68"/>
                    <a:pt x="266" y="68"/>
                    <a:pt x="266" y="68"/>
                  </a:cubicBezTo>
                  <a:cubicBezTo>
                    <a:pt x="266" y="69"/>
                    <a:pt x="269" y="66"/>
                    <a:pt x="269" y="66"/>
                  </a:cubicBezTo>
                  <a:cubicBezTo>
                    <a:pt x="270" y="66"/>
                    <a:pt x="273" y="66"/>
                    <a:pt x="273" y="68"/>
                  </a:cubicBezTo>
                  <a:cubicBezTo>
                    <a:pt x="273" y="68"/>
                    <a:pt x="271" y="66"/>
                    <a:pt x="271" y="67"/>
                  </a:cubicBezTo>
                  <a:cubicBezTo>
                    <a:pt x="270" y="67"/>
                    <a:pt x="271" y="68"/>
                    <a:pt x="271" y="67"/>
                  </a:cubicBezTo>
                  <a:cubicBezTo>
                    <a:pt x="272" y="68"/>
                    <a:pt x="269" y="67"/>
                    <a:pt x="269" y="67"/>
                  </a:cubicBezTo>
                  <a:cubicBezTo>
                    <a:pt x="269" y="68"/>
                    <a:pt x="268" y="68"/>
                    <a:pt x="268" y="69"/>
                  </a:cubicBezTo>
                  <a:cubicBezTo>
                    <a:pt x="269" y="69"/>
                    <a:pt x="271" y="69"/>
                    <a:pt x="270" y="70"/>
                  </a:cubicBezTo>
                  <a:cubicBezTo>
                    <a:pt x="270" y="70"/>
                    <a:pt x="269" y="69"/>
                    <a:pt x="269" y="69"/>
                  </a:cubicBezTo>
                  <a:cubicBezTo>
                    <a:pt x="268" y="70"/>
                    <a:pt x="273" y="70"/>
                    <a:pt x="273" y="70"/>
                  </a:cubicBezTo>
                  <a:cubicBezTo>
                    <a:pt x="273" y="70"/>
                    <a:pt x="271" y="71"/>
                    <a:pt x="271" y="72"/>
                  </a:cubicBezTo>
                  <a:cubicBezTo>
                    <a:pt x="271" y="72"/>
                    <a:pt x="272" y="75"/>
                    <a:pt x="272" y="75"/>
                  </a:cubicBezTo>
                  <a:cubicBezTo>
                    <a:pt x="271" y="75"/>
                    <a:pt x="271" y="73"/>
                    <a:pt x="271" y="72"/>
                  </a:cubicBezTo>
                  <a:cubicBezTo>
                    <a:pt x="270" y="72"/>
                    <a:pt x="270" y="72"/>
                    <a:pt x="270" y="71"/>
                  </a:cubicBezTo>
                  <a:cubicBezTo>
                    <a:pt x="269" y="71"/>
                    <a:pt x="269" y="72"/>
                    <a:pt x="268" y="72"/>
                  </a:cubicBezTo>
                  <a:cubicBezTo>
                    <a:pt x="268" y="72"/>
                    <a:pt x="268" y="72"/>
                    <a:pt x="268" y="71"/>
                  </a:cubicBezTo>
                  <a:cubicBezTo>
                    <a:pt x="268" y="71"/>
                    <a:pt x="267" y="72"/>
                    <a:pt x="268" y="72"/>
                  </a:cubicBezTo>
                  <a:cubicBezTo>
                    <a:pt x="267" y="73"/>
                    <a:pt x="267" y="73"/>
                    <a:pt x="266" y="73"/>
                  </a:cubicBezTo>
                  <a:cubicBezTo>
                    <a:pt x="266" y="73"/>
                    <a:pt x="265" y="72"/>
                    <a:pt x="266" y="72"/>
                  </a:cubicBezTo>
                  <a:cubicBezTo>
                    <a:pt x="265" y="73"/>
                    <a:pt x="264" y="74"/>
                    <a:pt x="263" y="75"/>
                  </a:cubicBezTo>
                  <a:cubicBezTo>
                    <a:pt x="264" y="76"/>
                    <a:pt x="265" y="75"/>
                    <a:pt x="265" y="75"/>
                  </a:cubicBezTo>
                  <a:cubicBezTo>
                    <a:pt x="265" y="75"/>
                    <a:pt x="265" y="76"/>
                    <a:pt x="265" y="76"/>
                  </a:cubicBezTo>
                  <a:cubicBezTo>
                    <a:pt x="266" y="76"/>
                    <a:pt x="267" y="74"/>
                    <a:pt x="269" y="74"/>
                  </a:cubicBezTo>
                  <a:cubicBezTo>
                    <a:pt x="268" y="75"/>
                    <a:pt x="268" y="75"/>
                    <a:pt x="268" y="75"/>
                  </a:cubicBezTo>
                  <a:cubicBezTo>
                    <a:pt x="269" y="75"/>
                    <a:pt x="272" y="76"/>
                    <a:pt x="272" y="77"/>
                  </a:cubicBezTo>
                  <a:cubicBezTo>
                    <a:pt x="272" y="77"/>
                    <a:pt x="270" y="76"/>
                    <a:pt x="270" y="76"/>
                  </a:cubicBezTo>
                  <a:cubicBezTo>
                    <a:pt x="270" y="76"/>
                    <a:pt x="271" y="79"/>
                    <a:pt x="270" y="78"/>
                  </a:cubicBezTo>
                  <a:cubicBezTo>
                    <a:pt x="269" y="78"/>
                    <a:pt x="270" y="77"/>
                    <a:pt x="270" y="77"/>
                  </a:cubicBezTo>
                  <a:cubicBezTo>
                    <a:pt x="270" y="77"/>
                    <a:pt x="269" y="77"/>
                    <a:pt x="269" y="76"/>
                  </a:cubicBezTo>
                  <a:cubicBezTo>
                    <a:pt x="267" y="76"/>
                    <a:pt x="267" y="78"/>
                    <a:pt x="267" y="78"/>
                  </a:cubicBezTo>
                  <a:cubicBezTo>
                    <a:pt x="266" y="78"/>
                    <a:pt x="267" y="76"/>
                    <a:pt x="266" y="76"/>
                  </a:cubicBezTo>
                  <a:cubicBezTo>
                    <a:pt x="265" y="77"/>
                    <a:pt x="265" y="77"/>
                    <a:pt x="265" y="77"/>
                  </a:cubicBezTo>
                  <a:cubicBezTo>
                    <a:pt x="266" y="77"/>
                    <a:pt x="263" y="77"/>
                    <a:pt x="264" y="77"/>
                  </a:cubicBezTo>
                  <a:cubicBezTo>
                    <a:pt x="264" y="77"/>
                    <a:pt x="264" y="77"/>
                    <a:pt x="264" y="77"/>
                  </a:cubicBezTo>
                  <a:cubicBezTo>
                    <a:pt x="261" y="77"/>
                    <a:pt x="264" y="79"/>
                    <a:pt x="264" y="79"/>
                  </a:cubicBezTo>
                  <a:cubicBezTo>
                    <a:pt x="264" y="79"/>
                    <a:pt x="263" y="79"/>
                    <a:pt x="262" y="79"/>
                  </a:cubicBezTo>
                  <a:cubicBezTo>
                    <a:pt x="262" y="79"/>
                    <a:pt x="262" y="80"/>
                    <a:pt x="261" y="80"/>
                  </a:cubicBezTo>
                  <a:cubicBezTo>
                    <a:pt x="261" y="80"/>
                    <a:pt x="261" y="79"/>
                    <a:pt x="261" y="79"/>
                  </a:cubicBezTo>
                  <a:cubicBezTo>
                    <a:pt x="261" y="79"/>
                    <a:pt x="260" y="81"/>
                    <a:pt x="260" y="80"/>
                  </a:cubicBezTo>
                  <a:cubicBezTo>
                    <a:pt x="260" y="80"/>
                    <a:pt x="260" y="80"/>
                    <a:pt x="260" y="80"/>
                  </a:cubicBezTo>
                  <a:cubicBezTo>
                    <a:pt x="260" y="80"/>
                    <a:pt x="260" y="80"/>
                    <a:pt x="260" y="80"/>
                  </a:cubicBezTo>
                  <a:cubicBezTo>
                    <a:pt x="260" y="80"/>
                    <a:pt x="259" y="80"/>
                    <a:pt x="259" y="80"/>
                  </a:cubicBezTo>
                  <a:cubicBezTo>
                    <a:pt x="259" y="81"/>
                    <a:pt x="258" y="80"/>
                    <a:pt x="257" y="81"/>
                  </a:cubicBezTo>
                  <a:cubicBezTo>
                    <a:pt x="258" y="81"/>
                    <a:pt x="259" y="83"/>
                    <a:pt x="259" y="83"/>
                  </a:cubicBezTo>
                  <a:cubicBezTo>
                    <a:pt x="259" y="83"/>
                    <a:pt x="258" y="82"/>
                    <a:pt x="257" y="83"/>
                  </a:cubicBezTo>
                  <a:cubicBezTo>
                    <a:pt x="258" y="83"/>
                    <a:pt x="258" y="83"/>
                    <a:pt x="259" y="83"/>
                  </a:cubicBezTo>
                  <a:cubicBezTo>
                    <a:pt x="258" y="84"/>
                    <a:pt x="260" y="84"/>
                    <a:pt x="260" y="84"/>
                  </a:cubicBezTo>
                  <a:cubicBezTo>
                    <a:pt x="259" y="85"/>
                    <a:pt x="258" y="85"/>
                    <a:pt x="257" y="85"/>
                  </a:cubicBezTo>
                  <a:cubicBezTo>
                    <a:pt x="257" y="85"/>
                    <a:pt x="256" y="84"/>
                    <a:pt x="256" y="85"/>
                  </a:cubicBezTo>
                  <a:cubicBezTo>
                    <a:pt x="259" y="85"/>
                    <a:pt x="255" y="86"/>
                    <a:pt x="255" y="87"/>
                  </a:cubicBezTo>
                  <a:cubicBezTo>
                    <a:pt x="256" y="87"/>
                    <a:pt x="258" y="86"/>
                    <a:pt x="259" y="87"/>
                  </a:cubicBezTo>
                  <a:cubicBezTo>
                    <a:pt x="258" y="87"/>
                    <a:pt x="258" y="87"/>
                    <a:pt x="257" y="87"/>
                  </a:cubicBezTo>
                  <a:cubicBezTo>
                    <a:pt x="258" y="87"/>
                    <a:pt x="258" y="88"/>
                    <a:pt x="258" y="88"/>
                  </a:cubicBezTo>
                  <a:cubicBezTo>
                    <a:pt x="256" y="87"/>
                    <a:pt x="256" y="87"/>
                    <a:pt x="256" y="89"/>
                  </a:cubicBezTo>
                  <a:cubicBezTo>
                    <a:pt x="255" y="89"/>
                    <a:pt x="255" y="86"/>
                    <a:pt x="254" y="88"/>
                  </a:cubicBezTo>
                  <a:cubicBezTo>
                    <a:pt x="256" y="90"/>
                    <a:pt x="254" y="89"/>
                    <a:pt x="254" y="91"/>
                  </a:cubicBezTo>
                  <a:cubicBezTo>
                    <a:pt x="254" y="92"/>
                    <a:pt x="255" y="91"/>
                    <a:pt x="255" y="92"/>
                  </a:cubicBezTo>
                  <a:cubicBezTo>
                    <a:pt x="256" y="92"/>
                    <a:pt x="256" y="89"/>
                    <a:pt x="258" y="92"/>
                  </a:cubicBezTo>
                  <a:cubicBezTo>
                    <a:pt x="258" y="92"/>
                    <a:pt x="259" y="91"/>
                    <a:pt x="259" y="92"/>
                  </a:cubicBezTo>
                  <a:cubicBezTo>
                    <a:pt x="260" y="92"/>
                    <a:pt x="261" y="91"/>
                    <a:pt x="262" y="91"/>
                  </a:cubicBezTo>
                  <a:cubicBezTo>
                    <a:pt x="262" y="92"/>
                    <a:pt x="260" y="93"/>
                    <a:pt x="259" y="93"/>
                  </a:cubicBezTo>
                  <a:cubicBezTo>
                    <a:pt x="258" y="93"/>
                    <a:pt x="259" y="92"/>
                    <a:pt x="259" y="94"/>
                  </a:cubicBezTo>
                  <a:cubicBezTo>
                    <a:pt x="258" y="94"/>
                    <a:pt x="258" y="95"/>
                    <a:pt x="257" y="95"/>
                  </a:cubicBezTo>
                  <a:cubicBezTo>
                    <a:pt x="257" y="95"/>
                    <a:pt x="257" y="93"/>
                    <a:pt x="257" y="93"/>
                  </a:cubicBezTo>
                  <a:cubicBezTo>
                    <a:pt x="256" y="93"/>
                    <a:pt x="257" y="93"/>
                    <a:pt x="256" y="94"/>
                  </a:cubicBezTo>
                  <a:cubicBezTo>
                    <a:pt x="255" y="94"/>
                    <a:pt x="253" y="94"/>
                    <a:pt x="252" y="95"/>
                  </a:cubicBezTo>
                  <a:cubicBezTo>
                    <a:pt x="251" y="96"/>
                    <a:pt x="253" y="95"/>
                    <a:pt x="254" y="96"/>
                  </a:cubicBezTo>
                  <a:cubicBezTo>
                    <a:pt x="253" y="97"/>
                    <a:pt x="255" y="98"/>
                    <a:pt x="255" y="99"/>
                  </a:cubicBezTo>
                  <a:cubicBezTo>
                    <a:pt x="255" y="99"/>
                    <a:pt x="254" y="99"/>
                    <a:pt x="254" y="98"/>
                  </a:cubicBezTo>
                  <a:cubicBezTo>
                    <a:pt x="253" y="98"/>
                    <a:pt x="252" y="97"/>
                    <a:pt x="251" y="99"/>
                  </a:cubicBezTo>
                  <a:cubicBezTo>
                    <a:pt x="252" y="100"/>
                    <a:pt x="251" y="100"/>
                    <a:pt x="251" y="101"/>
                  </a:cubicBezTo>
                  <a:cubicBezTo>
                    <a:pt x="251" y="101"/>
                    <a:pt x="253" y="102"/>
                    <a:pt x="252" y="103"/>
                  </a:cubicBezTo>
                  <a:cubicBezTo>
                    <a:pt x="251" y="103"/>
                    <a:pt x="251" y="101"/>
                    <a:pt x="251" y="101"/>
                  </a:cubicBezTo>
                  <a:cubicBezTo>
                    <a:pt x="249" y="101"/>
                    <a:pt x="250" y="104"/>
                    <a:pt x="250" y="104"/>
                  </a:cubicBezTo>
                  <a:cubicBezTo>
                    <a:pt x="251" y="103"/>
                    <a:pt x="251" y="105"/>
                    <a:pt x="251" y="106"/>
                  </a:cubicBezTo>
                  <a:cubicBezTo>
                    <a:pt x="251" y="106"/>
                    <a:pt x="249" y="108"/>
                    <a:pt x="249" y="109"/>
                  </a:cubicBezTo>
                  <a:cubicBezTo>
                    <a:pt x="249" y="109"/>
                    <a:pt x="250" y="109"/>
                    <a:pt x="250" y="110"/>
                  </a:cubicBezTo>
                  <a:cubicBezTo>
                    <a:pt x="250" y="110"/>
                    <a:pt x="250" y="110"/>
                    <a:pt x="249" y="110"/>
                  </a:cubicBezTo>
                  <a:cubicBezTo>
                    <a:pt x="251" y="111"/>
                    <a:pt x="252" y="107"/>
                    <a:pt x="253" y="108"/>
                  </a:cubicBezTo>
                  <a:cubicBezTo>
                    <a:pt x="253" y="109"/>
                    <a:pt x="252" y="110"/>
                    <a:pt x="251" y="111"/>
                  </a:cubicBezTo>
                  <a:cubicBezTo>
                    <a:pt x="251" y="111"/>
                    <a:pt x="249" y="111"/>
                    <a:pt x="249" y="112"/>
                  </a:cubicBezTo>
                  <a:cubicBezTo>
                    <a:pt x="248" y="112"/>
                    <a:pt x="247" y="112"/>
                    <a:pt x="247" y="112"/>
                  </a:cubicBezTo>
                  <a:cubicBezTo>
                    <a:pt x="247" y="112"/>
                    <a:pt x="244" y="114"/>
                    <a:pt x="244" y="114"/>
                  </a:cubicBezTo>
                  <a:cubicBezTo>
                    <a:pt x="245" y="114"/>
                    <a:pt x="245" y="115"/>
                    <a:pt x="246" y="115"/>
                  </a:cubicBezTo>
                  <a:cubicBezTo>
                    <a:pt x="245" y="116"/>
                    <a:pt x="247" y="115"/>
                    <a:pt x="246" y="116"/>
                  </a:cubicBezTo>
                  <a:cubicBezTo>
                    <a:pt x="246" y="116"/>
                    <a:pt x="245" y="116"/>
                    <a:pt x="244" y="116"/>
                  </a:cubicBezTo>
                  <a:cubicBezTo>
                    <a:pt x="244" y="116"/>
                    <a:pt x="245" y="117"/>
                    <a:pt x="245" y="117"/>
                  </a:cubicBezTo>
                  <a:cubicBezTo>
                    <a:pt x="243" y="117"/>
                    <a:pt x="243" y="118"/>
                    <a:pt x="243" y="119"/>
                  </a:cubicBezTo>
                  <a:cubicBezTo>
                    <a:pt x="243" y="119"/>
                    <a:pt x="244" y="119"/>
                    <a:pt x="244" y="119"/>
                  </a:cubicBezTo>
                  <a:cubicBezTo>
                    <a:pt x="244" y="119"/>
                    <a:pt x="244" y="119"/>
                    <a:pt x="244" y="119"/>
                  </a:cubicBezTo>
                  <a:cubicBezTo>
                    <a:pt x="244" y="119"/>
                    <a:pt x="244" y="119"/>
                    <a:pt x="244" y="119"/>
                  </a:cubicBezTo>
                  <a:cubicBezTo>
                    <a:pt x="244" y="119"/>
                    <a:pt x="245" y="119"/>
                    <a:pt x="245" y="119"/>
                  </a:cubicBezTo>
                  <a:cubicBezTo>
                    <a:pt x="246" y="120"/>
                    <a:pt x="244" y="120"/>
                    <a:pt x="244" y="121"/>
                  </a:cubicBezTo>
                  <a:cubicBezTo>
                    <a:pt x="244" y="121"/>
                    <a:pt x="244" y="121"/>
                    <a:pt x="244" y="121"/>
                  </a:cubicBezTo>
                  <a:cubicBezTo>
                    <a:pt x="244" y="121"/>
                    <a:pt x="242" y="123"/>
                    <a:pt x="243" y="123"/>
                  </a:cubicBezTo>
                  <a:cubicBezTo>
                    <a:pt x="242" y="124"/>
                    <a:pt x="243" y="122"/>
                    <a:pt x="243" y="122"/>
                  </a:cubicBezTo>
                  <a:cubicBezTo>
                    <a:pt x="242" y="121"/>
                    <a:pt x="242" y="121"/>
                    <a:pt x="241" y="121"/>
                  </a:cubicBezTo>
                  <a:cubicBezTo>
                    <a:pt x="241" y="120"/>
                    <a:pt x="241" y="119"/>
                    <a:pt x="240" y="119"/>
                  </a:cubicBezTo>
                  <a:cubicBezTo>
                    <a:pt x="240" y="120"/>
                    <a:pt x="240" y="120"/>
                    <a:pt x="240" y="120"/>
                  </a:cubicBezTo>
                  <a:cubicBezTo>
                    <a:pt x="240" y="121"/>
                    <a:pt x="240" y="121"/>
                    <a:pt x="239" y="121"/>
                  </a:cubicBezTo>
                  <a:cubicBezTo>
                    <a:pt x="239" y="121"/>
                    <a:pt x="238" y="121"/>
                    <a:pt x="238" y="122"/>
                  </a:cubicBezTo>
                  <a:cubicBezTo>
                    <a:pt x="239" y="122"/>
                    <a:pt x="240" y="122"/>
                    <a:pt x="239" y="122"/>
                  </a:cubicBezTo>
                  <a:cubicBezTo>
                    <a:pt x="239" y="123"/>
                    <a:pt x="239" y="122"/>
                    <a:pt x="239" y="122"/>
                  </a:cubicBezTo>
                  <a:cubicBezTo>
                    <a:pt x="238" y="122"/>
                    <a:pt x="237" y="122"/>
                    <a:pt x="237" y="122"/>
                  </a:cubicBezTo>
                  <a:cubicBezTo>
                    <a:pt x="237" y="122"/>
                    <a:pt x="237" y="122"/>
                    <a:pt x="238" y="122"/>
                  </a:cubicBezTo>
                  <a:cubicBezTo>
                    <a:pt x="238" y="123"/>
                    <a:pt x="238" y="123"/>
                    <a:pt x="238" y="123"/>
                  </a:cubicBezTo>
                  <a:cubicBezTo>
                    <a:pt x="237" y="123"/>
                    <a:pt x="237" y="124"/>
                    <a:pt x="236" y="124"/>
                  </a:cubicBezTo>
                  <a:cubicBezTo>
                    <a:pt x="236" y="124"/>
                    <a:pt x="235" y="125"/>
                    <a:pt x="235" y="125"/>
                  </a:cubicBezTo>
                  <a:cubicBezTo>
                    <a:pt x="235" y="126"/>
                    <a:pt x="234" y="127"/>
                    <a:pt x="234" y="127"/>
                  </a:cubicBezTo>
                  <a:cubicBezTo>
                    <a:pt x="234" y="127"/>
                    <a:pt x="234" y="127"/>
                    <a:pt x="234" y="128"/>
                  </a:cubicBezTo>
                  <a:cubicBezTo>
                    <a:pt x="234" y="129"/>
                    <a:pt x="234" y="129"/>
                    <a:pt x="235" y="129"/>
                  </a:cubicBezTo>
                  <a:cubicBezTo>
                    <a:pt x="234" y="131"/>
                    <a:pt x="231" y="131"/>
                    <a:pt x="230" y="132"/>
                  </a:cubicBezTo>
                  <a:cubicBezTo>
                    <a:pt x="231" y="132"/>
                    <a:pt x="231" y="132"/>
                    <a:pt x="232" y="132"/>
                  </a:cubicBezTo>
                  <a:cubicBezTo>
                    <a:pt x="232" y="132"/>
                    <a:pt x="230" y="133"/>
                    <a:pt x="231" y="133"/>
                  </a:cubicBezTo>
                  <a:cubicBezTo>
                    <a:pt x="231" y="134"/>
                    <a:pt x="235" y="131"/>
                    <a:pt x="234" y="133"/>
                  </a:cubicBezTo>
                  <a:cubicBezTo>
                    <a:pt x="234" y="134"/>
                    <a:pt x="231" y="133"/>
                    <a:pt x="233" y="135"/>
                  </a:cubicBezTo>
                  <a:cubicBezTo>
                    <a:pt x="235" y="137"/>
                    <a:pt x="237" y="135"/>
                    <a:pt x="238" y="134"/>
                  </a:cubicBezTo>
                  <a:cubicBezTo>
                    <a:pt x="239" y="133"/>
                    <a:pt x="241" y="132"/>
                    <a:pt x="240" y="131"/>
                  </a:cubicBezTo>
                  <a:cubicBezTo>
                    <a:pt x="240" y="129"/>
                    <a:pt x="238" y="131"/>
                    <a:pt x="237" y="131"/>
                  </a:cubicBezTo>
                  <a:cubicBezTo>
                    <a:pt x="238" y="130"/>
                    <a:pt x="239" y="130"/>
                    <a:pt x="240" y="129"/>
                  </a:cubicBezTo>
                  <a:cubicBezTo>
                    <a:pt x="241" y="129"/>
                    <a:pt x="242" y="128"/>
                    <a:pt x="242" y="127"/>
                  </a:cubicBezTo>
                  <a:cubicBezTo>
                    <a:pt x="242" y="127"/>
                    <a:pt x="243" y="129"/>
                    <a:pt x="243" y="129"/>
                  </a:cubicBezTo>
                  <a:cubicBezTo>
                    <a:pt x="243" y="129"/>
                    <a:pt x="241" y="130"/>
                    <a:pt x="241" y="131"/>
                  </a:cubicBezTo>
                  <a:cubicBezTo>
                    <a:pt x="241" y="131"/>
                    <a:pt x="243" y="131"/>
                    <a:pt x="244" y="131"/>
                  </a:cubicBezTo>
                  <a:cubicBezTo>
                    <a:pt x="243" y="132"/>
                    <a:pt x="242" y="132"/>
                    <a:pt x="242" y="132"/>
                  </a:cubicBezTo>
                  <a:cubicBezTo>
                    <a:pt x="242" y="132"/>
                    <a:pt x="240" y="133"/>
                    <a:pt x="241" y="133"/>
                  </a:cubicBezTo>
                  <a:cubicBezTo>
                    <a:pt x="240" y="133"/>
                    <a:pt x="238" y="135"/>
                    <a:pt x="239" y="135"/>
                  </a:cubicBezTo>
                  <a:cubicBezTo>
                    <a:pt x="239" y="135"/>
                    <a:pt x="239" y="135"/>
                    <a:pt x="239" y="135"/>
                  </a:cubicBezTo>
                  <a:cubicBezTo>
                    <a:pt x="239" y="135"/>
                    <a:pt x="239" y="136"/>
                    <a:pt x="239" y="136"/>
                  </a:cubicBezTo>
                  <a:cubicBezTo>
                    <a:pt x="240" y="136"/>
                    <a:pt x="240" y="136"/>
                    <a:pt x="240" y="137"/>
                  </a:cubicBezTo>
                  <a:cubicBezTo>
                    <a:pt x="240" y="137"/>
                    <a:pt x="239" y="137"/>
                    <a:pt x="239" y="137"/>
                  </a:cubicBezTo>
                  <a:cubicBezTo>
                    <a:pt x="239" y="137"/>
                    <a:pt x="239" y="137"/>
                    <a:pt x="239" y="137"/>
                  </a:cubicBezTo>
                  <a:cubicBezTo>
                    <a:pt x="238" y="137"/>
                    <a:pt x="238" y="137"/>
                    <a:pt x="237" y="137"/>
                  </a:cubicBezTo>
                  <a:cubicBezTo>
                    <a:pt x="237" y="137"/>
                    <a:pt x="236" y="137"/>
                    <a:pt x="236" y="137"/>
                  </a:cubicBezTo>
                  <a:cubicBezTo>
                    <a:pt x="235" y="137"/>
                    <a:pt x="235" y="137"/>
                    <a:pt x="234" y="138"/>
                  </a:cubicBezTo>
                  <a:cubicBezTo>
                    <a:pt x="234" y="138"/>
                    <a:pt x="236" y="140"/>
                    <a:pt x="235" y="140"/>
                  </a:cubicBezTo>
                  <a:cubicBezTo>
                    <a:pt x="235" y="140"/>
                    <a:pt x="234" y="139"/>
                    <a:pt x="234" y="138"/>
                  </a:cubicBezTo>
                  <a:cubicBezTo>
                    <a:pt x="233" y="138"/>
                    <a:pt x="233" y="139"/>
                    <a:pt x="233" y="139"/>
                  </a:cubicBezTo>
                  <a:cubicBezTo>
                    <a:pt x="235" y="139"/>
                    <a:pt x="231" y="132"/>
                    <a:pt x="231" y="135"/>
                  </a:cubicBezTo>
                  <a:cubicBezTo>
                    <a:pt x="231" y="135"/>
                    <a:pt x="231" y="136"/>
                    <a:pt x="230" y="135"/>
                  </a:cubicBezTo>
                  <a:cubicBezTo>
                    <a:pt x="230" y="135"/>
                    <a:pt x="230" y="136"/>
                    <a:pt x="230" y="136"/>
                  </a:cubicBezTo>
                  <a:cubicBezTo>
                    <a:pt x="230" y="136"/>
                    <a:pt x="228" y="136"/>
                    <a:pt x="230" y="136"/>
                  </a:cubicBezTo>
                  <a:cubicBezTo>
                    <a:pt x="230" y="137"/>
                    <a:pt x="230" y="137"/>
                    <a:pt x="230" y="137"/>
                  </a:cubicBezTo>
                  <a:cubicBezTo>
                    <a:pt x="228" y="138"/>
                    <a:pt x="228" y="137"/>
                    <a:pt x="230" y="138"/>
                  </a:cubicBezTo>
                  <a:cubicBezTo>
                    <a:pt x="230" y="138"/>
                    <a:pt x="228" y="139"/>
                    <a:pt x="228" y="139"/>
                  </a:cubicBezTo>
                  <a:cubicBezTo>
                    <a:pt x="228" y="139"/>
                    <a:pt x="227" y="137"/>
                    <a:pt x="227" y="137"/>
                  </a:cubicBezTo>
                  <a:cubicBezTo>
                    <a:pt x="227" y="137"/>
                    <a:pt x="227" y="137"/>
                    <a:pt x="226" y="138"/>
                  </a:cubicBezTo>
                  <a:cubicBezTo>
                    <a:pt x="226" y="138"/>
                    <a:pt x="226" y="137"/>
                    <a:pt x="226" y="137"/>
                  </a:cubicBezTo>
                  <a:cubicBezTo>
                    <a:pt x="225" y="138"/>
                    <a:pt x="224" y="138"/>
                    <a:pt x="225" y="139"/>
                  </a:cubicBezTo>
                  <a:cubicBezTo>
                    <a:pt x="222" y="140"/>
                    <a:pt x="225" y="140"/>
                    <a:pt x="226" y="141"/>
                  </a:cubicBezTo>
                  <a:cubicBezTo>
                    <a:pt x="225" y="141"/>
                    <a:pt x="225" y="141"/>
                    <a:pt x="224" y="141"/>
                  </a:cubicBezTo>
                  <a:cubicBezTo>
                    <a:pt x="224" y="141"/>
                    <a:pt x="225" y="142"/>
                    <a:pt x="224" y="142"/>
                  </a:cubicBezTo>
                  <a:cubicBezTo>
                    <a:pt x="224" y="142"/>
                    <a:pt x="222" y="142"/>
                    <a:pt x="222" y="142"/>
                  </a:cubicBezTo>
                  <a:cubicBezTo>
                    <a:pt x="222" y="142"/>
                    <a:pt x="222" y="142"/>
                    <a:pt x="222" y="142"/>
                  </a:cubicBezTo>
                  <a:cubicBezTo>
                    <a:pt x="221" y="142"/>
                    <a:pt x="224" y="144"/>
                    <a:pt x="224" y="144"/>
                  </a:cubicBezTo>
                  <a:cubicBezTo>
                    <a:pt x="222" y="145"/>
                    <a:pt x="225" y="144"/>
                    <a:pt x="225" y="146"/>
                  </a:cubicBezTo>
                  <a:cubicBezTo>
                    <a:pt x="223" y="147"/>
                    <a:pt x="222" y="142"/>
                    <a:pt x="221" y="142"/>
                  </a:cubicBezTo>
                  <a:cubicBezTo>
                    <a:pt x="219" y="142"/>
                    <a:pt x="224" y="149"/>
                    <a:pt x="224" y="149"/>
                  </a:cubicBezTo>
                  <a:cubicBezTo>
                    <a:pt x="223" y="148"/>
                    <a:pt x="222" y="146"/>
                    <a:pt x="221" y="145"/>
                  </a:cubicBezTo>
                  <a:cubicBezTo>
                    <a:pt x="221" y="145"/>
                    <a:pt x="221" y="144"/>
                    <a:pt x="221" y="144"/>
                  </a:cubicBezTo>
                  <a:cubicBezTo>
                    <a:pt x="220" y="144"/>
                    <a:pt x="219" y="145"/>
                    <a:pt x="218" y="145"/>
                  </a:cubicBezTo>
                  <a:cubicBezTo>
                    <a:pt x="218" y="144"/>
                    <a:pt x="219" y="144"/>
                    <a:pt x="218" y="144"/>
                  </a:cubicBezTo>
                  <a:cubicBezTo>
                    <a:pt x="218" y="144"/>
                    <a:pt x="217" y="145"/>
                    <a:pt x="217" y="145"/>
                  </a:cubicBezTo>
                  <a:cubicBezTo>
                    <a:pt x="217" y="145"/>
                    <a:pt x="216" y="144"/>
                    <a:pt x="216" y="144"/>
                  </a:cubicBezTo>
                  <a:cubicBezTo>
                    <a:pt x="216" y="144"/>
                    <a:pt x="216" y="144"/>
                    <a:pt x="215" y="143"/>
                  </a:cubicBezTo>
                  <a:cubicBezTo>
                    <a:pt x="214" y="143"/>
                    <a:pt x="214" y="144"/>
                    <a:pt x="213" y="145"/>
                  </a:cubicBezTo>
                  <a:cubicBezTo>
                    <a:pt x="212" y="146"/>
                    <a:pt x="215" y="146"/>
                    <a:pt x="215" y="146"/>
                  </a:cubicBezTo>
                  <a:cubicBezTo>
                    <a:pt x="215" y="147"/>
                    <a:pt x="213" y="146"/>
                    <a:pt x="213" y="147"/>
                  </a:cubicBezTo>
                  <a:cubicBezTo>
                    <a:pt x="214" y="148"/>
                    <a:pt x="216" y="147"/>
                    <a:pt x="216" y="147"/>
                  </a:cubicBezTo>
                  <a:cubicBezTo>
                    <a:pt x="217" y="147"/>
                    <a:pt x="216" y="148"/>
                    <a:pt x="216" y="148"/>
                  </a:cubicBezTo>
                  <a:cubicBezTo>
                    <a:pt x="217" y="148"/>
                    <a:pt x="221" y="146"/>
                    <a:pt x="221" y="148"/>
                  </a:cubicBezTo>
                  <a:cubicBezTo>
                    <a:pt x="221" y="148"/>
                    <a:pt x="217" y="149"/>
                    <a:pt x="217" y="149"/>
                  </a:cubicBezTo>
                  <a:cubicBezTo>
                    <a:pt x="217" y="150"/>
                    <a:pt x="218" y="150"/>
                    <a:pt x="218" y="150"/>
                  </a:cubicBezTo>
                  <a:cubicBezTo>
                    <a:pt x="218" y="150"/>
                    <a:pt x="217" y="150"/>
                    <a:pt x="217" y="151"/>
                  </a:cubicBezTo>
                  <a:cubicBezTo>
                    <a:pt x="217" y="150"/>
                    <a:pt x="216" y="149"/>
                    <a:pt x="215" y="149"/>
                  </a:cubicBezTo>
                  <a:cubicBezTo>
                    <a:pt x="214" y="149"/>
                    <a:pt x="215" y="149"/>
                    <a:pt x="214" y="150"/>
                  </a:cubicBezTo>
                  <a:cubicBezTo>
                    <a:pt x="214" y="150"/>
                    <a:pt x="214" y="149"/>
                    <a:pt x="214" y="149"/>
                  </a:cubicBezTo>
                  <a:cubicBezTo>
                    <a:pt x="213" y="149"/>
                    <a:pt x="213" y="149"/>
                    <a:pt x="213" y="150"/>
                  </a:cubicBezTo>
                  <a:cubicBezTo>
                    <a:pt x="212" y="150"/>
                    <a:pt x="212" y="149"/>
                    <a:pt x="212" y="149"/>
                  </a:cubicBezTo>
                  <a:cubicBezTo>
                    <a:pt x="212" y="149"/>
                    <a:pt x="211" y="150"/>
                    <a:pt x="211" y="150"/>
                  </a:cubicBezTo>
                  <a:cubicBezTo>
                    <a:pt x="210" y="150"/>
                    <a:pt x="210" y="149"/>
                    <a:pt x="209" y="149"/>
                  </a:cubicBezTo>
                  <a:cubicBezTo>
                    <a:pt x="207" y="150"/>
                    <a:pt x="211" y="151"/>
                    <a:pt x="211" y="151"/>
                  </a:cubicBezTo>
                  <a:cubicBezTo>
                    <a:pt x="212" y="151"/>
                    <a:pt x="212" y="152"/>
                    <a:pt x="213" y="153"/>
                  </a:cubicBezTo>
                  <a:cubicBezTo>
                    <a:pt x="214" y="153"/>
                    <a:pt x="216" y="154"/>
                    <a:pt x="216" y="155"/>
                  </a:cubicBezTo>
                  <a:cubicBezTo>
                    <a:pt x="216" y="155"/>
                    <a:pt x="214" y="154"/>
                    <a:pt x="214" y="154"/>
                  </a:cubicBezTo>
                  <a:cubicBezTo>
                    <a:pt x="214" y="155"/>
                    <a:pt x="214" y="156"/>
                    <a:pt x="214" y="156"/>
                  </a:cubicBezTo>
                  <a:cubicBezTo>
                    <a:pt x="214" y="156"/>
                    <a:pt x="215" y="156"/>
                    <a:pt x="215" y="157"/>
                  </a:cubicBezTo>
                  <a:cubicBezTo>
                    <a:pt x="215" y="157"/>
                    <a:pt x="213" y="157"/>
                    <a:pt x="213" y="157"/>
                  </a:cubicBezTo>
                  <a:cubicBezTo>
                    <a:pt x="213" y="156"/>
                    <a:pt x="213" y="155"/>
                    <a:pt x="213" y="154"/>
                  </a:cubicBezTo>
                  <a:cubicBezTo>
                    <a:pt x="212" y="153"/>
                    <a:pt x="212" y="152"/>
                    <a:pt x="211" y="152"/>
                  </a:cubicBezTo>
                  <a:cubicBezTo>
                    <a:pt x="211" y="152"/>
                    <a:pt x="211" y="153"/>
                    <a:pt x="210" y="153"/>
                  </a:cubicBezTo>
                  <a:cubicBezTo>
                    <a:pt x="210" y="153"/>
                    <a:pt x="210" y="152"/>
                    <a:pt x="210" y="153"/>
                  </a:cubicBezTo>
                  <a:cubicBezTo>
                    <a:pt x="209" y="153"/>
                    <a:pt x="212" y="156"/>
                    <a:pt x="210" y="157"/>
                  </a:cubicBezTo>
                  <a:cubicBezTo>
                    <a:pt x="210" y="155"/>
                    <a:pt x="208" y="151"/>
                    <a:pt x="207" y="154"/>
                  </a:cubicBezTo>
                  <a:cubicBezTo>
                    <a:pt x="206" y="156"/>
                    <a:pt x="209" y="157"/>
                    <a:pt x="209" y="157"/>
                  </a:cubicBezTo>
                  <a:cubicBezTo>
                    <a:pt x="208" y="158"/>
                    <a:pt x="207" y="157"/>
                    <a:pt x="207" y="157"/>
                  </a:cubicBezTo>
                  <a:cubicBezTo>
                    <a:pt x="206" y="157"/>
                    <a:pt x="207" y="157"/>
                    <a:pt x="205" y="158"/>
                  </a:cubicBezTo>
                  <a:cubicBezTo>
                    <a:pt x="206" y="157"/>
                    <a:pt x="206" y="157"/>
                    <a:pt x="206" y="156"/>
                  </a:cubicBezTo>
                  <a:cubicBezTo>
                    <a:pt x="206" y="156"/>
                    <a:pt x="205" y="156"/>
                    <a:pt x="205" y="156"/>
                  </a:cubicBezTo>
                  <a:cubicBezTo>
                    <a:pt x="205" y="156"/>
                    <a:pt x="205" y="157"/>
                    <a:pt x="205" y="157"/>
                  </a:cubicBezTo>
                  <a:cubicBezTo>
                    <a:pt x="204" y="157"/>
                    <a:pt x="204" y="155"/>
                    <a:pt x="203" y="156"/>
                  </a:cubicBezTo>
                  <a:cubicBezTo>
                    <a:pt x="203" y="156"/>
                    <a:pt x="203" y="157"/>
                    <a:pt x="203" y="157"/>
                  </a:cubicBezTo>
                  <a:cubicBezTo>
                    <a:pt x="203" y="158"/>
                    <a:pt x="204" y="158"/>
                    <a:pt x="202" y="157"/>
                  </a:cubicBezTo>
                  <a:cubicBezTo>
                    <a:pt x="202" y="157"/>
                    <a:pt x="202" y="156"/>
                    <a:pt x="202" y="156"/>
                  </a:cubicBezTo>
                  <a:cubicBezTo>
                    <a:pt x="199" y="154"/>
                    <a:pt x="202" y="157"/>
                    <a:pt x="202" y="157"/>
                  </a:cubicBezTo>
                  <a:cubicBezTo>
                    <a:pt x="202" y="160"/>
                    <a:pt x="200" y="158"/>
                    <a:pt x="200" y="158"/>
                  </a:cubicBezTo>
                  <a:cubicBezTo>
                    <a:pt x="200" y="160"/>
                    <a:pt x="205" y="159"/>
                    <a:pt x="206" y="160"/>
                  </a:cubicBezTo>
                  <a:cubicBezTo>
                    <a:pt x="207" y="160"/>
                    <a:pt x="208" y="160"/>
                    <a:pt x="209" y="160"/>
                  </a:cubicBezTo>
                  <a:cubicBezTo>
                    <a:pt x="210" y="160"/>
                    <a:pt x="211" y="160"/>
                    <a:pt x="212" y="160"/>
                  </a:cubicBezTo>
                  <a:cubicBezTo>
                    <a:pt x="212" y="160"/>
                    <a:pt x="208" y="161"/>
                    <a:pt x="208" y="161"/>
                  </a:cubicBezTo>
                  <a:cubicBezTo>
                    <a:pt x="207" y="161"/>
                    <a:pt x="207" y="161"/>
                    <a:pt x="207" y="161"/>
                  </a:cubicBezTo>
                  <a:cubicBezTo>
                    <a:pt x="207" y="161"/>
                    <a:pt x="206" y="161"/>
                    <a:pt x="206" y="162"/>
                  </a:cubicBezTo>
                  <a:cubicBezTo>
                    <a:pt x="206" y="160"/>
                    <a:pt x="206" y="160"/>
                    <a:pt x="204" y="161"/>
                  </a:cubicBezTo>
                  <a:cubicBezTo>
                    <a:pt x="204" y="160"/>
                    <a:pt x="205" y="160"/>
                    <a:pt x="205" y="160"/>
                  </a:cubicBezTo>
                  <a:cubicBezTo>
                    <a:pt x="205" y="159"/>
                    <a:pt x="203" y="160"/>
                    <a:pt x="203" y="160"/>
                  </a:cubicBezTo>
                  <a:cubicBezTo>
                    <a:pt x="202" y="159"/>
                    <a:pt x="200" y="162"/>
                    <a:pt x="200" y="162"/>
                  </a:cubicBezTo>
                  <a:cubicBezTo>
                    <a:pt x="198" y="163"/>
                    <a:pt x="200" y="163"/>
                    <a:pt x="201" y="164"/>
                  </a:cubicBezTo>
                  <a:cubicBezTo>
                    <a:pt x="202" y="164"/>
                    <a:pt x="201" y="164"/>
                    <a:pt x="201" y="164"/>
                  </a:cubicBezTo>
                  <a:close/>
                  <a:moveTo>
                    <a:pt x="202" y="178"/>
                  </a:moveTo>
                  <a:cubicBezTo>
                    <a:pt x="203" y="177"/>
                    <a:pt x="201" y="175"/>
                    <a:pt x="200" y="175"/>
                  </a:cubicBezTo>
                  <a:cubicBezTo>
                    <a:pt x="200" y="175"/>
                    <a:pt x="200" y="175"/>
                    <a:pt x="200" y="175"/>
                  </a:cubicBezTo>
                  <a:cubicBezTo>
                    <a:pt x="200" y="176"/>
                    <a:pt x="201" y="179"/>
                    <a:pt x="202" y="178"/>
                  </a:cubicBezTo>
                  <a:close/>
                  <a:moveTo>
                    <a:pt x="368" y="27"/>
                  </a:moveTo>
                  <a:cubicBezTo>
                    <a:pt x="368" y="27"/>
                    <a:pt x="366" y="29"/>
                    <a:pt x="367" y="29"/>
                  </a:cubicBezTo>
                  <a:cubicBezTo>
                    <a:pt x="367" y="29"/>
                    <a:pt x="369" y="28"/>
                    <a:pt x="369" y="28"/>
                  </a:cubicBezTo>
                  <a:cubicBezTo>
                    <a:pt x="369" y="28"/>
                    <a:pt x="368" y="28"/>
                    <a:pt x="368" y="27"/>
                  </a:cubicBezTo>
                  <a:cubicBezTo>
                    <a:pt x="368" y="27"/>
                    <a:pt x="368" y="27"/>
                    <a:pt x="368" y="27"/>
                  </a:cubicBezTo>
                  <a:close/>
                  <a:moveTo>
                    <a:pt x="30" y="138"/>
                  </a:moveTo>
                  <a:cubicBezTo>
                    <a:pt x="30" y="138"/>
                    <a:pt x="30" y="138"/>
                    <a:pt x="30" y="138"/>
                  </a:cubicBezTo>
                  <a:cubicBezTo>
                    <a:pt x="31" y="138"/>
                    <a:pt x="30" y="137"/>
                    <a:pt x="30" y="137"/>
                  </a:cubicBezTo>
                  <a:lnTo>
                    <a:pt x="30" y="138"/>
                  </a:lnTo>
                  <a:close/>
                  <a:moveTo>
                    <a:pt x="48" y="133"/>
                  </a:moveTo>
                  <a:cubicBezTo>
                    <a:pt x="48" y="133"/>
                    <a:pt x="48" y="133"/>
                    <a:pt x="48" y="133"/>
                  </a:cubicBezTo>
                  <a:cubicBezTo>
                    <a:pt x="49" y="133"/>
                    <a:pt x="49" y="133"/>
                    <a:pt x="49" y="133"/>
                  </a:cubicBezTo>
                  <a:cubicBezTo>
                    <a:pt x="48" y="133"/>
                    <a:pt x="48" y="133"/>
                    <a:pt x="48" y="133"/>
                  </a:cubicBezTo>
                  <a:close/>
                  <a:moveTo>
                    <a:pt x="77" y="107"/>
                  </a:moveTo>
                  <a:cubicBezTo>
                    <a:pt x="77" y="107"/>
                    <a:pt x="76" y="108"/>
                    <a:pt x="76" y="108"/>
                  </a:cubicBezTo>
                  <a:cubicBezTo>
                    <a:pt x="76" y="108"/>
                    <a:pt x="76" y="108"/>
                    <a:pt x="76" y="108"/>
                  </a:cubicBezTo>
                  <a:cubicBezTo>
                    <a:pt x="76" y="108"/>
                    <a:pt x="76" y="108"/>
                    <a:pt x="76" y="108"/>
                  </a:cubicBezTo>
                  <a:cubicBezTo>
                    <a:pt x="75" y="108"/>
                    <a:pt x="75" y="108"/>
                    <a:pt x="75" y="108"/>
                  </a:cubicBezTo>
                  <a:cubicBezTo>
                    <a:pt x="76" y="107"/>
                    <a:pt x="76" y="107"/>
                    <a:pt x="76" y="107"/>
                  </a:cubicBezTo>
                  <a:cubicBezTo>
                    <a:pt x="76" y="107"/>
                    <a:pt x="76" y="107"/>
                    <a:pt x="76" y="107"/>
                  </a:cubicBezTo>
                  <a:cubicBezTo>
                    <a:pt x="75" y="107"/>
                    <a:pt x="74" y="107"/>
                    <a:pt x="74" y="107"/>
                  </a:cubicBezTo>
                  <a:cubicBezTo>
                    <a:pt x="73" y="107"/>
                    <a:pt x="73" y="107"/>
                    <a:pt x="73" y="107"/>
                  </a:cubicBezTo>
                  <a:cubicBezTo>
                    <a:pt x="74" y="107"/>
                    <a:pt x="76" y="107"/>
                    <a:pt x="76" y="106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75" y="105"/>
                    <a:pt x="74" y="105"/>
                    <a:pt x="73" y="106"/>
                  </a:cubicBezTo>
                  <a:cubicBezTo>
                    <a:pt x="74" y="105"/>
                    <a:pt x="74" y="105"/>
                    <a:pt x="75" y="105"/>
                  </a:cubicBezTo>
                  <a:cubicBezTo>
                    <a:pt x="75" y="105"/>
                    <a:pt x="75" y="105"/>
                    <a:pt x="75" y="105"/>
                  </a:cubicBezTo>
                  <a:cubicBezTo>
                    <a:pt x="75" y="105"/>
                    <a:pt x="75" y="105"/>
                    <a:pt x="75" y="105"/>
                  </a:cubicBezTo>
                  <a:cubicBezTo>
                    <a:pt x="74" y="104"/>
                    <a:pt x="74" y="104"/>
                    <a:pt x="74" y="104"/>
                  </a:cubicBezTo>
                  <a:cubicBezTo>
                    <a:pt x="75" y="104"/>
                    <a:pt x="75" y="104"/>
                    <a:pt x="75" y="104"/>
                  </a:cubicBezTo>
                  <a:cubicBezTo>
                    <a:pt x="75" y="104"/>
                    <a:pt x="75" y="104"/>
                    <a:pt x="75" y="104"/>
                  </a:cubicBezTo>
                  <a:cubicBezTo>
                    <a:pt x="75" y="104"/>
                    <a:pt x="75" y="104"/>
                    <a:pt x="75" y="104"/>
                  </a:cubicBezTo>
                  <a:cubicBezTo>
                    <a:pt x="75" y="103"/>
                    <a:pt x="75" y="103"/>
                    <a:pt x="75" y="103"/>
                  </a:cubicBezTo>
                  <a:cubicBezTo>
                    <a:pt x="76" y="103"/>
                    <a:pt x="76" y="103"/>
                    <a:pt x="76" y="103"/>
                  </a:cubicBezTo>
                  <a:cubicBezTo>
                    <a:pt x="75" y="103"/>
                    <a:pt x="76" y="102"/>
                    <a:pt x="76" y="102"/>
                  </a:cubicBezTo>
                  <a:cubicBezTo>
                    <a:pt x="75" y="101"/>
                    <a:pt x="75" y="101"/>
                    <a:pt x="75" y="101"/>
                  </a:cubicBezTo>
                  <a:cubicBezTo>
                    <a:pt x="75" y="101"/>
                    <a:pt x="75" y="101"/>
                    <a:pt x="75" y="101"/>
                  </a:cubicBezTo>
                  <a:cubicBezTo>
                    <a:pt x="75" y="101"/>
                    <a:pt x="74" y="102"/>
                    <a:pt x="74" y="102"/>
                  </a:cubicBezTo>
                  <a:cubicBezTo>
                    <a:pt x="74" y="102"/>
                    <a:pt x="74" y="101"/>
                    <a:pt x="74" y="10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4" y="100"/>
                    <a:pt x="74" y="100"/>
                    <a:pt x="74" y="100"/>
                  </a:cubicBezTo>
                  <a:cubicBezTo>
                    <a:pt x="73" y="100"/>
                    <a:pt x="73" y="100"/>
                    <a:pt x="73" y="100"/>
                  </a:cubicBezTo>
                  <a:cubicBezTo>
                    <a:pt x="73" y="100"/>
                    <a:pt x="73" y="100"/>
                    <a:pt x="73" y="100"/>
                  </a:cubicBezTo>
                  <a:cubicBezTo>
                    <a:pt x="71" y="100"/>
                    <a:pt x="71" y="100"/>
                    <a:pt x="71" y="100"/>
                  </a:cubicBezTo>
                  <a:cubicBezTo>
                    <a:pt x="71" y="100"/>
                    <a:pt x="71" y="100"/>
                    <a:pt x="71" y="100"/>
                  </a:cubicBezTo>
                  <a:cubicBezTo>
                    <a:pt x="71" y="100"/>
                    <a:pt x="71" y="100"/>
                    <a:pt x="71" y="100"/>
                  </a:cubicBezTo>
                  <a:cubicBezTo>
                    <a:pt x="70" y="100"/>
                    <a:pt x="70" y="100"/>
                    <a:pt x="70" y="100"/>
                  </a:cubicBezTo>
                  <a:cubicBezTo>
                    <a:pt x="70" y="101"/>
                    <a:pt x="70" y="102"/>
                    <a:pt x="69" y="102"/>
                  </a:cubicBezTo>
                  <a:cubicBezTo>
                    <a:pt x="69" y="102"/>
                    <a:pt x="69" y="102"/>
                    <a:pt x="69" y="102"/>
                  </a:cubicBezTo>
                  <a:cubicBezTo>
                    <a:pt x="70" y="101"/>
                    <a:pt x="70" y="101"/>
                    <a:pt x="70" y="100"/>
                  </a:cubicBezTo>
                  <a:cubicBezTo>
                    <a:pt x="71" y="100"/>
                    <a:pt x="71" y="100"/>
                    <a:pt x="71" y="100"/>
                  </a:cubicBezTo>
                  <a:cubicBezTo>
                    <a:pt x="70" y="99"/>
                    <a:pt x="70" y="99"/>
                    <a:pt x="70" y="99"/>
                  </a:cubicBezTo>
                  <a:cubicBezTo>
                    <a:pt x="70" y="98"/>
                    <a:pt x="70" y="98"/>
                    <a:pt x="70" y="98"/>
                  </a:cubicBezTo>
                  <a:cubicBezTo>
                    <a:pt x="70" y="98"/>
                    <a:pt x="70" y="98"/>
                    <a:pt x="70" y="98"/>
                  </a:cubicBezTo>
                  <a:cubicBezTo>
                    <a:pt x="69" y="98"/>
                    <a:pt x="68" y="99"/>
                    <a:pt x="67" y="99"/>
                  </a:cubicBezTo>
                  <a:cubicBezTo>
                    <a:pt x="67" y="99"/>
                    <a:pt x="67" y="99"/>
                    <a:pt x="67" y="99"/>
                  </a:cubicBezTo>
                  <a:cubicBezTo>
                    <a:pt x="67" y="98"/>
                    <a:pt x="67" y="98"/>
                    <a:pt x="67" y="98"/>
                  </a:cubicBezTo>
                  <a:cubicBezTo>
                    <a:pt x="67" y="98"/>
                    <a:pt x="67" y="99"/>
                    <a:pt x="66" y="99"/>
                  </a:cubicBezTo>
                  <a:cubicBezTo>
                    <a:pt x="67" y="98"/>
                    <a:pt x="67" y="98"/>
                    <a:pt x="67" y="98"/>
                  </a:cubicBezTo>
                  <a:cubicBezTo>
                    <a:pt x="67" y="98"/>
                    <a:pt x="67" y="98"/>
                    <a:pt x="67" y="98"/>
                  </a:cubicBezTo>
                  <a:cubicBezTo>
                    <a:pt x="67" y="97"/>
                    <a:pt x="68" y="96"/>
                    <a:pt x="68" y="95"/>
                  </a:cubicBezTo>
                  <a:cubicBezTo>
                    <a:pt x="68" y="95"/>
                    <a:pt x="67" y="94"/>
                    <a:pt x="67" y="94"/>
                  </a:cubicBezTo>
                  <a:cubicBezTo>
                    <a:pt x="67" y="94"/>
                    <a:pt x="67" y="94"/>
                    <a:pt x="67" y="94"/>
                  </a:cubicBezTo>
                  <a:cubicBezTo>
                    <a:pt x="67" y="94"/>
                    <a:pt x="67" y="94"/>
                    <a:pt x="67" y="94"/>
                  </a:cubicBezTo>
                  <a:cubicBezTo>
                    <a:pt x="66" y="94"/>
                    <a:pt x="66" y="94"/>
                    <a:pt x="66" y="94"/>
                  </a:cubicBezTo>
                  <a:cubicBezTo>
                    <a:pt x="66" y="94"/>
                    <a:pt x="65" y="94"/>
                    <a:pt x="65" y="94"/>
                  </a:cubicBezTo>
                  <a:cubicBezTo>
                    <a:pt x="65" y="94"/>
                    <a:pt x="65" y="94"/>
                    <a:pt x="65" y="94"/>
                  </a:cubicBezTo>
                  <a:cubicBezTo>
                    <a:pt x="65" y="93"/>
                    <a:pt x="65" y="93"/>
                    <a:pt x="65" y="93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5" y="93"/>
                    <a:pt x="65" y="93"/>
                    <a:pt x="65" y="93"/>
                  </a:cubicBezTo>
                  <a:cubicBezTo>
                    <a:pt x="65" y="92"/>
                    <a:pt x="65" y="92"/>
                    <a:pt x="65" y="91"/>
                  </a:cubicBezTo>
                  <a:cubicBezTo>
                    <a:pt x="65" y="91"/>
                    <a:pt x="65" y="91"/>
                    <a:pt x="65" y="91"/>
                  </a:cubicBezTo>
                  <a:cubicBezTo>
                    <a:pt x="65" y="91"/>
                    <a:pt x="65" y="91"/>
                    <a:pt x="65" y="91"/>
                  </a:cubicBezTo>
                  <a:cubicBezTo>
                    <a:pt x="65" y="90"/>
                    <a:pt x="65" y="90"/>
                    <a:pt x="65" y="90"/>
                  </a:cubicBezTo>
                  <a:cubicBezTo>
                    <a:pt x="66" y="90"/>
                    <a:pt x="67" y="89"/>
                    <a:pt x="68" y="88"/>
                  </a:cubicBezTo>
                  <a:cubicBezTo>
                    <a:pt x="66" y="89"/>
                    <a:pt x="66" y="89"/>
                    <a:pt x="66" y="89"/>
                  </a:cubicBezTo>
                  <a:cubicBezTo>
                    <a:pt x="66" y="89"/>
                    <a:pt x="66" y="89"/>
                    <a:pt x="66" y="89"/>
                  </a:cubicBezTo>
                  <a:cubicBezTo>
                    <a:pt x="65" y="89"/>
                    <a:pt x="65" y="89"/>
                    <a:pt x="65" y="90"/>
                  </a:cubicBezTo>
                  <a:cubicBezTo>
                    <a:pt x="64" y="90"/>
                    <a:pt x="64" y="90"/>
                    <a:pt x="64" y="90"/>
                  </a:cubicBezTo>
                  <a:cubicBezTo>
                    <a:pt x="64" y="91"/>
                    <a:pt x="64" y="91"/>
                    <a:pt x="64" y="91"/>
                  </a:cubicBezTo>
                  <a:cubicBezTo>
                    <a:pt x="64" y="91"/>
                    <a:pt x="63" y="91"/>
                    <a:pt x="63" y="91"/>
                  </a:cubicBezTo>
                  <a:cubicBezTo>
                    <a:pt x="63" y="91"/>
                    <a:pt x="63" y="91"/>
                    <a:pt x="63" y="91"/>
                  </a:cubicBezTo>
                  <a:cubicBezTo>
                    <a:pt x="63" y="92"/>
                    <a:pt x="63" y="92"/>
                    <a:pt x="62" y="93"/>
                  </a:cubicBezTo>
                  <a:cubicBezTo>
                    <a:pt x="62" y="92"/>
                    <a:pt x="62" y="92"/>
                    <a:pt x="61" y="92"/>
                  </a:cubicBezTo>
                  <a:cubicBezTo>
                    <a:pt x="61" y="92"/>
                    <a:pt x="61" y="92"/>
                    <a:pt x="61" y="92"/>
                  </a:cubicBezTo>
                  <a:cubicBezTo>
                    <a:pt x="60" y="92"/>
                    <a:pt x="60" y="92"/>
                    <a:pt x="60" y="92"/>
                  </a:cubicBezTo>
                  <a:cubicBezTo>
                    <a:pt x="60" y="91"/>
                    <a:pt x="60" y="91"/>
                    <a:pt x="60" y="91"/>
                  </a:cubicBezTo>
                  <a:cubicBezTo>
                    <a:pt x="60" y="91"/>
                    <a:pt x="60" y="91"/>
                    <a:pt x="60" y="91"/>
                  </a:cubicBezTo>
                  <a:cubicBezTo>
                    <a:pt x="60" y="90"/>
                    <a:pt x="60" y="90"/>
                    <a:pt x="60" y="90"/>
                  </a:cubicBezTo>
                  <a:cubicBezTo>
                    <a:pt x="60" y="89"/>
                    <a:pt x="60" y="89"/>
                    <a:pt x="60" y="89"/>
                  </a:cubicBezTo>
                  <a:cubicBezTo>
                    <a:pt x="60" y="89"/>
                    <a:pt x="60" y="89"/>
                    <a:pt x="60" y="89"/>
                  </a:cubicBezTo>
                  <a:cubicBezTo>
                    <a:pt x="59" y="89"/>
                    <a:pt x="59" y="89"/>
                    <a:pt x="59" y="89"/>
                  </a:cubicBezTo>
                  <a:cubicBezTo>
                    <a:pt x="59" y="89"/>
                    <a:pt x="59" y="89"/>
                    <a:pt x="59" y="89"/>
                  </a:cubicBezTo>
                  <a:cubicBezTo>
                    <a:pt x="58" y="89"/>
                    <a:pt x="58" y="89"/>
                    <a:pt x="58" y="89"/>
                  </a:cubicBezTo>
                  <a:cubicBezTo>
                    <a:pt x="58" y="88"/>
                    <a:pt x="58" y="88"/>
                    <a:pt x="58" y="88"/>
                  </a:cubicBezTo>
                  <a:cubicBezTo>
                    <a:pt x="58" y="88"/>
                    <a:pt x="58" y="88"/>
                    <a:pt x="59" y="87"/>
                  </a:cubicBezTo>
                  <a:cubicBezTo>
                    <a:pt x="58" y="87"/>
                    <a:pt x="58" y="87"/>
                    <a:pt x="58" y="87"/>
                  </a:cubicBezTo>
                  <a:cubicBezTo>
                    <a:pt x="57" y="87"/>
                    <a:pt x="57" y="87"/>
                    <a:pt x="57" y="87"/>
                  </a:cubicBezTo>
                  <a:cubicBezTo>
                    <a:pt x="57" y="87"/>
                    <a:pt x="57" y="87"/>
                    <a:pt x="57" y="87"/>
                  </a:cubicBezTo>
                  <a:cubicBezTo>
                    <a:pt x="56" y="87"/>
                    <a:pt x="56" y="87"/>
                    <a:pt x="56" y="87"/>
                  </a:cubicBezTo>
                  <a:cubicBezTo>
                    <a:pt x="56" y="87"/>
                    <a:pt x="56" y="87"/>
                    <a:pt x="56" y="87"/>
                  </a:cubicBezTo>
                  <a:cubicBezTo>
                    <a:pt x="56" y="87"/>
                    <a:pt x="56" y="87"/>
                    <a:pt x="56" y="87"/>
                  </a:cubicBezTo>
                  <a:cubicBezTo>
                    <a:pt x="56" y="88"/>
                    <a:pt x="56" y="88"/>
                    <a:pt x="56" y="88"/>
                  </a:cubicBezTo>
                  <a:cubicBezTo>
                    <a:pt x="56" y="88"/>
                    <a:pt x="56" y="88"/>
                    <a:pt x="56" y="88"/>
                  </a:cubicBezTo>
                  <a:cubicBezTo>
                    <a:pt x="55" y="87"/>
                    <a:pt x="55" y="87"/>
                    <a:pt x="55" y="87"/>
                  </a:cubicBezTo>
                  <a:cubicBezTo>
                    <a:pt x="55" y="88"/>
                    <a:pt x="55" y="88"/>
                    <a:pt x="55" y="88"/>
                  </a:cubicBezTo>
                  <a:cubicBezTo>
                    <a:pt x="55" y="87"/>
                    <a:pt x="55" y="87"/>
                    <a:pt x="55" y="87"/>
                  </a:cubicBezTo>
                  <a:cubicBezTo>
                    <a:pt x="55" y="88"/>
                    <a:pt x="55" y="88"/>
                    <a:pt x="55" y="88"/>
                  </a:cubicBezTo>
                  <a:cubicBezTo>
                    <a:pt x="54" y="88"/>
                    <a:pt x="54" y="88"/>
                    <a:pt x="54" y="88"/>
                  </a:cubicBezTo>
                  <a:cubicBezTo>
                    <a:pt x="54" y="88"/>
                    <a:pt x="54" y="88"/>
                    <a:pt x="54" y="88"/>
                  </a:cubicBezTo>
                  <a:cubicBezTo>
                    <a:pt x="54" y="88"/>
                    <a:pt x="54" y="89"/>
                    <a:pt x="55" y="90"/>
                  </a:cubicBezTo>
                  <a:cubicBezTo>
                    <a:pt x="55" y="91"/>
                    <a:pt x="55" y="91"/>
                    <a:pt x="55" y="93"/>
                  </a:cubicBezTo>
                  <a:cubicBezTo>
                    <a:pt x="55" y="93"/>
                    <a:pt x="55" y="93"/>
                    <a:pt x="55" y="93"/>
                  </a:cubicBezTo>
                  <a:cubicBezTo>
                    <a:pt x="55" y="93"/>
                    <a:pt x="55" y="93"/>
                    <a:pt x="55" y="93"/>
                  </a:cubicBezTo>
                  <a:cubicBezTo>
                    <a:pt x="54" y="93"/>
                    <a:pt x="54" y="93"/>
                    <a:pt x="54" y="93"/>
                  </a:cubicBezTo>
                  <a:cubicBezTo>
                    <a:pt x="54" y="93"/>
                    <a:pt x="55" y="93"/>
                    <a:pt x="55" y="93"/>
                  </a:cubicBezTo>
                  <a:cubicBezTo>
                    <a:pt x="54" y="93"/>
                    <a:pt x="53" y="93"/>
                    <a:pt x="54" y="94"/>
                  </a:cubicBezTo>
                  <a:cubicBezTo>
                    <a:pt x="54" y="94"/>
                    <a:pt x="54" y="94"/>
                    <a:pt x="54" y="94"/>
                  </a:cubicBezTo>
                  <a:cubicBezTo>
                    <a:pt x="54" y="94"/>
                    <a:pt x="54" y="94"/>
                    <a:pt x="54" y="94"/>
                  </a:cubicBezTo>
                  <a:cubicBezTo>
                    <a:pt x="53" y="94"/>
                    <a:pt x="53" y="94"/>
                    <a:pt x="53" y="94"/>
                  </a:cubicBezTo>
                  <a:cubicBezTo>
                    <a:pt x="53" y="94"/>
                    <a:pt x="53" y="94"/>
                    <a:pt x="53" y="94"/>
                  </a:cubicBezTo>
                  <a:cubicBezTo>
                    <a:pt x="53" y="94"/>
                    <a:pt x="53" y="94"/>
                    <a:pt x="53" y="93"/>
                  </a:cubicBezTo>
                  <a:cubicBezTo>
                    <a:pt x="53" y="94"/>
                    <a:pt x="52" y="94"/>
                    <a:pt x="52" y="94"/>
                  </a:cubicBezTo>
                  <a:cubicBezTo>
                    <a:pt x="52" y="94"/>
                    <a:pt x="52" y="94"/>
                    <a:pt x="52" y="94"/>
                  </a:cubicBezTo>
                  <a:cubicBezTo>
                    <a:pt x="52" y="92"/>
                    <a:pt x="50" y="92"/>
                    <a:pt x="50" y="93"/>
                  </a:cubicBezTo>
                  <a:cubicBezTo>
                    <a:pt x="50" y="94"/>
                    <a:pt x="49" y="95"/>
                    <a:pt x="49" y="97"/>
                  </a:cubicBezTo>
                  <a:cubicBezTo>
                    <a:pt x="49" y="96"/>
                    <a:pt x="49" y="96"/>
                    <a:pt x="49" y="96"/>
                  </a:cubicBezTo>
                  <a:cubicBezTo>
                    <a:pt x="47" y="96"/>
                    <a:pt x="47" y="96"/>
                    <a:pt x="47" y="96"/>
                  </a:cubicBezTo>
                  <a:cubicBezTo>
                    <a:pt x="48" y="96"/>
                    <a:pt x="48" y="96"/>
                    <a:pt x="48" y="96"/>
                  </a:cubicBezTo>
                  <a:cubicBezTo>
                    <a:pt x="48" y="96"/>
                    <a:pt x="48" y="96"/>
                    <a:pt x="48" y="96"/>
                  </a:cubicBezTo>
                  <a:cubicBezTo>
                    <a:pt x="47" y="96"/>
                    <a:pt x="48" y="97"/>
                    <a:pt x="48" y="98"/>
                  </a:cubicBezTo>
                  <a:cubicBezTo>
                    <a:pt x="47" y="96"/>
                    <a:pt x="47" y="95"/>
                    <a:pt x="46" y="94"/>
                  </a:cubicBezTo>
                  <a:cubicBezTo>
                    <a:pt x="46" y="94"/>
                    <a:pt x="46" y="94"/>
                    <a:pt x="46" y="94"/>
                  </a:cubicBezTo>
                  <a:cubicBezTo>
                    <a:pt x="45" y="94"/>
                    <a:pt x="45" y="94"/>
                    <a:pt x="45" y="94"/>
                  </a:cubicBezTo>
                  <a:cubicBezTo>
                    <a:pt x="45" y="94"/>
                    <a:pt x="45" y="94"/>
                    <a:pt x="45" y="94"/>
                  </a:cubicBezTo>
                  <a:cubicBezTo>
                    <a:pt x="44" y="94"/>
                    <a:pt x="44" y="94"/>
                    <a:pt x="44" y="94"/>
                  </a:cubicBezTo>
                  <a:cubicBezTo>
                    <a:pt x="44" y="94"/>
                    <a:pt x="44" y="94"/>
                    <a:pt x="44" y="94"/>
                  </a:cubicBezTo>
                  <a:cubicBezTo>
                    <a:pt x="44" y="94"/>
                    <a:pt x="43" y="93"/>
                    <a:pt x="43" y="94"/>
                  </a:cubicBezTo>
                  <a:cubicBezTo>
                    <a:pt x="42" y="95"/>
                    <a:pt x="43" y="96"/>
                    <a:pt x="43" y="97"/>
                  </a:cubicBezTo>
                  <a:cubicBezTo>
                    <a:pt x="44" y="98"/>
                    <a:pt x="44" y="98"/>
                    <a:pt x="44" y="98"/>
                  </a:cubicBezTo>
                  <a:cubicBezTo>
                    <a:pt x="44" y="98"/>
                    <a:pt x="44" y="98"/>
                    <a:pt x="44" y="98"/>
                  </a:cubicBezTo>
                  <a:cubicBezTo>
                    <a:pt x="44" y="98"/>
                    <a:pt x="45" y="99"/>
                    <a:pt x="45" y="100"/>
                  </a:cubicBezTo>
                  <a:cubicBezTo>
                    <a:pt x="44" y="100"/>
                    <a:pt x="44" y="100"/>
                    <a:pt x="44" y="100"/>
                  </a:cubicBezTo>
                  <a:cubicBezTo>
                    <a:pt x="44" y="101"/>
                    <a:pt x="44" y="101"/>
                    <a:pt x="44" y="101"/>
                  </a:cubicBezTo>
                  <a:cubicBezTo>
                    <a:pt x="45" y="101"/>
                    <a:pt x="45" y="101"/>
                    <a:pt x="45" y="102"/>
                  </a:cubicBezTo>
                  <a:cubicBezTo>
                    <a:pt x="45" y="102"/>
                    <a:pt x="45" y="102"/>
                    <a:pt x="45" y="102"/>
                  </a:cubicBezTo>
                  <a:cubicBezTo>
                    <a:pt x="44" y="101"/>
                    <a:pt x="44" y="101"/>
                    <a:pt x="44" y="101"/>
                  </a:cubicBezTo>
                  <a:cubicBezTo>
                    <a:pt x="44" y="100"/>
                    <a:pt x="44" y="99"/>
                    <a:pt x="44" y="99"/>
                  </a:cubicBezTo>
                  <a:cubicBezTo>
                    <a:pt x="43" y="98"/>
                    <a:pt x="43" y="98"/>
                    <a:pt x="43" y="98"/>
                  </a:cubicBezTo>
                  <a:cubicBezTo>
                    <a:pt x="43" y="98"/>
                    <a:pt x="43" y="98"/>
                    <a:pt x="43" y="97"/>
                  </a:cubicBezTo>
                  <a:cubicBezTo>
                    <a:pt x="42" y="97"/>
                    <a:pt x="42" y="97"/>
                    <a:pt x="41" y="97"/>
                  </a:cubicBezTo>
                  <a:cubicBezTo>
                    <a:pt x="41" y="96"/>
                    <a:pt x="41" y="95"/>
                    <a:pt x="41" y="95"/>
                  </a:cubicBezTo>
                  <a:cubicBezTo>
                    <a:pt x="40" y="95"/>
                    <a:pt x="40" y="95"/>
                    <a:pt x="40" y="95"/>
                  </a:cubicBezTo>
                  <a:cubicBezTo>
                    <a:pt x="41" y="94"/>
                    <a:pt x="41" y="94"/>
                    <a:pt x="41" y="94"/>
                  </a:cubicBezTo>
                  <a:cubicBezTo>
                    <a:pt x="40" y="94"/>
                    <a:pt x="40" y="94"/>
                    <a:pt x="40" y="94"/>
                  </a:cubicBezTo>
                  <a:cubicBezTo>
                    <a:pt x="40" y="94"/>
                    <a:pt x="40" y="94"/>
                    <a:pt x="40" y="94"/>
                  </a:cubicBezTo>
                  <a:cubicBezTo>
                    <a:pt x="39" y="94"/>
                    <a:pt x="39" y="94"/>
                    <a:pt x="39" y="94"/>
                  </a:cubicBezTo>
                  <a:cubicBezTo>
                    <a:pt x="39" y="94"/>
                    <a:pt x="39" y="94"/>
                    <a:pt x="39" y="93"/>
                  </a:cubicBezTo>
                  <a:cubicBezTo>
                    <a:pt x="39" y="93"/>
                    <a:pt x="39" y="93"/>
                    <a:pt x="39" y="93"/>
                  </a:cubicBezTo>
                  <a:cubicBezTo>
                    <a:pt x="39" y="94"/>
                    <a:pt x="39" y="94"/>
                    <a:pt x="39" y="94"/>
                  </a:cubicBezTo>
                  <a:cubicBezTo>
                    <a:pt x="39" y="94"/>
                    <a:pt x="39" y="94"/>
                    <a:pt x="39" y="94"/>
                  </a:cubicBezTo>
                  <a:cubicBezTo>
                    <a:pt x="38" y="94"/>
                    <a:pt x="38" y="94"/>
                    <a:pt x="38" y="94"/>
                  </a:cubicBezTo>
                  <a:cubicBezTo>
                    <a:pt x="38" y="94"/>
                    <a:pt x="38" y="94"/>
                    <a:pt x="37" y="94"/>
                  </a:cubicBezTo>
                  <a:cubicBezTo>
                    <a:pt x="37" y="95"/>
                    <a:pt x="37" y="95"/>
                    <a:pt x="37" y="95"/>
                  </a:cubicBezTo>
                  <a:cubicBezTo>
                    <a:pt x="37" y="95"/>
                    <a:pt x="37" y="95"/>
                    <a:pt x="37" y="95"/>
                  </a:cubicBezTo>
                  <a:cubicBezTo>
                    <a:pt x="37" y="95"/>
                    <a:pt x="37" y="95"/>
                    <a:pt x="37" y="95"/>
                  </a:cubicBezTo>
                  <a:cubicBezTo>
                    <a:pt x="36" y="95"/>
                    <a:pt x="36" y="95"/>
                    <a:pt x="36" y="95"/>
                  </a:cubicBezTo>
                  <a:cubicBezTo>
                    <a:pt x="36" y="95"/>
                    <a:pt x="35" y="95"/>
                    <a:pt x="35" y="96"/>
                  </a:cubicBezTo>
                  <a:cubicBezTo>
                    <a:pt x="35" y="97"/>
                    <a:pt x="35" y="97"/>
                    <a:pt x="35" y="97"/>
                  </a:cubicBezTo>
                  <a:cubicBezTo>
                    <a:pt x="35" y="97"/>
                    <a:pt x="35" y="97"/>
                    <a:pt x="35" y="97"/>
                  </a:cubicBezTo>
                  <a:cubicBezTo>
                    <a:pt x="35" y="97"/>
                    <a:pt x="35" y="97"/>
                    <a:pt x="35" y="97"/>
                  </a:cubicBezTo>
                  <a:cubicBezTo>
                    <a:pt x="35" y="98"/>
                    <a:pt x="36" y="100"/>
                    <a:pt x="35" y="101"/>
                  </a:cubicBezTo>
                  <a:cubicBezTo>
                    <a:pt x="35" y="101"/>
                    <a:pt x="35" y="101"/>
                    <a:pt x="34" y="100"/>
                  </a:cubicBezTo>
                  <a:cubicBezTo>
                    <a:pt x="34" y="101"/>
                    <a:pt x="34" y="101"/>
                    <a:pt x="34" y="101"/>
                  </a:cubicBezTo>
                  <a:cubicBezTo>
                    <a:pt x="34" y="100"/>
                    <a:pt x="34" y="100"/>
                    <a:pt x="34" y="100"/>
                  </a:cubicBezTo>
                  <a:cubicBezTo>
                    <a:pt x="34" y="100"/>
                    <a:pt x="33" y="99"/>
                    <a:pt x="33" y="99"/>
                  </a:cubicBezTo>
                  <a:cubicBezTo>
                    <a:pt x="33" y="99"/>
                    <a:pt x="32" y="98"/>
                    <a:pt x="32" y="98"/>
                  </a:cubicBezTo>
                  <a:cubicBezTo>
                    <a:pt x="32" y="98"/>
                    <a:pt x="32" y="98"/>
                    <a:pt x="32" y="98"/>
                  </a:cubicBezTo>
                  <a:cubicBezTo>
                    <a:pt x="32" y="97"/>
                    <a:pt x="32" y="97"/>
                    <a:pt x="32" y="97"/>
                  </a:cubicBezTo>
                  <a:cubicBezTo>
                    <a:pt x="32" y="97"/>
                    <a:pt x="32" y="97"/>
                    <a:pt x="32" y="97"/>
                  </a:cubicBezTo>
                  <a:cubicBezTo>
                    <a:pt x="31" y="97"/>
                    <a:pt x="31" y="96"/>
                    <a:pt x="31" y="95"/>
                  </a:cubicBezTo>
                  <a:cubicBezTo>
                    <a:pt x="31" y="95"/>
                    <a:pt x="31" y="95"/>
                    <a:pt x="31" y="95"/>
                  </a:cubicBezTo>
                  <a:cubicBezTo>
                    <a:pt x="31" y="95"/>
                    <a:pt x="31" y="95"/>
                    <a:pt x="31" y="95"/>
                  </a:cubicBezTo>
                  <a:cubicBezTo>
                    <a:pt x="30" y="95"/>
                    <a:pt x="30" y="95"/>
                    <a:pt x="30" y="95"/>
                  </a:cubicBezTo>
                  <a:cubicBezTo>
                    <a:pt x="29" y="95"/>
                    <a:pt x="29" y="95"/>
                    <a:pt x="29" y="95"/>
                  </a:cubicBezTo>
                  <a:cubicBezTo>
                    <a:pt x="29" y="95"/>
                    <a:pt x="29" y="95"/>
                    <a:pt x="29" y="95"/>
                  </a:cubicBezTo>
                  <a:cubicBezTo>
                    <a:pt x="29" y="95"/>
                    <a:pt x="29" y="95"/>
                    <a:pt x="28" y="95"/>
                  </a:cubicBezTo>
                  <a:cubicBezTo>
                    <a:pt x="28" y="96"/>
                    <a:pt x="28" y="96"/>
                    <a:pt x="28" y="96"/>
                  </a:cubicBezTo>
                  <a:cubicBezTo>
                    <a:pt x="28" y="96"/>
                    <a:pt x="28" y="96"/>
                    <a:pt x="28" y="96"/>
                  </a:cubicBezTo>
                  <a:cubicBezTo>
                    <a:pt x="29" y="97"/>
                    <a:pt x="29" y="99"/>
                    <a:pt x="29" y="99"/>
                  </a:cubicBezTo>
                  <a:cubicBezTo>
                    <a:pt x="29" y="100"/>
                    <a:pt x="29" y="100"/>
                    <a:pt x="29" y="100"/>
                  </a:cubicBezTo>
                  <a:cubicBezTo>
                    <a:pt x="29" y="100"/>
                    <a:pt x="30" y="101"/>
                    <a:pt x="29" y="102"/>
                  </a:cubicBezTo>
                  <a:cubicBezTo>
                    <a:pt x="29" y="102"/>
                    <a:pt x="29" y="102"/>
                    <a:pt x="29" y="102"/>
                  </a:cubicBezTo>
                  <a:cubicBezTo>
                    <a:pt x="29" y="102"/>
                    <a:pt x="29" y="102"/>
                    <a:pt x="29" y="102"/>
                  </a:cubicBezTo>
                  <a:cubicBezTo>
                    <a:pt x="29" y="103"/>
                    <a:pt x="29" y="103"/>
                    <a:pt x="29" y="103"/>
                  </a:cubicBezTo>
                  <a:cubicBezTo>
                    <a:pt x="29" y="104"/>
                    <a:pt x="29" y="104"/>
                    <a:pt x="29" y="104"/>
                  </a:cubicBezTo>
                  <a:cubicBezTo>
                    <a:pt x="29" y="104"/>
                    <a:pt x="29" y="104"/>
                    <a:pt x="29" y="104"/>
                  </a:cubicBezTo>
                  <a:cubicBezTo>
                    <a:pt x="29" y="103"/>
                    <a:pt x="29" y="103"/>
                    <a:pt x="29" y="103"/>
                  </a:cubicBezTo>
                  <a:cubicBezTo>
                    <a:pt x="28" y="104"/>
                    <a:pt x="28" y="104"/>
                    <a:pt x="28" y="104"/>
                  </a:cubicBezTo>
                  <a:cubicBezTo>
                    <a:pt x="28" y="104"/>
                    <a:pt x="28" y="104"/>
                    <a:pt x="28" y="104"/>
                  </a:cubicBezTo>
                  <a:cubicBezTo>
                    <a:pt x="28" y="104"/>
                    <a:pt x="28" y="104"/>
                    <a:pt x="28" y="104"/>
                  </a:cubicBezTo>
                  <a:cubicBezTo>
                    <a:pt x="28" y="105"/>
                    <a:pt x="28" y="105"/>
                    <a:pt x="28" y="105"/>
                  </a:cubicBezTo>
                  <a:cubicBezTo>
                    <a:pt x="28" y="105"/>
                    <a:pt x="28" y="105"/>
                    <a:pt x="28" y="105"/>
                  </a:cubicBezTo>
                  <a:cubicBezTo>
                    <a:pt x="27" y="104"/>
                    <a:pt x="27" y="104"/>
                    <a:pt x="27" y="104"/>
                  </a:cubicBezTo>
                  <a:cubicBezTo>
                    <a:pt x="27" y="104"/>
                    <a:pt x="27" y="104"/>
                    <a:pt x="27" y="104"/>
                  </a:cubicBezTo>
                  <a:cubicBezTo>
                    <a:pt x="27" y="103"/>
                    <a:pt x="27" y="103"/>
                    <a:pt x="27" y="103"/>
                  </a:cubicBezTo>
                  <a:cubicBezTo>
                    <a:pt x="27" y="104"/>
                    <a:pt x="27" y="104"/>
                    <a:pt x="27" y="104"/>
                  </a:cubicBezTo>
                  <a:cubicBezTo>
                    <a:pt x="27" y="103"/>
                    <a:pt x="27" y="103"/>
                    <a:pt x="27" y="102"/>
                  </a:cubicBezTo>
                  <a:cubicBezTo>
                    <a:pt x="27" y="102"/>
                    <a:pt x="27" y="102"/>
                    <a:pt x="27" y="102"/>
                  </a:cubicBezTo>
                  <a:cubicBezTo>
                    <a:pt x="25" y="103"/>
                    <a:pt x="24" y="105"/>
                    <a:pt x="25" y="107"/>
                  </a:cubicBezTo>
                  <a:cubicBezTo>
                    <a:pt x="25" y="107"/>
                    <a:pt x="25" y="107"/>
                    <a:pt x="25" y="107"/>
                  </a:cubicBezTo>
                  <a:cubicBezTo>
                    <a:pt x="24" y="106"/>
                    <a:pt x="24" y="106"/>
                    <a:pt x="24" y="106"/>
                  </a:cubicBezTo>
                  <a:cubicBezTo>
                    <a:pt x="24" y="106"/>
                    <a:pt x="24" y="106"/>
                    <a:pt x="24" y="106"/>
                  </a:cubicBezTo>
                  <a:cubicBezTo>
                    <a:pt x="24" y="107"/>
                    <a:pt x="24" y="108"/>
                    <a:pt x="24" y="109"/>
                  </a:cubicBezTo>
                  <a:cubicBezTo>
                    <a:pt x="24" y="109"/>
                    <a:pt x="24" y="109"/>
                    <a:pt x="24" y="110"/>
                  </a:cubicBezTo>
                  <a:cubicBezTo>
                    <a:pt x="24" y="110"/>
                    <a:pt x="24" y="110"/>
                    <a:pt x="24" y="110"/>
                  </a:cubicBezTo>
                  <a:cubicBezTo>
                    <a:pt x="24" y="109"/>
                    <a:pt x="23" y="106"/>
                    <a:pt x="22" y="105"/>
                  </a:cubicBezTo>
                  <a:cubicBezTo>
                    <a:pt x="22" y="105"/>
                    <a:pt x="21" y="106"/>
                    <a:pt x="21" y="106"/>
                  </a:cubicBezTo>
                  <a:cubicBezTo>
                    <a:pt x="22" y="105"/>
                    <a:pt x="22" y="104"/>
                    <a:pt x="22" y="103"/>
                  </a:cubicBezTo>
                  <a:cubicBezTo>
                    <a:pt x="22" y="103"/>
                    <a:pt x="21" y="104"/>
                    <a:pt x="21" y="104"/>
                  </a:cubicBezTo>
                  <a:cubicBezTo>
                    <a:pt x="22" y="102"/>
                    <a:pt x="20" y="103"/>
                    <a:pt x="20" y="102"/>
                  </a:cubicBezTo>
                  <a:cubicBezTo>
                    <a:pt x="20" y="101"/>
                    <a:pt x="20" y="101"/>
                    <a:pt x="19" y="100"/>
                  </a:cubicBezTo>
                  <a:cubicBezTo>
                    <a:pt x="20" y="100"/>
                    <a:pt x="20" y="101"/>
                    <a:pt x="20" y="102"/>
                  </a:cubicBezTo>
                  <a:cubicBezTo>
                    <a:pt x="21" y="102"/>
                    <a:pt x="21" y="102"/>
                    <a:pt x="21" y="102"/>
                  </a:cubicBezTo>
                  <a:cubicBezTo>
                    <a:pt x="22" y="101"/>
                    <a:pt x="22" y="101"/>
                    <a:pt x="22" y="101"/>
                  </a:cubicBezTo>
                  <a:cubicBezTo>
                    <a:pt x="22" y="101"/>
                    <a:pt x="21" y="101"/>
                    <a:pt x="21" y="100"/>
                  </a:cubicBezTo>
                  <a:cubicBezTo>
                    <a:pt x="22" y="100"/>
                    <a:pt x="22" y="100"/>
                    <a:pt x="23" y="99"/>
                  </a:cubicBezTo>
                  <a:cubicBezTo>
                    <a:pt x="22" y="99"/>
                    <a:pt x="22" y="99"/>
                    <a:pt x="22" y="99"/>
                  </a:cubicBezTo>
                  <a:cubicBezTo>
                    <a:pt x="22" y="98"/>
                    <a:pt x="22" y="98"/>
                    <a:pt x="22" y="98"/>
                  </a:cubicBezTo>
                  <a:cubicBezTo>
                    <a:pt x="22" y="98"/>
                    <a:pt x="22" y="98"/>
                    <a:pt x="22" y="98"/>
                  </a:cubicBezTo>
                  <a:cubicBezTo>
                    <a:pt x="22" y="98"/>
                    <a:pt x="22" y="98"/>
                    <a:pt x="22" y="98"/>
                  </a:cubicBezTo>
                  <a:cubicBezTo>
                    <a:pt x="21" y="98"/>
                    <a:pt x="21" y="98"/>
                    <a:pt x="21" y="98"/>
                  </a:cubicBezTo>
                  <a:cubicBezTo>
                    <a:pt x="22" y="97"/>
                    <a:pt x="22" y="97"/>
                    <a:pt x="22" y="97"/>
                  </a:cubicBezTo>
                  <a:cubicBezTo>
                    <a:pt x="21" y="97"/>
                    <a:pt x="21" y="97"/>
                    <a:pt x="20" y="98"/>
                  </a:cubicBezTo>
                  <a:cubicBezTo>
                    <a:pt x="20" y="98"/>
                    <a:pt x="20" y="97"/>
                    <a:pt x="20" y="97"/>
                  </a:cubicBezTo>
                  <a:cubicBezTo>
                    <a:pt x="21" y="97"/>
                    <a:pt x="22" y="97"/>
                    <a:pt x="22" y="97"/>
                  </a:cubicBezTo>
                  <a:cubicBezTo>
                    <a:pt x="22" y="96"/>
                    <a:pt x="22" y="96"/>
                    <a:pt x="22" y="96"/>
                  </a:cubicBezTo>
                  <a:cubicBezTo>
                    <a:pt x="22" y="96"/>
                    <a:pt x="22" y="96"/>
                    <a:pt x="22" y="96"/>
                  </a:cubicBezTo>
                  <a:cubicBezTo>
                    <a:pt x="21" y="97"/>
                    <a:pt x="21" y="97"/>
                    <a:pt x="21" y="97"/>
                  </a:cubicBezTo>
                  <a:cubicBezTo>
                    <a:pt x="21" y="96"/>
                    <a:pt x="21" y="96"/>
                    <a:pt x="21" y="96"/>
                  </a:cubicBezTo>
                  <a:cubicBezTo>
                    <a:pt x="21" y="96"/>
                    <a:pt x="21" y="96"/>
                    <a:pt x="21" y="96"/>
                  </a:cubicBezTo>
                  <a:cubicBezTo>
                    <a:pt x="21" y="95"/>
                    <a:pt x="21" y="95"/>
                    <a:pt x="21" y="95"/>
                  </a:cubicBezTo>
                  <a:cubicBezTo>
                    <a:pt x="20" y="96"/>
                    <a:pt x="20" y="95"/>
                    <a:pt x="20" y="96"/>
                  </a:cubicBezTo>
                  <a:cubicBezTo>
                    <a:pt x="20" y="96"/>
                    <a:pt x="20" y="96"/>
                    <a:pt x="20" y="96"/>
                  </a:cubicBezTo>
                  <a:cubicBezTo>
                    <a:pt x="20" y="96"/>
                    <a:pt x="20" y="96"/>
                    <a:pt x="20" y="96"/>
                  </a:cubicBezTo>
                  <a:cubicBezTo>
                    <a:pt x="20" y="96"/>
                    <a:pt x="20" y="96"/>
                    <a:pt x="20" y="96"/>
                  </a:cubicBezTo>
                  <a:cubicBezTo>
                    <a:pt x="19" y="96"/>
                    <a:pt x="19" y="94"/>
                    <a:pt x="19" y="94"/>
                  </a:cubicBezTo>
                  <a:cubicBezTo>
                    <a:pt x="19" y="94"/>
                    <a:pt x="19" y="94"/>
                    <a:pt x="19" y="94"/>
                  </a:cubicBezTo>
                  <a:cubicBezTo>
                    <a:pt x="19" y="94"/>
                    <a:pt x="19" y="94"/>
                    <a:pt x="19" y="94"/>
                  </a:cubicBezTo>
                  <a:cubicBezTo>
                    <a:pt x="18" y="93"/>
                    <a:pt x="18" y="93"/>
                    <a:pt x="18" y="93"/>
                  </a:cubicBezTo>
                  <a:cubicBezTo>
                    <a:pt x="18" y="93"/>
                    <a:pt x="18" y="93"/>
                    <a:pt x="18" y="93"/>
                  </a:cubicBezTo>
                  <a:cubicBezTo>
                    <a:pt x="18" y="93"/>
                    <a:pt x="18" y="93"/>
                    <a:pt x="18" y="93"/>
                  </a:cubicBezTo>
                  <a:cubicBezTo>
                    <a:pt x="18" y="92"/>
                    <a:pt x="18" y="92"/>
                    <a:pt x="18" y="92"/>
                  </a:cubicBezTo>
                  <a:cubicBezTo>
                    <a:pt x="17" y="92"/>
                    <a:pt x="17" y="92"/>
                    <a:pt x="17" y="92"/>
                  </a:cubicBezTo>
                  <a:cubicBezTo>
                    <a:pt x="17" y="92"/>
                    <a:pt x="17" y="92"/>
                    <a:pt x="17" y="92"/>
                  </a:cubicBezTo>
                  <a:cubicBezTo>
                    <a:pt x="17" y="92"/>
                    <a:pt x="17" y="92"/>
                    <a:pt x="17" y="92"/>
                  </a:cubicBezTo>
                  <a:cubicBezTo>
                    <a:pt x="17" y="92"/>
                    <a:pt x="17" y="92"/>
                    <a:pt x="17" y="92"/>
                  </a:cubicBezTo>
                  <a:cubicBezTo>
                    <a:pt x="16" y="92"/>
                    <a:pt x="16" y="92"/>
                    <a:pt x="16" y="92"/>
                  </a:cubicBezTo>
                  <a:cubicBezTo>
                    <a:pt x="16" y="91"/>
                    <a:pt x="16" y="91"/>
                    <a:pt x="16" y="91"/>
                  </a:cubicBezTo>
                  <a:cubicBezTo>
                    <a:pt x="16" y="91"/>
                    <a:pt x="16" y="91"/>
                    <a:pt x="16" y="91"/>
                  </a:cubicBezTo>
                  <a:cubicBezTo>
                    <a:pt x="16" y="91"/>
                    <a:pt x="16" y="91"/>
                    <a:pt x="16" y="91"/>
                  </a:cubicBezTo>
                  <a:cubicBezTo>
                    <a:pt x="16" y="91"/>
                    <a:pt x="16" y="91"/>
                    <a:pt x="16" y="91"/>
                  </a:cubicBezTo>
                  <a:cubicBezTo>
                    <a:pt x="15" y="90"/>
                    <a:pt x="15" y="90"/>
                    <a:pt x="15" y="89"/>
                  </a:cubicBezTo>
                  <a:cubicBezTo>
                    <a:pt x="15" y="89"/>
                    <a:pt x="15" y="90"/>
                    <a:pt x="15" y="90"/>
                  </a:cubicBezTo>
                  <a:cubicBezTo>
                    <a:pt x="14" y="90"/>
                    <a:pt x="14" y="89"/>
                    <a:pt x="14" y="89"/>
                  </a:cubicBezTo>
                  <a:cubicBezTo>
                    <a:pt x="13" y="90"/>
                    <a:pt x="12" y="89"/>
                    <a:pt x="11" y="89"/>
                  </a:cubicBezTo>
                  <a:cubicBezTo>
                    <a:pt x="12" y="90"/>
                    <a:pt x="12" y="90"/>
                    <a:pt x="12" y="90"/>
                  </a:cubicBezTo>
                  <a:cubicBezTo>
                    <a:pt x="12" y="90"/>
                    <a:pt x="12" y="90"/>
                    <a:pt x="12" y="90"/>
                  </a:cubicBezTo>
                  <a:cubicBezTo>
                    <a:pt x="12" y="89"/>
                    <a:pt x="12" y="89"/>
                    <a:pt x="12" y="89"/>
                  </a:cubicBezTo>
                  <a:cubicBezTo>
                    <a:pt x="11" y="89"/>
                    <a:pt x="11" y="89"/>
                    <a:pt x="11" y="89"/>
                  </a:cubicBezTo>
                  <a:cubicBezTo>
                    <a:pt x="11" y="90"/>
                    <a:pt x="11" y="90"/>
                    <a:pt x="11" y="90"/>
                  </a:cubicBezTo>
                  <a:cubicBezTo>
                    <a:pt x="10" y="89"/>
                    <a:pt x="10" y="89"/>
                    <a:pt x="10" y="89"/>
                  </a:cubicBezTo>
                  <a:cubicBezTo>
                    <a:pt x="10" y="90"/>
                    <a:pt x="11" y="90"/>
                    <a:pt x="11" y="90"/>
                  </a:cubicBezTo>
                  <a:cubicBezTo>
                    <a:pt x="11" y="91"/>
                    <a:pt x="11" y="91"/>
                    <a:pt x="11" y="91"/>
                  </a:cubicBezTo>
                  <a:cubicBezTo>
                    <a:pt x="10" y="91"/>
                    <a:pt x="10" y="91"/>
                    <a:pt x="10" y="91"/>
                  </a:cubicBezTo>
                  <a:cubicBezTo>
                    <a:pt x="10" y="91"/>
                    <a:pt x="10" y="91"/>
                    <a:pt x="10" y="91"/>
                  </a:cubicBezTo>
                  <a:cubicBezTo>
                    <a:pt x="11" y="93"/>
                    <a:pt x="11" y="91"/>
                    <a:pt x="12" y="91"/>
                  </a:cubicBezTo>
                  <a:cubicBezTo>
                    <a:pt x="12" y="91"/>
                    <a:pt x="12" y="91"/>
                    <a:pt x="12" y="92"/>
                  </a:cubicBezTo>
                  <a:cubicBezTo>
                    <a:pt x="13" y="92"/>
                    <a:pt x="13" y="91"/>
                    <a:pt x="13" y="91"/>
                  </a:cubicBezTo>
                  <a:cubicBezTo>
                    <a:pt x="13" y="91"/>
                    <a:pt x="13" y="92"/>
                    <a:pt x="13" y="92"/>
                  </a:cubicBezTo>
                  <a:cubicBezTo>
                    <a:pt x="14" y="92"/>
                    <a:pt x="14" y="92"/>
                    <a:pt x="14" y="92"/>
                  </a:cubicBezTo>
                  <a:cubicBezTo>
                    <a:pt x="14" y="92"/>
                    <a:pt x="14" y="92"/>
                    <a:pt x="14" y="92"/>
                  </a:cubicBezTo>
                  <a:cubicBezTo>
                    <a:pt x="15" y="92"/>
                    <a:pt x="15" y="92"/>
                    <a:pt x="15" y="92"/>
                  </a:cubicBezTo>
                  <a:cubicBezTo>
                    <a:pt x="14" y="92"/>
                    <a:pt x="14" y="92"/>
                    <a:pt x="14" y="92"/>
                  </a:cubicBezTo>
                  <a:cubicBezTo>
                    <a:pt x="14" y="92"/>
                    <a:pt x="14" y="92"/>
                    <a:pt x="14" y="92"/>
                  </a:cubicBezTo>
                  <a:cubicBezTo>
                    <a:pt x="15" y="92"/>
                    <a:pt x="15" y="92"/>
                    <a:pt x="15" y="92"/>
                  </a:cubicBezTo>
                  <a:cubicBezTo>
                    <a:pt x="15" y="92"/>
                    <a:pt x="14" y="93"/>
                    <a:pt x="14" y="93"/>
                  </a:cubicBezTo>
                  <a:cubicBezTo>
                    <a:pt x="14" y="93"/>
                    <a:pt x="14" y="93"/>
                    <a:pt x="14" y="93"/>
                  </a:cubicBezTo>
                  <a:cubicBezTo>
                    <a:pt x="14" y="93"/>
                    <a:pt x="14" y="93"/>
                    <a:pt x="14" y="93"/>
                  </a:cubicBezTo>
                  <a:cubicBezTo>
                    <a:pt x="14" y="92"/>
                    <a:pt x="12" y="92"/>
                    <a:pt x="11" y="93"/>
                  </a:cubicBezTo>
                  <a:cubicBezTo>
                    <a:pt x="11" y="94"/>
                    <a:pt x="14" y="95"/>
                    <a:pt x="14" y="95"/>
                  </a:cubicBezTo>
                  <a:cubicBezTo>
                    <a:pt x="15" y="95"/>
                    <a:pt x="15" y="95"/>
                    <a:pt x="15" y="95"/>
                  </a:cubicBezTo>
                  <a:cubicBezTo>
                    <a:pt x="15" y="95"/>
                    <a:pt x="15" y="95"/>
                    <a:pt x="15" y="95"/>
                  </a:cubicBezTo>
                  <a:cubicBezTo>
                    <a:pt x="15" y="95"/>
                    <a:pt x="15" y="95"/>
                    <a:pt x="15" y="95"/>
                  </a:cubicBezTo>
                  <a:cubicBezTo>
                    <a:pt x="14" y="96"/>
                    <a:pt x="15" y="97"/>
                    <a:pt x="15" y="98"/>
                  </a:cubicBezTo>
                  <a:cubicBezTo>
                    <a:pt x="15" y="98"/>
                    <a:pt x="15" y="98"/>
                    <a:pt x="15" y="98"/>
                  </a:cubicBezTo>
                  <a:cubicBezTo>
                    <a:pt x="15" y="99"/>
                    <a:pt x="15" y="99"/>
                    <a:pt x="15" y="99"/>
                  </a:cubicBezTo>
                  <a:cubicBezTo>
                    <a:pt x="15" y="99"/>
                    <a:pt x="14" y="99"/>
                    <a:pt x="14" y="99"/>
                  </a:cubicBezTo>
                  <a:cubicBezTo>
                    <a:pt x="15" y="99"/>
                    <a:pt x="15" y="98"/>
                    <a:pt x="15" y="98"/>
                  </a:cubicBezTo>
                  <a:cubicBezTo>
                    <a:pt x="15" y="98"/>
                    <a:pt x="15" y="98"/>
                    <a:pt x="15" y="98"/>
                  </a:cubicBezTo>
                  <a:cubicBezTo>
                    <a:pt x="15" y="98"/>
                    <a:pt x="15" y="98"/>
                    <a:pt x="15" y="98"/>
                  </a:cubicBezTo>
                  <a:cubicBezTo>
                    <a:pt x="14" y="98"/>
                    <a:pt x="14" y="98"/>
                    <a:pt x="14" y="98"/>
                  </a:cubicBezTo>
                  <a:cubicBezTo>
                    <a:pt x="14" y="97"/>
                    <a:pt x="14" y="97"/>
                    <a:pt x="14" y="97"/>
                  </a:cubicBezTo>
                  <a:cubicBezTo>
                    <a:pt x="14" y="98"/>
                    <a:pt x="13" y="99"/>
                    <a:pt x="13" y="99"/>
                  </a:cubicBezTo>
                  <a:cubicBezTo>
                    <a:pt x="13" y="100"/>
                    <a:pt x="13" y="96"/>
                    <a:pt x="13" y="96"/>
                  </a:cubicBezTo>
                  <a:cubicBezTo>
                    <a:pt x="12" y="95"/>
                    <a:pt x="12" y="97"/>
                    <a:pt x="12" y="98"/>
                  </a:cubicBezTo>
                  <a:cubicBezTo>
                    <a:pt x="12" y="98"/>
                    <a:pt x="12" y="97"/>
                    <a:pt x="12" y="97"/>
                  </a:cubicBezTo>
                  <a:cubicBezTo>
                    <a:pt x="12" y="97"/>
                    <a:pt x="12" y="97"/>
                    <a:pt x="11" y="97"/>
                  </a:cubicBezTo>
                  <a:cubicBezTo>
                    <a:pt x="12" y="96"/>
                    <a:pt x="12" y="96"/>
                    <a:pt x="12" y="96"/>
                  </a:cubicBezTo>
                  <a:cubicBezTo>
                    <a:pt x="12" y="96"/>
                    <a:pt x="12" y="96"/>
                    <a:pt x="12" y="96"/>
                  </a:cubicBezTo>
                  <a:cubicBezTo>
                    <a:pt x="11" y="96"/>
                    <a:pt x="11" y="96"/>
                    <a:pt x="11" y="96"/>
                  </a:cubicBezTo>
                  <a:cubicBezTo>
                    <a:pt x="11" y="96"/>
                    <a:pt x="11" y="96"/>
                    <a:pt x="11" y="96"/>
                  </a:cubicBezTo>
                  <a:cubicBezTo>
                    <a:pt x="11" y="96"/>
                    <a:pt x="11" y="97"/>
                    <a:pt x="10" y="97"/>
                  </a:cubicBezTo>
                  <a:cubicBezTo>
                    <a:pt x="11" y="96"/>
                    <a:pt x="11" y="96"/>
                    <a:pt x="11" y="95"/>
                  </a:cubicBezTo>
                  <a:cubicBezTo>
                    <a:pt x="10" y="95"/>
                    <a:pt x="10" y="95"/>
                    <a:pt x="10" y="95"/>
                  </a:cubicBezTo>
                  <a:cubicBezTo>
                    <a:pt x="10" y="95"/>
                    <a:pt x="10" y="95"/>
                    <a:pt x="10" y="95"/>
                  </a:cubicBezTo>
                  <a:cubicBezTo>
                    <a:pt x="10" y="94"/>
                    <a:pt x="9" y="93"/>
                    <a:pt x="8" y="93"/>
                  </a:cubicBezTo>
                  <a:cubicBezTo>
                    <a:pt x="7" y="94"/>
                    <a:pt x="7" y="94"/>
                    <a:pt x="7" y="94"/>
                  </a:cubicBezTo>
                  <a:cubicBezTo>
                    <a:pt x="7" y="94"/>
                    <a:pt x="7" y="94"/>
                    <a:pt x="7" y="94"/>
                  </a:cubicBezTo>
                  <a:cubicBezTo>
                    <a:pt x="7" y="94"/>
                    <a:pt x="7" y="94"/>
                    <a:pt x="7" y="94"/>
                  </a:cubicBezTo>
                  <a:cubicBezTo>
                    <a:pt x="7" y="94"/>
                    <a:pt x="7" y="94"/>
                    <a:pt x="7" y="94"/>
                  </a:cubicBezTo>
                  <a:cubicBezTo>
                    <a:pt x="8" y="94"/>
                    <a:pt x="8" y="94"/>
                    <a:pt x="8" y="94"/>
                  </a:cubicBezTo>
                  <a:cubicBezTo>
                    <a:pt x="8" y="94"/>
                    <a:pt x="8" y="95"/>
                    <a:pt x="8" y="95"/>
                  </a:cubicBezTo>
                  <a:cubicBezTo>
                    <a:pt x="8" y="94"/>
                    <a:pt x="7" y="94"/>
                    <a:pt x="6" y="95"/>
                  </a:cubicBezTo>
                  <a:cubicBezTo>
                    <a:pt x="7" y="95"/>
                    <a:pt x="7" y="96"/>
                    <a:pt x="8" y="96"/>
                  </a:cubicBezTo>
                  <a:cubicBezTo>
                    <a:pt x="8" y="97"/>
                    <a:pt x="8" y="97"/>
                    <a:pt x="8" y="97"/>
                  </a:cubicBezTo>
                  <a:cubicBezTo>
                    <a:pt x="8" y="97"/>
                    <a:pt x="8" y="96"/>
                    <a:pt x="8" y="96"/>
                  </a:cubicBezTo>
                  <a:cubicBezTo>
                    <a:pt x="7" y="97"/>
                    <a:pt x="5" y="94"/>
                    <a:pt x="5" y="96"/>
                  </a:cubicBezTo>
                  <a:cubicBezTo>
                    <a:pt x="5" y="97"/>
                    <a:pt x="8" y="99"/>
                    <a:pt x="9" y="99"/>
                  </a:cubicBezTo>
                  <a:cubicBezTo>
                    <a:pt x="9" y="99"/>
                    <a:pt x="9" y="99"/>
                    <a:pt x="9" y="99"/>
                  </a:cubicBezTo>
                  <a:cubicBezTo>
                    <a:pt x="9" y="99"/>
                    <a:pt x="9" y="99"/>
                    <a:pt x="9" y="99"/>
                  </a:cubicBezTo>
                  <a:cubicBezTo>
                    <a:pt x="9" y="99"/>
                    <a:pt x="8" y="98"/>
                    <a:pt x="7" y="98"/>
                  </a:cubicBezTo>
                  <a:cubicBezTo>
                    <a:pt x="7" y="99"/>
                    <a:pt x="6" y="98"/>
                    <a:pt x="5" y="98"/>
                  </a:cubicBezTo>
                  <a:cubicBezTo>
                    <a:pt x="4" y="98"/>
                    <a:pt x="5" y="99"/>
                    <a:pt x="6" y="100"/>
                  </a:cubicBezTo>
                  <a:cubicBezTo>
                    <a:pt x="6" y="100"/>
                    <a:pt x="9" y="100"/>
                    <a:pt x="9" y="100"/>
                  </a:cubicBezTo>
                  <a:cubicBezTo>
                    <a:pt x="9" y="100"/>
                    <a:pt x="9" y="100"/>
                    <a:pt x="9" y="100"/>
                  </a:cubicBezTo>
                  <a:cubicBezTo>
                    <a:pt x="9" y="101"/>
                    <a:pt x="9" y="101"/>
                    <a:pt x="9" y="101"/>
                  </a:cubicBezTo>
                  <a:cubicBezTo>
                    <a:pt x="9" y="100"/>
                    <a:pt x="8" y="101"/>
                    <a:pt x="8" y="101"/>
                  </a:cubicBezTo>
                  <a:cubicBezTo>
                    <a:pt x="7" y="101"/>
                    <a:pt x="7" y="101"/>
                    <a:pt x="7" y="101"/>
                  </a:cubicBezTo>
                  <a:cubicBezTo>
                    <a:pt x="7" y="101"/>
                    <a:pt x="7" y="101"/>
                    <a:pt x="7" y="101"/>
                  </a:cubicBezTo>
                  <a:cubicBezTo>
                    <a:pt x="7" y="102"/>
                    <a:pt x="8" y="102"/>
                    <a:pt x="9" y="102"/>
                  </a:cubicBezTo>
                  <a:cubicBezTo>
                    <a:pt x="8" y="102"/>
                    <a:pt x="8" y="102"/>
                    <a:pt x="8" y="102"/>
                  </a:cubicBezTo>
                  <a:cubicBezTo>
                    <a:pt x="8" y="102"/>
                    <a:pt x="8" y="102"/>
                    <a:pt x="8" y="102"/>
                  </a:cubicBezTo>
                  <a:cubicBezTo>
                    <a:pt x="7" y="102"/>
                    <a:pt x="7" y="102"/>
                    <a:pt x="7" y="102"/>
                  </a:cubicBezTo>
                  <a:cubicBezTo>
                    <a:pt x="7" y="103"/>
                    <a:pt x="7" y="103"/>
                    <a:pt x="7" y="103"/>
                  </a:cubicBezTo>
                  <a:cubicBezTo>
                    <a:pt x="7" y="103"/>
                    <a:pt x="7" y="103"/>
                    <a:pt x="7" y="103"/>
                  </a:cubicBezTo>
                  <a:cubicBezTo>
                    <a:pt x="7" y="101"/>
                    <a:pt x="4" y="99"/>
                    <a:pt x="3" y="99"/>
                  </a:cubicBezTo>
                  <a:cubicBezTo>
                    <a:pt x="2" y="100"/>
                    <a:pt x="5" y="102"/>
                    <a:pt x="5" y="103"/>
                  </a:cubicBezTo>
                  <a:cubicBezTo>
                    <a:pt x="4" y="102"/>
                    <a:pt x="4" y="102"/>
                    <a:pt x="3" y="102"/>
                  </a:cubicBezTo>
                  <a:cubicBezTo>
                    <a:pt x="3" y="103"/>
                    <a:pt x="4" y="103"/>
                    <a:pt x="4" y="104"/>
                  </a:cubicBezTo>
                  <a:cubicBezTo>
                    <a:pt x="5" y="104"/>
                    <a:pt x="5" y="104"/>
                    <a:pt x="5" y="104"/>
                  </a:cubicBezTo>
                  <a:cubicBezTo>
                    <a:pt x="5" y="104"/>
                    <a:pt x="5" y="104"/>
                    <a:pt x="5" y="104"/>
                  </a:cubicBezTo>
                  <a:cubicBezTo>
                    <a:pt x="3" y="104"/>
                    <a:pt x="3" y="102"/>
                    <a:pt x="2" y="102"/>
                  </a:cubicBezTo>
                  <a:cubicBezTo>
                    <a:pt x="1" y="102"/>
                    <a:pt x="1" y="102"/>
                    <a:pt x="1" y="102"/>
                  </a:cubicBezTo>
                  <a:cubicBezTo>
                    <a:pt x="1" y="103"/>
                    <a:pt x="1" y="104"/>
                    <a:pt x="0" y="104"/>
                  </a:cubicBezTo>
                  <a:cubicBezTo>
                    <a:pt x="0" y="105"/>
                    <a:pt x="3" y="105"/>
                    <a:pt x="4" y="105"/>
                  </a:cubicBezTo>
                  <a:cubicBezTo>
                    <a:pt x="4" y="106"/>
                    <a:pt x="4" y="106"/>
                    <a:pt x="4" y="106"/>
                  </a:cubicBezTo>
                  <a:cubicBezTo>
                    <a:pt x="4" y="106"/>
                    <a:pt x="4" y="106"/>
                    <a:pt x="4" y="106"/>
                  </a:cubicBezTo>
                  <a:cubicBezTo>
                    <a:pt x="6" y="106"/>
                    <a:pt x="6" y="106"/>
                    <a:pt x="6" y="106"/>
                  </a:cubicBezTo>
                  <a:cubicBezTo>
                    <a:pt x="6" y="105"/>
                    <a:pt x="7" y="105"/>
                    <a:pt x="8" y="105"/>
                  </a:cubicBezTo>
                  <a:cubicBezTo>
                    <a:pt x="9" y="105"/>
                    <a:pt x="9" y="105"/>
                    <a:pt x="9" y="105"/>
                  </a:cubicBezTo>
                  <a:cubicBezTo>
                    <a:pt x="9" y="104"/>
                    <a:pt x="9" y="104"/>
                    <a:pt x="9" y="103"/>
                  </a:cubicBezTo>
                  <a:cubicBezTo>
                    <a:pt x="10" y="104"/>
                    <a:pt x="10" y="104"/>
                    <a:pt x="11" y="104"/>
                  </a:cubicBezTo>
                  <a:cubicBezTo>
                    <a:pt x="11" y="103"/>
                    <a:pt x="11" y="103"/>
                    <a:pt x="11" y="103"/>
                  </a:cubicBezTo>
                  <a:cubicBezTo>
                    <a:pt x="11" y="103"/>
                    <a:pt x="11" y="103"/>
                    <a:pt x="11" y="104"/>
                  </a:cubicBezTo>
                  <a:cubicBezTo>
                    <a:pt x="11" y="103"/>
                    <a:pt x="12" y="103"/>
                    <a:pt x="12" y="103"/>
                  </a:cubicBezTo>
                  <a:cubicBezTo>
                    <a:pt x="12" y="103"/>
                    <a:pt x="12" y="103"/>
                    <a:pt x="12" y="103"/>
                  </a:cubicBezTo>
                  <a:cubicBezTo>
                    <a:pt x="11" y="104"/>
                    <a:pt x="11" y="104"/>
                    <a:pt x="11" y="104"/>
                  </a:cubicBezTo>
                  <a:cubicBezTo>
                    <a:pt x="12" y="104"/>
                    <a:pt x="12" y="104"/>
                    <a:pt x="12" y="104"/>
                  </a:cubicBezTo>
                  <a:cubicBezTo>
                    <a:pt x="12" y="104"/>
                    <a:pt x="12" y="104"/>
                    <a:pt x="12" y="104"/>
                  </a:cubicBezTo>
                  <a:cubicBezTo>
                    <a:pt x="12" y="105"/>
                    <a:pt x="12" y="105"/>
                    <a:pt x="12" y="105"/>
                  </a:cubicBezTo>
                  <a:cubicBezTo>
                    <a:pt x="12" y="105"/>
                    <a:pt x="12" y="105"/>
                    <a:pt x="12" y="105"/>
                  </a:cubicBezTo>
                  <a:cubicBezTo>
                    <a:pt x="12" y="103"/>
                    <a:pt x="12" y="103"/>
                    <a:pt x="12" y="103"/>
                  </a:cubicBezTo>
                  <a:cubicBezTo>
                    <a:pt x="12" y="103"/>
                    <a:pt x="13" y="103"/>
                    <a:pt x="13" y="103"/>
                  </a:cubicBezTo>
                  <a:cubicBezTo>
                    <a:pt x="12" y="103"/>
                    <a:pt x="13" y="104"/>
                    <a:pt x="13" y="104"/>
                  </a:cubicBezTo>
                  <a:cubicBezTo>
                    <a:pt x="13" y="104"/>
                    <a:pt x="13" y="104"/>
                    <a:pt x="13" y="104"/>
                  </a:cubicBezTo>
                  <a:cubicBezTo>
                    <a:pt x="13" y="104"/>
                    <a:pt x="13" y="104"/>
                    <a:pt x="13" y="104"/>
                  </a:cubicBezTo>
                  <a:cubicBezTo>
                    <a:pt x="14" y="104"/>
                    <a:pt x="14" y="103"/>
                    <a:pt x="14" y="103"/>
                  </a:cubicBezTo>
                  <a:cubicBezTo>
                    <a:pt x="14" y="103"/>
                    <a:pt x="14" y="104"/>
                    <a:pt x="14" y="105"/>
                  </a:cubicBezTo>
                  <a:cubicBezTo>
                    <a:pt x="15" y="104"/>
                    <a:pt x="15" y="104"/>
                    <a:pt x="15" y="104"/>
                  </a:cubicBezTo>
                  <a:cubicBezTo>
                    <a:pt x="15" y="104"/>
                    <a:pt x="15" y="104"/>
                    <a:pt x="15" y="104"/>
                  </a:cubicBezTo>
                  <a:cubicBezTo>
                    <a:pt x="15" y="104"/>
                    <a:pt x="15" y="104"/>
                    <a:pt x="15" y="104"/>
                  </a:cubicBezTo>
                  <a:cubicBezTo>
                    <a:pt x="15" y="104"/>
                    <a:pt x="15" y="104"/>
                    <a:pt x="15" y="104"/>
                  </a:cubicBezTo>
                  <a:cubicBezTo>
                    <a:pt x="15" y="104"/>
                    <a:pt x="15" y="104"/>
                    <a:pt x="15" y="104"/>
                  </a:cubicBezTo>
                  <a:cubicBezTo>
                    <a:pt x="15" y="104"/>
                    <a:pt x="15" y="104"/>
                    <a:pt x="15" y="104"/>
                  </a:cubicBezTo>
                  <a:cubicBezTo>
                    <a:pt x="16" y="104"/>
                    <a:pt x="16" y="104"/>
                    <a:pt x="17" y="103"/>
                  </a:cubicBezTo>
                  <a:cubicBezTo>
                    <a:pt x="16" y="104"/>
                    <a:pt x="16" y="104"/>
                    <a:pt x="15" y="104"/>
                  </a:cubicBezTo>
                  <a:cubicBezTo>
                    <a:pt x="14" y="105"/>
                    <a:pt x="15" y="105"/>
                    <a:pt x="16" y="106"/>
                  </a:cubicBezTo>
                  <a:cubicBezTo>
                    <a:pt x="16" y="106"/>
                    <a:pt x="17" y="105"/>
                    <a:pt x="17" y="104"/>
                  </a:cubicBezTo>
                  <a:cubicBezTo>
                    <a:pt x="17" y="105"/>
                    <a:pt x="17" y="105"/>
                    <a:pt x="17" y="105"/>
                  </a:cubicBezTo>
                  <a:cubicBezTo>
                    <a:pt x="17" y="105"/>
                    <a:pt x="17" y="105"/>
                    <a:pt x="18" y="105"/>
                  </a:cubicBezTo>
                  <a:cubicBezTo>
                    <a:pt x="18" y="105"/>
                    <a:pt x="18" y="105"/>
                    <a:pt x="18" y="105"/>
                  </a:cubicBezTo>
                  <a:cubicBezTo>
                    <a:pt x="18" y="105"/>
                    <a:pt x="18" y="106"/>
                    <a:pt x="18" y="106"/>
                  </a:cubicBezTo>
                  <a:cubicBezTo>
                    <a:pt x="18" y="106"/>
                    <a:pt x="19" y="106"/>
                    <a:pt x="19" y="106"/>
                  </a:cubicBezTo>
                  <a:cubicBezTo>
                    <a:pt x="19" y="106"/>
                    <a:pt x="18" y="106"/>
                    <a:pt x="18" y="106"/>
                  </a:cubicBezTo>
                  <a:cubicBezTo>
                    <a:pt x="18" y="107"/>
                    <a:pt x="18" y="107"/>
                    <a:pt x="18" y="107"/>
                  </a:cubicBezTo>
                  <a:cubicBezTo>
                    <a:pt x="18" y="106"/>
                    <a:pt x="16" y="108"/>
                    <a:pt x="15" y="108"/>
                  </a:cubicBezTo>
                  <a:cubicBezTo>
                    <a:pt x="15" y="108"/>
                    <a:pt x="15" y="108"/>
                    <a:pt x="15" y="108"/>
                  </a:cubicBezTo>
                  <a:cubicBezTo>
                    <a:pt x="14" y="108"/>
                    <a:pt x="14" y="108"/>
                    <a:pt x="14" y="108"/>
                  </a:cubicBezTo>
                  <a:cubicBezTo>
                    <a:pt x="14" y="109"/>
                    <a:pt x="14" y="109"/>
                    <a:pt x="14" y="110"/>
                  </a:cubicBezTo>
                  <a:cubicBezTo>
                    <a:pt x="14" y="110"/>
                    <a:pt x="14" y="110"/>
                    <a:pt x="14" y="110"/>
                  </a:cubicBezTo>
                  <a:cubicBezTo>
                    <a:pt x="13" y="110"/>
                    <a:pt x="13" y="110"/>
                    <a:pt x="13" y="110"/>
                  </a:cubicBezTo>
                  <a:cubicBezTo>
                    <a:pt x="14" y="110"/>
                    <a:pt x="14" y="110"/>
                    <a:pt x="14" y="110"/>
                  </a:cubicBezTo>
                  <a:cubicBezTo>
                    <a:pt x="16" y="110"/>
                    <a:pt x="17" y="112"/>
                    <a:pt x="19" y="110"/>
                  </a:cubicBezTo>
                  <a:cubicBezTo>
                    <a:pt x="19" y="110"/>
                    <a:pt x="19" y="110"/>
                    <a:pt x="19" y="110"/>
                  </a:cubicBezTo>
                  <a:cubicBezTo>
                    <a:pt x="19" y="109"/>
                    <a:pt x="19" y="109"/>
                    <a:pt x="19" y="109"/>
                  </a:cubicBezTo>
                  <a:cubicBezTo>
                    <a:pt x="20" y="110"/>
                    <a:pt x="19" y="111"/>
                    <a:pt x="19" y="111"/>
                  </a:cubicBezTo>
                  <a:cubicBezTo>
                    <a:pt x="19" y="113"/>
                    <a:pt x="17" y="112"/>
                    <a:pt x="16" y="112"/>
                  </a:cubicBezTo>
                  <a:cubicBezTo>
                    <a:pt x="16" y="113"/>
                    <a:pt x="15" y="112"/>
                    <a:pt x="14" y="112"/>
                  </a:cubicBezTo>
                  <a:cubicBezTo>
                    <a:pt x="14" y="112"/>
                    <a:pt x="14" y="112"/>
                    <a:pt x="13" y="112"/>
                  </a:cubicBezTo>
                  <a:cubicBezTo>
                    <a:pt x="13" y="113"/>
                    <a:pt x="13" y="113"/>
                    <a:pt x="13" y="113"/>
                  </a:cubicBezTo>
                  <a:cubicBezTo>
                    <a:pt x="13" y="113"/>
                    <a:pt x="13" y="113"/>
                    <a:pt x="13" y="113"/>
                  </a:cubicBezTo>
                  <a:cubicBezTo>
                    <a:pt x="12" y="112"/>
                    <a:pt x="12" y="112"/>
                    <a:pt x="12" y="112"/>
                  </a:cubicBezTo>
                  <a:cubicBezTo>
                    <a:pt x="12" y="112"/>
                    <a:pt x="12" y="112"/>
                    <a:pt x="12" y="112"/>
                  </a:cubicBezTo>
                  <a:cubicBezTo>
                    <a:pt x="12" y="112"/>
                    <a:pt x="12" y="112"/>
                    <a:pt x="12" y="112"/>
                  </a:cubicBezTo>
                  <a:cubicBezTo>
                    <a:pt x="12" y="112"/>
                    <a:pt x="12" y="112"/>
                    <a:pt x="12" y="112"/>
                  </a:cubicBezTo>
                  <a:cubicBezTo>
                    <a:pt x="12" y="112"/>
                    <a:pt x="12" y="112"/>
                    <a:pt x="12" y="112"/>
                  </a:cubicBezTo>
                  <a:cubicBezTo>
                    <a:pt x="11" y="112"/>
                    <a:pt x="11" y="112"/>
                    <a:pt x="11" y="112"/>
                  </a:cubicBezTo>
                  <a:cubicBezTo>
                    <a:pt x="11" y="112"/>
                    <a:pt x="12" y="112"/>
                    <a:pt x="12" y="112"/>
                  </a:cubicBezTo>
                  <a:cubicBezTo>
                    <a:pt x="11" y="113"/>
                    <a:pt x="11" y="112"/>
                    <a:pt x="11" y="113"/>
                  </a:cubicBezTo>
                  <a:cubicBezTo>
                    <a:pt x="10" y="112"/>
                    <a:pt x="10" y="112"/>
                    <a:pt x="10" y="112"/>
                  </a:cubicBezTo>
                  <a:cubicBezTo>
                    <a:pt x="10" y="113"/>
                    <a:pt x="10" y="113"/>
                    <a:pt x="10" y="113"/>
                  </a:cubicBezTo>
                  <a:cubicBezTo>
                    <a:pt x="9" y="114"/>
                    <a:pt x="9" y="114"/>
                    <a:pt x="9" y="114"/>
                  </a:cubicBezTo>
                  <a:cubicBezTo>
                    <a:pt x="9" y="113"/>
                    <a:pt x="9" y="113"/>
                    <a:pt x="9" y="113"/>
                  </a:cubicBezTo>
                  <a:cubicBezTo>
                    <a:pt x="9" y="113"/>
                    <a:pt x="9" y="113"/>
                    <a:pt x="9" y="113"/>
                  </a:cubicBezTo>
                  <a:cubicBezTo>
                    <a:pt x="9" y="113"/>
                    <a:pt x="9" y="113"/>
                    <a:pt x="9" y="113"/>
                  </a:cubicBezTo>
                  <a:cubicBezTo>
                    <a:pt x="10" y="112"/>
                    <a:pt x="10" y="112"/>
                    <a:pt x="10" y="112"/>
                  </a:cubicBezTo>
                  <a:cubicBezTo>
                    <a:pt x="9" y="112"/>
                    <a:pt x="9" y="112"/>
                    <a:pt x="9" y="112"/>
                  </a:cubicBezTo>
                  <a:cubicBezTo>
                    <a:pt x="9" y="113"/>
                    <a:pt x="9" y="113"/>
                    <a:pt x="9" y="113"/>
                  </a:cubicBezTo>
                  <a:cubicBezTo>
                    <a:pt x="9" y="113"/>
                    <a:pt x="9" y="113"/>
                    <a:pt x="9" y="113"/>
                  </a:cubicBezTo>
                  <a:cubicBezTo>
                    <a:pt x="8" y="114"/>
                    <a:pt x="8" y="114"/>
                    <a:pt x="8" y="114"/>
                  </a:cubicBezTo>
                  <a:cubicBezTo>
                    <a:pt x="8" y="114"/>
                    <a:pt x="8" y="114"/>
                    <a:pt x="8" y="114"/>
                  </a:cubicBezTo>
                  <a:cubicBezTo>
                    <a:pt x="8" y="113"/>
                    <a:pt x="8" y="113"/>
                    <a:pt x="8" y="113"/>
                  </a:cubicBezTo>
                  <a:cubicBezTo>
                    <a:pt x="8" y="114"/>
                    <a:pt x="8" y="114"/>
                    <a:pt x="8" y="114"/>
                  </a:cubicBezTo>
                  <a:cubicBezTo>
                    <a:pt x="8" y="113"/>
                    <a:pt x="8" y="113"/>
                    <a:pt x="8" y="113"/>
                  </a:cubicBezTo>
                  <a:cubicBezTo>
                    <a:pt x="7" y="113"/>
                    <a:pt x="7" y="113"/>
                    <a:pt x="7" y="113"/>
                  </a:cubicBezTo>
                  <a:cubicBezTo>
                    <a:pt x="7" y="113"/>
                    <a:pt x="8" y="113"/>
                    <a:pt x="8" y="113"/>
                  </a:cubicBezTo>
                  <a:cubicBezTo>
                    <a:pt x="7" y="113"/>
                    <a:pt x="7" y="113"/>
                    <a:pt x="7" y="113"/>
                  </a:cubicBezTo>
                  <a:cubicBezTo>
                    <a:pt x="6" y="114"/>
                    <a:pt x="6" y="114"/>
                    <a:pt x="6" y="114"/>
                  </a:cubicBezTo>
                  <a:cubicBezTo>
                    <a:pt x="6" y="114"/>
                    <a:pt x="6" y="114"/>
                    <a:pt x="6" y="114"/>
                  </a:cubicBezTo>
                  <a:cubicBezTo>
                    <a:pt x="6" y="115"/>
                    <a:pt x="4" y="113"/>
                    <a:pt x="3" y="114"/>
                  </a:cubicBezTo>
                  <a:cubicBezTo>
                    <a:pt x="3" y="114"/>
                    <a:pt x="3" y="114"/>
                    <a:pt x="3" y="114"/>
                  </a:cubicBezTo>
                  <a:cubicBezTo>
                    <a:pt x="3" y="115"/>
                    <a:pt x="3" y="115"/>
                    <a:pt x="3" y="116"/>
                  </a:cubicBezTo>
                  <a:cubicBezTo>
                    <a:pt x="4" y="117"/>
                    <a:pt x="4" y="116"/>
                    <a:pt x="5" y="117"/>
                  </a:cubicBezTo>
                  <a:cubicBezTo>
                    <a:pt x="6" y="116"/>
                    <a:pt x="6" y="116"/>
                    <a:pt x="6" y="116"/>
                  </a:cubicBezTo>
                  <a:cubicBezTo>
                    <a:pt x="7" y="116"/>
                    <a:pt x="7" y="116"/>
                    <a:pt x="7" y="116"/>
                  </a:cubicBezTo>
                  <a:cubicBezTo>
                    <a:pt x="7" y="115"/>
                    <a:pt x="8" y="115"/>
                    <a:pt x="8" y="115"/>
                  </a:cubicBezTo>
                  <a:cubicBezTo>
                    <a:pt x="9" y="116"/>
                    <a:pt x="11" y="116"/>
                    <a:pt x="12" y="116"/>
                  </a:cubicBezTo>
                  <a:cubicBezTo>
                    <a:pt x="12" y="116"/>
                    <a:pt x="12" y="116"/>
                    <a:pt x="12" y="116"/>
                  </a:cubicBezTo>
                  <a:cubicBezTo>
                    <a:pt x="12" y="116"/>
                    <a:pt x="12" y="116"/>
                    <a:pt x="12" y="116"/>
                  </a:cubicBezTo>
                  <a:cubicBezTo>
                    <a:pt x="12" y="116"/>
                    <a:pt x="12" y="116"/>
                    <a:pt x="12" y="116"/>
                  </a:cubicBezTo>
                  <a:cubicBezTo>
                    <a:pt x="12" y="116"/>
                    <a:pt x="12" y="116"/>
                    <a:pt x="12" y="116"/>
                  </a:cubicBezTo>
                  <a:cubicBezTo>
                    <a:pt x="13" y="116"/>
                    <a:pt x="13" y="116"/>
                    <a:pt x="13" y="116"/>
                  </a:cubicBezTo>
                  <a:cubicBezTo>
                    <a:pt x="13" y="116"/>
                    <a:pt x="13" y="116"/>
                    <a:pt x="13" y="116"/>
                  </a:cubicBezTo>
                  <a:cubicBezTo>
                    <a:pt x="13" y="116"/>
                    <a:pt x="13" y="116"/>
                    <a:pt x="13" y="116"/>
                  </a:cubicBezTo>
                  <a:cubicBezTo>
                    <a:pt x="13" y="116"/>
                    <a:pt x="13" y="116"/>
                    <a:pt x="13" y="116"/>
                  </a:cubicBezTo>
                  <a:cubicBezTo>
                    <a:pt x="13" y="116"/>
                    <a:pt x="13" y="116"/>
                    <a:pt x="13" y="116"/>
                  </a:cubicBezTo>
                  <a:cubicBezTo>
                    <a:pt x="14" y="116"/>
                    <a:pt x="14" y="116"/>
                    <a:pt x="14" y="116"/>
                  </a:cubicBezTo>
                  <a:cubicBezTo>
                    <a:pt x="14" y="116"/>
                    <a:pt x="14" y="116"/>
                    <a:pt x="14" y="116"/>
                  </a:cubicBezTo>
                  <a:cubicBezTo>
                    <a:pt x="14" y="116"/>
                    <a:pt x="14" y="116"/>
                    <a:pt x="14" y="116"/>
                  </a:cubicBezTo>
                  <a:cubicBezTo>
                    <a:pt x="15" y="116"/>
                    <a:pt x="15" y="116"/>
                    <a:pt x="15" y="116"/>
                  </a:cubicBezTo>
                  <a:cubicBezTo>
                    <a:pt x="15" y="117"/>
                    <a:pt x="15" y="117"/>
                    <a:pt x="14" y="118"/>
                  </a:cubicBezTo>
                  <a:cubicBezTo>
                    <a:pt x="14" y="118"/>
                    <a:pt x="16" y="117"/>
                    <a:pt x="16" y="117"/>
                  </a:cubicBezTo>
                  <a:cubicBezTo>
                    <a:pt x="16" y="117"/>
                    <a:pt x="16" y="117"/>
                    <a:pt x="16" y="117"/>
                  </a:cubicBezTo>
                  <a:cubicBezTo>
                    <a:pt x="15" y="118"/>
                    <a:pt x="15" y="118"/>
                    <a:pt x="15" y="118"/>
                  </a:cubicBezTo>
                  <a:cubicBezTo>
                    <a:pt x="15" y="119"/>
                    <a:pt x="15" y="119"/>
                    <a:pt x="15" y="119"/>
                  </a:cubicBezTo>
                  <a:cubicBezTo>
                    <a:pt x="14" y="118"/>
                    <a:pt x="14" y="118"/>
                    <a:pt x="14" y="118"/>
                  </a:cubicBezTo>
                  <a:cubicBezTo>
                    <a:pt x="15" y="119"/>
                    <a:pt x="15" y="119"/>
                    <a:pt x="15" y="120"/>
                  </a:cubicBezTo>
                  <a:cubicBezTo>
                    <a:pt x="15" y="120"/>
                    <a:pt x="15" y="120"/>
                    <a:pt x="15" y="120"/>
                  </a:cubicBezTo>
                  <a:cubicBezTo>
                    <a:pt x="15" y="120"/>
                    <a:pt x="15" y="120"/>
                    <a:pt x="15" y="120"/>
                  </a:cubicBezTo>
                  <a:cubicBezTo>
                    <a:pt x="16" y="121"/>
                    <a:pt x="16" y="121"/>
                    <a:pt x="16" y="121"/>
                  </a:cubicBezTo>
                  <a:cubicBezTo>
                    <a:pt x="15" y="121"/>
                    <a:pt x="15" y="121"/>
                    <a:pt x="15" y="121"/>
                  </a:cubicBezTo>
                  <a:cubicBezTo>
                    <a:pt x="15" y="121"/>
                    <a:pt x="16" y="121"/>
                    <a:pt x="16" y="121"/>
                  </a:cubicBezTo>
                  <a:cubicBezTo>
                    <a:pt x="16" y="121"/>
                    <a:pt x="16" y="121"/>
                    <a:pt x="16" y="121"/>
                  </a:cubicBezTo>
                  <a:cubicBezTo>
                    <a:pt x="17" y="121"/>
                    <a:pt x="17" y="121"/>
                    <a:pt x="17" y="120"/>
                  </a:cubicBezTo>
                  <a:cubicBezTo>
                    <a:pt x="17" y="120"/>
                    <a:pt x="17" y="120"/>
                    <a:pt x="17" y="120"/>
                  </a:cubicBezTo>
                  <a:cubicBezTo>
                    <a:pt x="18" y="120"/>
                    <a:pt x="18" y="120"/>
                    <a:pt x="18" y="120"/>
                  </a:cubicBezTo>
                  <a:cubicBezTo>
                    <a:pt x="18" y="120"/>
                    <a:pt x="18" y="120"/>
                    <a:pt x="18" y="120"/>
                  </a:cubicBezTo>
                  <a:cubicBezTo>
                    <a:pt x="18" y="120"/>
                    <a:pt x="19" y="119"/>
                    <a:pt x="19" y="119"/>
                  </a:cubicBezTo>
                  <a:cubicBezTo>
                    <a:pt x="19" y="119"/>
                    <a:pt x="19" y="119"/>
                    <a:pt x="19" y="119"/>
                  </a:cubicBezTo>
                  <a:cubicBezTo>
                    <a:pt x="20" y="119"/>
                    <a:pt x="20" y="119"/>
                    <a:pt x="20" y="119"/>
                  </a:cubicBezTo>
                  <a:cubicBezTo>
                    <a:pt x="20" y="118"/>
                    <a:pt x="20" y="118"/>
                    <a:pt x="20" y="118"/>
                  </a:cubicBezTo>
                  <a:cubicBezTo>
                    <a:pt x="21" y="118"/>
                    <a:pt x="21" y="118"/>
                    <a:pt x="21" y="118"/>
                  </a:cubicBezTo>
                  <a:cubicBezTo>
                    <a:pt x="21" y="119"/>
                    <a:pt x="20" y="118"/>
                    <a:pt x="20" y="118"/>
                  </a:cubicBezTo>
                  <a:cubicBezTo>
                    <a:pt x="20" y="119"/>
                    <a:pt x="20" y="119"/>
                    <a:pt x="20" y="119"/>
                  </a:cubicBezTo>
                  <a:cubicBezTo>
                    <a:pt x="20" y="119"/>
                    <a:pt x="20" y="119"/>
                    <a:pt x="20" y="119"/>
                  </a:cubicBezTo>
                  <a:cubicBezTo>
                    <a:pt x="20" y="119"/>
                    <a:pt x="20" y="119"/>
                    <a:pt x="20" y="119"/>
                  </a:cubicBezTo>
                  <a:cubicBezTo>
                    <a:pt x="20" y="119"/>
                    <a:pt x="20" y="119"/>
                    <a:pt x="20" y="119"/>
                  </a:cubicBezTo>
                  <a:cubicBezTo>
                    <a:pt x="19" y="119"/>
                    <a:pt x="19" y="120"/>
                    <a:pt x="19" y="120"/>
                  </a:cubicBezTo>
                  <a:cubicBezTo>
                    <a:pt x="19" y="120"/>
                    <a:pt x="19" y="120"/>
                    <a:pt x="19" y="120"/>
                  </a:cubicBezTo>
                  <a:cubicBezTo>
                    <a:pt x="18" y="120"/>
                    <a:pt x="18" y="121"/>
                    <a:pt x="17" y="121"/>
                  </a:cubicBezTo>
                  <a:cubicBezTo>
                    <a:pt x="17" y="122"/>
                    <a:pt x="17" y="122"/>
                    <a:pt x="17" y="122"/>
                  </a:cubicBezTo>
                  <a:cubicBezTo>
                    <a:pt x="17" y="122"/>
                    <a:pt x="17" y="122"/>
                    <a:pt x="17" y="122"/>
                  </a:cubicBezTo>
                  <a:cubicBezTo>
                    <a:pt x="17" y="123"/>
                    <a:pt x="18" y="122"/>
                    <a:pt x="18" y="123"/>
                  </a:cubicBezTo>
                  <a:cubicBezTo>
                    <a:pt x="17" y="123"/>
                    <a:pt x="17" y="123"/>
                    <a:pt x="16" y="124"/>
                  </a:cubicBezTo>
                  <a:cubicBezTo>
                    <a:pt x="18" y="124"/>
                    <a:pt x="19" y="122"/>
                    <a:pt x="21" y="123"/>
                  </a:cubicBezTo>
                  <a:cubicBezTo>
                    <a:pt x="21" y="123"/>
                    <a:pt x="21" y="123"/>
                    <a:pt x="21" y="123"/>
                  </a:cubicBezTo>
                  <a:cubicBezTo>
                    <a:pt x="21" y="123"/>
                    <a:pt x="21" y="123"/>
                    <a:pt x="21" y="123"/>
                  </a:cubicBezTo>
                  <a:cubicBezTo>
                    <a:pt x="20" y="123"/>
                    <a:pt x="19" y="123"/>
                    <a:pt x="18" y="124"/>
                  </a:cubicBezTo>
                  <a:cubicBezTo>
                    <a:pt x="18" y="125"/>
                    <a:pt x="18" y="125"/>
                    <a:pt x="18" y="125"/>
                  </a:cubicBezTo>
                  <a:cubicBezTo>
                    <a:pt x="18" y="125"/>
                    <a:pt x="18" y="125"/>
                    <a:pt x="18" y="125"/>
                  </a:cubicBezTo>
                  <a:cubicBezTo>
                    <a:pt x="18" y="125"/>
                    <a:pt x="18" y="125"/>
                    <a:pt x="18" y="125"/>
                  </a:cubicBezTo>
                  <a:cubicBezTo>
                    <a:pt x="19" y="125"/>
                    <a:pt x="19" y="125"/>
                    <a:pt x="19" y="125"/>
                  </a:cubicBezTo>
                  <a:cubicBezTo>
                    <a:pt x="19" y="126"/>
                    <a:pt x="19" y="126"/>
                    <a:pt x="19" y="126"/>
                  </a:cubicBezTo>
                  <a:cubicBezTo>
                    <a:pt x="19" y="126"/>
                    <a:pt x="19" y="126"/>
                    <a:pt x="19" y="126"/>
                  </a:cubicBezTo>
                  <a:cubicBezTo>
                    <a:pt x="19" y="126"/>
                    <a:pt x="19" y="126"/>
                    <a:pt x="19" y="126"/>
                  </a:cubicBezTo>
                  <a:cubicBezTo>
                    <a:pt x="19" y="126"/>
                    <a:pt x="19" y="126"/>
                    <a:pt x="19" y="126"/>
                  </a:cubicBezTo>
                  <a:cubicBezTo>
                    <a:pt x="18" y="126"/>
                    <a:pt x="18" y="126"/>
                    <a:pt x="18" y="126"/>
                  </a:cubicBezTo>
                  <a:cubicBezTo>
                    <a:pt x="17" y="126"/>
                    <a:pt x="17" y="126"/>
                    <a:pt x="17" y="126"/>
                  </a:cubicBezTo>
                  <a:cubicBezTo>
                    <a:pt x="17" y="126"/>
                    <a:pt x="17" y="126"/>
                    <a:pt x="17" y="126"/>
                  </a:cubicBezTo>
                  <a:cubicBezTo>
                    <a:pt x="17" y="126"/>
                    <a:pt x="18" y="127"/>
                    <a:pt x="18" y="127"/>
                  </a:cubicBezTo>
                  <a:cubicBezTo>
                    <a:pt x="18" y="127"/>
                    <a:pt x="18" y="127"/>
                    <a:pt x="18" y="127"/>
                  </a:cubicBezTo>
                  <a:cubicBezTo>
                    <a:pt x="17" y="127"/>
                    <a:pt x="17" y="127"/>
                    <a:pt x="17" y="127"/>
                  </a:cubicBezTo>
                  <a:cubicBezTo>
                    <a:pt x="17" y="127"/>
                    <a:pt x="17" y="127"/>
                    <a:pt x="17" y="127"/>
                  </a:cubicBezTo>
                  <a:cubicBezTo>
                    <a:pt x="17" y="127"/>
                    <a:pt x="17" y="127"/>
                    <a:pt x="17" y="127"/>
                  </a:cubicBezTo>
                  <a:cubicBezTo>
                    <a:pt x="17" y="127"/>
                    <a:pt x="17" y="127"/>
                    <a:pt x="17" y="127"/>
                  </a:cubicBezTo>
                  <a:cubicBezTo>
                    <a:pt x="17" y="127"/>
                    <a:pt x="17" y="127"/>
                    <a:pt x="17" y="128"/>
                  </a:cubicBezTo>
                  <a:cubicBezTo>
                    <a:pt x="17" y="128"/>
                    <a:pt x="17" y="128"/>
                    <a:pt x="16" y="128"/>
                  </a:cubicBezTo>
                  <a:cubicBezTo>
                    <a:pt x="16" y="129"/>
                    <a:pt x="16" y="129"/>
                    <a:pt x="16" y="129"/>
                  </a:cubicBezTo>
                  <a:cubicBezTo>
                    <a:pt x="15" y="128"/>
                    <a:pt x="15" y="128"/>
                    <a:pt x="14" y="129"/>
                  </a:cubicBezTo>
                  <a:cubicBezTo>
                    <a:pt x="15" y="130"/>
                    <a:pt x="12" y="127"/>
                    <a:pt x="12" y="127"/>
                  </a:cubicBezTo>
                  <a:cubicBezTo>
                    <a:pt x="12" y="128"/>
                    <a:pt x="12" y="129"/>
                    <a:pt x="12" y="129"/>
                  </a:cubicBezTo>
                  <a:cubicBezTo>
                    <a:pt x="12" y="130"/>
                    <a:pt x="12" y="130"/>
                    <a:pt x="12" y="130"/>
                  </a:cubicBezTo>
                  <a:cubicBezTo>
                    <a:pt x="12" y="130"/>
                    <a:pt x="12" y="130"/>
                    <a:pt x="12" y="130"/>
                  </a:cubicBezTo>
                  <a:cubicBezTo>
                    <a:pt x="12" y="131"/>
                    <a:pt x="12" y="131"/>
                    <a:pt x="12" y="131"/>
                  </a:cubicBezTo>
                  <a:cubicBezTo>
                    <a:pt x="12" y="131"/>
                    <a:pt x="12" y="131"/>
                    <a:pt x="12" y="131"/>
                  </a:cubicBezTo>
                  <a:cubicBezTo>
                    <a:pt x="12" y="132"/>
                    <a:pt x="12" y="132"/>
                    <a:pt x="12" y="132"/>
                  </a:cubicBezTo>
                  <a:cubicBezTo>
                    <a:pt x="12" y="132"/>
                    <a:pt x="12" y="132"/>
                    <a:pt x="12" y="132"/>
                  </a:cubicBezTo>
                  <a:cubicBezTo>
                    <a:pt x="12" y="132"/>
                    <a:pt x="12" y="132"/>
                    <a:pt x="12" y="132"/>
                  </a:cubicBezTo>
                  <a:cubicBezTo>
                    <a:pt x="13" y="132"/>
                    <a:pt x="13" y="132"/>
                    <a:pt x="13" y="132"/>
                  </a:cubicBezTo>
                  <a:cubicBezTo>
                    <a:pt x="14" y="131"/>
                    <a:pt x="14" y="131"/>
                    <a:pt x="14" y="131"/>
                  </a:cubicBezTo>
                  <a:cubicBezTo>
                    <a:pt x="14" y="131"/>
                    <a:pt x="14" y="131"/>
                    <a:pt x="14" y="131"/>
                  </a:cubicBezTo>
                  <a:cubicBezTo>
                    <a:pt x="15" y="131"/>
                    <a:pt x="15" y="131"/>
                    <a:pt x="15" y="131"/>
                  </a:cubicBezTo>
                  <a:cubicBezTo>
                    <a:pt x="16" y="131"/>
                    <a:pt x="16" y="132"/>
                    <a:pt x="18" y="131"/>
                  </a:cubicBezTo>
                  <a:cubicBezTo>
                    <a:pt x="19" y="131"/>
                    <a:pt x="19" y="131"/>
                    <a:pt x="20" y="132"/>
                  </a:cubicBezTo>
                  <a:cubicBezTo>
                    <a:pt x="22" y="131"/>
                    <a:pt x="22" y="131"/>
                    <a:pt x="22" y="131"/>
                  </a:cubicBezTo>
                  <a:cubicBezTo>
                    <a:pt x="22" y="131"/>
                    <a:pt x="22" y="131"/>
                    <a:pt x="23" y="131"/>
                  </a:cubicBezTo>
                  <a:cubicBezTo>
                    <a:pt x="23" y="131"/>
                    <a:pt x="23" y="131"/>
                    <a:pt x="23" y="131"/>
                  </a:cubicBezTo>
                  <a:cubicBezTo>
                    <a:pt x="22" y="130"/>
                    <a:pt x="22" y="130"/>
                    <a:pt x="22" y="130"/>
                  </a:cubicBezTo>
                  <a:cubicBezTo>
                    <a:pt x="23" y="130"/>
                    <a:pt x="23" y="130"/>
                    <a:pt x="23" y="130"/>
                  </a:cubicBezTo>
                  <a:cubicBezTo>
                    <a:pt x="23" y="130"/>
                    <a:pt x="24" y="130"/>
                    <a:pt x="24" y="130"/>
                  </a:cubicBezTo>
                  <a:cubicBezTo>
                    <a:pt x="24" y="130"/>
                    <a:pt x="23" y="130"/>
                    <a:pt x="23" y="130"/>
                  </a:cubicBezTo>
                  <a:cubicBezTo>
                    <a:pt x="23" y="131"/>
                    <a:pt x="24" y="132"/>
                    <a:pt x="25" y="132"/>
                  </a:cubicBezTo>
                  <a:cubicBezTo>
                    <a:pt x="26" y="132"/>
                    <a:pt x="26" y="132"/>
                    <a:pt x="27" y="131"/>
                  </a:cubicBezTo>
                  <a:cubicBezTo>
                    <a:pt x="27" y="132"/>
                    <a:pt x="27" y="132"/>
                    <a:pt x="27" y="132"/>
                  </a:cubicBezTo>
                  <a:cubicBezTo>
                    <a:pt x="27" y="132"/>
                    <a:pt x="27" y="132"/>
                    <a:pt x="27" y="132"/>
                  </a:cubicBezTo>
                  <a:cubicBezTo>
                    <a:pt x="27" y="132"/>
                    <a:pt x="27" y="132"/>
                    <a:pt x="27" y="132"/>
                  </a:cubicBezTo>
                  <a:cubicBezTo>
                    <a:pt x="27" y="133"/>
                    <a:pt x="27" y="133"/>
                    <a:pt x="27" y="133"/>
                  </a:cubicBezTo>
                  <a:cubicBezTo>
                    <a:pt x="27" y="133"/>
                    <a:pt x="27" y="133"/>
                    <a:pt x="27" y="133"/>
                  </a:cubicBezTo>
                  <a:cubicBezTo>
                    <a:pt x="27" y="133"/>
                    <a:pt x="27" y="133"/>
                    <a:pt x="27" y="133"/>
                  </a:cubicBezTo>
                  <a:cubicBezTo>
                    <a:pt x="26" y="133"/>
                    <a:pt x="26" y="133"/>
                    <a:pt x="26" y="133"/>
                  </a:cubicBezTo>
                  <a:cubicBezTo>
                    <a:pt x="28" y="134"/>
                    <a:pt x="28" y="134"/>
                    <a:pt x="28" y="134"/>
                  </a:cubicBezTo>
                  <a:cubicBezTo>
                    <a:pt x="27" y="133"/>
                    <a:pt x="28" y="132"/>
                    <a:pt x="29" y="132"/>
                  </a:cubicBezTo>
                  <a:cubicBezTo>
                    <a:pt x="29" y="133"/>
                    <a:pt x="29" y="132"/>
                    <a:pt x="30" y="133"/>
                  </a:cubicBezTo>
                  <a:cubicBezTo>
                    <a:pt x="29" y="133"/>
                    <a:pt x="29" y="133"/>
                    <a:pt x="29" y="133"/>
                  </a:cubicBezTo>
                  <a:cubicBezTo>
                    <a:pt x="28" y="132"/>
                    <a:pt x="27" y="133"/>
                    <a:pt x="29" y="135"/>
                  </a:cubicBezTo>
                  <a:cubicBezTo>
                    <a:pt x="28" y="134"/>
                    <a:pt x="28" y="134"/>
                    <a:pt x="28" y="134"/>
                  </a:cubicBezTo>
                  <a:cubicBezTo>
                    <a:pt x="28" y="134"/>
                    <a:pt x="29" y="134"/>
                    <a:pt x="29" y="135"/>
                  </a:cubicBezTo>
                  <a:cubicBezTo>
                    <a:pt x="30" y="135"/>
                    <a:pt x="30" y="135"/>
                    <a:pt x="30" y="135"/>
                  </a:cubicBezTo>
                  <a:cubicBezTo>
                    <a:pt x="29" y="135"/>
                    <a:pt x="29" y="135"/>
                    <a:pt x="29" y="135"/>
                  </a:cubicBezTo>
                  <a:cubicBezTo>
                    <a:pt x="31" y="136"/>
                    <a:pt x="32" y="136"/>
                    <a:pt x="34" y="136"/>
                  </a:cubicBezTo>
                  <a:cubicBezTo>
                    <a:pt x="33" y="136"/>
                    <a:pt x="33" y="136"/>
                    <a:pt x="33" y="136"/>
                  </a:cubicBezTo>
                  <a:cubicBezTo>
                    <a:pt x="34" y="136"/>
                    <a:pt x="34" y="136"/>
                    <a:pt x="34" y="136"/>
                  </a:cubicBezTo>
                  <a:cubicBezTo>
                    <a:pt x="34" y="137"/>
                    <a:pt x="37" y="138"/>
                    <a:pt x="38" y="138"/>
                  </a:cubicBezTo>
                  <a:cubicBezTo>
                    <a:pt x="38" y="138"/>
                    <a:pt x="38" y="138"/>
                    <a:pt x="38" y="138"/>
                  </a:cubicBezTo>
                  <a:cubicBezTo>
                    <a:pt x="40" y="139"/>
                    <a:pt x="44" y="137"/>
                    <a:pt x="45" y="137"/>
                  </a:cubicBezTo>
                  <a:cubicBezTo>
                    <a:pt x="45" y="137"/>
                    <a:pt x="45" y="136"/>
                    <a:pt x="44" y="136"/>
                  </a:cubicBezTo>
                  <a:cubicBezTo>
                    <a:pt x="45" y="136"/>
                    <a:pt x="45" y="136"/>
                    <a:pt x="45" y="136"/>
                  </a:cubicBezTo>
                  <a:cubicBezTo>
                    <a:pt x="45" y="136"/>
                    <a:pt x="45" y="136"/>
                    <a:pt x="45" y="136"/>
                  </a:cubicBezTo>
                  <a:cubicBezTo>
                    <a:pt x="45" y="136"/>
                    <a:pt x="46" y="136"/>
                    <a:pt x="46" y="136"/>
                  </a:cubicBezTo>
                  <a:cubicBezTo>
                    <a:pt x="46" y="136"/>
                    <a:pt x="45" y="136"/>
                    <a:pt x="45" y="137"/>
                  </a:cubicBezTo>
                  <a:cubicBezTo>
                    <a:pt x="46" y="138"/>
                    <a:pt x="48" y="136"/>
                    <a:pt x="48" y="135"/>
                  </a:cubicBezTo>
                  <a:cubicBezTo>
                    <a:pt x="47" y="135"/>
                    <a:pt x="47" y="135"/>
                    <a:pt x="47" y="135"/>
                  </a:cubicBezTo>
                  <a:cubicBezTo>
                    <a:pt x="47" y="134"/>
                    <a:pt x="47" y="134"/>
                    <a:pt x="47" y="134"/>
                  </a:cubicBezTo>
                  <a:cubicBezTo>
                    <a:pt x="48" y="134"/>
                    <a:pt x="48" y="134"/>
                    <a:pt x="48" y="134"/>
                  </a:cubicBezTo>
                  <a:cubicBezTo>
                    <a:pt x="48" y="134"/>
                    <a:pt x="48" y="134"/>
                    <a:pt x="48" y="134"/>
                  </a:cubicBezTo>
                  <a:cubicBezTo>
                    <a:pt x="48" y="134"/>
                    <a:pt x="48" y="134"/>
                    <a:pt x="48" y="134"/>
                  </a:cubicBezTo>
                  <a:cubicBezTo>
                    <a:pt x="47" y="134"/>
                    <a:pt x="47" y="134"/>
                    <a:pt x="47" y="134"/>
                  </a:cubicBezTo>
                  <a:cubicBezTo>
                    <a:pt x="47" y="134"/>
                    <a:pt x="47" y="134"/>
                    <a:pt x="47" y="134"/>
                  </a:cubicBezTo>
                  <a:cubicBezTo>
                    <a:pt x="47" y="134"/>
                    <a:pt x="47" y="134"/>
                    <a:pt x="47" y="134"/>
                  </a:cubicBezTo>
                  <a:cubicBezTo>
                    <a:pt x="47" y="133"/>
                    <a:pt x="47" y="133"/>
                    <a:pt x="48" y="133"/>
                  </a:cubicBezTo>
                  <a:cubicBezTo>
                    <a:pt x="48" y="133"/>
                    <a:pt x="48" y="133"/>
                    <a:pt x="48" y="133"/>
                  </a:cubicBezTo>
                  <a:cubicBezTo>
                    <a:pt x="48" y="132"/>
                    <a:pt x="48" y="132"/>
                    <a:pt x="48" y="132"/>
                  </a:cubicBezTo>
                  <a:cubicBezTo>
                    <a:pt x="49" y="132"/>
                    <a:pt x="49" y="132"/>
                    <a:pt x="49" y="132"/>
                  </a:cubicBezTo>
                  <a:cubicBezTo>
                    <a:pt x="49" y="132"/>
                    <a:pt x="49" y="132"/>
                    <a:pt x="49" y="132"/>
                  </a:cubicBezTo>
                  <a:cubicBezTo>
                    <a:pt x="49" y="132"/>
                    <a:pt x="49" y="132"/>
                    <a:pt x="49" y="132"/>
                  </a:cubicBezTo>
                  <a:cubicBezTo>
                    <a:pt x="49" y="132"/>
                    <a:pt x="49" y="132"/>
                    <a:pt x="49" y="132"/>
                  </a:cubicBezTo>
                  <a:cubicBezTo>
                    <a:pt x="49" y="133"/>
                    <a:pt x="49" y="133"/>
                    <a:pt x="49" y="133"/>
                  </a:cubicBezTo>
                  <a:cubicBezTo>
                    <a:pt x="49" y="133"/>
                    <a:pt x="49" y="133"/>
                    <a:pt x="49" y="133"/>
                  </a:cubicBezTo>
                  <a:cubicBezTo>
                    <a:pt x="50" y="132"/>
                    <a:pt x="50" y="132"/>
                    <a:pt x="50" y="132"/>
                  </a:cubicBezTo>
                  <a:cubicBezTo>
                    <a:pt x="50" y="132"/>
                    <a:pt x="50" y="132"/>
                    <a:pt x="50" y="132"/>
                  </a:cubicBezTo>
                  <a:cubicBezTo>
                    <a:pt x="50" y="132"/>
                    <a:pt x="50" y="132"/>
                    <a:pt x="50" y="132"/>
                  </a:cubicBezTo>
                  <a:cubicBezTo>
                    <a:pt x="51" y="132"/>
                    <a:pt x="51" y="132"/>
                    <a:pt x="51" y="132"/>
                  </a:cubicBezTo>
                  <a:cubicBezTo>
                    <a:pt x="52" y="132"/>
                    <a:pt x="52" y="131"/>
                    <a:pt x="52" y="131"/>
                  </a:cubicBezTo>
                  <a:cubicBezTo>
                    <a:pt x="52" y="131"/>
                    <a:pt x="52" y="131"/>
                    <a:pt x="52" y="131"/>
                  </a:cubicBezTo>
                  <a:cubicBezTo>
                    <a:pt x="53" y="131"/>
                    <a:pt x="53" y="131"/>
                    <a:pt x="53" y="131"/>
                  </a:cubicBezTo>
                  <a:cubicBezTo>
                    <a:pt x="53" y="131"/>
                    <a:pt x="53" y="131"/>
                    <a:pt x="53" y="131"/>
                  </a:cubicBezTo>
                  <a:cubicBezTo>
                    <a:pt x="54" y="131"/>
                    <a:pt x="54" y="131"/>
                    <a:pt x="54" y="131"/>
                  </a:cubicBezTo>
                  <a:cubicBezTo>
                    <a:pt x="54" y="130"/>
                    <a:pt x="54" y="130"/>
                    <a:pt x="54" y="130"/>
                  </a:cubicBezTo>
                  <a:cubicBezTo>
                    <a:pt x="54" y="130"/>
                    <a:pt x="54" y="130"/>
                    <a:pt x="54" y="130"/>
                  </a:cubicBezTo>
                  <a:cubicBezTo>
                    <a:pt x="54" y="129"/>
                    <a:pt x="54" y="129"/>
                    <a:pt x="54" y="129"/>
                  </a:cubicBezTo>
                  <a:cubicBezTo>
                    <a:pt x="54" y="130"/>
                    <a:pt x="54" y="130"/>
                    <a:pt x="54" y="130"/>
                  </a:cubicBezTo>
                  <a:cubicBezTo>
                    <a:pt x="54" y="131"/>
                    <a:pt x="54" y="131"/>
                    <a:pt x="54" y="131"/>
                  </a:cubicBezTo>
                  <a:cubicBezTo>
                    <a:pt x="54" y="131"/>
                    <a:pt x="54" y="131"/>
                    <a:pt x="54" y="131"/>
                  </a:cubicBezTo>
                  <a:cubicBezTo>
                    <a:pt x="54" y="131"/>
                    <a:pt x="54" y="131"/>
                    <a:pt x="54" y="130"/>
                  </a:cubicBezTo>
                  <a:cubicBezTo>
                    <a:pt x="55" y="131"/>
                    <a:pt x="55" y="131"/>
                    <a:pt x="55" y="131"/>
                  </a:cubicBezTo>
                  <a:cubicBezTo>
                    <a:pt x="55" y="131"/>
                    <a:pt x="55" y="130"/>
                    <a:pt x="55" y="130"/>
                  </a:cubicBezTo>
                  <a:cubicBezTo>
                    <a:pt x="55" y="130"/>
                    <a:pt x="55" y="130"/>
                    <a:pt x="55" y="130"/>
                  </a:cubicBezTo>
                  <a:cubicBezTo>
                    <a:pt x="56" y="131"/>
                    <a:pt x="56" y="131"/>
                    <a:pt x="56" y="131"/>
                  </a:cubicBezTo>
                  <a:cubicBezTo>
                    <a:pt x="55" y="130"/>
                    <a:pt x="58" y="129"/>
                    <a:pt x="59" y="128"/>
                  </a:cubicBezTo>
                  <a:cubicBezTo>
                    <a:pt x="59" y="128"/>
                    <a:pt x="59" y="128"/>
                    <a:pt x="59" y="128"/>
                  </a:cubicBezTo>
                  <a:cubicBezTo>
                    <a:pt x="59" y="128"/>
                    <a:pt x="59" y="127"/>
                    <a:pt x="59" y="127"/>
                  </a:cubicBezTo>
                  <a:cubicBezTo>
                    <a:pt x="59" y="127"/>
                    <a:pt x="59" y="127"/>
                    <a:pt x="59" y="127"/>
                  </a:cubicBezTo>
                  <a:cubicBezTo>
                    <a:pt x="60" y="127"/>
                    <a:pt x="60" y="127"/>
                    <a:pt x="60" y="127"/>
                  </a:cubicBezTo>
                  <a:cubicBezTo>
                    <a:pt x="60" y="127"/>
                    <a:pt x="61" y="126"/>
                    <a:pt x="61" y="126"/>
                  </a:cubicBezTo>
                  <a:cubicBezTo>
                    <a:pt x="61" y="126"/>
                    <a:pt x="61" y="125"/>
                    <a:pt x="61" y="125"/>
                  </a:cubicBezTo>
                  <a:cubicBezTo>
                    <a:pt x="61" y="125"/>
                    <a:pt x="62" y="125"/>
                    <a:pt x="63" y="125"/>
                  </a:cubicBezTo>
                  <a:cubicBezTo>
                    <a:pt x="63" y="124"/>
                    <a:pt x="63" y="124"/>
                    <a:pt x="63" y="124"/>
                  </a:cubicBezTo>
                  <a:cubicBezTo>
                    <a:pt x="63" y="124"/>
                    <a:pt x="62" y="124"/>
                    <a:pt x="62" y="124"/>
                  </a:cubicBezTo>
                  <a:cubicBezTo>
                    <a:pt x="63" y="124"/>
                    <a:pt x="64" y="124"/>
                    <a:pt x="65" y="123"/>
                  </a:cubicBezTo>
                  <a:cubicBezTo>
                    <a:pt x="64" y="123"/>
                    <a:pt x="64" y="123"/>
                    <a:pt x="64" y="123"/>
                  </a:cubicBezTo>
                  <a:cubicBezTo>
                    <a:pt x="65" y="123"/>
                    <a:pt x="65" y="123"/>
                    <a:pt x="65" y="123"/>
                  </a:cubicBezTo>
                  <a:cubicBezTo>
                    <a:pt x="65" y="122"/>
                    <a:pt x="65" y="122"/>
                    <a:pt x="65" y="122"/>
                  </a:cubicBezTo>
                  <a:cubicBezTo>
                    <a:pt x="65" y="122"/>
                    <a:pt x="65" y="122"/>
                    <a:pt x="65" y="122"/>
                  </a:cubicBezTo>
                  <a:cubicBezTo>
                    <a:pt x="65" y="122"/>
                    <a:pt x="65" y="122"/>
                    <a:pt x="65" y="122"/>
                  </a:cubicBezTo>
                  <a:cubicBezTo>
                    <a:pt x="65" y="122"/>
                    <a:pt x="65" y="121"/>
                    <a:pt x="65" y="121"/>
                  </a:cubicBezTo>
                  <a:cubicBezTo>
                    <a:pt x="65" y="121"/>
                    <a:pt x="65" y="122"/>
                    <a:pt x="66" y="122"/>
                  </a:cubicBezTo>
                  <a:cubicBezTo>
                    <a:pt x="65" y="122"/>
                    <a:pt x="65" y="122"/>
                    <a:pt x="65" y="122"/>
                  </a:cubicBezTo>
                  <a:cubicBezTo>
                    <a:pt x="66" y="122"/>
                    <a:pt x="66" y="122"/>
                    <a:pt x="66" y="122"/>
                  </a:cubicBezTo>
                  <a:cubicBezTo>
                    <a:pt x="66" y="122"/>
                    <a:pt x="66" y="122"/>
                    <a:pt x="66" y="122"/>
                  </a:cubicBezTo>
                  <a:cubicBezTo>
                    <a:pt x="66" y="122"/>
                    <a:pt x="66" y="122"/>
                    <a:pt x="66" y="122"/>
                  </a:cubicBezTo>
                  <a:cubicBezTo>
                    <a:pt x="66" y="122"/>
                    <a:pt x="66" y="122"/>
                    <a:pt x="66" y="122"/>
                  </a:cubicBezTo>
                  <a:cubicBezTo>
                    <a:pt x="66" y="122"/>
                    <a:pt x="66" y="123"/>
                    <a:pt x="66" y="123"/>
                  </a:cubicBezTo>
                  <a:cubicBezTo>
                    <a:pt x="67" y="123"/>
                    <a:pt x="67" y="123"/>
                    <a:pt x="68" y="123"/>
                  </a:cubicBezTo>
                  <a:cubicBezTo>
                    <a:pt x="69" y="122"/>
                    <a:pt x="69" y="122"/>
                    <a:pt x="69" y="122"/>
                  </a:cubicBezTo>
                  <a:cubicBezTo>
                    <a:pt x="69" y="122"/>
                    <a:pt x="69" y="122"/>
                    <a:pt x="69" y="122"/>
                  </a:cubicBezTo>
                  <a:cubicBezTo>
                    <a:pt x="68" y="122"/>
                    <a:pt x="68" y="122"/>
                    <a:pt x="68" y="122"/>
                  </a:cubicBezTo>
                  <a:cubicBezTo>
                    <a:pt x="68" y="122"/>
                    <a:pt x="68" y="122"/>
                    <a:pt x="68" y="122"/>
                  </a:cubicBezTo>
                  <a:cubicBezTo>
                    <a:pt x="69" y="121"/>
                    <a:pt x="69" y="121"/>
                    <a:pt x="69" y="121"/>
                  </a:cubicBezTo>
                  <a:cubicBezTo>
                    <a:pt x="69" y="121"/>
                    <a:pt x="69" y="121"/>
                    <a:pt x="69" y="122"/>
                  </a:cubicBezTo>
                  <a:cubicBezTo>
                    <a:pt x="69" y="121"/>
                    <a:pt x="70" y="121"/>
                    <a:pt x="70" y="120"/>
                  </a:cubicBezTo>
                  <a:cubicBezTo>
                    <a:pt x="70" y="120"/>
                    <a:pt x="71" y="120"/>
                    <a:pt x="71" y="120"/>
                  </a:cubicBezTo>
                  <a:cubicBezTo>
                    <a:pt x="72" y="119"/>
                    <a:pt x="71" y="118"/>
                    <a:pt x="72" y="117"/>
                  </a:cubicBezTo>
                  <a:cubicBezTo>
                    <a:pt x="72" y="117"/>
                    <a:pt x="72" y="118"/>
                    <a:pt x="71" y="118"/>
                  </a:cubicBezTo>
                  <a:cubicBezTo>
                    <a:pt x="71" y="117"/>
                    <a:pt x="71" y="117"/>
                    <a:pt x="71" y="117"/>
                  </a:cubicBezTo>
                  <a:cubicBezTo>
                    <a:pt x="71" y="117"/>
                    <a:pt x="71" y="117"/>
                    <a:pt x="71" y="117"/>
                  </a:cubicBezTo>
                  <a:cubicBezTo>
                    <a:pt x="71" y="117"/>
                    <a:pt x="71" y="117"/>
                    <a:pt x="71" y="117"/>
                  </a:cubicBezTo>
                  <a:cubicBezTo>
                    <a:pt x="72" y="117"/>
                    <a:pt x="72" y="117"/>
                    <a:pt x="72" y="117"/>
                  </a:cubicBezTo>
                  <a:cubicBezTo>
                    <a:pt x="72" y="116"/>
                    <a:pt x="72" y="116"/>
                    <a:pt x="72" y="116"/>
                  </a:cubicBezTo>
                  <a:cubicBezTo>
                    <a:pt x="71" y="116"/>
                    <a:pt x="71" y="116"/>
                    <a:pt x="71" y="116"/>
                  </a:cubicBezTo>
                  <a:cubicBezTo>
                    <a:pt x="71" y="116"/>
                    <a:pt x="71" y="116"/>
                    <a:pt x="71" y="116"/>
                  </a:cubicBezTo>
                  <a:cubicBezTo>
                    <a:pt x="73" y="116"/>
                    <a:pt x="73" y="116"/>
                    <a:pt x="73" y="116"/>
                  </a:cubicBezTo>
                  <a:cubicBezTo>
                    <a:pt x="72" y="115"/>
                    <a:pt x="72" y="115"/>
                    <a:pt x="72" y="115"/>
                  </a:cubicBezTo>
                  <a:cubicBezTo>
                    <a:pt x="71" y="114"/>
                    <a:pt x="71" y="114"/>
                    <a:pt x="71" y="114"/>
                  </a:cubicBezTo>
                  <a:cubicBezTo>
                    <a:pt x="71" y="114"/>
                    <a:pt x="71" y="114"/>
                    <a:pt x="71" y="114"/>
                  </a:cubicBezTo>
                  <a:cubicBezTo>
                    <a:pt x="72" y="114"/>
                    <a:pt x="72" y="115"/>
                    <a:pt x="72" y="115"/>
                  </a:cubicBezTo>
                  <a:cubicBezTo>
                    <a:pt x="73" y="115"/>
                    <a:pt x="74" y="115"/>
                    <a:pt x="74" y="114"/>
                  </a:cubicBezTo>
                  <a:cubicBezTo>
                    <a:pt x="74" y="114"/>
                    <a:pt x="74" y="114"/>
                    <a:pt x="74" y="114"/>
                  </a:cubicBezTo>
                  <a:cubicBezTo>
                    <a:pt x="74" y="113"/>
                    <a:pt x="75" y="113"/>
                    <a:pt x="75" y="113"/>
                  </a:cubicBezTo>
                  <a:cubicBezTo>
                    <a:pt x="75" y="113"/>
                    <a:pt x="75" y="113"/>
                    <a:pt x="75" y="113"/>
                  </a:cubicBezTo>
                  <a:cubicBezTo>
                    <a:pt x="74" y="113"/>
                    <a:pt x="74" y="113"/>
                    <a:pt x="74" y="113"/>
                  </a:cubicBezTo>
                  <a:cubicBezTo>
                    <a:pt x="75" y="113"/>
                    <a:pt x="75" y="113"/>
                    <a:pt x="75" y="113"/>
                  </a:cubicBezTo>
                  <a:cubicBezTo>
                    <a:pt x="75" y="113"/>
                    <a:pt x="75" y="113"/>
                    <a:pt x="75" y="113"/>
                  </a:cubicBezTo>
                  <a:cubicBezTo>
                    <a:pt x="77" y="112"/>
                    <a:pt x="74" y="112"/>
                    <a:pt x="74" y="111"/>
                  </a:cubicBezTo>
                  <a:cubicBezTo>
                    <a:pt x="74" y="111"/>
                    <a:pt x="75" y="111"/>
                    <a:pt x="76" y="111"/>
                  </a:cubicBezTo>
                  <a:cubicBezTo>
                    <a:pt x="76" y="111"/>
                    <a:pt x="76" y="111"/>
                    <a:pt x="76" y="111"/>
                  </a:cubicBezTo>
                  <a:cubicBezTo>
                    <a:pt x="76" y="111"/>
                    <a:pt x="75" y="111"/>
                    <a:pt x="74" y="110"/>
                  </a:cubicBezTo>
                  <a:cubicBezTo>
                    <a:pt x="72" y="110"/>
                    <a:pt x="72" y="110"/>
                    <a:pt x="72" y="110"/>
                  </a:cubicBezTo>
                  <a:cubicBezTo>
                    <a:pt x="72" y="110"/>
                    <a:pt x="74" y="110"/>
                    <a:pt x="74" y="110"/>
                  </a:cubicBezTo>
                  <a:cubicBezTo>
                    <a:pt x="74" y="109"/>
                    <a:pt x="74" y="109"/>
                    <a:pt x="74" y="109"/>
                  </a:cubicBezTo>
                  <a:cubicBezTo>
                    <a:pt x="74" y="109"/>
                    <a:pt x="74" y="109"/>
                    <a:pt x="73" y="109"/>
                  </a:cubicBezTo>
                  <a:cubicBezTo>
                    <a:pt x="74" y="109"/>
                    <a:pt x="74" y="109"/>
                    <a:pt x="75" y="110"/>
                  </a:cubicBezTo>
                  <a:cubicBezTo>
                    <a:pt x="75" y="110"/>
                    <a:pt x="75" y="110"/>
                    <a:pt x="75" y="110"/>
                  </a:cubicBezTo>
                  <a:cubicBezTo>
                    <a:pt x="76" y="110"/>
                    <a:pt x="76" y="110"/>
                    <a:pt x="76" y="110"/>
                  </a:cubicBezTo>
                  <a:cubicBezTo>
                    <a:pt x="77" y="110"/>
                    <a:pt x="77" y="110"/>
                    <a:pt x="77" y="110"/>
                  </a:cubicBezTo>
                  <a:cubicBezTo>
                    <a:pt x="77" y="109"/>
                    <a:pt x="77" y="109"/>
                    <a:pt x="77" y="109"/>
                  </a:cubicBezTo>
                  <a:cubicBezTo>
                    <a:pt x="77" y="109"/>
                    <a:pt x="77" y="109"/>
                    <a:pt x="77" y="109"/>
                  </a:cubicBezTo>
                  <a:cubicBezTo>
                    <a:pt x="77" y="109"/>
                    <a:pt x="77" y="109"/>
                    <a:pt x="77" y="109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7" y="108"/>
                    <a:pt x="77" y="108"/>
                    <a:pt x="77" y="107"/>
                  </a:cubicBezTo>
                  <a:close/>
                  <a:moveTo>
                    <a:pt x="71" y="120"/>
                  </a:moveTo>
                  <a:cubicBezTo>
                    <a:pt x="70" y="120"/>
                    <a:pt x="70" y="120"/>
                    <a:pt x="70" y="121"/>
                  </a:cubicBezTo>
                  <a:cubicBezTo>
                    <a:pt x="70" y="120"/>
                    <a:pt x="70" y="120"/>
                    <a:pt x="71" y="120"/>
                  </a:cubicBezTo>
                  <a:close/>
                  <a:moveTo>
                    <a:pt x="280" y="222"/>
                  </a:moveTo>
                  <a:cubicBezTo>
                    <a:pt x="280" y="225"/>
                    <a:pt x="277" y="228"/>
                    <a:pt x="277" y="231"/>
                  </a:cubicBezTo>
                  <a:cubicBezTo>
                    <a:pt x="277" y="232"/>
                    <a:pt x="276" y="234"/>
                    <a:pt x="277" y="234"/>
                  </a:cubicBezTo>
                  <a:cubicBezTo>
                    <a:pt x="278" y="234"/>
                    <a:pt x="278" y="232"/>
                    <a:pt x="278" y="231"/>
                  </a:cubicBezTo>
                  <a:cubicBezTo>
                    <a:pt x="279" y="229"/>
                    <a:pt x="279" y="227"/>
                    <a:pt x="280" y="225"/>
                  </a:cubicBezTo>
                  <a:cubicBezTo>
                    <a:pt x="280" y="224"/>
                    <a:pt x="282" y="222"/>
                    <a:pt x="281" y="220"/>
                  </a:cubicBezTo>
                  <a:cubicBezTo>
                    <a:pt x="280" y="221"/>
                    <a:pt x="280" y="221"/>
                    <a:pt x="280" y="222"/>
                  </a:cubicBezTo>
                  <a:close/>
                  <a:moveTo>
                    <a:pt x="294" y="215"/>
                  </a:moveTo>
                  <a:cubicBezTo>
                    <a:pt x="294" y="215"/>
                    <a:pt x="296" y="213"/>
                    <a:pt x="296" y="213"/>
                  </a:cubicBezTo>
                  <a:cubicBezTo>
                    <a:pt x="296" y="211"/>
                    <a:pt x="294" y="214"/>
                    <a:pt x="293" y="213"/>
                  </a:cubicBezTo>
                  <a:cubicBezTo>
                    <a:pt x="293" y="214"/>
                    <a:pt x="293" y="214"/>
                    <a:pt x="293" y="214"/>
                  </a:cubicBezTo>
                  <a:cubicBezTo>
                    <a:pt x="293" y="214"/>
                    <a:pt x="292" y="214"/>
                    <a:pt x="292" y="213"/>
                  </a:cubicBezTo>
                  <a:cubicBezTo>
                    <a:pt x="292" y="213"/>
                    <a:pt x="291" y="215"/>
                    <a:pt x="290" y="215"/>
                  </a:cubicBezTo>
                  <a:cubicBezTo>
                    <a:pt x="289" y="217"/>
                    <a:pt x="288" y="218"/>
                    <a:pt x="289" y="220"/>
                  </a:cubicBezTo>
                  <a:cubicBezTo>
                    <a:pt x="289" y="221"/>
                    <a:pt x="289" y="222"/>
                    <a:pt x="289" y="222"/>
                  </a:cubicBezTo>
                  <a:cubicBezTo>
                    <a:pt x="289" y="222"/>
                    <a:pt x="289" y="225"/>
                    <a:pt x="289" y="225"/>
                  </a:cubicBezTo>
                  <a:cubicBezTo>
                    <a:pt x="289" y="226"/>
                    <a:pt x="290" y="225"/>
                    <a:pt x="290" y="224"/>
                  </a:cubicBezTo>
                  <a:cubicBezTo>
                    <a:pt x="290" y="223"/>
                    <a:pt x="292" y="222"/>
                    <a:pt x="292" y="221"/>
                  </a:cubicBezTo>
                  <a:cubicBezTo>
                    <a:pt x="292" y="221"/>
                    <a:pt x="294" y="220"/>
                    <a:pt x="294" y="220"/>
                  </a:cubicBezTo>
                  <a:cubicBezTo>
                    <a:pt x="294" y="220"/>
                    <a:pt x="293" y="218"/>
                    <a:pt x="293" y="218"/>
                  </a:cubicBezTo>
                  <a:cubicBezTo>
                    <a:pt x="293" y="216"/>
                    <a:pt x="293" y="216"/>
                    <a:pt x="294" y="215"/>
                  </a:cubicBezTo>
                  <a:close/>
                  <a:moveTo>
                    <a:pt x="177" y="407"/>
                  </a:moveTo>
                  <a:cubicBezTo>
                    <a:pt x="176" y="407"/>
                    <a:pt x="175" y="409"/>
                    <a:pt x="175" y="409"/>
                  </a:cubicBezTo>
                  <a:cubicBezTo>
                    <a:pt x="174" y="409"/>
                    <a:pt x="174" y="409"/>
                    <a:pt x="175" y="409"/>
                  </a:cubicBezTo>
                  <a:cubicBezTo>
                    <a:pt x="175" y="410"/>
                    <a:pt x="176" y="410"/>
                    <a:pt x="176" y="410"/>
                  </a:cubicBezTo>
                  <a:cubicBezTo>
                    <a:pt x="176" y="409"/>
                    <a:pt x="178" y="408"/>
                    <a:pt x="177" y="407"/>
                  </a:cubicBezTo>
                  <a:close/>
                  <a:moveTo>
                    <a:pt x="188" y="381"/>
                  </a:moveTo>
                  <a:cubicBezTo>
                    <a:pt x="188" y="381"/>
                    <a:pt x="188" y="381"/>
                    <a:pt x="188" y="381"/>
                  </a:cubicBezTo>
                  <a:close/>
                  <a:moveTo>
                    <a:pt x="187" y="402"/>
                  </a:moveTo>
                  <a:cubicBezTo>
                    <a:pt x="187" y="401"/>
                    <a:pt x="188" y="401"/>
                    <a:pt x="188" y="400"/>
                  </a:cubicBezTo>
                  <a:cubicBezTo>
                    <a:pt x="187" y="400"/>
                    <a:pt x="182" y="402"/>
                    <a:pt x="182" y="404"/>
                  </a:cubicBezTo>
                  <a:cubicBezTo>
                    <a:pt x="183" y="405"/>
                    <a:pt x="183" y="404"/>
                    <a:pt x="184" y="404"/>
                  </a:cubicBezTo>
                  <a:cubicBezTo>
                    <a:pt x="185" y="404"/>
                    <a:pt x="186" y="406"/>
                    <a:pt x="187" y="406"/>
                  </a:cubicBezTo>
                  <a:cubicBezTo>
                    <a:pt x="188" y="406"/>
                    <a:pt x="189" y="404"/>
                    <a:pt x="189" y="403"/>
                  </a:cubicBezTo>
                  <a:cubicBezTo>
                    <a:pt x="190" y="400"/>
                    <a:pt x="188" y="403"/>
                    <a:pt x="187" y="402"/>
                  </a:cubicBezTo>
                  <a:close/>
                  <a:moveTo>
                    <a:pt x="192" y="399"/>
                  </a:moveTo>
                  <a:cubicBezTo>
                    <a:pt x="192" y="400"/>
                    <a:pt x="195" y="402"/>
                    <a:pt x="195" y="401"/>
                  </a:cubicBezTo>
                  <a:cubicBezTo>
                    <a:pt x="197" y="400"/>
                    <a:pt x="193" y="399"/>
                    <a:pt x="192" y="399"/>
                  </a:cubicBezTo>
                  <a:close/>
                  <a:moveTo>
                    <a:pt x="262" y="432"/>
                  </a:moveTo>
                  <a:cubicBezTo>
                    <a:pt x="263" y="432"/>
                    <a:pt x="263" y="432"/>
                    <a:pt x="263" y="432"/>
                  </a:cubicBezTo>
                  <a:cubicBezTo>
                    <a:pt x="263" y="431"/>
                    <a:pt x="263" y="431"/>
                    <a:pt x="263" y="431"/>
                  </a:cubicBezTo>
                  <a:cubicBezTo>
                    <a:pt x="262" y="432"/>
                    <a:pt x="262" y="432"/>
                    <a:pt x="262" y="432"/>
                  </a:cubicBezTo>
                  <a:close/>
                  <a:moveTo>
                    <a:pt x="210" y="266"/>
                  </a:moveTo>
                  <a:cubicBezTo>
                    <a:pt x="210" y="266"/>
                    <a:pt x="210" y="265"/>
                    <a:pt x="210" y="265"/>
                  </a:cubicBezTo>
                  <a:cubicBezTo>
                    <a:pt x="209" y="266"/>
                    <a:pt x="210" y="266"/>
                    <a:pt x="210" y="266"/>
                  </a:cubicBezTo>
                  <a:close/>
                  <a:moveTo>
                    <a:pt x="212" y="265"/>
                  </a:moveTo>
                  <a:cubicBezTo>
                    <a:pt x="211" y="265"/>
                    <a:pt x="211" y="265"/>
                    <a:pt x="211" y="265"/>
                  </a:cubicBezTo>
                  <a:cubicBezTo>
                    <a:pt x="211" y="265"/>
                    <a:pt x="212" y="265"/>
                    <a:pt x="212" y="265"/>
                  </a:cubicBezTo>
                  <a:cubicBezTo>
                    <a:pt x="212" y="265"/>
                    <a:pt x="212" y="265"/>
                    <a:pt x="212" y="265"/>
                  </a:cubicBezTo>
                  <a:close/>
                  <a:moveTo>
                    <a:pt x="198" y="271"/>
                  </a:moveTo>
                  <a:cubicBezTo>
                    <a:pt x="199" y="271"/>
                    <a:pt x="199" y="271"/>
                    <a:pt x="199" y="271"/>
                  </a:cubicBezTo>
                  <a:cubicBezTo>
                    <a:pt x="199" y="271"/>
                    <a:pt x="199" y="271"/>
                    <a:pt x="199" y="271"/>
                  </a:cubicBezTo>
                  <a:cubicBezTo>
                    <a:pt x="199" y="271"/>
                    <a:pt x="200" y="270"/>
                    <a:pt x="200" y="270"/>
                  </a:cubicBezTo>
                  <a:cubicBezTo>
                    <a:pt x="200" y="270"/>
                    <a:pt x="200" y="270"/>
                    <a:pt x="200" y="270"/>
                  </a:cubicBezTo>
                  <a:cubicBezTo>
                    <a:pt x="200" y="269"/>
                    <a:pt x="200" y="269"/>
                    <a:pt x="200" y="269"/>
                  </a:cubicBezTo>
                  <a:cubicBezTo>
                    <a:pt x="200" y="269"/>
                    <a:pt x="200" y="269"/>
                    <a:pt x="200" y="269"/>
                  </a:cubicBezTo>
                  <a:cubicBezTo>
                    <a:pt x="200" y="268"/>
                    <a:pt x="200" y="268"/>
                    <a:pt x="200" y="268"/>
                  </a:cubicBezTo>
                  <a:cubicBezTo>
                    <a:pt x="199" y="268"/>
                    <a:pt x="199" y="269"/>
                    <a:pt x="199" y="269"/>
                  </a:cubicBezTo>
                  <a:cubicBezTo>
                    <a:pt x="198" y="269"/>
                    <a:pt x="198" y="270"/>
                    <a:pt x="198" y="271"/>
                  </a:cubicBezTo>
                  <a:cubicBezTo>
                    <a:pt x="198" y="271"/>
                    <a:pt x="198" y="271"/>
                    <a:pt x="198" y="271"/>
                  </a:cubicBezTo>
                  <a:close/>
                  <a:moveTo>
                    <a:pt x="191" y="289"/>
                  </a:moveTo>
                  <a:cubicBezTo>
                    <a:pt x="192" y="289"/>
                    <a:pt x="192" y="290"/>
                    <a:pt x="193" y="289"/>
                  </a:cubicBezTo>
                  <a:cubicBezTo>
                    <a:pt x="193" y="289"/>
                    <a:pt x="193" y="289"/>
                    <a:pt x="194" y="289"/>
                  </a:cubicBezTo>
                  <a:cubicBezTo>
                    <a:pt x="194" y="288"/>
                    <a:pt x="194" y="288"/>
                    <a:pt x="193" y="288"/>
                  </a:cubicBezTo>
                  <a:cubicBezTo>
                    <a:pt x="193" y="288"/>
                    <a:pt x="192" y="287"/>
                    <a:pt x="192" y="287"/>
                  </a:cubicBezTo>
                  <a:cubicBezTo>
                    <a:pt x="192" y="287"/>
                    <a:pt x="191" y="287"/>
                    <a:pt x="190" y="287"/>
                  </a:cubicBezTo>
                  <a:cubicBezTo>
                    <a:pt x="188" y="288"/>
                    <a:pt x="191" y="289"/>
                    <a:pt x="191" y="289"/>
                  </a:cubicBezTo>
                  <a:close/>
                  <a:moveTo>
                    <a:pt x="202" y="267"/>
                  </a:moveTo>
                  <a:cubicBezTo>
                    <a:pt x="203" y="267"/>
                    <a:pt x="206" y="267"/>
                    <a:pt x="206" y="267"/>
                  </a:cubicBezTo>
                  <a:cubicBezTo>
                    <a:pt x="206" y="267"/>
                    <a:pt x="201" y="266"/>
                    <a:pt x="201" y="268"/>
                  </a:cubicBezTo>
                  <a:cubicBezTo>
                    <a:pt x="202" y="268"/>
                    <a:pt x="202" y="268"/>
                    <a:pt x="202" y="267"/>
                  </a:cubicBezTo>
                  <a:close/>
                  <a:moveTo>
                    <a:pt x="209" y="266"/>
                  </a:moveTo>
                  <a:cubicBezTo>
                    <a:pt x="209" y="266"/>
                    <a:pt x="208" y="266"/>
                    <a:pt x="208" y="266"/>
                  </a:cubicBezTo>
                  <a:cubicBezTo>
                    <a:pt x="207" y="267"/>
                    <a:pt x="209" y="266"/>
                    <a:pt x="209" y="266"/>
                  </a:cubicBezTo>
                  <a:close/>
                  <a:moveTo>
                    <a:pt x="270" y="415"/>
                  </a:moveTo>
                  <a:cubicBezTo>
                    <a:pt x="267" y="416"/>
                    <a:pt x="263" y="417"/>
                    <a:pt x="260" y="417"/>
                  </a:cubicBezTo>
                  <a:cubicBezTo>
                    <a:pt x="259" y="417"/>
                    <a:pt x="259" y="417"/>
                    <a:pt x="258" y="416"/>
                  </a:cubicBezTo>
                  <a:cubicBezTo>
                    <a:pt x="258" y="416"/>
                    <a:pt x="256" y="415"/>
                    <a:pt x="256" y="415"/>
                  </a:cubicBezTo>
                  <a:cubicBezTo>
                    <a:pt x="253" y="415"/>
                    <a:pt x="254" y="418"/>
                    <a:pt x="252" y="416"/>
                  </a:cubicBezTo>
                  <a:cubicBezTo>
                    <a:pt x="250" y="417"/>
                    <a:pt x="249" y="419"/>
                    <a:pt x="252" y="421"/>
                  </a:cubicBezTo>
                  <a:cubicBezTo>
                    <a:pt x="253" y="421"/>
                    <a:pt x="255" y="422"/>
                    <a:pt x="256" y="423"/>
                  </a:cubicBezTo>
                  <a:cubicBezTo>
                    <a:pt x="258" y="423"/>
                    <a:pt x="259" y="424"/>
                    <a:pt x="260" y="425"/>
                  </a:cubicBezTo>
                  <a:cubicBezTo>
                    <a:pt x="262" y="426"/>
                    <a:pt x="264" y="427"/>
                    <a:pt x="266" y="428"/>
                  </a:cubicBezTo>
                  <a:cubicBezTo>
                    <a:pt x="269" y="429"/>
                    <a:pt x="268" y="427"/>
                    <a:pt x="270" y="425"/>
                  </a:cubicBezTo>
                  <a:cubicBezTo>
                    <a:pt x="269" y="424"/>
                    <a:pt x="269" y="423"/>
                    <a:pt x="268" y="423"/>
                  </a:cubicBezTo>
                  <a:cubicBezTo>
                    <a:pt x="268" y="420"/>
                    <a:pt x="270" y="419"/>
                    <a:pt x="270" y="417"/>
                  </a:cubicBezTo>
                  <a:cubicBezTo>
                    <a:pt x="271" y="417"/>
                    <a:pt x="271" y="416"/>
                    <a:pt x="271" y="415"/>
                  </a:cubicBezTo>
                  <a:cubicBezTo>
                    <a:pt x="271" y="415"/>
                    <a:pt x="270" y="415"/>
                    <a:pt x="270" y="415"/>
                  </a:cubicBezTo>
                  <a:close/>
                  <a:moveTo>
                    <a:pt x="231" y="392"/>
                  </a:moveTo>
                  <a:cubicBezTo>
                    <a:pt x="231" y="392"/>
                    <a:pt x="231" y="392"/>
                    <a:pt x="231" y="392"/>
                  </a:cubicBezTo>
                  <a:cubicBezTo>
                    <a:pt x="231" y="391"/>
                    <a:pt x="231" y="391"/>
                    <a:pt x="231" y="391"/>
                  </a:cubicBezTo>
                  <a:cubicBezTo>
                    <a:pt x="230" y="391"/>
                    <a:pt x="231" y="390"/>
                    <a:pt x="230" y="390"/>
                  </a:cubicBezTo>
                  <a:cubicBezTo>
                    <a:pt x="230" y="390"/>
                    <a:pt x="231" y="389"/>
                    <a:pt x="230" y="389"/>
                  </a:cubicBezTo>
                  <a:cubicBezTo>
                    <a:pt x="230" y="389"/>
                    <a:pt x="229" y="389"/>
                    <a:pt x="229" y="389"/>
                  </a:cubicBezTo>
                  <a:cubicBezTo>
                    <a:pt x="228" y="387"/>
                    <a:pt x="226" y="393"/>
                    <a:pt x="225" y="391"/>
                  </a:cubicBezTo>
                  <a:cubicBezTo>
                    <a:pt x="224" y="392"/>
                    <a:pt x="223" y="393"/>
                    <a:pt x="222" y="392"/>
                  </a:cubicBezTo>
                  <a:cubicBezTo>
                    <a:pt x="221" y="391"/>
                    <a:pt x="223" y="391"/>
                    <a:pt x="222" y="390"/>
                  </a:cubicBezTo>
                  <a:cubicBezTo>
                    <a:pt x="221" y="390"/>
                    <a:pt x="221" y="394"/>
                    <a:pt x="221" y="395"/>
                  </a:cubicBezTo>
                  <a:cubicBezTo>
                    <a:pt x="222" y="393"/>
                    <a:pt x="223" y="397"/>
                    <a:pt x="223" y="397"/>
                  </a:cubicBezTo>
                  <a:cubicBezTo>
                    <a:pt x="223" y="398"/>
                    <a:pt x="222" y="400"/>
                    <a:pt x="223" y="401"/>
                  </a:cubicBezTo>
                  <a:cubicBezTo>
                    <a:pt x="224" y="401"/>
                    <a:pt x="224" y="401"/>
                    <a:pt x="224" y="401"/>
                  </a:cubicBezTo>
                  <a:cubicBezTo>
                    <a:pt x="224" y="402"/>
                    <a:pt x="224" y="402"/>
                    <a:pt x="223" y="402"/>
                  </a:cubicBezTo>
                  <a:cubicBezTo>
                    <a:pt x="223" y="402"/>
                    <a:pt x="223" y="402"/>
                    <a:pt x="223" y="402"/>
                  </a:cubicBezTo>
                  <a:cubicBezTo>
                    <a:pt x="223" y="403"/>
                    <a:pt x="222" y="405"/>
                    <a:pt x="223" y="406"/>
                  </a:cubicBezTo>
                  <a:cubicBezTo>
                    <a:pt x="223" y="407"/>
                    <a:pt x="224" y="410"/>
                    <a:pt x="225" y="410"/>
                  </a:cubicBezTo>
                  <a:cubicBezTo>
                    <a:pt x="225" y="409"/>
                    <a:pt x="225" y="410"/>
                    <a:pt x="226" y="409"/>
                  </a:cubicBezTo>
                  <a:cubicBezTo>
                    <a:pt x="227" y="409"/>
                    <a:pt x="227" y="407"/>
                    <a:pt x="227" y="406"/>
                  </a:cubicBezTo>
                  <a:cubicBezTo>
                    <a:pt x="228" y="406"/>
                    <a:pt x="228" y="407"/>
                    <a:pt x="228" y="407"/>
                  </a:cubicBezTo>
                  <a:cubicBezTo>
                    <a:pt x="229" y="407"/>
                    <a:pt x="230" y="408"/>
                    <a:pt x="231" y="407"/>
                  </a:cubicBezTo>
                  <a:cubicBezTo>
                    <a:pt x="231" y="406"/>
                    <a:pt x="231" y="404"/>
                    <a:pt x="231" y="403"/>
                  </a:cubicBezTo>
                  <a:cubicBezTo>
                    <a:pt x="231" y="402"/>
                    <a:pt x="231" y="400"/>
                    <a:pt x="231" y="399"/>
                  </a:cubicBezTo>
                  <a:cubicBezTo>
                    <a:pt x="231" y="398"/>
                    <a:pt x="232" y="397"/>
                    <a:pt x="232" y="396"/>
                  </a:cubicBezTo>
                  <a:cubicBezTo>
                    <a:pt x="233" y="395"/>
                    <a:pt x="232" y="393"/>
                    <a:pt x="231" y="392"/>
                  </a:cubicBezTo>
                  <a:close/>
                  <a:moveTo>
                    <a:pt x="270" y="417"/>
                  </a:moveTo>
                  <a:cubicBezTo>
                    <a:pt x="270" y="417"/>
                    <a:pt x="271" y="417"/>
                    <a:pt x="270" y="417"/>
                  </a:cubicBezTo>
                  <a:close/>
                  <a:moveTo>
                    <a:pt x="103" y="288"/>
                  </a:moveTo>
                  <a:cubicBezTo>
                    <a:pt x="104" y="289"/>
                    <a:pt x="105" y="288"/>
                    <a:pt x="106" y="288"/>
                  </a:cubicBezTo>
                  <a:cubicBezTo>
                    <a:pt x="106" y="288"/>
                    <a:pt x="108" y="287"/>
                    <a:pt x="108" y="287"/>
                  </a:cubicBezTo>
                  <a:cubicBezTo>
                    <a:pt x="109" y="287"/>
                    <a:pt x="109" y="286"/>
                    <a:pt x="110" y="286"/>
                  </a:cubicBezTo>
                  <a:cubicBezTo>
                    <a:pt x="110" y="286"/>
                    <a:pt x="110" y="284"/>
                    <a:pt x="110" y="284"/>
                  </a:cubicBezTo>
                  <a:cubicBezTo>
                    <a:pt x="111" y="284"/>
                    <a:pt x="111" y="285"/>
                    <a:pt x="112" y="284"/>
                  </a:cubicBezTo>
                  <a:cubicBezTo>
                    <a:pt x="113" y="284"/>
                    <a:pt x="115" y="283"/>
                    <a:pt x="115" y="283"/>
                  </a:cubicBezTo>
                  <a:cubicBezTo>
                    <a:pt x="116" y="282"/>
                    <a:pt x="115" y="282"/>
                    <a:pt x="116" y="281"/>
                  </a:cubicBezTo>
                  <a:cubicBezTo>
                    <a:pt x="116" y="281"/>
                    <a:pt x="117" y="281"/>
                    <a:pt x="117" y="281"/>
                  </a:cubicBezTo>
                  <a:cubicBezTo>
                    <a:pt x="119" y="280"/>
                    <a:pt x="118" y="281"/>
                    <a:pt x="119" y="280"/>
                  </a:cubicBezTo>
                  <a:cubicBezTo>
                    <a:pt x="120" y="281"/>
                    <a:pt x="120" y="281"/>
                    <a:pt x="121" y="281"/>
                  </a:cubicBezTo>
                  <a:cubicBezTo>
                    <a:pt x="122" y="281"/>
                    <a:pt x="123" y="281"/>
                    <a:pt x="123" y="281"/>
                  </a:cubicBezTo>
                  <a:cubicBezTo>
                    <a:pt x="124" y="280"/>
                    <a:pt x="122" y="280"/>
                    <a:pt x="123" y="279"/>
                  </a:cubicBezTo>
                  <a:cubicBezTo>
                    <a:pt x="124" y="279"/>
                    <a:pt x="125" y="275"/>
                    <a:pt x="125" y="275"/>
                  </a:cubicBezTo>
                  <a:cubicBezTo>
                    <a:pt x="126" y="272"/>
                    <a:pt x="126" y="272"/>
                    <a:pt x="125" y="269"/>
                  </a:cubicBezTo>
                  <a:cubicBezTo>
                    <a:pt x="125" y="268"/>
                    <a:pt x="125" y="267"/>
                    <a:pt x="125" y="266"/>
                  </a:cubicBezTo>
                  <a:cubicBezTo>
                    <a:pt x="125" y="266"/>
                    <a:pt x="125" y="266"/>
                    <a:pt x="125" y="265"/>
                  </a:cubicBezTo>
                  <a:cubicBezTo>
                    <a:pt x="125" y="265"/>
                    <a:pt x="125" y="264"/>
                    <a:pt x="124" y="264"/>
                  </a:cubicBezTo>
                  <a:cubicBezTo>
                    <a:pt x="124" y="264"/>
                    <a:pt x="123" y="262"/>
                    <a:pt x="123" y="261"/>
                  </a:cubicBezTo>
                  <a:cubicBezTo>
                    <a:pt x="123" y="260"/>
                    <a:pt x="124" y="261"/>
                    <a:pt x="125" y="261"/>
                  </a:cubicBezTo>
                  <a:cubicBezTo>
                    <a:pt x="125" y="260"/>
                    <a:pt x="124" y="260"/>
                    <a:pt x="124" y="259"/>
                  </a:cubicBezTo>
                  <a:cubicBezTo>
                    <a:pt x="124" y="259"/>
                    <a:pt x="124" y="259"/>
                    <a:pt x="124" y="259"/>
                  </a:cubicBezTo>
                  <a:cubicBezTo>
                    <a:pt x="124" y="259"/>
                    <a:pt x="124" y="259"/>
                    <a:pt x="125" y="260"/>
                  </a:cubicBezTo>
                  <a:cubicBezTo>
                    <a:pt x="125" y="260"/>
                    <a:pt x="125" y="260"/>
                    <a:pt x="125" y="260"/>
                  </a:cubicBezTo>
                  <a:cubicBezTo>
                    <a:pt x="126" y="260"/>
                    <a:pt x="126" y="260"/>
                    <a:pt x="126" y="260"/>
                  </a:cubicBezTo>
                  <a:cubicBezTo>
                    <a:pt x="127" y="259"/>
                    <a:pt x="127" y="258"/>
                    <a:pt x="129" y="258"/>
                  </a:cubicBezTo>
                  <a:cubicBezTo>
                    <a:pt x="129" y="258"/>
                    <a:pt x="129" y="258"/>
                    <a:pt x="129" y="258"/>
                  </a:cubicBezTo>
                  <a:cubicBezTo>
                    <a:pt x="129" y="257"/>
                    <a:pt x="129" y="257"/>
                    <a:pt x="129" y="257"/>
                  </a:cubicBezTo>
                  <a:cubicBezTo>
                    <a:pt x="130" y="257"/>
                    <a:pt x="130" y="257"/>
                    <a:pt x="130" y="257"/>
                  </a:cubicBezTo>
                  <a:cubicBezTo>
                    <a:pt x="129" y="256"/>
                    <a:pt x="129" y="256"/>
                    <a:pt x="129" y="256"/>
                  </a:cubicBezTo>
                  <a:cubicBezTo>
                    <a:pt x="128" y="257"/>
                    <a:pt x="128" y="257"/>
                    <a:pt x="128" y="257"/>
                  </a:cubicBezTo>
                  <a:cubicBezTo>
                    <a:pt x="129" y="256"/>
                    <a:pt x="129" y="255"/>
                    <a:pt x="129" y="255"/>
                  </a:cubicBezTo>
                  <a:cubicBezTo>
                    <a:pt x="128" y="254"/>
                    <a:pt x="128" y="254"/>
                    <a:pt x="128" y="254"/>
                  </a:cubicBezTo>
                  <a:cubicBezTo>
                    <a:pt x="129" y="254"/>
                    <a:pt x="129" y="254"/>
                    <a:pt x="129" y="254"/>
                  </a:cubicBezTo>
                  <a:cubicBezTo>
                    <a:pt x="129" y="254"/>
                    <a:pt x="129" y="254"/>
                    <a:pt x="129" y="254"/>
                  </a:cubicBezTo>
                  <a:cubicBezTo>
                    <a:pt x="129" y="255"/>
                    <a:pt x="129" y="255"/>
                    <a:pt x="129" y="255"/>
                  </a:cubicBezTo>
                  <a:cubicBezTo>
                    <a:pt x="130" y="255"/>
                    <a:pt x="130" y="255"/>
                    <a:pt x="130" y="255"/>
                  </a:cubicBezTo>
                  <a:cubicBezTo>
                    <a:pt x="129" y="256"/>
                    <a:pt x="129" y="256"/>
                    <a:pt x="129" y="256"/>
                  </a:cubicBezTo>
                  <a:cubicBezTo>
                    <a:pt x="130" y="256"/>
                    <a:pt x="130" y="257"/>
                    <a:pt x="130" y="257"/>
                  </a:cubicBezTo>
                  <a:cubicBezTo>
                    <a:pt x="131" y="256"/>
                    <a:pt x="130" y="255"/>
                    <a:pt x="130" y="254"/>
                  </a:cubicBezTo>
                  <a:cubicBezTo>
                    <a:pt x="130" y="254"/>
                    <a:pt x="130" y="254"/>
                    <a:pt x="130" y="254"/>
                  </a:cubicBezTo>
                  <a:cubicBezTo>
                    <a:pt x="130" y="253"/>
                    <a:pt x="130" y="253"/>
                    <a:pt x="130" y="253"/>
                  </a:cubicBezTo>
                  <a:cubicBezTo>
                    <a:pt x="129" y="253"/>
                    <a:pt x="129" y="253"/>
                    <a:pt x="129" y="253"/>
                  </a:cubicBezTo>
                  <a:cubicBezTo>
                    <a:pt x="129" y="253"/>
                    <a:pt x="129" y="253"/>
                    <a:pt x="129" y="253"/>
                  </a:cubicBezTo>
                  <a:cubicBezTo>
                    <a:pt x="128" y="253"/>
                    <a:pt x="128" y="253"/>
                    <a:pt x="128" y="253"/>
                  </a:cubicBezTo>
                  <a:cubicBezTo>
                    <a:pt x="128" y="253"/>
                    <a:pt x="128" y="253"/>
                    <a:pt x="128" y="253"/>
                  </a:cubicBezTo>
                  <a:cubicBezTo>
                    <a:pt x="127" y="254"/>
                    <a:pt x="127" y="254"/>
                    <a:pt x="127" y="254"/>
                  </a:cubicBezTo>
                  <a:cubicBezTo>
                    <a:pt x="127" y="253"/>
                    <a:pt x="127" y="253"/>
                    <a:pt x="127" y="253"/>
                  </a:cubicBezTo>
                  <a:cubicBezTo>
                    <a:pt x="128" y="253"/>
                    <a:pt x="128" y="253"/>
                    <a:pt x="128" y="253"/>
                  </a:cubicBezTo>
                  <a:cubicBezTo>
                    <a:pt x="128" y="252"/>
                    <a:pt x="128" y="252"/>
                    <a:pt x="128" y="252"/>
                  </a:cubicBezTo>
                  <a:cubicBezTo>
                    <a:pt x="129" y="252"/>
                    <a:pt x="129" y="252"/>
                    <a:pt x="129" y="252"/>
                  </a:cubicBezTo>
                  <a:cubicBezTo>
                    <a:pt x="129" y="251"/>
                    <a:pt x="129" y="251"/>
                    <a:pt x="129" y="251"/>
                  </a:cubicBezTo>
                  <a:cubicBezTo>
                    <a:pt x="128" y="251"/>
                    <a:pt x="128" y="251"/>
                    <a:pt x="128" y="251"/>
                  </a:cubicBezTo>
                  <a:cubicBezTo>
                    <a:pt x="128" y="251"/>
                    <a:pt x="128" y="251"/>
                    <a:pt x="128" y="251"/>
                  </a:cubicBezTo>
                  <a:cubicBezTo>
                    <a:pt x="128" y="251"/>
                    <a:pt x="128" y="251"/>
                    <a:pt x="128" y="251"/>
                  </a:cubicBezTo>
                  <a:cubicBezTo>
                    <a:pt x="128" y="251"/>
                    <a:pt x="128" y="250"/>
                    <a:pt x="127" y="249"/>
                  </a:cubicBezTo>
                  <a:cubicBezTo>
                    <a:pt x="127" y="249"/>
                    <a:pt x="127" y="249"/>
                    <a:pt x="127" y="249"/>
                  </a:cubicBezTo>
                  <a:cubicBezTo>
                    <a:pt x="127" y="248"/>
                    <a:pt x="127" y="248"/>
                    <a:pt x="127" y="248"/>
                  </a:cubicBezTo>
                  <a:cubicBezTo>
                    <a:pt x="126" y="248"/>
                    <a:pt x="126" y="248"/>
                    <a:pt x="126" y="248"/>
                  </a:cubicBezTo>
                  <a:cubicBezTo>
                    <a:pt x="126" y="247"/>
                    <a:pt x="126" y="247"/>
                    <a:pt x="126" y="247"/>
                  </a:cubicBezTo>
                  <a:cubicBezTo>
                    <a:pt x="126" y="247"/>
                    <a:pt x="126" y="247"/>
                    <a:pt x="126" y="247"/>
                  </a:cubicBezTo>
                  <a:cubicBezTo>
                    <a:pt x="126" y="246"/>
                    <a:pt x="126" y="246"/>
                    <a:pt x="126" y="246"/>
                  </a:cubicBezTo>
                  <a:cubicBezTo>
                    <a:pt x="125" y="247"/>
                    <a:pt x="125" y="247"/>
                    <a:pt x="125" y="247"/>
                  </a:cubicBezTo>
                  <a:cubicBezTo>
                    <a:pt x="124" y="246"/>
                    <a:pt x="124" y="246"/>
                    <a:pt x="124" y="246"/>
                  </a:cubicBezTo>
                  <a:cubicBezTo>
                    <a:pt x="124" y="246"/>
                    <a:pt x="124" y="246"/>
                    <a:pt x="124" y="246"/>
                  </a:cubicBezTo>
                  <a:cubicBezTo>
                    <a:pt x="123" y="246"/>
                    <a:pt x="123" y="246"/>
                    <a:pt x="123" y="246"/>
                  </a:cubicBezTo>
                  <a:cubicBezTo>
                    <a:pt x="123" y="246"/>
                    <a:pt x="123" y="246"/>
                    <a:pt x="123" y="246"/>
                  </a:cubicBezTo>
                  <a:cubicBezTo>
                    <a:pt x="122" y="246"/>
                    <a:pt x="122" y="246"/>
                    <a:pt x="122" y="246"/>
                  </a:cubicBezTo>
                  <a:cubicBezTo>
                    <a:pt x="121" y="247"/>
                    <a:pt x="121" y="247"/>
                    <a:pt x="121" y="247"/>
                  </a:cubicBezTo>
                  <a:cubicBezTo>
                    <a:pt x="121" y="247"/>
                    <a:pt x="121" y="247"/>
                    <a:pt x="121" y="247"/>
                  </a:cubicBezTo>
                  <a:cubicBezTo>
                    <a:pt x="120" y="247"/>
                    <a:pt x="120" y="247"/>
                    <a:pt x="120" y="246"/>
                  </a:cubicBezTo>
                  <a:cubicBezTo>
                    <a:pt x="120" y="247"/>
                    <a:pt x="120" y="247"/>
                    <a:pt x="120" y="248"/>
                  </a:cubicBezTo>
                  <a:cubicBezTo>
                    <a:pt x="119" y="248"/>
                    <a:pt x="119" y="248"/>
                    <a:pt x="119" y="248"/>
                  </a:cubicBezTo>
                  <a:cubicBezTo>
                    <a:pt x="118" y="248"/>
                    <a:pt x="118" y="248"/>
                    <a:pt x="118" y="248"/>
                  </a:cubicBezTo>
                  <a:cubicBezTo>
                    <a:pt x="118" y="247"/>
                    <a:pt x="119" y="247"/>
                    <a:pt x="119" y="246"/>
                  </a:cubicBezTo>
                  <a:cubicBezTo>
                    <a:pt x="119" y="246"/>
                    <a:pt x="117" y="244"/>
                    <a:pt x="117" y="245"/>
                  </a:cubicBezTo>
                  <a:cubicBezTo>
                    <a:pt x="117" y="245"/>
                    <a:pt x="117" y="245"/>
                    <a:pt x="117" y="245"/>
                  </a:cubicBezTo>
                  <a:cubicBezTo>
                    <a:pt x="117" y="246"/>
                    <a:pt x="116" y="245"/>
                    <a:pt x="116" y="246"/>
                  </a:cubicBezTo>
                  <a:cubicBezTo>
                    <a:pt x="115" y="246"/>
                    <a:pt x="116" y="247"/>
                    <a:pt x="116" y="247"/>
                  </a:cubicBezTo>
                  <a:cubicBezTo>
                    <a:pt x="116" y="247"/>
                    <a:pt x="116" y="250"/>
                    <a:pt x="115" y="249"/>
                  </a:cubicBezTo>
                  <a:cubicBezTo>
                    <a:pt x="115" y="249"/>
                    <a:pt x="115" y="247"/>
                    <a:pt x="115" y="246"/>
                  </a:cubicBezTo>
                  <a:cubicBezTo>
                    <a:pt x="114" y="244"/>
                    <a:pt x="115" y="247"/>
                    <a:pt x="115" y="247"/>
                  </a:cubicBezTo>
                  <a:cubicBezTo>
                    <a:pt x="114" y="247"/>
                    <a:pt x="114" y="247"/>
                    <a:pt x="114" y="247"/>
                  </a:cubicBezTo>
                  <a:cubicBezTo>
                    <a:pt x="113" y="247"/>
                    <a:pt x="112" y="247"/>
                    <a:pt x="111" y="247"/>
                  </a:cubicBezTo>
                  <a:cubicBezTo>
                    <a:pt x="111" y="246"/>
                    <a:pt x="109" y="248"/>
                    <a:pt x="109" y="249"/>
                  </a:cubicBezTo>
                  <a:cubicBezTo>
                    <a:pt x="110" y="249"/>
                    <a:pt x="110" y="250"/>
                    <a:pt x="110" y="250"/>
                  </a:cubicBezTo>
                  <a:cubicBezTo>
                    <a:pt x="108" y="250"/>
                    <a:pt x="110" y="251"/>
                    <a:pt x="109" y="252"/>
                  </a:cubicBezTo>
                  <a:cubicBezTo>
                    <a:pt x="109" y="252"/>
                    <a:pt x="106" y="251"/>
                    <a:pt x="107" y="253"/>
                  </a:cubicBezTo>
                  <a:cubicBezTo>
                    <a:pt x="108" y="253"/>
                    <a:pt x="110" y="253"/>
                    <a:pt x="111" y="253"/>
                  </a:cubicBezTo>
                  <a:cubicBezTo>
                    <a:pt x="112" y="254"/>
                    <a:pt x="109" y="255"/>
                    <a:pt x="109" y="256"/>
                  </a:cubicBezTo>
                  <a:cubicBezTo>
                    <a:pt x="108" y="256"/>
                    <a:pt x="109" y="258"/>
                    <a:pt x="109" y="258"/>
                  </a:cubicBezTo>
                  <a:cubicBezTo>
                    <a:pt x="108" y="258"/>
                    <a:pt x="107" y="257"/>
                    <a:pt x="106" y="257"/>
                  </a:cubicBezTo>
                  <a:cubicBezTo>
                    <a:pt x="105" y="257"/>
                    <a:pt x="106" y="258"/>
                    <a:pt x="105" y="259"/>
                  </a:cubicBezTo>
                  <a:cubicBezTo>
                    <a:pt x="104" y="257"/>
                    <a:pt x="104" y="257"/>
                    <a:pt x="103" y="257"/>
                  </a:cubicBezTo>
                  <a:cubicBezTo>
                    <a:pt x="102" y="257"/>
                    <a:pt x="100" y="256"/>
                    <a:pt x="100" y="257"/>
                  </a:cubicBezTo>
                  <a:cubicBezTo>
                    <a:pt x="101" y="257"/>
                    <a:pt x="101" y="257"/>
                    <a:pt x="101" y="257"/>
                  </a:cubicBezTo>
                  <a:cubicBezTo>
                    <a:pt x="100" y="257"/>
                    <a:pt x="98" y="256"/>
                    <a:pt x="98" y="258"/>
                  </a:cubicBezTo>
                  <a:cubicBezTo>
                    <a:pt x="99" y="258"/>
                    <a:pt x="99" y="258"/>
                    <a:pt x="99" y="258"/>
                  </a:cubicBezTo>
                  <a:cubicBezTo>
                    <a:pt x="101" y="259"/>
                    <a:pt x="99" y="261"/>
                    <a:pt x="100" y="262"/>
                  </a:cubicBezTo>
                  <a:cubicBezTo>
                    <a:pt x="100" y="262"/>
                    <a:pt x="103" y="261"/>
                    <a:pt x="101" y="263"/>
                  </a:cubicBezTo>
                  <a:cubicBezTo>
                    <a:pt x="101" y="263"/>
                    <a:pt x="98" y="263"/>
                    <a:pt x="100" y="264"/>
                  </a:cubicBezTo>
                  <a:cubicBezTo>
                    <a:pt x="100" y="264"/>
                    <a:pt x="100" y="265"/>
                    <a:pt x="100" y="265"/>
                  </a:cubicBezTo>
                  <a:cubicBezTo>
                    <a:pt x="101" y="265"/>
                    <a:pt x="101" y="265"/>
                    <a:pt x="101" y="265"/>
                  </a:cubicBezTo>
                  <a:cubicBezTo>
                    <a:pt x="99" y="266"/>
                    <a:pt x="98" y="265"/>
                    <a:pt x="98" y="267"/>
                  </a:cubicBezTo>
                  <a:cubicBezTo>
                    <a:pt x="98" y="267"/>
                    <a:pt x="99" y="267"/>
                    <a:pt x="99" y="267"/>
                  </a:cubicBezTo>
                  <a:cubicBezTo>
                    <a:pt x="99" y="268"/>
                    <a:pt x="99" y="267"/>
                    <a:pt x="100" y="267"/>
                  </a:cubicBezTo>
                  <a:cubicBezTo>
                    <a:pt x="100" y="267"/>
                    <a:pt x="100" y="268"/>
                    <a:pt x="100" y="268"/>
                  </a:cubicBezTo>
                  <a:cubicBezTo>
                    <a:pt x="101" y="268"/>
                    <a:pt x="101" y="267"/>
                    <a:pt x="101" y="267"/>
                  </a:cubicBezTo>
                  <a:cubicBezTo>
                    <a:pt x="102" y="268"/>
                    <a:pt x="102" y="268"/>
                    <a:pt x="102" y="268"/>
                  </a:cubicBezTo>
                  <a:cubicBezTo>
                    <a:pt x="102" y="268"/>
                    <a:pt x="103" y="269"/>
                    <a:pt x="103" y="269"/>
                  </a:cubicBezTo>
                  <a:cubicBezTo>
                    <a:pt x="104" y="269"/>
                    <a:pt x="105" y="269"/>
                    <a:pt x="106" y="269"/>
                  </a:cubicBezTo>
                  <a:cubicBezTo>
                    <a:pt x="106" y="269"/>
                    <a:pt x="106" y="269"/>
                    <a:pt x="106" y="269"/>
                  </a:cubicBezTo>
                  <a:cubicBezTo>
                    <a:pt x="107" y="269"/>
                    <a:pt x="104" y="271"/>
                    <a:pt x="104" y="270"/>
                  </a:cubicBezTo>
                  <a:cubicBezTo>
                    <a:pt x="104" y="270"/>
                    <a:pt x="103" y="272"/>
                    <a:pt x="103" y="272"/>
                  </a:cubicBezTo>
                  <a:cubicBezTo>
                    <a:pt x="103" y="272"/>
                    <a:pt x="103" y="272"/>
                    <a:pt x="102" y="272"/>
                  </a:cubicBezTo>
                  <a:cubicBezTo>
                    <a:pt x="104" y="274"/>
                    <a:pt x="100" y="276"/>
                    <a:pt x="99" y="277"/>
                  </a:cubicBezTo>
                  <a:cubicBezTo>
                    <a:pt x="101" y="277"/>
                    <a:pt x="100" y="276"/>
                    <a:pt x="101" y="276"/>
                  </a:cubicBezTo>
                  <a:cubicBezTo>
                    <a:pt x="101" y="276"/>
                    <a:pt x="103" y="276"/>
                    <a:pt x="103" y="276"/>
                  </a:cubicBezTo>
                  <a:cubicBezTo>
                    <a:pt x="103" y="276"/>
                    <a:pt x="106" y="275"/>
                    <a:pt x="106" y="274"/>
                  </a:cubicBezTo>
                  <a:cubicBezTo>
                    <a:pt x="106" y="275"/>
                    <a:pt x="106" y="275"/>
                    <a:pt x="107" y="276"/>
                  </a:cubicBezTo>
                  <a:cubicBezTo>
                    <a:pt x="105" y="276"/>
                    <a:pt x="103" y="276"/>
                    <a:pt x="102" y="277"/>
                  </a:cubicBezTo>
                  <a:cubicBezTo>
                    <a:pt x="102" y="277"/>
                    <a:pt x="99" y="278"/>
                    <a:pt x="100" y="278"/>
                  </a:cubicBezTo>
                  <a:cubicBezTo>
                    <a:pt x="99" y="279"/>
                    <a:pt x="100" y="279"/>
                    <a:pt x="100" y="280"/>
                  </a:cubicBezTo>
                  <a:cubicBezTo>
                    <a:pt x="99" y="280"/>
                    <a:pt x="100" y="280"/>
                    <a:pt x="99" y="280"/>
                  </a:cubicBezTo>
                  <a:cubicBezTo>
                    <a:pt x="98" y="280"/>
                    <a:pt x="98" y="280"/>
                    <a:pt x="98" y="280"/>
                  </a:cubicBezTo>
                  <a:cubicBezTo>
                    <a:pt x="97" y="280"/>
                    <a:pt x="95" y="281"/>
                    <a:pt x="96" y="282"/>
                  </a:cubicBezTo>
                  <a:cubicBezTo>
                    <a:pt x="97" y="282"/>
                    <a:pt x="99" y="281"/>
                    <a:pt x="100" y="281"/>
                  </a:cubicBezTo>
                  <a:cubicBezTo>
                    <a:pt x="99" y="282"/>
                    <a:pt x="96" y="283"/>
                    <a:pt x="97" y="285"/>
                  </a:cubicBezTo>
                  <a:cubicBezTo>
                    <a:pt x="98" y="285"/>
                    <a:pt x="98" y="285"/>
                    <a:pt x="98" y="285"/>
                  </a:cubicBezTo>
                  <a:cubicBezTo>
                    <a:pt x="99" y="286"/>
                    <a:pt x="100" y="284"/>
                    <a:pt x="101" y="284"/>
                  </a:cubicBezTo>
                  <a:cubicBezTo>
                    <a:pt x="101" y="285"/>
                    <a:pt x="98" y="286"/>
                    <a:pt x="98" y="287"/>
                  </a:cubicBezTo>
                  <a:cubicBezTo>
                    <a:pt x="99" y="287"/>
                    <a:pt x="103" y="286"/>
                    <a:pt x="103" y="286"/>
                  </a:cubicBezTo>
                  <a:cubicBezTo>
                    <a:pt x="103" y="287"/>
                    <a:pt x="101" y="286"/>
                    <a:pt x="101" y="287"/>
                  </a:cubicBezTo>
                  <a:cubicBezTo>
                    <a:pt x="101" y="287"/>
                    <a:pt x="101" y="287"/>
                    <a:pt x="102" y="287"/>
                  </a:cubicBezTo>
                  <a:cubicBezTo>
                    <a:pt x="101" y="287"/>
                    <a:pt x="100" y="288"/>
                    <a:pt x="100" y="289"/>
                  </a:cubicBezTo>
                  <a:cubicBezTo>
                    <a:pt x="100" y="289"/>
                    <a:pt x="102" y="288"/>
                    <a:pt x="103" y="288"/>
                  </a:cubicBezTo>
                  <a:close/>
                  <a:moveTo>
                    <a:pt x="113" y="251"/>
                  </a:moveTo>
                  <a:cubicBezTo>
                    <a:pt x="113" y="252"/>
                    <a:pt x="113" y="252"/>
                    <a:pt x="113" y="252"/>
                  </a:cubicBezTo>
                  <a:cubicBezTo>
                    <a:pt x="113" y="252"/>
                    <a:pt x="113" y="252"/>
                    <a:pt x="113" y="252"/>
                  </a:cubicBezTo>
                  <a:cubicBezTo>
                    <a:pt x="113" y="252"/>
                    <a:pt x="113" y="252"/>
                    <a:pt x="113" y="252"/>
                  </a:cubicBezTo>
                  <a:lnTo>
                    <a:pt x="113" y="251"/>
                  </a:lnTo>
                  <a:close/>
                  <a:moveTo>
                    <a:pt x="122" y="240"/>
                  </a:moveTo>
                  <a:cubicBezTo>
                    <a:pt x="122" y="240"/>
                    <a:pt x="122" y="240"/>
                    <a:pt x="122" y="240"/>
                  </a:cubicBezTo>
                  <a:cubicBezTo>
                    <a:pt x="123" y="240"/>
                    <a:pt x="123" y="240"/>
                    <a:pt x="123" y="240"/>
                  </a:cubicBezTo>
                  <a:cubicBezTo>
                    <a:pt x="123" y="240"/>
                    <a:pt x="123" y="240"/>
                    <a:pt x="123" y="240"/>
                  </a:cubicBezTo>
                  <a:cubicBezTo>
                    <a:pt x="124" y="239"/>
                    <a:pt x="124" y="239"/>
                    <a:pt x="124" y="239"/>
                  </a:cubicBezTo>
                  <a:cubicBezTo>
                    <a:pt x="124" y="238"/>
                    <a:pt x="124" y="238"/>
                    <a:pt x="124" y="238"/>
                  </a:cubicBezTo>
                  <a:cubicBezTo>
                    <a:pt x="124" y="238"/>
                    <a:pt x="124" y="238"/>
                    <a:pt x="124" y="238"/>
                  </a:cubicBezTo>
                  <a:cubicBezTo>
                    <a:pt x="124" y="237"/>
                    <a:pt x="123" y="237"/>
                    <a:pt x="123" y="236"/>
                  </a:cubicBezTo>
                  <a:cubicBezTo>
                    <a:pt x="123" y="236"/>
                    <a:pt x="122" y="237"/>
                    <a:pt x="122" y="237"/>
                  </a:cubicBezTo>
                  <a:cubicBezTo>
                    <a:pt x="122" y="237"/>
                    <a:pt x="122" y="237"/>
                    <a:pt x="122" y="237"/>
                  </a:cubicBezTo>
                  <a:cubicBezTo>
                    <a:pt x="121" y="237"/>
                    <a:pt x="121" y="237"/>
                    <a:pt x="121" y="237"/>
                  </a:cubicBezTo>
                  <a:cubicBezTo>
                    <a:pt x="121" y="238"/>
                    <a:pt x="121" y="238"/>
                    <a:pt x="121" y="238"/>
                  </a:cubicBezTo>
                  <a:cubicBezTo>
                    <a:pt x="121" y="238"/>
                    <a:pt x="121" y="238"/>
                    <a:pt x="121" y="238"/>
                  </a:cubicBezTo>
                  <a:cubicBezTo>
                    <a:pt x="121" y="238"/>
                    <a:pt x="121" y="238"/>
                    <a:pt x="121" y="238"/>
                  </a:cubicBezTo>
                  <a:cubicBezTo>
                    <a:pt x="121" y="239"/>
                    <a:pt x="121" y="239"/>
                    <a:pt x="121" y="239"/>
                  </a:cubicBezTo>
                  <a:cubicBezTo>
                    <a:pt x="121" y="239"/>
                    <a:pt x="121" y="239"/>
                    <a:pt x="121" y="239"/>
                  </a:cubicBezTo>
                  <a:cubicBezTo>
                    <a:pt x="121" y="239"/>
                    <a:pt x="122" y="238"/>
                    <a:pt x="122" y="238"/>
                  </a:cubicBezTo>
                  <a:cubicBezTo>
                    <a:pt x="122" y="238"/>
                    <a:pt x="122" y="238"/>
                    <a:pt x="122" y="238"/>
                  </a:cubicBezTo>
                  <a:cubicBezTo>
                    <a:pt x="122" y="238"/>
                    <a:pt x="122" y="238"/>
                    <a:pt x="122" y="238"/>
                  </a:cubicBezTo>
                  <a:cubicBezTo>
                    <a:pt x="122" y="239"/>
                    <a:pt x="122" y="239"/>
                    <a:pt x="122" y="239"/>
                  </a:cubicBezTo>
                  <a:cubicBezTo>
                    <a:pt x="122" y="240"/>
                    <a:pt x="122" y="240"/>
                    <a:pt x="122" y="240"/>
                  </a:cubicBezTo>
                  <a:close/>
                  <a:moveTo>
                    <a:pt x="121" y="228"/>
                  </a:moveTo>
                  <a:cubicBezTo>
                    <a:pt x="122" y="227"/>
                    <a:pt x="122" y="227"/>
                    <a:pt x="122" y="227"/>
                  </a:cubicBezTo>
                  <a:cubicBezTo>
                    <a:pt x="121" y="227"/>
                    <a:pt x="121" y="227"/>
                    <a:pt x="121" y="227"/>
                  </a:cubicBezTo>
                  <a:cubicBezTo>
                    <a:pt x="121" y="228"/>
                    <a:pt x="121" y="228"/>
                    <a:pt x="121" y="228"/>
                  </a:cubicBezTo>
                  <a:cubicBezTo>
                    <a:pt x="120" y="228"/>
                    <a:pt x="120" y="228"/>
                    <a:pt x="120" y="228"/>
                  </a:cubicBezTo>
                  <a:cubicBezTo>
                    <a:pt x="120" y="228"/>
                    <a:pt x="120" y="228"/>
                    <a:pt x="120" y="228"/>
                  </a:cubicBezTo>
                  <a:cubicBezTo>
                    <a:pt x="120" y="229"/>
                    <a:pt x="120" y="229"/>
                    <a:pt x="120" y="229"/>
                  </a:cubicBezTo>
                  <a:cubicBezTo>
                    <a:pt x="121" y="228"/>
                    <a:pt x="121" y="228"/>
                    <a:pt x="121" y="228"/>
                  </a:cubicBezTo>
                  <a:close/>
                  <a:moveTo>
                    <a:pt x="130" y="238"/>
                  </a:moveTo>
                  <a:cubicBezTo>
                    <a:pt x="131" y="239"/>
                    <a:pt x="131" y="239"/>
                    <a:pt x="131" y="239"/>
                  </a:cubicBezTo>
                  <a:cubicBezTo>
                    <a:pt x="131" y="238"/>
                    <a:pt x="131" y="238"/>
                    <a:pt x="131" y="237"/>
                  </a:cubicBezTo>
                  <a:cubicBezTo>
                    <a:pt x="130" y="237"/>
                    <a:pt x="130" y="237"/>
                    <a:pt x="130" y="237"/>
                  </a:cubicBezTo>
                  <a:cubicBezTo>
                    <a:pt x="130" y="237"/>
                    <a:pt x="130" y="237"/>
                    <a:pt x="130" y="237"/>
                  </a:cubicBezTo>
                  <a:cubicBezTo>
                    <a:pt x="130" y="237"/>
                    <a:pt x="130" y="237"/>
                    <a:pt x="130" y="237"/>
                  </a:cubicBezTo>
                  <a:cubicBezTo>
                    <a:pt x="130" y="237"/>
                    <a:pt x="130" y="237"/>
                    <a:pt x="130" y="237"/>
                  </a:cubicBezTo>
                  <a:lnTo>
                    <a:pt x="130" y="238"/>
                  </a:lnTo>
                  <a:close/>
                  <a:moveTo>
                    <a:pt x="126" y="229"/>
                  </a:moveTo>
                  <a:cubicBezTo>
                    <a:pt x="125" y="229"/>
                    <a:pt x="125" y="229"/>
                    <a:pt x="125" y="229"/>
                  </a:cubicBezTo>
                  <a:cubicBezTo>
                    <a:pt x="124" y="228"/>
                    <a:pt x="124" y="228"/>
                    <a:pt x="124" y="228"/>
                  </a:cubicBezTo>
                  <a:cubicBezTo>
                    <a:pt x="124" y="228"/>
                    <a:pt x="124" y="228"/>
                    <a:pt x="124" y="228"/>
                  </a:cubicBezTo>
                  <a:cubicBezTo>
                    <a:pt x="123" y="228"/>
                    <a:pt x="123" y="228"/>
                    <a:pt x="123" y="228"/>
                  </a:cubicBezTo>
                  <a:cubicBezTo>
                    <a:pt x="123" y="228"/>
                    <a:pt x="123" y="228"/>
                    <a:pt x="123" y="228"/>
                  </a:cubicBezTo>
                  <a:cubicBezTo>
                    <a:pt x="122" y="228"/>
                    <a:pt x="122" y="228"/>
                    <a:pt x="122" y="228"/>
                  </a:cubicBezTo>
                  <a:cubicBezTo>
                    <a:pt x="123" y="229"/>
                    <a:pt x="123" y="229"/>
                    <a:pt x="123" y="229"/>
                  </a:cubicBezTo>
                  <a:cubicBezTo>
                    <a:pt x="122" y="229"/>
                    <a:pt x="122" y="229"/>
                    <a:pt x="122" y="229"/>
                  </a:cubicBezTo>
                  <a:cubicBezTo>
                    <a:pt x="123" y="229"/>
                    <a:pt x="123" y="229"/>
                    <a:pt x="123" y="229"/>
                  </a:cubicBezTo>
                  <a:cubicBezTo>
                    <a:pt x="123" y="229"/>
                    <a:pt x="123" y="229"/>
                    <a:pt x="123" y="229"/>
                  </a:cubicBezTo>
                  <a:cubicBezTo>
                    <a:pt x="124" y="230"/>
                    <a:pt x="124" y="230"/>
                    <a:pt x="124" y="230"/>
                  </a:cubicBezTo>
                  <a:cubicBezTo>
                    <a:pt x="124" y="230"/>
                    <a:pt x="124" y="230"/>
                    <a:pt x="124" y="230"/>
                  </a:cubicBezTo>
                  <a:cubicBezTo>
                    <a:pt x="124" y="230"/>
                    <a:pt x="124" y="230"/>
                    <a:pt x="124" y="230"/>
                  </a:cubicBezTo>
                  <a:cubicBezTo>
                    <a:pt x="124" y="230"/>
                    <a:pt x="124" y="230"/>
                    <a:pt x="124" y="230"/>
                  </a:cubicBezTo>
                  <a:cubicBezTo>
                    <a:pt x="123" y="231"/>
                    <a:pt x="123" y="231"/>
                    <a:pt x="123" y="231"/>
                  </a:cubicBezTo>
                  <a:cubicBezTo>
                    <a:pt x="123" y="231"/>
                    <a:pt x="123" y="231"/>
                    <a:pt x="123" y="231"/>
                  </a:cubicBezTo>
                  <a:cubicBezTo>
                    <a:pt x="124" y="231"/>
                    <a:pt x="124" y="231"/>
                    <a:pt x="124" y="231"/>
                  </a:cubicBezTo>
                  <a:cubicBezTo>
                    <a:pt x="124" y="231"/>
                    <a:pt x="123" y="232"/>
                    <a:pt x="123" y="232"/>
                  </a:cubicBezTo>
                  <a:cubicBezTo>
                    <a:pt x="123" y="231"/>
                    <a:pt x="123" y="231"/>
                    <a:pt x="123" y="231"/>
                  </a:cubicBezTo>
                  <a:cubicBezTo>
                    <a:pt x="122" y="232"/>
                    <a:pt x="122" y="232"/>
                    <a:pt x="122" y="232"/>
                  </a:cubicBezTo>
                  <a:cubicBezTo>
                    <a:pt x="122" y="232"/>
                    <a:pt x="122" y="232"/>
                    <a:pt x="122" y="232"/>
                  </a:cubicBezTo>
                  <a:cubicBezTo>
                    <a:pt x="123" y="232"/>
                    <a:pt x="123" y="232"/>
                    <a:pt x="123" y="232"/>
                  </a:cubicBezTo>
                  <a:cubicBezTo>
                    <a:pt x="123" y="232"/>
                    <a:pt x="123" y="232"/>
                    <a:pt x="123" y="232"/>
                  </a:cubicBezTo>
                  <a:cubicBezTo>
                    <a:pt x="123" y="232"/>
                    <a:pt x="123" y="232"/>
                    <a:pt x="123" y="232"/>
                  </a:cubicBezTo>
                  <a:cubicBezTo>
                    <a:pt x="125" y="232"/>
                    <a:pt x="125" y="232"/>
                    <a:pt x="125" y="232"/>
                  </a:cubicBezTo>
                  <a:cubicBezTo>
                    <a:pt x="126" y="232"/>
                    <a:pt x="126" y="232"/>
                    <a:pt x="126" y="232"/>
                  </a:cubicBezTo>
                  <a:cubicBezTo>
                    <a:pt x="127" y="231"/>
                    <a:pt x="127" y="231"/>
                    <a:pt x="127" y="231"/>
                  </a:cubicBezTo>
                  <a:cubicBezTo>
                    <a:pt x="126" y="231"/>
                    <a:pt x="126" y="231"/>
                    <a:pt x="126" y="231"/>
                  </a:cubicBezTo>
                  <a:cubicBezTo>
                    <a:pt x="126" y="231"/>
                    <a:pt x="126" y="231"/>
                    <a:pt x="126" y="231"/>
                  </a:cubicBezTo>
                  <a:cubicBezTo>
                    <a:pt x="127" y="231"/>
                    <a:pt x="127" y="231"/>
                    <a:pt x="127" y="231"/>
                  </a:cubicBezTo>
                  <a:cubicBezTo>
                    <a:pt x="127" y="231"/>
                    <a:pt x="127" y="231"/>
                    <a:pt x="127" y="231"/>
                  </a:cubicBezTo>
                  <a:cubicBezTo>
                    <a:pt x="126" y="230"/>
                    <a:pt x="126" y="230"/>
                    <a:pt x="126" y="230"/>
                  </a:cubicBezTo>
                  <a:lnTo>
                    <a:pt x="126" y="229"/>
                  </a:lnTo>
                  <a:close/>
                  <a:moveTo>
                    <a:pt x="174" y="288"/>
                  </a:moveTo>
                  <a:cubicBezTo>
                    <a:pt x="173" y="288"/>
                    <a:pt x="173" y="288"/>
                    <a:pt x="173" y="288"/>
                  </a:cubicBezTo>
                  <a:cubicBezTo>
                    <a:pt x="174" y="289"/>
                    <a:pt x="174" y="289"/>
                    <a:pt x="174" y="289"/>
                  </a:cubicBezTo>
                  <a:cubicBezTo>
                    <a:pt x="175" y="289"/>
                    <a:pt x="175" y="289"/>
                    <a:pt x="175" y="289"/>
                  </a:cubicBezTo>
                  <a:cubicBezTo>
                    <a:pt x="175" y="288"/>
                    <a:pt x="175" y="288"/>
                    <a:pt x="175" y="288"/>
                  </a:cubicBezTo>
                  <a:lnTo>
                    <a:pt x="174" y="288"/>
                  </a:lnTo>
                  <a:close/>
                  <a:moveTo>
                    <a:pt x="180" y="278"/>
                  </a:moveTo>
                  <a:cubicBezTo>
                    <a:pt x="180" y="279"/>
                    <a:pt x="180" y="277"/>
                    <a:pt x="180" y="278"/>
                  </a:cubicBezTo>
                  <a:close/>
                  <a:moveTo>
                    <a:pt x="126" y="220"/>
                  </a:moveTo>
                  <a:cubicBezTo>
                    <a:pt x="127" y="220"/>
                    <a:pt x="127" y="220"/>
                    <a:pt x="127" y="220"/>
                  </a:cubicBezTo>
                  <a:cubicBezTo>
                    <a:pt x="128" y="219"/>
                    <a:pt x="128" y="219"/>
                    <a:pt x="128" y="219"/>
                  </a:cubicBezTo>
                  <a:cubicBezTo>
                    <a:pt x="127" y="220"/>
                    <a:pt x="127" y="220"/>
                    <a:pt x="127" y="220"/>
                  </a:cubicBezTo>
                  <a:cubicBezTo>
                    <a:pt x="128" y="220"/>
                    <a:pt x="128" y="220"/>
                    <a:pt x="128" y="220"/>
                  </a:cubicBezTo>
                  <a:cubicBezTo>
                    <a:pt x="128" y="220"/>
                    <a:pt x="127" y="220"/>
                    <a:pt x="127" y="220"/>
                  </a:cubicBezTo>
                  <a:cubicBezTo>
                    <a:pt x="127" y="221"/>
                    <a:pt x="127" y="221"/>
                    <a:pt x="127" y="221"/>
                  </a:cubicBezTo>
                  <a:cubicBezTo>
                    <a:pt x="128" y="221"/>
                    <a:pt x="128" y="221"/>
                    <a:pt x="128" y="221"/>
                  </a:cubicBezTo>
                  <a:cubicBezTo>
                    <a:pt x="129" y="220"/>
                    <a:pt x="129" y="220"/>
                    <a:pt x="129" y="220"/>
                  </a:cubicBezTo>
                  <a:cubicBezTo>
                    <a:pt x="128" y="221"/>
                    <a:pt x="128" y="221"/>
                    <a:pt x="128" y="221"/>
                  </a:cubicBezTo>
                  <a:cubicBezTo>
                    <a:pt x="129" y="221"/>
                    <a:pt x="129" y="221"/>
                    <a:pt x="129" y="221"/>
                  </a:cubicBezTo>
                  <a:cubicBezTo>
                    <a:pt x="128" y="221"/>
                    <a:pt x="128" y="221"/>
                    <a:pt x="128" y="221"/>
                  </a:cubicBezTo>
                  <a:cubicBezTo>
                    <a:pt x="127" y="221"/>
                    <a:pt x="127" y="221"/>
                    <a:pt x="127" y="221"/>
                  </a:cubicBezTo>
                  <a:cubicBezTo>
                    <a:pt x="127" y="221"/>
                    <a:pt x="127" y="221"/>
                    <a:pt x="127" y="221"/>
                  </a:cubicBezTo>
                  <a:cubicBezTo>
                    <a:pt x="127" y="222"/>
                    <a:pt x="127" y="222"/>
                    <a:pt x="127" y="222"/>
                  </a:cubicBezTo>
                  <a:cubicBezTo>
                    <a:pt x="127" y="222"/>
                    <a:pt x="127" y="222"/>
                    <a:pt x="127" y="222"/>
                  </a:cubicBezTo>
                  <a:cubicBezTo>
                    <a:pt x="128" y="222"/>
                    <a:pt x="128" y="222"/>
                    <a:pt x="128" y="222"/>
                  </a:cubicBezTo>
                  <a:cubicBezTo>
                    <a:pt x="128" y="223"/>
                    <a:pt x="128" y="223"/>
                    <a:pt x="128" y="223"/>
                  </a:cubicBezTo>
                  <a:cubicBezTo>
                    <a:pt x="129" y="223"/>
                    <a:pt x="129" y="223"/>
                    <a:pt x="129" y="223"/>
                  </a:cubicBezTo>
                  <a:cubicBezTo>
                    <a:pt x="129" y="223"/>
                    <a:pt x="129" y="223"/>
                    <a:pt x="129" y="223"/>
                  </a:cubicBezTo>
                  <a:cubicBezTo>
                    <a:pt x="128" y="223"/>
                    <a:pt x="128" y="223"/>
                    <a:pt x="128" y="223"/>
                  </a:cubicBezTo>
                  <a:cubicBezTo>
                    <a:pt x="127" y="222"/>
                    <a:pt x="127" y="222"/>
                    <a:pt x="127" y="222"/>
                  </a:cubicBezTo>
                  <a:cubicBezTo>
                    <a:pt x="127" y="222"/>
                    <a:pt x="127" y="222"/>
                    <a:pt x="127" y="222"/>
                  </a:cubicBezTo>
                  <a:cubicBezTo>
                    <a:pt x="126" y="223"/>
                    <a:pt x="126" y="223"/>
                    <a:pt x="126" y="223"/>
                  </a:cubicBezTo>
                  <a:cubicBezTo>
                    <a:pt x="127" y="223"/>
                    <a:pt x="127" y="223"/>
                    <a:pt x="127" y="223"/>
                  </a:cubicBezTo>
                  <a:cubicBezTo>
                    <a:pt x="127" y="224"/>
                    <a:pt x="127" y="224"/>
                    <a:pt x="127" y="224"/>
                  </a:cubicBezTo>
                  <a:cubicBezTo>
                    <a:pt x="127" y="224"/>
                    <a:pt x="127" y="224"/>
                    <a:pt x="127" y="224"/>
                  </a:cubicBezTo>
                  <a:cubicBezTo>
                    <a:pt x="127" y="224"/>
                    <a:pt x="127" y="224"/>
                    <a:pt x="127" y="224"/>
                  </a:cubicBezTo>
                  <a:cubicBezTo>
                    <a:pt x="127" y="224"/>
                    <a:pt x="127" y="224"/>
                    <a:pt x="127" y="224"/>
                  </a:cubicBezTo>
                  <a:cubicBezTo>
                    <a:pt x="126" y="224"/>
                    <a:pt x="126" y="224"/>
                    <a:pt x="126" y="224"/>
                  </a:cubicBezTo>
                  <a:cubicBezTo>
                    <a:pt x="126" y="225"/>
                    <a:pt x="126" y="225"/>
                    <a:pt x="126" y="225"/>
                  </a:cubicBezTo>
                  <a:cubicBezTo>
                    <a:pt x="127" y="225"/>
                    <a:pt x="127" y="225"/>
                    <a:pt x="127" y="225"/>
                  </a:cubicBezTo>
                  <a:cubicBezTo>
                    <a:pt x="126" y="225"/>
                    <a:pt x="126" y="225"/>
                    <a:pt x="126" y="225"/>
                  </a:cubicBezTo>
                  <a:cubicBezTo>
                    <a:pt x="127" y="226"/>
                    <a:pt x="127" y="226"/>
                    <a:pt x="127" y="226"/>
                  </a:cubicBezTo>
                  <a:cubicBezTo>
                    <a:pt x="126" y="226"/>
                    <a:pt x="126" y="226"/>
                    <a:pt x="126" y="226"/>
                  </a:cubicBezTo>
                  <a:cubicBezTo>
                    <a:pt x="126" y="226"/>
                    <a:pt x="126" y="226"/>
                    <a:pt x="126" y="226"/>
                  </a:cubicBezTo>
                  <a:cubicBezTo>
                    <a:pt x="126" y="227"/>
                    <a:pt x="126" y="227"/>
                    <a:pt x="126" y="227"/>
                  </a:cubicBezTo>
                  <a:cubicBezTo>
                    <a:pt x="125" y="226"/>
                    <a:pt x="125" y="226"/>
                    <a:pt x="125" y="226"/>
                  </a:cubicBezTo>
                  <a:cubicBezTo>
                    <a:pt x="125" y="227"/>
                    <a:pt x="124" y="227"/>
                    <a:pt x="124" y="227"/>
                  </a:cubicBezTo>
                  <a:cubicBezTo>
                    <a:pt x="123" y="227"/>
                    <a:pt x="123" y="227"/>
                    <a:pt x="123" y="227"/>
                  </a:cubicBezTo>
                  <a:cubicBezTo>
                    <a:pt x="123" y="227"/>
                    <a:pt x="123" y="227"/>
                    <a:pt x="123" y="227"/>
                  </a:cubicBezTo>
                  <a:cubicBezTo>
                    <a:pt x="124" y="227"/>
                    <a:pt x="124" y="227"/>
                    <a:pt x="124" y="227"/>
                  </a:cubicBezTo>
                  <a:cubicBezTo>
                    <a:pt x="124" y="227"/>
                    <a:pt x="124" y="227"/>
                    <a:pt x="124" y="227"/>
                  </a:cubicBezTo>
                  <a:cubicBezTo>
                    <a:pt x="124" y="227"/>
                    <a:pt x="125" y="227"/>
                    <a:pt x="125" y="228"/>
                  </a:cubicBezTo>
                  <a:cubicBezTo>
                    <a:pt x="126" y="227"/>
                    <a:pt x="126" y="227"/>
                    <a:pt x="126" y="227"/>
                  </a:cubicBezTo>
                  <a:cubicBezTo>
                    <a:pt x="127" y="228"/>
                    <a:pt x="127" y="228"/>
                    <a:pt x="127" y="228"/>
                  </a:cubicBezTo>
                  <a:cubicBezTo>
                    <a:pt x="126" y="227"/>
                    <a:pt x="126" y="227"/>
                    <a:pt x="126" y="227"/>
                  </a:cubicBezTo>
                  <a:cubicBezTo>
                    <a:pt x="126" y="228"/>
                    <a:pt x="126" y="228"/>
                    <a:pt x="126" y="228"/>
                  </a:cubicBezTo>
                  <a:cubicBezTo>
                    <a:pt x="126" y="228"/>
                    <a:pt x="126" y="228"/>
                    <a:pt x="126" y="228"/>
                  </a:cubicBezTo>
                  <a:cubicBezTo>
                    <a:pt x="125" y="228"/>
                    <a:pt x="125" y="228"/>
                    <a:pt x="125" y="228"/>
                  </a:cubicBezTo>
                  <a:cubicBezTo>
                    <a:pt x="125" y="228"/>
                    <a:pt x="125" y="228"/>
                    <a:pt x="125" y="228"/>
                  </a:cubicBezTo>
                  <a:cubicBezTo>
                    <a:pt x="125" y="228"/>
                    <a:pt x="125" y="228"/>
                    <a:pt x="125" y="228"/>
                  </a:cubicBezTo>
                  <a:cubicBezTo>
                    <a:pt x="126" y="229"/>
                    <a:pt x="126" y="229"/>
                    <a:pt x="126" y="229"/>
                  </a:cubicBezTo>
                  <a:cubicBezTo>
                    <a:pt x="126" y="229"/>
                    <a:pt x="126" y="229"/>
                    <a:pt x="127" y="230"/>
                  </a:cubicBezTo>
                  <a:cubicBezTo>
                    <a:pt x="128" y="229"/>
                    <a:pt x="129" y="228"/>
                    <a:pt x="130" y="227"/>
                  </a:cubicBezTo>
                  <a:cubicBezTo>
                    <a:pt x="130" y="227"/>
                    <a:pt x="130" y="227"/>
                    <a:pt x="130" y="227"/>
                  </a:cubicBezTo>
                  <a:cubicBezTo>
                    <a:pt x="131" y="226"/>
                    <a:pt x="131" y="226"/>
                    <a:pt x="131" y="226"/>
                  </a:cubicBezTo>
                  <a:cubicBezTo>
                    <a:pt x="130" y="227"/>
                    <a:pt x="130" y="227"/>
                    <a:pt x="130" y="227"/>
                  </a:cubicBezTo>
                  <a:cubicBezTo>
                    <a:pt x="130" y="228"/>
                    <a:pt x="130" y="228"/>
                    <a:pt x="130" y="228"/>
                  </a:cubicBezTo>
                  <a:cubicBezTo>
                    <a:pt x="131" y="227"/>
                    <a:pt x="131" y="227"/>
                    <a:pt x="131" y="227"/>
                  </a:cubicBezTo>
                  <a:cubicBezTo>
                    <a:pt x="130" y="228"/>
                    <a:pt x="130" y="228"/>
                    <a:pt x="130" y="228"/>
                  </a:cubicBezTo>
                  <a:cubicBezTo>
                    <a:pt x="130" y="228"/>
                    <a:pt x="130" y="228"/>
                    <a:pt x="130" y="228"/>
                  </a:cubicBezTo>
                  <a:cubicBezTo>
                    <a:pt x="129" y="228"/>
                    <a:pt x="129" y="228"/>
                    <a:pt x="129" y="228"/>
                  </a:cubicBezTo>
                  <a:cubicBezTo>
                    <a:pt x="129" y="229"/>
                    <a:pt x="128" y="229"/>
                    <a:pt x="128" y="230"/>
                  </a:cubicBezTo>
                  <a:cubicBezTo>
                    <a:pt x="129" y="230"/>
                    <a:pt x="129" y="230"/>
                    <a:pt x="129" y="230"/>
                  </a:cubicBezTo>
                  <a:cubicBezTo>
                    <a:pt x="129" y="230"/>
                    <a:pt x="129" y="230"/>
                    <a:pt x="129" y="230"/>
                  </a:cubicBezTo>
                  <a:cubicBezTo>
                    <a:pt x="129" y="230"/>
                    <a:pt x="129" y="230"/>
                    <a:pt x="129" y="230"/>
                  </a:cubicBezTo>
                  <a:cubicBezTo>
                    <a:pt x="130" y="230"/>
                    <a:pt x="130" y="230"/>
                    <a:pt x="130" y="230"/>
                  </a:cubicBezTo>
                  <a:cubicBezTo>
                    <a:pt x="130" y="230"/>
                    <a:pt x="130" y="230"/>
                    <a:pt x="130" y="230"/>
                  </a:cubicBezTo>
                  <a:cubicBezTo>
                    <a:pt x="129" y="230"/>
                    <a:pt x="129" y="230"/>
                    <a:pt x="129" y="230"/>
                  </a:cubicBezTo>
                  <a:cubicBezTo>
                    <a:pt x="128" y="230"/>
                    <a:pt x="128" y="230"/>
                    <a:pt x="128" y="230"/>
                  </a:cubicBezTo>
                  <a:cubicBezTo>
                    <a:pt x="128" y="231"/>
                    <a:pt x="127" y="232"/>
                    <a:pt x="127" y="233"/>
                  </a:cubicBezTo>
                  <a:cubicBezTo>
                    <a:pt x="128" y="232"/>
                    <a:pt x="128" y="232"/>
                    <a:pt x="128" y="232"/>
                  </a:cubicBezTo>
                  <a:cubicBezTo>
                    <a:pt x="127" y="233"/>
                    <a:pt x="127" y="233"/>
                    <a:pt x="127" y="234"/>
                  </a:cubicBezTo>
                  <a:cubicBezTo>
                    <a:pt x="128" y="233"/>
                    <a:pt x="128" y="233"/>
                    <a:pt x="128" y="233"/>
                  </a:cubicBezTo>
                  <a:cubicBezTo>
                    <a:pt x="127" y="234"/>
                    <a:pt x="127" y="235"/>
                    <a:pt x="126" y="236"/>
                  </a:cubicBezTo>
                  <a:cubicBezTo>
                    <a:pt x="126" y="236"/>
                    <a:pt x="126" y="236"/>
                    <a:pt x="126" y="236"/>
                  </a:cubicBezTo>
                  <a:cubicBezTo>
                    <a:pt x="127" y="235"/>
                    <a:pt x="127" y="235"/>
                    <a:pt x="127" y="235"/>
                  </a:cubicBezTo>
                  <a:cubicBezTo>
                    <a:pt x="127" y="235"/>
                    <a:pt x="127" y="235"/>
                    <a:pt x="127" y="235"/>
                  </a:cubicBezTo>
                  <a:cubicBezTo>
                    <a:pt x="126" y="236"/>
                    <a:pt x="126" y="236"/>
                    <a:pt x="126" y="236"/>
                  </a:cubicBezTo>
                  <a:cubicBezTo>
                    <a:pt x="126" y="237"/>
                    <a:pt x="126" y="237"/>
                    <a:pt x="126" y="237"/>
                  </a:cubicBezTo>
                  <a:cubicBezTo>
                    <a:pt x="127" y="237"/>
                    <a:pt x="127" y="237"/>
                    <a:pt x="127" y="237"/>
                  </a:cubicBezTo>
                  <a:cubicBezTo>
                    <a:pt x="126" y="237"/>
                    <a:pt x="126" y="237"/>
                    <a:pt x="126" y="237"/>
                  </a:cubicBezTo>
                  <a:cubicBezTo>
                    <a:pt x="127" y="238"/>
                    <a:pt x="127" y="238"/>
                    <a:pt x="127" y="238"/>
                  </a:cubicBezTo>
                  <a:cubicBezTo>
                    <a:pt x="127" y="238"/>
                    <a:pt x="128" y="238"/>
                    <a:pt x="128" y="237"/>
                  </a:cubicBezTo>
                  <a:cubicBezTo>
                    <a:pt x="128" y="238"/>
                    <a:pt x="128" y="238"/>
                    <a:pt x="128" y="238"/>
                  </a:cubicBezTo>
                  <a:cubicBezTo>
                    <a:pt x="127" y="238"/>
                    <a:pt x="127" y="238"/>
                    <a:pt x="127" y="238"/>
                  </a:cubicBezTo>
                  <a:cubicBezTo>
                    <a:pt x="127" y="239"/>
                    <a:pt x="127" y="239"/>
                    <a:pt x="127" y="239"/>
                  </a:cubicBezTo>
                  <a:cubicBezTo>
                    <a:pt x="126" y="239"/>
                    <a:pt x="126" y="239"/>
                    <a:pt x="126" y="239"/>
                  </a:cubicBezTo>
                  <a:cubicBezTo>
                    <a:pt x="126" y="240"/>
                    <a:pt x="126" y="240"/>
                    <a:pt x="126" y="240"/>
                  </a:cubicBezTo>
                  <a:cubicBezTo>
                    <a:pt x="126" y="241"/>
                    <a:pt x="126" y="241"/>
                    <a:pt x="126" y="241"/>
                  </a:cubicBezTo>
                  <a:cubicBezTo>
                    <a:pt x="126" y="242"/>
                    <a:pt x="126" y="242"/>
                    <a:pt x="126" y="242"/>
                  </a:cubicBezTo>
                  <a:cubicBezTo>
                    <a:pt x="125" y="242"/>
                    <a:pt x="125" y="242"/>
                    <a:pt x="125" y="242"/>
                  </a:cubicBezTo>
                  <a:cubicBezTo>
                    <a:pt x="125" y="243"/>
                    <a:pt x="125" y="243"/>
                    <a:pt x="125" y="243"/>
                  </a:cubicBezTo>
                  <a:cubicBezTo>
                    <a:pt x="126" y="244"/>
                    <a:pt x="126" y="244"/>
                    <a:pt x="126" y="244"/>
                  </a:cubicBezTo>
                  <a:cubicBezTo>
                    <a:pt x="126" y="244"/>
                    <a:pt x="126" y="244"/>
                    <a:pt x="126" y="244"/>
                  </a:cubicBezTo>
                  <a:cubicBezTo>
                    <a:pt x="127" y="243"/>
                    <a:pt x="127" y="243"/>
                    <a:pt x="127" y="243"/>
                  </a:cubicBezTo>
                  <a:cubicBezTo>
                    <a:pt x="127" y="243"/>
                    <a:pt x="127" y="243"/>
                    <a:pt x="127" y="243"/>
                  </a:cubicBezTo>
                  <a:cubicBezTo>
                    <a:pt x="127" y="242"/>
                    <a:pt x="127" y="242"/>
                    <a:pt x="127" y="242"/>
                  </a:cubicBezTo>
                  <a:cubicBezTo>
                    <a:pt x="127" y="242"/>
                    <a:pt x="127" y="242"/>
                    <a:pt x="127" y="242"/>
                  </a:cubicBezTo>
                  <a:cubicBezTo>
                    <a:pt x="128" y="240"/>
                    <a:pt x="128" y="240"/>
                    <a:pt x="128" y="240"/>
                  </a:cubicBezTo>
                  <a:cubicBezTo>
                    <a:pt x="128" y="240"/>
                    <a:pt x="128" y="240"/>
                    <a:pt x="128" y="240"/>
                  </a:cubicBezTo>
                  <a:cubicBezTo>
                    <a:pt x="128" y="239"/>
                    <a:pt x="128" y="239"/>
                    <a:pt x="128" y="239"/>
                  </a:cubicBezTo>
                  <a:cubicBezTo>
                    <a:pt x="129" y="238"/>
                    <a:pt x="129" y="238"/>
                    <a:pt x="129" y="238"/>
                  </a:cubicBezTo>
                  <a:cubicBezTo>
                    <a:pt x="129" y="238"/>
                    <a:pt x="129" y="238"/>
                    <a:pt x="129" y="238"/>
                  </a:cubicBezTo>
                  <a:cubicBezTo>
                    <a:pt x="128" y="237"/>
                    <a:pt x="128" y="237"/>
                    <a:pt x="128" y="237"/>
                  </a:cubicBezTo>
                  <a:cubicBezTo>
                    <a:pt x="128" y="236"/>
                    <a:pt x="128" y="236"/>
                    <a:pt x="128" y="236"/>
                  </a:cubicBezTo>
                  <a:cubicBezTo>
                    <a:pt x="128" y="236"/>
                    <a:pt x="128" y="235"/>
                    <a:pt x="128" y="235"/>
                  </a:cubicBezTo>
                  <a:cubicBezTo>
                    <a:pt x="129" y="235"/>
                    <a:pt x="129" y="235"/>
                    <a:pt x="129" y="235"/>
                  </a:cubicBezTo>
                  <a:cubicBezTo>
                    <a:pt x="130" y="234"/>
                    <a:pt x="130" y="234"/>
                    <a:pt x="130" y="234"/>
                  </a:cubicBezTo>
                  <a:cubicBezTo>
                    <a:pt x="130" y="234"/>
                    <a:pt x="130" y="234"/>
                    <a:pt x="130" y="234"/>
                  </a:cubicBezTo>
                  <a:cubicBezTo>
                    <a:pt x="131" y="233"/>
                    <a:pt x="131" y="233"/>
                    <a:pt x="131" y="233"/>
                  </a:cubicBezTo>
                  <a:cubicBezTo>
                    <a:pt x="132" y="233"/>
                    <a:pt x="132" y="233"/>
                    <a:pt x="132" y="233"/>
                  </a:cubicBezTo>
                  <a:cubicBezTo>
                    <a:pt x="131" y="233"/>
                    <a:pt x="131" y="233"/>
                    <a:pt x="131" y="233"/>
                  </a:cubicBezTo>
                  <a:cubicBezTo>
                    <a:pt x="131" y="234"/>
                    <a:pt x="131" y="234"/>
                    <a:pt x="131" y="234"/>
                  </a:cubicBezTo>
                  <a:cubicBezTo>
                    <a:pt x="130" y="234"/>
                    <a:pt x="130" y="234"/>
                    <a:pt x="130" y="234"/>
                  </a:cubicBezTo>
                  <a:cubicBezTo>
                    <a:pt x="129" y="236"/>
                    <a:pt x="129" y="236"/>
                    <a:pt x="129" y="236"/>
                  </a:cubicBezTo>
                  <a:cubicBezTo>
                    <a:pt x="129" y="237"/>
                    <a:pt x="129" y="237"/>
                    <a:pt x="129" y="237"/>
                  </a:cubicBezTo>
                  <a:cubicBezTo>
                    <a:pt x="129" y="237"/>
                    <a:pt x="129" y="237"/>
                    <a:pt x="129" y="237"/>
                  </a:cubicBezTo>
                  <a:cubicBezTo>
                    <a:pt x="130" y="238"/>
                    <a:pt x="130" y="238"/>
                    <a:pt x="130" y="238"/>
                  </a:cubicBezTo>
                  <a:cubicBezTo>
                    <a:pt x="129" y="237"/>
                    <a:pt x="129" y="237"/>
                    <a:pt x="129" y="237"/>
                  </a:cubicBezTo>
                  <a:cubicBezTo>
                    <a:pt x="130" y="236"/>
                    <a:pt x="130" y="236"/>
                    <a:pt x="130" y="236"/>
                  </a:cubicBezTo>
                  <a:cubicBezTo>
                    <a:pt x="130" y="236"/>
                    <a:pt x="130" y="236"/>
                    <a:pt x="130" y="236"/>
                  </a:cubicBezTo>
                  <a:cubicBezTo>
                    <a:pt x="131" y="237"/>
                    <a:pt x="131" y="237"/>
                    <a:pt x="131" y="237"/>
                  </a:cubicBezTo>
                  <a:cubicBezTo>
                    <a:pt x="130" y="236"/>
                    <a:pt x="130" y="236"/>
                    <a:pt x="130" y="236"/>
                  </a:cubicBezTo>
                  <a:cubicBezTo>
                    <a:pt x="131" y="236"/>
                    <a:pt x="131" y="236"/>
                    <a:pt x="131" y="236"/>
                  </a:cubicBezTo>
                  <a:cubicBezTo>
                    <a:pt x="131" y="237"/>
                    <a:pt x="131" y="237"/>
                    <a:pt x="131" y="237"/>
                  </a:cubicBezTo>
                  <a:cubicBezTo>
                    <a:pt x="131" y="237"/>
                    <a:pt x="131" y="237"/>
                    <a:pt x="131" y="237"/>
                  </a:cubicBezTo>
                  <a:cubicBezTo>
                    <a:pt x="132" y="236"/>
                    <a:pt x="132" y="235"/>
                    <a:pt x="132" y="234"/>
                  </a:cubicBezTo>
                  <a:cubicBezTo>
                    <a:pt x="132" y="234"/>
                    <a:pt x="132" y="234"/>
                    <a:pt x="132" y="234"/>
                  </a:cubicBezTo>
                  <a:cubicBezTo>
                    <a:pt x="132" y="234"/>
                    <a:pt x="132" y="234"/>
                    <a:pt x="132" y="234"/>
                  </a:cubicBezTo>
                  <a:cubicBezTo>
                    <a:pt x="133" y="233"/>
                    <a:pt x="133" y="233"/>
                    <a:pt x="133" y="233"/>
                  </a:cubicBezTo>
                  <a:cubicBezTo>
                    <a:pt x="133" y="234"/>
                    <a:pt x="132" y="234"/>
                    <a:pt x="132" y="235"/>
                  </a:cubicBezTo>
                  <a:cubicBezTo>
                    <a:pt x="132" y="236"/>
                    <a:pt x="132" y="236"/>
                    <a:pt x="132" y="236"/>
                  </a:cubicBezTo>
                  <a:cubicBezTo>
                    <a:pt x="133" y="236"/>
                    <a:pt x="133" y="236"/>
                    <a:pt x="133" y="236"/>
                  </a:cubicBezTo>
                  <a:cubicBezTo>
                    <a:pt x="133" y="236"/>
                    <a:pt x="133" y="236"/>
                    <a:pt x="133" y="236"/>
                  </a:cubicBezTo>
                  <a:cubicBezTo>
                    <a:pt x="133" y="236"/>
                    <a:pt x="133" y="236"/>
                    <a:pt x="133" y="236"/>
                  </a:cubicBezTo>
                  <a:cubicBezTo>
                    <a:pt x="134" y="236"/>
                    <a:pt x="134" y="236"/>
                    <a:pt x="134" y="236"/>
                  </a:cubicBezTo>
                  <a:cubicBezTo>
                    <a:pt x="135" y="237"/>
                    <a:pt x="135" y="237"/>
                    <a:pt x="135" y="237"/>
                  </a:cubicBezTo>
                  <a:cubicBezTo>
                    <a:pt x="134" y="237"/>
                    <a:pt x="133" y="236"/>
                    <a:pt x="133" y="236"/>
                  </a:cubicBezTo>
                  <a:cubicBezTo>
                    <a:pt x="132" y="236"/>
                    <a:pt x="132" y="236"/>
                    <a:pt x="132" y="236"/>
                  </a:cubicBezTo>
                  <a:cubicBezTo>
                    <a:pt x="132" y="237"/>
                    <a:pt x="132" y="237"/>
                    <a:pt x="132" y="237"/>
                  </a:cubicBezTo>
                  <a:cubicBezTo>
                    <a:pt x="132" y="238"/>
                    <a:pt x="132" y="238"/>
                    <a:pt x="132" y="238"/>
                  </a:cubicBezTo>
                  <a:cubicBezTo>
                    <a:pt x="132" y="239"/>
                    <a:pt x="132" y="239"/>
                    <a:pt x="132" y="239"/>
                  </a:cubicBezTo>
                  <a:cubicBezTo>
                    <a:pt x="132" y="240"/>
                    <a:pt x="132" y="240"/>
                    <a:pt x="132" y="240"/>
                  </a:cubicBezTo>
                  <a:cubicBezTo>
                    <a:pt x="132" y="240"/>
                    <a:pt x="132" y="240"/>
                    <a:pt x="132" y="240"/>
                  </a:cubicBezTo>
                  <a:cubicBezTo>
                    <a:pt x="133" y="240"/>
                    <a:pt x="133" y="240"/>
                    <a:pt x="133" y="240"/>
                  </a:cubicBezTo>
                  <a:cubicBezTo>
                    <a:pt x="133" y="241"/>
                    <a:pt x="133" y="241"/>
                    <a:pt x="133" y="241"/>
                  </a:cubicBezTo>
                  <a:cubicBezTo>
                    <a:pt x="133" y="241"/>
                    <a:pt x="133" y="241"/>
                    <a:pt x="133" y="241"/>
                  </a:cubicBezTo>
                  <a:cubicBezTo>
                    <a:pt x="134" y="242"/>
                    <a:pt x="134" y="242"/>
                    <a:pt x="134" y="242"/>
                  </a:cubicBezTo>
                  <a:cubicBezTo>
                    <a:pt x="133" y="242"/>
                    <a:pt x="133" y="242"/>
                    <a:pt x="133" y="242"/>
                  </a:cubicBezTo>
                  <a:cubicBezTo>
                    <a:pt x="133" y="242"/>
                    <a:pt x="133" y="242"/>
                    <a:pt x="133" y="242"/>
                  </a:cubicBezTo>
                  <a:cubicBezTo>
                    <a:pt x="133" y="243"/>
                    <a:pt x="133" y="243"/>
                    <a:pt x="133" y="243"/>
                  </a:cubicBezTo>
                  <a:cubicBezTo>
                    <a:pt x="132" y="243"/>
                    <a:pt x="132" y="243"/>
                    <a:pt x="132" y="243"/>
                  </a:cubicBezTo>
                  <a:cubicBezTo>
                    <a:pt x="132" y="244"/>
                    <a:pt x="132" y="245"/>
                    <a:pt x="131" y="246"/>
                  </a:cubicBezTo>
                  <a:cubicBezTo>
                    <a:pt x="130" y="246"/>
                    <a:pt x="130" y="247"/>
                    <a:pt x="131" y="248"/>
                  </a:cubicBezTo>
                  <a:cubicBezTo>
                    <a:pt x="131" y="248"/>
                    <a:pt x="131" y="248"/>
                    <a:pt x="131" y="248"/>
                  </a:cubicBezTo>
                  <a:cubicBezTo>
                    <a:pt x="130" y="248"/>
                    <a:pt x="130" y="248"/>
                    <a:pt x="130" y="248"/>
                  </a:cubicBezTo>
                  <a:cubicBezTo>
                    <a:pt x="130" y="248"/>
                    <a:pt x="130" y="248"/>
                    <a:pt x="130" y="248"/>
                  </a:cubicBezTo>
                  <a:cubicBezTo>
                    <a:pt x="130" y="247"/>
                    <a:pt x="130" y="247"/>
                    <a:pt x="130" y="247"/>
                  </a:cubicBezTo>
                  <a:cubicBezTo>
                    <a:pt x="130" y="247"/>
                    <a:pt x="130" y="247"/>
                    <a:pt x="130" y="247"/>
                  </a:cubicBezTo>
                  <a:cubicBezTo>
                    <a:pt x="130" y="248"/>
                    <a:pt x="130" y="248"/>
                    <a:pt x="130" y="248"/>
                  </a:cubicBezTo>
                  <a:cubicBezTo>
                    <a:pt x="130" y="249"/>
                    <a:pt x="130" y="250"/>
                    <a:pt x="131" y="250"/>
                  </a:cubicBezTo>
                  <a:cubicBezTo>
                    <a:pt x="131" y="251"/>
                    <a:pt x="131" y="251"/>
                    <a:pt x="131" y="251"/>
                  </a:cubicBezTo>
                  <a:cubicBezTo>
                    <a:pt x="132" y="252"/>
                    <a:pt x="132" y="252"/>
                    <a:pt x="132" y="252"/>
                  </a:cubicBezTo>
                  <a:cubicBezTo>
                    <a:pt x="132" y="251"/>
                    <a:pt x="132" y="251"/>
                    <a:pt x="132" y="251"/>
                  </a:cubicBezTo>
                  <a:cubicBezTo>
                    <a:pt x="131" y="251"/>
                    <a:pt x="131" y="251"/>
                    <a:pt x="131" y="251"/>
                  </a:cubicBezTo>
                  <a:cubicBezTo>
                    <a:pt x="131" y="249"/>
                    <a:pt x="131" y="249"/>
                    <a:pt x="131" y="249"/>
                  </a:cubicBezTo>
                  <a:cubicBezTo>
                    <a:pt x="132" y="249"/>
                    <a:pt x="132" y="249"/>
                    <a:pt x="132" y="249"/>
                  </a:cubicBezTo>
                  <a:cubicBezTo>
                    <a:pt x="132" y="249"/>
                    <a:pt x="132" y="249"/>
                    <a:pt x="132" y="249"/>
                  </a:cubicBezTo>
                  <a:cubicBezTo>
                    <a:pt x="132" y="249"/>
                    <a:pt x="132" y="249"/>
                    <a:pt x="132" y="249"/>
                  </a:cubicBezTo>
                  <a:cubicBezTo>
                    <a:pt x="134" y="250"/>
                    <a:pt x="134" y="250"/>
                    <a:pt x="134" y="250"/>
                  </a:cubicBezTo>
                  <a:cubicBezTo>
                    <a:pt x="134" y="251"/>
                    <a:pt x="134" y="251"/>
                    <a:pt x="134" y="251"/>
                  </a:cubicBezTo>
                  <a:cubicBezTo>
                    <a:pt x="135" y="251"/>
                    <a:pt x="135" y="251"/>
                    <a:pt x="135" y="251"/>
                  </a:cubicBezTo>
                  <a:cubicBezTo>
                    <a:pt x="135" y="251"/>
                    <a:pt x="135" y="251"/>
                    <a:pt x="135" y="251"/>
                  </a:cubicBezTo>
                  <a:cubicBezTo>
                    <a:pt x="135" y="250"/>
                    <a:pt x="135" y="250"/>
                    <a:pt x="135" y="250"/>
                  </a:cubicBezTo>
                  <a:cubicBezTo>
                    <a:pt x="135" y="249"/>
                    <a:pt x="135" y="249"/>
                    <a:pt x="135" y="249"/>
                  </a:cubicBezTo>
                  <a:cubicBezTo>
                    <a:pt x="135" y="249"/>
                    <a:pt x="135" y="249"/>
                    <a:pt x="135" y="249"/>
                  </a:cubicBezTo>
                  <a:cubicBezTo>
                    <a:pt x="135" y="248"/>
                    <a:pt x="135" y="248"/>
                    <a:pt x="135" y="248"/>
                  </a:cubicBezTo>
                  <a:cubicBezTo>
                    <a:pt x="135" y="249"/>
                    <a:pt x="135" y="249"/>
                    <a:pt x="135" y="249"/>
                  </a:cubicBezTo>
                  <a:cubicBezTo>
                    <a:pt x="136" y="249"/>
                    <a:pt x="136" y="249"/>
                    <a:pt x="136" y="249"/>
                  </a:cubicBezTo>
                  <a:cubicBezTo>
                    <a:pt x="136" y="249"/>
                    <a:pt x="136" y="249"/>
                    <a:pt x="136" y="249"/>
                  </a:cubicBezTo>
                  <a:cubicBezTo>
                    <a:pt x="136" y="249"/>
                    <a:pt x="136" y="249"/>
                    <a:pt x="136" y="249"/>
                  </a:cubicBezTo>
                  <a:cubicBezTo>
                    <a:pt x="137" y="250"/>
                    <a:pt x="137" y="250"/>
                    <a:pt x="137" y="250"/>
                  </a:cubicBezTo>
                  <a:cubicBezTo>
                    <a:pt x="137" y="250"/>
                    <a:pt x="137" y="250"/>
                    <a:pt x="137" y="250"/>
                  </a:cubicBezTo>
                  <a:cubicBezTo>
                    <a:pt x="137" y="249"/>
                    <a:pt x="137" y="249"/>
                    <a:pt x="137" y="249"/>
                  </a:cubicBezTo>
                  <a:cubicBezTo>
                    <a:pt x="137" y="250"/>
                    <a:pt x="137" y="250"/>
                    <a:pt x="137" y="250"/>
                  </a:cubicBezTo>
                  <a:cubicBezTo>
                    <a:pt x="138" y="250"/>
                    <a:pt x="138" y="250"/>
                    <a:pt x="138" y="250"/>
                  </a:cubicBezTo>
                  <a:cubicBezTo>
                    <a:pt x="139" y="249"/>
                    <a:pt x="139" y="249"/>
                    <a:pt x="139" y="249"/>
                  </a:cubicBezTo>
                  <a:cubicBezTo>
                    <a:pt x="139" y="249"/>
                    <a:pt x="139" y="249"/>
                    <a:pt x="139" y="249"/>
                  </a:cubicBezTo>
                  <a:cubicBezTo>
                    <a:pt x="140" y="249"/>
                    <a:pt x="140" y="249"/>
                    <a:pt x="140" y="249"/>
                  </a:cubicBezTo>
                  <a:cubicBezTo>
                    <a:pt x="140" y="249"/>
                    <a:pt x="140" y="249"/>
                    <a:pt x="140" y="249"/>
                  </a:cubicBezTo>
                  <a:cubicBezTo>
                    <a:pt x="141" y="249"/>
                    <a:pt x="141" y="249"/>
                    <a:pt x="141" y="249"/>
                  </a:cubicBezTo>
                  <a:cubicBezTo>
                    <a:pt x="141" y="249"/>
                    <a:pt x="141" y="249"/>
                    <a:pt x="141" y="249"/>
                  </a:cubicBezTo>
                  <a:cubicBezTo>
                    <a:pt x="141" y="247"/>
                    <a:pt x="141" y="247"/>
                    <a:pt x="141" y="247"/>
                  </a:cubicBezTo>
                  <a:cubicBezTo>
                    <a:pt x="141" y="248"/>
                    <a:pt x="141" y="248"/>
                    <a:pt x="141" y="248"/>
                  </a:cubicBezTo>
                  <a:cubicBezTo>
                    <a:pt x="142" y="248"/>
                    <a:pt x="143" y="248"/>
                    <a:pt x="144" y="248"/>
                  </a:cubicBezTo>
                  <a:cubicBezTo>
                    <a:pt x="144" y="248"/>
                    <a:pt x="144" y="248"/>
                    <a:pt x="144" y="248"/>
                  </a:cubicBezTo>
                  <a:cubicBezTo>
                    <a:pt x="145" y="248"/>
                    <a:pt x="145" y="248"/>
                    <a:pt x="145" y="248"/>
                  </a:cubicBezTo>
                  <a:cubicBezTo>
                    <a:pt x="144" y="248"/>
                    <a:pt x="144" y="248"/>
                    <a:pt x="144" y="248"/>
                  </a:cubicBezTo>
                  <a:cubicBezTo>
                    <a:pt x="143" y="248"/>
                    <a:pt x="143" y="248"/>
                    <a:pt x="143" y="248"/>
                  </a:cubicBezTo>
                  <a:cubicBezTo>
                    <a:pt x="143" y="248"/>
                    <a:pt x="143" y="248"/>
                    <a:pt x="143" y="248"/>
                  </a:cubicBezTo>
                  <a:cubicBezTo>
                    <a:pt x="143" y="249"/>
                    <a:pt x="143" y="249"/>
                    <a:pt x="143" y="249"/>
                  </a:cubicBezTo>
                  <a:cubicBezTo>
                    <a:pt x="142" y="249"/>
                    <a:pt x="142" y="249"/>
                    <a:pt x="142" y="249"/>
                  </a:cubicBezTo>
                  <a:cubicBezTo>
                    <a:pt x="142" y="249"/>
                    <a:pt x="142" y="249"/>
                    <a:pt x="142" y="249"/>
                  </a:cubicBezTo>
                  <a:cubicBezTo>
                    <a:pt x="142" y="251"/>
                    <a:pt x="142" y="251"/>
                    <a:pt x="142" y="251"/>
                  </a:cubicBezTo>
                  <a:cubicBezTo>
                    <a:pt x="141" y="251"/>
                    <a:pt x="141" y="251"/>
                    <a:pt x="141" y="251"/>
                  </a:cubicBezTo>
                  <a:cubicBezTo>
                    <a:pt x="141" y="251"/>
                    <a:pt x="141" y="252"/>
                    <a:pt x="140" y="253"/>
                  </a:cubicBezTo>
                  <a:cubicBezTo>
                    <a:pt x="141" y="254"/>
                    <a:pt x="142" y="255"/>
                    <a:pt x="142" y="255"/>
                  </a:cubicBezTo>
                  <a:cubicBezTo>
                    <a:pt x="142" y="256"/>
                    <a:pt x="142" y="256"/>
                    <a:pt x="142" y="256"/>
                  </a:cubicBezTo>
                  <a:cubicBezTo>
                    <a:pt x="143" y="257"/>
                    <a:pt x="143" y="257"/>
                    <a:pt x="143" y="257"/>
                  </a:cubicBezTo>
                  <a:cubicBezTo>
                    <a:pt x="143" y="257"/>
                    <a:pt x="143" y="257"/>
                    <a:pt x="143" y="257"/>
                  </a:cubicBezTo>
                  <a:cubicBezTo>
                    <a:pt x="143" y="257"/>
                    <a:pt x="143" y="257"/>
                    <a:pt x="143" y="257"/>
                  </a:cubicBezTo>
                  <a:cubicBezTo>
                    <a:pt x="143" y="258"/>
                    <a:pt x="143" y="258"/>
                    <a:pt x="143" y="258"/>
                  </a:cubicBezTo>
                  <a:cubicBezTo>
                    <a:pt x="144" y="258"/>
                    <a:pt x="144" y="258"/>
                    <a:pt x="144" y="258"/>
                  </a:cubicBezTo>
                  <a:cubicBezTo>
                    <a:pt x="144" y="258"/>
                    <a:pt x="144" y="258"/>
                    <a:pt x="144" y="258"/>
                  </a:cubicBezTo>
                  <a:cubicBezTo>
                    <a:pt x="144" y="258"/>
                    <a:pt x="145" y="257"/>
                    <a:pt x="145" y="256"/>
                  </a:cubicBezTo>
                  <a:cubicBezTo>
                    <a:pt x="145" y="257"/>
                    <a:pt x="145" y="257"/>
                    <a:pt x="145" y="257"/>
                  </a:cubicBezTo>
                  <a:cubicBezTo>
                    <a:pt x="146" y="257"/>
                    <a:pt x="146" y="257"/>
                    <a:pt x="146" y="257"/>
                  </a:cubicBezTo>
                  <a:cubicBezTo>
                    <a:pt x="146" y="258"/>
                    <a:pt x="146" y="258"/>
                    <a:pt x="146" y="258"/>
                  </a:cubicBezTo>
                  <a:cubicBezTo>
                    <a:pt x="145" y="259"/>
                    <a:pt x="145" y="259"/>
                    <a:pt x="145" y="259"/>
                  </a:cubicBezTo>
                  <a:cubicBezTo>
                    <a:pt x="146" y="259"/>
                    <a:pt x="146" y="259"/>
                    <a:pt x="146" y="259"/>
                  </a:cubicBezTo>
                  <a:cubicBezTo>
                    <a:pt x="146" y="259"/>
                    <a:pt x="146" y="259"/>
                    <a:pt x="146" y="259"/>
                  </a:cubicBezTo>
                  <a:cubicBezTo>
                    <a:pt x="146" y="260"/>
                    <a:pt x="146" y="260"/>
                    <a:pt x="146" y="260"/>
                  </a:cubicBezTo>
                  <a:cubicBezTo>
                    <a:pt x="145" y="260"/>
                    <a:pt x="145" y="260"/>
                    <a:pt x="145" y="260"/>
                  </a:cubicBezTo>
                  <a:cubicBezTo>
                    <a:pt x="145" y="260"/>
                    <a:pt x="144" y="261"/>
                    <a:pt x="144" y="262"/>
                  </a:cubicBezTo>
                  <a:cubicBezTo>
                    <a:pt x="145" y="262"/>
                    <a:pt x="145" y="262"/>
                    <a:pt x="145" y="262"/>
                  </a:cubicBezTo>
                  <a:cubicBezTo>
                    <a:pt x="146" y="262"/>
                    <a:pt x="146" y="262"/>
                    <a:pt x="146" y="262"/>
                  </a:cubicBezTo>
                  <a:cubicBezTo>
                    <a:pt x="145" y="263"/>
                    <a:pt x="144" y="263"/>
                    <a:pt x="144" y="264"/>
                  </a:cubicBezTo>
                  <a:cubicBezTo>
                    <a:pt x="144" y="265"/>
                    <a:pt x="145" y="266"/>
                    <a:pt x="146" y="267"/>
                  </a:cubicBezTo>
                  <a:cubicBezTo>
                    <a:pt x="147" y="267"/>
                    <a:pt x="147" y="267"/>
                    <a:pt x="147" y="267"/>
                  </a:cubicBezTo>
                  <a:cubicBezTo>
                    <a:pt x="146" y="267"/>
                    <a:pt x="146" y="267"/>
                    <a:pt x="146" y="267"/>
                  </a:cubicBezTo>
                  <a:cubicBezTo>
                    <a:pt x="145" y="267"/>
                    <a:pt x="145" y="267"/>
                    <a:pt x="145" y="267"/>
                  </a:cubicBezTo>
                  <a:cubicBezTo>
                    <a:pt x="145" y="266"/>
                    <a:pt x="145" y="266"/>
                    <a:pt x="145" y="266"/>
                  </a:cubicBezTo>
                  <a:cubicBezTo>
                    <a:pt x="144" y="266"/>
                    <a:pt x="144" y="266"/>
                    <a:pt x="144" y="266"/>
                  </a:cubicBezTo>
                  <a:cubicBezTo>
                    <a:pt x="144" y="266"/>
                    <a:pt x="144" y="266"/>
                    <a:pt x="144" y="266"/>
                  </a:cubicBezTo>
                  <a:cubicBezTo>
                    <a:pt x="143" y="266"/>
                    <a:pt x="143" y="266"/>
                    <a:pt x="143" y="266"/>
                  </a:cubicBezTo>
                  <a:cubicBezTo>
                    <a:pt x="144" y="267"/>
                    <a:pt x="144" y="267"/>
                    <a:pt x="144" y="267"/>
                  </a:cubicBezTo>
                  <a:cubicBezTo>
                    <a:pt x="144" y="267"/>
                    <a:pt x="144" y="268"/>
                    <a:pt x="144" y="268"/>
                  </a:cubicBezTo>
                  <a:cubicBezTo>
                    <a:pt x="144" y="268"/>
                    <a:pt x="144" y="268"/>
                    <a:pt x="144" y="268"/>
                  </a:cubicBezTo>
                  <a:cubicBezTo>
                    <a:pt x="142" y="267"/>
                    <a:pt x="142" y="267"/>
                    <a:pt x="142" y="267"/>
                  </a:cubicBezTo>
                  <a:cubicBezTo>
                    <a:pt x="142" y="267"/>
                    <a:pt x="142" y="267"/>
                    <a:pt x="142" y="267"/>
                  </a:cubicBezTo>
                  <a:cubicBezTo>
                    <a:pt x="141" y="267"/>
                    <a:pt x="141" y="267"/>
                    <a:pt x="141" y="267"/>
                  </a:cubicBezTo>
                  <a:cubicBezTo>
                    <a:pt x="140" y="267"/>
                    <a:pt x="140" y="267"/>
                    <a:pt x="140" y="267"/>
                  </a:cubicBezTo>
                  <a:cubicBezTo>
                    <a:pt x="139" y="267"/>
                    <a:pt x="139" y="267"/>
                    <a:pt x="139" y="267"/>
                  </a:cubicBezTo>
                  <a:cubicBezTo>
                    <a:pt x="138" y="267"/>
                    <a:pt x="138" y="267"/>
                    <a:pt x="138" y="267"/>
                  </a:cubicBezTo>
                  <a:cubicBezTo>
                    <a:pt x="139" y="267"/>
                    <a:pt x="139" y="267"/>
                    <a:pt x="139" y="267"/>
                  </a:cubicBezTo>
                  <a:cubicBezTo>
                    <a:pt x="138" y="267"/>
                    <a:pt x="138" y="268"/>
                    <a:pt x="137" y="268"/>
                  </a:cubicBezTo>
                  <a:cubicBezTo>
                    <a:pt x="136" y="268"/>
                    <a:pt x="136" y="268"/>
                    <a:pt x="136" y="268"/>
                  </a:cubicBezTo>
                  <a:cubicBezTo>
                    <a:pt x="136" y="268"/>
                    <a:pt x="136" y="268"/>
                    <a:pt x="136" y="268"/>
                  </a:cubicBezTo>
                  <a:cubicBezTo>
                    <a:pt x="136" y="268"/>
                    <a:pt x="136" y="268"/>
                    <a:pt x="136" y="268"/>
                  </a:cubicBezTo>
                  <a:cubicBezTo>
                    <a:pt x="137" y="268"/>
                    <a:pt x="137" y="268"/>
                    <a:pt x="137" y="268"/>
                  </a:cubicBezTo>
                  <a:cubicBezTo>
                    <a:pt x="137" y="267"/>
                    <a:pt x="137" y="267"/>
                    <a:pt x="137" y="267"/>
                  </a:cubicBezTo>
                  <a:cubicBezTo>
                    <a:pt x="137" y="267"/>
                    <a:pt x="137" y="267"/>
                    <a:pt x="137" y="267"/>
                  </a:cubicBezTo>
                  <a:cubicBezTo>
                    <a:pt x="136" y="267"/>
                    <a:pt x="136" y="267"/>
                    <a:pt x="136" y="267"/>
                  </a:cubicBezTo>
                  <a:cubicBezTo>
                    <a:pt x="136" y="267"/>
                    <a:pt x="136" y="266"/>
                    <a:pt x="136" y="266"/>
                  </a:cubicBezTo>
                  <a:cubicBezTo>
                    <a:pt x="135" y="266"/>
                    <a:pt x="135" y="266"/>
                    <a:pt x="135" y="266"/>
                  </a:cubicBezTo>
                  <a:cubicBezTo>
                    <a:pt x="134" y="266"/>
                    <a:pt x="134" y="266"/>
                    <a:pt x="134" y="266"/>
                  </a:cubicBezTo>
                  <a:cubicBezTo>
                    <a:pt x="133" y="266"/>
                    <a:pt x="133" y="266"/>
                    <a:pt x="133" y="266"/>
                  </a:cubicBezTo>
                  <a:cubicBezTo>
                    <a:pt x="133" y="266"/>
                    <a:pt x="133" y="267"/>
                    <a:pt x="133" y="267"/>
                  </a:cubicBezTo>
                  <a:cubicBezTo>
                    <a:pt x="134" y="268"/>
                    <a:pt x="134" y="268"/>
                    <a:pt x="134" y="268"/>
                  </a:cubicBezTo>
                  <a:cubicBezTo>
                    <a:pt x="134" y="268"/>
                    <a:pt x="134" y="268"/>
                    <a:pt x="134" y="268"/>
                  </a:cubicBezTo>
                  <a:cubicBezTo>
                    <a:pt x="134" y="269"/>
                    <a:pt x="134" y="269"/>
                    <a:pt x="134" y="269"/>
                  </a:cubicBezTo>
                  <a:cubicBezTo>
                    <a:pt x="135" y="268"/>
                    <a:pt x="135" y="268"/>
                    <a:pt x="135" y="268"/>
                  </a:cubicBezTo>
                  <a:cubicBezTo>
                    <a:pt x="134" y="269"/>
                    <a:pt x="134" y="269"/>
                    <a:pt x="134" y="269"/>
                  </a:cubicBezTo>
                  <a:cubicBezTo>
                    <a:pt x="135" y="269"/>
                    <a:pt x="135" y="269"/>
                    <a:pt x="135" y="269"/>
                  </a:cubicBezTo>
                  <a:cubicBezTo>
                    <a:pt x="136" y="268"/>
                    <a:pt x="136" y="268"/>
                    <a:pt x="136" y="268"/>
                  </a:cubicBezTo>
                  <a:cubicBezTo>
                    <a:pt x="136" y="269"/>
                    <a:pt x="135" y="269"/>
                    <a:pt x="135" y="269"/>
                  </a:cubicBezTo>
                  <a:cubicBezTo>
                    <a:pt x="135" y="269"/>
                    <a:pt x="135" y="270"/>
                    <a:pt x="135" y="270"/>
                  </a:cubicBezTo>
                  <a:cubicBezTo>
                    <a:pt x="134" y="271"/>
                    <a:pt x="134" y="271"/>
                    <a:pt x="133" y="271"/>
                  </a:cubicBezTo>
                  <a:cubicBezTo>
                    <a:pt x="133" y="272"/>
                    <a:pt x="132" y="272"/>
                    <a:pt x="132" y="273"/>
                  </a:cubicBezTo>
                  <a:cubicBezTo>
                    <a:pt x="133" y="273"/>
                    <a:pt x="133" y="273"/>
                    <a:pt x="133" y="273"/>
                  </a:cubicBezTo>
                  <a:cubicBezTo>
                    <a:pt x="134" y="273"/>
                    <a:pt x="134" y="273"/>
                    <a:pt x="134" y="273"/>
                  </a:cubicBezTo>
                  <a:cubicBezTo>
                    <a:pt x="134" y="272"/>
                    <a:pt x="134" y="272"/>
                    <a:pt x="134" y="272"/>
                  </a:cubicBezTo>
                  <a:cubicBezTo>
                    <a:pt x="134" y="272"/>
                    <a:pt x="134" y="272"/>
                    <a:pt x="134" y="272"/>
                  </a:cubicBezTo>
                  <a:cubicBezTo>
                    <a:pt x="135" y="272"/>
                    <a:pt x="135" y="272"/>
                    <a:pt x="135" y="272"/>
                  </a:cubicBezTo>
                  <a:cubicBezTo>
                    <a:pt x="136" y="272"/>
                    <a:pt x="136" y="272"/>
                    <a:pt x="136" y="272"/>
                  </a:cubicBezTo>
                  <a:cubicBezTo>
                    <a:pt x="137" y="272"/>
                    <a:pt x="137" y="272"/>
                    <a:pt x="137" y="272"/>
                  </a:cubicBezTo>
                  <a:cubicBezTo>
                    <a:pt x="136" y="272"/>
                    <a:pt x="136" y="272"/>
                    <a:pt x="136" y="272"/>
                  </a:cubicBezTo>
                  <a:cubicBezTo>
                    <a:pt x="137" y="273"/>
                    <a:pt x="137" y="273"/>
                    <a:pt x="137" y="273"/>
                  </a:cubicBezTo>
                  <a:cubicBezTo>
                    <a:pt x="136" y="273"/>
                    <a:pt x="136" y="273"/>
                    <a:pt x="136" y="273"/>
                  </a:cubicBezTo>
                  <a:cubicBezTo>
                    <a:pt x="137" y="274"/>
                    <a:pt x="137" y="274"/>
                    <a:pt x="137" y="274"/>
                  </a:cubicBezTo>
                  <a:cubicBezTo>
                    <a:pt x="137" y="274"/>
                    <a:pt x="137" y="275"/>
                    <a:pt x="136" y="275"/>
                  </a:cubicBezTo>
                  <a:cubicBezTo>
                    <a:pt x="137" y="276"/>
                    <a:pt x="137" y="276"/>
                    <a:pt x="137" y="276"/>
                  </a:cubicBezTo>
                  <a:cubicBezTo>
                    <a:pt x="138" y="276"/>
                    <a:pt x="138" y="276"/>
                    <a:pt x="138" y="276"/>
                  </a:cubicBezTo>
                  <a:cubicBezTo>
                    <a:pt x="137" y="276"/>
                    <a:pt x="137" y="276"/>
                    <a:pt x="137" y="276"/>
                  </a:cubicBezTo>
                  <a:cubicBezTo>
                    <a:pt x="137" y="278"/>
                    <a:pt x="136" y="279"/>
                    <a:pt x="135" y="280"/>
                  </a:cubicBezTo>
                  <a:cubicBezTo>
                    <a:pt x="135" y="280"/>
                    <a:pt x="135" y="280"/>
                    <a:pt x="135" y="280"/>
                  </a:cubicBezTo>
                  <a:cubicBezTo>
                    <a:pt x="133" y="281"/>
                    <a:pt x="133" y="281"/>
                    <a:pt x="133" y="281"/>
                  </a:cubicBezTo>
                  <a:cubicBezTo>
                    <a:pt x="133" y="281"/>
                    <a:pt x="133" y="281"/>
                    <a:pt x="133" y="281"/>
                  </a:cubicBezTo>
                  <a:cubicBezTo>
                    <a:pt x="132" y="281"/>
                    <a:pt x="132" y="281"/>
                    <a:pt x="131" y="281"/>
                  </a:cubicBezTo>
                  <a:cubicBezTo>
                    <a:pt x="131" y="282"/>
                    <a:pt x="131" y="282"/>
                    <a:pt x="131" y="282"/>
                  </a:cubicBezTo>
                  <a:cubicBezTo>
                    <a:pt x="131" y="282"/>
                    <a:pt x="131" y="282"/>
                    <a:pt x="131" y="282"/>
                  </a:cubicBezTo>
                  <a:cubicBezTo>
                    <a:pt x="130" y="282"/>
                    <a:pt x="130" y="282"/>
                    <a:pt x="130" y="282"/>
                  </a:cubicBezTo>
                  <a:cubicBezTo>
                    <a:pt x="130" y="282"/>
                    <a:pt x="130" y="282"/>
                    <a:pt x="130" y="282"/>
                  </a:cubicBezTo>
                  <a:cubicBezTo>
                    <a:pt x="130" y="282"/>
                    <a:pt x="130" y="282"/>
                    <a:pt x="130" y="282"/>
                  </a:cubicBezTo>
                  <a:cubicBezTo>
                    <a:pt x="129" y="282"/>
                    <a:pt x="129" y="282"/>
                    <a:pt x="129" y="282"/>
                  </a:cubicBezTo>
                  <a:cubicBezTo>
                    <a:pt x="129" y="282"/>
                    <a:pt x="129" y="282"/>
                    <a:pt x="129" y="282"/>
                  </a:cubicBezTo>
                  <a:cubicBezTo>
                    <a:pt x="129" y="283"/>
                    <a:pt x="128" y="283"/>
                    <a:pt x="128" y="283"/>
                  </a:cubicBezTo>
                  <a:cubicBezTo>
                    <a:pt x="128" y="284"/>
                    <a:pt x="128" y="284"/>
                    <a:pt x="128" y="284"/>
                  </a:cubicBezTo>
                  <a:cubicBezTo>
                    <a:pt x="129" y="284"/>
                    <a:pt x="129" y="284"/>
                    <a:pt x="129" y="284"/>
                  </a:cubicBezTo>
                  <a:cubicBezTo>
                    <a:pt x="129" y="285"/>
                    <a:pt x="129" y="285"/>
                    <a:pt x="129" y="285"/>
                  </a:cubicBezTo>
                  <a:cubicBezTo>
                    <a:pt x="128" y="285"/>
                    <a:pt x="128" y="285"/>
                    <a:pt x="128" y="285"/>
                  </a:cubicBezTo>
                  <a:cubicBezTo>
                    <a:pt x="128" y="286"/>
                    <a:pt x="128" y="286"/>
                    <a:pt x="128" y="286"/>
                  </a:cubicBezTo>
                  <a:cubicBezTo>
                    <a:pt x="129" y="285"/>
                    <a:pt x="129" y="285"/>
                    <a:pt x="129" y="285"/>
                  </a:cubicBezTo>
                  <a:cubicBezTo>
                    <a:pt x="129" y="285"/>
                    <a:pt x="130" y="286"/>
                    <a:pt x="130" y="285"/>
                  </a:cubicBezTo>
                  <a:cubicBezTo>
                    <a:pt x="130" y="285"/>
                    <a:pt x="130" y="285"/>
                    <a:pt x="130" y="285"/>
                  </a:cubicBezTo>
                  <a:cubicBezTo>
                    <a:pt x="130" y="285"/>
                    <a:pt x="130" y="285"/>
                    <a:pt x="130" y="285"/>
                  </a:cubicBezTo>
                  <a:cubicBezTo>
                    <a:pt x="131" y="285"/>
                    <a:pt x="131" y="285"/>
                    <a:pt x="131" y="285"/>
                  </a:cubicBezTo>
                  <a:cubicBezTo>
                    <a:pt x="131" y="285"/>
                    <a:pt x="131" y="285"/>
                    <a:pt x="131" y="285"/>
                  </a:cubicBezTo>
                  <a:cubicBezTo>
                    <a:pt x="131" y="285"/>
                    <a:pt x="131" y="285"/>
                    <a:pt x="131" y="285"/>
                  </a:cubicBezTo>
                  <a:cubicBezTo>
                    <a:pt x="129" y="286"/>
                    <a:pt x="129" y="286"/>
                    <a:pt x="129" y="286"/>
                  </a:cubicBezTo>
                  <a:cubicBezTo>
                    <a:pt x="129" y="286"/>
                    <a:pt x="129" y="286"/>
                    <a:pt x="129" y="286"/>
                  </a:cubicBezTo>
                  <a:cubicBezTo>
                    <a:pt x="129" y="286"/>
                    <a:pt x="129" y="286"/>
                    <a:pt x="129" y="286"/>
                  </a:cubicBezTo>
                  <a:cubicBezTo>
                    <a:pt x="129" y="286"/>
                    <a:pt x="129" y="286"/>
                    <a:pt x="129" y="286"/>
                  </a:cubicBezTo>
                  <a:cubicBezTo>
                    <a:pt x="130" y="287"/>
                    <a:pt x="130" y="287"/>
                    <a:pt x="130" y="287"/>
                  </a:cubicBezTo>
                  <a:cubicBezTo>
                    <a:pt x="131" y="286"/>
                    <a:pt x="131" y="286"/>
                    <a:pt x="131" y="286"/>
                  </a:cubicBezTo>
                  <a:cubicBezTo>
                    <a:pt x="132" y="286"/>
                    <a:pt x="132" y="286"/>
                    <a:pt x="132" y="286"/>
                  </a:cubicBezTo>
                  <a:cubicBezTo>
                    <a:pt x="132" y="285"/>
                    <a:pt x="132" y="285"/>
                    <a:pt x="132" y="285"/>
                  </a:cubicBezTo>
                  <a:cubicBezTo>
                    <a:pt x="133" y="285"/>
                    <a:pt x="133" y="285"/>
                    <a:pt x="133" y="285"/>
                  </a:cubicBezTo>
                  <a:cubicBezTo>
                    <a:pt x="134" y="285"/>
                    <a:pt x="134" y="285"/>
                    <a:pt x="134" y="285"/>
                  </a:cubicBezTo>
                  <a:cubicBezTo>
                    <a:pt x="134" y="285"/>
                    <a:pt x="134" y="285"/>
                    <a:pt x="134" y="285"/>
                  </a:cubicBezTo>
                  <a:cubicBezTo>
                    <a:pt x="134" y="285"/>
                    <a:pt x="134" y="285"/>
                    <a:pt x="134" y="285"/>
                  </a:cubicBezTo>
                  <a:cubicBezTo>
                    <a:pt x="135" y="285"/>
                    <a:pt x="135" y="285"/>
                    <a:pt x="135" y="285"/>
                  </a:cubicBezTo>
                  <a:cubicBezTo>
                    <a:pt x="134" y="285"/>
                    <a:pt x="134" y="285"/>
                    <a:pt x="134" y="285"/>
                  </a:cubicBezTo>
                  <a:cubicBezTo>
                    <a:pt x="135" y="286"/>
                    <a:pt x="135" y="286"/>
                    <a:pt x="135" y="286"/>
                  </a:cubicBezTo>
                  <a:cubicBezTo>
                    <a:pt x="136" y="286"/>
                    <a:pt x="136" y="286"/>
                    <a:pt x="136" y="286"/>
                  </a:cubicBezTo>
                  <a:cubicBezTo>
                    <a:pt x="137" y="286"/>
                    <a:pt x="137" y="286"/>
                    <a:pt x="137" y="286"/>
                  </a:cubicBezTo>
                  <a:cubicBezTo>
                    <a:pt x="137" y="286"/>
                    <a:pt x="137" y="286"/>
                    <a:pt x="137" y="286"/>
                  </a:cubicBezTo>
                  <a:cubicBezTo>
                    <a:pt x="136" y="287"/>
                    <a:pt x="136" y="287"/>
                    <a:pt x="136" y="287"/>
                  </a:cubicBezTo>
                  <a:cubicBezTo>
                    <a:pt x="135" y="286"/>
                    <a:pt x="135" y="286"/>
                    <a:pt x="135" y="286"/>
                  </a:cubicBezTo>
                  <a:cubicBezTo>
                    <a:pt x="135" y="287"/>
                    <a:pt x="135" y="287"/>
                    <a:pt x="135" y="287"/>
                  </a:cubicBezTo>
                  <a:cubicBezTo>
                    <a:pt x="135" y="287"/>
                    <a:pt x="135" y="287"/>
                    <a:pt x="135" y="287"/>
                  </a:cubicBezTo>
                  <a:cubicBezTo>
                    <a:pt x="136" y="288"/>
                    <a:pt x="136" y="288"/>
                    <a:pt x="136" y="288"/>
                  </a:cubicBezTo>
                  <a:cubicBezTo>
                    <a:pt x="136" y="287"/>
                    <a:pt x="136" y="287"/>
                    <a:pt x="136" y="287"/>
                  </a:cubicBezTo>
                  <a:cubicBezTo>
                    <a:pt x="137" y="287"/>
                    <a:pt x="137" y="287"/>
                    <a:pt x="137" y="287"/>
                  </a:cubicBezTo>
                  <a:cubicBezTo>
                    <a:pt x="137" y="287"/>
                    <a:pt x="137" y="287"/>
                    <a:pt x="137" y="287"/>
                  </a:cubicBezTo>
                  <a:cubicBezTo>
                    <a:pt x="138" y="287"/>
                    <a:pt x="138" y="287"/>
                    <a:pt x="138" y="287"/>
                  </a:cubicBezTo>
                  <a:cubicBezTo>
                    <a:pt x="138" y="287"/>
                    <a:pt x="138" y="287"/>
                    <a:pt x="138" y="287"/>
                  </a:cubicBezTo>
                  <a:cubicBezTo>
                    <a:pt x="139" y="287"/>
                    <a:pt x="139" y="287"/>
                    <a:pt x="139" y="287"/>
                  </a:cubicBezTo>
                  <a:cubicBezTo>
                    <a:pt x="139" y="288"/>
                    <a:pt x="139" y="288"/>
                    <a:pt x="139" y="288"/>
                  </a:cubicBezTo>
                  <a:cubicBezTo>
                    <a:pt x="140" y="288"/>
                    <a:pt x="140" y="288"/>
                    <a:pt x="140" y="288"/>
                  </a:cubicBezTo>
                  <a:cubicBezTo>
                    <a:pt x="141" y="289"/>
                    <a:pt x="141" y="289"/>
                    <a:pt x="141" y="289"/>
                  </a:cubicBezTo>
                  <a:cubicBezTo>
                    <a:pt x="142" y="289"/>
                    <a:pt x="143" y="289"/>
                    <a:pt x="143" y="289"/>
                  </a:cubicBezTo>
                  <a:cubicBezTo>
                    <a:pt x="144" y="289"/>
                    <a:pt x="144" y="289"/>
                    <a:pt x="144" y="289"/>
                  </a:cubicBezTo>
                  <a:cubicBezTo>
                    <a:pt x="144" y="288"/>
                    <a:pt x="145" y="288"/>
                    <a:pt x="145" y="287"/>
                  </a:cubicBezTo>
                  <a:cubicBezTo>
                    <a:pt x="145" y="288"/>
                    <a:pt x="145" y="288"/>
                    <a:pt x="145" y="288"/>
                  </a:cubicBezTo>
                  <a:cubicBezTo>
                    <a:pt x="146" y="288"/>
                    <a:pt x="146" y="287"/>
                    <a:pt x="147" y="287"/>
                  </a:cubicBezTo>
                  <a:cubicBezTo>
                    <a:pt x="147" y="287"/>
                    <a:pt x="147" y="287"/>
                    <a:pt x="147" y="287"/>
                  </a:cubicBezTo>
                  <a:cubicBezTo>
                    <a:pt x="149" y="285"/>
                    <a:pt x="149" y="285"/>
                    <a:pt x="149" y="285"/>
                  </a:cubicBezTo>
                  <a:cubicBezTo>
                    <a:pt x="149" y="285"/>
                    <a:pt x="149" y="285"/>
                    <a:pt x="149" y="285"/>
                  </a:cubicBezTo>
                  <a:cubicBezTo>
                    <a:pt x="148" y="286"/>
                    <a:pt x="148" y="287"/>
                    <a:pt x="147" y="288"/>
                  </a:cubicBezTo>
                  <a:cubicBezTo>
                    <a:pt x="146" y="288"/>
                    <a:pt x="146" y="288"/>
                    <a:pt x="146" y="288"/>
                  </a:cubicBezTo>
                  <a:cubicBezTo>
                    <a:pt x="146" y="289"/>
                    <a:pt x="145" y="290"/>
                    <a:pt x="145" y="290"/>
                  </a:cubicBezTo>
                  <a:cubicBezTo>
                    <a:pt x="145" y="291"/>
                    <a:pt x="145" y="291"/>
                    <a:pt x="145" y="291"/>
                  </a:cubicBezTo>
                  <a:cubicBezTo>
                    <a:pt x="145" y="292"/>
                    <a:pt x="145" y="292"/>
                    <a:pt x="145" y="292"/>
                  </a:cubicBezTo>
                  <a:cubicBezTo>
                    <a:pt x="144" y="291"/>
                    <a:pt x="144" y="291"/>
                    <a:pt x="144" y="291"/>
                  </a:cubicBezTo>
                  <a:cubicBezTo>
                    <a:pt x="144" y="292"/>
                    <a:pt x="143" y="292"/>
                    <a:pt x="142" y="292"/>
                  </a:cubicBezTo>
                  <a:cubicBezTo>
                    <a:pt x="142" y="291"/>
                    <a:pt x="142" y="291"/>
                    <a:pt x="142" y="291"/>
                  </a:cubicBezTo>
                  <a:cubicBezTo>
                    <a:pt x="141" y="291"/>
                    <a:pt x="140" y="291"/>
                    <a:pt x="139" y="291"/>
                  </a:cubicBezTo>
                  <a:cubicBezTo>
                    <a:pt x="138" y="291"/>
                    <a:pt x="137" y="291"/>
                    <a:pt x="135" y="292"/>
                  </a:cubicBezTo>
                  <a:cubicBezTo>
                    <a:pt x="135" y="292"/>
                    <a:pt x="135" y="292"/>
                    <a:pt x="135" y="292"/>
                  </a:cubicBezTo>
                  <a:cubicBezTo>
                    <a:pt x="136" y="293"/>
                    <a:pt x="136" y="293"/>
                    <a:pt x="136" y="293"/>
                  </a:cubicBezTo>
                  <a:cubicBezTo>
                    <a:pt x="135" y="294"/>
                    <a:pt x="135" y="294"/>
                    <a:pt x="135" y="294"/>
                  </a:cubicBezTo>
                  <a:cubicBezTo>
                    <a:pt x="134" y="294"/>
                    <a:pt x="134" y="294"/>
                    <a:pt x="133" y="294"/>
                  </a:cubicBezTo>
                  <a:cubicBezTo>
                    <a:pt x="133" y="294"/>
                    <a:pt x="133" y="295"/>
                    <a:pt x="133" y="296"/>
                  </a:cubicBezTo>
                  <a:cubicBezTo>
                    <a:pt x="132" y="297"/>
                    <a:pt x="132" y="297"/>
                    <a:pt x="131" y="298"/>
                  </a:cubicBezTo>
                  <a:cubicBezTo>
                    <a:pt x="131" y="298"/>
                    <a:pt x="131" y="298"/>
                    <a:pt x="131" y="298"/>
                  </a:cubicBezTo>
                  <a:cubicBezTo>
                    <a:pt x="130" y="298"/>
                    <a:pt x="130" y="298"/>
                    <a:pt x="130" y="298"/>
                  </a:cubicBezTo>
                  <a:cubicBezTo>
                    <a:pt x="130" y="299"/>
                    <a:pt x="130" y="299"/>
                    <a:pt x="130" y="299"/>
                  </a:cubicBezTo>
                  <a:cubicBezTo>
                    <a:pt x="130" y="299"/>
                    <a:pt x="130" y="299"/>
                    <a:pt x="130" y="299"/>
                  </a:cubicBezTo>
                  <a:cubicBezTo>
                    <a:pt x="130" y="299"/>
                    <a:pt x="130" y="299"/>
                    <a:pt x="130" y="299"/>
                  </a:cubicBezTo>
                  <a:cubicBezTo>
                    <a:pt x="130" y="299"/>
                    <a:pt x="130" y="299"/>
                    <a:pt x="130" y="299"/>
                  </a:cubicBezTo>
                  <a:cubicBezTo>
                    <a:pt x="129" y="299"/>
                    <a:pt x="129" y="299"/>
                    <a:pt x="129" y="299"/>
                  </a:cubicBezTo>
                  <a:cubicBezTo>
                    <a:pt x="129" y="300"/>
                    <a:pt x="129" y="300"/>
                    <a:pt x="129" y="300"/>
                  </a:cubicBezTo>
                  <a:cubicBezTo>
                    <a:pt x="128" y="301"/>
                    <a:pt x="128" y="301"/>
                    <a:pt x="128" y="301"/>
                  </a:cubicBezTo>
                  <a:cubicBezTo>
                    <a:pt x="128" y="301"/>
                    <a:pt x="128" y="301"/>
                    <a:pt x="128" y="301"/>
                  </a:cubicBezTo>
                  <a:cubicBezTo>
                    <a:pt x="127" y="302"/>
                    <a:pt x="127" y="302"/>
                    <a:pt x="127" y="302"/>
                  </a:cubicBezTo>
                  <a:cubicBezTo>
                    <a:pt x="126" y="302"/>
                    <a:pt x="126" y="302"/>
                    <a:pt x="126" y="302"/>
                  </a:cubicBezTo>
                  <a:cubicBezTo>
                    <a:pt x="126" y="303"/>
                    <a:pt x="126" y="303"/>
                    <a:pt x="126" y="303"/>
                  </a:cubicBezTo>
                  <a:cubicBezTo>
                    <a:pt x="125" y="303"/>
                    <a:pt x="125" y="303"/>
                    <a:pt x="125" y="303"/>
                  </a:cubicBezTo>
                  <a:cubicBezTo>
                    <a:pt x="124" y="303"/>
                    <a:pt x="124" y="303"/>
                    <a:pt x="124" y="303"/>
                  </a:cubicBezTo>
                  <a:cubicBezTo>
                    <a:pt x="124" y="304"/>
                    <a:pt x="124" y="304"/>
                    <a:pt x="124" y="304"/>
                  </a:cubicBezTo>
                  <a:cubicBezTo>
                    <a:pt x="124" y="305"/>
                    <a:pt x="124" y="305"/>
                    <a:pt x="124" y="305"/>
                  </a:cubicBezTo>
                  <a:cubicBezTo>
                    <a:pt x="125" y="305"/>
                    <a:pt x="125" y="305"/>
                    <a:pt x="125" y="305"/>
                  </a:cubicBezTo>
                  <a:cubicBezTo>
                    <a:pt x="125" y="304"/>
                    <a:pt x="125" y="304"/>
                    <a:pt x="125" y="304"/>
                  </a:cubicBezTo>
                  <a:cubicBezTo>
                    <a:pt x="125" y="304"/>
                    <a:pt x="125" y="304"/>
                    <a:pt x="125" y="304"/>
                  </a:cubicBezTo>
                  <a:cubicBezTo>
                    <a:pt x="127" y="304"/>
                    <a:pt x="127" y="304"/>
                    <a:pt x="127" y="304"/>
                  </a:cubicBezTo>
                  <a:cubicBezTo>
                    <a:pt x="128" y="306"/>
                    <a:pt x="128" y="306"/>
                    <a:pt x="128" y="306"/>
                  </a:cubicBezTo>
                  <a:cubicBezTo>
                    <a:pt x="128" y="305"/>
                    <a:pt x="128" y="305"/>
                    <a:pt x="128" y="305"/>
                  </a:cubicBezTo>
                  <a:cubicBezTo>
                    <a:pt x="128" y="305"/>
                    <a:pt x="128" y="305"/>
                    <a:pt x="128" y="305"/>
                  </a:cubicBezTo>
                  <a:cubicBezTo>
                    <a:pt x="129" y="305"/>
                    <a:pt x="129" y="305"/>
                    <a:pt x="129" y="305"/>
                  </a:cubicBezTo>
                  <a:cubicBezTo>
                    <a:pt x="128" y="304"/>
                    <a:pt x="128" y="304"/>
                    <a:pt x="128" y="304"/>
                  </a:cubicBezTo>
                  <a:cubicBezTo>
                    <a:pt x="129" y="303"/>
                    <a:pt x="129" y="303"/>
                    <a:pt x="129" y="303"/>
                  </a:cubicBezTo>
                  <a:cubicBezTo>
                    <a:pt x="129" y="304"/>
                    <a:pt x="129" y="304"/>
                    <a:pt x="129" y="304"/>
                  </a:cubicBezTo>
                  <a:cubicBezTo>
                    <a:pt x="130" y="303"/>
                    <a:pt x="130" y="303"/>
                    <a:pt x="130" y="303"/>
                  </a:cubicBezTo>
                  <a:cubicBezTo>
                    <a:pt x="130" y="303"/>
                    <a:pt x="130" y="303"/>
                    <a:pt x="130" y="303"/>
                  </a:cubicBezTo>
                  <a:cubicBezTo>
                    <a:pt x="131" y="303"/>
                    <a:pt x="131" y="303"/>
                    <a:pt x="131" y="303"/>
                  </a:cubicBezTo>
                  <a:cubicBezTo>
                    <a:pt x="131" y="302"/>
                    <a:pt x="131" y="302"/>
                    <a:pt x="131" y="302"/>
                  </a:cubicBezTo>
                  <a:cubicBezTo>
                    <a:pt x="132" y="301"/>
                    <a:pt x="132" y="301"/>
                    <a:pt x="132" y="301"/>
                  </a:cubicBezTo>
                  <a:cubicBezTo>
                    <a:pt x="132" y="302"/>
                    <a:pt x="132" y="302"/>
                    <a:pt x="132" y="302"/>
                  </a:cubicBezTo>
                  <a:cubicBezTo>
                    <a:pt x="133" y="302"/>
                    <a:pt x="133" y="302"/>
                    <a:pt x="133" y="302"/>
                  </a:cubicBezTo>
                  <a:cubicBezTo>
                    <a:pt x="134" y="301"/>
                    <a:pt x="134" y="301"/>
                    <a:pt x="134" y="301"/>
                  </a:cubicBezTo>
                  <a:cubicBezTo>
                    <a:pt x="135" y="301"/>
                    <a:pt x="135" y="301"/>
                    <a:pt x="135" y="301"/>
                  </a:cubicBezTo>
                  <a:cubicBezTo>
                    <a:pt x="135" y="302"/>
                    <a:pt x="135" y="302"/>
                    <a:pt x="135" y="302"/>
                  </a:cubicBezTo>
                  <a:cubicBezTo>
                    <a:pt x="136" y="301"/>
                    <a:pt x="136" y="301"/>
                    <a:pt x="136" y="301"/>
                  </a:cubicBezTo>
                  <a:cubicBezTo>
                    <a:pt x="135" y="301"/>
                    <a:pt x="135" y="301"/>
                    <a:pt x="135" y="301"/>
                  </a:cubicBezTo>
                  <a:cubicBezTo>
                    <a:pt x="135" y="301"/>
                    <a:pt x="135" y="301"/>
                    <a:pt x="135" y="301"/>
                  </a:cubicBezTo>
                  <a:cubicBezTo>
                    <a:pt x="135" y="300"/>
                    <a:pt x="135" y="300"/>
                    <a:pt x="135" y="300"/>
                  </a:cubicBezTo>
                  <a:cubicBezTo>
                    <a:pt x="136" y="300"/>
                    <a:pt x="136" y="300"/>
                    <a:pt x="136" y="300"/>
                  </a:cubicBezTo>
                  <a:cubicBezTo>
                    <a:pt x="136" y="301"/>
                    <a:pt x="136" y="301"/>
                    <a:pt x="136" y="301"/>
                  </a:cubicBezTo>
                  <a:cubicBezTo>
                    <a:pt x="136" y="301"/>
                    <a:pt x="136" y="301"/>
                    <a:pt x="136" y="301"/>
                  </a:cubicBezTo>
                  <a:cubicBezTo>
                    <a:pt x="136" y="301"/>
                    <a:pt x="136" y="301"/>
                    <a:pt x="136" y="301"/>
                  </a:cubicBezTo>
                  <a:cubicBezTo>
                    <a:pt x="136" y="302"/>
                    <a:pt x="136" y="302"/>
                    <a:pt x="136" y="302"/>
                  </a:cubicBezTo>
                  <a:cubicBezTo>
                    <a:pt x="137" y="302"/>
                    <a:pt x="137" y="302"/>
                    <a:pt x="137" y="302"/>
                  </a:cubicBezTo>
                  <a:cubicBezTo>
                    <a:pt x="137" y="302"/>
                    <a:pt x="137" y="302"/>
                    <a:pt x="137" y="302"/>
                  </a:cubicBezTo>
                  <a:cubicBezTo>
                    <a:pt x="139" y="303"/>
                    <a:pt x="139" y="303"/>
                    <a:pt x="139" y="303"/>
                  </a:cubicBezTo>
                  <a:cubicBezTo>
                    <a:pt x="140" y="303"/>
                    <a:pt x="140" y="303"/>
                    <a:pt x="140" y="303"/>
                  </a:cubicBezTo>
                  <a:cubicBezTo>
                    <a:pt x="140" y="302"/>
                    <a:pt x="140" y="302"/>
                    <a:pt x="140" y="302"/>
                  </a:cubicBezTo>
                  <a:cubicBezTo>
                    <a:pt x="141" y="301"/>
                    <a:pt x="141" y="301"/>
                    <a:pt x="141" y="301"/>
                  </a:cubicBezTo>
                  <a:cubicBezTo>
                    <a:pt x="141" y="301"/>
                    <a:pt x="141" y="301"/>
                    <a:pt x="141" y="301"/>
                  </a:cubicBezTo>
                  <a:cubicBezTo>
                    <a:pt x="141" y="300"/>
                    <a:pt x="141" y="300"/>
                    <a:pt x="141" y="300"/>
                  </a:cubicBezTo>
                  <a:cubicBezTo>
                    <a:pt x="141" y="300"/>
                    <a:pt x="141" y="300"/>
                    <a:pt x="141" y="300"/>
                  </a:cubicBezTo>
                  <a:cubicBezTo>
                    <a:pt x="141" y="299"/>
                    <a:pt x="141" y="299"/>
                    <a:pt x="141" y="299"/>
                  </a:cubicBezTo>
                  <a:cubicBezTo>
                    <a:pt x="141" y="298"/>
                    <a:pt x="141" y="298"/>
                    <a:pt x="141" y="298"/>
                  </a:cubicBezTo>
                  <a:cubicBezTo>
                    <a:pt x="141" y="298"/>
                    <a:pt x="141" y="298"/>
                    <a:pt x="141" y="298"/>
                  </a:cubicBezTo>
                  <a:cubicBezTo>
                    <a:pt x="142" y="298"/>
                    <a:pt x="142" y="298"/>
                    <a:pt x="142" y="298"/>
                  </a:cubicBezTo>
                  <a:cubicBezTo>
                    <a:pt x="143" y="298"/>
                    <a:pt x="143" y="298"/>
                    <a:pt x="143" y="298"/>
                  </a:cubicBezTo>
                  <a:cubicBezTo>
                    <a:pt x="143" y="298"/>
                    <a:pt x="143" y="298"/>
                    <a:pt x="143" y="298"/>
                  </a:cubicBezTo>
                  <a:cubicBezTo>
                    <a:pt x="144" y="298"/>
                    <a:pt x="144" y="298"/>
                    <a:pt x="144" y="298"/>
                  </a:cubicBezTo>
                  <a:cubicBezTo>
                    <a:pt x="144" y="297"/>
                    <a:pt x="144" y="297"/>
                    <a:pt x="144" y="297"/>
                  </a:cubicBezTo>
                  <a:cubicBezTo>
                    <a:pt x="145" y="297"/>
                    <a:pt x="145" y="297"/>
                    <a:pt x="145" y="297"/>
                  </a:cubicBezTo>
                  <a:cubicBezTo>
                    <a:pt x="146" y="297"/>
                    <a:pt x="146" y="297"/>
                    <a:pt x="146" y="297"/>
                  </a:cubicBezTo>
                  <a:cubicBezTo>
                    <a:pt x="147" y="297"/>
                    <a:pt x="148" y="298"/>
                    <a:pt x="149" y="299"/>
                  </a:cubicBezTo>
                  <a:cubicBezTo>
                    <a:pt x="149" y="299"/>
                    <a:pt x="149" y="299"/>
                    <a:pt x="149" y="299"/>
                  </a:cubicBezTo>
                  <a:cubicBezTo>
                    <a:pt x="149" y="299"/>
                    <a:pt x="149" y="299"/>
                    <a:pt x="149" y="299"/>
                  </a:cubicBezTo>
                  <a:cubicBezTo>
                    <a:pt x="149" y="299"/>
                    <a:pt x="149" y="299"/>
                    <a:pt x="149" y="299"/>
                  </a:cubicBezTo>
                  <a:cubicBezTo>
                    <a:pt x="149" y="298"/>
                    <a:pt x="149" y="298"/>
                    <a:pt x="149" y="298"/>
                  </a:cubicBezTo>
                  <a:cubicBezTo>
                    <a:pt x="150" y="298"/>
                    <a:pt x="151" y="298"/>
                    <a:pt x="152" y="299"/>
                  </a:cubicBezTo>
                  <a:cubicBezTo>
                    <a:pt x="153" y="299"/>
                    <a:pt x="153" y="299"/>
                    <a:pt x="153" y="299"/>
                  </a:cubicBezTo>
                  <a:cubicBezTo>
                    <a:pt x="153" y="298"/>
                    <a:pt x="153" y="298"/>
                    <a:pt x="153" y="298"/>
                  </a:cubicBezTo>
                  <a:cubicBezTo>
                    <a:pt x="153" y="298"/>
                    <a:pt x="153" y="298"/>
                    <a:pt x="153" y="298"/>
                  </a:cubicBezTo>
                  <a:cubicBezTo>
                    <a:pt x="152" y="297"/>
                    <a:pt x="152" y="297"/>
                    <a:pt x="152" y="297"/>
                  </a:cubicBezTo>
                  <a:cubicBezTo>
                    <a:pt x="153" y="297"/>
                    <a:pt x="153" y="297"/>
                    <a:pt x="153" y="297"/>
                  </a:cubicBezTo>
                  <a:cubicBezTo>
                    <a:pt x="153" y="297"/>
                    <a:pt x="153" y="297"/>
                    <a:pt x="153" y="297"/>
                  </a:cubicBezTo>
                  <a:cubicBezTo>
                    <a:pt x="154" y="297"/>
                    <a:pt x="154" y="297"/>
                    <a:pt x="154" y="297"/>
                  </a:cubicBezTo>
                  <a:cubicBezTo>
                    <a:pt x="154" y="297"/>
                    <a:pt x="154" y="297"/>
                    <a:pt x="154" y="297"/>
                  </a:cubicBezTo>
                  <a:cubicBezTo>
                    <a:pt x="155" y="297"/>
                    <a:pt x="155" y="297"/>
                    <a:pt x="155" y="297"/>
                  </a:cubicBezTo>
                  <a:cubicBezTo>
                    <a:pt x="156" y="297"/>
                    <a:pt x="156" y="297"/>
                    <a:pt x="156" y="297"/>
                  </a:cubicBezTo>
                  <a:cubicBezTo>
                    <a:pt x="156" y="297"/>
                    <a:pt x="156" y="297"/>
                    <a:pt x="156" y="297"/>
                  </a:cubicBezTo>
                  <a:cubicBezTo>
                    <a:pt x="157" y="296"/>
                    <a:pt x="157" y="296"/>
                    <a:pt x="158" y="296"/>
                  </a:cubicBezTo>
                  <a:cubicBezTo>
                    <a:pt x="158" y="296"/>
                    <a:pt x="158" y="296"/>
                    <a:pt x="158" y="296"/>
                  </a:cubicBezTo>
                  <a:cubicBezTo>
                    <a:pt x="157" y="295"/>
                    <a:pt x="157" y="295"/>
                    <a:pt x="157" y="295"/>
                  </a:cubicBezTo>
                  <a:cubicBezTo>
                    <a:pt x="158" y="295"/>
                    <a:pt x="158" y="296"/>
                    <a:pt x="159" y="296"/>
                  </a:cubicBezTo>
                  <a:cubicBezTo>
                    <a:pt x="159" y="296"/>
                    <a:pt x="159" y="296"/>
                    <a:pt x="159" y="296"/>
                  </a:cubicBezTo>
                  <a:cubicBezTo>
                    <a:pt x="159" y="296"/>
                    <a:pt x="159" y="296"/>
                    <a:pt x="159" y="296"/>
                  </a:cubicBezTo>
                  <a:cubicBezTo>
                    <a:pt x="160" y="296"/>
                    <a:pt x="160" y="296"/>
                    <a:pt x="160" y="296"/>
                  </a:cubicBezTo>
                  <a:cubicBezTo>
                    <a:pt x="160" y="296"/>
                    <a:pt x="160" y="296"/>
                    <a:pt x="160" y="296"/>
                  </a:cubicBezTo>
                  <a:cubicBezTo>
                    <a:pt x="160" y="296"/>
                    <a:pt x="160" y="296"/>
                    <a:pt x="160" y="296"/>
                  </a:cubicBezTo>
                  <a:cubicBezTo>
                    <a:pt x="160" y="296"/>
                    <a:pt x="160" y="296"/>
                    <a:pt x="160" y="296"/>
                  </a:cubicBezTo>
                  <a:cubicBezTo>
                    <a:pt x="161" y="296"/>
                    <a:pt x="161" y="296"/>
                    <a:pt x="161" y="296"/>
                  </a:cubicBezTo>
                  <a:cubicBezTo>
                    <a:pt x="161" y="296"/>
                    <a:pt x="161" y="296"/>
                    <a:pt x="161" y="296"/>
                  </a:cubicBezTo>
                  <a:cubicBezTo>
                    <a:pt x="161" y="296"/>
                    <a:pt x="161" y="296"/>
                    <a:pt x="161" y="296"/>
                  </a:cubicBezTo>
                  <a:cubicBezTo>
                    <a:pt x="162" y="297"/>
                    <a:pt x="162" y="297"/>
                    <a:pt x="162" y="297"/>
                  </a:cubicBezTo>
                  <a:cubicBezTo>
                    <a:pt x="163" y="296"/>
                    <a:pt x="164" y="296"/>
                    <a:pt x="166" y="295"/>
                  </a:cubicBezTo>
                  <a:cubicBezTo>
                    <a:pt x="167" y="296"/>
                    <a:pt x="169" y="296"/>
                    <a:pt x="170" y="296"/>
                  </a:cubicBezTo>
                  <a:cubicBezTo>
                    <a:pt x="171" y="295"/>
                    <a:pt x="171" y="295"/>
                    <a:pt x="171" y="295"/>
                  </a:cubicBezTo>
                  <a:cubicBezTo>
                    <a:pt x="173" y="295"/>
                    <a:pt x="173" y="295"/>
                    <a:pt x="173" y="295"/>
                  </a:cubicBezTo>
                  <a:cubicBezTo>
                    <a:pt x="174" y="294"/>
                    <a:pt x="174" y="294"/>
                    <a:pt x="174" y="294"/>
                  </a:cubicBezTo>
                  <a:cubicBezTo>
                    <a:pt x="174" y="294"/>
                    <a:pt x="174" y="294"/>
                    <a:pt x="174" y="294"/>
                  </a:cubicBezTo>
                  <a:cubicBezTo>
                    <a:pt x="175" y="294"/>
                    <a:pt x="175" y="294"/>
                    <a:pt x="175" y="294"/>
                  </a:cubicBezTo>
                  <a:cubicBezTo>
                    <a:pt x="176" y="294"/>
                    <a:pt x="176" y="294"/>
                    <a:pt x="176" y="294"/>
                  </a:cubicBezTo>
                  <a:cubicBezTo>
                    <a:pt x="175" y="293"/>
                    <a:pt x="175" y="293"/>
                    <a:pt x="175" y="293"/>
                  </a:cubicBezTo>
                  <a:cubicBezTo>
                    <a:pt x="176" y="293"/>
                    <a:pt x="176" y="293"/>
                    <a:pt x="176" y="293"/>
                  </a:cubicBezTo>
                  <a:cubicBezTo>
                    <a:pt x="176" y="292"/>
                    <a:pt x="176" y="292"/>
                    <a:pt x="176" y="292"/>
                  </a:cubicBezTo>
                  <a:cubicBezTo>
                    <a:pt x="177" y="292"/>
                    <a:pt x="177" y="292"/>
                    <a:pt x="177" y="292"/>
                  </a:cubicBezTo>
                  <a:cubicBezTo>
                    <a:pt x="178" y="291"/>
                    <a:pt x="178" y="291"/>
                    <a:pt x="178" y="291"/>
                  </a:cubicBezTo>
                  <a:cubicBezTo>
                    <a:pt x="179" y="290"/>
                    <a:pt x="179" y="290"/>
                    <a:pt x="179" y="290"/>
                  </a:cubicBezTo>
                  <a:cubicBezTo>
                    <a:pt x="178" y="289"/>
                    <a:pt x="178" y="289"/>
                    <a:pt x="178" y="289"/>
                  </a:cubicBezTo>
                  <a:cubicBezTo>
                    <a:pt x="179" y="288"/>
                    <a:pt x="179" y="288"/>
                    <a:pt x="179" y="288"/>
                  </a:cubicBezTo>
                  <a:cubicBezTo>
                    <a:pt x="179" y="288"/>
                    <a:pt x="179" y="288"/>
                    <a:pt x="179" y="288"/>
                  </a:cubicBezTo>
                  <a:cubicBezTo>
                    <a:pt x="177" y="288"/>
                    <a:pt x="176" y="289"/>
                    <a:pt x="175" y="289"/>
                  </a:cubicBezTo>
                  <a:cubicBezTo>
                    <a:pt x="174" y="289"/>
                    <a:pt x="174" y="289"/>
                    <a:pt x="174" y="289"/>
                  </a:cubicBezTo>
                  <a:cubicBezTo>
                    <a:pt x="173" y="288"/>
                    <a:pt x="173" y="288"/>
                    <a:pt x="173" y="288"/>
                  </a:cubicBezTo>
                  <a:cubicBezTo>
                    <a:pt x="173" y="289"/>
                    <a:pt x="173" y="289"/>
                    <a:pt x="173" y="289"/>
                  </a:cubicBezTo>
                  <a:cubicBezTo>
                    <a:pt x="172" y="289"/>
                    <a:pt x="172" y="289"/>
                    <a:pt x="172" y="289"/>
                  </a:cubicBezTo>
                  <a:cubicBezTo>
                    <a:pt x="172" y="288"/>
                    <a:pt x="172" y="288"/>
                    <a:pt x="172" y="288"/>
                  </a:cubicBezTo>
                  <a:cubicBezTo>
                    <a:pt x="173" y="288"/>
                    <a:pt x="173" y="288"/>
                    <a:pt x="173" y="288"/>
                  </a:cubicBezTo>
                  <a:cubicBezTo>
                    <a:pt x="173" y="288"/>
                    <a:pt x="173" y="288"/>
                    <a:pt x="173" y="288"/>
                  </a:cubicBezTo>
                  <a:cubicBezTo>
                    <a:pt x="173" y="288"/>
                    <a:pt x="173" y="288"/>
                    <a:pt x="173" y="288"/>
                  </a:cubicBezTo>
                  <a:cubicBezTo>
                    <a:pt x="172" y="288"/>
                    <a:pt x="172" y="288"/>
                    <a:pt x="172" y="288"/>
                  </a:cubicBezTo>
                  <a:cubicBezTo>
                    <a:pt x="171" y="288"/>
                    <a:pt x="171" y="288"/>
                    <a:pt x="171" y="288"/>
                  </a:cubicBezTo>
                  <a:cubicBezTo>
                    <a:pt x="171" y="287"/>
                    <a:pt x="171" y="287"/>
                    <a:pt x="171" y="287"/>
                  </a:cubicBezTo>
                  <a:cubicBezTo>
                    <a:pt x="173" y="287"/>
                    <a:pt x="173" y="287"/>
                    <a:pt x="173" y="287"/>
                  </a:cubicBezTo>
                  <a:cubicBezTo>
                    <a:pt x="174" y="287"/>
                    <a:pt x="174" y="287"/>
                    <a:pt x="174" y="287"/>
                  </a:cubicBezTo>
                  <a:cubicBezTo>
                    <a:pt x="174" y="287"/>
                    <a:pt x="174" y="287"/>
                    <a:pt x="174" y="287"/>
                  </a:cubicBezTo>
                  <a:cubicBezTo>
                    <a:pt x="175" y="286"/>
                    <a:pt x="175" y="286"/>
                    <a:pt x="175" y="286"/>
                  </a:cubicBezTo>
                  <a:cubicBezTo>
                    <a:pt x="175" y="284"/>
                    <a:pt x="175" y="284"/>
                    <a:pt x="175" y="284"/>
                  </a:cubicBezTo>
                  <a:cubicBezTo>
                    <a:pt x="174" y="285"/>
                    <a:pt x="174" y="285"/>
                    <a:pt x="173" y="285"/>
                  </a:cubicBezTo>
                  <a:cubicBezTo>
                    <a:pt x="173" y="285"/>
                    <a:pt x="173" y="285"/>
                    <a:pt x="173" y="285"/>
                  </a:cubicBezTo>
                  <a:cubicBezTo>
                    <a:pt x="174" y="284"/>
                    <a:pt x="174" y="284"/>
                    <a:pt x="174" y="284"/>
                  </a:cubicBezTo>
                  <a:cubicBezTo>
                    <a:pt x="174" y="284"/>
                    <a:pt x="174" y="284"/>
                    <a:pt x="174" y="284"/>
                  </a:cubicBezTo>
                  <a:cubicBezTo>
                    <a:pt x="175" y="284"/>
                    <a:pt x="175" y="284"/>
                    <a:pt x="175" y="284"/>
                  </a:cubicBezTo>
                  <a:cubicBezTo>
                    <a:pt x="175" y="284"/>
                    <a:pt x="175" y="284"/>
                    <a:pt x="175" y="284"/>
                  </a:cubicBezTo>
                  <a:cubicBezTo>
                    <a:pt x="176" y="284"/>
                    <a:pt x="176" y="284"/>
                    <a:pt x="176" y="284"/>
                  </a:cubicBezTo>
                  <a:cubicBezTo>
                    <a:pt x="177" y="283"/>
                    <a:pt x="177" y="283"/>
                    <a:pt x="177" y="283"/>
                  </a:cubicBezTo>
                  <a:cubicBezTo>
                    <a:pt x="177" y="283"/>
                    <a:pt x="177" y="283"/>
                    <a:pt x="177" y="283"/>
                  </a:cubicBezTo>
                  <a:cubicBezTo>
                    <a:pt x="177" y="282"/>
                    <a:pt x="177" y="282"/>
                    <a:pt x="177" y="282"/>
                  </a:cubicBezTo>
                  <a:cubicBezTo>
                    <a:pt x="177" y="282"/>
                    <a:pt x="176" y="282"/>
                    <a:pt x="176" y="282"/>
                  </a:cubicBezTo>
                  <a:cubicBezTo>
                    <a:pt x="176" y="282"/>
                    <a:pt x="176" y="282"/>
                    <a:pt x="176" y="282"/>
                  </a:cubicBezTo>
                  <a:cubicBezTo>
                    <a:pt x="177" y="282"/>
                    <a:pt x="177" y="282"/>
                    <a:pt x="177" y="282"/>
                  </a:cubicBezTo>
                  <a:cubicBezTo>
                    <a:pt x="176" y="281"/>
                    <a:pt x="176" y="281"/>
                    <a:pt x="176" y="281"/>
                  </a:cubicBezTo>
                  <a:cubicBezTo>
                    <a:pt x="177" y="281"/>
                    <a:pt x="177" y="282"/>
                    <a:pt x="178" y="282"/>
                  </a:cubicBezTo>
                  <a:cubicBezTo>
                    <a:pt x="178" y="282"/>
                    <a:pt x="178" y="281"/>
                    <a:pt x="179" y="281"/>
                  </a:cubicBezTo>
                  <a:cubicBezTo>
                    <a:pt x="179" y="280"/>
                    <a:pt x="179" y="280"/>
                    <a:pt x="179" y="280"/>
                  </a:cubicBezTo>
                  <a:cubicBezTo>
                    <a:pt x="180" y="280"/>
                    <a:pt x="180" y="279"/>
                    <a:pt x="180" y="278"/>
                  </a:cubicBezTo>
                  <a:cubicBezTo>
                    <a:pt x="180" y="277"/>
                    <a:pt x="180" y="276"/>
                    <a:pt x="180" y="276"/>
                  </a:cubicBezTo>
                  <a:cubicBezTo>
                    <a:pt x="180" y="272"/>
                    <a:pt x="177" y="270"/>
                    <a:pt x="174" y="270"/>
                  </a:cubicBezTo>
                  <a:cubicBezTo>
                    <a:pt x="174" y="271"/>
                    <a:pt x="174" y="271"/>
                    <a:pt x="174" y="271"/>
                  </a:cubicBezTo>
                  <a:cubicBezTo>
                    <a:pt x="173" y="270"/>
                    <a:pt x="172" y="270"/>
                    <a:pt x="171" y="270"/>
                  </a:cubicBezTo>
                  <a:cubicBezTo>
                    <a:pt x="171" y="271"/>
                    <a:pt x="171" y="271"/>
                    <a:pt x="171" y="271"/>
                  </a:cubicBezTo>
                  <a:cubicBezTo>
                    <a:pt x="170" y="271"/>
                    <a:pt x="170" y="272"/>
                    <a:pt x="170" y="273"/>
                  </a:cubicBezTo>
                  <a:cubicBezTo>
                    <a:pt x="169" y="273"/>
                    <a:pt x="169" y="273"/>
                    <a:pt x="169" y="273"/>
                  </a:cubicBezTo>
                  <a:cubicBezTo>
                    <a:pt x="168" y="272"/>
                    <a:pt x="168" y="272"/>
                    <a:pt x="168" y="272"/>
                  </a:cubicBezTo>
                  <a:cubicBezTo>
                    <a:pt x="168" y="271"/>
                    <a:pt x="168" y="271"/>
                    <a:pt x="168" y="271"/>
                  </a:cubicBezTo>
                  <a:cubicBezTo>
                    <a:pt x="167" y="272"/>
                    <a:pt x="167" y="272"/>
                    <a:pt x="167" y="272"/>
                  </a:cubicBezTo>
                  <a:cubicBezTo>
                    <a:pt x="168" y="271"/>
                    <a:pt x="168" y="270"/>
                    <a:pt x="169" y="269"/>
                  </a:cubicBezTo>
                  <a:cubicBezTo>
                    <a:pt x="170" y="268"/>
                    <a:pt x="169" y="266"/>
                    <a:pt x="168" y="265"/>
                  </a:cubicBezTo>
                  <a:cubicBezTo>
                    <a:pt x="167" y="265"/>
                    <a:pt x="167" y="265"/>
                    <a:pt x="167" y="265"/>
                  </a:cubicBezTo>
                  <a:cubicBezTo>
                    <a:pt x="167" y="264"/>
                    <a:pt x="166" y="263"/>
                    <a:pt x="165" y="263"/>
                  </a:cubicBezTo>
                  <a:cubicBezTo>
                    <a:pt x="165" y="262"/>
                    <a:pt x="165" y="262"/>
                    <a:pt x="165" y="262"/>
                  </a:cubicBezTo>
                  <a:cubicBezTo>
                    <a:pt x="164" y="262"/>
                    <a:pt x="164" y="262"/>
                    <a:pt x="164" y="262"/>
                  </a:cubicBezTo>
                  <a:cubicBezTo>
                    <a:pt x="163" y="262"/>
                    <a:pt x="163" y="262"/>
                    <a:pt x="163" y="262"/>
                  </a:cubicBezTo>
                  <a:cubicBezTo>
                    <a:pt x="163" y="263"/>
                    <a:pt x="163" y="263"/>
                    <a:pt x="163" y="263"/>
                  </a:cubicBezTo>
                  <a:cubicBezTo>
                    <a:pt x="162" y="262"/>
                    <a:pt x="162" y="262"/>
                    <a:pt x="162" y="262"/>
                  </a:cubicBezTo>
                  <a:cubicBezTo>
                    <a:pt x="162" y="262"/>
                    <a:pt x="162" y="262"/>
                    <a:pt x="162" y="262"/>
                  </a:cubicBezTo>
                  <a:cubicBezTo>
                    <a:pt x="161" y="262"/>
                    <a:pt x="161" y="262"/>
                    <a:pt x="161" y="262"/>
                  </a:cubicBezTo>
                  <a:cubicBezTo>
                    <a:pt x="162" y="262"/>
                    <a:pt x="162" y="262"/>
                    <a:pt x="162" y="262"/>
                  </a:cubicBezTo>
                  <a:cubicBezTo>
                    <a:pt x="163" y="262"/>
                    <a:pt x="163" y="262"/>
                    <a:pt x="163" y="262"/>
                  </a:cubicBezTo>
                  <a:cubicBezTo>
                    <a:pt x="163" y="262"/>
                    <a:pt x="164" y="262"/>
                    <a:pt x="164" y="262"/>
                  </a:cubicBezTo>
                  <a:cubicBezTo>
                    <a:pt x="165" y="262"/>
                    <a:pt x="165" y="262"/>
                    <a:pt x="165" y="262"/>
                  </a:cubicBezTo>
                  <a:cubicBezTo>
                    <a:pt x="166" y="263"/>
                    <a:pt x="166" y="263"/>
                    <a:pt x="166" y="263"/>
                  </a:cubicBezTo>
                  <a:cubicBezTo>
                    <a:pt x="166" y="263"/>
                    <a:pt x="166" y="263"/>
                    <a:pt x="166" y="263"/>
                  </a:cubicBezTo>
                  <a:cubicBezTo>
                    <a:pt x="167" y="263"/>
                    <a:pt x="167" y="263"/>
                    <a:pt x="167" y="263"/>
                  </a:cubicBezTo>
                  <a:cubicBezTo>
                    <a:pt x="168" y="263"/>
                    <a:pt x="168" y="263"/>
                    <a:pt x="168" y="263"/>
                  </a:cubicBezTo>
                  <a:cubicBezTo>
                    <a:pt x="167" y="262"/>
                    <a:pt x="166" y="260"/>
                    <a:pt x="165" y="258"/>
                  </a:cubicBezTo>
                  <a:cubicBezTo>
                    <a:pt x="165" y="258"/>
                    <a:pt x="165" y="258"/>
                    <a:pt x="165" y="258"/>
                  </a:cubicBezTo>
                  <a:cubicBezTo>
                    <a:pt x="166" y="257"/>
                    <a:pt x="166" y="257"/>
                    <a:pt x="166" y="257"/>
                  </a:cubicBezTo>
                  <a:cubicBezTo>
                    <a:pt x="165" y="257"/>
                    <a:pt x="165" y="257"/>
                    <a:pt x="165" y="257"/>
                  </a:cubicBezTo>
                  <a:cubicBezTo>
                    <a:pt x="164" y="256"/>
                    <a:pt x="164" y="256"/>
                    <a:pt x="164" y="256"/>
                  </a:cubicBezTo>
                  <a:cubicBezTo>
                    <a:pt x="163" y="256"/>
                    <a:pt x="163" y="256"/>
                    <a:pt x="163" y="256"/>
                  </a:cubicBezTo>
                  <a:cubicBezTo>
                    <a:pt x="163" y="254"/>
                    <a:pt x="163" y="254"/>
                    <a:pt x="163" y="254"/>
                  </a:cubicBezTo>
                  <a:cubicBezTo>
                    <a:pt x="163" y="254"/>
                    <a:pt x="163" y="254"/>
                    <a:pt x="163" y="254"/>
                  </a:cubicBezTo>
                  <a:cubicBezTo>
                    <a:pt x="162" y="253"/>
                    <a:pt x="162" y="253"/>
                    <a:pt x="162" y="253"/>
                  </a:cubicBezTo>
                  <a:cubicBezTo>
                    <a:pt x="161" y="252"/>
                    <a:pt x="159" y="252"/>
                    <a:pt x="158" y="252"/>
                  </a:cubicBezTo>
                  <a:cubicBezTo>
                    <a:pt x="158" y="251"/>
                    <a:pt x="158" y="251"/>
                    <a:pt x="158" y="251"/>
                  </a:cubicBezTo>
                  <a:cubicBezTo>
                    <a:pt x="157" y="250"/>
                    <a:pt x="156" y="249"/>
                    <a:pt x="156" y="248"/>
                  </a:cubicBezTo>
                  <a:cubicBezTo>
                    <a:pt x="156" y="247"/>
                    <a:pt x="156" y="247"/>
                    <a:pt x="156" y="247"/>
                  </a:cubicBezTo>
                  <a:cubicBezTo>
                    <a:pt x="155" y="247"/>
                    <a:pt x="155" y="246"/>
                    <a:pt x="155" y="245"/>
                  </a:cubicBezTo>
                  <a:cubicBezTo>
                    <a:pt x="155" y="244"/>
                    <a:pt x="155" y="244"/>
                    <a:pt x="155" y="244"/>
                  </a:cubicBezTo>
                  <a:cubicBezTo>
                    <a:pt x="155" y="244"/>
                    <a:pt x="155" y="244"/>
                    <a:pt x="155" y="244"/>
                  </a:cubicBezTo>
                  <a:cubicBezTo>
                    <a:pt x="155" y="243"/>
                    <a:pt x="155" y="243"/>
                    <a:pt x="155" y="243"/>
                  </a:cubicBezTo>
                  <a:cubicBezTo>
                    <a:pt x="155" y="242"/>
                    <a:pt x="155" y="241"/>
                    <a:pt x="154" y="241"/>
                  </a:cubicBezTo>
                  <a:cubicBezTo>
                    <a:pt x="154" y="240"/>
                    <a:pt x="154" y="240"/>
                    <a:pt x="154" y="240"/>
                  </a:cubicBezTo>
                  <a:cubicBezTo>
                    <a:pt x="153" y="240"/>
                    <a:pt x="153" y="240"/>
                    <a:pt x="153" y="240"/>
                  </a:cubicBezTo>
                  <a:cubicBezTo>
                    <a:pt x="153" y="240"/>
                    <a:pt x="153" y="240"/>
                    <a:pt x="153" y="240"/>
                  </a:cubicBezTo>
                  <a:cubicBezTo>
                    <a:pt x="153" y="240"/>
                    <a:pt x="153" y="240"/>
                    <a:pt x="153" y="240"/>
                  </a:cubicBezTo>
                  <a:cubicBezTo>
                    <a:pt x="153" y="239"/>
                    <a:pt x="152" y="239"/>
                    <a:pt x="152" y="238"/>
                  </a:cubicBezTo>
                  <a:cubicBezTo>
                    <a:pt x="151" y="238"/>
                    <a:pt x="151" y="237"/>
                    <a:pt x="151" y="237"/>
                  </a:cubicBezTo>
                  <a:cubicBezTo>
                    <a:pt x="150" y="237"/>
                    <a:pt x="150" y="237"/>
                    <a:pt x="150" y="237"/>
                  </a:cubicBezTo>
                  <a:cubicBezTo>
                    <a:pt x="148" y="236"/>
                    <a:pt x="148" y="236"/>
                    <a:pt x="148" y="236"/>
                  </a:cubicBezTo>
                  <a:cubicBezTo>
                    <a:pt x="148" y="236"/>
                    <a:pt x="148" y="236"/>
                    <a:pt x="148" y="236"/>
                  </a:cubicBezTo>
                  <a:cubicBezTo>
                    <a:pt x="148" y="236"/>
                    <a:pt x="148" y="236"/>
                    <a:pt x="148" y="236"/>
                  </a:cubicBezTo>
                  <a:cubicBezTo>
                    <a:pt x="147" y="235"/>
                    <a:pt x="147" y="235"/>
                    <a:pt x="147" y="235"/>
                  </a:cubicBezTo>
                  <a:cubicBezTo>
                    <a:pt x="146" y="235"/>
                    <a:pt x="146" y="235"/>
                    <a:pt x="146" y="235"/>
                  </a:cubicBezTo>
                  <a:cubicBezTo>
                    <a:pt x="146" y="235"/>
                    <a:pt x="145" y="236"/>
                    <a:pt x="145" y="236"/>
                  </a:cubicBezTo>
                  <a:cubicBezTo>
                    <a:pt x="144" y="236"/>
                    <a:pt x="144" y="236"/>
                    <a:pt x="144" y="236"/>
                  </a:cubicBezTo>
                  <a:cubicBezTo>
                    <a:pt x="144" y="236"/>
                    <a:pt x="144" y="236"/>
                    <a:pt x="144" y="236"/>
                  </a:cubicBezTo>
                  <a:cubicBezTo>
                    <a:pt x="143" y="236"/>
                    <a:pt x="142" y="236"/>
                    <a:pt x="141" y="236"/>
                  </a:cubicBezTo>
                  <a:cubicBezTo>
                    <a:pt x="140" y="236"/>
                    <a:pt x="140" y="236"/>
                    <a:pt x="140" y="236"/>
                  </a:cubicBezTo>
                  <a:cubicBezTo>
                    <a:pt x="140" y="235"/>
                    <a:pt x="140" y="235"/>
                    <a:pt x="140" y="235"/>
                  </a:cubicBezTo>
                  <a:cubicBezTo>
                    <a:pt x="140" y="235"/>
                    <a:pt x="140" y="235"/>
                    <a:pt x="140" y="235"/>
                  </a:cubicBezTo>
                  <a:cubicBezTo>
                    <a:pt x="140" y="235"/>
                    <a:pt x="140" y="235"/>
                    <a:pt x="140" y="235"/>
                  </a:cubicBezTo>
                  <a:cubicBezTo>
                    <a:pt x="141" y="235"/>
                    <a:pt x="142" y="235"/>
                    <a:pt x="142" y="236"/>
                  </a:cubicBezTo>
                  <a:cubicBezTo>
                    <a:pt x="143" y="235"/>
                    <a:pt x="143" y="235"/>
                    <a:pt x="143" y="235"/>
                  </a:cubicBezTo>
                  <a:cubicBezTo>
                    <a:pt x="144" y="235"/>
                    <a:pt x="144" y="235"/>
                    <a:pt x="144" y="235"/>
                  </a:cubicBezTo>
                  <a:cubicBezTo>
                    <a:pt x="144" y="234"/>
                    <a:pt x="144" y="234"/>
                    <a:pt x="144" y="234"/>
                  </a:cubicBezTo>
                  <a:cubicBezTo>
                    <a:pt x="144" y="234"/>
                    <a:pt x="144" y="234"/>
                    <a:pt x="144" y="234"/>
                  </a:cubicBezTo>
                  <a:cubicBezTo>
                    <a:pt x="145" y="233"/>
                    <a:pt x="145" y="233"/>
                    <a:pt x="145" y="233"/>
                  </a:cubicBezTo>
                  <a:cubicBezTo>
                    <a:pt x="146" y="233"/>
                    <a:pt x="146" y="233"/>
                    <a:pt x="146" y="234"/>
                  </a:cubicBezTo>
                  <a:cubicBezTo>
                    <a:pt x="147" y="233"/>
                    <a:pt x="147" y="233"/>
                    <a:pt x="147" y="233"/>
                  </a:cubicBezTo>
                  <a:cubicBezTo>
                    <a:pt x="148" y="233"/>
                    <a:pt x="148" y="233"/>
                    <a:pt x="148" y="233"/>
                  </a:cubicBezTo>
                  <a:cubicBezTo>
                    <a:pt x="147" y="232"/>
                    <a:pt x="147" y="232"/>
                    <a:pt x="147" y="232"/>
                  </a:cubicBezTo>
                  <a:cubicBezTo>
                    <a:pt x="146" y="232"/>
                    <a:pt x="146" y="232"/>
                    <a:pt x="146" y="232"/>
                  </a:cubicBezTo>
                  <a:cubicBezTo>
                    <a:pt x="146" y="232"/>
                    <a:pt x="146" y="232"/>
                    <a:pt x="146" y="232"/>
                  </a:cubicBezTo>
                  <a:cubicBezTo>
                    <a:pt x="146" y="231"/>
                    <a:pt x="146" y="231"/>
                    <a:pt x="146" y="231"/>
                  </a:cubicBezTo>
                  <a:cubicBezTo>
                    <a:pt x="146" y="231"/>
                    <a:pt x="146" y="231"/>
                    <a:pt x="146" y="231"/>
                  </a:cubicBezTo>
                  <a:cubicBezTo>
                    <a:pt x="145" y="231"/>
                    <a:pt x="144" y="231"/>
                    <a:pt x="143" y="232"/>
                  </a:cubicBezTo>
                  <a:cubicBezTo>
                    <a:pt x="144" y="231"/>
                    <a:pt x="144" y="231"/>
                    <a:pt x="144" y="231"/>
                  </a:cubicBezTo>
                  <a:cubicBezTo>
                    <a:pt x="146" y="230"/>
                    <a:pt x="146" y="230"/>
                    <a:pt x="146" y="230"/>
                  </a:cubicBezTo>
                  <a:cubicBezTo>
                    <a:pt x="147" y="230"/>
                    <a:pt x="148" y="229"/>
                    <a:pt x="148" y="229"/>
                  </a:cubicBezTo>
                  <a:cubicBezTo>
                    <a:pt x="148" y="228"/>
                    <a:pt x="148" y="228"/>
                    <a:pt x="148" y="228"/>
                  </a:cubicBezTo>
                  <a:cubicBezTo>
                    <a:pt x="149" y="227"/>
                    <a:pt x="149" y="227"/>
                    <a:pt x="149" y="227"/>
                  </a:cubicBezTo>
                  <a:cubicBezTo>
                    <a:pt x="149" y="227"/>
                    <a:pt x="150" y="226"/>
                    <a:pt x="150" y="225"/>
                  </a:cubicBezTo>
                  <a:cubicBezTo>
                    <a:pt x="150" y="225"/>
                    <a:pt x="150" y="225"/>
                    <a:pt x="150" y="225"/>
                  </a:cubicBezTo>
                  <a:cubicBezTo>
                    <a:pt x="150" y="224"/>
                    <a:pt x="151" y="223"/>
                    <a:pt x="151" y="223"/>
                  </a:cubicBezTo>
                  <a:cubicBezTo>
                    <a:pt x="151" y="223"/>
                    <a:pt x="151" y="223"/>
                    <a:pt x="151" y="223"/>
                  </a:cubicBezTo>
                  <a:cubicBezTo>
                    <a:pt x="151" y="222"/>
                    <a:pt x="151" y="221"/>
                    <a:pt x="152" y="220"/>
                  </a:cubicBezTo>
                  <a:cubicBezTo>
                    <a:pt x="152" y="220"/>
                    <a:pt x="153" y="219"/>
                    <a:pt x="153" y="219"/>
                  </a:cubicBezTo>
                  <a:cubicBezTo>
                    <a:pt x="153" y="218"/>
                    <a:pt x="153" y="218"/>
                    <a:pt x="153" y="217"/>
                  </a:cubicBezTo>
                  <a:cubicBezTo>
                    <a:pt x="152" y="217"/>
                    <a:pt x="152" y="216"/>
                    <a:pt x="151" y="216"/>
                  </a:cubicBezTo>
                  <a:cubicBezTo>
                    <a:pt x="151" y="216"/>
                    <a:pt x="151" y="216"/>
                    <a:pt x="151" y="216"/>
                  </a:cubicBezTo>
                  <a:cubicBezTo>
                    <a:pt x="150" y="216"/>
                    <a:pt x="150" y="216"/>
                    <a:pt x="150" y="216"/>
                  </a:cubicBezTo>
                  <a:cubicBezTo>
                    <a:pt x="150" y="216"/>
                    <a:pt x="150" y="216"/>
                    <a:pt x="150" y="216"/>
                  </a:cubicBezTo>
                  <a:cubicBezTo>
                    <a:pt x="149" y="216"/>
                    <a:pt x="149" y="216"/>
                    <a:pt x="149" y="216"/>
                  </a:cubicBezTo>
                  <a:cubicBezTo>
                    <a:pt x="148" y="216"/>
                    <a:pt x="148" y="216"/>
                    <a:pt x="148" y="216"/>
                  </a:cubicBezTo>
                  <a:cubicBezTo>
                    <a:pt x="148" y="216"/>
                    <a:pt x="148" y="216"/>
                    <a:pt x="148" y="216"/>
                  </a:cubicBezTo>
                  <a:cubicBezTo>
                    <a:pt x="147" y="216"/>
                    <a:pt x="146" y="216"/>
                    <a:pt x="145" y="216"/>
                  </a:cubicBezTo>
                  <a:cubicBezTo>
                    <a:pt x="145" y="216"/>
                    <a:pt x="145" y="216"/>
                    <a:pt x="145" y="216"/>
                  </a:cubicBezTo>
                  <a:cubicBezTo>
                    <a:pt x="144" y="216"/>
                    <a:pt x="144" y="216"/>
                    <a:pt x="144" y="216"/>
                  </a:cubicBezTo>
                  <a:cubicBezTo>
                    <a:pt x="144" y="216"/>
                    <a:pt x="143" y="216"/>
                    <a:pt x="143" y="216"/>
                  </a:cubicBezTo>
                  <a:cubicBezTo>
                    <a:pt x="143" y="216"/>
                    <a:pt x="142" y="216"/>
                    <a:pt x="142" y="216"/>
                  </a:cubicBezTo>
                  <a:cubicBezTo>
                    <a:pt x="141" y="217"/>
                    <a:pt x="141" y="217"/>
                    <a:pt x="141" y="217"/>
                  </a:cubicBezTo>
                  <a:cubicBezTo>
                    <a:pt x="141" y="216"/>
                    <a:pt x="141" y="216"/>
                    <a:pt x="141" y="216"/>
                  </a:cubicBezTo>
                  <a:cubicBezTo>
                    <a:pt x="141" y="217"/>
                    <a:pt x="141" y="217"/>
                    <a:pt x="141" y="217"/>
                  </a:cubicBezTo>
                  <a:cubicBezTo>
                    <a:pt x="140" y="217"/>
                    <a:pt x="140" y="217"/>
                    <a:pt x="140" y="217"/>
                  </a:cubicBezTo>
                  <a:cubicBezTo>
                    <a:pt x="139" y="217"/>
                    <a:pt x="139" y="217"/>
                    <a:pt x="139" y="217"/>
                  </a:cubicBezTo>
                  <a:cubicBezTo>
                    <a:pt x="138" y="217"/>
                    <a:pt x="138" y="217"/>
                    <a:pt x="138" y="217"/>
                  </a:cubicBezTo>
                  <a:cubicBezTo>
                    <a:pt x="138" y="218"/>
                    <a:pt x="138" y="218"/>
                    <a:pt x="138" y="218"/>
                  </a:cubicBezTo>
                  <a:cubicBezTo>
                    <a:pt x="137" y="218"/>
                    <a:pt x="137" y="218"/>
                    <a:pt x="137" y="218"/>
                  </a:cubicBezTo>
                  <a:cubicBezTo>
                    <a:pt x="137" y="218"/>
                    <a:pt x="137" y="218"/>
                    <a:pt x="137" y="218"/>
                  </a:cubicBezTo>
                  <a:cubicBezTo>
                    <a:pt x="138" y="216"/>
                    <a:pt x="138" y="216"/>
                    <a:pt x="138" y="216"/>
                  </a:cubicBezTo>
                  <a:cubicBezTo>
                    <a:pt x="138" y="217"/>
                    <a:pt x="138" y="217"/>
                    <a:pt x="138" y="217"/>
                  </a:cubicBezTo>
                  <a:cubicBezTo>
                    <a:pt x="137" y="216"/>
                    <a:pt x="137" y="216"/>
                    <a:pt x="137" y="216"/>
                  </a:cubicBezTo>
                  <a:cubicBezTo>
                    <a:pt x="135" y="217"/>
                    <a:pt x="135" y="217"/>
                    <a:pt x="135" y="217"/>
                  </a:cubicBezTo>
                  <a:cubicBezTo>
                    <a:pt x="136" y="217"/>
                    <a:pt x="136" y="217"/>
                    <a:pt x="136" y="217"/>
                  </a:cubicBezTo>
                  <a:cubicBezTo>
                    <a:pt x="136" y="217"/>
                    <a:pt x="136" y="217"/>
                    <a:pt x="136" y="217"/>
                  </a:cubicBezTo>
                  <a:cubicBezTo>
                    <a:pt x="136" y="216"/>
                    <a:pt x="136" y="216"/>
                    <a:pt x="136" y="216"/>
                  </a:cubicBezTo>
                  <a:cubicBezTo>
                    <a:pt x="137" y="216"/>
                    <a:pt x="137" y="216"/>
                    <a:pt x="137" y="216"/>
                  </a:cubicBezTo>
                  <a:cubicBezTo>
                    <a:pt x="138" y="216"/>
                    <a:pt x="138" y="216"/>
                    <a:pt x="138" y="216"/>
                  </a:cubicBezTo>
                  <a:cubicBezTo>
                    <a:pt x="138" y="216"/>
                    <a:pt x="138" y="216"/>
                    <a:pt x="138" y="216"/>
                  </a:cubicBezTo>
                  <a:cubicBezTo>
                    <a:pt x="138" y="216"/>
                    <a:pt x="138" y="216"/>
                    <a:pt x="138" y="216"/>
                  </a:cubicBezTo>
                  <a:cubicBezTo>
                    <a:pt x="140" y="215"/>
                    <a:pt x="140" y="215"/>
                    <a:pt x="140" y="215"/>
                  </a:cubicBezTo>
                  <a:cubicBezTo>
                    <a:pt x="140" y="214"/>
                    <a:pt x="140" y="214"/>
                    <a:pt x="140" y="214"/>
                  </a:cubicBezTo>
                  <a:cubicBezTo>
                    <a:pt x="139" y="215"/>
                    <a:pt x="139" y="215"/>
                    <a:pt x="139" y="215"/>
                  </a:cubicBezTo>
                  <a:cubicBezTo>
                    <a:pt x="138" y="214"/>
                    <a:pt x="138" y="214"/>
                    <a:pt x="138" y="214"/>
                  </a:cubicBezTo>
                  <a:cubicBezTo>
                    <a:pt x="138" y="215"/>
                    <a:pt x="138" y="215"/>
                    <a:pt x="138" y="215"/>
                  </a:cubicBezTo>
                  <a:cubicBezTo>
                    <a:pt x="137" y="214"/>
                    <a:pt x="137" y="214"/>
                    <a:pt x="137" y="214"/>
                  </a:cubicBezTo>
                  <a:cubicBezTo>
                    <a:pt x="137" y="214"/>
                    <a:pt x="137" y="214"/>
                    <a:pt x="137" y="214"/>
                  </a:cubicBezTo>
                  <a:cubicBezTo>
                    <a:pt x="136" y="214"/>
                    <a:pt x="136" y="214"/>
                    <a:pt x="136" y="214"/>
                  </a:cubicBezTo>
                  <a:cubicBezTo>
                    <a:pt x="136" y="214"/>
                    <a:pt x="136" y="214"/>
                    <a:pt x="136" y="214"/>
                  </a:cubicBezTo>
                  <a:cubicBezTo>
                    <a:pt x="136" y="214"/>
                    <a:pt x="136" y="214"/>
                    <a:pt x="136" y="214"/>
                  </a:cubicBezTo>
                  <a:cubicBezTo>
                    <a:pt x="137" y="214"/>
                    <a:pt x="137" y="214"/>
                    <a:pt x="137" y="214"/>
                  </a:cubicBezTo>
                  <a:cubicBezTo>
                    <a:pt x="138" y="214"/>
                    <a:pt x="138" y="214"/>
                    <a:pt x="138" y="214"/>
                  </a:cubicBezTo>
                  <a:cubicBezTo>
                    <a:pt x="138" y="214"/>
                    <a:pt x="138" y="214"/>
                    <a:pt x="138" y="214"/>
                  </a:cubicBezTo>
                  <a:cubicBezTo>
                    <a:pt x="138" y="214"/>
                    <a:pt x="138" y="214"/>
                    <a:pt x="138" y="214"/>
                  </a:cubicBezTo>
                  <a:cubicBezTo>
                    <a:pt x="138" y="214"/>
                    <a:pt x="138" y="214"/>
                    <a:pt x="138" y="214"/>
                  </a:cubicBezTo>
                  <a:cubicBezTo>
                    <a:pt x="138" y="213"/>
                    <a:pt x="138" y="213"/>
                    <a:pt x="138" y="213"/>
                  </a:cubicBezTo>
                  <a:cubicBezTo>
                    <a:pt x="138" y="213"/>
                    <a:pt x="139" y="213"/>
                    <a:pt x="139" y="213"/>
                  </a:cubicBezTo>
                  <a:cubicBezTo>
                    <a:pt x="139" y="212"/>
                    <a:pt x="139" y="212"/>
                    <a:pt x="139" y="212"/>
                  </a:cubicBezTo>
                  <a:cubicBezTo>
                    <a:pt x="141" y="211"/>
                    <a:pt x="142" y="210"/>
                    <a:pt x="143" y="209"/>
                  </a:cubicBezTo>
                  <a:cubicBezTo>
                    <a:pt x="144" y="208"/>
                    <a:pt x="144" y="208"/>
                    <a:pt x="144" y="208"/>
                  </a:cubicBezTo>
                  <a:cubicBezTo>
                    <a:pt x="144" y="207"/>
                    <a:pt x="144" y="207"/>
                    <a:pt x="144" y="207"/>
                  </a:cubicBezTo>
                  <a:cubicBezTo>
                    <a:pt x="144" y="207"/>
                    <a:pt x="144" y="207"/>
                    <a:pt x="144" y="207"/>
                  </a:cubicBezTo>
                  <a:cubicBezTo>
                    <a:pt x="144" y="207"/>
                    <a:pt x="144" y="207"/>
                    <a:pt x="144" y="207"/>
                  </a:cubicBezTo>
                  <a:cubicBezTo>
                    <a:pt x="144" y="206"/>
                    <a:pt x="145" y="206"/>
                    <a:pt x="145" y="205"/>
                  </a:cubicBezTo>
                  <a:cubicBezTo>
                    <a:pt x="144" y="205"/>
                    <a:pt x="144" y="205"/>
                    <a:pt x="144" y="205"/>
                  </a:cubicBezTo>
                  <a:cubicBezTo>
                    <a:pt x="144" y="205"/>
                    <a:pt x="144" y="205"/>
                    <a:pt x="144" y="205"/>
                  </a:cubicBezTo>
                  <a:cubicBezTo>
                    <a:pt x="143" y="205"/>
                    <a:pt x="143" y="205"/>
                    <a:pt x="143" y="205"/>
                  </a:cubicBezTo>
                  <a:cubicBezTo>
                    <a:pt x="143" y="205"/>
                    <a:pt x="143" y="205"/>
                    <a:pt x="143" y="205"/>
                  </a:cubicBezTo>
                  <a:cubicBezTo>
                    <a:pt x="142" y="205"/>
                    <a:pt x="142" y="205"/>
                    <a:pt x="142" y="205"/>
                  </a:cubicBezTo>
                  <a:cubicBezTo>
                    <a:pt x="143" y="205"/>
                    <a:pt x="143" y="205"/>
                    <a:pt x="143" y="205"/>
                  </a:cubicBezTo>
                  <a:cubicBezTo>
                    <a:pt x="143" y="206"/>
                    <a:pt x="143" y="206"/>
                    <a:pt x="143" y="206"/>
                  </a:cubicBezTo>
                  <a:cubicBezTo>
                    <a:pt x="142" y="205"/>
                    <a:pt x="142" y="205"/>
                    <a:pt x="142" y="205"/>
                  </a:cubicBezTo>
                  <a:cubicBezTo>
                    <a:pt x="141" y="206"/>
                    <a:pt x="141" y="206"/>
                    <a:pt x="141" y="206"/>
                  </a:cubicBezTo>
                  <a:cubicBezTo>
                    <a:pt x="141" y="205"/>
                    <a:pt x="141" y="205"/>
                    <a:pt x="141" y="205"/>
                  </a:cubicBezTo>
                  <a:cubicBezTo>
                    <a:pt x="141" y="205"/>
                    <a:pt x="140" y="206"/>
                    <a:pt x="140" y="206"/>
                  </a:cubicBezTo>
                  <a:cubicBezTo>
                    <a:pt x="138" y="206"/>
                    <a:pt x="138" y="206"/>
                    <a:pt x="138" y="206"/>
                  </a:cubicBezTo>
                  <a:cubicBezTo>
                    <a:pt x="138" y="206"/>
                    <a:pt x="138" y="206"/>
                    <a:pt x="138" y="206"/>
                  </a:cubicBezTo>
                  <a:cubicBezTo>
                    <a:pt x="138" y="206"/>
                    <a:pt x="138" y="206"/>
                    <a:pt x="138" y="206"/>
                  </a:cubicBezTo>
                  <a:cubicBezTo>
                    <a:pt x="137" y="206"/>
                    <a:pt x="137" y="206"/>
                    <a:pt x="137" y="206"/>
                  </a:cubicBezTo>
                  <a:cubicBezTo>
                    <a:pt x="137" y="206"/>
                    <a:pt x="137" y="206"/>
                    <a:pt x="137" y="206"/>
                  </a:cubicBezTo>
                  <a:cubicBezTo>
                    <a:pt x="136" y="206"/>
                    <a:pt x="136" y="206"/>
                    <a:pt x="136" y="206"/>
                  </a:cubicBezTo>
                  <a:cubicBezTo>
                    <a:pt x="136" y="206"/>
                    <a:pt x="136" y="207"/>
                    <a:pt x="135" y="207"/>
                  </a:cubicBezTo>
                  <a:cubicBezTo>
                    <a:pt x="136" y="206"/>
                    <a:pt x="136" y="206"/>
                    <a:pt x="136" y="206"/>
                  </a:cubicBezTo>
                  <a:cubicBezTo>
                    <a:pt x="135" y="206"/>
                    <a:pt x="135" y="206"/>
                    <a:pt x="135" y="206"/>
                  </a:cubicBezTo>
                  <a:cubicBezTo>
                    <a:pt x="135" y="206"/>
                    <a:pt x="135" y="206"/>
                    <a:pt x="135" y="206"/>
                  </a:cubicBezTo>
                  <a:cubicBezTo>
                    <a:pt x="135" y="206"/>
                    <a:pt x="135" y="206"/>
                    <a:pt x="135" y="206"/>
                  </a:cubicBezTo>
                  <a:cubicBezTo>
                    <a:pt x="134" y="207"/>
                    <a:pt x="134" y="207"/>
                    <a:pt x="134" y="207"/>
                  </a:cubicBezTo>
                  <a:cubicBezTo>
                    <a:pt x="134" y="206"/>
                    <a:pt x="134" y="206"/>
                    <a:pt x="134" y="206"/>
                  </a:cubicBezTo>
                  <a:cubicBezTo>
                    <a:pt x="134" y="205"/>
                    <a:pt x="134" y="205"/>
                    <a:pt x="134" y="205"/>
                  </a:cubicBezTo>
                  <a:cubicBezTo>
                    <a:pt x="133" y="206"/>
                    <a:pt x="133" y="206"/>
                    <a:pt x="133" y="206"/>
                  </a:cubicBezTo>
                  <a:cubicBezTo>
                    <a:pt x="133" y="206"/>
                    <a:pt x="133" y="206"/>
                    <a:pt x="133" y="206"/>
                  </a:cubicBezTo>
                  <a:cubicBezTo>
                    <a:pt x="133" y="205"/>
                    <a:pt x="133" y="205"/>
                    <a:pt x="133" y="205"/>
                  </a:cubicBezTo>
                  <a:cubicBezTo>
                    <a:pt x="132" y="205"/>
                    <a:pt x="132" y="205"/>
                    <a:pt x="132" y="205"/>
                  </a:cubicBezTo>
                  <a:cubicBezTo>
                    <a:pt x="132" y="206"/>
                    <a:pt x="132" y="206"/>
                    <a:pt x="132" y="206"/>
                  </a:cubicBezTo>
                  <a:cubicBezTo>
                    <a:pt x="131" y="206"/>
                    <a:pt x="131" y="206"/>
                    <a:pt x="131" y="206"/>
                  </a:cubicBezTo>
                  <a:cubicBezTo>
                    <a:pt x="131" y="207"/>
                    <a:pt x="131" y="207"/>
                    <a:pt x="131" y="207"/>
                  </a:cubicBezTo>
                  <a:cubicBezTo>
                    <a:pt x="132" y="207"/>
                    <a:pt x="132" y="207"/>
                    <a:pt x="132" y="207"/>
                  </a:cubicBezTo>
                  <a:cubicBezTo>
                    <a:pt x="131" y="207"/>
                    <a:pt x="131" y="207"/>
                    <a:pt x="131" y="207"/>
                  </a:cubicBezTo>
                  <a:cubicBezTo>
                    <a:pt x="132" y="208"/>
                    <a:pt x="132" y="208"/>
                    <a:pt x="132" y="208"/>
                  </a:cubicBezTo>
                  <a:cubicBezTo>
                    <a:pt x="131" y="208"/>
                    <a:pt x="131" y="208"/>
                    <a:pt x="131" y="208"/>
                  </a:cubicBezTo>
                  <a:cubicBezTo>
                    <a:pt x="131" y="208"/>
                    <a:pt x="131" y="208"/>
                    <a:pt x="131" y="208"/>
                  </a:cubicBezTo>
                  <a:cubicBezTo>
                    <a:pt x="131" y="209"/>
                    <a:pt x="131" y="209"/>
                    <a:pt x="131" y="209"/>
                  </a:cubicBezTo>
                  <a:cubicBezTo>
                    <a:pt x="132" y="209"/>
                    <a:pt x="132" y="209"/>
                    <a:pt x="132" y="209"/>
                  </a:cubicBezTo>
                  <a:cubicBezTo>
                    <a:pt x="132" y="209"/>
                    <a:pt x="132" y="209"/>
                    <a:pt x="132" y="209"/>
                  </a:cubicBezTo>
                  <a:cubicBezTo>
                    <a:pt x="131" y="209"/>
                    <a:pt x="131" y="209"/>
                    <a:pt x="131" y="209"/>
                  </a:cubicBezTo>
                  <a:cubicBezTo>
                    <a:pt x="131" y="209"/>
                    <a:pt x="131" y="209"/>
                    <a:pt x="131" y="209"/>
                  </a:cubicBezTo>
                  <a:cubicBezTo>
                    <a:pt x="130" y="210"/>
                    <a:pt x="130" y="210"/>
                    <a:pt x="130" y="210"/>
                  </a:cubicBezTo>
                  <a:cubicBezTo>
                    <a:pt x="130" y="209"/>
                    <a:pt x="130" y="209"/>
                    <a:pt x="130" y="209"/>
                  </a:cubicBezTo>
                  <a:cubicBezTo>
                    <a:pt x="129" y="209"/>
                    <a:pt x="129" y="209"/>
                    <a:pt x="129" y="209"/>
                  </a:cubicBezTo>
                  <a:cubicBezTo>
                    <a:pt x="130" y="210"/>
                    <a:pt x="130" y="210"/>
                    <a:pt x="130" y="210"/>
                  </a:cubicBezTo>
                  <a:cubicBezTo>
                    <a:pt x="130" y="211"/>
                    <a:pt x="130" y="211"/>
                    <a:pt x="130" y="211"/>
                  </a:cubicBezTo>
                  <a:cubicBezTo>
                    <a:pt x="130" y="211"/>
                    <a:pt x="130" y="211"/>
                    <a:pt x="130" y="211"/>
                  </a:cubicBezTo>
                  <a:cubicBezTo>
                    <a:pt x="130" y="212"/>
                    <a:pt x="130" y="212"/>
                    <a:pt x="130" y="212"/>
                  </a:cubicBezTo>
                  <a:cubicBezTo>
                    <a:pt x="130" y="212"/>
                    <a:pt x="130" y="212"/>
                    <a:pt x="130" y="212"/>
                  </a:cubicBezTo>
                  <a:cubicBezTo>
                    <a:pt x="129" y="211"/>
                    <a:pt x="129" y="211"/>
                    <a:pt x="129" y="211"/>
                  </a:cubicBezTo>
                  <a:cubicBezTo>
                    <a:pt x="129" y="211"/>
                    <a:pt x="129" y="211"/>
                    <a:pt x="129" y="211"/>
                  </a:cubicBezTo>
                  <a:cubicBezTo>
                    <a:pt x="129" y="212"/>
                    <a:pt x="130" y="212"/>
                    <a:pt x="130" y="213"/>
                  </a:cubicBezTo>
                  <a:cubicBezTo>
                    <a:pt x="131" y="213"/>
                    <a:pt x="131" y="213"/>
                    <a:pt x="131" y="213"/>
                  </a:cubicBezTo>
                  <a:cubicBezTo>
                    <a:pt x="130" y="213"/>
                    <a:pt x="130" y="213"/>
                    <a:pt x="130" y="213"/>
                  </a:cubicBezTo>
                  <a:cubicBezTo>
                    <a:pt x="131" y="214"/>
                    <a:pt x="131" y="214"/>
                    <a:pt x="131" y="214"/>
                  </a:cubicBezTo>
                  <a:cubicBezTo>
                    <a:pt x="131" y="214"/>
                    <a:pt x="130" y="213"/>
                    <a:pt x="130" y="213"/>
                  </a:cubicBezTo>
                  <a:cubicBezTo>
                    <a:pt x="130" y="213"/>
                    <a:pt x="130" y="213"/>
                    <a:pt x="130" y="213"/>
                  </a:cubicBezTo>
                  <a:cubicBezTo>
                    <a:pt x="129" y="213"/>
                    <a:pt x="129" y="213"/>
                    <a:pt x="129" y="213"/>
                  </a:cubicBezTo>
                  <a:cubicBezTo>
                    <a:pt x="129" y="213"/>
                    <a:pt x="129" y="213"/>
                    <a:pt x="129" y="213"/>
                  </a:cubicBezTo>
                  <a:cubicBezTo>
                    <a:pt x="130" y="214"/>
                    <a:pt x="130" y="214"/>
                    <a:pt x="130" y="214"/>
                  </a:cubicBezTo>
                  <a:cubicBezTo>
                    <a:pt x="129" y="213"/>
                    <a:pt x="129" y="213"/>
                    <a:pt x="129" y="213"/>
                  </a:cubicBezTo>
                  <a:cubicBezTo>
                    <a:pt x="129" y="214"/>
                    <a:pt x="129" y="214"/>
                    <a:pt x="129" y="214"/>
                  </a:cubicBezTo>
                  <a:cubicBezTo>
                    <a:pt x="128" y="214"/>
                    <a:pt x="128" y="214"/>
                    <a:pt x="128" y="214"/>
                  </a:cubicBezTo>
                  <a:cubicBezTo>
                    <a:pt x="128" y="213"/>
                    <a:pt x="128" y="213"/>
                    <a:pt x="128" y="213"/>
                  </a:cubicBezTo>
                  <a:cubicBezTo>
                    <a:pt x="128" y="213"/>
                    <a:pt x="128" y="213"/>
                    <a:pt x="128" y="213"/>
                  </a:cubicBezTo>
                  <a:cubicBezTo>
                    <a:pt x="128" y="214"/>
                    <a:pt x="128" y="214"/>
                    <a:pt x="128" y="214"/>
                  </a:cubicBezTo>
                  <a:cubicBezTo>
                    <a:pt x="128" y="214"/>
                    <a:pt x="128" y="214"/>
                    <a:pt x="128" y="214"/>
                  </a:cubicBezTo>
                  <a:cubicBezTo>
                    <a:pt x="128" y="215"/>
                    <a:pt x="128" y="215"/>
                    <a:pt x="128" y="215"/>
                  </a:cubicBezTo>
                  <a:cubicBezTo>
                    <a:pt x="127" y="215"/>
                    <a:pt x="127" y="215"/>
                    <a:pt x="127" y="215"/>
                  </a:cubicBezTo>
                  <a:cubicBezTo>
                    <a:pt x="127" y="214"/>
                    <a:pt x="127" y="214"/>
                    <a:pt x="127" y="214"/>
                  </a:cubicBezTo>
                  <a:cubicBezTo>
                    <a:pt x="127" y="214"/>
                    <a:pt x="127" y="214"/>
                    <a:pt x="127" y="214"/>
                  </a:cubicBezTo>
                  <a:cubicBezTo>
                    <a:pt x="127" y="214"/>
                    <a:pt x="127" y="214"/>
                    <a:pt x="127" y="214"/>
                  </a:cubicBezTo>
                  <a:cubicBezTo>
                    <a:pt x="127" y="215"/>
                    <a:pt x="127" y="215"/>
                    <a:pt x="127" y="215"/>
                  </a:cubicBezTo>
                  <a:cubicBezTo>
                    <a:pt x="127" y="215"/>
                    <a:pt x="127" y="215"/>
                    <a:pt x="127" y="215"/>
                  </a:cubicBezTo>
                  <a:cubicBezTo>
                    <a:pt x="127" y="216"/>
                    <a:pt x="127" y="216"/>
                    <a:pt x="127" y="216"/>
                  </a:cubicBezTo>
                  <a:cubicBezTo>
                    <a:pt x="127" y="216"/>
                    <a:pt x="127" y="216"/>
                    <a:pt x="127" y="216"/>
                  </a:cubicBezTo>
                  <a:cubicBezTo>
                    <a:pt x="126" y="216"/>
                    <a:pt x="126" y="216"/>
                    <a:pt x="126" y="216"/>
                  </a:cubicBezTo>
                  <a:cubicBezTo>
                    <a:pt x="127" y="216"/>
                    <a:pt x="127" y="216"/>
                    <a:pt x="127" y="216"/>
                  </a:cubicBezTo>
                  <a:cubicBezTo>
                    <a:pt x="127" y="218"/>
                    <a:pt x="127" y="218"/>
                    <a:pt x="127" y="218"/>
                  </a:cubicBezTo>
                  <a:cubicBezTo>
                    <a:pt x="128" y="217"/>
                    <a:pt x="128" y="217"/>
                    <a:pt x="128" y="217"/>
                  </a:cubicBezTo>
                  <a:cubicBezTo>
                    <a:pt x="128" y="218"/>
                    <a:pt x="128" y="218"/>
                    <a:pt x="128" y="218"/>
                  </a:cubicBezTo>
                  <a:cubicBezTo>
                    <a:pt x="127" y="218"/>
                    <a:pt x="127" y="218"/>
                    <a:pt x="127" y="218"/>
                  </a:cubicBezTo>
                  <a:cubicBezTo>
                    <a:pt x="127" y="218"/>
                    <a:pt x="127" y="218"/>
                    <a:pt x="127" y="218"/>
                  </a:cubicBezTo>
                  <a:cubicBezTo>
                    <a:pt x="127" y="217"/>
                    <a:pt x="127" y="217"/>
                    <a:pt x="127" y="217"/>
                  </a:cubicBezTo>
                  <a:cubicBezTo>
                    <a:pt x="126" y="217"/>
                    <a:pt x="126" y="217"/>
                    <a:pt x="126" y="217"/>
                  </a:cubicBezTo>
                  <a:cubicBezTo>
                    <a:pt x="126" y="218"/>
                    <a:pt x="126" y="218"/>
                    <a:pt x="126" y="219"/>
                  </a:cubicBezTo>
                  <a:cubicBezTo>
                    <a:pt x="126" y="219"/>
                    <a:pt x="126" y="219"/>
                    <a:pt x="126" y="219"/>
                  </a:cubicBezTo>
                  <a:lnTo>
                    <a:pt x="126" y="220"/>
                  </a:lnTo>
                  <a:close/>
                  <a:moveTo>
                    <a:pt x="129" y="219"/>
                  </a:moveTo>
                  <a:cubicBezTo>
                    <a:pt x="129" y="219"/>
                    <a:pt x="129" y="219"/>
                    <a:pt x="129" y="219"/>
                  </a:cubicBezTo>
                  <a:cubicBezTo>
                    <a:pt x="128" y="220"/>
                    <a:pt x="128" y="220"/>
                    <a:pt x="128" y="220"/>
                  </a:cubicBezTo>
                  <a:lnTo>
                    <a:pt x="129" y="219"/>
                  </a:lnTo>
                  <a:close/>
                  <a:moveTo>
                    <a:pt x="143" y="204"/>
                  </a:moveTo>
                  <a:cubicBezTo>
                    <a:pt x="144" y="203"/>
                    <a:pt x="144" y="203"/>
                    <a:pt x="144" y="203"/>
                  </a:cubicBezTo>
                  <a:cubicBezTo>
                    <a:pt x="144" y="203"/>
                    <a:pt x="144" y="203"/>
                    <a:pt x="144" y="203"/>
                  </a:cubicBezTo>
                  <a:cubicBezTo>
                    <a:pt x="143" y="203"/>
                    <a:pt x="143" y="203"/>
                    <a:pt x="143" y="203"/>
                  </a:cubicBezTo>
                  <a:cubicBezTo>
                    <a:pt x="144" y="203"/>
                    <a:pt x="144" y="203"/>
                    <a:pt x="144" y="203"/>
                  </a:cubicBezTo>
                  <a:cubicBezTo>
                    <a:pt x="143" y="202"/>
                    <a:pt x="143" y="202"/>
                    <a:pt x="143" y="202"/>
                  </a:cubicBezTo>
                  <a:cubicBezTo>
                    <a:pt x="143" y="202"/>
                    <a:pt x="143" y="202"/>
                    <a:pt x="143" y="202"/>
                  </a:cubicBezTo>
                  <a:cubicBezTo>
                    <a:pt x="142" y="202"/>
                    <a:pt x="142" y="202"/>
                    <a:pt x="142" y="202"/>
                  </a:cubicBezTo>
                  <a:cubicBezTo>
                    <a:pt x="142" y="202"/>
                    <a:pt x="142" y="202"/>
                    <a:pt x="142" y="202"/>
                  </a:cubicBezTo>
                  <a:cubicBezTo>
                    <a:pt x="143" y="203"/>
                    <a:pt x="143" y="203"/>
                    <a:pt x="143" y="203"/>
                  </a:cubicBezTo>
                  <a:lnTo>
                    <a:pt x="143" y="204"/>
                  </a:lnTo>
                  <a:close/>
                  <a:moveTo>
                    <a:pt x="158" y="296"/>
                  </a:moveTo>
                  <a:cubicBezTo>
                    <a:pt x="157" y="297"/>
                    <a:pt x="157" y="297"/>
                    <a:pt x="157" y="297"/>
                  </a:cubicBezTo>
                  <a:cubicBezTo>
                    <a:pt x="157" y="297"/>
                    <a:pt x="156" y="297"/>
                    <a:pt x="156" y="297"/>
                  </a:cubicBezTo>
                  <a:cubicBezTo>
                    <a:pt x="156" y="298"/>
                    <a:pt x="156" y="298"/>
                    <a:pt x="156" y="298"/>
                  </a:cubicBezTo>
                  <a:cubicBezTo>
                    <a:pt x="156" y="298"/>
                    <a:pt x="156" y="298"/>
                    <a:pt x="156" y="298"/>
                  </a:cubicBezTo>
                  <a:cubicBezTo>
                    <a:pt x="158" y="299"/>
                    <a:pt x="158" y="299"/>
                    <a:pt x="158" y="299"/>
                  </a:cubicBezTo>
                  <a:cubicBezTo>
                    <a:pt x="158" y="299"/>
                    <a:pt x="158" y="299"/>
                    <a:pt x="158" y="299"/>
                  </a:cubicBezTo>
                  <a:cubicBezTo>
                    <a:pt x="159" y="298"/>
                    <a:pt x="159" y="298"/>
                    <a:pt x="159" y="298"/>
                  </a:cubicBezTo>
                  <a:cubicBezTo>
                    <a:pt x="159" y="298"/>
                    <a:pt x="159" y="298"/>
                    <a:pt x="159" y="298"/>
                  </a:cubicBezTo>
                  <a:cubicBezTo>
                    <a:pt x="160" y="297"/>
                    <a:pt x="160" y="297"/>
                    <a:pt x="160" y="297"/>
                  </a:cubicBezTo>
                  <a:cubicBezTo>
                    <a:pt x="159" y="297"/>
                    <a:pt x="159" y="297"/>
                    <a:pt x="159" y="297"/>
                  </a:cubicBezTo>
                  <a:lnTo>
                    <a:pt x="158" y="296"/>
                  </a:lnTo>
                  <a:close/>
                  <a:moveTo>
                    <a:pt x="160" y="296"/>
                  </a:moveTo>
                  <a:cubicBezTo>
                    <a:pt x="161" y="296"/>
                    <a:pt x="161" y="296"/>
                    <a:pt x="161" y="296"/>
                  </a:cubicBezTo>
                  <a:cubicBezTo>
                    <a:pt x="161" y="296"/>
                    <a:pt x="161" y="296"/>
                    <a:pt x="161" y="296"/>
                  </a:cubicBezTo>
                  <a:cubicBezTo>
                    <a:pt x="161" y="296"/>
                    <a:pt x="161" y="296"/>
                    <a:pt x="161" y="296"/>
                  </a:cubicBezTo>
                  <a:lnTo>
                    <a:pt x="160" y="296"/>
                  </a:lnTo>
                  <a:close/>
                  <a:moveTo>
                    <a:pt x="136" y="256"/>
                  </a:moveTo>
                  <a:cubicBezTo>
                    <a:pt x="135" y="256"/>
                    <a:pt x="135" y="256"/>
                    <a:pt x="135" y="256"/>
                  </a:cubicBezTo>
                  <a:cubicBezTo>
                    <a:pt x="135" y="257"/>
                    <a:pt x="135" y="257"/>
                    <a:pt x="135" y="257"/>
                  </a:cubicBezTo>
                  <a:cubicBezTo>
                    <a:pt x="134" y="258"/>
                    <a:pt x="134" y="259"/>
                    <a:pt x="133" y="260"/>
                  </a:cubicBezTo>
                  <a:cubicBezTo>
                    <a:pt x="134" y="260"/>
                    <a:pt x="134" y="260"/>
                    <a:pt x="134" y="260"/>
                  </a:cubicBezTo>
                  <a:cubicBezTo>
                    <a:pt x="135" y="260"/>
                    <a:pt x="135" y="260"/>
                    <a:pt x="135" y="260"/>
                  </a:cubicBezTo>
                  <a:cubicBezTo>
                    <a:pt x="135" y="259"/>
                    <a:pt x="137" y="258"/>
                    <a:pt x="137" y="257"/>
                  </a:cubicBezTo>
                  <a:cubicBezTo>
                    <a:pt x="137" y="257"/>
                    <a:pt x="137" y="257"/>
                    <a:pt x="137" y="257"/>
                  </a:cubicBezTo>
                  <a:cubicBezTo>
                    <a:pt x="136" y="256"/>
                    <a:pt x="136" y="256"/>
                    <a:pt x="136" y="256"/>
                  </a:cubicBezTo>
                  <a:cubicBezTo>
                    <a:pt x="137" y="256"/>
                    <a:pt x="137" y="256"/>
                    <a:pt x="137" y="256"/>
                  </a:cubicBezTo>
                  <a:lnTo>
                    <a:pt x="136" y="256"/>
                  </a:lnTo>
                  <a:close/>
                  <a:moveTo>
                    <a:pt x="133" y="268"/>
                  </a:moveTo>
                  <a:cubicBezTo>
                    <a:pt x="133" y="267"/>
                    <a:pt x="133" y="267"/>
                    <a:pt x="133" y="267"/>
                  </a:cubicBezTo>
                  <a:cubicBezTo>
                    <a:pt x="133" y="267"/>
                    <a:pt x="133" y="267"/>
                    <a:pt x="133" y="267"/>
                  </a:cubicBezTo>
                  <a:cubicBezTo>
                    <a:pt x="133" y="267"/>
                    <a:pt x="133" y="267"/>
                    <a:pt x="133" y="267"/>
                  </a:cubicBezTo>
                  <a:cubicBezTo>
                    <a:pt x="133" y="267"/>
                    <a:pt x="133" y="267"/>
                    <a:pt x="133" y="267"/>
                  </a:cubicBezTo>
                  <a:cubicBezTo>
                    <a:pt x="133" y="268"/>
                    <a:pt x="133" y="268"/>
                    <a:pt x="133" y="268"/>
                  </a:cubicBezTo>
                  <a:close/>
                  <a:moveTo>
                    <a:pt x="129" y="242"/>
                  </a:moveTo>
                  <a:cubicBezTo>
                    <a:pt x="130" y="242"/>
                    <a:pt x="130" y="242"/>
                    <a:pt x="130" y="242"/>
                  </a:cubicBezTo>
                  <a:cubicBezTo>
                    <a:pt x="130" y="242"/>
                    <a:pt x="130" y="242"/>
                    <a:pt x="130" y="242"/>
                  </a:cubicBezTo>
                  <a:cubicBezTo>
                    <a:pt x="130" y="241"/>
                    <a:pt x="130" y="241"/>
                    <a:pt x="130" y="241"/>
                  </a:cubicBezTo>
                  <a:cubicBezTo>
                    <a:pt x="130" y="241"/>
                    <a:pt x="130" y="241"/>
                    <a:pt x="130" y="241"/>
                  </a:cubicBezTo>
                  <a:cubicBezTo>
                    <a:pt x="130" y="239"/>
                    <a:pt x="130" y="239"/>
                    <a:pt x="130" y="239"/>
                  </a:cubicBezTo>
                  <a:cubicBezTo>
                    <a:pt x="129" y="239"/>
                    <a:pt x="129" y="239"/>
                    <a:pt x="129" y="239"/>
                  </a:cubicBezTo>
                  <a:cubicBezTo>
                    <a:pt x="129" y="239"/>
                    <a:pt x="129" y="239"/>
                    <a:pt x="129" y="239"/>
                  </a:cubicBezTo>
                  <a:cubicBezTo>
                    <a:pt x="128" y="240"/>
                    <a:pt x="128" y="240"/>
                    <a:pt x="128" y="240"/>
                  </a:cubicBezTo>
                  <a:cubicBezTo>
                    <a:pt x="128" y="240"/>
                    <a:pt x="128" y="240"/>
                    <a:pt x="128" y="240"/>
                  </a:cubicBezTo>
                  <a:cubicBezTo>
                    <a:pt x="129" y="241"/>
                    <a:pt x="129" y="241"/>
                    <a:pt x="129" y="241"/>
                  </a:cubicBezTo>
                  <a:cubicBezTo>
                    <a:pt x="129" y="242"/>
                    <a:pt x="129" y="242"/>
                    <a:pt x="129" y="242"/>
                  </a:cubicBezTo>
                  <a:close/>
                  <a:moveTo>
                    <a:pt x="125" y="219"/>
                  </a:moveTo>
                  <a:cubicBezTo>
                    <a:pt x="125" y="220"/>
                    <a:pt x="125" y="220"/>
                    <a:pt x="125" y="220"/>
                  </a:cubicBezTo>
                  <a:cubicBezTo>
                    <a:pt x="125" y="220"/>
                    <a:pt x="125" y="220"/>
                    <a:pt x="125" y="220"/>
                  </a:cubicBezTo>
                  <a:cubicBezTo>
                    <a:pt x="125" y="219"/>
                    <a:pt x="125" y="219"/>
                    <a:pt x="125" y="219"/>
                  </a:cubicBezTo>
                  <a:cubicBezTo>
                    <a:pt x="125" y="218"/>
                    <a:pt x="125" y="218"/>
                    <a:pt x="125" y="218"/>
                  </a:cubicBezTo>
                  <a:cubicBezTo>
                    <a:pt x="125" y="218"/>
                    <a:pt x="125" y="218"/>
                    <a:pt x="125" y="218"/>
                  </a:cubicBezTo>
                  <a:cubicBezTo>
                    <a:pt x="125" y="218"/>
                    <a:pt x="125" y="218"/>
                    <a:pt x="125" y="218"/>
                  </a:cubicBezTo>
                  <a:cubicBezTo>
                    <a:pt x="125" y="219"/>
                    <a:pt x="125" y="219"/>
                    <a:pt x="125" y="219"/>
                  </a:cubicBezTo>
                  <a:close/>
                  <a:moveTo>
                    <a:pt x="120" y="210"/>
                  </a:moveTo>
                  <a:cubicBezTo>
                    <a:pt x="120" y="209"/>
                    <a:pt x="120" y="209"/>
                    <a:pt x="120" y="209"/>
                  </a:cubicBezTo>
                  <a:cubicBezTo>
                    <a:pt x="120" y="209"/>
                    <a:pt x="120" y="209"/>
                    <a:pt x="120" y="209"/>
                  </a:cubicBezTo>
                  <a:lnTo>
                    <a:pt x="120" y="210"/>
                  </a:lnTo>
                  <a:close/>
                  <a:moveTo>
                    <a:pt x="118" y="230"/>
                  </a:moveTo>
                  <a:cubicBezTo>
                    <a:pt x="119" y="230"/>
                    <a:pt x="119" y="230"/>
                    <a:pt x="119" y="230"/>
                  </a:cubicBezTo>
                  <a:cubicBezTo>
                    <a:pt x="119" y="230"/>
                    <a:pt x="119" y="230"/>
                    <a:pt x="119" y="230"/>
                  </a:cubicBezTo>
                  <a:cubicBezTo>
                    <a:pt x="120" y="229"/>
                    <a:pt x="120" y="229"/>
                    <a:pt x="120" y="229"/>
                  </a:cubicBezTo>
                  <a:cubicBezTo>
                    <a:pt x="120" y="229"/>
                    <a:pt x="120" y="229"/>
                    <a:pt x="120" y="229"/>
                  </a:cubicBezTo>
                  <a:cubicBezTo>
                    <a:pt x="118" y="229"/>
                    <a:pt x="118" y="229"/>
                    <a:pt x="118" y="229"/>
                  </a:cubicBezTo>
                  <a:lnTo>
                    <a:pt x="118" y="230"/>
                  </a:lnTo>
                  <a:close/>
                  <a:moveTo>
                    <a:pt x="116" y="217"/>
                  </a:moveTo>
                  <a:cubicBezTo>
                    <a:pt x="117" y="217"/>
                    <a:pt x="117" y="217"/>
                    <a:pt x="117" y="217"/>
                  </a:cubicBezTo>
                  <a:cubicBezTo>
                    <a:pt x="118" y="217"/>
                    <a:pt x="118" y="217"/>
                    <a:pt x="118" y="217"/>
                  </a:cubicBezTo>
                  <a:cubicBezTo>
                    <a:pt x="118" y="217"/>
                    <a:pt x="118" y="217"/>
                    <a:pt x="118" y="217"/>
                  </a:cubicBezTo>
                  <a:cubicBezTo>
                    <a:pt x="117" y="217"/>
                    <a:pt x="117" y="217"/>
                    <a:pt x="117" y="217"/>
                  </a:cubicBezTo>
                  <a:cubicBezTo>
                    <a:pt x="117" y="217"/>
                    <a:pt x="117" y="217"/>
                    <a:pt x="117" y="217"/>
                  </a:cubicBezTo>
                  <a:cubicBezTo>
                    <a:pt x="117" y="217"/>
                    <a:pt x="117" y="217"/>
                    <a:pt x="117" y="217"/>
                  </a:cubicBezTo>
                  <a:cubicBezTo>
                    <a:pt x="117" y="217"/>
                    <a:pt x="117" y="217"/>
                    <a:pt x="117" y="217"/>
                  </a:cubicBezTo>
                  <a:cubicBezTo>
                    <a:pt x="118" y="217"/>
                    <a:pt x="118" y="217"/>
                    <a:pt x="118" y="217"/>
                  </a:cubicBezTo>
                  <a:cubicBezTo>
                    <a:pt x="117" y="216"/>
                    <a:pt x="117" y="216"/>
                    <a:pt x="117" y="216"/>
                  </a:cubicBezTo>
                  <a:cubicBezTo>
                    <a:pt x="118" y="216"/>
                    <a:pt x="118" y="216"/>
                    <a:pt x="118" y="216"/>
                  </a:cubicBezTo>
                  <a:cubicBezTo>
                    <a:pt x="118" y="216"/>
                    <a:pt x="118" y="216"/>
                    <a:pt x="118" y="216"/>
                  </a:cubicBezTo>
                  <a:cubicBezTo>
                    <a:pt x="118" y="216"/>
                    <a:pt x="118" y="216"/>
                    <a:pt x="118" y="216"/>
                  </a:cubicBezTo>
                  <a:cubicBezTo>
                    <a:pt x="118" y="216"/>
                    <a:pt x="118" y="216"/>
                    <a:pt x="118" y="216"/>
                  </a:cubicBezTo>
                  <a:cubicBezTo>
                    <a:pt x="117" y="216"/>
                    <a:pt x="117" y="216"/>
                    <a:pt x="117" y="216"/>
                  </a:cubicBezTo>
                  <a:cubicBezTo>
                    <a:pt x="117" y="215"/>
                    <a:pt x="117" y="215"/>
                    <a:pt x="117" y="215"/>
                  </a:cubicBezTo>
                  <a:cubicBezTo>
                    <a:pt x="117" y="216"/>
                    <a:pt x="117" y="216"/>
                    <a:pt x="117" y="216"/>
                  </a:cubicBezTo>
                  <a:cubicBezTo>
                    <a:pt x="116" y="216"/>
                    <a:pt x="116" y="216"/>
                    <a:pt x="116" y="216"/>
                  </a:cubicBezTo>
                  <a:cubicBezTo>
                    <a:pt x="116" y="216"/>
                    <a:pt x="116" y="216"/>
                    <a:pt x="116" y="216"/>
                  </a:cubicBezTo>
                  <a:cubicBezTo>
                    <a:pt x="116" y="216"/>
                    <a:pt x="116" y="216"/>
                    <a:pt x="116" y="216"/>
                  </a:cubicBezTo>
                  <a:cubicBezTo>
                    <a:pt x="116" y="216"/>
                    <a:pt x="116" y="216"/>
                    <a:pt x="116" y="216"/>
                  </a:cubicBezTo>
                  <a:cubicBezTo>
                    <a:pt x="115" y="216"/>
                    <a:pt x="115" y="216"/>
                    <a:pt x="115" y="216"/>
                  </a:cubicBezTo>
                  <a:cubicBezTo>
                    <a:pt x="115" y="216"/>
                    <a:pt x="116" y="217"/>
                    <a:pt x="116" y="217"/>
                  </a:cubicBezTo>
                  <a:close/>
                  <a:moveTo>
                    <a:pt x="117" y="220"/>
                  </a:moveTo>
                  <a:cubicBezTo>
                    <a:pt x="117" y="220"/>
                    <a:pt x="117" y="220"/>
                    <a:pt x="117" y="220"/>
                  </a:cubicBezTo>
                  <a:cubicBezTo>
                    <a:pt x="116" y="219"/>
                    <a:pt x="116" y="219"/>
                    <a:pt x="116" y="219"/>
                  </a:cubicBezTo>
                  <a:cubicBezTo>
                    <a:pt x="116" y="219"/>
                    <a:pt x="116" y="219"/>
                    <a:pt x="116" y="219"/>
                  </a:cubicBezTo>
                  <a:cubicBezTo>
                    <a:pt x="117" y="220"/>
                    <a:pt x="117" y="220"/>
                    <a:pt x="117" y="220"/>
                  </a:cubicBezTo>
                  <a:cubicBezTo>
                    <a:pt x="117" y="219"/>
                    <a:pt x="117" y="219"/>
                    <a:pt x="117" y="219"/>
                  </a:cubicBezTo>
                  <a:cubicBezTo>
                    <a:pt x="116" y="219"/>
                    <a:pt x="116" y="219"/>
                    <a:pt x="116" y="219"/>
                  </a:cubicBezTo>
                  <a:cubicBezTo>
                    <a:pt x="116" y="219"/>
                    <a:pt x="116" y="219"/>
                    <a:pt x="116" y="219"/>
                  </a:cubicBezTo>
                  <a:cubicBezTo>
                    <a:pt x="116" y="220"/>
                    <a:pt x="116" y="220"/>
                    <a:pt x="116" y="220"/>
                  </a:cubicBezTo>
                  <a:cubicBezTo>
                    <a:pt x="115" y="221"/>
                    <a:pt x="115" y="221"/>
                    <a:pt x="115" y="221"/>
                  </a:cubicBezTo>
                  <a:cubicBezTo>
                    <a:pt x="116" y="221"/>
                    <a:pt x="116" y="221"/>
                    <a:pt x="116" y="221"/>
                  </a:cubicBezTo>
                  <a:cubicBezTo>
                    <a:pt x="116" y="222"/>
                    <a:pt x="116" y="222"/>
                    <a:pt x="116" y="222"/>
                  </a:cubicBezTo>
                  <a:cubicBezTo>
                    <a:pt x="116" y="222"/>
                    <a:pt x="116" y="222"/>
                    <a:pt x="116" y="222"/>
                  </a:cubicBezTo>
                  <a:cubicBezTo>
                    <a:pt x="117" y="222"/>
                    <a:pt x="117" y="222"/>
                    <a:pt x="117" y="222"/>
                  </a:cubicBezTo>
                  <a:cubicBezTo>
                    <a:pt x="117" y="222"/>
                    <a:pt x="117" y="222"/>
                    <a:pt x="117" y="222"/>
                  </a:cubicBezTo>
                  <a:cubicBezTo>
                    <a:pt x="116" y="222"/>
                    <a:pt x="116" y="222"/>
                    <a:pt x="116" y="222"/>
                  </a:cubicBezTo>
                  <a:cubicBezTo>
                    <a:pt x="117" y="221"/>
                    <a:pt x="117" y="221"/>
                    <a:pt x="117" y="221"/>
                  </a:cubicBezTo>
                  <a:cubicBezTo>
                    <a:pt x="116" y="221"/>
                    <a:pt x="116" y="221"/>
                    <a:pt x="116" y="221"/>
                  </a:cubicBezTo>
                  <a:cubicBezTo>
                    <a:pt x="117" y="221"/>
                    <a:pt x="117" y="221"/>
                    <a:pt x="117" y="221"/>
                  </a:cubicBezTo>
                  <a:lnTo>
                    <a:pt x="117" y="220"/>
                  </a:lnTo>
                  <a:close/>
                  <a:moveTo>
                    <a:pt x="115" y="224"/>
                  </a:moveTo>
                  <a:cubicBezTo>
                    <a:pt x="116" y="223"/>
                    <a:pt x="116" y="223"/>
                    <a:pt x="116" y="223"/>
                  </a:cubicBezTo>
                  <a:cubicBezTo>
                    <a:pt x="115" y="223"/>
                    <a:pt x="115" y="223"/>
                    <a:pt x="115" y="223"/>
                  </a:cubicBezTo>
                  <a:cubicBezTo>
                    <a:pt x="115" y="223"/>
                    <a:pt x="115" y="223"/>
                    <a:pt x="115" y="223"/>
                  </a:cubicBezTo>
                  <a:cubicBezTo>
                    <a:pt x="115" y="223"/>
                    <a:pt x="115" y="223"/>
                    <a:pt x="115" y="223"/>
                  </a:cubicBezTo>
                  <a:cubicBezTo>
                    <a:pt x="114" y="224"/>
                    <a:pt x="114" y="224"/>
                    <a:pt x="114" y="224"/>
                  </a:cubicBezTo>
                  <a:lnTo>
                    <a:pt x="115" y="224"/>
                  </a:lnTo>
                  <a:close/>
                  <a:moveTo>
                    <a:pt x="117" y="218"/>
                  </a:moveTo>
                  <a:cubicBezTo>
                    <a:pt x="116" y="218"/>
                    <a:pt x="116" y="218"/>
                    <a:pt x="116" y="218"/>
                  </a:cubicBezTo>
                  <a:cubicBezTo>
                    <a:pt x="116" y="218"/>
                    <a:pt x="116" y="218"/>
                    <a:pt x="116" y="218"/>
                  </a:cubicBezTo>
                  <a:cubicBezTo>
                    <a:pt x="117" y="219"/>
                    <a:pt x="117" y="219"/>
                    <a:pt x="117" y="219"/>
                  </a:cubicBezTo>
                  <a:cubicBezTo>
                    <a:pt x="117" y="219"/>
                    <a:pt x="117" y="219"/>
                    <a:pt x="117" y="219"/>
                  </a:cubicBezTo>
                  <a:cubicBezTo>
                    <a:pt x="117" y="218"/>
                    <a:pt x="117" y="218"/>
                    <a:pt x="117" y="218"/>
                  </a:cubicBezTo>
                  <a:cubicBezTo>
                    <a:pt x="117" y="218"/>
                    <a:pt x="117" y="218"/>
                    <a:pt x="117" y="218"/>
                  </a:cubicBezTo>
                  <a:close/>
                  <a:moveTo>
                    <a:pt x="121" y="208"/>
                  </a:moveTo>
                  <a:cubicBezTo>
                    <a:pt x="120" y="209"/>
                    <a:pt x="120" y="209"/>
                    <a:pt x="120" y="209"/>
                  </a:cubicBezTo>
                  <a:cubicBezTo>
                    <a:pt x="120" y="209"/>
                    <a:pt x="120" y="209"/>
                    <a:pt x="120" y="209"/>
                  </a:cubicBezTo>
                  <a:cubicBezTo>
                    <a:pt x="121" y="210"/>
                    <a:pt x="121" y="210"/>
                    <a:pt x="121" y="210"/>
                  </a:cubicBezTo>
                  <a:cubicBezTo>
                    <a:pt x="121" y="210"/>
                    <a:pt x="121" y="210"/>
                    <a:pt x="121" y="210"/>
                  </a:cubicBezTo>
                  <a:cubicBezTo>
                    <a:pt x="120" y="210"/>
                    <a:pt x="120" y="210"/>
                    <a:pt x="120" y="210"/>
                  </a:cubicBezTo>
                  <a:cubicBezTo>
                    <a:pt x="120" y="210"/>
                    <a:pt x="120" y="210"/>
                    <a:pt x="120" y="210"/>
                  </a:cubicBezTo>
                  <a:cubicBezTo>
                    <a:pt x="119" y="209"/>
                    <a:pt x="119" y="209"/>
                    <a:pt x="119" y="209"/>
                  </a:cubicBezTo>
                  <a:cubicBezTo>
                    <a:pt x="120" y="209"/>
                    <a:pt x="119" y="209"/>
                    <a:pt x="119" y="209"/>
                  </a:cubicBezTo>
                  <a:cubicBezTo>
                    <a:pt x="119" y="210"/>
                    <a:pt x="119" y="210"/>
                    <a:pt x="119" y="210"/>
                  </a:cubicBezTo>
                  <a:cubicBezTo>
                    <a:pt x="119" y="210"/>
                    <a:pt x="119" y="210"/>
                    <a:pt x="119" y="210"/>
                  </a:cubicBezTo>
                  <a:cubicBezTo>
                    <a:pt x="118" y="210"/>
                    <a:pt x="118" y="210"/>
                    <a:pt x="118" y="210"/>
                  </a:cubicBezTo>
                  <a:cubicBezTo>
                    <a:pt x="118" y="210"/>
                    <a:pt x="118" y="210"/>
                    <a:pt x="118" y="210"/>
                  </a:cubicBezTo>
                  <a:cubicBezTo>
                    <a:pt x="118" y="211"/>
                    <a:pt x="118" y="211"/>
                    <a:pt x="118" y="211"/>
                  </a:cubicBezTo>
                  <a:cubicBezTo>
                    <a:pt x="119" y="211"/>
                    <a:pt x="119" y="211"/>
                    <a:pt x="119" y="211"/>
                  </a:cubicBezTo>
                  <a:cubicBezTo>
                    <a:pt x="119" y="211"/>
                    <a:pt x="119" y="211"/>
                    <a:pt x="119" y="211"/>
                  </a:cubicBezTo>
                  <a:cubicBezTo>
                    <a:pt x="119" y="211"/>
                    <a:pt x="119" y="211"/>
                    <a:pt x="119" y="211"/>
                  </a:cubicBezTo>
                  <a:cubicBezTo>
                    <a:pt x="119" y="212"/>
                    <a:pt x="119" y="212"/>
                    <a:pt x="119" y="212"/>
                  </a:cubicBezTo>
                  <a:cubicBezTo>
                    <a:pt x="118" y="212"/>
                    <a:pt x="118" y="212"/>
                    <a:pt x="118" y="212"/>
                  </a:cubicBezTo>
                  <a:cubicBezTo>
                    <a:pt x="119" y="212"/>
                    <a:pt x="119" y="212"/>
                    <a:pt x="119" y="212"/>
                  </a:cubicBezTo>
                  <a:cubicBezTo>
                    <a:pt x="120" y="213"/>
                    <a:pt x="120" y="213"/>
                    <a:pt x="120" y="213"/>
                  </a:cubicBezTo>
                  <a:cubicBezTo>
                    <a:pt x="120" y="213"/>
                    <a:pt x="120" y="213"/>
                    <a:pt x="120" y="213"/>
                  </a:cubicBezTo>
                  <a:cubicBezTo>
                    <a:pt x="119" y="213"/>
                    <a:pt x="119" y="213"/>
                    <a:pt x="119" y="213"/>
                  </a:cubicBezTo>
                  <a:cubicBezTo>
                    <a:pt x="119" y="213"/>
                    <a:pt x="119" y="213"/>
                    <a:pt x="119" y="213"/>
                  </a:cubicBezTo>
                  <a:cubicBezTo>
                    <a:pt x="118" y="214"/>
                    <a:pt x="118" y="214"/>
                    <a:pt x="118" y="214"/>
                  </a:cubicBezTo>
                  <a:cubicBezTo>
                    <a:pt x="119" y="215"/>
                    <a:pt x="119" y="215"/>
                    <a:pt x="119" y="215"/>
                  </a:cubicBezTo>
                  <a:cubicBezTo>
                    <a:pt x="119" y="215"/>
                    <a:pt x="119" y="215"/>
                    <a:pt x="119" y="215"/>
                  </a:cubicBezTo>
                  <a:cubicBezTo>
                    <a:pt x="120" y="214"/>
                    <a:pt x="120" y="214"/>
                    <a:pt x="120" y="214"/>
                  </a:cubicBezTo>
                  <a:cubicBezTo>
                    <a:pt x="121" y="214"/>
                    <a:pt x="121" y="214"/>
                    <a:pt x="121" y="214"/>
                  </a:cubicBezTo>
                  <a:cubicBezTo>
                    <a:pt x="120" y="213"/>
                    <a:pt x="120" y="213"/>
                    <a:pt x="120" y="213"/>
                  </a:cubicBezTo>
                  <a:cubicBezTo>
                    <a:pt x="120" y="213"/>
                    <a:pt x="120" y="213"/>
                    <a:pt x="120" y="213"/>
                  </a:cubicBezTo>
                  <a:cubicBezTo>
                    <a:pt x="121" y="213"/>
                    <a:pt x="121" y="213"/>
                    <a:pt x="121" y="213"/>
                  </a:cubicBezTo>
                  <a:cubicBezTo>
                    <a:pt x="121" y="213"/>
                    <a:pt x="121" y="213"/>
                    <a:pt x="121" y="213"/>
                  </a:cubicBezTo>
                  <a:cubicBezTo>
                    <a:pt x="120" y="212"/>
                    <a:pt x="120" y="212"/>
                    <a:pt x="120" y="212"/>
                  </a:cubicBezTo>
                  <a:cubicBezTo>
                    <a:pt x="121" y="211"/>
                    <a:pt x="121" y="211"/>
                    <a:pt x="121" y="211"/>
                  </a:cubicBezTo>
                  <a:cubicBezTo>
                    <a:pt x="121" y="211"/>
                    <a:pt x="121" y="211"/>
                    <a:pt x="121" y="211"/>
                  </a:cubicBezTo>
                  <a:cubicBezTo>
                    <a:pt x="121" y="212"/>
                    <a:pt x="121" y="212"/>
                    <a:pt x="121" y="212"/>
                  </a:cubicBezTo>
                  <a:cubicBezTo>
                    <a:pt x="121" y="213"/>
                    <a:pt x="121" y="213"/>
                    <a:pt x="121" y="213"/>
                  </a:cubicBezTo>
                  <a:cubicBezTo>
                    <a:pt x="122" y="213"/>
                    <a:pt x="122" y="213"/>
                    <a:pt x="122" y="213"/>
                  </a:cubicBezTo>
                  <a:cubicBezTo>
                    <a:pt x="122" y="212"/>
                    <a:pt x="122" y="212"/>
                    <a:pt x="122" y="212"/>
                  </a:cubicBezTo>
                  <a:cubicBezTo>
                    <a:pt x="122" y="212"/>
                    <a:pt x="122" y="212"/>
                    <a:pt x="122" y="212"/>
                  </a:cubicBezTo>
                  <a:cubicBezTo>
                    <a:pt x="123" y="212"/>
                    <a:pt x="123" y="212"/>
                    <a:pt x="123" y="212"/>
                  </a:cubicBezTo>
                  <a:cubicBezTo>
                    <a:pt x="123" y="212"/>
                    <a:pt x="123" y="212"/>
                    <a:pt x="123" y="212"/>
                  </a:cubicBezTo>
                  <a:cubicBezTo>
                    <a:pt x="123" y="211"/>
                    <a:pt x="123" y="211"/>
                    <a:pt x="123" y="211"/>
                  </a:cubicBezTo>
                  <a:cubicBezTo>
                    <a:pt x="121" y="211"/>
                    <a:pt x="121" y="211"/>
                    <a:pt x="121" y="211"/>
                  </a:cubicBezTo>
                  <a:cubicBezTo>
                    <a:pt x="122" y="211"/>
                    <a:pt x="122" y="211"/>
                    <a:pt x="122" y="211"/>
                  </a:cubicBezTo>
                  <a:cubicBezTo>
                    <a:pt x="122" y="211"/>
                    <a:pt x="122" y="211"/>
                    <a:pt x="122" y="211"/>
                  </a:cubicBezTo>
                  <a:cubicBezTo>
                    <a:pt x="123" y="210"/>
                    <a:pt x="123" y="210"/>
                    <a:pt x="123" y="210"/>
                  </a:cubicBezTo>
                  <a:cubicBezTo>
                    <a:pt x="123" y="210"/>
                    <a:pt x="123" y="210"/>
                    <a:pt x="123" y="210"/>
                  </a:cubicBezTo>
                  <a:cubicBezTo>
                    <a:pt x="124" y="210"/>
                    <a:pt x="124" y="210"/>
                    <a:pt x="124" y="210"/>
                  </a:cubicBezTo>
                  <a:cubicBezTo>
                    <a:pt x="124" y="210"/>
                    <a:pt x="124" y="210"/>
                    <a:pt x="124" y="210"/>
                  </a:cubicBezTo>
                  <a:cubicBezTo>
                    <a:pt x="124" y="209"/>
                    <a:pt x="124" y="209"/>
                    <a:pt x="124" y="209"/>
                  </a:cubicBezTo>
                  <a:cubicBezTo>
                    <a:pt x="124" y="210"/>
                    <a:pt x="124" y="210"/>
                    <a:pt x="124" y="210"/>
                  </a:cubicBezTo>
                  <a:cubicBezTo>
                    <a:pt x="123" y="210"/>
                    <a:pt x="123" y="210"/>
                    <a:pt x="123" y="210"/>
                  </a:cubicBezTo>
                  <a:cubicBezTo>
                    <a:pt x="123" y="209"/>
                    <a:pt x="123" y="209"/>
                    <a:pt x="123" y="209"/>
                  </a:cubicBezTo>
                  <a:cubicBezTo>
                    <a:pt x="124" y="209"/>
                    <a:pt x="124" y="209"/>
                    <a:pt x="124" y="209"/>
                  </a:cubicBezTo>
                  <a:cubicBezTo>
                    <a:pt x="124" y="208"/>
                    <a:pt x="124" y="208"/>
                    <a:pt x="124" y="208"/>
                  </a:cubicBezTo>
                  <a:cubicBezTo>
                    <a:pt x="124" y="208"/>
                    <a:pt x="124" y="208"/>
                    <a:pt x="124" y="208"/>
                  </a:cubicBezTo>
                  <a:cubicBezTo>
                    <a:pt x="124" y="208"/>
                    <a:pt x="124" y="208"/>
                    <a:pt x="124" y="208"/>
                  </a:cubicBezTo>
                  <a:cubicBezTo>
                    <a:pt x="125" y="207"/>
                    <a:pt x="125" y="207"/>
                    <a:pt x="125" y="207"/>
                  </a:cubicBezTo>
                  <a:cubicBezTo>
                    <a:pt x="124" y="207"/>
                    <a:pt x="124" y="207"/>
                    <a:pt x="124" y="207"/>
                  </a:cubicBezTo>
                  <a:cubicBezTo>
                    <a:pt x="124" y="206"/>
                    <a:pt x="124" y="206"/>
                    <a:pt x="124" y="206"/>
                  </a:cubicBezTo>
                  <a:cubicBezTo>
                    <a:pt x="123" y="207"/>
                    <a:pt x="122" y="207"/>
                    <a:pt x="122" y="208"/>
                  </a:cubicBezTo>
                  <a:lnTo>
                    <a:pt x="121" y="208"/>
                  </a:lnTo>
                  <a:close/>
                  <a:moveTo>
                    <a:pt x="145" y="203"/>
                  </a:moveTo>
                  <a:cubicBezTo>
                    <a:pt x="145" y="204"/>
                    <a:pt x="145" y="204"/>
                    <a:pt x="145" y="204"/>
                  </a:cubicBezTo>
                  <a:cubicBezTo>
                    <a:pt x="145" y="204"/>
                    <a:pt x="145" y="203"/>
                    <a:pt x="146" y="203"/>
                  </a:cubicBezTo>
                  <a:cubicBezTo>
                    <a:pt x="145" y="203"/>
                    <a:pt x="145" y="203"/>
                    <a:pt x="145" y="203"/>
                  </a:cubicBezTo>
                  <a:close/>
                  <a:moveTo>
                    <a:pt x="123" y="223"/>
                  </a:moveTo>
                  <a:cubicBezTo>
                    <a:pt x="122" y="223"/>
                    <a:pt x="122" y="223"/>
                    <a:pt x="122" y="223"/>
                  </a:cubicBezTo>
                  <a:cubicBezTo>
                    <a:pt x="122" y="224"/>
                    <a:pt x="122" y="224"/>
                    <a:pt x="122" y="224"/>
                  </a:cubicBezTo>
                  <a:cubicBezTo>
                    <a:pt x="123" y="224"/>
                    <a:pt x="123" y="224"/>
                    <a:pt x="123" y="224"/>
                  </a:cubicBezTo>
                  <a:cubicBezTo>
                    <a:pt x="123" y="224"/>
                    <a:pt x="123" y="224"/>
                    <a:pt x="123" y="224"/>
                  </a:cubicBezTo>
                  <a:cubicBezTo>
                    <a:pt x="123" y="224"/>
                    <a:pt x="123" y="224"/>
                    <a:pt x="123" y="224"/>
                  </a:cubicBezTo>
                  <a:lnTo>
                    <a:pt x="123" y="223"/>
                  </a:lnTo>
                  <a:close/>
                  <a:moveTo>
                    <a:pt x="127" y="233"/>
                  </a:moveTo>
                  <a:cubicBezTo>
                    <a:pt x="127" y="233"/>
                    <a:pt x="127" y="233"/>
                    <a:pt x="127" y="233"/>
                  </a:cubicBezTo>
                  <a:cubicBezTo>
                    <a:pt x="127" y="232"/>
                    <a:pt x="127" y="232"/>
                    <a:pt x="127" y="232"/>
                  </a:cubicBezTo>
                  <a:cubicBezTo>
                    <a:pt x="127" y="233"/>
                    <a:pt x="127" y="233"/>
                    <a:pt x="127" y="233"/>
                  </a:cubicBezTo>
                  <a:close/>
                  <a:moveTo>
                    <a:pt x="123" y="235"/>
                  </a:moveTo>
                  <a:cubicBezTo>
                    <a:pt x="123" y="235"/>
                    <a:pt x="123" y="235"/>
                    <a:pt x="123" y="235"/>
                  </a:cubicBezTo>
                  <a:cubicBezTo>
                    <a:pt x="123" y="234"/>
                    <a:pt x="123" y="234"/>
                    <a:pt x="123" y="234"/>
                  </a:cubicBezTo>
                  <a:cubicBezTo>
                    <a:pt x="123" y="234"/>
                    <a:pt x="123" y="234"/>
                    <a:pt x="123" y="234"/>
                  </a:cubicBezTo>
                  <a:cubicBezTo>
                    <a:pt x="123" y="234"/>
                    <a:pt x="123" y="234"/>
                    <a:pt x="123" y="234"/>
                  </a:cubicBezTo>
                  <a:lnTo>
                    <a:pt x="123" y="235"/>
                  </a:lnTo>
                  <a:close/>
                  <a:moveTo>
                    <a:pt x="123" y="230"/>
                  </a:moveTo>
                  <a:cubicBezTo>
                    <a:pt x="123" y="229"/>
                    <a:pt x="123" y="229"/>
                    <a:pt x="123" y="229"/>
                  </a:cubicBezTo>
                  <a:cubicBezTo>
                    <a:pt x="123" y="230"/>
                    <a:pt x="123" y="230"/>
                    <a:pt x="123" y="230"/>
                  </a:cubicBezTo>
                  <a:cubicBezTo>
                    <a:pt x="123" y="230"/>
                    <a:pt x="123" y="230"/>
                    <a:pt x="123" y="230"/>
                  </a:cubicBezTo>
                  <a:close/>
                  <a:moveTo>
                    <a:pt x="125" y="220"/>
                  </a:moveTo>
                  <a:cubicBezTo>
                    <a:pt x="124" y="221"/>
                    <a:pt x="124" y="221"/>
                    <a:pt x="124" y="221"/>
                  </a:cubicBezTo>
                  <a:cubicBezTo>
                    <a:pt x="125" y="220"/>
                    <a:pt x="125" y="220"/>
                    <a:pt x="125" y="220"/>
                  </a:cubicBezTo>
                  <a:cubicBezTo>
                    <a:pt x="124" y="220"/>
                    <a:pt x="124" y="220"/>
                    <a:pt x="124" y="220"/>
                  </a:cubicBezTo>
                  <a:cubicBezTo>
                    <a:pt x="124" y="220"/>
                    <a:pt x="124" y="220"/>
                    <a:pt x="124" y="220"/>
                  </a:cubicBezTo>
                  <a:cubicBezTo>
                    <a:pt x="124" y="219"/>
                    <a:pt x="124" y="219"/>
                    <a:pt x="124" y="219"/>
                  </a:cubicBezTo>
                  <a:cubicBezTo>
                    <a:pt x="124" y="218"/>
                    <a:pt x="124" y="218"/>
                    <a:pt x="124" y="217"/>
                  </a:cubicBezTo>
                  <a:cubicBezTo>
                    <a:pt x="123" y="216"/>
                    <a:pt x="123" y="216"/>
                    <a:pt x="123" y="216"/>
                  </a:cubicBezTo>
                  <a:cubicBezTo>
                    <a:pt x="122" y="216"/>
                    <a:pt x="122" y="216"/>
                    <a:pt x="122" y="216"/>
                  </a:cubicBezTo>
                  <a:cubicBezTo>
                    <a:pt x="123" y="217"/>
                    <a:pt x="123" y="217"/>
                    <a:pt x="123" y="217"/>
                  </a:cubicBezTo>
                  <a:cubicBezTo>
                    <a:pt x="123" y="217"/>
                    <a:pt x="123" y="217"/>
                    <a:pt x="123" y="217"/>
                  </a:cubicBezTo>
                  <a:cubicBezTo>
                    <a:pt x="123" y="217"/>
                    <a:pt x="123" y="217"/>
                    <a:pt x="123" y="217"/>
                  </a:cubicBezTo>
                  <a:cubicBezTo>
                    <a:pt x="123" y="218"/>
                    <a:pt x="123" y="218"/>
                    <a:pt x="123" y="218"/>
                  </a:cubicBezTo>
                  <a:cubicBezTo>
                    <a:pt x="123" y="218"/>
                    <a:pt x="123" y="218"/>
                    <a:pt x="123" y="218"/>
                  </a:cubicBezTo>
                  <a:cubicBezTo>
                    <a:pt x="122" y="218"/>
                    <a:pt x="122" y="218"/>
                    <a:pt x="122" y="218"/>
                  </a:cubicBezTo>
                  <a:cubicBezTo>
                    <a:pt x="121" y="217"/>
                    <a:pt x="121" y="217"/>
                    <a:pt x="121" y="217"/>
                  </a:cubicBezTo>
                  <a:cubicBezTo>
                    <a:pt x="121" y="217"/>
                    <a:pt x="121" y="217"/>
                    <a:pt x="121" y="217"/>
                  </a:cubicBezTo>
                  <a:cubicBezTo>
                    <a:pt x="121" y="217"/>
                    <a:pt x="121" y="217"/>
                    <a:pt x="121" y="217"/>
                  </a:cubicBezTo>
                  <a:cubicBezTo>
                    <a:pt x="121" y="217"/>
                    <a:pt x="121" y="217"/>
                    <a:pt x="121" y="217"/>
                  </a:cubicBezTo>
                  <a:cubicBezTo>
                    <a:pt x="121" y="217"/>
                    <a:pt x="121" y="217"/>
                    <a:pt x="121" y="217"/>
                  </a:cubicBezTo>
                  <a:cubicBezTo>
                    <a:pt x="121" y="218"/>
                    <a:pt x="121" y="218"/>
                    <a:pt x="121" y="218"/>
                  </a:cubicBezTo>
                  <a:cubicBezTo>
                    <a:pt x="121" y="218"/>
                    <a:pt x="121" y="218"/>
                    <a:pt x="121" y="218"/>
                  </a:cubicBezTo>
                  <a:cubicBezTo>
                    <a:pt x="121" y="218"/>
                    <a:pt x="121" y="218"/>
                    <a:pt x="121" y="218"/>
                  </a:cubicBezTo>
                  <a:cubicBezTo>
                    <a:pt x="120" y="218"/>
                    <a:pt x="120" y="218"/>
                    <a:pt x="120" y="218"/>
                  </a:cubicBezTo>
                  <a:cubicBezTo>
                    <a:pt x="120" y="218"/>
                    <a:pt x="120" y="218"/>
                    <a:pt x="120" y="218"/>
                  </a:cubicBezTo>
                  <a:cubicBezTo>
                    <a:pt x="120" y="218"/>
                    <a:pt x="120" y="218"/>
                    <a:pt x="120" y="218"/>
                  </a:cubicBezTo>
                  <a:cubicBezTo>
                    <a:pt x="120" y="218"/>
                    <a:pt x="120" y="218"/>
                    <a:pt x="120" y="218"/>
                  </a:cubicBezTo>
                  <a:cubicBezTo>
                    <a:pt x="120" y="219"/>
                    <a:pt x="120" y="219"/>
                    <a:pt x="120" y="219"/>
                  </a:cubicBezTo>
                  <a:cubicBezTo>
                    <a:pt x="121" y="220"/>
                    <a:pt x="121" y="220"/>
                    <a:pt x="121" y="220"/>
                  </a:cubicBezTo>
                  <a:cubicBezTo>
                    <a:pt x="122" y="219"/>
                    <a:pt x="122" y="219"/>
                    <a:pt x="122" y="219"/>
                  </a:cubicBezTo>
                  <a:cubicBezTo>
                    <a:pt x="122" y="219"/>
                    <a:pt x="122" y="219"/>
                    <a:pt x="122" y="219"/>
                  </a:cubicBezTo>
                  <a:cubicBezTo>
                    <a:pt x="122" y="219"/>
                    <a:pt x="122" y="219"/>
                    <a:pt x="122" y="219"/>
                  </a:cubicBezTo>
                  <a:cubicBezTo>
                    <a:pt x="122" y="220"/>
                    <a:pt x="122" y="220"/>
                    <a:pt x="122" y="220"/>
                  </a:cubicBezTo>
                  <a:cubicBezTo>
                    <a:pt x="122" y="220"/>
                    <a:pt x="122" y="220"/>
                    <a:pt x="122" y="220"/>
                  </a:cubicBezTo>
                  <a:cubicBezTo>
                    <a:pt x="123" y="220"/>
                    <a:pt x="123" y="220"/>
                    <a:pt x="123" y="220"/>
                  </a:cubicBezTo>
                  <a:cubicBezTo>
                    <a:pt x="122" y="220"/>
                    <a:pt x="122" y="220"/>
                    <a:pt x="122" y="220"/>
                  </a:cubicBezTo>
                  <a:cubicBezTo>
                    <a:pt x="122" y="220"/>
                    <a:pt x="122" y="220"/>
                    <a:pt x="122" y="220"/>
                  </a:cubicBezTo>
                  <a:cubicBezTo>
                    <a:pt x="123" y="222"/>
                    <a:pt x="123" y="222"/>
                    <a:pt x="123" y="222"/>
                  </a:cubicBezTo>
                  <a:cubicBezTo>
                    <a:pt x="123" y="221"/>
                    <a:pt x="123" y="221"/>
                    <a:pt x="123" y="221"/>
                  </a:cubicBezTo>
                  <a:cubicBezTo>
                    <a:pt x="123" y="222"/>
                    <a:pt x="123" y="222"/>
                    <a:pt x="123" y="222"/>
                  </a:cubicBezTo>
                  <a:cubicBezTo>
                    <a:pt x="124" y="222"/>
                    <a:pt x="124" y="222"/>
                    <a:pt x="124" y="222"/>
                  </a:cubicBezTo>
                  <a:cubicBezTo>
                    <a:pt x="124" y="222"/>
                    <a:pt x="124" y="222"/>
                    <a:pt x="124" y="222"/>
                  </a:cubicBezTo>
                  <a:cubicBezTo>
                    <a:pt x="124" y="222"/>
                    <a:pt x="125" y="222"/>
                    <a:pt x="125" y="222"/>
                  </a:cubicBezTo>
                  <a:cubicBezTo>
                    <a:pt x="125" y="222"/>
                    <a:pt x="125" y="222"/>
                    <a:pt x="125" y="222"/>
                  </a:cubicBezTo>
                  <a:cubicBezTo>
                    <a:pt x="126" y="222"/>
                    <a:pt x="126" y="222"/>
                    <a:pt x="126" y="222"/>
                  </a:cubicBezTo>
                  <a:cubicBezTo>
                    <a:pt x="125" y="222"/>
                    <a:pt x="125" y="222"/>
                    <a:pt x="125" y="222"/>
                  </a:cubicBezTo>
                  <a:cubicBezTo>
                    <a:pt x="125" y="222"/>
                    <a:pt x="125" y="223"/>
                    <a:pt x="125" y="223"/>
                  </a:cubicBezTo>
                  <a:cubicBezTo>
                    <a:pt x="125" y="223"/>
                    <a:pt x="125" y="223"/>
                    <a:pt x="125" y="223"/>
                  </a:cubicBezTo>
                  <a:cubicBezTo>
                    <a:pt x="125" y="223"/>
                    <a:pt x="125" y="223"/>
                    <a:pt x="125" y="223"/>
                  </a:cubicBezTo>
                  <a:cubicBezTo>
                    <a:pt x="126" y="222"/>
                    <a:pt x="126" y="222"/>
                    <a:pt x="126" y="222"/>
                  </a:cubicBezTo>
                  <a:cubicBezTo>
                    <a:pt x="126" y="222"/>
                    <a:pt x="126" y="222"/>
                    <a:pt x="126" y="222"/>
                  </a:cubicBezTo>
                  <a:cubicBezTo>
                    <a:pt x="127" y="222"/>
                    <a:pt x="127" y="222"/>
                    <a:pt x="127" y="222"/>
                  </a:cubicBezTo>
                  <a:cubicBezTo>
                    <a:pt x="127" y="221"/>
                    <a:pt x="127" y="221"/>
                    <a:pt x="127" y="221"/>
                  </a:cubicBezTo>
                  <a:cubicBezTo>
                    <a:pt x="127" y="221"/>
                    <a:pt x="127" y="221"/>
                    <a:pt x="127" y="221"/>
                  </a:cubicBezTo>
                  <a:cubicBezTo>
                    <a:pt x="126" y="221"/>
                    <a:pt x="126" y="221"/>
                    <a:pt x="126" y="221"/>
                  </a:cubicBezTo>
                  <a:cubicBezTo>
                    <a:pt x="126" y="221"/>
                    <a:pt x="126" y="221"/>
                    <a:pt x="126" y="221"/>
                  </a:cubicBezTo>
                  <a:lnTo>
                    <a:pt x="125" y="220"/>
                  </a:lnTo>
                  <a:close/>
                  <a:moveTo>
                    <a:pt x="125" y="237"/>
                  </a:moveTo>
                  <a:cubicBezTo>
                    <a:pt x="125" y="237"/>
                    <a:pt x="125" y="237"/>
                    <a:pt x="125" y="237"/>
                  </a:cubicBezTo>
                  <a:cubicBezTo>
                    <a:pt x="125" y="236"/>
                    <a:pt x="126" y="235"/>
                    <a:pt x="126" y="234"/>
                  </a:cubicBezTo>
                  <a:cubicBezTo>
                    <a:pt x="126" y="234"/>
                    <a:pt x="126" y="234"/>
                    <a:pt x="126" y="234"/>
                  </a:cubicBezTo>
                  <a:cubicBezTo>
                    <a:pt x="126" y="234"/>
                    <a:pt x="126" y="234"/>
                    <a:pt x="126" y="234"/>
                  </a:cubicBezTo>
                  <a:cubicBezTo>
                    <a:pt x="126" y="234"/>
                    <a:pt x="125" y="235"/>
                    <a:pt x="125" y="235"/>
                  </a:cubicBezTo>
                  <a:cubicBezTo>
                    <a:pt x="124" y="235"/>
                    <a:pt x="124" y="235"/>
                    <a:pt x="124" y="235"/>
                  </a:cubicBezTo>
                  <a:cubicBezTo>
                    <a:pt x="124" y="236"/>
                    <a:pt x="124" y="236"/>
                    <a:pt x="124" y="236"/>
                  </a:cubicBezTo>
                  <a:cubicBezTo>
                    <a:pt x="125" y="236"/>
                    <a:pt x="125" y="236"/>
                    <a:pt x="125" y="236"/>
                  </a:cubicBezTo>
                  <a:cubicBezTo>
                    <a:pt x="125" y="236"/>
                    <a:pt x="124" y="236"/>
                    <a:pt x="124" y="236"/>
                  </a:cubicBezTo>
                  <a:cubicBezTo>
                    <a:pt x="124" y="237"/>
                    <a:pt x="124" y="237"/>
                    <a:pt x="124" y="238"/>
                  </a:cubicBezTo>
                  <a:cubicBezTo>
                    <a:pt x="124" y="238"/>
                    <a:pt x="124" y="238"/>
                    <a:pt x="124" y="238"/>
                  </a:cubicBezTo>
                  <a:lnTo>
                    <a:pt x="125" y="237"/>
                  </a:lnTo>
                  <a:close/>
                  <a:moveTo>
                    <a:pt x="125" y="220"/>
                  </a:moveTo>
                  <a:cubicBezTo>
                    <a:pt x="126" y="220"/>
                    <a:pt x="126" y="220"/>
                    <a:pt x="126" y="220"/>
                  </a:cubicBezTo>
                  <a:cubicBezTo>
                    <a:pt x="125" y="220"/>
                    <a:pt x="125" y="220"/>
                    <a:pt x="125" y="220"/>
                  </a:cubicBezTo>
                  <a:cubicBezTo>
                    <a:pt x="125" y="220"/>
                    <a:pt x="125" y="220"/>
                    <a:pt x="125" y="220"/>
                  </a:cubicBezTo>
                  <a:close/>
                  <a:moveTo>
                    <a:pt x="159" y="182"/>
                  </a:moveTo>
                  <a:cubicBezTo>
                    <a:pt x="159" y="182"/>
                    <a:pt x="159" y="182"/>
                    <a:pt x="159" y="182"/>
                  </a:cubicBezTo>
                  <a:cubicBezTo>
                    <a:pt x="159" y="182"/>
                    <a:pt x="159" y="182"/>
                    <a:pt x="159" y="182"/>
                  </a:cubicBezTo>
                  <a:cubicBezTo>
                    <a:pt x="158" y="182"/>
                    <a:pt x="158" y="182"/>
                    <a:pt x="158" y="182"/>
                  </a:cubicBezTo>
                  <a:lnTo>
                    <a:pt x="159" y="182"/>
                  </a:lnTo>
                  <a:close/>
                  <a:moveTo>
                    <a:pt x="158" y="181"/>
                  </a:moveTo>
                  <a:cubicBezTo>
                    <a:pt x="158" y="181"/>
                    <a:pt x="158" y="181"/>
                    <a:pt x="158" y="181"/>
                  </a:cubicBezTo>
                  <a:cubicBezTo>
                    <a:pt x="158" y="180"/>
                    <a:pt x="158" y="180"/>
                    <a:pt x="158" y="180"/>
                  </a:cubicBezTo>
                  <a:cubicBezTo>
                    <a:pt x="158" y="180"/>
                    <a:pt x="158" y="180"/>
                    <a:pt x="158" y="180"/>
                  </a:cubicBezTo>
                  <a:cubicBezTo>
                    <a:pt x="158" y="179"/>
                    <a:pt x="158" y="179"/>
                    <a:pt x="158" y="179"/>
                  </a:cubicBezTo>
                  <a:cubicBezTo>
                    <a:pt x="158" y="179"/>
                    <a:pt x="158" y="179"/>
                    <a:pt x="158" y="179"/>
                  </a:cubicBezTo>
                  <a:cubicBezTo>
                    <a:pt x="158" y="179"/>
                    <a:pt x="158" y="179"/>
                    <a:pt x="158" y="179"/>
                  </a:cubicBezTo>
                  <a:cubicBezTo>
                    <a:pt x="159" y="179"/>
                    <a:pt x="159" y="179"/>
                    <a:pt x="159" y="179"/>
                  </a:cubicBezTo>
                  <a:cubicBezTo>
                    <a:pt x="159" y="178"/>
                    <a:pt x="159" y="178"/>
                    <a:pt x="159" y="178"/>
                  </a:cubicBezTo>
                  <a:cubicBezTo>
                    <a:pt x="158" y="178"/>
                    <a:pt x="158" y="178"/>
                    <a:pt x="158" y="178"/>
                  </a:cubicBezTo>
                  <a:cubicBezTo>
                    <a:pt x="158" y="178"/>
                    <a:pt x="158" y="178"/>
                    <a:pt x="158" y="178"/>
                  </a:cubicBezTo>
                  <a:cubicBezTo>
                    <a:pt x="158" y="179"/>
                    <a:pt x="158" y="179"/>
                    <a:pt x="158" y="179"/>
                  </a:cubicBezTo>
                  <a:cubicBezTo>
                    <a:pt x="157" y="179"/>
                    <a:pt x="157" y="179"/>
                    <a:pt x="157" y="179"/>
                  </a:cubicBezTo>
                  <a:cubicBezTo>
                    <a:pt x="157" y="179"/>
                    <a:pt x="158" y="180"/>
                    <a:pt x="158" y="181"/>
                  </a:cubicBezTo>
                  <a:close/>
                  <a:moveTo>
                    <a:pt x="158" y="184"/>
                  </a:moveTo>
                  <a:cubicBezTo>
                    <a:pt x="158" y="185"/>
                    <a:pt x="158" y="185"/>
                    <a:pt x="158" y="185"/>
                  </a:cubicBezTo>
                  <a:cubicBezTo>
                    <a:pt x="158" y="185"/>
                    <a:pt x="158" y="185"/>
                    <a:pt x="158" y="185"/>
                  </a:cubicBezTo>
                  <a:cubicBezTo>
                    <a:pt x="158" y="184"/>
                    <a:pt x="158" y="184"/>
                    <a:pt x="158" y="184"/>
                  </a:cubicBezTo>
                  <a:cubicBezTo>
                    <a:pt x="158" y="184"/>
                    <a:pt x="158" y="184"/>
                    <a:pt x="158" y="184"/>
                  </a:cubicBezTo>
                  <a:close/>
                  <a:moveTo>
                    <a:pt x="143" y="201"/>
                  </a:moveTo>
                  <a:cubicBezTo>
                    <a:pt x="143" y="201"/>
                    <a:pt x="143" y="201"/>
                    <a:pt x="143" y="201"/>
                  </a:cubicBezTo>
                  <a:cubicBezTo>
                    <a:pt x="143" y="201"/>
                    <a:pt x="143" y="201"/>
                    <a:pt x="143" y="201"/>
                  </a:cubicBezTo>
                  <a:cubicBezTo>
                    <a:pt x="144" y="201"/>
                    <a:pt x="144" y="201"/>
                    <a:pt x="144" y="201"/>
                  </a:cubicBezTo>
                  <a:cubicBezTo>
                    <a:pt x="143" y="201"/>
                    <a:pt x="143" y="201"/>
                    <a:pt x="143" y="201"/>
                  </a:cubicBezTo>
                  <a:cubicBezTo>
                    <a:pt x="144" y="202"/>
                    <a:pt x="144" y="202"/>
                    <a:pt x="144" y="202"/>
                  </a:cubicBezTo>
                  <a:cubicBezTo>
                    <a:pt x="144" y="202"/>
                    <a:pt x="144" y="202"/>
                    <a:pt x="144" y="202"/>
                  </a:cubicBezTo>
                  <a:cubicBezTo>
                    <a:pt x="144" y="202"/>
                    <a:pt x="144" y="202"/>
                    <a:pt x="144" y="202"/>
                  </a:cubicBezTo>
                  <a:cubicBezTo>
                    <a:pt x="145" y="201"/>
                    <a:pt x="145" y="201"/>
                    <a:pt x="145" y="201"/>
                  </a:cubicBezTo>
                  <a:cubicBezTo>
                    <a:pt x="145" y="202"/>
                    <a:pt x="145" y="202"/>
                    <a:pt x="145" y="202"/>
                  </a:cubicBezTo>
                  <a:cubicBezTo>
                    <a:pt x="146" y="202"/>
                    <a:pt x="146" y="202"/>
                    <a:pt x="146" y="202"/>
                  </a:cubicBezTo>
                  <a:cubicBezTo>
                    <a:pt x="147" y="202"/>
                    <a:pt x="147" y="202"/>
                    <a:pt x="147" y="202"/>
                  </a:cubicBezTo>
                  <a:cubicBezTo>
                    <a:pt x="147" y="201"/>
                    <a:pt x="147" y="201"/>
                    <a:pt x="147" y="201"/>
                  </a:cubicBezTo>
                  <a:cubicBezTo>
                    <a:pt x="146" y="202"/>
                    <a:pt x="146" y="202"/>
                    <a:pt x="146" y="202"/>
                  </a:cubicBezTo>
                  <a:cubicBezTo>
                    <a:pt x="146" y="201"/>
                    <a:pt x="146" y="201"/>
                    <a:pt x="146" y="201"/>
                  </a:cubicBezTo>
                  <a:cubicBezTo>
                    <a:pt x="146" y="201"/>
                    <a:pt x="146" y="201"/>
                    <a:pt x="146" y="201"/>
                  </a:cubicBezTo>
                  <a:cubicBezTo>
                    <a:pt x="145" y="201"/>
                    <a:pt x="145" y="201"/>
                    <a:pt x="145" y="201"/>
                  </a:cubicBezTo>
                  <a:cubicBezTo>
                    <a:pt x="145" y="201"/>
                    <a:pt x="145" y="201"/>
                    <a:pt x="145" y="201"/>
                  </a:cubicBezTo>
                  <a:cubicBezTo>
                    <a:pt x="144" y="201"/>
                    <a:pt x="144" y="201"/>
                    <a:pt x="144" y="201"/>
                  </a:cubicBezTo>
                  <a:cubicBezTo>
                    <a:pt x="144" y="201"/>
                    <a:pt x="144" y="201"/>
                    <a:pt x="144" y="201"/>
                  </a:cubicBezTo>
                  <a:cubicBezTo>
                    <a:pt x="145" y="200"/>
                    <a:pt x="145" y="200"/>
                    <a:pt x="145" y="200"/>
                  </a:cubicBezTo>
                  <a:cubicBezTo>
                    <a:pt x="144" y="200"/>
                    <a:pt x="144" y="200"/>
                    <a:pt x="144" y="200"/>
                  </a:cubicBezTo>
                  <a:cubicBezTo>
                    <a:pt x="144" y="199"/>
                    <a:pt x="144" y="199"/>
                    <a:pt x="144" y="199"/>
                  </a:cubicBezTo>
                  <a:cubicBezTo>
                    <a:pt x="144" y="199"/>
                    <a:pt x="144" y="199"/>
                    <a:pt x="143" y="199"/>
                  </a:cubicBezTo>
                  <a:cubicBezTo>
                    <a:pt x="143" y="199"/>
                    <a:pt x="143" y="199"/>
                    <a:pt x="143" y="199"/>
                  </a:cubicBezTo>
                  <a:cubicBezTo>
                    <a:pt x="143" y="200"/>
                    <a:pt x="143" y="200"/>
                    <a:pt x="143" y="201"/>
                  </a:cubicBezTo>
                  <a:cubicBezTo>
                    <a:pt x="143" y="201"/>
                    <a:pt x="143" y="201"/>
                    <a:pt x="143" y="201"/>
                  </a:cubicBezTo>
                  <a:close/>
                  <a:moveTo>
                    <a:pt x="155" y="184"/>
                  </a:moveTo>
                  <a:cubicBezTo>
                    <a:pt x="156" y="184"/>
                    <a:pt x="156" y="184"/>
                    <a:pt x="156" y="184"/>
                  </a:cubicBezTo>
                  <a:cubicBezTo>
                    <a:pt x="156" y="184"/>
                    <a:pt x="156" y="184"/>
                    <a:pt x="156" y="184"/>
                  </a:cubicBezTo>
                  <a:cubicBezTo>
                    <a:pt x="155" y="184"/>
                    <a:pt x="155" y="184"/>
                    <a:pt x="155" y="184"/>
                  </a:cubicBezTo>
                  <a:cubicBezTo>
                    <a:pt x="156" y="185"/>
                    <a:pt x="156" y="185"/>
                    <a:pt x="156" y="185"/>
                  </a:cubicBezTo>
                  <a:cubicBezTo>
                    <a:pt x="156" y="184"/>
                    <a:pt x="156" y="184"/>
                    <a:pt x="156" y="184"/>
                  </a:cubicBezTo>
                  <a:cubicBezTo>
                    <a:pt x="157" y="184"/>
                    <a:pt x="157" y="184"/>
                    <a:pt x="157" y="184"/>
                  </a:cubicBezTo>
                  <a:cubicBezTo>
                    <a:pt x="157" y="184"/>
                    <a:pt x="157" y="184"/>
                    <a:pt x="157" y="184"/>
                  </a:cubicBezTo>
                  <a:cubicBezTo>
                    <a:pt x="157" y="184"/>
                    <a:pt x="157" y="184"/>
                    <a:pt x="157" y="184"/>
                  </a:cubicBezTo>
                  <a:cubicBezTo>
                    <a:pt x="157" y="185"/>
                    <a:pt x="157" y="185"/>
                    <a:pt x="157" y="185"/>
                  </a:cubicBezTo>
                  <a:cubicBezTo>
                    <a:pt x="157" y="186"/>
                    <a:pt x="157" y="186"/>
                    <a:pt x="157" y="187"/>
                  </a:cubicBezTo>
                  <a:cubicBezTo>
                    <a:pt x="157" y="187"/>
                    <a:pt x="157" y="187"/>
                    <a:pt x="157" y="187"/>
                  </a:cubicBezTo>
                  <a:cubicBezTo>
                    <a:pt x="156" y="188"/>
                    <a:pt x="156" y="188"/>
                    <a:pt x="156" y="188"/>
                  </a:cubicBezTo>
                  <a:cubicBezTo>
                    <a:pt x="157" y="188"/>
                    <a:pt x="157" y="188"/>
                    <a:pt x="157" y="188"/>
                  </a:cubicBezTo>
                  <a:cubicBezTo>
                    <a:pt x="157" y="186"/>
                    <a:pt x="157" y="186"/>
                    <a:pt x="157" y="186"/>
                  </a:cubicBezTo>
                  <a:cubicBezTo>
                    <a:pt x="158" y="186"/>
                    <a:pt x="158" y="186"/>
                    <a:pt x="158" y="186"/>
                  </a:cubicBezTo>
                  <a:cubicBezTo>
                    <a:pt x="157" y="186"/>
                    <a:pt x="157" y="186"/>
                    <a:pt x="157" y="186"/>
                  </a:cubicBezTo>
                  <a:cubicBezTo>
                    <a:pt x="158" y="186"/>
                    <a:pt x="158" y="186"/>
                    <a:pt x="158" y="186"/>
                  </a:cubicBezTo>
                  <a:cubicBezTo>
                    <a:pt x="157" y="185"/>
                    <a:pt x="157" y="185"/>
                    <a:pt x="157" y="185"/>
                  </a:cubicBezTo>
                  <a:cubicBezTo>
                    <a:pt x="158" y="185"/>
                    <a:pt x="158" y="185"/>
                    <a:pt x="158" y="185"/>
                  </a:cubicBezTo>
                  <a:cubicBezTo>
                    <a:pt x="158" y="184"/>
                    <a:pt x="158" y="184"/>
                    <a:pt x="158" y="184"/>
                  </a:cubicBezTo>
                  <a:cubicBezTo>
                    <a:pt x="157" y="184"/>
                    <a:pt x="157" y="184"/>
                    <a:pt x="157" y="184"/>
                  </a:cubicBezTo>
                  <a:cubicBezTo>
                    <a:pt x="158" y="184"/>
                    <a:pt x="158" y="184"/>
                    <a:pt x="158" y="184"/>
                  </a:cubicBezTo>
                  <a:cubicBezTo>
                    <a:pt x="158" y="183"/>
                    <a:pt x="158" y="183"/>
                    <a:pt x="158" y="183"/>
                  </a:cubicBezTo>
                  <a:cubicBezTo>
                    <a:pt x="158" y="183"/>
                    <a:pt x="158" y="183"/>
                    <a:pt x="158" y="183"/>
                  </a:cubicBezTo>
                  <a:cubicBezTo>
                    <a:pt x="158" y="183"/>
                    <a:pt x="158" y="183"/>
                    <a:pt x="158" y="183"/>
                  </a:cubicBezTo>
                  <a:cubicBezTo>
                    <a:pt x="158" y="182"/>
                    <a:pt x="158" y="182"/>
                    <a:pt x="158" y="182"/>
                  </a:cubicBezTo>
                  <a:cubicBezTo>
                    <a:pt x="158" y="182"/>
                    <a:pt x="158" y="182"/>
                    <a:pt x="158" y="182"/>
                  </a:cubicBezTo>
                  <a:cubicBezTo>
                    <a:pt x="158" y="182"/>
                    <a:pt x="158" y="182"/>
                    <a:pt x="158" y="182"/>
                  </a:cubicBezTo>
                  <a:cubicBezTo>
                    <a:pt x="158" y="182"/>
                    <a:pt x="158" y="182"/>
                    <a:pt x="158" y="182"/>
                  </a:cubicBezTo>
                  <a:cubicBezTo>
                    <a:pt x="158" y="181"/>
                    <a:pt x="158" y="181"/>
                    <a:pt x="158" y="181"/>
                  </a:cubicBezTo>
                  <a:cubicBezTo>
                    <a:pt x="158" y="181"/>
                    <a:pt x="158" y="182"/>
                    <a:pt x="158" y="182"/>
                  </a:cubicBezTo>
                  <a:cubicBezTo>
                    <a:pt x="158" y="181"/>
                    <a:pt x="158" y="181"/>
                    <a:pt x="158" y="181"/>
                  </a:cubicBezTo>
                  <a:cubicBezTo>
                    <a:pt x="157" y="181"/>
                    <a:pt x="157" y="181"/>
                    <a:pt x="157" y="181"/>
                  </a:cubicBezTo>
                  <a:cubicBezTo>
                    <a:pt x="157" y="181"/>
                    <a:pt x="157" y="181"/>
                    <a:pt x="157" y="181"/>
                  </a:cubicBezTo>
                  <a:cubicBezTo>
                    <a:pt x="157" y="181"/>
                    <a:pt x="157" y="181"/>
                    <a:pt x="157" y="181"/>
                  </a:cubicBezTo>
                  <a:cubicBezTo>
                    <a:pt x="157" y="181"/>
                    <a:pt x="157" y="181"/>
                    <a:pt x="157" y="181"/>
                  </a:cubicBezTo>
                  <a:cubicBezTo>
                    <a:pt x="156" y="182"/>
                    <a:pt x="156" y="182"/>
                    <a:pt x="156" y="182"/>
                  </a:cubicBezTo>
                  <a:cubicBezTo>
                    <a:pt x="157" y="181"/>
                    <a:pt x="157" y="181"/>
                    <a:pt x="157" y="181"/>
                  </a:cubicBezTo>
                  <a:cubicBezTo>
                    <a:pt x="157" y="181"/>
                    <a:pt x="157" y="181"/>
                    <a:pt x="157" y="181"/>
                  </a:cubicBezTo>
                  <a:cubicBezTo>
                    <a:pt x="156" y="180"/>
                    <a:pt x="157" y="180"/>
                    <a:pt x="157" y="179"/>
                  </a:cubicBezTo>
                  <a:cubicBezTo>
                    <a:pt x="157" y="179"/>
                    <a:pt x="157" y="179"/>
                    <a:pt x="157" y="179"/>
                  </a:cubicBezTo>
                  <a:cubicBezTo>
                    <a:pt x="157" y="179"/>
                    <a:pt x="157" y="179"/>
                    <a:pt x="157" y="179"/>
                  </a:cubicBezTo>
                  <a:cubicBezTo>
                    <a:pt x="156" y="179"/>
                    <a:pt x="156" y="179"/>
                    <a:pt x="156" y="179"/>
                  </a:cubicBezTo>
                  <a:cubicBezTo>
                    <a:pt x="156" y="180"/>
                    <a:pt x="156" y="180"/>
                    <a:pt x="156" y="180"/>
                  </a:cubicBezTo>
                  <a:cubicBezTo>
                    <a:pt x="156" y="180"/>
                    <a:pt x="156" y="180"/>
                    <a:pt x="156" y="180"/>
                  </a:cubicBezTo>
                  <a:cubicBezTo>
                    <a:pt x="155" y="180"/>
                    <a:pt x="155" y="180"/>
                    <a:pt x="155" y="180"/>
                  </a:cubicBezTo>
                  <a:cubicBezTo>
                    <a:pt x="155" y="181"/>
                    <a:pt x="155" y="181"/>
                    <a:pt x="155" y="181"/>
                  </a:cubicBezTo>
                  <a:cubicBezTo>
                    <a:pt x="156" y="181"/>
                    <a:pt x="156" y="181"/>
                    <a:pt x="156" y="181"/>
                  </a:cubicBezTo>
                  <a:cubicBezTo>
                    <a:pt x="156" y="181"/>
                    <a:pt x="156" y="181"/>
                    <a:pt x="156" y="181"/>
                  </a:cubicBezTo>
                  <a:cubicBezTo>
                    <a:pt x="156" y="182"/>
                    <a:pt x="156" y="182"/>
                    <a:pt x="156" y="182"/>
                  </a:cubicBezTo>
                  <a:cubicBezTo>
                    <a:pt x="156" y="182"/>
                    <a:pt x="156" y="182"/>
                    <a:pt x="156" y="182"/>
                  </a:cubicBezTo>
                  <a:cubicBezTo>
                    <a:pt x="157" y="182"/>
                    <a:pt x="157" y="182"/>
                    <a:pt x="157" y="182"/>
                  </a:cubicBezTo>
                  <a:cubicBezTo>
                    <a:pt x="157" y="182"/>
                    <a:pt x="157" y="182"/>
                    <a:pt x="157" y="182"/>
                  </a:cubicBezTo>
                  <a:cubicBezTo>
                    <a:pt x="156" y="183"/>
                    <a:pt x="156" y="183"/>
                    <a:pt x="156" y="183"/>
                  </a:cubicBezTo>
                  <a:cubicBezTo>
                    <a:pt x="156" y="183"/>
                    <a:pt x="156" y="183"/>
                    <a:pt x="156" y="183"/>
                  </a:cubicBezTo>
                  <a:cubicBezTo>
                    <a:pt x="156" y="183"/>
                    <a:pt x="156" y="183"/>
                    <a:pt x="156" y="183"/>
                  </a:cubicBezTo>
                  <a:cubicBezTo>
                    <a:pt x="156" y="183"/>
                    <a:pt x="156" y="183"/>
                    <a:pt x="156" y="183"/>
                  </a:cubicBezTo>
                  <a:cubicBezTo>
                    <a:pt x="155" y="183"/>
                    <a:pt x="155" y="183"/>
                    <a:pt x="155" y="183"/>
                  </a:cubicBezTo>
                  <a:cubicBezTo>
                    <a:pt x="154" y="183"/>
                    <a:pt x="154" y="183"/>
                    <a:pt x="154" y="183"/>
                  </a:cubicBezTo>
                  <a:cubicBezTo>
                    <a:pt x="155" y="184"/>
                    <a:pt x="155" y="184"/>
                    <a:pt x="155" y="184"/>
                  </a:cubicBezTo>
                  <a:close/>
                  <a:moveTo>
                    <a:pt x="159" y="178"/>
                  </a:moveTo>
                  <a:cubicBezTo>
                    <a:pt x="160" y="178"/>
                    <a:pt x="160" y="178"/>
                    <a:pt x="160" y="178"/>
                  </a:cubicBezTo>
                  <a:cubicBezTo>
                    <a:pt x="160" y="177"/>
                    <a:pt x="160" y="177"/>
                    <a:pt x="160" y="177"/>
                  </a:cubicBezTo>
                  <a:cubicBezTo>
                    <a:pt x="160" y="177"/>
                    <a:pt x="160" y="177"/>
                    <a:pt x="160" y="177"/>
                  </a:cubicBezTo>
                  <a:cubicBezTo>
                    <a:pt x="159" y="177"/>
                    <a:pt x="159" y="177"/>
                    <a:pt x="159" y="177"/>
                  </a:cubicBezTo>
                  <a:cubicBezTo>
                    <a:pt x="159" y="177"/>
                    <a:pt x="159" y="177"/>
                    <a:pt x="159" y="177"/>
                  </a:cubicBezTo>
                  <a:cubicBezTo>
                    <a:pt x="159" y="177"/>
                    <a:pt x="159" y="177"/>
                    <a:pt x="159" y="177"/>
                  </a:cubicBezTo>
                  <a:cubicBezTo>
                    <a:pt x="159" y="177"/>
                    <a:pt x="159" y="178"/>
                    <a:pt x="159" y="178"/>
                  </a:cubicBezTo>
                  <a:cubicBezTo>
                    <a:pt x="160" y="178"/>
                    <a:pt x="160" y="178"/>
                    <a:pt x="160" y="178"/>
                  </a:cubicBezTo>
                  <a:lnTo>
                    <a:pt x="159" y="178"/>
                  </a:lnTo>
                  <a:close/>
                  <a:moveTo>
                    <a:pt x="160" y="179"/>
                  </a:moveTo>
                  <a:cubicBezTo>
                    <a:pt x="159" y="179"/>
                    <a:pt x="159" y="179"/>
                    <a:pt x="159" y="179"/>
                  </a:cubicBezTo>
                  <a:cubicBezTo>
                    <a:pt x="159" y="180"/>
                    <a:pt x="159" y="180"/>
                    <a:pt x="159" y="180"/>
                  </a:cubicBezTo>
                  <a:cubicBezTo>
                    <a:pt x="159" y="180"/>
                    <a:pt x="159" y="180"/>
                    <a:pt x="159" y="180"/>
                  </a:cubicBezTo>
                  <a:cubicBezTo>
                    <a:pt x="160" y="180"/>
                    <a:pt x="160" y="180"/>
                    <a:pt x="160" y="180"/>
                  </a:cubicBezTo>
                  <a:cubicBezTo>
                    <a:pt x="160" y="179"/>
                    <a:pt x="160" y="179"/>
                    <a:pt x="160" y="179"/>
                  </a:cubicBezTo>
                  <a:cubicBezTo>
                    <a:pt x="160" y="179"/>
                    <a:pt x="160" y="179"/>
                    <a:pt x="160" y="179"/>
                  </a:cubicBezTo>
                  <a:close/>
                  <a:moveTo>
                    <a:pt x="147" y="199"/>
                  </a:moveTo>
                  <a:cubicBezTo>
                    <a:pt x="146" y="199"/>
                    <a:pt x="146" y="199"/>
                    <a:pt x="146" y="199"/>
                  </a:cubicBezTo>
                  <a:cubicBezTo>
                    <a:pt x="147" y="198"/>
                    <a:pt x="147" y="198"/>
                    <a:pt x="147" y="198"/>
                  </a:cubicBezTo>
                  <a:cubicBezTo>
                    <a:pt x="146" y="198"/>
                    <a:pt x="146" y="198"/>
                    <a:pt x="146" y="198"/>
                  </a:cubicBezTo>
                  <a:cubicBezTo>
                    <a:pt x="146" y="199"/>
                    <a:pt x="146" y="199"/>
                    <a:pt x="146" y="199"/>
                  </a:cubicBezTo>
                  <a:cubicBezTo>
                    <a:pt x="146" y="199"/>
                    <a:pt x="146" y="199"/>
                    <a:pt x="146" y="199"/>
                  </a:cubicBezTo>
                  <a:cubicBezTo>
                    <a:pt x="146" y="199"/>
                    <a:pt x="146" y="199"/>
                    <a:pt x="146" y="199"/>
                  </a:cubicBezTo>
                  <a:lnTo>
                    <a:pt x="147" y="199"/>
                  </a:lnTo>
                  <a:close/>
                  <a:moveTo>
                    <a:pt x="145" y="198"/>
                  </a:moveTo>
                  <a:cubicBezTo>
                    <a:pt x="146" y="198"/>
                    <a:pt x="146" y="198"/>
                    <a:pt x="146" y="198"/>
                  </a:cubicBezTo>
                  <a:cubicBezTo>
                    <a:pt x="145" y="197"/>
                    <a:pt x="145" y="197"/>
                    <a:pt x="145" y="197"/>
                  </a:cubicBezTo>
                  <a:cubicBezTo>
                    <a:pt x="145" y="197"/>
                    <a:pt x="145" y="197"/>
                    <a:pt x="145" y="197"/>
                  </a:cubicBezTo>
                  <a:cubicBezTo>
                    <a:pt x="145" y="197"/>
                    <a:pt x="145" y="197"/>
                    <a:pt x="145" y="197"/>
                  </a:cubicBezTo>
                  <a:cubicBezTo>
                    <a:pt x="144" y="197"/>
                    <a:pt x="144" y="197"/>
                    <a:pt x="144" y="197"/>
                  </a:cubicBezTo>
                  <a:cubicBezTo>
                    <a:pt x="145" y="198"/>
                    <a:pt x="145" y="198"/>
                    <a:pt x="145" y="198"/>
                  </a:cubicBezTo>
                  <a:close/>
                  <a:moveTo>
                    <a:pt x="157" y="185"/>
                  </a:moveTo>
                  <a:cubicBezTo>
                    <a:pt x="157" y="186"/>
                    <a:pt x="157" y="186"/>
                    <a:pt x="157" y="186"/>
                  </a:cubicBezTo>
                  <a:cubicBezTo>
                    <a:pt x="157" y="186"/>
                    <a:pt x="157" y="185"/>
                    <a:pt x="157" y="185"/>
                  </a:cubicBezTo>
                  <a:close/>
                  <a:moveTo>
                    <a:pt x="148" y="200"/>
                  </a:moveTo>
                  <a:cubicBezTo>
                    <a:pt x="147" y="199"/>
                    <a:pt x="147" y="199"/>
                    <a:pt x="147" y="199"/>
                  </a:cubicBezTo>
                  <a:cubicBezTo>
                    <a:pt x="147" y="199"/>
                    <a:pt x="147" y="199"/>
                    <a:pt x="147" y="199"/>
                  </a:cubicBezTo>
                  <a:cubicBezTo>
                    <a:pt x="147" y="200"/>
                    <a:pt x="147" y="200"/>
                    <a:pt x="147" y="200"/>
                  </a:cubicBezTo>
                  <a:lnTo>
                    <a:pt x="148" y="200"/>
                  </a:lnTo>
                  <a:close/>
                  <a:moveTo>
                    <a:pt x="147" y="198"/>
                  </a:moveTo>
                  <a:cubicBezTo>
                    <a:pt x="148" y="198"/>
                    <a:pt x="148" y="198"/>
                    <a:pt x="148" y="198"/>
                  </a:cubicBezTo>
                  <a:cubicBezTo>
                    <a:pt x="148" y="198"/>
                    <a:pt x="148" y="198"/>
                    <a:pt x="148" y="198"/>
                  </a:cubicBezTo>
                  <a:cubicBezTo>
                    <a:pt x="148" y="198"/>
                    <a:pt x="148" y="198"/>
                    <a:pt x="148" y="198"/>
                  </a:cubicBezTo>
                  <a:cubicBezTo>
                    <a:pt x="149" y="198"/>
                    <a:pt x="149" y="198"/>
                    <a:pt x="149" y="198"/>
                  </a:cubicBezTo>
                  <a:cubicBezTo>
                    <a:pt x="147" y="198"/>
                    <a:pt x="147" y="198"/>
                    <a:pt x="147" y="198"/>
                  </a:cubicBezTo>
                  <a:cubicBezTo>
                    <a:pt x="148" y="197"/>
                    <a:pt x="148" y="197"/>
                    <a:pt x="148" y="197"/>
                  </a:cubicBezTo>
                  <a:cubicBezTo>
                    <a:pt x="147" y="198"/>
                    <a:pt x="147" y="198"/>
                    <a:pt x="147" y="198"/>
                  </a:cubicBezTo>
                  <a:cubicBezTo>
                    <a:pt x="147" y="198"/>
                    <a:pt x="147" y="198"/>
                    <a:pt x="147" y="198"/>
                  </a:cubicBezTo>
                  <a:cubicBezTo>
                    <a:pt x="147" y="198"/>
                    <a:pt x="147" y="198"/>
                    <a:pt x="147" y="199"/>
                  </a:cubicBezTo>
                  <a:lnTo>
                    <a:pt x="147" y="198"/>
                  </a:lnTo>
                  <a:close/>
                  <a:moveTo>
                    <a:pt x="145" y="199"/>
                  </a:moveTo>
                  <a:cubicBezTo>
                    <a:pt x="145" y="199"/>
                    <a:pt x="145" y="199"/>
                    <a:pt x="145" y="199"/>
                  </a:cubicBezTo>
                  <a:cubicBezTo>
                    <a:pt x="145" y="199"/>
                    <a:pt x="145" y="199"/>
                    <a:pt x="145" y="199"/>
                  </a:cubicBezTo>
                  <a:cubicBezTo>
                    <a:pt x="144" y="199"/>
                    <a:pt x="144" y="199"/>
                    <a:pt x="144" y="199"/>
                  </a:cubicBezTo>
                  <a:cubicBezTo>
                    <a:pt x="144" y="199"/>
                    <a:pt x="144" y="199"/>
                    <a:pt x="144" y="199"/>
                  </a:cubicBezTo>
                  <a:cubicBezTo>
                    <a:pt x="144" y="199"/>
                    <a:pt x="144" y="199"/>
                    <a:pt x="144" y="199"/>
                  </a:cubicBezTo>
                  <a:lnTo>
                    <a:pt x="145" y="199"/>
                  </a:lnTo>
                  <a:close/>
                  <a:moveTo>
                    <a:pt x="337" y="425"/>
                  </a:moveTo>
                  <a:cubicBezTo>
                    <a:pt x="337" y="425"/>
                    <a:pt x="337" y="425"/>
                    <a:pt x="337" y="425"/>
                  </a:cubicBezTo>
                  <a:cubicBezTo>
                    <a:pt x="337" y="425"/>
                    <a:pt x="337" y="425"/>
                    <a:pt x="337" y="425"/>
                  </a:cubicBezTo>
                  <a:cubicBezTo>
                    <a:pt x="337" y="425"/>
                    <a:pt x="337" y="425"/>
                    <a:pt x="337" y="425"/>
                  </a:cubicBezTo>
                  <a:cubicBezTo>
                    <a:pt x="336" y="425"/>
                    <a:pt x="336" y="425"/>
                    <a:pt x="336" y="425"/>
                  </a:cubicBezTo>
                  <a:cubicBezTo>
                    <a:pt x="336" y="425"/>
                    <a:pt x="336" y="425"/>
                    <a:pt x="336" y="425"/>
                  </a:cubicBezTo>
                  <a:cubicBezTo>
                    <a:pt x="336" y="426"/>
                    <a:pt x="336" y="426"/>
                    <a:pt x="336" y="426"/>
                  </a:cubicBezTo>
                  <a:cubicBezTo>
                    <a:pt x="336" y="426"/>
                    <a:pt x="336" y="426"/>
                    <a:pt x="336" y="426"/>
                  </a:cubicBezTo>
                  <a:cubicBezTo>
                    <a:pt x="336" y="426"/>
                    <a:pt x="337" y="426"/>
                    <a:pt x="337" y="425"/>
                  </a:cubicBezTo>
                  <a:close/>
                  <a:moveTo>
                    <a:pt x="347" y="423"/>
                  </a:moveTo>
                  <a:cubicBezTo>
                    <a:pt x="346" y="423"/>
                    <a:pt x="346" y="423"/>
                    <a:pt x="346" y="423"/>
                  </a:cubicBezTo>
                  <a:cubicBezTo>
                    <a:pt x="346" y="423"/>
                    <a:pt x="346" y="423"/>
                    <a:pt x="346" y="423"/>
                  </a:cubicBezTo>
                  <a:cubicBezTo>
                    <a:pt x="346" y="423"/>
                    <a:pt x="346" y="423"/>
                    <a:pt x="346" y="423"/>
                  </a:cubicBezTo>
                  <a:cubicBezTo>
                    <a:pt x="346" y="423"/>
                    <a:pt x="347" y="423"/>
                    <a:pt x="347" y="423"/>
                  </a:cubicBezTo>
                  <a:close/>
                  <a:moveTo>
                    <a:pt x="336" y="421"/>
                  </a:moveTo>
                  <a:cubicBezTo>
                    <a:pt x="337" y="421"/>
                    <a:pt x="337" y="421"/>
                    <a:pt x="337" y="421"/>
                  </a:cubicBezTo>
                  <a:cubicBezTo>
                    <a:pt x="337" y="421"/>
                    <a:pt x="337" y="421"/>
                    <a:pt x="337" y="421"/>
                  </a:cubicBezTo>
                  <a:cubicBezTo>
                    <a:pt x="336" y="420"/>
                    <a:pt x="336" y="420"/>
                    <a:pt x="336" y="420"/>
                  </a:cubicBezTo>
                  <a:cubicBezTo>
                    <a:pt x="336" y="421"/>
                    <a:pt x="336" y="420"/>
                    <a:pt x="336" y="420"/>
                  </a:cubicBezTo>
                  <a:cubicBezTo>
                    <a:pt x="336" y="420"/>
                    <a:pt x="336" y="420"/>
                    <a:pt x="336" y="420"/>
                  </a:cubicBezTo>
                  <a:cubicBezTo>
                    <a:pt x="335" y="420"/>
                    <a:pt x="335" y="420"/>
                    <a:pt x="335" y="420"/>
                  </a:cubicBezTo>
                  <a:cubicBezTo>
                    <a:pt x="335" y="421"/>
                    <a:pt x="336" y="421"/>
                    <a:pt x="336" y="421"/>
                  </a:cubicBezTo>
                  <a:cubicBezTo>
                    <a:pt x="336" y="421"/>
                    <a:pt x="336" y="421"/>
                    <a:pt x="336" y="421"/>
                  </a:cubicBezTo>
                  <a:close/>
                  <a:moveTo>
                    <a:pt x="336" y="439"/>
                  </a:moveTo>
                  <a:cubicBezTo>
                    <a:pt x="336" y="439"/>
                    <a:pt x="336" y="439"/>
                    <a:pt x="336" y="439"/>
                  </a:cubicBezTo>
                  <a:cubicBezTo>
                    <a:pt x="336" y="439"/>
                    <a:pt x="336" y="438"/>
                    <a:pt x="336" y="438"/>
                  </a:cubicBezTo>
                  <a:lnTo>
                    <a:pt x="336" y="439"/>
                  </a:lnTo>
                  <a:close/>
                  <a:moveTo>
                    <a:pt x="336" y="426"/>
                  </a:moveTo>
                  <a:cubicBezTo>
                    <a:pt x="335" y="426"/>
                    <a:pt x="336" y="426"/>
                    <a:pt x="336" y="426"/>
                  </a:cubicBezTo>
                  <a:cubicBezTo>
                    <a:pt x="335" y="426"/>
                    <a:pt x="335" y="426"/>
                    <a:pt x="335" y="426"/>
                  </a:cubicBezTo>
                  <a:cubicBezTo>
                    <a:pt x="335" y="426"/>
                    <a:pt x="335" y="426"/>
                    <a:pt x="335" y="426"/>
                  </a:cubicBezTo>
                  <a:cubicBezTo>
                    <a:pt x="335" y="426"/>
                    <a:pt x="336" y="426"/>
                    <a:pt x="336" y="426"/>
                  </a:cubicBezTo>
                  <a:close/>
                  <a:moveTo>
                    <a:pt x="339" y="427"/>
                  </a:moveTo>
                  <a:cubicBezTo>
                    <a:pt x="340" y="427"/>
                    <a:pt x="339" y="427"/>
                    <a:pt x="339" y="427"/>
                  </a:cubicBezTo>
                  <a:cubicBezTo>
                    <a:pt x="339" y="427"/>
                    <a:pt x="339" y="427"/>
                    <a:pt x="339" y="427"/>
                  </a:cubicBezTo>
                  <a:close/>
                  <a:moveTo>
                    <a:pt x="346" y="422"/>
                  </a:moveTo>
                  <a:cubicBezTo>
                    <a:pt x="346" y="422"/>
                    <a:pt x="346" y="422"/>
                    <a:pt x="346" y="422"/>
                  </a:cubicBezTo>
                  <a:cubicBezTo>
                    <a:pt x="346" y="422"/>
                    <a:pt x="346" y="423"/>
                    <a:pt x="346" y="422"/>
                  </a:cubicBezTo>
                  <a:close/>
                  <a:moveTo>
                    <a:pt x="336" y="428"/>
                  </a:moveTo>
                  <a:cubicBezTo>
                    <a:pt x="336" y="428"/>
                    <a:pt x="336" y="428"/>
                    <a:pt x="336" y="428"/>
                  </a:cubicBezTo>
                  <a:cubicBezTo>
                    <a:pt x="336" y="429"/>
                    <a:pt x="336" y="429"/>
                    <a:pt x="336" y="429"/>
                  </a:cubicBezTo>
                  <a:cubicBezTo>
                    <a:pt x="336" y="429"/>
                    <a:pt x="336" y="429"/>
                    <a:pt x="336" y="429"/>
                  </a:cubicBezTo>
                  <a:cubicBezTo>
                    <a:pt x="336" y="429"/>
                    <a:pt x="336" y="428"/>
                    <a:pt x="336" y="428"/>
                  </a:cubicBezTo>
                  <a:close/>
                  <a:moveTo>
                    <a:pt x="345" y="423"/>
                  </a:moveTo>
                  <a:cubicBezTo>
                    <a:pt x="345" y="423"/>
                    <a:pt x="345" y="423"/>
                    <a:pt x="345" y="423"/>
                  </a:cubicBezTo>
                  <a:cubicBezTo>
                    <a:pt x="345" y="423"/>
                    <a:pt x="345" y="423"/>
                    <a:pt x="345" y="423"/>
                  </a:cubicBezTo>
                  <a:cubicBezTo>
                    <a:pt x="345" y="423"/>
                    <a:pt x="345" y="423"/>
                    <a:pt x="345" y="423"/>
                  </a:cubicBezTo>
                  <a:cubicBezTo>
                    <a:pt x="345" y="423"/>
                    <a:pt x="345" y="423"/>
                    <a:pt x="345" y="423"/>
                  </a:cubicBezTo>
                  <a:cubicBezTo>
                    <a:pt x="345" y="423"/>
                    <a:pt x="345" y="423"/>
                    <a:pt x="345" y="423"/>
                  </a:cubicBezTo>
                  <a:cubicBezTo>
                    <a:pt x="345" y="423"/>
                    <a:pt x="345" y="423"/>
                    <a:pt x="345" y="423"/>
                  </a:cubicBezTo>
                  <a:close/>
                  <a:moveTo>
                    <a:pt x="339" y="412"/>
                  </a:moveTo>
                  <a:cubicBezTo>
                    <a:pt x="339" y="412"/>
                    <a:pt x="339" y="412"/>
                    <a:pt x="339" y="412"/>
                  </a:cubicBezTo>
                  <a:cubicBezTo>
                    <a:pt x="339" y="412"/>
                    <a:pt x="339" y="412"/>
                    <a:pt x="339" y="412"/>
                  </a:cubicBezTo>
                  <a:cubicBezTo>
                    <a:pt x="338" y="412"/>
                    <a:pt x="338" y="412"/>
                    <a:pt x="338" y="412"/>
                  </a:cubicBezTo>
                  <a:cubicBezTo>
                    <a:pt x="338" y="412"/>
                    <a:pt x="338" y="412"/>
                    <a:pt x="338" y="412"/>
                  </a:cubicBezTo>
                  <a:cubicBezTo>
                    <a:pt x="338" y="412"/>
                    <a:pt x="338" y="412"/>
                    <a:pt x="338" y="412"/>
                  </a:cubicBezTo>
                  <a:lnTo>
                    <a:pt x="339" y="412"/>
                  </a:lnTo>
                  <a:close/>
                  <a:moveTo>
                    <a:pt x="338" y="429"/>
                  </a:moveTo>
                  <a:cubicBezTo>
                    <a:pt x="338" y="429"/>
                    <a:pt x="338" y="429"/>
                    <a:pt x="338" y="429"/>
                  </a:cubicBezTo>
                  <a:cubicBezTo>
                    <a:pt x="338" y="428"/>
                    <a:pt x="337" y="428"/>
                    <a:pt x="337" y="428"/>
                  </a:cubicBezTo>
                  <a:cubicBezTo>
                    <a:pt x="337" y="428"/>
                    <a:pt x="337" y="428"/>
                    <a:pt x="337" y="428"/>
                  </a:cubicBezTo>
                  <a:cubicBezTo>
                    <a:pt x="337" y="428"/>
                    <a:pt x="337" y="428"/>
                    <a:pt x="337" y="428"/>
                  </a:cubicBezTo>
                  <a:cubicBezTo>
                    <a:pt x="337" y="428"/>
                    <a:pt x="337" y="429"/>
                    <a:pt x="338" y="429"/>
                  </a:cubicBezTo>
                  <a:close/>
                  <a:moveTo>
                    <a:pt x="344" y="429"/>
                  </a:moveTo>
                  <a:cubicBezTo>
                    <a:pt x="344" y="429"/>
                    <a:pt x="344" y="429"/>
                    <a:pt x="344" y="429"/>
                  </a:cubicBezTo>
                  <a:cubicBezTo>
                    <a:pt x="344" y="429"/>
                    <a:pt x="344" y="429"/>
                    <a:pt x="344" y="429"/>
                  </a:cubicBezTo>
                  <a:cubicBezTo>
                    <a:pt x="344" y="429"/>
                    <a:pt x="344" y="429"/>
                    <a:pt x="344" y="429"/>
                  </a:cubicBezTo>
                  <a:cubicBezTo>
                    <a:pt x="344" y="429"/>
                    <a:pt x="344" y="429"/>
                    <a:pt x="344" y="429"/>
                  </a:cubicBezTo>
                  <a:cubicBezTo>
                    <a:pt x="343" y="429"/>
                    <a:pt x="343" y="430"/>
                    <a:pt x="343" y="430"/>
                  </a:cubicBezTo>
                  <a:cubicBezTo>
                    <a:pt x="344" y="430"/>
                    <a:pt x="344" y="430"/>
                    <a:pt x="344" y="430"/>
                  </a:cubicBezTo>
                  <a:cubicBezTo>
                    <a:pt x="344" y="430"/>
                    <a:pt x="344" y="430"/>
                    <a:pt x="344" y="430"/>
                  </a:cubicBezTo>
                  <a:cubicBezTo>
                    <a:pt x="344" y="430"/>
                    <a:pt x="344" y="430"/>
                    <a:pt x="344" y="430"/>
                  </a:cubicBezTo>
                  <a:cubicBezTo>
                    <a:pt x="344" y="429"/>
                    <a:pt x="344" y="429"/>
                    <a:pt x="344" y="429"/>
                  </a:cubicBezTo>
                  <a:cubicBezTo>
                    <a:pt x="344" y="429"/>
                    <a:pt x="345" y="429"/>
                    <a:pt x="345" y="429"/>
                  </a:cubicBezTo>
                  <a:cubicBezTo>
                    <a:pt x="344" y="429"/>
                    <a:pt x="344" y="429"/>
                    <a:pt x="344" y="429"/>
                  </a:cubicBezTo>
                  <a:cubicBezTo>
                    <a:pt x="344" y="429"/>
                    <a:pt x="344" y="429"/>
                    <a:pt x="344" y="429"/>
                  </a:cubicBezTo>
                  <a:close/>
                  <a:moveTo>
                    <a:pt x="345" y="420"/>
                  </a:moveTo>
                  <a:cubicBezTo>
                    <a:pt x="345" y="420"/>
                    <a:pt x="345" y="420"/>
                    <a:pt x="345" y="420"/>
                  </a:cubicBezTo>
                  <a:cubicBezTo>
                    <a:pt x="345" y="420"/>
                    <a:pt x="345" y="421"/>
                    <a:pt x="345" y="421"/>
                  </a:cubicBezTo>
                  <a:cubicBezTo>
                    <a:pt x="345" y="421"/>
                    <a:pt x="345" y="421"/>
                    <a:pt x="345" y="421"/>
                  </a:cubicBezTo>
                  <a:cubicBezTo>
                    <a:pt x="345" y="421"/>
                    <a:pt x="345" y="421"/>
                    <a:pt x="345" y="421"/>
                  </a:cubicBezTo>
                  <a:cubicBezTo>
                    <a:pt x="345" y="421"/>
                    <a:pt x="345" y="421"/>
                    <a:pt x="345" y="421"/>
                  </a:cubicBezTo>
                  <a:cubicBezTo>
                    <a:pt x="345" y="421"/>
                    <a:pt x="345" y="421"/>
                    <a:pt x="345" y="421"/>
                  </a:cubicBezTo>
                  <a:lnTo>
                    <a:pt x="345" y="420"/>
                  </a:lnTo>
                  <a:close/>
                  <a:moveTo>
                    <a:pt x="347" y="422"/>
                  </a:moveTo>
                  <a:cubicBezTo>
                    <a:pt x="348" y="422"/>
                    <a:pt x="348" y="422"/>
                    <a:pt x="348" y="422"/>
                  </a:cubicBezTo>
                  <a:cubicBezTo>
                    <a:pt x="348" y="422"/>
                    <a:pt x="348" y="422"/>
                    <a:pt x="348" y="422"/>
                  </a:cubicBezTo>
                  <a:cubicBezTo>
                    <a:pt x="348" y="422"/>
                    <a:pt x="348" y="422"/>
                    <a:pt x="348" y="422"/>
                  </a:cubicBezTo>
                  <a:lnTo>
                    <a:pt x="347" y="422"/>
                  </a:lnTo>
                  <a:close/>
                  <a:moveTo>
                    <a:pt x="347" y="420"/>
                  </a:moveTo>
                  <a:cubicBezTo>
                    <a:pt x="347" y="420"/>
                    <a:pt x="347" y="419"/>
                    <a:pt x="348" y="419"/>
                  </a:cubicBezTo>
                  <a:cubicBezTo>
                    <a:pt x="348" y="419"/>
                    <a:pt x="348" y="419"/>
                    <a:pt x="348" y="419"/>
                  </a:cubicBezTo>
                  <a:cubicBezTo>
                    <a:pt x="348" y="419"/>
                    <a:pt x="348" y="419"/>
                    <a:pt x="348" y="419"/>
                  </a:cubicBezTo>
                  <a:cubicBezTo>
                    <a:pt x="348" y="419"/>
                    <a:pt x="348" y="419"/>
                    <a:pt x="348" y="419"/>
                  </a:cubicBezTo>
                  <a:cubicBezTo>
                    <a:pt x="348" y="419"/>
                    <a:pt x="348" y="419"/>
                    <a:pt x="348" y="419"/>
                  </a:cubicBezTo>
                  <a:cubicBezTo>
                    <a:pt x="348" y="419"/>
                    <a:pt x="348" y="419"/>
                    <a:pt x="348" y="419"/>
                  </a:cubicBezTo>
                  <a:cubicBezTo>
                    <a:pt x="347" y="419"/>
                    <a:pt x="347" y="418"/>
                    <a:pt x="346" y="419"/>
                  </a:cubicBezTo>
                  <a:cubicBezTo>
                    <a:pt x="346" y="419"/>
                    <a:pt x="346" y="419"/>
                    <a:pt x="346" y="419"/>
                  </a:cubicBezTo>
                  <a:cubicBezTo>
                    <a:pt x="345" y="419"/>
                    <a:pt x="345" y="419"/>
                    <a:pt x="345" y="419"/>
                  </a:cubicBezTo>
                  <a:cubicBezTo>
                    <a:pt x="345" y="419"/>
                    <a:pt x="345" y="419"/>
                    <a:pt x="345" y="419"/>
                  </a:cubicBezTo>
                  <a:cubicBezTo>
                    <a:pt x="345" y="420"/>
                    <a:pt x="345" y="420"/>
                    <a:pt x="345" y="420"/>
                  </a:cubicBezTo>
                  <a:cubicBezTo>
                    <a:pt x="345" y="420"/>
                    <a:pt x="345" y="420"/>
                    <a:pt x="345" y="420"/>
                  </a:cubicBezTo>
                  <a:cubicBezTo>
                    <a:pt x="346" y="419"/>
                    <a:pt x="346" y="419"/>
                    <a:pt x="346" y="419"/>
                  </a:cubicBezTo>
                  <a:cubicBezTo>
                    <a:pt x="346" y="419"/>
                    <a:pt x="346" y="419"/>
                    <a:pt x="346" y="419"/>
                  </a:cubicBezTo>
                  <a:cubicBezTo>
                    <a:pt x="346" y="419"/>
                    <a:pt x="346" y="419"/>
                    <a:pt x="346" y="419"/>
                  </a:cubicBezTo>
                  <a:lnTo>
                    <a:pt x="347" y="420"/>
                  </a:lnTo>
                  <a:close/>
                  <a:moveTo>
                    <a:pt x="339" y="396"/>
                  </a:moveTo>
                  <a:cubicBezTo>
                    <a:pt x="340" y="396"/>
                    <a:pt x="339" y="395"/>
                    <a:pt x="338" y="395"/>
                  </a:cubicBezTo>
                  <a:cubicBezTo>
                    <a:pt x="338" y="395"/>
                    <a:pt x="338" y="395"/>
                    <a:pt x="338" y="395"/>
                  </a:cubicBezTo>
                  <a:cubicBezTo>
                    <a:pt x="337" y="396"/>
                    <a:pt x="339" y="396"/>
                    <a:pt x="339" y="396"/>
                  </a:cubicBezTo>
                  <a:close/>
                  <a:moveTo>
                    <a:pt x="338" y="427"/>
                  </a:moveTo>
                  <a:cubicBezTo>
                    <a:pt x="338" y="427"/>
                    <a:pt x="338" y="427"/>
                    <a:pt x="338" y="427"/>
                  </a:cubicBezTo>
                  <a:cubicBezTo>
                    <a:pt x="338" y="427"/>
                    <a:pt x="338" y="427"/>
                    <a:pt x="338" y="427"/>
                  </a:cubicBezTo>
                  <a:cubicBezTo>
                    <a:pt x="338" y="427"/>
                    <a:pt x="338" y="427"/>
                    <a:pt x="338" y="427"/>
                  </a:cubicBezTo>
                  <a:close/>
                  <a:moveTo>
                    <a:pt x="328" y="444"/>
                  </a:moveTo>
                  <a:cubicBezTo>
                    <a:pt x="329" y="444"/>
                    <a:pt x="329" y="444"/>
                    <a:pt x="329" y="444"/>
                  </a:cubicBezTo>
                  <a:cubicBezTo>
                    <a:pt x="329" y="444"/>
                    <a:pt x="329" y="443"/>
                    <a:pt x="329" y="443"/>
                  </a:cubicBezTo>
                  <a:cubicBezTo>
                    <a:pt x="328" y="443"/>
                    <a:pt x="328" y="443"/>
                    <a:pt x="328" y="443"/>
                  </a:cubicBezTo>
                  <a:lnTo>
                    <a:pt x="328" y="444"/>
                  </a:lnTo>
                  <a:close/>
                  <a:moveTo>
                    <a:pt x="338" y="431"/>
                  </a:moveTo>
                  <a:cubicBezTo>
                    <a:pt x="338" y="431"/>
                    <a:pt x="338" y="431"/>
                    <a:pt x="338" y="431"/>
                  </a:cubicBezTo>
                  <a:cubicBezTo>
                    <a:pt x="338" y="430"/>
                    <a:pt x="338" y="430"/>
                    <a:pt x="338" y="430"/>
                  </a:cubicBezTo>
                  <a:cubicBezTo>
                    <a:pt x="338" y="430"/>
                    <a:pt x="338" y="430"/>
                    <a:pt x="338" y="430"/>
                  </a:cubicBezTo>
                  <a:cubicBezTo>
                    <a:pt x="338" y="430"/>
                    <a:pt x="338" y="431"/>
                    <a:pt x="338" y="431"/>
                  </a:cubicBezTo>
                  <a:cubicBezTo>
                    <a:pt x="338" y="431"/>
                    <a:pt x="338" y="431"/>
                    <a:pt x="338" y="431"/>
                  </a:cubicBezTo>
                  <a:cubicBezTo>
                    <a:pt x="338" y="431"/>
                    <a:pt x="338" y="431"/>
                    <a:pt x="338" y="431"/>
                  </a:cubicBezTo>
                  <a:cubicBezTo>
                    <a:pt x="337" y="431"/>
                    <a:pt x="337" y="431"/>
                    <a:pt x="337" y="431"/>
                  </a:cubicBezTo>
                  <a:cubicBezTo>
                    <a:pt x="338" y="431"/>
                    <a:pt x="338" y="431"/>
                    <a:pt x="338" y="431"/>
                  </a:cubicBezTo>
                  <a:cubicBezTo>
                    <a:pt x="338" y="431"/>
                    <a:pt x="338" y="431"/>
                    <a:pt x="338" y="431"/>
                  </a:cubicBezTo>
                  <a:close/>
                  <a:moveTo>
                    <a:pt x="321" y="431"/>
                  </a:moveTo>
                  <a:cubicBezTo>
                    <a:pt x="320" y="431"/>
                    <a:pt x="320" y="433"/>
                    <a:pt x="321" y="433"/>
                  </a:cubicBezTo>
                  <a:cubicBezTo>
                    <a:pt x="323" y="433"/>
                    <a:pt x="321" y="431"/>
                    <a:pt x="321" y="431"/>
                  </a:cubicBezTo>
                  <a:close/>
                  <a:moveTo>
                    <a:pt x="339" y="424"/>
                  </a:moveTo>
                  <a:cubicBezTo>
                    <a:pt x="339" y="424"/>
                    <a:pt x="339" y="424"/>
                    <a:pt x="339" y="424"/>
                  </a:cubicBezTo>
                  <a:cubicBezTo>
                    <a:pt x="338" y="424"/>
                    <a:pt x="338" y="425"/>
                    <a:pt x="337" y="425"/>
                  </a:cubicBezTo>
                  <a:cubicBezTo>
                    <a:pt x="338" y="426"/>
                    <a:pt x="338" y="426"/>
                    <a:pt x="338" y="426"/>
                  </a:cubicBezTo>
                  <a:cubicBezTo>
                    <a:pt x="338" y="426"/>
                    <a:pt x="338" y="426"/>
                    <a:pt x="338" y="426"/>
                  </a:cubicBezTo>
                  <a:cubicBezTo>
                    <a:pt x="338" y="426"/>
                    <a:pt x="338" y="426"/>
                    <a:pt x="338" y="426"/>
                  </a:cubicBezTo>
                  <a:cubicBezTo>
                    <a:pt x="338" y="426"/>
                    <a:pt x="338" y="426"/>
                    <a:pt x="338" y="427"/>
                  </a:cubicBezTo>
                  <a:cubicBezTo>
                    <a:pt x="339" y="426"/>
                    <a:pt x="339" y="425"/>
                    <a:pt x="339" y="424"/>
                  </a:cubicBezTo>
                  <a:close/>
                  <a:moveTo>
                    <a:pt x="306" y="418"/>
                  </a:moveTo>
                  <a:cubicBezTo>
                    <a:pt x="306" y="418"/>
                    <a:pt x="304" y="419"/>
                    <a:pt x="306" y="420"/>
                  </a:cubicBezTo>
                  <a:cubicBezTo>
                    <a:pt x="306" y="420"/>
                    <a:pt x="307" y="420"/>
                    <a:pt x="308" y="420"/>
                  </a:cubicBezTo>
                  <a:cubicBezTo>
                    <a:pt x="308" y="419"/>
                    <a:pt x="308" y="419"/>
                    <a:pt x="308" y="419"/>
                  </a:cubicBezTo>
                  <a:cubicBezTo>
                    <a:pt x="307" y="419"/>
                    <a:pt x="306" y="419"/>
                    <a:pt x="306" y="418"/>
                  </a:cubicBezTo>
                  <a:close/>
                  <a:moveTo>
                    <a:pt x="338" y="395"/>
                  </a:moveTo>
                  <a:cubicBezTo>
                    <a:pt x="339" y="395"/>
                    <a:pt x="338" y="395"/>
                    <a:pt x="338" y="395"/>
                  </a:cubicBezTo>
                  <a:close/>
                  <a:moveTo>
                    <a:pt x="347" y="424"/>
                  </a:moveTo>
                  <a:cubicBezTo>
                    <a:pt x="347" y="424"/>
                    <a:pt x="347" y="424"/>
                    <a:pt x="347" y="424"/>
                  </a:cubicBezTo>
                  <a:cubicBezTo>
                    <a:pt x="347" y="424"/>
                    <a:pt x="347" y="424"/>
                    <a:pt x="347" y="424"/>
                  </a:cubicBezTo>
                  <a:cubicBezTo>
                    <a:pt x="347" y="424"/>
                    <a:pt x="347" y="424"/>
                    <a:pt x="347" y="424"/>
                  </a:cubicBezTo>
                  <a:cubicBezTo>
                    <a:pt x="347" y="425"/>
                    <a:pt x="347" y="425"/>
                    <a:pt x="347" y="425"/>
                  </a:cubicBezTo>
                  <a:cubicBezTo>
                    <a:pt x="347" y="425"/>
                    <a:pt x="347" y="425"/>
                    <a:pt x="347" y="425"/>
                  </a:cubicBezTo>
                  <a:cubicBezTo>
                    <a:pt x="347" y="425"/>
                    <a:pt x="347" y="424"/>
                    <a:pt x="347" y="424"/>
                  </a:cubicBezTo>
                  <a:cubicBezTo>
                    <a:pt x="347" y="424"/>
                    <a:pt x="347" y="424"/>
                    <a:pt x="347" y="424"/>
                  </a:cubicBezTo>
                  <a:close/>
                  <a:moveTo>
                    <a:pt x="343" y="420"/>
                  </a:moveTo>
                  <a:cubicBezTo>
                    <a:pt x="342" y="420"/>
                    <a:pt x="342" y="420"/>
                    <a:pt x="341" y="421"/>
                  </a:cubicBezTo>
                  <a:cubicBezTo>
                    <a:pt x="341" y="421"/>
                    <a:pt x="341" y="421"/>
                    <a:pt x="341" y="421"/>
                  </a:cubicBezTo>
                  <a:cubicBezTo>
                    <a:pt x="342" y="421"/>
                    <a:pt x="343" y="420"/>
                    <a:pt x="344" y="420"/>
                  </a:cubicBezTo>
                  <a:cubicBezTo>
                    <a:pt x="343" y="420"/>
                    <a:pt x="343" y="420"/>
                    <a:pt x="343" y="420"/>
                  </a:cubicBezTo>
                  <a:close/>
                  <a:moveTo>
                    <a:pt x="331" y="410"/>
                  </a:moveTo>
                  <a:cubicBezTo>
                    <a:pt x="332" y="410"/>
                    <a:pt x="332" y="410"/>
                    <a:pt x="332" y="410"/>
                  </a:cubicBezTo>
                  <a:cubicBezTo>
                    <a:pt x="332" y="410"/>
                    <a:pt x="332" y="410"/>
                    <a:pt x="332" y="410"/>
                  </a:cubicBezTo>
                  <a:cubicBezTo>
                    <a:pt x="332" y="410"/>
                    <a:pt x="332" y="410"/>
                    <a:pt x="332" y="410"/>
                  </a:cubicBezTo>
                  <a:cubicBezTo>
                    <a:pt x="332" y="410"/>
                    <a:pt x="332" y="410"/>
                    <a:pt x="332" y="410"/>
                  </a:cubicBezTo>
                  <a:cubicBezTo>
                    <a:pt x="332" y="411"/>
                    <a:pt x="332" y="411"/>
                    <a:pt x="332" y="411"/>
                  </a:cubicBezTo>
                  <a:cubicBezTo>
                    <a:pt x="332" y="411"/>
                    <a:pt x="332" y="410"/>
                    <a:pt x="332" y="410"/>
                  </a:cubicBezTo>
                  <a:cubicBezTo>
                    <a:pt x="332" y="411"/>
                    <a:pt x="332" y="411"/>
                    <a:pt x="332" y="411"/>
                  </a:cubicBezTo>
                  <a:cubicBezTo>
                    <a:pt x="333" y="410"/>
                    <a:pt x="332" y="410"/>
                    <a:pt x="332" y="410"/>
                  </a:cubicBezTo>
                  <a:cubicBezTo>
                    <a:pt x="332" y="410"/>
                    <a:pt x="332" y="409"/>
                    <a:pt x="332" y="409"/>
                  </a:cubicBezTo>
                  <a:cubicBezTo>
                    <a:pt x="331" y="409"/>
                    <a:pt x="331" y="409"/>
                    <a:pt x="331" y="409"/>
                  </a:cubicBezTo>
                  <a:cubicBezTo>
                    <a:pt x="331" y="409"/>
                    <a:pt x="331" y="409"/>
                    <a:pt x="331" y="409"/>
                  </a:cubicBezTo>
                  <a:cubicBezTo>
                    <a:pt x="331" y="409"/>
                    <a:pt x="331" y="409"/>
                    <a:pt x="331" y="409"/>
                  </a:cubicBezTo>
                  <a:cubicBezTo>
                    <a:pt x="331" y="409"/>
                    <a:pt x="331" y="410"/>
                    <a:pt x="331" y="410"/>
                  </a:cubicBezTo>
                  <a:close/>
                  <a:moveTo>
                    <a:pt x="343" y="440"/>
                  </a:moveTo>
                  <a:cubicBezTo>
                    <a:pt x="343" y="440"/>
                    <a:pt x="343" y="440"/>
                    <a:pt x="343" y="440"/>
                  </a:cubicBezTo>
                  <a:cubicBezTo>
                    <a:pt x="342" y="440"/>
                    <a:pt x="342" y="440"/>
                    <a:pt x="342" y="440"/>
                  </a:cubicBezTo>
                  <a:cubicBezTo>
                    <a:pt x="342" y="440"/>
                    <a:pt x="342" y="441"/>
                    <a:pt x="342" y="441"/>
                  </a:cubicBezTo>
                  <a:cubicBezTo>
                    <a:pt x="342" y="440"/>
                    <a:pt x="342" y="440"/>
                    <a:pt x="342" y="440"/>
                  </a:cubicBezTo>
                  <a:cubicBezTo>
                    <a:pt x="341" y="440"/>
                    <a:pt x="341" y="440"/>
                    <a:pt x="341" y="441"/>
                  </a:cubicBezTo>
                  <a:cubicBezTo>
                    <a:pt x="340" y="441"/>
                    <a:pt x="340" y="441"/>
                    <a:pt x="340" y="441"/>
                  </a:cubicBezTo>
                  <a:cubicBezTo>
                    <a:pt x="340" y="441"/>
                    <a:pt x="340" y="441"/>
                    <a:pt x="340" y="441"/>
                  </a:cubicBezTo>
                  <a:cubicBezTo>
                    <a:pt x="340" y="441"/>
                    <a:pt x="340" y="441"/>
                    <a:pt x="339" y="441"/>
                  </a:cubicBezTo>
                  <a:cubicBezTo>
                    <a:pt x="339" y="441"/>
                    <a:pt x="339" y="440"/>
                    <a:pt x="339" y="440"/>
                  </a:cubicBezTo>
                  <a:cubicBezTo>
                    <a:pt x="339" y="440"/>
                    <a:pt x="339" y="440"/>
                    <a:pt x="339" y="440"/>
                  </a:cubicBezTo>
                  <a:cubicBezTo>
                    <a:pt x="339" y="440"/>
                    <a:pt x="339" y="440"/>
                    <a:pt x="339" y="439"/>
                  </a:cubicBezTo>
                  <a:cubicBezTo>
                    <a:pt x="339" y="440"/>
                    <a:pt x="338" y="440"/>
                    <a:pt x="337" y="440"/>
                  </a:cubicBezTo>
                  <a:cubicBezTo>
                    <a:pt x="337" y="439"/>
                    <a:pt x="337" y="439"/>
                    <a:pt x="337" y="439"/>
                  </a:cubicBezTo>
                  <a:cubicBezTo>
                    <a:pt x="337" y="440"/>
                    <a:pt x="336" y="439"/>
                    <a:pt x="336" y="439"/>
                  </a:cubicBezTo>
                  <a:cubicBezTo>
                    <a:pt x="336" y="439"/>
                    <a:pt x="335" y="439"/>
                    <a:pt x="335" y="439"/>
                  </a:cubicBezTo>
                  <a:cubicBezTo>
                    <a:pt x="335" y="439"/>
                    <a:pt x="335" y="439"/>
                    <a:pt x="334" y="439"/>
                  </a:cubicBezTo>
                  <a:cubicBezTo>
                    <a:pt x="334" y="439"/>
                    <a:pt x="334" y="439"/>
                    <a:pt x="334" y="439"/>
                  </a:cubicBezTo>
                  <a:cubicBezTo>
                    <a:pt x="333" y="439"/>
                    <a:pt x="332" y="439"/>
                    <a:pt x="331" y="439"/>
                  </a:cubicBezTo>
                  <a:cubicBezTo>
                    <a:pt x="331" y="439"/>
                    <a:pt x="331" y="439"/>
                    <a:pt x="331" y="439"/>
                  </a:cubicBezTo>
                  <a:cubicBezTo>
                    <a:pt x="330" y="439"/>
                    <a:pt x="330" y="439"/>
                    <a:pt x="330" y="439"/>
                  </a:cubicBezTo>
                  <a:cubicBezTo>
                    <a:pt x="330" y="439"/>
                    <a:pt x="330" y="439"/>
                    <a:pt x="330" y="439"/>
                  </a:cubicBezTo>
                  <a:cubicBezTo>
                    <a:pt x="330" y="439"/>
                    <a:pt x="330" y="439"/>
                    <a:pt x="330" y="438"/>
                  </a:cubicBezTo>
                  <a:cubicBezTo>
                    <a:pt x="329" y="439"/>
                    <a:pt x="329" y="439"/>
                    <a:pt x="329" y="439"/>
                  </a:cubicBezTo>
                  <a:cubicBezTo>
                    <a:pt x="328" y="438"/>
                    <a:pt x="328" y="438"/>
                    <a:pt x="328" y="438"/>
                  </a:cubicBezTo>
                  <a:cubicBezTo>
                    <a:pt x="329" y="438"/>
                    <a:pt x="329" y="438"/>
                    <a:pt x="329" y="438"/>
                  </a:cubicBezTo>
                  <a:cubicBezTo>
                    <a:pt x="329" y="438"/>
                    <a:pt x="329" y="438"/>
                    <a:pt x="329" y="438"/>
                  </a:cubicBezTo>
                  <a:cubicBezTo>
                    <a:pt x="329" y="437"/>
                    <a:pt x="329" y="437"/>
                    <a:pt x="329" y="437"/>
                  </a:cubicBezTo>
                  <a:cubicBezTo>
                    <a:pt x="329" y="437"/>
                    <a:pt x="329" y="437"/>
                    <a:pt x="329" y="437"/>
                  </a:cubicBezTo>
                  <a:cubicBezTo>
                    <a:pt x="328" y="437"/>
                    <a:pt x="328" y="437"/>
                    <a:pt x="328" y="437"/>
                  </a:cubicBezTo>
                  <a:cubicBezTo>
                    <a:pt x="329" y="438"/>
                    <a:pt x="329" y="438"/>
                    <a:pt x="329" y="438"/>
                  </a:cubicBezTo>
                  <a:cubicBezTo>
                    <a:pt x="328" y="438"/>
                    <a:pt x="328" y="438"/>
                    <a:pt x="328" y="438"/>
                  </a:cubicBezTo>
                  <a:cubicBezTo>
                    <a:pt x="328" y="438"/>
                    <a:pt x="327" y="438"/>
                    <a:pt x="327" y="438"/>
                  </a:cubicBezTo>
                  <a:cubicBezTo>
                    <a:pt x="327" y="438"/>
                    <a:pt x="327" y="438"/>
                    <a:pt x="327" y="438"/>
                  </a:cubicBezTo>
                  <a:cubicBezTo>
                    <a:pt x="326" y="437"/>
                    <a:pt x="326" y="437"/>
                    <a:pt x="326" y="437"/>
                  </a:cubicBezTo>
                  <a:cubicBezTo>
                    <a:pt x="327" y="437"/>
                    <a:pt x="326" y="437"/>
                    <a:pt x="326" y="437"/>
                  </a:cubicBezTo>
                  <a:cubicBezTo>
                    <a:pt x="326" y="437"/>
                    <a:pt x="326" y="437"/>
                    <a:pt x="326" y="437"/>
                  </a:cubicBezTo>
                  <a:cubicBezTo>
                    <a:pt x="326" y="437"/>
                    <a:pt x="326" y="437"/>
                    <a:pt x="326" y="437"/>
                  </a:cubicBezTo>
                  <a:cubicBezTo>
                    <a:pt x="326" y="437"/>
                    <a:pt x="326" y="438"/>
                    <a:pt x="326" y="438"/>
                  </a:cubicBezTo>
                  <a:cubicBezTo>
                    <a:pt x="326" y="438"/>
                    <a:pt x="326" y="438"/>
                    <a:pt x="326" y="438"/>
                  </a:cubicBezTo>
                  <a:cubicBezTo>
                    <a:pt x="326" y="438"/>
                    <a:pt x="326" y="438"/>
                    <a:pt x="326" y="438"/>
                  </a:cubicBezTo>
                  <a:cubicBezTo>
                    <a:pt x="326" y="438"/>
                    <a:pt x="326" y="438"/>
                    <a:pt x="326" y="438"/>
                  </a:cubicBezTo>
                  <a:cubicBezTo>
                    <a:pt x="325" y="438"/>
                    <a:pt x="325" y="438"/>
                    <a:pt x="325" y="438"/>
                  </a:cubicBezTo>
                  <a:cubicBezTo>
                    <a:pt x="325" y="438"/>
                    <a:pt x="325" y="437"/>
                    <a:pt x="325" y="437"/>
                  </a:cubicBezTo>
                  <a:cubicBezTo>
                    <a:pt x="325" y="437"/>
                    <a:pt x="325" y="438"/>
                    <a:pt x="325" y="438"/>
                  </a:cubicBezTo>
                  <a:cubicBezTo>
                    <a:pt x="325" y="438"/>
                    <a:pt x="325" y="438"/>
                    <a:pt x="325" y="438"/>
                  </a:cubicBezTo>
                  <a:cubicBezTo>
                    <a:pt x="325" y="439"/>
                    <a:pt x="325" y="439"/>
                    <a:pt x="325" y="439"/>
                  </a:cubicBezTo>
                  <a:cubicBezTo>
                    <a:pt x="325" y="439"/>
                    <a:pt x="325" y="439"/>
                    <a:pt x="325" y="439"/>
                  </a:cubicBezTo>
                  <a:cubicBezTo>
                    <a:pt x="325" y="439"/>
                    <a:pt x="325" y="439"/>
                    <a:pt x="325" y="439"/>
                  </a:cubicBezTo>
                  <a:cubicBezTo>
                    <a:pt x="325" y="440"/>
                    <a:pt x="325" y="440"/>
                    <a:pt x="325" y="440"/>
                  </a:cubicBezTo>
                  <a:cubicBezTo>
                    <a:pt x="325" y="440"/>
                    <a:pt x="325" y="440"/>
                    <a:pt x="325" y="440"/>
                  </a:cubicBezTo>
                  <a:cubicBezTo>
                    <a:pt x="325" y="440"/>
                    <a:pt x="325" y="440"/>
                    <a:pt x="325" y="440"/>
                  </a:cubicBezTo>
                  <a:cubicBezTo>
                    <a:pt x="325" y="440"/>
                    <a:pt x="326" y="440"/>
                    <a:pt x="326" y="440"/>
                  </a:cubicBezTo>
                  <a:cubicBezTo>
                    <a:pt x="326" y="440"/>
                    <a:pt x="326" y="440"/>
                    <a:pt x="326" y="440"/>
                  </a:cubicBezTo>
                  <a:cubicBezTo>
                    <a:pt x="327" y="440"/>
                    <a:pt x="327" y="440"/>
                    <a:pt x="327" y="440"/>
                  </a:cubicBezTo>
                  <a:cubicBezTo>
                    <a:pt x="327" y="440"/>
                    <a:pt x="327" y="441"/>
                    <a:pt x="328" y="440"/>
                  </a:cubicBezTo>
                  <a:cubicBezTo>
                    <a:pt x="328" y="441"/>
                    <a:pt x="329" y="441"/>
                    <a:pt x="329" y="441"/>
                  </a:cubicBezTo>
                  <a:cubicBezTo>
                    <a:pt x="330" y="441"/>
                    <a:pt x="330" y="441"/>
                    <a:pt x="331" y="441"/>
                  </a:cubicBezTo>
                  <a:cubicBezTo>
                    <a:pt x="331" y="441"/>
                    <a:pt x="331" y="441"/>
                    <a:pt x="331" y="441"/>
                  </a:cubicBezTo>
                  <a:cubicBezTo>
                    <a:pt x="331" y="441"/>
                    <a:pt x="332" y="442"/>
                    <a:pt x="333" y="442"/>
                  </a:cubicBezTo>
                  <a:cubicBezTo>
                    <a:pt x="333" y="442"/>
                    <a:pt x="333" y="442"/>
                    <a:pt x="333" y="442"/>
                  </a:cubicBezTo>
                  <a:cubicBezTo>
                    <a:pt x="333" y="442"/>
                    <a:pt x="333" y="442"/>
                    <a:pt x="333" y="443"/>
                  </a:cubicBezTo>
                  <a:cubicBezTo>
                    <a:pt x="333" y="443"/>
                    <a:pt x="333" y="443"/>
                    <a:pt x="333" y="443"/>
                  </a:cubicBezTo>
                  <a:cubicBezTo>
                    <a:pt x="333" y="443"/>
                    <a:pt x="334" y="443"/>
                    <a:pt x="335" y="443"/>
                  </a:cubicBezTo>
                  <a:cubicBezTo>
                    <a:pt x="335" y="443"/>
                    <a:pt x="335" y="443"/>
                    <a:pt x="335" y="443"/>
                  </a:cubicBezTo>
                  <a:cubicBezTo>
                    <a:pt x="335" y="443"/>
                    <a:pt x="336" y="443"/>
                    <a:pt x="336" y="443"/>
                  </a:cubicBezTo>
                  <a:cubicBezTo>
                    <a:pt x="337" y="443"/>
                    <a:pt x="340" y="442"/>
                    <a:pt x="341" y="442"/>
                  </a:cubicBezTo>
                  <a:cubicBezTo>
                    <a:pt x="341" y="442"/>
                    <a:pt x="341" y="442"/>
                    <a:pt x="341" y="442"/>
                  </a:cubicBezTo>
                  <a:cubicBezTo>
                    <a:pt x="341" y="442"/>
                    <a:pt x="341" y="442"/>
                    <a:pt x="341" y="442"/>
                  </a:cubicBezTo>
                  <a:cubicBezTo>
                    <a:pt x="342" y="442"/>
                    <a:pt x="342" y="442"/>
                    <a:pt x="342" y="442"/>
                  </a:cubicBezTo>
                  <a:cubicBezTo>
                    <a:pt x="342" y="442"/>
                    <a:pt x="342" y="442"/>
                    <a:pt x="343" y="442"/>
                  </a:cubicBezTo>
                  <a:cubicBezTo>
                    <a:pt x="343" y="441"/>
                    <a:pt x="343" y="441"/>
                    <a:pt x="343" y="441"/>
                  </a:cubicBezTo>
                  <a:cubicBezTo>
                    <a:pt x="343" y="441"/>
                    <a:pt x="343" y="441"/>
                    <a:pt x="343" y="441"/>
                  </a:cubicBezTo>
                  <a:cubicBezTo>
                    <a:pt x="343" y="440"/>
                    <a:pt x="343" y="440"/>
                    <a:pt x="343" y="440"/>
                  </a:cubicBezTo>
                  <a:cubicBezTo>
                    <a:pt x="343" y="440"/>
                    <a:pt x="343" y="440"/>
                    <a:pt x="343" y="440"/>
                  </a:cubicBezTo>
                  <a:close/>
                  <a:moveTo>
                    <a:pt x="329" y="415"/>
                  </a:moveTo>
                  <a:cubicBezTo>
                    <a:pt x="329" y="415"/>
                    <a:pt x="329" y="415"/>
                    <a:pt x="329" y="415"/>
                  </a:cubicBezTo>
                  <a:cubicBezTo>
                    <a:pt x="329" y="415"/>
                    <a:pt x="329" y="415"/>
                    <a:pt x="329" y="415"/>
                  </a:cubicBezTo>
                  <a:cubicBezTo>
                    <a:pt x="329" y="415"/>
                    <a:pt x="329" y="415"/>
                    <a:pt x="329" y="415"/>
                  </a:cubicBezTo>
                  <a:cubicBezTo>
                    <a:pt x="329" y="416"/>
                    <a:pt x="329" y="416"/>
                    <a:pt x="329" y="416"/>
                  </a:cubicBezTo>
                  <a:cubicBezTo>
                    <a:pt x="329" y="416"/>
                    <a:pt x="329" y="416"/>
                    <a:pt x="329" y="416"/>
                  </a:cubicBezTo>
                  <a:cubicBezTo>
                    <a:pt x="329" y="416"/>
                    <a:pt x="329" y="416"/>
                    <a:pt x="329" y="416"/>
                  </a:cubicBezTo>
                  <a:cubicBezTo>
                    <a:pt x="330" y="416"/>
                    <a:pt x="330" y="416"/>
                    <a:pt x="330" y="416"/>
                  </a:cubicBezTo>
                  <a:cubicBezTo>
                    <a:pt x="330" y="416"/>
                    <a:pt x="330" y="417"/>
                    <a:pt x="330" y="417"/>
                  </a:cubicBezTo>
                  <a:cubicBezTo>
                    <a:pt x="330" y="417"/>
                    <a:pt x="330" y="417"/>
                    <a:pt x="330" y="417"/>
                  </a:cubicBezTo>
                  <a:cubicBezTo>
                    <a:pt x="330" y="417"/>
                    <a:pt x="330" y="417"/>
                    <a:pt x="330" y="417"/>
                  </a:cubicBezTo>
                  <a:cubicBezTo>
                    <a:pt x="330" y="417"/>
                    <a:pt x="330" y="417"/>
                    <a:pt x="330" y="417"/>
                  </a:cubicBezTo>
                  <a:cubicBezTo>
                    <a:pt x="331" y="417"/>
                    <a:pt x="331" y="417"/>
                    <a:pt x="331" y="417"/>
                  </a:cubicBezTo>
                  <a:cubicBezTo>
                    <a:pt x="331" y="417"/>
                    <a:pt x="331" y="417"/>
                    <a:pt x="331" y="417"/>
                  </a:cubicBezTo>
                  <a:cubicBezTo>
                    <a:pt x="331" y="417"/>
                    <a:pt x="331" y="417"/>
                    <a:pt x="332" y="416"/>
                  </a:cubicBezTo>
                  <a:cubicBezTo>
                    <a:pt x="331" y="416"/>
                    <a:pt x="331" y="416"/>
                    <a:pt x="331" y="416"/>
                  </a:cubicBezTo>
                  <a:cubicBezTo>
                    <a:pt x="331" y="416"/>
                    <a:pt x="331" y="416"/>
                    <a:pt x="331" y="416"/>
                  </a:cubicBezTo>
                  <a:cubicBezTo>
                    <a:pt x="331" y="416"/>
                    <a:pt x="331" y="416"/>
                    <a:pt x="330" y="415"/>
                  </a:cubicBezTo>
                  <a:cubicBezTo>
                    <a:pt x="330" y="416"/>
                    <a:pt x="330" y="416"/>
                    <a:pt x="330" y="416"/>
                  </a:cubicBezTo>
                  <a:cubicBezTo>
                    <a:pt x="330" y="415"/>
                    <a:pt x="330" y="415"/>
                    <a:pt x="330" y="415"/>
                  </a:cubicBezTo>
                  <a:cubicBezTo>
                    <a:pt x="329" y="415"/>
                    <a:pt x="329" y="415"/>
                    <a:pt x="329" y="415"/>
                  </a:cubicBezTo>
                  <a:cubicBezTo>
                    <a:pt x="329" y="415"/>
                    <a:pt x="329" y="415"/>
                    <a:pt x="329" y="415"/>
                  </a:cubicBezTo>
                  <a:cubicBezTo>
                    <a:pt x="329" y="415"/>
                    <a:pt x="329" y="414"/>
                    <a:pt x="329" y="414"/>
                  </a:cubicBezTo>
                  <a:cubicBezTo>
                    <a:pt x="329" y="414"/>
                    <a:pt x="329" y="414"/>
                    <a:pt x="329" y="414"/>
                  </a:cubicBezTo>
                  <a:cubicBezTo>
                    <a:pt x="329" y="414"/>
                    <a:pt x="329" y="414"/>
                    <a:pt x="329" y="414"/>
                  </a:cubicBezTo>
                  <a:cubicBezTo>
                    <a:pt x="329" y="413"/>
                    <a:pt x="329" y="413"/>
                    <a:pt x="329" y="413"/>
                  </a:cubicBezTo>
                  <a:cubicBezTo>
                    <a:pt x="329" y="413"/>
                    <a:pt x="329" y="413"/>
                    <a:pt x="329" y="413"/>
                  </a:cubicBezTo>
                  <a:cubicBezTo>
                    <a:pt x="329" y="413"/>
                    <a:pt x="329" y="413"/>
                    <a:pt x="329" y="413"/>
                  </a:cubicBezTo>
                  <a:cubicBezTo>
                    <a:pt x="329" y="412"/>
                    <a:pt x="329" y="412"/>
                    <a:pt x="329" y="412"/>
                  </a:cubicBezTo>
                  <a:cubicBezTo>
                    <a:pt x="329" y="412"/>
                    <a:pt x="329" y="412"/>
                    <a:pt x="329" y="412"/>
                  </a:cubicBezTo>
                  <a:cubicBezTo>
                    <a:pt x="329" y="412"/>
                    <a:pt x="329" y="412"/>
                    <a:pt x="329" y="411"/>
                  </a:cubicBezTo>
                  <a:cubicBezTo>
                    <a:pt x="328" y="411"/>
                    <a:pt x="328" y="411"/>
                    <a:pt x="328" y="411"/>
                  </a:cubicBezTo>
                  <a:cubicBezTo>
                    <a:pt x="327" y="412"/>
                    <a:pt x="327" y="411"/>
                    <a:pt x="326" y="411"/>
                  </a:cubicBezTo>
                  <a:cubicBezTo>
                    <a:pt x="326" y="411"/>
                    <a:pt x="326" y="411"/>
                    <a:pt x="326" y="411"/>
                  </a:cubicBezTo>
                  <a:cubicBezTo>
                    <a:pt x="326" y="410"/>
                    <a:pt x="326" y="410"/>
                    <a:pt x="326" y="410"/>
                  </a:cubicBezTo>
                  <a:cubicBezTo>
                    <a:pt x="326" y="411"/>
                    <a:pt x="326" y="411"/>
                    <a:pt x="326" y="411"/>
                  </a:cubicBezTo>
                  <a:cubicBezTo>
                    <a:pt x="325" y="410"/>
                    <a:pt x="325" y="410"/>
                    <a:pt x="325" y="410"/>
                  </a:cubicBezTo>
                  <a:cubicBezTo>
                    <a:pt x="325" y="410"/>
                    <a:pt x="324" y="410"/>
                    <a:pt x="324" y="409"/>
                  </a:cubicBezTo>
                  <a:cubicBezTo>
                    <a:pt x="324" y="409"/>
                    <a:pt x="324" y="409"/>
                    <a:pt x="324" y="409"/>
                  </a:cubicBezTo>
                  <a:cubicBezTo>
                    <a:pt x="324" y="408"/>
                    <a:pt x="323" y="408"/>
                    <a:pt x="323" y="408"/>
                  </a:cubicBezTo>
                  <a:cubicBezTo>
                    <a:pt x="322" y="408"/>
                    <a:pt x="322" y="408"/>
                    <a:pt x="322" y="408"/>
                  </a:cubicBezTo>
                  <a:cubicBezTo>
                    <a:pt x="322" y="409"/>
                    <a:pt x="322" y="409"/>
                    <a:pt x="322" y="409"/>
                  </a:cubicBezTo>
                  <a:cubicBezTo>
                    <a:pt x="322" y="409"/>
                    <a:pt x="322" y="409"/>
                    <a:pt x="322" y="409"/>
                  </a:cubicBezTo>
                  <a:cubicBezTo>
                    <a:pt x="322" y="409"/>
                    <a:pt x="322" y="409"/>
                    <a:pt x="322" y="409"/>
                  </a:cubicBezTo>
                  <a:cubicBezTo>
                    <a:pt x="322" y="409"/>
                    <a:pt x="321" y="410"/>
                    <a:pt x="321" y="410"/>
                  </a:cubicBezTo>
                  <a:cubicBezTo>
                    <a:pt x="320" y="410"/>
                    <a:pt x="320" y="410"/>
                    <a:pt x="320" y="410"/>
                  </a:cubicBezTo>
                  <a:cubicBezTo>
                    <a:pt x="321" y="410"/>
                    <a:pt x="321" y="410"/>
                    <a:pt x="321" y="410"/>
                  </a:cubicBezTo>
                  <a:cubicBezTo>
                    <a:pt x="321" y="410"/>
                    <a:pt x="321" y="410"/>
                    <a:pt x="321" y="409"/>
                  </a:cubicBezTo>
                  <a:cubicBezTo>
                    <a:pt x="322" y="409"/>
                    <a:pt x="322" y="410"/>
                    <a:pt x="322" y="410"/>
                  </a:cubicBezTo>
                  <a:cubicBezTo>
                    <a:pt x="323" y="410"/>
                    <a:pt x="323" y="410"/>
                    <a:pt x="324" y="411"/>
                  </a:cubicBezTo>
                  <a:cubicBezTo>
                    <a:pt x="324" y="411"/>
                    <a:pt x="324" y="411"/>
                    <a:pt x="324" y="411"/>
                  </a:cubicBezTo>
                  <a:cubicBezTo>
                    <a:pt x="324" y="411"/>
                    <a:pt x="325" y="412"/>
                    <a:pt x="325" y="412"/>
                  </a:cubicBezTo>
                  <a:cubicBezTo>
                    <a:pt x="325" y="412"/>
                    <a:pt x="325" y="412"/>
                    <a:pt x="325" y="412"/>
                  </a:cubicBezTo>
                  <a:cubicBezTo>
                    <a:pt x="325" y="412"/>
                    <a:pt x="325" y="412"/>
                    <a:pt x="325" y="412"/>
                  </a:cubicBezTo>
                  <a:cubicBezTo>
                    <a:pt x="325" y="413"/>
                    <a:pt x="325" y="413"/>
                    <a:pt x="325" y="413"/>
                  </a:cubicBezTo>
                  <a:cubicBezTo>
                    <a:pt x="325" y="413"/>
                    <a:pt x="325" y="413"/>
                    <a:pt x="325" y="413"/>
                  </a:cubicBezTo>
                  <a:cubicBezTo>
                    <a:pt x="325" y="413"/>
                    <a:pt x="325" y="413"/>
                    <a:pt x="325" y="413"/>
                  </a:cubicBezTo>
                  <a:cubicBezTo>
                    <a:pt x="326" y="413"/>
                    <a:pt x="327" y="414"/>
                    <a:pt x="328" y="414"/>
                  </a:cubicBezTo>
                  <a:cubicBezTo>
                    <a:pt x="328" y="414"/>
                    <a:pt x="328" y="414"/>
                    <a:pt x="328" y="414"/>
                  </a:cubicBezTo>
                  <a:cubicBezTo>
                    <a:pt x="328" y="414"/>
                    <a:pt x="328" y="414"/>
                    <a:pt x="328" y="414"/>
                  </a:cubicBezTo>
                  <a:cubicBezTo>
                    <a:pt x="328" y="414"/>
                    <a:pt x="328" y="414"/>
                    <a:pt x="329" y="414"/>
                  </a:cubicBezTo>
                  <a:cubicBezTo>
                    <a:pt x="328" y="415"/>
                    <a:pt x="328" y="415"/>
                    <a:pt x="328" y="415"/>
                  </a:cubicBezTo>
                  <a:cubicBezTo>
                    <a:pt x="328" y="415"/>
                    <a:pt x="329" y="415"/>
                    <a:pt x="329" y="415"/>
                  </a:cubicBezTo>
                  <a:close/>
                  <a:moveTo>
                    <a:pt x="306" y="412"/>
                  </a:moveTo>
                  <a:cubicBezTo>
                    <a:pt x="306" y="412"/>
                    <a:pt x="306" y="412"/>
                    <a:pt x="306" y="412"/>
                  </a:cubicBezTo>
                  <a:cubicBezTo>
                    <a:pt x="307" y="412"/>
                    <a:pt x="306" y="411"/>
                    <a:pt x="306" y="411"/>
                  </a:cubicBezTo>
                  <a:cubicBezTo>
                    <a:pt x="306" y="411"/>
                    <a:pt x="306" y="411"/>
                    <a:pt x="306" y="410"/>
                  </a:cubicBezTo>
                  <a:cubicBezTo>
                    <a:pt x="305" y="410"/>
                    <a:pt x="305" y="411"/>
                    <a:pt x="305" y="411"/>
                  </a:cubicBezTo>
                  <a:cubicBezTo>
                    <a:pt x="305" y="412"/>
                    <a:pt x="305" y="412"/>
                    <a:pt x="305" y="412"/>
                  </a:cubicBezTo>
                  <a:cubicBezTo>
                    <a:pt x="305" y="412"/>
                    <a:pt x="305" y="412"/>
                    <a:pt x="306" y="412"/>
                  </a:cubicBezTo>
                  <a:close/>
                  <a:moveTo>
                    <a:pt x="306" y="416"/>
                  </a:moveTo>
                  <a:cubicBezTo>
                    <a:pt x="306" y="415"/>
                    <a:pt x="304" y="414"/>
                    <a:pt x="306" y="414"/>
                  </a:cubicBezTo>
                  <a:cubicBezTo>
                    <a:pt x="306" y="414"/>
                    <a:pt x="306" y="413"/>
                    <a:pt x="305" y="413"/>
                  </a:cubicBezTo>
                  <a:cubicBezTo>
                    <a:pt x="305" y="413"/>
                    <a:pt x="304" y="414"/>
                    <a:pt x="304" y="414"/>
                  </a:cubicBezTo>
                  <a:cubicBezTo>
                    <a:pt x="303" y="415"/>
                    <a:pt x="304" y="415"/>
                    <a:pt x="304" y="416"/>
                  </a:cubicBezTo>
                  <a:cubicBezTo>
                    <a:pt x="304" y="417"/>
                    <a:pt x="306" y="417"/>
                    <a:pt x="306" y="416"/>
                  </a:cubicBezTo>
                  <a:close/>
                  <a:moveTo>
                    <a:pt x="301" y="404"/>
                  </a:moveTo>
                  <a:cubicBezTo>
                    <a:pt x="300" y="404"/>
                    <a:pt x="300" y="403"/>
                    <a:pt x="300" y="402"/>
                  </a:cubicBezTo>
                  <a:cubicBezTo>
                    <a:pt x="300" y="402"/>
                    <a:pt x="300" y="402"/>
                    <a:pt x="300" y="401"/>
                  </a:cubicBezTo>
                  <a:cubicBezTo>
                    <a:pt x="297" y="402"/>
                    <a:pt x="301" y="406"/>
                    <a:pt x="302" y="405"/>
                  </a:cubicBezTo>
                  <a:cubicBezTo>
                    <a:pt x="302" y="405"/>
                    <a:pt x="301" y="404"/>
                    <a:pt x="301" y="404"/>
                  </a:cubicBezTo>
                  <a:close/>
                  <a:moveTo>
                    <a:pt x="354" y="428"/>
                  </a:moveTo>
                  <a:cubicBezTo>
                    <a:pt x="353" y="429"/>
                    <a:pt x="353" y="429"/>
                    <a:pt x="353" y="429"/>
                  </a:cubicBezTo>
                  <a:cubicBezTo>
                    <a:pt x="353" y="429"/>
                    <a:pt x="353" y="429"/>
                    <a:pt x="353" y="429"/>
                  </a:cubicBezTo>
                  <a:cubicBezTo>
                    <a:pt x="353" y="429"/>
                    <a:pt x="353" y="429"/>
                    <a:pt x="353" y="429"/>
                  </a:cubicBezTo>
                  <a:cubicBezTo>
                    <a:pt x="353" y="429"/>
                    <a:pt x="354" y="429"/>
                    <a:pt x="354" y="429"/>
                  </a:cubicBezTo>
                  <a:cubicBezTo>
                    <a:pt x="354" y="429"/>
                    <a:pt x="354" y="429"/>
                    <a:pt x="354" y="429"/>
                  </a:cubicBezTo>
                  <a:cubicBezTo>
                    <a:pt x="354" y="429"/>
                    <a:pt x="354" y="429"/>
                    <a:pt x="354" y="429"/>
                  </a:cubicBezTo>
                  <a:cubicBezTo>
                    <a:pt x="354" y="429"/>
                    <a:pt x="354" y="429"/>
                    <a:pt x="354" y="429"/>
                  </a:cubicBezTo>
                  <a:cubicBezTo>
                    <a:pt x="354" y="429"/>
                    <a:pt x="354" y="429"/>
                    <a:pt x="354" y="429"/>
                  </a:cubicBezTo>
                  <a:cubicBezTo>
                    <a:pt x="354" y="429"/>
                    <a:pt x="354" y="429"/>
                    <a:pt x="354" y="429"/>
                  </a:cubicBezTo>
                  <a:cubicBezTo>
                    <a:pt x="354" y="429"/>
                    <a:pt x="354" y="428"/>
                    <a:pt x="354" y="428"/>
                  </a:cubicBezTo>
                  <a:close/>
                  <a:moveTo>
                    <a:pt x="333" y="427"/>
                  </a:moveTo>
                  <a:cubicBezTo>
                    <a:pt x="332" y="427"/>
                    <a:pt x="332" y="427"/>
                    <a:pt x="332" y="427"/>
                  </a:cubicBezTo>
                  <a:cubicBezTo>
                    <a:pt x="332" y="427"/>
                    <a:pt x="332" y="427"/>
                    <a:pt x="332" y="427"/>
                  </a:cubicBezTo>
                  <a:cubicBezTo>
                    <a:pt x="332" y="428"/>
                    <a:pt x="332" y="428"/>
                    <a:pt x="332" y="428"/>
                  </a:cubicBezTo>
                  <a:cubicBezTo>
                    <a:pt x="332" y="428"/>
                    <a:pt x="332" y="428"/>
                    <a:pt x="332" y="428"/>
                  </a:cubicBezTo>
                  <a:lnTo>
                    <a:pt x="333" y="427"/>
                  </a:lnTo>
                  <a:close/>
                  <a:moveTo>
                    <a:pt x="333" y="428"/>
                  </a:moveTo>
                  <a:cubicBezTo>
                    <a:pt x="333" y="428"/>
                    <a:pt x="333" y="428"/>
                    <a:pt x="333" y="428"/>
                  </a:cubicBezTo>
                  <a:cubicBezTo>
                    <a:pt x="333" y="428"/>
                    <a:pt x="333" y="428"/>
                    <a:pt x="333" y="428"/>
                  </a:cubicBezTo>
                  <a:cubicBezTo>
                    <a:pt x="333" y="428"/>
                    <a:pt x="333" y="428"/>
                    <a:pt x="333" y="428"/>
                  </a:cubicBezTo>
                  <a:cubicBezTo>
                    <a:pt x="333" y="428"/>
                    <a:pt x="333" y="428"/>
                    <a:pt x="333" y="428"/>
                  </a:cubicBezTo>
                  <a:close/>
                  <a:moveTo>
                    <a:pt x="353" y="431"/>
                  </a:moveTo>
                  <a:cubicBezTo>
                    <a:pt x="353" y="432"/>
                    <a:pt x="353" y="432"/>
                    <a:pt x="353" y="432"/>
                  </a:cubicBezTo>
                  <a:cubicBezTo>
                    <a:pt x="353" y="432"/>
                    <a:pt x="353" y="432"/>
                    <a:pt x="353" y="431"/>
                  </a:cubicBezTo>
                  <a:close/>
                  <a:moveTo>
                    <a:pt x="352" y="432"/>
                  </a:moveTo>
                  <a:cubicBezTo>
                    <a:pt x="352" y="432"/>
                    <a:pt x="352" y="432"/>
                    <a:pt x="352" y="432"/>
                  </a:cubicBezTo>
                  <a:cubicBezTo>
                    <a:pt x="352" y="432"/>
                    <a:pt x="352" y="432"/>
                    <a:pt x="352" y="432"/>
                  </a:cubicBezTo>
                  <a:cubicBezTo>
                    <a:pt x="352" y="432"/>
                    <a:pt x="352" y="432"/>
                    <a:pt x="352" y="432"/>
                  </a:cubicBezTo>
                  <a:close/>
                  <a:moveTo>
                    <a:pt x="349" y="437"/>
                  </a:moveTo>
                  <a:cubicBezTo>
                    <a:pt x="349" y="437"/>
                    <a:pt x="350" y="437"/>
                    <a:pt x="350" y="436"/>
                  </a:cubicBezTo>
                  <a:cubicBezTo>
                    <a:pt x="350" y="436"/>
                    <a:pt x="350" y="436"/>
                    <a:pt x="350" y="436"/>
                  </a:cubicBezTo>
                  <a:cubicBezTo>
                    <a:pt x="350" y="436"/>
                    <a:pt x="350" y="436"/>
                    <a:pt x="350" y="436"/>
                  </a:cubicBezTo>
                  <a:cubicBezTo>
                    <a:pt x="350" y="435"/>
                    <a:pt x="350" y="436"/>
                    <a:pt x="350" y="436"/>
                  </a:cubicBezTo>
                  <a:cubicBezTo>
                    <a:pt x="349" y="436"/>
                    <a:pt x="349" y="436"/>
                    <a:pt x="349" y="436"/>
                  </a:cubicBezTo>
                  <a:cubicBezTo>
                    <a:pt x="349" y="437"/>
                    <a:pt x="349" y="437"/>
                    <a:pt x="349" y="437"/>
                  </a:cubicBezTo>
                  <a:cubicBezTo>
                    <a:pt x="349" y="437"/>
                    <a:pt x="349" y="437"/>
                    <a:pt x="349" y="437"/>
                  </a:cubicBezTo>
                  <a:cubicBezTo>
                    <a:pt x="349" y="437"/>
                    <a:pt x="349" y="437"/>
                    <a:pt x="349" y="437"/>
                  </a:cubicBezTo>
                  <a:cubicBezTo>
                    <a:pt x="349" y="438"/>
                    <a:pt x="349" y="438"/>
                    <a:pt x="349" y="438"/>
                  </a:cubicBezTo>
                  <a:cubicBezTo>
                    <a:pt x="349" y="438"/>
                    <a:pt x="349" y="438"/>
                    <a:pt x="349" y="438"/>
                  </a:cubicBezTo>
                  <a:cubicBezTo>
                    <a:pt x="349" y="439"/>
                    <a:pt x="349" y="439"/>
                    <a:pt x="349" y="439"/>
                  </a:cubicBezTo>
                  <a:cubicBezTo>
                    <a:pt x="349" y="439"/>
                    <a:pt x="350" y="439"/>
                    <a:pt x="350" y="439"/>
                  </a:cubicBezTo>
                  <a:cubicBezTo>
                    <a:pt x="350" y="439"/>
                    <a:pt x="350" y="439"/>
                    <a:pt x="350" y="439"/>
                  </a:cubicBezTo>
                  <a:cubicBezTo>
                    <a:pt x="350" y="438"/>
                    <a:pt x="350" y="438"/>
                    <a:pt x="350" y="438"/>
                  </a:cubicBezTo>
                  <a:cubicBezTo>
                    <a:pt x="350" y="438"/>
                    <a:pt x="350" y="438"/>
                    <a:pt x="350" y="438"/>
                  </a:cubicBezTo>
                  <a:cubicBezTo>
                    <a:pt x="350" y="438"/>
                    <a:pt x="350" y="438"/>
                    <a:pt x="350" y="438"/>
                  </a:cubicBezTo>
                  <a:cubicBezTo>
                    <a:pt x="350" y="438"/>
                    <a:pt x="350" y="437"/>
                    <a:pt x="349" y="437"/>
                  </a:cubicBezTo>
                  <a:close/>
                  <a:moveTo>
                    <a:pt x="351" y="430"/>
                  </a:moveTo>
                  <a:cubicBezTo>
                    <a:pt x="351" y="430"/>
                    <a:pt x="351" y="430"/>
                    <a:pt x="351" y="430"/>
                  </a:cubicBezTo>
                  <a:cubicBezTo>
                    <a:pt x="351" y="430"/>
                    <a:pt x="350" y="430"/>
                    <a:pt x="350" y="430"/>
                  </a:cubicBezTo>
                  <a:cubicBezTo>
                    <a:pt x="350" y="430"/>
                    <a:pt x="350" y="430"/>
                    <a:pt x="350" y="430"/>
                  </a:cubicBezTo>
                  <a:cubicBezTo>
                    <a:pt x="350" y="431"/>
                    <a:pt x="350" y="431"/>
                    <a:pt x="350" y="431"/>
                  </a:cubicBezTo>
                  <a:cubicBezTo>
                    <a:pt x="350" y="430"/>
                    <a:pt x="351" y="431"/>
                    <a:pt x="351" y="431"/>
                  </a:cubicBezTo>
                  <a:cubicBezTo>
                    <a:pt x="351" y="431"/>
                    <a:pt x="351" y="431"/>
                    <a:pt x="351" y="431"/>
                  </a:cubicBezTo>
                  <a:cubicBezTo>
                    <a:pt x="351" y="431"/>
                    <a:pt x="351" y="430"/>
                    <a:pt x="351" y="430"/>
                  </a:cubicBezTo>
                  <a:close/>
                  <a:moveTo>
                    <a:pt x="356" y="430"/>
                  </a:moveTo>
                  <a:cubicBezTo>
                    <a:pt x="356" y="430"/>
                    <a:pt x="356" y="430"/>
                    <a:pt x="356" y="430"/>
                  </a:cubicBezTo>
                  <a:cubicBezTo>
                    <a:pt x="355" y="430"/>
                    <a:pt x="355" y="431"/>
                    <a:pt x="354" y="431"/>
                  </a:cubicBezTo>
                  <a:cubicBezTo>
                    <a:pt x="354" y="431"/>
                    <a:pt x="354" y="431"/>
                    <a:pt x="354" y="431"/>
                  </a:cubicBezTo>
                  <a:cubicBezTo>
                    <a:pt x="353" y="432"/>
                    <a:pt x="353" y="432"/>
                    <a:pt x="353" y="432"/>
                  </a:cubicBezTo>
                  <a:cubicBezTo>
                    <a:pt x="353" y="433"/>
                    <a:pt x="353" y="433"/>
                    <a:pt x="353" y="433"/>
                  </a:cubicBezTo>
                  <a:cubicBezTo>
                    <a:pt x="353" y="433"/>
                    <a:pt x="353" y="433"/>
                    <a:pt x="353" y="433"/>
                  </a:cubicBezTo>
                  <a:cubicBezTo>
                    <a:pt x="353" y="433"/>
                    <a:pt x="353" y="434"/>
                    <a:pt x="353" y="434"/>
                  </a:cubicBezTo>
                  <a:cubicBezTo>
                    <a:pt x="353" y="435"/>
                    <a:pt x="353" y="435"/>
                    <a:pt x="353" y="435"/>
                  </a:cubicBezTo>
                  <a:cubicBezTo>
                    <a:pt x="354" y="435"/>
                    <a:pt x="355" y="434"/>
                    <a:pt x="355" y="433"/>
                  </a:cubicBezTo>
                  <a:cubicBezTo>
                    <a:pt x="355" y="433"/>
                    <a:pt x="355" y="433"/>
                    <a:pt x="355" y="433"/>
                  </a:cubicBezTo>
                  <a:cubicBezTo>
                    <a:pt x="355" y="433"/>
                    <a:pt x="355" y="433"/>
                    <a:pt x="355" y="433"/>
                  </a:cubicBezTo>
                  <a:cubicBezTo>
                    <a:pt x="355" y="433"/>
                    <a:pt x="355" y="433"/>
                    <a:pt x="355" y="433"/>
                  </a:cubicBezTo>
                  <a:cubicBezTo>
                    <a:pt x="355" y="433"/>
                    <a:pt x="355" y="433"/>
                    <a:pt x="355" y="433"/>
                  </a:cubicBezTo>
                  <a:cubicBezTo>
                    <a:pt x="356" y="432"/>
                    <a:pt x="356" y="432"/>
                    <a:pt x="356" y="432"/>
                  </a:cubicBezTo>
                  <a:cubicBezTo>
                    <a:pt x="356" y="432"/>
                    <a:pt x="356" y="432"/>
                    <a:pt x="356" y="432"/>
                  </a:cubicBezTo>
                  <a:cubicBezTo>
                    <a:pt x="356" y="432"/>
                    <a:pt x="356" y="431"/>
                    <a:pt x="356" y="431"/>
                  </a:cubicBezTo>
                  <a:cubicBezTo>
                    <a:pt x="356" y="431"/>
                    <a:pt x="356" y="431"/>
                    <a:pt x="356" y="431"/>
                  </a:cubicBezTo>
                  <a:cubicBezTo>
                    <a:pt x="356" y="431"/>
                    <a:pt x="356" y="431"/>
                    <a:pt x="356" y="431"/>
                  </a:cubicBezTo>
                  <a:cubicBezTo>
                    <a:pt x="356" y="431"/>
                    <a:pt x="356" y="431"/>
                    <a:pt x="356" y="431"/>
                  </a:cubicBezTo>
                  <a:cubicBezTo>
                    <a:pt x="356" y="430"/>
                    <a:pt x="356" y="430"/>
                    <a:pt x="356" y="430"/>
                  </a:cubicBezTo>
                  <a:cubicBezTo>
                    <a:pt x="356" y="430"/>
                    <a:pt x="356" y="430"/>
                    <a:pt x="356" y="430"/>
                  </a:cubicBezTo>
                  <a:close/>
                  <a:moveTo>
                    <a:pt x="333" y="427"/>
                  </a:moveTo>
                  <a:cubicBezTo>
                    <a:pt x="334" y="426"/>
                    <a:pt x="334" y="426"/>
                    <a:pt x="333" y="426"/>
                  </a:cubicBezTo>
                  <a:cubicBezTo>
                    <a:pt x="333" y="426"/>
                    <a:pt x="333" y="426"/>
                    <a:pt x="333" y="426"/>
                  </a:cubicBezTo>
                  <a:cubicBezTo>
                    <a:pt x="333" y="426"/>
                    <a:pt x="333" y="426"/>
                    <a:pt x="333" y="426"/>
                  </a:cubicBezTo>
                  <a:cubicBezTo>
                    <a:pt x="333" y="426"/>
                    <a:pt x="333" y="426"/>
                    <a:pt x="333" y="427"/>
                  </a:cubicBezTo>
                  <a:close/>
                  <a:moveTo>
                    <a:pt x="340" y="428"/>
                  </a:moveTo>
                  <a:cubicBezTo>
                    <a:pt x="341" y="428"/>
                    <a:pt x="341" y="427"/>
                    <a:pt x="342" y="427"/>
                  </a:cubicBezTo>
                  <a:cubicBezTo>
                    <a:pt x="342" y="427"/>
                    <a:pt x="342" y="427"/>
                    <a:pt x="342" y="427"/>
                  </a:cubicBezTo>
                  <a:cubicBezTo>
                    <a:pt x="342" y="427"/>
                    <a:pt x="342" y="426"/>
                    <a:pt x="342" y="426"/>
                  </a:cubicBezTo>
                  <a:cubicBezTo>
                    <a:pt x="341" y="426"/>
                    <a:pt x="341" y="426"/>
                    <a:pt x="341" y="426"/>
                  </a:cubicBezTo>
                  <a:cubicBezTo>
                    <a:pt x="341" y="427"/>
                    <a:pt x="341" y="427"/>
                    <a:pt x="341" y="427"/>
                  </a:cubicBezTo>
                  <a:cubicBezTo>
                    <a:pt x="341" y="427"/>
                    <a:pt x="341" y="427"/>
                    <a:pt x="341" y="427"/>
                  </a:cubicBezTo>
                  <a:cubicBezTo>
                    <a:pt x="341" y="427"/>
                    <a:pt x="341" y="427"/>
                    <a:pt x="341" y="427"/>
                  </a:cubicBezTo>
                  <a:cubicBezTo>
                    <a:pt x="340" y="427"/>
                    <a:pt x="340" y="427"/>
                    <a:pt x="340" y="427"/>
                  </a:cubicBezTo>
                  <a:cubicBezTo>
                    <a:pt x="340" y="427"/>
                    <a:pt x="340" y="428"/>
                    <a:pt x="340" y="428"/>
                  </a:cubicBezTo>
                  <a:close/>
                  <a:moveTo>
                    <a:pt x="343" y="412"/>
                  </a:moveTo>
                  <a:cubicBezTo>
                    <a:pt x="343" y="413"/>
                    <a:pt x="343" y="413"/>
                    <a:pt x="343" y="413"/>
                  </a:cubicBezTo>
                  <a:cubicBezTo>
                    <a:pt x="343" y="413"/>
                    <a:pt x="343" y="412"/>
                    <a:pt x="343" y="412"/>
                  </a:cubicBezTo>
                  <a:close/>
                  <a:moveTo>
                    <a:pt x="333" y="421"/>
                  </a:moveTo>
                  <a:cubicBezTo>
                    <a:pt x="333" y="421"/>
                    <a:pt x="333" y="421"/>
                    <a:pt x="333" y="421"/>
                  </a:cubicBezTo>
                  <a:cubicBezTo>
                    <a:pt x="333" y="421"/>
                    <a:pt x="333" y="421"/>
                    <a:pt x="333" y="421"/>
                  </a:cubicBezTo>
                  <a:close/>
                  <a:moveTo>
                    <a:pt x="342" y="414"/>
                  </a:moveTo>
                  <a:cubicBezTo>
                    <a:pt x="342" y="414"/>
                    <a:pt x="342" y="414"/>
                    <a:pt x="342" y="414"/>
                  </a:cubicBezTo>
                  <a:cubicBezTo>
                    <a:pt x="342" y="414"/>
                    <a:pt x="342" y="413"/>
                    <a:pt x="342" y="413"/>
                  </a:cubicBezTo>
                  <a:cubicBezTo>
                    <a:pt x="342" y="413"/>
                    <a:pt x="342" y="413"/>
                    <a:pt x="342" y="413"/>
                  </a:cubicBezTo>
                  <a:cubicBezTo>
                    <a:pt x="342" y="413"/>
                    <a:pt x="342" y="412"/>
                    <a:pt x="342" y="412"/>
                  </a:cubicBezTo>
                  <a:cubicBezTo>
                    <a:pt x="342" y="412"/>
                    <a:pt x="342" y="412"/>
                    <a:pt x="342" y="412"/>
                  </a:cubicBezTo>
                  <a:cubicBezTo>
                    <a:pt x="342" y="412"/>
                    <a:pt x="342" y="412"/>
                    <a:pt x="342" y="412"/>
                  </a:cubicBezTo>
                  <a:cubicBezTo>
                    <a:pt x="342" y="412"/>
                    <a:pt x="341" y="412"/>
                    <a:pt x="341" y="412"/>
                  </a:cubicBezTo>
                  <a:cubicBezTo>
                    <a:pt x="340" y="412"/>
                    <a:pt x="340" y="412"/>
                    <a:pt x="340" y="412"/>
                  </a:cubicBezTo>
                  <a:cubicBezTo>
                    <a:pt x="340" y="412"/>
                    <a:pt x="340" y="412"/>
                    <a:pt x="340" y="412"/>
                  </a:cubicBezTo>
                  <a:cubicBezTo>
                    <a:pt x="340" y="413"/>
                    <a:pt x="340" y="413"/>
                    <a:pt x="340" y="413"/>
                  </a:cubicBezTo>
                  <a:cubicBezTo>
                    <a:pt x="341" y="413"/>
                    <a:pt x="341" y="413"/>
                    <a:pt x="341" y="413"/>
                  </a:cubicBezTo>
                  <a:cubicBezTo>
                    <a:pt x="341" y="413"/>
                    <a:pt x="341" y="413"/>
                    <a:pt x="341" y="413"/>
                  </a:cubicBezTo>
                  <a:cubicBezTo>
                    <a:pt x="341" y="413"/>
                    <a:pt x="341" y="413"/>
                    <a:pt x="341" y="413"/>
                  </a:cubicBezTo>
                  <a:cubicBezTo>
                    <a:pt x="341" y="413"/>
                    <a:pt x="341" y="414"/>
                    <a:pt x="341" y="414"/>
                  </a:cubicBezTo>
                  <a:cubicBezTo>
                    <a:pt x="341" y="414"/>
                    <a:pt x="341" y="414"/>
                    <a:pt x="341" y="414"/>
                  </a:cubicBezTo>
                  <a:cubicBezTo>
                    <a:pt x="341" y="414"/>
                    <a:pt x="341" y="414"/>
                    <a:pt x="341" y="414"/>
                  </a:cubicBezTo>
                  <a:cubicBezTo>
                    <a:pt x="341" y="414"/>
                    <a:pt x="341" y="415"/>
                    <a:pt x="341" y="415"/>
                  </a:cubicBezTo>
                  <a:cubicBezTo>
                    <a:pt x="340" y="415"/>
                    <a:pt x="340" y="415"/>
                    <a:pt x="340" y="415"/>
                  </a:cubicBezTo>
                  <a:cubicBezTo>
                    <a:pt x="341" y="415"/>
                    <a:pt x="341" y="415"/>
                    <a:pt x="341" y="415"/>
                  </a:cubicBezTo>
                  <a:cubicBezTo>
                    <a:pt x="341" y="415"/>
                    <a:pt x="341" y="415"/>
                    <a:pt x="341" y="416"/>
                  </a:cubicBezTo>
                  <a:cubicBezTo>
                    <a:pt x="341" y="416"/>
                    <a:pt x="341" y="416"/>
                    <a:pt x="341" y="416"/>
                  </a:cubicBezTo>
                  <a:cubicBezTo>
                    <a:pt x="341" y="416"/>
                    <a:pt x="342" y="415"/>
                    <a:pt x="342" y="415"/>
                  </a:cubicBezTo>
                  <a:cubicBezTo>
                    <a:pt x="342" y="415"/>
                    <a:pt x="342" y="415"/>
                    <a:pt x="342" y="415"/>
                  </a:cubicBezTo>
                  <a:cubicBezTo>
                    <a:pt x="342" y="415"/>
                    <a:pt x="342" y="415"/>
                    <a:pt x="342" y="415"/>
                  </a:cubicBezTo>
                  <a:cubicBezTo>
                    <a:pt x="342" y="415"/>
                    <a:pt x="342" y="415"/>
                    <a:pt x="342" y="415"/>
                  </a:cubicBezTo>
                  <a:lnTo>
                    <a:pt x="342" y="414"/>
                  </a:lnTo>
                  <a:close/>
                  <a:moveTo>
                    <a:pt x="349" y="429"/>
                  </a:moveTo>
                  <a:cubicBezTo>
                    <a:pt x="349" y="429"/>
                    <a:pt x="349" y="429"/>
                    <a:pt x="349" y="429"/>
                  </a:cubicBezTo>
                  <a:cubicBezTo>
                    <a:pt x="350" y="429"/>
                    <a:pt x="350" y="429"/>
                    <a:pt x="350" y="429"/>
                  </a:cubicBezTo>
                  <a:cubicBezTo>
                    <a:pt x="349" y="429"/>
                    <a:pt x="349" y="429"/>
                    <a:pt x="349" y="429"/>
                  </a:cubicBezTo>
                  <a:cubicBezTo>
                    <a:pt x="349" y="429"/>
                    <a:pt x="349" y="429"/>
                    <a:pt x="349" y="429"/>
                  </a:cubicBezTo>
                  <a:close/>
                  <a:moveTo>
                    <a:pt x="340" y="425"/>
                  </a:moveTo>
                  <a:cubicBezTo>
                    <a:pt x="341" y="425"/>
                    <a:pt x="341" y="425"/>
                    <a:pt x="341" y="425"/>
                  </a:cubicBezTo>
                  <a:cubicBezTo>
                    <a:pt x="340" y="425"/>
                    <a:pt x="340" y="425"/>
                    <a:pt x="340" y="425"/>
                  </a:cubicBezTo>
                  <a:close/>
                  <a:moveTo>
                    <a:pt x="332" y="393"/>
                  </a:moveTo>
                  <a:cubicBezTo>
                    <a:pt x="332" y="393"/>
                    <a:pt x="332" y="393"/>
                    <a:pt x="332" y="393"/>
                  </a:cubicBezTo>
                  <a:cubicBezTo>
                    <a:pt x="332" y="397"/>
                    <a:pt x="334" y="392"/>
                    <a:pt x="332" y="393"/>
                  </a:cubicBezTo>
                  <a:close/>
                  <a:moveTo>
                    <a:pt x="341" y="406"/>
                  </a:moveTo>
                  <a:cubicBezTo>
                    <a:pt x="341" y="406"/>
                    <a:pt x="340" y="406"/>
                    <a:pt x="340" y="406"/>
                  </a:cubicBezTo>
                  <a:cubicBezTo>
                    <a:pt x="340" y="407"/>
                    <a:pt x="340" y="407"/>
                    <a:pt x="340" y="407"/>
                  </a:cubicBezTo>
                  <a:cubicBezTo>
                    <a:pt x="340" y="408"/>
                    <a:pt x="342" y="407"/>
                    <a:pt x="342" y="407"/>
                  </a:cubicBezTo>
                  <a:cubicBezTo>
                    <a:pt x="342" y="407"/>
                    <a:pt x="342" y="407"/>
                    <a:pt x="342" y="407"/>
                  </a:cubicBezTo>
                  <a:cubicBezTo>
                    <a:pt x="343" y="407"/>
                    <a:pt x="343" y="407"/>
                    <a:pt x="343" y="407"/>
                  </a:cubicBezTo>
                  <a:cubicBezTo>
                    <a:pt x="343" y="407"/>
                    <a:pt x="343" y="407"/>
                    <a:pt x="343" y="407"/>
                  </a:cubicBezTo>
                  <a:cubicBezTo>
                    <a:pt x="343" y="407"/>
                    <a:pt x="343" y="407"/>
                    <a:pt x="343" y="407"/>
                  </a:cubicBezTo>
                  <a:cubicBezTo>
                    <a:pt x="342" y="407"/>
                    <a:pt x="342" y="407"/>
                    <a:pt x="342" y="407"/>
                  </a:cubicBezTo>
                  <a:cubicBezTo>
                    <a:pt x="342" y="407"/>
                    <a:pt x="342" y="407"/>
                    <a:pt x="342" y="407"/>
                  </a:cubicBezTo>
                  <a:cubicBezTo>
                    <a:pt x="342" y="408"/>
                    <a:pt x="342" y="408"/>
                    <a:pt x="342" y="408"/>
                  </a:cubicBezTo>
                  <a:cubicBezTo>
                    <a:pt x="343" y="408"/>
                    <a:pt x="344" y="409"/>
                    <a:pt x="345" y="408"/>
                  </a:cubicBezTo>
                  <a:cubicBezTo>
                    <a:pt x="345" y="408"/>
                    <a:pt x="344" y="408"/>
                    <a:pt x="344" y="407"/>
                  </a:cubicBezTo>
                  <a:cubicBezTo>
                    <a:pt x="344" y="407"/>
                    <a:pt x="344" y="407"/>
                    <a:pt x="344" y="407"/>
                  </a:cubicBezTo>
                  <a:cubicBezTo>
                    <a:pt x="345" y="408"/>
                    <a:pt x="345" y="408"/>
                    <a:pt x="345" y="408"/>
                  </a:cubicBezTo>
                  <a:cubicBezTo>
                    <a:pt x="345" y="408"/>
                    <a:pt x="345" y="408"/>
                    <a:pt x="345" y="408"/>
                  </a:cubicBezTo>
                  <a:cubicBezTo>
                    <a:pt x="345" y="408"/>
                    <a:pt x="345" y="408"/>
                    <a:pt x="345" y="408"/>
                  </a:cubicBezTo>
                  <a:cubicBezTo>
                    <a:pt x="345" y="408"/>
                    <a:pt x="345" y="408"/>
                    <a:pt x="345" y="408"/>
                  </a:cubicBezTo>
                  <a:cubicBezTo>
                    <a:pt x="345" y="408"/>
                    <a:pt x="345" y="408"/>
                    <a:pt x="345" y="408"/>
                  </a:cubicBezTo>
                  <a:cubicBezTo>
                    <a:pt x="345" y="408"/>
                    <a:pt x="345" y="408"/>
                    <a:pt x="345" y="408"/>
                  </a:cubicBezTo>
                  <a:cubicBezTo>
                    <a:pt x="345" y="407"/>
                    <a:pt x="345" y="407"/>
                    <a:pt x="345" y="407"/>
                  </a:cubicBezTo>
                  <a:cubicBezTo>
                    <a:pt x="345" y="407"/>
                    <a:pt x="345" y="407"/>
                    <a:pt x="345" y="407"/>
                  </a:cubicBezTo>
                  <a:cubicBezTo>
                    <a:pt x="345" y="406"/>
                    <a:pt x="343" y="406"/>
                    <a:pt x="344" y="405"/>
                  </a:cubicBezTo>
                  <a:cubicBezTo>
                    <a:pt x="343" y="405"/>
                    <a:pt x="343" y="405"/>
                    <a:pt x="343" y="405"/>
                  </a:cubicBezTo>
                  <a:cubicBezTo>
                    <a:pt x="343" y="405"/>
                    <a:pt x="343" y="405"/>
                    <a:pt x="343" y="405"/>
                  </a:cubicBezTo>
                  <a:cubicBezTo>
                    <a:pt x="343" y="405"/>
                    <a:pt x="343" y="405"/>
                    <a:pt x="342" y="405"/>
                  </a:cubicBezTo>
                  <a:cubicBezTo>
                    <a:pt x="342" y="405"/>
                    <a:pt x="342" y="405"/>
                    <a:pt x="342" y="405"/>
                  </a:cubicBezTo>
                  <a:cubicBezTo>
                    <a:pt x="342" y="406"/>
                    <a:pt x="342" y="406"/>
                    <a:pt x="341" y="406"/>
                  </a:cubicBezTo>
                  <a:cubicBezTo>
                    <a:pt x="341" y="406"/>
                    <a:pt x="341" y="406"/>
                    <a:pt x="341" y="406"/>
                  </a:cubicBezTo>
                  <a:close/>
                  <a:moveTo>
                    <a:pt x="344" y="421"/>
                  </a:moveTo>
                  <a:cubicBezTo>
                    <a:pt x="344" y="421"/>
                    <a:pt x="344" y="421"/>
                    <a:pt x="344" y="421"/>
                  </a:cubicBezTo>
                  <a:cubicBezTo>
                    <a:pt x="344" y="421"/>
                    <a:pt x="344" y="421"/>
                    <a:pt x="344" y="421"/>
                  </a:cubicBezTo>
                  <a:close/>
                  <a:moveTo>
                    <a:pt x="348" y="439"/>
                  </a:moveTo>
                  <a:cubicBezTo>
                    <a:pt x="348" y="439"/>
                    <a:pt x="347" y="439"/>
                    <a:pt x="347" y="439"/>
                  </a:cubicBezTo>
                  <a:cubicBezTo>
                    <a:pt x="348" y="439"/>
                    <a:pt x="348" y="439"/>
                    <a:pt x="349" y="439"/>
                  </a:cubicBezTo>
                  <a:cubicBezTo>
                    <a:pt x="348" y="439"/>
                    <a:pt x="348" y="439"/>
                    <a:pt x="348" y="439"/>
                  </a:cubicBezTo>
                  <a:cubicBezTo>
                    <a:pt x="349" y="439"/>
                    <a:pt x="348" y="439"/>
                    <a:pt x="348" y="439"/>
                  </a:cubicBezTo>
                  <a:close/>
                  <a:moveTo>
                    <a:pt x="331" y="421"/>
                  </a:moveTo>
                  <a:cubicBezTo>
                    <a:pt x="331" y="420"/>
                    <a:pt x="331" y="420"/>
                    <a:pt x="331" y="420"/>
                  </a:cubicBezTo>
                  <a:cubicBezTo>
                    <a:pt x="331" y="420"/>
                    <a:pt x="331" y="420"/>
                    <a:pt x="331" y="420"/>
                  </a:cubicBezTo>
                  <a:cubicBezTo>
                    <a:pt x="331" y="420"/>
                    <a:pt x="331" y="420"/>
                    <a:pt x="331" y="420"/>
                  </a:cubicBezTo>
                  <a:cubicBezTo>
                    <a:pt x="331" y="420"/>
                    <a:pt x="331" y="420"/>
                    <a:pt x="331" y="420"/>
                  </a:cubicBezTo>
                  <a:cubicBezTo>
                    <a:pt x="331" y="420"/>
                    <a:pt x="330" y="421"/>
                    <a:pt x="330" y="421"/>
                  </a:cubicBezTo>
                  <a:cubicBezTo>
                    <a:pt x="330" y="421"/>
                    <a:pt x="330" y="421"/>
                    <a:pt x="330" y="421"/>
                  </a:cubicBezTo>
                  <a:cubicBezTo>
                    <a:pt x="331" y="421"/>
                    <a:pt x="331" y="421"/>
                    <a:pt x="331" y="421"/>
                  </a:cubicBezTo>
                  <a:close/>
                  <a:moveTo>
                    <a:pt x="335" y="429"/>
                  </a:moveTo>
                  <a:cubicBezTo>
                    <a:pt x="335" y="429"/>
                    <a:pt x="335" y="429"/>
                    <a:pt x="335" y="429"/>
                  </a:cubicBezTo>
                  <a:cubicBezTo>
                    <a:pt x="335" y="429"/>
                    <a:pt x="335" y="429"/>
                    <a:pt x="335" y="429"/>
                  </a:cubicBezTo>
                  <a:cubicBezTo>
                    <a:pt x="334" y="429"/>
                    <a:pt x="334" y="429"/>
                    <a:pt x="334" y="429"/>
                  </a:cubicBezTo>
                  <a:cubicBezTo>
                    <a:pt x="334" y="429"/>
                    <a:pt x="334" y="429"/>
                    <a:pt x="335" y="429"/>
                  </a:cubicBezTo>
                  <a:close/>
                  <a:moveTo>
                    <a:pt x="335" y="423"/>
                  </a:moveTo>
                  <a:cubicBezTo>
                    <a:pt x="335" y="422"/>
                    <a:pt x="335" y="422"/>
                    <a:pt x="335" y="422"/>
                  </a:cubicBezTo>
                  <a:cubicBezTo>
                    <a:pt x="335" y="422"/>
                    <a:pt x="335" y="422"/>
                    <a:pt x="335" y="422"/>
                  </a:cubicBezTo>
                  <a:cubicBezTo>
                    <a:pt x="335" y="422"/>
                    <a:pt x="335" y="422"/>
                    <a:pt x="335" y="422"/>
                  </a:cubicBezTo>
                  <a:cubicBezTo>
                    <a:pt x="334" y="422"/>
                    <a:pt x="334" y="422"/>
                    <a:pt x="334" y="422"/>
                  </a:cubicBezTo>
                  <a:cubicBezTo>
                    <a:pt x="334" y="422"/>
                    <a:pt x="334" y="422"/>
                    <a:pt x="334" y="422"/>
                  </a:cubicBezTo>
                  <a:cubicBezTo>
                    <a:pt x="334" y="422"/>
                    <a:pt x="334" y="423"/>
                    <a:pt x="334" y="423"/>
                  </a:cubicBezTo>
                  <a:cubicBezTo>
                    <a:pt x="334" y="423"/>
                    <a:pt x="334" y="423"/>
                    <a:pt x="334" y="423"/>
                  </a:cubicBezTo>
                  <a:lnTo>
                    <a:pt x="335" y="423"/>
                  </a:lnTo>
                  <a:close/>
                  <a:moveTo>
                    <a:pt x="331" y="418"/>
                  </a:moveTo>
                  <a:cubicBezTo>
                    <a:pt x="330" y="418"/>
                    <a:pt x="330" y="418"/>
                    <a:pt x="330" y="418"/>
                  </a:cubicBezTo>
                  <a:cubicBezTo>
                    <a:pt x="330" y="418"/>
                    <a:pt x="330" y="418"/>
                    <a:pt x="330" y="418"/>
                  </a:cubicBezTo>
                  <a:cubicBezTo>
                    <a:pt x="330" y="418"/>
                    <a:pt x="331" y="418"/>
                    <a:pt x="331" y="418"/>
                  </a:cubicBezTo>
                  <a:close/>
                  <a:moveTo>
                    <a:pt x="349" y="426"/>
                  </a:moveTo>
                  <a:cubicBezTo>
                    <a:pt x="349" y="426"/>
                    <a:pt x="349" y="426"/>
                    <a:pt x="349" y="426"/>
                  </a:cubicBezTo>
                  <a:cubicBezTo>
                    <a:pt x="349" y="426"/>
                    <a:pt x="349" y="426"/>
                    <a:pt x="349" y="426"/>
                  </a:cubicBezTo>
                  <a:cubicBezTo>
                    <a:pt x="349" y="426"/>
                    <a:pt x="349" y="426"/>
                    <a:pt x="349" y="426"/>
                  </a:cubicBezTo>
                  <a:close/>
                  <a:moveTo>
                    <a:pt x="331" y="422"/>
                  </a:moveTo>
                  <a:cubicBezTo>
                    <a:pt x="331" y="422"/>
                    <a:pt x="331" y="422"/>
                    <a:pt x="331" y="422"/>
                  </a:cubicBezTo>
                  <a:cubicBezTo>
                    <a:pt x="331" y="422"/>
                    <a:pt x="331" y="422"/>
                    <a:pt x="331" y="422"/>
                  </a:cubicBezTo>
                  <a:cubicBezTo>
                    <a:pt x="331" y="423"/>
                    <a:pt x="331" y="423"/>
                    <a:pt x="331" y="423"/>
                  </a:cubicBezTo>
                  <a:cubicBezTo>
                    <a:pt x="331" y="423"/>
                    <a:pt x="331" y="423"/>
                    <a:pt x="331" y="423"/>
                  </a:cubicBezTo>
                  <a:cubicBezTo>
                    <a:pt x="331" y="423"/>
                    <a:pt x="331" y="423"/>
                    <a:pt x="331" y="423"/>
                  </a:cubicBezTo>
                  <a:cubicBezTo>
                    <a:pt x="331" y="423"/>
                    <a:pt x="331" y="423"/>
                    <a:pt x="331" y="423"/>
                  </a:cubicBezTo>
                  <a:cubicBezTo>
                    <a:pt x="332" y="423"/>
                    <a:pt x="332" y="423"/>
                    <a:pt x="332" y="423"/>
                  </a:cubicBezTo>
                  <a:cubicBezTo>
                    <a:pt x="332" y="423"/>
                    <a:pt x="332" y="422"/>
                    <a:pt x="332" y="422"/>
                  </a:cubicBezTo>
                  <a:cubicBezTo>
                    <a:pt x="331" y="422"/>
                    <a:pt x="331" y="422"/>
                    <a:pt x="331" y="422"/>
                  </a:cubicBezTo>
                  <a:cubicBezTo>
                    <a:pt x="331" y="422"/>
                    <a:pt x="331" y="422"/>
                    <a:pt x="331" y="422"/>
                  </a:cubicBezTo>
                  <a:close/>
                  <a:moveTo>
                    <a:pt x="334" y="418"/>
                  </a:moveTo>
                  <a:cubicBezTo>
                    <a:pt x="334" y="418"/>
                    <a:pt x="333" y="418"/>
                    <a:pt x="333" y="418"/>
                  </a:cubicBezTo>
                  <a:cubicBezTo>
                    <a:pt x="333" y="418"/>
                    <a:pt x="333" y="418"/>
                    <a:pt x="333" y="418"/>
                  </a:cubicBezTo>
                  <a:cubicBezTo>
                    <a:pt x="333" y="418"/>
                    <a:pt x="333" y="418"/>
                    <a:pt x="333" y="418"/>
                  </a:cubicBezTo>
                  <a:cubicBezTo>
                    <a:pt x="333" y="418"/>
                    <a:pt x="333" y="419"/>
                    <a:pt x="334" y="419"/>
                  </a:cubicBezTo>
                  <a:cubicBezTo>
                    <a:pt x="334" y="419"/>
                    <a:pt x="334" y="419"/>
                    <a:pt x="334" y="419"/>
                  </a:cubicBezTo>
                  <a:cubicBezTo>
                    <a:pt x="334" y="419"/>
                    <a:pt x="334" y="419"/>
                    <a:pt x="334" y="419"/>
                  </a:cubicBezTo>
                  <a:cubicBezTo>
                    <a:pt x="334" y="419"/>
                    <a:pt x="334" y="420"/>
                    <a:pt x="334" y="420"/>
                  </a:cubicBezTo>
                  <a:cubicBezTo>
                    <a:pt x="335" y="420"/>
                    <a:pt x="335" y="420"/>
                    <a:pt x="335" y="420"/>
                  </a:cubicBezTo>
                  <a:cubicBezTo>
                    <a:pt x="335" y="420"/>
                    <a:pt x="335" y="420"/>
                    <a:pt x="335" y="420"/>
                  </a:cubicBezTo>
                  <a:cubicBezTo>
                    <a:pt x="335" y="419"/>
                    <a:pt x="335" y="419"/>
                    <a:pt x="335" y="419"/>
                  </a:cubicBezTo>
                  <a:cubicBezTo>
                    <a:pt x="335" y="419"/>
                    <a:pt x="335" y="419"/>
                    <a:pt x="335" y="419"/>
                  </a:cubicBezTo>
                  <a:cubicBezTo>
                    <a:pt x="335" y="419"/>
                    <a:pt x="335" y="419"/>
                    <a:pt x="335" y="419"/>
                  </a:cubicBezTo>
                  <a:cubicBezTo>
                    <a:pt x="335" y="418"/>
                    <a:pt x="335" y="418"/>
                    <a:pt x="335" y="418"/>
                  </a:cubicBezTo>
                  <a:cubicBezTo>
                    <a:pt x="335" y="418"/>
                    <a:pt x="334" y="418"/>
                    <a:pt x="334" y="418"/>
                  </a:cubicBezTo>
                  <a:close/>
                  <a:moveTo>
                    <a:pt x="337" y="422"/>
                  </a:moveTo>
                  <a:cubicBezTo>
                    <a:pt x="337" y="422"/>
                    <a:pt x="337" y="422"/>
                    <a:pt x="337" y="422"/>
                  </a:cubicBezTo>
                  <a:cubicBezTo>
                    <a:pt x="337" y="422"/>
                    <a:pt x="337" y="422"/>
                    <a:pt x="337" y="422"/>
                  </a:cubicBezTo>
                  <a:cubicBezTo>
                    <a:pt x="337" y="422"/>
                    <a:pt x="337" y="422"/>
                    <a:pt x="337" y="422"/>
                  </a:cubicBezTo>
                  <a:cubicBezTo>
                    <a:pt x="338" y="422"/>
                    <a:pt x="338" y="422"/>
                    <a:pt x="338" y="422"/>
                  </a:cubicBezTo>
                  <a:cubicBezTo>
                    <a:pt x="338" y="422"/>
                    <a:pt x="338" y="422"/>
                    <a:pt x="338" y="422"/>
                  </a:cubicBezTo>
                  <a:cubicBezTo>
                    <a:pt x="338" y="422"/>
                    <a:pt x="338" y="422"/>
                    <a:pt x="338" y="422"/>
                  </a:cubicBezTo>
                  <a:cubicBezTo>
                    <a:pt x="338" y="422"/>
                    <a:pt x="338" y="422"/>
                    <a:pt x="338" y="422"/>
                  </a:cubicBezTo>
                  <a:cubicBezTo>
                    <a:pt x="337" y="422"/>
                    <a:pt x="337" y="422"/>
                    <a:pt x="337" y="422"/>
                  </a:cubicBezTo>
                  <a:close/>
                  <a:moveTo>
                    <a:pt x="335" y="404"/>
                  </a:moveTo>
                  <a:cubicBezTo>
                    <a:pt x="335" y="404"/>
                    <a:pt x="335" y="404"/>
                    <a:pt x="335" y="404"/>
                  </a:cubicBezTo>
                  <a:cubicBezTo>
                    <a:pt x="335" y="404"/>
                    <a:pt x="335" y="404"/>
                    <a:pt x="335" y="404"/>
                  </a:cubicBezTo>
                  <a:cubicBezTo>
                    <a:pt x="334" y="404"/>
                    <a:pt x="334" y="404"/>
                    <a:pt x="335" y="404"/>
                  </a:cubicBezTo>
                  <a:close/>
                  <a:moveTo>
                    <a:pt x="337" y="400"/>
                  </a:moveTo>
                  <a:cubicBezTo>
                    <a:pt x="336" y="400"/>
                    <a:pt x="336" y="400"/>
                    <a:pt x="336" y="400"/>
                  </a:cubicBezTo>
                  <a:cubicBezTo>
                    <a:pt x="336" y="400"/>
                    <a:pt x="336" y="400"/>
                    <a:pt x="336" y="400"/>
                  </a:cubicBezTo>
                  <a:cubicBezTo>
                    <a:pt x="335" y="400"/>
                    <a:pt x="335" y="400"/>
                    <a:pt x="335" y="400"/>
                  </a:cubicBezTo>
                  <a:cubicBezTo>
                    <a:pt x="335" y="400"/>
                    <a:pt x="335" y="400"/>
                    <a:pt x="335" y="400"/>
                  </a:cubicBezTo>
                  <a:cubicBezTo>
                    <a:pt x="335" y="400"/>
                    <a:pt x="335" y="400"/>
                    <a:pt x="335" y="400"/>
                  </a:cubicBezTo>
                  <a:cubicBezTo>
                    <a:pt x="335" y="401"/>
                    <a:pt x="335" y="401"/>
                    <a:pt x="335" y="401"/>
                  </a:cubicBezTo>
                  <a:cubicBezTo>
                    <a:pt x="335" y="401"/>
                    <a:pt x="335" y="401"/>
                    <a:pt x="335" y="401"/>
                  </a:cubicBezTo>
                  <a:cubicBezTo>
                    <a:pt x="335" y="401"/>
                    <a:pt x="335" y="401"/>
                    <a:pt x="335" y="401"/>
                  </a:cubicBezTo>
                  <a:cubicBezTo>
                    <a:pt x="335" y="401"/>
                    <a:pt x="336" y="401"/>
                    <a:pt x="336" y="401"/>
                  </a:cubicBezTo>
                  <a:cubicBezTo>
                    <a:pt x="336" y="401"/>
                    <a:pt x="336" y="401"/>
                    <a:pt x="336" y="401"/>
                  </a:cubicBezTo>
                  <a:cubicBezTo>
                    <a:pt x="336" y="401"/>
                    <a:pt x="336" y="401"/>
                    <a:pt x="336" y="401"/>
                  </a:cubicBezTo>
                  <a:cubicBezTo>
                    <a:pt x="336" y="401"/>
                    <a:pt x="336" y="401"/>
                    <a:pt x="336" y="401"/>
                  </a:cubicBezTo>
                  <a:cubicBezTo>
                    <a:pt x="336" y="401"/>
                    <a:pt x="336" y="401"/>
                    <a:pt x="336" y="401"/>
                  </a:cubicBezTo>
                  <a:cubicBezTo>
                    <a:pt x="336" y="401"/>
                    <a:pt x="336" y="400"/>
                    <a:pt x="336" y="400"/>
                  </a:cubicBezTo>
                  <a:cubicBezTo>
                    <a:pt x="336" y="401"/>
                    <a:pt x="336" y="401"/>
                    <a:pt x="336" y="401"/>
                  </a:cubicBezTo>
                  <a:cubicBezTo>
                    <a:pt x="336" y="401"/>
                    <a:pt x="336" y="401"/>
                    <a:pt x="336" y="401"/>
                  </a:cubicBezTo>
                  <a:cubicBezTo>
                    <a:pt x="336" y="401"/>
                    <a:pt x="336" y="401"/>
                    <a:pt x="336" y="401"/>
                  </a:cubicBezTo>
                  <a:cubicBezTo>
                    <a:pt x="336" y="401"/>
                    <a:pt x="336" y="401"/>
                    <a:pt x="336" y="401"/>
                  </a:cubicBezTo>
                  <a:cubicBezTo>
                    <a:pt x="337" y="402"/>
                    <a:pt x="337" y="402"/>
                    <a:pt x="337" y="402"/>
                  </a:cubicBezTo>
                  <a:cubicBezTo>
                    <a:pt x="337" y="401"/>
                    <a:pt x="337" y="401"/>
                    <a:pt x="337" y="401"/>
                  </a:cubicBezTo>
                  <a:cubicBezTo>
                    <a:pt x="337" y="401"/>
                    <a:pt x="337" y="401"/>
                    <a:pt x="337" y="401"/>
                  </a:cubicBezTo>
                  <a:cubicBezTo>
                    <a:pt x="337" y="401"/>
                    <a:pt x="337" y="401"/>
                    <a:pt x="337" y="401"/>
                  </a:cubicBezTo>
                  <a:cubicBezTo>
                    <a:pt x="337" y="401"/>
                    <a:pt x="337" y="401"/>
                    <a:pt x="337" y="401"/>
                  </a:cubicBezTo>
                  <a:cubicBezTo>
                    <a:pt x="337" y="401"/>
                    <a:pt x="337" y="400"/>
                    <a:pt x="337" y="400"/>
                  </a:cubicBezTo>
                  <a:cubicBezTo>
                    <a:pt x="337" y="400"/>
                    <a:pt x="337" y="400"/>
                    <a:pt x="337" y="400"/>
                  </a:cubicBezTo>
                  <a:cubicBezTo>
                    <a:pt x="337" y="400"/>
                    <a:pt x="337" y="400"/>
                    <a:pt x="337" y="400"/>
                  </a:cubicBezTo>
                  <a:cubicBezTo>
                    <a:pt x="337" y="399"/>
                    <a:pt x="337" y="400"/>
                    <a:pt x="337" y="400"/>
                  </a:cubicBezTo>
                  <a:close/>
                  <a:moveTo>
                    <a:pt x="350" y="426"/>
                  </a:moveTo>
                  <a:cubicBezTo>
                    <a:pt x="349" y="426"/>
                    <a:pt x="348" y="427"/>
                    <a:pt x="348" y="428"/>
                  </a:cubicBezTo>
                  <a:cubicBezTo>
                    <a:pt x="348" y="427"/>
                    <a:pt x="348" y="427"/>
                    <a:pt x="348" y="427"/>
                  </a:cubicBezTo>
                  <a:cubicBezTo>
                    <a:pt x="348" y="428"/>
                    <a:pt x="348" y="428"/>
                    <a:pt x="348" y="428"/>
                  </a:cubicBezTo>
                  <a:cubicBezTo>
                    <a:pt x="348" y="428"/>
                    <a:pt x="348" y="428"/>
                    <a:pt x="348" y="428"/>
                  </a:cubicBezTo>
                  <a:cubicBezTo>
                    <a:pt x="348" y="428"/>
                    <a:pt x="348" y="428"/>
                    <a:pt x="348" y="428"/>
                  </a:cubicBezTo>
                  <a:cubicBezTo>
                    <a:pt x="348" y="428"/>
                    <a:pt x="348" y="428"/>
                    <a:pt x="348" y="428"/>
                  </a:cubicBezTo>
                  <a:cubicBezTo>
                    <a:pt x="348" y="428"/>
                    <a:pt x="348" y="428"/>
                    <a:pt x="348" y="428"/>
                  </a:cubicBezTo>
                  <a:cubicBezTo>
                    <a:pt x="348" y="428"/>
                    <a:pt x="348" y="428"/>
                    <a:pt x="348" y="428"/>
                  </a:cubicBezTo>
                  <a:cubicBezTo>
                    <a:pt x="349" y="428"/>
                    <a:pt x="349" y="428"/>
                    <a:pt x="349" y="428"/>
                  </a:cubicBezTo>
                  <a:cubicBezTo>
                    <a:pt x="349" y="427"/>
                    <a:pt x="350" y="427"/>
                    <a:pt x="350" y="427"/>
                  </a:cubicBezTo>
                  <a:lnTo>
                    <a:pt x="350" y="426"/>
                  </a:lnTo>
                  <a:close/>
                  <a:moveTo>
                    <a:pt x="332" y="428"/>
                  </a:moveTo>
                  <a:cubicBezTo>
                    <a:pt x="332" y="428"/>
                    <a:pt x="332" y="428"/>
                    <a:pt x="331" y="428"/>
                  </a:cubicBezTo>
                  <a:cubicBezTo>
                    <a:pt x="331" y="428"/>
                    <a:pt x="331" y="428"/>
                    <a:pt x="332" y="428"/>
                  </a:cubicBezTo>
                  <a:cubicBezTo>
                    <a:pt x="332" y="428"/>
                    <a:pt x="331" y="428"/>
                    <a:pt x="331" y="428"/>
                  </a:cubicBezTo>
                  <a:cubicBezTo>
                    <a:pt x="331" y="428"/>
                    <a:pt x="331" y="428"/>
                    <a:pt x="331" y="428"/>
                  </a:cubicBezTo>
                  <a:cubicBezTo>
                    <a:pt x="331" y="428"/>
                    <a:pt x="331" y="428"/>
                    <a:pt x="331" y="428"/>
                  </a:cubicBezTo>
                  <a:cubicBezTo>
                    <a:pt x="331" y="428"/>
                    <a:pt x="331" y="428"/>
                    <a:pt x="331" y="428"/>
                  </a:cubicBezTo>
                  <a:cubicBezTo>
                    <a:pt x="331" y="429"/>
                    <a:pt x="331" y="429"/>
                    <a:pt x="331" y="429"/>
                  </a:cubicBezTo>
                  <a:cubicBezTo>
                    <a:pt x="331" y="429"/>
                    <a:pt x="331" y="429"/>
                    <a:pt x="332" y="429"/>
                  </a:cubicBezTo>
                  <a:cubicBezTo>
                    <a:pt x="332" y="429"/>
                    <a:pt x="332" y="428"/>
                    <a:pt x="332" y="428"/>
                  </a:cubicBezTo>
                  <a:close/>
                  <a:moveTo>
                    <a:pt x="340" y="431"/>
                  </a:moveTo>
                  <a:cubicBezTo>
                    <a:pt x="340" y="431"/>
                    <a:pt x="340" y="431"/>
                    <a:pt x="340" y="431"/>
                  </a:cubicBezTo>
                  <a:cubicBezTo>
                    <a:pt x="341" y="431"/>
                    <a:pt x="341" y="431"/>
                    <a:pt x="341" y="431"/>
                  </a:cubicBezTo>
                  <a:cubicBezTo>
                    <a:pt x="341" y="431"/>
                    <a:pt x="340" y="431"/>
                    <a:pt x="340" y="431"/>
                  </a:cubicBezTo>
                  <a:cubicBezTo>
                    <a:pt x="340" y="431"/>
                    <a:pt x="340" y="431"/>
                    <a:pt x="340" y="431"/>
                  </a:cubicBezTo>
                  <a:close/>
                  <a:moveTo>
                    <a:pt x="338" y="412"/>
                  </a:moveTo>
                  <a:cubicBezTo>
                    <a:pt x="338" y="412"/>
                    <a:pt x="338" y="412"/>
                    <a:pt x="338" y="412"/>
                  </a:cubicBezTo>
                  <a:cubicBezTo>
                    <a:pt x="338" y="412"/>
                    <a:pt x="338" y="412"/>
                    <a:pt x="338" y="412"/>
                  </a:cubicBezTo>
                  <a:close/>
                  <a:moveTo>
                    <a:pt x="331" y="425"/>
                  </a:moveTo>
                  <a:cubicBezTo>
                    <a:pt x="331" y="425"/>
                    <a:pt x="332" y="425"/>
                    <a:pt x="332" y="425"/>
                  </a:cubicBezTo>
                  <a:cubicBezTo>
                    <a:pt x="332" y="425"/>
                    <a:pt x="332" y="425"/>
                    <a:pt x="332" y="425"/>
                  </a:cubicBezTo>
                  <a:cubicBezTo>
                    <a:pt x="332" y="425"/>
                    <a:pt x="332" y="425"/>
                    <a:pt x="332" y="425"/>
                  </a:cubicBezTo>
                  <a:cubicBezTo>
                    <a:pt x="332" y="425"/>
                    <a:pt x="332" y="424"/>
                    <a:pt x="332" y="424"/>
                  </a:cubicBezTo>
                  <a:cubicBezTo>
                    <a:pt x="332" y="424"/>
                    <a:pt x="332" y="424"/>
                    <a:pt x="332" y="424"/>
                  </a:cubicBezTo>
                  <a:cubicBezTo>
                    <a:pt x="331" y="424"/>
                    <a:pt x="331" y="424"/>
                    <a:pt x="331" y="424"/>
                  </a:cubicBezTo>
                  <a:lnTo>
                    <a:pt x="331" y="425"/>
                  </a:lnTo>
                  <a:close/>
                  <a:moveTo>
                    <a:pt x="348" y="425"/>
                  </a:moveTo>
                  <a:cubicBezTo>
                    <a:pt x="348" y="425"/>
                    <a:pt x="348" y="426"/>
                    <a:pt x="348" y="426"/>
                  </a:cubicBezTo>
                  <a:cubicBezTo>
                    <a:pt x="348" y="426"/>
                    <a:pt x="347" y="426"/>
                    <a:pt x="347" y="426"/>
                  </a:cubicBezTo>
                  <a:cubicBezTo>
                    <a:pt x="348" y="426"/>
                    <a:pt x="348" y="426"/>
                    <a:pt x="348" y="426"/>
                  </a:cubicBezTo>
                  <a:cubicBezTo>
                    <a:pt x="348" y="426"/>
                    <a:pt x="348" y="426"/>
                    <a:pt x="348" y="426"/>
                  </a:cubicBezTo>
                  <a:cubicBezTo>
                    <a:pt x="348" y="426"/>
                    <a:pt x="348" y="426"/>
                    <a:pt x="348" y="426"/>
                  </a:cubicBezTo>
                  <a:cubicBezTo>
                    <a:pt x="348" y="426"/>
                    <a:pt x="348" y="426"/>
                    <a:pt x="348" y="426"/>
                  </a:cubicBezTo>
                  <a:cubicBezTo>
                    <a:pt x="348" y="426"/>
                    <a:pt x="348" y="426"/>
                    <a:pt x="348" y="426"/>
                  </a:cubicBezTo>
                  <a:cubicBezTo>
                    <a:pt x="348" y="426"/>
                    <a:pt x="348" y="426"/>
                    <a:pt x="348" y="426"/>
                  </a:cubicBezTo>
                  <a:cubicBezTo>
                    <a:pt x="348" y="425"/>
                    <a:pt x="348" y="425"/>
                    <a:pt x="348" y="425"/>
                  </a:cubicBezTo>
                  <a:cubicBezTo>
                    <a:pt x="348" y="425"/>
                    <a:pt x="348" y="425"/>
                    <a:pt x="348" y="425"/>
                  </a:cubicBezTo>
                  <a:cubicBezTo>
                    <a:pt x="348" y="425"/>
                    <a:pt x="347" y="425"/>
                    <a:pt x="347" y="425"/>
                  </a:cubicBezTo>
                  <a:cubicBezTo>
                    <a:pt x="347" y="425"/>
                    <a:pt x="348" y="425"/>
                    <a:pt x="348" y="425"/>
                  </a:cubicBezTo>
                  <a:close/>
                  <a:moveTo>
                    <a:pt x="216" y="264"/>
                  </a:moveTo>
                  <a:cubicBezTo>
                    <a:pt x="216" y="264"/>
                    <a:pt x="217" y="264"/>
                    <a:pt x="217" y="263"/>
                  </a:cubicBezTo>
                  <a:cubicBezTo>
                    <a:pt x="216" y="263"/>
                    <a:pt x="215" y="263"/>
                    <a:pt x="215" y="264"/>
                  </a:cubicBezTo>
                  <a:cubicBezTo>
                    <a:pt x="215" y="264"/>
                    <a:pt x="215" y="264"/>
                    <a:pt x="216" y="264"/>
                  </a:cubicBezTo>
                  <a:close/>
                  <a:moveTo>
                    <a:pt x="213" y="264"/>
                  </a:moveTo>
                  <a:cubicBezTo>
                    <a:pt x="213" y="264"/>
                    <a:pt x="213" y="264"/>
                    <a:pt x="213" y="264"/>
                  </a:cubicBezTo>
                  <a:cubicBezTo>
                    <a:pt x="213" y="264"/>
                    <a:pt x="214" y="264"/>
                    <a:pt x="214" y="264"/>
                  </a:cubicBezTo>
                  <a:cubicBezTo>
                    <a:pt x="214" y="264"/>
                    <a:pt x="214" y="264"/>
                    <a:pt x="213" y="264"/>
                  </a:cubicBezTo>
                  <a:close/>
                  <a:moveTo>
                    <a:pt x="251" y="256"/>
                  </a:moveTo>
                  <a:cubicBezTo>
                    <a:pt x="251" y="256"/>
                    <a:pt x="253" y="256"/>
                    <a:pt x="253" y="255"/>
                  </a:cubicBezTo>
                  <a:cubicBezTo>
                    <a:pt x="253" y="255"/>
                    <a:pt x="249" y="255"/>
                    <a:pt x="250" y="256"/>
                  </a:cubicBezTo>
                  <a:cubicBezTo>
                    <a:pt x="250" y="256"/>
                    <a:pt x="251" y="256"/>
                    <a:pt x="251" y="256"/>
                  </a:cubicBezTo>
                  <a:close/>
                  <a:moveTo>
                    <a:pt x="217" y="263"/>
                  </a:moveTo>
                  <a:cubicBezTo>
                    <a:pt x="218" y="263"/>
                    <a:pt x="219" y="263"/>
                    <a:pt x="219" y="263"/>
                  </a:cubicBezTo>
                  <a:cubicBezTo>
                    <a:pt x="219" y="263"/>
                    <a:pt x="218" y="263"/>
                    <a:pt x="218" y="263"/>
                  </a:cubicBezTo>
                  <a:cubicBezTo>
                    <a:pt x="218" y="263"/>
                    <a:pt x="217" y="263"/>
                    <a:pt x="217" y="263"/>
                  </a:cubicBezTo>
                  <a:close/>
                  <a:moveTo>
                    <a:pt x="260" y="262"/>
                  </a:moveTo>
                  <a:cubicBezTo>
                    <a:pt x="260" y="262"/>
                    <a:pt x="263" y="262"/>
                    <a:pt x="263" y="262"/>
                  </a:cubicBezTo>
                  <a:cubicBezTo>
                    <a:pt x="263" y="262"/>
                    <a:pt x="263" y="261"/>
                    <a:pt x="262" y="261"/>
                  </a:cubicBezTo>
                  <a:cubicBezTo>
                    <a:pt x="262" y="261"/>
                    <a:pt x="260" y="259"/>
                    <a:pt x="260" y="259"/>
                  </a:cubicBezTo>
                  <a:cubicBezTo>
                    <a:pt x="259" y="259"/>
                    <a:pt x="260" y="260"/>
                    <a:pt x="260" y="261"/>
                  </a:cubicBezTo>
                  <a:cubicBezTo>
                    <a:pt x="260" y="261"/>
                    <a:pt x="259" y="262"/>
                    <a:pt x="260" y="262"/>
                  </a:cubicBezTo>
                  <a:close/>
                  <a:moveTo>
                    <a:pt x="255" y="257"/>
                  </a:moveTo>
                  <a:cubicBezTo>
                    <a:pt x="255" y="258"/>
                    <a:pt x="256" y="257"/>
                    <a:pt x="257" y="257"/>
                  </a:cubicBezTo>
                  <a:cubicBezTo>
                    <a:pt x="257" y="256"/>
                    <a:pt x="258" y="256"/>
                    <a:pt x="258" y="256"/>
                  </a:cubicBezTo>
                  <a:cubicBezTo>
                    <a:pt x="258" y="257"/>
                    <a:pt x="258" y="257"/>
                    <a:pt x="258" y="257"/>
                  </a:cubicBezTo>
                  <a:cubicBezTo>
                    <a:pt x="259" y="257"/>
                    <a:pt x="258" y="255"/>
                    <a:pt x="258" y="255"/>
                  </a:cubicBezTo>
                  <a:cubicBezTo>
                    <a:pt x="258" y="255"/>
                    <a:pt x="259" y="252"/>
                    <a:pt x="257" y="254"/>
                  </a:cubicBezTo>
                  <a:cubicBezTo>
                    <a:pt x="257" y="254"/>
                    <a:pt x="258" y="255"/>
                    <a:pt x="257" y="255"/>
                  </a:cubicBezTo>
                  <a:cubicBezTo>
                    <a:pt x="256" y="255"/>
                    <a:pt x="257" y="253"/>
                    <a:pt x="256" y="253"/>
                  </a:cubicBezTo>
                  <a:cubicBezTo>
                    <a:pt x="256" y="252"/>
                    <a:pt x="255" y="256"/>
                    <a:pt x="255" y="257"/>
                  </a:cubicBezTo>
                  <a:close/>
                  <a:moveTo>
                    <a:pt x="300" y="183"/>
                  </a:moveTo>
                  <a:cubicBezTo>
                    <a:pt x="300" y="182"/>
                    <a:pt x="299" y="183"/>
                    <a:pt x="299" y="182"/>
                  </a:cubicBezTo>
                  <a:cubicBezTo>
                    <a:pt x="297" y="184"/>
                    <a:pt x="298" y="183"/>
                    <a:pt x="299" y="185"/>
                  </a:cubicBezTo>
                  <a:cubicBezTo>
                    <a:pt x="302" y="185"/>
                    <a:pt x="301" y="185"/>
                    <a:pt x="300" y="183"/>
                  </a:cubicBezTo>
                  <a:close/>
                  <a:moveTo>
                    <a:pt x="302" y="184"/>
                  </a:moveTo>
                  <a:cubicBezTo>
                    <a:pt x="304" y="182"/>
                    <a:pt x="301" y="181"/>
                    <a:pt x="301" y="181"/>
                  </a:cubicBezTo>
                  <a:cubicBezTo>
                    <a:pt x="299" y="180"/>
                    <a:pt x="300" y="181"/>
                    <a:pt x="300" y="182"/>
                  </a:cubicBezTo>
                  <a:cubicBezTo>
                    <a:pt x="300" y="182"/>
                    <a:pt x="301" y="183"/>
                    <a:pt x="301" y="183"/>
                  </a:cubicBezTo>
                  <a:cubicBezTo>
                    <a:pt x="302" y="183"/>
                    <a:pt x="302" y="184"/>
                    <a:pt x="302" y="184"/>
                  </a:cubicBezTo>
                  <a:close/>
                  <a:moveTo>
                    <a:pt x="334" y="112"/>
                  </a:moveTo>
                  <a:cubicBezTo>
                    <a:pt x="334" y="112"/>
                    <a:pt x="335" y="113"/>
                    <a:pt x="335" y="112"/>
                  </a:cubicBezTo>
                  <a:cubicBezTo>
                    <a:pt x="334" y="112"/>
                    <a:pt x="331" y="111"/>
                    <a:pt x="332" y="113"/>
                  </a:cubicBezTo>
                  <a:cubicBezTo>
                    <a:pt x="332" y="114"/>
                    <a:pt x="332" y="113"/>
                    <a:pt x="333" y="113"/>
                  </a:cubicBezTo>
                  <a:cubicBezTo>
                    <a:pt x="333" y="113"/>
                    <a:pt x="333" y="114"/>
                    <a:pt x="333" y="114"/>
                  </a:cubicBezTo>
                  <a:cubicBezTo>
                    <a:pt x="334" y="114"/>
                    <a:pt x="333" y="112"/>
                    <a:pt x="334" y="112"/>
                  </a:cubicBezTo>
                  <a:close/>
                  <a:moveTo>
                    <a:pt x="317" y="186"/>
                  </a:moveTo>
                  <a:cubicBezTo>
                    <a:pt x="317" y="186"/>
                    <a:pt x="319" y="186"/>
                    <a:pt x="319" y="186"/>
                  </a:cubicBezTo>
                  <a:cubicBezTo>
                    <a:pt x="321" y="185"/>
                    <a:pt x="319" y="184"/>
                    <a:pt x="318" y="184"/>
                  </a:cubicBezTo>
                  <a:cubicBezTo>
                    <a:pt x="318" y="184"/>
                    <a:pt x="318" y="184"/>
                    <a:pt x="318" y="184"/>
                  </a:cubicBezTo>
                  <a:cubicBezTo>
                    <a:pt x="318" y="185"/>
                    <a:pt x="317" y="185"/>
                    <a:pt x="317" y="186"/>
                  </a:cubicBezTo>
                  <a:close/>
                  <a:moveTo>
                    <a:pt x="310" y="141"/>
                  </a:moveTo>
                  <a:cubicBezTo>
                    <a:pt x="310" y="141"/>
                    <a:pt x="311" y="140"/>
                    <a:pt x="310" y="140"/>
                  </a:cubicBezTo>
                  <a:cubicBezTo>
                    <a:pt x="310" y="140"/>
                    <a:pt x="310" y="140"/>
                    <a:pt x="309" y="140"/>
                  </a:cubicBezTo>
                  <a:cubicBezTo>
                    <a:pt x="309" y="140"/>
                    <a:pt x="309" y="140"/>
                    <a:pt x="309" y="140"/>
                  </a:cubicBezTo>
                  <a:cubicBezTo>
                    <a:pt x="309" y="139"/>
                    <a:pt x="308" y="140"/>
                    <a:pt x="308" y="140"/>
                  </a:cubicBezTo>
                  <a:cubicBezTo>
                    <a:pt x="308" y="141"/>
                    <a:pt x="309" y="141"/>
                    <a:pt x="310" y="141"/>
                  </a:cubicBezTo>
                  <a:close/>
                  <a:moveTo>
                    <a:pt x="228" y="375"/>
                  </a:moveTo>
                  <a:cubicBezTo>
                    <a:pt x="228" y="375"/>
                    <a:pt x="226" y="377"/>
                    <a:pt x="225" y="377"/>
                  </a:cubicBezTo>
                  <a:cubicBezTo>
                    <a:pt x="224" y="378"/>
                    <a:pt x="224" y="378"/>
                    <a:pt x="224" y="380"/>
                  </a:cubicBezTo>
                  <a:cubicBezTo>
                    <a:pt x="224" y="380"/>
                    <a:pt x="225" y="381"/>
                    <a:pt x="225" y="382"/>
                  </a:cubicBezTo>
                  <a:cubicBezTo>
                    <a:pt x="225" y="383"/>
                    <a:pt x="224" y="382"/>
                    <a:pt x="225" y="383"/>
                  </a:cubicBezTo>
                  <a:cubicBezTo>
                    <a:pt x="226" y="383"/>
                    <a:pt x="225" y="383"/>
                    <a:pt x="225" y="384"/>
                  </a:cubicBezTo>
                  <a:cubicBezTo>
                    <a:pt x="225" y="384"/>
                    <a:pt x="226" y="384"/>
                    <a:pt x="226" y="385"/>
                  </a:cubicBezTo>
                  <a:cubicBezTo>
                    <a:pt x="226" y="385"/>
                    <a:pt x="225" y="385"/>
                    <a:pt x="225" y="386"/>
                  </a:cubicBezTo>
                  <a:cubicBezTo>
                    <a:pt x="226" y="386"/>
                    <a:pt x="227" y="387"/>
                    <a:pt x="227" y="387"/>
                  </a:cubicBezTo>
                  <a:cubicBezTo>
                    <a:pt x="229" y="387"/>
                    <a:pt x="227" y="387"/>
                    <a:pt x="229" y="386"/>
                  </a:cubicBezTo>
                  <a:cubicBezTo>
                    <a:pt x="229" y="386"/>
                    <a:pt x="229" y="386"/>
                    <a:pt x="229" y="385"/>
                  </a:cubicBezTo>
                  <a:cubicBezTo>
                    <a:pt x="229" y="385"/>
                    <a:pt x="229" y="385"/>
                    <a:pt x="229" y="385"/>
                  </a:cubicBezTo>
                  <a:cubicBezTo>
                    <a:pt x="229" y="383"/>
                    <a:pt x="231" y="381"/>
                    <a:pt x="231" y="379"/>
                  </a:cubicBezTo>
                  <a:cubicBezTo>
                    <a:pt x="231" y="378"/>
                    <a:pt x="230" y="373"/>
                    <a:pt x="230" y="373"/>
                  </a:cubicBezTo>
                  <a:cubicBezTo>
                    <a:pt x="229" y="373"/>
                    <a:pt x="229" y="377"/>
                    <a:pt x="228" y="375"/>
                  </a:cubicBezTo>
                  <a:close/>
                  <a:moveTo>
                    <a:pt x="119" y="158"/>
                  </a:moveTo>
                  <a:cubicBezTo>
                    <a:pt x="118" y="157"/>
                    <a:pt x="118" y="156"/>
                    <a:pt x="116" y="156"/>
                  </a:cubicBezTo>
                  <a:cubicBezTo>
                    <a:pt x="116" y="158"/>
                    <a:pt x="118" y="158"/>
                    <a:pt x="119" y="158"/>
                  </a:cubicBezTo>
                  <a:close/>
                  <a:moveTo>
                    <a:pt x="122" y="155"/>
                  </a:moveTo>
                  <a:cubicBezTo>
                    <a:pt x="124" y="157"/>
                    <a:pt x="123" y="152"/>
                    <a:pt x="122" y="153"/>
                  </a:cubicBezTo>
                  <a:cubicBezTo>
                    <a:pt x="122" y="153"/>
                    <a:pt x="122" y="154"/>
                    <a:pt x="122" y="154"/>
                  </a:cubicBezTo>
                  <a:cubicBezTo>
                    <a:pt x="122" y="154"/>
                    <a:pt x="122" y="154"/>
                    <a:pt x="121" y="153"/>
                  </a:cubicBezTo>
                  <a:cubicBezTo>
                    <a:pt x="121" y="153"/>
                    <a:pt x="121" y="154"/>
                    <a:pt x="121" y="154"/>
                  </a:cubicBezTo>
                  <a:cubicBezTo>
                    <a:pt x="122" y="154"/>
                    <a:pt x="122" y="155"/>
                    <a:pt x="122" y="155"/>
                  </a:cubicBezTo>
                  <a:close/>
                  <a:moveTo>
                    <a:pt x="120" y="164"/>
                  </a:moveTo>
                  <a:cubicBezTo>
                    <a:pt x="120" y="164"/>
                    <a:pt x="121" y="168"/>
                    <a:pt x="121" y="167"/>
                  </a:cubicBezTo>
                  <a:cubicBezTo>
                    <a:pt x="122" y="166"/>
                    <a:pt x="120" y="163"/>
                    <a:pt x="120" y="163"/>
                  </a:cubicBezTo>
                  <a:cubicBezTo>
                    <a:pt x="119" y="164"/>
                    <a:pt x="119" y="164"/>
                    <a:pt x="120" y="164"/>
                  </a:cubicBezTo>
                  <a:close/>
                  <a:moveTo>
                    <a:pt x="121" y="161"/>
                  </a:moveTo>
                  <a:cubicBezTo>
                    <a:pt x="121" y="161"/>
                    <a:pt x="121" y="161"/>
                    <a:pt x="122" y="162"/>
                  </a:cubicBezTo>
                  <a:cubicBezTo>
                    <a:pt x="123" y="161"/>
                    <a:pt x="121" y="159"/>
                    <a:pt x="120" y="160"/>
                  </a:cubicBezTo>
                  <a:cubicBezTo>
                    <a:pt x="120" y="160"/>
                    <a:pt x="120" y="160"/>
                    <a:pt x="120" y="160"/>
                  </a:cubicBezTo>
                  <a:cubicBezTo>
                    <a:pt x="120" y="161"/>
                    <a:pt x="120" y="161"/>
                    <a:pt x="121" y="161"/>
                  </a:cubicBezTo>
                  <a:close/>
                  <a:moveTo>
                    <a:pt x="120" y="158"/>
                  </a:moveTo>
                  <a:cubicBezTo>
                    <a:pt x="120" y="158"/>
                    <a:pt x="120" y="158"/>
                    <a:pt x="120" y="158"/>
                  </a:cubicBezTo>
                  <a:cubicBezTo>
                    <a:pt x="120" y="158"/>
                    <a:pt x="121" y="159"/>
                    <a:pt x="121" y="159"/>
                  </a:cubicBezTo>
                  <a:cubicBezTo>
                    <a:pt x="121" y="158"/>
                    <a:pt x="119" y="154"/>
                    <a:pt x="118" y="154"/>
                  </a:cubicBezTo>
                  <a:cubicBezTo>
                    <a:pt x="117" y="155"/>
                    <a:pt x="119" y="157"/>
                    <a:pt x="120" y="158"/>
                  </a:cubicBezTo>
                  <a:close/>
                  <a:moveTo>
                    <a:pt x="120" y="160"/>
                  </a:moveTo>
                  <a:cubicBezTo>
                    <a:pt x="120" y="160"/>
                    <a:pt x="120" y="160"/>
                    <a:pt x="120" y="160"/>
                  </a:cubicBezTo>
                  <a:close/>
                  <a:moveTo>
                    <a:pt x="119" y="153"/>
                  </a:moveTo>
                  <a:cubicBezTo>
                    <a:pt x="120" y="153"/>
                    <a:pt x="119" y="153"/>
                    <a:pt x="119" y="153"/>
                  </a:cubicBezTo>
                  <a:close/>
                  <a:moveTo>
                    <a:pt x="122" y="157"/>
                  </a:moveTo>
                  <a:cubicBezTo>
                    <a:pt x="122" y="156"/>
                    <a:pt x="121" y="154"/>
                    <a:pt x="120" y="154"/>
                  </a:cubicBezTo>
                  <a:cubicBezTo>
                    <a:pt x="118" y="152"/>
                    <a:pt x="120" y="157"/>
                    <a:pt x="122" y="157"/>
                  </a:cubicBezTo>
                  <a:close/>
                  <a:moveTo>
                    <a:pt x="314" y="212"/>
                  </a:moveTo>
                  <a:cubicBezTo>
                    <a:pt x="314" y="214"/>
                    <a:pt x="316" y="211"/>
                    <a:pt x="316" y="211"/>
                  </a:cubicBezTo>
                  <a:cubicBezTo>
                    <a:pt x="317" y="210"/>
                    <a:pt x="317" y="209"/>
                    <a:pt x="319" y="209"/>
                  </a:cubicBezTo>
                  <a:cubicBezTo>
                    <a:pt x="319" y="210"/>
                    <a:pt x="322" y="206"/>
                    <a:pt x="322" y="206"/>
                  </a:cubicBezTo>
                  <a:cubicBezTo>
                    <a:pt x="323" y="206"/>
                    <a:pt x="323" y="207"/>
                    <a:pt x="323" y="206"/>
                  </a:cubicBezTo>
                  <a:cubicBezTo>
                    <a:pt x="324" y="206"/>
                    <a:pt x="321" y="204"/>
                    <a:pt x="320" y="204"/>
                  </a:cubicBezTo>
                  <a:cubicBezTo>
                    <a:pt x="319" y="204"/>
                    <a:pt x="318" y="205"/>
                    <a:pt x="317" y="205"/>
                  </a:cubicBezTo>
                  <a:cubicBezTo>
                    <a:pt x="316" y="205"/>
                    <a:pt x="317" y="205"/>
                    <a:pt x="316" y="206"/>
                  </a:cubicBezTo>
                  <a:cubicBezTo>
                    <a:pt x="317" y="205"/>
                    <a:pt x="315" y="207"/>
                    <a:pt x="315" y="207"/>
                  </a:cubicBezTo>
                  <a:cubicBezTo>
                    <a:pt x="315" y="206"/>
                    <a:pt x="314" y="205"/>
                    <a:pt x="314" y="206"/>
                  </a:cubicBezTo>
                  <a:cubicBezTo>
                    <a:pt x="313" y="206"/>
                    <a:pt x="314" y="207"/>
                    <a:pt x="314" y="207"/>
                  </a:cubicBezTo>
                  <a:cubicBezTo>
                    <a:pt x="314" y="208"/>
                    <a:pt x="313" y="209"/>
                    <a:pt x="315" y="209"/>
                  </a:cubicBezTo>
                  <a:cubicBezTo>
                    <a:pt x="315" y="210"/>
                    <a:pt x="316" y="210"/>
                    <a:pt x="316" y="211"/>
                  </a:cubicBezTo>
                  <a:cubicBezTo>
                    <a:pt x="315" y="211"/>
                    <a:pt x="314" y="212"/>
                    <a:pt x="314" y="212"/>
                  </a:cubicBezTo>
                  <a:close/>
                  <a:moveTo>
                    <a:pt x="324" y="205"/>
                  </a:moveTo>
                  <a:cubicBezTo>
                    <a:pt x="324" y="204"/>
                    <a:pt x="322" y="203"/>
                    <a:pt x="322" y="204"/>
                  </a:cubicBezTo>
                  <a:cubicBezTo>
                    <a:pt x="322" y="205"/>
                    <a:pt x="324" y="206"/>
                    <a:pt x="324" y="205"/>
                  </a:cubicBezTo>
                  <a:close/>
                  <a:moveTo>
                    <a:pt x="317" y="201"/>
                  </a:moveTo>
                  <a:cubicBezTo>
                    <a:pt x="317" y="202"/>
                    <a:pt x="318" y="202"/>
                    <a:pt x="318" y="203"/>
                  </a:cubicBezTo>
                  <a:cubicBezTo>
                    <a:pt x="318" y="205"/>
                    <a:pt x="319" y="202"/>
                    <a:pt x="320" y="202"/>
                  </a:cubicBezTo>
                  <a:cubicBezTo>
                    <a:pt x="320" y="202"/>
                    <a:pt x="320" y="202"/>
                    <a:pt x="320" y="202"/>
                  </a:cubicBezTo>
                  <a:cubicBezTo>
                    <a:pt x="322" y="201"/>
                    <a:pt x="322" y="201"/>
                    <a:pt x="321" y="200"/>
                  </a:cubicBezTo>
                  <a:cubicBezTo>
                    <a:pt x="321" y="199"/>
                    <a:pt x="320" y="199"/>
                    <a:pt x="320" y="199"/>
                  </a:cubicBezTo>
                  <a:cubicBezTo>
                    <a:pt x="320" y="199"/>
                    <a:pt x="319" y="198"/>
                    <a:pt x="319" y="198"/>
                  </a:cubicBezTo>
                  <a:cubicBezTo>
                    <a:pt x="319" y="197"/>
                    <a:pt x="318" y="199"/>
                    <a:pt x="318" y="199"/>
                  </a:cubicBezTo>
                  <a:cubicBezTo>
                    <a:pt x="317" y="200"/>
                    <a:pt x="316" y="200"/>
                    <a:pt x="315" y="200"/>
                  </a:cubicBezTo>
                  <a:cubicBezTo>
                    <a:pt x="314" y="201"/>
                    <a:pt x="317" y="201"/>
                    <a:pt x="317" y="201"/>
                  </a:cubicBezTo>
                  <a:close/>
                  <a:moveTo>
                    <a:pt x="323" y="200"/>
                  </a:moveTo>
                  <a:cubicBezTo>
                    <a:pt x="324" y="199"/>
                    <a:pt x="322" y="198"/>
                    <a:pt x="322" y="199"/>
                  </a:cubicBezTo>
                  <a:cubicBezTo>
                    <a:pt x="321" y="199"/>
                    <a:pt x="323" y="200"/>
                    <a:pt x="323" y="200"/>
                  </a:cubicBezTo>
                  <a:close/>
                  <a:moveTo>
                    <a:pt x="247" y="254"/>
                  </a:moveTo>
                  <a:cubicBezTo>
                    <a:pt x="247" y="254"/>
                    <a:pt x="248" y="251"/>
                    <a:pt x="248" y="251"/>
                  </a:cubicBezTo>
                  <a:cubicBezTo>
                    <a:pt x="248" y="250"/>
                    <a:pt x="247" y="249"/>
                    <a:pt x="246" y="249"/>
                  </a:cubicBezTo>
                  <a:cubicBezTo>
                    <a:pt x="245" y="250"/>
                    <a:pt x="247" y="254"/>
                    <a:pt x="247" y="254"/>
                  </a:cubicBezTo>
                  <a:close/>
                  <a:moveTo>
                    <a:pt x="237" y="237"/>
                  </a:moveTo>
                  <a:cubicBezTo>
                    <a:pt x="237" y="237"/>
                    <a:pt x="237" y="238"/>
                    <a:pt x="237" y="239"/>
                  </a:cubicBezTo>
                  <a:cubicBezTo>
                    <a:pt x="237" y="239"/>
                    <a:pt x="237" y="239"/>
                    <a:pt x="237" y="240"/>
                  </a:cubicBezTo>
                  <a:cubicBezTo>
                    <a:pt x="238" y="240"/>
                    <a:pt x="238" y="237"/>
                    <a:pt x="237" y="237"/>
                  </a:cubicBezTo>
                  <a:close/>
                  <a:moveTo>
                    <a:pt x="235" y="250"/>
                  </a:moveTo>
                  <a:cubicBezTo>
                    <a:pt x="235" y="250"/>
                    <a:pt x="236" y="251"/>
                    <a:pt x="237" y="251"/>
                  </a:cubicBezTo>
                  <a:cubicBezTo>
                    <a:pt x="238" y="251"/>
                    <a:pt x="235" y="249"/>
                    <a:pt x="235" y="250"/>
                  </a:cubicBezTo>
                  <a:close/>
                  <a:moveTo>
                    <a:pt x="232" y="248"/>
                  </a:moveTo>
                  <a:cubicBezTo>
                    <a:pt x="231" y="247"/>
                    <a:pt x="232" y="249"/>
                    <a:pt x="233" y="249"/>
                  </a:cubicBezTo>
                  <a:cubicBezTo>
                    <a:pt x="233" y="250"/>
                    <a:pt x="233" y="250"/>
                    <a:pt x="234" y="250"/>
                  </a:cubicBezTo>
                  <a:cubicBezTo>
                    <a:pt x="234" y="249"/>
                    <a:pt x="233" y="248"/>
                    <a:pt x="232" y="248"/>
                  </a:cubicBezTo>
                  <a:close/>
                  <a:moveTo>
                    <a:pt x="238" y="243"/>
                  </a:moveTo>
                  <a:cubicBezTo>
                    <a:pt x="239" y="243"/>
                    <a:pt x="239" y="242"/>
                    <a:pt x="238" y="242"/>
                  </a:cubicBezTo>
                  <a:cubicBezTo>
                    <a:pt x="238" y="242"/>
                    <a:pt x="237" y="244"/>
                    <a:pt x="238" y="243"/>
                  </a:cubicBezTo>
                  <a:close/>
                  <a:moveTo>
                    <a:pt x="239" y="251"/>
                  </a:moveTo>
                  <a:cubicBezTo>
                    <a:pt x="239" y="250"/>
                    <a:pt x="240" y="249"/>
                    <a:pt x="240" y="249"/>
                  </a:cubicBezTo>
                  <a:cubicBezTo>
                    <a:pt x="240" y="249"/>
                    <a:pt x="240" y="248"/>
                    <a:pt x="240" y="248"/>
                  </a:cubicBezTo>
                  <a:cubicBezTo>
                    <a:pt x="239" y="248"/>
                    <a:pt x="238" y="251"/>
                    <a:pt x="238" y="252"/>
                  </a:cubicBezTo>
                  <a:cubicBezTo>
                    <a:pt x="239" y="252"/>
                    <a:pt x="239" y="252"/>
                    <a:pt x="239" y="251"/>
                  </a:cubicBezTo>
                  <a:close/>
                  <a:moveTo>
                    <a:pt x="241" y="252"/>
                  </a:moveTo>
                  <a:cubicBezTo>
                    <a:pt x="241" y="252"/>
                    <a:pt x="243" y="253"/>
                    <a:pt x="243" y="253"/>
                  </a:cubicBezTo>
                  <a:cubicBezTo>
                    <a:pt x="244" y="253"/>
                    <a:pt x="246" y="253"/>
                    <a:pt x="246" y="252"/>
                  </a:cubicBezTo>
                  <a:cubicBezTo>
                    <a:pt x="246" y="251"/>
                    <a:pt x="245" y="250"/>
                    <a:pt x="245" y="250"/>
                  </a:cubicBezTo>
                  <a:cubicBezTo>
                    <a:pt x="244" y="250"/>
                    <a:pt x="244" y="251"/>
                    <a:pt x="244" y="251"/>
                  </a:cubicBezTo>
                  <a:cubicBezTo>
                    <a:pt x="243" y="250"/>
                    <a:pt x="242" y="250"/>
                    <a:pt x="242" y="249"/>
                  </a:cubicBezTo>
                  <a:cubicBezTo>
                    <a:pt x="241" y="248"/>
                    <a:pt x="240" y="251"/>
                    <a:pt x="241" y="252"/>
                  </a:cubicBezTo>
                  <a:close/>
                  <a:moveTo>
                    <a:pt x="265" y="248"/>
                  </a:moveTo>
                  <a:cubicBezTo>
                    <a:pt x="272" y="251"/>
                    <a:pt x="264" y="242"/>
                    <a:pt x="265" y="247"/>
                  </a:cubicBezTo>
                  <a:cubicBezTo>
                    <a:pt x="265" y="247"/>
                    <a:pt x="265" y="248"/>
                    <a:pt x="265" y="248"/>
                  </a:cubicBezTo>
                  <a:close/>
                  <a:moveTo>
                    <a:pt x="241" y="221"/>
                  </a:moveTo>
                  <a:cubicBezTo>
                    <a:pt x="241" y="221"/>
                    <a:pt x="241" y="221"/>
                    <a:pt x="241" y="221"/>
                  </a:cubicBezTo>
                  <a:cubicBezTo>
                    <a:pt x="241" y="220"/>
                    <a:pt x="239" y="221"/>
                    <a:pt x="240" y="222"/>
                  </a:cubicBezTo>
                  <a:cubicBezTo>
                    <a:pt x="240" y="221"/>
                    <a:pt x="240" y="222"/>
                    <a:pt x="241" y="221"/>
                  </a:cubicBezTo>
                  <a:close/>
                  <a:moveTo>
                    <a:pt x="235" y="250"/>
                  </a:moveTo>
                  <a:cubicBezTo>
                    <a:pt x="235" y="249"/>
                    <a:pt x="235" y="250"/>
                    <a:pt x="235" y="250"/>
                  </a:cubicBezTo>
                  <a:close/>
                  <a:moveTo>
                    <a:pt x="248" y="247"/>
                  </a:moveTo>
                  <a:cubicBezTo>
                    <a:pt x="248" y="247"/>
                    <a:pt x="248" y="247"/>
                    <a:pt x="247" y="247"/>
                  </a:cubicBezTo>
                  <a:cubicBezTo>
                    <a:pt x="247" y="247"/>
                    <a:pt x="249" y="246"/>
                    <a:pt x="250" y="246"/>
                  </a:cubicBezTo>
                  <a:cubicBezTo>
                    <a:pt x="251" y="244"/>
                    <a:pt x="249" y="245"/>
                    <a:pt x="249" y="243"/>
                  </a:cubicBezTo>
                  <a:cubicBezTo>
                    <a:pt x="249" y="242"/>
                    <a:pt x="250" y="241"/>
                    <a:pt x="251" y="240"/>
                  </a:cubicBezTo>
                  <a:cubicBezTo>
                    <a:pt x="251" y="240"/>
                    <a:pt x="251" y="239"/>
                    <a:pt x="251" y="239"/>
                  </a:cubicBezTo>
                  <a:cubicBezTo>
                    <a:pt x="251" y="239"/>
                    <a:pt x="251" y="236"/>
                    <a:pt x="251" y="236"/>
                  </a:cubicBezTo>
                  <a:cubicBezTo>
                    <a:pt x="251" y="236"/>
                    <a:pt x="250" y="236"/>
                    <a:pt x="250" y="235"/>
                  </a:cubicBezTo>
                  <a:cubicBezTo>
                    <a:pt x="248" y="235"/>
                    <a:pt x="247" y="237"/>
                    <a:pt x="246" y="238"/>
                  </a:cubicBezTo>
                  <a:cubicBezTo>
                    <a:pt x="246" y="238"/>
                    <a:pt x="247" y="240"/>
                    <a:pt x="246" y="241"/>
                  </a:cubicBezTo>
                  <a:cubicBezTo>
                    <a:pt x="246" y="241"/>
                    <a:pt x="245" y="239"/>
                    <a:pt x="245" y="239"/>
                  </a:cubicBezTo>
                  <a:cubicBezTo>
                    <a:pt x="245" y="239"/>
                    <a:pt x="246" y="238"/>
                    <a:pt x="246" y="237"/>
                  </a:cubicBezTo>
                  <a:cubicBezTo>
                    <a:pt x="245" y="237"/>
                    <a:pt x="242" y="237"/>
                    <a:pt x="242" y="237"/>
                  </a:cubicBezTo>
                  <a:cubicBezTo>
                    <a:pt x="242" y="238"/>
                    <a:pt x="244" y="238"/>
                    <a:pt x="244" y="238"/>
                  </a:cubicBezTo>
                  <a:cubicBezTo>
                    <a:pt x="244" y="239"/>
                    <a:pt x="243" y="239"/>
                    <a:pt x="243" y="239"/>
                  </a:cubicBezTo>
                  <a:cubicBezTo>
                    <a:pt x="243" y="240"/>
                    <a:pt x="243" y="240"/>
                    <a:pt x="242" y="240"/>
                  </a:cubicBezTo>
                  <a:cubicBezTo>
                    <a:pt x="242" y="240"/>
                    <a:pt x="240" y="240"/>
                    <a:pt x="240" y="240"/>
                  </a:cubicBezTo>
                  <a:cubicBezTo>
                    <a:pt x="240" y="241"/>
                    <a:pt x="240" y="241"/>
                    <a:pt x="240" y="241"/>
                  </a:cubicBezTo>
                  <a:cubicBezTo>
                    <a:pt x="240" y="241"/>
                    <a:pt x="241" y="242"/>
                    <a:pt x="241" y="243"/>
                  </a:cubicBezTo>
                  <a:cubicBezTo>
                    <a:pt x="241" y="243"/>
                    <a:pt x="242" y="243"/>
                    <a:pt x="242" y="243"/>
                  </a:cubicBezTo>
                  <a:cubicBezTo>
                    <a:pt x="242" y="244"/>
                    <a:pt x="241" y="244"/>
                    <a:pt x="241" y="245"/>
                  </a:cubicBezTo>
                  <a:cubicBezTo>
                    <a:pt x="242" y="245"/>
                    <a:pt x="242" y="246"/>
                    <a:pt x="242" y="246"/>
                  </a:cubicBezTo>
                  <a:cubicBezTo>
                    <a:pt x="243" y="246"/>
                    <a:pt x="245" y="246"/>
                    <a:pt x="245" y="246"/>
                  </a:cubicBezTo>
                  <a:cubicBezTo>
                    <a:pt x="245" y="247"/>
                    <a:pt x="245" y="247"/>
                    <a:pt x="245" y="247"/>
                  </a:cubicBezTo>
                  <a:cubicBezTo>
                    <a:pt x="246" y="248"/>
                    <a:pt x="245" y="248"/>
                    <a:pt x="246" y="249"/>
                  </a:cubicBezTo>
                  <a:cubicBezTo>
                    <a:pt x="248" y="249"/>
                    <a:pt x="249" y="249"/>
                    <a:pt x="248" y="247"/>
                  </a:cubicBezTo>
                  <a:close/>
                  <a:moveTo>
                    <a:pt x="238" y="248"/>
                  </a:moveTo>
                  <a:cubicBezTo>
                    <a:pt x="241" y="247"/>
                    <a:pt x="238" y="244"/>
                    <a:pt x="238" y="244"/>
                  </a:cubicBezTo>
                  <a:cubicBezTo>
                    <a:pt x="238" y="244"/>
                    <a:pt x="236" y="243"/>
                    <a:pt x="237" y="243"/>
                  </a:cubicBezTo>
                  <a:cubicBezTo>
                    <a:pt x="236" y="243"/>
                    <a:pt x="237" y="242"/>
                    <a:pt x="236" y="242"/>
                  </a:cubicBezTo>
                  <a:cubicBezTo>
                    <a:pt x="236" y="242"/>
                    <a:pt x="232" y="243"/>
                    <a:pt x="232" y="242"/>
                  </a:cubicBezTo>
                  <a:cubicBezTo>
                    <a:pt x="232" y="243"/>
                    <a:pt x="233" y="246"/>
                    <a:pt x="233" y="246"/>
                  </a:cubicBezTo>
                  <a:cubicBezTo>
                    <a:pt x="233" y="246"/>
                    <a:pt x="234" y="246"/>
                    <a:pt x="234" y="247"/>
                  </a:cubicBezTo>
                  <a:cubicBezTo>
                    <a:pt x="235" y="247"/>
                    <a:pt x="237" y="249"/>
                    <a:pt x="238" y="248"/>
                  </a:cubicBezTo>
                  <a:close/>
                  <a:moveTo>
                    <a:pt x="250" y="249"/>
                  </a:moveTo>
                  <a:cubicBezTo>
                    <a:pt x="250" y="249"/>
                    <a:pt x="250" y="249"/>
                    <a:pt x="251" y="249"/>
                  </a:cubicBezTo>
                  <a:cubicBezTo>
                    <a:pt x="250" y="249"/>
                    <a:pt x="249" y="247"/>
                    <a:pt x="248" y="250"/>
                  </a:cubicBezTo>
                  <a:cubicBezTo>
                    <a:pt x="249" y="251"/>
                    <a:pt x="249" y="249"/>
                    <a:pt x="250" y="249"/>
                  </a:cubicBezTo>
                  <a:close/>
                  <a:moveTo>
                    <a:pt x="238" y="215"/>
                  </a:moveTo>
                  <a:cubicBezTo>
                    <a:pt x="237" y="215"/>
                    <a:pt x="235" y="217"/>
                    <a:pt x="235" y="217"/>
                  </a:cubicBezTo>
                  <a:cubicBezTo>
                    <a:pt x="234" y="218"/>
                    <a:pt x="233" y="218"/>
                    <a:pt x="232" y="219"/>
                  </a:cubicBezTo>
                  <a:cubicBezTo>
                    <a:pt x="230" y="222"/>
                    <a:pt x="230" y="222"/>
                    <a:pt x="227" y="223"/>
                  </a:cubicBezTo>
                  <a:cubicBezTo>
                    <a:pt x="225" y="223"/>
                    <a:pt x="224" y="223"/>
                    <a:pt x="223" y="225"/>
                  </a:cubicBezTo>
                  <a:cubicBezTo>
                    <a:pt x="222" y="226"/>
                    <a:pt x="221" y="228"/>
                    <a:pt x="223" y="229"/>
                  </a:cubicBezTo>
                  <a:cubicBezTo>
                    <a:pt x="224" y="228"/>
                    <a:pt x="224" y="226"/>
                    <a:pt x="225" y="225"/>
                  </a:cubicBezTo>
                  <a:cubicBezTo>
                    <a:pt x="226" y="224"/>
                    <a:pt x="227" y="225"/>
                    <a:pt x="228" y="224"/>
                  </a:cubicBezTo>
                  <a:cubicBezTo>
                    <a:pt x="229" y="224"/>
                    <a:pt x="234" y="224"/>
                    <a:pt x="234" y="224"/>
                  </a:cubicBezTo>
                  <a:cubicBezTo>
                    <a:pt x="234" y="224"/>
                    <a:pt x="235" y="225"/>
                    <a:pt x="236" y="225"/>
                  </a:cubicBezTo>
                  <a:cubicBezTo>
                    <a:pt x="236" y="225"/>
                    <a:pt x="237" y="222"/>
                    <a:pt x="237" y="222"/>
                  </a:cubicBezTo>
                  <a:cubicBezTo>
                    <a:pt x="237" y="220"/>
                    <a:pt x="236" y="219"/>
                    <a:pt x="237" y="218"/>
                  </a:cubicBezTo>
                  <a:cubicBezTo>
                    <a:pt x="237" y="217"/>
                    <a:pt x="238" y="215"/>
                    <a:pt x="238" y="215"/>
                  </a:cubicBezTo>
                  <a:close/>
                  <a:moveTo>
                    <a:pt x="225" y="226"/>
                  </a:moveTo>
                  <a:cubicBezTo>
                    <a:pt x="224" y="226"/>
                    <a:pt x="224" y="229"/>
                    <a:pt x="225" y="228"/>
                  </a:cubicBezTo>
                  <a:cubicBezTo>
                    <a:pt x="226" y="228"/>
                    <a:pt x="226" y="226"/>
                    <a:pt x="226" y="225"/>
                  </a:cubicBezTo>
                  <a:cubicBezTo>
                    <a:pt x="226" y="225"/>
                    <a:pt x="225" y="226"/>
                    <a:pt x="225" y="226"/>
                  </a:cubicBezTo>
                  <a:close/>
                  <a:moveTo>
                    <a:pt x="269" y="366"/>
                  </a:moveTo>
                  <a:cubicBezTo>
                    <a:pt x="270" y="365"/>
                    <a:pt x="267" y="362"/>
                    <a:pt x="266" y="362"/>
                  </a:cubicBezTo>
                  <a:cubicBezTo>
                    <a:pt x="266" y="362"/>
                    <a:pt x="269" y="366"/>
                    <a:pt x="269" y="366"/>
                  </a:cubicBezTo>
                  <a:close/>
                  <a:moveTo>
                    <a:pt x="268" y="360"/>
                  </a:moveTo>
                  <a:cubicBezTo>
                    <a:pt x="268" y="361"/>
                    <a:pt x="267" y="358"/>
                    <a:pt x="266" y="358"/>
                  </a:cubicBezTo>
                  <a:cubicBezTo>
                    <a:pt x="266" y="358"/>
                    <a:pt x="266" y="357"/>
                    <a:pt x="266" y="357"/>
                  </a:cubicBezTo>
                  <a:cubicBezTo>
                    <a:pt x="265" y="357"/>
                    <a:pt x="267" y="360"/>
                    <a:pt x="268" y="360"/>
                  </a:cubicBezTo>
                  <a:close/>
                  <a:moveTo>
                    <a:pt x="266" y="354"/>
                  </a:moveTo>
                  <a:cubicBezTo>
                    <a:pt x="266" y="354"/>
                    <a:pt x="265" y="353"/>
                    <a:pt x="265" y="353"/>
                  </a:cubicBezTo>
                  <a:cubicBezTo>
                    <a:pt x="265" y="353"/>
                    <a:pt x="264" y="352"/>
                    <a:pt x="264" y="353"/>
                  </a:cubicBezTo>
                  <a:cubicBezTo>
                    <a:pt x="264" y="353"/>
                    <a:pt x="265" y="355"/>
                    <a:pt x="266" y="354"/>
                  </a:cubicBezTo>
                  <a:close/>
                  <a:moveTo>
                    <a:pt x="264" y="356"/>
                  </a:moveTo>
                  <a:cubicBezTo>
                    <a:pt x="264" y="356"/>
                    <a:pt x="264" y="356"/>
                    <a:pt x="264" y="355"/>
                  </a:cubicBezTo>
                  <a:cubicBezTo>
                    <a:pt x="264" y="355"/>
                    <a:pt x="263" y="353"/>
                    <a:pt x="263" y="353"/>
                  </a:cubicBezTo>
                  <a:cubicBezTo>
                    <a:pt x="262" y="353"/>
                    <a:pt x="264" y="359"/>
                    <a:pt x="264" y="359"/>
                  </a:cubicBezTo>
                  <a:cubicBezTo>
                    <a:pt x="264" y="359"/>
                    <a:pt x="264" y="357"/>
                    <a:pt x="264" y="356"/>
                  </a:cubicBezTo>
                  <a:close/>
                  <a:moveTo>
                    <a:pt x="274" y="373"/>
                  </a:moveTo>
                  <a:cubicBezTo>
                    <a:pt x="275" y="373"/>
                    <a:pt x="276" y="372"/>
                    <a:pt x="275" y="372"/>
                  </a:cubicBezTo>
                  <a:cubicBezTo>
                    <a:pt x="275" y="372"/>
                    <a:pt x="275" y="372"/>
                    <a:pt x="275" y="372"/>
                  </a:cubicBezTo>
                  <a:cubicBezTo>
                    <a:pt x="275" y="372"/>
                    <a:pt x="274" y="372"/>
                    <a:pt x="274" y="373"/>
                  </a:cubicBezTo>
                  <a:close/>
                  <a:moveTo>
                    <a:pt x="277" y="369"/>
                  </a:moveTo>
                  <a:cubicBezTo>
                    <a:pt x="277" y="369"/>
                    <a:pt x="276" y="369"/>
                    <a:pt x="276" y="369"/>
                  </a:cubicBezTo>
                  <a:cubicBezTo>
                    <a:pt x="275" y="370"/>
                    <a:pt x="280" y="370"/>
                    <a:pt x="280" y="370"/>
                  </a:cubicBezTo>
                  <a:cubicBezTo>
                    <a:pt x="280" y="369"/>
                    <a:pt x="277" y="369"/>
                    <a:pt x="277" y="369"/>
                  </a:cubicBezTo>
                  <a:close/>
                  <a:moveTo>
                    <a:pt x="283" y="373"/>
                  </a:moveTo>
                  <a:cubicBezTo>
                    <a:pt x="283" y="373"/>
                    <a:pt x="282" y="372"/>
                    <a:pt x="282" y="373"/>
                  </a:cubicBezTo>
                  <a:cubicBezTo>
                    <a:pt x="282" y="373"/>
                    <a:pt x="282" y="373"/>
                    <a:pt x="282" y="373"/>
                  </a:cubicBezTo>
                  <a:cubicBezTo>
                    <a:pt x="283" y="373"/>
                    <a:pt x="284" y="375"/>
                    <a:pt x="285" y="375"/>
                  </a:cubicBezTo>
                  <a:cubicBezTo>
                    <a:pt x="285" y="374"/>
                    <a:pt x="284" y="373"/>
                    <a:pt x="283" y="373"/>
                  </a:cubicBezTo>
                  <a:close/>
                  <a:moveTo>
                    <a:pt x="282" y="373"/>
                  </a:moveTo>
                  <a:cubicBezTo>
                    <a:pt x="282" y="373"/>
                    <a:pt x="282" y="373"/>
                    <a:pt x="282" y="373"/>
                  </a:cubicBezTo>
                  <a:cubicBezTo>
                    <a:pt x="282" y="373"/>
                    <a:pt x="282" y="373"/>
                    <a:pt x="282" y="373"/>
                  </a:cubicBezTo>
                  <a:close/>
                  <a:moveTo>
                    <a:pt x="281" y="373"/>
                  </a:moveTo>
                  <a:cubicBezTo>
                    <a:pt x="281" y="374"/>
                    <a:pt x="281" y="374"/>
                    <a:pt x="282" y="373"/>
                  </a:cubicBezTo>
                  <a:cubicBezTo>
                    <a:pt x="282" y="373"/>
                    <a:pt x="280" y="373"/>
                    <a:pt x="280" y="373"/>
                  </a:cubicBezTo>
                  <a:cubicBezTo>
                    <a:pt x="280" y="373"/>
                    <a:pt x="279" y="373"/>
                    <a:pt x="278" y="373"/>
                  </a:cubicBezTo>
                  <a:cubicBezTo>
                    <a:pt x="279" y="374"/>
                    <a:pt x="280" y="374"/>
                    <a:pt x="281" y="37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endParaRPr lang="ru-RU" sz="7198"/>
            </a:p>
          </p:txBody>
        </p:sp>
        <p:sp>
          <p:nvSpPr>
            <p:cNvPr id="209" name="Africa">
              <a:extLst>
                <a:ext uri="{FF2B5EF4-FFF2-40B4-BE49-F238E27FC236}">
                  <a16:creationId xmlns:a16="http://schemas.microsoft.com/office/drawing/2014/main" id="{4BC12B58-FFD5-B9BE-C119-FD680948975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163703" y="7302385"/>
              <a:ext cx="4453366" cy="4132773"/>
            </a:xfrm>
            <a:custGeom>
              <a:avLst/>
              <a:gdLst>
                <a:gd name="T0" fmla="*/ 1748028 w 567"/>
                <a:gd name="T1" fmla="*/ 1281022 h 526"/>
                <a:gd name="T2" fmla="*/ 1956220 w 567"/>
                <a:gd name="T3" fmla="*/ 962731 h 526"/>
                <a:gd name="T4" fmla="*/ 1791238 w 567"/>
                <a:gd name="T5" fmla="*/ 1115982 h 526"/>
                <a:gd name="T6" fmla="*/ 1736244 w 567"/>
                <a:gd name="T7" fmla="*/ 1261374 h 526"/>
                <a:gd name="T8" fmla="*/ 1759813 w 567"/>
                <a:gd name="T9" fmla="*/ 1379260 h 526"/>
                <a:gd name="T10" fmla="*/ 1685178 w 567"/>
                <a:gd name="T11" fmla="*/ 1552159 h 526"/>
                <a:gd name="T12" fmla="*/ 1618399 w 567"/>
                <a:gd name="T13" fmla="*/ 1650396 h 526"/>
                <a:gd name="T14" fmla="*/ 1567333 w 567"/>
                <a:gd name="T15" fmla="*/ 1772211 h 526"/>
                <a:gd name="T16" fmla="*/ 1469129 w 567"/>
                <a:gd name="T17" fmla="*/ 1964758 h 526"/>
                <a:gd name="T18" fmla="*/ 1347357 w 567"/>
                <a:gd name="T19" fmla="*/ 2039418 h 526"/>
                <a:gd name="T20" fmla="*/ 1209871 w 567"/>
                <a:gd name="T21" fmla="*/ 2062995 h 526"/>
                <a:gd name="T22" fmla="*/ 1158805 w 567"/>
                <a:gd name="T23" fmla="*/ 2000123 h 526"/>
                <a:gd name="T24" fmla="*/ 1080242 w 567"/>
                <a:gd name="T25" fmla="*/ 1768282 h 526"/>
                <a:gd name="T26" fmla="*/ 997751 w 567"/>
                <a:gd name="T27" fmla="*/ 1560018 h 526"/>
                <a:gd name="T28" fmla="*/ 1005607 w 567"/>
                <a:gd name="T29" fmla="*/ 1489286 h 526"/>
                <a:gd name="T30" fmla="*/ 1048817 w 567"/>
                <a:gd name="T31" fmla="*/ 1402837 h 526"/>
                <a:gd name="T32" fmla="*/ 1033104 w 567"/>
                <a:gd name="T33" fmla="*/ 1324247 h 526"/>
                <a:gd name="T34" fmla="*/ 1013464 w 567"/>
                <a:gd name="T35" fmla="*/ 1233868 h 526"/>
                <a:gd name="T36" fmla="*/ 982038 w 567"/>
                <a:gd name="T37" fmla="*/ 1178855 h 526"/>
                <a:gd name="T38" fmla="*/ 934901 w 567"/>
                <a:gd name="T39" fmla="*/ 1057040 h 526"/>
                <a:gd name="T40" fmla="*/ 942757 w 567"/>
                <a:gd name="T41" fmla="*/ 970590 h 526"/>
                <a:gd name="T42" fmla="*/ 875978 w 567"/>
                <a:gd name="T43" fmla="*/ 954872 h 526"/>
                <a:gd name="T44" fmla="*/ 840625 w 567"/>
                <a:gd name="T45" fmla="*/ 931295 h 526"/>
                <a:gd name="T46" fmla="*/ 730637 w 567"/>
                <a:gd name="T47" fmla="*/ 903788 h 526"/>
                <a:gd name="T48" fmla="*/ 616720 w 567"/>
                <a:gd name="T49" fmla="*/ 939154 h 526"/>
                <a:gd name="T50" fmla="*/ 483163 w 567"/>
                <a:gd name="T51" fmla="*/ 954872 h 526"/>
                <a:gd name="T52" fmla="*/ 337821 w 567"/>
                <a:gd name="T53" fmla="*/ 856634 h 526"/>
                <a:gd name="T54" fmla="*/ 274971 w 567"/>
                <a:gd name="T55" fmla="*/ 762326 h 526"/>
                <a:gd name="T56" fmla="*/ 235689 w 567"/>
                <a:gd name="T57" fmla="*/ 723031 h 526"/>
                <a:gd name="T58" fmla="*/ 243546 w 567"/>
                <a:gd name="T59" fmla="*/ 636581 h 526"/>
                <a:gd name="T60" fmla="*/ 243546 w 567"/>
                <a:gd name="T61" fmla="*/ 510837 h 526"/>
                <a:gd name="T62" fmla="*/ 286755 w 567"/>
                <a:gd name="T63" fmla="*/ 392952 h 526"/>
                <a:gd name="T64" fmla="*/ 428169 w 567"/>
                <a:gd name="T65" fmla="*/ 231841 h 526"/>
                <a:gd name="T66" fmla="*/ 542085 w 567"/>
                <a:gd name="T67" fmla="*/ 47154 h 526"/>
                <a:gd name="T68" fmla="*/ 624576 w 567"/>
                <a:gd name="T69" fmla="*/ 74661 h 526"/>
                <a:gd name="T70" fmla="*/ 710996 w 567"/>
                <a:gd name="T71" fmla="*/ 27507 h 526"/>
                <a:gd name="T72" fmla="*/ 868122 w 567"/>
                <a:gd name="T73" fmla="*/ 15718 h 526"/>
                <a:gd name="T74" fmla="*/ 958469 w 567"/>
                <a:gd name="T75" fmla="*/ 19648 h 526"/>
                <a:gd name="T76" fmla="*/ 970254 w 567"/>
                <a:gd name="T77" fmla="*/ 117885 h 526"/>
                <a:gd name="T78" fmla="*/ 1052745 w 567"/>
                <a:gd name="T79" fmla="*/ 145392 h 526"/>
                <a:gd name="T80" fmla="*/ 1213799 w 567"/>
                <a:gd name="T81" fmla="*/ 180758 h 526"/>
                <a:gd name="T82" fmla="*/ 1339500 w 567"/>
                <a:gd name="T83" fmla="*/ 172899 h 526"/>
                <a:gd name="T84" fmla="*/ 1473058 w 567"/>
                <a:gd name="T85" fmla="*/ 200405 h 526"/>
                <a:gd name="T86" fmla="*/ 1575190 w 567"/>
                <a:gd name="T87" fmla="*/ 196476 h 526"/>
                <a:gd name="T88" fmla="*/ 1575190 w 567"/>
                <a:gd name="T89" fmla="*/ 282925 h 526"/>
                <a:gd name="T90" fmla="*/ 1614471 w 567"/>
                <a:gd name="T91" fmla="*/ 381163 h 526"/>
                <a:gd name="T92" fmla="*/ 1673393 w 567"/>
                <a:gd name="T93" fmla="*/ 495119 h 526"/>
                <a:gd name="T94" fmla="*/ 1740172 w 567"/>
                <a:gd name="T95" fmla="*/ 660159 h 526"/>
                <a:gd name="T96" fmla="*/ 1830520 w 567"/>
                <a:gd name="T97" fmla="*/ 730890 h 526"/>
                <a:gd name="T98" fmla="*/ 1948364 w 567"/>
                <a:gd name="T99" fmla="*/ 774114 h 526"/>
                <a:gd name="T100" fmla="*/ 2046568 w 567"/>
                <a:gd name="T101" fmla="*/ 766255 h 526"/>
                <a:gd name="T102" fmla="*/ 2215479 w 567"/>
                <a:gd name="T103" fmla="*/ 1634678 h 526"/>
                <a:gd name="T104" fmla="*/ 1971933 w 567"/>
                <a:gd name="T105" fmla="*/ 1438203 h 526"/>
                <a:gd name="T106" fmla="*/ 1920867 w 567"/>
                <a:gd name="T107" fmla="*/ 1493216 h 526"/>
                <a:gd name="T108" fmla="*/ 1858017 w 567"/>
                <a:gd name="T109" fmla="*/ 1552159 h 526"/>
                <a:gd name="T110" fmla="*/ 1842304 w 567"/>
                <a:gd name="T111" fmla="*/ 1701480 h 526"/>
                <a:gd name="T112" fmla="*/ 1952292 w 567"/>
                <a:gd name="T113" fmla="*/ 1717198 h 526"/>
                <a:gd name="T114" fmla="*/ 2011215 w 567"/>
                <a:gd name="T115" fmla="*/ 1520722 h 526"/>
                <a:gd name="T116" fmla="*/ 1755885 w 567"/>
                <a:gd name="T117" fmla="*/ 652300 h 526"/>
                <a:gd name="T118" fmla="*/ 1842304 w 567"/>
                <a:gd name="T119" fmla="*/ 1394978 h 526"/>
                <a:gd name="T120" fmla="*/ 78563 w 567"/>
                <a:gd name="T121" fmla="*/ 640511 h 526"/>
                <a:gd name="T122" fmla="*/ 35353 w 567"/>
                <a:gd name="T123" fmla="*/ 671947 h 52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567" h="526">
                  <a:moveTo>
                    <a:pt x="442" y="314"/>
                  </a:moveTo>
                  <a:cubicBezTo>
                    <a:pt x="442" y="315"/>
                    <a:pt x="442" y="316"/>
                    <a:pt x="443" y="317"/>
                  </a:cubicBezTo>
                  <a:cubicBezTo>
                    <a:pt x="439" y="316"/>
                    <a:pt x="441" y="311"/>
                    <a:pt x="442" y="314"/>
                  </a:cubicBezTo>
                  <a:close/>
                  <a:moveTo>
                    <a:pt x="444" y="307"/>
                  </a:moveTo>
                  <a:cubicBezTo>
                    <a:pt x="443" y="307"/>
                    <a:pt x="444" y="310"/>
                    <a:pt x="444" y="310"/>
                  </a:cubicBezTo>
                  <a:cubicBezTo>
                    <a:pt x="444" y="310"/>
                    <a:pt x="445" y="307"/>
                    <a:pt x="444" y="307"/>
                  </a:cubicBezTo>
                  <a:close/>
                  <a:moveTo>
                    <a:pt x="443" y="328"/>
                  </a:moveTo>
                  <a:cubicBezTo>
                    <a:pt x="443" y="329"/>
                    <a:pt x="445" y="326"/>
                    <a:pt x="445" y="326"/>
                  </a:cubicBezTo>
                  <a:cubicBezTo>
                    <a:pt x="444" y="327"/>
                    <a:pt x="443" y="327"/>
                    <a:pt x="443" y="328"/>
                  </a:cubicBezTo>
                  <a:close/>
                  <a:moveTo>
                    <a:pt x="521" y="195"/>
                  </a:moveTo>
                  <a:cubicBezTo>
                    <a:pt x="520" y="197"/>
                    <a:pt x="521" y="198"/>
                    <a:pt x="521" y="200"/>
                  </a:cubicBezTo>
                  <a:cubicBezTo>
                    <a:pt x="521" y="202"/>
                    <a:pt x="520" y="202"/>
                    <a:pt x="520" y="203"/>
                  </a:cubicBezTo>
                  <a:cubicBezTo>
                    <a:pt x="519" y="205"/>
                    <a:pt x="519" y="208"/>
                    <a:pt x="518" y="211"/>
                  </a:cubicBezTo>
                  <a:cubicBezTo>
                    <a:pt x="515" y="217"/>
                    <a:pt x="511" y="222"/>
                    <a:pt x="508" y="227"/>
                  </a:cubicBezTo>
                  <a:cubicBezTo>
                    <a:pt x="507" y="230"/>
                    <a:pt x="506" y="233"/>
                    <a:pt x="504" y="236"/>
                  </a:cubicBezTo>
                  <a:cubicBezTo>
                    <a:pt x="502" y="239"/>
                    <a:pt x="500" y="242"/>
                    <a:pt x="498" y="245"/>
                  </a:cubicBezTo>
                  <a:cubicBezTo>
                    <a:pt x="495" y="248"/>
                    <a:pt x="494" y="250"/>
                    <a:pt x="491" y="252"/>
                  </a:cubicBezTo>
                  <a:cubicBezTo>
                    <a:pt x="490" y="254"/>
                    <a:pt x="487" y="257"/>
                    <a:pt x="485" y="258"/>
                  </a:cubicBezTo>
                  <a:cubicBezTo>
                    <a:pt x="485" y="257"/>
                    <a:pt x="485" y="257"/>
                    <a:pt x="485" y="257"/>
                  </a:cubicBezTo>
                  <a:cubicBezTo>
                    <a:pt x="485" y="257"/>
                    <a:pt x="485" y="257"/>
                    <a:pt x="485" y="258"/>
                  </a:cubicBezTo>
                  <a:cubicBezTo>
                    <a:pt x="481" y="261"/>
                    <a:pt x="476" y="263"/>
                    <a:pt x="472" y="267"/>
                  </a:cubicBezTo>
                  <a:cubicBezTo>
                    <a:pt x="469" y="269"/>
                    <a:pt x="467" y="271"/>
                    <a:pt x="465" y="273"/>
                  </a:cubicBezTo>
                  <a:cubicBezTo>
                    <a:pt x="463" y="275"/>
                    <a:pt x="462" y="277"/>
                    <a:pt x="460" y="279"/>
                  </a:cubicBezTo>
                  <a:cubicBezTo>
                    <a:pt x="459" y="281"/>
                    <a:pt x="457" y="283"/>
                    <a:pt x="456" y="284"/>
                  </a:cubicBezTo>
                  <a:cubicBezTo>
                    <a:pt x="455" y="286"/>
                    <a:pt x="453" y="287"/>
                    <a:pt x="452" y="288"/>
                  </a:cubicBezTo>
                  <a:cubicBezTo>
                    <a:pt x="451" y="289"/>
                    <a:pt x="451" y="290"/>
                    <a:pt x="450" y="290"/>
                  </a:cubicBezTo>
                  <a:cubicBezTo>
                    <a:pt x="449" y="291"/>
                    <a:pt x="448" y="291"/>
                    <a:pt x="447" y="292"/>
                  </a:cubicBezTo>
                  <a:cubicBezTo>
                    <a:pt x="447" y="294"/>
                    <a:pt x="443" y="305"/>
                    <a:pt x="440" y="305"/>
                  </a:cubicBezTo>
                  <a:cubicBezTo>
                    <a:pt x="440" y="306"/>
                    <a:pt x="441" y="307"/>
                    <a:pt x="439" y="308"/>
                  </a:cubicBezTo>
                  <a:cubicBezTo>
                    <a:pt x="440" y="310"/>
                    <a:pt x="438" y="311"/>
                    <a:pt x="438" y="313"/>
                  </a:cubicBezTo>
                  <a:cubicBezTo>
                    <a:pt x="438" y="314"/>
                    <a:pt x="438" y="315"/>
                    <a:pt x="438" y="317"/>
                  </a:cubicBezTo>
                  <a:cubicBezTo>
                    <a:pt x="439" y="318"/>
                    <a:pt x="442" y="320"/>
                    <a:pt x="442" y="321"/>
                  </a:cubicBezTo>
                  <a:cubicBezTo>
                    <a:pt x="442" y="323"/>
                    <a:pt x="440" y="324"/>
                    <a:pt x="441" y="326"/>
                  </a:cubicBezTo>
                  <a:cubicBezTo>
                    <a:pt x="441" y="327"/>
                    <a:pt x="442" y="327"/>
                    <a:pt x="442" y="328"/>
                  </a:cubicBezTo>
                  <a:cubicBezTo>
                    <a:pt x="442" y="329"/>
                    <a:pt x="441" y="329"/>
                    <a:pt x="441" y="330"/>
                  </a:cubicBezTo>
                  <a:cubicBezTo>
                    <a:pt x="440" y="332"/>
                    <a:pt x="442" y="334"/>
                    <a:pt x="443" y="336"/>
                  </a:cubicBezTo>
                  <a:cubicBezTo>
                    <a:pt x="443" y="337"/>
                    <a:pt x="443" y="339"/>
                    <a:pt x="444" y="341"/>
                  </a:cubicBezTo>
                  <a:cubicBezTo>
                    <a:pt x="445" y="342"/>
                    <a:pt x="446" y="342"/>
                    <a:pt x="447" y="343"/>
                  </a:cubicBezTo>
                  <a:cubicBezTo>
                    <a:pt x="449" y="344"/>
                    <a:pt x="449" y="345"/>
                    <a:pt x="449" y="347"/>
                  </a:cubicBezTo>
                  <a:cubicBezTo>
                    <a:pt x="450" y="349"/>
                    <a:pt x="448" y="350"/>
                    <a:pt x="448" y="351"/>
                  </a:cubicBezTo>
                  <a:cubicBezTo>
                    <a:pt x="450" y="354"/>
                    <a:pt x="449" y="358"/>
                    <a:pt x="449" y="361"/>
                  </a:cubicBezTo>
                  <a:cubicBezTo>
                    <a:pt x="449" y="364"/>
                    <a:pt x="449" y="367"/>
                    <a:pt x="449" y="370"/>
                  </a:cubicBezTo>
                  <a:cubicBezTo>
                    <a:pt x="451" y="371"/>
                    <a:pt x="452" y="374"/>
                    <a:pt x="451" y="375"/>
                  </a:cubicBezTo>
                  <a:cubicBezTo>
                    <a:pt x="450" y="376"/>
                    <a:pt x="450" y="377"/>
                    <a:pt x="450" y="378"/>
                  </a:cubicBezTo>
                  <a:cubicBezTo>
                    <a:pt x="450" y="380"/>
                    <a:pt x="448" y="382"/>
                    <a:pt x="446" y="383"/>
                  </a:cubicBezTo>
                  <a:cubicBezTo>
                    <a:pt x="446" y="384"/>
                    <a:pt x="446" y="385"/>
                    <a:pt x="445" y="385"/>
                  </a:cubicBezTo>
                  <a:cubicBezTo>
                    <a:pt x="445" y="387"/>
                    <a:pt x="439" y="390"/>
                    <a:pt x="438" y="391"/>
                  </a:cubicBezTo>
                  <a:cubicBezTo>
                    <a:pt x="435" y="391"/>
                    <a:pt x="431" y="393"/>
                    <a:pt x="429" y="395"/>
                  </a:cubicBezTo>
                  <a:cubicBezTo>
                    <a:pt x="426" y="396"/>
                    <a:pt x="425" y="398"/>
                    <a:pt x="423" y="401"/>
                  </a:cubicBezTo>
                  <a:cubicBezTo>
                    <a:pt x="422" y="401"/>
                    <a:pt x="421" y="403"/>
                    <a:pt x="421" y="403"/>
                  </a:cubicBezTo>
                  <a:cubicBezTo>
                    <a:pt x="420" y="404"/>
                    <a:pt x="418" y="404"/>
                    <a:pt x="417" y="405"/>
                  </a:cubicBezTo>
                  <a:cubicBezTo>
                    <a:pt x="416" y="406"/>
                    <a:pt x="414" y="409"/>
                    <a:pt x="412" y="410"/>
                  </a:cubicBezTo>
                  <a:cubicBezTo>
                    <a:pt x="411" y="411"/>
                    <a:pt x="410" y="412"/>
                    <a:pt x="410" y="413"/>
                  </a:cubicBezTo>
                  <a:cubicBezTo>
                    <a:pt x="410" y="414"/>
                    <a:pt x="410" y="414"/>
                    <a:pt x="410" y="414"/>
                  </a:cubicBezTo>
                  <a:cubicBezTo>
                    <a:pt x="410" y="416"/>
                    <a:pt x="411" y="416"/>
                    <a:pt x="411" y="417"/>
                  </a:cubicBezTo>
                  <a:cubicBezTo>
                    <a:pt x="412" y="418"/>
                    <a:pt x="412" y="418"/>
                    <a:pt x="412" y="420"/>
                  </a:cubicBezTo>
                  <a:cubicBezTo>
                    <a:pt x="412" y="421"/>
                    <a:pt x="413" y="422"/>
                    <a:pt x="413" y="424"/>
                  </a:cubicBezTo>
                  <a:cubicBezTo>
                    <a:pt x="414" y="425"/>
                    <a:pt x="414" y="426"/>
                    <a:pt x="414" y="427"/>
                  </a:cubicBezTo>
                  <a:cubicBezTo>
                    <a:pt x="415" y="428"/>
                    <a:pt x="415" y="428"/>
                    <a:pt x="416" y="430"/>
                  </a:cubicBezTo>
                  <a:cubicBezTo>
                    <a:pt x="416" y="432"/>
                    <a:pt x="416" y="438"/>
                    <a:pt x="414" y="438"/>
                  </a:cubicBezTo>
                  <a:cubicBezTo>
                    <a:pt x="414" y="439"/>
                    <a:pt x="413" y="441"/>
                    <a:pt x="415" y="440"/>
                  </a:cubicBezTo>
                  <a:cubicBezTo>
                    <a:pt x="415" y="444"/>
                    <a:pt x="413" y="446"/>
                    <a:pt x="410" y="447"/>
                  </a:cubicBezTo>
                  <a:cubicBezTo>
                    <a:pt x="407" y="448"/>
                    <a:pt x="403" y="450"/>
                    <a:pt x="401" y="450"/>
                  </a:cubicBezTo>
                  <a:cubicBezTo>
                    <a:pt x="400" y="451"/>
                    <a:pt x="400" y="451"/>
                    <a:pt x="399" y="451"/>
                  </a:cubicBezTo>
                  <a:cubicBezTo>
                    <a:pt x="398" y="453"/>
                    <a:pt x="396" y="454"/>
                    <a:pt x="396" y="457"/>
                  </a:cubicBezTo>
                  <a:cubicBezTo>
                    <a:pt x="396" y="457"/>
                    <a:pt x="396" y="458"/>
                    <a:pt x="397" y="458"/>
                  </a:cubicBezTo>
                  <a:cubicBezTo>
                    <a:pt x="399" y="458"/>
                    <a:pt x="395" y="470"/>
                    <a:pt x="395" y="471"/>
                  </a:cubicBezTo>
                  <a:cubicBezTo>
                    <a:pt x="396" y="472"/>
                    <a:pt x="395" y="473"/>
                    <a:pt x="395" y="473"/>
                  </a:cubicBezTo>
                  <a:cubicBezTo>
                    <a:pt x="395" y="474"/>
                    <a:pt x="394" y="474"/>
                    <a:pt x="394" y="475"/>
                  </a:cubicBezTo>
                  <a:cubicBezTo>
                    <a:pt x="392" y="478"/>
                    <a:pt x="388" y="479"/>
                    <a:pt x="386" y="483"/>
                  </a:cubicBezTo>
                  <a:cubicBezTo>
                    <a:pt x="384" y="486"/>
                    <a:pt x="382" y="490"/>
                    <a:pt x="380" y="493"/>
                  </a:cubicBezTo>
                  <a:cubicBezTo>
                    <a:pt x="378" y="496"/>
                    <a:pt x="376" y="498"/>
                    <a:pt x="374" y="500"/>
                  </a:cubicBezTo>
                  <a:cubicBezTo>
                    <a:pt x="372" y="503"/>
                    <a:pt x="369" y="506"/>
                    <a:pt x="367" y="508"/>
                  </a:cubicBezTo>
                  <a:cubicBezTo>
                    <a:pt x="363" y="511"/>
                    <a:pt x="363" y="511"/>
                    <a:pt x="363" y="511"/>
                  </a:cubicBezTo>
                  <a:cubicBezTo>
                    <a:pt x="362" y="512"/>
                    <a:pt x="360" y="513"/>
                    <a:pt x="358" y="514"/>
                  </a:cubicBezTo>
                  <a:cubicBezTo>
                    <a:pt x="358" y="515"/>
                    <a:pt x="357" y="516"/>
                    <a:pt x="356" y="517"/>
                  </a:cubicBezTo>
                  <a:cubicBezTo>
                    <a:pt x="353" y="518"/>
                    <a:pt x="350" y="515"/>
                    <a:pt x="348" y="517"/>
                  </a:cubicBezTo>
                  <a:cubicBezTo>
                    <a:pt x="348" y="517"/>
                    <a:pt x="348" y="519"/>
                    <a:pt x="347" y="519"/>
                  </a:cubicBezTo>
                  <a:cubicBezTo>
                    <a:pt x="346" y="520"/>
                    <a:pt x="346" y="519"/>
                    <a:pt x="345" y="519"/>
                  </a:cubicBezTo>
                  <a:cubicBezTo>
                    <a:pt x="344" y="519"/>
                    <a:pt x="344" y="519"/>
                    <a:pt x="343" y="519"/>
                  </a:cubicBezTo>
                  <a:cubicBezTo>
                    <a:pt x="342" y="519"/>
                    <a:pt x="342" y="520"/>
                    <a:pt x="342" y="521"/>
                  </a:cubicBezTo>
                  <a:cubicBezTo>
                    <a:pt x="340" y="521"/>
                    <a:pt x="338" y="519"/>
                    <a:pt x="336" y="519"/>
                  </a:cubicBezTo>
                  <a:cubicBezTo>
                    <a:pt x="335" y="519"/>
                    <a:pt x="332" y="520"/>
                    <a:pt x="332" y="520"/>
                  </a:cubicBezTo>
                  <a:cubicBezTo>
                    <a:pt x="331" y="517"/>
                    <a:pt x="324" y="520"/>
                    <a:pt x="323" y="520"/>
                  </a:cubicBezTo>
                  <a:cubicBezTo>
                    <a:pt x="322" y="522"/>
                    <a:pt x="321" y="522"/>
                    <a:pt x="319" y="522"/>
                  </a:cubicBezTo>
                  <a:cubicBezTo>
                    <a:pt x="317" y="522"/>
                    <a:pt x="316" y="522"/>
                    <a:pt x="314" y="523"/>
                  </a:cubicBezTo>
                  <a:cubicBezTo>
                    <a:pt x="312" y="524"/>
                    <a:pt x="313" y="523"/>
                    <a:pt x="311" y="525"/>
                  </a:cubicBezTo>
                  <a:cubicBezTo>
                    <a:pt x="310" y="526"/>
                    <a:pt x="309" y="525"/>
                    <a:pt x="308" y="525"/>
                  </a:cubicBezTo>
                  <a:cubicBezTo>
                    <a:pt x="307" y="525"/>
                    <a:pt x="307" y="525"/>
                    <a:pt x="306" y="524"/>
                  </a:cubicBezTo>
                  <a:cubicBezTo>
                    <a:pt x="305" y="523"/>
                    <a:pt x="305" y="522"/>
                    <a:pt x="304" y="522"/>
                  </a:cubicBezTo>
                  <a:cubicBezTo>
                    <a:pt x="304" y="522"/>
                    <a:pt x="303" y="522"/>
                    <a:pt x="303" y="522"/>
                  </a:cubicBezTo>
                  <a:cubicBezTo>
                    <a:pt x="302" y="521"/>
                    <a:pt x="302" y="520"/>
                    <a:pt x="301" y="519"/>
                  </a:cubicBezTo>
                  <a:cubicBezTo>
                    <a:pt x="300" y="519"/>
                    <a:pt x="300" y="520"/>
                    <a:pt x="299" y="519"/>
                  </a:cubicBezTo>
                  <a:cubicBezTo>
                    <a:pt x="299" y="519"/>
                    <a:pt x="299" y="517"/>
                    <a:pt x="299" y="516"/>
                  </a:cubicBezTo>
                  <a:cubicBezTo>
                    <a:pt x="298" y="514"/>
                    <a:pt x="297" y="514"/>
                    <a:pt x="296" y="512"/>
                  </a:cubicBezTo>
                  <a:cubicBezTo>
                    <a:pt x="296" y="512"/>
                    <a:pt x="295" y="510"/>
                    <a:pt x="295" y="509"/>
                  </a:cubicBezTo>
                  <a:cubicBezTo>
                    <a:pt x="296" y="508"/>
                    <a:pt x="297" y="508"/>
                    <a:pt x="298" y="508"/>
                  </a:cubicBezTo>
                  <a:cubicBezTo>
                    <a:pt x="299" y="504"/>
                    <a:pt x="298" y="501"/>
                    <a:pt x="296" y="498"/>
                  </a:cubicBezTo>
                  <a:cubicBezTo>
                    <a:pt x="295" y="496"/>
                    <a:pt x="294" y="495"/>
                    <a:pt x="294" y="493"/>
                  </a:cubicBezTo>
                  <a:cubicBezTo>
                    <a:pt x="293" y="492"/>
                    <a:pt x="292" y="491"/>
                    <a:pt x="291" y="489"/>
                  </a:cubicBezTo>
                  <a:cubicBezTo>
                    <a:pt x="290" y="487"/>
                    <a:pt x="290" y="485"/>
                    <a:pt x="289" y="482"/>
                  </a:cubicBezTo>
                  <a:cubicBezTo>
                    <a:pt x="288" y="480"/>
                    <a:pt x="287" y="478"/>
                    <a:pt x="285" y="476"/>
                  </a:cubicBezTo>
                  <a:cubicBezTo>
                    <a:pt x="282" y="473"/>
                    <a:pt x="279" y="469"/>
                    <a:pt x="277" y="464"/>
                  </a:cubicBezTo>
                  <a:cubicBezTo>
                    <a:pt x="276" y="460"/>
                    <a:pt x="275" y="455"/>
                    <a:pt x="275" y="450"/>
                  </a:cubicBezTo>
                  <a:cubicBezTo>
                    <a:pt x="275" y="448"/>
                    <a:pt x="274" y="446"/>
                    <a:pt x="273" y="444"/>
                  </a:cubicBezTo>
                  <a:cubicBezTo>
                    <a:pt x="272" y="441"/>
                    <a:pt x="273" y="439"/>
                    <a:pt x="273" y="437"/>
                  </a:cubicBezTo>
                  <a:cubicBezTo>
                    <a:pt x="272" y="434"/>
                    <a:pt x="273" y="432"/>
                    <a:pt x="273" y="430"/>
                  </a:cubicBezTo>
                  <a:cubicBezTo>
                    <a:pt x="272" y="427"/>
                    <a:pt x="269" y="426"/>
                    <a:pt x="269" y="424"/>
                  </a:cubicBezTo>
                  <a:cubicBezTo>
                    <a:pt x="266" y="420"/>
                    <a:pt x="264" y="417"/>
                    <a:pt x="264" y="413"/>
                  </a:cubicBezTo>
                  <a:cubicBezTo>
                    <a:pt x="262" y="412"/>
                    <a:pt x="261" y="408"/>
                    <a:pt x="260" y="406"/>
                  </a:cubicBezTo>
                  <a:cubicBezTo>
                    <a:pt x="258" y="403"/>
                    <a:pt x="256" y="401"/>
                    <a:pt x="254" y="399"/>
                  </a:cubicBezTo>
                  <a:cubicBezTo>
                    <a:pt x="254" y="398"/>
                    <a:pt x="254" y="397"/>
                    <a:pt x="254" y="397"/>
                  </a:cubicBezTo>
                  <a:cubicBezTo>
                    <a:pt x="254" y="397"/>
                    <a:pt x="254" y="396"/>
                    <a:pt x="254" y="396"/>
                  </a:cubicBezTo>
                  <a:cubicBezTo>
                    <a:pt x="253" y="395"/>
                    <a:pt x="253" y="393"/>
                    <a:pt x="254" y="392"/>
                  </a:cubicBezTo>
                  <a:cubicBezTo>
                    <a:pt x="254" y="392"/>
                    <a:pt x="254" y="392"/>
                    <a:pt x="254" y="392"/>
                  </a:cubicBezTo>
                  <a:cubicBezTo>
                    <a:pt x="253" y="391"/>
                    <a:pt x="254" y="390"/>
                    <a:pt x="254" y="390"/>
                  </a:cubicBezTo>
                  <a:cubicBezTo>
                    <a:pt x="254" y="387"/>
                    <a:pt x="254" y="385"/>
                    <a:pt x="254" y="382"/>
                  </a:cubicBezTo>
                  <a:cubicBezTo>
                    <a:pt x="254" y="382"/>
                    <a:pt x="254" y="382"/>
                    <a:pt x="254" y="382"/>
                  </a:cubicBezTo>
                  <a:cubicBezTo>
                    <a:pt x="255" y="381"/>
                    <a:pt x="255" y="381"/>
                    <a:pt x="255" y="381"/>
                  </a:cubicBezTo>
                  <a:cubicBezTo>
                    <a:pt x="255" y="380"/>
                    <a:pt x="255" y="379"/>
                    <a:pt x="256" y="379"/>
                  </a:cubicBezTo>
                  <a:cubicBezTo>
                    <a:pt x="256" y="378"/>
                    <a:pt x="256" y="377"/>
                    <a:pt x="257" y="377"/>
                  </a:cubicBezTo>
                  <a:cubicBezTo>
                    <a:pt x="257" y="375"/>
                    <a:pt x="257" y="374"/>
                    <a:pt x="258" y="373"/>
                  </a:cubicBezTo>
                  <a:cubicBezTo>
                    <a:pt x="258" y="372"/>
                    <a:pt x="258" y="371"/>
                    <a:pt x="258" y="370"/>
                  </a:cubicBezTo>
                  <a:cubicBezTo>
                    <a:pt x="258" y="369"/>
                    <a:pt x="259" y="368"/>
                    <a:pt x="259" y="367"/>
                  </a:cubicBezTo>
                  <a:cubicBezTo>
                    <a:pt x="259" y="366"/>
                    <a:pt x="259" y="366"/>
                    <a:pt x="260" y="365"/>
                  </a:cubicBezTo>
                  <a:cubicBezTo>
                    <a:pt x="260" y="364"/>
                    <a:pt x="261" y="363"/>
                    <a:pt x="261" y="363"/>
                  </a:cubicBezTo>
                  <a:cubicBezTo>
                    <a:pt x="262" y="362"/>
                    <a:pt x="262" y="361"/>
                    <a:pt x="263" y="360"/>
                  </a:cubicBezTo>
                  <a:cubicBezTo>
                    <a:pt x="264" y="359"/>
                    <a:pt x="266" y="358"/>
                    <a:pt x="267" y="357"/>
                  </a:cubicBezTo>
                  <a:cubicBezTo>
                    <a:pt x="267" y="357"/>
                    <a:pt x="267" y="356"/>
                    <a:pt x="267" y="356"/>
                  </a:cubicBezTo>
                  <a:cubicBezTo>
                    <a:pt x="267" y="356"/>
                    <a:pt x="267" y="355"/>
                    <a:pt x="268" y="354"/>
                  </a:cubicBezTo>
                  <a:cubicBezTo>
                    <a:pt x="268" y="354"/>
                    <a:pt x="268" y="354"/>
                    <a:pt x="268" y="354"/>
                  </a:cubicBezTo>
                  <a:cubicBezTo>
                    <a:pt x="267" y="353"/>
                    <a:pt x="267" y="352"/>
                    <a:pt x="268" y="351"/>
                  </a:cubicBezTo>
                  <a:cubicBezTo>
                    <a:pt x="268" y="350"/>
                    <a:pt x="268" y="349"/>
                    <a:pt x="268" y="348"/>
                  </a:cubicBezTo>
                  <a:cubicBezTo>
                    <a:pt x="267" y="347"/>
                    <a:pt x="267" y="346"/>
                    <a:pt x="267" y="345"/>
                  </a:cubicBezTo>
                  <a:cubicBezTo>
                    <a:pt x="265" y="343"/>
                    <a:pt x="264" y="341"/>
                    <a:pt x="263" y="338"/>
                  </a:cubicBezTo>
                  <a:cubicBezTo>
                    <a:pt x="263" y="338"/>
                    <a:pt x="263" y="337"/>
                    <a:pt x="263" y="337"/>
                  </a:cubicBezTo>
                  <a:cubicBezTo>
                    <a:pt x="262" y="335"/>
                    <a:pt x="263" y="334"/>
                    <a:pt x="264" y="333"/>
                  </a:cubicBezTo>
                  <a:cubicBezTo>
                    <a:pt x="265" y="333"/>
                    <a:pt x="265" y="333"/>
                    <a:pt x="265" y="333"/>
                  </a:cubicBezTo>
                  <a:cubicBezTo>
                    <a:pt x="265" y="332"/>
                    <a:pt x="265" y="331"/>
                    <a:pt x="265" y="330"/>
                  </a:cubicBezTo>
                  <a:cubicBezTo>
                    <a:pt x="263" y="328"/>
                    <a:pt x="263" y="325"/>
                    <a:pt x="262" y="323"/>
                  </a:cubicBezTo>
                  <a:cubicBezTo>
                    <a:pt x="261" y="323"/>
                    <a:pt x="261" y="322"/>
                    <a:pt x="261" y="321"/>
                  </a:cubicBezTo>
                  <a:cubicBezTo>
                    <a:pt x="261" y="320"/>
                    <a:pt x="256" y="316"/>
                    <a:pt x="258" y="315"/>
                  </a:cubicBezTo>
                  <a:cubicBezTo>
                    <a:pt x="258" y="314"/>
                    <a:pt x="258" y="314"/>
                    <a:pt x="258" y="314"/>
                  </a:cubicBezTo>
                  <a:cubicBezTo>
                    <a:pt x="257" y="314"/>
                    <a:pt x="257" y="314"/>
                    <a:pt x="258" y="314"/>
                  </a:cubicBezTo>
                  <a:cubicBezTo>
                    <a:pt x="258" y="313"/>
                    <a:pt x="257" y="313"/>
                    <a:pt x="257" y="313"/>
                  </a:cubicBezTo>
                  <a:cubicBezTo>
                    <a:pt x="256" y="312"/>
                    <a:pt x="256" y="312"/>
                    <a:pt x="257" y="312"/>
                  </a:cubicBezTo>
                  <a:cubicBezTo>
                    <a:pt x="257" y="310"/>
                    <a:pt x="257" y="309"/>
                    <a:pt x="256" y="308"/>
                  </a:cubicBezTo>
                  <a:cubicBezTo>
                    <a:pt x="255" y="307"/>
                    <a:pt x="255" y="307"/>
                    <a:pt x="254" y="306"/>
                  </a:cubicBezTo>
                  <a:cubicBezTo>
                    <a:pt x="254" y="306"/>
                    <a:pt x="254" y="305"/>
                    <a:pt x="254" y="304"/>
                  </a:cubicBezTo>
                  <a:cubicBezTo>
                    <a:pt x="254" y="304"/>
                    <a:pt x="254" y="304"/>
                    <a:pt x="254" y="304"/>
                  </a:cubicBezTo>
                  <a:cubicBezTo>
                    <a:pt x="253" y="303"/>
                    <a:pt x="253" y="303"/>
                    <a:pt x="252" y="302"/>
                  </a:cubicBezTo>
                  <a:cubicBezTo>
                    <a:pt x="251" y="301"/>
                    <a:pt x="250" y="301"/>
                    <a:pt x="250" y="300"/>
                  </a:cubicBezTo>
                  <a:cubicBezTo>
                    <a:pt x="248" y="297"/>
                    <a:pt x="244" y="294"/>
                    <a:pt x="242" y="292"/>
                  </a:cubicBezTo>
                  <a:cubicBezTo>
                    <a:pt x="239" y="289"/>
                    <a:pt x="236" y="285"/>
                    <a:pt x="235" y="281"/>
                  </a:cubicBezTo>
                  <a:cubicBezTo>
                    <a:pt x="236" y="281"/>
                    <a:pt x="237" y="281"/>
                    <a:pt x="237" y="281"/>
                  </a:cubicBezTo>
                  <a:cubicBezTo>
                    <a:pt x="237" y="279"/>
                    <a:pt x="236" y="281"/>
                    <a:pt x="236" y="279"/>
                  </a:cubicBezTo>
                  <a:cubicBezTo>
                    <a:pt x="235" y="279"/>
                    <a:pt x="237" y="277"/>
                    <a:pt x="237" y="276"/>
                  </a:cubicBezTo>
                  <a:cubicBezTo>
                    <a:pt x="237" y="276"/>
                    <a:pt x="237" y="273"/>
                    <a:pt x="238" y="272"/>
                  </a:cubicBezTo>
                  <a:cubicBezTo>
                    <a:pt x="239" y="271"/>
                    <a:pt x="239" y="273"/>
                    <a:pt x="240" y="272"/>
                  </a:cubicBezTo>
                  <a:cubicBezTo>
                    <a:pt x="239" y="271"/>
                    <a:pt x="237" y="270"/>
                    <a:pt x="238" y="269"/>
                  </a:cubicBezTo>
                  <a:cubicBezTo>
                    <a:pt x="238" y="269"/>
                    <a:pt x="239" y="269"/>
                    <a:pt x="239" y="269"/>
                  </a:cubicBezTo>
                  <a:cubicBezTo>
                    <a:pt x="240" y="268"/>
                    <a:pt x="239" y="267"/>
                    <a:pt x="239" y="266"/>
                  </a:cubicBezTo>
                  <a:cubicBezTo>
                    <a:pt x="239" y="266"/>
                    <a:pt x="239" y="266"/>
                    <a:pt x="239" y="266"/>
                  </a:cubicBezTo>
                  <a:cubicBezTo>
                    <a:pt x="237" y="266"/>
                    <a:pt x="238" y="264"/>
                    <a:pt x="239" y="263"/>
                  </a:cubicBezTo>
                  <a:cubicBezTo>
                    <a:pt x="240" y="261"/>
                    <a:pt x="241" y="260"/>
                    <a:pt x="241" y="258"/>
                  </a:cubicBezTo>
                  <a:cubicBezTo>
                    <a:pt x="241" y="257"/>
                    <a:pt x="240" y="257"/>
                    <a:pt x="241" y="257"/>
                  </a:cubicBezTo>
                  <a:cubicBezTo>
                    <a:pt x="241" y="255"/>
                    <a:pt x="242" y="254"/>
                    <a:pt x="242" y="252"/>
                  </a:cubicBezTo>
                  <a:cubicBezTo>
                    <a:pt x="241" y="251"/>
                    <a:pt x="240" y="248"/>
                    <a:pt x="240" y="247"/>
                  </a:cubicBezTo>
                  <a:cubicBezTo>
                    <a:pt x="239" y="247"/>
                    <a:pt x="240" y="247"/>
                    <a:pt x="239" y="246"/>
                  </a:cubicBezTo>
                  <a:cubicBezTo>
                    <a:pt x="239" y="246"/>
                    <a:pt x="238" y="247"/>
                    <a:pt x="237" y="247"/>
                  </a:cubicBezTo>
                  <a:cubicBezTo>
                    <a:pt x="237" y="247"/>
                    <a:pt x="236" y="246"/>
                    <a:pt x="235" y="245"/>
                  </a:cubicBezTo>
                  <a:cubicBezTo>
                    <a:pt x="235" y="245"/>
                    <a:pt x="235" y="243"/>
                    <a:pt x="235" y="243"/>
                  </a:cubicBezTo>
                  <a:cubicBezTo>
                    <a:pt x="234" y="242"/>
                    <a:pt x="232" y="243"/>
                    <a:pt x="232" y="241"/>
                  </a:cubicBezTo>
                  <a:cubicBezTo>
                    <a:pt x="231" y="242"/>
                    <a:pt x="231" y="240"/>
                    <a:pt x="230" y="241"/>
                  </a:cubicBezTo>
                  <a:cubicBezTo>
                    <a:pt x="230" y="243"/>
                    <a:pt x="226" y="243"/>
                    <a:pt x="225" y="243"/>
                  </a:cubicBezTo>
                  <a:cubicBezTo>
                    <a:pt x="224" y="243"/>
                    <a:pt x="223" y="243"/>
                    <a:pt x="223" y="243"/>
                  </a:cubicBezTo>
                  <a:cubicBezTo>
                    <a:pt x="221" y="243"/>
                    <a:pt x="220" y="244"/>
                    <a:pt x="218" y="244"/>
                  </a:cubicBezTo>
                  <a:cubicBezTo>
                    <a:pt x="218" y="244"/>
                    <a:pt x="217" y="244"/>
                    <a:pt x="217" y="244"/>
                  </a:cubicBezTo>
                  <a:cubicBezTo>
                    <a:pt x="216" y="243"/>
                    <a:pt x="217" y="243"/>
                    <a:pt x="216" y="243"/>
                  </a:cubicBezTo>
                  <a:cubicBezTo>
                    <a:pt x="216" y="243"/>
                    <a:pt x="216" y="244"/>
                    <a:pt x="216" y="244"/>
                  </a:cubicBezTo>
                  <a:cubicBezTo>
                    <a:pt x="215" y="243"/>
                    <a:pt x="216" y="242"/>
                    <a:pt x="216" y="241"/>
                  </a:cubicBezTo>
                  <a:cubicBezTo>
                    <a:pt x="215" y="241"/>
                    <a:pt x="215" y="242"/>
                    <a:pt x="214" y="243"/>
                  </a:cubicBezTo>
                  <a:cubicBezTo>
                    <a:pt x="213" y="245"/>
                    <a:pt x="209" y="238"/>
                    <a:pt x="211" y="237"/>
                  </a:cubicBezTo>
                  <a:cubicBezTo>
                    <a:pt x="212" y="237"/>
                    <a:pt x="213" y="237"/>
                    <a:pt x="214" y="237"/>
                  </a:cubicBezTo>
                  <a:cubicBezTo>
                    <a:pt x="212" y="236"/>
                    <a:pt x="211" y="237"/>
                    <a:pt x="210" y="236"/>
                  </a:cubicBezTo>
                  <a:cubicBezTo>
                    <a:pt x="209" y="236"/>
                    <a:pt x="209" y="234"/>
                    <a:pt x="209" y="234"/>
                  </a:cubicBezTo>
                  <a:cubicBezTo>
                    <a:pt x="208" y="233"/>
                    <a:pt x="208" y="232"/>
                    <a:pt x="207" y="232"/>
                  </a:cubicBezTo>
                  <a:cubicBezTo>
                    <a:pt x="205" y="231"/>
                    <a:pt x="204" y="230"/>
                    <a:pt x="202" y="230"/>
                  </a:cubicBezTo>
                  <a:cubicBezTo>
                    <a:pt x="201" y="229"/>
                    <a:pt x="200" y="230"/>
                    <a:pt x="199" y="230"/>
                  </a:cubicBezTo>
                  <a:cubicBezTo>
                    <a:pt x="198" y="229"/>
                    <a:pt x="198" y="228"/>
                    <a:pt x="197" y="228"/>
                  </a:cubicBezTo>
                  <a:cubicBezTo>
                    <a:pt x="197" y="230"/>
                    <a:pt x="189" y="230"/>
                    <a:pt x="188" y="230"/>
                  </a:cubicBezTo>
                  <a:cubicBezTo>
                    <a:pt x="187" y="231"/>
                    <a:pt x="186" y="231"/>
                    <a:pt x="186" y="230"/>
                  </a:cubicBezTo>
                  <a:cubicBezTo>
                    <a:pt x="185" y="231"/>
                    <a:pt x="183" y="231"/>
                    <a:pt x="182" y="232"/>
                  </a:cubicBezTo>
                  <a:cubicBezTo>
                    <a:pt x="182" y="232"/>
                    <a:pt x="181" y="232"/>
                    <a:pt x="180" y="232"/>
                  </a:cubicBezTo>
                  <a:cubicBezTo>
                    <a:pt x="180" y="233"/>
                    <a:pt x="180" y="234"/>
                    <a:pt x="179" y="234"/>
                  </a:cubicBezTo>
                  <a:cubicBezTo>
                    <a:pt x="178" y="234"/>
                    <a:pt x="177" y="234"/>
                    <a:pt x="175" y="234"/>
                  </a:cubicBezTo>
                  <a:cubicBezTo>
                    <a:pt x="173" y="235"/>
                    <a:pt x="172" y="236"/>
                    <a:pt x="170" y="237"/>
                  </a:cubicBezTo>
                  <a:cubicBezTo>
                    <a:pt x="169" y="238"/>
                    <a:pt x="167" y="238"/>
                    <a:pt x="166" y="238"/>
                  </a:cubicBezTo>
                  <a:cubicBezTo>
                    <a:pt x="166" y="239"/>
                    <a:pt x="162" y="240"/>
                    <a:pt x="161" y="240"/>
                  </a:cubicBezTo>
                  <a:cubicBezTo>
                    <a:pt x="160" y="241"/>
                    <a:pt x="158" y="240"/>
                    <a:pt x="157" y="239"/>
                  </a:cubicBezTo>
                  <a:cubicBezTo>
                    <a:pt x="157" y="239"/>
                    <a:pt x="157" y="239"/>
                    <a:pt x="157" y="239"/>
                  </a:cubicBezTo>
                  <a:cubicBezTo>
                    <a:pt x="156" y="239"/>
                    <a:pt x="155" y="239"/>
                    <a:pt x="154" y="239"/>
                  </a:cubicBezTo>
                  <a:cubicBezTo>
                    <a:pt x="153" y="239"/>
                    <a:pt x="153" y="239"/>
                    <a:pt x="152" y="238"/>
                  </a:cubicBezTo>
                  <a:cubicBezTo>
                    <a:pt x="150" y="239"/>
                    <a:pt x="145" y="236"/>
                    <a:pt x="143" y="238"/>
                  </a:cubicBezTo>
                  <a:cubicBezTo>
                    <a:pt x="143" y="238"/>
                    <a:pt x="135" y="239"/>
                    <a:pt x="134" y="240"/>
                  </a:cubicBezTo>
                  <a:cubicBezTo>
                    <a:pt x="130" y="241"/>
                    <a:pt x="127" y="243"/>
                    <a:pt x="124" y="243"/>
                  </a:cubicBezTo>
                  <a:cubicBezTo>
                    <a:pt x="123" y="243"/>
                    <a:pt x="123" y="243"/>
                    <a:pt x="123" y="244"/>
                  </a:cubicBezTo>
                  <a:cubicBezTo>
                    <a:pt x="123" y="244"/>
                    <a:pt x="123" y="243"/>
                    <a:pt x="123" y="243"/>
                  </a:cubicBezTo>
                  <a:cubicBezTo>
                    <a:pt x="114" y="241"/>
                    <a:pt x="110" y="236"/>
                    <a:pt x="103" y="231"/>
                  </a:cubicBezTo>
                  <a:cubicBezTo>
                    <a:pt x="101" y="232"/>
                    <a:pt x="101" y="230"/>
                    <a:pt x="100" y="229"/>
                  </a:cubicBezTo>
                  <a:cubicBezTo>
                    <a:pt x="98" y="228"/>
                    <a:pt x="97" y="227"/>
                    <a:pt x="96" y="226"/>
                  </a:cubicBezTo>
                  <a:cubicBezTo>
                    <a:pt x="96" y="226"/>
                    <a:pt x="96" y="226"/>
                    <a:pt x="96" y="226"/>
                  </a:cubicBezTo>
                  <a:cubicBezTo>
                    <a:pt x="94" y="225"/>
                    <a:pt x="91" y="224"/>
                    <a:pt x="90" y="223"/>
                  </a:cubicBezTo>
                  <a:cubicBezTo>
                    <a:pt x="89" y="222"/>
                    <a:pt x="91" y="222"/>
                    <a:pt x="89" y="222"/>
                  </a:cubicBezTo>
                  <a:cubicBezTo>
                    <a:pt x="89" y="221"/>
                    <a:pt x="87" y="221"/>
                    <a:pt x="87" y="220"/>
                  </a:cubicBezTo>
                  <a:cubicBezTo>
                    <a:pt x="86" y="219"/>
                    <a:pt x="87" y="218"/>
                    <a:pt x="86" y="218"/>
                  </a:cubicBezTo>
                  <a:cubicBezTo>
                    <a:pt x="85" y="217"/>
                    <a:pt x="85" y="218"/>
                    <a:pt x="84" y="216"/>
                  </a:cubicBezTo>
                  <a:cubicBezTo>
                    <a:pt x="84" y="215"/>
                    <a:pt x="84" y="213"/>
                    <a:pt x="84" y="212"/>
                  </a:cubicBezTo>
                  <a:cubicBezTo>
                    <a:pt x="83" y="212"/>
                    <a:pt x="83" y="211"/>
                    <a:pt x="84" y="211"/>
                  </a:cubicBezTo>
                  <a:cubicBezTo>
                    <a:pt x="84" y="209"/>
                    <a:pt x="80" y="206"/>
                    <a:pt x="78" y="204"/>
                  </a:cubicBezTo>
                  <a:cubicBezTo>
                    <a:pt x="76" y="203"/>
                    <a:pt x="75" y="201"/>
                    <a:pt x="73" y="199"/>
                  </a:cubicBezTo>
                  <a:cubicBezTo>
                    <a:pt x="73" y="199"/>
                    <a:pt x="72" y="200"/>
                    <a:pt x="72" y="199"/>
                  </a:cubicBezTo>
                  <a:cubicBezTo>
                    <a:pt x="71" y="197"/>
                    <a:pt x="69" y="197"/>
                    <a:pt x="69" y="195"/>
                  </a:cubicBezTo>
                  <a:cubicBezTo>
                    <a:pt x="69" y="195"/>
                    <a:pt x="70" y="194"/>
                    <a:pt x="70" y="194"/>
                  </a:cubicBezTo>
                  <a:cubicBezTo>
                    <a:pt x="70" y="194"/>
                    <a:pt x="69" y="193"/>
                    <a:pt x="69" y="193"/>
                  </a:cubicBezTo>
                  <a:cubicBezTo>
                    <a:pt x="69" y="193"/>
                    <a:pt x="69" y="192"/>
                    <a:pt x="69" y="192"/>
                  </a:cubicBezTo>
                  <a:cubicBezTo>
                    <a:pt x="69" y="191"/>
                    <a:pt x="68" y="193"/>
                    <a:pt x="67" y="193"/>
                  </a:cubicBezTo>
                  <a:cubicBezTo>
                    <a:pt x="66" y="193"/>
                    <a:pt x="65" y="192"/>
                    <a:pt x="65" y="191"/>
                  </a:cubicBezTo>
                  <a:cubicBezTo>
                    <a:pt x="64" y="191"/>
                    <a:pt x="64" y="190"/>
                    <a:pt x="64" y="190"/>
                  </a:cubicBezTo>
                  <a:cubicBezTo>
                    <a:pt x="63" y="189"/>
                    <a:pt x="62" y="190"/>
                    <a:pt x="61" y="189"/>
                  </a:cubicBezTo>
                  <a:cubicBezTo>
                    <a:pt x="61" y="189"/>
                    <a:pt x="60" y="189"/>
                    <a:pt x="61" y="188"/>
                  </a:cubicBezTo>
                  <a:cubicBezTo>
                    <a:pt x="61" y="187"/>
                    <a:pt x="61" y="185"/>
                    <a:pt x="60" y="184"/>
                  </a:cubicBezTo>
                  <a:cubicBezTo>
                    <a:pt x="59" y="183"/>
                    <a:pt x="60" y="183"/>
                    <a:pt x="61" y="183"/>
                  </a:cubicBezTo>
                  <a:cubicBezTo>
                    <a:pt x="60" y="182"/>
                    <a:pt x="61" y="181"/>
                    <a:pt x="61" y="180"/>
                  </a:cubicBezTo>
                  <a:cubicBezTo>
                    <a:pt x="61" y="180"/>
                    <a:pt x="61" y="180"/>
                    <a:pt x="62" y="180"/>
                  </a:cubicBezTo>
                  <a:cubicBezTo>
                    <a:pt x="60" y="179"/>
                    <a:pt x="60" y="177"/>
                    <a:pt x="60" y="176"/>
                  </a:cubicBezTo>
                  <a:cubicBezTo>
                    <a:pt x="59" y="174"/>
                    <a:pt x="58" y="173"/>
                    <a:pt x="56" y="172"/>
                  </a:cubicBezTo>
                  <a:cubicBezTo>
                    <a:pt x="57" y="171"/>
                    <a:pt x="58" y="170"/>
                    <a:pt x="59" y="170"/>
                  </a:cubicBezTo>
                  <a:cubicBezTo>
                    <a:pt x="60" y="167"/>
                    <a:pt x="62" y="166"/>
                    <a:pt x="62" y="163"/>
                  </a:cubicBezTo>
                  <a:cubicBezTo>
                    <a:pt x="62" y="163"/>
                    <a:pt x="62" y="162"/>
                    <a:pt x="62" y="162"/>
                  </a:cubicBezTo>
                  <a:cubicBezTo>
                    <a:pt x="62" y="161"/>
                    <a:pt x="62" y="161"/>
                    <a:pt x="62" y="161"/>
                  </a:cubicBezTo>
                  <a:cubicBezTo>
                    <a:pt x="62" y="160"/>
                    <a:pt x="63" y="159"/>
                    <a:pt x="63" y="158"/>
                  </a:cubicBezTo>
                  <a:cubicBezTo>
                    <a:pt x="63" y="157"/>
                    <a:pt x="64" y="155"/>
                    <a:pt x="64" y="154"/>
                  </a:cubicBezTo>
                  <a:cubicBezTo>
                    <a:pt x="64" y="154"/>
                    <a:pt x="64" y="153"/>
                    <a:pt x="65" y="153"/>
                  </a:cubicBezTo>
                  <a:cubicBezTo>
                    <a:pt x="66" y="150"/>
                    <a:pt x="65" y="147"/>
                    <a:pt x="65" y="144"/>
                  </a:cubicBezTo>
                  <a:cubicBezTo>
                    <a:pt x="64" y="142"/>
                    <a:pt x="62" y="141"/>
                    <a:pt x="63" y="139"/>
                  </a:cubicBezTo>
                  <a:cubicBezTo>
                    <a:pt x="62" y="138"/>
                    <a:pt x="62" y="138"/>
                    <a:pt x="63" y="138"/>
                  </a:cubicBezTo>
                  <a:cubicBezTo>
                    <a:pt x="65" y="135"/>
                    <a:pt x="64" y="133"/>
                    <a:pt x="62" y="130"/>
                  </a:cubicBezTo>
                  <a:cubicBezTo>
                    <a:pt x="62" y="130"/>
                    <a:pt x="59" y="127"/>
                    <a:pt x="59" y="127"/>
                  </a:cubicBezTo>
                  <a:cubicBezTo>
                    <a:pt x="58" y="127"/>
                    <a:pt x="59" y="128"/>
                    <a:pt x="58" y="129"/>
                  </a:cubicBezTo>
                  <a:cubicBezTo>
                    <a:pt x="58" y="127"/>
                    <a:pt x="58" y="126"/>
                    <a:pt x="59" y="125"/>
                  </a:cubicBezTo>
                  <a:cubicBezTo>
                    <a:pt x="58" y="123"/>
                    <a:pt x="59" y="120"/>
                    <a:pt x="60" y="119"/>
                  </a:cubicBezTo>
                  <a:cubicBezTo>
                    <a:pt x="61" y="118"/>
                    <a:pt x="62" y="118"/>
                    <a:pt x="63" y="117"/>
                  </a:cubicBezTo>
                  <a:cubicBezTo>
                    <a:pt x="63" y="116"/>
                    <a:pt x="63" y="115"/>
                    <a:pt x="63" y="115"/>
                  </a:cubicBezTo>
                  <a:cubicBezTo>
                    <a:pt x="64" y="112"/>
                    <a:pt x="66" y="108"/>
                    <a:pt x="68" y="106"/>
                  </a:cubicBezTo>
                  <a:cubicBezTo>
                    <a:pt x="69" y="104"/>
                    <a:pt x="72" y="102"/>
                    <a:pt x="73" y="100"/>
                  </a:cubicBezTo>
                  <a:cubicBezTo>
                    <a:pt x="74" y="98"/>
                    <a:pt x="74" y="95"/>
                    <a:pt x="75" y="92"/>
                  </a:cubicBezTo>
                  <a:cubicBezTo>
                    <a:pt x="76" y="89"/>
                    <a:pt x="76" y="89"/>
                    <a:pt x="78" y="87"/>
                  </a:cubicBezTo>
                  <a:cubicBezTo>
                    <a:pt x="81" y="86"/>
                    <a:pt x="82" y="85"/>
                    <a:pt x="83" y="82"/>
                  </a:cubicBezTo>
                  <a:cubicBezTo>
                    <a:pt x="83" y="82"/>
                    <a:pt x="84" y="77"/>
                    <a:pt x="84" y="77"/>
                  </a:cubicBezTo>
                  <a:cubicBezTo>
                    <a:pt x="86" y="75"/>
                    <a:pt x="88" y="75"/>
                    <a:pt x="89" y="75"/>
                  </a:cubicBezTo>
                  <a:cubicBezTo>
                    <a:pt x="92" y="74"/>
                    <a:pt x="94" y="73"/>
                    <a:pt x="97" y="72"/>
                  </a:cubicBezTo>
                  <a:cubicBezTo>
                    <a:pt x="98" y="70"/>
                    <a:pt x="101" y="69"/>
                    <a:pt x="103" y="67"/>
                  </a:cubicBezTo>
                  <a:cubicBezTo>
                    <a:pt x="105" y="65"/>
                    <a:pt x="107" y="61"/>
                    <a:pt x="109" y="59"/>
                  </a:cubicBezTo>
                  <a:cubicBezTo>
                    <a:pt x="109" y="56"/>
                    <a:pt x="107" y="53"/>
                    <a:pt x="108" y="50"/>
                  </a:cubicBezTo>
                  <a:cubicBezTo>
                    <a:pt x="108" y="49"/>
                    <a:pt x="108" y="48"/>
                    <a:pt x="109" y="46"/>
                  </a:cubicBezTo>
                  <a:cubicBezTo>
                    <a:pt x="109" y="45"/>
                    <a:pt x="110" y="44"/>
                    <a:pt x="111" y="43"/>
                  </a:cubicBezTo>
                  <a:cubicBezTo>
                    <a:pt x="112" y="41"/>
                    <a:pt x="111" y="40"/>
                    <a:pt x="113" y="38"/>
                  </a:cubicBezTo>
                  <a:cubicBezTo>
                    <a:pt x="115" y="36"/>
                    <a:pt x="116" y="34"/>
                    <a:pt x="118" y="33"/>
                  </a:cubicBezTo>
                  <a:cubicBezTo>
                    <a:pt x="120" y="30"/>
                    <a:pt x="125" y="30"/>
                    <a:pt x="128" y="28"/>
                  </a:cubicBezTo>
                  <a:cubicBezTo>
                    <a:pt x="130" y="25"/>
                    <a:pt x="132" y="20"/>
                    <a:pt x="133" y="17"/>
                  </a:cubicBezTo>
                  <a:cubicBezTo>
                    <a:pt x="133" y="15"/>
                    <a:pt x="135" y="11"/>
                    <a:pt x="138" y="12"/>
                  </a:cubicBezTo>
                  <a:cubicBezTo>
                    <a:pt x="138" y="12"/>
                    <a:pt x="138" y="14"/>
                    <a:pt x="139" y="15"/>
                  </a:cubicBezTo>
                  <a:cubicBezTo>
                    <a:pt x="140" y="16"/>
                    <a:pt x="141" y="16"/>
                    <a:pt x="142" y="18"/>
                  </a:cubicBezTo>
                  <a:cubicBezTo>
                    <a:pt x="143" y="18"/>
                    <a:pt x="144" y="18"/>
                    <a:pt x="146" y="18"/>
                  </a:cubicBezTo>
                  <a:cubicBezTo>
                    <a:pt x="148" y="18"/>
                    <a:pt x="149" y="18"/>
                    <a:pt x="151" y="18"/>
                  </a:cubicBezTo>
                  <a:cubicBezTo>
                    <a:pt x="151" y="18"/>
                    <a:pt x="152" y="18"/>
                    <a:pt x="152" y="18"/>
                  </a:cubicBezTo>
                  <a:cubicBezTo>
                    <a:pt x="153" y="18"/>
                    <a:pt x="153" y="17"/>
                    <a:pt x="154" y="16"/>
                  </a:cubicBezTo>
                  <a:cubicBezTo>
                    <a:pt x="154" y="17"/>
                    <a:pt x="154" y="18"/>
                    <a:pt x="155" y="19"/>
                  </a:cubicBezTo>
                  <a:cubicBezTo>
                    <a:pt x="156" y="19"/>
                    <a:pt x="158" y="18"/>
                    <a:pt x="159" y="19"/>
                  </a:cubicBezTo>
                  <a:cubicBezTo>
                    <a:pt x="159" y="19"/>
                    <a:pt x="159" y="19"/>
                    <a:pt x="160" y="19"/>
                  </a:cubicBezTo>
                  <a:cubicBezTo>
                    <a:pt x="164" y="19"/>
                    <a:pt x="165" y="15"/>
                    <a:pt x="168" y="14"/>
                  </a:cubicBezTo>
                  <a:cubicBezTo>
                    <a:pt x="168" y="13"/>
                    <a:pt x="169" y="14"/>
                    <a:pt x="170" y="13"/>
                  </a:cubicBezTo>
                  <a:cubicBezTo>
                    <a:pt x="170" y="13"/>
                    <a:pt x="171" y="13"/>
                    <a:pt x="171" y="12"/>
                  </a:cubicBezTo>
                  <a:cubicBezTo>
                    <a:pt x="171" y="12"/>
                    <a:pt x="171" y="12"/>
                    <a:pt x="172" y="12"/>
                  </a:cubicBezTo>
                  <a:cubicBezTo>
                    <a:pt x="173" y="12"/>
                    <a:pt x="173" y="13"/>
                    <a:pt x="174" y="13"/>
                  </a:cubicBezTo>
                  <a:cubicBezTo>
                    <a:pt x="175" y="13"/>
                    <a:pt x="176" y="10"/>
                    <a:pt x="177" y="10"/>
                  </a:cubicBezTo>
                  <a:cubicBezTo>
                    <a:pt x="178" y="9"/>
                    <a:pt x="179" y="8"/>
                    <a:pt x="181" y="7"/>
                  </a:cubicBezTo>
                  <a:cubicBezTo>
                    <a:pt x="184" y="6"/>
                    <a:pt x="189" y="6"/>
                    <a:pt x="193" y="6"/>
                  </a:cubicBezTo>
                  <a:cubicBezTo>
                    <a:pt x="194" y="4"/>
                    <a:pt x="197" y="4"/>
                    <a:pt x="199" y="4"/>
                  </a:cubicBezTo>
                  <a:cubicBezTo>
                    <a:pt x="201" y="4"/>
                    <a:pt x="204" y="3"/>
                    <a:pt x="206" y="4"/>
                  </a:cubicBezTo>
                  <a:cubicBezTo>
                    <a:pt x="207" y="4"/>
                    <a:pt x="208" y="5"/>
                    <a:pt x="209" y="6"/>
                  </a:cubicBezTo>
                  <a:cubicBezTo>
                    <a:pt x="211" y="6"/>
                    <a:pt x="213" y="4"/>
                    <a:pt x="215" y="4"/>
                  </a:cubicBezTo>
                  <a:cubicBezTo>
                    <a:pt x="215" y="4"/>
                    <a:pt x="217" y="2"/>
                    <a:pt x="217" y="2"/>
                  </a:cubicBezTo>
                  <a:cubicBezTo>
                    <a:pt x="218" y="2"/>
                    <a:pt x="219" y="3"/>
                    <a:pt x="220" y="3"/>
                  </a:cubicBezTo>
                  <a:cubicBezTo>
                    <a:pt x="220" y="3"/>
                    <a:pt x="220" y="3"/>
                    <a:pt x="221" y="4"/>
                  </a:cubicBezTo>
                  <a:cubicBezTo>
                    <a:pt x="223" y="3"/>
                    <a:pt x="224" y="2"/>
                    <a:pt x="226" y="3"/>
                  </a:cubicBezTo>
                  <a:cubicBezTo>
                    <a:pt x="228" y="4"/>
                    <a:pt x="230" y="4"/>
                    <a:pt x="232" y="4"/>
                  </a:cubicBezTo>
                  <a:cubicBezTo>
                    <a:pt x="232" y="3"/>
                    <a:pt x="232" y="3"/>
                    <a:pt x="232" y="3"/>
                  </a:cubicBezTo>
                  <a:cubicBezTo>
                    <a:pt x="233" y="3"/>
                    <a:pt x="233" y="3"/>
                    <a:pt x="233" y="3"/>
                  </a:cubicBezTo>
                  <a:cubicBezTo>
                    <a:pt x="235" y="2"/>
                    <a:pt x="237" y="0"/>
                    <a:pt x="240" y="0"/>
                  </a:cubicBezTo>
                  <a:cubicBezTo>
                    <a:pt x="240" y="0"/>
                    <a:pt x="242" y="0"/>
                    <a:pt x="243" y="1"/>
                  </a:cubicBezTo>
                  <a:cubicBezTo>
                    <a:pt x="243" y="1"/>
                    <a:pt x="243" y="2"/>
                    <a:pt x="243" y="2"/>
                  </a:cubicBezTo>
                  <a:cubicBezTo>
                    <a:pt x="244" y="3"/>
                    <a:pt x="244" y="4"/>
                    <a:pt x="244" y="5"/>
                  </a:cubicBezTo>
                  <a:cubicBezTo>
                    <a:pt x="245" y="5"/>
                    <a:pt x="248" y="2"/>
                    <a:pt x="248" y="2"/>
                  </a:cubicBezTo>
                  <a:cubicBezTo>
                    <a:pt x="251" y="2"/>
                    <a:pt x="249" y="5"/>
                    <a:pt x="248" y="6"/>
                  </a:cubicBezTo>
                  <a:cubicBezTo>
                    <a:pt x="247" y="7"/>
                    <a:pt x="245" y="8"/>
                    <a:pt x="245" y="10"/>
                  </a:cubicBezTo>
                  <a:cubicBezTo>
                    <a:pt x="245" y="12"/>
                    <a:pt x="247" y="13"/>
                    <a:pt x="249" y="15"/>
                  </a:cubicBezTo>
                  <a:cubicBezTo>
                    <a:pt x="248" y="17"/>
                    <a:pt x="249" y="18"/>
                    <a:pt x="248" y="21"/>
                  </a:cubicBezTo>
                  <a:cubicBezTo>
                    <a:pt x="247" y="22"/>
                    <a:pt x="246" y="23"/>
                    <a:pt x="245" y="24"/>
                  </a:cubicBezTo>
                  <a:cubicBezTo>
                    <a:pt x="243" y="26"/>
                    <a:pt x="241" y="27"/>
                    <a:pt x="243" y="29"/>
                  </a:cubicBezTo>
                  <a:cubicBezTo>
                    <a:pt x="244" y="30"/>
                    <a:pt x="246" y="30"/>
                    <a:pt x="247" y="30"/>
                  </a:cubicBezTo>
                  <a:cubicBezTo>
                    <a:pt x="247" y="30"/>
                    <a:pt x="249" y="27"/>
                    <a:pt x="249" y="30"/>
                  </a:cubicBezTo>
                  <a:cubicBezTo>
                    <a:pt x="248" y="30"/>
                    <a:pt x="245" y="31"/>
                    <a:pt x="248" y="32"/>
                  </a:cubicBezTo>
                  <a:cubicBezTo>
                    <a:pt x="248" y="32"/>
                    <a:pt x="249" y="31"/>
                    <a:pt x="249" y="31"/>
                  </a:cubicBezTo>
                  <a:cubicBezTo>
                    <a:pt x="250" y="31"/>
                    <a:pt x="249" y="32"/>
                    <a:pt x="250" y="33"/>
                  </a:cubicBezTo>
                  <a:cubicBezTo>
                    <a:pt x="251" y="34"/>
                    <a:pt x="250" y="34"/>
                    <a:pt x="252" y="34"/>
                  </a:cubicBezTo>
                  <a:cubicBezTo>
                    <a:pt x="254" y="35"/>
                    <a:pt x="256" y="36"/>
                    <a:pt x="257" y="37"/>
                  </a:cubicBezTo>
                  <a:cubicBezTo>
                    <a:pt x="259" y="38"/>
                    <a:pt x="261" y="37"/>
                    <a:pt x="262" y="37"/>
                  </a:cubicBezTo>
                  <a:cubicBezTo>
                    <a:pt x="264" y="37"/>
                    <a:pt x="267" y="37"/>
                    <a:pt x="268" y="37"/>
                  </a:cubicBezTo>
                  <a:cubicBezTo>
                    <a:pt x="270" y="38"/>
                    <a:pt x="272" y="39"/>
                    <a:pt x="273" y="40"/>
                  </a:cubicBezTo>
                  <a:cubicBezTo>
                    <a:pt x="275" y="41"/>
                    <a:pt x="277" y="40"/>
                    <a:pt x="278" y="41"/>
                  </a:cubicBezTo>
                  <a:cubicBezTo>
                    <a:pt x="279" y="43"/>
                    <a:pt x="278" y="45"/>
                    <a:pt x="279" y="46"/>
                  </a:cubicBezTo>
                  <a:cubicBezTo>
                    <a:pt x="281" y="51"/>
                    <a:pt x="285" y="50"/>
                    <a:pt x="289" y="50"/>
                  </a:cubicBezTo>
                  <a:cubicBezTo>
                    <a:pt x="293" y="51"/>
                    <a:pt x="296" y="53"/>
                    <a:pt x="300" y="56"/>
                  </a:cubicBezTo>
                  <a:cubicBezTo>
                    <a:pt x="303" y="58"/>
                    <a:pt x="306" y="58"/>
                    <a:pt x="309" y="55"/>
                  </a:cubicBezTo>
                  <a:cubicBezTo>
                    <a:pt x="310" y="54"/>
                    <a:pt x="311" y="52"/>
                    <a:pt x="311" y="51"/>
                  </a:cubicBezTo>
                  <a:cubicBezTo>
                    <a:pt x="311" y="49"/>
                    <a:pt x="309" y="47"/>
                    <a:pt x="309" y="46"/>
                  </a:cubicBezTo>
                  <a:cubicBezTo>
                    <a:pt x="309" y="43"/>
                    <a:pt x="312" y="42"/>
                    <a:pt x="313" y="40"/>
                  </a:cubicBezTo>
                  <a:cubicBezTo>
                    <a:pt x="315" y="39"/>
                    <a:pt x="317" y="38"/>
                    <a:pt x="320" y="37"/>
                  </a:cubicBezTo>
                  <a:cubicBezTo>
                    <a:pt x="323" y="37"/>
                    <a:pt x="323" y="37"/>
                    <a:pt x="326" y="37"/>
                  </a:cubicBezTo>
                  <a:cubicBezTo>
                    <a:pt x="327" y="37"/>
                    <a:pt x="327" y="37"/>
                    <a:pt x="328" y="38"/>
                  </a:cubicBezTo>
                  <a:cubicBezTo>
                    <a:pt x="329" y="38"/>
                    <a:pt x="330" y="38"/>
                    <a:pt x="331" y="40"/>
                  </a:cubicBezTo>
                  <a:cubicBezTo>
                    <a:pt x="331" y="41"/>
                    <a:pt x="331" y="41"/>
                    <a:pt x="331" y="42"/>
                  </a:cubicBezTo>
                  <a:cubicBezTo>
                    <a:pt x="332" y="43"/>
                    <a:pt x="333" y="42"/>
                    <a:pt x="334" y="42"/>
                  </a:cubicBezTo>
                  <a:cubicBezTo>
                    <a:pt x="337" y="43"/>
                    <a:pt x="338" y="44"/>
                    <a:pt x="341" y="44"/>
                  </a:cubicBezTo>
                  <a:cubicBezTo>
                    <a:pt x="343" y="44"/>
                    <a:pt x="344" y="44"/>
                    <a:pt x="344" y="46"/>
                  </a:cubicBezTo>
                  <a:cubicBezTo>
                    <a:pt x="344" y="46"/>
                    <a:pt x="345" y="46"/>
                    <a:pt x="345" y="46"/>
                  </a:cubicBezTo>
                  <a:cubicBezTo>
                    <a:pt x="346" y="48"/>
                    <a:pt x="346" y="48"/>
                    <a:pt x="347" y="48"/>
                  </a:cubicBezTo>
                  <a:cubicBezTo>
                    <a:pt x="349" y="47"/>
                    <a:pt x="350" y="47"/>
                    <a:pt x="352" y="47"/>
                  </a:cubicBezTo>
                  <a:cubicBezTo>
                    <a:pt x="355" y="48"/>
                    <a:pt x="358" y="48"/>
                    <a:pt x="360" y="49"/>
                  </a:cubicBezTo>
                  <a:cubicBezTo>
                    <a:pt x="362" y="50"/>
                    <a:pt x="365" y="51"/>
                    <a:pt x="367" y="51"/>
                  </a:cubicBezTo>
                  <a:cubicBezTo>
                    <a:pt x="368" y="52"/>
                    <a:pt x="370" y="53"/>
                    <a:pt x="371" y="53"/>
                  </a:cubicBezTo>
                  <a:cubicBezTo>
                    <a:pt x="372" y="53"/>
                    <a:pt x="374" y="52"/>
                    <a:pt x="375" y="51"/>
                  </a:cubicBezTo>
                  <a:cubicBezTo>
                    <a:pt x="376" y="51"/>
                    <a:pt x="376" y="50"/>
                    <a:pt x="377" y="50"/>
                  </a:cubicBezTo>
                  <a:cubicBezTo>
                    <a:pt x="379" y="49"/>
                    <a:pt x="380" y="49"/>
                    <a:pt x="382" y="49"/>
                  </a:cubicBezTo>
                  <a:cubicBezTo>
                    <a:pt x="384" y="48"/>
                    <a:pt x="384" y="47"/>
                    <a:pt x="385" y="47"/>
                  </a:cubicBezTo>
                  <a:cubicBezTo>
                    <a:pt x="386" y="47"/>
                    <a:pt x="386" y="48"/>
                    <a:pt x="387" y="48"/>
                  </a:cubicBezTo>
                  <a:cubicBezTo>
                    <a:pt x="388" y="48"/>
                    <a:pt x="388" y="48"/>
                    <a:pt x="389" y="48"/>
                  </a:cubicBezTo>
                  <a:cubicBezTo>
                    <a:pt x="391" y="48"/>
                    <a:pt x="391" y="48"/>
                    <a:pt x="393" y="50"/>
                  </a:cubicBezTo>
                  <a:cubicBezTo>
                    <a:pt x="394" y="50"/>
                    <a:pt x="394" y="50"/>
                    <a:pt x="395" y="51"/>
                  </a:cubicBezTo>
                  <a:cubicBezTo>
                    <a:pt x="397" y="53"/>
                    <a:pt x="399" y="51"/>
                    <a:pt x="401" y="50"/>
                  </a:cubicBezTo>
                  <a:cubicBezTo>
                    <a:pt x="402" y="50"/>
                    <a:pt x="402" y="51"/>
                    <a:pt x="403" y="50"/>
                  </a:cubicBezTo>
                  <a:cubicBezTo>
                    <a:pt x="404" y="50"/>
                    <a:pt x="405" y="49"/>
                    <a:pt x="406" y="49"/>
                  </a:cubicBezTo>
                  <a:cubicBezTo>
                    <a:pt x="407" y="52"/>
                    <a:pt x="410" y="61"/>
                    <a:pt x="411" y="64"/>
                  </a:cubicBezTo>
                  <a:cubicBezTo>
                    <a:pt x="411" y="64"/>
                    <a:pt x="411" y="64"/>
                    <a:pt x="411" y="64"/>
                  </a:cubicBezTo>
                  <a:cubicBezTo>
                    <a:pt x="410" y="65"/>
                    <a:pt x="409" y="67"/>
                    <a:pt x="409" y="69"/>
                  </a:cubicBezTo>
                  <a:cubicBezTo>
                    <a:pt x="408" y="71"/>
                    <a:pt x="408" y="73"/>
                    <a:pt x="408" y="75"/>
                  </a:cubicBezTo>
                  <a:cubicBezTo>
                    <a:pt x="408" y="75"/>
                    <a:pt x="408" y="76"/>
                    <a:pt x="407" y="76"/>
                  </a:cubicBezTo>
                  <a:cubicBezTo>
                    <a:pt x="405" y="78"/>
                    <a:pt x="402" y="74"/>
                    <a:pt x="401" y="72"/>
                  </a:cubicBezTo>
                  <a:cubicBezTo>
                    <a:pt x="399" y="70"/>
                    <a:pt x="400" y="70"/>
                    <a:pt x="399" y="68"/>
                  </a:cubicBezTo>
                  <a:cubicBezTo>
                    <a:pt x="399" y="67"/>
                    <a:pt x="397" y="66"/>
                    <a:pt x="397" y="65"/>
                  </a:cubicBezTo>
                  <a:cubicBezTo>
                    <a:pt x="396" y="64"/>
                    <a:pt x="396" y="59"/>
                    <a:pt x="394" y="61"/>
                  </a:cubicBezTo>
                  <a:cubicBezTo>
                    <a:pt x="393" y="62"/>
                    <a:pt x="395" y="64"/>
                    <a:pt x="395" y="65"/>
                  </a:cubicBezTo>
                  <a:cubicBezTo>
                    <a:pt x="396" y="67"/>
                    <a:pt x="396" y="68"/>
                    <a:pt x="397" y="70"/>
                  </a:cubicBezTo>
                  <a:cubicBezTo>
                    <a:pt x="398" y="73"/>
                    <a:pt x="401" y="75"/>
                    <a:pt x="402" y="78"/>
                  </a:cubicBezTo>
                  <a:cubicBezTo>
                    <a:pt x="403" y="81"/>
                    <a:pt x="404" y="84"/>
                    <a:pt x="406" y="87"/>
                  </a:cubicBezTo>
                  <a:cubicBezTo>
                    <a:pt x="407" y="91"/>
                    <a:pt x="409" y="94"/>
                    <a:pt x="411" y="97"/>
                  </a:cubicBezTo>
                  <a:cubicBezTo>
                    <a:pt x="412" y="100"/>
                    <a:pt x="413" y="104"/>
                    <a:pt x="417" y="106"/>
                  </a:cubicBezTo>
                  <a:cubicBezTo>
                    <a:pt x="414" y="107"/>
                    <a:pt x="415" y="109"/>
                    <a:pt x="416" y="111"/>
                  </a:cubicBezTo>
                  <a:cubicBezTo>
                    <a:pt x="416" y="112"/>
                    <a:pt x="416" y="113"/>
                    <a:pt x="417" y="114"/>
                  </a:cubicBezTo>
                  <a:cubicBezTo>
                    <a:pt x="417" y="115"/>
                    <a:pt x="418" y="114"/>
                    <a:pt x="419" y="115"/>
                  </a:cubicBezTo>
                  <a:cubicBezTo>
                    <a:pt x="420" y="115"/>
                    <a:pt x="420" y="116"/>
                    <a:pt x="421" y="117"/>
                  </a:cubicBezTo>
                  <a:cubicBezTo>
                    <a:pt x="422" y="118"/>
                    <a:pt x="423" y="118"/>
                    <a:pt x="424" y="119"/>
                  </a:cubicBezTo>
                  <a:cubicBezTo>
                    <a:pt x="425" y="120"/>
                    <a:pt x="424" y="122"/>
                    <a:pt x="425" y="124"/>
                  </a:cubicBezTo>
                  <a:cubicBezTo>
                    <a:pt x="426" y="125"/>
                    <a:pt x="426" y="125"/>
                    <a:pt x="426" y="126"/>
                  </a:cubicBezTo>
                  <a:cubicBezTo>
                    <a:pt x="427" y="127"/>
                    <a:pt x="426" y="129"/>
                    <a:pt x="427" y="130"/>
                  </a:cubicBezTo>
                  <a:cubicBezTo>
                    <a:pt x="427" y="133"/>
                    <a:pt x="427" y="136"/>
                    <a:pt x="427" y="139"/>
                  </a:cubicBezTo>
                  <a:cubicBezTo>
                    <a:pt x="428" y="141"/>
                    <a:pt x="428" y="143"/>
                    <a:pt x="430" y="144"/>
                  </a:cubicBezTo>
                  <a:cubicBezTo>
                    <a:pt x="431" y="145"/>
                    <a:pt x="431" y="145"/>
                    <a:pt x="432" y="146"/>
                  </a:cubicBezTo>
                  <a:cubicBezTo>
                    <a:pt x="433" y="147"/>
                    <a:pt x="434" y="148"/>
                    <a:pt x="435" y="149"/>
                  </a:cubicBezTo>
                  <a:cubicBezTo>
                    <a:pt x="437" y="151"/>
                    <a:pt x="438" y="153"/>
                    <a:pt x="439" y="156"/>
                  </a:cubicBezTo>
                  <a:cubicBezTo>
                    <a:pt x="440" y="159"/>
                    <a:pt x="440" y="163"/>
                    <a:pt x="441" y="165"/>
                  </a:cubicBezTo>
                  <a:cubicBezTo>
                    <a:pt x="441" y="166"/>
                    <a:pt x="443" y="167"/>
                    <a:pt x="443" y="168"/>
                  </a:cubicBezTo>
                  <a:cubicBezTo>
                    <a:pt x="445" y="169"/>
                    <a:pt x="444" y="169"/>
                    <a:pt x="445" y="169"/>
                  </a:cubicBezTo>
                  <a:cubicBezTo>
                    <a:pt x="445" y="168"/>
                    <a:pt x="444" y="167"/>
                    <a:pt x="446" y="168"/>
                  </a:cubicBezTo>
                  <a:cubicBezTo>
                    <a:pt x="446" y="168"/>
                    <a:pt x="447" y="170"/>
                    <a:pt x="447" y="171"/>
                  </a:cubicBezTo>
                  <a:cubicBezTo>
                    <a:pt x="449" y="170"/>
                    <a:pt x="451" y="172"/>
                    <a:pt x="453" y="173"/>
                  </a:cubicBezTo>
                  <a:cubicBezTo>
                    <a:pt x="455" y="174"/>
                    <a:pt x="455" y="175"/>
                    <a:pt x="457" y="177"/>
                  </a:cubicBezTo>
                  <a:cubicBezTo>
                    <a:pt x="458" y="178"/>
                    <a:pt x="459" y="178"/>
                    <a:pt x="460" y="179"/>
                  </a:cubicBezTo>
                  <a:cubicBezTo>
                    <a:pt x="460" y="180"/>
                    <a:pt x="461" y="181"/>
                    <a:pt x="461" y="181"/>
                  </a:cubicBezTo>
                  <a:cubicBezTo>
                    <a:pt x="463" y="183"/>
                    <a:pt x="465" y="185"/>
                    <a:pt x="466" y="186"/>
                  </a:cubicBezTo>
                  <a:cubicBezTo>
                    <a:pt x="468" y="187"/>
                    <a:pt x="469" y="189"/>
                    <a:pt x="468" y="191"/>
                  </a:cubicBezTo>
                  <a:cubicBezTo>
                    <a:pt x="467" y="192"/>
                    <a:pt x="464" y="193"/>
                    <a:pt x="464" y="194"/>
                  </a:cubicBezTo>
                  <a:cubicBezTo>
                    <a:pt x="465" y="195"/>
                    <a:pt x="467" y="194"/>
                    <a:pt x="467" y="195"/>
                  </a:cubicBezTo>
                  <a:cubicBezTo>
                    <a:pt x="470" y="196"/>
                    <a:pt x="471" y="199"/>
                    <a:pt x="472" y="201"/>
                  </a:cubicBezTo>
                  <a:cubicBezTo>
                    <a:pt x="475" y="203"/>
                    <a:pt x="477" y="203"/>
                    <a:pt x="480" y="202"/>
                  </a:cubicBezTo>
                  <a:cubicBezTo>
                    <a:pt x="482" y="202"/>
                    <a:pt x="483" y="200"/>
                    <a:pt x="484" y="200"/>
                  </a:cubicBezTo>
                  <a:cubicBezTo>
                    <a:pt x="485" y="199"/>
                    <a:pt x="486" y="200"/>
                    <a:pt x="488" y="200"/>
                  </a:cubicBezTo>
                  <a:cubicBezTo>
                    <a:pt x="491" y="201"/>
                    <a:pt x="493" y="198"/>
                    <a:pt x="496" y="197"/>
                  </a:cubicBezTo>
                  <a:cubicBezTo>
                    <a:pt x="497" y="197"/>
                    <a:pt x="499" y="197"/>
                    <a:pt x="501" y="197"/>
                  </a:cubicBezTo>
                  <a:cubicBezTo>
                    <a:pt x="502" y="197"/>
                    <a:pt x="503" y="196"/>
                    <a:pt x="504" y="196"/>
                  </a:cubicBezTo>
                  <a:cubicBezTo>
                    <a:pt x="506" y="196"/>
                    <a:pt x="507" y="197"/>
                    <a:pt x="508" y="196"/>
                  </a:cubicBezTo>
                  <a:cubicBezTo>
                    <a:pt x="510" y="196"/>
                    <a:pt x="511" y="195"/>
                    <a:pt x="512" y="195"/>
                  </a:cubicBezTo>
                  <a:cubicBezTo>
                    <a:pt x="513" y="195"/>
                    <a:pt x="515" y="195"/>
                    <a:pt x="516" y="194"/>
                  </a:cubicBezTo>
                  <a:cubicBezTo>
                    <a:pt x="517" y="193"/>
                    <a:pt x="517" y="192"/>
                    <a:pt x="518" y="191"/>
                  </a:cubicBezTo>
                  <a:cubicBezTo>
                    <a:pt x="521" y="191"/>
                    <a:pt x="522" y="193"/>
                    <a:pt x="521" y="195"/>
                  </a:cubicBezTo>
                  <a:cubicBezTo>
                    <a:pt x="520" y="197"/>
                    <a:pt x="522" y="193"/>
                    <a:pt x="521" y="195"/>
                  </a:cubicBezTo>
                  <a:close/>
                  <a:moveTo>
                    <a:pt x="87" y="222"/>
                  </a:moveTo>
                  <a:cubicBezTo>
                    <a:pt x="88" y="223"/>
                    <a:pt x="88" y="223"/>
                    <a:pt x="88" y="221"/>
                  </a:cubicBezTo>
                  <a:cubicBezTo>
                    <a:pt x="88" y="222"/>
                    <a:pt x="87" y="221"/>
                    <a:pt x="87" y="222"/>
                  </a:cubicBezTo>
                  <a:close/>
                  <a:moveTo>
                    <a:pt x="219" y="271"/>
                  </a:moveTo>
                  <a:cubicBezTo>
                    <a:pt x="217" y="271"/>
                    <a:pt x="218" y="274"/>
                    <a:pt x="220" y="271"/>
                  </a:cubicBezTo>
                  <a:cubicBezTo>
                    <a:pt x="220" y="271"/>
                    <a:pt x="220" y="271"/>
                    <a:pt x="219" y="271"/>
                  </a:cubicBezTo>
                  <a:close/>
                  <a:moveTo>
                    <a:pt x="565" y="412"/>
                  </a:moveTo>
                  <a:cubicBezTo>
                    <a:pt x="564" y="412"/>
                    <a:pt x="563" y="415"/>
                    <a:pt x="564" y="416"/>
                  </a:cubicBezTo>
                  <a:cubicBezTo>
                    <a:pt x="565" y="416"/>
                    <a:pt x="567" y="413"/>
                    <a:pt x="565" y="412"/>
                  </a:cubicBezTo>
                  <a:close/>
                  <a:moveTo>
                    <a:pt x="515" y="372"/>
                  </a:moveTo>
                  <a:cubicBezTo>
                    <a:pt x="515" y="369"/>
                    <a:pt x="514" y="366"/>
                    <a:pt x="513" y="363"/>
                  </a:cubicBezTo>
                  <a:cubicBezTo>
                    <a:pt x="513" y="362"/>
                    <a:pt x="512" y="362"/>
                    <a:pt x="512" y="361"/>
                  </a:cubicBezTo>
                  <a:cubicBezTo>
                    <a:pt x="510" y="362"/>
                    <a:pt x="510" y="355"/>
                    <a:pt x="508" y="356"/>
                  </a:cubicBezTo>
                  <a:cubicBezTo>
                    <a:pt x="508" y="355"/>
                    <a:pt x="506" y="359"/>
                    <a:pt x="506" y="358"/>
                  </a:cubicBezTo>
                  <a:cubicBezTo>
                    <a:pt x="505" y="359"/>
                    <a:pt x="506" y="363"/>
                    <a:pt x="506" y="365"/>
                  </a:cubicBezTo>
                  <a:cubicBezTo>
                    <a:pt x="504" y="365"/>
                    <a:pt x="503" y="365"/>
                    <a:pt x="502" y="366"/>
                  </a:cubicBezTo>
                  <a:cubicBezTo>
                    <a:pt x="502" y="366"/>
                    <a:pt x="502" y="367"/>
                    <a:pt x="502" y="367"/>
                  </a:cubicBezTo>
                  <a:cubicBezTo>
                    <a:pt x="501" y="368"/>
                    <a:pt x="501" y="367"/>
                    <a:pt x="501" y="367"/>
                  </a:cubicBezTo>
                  <a:cubicBezTo>
                    <a:pt x="500" y="367"/>
                    <a:pt x="500" y="365"/>
                    <a:pt x="499" y="367"/>
                  </a:cubicBezTo>
                  <a:cubicBezTo>
                    <a:pt x="498" y="368"/>
                    <a:pt x="500" y="370"/>
                    <a:pt x="500" y="371"/>
                  </a:cubicBezTo>
                  <a:cubicBezTo>
                    <a:pt x="497" y="371"/>
                    <a:pt x="499" y="375"/>
                    <a:pt x="496" y="377"/>
                  </a:cubicBezTo>
                  <a:cubicBezTo>
                    <a:pt x="496" y="376"/>
                    <a:pt x="497" y="375"/>
                    <a:pt x="496" y="374"/>
                  </a:cubicBezTo>
                  <a:cubicBezTo>
                    <a:pt x="496" y="376"/>
                    <a:pt x="494" y="376"/>
                    <a:pt x="494" y="378"/>
                  </a:cubicBezTo>
                  <a:cubicBezTo>
                    <a:pt x="492" y="378"/>
                    <a:pt x="491" y="379"/>
                    <a:pt x="489" y="380"/>
                  </a:cubicBezTo>
                  <a:cubicBezTo>
                    <a:pt x="488" y="381"/>
                    <a:pt x="489" y="382"/>
                    <a:pt x="488" y="382"/>
                  </a:cubicBezTo>
                  <a:cubicBezTo>
                    <a:pt x="488" y="381"/>
                    <a:pt x="485" y="382"/>
                    <a:pt x="484" y="383"/>
                  </a:cubicBezTo>
                  <a:cubicBezTo>
                    <a:pt x="484" y="383"/>
                    <a:pt x="483" y="384"/>
                    <a:pt x="482" y="384"/>
                  </a:cubicBezTo>
                  <a:cubicBezTo>
                    <a:pt x="482" y="384"/>
                    <a:pt x="481" y="383"/>
                    <a:pt x="481" y="383"/>
                  </a:cubicBezTo>
                  <a:cubicBezTo>
                    <a:pt x="480" y="383"/>
                    <a:pt x="480" y="385"/>
                    <a:pt x="479" y="385"/>
                  </a:cubicBezTo>
                  <a:cubicBezTo>
                    <a:pt x="478" y="386"/>
                    <a:pt x="476" y="384"/>
                    <a:pt x="476" y="385"/>
                  </a:cubicBezTo>
                  <a:cubicBezTo>
                    <a:pt x="475" y="386"/>
                    <a:pt x="475" y="389"/>
                    <a:pt x="475" y="390"/>
                  </a:cubicBezTo>
                  <a:cubicBezTo>
                    <a:pt x="474" y="392"/>
                    <a:pt x="472" y="393"/>
                    <a:pt x="473" y="395"/>
                  </a:cubicBezTo>
                  <a:cubicBezTo>
                    <a:pt x="473" y="397"/>
                    <a:pt x="473" y="400"/>
                    <a:pt x="474" y="402"/>
                  </a:cubicBezTo>
                  <a:cubicBezTo>
                    <a:pt x="474" y="403"/>
                    <a:pt x="474" y="406"/>
                    <a:pt x="476" y="407"/>
                  </a:cubicBezTo>
                  <a:cubicBezTo>
                    <a:pt x="475" y="408"/>
                    <a:pt x="476" y="409"/>
                    <a:pt x="476" y="410"/>
                  </a:cubicBezTo>
                  <a:cubicBezTo>
                    <a:pt x="476" y="412"/>
                    <a:pt x="475" y="413"/>
                    <a:pt x="475" y="414"/>
                  </a:cubicBezTo>
                  <a:cubicBezTo>
                    <a:pt x="474" y="416"/>
                    <a:pt x="472" y="418"/>
                    <a:pt x="472" y="420"/>
                  </a:cubicBezTo>
                  <a:cubicBezTo>
                    <a:pt x="469" y="421"/>
                    <a:pt x="469" y="423"/>
                    <a:pt x="468" y="425"/>
                  </a:cubicBezTo>
                  <a:cubicBezTo>
                    <a:pt x="468" y="425"/>
                    <a:pt x="468" y="426"/>
                    <a:pt x="468" y="427"/>
                  </a:cubicBezTo>
                  <a:cubicBezTo>
                    <a:pt x="468" y="429"/>
                    <a:pt x="468" y="431"/>
                    <a:pt x="469" y="433"/>
                  </a:cubicBezTo>
                  <a:cubicBezTo>
                    <a:pt x="470" y="435"/>
                    <a:pt x="472" y="437"/>
                    <a:pt x="471" y="438"/>
                  </a:cubicBezTo>
                  <a:cubicBezTo>
                    <a:pt x="470" y="443"/>
                    <a:pt x="471" y="446"/>
                    <a:pt x="474" y="449"/>
                  </a:cubicBezTo>
                  <a:cubicBezTo>
                    <a:pt x="475" y="451"/>
                    <a:pt x="476" y="450"/>
                    <a:pt x="478" y="451"/>
                  </a:cubicBezTo>
                  <a:cubicBezTo>
                    <a:pt x="480" y="452"/>
                    <a:pt x="480" y="454"/>
                    <a:pt x="483" y="453"/>
                  </a:cubicBezTo>
                  <a:cubicBezTo>
                    <a:pt x="484" y="453"/>
                    <a:pt x="486" y="451"/>
                    <a:pt x="487" y="450"/>
                  </a:cubicBezTo>
                  <a:cubicBezTo>
                    <a:pt x="489" y="450"/>
                    <a:pt x="491" y="450"/>
                    <a:pt x="493" y="449"/>
                  </a:cubicBezTo>
                  <a:cubicBezTo>
                    <a:pt x="494" y="447"/>
                    <a:pt x="495" y="446"/>
                    <a:pt x="495" y="444"/>
                  </a:cubicBezTo>
                  <a:cubicBezTo>
                    <a:pt x="496" y="442"/>
                    <a:pt x="497" y="440"/>
                    <a:pt x="497" y="437"/>
                  </a:cubicBezTo>
                  <a:cubicBezTo>
                    <a:pt x="499" y="436"/>
                    <a:pt x="499" y="431"/>
                    <a:pt x="499" y="429"/>
                  </a:cubicBezTo>
                  <a:cubicBezTo>
                    <a:pt x="501" y="426"/>
                    <a:pt x="502" y="422"/>
                    <a:pt x="503" y="419"/>
                  </a:cubicBezTo>
                  <a:cubicBezTo>
                    <a:pt x="503" y="416"/>
                    <a:pt x="504" y="415"/>
                    <a:pt x="505" y="413"/>
                  </a:cubicBezTo>
                  <a:cubicBezTo>
                    <a:pt x="506" y="411"/>
                    <a:pt x="506" y="408"/>
                    <a:pt x="507" y="406"/>
                  </a:cubicBezTo>
                  <a:cubicBezTo>
                    <a:pt x="508" y="404"/>
                    <a:pt x="509" y="401"/>
                    <a:pt x="509" y="399"/>
                  </a:cubicBezTo>
                  <a:cubicBezTo>
                    <a:pt x="509" y="398"/>
                    <a:pt x="510" y="396"/>
                    <a:pt x="510" y="395"/>
                  </a:cubicBezTo>
                  <a:cubicBezTo>
                    <a:pt x="510" y="394"/>
                    <a:pt x="510" y="393"/>
                    <a:pt x="510" y="392"/>
                  </a:cubicBezTo>
                  <a:cubicBezTo>
                    <a:pt x="510" y="390"/>
                    <a:pt x="512" y="389"/>
                    <a:pt x="512" y="387"/>
                  </a:cubicBezTo>
                  <a:cubicBezTo>
                    <a:pt x="512" y="385"/>
                    <a:pt x="510" y="380"/>
                    <a:pt x="512" y="379"/>
                  </a:cubicBezTo>
                  <a:cubicBezTo>
                    <a:pt x="514" y="379"/>
                    <a:pt x="512" y="384"/>
                    <a:pt x="515" y="382"/>
                  </a:cubicBezTo>
                  <a:cubicBezTo>
                    <a:pt x="519" y="380"/>
                    <a:pt x="514" y="375"/>
                    <a:pt x="515" y="372"/>
                  </a:cubicBezTo>
                  <a:close/>
                  <a:moveTo>
                    <a:pt x="65" y="197"/>
                  </a:moveTo>
                  <a:cubicBezTo>
                    <a:pt x="64" y="197"/>
                    <a:pt x="66" y="198"/>
                    <a:pt x="66" y="198"/>
                  </a:cubicBezTo>
                  <a:cubicBezTo>
                    <a:pt x="66" y="198"/>
                    <a:pt x="67" y="197"/>
                    <a:pt x="65" y="197"/>
                  </a:cubicBezTo>
                  <a:close/>
                  <a:moveTo>
                    <a:pt x="447" y="166"/>
                  </a:moveTo>
                  <a:cubicBezTo>
                    <a:pt x="447" y="166"/>
                    <a:pt x="447" y="166"/>
                    <a:pt x="447" y="166"/>
                  </a:cubicBezTo>
                  <a:cubicBezTo>
                    <a:pt x="445" y="164"/>
                    <a:pt x="445" y="166"/>
                    <a:pt x="447" y="166"/>
                  </a:cubicBezTo>
                  <a:close/>
                  <a:moveTo>
                    <a:pt x="234" y="248"/>
                  </a:moveTo>
                  <a:cubicBezTo>
                    <a:pt x="233" y="248"/>
                    <a:pt x="231" y="250"/>
                    <a:pt x="232" y="251"/>
                  </a:cubicBezTo>
                  <a:cubicBezTo>
                    <a:pt x="233" y="253"/>
                    <a:pt x="234" y="249"/>
                    <a:pt x="235" y="249"/>
                  </a:cubicBezTo>
                  <a:cubicBezTo>
                    <a:pt x="235" y="248"/>
                    <a:pt x="234" y="248"/>
                    <a:pt x="234" y="248"/>
                  </a:cubicBezTo>
                  <a:close/>
                  <a:moveTo>
                    <a:pt x="469" y="355"/>
                  </a:moveTo>
                  <a:cubicBezTo>
                    <a:pt x="469" y="354"/>
                    <a:pt x="468" y="353"/>
                    <a:pt x="468" y="352"/>
                  </a:cubicBezTo>
                  <a:cubicBezTo>
                    <a:pt x="468" y="352"/>
                    <a:pt x="467" y="356"/>
                    <a:pt x="469" y="355"/>
                  </a:cubicBezTo>
                  <a:close/>
                  <a:moveTo>
                    <a:pt x="481" y="361"/>
                  </a:moveTo>
                  <a:cubicBezTo>
                    <a:pt x="481" y="361"/>
                    <a:pt x="480" y="361"/>
                    <a:pt x="481" y="362"/>
                  </a:cubicBezTo>
                  <a:cubicBezTo>
                    <a:pt x="481" y="362"/>
                    <a:pt x="481" y="362"/>
                    <a:pt x="481" y="361"/>
                  </a:cubicBezTo>
                  <a:close/>
                  <a:moveTo>
                    <a:pt x="476" y="357"/>
                  </a:moveTo>
                  <a:cubicBezTo>
                    <a:pt x="476" y="357"/>
                    <a:pt x="476" y="356"/>
                    <a:pt x="476" y="356"/>
                  </a:cubicBezTo>
                  <a:cubicBezTo>
                    <a:pt x="474" y="356"/>
                    <a:pt x="476" y="358"/>
                    <a:pt x="476" y="357"/>
                  </a:cubicBezTo>
                  <a:close/>
                  <a:moveTo>
                    <a:pt x="19" y="162"/>
                  </a:moveTo>
                  <a:cubicBezTo>
                    <a:pt x="18" y="162"/>
                    <a:pt x="20" y="165"/>
                    <a:pt x="20" y="163"/>
                  </a:cubicBezTo>
                  <a:cubicBezTo>
                    <a:pt x="20" y="162"/>
                    <a:pt x="20" y="162"/>
                    <a:pt x="19" y="162"/>
                  </a:cubicBezTo>
                  <a:close/>
                  <a:moveTo>
                    <a:pt x="13" y="169"/>
                  </a:moveTo>
                  <a:cubicBezTo>
                    <a:pt x="11" y="168"/>
                    <a:pt x="14" y="173"/>
                    <a:pt x="14" y="170"/>
                  </a:cubicBezTo>
                  <a:cubicBezTo>
                    <a:pt x="14" y="169"/>
                    <a:pt x="14" y="169"/>
                    <a:pt x="13" y="169"/>
                  </a:cubicBezTo>
                  <a:close/>
                  <a:moveTo>
                    <a:pt x="4" y="155"/>
                  </a:moveTo>
                  <a:cubicBezTo>
                    <a:pt x="0" y="157"/>
                    <a:pt x="4" y="157"/>
                    <a:pt x="4" y="156"/>
                  </a:cubicBezTo>
                  <a:cubicBezTo>
                    <a:pt x="4" y="155"/>
                    <a:pt x="4" y="155"/>
                    <a:pt x="4" y="155"/>
                  </a:cubicBezTo>
                  <a:close/>
                  <a:moveTo>
                    <a:pt x="9" y="171"/>
                  </a:moveTo>
                  <a:cubicBezTo>
                    <a:pt x="8" y="171"/>
                    <a:pt x="8" y="171"/>
                    <a:pt x="8" y="171"/>
                  </a:cubicBezTo>
                  <a:cubicBezTo>
                    <a:pt x="9" y="172"/>
                    <a:pt x="10" y="171"/>
                    <a:pt x="9" y="171"/>
                  </a:cubicBezTo>
                  <a:close/>
                  <a:moveTo>
                    <a:pt x="4" y="157"/>
                  </a:moveTo>
                  <a:cubicBezTo>
                    <a:pt x="4" y="157"/>
                    <a:pt x="4" y="158"/>
                    <a:pt x="4" y="158"/>
                  </a:cubicBezTo>
                  <a:cubicBezTo>
                    <a:pt x="5" y="158"/>
                    <a:pt x="5" y="157"/>
                    <a:pt x="4" y="15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endParaRPr lang="ru-RU" sz="7198"/>
            </a:p>
          </p:txBody>
        </p:sp>
        <p:sp>
          <p:nvSpPr>
            <p:cNvPr id="210" name="New_Zeland">
              <a:extLst>
                <a:ext uri="{FF2B5EF4-FFF2-40B4-BE49-F238E27FC236}">
                  <a16:creationId xmlns:a16="http://schemas.microsoft.com/office/drawing/2014/main" id="{5B74EC0D-0C05-8D59-0A3C-B8F1E4EFABD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0378193" y="11425636"/>
              <a:ext cx="949079" cy="1063347"/>
            </a:xfrm>
            <a:custGeom>
              <a:avLst/>
              <a:gdLst>
                <a:gd name="T0" fmla="*/ 43151 w 121"/>
                <a:gd name="T1" fmla="*/ 453026 h 135"/>
                <a:gd name="T2" fmla="*/ 35306 w 121"/>
                <a:gd name="T3" fmla="*/ 449087 h 135"/>
                <a:gd name="T4" fmla="*/ 43151 w 121"/>
                <a:gd name="T5" fmla="*/ 460905 h 135"/>
                <a:gd name="T6" fmla="*/ 58843 w 121"/>
                <a:gd name="T7" fmla="*/ 437268 h 135"/>
                <a:gd name="T8" fmla="*/ 35306 w 121"/>
                <a:gd name="T9" fmla="*/ 527874 h 135"/>
                <a:gd name="T10" fmla="*/ 11769 w 121"/>
                <a:gd name="T11" fmla="*/ 382117 h 135"/>
                <a:gd name="T12" fmla="*/ 7846 w 121"/>
                <a:gd name="T13" fmla="*/ 401814 h 135"/>
                <a:gd name="T14" fmla="*/ 211833 w 121"/>
                <a:gd name="T15" fmla="*/ 228483 h 135"/>
                <a:gd name="T16" fmla="*/ 211833 w 121"/>
                <a:gd name="T17" fmla="*/ 224543 h 135"/>
                <a:gd name="T18" fmla="*/ 207910 w 121"/>
                <a:gd name="T19" fmla="*/ 224543 h 135"/>
                <a:gd name="T20" fmla="*/ 203987 w 121"/>
                <a:gd name="T21" fmla="*/ 220604 h 135"/>
                <a:gd name="T22" fmla="*/ 184373 w 121"/>
                <a:gd name="T23" fmla="*/ 228483 h 135"/>
                <a:gd name="T24" fmla="*/ 176528 w 121"/>
                <a:gd name="T25" fmla="*/ 200907 h 135"/>
                <a:gd name="T26" fmla="*/ 156913 w 121"/>
                <a:gd name="T27" fmla="*/ 224543 h 135"/>
                <a:gd name="T28" fmla="*/ 133376 w 121"/>
                <a:gd name="T29" fmla="*/ 271816 h 135"/>
                <a:gd name="T30" fmla="*/ 101994 w 121"/>
                <a:gd name="T31" fmla="*/ 307270 h 135"/>
                <a:gd name="T32" fmla="*/ 70611 w 121"/>
                <a:gd name="T33" fmla="*/ 330906 h 135"/>
                <a:gd name="T34" fmla="*/ 39228 w 121"/>
                <a:gd name="T35" fmla="*/ 358481 h 135"/>
                <a:gd name="T36" fmla="*/ 27460 w 121"/>
                <a:gd name="T37" fmla="*/ 370299 h 135"/>
                <a:gd name="T38" fmla="*/ 19614 w 121"/>
                <a:gd name="T39" fmla="*/ 382117 h 135"/>
                <a:gd name="T40" fmla="*/ 7846 w 121"/>
                <a:gd name="T41" fmla="*/ 389996 h 135"/>
                <a:gd name="T42" fmla="*/ 7846 w 121"/>
                <a:gd name="T43" fmla="*/ 397875 h 135"/>
                <a:gd name="T44" fmla="*/ 7846 w 121"/>
                <a:gd name="T45" fmla="*/ 409693 h 135"/>
                <a:gd name="T46" fmla="*/ 27460 w 121"/>
                <a:gd name="T47" fmla="*/ 421511 h 135"/>
                <a:gd name="T48" fmla="*/ 50997 w 121"/>
                <a:gd name="T49" fmla="*/ 433329 h 135"/>
                <a:gd name="T50" fmla="*/ 66688 w 121"/>
                <a:gd name="T51" fmla="*/ 437268 h 135"/>
                <a:gd name="T52" fmla="*/ 94148 w 121"/>
                <a:gd name="T53" fmla="*/ 433329 h 135"/>
                <a:gd name="T54" fmla="*/ 117685 w 121"/>
                <a:gd name="T55" fmla="*/ 401814 h 135"/>
                <a:gd name="T56" fmla="*/ 133376 w 121"/>
                <a:gd name="T57" fmla="*/ 346663 h 135"/>
                <a:gd name="T58" fmla="*/ 180450 w 121"/>
                <a:gd name="T59" fmla="*/ 326967 h 135"/>
                <a:gd name="T60" fmla="*/ 176528 w 121"/>
                <a:gd name="T61" fmla="*/ 315148 h 135"/>
                <a:gd name="T62" fmla="*/ 203987 w 121"/>
                <a:gd name="T63" fmla="*/ 271816 h 135"/>
                <a:gd name="T64" fmla="*/ 211833 w 121"/>
                <a:gd name="T65" fmla="*/ 236361 h 135"/>
                <a:gd name="T66" fmla="*/ 219679 w 121"/>
                <a:gd name="T67" fmla="*/ 224543 h 135"/>
                <a:gd name="T68" fmla="*/ 321672 w 121"/>
                <a:gd name="T69" fmla="*/ 102423 h 135"/>
                <a:gd name="T70" fmla="*/ 294213 w 121"/>
                <a:gd name="T71" fmla="*/ 118181 h 135"/>
                <a:gd name="T72" fmla="*/ 262830 w 121"/>
                <a:gd name="T73" fmla="*/ 98484 h 135"/>
                <a:gd name="T74" fmla="*/ 251061 w 121"/>
                <a:gd name="T75" fmla="*/ 74848 h 135"/>
                <a:gd name="T76" fmla="*/ 251061 w 121"/>
                <a:gd name="T77" fmla="*/ 90605 h 135"/>
                <a:gd name="T78" fmla="*/ 231447 w 121"/>
                <a:gd name="T79" fmla="*/ 70908 h 135"/>
                <a:gd name="T80" fmla="*/ 219679 w 121"/>
                <a:gd name="T81" fmla="*/ 47272 h 135"/>
                <a:gd name="T82" fmla="*/ 219679 w 121"/>
                <a:gd name="T83" fmla="*/ 27575 h 135"/>
                <a:gd name="T84" fmla="*/ 207910 w 121"/>
                <a:gd name="T85" fmla="*/ 19697 h 135"/>
                <a:gd name="T86" fmla="*/ 192219 w 121"/>
                <a:gd name="T87" fmla="*/ 15757 h 135"/>
                <a:gd name="T88" fmla="*/ 184373 w 121"/>
                <a:gd name="T89" fmla="*/ 0 h 135"/>
                <a:gd name="T90" fmla="*/ 188296 w 121"/>
                <a:gd name="T91" fmla="*/ 27575 h 135"/>
                <a:gd name="T92" fmla="*/ 215756 w 121"/>
                <a:gd name="T93" fmla="*/ 66969 h 135"/>
                <a:gd name="T94" fmla="*/ 219679 w 121"/>
                <a:gd name="T95" fmla="*/ 63030 h 135"/>
                <a:gd name="T96" fmla="*/ 227524 w 121"/>
                <a:gd name="T97" fmla="*/ 86666 h 135"/>
                <a:gd name="T98" fmla="*/ 227524 w 121"/>
                <a:gd name="T99" fmla="*/ 86666 h 135"/>
                <a:gd name="T100" fmla="*/ 235370 w 121"/>
                <a:gd name="T101" fmla="*/ 118181 h 135"/>
                <a:gd name="T102" fmla="*/ 227524 w 121"/>
                <a:gd name="T103" fmla="*/ 141817 h 135"/>
                <a:gd name="T104" fmla="*/ 227524 w 121"/>
                <a:gd name="T105" fmla="*/ 181210 h 135"/>
                <a:gd name="T106" fmla="*/ 235370 w 121"/>
                <a:gd name="T107" fmla="*/ 232422 h 135"/>
                <a:gd name="T108" fmla="*/ 262830 w 121"/>
                <a:gd name="T109" fmla="*/ 228483 h 135"/>
                <a:gd name="T110" fmla="*/ 290290 w 121"/>
                <a:gd name="T111" fmla="*/ 177271 h 135"/>
                <a:gd name="T112" fmla="*/ 313827 w 121"/>
                <a:gd name="T113" fmla="*/ 153635 h 135"/>
                <a:gd name="T114" fmla="*/ 325595 w 121"/>
                <a:gd name="T115" fmla="*/ 129999 h 135"/>
                <a:gd name="T116" fmla="*/ 474663 w 121"/>
                <a:gd name="T117" fmla="*/ 342724 h 135"/>
                <a:gd name="T118" fmla="*/ 466817 w 121"/>
                <a:gd name="T119" fmla="*/ 330906 h 135"/>
                <a:gd name="T120" fmla="*/ 266753 w 121"/>
                <a:gd name="T121" fmla="*/ 106363 h 135"/>
                <a:gd name="T122" fmla="*/ 247139 w 121"/>
                <a:gd name="T123" fmla="*/ 55151 h 135"/>
                <a:gd name="T124" fmla="*/ 235370 w 121"/>
                <a:gd name="T125" fmla="*/ 78787 h 135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121" h="135">
                  <a:moveTo>
                    <a:pt x="60" y="55"/>
                  </a:moveTo>
                  <a:cubicBezTo>
                    <a:pt x="60" y="55"/>
                    <a:pt x="60" y="55"/>
                    <a:pt x="60" y="55"/>
                  </a:cubicBezTo>
                  <a:cubicBezTo>
                    <a:pt x="60" y="55"/>
                    <a:pt x="60" y="55"/>
                    <a:pt x="60" y="55"/>
                  </a:cubicBezTo>
                  <a:close/>
                  <a:moveTo>
                    <a:pt x="66" y="18"/>
                  </a:moveTo>
                  <a:cubicBezTo>
                    <a:pt x="66" y="18"/>
                    <a:pt x="66" y="19"/>
                    <a:pt x="66" y="19"/>
                  </a:cubicBezTo>
                  <a:cubicBezTo>
                    <a:pt x="66" y="18"/>
                    <a:pt x="66" y="18"/>
                    <a:pt x="66" y="18"/>
                  </a:cubicBezTo>
                  <a:cubicBezTo>
                    <a:pt x="66" y="18"/>
                    <a:pt x="66" y="18"/>
                    <a:pt x="66" y="18"/>
                  </a:cubicBezTo>
                  <a:cubicBezTo>
                    <a:pt x="66" y="18"/>
                    <a:pt x="66" y="18"/>
                    <a:pt x="66" y="18"/>
                  </a:cubicBezTo>
                  <a:close/>
                  <a:moveTo>
                    <a:pt x="46" y="51"/>
                  </a:moveTo>
                  <a:cubicBezTo>
                    <a:pt x="46" y="51"/>
                    <a:pt x="46" y="52"/>
                    <a:pt x="46" y="51"/>
                  </a:cubicBezTo>
                  <a:cubicBezTo>
                    <a:pt x="46" y="51"/>
                    <a:pt x="46" y="51"/>
                    <a:pt x="46" y="51"/>
                  </a:cubicBezTo>
                  <a:close/>
                  <a:moveTo>
                    <a:pt x="2" y="106"/>
                  </a:moveTo>
                  <a:cubicBezTo>
                    <a:pt x="1" y="106"/>
                    <a:pt x="1" y="106"/>
                    <a:pt x="1" y="106"/>
                  </a:cubicBezTo>
                  <a:cubicBezTo>
                    <a:pt x="1" y="106"/>
                    <a:pt x="1" y="106"/>
                    <a:pt x="2" y="106"/>
                  </a:cubicBezTo>
                  <a:close/>
                  <a:moveTo>
                    <a:pt x="12" y="115"/>
                  </a:moveTo>
                  <a:cubicBezTo>
                    <a:pt x="12" y="115"/>
                    <a:pt x="12" y="115"/>
                    <a:pt x="12" y="115"/>
                  </a:cubicBezTo>
                  <a:cubicBezTo>
                    <a:pt x="12" y="115"/>
                    <a:pt x="12" y="115"/>
                    <a:pt x="12" y="115"/>
                  </a:cubicBezTo>
                  <a:cubicBezTo>
                    <a:pt x="12" y="115"/>
                    <a:pt x="12" y="115"/>
                    <a:pt x="11" y="115"/>
                  </a:cubicBezTo>
                  <a:cubicBezTo>
                    <a:pt x="11" y="114"/>
                    <a:pt x="11" y="114"/>
                    <a:pt x="11" y="115"/>
                  </a:cubicBezTo>
                  <a:cubicBezTo>
                    <a:pt x="11" y="115"/>
                    <a:pt x="11" y="115"/>
                    <a:pt x="11" y="115"/>
                  </a:cubicBezTo>
                  <a:cubicBezTo>
                    <a:pt x="11" y="115"/>
                    <a:pt x="11" y="114"/>
                    <a:pt x="11" y="114"/>
                  </a:cubicBezTo>
                  <a:cubicBezTo>
                    <a:pt x="11" y="114"/>
                    <a:pt x="11" y="114"/>
                    <a:pt x="11" y="114"/>
                  </a:cubicBezTo>
                  <a:cubicBezTo>
                    <a:pt x="11" y="114"/>
                    <a:pt x="11" y="114"/>
                    <a:pt x="11" y="114"/>
                  </a:cubicBezTo>
                  <a:cubicBezTo>
                    <a:pt x="11" y="114"/>
                    <a:pt x="11" y="114"/>
                    <a:pt x="12" y="114"/>
                  </a:cubicBezTo>
                  <a:cubicBezTo>
                    <a:pt x="12" y="114"/>
                    <a:pt x="12" y="114"/>
                    <a:pt x="12" y="114"/>
                  </a:cubicBezTo>
                  <a:cubicBezTo>
                    <a:pt x="12" y="114"/>
                    <a:pt x="12" y="114"/>
                    <a:pt x="12" y="114"/>
                  </a:cubicBezTo>
                  <a:cubicBezTo>
                    <a:pt x="12" y="114"/>
                    <a:pt x="12" y="114"/>
                    <a:pt x="12" y="114"/>
                  </a:cubicBezTo>
                  <a:cubicBezTo>
                    <a:pt x="12" y="113"/>
                    <a:pt x="12" y="113"/>
                    <a:pt x="12" y="113"/>
                  </a:cubicBezTo>
                  <a:cubicBezTo>
                    <a:pt x="11" y="113"/>
                    <a:pt x="11" y="113"/>
                    <a:pt x="11" y="113"/>
                  </a:cubicBezTo>
                  <a:cubicBezTo>
                    <a:pt x="11" y="112"/>
                    <a:pt x="11" y="112"/>
                    <a:pt x="11" y="112"/>
                  </a:cubicBezTo>
                  <a:cubicBezTo>
                    <a:pt x="10" y="112"/>
                    <a:pt x="10" y="112"/>
                    <a:pt x="10" y="112"/>
                  </a:cubicBezTo>
                  <a:cubicBezTo>
                    <a:pt x="10" y="112"/>
                    <a:pt x="10" y="112"/>
                    <a:pt x="10" y="112"/>
                  </a:cubicBezTo>
                  <a:cubicBezTo>
                    <a:pt x="10" y="112"/>
                    <a:pt x="9" y="112"/>
                    <a:pt x="9" y="112"/>
                  </a:cubicBezTo>
                  <a:cubicBezTo>
                    <a:pt x="9" y="112"/>
                    <a:pt x="9" y="112"/>
                    <a:pt x="9" y="113"/>
                  </a:cubicBezTo>
                  <a:cubicBezTo>
                    <a:pt x="9" y="113"/>
                    <a:pt x="9" y="113"/>
                    <a:pt x="9" y="113"/>
                  </a:cubicBezTo>
                  <a:cubicBezTo>
                    <a:pt x="9" y="113"/>
                    <a:pt x="9" y="113"/>
                    <a:pt x="9" y="113"/>
                  </a:cubicBezTo>
                  <a:cubicBezTo>
                    <a:pt x="9" y="114"/>
                    <a:pt x="9" y="114"/>
                    <a:pt x="9" y="114"/>
                  </a:cubicBezTo>
                  <a:cubicBezTo>
                    <a:pt x="9" y="114"/>
                    <a:pt x="9" y="114"/>
                    <a:pt x="9" y="114"/>
                  </a:cubicBezTo>
                  <a:cubicBezTo>
                    <a:pt x="9" y="115"/>
                    <a:pt x="9" y="115"/>
                    <a:pt x="9" y="115"/>
                  </a:cubicBezTo>
                  <a:cubicBezTo>
                    <a:pt x="9" y="115"/>
                    <a:pt x="9" y="115"/>
                    <a:pt x="9" y="115"/>
                  </a:cubicBezTo>
                  <a:cubicBezTo>
                    <a:pt x="9" y="116"/>
                    <a:pt x="8" y="116"/>
                    <a:pt x="8" y="116"/>
                  </a:cubicBezTo>
                  <a:cubicBezTo>
                    <a:pt x="8" y="116"/>
                    <a:pt x="8" y="116"/>
                    <a:pt x="8" y="117"/>
                  </a:cubicBezTo>
                  <a:cubicBezTo>
                    <a:pt x="8" y="117"/>
                    <a:pt x="8" y="117"/>
                    <a:pt x="8" y="117"/>
                  </a:cubicBezTo>
                  <a:cubicBezTo>
                    <a:pt x="8" y="117"/>
                    <a:pt x="7" y="117"/>
                    <a:pt x="7" y="118"/>
                  </a:cubicBezTo>
                  <a:cubicBezTo>
                    <a:pt x="7" y="118"/>
                    <a:pt x="7" y="118"/>
                    <a:pt x="7" y="118"/>
                  </a:cubicBezTo>
                  <a:cubicBezTo>
                    <a:pt x="8" y="118"/>
                    <a:pt x="8" y="118"/>
                    <a:pt x="8" y="118"/>
                  </a:cubicBezTo>
                  <a:cubicBezTo>
                    <a:pt x="8" y="118"/>
                    <a:pt x="8" y="118"/>
                    <a:pt x="8" y="118"/>
                  </a:cubicBezTo>
                  <a:cubicBezTo>
                    <a:pt x="9" y="118"/>
                    <a:pt x="9" y="118"/>
                    <a:pt x="9" y="118"/>
                  </a:cubicBezTo>
                  <a:cubicBezTo>
                    <a:pt x="8" y="118"/>
                    <a:pt x="8" y="118"/>
                    <a:pt x="8" y="118"/>
                  </a:cubicBezTo>
                  <a:cubicBezTo>
                    <a:pt x="8" y="118"/>
                    <a:pt x="8" y="118"/>
                    <a:pt x="8" y="117"/>
                  </a:cubicBezTo>
                  <a:cubicBezTo>
                    <a:pt x="8" y="117"/>
                    <a:pt x="8" y="117"/>
                    <a:pt x="9" y="117"/>
                  </a:cubicBezTo>
                  <a:cubicBezTo>
                    <a:pt x="9" y="117"/>
                    <a:pt x="9" y="117"/>
                    <a:pt x="9" y="117"/>
                  </a:cubicBezTo>
                  <a:cubicBezTo>
                    <a:pt x="9" y="117"/>
                    <a:pt x="9" y="117"/>
                    <a:pt x="9" y="117"/>
                  </a:cubicBezTo>
                  <a:cubicBezTo>
                    <a:pt x="9" y="117"/>
                    <a:pt x="9" y="117"/>
                    <a:pt x="9" y="117"/>
                  </a:cubicBezTo>
                  <a:cubicBezTo>
                    <a:pt x="10" y="117"/>
                    <a:pt x="10" y="117"/>
                    <a:pt x="10" y="117"/>
                  </a:cubicBezTo>
                  <a:cubicBezTo>
                    <a:pt x="10" y="117"/>
                    <a:pt x="10" y="117"/>
                    <a:pt x="11" y="117"/>
                  </a:cubicBezTo>
                  <a:cubicBezTo>
                    <a:pt x="11" y="117"/>
                    <a:pt x="11" y="117"/>
                    <a:pt x="11" y="117"/>
                  </a:cubicBezTo>
                  <a:cubicBezTo>
                    <a:pt x="11" y="117"/>
                    <a:pt x="11" y="117"/>
                    <a:pt x="11" y="116"/>
                  </a:cubicBezTo>
                  <a:cubicBezTo>
                    <a:pt x="11" y="116"/>
                    <a:pt x="11" y="116"/>
                    <a:pt x="11" y="116"/>
                  </a:cubicBezTo>
                  <a:cubicBezTo>
                    <a:pt x="12" y="116"/>
                    <a:pt x="12" y="116"/>
                    <a:pt x="12" y="116"/>
                  </a:cubicBezTo>
                  <a:cubicBezTo>
                    <a:pt x="12" y="116"/>
                    <a:pt x="12" y="116"/>
                    <a:pt x="12" y="116"/>
                  </a:cubicBezTo>
                  <a:cubicBezTo>
                    <a:pt x="12" y="116"/>
                    <a:pt x="12" y="116"/>
                    <a:pt x="12" y="116"/>
                  </a:cubicBezTo>
                  <a:cubicBezTo>
                    <a:pt x="13" y="116"/>
                    <a:pt x="13" y="116"/>
                    <a:pt x="13" y="116"/>
                  </a:cubicBezTo>
                  <a:cubicBezTo>
                    <a:pt x="13" y="116"/>
                    <a:pt x="13" y="116"/>
                    <a:pt x="13" y="115"/>
                  </a:cubicBezTo>
                  <a:cubicBezTo>
                    <a:pt x="13" y="115"/>
                    <a:pt x="13" y="115"/>
                    <a:pt x="13" y="115"/>
                  </a:cubicBezTo>
                  <a:cubicBezTo>
                    <a:pt x="12" y="115"/>
                    <a:pt x="12" y="115"/>
                    <a:pt x="12" y="115"/>
                  </a:cubicBezTo>
                  <a:close/>
                  <a:moveTo>
                    <a:pt x="8" y="113"/>
                  </a:moveTo>
                  <a:cubicBezTo>
                    <a:pt x="8" y="113"/>
                    <a:pt x="8" y="113"/>
                    <a:pt x="9" y="113"/>
                  </a:cubicBezTo>
                  <a:cubicBezTo>
                    <a:pt x="9" y="113"/>
                    <a:pt x="9" y="113"/>
                    <a:pt x="9" y="113"/>
                  </a:cubicBezTo>
                  <a:cubicBezTo>
                    <a:pt x="9" y="113"/>
                    <a:pt x="9" y="113"/>
                    <a:pt x="8" y="113"/>
                  </a:cubicBezTo>
                  <a:close/>
                  <a:moveTo>
                    <a:pt x="11" y="130"/>
                  </a:moveTo>
                  <a:cubicBezTo>
                    <a:pt x="11" y="130"/>
                    <a:pt x="11" y="130"/>
                    <a:pt x="11" y="130"/>
                  </a:cubicBezTo>
                  <a:cubicBezTo>
                    <a:pt x="12" y="130"/>
                    <a:pt x="12" y="130"/>
                    <a:pt x="11" y="130"/>
                  </a:cubicBezTo>
                  <a:close/>
                  <a:moveTo>
                    <a:pt x="14" y="111"/>
                  </a:moveTo>
                  <a:cubicBezTo>
                    <a:pt x="14" y="111"/>
                    <a:pt x="14" y="111"/>
                    <a:pt x="14" y="111"/>
                  </a:cubicBezTo>
                  <a:cubicBezTo>
                    <a:pt x="14" y="111"/>
                    <a:pt x="14" y="111"/>
                    <a:pt x="15" y="111"/>
                  </a:cubicBezTo>
                  <a:cubicBezTo>
                    <a:pt x="15" y="111"/>
                    <a:pt x="15" y="111"/>
                    <a:pt x="14" y="111"/>
                  </a:cubicBezTo>
                  <a:close/>
                  <a:moveTo>
                    <a:pt x="15" y="113"/>
                  </a:moveTo>
                  <a:cubicBezTo>
                    <a:pt x="15" y="113"/>
                    <a:pt x="15" y="113"/>
                    <a:pt x="15" y="113"/>
                  </a:cubicBezTo>
                  <a:cubicBezTo>
                    <a:pt x="15" y="113"/>
                    <a:pt x="15" y="113"/>
                    <a:pt x="15" y="113"/>
                  </a:cubicBezTo>
                  <a:close/>
                  <a:moveTo>
                    <a:pt x="11" y="131"/>
                  </a:moveTo>
                  <a:cubicBezTo>
                    <a:pt x="11" y="131"/>
                    <a:pt x="11" y="131"/>
                    <a:pt x="11" y="131"/>
                  </a:cubicBezTo>
                  <a:cubicBezTo>
                    <a:pt x="10" y="130"/>
                    <a:pt x="10" y="130"/>
                    <a:pt x="10" y="130"/>
                  </a:cubicBezTo>
                  <a:cubicBezTo>
                    <a:pt x="10" y="130"/>
                    <a:pt x="10" y="130"/>
                    <a:pt x="10" y="130"/>
                  </a:cubicBezTo>
                  <a:cubicBezTo>
                    <a:pt x="10" y="131"/>
                    <a:pt x="10" y="131"/>
                    <a:pt x="10" y="131"/>
                  </a:cubicBezTo>
                  <a:cubicBezTo>
                    <a:pt x="10" y="131"/>
                    <a:pt x="10" y="131"/>
                    <a:pt x="10" y="131"/>
                  </a:cubicBezTo>
                  <a:cubicBezTo>
                    <a:pt x="10" y="132"/>
                    <a:pt x="10" y="132"/>
                    <a:pt x="10" y="132"/>
                  </a:cubicBezTo>
                  <a:cubicBezTo>
                    <a:pt x="10" y="132"/>
                    <a:pt x="9" y="133"/>
                    <a:pt x="9" y="133"/>
                  </a:cubicBezTo>
                  <a:cubicBezTo>
                    <a:pt x="9" y="133"/>
                    <a:pt x="9" y="133"/>
                    <a:pt x="9" y="133"/>
                  </a:cubicBezTo>
                  <a:cubicBezTo>
                    <a:pt x="9" y="133"/>
                    <a:pt x="9" y="133"/>
                    <a:pt x="9" y="133"/>
                  </a:cubicBezTo>
                  <a:cubicBezTo>
                    <a:pt x="9" y="133"/>
                    <a:pt x="8" y="133"/>
                    <a:pt x="8" y="133"/>
                  </a:cubicBezTo>
                  <a:cubicBezTo>
                    <a:pt x="8" y="133"/>
                    <a:pt x="8" y="134"/>
                    <a:pt x="9" y="134"/>
                  </a:cubicBezTo>
                  <a:cubicBezTo>
                    <a:pt x="9" y="134"/>
                    <a:pt x="9" y="134"/>
                    <a:pt x="9" y="134"/>
                  </a:cubicBezTo>
                  <a:cubicBezTo>
                    <a:pt x="9" y="134"/>
                    <a:pt x="9" y="134"/>
                    <a:pt x="9" y="134"/>
                  </a:cubicBezTo>
                  <a:cubicBezTo>
                    <a:pt x="9" y="134"/>
                    <a:pt x="9" y="134"/>
                    <a:pt x="9" y="134"/>
                  </a:cubicBezTo>
                  <a:cubicBezTo>
                    <a:pt x="9" y="134"/>
                    <a:pt x="9" y="134"/>
                    <a:pt x="9" y="134"/>
                  </a:cubicBezTo>
                  <a:cubicBezTo>
                    <a:pt x="9" y="133"/>
                    <a:pt x="9" y="133"/>
                    <a:pt x="9" y="133"/>
                  </a:cubicBezTo>
                  <a:cubicBezTo>
                    <a:pt x="10" y="133"/>
                    <a:pt x="9" y="133"/>
                    <a:pt x="9" y="133"/>
                  </a:cubicBezTo>
                  <a:cubicBezTo>
                    <a:pt x="10" y="133"/>
                    <a:pt x="10" y="133"/>
                    <a:pt x="10" y="133"/>
                  </a:cubicBezTo>
                  <a:cubicBezTo>
                    <a:pt x="10" y="134"/>
                    <a:pt x="10" y="134"/>
                    <a:pt x="10" y="134"/>
                  </a:cubicBezTo>
                  <a:cubicBezTo>
                    <a:pt x="11" y="134"/>
                    <a:pt x="11" y="134"/>
                    <a:pt x="11" y="134"/>
                  </a:cubicBezTo>
                  <a:cubicBezTo>
                    <a:pt x="11" y="133"/>
                    <a:pt x="11" y="133"/>
                    <a:pt x="11" y="133"/>
                  </a:cubicBezTo>
                  <a:cubicBezTo>
                    <a:pt x="11" y="133"/>
                    <a:pt x="11" y="133"/>
                    <a:pt x="11" y="133"/>
                  </a:cubicBezTo>
                  <a:cubicBezTo>
                    <a:pt x="11" y="133"/>
                    <a:pt x="11" y="133"/>
                    <a:pt x="10" y="133"/>
                  </a:cubicBezTo>
                  <a:cubicBezTo>
                    <a:pt x="10" y="132"/>
                    <a:pt x="10" y="132"/>
                    <a:pt x="10" y="132"/>
                  </a:cubicBezTo>
                  <a:cubicBezTo>
                    <a:pt x="10" y="133"/>
                    <a:pt x="10" y="132"/>
                    <a:pt x="10" y="132"/>
                  </a:cubicBezTo>
                  <a:cubicBezTo>
                    <a:pt x="10" y="132"/>
                    <a:pt x="10" y="132"/>
                    <a:pt x="10" y="132"/>
                  </a:cubicBezTo>
                  <a:cubicBezTo>
                    <a:pt x="10" y="132"/>
                    <a:pt x="10" y="132"/>
                    <a:pt x="10" y="132"/>
                  </a:cubicBezTo>
                  <a:cubicBezTo>
                    <a:pt x="11" y="132"/>
                    <a:pt x="11" y="131"/>
                    <a:pt x="10" y="131"/>
                  </a:cubicBezTo>
                  <a:cubicBezTo>
                    <a:pt x="11" y="131"/>
                    <a:pt x="11" y="131"/>
                    <a:pt x="11" y="131"/>
                  </a:cubicBezTo>
                  <a:cubicBezTo>
                    <a:pt x="11" y="131"/>
                    <a:pt x="11" y="131"/>
                    <a:pt x="11" y="131"/>
                  </a:cubicBezTo>
                  <a:close/>
                  <a:moveTo>
                    <a:pt x="4" y="96"/>
                  </a:moveTo>
                  <a:cubicBezTo>
                    <a:pt x="4" y="96"/>
                    <a:pt x="4" y="96"/>
                    <a:pt x="4" y="97"/>
                  </a:cubicBezTo>
                  <a:cubicBezTo>
                    <a:pt x="3" y="97"/>
                    <a:pt x="3" y="97"/>
                    <a:pt x="3" y="97"/>
                  </a:cubicBezTo>
                  <a:cubicBezTo>
                    <a:pt x="3" y="97"/>
                    <a:pt x="3" y="97"/>
                    <a:pt x="3" y="97"/>
                  </a:cubicBezTo>
                  <a:cubicBezTo>
                    <a:pt x="3" y="97"/>
                    <a:pt x="4" y="98"/>
                    <a:pt x="4" y="98"/>
                  </a:cubicBezTo>
                  <a:cubicBezTo>
                    <a:pt x="4" y="98"/>
                    <a:pt x="4" y="98"/>
                    <a:pt x="4" y="98"/>
                  </a:cubicBezTo>
                  <a:cubicBezTo>
                    <a:pt x="4" y="97"/>
                    <a:pt x="4" y="97"/>
                    <a:pt x="4" y="96"/>
                  </a:cubicBezTo>
                  <a:cubicBezTo>
                    <a:pt x="4" y="96"/>
                    <a:pt x="4" y="96"/>
                    <a:pt x="4" y="96"/>
                  </a:cubicBezTo>
                  <a:close/>
                  <a:moveTo>
                    <a:pt x="11" y="134"/>
                  </a:moveTo>
                  <a:cubicBezTo>
                    <a:pt x="10" y="134"/>
                    <a:pt x="10" y="134"/>
                    <a:pt x="10" y="134"/>
                  </a:cubicBezTo>
                  <a:cubicBezTo>
                    <a:pt x="9" y="134"/>
                    <a:pt x="9" y="134"/>
                    <a:pt x="9" y="134"/>
                  </a:cubicBezTo>
                  <a:cubicBezTo>
                    <a:pt x="9" y="134"/>
                    <a:pt x="9" y="135"/>
                    <a:pt x="9" y="135"/>
                  </a:cubicBezTo>
                  <a:cubicBezTo>
                    <a:pt x="10" y="135"/>
                    <a:pt x="10" y="135"/>
                    <a:pt x="10" y="135"/>
                  </a:cubicBezTo>
                  <a:cubicBezTo>
                    <a:pt x="10" y="134"/>
                    <a:pt x="10" y="134"/>
                    <a:pt x="11" y="134"/>
                  </a:cubicBezTo>
                  <a:close/>
                  <a:moveTo>
                    <a:pt x="2" y="101"/>
                  </a:moveTo>
                  <a:cubicBezTo>
                    <a:pt x="2" y="101"/>
                    <a:pt x="1" y="101"/>
                    <a:pt x="1" y="101"/>
                  </a:cubicBezTo>
                  <a:cubicBezTo>
                    <a:pt x="1" y="101"/>
                    <a:pt x="1" y="101"/>
                    <a:pt x="1" y="101"/>
                  </a:cubicBezTo>
                  <a:cubicBezTo>
                    <a:pt x="1" y="101"/>
                    <a:pt x="1" y="101"/>
                    <a:pt x="1" y="101"/>
                  </a:cubicBezTo>
                  <a:cubicBezTo>
                    <a:pt x="1" y="101"/>
                    <a:pt x="0" y="102"/>
                    <a:pt x="0" y="102"/>
                  </a:cubicBezTo>
                  <a:cubicBezTo>
                    <a:pt x="1" y="102"/>
                    <a:pt x="1" y="102"/>
                    <a:pt x="1" y="101"/>
                  </a:cubicBezTo>
                  <a:cubicBezTo>
                    <a:pt x="1" y="102"/>
                    <a:pt x="1" y="102"/>
                    <a:pt x="1" y="102"/>
                  </a:cubicBezTo>
                  <a:cubicBezTo>
                    <a:pt x="1" y="102"/>
                    <a:pt x="1" y="102"/>
                    <a:pt x="2" y="102"/>
                  </a:cubicBezTo>
                  <a:cubicBezTo>
                    <a:pt x="2" y="102"/>
                    <a:pt x="2" y="102"/>
                    <a:pt x="2" y="102"/>
                  </a:cubicBezTo>
                  <a:cubicBezTo>
                    <a:pt x="2" y="102"/>
                    <a:pt x="2" y="102"/>
                    <a:pt x="2" y="102"/>
                  </a:cubicBezTo>
                  <a:cubicBezTo>
                    <a:pt x="2" y="101"/>
                    <a:pt x="2" y="101"/>
                    <a:pt x="2" y="101"/>
                  </a:cubicBezTo>
                  <a:close/>
                  <a:moveTo>
                    <a:pt x="7" y="118"/>
                  </a:moveTo>
                  <a:cubicBezTo>
                    <a:pt x="7" y="118"/>
                    <a:pt x="7" y="118"/>
                    <a:pt x="7" y="118"/>
                  </a:cubicBezTo>
                  <a:cubicBezTo>
                    <a:pt x="7" y="118"/>
                    <a:pt x="7" y="118"/>
                    <a:pt x="7" y="118"/>
                  </a:cubicBezTo>
                  <a:close/>
                  <a:moveTo>
                    <a:pt x="30" y="103"/>
                  </a:moveTo>
                  <a:cubicBezTo>
                    <a:pt x="30" y="103"/>
                    <a:pt x="30" y="104"/>
                    <a:pt x="30" y="104"/>
                  </a:cubicBezTo>
                  <a:cubicBezTo>
                    <a:pt x="30" y="104"/>
                    <a:pt x="31" y="104"/>
                    <a:pt x="31" y="103"/>
                  </a:cubicBezTo>
                  <a:cubicBezTo>
                    <a:pt x="31" y="103"/>
                    <a:pt x="30" y="103"/>
                    <a:pt x="30" y="103"/>
                  </a:cubicBezTo>
                  <a:close/>
                  <a:moveTo>
                    <a:pt x="54" y="55"/>
                  </a:moveTo>
                  <a:cubicBezTo>
                    <a:pt x="54" y="55"/>
                    <a:pt x="54" y="56"/>
                    <a:pt x="54" y="56"/>
                  </a:cubicBezTo>
                  <a:cubicBezTo>
                    <a:pt x="54" y="56"/>
                    <a:pt x="54" y="56"/>
                    <a:pt x="54" y="55"/>
                  </a:cubicBezTo>
                  <a:close/>
                  <a:moveTo>
                    <a:pt x="56" y="58"/>
                  </a:moveTo>
                  <a:cubicBezTo>
                    <a:pt x="55" y="58"/>
                    <a:pt x="55" y="58"/>
                    <a:pt x="55" y="58"/>
                  </a:cubicBezTo>
                  <a:cubicBezTo>
                    <a:pt x="55" y="58"/>
                    <a:pt x="55" y="58"/>
                    <a:pt x="55" y="58"/>
                  </a:cubicBezTo>
                  <a:cubicBezTo>
                    <a:pt x="55" y="58"/>
                    <a:pt x="55" y="58"/>
                    <a:pt x="54" y="58"/>
                  </a:cubicBezTo>
                  <a:cubicBezTo>
                    <a:pt x="54" y="58"/>
                    <a:pt x="54" y="58"/>
                    <a:pt x="54" y="58"/>
                  </a:cubicBezTo>
                  <a:cubicBezTo>
                    <a:pt x="54" y="58"/>
                    <a:pt x="54" y="58"/>
                    <a:pt x="54" y="58"/>
                  </a:cubicBezTo>
                  <a:cubicBezTo>
                    <a:pt x="53" y="58"/>
                    <a:pt x="53" y="58"/>
                    <a:pt x="53" y="58"/>
                  </a:cubicBezTo>
                  <a:cubicBezTo>
                    <a:pt x="54" y="58"/>
                    <a:pt x="54" y="58"/>
                    <a:pt x="54" y="58"/>
                  </a:cubicBezTo>
                  <a:cubicBezTo>
                    <a:pt x="54" y="58"/>
                    <a:pt x="54" y="58"/>
                    <a:pt x="54" y="58"/>
                  </a:cubicBezTo>
                  <a:cubicBezTo>
                    <a:pt x="54" y="58"/>
                    <a:pt x="54" y="58"/>
                    <a:pt x="54" y="58"/>
                  </a:cubicBezTo>
                  <a:cubicBezTo>
                    <a:pt x="54" y="58"/>
                    <a:pt x="54" y="58"/>
                    <a:pt x="55" y="58"/>
                  </a:cubicBezTo>
                  <a:cubicBezTo>
                    <a:pt x="55" y="58"/>
                    <a:pt x="55" y="58"/>
                    <a:pt x="55" y="58"/>
                  </a:cubicBezTo>
                  <a:cubicBezTo>
                    <a:pt x="55" y="58"/>
                    <a:pt x="55" y="57"/>
                    <a:pt x="55" y="57"/>
                  </a:cubicBezTo>
                  <a:cubicBezTo>
                    <a:pt x="55" y="57"/>
                    <a:pt x="55" y="57"/>
                    <a:pt x="55" y="57"/>
                  </a:cubicBezTo>
                  <a:cubicBezTo>
                    <a:pt x="55" y="57"/>
                    <a:pt x="55" y="57"/>
                    <a:pt x="55" y="57"/>
                  </a:cubicBezTo>
                  <a:cubicBezTo>
                    <a:pt x="55" y="57"/>
                    <a:pt x="55" y="57"/>
                    <a:pt x="55" y="57"/>
                  </a:cubicBezTo>
                  <a:cubicBezTo>
                    <a:pt x="55" y="57"/>
                    <a:pt x="56" y="57"/>
                    <a:pt x="56" y="56"/>
                  </a:cubicBezTo>
                  <a:cubicBezTo>
                    <a:pt x="55" y="57"/>
                    <a:pt x="55" y="56"/>
                    <a:pt x="55" y="56"/>
                  </a:cubicBezTo>
                  <a:cubicBezTo>
                    <a:pt x="55" y="56"/>
                    <a:pt x="55" y="56"/>
                    <a:pt x="55" y="56"/>
                  </a:cubicBezTo>
                  <a:cubicBezTo>
                    <a:pt x="55" y="56"/>
                    <a:pt x="55" y="56"/>
                    <a:pt x="55" y="56"/>
                  </a:cubicBezTo>
                  <a:cubicBezTo>
                    <a:pt x="55" y="56"/>
                    <a:pt x="55" y="56"/>
                    <a:pt x="55" y="56"/>
                  </a:cubicBezTo>
                  <a:cubicBezTo>
                    <a:pt x="55" y="56"/>
                    <a:pt x="55" y="56"/>
                    <a:pt x="55" y="56"/>
                  </a:cubicBezTo>
                  <a:cubicBezTo>
                    <a:pt x="54" y="56"/>
                    <a:pt x="54" y="56"/>
                    <a:pt x="54" y="56"/>
                  </a:cubicBezTo>
                  <a:cubicBezTo>
                    <a:pt x="54" y="56"/>
                    <a:pt x="54" y="57"/>
                    <a:pt x="54" y="57"/>
                  </a:cubicBezTo>
                  <a:cubicBezTo>
                    <a:pt x="54" y="57"/>
                    <a:pt x="54" y="57"/>
                    <a:pt x="54" y="57"/>
                  </a:cubicBezTo>
                  <a:cubicBezTo>
                    <a:pt x="53" y="57"/>
                    <a:pt x="53" y="57"/>
                    <a:pt x="54" y="57"/>
                  </a:cubicBezTo>
                  <a:cubicBezTo>
                    <a:pt x="53" y="57"/>
                    <a:pt x="53" y="57"/>
                    <a:pt x="53" y="58"/>
                  </a:cubicBezTo>
                  <a:cubicBezTo>
                    <a:pt x="53" y="58"/>
                    <a:pt x="53" y="58"/>
                    <a:pt x="53" y="58"/>
                  </a:cubicBezTo>
                  <a:cubicBezTo>
                    <a:pt x="53" y="58"/>
                    <a:pt x="54" y="58"/>
                    <a:pt x="54" y="58"/>
                  </a:cubicBezTo>
                  <a:cubicBezTo>
                    <a:pt x="54" y="58"/>
                    <a:pt x="54" y="57"/>
                    <a:pt x="54" y="57"/>
                  </a:cubicBezTo>
                  <a:cubicBezTo>
                    <a:pt x="54" y="58"/>
                    <a:pt x="54" y="58"/>
                    <a:pt x="55" y="57"/>
                  </a:cubicBezTo>
                  <a:cubicBezTo>
                    <a:pt x="55" y="58"/>
                    <a:pt x="54" y="58"/>
                    <a:pt x="54" y="58"/>
                  </a:cubicBezTo>
                  <a:cubicBezTo>
                    <a:pt x="54" y="58"/>
                    <a:pt x="54" y="58"/>
                    <a:pt x="53" y="58"/>
                  </a:cubicBezTo>
                  <a:cubicBezTo>
                    <a:pt x="53" y="58"/>
                    <a:pt x="53" y="58"/>
                    <a:pt x="53" y="58"/>
                  </a:cubicBezTo>
                  <a:cubicBezTo>
                    <a:pt x="53" y="58"/>
                    <a:pt x="53" y="58"/>
                    <a:pt x="53" y="58"/>
                  </a:cubicBezTo>
                  <a:cubicBezTo>
                    <a:pt x="53" y="58"/>
                    <a:pt x="53" y="59"/>
                    <a:pt x="52" y="58"/>
                  </a:cubicBezTo>
                  <a:cubicBezTo>
                    <a:pt x="52" y="58"/>
                    <a:pt x="52" y="58"/>
                    <a:pt x="52" y="58"/>
                  </a:cubicBezTo>
                  <a:cubicBezTo>
                    <a:pt x="53" y="58"/>
                    <a:pt x="53" y="58"/>
                    <a:pt x="53" y="58"/>
                  </a:cubicBezTo>
                  <a:cubicBezTo>
                    <a:pt x="53" y="58"/>
                    <a:pt x="53" y="57"/>
                    <a:pt x="53" y="57"/>
                  </a:cubicBezTo>
                  <a:cubicBezTo>
                    <a:pt x="52" y="57"/>
                    <a:pt x="52" y="57"/>
                    <a:pt x="52" y="57"/>
                  </a:cubicBezTo>
                  <a:cubicBezTo>
                    <a:pt x="53" y="57"/>
                    <a:pt x="53" y="57"/>
                    <a:pt x="53" y="57"/>
                  </a:cubicBezTo>
                  <a:cubicBezTo>
                    <a:pt x="53" y="57"/>
                    <a:pt x="53" y="57"/>
                    <a:pt x="53" y="56"/>
                  </a:cubicBezTo>
                  <a:cubicBezTo>
                    <a:pt x="53" y="56"/>
                    <a:pt x="53" y="56"/>
                    <a:pt x="53" y="56"/>
                  </a:cubicBezTo>
                  <a:cubicBezTo>
                    <a:pt x="53" y="56"/>
                    <a:pt x="53" y="56"/>
                    <a:pt x="53" y="57"/>
                  </a:cubicBezTo>
                  <a:cubicBezTo>
                    <a:pt x="52" y="57"/>
                    <a:pt x="52" y="57"/>
                    <a:pt x="52" y="57"/>
                  </a:cubicBezTo>
                  <a:cubicBezTo>
                    <a:pt x="52" y="57"/>
                    <a:pt x="52" y="57"/>
                    <a:pt x="52" y="57"/>
                  </a:cubicBezTo>
                  <a:cubicBezTo>
                    <a:pt x="52" y="56"/>
                    <a:pt x="52" y="56"/>
                    <a:pt x="52" y="56"/>
                  </a:cubicBezTo>
                  <a:cubicBezTo>
                    <a:pt x="52" y="56"/>
                    <a:pt x="52" y="56"/>
                    <a:pt x="52" y="56"/>
                  </a:cubicBezTo>
                  <a:cubicBezTo>
                    <a:pt x="52" y="56"/>
                    <a:pt x="52" y="56"/>
                    <a:pt x="52" y="56"/>
                  </a:cubicBezTo>
                  <a:cubicBezTo>
                    <a:pt x="52" y="56"/>
                    <a:pt x="53" y="56"/>
                    <a:pt x="53" y="56"/>
                  </a:cubicBezTo>
                  <a:cubicBezTo>
                    <a:pt x="53" y="56"/>
                    <a:pt x="53" y="56"/>
                    <a:pt x="53" y="56"/>
                  </a:cubicBezTo>
                  <a:cubicBezTo>
                    <a:pt x="53" y="56"/>
                    <a:pt x="53" y="56"/>
                    <a:pt x="53" y="56"/>
                  </a:cubicBezTo>
                  <a:cubicBezTo>
                    <a:pt x="53" y="56"/>
                    <a:pt x="53" y="56"/>
                    <a:pt x="53" y="56"/>
                  </a:cubicBezTo>
                  <a:cubicBezTo>
                    <a:pt x="53" y="55"/>
                    <a:pt x="53" y="56"/>
                    <a:pt x="53" y="55"/>
                  </a:cubicBezTo>
                  <a:cubicBezTo>
                    <a:pt x="53" y="55"/>
                    <a:pt x="53" y="55"/>
                    <a:pt x="54" y="55"/>
                  </a:cubicBezTo>
                  <a:cubicBezTo>
                    <a:pt x="54" y="55"/>
                    <a:pt x="54" y="55"/>
                    <a:pt x="54" y="55"/>
                  </a:cubicBezTo>
                  <a:cubicBezTo>
                    <a:pt x="54" y="55"/>
                    <a:pt x="54" y="55"/>
                    <a:pt x="53" y="55"/>
                  </a:cubicBezTo>
                  <a:cubicBezTo>
                    <a:pt x="53" y="55"/>
                    <a:pt x="53" y="55"/>
                    <a:pt x="53" y="55"/>
                  </a:cubicBezTo>
                  <a:cubicBezTo>
                    <a:pt x="53" y="55"/>
                    <a:pt x="53" y="56"/>
                    <a:pt x="53" y="56"/>
                  </a:cubicBezTo>
                  <a:cubicBezTo>
                    <a:pt x="53" y="56"/>
                    <a:pt x="53" y="56"/>
                    <a:pt x="53" y="55"/>
                  </a:cubicBezTo>
                  <a:cubicBezTo>
                    <a:pt x="52" y="56"/>
                    <a:pt x="52" y="56"/>
                    <a:pt x="52" y="56"/>
                  </a:cubicBezTo>
                  <a:cubicBezTo>
                    <a:pt x="52" y="56"/>
                    <a:pt x="52" y="56"/>
                    <a:pt x="52" y="56"/>
                  </a:cubicBezTo>
                  <a:cubicBezTo>
                    <a:pt x="51" y="56"/>
                    <a:pt x="52" y="56"/>
                    <a:pt x="52" y="56"/>
                  </a:cubicBezTo>
                  <a:cubicBezTo>
                    <a:pt x="52" y="56"/>
                    <a:pt x="52" y="56"/>
                    <a:pt x="52" y="56"/>
                  </a:cubicBezTo>
                  <a:cubicBezTo>
                    <a:pt x="52" y="56"/>
                    <a:pt x="52" y="57"/>
                    <a:pt x="52" y="57"/>
                  </a:cubicBezTo>
                  <a:cubicBezTo>
                    <a:pt x="51" y="57"/>
                    <a:pt x="51" y="57"/>
                    <a:pt x="51" y="57"/>
                  </a:cubicBezTo>
                  <a:cubicBezTo>
                    <a:pt x="51" y="57"/>
                    <a:pt x="51" y="57"/>
                    <a:pt x="51" y="57"/>
                  </a:cubicBezTo>
                  <a:cubicBezTo>
                    <a:pt x="51" y="57"/>
                    <a:pt x="51" y="56"/>
                    <a:pt x="51" y="56"/>
                  </a:cubicBezTo>
                  <a:cubicBezTo>
                    <a:pt x="51" y="56"/>
                    <a:pt x="51" y="57"/>
                    <a:pt x="51" y="57"/>
                  </a:cubicBezTo>
                  <a:cubicBezTo>
                    <a:pt x="51" y="57"/>
                    <a:pt x="50" y="57"/>
                    <a:pt x="50" y="57"/>
                  </a:cubicBezTo>
                  <a:cubicBezTo>
                    <a:pt x="50" y="57"/>
                    <a:pt x="50" y="57"/>
                    <a:pt x="50" y="57"/>
                  </a:cubicBezTo>
                  <a:cubicBezTo>
                    <a:pt x="50" y="57"/>
                    <a:pt x="50" y="57"/>
                    <a:pt x="50" y="57"/>
                  </a:cubicBezTo>
                  <a:cubicBezTo>
                    <a:pt x="49" y="58"/>
                    <a:pt x="49" y="58"/>
                    <a:pt x="49" y="58"/>
                  </a:cubicBezTo>
                  <a:cubicBezTo>
                    <a:pt x="49" y="58"/>
                    <a:pt x="49" y="58"/>
                    <a:pt x="49" y="58"/>
                  </a:cubicBezTo>
                  <a:cubicBezTo>
                    <a:pt x="49" y="58"/>
                    <a:pt x="49" y="58"/>
                    <a:pt x="49" y="58"/>
                  </a:cubicBezTo>
                  <a:cubicBezTo>
                    <a:pt x="49" y="58"/>
                    <a:pt x="48" y="59"/>
                    <a:pt x="48" y="59"/>
                  </a:cubicBezTo>
                  <a:cubicBezTo>
                    <a:pt x="48" y="59"/>
                    <a:pt x="48" y="59"/>
                    <a:pt x="48" y="59"/>
                  </a:cubicBezTo>
                  <a:cubicBezTo>
                    <a:pt x="48" y="59"/>
                    <a:pt x="48" y="59"/>
                    <a:pt x="47" y="59"/>
                  </a:cubicBezTo>
                  <a:cubicBezTo>
                    <a:pt x="47" y="58"/>
                    <a:pt x="47" y="58"/>
                    <a:pt x="47" y="58"/>
                  </a:cubicBezTo>
                  <a:cubicBezTo>
                    <a:pt x="47" y="58"/>
                    <a:pt x="47" y="58"/>
                    <a:pt x="48" y="58"/>
                  </a:cubicBezTo>
                  <a:cubicBezTo>
                    <a:pt x="48" y="59"/>
                    <a:pt x="48" y="59"/>
                    <a:pt x="48" y="58"/>
                  </a:cubicBezTo>
                  <a:cubicBezTo>
                    <a:pt x="47" y="58"/>
                    <a:pt x="47" y="58"/>
                    <a:pt x="47" y="58"/>
                  </a:cubicBezTo>
                  <a:cubicBezTo>
                    <a:pt x="47" y="58"/>
                    <a:pt x="47" y="58"/>
                    <a:pt x="47" y="58"/>
                  </a:cubicBezTo>
                  <a:cubicBezTo>
                    <a:pt x="47" y="57"/>
                    <a:pt x="47" y="57"/>
                    <a:pt x="47" y="57"/>
                  </a:cubicBezTo>
                  <a:cubicBezTo>
                    <a:pt x="47" y="57"/>
                    <a:pt x="47" y="57"/>
                    <a:pt x="47" y="56"/>
                  </a:cubicBezTo>
                  <a:cubicBezTo>
                    <a:pt x="47" y="56"/>
                    <a:pt x="47" y="56"/>
                    <a:pt x="47" y="56"/>
                  </a:cubicBezTo>
                  <a:cubicBezTo>
                    <a:pt x="47" y="56"/>
                    <a:pt x="47" y="56"/>
                    <a:pt x="47" y="56"/>
                  </a:cubicBezTo>
                  <a:cubicBezTo>
                    <a:pt x="47" y="56"/>
                    <a:pt x="47" y="56"/>
                    <a:pt x="47" y="55"/>
                  </a:cubicBezTo>
                  <a:cubicBezTo>
                    <a:pt x="47" y="55"/>
                    <a:pt x="47" y="55"/>
                    <a:pt x="47" y="55"/>
                  </a:cubicBezTo>
                  <a:cubicBezTo>
                    <a:pt x="47" y="54"/>
                    <a:pt x="47" y="55"/>
                    <a:pt x="47" y="55"/>
                  </a:cubicBezTo>
                  <a:cubicBezTo>
                    <a:pt x="47" y="54"/>
                    <a:pt x="47" y="54"/>
                    <a:pt x="47" y="54"/>
                  </a:cubicBezTo>
                  <a:cubicBezTo>
                    <a:pt x="47" y="54"/>
                    <a:pt x="47" y="54"/>
                    <a:pt x="46" y="54"/>
                  </a:cubicBezTo>
                  <a:cubicBezTo>
                    <a:pt x="46" y="54"/>
                    <a:pt x="46" y="54"/>
                    <a:pt x="46" y="54"/>
                  </a:cubicBezTo>
                  <a:cubicBezTo>
                    <a:pt x="46" y="54"/>
                    <a:pt x="46" y="54"/>
                    <a:pt x="45" y="54"/>
                  </a:cubicBezTo>
                  <a:cubicBezTo>
                    <a:pt x="45" y="54"/>
                    <a:pt x="45" y="54"/>
                    <a:pt x="45" y="54"/>
                  </a:cubicBezTo>
                  <a:cubicBezTo>
                    <a:pt x="45" y="54"/>
                    <a:pt x="45" y="54"/>
                    <a:pt x="45" y="53"/>
                  </a:cubicBezTo>
                  <a:cubicBezTo>
                    <a:pt x="44" y="53"/>
                    <a:pt x="44" y="53"/>
                    <a:pt x="44" y="53"/>
                  </a:cubicBezTo>
                  <a:cubicBezTo>
                    <a:pt x="44" y="53"/>
                    <a:pt x="44" y="53"/>
                    <a:pt x="44" y="53"/>
                  </a:cubicBezTo>
                  <a:cubicBezTo>
                    <a:pt x="44" y="53"/>
                    <a:pt x="44" y="53"/>
                    <a:pt x="44" y="52"/>
                  </a:cubicBezTo>
                  <a:cubicBezTo>
                    <a:pt x="44" y="52"/>
                    <a:pt x="45" y="52"/>
                    <a:pt x="45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5" y="51"/>
                    <a:pt x="46" y="51"/>
                    <a:pt x="46" y="51"/>
                  </a:cubicBezTo>
                  <a:cubicBezTo>
                    <a:pt x="46" y="51"/>
                    <a:pt x="45" y="51"/>
                    <a:pt x="45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5" y="51"/>
                    <a:pt x="44" y="51"/>
                    <a:pt x="44" y="51"/>
                  </a:cubicBezTo>
                  <a:cubicBezTo>
                    <a:pt x="44" y="51"/>
                    <a:pt x="44" y="52"/>
                    <a:pt x="43" y="52"/>
                  </a:cubicBezTo>
                  <a:cubicBezTo>
                    <a:pt x="44" y="52"/>
                    <a:pt x="44" y="52"/>
                    <a:pt x="44" y="52"/>
                  </a:cubicBezTo>
                  <a:cubicBezTo>
                    <a:pt x="44" y="52"/>
                    <a:pt x="44" y="52"/>
                    <a:pt x="44" y="52"/>
                  </a:cubicBezTo>
                  <a:cubicBezTo>
                    <a:pt x="44" y="52"/>
                    <a:pt x="44" y="52"/>
                    <a:pt x="44" y="52"/>
                  </a:cubicBezTo>
                  <a:cubicBezTo>
                    <a:pt x="44" y="52"/>
                    <a:pt x="44" y="52"/>
                    <a:pt x="43" y="52"/>
                  </a:cubicBezTo>
                  <a:cubicBezTo>
                    <a:pt x="43" y="52"/>
                    <a:pt x="43" y="52"/>
                    <a:pt x="43" y="53"/>
                  </a:cubicBezTo>
                  <a:cubicBezTo>
                    <a:pt x="42" y="53"/>
                    <a:pt x="42" y="53"/>
                    <a:pt x="42" y="53"/>
                  </a:cubicBezTo>
                  <a:cubicBezTo>
                    <a:pt x="42" y="53"/>
                    <a:pt x="42" y="53"/>
                    <a:pt x="42" y="53"/>
                  </a:cubicBezTo>
                  <a:cubicBezTo>
                    <a:pt x="42" y="53"/>
                    <a:pt x="42" y="53"/>
                    <a:pt x="42" y="53"/>
                  </a:cubicBezTo>
                  <a:cubicBezTo>
                    <a:pt x="42" y="53"/>
                    <a:pt x="42" y="54"/>
                    <a:pt x="42" y="54"/>
                  </a:cubicBezTo>
                  <a:cubicBezTo>
                    <a:pt x="41" y="54"/>
                    <a:pt x="41" y="54"/>
                    <a:pt x="41" y="54"/>
                  </a:cubicBezTo>
                  <a:cubicBezTo>
                    <a:pt x="41" y="54"/>
                    <a:pt x="41" y="54"/>
                    <a:pt x="41" y="54"/>
                  </a:cubicBezTo>
                  <a:cubicBezTo>
                    <a:pt x="40" y="55"/>
                    <a:pt x="40" y="55"/>
                    <a:pt x="40" y="55"/>
                  </a:cubicBezTo>
                  <a:cubicBezTo>
                    <a:pt x="40" y="56"/>
                    <a:pt x="40" y="56"/>
                    <a:pt x="40" y="56"/>
                  </a:cubicBezTo>
                  <a:cubicBezTo>
                    <a:pt x="40" y="57"/>
                    <a:pt x="40" y="57"/>
                    <a:pt x="40" y="57"/>
                  </a:cubicBezTo>
                  <a:cubicBezTo>
                    <a:pt x="40" y="58"/>
                    <a:pt x="40" y="58"/>
                    <a:pt x="40" y="58"/>
                  </a:cubicBezTo>
                  <a:cubicBezTo>
                    <a:pt x="40" y="58"/>
                    <a:pt x="40" y="59"/>
                    <a:pt x="40" y="59"/>
                  </a:cubicBezTo>
                  <a:cubicBezTo>
                    <a:pt x="40" y="59"/>
                    <a:pt x="40" y="59"/>
                    <a:pt x="40" y="59"/>
                  </a:cubicBezTo>
                  <a:cubicBezTo>
                    <a:pt x="40" y="60"/>
                    <a:pt x="39" y="60"/>
                    <a:pt x="39" y="61"/>
                  </a:cubicBezTo>
                  <a:cubicBezTo>
                    <a:pt x="39" y="61"/>
                    <a:pt x="39" y="61"/>
                    <a:pt x="39" y="62"/>
                  </a:cubicBezTo>
                  <a:cubicBezTo>
                    <a:pt x="38" y="62"/>
                    <a:pt x="38" y="62"/>
                    <a:pt x="38" y="62"/>
                  </a:cubicBezTo>
                  <a:cubicBezTo>
                    <a:pt x="38" y="62"/>
                    <a:pt x="38" y="62"/>
                    <a:pt x="38" y="62"/>
                  </a:cubicBezTo>
                  <a:cubicBezTo>
                    <a:pt x="38" y="63"/>
                    <a:pt x="37" y="63"/>
                    <a:pt x="37" y="63"/>
                  </a:cubicBezTo>
                  <a:cubicBezTo>
                    <a:pt x="37" y="63"/>
                    <a:pt x="37" y="63"/>
                    <a:pt x="37" y="63"/>
                  </a:cubicBezTo>
                  <a:cubicBezTo>
                    <a:pt x="37" y="63"/>
                    <a:pt x="37" y="63"/>
                    <a:pt x="36" y="63"/>
                  </a:cubicBezTo>
                  <a:cubicBezTo>
                    <a:pt x="36" y="63"/>
                    <a:pt x="36" y="63"/>
                    <a:pt x="36" y="63"/>
                  </a:cubicBezTo>
                  <a:cubicBezTo>
                    <a:pt x="36" y="63"/>
                    <a:pt x="36" y="63"/>
                    <a:pt x="36" y="63"/>
                  </a:cubicBezTo>
                  <a:cubicBezTo>
                    <a:pt x="36" y="63"/>
                    <a:pt x="36" y="64"/>
                    <a:pt x="36" y="64"/>
                  </a:cubicBezTo>
                  <a:cubicBezTo>
                    <a:pt x="36" y="64"/>
                    <a:pt x="36" y="64"/>
                    <a:pt x="36" y="64"/>
                  </a:cubicBezTo>
                  <a:cubicBezTo>
                    <a:pt x="36" y="64"/>
                    <a:pt x="35" y="65"/>
                    <a:pt x="35" y="65"/>
                  </a:cubicBezTo>
                  <a:cubicBezTo>
                    <a:pt x="35" y="65"/>
                    <a:pt x="35" y="65"/>
                    <a:pt x="35" y="65"/>
                  </a:cubicBezTo>
                  <a:cubicBezTo>
                    <a:pt x="35" y="66"/>
                    <a:pt x="35" y="66"/>
                    <a:pt x="35" y="67"/>
                  </a:cubicBezTo>
                  <a:cubicBezTo>
                    <a:pt x="35" y="67"/>
                    <a:pt x="35" y="68"/>
                    <a:pt x="35" y="68"/>
                  </a:cubicBezTo>
                  <a:cubicBezTo>
                    <a:pt x="34" y="68"/>
                    <a:pt x="34" y="69"/>
                    <a:pt x="34" y="69"/>
                  </a:cubicBezTo>
                  <a:cubicBezTo>
                    <a:pt x="34" y="69"/>
                    <a:pt x="34" y="69"/>
                    <a:pt x="34" y="69"/>
                  </a:cubicBezTo>
                  <a:cubicBezTo>
                    <a:pt x="34" y="70"/>
                    <a:pt x="34" y="70"/>
                    <a:pt x="34" y="70"/>
                  </a:cubicBezTo>
                  <a:cubicBezTo>
                    <a:pt x="34" y="71"/>
                    <a:pt x="33" y="71"/>
                    <a:pt x="33" y="72"/>
                  </a:cubicBezTo>
                  <a:cubicBezTo>
                    <a:pt x="32" y="72"/>
                    <a:pt x="32" y="73"/>
                    <a:pt x="32" y="73"/>
                  </a:cubicBezTo>
                  <a:cubicBezTo>
                    <a:pt x="32" y="73"/>
                    <a:pt x="32" y="73"/>
                    <a:pt x="31" y="73"/>
                  </a:cubicBezTo>
                  <a:cubicBezTo>
                    <a:pt x="31" y="73"/>
                    <a:pt x="31" y="74"/>
                    <a:pt x="31" y="74"/>
                  </a:cubicBezTo>
                  <a:cubicBezTo>
                    <a:pt x="31" y="74"/>
                    <a:pt x="31" y="74"/>
                    <a:pt x="31" y="74"/>
                  </a:cubicBezTo>
                  <a:cubicBezTo>
                    <a:pt x="31" y="74"/>
                    <a:pt x="31" y="74"/>
                    <a:pt x="31" y="74"/>
                  </a:cubicBezTo>
                  <a:cubicBezTo>
                    <a:pt x="31" y="74"/>
                    <a:pt x="30" y="74"/>
                    <a:pt x="30" y="75"/>
                  </a:cubicBezTo>
                  <a:cubicBezTo>
                    <a:pt x="30" y="75"/>
                    <a:pt x="29" y="75"/>
                    <a:pt x="29" y="75"/>
                  </a:cubicBezTo>
                  <a:cubicBezTo>
                    <a:pt x="29" y="75"/>
                    <a:pt x="28" y="75"/>
                    <a:pt x="28" y="76"/>
                  </a:cubicBezTo>
                  <a:cubicBezTo>
                    <a:pt x="28" y="76"/>
                    <a:pt x="28" y="76"/>
                    <a:pt x="28" y="76"/>
                  </a:cubicBezTo>
                  <a:cubicBezTo>
                    <a:pt x="28" y="76"/>
                    <a:pt x="27" y="76"/>
                    <a:pt x="27" y="76"/>
                  </a:cubicBezTo>
                  <a:cubicBezTo>
                    <a:pt x="27" y="76"/>
                    <a:pt x="27" y="76"/>
                    <a:pt x="27" y="76"/>
                  </a:cubicBezTo>
                  <a:cubicBezTo>
                    <a:pt x="27" y="77"/>
                    <a:pt x="27" y="77"/>
                    <a:pt x="27" y="77"/>
                  </a:cubicBezTo>
                  <a:cubicBezTo>
                    <a:pt x="27" y="77"/>
                    <a:pt x="27" y="77"/>
                    <a:pt x="27" y="77"/>
                  </a:cubicBezTo>
                  <a:cubicBezTo>
                    <a:pt x="27" y="77"/>
                    <a:pt x="27" y="77"/>
                    <a:pt x="27" y="77"/>
                  </a:cubicBezTo>
                  <a:cubicBezTo>
                    <a:pt x="26" y="77"/>
                    <a:pt x="26" y="77"/>
                    <a:pt x="26" y="77"/>
                  </a:cubicBezTo>
                  <a:cubicBezTo>
                    <a:pt x="26" y="78"/>
                    <a:pt x="26" y="78"/>
                    <a:pt x="26" y="78"/>
                  </a:cubicBezTo>
                  <a:cubicBezTo>
                    <a:pt x="26" y="78"/>
                    <a:pt x="26" y="78"/>
                    <a:pt x="26" y="78"/>
                  </a:cubicBezTo>
                  <a:cubicBezTo>
                    <a:pt x="25" y="79"/>
                    <a:pt x="25" y="79"/>
                    <a:pt x="24" y="79"/>
                  </a:cubicBezTo>
                  <a:cubicBezTo>
                    <a:pt x="24" y="79"/>
                    <a:pt x="24" y="79"/>
                    <a:pt x="24" y="79"/>
                  </a:cubicBezTo>
                  <a:cubicBezTo>
                    <a:pt x="24" y="79"/>
                    <a:pt x="24" y="79"/>
                    <a:pt x="24" y="80"/>
                  </a:cubicBezTo>
                  <a:cubicBezTo>
                    <a:pt x="23" y="80"/>
                    <a:pt x="23" y="80"/>
                    <a:pt x="23" y="80"/>
                  </a:cubicBezTo>
                  <a:cubicBezTo>
                    <a:pt x="23" y="80"/>
                    <a:pt x="23" y="80"/>
                    <a:pt x="23" y="80"/>
                  </a:cubicBezTo>
                  <a:cubicBezTo>
                    <a:pt x="23" y="81"/>
                    <a:pt x="23" y="81"/>
                    <a:pt x="23" y="81"/>
                  </a:cubicBezTo>
                  <a:cubicBezTo>
                    <a:pt x="23" y="81"/>
                    <a:pt x="22" y="81"/>
                    <a:pt x="22" y="81"/>
                  </a:cubicBezTo>
                  <a:cubicBezTo>
                    <a:pt x="22" y="81"/>
                    <a:pt x="22" y="81"/>
                    <a:pt x="22" y="81"/>
                  </a:cubicBezTo>
                  <a:cubicBezTo>
                    <a:pt x="22" y="81"/>
                    <a:pt x="22" y="81"/>
                    <a:pt x="22" y="81"/>
                  </a:cubicBezTo>
                  <a:cubicBezTo>
                    <a:pt x="21" y="81"/>
                    <a:pt x="21" y="81"/>
                    <a:pt x="21" y="81"/>
                  </a:cubicBezTo>
                  <a:cubicBezTo>
                    <a:pt x="21" y="81"/>
                    <a:pt x="21" y="81"/>
                    <a:pt x="21" y="81"/>
                  </a:cubicBezTo>
                  <a:cubicBezTo>
                    <a:pt x="21" y="81"/>
                    <a:pt x="21" y="81"/>
                    <a:pt x="21" y="81"/>
                  </a:cubicBezTo>
                  <a:cubicBezTo>
                    <a:pt x="20" y="82"/>
                    <a:pt x="20" y="82"/>
                    <a:pt x="20" y="82"/>
                  </a:cubicBezTo>
                  <a:cubicBezTo>
                    <a:pt x="20" y="82"/>
                    <a:pt x="19" y="82"/>
                    <a:pt x="19" y="82"/>
                  </a:cubicBezTo>
                  <a:cubicBezTo>
                    <a:pt x="19" y="83"/>
                    <a:pt x="19" y="83"/>
                    <a:pt x="19" y="83"/>
                  </a:cubicBezTo>
                  <a:cubicBezTo>
                    <a:pt x="18" y="83"/>
                    <a:pt x="18" y="83"/>
                    <a:pt x="18" y="83"/>
                  </a:cubicBezTo>
                  <a:cubicBezTo>
                    <a:pt x="18" y="83"/>
                    <a:pt x="18" y="84"/>
                    <a:pt x="18" y="84"/>
                  </a:cubicBezTo>
                  <a:cubicBezTo>
                    <a:pt x="18" y="84"/>
                    <a:pt x="18" y="84"/>
                    <a:pt x="18" y="84"/>
                  </a:cubicBezTo>
                  <a:cubicBezTo>
                    <a:pt x="17" y="84"/>
                    <a:pt x="17" y="84"/>
                    <a:pt x="17" y="84"/>
                  </a:cubicBezTo>
                  <a:cubicBezTo>
                    <a:pt x="17" y="84"/>
                    <a:pt x="17" y="85"/>
                    <a:pt x="16" y="85"/>
                  </a:cubicBezTo>
                  <a:cubicBezTo>
                    <a:pt x="16" y="85"/>
                    <a:pt x="16" y="85"/>
                    <a:pt x="16" y="85"/>
                  </a:cubicBezTo>
                  <a:cubicBezTo>
                    <a:pt x="16" y="85"/>
                    <a:pt x="16" y="85"/>
                    <a:pt x="16" y="85"/>
                  </a:cubicBezTo>
                  <a:cubicBezTo>
                    <a:pt x="15" y="84"/>
                    <a:pt x="15" y="84"/>
                    <a:pt x="15" y="85"/>
                  </a:cubicBezTo>
                  <a:cubicBezTo>
                    <a:pt x="15" y="85"/>
                    <a:pt x="15" y="85"/>
                    <a:pt x="14" y="85"/>
                  </a:cubicBezTo>
                  <a:cubicBezTo>
                    <a:pt x="14" y="85"/>
                    <a:pt x="14" y="85"/>
                    <a:pt x="13" y="85"/>
                  </a:cubicBezTo>
                  <a:cubicBezTo>
                    <a:pt x="13" y="86"/>
                    <a:pt x="13" y="86"/>
                    <a:pt x="13" y="87"/>
                  </a:cubicBezTo>
                  <a:cubicBezTo>
                    <a:pt x="12" y="87"/>
                    <a:pt x="12" y="87"/>
                    <a:pt x="12" y="87"/>
                  </a:cubicBezTo>
                  <a:cubicBezTo>
                    <a:pt x="12" y="87"/>
                    <a:pt x="12" y="88"/>
                    <a:pt x="12" y="88"/>
                  </a:cubicBezTo>
                  <a:cubicBezTo>
                    <a:pt x="12" y="88"/>
                    <a:pt x="12" y="88"/>
                    <a:pt x="12" y="88"/>
                  </a:cubicBezTo>
                  <a:cubicBezTo>
                    <a:pt x="12" y="88"/>
                    <a:pt x="11" y="88"/>
                    <a:pt x="11" y="88"/>
                  </a:cubicBezTo>
                  <a:cubicBezTo>
                    <a:pt x="11" y="88"/>
                    <a:pt x="11" y="88"/>
                    <a:pt x="11" y="88"/>
                  </a:cubicBezTo>
                  <a:cubicBezTo>
                    <a:pt x="11" y="89"/>
                    <a:pt x="11" y="89"/>
                    <a:pt x="10" y="89"/>
                  </a:cubicBezTo>
                  <a:cubicBezTo>
                    <a:pt x="10" y="89"/>
                    <a:pt x="10" y="90"/>
                    <a:pt x="10" y="90"/>
                  </a:cubicBezTo>
                  <a:cubicBezTo>
                    <a:pt x="10" y="90"/>
                    <a:pt x="10" y="91"/>
                    <a:pt x="10" y="91"/>
                  </a:cubicBezTo>
                  <a:cubicBezTo>
                    <a:pt x="10" y="91"/>
                    <a:pt x="10" y="91"/>
                    <a:pt x="10" y="91"/>
                  </a:cubicBezTo>
                  <a:cubicBezTo>
                    <a:pt x="11" y="91"/>
                    <a:pt x="11" y="91"/>
                    <a:pt x="11" y="91"/>
                  </a:cubicBezTo>
                  <a:cubicBezTo>
                    <a:pt x="10" y="91"/>
                    <a:pt x="10" y="91"/>
                    <a:pt x="10" y="91"/>
                  </a:cubicBezTo>
                  <a:cubicBezTo>
                    <a:pt x="10" y="91"/>
                    <a:pt x="10" y="91"/>
                    <a:pt x="10" y="91"/>
                  </a:cubicBezTo>
                  <a:cubicBezTo>
                    <a:pt x="10" y="91"/>
                    <a:pt x="10" y="91"/>
                    <a:pt x="10" y="91"/>
                  </a:cubicBezTo>
                  <a:cubicBezTo>
                    <a:pt x="10" y="91"/>
                    <a:pt x="10" y="90"/>
                    <a:pt x="9" y="91"/>
                  </a:cubicBezTo>
                  <a:cubicBezTo>
                    <a:pt x="9" y="91"/>
                    <a:pt x="9" y="91"/>
                    <a:pt x="9" y="91"/>
                  </a:cubicBezTo>
                  <a:cubicBezTo>
                    <a:pt x="9" y="91"/>
                    <a:pt x="9" y="91"/>
                    <a:pt x="9" y="91"/>
                  </a:cubicBezTo>
                  <a:cubicBezTo>
                    <a:pt x="9" y="91"/>
                    <a:pt x="8" y="91"/>
                    <a:pt x="8" y="91"/>
                  </a:cubicBezTo>
                  <a:cubicBezTo>
                    <a:pt x="8" y="91"/>
                    <a:pt x="8" y="92"/>
                    <a:pt x="8" y="92"/>
                  </a:cubicBezTo>
                  <a:cubicBezTo>
                    <a:pt x="8" y="92"/>
                    <a:pt x="8" y="92"/>
                    <a:pt x="8" y="92"/>
                  </a:cubicBezTo>
                  <a:cubicBezTo>
                    <a:pt x="8" y="92"/>
                    <a:pt x="8" y="92"/>
                    <a:pt x="8" y="92"/>
                  </a:cubicBezTo>
                  <a:cubicBezTo>
                    <a:pt x="8" y="93"/>
                    <a:pt x="8" y="93"/>
                    <a:pt x="8" y="93"/>
                  </a:cubicBezTo>
                  <a:cubicBezTo>
                    <a:pt x="8" y="93"/>
                    <a:pt x="8" y="93"/>
                    <a:pt x="8" y="93"/>
                  </a:cubicBezTo>
                  <a:cubicBezTo>
                    <a:pt x="8" y="92"/>
                    <a:pt x="7" y="92"/>
                    <a:pt x="7" y="93"/>
                  </a:cubicBezTo>
                  <a:cubicBezTo>
                    <a:pt x="7" y="93"/>
                    <a:pt x="7" y="93"/>
                    <a:pt x="7" y="93"/>
                  </a:cubicBezTo>
                  <a:cubicBezTo>
                    <a:pt x="7" y="93"/>
                    <a:pt x="7" y="93"/>
                    <a:pt x="7" y="93"/>
                  </a:cubicBezTo>
                  <a:cubicBezTo>
                    <a:pt x="7" y="93"/>
                    <a:pt x="7" y="94"/>
                    <a:pt x="7" y="94"/>
                  </a:cubicBezTo>
                  <a:cubicBezTo>
                    <a:pt x="7" y="94"/>
                    <a:pt x="7" y="94"/>
                    <a:pt x="7" y="94"/>
                  </a:cubicBezTo>
                  <a:cubicBezTo>
                    <a:pt x="7" y="94"/>
                    <a:pt x="7" y="94"/>
                    <a:pt x="7" y="94"/>
                  </a:cubicBezTo>
                  <a:cubicBezTo>
                    <a:pt x="7" y="94"/>
                    <a:pt x="7" y="95"/>
                    <a:pt x="7" y="95"/>
                  </a:cubicBezTo>
                  <a:cubicBezTo>
                    <a:pt x="7" y="95"/>
                    <a:pt x="7" y="95"/>
                    <a:pt x="7" y="94"/>
                  </a:cubicBezTo>
                  <a:cubicBezTo>
                    <a:pt x="7" y="94"/>
                    <a:pt x="7" y="94"/>
                    <a:pt x="7" y="94"/>
                  </a:cubicBezTo>
                  <a:cubicBezTo>
                    <a:pt x="7" y="94"/>
                    <a:pt x="7" y="93"/>
                    <a:pt x="6" y="93"/>
                  </a:cubicBezTo>
                  <a:cubicBezTo>
                    <a:pt x="6" y="93"/>
                    <a:pt x="6" y="94"/>
                    <a:pt x="6" y="94"/>
                  </a:cubicBezTo>
                  <a:cubicBezTo>
                    <a:pt x="6" y="94"/>
                    <a:pt x="5" y="94"/>
                    <a:pt x="5" y="94"/>
                  </a:cubicBezTo>
                  <a:cubicBezTo>
                    <a:pt x="5" y="94"/>
                    <a:pt x="5" y="94"/>
                    <a:pt x="5" y="94"/>
                  </a:cubicBezTo>
                  <a:cubicBezTo>
                    <a:pt x="5" y="95"/>
                    <a:pt x="6" y="95"/>
                    <a:pt x="6" y="95"/>
                  </a:cubicBezTo>
                  <a:cubicBezTo>
                    <a:pt x="6" y="95"/>
                    <a:pt x="6" y="95"/>
                    <a:pt x="5" y="95"/>
                  </a:cubicBezTo>
                  <a:cubicBezTo>
                    <a:pt x="5" y="95"/>
                    <a:pt x="5" y="95"/>
                    <a:pt x="5" y="95"/>
                  </a:cubicBezTo>
                  <a:cubicBezTo>
                    <a:pt x="5" y="95"/>
                    <a:pt x="5" y="95"/>
                    <a:pt x="5" y="95"/>
                  </a:cubicBezTo>
                  <a:cubicBezTo>
                    <a:pt x="5" y="96"/>
                    <a:pt x="5" y="96"/>
                    <a:pt x="5" y="96"/>
                  </a:cubicBezTo>
                  <a:cubicBezTo>
                    <a:pt x="5" y="96"/>
                    <a:pt x="5" y="96"/>
                    <a:pt x="5" y="95"/>
                  </a:cubicBezTo>
                  <a:cubicBezTo>
                    <a:pt x="5" y="95"/>
                    <a:pt x="5" y="95"/>
                    <a:pt x="5" y="95"/>
                  </a:cubicBezTo>
                  <a:cubicBezTo>
                    <a:pt x="4" y="95"/>
                    <a:pt x="4" y="96"/>
                    <a:pt x="4" y="96"/>
                  </a:cubicBezTo>
                  <a:cubicBezTo>
                    <a:pt x="5" y="96"/>
                    <a:pt x="5" y="96"/>
                    <a:pt x="5" y="96"/>
                  </a:cubicBezTo>
                  <a:cubicBezTo>
                    <a:pt x="5" y="96"/>
                    <a:pt x="4" y="96"/>
                    <a:pt x="4" y="96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4" y="96"/>
                    <a:pt x="4" y="97"/>
                    <a:pt x="4" y="97"/>
                  </a:cubicBezTo>
                  <a:cubicBezTo>
                    <a:pt x="4" y="97"/>
                    <a:pt x="4" y="97"/>
                    <a:pt x="4" y="97"/>
                  </a:cubicBezTo>
                  <a:cubicBezTo>
                    <a:pt x="4" y="98"/>
                    <a:pt x="5" y="98"/>
                    <a:pt x="5" y="97"/>
                  </a:cubicBezTo>
                  <a:cubicBezTo>
                    <a:pt x="5" y="98"/>
                    <a:pt x="5" y="97"/>
                    <a:pt x="5" y="97"/>
                  </a:cubicBezTo>
                  <a:cubicBezTo>
                    <a:pt x="5" y="98"/>
                    <a:pt x="5" y="98"/>
                    <a:pt x="5" y="98"/>
                  </a:cubicBezTo>
                  <a:cubicBezTo>
                    <a:pt x="5" y="98"/>
                    <a:pt x="4" y="98"/>
                    <a:pt x="4" y="98"/>
                  </a:cubicBezTo>
                  <a:cubicBezTo>
                    <a:pt x="4" y="98"/>
                    <a:pt x="4" y="98"/>
                    <a:pt x="4" y="98"/>
                  </a:cubicBezTo>
                  <a:cubicBezTo>
                    <a:pt x="5" y="98"/>
                    <a:pt x="5" y="99"/>
                    <a:pt x="5" y="99"/>
                  </a:cubicBezTo>
                  <a:cubicBezTo>
                    <a:pt x="5" y="99"/>
                    <a:pt x="5" y="99"/>
                    <a:pt x="5" y="99"/>
                  </a:cubicBezTo>
                  <a:cubicBezTo>
                    <a:pt x="5" y="99"/>
                    <a:pt x="5" y="99"/>
                    <a:pt x="5" y="99"/>
                  </a:cubicBezTo>
                  <a:cubicBezTo>
                    <a:pt x="5" y="99"/>
                    <a:pt x="5" y="99"/>
                    <a:pt x="5" y="99"/>
                  </a:cubicBezTo>
                  <a:cubicBezTo>
                    <a:pt x="5" y="99"/>
                    <a:pt x="5" y="98"/>
                    <a:pt x="4" y="98"/>
                  </a:cubicBezTo>
                  <a:cubicBezTo>
                    <a:pt x="4" y="98"/>
                    <a:pt x="4" y="99"/>
                    <a:pt x="4" y="99"/>
                  </a:cubicBezTo>
                  <a:cubicBezTo>
                    <a:pt x="4" y="98"/>
                    <a:pt x="4" y="98"/>
                    <a:pt x="4" y="98"/>
                  </a:cubicBezTo>
                  <a:cubicBezTo>
                    <a:pt x="4" y="98"/>
                    <a:pt x="4" y="98"/>
                    <a:pt x="4" y="98"/>
                  </a:cubicBezTo>
                  <a:cubicBezTo>
                    <a:pt x="3" y="98"/>
                    <a:pt x="3" y="98"/>
                    <a:pt x="3" y="98"/>
                  </a:cubicBezTo>
                  <a:cubicBezTo>
                    <a:pt x="3" y="98"/>
                    <a:pt x="3" y="98"/>
                    <a:pt x="3" y="98"/>
                  </a:cubicBezTo>
                  <a:cubicBezTo>
                    <a:pt x="3" y="98"/>
                    <a:pt x="3" y="98"/>
                    <a:pt x="3" y="98"/>
                  </a:cubicBezTo>
                  <a:cubicBezTo>
                    <a:pt x="2" y="98"/>
                    <a:pt x="3" y="99"/>
                    <a:pt x="3" y="99"/>
                  </a:cubicBezTo>
                  <a:cubicBezTo>
                    <a:pt x="3" y="99"/>
                    <a:pt x="3" y="99"/>
                    <a:pt x="3" y="99"/>
                  </a:cubicBezTo>
                  <a:cubicBezTo>
                    <a:pt x="3" y="99"/>
                    <a:pt x="3" y="99"/>
                    <a:pt x="3" y="99"/>
                  </a:cubicBezTo>
                  <a:cubicBezTo>
                    <a:pt x="2" y="99"/>
                    <a:pt x="2" y="99"/>
                    <a:pt x="2" y="99"/>
                  </a:cubicBezTo>
                  <a:cubicBezTo>
                    <a:pt x="2" y="99"/>
                    <a:pt x="2" y="100"/>
                    <a:pt x="2" y="100"/>
                  </a:cubicBezTo>
                  <a:cubicBezTo>
                    <a:pt x="2" y="100"/>
                    <a:pt x="2" y="100"/>
                    <a:pt x="2" y="100"/>
                  </a:cubicBezTo>
                  <a:cubicBezTo>
                    <a:pt x="2" y="100"/>
                    <a:pt x="2" y="101"/>
                    <a:pt x="2" y="101"/>
                  </a:cubicBezTo>
                  <a:cubicBezTo>
                    <a:pt x="2" y="101"/>
                    <a:pt x="2" y="101"/>
                    <a:pt x="2" y="101"/>
                  </a:cubicBezTo>
                  <a:cubicBezTo>
                    <a:pt x="2" y="101"/>
                    <a:pt x="2" y="100"/>
                    <a:pt x="3" y="100"/>
                  </a:cubicBezTo>
                  <a:cubicBezTo>
                    <a:pt x="3" y="100"/>
                    <a:pt x="3" y="100"/>
                    <a:pt x="3" y="100"/>
                  </a:cubicBezTo>
                  <a:cubicBezTo>
                    <a:pt x="3" y="100"/>
                    <a:pt x="3" y="100"/>
                    <a:pt x="3" y="100"/>
                  </a:cubicBezTo>
                  <a:cubicBezTo>
                    <a:pt x="4" y="100"/>
                    <a:pt x="4" y="100"/>
                    <a:pt x="4" y="100"/>
                  </a:cubicBezTo>
                  <a:cubicBezTo>
                    <a:pt x="4" y="100"/>
                    <a:pt x="4" y="100"/>
                    <a:pt x="4" y="100"/>
                  </a:cubicBezTo>
                  <a:cubicBezTo>
                    <a:pt x="4" y="100"/>
                    <a:pt x="4" y="100"/>
                    <a:pt x="3" y="100"/>
                  </a:cubicBezTo>
                  <a:cubicBezTo>
                    <a:pt x="3" y="100"/>
                    <a:pt x="3" y="100"/>
                    <a:pt x="3" y="100"/>
                  </a:cubicBezTo>
                  <a:cubicBezTo>
                    <a:pt x="3" y="100"/>
                    <a:pt x="3" y="100"/>
                    <a:pt x="3" y="100"/>
                  </a:cubicBezTo>
                  <a:cubicBezTo>
                    <a:pt x="3" y="100"/>
                    <a:pt x="3" y="100"/>
                    <a:pt x="3" y="101"/>
                  </a:cubicBezTo>
                  <a:cubicBezTo>
                    <a:pt x="2" y="101"/>
                    <a:pt x="2" y="101"/>
                    <a:pt x="2" y="101"/>
                  </a:cubicBezTo>
                  <a:cubicBezTo>
                    <a:pt x="2" y="101"/>
                    <a:pt x="2" y="101"/>
                    <a:pt x="3" y="101"/>
                  </a:cubicBezTo>
                  <a:cubicBezTo>
                    <a:pt x="3" y="101"/>
                    <a:pt x="3" y="101"/>
                    <a:pt x="3" y="101"/>
                  </a:cubicBezTo>
                  <a:cubicBezTo>
                    <a:pt x="3" y="101"/>
                    <a:pt x="3" y="101"/>
                    <a:pt x="3" y="101"/>
                  </a:cubicBezTo>
                  <a:cubicBezTo>
                    <a:pt x="3" y="101"/>
                    <a:pt x="3" y="101"/>
                    <a:pt x="3" y="101"/>
                  </a:cubicBezTo>
                  <a:cubicBezTo>
                    <a:pt x="3" y="101"/>
                    <a:pt x="3" y="101"/>
                    <a:pt x="2" y="101"/>
                  </a:cubicBezTo>
                  <a:cubicBezTo>
                    <a:pt x="2" y="102"/>
                    <a:pt x="2" y="102"/>
                    <a:pt x="2" y="102"/>
                  </a:cubicBezTo>
                  <a:cubicBezTo>
                    <a:pt x="3" y="102"/>
                    <a:pt x="3" y="102"/>
                    <a:pt x="3" y="102"/>
                  </a:cubicBezTo>
                  <a:cubicBezTo>
                    <a:pt x="3" y="102"/>
                    <a:pt x="4" y="102"/>
                    <a:pt x="4" y="102"/>
                  </a:cubicBezTo>
                  <a:cubicBezTo>
                    <a:pt x="3" y="102"/>
                    <a:pt x="3" y="102"/>
                    <a:pt x="3" y="102"/>
                  </a:cubicBezTo>
                  <a:cubicBezTo>
                    <a:pt x="3" y="102"/>
                    <a:pt x="3" y="102"/>
                    <a:pt x="3" y="102"/>
                  </a:cubicBezTo>
                  <a:cubicBezTo>
                    <a:pt x="3" y="102"/>
                    <a:pt x="3" y="102"/>
                    <a:pt x="3" y="102"/>
                  </a:cubicBezTo>
                  <a:cubicBezTo>
                    <a:pt x="3" y="102"/>
                    <a:pt x="2" y="103"/>
                    <a:pt x="2" y="103"/>
                  </a:cubicBezTo>
                  <a:cubicBezTo>
                    <a:pt x="2" y="102"/>
                    <a:pt x="2" y="102"/>
                    <a:pt x="2" y="103"/>
                  </a:cubicBezTo>
                  <a:cubicBezTo>
                    <a:pt x="2" y="103"/>
                    <a:pt x="2" y="103"/>
                    <a:pt x="2" y="103"/>
                  </a:cubicBezTo>
                  <a:cubicBezTo>
                    <a:pt x="2" y="103"/>
                    <a:pt x="2" y="103"/>
                    <a:pt x="1" y="103"/>
                  </a:cubicBezTo>
                  <a:cubicBezTo>
                    <a:pt x="1" y="103"/>
                    <a:pt x="1" y="103"/>
                    <a:pt x="0" y="103"/>
                  </a:cubicBezTo>
                  <a:cubicBezTo>
                    <a:pt x="0" y="103"/>
                    <a:pt x="0" y="103"/>
                    <a:pt x="0" y="103"/>
                  </a:cubicBezTo>
                  <a:cubicBezTo>
                    <a:pt x="0" y="104"/>
                    <a:pt x="0" y="104"/>
                    <a:pt x="0" y="105"/>
                  </a:cubicBezTo>
                  <a:cubicBezTo>
                    <a:pt x="0" y="105"/>
                    <a:pt x="0" y="105"/>
                    <a:pt x="0" y="105"/>
                  </a:cubicBezTo>
                  <a:cubicBezTo>
                    <a:pt x="0" y="105"/>
                    <a:pt x="0" y="105"/>
                    <a:pt x="1" y="105"/>
                  </a:cubicBezTo>
                  <a:cubicBezTo>
                    <a:pt x="1" y="105"/>
                    <a:pt x="1" y="105"/>
                    <a:pt x="1" y="105"/>
                  </a:cubicBezTo>
                  <a:cubicBezTo>
                    <a:pt x="1" y="105"/>
                    <a:pt x="1" y="105"/>
                    <a:pt x="1" y="104"/>
                  </a:cubicBezTo>
                  <a:cubicBezTo>
                    <a:pt x="2" y="104"/>
                    <a:pt x="2" y="104"/>
                    <a:pt x="2" y="104"/>
                  </a:cubicBezTo>
                  <a:cubicBezTo>
                    <a:pt x="2" y="104"/>
                    <a:pt x="2" y="104"/>
                    <a:pt x="2" y="104"/>
                  </a:cubicBezTo>
                  <a:cubicBezTo>
                    <a:pt x="2" y="104"/>
                    <a:pt x="2" y="104"/>
                    <a:pt x="2" y="104"/>
                  </a:cubicBezTo>
                  <a:cubicBezTo>
                    <a:pt x="2" y="105"/>
                    <a:pt x="2" y="104"/>
                    <a:pt x="2" y="104"/>
                  </a:cubicBezTo>
                  <a:cubicBezTo>
                    <a:pt x="2" y="104"/>
                    <a:pt x="2" y="105"/>
                    <a:pt x="2" y="105"/>
                  </a:cubicBezTo>
                  <a:cubicBezTo>
                    <a:pt x="1" y="105"/>
                    <a:pt x="1" y="105"/>
                    <a:pt x="1" y="105"/>
                  </a:cubicBezTo>
                  <a:cubicBezTo>
                    <a:pt x="1" y="105"/>
                    <a:pt x="1" y="106"/>
                    <a:pt x="1" y="106"/>
                  </a:cubicBezTo>
                  <a:cubicBezTo>
                    <a:pt x="1" y="106"/>
                    <a:pt x="1" y="106"/>
                    <a:pt x="1" y="106"/>
                  </a:cubicBezTo>
                  <a:cubicBezTo>
                    <a:pt x="2" y="106"/>
                    <a:pt x="2" y="106"/>
                    <a:pt x="2" y="105"/>
                  </a:cubicBezTo>
                  <a:cubicBezTo>
                    <a:pt x="2" y="105"/>
                    <a:pt x="2" y="106"/>
                    <a:pt x="2" y="106"/>
                  </a:cubicBezTo>
                  <a:cubicBezTo>
                    <a:pt x="2" y="106"/>
                    <a:pt x="2" y="106"/>
                    <a:pt x="2" y="106"/>
                  </a:cubicBezTo>
                  <a:cubicBezTo>
                    <a:pt x="2" y="106"/>
                    <a:pt x="2" y="106"/>
                    <a:pt x="1" y="106"/>
                  </a:cubicBezTo>
                  <a:cubicBezTo>
                    <a:pt x="1" y="107"/>
                    <a:pt x="2" y="107"/>
                    <a:pt x="2" y="107"/>
                  </a:cubicBezTo>
                  <a:cubicBezTo>
                    <a:pt x="2" y="107"/>
                    <a:pt x="2" y="107"/>
                    <a:pt x="2" y="107"/>
                  </a:cubicBezTo>
                  <a:cubicBezTo>
                    <a:pt x="2" y="107"/>
                    <a:pt x="3" y="107"/>
                    <a:pt x="3" y="107"/>
                  </a:cubicBezTo>
                  <a:cubicBezTo>
                    <a:pt x="3" y="107"/>
                    <a:pt x="3" y="107"/>
                    <a:pt x="4" y="107"/>
                  </a:cubicBezTo>
                  <a:cubicBezTo>
                    <a:pt x="4" y="107"/>
                    <a:pt x="4" y="107"/>
                    <a:pt x="4" y="107"/>
                  </a:cubicBezTo>
                  <a:cubicBezTo>
                    <a:pt x="5" y="107"/>
                    <a:pt x="5" y="107"/>
                    <a:pt x="5" y="107"/>
                  </a:cubicBezTo>
                  <a:cubicBezTo>
                    <a:pt x="5" y="108"/>
                    <a:pt x="6" y="108"/>
                    <a:pt x="6" y="108"/>
                  </a:cubicBezTo>
                  <a:cubicBezTo>
                    <a:pt x="6" y="107"/>
                    <a:pt x="6" y="107"/>
                    <a:pt x="6" y="107"/>
                  </a:cubicBezTo>
                  <a:cubicBezTo>
                    <a:pt x="6" y="108"/>
                    <a:pt x="7" y="107"/>
                    <a:pt x="7" y="107"/>
                  </a:cubicBezTo>
                  <a:cubicBezTo>
                    <a:pt x="7" y="107"/>
                    <a:pt x="7" y="107"/>
                    <a:pt x="7" y="107"/>
                  </a:cubicBezTo>
                  <a:cubicBezTo>
                    <a:pt x="7" y="107"/>
                    <a:pt x="7" y="107"/>
                    <a:pt x="7" y="107"/>
                  </a:cubicBezTo>
                  <a:cubicBezTo>
                    <a:pt x="7" y="106"/>
                    <a:pt x="7" y="106"/>
                    <a:pt x="7" y="106"/>
                  </a:cubicBezTo>
                  <a:cubicBezTo>
                    <a:pt x="7" y="106"/>
                    <a:pt x="7" y="106"/>
                    <a:pt x="8" y="106"/>
                  </a:cubicBezTo>
                  <a:cubicBezTo>
                    <a:pt x="8" y="107"/>
                    <a:pt x="8" y="107"/>
                    <a:pt x="9" y="107"/>
                  </a:cubicBezTo>
                  <a:cubicBezTo>
                    <a:pt x="9" y="107"/>
                    <a:pt x="9" y="108"/>
                    <a:pt x="9" y="108"/>
                  </a:cubicBezTo>
                  <a:cubicBezTo>
                    <a:pt x="9" y="108"/>
                    <a:pt x="9" y="108"/>
                    <a:pt x="9" y="108"/>
                  </a:cubicBezTo>
                  <a:cubicBezTo>
                    <a:pt x="9" y="108"/>
                    <a:pt x="9" y="109"/>
                    <a:pt x="9" y="109"/>
                  </a:cubicBezTo>
                  <a:cubicBezTo>
                    <a:pt x="9" y="109"/>
                    <a:pt x="10" y="109"/>
                    <a:pt x="10" y="109"/>
                  </a:cubicBezTo>
                  <a:cubicBezTo>
                    <a:pt x="10" y="109"/>
                    <a:pt x="10" y="109"/>
                    <a:pt x="10" y="109"/>
                  </a:cubicBezTo>
                  <a:cubicBezTo>
                    <a:pt x="10" y="109"/>
                    <a:pt x="11" y="109"/>
                    <a:pt x="11" y="109"/>
                  </a:cubicBezTo>
                  <a:cubicBezTo>
                    <a:pt x="11" y="109"/>
                    <a:pt x="11" y="109"/>
                    <a:pt x="11" y="109"/>
                  </a:cubicBezTo>
                  <a:cubicBezTo>
                    <a:pt x="11" y="109"/>
                    <a:pt x="11" y="109"/>
                    <a:pt x="11" y="109"/>
                  </a:cubicBezTo>
                  <a:cubicBezTo>
                    <a:pt x="11" y="109"/>
                    <a:pt x="11" y="108"/>
                    <a:pt x="12" y="108"/>
                  </a:cubicBezTo>
                  <a:cubicBezTo>
                    <a:pt x="12" y="108"/>
                    <a:pt x="12" y="108"/>
                    <a:pt x="12" y="109"/>
                  </a:cubicBezTo>
                  <a:cubicBezTo>
                    <a:pt x="12" y="109"/>
                    <a:pt x="13" y="109"/>
                    <a:pt x="13" y="109"/>
                  </a:cubicBezTo>
                  <a:cubicBezTo>
                    <a:pt x="13" y="110"/>
                    <a:pt x="13" y="110"/>
                    <a:pt x="13" y="110"/>
                  </a:cubicBezTo>
                  <a:cubicBezTo>
                    <a:pt x="13" y="110"/>
                    <a:pt x="13" y="110"/>
                    <a:pt x="13" y="110"/>
                  </a:cubicBezTo>
                  <a:cubicBezTo>
                    <a:pt x="13" y="110"/>
                    <a:pt x="13" y="110"/>
                    <a:pt x="13" y="110"/>
                  </a:cubicBezTo>
                  <a:cubicBezTo>
                    <a:pt x="13" y="110"/>
                    <a:pt x="13" y="110"/>
                    <a:pt x="13" y="110"/>
                  </a:cubicBezTo>
                  <a:cubicBezTo>
                    <a:pt x="13" y="110"/>
                    <a:pt x="13" y="109"/>
                    <a:pt x="14" y="109"/>
                  </a:cubicBezTo>
                  <a:cubicBezTo>
                    <a:pt x="14" y="110"/>
                    <a:pt x="14" y="110"/>
                    <a:pt x="13" y="110"/>
                  </a:cubicBezTo>
                  <a:cubicBezTo>
                    <a:pt x="13" y="110"/>
                    <a:pt x="13" y="110"/>
                    <a:pt x="13" y="110"/>
                  </a:cubicBezTo>
                  <a:cubicBezTo>
                    <a:pt x="13" y="110"/>
                    <a:pt x="13" y="111"/>
                    <a:pt x="13" y="111"/>
                  </a:cubicBezTo>
                  <a:cubicBezTo>
                    <a:pt x="13" y="111"/>
                    <a:pt x="13" y="111"/>
                    <a:pt x="13" y="111"/>
                  </a:cubicBezTo>
                  <a:cubicBezTo>
                    <a:pt x="13" y="111"/>
                    <a:pt x="13" y="111"/>
                    <a:pt x="14" y="111"/>
                  </a:cubicBezTo>
                  <a:cubicBezTo>
                    <a:pt x="14" y="111"/>
                    <a:pt x="14" y="111"/>
                    <a:pt x="14" y="111"/>
                  </a:cubicBezTo>
                  <a:cubicBezTo>
                    <a:pt x="14" y="111"/>
                    <a:pt x="13" y="111"/>
                    <a:pt x="13" y="111"/>
                  </a:cubicBezTo>
                  <a:cubicBezTo>
                    <a:pt x="13" y="111"/>
                    <a:pt x="13" y="111"/>
                    <a:pt x="13" y="111"/>
                  </a:cubicBezTo>
                  <a:cubicBezTo>
                    <a:pt x="13" y="111"/>
                    <a:pt x="14" y="110"/>
                    <a:pt x="14" y="110"/>
                  </a:cubicBezTo>
                  <a:cubicBezTo>
                    <a:pt x="14" y="111"/>
                    <a:pt x="14" y="111"/>
                    <a:pt x="14" y="111"/>
                  </a:cubicBezTo>
                  <a:cubicBezTo>
                    <a:pt x="14" y="111"/>
                    <a:pt x="14" y="111"/>
                    <a:pt x="15" y="111"/>
                  </a:cubicBezTo>
                  <a:cubicBezTo>
                    <a:pt x="15" y="111"/>
                    <a:pt x="15" y="111"/>
                    <a:pt x="15" y="111"/>
                  </a:cubicBezTo>
                  <a:cubicBezTo>
                    <a:pt x="15" y="111"/>
                    <a:pt x="15" y="111"/>
                    <a:pt x="15" y="111"/>
                  </a:cubicBezTo>
                  <a:cubicBezTo>
                    <a:pt x="15" y="111"/>
                    <a:pt x="15" y="111"/>
                    <a:pt x="15" y="111"/>
                  </a:cubicBezTo>
                  <a:cubicBezTo>
                    <a:pt x="15" y="111"/>
                    <a:pt x="16" y="111"/>
                    <a:pt x="16" y="111"/>
                  </a:cubicBezTo>
                  <a:cubicBezTo>
                    <a:pt x="16" y="111"/>
                    <a:pt x="16" y="111"/>
                    <a:pt x="17" y="111"/>
                  </a:cubicBezTo>
                  <a:cubicBezTo>
                    <a:pt x="17" y="111"/>
                    <a:pt x="17" y="111"/>
                    <a:pt x="17" y="111"/>
                  </a:cubicBezTo>
                  <a:cubicBezTo>
                    <a:pt x="17" y="112"/>
                    <a:pt x="17" y="112"/>
                    <a:pt x="17" y="112"/>
                  </a:cubicBezTo>
                  <a:cubicBezTo>
                    <a:pt x="18" y="112"/>
                    <a:pt x="18" y="112"/>
                    <a:pt x="18" y="112"/>
                  </a:cubicBezTo>
                  <a:cubicBezTo>
                    <a:pt x="18" y="112"/>
                    <a:pt x="18" y="112"/>
                    <a:pt x="18" y="112"/>
                  </a:cubicBezTo>
                  <a:cubicBezTo>
                    <a:pt x="19" y="112"/>
                    <a:pt x="18" y="112"/>
                    <a:pt x="19" y="111"/>
                  </a:cubicBezTo>
                  <a:cubicBezTo>
                    <a:pt x="19" y="112"/>
                    <a:pt x="19" y="112"/>
                    <a:pt x="19" y="112"/>
                  </a:cubicBezTo>
                  <a:cubicBezTo>
                    <a:pt x="19" y="112"/>
                    <a:pt x="19" y="111"/>
                    <a:pt x="19" y="111"/>
                  </a:cubicBezTo>
                  <a:cubicBezTo>
                    <a:pt x="19" y="111"/>
                    <a:pt x="19" y="111"/>
                    <a:pt x="19" y="111"/>
                  </a:cubicBezTo>
                  <a:cubicBezTo>
                    <a:pt x="19" y="111"/>
                    <a:pt x="20" y="112"/>
                    <a:pt x="20" y="112"/>
                  </a:cubicBezTo>
                  <a:cubicBezTo>
                    <a:pt x="20" y="112"/>
                    <a:pt x="20" y="112"/>
                    <a:pt x="20" y="112"/>
                  </a:cubicBezTo>
                  <a:cubicBezTo>
                    <a:pt x="20" y="111"/>
                    <a:pt x="20" y="111"/>
                    <a:pt x="20" y="111"/>
                  </a:cubicBezTo>
                  <a:cubicBezTo>
                    <a:pt x="20" y="111"/>
                    <a:pt x="21" y="111"/>
                    <a:pt x="21" y="111"/>
                  </a:cubicBezTo>
                  <a:cubicBezTo>
                    <a:pt x="21" y="111"/>
                    <a:pt x="21" y="111"/>
                    <a:pt x="21" y="111"/>
                  </a:cubicBezTo>
                  <a:cubicBezTo>
                    <a:pt x="21" y="111"/>
                    <a:pt x="21" y="111"/>
                    <a:pt x="21" y="111"/>
                  </a:cubicBezTo>
                  <a:cubicBezTo>
                    <a:pt x="21" y="111"/>
                    <a:pt x="22" y="111"/>
                    <a:pt x="22" y="111"/>
                  </a:cubicBezTo>
                  <a:cubicBezTo>
                    <a:pt x="22" y="111"/>
                    <a:pt x="22" y="111"/>
                    <a:pt x="22" y="111"/>
                  </a:cubicBezTo>
                  <a:cubicBezTo>
                    <a:pt x="22" y="111"/>
                    <a:pt x="22" y="111"/>
                    <a:pt x="22" y="111"/>
                  </a:cubicBezTo>
                  <a:cubicBezTo>
                    <a:pt x="23" y="110"/>
                    <a:pt x="23" y="110"/>
                    <a:pt x="23" y="110"/>
                  </a:cubicBezTo>
                  <a:cubicBezTo>
                    <a:pt x="23" y="110"/>
                    <a:pt x="23" y="110"/>
                    <a:pt x="23" y="110"/>
                  </a:cubicBezTo>
                  <a:cubicBezTo>
                    <a:pt x="23" y="110"/>
                    <a:pt x="23" y="110"/>
                    <a:pt x="24" y="110"/>
                  </a:cubicBezTo>
                  <a:cubicBezTo>
                    <a:pt x="24" y="110"/>
                    <a:pt x="24" y="109"/>
                    <a:pt x="24" y="109"/>
                  </a:cubicBezTo>
                  <a:cubicBezTo>
                    <a:pt x="24" y="109"/>
                    <a:pt x="24" y="108"/>
                    <a:pt x="24" y="108"/>
                  </a:cubicBezTo>
                  <a:cubicBezTo>
                    <a:pt x="25" y="108"/>
                    <a:pt x="25" y="108"/>
                    <a:pt x="26" y="107"/>
                  </a:cubicBezTo>
                  <a:cubicBezTo>
                    <a:pt x="26" y="107"/>
                    <a:pt x="26" y="107"/>
                    <a:pt x="26" y="107"/>
                  </a:cubicBezTo>
                  <a:cubicBezTo>
                    <a:pt x="26" y="107"/>
                    <a:pt x="27" y="107"/>
                    <a:pt x="27" y="106"/>
                  </a:cubicBezTo>
                  <a:cubicBezTo>
                    <a:pt x="27" y="106"/>
                    <a:pt x="27" y="105"/>
                    <a:pt x="27" y="105"/>
                  </a:cubicBezTo>
                  <a:cubicBezTo>
                    <a:pt x="28" y="104"/>
                    <a:pt x="28" y="104"/>
                    <a:pt x="28" y="104"/>
                  </a:cubicBezTo>
                  <a:cubicBezTo>
                    <a:pt x="28" y="104"/>
                    <a:pt x="29" y="104"/>
                    <a:pt x="29" y="104"/>
                  </a:cubicBezTo>
                  <a:cubicBezTo>
                    <a:pt x="29" y="104"/>
                    <a:pt x="29" y="104"/>
                    <a:pt x="30" y="104"/>
                  </a:cubicBezTo>
                  <a:cubicBezTo>
                    <a:pt x="30" y="104"/>
                    <a:pt x="30" y="104"/>
                    <a:pt x="30" y="104"/>
                  </a:cubicBezTo>
                  <a:cubicBezTo>
                    <a:pt x="30" y="104"/>
                    <a:pt x="30" y="104"/>
                    <a:pt x="30" y="104"/>
                  </a:cubicBezTo>
                  <a:cubicBezTo>
                    <a:pt x="30" y="103"/>
                    <a:pt x="30" y="103"/>
                    <a:pt x="30" y="103"/>
                  </a:cubicBezTo>
                  <a:cubicBezTo>
                    <a:pt x="31" y="103"/>
                    <a:pt x="31" y="103"/>
                    <a:pt x="31" y="103"/>
                  </a:cubicBezTo>
                  <a:cubicBezTo>
                    <a:pt x="30" y="103"/>
                    <a:pt x="30" y="103"/>
                    <a:pt x="30" y="103"/>
                  </a:cubicBezTo>
                  <a:cubicBezTo>
                    <a:pt x="30" y="103"/>
                    <a:pt x="30" y="103"/>
                    <a:pt x="29" y="104"/>
                  </a:cubicBezTo>
                  <a:cubicBezTo>
                    <a:pt x="29" y="104"/>
                    <a:pt x="29" y="104"/>
                    <a:pt x="29" y="104"/>
                  </a:cubicBezTo>
                  <a:cubicBezTo>
                    <a:pt x="29" y="104"/>
                    <a:pt x="29" y="103"/>
                    <a:pt x="30" y="103"/>
                  </a:cubicBezTo>
                  <a:cubicBezTo>
                    <a:pt x="30" y="103"/>
                    <a:pt x="30" y="103"/>
                    <a:pt x="30" y="103"/>
                  </a:cubicBezTo>
                  <a:cubicBezTo>
                    <a:pt x="30" y="102"/>
                    <a:pt x="30" y="102"/>
                    <a:pt x="30" y="102"/>
                  </a:cubicBezTo>
                  <a:cubicBezTo>
                    <a:pt x="30" y="102"/>
                    <a:pt x="30" y="102"/>
                    <a:pt x="30" y="102"/>
                  </a:cubicBezTo>
                  <a:cubicBezTo>
                    <a:pt x="29" y="102"/>
                    <a:pt x="29" y="102"/>
                    <a:pt x="29" y="102"/>
                  </a:cubicBezTo>
                  <a:cubicBezTo>
                    <a:pt x="30" y="102"/>
                    <a:pt x="30" y="101"/>
                    <a:pt x="30" y="101"/>
                  </a:cubicBezTo>
                  <a:cubicBezTo>
                    <a:pt x="30" y="101"/>
                    <a:pt x="31" y="101"/>
                    <a:pt x="31" y="101"/>
                  </a:cubicBezTo>
                  <a:cubicBezTo>
                    <a:pt x="31" y="100"/>
                    <a:pt x="31" y="100"/>
                    <a:pt x="31" y="100"/>
                  </a:cubicBezTo>
                  <a:cubicBezTo>
                    <a:pt x="31" y="100"/>
                    <a:pt x="31" y="99"/>
                    <a:pt x="31" y="99"/>
                  </a:cubicBezTo>
                  <a:cubicBezTo>
                    <a:pt x="31" y="99"/>
                    <a:pt x="31" y="98"/>
                    <a:pt x="31" y="98"/>
                  </a:cubicBezTo>
                  <a:cubicBezTo>
                    <a:pt x="31" y="98"/>
                    <a:pt x="31" y="98"/>
                    <a:pt x="32" y="97"/>
                  </a:cubicBezTo>
                  <a:cubicBezTo>
                    <a:pt x="32" y="97"/>
                    <a:pt x="32" y="96"/>
                    <a:pt x="32" y="96"/>
                  </a:cubicBezTo>
                  <a:cubicBezTo>
                    <a:pt x="32" y="96"/>
                    <a:pt x="32" y="96"/>
                    <a:pt x="32" y="96"/>
                  </a:cubicBezTo>
                  <a:cubicBezTo>
                    <a:pt x="33" y="95"/>
                    <a:pt x="33" y="95"/>
                    <a:pt x="33" y="95"/>
                  </a:cubicBezTo>
                  <a:cubicBezTo>
                    <a:pt x="33" y="95"/>
                    <a:pt x="33" y="95"/>
                    <a:pt x="33" y="94"/>
                  </a:cubicBezTo>
                  <a:cubicBezTo>
                    <a:pt x="34" y="94"/>
                    <a:pt x="34" y="94"/>
                    <a:pt x="34" y="94"/>
                  </a:cubicBezTo>
                  <a:cubicBezTo>
                    <a:pt x="34" y="93"/>
                    <a:pt x="34" y="93"/>
                    <a:pt x="34" y="92"/>
                  </a:cubicBezTo>
                  <a:cubicBezTo>
                    <a:pt x="34" y="92"/>
                    <a:pt x="34" y="92"/>
                    <a:pt x="34" y="92"/>
                  </a:cubicBezTo>
                  <a:cubicBezTo>
                    <a:pt x="34" y="92"/>
                    <a:pt x="34" y="91"/>
                    <a:pt x="34" y="91"/>
                  </a:cubicBezTo>
                  <a:cubicBezTo>
                    <a:pt x="34" y="91"/>
                    <a:pt x="34" y="90"/>
                    <a:pt x="34" y="90"/>
                  </a:cubicBezTo>
                  <a:cubicBezTo>
                    <a:pt x="34" y="89"/>
                    <a:pt x="34" y="89"/>
                    <a:pt x="34" y="89"/>
                  </a:cubicBezTo>
                  <a:cubicBezTo>
                    <a:pt x="34" y="88"/>
                    <a:pt x="34" y="88"/>
                    <a:pt x="34" y="88"/>
                  </a:cubicBezTo>
                  <a:cubicBezTo>
                    <a:pt x="35" y="87"/>
                    <a:pt x="36" y="87"/>
                    <a:pt x="36" y="87"/>
                  </a:cubicBezTo>
                  <a:cubicBezTo>
                    <a:pt x="37" y="86"/>
                    <a:pt x="37" y="86"/>
                    <a:pt x="38" y="86"/>
                  </a:cubicBezTo>
                  <a:cubicBezTo>
                    <a:pt x="38" y="85"/>
                    <a:pt x="39" y="85"/>
                    <a:pt x="40" y="84"/>
                  </a:cubicBezTo>
                  <a:cubicBezTo>
                    <a:pt x="41" y="84"/>
                    <a:pt x="41" y="84"/>
                    <a:pt x="42" y="83"/>
                  </a:cubicBezTo>
                  <a:cubicBezTo>
                    <a:pt x="42" y="83"/>
                    <a:pt x="42" y="83"/>
                    <a:pt x="42" y="83"/>
                  </a:cubicBezTo>
                  <a:cubicBezTo>
                    <a:pt x="42" y="83"/>
                    <a:pt x="42" y="82"/>
                    <a:pt x="42" y="82"/>
                  </a:cubicBezTo>
                  <a:cubicBezTo>
                    <a:pt x="43" y="82"/>
                    <a:pt x="43" y="82"/>
                    <a:pt x="43" y="82"/>
                  </a:cubicBezTo>
                  <a:cubicBezTo>
                    <a:pt x="43" y="82"/>
                    <a:pt x="43" y="82"/>
                    <a:pt x="43" y="82"/>
                  </a:cubicBezTo>
                  <a:cubicBezTo>
                    <a:pt x="43" y="82"/>
                    <a:pt x="44" y="83"/>
                    <a:pt x="44" y="82"/>
                  </a:cubicBezTo>
                  <a:cubicBezTo>
                    <a:pt x="44" y="82"/>
                    <a:pt x="44" y="83"/>
                    <a:pt x="44" y="83"/>
                  </a:cubicBezTo>
                  <a:cubicBezTo>
                    <a:pt x="44" y="83"/>
                    <a:pt x="43" y="83"/>
                    <a:pt x="43" y="83"/>
                  </a:cubicBezTo>
                  <a:cubicBezTo>
                    <a:pt x="43" y="83"/>
                    <a:pt x="43" y="83"/>
                    <a:pt x="43" y="83"/>
                  </a:cubicBezTo>
                  <a:cubicBezTo>
                    <a:pt x="44" y="83"/>
                    <a:pt x="44" y="83"/>
                    <a:pt x="45" y="83"/>
                  </a:cubicBezTo>
                  <a:cubicBezTo>
                    <a:pt x="45" y="83"/>
                    <a:pt x="45" y="83"/>
                    <a:pt x="45" y="83"/>
                  </a:cubicBezTo>
                  <a:cubicBezTo>
                    <a:pt x="45" y="83"/>
                    <a:pt x="45" y="83"/>
                    <a:pt x="45" y="83"/>
                  </a:cubicBezTo>
                  <a:cubicBezTo>
                    <a:pt x="46" y="84"/>
                    <a:pt x="46" y="84"/>
                    <a:pt x="46" y="84"/>
                  </a:cubicBezTo>
                  <a:cubicBezTo>
                    <a:pt x="46" y="84"/>
                    <a:pt x="46" y="84"/>
                    <a:pt x="46" y="84"/>
                  </a:cubicBezTo>
                  <a:cubicBezTo>
                    <a:pt x="46" y="84"/>
                    <a:pt x="46" y="84"/>
                    <a:pt x="46" y="83"/>
                  </a:cubicBezTo>
                  <a:cubicBezTo>
                    <a:pt x="46" y="83"/>
                    <a:pt x="46" y="83"/>
                    <a:pt x="46" y="83"/>
                  </a:cubicBezTo>
                  <a:cubicBezTo>
                    <a:pt x="46" y="83"/>
                    <a:pt x="46" y="83"/>
                    <a:pt x="46" y="82"/>
                  </a:cubicBezTo>
                  <a:cubicBezTo>
                    <a:pt x="46" y="83"/>
                    <a:pt x="46" y="83"/>
                    <a:pt x="46" y="83"/>
                  </a:cubicBezTo>
                  <a:cubicBezTo>
                    <a:pt x="46" y="83"/>
                    <a:pt x="46" y="83"/>
                    <a:pt x="46" y="83"/>
                  </a:cubicBezTo>
                  <a:cubicBezTo>
                    <a:pt x="46" y="84"/>
                    <a:pt x="47" y="84"/>
                    <a:pt x="47" y="84"/>
                  </a:cubicBezTo>
                  <a:cubicBezTo>
                    <a:pt x="47" y="83"/>
                    <a:pt x="47" y="83"/>
                    <a:pt x="47" y="83"/>
                  </a:cubicBezTo>
                  <a:cubicBezTo>
                    <a:pt x="48" y="83"/>
                    <a:pt x="48" y="82"/>
                    <a:pt x="48" y="82"/>
                  </a:cubicBezTo>
                  <a:cubicBezTo>
                    <a:pt x="47" y="82"/>
                    <a:pt x="47" y="82"/>
                    <a:pt x="47" y="82"/>
                  </a:cubicBezTo>
                  <a:cubicBezTo>
                    <a:pt x="47" y="81"/>
                    <a:pt x="47" y="81"/>
                    <a:pt x="47" y="81"/>
                  </a:cubicBezTo>
                  <a:cubicBezTo>
                    <a:pt x="47" y="81"/>
                    <a:pt x="46" y="81"/>
                    <a:pt x="46" y="81"/>
                  </a:cubicBezTo>
                  <a:cubicBezTo>
                    <a:pt x="46" y="81"/>
                    <a:pt x="46" y="81"/>
                    <a:pt x="46" y="81"/>
                  </a:cubicBezTo>
                  <a:cubicBezTo>
                    <a:pt x="46" y="81"/>
                    <a:pt x="46" y="81"/>
                    <a:pt x="46" y="81"/>
                  </a:cubicBezTo>
                  <a:cubicBezTo>
                    <a:pt x="46" y="81"/>
                    <a:pt x="46" y="81"/>
                    <a:pt x="46" y="81"/>
                  </a:cubicBezTo>
                  <a:cubicBezTo>
                    <a:pt x="45" y="81"/>
                    <a:pt x="45" y="81"/>
                    <a:pt x="45" y="81"/>
                  </a:cubicBezTo>
                  <a:cubicBezTo>
                    <a:pt x="45" y="81"/>
                    <a:pt x="45" y="81"/>
                    <a:pt x="45" y="81"/>
                  </a:cubicBezTo>
                  <a:cubicBezTo>
                    <a:pt x="45" y="81"/>
                    <a:pt x="44" y="81"/>
                    <a:pt x="44" y="81"/>
                  </a:cubicBezTo>
                  <a:cubicBezTo>
                    <a:pt x="44" y="81"/>
                    <a:pt x="44" y="81"/>
                    <a:pt x="44" y="81"/>
                  </a:cubicBezTo>
                  <a:cubicBezTo>
                    <a:pt x="44" y="81"/>
                    <a:pt x="45" y="81"/>
                    <a:pt x="45" y="81"/>
                  </a:cubicBezTo>
                  <a:cubicBezTo>
                    <a:pt x="45" y="81"/>
                    <a:pt x="45" y="81"/>
                    <a:pt x="45" y="81"/>
                  </a:cubicBezTo>
                  <a:cubicBezTo>
                    <a:pt x="45" y="81"/>
                    <a:pt x="45" y="81"/>
                    <a:pt x="45" y="80"/>
                  </a:cubicBezTo>
                  <a:cubicBezTo>
                    <a:pt x="45" y="80"/>
                    <a:pt x="45" y="80"/>
                    <a:pt x="45" y="80"/>
                  </a:cubicBezTo>
                  <a:cubicBezTo>
                    <a:pt x="45" y="80"/>
                    <a:pt x="45" y="79"/>
                    <a:pt x="45" y="79"/>
                  </a:cubicBezTo>
                  <a:cubicBezTo>
                    <a:pt x="45" y="79"/>
                    <a:pt x="44" y="79"/>
                    <a:pt x="45" y="79"/>
                  </a:cubicBezTo>
                  <a:cubicBezTo>
                    <a:pt x="45" y="78"/>
                    <a:pt x="45" y="78"/>
                    <a:pt x="45" y="78"/>
                  </a:cubicBezTo>
                  <a:cubicBezTo>
                    <a:pt x="45" y="78"/>
                    <a:pt x="45" y="78"/>
                    <a:pt x="45" y="78"/>
                  </a:cubicBezTo>
                  <a:cubicBezTo>
                    <a:pt x="45" y="77"/>
                    <a:pt x="45" y="76"/>
                    <a:pt x="46" y="76"/>
                  </a:cubicBezTo>
                  <a:cubicBezTo>
                    <a:pt x="46" y="76"/>
                    <a:pt x="46" y="76"/>
                    <a:pt x="46" y="76"/>
                  </a:cubicBezTo>
                  <a:cubicBezTo>
                    <a:pt x="47" y="76"/>
                    <a:pt x="47" y="76"/>
                    <a:pt x="47" y="76"/>
                  </a:cubicBezTo>
                  <a:cubicBezTo>
                    <a:pt x="47" y="75"/>
                    <a:pt x="47" y="76"/>
                    <a:pt x="47" y="75"/>
                  </a:cubicBezTo>
                  <a:cubicBezTo>
                    <a:pt x="47" y="75"/>
                    <a:pt x="47" y="75"/>
                    <a:pt x="47" y="75"/>
                  </a:cubicBezTo>
                  <a:cubicBezTo>
                    <a:pt x="48" y="75"/>
                    <a:pt x="48" y="75"/>
                    <a:pt x="48" y="75"/>
                  </a:cubicBezTo>
                  <a:cubicBezTo>
                    <a:pt x="48" y="75"/>
                    <a:pt x="49" y="74"/>
                    <a:pt x="49" y="74"/>
                  </a:cubicBezTo>
                  <a:cubicBezTo>
                    <a:pt x="49" y="74"/>
                    <a:pt x="49" y="73"/>
                    <a:pt x="49" y="73"/>
                  </a:cubicBezTo>
                  <a:cubicBezTo>
                    <a:pt x="49" y="73"/>
                    <a:pt x="49" y="73"/>
                    <a:pt x="49" y="73"/>
                  </a:cubicBezTo>
                  <a:cubicBezTo>
                    <a:pt x="50" y="72"/>
                    <a:pt x="50" y="72"/>
                    <a:pt x="50" y="71"/>
                  </a:cubicBezTo>
                  <a:cubicBezTo>
                    <a:pt x="50" y="71"/>
                    <a:pt x="50" y="70"/>
                    <a:pt x="50" y="70"/>
                  </a:cubicBezTo>
                  <a:cubicBezTo>
                    <a:pt x="51" y="70"/>
                    <a:pt x="51" y="69"/>
                    <a:pt x="51" y="69"/>
                  </a:cubicBezTo>
                  <a:cubicBezTo>
                    <a:pt x="52" y="69"/>
                    <a:pt x="52" y="69"/>
                    <a:pt x="52" y="69"/>
                  </a:cubicBezTo>
                  <a:cubicBezTo>
                    <a:pt x="52" y="69"/>
                    <a:pt x="52" y="69"/>
                    <a:pt x="52" y="69"/>
                  </a:cubicBezTo>
                  <a:cubicBezTo>
                    <a:pt x="52" y="69"/>
                    <a:pt x="52" y="69"/>
                    <a:pt x="52" y="69"/>
                  </a:cubicBezTo>
                  <a:cubicBezTo>
                    <a:pt x="52" y="69"/>
                    <a:pt x="52" y="68"/>
                    <a:pt x="52" y="68"/>
                  </a:cubicBezTo>
                  <a:cubicBezTo>
                    <a:pt x="52" y="68"/>
                    <a:pt x="52" y="68"/>
                    <a:pt x="52" y="68"/>
                  </a:cubicBezTo>
                  <a:cubicBezTo>
                    <a:pt x="53" y="68"/>
                    <a:pt x="53" y="67"/>
                    <a:pt x="53" y="67"/>
                  </a:cubicBezTo>
                  <a:cubicBezTo>
                    <a:pt x="53" y="67"/>
                    <a:pt x="53" y="66"/>
                    <a:pt x="53" y="66"/>
                  </a:cubicBezTo>
                  <a:cubicBezTo>
                    <a:pt x="54" y="66"/>
                    <a:pt x="54" y="65"/>
                    <a:pt x="54" y="65"/>
                  </a:cubicBezTo>
                  <a:cubicBezTo>
                    <a:pt x="54" y="65"/>
                    <a:pt x="55" y="65"/>
                    <a:pt x="55" y="64"/>
                  </a:cubicBezTo>
                  <a:cubicBezTo>
                    <a:pt x="55" y="64"/>
                    <a:pt x="55" y="64"/>
                    <a:pt x="55" y="64"/>
                  </a:cubicBezTo>
                  <a:cubicBezTo>
                    <a:pt x="55" y="64"/>
                    <a:pt x="55" y="63"/>
                    <a:pt x="55" y="63"/>
                  </a:cubicBezTo>
                  <a:cubicBezTo>
                    <a:pt x="56" y="63"/>
                    <a:pt x="56" y="63"/>
                    <a:pt x="56" y="63"/>
                  </a:cubicBezTo>
                  <a:cubicBezTo>
                    <a:pt x="56" y="63"/>
                    <a:pt x="55" y="63"/>
                    <a:pt x="55" y="63"/>
                  </a:cubicBezTo>
                  <a:cubicBezTo>
                    <a:pt x="55" y="62"/>
                    <a:pt x="55" y="62"/>
                    <a:pt x="55" y="62"/>
                  </a:cubicBezTo>
                  <a:cubicBezTo>
                    <a:pt x="55" y="62"/>
                    <a:pt x="55" y="62"/>
                    <a:pt x="55" y="61"/>
                  </a:cubicBezTo>
                  <a:cubicBezTo>
                    <a:pt x="55" y="61"/>
                    <a:pt x="55" y="61"/>
                    <a:pt x="55" y="61"/>
                  </a:cubicBezTo>
                  <a:cubicBezTo>
                    <a:pt x="55" y="61"/>
                    <a:pt x="55" y="61"/>
                    <a:pt x="55" y="61"/>
                  </a:cubicBezTo>
                  <a:cubicBezTo>
                    <a:pt x="54" y="61"/>
                    <a:pt x="54" y="61"/>
                    <a:pt x="54" y="61"/>
                  </a:cubicBezTo>
                  <a:cubicBezTo>
                    <a:pt x="54" y="61"/>
                    <a:pt x="54" y="61"/>
                    <a:pt x="54" y="61"/>
                  </a:cubicBezTo>
                  <a:cubicBezTo>
                    <a:pt x="54" y="61"/>
                    <a:pt x="54" y="61"/>
                    <a:pt x="54" y="61"/>
                  </a:cubicBezTo>
                  <a:cubicBezTo>
                    <a:pt x="54" y="61"/>
                    <a:pt x="54" y="60"/>
                    <a:pt x="54" y="60"/>
                  </a:cubicBezTo>
                  <a:cubicBezTo>
                    <a:pt x="54" y="60"/>
                    <a:pt x="54" y="60"/>
                    <a:pt x="54" y="59"/>
                  </a:cubicBezTo>
                  <a:cubicBezTo>
                    <a:pt x="54" y="59"/>
                    <a:pt x="54" y="59"/>
                    <a:pt x="54" y="59"/>
                  </a:cubicBezTo>
                  <a:cubicBezTo>
                    <a:pt x="55" y="59"/>
                    <a:pt x="55" y="59"/>
                    <a:pt x="55" y="59"/>
                  </a:cubicBezTo>
                  <a:cubicBezTo>
                    <a:pt x="55" y="59"/>
                    <a:pt x="55" y="59"/>
                    <a:pt x="55" y="59"/>
                  </a:cubicBezTo>
                  <a:cubicBezTo>
                    <a:pt x="55" y="59"/>
                    <a:pt x="55" y="59"/>
                    <a:pt x="55" y="59"/>
                  </a:cubicBezTo>
                  <a:cubicBezTo>
                    <a:pt x="55" y="59"/>
                    <a:pt x="55" y="59"/>
                    <a:pt x="55" y="59"/>
                  </a:cubicBezTo>
                  <a:cubicBezTo>
                    <a:pt x="55" y="59"/>
                    <a:pt x="55" y="59"/>
                    <a:pt x="56" y="58"/>
                  </a:cubicBezTo>
                  <a:cubicBezTo>
                    <a:pt x="56" y="58"/>
                    <a:pt x="56" y="58"/>
                    <a:pt x="56" y="58"/>
                  </a:cubicBezTo>
                  <a:cubicBezTo>
                    <a:pt x="56" y="58"/>
                    <a:pt x="56" y="58"/>
                    <a:pt x="56" y="58"/>
                  </a:cubicBezTo>
                  <a:close/>
                  <a:moveTo>
                    <a:pt x="56" y="57"/>
                  </a:moveTo>
                  <a:cubicBezTo>
                    <a:pt x="56" y="57"/>
                    <a:pt x="56" y="58"/>
                    <a:pt x="56" y="57"/>
                  </a:cubicBezTo>
                  <a:cubicBezTo>
                    <a:pt x="56" y="57"/>
                    <a:pt x="56" y="57"/>
                    <a:pt x="56" y="58"/>
                  </a:cubicBezTo>
                  <a:cubicBezTo>
                    <a:pt x="56" y="58"/>
                    <a:pt x="56" y="58"/>
                    <a:pt x="55" y="58"/>
                  </a:cubicBezTo>
                  <a:cubicBezTo>
                    <a:pt x="55" y="58"/>
                    <a:pt x="55" y="58"/>
                    <a:pt x="55" y="58"/>
                  </a:cubicBezTo>
                  <a:cubicBezTo>
                    <a:pt x="55" y="58"/>
                    <a:pt x="56" y="58"/>
                    <a:pt x="56" y="58"/>
                  </a:cubicBezTo>
                  <a:cubicBezTo>
                    <a:pt x="56" y="58"/>
                    <a:pt x="56" y="58"/>
                    <a:pt x="56" y="58"/>
                  </a:cubicBezTo>
                  <a:cubicBezTo>
                    <a:pt x="57" y="58"/>
                    <a:pt x="56" y="57"/>
                    <a:pt x="56" y="57"/>
                  </a:cubicBezTo>
                  <a:cubicBezTo>
                    <a:pt x="57" y="57"/>
                    <a:pt x="57" y="57"/>
                    <a:pt x="57" y="57"/>
                  </a:cubicBezTo>
                  <a:cubicBezTo>
                    <a:pt x="56" y="57"/>
                    <a:pt x="56" y="57"/>
                    <a:pt x="56" y="57"/>
                  </a:cubicBezTo>
                  <a:close/>
                  <a:moveTo>
                    <a:pt x="54" y="56"/>
                  </a:moveTo>
                  <a:cubicBezTo>
                    <a:pt x="54" y="56"/>
                    <a:pt x="54" y="56"/>
                    <a:pt x="54" y="56"/>
                  </a:cubicBezTo>
                  <a:cubicBezTo>
                    <a:pt x="54" y="56"/>
                    <a:pt x="54" y="56"/>
                    <a:pt x="53" y="56"/>
                  </a:cubicBezTo>
                  <a:cubicBezTo>
                    <a:pt x="53" y="56"/>
                    <a:pt x="53" y="56"/>
                    <a:pt x="54" y="56"/>
                  </a:cubicBezTo>
                  <a:close/>
                  <a:moveTo>
                    <a:pt x="52" y="54"/>
                  </a:moveTo>
                  <a:cubicBezTo>
                    <a:pt x="52" y="55"/>
                    <a:pt x="52" y="55"/>
                    <a:pt x="52" y="55"/>
                  </a:cubicBezTo>
                  <a:cubicBezTo>
                    <a:pt x="52" y="55"/>
                    <a:pt x="52" y="55"/>
                    <a:pt x="52" y="55"/>
                  </a:cubicBezTo>
                  <a:cubicBezTo>
                    <a:pt x="53" y="55"/>
                    <a:pt x="53" y="55"/>
                    <a:pt x="53" y="54"/>
                  </a:cubicBezTo>
                  <a:cubicBezTo>
                    <a:pt x="53" y="54"/>
                    <a:pt x="53" y="54"/>
                    <a:pt x="53" y="54"/>
                  </a:cubicBezTo>
                  <a:cubicBezTo>
                    <a:pt x="54" y="54"/>
                    <a:pt x="53" y="54"/>
                    <a:pt x="53" y="53"/>
                  </a:cubicBezTo>
                  <a:cubicBezTo>
                    <a:pt x="53" y="54"/>
                    <a:pt x="53" y="54"/>
                    <a:pt x="53" y="54"/>
                  </a:cubicBezTo>
                  <a:cubicBezTo>
                    <a:pt x="53" y="54"/>
                    <a:pt x="53" y="54"/>
                    <a:pt x="53" y="53"/>
                  </a:cubicBezTo>
                  <a:cubicBezTo>
                    <a:pt x="53" y="54"/>
                    <a:pt x="53" y="54"/>
                    <a:pt x="53" y="54"/>
                  </a:cubicBezTo>
                  <a:cubicBezTo>
                    <a:pt x="52" y="54"/>
                    <a:pt x="52" y="54"/>
                    <a:pt x="53" y="54"/>
                  </a:cubicBezTo>
                  <a:cubicBezTo>
                    <a:pt x="53" y="55"/>
                    <a:pt x="53" y="55"/>
                    <a:pt x="52" y="54"/>
                  </a:cubicBezTo>
                  <a:close/>
                  <a:moveTo>
                    <a:pt x="84" y="27"/>
                  </a:moveTo>
                  <a:cubicBezTo>
                    <a:pt x="84" y="27"/>
                    <a:pt x="83" y="27"/>
                    <a:pt x="83" y="27"/>
                  </a:cubicBezTo>
                  <a:cubicBezTo>
                    <a:pt x="83" y="27"/>
                    <a:pt x="83" y="27"/>
                    <a:pt x="83" y="27"/>
                  </a:cubicBezTo>
                  <a:cubicBezTo>
                    <a:pt x="83" y="26"/>
                    <a:pt x="82" y="26"/>
                    <a:pt x="82" y="26"/>
                  </a:cubicBezTo>
                  <a:cubicBezTo>
                    <a:pt x="82" y="26"/>
                    <a:pt x="82" y="26"/>
                    <a:pt x="82" y="26"/>
                  </a:cubicBezTo>
                  <a:cubicBezTo>
                    <a:pt x="82" y="26"/>
                    <a:pt x="82" y="26"/>
                    <a:pt x="81" y="26"/>
                  </a:cubicBezTo>
                  <a:cubicBezTo>
                    <a:pt x="81" y="26"/>
                    <a:pt x="81" y="26"/>
                    <a:pt x="81" y="26"/>
                  </a:cubicBezTo>
                  <a:cubicBezTo>
                    <a:pt x="81" y="26"/>
                    <a:pt x="81" y="26"/>
                    <a:pt x="81" y="26"/>
                  </a:cubicBezTo>
                  <a:cubicBezTo>
                    <a:pt x="81" y="26"/>
                    <a:pt x="81" y="27"/>
                    <a:pt x="81" y="27"/>
                  </a:cubicBezTo>
                  <a:cubicBezTo>
                    <a:pt x="80" y="27"/>
                    <a:pt x="80" y="27"/>
                    <a:pt x="80" y="27"/>
                  </a:cubicBezTo>
                  <a:cubicBezTo>
                    <a:pt x="80" y="27"/>
                    <a:pt x="80" y="27"/>
                    <a:pt x="80" y="27"/>
                  </a:cubicBezTo>
                  <a:cubicBezTo>
                    <a:pt x="80" y="27"/>
                    <a:pt x="80" y="27"/>
                    <a:pt x="79" y="27"/>
                  </a:cubicBezTo>
                  <a:cubicBezTo>
                    <a:pt x="79" y="27"/>
                    <a:pt x="79" y="27"/>
                    <a:pt x="79" y="27"/>
                  </a:cubicBezTo>
                  <a:cubicBezTo>
                    <a:pt x="79" y="28"/>
                    <a:pt x="79" y="28"/>
                    <a:pt x="79" y="28"/>
                  </a:cubicBezTo>
                  <a:cubicBezTo>
                    <a:pt x="79" y="28"/>
                    <a:pt x="78" y="28"/>
                    <a:pt x="79" y="28"/>
                  </a:cubicBezTo>
                  <a:cubicBezTo>
                    <a:pt x="78" y="29"/>
                    <a:pt x="78" y="29"/>
                    <a:pt x="78" y="29"/>
                  </a:cubicBezTo>
                  <a:cubicBezTo>
                    <a:pt x="78" y="29"/>
                    <a:pt x="78" y="29"/>
                    <a:pt x="78" y="29"/>
                  </a:cubicBezTo>
                  <a:cubicBezTo>
                    <a:pt x="78" y="29"/>
                    <a:pt x="77" y="29"/>
                    <a:pt x="77" y="30"/>
                  </a:cubicBezTo>
                  <a:cubicBezTo>
                    <a:pt x="77" y="30"/>
                    <a:pt x="77" y="30"/>
                    <a:pt x="77" y="30"/>
                  </a:cubicBezTo>
                  <a:cubicBezTo>
                    <a:pt x="77" y="30"/>
                    <a:pt x="76" y="30"/>
                    <a:pt x="76" y="30"/>
                  </a:cubicBezTo>
                  <a:cubicBezTo>
                    <a:pt x="75" y="30"/>
                    <a:pt x="75" y="30"/>
                    <a:pt x="75" y="30"/>
                  </a:cubicBezTo>
                  <a:cubicBezTo>
                    <a:pt x="75" y="30"/>
                    <a:pt x="75" y="30"/>
                    <a:pt x="75" y="30"/>
                  </a:cubicBezTo>
                  <a:cubicBezTo>
                    <a:pt x="75" y="30"/>
                    <a:pt x="75" y="30"/>
                    <a:pt x="75" y="30"/>
                  </a:cubicBezTo>
                  <a:cubicBezTo>
                    <a:pt x="75" y="30"/>
                    <a:pt x="75" y="30"/>
                    <a:pt x="75" y="30"/>
                  </a:cubicBezTo>
                  <a:cubicBezTo>
                    <a:pt x="75" y="30"/>
                    <a:pt x="74" y="30"/>
                    <a:pt x="74" y="30"/>
                  </a:cubicBezTo>
                  <a:cubicBezTo>
                    <a:pt x="74" y="29"/>
                    <a:pt x="73" y="29"/>
                    <a:pt x="73" y="29"/>
                  </a:cubicBezTo>
                  <a:cubicBezTo>
                    <a:pt x="73" y="29"/>
                    <a:pt x="73" y="29"/>
                    <a:pt x="73" y="29"/>
                  </a:cubicBezTo>
                  <a:cubicBezTo>
                    <a:pt x="72" y="29"/>
                    <a:pt x="72" y="29"/>
                    <a:pt x="71" y="28"/>
                  </a:cubicBezTo>
                  <a:cubicBezTo>
                    <a:pt x="71" y="28"/>
                    <a:pt x="71" y="28"/>
                    <a:pt x="71" y="28"/>
                  </a:cubicBezTo>
                  <a:cubicBezTo>
                    <a:pt x="71" y="28"/>
                    <a:pt x="71" y="28"/>
                    <a:pt x="71" y="28"/>
                  </a:cubicBezTo>
                  <a:cubicBezTo>
                    <a:pt x="70" y="28"/>
                    <a:pt x="70" y="28"/>
                    <a:pt x="70" y="28"/>
                  </a:cubicBezTo>
                  <a:cubicBezTo>
                    <a:pt x="70" y="28"/>
                    <a:pt x="69" y="27"/>
                    <a:pt x="69" y="27"/>
                  </a:cubicBezTo>
                  <a:cubicBezTo>
                    <a:pt x="69" y="27"/>
                    <a:pt x="69" y="27"/>
                    <a:pt x="69" y="27"/>
                  </a:cubicBezTo>
                  <a:cubicBezTo>
                    <a:pt x="68" y="27"/>
                    <a:pt x="68" y="27"/>
                    <a:pt x="68" y="27"/>
                  </a:cubicBezTo>
                  <a:cubicBezTo>
                    <a:pt x="68" y="27"/>
                    <a:pt x="68" y="27"/>
                    <a:pt x="68" y="27"/>
                  </a:cubicBezTo>
                  <a:cubicBezTo>
                    <a:pt x="68" y="27"/>
                    <a:pt x="68" y="27"/>
                    <a:pt x="67" y="27"/>
                  </a:cubicBezTo>
                  <a:cubicBezTo>
                    <a:pt x="67" y="27"/>
                    <a:pt x="67" y="27"/>
                    <a:pt x="67" y="26"/>
                  </a:cubicBezTo>
                  <a:cubicBezTo>
                    <a:pt x="67" y="26"/>
                    <a:pt x="67" y="26"/>
                    <a:pt x="67" y="26"/>
                  </a:cubicBezTo>
                  <a:cubicBezTo>
                    <a:pt x="67" y="26"/>
                    <a:pt x="67" y="26"/>
                    <a:pt x="67" y="26"/>
                  </a:cubicBezTo>
                  <a:cubicBezTo>
                    <a:pt x="67" y="26"/>
                    <a:pt x="67" y="26"/>
                    <a:pt x="67" y="26"/>
                  </a:cubicBezTo>
                  <a:cubicBezTo>
                    <a:pt x="67" y="26"/>
                    <a:pt x="67" y="26"/>
                    <a:pt x="67" y="26"/>
                  </a:cubicBezTo>
                  <a:cubicBezTo>
                    <a:pt x="67" y="25"/>
                    <a:pt x="67" y="25"/>
                    <a:pt x="67" y="25"/>
                  </a:cubicBezTo>
                  <a:cubicBezTo>
                    <a:pt x="67" y="25"/>
                    <a:pt x="67" y="25"/>
                    <a:pt x="67" y="25"/>
                  </a:cubicBezTo>
                  <a:cubicBezTo>
                    <a:pt x="67" y="25"/>
                    <a:pt x="67" y="24"/>
                    <a:pt x="67" y="24"/>
                  </a:cubicBezTo>
                  <a:cubicBezTo>
                    <a:pt x="67" y="24"/>
                    <a:pt x="67" y="24"/>
                    <a:pt x="67" y="24"/>
                  </a:cubicBezTo>
                  <a:cubicBezTo>
                    <a:pt x="67" y="24"/>
                    <a:pt x="67" y="23"/>
                    <a:pt x="67" y="23"/>
                  </a:cubicBezTo>
                  <a:cubicBezTo>
                    <a:pt x="67" y="23"/>
                    <a:pt x="67" y="22"/>
                    <a:pt x="67" y="22"/>
                  </a:cubicBezTo>
                  <a:cubicBezTo>
                    <a:pt x="67" y="22"/>
                    <a:pt x="67" y="22"/>
                    <a:pt x="67" y="22"/>
                  </a:cubicBezTo>
                  <a:cubicBezTo>
                    <a:pt x="66" y="22"/>
                    <a:pt x="66" y="22"/>
                    <a:pt x="66" y="22"/>
                  </a:cubicBezTo>
                  <a:cubicBezTo>
                    <a:pt x="66" y="22"/>
                    <a:pt x="66" y="22"/>
                    <a:pt x="66" y="22"/>
                  </a:cubicBezTo>
                  <a:cubicBezTo>
                    <a:pt x="66" y="22"/>
                    <a:pt x="66" y="21"/>
                    <a:pt x="66" y="21"/>
                  </a:cubicBezTo>
                  <a:cubicBezTo>
                    <a:pt x="66" y="21"/>
                    <a:pt x="67" y="21"/>
                    <a:pt x="66" y="21"/>
                  </a:cubicBezTo>
                  <a:cubicBezTo>
                    <a:pt x="66" y="20"/>
                    <a:pt x="66" y="20"/>
                    <a:pt x="66" y="20"/>
                  </a:cubicBezTo>
                  <a:cubicBezTo>
                    <a:pt x="65" y="20"/>
                    <a:pt x="65" y="20"/>
                    <a:pt x="66" y="20"/>
                  </a:cubicBezTo>
                  <a:cubicBezTo>
                    <a:pt x="66" y="20"/>
                    <a:pt x="66" y="20"/>
                    <a:pt x="66" y="20"/>
                  </a:cubicBezTo>
                  <a:cubicBezTo>
                    <a:pt x="66" y="20"/>
                    <a:pt x="66" y="19"/>
                    <a:pt x="66" y="19"/>
                  </a:cubicBezTo>
                  <a:cubicBezTo>
                    <a:pt x="66" y="19"/>
                    <a:pt x="66" y="19"/>
                    <a:pt x="66" y="19"/>
                  </a:cubicBezTo>
                  <a:cubicBezTo>
                    <a:pt x="65" y="19"/>
                    <a:pt x="65" y="20"/>
                    <a:pt x="65" y="20"/>
                  </a:cubicBezTo>
                  <a:cubicBezTo>
                    <a:pt x="65" y="20"/>
                    <a:pt x="65" y="20"/>
                    <a:pt x="65" y="19"/>
                  </a:cubicBezTo>
                  <a:cubicBezTo>
                    <a:pt x="65" y="19"/>
                    <a:pt x="65" y="19"/>
                    <a:pt x="65" y="19"/>
                  </a:cubicBezTo>
                  <a:cubicBezTo>
                    <a:pt x="65" y="19"/>
                    <a:pt x="64" y="19"/>
                    <a:pt x="64" y="19"/>
                  </a:cubicBezTo>
                  <a:cubicBezTo>
                    <a:pt x="65" y="19"/>
                    <a:pt x="65" y="19"/>
                    <a:pt x="65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8"/>
                    <a:pt x="64" y="17"/>
                    <a:pt x="63" y="17"/>
                  </a:cubicBezTo>
                  <a:cubicBezTo>
                    <a:pt x="63" y="17"/>
                    <a:pt x="63" y="17"/>
                    <a:pt x="63" y="17"/>
                  </a:cubicBezTo>
                  <a:cubicBezTo>
                    <a:pt x="63" y="18"/>
                    <a:pt x="63" y="18"/>
                    <a:pt x="63" y="18"/>
                  </a:cubicBezTo>
                  <a:cubicBezTo>
                    <a:pt x="63" y="18"/>
                    <a:pt x="63" y="18"/>
                    <a:pt x="63" y="18"/>
                  </a:cubicBezTo>
                  <a:cubicBezTo>
                    <a:pt x="63" y="18"/>
                    <a:pt x="63" y="18"/>
                    <a:pt x="63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9"/>
                    <a:pt x="64" y="19"/>
                    <a:pt x="64" y="19"/>
                  </a:cubicBezTo>
                  <a:cubicBezTo>
                    <a:pt x="64" y="19"/>
                    <a:pt x="64" y="19"/>
                    <a:pt x="64" y="19"/>
                  </a:cubicBezTo>
                  <a:cubicBezTo>
                    <a:pt x="64" y="20"/>
                    <a:pt x="64" y="20"/>
                    <a:pt x="64" y="20"/>
                  </a:cubicBezTo>
                  <a:cubicBezTo>
                    <a:pt x="64" y="20"/>
                    <a:pt x="64" y="20"/>
                    <a:pt x="64" y="20"/>
                  </a:cubicBezTo>
                  <a:cubicBezTo>
                    <a:pt x="64" y="20"/>
                    <a:pt x="64" y="20"/>
                    <a:pt x="64" y="20"/>
                  </a:cubicBezTo>
                  <a:cubicBezTo>
                    <a:pt x="63" y="20"/>
                    <a:pt x="63" y="21"/>
                    <a:pt x="64" y="21"/>
                  </a:cubicBezTo>
                  <a:cubicBezTo>
                    <a:pt x="64" y="21"/>
                    <a:pt x="64" y="21"/>
                    <a:pt x="64" y="21"/>
                  </a:cubicBezTo>
                  <a:cubicBezTo>
                    <a:pt x="64" y="21"/>
                    <a:pt x="64" y="22"/>
                    <a:pt x="64" y="22"/>
                  </a:cubicBezTo>
                  <a:cubicBezTo>
                    <a:pt x="64" y="22"/>
                    <a:pt x="64" y="22"/>
                    <a:pt x="64" y="23"/>
                  </a:cubicBezTo>
                  <a:cubicBezTo>
                    <a:pt x="64" y="23"/>
                    <a:pt x="64" y="23"/>
                    <a:pt x="64" y="23"/>
                  </a:cubicBezTo>
                  <a:cubicBezTo>
                    <a:pt x="64" y="23"/>
                    <a:pt x="64" y="23"/>
                    <a:pt x="64" y="23"/>
                  </a:cubicBezTo>
                  <a:cubicBezTo>
                    <a:pt x="64" y="23"/>
                    <a:pt x="64" y="23"/>
                    <a:pt x="64" y="23"/>
                  </a:cubicBezTo>
                  <a:cubicBezTo>
                    <a:pt x="63" y="23"/>
                    <a:pt x="63" y="24"/>
                    <a:pt x="63" y="23"/>
                  </a:cubicBezTo>
                  <a:cubicBezTo>
                    <a:pt x="63" y="23"/>
                    <a:pt x="63" y="23"/>
                    <a:pt x="63" y="22"/>
                  </a:cubicBezTo>
                  <a:cubicBezTo>
                    <a:pt x="63" y="22"/>
                    <a:pt x="63" y="22"/>
                    <a:pt x="63" y="22"/>
                  </a:cubicBezTo>
                  <a:cubicBezTo>
                    <a:pt x="63" y="21"/>
                    <a:pt x="62" y="21"/>
                    <a:pt x="62" y="21"/>
                  </a:cubicBezTo>
                  <a:cubicBezTo>
                    <a:pt x="62" y="21"/>
                    <a:pt x="62" y="21"/>
                    <a:pt x="62" y="21"/>
                  </a:cubicBezTo>
                  <a:cubicBezTo>
                    <a:pt x="62" y="21"/>
                    <a:pt x="61" y="21"/>
                    <a:pt x="61" y="21"/>
                  </a:cubicBezTo>
                  <a:cubicBezTo>
                    <a:pt x="61" y="21"/>
                    <a:pt x="61" y="21"/>
                    <a:pt x="61" y="21"/>
                  </a:cubicBezTo>
                  <a:cubicBezTo>
                    <a:pt x="61" y="21"/>
                    <a:pt x="61" y="21"/>
                    <a:pt x="60" y="21"/>
                  </a:cubicBezTo>
                  <a:cubicBezTo>
                    <a:pt x="60" y="21"/>
                    <a:pt x="60" y="21"/>
                    <a:pt x="60" y="21"/>
                  </a:cubicBezTo>
                  <a:cubicBezTo>
                    <a:pt x="60" y="21"/>
                    <a:pt x="60" y="21"/>
                    <a:pt x="60" y="21"/>
                  </a:cubicBezTo>
                  <a:cubicBezTo>
                    <a:pt x="60" y="20"/>
                    <a:pt x="60" y="20"/>
                    <a:pt x="60" y="20"/>
                  </a:cubicBezTo>
                  <a:cubicBezTo>
                    <a:pt x="59" y="20"/>
                    <a:pt x="59" y="20"/>
                    <a:pt x="59" y="20"/>
                  </a:cubicBezTo>
                  <a:cubicBezTo>
                    <a:pt x="59" y="20"/>
                    <a:pt x="59" y="20"/>
                    <a:pt x="59" y="20"/>
                  </a:cubicBezTo>
                  <a:cubicBezTo>
                    <a:pt x="59" y="20"/>
                    <a:pt x="59" y="20"/>
                    <a:pt x="59" y="20"/>
                  </a:cubicBezTo>
                  <a:cubicBezTo>
                    <a:pt x="59" y="19"/>
                    <a:pt x="59" y="19"/>
                    <a:pt x="59" y="19"/>
                  </a:cubicBezTo>
                  <a:cubicBezTo>
                    <a:pt x="59" y="19"/>
                    <a:pt x="59" y="19"/>
                    <a:pt x="59" y="19"/>
                  </a:cubicBezTo>
                  <a:cubicBezTo>
                    <a:pt x="59" y="18"/>
                    <a:pt x="59" y="18"/>
                    <a:pt x="59" y="18"/>
                  </a:cubicBezTo>
                  <a:cubicBezTo>
                    <a:pt x="59" y="18"/>
                    <a:pt x="59" y="18"/>
                    <a:pt x="59" y="18"/>
                  </a:cubicBezTo>
                  <a:cubicBezTo>
                    <a:pt x="59" y="18"/>
                    <a:pt x="59" y="18"/>
                    <a:pt x="59" y="18"/>
                  </a:cubicBezTo>
                  <a:cubicBezTo>
                    <a:pt x="59" y="17"/>
                    <a:pt x="59" y="17"/>
                    <a:pt x="59" y="17"/>
                  </a:cubicBezTo>
                  <a:cubicBezTo>
                    <a:pt x="59" y="17"/>
                    <a:pt x="59" y="17"/>
                    <a:pt x="59" y="17"/>
                  </a:cubicBezTo>
                  <a:cubicBezTo>
                    <a:pt x="59" y="17"/>
                    <a:pt x="59" y="16"/>
                    <a:pt x="59" y="16"/>
                  </a:cubicBezTo>
                  <a:cubicBezTo>
                    <a:pt x="59" y="16"/>
                    <a:pt x="60" y="17"/>
                    <a:pt x="60" y="16"/>
                  </a:cubicBezTo>
                  <a:cubicBezTo>
                    <a:pt x="60" y="16"/>
                    <a:pt x="60" y="16"/>
                    <a:pt x="59" y="16"/>
                  </a:cubicBezTo>
                  <a:cubicBezTo>
                    <a:pt x="59" y="16"/>
                    <a:pt x="59" y="16"/>
                    <a:pt x="59" y="16"/>
                  </a:cubicBezTo>
                  <a:cubicBezTo>
                    <a:pt x="59" y="16"/>
                    <a:pt x="59" y="16"/>
                    <a:pt x="59" y="16"/>
                  </a:cubicBezTo>
                  <a:cubicBezTo>
                    <a:pt x="59" y="16"/>
                    <a:pt x="59" y="16"/>
                    <a:pt x="59" y="16"/>
                  </a:cubicBezTo>
                  <a:cubicBezTo>
                    <a:pt x="60" y="16"/>
                    <a:pt x="59" y="16"/>
                    <a:pt x="59" y="16"/>
                  </a:cubicBezTo>
                  <a:cubicBezTo>
                    <a:pt x="59" y="15"/>
                    <a:pt x="59" y="15"/>
                    <a:pt x="59" y="15"/>
                  </a:cubicBezTo>
                  <a:cubicBezTo>
                    <a:pt x="59" y="15"/>
                    <a:pt x="58" y="15"/>
                    <a:pt x="58" y="14"/>
                  </a:cubicBezTo>
                  <a:cubicBezTo>
                    <a:pt x="58" y="14"/>
                    <a:pt x="58" y="14"/>
                    <a:pt x="58" y="14"/>
                  </a:cubicBezTo>
                  <a:cubicBezTo>
                    <a:pt x="58" y="14"/>
                    <a:pt x="58" y="14"/>
                    <a:pt x="58" y="14"/>
                  </a:cubicBezTo>
                  <a:cubicBezTo>
                    <a:pt x="57" y="13"/>
                    <a:pt x="57" y="13"/>
                    <a:pt x="57" y="12"/>
                  </a:cubicBezTo>
                  <a:cubicBezTo>
                    <a:pt x="57" y="12"/>
                    <a:pt x="57" y="12"/>
                    <a:pt x="57" y="12"/>
                  </a:cubicBezTo>
                  <a:cubicBezTo>
                    <a:pt x="57" y="12"/>
                    <a:pt x="57" y="12"/>
                    <a:pt x="57" y="12"/>
                  </a:cubicBezTo>
                  <a:cubicBezTo>
                    <a:pt x="57" y="12"/>
                    <a:pt x="57" y="12"/>
                    <a:pt x="56" y="12"/>
                  </a:cubicBezTo>
                  <a:cubicBezTo>
                    <a:pt x="56" y="12"/>
                    <a:pt x="56" y="12"/>
                    <a:pt x="56" y="11"/>
                  </a:cubicBezTo>
                  <a:cubicBezTo>
                    <a:pt x="56" y="11"/>
                    <a:pt x="56" y="11"/>
                    <a:pt x="56" y="11"/>
                  </a:cubicBezTo>
                  <a:cubicBezTo>
                    <a:pt x="57" y="11"/>
                    <a:pt x="57" y="11"/>
                    <a:pt x="57" y="11"/>
                  </a:cubicBezTo>
                  <a:cubicBezTo>
                    <a:pt x="57" y="11"/>
                    <a:pt x="57" y="12"/>
                    <a:pt x="57" y="12"/>
                  </a:cubicBezTo>
                  <a:cubicBezTo>
                    <a:pt x="57" y="12"/>
                    <a:pt x="58" y="12"/>
                    <a:pt x="58" y="12"/>
                  </a:cubicBezTo>
                  <a:cubicBezTo>
                    <a:pt x="58" y="12"/>
                    <a:pt x="58" y="12"/>
                    <a:pt x="58" y="12"/>
                  </a:cubicBezTo>
                  <a:cubicBezTo>
                    <a:pt x="58" y="11"/>
                    <a:pt x="58" y="11"/>
                    <a:pt x="58" y="11"/>
                  </a:cubicBezTo>
                  <a:cubicBezTo>
                    <a:pt x="57" y="11"/>
                    <a:pt x="57" y="11"/>
                    <a:pt x="57" y="10"/>
                  </a:cubicBezTo>
                  <a:cubicBezTo>
                    <a:pt x="57" y="10"/>
                    <a:pt x="58" y="10"/>
                    <a:pt x="58" y="10"/>
                  </a:cubicBezTo>
                  <a:cubicBezTo>
                    <a:pt x="58" y="10"/>
                    <a:pt x="58" y="10"/>
                    <a:pt x="57" y="10"/>
                  </a:cubicBezTo>
                  <a:cubicBezTo>
                    <a:pt x="57" y="10"/>
                    <a:pt x="57" y="9"/>
                    <a:pt x="57" y="9"/>
                  </a:cubicBezTo>
                  <a:cubicBezTo>
                    <a:pt x="57" y="9"/>
                    <a:pt x="57" y="9"/>
                    <a:pt x="57" y="9"/>
                  </a:cubicBezTo>
                  <a:cubicBezTo>
                    <a:pt x="57" y="9"/>
                    <a:pt x="57" y="9"/>
                    <a:pt x="57" y="9"/>
                  </a:cubicBezTo>
                  <a:cubicBezTo>
                    <a:pt x="57" y="9"/>
                    <a:pt x="56" y="9"/>
                    <a:pt x="56" y="9"/>
                  </a:cubicBezTo>
                  <a:cubicBezTo>
                    <a:pt x="56" y="8"/>
                    <a:pt x="56" y="8"/>
                    <a:pt x="56" y="8"/>
                  </a:cubicBezTo>
                  <a:cubicBezTo>
                    <a:pt x="56" y="8"/>
                    <a:pt x="56" y="8"/>
                    <a:pt x="57" y="8"/>
                  </a:cubicBezTo>
                  <a:cubicBezTo>
                    <a:pt x="56" y="8"/>
                    <a:pt x="56" y="8"/>
                    <a:pt x="56" y="7"/>
                  </a:cubicBezTo>
                  <a:cubicBezTo>
                    <a:pt x="56" y="7"/>
                    <a:pt x="56" y="7"/>
                    <a:pt x="56" y="7"/>
                  </a:cubicBezTo>
                  <a:cubicBezTo>
                    <a:pt x="56" y="7"/>
                    <a:pt x="56" y="7"/>
                    <a:pt x="56" y="7"/>
                  </a:cubicBezTo>
                  <a:cubicBezTo>
                    <a:pt x="56" y="7"/>
                    <a:pt x="55" y="7"/>
                    <a:pt x="55" y="7"/>
                  </a:cubicBezTo>
                  <a:cubicBezTo>
                    <a:pt x="55" y="7"/>
                    <a:pt x="55" y="7"/>
                    <a:pt x="55" y="7"/>
                  </a:cubicBezTo>
                  <a:cubicBezTo>
                    <a:pt x="55" y="7"/>
                    <a:pt x="55" y="7"/>
                    <a:pt x="55" y="7"/>
                  </a:cubicBezTo>
                  <a:cubicBezTo>
                    <a:pt x="55" y="8"/>
                    <a:pt x="55" y="8"/>
                    <a:pt x="55" y="8"/>
                  </a:cubicBezTo>
                  <a:cubicBezTo>
                    <a:pt x="55" y="8"/>
                    <a:pt x="55" y="8"/>
                    <a:pt x="55" y="8"/>
                  </a:cubicBezTo>
                  <a:cubicBezTo>
                    <a:pt x="55" y="8"/>
                    <a:pt x="55" y="8"/>
                    <a:pt x="55" y="8"/>
                  </a:cubicBezTo>
                  <a:cubicBezTo>
                    <a:pt x="55" y="7"/>
                    <a:pt x="55" y="7"/>
                    <a:pt x="55" y="7"/>
                  </a:cubicBezTo>
                  <a:cubicBezTo>
                    <a:pt x="54" y="7"/>
                    <a:pt x="54" y="7"/>
                    <a:pt x="54" y="7"/>
                  </a:cubicBezTo>
                  <a:cubicBezTo>
                    <a:pt x="54" y="7"/>
                    <a:pt x="54" y="7"/>
                    <a:pt x="54" y="7"/>
                  </a:cubicBezTo>
                  <a:cubicBezTo>
                    <a:pt x="54" y="7"/>
                    <a:pt x="54" y="7"/>
                    <a:pt x="54" y="7"/>
                  </a:cubicBezTo>
                  <a:cubicBezTo>
                    <a:pt x="54" y="6"/>
                    <a:pt x="54" y="6"/>
                    <a:pt x="54" y="6"/>
                  </a:cubicBezTo>
                  <a:cubicBezTo>
                    <a:pt x="54" y="6"/>
                    <a:pt x="54" y="6"/>
                    <a:pt x="54" y="6"/>
                  </a:cubicBezTo>
                  <a:cubicBezTo>
                    <a:pt x="54" y="7"/>
                    <a:pt x="55" y="7"/>
                    <a:pt x="55" y="6"/>
                  </a:cubicBezTo>
                  <a:cubicBezTo>
                    <a:pt x="55" y="6"/>
                    <a:pt x="55" y="6"/>
                    <a:pt x="55" y="6"/>
                  </a:cubicBezTo>
                  <a:cubicBezTo>
                    <a:pt x="55" y="6"/>
                    <a:pt x="54" y="6"/>
                    <a:pt x="54" y="6"/>
                  </a:cubicBezTo>
                  <a:cubicBezTo>
                    <a:pt x="54" y="6"/>
                    <a:pt x="54" y="6"/>
                    <a:pt x="54" y="6"/>
                  </a:cubicBezTo>
                  <a:cubicBezTo>
                    <a:pt x="54" y="6"/>
                    <a:pt x="54" y="5"/>
                    <a:pt x="53" y="5"/>
                  </a:cubicBezTo>
                  <a:cubicBezTo>
                    <a:pt x="53" y="5"/>
                    <a:pt x="53" y="5"/>
                    <a:pt x="53" y="5"/>
                  </a:cubicBezTo>
                  <a:cubicBezTo>
                    <a:pt x="53" y="5"/>
                    <a:pt x="53" y="5"/>
                    <a:pt x="53" y="5"/>
                  </a:cubicBezTo>
                  <a:cubicBezTo>
                    <a:pt x="53" y="5"/>
                    <a:pt x="53" y="5"/>
                    <a:pt x="53" y="5"/>
                  </a:cubicBezTo>
                  <a:cubicBezTo>
                    <a:pt x="52" y="5"/>
                    <a:pt x="53" y="5"/>
                    <a:pt x="52" y="5"/>
                  </a:cubicBezTo>
                  <a:cubicBezTo>
                    <a:pt x="52" y="5"/>
                    <a:pt x="52" y="6"/>
                    <a:pt x="52" y="6"/>
                  </a:cubicBezTo>
                  <a:cubicBezTo>
                    <a:pt x="52" y="6"/>
                    <a:pt x="52" y="5"/>
                    <a:pt x="52" y="5"/>
                  </a:cubicBezTo>
                  <a:cubicBezTo>
                    <a:pt x="52" y="5"/>
                    <a:pt x="52" y="5"/>
                    <a:pt x="52" y="5"/>
                  </a:cubicBezTo>
                  <a:cubicBezTo>
                    <a:pt x="52" y="5"/>
                    <a:pt x="52" y="5"/>
                    <a:pt x="52" y="5"/>
                  </a:cubicBezTo>
                  <a:cubicBezTo>
                    <a:pt x="52" y="5"/>
                    <a:pt x="52" y="5"/>
                    <a:pt x="52" y="5"/>
                  </a:cubicBezTo>
                  <a:cubicBezTo>
                    <a:pt x="51" y="5"/>
                    <a:pt x="51" y="5"/>
                    <a:pt x="51" y="5"/>
                  </a:cubicBezTo>
                  <a:cubicBezTo>
                    <a:pt x="51" y="5"/>
                    <a:pt x="51" y="5"/>
                    <a:pt x="51" y="5"/>
                  </a:cubicBezTo>
                  <a:cubicBezTo>
                    <a:pt x="51" y="5"/>
                    <a:pt x="51" y="5"/>
                    <a:pt x="51" y="5"/>
                  </a:cubicBezTo>
                  <a:cubicBezTo>
                    <a:pt x="51" y="5"/>
                    <a:pt x="51" y="5"/>
                    <a:pt x="51" y="5"/>
                  </a:cubicBezTo>
                  <a:cubicBezTo>
                    <a:pt x="51" y="5"/>
                    <a:pt x="51" y="5"/>
                    <a:pt x="51" y="5"/>
                  </a:cubicBezTo>
                  <a:cubicBezTo>
                    <a:pt x="50" y="5"/>
                    <a:pt x="50" y="5"/>
                    <a:pt x="50" y="5"/>
                  </a:cubicBezTo>
                  <a:cubicBezTo>
                    <a:pt x="50" y="5"/>
                    <a:pt x="50" y="5"/>
                    <a:pt x="50" y="5"/>
                  </a:cubicBezTo>
                  <a:cubicBezTo>
                    <a:pt x="50" y="4"/>
                    <a:pt x="50" y="4"/>
                    <a:pt x="50" y="4"/>
                  </a:cubicBezTo>
                  <a:cubicBezTo>
                    <a:pt x="50" y="4"/>
                    <a:pt x="50" y="4"/>
                    <a:pt x="50" y="4"/>
                  </a:cubicBezTo>
                  <a:cubicBezTo>
                    <a:pt x="50" y="4"/>
                    <a:pt x="50" y="4"/>
                    <a:pt x="50" y="4"/>
                  </a:cubicBezTo>
                  <a:cubicBezTo>
                    <a:pt x="50" y="4"/>
                    <a:pt x="50" y="4"/>
                    <a:pt x="49" y="4"/>
                  </a:cubicBezTo>
                  <a:cubicBezTo>
                    <a:pt x="49" y="4"/>
                    <a:pt x="49" y="4"/>
                    <a:pt x="49" y="4"/>
                  </a:cubicBezTo>
                  <a:cubicBezTo>
                    <a:pt x="49" y="4"/>
                    <a:pt x="49" y="5"/>
                    <a:pt x="50" y="5"/>
                  </a:cubicBezTo>
                  <a:cubicBezTo>
                    <a:pt x="49" y="5"/>
                    <a:pt x="49" y="5"/>
                    <a:pt x="49" y="5"/>
                  </a:cubicBezTo>
                  <a:cubicBezTo>
                    <a:pt x="49" y="5"/>
                    <a:pt x="49" y="5"/>
                    <a:pt x="49" y="4"/>
                  </a:cubicBezTo>
                  <a:cubicBezTo>
                    <a:pt x="49" y="4"/>
                    <a:pt x="49" y="4"/>
                    <a:pt x="49" y="4"/>
                  </a:cubicBezTo>
                  <a:cubicBezTo>
                    <a:pt x="49" y="4"/>
                    <a:pt x="49" y="4"/>
                    <a:pt x="49" y="4"/>
                  </a:cubicBezTo>
                  <a:cubicBezTo>
                    <a:pt x="48" y="4"/>
                    <a:pt x="48" y="4"/>
                    <a:pt x="48" y="4"/>
                  </a:cubicBezTo>
                  <a:cubicBezTo>
                    <a:pt x="48" y="4"/>
                    <a:pt x="48" y="3"/>
                    <a:pt x="48" y="3"/>
                  </a:cubicBezTo>
                  <a:cubicBezTo>
                    <a:pt x="48" y="3"/>
                    <a:pt x="48" y="3"/>
                    <a:pt x="48" y="3"/>
                  </a:cubicBezTo>
                  <a:cubicBezTo>
                    <a:pt x="48" y="3"/>
                    <a:pt x="48" y="4"/>
                    <a:pt x="48" y="4"/>
                  </a:cubicBezTo>
                  <a:cubicBezTo>
                    <a:pt x="48" y="3"/>
                    <a:pt x="48" y="3"/>
                    <a:pt x="48" y="3"/>
                  </a:cubicBezTo>
                  <a:cubicBezTo>
                    <a:pt x="48" y="3"/>
                    <a:pt x="48" y="2"/>
                    <a:pt x="47" y="2"/>
                  </a:cubicBezTo>
                  <a:cubicBezTo>
                    <a:pt x="47" y="2"/>
                    <a:pt x="47" y="2"/>
                    <a:pt x="47" y="1"/>
                  </a:cubicBezTo>
                  <a:cubicBezTo>
                    <a:pt x="47" y="1"/>
                    <a:pt x="47" y="1"/>
                    <a:pt x="47" y="1"/>
                  </a:cubicBezTo>
                  <a:cubicBezTo>
                    <a:pt x="47" y="2"/>
                    <a:pt x="47" y="2"/>
                    <a:pt x="47" y="2"/>
                  </a:cubicBezTo>
                  <a:cubicBezTo>
                    <a:pt x="47" y="2"/>
                    <a:pt x="47" y="2"/>
                    <a:pt x="47" y="2"/>
                  </a:cubicBezTo>
                  <a:cubicBezTo>
                    <a:pt x="47" y="1"/>
                    <a:pt x="47" y="1"/>
                    <a:pt x="47" y="1"/>
                  </a:cubicBezTo>
                  <a:cubicBezTo>
                    <a:pt x="47" y="1"/>
                    <a:pt x="47" y="1"/>
                    <a:pt x="47" y="1"/>
                  </a:cubicBezTo>
                  <a:cubicBezTo>
                    <a:pt x="47" y="1"/>
                    <a:pt x="47" y="1"/>
                    <a:pt x="47" y="1"/>
                  </a:cubicBezTo>
                  <a:cubicBezTo>
                    <a:pt x="47" y="1"/>
                    <a:pt x="47" y="0"/>
                    <a:pt x="47" y="0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47" y="0"/>
                    <a:pt x="46" y="0"/>
                    <a:pt x="46" y="0"/>
                  </a:cubicBezTo>
                  <a:cubicBezTo>
                    <a:pt x="46" y="0"/>
                    <a:pt x="46" y="1"/>
                    <a:pt x="46" y="1"/>
                  </a:cubicBezTo>
                  <a:cubicBezTo>
                    <a:pt x="46" y="0"/>
                    <a:pt x="45" y="0"/>
                    <a:pt x="45" y="0"/>
                  </a:cubicBezTo>
                  <a:cubicBezTo>
                    <a:pt x="45" y="1"/>
                    <a:pt x="45" y="1"/>
                    <a:pt x="45" y="1"/>
                  </a:cubicBezTo>
                  <a:cubicBezTo>
                    <a:pt x="45" y="1"/>
                    <a:pt x="46" y="1"/>
                    <a:pt x="46" y="2"/>
                  </a:cubicBezTo>
                  <a:cubicBezTo>
                    <a:pt x="46" y="2"/>
                    <a:pt x="46" y="2"/>
                    <a:pt x="46" y="2"/>
                  </a:cubicBezTo>
                  <a:cubicBezTo>
                    <a:pt x="46" y="2"/>
                    <a:pt x="47" y="2"/>
                    <a:pt x="47" y="3"/>
                  </a:cubicBezTo>
                  <a:cubicBezTo>
                    <a:pt x="47" y="3"/>
                    <a:pt x="47" y="3"/>
                    <a:pt x="47" y="3"/>
                  </a:cubicBezTo>
                  <a:cubicBezTo>
                    <a:pt x="47" y="3"/>
                    <a:pt x="47" y="3"/>
                    <a:pt x="47" y="3"/>
                  </a:cubicBezTo>
                  <a:cubicBezTo>
                    <a:pt x="47" y="3"/>
                    <a:pt x="48" y="4"/>
                    <a:pt x="48" y="4"/>
                  </a:cubicBezTo>
                  <a:cubicBezTo>
                    <a:pt x="48" y="5"/>
                    <a:pt x="48" y="5"/>
                    <a:pt x="48" y="5"/>
                  </a:cubicBezTo>
                  <a:cubicBezTo>
                    <a:pt x="48" y="6"/>
                    <a:pt x="49" y="6"/>
                    <a:pt x="48" y="6"/>
                  </a:cubicBezTo>
                  <a:cubicBezTo>
                    <a:pt x="48" y="6"/>
                    <a:pt x="48" y="6"/>
                    <a:pt x="48" y="6"/>
                  </a:cubicBezTo>
                  <a:cubicBezTo>
                    <a:pt x="48" y="6"/>
                    <a:pt x="48" y="6"/>
                    <a:pt x="48" y="6"/>
                  </a:cubicBezTo>
                  <a:cubicBezTo>
                    <a:pt x="48" y="7"/>
                    <a:pt x="48" y="7"/>
                    <a:pt x="48" y="7"/>
                  </a:cubicBezTo>
                  <a:cubicBezTo>
                    <a:pt x="48" y="7"/>
                    <a:pt x="48" y="7"/>
                    <a:pt x="48" y="7"/>
                  </a:cubicBezTo>
                  <a:cubicBezTo>
                    <a:pt x="48" y="7"/>
                    <a:pt x="48" y="7"/>
                    <a:pt x="48" y="7"/>
                  </a:cubicBezTo>
                  <a:cubicBezTo>
                    <a:pt x="48" y="8"/>
                    <a:pt x="48" y="8"/>
                    <a:pt x="49" y="8"/>
                  </a:cubicBezTo>
                  <a:cubicBezTo>
                    <a:pt x="49" y="8"/>
                    <a:pt x="49" y="8"/>
                    <a:pt x="49" y="9"/>
                  </a:cubicBezTo>
                  <a:cubicBezTo>
                    <a:pt x="49" y="9"/>
                    <a:pt x="49" y="9"/>
                    <a:pt x="49" y="9"/>
                  </a:cubicBezTo>
                  <a:cubicBezTo>
                    <a:pt x="49" y="9"/>
                    <a:pt x="50" y="9"/>
                    <a:pt x="50" y="9"/>
                  </a:cubicBezTo>
                  <a:cubicBezTo>
                    <a:pt x="50" y="9"/>
                    <a:pt x="50" y="9"/>
                    <a:pt x="50" y="9"/>
                  </a:cubicBezTo>
                  <a:cubicBezTo>
                    <a:pt x="50" y="9"/>
                    <a:pt x="50" y="9"/>
                    <a:pt x="50" y="9"/>
                  </a:cubicBezTo>
                  <a:cubicBezTo>
                    <a:pt x="50" y="9"/>
                    <a:pt x="50" y="8"/>
                    <a:pt x="50" y="8"/>
                  </a:cubicBezTo>
                  <a:cubicBezTo>
                    <a:pt x="50" y="8"/>
                    <a:pt x="51" y="8"/>
                    <a:pt x="51" y="8"/>
                  </a:cubicBezTo>
                  <a:cubicBezTo>
                    <a:pt x="51" y="8"/>
                    <a:pt x="51" y="8"/>
                    <a:pt x="50" y="8"/>
                  </a:cubicBezTo>
                  <a:cubicBezTo>
                    <a:pt x="50" y="8"/>
                    <a:pt x="50" y="8"/>
                    <a:pt x="50" y="9"/>
                  </a:cubicBezTo>
                  <a:cubicBezTo>
                    <a:pt x="50" y="9"/>
                    <a:pt x="50" y="9"/>
                    <a:pt x="50" y="9"/>
                  </a:cubicBezTo>
                  <a:cubicBezTo>
                    <a:pt x="50" y="9"/>
                    <a:pt x="50" y="9"/>
                    <a:pt x="50" y="9"/>
                  </a:cubicBezTo>
                  <a:cubicBezTo>
                    <a:pt x="50" y="10"/>
                    <a:pt x="50" y="10"/>
                    <a:pt x="50" y="10"/>
                  </a:cubicBezTo>
                  <a:cubicBezTo>
                    <a:pt x="50" y="10"/>
                    <a:pt x="50" y="10"/>
                    <a:pt x="50" y="10"/>
                  </a:cubicBezTo>
                  <a:cubicBezTo>
                    <a:pt x="50" y="10"/>
                    <a:pt x="50" y="10"/>
                    <a:pt x="51" y="11"/>
                  </a:cubicBezTo>
                  <a:cubicBezTo>
                    <a:pt x="51" y="11"/>
                    <a:pt x="52" y="12"/>
                    <a:pt x="52" y="13"/>
                  </a:cubicBezTo>
                  <a:cubicBezTo>
                    <a:pt x="53" y="13"/>
                    <a:pt x="53" y="14"/>
                    <a:pt x="54" y="15"/>
                  </a:cubicBezTo>
                  <a:cubicBezTo>
                    <a:pt x="54" y="15"/>
                    <a:pt x="54" y="16"/>
                    <a:pt x="54" y="16"/>
                  </a:cubicBezTo>
                  <a:cubicBezTo>
                    <a:pt x="54" y="17"/>
                    <a:pt x="54" y="17"/>
                    <a:pt x="55" y="17"/>
                  </a:cubicBezTo>
                  <a:cubicBezTo>
                    <a:pt x="55" y="16"/>
                    <a:pt x="55" y="16"/>
                    <a:pt x="55" y="16"/>
                  </a:cubicBezTo>
                  <a:cubicBezTo>
                    <a:pt x="55" y="16"/>
                    <a:pt x="55" y="15"/>
                    <a:pt x="55" y="15"/>
                  </a:cubicBezTo>
                  <a:cubicBezTo>
                    <a:pt x="54" y="15"/>
                    <a:pt x="54" y="15"/>
                    <a:pt x="54" y="14"/>
                  </a:cubicBezTo>
                  <a:cubicBezTo>
                    <a:pt x="54" y="15"/>
                    <a:pt x="54" y="15"/>
                    <a:pt x="55" y="15"/>
                  </a:cubicBezTo>
                  <a:cubicBezTo>
                    <a:pt x="55" y="15"/>
                    <a:pt x="55" y="15"/>
                    <a:pt x="55" y="15"/>
                  </a:cubicBezTo>
                  <a:cubicBezTo>
                    <a:pt x="55" y="15"/>
                    <a:pt x="56" y="15"/>
                    <a:pt x="56" y="15"/>
                  </a:cubicBezTo>
                  <a:cubicBezTo>
                    <a:pt x="56" y="15"/>
                    <a:pt x="56" y="15"/>
                    <a:pt x="56" y="15"/>
                  </a:cubicBezTo>
                  <a:cubicBezTo>
                    <a:pt x="56" y="15"/>
                    <a:pt x="56" y="15"/>
                    <a:pt x="56" y="15"/>
                  </a:cubicBezTo>
                  <a:cubicBezTo>
                    <a:pt x="56" y="15"/>
                    <a:pt x="56" y="15"/>
                    <a:pt x="56" y="15"/>
                  </a:cubicBezTo>
                  <a:cubicBezTo>
                    <a:pt x="56" y="15"/>
                    <a:pt x="55" y="15"/>
                    <a:pt x="55" y="15"/>
                  </a:cubicBezTo>
                  <a:cubicBezTo>
                    <a:pt x="55" y="15"/>
                    <a:pt x="55" y="14"/>
                    <a:pt x="55" y="14"/>
                  </a:cubicBezTo>
                  <a:cubicBezTo>
                    <a:pt x="55" y="14"/>
                    <a:pt x="56" y="14"/>
                    <a:pt x="56" y="14"/>
                  </a:cubicBezTo>
                  <a:cubicBezTo>
                    <a:pt x="56" y="15"/>
                    <a:pt x="56" y="15"/>
                    <a:pt x="56" y="15"/>
                  </a:cubicBezTo>
                  <a:cubicBezTo>
                    <a:pt x="56" y="15"/>
                    <a:pt x="56" y="15"/>
                    <a:pt x="56" y="15"/>
                  </a:cubicBezTo>
                  <a:cubicBezTo>
                    <a:pt x="56" y="15"/>
                    <a:pt x="56" y="15"/>
                    <a:pt x="56" y="16"/>
                  </a:cubicBezTo>
                  <a:cubicBezTo>
                    <a:pt x="56" y="15"/>
                    <a:pt x="56" y="15"/>
                    <a:pt x="56" y="15"/>
                  </a:cubicBezTo>
                  <a:cubicBezTo>
                    <a:pt x="56" y="15"/>
                    <a:pt x="56" y="15"/>
                    <a:pt x="56" y="15"/>
                  </a:cubicBezTo>
                  <a:cubicBezTo>
                    <a:pt x="56" y="16"/>
                    <a:pt x="56" y="16"/>
                    <a:pt x="56" y="16"/>
                  </a:cubicBezTo>
                  <a:cubicBezTo>
                    <a:pt x="56" y="16"/>
                    <a:pt x="56" y="16"/>
                    <a:pt x="56" y="16"/>
                  </a:cubicBezTo>
                  <a:cubicBezTo>
                    <a:pt x="56" y="16"/>
                    <a:pt x="56" y="16"/>
                    <a:pt x="56" y="16"/>
                  </a:cubicBezTo>
                  <a:cubicBezTo>
                    <a:pt x="56" y="16"/>
                    <a:pt x="56" y="16"/>
                    <a:pt x="56" y="16"/>
                  </a:cubicBezTo>
                  <a:cubicBezTo>
                    <a:pt x="56" y="17"/>
                    <a:pt x="57" y="17"/>
                    <a:pt x="57" y="17"/>
                  </a:cubicBezTo>
                  <a:cubicBezTo>
                    <a:pt x="57" y="17"/>
                    <a:pt x="57" y="17"/>
                    <a:pt x="57" y="17"/>
                  </a:cubicBezTo>
                  <a:cubicBezTo>
                    <a:pt x="57" y="18"/>
                    <a:pt x="57" y="18"/>
                    <a:pt x="57" y="18"/>
                  </a:cubicBezTo>
                  <a:cubicBezTo>
                    <a:pt x="57" y="18"/>
                    <a:pt x="57" y="18"/>
                    <a:pt x="57" y="19"/>
                  </a:cubicBezTo>
                  <a:cubicBezTo>
                    <a:pt x="57" y="19"/>
                    <a:pt x="56" y="18"/>
                    <a:pt x="56" y="18"/>
                  </a:cubicBezTo>
                  <a:cubicBezTo>
                    <a:pt x="57" y="18"/>
                    <a:pt x="56" y="18"/>
                    <a:pt x="56" y="18"/>
                  </a:cubicBezTo>
                  <a:cubicBezTo>
                    <a:pt x="56" y="17"/>
                    <a:pt x="56" y="17"/>
                    <a:pt x="56" y="17"/>
                  </a:cubicBezTo>
                  <a:cubicBezTo>
                    <a:pt x="55" y="17"/>
                    <a:pt x="55" y="17"/>
                    <a:pt x="55" y="17"/>
                  </a:cubicBezTo>
                  <a:cubicBezTo>
                    <a:pt x="55" y="17"/>
                    <a:pt x="55" y="17"/>
                    <a:pt x="55" y="17"/>
                  </a:cubicBezTo>
                  <a:cubicBezTo>
                    <a:pt x="55" y="17"/>
                    <a:pt x="55" y="18"/>
                    <a:pt x="55" y="18"/>
                  </a:cubicBezTo>
                  <a:cubicBezTo>
                    <a:pt x="56" y="18"/>
                    <a:pt x="56" y="19"/>
                    <a:pt x="56" y="19"/>
                  </a:cubicBezTo>
                  <a:cubicBezTo>
                    <a:pt x="56" y="20"/>
                    <a:pt x="57" y="20"/>
                    <a:pt x="57" y="20"/>
                  </a:cubicBezTo>
                  <a:cubicBezTo>
                    <a:pt x="57" y="20"/>
                    <a:pt x="57" y="20"/>
                    <a:pt x="57" y="20"/>
                  </a:cubicBezTo>
                  <a:cubicBezTo>
                    <a:pt x="57" y="21"/>
                    <a:pt x="57" y="21"/>
                    <a:pt x="57" y="21"/>
                  </a:cubicBezTo>
                  <a:cubicBezTo>
                    <a:pt x="57" y="21"/>
                    <a:pt x="57" y="21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8" y="22"/>
                    <a:pt x="58" y="22"/>
                  </a:cubicBezTo>
                  <a:cubicBezTo>
                    <a:pt x="58" y="22"/>
                    <a:pt x="58" y="22"/>
                    <a:pt x="58" y="22"/>
                  </a:cubicBezTo>
                  <a:cubicBezTo>
                    <a:pt x="58" y="22"/>
                    <a:pt x="58" y="22"/>
                    <a:pt x="58" y="21"/>
                  </a:cubicBezTo>
                  <a:cubicBezTo>
                    <a:pt x="58" y="21"/>
                    <a:pt x="58" y="21"/>
                    <a:pt x="59" y="21"/>
                  </a:cubicBezTo>
                  <a:cubicBezTo>
                    <a:pt x="59" y="21"/>
                    <a:pt x="59" y="21"/>
                    <a:pt x="59" y="21"/>
                  </a:cubicBezTo>
                  <a:cubicBezTo>
                    <a:pt x="59" y="21"/>
                    <a:pt x="59" y="21"/>
                    <a:pt x="59" y="21"/>
                  </a:cubicBezTo>
                  <a:cubicBezTo>
                    <a:pt x="59" y="22"/>
                    <a:pt x="59" y="22"/>
                    <a:pt x="59" y="22"/>
                  </a:cubicBezTo>
                  <a:cubicBezTo>
                    <a:pt x="59" y="22"/>
                    <a:pt x="60" y="22"/>
                    <a:pt x="60" y="22"/>
                  </a:cubicBezTo>
                  <a:cubicBezTo>
                    <a:pt x="60" y="22"/>
                    <a:pt x="60" y="22"/>
                    <a:pt x="60" y="22"/>
                  </a:cubicBezTo>
                  <a:cubicBezTo>
                    <a:pt x="60" y="22"/>
                    <a:pt x="60" y="22"/>
                    <a:pt x="60" y="22"/>
                  </a:cubicBezTo>
                  <a:cubicBezTo>
                    <a:pt x="60" y="22"/>
                    <a:pt x="60" y="22"/>
                    <a:pt x="59" y="22"/>
                  </a:cubicBezTo>
                  <a:cubicBezTo>
                    <a:pt x="59" y="22"/>
                    <a:pt x="59" y="22"/>
                    <a:pt x="59" y="22"/>
                  </a:cubicBezTo>
                  <a:cubicBezTo>
                    <a:pt x="59" y="22"/>
                    <a:pt x="59" y="23"/>
                    <a:pt x="59" y="23"/>
                  </a:cubicBezTo>
                  <a:cubicBezTo>
                    <a:pt x="59" y="23"/>
                    <a:pt x="59" y="23"/>
                    <a:pt x="59" y="23"/>
                  </a:cubicBezTo>
                  <a:cubicBezTo>
                    <a:pt x="59" y="23"/>
                    <a:pt x="59" y="23"/>
                    <a:pt x="58" y="23"/>
                  </a:cubicBezTo>
                  <a:cubicBezTo>
                    <a:pt x="58" y="23"/>
                    <a:pt x="58" y="22"/>
                    <a:pt x="58" y="22"/>
                  </a:cubicBezTo>
                  <a:cubicBezTo>
                    <a:pt x="58" y="22"/>
                    <a:pt x="58" y="22"/>
                    <a:pt x="58" y="22"/>
                  </a:cubicBezTo>
                  <a:cubicBezTo>
                    <a:pt x="58" y="22"/>
                    <a:pt x="58" y="22"/>
                    <a:pt x="58" y="22"/>
                  </a:cubicBezTo>
                  <a:cubicBezTo>
                    <a:pt x="58" y="22"/>
                    <a:pt x="58" y="22"/>
                    <a:pt x="58" y="22"/>
                  </a:cubicBezTo>
                  <a:cubicBezTo>
                    <a:pt x="58" y="22"/>
                    <a:pt x="58" y="22"/>
                    <a:pt x="58" y="22"/>
                  </a:cubicBezTo>
                  <a:cubicBezTo>
                    <a:pt x="58" y="23"/>
                    <a:pt x="58" y="23"/>
                    <a:pt x="58" y="23"/>
                  </a:cubicBezTo>
                  <a:cubicBezTo>
                    <a:pt x="58" y="23"/>
                    <a:pt x="58" y="23"/>
                    <a:pt x="58" y="24"/>
                  </a:cubicBezTo>
                  <a:cubicBezTo>
                    <a:pt x="58" y="24"/>
                    <a:pt x="59" y="24"/>
                    <a:pt x="59" y="25"/>
                  </a:cubicBezTo>
                  <a:cubicBezTo>
                    <a:pt x="59" y="25"/>
                    <a:pt x="59" y="25"/>
                    <a:pt x="59" y="25"/>
                  </a:cubicBezTo>
                  <a:cubicBezTo>
                    <a:pt x="59" y="26"/>
                    <a:pt x="59" y="26"/>
                    <a:pt x="59" y="26"/>
                  </a:cubicBezTo>
                  <a:cubicBezTo>
                    <a:pt x="59" y="26"/>
                    <a:pt x="59" y="27"/>
                    <a:pt x="59" y="27"/>
                  </a:cubicBezTo>
                  <a:cubicBezTo>
                    <a:pt x="59" y="27"/>
                    <a:pt x="59" y="28"/>
                    <a:pt x="60" y="28"/>
                  </a:cubicBezTo>
                  <a:cubicBezTo>
                    <a:pt x="60" y="28"/>
                    <a:pt x="60" y="28"/>
                    <a:pt x="60" y="28"/>
                  </a:cubicBezTo>
                  <a:cubicBezTo>
                    <a:pt x="60" y="28"/>
                    <a:pt x="60" y="28"/>
                    <a:pt x="60" y="28"/>
                  </a:cubicBezTo>
                  <a:cubicBezTo>
                    <a:pt x="60" y="28"/>
                    <a:pt x="60" y="28"/>
                    <a:pt x="60" y="28"/>
                  </a:cubicBezTo>
                  <a:cubicBezTo>
                    <a:pt x="60" y="28"/>
                    <a:pt x="60" y="28"/>
                    <a:pt x="60" y="28"/>
                  </a:cubicBezTo>
                  <a:cubicBezTo>
                    <a:pt x="60" y="28"/>
                    <a:pt x="60" y="28"/>
                    <a:pt x="60" y="28"/>
                  </a:cubicBezTo>
                  <a:cubicBezTo>
                    <a:pt x="60" y="29"/>
                    <a:pt x="60" y="29"/>
                    <a:pt x="59" y="29"/>
                  </a:cubicBezTo>
                  <a:cubicBezTo>
                    <a:pt x="59" y="29"/>
                    <a:pt x="59" y="29"/>
                    <a:pt x="59" y="29"/>
                  </a:cubicBezTo>
                  <a:cubicBezTo>
                    <a:pt x="59" y="29"/>
                    <a:pt x="59" y="30"/>
                    <a:pt x="59" y="30"/>
                  </a:cubicBezTo>
                  <a:cubicBezTo>
                    <a:pt x="59" y="30"/>
                    <a:pt x="60" y="30"/>
                    <a:pt x="60" y="30"/>
                  </a:cubicBezTo>
                  <a:cubicBezTo>
                    <a:pt x="59" y="30"/>
                    <a:pt x="60" y="30"/>
                    <a:pt x="60" y="30"/>
                  </a:cubicBezTo>
                  <a:cubicBezTo>
                    <a:pt x="60" y="30"/>
                    <a:pt x="60" y="30"/>
                    <a:pt x="60" y="30"/>
                  </a:cubicBezTo>
                  <a:cubicBezTo>
                    <a:pt x="60" y="30"/>
                    <a:pt x="60" y="30"/>
                    <a:pt x="60" y="30"/>
                  </a:cubicBezTo>
                  <a:cubicBezTo>
                    <a:pt x="60" y="30"/>
                    <a:pt x="60" y="30"/>
                    <a:pt x="59" y="30"/>
                  </a:cubicBezTo>
                  <a:cubicBezTo>
                    <a:pt x="59" y="30"/>
                    <a:pt x="59" y="31"/>
                    <a:pt x="59" y="31"/>
                  </a:cubicBezTo>
                  <a:cubicBezTo>
                    <a:pt x="60" y="31"/>
                    <a:pt x="60" y="31"/>
                    <a:pt x="60" y="31"/>
                  </a:cubicBezTo>
                  <a:cubicBezTo>
                    <a:pt x="60" y="31"/>
                    <a:pt x="60" y="31"/>
                    <a:pt x="60" y="31"/>
                  </a:cubicBezTo>
                  <a:cubicBezTo>
                    <a:pt x="60" y="31"/>
                    <a:pt x="60" y="31"/>
                    <a:pt x="60" y="31"/>
                  </a:cubicBezTo>
                  <a:cubicBezTo>
                    <a:pt x="60" y="31"/>
                    <a:pt x="60" y="31"/>
                    <a:pt x="60" y="31"/>
                  </a:cubicBezTo>
                  <a:cubicBezTo>
                    <a:pt x="59" y="31"/>
                    <a:pt x="59" y="31"/>
                    <a:pt x="59" y="31"/>
                  </a:cubicBezTo>
                  <a:cubicBezTo>
                    <a:pt x="59" y="31"/>
                    <a:pt x="59" y="31"/>
                    <a:pt x="59" y="31"/>
                  </a:cubicBezTo>
                  <a:cubicBezTo>
                    <a:pt x="59" y="31"/>
                    <a:pt x="59" y="32"/>
                    <a:pt x="59" y="32"/>
                  </a:cubicBezTo>
                  <a:cubicBezTo>
                    <a:pt x="59" y="32"/>
                    <a:pt x="59" y="32"/>
                    <a:pt x="59" y="32"/>
                  </a:cubicBezTo>
                  <a:cubicBezTo>
                    <a:pt x="59" y="32"/>
                    <a:pt x="59" y="32"/>
                    <a:pt x="59" y="33"/>
                  </a:cubicBezTo>
                  <a:cubicBezTo>
                    <a:pt x="59" y="33"/>
                    <a:pt x="59" y="33"/>
                    <a:pt x="59" y="33"/>
                  </a:cubicBezTo>
                  <a:cubicBezTo>
                    <a:pt x="59" y="33"/>
                    <a:pt x="59" y="33"/>
                    <a:pt x="58" y="33"/>
                  </a:cubicBezTo>
                  <a:cubicBezTo>
                    <a:pt x="58" y="33"/>
                    <a:pt x="58" y="34"/>
                    <a:pt x="58" y="34"/>
                  </a:cubicBezTo>
                  <a:cubicBezTo>
                    <a:pt x="58" y="34"/>
                    <a:pt x="58" y="34"/>
                    <a:pt x="58" y="34"/>
                  </a:cubicBezTo>
                  <a:cubicBezTo>
                    <a:pt x="58" y="34"/>
                    <a:pt x="58" y="34"/>
                    <a:pt x="58" y="34"/>
                  </a:cubicBezTo>
                  <a:cubicBezTo>
                    <a:pt x="58" y="35"/>
                    <a:pt x="58" y="35"/>
                    <a:pt x="58" y="35"/>
                  </a:cubicBezTo>
                  <a:cubicBezTo>
                    <a:pt x="58" y="35"/>
                    <a:pt x="58" y="36"/>
                    <a:pt x="58" y="36"/>
                  </a:cubicBezTo>
                  <a:cubicBezTo>
                    <a:pt x="58" y="36"/>
                    <a:pt x="58" y="36"/>
                    <a:pt x="58" y="36"/>
                  </a:cubicBezTo>
                  <a:cubicBezTo>
                    <a:pt x="58" y="36"/>
                    <a:pt x="58" y="36"/>
                    <a:pt x="58" y="37"/>
                  </a:cubicBezTo>
                  <a:cubicBezTo>
                    <a:pt x="58" y="37"/>
                    <a:pt x="58" y="37"/>
                    <a:pt x="58" y="37"/>
                  </a:cubicBezTo>
                  <a:cubicBezTo>
                    <a:pt x="58" y="37"/>
                    <a:pt x="58" y="38"/>
                    <a:pt x="57" y="38"/>
                  </a:cubicBezTo>
                  <a:cubicBezTo>
                    <a:pt x="57" y="38"/>
                    <a:pt x="57" y="38"/>
                    <a:pt x="57" y="38"/>
                  </a:cubicBezTo>
                  <a:cubicBezTo>
                    <a:pt x="57" y="38"/>
                    <a:pt x="56" y="39"/>
                    <a:pt x="56" y="39"/>
                  </a:cubicBezTo>
                  <a:cubicBezTo>
                    <a:pt x="56" y="39"/>
                    <a:pt x="56" y="39"/>
                    <a:pt x="56" y="39"/>
                  </a:cubicBezTo>
                  <a:cubicBezTo>
                    <a:pt x="55" y="38"/>
                    <a:pt x="55" y="39"/>
                    <a:pt x="55" y="39"/>
                  </a:cubicBezTo>
                  <a:cubicBezTo>
                    <a:pt x="55" y="39"/>
                    <a:pt x="55" y="39"/>
                    <a:pt x="54" y="39"/>
                  </a:cubicBezTo>
                  <a:cubicBezTo>
                    <a:pt x="54" y="39"/>
                    <a:pt x="54" y="40"/>
                    <a:pt x="54" y="40"/>
                  </a:cubicBezTo>
                  <a:cubicBezTo>
                    <a:pt x="53" y="40"/>
                    <a:pt x="53" y="40"/>
                    <a:pt x="52" y="41"/>
                  </a:cubicBezTo>
                  <a:cubicBezTo>
                    <a:pt x="52" y="41"/>
                    <a:pt x="52" y="41"/>
                    <a:pt x="52" y="42"/>
                  </a:cubicBezTo>
                  <a:cubicBezTo>
                    <a:pt x="53" y="42"/>
                    <a:pt x="52" y="42"/>
                    <a:pt x="53" y="42"/>
                  </a:cubicBezTo>
                  <a:cubicBezTo>
                    <a:pt x="53" y="43"/>
                    <a:pt x="53" y="43"/>
                    <a:pt x="53" y="43"/>
                  </a:cubicBezTo>
                  <a:cubicBezTo>
                    <a:pt x="53" y="43"/>
                    <a:pt x="54" y="43"/>
                    <a:pt x="54" y="43"/>
                  </a:cubicBezTo>
                  <a:cubicBezTo>
                    <a:pt x="54" y="44"/>
                    <a:pt x="54" y="44"/>
                    <a:pt x="55" y="44"/>
                  </a:cubicBezTo>
                  <a:cubicBezTo>
                    <a:pt x="55" y="44"/>
                    <a:pt x="56" y="44"/>
                    <a:pt x="56" y="44"/>
                  </a:cubicBezTo>
                  <a:cubicBezTo>
                    <a:pt x="56" y="44"/>
                    <a:pt x="56" y="44"/>
                    <a:pt x="56" y="45"/>
                  </a:cubicBezTo>
                  <a:cubicBezTo>
                    <a:pt x="57" y="45"/>
                    <a:pt x="57" y="45"/>
                    <a:pt x="57" y="45"/>
                  </a:cubicBezTo>
                  <a:cubicBezTo>
                    <a:pt x="57" y="46"/>
                    <a:pt x="58" y="46"/>
                    <a:pt x="58" y="46"/>
                  </a:cubicBezTo>
                  <a:cubicBezTo>
                    <a:pt x="58" y="46"/>
                    <a:pt x="59" y="46"/>
                    <a:pt x="59" y="46"/>
                  </a:cubicBezTo>
                  <a:cubicBezTo>
                    <a:pt x="59" y="46"/>
                    <a:pt x="59" y="46"/>
                    <a:pt x="59" y="46"/>
                  </a:cubicBezTo>
                  <a:cubicBezTo>
                    <a:pt x="60" y="46"/>
                    <a:pt x="60" y="47"/>
                    <a:pt x="61" y="47"/>
                  </a:cubicBezTo>
                  <a:cubicBezTo>
                    <a:pt x="61" y="47"/>
                    <a:pt x="61" y="48"/>
                    <a:pt x="62" y="48"/>
                  </a:cubicBezTo>
                  <a:cubicBezTo>
                    <a:pt x="62" y="48"/>
                    <a:pt x="62" y="48"/>
                    <a:pt x="62" y="49"/>
                  </a:cubicBezTo>
                  <a:cubicBezTo>
                    <a:pt x="62" y="49"/>
                    <a:pt x="62" y="49"/>
                    <a:pt x="62" y="50"/>
                  </a:cubicBezTo>
                  <a:cubicBezTo>
                    <a:pt x="62" y="50"/>
                    <a:pt x="62" y="51"/>
                    <a:pt x="62" y="51"/>
                  </a:cubicBezTo>
                  <a:cubicBezTo>
                    <a:pt x="62" y="52"/>
                    <a:pt x="62" y="53"/>
                    <a:pt x="62" y="53"/>
                  </a:cubicBezTo>
                  <a:cubicBezTo>
                    <a:pt x="61" y="54"/>
                    <a:pt x="61" y="54"/>
                    <a:pt x="61" y="55"/>
                  </a:cubicBezTo>
                  <a:cubicBezTo>
                    <a:pt x="61" y="55"/>
                    <a:pt x="61" y="55"/>
                    <a:pt x="61" y="56"/>
                  </a:cubicBezTo>
                  <a:cubicBezTo>
                    <a:pt x="61" y="56"/>
                    <a:pt x="60" y="56"/>
                    <a:pt x="60" y="56"/>
                  </a:cubicBezTo>
                  <a:cubicBezTo>
                    <a:pt x="60" y="56"/>
                    <a:pt x="60" y="56"/>
                    <a:pt x="60" y="57"/>
                  </a:cubicBezTo>
                  <a:cubicBezTo>
                    <a:pt x="60" y="57"/>
                    <a:pt x="60" y="57"/>
                    <a:pt x="60" y="57"/>
                  </a:cubicBezTo>
                  <a:cubicBezTo>
                    <a:pt x="59" y="57"/>
                    <a:pt x="59" y="58"/>
                    <a:pt x="59" y="58"/>
                  </a:cubicBezTo>
                  <a:cubicBezTo>
                    <a:pt x="59" y="58"/>
                    <a:pt x="59" y="58"/>
                    <a:pt x="59" y="58"/>
                  </a:cubicBezTo>
                  <a:cubicBezTo>
                    <a:pt x="58" y="58"/>
                    <a:pt x="58" y="58"/>
                    <a:pt x="58" y="59"/>
                  </a:cubicBezTo>
                  <a:cubicBezTo>
                    <a:pt x="58" y="59"/>
                    <a:pt x="58" y="59"/>
                    <a:pt x="58" y="59"/>
                  </a:cubicBezTo>
                  <a:cubicBezTo>
                    <a:pt x="59" y="59"/>
                    <a:pt x="59" y="59"/>
                    <a:pt x="60" y="59"/>
                  </a:cubicBezTo>
                  <a:cubicBezTo>
                    <a:pt x="60" y="59"/>
                    <a:pt x="60" y="59"/>
                    <a:pt x="60" y="59"/>
                  </a:cubicBezTo>
                  <a:cubicBezTo>
                    <a:pt x="59" y="59"/>
                    <a:pt x="59" y="59"/>
                    <a:pt x="59" y="59"/>
                  </a:cubicBezTo>
                  <a:cubicBezTo>
                    <a:pt x="59" y="59"/>
                    <a:pt x="60" y="58"/>
                    <a:pt x="60" y="58"/>
                  </a:cubicBezTo>
                  <a:cubicBezTo>
                    <a:pt x="60" y="59"/>
                    <a:pt x="60" y="59"/>
                    <a:pt x="60" y="59"/>
                  </a:cubicBezTo>
                  <a:cubicBezTo>
                    <a:pt x="60" y="59"/>
                    <a:pt x="60" y="59"/>
                    <a:pt x="60" y="59"/>
                  </a:cubicBezTo>
                  <a:cubicBezTo>
                    <a:pt x="60" y="60"/>
                    <a:pt x="60" y="60"/>
                    <a:pt x="60" y="60"/>
                  </a:cubicBezTo>
                  <a:cubicBezTo>
                    <a:pt x="60" y="60"/>
                    <a:pt x="61" y="60"/>
                    <a:pt x="61" y="60"/>
                  </a:cubicBezTo>
                  <a:cubicBezTo>
                    <a:pt x="61" y="60"/>
                    <a:pt x="61" y="60"/>
                    <a:pt x="61" y="60"/>
                  </a:cubicBezTo>
                  <a:cubicBezTo>
                    <a:pt x="61" y="60"/>
                    <a:pt x="62" y="60"/>
                    <a:pt x="62" y="59"/>
                  </a:cubicBezTo>
                  <a:cubicBezTo>
                    <a:pt x="62" y="60"/>
                    <a:pt x="62" y="60"/>
                    <a:pt x="62" y="60"/>
                  </a:cubicBezTo>
                  <a:cubicBezTo>
                    <a:pt x="62" y="60"/>
                    <a:pt x="62" y="60"/>
                    <a:pt x="62" y="60"/>
                  </a:cubicBezTo>
                  <a:cubicBezTo>
                    <a:pt x="62" y="61"/>
                    <a:pt x="62" y="61"/>
                    <a:pt x="62" y="61"/>
                  </a:cubicBezTo>
                  <a:cubicBezTo>
                    <a:pt x="62" y="61"/>
                    <a:pt x="62" y="61"/>
                    <a:pt x="62" y="61"/>
                  </a:cubicBezTo>
                  <a:cubicBezTo>
                    <a:pt x="62" y="61"/>
                    <a:pt x="62" y="62"/>
                    <a:pt x="62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1"/>
                    <a:pt x="64" y="61"/>
                    <a:pt x="64" y="61"/>
                  </a:cubicBezTo>
                  <a:cubicBezTo>
                    <a:pt x="64" y="61"/>
                    <a:pt x="64" y="61"/>
                    <a:pt x="65" y="60"/>
                  </a:cubicBezTo>
                  <a:cubicBezTo>
                    <a:pt x="65" y="60"/>
                    <a:pt x="65" y="60"/>
                    <a:pt x="66" y="60"/>
                  </a:cubicBezTo>
                  <a:cubicBezTo>
                    <a:pt x="66" y="59"/>
                    <a:pt x="66" y="59"/>
                    <a:pt x="66" y="59"/>
                  </a:cubicBezTo>
                  <a:cubicBezTo>
                    <a:pt x="67" y="59"/>
                    <a:pt x="67" y="59"/>
                    <a:pt x="67" y="58"/>
                  </a:cubicBezTo>
                  <a:cubicBezTo>
                    <a:pt x="67" y="58"/>
                    <a:pt x="67" y="58"/>
                    <a:pt x="67" y="58"/>
                  </a:cubicBezTo>
                  <a:cubicBezTo>
                    <a:pt x="67" y="58"/>
                    <a:pt x="68" y="58"/>
                    <a:pt x="68" y="57"/>
                  </a:cubicBezTo>
                  <a:cubicBezTo>
                    <a:pt x="68" y="57"/>
                    <a:pt x="68" y="57"/>
                    <a:pt x="68" y="57"/>
                  </a:cubicBezTo>
                  <a:cubicBezTo>
                    <a:pt x="68" y="57"/>
                    <a:pt x="68" y="57"/>
                    <a:pt x="68" y="56"/>
                  </a:cubicBezTo>
                  <a:cubicBezTo>
                    <a:pt x="68" y="56"/>
                    <a:pt x="68" y="56"/>
                    <a:pt x="68" y="56"/>
                  </a:cubicBezTo>
                  <a:cubicBezTo>
                    <a:pt x="69" y="55"/>
                    <a:pt x="69" y="55"/>
                    <a:pt x="69" y="55"/>
                  </a:cubicBezTo>
                  <a:cubicBezTo>
                    <a:pt x="69" y="55"/>
                    <a:pt x="69" y="54"/>
                    <a:pt x="69" y="54"/>
                  </a:cubicBezTo>
                  <a:cubicBezTo>
                    <a:pt x="69" y="54"/>
                    <a:pt x="69" y="54"/>
                    <a:pt x="70" y="53"/>
                  </a:cubicBezTo>
                  <a:cubicBezTo>
                    <a:pt x="70" y="53"/>
                    <a:pt x="70" y="53"/>
                    <a:pt x="71" y="52"/>
                  </a:cubicBezTo>
                  <a:cubicBezTo>
                    <a:pt x="71" y="52"/>
                    <a:pt x="71" y="52"/>
                    <a:pt x="71" y="52"/>
                  </a:cubicBezTo>
                  <a:cubicBezTo>
                    <a:pt x="72" y="52"/>
                    <a:pt x="72" y="52"/>
                    <a:pt x="72" y="51"/>
                  </a:cubicBezTo>
                  <a:cubicBezTo>
                    <a:pt x="72" y="51"/>
                    <a:pt x="72" y="51"/>
                    <a:pt x="72" y="51"/>
                  </a:cubicBezTo>
                  <a:cubicBezTo>
                    <a:pt x="72" y="51"/>
                    <a:pt x="72" y="51"/>
                    <a:pt x="72" y="50"/>
                  </a:cubicBezTo>
                  <a:cubicBezTo>
                    <a:pt x="72" y="50"/>
                    <a:pt x="72" y="50"/>
                    <a:pt x="72" y="50"/>
                  </a:cubicBezTo>
                  <a:cubicBezTo>
                    <a:pt x="72" y="50"/>
                    <a:pt x="72" y="50"/>
                    <a:pt x="72" y="49"/>
                  </a:cubicBezTo>
                  <a:cubicBezTo>
                    <a:pt x="73" y="49"/>
                    <a:pt x="73" y="49"/>
                    <a:pt x="73" y="48"/>
                  </a:cubicBezTo>
                  <a:cubicBezTo>
                    <a:pt x="73" y="48"/>
                    <a:pt x="73" y="47"/>
                    <a:pt x="74" y="47"/>
                  </a:cubicBezTo>
                  <a:cubicBezTo>
                    <a:pt x="74" y="47"/>
                    <a:pt x="74" y="46"/>
                    <a:pt x="74" y="46"/>
                  </a:cubicBezTo>
                  <a:cubicBezTo>
                    <a:pt x="74" y="45"/>
                    <a:pt x="74" y="45"/>
                    <a:pt x="74" y="45"/>
                  </a:cubicBezTo>
                  <a:cubicBezTo>
                    <a:pt x="75" y="45"/>
                    <a:pt x="75" y="45"/>
                    <a:pt x="75" y="44"/>
                  </a:cubicBezTo>
                  <a:cubicBezTo>
                    <a:pt x="75" y="44"/>
                    <a:pt x="75" y="44"/>
                    <a:pt x="75" y="44"/>
                  </a:cubicBezTo>
                  <a:cubicBezTo>
                    <a:pt x="75" y="44"/>
                    <a:pt x="75" y="44"/>
                    <a:pt x="74" y="44"/>
                  </a:cubicBezTo>
                  <a:cubicBezTo>
                    <a:pt x="74" y="44"/>
                    <a:pt x="74" y="44"/>
                    <a:pt x="74" y="44"/>
                  </a:cubicBezTo>
                  <a:cubicBezTo>
                    <a:pt x="74" y="44"/>
                    <a:pt x="74" y="44"/>
                    <a:pt x="74" y="44"/>
                  </a:cubicBezTo>
                  <a:cubicBezTo>
                    <a:pt x="74" y="44"/>
                    <a:pt x="74" y="43"/>
                    <a:pt x="74" y="43"/>
                  </a:cubicBezTo>
                  <a:cubicBezTo>
                    <a:pt x="74" y="43"/>
                    <a:pt x="74" y="43"/>
                    <a:pt x="74" y="43"/>
                  </a:cubicBezTo>
                  <a:cubicBezTo>
                    <a:pt x="74" y="43"/>
                    <a:pt x="74" y="43"/>
                    <a:pt x="73" y="43"/>
                  </a:cubicBezTo>
                  <a:cubicBezTo>
                    <a:pt x="73" y="43"/>
                    <a:pt x="73" y="43"/>
                    <a:pt x="73" y="43"/>
                  </a:cubicBezTo>
                  <a:cubicBezTo>
                    <a:pt x="73" y="42"/>
                    <a:pt x="73" y="42"/>
                    <a:pt x="74" y="42"/>
                  </a:cubicBezTo>
                  <a:cubicBezTo>
                    <a:pt x="74" y="41"/>
                    <a:pt x="74" y="41"/>
                    <a:pt x="74" y="41"/>
                  </a:cubicBezTo>
                  <a:cubicBezTo>
                    <a:pt x="74" y="41"/>
                    <a:pt x="74" y="41"/>
                    <a:pt x="74" y="41"/>
                  </a:cubicBezTo>
                  <a:cubicBezTo>
                    <a:pt x="74" y="40"/>
                    <a:pt x="75" y="40"/>
                    <a:pt x="75" y="40"/>
                  </a:cubicBezTo>
                  <a:cubicBezTo>
                    <a:pt x="75" y="40"/>
                    <a:pt x="76" y="40"/>
                    <a:pt x="76" y="39"/>
                  </a:cubicBezTo>
                  <a:cubicBezTo>
                    <a:pt x="76" y="39"/>
                    <a:pt x="76" y="39"/>
                    <a:pt x="76" y="39"/>
                  </a:cubicBezTo>
                  <a:cubicBezTo>
                    <a:pt x="77" y="39"/>
                    <a:pt x="77" y="39"/>
                    <a:pt x="78" y="39"/>
                  </a:cubicBezTo>
                  <a:cubicBezTo>
                    <a:pt x="78" y="39"/>
                    <a:pt x="78" y="39"/>
                    <a:pt x="78" y="39"/>
                  </a:cubicBezTo>
                  <a:cubicBezTo>
                    <a:pt x="79" y="39"/>
                    <a:pt x="79" y="39"/>
                    <a:pt x="80" y="39"/>
                  </a:cubicBezTo>
                  <a:cubicBezTo>
                    <a:pt x="80" y="39"/>
                    <a:pt x="80" y="39"/>
                    <a:pt x="80" y="39"/>
                  </a:cubicBezTo>
                  <a:cubicBezTo>
                    <a:pt x="80" y="40"/>
                    <a:pt x="80" y="40"/>
                    <a:pt x="80" y="40"/>
                  </a:cubicBezTo>
                  <a:cubicBezTo>
                    <a:pt x="80" y="40"/>
                    <a:pt x="80" y="40"/>
                    <a:pt x="80" y="40"/>
                  </a:cubicBezTo>
                  <a:cubicBezTo>
                    <a:pt x="80" y="41"/>
                    <a:pt x="80" y="41"/>
                    <a:pt x="80" y="41"/>
                  </a:cubicBezTo>
                  <a:cubicBezTo>
                    <a:pt x="80" y="41"/>
                    <a:pt x="80" y="41"/>
                    <a:pt x="80" y="40"/>
                  </a:cubicBezTo>
                  <a:cubicBezTo>
                    <a:pt x="80" y="40"/>
                    <a:pt x="80" y="40"/>
                    <a:pt x="81" y="40"/>
                  </a:cubicBezTo>
                  <a:cubicBezTo>
                    <a:pt x="80" y="39"/>
                    <a:pt x="80" y="39"/>
                    <a:pt x="80" y="39"/>
                  </a:cubicBezTo>
                  <a:cubicBezTo>
                    <a:pt x="80" y="39"/>
                    <a:pt x="80" y="39"/>
                    <a:pt x="80" y="38"/>
                  </a:cubicBezTo>
                  <a:cubicBezTo>
                    <a:pt x="80" y="38"/>
                    <a:pt x="80" y="38"/>
                    <a:pt x="80" y="38"/>
                  </a:cubicBezTo>
                  <a:cubicBezTo>
                    <a:pt x="80" y="38"/>
                    <a:pt x="80" y="38"/>
                    <a:pt x="80" y="38"/>
                  </a:cubicBezTo>
                  <a:cubicBezTo>
                    <a:pt x="80" y="37"/>
                    <a:pt x="80" y="37"/>
                    <a:pt x="80" y="37"/>
                  </a:cubicBezTo>
                  <a:cubicBezTo>
                    <a:pt x="80" y="37"/>
                    <a:pt x="80" y="37"/>
                    <a:pt x="81" y="37"/>
                  </a:cubicBezTo>
                  <a:cubicBezTo>
                    <a:pt x="80" y="36"/>
                    <a:pt x="81" y="36"/>
                    <a:pt x="81" y="36"/>
                  </a:cubicBezTo>
                  <a:cubicBezTo>
                    <a:pt x="81" y="36"/>
                    <a:pt x="81" y="36"/>
                    <a:pt x="81" y="36"/>
                  </a:cubicBezTo>
                  <a:cubicBezTo>
                    <a:pt x="81" y="36"/>
                    <a:pt x="81" y="36"/>
                    <a:pt x="81" y="36"/>
                  </a:cubicBezTo>
                  <a:cubicBezTo>
                    <a:pt x="82" y="36"/>
                    <a:pt x="82" y="36"/>
                    <a:pt x="82" y="35"/>
                  </a:cubicBezTo>
                  <a:cubicBezTo>
                    <a:pt x="82" y="35"/>
                    <a:pt x="82" y="35"/>
                    <a:pt x="83" y="35"/>
                  </a:cubicBezTo>
                  <a:cubicBezTo>
                    <a:pt x="83" y="34"/>
                    <a:pt x="83" y="34"/>
                    <a:pt x="83" y="34"/>
                  </a:cubicBezTo>
                  <a:cubicBezTo>
                    <a:pt x="83" y="34"/>
                    <a:pt x="83" y="33"/>
                    <a:pt x="83" y="33"/>
                  </a:cubicBezTo>
                  <a:cubicBezTo>
                    <a:pt x="83" y="33"/>
                    <a:pt x="83" y="33"/>
                    <a:pt x="83" y="33"/>
                  </a:cubicBezTo>
                  <a:cubicBezTo>
                    <a:pt x="83" y="33"/>
                    <a:pt x="83" y="33"/>
                    <a:pt x="83" y="32"/>
                  </a:cubicBezTo>
                  <a:cubicBezTo>
                    <a:pt x="83" y="32"/>
                    <a:pt x="83" y="32"/>
                    <a:pt x="83" y="32"/>
                  </a:cubicBezTo>
                  <a:cubicBezTo>
                    <a:pt x="83" y="32"/>
                    <a:pt x="83" y="32"/>
                    <a:pt x="83" y="31"/>
                  </a:cubicBezTo>
                  <a:cubicBezTo>
                    <a:pt x="83" y="31"/>
                    <a:pt x="83" y="31"/>
                    <a:pt x="83" y="31"/>
                  </a:cubicBezTo>
                  <a:cubicBezTo>
                    <a:pt x="83" y="31"/>
                    <a:pt x="83" y="31"/>
                    <a:pt x="83" y="31"/>
                  </a:cubicBezTo>
                  <a:cubicBezTo>
                    <a:pt x="83" y="30"/>
                    <a:pt x="83" y="30"/>
                    <a:pt x="83" y="30"/>
                  </a:cubicBezTo>
                  <a:cubicBezTo>
                    <a:pt x="83" y="30"/>
                    <a:pt x="83" y="30"/>
                    <a:pt x="83" y="30"/>
                  </a:cubicBezTo>
                  <a:cubicBezTo>
                    <a:pt x="83" y="30"/>
                    <a:pt x="83" y="30"/>
                    <a:pt x="83" y="30"/>
                  </a:cubicBezTo>
                  <a:cubicBezTo>
                    <a:pt x="83" y="30"/>
                    <a:pt x="83" y="30"/>
                    <a:pt x="83" y="30"/>
                  </a:cubicBezTo>
                  <a:cubicBezTo>
                    <a:pt x="83" y="29"/>
                    <a:pt x="83" y="29"/>
                    <a:pt x="84" y="29"/>
                  </a:cubicBezTo>
                  <a:cubicBezTo>
                    <a:pt x="84" y="29"/>
                    <a:pt x="84" y="28"/>
                    <a:pt x="84" y="28"/>
                  </a:cubicBezTo>
                  <a:cubicBezTo>
                    <a:pt x="84" y="28"/>
                    <a:pt x="85" y="28"/>
                    <a:pt x="84" y="27"/>
                  </a:cubicBezTo>
                  <a:cubicBezTo>
                    <a:pt x="84" y="27"/>
                    <a:pt x="84" y="27"/>
                    <a:pt x="84" y="27"/>
                  </a:cubicBezTo>
                  <a:close/>
                  <a:moveTo>
                    <a:pt x="121" y="87"/>
                  </a:moveTo>
                  <a:cubicBezTo>
                    <a:pt x="121" y="87"/>
                    <a:pt x="121" y="87"/>
                    <a:pt x="121" y="87"/>
                  </a:cubicBezTo>
                  <a:cubicBezTo>
                    <a:pt x="120" y="87"/>
                    <a:pt x="120" y="87"/>
                    <a:pt x="120" y="87"/>
                  </a:cubicBezTo>
                  <a:cubicBezTo>
                    <a:pt x="120" y="87"/>
                    <a:pt x="120" y="87"/>
                    <a:pt x="120" y="87"/>
                  </a:cubicBezTo>
                  <a:cubicBezTo>
                    <a:pt x="121" y="88"/>
                    <a:pt x="121" y="88"/>
                    <a:pt x="121" y="88"/>
                  </a:cubicBezTo>
                  <a:cubicBezTo>
                    <a:pt x="121" y="88"/>
                    <a:pt x="121" y="88"/>
                    <a:pt x="121" y="87"/>
                  </a:cubicBezTo>
                  <a:cubicBezTo>
                    <a:pt x="121" y="87"/>
                    <a:pt x="121" y="87"/>
                    <a:pt x="121" y="87"/>
                  </a:cubicBezTo>
                  <a:cubicBezTo>
                    <a:pt x="121" y="87"/>
                    <a:pt x="121" y="87"/>
                    <a:pt x="121" y="87"/>
                  </a:cubicBezTo>
                  <a:close/>
                  <a:moveTo>
                    <a:pt x="120" y="82"/>
                  </a:moveTo>
                  <a:cubicBezTo>
                    <a:pt x="121" y="82"/>
                    <a:pt x="121" y="82"/>
                    <a:pt x="121" y="82"/>
                  </a:cubicBezTo>
                  <a:cubicBezTo>
                    <a:pt x="120" y="82"/>
                    <a:pt x="119" y="82"/>
                    <a:pt x="119" y="82"/>
                  </a:cubicBezTo>
                  <a:cubicBezTo>
                    <a:pt x="119" y="82"/>
                    <a:pt x="119" y="82"/>
                    <a:pt x="119" y="82"/>
                  </a:cubicBezTo>
                  <a:cubicBezTo>
                    <a:pt x="118" y="82"/>
                    <a:pt x="118" y="82"/>
                    <a:pt x="118" y="82"/>
                  </a:cubicBezTo>
                  <a:cubicBezTo>
                    <a:pt x="118" y="82"/>
                    <a:pt x="118" y="82"/>
                    <a:pt x="118" y="82"/>
                  </a:cubicBezTo>
                  <a:cubicBezTo>
                    <a:pt x="117" y="82"/>
                    <a:pt x="117" y="82"/>
                    <a:pt x="117" y="82"/>
                  </a:cubicBezTo>
                  <a:cubicBezTo>
                    <a:pt x="117" y="82"/>
                    <a:pt x="117" y="82"/>
                    <a:pt x="117" y="82"/>
                  </a:cubicBezTo>
                  <a:cubicBezTo>
                    <a:pt x="117" y="82"/>
                    <a:pt x="117" y="83"/>
                    <a:pt x="116" y="83"/>
                  </a:cubicBezTo>
                  <a:cubicBezTo>
                    <a:pt x="116" y="83"/>
                    <a:pt x="116" y="83"/>
                    <a:pt x="116" y="83"/>
                  </a:cubicBezTo>
                  <a:cubicBezTo>
                    <a:pt x="116" y="83"/>
                    <a:pt x="116" y="83"/>
                    <a:pt x="116" y="83"/>
                  </a:cubicBezTo>
                  <a:cubicBezTo>
                    <a:pt x="117" y="83"/>
                    <a:pt x="117" y="83"/>
                    <a:pt x="117" y="83"/>
                  </a:cubicBezTo>
                  <a:cubicBezTo>
                    <a:pt x="117" y="83"/>
                    <a:pt x="117" y="83"/>
                    <a:pt x="117" y="83"/>
                  </a:cubicBezTo>
                  <a:cubicBezTo>
                    <a:pt x="118" y="83"/>
                    <a:pt x="118" y="83"/>
                    <a:pt x="118" y="83"/>
                  </a:cubicBezTo>
                  <a:cubicBezTo>
                    <a:pt x="118" y="83"/>
                    <a:pt x="118" y="83"/>
                    <a:pt x="118" y="83"/>
                  </a:cubicBezTo>
                  <a:cubicBezTo>
                    <a:pt x="118" y="83"/>
                    <a:pt x="118" y="83"/>
                    <a:pt x="118" y="84"/>
                  </a:cubicBezTo>
                  <a:cubicBezTo>
                    <a:pt x="118" y="84"/>
                    <a:pt x="118" y="84"/>
                    <a:pt x="119" y="84"/>
                  </a:cubicBezTo>
                  <a:cubicBezTo>
                    <a:pt x="119" y="84"/>
                    <a:pt x="118" y="84"/>
                    <a:pt x="118" y="84"/>
                  </a:cubicBezTo>
                  <a:cubicBezTo>
                    <a:pt x="118" y="84"/>
                    <a:pt x="118" y="85"/>
                    <a:pt x="118" y="85"/>
                  </a:cubicBezTo>
                  <a:cubicBezTo>
                    <a:pt x="117" y="85"/>
                    <a:pt x="117" y="85"/>
                    <a:pt x="118" y="85"/>
                  </a:cubicBezTo>
                  <a:cubicBezTo>
                    <a:pt x="118" y="85"/>
                    <a:pt x="118" y="85"/>
                    <a:pt x="118" y="85"/>
                  </a:cubicBezTo>
                  <a:cubicBezTo>
                    <a:pt x="118" y="85"/>
                    <a:pt x="118" y="86"/>
                    <a:pt x="118" y="86"/>
                  </a:cubicBezTo>
                  <a:cubicBezTo>
                    <a:pt x="118" y="86"/>
                    <a:pt x="118" y="86"/>
                    <a:pt x="118" y="86"/>
                  </a:cubicBezTo>
                  <a:cubicBezTo>
                    <a:pt x="118" y="86"/>
                    <a:pt x="118" y="86"/>
                    <a:pt x="119" y="86"/>
                  </a:cubicBezTo>
                  <a:cubicBezTo>
                    <a:pt x="119" y="85"/>
                    <a:pt x="119" y="85"/>
                    <a:pt x="119" y="85"/>
                  </a:cubicBezTo>
                  <a:cubicBezTo>
                    <a:pt x="119" y="85"/>
                    <a:pt x="119" y="85"/>
                    <a:pt x="119" y="85"/>
                  </a:cubicBezTo>
                  <a:cubicBezTo>
                    <a:pt x="120" y="85"/>
                    <a:pt x="120" y="85"/>
                    <a:pt x="120" y="85"/>
                  </a:cubicBezTo>
                  <a:cubicBezTo>
                    <a:pt x="119" y="84"/>
                    <a:pt x="119" y="84"/>
                    <a:pt x="119" y="84"/>
                  </a:cubicBezTo>
                  <a:cubicBezTo>
                    <a:pt x="119" y="84"/>
                    <a:pt x="119" y="84"/>
                    <a:pt x="119" y="84"/>
                  </a:cubicBezTo>
                  <a:cubicBezTo>
                    <a:pt x="119" y="84"/>
                    <a:pt x="119" y="83"/>
                    <a:pt x="119" y="83"/>
                  </a:cubicBezTo>
                  <a:cubicBezTo>
                    <a:pt x="119" y="83"/>
                    <a:pt x="120" y="83"/>
                    <a:pt x="119" y="83"/>
                  </a:cubicBezTo>
                  <a:cubicBezTo>
                    <a:pt x="120" y="83"/>
                    <a:pt x="120" y="83"/>
                    <a:pt x="120" y="82"/>
                  </a:cubicBezTo>
                  <a:cubicBezTo>
                    <a:pt x="120" y="82"/>
                    <a:pt x="120" y="82"/>
                    <a:pt x="120" y="82"/>
                  </a:cubicBezTo>
                  <a:cubicBezTo>
                    <a:pt x="120" y="82"/>
                    <a:pt x="120" y="82"/>
                    <a:pt x="120" y="82"/>
                  </a:cubicBezTo>
                  <a:close/>
                  <a:moveTo>
                    <a:pt x="68" y="26"/>
                  </a:moveTo>
                  <a:cubicBezTo>
                    <a:pt x="68" y="27"/>
                    <a:pt x="68" y="26"/>
                    <a:pt x="68" y="27"/>
                  </a:cubicBezTo>
                  <a:cubicBezTo>
                    <a:pt x="68" y="27"/>
                    <a:pt x="68" y="27"/>
                    <a:pt x="68" y="27"/>
                  </a:cubicBezTo>
                  <a:cubicBezTo>
                    <a:pt x="68" y="27"/>
                    <a:pt x="68" y="27"/>
                    <a:pt x="68" y="27"/>
                  </a:cubicBezTo>
                  <a:cubicBezTo>
                    <a:pt x="68" y="27"/>
                    <a:pt x="68" y="27"/>
                    <a:pt x="68" y="27"/>
                  </a:cubicBezTo>
                  <a:cubicBezTo>
                    <a:pt x="68" y="27"/>
                    <a:pt x="68" y="27"/>
                    <a:pt x="68" y="27"/>
                  </a:cubicBezTo>
                  <a:cubicBezTo>
                    <a:pt x="68" y="27"/>
                    <a:pt x="68" y="26"/>
                    <a:pt x="68" y="26"/>
                  </a:cubicBezTo>
                  <a:cubicBezTo>
                    <a:pt x="68" y="26"/>
                    <a:pt x="68" y="26"/>
                    <a:pt x="68" y="26"/>
                  </a:cubicBezTo>
                  <a:cubicBezTo>
                    <a:pt x="68" y="26"/>
                    <a:pt x="68" y="26"/>
                    <a:pt x="68" y="26"/>
                  </a:cubicBezTo>
                  <a:close/>
                  <a:moveTo>
                    <a:pt x="63" y="15"/>
                  </a:moveTo>
                  <a:cubicBezTo>
                    <a:pt x="63" y="15"/>
                    <a:pt x="63" y="15"/>
                    <a:pt x="63" y="15"/>
                  </a:cubicBezTo>
                  <a:cubicBezTo>
                    <a:pt x="63" y="15"/>
                    <a:pt x="63" y="15"/>
                    <a:pt x="63" y="15"/>
                  </a:cubicBezTo>
                  <a:cubicBezTo>
                    <a:pt x="63" y="15"/>
                    <a:pt x="64" y="15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5"/>
                  </a:cubicBezTo>
                  <a:cubicBezTo>
                    <a:pt x="64" y="15"/>
                    <a:pt x="64" y="15"/>
                    <a:pt x="64" y="15"/>
                  </a:cubicBezTo>
                  <a:cubicBezTo>
                    <a:pt x="64" y="15"/>
                    <a:pt x="64" y="15"/>
                    <a:pt x="64" y="15"/>
                  </a:cubicBezTo>
                  <a:cubicBezTo>
                    <a:pt x="64" y="15"/>
                    <a:pt x="64" y="15"/>
                    <a:pt x="63" y="14"/>
                  </a:cubicBezTo>
                  <a:cubicBezTo>
                    <a:pt x="63" y="14"/>
                    <a:pt x="64" y="14"/>
                    <a:pt x="63" y="14"/>
                  </a:cubicBezTo>
                  <a:cubicBezTo>
                    <a:pt x="63" y="14"/>
                    <a:pt x="63" y="14"/>
                    <a:pt x="63" y="14"/>
                  </a:cubicBezTo>
                  <a:cubicBezTo>
                    <a:pt x="63" y="14"/>
                    <a:pt x="63" y="14"/>
                    <a:pt x="63" y="14"/>
                  </a:cubicBezTo>
                  <a:cubicBezTo>
                    <a:pt x="63" y="14"/>
                    <a:pt x="63" y="14"/>
                    <a:pt x="63" y="14"/>
                  </a:cubicBezTo>
                  <a:cubicBezTo>
                    <a:pt x="63" y="14"/>
                    <a:pt x="63" y="15"/>
                    <a:pt x="63" y="15"/>
                  </a:cubicBezTo>
                  <a:cubicBezTo>
                    <a:pt x="63" y="15"/>
                    <a:pt x="63" y="15"/>
                    <a:pt x="63" y="15"/>
                  </a:cubicBezTo>
                  <a:cubicBezTo>
                    <a:pt x="63" y="15"/>
                    <a:pt x="63" y="15"/>
                    <a:pt x="63" y="15"/>
                  </a:cubicBezTo>
                  <a:close/>
                  <a:moveTo>
                    <a:pt x="59" y="18"/>
                  </a:moveTo>
                  <a:cubicBezTo>
                    <a:pt x="59" y="18"/>
                    <a:pt x="59" y="18"/>
                    <a:pt x="59" y="18"/>
                  </a:cubicBezTo>
                  <a:cubicBezTo>
                    <a:pt x="59" y="18"/>
                    <a:pt x="59" y="18"/>
                    <a:pt x="59" y="18"/>
                  </a:cubicBezTo>
                  <a:close/>
                  <a:moveTo>
                    <a:pt x="61" y="20"/>
                  </a:moveTo>
                  <a:cubicBezTo>
                    <a:pt x="61" y="20"/>
                    <a:pt x="61" y="20"/>
                    <a:pt x="62" y="20"/>
                  </a:cubicBezTo>
                  <a:cubicBezTo>
                    <a:pt x="62" y="20"/>
                    <a:pt x="62" y="20"/>
                    <a:pt x="62" y="20"/>
                  </a:cubicBezTo>
                  <a:cubicBezTo>
                    <a:pt x="62" y="20"/>
                    <a:pt x="62" y="20"/>
                    <a:pt x="62" y="20"/>
                  </a:cubicBezTo>
                  <a:cubicBezTo>
                    <a:pt x="61" y="20"/>
                    <a:pt x="61" y="20"/>
                    <a:pt x="61" y="20"/>
                  </a:cubicBezTo>
                  <a:cubicBezTo>
                    <a:pt x="61" y="20"/>
                    <a:pt x="61" y="20"/>
                    <a:pt x="61" y="20"/>
                  </a:cubicBezTo>
                  <a:cubicBezTo>
                    <a:pt x="61" y="20"/>
                    <a:pt x="61" y="20"/>
                    <a:pt x="61" y="20"/>
                  </a:cubicBezTo>
                  <a:cubicBezTo>
                    <a:pt x="61" y="20"/>
                    <a:pt x="61" y="20"/>
                    <a:pt x="61" y="20"/>
                  </a:cubicBezTo>
                  <a:close/>
                  <a:moveTo>
                    <a:pt x="60" y="20"/>
                  </a:moveTo>
                  <a:cubicBezTo>
                    <a:pt x="60" y="20"/>
                    <a:pt x="60" y="20"/>
                    <a:pt x="60" y="20"/>
                  </a:cubicBezTo>
                  <a:cubicBezTo>
                    <a:pt x="60" y="20"/>
                    <a:pt x="60" y="20"/>
                    <a:pt x="60" y="20"/>
                  </a:cubicBezTo>
                  <a:cubicBezTo>
                    <a:pt x="60" y="20"/>
                    <a:pt x="60" y="20"/>
                    <a:pt x="60" y="19"/>
                  </a:cubicBezTo>
                  <a:cubicBezTo>
                    <a:pt x="60" y="19"/>
                    <a:pt x="60" y="20"/>
                    <a:pt x="60" y="20"/>
                  </a:cubicBezTo>
                  <a:cubicBezTo>
                    <a:pt x="60" y="20"/>
                    <a:pt x="60" y="20"/>
                    <a:pt x="60" y="20"/>
                  </a:cubicBezTo>
                  <a:cubicBezTo>
                    <a:pt x="60" y="20"/>
                    <a:pt x="60" y="20"/>
                    <a:pt x="60" y="20"/>
                  </a:cubicBezTo>
                  <a:close/>
                  <a:moveTo>
                    <a:pt x="60" y="17"/>
                  </a:moveTo>
                  <a:cubicBezTo>
                    <a:pt x="60" y="17"/>
                    <a:pt x="60" y="17"/>
                    <a:pt x="60" y="17"/>
                  </a:cubicBezTo>
                  <a:cubicBezTo>
                    <a:pt x="60" y="17"/>
                    <a:pt x="60" y="17"/>
                    <a:pt x="60" y="17"/>
                  </a:cubicBezTo>
                  <a:close/>
                  <a:moveTo>
                    <a:pt x="61" y="15"/>
                  </a:moveTo>
                  <a:cubicBezTo>
                    <a:pt x="61" y="15"/>
                    <a:pt x="61" y="15"/>
                    <a:pt x="61" y="15"/>
                  </a:cubicBezTo>
                  <a:cubicBezTo>
                    <a:pt x="61" y="15"/>
                    <a:pt x="61" y="15"/>
                    <a:pt x="61" y="15"/>
                  </a:cubicBezTo>
                  <a:cubicBezTo>
                    <a:pt x="61" y="15"/>
                    <a:pt x="61" y="15"/>
                    <a:pt x="61" y="15"/>
                  </a:cubicBezTo>
                  <a:cubicBezTo>
                    <a:pt x="61" y="15"/>
                    <a:pt x="61" y="15"/>
                    <a:pt x="61" y="15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endParaRPr lang="ru-RU" sz="7198"/>
            </a:p>
          </p:txBody>
        </p:sp>
        <p:sp>
          <p:nvSpPr>
            <p:cNvPr id="211" name="Australia">
              <a:extLst>
                <a:ext uri="{FF2B5EF4-FFF2-40B4-BE49-F238E27FC236}">
                  <a16:creationId xmlns:a16="http://schemas.microsoft.com/office/drawing/2014/main" id="{101155BD-2D06-B86A-04BD-241325D412E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7537309" y="10035348"/>
              <a:ext cx="2174308" cy="2028296"/>
            </a:xfrm>
            <a:custGeom>
              <a:avLst/>
              <a:gdLst>
                <a:gd name="T0" fmla="*/ 1075661 w 277"/>
                <a:gd name="T1" fmla="*/ 397115 h 258"/>
                <a:gd name="T2" fmla="*/ 306210 w 277"/>
                <a:gd name="T3" fmla="*/ 129751 h 258"/>
                <a:gd name="T4" fmla="*/ 859743 w 277"/>
                <a:gd name="T5" fmla="*/ 829617 h 258"/>
                <a:gd name="T6" fmla="*/ 914704 w 277"/>
                <a:gd name="T7" fmla="*/ 1006549 h 258"/>
                <a:gd name="T8" fmla="*/ 942185 w 277"/>
                <a:gd name="T9" fmla="*/ 920049 h 258"/>
                <a:gd name="T10" fmla="*/ 930407 w 277"/>
                <a:gd name="T11" fmla="*/ 986890 h 258"/>
                <a:gd name="T12" fmla="*/ 879372 w 277"/>
                <a:gd name="T13" fmla="*/ 998686 h 258"/>
                <a:gd name="T14" fmla="*/ 844040 w 277"/>
                <a:gd name="T15" fmla="*/ 927913 h 258"/>
                <a:gd name="T16" fmla="*/ 926481 w 277"/>
                <a:gd name="T17" fmla="*/ 912185 h 258"/>
                <a:gd name="T18" fmla="*/ 847966 w 277"/>
                <a:gd name="T19" fmla="*/ 900390 h 258"/>
                <a:gd name="T20" fmla="*/ 930407 w 277"/>
                <a:gd name="T21" fmla="*/ 880731 h 258"/>
                <a:gd name="T22" fmla="*/ 632049 w 277"/>
                <a:gd name="T23" fmla="*/ 747048 h 258"/>
                <a:gd name="T24" fmla="*/ 620271 w 277"/>
                <a:gd name="T25" fmla="*/ 715594 h 258"/>
                <a:gd name="T26" fmla="*/ 1071735 w 277"/>
                <a:gd name="T27" fmla="*/ 448229 h 258"/>
                <a:gd name="T28" fmla="*/ 1040329 w 277"/>
                <a:gd name="T29" fmla="*/ 385320 h 258"/>
                <a:gd name="T30" fmla="*/ 1001071 w 277"/>
                <a:gd name="T31" fmla="*/ 322410 h 258"/>
                <a:gd name="T32" fmla="*/ 946110 w 277"/>
                <a:gd name="T33" fmla="*/ 263433 h 258"/>
                <a:gd name="T34" fmla="*/ 891150 w 277"/>
                <a:gd name="T35" fmla="*/ 231978 h 258"/>
                <a:gd name="T36" fmla="*/ 859743 w 277"/>
                <a:gd name="T37" fmla="*/ 125819 h 258"/>
                <a:gd name="T38" fmla="*/ 816560 w 277"/>
                <a:gd name="T39" fmla="*/ 74705 h 258"/>
                <a:gd name="T40" fmla="*/ 777302 w 277"/>
                <a:gd name="T41" fmla="*/ 19659 h 258"/>
                <a:gd name="T42" fmla="*/ 761599 w 277"/>
                <a:gd name="T43" fmla="*/ 62909 h 258"/>
                <a:gd name="T44" fmla="*/ 738045 w 277"/>
                <a:gd name="T45" fmla="*/ 192660 h 258"/>
                <a:gd name="T46" fmla="*/ 624197 w 277"/>
                <a:gd name="T47" fmla="*/ 137614 h 258"/>
                <a:gd name="T48" fmla="*/ 628123 w 277"/>
                <a:gd name="T49" fmla="*/ 62909 h 258"/>
                <a:gd name="T50" fmla="*/ 612420 w 277"/>
                <a:gd name="T51" fmla="*/ 43250 h 258"/>
                <a:gd name="T52" fmla="*/ 549608 w 277"/>
                <a:gd name="T53" fmla="*/ 31455 h 258"/>
                <a:gd name="T54" fmla="*/ 502498 w 277"/>
                <a:gd name="T55" fmla="*/ 15727 h 258"/>
                <a:gd name="T56" fmla="*/ 486795 w 277"/>
                <a:gd name="T57" fmla="*/ 39318 h 258"/>
                <a:gd name="T58" fmla="*/ 459315 w 277"/>
                <a:gd name="T59" fmla="*/ 62909 h 258"/>
                <a:gd name="T60" fmla="*/ 435760 w 277"/>
                <a:gd name="T61" fmla="*/ 114023 h 258"/>
                <a:gd name="T62" fmla="*/ 404354 w 277"/>
                <a:gd name="T63" fmla="*/ 114023 h 258"/>
                <a:gd name="T64" fmla="*/ 349393 w 277"/>
                <a:gd name="T65" fmla="*/ 90432 h 258"/>
                <a:gd name="T66" fmla="*/ 329765 w 277"/>
                <a:gd name="T67" fmla="*/ 106160 h 258"/>
                <a:gd name="T68" fmla="*/ 310136 w 277"/>
                <a:gd name="T69" fmla="*/ 141546 h 258"/>
                <a:gd name="T70" fmla="*/ 286581 w 277"/>
                <a:gd name="T71" fmla="*/ 169069 h 258"/>
                <a:gd name="T72" fmla="*/ 243398 w 277"/>
                <a:gd name="T73" fmla="*/ 196592 h 258"/>
                <a:gd name="T74" fmla="*/ 129550 w 277"/>
                <a:gd name="T75" fmla="*/ 275228 h 258"/>
                <a:gd name="T76" fmla="*/ 31406 w 277"/>
                <a:gd name="T77" fmla="*/ 330274 h 258"/>
                <a:gd name="T78" fmla="*/ 19629 w 277"/>
                <a:gd name="T79" fmla="*/ 452161 h 258"/>
                <a:gd name="T80" fmla="*/ 51035 w 277"/>
                <a:gd name="T81" fmla="*/ 558320 h 258"/>
                <a:gd name="T82" fmla="*/ 117773 w 277"/>
                <a:gd name="T83" fmla="*/ 711662 h 258"/>
                <a:gd name="T84" fmla="*/ 227695 w 277"/>
                <a:gd name="T85" fmla="*/ 676275 h 258"/>
                <a:gd name="T86" fmla="*/ 290507 w 277"/>
                <a:gd name="T87" fmla="*/ 668412 h 258"/>
                <a:gd name="T88" fmla="*/ 486795 w 277"/>
                <a:gd name="T89" fmla="*/ 601571 h 258"/>
                <a:gd name="T90" fmla="*/ 561385 w 277"/>
                <a:gd name="T91" fmla="*/ 640889 h 258"/>
                <a:gd name="T92" fmla="*/ 604568 w 277"/>
                <a:gd name="T93" fmla="*/ 711662 h 258"/>
                <a:gd name="T94" fmla="*/ 659529 w 277"/>
                <a:gd name="T95" fmla="*/ 644821 h 258"/>
                <a:gd name="T96" fmla="*/ 647752 w 277"/>
                <a:gd name="T97" fmla="*/ 719526 h 258"/>
                <a:gd name="T98" fmla="*/ 714490 w 277"/>
                <a:gd name="T99" fmla="*/ 770639 h 258"/>
                <a:gd name="T100" fmla="*/ 804783 w 277"/>
                <a:gd name="T101" fmla="*/ 837481 h 258"/>
                <a:gd name="T102" fmla="*/ 863669 w 277"/>
                <a:gd name="T103" fmla="*/ 821753 h 258"/>
                <a:gd name="T104" fmla="*/ 922556 w 277"/>
                <a:gd name="T105" fmla="*/ 817821 h 258"/>
                <a:gd name="T106" fmla="*/ 989294 w 277"/>
                <a:gd name="T107" fmla="*/ 747048 h 258"/>
                <a:gd name="T108" fmla="*/ 1020700 w 277"/>
                <a:gd name="T109" fmla="*/ 676275 h 258"/>
                <a:gd name="T110" fmla="*/ 1056032 w 277"/>
                <a:gd name="T111" fmla="*/ 625162 h 258"/>
                <a:gd name="T112" fmla="*/ 628123 w 277"/>
                <a:gd name="T113" fmla="*/ 19659 h 258"/>
                <a:gd name="T114" fmla="*/ 620271 w 277"/>
                <a:gd name="T115" fmla="*/ 82569 h 258"/>
                <a:gd name="T116" fmla="*/ 624197 w 277"/>
                <a:gd name="T117" fmla="*/ 86500 h 258"/>
                <a:gd name="T118" fmla="*/ 463241 w 277"/>
                <a:gd name="T119" fmla="*/ 19659 h 258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277" h="258">
                  <a:moveTo>
                    <a:pt x="275" y="120"/>
                  </a:moveTo>
                  <a:cubicBezTo>
                    <a:pt x="275" y="120"/>
                    <a:pt x="274" y="118"/>
                    <a:pt x="275" y="118"/>
                  </a:cubicBezTo>
                  <a:cubicBezTo>
                    <a:pt x="275" y="118"/>
                    <a:pt x="275" y="120"/>
                    <a:pt x="275" y="120"/>
                  </a:cubicBezTo>
                  <a:close/>
                  <a:moveTo>
                    <a:pt x="273" y="101"/>
                  </a:moveTo>
                  <a:cubicBezTo>
                    <a:pt x="273" y="101"/>
                    <a:pt x="273" y="102"/>
                    <a:pt x="273" y="102"/>
                  </a:cubicBezTo>
                  <a:cubicBezTo>
                    <a:pt x="273" y="103"/>
                    <a:pt x="273" y="103"/>
                    <a:pt x="273" y="104"/>
                  </a:cubicBezTo>
                  <a:cubicBezTo>
                    <a:pt x="272" y="105"/>
                    <a:pt x="271" y="108"/>
                    <a:pt x="272" y="109"/>
                  </a:cubicBezTo>
                  <a:cubicBezTo>
                    <a:pt x="273" y="107"/>
                    <a:pt x="273" y="106"/>
                    <a:pt x="273" y="105"/>
                  </a:cubicBezTo>
                  <a:cubicBezTo>
                    <a:pt x="274" y="103"/>
                    <a:pt x="273" y="103"/>
                    <a:pt x="274" y="101"/>
                  </a:cubicBezTo>
                  <a:cubicBezTo>
                    <a:pt x="274" y="101"/>
                    <a:pt x="273" y="101"/>
                    <a:pt x="273" y="101"/>
                  </a:cubicBezTo>
                  <a:close/>
                  <a:moveTo>
                    <a:pt x="274" y="123"/>
                  </a:moveTo>
                  <a:cubicBezTo>
                    <a:pt x="275" y="124"/>
                    <a:pt x="276" y="121"/>
                    <a:pt x="275" y="121"/>
                  </a:cubicBezTo>
                  <a:cubicBezTo>
                    <a:pt x="275" y="121"/>
                    <a:pt x="274" y="123"/>
                    <a:pt x="274" y="123"/>
                  </a:cubicBezTo>
                  <a:close/>
                  <a:moveTo>
                    <a:pt x="82" y="27"/>
                  </a:moveTo>
                  <a:cubicBezTo>
                    <a:pt x="82" y="27"/>
                    <a:pt x="82" y="28"/>
                    <a:pt x="82" y="28"/>
                  </a:cubicBezTo>
                  <a:cubicBezTo>
                    <a:pt x="83" y="27"/>
                    <a:pt x="83" y="27"/>
                    <a:pt x="82" y="27"/>
                  </a:cubicBezTo>
                  <a:cubicBezTo>
                    <a:pt x="82" y="27"/>
                    <a:pt x="82" y="27"/>
                    <a:pt x="82" y="27"/>
                  </a:cubicBezTo>
                  <a:close/>
                  <a:moveTo>
                    <a:pt x="78" y="33"/>
                  </a:moveTo>
                  <a:cubicBezTo>
                    <a:pt x="78" y="33"/>
                    <a:pt x="78" y="32"/>
                    <a:pt x="78" y="32"/>
                  </a:cubicBezTo>
                  <a:cubicBezTo>
                    <a:pt x="79" y="32"/>
                    <a:pt x="79" y="33"/>
                    <a:pt x="78" y="33"/>
                  </a:cubicBezTo>
                  <a:cubicBezTo>
                    <a:pt x="78" y="33"/>
                    <a:pt x="78" y="33"/>
                    <a:pt x="78" y="33"/>
                  </a:cubicBezTo>
                  <a:close/>
                  <a:moveTo>
                    <a:pt x="219" y="210"/>
                  </a:moveTo>
                  <a:cubicBezTo>
                    <a:pt x="219" y="209"/>
                    <a:pt x="220" y="209"/>
                    <a:pt x="221" y="210"/>
                  </a:cubicBezTo>
                  <a:cubicBezTo>
                    <a:pt x="220" y="210"/>
                    <a:pt x="220" y="210"/>
                    <a:pt x="219" y="210"/>
                  </a:cubicBezTo>
                  <a:close/>
                  <a:moveTo>
                    <a:pt x="219" y="211"/>
                  </a:moveTo>
                  <a:cubicBezTo>
                    <a:pt x="219" y="211"/>
                    <a:pt x="219" y="211"/>
                    <a:pt x="219" y="211"/>
                  </a:cubicBezTo>
                  <a:cubicBezTo>
                    <a:pt x="219" y="211"/>
                    <a:pt x="219" y="211"/>
                    <a:pt x="219" y="211"/>
                  </a:cubicBezTo>
                  <a:close/>
                  <a:moveTo>
                    <a:pt x="178" y="43"/>
                  </a:moveTo>
                  <a:cubicBezTo>
                    <a:pt x="177" y="42"/>
                    <a:pt x="180" y="40"/>
                    <a:pt x="181" y="40"/>
                  </a:cubicBezTo>
                  <a:cubicBezTo>
                    <a:pt x="182" y="41"/>
                    <a:pt x="181" y="41"/>
                    <a:pt x="180" y="41"/>
                  </a:cubicBezTo>
                  <a:cubicBezTo>
                    <a:pt x="180" y="42"/>
                    <a:pt x="178" y="43"/>
                    <a:pt x="178" y="43"/>
                  </a:cubicBezTo>
                  <a:close/>
                  <a:moveTo>
                    <a:pt x="239" y="248"/>
                  </a:moveTo>
                  <a:cubicBezTo>
                    <a:pt x="239" y="249"/>
                    <a:pt x="239" y="249"/>
                    <a:pt x="238" y="249"/>
                  </a:cubicBezTo>
                  <a:cubicBezTo>
                    <a:pt x="239" y="248"/>
                    <a:pt x="238" y="248"/>
                    <a:pt x="239" y="248"/>
                  </a:cubicBezTo>
                  <a:close/>
                  <a:moveTo>
                    <a:pt x="233" y="255"/>
                  </a:moveTo>
                  <a:cubicBezTo>
                    <a:pt x="233" y="255"/>
                    <a:pt x="233" y="256"/>
                    <a:pt x="233" y="256"/>
                  </a:cubicBezTo>
                  <a:cubicBezTo>
                    <a:pt x="232" y="255"/>
                    <a:pt x="233" y="255"/>
                    <a:pt x="233" y="254"/>
                  </a:cubicBezTo>
                  <a:cubicBezTo>
                    <a:pt x="233" y="254"/>
                    <a:pt x="233" y="255"/>
                    <a:pt x="233" y="255"/>
                  </a:cubicBezTo>
                  <a:close/>
                  <a:moveTo>
                    <a:pt x="240" y="245"/>
                  </a:moveTo>
                  <a:cubicBezTo>
                    <a:pt x="240" y="246"/>
                    <a:pt x="240" y="246"/>
                    <a:pt x="240" y="246"/>
                  </a:cubicBezTo>
                  <a:cubicBezTo>
                    <a:pt x="240" y="245"/>
                    <a:pt x="240" y="245"/>
                    <a:pt x="240" y="245"/>
                  </a:cubicBezTo>
                  <a:close/>
                  <a:moveTo>
                    <a:pt x="211" y="222"/>
                  </a:moveTo>
                  <a:cubicBezTo>
                    <a:pt x="212" y="223"/>
                    <a:pt x="212" y="225"/>
                    <a:pt x="210" y="225"/>
                  </a:cubicBezTo>
                  <a:cubicBezTo>
                    <a:pt x="209" y="223"/>
                    <a:pt x="211" y="220"/>
                    <a:pt x="211" y="222"/>
                  </a:cubicBezTo>
                  <a:close/>
                  <a:moveTo>
                    <a:pt x="240" y="234"/>
                  </a:moveTo>
                  <a:cubicBezTo>
                    <a:pt x="240" y="235"/>
                    <a:pt x="240" y="245"/>
                    <a:pt x="240" y="245"/>
                  </a:cubicBezTo>
                  <a:cubicBezTo>
                    <a:pt x="239" y="245"/>
                    <a:pt x="241" y="243"/>
                    <a:pt x="239" y="243"/>
                  </a:cubicBezTo>
                  <a:cubicBezTo>
                    <a:pt x="238" y="244"/>
                    <a:pt x="238" y="245"/>
                    <a:pt x="238" y="245"/>
                  </a:cubicBezTo>
                  <a:cubicBezTo>
                    <a:pt x="238" y="246"/>
                    <a:pt x="238" y="248"/>
                    <a:pt x="237" y="249"/>
                  </a:cubicBezTo>
                  <a:cubicBezTo>
                    <a:pt x="237" y="249"/>
                    <a:pt x="237" y="251"/>
                    <a:pt x="237" y="251"/>
                  </a:cubicBezTo>
                  <a:cubicBezTo>
                    <a:pt x="237" y="251"/>
                    <a:pt x="238" y="253"/>
                    <a:pt x="238" y="254"/>
                  </a:cubicBezTo>
                  <a:cubicBezTo>
                    <a:pt x="238" y="254"/>
                    <a:pt x="236" y="254"/>
                    <a:pt x="236" y="253"/>
                  </a:cubicBezTo>
                  <a:cubicBezTo>
                    <a:pt x="236" y="253"/>
                    <a:pt x="235" y="251"/>
                    <a:pt x="236" y="251"/>
                  </a:cubicBezTo>
                  <a:cubicBezTo>
                    <a:pt x="236" y="252"/>
                    <a:pt x="237" y="252"/>
                    <a:pt x="237" y="251"/>
                  </a:cubicBezTo>
                  <a:cubicBezTo>
                    <a:pt x="236" y="251"/>
                    <a:pt x="235" y="250"/>
                    <a:pt x="235" y="250"/>
                  </a:cubicBezTo>
                  <a:cubicBezTo>
                    <a:pt x="235" y="251"/>
                    <a:pt x="235" y="251"/>
                    <a:pt x="234" y="251"/>
                  </a:cubicBezTo>
                  <a:cubicBezTo>
                    <a:pt x="233" y="251"/>
                    <a:pt x="234" y="254"/>
                    <a:pt x="234" y="254"/>
                  </a:cubicBezTo>
                  <a:cubicBezTo>
                    <a:pt x="233" y="254"/>
                    <a:pt x="233" y="253"/>
                    <a:pt x="233" y="253"/>
                  </a:cubicBezTo>
                  <a:cubicBezTo>
                    <a:pt x="233" y="252"/>
                    <a:pt x="233" y="254"/>
                    <a:pt x="232" y="254"/>
                  </a:cubicBezTo>
                  <a:cubicBezTo>
                    <a:pt x="232" y="254"/>
                    <a:pt x="232" y="253"/>
                    <a:pt x="231" y="254"/>
                  </a:cubicBezTo>
                  <a:cubicBezTo>
                    <a:pt x="231" y="254"/>
                    <a:pt x="231" y="257"/>
                    <a:pt x="230" y="257"/>
                  </a:cubicBezTo>
                  <a:cubicBezTo>
                    <a:pt x="229" y="258"/>
                    <a:pt x="225" y="257"/>
                    <a:pt x="224" y="256"/>
                  </a:cubicBezTo>
                  <a:cubicBezTo>
                    <a:pt x="223" y="255"/>
                    <a:pt x="224" y="254"/>
                    <a:pt x="224" y="254"/>
                  </a:cubicBezTo>
                  <a:cubicBezTo>
                    <a:pt x="223" y="254"/>
                    <a:pt x="222" y="253"/>
                    <a:pt x="221" y="251"/>
                  </a:cubicBezTo>
                  <a:cubicBezTo>
                    <a:pt x="221" y="252"/>
                    <a:pt x="220" y="248"/>
                    <a:pt x="220" y="249"/>
                  </a:cubicBezTo>
                  <a:cubicBezTo>
                    <a:pt x="220" y="248"/>
                    <a:pt x="219" y="247"/>
                    <a:pt x="219" y="245"/>
                  </a:cubicBezTo>
                  <a:cubicBezTo>
                    <a:pt x="219" y="245"/>
                    <a:pt x="221" y="247"/>
                    <a:pt x="221" y="246"/>
                  </a:cubicBezTo>
                  <a:cubicBezTo>
                    <a:pt x="221" y="246"/>
                    <a:pt x="220" y="245"/>
                    <a:pt x="220" y="245"/>
                  </a:cubicBezTo>
                  <a:cubicBezTo>
                    <a:pt x="220" y="244"/>
                    <a:pt x="219" y="245"/>
                    <a:pt x="219" y="245"/>
                  </a:cubicBezTo>
                  <a:cubicBezTo>
                    <a:pt x="219" y="244"/>
                    <a:pt x="219" y="243"/>
                    <a:pt x="219" y="243"/>
                  </a:cubicBezTo>
                  <a:cubicBezTo>
                    <a:pt x="219" y="242"/>
                    <a:pt x="218" y="241"/>
                    <a:pt x="217" y="240"/>
                  </a:cubicBezTo>
                  <a:cubicBezTo>
                    <a:pt x="217" y="239"/>
                    <a:pt x="216" y="236"/>
                    <a:pt x="215" y="236"/>
                  </a:cubicBezTo>
                  <a:cubicBezTo>
                    <a:pt x="215" y="235"/>
                    <a:pt x="215" y="231"/>
                    <a:pt x="216" y="230"/>
                  </a:cubicBezTo>
                  <a:cubicBezTo>
                    <a:pt x="216" y="231"/>
                    <a:pt x="217" y="230"/>
                    <a:pt x="217" y="231"/>
                  </a:cubicBezTo>
                  <a:cubicBezTo>
                    <a:pt x="217" y="231"/>
                    <a:pt x="217" y="231"/>
                    <a:pt x="217" y="231"/>
                  </a:cubicBezTo>
                  <a:cubicBezTo>
                    <a:pt x="217" y="231"/>
                    <a:pt x="222" y="233"/>
                    <a:pt x="223" y="233"/>
                  </a:cubicBezTo>
                  <a:cubicBezTo>
                    <a:pt x="225" y="234"/>
                    <a:pt x="226" y="235"/>
                    <a:pt x="228" y="234"/>
                  </a:cubicBezTo>
                  <a:cubicBezTo>
                    <a:pt x="230" y="234"/>
                    <a:pt x="231" y="233"/>
                    <a:pt x="232" y="233"/>
                  </a:cubicBezTo>
                  <a:cubicBezTo>
                    <a:pt x="233" y="233"/>
                    <a:pt x="233" y="233"/>
                    <a:pt x="233" y="233"/>
                  </a:cubicBezTo>
                  <a:cubicBezTo>
                    <a:pt x="233" y="233"/>
                    <a:pt x="234" y="233"/>
                    <a:pt x="234" y="233"/>
                  </a:cubicBezTo>
                  <a:cubicBezTo>
                    <a:pt x="235" y="233"/>
                    <a:pt x="235" y="232"/>
                    <a:pt x="236" y="232"/>
                  </a:cubicBezTo>
                  <a:cubicBezTo>
                    <a:pt x="236" y="232"/>
                    <a:pt x="237" y="232"/>
                    <a:pt x="237" y="232"/>
                  </a:cubicBezTo>
                  <a:cubicBezTo>
                    <a:pt x="238" y="232"/>
                    <a:pt x="237" y="231"/>
                    <a:pt x="238" y="231"/>
                  </a:cubicBezTo>
                  <a:cubicBezTo>
                    <a:pt x="238" y="231"/>
                    <a:pt x="239" y="232"/>
                    <a:pt x="240" y="232"/>
                  </a:cubicBezTo>
                  <a:cubicBezTo>
                    <a:pt x="240" y="234"/>
                    <a:pt x="240" y="233"/>
                    <a:pt x="240" y="234"/>
                  </a:cubicBezTo>
                  <a:close/>
                  <a:moveTo>
                    <a:pt x="239" y="230"/>
                  </a:moveTo>
                  <a:cubicBezTo>
                    <a:pt x="238" y="230"/>
                    <a:pt x="239" y="229"/>
                    <a:pt x="239" y="229"/>
                  </a:cubicBezTo>
                  <a:cubicBezTo>
                    <a:pt x="239" y="229"/>
                    <a:pt x="239" y="229"/>
                    <a:pt x="239" y="230"/>
                  </a:cubicBezTo>
                  <a:close/>
                  <a:moveTo>
                    <a:pt x="216" y="230"/>
                  </a:moveTo>
                  <a:cubicBezTo>
                    <a:pt x="215" y="230"/>
                    <a:pt x="216" y="229"/>
                    <a:pt x="216" y="229"/>
                  </a:cubicBezTo>
                  <a:cubicBezTo>
                    <a:pt x="216" y="229"/>
                    <a:pt x="216" y="229"/>
                    <a:pt x="216" y="230"/>
                  </a:cubicBezTo>
                  <a:close/>
                  <a:moveTo>
                    <a:pt x="241" y="228"/>
                  </a:moveTo>
                  <a:cubicBezTo>
                    <a:pt x="241" y="228"/>
                    <a:pt x="241" y="228"/>
                    <a:pt x="241" y="229"/>
                  </a:cubicBezTo>
                  <a:cubicBezTo>
                    <a:pt x="241" y="229"/>
                    <a:pt x="238" y="229"/>
                    <a:pt x="238" y="228"/>
                  </a:cubicBezTo>
                  <a:cubicBezTo>
                    <a:pt x="239" y="228"/>
                    <a:pt x="240" y="226"/>
                    <a:pt x="241" y="228"/>
                  </a:cubicBezTo>
                  <a:close/>
                  <a:moveTo>
                    <a:pt x="217" y="228"/>
                  </a:moveTo>
                  <a:cubicBezTo>
                    <a:pt x="216" y="228"/>
                    <a:pt x="217" y="228"/>
                    <a:pt x="217" y="228"/>
                  </a:cubicBezTo>
                  <a:cubicBezTo>
                    <a:pt x="217" y="228"/>
                    <a:pt x="217" y="228"/>
                    <a:pt x="217" y="228"/>
                  </a:cubicBezTo>
                  <a:close/>
                  <a:moveTo>
                    <a:pt x="237" y="224"/>
                  </a:moveTo>
                  <a:cubicBezTo>
                    <a:pt x="236" y="223"/>
                    <a:pt x="237" y="222"/>
                    <a:pt x="239" y="223"/>
                  </a:cubicBezTo>
                  <a:cubicBezTo>
                    <a:pt x="240" y="224"/>
                    <a:pt x="240" y="226"/>
                    <a:pt x="238" y="226"/>
                  </a:cubicBezTo>
                  <a:cubicBezTo>
                    <a:pt x="238" y="226"/>
                    <a:pt x="238" y="224"/>
                    <a:pt x="237" y="224"/>
                  </a:cubicBezTo>
                  <a:close/>
                  <a:moveTo>
                    <a:pt x="170" y="188"/>
                  </a:moveTo>
                  <a:cubicBezTo>
                    <a:pt x="170" y="189"/>
                    <a:pt x="170" y="189"/>
                    <a:pt x="169" y="189"/>
                  </a:cubicBezTo>
                  <a:cubicBezTo>
                    <a:pt x="169" y="189"/>
                    <a:pt x="168" y="189"/>
                    <a:pt x="168" y="189"/>
                  </a:cubicBezTo>
                  <a:cubicBezTo>
                    <a:pt x="167" y="189"/>
                    <a:pt x="167" y="190"/>
                    <a:pt x="167" y="190"/>
                  </a:cubicBezTo>
                  <a:cubicBezTo>
                    <a:pt x="166" y="190"/>
                    <a:pt x="166" y="190"/>
                    <a:pt x="165" y="190"/>
                  </a:cubicBezTo>
                  <a:cubicBezTo>
                    <a:pt x="164" y="190"/>
                    <a:pt x="162" y="190"/>
                    <a:pt x="161" y="190"/>
                  </a:cubicBezTo>
                  <a:cubicBezTo>
                    <a:pt x="159" y="190"/>
                    <a:pt x="160" y="188"/>
                    <a:pt x="162" y="187"/>
                  </a:cubicBezTo>
                  <a:cubicBezTo>
                    <a:pt x="163" y="187"/>
                    <a:pt x="165" y="186"/>
                    <a:pt x="166" y="186"/>
                  </a:cubicBezTo>
                  <a:cubicBezTo>
                    <a:pt x="168" y="187"/>
                    <a:pt x="166" y="187"/>
                    <a:pt x="167" y="188"/>
                  </a:cubicBezTo>
                  <a:cubicBezTo>
                    <a:pt x="167" y="187"/>
                    <a:pt x="169" y="188"/>
                    <a:pt x="168" y="188"/>
                  </a:cubicBezTo>
                  <a:cubicBezTo>
                    <a:pt x="168" y="188"/>
                    <a:pt x="170" y="188"/>
                    <a:pt x="170" y="188"/>
                  </a:cubicBezTo>
                  <a:close/>
                  <a:moveTo>
                    <a:pt x="146" y="171"/>
                  </a:moveTo>
                  <a:cubicBezTo>
                    <a:pt x="146" y="172"/>
                    <a:pt x="145" y="171"/>
                    <a:pt x="146" y="171"/>
                  </a:cubicBezTo>
                  <a:cubicBezTo>
                    <a:pt x="146" y="171"/>
                    <a:pt x="146" y="171"/>
                    <a:pt x="146" y="171"/>
                  </a:cubicBezTo>
                  <a:close/>
                  <a:moveTo>
                    <a:pt x="158" y="182"/>
                  </a:moveTo>
                  <a:cubicBezTo>
                    <a:pt x="157" y="182"/>
                    <a:pt x="157" y="181"/>
                    <a:pt x="157" y="181"/>
                  </a:cubicBezTo>
                  <a:cubicBezTo>
                    <a:pt x="157" y="181"/>
                    <a:pt x="158" y="182"/>
                    <a:pt x="158" y="182"/>
                  </a:cubicBezTo>
                  <a:close/>
                  <a:moveTo>
                    <a:pt x="276" y="130"/>
                  </a:moveTo>
                  <a:cubicBezTo>
                    <a:pt x="276" y="130"/>
                    <a:pt x="276" y="129"/>
                    <a:pt x="276" y="129"/>
                  </a:cubicBezTo>
                  <a:cubicBezTo>
                    <a:pt x="276" y="127"/>
                    <a:pt x="274" y="126"/>
                    <a:pt x="274" y="124"/>
                  </a:cubicBezTo>
                  <a:cubicBezTo>
                    <a:pt x="274" y="124"/>
                    <a:pt x="274" y="124"/>
                    <a:pt x="274" y="124"/>
                  </a:cubicBezTo>
                  <a:cubicBezTo>
                    <a:pt x="274" y="122"/>
                    <a:pt x="273" y="121"/>
                    <a:pt x="272" y="120"/>
                  </a:cubicBezTo>
                  <a:cubicBezTo>
                    <a:pt x="272" y="119"/>
                    <a:pt x="273" y="118"/>
                    <a:pt x="273" y="117"/>
                  </a:cubicBezTo>
                  <a:cubicBezTo>
                    <a:pt x="273" y="116"/>
                    <a:pt x="273" y="114"/>
                    <a:pt x="273" y="114"/>
                  </a:cubicBezTo>
                  <a:cubicBezTo>
                    <a:pt x="273" y="114"/>
                    <a:pt x="272" y="112"/>
                    <a:pt x="272" y="112"/>
                  </a:cubicBezTo>
                  <a:cubicBezTo>
                    <a:pt x="272" y="112"/>
                    <a:pt x="272" y="112"/>
                    <a:pt x="272" y="112"/>
                  </a:cubicBezTo>
                  <a:cubicBezTo>
                    <a:pt x="274" y="112"/>
                    <a:pt x="273" y="110"/>
                    <a:pt x="272" y="109"/>
                  </a:cubicBezTo>
                  <a:cubicBezTo>
                    <a:pt x="272" y="109"/>
                    <a:pt x="271" y="108"/>
                    <a:pt x="271" y="108"/>
                  </a:cubicBezTo>
                  <a:cubicBezTo>
                    <a:pt x="271" y="107"/>
                    <a:pt x="272" y="106"/>
                    <a:pt x="271" y="105"/>
                  </a:cubicBezTo>
                  <a:cubicBezTo>
                    <a:pt x="271" y="105"/>
                    <a:pt x="270" y="104"/>
                    <a:pt x="269" y="104"/>
                  </a:cubicBezTo>
                  <a:cubicBezTo>
                    <a:pt x="268" y="103"/>
                    <a:pt x="269" y="102"/>
                    <a:pt x="268" y="101"/>
                  </a:cubicBezTo>
                  <a:cubicBezTo>
                    <a:pt x="268" y="101"/>
                    <a:pt x="267" y="101"/>
                    <a:pt x="267" y="100"/>
                  </a:cubicBezTo>
                  <a:cubicBezTo>
                    <a:pt x="266" y="100"/>
                    <a:pt x="265" y="99"/>
                    <a:pt x="265" y="98"/>
                  </a:cubicBezTo>
                  <a:cubicBezTo>
                    <a:pt x="264" y="97"/>
                    <a:pt x="264" y="96"/>
                    <a:pt x="263" y="96"/>
                  </a:cubicBezTo>
                  <a:cubicBezTo>
                    <a:pt x="263" y="96"/>
                    <a:pt x="262" y="96"/>
                    <a:pt x="262" y="96"/>
                  </a:cubicBezTo>
                  <a:cubicBezTo>
                    <a:pt x="261" y="96"/>
                    <a:pt x="261" y="95"/>
                    <a:pt x="261" y="95"/>
                  </a:cubicBezTo>
                  <a:cubicBezTo>
                    <a:pt x="261" y="95"/>
                    <a:pt x="259" y="93"/>
                    <a:pt x="259" y="93"/>
                  </a:cubicBezTo>
                  <a:cubicBezTo>
                    <a:pt x="260" y="93"/>
                    <a:pt x="260" y="94"/>
                    <a:pt x="260" y="93"/>
                  </a:cubicBezTo>
                  <a:cubicBezTo>
                    <a:pt x="260" y="93"/>
                    <a:pt x="260" y="92"/>
                    <a:pt x="259" y="91"/>
                  </a:cubicBezTo>
                  <a:cubicBezTo>
                    <a:pt x="258" y="91"/>
                    <a:pt x="258" y="92"/>
                    <a:pt x="258" y="92"/>
                  </a:cubicBezTo>
                  <a:cubicBezTo>
                    <a:pt x="257" y="92"/>
                    <a:pt x="257" y="91"/>
                    <a:pt x="257" y="90"/>
                  </a:cubicBezTo>
                  <a:cubicBezTo>
                    <a:pt x="257" y="89"/>
                    <a:pt x="257" y="81"/>
                    <a:pt x="255" y="82"/>
                  </a:cubicBezTo>
                  <a:cubicBezTo>
                    <a:pt x="254" y="83"/>
                    <a:pt x="257" y="86"/>
                    <a:pt x="253" y="83"/>
                  </a:cubicBezTo>
                  <a:cubicBezTo>
                    <a:pt x="252" y="82"/>
                    <a:pt x="252" y="82"/>
                    <a:pt x="251" y="81"/>
                  </a:cubicBezTo>
                  <a:cubicBezTo>
                    <a:pt x="251" y="81"/>
                    <a:pt x="252" y="87"/>
                    <a:pt x="249" y="84"/>
                  </a:cubicBezTo>
                  <a:cubicBezTo>
                    <a:pt x="248" y="82"/>
                    <a:pt x="248" y="79"/>
                    <a:pt x="248" y="77"/>
                  </a:cubicBezTo>
                  <a:cubicBezTo>
                    <a:pt x="247" y="77"/>
                    <a:pt x="246" y="76"/>
                    <a:pt x="246" y="75"/>
                  </a:cubicBezTo>
                  <a:cubicBezTo>
                    <a:pt x="246" y="74"/>
                    <a:pt x="246" y="74"/>
                    <a:pt x="245" y="73"/>
                  </a:cubicBezTo>
                  <a:cubicBezTo>
                    <a:pt x="244" y="72"/>
                    <a:pt x="241" y="70"/>
                    <a:pt x="244" y="70"/>
                  </a:cubicBezTo>
                  <a:cubicBezTo>
                    <a:pt x="244" y="69"/>
                    <a:pt x="243" y="68"/>
                    <a:pt x="243" y="68"/>
                  </a:cubicBezTo>
                  <a:cubicBezTo>
                    <a:pt x="242" y="68"/>
                    <a:pt x="242" y="67"/>
                    <a:pt x="241" y="67"/>
                  </a:cubicBezTo>
                  <a:cubicBezTo>
                    <a:pt x="241" y="66"/>
                    <a:pt x="241" y="67"/>
                    <a:pt x="240" y="67"/>
                  </a:cubicBezTo>
                  <a:cubicBezTo>
                    <a:pt x="240" y="67"/>
                    <a:pt x="239" y="66"/>
                    <a:pt x="239" y="66"/>
                  </a:cubicBezTo>
                  <a:cubicBezTo>
                    <a:pt x="238" y="65"/>
                    <a:pt x="238" y="65"/>
                    <a:pt x="237" y="65"/>
                  </a:cubicBezTo>
                  <a:cubicBezTo>
                    <a:pt x="237" y="65"/>
                    <a:pt x="237" y="64"/>
                    <a:pt x="237" y="64"/>
                  </a:cubicBezTo>
                  <a:cubicBezTo>
                    <a:pt x="236" y="64"/>
                    <a:pt x="235" y="66"/>
                    <a:pt x="235" y="64"/>
                  </a:cubicBezTo>
                  <a:cubicBezTo>
                    <a:pt x="234" y="64"/>
                    <a:pt x="235" y="63"/>
                    <a:pt x="235" y="63"/>
                  </a:cubicBezTo>
                  <a:cubicBezTo>
                    <a:pt x="234" y="62"/>
                    <a:pt x="234" y="62"/>
                    <a:pt x="233" y="62"/>
                  </a:cubicBezTo>
                  <a:cubicBezTo>
                    <a:pt x="232" y="61"/>
                    <a:pt x="231" y="61"/>
                    <a:pt x="230" y="61"/>
                  </a:cubicBezTo>
                  <a:cubicBezTo>
                    <a:pt x="229" y="60"/>
                    <a:pt x="228" y="60"/>
                    <a:pt x="227" y="59"/>
                  </a:cubicBezTo>
                  <a:cubicBezTo>
                    <a:pt x="226" y="57"/>
                    <a:pt x="226" y="58"/>
                    <a:pt x="226" y="56"/>
                  </a:cubicBezTo>
                  <a:cubicBezTo>
                    <a:pt x="227" y="56"/>
                    <a:pt x="227" y="55"/>
                    <a:pt x="226" y="54"/>
                  </a:cubicBezTo>
                  <a:cubicBezTo>
                    <a:pt x="226" y="53"/>
                    <a:pt x="225" y="54"/>
                    <a:pt x="225" y="54"/>
                  </a:cubicBezTo>
                  <a:cubicBezTo>
                    <a:pt x="224" y="52"/>
                    <a:pt x="225" y="52"/>
                    <a:pt x="225" y="51"/>
                  </a:cubicBezTo>
                  <a:cubicBezTo>
                    <a:pt x="225" y="49"/>
                    <a:pt x="225" y="48"/>
                    <a:pt x="224" y="47"/>
                  </a:cubicBezTo>
                  <a:cubicBezTo>
                    <a:pt x="224" y="46"/>
                    <a:pt x="224" y="45"/>
                    <a:pt x="224" y="44"/>
                  </a:cubicBezTo>
                  <a:cubicBezTo>
                    <a:pt x="224" y="44"/>
                    <a:pt x="222" y="42"/>
                    <a:pt x="221" y="42"/>
                  </a:cubicBezTo>
                  <a:cubicBezTo>
                    <a:pt x="220" y="40"/>
                    <a:pt x="221" y="40"/>
                    <a:pt x="220" y="39"/>
                  </a:cubicBezTo>
                  <a:cubicBezTo>
                    <a:pt x="220" y="37"/>
                    <a:pt x="219" y="34"/>
                    <a:pt x="219" y="32"/>
                  </a:cubicBezTo>
                  <a:cubicBezTo>
                    <a:pt x="219" y="33"/>
                    <a:pt x="219" y="29"/>
                    <a:pt x="220" y="30"/>
                  </a:cubicBezTo>
                  <a:cubicBezTo>
                    <a:pt x="219" y="30"/>
                    <a:pt x="219" y="29"/>
                    <a:pt x="218" y="29"/>
                  </a:cubicBezTo>
                  <a:cubicBezTo>
                    <a:pt x="218" y="28"/>
                    <a:pt x="217" y="28"/>
                    <a:pt x="216" y="27"/>
                  </a:cubicBezTo>
                  <a:cubicBezTo>
                    <a:pt x="216" y="27"/>
                    <a:pt x="215" y="27"/>
                    <a:pt x="215" y="27"/>
                  </a:cubicBezTo>
                  <a:cubicBezTo>
                    <a:pt x="215" y="27"/>
                    <a:pt x="215" y="26"/>
                    <a:pt x="215" y="26"/>
                  </a:cubicBezTo>
                  <a:cubicBezTo>
                    <a:pt x="214" y="25"/>
                    <a:pt x="214" y="24"/>
                    <a:pt x="212" y="25"/>
                  </a:cubicBezTo>
                  <a:cubicBezTo>
                    <a:pt x="211" y="26"/>
                    <a:pt x="211" y="27"/>
                    <a:pt x="209" y="26"/>
                  </a:cubicBezTo>
                  <a:cubicBezTo>
                    <a:pt x="209" y="26"/>
                    <a:pt x="208" y="22"/>
                    <a:pt x="208" y="22"/>
                  </a:cubicBezTo>
                  <a:cubicBezTo>
                    <a:pt x="207" y="21"/>
                    <a:pt x="208" y="19"/>
                    <a:pt x="208" y="19"/>
                  </a:cubicBezTo>
                  <a:cubicBezTo>
                    <a:pt x="207" y="18"/>
                    <a:pt x="207" y="16"/>
                    <a:pt x="207" y="15"/>
                  </a:cubicBezTo>
                  <a:cubicBezTo>
                    <a:pt x="207" y="14"/>
                    <a:pt x="207" y="14"/>
                    <a:pt x="206" y="13"/>
                  </a:cubicBezTo>
                  <a:cubicBezTo>
                    <a:pt x="205" y="12"/>
                    <a:pt x="205" y="12"/>
                    <a:pt x="204" y="11"/>
                  </a:cubicBezTo>
                  <a:cubicBezTo>
                    <a:pt x="204" y="9"/>
                    <a:pt x="205" y="10"/>
                    <a:pt x="205" y="9"/>
                  </a:cubicBezTo>
                  <a:cubicBezTo>
                    <a:pt x="205" y="9"/>
                    <a:pt x="204" y="9"/>
                    <a:pt x="204" y="9"/>
                  </a:cubicBezTo>
                  <a:cubicBezTo>
                    <a:pt x="203" y="8"/>
                    <a:pt x="203" y="7"/>
                    <a:pt x="203" y="5"/>
                  </a:cubicBezTo>
                  <a:cubicBezTo>
                    <a:pt x="203" y="3"/>
                    <a:pt x="202" y="3"/>
                    <a:pt x="201" y="2"/>
                  </a:cubicBezTo>
                  <a:cubicBezTo>
                    <a:pt x="200" y="0"/>
                    <a:pt x="201" y="0"/>
                    <a:pt x="200" y="1"/>
                  </a:cubicBezTo>
                  <a:cubicBezTo>
                    <a:pt x="198" y="2"/>
                    <a:pt x="198" y="3"/>
                    <a:pt x="198" y="5"/>
                  </a:cubicBezTo>
                  <a:cubicBezTo>
                    <a:pt x="198" y="5"/>
                    <a:pt x="197" y="6"/>
                    <a:pt x="197" y="7"/>
                  </a:cubicBezTo>
                  <a:cubicBezTo>
                    <a:pt x="197" y="7"/>
                    <a:pt x="198" y="8"/>
                    <a:pt x="198" y="8"/>
                  </a:cubicBezTo>
                  <a:cubicBezTo>
                    <a:pt x="197" y="8"/>
                    <a:pt x="197" y="8"/>
                    <a:pt x="197" y="8"/>
                  </a:cubicBezTo>
                  <a:cubicBezTo>
                    <a:pt x="196" y="8"/>
                    <a:pt x="197" y="9"/>
                    <a:pt x="197" y="10"/>
                  </a:cubicBezTo>
                  <a:cubicBezTo>
                    <a:pt x="197" y="9"/>
                    <a:pt x="196" y="10"/>
                    <a:pt x="196" y="10"/>
                  </a:cubicBezTo>
                  <a:cubicBezTo>
                    <a:pt x="195" y="10"/>
                    <a:pt x="194" y="13"/>
                    <a:pt x="195" y="13"/>
                  </a:cubicBezTo>
                  <a:cubicBezTo>
                    <a:pt x="195" y="13"/>
                    <a:pt x="195" y="13"/>
                    <a:pt x="195" y="13"/>
                  </a:cubicBezTo>
                  <a:cubicBezTo>
                    <a:pt x="195" y="13"/>
                    <a:pt x="196" y="12"/>
                    <a:pt x="196" y="13"/>
                  </a:cubicBezTo>
                  <a:cubicBezTo>
                    <a:pt x="196" y="15"/>
                    <a:pt x="194" y="15"/>
                    <a:pt x="194" y="16"/>
                  </a:cubicBezTo>
                  <a:cubicBezTo>
                    <a:pt x="194" y="18"/>
                    <a:pt x="195" y="18"/>
                    <a:pt x="194" y="19"/>
                  </a:cubicBezTo>
                  <a:cubicBezTo>
                    <a:pt x="194" y="20"/>
                    <a:pt x="194" y="20"/>
                    <a:pt x="194" y="21"/>
                  </a:cubicBezTo>
                  <a:cubicBezTo>
                    <a:pt x="193" y="22"/>
                    <a:pt x="194" y="23"/>
                    <a:pt x="194" y="24"/>
                  </a:cubicBezTo>
                  <a:cubicBezTo>
                    <a:pt x="194" y="26"/>
                    <a:pt x="194" y="27"/>
                    <a:pt x="194" y="28"/>
                  </a:cubicBezTo>
                  <a:cubicBezTo>
                    <a:pt x="194" y="29"/>
                    <a:pt x="195" y="30"/>
                    <a:pt x="195" y="30"/>
                  </a:cubicBezTo>
                  <a:cubicBezTo>
                    <a:pt x="195" y="32"/>
                    <a:pt x="193" y="34"/>
                    <a:pt x="193" y="36"/>
                  </a:cubicBezTo>
                  <a:cubicBezTo>
                    <a:pt x="193" y="38"/>
                    <a:pt x="193" y="39"/>
                    <a:pt x="192" y="41"/>
                  </a:cubicBezTo>
                  <a:cubicBezTo>
                    <a:pt x="192" y="42"/>
                    <a:pt x="190" y="43"/>
                    <a:pt x="190" y="44"/>
                  </a:cubicBezTo>
                  <a:cubicBezTo>
                    <a:pt x="189" y="46"/>
                    <a:pt x="190" y="47"/>
                    <a:pt x="188" y="49"/>
                  </a:cubicBezTo>
                  <a:cubicBezTo>
                    <a:pt x="186" y="50"/>
                    <a:pt x="185" y="50"/>
                    <a:pt x="183" y="49"/>
                  </a:cubicBezTo>
                  <a:cubicBezTo>
                    <a:pt x="182" y="48"/>
                    <a:pt x="180" y="48"/>
                    <a:pt x="179" y="47"/>
                  </a:cubicBezTo>
                  <a:cubicBezTo>
                    <a:pt x="178" y="46"/>
                    <a:pt x="178" y="45"/>
                    <a:pt x="177" y="44"/>
                  </a:cubicBezTo>
                  <a:cubicBezTo>
                    <a:pt x="175" y="43"/>
                    <a:pt x="173" y="43"/>
                    <a:pt x="171" y="42"/>
                  </a:cubicBezTo>
                  <a:cubicBezTo>
                    <a:pt x="170" y="42"/>
                    <a:pt x="169" y="40"/>
                    <a:pt x="168" y="39"/>
                  </a:cubicBezTo>
                  <a:cubicBezTo>
                    <a:pt x="167" y="38"/>
                    <a:pt x="164" y="37"/>
                    <a:pt x="163" y="37"/>
                  </a:cubicBezTo>
                  <a:cubicBezTo>
                    <a:pt x="162" y="36"/>
                    <a:pt x="162" y="37"/>
                    <a:pt x="161" y="37"/>
                  </a:cubicBezTo>
                  <a:cubicBezTo>
                    <a:pt x="161" y="36"/>
                    <a:pt x="162" y="36"/>
                    <a:pt x="161" y="35"/>
                  </a:cubicBezTo>
                  <a:cubicBezTo>
                    <a:pt x="161" y="35"/>
                    <a:pt x="159" y="35"/>
                    <a:pt x="159" y="35"/>
                  </a:cubicBezTo>
                  <a:cubicBezTo>
                    <a:pt x="158" y="35"/>
                    <a:pt x="158" y="34"/>
                    <a:pt x="158" y="34"/>
                  </a:cubicBezTo>
                  <a:cubicBezTo>
                    <a:pt x="157" y="33"/>
                    <a:pt x="155" y="32"/>
                    <a:pt x="153" y="31"/>
                  </a:cubicBezTo>
                  <a:cubicBezTo>
                    <a:pt x="150" y="27"/>
                    <a:pt x="156" y="27"/>
                    <a:pt x="156" y="23"/>
                  </a:cubicBezTo>
                  <a:cubicBezTo>
                    <a:pt x="157" y="22"/>
                    <a:pt x="155" y="21"/>
                    <a:pt x="155" y="20"/>
                  </a:cubicBezTo>
                  <a:cubicBezTo>
                    <a:pt x="155" y="19"/>
                    <a:pt x="156" y="17"/>
                    <a:pt x="157" y="17"/>
                  </a:cubicBezTo>
                  <a:cubicBezTo>
                    <a:pt x="157" y="18"/>
                    <a:pt x="157" y="18"/>
                    <a:pt x="157" y="18"/>
                  </a:cubicBezTo>
                  <a:cubicBezTo>
                    <a:pt x="157" y="18"/>
                    <a:pt x="158" y="17"/>
                    <a:pt x="158" y="17"/>
                  </a:cubicBezTo>
                  <a:cubicBezTo>
                    <a:pt x="159" y="17"/>
                    <a:pt x="158" y="19"/>
                    <a:pt x="159" y="18"/>
                  </a:cubicBezTo>
                  <a:cubicBezTo>
                    <a:pt x="160" y="18"/>
                    <a:pt x="160" y="17"/>
                    <a:pt x="160" y="16"/>
                  </a:cubicBezTo>
                  <a:cubicBezTo>
                    <a:pt x="160" y="16"/>
                    <a:pt x="160" y="16"/>
                    <a:pt x="160" y="16"/>
                  </a:cubicBezTo>
                  <a:cubicBezTo>
                    <a:pt x="161" y="16"/>
                    <a:pt x="159" y="16"/>
                    <a:pt x="160" y="15"/>
                  </a:cubicBezTo>
                  <a:cubicBezTo>
                    <a:pt x="160" y="15"/>
                    <a:pt x="161" y="14"/>
                    <a:pt x="161" y="14"/>
                  </a:cubicBezTo>
                  <a:cubicBezTo>
                    <a:pt x="161" y="14"/>
                    <a:pt x="163" y="12"/>
                    <a:pt x="163" y="12"/>
                  </a:cubicBezTo>
                  <a:cubicBezTo>
                    <a:pt x="163" y="9"/>
                    <a:pt x="161" y="11"/>
                    <a:pt x="161" y="11"/>
                  </a:cubicBezTo>
                  <a:cubicBezTo>
                    <a:pt x="161" y="11"/>
                    <a:pt x="160" y="9"/>
                    <a:pt x="159" y="9"/>
                  </a:cubicBezTo>
                  <a:cubicBezTo>
                    <a:pt x="156" y="10"/>
                    <a:pt x="159" y="11"/>
                    <a:pt x="158" y="12"/>
                  </a:cubicBezTo>
                  <a:cubicBezTo>
                    <a:pt x="158" y="12"/>
                    <a:pt x="157" y="13"/>
                    <a:pt x="157" y="12"/>
                  </a:cubicBezTo>
                  <a:cubicBezTo>
                    <a:pt x="156" y="12"/>
                    <a:pt x="157" y="11"/>
                    <a:pt x="156" y="11"/>
                  </a:cubicBezTo>
                  <a:cubicBezTo>
                    <a:pt x="156" y="11"/>
                    <a:pt x="154" y="11"/>
                    <a:pt x="154" y="11"/>
                  </a:cubicBezTo>
                  <a:cubicBezTo>
                    <a:pt x="154" y="10"/>
                    <a:pt x="156" y="9"/>
                    <a:pt x="155" y="8"/>
                  </a:cubicBezTo>
                  <a:cubicBezTo>
                    <a:pt x="155" y="8"/>
                    <a:pt x="151" y="11"/>
                    <a:pt x="151" y="11"/>
                  </a:cubicBezTo>
                  <a:cubicBezTo>
                    <a:pt x="149" y="11"/>
                    <a:pt x="150" y="10"/>
                    <a:pt x="149" y="10"/>
                  </a:cubicBezTo>
                  <a:cubicBezTo>
                    <a:pt x="147" y="9"/>
                    <a:pt x="148" y="9"/>
                    <a:pt x="147" y="10"/>
                  </a:cubicBezTo>
                  <a:cubicBezTo>
                    <a:pt x="147" y="10"/>
                    <a:pt x="146" y="10"/>
                    <a:pt x="146" y="10"/>
                  </a:cubicBezTo>
                  <a:cubicBezTo>
                    <a:pt x="145" y="9"/>
                    <a:pt x="145" y="9"/>
                    <a:pt x="144" y="10"/>
                  </a:cubicBezTo>
                  <a:cubicBezTo>
                    <a:pt x="144" y="9"/>
                    <a:pt x="142" y="8"/>
                    <a:pt x="142" y="8"/>
                  </a:cubicBezTo>
                  <a:cubicBezTo>
                    <a:pt x="143" y="6"/>
                    <a:pt x="141" y="8"/>
                    <a:pt x="140" y="8"/>
                  </a:cubicBezTo>
                  <a:cubicBezTo>
                    <a:pt x="140" y="8"/>
                    <a:pt x="138" y="8"/>
                    <a:pt x="138" y="7"/>
                  </a:cubicBezTo>
                  <a:cubicBezTo>
                    <a:pt x="136" y="7"/>
                    <a:pt x="137" y="7"/>
                    <a:pt x="136" y="6"/>
                  </a:cubicBezTo>
                  <a:cubicBezTo>
                    <a:pt x="136" y="6"/>
                    <a:pt x="136" y="5"/>
                    <a:pt x="135" y="5"/>
                  </a:cubicBezTo>
                  <a:cubicBezTo>
                    <a:pt x="134" y="5"/>
                    <a:pt x="134" y="6"/>
                    <a:pt x="133" y="6"/>
                  </a:cubicBezTo>
                  <a:cubicBezTo>
                    <a:pt x="132" y="5"/>
                    <a:pt x="134" y="1"/>
                    <a:pt x="132" y="4"/>
                  </a:cubicBezTo>
                  <a:cubicBezTo>
                    <a:pt x="132" y="4"/>
                    <a:pt x="131" y="3"/>
                    <a:pt x="130" y="3"/>
                  </a:cubicBezTo>
                  <a:cubicBezTo>
                    <a:pt x="130" y="3"/>
                    <a:pt x="130" y="5"/>
                    <a:pt x="130" y="5"/>
                  </a:cubicBezTo>
                  <a:cubicBezTo>
                    <a:pt x="130" y="5"/>
                    <a:pt x="129" y="3"/>
                    <a:pt x="129" y="3"/>
                  </a:cubicBezTo>
                  <a:cubicBezTo>
                    <a:pt x="129" y="3"/>
                    <a:pt x="128" y="4"/>
                    <a:pt x="128" y="4"/>
                  </a:cubicBezTo>
                  <a:cubicBezTo>
                    <a:pt x="128" y="4"/>
                    <a:pt x="129" y="6"/>
                    <a:pt x="130" y="6"/>
                  </a:cubicBezTo>
                  <a:cubicBezTo>
                    <a:pt x="130" y="6"/>
                    <a:pt x="131" y="5"/>
                    <a:pt x="132" y="6"/>
                  </a:cubicBezTo>
                  <a:cubicBezTo>
                    <a:pt x="133" y="6"/>
                    <a:pt x="133" y="7"/>
                    <a:pt x="133" y="7"/>
                  </a:cubicBezTo>
                  <a:cubicBezTo>
                    <a:pt x="133" y="7"/>
                    <a:pt x="133" y="7"/>
                    <a:pt x="133" y="7"/>
                  </a:cubicBezTo>
                  <a:cubicBezTo>
                    <a:pt x="134" y="8"/>
                    <a:pt x="133" y="10"/>
                    <a:pt x="133" y="10"/>
                  </a:cubicBezTo>
                  <a:cubicBezTo>
                    <a:pt x="132" y="11"/>
                    <a:pt x="132" y="11"/>
                    <a:pt x="131" y="11"/>
                  </a:cubicBezTo>
                  <a:cubicBezTo>
                    <a:pt x="129" y="11"/>
                    <a:pt x="129" y="11"/>
                    <a:pt x="128" y="11"/>
                  </a:cubicBezTo>
                  <a:cubicBezTo>
                    <a:pt x="127" y="11"/>
                    <a:pt x="126" y="12"/>
                    <a:pt x="126" y="11"/>
                  </a:cubicBezTo>
                  <a:cubicBezTo>
                    <a:pt x="125" y="11"/>
                    <a:pt x="124" y="10"/>
                    <a:pt x="124" y="10"/>
                  </a:cubicBezTo>
                  <a:cubicBezTo>
                    <a:pt x="124" y="10"/>
                    <a:pt x="124" y="11"/>
                    <a:pt x="124" y="11"/>
                  </a:cubicBezTo>
                  <a:cubicBezTo>
                    <a:pt x="123" y="11"/>
                    <a:pt x="123" y="10"/>
                    <a:pt x="123" y="10"/>
                  </a:cubicBezTo>
                  <a:cubicBezTo>
                    <a:pt x="122" y="11"/>
                    <a:pt x="123" y="11"/>
                    <a:pt x="122" y="12"/>
                  </a:cubicBezTo>
                  <a:cubicBezTo>
                    <a:pt x="122" y="12"/>
                    <a:pt x="121" y="12"/>
                    <a:pt x="121" y="12"/>
                  </a:cubicBezTo>
                  <a:cubicBezTo>
                    <a:pt x="121" y="12"/>
                    <a:pt x="122" y="13"/>
                    <a:pt x="121" y="13"/>
                  </a:cubicBezTo>
                  <a:cubicBezTo>
                    <a:pt x="121" y="14"/>
                    <a:pt x="120" y="12"/>
                    <a:pt x="121" y="12"/>
                  </a:cubicBezTo>
                  <a:cubicBezTo>
                    <a:pt x="119" y="12"/>
                    <a:pt x="120" y="13"/>
                    <a:pt x="119" y="14"/>
                  </a:cubicBezTo>
                  <a:cubicBezTo>
                    <a:pt x="119" y="15"/>
                    <a:pt x="118" y="14"/>
                    <a:pt x="118" y="14"/>
                  </a:cubicBezTo>
                  <a:cubicBezTo>
                    <a:pt x="117" y="15"/>
                    <a:pt x="118" y="16"/>
                    <a:pt x="117" y="16"/>
                  </a:cubicBezTo>
                  <a:cubicBezTo>
                    <a:pt x="115" y="17"/>
                    <a:pt x="117" y="18"/>
                    <a:pt x="117" y="19"/>
                  </a:cubicBezTo>
                  <a:cubicBezTo>
                    <a:pt x="116" y="20"/>
                    <a:pt x="115" y="19"/>
                    <a:pt x="114" y="20"/>
                  </a:cubicBezTo>
                  <a:cubicBezTo>
                    <a:pt x="114" y="21"/>
                    <a:pt x="114" y="21"/>
                    <a:pt x="114" y="22"/>
                  </a:cubicBezTo>
                  <a:cubicBezTo>
                    <a:pt x="113" y="23"/>
                    <a:pt x="113" y="23"/>
                    <a:pt x="112" y="24"/>
                  </a:cubicBezTo>
                  <a:cubicBezTo>
                    <a:pt x="112" y="24"/>
                    <a:pt x="111" y="25"/>
                    <a:pt x="111" y="26"/>
                  </a:cubicBezTo>
                  <a:cubicBezTo>
                    <a:pt x="111" y="27"/>
                    <a:pt x="114" y="28"/>
                    <a:pt x="113" y="29"/>
                  </a:cubicBezTo>
                  <a:cubicBezTo>
                    <a:pt x="113" y="29"/>
                    <a:pt x="113" y="29"/>
                    <a:pt x="113" y="30"/>
                  </a:cubicBezTo>
                  <a:cubicBezTo>
                    <a:pt x="113" y="30"/>
                    <a:pt x="114" y="32"/>
                    <a:pt x="113" y="32"/>
                  </a:cubicBezTo>
                  <a:cubicBezTo>
                    <a:pt x="112" y="32"/>
                    <a:pt x="112" y="29"/>
                    <a:pt x="111" y="29"/>
                  </a:cubicBezTo>
                  <a:cubicBezTo>
                    <a:pt x="110" y="29"/>
                    <a:pt x="110" y="31"/>
                    <a:pt x="110" y="32"/>
                  </a:cubicBezTo>
                  <a:cubicBezTo>
                    <a:pt x="109" y="31"/>
                    <a:pt x="110" y="30"/>
                    <a:pt x="109" y="29"/>
                  </a:cubicBezTo>
                  <a:cubicBezTo>
                    <a:pt x="108" y="29"/>
                    <a:pt x="105" y="29"/>
                    <a:pt x="105" y="29"/>
                  </a:cubicBezTo>
                  <a:cubicBezTo>
                    <a:pt x="105" y="29"/>
                    <a:pt x="105" y="30"/>
                    <a:pt x="105" y="31"/>
                  </a:cubicBezTo>
                  <a:cubicBezTo>
                    <a:pt x="104" y="31"/>
                    <a:pt x="104" y="30"/>
                    <a:pt x="103" y="30"/>
                  </a:cubicBezTo>
                  <a:cubicBezTo>
                    <a:pt x="103" y="31"/>
                    <a:pt x="104" y="32"/>
                    <a:pt x="104" y="32"/>
                  </a:cubicBezTo>
                  <a:cubicBezTo>
                    <a:pt x="104" y="32"/>
                    <a:pt x="102" y="33"/>
                    <a:pt x="102" y="33"/>
                  </a:cubicBezTo>
                  <a:cubicBezTo>
                    <a:pt x="102" y="33"/>
                    <a:pt x="103" y="32"/>
                    <a:pt x="103" y="32"/>
                  </a:cubicBezTo>
                  <a:cubicBezTo>
                    <a:pt x="103" y="31"/>
                    <a:pt x="103" y="30"/>
                    <a:pt x="103" y="29"/>
                  </a:cubicBezTo>
                  <a:cubicBezTo>
                    <a:pt x="103" y="28"/>
                    <a:pt x="99" y="24"/>
                    <a:pt x="98" y="23"/>
                  </a:cubicBezTo>
                  <a:cubicBezTo>
                    <a:pt x="97" y="23"/>
                    <a:pt x="97" y="23"/>
                    <a:pt x="96" y="23"/>
                  </a:cubicBezTo>
                  <a:cubicBezTo>
                    <a:pt x="96" y="23"/>
                    <a:pt x="95" y="22"/>
                    <a:pt x="95" y="22"/>
                  </a:cubicBezTo>
                  <a:cubicBezTo>
                    <a:pt x="95" y="22"/>
                    <a:pt x="95" y="21"/>
                    <a:pt x="94" y="22"/>
                  </a:cubicBezTo>
                  <a:cubicBezTo>
                    <a:pt x="93" y="22"/>
                    <a:pt x="94" y="22"/>
                    <a:pt x="94" y="23"/>
                  </a:cubicBezTo>
                  <a:cubicBezTo>
                    <a:pt x="94" y="23"/>
                    <a:pt x="92" y="25"/>
                    <a:pt x="92" y="25"/>
                  </a:cubicBezTo>
                  <a:cubicBezTo>
                    <a:pt x="91" y="25"/>
                    <a:pt x="92" y="23"/>
                    <a:pt x="91" y="23"/>
                  </a:cubicBezTo>
                  <a:cubicBezTo>
                    <a:pt x="90" y="23"/>
                    <a:pt x="91" y="25"/>
                    <a:pt x="90" y="24"/>
                  </a:cubicBezTo>
                  <a:cubicBezTo>
                    <a:pt x="90" y="24"/>
                    <a:pt x="89" y="23"/>
                    <a:pt x="89" y="23"/>
                  </a:cubicBezTo>
                  <a:cubicBezTo>
                    <a:pt x="89" y="24"/>
                    <a:pt x="89" y="24"/>
                    <a:pt x="89" y="25"/>
                  </a:cubicBezTo>
                  <a:cubicBezTo>
                    <a:pt x="88" y="25"/>
                    <a:pt x="88" y="26"/>
                    <a:pt x="89" y="27"/>
                  </a:cubicBezTo>
                  <a:cubicBezTo>
                    <a:pt x="89" y="27"/>
                    <a:pt x="89" y="27"/>
                    <a:pt x="89" y="27"/>
                  </a:cubicBezTo>
                  <a:cubicBezTo>
                    <a:pt x="88" y="27"/>
                    <a:pt x="88" y="27"/>
                    <a:pt x="88" y="28"/>
                  </a:cubicBezTo>
                  <a:cubicBezTo>
                    <a:pt x="87" y="28"/>
                    <a:pt x="87" y="27"/>
                    <a:pt x="87" y="27"/>
                  </a:cubicBezTo>
                  <a:cubicBezTo>
                    <a:pt x="86" y="27"/>
                    <a:pt x="87" y="27"/>
                    <a:pt x="86" y="27"/>
                  </a:cubicBezTo>
                  <a:cubicBezTo>
                    <a:pt x="86" y="28"/>
                    <a:pt x="86" y="25"/>
                    <a:pt x="86" y="25"/>
                  </a:cubicBezTo>
                  <a:cubicBezTo>
                    <a:pt x="85" y="25"/>
                    <a:pt x="85" y="27"/>
                    <a:pt x="85" y="27"/>
                  </a:cubicBezTo>
                  <a:cubicBezTo>
                    <a:pt x="85" y="27"/>
                    <a:pt x="84" y="27"/>
                    <a:pt x="84" y="27"/>
                  </a:cubicBezTo>
                  <a:cubicBezTo>
                    <a:pt x="84" y="28"/>
                    <a:pt x="83" y="27"/>
                    <a:pt x="83" y="29"/>
                  </a:cubicBezTo>
                  <a:cubicBezTo>
                    <a:pt x="83" y="30"/>
                    <a:pt x="84" y="30"/>
                    <a:pt x="84" y="31"/>
                  </a:cubicBezTo>
                  <a:cubicBezTo>
                    <a:pt x="84" y="32"/>
                    <a:pt x="81" y="31"/>
                    <a:pt x="82" y="30"/>
                  </a:cubicBezTo>
                  <a:cubicBezTo>
                    <a:pt x="82" y="31"/>
                    <a:pt x="81" y="32"/>
                    <a:pt x="81" y="32"/>
                  </a:cubicBezTo>
                  <a:cubicBezTo>
                    <a:pt x="81" y="33"/>
                    <a:pt x="82" y="32"/>
                    <a:pt x="82" y="33"/>
                  </a:cubicBezTo>
                  <a:cubicBezTo>
                    <a:pt x="82" y="35"/>
                    <a:pt x="79" y="30"/>
                    <a:pt x="79" y="33"/>
                  </a:cubicBezTo>
                  <a:cubicBezTo>
                    <a:pt x="79" y="34"/>
                    <a:pt x="78" y="33"/>
                    <a:pt x="78" y="34"/>
                  </a:cubicBezTo>
                  <a:cubicBezTo>
                    <a:pt x="77" y="35"/>
                    <a:pt x="77" y="37"/>
                    <a:pt x="78" y="37"/>
                  </a:cubicBezTo>
                  <a:cubicBezTo>
                    <a:pt x="79" y="37"/>
                    <a:pt x="78" y="35"/>
                    <a:pt x="79" y="36"/>
                  </a:cubicBezTo>
                  <a:cubicBezTo>
                    <a:pt x="79" y="36"/>
                    <a:pt x="79" y="39"/>
                    <a:pt x="78" y="38"/>
                  </a:cubicBezTo>
                  <a:cubicBezTo>
                    <a:pt x="77" y="39"/>
                    <a:pt x="77" y="39"/>
                    <a:pt x="77" y="40"/>
                  </a:cubicBezTo>
                  <a:cubicBezTo>
                    <a:pt x="75" y="41"/>
                    <a:pt x="75" y="39"/>
                    <a:pt x="74" y="40"/>
                  </a:cubicBezTo>
                  <a:cubicBezTo>
                    <a:pt x="74" y="40"/>
                    <a:pt x="73" y="38"/>
                    <a:pt x="73" y="38"/>
                  </a:cubicBezTo>
                  <a:cubicBezTo>
                    <a:pt x="71" y="38"/>
                    <a:pt x="72" y="39"/>
                    <a:pt x="72" y="40"/>
                  </a:cubicBezTo>
                  <a:cubicBezTo>
                    <a:pt x="72" y="40"/>
                    <a:pt x="72" y="40"/>
                    <a:pt x="72" y="40"/>
                  </a:cubicBezTo>
                  <a:cubicBezTo>
                    <a:pt x="72" y="41"/>
                    <a:pt x="72" y="41"/>
                    <a:pt x="72" y="41"/>
                  </a:cubicBezTo>
                  <a:cubicBezTo>
                    <a:pt x="72" y="41"/>
                    <a:pt x="71" y="41"/>
                    <a:pt x="71" y="42"/>
                  </a:cubicBezTo>
                  <a:cubicBezTo>
                    <a:pt x="72" y="42"/>
                    <a:pt x="73" y="43"/>
                    <a:pt x="73" y="43"/>
                  </a:cubicBezTo>
                  <a:cubicBezTo>
                    <a:pt x="74" y="44"/>
                    <a:pt x="74" y="45"/>
                    <a:pt x="73" y="45"/>
                  </a:cubicBezTo>
                  <a:cubicBezTo>
                    <a:pt x="73" y="45"/>
                    <a:pt x="72" y="44"/>
                    <a:pt x="72" y="45"/>
                  </a:cubicBezTo>
                  <a:cubicBezTo>
                    <a:pt x="72" y="45"/>
                    <a:pt x="73" y="47"/>
                    <a:pt x="72" y="48"/>
                  </a:cubicBezTo>
                  <a:cubicBezTo>
                    <a:pt x="71" y="48"/>
                    <a:pt x="70" y="46"/>
                    <a:pt x="70" y="45"/>
                  </a:cubicBezTo>
                  <a:cubicBezTo>
                    <a:pt x="70" y="45"/>
                    <a:pt x="67" y="40"/>
                    <a:pt x="68" y="40"/>
                  </a:cubicBezTo>
                  <a:cubicBezTo>
                    <a:pt x="67" y="40"/>
                    <a:pt x="67" y="42"/>
                    <a:pt x="66" y="42"/>
                  </a:cubicBezTo>
                  <a:cubicBezTo>
                    <a:pt x="66" y="43"/>
                    <a:pt x="64" y="43"/>
                    <a:pt x="65" y="44"/>
                  </a:cubicBezTo>
                  <a:cubicBezTo>
                    <a:pt x="65" y="44"/>
                    <a:pt x="65" y="44"/>
                    <a:pt x="65" y="44"/>
                  </a:cubicBezTo>
                  <a:cubicBezTo>
                    <a:pt x="62" y="44"/>
                    <a:pt x="61" y="48"/>
                    <a:pt x="62" y="50"/>
                  </a:cubicBezTo>
                  <a:cubicBezTo>
                    <a:pt x="63" y="52"/>
                    <a:pt x="64" y="51"/>
                    <a:pt x="62" y="53"/>
                  </a:cubicBezTo>
                  <a:cubicBezTo>
                    <a:pt x="61" y="54"/>
                    <a:pt x="60" y="54"/>
                    <a:pt x="59" y="55"/>
                  </a:cubicBezTo>
                  <a:cubicBezTo>
                    <a:pt x="60" y="55"/>
                    <a:pt x="58" y="57"/>
                    <a:pt x="58" y="57"/>
                  </a:cubicBezTo>
                  <a:cubicBezTo>
                    <a:pt x="58" y="58"/>
                    <a:pt x="58" y="59"/>
                    <a:pt x="57" y="60"/>
                  </a:cubicBezTo>
                  <a:cubicBezTo>
                    <a:pt x="55" y="63"/>
                    <a:pt x="53" y="64"/>
                    <a:pt x="50" y="65"/>
                  </a:cubicBezTo>
                  <a:cubicBezTo>
                    <a:pt x="48" y="65"/>
                    <a:pt x="46" y="66"/>
                    <a:pt x="44" y="66"/>
                  </a:cubicBezTo>
                  <a:cubicBezTo>
                    <a:pt x="43" y="66"/>
                    <a:pt x="42" y="65"/>
                    <a:pt x="41" y="66"/>
                  </a:cubicBezTo>
                  <a:cubicBezTo>
                    <a:pt x="39" y="67"/>
                    <a:pt x="40" y="68"/>
                    <a:pt x="38" y="68"/>
                  </a:cubicBezTo>
                  <a:cubicBezTo>
                    <a:pt x="36" y="69"/>
                    <a:pt x="35" y="69"/>
                    <a:pt x="33" y="70"/>
                  </a:cubicBezTo>
                  <a:cubicBezTo>
                    <a:pt x="32" y="70"/>
                    <a:pt x="31" y="72"/>
                    <a:pt x="29" y="71"/>
                  </a:cubicBezTo>
                  <a:cubicBezTo>
                    <a:pt x="29" y="71"/>
                    <a:pt x="28" y="71"/>
                    <a:pt x="28" y="71"/>
                  </a:cubicBezTo>
                  <a:cubicBezTo>
                    <a:pt x="28" y="71"/>
                    <a:pt x="27" y="71"/>
                    <a:pt x="27" y="71"/>
                  </a:cubicBezTo>
                  <a:cubicBezTo>
                    <a:pt x="26" y="71"/>
                    <a:pt x="25" y="71"/>
                    <a:pt x="26" y="70"/>
                  </a:cubicBezTo>
                  <a:cubicBezTo>
                    <a:pt x="25" y="70"/>
                    <a:pt x="25" y="71"/>
                    <a:pt x="25" y="71"/>
                  </a:cubicBezTo>
                  <a:cubicBezTo>
                    <a:pt x="24" y="72"/>
                    <a:pt x="23" y="72"/>
                    <a:pt x="22" y="72"/>
                  </a:cubicBezTo>
                  <a:cubicBezTo>
                    <a:pt x="20" y="73"/>
                    <a:pt x="19" y="75"/>
                    <a:pt x="17" y="77"/>
                  </a:cubicBezTo>
                  <a:cubicBezTo>
                    <a:pt x="15" y="78"/>
                    <a:pt x="13" y="78"/>
                    <a:pt x="12" y="79"/>
                  </a:cubicBezTo>
                  <a:cubicBezTo>
                    <a:pt x="11" y="80"/>
                    <a:pt x="9" y="85"/>
                    <a:pt x="8" y="84"/>
                  </a:cubicBezTo>
                  <a:cubicBezTo>
                    <a:pt x="6" y="83"/>
                    <a:pt x="9" y="77"/>
                    <a:pt x="6" y="80"/>
                  </a:cubicBezTo>
                  <a:cubicBezTo>
                    <a:pt x="6" y="80"/>
                    <a:pt x="4" y="84"/>
                    <a:pt x="4" y="85"/>
                  </a:cubicBezTo>
                  <a:cubicBezTo>
                    <a:pt x="4" y="85"/>
                    <a:pt x="5" y="86"/>
                    <a:pt x="5" y="86"/>
                  </a:cubicBezTo>
                  <a:cubicBezTo>
                    <a:pt x="5" y="87"/>
                    <a:pt x="5" y="88"/>
                    <a:pt x="5" y="89"/>
                  </a:cubicBezTo>
                  <a:cubicBezTo>
                    <a:pt x="5" y="92"/>
                    <a:pt x="3" y="93"/>
                    <a:pt x="3" y="96"/>
                  </a:cubicBezTo>
                  <a:cubicBezTo>
                    <a:pt x="2" y="99"/>
                    <a:pt x="4" y="101"/>
                    <a:pt x="5" y="104"/>
                  </a:cubicBezTo>
                  <a:cubicBezTo>
                    <a:pt x="6" y="106"/>
                    <a:pt x="8" y="109"/>
                    <a:pt x="8" y="111"/>
                  </a:cubicBezTo>
                  <a:cubicBezTo>
                    <a:pt x="8" y="117"/>
                    <a:pt x="6" y="111"/>
                    <a:pt x="6" y="111"/>
                  </a:cubicBezTo>
                  <a:cubicBezTo>
                    <a:pt x="4" y="112"/>
                    <a:pt x="7" y="114"/>
                    <a:pt x="5" y="115"/>
                  </a:cubicBezTo>
                  <a:cubicBezTo>
                    <a:pt x="3" y="116"/>
                    <a:pt x="4" y="112"/>
                    <a:pt x="3" y="111"/>
                  </a:cubicBezTo>
                  <a:cubicBezTo>
                    <a:pt x="3" y="111"/>
                    <a:pt x="2" y="112"/>
                    <a:pt x="2" y="112"/>
                  </a:cubicBezTo>
                  <a:cubicBezTo>
                    <a:pt x="2" y="112"/>
                    <a:pt x="2" y="110"/>
                    <a:pt x="2" y="110"/>
                  </a:cubicBezTo>
                  <a:cubicBezTo>
                    <a:pt x="0" y="113"/>
                    <a:pt x="4" y="116"/>
                    <a:pt x="5" y="117"/>
                  </a:cubicBezTo>
                  <a:cubicBezTo>
                    <a:pt x="6" y="119"/>
                    <a:pt x="7" y="120"/>
                    <a:pt x="7" y="122"/>
                  </a:cubicBezTo>
                  <a:cubicBezTo>
                    <a:pt x="8" y="123"/>
                    <a:pt x="7" y="124"/>
                    <a:pt x="8" y="125"/>
                  </a:cubicBezTo>
                  <a:cubicBezTo>
                    <a:pt x="8" y="127"/>
                    <a:pt x="9" y="127"/>
                    <a:pt x="9" y="128"/>
                  </a:cubicBezTo>
                  <a:cubicBezTo>
                    <a:pt x="10" y="130"/>
                    <a:pt x="11" y="131"/>
                    <a:pt x="11" y="133"/>
                  </a:cubicBezTo>
                  <a:cubicBezTo>
                    <a:pt x="13" y="136"/>
                    <a:pt x="13" y="139"/>
                    <a:pt x="13" y="142"/>
                  </a:cubicBezTo>
                  <a:cubicBezTo>
                    <a:pt x="14" y="149"/>
                    <a:pt x="20" y="154"/>
                    <a:pt x="18" y="161"/>
                  </a:cubicBezTo>
                  <a:cubicBezTo>
                    <a:pt x="18" y="163"/>
                    <a:pt x="18" y="163"/>
                    <a:pt x="18" y="165"/>
                  </a:cubicBezTo>
                  <a:cubicBezTo>
                    <a:pt x="18" y="167"/>
                    <a:pt x="18" y="169"/>
                    <a:pt x="17" y="170"/>
                  </a:cubicBezTo>
                  <a:cubicBezTo>
                    <a:pt x="15" y="171"/>
                    <a:pt x="14" y="169"/>
                    <a:pt x="13" y="170"/>
                  </a:cubicBezTo>
                  <a:cubicBezTo>
                    <a:pt x="13" y="171"/>
                    <a:pt x="14" y="174"/>
                    <a:pt x="14" y="175"/>
                  </a:cubicBezTo>
                  <a:cubicBezTo>
                    <a:pt x="14" y="176"/>
                    <a:pt x="16" y="176"/>
                    <a:pt x="17" y="177"/>
                  </a:cubicBezTo>
                  <a:cubicBezTo>
                    <a:pt x="19" y="177"/>
                    <a:pt x="19" y="180"/>
                    <a:pt x="21" y="180"/>
                  </a:cubicBezTo>
                  <a:cubicBezTo>
                    <a:pt x="24" y="181"/>
                    <a:pt x="26" y="182"/>
                    <a:pt x="28" y="182"/>
                  </a:cubicBezTo>
                  <a:cubicBezTo>
                    <a:pt x="28" y="182"/>
                    <a:pt x="30" y="181"/>
                    <a:pt x="30" y="181"/>
                  </a:cubicBezTo>
                  <a:cubicBezTo>
                    <a:pt x="30" y="182"/>
                    <a:pt x="30" y="183"/>
                    <a:pt x="31" y="182"/>
                  </a:cubicBezTo>
                  <a:cubicBezTo>
                    <a:pt x="32" y="182"/>
                    <a:pt x="33" y="183"/>
                    <a:pt x="33" y="183"/>
                  </a:cubicBezTo>
                  <a:cubicBezTo>
                    <a:pt x="34" y="182"/>
                    <a:pt x="33" y="182"/>
                    <a:pt x="34" y="182"/>
                  </a:cubicBezTo>
                  <a:cubicBezTo>
                    <a:pt x="34" y="181"/>
                    <a:pt x="35" y="181"/>
                    <a:pt x="35" y="181"/>
                  </a:cubicBezTo>
                  <a:cubicBezTo>
                    <a:pt x="36" y="181"/>
                    <a:pt x="38" y="178"/>
                    <a:pt x="39" y="177"/>
                  </a:cubicBezTo>
                  <a:cubicBezTo>
                    <a:pt x="40" y="177"/>
                    <a:pt x="41" y="178"/>
                    <a:pt x="42" y="177"/>
                  </a:cubicBezTo>
                  <a:cubicBezTo>
                    <a:pt x="43" y="177"/>
                    <a:pt x="43" y="176"/>
                    <a:pt x="44" y="176"/>
                  </a:cubicBezTo>
                  <a:cubicBezTo>
                    <a:pt x="46" y="173"/>
                    <a:pt x="47" y="173"/>
                    <a:pt x="50" y="173"/>
                  </a:cubicBezTo>
                  <a:cubicBezTo>
                    <a:pt x="52" y="173"/>
                    <a:pt x="56" y="171"/>
                    <a:pt x="58" y="172"/>
                  </a:cubicBezTo>
                  <a:cubicBezTo>
                    <a:pt x="59" y="172"/>
                    <a:pt x="61" y="172"/>
                    <a:pt x="61" y="172"/>
                  </a:cubicBezTo>
                  <a:cubicBezTo>
                    <a:pt x="61" y="172"/>
                    <a:pt x="61" y="172"/>
                    <a:pt x="61" y="172"/>
                  </a:cubicBezTo>
                  <a:cubicBezTo>
                    <a:pt x="61" y="172"/>
                    <a:pt x="61" y="173"/>
                    <a:pt x="62" y="173"/>
                  </a:cubicBezTo>
                  <a:cubicBezTo>
                    <a:pt x="63" y="173"/>
                    <a:pt x="65" y="173"/>
                    <a:pt x="66" y="172"/>
                  </a:cubicBezTo>
                  <a:cubicBezTo>
                    <a:pt x="67" y="172"/>
                    <a:pt x="68" y="172"/>
                    <a:pt x="69" y="172"/>
                  </a:cubicBezTo>
                  <a:cubicBezTo>
                    <a:pt x="69" y="172"/>
                    <a:pt x="69" y="173"/>
                    <a:pt x="69" y="173"/>
                  </a:cubicBezTo>
                  <a:cubicBezTo>
                    <a:pt x="70" y="173"/>
                    <a:pt x="70" y="173"/>
                    <a:pt x="70" y="172"/>
                  </a:cubicBezTo>
                  <a:cubicBezTo>
                    <a:pt x="71" y="172"/>
                    <a:pt x="71" y="173"/>
                    <a:pt x="72" y="172"/>
                  </a:cubicBezTo>
                  <a:cubicBezTo>
                    <a:pt x="73" y="172"/>
                    <a:pt x="73" y="170"/>
                    <a:pt x="74" y="170"/>
                  </a:cubicBezTo>
                  <a:cubicBezTo>
                    <a:pt x="75" y="168"/>
                    <a:pt x="75" y="166"/>
                    <a:pt x="77" y="165"/>
                  </a:cubicBezTo>
                  <a:cubicBezTo>
                    <a:pt x="77" y="164"/>
                    <a:pt x="78" y="165"/>
                    <a:pt x="79" y="164"/>
                  </a:cubicBezTo>
                  <a:cubicBezTo>
                    <a:pt x="80" y="164"/>
                    <a:pt x="81" y="163"/>
                    <a:pt x="81" y="163"/>
                  </a:cubicBezTo>
                  <a:cubicBezTo>
                    <a:pt x="82" y="163"/>
                    <a:pt x="83" y="162"/>
                    <a:pt x="84" y="162"/>
                  </a:cubicBezTo>
                  <a:cubicBezTo>
                    <a:pt x="85" y="161"/>
                    <a:pt x="86" y="161"/>
                    <a:pt x="87" y="160"/>
                  </a:cubicBezTo>
                  <a:cubicBezTo>
                    <a:pt x="89" y="159"/>
                    <a:pt x="92" y="160"/>
                    <a:pt x="94" y="159"/>
                  </a:cubicBezTo>
                  <a:cubicBezTo>
                    <a:pt x="100" y="159"/>
                    <a:pt x="104" y="156"/>
                    <a:pt x="108" y="155"/>
                  </a:cubicBezTo>
                  <a:cubicBezTo>
                    <a:pt x="112" y="153"/>
                    <a:pt x="117" y="154"/>
                    <a:pt x="121" y="154"/>
                  </a:cubicBezTo>
                  <a:cubicBezTo>
                    <a:pt x="123" y="153"/>
                    <a:pt x="123" y="153"/>
                    <a:pt x="124" y="153"/>
                  </a:cubicBezTo>
                  <a:cubicBezTo>
                    <a:pt x="126" y="153"/>
                    <a:pt x="127" y="155"/>
                    <a:pt x="128" y="156"/>
                  </a:cubicBezTo>
                  <a:cubicBezTo>
                    <a:pt x="129" y="156"/>
                    <a:pt x="130" y="157"/>
                    <a:pt x="131" y="157"/>
                  </a:cubicBezTo>
                  <a:cubicBezTo>
                    <a:pt x="132" y="157"/>
                    <a:pt x="133" y="156"/>
                    <a:pt x="134" y="157"/>
                  </a:cubicBezTo>
                  <a:cubicBezTo>
                    <a:pt x="135" y="157"/>
                    <a:pt x="136" y="158"/>
                    <a:pt x="137" y="158"/>
                  </a:cubicBezTo>
                  <a:cubicBezTo>
                    <a:pt x="138" y="159"/>
                    <a:pt x="139" y="158"/>
                    <a:pt x="139" y="158"/>
                  </a:cubicBezTo>
                  <a:cubicBezTo>
                    <a:pt x="140" y="158"/>
                    <a:pt x="140" y="157"/>
                    <a:pt x="141" y="159"/>
                  </a:cubicBezTo>
                  <a:cubicBezTo>
                    <a:pt x="142" y="160"/>
                    <a:pt x="142" y="160"/>
                    <a:pt x="142" y="161"/>
                  </a:cubicBezTo>
                  <a:cubicBezTo>
                    <a:pt x="142" y="161"/>
                    <a:pt x="144" y="161"/>
                    <a:pt x="144" y="162"/>
                  </a:cubicBezTo>
                  <a:cubicBezTo>
                    <a:pt x="145" y="163"/>
                    <a:pt x="143" y="163"/>
                    <a:pt x="143" y="163"/>
                  </a:cubicBezTo>
                  <a:cubicBezTo>
                    <a:pt x="143" y="163"/>
                    <a:pt x="143" y="164"/>
                    <a:pt x="143" y="165"/>
                  </a:cubicBezTo>
                  <a:cubicBezTo>
                    <a:pt x="144" y="165"/>
                    <a:pt x="144" y="165"/>
                    <a:pt x="144" y="165"/>
                  </a:cubicBezTo>
                  <a:cubicBezTo>
                    <a:pt x="144" y="165"/>
                    <a:pt x="144" y="166"/>
                    <a:pt x="145" y="167"/>
                  </a:cubicBezTo>
                  <a:cubicBezTo>
                    <a:pt x="145" y="167"/>
                    <a:pt x="145" y="166"/>
                    <a:pt x="146" y="166"/>
                  </a:cubicBezTo>
                  <a:cubicBezTo>
                    <a:pt x="148" y="167"/>
                    <a:pt x="147" y="168"/>
                    <a:pt x="148" y="170"/>
                  </a:cubicBezTo>
                  <a:cubicBezTo>
                    <a:pt x="149" y="171"/>
                    <a:pt x="150" y="172"/>
                    <a:pt x="151" y="173"/>
                  </a:cubicBezTo>
                  <a:cubicBezTo>
                    <a:pt x="151" y="174"/>
                    <a:pt x="153" y="178"/>
                    <a:pt x="152" y="178"/>
                  </a:cubicBezTo>
                  <a:cubicBezTo>
                    <a:pt x="152" y="179"/>
                    <a:pt x="151" y="176"/>
                    <a:pt x="150" y="178"/>
                  </a:cubicBezTo>
                  <a:cubicBezTo>
                    <a:pt x="150" y="178"/>
                    <a:pt x="154" y="181"/>
                    <a:pt x="154" y="181"/>
                  </a:cubicBezTo>
                  <a:cubicBezTo>
                    <a:pt x="155" y="180"/>
                    <a:pt x="155" y="181"/>
                    <a:pt x="156" y="181"/>
                  </a:cubicBezTo>
                  <a:cubicBezTo>
                    <a:pt x="157" y="182"/>
                    <a:pt x="155" y="179"/>
                    <a:pt x="155" y="180"/>
                  </a:cubicBezTo>
                  <a:cubicBezTo>
                    <a:pt x="155" y="178"/>
                    <a:pt x="156" y="178"/>
                    <a:pt x="157" y="177"/>
                  </a:cubicBezTo>
                  <a:cubicBezTo>
                    <a:pt x="157" y="177"/>
                    <a:pt x="158" y="176"/>
                    <a:pt x="158" y="176"/>
                  </a:cubicBezTo>
                  <a:cubicBezTo>
                    <a:pt x="158" y="174"/>
                    <a:pt x="159" y="173"/>
                    <a:pt x="160" y="173"/>
                  </a:cubicBezTo>
                  <a:cubicBezTo>
                    <a:pt x="161" y="172"/>
                    <a:pt x="162" y="171"/>
                    <a:pt x="162" y="171"/>
                  </a:cubicBezTo>
                  <a:cubicBezTo>
                    <a:pt x="163" y="171"/>
                    <a:pt x="164" y="171"/>
                    <a:pt x="164" y="171"/>
                  </a:cubicBezTo>
                  <a:cubicBezTo>
                    <a:pt x="166" y="170"/>
                    <a:pt x="166" y="167"/>
                    <a:pt x="167" y="166"/>
                  </a:cubicBezTo>
                  <a:cubicBezTo>
                    <a:pt x="167" y="165"/>
                    <a:pt x="168" y="165"/>
                    <a:pt x="168" y="164"/>
                  </a:cubicBezTo>
                  <a:cubicBezTo>
                    <a:pt x="169" y="163"/>
                    <a:pt x="168" y="162"/>
                    <a:pt x="168" y="161"/>
                  </a:cubicBezTo>
                  <a:cubicBezTo>
                    <a:pt x="168" y="161"/>
                    <a:pt x="170" y="165"/>
                    <a:pt x="170" y="165"/>
                  </a:cubicBezTo>
                  <a:cubicBezTo>
                    <a:pt x="170" y="167"/>
                    <a:pt x="169" y="166"/>
                    <a:pt x="169" y="167"/>
                  </a:cubicBezTo>
                  <a:cubicBezTo>
                    <a:pt x="169" y="169"/>
                    <a:pt x="169" y="169"/>
                    <a:pt x="169" y="170"/>
                  </a:cubicBezTo>
                  <a:cubicBezTo>
                    <a:pt x="168" y="173"/>
                    <a:pt x="167" y="174"/>
                    <a:pt x="166" y="176"/>
                  </a:cubicBezTo>
                  <a:cubicBezTo>
                    <a:pt x="166" y="178"/>
                    <a:pt x="167" y="180"/>
                    <a:pt x="165" y="181"/>
                  </a:cubicBezTo>
                  <a:cubicBezTo>
                    <a:pt x="164" y="181"/>
                    <a:pt x="162" y="180"/>
                    <a:pt x="162" y="183"/>
                  </a:cubicBezTo>
                  <a:cubicBezTo>
                    <a:pt x="162" y="184"/>
                    <a:pt x="162" y="183"/>
                    <a:pt x="163" y="184"/>
                  </a:cubicBezTo>
                  <a:cubicBezTo>
                    <a:pt x="164" y="184"/>
                    <a:pt x="164" y="183"/>
                    <a:pt x="165" y="183"/>
                  </a:cubicBezTo>
                  <a:cubicBezTo>
                    <a:pt x="167" y="182"/>
                    <a:pt x="167" y="184"/>
                    <a:pt x="168" y="181"/>
                  </a:cubicBezTo>
                  <a:cubicBezTo>
                    <a:pt x="169" y="180"/>
                    <a:pt x="169" y="175"/>
                    <a:pt x="170" y="175"/>
                  </a:cubicBezTo>
                  <a:cubicBezTo>
                    <a:pt x="170" y="175"/>
                    <a:pt x="173" y="178"/>
                    <a:pt x="173" y="178"/>
                  </a:cubicBezTo>
                  <a:cubicBezTo>
                    <a:pt x="173" y="180"/>
                    <a:pt x="173" y="181"/>
                    <a:pt x="173" y="183"/>
                  </a:cubicBezTo>
                  <a:cubicBezTo>
                    <a:pt x="172" y="185"/>
                    <a:pt x="169" y="188"/>
                    <a:pt x="173" y="187"/>
                  </a:cubicBezTo>
                  <a:cubicBezTo>
                    <a:pt x="174" y="186"/>
                    <a:pt x="174" y="186"/>
                    <a:pt x="176" y="186"/>
                  </a:cubicBezTo>
                  <a:cubicBezTo>
                    <a:pt x="177" y="187"/>
                    <a:pt x="179" y="188"/>
                    <a:pt x="180" y="189"/>
                  </a:cubicBezTo>
                  <a:cubicBezTo>
                    <a:pt x="181" y="191"/>
                    <a:pt x="182" y="192"/>
                    <a:pt x="182" y="194"/>
                  </a:cubicBezTo>
                  <a:cubicBezTo>
                    <a:pt x="182" y="195"/>
                    <a:pt x="182" y="195"/>
                    <a:pt x="182" y="196"/>
                  </a:cubicBezTo>
                  <a:cubicBezTo>
                    <a:pt x="182" y="196"/>
                    <a:pt x="181" y="198"/>
                    <a:pt x="181" y="198"/>
                  </a:cubicBezTo>
                  <a:cubicBezTo>
                    <a:pt x="182" y="200"/>
                    <a:pt x="182" y="201"/>
                    <a:pt x="184" y="202"/>
                  </a:cubicBezTo>
                  <a:cubicBezTo>
                    <a:pt x="184" y="204"/>
                    <a:pt x="185" y="205"/>
                    <a:pt x="186" y="206"/>
                  </a:cubicBezTo>
                  <a:cubicBezTo>
                    <a:pt x="188" y="208"/>
                    <a:pt x="190" y="207"/>
                    <a:pt x="191" y="208"/>
                  </a:cubicBezTo>
                  <a:cubicBezTo>
                    <a:pt x="192" y="209"/>
                    <a:pt x="193" y="210"/>
                    <a:pt x="193" y="210"/>
                  </a:cubicBezTo>
                  <a:cubicBezTo>
                    <a:pt x="195" y="210"/>
                    <a:pt x="194" y="209"/>
                    <a:pt x="195" y="209"/>
                  </a:cubicBezTo>
                  <a:cubicBezTo>
                    <a:pt x="196" y="209"/>
                    <a:pt x="197" y="210"/>
                    <a:pt x="198" y="210"/>
                  </a:cubicBezTo>
                  <a:cubicBezTo>
                    <a:pt x="199" y="210"/>
                    <a:pt x="199" y="210"/>
                    <a:pt x="200" y="210"/>
                  </a:cubicBezTo>
                  <a:cubicBezTo>
                    <a:pt x="201" y="210"/>
                    <a:pt x="203" y="212"/>
                    <a:pt x="205" y="213"/>
                  </a:cubicBezTo>
                  <a:cubicBezTo>
                    <a:pt x="206" y="214"/>
                    <a:pt x="207" y="214"/>
                    <a:pt x="208" y="213"/>
                  </a:cubicBezTo>
                  <a:cubicBezTo>
                    <a:pt x="210" y="213"/>
                    <a:pt x="210" y="212"/>
                    <a:pt x="211" y="211"/>
                  </a:cubicBezTo>
                  <a:cubicBezTo>
                    <a:pt x="212" y="210"/>
                    <a:pt x="216" y="209"/>
                    <a:pt x="215" y="208"/>
                  </a:cubicBezTo>
                  <a:cubicBezTo>
                    <a:pt x="215" y="208"/>
                    <a:pt x="213" y="209"/>
                    <a:pt x="213" y="208"/>
                  </a:cubicBezTo>
                  <a:cubicBezTo>
                    <a:pt x="213" y="207"/>
                    <a:pt x="217" y="205"/>
                    <a:pt x="217" y="206"/>
                  </a:cubicBezTo>
                  <a:cubicBezTo>
                    <a:pt x="219" y="207"/>
                    <a:pt x="217" y="209"/>
                    <a:pt x="216" y="210"/>
                  </a:cubicBezTo>
                  <a:cubicBezTo>
                    <a:pt x="216" y="210"/>
                    <a:pt x="217" y="211"/>
                    <a:pt x="217" y="211"/>
                  </a:cubicBezTo>
                  <a:cubicBezTo>
                    <a:pt x="218" y="211"/>
                    <a:pt x="218" y="211"/>
                    <a:pt x="218" y="211"/>
                  </a:cubicBezTo>
                  <a:cubicBezTo>
                    <a:pt x="219" y="210"/>
                    <a:pt x="219" y="208"/>
                    <a:pt x="220" y="209"/>
                  </a:cubicBezTo>
                  <a:cubicBezTo>
                    <a:pt x="222" y="209"/>
                    <a:pt x="220" y="211"/>
                    <a:pt x="221" y="212"/>
                  </a:cubicBezTo>
                  <a:cubicBezTo>
                    <a:pt x="221" y="213"/>
                    <a:pt x="222" y="212"/>
                    <a:pt x="223" y="213"/>
                  </a:cubicBezTo>
                  <a:cubicBezTo>
                    <a:pt x="223" y="213"/>
                    <a:pt x="223" y="215"/>
                    <a:pt x="224" y="215"/>
                  </a:cubicBezTo>
                  <a:cubicBezTo>
                    <a:pt x="224" y="215"/>
                    <a:pt x="225" y="214"/>
                    <a:pt x="225" y="214"/>
                  </a:cubicBezTo>
                  <a:cubicBezTo>
                    <a:pt x="226" y="215"/>
                    <a:pt x="227" y="217"/>
                    <a:pt x="228" y="216"/>
                  </a:cubicBezTo>
                  <a:cubicBezTo>
                    <a:pt x="227" y="215"/>
                    <a:pt x="228" y="214"/>
                    <a:pt x="227" y="214"/>
                  </a:cubicBezTo>
                  <a:cubicBezTo>
                    <a:pt x="228" y="214"/>
                    <a:pt x="225" y="215"/>
                    <a:pt x="226" y="214"/>
                  </a:cubicBezTo>
                  <a:cubicBezTo>
                    <a:pt x="226" y="213"/>
                    <a:pt x="227" y="213"/>
                    <a:pt x="228" y="213"/>
                  </a:cubicBezTo>
                  <a:cubicBezTo>
                    <a:pt x="230" y="213"/>
                    <a:pt x="234" y="210"/>
                    <a:pt x="235" y="208"/>
                  </a:cubicBezTo>
                  <a:cubicBezTo>
                    <a:pt x="235" y="207"/>
                    <a:pt x="234" y="207"/>
                    <a:pt x="234" y="207"/>
                  </a:cubicBezTo>
                  <a:cubicBezTo>
                    <a:pt x="234" y="208"/>
                    <a:pt x="236" y="206"/>
                    <a:pt x="236" y="206"/>
                  </a:cubicBezTo>
                  <a:cubicBezTo>
                    <a:pt x="237" y="205"/>
                    <a:pt x="239" y="205"/>
                    <a:pt x="239" y="205"/>
                  </a:cubicBezTo>
                  <a:cubicBezTo>
                    <a:pt x="242" y="205"/>
                    <a:pt x="244" y="205"/>
                    <a:pt x="246" y="205"/>
                  </a:cubicBezTo>
                  <a:cubicBezTo>
                    <a:pt x="248" y="205"/>
                    <a:pt x="249" y="204"/>
                    <a:pt x="250" y="203"/>
                  </a:cubicBezTo>
                  <a:cubicBezTo>
                    <a:pt x="251" y="202"/>
                    <a:pt x="251" y="203"/>
                    <a:pt x="251" y="201"/>
                  </a:cubicBezTo>
                  <a:cubicBezTo>
                    <a:pt x="251" y="200"/>
                    <a:pt x="251" y="199"/>
                    <a:pt x="251" y="198"/>
                  </a:cubicBezTo>
                  <a:cubicBezTo>
                    <a:pt x="251" y="197"/>
                    <a:pt x="251" y="196"/>
                    <a:pt x="252" y="195"/>
                  </a:cubicBezTo>
                  <a:cubicBezTo>
                    <a:pt x="252" y="193"/>
                    <a:pt x="252" y="191"/>
                    <a:pt x="252" y="190"/>
                  </a:cubicBezTo>
                  <a:cubicBezTo>
                    <a:pt x="253" y="188"/>
                    <a:pt x="254" y="185"/>
                    <a:pt x="255" y="183"/>
                  </a:cubicBezTo>
                  <a:cubicBezTo>
                    <a:pt x="256" y="183"/>
                    <a:pt x="257" y="183"/>
                    <a:pt x="257" y="182"/>
                  </a:cubicBezTo>
                  <a:cubicBezTo>
                    <a:pt x="257" y="182"/>
                    <a:pt x="256" y="181"/>
                    <a:pt x="257" y="181"/>
                  </a:cubicBezTo>
                  <a:cubicBezTo>
                    <a:pt x="257" y="180"/>
                    <a:pt x="257" y="180"/>
                    <a:pt x="257" y="179"/>
                  </a:cubicBezTo>
                  <a:cubicBezTo>
                    <a:pt x="257" y="178"/>
                    <a:pt x="257" y="177"/>
                    <a:pt x="258" y="176"/>
                  </a:cubicBezTo>
                  <a:cubicBezTo>
                    <a:pt x="258" y="175"/>
                    <a:pt x="259" y="175"/>
                    <a:pt x="259" y="175"/>
                  </a:cubicBezTo>
                  <a:cubicBezTo>
                    <a:pt x="259" y="174"/>
                    <a:pt x="259" y="174"/>
                    <a:pt x="259" y="173"/>
                  </a:cubicBezTo>
                  <a:cubicBezTo>
                    <a:pt x="259" y="173"/>
                    <a:pt x="260" y="173"/>
                    <a:pt x="260" y="173"/>
                  </a:cubicBezTo>
                  <a:cubicBezTo>
                    <a:pt x="260" y="173"/>
                    <a:pt x="260" y="172"/>
                    <a:pt x="260" y="172"/>
                  </a:cubicBezTo>
                  <a:cubicBezTo>
                    <a:pt x="260" y="172"/>
                    <a:pt x="260" y="171"/>
                    <a:pt x="260" y="171"/>
                  </a:cubicBezTo>
                  <a:cubicBezTo>
                    <a:pt x="261" y="169"/>
                    <a:pt x="262" y="169"/>
                    <a:pt x="262" y="167"/>
                  </a:cubicBezTo>
                  <a:cubicBezTo>
                    <a:pt x="263" y="166"/>
                    <a:pt x="263" y="165"/>
                    <a:pt x="265" y="164"/>
                  </a:cubicBezTo>
                  <a:cubicBezTo>
                    <a:pt x="265" y="163"/>
                    <a:pt x="266" y="164"/>
                    <a:pt x="266" y="163"/>
                  </a:cubicBezTo>
                  <a:cubicBezTo>
                    <a:pt x="266" y="163"/>
                    <a:pt x="265" y="163"/>
                    <a:pt x="265" y="163"/>
                  </a:cubicBezTo>
                  <a:cubicBezTo>
                    <a:pt x="265" y="163"/>
                    <a:pt x="267" y="162"/>
                    <a:pt x="267" y="161"/>
                  </a:cubicBezTo>
                  <a:cubicBezTo>
                    <a:pt x="268" y="161"/>
                    <a:pt x="268" y="161"/>
                    <a:pt x="269" y="160"/>
                  </a:cubicBezTo>
                  <a:cubicBezTo>
                    <a:pt x="269" y="160"/>
                    <a:pt x="268" y="160"/>
                    <a:pt x="268" y="159"/>
                  </a:cubicBezTo>
                  <a:cubicBezTo>
                    <a:pt x="268" y="159"/>
                    <a:pt x="269" y="159"/>
                    <a:pt x="269" y="159"/>
                  </a:cubicBezTo>
                  <a:cubicBezTo>
                    <a:pt x="268" y="157"/>
                    <a:pt x="271" y="154"/>
                    <a:pt x="272" y="152"/>
                  </a:cubicBezTo>
                  <a:cubicBezTo>
                    <a:pt x="272" y="150"/>
                    <a:pt x="271" y="147"/>
                    <a:pt x="272" y="145"/>
                  </a:cubicBezTo>
                  <a:cubicBezTo>
                    <a:pt x="273" y="143"/>
                    <a:pt x="274" y="140"/>
                    <a:pt x="274" y="138"/>
                  </a:cubicBezTo>
                  <a:cubicBezTo>
                    <a:pt x="274" y="136"/>
                    <a:pt x="274" y="135"/>
                    <a:pt x="275" y="134"/>
                  </a:cubicBezTo>
                  <a:cubicBezTo>
                    <a:pt x="275" y="133"/>
                    <a:pt x="277" y="132"/>
                    <a:pt x="276" y="130"/>
                  </a:cubicBezTo>
                  <a:close/>
                  <a:moveTo>
                    <a:pt x="163" y="35"/>
                  </a:moveTo>
                  <a:cubicBezTo>
                    <a:pt x="164" y="34"/>
                    <a:pt x="163" y="36"/>
                    <a:pt x="163" y="36"/>
                  </a:cubicBezTo>
                  <a:cubicBezTo>
                    <a:pt x="163" y="36"/>
                    <a:pt x="163" y="35"/>
                    <a:pt x="163" y="35"/>
                  </a:cubicBezTo>
                  <a:close/>
                  <a:moveTo>
                    <a:pt x="160" y="5"/>
                  </a:moveTo>
                  <a:cubicBezTo>
                    <a:pt x="160" y="5"/>
                    <a:pt x="160" y="5"/>
                    <a:pt x="160" y="5"/>
                  </a:cubicBezTo>
                  <a:cubicBezTo>
                    <a:pt x="160" y="5"/>
                    <a:pt x="161" y="4"/>
                    <a:pt x="161" y="3"/>
                  </a:cubicBezTo>
                  <a:cubicBezTo>
                    <a:pt x="161" y="3"/>
                    <a:pt x="160" y="5"/>
                    <a:pt x="160" y="5"/>
                  </a:cubicBezTo>
                  <a:close/>
                  <a:moveTo>
                    <a:pt x="158" y="7"/>
                  </a:moveTo>
                  <a:cubicBezTo>
                    <a:pt x="158" y="7"/>
                    <a:pt x="159" y="6"/>
                    <a:pt x="159" y="6"/>
                  </a:cubicBezTo>
                  <a:cubicBezTo>
                    <a:pt x="159" y="7"/>
                    <a:pt x="158" y="7"/>
                    <a:pt x="158" y="7"/>
                  </a:cubicBezTo>
                  <a:close/>
                  <a:moveTo>
                    <a:pt x="158" y="21"/>
                  </a:moveTo>
                  <a:cubicBezTo>
                    <a:pt x="158" y="22"/>
                    <a:pt x="158" y="22"/>
                    <a:pt x="158" y="22"/>
                  </a:cubicBezTo>
                  <a:cubicBezTo>
                    <a:pt x="157" y="23"/>
                    <a:pt x="157" y="20"/>
                    <a:pt x="158" y="21"/>
                  </a:cubicBezTo>
                  <a:close/>
                  <a:moveTo>
                    <a:pt x="160" y="34"/>
                  </a:moveTo>
                  <a:cubicBezTo>
                    <a:pt x="160" y="34"/>
                    <a:pt x="160" y="35"/>
                    <a:pt x="160" y="35"/>
                  </a:cubicBezTo>
                  <a:cubicBezTo>
                    <a:pt x="160" y="34"/>
                    <a:pt x="160" y="34"/>
                    <a:pt x="160" y="34"/>
                  </a:cubicBezTo>
                  <a:close/>
                  <a:moveTo>
                    <a:pt x="155" y="8"/>
                  </a:moveTo>
                  <a:cubicBezTo>
                    <a:pt x="155" y="8"/>
                    <a:pt x="156" y="8"/>
                    <a:pt x="156" y="8"/>
                  </a:cubicBezTo>
                  <a:cubicBezTo>
                    <a:pt x="156" y="8"/>
                    <a:pt x="155" y="8"/>
                    <a:pt x="155" y="8"/>
                  </a:cubicBezTo>
                  <a:close/>
                  <a:moveTo>
                    <a:pt x="161" y="25"/>
                  </a:moveTo>
                  <a:cubicBezTo>
                    <a:pt x="161" y="25"/>
                    <a:pt x="159" y="25"/>
                    <a:pt x="159" y="24"/>
                  </a:cubicBezTo>
                  <a:cubicBezTo>
                    <a:pt x="160" y="24"/>
                    <a:pt x="159" y="23"/>
                    <a:pt x="159" y="22"/>
                  </a:cubicBezTo>
                  <a:cubicBezTo>
                    <a:pt x="159" y="22"/>
                    <a:pt x="160" y="22"/>
                    <a:pt x="160" y="22"/>
                  </a:cubicBezTo>
                  <a:cubicBezTo>
                    <a:pt x="162" y="20"/>
                    <a:pt x="160" y="21"/>
                    <a:pt x="162" y="22"/>
                  </a:cubicBezTo>
                  <a:cubicBezTo>
                    <a:pt x="162" y="22"/>
                    <a:pt x="162" y="21"/>
                    <a:pt x="162" y="22"/>
                  </a:cubicBezTo>
                  <a:cubicBezTo>
                    <a:pt x="163" y="22"/>
                    <a:pt x="161" y="24"/>
                    <a:pt x="161" y="24"/>
                  </a:cubicBezTo>
                  <a:cubicBezTo>
                    <a:pt x="161" y="24"/>
                    <a:pt x="162" y="24"/>
                    <a:pt x="162" y="25"/>
                  </a:cubicBezTo>
                  <a:cubicBezTo>
                    <a:pt x="162" y="26"/>
                    <a:pt x="162" y="25"/>
                    <a:pt x="161" y="25"/>
                  </a:cubicBezTo>
                  <a:close/>
                  <a:moveTo>
                    <a:pt x="116" y="8"/>
                  </a:moveTo>
                  <a:cubicBezTo>
                    <a:pt x="115" y="7"/>
                    <a:pt x="118" y="5"/>
                    <a:pt x="118" y="5"/>
                  </a:cubicBezTo>
                  <a:cubicBezTo>
                    <a:pt x="118" y="5"/>
                    <a:pt x="118" y="5"/>
                    <a:pt x="118" y="5"/>
                  </a:cubicBezTo>
                  <a:cubicBezTo>
                    <a:pt x="118" y="5"/>
                    <a:pt x="118" y="4"/>
                    <a:pt x="118" y="4"/>
                  </a:cubicBezTo>
                  <a:cubicBezTo>
                    <a:pt x="118" y="3"/>
                    <a:pt x="119" y="5"/>
                    <a:pt x="120" y="5"/>
                  </a:cubicBezTo>
                  <a:cubicBezTo>
                    <a:pt x="122" y="6"/>
                    <a:pt x="123" y="3"/>
                    <a:pt x="125" y="4"/>
                  </a:cubicBezTo>
                  <a:cubicBezTo>
                    <a:pt x="127" y="5"/>
                    <a:pt x="125" y="7"/>
                    <a:pt x="124" y="8"/>
                  </a:cubicBezTo>
                  <a:cubicBezTo>
                    <a:pt x="122" y="9"/>
                    <a:pt x="122" y="8"/>
                    <a:pt x="121" y="8"/>
                  </a:cubicBezTo>
                  <a:cubicBezTo>
                    <a:pt x="120" y="8"/>
                    <a:pt x="116" y="8"/>
                    <a:pt x="116" y="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endParaRPr lang="ru-RU" sz="7198"/>
            </a:p>
          </p:txBody>
        </p:sp>
        <p:sp>
          <p:nvSpPr>
            <p:cNvPr id="212" name="Asia">
              <a:extLst>
                <a:ext uri="{FF2B5EF4-FFF2-40B4-BE49-F238E27FC236}">
                  <a16:creationId xmlns:a16="http://schemas.microsoft.com/office/drawing/2014/main" id="{E96C9BFC-2314-889C-6802-2DB87CA82D3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2890318" y="1376205"/>
              <a:ext cx="8884510" cy="9541565"/>
            </a:xfrm>
            <a:custGeom>
              <a:avLst/>
              <a:gdLst>
                <a:gd name="T0" fmla="*/ 3572002 w 1132"/>
                <a:gd name="T1" fmla="*/ 4343565 h 1214"/>
                <a:gd name="T2" fmla="*/ 3595553 w 1132"/>
                <a:gd name="T3" fmla="*/ 4253156 h 1214"/>
                <a:gd name="T4" fmla="*/ 3395364 w 1132"/>
                <a:gd name="T5" fmla="*/ 4343565 h 1214"/>
                <a:gd name="T6" fmla="*/ 3791817 w 1132"/>
                <a:gd name="T7" fmla="*/ 4630515 h 1214"/>
                <a:gd name="T8" fmla="*/ 4074437 w 1132"/>
                <a:gd name="T9" fmla="*/ 4559760 h 1214"/>
                <a:gd name="T10" fmla="*/ 2684889 w 1132"/>
                <a:gd name="T11" fmla="*/ 3093562 h 1214"/>
                <a:gd name="T12" fmla="*/ 1707495 w 1132"/>
                <a:gd name="T13" fmla="*/ 687895 h 1214"/>
                <a:gd name="T14" fmla="*/ 1460203 w 1132"/>
                <a:gd name="T15" fmla="*/ 165095 h 1214"/>
                <a:gd name="T16" fmla="*/ 812532 w 1132"/>
                <a:gd name="T17" fmla="*/ 963053 h 1214"/>
                <a:gd name="T18" fmla="*/ 769354 w 1132"/>
                <a:gd name="T19" fmla="*/ 1328620 h 1214"/>
                <a:gd name="T20" fmla="*/ 1876282 w 1132"/>
                <a:gd name="T21" fmla="*/ 294812 h 1214"/>
                <a:gd name="T22" fmla="*/ 828233 w 1132"/>
                <a:gd name="T23" fmla="*/ 220126 h 1214"/>
                <a:gd name="T24" fmla="*/ 3116670 w 1132"/>
                <a:gd name="T25" fmla="*/ 2338843 h 1214"/>
                <a:gd name="T26" fmla="*/ 2975360 w 1132"/>
                <a:gd name="T27" fmla="*/ 904090 h 1214"/>
                <a:gd name="T28" fmla="*/ 1621139 w 1132"/>
                <a:gd name="T29" fmla="*/ 1037739 h 1214"/>
                <a:gd name="T30" fmla="*/ 1931236 w 1132"/>
                <a:gd name="T31" fmla="*/ 3608500 h 1214"/>
                <a:gd name="T32" fmla="*/ 2209931 w 1132"/>
                <a:gd name="T33" fmla="*/ 3435544 h 1214"/>
                <a:gd name="T34" fmla="*/ 2523953 w 1132"/>
                <a:gd name="T35" fmla="*/ 2999222 h 1214"/>
                <a:gd name="T36" fmla="*/ 2680964 w 1132"/>
                <a:gd name="T37" fmla="*/ 3026737 h 1214"/>
                <a:gd name="T38" fmla="*/ 3199100 w 1132"/>
                <a:gd name="T39" fmla="*/ 2055823 h 1214"/>
                <a:gd name="T40" fmla="*/ 3626955 w 1132"/>
                <a:gd name="T41" fmla="*/ 2012584 h 1214"/>
                <a:gd name="T42" fmla="*/ 3701536 w 1132"/>
                <a:gd name="T43" fmla="*/ 2028307 h 1214"/>
                <a:gd name="T44" fmla="*/ 4313879 w 1132"/>
                <a:gd name="T45" fmla="*/ 1607709 h 1214"/>
                <a:gd name="T46" fmla="*/ 3210876 w 1132"/>
                <a:gd name="T47" fmla="*/ 1210695 h 1214"/>
                <a:gd name="T48" fmla="*/ 2724142 w 1132"/>
                <a:gd name="T49" fmla="*/ 1108493 h 1214"/>
                <a:gd name="T50" fmla="*/ 2131425 w 1132"/>
                <a:gd name="T51" fmla="*/ 1143871 h 1214"/>
                <a:gd name="T52" fmla="*/ 1876282 w 1132"/>
                <a:gd name="T53" fmla="*/ 841197 h 1214"/>
                <a:gd name="T54" fmla="*/ 1424875 w 1132"/>
                <a:gd name="T55" fmla="*/ 1191041 h 1214"/>
                <a:gd name="T56" fmla="*/ 1103003 w 1132"/>
                <a:gd name="T57" fmla="*/ 1305035 h 1214"/>
                <a:gd name="T58" fmla="*/ 478884 w 1132"/>
                <a:gd name="T59" fmla="*/ 1666671 h 1214"/>
                <a:gd name="T60" fmla="*/ 302246 w 1132"/>
                <a:gd name="T61" fmla="*/ 1474060 h 1214"/>
                <a:gd name="T62" fmla="*/ 188413 w 1132"/>
                <a:gd name="T63" fmla="*/ 2350635 h 1214"/>
                <a:gd name="T64" fmla="*/ 39253 w 1132"/>
                <a:gd name="T65" fmla="*/ 2936328 h 1214"/>
                <a:gd name="T66" fmla="*/ 730101 w 1132"/>
                <a:gd name="T67" fmla="*/ 3278310 h 1214"/>
                <a:gd name="T68" fmla="*/ 671222 w 1132"/>
                <a:gd name="T69" fmla="*/ 2720133 h 1214"/>
                <a:gd name="T70" fmla="*/ 4364907 w 1132"/>
                <a:gd name="T71" fmla="*/ 2165886 h 1214"/>
                <a:gd name="T72" fmla="*/ 1927311 w 1132"/>
                <a:gd name="T73" fmla="*/ 318397 h 1214"/>
                <a:gd name="T74" fmla="*/ 2123575 w 1132"/>
                <a:gd name="T75" fmla="*/ 503146 h 1214"/>
                <a:gd name="T76" fmla="*/ 2759469 w 1132"/>
                <a:gd name="T77" fmla="*/ 1139940 h 1214"/>
                <a:gd name="T78" fmla="*/ 2567131 w 1132"/>
                <a:gd name="T79" fmla="*/ 3667462 h 1214"/>
                <a:gd name="T80" fmla="*/ 2492551 w 1132"/>
                <a:gd name="T81" fmla="*/ 3730356 h 1214"/>
                <a:gd name="T82" fmla="*/ 2559280 w 1132"/>
                <a:gd name="T83" fmla="*/ 3584915 h 1214"/>
                <a:gd name="T84" fmla="*/ 2629935 w 1132"/>
                <a:gd name="T85" fmla="*/ 3647808 h 1214"/>
                <a:gd name="T86" fmla="*/ 2614234 w 1132"/>
                <a:gd name="T87" fmla="*/ 3746079 h 1214"/>
                <a:gd name="T88" fmla="*/ 2614234 w 1132"/>
                <a:gd name="T89" fmla="*/ 3828626 h 1214"/>
                <a:gd name="T90" fmla="*/ 2626010 w 1132"/>
                <a:gd name="T91" fmla="*/ 3702840 h 1214"/>
                <a:gd name="T92" fmla="*/ 2445447 w 1132"/>
                <a:gd name="T93" fmla="*/ 3848280 h 1214"/>
                <a:gd name="T94" fmla="*/ 2783021 w 1132"/>
                <a:gd name="T95" fmla="*/ 3089631 h 1214"/>
                <a:gd name="T96" fmla="*/ 3034239 w 1132"/>
                <a:gd name="T97" fmla="*/ 2790888 h 1214"/>
                <a:gd name="T98" fmla="*/ 3046015 w 1132"/>
                <a:gd name="T99" fmla="*/ 3026737 h 1214"/>
                <a:gd name="T100" fmla="*/ 2849751 w 1132"/>
                <a:gd name="T101" fmla="*/ 3022807 h 1214"/>
                <a:gd name="T102" fmla="*/ 2845825 w 1132"/>
                <a:gd name="T103" fmla="*/ 3101423 h 1214"/>
                <a:gd name="T104" fmla="*/ 2567131 w 1132"/>
                <a:gd name="T105" fmla="*/ 4276741 h 1214"/>
                <a:gd name="T106" fmla="*/ 2818349 w 1132"/>
                <a:gd name="T107" fmla="*/ 4257087 h 1214"/>
                <a:gd name="T108" fmla="*/ 3026388 w 1132"/>
                <a:gd name="T109" fmla="*/ 4233502 h 1214"/>
                <a:gd name="T110" fmla="*/ 2578907 w 1132"/>
                <a:gd name="T111" fmla="*/ 4319980 h 1214"/>
                <a:gd name="T112" fmla="*/ 2135350 w 1132"/>
                <a:gd name="T113" fmla="*/ 4186332 h 1214"/>
                <a:gd name="T114" fmla="*/ 2151052 w 1132"/>
                <a:gd name="T115" fmla="*/ 4091992 h 1214"/>
                <a:gd name="T116" fmla="*/ 2602458 w 1132"/>
                <a:gd name="T117" fmla="*/ 4021237 h 1214"/>
                <a:gd name="T118" fmla="*/ 2602458 w 1132"/>
                <a:gd name="T119" fmla="*/ 4186332 h 1214"/>
                <a:gd name="T120" fmla="*/ 2500401 w 1132"/>
                <a:gd name="T121" fmla="*/ 4257087 h 1214"/>
                <a:gd name="T122" fmla="*/ 2441522 w 1132"/>
                <a:gd name="T123" fmla="*/ 3946551 h 1214"/>
                <a:gd name="T124" fmla="*/ 1707495 w 1132"/>
                <a:gd name="T125" fmla="*/ 3447336 h 1214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1132" h="1214">
                  <a:moveTo>
                    <a:pt x="969" y="1149"/>
                  </a:moveTo>
                  <a:cubicBezTo>
                    <a:pt x="969" y="1149"/>
                    <a:pt x="969" y="1149"/>
                    <a:pt x="969" y="1149"/>
                  </a:cubicBezTo>
                  <a:cubicBezTo>
                    <a:pt x="969" y="1149"/>
                    <a:pt x="969" y="1149"/>
                    <a:pt x="969" y="1149"/>
                  </a:cubicBezTo>
                  <a:close/>
                  <a:moveTo>
                    <a:pt x="969" y="1150"/>
                  </a:moveTo>
                  <a:cubicBezTo>
                    <a:pt x="969" y="1150"/>
                    <a:pt x="968" y="1150"/>
                    <a:pt x="968" y="1150"/>
                  </a:cubicBezTo>
                  <a:cubicBezTo>
                    <a:pt x="967" y="1151"/>
                    <a:pt x="970" y="1152"/>
                    <a:pt x="970" y="1152"/>
                  </a:cubicBezTo>
                  <a:cubicBezTo>
                    <a:pt x="972" y="1152"/>
                    <a:pt x="970" y="1150"/>
                    <a:pt x="969" y="1150"/>
                  </a:cubicBezTo>
                  <a:close/>
                  <a:moveTo>
                    <a:pt x="974" y="1160"/>
                  </a:moveTo>
                  <a:cubicBezTo>
                    <a:pt x="973" y="1159"/>
                    <a:pt x="976" y="1160"/>
                    <a:pt x="975" y="1160"/>
                  </a:cubicBezTo>
                  <a:cubicBezTo>
                    <a:pt x="975" y="1159"/>
                    <a:pt x="975" y="1159"/>
                    <a:pt x="975" y="1159"/>
                  </a:cubicBezTo>
                  <a:cubicBezTo>
                    <a:pt x="975" y="1158"/>
                    <a:pt x="974" y="1157"/>
                    <a:pt x="974" y="1158"/>
                  </a:cubicBezTo>
                  <a:cubicBezTo>
                    <a:pt x="973" y="1158"/>
                    <a:pt x="973" y="1159"/>
                    <a:pt x="974" y="1159"/>
                  </a:cubicBezTo>
                  <a:cubicBezTo>
                    <a:pt x="974" y="1159"/>
                    <a:pt x="974" y="1159"/>
                    <a:pt x="974" y="1160"/>
                  </a:cubicBezTo>
                  <a:close/>
                  <a:moveTo>
                    <a:pt x="969" y="1146"/>
                  </a:moveTo>
                  <a:cubicBezTo>
                    <a:pt x="969" y="1147"/>
                    <a:pt x="969" y="1147"/>
                    <a:pt x="970" y="1146"/>
                  </a:cubicBezTo>
                  <a:cubicBezTo>
                    <a:pt x="970" y="1146"/>
                    <a:pt x="969" y="1146"/>
                    <a:pt x="969" y="1146"/>
                  </a:cubicBezTo>
                  <a:close/>
                  <a:moveTo>
                    <a:pt x="971" y="1145"/>
                  </a:moveTo>
                  <a:cubicBezTo>
                    <a:pt x="971" y="1145"/>
                    <a:pt x="971" y="1145"/>
                    <a:pt x="970" y="1145"/>
                  </a:cubicBezTo>
                  <a:cubicBezTo>
                    <a:pt x="970" y="1145"/>
                    <a:pt x="970" y="1145"/>
                    <a:pt x="970" y="1145"/>
                  </a:cubicBezTo>
                  <a:cubicBezTo>
                    <a:pt x="971" y="1145"/>
                    <a:pt x="971" y="1145"/>
                    <a:pt x="971" y="1145"/>
                  </a:cubicBezTo>
                  <a:close/>
                  <a:moveTo>
                    <a:pt x="969" y="1144"/>
                  </a:moveTo>
                  <a:cubicBezTo>
                    <a:pt x="968" y="1143"/>
                    <a:pt x="968" y="1143"/>
                    <a:pt x="968" y="1143"/>
                  </a:cubicBezTo>
                  <a:cubicBezTo>
                    <a:pt x="968" y="1143"/>
                    <a:pt x="968" y="1143"/>
                    <a:pt x="968" y="1144"/>
                  </a:cubicBezTo>
                  <a:cubicBezTo>
                    <a:pt x="968" y="1145"/>
                    <a:pt x="969" y="1144"/>
                    <a:pt x="969" y="1144"/>
                  </a:cubicBezTo>
                  <a:cubicBezTo>
                    <a:pt x="969" y="1145"/>
                    <a:pt x="970" y="1145"/>
                    <a:pt x="970" y="1145"/>
                  </a:cubicBezTo>
                  <a:cubicBezTo>
                    <a:pt x="970" y="1144"/>
                    <a:pt x="969" y="1144"/>
                    <a:pt x="969" y="1144"/>
                  </a:cubicBezTo>
                  <a:close/>
                  <a:moveTo>
                    <a:pt x="968" y="1135"/>
                  </a:moveTo>
                  <a:cubicBezTo>
                    <a:pt x="968" y="1136"/>
                    <a:pt x="968" y="1136"/>
                    <a:pt x="968" y="1137"/>
                  </a:cubicBezTo>
                  <a:cubicBezTo>
                    <a:pt x="968" y="1137"/>
                    <a:pt x="968" y="1137"/>
                    <a:pt x="968" y="1137"/>
                  </a:cubicBezTo>
                  <a:cubicBezTo>
                    <a:pt x="968" y="1138"/>
                    <a:pt x="968" y="1138"/>
                    <a:pt x="968" y="1138"/>
                  </a:cubicBezTo>
                  <a:cubicBezTo>
                    <a:pt x="968" y="1138"/>
                    <a:pt x="968" y="1138"/>
                    <a:pt x="968" y="1138"/>
                  </a:cubicBezTo>
                  <a:cubicBezTo>
                    <a:pt x="968" y="1138"/>
                    <a:pt x="968" y="1138"/>
                    <a:pt x="968" y="1139"/>
                  </a:cubicBezTo>
                  <a:cubicBezTo>
                    <a:pt x="968" y="1139"/>
                    <a:pt x="969" y="1139"/>
                    <a:pt x="969" y="1139"/>
                  </a:cubicBezTo>
                  <a:cubicBezTo>
                    <a:pt x="969" y="1139"/>
                    <a:pt x="968" y="1134"/>
                    <a:pt x="968" y="1135"/>
                  </a:cubicBezTo>
                  <a:close/>
                  <a:moveTo>
                    <a:pt x="968" y="1142"/>
                  </a:moveTo>
                  <a:cubicBezTo>
                    <a:pt x="968" y="1142"/>
                    <a:pt x="968" y="1143"/>
                    <a:pt x="968" y="1142"/>
                  </a:cubicBezTo>
                  <a:cubicBezTo>
                    <a:pt x="968" y="1142"/>
                    <a:pt x="969" y="1142"/>
                    <a:pt x="968" y="1142"/>
                  </a:cubicBezTo>
                  <a:close/>
                  <a:moveTo>
                    <a:pt x="967" y="1131"/>
                  </a:moveTo>
                  <a:cubicBezTo>
                    <a:pt x="967" y="1131"/>
                    <a:pt x="967" y="1131"/>
                    <a:pt x="967" y="1132"/>
                  </a:cubicBezTo>
                  <a:cubicBezTo>
                    <a:pt x="967" y="1132"/>
                    <a:pt x="968" y="1134"/>
                    <a:pt x="968" y="1135"/>
                  </a:cubicBezTo>
                  <a:cubicBezTo>
                    <a:pt x="968" y="1134"/>
                    <a:pt x="967" y="1132"/>
                    <a:pt x="967" y="1131"/>
                  </a:cubicBezTo>
                  <a:close/>
                  <a:moveTo>
                    <a:pt x="975" y="1163"/>
                  </a:moveTo>
                  <a:cubicBezTo>
                    <a:pt x="975" y="1164"/>
                    <a:pt x="975" y="1164"/>
                    <a:pt x="975" y="1164"/>
                  </a:cubicBezTo>
                  <a:cubicBezTo>
                    <a:pt x="976" y="1167"/>
                    <a:pt x="977" y="1164"/>
                    <a:pt x="977" y="1164"/>
                  </a:cubicBezTo>
                  <a:cubicBezTo>
                    <a:pt x="976" y="1164"/>
                    <a:pt x="976" y="1162"/>
                    <a:pt x="975" y="1163"/>
                  </a:cubicBezTo>
                  <a:close/>
                  <a:moveTo>
                    <a:pt x="957" y="1129"/>
                  </a:moveTo>
                  <a:cubicBezTo>
                    <a:pt x="957" y="1129"/>
                    <a:pt x="957" y="1130"/>
                    <a:pt x="957" y="1130"/>
                  </a:cubicBezTo>
                  <a:cubicBezTo>
                    <a:pt x="957" y="1130"/>
                    <a:pt x="957" y="1131"/>
                    <a:pt x="957" y="1131"/>
                  </a:cubicBezTo>
                  <a:cubicBezTo>
                    <a:pt x="957" y="1132"/>
                    <a:pt x="957" y="1133"/>
                    <a:pt x="958" y="1133"/>
                  </a:cubicBezTo>
                  <a:cubicBezTo>
                    <a:pt x="958" y="1134"/>
                    <a:pt x="958" y="1134"/>
                    <a:pt x="958" y="1134"/>
                  </a:cubicBezTo>
                  <a:cubicBezTo>
                    <a:pt x="957" y="1136"/>
                    <a:pt x="959" y="1137"/>
                    <a:pt x="961" y="1136"/>
                  </a:cubicBezTo>
                  <a:cubicBezTo>
                    <a:pt x="964" y="1134"/>
                    <a:pt x="960" y="1133"/>
                    <a:pt x="960" y="1132"/>
                  </a:cubicBezTo>
                  <a:cubicBezTo>
                    <a:pt x="960" y="1135"/>
                    <a:pt x="958" y="1131"/>
                    <a:pt x="957" y="1129"/>
                  </a:cubicBezTo>
                  <a:close/>
                  <a:moveTo>
                    <a:pt x="979" y="1169"/>
                  </a:moveTo>
                  <a:cubicBezTo>
                    <a:pt x="980" y="1170"/>
                    <a:pt x="978" y="1169"/>
                    <a:pt x="979" y="1169"/>
                  </a:cubicBezTo>
                  <a:cubicBezTo>
                    <a:pt x="980" y="1169"/>
                    <a:pt x="979" y="1169"/>
                    <a:pt x="979" y="1169"/>
                  </a:cubicBezTo>
                  <a:close/>
                  <a:moveTo>
                    <a:pt x="958" y="1120"/>
                  </a:moveTo>
                  <a:cubicBezTo>
                    <a:pt x="958" y="1120"/>
                    <a:pt x="957" y="1120"/>
                    <a:pt x="957" y="1120"/>
                  </a:cubicBezTo>
                  <a:cubicBezTo>
                    <a:pt x="957" y="1120"/>
                    <a:pt x="957" y="1120"/>
                    <a:pt x="958" y="1120"/>
                  </a:cubicBezTo>
                  <a:close/>
                  <a:moveTo>
                    <a:pt x="965" y="1122"/>
                  </a:moveTo>
                  <a:cubicBezTo>
                    <a:pt x="965" y="1121"/>
                    <a:pt x="964" y="1124"/>
                    <a:pt x="965" y="1122"/>
                  </a:cubicBezTo>
                  <a:cubicBezTo>
                    <a:pt x="965" y="1122"/>
                    <a:pt x="965" y="1123"/>
                    <a:pt x="965" y="1122"/>
                  </a:cubicBezTo>
                  <a:close/>
                  <a:moveTo>
                    <a:pt x="969" y="1142"/>
                  </a:moveTo>
                  <a:cubicBezTo>
                    <a:pt x="969" y="1142"/>
                    <a:pt x="969" y="1143"/>
                    <a:pt x="969" y="1142"/>
                  </a:cubicBezTo>
                  <a:cubicBezTo>
                    <a:pt x="969" y="1142"/>
                    <a:pt x="969" y="1143"/>
                    <a:pt x="969" y="1142"/>
                  </a:cubicBezTo>
                  <a:close/>
                  <a:moveTo>
                    <a:pt x="961" y="1137"/>
                  </a:moveTo>
                  <a:cubicBezTo>
                    <a:pt x="962" y="1137"/>
                    <a:pt x="962" y="1137"/>
                    <a:pt x="962" y="1137"/>
                  </a:cubicBezTo>
                  <a:cubicBezTo>
                    <a:pt x="962" y="1135"/>
                    <a:pt x="959" y="1137"/>
                    <a:pt x="961" y="1137"/>
                  </a:cubicBezTo>
                  <a:close/>
                  <a:moveTo>
                    <a:pt x="964" y="1140"/>
                  </a:moveTo>
                  <a:cubicBezTo>
                    <a:pt x="964" y="1140"/>
                    <a:pt x="963" y="1140"/>
                    <a:pt x="963" y="1140"/>
                  </a:cubicBezTo>
                  <a:cubicBezTo>
                    <a:pt x="963" y="1139"/>
                    <a:pt x="961" y="1138"/>
                    <a:pt x="961" y="1138"/>
                  </a:cubicBezTo>
                  <a:cubicBezTo>
                    <a:pt x="961" y="1138"/>
                    <a:pt x="963" y="1142"/>
                    <a:pt x="963" y="1142"/>
                  </a:cubicBezTo>
                  <a:cubicBezTo>
                    <a:pt x="963" y="1143"/>
                    <a:pt x="965" y="1142"/>
                    <a:pt x="965" y="1142"/>
                  </a:cubicBezTo>
                  <a:cubicBezTo>
                    <a:pt x="966" y="1142"/>
                    <a:pt x="964" y="1140"/>
                    <a:pt x="964" y="1140"/>
                  </a:cubicBezTo>
                  <a:close/>
                  <a:moveTo>
                    <a:pt x="963" y="1124"/>
                  </a:moveTo>
                  <a:cubicBezTo>
                    <a:pt x="965" y="1123"/>
                    <a:pt x="963" y="1123"/>
                    <a:pt x="963" y="1123"/>
                  </a:cubicBezTo>
                  <a:cubicBezTo>
                    <a:pt x="963" y="1124"/>
                    <a:pt x="963" y="1124"/>
                    <a:pt x="963" y="1124"/>
                  </a:cubicBezTo>
                  <a:close/>
                  <a:moveTo>
                    <a:pt x="963" y="1126"/>
                  </a:moveTo>
                  <a:cubicBezTo>
                    <a:pt x="963" y="1127"/>
                    <a:pt x="963" y="1127"/>
                    <a:pt x="963" y="1127"/>
                  </a:cubicBezTo>
                  <a:cubicBezTo>
                    <a:pt x="963" y="1128"/>
                    <a:pt x="965" y="1125"/>
                    <a:pt x="963" y="1126"/>
                  </a:cubicBezTo>
                  <a:close/>
                  <a:moveTo>
                    <a:pt x="961" y="1136"/>
                  </a:moveTo>
                  <a:cubicBezTo>
                    <a:pt x="961" y="1135"/>
                    <a:pt x="961" y="1136"/>
                    <a:pt x="961" y="1136"/>
                  </a:cubicBezTo>
                  <a:cubicBezTo>
                    <a:pt x="961" y="1136"/>
                    <a:pt x="961" y="1136"/>
                    <a:pt x="961" y="1136"/>
                  </a:cubicBezTo>
                  <a:close/>
                  <a:moveTo>
                    <a:pt x="965" y="1135"/>
                  </a:moveTo>
                  <a:cubicBezTo>
                    <a:pt x="966" y="1136"/>
                    <a:pt x="967" y="1134"/>
                    <a:pt x="966" y="1134"/>
                  </a:cubicBezTo>
                  <a:cubicBezTo>
                    <a:pt x="965" y="1134"/>
                    <a:pt x="965" y="1134"/>
                    <a:pt x="965" y="1135"/>
                  </a:cubicBezTo>
                  <a:close/>
                  <a:moveTo>
                    <a:pt x="966" y="1141"/>
                  </a:moveTo>
                  <a:cubicBezTo>
                    <a:pt x="966" y="1141"/>
                    <a:pt x="969" y="1142"/>
                    <a:pt x="969" y="1141"/>
                  </a:cubicBezTo>
                  <a:cubicBezTo>
                    <a:pt x="969" y="1139"/>
                    <a:pt x="966" y="1141"/>
                    <a:pt x="966" y="1141"/>
                  </a:cubicBezTo>
                  <a:close/>
                  <a:moveTo>
                    <a:pt x="958" y="1119"/>
                  </a:moveTo>
                  <a:cubicBezTo>
                    <a:pt x="958" y="1119"/>
                    <a:pt x="958" y="1119"/>
                    <a:pt x="958" y="1119"/>
                  </a:cubicBezTo>
                  <a:cubicBezTo>
                    <a:pt x="957" y="1119"/>
                    <a:pt x="957" y="1119"/>
                    <a:pt x="957" y="1119"/>
                  </a:cubicBezTo>
                  <a:cubicBezTo>
                    <a:pt x="957" y="1120"/>
                    <a:pt x="957" y="1120"/>
                    <a:pt x="958" y="1119"/>
                  </a:cubicBezTo>
                  <a:close/>
                  <a:moveTo>
                    <a:pt x="962" y="1122"/>
                  </a:moveTo>
                  <a:cubicBezTo>
                    <a:pt x="962" y="1122"/>
                    <a:pt x="962" y="1121"/>
                    <a:pt x="962" y="1121"/>
                  </a:cubicBezTo>
                  <a:cubicBezTo>
                    <a:pt x="962" y="1121"/>
                    <a:pt x="962" y="1122"/>
                    <a:pt x="962" y="1122"/>
                  </a:cubicBezTo>
                  <a:close/>
                  <a:moveTo>
                    <a:pt x="957" y="1119"/>
                  </a:moveTo>
                  <a:cubicBezTo>
                    <a:pt x="957" y="1119"/>
                    <a:pt x="957" y="1119"/>
                    <a:pt x="957" y="1119"/>
                  </a:cubicBezTo>
                  <a:cubicBezTo>
                    <a:pt x="957" y="1119"/>
                    <a:pt x="957" y="1118"/>
                    <a:pt x="957" y="1118"/>
                  </a:cubicBezTo>
                  <a:cubicBezTo>
                    <a:pt x="957" y="1118"/>
                    <a:pt x="957" y="1119"/>
                    <a:pt x="957" y="1119"/>
                  </a:cubicBezTo>
                  <a:close/>
                  <a:moveTo>
                    <a:pt x="900" y="1088"/>
                  </a:moveTo>
                  <a:cubicBezTo>
                    <a:pt x="900" y="1088"/>
                    <a:pt x="900" y="1088"/>
                    <a:pt x="900" y="1088"/>
                  </a:cubicBezTo>
                  <a:cubicBezTo>
                    <a:pt x="900" y="1088"/>
                    <a:pt x="900" y="1088"/>
                    <a:pt x="899" y="1088"/>
                  </a:cubicBezTo>
                  <a:cubicBezTo>
                    <a:pt x="899" y="1088"/>
                    <a:pt x="900" y="1088"/>
                    <a:pt x="900" y="1089"/>
                  </a:cubicBezTo>
                  <a:cubicBezTo>
                    <a:pt x="900" y="1089"/>
                    <a:pt x="900" y="1088"/>
                    <a:pt x="900" y="1088"/>
                  </a:cubicBezTo>
                  <a:close/>
                  <a:moveTo>
                    <a:pt x="916" y="1109"/>
                  </a:moveTo>
                  <a:cubicBezTo>
                    <a:pt x="915" y="1109"/>
                    <a:pt x="912" y="1108"/>
                    <a:pt x="912" y="1107"/>
                  </a:cubicBezTo>
                  <a:cubicBezTo>
                    <a:pt x="912" y="1106"/>
                    <a:pt x="916" y="1109"/>
                    <a:pt x="916" y="1109"/>
                  </a:cubicBezTo>
                  <a:close/>
                  <a:moveTo>
                    <a:pt x="916" y="1109"/>
                  </a:moveTo>
                  <a:cubicBezTo>
                    <a:pt x="916" y="1109"/>
                    <a:pt x="915" y="1108"/>
                    <a:pt x="915" y="1108"/>
                  </a:cubicBezTo>
                  <a:cubicBezTo>
                    <a:pt x="915" y="1109"/>
                    <a:pt x="916" y="1109"/>
                    <a:pt x="916" y="1109"/>
                  </a:cubicBezTo>
                  <a:close/>
                  <a:moveTo>
                    <a:pt x="910" y="1087"/>
                  </a:moveTo>
                  <a:cubicBezTo>
                    <a:pt x="909" y="1084"/>
                    <a:pt x="908" y="1087"/>
                    <a:pt x="910" y="1087"/>
                  </a:cubicBezTo>
                  <a:cubicBezTo>
                    <a:pt x="910" y="1086"/>
                    <a:pt x="910" y="1087"/>
                    <a:pt x="910" y="1087"/>
                  </a:cubicBezTo>
                  <a:close/>
                  <a:moveTo>
                    <a:pt x="909" y="1085"/>
                  </a:moveTo>
                  <a:cubicBezTo>
                    <a:pt x="909" y="1086"/>
                    <a:pt x="912" y="1087"/>
                    <a:pt x="911" y="1086"/>
                  </a:cubicBezTo>
                  <a:cubicBezTo>
                    <a:pt x="911" y="1086"/>
                    <a:pt x="910" y="1086"/>
                    <a:pt x="910" y="1086"/>
                  </a:cubicBezTo>
                  <a:cubicBezTo>
                    <a:pt x="911" y="1085"/>
                    <a:pt x="911" y="1085"/>
                    <a:pt x="911" y="1085"/>
                  </a:cubicBezTo>
                  <a:cubicBezTo>
                    <a:pt x="910" y="1085"/>
                    <a:pt x="901" y="1078"/>
                    <a:pt x="900" y="1079"/>
                  </a:cubicBezTo>
                  <a:cubicBezTo>
                    <a:pt x="900" y="1079"/>
                    <a:pt x="902" y="1080"/>
                    <a:pt x="901" y="1080"/>
                  </a:cubicBezTo>
                  <a:cubicBezTo>
                    <a:pt x="901" y="1080"/>
                    <a:pt x="901" y="1080"/>
                    <a:pt x="901" y="1080"/>
                  </a:cubicBezTo>
                  <a:cubicBezTo>
                    <a:pt x="901" y="1080"/>
                    <a:pt x="901" y="1080"/>
                    <a:pt x="901" y="1080"/>
                  </a:cubicBezTo>
                  <a:cubicBezTo>
                    <a:pt x="904" y="1081"/>
                    <a:pt x="902" y="1080"/>
                    <a:pt x="902" y="1081"/>
                  </a:cubicBezTo>
                  <a:cubicBezTo>
                    <a:pt x="902" y="1081"/>
                    <a:pt x="909" y="1085"/>
                    <a:pt x="909" y="1085"/>
                  </a:cubicBezTo>
                  <a:close/>
                  <a:moveTo>
                    <a:pt x="911" y="1106"/>
                  </a:moveTo>
                  <a:cubicBezTo>
                    <a:pt x="911" y="1105"/>
                    <a:pt x="911" y="1105"/>
                    <a:pt x="910" y="1105"/>
                  </a:cubicBezTo>
                  <a:cubicBezTo>
                    <a:pt x="911" y="1106"/>
                    <a:pt x="911" y="1106"/>
                    <a:pt x="911" y="1106"/>
                  </a:cubicBezTo>
                  <a:close/>
                  <a:moveTo>
                    <a:pt x="911" y="1091"/>
                  </a:moveTo>
                  <a:cubicBezTo>
                    <a:pt x="911" y="1091"/>
                    <a:pt x="911" y="1090"/>
                    <a:pt x="911" y="1091"/>
                  </a:cubicBezTo>
                  <a:cubicBezTo>
                    <a:pt x="911" y="1091"/>
                    <a:pt x="911" y="1091"/>
                    <a:pt x="911" y="1091"/>
                  </a:cubicBezTo>
                  <a:close/>
                  <a:moveTo>
                    <a:pt x="918" y="1095"/>
                  </a:moveTo>
                  <a:cubicBezTo>
                    <a:pt x="918" y="1093"/>
                    <a:pt x="911" y="1091"/>
                    <a:pt x="910" y="1092"/>
                  </a:cubicBezTo>
                  <a:cubicBezTo>
                    <a:pt x="908" y="1093"/>
                    <a:pt x="911" y="1095"/>
                    <a:pt x="912" y="1095"/>
                  </a:cubicBezTo>
                  <a:cubicBezTo>
                    <a:pt x="913" y="1096"/>
                    <a:pt x="914" y="1096"/>
                    <a:pt x="915" y="1096"/>
                  </a:cubicBezTo>
                  <a:cubicBezTo>
                    <a:pt x="916" y="1096"/>
                    <a:pt x="916" y="1096"/>
                    <a:pt x="917" y="1096"/>
                  </a:cubicBezTo>
                  <a:cubicBezTo>
                    <a:pt x="917" y="1096"/>
                    <a:pt x="918" y="1095"/>
                    <a:pt x="918" y="1095"/>
                  </a:cubicBezTo>
                  <a:close/>
                  <a:moveTo>
                    <a:pt x="959" y="1109"/>
                  </a:moveTo>
                  <a:cubicBezTo>
                    <a:pt x="959" y="1109"/>
                    <a:pt x="960" y="1109"/>
                    <a:pt x="960" y="1109"/>
                  </a:cubicBezTo>
                  <a:cubicBezTo>
                    <a:pt x="960" y="1108"/>
                    <a:pt x="959" y="1108"/>
                    <a:pt x="959" y="1108"/>
                  </a:cubicBezTo>
                  <a:cubicBezTo>
                    <a:pt x="959" y="1108"/>
                    <a:pt x="959" y="1109"/>
                    <a:pt x="959" y="1109"/>
                  </a:cubicBezTo>
                  <a:close/>
                  <a:moveTo>
                    <a:pt x="907" y="1090"/>
                  </a:moveTo>
                  <a:cubicBezTo>
                    <a:pt x="907" y="1090"/>
                    <a:pt x="907" y="1090"/>
                    <a:pt x="906" y="1090"/>
                  </a:cubicBezTo>
                  <a:cubicBezTo>
                    <a:pt x="907" y="1090"/>
                    <a:pt x="907" y="1090"/>
                    <a:pt x="907" y="1090"/>
                  </a:cubicBezTo>
                  <a:cubicBezTo>
                    <a:pt x="905" y="1088"/>
                    <a:pt x="907" y="1092"/>
                    <a:pt x="907" y="1090"/>
                  </a:cubicBezTo>
                  <a:close/>
                  <a:moveTo>
                    <a:pt x="898" y="1086"/>
                  </a:moveTo>
                  <a:cubicBezTo>
                    <a:pt x="899" y="1086"/>
                    <a:pt x="895" y="1084"/>
                    <a:pt x="895" y="1083"/>
                  </a:cubicBezTo>
                  <a:cubicBezTo>
                    <a:pt x="892" y="1082"/>
                    <a:pt x="893" y="1084"/>
                    <a:pt x="894" y="1085"/>
                  </a:cubicBezTo>
                  <a:cubicBezTo>
                    <a:pt x="894" y="1085"/>
                    <a:pt x="894" y="1085"/>
                    <a:pt x="894" y="1085"/>
                  </a:cubicBezTo>
                  <a:cubicBezTo>
                    <a:pt x="896" y="1084"/>
                    <a:pt x="895" y="1085"/>
                    <a:pt x="896" y="1086"/>
                  </a:cubicBezTo>
                  <a:cubicBezTo>
                    <a:pt x="896" y="1086"/>
                    <a:pt x="898" y="1087"/>
                    <a:pt x="898" y="1086"/>
                  </a:cubicBezTo>
                  <a:close/>
                  <a:moveTo>
                    <a:pt x="892" y="1078"/>
                  </a:moveTo>
                  <a:cubicBezTo>
                    <a:pt x="893" y="1078"/>
                    <a:pt x="895" y="1078"/>
                    <a:pt x="896" y="1079"/>
                  </a:cubicBezTo>
                  <a:cubicBezTo>
                    <a:pt x="896" y="1079"/>
                    <a:pt x="895" y="1079"/>
                    <a:pt x="896" y="1078"/>
                  </a:cubicBezTo>
                  <a:cubicBezTo>
                    <a:pt x="896" y="1078"/>
                    <a:pt x="893" y="1077"/>
                    <a:pt x="893" y="1077"/>
                  </a:cubicBezTo>
                  <a:cubicBezTo>
                    <a:pt x="892" y="1076"/>
                    <a:pt x="892" y="1075"/>
                    <a:pt x="891" y="1075"/>
                  </a:cubicBezTo>
                  <a:cubicBezTo>
                    <a:pt x="890" y="1074"/>
                    <a:pt x="887" y="1073"/>
                    <a:pt x="889" y="1075"/>
                  </a:cubicBezTo>
                  <a:cubicBezTo>
                    <a:pt x="890" y="1076"/>
                    <a:pt x="892" y="1078"/>
                    <a:pt x="892" y="1078"/>
                  </a:cubicBezTo>
                  <a:close/>
                  <a:moveTo>
                    <a:pt x="893" y="1084"/>
                  </a:moveTo>
                  <a:cubicBezTo>
                    <a:pt x="893" y="1084"/>
                    <a:pt x="893" y="1082"/>
                    <a:pt x="892" y="1082"/>
                  </a:cubicBezTo>
                  <a:cubicBezTo>
                    <a:pt x="891" y="1082"/>
                    <a:pt x="892" y="1084"/>
                    <a:pt x="893" y="1084"/>
                  </a:cubicBezTo>
                  <a:close/>
                  <a:moveTo>
                    <a:pt x="890" y="1083"/>
                  </a:moveTo>
                  <a:cubicBezTo>
                    <a:pt x="890" y="1084"/>
                    <a:pt x="891" y="1083"/>
                    <a:pt x="890" y="1083"/>
                  </a:cubicBezTo>
                  <a:cubicBezTo>
                    <a:pt x="890" y="1083"/>
                    <a:pt x="890" y="1083"/>
                    <a:pt x="890" y="1083"/>
                  </a:cubicBezTo>
                  <a:close/>
                  <a:moveTo>
                    <a:pt x="893" y="1085"/>
                  </a:moveTo>
                  <a:cubicBezTo>
                    <a:pt x="893" y="1083"/>
                    <a:pt x="892" y="1086"/>
                    <a:pt x="893" y="1085"/>
                  </a:cubicBezTo>
                  <a:cubicBezTo>
                    <a:pt x="893" y="1084"/>
                    <a:pt x="892" y="1085"/>
                    <a:pt x="893" y="1085"/>
                  </a:cubicBezTo>
                  <a:close/>
                  <a:moveTo>
                    <a:pt x="890" y="1081"/>
                  </a:moveTo>
                  <a:cubicBezTo>
                    <a:pt x="891" y="1080"/>
                    <a:pt x="888" y="1080"/>
                    <a:pt x="889" y="1081"/>
                  </a:cubicBezTo>
                  <a:cubicBezTo>
                    <a:pt x="889" y="1081"/>
                    <a:pt x="889" y="1081"/>
                    <a:pt x="889" y="1081"/>
                  </a:cubicBezTo>
                  <a:cubicBezTo>
                    <a:pt x="890" y="1081"/>
                    <a:pt x="889" y="1083"/>
                    <a:pt x="890" y="1081"/>
                  </a:cubicBezTo>
                  <a:close/>
                  <a:moveTo>
                    <a:pt x="894" y="1087"/>
                  </a:moveTo>
                  <a:cubicBezTo>
                    <a:pt x="896" y="1086"/>
                    <a:pt x="893" y="1085"/>
                    <a:pt x="893" y="1086"/>
                  </a:cubicBezTo>
                  <a:cubicBezTo>
                    <a:pt x="894" y="1087"/>
                    <a:pt x="894" y="1088"/>
                    <a:pt x="894" y="1088"/>
                  </a:cubicBezTo>
                  <a:cubicBezTo>
                    <a:pt x="894" y="1088"/>
                    <a:pt x="894" y="1086"/>
                    <a:pt x="894" y="1087"/>
                  </a:cubicBezTo>
                  <a:close/>
                  <a:moveTo>
                    <a:pt x="886" y="1075"/>
                  </a:moveTo>
                  <a:cubicBezTo>
                    <a:pt x="885" y="1074"/>
                    <a:pt x="885" y="1076"/>
                    <a:pt x="886" y="1076"/>
                  </a:cubicBezTo>
                  <a:cubicBezTo>
                    <a:pt x="886" y="1076"/>
                    <a:pt x="886" y="1076"/>
                    <a:pt x="886" y="1076"/>
                  </a:cubicBezTo>
                  <a:cubicBezTo>
                    <a:pt x="885" y="1075"/>
                    <a:pt x="886" y="1075"/>
                    <a:pt x="886" y="1075"/>
                  </a:cubicBezTo>
                  <a:close/>
                  <a:moveTo>
                    <a:pt x="889" y="1081"/>
                  </a:moveTo>
                  <a:cubicBezTo>
                    <a:pt x="888" y="1082"/>
                    <a:pt x="889" y="1082"/>
                    <a:pt x="889" y="1082"/>
                  </a:cubicBezTo>
                  <a:cubicBezTo>
                    <a:pt x="889" y="1082"/>
                    <a:pt x="889" y="1082"/>
                    <a:pt x="889" y="1081"/>
                  </a:cubicBezTo>
                  <a:close/>
                  <a:moveTo>
                    <a:pt x="889" y="1085"/>
                  </a:moveTo>
                  <a:cubicBezTo>
                    <a:pt x="889" y="1085"/>
                    <a:pt x="889" y="1085"/>
                    <a:pt x="889" y="1085"/>
                  </a:cubicBezTo>
                  <a:cubicBezTo>
                    <a:pt x="889" y="1085"/>
                    <a:pt x="889" y="1085"/>
                    <a:pt x="889" y="1085"/>
                  </a:cubicBezTo>
                  <a:close/>
                  <a:moveTo>
                    <a:pt x="889" y="1083"/>
                  </a:moveTo>
                  <a:cubicBezTo>
                    <a:pt x="889" y="1083"/>
                    <a:pt x="889" y="1084"/>
                    <a:pt x="889" y="1084"/>
                  </a:cubicBezTo>
                  <a:cubicBezTo>
                    <a:pt x="890" y="1084"/>
                    <a:pt x="889" y="1083"/>
                    <a:pt x="889" y="1083"/>
                  </a:cubicBezTo>
                  <a:close/>
                  <a:moveTo>
                    <a:pt x="899" y="1086"/>
                  </a:moveTo>
                  <a:cubicBezTo>
                    <a:pt x="898" y="1086"/>
                    <a:pt x="898" y="1086"/>
                    <a:pt x="898" y="1087"/>
                  </a:cubicBezTo>
                  <a:cubicBezTo>
                    <a:pt x="898" y="1087"/>
                    <a:pt x="898" y="1087"/>
                    <a:pt x="898" y="1087"/>
                  </a:cubicBezTo>
                  <a:cubicBezTo>
                    <a:pt x="899" y="1090"/>
                    <a:pt x="899" y="1086"/>
                    <a:pt x="899" y="1086"/>
                  </a:cubicBezTo>
                  <a:close/>
                  <a:moveTo>
                    <a:pt x="918" y="1095"/>
                  </a:moveTo>
                  <a:cubicBezTo>
                    <a:pt x="918" y="1095"/>
                    <a:pt x="918" y="1095"/>
                    <a:pt x="918" y="1095"/>
                  </a:cubicBezTo>
                  <a:cubicBezTo>
                    <a:pt x="918" y="1095"/>
                    <a:pt x="918" y="1095"/>
                    <a:pt x="918" y="1095"/>
                  </a:cubicBezTo>
                  <a:close/>
                  <a:moveTo>
                    <a:pt x="884" y="1077"/>
                  </a:moveTo>
                  <a:cubicBezTo>
                    <a:pt x="884" y="1077"/>
                    <a:pt x="883" y="1077"/>
                    <a:pt x="884" y="1077"/>
                  </a:cubicBezTo>
                  <a:cubicBezTo>
                    <a:pt x="884" y="1077"/>
                    <a:pt x="884" y="1077"/>
                    <a:pt x="884" y="1077"/>
                  </a:cubicBezTo>
                  <a:close/>
                  <a:moveTo>
                    <a:pt x="882" y="1078"/>
                  </a:moveTo>
                  <a:cubicBezTo>
                    <a:pt x="881" y="1078"/>
                    <a:pt x="883" y="1079"/>
                    <a:pt x="882" y="1078"/>
                  </a:cubicBezTo>
                  <a:cubicBezTo>
                    <a:pt x="882" y="1078"/>
                    <a:pt x="882" y="1078"/>
                    <a:pt x="882" y="1078"/>
                  </a:cubicBezTo>
                  <a:close/>
                  <a:moveTo>
                    <a:pt x="895" y="1086"/>
                  </a:moveTo>
                  <a:cubicBezTo>
                    <a:pt x="895" y="1086"/>
                    <a:pt x="895" y="1086"/>
                    <a:pt x="896" y="1086"/>
                  </a:cubicBezTo>
                  <a:cubicBezTo>
                    <a:pt x="895" y="1086"/>
                    <a:pt x="895" y="1086"/>
                    <a:pt x="895" y="1086"/>
                  </a:cubicBezTo>
                  <a:close/>
                  <a:moveTo>
                    <a:pt x="882" y="1079"/>
                  </a:moveTo>
                  <a:cubicBezTo>
                    <a:pt x="882" y="1079"/>
                    <a:pt x="882" y="1079"/>
                    <a:pt x="882" y="1079"/>
                  </a:cubicBezTo>
                  <a:cubicBezTo>
                    <a:pt x="882" y="1079"/>
                    <a:pt x="882" y="1079"/>
                    <a:pt x="882" y="1079"/>
                  </a:cubicBezTo>
                  <a:close/>
                  <a:moveTo>
                    <a:pt x="896" y="1088"/>
                  </a:moveTo>
                  <a:cubicBezTo>
                    <a:pt x="896" y="1088"/>
                    <a:pt x="895" y="1088"/>
                    <a:pt x="895" y="1088"/>
                  </a:cubicBezTo>
                  <a:cubicBezTo>
                    <a:pt x="895" y="1088"/>
                    <a:pt x="897" y="1089"/>
                    <a:pt x="896" y="1088"/>
                  </a:cubicBezTo>
                  <a:close/>
                  <a:moveTo>
                    <a:pt x="885" y="1075"/>
                  </a:moveTo>
                  <a:cubicBezTo>
                    <a:pt x="885" y="1075"/>
                    <a:pt x="885" y="1075"/>
                    <a:pt x="885" y="1075"/>
                  </a:cubicBezTo>
                  <a:cubicBezTo>
                    <a:pt x="885" y="1075"/>
                    <a:pt x="885" y="1075"/>
                    <a:pt x="885" y="1075"/>
                  </a:cubicBezTo>
                  <a:close/>
                  <a:moveTo>
                    <a:pt x="913" y="1090"/>
                  </a:moveTo>
                  <a:cubicBezTo>
                    <a:pt x="913" y="1089"/>
                    <a:pt x="913" y="1090"/>
                    <a:pt x="913" y="1090"/>
                  </a:cubicBezTo>
                  <a:cubicBezTo>
                    <a:pt x="913" y="1090"/>
                    <a:pt x="912" y="1090"/>
                    <a:pt x="913" y="1090"/>
                  </a:cubicBezTo>
                  <a:close/>
                  <a:moveTo>
                    <a:pt x="914" y="1090"/>
                  </a:moveTo>
                  <a:cubicBezTo>
                    <a:pt x="914" y="1091"/>
                    <a:pt x="914" y="1091"/>
                    <a:pt x="914" y="1091"/>
                  </a:cubicBezTo>
                  <a:cubicBezTo>
                    <a:pt x="914" y="1091"/>
                    <a:pt x="915" y="1090"/>
                    <a:pt x="914" y="1090"/>
                  </a:cubicBezTo>
                  <a:cubicBezTo>
                    <a:pt x="914" y="1090"/>
                    <a:pt x="914" y="1091"/>
                    <a:pt x="914" y="1090"/>
                  </a:cubicBezTo>
                  <a:close/>
                  <a:moveTo>
                    <a:pt x="913" y="1090"/>
                  </a:moveTo>
                  <a:cubicBezTo>
                    <a:pt x="913" y="1091"/>
                    <a:pt x="915" y="1090"/>
                    <a:pt x="913" y="1090"/>
                  </a:cubicBezTo>
                  <a:cubicBezTo>
                    <a:pt x="913" y="1090"/>
                    <a:pt x="913" y="1090"/>
                    <a:pt x="913" y="1090"/>
                  </a:cubicBezTo>
                  <a:close/>
                  <a:moveTo>
                    <a:pt x="904" y="1080"/>
                  </a:moveTo>
                  <a:cubicBezTo>
                    <a:pt x="904" y="1080"/>
                    <a:pt x="904" y="1080"/>
                    <a:pt x="904" y="1080"/>
                  </a:cubicBezTo>
                  <a:cubicBezTo>
                    <a:pt x="903" y="1080"/>
                    <a:pt x="904" y="1080"/>
                    <a:pt x="904" y="1080"/>
                  </a:cubicBezTo>
                  <a:close/>
                  <a:moveTo>
                    <a:pt x="956" y="1099"/>
                  </a:moveTo>
                  <a:cubicBezTo>
                    <a:pt x="955" y="1099"/>
                    <a:pt x="955" y="1099"/>
                    <a:pt x="955" y="1099"/>
                  </a:cubicBezTo>
                  <a:cubicBezTo>
                    <a:pt x="955" y="1099"/>
                    <a:pt x="955" y="1099"/>
                    <a:pt x="956" y="1099"/>
                  </a:cubicBezTo>
                  <a:close/>
                  <a:moveTo>
                    <a:pt x="952" y="1102"/>
                  </a:moveTo>
                  <a:cubicBezTo>
                    <a:pt x="952" y="1103"/>
                    <a:pt x="955" y="1101"/>
                    <a:pt x="954" y="1101"/>
                  </a:cubicBezTo>
                  <a:cubicBezTo>
                    <a:pt x="954" y="1101"/>
                    <a:pt x="951" y="1102"/>
                    <a:pt x="951" y="1102"/>
                  </a:cubicBezTo>
                  <a:cubicBezTo>
                    <a:pt x="952" y="1103"/>
                    <a:pt x="952" y="1102"/>
                    <a:pt x="952" y="1102"/>
                  </a:cubicBezTo>
                  <a:close/>
                  <a:moveTo>
                    <a:pt x="954" y="1102"/>
                  </a:moveTo>
                  <a:cubicBezTo>
                    <a:pt x="954" y="1102"/>
                    <a:pt x="953" y="1102"/>
                    <a:pt x="953" y="1102"/>
                  </a:cubicBezTo>
                  <a:cubicBezTo>
                    <a:pt x="954" y="1102"/>
                    <a:pt x="954" y="1102"/>
                    <a:pt x="954" y="1102"/>
                  </a:cubicBezTo>
                  <a:close/>
                  <a:moveTo>
                    <a:pt x="925" y="1096"/>
                  </a:moveTo>
                  <a:cubicBezTo>
                    <a:pt x="926" y="1094"/>
                    <a:pt x="925" y="1096"/>
                    <a:pt x="925" y="1096"/>
                  </a:cubicBezTo>
                  <a:cubicBezTo>
                    <a:pt x="925" y="1095"/>
                    <a:pt x="925" y="1095"/>
                    <a:pt x="925" y="1096"/>
                  </a:cubicBezTo>
                  <a:close/>
                  <a:moveTo>
                    <a:pt x="957" y="1106"/>
                  </a:moveTo>
                  <a:cubicBezTo>
                    <a:pt x="957" y="1106"/>
                    <a:pt x="956" y="1105"/>
                    <a:pt x="956" y="1105"/>
                  </a:cubicBezTo>
                  <a:cubicBezTo>
                    <a:pt x="956" y="1106"/>
                    <a:pt x="956" y="1106"/>
                    <a:pt x="957" y="1106"/>
                  </a:cubicBezTo>
                  <a:close/>
                  <a:moveTo>
                    <a:pt x="925" y="1098"/>
                  </a:moveTo>
                  <a:cubicBezTo>
                    <a:pt x="925" y="1098"/>
                    <a:pt x="925" y="1098"/>
                    <a:pt x="925" y="1098"/>
                  </a:cubicBezTo>
                  <a:cubicBezTo>
                    <a:pt x="925" y="1098"/>
                    <a:pt x="925" y="1098"/>
                    <a:pt x="925" y="1098"/>
                  </a:cubicBezTo>
                  <a:close/>
                  <a:moveTo>
                    <a:pt x="917" y="1085"/>
                  </a:moveTo>
                  <a:cubicBezTo>
                    <a:pt x="918" y="1085"/>
                    <a:pt x="917" y="1085"/>
                    <a:pt x="917" y="1085"/>
                  </a:cubicBezTo>
                  <a:cubicBezTo>
                    <a:pt x="917" y="1085"/>
                    <a:pt x="917" y="1085"/>
                    <a:pt x="917" y="1085"/>
                  </a:cubicBezTo>
                  <a:close/>
                  <a:moveTo>
                    <a:pt x="924" y="1099"/>
                  </a:moveTo>
                  <a:cubicBezTo>
                    <a:pt x="924" y="1099"/>
                    <a:pt x="924" y="1098"/>
                    <a:pt x="924" y="1098"/>
                  </a:cubicBezTo>
                  <a:cubicBezTo>
                    <a:pt x="924" y="1097"/>
                    <a:pt x="924" y="1099"/>
                    <a:pt x="924" y="1099"/>
                  </a:cubicBezTo>
                  <a:close/>
                  <a:moveTo>
                    <a:pt x="916" y="1082"/>
                  </a:moveTo>
                  <a:cubicBezTo>
                    <a:pt x="916" y="1082"/>
                    <a:pt x="916" y="1082"/>
                    <a:pt x="916" y="1082"/>
                  </a:cubicBezTo>
                  <a:cubicBezTo>
                    <a:pt x="916" y="1082"/>
                    <a:pt x="916" y="1082"/>
                    <a:pt x="916" y="1082"/>
                  </a:cubicBezTo>
                  <a:close/>
                  <a:moveTo>
                    <a:pt x="912" y="1089"/>
                  </a:moveTo>
                  <a:cubicBezTo>
                    <a:pt x="912" y="1089"/>
                    <a:pt x="912" y="1089"/>
                    <a:pt x="912" y="1089"/>
                  </a:cubicBezTo>
                  <a:cubicBezTo>
                    <a:pt x="912" y="1089"/>
                    <a:pt x="912" y="1089"/>
                    <a:pt x="912" y="1089"/>
                  </a:cubicBezTo>
                  <a:close/>
                  <a:moveTo>
                    <a:pt x="928" y="1102"/>
                  </a:moveTo>
                  <a:cubicBezTo>
                    <a:pt x="928" y="1102"/>
                    <a:pt x="924" y="1101"/>
                    <a:pt x="924" y="1101"/>
                  </a:cubicBezTo>
                  <a:cubicBezTo>
                    <a:pt x="924" y="1101"/>
                    <a:pt x="924" y="1101"/>
                    <a:pt x="924" y="1101"/>
                  </a:cubicBezTo>
                  <a:cubicBezTo>
                    <a:pt x="923" y="1101"/>
                    <a:pt x="921" y="1099"/>
                    <a:pt x="921" y="1098"/>
                  </a:cubicBezTo>
                  <a:cubicBezTo>
                    <a:pt x="921" y="1098"/>
                    <a:pt x="929" y="1102"/>
                    <a:pt x="928" y="1102"/>
                  </a:cubicBezTo>
                  <a:close/>
                  <a:moveTo>
                    <a:pt x="897" y="1079"/>
                  </a:moveTo>
                  <a:cubicBezTo>
                    <a:pt x="897" y="1079"/>
                    <a:pt x="897" y="1079"/>
                    <a:pt x="897" y="1079"/>
                  </a:cubicBezTo>
                  <a:cubicBezTo>
                    <a:pt x="897" y="1079"/>
                    <a:pt x="897" y="1079"/>
                    <a:pt x="897" y="1079"/>
                  </a:cubicBezTo>
                  <a:close/>
                  <a:moveTo>
                    <a:pt x="921" y="1093"/>
                  </a:moveTo>
                  <a:cubicBezTo>
                    <a:pt x="921" y="1093"/>
                    <a:pt x="922" y="1095"/>
                    <a:pt x="922" y="1094"/>
                  </a:cubicBezTo>
                  <a:cubicBezTo>
                    <a:pt x="922" y="1094"/>
                    <a:pt x="922" y="1094"/>
                    <a:pt x="923" y="1095"/>
                  </a:cubicBezTo>
                  <a:cubicBezTo>
                    <a:pt x="923" y="1095"/>
                    <a:pt x="922" y="1092"/>
                    <a:pt x="921" y="1092"/>
                  </a:cubicBezTo>
                  <a:cubicBezTo>
                    <a:pt x="920" y="1092"/>
                    <a:pt x="921" y="1089"/>
                    <a:pt x="920" y="1089"/>
                  </a:cubicBezTo>
                  <a:cubicBezTo>
                    <a:pt x="920" y="1089"/>
                    <a:pt x="919" y="1089"/>
                    <a:pt x="919" y="1088"/>
                  </a:cubicBezTo>
                  <a:cubicBezTo>
                    <a:pt x="919" y="1088"/>
                    <a:pt x="919" y="1087"/>
                    <a:pt x="919" y="1087"/>
                  </a:cubicBezTo>
                  <a:cubicBezTo>
                    <a:pt x="918" y="1087"/>
                    <a:pt x="918" y="1086"/>
                    <a:pt x="918" y="1086"/>
                  </a:cubicBezTo>
                  <a:cubicBezTo>
                    <a:pt x="917" y="1085"/>
                    <a:pt x="917" y="1085"/>
                    <a:pt x="916" y="1085"/>
                  </a:cubicBezTo>
                  <a:cubicBezTo>
                    <a:pt x="916" y="1085"/>
                    <a:pt x="917" y="1088"/>
                    <a:pt x="917" y="1089"/>
                  </a:cubicBezTo>
                  <a:cubicBezTo>
                    <a:pt x="917" y="1090"/>
                    <a:pt x="919" y="1092"/>
                    <a:pt x="921" y="1093"/>
                  </a:cubicBezTo>
                  <a:close/>
                  <a:moveTo>
                    <a:pt x="800" y="1084"/>
                  </a:moveTo>
                  <a:cubicBezTo>
                    <a:pt x="800" y="1084"/>
                    <a:pt x="800" y="1084"/>
                    <a:pt x="800" y="1084"/>
                  </a:cubicBezTo>
                  <a:cubicBezTo>
                    <a:pt x="800" y="1084"/>
                    <a:pt x="800" y="1084"/>
                    <a:pt x="800" y="1084"/>
                  </a:cubicBezTo>
                  <a:cubicBezTo>
                    <a:pt x="801" y="1084"/>
                    <a:pt x="801" y="1084"/>
                    <a:pt x="800" y="1084"/>
                  </a:cubicBezTo>
                  <a:close/>
                  <a:moveTo>
                    <a:pt x="801" y="1086"/>
                  </a:moveTo>
                  <a:cubicBezTo>
                    <a:pt x="797" y="1084"/>
                    <a:pt x="800" y="1087"/>
                    <a:pt x="801" y="1086"/>
                  </a:cubicBezTo>
                  <a:cubicBezTo>
                    <a:pt x="800" y="1086"/>
                    <a:pt x="801" y="1087"/>
                    <a:pt x="801" y="1086"/>
                  </a:cubicBezTo>
                  <a:close/>
                  <a:moveTo>
                    <a:pt x="801" y="1083"/>
                  </a:moveTo>
                  <a:cubicBezTo>
                    <a:pt x="799" y="1082"/>
                    <a:pt x="801" y="1084"/>
                    <a:pt x="801" y="1083"/>
                  </a:cubicBezTo>
                  <a:cubicBezTo>
                    <a:pt x="800" y="1083"/>
                    <a:pt x="801" y="1083"/>
                    <a:pt x="801" y="1083"/>
                  </a:cubicBezTo>
                  <a:close/>
                  <a:moveTo>
                    <a:pt x="800" y="1087"/>
                  </a:moveTo>
                  <a:cubicBezTo>
                    <a:pt x="800" y="1087"/>
                    <a:pt x="800" y="1088"/>
                    <a:pt x="800" y="1087"/>
                  </a:cubicBezTo>
                  <a:cubicBezTo>
                    <a:pt x="800" y="1087"/>
                    <a:pt x="798" y="1086"/>
                    <a:pt x="798" y="1086"/>
                  </a:cubicBezTo>
                  <a:cubicBezTo>
                    <a:pt x="798" y="1086"/>
                    <a:pt x="800" y="1087"/>
                    <a:pt x="800" y="1087"/>
                  </a:cubicBezTo>
                  <a:close/>
                  <a:moveTo>
                    <a:pt x="796" y="1086"/>
                  </a:moveTo>
                  <a:cubicBezTo>
                    <a:pt x="796" y="1086"/>
                    <a:pt x="796" y="1086"/>
                    <a:pt x="796" y="1086"/>
                  </a:cubicBezTo>
                  <a:cubicBezTo>
                    <a:pt x="798" y="1086"/>
                    <a:pt x="796" y="1086"/>
                    <a:pt x="796" y="1086"/>
                  </a:cubicBezTo>
                  <a:close/>
                  <a:moveTo>
                    <a:pt x="797" y="1086"/>
                  </a:moveTo>
                  <a:cubicBezTo>
                    <a:pt x="797" y="1086"/>
                    <a:pt x="797" y="1086"/>
                    <a:pt x="797" y="1086"/>
                  </a:cubicBezTo>
                  <a:cubicBezTo>
                    <a:pt x="798" y="1086"/>
                    <a:pt x="798" y="1086"/>
                    <a:pt x="797" y="1086"/>
                  </a:cubicBezTo>
                  <a:close/>
                  <a:moveTo>
                    <a:pt x="798" y="1091"/>
                  </a:moveTo>
                  <a:cubicBezTo>
                    <a:pt x="798" y="1090"/>
                    <a:pt x="798" y="1090"/>
                    <a:pt x="798" y="1090"/>
                  </a:cubicBezTo>
                  <a:cubicBezTo>
                    <a:pt x="798" y="1091"/>
                    <a:pt x="798" y="1091"/>
                    <a:pt x="798" y="1091"/>
                  </a:cubicBezTo>
                  <a:close/>
                  <a:moveTo>
                    <a:pt x="801" y="1086"/>
                  </a:moveTo>
                  <a:cubicBezTo>
                    <a:pt x="800" y="1084"/>
                    <a:pt x="800" y="1086"/>
                    <a:pt x="801" y="1086"/>
                  </a:cubicBezTo>
                  <a:cubicBezTo>
                    <a:pt x="801" y="1086"/>
                    <a:pt x="801" y="1086"/>
                    <a:pt x="801" y="1086"/>
                  </a:cubicBezTo>
                  <a:close/>
                  <a:moveTo>
                    <a:pt x="799" y="1085"/>
                  </a:moveTo>
                  <a:cubicBezTo>
                    <a:pt x="799" y="1085"/>
                    <a:pt x="799" y="1085"/>
                    <a:pt x="798" y="1085"/>
                  </a:cubicBezTo>
                  <a:cubicBezTo>
                    <a:pt x="799" y="1085"/>
                    <a:pt x="799" y="1085"/>
                    <a:pt x="799" y="1085"/>
                  </a:cubicBezTo>
                  <a:close/>
                  <a:moveTo>
                    <a:pt x="798" y="1085"/>
                  </a:moveTo>
                  <a:cubicBezTo>
                    <a:pt x="796" y="1085"/>
                    <a:pt x="798" y="1085"/>
                    <a:pt x="798" y="1085"/>
                  </a:cubicBezTo>
                  <a:cubicBezTo>
                    <a:pt x="798" y="1085"/>
                    <a:pt x="798" y="1085"/>
                    <a:pt x="798" y="1085"/>
                  </a:cubicBezTo>
                  <a:close/>
                  <a:moveTo>
                    <a:pt x="798" y="1087"/>
                  </a:moveTo>
                  <a:cubicBezTo>
                    <a:pt x="798" y="1087"/>
                    <a:pt x="798" y="1087"/>
                    <a:pt x="798" y="1087"/>
                  </a:cubicBezTo>
                  <a:cubicBezTo>
                    <a:pt x="798" y="1087"/>
                    <a:pt x="798" y="1087"/>
                    <a:pt x="798" y="1087"/>
                  </a:cubicBezTo>
                  <a:close/>
                  <a:moveTo>
                    <a:pt x="833" y="1068"/>
                  </a:moveTo>
                  <a:cubicBezTo>
                    <a:pt x="834" y="1068"/>
                    <a:pt x="836" y="1070"/>
                    <a:pt x="837" y="1069"/>
                  </a:cubicBezTo>
                  <a:cubicBezTo>
                    <a:pt x="837" y="1070"/>
                    <a:pt x="841" y="1070"/>
                    <a:pt x="842" y="1071"/>
                  </a:cubicBezTo>
                  <a:cubicBezTo>
                    <a:pt x="844" y="1071"/>
                    <a:pt x="845" y="1071"/>
                    <a:pt x="846" y="1071"/>
                  </a:cubicBezTo>
                  <a:cubicBezTo>
                    <a:pt x="848" y="1071"/>
                    <a:pt x="850" y="1069"/>
                    <a:pt x="851" y="1068"/>
                  </a:cubicBezTo>
                  <a:cubicBezTo>
                    <a:pt x="852" y="1068"/>
                    <a:pt x="853" y="1068"/>
                    <a:pt x="854" y="1067"/>
                  </a:cubicBezTo>
                  <a:cubicBezTo>
                    <a:pt x="854" y="1067"/>
                    <a:pt x="853" y="1067"/>
                    <a:pt x="854" y="1066"/>
                  </a:cubicBezTo>
                  <a:cubicBezTo>
                    <a:pt x="854" y="1066"/>
                    <a:pt x="854" y="1066"/>
                    <a:pt x="855" y="1066"/>
                  </a:cubicBezTo>
                  <a:cubicBezTo>
                    <a:pt x="855" y="1066"/>
                    <a:pt x="856" y="1065"/>
                    <a:pt x="856" y="1065"/>
                  </a:cubicBezTo>
                  <a:cubicBezTo>
                    <a:pt x="857" y="1064"/>
                    <a:pt x="859" y="1063"/>
                    <a:pt x="859" y="1062"/>
                  </a:cubicBezTo>
                  <a:cubicBezTo>
                    <a:pt x="860" y="1060"/>
                    <a:pt x="860" y="1057"/>
                    <a:pt x="859" y="1056"/>
                  </a:cubicBezTo>
                  <a:cubicBezTo>
                    <a:pt x="857" y="1056"/>
                    <a:pt x="855" y="1057"/>
                    <a:pt x="855" y="1058"/>
                  </a:cubicBezTo>
                  <a:cubicBezTo>
                    <a:pt x="855" y="1059"/>
                    <a:pt x="855" y="1062"/>
                    <a:pt x="854" y="1062"/>
                  </a:cubicBezTo>
                  <a:cubicBezTo>
                    <a:pt x="854" y="1062"/>
                    <a:pt x="849" y="1065"/>
                    <a:pt x="848" y="1065"/>
                  </a:cubicBezTo>
                  <a:cubicBezTo>
                    <a:pt x="847" y="1066"/>
                    <a:pt x="845" y="1067"/>
                    <a:pt x="844" y="1066"/>
                  </a:cubicBezTo>
                  <a:cubicBezTo>
                    <a:pt x="844" y="1065"/>
                    <a:pt x="845" y="1062"/>
                    <a:pt x="845" y="1062"/>
                  </a:cubicBezTo>
                  <a:cubicBezTo>
                    <a:pt x="844" y="1062"/>
                    <a:pt x="844" y="1062"/>
                    <a:pt x="844" y="1062"/>
                  </a:cubicBezTo>
                  <a:cubicBezTo>
                    <a:pt x="843" y="1064"/>
                    <a:pt x="844" y="1066"/>
                    <a:pt x="842" y="1066"/>
                  </a:cubicBezTo>
                  <a:cubicBezTo>
                    <a:pt x="842" y="1066"/>
                    <a:pt x="841" y="1065"/>
                    <a:pt x="840" y="1065"/>
                  </a:cubicBezTo>
                  <a:cubicBezTo>
                    <a:pt x="839" y="1065"/>
                    <a:pt x="838" y="1066"/>
                    <a:pt x="837" y="1066"/>
                  </a:cubicBezTo>
                  <a:cubicBezTo>
                    <a:pt x="836" y="1066"/>
                    <a:pt x="831" y="1067"/>
                    <a:pt x="833" y="1068"/>
                  </a:cubicBezTo>
                  <a:close/>
                  <a:moveTo>
                    <a:pt x="883" y="1074"/>
                  </a:moveTo>
                  <a:cubicBezTo>
                    <a:pt x="884" y="1074"/>
                    <a:pt x="884" y="1074"/>
                    <a:pt x="884" y="1075"/>
                  </a:cubicBezTo>
                  <a:cubicBezTo>
                    <a:pt x="886" y="1074"/>
                    <a:pt x="882" y="1071"/>
                    <a:pt x="882" y="1070"/>
                  </a:cubicBezTo>
                  <a:cubicBezTo>
                    <a:pt x="882" y="1071"/>
                    <a:pt x="880" y="1069"/>
                    <a:pt x="880" y="1069"/>
                  </a:cubicBezTo>
                  <a:cubicBezTo>
                    <a:pt x="880" y="1069"/>
                    <a:pt x="880" y="1069"/>
                    <a:pt x="881" y="1069"/>
                  </a:cubicBezTo>
                  <a:cubicBezTo>
                    <a:pt x="881" y="1068"/>
                    <a:pt x="877" y="1065"/>
                    <a:pt x="876" y="1066"/>
                  </a:cubicBezTo>
                  <a:cubicBezTo>
                    <a:pt x="876" y="1068"/>
                    <a:pt x="878" y="1070"/>
                    <a:pt x="879" y="1072"/>
                  </a:cubicBezTo>
                  <a:cubicBezTo>
                    <a:pt x="880" y="1074"/>
                    <a:pt x="881" y="1075"/>
                    <a:pt x="883" y="1074"/>
                  </a:cubicBezTo>
                  <a:close/>
                  <a:moveTo>
                    <a:pt x="873" y="1059"/>
                  </a:moveTo>
                  <a:cubicBezTo>
                    <a:pt x="873" y="1059"/>
                    <a:pt x="873" y="1059"/>
                    <a:pt x="873" y="1059"/>
                  </a:cubicBezTo>
                  <a:cubicBezTo>
                    <a:pt x="872" y="1059"/>
                    <a:pt x="873" y="1059"/>
                    <a:pt x="873" y="1059"/>
                  </a:cubicBezTo>
                  <a:close/>
                  <a:moveTo>
                    <a:pt x="876" y="1066"/>
                  </a:moveTo>
                  <a:cubicBezTo>
                    <a:pt x="875" y="1066"/>
                    <a:pt x="875" y="1066"/>
                    <a:pt x="875" y="1066"/>
                  </a:cubicBezTo>
                  <a:cubicBezTo>
                    <a:pt x="876" y="1066"/>
                    <a:pt x="876" y="1066"/>
                    <a:pt x="876" y="1066"/>
                  </a:cubicBezTo>
                  <a:close/>
                  <a:moveTo>
                    <a:pt x="875" y="1065"/>
                  </a:moveTo>
                  <a:cubicBezTo>
                    <a:pt x="876" y="1065"/>
                    <a:pt x="876" y="1063"/>
                    <a:pt x="875" y="1062"/>
                  </a:cubicBezTo>
                  <a:cubicBezTo>
                    <a:pt x="874" y="1062"/>
                    <a:pt x="875" y="1066"/>
                    <a:pt x="875" y="1065"/>
                  </a:cubicBezTo>
                  <a:close/>
                  <a:moveTo>
                    <a:pt x="857" y="1048"/>
                  </a:moveTo>
                  <a:cubicBezTo>
                    <a:pt x="858" y="1048"/>
                    <a:pt x="858" y="1048"/>
                    <a:pt x="858" y="1048"/>
                  </a:cubicBezTo>
                  <a:cubicBezTo>
                    <a:pt x="858" y="1048"/>
                    <a:pt x="858" y="1048"/>
                    <a:pt x="857" y="1048"/>
                  </a:cubicBezTo>
                  <a:close/>
                  <a:moveTo>
                    <a:pt x="857" y="1047"/>
                  </a:moveTo>
                  <a:cubicBezTo>
                    <a:pt x="859" y="1047"/>
                    <a:pt x="856" y="1046"/>
                    <a:pt x="857" y="1047"/>
                  </a:cubicBezTo>
                  <a:cubicBezTo>
                    <a:pt x="857" y="1047"/>
                    <a:pt x="857" y="1047"/>
                    <a:pt x="857" y="1047"/>
                  </a:cubicBezTo>
                  <a:close/>
                  <a:moveTo>
                    <a:pt x="850" y="1048"/>
                  </a:moveTo>
                  <a:cubicBezTo>
                    <a:pt x="849" y="1048"/>
                    <a:pt x="849" y="1048"/>
                    <a:pt x="850" y="1048"/>
                  </a:cubicBezTo>
                  <a:cubicBezTo>
                    <a:pt x="850" y="1048"/>
                    <a:pt x="851" y="1048"/>
                    <a:pt x="850" y="1048"/>
                  </a:cubicBezTo>
                  <a:close/>
                  <a:moveTo>
                    <a:pt x="848" y="1047"/>
                  </a:moveTo>
                  <a:cubicBezTo>
                    <a:pt x="856" y="1046"/>
                    <a:pt x="862" y="1056"/>
                    <a:pt x="863" y="1061"/>
                  </a:cubicBezTo>
                  <a:cubicBezTo>
                    <a:pt x="868" y="1061"/>
                    <a:pt x="861" y="1054"/>
                    <a:pt x="860" y="1053"/>
                  </a:cubicBezTo>
                  <a:cubicBezTo>
                    <a:pt x="856" y="1051"/>
                    <a:pt x="853" y="1047"/>
                    <a:pt x="848" y="1047"/>
                  </a:cubicBezTo>
                  <a:close/>
                  <a:moveTo>
                    <a:pt x="868" y="1056"/>
                  </a:moveTo>
                  <a:cubicBezTo>
                    <a:pt x="870" y="1056"/>
                    <a:pt x="867" y="1056"/>
                    <a:pt x="868" y="1056"/>
                  </a:cubicBezTo>
                  <a:cubicBezTo>
                    <a:pt x="869" y="1056"/>
                    <a:pt x="868" y="1056"/>
                    <a:pt x="868" y="1056"/>
                  </a:cubicBezTo>
                  <a:close/>
                  <a:moveTo>
                    <a:pt x="861" y="1050"/>
                  </a:moveTo>
                  <a:cubicBezTo>
                    <a:pt x="862" y="1051"/>
                    <a:pt x="860" y="1049"/>
                    <a:pt x="861" y="1050"/>
                  </a:cubicBezTo>
                  <a:cubicBezTo>
                    <a:pt x="861" y="1050"/>
                    <a:pt x="861" y="1050"/>
                    <a:pt x="861" y="1050"/>
                  </a:cubicBezTo>
                  <a:close/>
                  <a:moveTo>
                    <a:pt x="844" y="1045"/>
                  </a:moveTo>
                  <a:cubicBezTo>
                    <a:pt x="845" y="1046"/>
                    <a:pt x="845" y="1047"/>
                    <a:pt x="847" y="1046"/>
                  </a:cubicBezTo>
                  <a:cubicBezTo>
                    <a:pt x="849" y="1044"/>
                    <a:pt x="842" y="1045"/>
                    <a:pt x="844" y="1045"/>
                  </a:cubicBezTo>
                  <a:close/>
                  <a:moveTo>
                    <a:pt x="829" y="1066"/>
                  </a:moveTo>
                  <a:cubicBezTo>
                    <a:pt x="827" y="1065"/>
                    <a:pt x="830" y="1068"/>
                    <a:pt x="830" y="1068"/>
                  </a:cubicBezTo>
                  <a:cubicBezTo>
                    <a:pt x="832" y="1068"/>
                    <a:pt x="829" y="1066"/>
                    <a:pt x="829" y="1066"/>
                  </a:cubicBezTo>
                  <a:close/>
                  <a:moveTo>
                    <a:pt x="863" y="1101"/>
                  </a:moveTo>
                  <a:cubicBezTo>
                    <a:pt x="859" y="1099"/>
                    <a:pt x="864" y="1102"/>
                    <a:pt x="863" y="1101"/>
                  </a:cubicBezTo>
                  <a:cubicBezTo>
                    <a:pt x="863" y="1101"/>
                    <a:pt x="863" y="1101"/>
                    <a:pt x="863" y="1101"/>
                  </a:cubicBezTo>
                  <a:close/>
                  <a:moveTo>
                    <a:pt x="865" y="1105"/>
                  </a:moveTo>
                  <a:cubicBezTo>
                    <a:pt x="865" y="1105"/>
                    <a:pt x="865" y="1105"/>
                    <a:pt x="865" y="1105"/>
                  </a:cubicBezTo>
                  <a:cubicBezTo>
                    <a:pt x="865" y="1105"/>
                    <a:pt x="865" y="1105"/>
                    <a:pt x="865" y="1105"/>
                  </a:cubicBezTo>
                  <a:close/>
                  <a:moveTo>
                    <a:pt x="864" y="1091"/>
                  </a:moveTo>
                  <a:cubicBezTo>
                    <a:pt x="864" y="1091"/>
                    <a:pt x="864" y="1091"/>
                    <a:pt x="864" y="1091"/>
                  </a:cubicBezTo>
                  <a:cubicBezTo>
                    <a:pt x="864" y="1091"/>
                    <a:pt x="864" y="1091"/>
                    <a:pt x="864" y="1091"/>
                  </a:cubicBezTo>
                  <a:cubicBezTo>
                    <a:pt x="865" y="1090"/>
                    <a:pt x="861" y="1090"/>
                    <a:pt x="861" y="1090"/>
                  </a:cubicBezTo>
                  <a:cubicBezTo>
                    <a:pt x="861" y="1091"/>
                    <a:pt x="863" y="1092"/>
                    <a:pt x="864" y="1091"/>
                  </a:cubicBezTo>
                  <a:close/>
                  <a:moveTo>
                    <a:pt x="846" y="1093"/>
                  </a:moveTo>
                  <a:cubicBezTo>
                    <a:pt x="846" y="1090"/>
                    <a:pt x="844" y="1092"/>
                    <a:pt x="845" y="1093"/>
                  </a:cubicBezTo>
                  <a:cubicBezTo>
                    <a:pt x="845" y="1093"/>
                    <a:pt x="846" y="1093"/>
                    <a:pt x="846" y="1093"/>
                  </a:cubicBezTo>
                  <a:close/>
                  <a:moveTo>
                    <a:pt x="851" y="1086"/>
                  </a:moveTo>
                  <a:cubicBezTo>
                    <a:pt x="849" y="1086"/>
                    <a:pt x="852" y="1088"/>
                    <a:pt x="852" y="1087"/>
                  </a:cubicBezTo>
                  <a:cubicBezTo>
                    <a:pt x="852" y="1087"/>
                    <a:pt x="851" y="1086"/>
                    <a:pt x="851" y="1086"/>
                  </a:cubicBezTo>
                  <a:close/>
                  <a:moveTo>
                    <a:pt x="847" y="1094"/>
                  </a:moveTo>
                  <a:cubicBezTo>
                    <a:pt x="847" y="1094"/>
                    <a:pt x="847" y="1094"/>
                    <a:pt x="847" y="1094"/>
                  </a:cubicBezTo>
                  <a:cubicBezTo>
                    <a:pt x="847" y="1094"/>
                    <a:pt x="849" y="1095"/>
                    <a:pt x="850" y="1095"/>
                  </a:cubicBezTo>
                  <a:cubicBezTo>
                    <a:pt x="851" y="1095"/>
                    <a:pt x="847" y="1090"/>
                    <a:pt x="847" y="1094"/>
                  </a:cubicBezTo>
                  <a:close/>
                  <a:moveTo>
                    <a:pt x="851" y="1098"/>
                  </a:moveTo>
                  <a:cubicBezTo>
                    <a:pt x="852" y="1098"/>
                    <a:pt x="852" y="1098"/>
                    <a:pt x="852" y="1098"/>
                  </a:cubicBezTo>
                  <a:cubicBezTo>
                    <a:pt x="852" y="1096"/>
                    <a:pt x="850" y="1096"/>
                    <a:pt x="849" y="1095"/>
                  </a:cubicBezTo>
                  <a:cubicBezTo>
                    <a:pt x="850" y="1095"/>
                    <a:pt x="851" y="1097"/>
                    <a:pt x="851" y="1098"/>
                  </a:cubicBezTo>
                  <a:close/>
                  <a:moveTo>
                    <a:pt x="850" y="1087"/>
                  </a:moveTo>
                  <a:cubicBezTo>
                    <a:pt x="850" y="1087"/>
                    <a:pt x="850" y="1086"/>
                    <a:pt x="850" y="1086"/>
                  </a:cubicBezTo>
                  <a:cubicBezTo>
                    <a:pt x="850" y="1086"/>
                    <a:pt x="850" y="1086"/>
                    <a:pt x="850" y="1087"/>
                  </a:cubicBezTo>
                  <a:close/>
                  <a:moveTo>
                    <a:pt x="850" y="1101"/>
                  </a:moveTo>
                  <a:cubicBezTo>
                    <a:pt x="850" y="1101"/>
                    <a:pt x="850" y="1101"/>
                    <a:pt x="850" y="1100"/>
                  </a:cubicBezTo>
                  <a:cubicBezTo>
                    <a:pt x="850" y="1101"/>
                    <a:pt x="850" y="1101"/>
                    <a:pt x="849" y="1101"/>
                  </a:cubicBezTo>
                  <a:cubicBezTo>
                    <a:pt x="849" y="1101"/>
                    <a:pt x="850" y="1101"/>
                    <a:pt x="850" y="1101"/>
                  </a:cubicBezTo>
                  <a:close/>
                  <a:moveTo>
                    <a:pt x="860" y="1101"/>
                  </a:moveTo>
                  <a:cubicBezTo>
                    <a:pt x="860" y="1102"/>
                    <a:pt x="860" y="1102"/>
                    <a:pt x="860" y="1102"/>
                  </a:cubicBezTo>
                  <a:cubicBezTo>
                    <a:pt x="860" y="1102"/>
                    <a:pt x="860" y="1102"/>
                    <a:pt x="860" y="1101"/>
                  </a:cubicBezTo>
                  <a:close/>
                  <a:moveTo>
                    <a:pt x="860" y="1090"/>
                  </a:moveTo>
                  <a:cubicBezTo>
                    <a:pt x="860" y="1090"/>
                    <a:pt x="861" y="1090"/>
                    <a:pt x="861" y="1090"/>
                  </a:cubicBezTo>
                  <a:cubicBezTo>
                    <a:pt x="861" y="1090"/>
                    <a:pt x="861" y="1090"/>
                    <a:pt x="860" y="1090"/>
                  </a:cubicBezTo>
                  <a:close/>
                  <a:moveTo>
                    <a:pt x="851" y="1101"/>
                  </a:moveTo>
                  <a:cubicBezTo>
                    <a:pt x="850" y="1101"/>
                    <a:pt x="850" y="1101"/>
                    <a:pt x="851" y="1101"/>
                  </a:cubicBezTo>
                  <a:cubicBezTo>
                    <a:pt x="850" y="1101"/>
                    <a:pt x="851" y="1101"/>
                    <a:pt x="851" y="1101"/>
                  </a:cubicBezTo>
                  <a:close/>
                  <a:moveTo>
                    <a:pt x="873" y="1106"/>
                  </a:moveTo>
                  <a:cubicBezTo>
                    <a:pt x="869" y="1104"/>
                    <a:pt x="874" y="1108"/>
                    <a:pt x="873" y="1106"/>
                  </a:cubicBezTo>
                  <a:cubicBezTo>
                    <a:pt x="872" y="1106"/>
                    <a:pt x="873" y="1106"/>
                    <a:pt x="873" y="1106"/>
                  </a:cubicBezTo>
                  <a:close/>
                  <a:moveTo>
                    <a:pt x="869" y="1108"/>
                  </a:moveTo>
                  <a:cubicBezTo>
                    <a:pt x="869" y="1107"/>
                    <a:pt x="867" y="1106"/>
                    <a:pt x="866" y="1107"/>
                  </a:cubicBezTo>
                  <a:cubicBezTo>
                    <a:pt x="865" y="1107"/>
                    <a:pt x="870" y="1108"/>
                    <a:pt x="869" y="1108"/>
                  </a:cubicBezTo>
                  <a:close/>
                  <a:moveTo>
                    <a:pt x="828" y="1044"/>
                  </a:moveTo>
                  <a:cubicBezTo>
                    <a:pt x="830" y="1043"/>
                    <a:pt x="828" y="1044"/>
                    <a:pt x="828" y="1044"/>
                  </a:cubicBezTo>
                  <a:cubicBezTo>
                    <a:pt x="828" y="1044"/>
                    <a:pt x="828" y="1044"/>
                    <a:pt x="828" y="1044"/>
                  </a:cubicBezTo>
                  <a:close/>
                  <a:moveTo>
                    <a:pt x="820" y="1043"/>
                  </a:moveTo>
                  <a:cubicBezTo>
                    <a:pt x="821" y="1043"/>
                    <a:pt x="821" y="1043"/>
                    <a:pt x="821" y="1043"/>
                  </a:cubicBezTo>
                  <a:cubicBezTo>
                    <a:pt x="821" y="1042"/>
                    <a:pt x="827" y="1044"/>
                    <a:pt x="826" y="1042"/>
                  </a:cubicBezTo>
                  <a:cubicBezTo>
                    <a:pt x="824" y="1041"/>
                    <a:pt x="822" y="1042"/>
                    <a:pt x="820" y="1042"/>
                  </a:cubicBezTo>
                  <a:cubicBezTo>
                    <a:pt x="820" y="1042"/>
                    <a:pt x="820" y="1043"/>
                    <a:pt x="820" y="1043"/>
                  </a:cubicBezTo>
                  <a:close/>
                  <a:moveTo>
                    <a:pt x="816" y="1060"/>
                  </a:moveTo>
                  <a:cubicBezTo>
                    <a:pt x="818" y="1062"/>
                    <a:pt x="815" y="1057"/>
                    <a:pt x="816" y="1060"/>
                  </a:cubicBezTo>
                  <a:cubicBezTo>
                    <a:pt x="816" y="1061"/>
                    <a:pt x="816" y="1060"/>
                    <a:pt x="816" y="1060"/>
                  </a:cubicBezTo>
                  <a:close/>
                  <a:moveTo>
                    <a:pt x="825" y="1065"/>
                  </a:moveTo>
                  <a:cubicBezTo>
                    <a:pt x="823" y="1062"/>
                    <a:pt x="824" y="1067"/>
                    <a:pt x="825" y="1065"/>
                  </a:cubicBezTo>
                  <a:cubicBezTo>
                    <a:pt x="824" y="1064"/>
                    <a:pt x="825" y="1065"/>
                    <a:pt x="825" y="1065"/>
                  </a:cubicBezTo>
                  <a:close/>
                  <a:moveTo>
                    <a:pt x="810" y="1056"/>
                  </a:moveTo>
                  <a:cubicBezTo>
                    <a:pt x="810" y="1056"/>
                    <a:pt x="810" y="1056"/>
                    <a:pt x="810" y="1056"/>
                  </a:cubicBezTo>
                  <a:cubicBezTo>
                    <a:pt x="810" y="1056"/>
                    <a:pt x="810" y="1056"/>
                    <a:pt x="810" y="1056"/>
                  </a:cubicBezTo>
                  <a:close/>
                  <a:moveTo>
                    <a:pt x="800" y="1051"/>
                  </a:moveTo>
                  <a:cubicBezTo>
                    <a:pt x="800" y="1051"/>
                    <a:pt x="800" y="1051"/>
                    <a:pt x="800" y="1051"/>
                  </a:cubicBezTo>
                  <a:cubicBezTo>
                    <a:pt x="800" y="1051"/>
                    <a:pt x="800" y="1051"/>
                    <a:pt x="800" y="1051"/>
                  </a:cubicBezTo>
                  <a:close/>
                  <a:moveTo>
                    <a:pt x="800" y="1052"/>
                  </a:moveTo>
                  <a:cubicBezTo>
                    <a:pt x="800" y="1051"/>
                    <a:pt x="800" y="1051"/>
                    <a:pt x="800" y="1051"/>
                  </a:cubicBezTo>
                  <a:cubicBezTo>
                    <a:pt x="800" y="1052"/>
                    <a:pt x="800" y="1052"/>
                    <a:pt x="800" y="1052"/>
                  </a:cubicBezTo>
                  <a:close/>
                  <a:moveTo>
                    <a:pt x="861" y="1057"/>
                  </a:moveTo>
                  <a:cubicBezTo>
                    <a:pt x="861" y="1057"/>
                    <a:pt x="861" y="1057"/>
                    <a:pt x="861" y="1057"/>
                  </a:cubicBezTo>
                  <a:cubicBezTo>
                    <a:pt x="860" y="1057"/>
                    <a:pt x="860" y="1057"/>
                    <a:pt x="861" y="1057"/>
                  </a:cubicBezTo>
                  <a:close/>
                  <a:moveTo>
                    <a:pt x="954" y="1183"/>
                  </a:moveTo>
                  <a:cubicBezTo>
                    <a:pt x="955" y="1184"/>
                    <a:pt x="956" y="1183"/>
                    <a:pt x="956" y="1184"/>
                  </a:cubicBezTo>
                  <a:cubicBezTo>
                    <a:pt x="956" y="1184"/>
                    <a:pt x="956" y="1184"/>
                    <a:pt x="957" y="1184"/>
                  </a:cubicBezTo>
                  <a:cubicBezTo>
                    <a:pt x="957" y="1184"/>
                    <a:pt x="957" y="1184"/>
                    <a:pt x="957" y="1184"/>
                  </a:cubicBezTo>
                  <a:cubicBezTo>
                    <a:pt x="958" y="1185"/>
                    <a:pt x="960" y="1186"/>
                    <a:pt x="960" y="1184"/>
                  </a:cubicBezTo>
                  <a:cubicBezTo>
                    <a:pt x="960" y="1183"/>
                    <a:pt x="958" y="1182"/>
                    <a:pt x="958" y="1182"/>
                  </a:cubicBezTo>
                  <a:cubicBezTo>
                    <a:pt x="956" y="1180"/>
                    <a:pt x="953" y="1179"/>
                    <a:pt x="952" y="1177"/>
                  </a:cubicBezTo>
                  <a:cubicBezTo>
                    <a:pt x="950" y="1176"/>
                    <a:pt x="949" y="1175"/>
                    <a:pt x="948" y="1173"/>
                  </a:cubicBezTo>
                  <a:cubicBezTo>
                    <a:pt x="946" y="1172"/>
                    <a:pt x="942" y="1169"/>
                    <a:pt x="941" y="1169"/>
                  </a:cubicBezTo>
                  <a:cubicBezTo>
                    <a:pt x="941" y="1169"/>
                    <a:pt x="941" y="1169"/>
                    <a:pt x="941" y="1170"/>
                  </a:cubicBezTo>
                  <a:cubicBezTo>
                    <a:pt x="941" y="1170"/>
                    <a:pt x="940" y="1168"/>
                    <a:pt x="940" y="1168"/>
                  </a:cubicBezTo>
                  <a:cubicBezTo>
                    <a:pt x="940" y="1168"/>
                    <a:pt x="940" y="1169"/>
                    <a:pt x="940" y="1169"/>
                  </a:cubicBezTo>
                  <a:cubicBezTo>
                    <a:pt x="940" y="1169"/>
                    <a:pt x="940" y="1169"/>
                    <a:pt x="940" y="1169"/>
                  </a:cubicBezTo>
                  <a:cubicBezTo>
                    <a:pt x="940" y="1169"/>
                    <a:pt x="940" y="1169"/>
                    <a:pt x="940" y="1169"/>
                  </a:cubicBezTo>
                  <a:cubicBezTo>
                    <a:pt x="939" y="1170"/>
                    <a:pt x="941" y="1170"/>
                    <a:pt x="941" y="1170"/>
                  </a:cubicBezTo>
                  <a:cubicBezTo>
                    <a:pt x="940" y="1171"/>
                    <a:pt x="942" y="1173"/>
                    <a:pt x="942" y="1173"/>
                  </a:cubicBezTo>
                  <a:cubicBezTo>
                    <a:pt x="942" y="1174"/>
                    <a:pt x="944" y="1175"/>
                    <a:pt x="944" y="1175"/>
                  </a:cubicBezTo>
                  <a:cubicBezTo>
                    <a:pt x="944" y="1175"/>
                    <a:pt x="944" y="1175"/>
                    <a:pt x="944" y="1175"/>
                  </a:cubicBezTo>
                  <a:cubicBezTo>
                    <a:pt x="944" y="1175"/>
                    <a:pt x="944" y="1175"/>
                    <a:pt x="945" y="1175"/>
                  </a:cubicBezTo>
                  <a:cubicBezTo>
                    <a:pt x="945" y="1176"/>
                    <a:pt x="946" y="1178"/>
                    <a:pt x="946" y="1178"/>
                  </a:cubicBezTo>
                  <a:cubicBezTo>
                    <a:pt x="947" y="1178"/>
                    <a:pt x="948" y="1179"/>
                    <a:pt x="950" y="1180"/>
                  </a:cubicBezTo>
                  <a:cubicBezTo>
                    <a:pt x="951" y="1180"/>
                    <a:pt x="955" y="1182"/>
                    <a:pt x="954" y="1183"/>
                  </a:cubicBezTo>
                  <a:cubicBezTo>
                    <a:pt x="954" y="1183"/>
                    <a:pt x="954" y="1183"/>
                    <a:pt x="954" y="1183"/>
                  </a:cubicBezTo>
                  <a:close/>
                  <a:moveTo>
                    <a:pt x="959" y="1186"/>
                  </a:moveTo>
                  <a:cubicBezTo>
                    <a:pt x="960" y="1186"/>
                    <a:pt x="958" y="1185"/>
                    <a:pt x="958" y="1185"/>
                  </a:cubicBezTo>
                  <a:cubicBezTo>
                    <a:pt x="958" y="1186"/>
                    <a:pt x="958" y="1186"/>
                    <a:pt x="959" y="1186"/>
                  </a:cubicBezTo>
                  <a:close/>
                  <a:moveTo>
                    <a:pt x="941" y="1169"/>
                  </a:moveTo>
                  <a:cubicBezTo>
                    <a:pt x="941" y="1169"/>
                    <a:pt x="941" y="1169"/>
                    <a:pt x="941" y="1169"/>
                  </a:cubicBezTo>
                  <a:cubicBezTo>
                    <a:pt x="941" y="1168"/>
                    <a:pt x="941" y="1168"/>
                    <a:pt x="941" y="1168"/>
                  </a:cubicBezTo>
                  <a:cubicBezTo>
                    <a:pt x="940" y="1168"/>
                    <a:pt x="941" y="1168"/>
                    <a:pt x="941" y="1169"/>
                  </a:cubicBezTo>
                  <a:cubicBezTo>
                    <a:pt x="941" y="1169"/>
                    <a:pt x="941" y="1168"/>
                    <a:pt x="940" y="1168"/>
                  </a:cubicBezTo>
                  <a:cubicBezTo>
                    <a:pt x="940" y="1169"/>
                    <a:pt x="941" y="1169"/>
                    <a:pt x="941" y="1169"/>
                  </a:cubicBezTo>
                  <a:cubicBezTo>
                    <a:pt x="941" y="1169"/>
                    <a:pt x="941" y="1169"/>
                    <a:pt x="941" y="1169"/>
                  </a:cubicBezTo>
                  <a:close/>
                  <a:moveTo>
                    <a:pt x="953" y="1183"/>
                  </a:moveTo>
                  <a:cubicBezTo>
                    <a:pt x="953" y="1183"/>
                    <a:pt x="953" y="1183"/>
                    <a:pt x="953" y="1183"/>
                  </a:cubicBezTo>
                  <a:cubicBezTo>
                    <a:pt x="953" y="1183"/>
                    <a:pt x="954" y="1183"/>
                    <a:pt x="954" y="1183"/>
                  </a:cubicBezTo>
                  <a:cubicBezTo>
                    <a:pt x="954" y="1183"/>
                    <a:pt x="954" y="1183"/>
                    <a:pt x="953" y="1183"/>
                  </a:cubicBezTo>
                  <a:close/>
                  <a:moveTo>
                    <a:pt x="957" y="1171"/>
                  </a:moveTo>
                  <a:cubicBezTo>
                    <a:pt x="957" y="1171"/>
                    <a:pt x="957" y="1170"/>
                    <a:pt x="957" y="1170"/>
                  </a:cubicBezTo>
                  <a:cubicBezTo>
                    <a:pt x="957" y="1170"/>
                    <a:pt x="957" y="1171"/>
                    <a:pt x="957" y="1171"/>
                  </a:cubicBezTo>
                  <a:cubicBezTo>
                    <a:pt x="958" y="1171"/>
                    <a:pt x="957" y="1171"/>
                    <a:pt x="957" y="1171"/>
                  </a:cubicBezTo>
                  <a:close/>
                  <a:moveTo>
                    <a:pt x="957" y="1172"/>
                  </a:moveTo>
                  <a:cubicBezTo>
                    <a:pt x="957" y="1172"/>
                    <a:pt x="957" y="1172"/>
                    <a:pt x="957" y="1171"/>
                  </a:cubicBezTo>
                  <a:cubicBezTo>
                    <a:pt x="957" y="1172"/>
                    <a:pt x="957" y="1172"/>
                    <a:pt x="957" y="1173"/>
                  </a:cubicBezTo>
                  <a:cubicBezTo>
                    <a:pt x="957" y="1173"/>
                    <a:pt x="957" y="1173"/>
                    <a:pt x="957" y="1173"/>
                  </a:cubicBezTo>
                  <a:cubicBezTo>
                    <a:pt x="957" y="1172"/>
                    <a:pt x="957" y="1172"/>
                    <a:pt x="957" y="1172"/>
                  </a:cubicBezTo>
                  <a:close/>
                  <a:moveTo>
                    <a:pt x="963" y="1187"/>
                  </a:moveTo>
                  <a:cubicBezTo>
                    <a:pt x="964" y="1187"/>
                    <a:pt x="963" y="1186"/>
                    <a:pt x="963" y="1186"/>
                  </a:cubicBezTo>
                  <a:cubicBezTo>
                    <a:pt x="963" y="1186"/>
                    <a:pt x="963" y="1187"/>
                    <a:pt x="963" y="1187"/>
                  </a:cubicBezTo>
                  <a:cubicBezTo>
                    <a:pt x="963" y="1187"/>
                    <a:pt x="963" y="1187"/>
                    <a:pt x="963" y="1187"/>
                  </a:cubicBezTo>
                  <a:close/>
                  <a:moveTo>
                    <a:pt x="937" y="1165"/>
                  </a:moveTo>
                  <a:cubicBezTo>
                    <a:pt x="937" y="1166"/>
                    <a:pt x="937" y="1166"/>
                    <a:pt x="937" y="1166"/>
                  </a:cubicBezTo>
                  <a:cubicBezTo>
                    <a:pt x="937" y="1166"/>
                    <a:pt x="937" y="1165"/>
                    <a:pt x="937" y="1165"/>
                  </a:cubicBezTo>
                  <a:close/>
                  <a:moveTo>
                    <a:pt x="966" y="1179"/>
                  </a:moveTo>
                  <a:cubicBezTo>
                    <a:pt x="966" y="1179"/>
                    <a:pt x="966" y="1179"/>
                    <a:pt x="966" y="1179"/>
                  </a:cubicBezTo>
                  <a:cubicBezTo>
                    <a:pt x="966" y="1180"/>
                    <a:pt x="968" y="1180"/>
                    <a:pt x="968" y="1179"/>
                  </a:cubicBezTo>
                  <a:cubicBezTo>
                    <a:pt x="968" y="1179"/>
                    <a:pt x="968" y="1178"/>
                    <a:pt x="968" y="1178"/>
                  </a:cubicBezTo>
                  <a:cubicBezTo>
                    <a:pt x="967" y="1178"/>
                    <a:pt x="967" y="1178"/>
                    <a:pt x="966" y="1178"/>
                  </a:cubicBezTo>
                  <a:cubicBezTo>
                    <a:pt x="966" y="1178"/>
                    <a:pt x="966" y="1178"/>
                    <a:pt x="966" y="1178"/>
                  </a:cubicBezTo>
                  <a:cubicBezTo>
                    <a:pt x="965" y="1178"/>
                    <a:pt x="966" y="1179"/>
                    <a:pt x="966" y="1179"/>
                  </a:cubicBezTo>
                  <a:cubicBezTo>
                    <a:pt x="966" y="1179"/>
                    <a:pt x="966" y="1179"/>
                    <a:pt x="966" y="1179"/>
                  </a:cubicBezTo>
                  <a:close/>
                  <a:moveTo>
                    <a:pt x="963" y="1175"/>
                  </a:moveTo>
                  <a:cubicBezTo>
                    <a:pt x="962" y="1175"/>
                    <a:pt x="962" y="1174"/>
                    <a:pt x="962" y="1174"/>
                  </a:cubicBezTo>
                  <a:cubicBezTo>
                    <a:pt x="962" y="1174"/>
                    <a:pt x="962" y="1172"/>
                    <a:pt x="961" y="1173"/>
                  </a:cubicBezTo>
                  <a:cubicBezTo>
                    <a:pt x="961" y="1173"/>
                    <a:pt x="960" y="1173"/>
                    <a:pt x="960" y="1173"/>
                  </a:cubicBezTo>
                  <a:cubicBezTo>
                    <a:pt x="960" y="1173"/>
                    <a:pt x="961" y="1173"/>
                    <a:pt x="961" y="1173"/>
                  </a:cubicBezTo>
                  <a:cubicBezTo>
                    <a:pt x="961" y="1174"/>
                    <a:pt x="961" y="1174"/>
                    <a:pt x="960" y="1174"/>
                  </a:cubicBezTo>
                  <a:cubicBezTo>
                    <a:pt x="960" y="1174"/>
                    <a:pt x="960" y="1174"/>
                    <a:pt x="960" y="1174"/>
                  </a:cubicBezTo>
                  <a:cubicBezTo>
                    <a:pt x="960" y="1175"/>
                    <a:pt x="962" y="1177"/>
                    <a:pt x="963" y="1176"/>
                  </a:cubicBezTo>
                  <a:cubicBezTo>
                    <a:pt x="963" y="1176"/>
                    <a:pt x="963" y="1175"/>
                    <a:pt x="963" y="1175"/>
                  </a:cubicBezTo>
                  <a:close/>
                  <a:moveTo>
                    <a:pt x="943" y="1175"/>
                  </a:moveTo>
                  <a:cubicBezTo>
                    <a:pt x="943" y="1174"/>
                    <a:pt x="943" y="1175"/>
                    <a:pt x="942" y="1175"/>
                  </a:cubicBezTo>
                  <a:cubicBezTo>
                    <a:pt x="943" y="1175"/>
                    <a:pt x="944" y="1175"/>
                    <a:pt x="943" y="1175"/>
                  </a:cubicBezTo>
                  <a:close/>
                  <a:moveTo>
                    <a:pt x="938" y="1168"/>
                  </a:moveTo>
                  <a:cubicBezTo>
                    <a:pt x="938" y="1168"/>
                    <a:pt x="938" y="1168"/>
                    <a:pt x="938" y="1168"/>
                  </a:cubicBezTo>
                  <a:cubicBezTo>
                    <a:pt x="938" y="1168"/>
                    <a:pt x="938" y="1168"/>
                    <a:pt x="938" y="1168"/>
                  </a:cubicBezTo>
                  <a:close/>
                  <a:moveTo>
                    <a:pt x="945" y="1176"/>
                  </a:moveTo>
                  <a:cubicBezTo>
                    <a:pt x="945" y="1177"/>
                    <a:pt x="945" y="1175"/>
                    <a:pt x="945" y="1176"/>
                  </a:cubicBezTo>
                  <a:cubicBezTo>
                    <a:pt x="945" y="1176"/>
                    <a:pt x="945" y="1176"/>
                    <a:pt x="945" y="1176"/>
                  </a:cubicBezTo>
                  <a:close/>
                  <a:moveTo>
                    <a:pt x="951" y="1180"/>
                  </a:moveTo>
                  <a:cubicBezTo>
                    <a:pt x="951" y="1181"/>
                    <a:pt x="951" y="1181"/>
                    <a:pt x="951" y="1181"/>
                  </a:cubicBezTo>
                  <a:cubicBezTo>
                    <a:pt x="951" y="1181"/>
                    <a:pt x="951" y="1180"/>
                    <a:pt x="951" y="1180"/>
                  </a:cubicBezTo>
                  <a:close/>
                  <a:moveTo>
                    <a:pt x="947" y="1178"/>
                  </a:moveTo>
                  <a:cubicBezTo>
                    <a:pt x="947" y="1178"/>
                    <a:pt x="947" y="1179"/>
                    <a:pt x="947" y="1179"/>
                  </a:cubicBezTo>
                  <a:cubicBezTo>
                    <a:pt x="947" y="1179"/>
                    <a:pt x="947" y="1178"/>
                    <a:pt x="947" y="1178"/>
                  </a:cubicBezTo>
                  <a:close/>
                  <a:moveTo>
                    <a:pt x="939" y="1168"/>
                  </a:moveTo>
                  <a:cubicBezTo>
                    <a:pt x="939" y="1168"/>
                    <a:pt x="939" y="1167"/>
                    <a:pt x="939" y="1168"/>
                  </a:cubicBezTo>
                  <a:cubicBezTo>
                    <a:pt x="939" y="1168"/>
                    <a:pt x="939" y="1168"/>
                    <a:pt x="939" y="1168"/>
                  </a:cubicBezTo>
                  <a:close/>
                  <a:moveTo>
                    <a:pt x="1043" y="1142"/>
                  </a:moveTo>
                  <a:cubicBezTo>
                    <a:pt x="1043" y="1142"/>
                    <a:pt x="1043" y="1142"/>
                    <a:pt x="1042" y="1142"/>
                  </a:cubicBezTo>
                  <a:cubicBezTo>
                    <a:pt x="1042" y="1142"/>
                    <a:pt x="1042" y="1142"/>
                    <a:pt x="1043" y="1142"/>
                  </a:cubicBezTo>
                  <a:close/>
                  <a:moveTo>
                    <a:pt x="1039" y="1143"/>
                  </a:moveTo>
                  <a:cubicBezTo>
                    <a:pt x="1039" y="1143"/>
                    <a:pt x="1039" y="1143"/>
                    <a:pt x="1039" y="1143"/>
                  </a:cubicBezTo>
                  <a:cubicBezTo>
                    <a:pt x="1039" y="1143"/>
                    <a:pt x="1039" y="1143"/>
                    <a:pt x="1039" y="1143"/>
                  </a:cubicBezTo>
                  <a:close/>
                  <a:moveTo>
                    <a:pt x="1040" y="1143"/>
                  </a:moveTo>
                  <a:cubicBezTo>
                    <a:pt x="1041" y="1142"/>
                    <a:pt x="1040" y="1143"/>
                    <a:pt x="1040" y="1143"/>
                  </a:cubicBezTo>
                  <a:cubicBezTo>
                    <a:pt x="1040" y="1143"/>
                    <a:pt x="1040" y="1143"/>
                    <a:pt x="1040" y="1143"/>
                  </a:cubicBezTo>
                  <a:close/>
                  <a:moveTo>
                    <a:pt x="1049" y="1142"/>
                  </a:moveTo>
                  <a:cubicBezTo>
                    <a:pt x="1048" y="1142"/>
                    <a:pt x="1048" y="1142"/>
                    <a:pt x="1048" y="1143"/>
                  </a:cubicBezTo>
                  <a:cubicBezTo>
                    <a:pt x="1049" y="1142"/>
                    <a:pt x="1049" y="1142"/>
                    <a:pt x="1049" y="1142"/>
                  </a:cubicBezTo>
                  <a:close/>
                  <a:moveTo>
                    <a:pt x="1044" y="1141"/>
                  </a:moveTo>
                  <a:cubicBezTo>
                    <a:pt x="1044" y="1141"/>
                    <a:pt x="1044" y="1141"/>
                    <a:pt x="1044" y="1141"/>
                  </a:cubicBezTo>
                  <a:cubicBezTo>
                    <a:pt x="1044" y="1141"/>
                    <a:pt x="1044" y="1141"/>
                    <a:pt x="1044" y="1141"/>
                  </a:cubicBezTo>
                  <a:close/>
                  <a:moveTo>
                    <a:pt x="1029" y="1148"/>
                  </a:moveTo>
                  <a:cubicBezTo>
                    <a:pt x="1030" y="1148"/>
                    <a:pt x="1029" y="1148"/>
                    <a:pt x="1029" y="1148"/>
                  </a:cubicBezTo>
                  <a:cubicBezTo>
                    <a:pt x="1029" y="1148"/>
                    <a:pt x="1029" y="1148"/>
                    <a:pt x="1029" y="1148"/>
                  </a:cubicBezTo>
                  <a:close/>
                  <a:moveTo>
                    <a:pt x="1030" y="1147"/>
                  </a:moveTo>
                  <a:cubicBezTo>
                    <a:pt x="1030" y="1147"/>
                    <a:pt x="1030" y="1147"/>
                    <a:pt x="1030" y="1147"/>
                  </a:cubicBezTo>
                  <a:cubicBezTo>
                    <a:pt x="1030" y="1147"/>
                    <a:pt x="1030" y="1147"/>
                    <a:pt x="1030" y="1147"/>
                  </a:cubicBezTo>
                  <a:close/>
                  <a:moveTo>
                    <a:pt x="1031" y="1145"/>
                  </a:moveTo>
                  <a:cubicBezTo>
                    <a:pt x="1031" y="1145"/>
                    <a:pt x="1031" y="1145"/>
                    <a:pt x="1032" y="1145"/>
                  </a:cubicBezTo>
                  <a:cubicBezTo>
                    <a:pt x="1032" y="1145"/>
                    <a:pt x="1032" y="1144"/>
                    <a:pt x="1032" y="1144"/>
                  </a:cubicBezTo>
                  <a:cubicBezTo>
                    <a:pt x="1032" y="1144"/>
                    <a:pt x="1031" y="1145"/>
                    <a:pt x="1031" y="1145"/>
                  </a:cubicBezTo>
                  <a:close/>
                  <a:moveTo>
                    <a:pt x="1029" y="1152"/>
                  </a:moveTo>
                  <a:cubicBezTo>
                    <a:pt x="1030" y="1152"/>
                    <a:pt x="1028" y="1151"/>
                    <a:pt x="1029" y="1152"/>
                  </a:cubicBezTo>
                  <a:cubicBezTo>
                    <a:pt x="1029" y="1152"/>
                    <a:pt x="1029" y="1151"/>
                    <a:pt x="1029" y="1152"/>
                  </a:cubicBezTo>
                  <a:close/>
                  <a:moveTo>
                    <a:pt x="1040" y="1150"/>
                  </a:moveTo>
                  <a:cubicBezTo>
                    <a:pt x="1040" y="1151"/>
                    <a:pt x="1040" y="1151"/>
                    <a:pt x="1040" y="1151"/>
                  </a:cubicBezTo>
                  <a:cubicBezTo>
                    <a:pt x="1040" y="1151"/>
                    <a:pt x="1040" y="1151"/>
                    <a:pt x="1041" y="1151"/>
                  </a:cubicBezTo>
                  <a:cubicBezTo>
                    <a:pt x="1041" y="1151"/>
                    <a:pt x="1041" y="1151"/>
                    <a:pt x="1040" y="1150"/>
                  </a:cubicBezTo>
                  <a:cubicBezTo>
                    <a:pt x="1040" y="1150"/>
                    <a:pt x="1040" y="1150"/>
                    <a:pt x="1040" y="1150"/>
                  </a:cubicBezTo>
                  <a:close/>
                  <a:moveTo>
                    <a:pt x="1040" y="1151"/>
                  </a:moveTo>
                  <a:cubicBezTo>
                    <a:pt x="1040" y="1151"/>
                    <a:pt x="1040" y="1151"/>
                    <a:pt x="1040" y="1151"/>
                  </a:cubicBezTo>
                  <a:cubicBezTo>
                    <a:pt x="1040" y="1151"/>
                    <a:pt x="1040" y="1152"/>
                    <a:pt x="1040" y="1151"/>
                  </a:cubicBezTo>
                  <a:close/>
                  <a:moveTo>
                    <a:pt x="1047" y="1144"/>
                  </a:moveTo>
                  <a:cubicBezTo>
                    <a:pt x="1048" y="1144"/>
                    <a:pt x="1048" y="1144"/>
                    <a:pt x="1048" y="1144"/>
                  </a:cubicBezTo>
                  <a:cubicBezTo>
                    <a:pt x="1047" y="1144"/>
                    <a:pt x="1047" y="1144"/>
                    <a:pt x="1047" y="1144"/>
                  </a:cubicBezTo>
                  <a:cubicBezTo>
                    <a:pt x="1047" y="1143"/>
                    <a:pt x="1048" y="1143"/>
                    <a:pt x="1048" y="1142"/>
                  </a:cubicBezTo>
                  <a:cubicBezTo>
                    <a:pt x="1047" y="1142"/>
                    <a:pt x="1046" y="1144"/>
                    <a:pt x="1045" y="1144"/>
                  </a:cubicBezTo>
                  <a:cubicBezTo>
                    <a:pt x="1045" y="1143"/>
                    <a:pt x="1047" y="1141"/>
                    <a:pt x="1049" y="1140"/>
                  </a:cubicBezTo>
                  <a:cubicBezTo>
                    <a:pt x="1048" y="1140"/>
                    <a:pt x="1045" y="1141"/>
                    <a:pt x="1045" y="1141"/>
                  </a:cubicBezTo>
                  <a:cubicBezTo>
                    <a:pt x="1043" y="1142"/>
                    <a:pt x="1038" y="1143"/>
                    <a:pt x="1038" y="1145"/>
                  </a:cubicBezTo>
                  <a:cubicBezTo>
                    <a:pt x="1039" y="1145"/>
                    <a:pt x="1039" y="1144"/>
                    <a:pt x="1039" y="1145"/>
                  </a:cubicBezTo>
                  <a:cubicBezTo>
                    <a:pt x="1038" y="1145"/>
                    <a:pt x="1040" y="1145"/>
                    <a:pt x="1039" y="1145"/>
                  </a:cubicBezTo>
                  <a:cubicBezTo>
                    <a:pt x="1039" y="1146"/>
                    <a:pt x="1039" y="1146"/>
                    <a:pt x="1039" y="1146"/>
                  </a:cubicBezTo>
                  <a:cubicBezTo>
                    <a:pt x="1040" y="1146"/>
                    <a:pt x="1040" y="1146"/>
                    <a:pt x="1040" y="1146"/>
                  </a:cubicBezTo>
                  <a:cubicBezTo>
                    <a:pt x="1040" y="1146"/>
                    <a:pt x="1042" y="1144"/>
                    <a:pt x="1042" y="1145"/>
                  </a:cubicBezTo>
                  <a:cubicBezTo>
                    <a:pt x="1042" y="1145"/>
                    <a:pt x="1043" y="1144"/>
                    <a:pt x="1043" y="1144"/>
                  </a:cubicBezTo>
                  <a:cubicBezTo>
                    <a:pt x="1044" y="1144"/>
                    <a:pt x="1044" y="1145"/>
                    <a:pt x="1044" y="1145"/>
                  </a:cubicBezTo>
                  <a:cubicBezTo>
                    <a:pt x="1045" y="1145"/>
                    <a:pt x="1045" y="1145"/>
                    <a:pt x="1046" y="1144"/>
                  </a:cubicBezTo>
                  <a:cubicBezTo>
                    <a:pt x="1046" y="1144"/>
                    <a:pt x="1047" y="1144"/>
                    <a:pt x="1047" y="1144"/>
                  </a:cubicBezTo>
                  <a:cubicBezTo>
                    <a:pt x="1047" y="1144"/>
                    <a:pt x="1047" y="1144"/>
                    <a:pt x="1047" y="1144"/>
                  </a:cubicBezTo>
                  <a:close/>
                  <a:moveTo>
                    <a:pt x="1044" y="1151"/>
                  </a:moveTo>
                  <a:cubicBezTo>
                    <a:pt x="1045" y="1152"/>
                    <a:pt x="1045" y="1152"/>
                    <a:pt x="1045" y="1152"/>
                  </a:cubicBezTo>
                  <a:cubicBezTo>
                    <a:pt x="1045" y="1151"/>
                    <a:pt x="1045" y="1151"/>
                    <a:pt x="1044" y="1151"/>
                  </a:cubicBezTo>
                  <a:close/>
                  <a:moveTo>
                    <a:pt x="1040" y="1153"/>
                  </a:moveTo>
                  <a:cubicBezTo>
                    <a:pt x="1039" y="1153"/>
                    <a:pt x="1039" y="1153"/>
                    <a:pt x="1039" y="1153"/>
                  </a:cubicBezTo>
                  <a:cubicBezTo>
                    <a:pt x="1039" y="1153"/>
                    <a:pt x="1039" y="1151"/>
                    <a:pt x="1039" y="1151"/>
                  </a:cubicBezTo>
                  <a:cubicBezTo>
                    <a:pt x="1039" y="1151"/>
                    <a:pt x="1039" y="1150"/>
                    <a:pt x="1038" y="1150"/>
                  </a:cubicBezTo>
                  <a:cubicBezTo>
                    <a:pt x="1038" y="1150"/>
                    <a:pt x="1038" y="1150"/>
                    <a:pt x="1038" y="1150"/>
                  </a:cubicBezTo>
                  <a:cubicBezTo>
                    <a:pt x="1038" y="1150"/>
                    <a:pt x="1038" y="1150"/>
                    <a:pt x="1037" y="1150"/>
                  </a:cubicBezTo>
                  <a:cubicBezTo>
                    <a:pt x="1038" y="1150"/>
                    <a:pt x="1037" y="1150"/>
                    <a:pt x="1037" y="1150"/>
                  </a:cubicBezTo>
                  <a:cubicBezTo>
                    <a:pt x="1037" y="1149"/>
                    <a:pt x="1036" y="1148"/>
                    <a:pt x="1036" y="1148"/>
                  </a:cubicBezTo>
                  <a:cubicBezTo>
                    <a:pt x="1036" y="1148"/>
                    <a:pt x="1036" y="1148"/>
                    <a:pt x="1036" y="1148"/>
                  </a:cubicBezTo>
                  <a:cubicBezTo>
                    <a:pt x="1036" y="1148"/>
                    <a:pt x="1036" y="1148"/>
                    <a:pt x="1036" y="1149"/>
                  </a:cubicBezTo>
                  <a:cubicBezTo>
                    <a:pt x="1035" y="1149"/>
                    <a:pt x="1035" y="1149"/>
                    <a:pt x="1034" y="1149"/>
                  </a:cubicBezTo>
                  <a:cubicBezTo>
                    <a:pt x="1034" y="1149"/>
                    <a:pt x="1034" y="1149"/>
                    <a:pt x="1034" y="1149"/>
                  </a:cubicBezTo>
                  <a:cubicBezTo>
                    <a:pt x="1034" y="1148"/>
                    <a:pt x="1033" y="1149"/>
                    <a:pt x="1033" y="1149"/>
                  </a:cubicBezTo>
                  <a:cubicBezTo>
                    <a:pt x="1033" y="1149"/>
                    <a:pt x="1032" y="1149"/>
                    <a:pt x="1032" y="1150"/>
                  </a:cubicBezTo>
                  <a:cubicBezTo>
                    <a:pt x="1032" y="1150"/>
                    <a:pt x="1031" y="1150"/>
                    <a:pt x="1031" y="1151"/>
                  </a:cubicBezTo>
                  <a:cubicBezTo>
                    <a:pt x="1031" y="1151"/>
                    <a:pt x="1030" y="1152"/>
                    <a:pt x="1030" y="1152"/>
                  </a:cubicBezTo>
                  <a:cubicBezTo>
                    <a:pt x="1030" y="1153"/>
                    <a:pt x="1030" y="1153"/>
                    <a:pt x="1030" y="1153"/>
                  </a:cubicBezTo>
                  <a:cubicBezTo>
                    <a:pt x="1030" y="1154"/>
                    <a:pt x="1031" y="1154"/>
                    <a:pt x="1031" y="1154"/>
                  </a:cubicBezTo>
                  <a:cubicBezTo>
                    <a:pt x="1032" y="1154"/>
                    <a:pt x="1032" y="1154"/>
                    <a:pt x="1032" y="1154"/>
                  </a:cubicBezTo>
                  <a:cubicBezTo>
                    <a:pt x="1033" y="1154"/>
                    <a:pt x="1034" y="1155"/>
                    <a:pt x="1036" y="1155"/>
                  </a:cubicBezTo>
                  <a:cubicBezTo>
                    <a:pt x="1036" y="1155"/>
                    <a:pt x="1040" y="1153"/>
                    <a:pt x="1040" y="1153"/>
                  </a:cubicBezTo>
                  <a:close/>
                  <a:moveTo>
                    <a:pt x="1047" y="1161"/>
                  </a:moveTo>
                  <a:cubicBezTo>
                    <a:pt x="1047" y="1161"/>
                    <a:pt x="1047" y="1162"/>
                    <a:pt x="1047" y="1161"/>
                  </a:cubicBezTo>
                  <a:cubicBezTo>
                    <a:pt x="1047" y="1161"/>
                    <a:pt x="1047" y="1161"/>
                    <a:pt x="1047" y="1161"/>
                  </a:cubicBezTo>
                  <a:close/>
                  <a:moveTo>
                    <a:pt x="1044" y="1153"/>
                  </a:moveTo>
                  <a:cubicBezTo>
                    <a:pt x="1044" y="1153"/>
                    <a:pt x="1044" y="1152"/>
                    <a:pt x="1043" y="1153"/>
                  </a:cubicBezTo>
                  <a:cubicBezTo>
                    <a:pt x="1044" y="1153"/>
                    <a:pt x="1044" y="1154"/>
                    <a:pt x="1044" y="1154"/>
                  </a:cubicBezTo>
                  <a:cubicBezTo>
                    <a:pt x="1044" y="1154"/>
                    <a:pt x="1044" y="1154"/>
                    <a:pt x="1044" y="1153"/>
                  </a:cubicBezTo>
                  <a:close/>
                  <a:moveTo>
                    <a:pt x="1044" y="1149"/>
                  </a:moveTo>
                  <a:cubicBezTo>
                    <a:pt x="1044" y="1149"/>
                    <a:pt x="1045" y="1149"/>
                    <a:pt x="1045" y="1148"/>
                  </a:cubicBezTo>
                  <a:cubicBezTo>
                    <a:pt x="1045" y="1148"/>
                    <a:pt x="1045" y="1147"/>
                    <a:pt x="1044" y="1148"/>
                  </a:cubicBezTo>
                  <a:cubicBezTo>
                    <a:pt x="1044" y="1148"/>
                    <a:pt x="1044" y="1148"/>
                    <a:pt x="1044" y="1149"/>
                  </a:cubicBezTo>
                  <a:close/>
                  <a:moveTo>
                    <a:pt x="1042" y="1150"/>
                  </a:moveTo>
                  <a:cubicBezTo>
                    <a:pt x="1042" y="1150"/>
                    <a:pt x="1042" y="1150"/>
                    <a:pt x="1042" y="1151"/>
                  </a:cubicBezTo>
                  <a:cubicBezTo>
                    <a:pt x="1042" y="1150"/>
                    <a:pt x="1042" y="1150"/>
                    <a:pt x="1042" y="1150"/>
                  </a:cubicBezTo>
                  <a:close/>
                  <a:moveTo>
                    <a:pt x="1035" y="1161"/>
                  </a:moveTo>
                  <a:cubicBezTo>
                    <a:pt x="1035" y="1161"/>
                    <a:pt x="1035" y="1161"/>
                    <a:pt x="1036" y="1161"/>
                  </a:cubicBezTo>
                  <a:cubicBezTo>
                    <a:pt x="1036" y="1161"/>
                    <a:pt x="1036" y="1161"/>
                    <a:pt x="1036" y="1161"/>
                  </a:cubicBezTo>
                  <a:cubicBezTo>
                    <a:pt x="1036" y="1161"/>
                    <a:pt x="1039" y="1160"/>
                    <a:pt x="1038" y="1160"/>
                  </a:cubicBezTo>
                  <a:cubicBezTo>
                    <a:pt x="1037" y="1160"/>
                    <a:pt x="1035" y="1160"/>
                    <a:pt x="1035" y="1161"/>
                  </a:cubicBezTo>
                  <a:close/>
                  <a:moveTo>
                    <a:pt x="1053" y="1151"/>
                  </a:moveTo>
                  <a:cubicBezTo>
                    <a:pt x="1053" y="1151"/>
                    <a:pt x="1053" y="1151"/>
                    <a:pt x="1053" y="1151"/>
                  </a:cubicBezTo>
                  <a:cubicBezTo>
                    <a:pt x="1053" y="1151"/>
                    <a:pt x="1053" y="1151"/>
                    <a:pt x="1053" y="1151"/>
                  </a:cubicBezTo>
                  <a:close/>
                  <a:moveTo>
                    <a:pt x="1036" y="1156"/>
                  </a:moveTo>
                  <a:cubicBezTo>
                    <a:pt x="1036" y="1156"/>
                    <a:pt x="1036" y="1155"/>
                    <a:pt x="1036" y="1156"/>
                  </a:cubicBezTo>
                  <a:cubicBezTo>
                    <a:pt x="1036" y="1156"/>
                    <a:pt x="1036" y="1156"/>
                    <a:pt x="1036" y="1156"/>
                  </a:cubicBezTo>
                  <a:close/>
                  <a:moveTo>
                    <a:pt x="1032" y="1157"/>
                  </a:moveTo>
                  <a:cubicBezTo>
                    <a:pt x="1032" y="1157"/>
                    <a:pt x="1032" y="1157"/>
                    <a:pt x="1032" y="1157"/>
                  </a:cubicBezTo>
                  <a:cubicBezTo>
                    <a:pt x="1033" y="1157"/>
                    <a:pt x="1033" y="1157"/>
                    <a:pt x="1032" y="1157"/>
                  </a:cubicBezTo>
                  <a:close/>
                  <a:moveTo>
                    <a:pt x="1057" y="1154"/>
                  </a:moveTo>
                  <a:cubicBezTo>
                    <a:pt x="1057" y="1154"/>
                    <a:pt x="1057" y="1154"/>
                    <a:pt x="1056" y="1154"/>
                  </a:cubicBezTo>
                  <a:cubicBezTo>
                    <a:pt x="1056" y="1155"/>
                    <a:pt x="1057" y="1155"/>
                    <a:pt x="1057" y="1154"/>
                  </a:cubicBezTo>
                  <a:close/>
                  <a:moveTo>
                    <a:pt x="1058" y="1161"/>
                  </a:moveTo>
                  <a:cubicBezTo>
                    <a:pt x="1058" y="1161"/>
                    <a:pt x="1058" y="1161"/>
                    <a:pt x="1058" y="1161"/>
                  </a:cubicBezTo>
                  <a:cubicBezTo>
                    <a:pt x="1058" y="1161"/>
                    <a:pt x="1058" y="1161"/>
                    <a:pt x="1058" y="1161"/>
                  </a:cubicBezTo>
                  <a:close/>
                  <a:moveTo>
                    <a:pt x="1058" y="1159"/>
                  </a:moveTo>
                  <a:cubicBezTo>
                    <a:pt x="1058" y="1159"/>
                    <a:pt x="1058" y="1159"/>
                    <a:pt x="1057" y="1159"/>
                  </a:cubicBezTo>
                  <a:cubicBezTo>
                    <a:pt x="1058" y="1159"/>
                    <a:pt x="1058" y="1159"/>
                    <a:pt x="1058" y="1159"/>
                  </a:cubicBezTo>
                  <a:close/>
                  <a:moveTo>
                    <a:pt x="1056" y="1159"/>
                  </a:moveTo>
                  <a:cubicBezTo>
                    <a:pt x="1056" y="1159"/>
                    <a:pt x="1056" y="1159"/>
                    <a:pt x="1056" y="1159"/>
                  </a:cubicBezTo>
                  <a:cubicBezTo>
                    <a:pt x="1056" y="1159"/>
                    <a:pt x="1056" y="1159"/>
                    <a:pt x="1056" y="1159"/>
                  </a:cubicBezTo>
                  <a:close/>
                  <a:moveTo>
                    <a:pt x="1048" y="1157"/>
                  </a:moveTo>
                  <a:cubicBezTo>
                    <a:pt x="1048" y="1157"/>
                    <a:pt x="1047" y="1157"/>
                    <a:pt x="1047" y="1157"/>
                  </a:cubicBezTo>
                  <a:cubicBezTo>
                    <a:pt x="1048" y="1158"/>
                    <a:pt x="1048" y="1157"/>
                    <a:pt x="1048" y="1157"/>
                  </a:cubicBezTo>
                  <a:close/>
                  <a:moveTo>
                    <a:pt x="1056" y="1147"/>
                  </a:moveTo>
                  <a:cubicBezTo>
                    <a:pt x="1055" y="1147"/>
                    <a:pt x="1055" y="1149"/>
                    <a:pt x="1056" y="1148"/>
                  </a:cubicBezTo>
                  <a:cubicBezTo>
                    <a:pt x="1055" y="1148"/>
                    <a:pt x="1056" y="1148"/>
                    <a:pt x="1056" y="1147"/>
                  </a:cubicBezTo>
                  <a:close/>
                  <a:moveTo>
                    <a:pt x="1049" y="1145"/>
                  </a:moveTo>
                  <a:cubicBezTo>
                    <a:pt x="1050" y="1143"/>
                    <a:pt x="1049" y="1145"/>
                    <a:pt x="1048" y="1145"/>
                  </a:cubicBezTo>
                  <a:cubicBezTo>
                    <a:pt x="1048" y="1145"/>
                    <a:pt x="1048" y="1146"/>
                    <a:pt x="1048" y="1146"/>
                  </a:cubicBezTo>
                  <a:cubicBezTo>
                    <a:pt x="1048" y="1146"/>
                    <a:pt x="1049" y="1145"/>
                    <a:pt x="1049" y="1145"/>
                  </a:cubicBezTo>
                  <a:close/>
                  <a:moveTo>
                    <a:pt x="1049" y="1160"/>
                  </a:moveTo>
                  <a:cubicBezTo>
                    <a:pt x="1049" y="1160"/>
                    <a:pt x="1049" y="1160"/>
                    <a:pt x="1049" y="1160"/>
                  </a:cubicBezTo>
                  <a:cubicBezTo>
                    <a:pt x="1049" y="1159"/>
                    <a:pt x="1050" y="1160"/>
                    <a:pt x="1050" y="1160"/>
                  </a:cubicBezTo>
                  <a:cubicBezTo>
                    <a:pt x="1050" y="1160"/>
                    <a:pt x="1050" y="1160"/>
                    <a:pt x="1049" y="1160"/>
                  </a:cubicBezTo>
                  <a:close/>
                  <a:moveTo>
                    <a:pt x="1050" y="1144"/>
                  </a:moveTo>
                  <a:cubicBezTo>
                    <a:pt x="1050" y="1144"/>
                    <a:pt x="1050" y="1144"/>
                    <a:pt x="1050" y="1145"/>
                  </a:cubicBezTo>
                  <a:cubicBezTo>
                    <a:pt x="1050" y="1144"/>
                    <a:pt x="1050" y="1144"/>
                    <a:pt x="1050" y="1144"/>
                  </a:cubicBezTo>
                  <a:close/>
                  <a:moveTo>
                    <a:pt x="1055" y="1160"/>
                  </a:moveTo>
                  <a:cubicBezTo>
                    <a:pt x="1055" y="1160"/>
                    <a:pt x="1055" y="1160"/>
                    <a:pt x="1055" y="1160"/>
                  </a:cubicBezTo>
                  <a:cubicBezTo>
                    <a:pt x="1055" y="1160"/>
                    <a:pt x="1056" y="1160"/>
                    <a:pt x="1055" y="1160"/>
                  </a:cubicBezTo>
                  <a:close/>
                  <a:moveTo>
                    <a:pt x="1054" y="1149"/>
                  </a:moveTo>
                  <a:cubicBezTo>
                    <a:pt x="1054" y="1150"/>
                    <a:pt x="1054" y="1149"/>
                    <a:pt x="1054" y="1149"/>
                  </a:cubicBezTo>
                  <a:cubicBezTo>
                    <a:pt x="1054" y="1149"/>
                    <a:pt x="1054" y="1149"/>
                    <a:pt x="1054" y="1149"/>
                  </a:cubicBezTo>
                  <a:close/>
                  <a:moveTo>
                    <a:pt x="1053" y="1146"/>
                  </a:moveTo>
                  <a:cubicBezTo>
                    <a:pt x="1053" y="1146"/>
                    <a:pt x="1053" y="1146"/>
                    <a:pt x="1053" y="1146"/>
                  </a:cubicBezTo>
                  <a:cubicBezTo>
                    <a:pt x="1053" y="1146"/>
                    <a:pt x="1053" y="1146"/>
                    <a:pt x="1053" y="1146"/>
                  </a:cubicBezTo>
                  <a:close/>
                  <a:moveTo>
                    <a:pt x="595" y="1210"/>
                  </a:moveTo>
                  <a:cubicBezTo>
                    <a:pt x="595" y="1210"/>
                    <a:pt x="596" y="1214"/>
                    <a:pt x="596" y="1214"/>
                  </a:cubicBezTo>
                  <a:cubicBezTo>
                    <a:pt x="597" y="1212"/>
                    <a:pt x="596" y="1208"/>
                    <a:pt x="594" y="1210"/>
                  </a:cubicBezTo>
                  <a:cubicBezTo>
                    <a:pt x="594" y="1210"/>
                    <a:pt x="595" y="1210"/>
                    <a:pt x="595" y="1210"/>
                  </a:cubicBezTo>
                  <a:close/>
                  <a:moveTo>
                    <a:pt x="608" y="1174"/>
                  </a:moveTo>
                  <a:cubicBezTo>
                    <a:pt x="609" y="1175"/>
                    <a:pt x="608" y="1173"/>
                    <a:pt x="608" y="1173"/>
                  </a:cubicBezTo>
                  <a:cubicBezTo>
                    <a:pt x="608" y="1173"/>
                    <a:pt x="607" y="1174"/>
                    <a:pt x="608" y="1174"/>
                  </a:cubicBezTo>
                  <a:close/>
                  <a:moveTo>
                    <a:pt x="593" y="1212"/>
                  </a:moveTo>
                  <a:cubicBezTo>
                    <a:pt x="592" y="1211"/>
                    <a:pt x="592" y="1210"/>
                    <a:pt x="592" y="1209"/>
                  </a:cubicBezTo>
                  <a:cubicBezTo>
                    <a:pt x="591" y="1210"/>
                    <a:pt x="592" y="1213"/>
                    <a:pt x="593" y="1213"/>
                  </a:cubicBezTo>
                  <a:cubicBezTo>
                    <a:pt x="593" y="1213"/>
                    <a:pt x="593" y="1213"/>
                    <a:pt x="593" y="1212"/>
                  </a:cubicBezTo>
                  <a:close/>
                  <a:moveTo>
                    <a:pt x="193" y="939"/>
                  </a:moveTo>
                  <a:cubicBezTo>
                    <a:pt x="193" y="940"/>
                    <a:pt x="188" y="938"/>
                    <a:pt x="190" y="941"/>
                  </a:cubicBezTo>
                  <a:cubicBezTo>
                    <a:pt x="192" y="942"/>
                    <a:pt x="196" y="941"/>
                    <a:pt x="197" y="940"/>
                  </a:cubicBezTo>
                  <a:cubicBezTo>
                    <a:pt x="196" y="939"/>
                    <a:pt x="195" y="938"/>
                    <a:pt x="193" y="939"/>
                  </a:cubicBezTo>
                  <a:close/>
                  <a:moveTo>
                    <a:pt x="537" y="959"/>
                  </a:moveTo>
                  <a:cubicBezTo>
                    <a:pt x="537" y="959"/>
                    <a:pt x="536" y="957"/>
                    <a:pt x="536" y="956"/>
                  </a:cubicBezTo>
                  <a:cubicBezTo>
                    <a:pt x="539" y="955"/>
                    <a:pt x="539" y="959"/>
                    <a:pt x="537" y="959"/>
                  </a:cubicBezTo>
                  <a:close/>
                  <a:moveTo>
                    <a:pt x="16" y="757"/>
                  </a:moveTo>
                  <a:cubicBezTo>
                    <a:pt x="17" y="758"/>
                    <a:pt x="15" y="758"/>
                    <a:pt x="15" y="758"/>
                  </a:cubicBezTo>
                  <a:cubicBezTo>
                    <a:pt x="15" y="758"/>
                    <a:pt x="13" y="759"/>
                    <a:pt x="13" y="758"/>
                  </a:cubicBezTo>
                  <a:cubicBezTo>
                    <a:pt x="13" y="758"/>
                    <a:pt x="16" y="757"/>
                    <a:pt x="16" y="757"/>
                  </a:cubicBezTo>
                  <a:close/>
                  <a:moveTo>
                    <a:pt x="4" y="723"/>
                  </a:moveTo>
                  <a:cubicBezTo>
                    <a:pt x="4" y="723"/>
                    <a:pt x="5" y="721"/>
                    <a:pt x="6" y="721"/>
                  </a:cubicBezTo>
                  <a:cubicBezTo>
                    <a:pt x="6" y="720"/>
                    <a:pt x="5" y="720"/>
                    <a:pt x="5" y="719"/>
                  </a:cubicBezTo>
                  <a:cubicBezTo>
                    <a:pt x="6" y="719"/>
                    <a:pt x="6" y="719"/>
                    <a:pt x="7" y="718"/>
                  </a:cubicBezTo>
                  <a:cubicBezTo>
                    <a:pt x="7" y="718"/>
                    <a:pt x="7" y="718"/>
                    <a:pt x="8" y="717"/>
                  </a:cubicBezTo>
                  <a:cubicBezTo>
                    <a:pt x="8" y="716"/>
                    <a:pt x="7" y="715"/>
                    <a:pt x="5" y="714"/>
                  </a:cubicBezTo>
                  <a:cubicBezTo>
                    <a:pt x="5" y="713"/>
                    <a:pt x="10" y="712"/>
                    <a:pt x="11" y="711"/>
                  </a:cubicBezTo>
                  <a:cubicBezTo>
                    <a:pt x="11" y="711"/>
                    <a:pt x="12" y="712"/>
                    <a:pt x="13" y="712"/>
                  </a:cubicBezTo>
                  <a:cubicBezTo>
                    <a:pt x="13" y="712"/>
                    <a:pt x="14" y="713"/>
                    <a:pt x="14" y="713"/>
                  </a:cubicBezTo>
                  <a:cubicBezTo>
                    <a:pt x="15" y="713"/>
                    <a:pt x="16" y="712"/>
                    <a:pt x="17" y="712"/>
                  </a:cubicBezTo>
                  <a:cubicBezTo>
                    <a:pt x="17" y="713"/>
                    <a:pt x="17" y="714"/>
                    <a:pt x="17" y="715"/>
                  </a:cubicBezTo>
                  <a:cubicBezTo>
                    <a:pt x="18" y="717"/>
                    <a:pt x="20" y="717"/>
                    <a:pt x="22" y="718"/>
                  </a:cubicBezTo>
                  <a:cubicBezTo>
                    <a:pt x="23" y="719"/>
                    <a:pt x="24" y="718"/>
                    <a:pt x="24" y="720"/>
                  </a:cubicBezTo>
                  <a:cubicBezTo>
                    <a:pt x="24" y="721"/>
                    <a:pt x="22" y="721"/>
                    <a:pt x="21" y="721"/>
                  </a:cubicBezTo>
                  <a:cubicBezTo>
                    <a:pt x="21" y="721"/>
                    <a:pt x="17" y="721"/>
                    <a:pt x="17" y="721"/>
                  </a:cubicBezTo>
                  <a:cubicBezTo>
                    <a:pt x="17" y="721"/>
                    <a:pt x="15" y="721"/>
                    <a:pt x="14" y="721"/>
                  </a:cubicBezTo>
                  <a:cubicBezTo>
                    <a:pt x="13" y="721"/>
                    <a:pt x="14" y="721"/>
                    <a:pt x="13" y="722"/>
                  </a:cubicBezTo>
                  <a:cubicBezTo>
                    <a:pt x="11" y="724"/>
                    <a:pt x="9" y="724"/>
                    <a:pt x="8" y="726"/>
                  </a:cubicBezTo>
                  <a:cubicBezTo>
                    <a:pt x="8" y="726"/>
                    <a:pt x="4" y="730"/>
                    <a:pt x="4" y="729"/>
                  </a:cubicBezTo>
                  <a:cubicBezTo>
                    <a:pt x="4" y="726"/>
                    <a:pt x="8" y="726"/>
                    <a:pt x="9" y="725"/>
                  </a:cubicBezTo>
                  <a:cubicBezTo>
                    <a:pt x="9" y="723"/>
                    <a:pt x="4" y="726"/>
                    <a:pt x="4" y="723"/>
                  </a:cubicBezTo>
                  <a:close/>
                  <a:moveTo>
                    <a:pt x="3" y="729"/>
                  </a:moveTo>
                  <a:cubicBezTo>
                    <a:pt x="2" y="729"/>
                    <a:pt x="0" y="729"/>
                    <a:pt x="2" y="728"/>
                  </a:cubicBezTo>
                  <a:cubicBezTo>
                    <a:pt x="3" y="728"/>
                    <a:pt x="4" y="728"/>
                    <a:pt x="3" y="729"/>
                  </a:cubicBezTo>
                  <a:close/>
                  <a:moveTo>
                    <a:pt x="653" y="852"/>
                  </a:moveTo>
                  <a:cubicBezTo>
                    <a:pt x="653" y="853"/>
                    <a:pt x="653" y="854"/>
                    <a:pt x="652" y="855"/>
                  </a:cubicBezTo>
                  <a:cubicBezTo>
                    <a:pt x="652" y="855"/>
                    <a:pt x="652" y="856"/>
                    <a:pt x="651" y="857"/>
                  </a:cubicBezTo>
                  <a:cubicBezTo>
                    <a:pt x="651" y="859"/>
                    <a:pt x="651" y="862"/>
                    <a:pt x="650" y="864"/>
                  </a:cubicBezTo>
                  <a:cubicBezTo>
                    <a:pt x="649" y="866"/>
                    <a:pt x="647" y="868"/>
                    <a:pt x="646" y="870"/>
                  </a:cubicBezTo>
                  <a:cubicBezTo>
                    <a:pt x="646" y="871"/>
                    <a:pt x="647" y="872"/>
                    <a:pt x="646" y="873"/>
                  </a:cubicBezTo>
                  <a:cubicBezTo>
                    <a:pt x="645" y="873"/>
                    <a:pt x="645" y="871"/>
                    <a:pt x="645" y="871"/>
                  </a:cubicBezTo>
                  <a:cubicBezTo>
                    <a:pt x="644" y="871"/>
                    <a:pt x="645" y="870"/>
                    <a:pt x="645" y="870"/>
                  </a:cubicBezTo>
                  <a:cubicBezTo>
                    <a:pt x="641" y="870"/>
                    <a:pt x="641" y="865"/>
                    <a:pt x="641" y="863"/>
                  </a:cubicBezTo>
                  <a:cubicBezTo>
                    <a:pt x="642" y="859"/>
                    <a:pt x="643" y="857"/>
                    <a:pt x="645" y="855"/>
                  </a:cubicBezTo>
                  <a:cubicBezTo>
                    <a:pt x="645" y="854"/>
                    <a:pt x="646" y="852"/>
                    <a:pt x="647" y="852"/>
                  </a:cubicBezTo>
                  <a:cubicBezTo>
                    <a:pt x="647" y="850"/>
                    <a:pt x="649" y="850"/>
                    <a:pt x="650" y="849"/>
                  </a:cubicBezTo>
                  <a:cubicBezTo>
                    <a:pt x="651" y="848"/>
                    <a:pt x="654" y="849"/>
                    <a:pt x="654" y="850"/>
                  </a:cubicBezTo>
                  <a:cubicBezTo>
                    <a:pt x="654" y="851"/>
                    <a:pt x="653" y="851"/>
                    <a:pt x="653" y="852"/>
                  </a:cubicBezTo>
                  <a:close/>
                  <a:moveTo>
                    <a:pt x="379" y="971"/>
                  </a:moveTo>
                  <a:cubicBezTo>
                    <a:pt x="381" y="973"/>
                    <a:pt x="384" y="977"/>
                    <a:pt x="382" y="980"/>
                  </a:cubicBezTo>
                  <a:cubicBezTo>
                    <a:pt x="381" y="983"/>
                    <a:pt x="379" y="983"/>
                    <a:pt x="376" y="984"/>
                  </a:cubicBezTo>
                  <a:cubicBezTo>
                    <a:pt x="375" y="984"/>
                    <a:pt x="374" y="985"/>
                    <a:pt x="373" y="985"/>
                  </a:cubicBezTo>
                  <a:cubicBezTo>
                    <a:pt x="371" y="985"/>
                    <a:pt x="370" y="983"/>
                    <a:pt x="370" y="982"/>
                  </a:cubicBezTo>
                  <a:cubicBezTo>
                    <a:pt x="368" y="979"/>
                    <a:pt x="368" y="975"/>
                    <a:pt x="369" y="972"/>
                  </a:cubicBezTo>
                  <a:cubicBezTo>
                    <a:pt x="369" y="970"/>
                    <a:pt x="369" y="968"/>
                    <a:pt x="369" y="966"/>
                  </a:cubicBezTo>
                  <a:cubicBezTo>
                    <a:pt x="370" y="964"/>
                    <a:pt x="371" y="962"/>
                    <a:pt x="371" y="960"/>
                  </a:cubicBezTo>
                  <a:cubicBezTo>
                    <a:pt x="371" y="960"/>
                    <a:pt x="371" y="960"/>
                    <a:pt x="371" y="960"/>
                  </a:cubicBezTo>
                  <a:cubicBezTo>
                    <a:pt x="369" y="958"/>
                    <a:pt x="372" y="959"/>
                    <a:pt x="372" y="959"/>
                  </a:cubicBezTo>
                  <a:cubicBezTo>
                    <a:pt x="372" y="960"/>
                    <a:pt x="372" y="960"/>
                    <a:pt x="371" y="960"/>
                  </a:cubicBezTo>
                  <a:cubicBezTo>
                    <a:pt x="372" y="961"/>
                    <a:pt x="372" y="961"/>
                    <a:pt x="372" y="961"/>
                  </a:cubicBezTo>
                  <a:cubicBezTo>
                    <a:pt x="373" y="959"/>
                    <a:pt x="376" y="962"/>
                    <a:pt x="376" y="963"/>
                  </a:cubicBezTo>
                  <a:cubicBezTo>
                    <a:pt x="376" y="966"/>
                    <a:pt x="379" y="968"/>
                    <a:pt x="379" y="971"/>
                  </a:cubicBezTo>
                  <a:close/>
                  <a:moveTo>
                    <a:pt x="684" y="787"/>
                  </a:moveTo>
                  <a:cubicBezTo>
                    <a:pt x="684" y="787"/>
                    <a:pt x="683" y="787"/>
                    <a:pt x="683" y="787"/>
                  </a:cubicBezTo>
                  <a:cubicBezTo>
                    <a:pt x="680" y="786"/>
                    <a:pt x="685" y="784"/>
                    <a:pt x="685" y="784"/>
                  </a:cubicBezTo>
                  <a:cubicBezTo>
                    <a:pt x="688" y="785"/>
                    <a:pt x="686" y="787"/>
                    <a:pt x="684" y="787"/>
                  </a:cubicBezTo>
                  <a:close/>
                  <a:moveTo>
                    <a:pt x="684" y="760"/>
                  </a:moveTo>
                  <a:cubicBezTo>
                    <a:pt x="684" y="761"/>
                    <a:pt x="683" y="760"/>
                    <a:pt x="683" y="760"/>
                  </a:cubicBezTo>
                  <a:cubicBezTo>
                    <a:pt x="684" y="760"/>
                    <a:pt x="684" y="760"/>
                    <a:pt x="684" y="760"/>
                  </a:cubicBezTo>
                  <a:close/>
                  <a:moveTo>
                    <a:pt x="248" y="9"/>
                  </a:moveTo>
                  <a:cubicBezTo>
                    <a:pt x="250" y="5"/>
                    <a:pt x="262" y="8"/>
                    <a:pt x="259" y="11"/>
                  </a:cubicBezTo>
                  <a:cubicBezTo>
                    <a:pt x="259" y="12"/>
                    <a:pt x="258" y="13"/>
                    <a:pt x="257" y="13"/>
                  </a:cubicBezTo>
                  <a:cubicBezTo>
                    <a:pt x="256" y="14"/>
                    <a:pt x="256" y="14"/>
                    <a:pt x="255" y="13"/>
                  </a:cubicBezTo>
                  <a:cubicBezTo>
                    <a:pt x="255" y="13"/>
                    <a:pt x="255" y="13"/>
                    <a:pt x="255" y="13"/>
                  </a:cubicBezTo>
                  <a:cubicBezTo>
                    <a:pt x="254" y="13"/>
                    <a:pt x="254" y="14"/>
                    <a:pt x="253" y="13"/>
                  </a:cubicBezTo>
                  <a:cubicBezTo>
                    <a:pt x="252" y="13"/>
                    <a:pt x="251" y="12"/>
                    <a:pt x="251" y="10"/>
                  </a:cubicBezTo>
                  <a:cubicBezTo>
                    <a:pt x="250" y="10"/>
                    <a:pt x="250" y="10"/>
                    <a:pt x="249" y="10"/>
                  </a:cubicBezTo>
                  <a:cubicBezTo>
                    <a:pt x="249" y="10"/>
                    <a:pt x="248" y="9"/>
                    <a:pt x="248" y="9"/>
                  </a:cubicBezTo>
                  <a:close/>
                  <a:moveTo>
                    <a:pt x="261" y="38"/>
                  </a:moveTo>
                  <a:cubicBezTo>
                    <a:pt x="261" y="36"/>
                    <a:pt x="261" y="31"/>
                    <a:pt x="264" y="31"/>
                  </a:cubicBezTo>
                  <a:cubicBezTo>
                    <a:pt x="267" y="30"/>
                    <a:pt x="269" y="34"/>
                    <a:pt x="270" y="37"/>
                  </a:cubicBezTo>
                  <a:cubicBezTo>
                    <a:pt x="270" y="38"/>
                    <a:pt x="270" y="38"/>
                    <a:pt x="270" y="39"/>
                  </a:cubicBezTo>
                  <a:cubicBezTo>
                    <a:pt x="269" y="39"/>
                    <a:pt x="269" y="40"/>
                    <a:pt x="268" y="40"/>
                  </a:cubicBezTo>
                  <a:cubicBezTo>
                    <a:pt x="272" y="44"/>
                    <a:pt x="265" y="51"/>
                    <a:pt x="261" y="52"/>
                  </a:cubicBezTo>
                  <a:cubicBezTo>
                    <a:pt x="261" y="52"/>
                    <a:pt x="261" y="52"/>
                    <a:pt x="261" y="52"/>
                  </a:cubicBezTo>
                  <a:cubicBezTo>
                    <a:pt x="260" y="53"/>
                    <a:pt x="260" y="53"/>
                    <a:pt x="259" y="53"/>
                  </a:cubicBezTo>
                  <a:cubicBezTo>
                    <a:pt x="256" y="52"/>
                    <a:pt x="255" y="56"/>
                    <a:pt x="253" y="52"/>
                  </a:cubicBezTo>
                  <a:cubicBezTo>
                    <a:pt x="251" y="50"/>
                    <a:pt x="250" y="48"/>
                    <a:pt x="252" y="45"/>
                  </a:cubicBezTo>
                  <a:cubicBezTo>
                    <a:pt x="253" y="44"/>
                    <a:pt x="255" y="41"/>
                    <a:pt x="258" y="41"/>
                  </a:cubicBezTo>
                  <a:cubicBezTo>
                    <a:pt x="260" y="40"/>
                    <a:pt x="262" y="41"/>
                    <a:pt x="261" y="38"/>
                  </a:cubicBezTo>
                  <a:cubicBezTo>
                    <a:pt x="261" y="38"/>
                    <a:pt x="262" y="39"/>
                    <a:pt x="261" y="38"/>
                  </a:cubicBezTo>
                  <a:close/>
                  <a:moveTo>
                    <a:pt x="246" y="13"/>
                  </a:moveTo>
                  <a:cubicBezTo>
                    <a:pt x="246" y="12"/>
                    <a:pt x="249" y="14"/>
                    <a:pt x="249" y="15"/>
                  </a:cubicBezTo>
                  <a:cubicBezTo>
                    <a:pt x="248" y="17"/>
                    <a:pt x="245" y="14"/>
                    <a:pt x="246" y="13"/>
                  </a:cubicBezTo>
                  <a:close/>
                  <a:moveTo>
                    <a:pt x="246" y="11"/>
                  </a:moveTo>
                  <a:cubicBezTo>
                    <a:pt x="246" y="11"/>
                    <a:pt x="247" y="10"/>
                    <a:pt x="247" y="11"/>
                  </a:cubicBezTo>
                  <a:cubicBezTo>
                    <a:pt x="247" y="11"/>
                    <a:pt x="246" y="12"/>
                    <a:pt x="246" y="11"/>
                  </a:cubicBezTo>
                  <a:close/>
                  <a:moveTo>
                    <a:pt x="344" y="277"/>
                  </a:moveTo>
                  <a:cubicBezTo>
                    <a:pt x="343" y="277"/>
                    <a:pt x="343" y="277"/>
                    <a:pt x="344" y="277"/>
                  </a:cubicBezTo>
                  <a:cubicBezTo>
                    <a:pt x="344" y="276"/>
                    <a:pt x="344" y="276"/>
                    <a:pt x="344" y="277"/>
                  </a:cubicBezTo>
                  <a:cubicBezTo>
                    <a:pt x="344" y="277"/>
                    <a:pt x="344" y="277"/>
                    <a:pt x="344" y="277"/>
                  </a:cubicBezTo>
                  <a:close/>
                  <a:moveTo>
                    <a:pt x="314" y="289"/>
                  </a:moveTo>
                  <a:cubicBezTo>
                    <a:pt x="314" y="288"/>
                    <a:pt x="313" y="287"/>
                    <a:pt x="312" y="286"/>
                  </a:cubicBezTo>
                  <a:cubicBezTo>
                    <a:pt x="314" y="286"/>
                    <a:pt x="314" y="286"/>
                    <a:pt x="314" y="289"/>
                  </a:cubicBezTo>
                  <a:close/>
                  <a:moveTo>
                    <a:pt x="344" y="284"/>
                  </a:moveTo>
                  <a:cubicBezTo>
                    <a:pt x="346" y="283"/>
                    <a:pt x="349" y="287"/>
                    <a:pt x="345" y="286"/>
                  </a:cubicBezTo>
                  <a:cubicBezTo>
                    <a:pt x="343" y="286"/>
                    <a:pt x="341" y="284"/>
                    <a:pt x="344" y="284"/>
                  </a:cubicBezTo>
                  <a:close/>
                  <a:moveTo>
                    <a:pt x="248" y="53"/>
                  </a:moveTo>
                  <a:cubicBezTo>
                    <a:pt x="248" y="54"/>
                    <a:pt x="248" y="56"/>
                    <a:pt x="247" y="57"/>
                  </a:cubicBezTo>
                  <a:cubicBezTo>
                    <a:pt x="246" y="58"/>
                    <a:pt x="245" y="58"/>
                    <a:pt x="244" y="59"/>
                  </a:cubicBezTo>
                  <a:cubicBezTo>
                    <a:pt x="243" y="61"/>
                    <a:pt x="243" y="64"/>
                    <a:pt x="241" y="65"/>
                  </a:cubicBezTo>
                  <a:cubicBezTo>
                    <a:pt x="238" y="67"/>
                    <a:pt x="238" y="63"/>
                    <a:pt x="236" y="63"/>
                  </a:cubicBezTo>
                  <a:cubicBezTo>
                    <a:pt x="234" y="62"/>
                    <a:pt x="233" y="65"/>
                    <a:pt x="231" y="64"/>
                  </a:cubicBezTo>
                  <a:cubicBezTo>
                    <a:pt x="228" y="62"/>
                    <a:pt x="229" y="56"/>
                    <a:pt x="229" y="53"/>
                  </a:cubicBezTo>
                  <a:cubicBezTo>
                    <a:pt x="230" y="51"/>
                    <a:pt x="230" y="48"/>
                    <a:pt x="232" y="47"/>
                  </a:cubicBezTo>
                  <a:cubicBezTo>
                    <a:pt x="233" y="47"/>
                    <a:pt x="234" y="46"/>
                    <a:pt x="234" y="47"/>
                  </a:cubicBezTo>
                  <a:cubicBezTo>
                    <a:pt x="235" y="47"/>
                    <a:pt x="234" y="48"/>
                    <a:pt x="233" y="48"/>
                  </a:cubicBezTo>
                  <a:cubicBezTo>
                    <a:pt x="237" y="48"/>
                    <a:pt x="240" y="48"/>
                    <a:pt x="243" y="46"/>
                  </a:cubicBezTo>
                  <a:cubicBezTo>
                    <a:pt x="246" y="45"/>
                    <a:pt x="247" y="44"/>
                    <a:pt x="248" y="48"/>
                  </a:cubicBezTo>
                  <a:cubicBezTo>
                    <a:pt x="249" y="50"/>
                    <a:pt x="249" y="52"/>
                    <a:pt x="248" y="53"/>
                  </a:cubicBezTo>
                  <a:close/>
                  <a:moveTo>
                    <a:pt x="302" y="282"/>
                  </a:moveTo>
                  <a:cubicBezTo>
                    <a:pt x="302" y="279"/>
                    <a:pt x="305" y="277"/>
                    <a:pt x="308" y="277"/>
                  </a:cubicBezTo>
                  <a:cubicBezTo>
                    <a:pt x="310" y="278"/>
                    <a:pt x="311" y="280"/>
                    <a:pt x="312" y="282"/>
                  </a:cubicBezTo>
                  <a:cubicBezTo>
                    <a:pt x="314" y="286"/>
                    <a:pt x="312" y="285"/>
                    <a:pt x="309" y="286"/>
                  </a:cubicBezTo>
                  <a:cubicBezTo>
                    <a:pt x="308" y="287"/>
                    <a:pt x="307" y="287"/>
                    <a:pt x="306" y="288"/>
                  </a:cubicBezTo>
                  <a:cubicBezTo>
                    <a:pt x="305" y="288"/>
                    <a:pt x="305" y="289"/>
                    <a:pt x="304" y="289"/>
                  </a:cubicBezTo>
                  <a:cubicBezTo>
                    <a:pt x="304" y="288"/>
                    <a:pt x="303" y="288"/>
                    <a:pt x="303" y="287"/>
                  </a:cubicBezTo>
                  <a:cubicBezTo>
                    <a:pt x="303" y="288"/>
                    <a:pt x="302" y="288"/>
                    <a:pt x="302" y="289"/>
                  </a:cubicBezTo>
                  <a:cubicBezTo>
                    <a:pt x="302" y="286"/>
                    <a:pt x="302" y="284"/>
                    <a:pt x="302" y="282"/>
                  </a:cubicBezTo>
                  <a:close/>
                  <a:moveTo>
                    <a:pt x="222" y="13"/>
                  </a:moveTo>
                  <a:cubicBezTo>
                    <a:pt x="221" y="12"/>
                    <a:pt x="223" y="11"/>
                    <a:pt x="223" y="11"/>
                  </a:cubicBezTo>
                  <a:cubicBezTo>
                    <a:pt x="225" y="10"/>
                    <a:pt x="224" y="14"/>
                    <a:pt x="222" y="13"/>
                  </a:cubicBezTo>
                  <a:close/>
                  <a:moveTo>
                    <a:pt x="221" y="30"/>
                  </a:moveTo>
                  <a:cubicBezTo>
                    <a:pt x="221" y="30"/>
                    <a:pt x="221" y="30"/>
                    <a:pt x="222" y="30"/>
                  </a:cubicBezTo>
                  <a:cubicBezTo>
                    <a:pt x="222" y="30"/>
                    <a:pt x="222" y="30"/>
                    <a:pt x="221" y="30"/>
                  </a:cubicBezTo>
                  <a:close/>
                  <a:moveTo>
                    <a:pt x="222" y="16"/>
                  </a:moveTo>
                  <a:cubicBezTo>
                    <a:pt x="222" y="15"/>
                    <a:pt x="222" y="16"/>
                    <a:pt x="222" y="16"/>
                  </a:cubicBezTo>
                  <a:cubicBezTo>
                    <a:pt x="222" y="16"/>
                    <a:pt x="222" y="16"/>
                    <a:pt x="221" y="16"/>
                  </a:cubicBezTo>
                  <a:cubicBezTo>
                    <a:pt x="221" y="16"/>
                    <a:pt x="221" y="16"/>
                    <a:pt x="222" y="16"/>
                  </a:cubicBezTo>
                  <a:close/>
                  <a:moveTo>
                    <a:pt x="231" y="82"/>
                  </a:moveTo>
                  <a:cubicBezTo>
                    <a:pt x="231" y="83"/>
                    <a:pt x="230" y="83"/>
                    <a:pt x="230" y="83"/>
                  </a:cubicBezTo>
                  <a:cubicBezTo>
                    <a:pt x="230" y="83"/>
                    <a:pt x="223" y="81"/>
                    <a:pt x="227" y="78"/>
                  </a:cubicBezTo>
                  <a:cubicBezTo>
                    <a:pt x="229" y="77"/>
                    <a:pt x="232" y="76"/>
                    <a:pt x="233" y="79"/>
                  </a:cubicBezTo>
                  <a:cubicBezTo>
                    <a:pt x="233" y="80"/>
                    <a:pt x="231" y="82"/>
                    <a:pt x="231" y="82"/>
                  </a:cubicBezTo>
                  <a:close/>
                  <a:moveTo>
                    <a:pt x="222" y="33"/>
                  </a:moveTo>
                  <a:cubicBezTo>
                    <a:pt x="224" y="32"/>
                    <a:pt x="223" y="36"/>
                    <a:pt x="221" y="34"/>
                  </a:cubicBezTo>
                  <a:cubicBezTo>
                    <a:pt x="220" y="33"/>
                    <a:pt x="221" y="33"/>
                    <a:pt x="222" y="33"/>
                  </a:cubicBezTo>
                  <a:close/>
                  <a:moveTo>
                    <a:pt x="1132" y="430"/>
                  </a:moveTo>
                  <a:cubicBezTo>
                    <a:pt x="1131" y="430"/>
                    <a:pt x="1131" y="430"/>
                    <a:pt x="1131" y="429"/>
                  </a:cubicBezTo>
                  <a:cubicBezTo>
                    <a:pt x="1131" y="429"/>
                    <a:pt x="1132" y="430"/>
                    <a:pt x="1132" y="430"/>
                  </a:cubicBezTo>
                  <a:close/>
                  <a:moveTo>
                    <a:pt x="224" y="82"/>
                  </a:moveTo>
                  <a:cubicBezTo>
                    <a:pt x="223" y="82"/>
                    <a:pt x="222" y="83"/>
                    <a:pt x="222" y="82"/>
                  </a:cubicBezTo>
                  <a:cubicBezTo>
                    <a:pt x="221" y="80"/>
                    <a:pt x="225" y="81"/>
                    <a:pt x="225" y="83"/>
                  </a:cubicBezTo>
                  <a:cubicBezTo>
                    <a:pt x="226" y="85"/>
                    <a:pt x="224" y="84"/>
                    <a:pt x="224" y="82"/>
                  </a:cubicBezTo>
                  <a:close/>
                  <a:moveTo>
                    <a:pt x="210" y="62"/>
                  </a:moveTo>
                  <a:cubicBezTo>
                    <a:pt x="209" y="61"/>
                    <a:pt x="210" y="60"/>
                    <a:pt x="210" y="60"/>
                  </a:cubicBezTo>
                  <a:cubicBezTo>
                    <a:pt x="210" y="61"/>
                    <a:pt x="211" y="61"/>
                    <a:pt x="210" y="62"/>
                  </a:cubicBezTo>
                  <a:close/>
                  <a:moveTo>
                    <a:pt x="214" y="68"/>
                  </a:moveTo>
                  <a:cubicBezTo>
                    <a:pt x="214" y="69"/>
                    <a:pt x="213" y="71"/>
                    <a:pt x="214" y="73"/>
                  </a:cubicBezTo>
                  <a:cubicBezTo>
                    <a:pt x="212" y="75"/>
                    <a:pt x="215" y="78"/>
                    <a:pt x="211" y="78"/>
                  </a:cubicBezTo>
                  <a:cubicBezTo>
                    <a:pt x="211" y="79"/>
                    <a:pt x="210" y="78"/>
                    <a:pt x="210" y="78"/>
                  </a:cubicBezTo>
                  <a:cubicBezTo>
                    <a:pt x="209" y="78"/>
                    <a:pt x="208" y="78"/>
                    <a:pt x="207" y="78"/>
                  </a:cubicBezTo>
                  <a:cubicBezTo>
                    <a:pt x="204" y="76"/>
                    <a:pt x="206" y="76"/>
                    <a:pt x="207" y="74"/>
                  </a:cubicBezTo>
                  <a:cubicBezTo>
                    <a:pt x="207" y="72"/>
                    <a:pt x="205" y="70"/>
                    <a:pt x="206" y="68"/>
                  </a:cubicBezTo>
                  <a:cubicBezTo>
                    <a:pt x="207" y="66"/>
                    <a:pt x="209" y="68"/>
                    <a:pt x="211" y="67"/>
                  </a:cubicBezTo>
                  <a:cubicBezTo>
                    <a:pt x="212" y="67"/>
                    <a:pt x="211" y="66"/>
                    <a:pt x="213" y="66"/>
                  </a:cubicBezTo>
                  <a:cubicBezTo>
                    <a:pt x="213" y="66"/>
                    <a:pt x="214" y="68"/>
                    <a:pt x="214" y="68"/>
                  </a:cubicBezTo>
                  <a:cubicBezTo>
                    <a:pt x="214" y="68"/>
                    <a:pt x="214" y="67"/>
                    <a:pt x="214" y="68"/>
                  </a:cubicBezTo>
                  <a:close/>
                  <a:moveTo>
                    <a:pt x="207" y="66"/>
                  </a:moveTo>
                  <a:cubicBezTo>
                    <a:pt x="207" y="66"/>
                    <a:pt x="202" y="64"/>
                    <a:pt x="205" y="64"/>
                  </a:cubicBezTo>
                  <a:cubicBezTo>
                    <a:pt x="207" y="64"/>
                    <a:pt x="207" y="66"/>
                    <a:pt x="207" y="66"/>
                  </a:cubicBezTo>
                  <a:close/>
                  <a:moveTo>
                    <a:pt x="220" y="74"/>
                  </a:moveTo>
                  <a:cubicBezTo>
                    <a:pt x="219" y="75"/>
                    <a:pt x="221" y="76"/>
                    <a:pt x="220" y="77"/>
                  </a:cubicBezTo>
                  <a:cubicBezTo>
                    <a:pt x="219" y="77"/>
                    <a:pt x="217" y="76"/>
                    <a:pt x="217" y="75"/>
                  </a:cubicBezTo>
                  <a:cubicBezTo>
                    <a:pt x="214" y="73"/>
                    <a:pt x="215" y="71"/>
                    <a:pt x="214" y="68"/>
                  </a:cubicBezTo>
                  <a:cubicBezTo>
                    <a:pt x="215" y="65"/>
                    <a:pt x="212" y="63"/>
                    <a:pt x="214" y="62"/>
                  </a:cubicBezTo>
                  <a:cubicBezTo>
                    <a:pt x="216" y="61"/>
                    <a:pt x="220" y="61"/>
                    <a:pt x="221" y="61"/>
                  </a:cubicBezTo>
                  <a:cubicBezTo>
                    <a:pt x="224" y="62"/>
                    <a:pt x="226" y="63"/>
                    <a:pt x="227" y="65"/>
                  </a:cubicBezTo>
                  <a:cubicBezTo>
                    <a:pt x="229" y="67"/>
                    <a:pt x="228" y="69"/>
                    <a:pt x="225" y="68"/>
                  </a:cubicBezTo>
                  <a:cubicBezTo>
                    <a:pt x="225" y="68"/>
                    <a:pt x="224" y="67"/>
                    <a:pt x="224" y="68"/>
                  </a:cubicBezTo>
                  <a:cubicBezTo>
                    <a:pt x="223" y="69"/>
                    <a:pt x="221" y="69"/>
                    <a:pt x="221" y="70"/>
                  </a:cubicBezTo>
                  <a:cubicBezTo>
                    <a:pt x="220" y="71"/>
                    <a:pt x="222" y="71"/>
                    <a:pt x="223" y="72"/>
                  </a:cubicBezTo>
                  <a:cubicBezTo>
                    <a:pt x="224" y="75"/>
                    <a:pt x="220" y="74"/>
                    <a:pt x="220" y="74"/>
                  </a:cubicBezTo>
                  <a:close/>
                  <a:moveTo>
                    <a:pt x="439" y="179"/>
                  </a:moveTo>
                  <a:cubicBezTo>
                    <a:pt x="440" y="181"/>
                    <a:pt x="437" y="181"/>
                    <a:pt x="436" y="180"/>
                  </a:cubicBezTo>
                  <a:cubicBezTo>
                    <a:pt x="437" y="179"/>
                    <a:pt x="439" y="178"/>
                    <a:pt x="439" y="179"/>
                  </a:cubicBezTo>
                  <a:close/>
                  <a:moveTo>
                    <a:pt x="442" y="98"/>
                  </a:moveTo>
                  <a:cubicBezTo>
                    <a:pt x="441" y="98"/>
                    <a:pt x="441" y="98"/>
                    <a:pt x="441" y="98"/>
                  </a:cubicBezTo>
                  <a:cubicBezTo>
                    <a:pt x="440" y="96"/>
                    <a:pt x="444" y="96"/>
                    <a:pt x="442" y="98"/>
                  </a:cubicBezTo>
                  <a:close/>
                  <a:moveTo>
                    <a:pt x="429" y="183"/>
                  </a:moveTo>
                  <a:cubicBezTo>
                    <a:pt x="429" y="181"/>
                    <a:pt x="429" y="180"/>
                    <a:pt x="430" y="179"/>
                  </a:cubicBezTo>
                  <a:cubicBezTo>
                    <a:pt x="432" y="178"/>
                    <a:pt x="432" y="173"/>
                    <a:pt x="435" y="175"/>
                  </a:cubicBezTo>
                  <a:cubicBezTo>
                    <a:pt x="437" y="176"/>
                    <a:pt x="436" y="178"/>
                    <a:pt x="435" y="179"/>
                  </a:cubicBezTo>
                  <a:cubicBezTo>
                    <a:pt x="434" y="180"/>
                    <a:pt x="432" y="180"/>
                    <a:pt x="431" y="181"/>
                  </a:cubicBezTo>
                  <a:cubicBezTo>
                    <a:pt x="431" y="181"/>
                    <a:pt x="429" y="186"/>
                    <a:pt x="429" y="183"/>
                  </a:cubicBezTo>
                  <a:close/>
                  <a:moveTo>
                    <a:pt x="409" y="243"/>
                  </a:moveTo>
                  <a:cubicBezTo>
                    <a:pt x="410" y="244"/>
                    <a:pt x="410" y="244"/>
                    <a:pt x="410" y="245"/>
                  </a:cubicBezTo>
                  <a:cubicBezTo>
                    <a:pt x="409" y="244"/>
                    <a:pt x="409" y="244"/>
                    <a:pt x="409" y="243"/>
                  </a:cubicBezTo>
                  <a:close/>
                  <a:moveTo>
                    <a:pt x="408" y="252"/>
                  </a:moveTo>
                  <a:cubicBezTo>
                    <a:pt x="407" y="252"/>
                    <a:pt x="406" y="254"/>
                    <a:pt x="405" y="252"/>
                  </a:cubicBezTo>
                  <a:cubicBezTo>
                    <a:pt x="405" y="249"/>
                    <a:pt x="407" y="251"/>
                    <a:pt x="408" y="252"/>
                  </a:cubicBezTo>
                  <a:close/>
                  <a:moveTo>
                    <a:pt x="441" y="175"/>
                  </a:moveTo>
                  <a:cubicBezTo>
                    <a:pt x="442" y="173"/>
                    <a:pt x="442" y="173"/>
                    <a:pt x="443" y="174"/>
                  </a:cubicBezTo>
                  <a:cubicBezTo>
                    <a:pt x="443" y="175"/>
                    <a:pt x="443" y="176"/>
                    <a:pt x="443" y="176"/>
                  </a:cubicBezTo>
                  <a:cubicBezTo>
                    <a:pt x="442" y="176"/>
                    <a:pt x="441" y="176"/>
                    <a:pt x="441" y="175"/>
                  </a:cubicBezTo>
                  <a:close/>
                  <a:moveTo>
                    <a:pt x="409" y="252"/>
                  </a:moveTo>
                  <a:cubicBezTo>
                    <a:pt x="408" y="248"/>
                    <a:pt x="411" y="251"/>
                    <a:pt x="412" y="252"/>
                  </a:cubicBezTo>
                  <a:cubicBezTo>
                    <a:pt x="411" y="252"/>
                    <a:pt x="409" y="254"/>
                    <a:pt x="409" y="252"/>
                  </a:cubicBezTo>
                  <a:close/>
                  <a:moveTo>
                    <a:pt x="408" y="261"/>
                  </a:moveTo>
                  <a:cubicBezTo>
                    <a:pt x="409" y="261"/>
                    <a:pt x="407" y="261"/>
                    <a:pt x="408" y="261"/>
                  </a:cubicBezTo>
                  <a:cubicBezTo>
                    <a:pt x="408" y="261"/>
                    <a:pt x="407" y="260"/>
                    <a:pt x="408" y="261"/>
                  </a:cubicBezTo>
                  <a:close/>
                  <a:moveTo>
                    <a:pt x="438" y="35"/>
                  </a:moveTo>
                  <a:cubicBezTo>
                    <a:pt x="436" y="33"/>
                    <a:pt x="439" y="31"/>
                    <a:pt x="441" y="30"/>
                  </a:cubicBezTo>
                  <a:cubicBezTo>
                    <a:pt x="443" y="30"/>
                    <a:pt x="444" y="30"/>
                    <a:pt x="446" y="30"/>
                  </a:cubicBezTo>
                  <a:cubicBezTo>
                    <a:pt x="448" y="31"/>
                    <a:pt x="448" y="31"/>
                    <a:pt x="448" y="33"/>
                  </a:cubicBezTo>
                  <a:cubicBezTo>
                    <a:pt x="448" y="35"/>
                    <a:pt x="447" y="37"/>
                    <a:pt x="445" y="37"/>
                  </a:cubicBezTo>
                  <a:cubicBezTo>
                    <a:pt x="444" y="38"/>
                    <a:pt x="444" y="38"/>
                    <a:pt x="443" y="37"/>
                  </a:cubicBezTo>
                  <a:cubicBezTo>
                    <a:pt x="441" y="37"/>
                    <a:pt x="439" y="37"/>
                    <a:pt x="438" y="35"/>
                  </a:cubicBezTo>
                  <a:cubicBezTo>
                    <a:pt x="438" y="35"/>
                    <a:pt x="438" y="36"/>
                    <a:pt x="439" y="36"/>
                  </a:cubicBezTo>
                  <a:cubicBezTo>
                    <a:pt x="438" y="36"/>
                    <a:pt x="438" y="36"/>
                    <a:pt x="438" y="35"/>
                  </a:cubicBezTo>
                  <a:close/>
                  <a:moveTo>
                    <a:pt x="455" y="78"/>
                  </a:moveTo>
                  <a:cubicBezTo>
                    <a:pt x="455" y="78"/>
                    <a:pt x="456" y="78"/>
                    <a:pt x="456" y="78"/>
                  </a:cubicBezTo>
                  <a:cubicBezTo>
                    <a:pt x="455" y="79"/>
                    <a:pt x="455" y="79"/>
                    <a:pt x="455" y="79"/>
                  </a:cubicBezTo>
                  <a:cubicBezTo>
                    <a:pt x="455" y="78"/>
                    <a:pt x="455" y="78"/>
                    <a:pt x="455" y="78"/>
                  </a:cubicBezTo>
                  <a:close/>
                  <a:moveTo>
                    <a:pt x="455" y="75"/>
                  </a:moveTo>
                  <a:cubicBezTo>
                    <a:pt x="455" y="76"/>
                    <a:pt x="454" y="75"/>
                    <a:pt x="454" y="75"/>
                  </a:cubicBezTo>
                  <a:cubicBezTo>
                    <a:pt x="453" y="75"/>
                    <a:pt x="450" y="74"/>
                    <a:pt x="452" y="74"/>
                  </a:cubicBezTo>
                  <a:cubicBezTo>
                    <a:pt x="453" y="73"/>
                    <a:pt x="455" y="74"/>
                    <a:pt x="455" y="75"/>
                  </a:cubicBezTo>
                  <a:close/>
                  <a:moveTo>
                    <a:pt x="462" y="80"/>
                  </a:moveTo>
                  <a:cubicBezTo>
                    <a:pt x="460" y="79"/>
                    <a:pt x="458" y="78"/>
                    <a:pt x="457" y="76"/>
                  </a:cubicBezTo>
                  <a:cubicBezTo>
                    <a:pt x="456" y="75"/>
                    <a:pt x="457" y="73"/>
                    <a:pt x="455" y="72"/>
                  </a:cubicBezTo>
                  <a:cubicBezTo>
                    <a:pt x="453" y="71"/>
                    <a:pt x="452" y="72"/>
                    <a:pt x="454" y="70"/>
                  </a:cubicBezTo>
                  <a:cubicBezTo>
                    <a:pt x="455" y="69"/>
                    <a:pt x="458" y="70"/>
                    <a:pt x="459" y="72"/>
                  </a:cubicBezTo>
                  <a:cubicBezTo>
                    <a:pt x="460" y="70"/>
                    <a:pt x="459" y="69"/>
                    <a:pt x="458" y="68"/>
                  </a:cubicBezTo>
                  <a:cubicBezTo>
                    <a:pt x="456" y="68"/>
                    <a:pt x="455" y="69"/>
                    <a:pt x="453" y="69"/>
                  </a:cubicBezTo>
                  <a:cubicBezTo>
                    <a:pt x="452" y="69"/>
                    <a:pt x="452" y="68"/>
                    <a:pt x="450" y="68"/>
                  </a:cubicBezTo>
                  <a:cubicBezTo>
                    <a:pt x="452" y="66"/>
                    <a:pt x="451" y="67"/>
                    <a:pt x="453" y="67"/>
                  </a:cubicBezTo>
                  <a:cubicBezTo>
                    <a:pt x="453" y="67"/>
                    <a:pt x="456" y="67"/>
                    <a:pt x="455" y="65"/>
                  </a:cubicBezTo>
                  <a:cubicBezTo>
                    <a:pt x="454" y="65"/>
                    <a:pt x="454" y="66"/>
                    <a:pt x="453" y="65"/>
                  </a:cubicBezTo>
                  <a:cubicBezTo>
                    <a:pt x="452" y="65"/>
                    <a:pt x="452" y="65"/>
                    <a:pt x="451" y="64"/>
                  </a:cubicBezTo>
                  <a:cubicBezTo>
                    <a:pt x="452" y="64"/>
                    <a:pt x="452" y="64"/>
                    <a:pt x="453" y="64"/>
                  </a:cubicBezTo>
                  <a:cubicBezTo>
                    <a:pt x="453" y="64"/>
                    <a:pt x="454" y="63"/>
                    <a:pt x="453" y="63"/>
                  </a:cubicBezTo>
                  <a:cubicBezTo>
                    <a:pt x="454" y="62"/>
                    <a:pt x="455" y="62"/>
                    <a:pt x="456" y="61"/>
                  </a:cubicBezTo>
                  <a:cubicBezTo>
                    <a:pt x="456" y="61"/>
                    <a:pt x="455" y="61"/>
                    <a:pt x="455" y="61"/>
                  </a:cubicBezTo>
                  <a:cubicBezTo>
                    <a:pt x="456" y="61"/>
                    <a:pt x="456" y="56"/>
                    <a:pt x="456" y="56"/>
                  </a:cubicBezTo>
                  <a:cubicBezTo>
                    <a:pt x="457" y="54"/>
                    <a:pt x="460" y="50"/>
                    <a:pt x="459" y="49"/>
                  </a:cubicBezTo>
                  <a:cubicBezTo>
                    <a:pt x="459" y="49"/>
                    <a:pt x="457" y="52"/>
                    <a:pt x="456" y="51"/>
                  </a:cubicBezTo>
                  <a:cubicBezTo>
                    <a:pt x="454" y="50"/>
                    <a:pt x="455" y="48"/>
                    <a:pt x="456" y="47"/>
                  </a:cubicBezTo>
                  <a:cubicBezTo>
                    <a:pt x="457" y="46"/>
                    <a:pt x="458" y="45"/>
                    <a:pt x="459" y="43"/>
                  </a:cubicBezTo>
                  <a:cubicBezTo>
                    <a:pt x="460" y="41"/>
                    <a:pt x="460" y="41"/>
                    <a:pt x="461" y="40"/>
                  </a:cubicBezTo>
                  <a:cubicBezTo>
                    <a:pt x="462" y="39"/>
                    <a:pt x="462" y="39"/>
                    <a:pt x="464" y="38"/>
                  </a:cubicBezTo>
                  <a:cubicBezTo>
                    <a:pt x="465" y="37"/>
                    <a:pt x="467" y="36"/>
                    <a:pt x="469" y="35"/>
                  </a:cubicBezTo>
                  <a:cubicBezTo>
                    <a:pt x="470" y="34"/>
                    <a:pt x="471" y="33"/>
                    <a:pt x="473" y="32"/>
                  </a:cubicBezTo>
                  <a:cubicBezTo>
                    <a:pt x="473" y="31"/>
                    <a:pt x="475" y="30"/>
                    <a:pt x="475" y="30"/>
                  </a:cubicBezTo>
                  <a:cubicBezTo>
                    <a:pt x="474" y="30"/>
                    <a:pt x="471" y="30"/>
                    <a:pt x="472" y="28"/>
                  </a:cubicBezTo>
                  <a:cubicBezTo>
                    <a:pt x="474" y="28"/>
                    <a:pt x="480" y="27"/>
                    <a:pt x="477" y="31"/>
                  </a:cubicBezTo>
                  <a:cubicBezTo>
                    <a:pt x="477" y="31"/>
                    <a:pt x="477" y="31"/>
                    <a:pt x="477" y="32"/>
                  </a:cubicBezTo>
                  <a:cubicBezTo>
                    <a:pt x="478" y="33"/>
                    <a:pt x="479" y="32"/>
                    <a:pt x="480" y="34"/>
                  </a:cubicBezTo>
                  <a:cubicBezTo>
                    <a:pt x="480" y="35"/>
                    <a:pt x="481" y="36"/>
                    <a:pt x="481" y="37"/>
                  </a:cubicBezTo>
                  <a:cubicBezTo>
                    <a:pt x="482" y="37"/>
                    <a:pt x="482" y="38"/>
                    <a:pt x="482" y="39"/>
                  </a:cubicBezTo>
                  <a:cubicBezTo>
                    <a:pt x="482" y="39"/>
                    <a:pt x="482" y="39"/>
                    <a:pt x="483" y="40"/>
                  </a:cubicBezTo>
                  <a:cubicBezTo>
                    <a:pt x="483" y="40"/>
                    <a:pt x="483" y="41"/>
                    <a:pt x="483" y="42"/>
                  </a:cubicBezTo>
                  <a:cubicBezTo>
                    <a:pt x="484" y="44"/>
                    <a:pt x="486" y="45"/>
                    <a:pt x="487" y="47"/>
                  </a:cubicBezTo>
                  <a:cubicBezTo>
                    <a:pt x="490" y="48"/>
                    <a:pt x="490" y="48"/>
                    <a:pt x="490" y="51"/>
                  </a:cubicBezTo>
                  <a:cubicBezTo>
                    <a:pt x="491" y="53"/>
                    <a:pt x="491" y="53"/>
                    <a:pt x="490" y="54"/>
                  </a:cubicBezTo>
                  <a:cubicBezTo>
                    <a:pt x="490" y="54"/>
                    <a:pt x="489" y="54"/>
                    <a:pt x="489" y="54"/>
                  </a:cubicBezTo>
                  <a:cubicBezTo>
                    <a:pt x="488" y="54"/>
                    <a:pt x="488" y="55"/>
                    <a:pt x="488" y="55"/>
                  </a:cubicBezTo>
                  <a:cubicBezTo>
                    <a:pt x="487" y="55"/>
                    <a:pt x="487" y="55"/>
                    <a:pt x="486" y="55"/>
                  </a:cubicBezTo>
                  <a:cubicBezTo>
                    <a:pt x="486" y="56"/>
                    <a:pt x="486" y="57"/>
                    <a:pt x="486" y="58"/>
                  </a:cubicBezTo>
                  <a:cubicBezTo>
                    <a:pt x="486" y="60"/>
                    <a:pt x="486" y="61"/>
                    <a:pt x="486" y="63"/>
                  </a:cubicBezTo>
                  <a:cubicBezTo>
                    <a:pt x="487" y="64"/>
                    <a:pt x="486" y="66"/>
                    <a:pt x="486" y="67"/>
                  </a:cubicBezTo>
                  <a:cubicBezTo>
                    <a:pt x="487" y="67"/>
                    <a:pt x="487" y="67"/>
                    <a:pt x="487" y="67"/>
                  </a:cubicBezTo>
                  <a:cubicBezTo>
                    <a:pt x="488" y="68"/>
                    <a:pt x="488" y="68"/>
                    <a:pt x="487" y="69"/>
                  </a:cubicBezTo>
                  <a:cubicBezTo>
                    <a:pt x="487" y="69"/>
                    <a:pt x="487" y="69"/>
                    <a:pt x="487" y="69"/>
                  </a:cubicBezTo>
                  <a:cubicBezTo>
                    <a:pt x="488" y="69"/>
                    <a:pt x="488" y="69"/>
                    <a:pt x="488" y="70"/>
                  </a:cubicBezTo>
                  <a:cubicBezTo>
                    <a:pt x="487" y="70"/>
                    <a:pt x="486" y="70"/>
                    <a:pt x="486" y="71"/>
                  </a:cubicBezTo>
                  <a:cubicBezTo>
                    <a:pt x="486" y="72"/>
                    <a:pt x="485" y="71"/>
                    <a:pt x="485" y="71"/>
                  </a:cubicBezTo>
                  <a:cubicBezTo>
                    <a:pt x="484" y="72"/>
                    <a:pt x="483" y="72"/>
                    <a:pt x="482" y="72"/>
                  </a:cubicBezTo>
                  <a:cubicBezTo>
                    <a:pt x="482" y="72"/>
                    <a:pt x="481" y="72"/>
                    <a:pt x="481" y="72"/>
                  </a:cubicBezTo>
                  <a:cubicBezTo>
                    <a:pt x="480" y="72"/>
                    <a:pt x="479" y="72"/>
                    <a:pt x="478" y="72"/>
                  </a:cubicBezTo>
                  <a:cubicBezTo>
                    <a:pt x="477" y="73"/>
                    <a:pt x="476" y="72"/>
                    <a:pt x="475" y="72"/>
                  </a:cubicBezTo>
                  <a:cubicBezTo>
                    <a:pt x="474" y="73"/>
                    <a:pt x="473" y="74"/>
                    <a:pt x="472" y="74"/>
                  </a:cubicBezTo>
                  <a:cubicBezTo>
                    <a:pt x="472" y="75"/>
                    <a:pt x="471" y="75"/>
                    <a:pt x="470" y="75"/>
                  </a:cubicBezTo>
                  <a:cubicBezTo>
                    <a:pt x="467" y="75"/>
                    <a:pt x="467" y="78"/>
                    <a:pt x="464" y="79"/>
                  </a:cubicBezTo>
                  <a:cubicBezTo>
                    <a:pt x="464" y="80"/>
                    <a:pt x="462" y="79"/>
                    <a:pt x="462" y="80"/>
                  </a:cubicBezTo>
                  <a:close/>
                  <a:moveTo>
                    <a:pt x="451" y="78"/>
                  </a:moveTo>
                  <a:cubicBezTo>
                    <a:pt x="455" y="79"/>
                    <a:pt x="458" y="80"/>
                    <a:pt x="462" y="80"/>
                  </a:cubicBezTo>
                  <a:cubicBezTo>
                    <a:pt x="460" y="82"/>
                    <a:pt x="463" y="82"/>
                    <a:pt x="463" y="83"/>
                  </a:cubicBezTo>
                  <a:cubicBezTo>
                    <a:pt x="465" y="85"/>
                    <a:pt x="463" y="87"/>
                    <a:pt x="462" y="88"/>
                  </a:cubicBezTo>
                  <a:cubicBezTo>
                    <a:pt x="460" y="89"/>
                    <a:pt x="459" y="91"/>
                    <a:pt x="457" y="92"/>
                  </a:cubicBezTo>
                  <a:cubicBezTo>
                    <a:pt x="455" y="94"/>
                    <a:pt x="453" y="93"/>
                    <a:pt x="450" y="94"/>
                  </a:cubicBezTo>
                  <a:cubicBezTo>
                    <a:pt x="450" y="94"/>
                    <a:pt x="450" y="94"/>
                    <a:pt x="450" y="94"/>
                  </a:cubicBezTo>
                  <a:cubicBezTo>
                    <a:pt x="449" y="95"/>
                    <a:pt x="448" y="95"/>
                    <a:pt x="448" y="94"/>
                  </a:cubicBezTo>
                  <a:cubicBezTo>
                    <a:pt x="447" y="94"/>
                    <a:pt x="444" y="92"/>
                    <a:pt x="444" y="91"/>
                  </a:cubicBezTo>
                  <a:cubicBezTo>
                    <a:pt x="445" y="89"/>
                    <a:pt x="447" y="90"/>
                    <a:pt x="448" y="91"/>
                  </a:cubicBezTo>
                  <a:cubicBezTo>
                    <a:pt x="450" y="91"/>
                    <a:pt x="452" y="90"/>
                    <a:pt x="451" y="89"/>
                  </a:cubicBezTo>
                  <a:cubicBezTo>
                    <a:pt x="450" y="87"/>
                    <a:pt x="447" y="88"/>
                    <a:pt x="445" y="88"/>
                  </a:cubicBezTo>
                  <a:cubicBezTo>
                    <a:pt x="442" y="86"/>
                    <a:pt x="445" y="82"/>
                    <a:pt x="445" y="79"/>
                  </a:cubicBezTo>
                  <a:cubicBezTo>
                    <a:pt x="445" y="79"/>
                    <a:pt x="444" y="79"/>
                    <a:pt x="445" y="78"/>
                  </a:cubicBezTo>
                  <a:cubicBezTo>
                    <a:pt x="445" y="77"/>
                    <a:pt x="447" y="77"/>
                    <a:pt x="447" y="77"/>
                  </a:cubicBezTo>
                  <a:cubicBezTo>
                    <a:pt x="448" y="77"/>
                    <a:pt x="449" y="77"/>
                    <a:pt x="449" y="77"/>
                  </a:cubicBezTo>
                  <a:cubicBezTo>
                    <a:pt x="450" y="77"/>
                    <a:pt x="450" y="78"/>
                    <a:pt x="451" y="78"/>
                  </a:cubicBezTo>
                  <a:close/>
                  <a:moveTo>
                    <a:pt x="406" y="246"/>
                  </a:moveTo>
                  <a:cubicBezTo>
                    <a:pt x="406" y="246"/>
                    <a:pt x="406" y="246"/>
                    <a:pt x="405" y="246"/>
                  </a:cubicBezTo>
                  <a:cubicBezTo>
                    <a:pt x="408" y="244"/>
                    <a:pt x="408" y="247"/>
                    <a:pt x="406" y="246"/>
                  </a:cubicBezTo>
                  <a:close/>
                  <a:moveTo>
                    <a:pt x="381" y="233"/>
                  </a:moveTo>
                  <a:cubicBezTo>
                    <a:pt x="380" y="232"/>
                    <a:pt x="382" y="225"/>
                    <a:pt x="384" y="225"/>
                  </a:cubicBezTo>
                  <a:cubicBezTo>
                    <a:pt x="386" y="225"/>
                    <a:pt x="386" y="230"/>
                    <a:pt x="385" y="231"/>
                  </a:cubicBezTo>
                  <a:cubicBezTo>
                    <a:pt x="385" y="232"/>
                    <a:pt x="384" y="233"/>
                    <a:pt x="385" y="234"/>
                  </a:cubicBezTo>
                  <a:cubicBezTo>
                    <a:pt x="385" y="235"/>
                    <a:pt x="385" y="237"/>
                    <a:pt x="384" y="237"/>
                  </a:cubicBezTo>
                  <a:cubicBezTo>
                    <a:pt x="383" y="237"/>
                    <a:pt x="381" y="234"/>
                    <a:pt x="381" y="233"/>
                  </a:cubicBezTo>
                  <a:close/>
                  <a:moveTo>
                    <a:pt x="381" y="214"/>
                  </a:moveTo>
                  <a:cubicBezTo>
                    <a:pt x="382" y="213"/>
                    <a:pt x="383" y="213"/>
                    <a:pt x="383" y="214"/>
                  </a:cubicBezTo>
                  <a:cubicBezTo>
                    <a:pt x="384" y="214"/>
                    <a:pt x="384" y="215"/>
                    <a:pt x="384" y="215"/>
                  </a:cubicBezTo>
                  <a:cubicBezTo>
                    <a:pt x="385" y="216"/>
                    <a:pt x="386" y="216"/>
                    <a:pt x="387" y="216"/>
                  </a:cubicBezTo>
                  <a:cubicBezTo>
                    <a:pt x="386" y="216"/>
                    <a:pt x="381" y="216"/>
                    <a:pt x="381" y="214"/>
                  </a:cubicBezTo>
                  <a:close/>
                  <a:moveTo>
                    <a:pt x="363" y="44"/>
                  </a:moveTo>
                  <a:cubicBezTo>
                    <a:pt x="364" y="40"/>
                    <a:pt x="368" y="39"/>
                    <a:pt x="372" y="42"/>
                  </a:cubicBezTo>
                  <a:cubicBezTo>
                    <a:pt x="373" y="44"/>
                    <a:pt x="370" y="46"/>
                    <a:pt x="369" y="46"/>
                  </a:cubicBezTo>
                  <a:cubicBezTo>
                    <a:pt x="367" y="47"/>
                    <a:pt x="365" y="47"/>
                    <a:pt x="364" y="46"/>
                  </a:cubicBezTo>
                  <a:cubicBezTo>
                    <a:pt x="363" y="46"/>
                    <a:pt x="363" y="45"/>
                    <a:pt x="363" y="44"/>
                  </a:cubicBezTo>
                  <a:close/>
                  <a:moveTo>
                    <a:pt x="362" y="284"/>
                  </a:moveTo>
                  <a:cubicBezTo>
                    <a:pt x="362" y="282"/>
                    <a:pt x="365" y="282"/>
                    <a:pt x="366" y="284"/>
                  </a:cubicBezTo>
                  <a:cubicBezTo>
                    <a:pt x="364" y="284"/>
                    <a:pt x="363" y="283"/>
                    <a:pt x="362" y="284"/>
                  </a:cubicBezTo>
                  <a:close/>
                  <a:moveTo>
                    <a:pt x="362" y="294"/>
                  </a:moveTo>
                  <a:cubicBezTo>
                    <a:pt x="360" y="293"/>
                    <a:pt x="361" y="292"/>
                    <a:pt x="362" y="290"/>
                  </a:cubicBezTo>
                  <a:cubicBezTo>
                    <a:pt x="363" y="289"/>
                    <a:pt x="363" y="287"/>
                    <a:pt x="365" y="287"/>
                  </a:cubicBezTo>
                  <a:cubicBezTo>
                    <a:pt x="366" y="288"/>
                    <a:pt x="367" y="292"/>
                    <a:pt x="367" y="293"/>
                  </a:cubicBezTo>
                  <a:cubicBezTo>
                    <a:pt x="366" y="295"/>
                    <a:pt x="367" y="295"/>
                    <a:pt x="364" y="295"/>
                  </a:cubicBezTo>
                  <a:cubicBezTo>
                    <a:pt x="363" y="295"/>
                    <a:pt x="363" y="295"/>
                    <a:pt x="362" y="294"/>
                  </a:cubicBezTo>
                  <a:close/>
                  <a:moveTo>
                    <a:pt x="385" y="169"/>
                  </a:moveTo>
                  <a:cubicBezTo>
                    <a:pt x="384" y="168"/>
                    <a:pt x="385" y="167"/>
                    <a:pt x="386" y="167"/>
                  </a:cubicBezTo>
                  <a:cubicBezTo>
                    <a:pt x="386" y="167"/>
                    <a:pt x="388" y="169"/>
                    <a:pt x="388" y="169"/>
                  </a:cubicBezTo>
                  <a:cubicBezTo>
                    <a:pt x="388" y="169"/>
                    <a:pt x="388" y="169"/>
                    <a:pt x="388" y="169"/>
                  </a:cubicBezTo>
                  <a:cubicBezTo>
                    <a:pt x="387" y="169"/>
                    <a:pt x="386" y="170"/>
                    <a:pt x="385" y="169"/>
                  </a:cubicBezTo>
                  <a:close/>
                  <a:moveTo>
                    <a:pt x="366" y="250"/>
                  </a:moveTo>
                  <a:cubicBezTo>
                    <a:pt x="367" y="250"/>
                    <a:pt x="367" y="252"/>
                    <a:pt x="366" y="252"/>
                  </a:cubicBezTo>
                  <a:cubicBezTo>
                    <a:pt x="365" y="252"/>
                    <a:pt x="365" y="250"/>
                    <a:pt x="366" y="250"/>
                  </a:cubicBezTo>
                  <a:close/>
                  <a:moveTo>
                    <a:pt x="391" y="262"/>
                  </a:moveTo>
                  <a:cubicBezTo>
                    <a:pt x="391" y="261"/>
                    <a:pt x="392" y="262"/>
                    <a:pt x="394" y="262"/>
                  </a:cubicBezTo>
                  <a:cubicBezTo>
                    <a:pt x="393" y="263"/>
                    <a:pt x="390" y="263"/>
                    <a:pt x="391" y="262"/>
                  </a:cubicBezTo>
                  <a:close/>
                  <a:moveTo>
                    <a:pt x="397" y="265"/>
                  </a:moveTo>
                  <a:cubicBezTo>
                    <a:pt x="398" y="264"/>
                    <a:pt x="398" y="264"/>
                    <a:pt x="399" y="265"/>
                  </a:cubicBezTo>
                  <a:cubicBezTo>
                    <a:pt x="398" y="265"/>
                    <a:pt x="398" y="265"/>
                    <a:pt x="397" y="265"/>
                  </a:cubicBezTo>
                  <a:close/>
                  <a:moveTo>
                    <a:pt x="401" y="254"/>
                  </a:moveTo>
                  <a:cubicBezTo>
                    <a:pt x="401" y="253"/>
                    <a:pt x="401" y="252"/>
                    <a:pt x="402" y="252"/>
                  </a:cubicBezTo>
                  <a:cubicBezTo>
                    <a:pt x="402" y="253"/>
                    <a:pt x="402" y="253"/>
                    <a:pt x="401" y="254"/>
                  </a:cubicBezTo>
                  <a:close/>
                  <a:moveTo>
                    <a:pt x="343" y="94"/>
                  </a:moveTo>
                  <a:cubicBezTo>
                    <a:pt x="343" y="93"/>
                    <a:pt x="344" y="94"/>
                    <a:pt x="344" y="94"/>
                  </a:cubicBezTo>
                  <a:cubicBezTo>
                    <a:pt x="345" y="94"/>
                    <a:pt x="345" y="95"/>
                    <a:pt x="345" y="95"/>
                  </a:cubicBezTo>
                  <a:cubicBezTo>
                    <a:pt x="347" y="94"/>
                    <a:pt x="348" y="96"/>
                    <a:pt x="350" y="97"/>
                  </a:cubicBezTo>
                  <a:cubicBezTo>
                    <a:pt x="352" y="98"/>
                    <a:pt x="353" y="98"/>
                    <a:pt x="352" y="100"/>
                  </a:cubicBezTo>
                  <a:cubicBezTo>
                    <a:pt x="350" y="101"/>
                    <a:pt x="349" y="100"/>
                    <a:pt x="347" y="100"/>
                  </a:cubicBezTo>
                  <a:cubicBezTo>
                    <a:pt x="347" y="100"/>
                    <a:pt x="347" y="99"/>
                    <a:pt x="347" y="99"/>
                  </a:cubicBezTo>
                  <a:cubicBezTo>
                    <a:pt x="346" y="98"/>
                    <a:pt x="345" y="99"/>
                    <a:pt x="344" y="98"/>
                  </a:cubicBezTo>
                  <a:cubicBezTo>
                    <a:pt x="344" y="98"/>
                    <a:pt x="342" y="95"/>
                    <a:pt x="343" y="94"/>
                  </a:cubicBezTo>
                  <a:close/>
                  <a:moveTo>
                    <a:pt x="387" y="261"/>
                  </a:moveTo>
                  <a:cubicBezTo>
                    <a:pt x="389" y="261"/>
                    <a:pt x="389" y="263"/>
                    <a:pt x="388" y="263"/>
                  </a:cubicBezTo>
                  <a:cubicBezTo>
                    <a:pt x="386" y="263"/>
                    <a:pt x="386" y="261"/>
                    <a:pt x="387" y="261"/>
                  </a:cubicBezTo>
                  <a:close/>
                  <a:moveTo>
                    <a:pt x="407" y="255"/>
                  </a:moveTo>
                  <a:cubicBezTo>
                    <a:pt x="406" y="255"/>
                    <a:pt x="406" y="255"/>
                    <a:pt x="405" y="254"/>
                  </a:cubicBezTo>
                  <a:cubicBezTo>
                    <a:pt x="406" y="254"/>
                    <a:pt x="407" y="254"/>
                    <a:pt x="407" y="255"/>
                  </a:cubicBezTo>
                  <a:close/>
                  <a:moveTo>
                    <a:pt x="388" y="212"/>
                  </a:moveTo>
                  <a:cubicBezTo>
                    <a:pt x="389" y="213"/>
                    <a:pt x="393" y="213"/>
                    <a:pt x="391" y="215"/>
                  </a:cubicBezTo>
                  <a:cubicBezTo>
                    <a:pt x="390" y="215"/>
                    <a:pt x="386" y="215"/>
                    <a:pt x="386" y="214"/>
                  </a:cubicBezTo>
                  <a:cubicBezTo>
                    <a:pt x="385" y="212"/>
                    <a:pt x="388" y="213"/>
                    <a:pt x="388" y="212"/>
                  </a:cubicBezTo>
                  <a:close/>
                  <a:moveTo>
                    <a:pt x="225" y="19"/>
                  </a:moveTo>
                  <a:cubicBezTo>
                    <a:pt x="225" y="19"/>
                    <a:pt x="224" y="19"/>
                    <a:pt x="224" y="19"/>
                  </a:cubicBezTo>
                  <a:cubicBezTo>
                    <a:pt x="225" y="19"/>
                    <a:pt x="225" y="19"/>
                    <a:pt x="225" y="19"/>
                  </a:cubicBezTo>
                  <a:cubicBezTo>
                    <a:pt x="225" y="19"/>
                    <a:pt x="225" y="19"/>
                    <a:pt x="225" y="19"/>
                  </a:cubicBezTo>
                  <a:close/>
                  <a:moveTo>
                    <a:pt x="162" y="77"/>
                  </a:moveTo>
                  <a:cubicBezTo>
                    <a:pt x="163" y="78"/>
                    <a:pt x="163" y="81"/>
                    <a:pt x="161" y="80"/>
                  </a:cubicBezTo>
                  <a:cubicBezTo>
                    <a:pt x="161" y="80"/>
                    <a:pt x="161" y="80"/>
                    <a:pt x="161" y="80"/>
                  </a:cubicBezTo>
                  <a:cubicBezTo>
                    <a:pt x="160" y="81"/>
                    <a:pt x="159" y="79"/>
                    <a:pt x="160" y="79"/>
                  </a:cubicBezTo>
                  <a:cubicBezTo>
                    <a:pt x="161" y="78"/>
                    <a:pt x="161" y="76"/>
                    <a:pt x="162" y="77"/>
                  </a:cubicBezTo>
                  <a:close/>
                  <a:moveTo>
                    <a:pt x="279" y="333"/>
                  </a:moveTo>
                  <a:cubicBezTo>
                    <a:pt x="280" y="333"/>
                    <a:pt x="279" y="334"/>
                    <a:pt x="279" y="334"/>
                  </a:cubicBezTo>
                  <a:cubicBezTo>
                    <a:pt x="279" y="334"/>
                    <a:pt x="279" y="334"/>
                    <a:pt x="279" y="333"/>
                  </a:cubicBezTo>
                  <a:cubicBezTo>
                    <a:pt x="279" y="333"/>
                    <a:pt x="279" y="333"/>
                    <a:pt x="279" y="333"/>
                  </a:cubicBezTo>
                  <a:close/>
                  <a:moveTo>
                    <a:pt x="228" y="367"/>
                  </a:moveTo>
                  <a:cubicBezTo>
                    <a:pt x="229" y="367"/>
                    <a:pt x="230" y="367"/>
                    <a:pt x="229" y="369"/>
                  </a:cubicBezTo>
                  <a:cubicBezTo>
                    <a:pt x="229" y="368"/>
                    <a:pt x="229" y="367"/>
                    <a:pt x="228" y="367"/>
                  </a:cubicBezTo>
                  <a:close/>
                  <a:moveTo>
                    <a:pt x="181" y="72"/>
                  </a:moveTo>
                  <a:cubicBezTo>
                    <a:pt x="180" y="69"/>
                    <a:pt x="184" y="69"/>
                    <a:pt x="185" y="68"/>
                  </a:cubicBezTo>
                  <a:cubicBezTo>
                    <a:pt x="185" y="67"/>
                    <a:pt x="184" y="66"/>
                    <a:pt x="186" y="65"/>
                  </a:cubicBezTo>
                  <a:cubicBezTo>
                    <a:pt x="188" y="64"/>
                    <a:pt x="188" y="66"/>
                    <a:pt x="188" y="67"/>
                  </a:cubicBezTo>
                  <a:cubicBezTo>
                    <a:pt x="189" y="68"/>
                    <a:pt x="191" y="69"/>
                    <a:pt x="191" y="70"/>
                  </a:cubicBezTo>
                  <a:cubicBezTo>
                    <a:pt x="192" y="73"/>
                    <a:pt x="191" y="71"/>
                    <a:pt x="190" y="72"/>
                  </a:cubicBezTo>
                  <a:cubicBezTo>
                    <a:pt x="190" y="73"/>
                    <a:pt x="190" y="74"/>
                    <a:pt x="189" y="74"/>
                  </a:cubicBezTo>
                  <a:cubicBezTo>
                    <a:pt x="188" y="75"/>
                    <a:pt x="187" y="74"/>
                    <a:pt x="186" y="74"/>
                  </a:cubicBezTo>
                  <a:cubicBezTo>
                    <a:pt x="185" y="74"/>
                    <a:pt x="184" y="75"/>
                    <a:pt x="184" y="74"/>
                  </a:cubicBezTo>
                  <a:cubicBezTo>
                    <a:pt x="183" y="73"/>
                    <a:pt x="181" y="73"/>
                    <a:pt x="181" y="71"/>
                  </a:cubicBezTo>
                  <a:cubicBezTo>
                    <a:pt x="181" y="71"/>
                    <a:pt x="181" y="72"/>
                    <a:pt x="181" y="72"/>
                  </a:cubicBezTo>
                  <a:cubicBezTo>
                    <a:pt x="181" y="72"/>
                    <a:pt x="181" y="72"/>
                    <a:pt x="181" y="72"/>
                  </a:cubicBezTo>
                  <a:close/>
                  <a:moveTo>
                    <a:pt x="181" y="67"/>
                  </a:moveTo>
                  <a:cubicBezTo>
                    <a:pt x="181" y="67"/>
                    <a:pt x="181" y="67"/>
                    <a:pt x="181" y="66"/>
                  </a:cubicBezTo>
                  <a:cubicBezTo>
                    <a:pt x="181" y="66"/>
                    <a:pt x="183" y="67"/>
                    <a:pt x="183" y="67"/>
                  </a:cubicBezTo>
                  <a:cubicBezTo>
                    <a:pt x="182" y="68"/>
                    <a:pt x="181" y="68"/>
                    <a:pt x="181" y="67"/>
                  </a:cubicBezTo>
                  <a:close/>
                  <a:moveTo>
                    <a:pt x="214" y="341"/>
                  </a:moveTo>
                  <a:cubicBezTo>
                    <a:pt x="214" y="342"/>
                    <a:pt x="215" y="342"/>
                    <a:pt x="214" y="342"/>
                  </a:cubicBezTo>
                  <a:cubicBezTo>
                    <a:pt x="214" y="343"/>
                    <a:pt x="213" y="341"/>
                    <a:pt x="214" y="341"/>
                  </a:cubicBezTo>
                  <a:close/>
                  <a:moveTo>
                    <a:pt x="177" y="311"/>
                  </a:moveTo>
                  <a:cubicBezTo>
                    <a:pt x="178" y="306"/>
                    <a:pt x="181" y="310"/>
                    <a:pt x="183" y="310"/>
                  </a:cubicBezTo>
                  <a:cubicBezTo>
                    <a:pt x="184" y="309"/>
                    <a:pt x="185" y="305"/>
                    <a:pt x="185" y="304"/>
                  </a:cubicBezTo>
                  <a:cubicBezTo>
                    <a:pt x="185" y="302"/>
                    <a:pt x="186" y="299"/>
                    <a:pt x="188" y="298"/>
                  </a:cubicBezTo>
                  <a:cubicBezTo>
                    <a:pt x="187" y="298"/>
                    <a:pt x="187" y="298"/>
                    <a:pt x="186" y="299"/>
                  </a:cubicBezTo>
                  <a:cubicBezTo>
                    <a:pt x="185" y="296"/>
                    <a:pt x="188" y="298"/>
                    <a:pt x="188" y="296"/>
                  </a:cubicBezTo>
                  <a:cubicBezTo>
                    <a:pt x="185" y="296"/>
                    <a:pt x="183" y="297"/>
                    <a:pt x="184" y="294"/>
                  </a:cubicBezTo>
                  <a:cubicBezTo>
                    <a:pt x="185" y="291"/>
                    <a:pt x="186" y="292"/>
                    <a:pt x="188" y="291"/>
                  </a:cubicBezTo>
                  <a:cubicBezTo>
                    <a:pt x="188" y="289"/>
                    <a:pt x="188" y="289"/>
                    <a:pt x="190" y="289"/>
                  </a:cubicBezTo>
                  <a:cubicBezTo>
                    <a:pt x="189" y="287"/>
                    <a:pt x="188" y="285"/>
                    <a:pt x="190" y="283"/>
                  </a:cubicBezTo>
                  <a:cubicBezTo>
                    <a:pt x="190" y="283"/>
                    <a:pt x="191" y="284"/>
                    <a:pt x="191" y="283"/>
                  </a:cubicBezTo>
                  <a:cubicBezTo>
                    <a:pt x="191" y="283"/>
                    <a:pt x="192" y="282"/>
                    <a:pt x="192" y="282"/>
                  </a:cubicBezTo>
                  <a:cubicBezTo>
                    <a:pt x="193" y="282"/>
                    <a:pt x="194" y="282"/>
                    <a:pt x="196" y="282"/>
                  </a:cubicBezTo>
                  <a:cubicBezTo>
                    <a:pt x="196" y="282"/>
                    <a:pt x="196" y="281"/>
                    <a:pt x="197" y="281"/>
                  </a:cubicBezTo>
                  <a:cubicBezTo>
                    <a:pt x="196" y="280"/>
                    <a:pt x="195" y="281"/>
                    <a:pt x="195" y="280"/>
                  </a:cubicBezTo>
                  <a:cubicBezTo>
                    <a:pt x="195" y="279"/>
                    <a:pt x="197" y="279"/>
                    <a:pt x="197" y="277"/>
                  </a:cubicBezTo>
                  <a:cubicBezTo>
                    <a:pt x="195" y="277"/>
                    <a:pt x="197" y="274"/>
                    <a:pt x="198" y="274"/>
                  </a:cubicBezTo>
                  <a:cubicBezTo>
                    <a:pt x="199" y="274"/>
                    <a:pt x="199" y="274"/>
                    <a:pt x="200" y="274"/>
                  </a:cubicBezTo>
                  <a:cubicBezTo>
                    <a:pt x="202" y="273"/>
                    <a:pt x="200" y="272"/>
                    <a:pt x="199" y="272"/>
                  </a:cubicBezTo>
                  <a:cubicBezTo>
                    <a:pt x="198" y="272"/>
                    <a:pt x="197" y="274"/>
                    <a:pt x="195" y="274"/>
                  </a:cubicBezTo>
                  <a:cubicBezTo>
                    <a:pt x="195" y="274"/>
                    <a:pt x="193" y="273"/>
                    <a:pt x="192" y="272"/>
                  </a:cubicBezTo>
                  <a:cubicBezTo>
                    <a:pt x="192" y="270"/>
                    <a:pt x="193" y="271"/>
                    <a:pt x="194" y="270"/>
                  </a:cubicBezTo>
                  <a:cubicBezTo>
                    <a:pt x="195" y="269"/>
                    <a:pt x="195" y="267"/>
                    <a:pt x="197" y="267"/>
                  </a:cubicBezTo>
                  <a:cubicBezTo>
                    <a:pt x="197" y="267"/>
                    <a:pt x="197" y="267"/>
                    <a:pt x="197" y="267"/>
                  </a:cubicBezTo>
                  <a:cubicBezTo>
                    <a:pt x="197" y="266"/>
                    <a:pt x="199" y="266"/>
                    <a:pt x="199" y="266"/>
                  </a:cubicBezTo>
                  <a:cubicBezTo>
                    <a:pt x="200" y="265"/>
                    <a:pt x="199" y="266"/>
                    <a:pt x="199" y="265"/>
                  </a:cubicBezTo>
                  <a:cubicBezTo>
                    <a:pt x="199" y="264"/>
                    <a:pt x="198" y="265"/>
                    <a:pt x="199" y="264"/>
                  </a:cubicBezTo>
                  <a:cubicBezTo>
                    <a:pt x="199" y="263"/>
                    <a:pt x="200" y="262"/>
                    <a:pt x="200" y="262"/>
                  </a:cubicBezTo>
                  <a:cubicBezTo>
                    <a:pt x="200" y="262"/>
                    <a:pt x="201" y="261"/>
                    <a:pt x="201" y="261"/>
                  </a:cubicBezTo>
                  <a:cubicBezTo>
                    <a:pt x="202" y="261"/>
                    <a:pt x="205" y="263"/>
                    <a:pt x="206" y="263"/>
                  </a:cubicBezTo>
                  <a:cubicBezTo>
                    <a:pt x="206" y="263"/>
                    <a:pt x="206" y="264"/>
                    <a:pt x="206" y="264"/>
                  </a:cubicBezTo>
                  <a:cubicBezTo>
                    <a:pt x="207" y="264"/>
                    <a:pt x="209" y="264"/>
                    <a:pt x="210" y="264"/>
                  </a:cubicBezTo>
                  <a:cubicBezTo>
                    <a:pt x="210" y="263"/>
                    <a:pt x="207" y="263"/>
                    <a:pt x="206" y="262"/>
                  </a:cubicBezTo>
                  <a:cubicBezTo>
                    <a:pt x="205" y="261"/>
                    <a:pt x="203" y="260"/>
                    <a:pt x="202" y="259"/>
                  </a:cubicBezTo>
                  <a:cubicBezTo>
                    <a:pt x="203" y="259"/>
                    <a:pt x="206" y="258"/>
                    <a:pt x="206" y="257"/>
                  </a:cubicBezTo>
                  <a:cubicBezTo>
                    <a:pt x="206" y="257"/>
                    <a:pt x="201" y="254"/>
                    <a:pt x="204" y="255"/>
                  </a:cubicBezTo>
                  <a:cubicBezTo>
                    <a:pt x="205" y="254"/>
                    <a:pt x="208" y="254"/>
                    <a:pt x="208" y="253"/>
                  </a:cubicBezTo>
                  <a:cubicBezTo>
                    <a:pt x="207" y="251"/>
                    <a:pt x="203" y="251"/>
                    <a:pt x="205" y="249"/>
                  </a:cubicBezTo>
                  <a:cubicBezTo>
                    <a:pt x="206" y="248"/>
                    <a:pt x="209" y="247"/>
                    <a:pt x="211" y="248"/>
                  </a:cubicBezTo>
                  <a:cubicBezTo>
                    <a:pt x="212" y="248"/>
                    <a:pt x="213" y="248"/>
                    <a:pt x="214" y="248"/>
                  </a:cubicBezTo>
                  <a:cubicBezTo>
                    <a:pt x="213" y="247"/>
                    <a:pt x="212" y="248"/>
                    <a:pt x="211" y="247"/>
                  </a:cubicBezTo>
                  <a:cubicBezTo>
                    <a:pt x="211" y="246"/>
                    <a:pt x="212" y="245"/>
                    <a:pt x="210" y="245"/>
                  </a:cubicBezTo>
                  <a:cubicBezTo>
                    <a:pt x="210" y="245"/>
                    <a:pt x="208" y="246"/>
                    <a:pt x="207" y="245"/>
                  </a:cubicBezTo>
                  <a:cubicBezTo>
                    <a:pt x="207" y="244"/>
                    <a:pt x="209" y="242"/>
                    <a:pt x="210" y="242"/>
                  </a:cubicBezTo>
                  <a:cubicBezTo>
                    <a:pt x="210" y="243"/>
                    <a:pt x="209" y="240"/>
                    <a:pt x="210" y="240"/>
                  </a:cubicBezTo>
                  <a:cubicBezTo>
                    <a:pt x="209" y="239"/>
                    <a:pt x="207" y="240"/>
                    <a:pt x="206" y="241"/>
                  </a:cubicBezTo>
                  <a:cubicBezTo>
                    <a:pt x="207" y="239"/>
                    <a:pt x="205" y="237"/>
                    <a:pt x="207" y="235"/>
                  </a:cubicBezTo>
                  <a:cubicBezTo>
                    <a:pt x="210" y="233"/>
                    <a:pt x="210" y="238"/>
                    <a:pt x="211" y="238"/>
                  </a:cubicBezTo>
                  <a:cubicBezTo>
                    <a:pt x="212" y="237"/>
                    <a:pt x="212" y="237"/>
                    <a:pt x="212" y="236"/>
                  </a:cubicBezTo>
                  <a:cubicBezTo>
                    <a:pt x="212" y="235"/>
                    <a:pt x="212" y="235"/>
                    <a:pt x="213" y="235"/>
                  </a:cubicBezTo>
                  <a:cubicBezTo>
                    <a:pt x="213" y="234"/>
                    <a:pt x="214" y="233"/>
                    <a:pt x="214" y="233"/>
                  </a:cubicBezTo>
                  <a:cubicBezTo>
                    <a:pt x="211" y="231"/>
                    <a:pt x="215" y="228"/>
                    <a:pt x="216" y="230"/>
                  </a:cubicBezTo>
                  <a:cubicBezTo>
                    <a:pt x="217" y="230"/>
                    <a:pt x="219" y="232"/>
                    <a:pt x="220" y="231"/>
                  </a:cubicBezTo>
                  <a:cubicBezTo>
                    <a:pt x="220" y="230"/>
                    <a:pt x="219" y="229"/>
                    <a:pt x="219" y="228"/>
                  </a:cubicBezTo>
                  <a:cubicBezTo>
                    <a:pt x="218" y="224"/>
                    <a:pt x="221" y="226"/>
                    <a:pt x="223" y="224"/>
                  </a:cubicBezTo>
                  <a:cubicBezTo>
                    <a:pt x="224" y="223"/>
                    <a:pt x="222" y="224"/>
                    <a:pt x="222" y="223"/>
                  </a:cubicBezTo>
                  <a:cubicBezTo>
                    <a:pt x="222" y="222"/>
                    <a:pt x="221" y="223"/>
                    <a:pt x="221" y="222"/>
                  </a:cubicBezTo>
                  <a:cubicBezTo>
                    <a:pt x="221" y="222"/>
                    <a:pt x="223" y="222"/>
                    <a:pt x="223" y="221"/>
                  </a:cubicBezTo>
                  <a:cubicBezTo>
                    <a:pt x="224" y="221"/>
                    <a:pt x="225" y="220"/>
                    <a:pt x="226" y="219"/>
                  </a:cubicBezTo>
                  <a:cubicBezTo>
                    <a:pt x="227" y="217"/>
                    <a:pt x="226" y="216"/>
                    <a:pt x="229" y="216"/>
                  </a:cubicBezTo>
                  <a:cubicBezTo>
                    <a:pt x="228" y="216"/>
                    <a:pt x="227" y="216"/>
                    <a:pt x="227" y="215"/>
                  </a:cubicBezTo>
                  <a:cubicBezTo>
                    <a:pt x="227" y="215"/>
                    <a:pt x="229" y="214"/>
                    <a:pt x="229" y="214"/>
                  </a:cubicBezTo>
                  <a:cubicBezTo>
                    <a:pt x="230" y="214"/>
                    <a:pt x="228" y="216"/>
                    <a:pt x="230" y="216"/>
                  </a:cubicBezTo>
                  <a:cubicBezTo>
                    <a:pt x="230" y="214"/>
                    <a:pt x="238" y="214"/>
                    <a:pt x="237" y="212"/>
                  </a:cubicBezTo>
                  <a:cubicBezTo>
                    <a:pt x="234" y="212"/>
                    <a:pt x="236" y="210"/>
                    <a:pt x="237" y="209"/>
                  </a:cubicBezTo>
                  <a:cubicBezTo>
                    <a:pt x="240" y="209"/>
                    <a:pt x="238" y="211"/>
                    <a:pt x="238" y="212"/>
                  </a:cubicBezTo>
                  <a:cubicBezTo>
                    <a:pt x="238" y="214"/>
                    <a:pt x="242" y="211"/>
                    <a:pt x="243" y="209"/>
                  </a:cubicBezTo>
                  <a:cubicBezTo>
                    <a:pt x="242" y="208"/>
                    <a:pt x="241" y="209"/>
                    <a:pt x="241" y="207"/>
                  </a:cubicBezTo>
                  <a:cubicBezTo>
                    <a:pt x="241" y="206"/>
                    <a:pt x="243" y="205"/>
                    <a:pt x="244" y="205"/>
                  </a:cubicBezTo>
                  <a:cubicBezTo>
                    <a:pt x="246" y="204"/>
                    <a:pt x="247" y="205"/>
                    <a:pt x="249" y="205"/>
                  </a:cubicBezTo>
                  <a:cubicBezTo>
                    <a:pt x="249" y="205"/>
                    <a:pt x="250" y="205"/>
                    <a:pt x="251" y="205"/>
                  </a:cubicBezTo>
                  <a:cubicBezTo>
                    <a:pt x="251" y="206"/>
                    <a:pt x="250" y="207"/>
                    <a:pt x="251" y="208"/>
                  </a:cubicBezTo>
                  <a:cubicBezTo>
                    <a:pt x="252" y="207"/>
                    <a:pt x="253" y="207"/>
                    <a:pt x="253" y="205"/>
                  </a:cubicBezTo>
                  <a:cubicBezTo>
                    <a:pt x="254" y="205"/>
                    <a:pt x="254" y="207"/>
                    <a:pt x="254" y="207"/>
                  </a:cubicBezTo>
                  <a:cubicBezTo>
                    <a:pt x="255" y="207"/>
                    <a:pt x="256" y="206"/>
                    <a:pt x="256" y="205"/>
                  </a:cubicBezTo>
                  <a:cubicBezTo>
                    <a:pt x="257" y="205"/>
                    <a:pt x="258" y="204"/>
                    <a:pt x="259" y="204"/>
                  </a:cubicBezTo>
                  <a:cubicBezTo>
                    <a:pt x="260" y="203"/>
                    <a:pt x="260" y="204"/>
                    <a:pt x="261" y="204"/>
                  </a:cubicBezTo>
                  <a:cubicBezTo>
                    <a:pt x="263" y="203"/>
                    <a:pt x="264" y="203"/>
                    <a:pt x="265" y="201"/>
                  </a:cubicBezTo>
                  <a:cubicBezTo>
                    <a:pt x="266" y="201"/>
                    <a:pt x="268" y="197"/>
                    <a:pt x="269" y="199"/>
                  </a:cubicBezTo>
                  <a:cubicBezTo>
                    <a:pt x="269" y="199"/>
                    <a:pt x="269" y="200"/>
                    <a:pt x="269" y="200"/>
                  </a:cubicBezTo>
                  <a:cubicBezTo>
                    <a:pt x="271" y="198"/>
                    <a:pt x="271" y="197"/>
                    <a:pt x="273" y="197"/>
                  </a:cubicBezTo>
                  <a:cubicBezTo>
                    <a:pt x="274" y="197"/>
                    <a:pt x="274" y="198"/>
                    <a:pt x="275" y="198"/>
                  </a:cubicBezTo>
                  <a:cubicBezTo>
                    <a:pt x="276" y="197"/>
                    <a:pt x="275" y="196"/>
                    <a:pt x="275" y="195"/>
                  </a:cubicBezTo>
                  <a:cubicBezTo>
                    <a:pt x="275" y="194"/>
                    <a:pt x="274" y="194"/>
                    <a:pt x="274" y="193"/>
                  </a:cubicBezTo>
                  <a:cubicBezTo>
                    <a:pt x="274" y="192"/>
                    <a:pt x="276" y="191"/>
                    <a:pt x="276" y="190"/>
                  </a:cubicBezTo>
                  <a:cubicBezTo>
                    <a:pt x="278" y="189"/>
                    <a:pt x="281" y="186"/>
                    <a:pt x="283" y="186"/>
                  </a:cubicBezTo>
                  <a:cubicBezTo>
                    <a:pt x="284" y="185"/>
                    <a:pt x="285" y="184"/>
                    <a:pt x="287" y="183"/>
                  </a:cubicBezTo>
                  <a:cubicBezTo>
                    <a:pt x="288" y="183"/>
                    <a:pt x="290" y="184"/>
                    <a:pt x="292" y="184"/>
                  </a:cubicBezTo>
                  <a:cubicBezTo>
                    <a:pt x="292" y="185"/>
                    <a:pt x="293" y="187"/>
                    <a:pt x="294" y="188"/>
                  </a:cubicBezTo>
                  <a:cubicBezTo>
                    <a:pt x="295" y="190"/>
                    <a:pt x="295" y="191"/>
                    <a:pt x="295" y="193"/>
                  </a:cubicBezTo>
                  <a:cubicBezTo>
                    <a:pt x="294" y="197"/>
                    <a:pt x="293" y="199"/>
                    <a:pt x="291" y="202"/>
                  </a:cubicBezTo>
                  <a:cubicBezTo>
                    <a:pt x="291" y="203"/>
                    <a:pt x="290" y="204"/>
                    <a:pt x="290" y="204"/>
                  </a:cubicBezTo>
                  <a:cubicBezTo>
                    <a:pt x="290" y="204"/>
                    <a:pt x="290" y="206"/>
                    <a:pt x="290" y="205"/>
                  </a:cubicBezTo>
                  <a:cubicBezTo>
                    <a:pt x="289" y="206"/>
                    <a:pt x="287" y="206"/>
                    <a:pt x="286" y="207"/>
                  </a:cubicBezTo>
                  <a:cubicBezTo>
                    <a:pt x="285" y="208"/>
                    <a:pt x="283" y="210"/>
                    <a:pt x="281" y="211"/>
                  </a:cubicBezTo>
                  <a:cubicBezTo>
                    <a:pt x="280" y="211"/>
                    <a:pt x="278" y="213"/>
                    <a:pt x="276" y="213"/>
                  </a:cubicBezTo>
                  <a:cubicBezTo>
                    <a:pt x="276" y="213"/>
                    <a:pt x="275" y="214"/>
                    <a:pt x="275" y="214"/>
                  </a:cubicBezTo>
                  <a:cubicBezTo>
                    <a:pt x="274" y="214"/>
                    <a:pt x="274" y="214"/>
                    <a:pt x="274" y="214"/>
                  </a:cubicBezTo>
                  <a:cubicBezTo>
                    <a:pt x="273" y="215"/>
                    <a:pt x="272" y="215"/>
                    <a:pt x="272" y="215"/>
                  </a:cubicBezTo>
                  <a:cubicBezTo>
                    <a:pt x="271" y="217"/>
                    <a:pt x="270" y="217"/>
                    <a:pt x="269" y="217"/>
                  </a:cubicBezTo>
                  <a:cubicBezTo>
                    <a:pt x="268" y="217"/>
                    <a:pt x="268" y="217"/>
                    <a:pt x="268" y="217"/>
                  </a:cubicBezTo>
                  <a:cubicBezTo>
                    <a:pt x="267" y="218"/>
                    <a:pt x="267" y="219"/>
                    <a:pt x="266" y="219"/>
                  </a:cubicBezTo>
                  <a:cubicBezTo>
                    <a:pt x="265" y="220"/>
                    <a:pt x="264" y="220"/>
                    <a:pt x="263" y="220"/>
                  </a:cubicBezTo>
                  <a:cubicBezTo>
                    <a:pt x="262" y="222"/>
                    <a:pt x="260" y="221"/>
                    <a:pt x="259" y="222"/>
                  </a:cubicBezTo>
                  <a:cubicBezTo>
                    <a:pt x="258" y="223"/>
                    <a:pt x="258" y="224"/>
                    <a:pt x="257" y="224"/>
                  </a:cubicBezTo>
                  <a:cubicBezTo>
                    <a:pt x="256" y="224"/>
                    <a:pt x="255" y="225"/>
                    <a:pt x="254" y="225"/>
                  </a:cubicBezTo>
                  <a:cubicBezTo>
                    <a:pt x="254" y="225"/>
                    <a:pt x="253" y="226"/>
                    <a:pt x="252" y="226"/>
                  </a:cubicBezTo>
                  <a:cubicBezTo>
                    <a:pt x="251" y="227"/>
                    <a:pt x="249" y="228"/>
                    <a:pt x="248" y="228"/>
                  </a:cubicBezTo>
                  <a:cubicBezTo>
                    <a:pt x="247" y="228"/>
                    <a:pt x="248" y="229"/>
                    <a:pt x="247" y="230"/>
                  </a:cubicBezTo>
                  <a:cubicBezTo>
                    <a:pt x="245" y="232"/>
                    <a:pt x="245" y="236"/>
                    <a:pt x="244" y="231"/>
                  </a:cubicBezTo>
                  <a:cubicBezTo>
                    <a:pt x="243" y="232"/>
                    <a:pt x="243" y="233"/>
                    <a:pt x="242" y="234"/>
                  </a:cubicBezTo>
                  <a:cubicBezTo>
                    <a:pt x="242" y="234"/>
                    <a:pt x="241" y="234"/>
                    <a:pt x="240" y="234"/>
                  </a:cubicBezTo>
                  <a:cubicBezTo>
                    <a:pt x="240" y="235"/>
                    <a:pt x="240" y="236"/>
                    <a:pt x="240" y="237"/>
                  </a:cubicBezTo>
                  <a:cubicBezTo>
                    <a:pt x="240" y="237"/>
                    <a:pt x="240" y="239"/>
                    <a:pt x="239" y="239"/>
                  </a:cubicBezTo>
                  <a:cubicBezTo>
                    <a:pt x="239" y="239"/>
                    <a:pt x="238" y="237"/>
                    <a:pt x="238" y="237"/>
                  </a:cubicBezTo>
                  <a:cubicBezTo>
                    <a:pt x="238" y="237"/>
                    <a:pt x="238" y="237"/>
                    <a:pt x="238" y="237"/>
                  </a:cubicBezTo>
                  <a:cubicBezTo>
                    <a:pt x="238" y="238"/>
                    <a:pt x="237" y="240"/>
                    <a:pt x="235" y="240"/>
                  </a:cubicBezTo>
                  <a:cubicBezTo>
                    <a:pt x="236" y="241"/>
                    <a:pt x="238" y="240"/>
                    <a:pt x="239" y="242"/>
                  </a:cubicBezTo>
                  <a:cubicBezTo>
                    <a:pt x="239" y="244"/>
                    <a:pt x="237" y="243"/>
                    <a:pt x="236" y="243"/>
                  </a:cubicBezTo>
                  <a:cubicBezTo>
                    <a:pt x="235" y="244"/>
                    <a:pt x="236" y="244"/>
                    <a:pt x="236" y="245"/>
                  </a:cubicBezTo>
                  <a:cubicBezTo>
                    <a:pt x="236" y="247"/>
                    <a:pt x="235" y="247"/>
                    <a:pt x="232" y="247"/>
                  </a:cubicBezTo>
                  <a:cubicBezTo>
                    <a:pt x="232" y="248"/>
                    <a:pt x="234" y="248"/>
                    <a:pt x="233" y="250"/>
                  </a:cubicBezTo>
                  <a:cubicBezTo>
                    <a:pt x="231" y="251"/>
                    <a:pt x="230" y="248"/>
                    <a:pt x="229" y="247"/>
                  </a:cubicBezTo>
                  <a:cubicBezTo>
                    <a:pt x="229" y="248"/>
                    <a:pt x="229" y="253"/>
                    <a:pt x="228" y="254"/>
                  </a:cubicBezTo>
                  <a:cubicBezTo>
                    <a:pt x="227" y="255"/>
                    <a:pt x="226" y="252"/>
                    <a:pt x="224" y="252"/>
                  </a:cubicBezTo>
                  <a:cubicBezTo>
                    <a:pt x="224" y="253"/>
                    <a:pt x="225" y="255"/>
                    <a:pt x="226" y="256"/>
                  </a:cubicBezTo>
                  <a:cubicBezTo>
                    <a:pt x="226" y="258"/>
                    <a:pt x="225" y="259"/>
                    <a:pt x="224" y="260"/>
                  </a:cubicBezTo>
                  <a:cubicBezTo>
                    <a:pt x="223" y="261"/>
                    <a:pt x="223" y="261"/>
                    <a:pt x="222" y="262"/>
                  </a:cubicBezTo>
                  <a:cubicBezTo>
                    <a:pt x="222" y="263"/>
                    <a:pt x="223" y="264"/>
                    <a:pt x="222" y="265"/>
                  </a:cubicBezTo>
                  <a:cubicBezTo>
                    <a:pt x="220" y="267"/>
                    <a:pt x="218" y="261"/>
                    <a:pt x="218" y="260"/>
                  </a:cubicBezTo>
                  <a:cubicBezTo>
                    <a:pt x="216" y="258"/>
                    <a:pt x="220" y="266"/>
                    <a:pt x="220" y="266"/>
                  </a:cubicBezTo>
                  <a:cubicBezTo>
                    <a:pt x="220" y="267"/>
                    <a:pt x="221" y="271"/>
                    <a:pt x="219" y="271"/>
                  </a:cubicBezTo>
                  <a:cubicBezTo>
                    <a:pt x="218" y="271"/>
                    <a:pt x="216" y="267"/>
                    <a:pt x="215" y="268"/>
                  </a:cubicBezTo>
                  <a:cubicBezTo>
                    <a:pt x="214" y="269"/>
                    <a:pt x="217" y="271"/>
                    <a:pt x="218" y="272"/>
                  </a:cubicBezTo>
                  <a:cubicBezTo>
                    <a:pt x="218" y="273"/>
                    <a:pt x="218" y="274"/>
                    <a:pt x="217" y="275"/>
                  </a:cubicBezTo>
                  <a:cubicBezTo>
                    <a:pt x="216" y="276"/>
                    <a:pt x="214" y="275"/>
                    <a:pt x="213" y="274"/>
                  </a:cubicBezTo>
                  <a:cubicBezTo>
                    <a:pt x="213" y="274"/>
                    <a:pt x="212" y="274"/>
                    <a:pt x="212" y="275"/>
                  </a:cubicBezTo>
                  <a:cubicBezTo>
                    <a:pt x="214" y="276"/>
                    <a:pt x="217" y="277"/>
                    <a:pt x="215" y="279"/>
                  </a:cubicBezTo>
                  <a:cubicBezTo>
                    <a:pt x="215" y="280"/>
                    <a:pt x="214" y="280"/>
                    <a:pt x="213" y="281"/>
                  </a:cubicBezTo>
                  <a:cubicBezTo>
                    <a:pt x="213" y="281"/>
                    <a:pt x="212" y="283"/>
                    <a:pt x="212" y="282"/>
                  </a:cubicBezTo>
                  <a:cubicBezTo>
                    <a:pt x="211" y="282"/>
                    <a:pt x="211" y="282"/>
                    <a:pt x="210" y="282"/>
                  </a:cubicBezTo>
                  <a:cubicBezTo>
                    <a:pt x="209" y="282"/>
                    <a:pt x="208" y="282"/>
                    <a:pt x="207" y="280"/>
                  </a:cubicBezTo>
                  <a:cubicBezTo>
                    <a:pt x="207" y="281"/>
                    <a:pt x="207" y="281"/>
                    <a:pt x="207" y="281"/>
                  </a:cubicBezTo>
                  <a:cubicBezTo>
                    <a:pt x="207" y="281"/>
                    <a:pt x="206" y="282"/>
                    <a:pt x="206" y="282"/>
                  </a:cubicBezTo>
                  <a:cubicBezTo>
                    <a:pt x="206" y="282"/>
                    <a:pt x="207" y="282"/>
                    <a:pt x="207" y="283"/>
                  </a:cubicBezTo>
                  <a:cubicBezTo>
                    <a:pt x="208" y="283"/>
                    <a:pt x="210" y="283"/>
                    <a:pt x="211" y="284"/>
                  </a:cubicBezTo>
                  <a:cubicBezTo>
                    <a:pt x="211" y="286"/>
                    <a:pt x="210" y="287"/>
                    <a:pt x="209" y="287"/>
                  </a:cubicBezTo>
                  <a:cubicBezTo>
                    <a:pt x="211" y="288"/>
                    <a:pt x="209" y="289"/>
                    <a:pt x="208" y="289"/>
                  </a:cubicBezTo>
                  <a:cubicBezTo>
                    <a:pt x="210" y="292"/>
                    <a:pt x="209" y="293"/>
                    <a:pt x="205" y="294"/>
                  </a:cubicBezTo>
                  <a:cubicBezTo>
                    <a:pt x="207" y="294"/>
                    <a:pt x="207" y="296"/>
                    <a:pt x="205" y="297"/>
                  </a:cubicBezTo>
                  <a:cubicBezTo>
                    <a:pt x="205" y="297"/>
                    <a:pt x="205" y="297"/>
                    <a:pt x="205" y="297"/>
                  </a:cubicBezTo>
                  <a:cubicBezTo>
                    <a:pt x="205" y="298"/>
                    <a:pt x="205" y="300"/>
                    <a:pt x="204" y="300"/>
                  </a:cubicBezTo>
                  <a:cubicBezTo>
                    <a:pt x="204" y="301"/>
                    <a:pt x="204" y="300"/>
                    <a:pt x="203" y="301"/>
                  </a:cubicBezTo>
                  <a:cubicBezTo>
                    <a:pt x="203" y="301"/>
                    <a:pt x="204" y="302"/>
                    <a:pt x="204" y="302"/>
                  </a:cubicBezTo>
                  <a:cubicBezTo>
                    <a:pt x="204" y="303"/>
                    <a:pt x="204" y="305"/>
                    <a:pt x="204" y="306"/>
                  </a:cubicBezTo>
                  <a:cubicBezTo>
                    <a:pt x="204" y="308"/>
                    <a:pt x="203" y="311"/>
                    <a:pt x="203" y="312"/>
                  </a:cubicBezTo>
                  <a:cubicBezTo>
                    <a:pt x="204" y="317"/>
                    <a:pt x="206" y="320"/>
                    <a:pt x="208" y="324"/>
                  </a:cubicBezTo>
                  <a:cubicBezTo>
                    <a:pt x="209" y="329"/>
                    <a:pt x="211" y="332"/>
                    <a:pt x="215" y="335"/>
                  </a:cubicBezTo>
                  <a:cubicBezTo>
                    <a:pt x="216" y="337"/>
                    <a:pt x="219" y="337"/>
                    <a:pt x="217" y="339"/>
                  </a:cubicBezTo>
                  <a:cubicBezTo>
                    <a:pt x="216" y="341"/>
                    <a:pt x="216" y="340"/>
                    <a:pt x="215" y="339"/>
                  </a:cubicBezTo>
                  <a:cubicBezTo>
                    <a:pt x="213" y="340"/>
                    <a:pt x="216" y="341"/>
                    <a:pt x="214" y="341"/>
                  </a:cubicBezTo>
                  <a:cubicBezTo>
                    <a:pt x="213" y="340"/>
                    <a:pt x="211" y="340"/>
                    <a:pt x="211" y="338"/>
                  </a:cubicBezTo>
                  <a:cubicBezTo>
                    <a:pt x="208" y="339"/>
                    <a:pt x="210" y="340"/>
                    <a:pt x="212" y="342"/>
                  </a:cubicBezTo>
                  <a:cubicBezTo>
                    <a:pt x="210" y="342"/>
                    <a:pt x="208" y="338"/>
                    <a:pt x="207" y="340"/>
                  </a:cubicBezTo>
                  <a:cubicBezTo>
                    <a:pt x="206" y="340"/>
                    <a:pt x="207" y="340"/>
                    <a:pt x="207" y="341"/>
                  </a:cubicBezTo>
                  <a:cubicBezTo>
                    <a:pt x="205" y="341"/>
                    <a:pt x="205" y="337"/>
                    <a:pt x="203" y="339"/>
                  </a:cubicBezTo>
                  <a:cubicBezTo>
                    <a:pt x="202" y="339"/>
                    <a:pt x="203" y="341"/>
                    <a:pt x="202" y="341"/>
                  </a:cubicBezTo>
                  <a:cubicBezTo>
                    <a:pt x="201" y="341"/>
                    <a:pt x="200" y="340"/>
                    <a:pt x="200" y="340"/>
                  </a:cubicBezTo>
                  <a:cubicBezTo>
                    <a:pt x="198" y="338"/>
                    <a:pt x="198" y="338"/>
                    <a:pt x="196" y="338"/>
                  </a:cubicBezTo>
                  <a:cubicBezTo>
                    <a:pt x="194" y="338"/>
                    <a:pt x="192" y="337"/>
                    <a:pt x="191" y="336"/>
                  </a:cubicBezTo>
                  <a:cubicBezTo>
                    <a:pt x="192" y="335"/>
                    <a:pt x="192" y="335"/>
                    <a:pt x="191" y="331"/>
                  </a:cubicBezTo>
                  <a:cubicBezTo>
                    <a:pt x="192" y="331"/>
                    <a:pt x="193" y="332"/>
                    <a:pt x="194" y="331"/>
                  </a:cubicBezTo>
                  <a:cubicBezTo>
                    <a:pt x="195" y="331"/>
                    <a:pt x="194" y="329"/>
                    <a:pt x="194" y="328"/>
                  </a:cubicBezTo>
                  <a:cubicBezTo>
                    <a:pt x="193" y="328"/>
                    <a:pt x="191" y="330"/>
                    <a:pt x="191" y="327"/>
                  </a:cubicBezTo>
                  <a:cubicBezTo>
                    <a:pt x="190" y="326"/>
                    <a:pt x="189" y="325"/>
                    <a:pt x="189" y="323"/>
                  </a:cubicBezTo>
                  <a:cubicBezTo>
                    <a:pt x="189" y="323"/>
                    <a:pt x="191" y="321"/>
                    <a:pt x="189" y="321"/>
                  </a:cubicBezTo>
                  <a:cubicBezTo>
                    <a:pt x="188" y="321"/>
                    <a:pt x="188" y="323"/>
                    <a:pt x="187" y="323"/>
                  </a:cubicBezTo>
                  <a:cubicBezTo>
                    <a:pt x="184" y="323"/>
                    <a:pt x="185" y="321"/>
                    <a:pt x="185" y="319"/>
                  </a:cubicBezTo>
                  <a:cubicBezTo>
                    <a:pt x="183" y="319"/>
                    <a:pt x="184" y="322"/>
                    <a:pt x="183" y="322"/>
                  </a:cubicBezTo>
                  <a:cubicBezTo>
                    <a:pt x="183" y="321"/>
                    <a:pt x="183" y="320"/>
                    <a:pt x="182" y="321"/>
                  </a:cubicBezTo>
                  <a:cubicBezTo>
                    <a:pt x="181" y="322"/>
                    <a:pt x="182" y="322"/>
                    <a:pt x="182" y="322"/>
                  </a:cubicBezTo>
                  <a:cubicBezTo>
                    <a:pt x="182" y="324"/>
                    <a:pt x="178" y="321"/>
                    <a:pt x="177" y="320"/>
                  </a:cubicBezTo>
                  <a:cubicBezTo>
                    <a:pt x="176" y="318"/>
                    <a:pt x="177" y="313"/>
                    <a:pt x="177" y="311"/>
                  </a:cubicBezTo>
                  <a:close/>
                  <a:moveTo>
                    <a:pt x="156" y="60"/>
                  </a:moveTo>
                  <a:cubicBezTo>
                    <a:pt x="156" y="60"/>
                    <a:pt x="157" y="60"/>
                    <a:pt x="157" y="61"/>
                  </a:cubicBezTo>
                  <a:cubicBezTo>
                    <a:pt x="157" y="60"/>
                    <a:pt x="157" y="60"/>
                    <a:pt x="157" y="60"/>
                  </a:cubicBezTo>
                  <a:cubicBezTo>
                    <a:pt x="158" y="59"/>
                    <a:pt x="159" y="59"/>
                    <a:pt x="160" y="59"/>
                  </a:cubicBezTo>
                  <a:cubicBezTo>
                    <a:pt x="160" y="58"/>
                    <a:pt x="160" y="58"/>
                    <a:pt x="160" y="57"/>
                  </a:cubicBezTo>
                  <a:cubicBezTo>
                    <a:pt x="160" y="57"/>
                    <a:pt x="161" y="56"/>
                    <a:pt x="161" y="56"/>
                  </a:cubicBezTo>
                  <a:cubicBezTo>
                    <a:pt x="161" y="56"/>
                    <a:pt x="161" y="55"/>
                    <a:pt x="161" y="55"/>
                  </a:cubicBezTo>
                  <a:cubicBezTo>
                    <a:pt x="161" y="54"/>
                    <a:pt x="161" y="54"/>
                    <a:pt x="162" y="54"/>
                  </a:cubicBezTo>
                  <a:cubicBezTo>
                    <a:pt x="163" y="53"/>
                    <a:pt x="163" y="52"/>
                    <a:pt x="162" y="51"/>
                  </a:cubicBezTo>
                  <a:cubicBezTo>
                    <a:pt x="161" y="51"/>
                    <a:pt x="161" y="52"/>
                    <a:pt x="161" y="52"/>
                  </a:cubicBezTo>
                  <a:cubicBezTo>
                    <a:pt x="160" y="52"/>
                    <a:pt x="160" y="50"/>
                    <a:pt x="160" y="51"/>
                  </a:cubicBezTo>
                  <a:cubicBezTo>
                    <a:pt x="160" y="50"/>
                    <a:pt x="159" y="51"/>
                    <a:pt x="159" y="51"/>
                  </a:cubicBezTo>
                  <a:cubicBezTo>
                    <a:pt x="157" y="50"/>
                    <a:pt x="161" y="47"/>
                    <a:pt x="162" y="46"/>
                  </a:cubicBezTo>
                  <a:cubicBezTo>
                    <a:pt x="163" y="45"/>
                    <a:pt x="165" y="41"/>
                    <a:pt x="167" y="42"/>
                  </a:cubicBezTo>
                  <a:cubicBezTo>
                    <a:pt x="168" y="42"/>
                    <a:pt x="163" y="45"/>
                    <a:pt x="167" y="45"/>
                  </a:cubicBezTo>
                  <a:cubicBezTo>
                    <a:pt x="168" y="45"/>
                    <a:pt x="171" y="40"/>
                    <a:pt x="172" y="43"/>
                  </a:cubicBezTo>
                  <a:cubicBezTo>
                    <a:pt x="172" y="45"/>
                    <a:pt x="170" y="47"/>
                    <a:pt x="168" y="47"/>
                  </a:cubicBezTo>
                  <a:cubicBezTo>
                    <a:pt x="169" y="48"/>
                    <a:pt x="168" y="49"/>
                    <a:pt x="168" y="49"/>
                  </a:cubicBezTo>
                  <a:cubicBezTo>
                    <a:pt x="166" y="52"/>
                    <a:pt x="173" y="48"/>
                    <a:pt x="174" y="48"/>
                  </a:cubicBezTo>
                  <a:cubicBezTo>
                    <a:pt x="175" y="48"/>
                    <a:pt x="177" y="51"/>
                    <a:pt x="177" y="51"/>
                  </a:cubicBezTo>
                  <a:cubicBezTo>
                    <a:pt x="177" y="52"/>
                    <a:pt x="176" y="54"/>
                    <a:pt x="175" y="54"/>
                  </a:cubicBezTo>
                  <a:cubicBezTo>
                    <a:pt x="175" y="55"/>
                    <a:pt x="174" y="55"/>
                    <a:pt x="173" y="55"/>
                  </a:cubicBezTo>
                  <a:cubicBezTo>
                    <a:pt x="173" y="56"/>
                    <a:pt x="173" y="56"/>
                    <a:pt x="173" y="57"/>
                  </a:cubicBezTo>
                  <a:cubicBezTo>
                    <a:pt x="173" y="58"/>
                    <a:pt x="172" y="59"/>
                    <a:pt x="171" y="59"/>
                  </a:cubicBezTo>
                  <a:cubicBezTo>
                    <a:pt x="169" y="60"/>
                    <a:pt x="167" y="60"/>
                    <a:pt x="165" y="60"/>
                  </a:cubicBezTo>
                  <a:cubicBezTo>
                    <a:pt x="162" y="62"/>
                    <a:pt x="165" y="62"/>
                    <a:pt x="164" y="65"/>
                  </a:cubicBezTo>
                  <a:cubicBezTo>
                    <a:pt x="162" y="67"/>
                    <a:pt x="161" y="66"/>
                    <a:pt x="159" y="66"/>
                  </a:cubicBezTo>
                  <a:cubicBezTo>
                    <a:pt x="158" y="65"/>
                    <a:pt x="158" y="65"/>
                    <a:pt x="157" y="66"/>
                  </a:cubicBezTo>
                  <a:cubicBezTo>
                    <a:pt x="156" y="66"/>
                    <a:pt x="158" y="67"/>
                    <a:pt x="156" y="67"/>
                  </a:cubicBezTo>
                  <a:cubicBezTo>
                    <a:pt x="156" y="67"/>
                    <a:pt x="156" y="67"/>
                    <a:pt x="156" y="68"/>
                  </a:cubicBezTo>
                  <a:cubicBezTo>
                    <a:pt x="156" y="68"/>
                    <a:pt x="156" y="69"/>
                    <a:pt x="156" y="69"/>
                  </a:cubicBezTo>
                  <a:cubicBezTo>
                    <a:pt x="158" y="69"/>
                    <a:pt x="158" y="70"/>
                    <a:pt x="158" y="71"/>
                  </a:cubicBezTo>
                  <a:cubicBezTo>
                    <a:pt x="158" y="71"/>
                    <a:pt x="159" y="73"/>
                    <a:pt x="159" y="73"/>
                  </a:cubicBezTo>
                  <a:cubicBezTo>
                    <a:pt x="159" y="75"/>
                    <a:pt x="157" y="74"/>
                    <a:pt x="156" y="74"/>
                  </a:cubicBezTo>
                  <a:cubicBezTo>
                    <a:pt x="155" y="74"/>
                    <a:pt x="156" y="72"/>
                    <a:pt x="155" y="73"/>
                  </a:cubicBezTo>
                  <a:cubicBezTo>
                    <a:pt x="155" y="74"/>
                    <a:pt x="156" y="75"/>
                    <a:pt x="155" y="76"/>
                  </a:cubicBezTo>
                  <a:cubicBezTo>
                    <a:pt x="155" y="76"/>
                    <a:pt x="154" y="77"/>
                    <a:pt x="154" y="77"/>
                  </a:cubicBezTo>
                  <a:cubicBezTo>
                    <a:pt x="153" y="77"/>
                    <a:pt x="154" y="75"/>
                    <a:pt x="152" y="76"/>
                  </a:cubicBezTo>
                  <a:cubicBezTo>
                    <a:pt x="151" y="76"/>
                    <a:pt x="152" y="79"/>
                    <a:pt x="150" y="78"/>
                  </a:cubicBezTo>
                  <a:cubicBezTo>
                    <a:pt x="148" y="77"/>
                    <a:pt x="151" y="73"/>
                    <a:pt x="152" y="73"/>
                  </a:cubicBezTo>
                  <a:cubicBezTo>
                    <a:pt x="151" y="72"/>
                    <a:pt x="152" y="71"/>
                    <a:pt x="151" y="71"/>
                  </a:cubicBezTo>
                  <a:cubicBezTo>
                    <a:pt x="150" y="70"/>
                    <a:pt x="149" y="71"/>
                    <a:pt x="148" y="71"/>
                  </a:cubicBezTo>
                  <a:cubicBezTo>
                    <a:pt x="147" y="72"/>
                    <a:pt x="148" y="72"/>
                    <a:pt x="148" y="73"/>
                  </a:cubicBezTo>
                  <a:cubicBezTo>
                    <a:pt x="146" y="75"/>
                    <a:pt x="145" y="71"/>
                    <a:pt x="144" y="70"/>
                  </a:cubicBezTo>
                  <a:cubicBezTo>
                    <a:pt x="143" y="68"/>
                    <a:pt x="143" y="68"/>
                    <a:pt x="145" y="66"/>
                  </a:cubicBezTo>
                  <a:cubicBezTo>
                    <a:pt x="145" y="66"/>
                    <a:pt x="146" y="65"/>
                    <a:pt x="147" y="65"/>
                  </a:cubicBezTo>
                  <a:cubicBezTo>
                    <a:pt x="148" y="66"/>
                    <a:pt x="146" y="66"/>
                    <a:pt x="147" y="67"/>
                  </a:cubicBezTo>
                  <a:cubicBezTo>
                    <a:pt x="147" y="68"/>
                    <a:pt x="148" y="68"/>
                    <a:pt x="149" y="68"/>
                  </a:cubicBezTo>
                  <a:cubicBezTo>
                    <a:pt x="150" y="68"/>
                    <a:pt x="152" y="69"/>
                    <a:pt x="152" y="67"/>
                  </a:cubicBezTo>
                  <a:cubicBezTo>
                    <a:pt x="153" y="66"/>
                    <a:pt x="148" y="66"/>
                    <a:pt x="149" y="64"/>
                  </a:cubicBezTo>
                  <a:cubicBezTo>
                    <a:pt x="150" y="63"/>
                    <a:pt x="154" y="66"/>
                    <a:pt x="153" y="63"/>
                  </a:cubicBezTo>
                  <a:cubicBezTo>
                    <a:pt x="153" y="60"/>
                    <a:pt x="148" y="63"/>
                    <a:pt x="148" y="62"/>
                  </a:cubicBezTo>
                  <a:cubicBezTo>
                    <a:pt x="148" y="61"/>
                    <a:pt x="153" y="58"/>
                    <a:pt x="153" y="58"/>
                  </a:cubicBezTo>
                  <a:cubicBezTo>
                    <a:pt x="154" y="58"/>
                    <a:pt x="154" y="59"/>
                    <a:pt x="155" y="59"/>
                  </a:cubicBezTo>
                  <a:cubicBezTo>
                    <a:pt x="155" y="59"/>
                    <a:pt x="157" y="61"/>
                    <a:pt x="156" y="60"/>
                  </a:cubicBezTo>
                  <a:close/>
                  <a:moveTo>
                    <a:pt x="171" y="83"/>
                  </a:moveTo>
                  <a:cubicBezTo>
                    <a:pt x="170" y="83"/>
                    <a:pt x="169" y="84"/>
                    <a:pt x="169" y="83"/>
                  </a:cubicBezTo>
                  <a:cubicBezTo>
                    <a:pt x="169" y="83"/>
                    <a:pt x="169" y="83"/>
                    <a:pt x="168" y="83"/>
                  </a:cubicBezTo>
                  <a:cubicBezTo>
                    <a:pt x="168" y="83"/>
                    <a:pt x="168" y="83"/>
                    <a:pt x="168" y="82"/>
                  </a:cubicBezTo>
                  <a:cubicBezTo>
                    <a:pt x="167" y="83"/>
                    <a:pt x="165" y="82"/>
                    <a:pt x="167" y="81"/>
                  </a:cubicBezTo>
                  <a:cubicBezTo>
                    <a:pt x="168" y="80"/>
                    <a:pt x="168" y="82"/>
                    <a:pt x="169" y="80"/>
                  </a:cubicBezTo>
                  <a:cubicBezTo>
                    <a:pt x="170" y="80"/>
                    <a:pt x="171" y="77"/>
                    <a:pt x="172" y="77"/>
                  </a:cubicBezTo>
                  <a:cubicBezTo>
                    <a:pt x="173" y="77"/>
                    <a:pt x="174" y="79"/>
                    <a:pt x="174" y="80"/>
                  </a:cubicBezTo>
                  <a:cubicBezTo>
                    <a:pt x="173" y="81"/>
                    <a:pt x="177" y="86"/>
                    <a:pt x="172" y="84"/>
                  </a:cubicBezTo>
                  <a:cubicBezTo>
                    <a:pt x="172" y="84"/>
                    <a:pt x="172" y="84"/>
                    <a:pt x="171" y="83"/>
                  </a:cubicBezTo>
                  <a:close/>
                  <a:moveTo>
                    <a:pt x="196" y="386"/>
                  </a:moveTo>
                  <a:cubicBezTo>
                    <a:pt x="196" y="386"/>
                    <a:pt x="196" y="386"/>
                    <a:pt x="195" y="385"/>
                  </a:cubicBezTo>
                  <a:cubicBezTo>
                    <a:pt x="195" y="385"/>
                    <a:pt x="196" y="385"/>
                    <a:pt x="196" y="385"/>
                  </a:cubicBezTo>
                  <a:cubicBezTo>
                    <a:pt x="196" y="385"/>
                    <a:pt x="196" y="385"/>
                    <a:pt x="196" y="386"/>
                  </a:cubicBezTo>
                  <a:close/>
                  <a:moveTo>
                    <a:pt x="168" y="72"/>
                  </a:moveTo>
                  <a:cubicBezTo>
                    <a:pt x="168" y="73"/>
                    <a:pt x="168" y="73"/>
                    <a:pt x="168" y="74"/>
                  </a:cubicBezTo>
                  <a:cubicBezTo>
                    <a:pt x="166" y="75"/>
                    <a:pt x="166" y="81"/>
                    <a:pt x="163" y="76"/>
                  </a:cubicBezTo>
                  <a:cubicBezTo>
                    <a:pt x="162" y="72"/>
                    <a:pt x="165" y="70"/>
                    <a:pt x="168" y="72"/>
                  </a:cubicBezTo>
                  <a:cubicBezTo>
                    <a:pt x="168" y="72"/>
                    <a:pt x="167" y="72"/>
                    <a:pt x="167" y="72"/>
                  </a:cubicBezTo>
                  <a:cubicBezTo>
                    <a:pt x="167" y="72"/>
                    <a:pt x="168" y="72"/>
                    <a:pt x="168" y="72"/>
                  </a:cubicBezTo>
                  <a:close/>
                  <a:moveTo>
                    <a:pt x="168" y="34"/>
                  </a:moveTo>
                  <a:cubicBezTo>
                    <a:pt x="165" y="31"/>
                    <a:pt x="175" y="31"/>
                    <a:pt x="172" y="34"/>
                  </a:cubicBezTo>
                  <a:cubicBezTo>
                    <a:pt x="171" y="35"/>
                    <a:pt x="169" y="37"/>
                    <a:pt x="168" y="38"/>
                  </a:cubicBezTo>
                  <a:cubicBezTo>
                    <a:pt x="169" y="36"/>
                    <a:pt x="169" y="34"/>
                    <a:pt x="168" y="33"/>
                  </a:cubicBezTo>
                  <a:cubicBezTo>
                    <a:pt x="168" y="33"/>
                    <a:pt x="168" y="34"/>
                    <a:pt x="168" y="34"/>
                  </a:cubicBezTo>
                  <a:close/>
                  <a:moveTo>
                    <a:pt x="188" y="331"/>
                  </a:moveTo>
                  <a:cubicBezTo>
                    <a:pt x="187" y="332"/>
                    <a:pt x="189" y="332"/>
                    <a:pt x="188" y="333"/>
                  </a:cubicBezTo>
                  <a:cubicBezTo>
                    <a:pt x="187" y="332"/>
                    <a:pt x="186" y="329"/>
                    <a:pt x="185" y="329"/>
                  </a:cubicBezTo>
                  <a:cubicBezTo>
                    <a:pt x="184" y="328"/>
                    <a:pt x="181" y="328"/>
                    <a:pt x="182" y="326"/>
                  </a:cubicBezTo>
                  <a:cubicBezTo>
                    <a:pt x="184" y="322"/>
                    <a:pt x="190" y="328"/>
                    <a:pt x="188" y="331"/>
                  </a:cubicBezTo>
                  <a:close/>
                  <a:moveTo>
                    <a:pt x="232" y="357"/>
                  </a:moveTo>
                  <a:cubicBezTo>
                    <a:pt x="233" y="355"/>
                    <a:pt x="229" y="355"/>
                    <a:pt x="227" y="354"/>
                  </a:cubicBezTo>
                  <a:cubicBezTo>
                    <a:pt x="227" y="353"/>
                    <a:pt x="225" y="352"/>
                    <a:pt x="225" y="351"/>
                  </a:cubicBezTo>
                  <a:cubicBezTo>
                    <a:pt x="225" y="350"/>
                    <a:pt x="225" y="349"/>
                    <a:pt x="224" y="348"/>
                  </a:cubicBezTo>
                  <a:cubicBezTo>
                    <a:pt x="225" y="348"/>
                    <a:pt x="226" y="348"/>
                    <a:pt x="226" y="348"/>
                  </a:cubicBezTo>
                  <a:cubicBezTo>
                    <a:pt x="225" y="346"/>
                    <a:pt x="226" y="343"/>
                    <a:pt x="228" y="344"/>
                  </a:cubicBezTo>
                  <a:cubicBezTo>
                    <a:pt x="229" y="344"/>
                    <a:pt x="230" y="347"/>
                    <a:pt x="231" y="347"/>
                  </a:cubicBezTo>
                  <a:cubicBezTo>
                    <a:pt x="232" y="349"/>
                    <a:pt x="233" y="350"/>
                    <a:pt x="235" y="351"/>
                  </a:cubicBezTo>
                  <a:cubicBezTo>
                    <a:pt x="236" y="352"/>
                    <a:pt x="239" y="355"/>
                    <a:pt x="238" y="357"/>
                  </a:cubicBezTo>
                  <a:cubicBezTo>
                    <a:pt x="237" y="359"/>
                    <a:pt x="232" y="359"/>
                    <a:pt x="232" y="357"/>
                  </a:cubicBezTo>
                  <a:close/>
                  <a:moveTo>
                    <a:pt x="200" y="64"/>
                  </a:moveTo>
                  <a:cubicBezTo>
                    <a:pt x="201" y="64"/>
                    <a:pt x="201" y="63"/>
                    <a:pt x="201" y="63"/>
                  </a:cubicBezTo>
                  <a:cubicBezTo>
                    <a:pt x="202" y="63"/>
                    <a:pt x="202" y="64"/>
                    <a:pt x="201" y="64"/>
                  </a:cubicBezTo>
                  <a:cubicBezTo>
                    <a:pt x="200" y="67"/>
                    <a:pt x="199" y="64"/>
                    <a:pt x="200" y="64"/>
                  </a:cubicBezTo>
                  <a:close/>
                  <a:moveTo>
                    <a:pt x="683" y="306"/>
                  </a:moveTo>
                  <a:cubicBezTo>
                    <a:pt x="683" y="307"/>
                    <a:pt x="683" y="307"/>
                    <a:pt x="683" y="307"/>
                  </a:cubicBezTo>
                  <a:cubicBezTo>
                    <a:pt x="682" y="307"/>
                    <a:pt x="682" y="306"/>
                    <a:pt x="682" y="306"/>
                  </a:cubicBezTo>
                  <a:cubicBezTo>
                    <a:pt x="682" y="306"/>
                    <a:pt x="683" y="306"/>
                    <a:pt x="683" y="306"/>
                  </a:cubicBezTo>
                  <a:close/>
                  <a:moveTo>
                    <a:pt x="199" y="71"/>
                  </a:moveTo>
                  <a:cubicBezTo>
                    <a:pt x="199" y="71"/>
                    <a:pt x="200" y="68"/>
                    <a:pt x="200" y="68"/>
                  </a:cubicBezTo>
                  <a:cubicBezTo>
                    <a:pt x="201" y="68"/>
                    <a:pt x="202" y="67"/>
                    <a:pt x="203" y="68"/>
                  </a:cubicBezTo>
                  <a:cubicBezTo>
                    <a:pt x="204" y="69"/>
                    <a:pt x="201" y="73"/>
                    <a:pt x="199" y="71"/>
                  </a:cubicBezTo>
                  <a:close/>
                  <a:moveTo>
                    <a:pt x="187" y="55"/>
                  </a:moveTo>
                  <a:cubicBezTo>
                    <a:pt x="188" y="53"/>
                    <a:pt x="190" y="59"/>
                    <a:pt x="189" y="60"/>
                  </a:cubicBezTo>
                  <a:cubicBezTo>
                    <a:pt x="188" y="62"/>
                    <a:pt x="188" y="60"/>
                    <a:pt x="187" y="59"/>
                  </a:cubicBezTo>
                  <a:cubicBezTo>
                    <a:pt x="187" y="58"/>
                    <a:pt x="187" y="55"/>
                    <a:pt x="187" y="55"/>
                  </a:cubicBezTo>
                  <a:close/>
                  <a:moveTo>
                    <a:pt x="478" y="75"/>
                  </a:moveTo>
                  <a:cubicBezTo>
                    <a:pt x="478" y="75"/>
                    <a:pt x="478" y="75"/>
                    <a:pt x="478" y="75"/>
                  </a:cubicBezTo>
                  <a:cubicBezTo>
                    <a:pt x="478" y="75"/>
                    <a:pt x="478" y="75"/>
                    <a:pt x="478" y="75"/>
                  </a:cubicBezTo>
                  <a:cubicBezTo>
                    <a:pt x="478" y="75"/>
                    <a:pt x="478" y="75"/>
                    <a:pt x="478" y="75"/>
                  </a:cubicBezTo>
                  <a:close/>
                  <a:moveTo>
                    <a:pt x="772" y="313"/>
                  </a:moveTo>
                  <a:cubicBezTo>
                    <a:pt x="771" y="313"/>
                    <a:pt x="770" y="313"/>
                    <a:pt x="771" y="312"/>
                  </a:cubicBezTo>
                  <a:cubicBezTo>
                    <a:pt x="771" y="311"/>
                    <a:pt x="773" y="314"/>
                    <a:pt x="772" y="313"/>
                  </a:cubicBezTo>
                  <a:close/>
                  <a:moveTo>
                    <a:pt x="196" y="27"/>
                  </a:moveTo>
                  <a:cubicBezTo>
                    <a:pt x="195" y="27"/>
                    <a:pt x="195" y="27"/>
                    <a:pt x="195" y="27"/>
                  </a:cubicBezTo>
                  <a:cubicBezTo>
                    <a:pt x="196" y="27"/>
                    <a:pt x="196" y="27"/>
                    <a:pt x="196" y="27"/>
                  </a:cubicBezTo>
                  <a:cubicBezTo>
                    <a:pt x="196" y="27"/>
                    <a:pt x="196" y="27"/>
                    <a:pt x="196" y="27"/>
                  </a:cubicBezTo>
                  <a:close/>
                  <a:moveTo>
                    <a:pt x="191" y="58"/>
                  </a:moveTo>
                  <a:cubicBezTo>
                    <a:pt x="191" y="57"/>
                    <a:pt x="192" y="56"/>
                    <a:pt x="193" y="56"/>
                  </a:cubicBezTo>
                  <a:cubicBezTo>
                    <a:pt x="195" y="57"/>
                    <a:pt x="193" y="57"/>
                    <a:pt x="193" y="59"/>
                  </a:cubicBezTo>
                  <a:cubicBezTo>
                    <a:pt x="196" y="58"/>
                    <a:pt x="197" y="63"/>
                    <a:pt x="194" y="64"/>
                  </a:cubicBezTo>
                  <a:cubicBezTo>
                    <a:pt x="192" y="64"/>
                    <a:pt x="192" y="60"/>
                    <a:pt x="191" y="58"/>
                  </a:cubicBezTo>
                  <a:close/>
                  <a:moveTo>
                    <a:pt x="195" y="69"/>
                  </a:moveTo>
                  <a:cubicBezTo>
                    <a:pt x="196" y="71"/>
                    <a:pt x="195" y="72"/>
                    <a:pt x="194" y="73"/>
                  </a:cubicBezTo>
                  <a:cubicBezTo>
                    <a:pt x="193" y="72"/>
                    <a:pt x="193" y="70"/>
                    <a:pt x="193" y="69"/>
                  </a:cubicBezTo>
                  <a:cubicBezTo>
                    <a:pt x="193" y="68"/>
                    <a:pt x="195" y="67"/>
                    <a:pt x="195" y="69"/>
                  </a:cubicBezTo>
                  <a:close/>
                  <a:moveTo>
                    <a:pt x="192" y="67"/>
                  </a:moveTo>
                  <a:cubicBezTo>
                    <a:pt x="193" y="67"/>
                    <a:pt x="193" y="67"/>
                    <a:pt x="193" y="67"/>
                  </a:cubicBezTo>
                  <a:cubicBezTo>
                    <a:pt x="191" y="69"/>
                    <a:pt x="192" y="67"/>
                    <a:pt x="192" y="67"/>
                  </a:cubicBezTo>
                  <a:close/>
                  <a:moveTo>
                    <a:pt x="193" y="47"/>
                  </a:moveTo>
                  <a:cubicBezTo>
                    <a:pt x="193" y="46"/>
                    <a:pt x="195" y="45"/>
                    <a:pt x="196" y="45"/>
                  </a:cubicBezTo>
                  <a:cubicBezTo>
                    <a:pt x="196" y="45"/>
                    <a:pt x="197" y="45"/>
                    <a:pt x="197" y="45"/>
                  </a:cubicBezTo>
                  <a:cubicBezTo>
                    <a:pt x="198" y="45"/>
                    <a:pt x="198" y="45"/>
                    <a:pt x="198" y="46"/>
                  </a:cubicBezTo>
                  <a:cubicBezTo>
                    <a:pt x="199" y="46"/>
                    <a:pt x="199" y="44"/>
                    <a:pt x="201" y="45"/>
                  </a:cubicBezTo>
                  <a:cubicBezTo>
                    <a:pt x="202" y="45"/>
                    <a:pt x="203" y="47"/>
                    <a:pt x="204" y="47"/>
                  </a:cubicBezTo>
                  <a:cubicBezTo>
                    <a:pt x="206" y="50"/>
                    <a:pt x="204" y="50"/>
                    <a:pt x="201" y="51"/>
                  </a:cubicBezTo>
                  <a:cubicBezTo>
                    <a:pt x="200" y="51"/>
                    <a:pt x="198" y="52"/>
                    <a:pt x="197" y="51"/>
                  </a:cubicBezTo>
                  <a:cubicBezTo>
                    <a:pt x="197" y="50"/>
                    <a:pt x="197" y="50"/>
                    <a:pt x="197" y="50"/>
                  </a:cubicBezTo>
                  <a:cubicBezTo>
                    <a:pt x="197" y="49"/>
                    <a:pt x="197" y="48"/>
                    <a:pt x="196" y="48"/>
                  </a:cubicBezTo>
                  <a:cubicBezTo>
                    <a:pt x="196" y="48"/>
                    <a:pt x="195" y="48"/>
                    <a:pt x="195" y="48"/>
                  </a:cubicBezTo>
                  <a:cubicBezTo>
                    <a:pt x="193" y="49"/>
                    <a:pt x="193" y="47"/>
                    <a:pt x="193" y="47"/>
                  </a:cubicBezTo>
                  <a:close/>
                  <a:moveTo>
                    <a:pt x="194" y="35"/>
                  </a:moveTo>
                  <a:cubicBezTo>
                    <a:pt x="194" y="35"/>
                    <a:pt x="195" y="35"/>
                    <a:pt x="195" y="35"/>
                  </a:cubicBezTo>
                  <a:cubicBezTo>
                    <a:pt x="195" y="35"/>
                    <a:pt x="195" y="35"/>
                    <a:pt x="194" y="36"/>
                  </a:cubicBezTo>
                  <a:cubicBezTo>
                    <a:pt x="194" y="35"/>
                    <a:pt x="194" y="35"/>
                    <a:pt x="194" y="35"/>
                  </a:cubicBezTo>
                  <a:close/>
                  <a:moveTo>
                    <a:pt x="195" y="26"/>
                  </a:moveTo>
                  <a:cubicBezTo>
                    <a:pt x="195" y="25"/>
                    <a:pt x="194" y="25"/>
                    <a:pt x="195" y="24"/>
                  </a:cubicBezTo>
                  <a:cubicBezTo>
                    <a:pt x="195" y="25"/>
                    <a:pt x="196" y="25"/>
                    <a:pt x="195" y="26"/>
                  </a:cubicBezTo>
                  <a:close/>
                  <a:moveTo>
                    <a:pt x="234" y="67"/>
                  </a:moveTo>
                  <a:cubicBezTo>
                    <a:pt x="234" y="66"/>
                    <a:pt x="234" y="66"/>
                    <a:pt x="234" y="66"/>
                  </a:cubicBezTo>
                  <a:cubicBezTo>
                    <a:pt x="235" y="66"/>
                    <a:pt x="235" y="66"/>
                    <a:pt x="235" y="66"/>
                  </a:cubicBezTo>
                  <a:cubicBezTo>
                    <a:pt x="235" y="67"/>
                    <a:pt x="234" y="67"/>
                    <a:pt x="234" y="67"/>
                  </a:cubicBezTo>
                  <a:close/>
                  <a:moveTo>
                    <a:pt x="234" y="210"/>
                  </a:moveTo>
                  <a:cubicBezTo>
                    <a:pt x="233" y="209"/>
                    <a:pt x="237" y="208"/>
                    <a:pt x="237" y="208"/>
                  </a:cubicBezTo>
                  <a:cubicBezTo>
                    <a:pt x="237" y="209"/>
                    <a:pt x="235" y="210"/>
                    <a:pt x="234" y="210"/>
                  </a:cubicBezTo>
                  <a:close/>
                  <a:moveTo>
                    <a:pt x="224" y="22"/>
                  </a:moveTo>
                  <a:cubicBezTo>
                    <a:pt x="225" y="20"/>
                    <a:pt x="226" y="20"/>
                    <a:pt x="228" y="20"/>
                  </a:cubicBezTo>
                  <a:cubicBezTo>
                    <a:pt x="228" y="21"/>
                    <a:pt x="227" y="21"/>
                    <a:pt x="228" y="22"/>
                  </a:cubicBezTo>
                  <a:cubicBezTo>
                    <a:pt x="229" y="22"/>
                    <a:pt x="228" y="23"/>
                    <a:pt x="228" y="23"/>
                  </a:cubicBezTo>
                  <a:cubicBezTo>
                    <a:pt x="230" y="27"/>
                    <a:pt x="220" y="27"/>
                    <a:pt x="224" y="21"/>
                  </a:cubicBezTo>
                  <a:cubicBezTo>
                    <a:pt x="224" y="21"/>
                    <a:pt x="223" y="22"/>
                    <a:pt x="224" y="22"/>
                  </a:cubicBezTo>
                  <a:close/>
                  <a:moveTo>
                    <a:pt x="1130" y="429"/>
                  </a:moveTo>
                  <a:cubicBezTo>
                    <a:pt x="1130" y="429"/>
                    <a:pt x="1129" y="429"/>
                    <a:pt x="1129" y="429"/>
                  </a:cubicBezTo>
                  <a:cubicBezTo>
                    <a:pt x="1129" y="428"/>
                    <a:pt x="1129" y="429"/>
                    <a:pt x="1130" y="429"/>
                  </a:cubicBezTo>
                  <a:close/>
                  <a:moveTo>
                    <a:pt x="240" y="34"/>
                  </a:moveTo>
                  <a:cubicBezTo>
                    <a:pt x="242" y="34"/>
                    <a:pt x="243" y="34"/>
                    <a:pt x="244" y="35"/>
                  </a:cubicBezTo>
                  <a:cubicBezTo>
                    <a:pt x="244" y="35"/>
                    <a:pt x="244" y="38"/>
                    <a:pt x="244" y="38"/>
                  </a:cubicBezTo>
                  <a:cubicBezTo>
                    <a:pt x="243" y="40"/>
                    <a:pt x="240" y="46"/>
                    <a:pt x="238" y="44"/>
                  </a:cubicBezTo>
                  <a:cubicBezTo>
                    <a:pt x="235" y="43"/>
                    <a:pt x="233" y="41"/>
                    <a:pt x="235" y="38"/>
                  </a:cubicBezTo>
                  <a:cubicBezTo>
                    <a:pt x="236" y="36"/>
                    <a:pt x="239" y="36"/>
                    <a:pt x="240" y="34"/>
                  </a:cubicBezTo>
                  <a:cubicBezTo>
                    <a:pt x="240" y="35"/>
                    <a:pt x="240" y="35"/>
                    <a:pt x="239" y="35"/>
                  </a:cubicBezTo>
                  <a:cubicBezTo>
                    <a:pt x="240" y="35"/>
                    <a:pt x="240" y="35"/>
                    <a:pt x="240" y="34"/>
                  </a:cubicBezTo>
                  <a:close/>
                  <a:moveTo>
                    <a:pt x="233" y="84"/>
                  </a:moveTo>
                  <a:cubicBezTo>
                    <a:pt x="231" y="84"/>
                    <a:pt x="233" y="83"/>
                    <a:pt x="233" y="83"/>
                  </a:cubicBezTo>
                  <a:cubicBezTo>
                    <a:pt x="233" y="84"/>
                    <a:pt x="233" y="84"/>
                    <a:pt x="233" y="84"/>
                  </a:cubicBezTo>
                  <a:close/>
                  <a:moveTo>
                    <a:pt x="232" y="26"/>
                  </a:moveTo>
                  <a:cubicBezTo>
                    <a:pt x="232" y="26"/>
                    <a:pt x="233" y="25"/>
                    <a:pt x="233" y="25"/>
                  </a:cubicBezTo>
                  <a:cubicBezTo>
                    <a:pt x="234" y="25"/>
                    <a:pt x="238" y="26"/>
                    <a:pt x="237" y="28"/>
                  </a:cubicBezTo>
                  <a:cubicBezTo>
                    <a:pt x="236" y="29"/>
                    <a:pt x="232" y="27"/>
                    <a:pt x="232" y="26"/>
                  </a:cubicBezTo>
                  <a:close/>
                  <a:moveTo>
                    <a:pt x="228" y="75"/>
                  </a:moveTo>
                  <a:cubicBezTo>
                    <a:pt x="228" y="76"/>
                    <a:pt x="227" y="76"/>
                    <a:pt x="227" y="75"/>
                  </a:cubicBezTo>
                  <a:cubicBezTo>
                    <a:pt x="227" y="75"/>
                    <a:pt x="228" y="74"/>
                    <a:pt x="228" y="75"/>
                  </a:cubicBezTo>
                  <a:close/>
                  <a:moveTo>
                    <a:pt x="225" y="44"/>
                  </a:moveTo>
                  <a:cubicBezTo>
                    <a:pt x="226" y="44"/>
                    <a:pt x="226" y="46"/>
                    <a:pt x="226" y="46"/>
                  </a:cubicBezTo>
                  <a:cubicBezTo>
                    <a:pt x="227" y="47"/>
                    <a:pt x="227" y="48"/>
                    <a:pt x="226" y="49"/>
                  </a:cubicBezTo>
                  <a:cubicBezTo>
                    <a:pt x="226" y="50"/>
                    <a:pt x="226" y="49"/>
                    <a:pt x="224" y="50"/>
                  </a:cubicBezTo>
                  <a:cubicBezTo>
                    <a:pt x="223" y="52"/>
                    <a:pt x="219" y="50"/>
                    <a:pt x="219" y="48"/>
                  </a:cubicBezTo>
                  <a:cubicBezTo>
                    <a:pt x="219" y="46"/>
                    <a:pt x="223" y="45"/>
                    <a:pt x="225" y="44"/>
                  </a:cubicBezTo>
                  <a:close/>
                  <a:moveTo>
                    <a:pt x="225" y="56"/>
                  </a:moveTo>
                  <a:cubicBezTo>
                    <a:pt x="225" y="57"/>
                    <a:pt x="225" y="57"/>
                    <a:pt x="225" y="58"/>
                  </a:cubicBezTo>
                  <a:cubicBezTo>
                    <a:pt x="221" y="57"/>
                    <a:pt x="225" y="55"/>
                    <a:pt x="225" y="56"/>
                  </a:cubicBezTo>
                  <a:close/>
                  <a:moveTo>
                    <a:pt x="225" y="69"/>
                  </a:moveTo>
                  <a:cubicBezTo>
                    <a:pt x="225" y="69"/>
                    <a:pt x="225" y="69"/>
                    <a:pt x="226" y="69"/>
                  </a:cubicBezTo>
                  <a:cubicBezTo>
                    <a:pt x="226" y="69"/>
                    <a:pt x="225" y="68"/>
                    <a:pt x="225" y="69"/>
                  </a:cubicBezTo>
                  <a:close/>
                  <a:moveTo>
                    <a:pt x="223" y="37"/>
                  </a:moveTo>
                  <a:cubicBezTo>
                    <a:pt x="223" y="36"/>
                    <a:pt x="223" y="34"/>
                    <a:pt x="224" y="35"/>
                  </a:cubicBezTo>
                  <a:cubicBezTo>
                    <a:pt x="226" y="35"/>
                    <a:pt x="225" y="37"/>
                    <a:pt x="223" y="37"/>
                  </a:cubicBezTo>
                  <a:close/>
                  <a:moveTo>
                    <a:pt x="219" y="55"/>
                  </a:moveTo>
                  <a:cubicBezTo>
                    <a:pt x="220" y="55"/>
                    <a:pt x="220" y="55"/>
                    <a:pt x="220" y="56"/>
                  </a:cubicBezTo>
                  <a:cubicBezTo>
                    <a:pt x="219" y="57"/>
                    <a:pt x="216" y="62"/>
                    <a:pt x="215" y="58"/>
                  </a:cubicBezTo>
                  <a:cubicBezTo>
                    <a:pt x="214" y="55"/>
                    <a:pt x="218" y="54"/>
                    <a:pt x="219" y="55"/>
                  </a:cubicBezTo>
                  <a:close/>
                  <a:moveTo>
                    <a:pt x="227" y="30"/>
                  </a:moveTo>
                  <a:cubicBezTo>
                    <a:pt x="228" y="30"/>
                    <a:pt x="231" y="30"/>
                    <a:pt x="232" y="31"/>
                  </a:cubicBezTo>
                  <a:cubicBezTo>
                    <a:pt x="232" y="33"/>
                    <a:pt x="227" y="31"/>
                    <a:pt x="227" y="31"/>
                  </a:cubicBezTo>
                  <a:cubicBezTo>
                    <a:pt x="226" y="30"/>
                    <a:pt x="227" y="30"/>
                    <a:pt x="228" y="30"/>
                  </a:cubicBezTo>
                  <a:cubicBezTo>
                    <a:pt x="228" y="30"/>
                    <a:pt x="227" y="30"/>
                    <a:pt x="227" y="30"/>
                  </a:cubicBezTo>
                  <a:close/>
                  <a:moveTo>
                    <a:pt x="234" y="75"/>
                  </a:moveTo>
                  <a:cubicBezTo>
                    <a:pt x="234" y="74"/>
                    <a:pt x="232" y="73"/>
                    <a:pt x="234" y="73"/>
                  </a:cubicBezTo>
                  <a:cubicBezTo>
                    <a:pt x="235" y="73"/>
                    <a:pt x="235" y="75"/>
                    <a:pt x="234" y="75"/>
                  </a:cubicBezTo>
                  <a:close/>
                  <a:moveTo>
                    <a:pt x="198" y="61"/>
                  </a:moveTo>
                  <a:cubicBezTo>
                    <a:pt x="197" y="61"/>
                    <a:pt x="199" y="65"/>
                    <a:pt x="198" y="65"/>
                  </a:cubicBezTo>
                  <a:cubicBezTo>
                    <a:pt x="197" y="68"/>
                    <a:pt x="195" y="64"/>
                    <a:pt x="196" y="63"/>
                  </a:cubicBezTo>
                  <a:cubicBezTo>
                    <a:pt x="196" y="62"/>
                    <a:pt x="197" y="61"/>
                    <a:pt x="197" y="60"/>
                  </a:cubicBezTo>
                  <a:cubicBezTo>
                    <a:pt x="197" y="60"/>
                    <a:pt x="197" y="59"/>
                    <a:pt x="199" y="59"/>
                  </a:cubicBezTo>
                  <a:cubicBezTo>
                    <a:pt x="201" y="60"/>
                    <a:pt x="199" y="64"/>
                    <a:pt x="198" y="61"/>
                  </a:cubicBezTo>
                  <a:close/>
                  <a:moveTo>
                    <a:pt x="196" y="37"/>
                  </a:moveTo>
                  <a:cubicBezTo>
                    <a:pt x="198" y="35"/>
                    <a:pt x="197" y="34"/>
                    <a:pt x="200" y="36"/>
                  </a:cubicBezTo>
                  <a:cubicBezTo>
                    <a:pt x="203" y="38"/>
                    <a:pt x="203" y="38"/>
                    <a:pt x="206" y="39"/>
                  </a:cubicBezTo>
                  <a:cubicBezTo>
                    <a:pt x="211" y="40"/>
                    <a:pt x="212" y="45"/>
                    <a:pt x="216" y="46"/>
                  </a:cubicBezTo>
                  <a:cubicBezTo>
                    <a:pt x="215" y="45"/>
                    <a:pt x="215" y="44"/>
                    <a:pt x="214" y="43"/>
                  </a:cubicBezTo>
                  <a:cubicBezTo>
                    <a:pt x="214" y="42"/>
                    <a:pt x="213" y="40"/>
                    <a:pt x="212" y="40"/>
                  </a:cubicBezTo>
                  <a:cubicBezTo>
                    <a:pt x="211" y="38"/>
                    <a:pt x="208" y="37"/>
                    <a:pt x="207" y="34"/>
                  </a:cubicBezTo>
                  <a:cubicBezTo>
                    <a:pt x="208" y="35"/>
                    <a:pt x="209" y="35"/>
                    <a:pt x="211" y="35"/>
                  </a:cubicBezTo>
                  <a:cubicBezTo>
                    <a:pt x="212" y="36"/>
                    <a:pt x="213" y="36"/>
                    <a:pt x="214" y="37"/>
                  </a:cubicBezTo>
                  <a:cubicBezTo>
                    <a:pt x="215" y="37"/>
                    <a:pt x="216" y="38"/>
                    <a:pt x="217" y="38"/>
                  </a:cubicBezTo>
                  <a:cubicBezTo>
                    <a:pt x="218" y="39"/>
                    <a:pt x="218" y="41"/>
                    <a:pt x="219" y="41"/>
                  </a:cubicBezTo>
                  <a:cubicBezTo>
                    <a:pt x="219" y="41"/>
                    <a:pt x="219" y="41"/>
                    <a:pt x="219" y="40"/>
                  </a:cubicBezTo>
                  <a:cubicBezTo>
                    <a:pt x="220" y="40"/>
                    <a:pt x="221" y="41"/>
                    <a:pt x="220" y="41"/>
                  </a:cubicBezTo>
                  <a:cubicBezTo>
                    <a:pt x="220" y="42"/>
                    <a:pt x="220" y="42"/>
                    <a:pt x="220" y="42"/>
                  </a:cubicBezTo>
                  <a:cubicBezTo>
                    <a:pt x="225" y="42"/>
                    <a:pt x="218" y="47"/>
                    <a:pt x="217" y="47"/>
                  </a:cubicBezTo>
                  <a:cubicBezTo>
                    <a:pt x="218" y="49"/>
                    <a:pt x="218" y="50"/>
                    <a:pt x="217" y="52"/>
                  </a:cubicBezTo>
                  <a:cubicBezTo>
                    <a:pt x="216" y="53"/>
                    <a:pt x="214" y="53"/>
                    <a:pt x="213" y="54"/>
                  </a:cubicBezTo>
                  <a:cubicBezTo>
                    <a:pt x="212" y="54"/>
                    <a:pt x="212" y="55"/>
                    <a:pt x="211" y="56"/>
                  </a:cubicBezTo>
                  <a:cubicBezTo>
                    <a:pt x="211" y="56"/>
                    <a:pt x="210" y="56"/>
                    <a:pt x="210" y="56"/>
                  </a:cubicBezTo>
                  <a:cubicBezTo>
                    <a:pt x="207" y="55"/>
                    <a:pt x="203" y="57"/>
                    <a:pt x="204" y="53"/>
                  </a:cubicBezTo>
                  <a:cubicBezTo>
                    <a:pt x="203" y="52"/>
                    <a:pt x="202" y="53"/>
                    <a:pt x="203" y="52"/>
                  </a:cubicBezTo>
                  <a:cubicBezTo>
                    <a:pt x="203" y="51"/>
                    <a:pt x="205" y="50"/>
                    <a:pt x="206" y="50"/>
                  </a:cubicBezTo>
                  <a:cubicBezTo>
                    <a:pt x="207" y="49"/>
                    <a:pt x="209" y="49"/>
                    <a:pt x="210" y="50"/>
                  </a:cubicBezTo>
                  <a:cubicBezTo>
                    <a:pt x="211" y="51"/>
                    <a:pt x="212" y="52"/>
                    <a:pt x="213" y="52"/>
                  </a:cubicBezTo>
                  <a:cubicBezTo>
                    <a:pt x="212" y="50"/>
                    <a:pt x="211" y="49"/>
                    <a:pt x="209" y="48"/>
                  </a:cubicBezTo>
                  <a:cubicBezTo>
                    <a:pt x="208" y="48"/>
                    <a:pt x="207" y="48"/>
                    <a:pt x="206" y="47"/>
                  </a:cubicBezTo>
                  <a:cubicBezTo>
                    <a:pt x="205" y="46"/>
                    <a:pt x="205" y="45"/>
                    <a:pt x="204" y="44"/>
                  </a:cubicBezTo>
                  <a:cubicBezTo>
                    <a:pt x="203" y="42"/>
                    <a:pt x="200" y="43"/>
                    <a:pt x="199" y="41"/>
                  </a:cubicBezTo>
                  <a:cubicBezTo>
                    <a:pt x="198" y="41"/>
                    <a:pt x="196" y="38"/>
                    <a:pt x="196" y="37"/>
                  </a:cubicBezTo>
                  <a:close/>
                  <a:moveTo>
                    <a:pt x="131" y="57"/>
                  </a:moveTo>
                  <a:cubicBezTo>
                    <a:pt x="130" y="55"/>
                    <a:pt x="140" y="53"/>
                    <a:pt x="141" y="52"/>
                  </a:cubicBezTo>
                  <a:cubicBezTo>
                    <a:pt x="143" y="51"/>
                    <a:pt x="144" y="50"/>
                    <a:pt x="145" y="48"/>
                  </a:cubicBezTo>
                  <a:cubicBezTo>
                    <a:pt x="148" y="45"/>
                    <a:pt x="149" y="45"/>
                    <a:pt x="151" y="48"/>
                  </a:cubicBezTo>
                  <a:cubicBezTo>
                    <a:pt x="153" y="47"/>
                    <a:pt x="154" y="46"/>
                    <a:pt x="155" y="48"/>
                  </a:cubicBezTo>
                  <a:cubicBezTo>
                    <a:pt x="156" y="48"/>
                    <a:pt x="156" y="51"/>
                    <a:pt x="156" y="52"/>
                  </a:cubicBezTo>
                  <a:cubicBezTo>
                    <a:pt x="156" y="53"/>
                    <a:pt x="158" y="55"/>
                    <a:pt x="156" y="55"/>
                  </a:cubicBezTo>
                  <a:cubicBezTo>
                    <a:pt x="156" y="55"/>
                    <a:pt x="152" y="54"/>
                    <a:pt x="153" y="54"/>
                  </a:cubicBezTo>
                  <a:cubicBezTo>
                    <a:pt x="152" y="54"/>
                    <a:pt x="151" y="50"/>
                    <a:pt x="151" y="50"/>
                  </a:cubicBezTo>
                  <a:cubicBezTo>
                    <a:pt x="151" y="50"/>
                    <a:pt x="151" y="49"/>
                    <a:pt x="151" y="49"/>
                  </a:cubicBezTo>
                  <a:cubicBezTo>
                    <a:pt x="150" y="48"/>
                    <a:pt x="148" y="50"/>
                    <a:pt x="148" y="51"/>
                  </a:cubicBezTo>
                  <a:cubicBezTo>
                    <a:pt x="148" y="51"/>
                    <a:pt x="148" y="52"/>
                    <a:pt x="148" y="52"/>
                  </a:cubicBezTo>
                  <a:cubicBezTo>
                    <a:pt x="148" y="52"/>
                    <a:pt x="147" y="52"/>
                    <a:pt x="147" y="52"/>
                  </a:cubicBezTo>
                  <a:cubicBezTo>
                    <a:pt x="147" y="54"/>
                    <a:pt x="148" y="55"/>
                    <a:pt x="147" y="56"/>
                  </a:cubicBezTo>
                  <a:cubicBezTo>
                    <a:pt x="147" y="56"/>
                    <a:pt x="146" y="56"/>
                    <a:pt x="146" y="56"/>
                  </a:cubicBezTo>
                  <a:cubicBezTo>
                    <a:pt x="145" y="57"/>
                    <a:pt x="145" y="57"/>
                    <a:pt x="144" y="58"/>
                  </a:cubicBezTo>
                  <a:cubicBezTo>
                    <a:pt x="144" y="58"/>
                    <a:pt x="144" y="58"/>
                    <a:pt x="144" y="59"/>
                  </a:cubicBezTo>
                  <a:cubicBezTo>
                    <a:pt x="143" y="59"/>
                    <a:pt x="143" y="59"/>
                    <a:pt x="143" y="59"/>
                  </a:cubicBezTo>
                  <a:cubicBezTo>
                    <a:pt x="141" y="59"/>
                    <a:pt x="141" y="64"/>
                    <a:pt x="139" y="62"/>
                  </a:cubicBezTo>
                  <a:cubicBezTo>
                    <a:pt x="137" y="61"/>
                    <a:pt x="140" y="58"/>
                    <a:pt x="137" y="58"/>
                  </a:cubicBezTo>
                  <a:cubicBezTo>
                    <a:pt x="135" y="59"/>
                    <a:pt x="133" y="59"/>
                    <a:pt x="131" y="57"/>
                  </a:cubicBezTo>
                  <a:close/>
                  <a:moveTo>
                    <a:pt x="176" y="382"/>
                  </a:moveTo>
                  <a:cubicBezTo>
                    <a:pt x="175" y="382"/>
                    <a:pt x="174" y="382"/>
                    <a:pt x="173" y="383"/>
                  </a:cubicBezTo>
                  <a:cubicBezTo>
                    <a:pt x="174" y="381"/>
                    <a:pt x="175" y="382"/>
                    <a:pt x="176" y="382"/>
                  </a:cubicBezTo>
                  <a:close/>
                  <a:moveTo>
                    <a:pt x="159" y="363"/>
                  </a:moveTo>
                  <a:cubicBezTo>
                    <a:pt x="161" y="361"/>
                    <a:pt x="164" y="364"/>
                    <a:pt x="166" y="366"/>
                  </a:cubicBezTo>
                  <a:cubicBezTo>
                    <a:pt x="167" y="367"/>
                    <a:pt x="170" y="370"/>
                    <a:pt x="166" y="371"/>
                  </a:cubicBezTo>
                  <a:cubicBezTo>
                    <a:pt x="166" y="372"/>
                    <a:pt x="166" y="373"/>
                    <a:pt x="165" y="373"/>
                  </a:cubicBezTo>
                  <a:cubicBezTo>
                    <a:pt x="165" y="375"/>
                    <a:pt x="162" y="376"/>
                    <a:pt x="161" y="377"/>
                  </a:cubicBezTo>
                  <a:cubicBezTo>
                    <a:pt x="158" y="378"/>
                    <a:pt x="157" y="377"/>
                    <a:pt x="155" y="375"/>
                  </a:cubicBezTo>
                  <a:cubicBezTo>
                    <a:pt x="153" y="371"/>
                    <a:pt x="155" y="366"/>
                    <a:pt x="159" y="363"/>
                  </a:cubicBezTo>
                  <a:close/>
                  <a:moveTo>
                    <a:pt x="198" y="22"/>
                  </a:moveTo>
                  <a:cubicBezTo>
                    <a:pt x="199" y="22"/>
                    <a:pt x="199" y="22"/>
                    <a:pt x="199" y="22"/>
                  </a:cubicBezTo>
                  <a:cubicBezTo>
                    <a:pt x="199" y="22"/>
                    <a:pt x="199" y="22"/>
                    <a:pt x="198" y="22"/>
                  </a:cubicBezTo>
                  <a:close/>
                  <a:moveTo>
                    <a:pt x="212" y="19"/>
                  </a:moveTo>
                  <a:cubicBezTo>
                    <a:pt x="211" y="18"/>
                    <a:pt x="213" y="15"/>
                    <a:pt x="214" y="15"/>
                  </a:cubicBezTo>
                  <a:cubicBezTo>
                    <a:pt x="214" y="15"/>
                    <a:pt x="216" y="14"/>
                    <a:pt x="217" y="14"/>
                  </a:cubicBezTo>
                  <a:cubicBezTo>
                    <a:pt x="218" y="14"/>
                    <a:pt x="218" y="14"/>
                    <a:pt x="219" y="16"/>
                  </a:cubicBezTo>
                  <a:cubicBezTo>
                    <a:pt x="219" y="17"/>
                    <a:pt x="225" y="19"/>
                    <a:pt x="223" y="21"/>
                  </a:cubicBezTo>
                  <a:cubicBezTo>
                    <a:pt x="222" y="22"/>
                    <a:pt x="222" y="23"/>
                    <a:pt x="220" y="23"/>
                  </a:cubicBezTo>
                  <a:cubicBezTo>
                    <a:pt x="220" y="22"/>
                    <a:pt x="219" y="23"/>
                    <a:pt x="219" y="22"/>
                  </a:cubicBezTo>
                  <a:cubicBezTo>
                    <a:pt x="217" y="22"/>
                    <a:pt x="217" y="21"/>
                    <a:pt x="216" y="20"/>
                  </a:cubicBezTo>
                  <a:cubicBezTo>
                    <a:pt x="215" y="20"/>
                    <a:pt x="215" y="20"/>
                    <a:pt x="214" y="20"/>
                  </a:cubicBezTo>
                  <a:cubicBezTo>
                    <a:pt x="213" y="19"/>
                    <a:pt x="212" y="20"/>
                    <a:pt x="212" y="19"/>
                  </a:cubicBezTo>
                  <a:close/>
                  <a:moveTo>
                    <a:pt x="221" y="41"/>
                  </a:moveTo>
                  <a:cubicBezTo>
                    <a:pt x="221" y="39"/>
                    <a:pt x="219" y="39"/>
                    <a:pt x="219" y="38"/>
                  </a:cubicBezTo>
                  <a:cubicBezTo>
                    <a:pt x="219" y="37"/>
                    <a:pt x="221" y="36"/>
                    <a:pt x="221" y="36"/>
                  </a:cubicBezTo>
                  <a:cubicBezTo>
                    <a:pt x="226" y="36"/>
                    <a:pt x="224" y="43"/>
                    <a:pt x="222" y="42"/>
                  </a:cubicBezTo>
                  <a:cubicBezTo>
                    <a:pt x="221" y="42"/>
                    <a:pt x="221" y="41"/>
                    <a:pt x="221" y="41"/>
                  </a:cubicBezTo>
                  <a:close/>
                  <a:moveTo>
                    <a:pt x="218" y="29"/>
                  </a:moveTo>
                  <a:cubicBezTo>
                    <a:pt x="221" y="29"/>
                    <a:pt x="218" y="37"/>
                    <a:pt x="215" y="35"/>
                  </a:cubicBezTo>
                  <a:cubicBezTo>
                    <a:pt x="210" y="33"/>
                    <a:pt x="215" y="30"/>
                    <a:pt x="218" y="29"/>
                  </a:cubicBezTo>
                  <a:close/>
                  <a:moveTo>
                    <a:pt x="684" y="298"/>
                  </a:moveTo>
                  <a:cubicBezTo>
                    <a:pt x="684" y="298"/>
                    <a:pt x="684" y="298"/>
                    <a:pt x="684" y="298"/>
                  </a:cubicBezTo>
                  <a:cubicBezTo>
                    <a:pt x="684" y="298"/>
                    <a:pt x="684" y="298"/>
                    <a:pt x="684" y="298"/>
                  </a:cubicBezTo>
                  <a:cubicBezTo>
                    <a:pt x="684" y="298"/>
                    <a:pt x="684" y="297"/>
                    <a:pt x="684" y="298"/>
                  </a:cubicBezTo>
                  <a:cubicBezTo>
                    <a:pt x="684" y="298"/>
                    <a:pt x="684" y="298"/>
                    <a:pt x="684" y="298"/>
                  </a:cubicBezTo>
                  <a:close/>
                  <a:moveTo>
                    <a:pt x="220" y="5"/>
                  </a:moveTo>
                  <a:cubicBezTo>
                    <a:pt x="220" y="4"/>
                    <a:pt x="220" y="3"/>
                    <a:pt x="220" y="2"/>
                  </a:cubicBezTo>
                  <a:cubicBezTo>
                    <a:pt x="221" y="1"/>
                    <a:pt x="225" y="0"/>
                    <a:pt x="226" y="0"/>
                  </a:cubicBezTo>
                  <a:cubicBezTo>
                    <a:pt x="229" y="0"/>
                    <a:pt x="229" y="2"/>
                    <a:pt x="229" y="4"/>
                  </a:cubicBezTo>
                  <a:cubicBezTo>
                    <a:pt x="228" y="6"/>
                    <a:pt x="227" y="6"/>
                    <a:pt x="225" y="6"/>
                  </a:cubicBezTo>
                  <a:cubicBezTo>
                    <a:pt x="224" y="6"/>
                    <a:pt x="224" y="6"/>
                    <a:pt x="223" y="6"/>
                  </a:cubicBezTo>
                  <a:cubicBezTo>
                    <a:pt x="222" y="9"/>
                    <a:pt x="218" y="7"/>
                    <a:pt x="220" y="5"/>
                  </a:cubicBezTo>
                  <a:close/>
                  <a:moveTo>
                    <a:pt x="203" y="25"/>
                  </a:moveTo>
                  <a:cubicBezTo>
                    <a:pt x="205" y="25"/>
                    <a:pt x="209" y="28"/>
                    <a:pt x="210" y="28"/>
                  </a:cubicBezTo>
                  <a:cubicBezTo>
                    <a:pt x="210" y="28"/>
                    <a:pt x="209" y="24"/>
                    <a:pt x="209" y="24"/>
                  </a:cubicBezTo>
                  <a:cubicBezTo>
                    <a:pt x="209" y="22"/>
                    <a:pt x="208" y="21"/>
                    <a:pt x="210" y="21"/>
                  </a:cubicBezTo>
                  <a:cubicBezTo>
                    <a:pt x="212" y="21"/>
                    <a:pt x="214" y="22"/>
                    <a:pt x="215" y="23"/>
                  </a:cubicBezTo>
                  <a:cubicBezTo>
                    <a:pt x="215" y="24"/>
                    <a:pt x="216" y="25"/>
                    <a:pt x="216" y="25"/>
                  </a:cubicBezTo>
                  <a:cubicBezTo>
                    <a:pt x="217" y="25"/>
                    <a:pt x="217" y="25"/>
                    <a:pt x="217" y="25"/>
                  </a:cubicBezTo>
                  <a:cubicBezTo>
                    <a:pt x="218" y="25"/>
                    <a:pt x="219" y="26"/>
                    <a:pt x="219" y="26"/>
                  </a:cubicBezTo>
                  <a:cubicBezTo>
                    <a:pt x="217" y="28"/>
                    <a:pt x="214" y="28"/>
                    <a:pt x="212" y="30"/>
                  </a:cubicBezTo>
                  <a:cubicBezTo>
                    <a:pt x="212" y="30"/>
                    <a:pt x="210" y="32"/>
                    <a:pt x="210" y="32"/>
                  </a:cubicBezTo>
                  <a:cubicBezTo>
                    <a:pt x="209" y="32"/>
                    <a:pt x="209" y="32"/>
                    <a:pt x="209" y="31"/>
                  </a:cubicBezTo>
                  <a:cubicBezTo>
                    <a:pt x="208" y="31"/>
                    <a:pt x="208" y="31"/>
                    <a:pt x="207" y="30"/>
                  </a:cubicBezTo>
                  <a:cubicBezTo>
                    <a:pt x="206" y="30"/>
                    <a:pt x="205" y="32"/>
                    <a:pt x="204" y="31"/>
                  </a:cubicBezTo>
                  <a:cubicBezTo>
                    <a:pt x="203" y="30"/>
                    <a:pt x="203" y="29"/>
                    <a:pt x="203" y="28"/>
                  </a:cubicBezTo>
                  <a:cubicBezTo>
                    <a:pt x="203" y="28"/>
                    <a:pt x="203" y="25"/>
                    <a:pt x="203" y="25"/>
                  </a:cubicBezTo>
                  <a:cubicBezTo>
                    <a:pt x="203" y="26"/>
                    <a:pt x="203" y="26"/>
                    <a:pt x="203" y="25"/>
                  </a:cubicBezTo>
                  <a:close/>
                  <a:moveTo>
                    <a:pt x="340" y="278"/>
                  </a:moveTo>
                  <a:cubicBezTo>
                    <a:pt x="340" y="276"/>
                    <a:pt x="341" y="276"/>
                    <a:pt x="342" y="277"/>
                  </a:cubicBezTo>
                  <a:cubicBezTo>
                    <a:pt x="342" y="278"/>
                    <a:pt x="339" y="279"/>
                    <a:pt x="340" y="278"/>
                  </a:cubicBezTo>
                  <a:close/>
                  <a:moveTo>
                    <a:pt x="819" y="689"/>
                  </a:moveTo>
                  <a:cubicBezTo>
                    <a:pt x="819" y="689"/>
                    <a:pt x="819" y="690"/>
                    <a:pt x="819" y="690"/>
                  </a:cubicBezTo>
                  <a:cubicBezTo>
                    <a:pt x="819" y="690"/>
                    <a:pt x="818" y="690"/>
                    <a:pt x="818" y="691"/>
                  </a:cubicBezTo>
                  <a:cubicBezTo>
                    <a:pt x="817" y="691"/>
                    <a:pt x="814" y="694"/>
                    <a:pt x="813" y="695"/>
                  </a:cubicBezTo>
                  <a:cubicBezTo>
                    <a:pt x="814" y="696"/>
                    <a:pt x="812" y="696"/>
                    <a:pt x="812" y="695"/>
                  </a:cubicBezTo>
                  <a:cubicBezTo>
                    <a:pt x="812" y="695"/>
                    <a:pt x="813" y="694"/>
                    <a:pt x="814" y="694"/>
                  </a:cubicBezTo>
                  <a:cubicBezTo>
                    <a:pt x="814" y="692"/>
                    <a:pt x="815" y="691"/>
                    <a:pt x="816" y="690"/>
                  </a:cubicBezTo>
                  <a:cubicBezTo>
                    <a:pt x="816" y="688"/>
                    <a:pt x="818" y="688"/>
                    <a:pt x="819" y="689"/>
                  </a:cubicBezTo>
                  <a:close/>
                  <a:moveTo>
                    <a:pt x="807" y="646"/>
                  </a:moveTo>
                  <a:cubicBezTo>
                    <a:pt x="807" y="646"/>
                    <a:pt x="806" y="645"/>
                    <a:pt x="806" y="645"/>
                  </a:cubicBezTo>
                  <a:cubicBezTo>
                    <a:pt x="806" y="645"/>
                    <a:pt x="806" y="645"/>
                    <a:pt x="806" y="645"/>
                  </a:cubicBezTo>
                  <a:cubicBezTo>
                    <a:pt x="807" y="645"/>
                    <a:pt x="807" y="645"/>
                    <a:pt x="807" y="646"/>
                  </a:cubicBezTo>
                  <a:cubicBezTo>
                    <a:pt x="807" y="646"/>
                    <a:pt x="807" y="646"/>
                    <a:pt x="807" y="646"/>
                  </a:cubicBezTo>
                  <a:cubicBezTo>
                    <a:pt x="807" y="646"/>
                    <a:pt x="807" y="646"/>
                    <a:pt x="807" y="646"/>
                  </a:cubicBezTo>
                  <a:close/>
                  <a:moveTo>
                    <a:pt x="835" y="680"/>
                  </a:moveTo>
                  <a:cubicBezTo>
                    <a:pt x="835" y="681"/>
                    <a:pt x="829" y="684"/>
                    <a:pt x="827" y="684"/>
                  </a:cubicBezTo>
                  <a:cubicBezTo>
                    <a:pt x="827" y="685"/>
                    <a:pt x="825" y="687"/>
                    <a:pt x="824" y="688"/>
                  </a:cubicBezTo>
                  <a:cubicBezTo>
                    <a:pt x="824" y="688"/>
                    <a:pt x="822" y="690"/>
                    <a:pt x="822" y="688"/>
                  </a:cubicBezTo>
                  <a:cubicBezTo>
                    <a:pt x="822" y="687"/>
                    <a:pt x="827" y="683"/>
                    <a:pt x="828" y="682"/>
                  </a:cubicBezTo>
                  <a:cubicBezTo>
                    <a:pt x="829" y="682"/>
                    <a:pt x="829" y="681"/>
                    <a:pt x="829" y="680"/>
                  </a:cubicBezTo>
                  <a:cubicBezTo>
                    <a:pt x="830" y="681"/>
                    <a:pt x="830" y="681"/>
                    <a:pt x="830" y="681"/>
                  </a:cubicBezTo>
                  <a:cubicBezTo>
                    <a:pt x="831" y="681"/>
                    <a:pt x="835" y="678"/>
                    <a:pt x="835" y="680"/>
                  </a:cubicBezTo>
                  <a:close/>
                  <a:moveTo>
                    <a:pt x="822" y="695"/>
                  </a:moveTo>
                  <a:cubicBezTo>
                    <a:pt x="822" y="695"/>
                    <a:pt x="821" y="695"/>
                    <a:pt x="821" y="695"/>
                  </a:cubicBezTo>
                  <a:cubicBezTo>
                    <a:pt x="821" y="695"/>
                    <a:pt x="821" y="695"/>
                    <a:pt x="821" y="695"/>
                  </a:cubicBezTo>
                  <a:cubicBezTo>
                    <a:pt x="821" y="694"/>
                    <a:pt x="822" y="694"/>
                    <a:pt x="822" y="695"/>
                  </a:cubicBezTo>
                  <a:close/>
                  <a:moveTo>
                    <a:pt x="788" y="603"/>
                  </a:moveTo>
                  <a:cubicBezTo>
                    <a:pt x="788" y="601"/>
                    <a:pt x="787" y="597"/>
                    <a:pt x="789" y="596"/>
                  </a:cubicBezTo>
                  <a:cubicBezTo>
                    <a:pt x="790" y="595"/>
                    <a:pt x="790" y="596"/>
                    <a:pt x="791" y="596"/>
                  </a:cubicBezTo>
                  <a:cubicBezTo>
                    <a:pt x="791" y="597"/>
                    <a:pt x="791" y="597"/>
                    <a:pt x="792" y="597"/>
                  </a:cubicBezTo>
                  <a:cubicBezTo>
                    <a:pt x="793" y="596"/>
                    <a:pt x="793" y="596"/>
                    <a:pt x="793" y="595"/>
                  </a:cubicBezTo>
                  <a:cubicBezTo>
                    <a:pt x="793" y="595"/>
                    <a:pt x="793" y="595"/>
                    <a:pt x="794" y="595"/>
                  </a:cubicBezTo>
                  <a:cubicBezTo>
                    <a:pt x="793" y="595"/>
                    <a:pt x="793" y="595"/>
                    <a:pt x="793" y="594"/>
                  </a:cubicBezTo>
                  <a:cubicBezTo>
                    <a:pt x="797" y="592"/>
                    <a:pt x="792" y="589"/>
                    <a:pt x="792" y="587"/>
                  </a:cubicBezTo>
                  <a:cubicBezTo>
                    <a:pt x="792" y="586"/>
                    <a:pt x="794" y="586"/>
                    <a:pt x="794" y="585"/>
                  </a:cubicBezTo>
                  <a:cubicBezTo>
                    <a:pt x="795" y="586"/>
                    <a:pt x="796" y="588"/>
                    <a:pt x="796" y="588"/>
                  </a:cubicBezTo>
                  <a:cubicBezTo>
                    <a:pt x="796" y="590"/>
                    <a:pt x="795" y="591"/>
                    <a:pt x="796" y="593"/>
                  </a:cubicBezTo>
                  <a:cubicBezTo>
                    <a:pt x="796" y="595"/>
                    <a:pt x="797" y="596"/>
                    <a:pt x="796" y="598"/>
                  </a:cubicBezTo>
                  <a:cubicBezTo>
                    <a:pt x="796" y="600"/>
                    <a:pt x="798" y="602"/>
                    <a:pt x="798" y="605"/>
                  </a:cubicBezTo>
                  <a:cubicBezTo>
                    <a:pt x="798" y="606"/>
                    <a:pt x="797" y="607"/>
                    <a:pt x="797" y="608"/>
                  </a:cubicBezTo>
                  <a:cubicBezTo>
                    <a:pt x="797" y="610"/>
                    <a:pt x="797" y="611"/>
                    <a:pt x="797" y="612"/>
                  </a:cubicBezTo>
                  <a:cubicBezTo>
                    <a:pt x="797" y="614"/>
                    <a:pt x="798" y="615"/>
                    <a:pt x="798" y="617"/>
                  </a:cubicBezTo>
                  <a:cubicBezTo>
                    <a:pt x="798" y="618"/>
                    <a:pt x="798" y="617"/>
                    <a:pt x="799" y="618"/>
                  </a:cubicBezTo>
                  <a:cubicBezTo>
                    <a:pt x="800" y="620"/>
                    <a:pt x="800" y="623"/>
                    <a:pt x="800" y="625"/>
                  </a:cubicBezTo>
                  <a:cubicBezTo>
                    <a:pt x="802" y="631"/>
                    <a:pt x="804" y="637"/>
                    <a:pt x="805" y="643"/>
                  </a:cubicBezTo>
                  <a:cubicBezTo>
                    <a:pt x="804" y="643"/>
                    <a:pt x="804" y="642"/>
                    <a:pt x="803" y="642"/>
                  </a:cubicBezTo>
                  <a:cubicBezTo>
                    <a:pt x="802" y="641"/>
                    <a:pt x="800" y="641"/>
                    <a:pt x="799" y="640"/>
                  </a:cubicBezTo>
                  <a:cubicBezTo>
                    <a:pt x="799" y="640"/>
                    <a:pt x="799" y="640"/>
                    <a:pt x="798" y="640"/>
                  </a:cubicBezTo>
                  <a:cubicBezTo>
                    <a:pt x="798" y="640"/>
                    <a:pt x="798" y="640"/>
                    <a:pt x="798" y="640"/>
                  </a:cubicBezTo>
                  <a:cubicBezTo>
                    <a:pt x="798" y="640"/>
                    <a:pt x="799" y="641"/>
                    <a:pt x="799" y="641"/>
                  </a:cubicBezTo>
                  <a:cubicBezTo>
                    <a:pt x="796" y="642"/>
                    <a:pt x="797" y="644"/>
                    <a:pt x="795" y="646"/>
                  </a:cubicBezTo>
                  <a:cubicBezTo>
                    <a:pt x="795" y="649"/>
                    <a:pt x="793" y="652"/>
                    <a:pt x="793" y="655"/>
                  </a:cubicBezTo>
                  <a:cubicBezTo>
                    <a:pt x="792" y="659"/>
                    <a:pt x="796" y="661"/>
                    <a:pt x="797" y="664"/>
                  </a:cubicBezTo>
                  <a:cubicBezTo>
                    <a:pt x="797" y="665"/>
                    <a:pt x="797" y="666"/>
                    <a:pt x="797" y="667"/>
                  </a:cubicBezTo>
                  <a:cubicBezTo>
                    <a:pt x="798" y="667"/>
                    <a:pt x="798" y="666"/>
                    <a:pt x="798" y="666"/>
                  </a:cubicBezTo>
                  <a:cubicBezTo>
                    <a:pt x="799" y="667"/>
                    <a:pt x="799" y="666"/>
                    <a:pt x="799" y="668"/>
                  </a:cubicBezTo>
                  <a:cubicBezTo>
                    <a:pt x="800" y="669"/>
                    <a:pt x="800" y="671"/>
                    <a:pt x="799" y="673"/>
                  </a:cubicBezTo>
                  <a:cubicBezTo>
                    <a:pt x="798" y="671"/>
                    <a:pt x="799" y="669"/>
                    <a:pt x="797" y="668"/>
                  </a:cubicBezTo>
                  <a:cubicBezTo>
                    <a:pt x="797" y="668"/>
                    <a:pt x="793" y="667"/>
                    <a:pt x="793" y="667"/>
                  </a:cubicBezTo>
                  <a:cubicBezTo>
                    <a:pt x="791" y="668"/>
                    <a:pt x="792" y="675"/>
                    <a:pt x="789" y="674"/>
                  </a:cubicBezTo>
                  <a:cubicBezTo>
                    <a:pt x="788" y="673"/>
                    <a:pt x="788" y="668"/>
                    <a:pt x="788" y="667"/>
                  </a:cubicBezTo>
                  <a:cubicBezTo>
                    <a:pt x="789" y="665"/>
                    <a:pt x="790" y="664"/>
                    <a:pt x="790" y="663"/>
                  </a:cubicBezTo>
                  <a:cubicBezTo>
                    <a:pt x="790" y="661"/>
                    <a:pt x="789" y="660"/>
                    <a:pt x="789" y="658"/>
                  </a:cubicBezTo>
                  <a:cubicBezTo>
                    <a:pt x="789" y="656"/>
                    <a:pt x="790" y="655"/>
                    <a:pt x="790" y="653"/>
                  </a:cubicBezTo>
                  <a:cubicBezTo>
                    <a:pt x="790" y="651"/>
                    <a:pt x="789" y="650"/>
                    <a:pt x="789" y="648"/>
                  </a:cubicBezTo>
                  <a:cubicBezTo>
                    <a:pt x="788" y="646"/>
                    <a:pt x="789" y="645"/>
                    <a:pt x="790" y="644"/>
                  </a:cubicBezTo>
                  <a:cubicBezTo>
                    <a:pt x="790" y="641"/>
                    <a:pt x="790" y="639"/>
                    <a:pt x="790" y="637"/>
                  </a:cubicBezTo>
                  <a:cubicBezTo>
                    <a:pt x="790" y="633"/>
                    <a:pt x="789" y="628"/>
                    <a:pt x="790" y="624"/>
                  </a:cubicBezTo>
                  <a:cubicBezTo>
                    <a:pt x="790" y="623"/>
                    <a:pt x="791" y="622"/>
                    <a:pt x="791" y="621"/>
                  </a:cubicBezTo>
                  <a:cubicBezTo>
                    <a:pt x="791" y="620"/>
                    <a:pt x="790" y="617"/>
                    <a:pt x="789" y="616"/>
                  </a:cubicBezTo>
                  <a:cubicBezTo>
                    <a:pt x="785" y="612"/>
                    <a:pt x="787" y="608"/>
                    <a:pt x="788" y="603"/>
                  </a:cubicBezTo>
                  <a:close/>
                  <a:moveTo>
                    <a:pt x="927" y="340"/>
                  </a:moveTo>
                  <a:cubicBezTo>
                    <a:pt x="927" y="339"/>
                    <a:pt x="927" y="339"/>
                    <a:pt x="928" y="340"/>
                  </a:cubicBezTo>
                  <a:cubicBezTo>
                    <a:pt x="927" y="340"/>
                    <a:pt x="927" y="340"/>
                    <a:pt x="927" y="340"/>
                  </a:cubicBezTo>
                  <a:close/>
                  <a:moveTo>
                    <a:pt x="887" y="625"/>
                  </a:moveTo>
                  <a:cubicBezTo>
                    <a:pt x="886" y="630"/>
                    <a:pt x="885" y="623"/>
                    <a:pt x="887" y="625"/>
                  </a:cubicBezTo>
                  <a:cubicBezTo>
                    <a:pt x="887" y="625"/>
                    <a:pt x="887" y="625"/>
                    <a:pt x="887" y="625"/>
                  </a:cubicBezTo>
                  <a:close/>
                  <a:moveTo>
                    <a:pt x="921" y="336"/>
                  </a:moveTo>
                  <a:cubicBezTo>
                    <a:pt x="922" y="334"/>
                    <a:pt x="923" y="339"/>
                    <a:pt x="923" y="339"/>
                  </a:cubicBezTo>
                  <a:cubicBezTo>
                    <a:pt x="922" y="338"/>
                    <a:pt x="921" y="337"/>
                    <a:pt x="921" y="336"/>
                  </a:cubicBezTo>
                  <a:close/>
                  <a:moveTo>
                    <a:pt x="885" y="626"/>
                  </a:moveTo>
                  <a:cubicBezTo>
                    <a:pt x="885" y="626"/>
                    <a:pt x="885" y="627"/>
                    <a:pt x="885" y="628"/>
                  </a:cubicBezTo>
                  <a:cubicBezTo>
                    <a:pt x="885" y="628"/>
                    <a:pt x="885" y="629"/>
                    <a:pt x="884" y="629"/>
                  </a:cubicBezTo>
                  <a:cubicBezTo>
                    <a:pt x="884" y="631"/>
                    <a:pt x="879" y="634"/>
                    <a:pt x="879" y="633"/>
                  </a:cubicBezTo>
                  <a:cubicBezTo>
                    <a:pt x="879" y="632"/>
                    <a:pt x="879" y="632"/>
                    <a:pt x="879" y="632"/>
                  </a:cubicBezTo>
                  <a:cubicBezTo>
                    <a:pt x="879" y="630"/>
                    <a:pt x="880" y="630"/>
                    <a:pt x="881" y="629"/>
                  </a:cubicBezTo>
                  <a:cubicBezTo>
                    <a:pt x="882" y="629"/>
                    <a:pt x="883" y="625"/>
                    <a:pt x="884" y="626"/>
                  </a:cubicBezTo>
                  <a:cubicBezTo>
                    <a:pt x="884" y="626"/>
                    <a:pt x="885" y="626"/>
                    <a:pt x="885" y="626"/>
                  </a:cubicBezTo>
                  <a:close/>
                  <a:moveTo>
                    <a:pt x="846" y="672"/>
                  </a:moveTo>
                  <a:cubicBezTo>
                    <a:pt x="847" y="672"/>
                    <a:pt x="847" y="672"/>
                    <a:pt x="847" y="672"/>
                  </a:cubicBezTo>
                  <a:cubicBezTo>
                    <a:pt x="846" y="673"/>
                    <a:pt x="844" y="675"/>
                    <a:pt x="844" y="675"/>
                  </a:cubicBezTo>
                  <a:cubicBezTo>
                    <a:pt x="843" y="676"/>
                    <a:pt x="842" y="678"/>
                    <a:pt x="840" y="678"/>
                  </a:cubicBezTo>
                  <a:cubicBezTo>
                    <a:pt x="840" y="677"/>
                    <a:pt x="840" y="677"/>
                    <a:pt x="840" y="677"/>
                  </a:cubicBezTo>
                  <a:cubicBezTo>
                    <a:pt x="841" y="676"/>
                    <a:pt x="842" y="675"/>
                    <a:pt x="842" y="675"/>
                  </a:cubicBezTo>
                  <a:cubicBezTo>
                    <a:pt x="843" y="674"/>
                    <a:pt x="843" y="674"/>
                    <a:pt x="843" y="674"/>
                  </a:cubicBezTo>
                  <a:cubicBezTo>
                    <a:pt x="844" y="673"/>
                    <a:pt x="845" y="672"/>
                    <a:pt x="846" y="672"/>
                  </a:cubicBezTo>
                  <a:cubicBezTo>
                    <a:pt x="846" y="672"/>
                    <a:pt x="846" y="672"/>
                    <a:pt x="846" y="672"/>
                  </a:cubicBezTo>
                  <a:close/>
                  <a:moveTo>
                    <a:pt x="881" y="625"/>
                  </a:moveTo>
                  <a:cubicBezTo>
                    <a:pt x="880" y="625"/>
                    <a:pt x="881" y="624"/>
                    <a:pt x="881" y="624"/>
                  </a:cubicBezTo>
                  <a:cubicBezTo>
                    <a:pt x="881" y="624"/>
                    <a:pt x="881" y="624"/>
                    <a:pt x="881" y="624"/>
                  </a:cubicBezTo>
                  <a:cubicBezTo>
                    <a:pt x="881" y="625"/>
                    <a:pt x="881" y="625"/>
                    <a:pt x="881" y="625"/>
                  </a:cubicBezTo>
                  <a:close/>
                  <a:moveTo>
                    <a:pt x="876" y="638"/>
                  </a:moveTo>
                  <a:cubicBezTo>
                    <a:pt x="876" y="638"/>
                    <a:pt x="876" y="638"/>
                    <a:pt x="876" y="638"/>
                  </a:cubicBezTo>
                  <a:cubicBezTo>
                    <a:pt x="876" y="638"/>
                    <a:pt x="876" y="638"/>
                    <a:pt x="876" y="638"/>
                  </a:cubicBezTo>
                  <a:cubicBezTo>
                    <a:pt x="876" y="639"/>
                    <a:pt x="876" y="639"/>
                    <a:pt x="876" y="640"/>
                  </a:cubicBezTo>
                  <a:cubicBezTo>
                    <a:pt x="876" y="640"/>
                    <a:pt x="876" y="640"/>
                    <a:pt x="876" y="641"/>
                  </a:cubicBezTo>
                  <a:cubicBezTo>
                    <a:pt x="876" y="641"/>
                    <a:pt x="876" y="641"/>
                    <a:pt x="876" y="641"/>
                  </a:cubicBezTo>
                  <a:cubicBezTo>
                    <a:pt x="875" y="641"/>
                    <a:pt x="875" y="641"/>
                    <a:pt x="875" y="640"/>
                  </a:cubicBezTo>
                  <a:cubicBezTo>
                    <a:pt x="874" y="639"/>
                    <a:pt x="875" y="638"/>
                    <a:pt x="876" y="638"/>
                  </a:cubicBezTo>
                  <a:close/>
                  <a:moveTo>
                    <a:pt x="872" y="645"/>
                  </a:moveTo>
                  <a:cubicBezTo>
                    <a:pt x="872" y="646"/>
                    <a:pt x="871" y="646"/>
                    <a:pt x="871" y="646"/>
                  </a:cubicBezTo>
                  <a:cubicBezTo>
                    <a:pt x="871" y="646"/>
                    <a:pt x="871" y="645"/>
                    <a:pt x="872" y="645"/>
                  </a:cubicBezTo>
                  <a:close/>
                  <a:moveTo>
                    <a:pt x="858" y="664"/>
                  </a:moveTo>
                  <a:cubicBezTo>
                    <a:pt x="858" y="664"/>
                    <a:pt x="857" y="665"/>
                    <a:pt x="857" y="665"/>
                  </a:cubicBezTo>
                  <a:cubicBezTo>
                    <a:pt x="857" y="665"/>
                    <a:pt x="856" y="666"/>
                    <a:pt x="856" y="666"/>
                  </a:cubicBezTo>
                  <a:cubicBezTo>
                    <a:pt x="855" y="666"/>
                    <a:pt x="855" y="666"/>
                    <a:pt x="855" y="667"/>
                  </a:cubicBezTo>
                  <a:cubicBezTo>
                    <a:pt x="855" y="667"/>
                    <a:pt x="855" y="666"/>
                    <a:pt x="855" y="666"/>
                  </a:cubicBezTo>
                  <a:cubicBezTo>
                    <a:pt x="854" y="666"/>
                    <a:pt x="857" y="664"/>
                    <a:pt x="857" y="664"/>
                  </a:cubicBezTo>
                  <a:cubicBezTo>
                    <a:pt x="857" y="664"/>
                    <a:pt x="857" y="664"/>
                    <a:pt x="858" y="664"/>
                  </a:cubicBezTo>
                  <a:close/>
                  <a:moveTo>
                    <a:pt x="979" y="358"/>
                  </a:moveTo>
                  <a:cubicBezTo>
                    <a:pt x="978" y="358"/>
                    <a:pt x="980" y="356"/>
                    <a:pt x="980" y="359"/>
                  </a:cubicBezTo>
                  <a:cubicBezTo>
                    <a:pt x="980" y="358"/>
                    <a:pt x="979" y="358"/>
                    <a:pt x="979" y="358"/>
                  </a:cubicBezTo>
                  <a:close/>
                  <a:moveTo>
                    <a:pt x="775" y="279"/>
                  </a:moveTo>
                  <a:cubicBezTo>
                    <a:pt x="776" y="278"/>
                    <a:pt x="778" y="278"/>
                    <a:pt x="779" y="277"/>
                  </a:cubicBezTo>
                  <a:cubicBezTo>
                    <a:pt x="780" y="276"/>
                    <a:pt x="780" y="275"/>
                    <a:pt x="781" y="273"/>
                  </a:cubicBezTo>
                  <a:cubicBezTo>
                    <a:pt x="781" y="272"/>
                    <a:pt x="782" y="270"/>
                    <a:pt x="783" y="269"/>
                  </a:cubicBezTo>
                  <a:cubicBezTo>
                    <a:pt x="784" y="268"/>
                    <a:pt x="787" y="267"/>
                    <a:pt x="788" y="267"/>
                  </a:cubicBezTo>
                  <a:cubicBezTo>
                    <a:pt x="790" y="267"/>
                    <a:pt x="792" y="269"/>
                    <a:pt x="794" y="270"/>
                  </a:cubicBezTo>
                  <a:cubicBezTo>
                    <a:pt x="795" y="271"/>
                    <a:pt x="796" y="273"/>
                    <a:pt x="797" y="274"/>
                  </a:cubicBezTo>
                  <a:cubicBezTo>
                    <a:pt x="799" y="276"/>
                    <a:pt x="799" y="277"/>
                    <a:pt x="799" y="279"/>
                  </a:cubicBezTo>
                  <a:cubicBezTo>
                    <a:pt x="799" y="282"/>
                    <a:pt x="799" y="285"/>
                    <a:pt x="796" y="284"/>
                  </a:cubicBezTo>
                  <a:cubicBezTo>
                    <a:pt x="794" y="284"/>
                    <a:pt x="793" y="283"/>
                    <a:pt x="791" y="283"/>
                  </a:cubicBezTo>
                  <a:cubicBezTo>
                    <a:pt x="789" y="283"/>
                    <a:pt x="788" y="282"/>
                    <a:pt x="786" y="282"/>
                  </a:cubicBezTo>
                  <a:cubicBezTo>
                    <a:pt x="784" y="281"/>
                    <a:pt x="782" y="278"/>
                    <a:pt x="779" y="279"/>
                  </a:cubicBezTo>
                  <a:cubicBezTo>
                    <a:pt x="778" y="279"/>
                    <a:pt x="776" y="280"/>
                    <a:pt x="776" y="280"/>
                  </a:cubicBezTo>
                  <a:cubicBezTo>
                    <a:pt x="775" y="280"/>
                    <a:pt x="774" y="280"/>
                    <a:pt x="775" y="279"/>
                  </a:cubicBezTo>
                  <a:close/>
                  <a:moveTo>
                    <a:pt x="817" y="233"/>
                  </a:moveTo>
                  <a:cubicBezTo>
                    <a:pt x="819" y="232"/>
                    <a:pt x="817" y="225"/>
                    <a:pt x="819" y="224"/>
                  </a:cubicBezTo>
                  <a:cubicBezTo>
                    <a:pt x="822" y="224"/>
                    <a:pt x="820" y="233"/>
                    <a:pt x="824" y="231"/>
                  </a:cubicBezTo>
                  <a:cubicBezTo>
                    <a:pt x="825" y="230"/>
                    <a:pt x="825" y="229"/>
                    <a:pt x="826" y="228"/>
                  </a:cubicBezTo>
                  <a:cubicBezTo>
                    <a:pt x="827" y="228"/>
                    <a:pt x="828" y="228"/>
                    <a:pt x="829" y="229"/>
                  </a:cubicBezTo>
                  <a:cubicBezTo>
                    <a:pt x="830" y="229"/>
                    <a:pt x="832" y="228"/>
                    <a:pt x="832" y="229"/>
                  </a:cubicBezTo>
                  <a:cubicBezTo>
                    <a:pt x="834" y="230"/>
                    <a:pt x="833" y="230"/>
                    <a:pt x="833" y="231"/>
                  </a:cubicBezTo>
                  <a:cubicBezTo>
                    <a:pt x="834" y="233"/>
                    <a:pt x="833" y="234"/>
                    <a:pt x="836" y="234"/>
                  </a:cubicBezTo>
                  <a:cubicBezTo>
                    <a:pt x="836" y="234"/>
                    <a:pt x="838" y="233"/>
                    <a:pt x="838" y="233"/>
                  </a:cubicBezTo>
                  <a:cubicBezTo>
                    <a:pt x="840" y="232"/>
                    <a:pt x="841" y="233"/>
                    <a:pt x="842" y="234"/>
                  </a:cubicBezTo>
                  <a:cubicBezTo>
                    <a:pt x="843" y="234"/>
                    <a:pt x="844" y="235"/>
                    <a:pt x="845" y="235"/>
                  </a:cubicBezTo>
                  <a:cubicBezTo>
                    <a:pt x="846" y="236"/>
                    <a:pt x="846" y="236"/>
                    <a:pt x="846" y="236"/>
                  </a:cubicBezTo>
                  <a:cubicBezTo>
                    <a:pt x="847" y="237"/>
                    <a:pt x="847" y="237"/>
                    <a:pt x="848" y="236"/>
                  </a:cubicBezTo>
                  <a:cubicBezTo>
                    <a:pt x="849" y="237"/>
                    <a:pt x="848" y="236"/>
                    <a:pt x="849" y="237"/>
                  </a:cubicBezTo>
                  <a:cubicBezTo>
                    <a:pt x="849" y="237"/>
                    <a:pt x="848" y="240"/>
                    <a:pt x="848" y="240"/>
                  </a:cubicBezTo>
                  <a:cubicBezTo>
                    <a:pt x="848" y="242"/>
                    <a:pt x="848" y="243"/>
                    <a:pt x="846" y="244"/>
                  </a:cubicBezTo>
                  <a:cubicBezTo>
                    <a:pt x="845" y="244"/>
                    <a:pt x="844" y="244"/>
                    <a:pt x="843" y="244"/>
                  </a:cubicBezTo>
                  <a:cubicBezTo>
                    <a:pt x="842" y="245"/>
                    <a:pt x="841" y="246"/>
                    <a:pt x="840" y="246"/>
                  </a:cubicBezTo>
                  <a:cubicBezTo>
                    <a:pt x="839" y="247"/>
                    <a:pt x="835" y="246"/>
                    <a:pt x="833" y="246"/>
                  </a:cubicBezTo>
                  <a:cubicBezTo>
                    <a:pt x="831" y="245"/>
                    <a:pt x="830" y="244"/>
                    <a:pt x="829" y="242"/>
                  </a:cubicBezTo>
                  <a:cubicBezTo>
                    <a:pt x="826" y="239"/>
                    <a:pt x="820" y="238"/>
                    <a:pt x="817" y="233"/>
                  </a:cubicBezTo>
                  <a:close/>
                  <a:moveTo>
                    <a:pt x="758" y="230"/>
                  </a:moveTo>
                  <a:cubicBezTo>
                    <a:pt x="759" y="229"/>
                    <a:pt x="757" y="229"/>
                    <a:pt x="757" y="228"/>
                  </a:cubicBezTo>
                  <a:cubicBezTo>
                    <a:pt x="757" y="228"/>
                    <a:pt x="757" y="227"/>
                    <a:pt x="757" y="227"/>
                  </a:cubicBezTo>
                  <a:cubicBezTo>
                    <a:pt x="756" y="225"/>
                    <a:pt x="756" y="224"/>
                    <a:pt x="756" y="223"/>
                  </a:cubicBezTo>
                  <a:cubicBezTo>
                    <a:pt x="756" y="223"/>
                    <a:pt x="757" y="222"/>
                    <a:pt x="757" y="222"/>
                  </a:cubicBezTo>
                  <a:cubicBezTo>
                    <a:pt x="757" y="221"/>
                    <a:pt x="756" y="220"/>
                    <a:pt x="757" y="220"/>
                  </a:cubicBezTo>
                  <a:cubicBezTo>
                    <a:pt x="757" y="219"/>
                    <a:pt x="759" y="219"/>
                    <a:pt x="759" y="218"/>
                  </a:cubicBezTo>
                  <a:cubicBezTo>
                    <a:pt x="760" y="216"/>
                    <a:pt x="757" y="213"/>
                    <a:pt x="761" y="213"/>
                  </a:cubicBezTo>
                  <a:cubicBezTo>
                    <a:pt x="761" y="213"/>
                    <a:pt x="762" y="212"/>
                    <a:pt x="763" y="212"/>
                  </a:cubicBezTo>
                  <a:cubicBezTo>
                    <a:pt x="763" y="211"/>
                    <a:pt x="763" y="211"/>
                    <a:pt x="764" y="210"/>
                  </a:cubicBezTo>
                  <a:cubicBezTo>
                    <a:pt x="764" y="210"/>
                    <a:pt x="764" y="210"/>
                    <a:pt x="764" y="210"/>
                  </a:cubicBezTo>
                  <a:cubicBezTo>
                    <a:pt x="764" y="209"/>
                    <a:pt x="764" y="209"/>
                    <a:pt x="765" y="209"/>
                  </a:cubicBezTo>
                  <a:cubicBezTo>
                    <a:pt x="765" y="209"/>
                    <a:pt x="765" y="208"/>
                    <a:pt x="766" y="208"/>
                  </a:cubicBezTo>
                  <a:cubicBezTo>
                    <a:pt x="766" y="207"/>
                    <a:pt x="768" y="206"/>
                    <a:pt x="769" y="207"/>
                  </a:cubicBezTo>
                  <a:cubicBezTo>
                    <a:pt x="769" y="207"/>
                    <a:pt x="770" y="209"/>
                    <a:pt x="770" y="210"/>
                  </a:cubicBezTo>
                  <a:cubicBezTo>
                    <a:pt x="770" y="210"/>
                    <a:pt x="771" y="211"/>
                    <a:pt x="772" y="211"/>
                  </a:cubicBezTo>
                  <a:cubicBezTo>
                    <a:pt x="773" y="212"/>
                    <a:pt x="774" y="213"/>
                    <a:pt x="775" y="214"/>
                  </a:cubicBezTo>
                  <a:cubicBezTo>
                    <a:pt x="776" y="215"/>
                    <a:pt x="774" y="216"/>
                    <a:pt x="776" y="217"/>
                  </a:cubicBezTo>
                  <a:cubicBezTo>
                    <a:pt x="777" y="218"/>
                    <a:pt x="778" y="218"/>
                    <a:pt x="779" y="219"/>
                  </a:cubicBezTo>
                  <a:cubicBezTo>
                    <a:pt x="780" y="219"/>
                    <a:pt x="781" y="221"/>
                    <a:pt x="782" y="222"/>
                  </a:cubicBezTo>
                  <a:cubicBezTo>
                    <a:pt x="783" y="222"/>
                    <a:pt x="782" y="215"/>
                    <a:pt x="782" y="213"/>
                  </a:cubicBezTo>
                  <a:cubicBezTo>
                    <a:pt x="783" y="210"/>
                    <a:pt x="784" y="211"/>
                    <a:pt x="786" y="212"/>
                  </a:cubicBezTo>
                  <a:cubicBezTo>
                    <a:pt x="786" y="211"/>
                    <a:pt x="786" y="210"/>
                    <a:pt x="786" y="209"/>
                  </a:cubicBezTo>
                  <a:cubicBezTo>
                    <a:pt x="785" y="209"/>
                    <a:pt x="786" y="208"/>
                    <a:pt x="786" y="209"/>
                  </a:cubicBezTo>
                  <a:cubicBezTo>
                    <a:pt x="790" y="211"/>
                    <a:pt x="793" y="219"/>
                    <a:pt x="798" y="218"/>
                  </a:cubicBezTo>
                  <a:cubicBezTo>
                    <a:pt x="800" y="217"/>
                    <a:pt x="801" y="216"/>
                    <a:pt x="803" y="218"/>
                  </a:cubicBezTo>
                  <a:cubicBezTo>
                    <a:pt x="804" y="218"/>
                    <a:pt x="804" y="219"/>
                    <a:pt x="805" y="220"/>
                  </a:cubicBezTo>
                  <a:cubicBezTo>
                    <a:pt x="806" y="221"/>
                    <a:pt x="807" y="221"/>
                    <a:pt x="808" y="222"/>
                  </a:cubicBezTo>
                  <a:cubicBezTo>
                    <a:pt x="809" y="222"/>
                    <a:pt x="811" y="224"/>
                    <a:pt x="811" y="225"/>
                  </a:cubicBezTo>
                  <a:cubicBezTo>
                    <a:pt x="811" y="226"/>
                    <a:pt x="809" y="227"/>
                    <a:pt x="808" y="228"/>
                  </a:cubicBezTo>
                  <a:cubicBezTo>
                    <a:pt x="808" y="230"/>
                    <a:pt x="809" y="232"/>
                    <a:pt x="808" y="233"/>
                  </a:cubicBezTo>
                  <a:cubicBezTo>
                    <a:pt x="808" y="235"/>
                    <a:pt x="807" y="236"/>
                    <a:pt x="805" y="238"/>
                  </a:cubicBezTo>
                  <a:cubicBezTo>
                    <a:pt x="805" y="238"/>
                    <a:pt x="803" y="240"/>
                    <a:pt x="803" y="240"/>
                  </a:cubicBezTo>
                  <a:cubicBezTo>
                    <a:pt x="802" y="239"/>
                    <a:pt x="802" y="238"/>
                    <a:pt x="802" y="238"/>
                  </a:cubicBezTo>
                  <a:cubicBezTo>
                    <a:pt x="801" y="238"/>
                    <a:pt x="801" y="238"/>
                    <a:pt x="801" y="238"/>
                  </a:cubicBezTo>
                  <a:cubicBezTo>
                    <a:pt x="798" y="237"/>
                    <a:pt x="798" y="238"/>
                    <a:pt x="796" y="236"/>
                  </a:cubicBezTo>
                  <a:cubicBezTo>
                    <a:pt x="795" y="235"/>
                    <a:pt x="794" y="233"/>
                    <a:pt x="793" y="231"/>
                  </a:cubicBezTo>
                  <a:cubicBezTo>
                    <a:pt x="793" y="229"/>
                    <a:pt x="794" y="227"/>
                    <a:pt x="795" y="225"/>
                  </a:cubicBezTo>
                  <a:cubicBezTo>
                    <a:pt x="797" y="221"/>
                    <a:pt x="796" y="220"/>
                    <a:pt x="792" y="220"/>
                  </a:cubicBezTo>
                  <a:cubicBezTo>
                    <a:pt x="792" y="222"/>
                    <a:pt x="790" y="223"/>
                    <a:pt x="790" y="225"/>
                  </a:cubicBezTo>
                  <a:cubicBezTo>
                    <a:pt x="790" y="226"/>
                    <a:pt x="790" y="228"/>
                    <a:pt x="790" y="230"/>
                  </a:cubicBezTo>
                  <a:cubicBezTo>
                    <a:pt x="791" y="231"/>
                    <a:pt x="792" y="233"/>
                    <a:pt x="792" y="234"/>
                  </a:cubicBezTo>
                  <a:cubicBezTo>
                    <a:pt x="793" y="235"/>
                    <a:pt x="793" y="237"/>
                    <a:pt x="794" y="237"/>
                  </a:cubicBezTo>
                  <a:cubicBezTo>
                    <a:pt x="795" y="238"/>
                    <a:pt x="796" y="238"/>
                    <a:pt x="797" y="238"/>
                  </a:cubicBezTo>
                  <a:cubicBezTo>
                    <a:pt x="797" y="238"/>
                    <a:pt x="799" y="239"/>
                    <a:pt x="799" y="240"/>
                  </a:cubicBezTo>
                  <a:cubicBezTo>
                    <a:pt x="800" y="240"/>
                    <a:pt x="801" y="240"/>
                    <a:pt x="800" y="242"/>
                  </a:cubicBezTo>
                  <a:cubicBezTo>
                    <a:pt x="799" y="243"/>
                    <a:pt x="795" y="242"/>
                    <a:pt x="794" y="243"/>
                  </a:cubicBezTo>
                  <a:cubicBezTo>
                    <a:pt x="793" y="243"/>
                    <a:pt x="794" y="244"/>
                    <a:pt x="793" y="244"/>
                  </a:cubicBezTo>
                  <a:cubicBezTo>
                    <a:pt x="792" y="245"/>
                    <a:pt x="790" y="243"/>
                    <a:pt x="790" y="243"/>
                  </a:cubicBezTo>
                  <a:cubicBezTo>
                    <a:pt x="790" y="242"/>
                    <a:pt x="790" y="240"/>
                    <a:pt x="789" y="240"/>
                  </a:cubicBezTo>
                  <a:cubicBezTo>
                    <a:pt x="789" y="239"/>
                    <a:pt x="787" y="240"/>
                    <a:pt x="786" y="241"/>
                  </a:cubicBezTo>
                  <a:cubicBezTo>
                    <a:pt x="784" y="242"/>
                    <a:pt x="782" y="243"/>
                    <a:pt x="779" y="243"/>
                  </a:cubicBezTo>
                  <a:cubicBezTo>
                    <a:pt x="777" y="244"/>
                    <a:pt x="776" y="244"/>
                    <a:pt x="775" y="242"/>
                  </a:cubicBezTo>
                  <a:cubicBezTo>
                    <a:pt x="774" y="242"/>
                    <a:pt x="773" y="240"/>
                    <a:pt x="772" y="242"/>
                  </a:cubicBezTo>
                  <a:cubicBezTo>
                    <a:pt x="772" y="243"/>
                    <a:pt x="773" y="244"/>
                    <a:pt x="773" y="245"/>
                  </a:cubicBezTo>
                  <a:cubicBezTo>
                    <a:pt x="773" y="245"/>
                    <a:pt x="772" y="247"/>
                    <a:pt x="771" y="248"/>
                  </a:cubicBezTo>
                  <a:cubicBezTo>
                    <a:pt x="770" y="249"/>
                    <a:pt x="770" y="249"/>
                    <a:pt x="768" y="248"/>
                  </a:cubicBezTo>
                  <a:cubicBezTo>
                    <a:pt x="767" y="247"/>
                    <a:pt x="764" y="246"/>
                    <a:pt x="763" y="245"/>
                  </a:cubicBezTo>
                  <a:cubicBezTo>
                    <a:pt x="762" y="244"/>
                    <a:pt x="762" y="242"/>
                    <a:pt x="761" y="241"/>
                  </a:cubicBezTo>
                  <a:cubicBezTo>
                    <a:pt x="759" y="239"/>
                    <a:pt x="758" y="238"/>
                    <a:pt x="757" y="237"/>
                  </a:cubicBezTo>
                  <a:cubicBezTo>
                    <a:pt x="756" y="235"/>
                    <a:pt x="755" y="233"/>
                    <a:pt x="755" y="231"/>
                  </a:cubicBezTo>
                  <a:cubicBezTo>
                    <a:pt x="756" y="229"/>
                    <a:pt x="757" y="232"/>
                    <a:pt x="758" y="230"/>
                  </a:cubicBezTo>
                  <a:close/>
                  <a:moveTo>
                    <a:pt x="778" y="267"/>
                  </a:moveTo>
                  <a:cubicBezTo>
                    <a:pt x="777" y="264"/>
                    <a:pt x="776" y="261"/>
                    <a:pt x="778" y="259"/>
                  </a:cubicBezTo>
                  <a:cubicBezTo>
                    <a:pt x="779" y="257"/>
                    <a:pt x="783" y="258"/>
                    <a:pt x="783" y="260"/>
                  </a:cubicBezTo>
                  <a:cubicBezTo>
                    <a:pt x="782" y="262"/>
                    <a:pt x="783" y="264"/>
                    <a:pt x="782" y="266"/>
                  </a:cubicBezTo>
                  <a:cubicBezTo>
                    <a:pt x="781" y="266"/>
                    <a:pt x="779" y="268"/>
                    <a:pt x="778" y="267"/>
                  </a:cubicBezTo>
                  <a:close/>
                  <a:moveTo>
                    <a:pt x="766" y="318"/>
                  </a:moveTo>
                  <a:cubicBezTo>
                    <a:pt x="766" y="318"/>
                    <a:pt x="767" y="317"/>
                    <a:pt x="767" y="318"/>
                  </a:cubicBezTo>
                  <a:cubicBezTo>
                    <a:pt x="767" y="319"/>
                    <a:pt x="766" y="319"/>
                    <a:pt x="766" y="318"/>
                  </a:cubicBezTo>
                  <a:close/>
                  <a:moveTo>
                    <a:pt x="746" y="227"/>
                  </a:moveTo>
                  <a:cubicBezTo>
                    <a:pt x="746" y="225"/>
                    <a:pt x="746" y="220"/>
                    <a:pt x="746" y="219"/>
                  </a:cubicBezTo>
                  <a:cubicBezTo>
                    <a:pt x="748" y="218"/>
                    <a:pt x="750" y="222"/>
                    <a:pt x="750" y="223"/>
                  </a:cubicBezTo>
                  <a:cubicBezTo>
                    <a:pt x="750" y="224"/>
                    <a:pt x="749" y="226"/>
                    <a:pt x="748" y="227"/>
                  </a:cubicBezTo>
                  <a:cubicBezTo>
                    <a:pt x="748" y="228"/>
                    <a:pt x="749" y="228"/>
                    <a:pt x="748" y="229"/>
                  </a:cubicBezTo>
                  <a:cubicBezTo>
                    <a:pt x="746" y="231"/>
                    <a:pt x="746" y="228"/>
                    <a:pt x="746" y="227"/>
                  </a:cubicBezTo>
                  <a:close/>
                  <a:moveTo>
                    <a:pt x="766" y="314"/>
                  </a:moveTo>
                  <a:cubicBezTo>
                    <a:pt x="766" y="315"/>
                    <a:pt x="765" y="315"/>
                    <a:pt x="765" y="314"/>
                  </a:cubicBezTo>
                  <a:cubicBezTo>
                    <a:pt x="765" y="314"/>
                    <a:pt x="766" y="314"/>
                    <a:pt x="766" y="314"/>
                  </a:cubicBezTo>
                  <a:close/>
                  <a:moveTo>
                    <a:pt x="897" y="190"/>
                  </a:moveTo>
                  <a:cubicBezTo>
                    <a:pt x="897" y="190"/>
                    <a:pt x="898" y="189"/>
                    <a:pt x="898" y="189"/>
                  </a:cubicBezTo>
                  <a:cubicBezTo>
                    <a:pt x="898" y="190"/>
                    <a:pt x="897" y="191"/>
                    <a:pt x="897" y="190"/>
                  </a:cubicBezTo>
                  <a:close/>
                  <a:moveTo>
                    <a:pt x="921" y="334"/>
                  </a:moveTo>
                  <a:cubicBezTo>
                    <a:pt x="921" y="334"/>
                    <a:pt x="920" y="334"/>
                    <a:pt x="921" y="334"/>
                  </a:cubicBezTo>
                  <a:cubicBezTo>
                    <a:pt x="923" y="334"/>
                    <a:pt x="920" y="336"/>
                    <a:pt x="921" y="334"/>
                  </a:cubicBezTo>
                  <a:close/>
                  <a:moveTo>
                    <a:pt x="888" y="181"/>
                  </a:moveTo>
                  <a:cubicBezTo>
                    <a:pt x="887" y="181"/>
                    <a:pt x="887" y="181"/>
                    <a:pt x="887" y="181"/>
                  </a:cubicBezTo>
                  <a:cubicBezTo>
                    <a:pt x="887" y="177"/>
                    <a:pt x="891" y="181"/>
                    <a:pt x="888" y="181"/>
                  </a:cubicBezTo>
                  <a:close/>
                  <a:moveTo>
                    <a:pt x="745" y="262"/>
                  </a:moveTo>
                  <a:cubicBezTo>
                    <a:pt x="745" y="262"/>
                    <a:pt x="744" y="260"/>
                    <a:pt x="744" y="259"/>
                  </a:cubicBezTo>
                  <a:cubicBezTo>
                    <a:pt x="745" y="258"/>
                    <a:pt x="746" y="259"/>
                    <a:pt x="747" y="260"/>
                  </a:cubicBezTo>
                  <a:cubicBezTo>
                    <a:pt x="749" y="261"/>
                    <a:pt x="751" y="263"/>
                    <a:pt x="751" y="266"/>
                  </a:cubicBezTo>
                  <a:cubicBezTo>
                    <a:pt x="750" y="272"/>
                    <a:pt x="746" y="263"/>
                    <a:pt x="745" y="262"/>
                  </a:cubicBezTo>
                  <a:close/>
                  <a:moveTo>
                    <a:pt x="859" y="220"/>
                  </a:moveTo>
                  <a:cubicBezTo>
                    <a:pt x="859" y="220"/>
                    <a:pt x="859" y="219"/>
                    <a:pt x="859" y="219"/>
                  </a:cubicBezTo>
                  <a:cubicBezTo>
                    <a:pt x="862" y="220"/>
                    <a:pt x="859" y="222"/>
                    <a:pt x="859" y="220"/>
                  </a:cubicBezTo>
                  <a:close/>
                  <a:moveTo>
                    <a:pt x="860" y="208"/>
                  </a:moveTo>
                  <a:cubicBezTo>
                    <a:pt x="860" y="207"/>
                    <a:pt x="863" y="206"/>
                    <a:pt x="863" y="209"/>
                  </a:cubicBezTo>
                  <a:cubicBezTo>
                    <a:pt x="863" y="211"/>
                    <a:pt x="861" y="211"/>
                    <a:pt x="860" y="208"/>
                  </a:cubicBezTo>
                  <a:close/>
                  <a:moveTo>
                    <a:pt x="833" y="194"/>
                  </a:moveTo>
                  <a:cubicBezTo>
                    <a:pt x="832" y="192"/>
                    <a:pt x="840" y="188"/>
                    <a:pt x="840" y="191"/>
                  </a:cubicBezTo>
                  <a:cubicBezTo>
                    <a:pt x="840" y="193"/>
                    <a:pt x="834" y="198"/>
                    <a:pt x="833" y="194"/>
                  </a:cubicBezTo>
                  <a:close/>
                  <a:moveTo>
                    <a:pt x="915" y="336"/>
                  </a:moveTo>
                  <a:cubicBezTo>
                    <a:pt x="914" y="335"/>
                    <a:pt x="916" y="335"/>
                    <a:pt x="916" y="336"/>
                  </a:cubicBezTo>
                  <a:cubicBezTo>
                    <a:pt x="915" y="337"/>
                    <a:pt x="915" y="337"/>
                    <a:pt x="915" y="336"/>
                  </a:cubicBezTo>
                  <a:close/>
                  <a:moveTo>
                    <a:pt x="99" y="446"/>
                  </a:moveTo>
                  <a:cubicBezTo>
                    <a:pt x="100" y="446"/>
                    <a:pt x="101" y="448"/>
                    <a:pt x="100" y="448"/>
                  </a:cubicBezTo>
                  <a:cubicBezTo>
                    <a:pt x="100" y="449"/>
                    <a:pt x="100" y="448"/>
                    <a:pt x="100" y="448"/>
                  </a:cubicBezTo>
                  <a:cubicBezTo>
                    <a:pt x="99" y="447"/>
                    <a:pt x="97" y="446"/>
                    <a:pt x="99" y="446"/>
                  </a:cubicBezTo>
                  <a:close/>
                  <a:moveTo>
                    <a:pt x="392" y="337"/>
                  </a:moveTo>
                  <a:cubicBezTo>
                    <a:pt x="392" y="337"/>
                    <a:pt x="394" y="338"/>
                    <a:pt x="393" y="339"/>
                  </a:cubicBezTo>
                  <a:cubicBezTo>
                    <a:pt x="392" y="340"/>
                    <a:pt x="392" y="337"/>
                    <a:pt x="392" y="337"/>
                  </a:cubicBezTo>
                  <a:close/>
                  <a:moveTo>
                    <a:pt x="281" y="363"/>
                  </a:moveTo>
                  <a:cubicBezTo>
                    <a:pt x="281" y="362"/>
                    <a:pt x="281" y="362"/>
                    <a:pt x="281" y="361"/>
                  </a:cubicBezTo>
                  <a:cubicBezTo>
                    <a:pt x="282" y="362"/>
                    <a:pt x="281" y="362"/>
                    <a:pt x="281" y="363"/>
                  </a:cubicBezTo>
                  <a:close/>
                  <a:moveTo>
                    <a:pt x="282" y="365"/>
                  </a:moveTo>
                  <a:cubicBezTo>
                    <a:pt x="281" y="364"/>
                    <a:pt x="284" y="359"/>
                    <a:pt x="284" y="362"/>
                  </a:cubicBezTo>
                  <a:cubicBezTo>
                    <a:pt x="284" y="363"/>
                    <a:pt x="283" y="366"/>
                    <a:pt x="282" y="365"/>
                  </a:cubicBezTo>
                  <a:close/>
                  <a:moveTo>
                    <a:pt x="413" y="266"/>
                  </a:moveTo>
                  <a:cubicBezTo>
                    <a:pt x="413" y="266"/>
                    <a:pt x="413" y="266"/>
                    <a:pt x="413" y="267"/>
                  </a:cubicBezTo>
                  <a:cubicBezTo>
                    <a:pt x="413" y="267"/>
                    <a:pt x="412" y="266"/>
                    <a:pt x="413" y="266"/>
                  </a:cubicBezTo>
                  <a:close/>
                  <a:moveTo>
                    <a:pt x="391" y="339"/>
                  </a:moveTo>
                  <a:cubicBezTo>
                    <a:pt x="393" y="340"/>
                    <a:pt x="391" y="350"/>
                    <a:pt x="391" y="339"/>
                  </a:cubicBezTo>
                  <a:cubicBezTo>
                    <a:pt x="391" y="339"/>
                    <a:pt x="391" y="339"/>
                    <a:pt x="391" y="339"/>
                  </a:cubicBezTo>
                  <a:close/>
                  <a:moveTo>
                    <a:pt x="413" y="264"/>
                  </a:moveTo>
                  <a:cubicBezTo>
                    <a:pt x="412" y="264"/>
                    <a:pt x="412" y="262"/>
                    <a:pt x="413" y="262"/>
                  </a:cubicBezTo>
                  <a:cubicBezTo>
                    <a:pt x="413" y="263"/>
                    <a:pt x="414" y="263"/>
                    <a:pt x="413" y="264"/>
                  </a:cubicBezTo>
                  <a:close/>
                  <a:moveTo>
                    <a:pt x="1038" y="336"/>
                  </a:moveTo>
                  <a:cubicBezTo>
                    <a:pt x="1036" y="331"/>
                    <a:pt x="1039" y="329"/>
                    <a:pt x="1041" y="326"/>
                  </a:cubicBezTo>
                  <a:cubicBezTo>
                    <a:pt x="1043" y="324"/>
                    <a:pt x="1048" y="318"/>
                    <a:pt x="1050" y="321"/>
                  </a:cubicBezTo>
                  <a:cubicBezTo>
                    <a:pt x="1051" y="321"/>
                    <a:pt x="1052" y="320"/>
                    <a:pt x="1053" y="320"/>
                  </a:cubicBezTo>
                  <a:cubicBezTo>
                    <a:pt x="1056" y="318"/>
                    <a:pt x="1061" y="325"/>
                    <a:pt x="1062" y="327"/>
                  </a:cubicBezTo>
                  <a:cubicBezTo>
                    <a:pt x="1063" y="328"/>
                    <a:pt x="1064" y="329"/>
                    <a:pt x="1062" y="330"/>
                  </a:cubicBezTo>
                  <a:cubicBezTo>
                    <a:pt x="1061" y="332"/>
                    <a:pt x="1058" y="333"/>
                    <a:pt x="1056" y="333"/>
                  </a:cubicBezTo>
                  <a:cubicBezTo>
                    <a:pt x="1055" y="333"/>
                    <a:pt x="1054" y="333"/>
                    <a:pt x="1053" y="334"/>
                  </a:cubicBezTo>
                  <a:cubicBezTo>
                    <a:pt x="1053" y="334"/>
                    <a:pt x="1052" y="335"/>
                    <a:pt x="1051" y="335"/>
                  </a:cubicBezTo>
                  <a:cubicBezTo>
                    <a:pt x="1049" y="335"/>
                    <a:pt x="1049" y="333"/>
                    <a:pt x="1047" y="333"/>
                  </a:cubicBezTo>
                  <a:cubicBezTo>
                    <a:pt x="1045" y="333"/>
                    <a:pt x="1045" y="334"/>
                    <a:pt x="1044" y="335"/>
                  </a:cubicBezTo>
                  <a:cubicBezTo>
                    <a:pt x="1043" y="335"/>
                    <a:pt x="1042" y="335"/>
                    <a:pt x="1041" y="335"/>
                  </a:cubicBezTo>
                  <a:cubicBezTo>
                    <a:pt x="1040" y="335"/>
                    <a:pt x="1038" y="337"/>
                    <a:pt x="1038" y="336"/>
                  </a:cubicBezTo>
                  <a:close/>
                  <a:moveTo>
                    <a:pt x="763" y="578"/>
                  </a:moveTo>
                  <a:cubicBezTo>
                    <a:pt x="763" y="578"/>
                    <a:pt x="761" y="583"/>
                    <a:pt x="760" y="582"/>
                  </a:cubicBezTo>
                  <a:cubicBezTo>
                    <a:pt x="759" y="581"/>
                    <a:pt x="759" y="581"/>
                    <a:pt x="759" y="580"/>
                  </a:cubicBezTo>
                  <a:cubicBezTo>
                    <a:pt x="758" y="580"/>
                    <a:pt x="758" y="581"/>
                    <a:pt x="757" y="581"/>
                  </a:cubicBezTo>
                  <a:cubicBezTo>
                    <a:pt x="757" y="581"/>
                    <a:pt x="757" y="581"/>
                    <a:pt x="757" y="581"/>
                  </a:cubicBezTo>
                  <a:cubicBezTo>
                    <a:pt x="757" y="581"/>
                    <a:pt x="757" y="581"/>
                    <a:pt x="757" y="581"/>
                  </a:cubicBezTo>
                  <a:cubicBezTo>
                    <a:pt x="757" y="579"/>
                    <a:pt x="758" y="576"/>
                    <a:pt x="761" y="576"/>
                  </a:cubicBezTo>
                  <a:cubicBezTo>
                    <a:pt x="761" y="576"/>
                    <a:pt x="762" y="577"/>
                    <a:pt x="763" y="577"/>
                  </a:cubicBezTo>
                  <a:cubicBezTo>
                    <a:pt x="763" y="577"/>
                    <a:pt x="763" y="577"/>
                    <a:pt x="763" y="578"/>
                  </a:cubicBezTo>
                  <a:close/>
                  <a:moveTo>
                    <a:pt x="431" y="874"/>
                  </a:moveTo>
                  <a:cubicBezTo>
                    <a:pt x="431" y="874"/>
                    <a:pt x="431" y="875"/>
                    <a:pt x="431" y="875"/>
                  </a:cubicBezTo>
                  <a:cubicBezTo>
                    <a:pt x="431" y="875"/>
                    <a:pt x="432" y="877"/>
                    <a:pt x="432" y="877"/>
                  </a:cubicBezTo>
                  <a:cubicBezTo>
                    <a:pt x="432" y="877"/>
                    <a:pt x="431" y="875"/>
                    <a:pt x="432" y="875"/>
                  </a:cubicBezTo>
                  <a:cubicBezTo>
                    <a:pt x="432" y="875"/>
                    <a:pt x="432" y="876"/>
                    <a:pt x="432" y="876"/>
                  </a:cubicBezTo>
                  <a:cubicBezTo>
                    <a:pt x="433" y="875"/>
                    <a:pt x="432" y="875"/>
                    <a:pt x="432" y="874"/>
                  </a:cubicBezTo>
                  <a:cubicBezTo>
                    <a:pt x="432" y="874"/>
                    <a:pt x="432" y="874"/>
                    <a:pt x="433" y="874"/>
                  </a:cubicBezTo>
                  <a:cubicBezTo>
                    <a:pt x="432" y="875"/>
                    <a:pt x="432" y="875"/>
                    <a:pt x="433" y="875"/>
                  </a:cubicBezTo>
                  <a:cubicBezTo>
                    <a:pt x="433" y="875"/>
                    <a:pt x="433" y="875"/>
                    <a:pt x="433" y="875"/>
                  </a:cubicBezTo>
                  <a:cubicBezTo>
                    <a:pt x="433" y="875"/>
                    <a:pt x="433" y="876"/>
                    <a:pt x="433" y="876"/>
                  </a:cubicBezTo>
                  <a:cubicBezTo>
                    <a:pt x="434" y="875"/>
                    <a:pt x="433" y="875"/>
                    <a:pt x="433" y="875"/>
                  </a:cubicBezTo>
                  <a:cubicBezTo>
                    <a:pt x="433" y="875"/>
                    <a:pt x="433" y="875"/>
                    <a:pt x="433" y="875"/>
                  </a:cubicBezTo>
                  <a:cubicBezTo>
                    <a:pt x="433" y="875"/>
                    <a:pt x="433" y="875"/>
                    <a:pt x="433" y="875"/>
                  </a:cubicBezTo>
                  <a:cubicBezTo>
                    <a:pt x="433" y="875"/>
                    <a:pt x="434" y="875"/>
                    <a:pt x="434" y="875"/>
                  </a:cubicBezTo>
                  <a:cubicBezTo>
                    <a:pt x="434" y="875"/>
                    <a:pt x="434" y="875"/>
                    <a:pt x="434" y="874"/>
                  </a:cubicBezTo>
                  <a:cubicBezTo>
                    <a:pt x="434" y="875"/>
                    <a:pt x="435" y="876"/>
                    <a:pt x="435" y="876"/>
                  </a:cubicBezTo>
                  <a:cubicBezTo>
                    <a:pt x="435" y="876"/>
                    <a:pt x="435" y="875"/>
                    <a:pt x="435" y="874"/>
                  </a:cubicBezTo>
                  <a:cubicBezTo>
                    <a:pt x="435" y="874"/>
                    <a:pt x="435" y="874"/>
                    <a:pt x="435" y="874"/>
                  </a:cubicBezTo>
                  <a:cubicBezTo>
                    <a:pt x="435" y="874"/>
                    <a:pt x="435" y="874"/>
                    <a:pt x="435" y="874"/>
                  </a:cubicBezTo>
                  <a:cubicBezTo>
                    <a:pt x="435" y="875"/>
                    <a:pt x="435" y="875"/>
                    <a:pt x="435" y="876"/>
                  </a:cubicBezTo>
                  <a:cubicBezTo>
                    <a:pt x="435" y="877"/>
                    <a:pt x="435" y="876"/>
                    <a:pt x="435" y="876"/>
                  </a:cubicBezTo>
                  <a:cubicBezTo>
                    <a:pt x="435" y="876"/>
                    <a:pt x="435" y="876"/>
                    <a:pt x="435" y="876"/>
                  </a:cubicBezTo>
                  <a:cubicBezTo>
                    <a:pt x="435" y="877"/>
                    <a:pt x="436" y="875"/>
                    <a:pt x="435" y="875"/>
                  </a:cubicBezTo>
                  <a:cubicBezTo>
                    <a:pt x="436" y="875"/>
                    <a:pt x="436" y="877"/>
                    <a:pt x="435" y="877"/>
                  </a:cubicBezTo>
                  <a:cubicBezTo>
                    <a:pt x="436" y="877"/>
                    <a:pt x="436" y="876"/>
                    <a:pt x="436" y="876"/>
                  </a:cubicBezTo>
                  <a:cubicBezTo>
                    <a:pt x="436" y="876"/>
                    <a:pt x="436" y="877"/>
                    <a:pt x="437" y="877"/>
                  </a:cubicBezTo>
                  <a:cubicBezTo>
                    <a:pt x="437" y="876"/>
                    <a:pt x="436" y="876"/>
                    <a:pt x="437" y="877"/>
                  </a:cubicBezTo>
                  <a:cubicBezTo>
                    <a:pt x="437" y="877"/>
                    <a:pt x="436" y="875"/>
                    <a:pt x="436" y="875"/>
                  </a:cubicBezTo>
                  <a:cubicBezTo>
                    <a:pt x="436" y="875"/>
                    <a:pt x="437" y="875"/>
                    <a:pt x="436" y="875"/>
                  </a:cubicBezTo>
                  <a:cubicBezTo>
                    <a:pt x="437" y="875"/>
                    <a:pt x="437" y="874"/>
                    <a:pt x="437" y="873"/>
                  </a:cubicBezTo>
                  <a:cubicBezTo>
                    <a:pt x="437" y="873"/>
                    <a:pt x="437" y="873"/>
                    <a:pt x="437" y="873"/>
                  </a:cubicBezTo>
                  <a:cubicBezTo>
                    <a:pt x="437" y="873"/>
                    <a:pt x="437" y="876"/>
                    <a:pt x="437" y="876"/>
                  </a:cubicBezTo>
                  <a:cubicBezTo>
                    <a:pt x="438" y="876"/>
                    <a:pt x="438" y="874"/>
                    <a:pt x="438" y="874"/>
                  </a:cubicBezTo>
                  <a:cubicBezTo>
                    <a:pt x="438" y="874"/>
                    <a:pt x="438" y="874"/>
                    <a:pt x="438" y="874"/>
                  </a:cubicBezTo>
                  <a:cubicBezTo>
                    <a:pt x="438" y="874"/>
                    <a:pt x="438" y="876"/>
                    <a:pt x="438" y="876"/>
                  </a:cubicBezTo>
                  <a:cubicBezTo>
                    <a:pt x="439" y="875"/>
                    <a:pt x="439" y="874"/>
                    <a:pt x="439" y="874"/>
                  </a:cubicBezTo>
                  <a:cubicBezTo>
                    <a:pt x="439" y="873"/>
                    <a:pt x="439" y="873"/>
                    <a:pt x="439" y="873"/>
                  </a:cubicBezTo>
                  <a:cubicBezTo>
                    <a:pt x="439" y="874"/>
                    <a:pt x="439" y="874"/>
                    <a:pt x="439" y="875"/>
                  </a:cubicBezTo>
                  <a:cubicBezTo>
                    <a:pt x="439" y="875"/>
                    <a:pt x="439" y="875"/>
                    <a:pt x="438" y="875"/>
                  </a:cubicBezTo>
                  <a:cubicBezTo>
                    <a:pt x="438" y="876"/>
                    <a:pt x="437" y="877"/>
                    <a:pt x="438" y="876"/>
                  </a:cubicBezTo>
                  <a:cubicBezTo>
                    <a:pt x="439" y="878"/>
                    <a:pt x="440" y="877"/>
                    <a:pt x="440" y="876"/>
                  </a:cubicBezTo>
                  <a:cubicBezTo>
                    <a:pt x="440" y="876"/>
                    <a:pt x="440" y="876"/>
                    <a:pt x="440" y="876"/>
                  </a:cubicBezTo>
                  <a:cubicBezTo>
                    <a:pt x="441" y="876"/>
                    <a:pt x="440" y="874"/>
                    <a:pt x="441" y="874"/>
                  </a:cubicBezTo>
                  <a:cubicBezTo>
                    <a:pt x="441" y="874"/>
                    <a:pt x="440" y="875"/>
                    <a:pt x="440" y="875"/>
                  </a:cubicBezTo>
                  <a:cubicBezTo>
                    <a:pt x="441" y="875"/>
                    <a:pt x="442" y="874"/>
                    <a:pt x="442" y="873"/>
                  </a:cubicBezTo>
                  <a:cubicBezTo>
                    <a:pt x="442" y="872"/>
                    <a:pt x="441" y="872"/>
                    <a:pt x="441" y="871"/>
                  </a:cubicBezTo>
                  <a:cubicBezTo>
                    <a:pt x="441" y="871"/>
                    <a:pt x="441" y="871"/>
                    <a:pt x="442" y="871"/>
                  </a:cubicBezTo>
                  <a:cubicBezTo>
                    <a:pt x="442" y="871"/>
                    <a:pt x="441" y="871"/>
                    <a:pt x="442" y="872"/>
                  </a:cubicBezTo>
                  <a:cubicBezTo>
                    <a:pt x="442" y="871"/>
                    <a:pt x="442" y="871"/>
                    <a:pt x="442" y="871"/>
                  </a:cubicBezTo>
                  <a:cubicBezTo>
                    <a:pt x="443" y="872"/>
                    <a:pt x="441" y="877"/>
                    <a:pt x="443" y="875"/>
                  </a:cubicBezTo>
                  <a:cubicBezTo>
                    <a:pt x="444" y="874"/>
                    <a:pt x="443" y="872"/>
                    <a:pt x="443" y="871"/>
                  </a:cubicBezTo>
                  <a:cubicBezTo>
                    <a:pt x="444" y="870"/>
                    <a:pt x="440" y="863"/>
                    <a:pt x="440" y="862"/>
                  </a:cubicBezTo>
                  <a:cubicBezTo>
                    <a:pt x="441" y="863"/>
                    <a:pt x="441" y="863"/>
                    <a:pt x="441" y="863"/>
                  </a:cubicBezTo>
                  <a:cubicBezTo>
                    <a:pt x="442" y="864"/>
                    <a:pt x="442" y="866"/>
                    <a:pt x="443" y="867"/>
                  </a:cubicBezTo>
                  <a:cubicBezTo>
                    <a:pt x="443" y="867"/>
                    <a:pt x="445" y="873"/>
                    <a:pt x="446" y="872"/>
                  </a:cubicBezTo>
                  <a:cubicBezTo>
                    <a:pt x="446" y="872"/>
                    <a:pt x="446" y="872"/>
                    <a:pt x="446" y="872"/>
                  </a:cubicBezTo>
                  <a:cubicBezTo>
                    <a:pt x="446" y="872"/>
                    <a:pt x="446" y="871"/>
                    <a:pt x="446" y="871"/>
                  </a:cubicBezTo>
                  <a:cubicBezTo>
                    <a:pt x="446" y="871"/>
                    <a:pt x="447" y="870"/>
                    <a:pt x="447" y="870"/>
                  </a:cubicBezTo>
                  <a:cubicBezTo>
                    <a:pt x="447" y="870"/>
                    <a:pt x="447" y="869"/>
                    <a:pt x="447" y="869"/>
                  </a:cubicBezTo>
                  <a:cubicBezTo>
                    <a:pt x="447" y="869"/>
                    <a:pt x="447" y="870"/>
                    <a:pt x="447" y="870"/>
                  </a:cubicBezTo>
                  <a:cubicBezTo>
                    <a:pt x="447" y="870"/>
                    <a:pt x="449" y="871"/>
                    <a:pt x="450" y="871"/>
                  </a:cubicBezTo>
                  <a:cubicBezTo>
                    <a:pt x="450" y="871"/>
                    <a:pt x="450" y="871"/>
                    <a:pt x="450" y="871"/>
                  </a:cubicBezTo>
                  <a:cubicBezTo>
                    <a:pt x="450" y="872"/>
                    <a:pt x="450" y="873"/>
                    <a:pt x="450" y="874"/>
                  </a:cubicBezTo>
                  <a:cubicBezTo>
                    <a:pt x="450" y="874"/>
                    <a:pt x="450" y="874"/>
                    <a:pt x="450" y="875"/>
                  </a:cubicBezTo>
                  <a:cubicBezTo>
                    <a:pt x="450" y="876"/>
                    <a:pt x="450" y="876"/>
                    <a:pt x="451" y="877"/>
                  </a:cubicBezTo>
                  <a:cubicBezTo>
                    <a:pt x="451" y="878"/>
                    <a:pt x="451" y="879"/>
                    <a:pt x="451" y="879"/>
                  </a:cubicBezTo>
                  <a:cubicBezTo>
                    <a:pt x="452" y="880"/>
                    <a:pt x="452" y="880"/>
                    <a:pt x="452" y="879"/>
                  </a:cubicBezTo>
                  <a:cubicBezTo>
                    <a:pt x="452" y="879"/>
                    <a:pt x="452" y="880"/>
                    <a:pt x="452" y="880"/>
                  </a:cubicBezTo>
                  <a:cubicBezTo>
                    <a:pt x="451" y="880"/>
                    <a:pt x="451" y="882"/>
                    <a:pt x="451" y="883"/>
                  </a:cubicBezTo>
                  <a:cubicBezTo>
                    <a:pt x="451" y="884"/>
                    <a:pt x="452" y="885"/>
                    <a:pt x="452" y="886"/>
                  </a:cubicBezTo>
                  <a:cubicBezTo>
                    <a:pt x="454" y="888"/>
                    <a:pt x="454" y="888"/>
                    <a:pt x="455" y="887"/>
                  </a:cubicBezTo>
                  <a:cubicBezTo>
                    <a:pt x="454" y="887"/>
                    <a:pt x="456" y="888"/>
                    <a:pt x="456" y="888"/>
                  </a:cubicBezTo>
                  <a:cubicBezTo>
                    <a:pt x="456" y="888"/>
                    <a:pt x="455" y="888"/>
                    <a:pt x="455" y="889"/>
                  </a:cubicBezTo>
                  <a:cubicBezTo>
                    <a:pt x="456" y="890"/>
                    <a:pt x="457" y="889"/>
                    <a:pt x="457" y="888"/>
                  </a:cubicBezTo>
                  <a:cubicBezTo>
                    <a:pt x="457" y="889"/>
                    <a:pt x="461" y="890"/>
                    <a:pt x="461" y="891"/>
                  </a:cubicBezTo>
                  <a:cubicBezTo>
                    <a:pt x="462" y="891"/>
                    <a:pt x="463" y="892"/>
                    <a:pt x="462" y="893"/>
                  </a:cubicBezTo>
                  <a:cubicBezTo>
                    <a:pt x="462" y="894"/>
                    <a:pt x="462" y="893"/>
                    <a:pt x="461" y="893"/>
                  </a:cubicBezTo>
                  <a:cubicBezTo>
                    <a:pt x="460" y="893"/>
                    <a:pt x="462" y="895"/>
                    <a:pt x="461" y="895"/>
                  </a:cubicBezTo>
                  <a:cubicBezTo>
                    <a:pt x="460" y="895"/>
                    <a:pt x="460" y="893"/>
                    <a:pt x="459" y="893"/>
                  </a:cubicBezTo>
                  <a:cubicBezTo>
                    <a:pt x="458" y="894"/>
                    <a:pt x="459" y="895"/>
                    <a:pt x="460" y="896"/>
                  </a:cubicBezTo>
                  <a:cubicBezTo>
                    <a:pt x="460" y="896"/>
                    <a:pt x="462" y="898"/>
                    <a:pt x="462" y="898"/>
                  </a:cubicBezTo>
                  <a:cubicBezTo>
                    <a:pt x="464" y="898"/>
                    <a:pt x="463" y="896"/>
                    <a:pt x="463" y="895"/>
                  </a:cubicBezTo>
                  <a:cubicBezTo>
                    <a:pt x="463" y="895"/>
                    <a:pt x="465" y="898"/>
                    <a:pt x="466" y="899"/>
                  </a:cubicBezTo>
                  <a:cubicBezTo>
                    <a:pt x="466" y="900"/>
                    <a:pt x="466" y="901"/>
                    <a:pt x="468" y="903"/>
                  </a:cubicBezTo>
                  <a:cubicBezTo>
                    <a:pt x="468" y="904"/>
                    <a:pt x="468" y="904"/>
                    <a:pt x="468" y="904"/>
                  </a:cubicBezTo>
                  <a:cubicBezTo>
                    <a:pt x="468" y="905"/>
                    <a:pt x="469" y="906"/>
                    <a:pt x="469" y="907"/>
                  </a:cubicBezTo>
                  <a:cubicBezTo>
                    <a:pt x="469" y="909"/>
                    <a:pt x="469" y="909"/>
                    <a:pt x="468" y="910"/>
                  </a:cubicBezTo>
                  <a:cubicBezTo>
                    <a:pt x="468" y="911"/>
                    <a:pt x="467" y="918"/>
                    <a:pt x="467" y="918"/>
                  </a:cubicBezTo>
                  <a:cubicBezTo>
                    <a:pt x="468" y="918"/>
                    <a:pt x="471" y="914"/>
                    <a:pt x="470" y="913"/>
                  </a:cubicBezTo>
                  <a:cubicBezTo>
                    <a:pt x="472" y="915"/>
                    <a:pt x="469" y="916"/>
                    <a:pt x="469" y="917"/>
                  </a:cubicBezTo>
                  <a:cubicBezTo>
                    <a:pt x="468" y="919"/>
                    <a:pt x="470" y="920"/>
                    <a:pt x="470" y="918"/>
                  </a:cubicBezTo>
                  <a:cubicBezTo>
                    <a:pt x="470" y="919"/>
                    <a:pt x="472" y="917"/>
                    <a:pt x="471" y="917"/>
                  </a:cubicBezTo>
                  <a:cubicBezTo>
                    <a:pt x="472" y="917"/>
                    <a:pt x="472" y="918"/>
                    <a:pt x="473" y="918"/>
                  </a:cubicBezTo>
                  <a:cubicBezTo>
                    <a:pt x="473" y="918"/>
                    <a:pt x="473" y="918"/>
                    <a:pt x="474" y="918"/>
                  </a:cubicBezTo>
                  <a:cubicBezTo>
                    <a:pt x="476" y="918"/>
                    <a:pt x="476" y="917"/>
                    <a:pt x="478" y="916"/>
                  </a:cubicBezTo>
                  <a:cubicBezTo>
                    <a:pt x="478" y="916"/>
                    <a:pt x="479" y="915"/>
                    <a:pt x="479" y="915"/>
                  </a:cubicBezTo>
                  <a:cubicBezTo>
                    <a:pt x="480" y="915"/>
                    <a:pt x="481" y="916"/>
                    <a:pt x="482" y="915"/>
                  </a:cubicBezTo>
                  <a:cubicBezTo>
                    <a:pt x="482" y="914"/>
                    <a:pt x="480" y="914"/>
                    <a:pt x="481" y="912"/>
                  </a:cubicBezTo>
                  <a:cubicBezTo>
                    <a:pt x="481" y="912"/>
                    <a:pt x="482" y="914"/>
                    <a:pt x="482" y="914"/>
                  </a:cubicBezTo>
                  <a:cubicBezTo>
                    <a:pt x="483" y="914"/>
                    <a:pt x="484" y="913"/>
                    <a:pt x="484" y="913"/>
                  </a:cubicBezTo>
                  <a:cubicBezTo>
                    <a:pt x="486" y="911"/>
                    <a:pt x="483" y="909"/>
                    <a:pt x="484" y="907"/>
                  </a:cubicBezTo>
                  <a:cubicBezTo>
                    <a:pt x="484" y="907"/>
                    <a:pt x="487" y="911"/>
                    <a:pt x="487" y="912"/>
                  </a:cubicBezTo>
                  <a:cubicBezTo>
                    <a:pt x="488" y="913"/>
                    <a:pt x="489" y="915"/>
                    <a:pt x="490" y="913"/>
                  </a:cubicBezTo>
                  <a:cubicBezTo>
                    <a:pt x="490" y="913"/>
                    <a:pt x="491" y="918"/>
                    <a:pt x="492" y="918"/>
                  </a:cubicBezTo>
                  <a:cubicBezTo>
                    <a:pt x="492" y="922"/>
                    <a:pt x="492" y="922"/>
                    <a:pt x="492" y="922"/>
                  </a:cubicBezTo>
                  <a:cubicBezTo>
                    <a:pt x="492" y="924"/>
                    <a:pt x="493" y="925"/>
                    <a:pt x="494" y="926"/>
                  </a:cubicBezTo>
                  <a:cubicBezTo>
                    <a:pt x="495" y="928"/>
                    <a:pt x="495" y="930"/>
                    <a:pt x="495" y="932"/>
                  </a:cubicBezTo>
                  <a:cubicBezTo>
                    <a:pt x="495" y="933"/>
                    <a:pt x="495" y="934"/>
                    <a:pt x="496" y="934"/>
                  </a:cubicBezTo>
                  <a:cubicBezTo>
                    <a:pt x="497" y="935"/>
                    <a:pt x="496" y="933"/>
                    <a:pt x="497" y="934"/>
                  </a:cubicBezTo>
                  <a:cubicBezTo>
                    <a:pt x="497" y="934"/>
                    <a:pt x="498" y="936"/>
                    <a:pt x="498" y="936"/>
                  </a:cubicBezTo>
                  <a:cubicBezTo>
                    <a:pt x="499" y="937"/>
                    <a:pt x="498" y="938"/>
                    <a:pt x="498" y="939"/>
                  </a:cubicBezTo>
                  <a:cubicBezTo>
                    <a:pt x="499" y="940"/>
                    <a:pt x="499" y="940"/>
                    <a:pt x="500" y="941"/>
                  </a:cubicBezTo>
                  <a:cubicBezTo>
                    <a:pt x="500" y="942"/>
                    <a:pt x="499" y="942"/>
                    <a:pt x="499" y="944"/>
                  </a:cubicBezTo>
                  <a:cubicBezTo>
                    <a:pt x="500" y="945"/>
                    <a:pt x="500" y="945"/>
                    <a:pt x="501" y="946"/>
                  </a:cubicBezTo>
                  <a:cubicBezTo>
                    <a:pt x="501" y="946"/>
                    <a:pt x="501" y="949"/>
                    <a:pt x="501" y="948"/>
                  </a:cubicBezTo>
                  <a:cubicBezTo>
                    <a:pt x="501" y="949"/>
                    <a:pt x="500" y="950"/>
                    <a:pt x="500" y="951"/>
                  </a:cubicBezTo>
                  <a:cubicBezTo>
                    <a:pt x="499" y="952"/>
                    <a:pt x="500" y="952"/>
                    <a:pt x="500" y="953"/>
                  </a:cubicBezTo>
                  <a:cubicBezTo>
                    <a:pt x="499" y="953"/>
                    <a:pt x="499" y="954"/>
                    <a:pt x="498" y="954"/>
                  </a:cubicBezTo>
                  <a:cubicBezTo>
                    <a:pt x="498" y="954"/>
                    <a:pt x="498" y="955"/>
                    <a:pt x="499" y="955"/>
                  </a:cubicBezTo>
                  <a:cubicBezTo>
                    <a:pt x="499" y="956"/>
                    <a:pt x="499" y="957"/>
                    <a:pt x="499" y="958"/>
                  </a:cubicBezTo>
                  <a:cubicBezTo>
                    <a:pt x="501" y="958"/>
                    <a:pt x="500" y="962"/>
                    <a:pt x="499" y="963"/>
                  </a:cubicBezTo>
                  <a:cubicBezTo>
                    <a:pt x="499" y="965"/>
                    <a:pt x="497" y="967"/>
                    <a:pt x="498" y="969"/>
                  </a:cubicBezTo>
                  <a:cubicBezTo>
                    <a:pt x="498" y="971"/>
                    <a:pt x="499" y="971"/>
                    <a:pt x="500" y="971"/>
                  </a:cubicBezTo>
                  <a:cubicBezTo>
                    <a:pt x="501" y="971"/>
                    <a:pt x="500" y="970"/>
                    <a:pt x="501" y="971"/>
                  </a:cubicBezTo>
                  <a:cubicBezTo>
                    <a:pt x="502" y="971"/>
                    <a:pt x="504" y="974"/>
                    <a:pt x="505" y="975"/>
                  </a:cubicBezTo>
                  <a:cubicBezTo>
                    <a:pt x="506" y="976"/>
                    <a:pt x="507" y="977"/>
                    <a:pt x="508" y="978"/>
                  </a:cubicBezTo>
                  <a:cubicBezTo>
                    <a:pt x="508" y="979"/>
                    <a:pt x="508" y="980"/>
                    <a:pt x="507" y="980"/>
                  </a:cubicBezTo>
                  <a:cubicBezTo>
                    <a:pt x="509" y="982"/>
                    <a:pt x="509" y="985"/>
                    <a:pt x="510" y="987"/>
                  </a:cubicBezTo>
                  <a:cubicBezTo>
                    <a:pt x="510" y="990"/>
                    <a:pt x="511" y="991"/>
                    <a:pt x="511" y="994"/>
                  </a:cubicBezTo>
                  <a:cubicBezTo>
                    <a:pt x="511" y="997"/>
                    <a:pt x="513" y="998"/>
                    <a:pt x="515" y="1000"/>
                  </a:cubicBezTo>
                  <a:cubicBezTo>
                    <a:pt x="516" y="1001"/>
                    <a:pt x="517" y="1001"/>
                    <a:pt x="517" y="1002"/>
                  </a:cubicBezTo>
                  <a:cubicBezTo>
                    <a:pt x="517" y="1003"/>
                    <a:pt x="516" y="1003"/>
                    <a:pt x="516" y="1004"/>
                  </a:cubicBezTo>
                  <a:cubicBezTo>
                    <a:pt x="517" y="1006"/>
                    <a:pt x="520" y="1006"/>
                    <a:pt x="521" y="1007"/>
                  </a:cubicBezTo>
                  <a:cubicBezTo>
                    <a:pt x="522" y="1008"/>
                    <a:pt x="522" y="1009"/>
                    <a:pt x="523" y="1009"/>
                  </a:cubicBezTo>
                  <a:cubicBezTo>
                    <a:pt x="523" y="1010"/>
                    <a:pt x="525" y="1010"/>
                    <a:pt x="526" y="1010"/>
                  </a:cubicBezTo>
                  <a:cubicBezTo>
                    <a:pt x="526" y="1010"/>
                    <a:pt x="527" y="1012"/>
                    <a:pt x="527" y="1012"/>
                  </a:cubicBezTo>
                  <a:cubicBezTo>
                    <a:pt x="529" y="1013"/>
                    <a:pt x="530" y="1012"/>
                    <a:pt x="531" y="1013"/>
                  </a:cubicBezTo>
                  <a:cubicBezTo>
                    <a:pt x="532" y="1013"/>
                    <a:pt x="533" y="1015"/>
                    <a:pt x="534" y="1014"/>
                  </a:cubicBezTo>
                  <a:cubicBezTo>
                    <a:pt x="535" y="1014"/>
                    <a:pt x="535" y="1013"/>
                    <a:pt x="536" y="1013"/>
                  </a:cubicBezTo>
                  <a:cubicBezTo>
                    <a:pt x="536" y="1013"/>
                    <a:pt x="535" y="1014"/>
                    <a:pt x="537" y="1014"/>
                  </a:cubicBezTo>
                  <a:cubicBezTo>
                    <a:pt x="538" y="1014"/>
                    <a:pt x="537" y="1012"/>
                    <a:pt x="537" y="1012"/>
                  </a:cubicBezTo>
                  <a:cubicBezTo>
                    <a:pt x="536" y="1011"/>
                    <a:pt x="535" y="1010"/>
                    <a:pt x="535" y="1009"/>
                  </a:cubicBezTo>
                  <a:cubicBezTo>
                    <a:pt x="535" y="1009"/>
                    <a:pt x="534" y="1007"/>
                    <a:pt x="534" y="1006"/>
                  </a:cubicBezTo>
                  <a:cubicBezTo>
                    <a:pt x="533" y="1005"/>
                    <a:pt x="531" y="1005"/>
                    <a:pt x="531" y="1003"/>
                  </a:cubicBezTo>
                  <a:cubicBezTo>
                    <a:pt x="530" y="1001"/>
                    <a:pt x="530" y="1000"/>
                    <a:pt x="530" y="998"/>
                  </a:cubicBezTo>
                  <a:cubicBezTo>
                    <a:pt x="530" y="994"/>
                    <a:pt x="531" y="991"/>
                    <a:pt x="529" y="988"/>
                  </a:cubicBezTo>
                  <a:cubicBezTo>
                    <a:pt x="528" y="987"/>
                    <a:pt x="522" y="981"/>
                    <a:pt x="522" y="981"/>
                  </a:cubicBezTo>
                  <a:cubicBezTo>
                    <a:pt x="522" y="981"/>
                    <a:pt x="522" y="981"/>
                    <a:pt x="522" y="981"/>
                  </a:cubicBezTo>
                  <a:cubicBezTo>
                    <a:pt x="522" y="980"/>
                    <a:pt x="520" y="981"/>
                    <a:pt x="519" y="980"/>
                  </a:cubicBezTo>
                  <a:cubicBezTo>
                    <a:pt x="518" y="980"/>
                    <a:pt x="517" y="979"/>
                    <a:pt x="516" y="978"/>
                  </a:cubicBezTo>
                  <a:cubicBezTo>
                    <a:pt x="516" y="978"/>
                    <a:pt x="515" y="976"/>
                    <a:pt x="515" y="976"/>
                  </a:cubicBezTo>
                  <a:cubicBezTo>
                    <a:pt x="514" y="976"/>
                    <a:pt x="514" y="977"/>
                    <a:pt x="513" y="977"/>
                  </a:cubicBezTo>
                  <a:cubicBezTo>
                    <a:pt x="511" y="976"/>
                    <a:pt x="515" y="975"/>
                    <a:pt x="514" y="973"/>
                  </a:cubicBezTo>
                  <a:cubicBezTo>
                    <a:pt x="514" y="973"/>
                    <a:pt x="512" y="968"/>
                    <a:pt x="512" y="968"/>
                  </a:cubicBezTo>
                  <a:cubicBezTo>
                    <a:pt x="512" y="968"/>
                    <a:pt x="512" y="969"/>
                    <a:pt x="511" y="969"/>
                  </a:cubicBezTo>
                  <a:cubicBezTo>
                    <a:pt x="510" y="968"/>
                    <a:pt x="510" y="967"/>
                    <a:pt x="509" y="966"/>
                  </a:cubicBezTo>
                  <a:cubicBezTo>
                    <a:pt x="509" y="965"/>
                    <a:pt x="509" y="964"/>
                    <a:pt x="508" y="963"/>
                  </a:cubicBezTo>
                  <a:cubicBezTo>
                    <a:pt x="507" y="963"/>
                    <a:pt x="506" y="965"/>
                    <a:pt x="505" y="965"/>
                  </a:cubicBezTo>
                  <a:cubicBezTo>
                    <a:pt x="506" y="965"/>
                    <a:pt x="505" y="961"/>
                    <a:pt x="504" y="961"/>
                  </a:cubicBezTo>
                  <a:cubicBezTo>
                    <a:pt x="504" y="960"/>
                    <a:pt x="504" y="958"/>
                    <a:pt x="504" y="957"/>
                  </a:cubicBezTo>
                  <a:cubicBezTo>
                    <a:pt x="504" y="957"/>
                    <a:pt x="504" y="955"/>
                    <a:pt x="505" y="954"/>
                  </a:cubicBezTo>
                  <a:cubicBezTo>
                    <a:pt x="505" y="953"/>
                    <a:pt x="506" y="953"/>
                    <a:pt x="506" y="952"/>
                  </a:cubicBezTo>
                  <a:cubicBezTo>
                    <a:pt x="506" y="951"/>
                    <a:pt x="506" y="950"/>
                    <a:pt x="506" y="949"/>
                  </a:cubicBezTo>
                  <a:cubicBezTo>
                    <a:pt x="507" y="947"/>
                    <a:pt x="508" y="946"/>
                    <a:pt x="508" y="944"/>
                  </a:cubicBezTo>
                  <a:cubicBezTo>
                    <a:pt x="509" y="943"/>
                    <a:pt x="508" y="942"/>
                    <a:pt x="508" y="940"/>
                  </a:cubicBezTo>
                  <a:cubicBezTo>
                    <a:pt x="508" y="940"/>
                    <a:pt x="509" y="939"/>
                    <a:pt x="509" y="938"/>
                  </a:cubicBezTo>
                  <a:cubicBezTo>
                    <a:pt x="509" y="938"/>
                    <a:pt x="508" y="936"/>
                    <a:pt x="508" y="936"/>
                  </a:cubicBezTo>
                  <a:cubicBezTo>
                    <a:pt x="509" y="935"/>
                    <a:pt x="512" y="935"/>
                    <a:pt x="513" y="935"/>
                  </a:cubicBezTo>
                  <a:cubicBezTo>
                    <a:pt x="515" y="936"/>
                    <a:pt x="514" y="937"/>
                    <a:pt x="515" y="939"/>
                  </a:cubicBezTo>
                  <a:cubicBezTo>
                    <a:pt x="515" y="939"/>
                    <a:pt x="514" y="940"/>
                    <a:pt x="514" y="940"/>
                  </a:cubicBezTo>
                  <a:cubicBezTo>
                    <a:pt x="514" y="941"/>
                    <a:pt x="516" y="941"/>
                    <a:pt x="517" y="941"/>
                  </a:cubicBezTo>
                  <a:cubicBezTo>
                    <a:pt x="517" y="941"/>
                    <a:pt x="518" y="941"/>
                    <a:pt x="518" y="941"/>
                  </a:cubicBezTo>
                  <a:cubicBezTo>
                    <a:pt x="519" y="941"/>
                    <a:pt x="520" y="940"/>
                    <a:pt x="520" y="940"/>
                  </a:cubicBezTo>
                  <a:cubicBezTo>
                    <a:pt x="522" y="940"/>
                    <a:pt x="523" y="942"/>
                    <a:pt x="524" y="943"/>
                  </a:cubicBezTo>
                  <a:cubicBezTo>
                    <a:pt x="525" y="944"/>
                    <a:pt x="525" y="944"/>
                    <a:pt x="526" y="944"/>
                  </a:cubicBezTo>
                  <a:cubicBezTo>
                    <a:pt x="526" y="945"/>
                    <a:pt x="527" y="944"/>
                    <a:pt x="527" y="945"/>
                  </a:cubicBezTo>
                  <a:cubicBezTo>
                    <a:pt x="528" y="945"/>
                    <a:pt x="529" y="948"/>
                    <a:pt x="529" y="949"/>
                  </a:cubicBezTo>
                  <a:cubicBezTo>
                    <a:pt x="530" y="949"/>
                    <a:pt x="530" y="949"/>
                    <a:pt x="530" y="950"/>
                  </a:cubicBezTo>
                  <a:cubicBezTo>
                    <a:pt x="531" y="951"/>
                    <a:pt x="530" y="952"/>
                    <a:pt x="531" y="952"/>
                  </a:cubicBezTo>
                  <a:cubicBezTo>
                    <a:pt x="533" y="955"/>
                    <a:pt x="533" y="952"/>
                    <a:pt x="534" y="951"/>
                  </a:cubicBezTo>
                  <a:cubicBezTo>
                    <a:pt x="536" y="951"/>
                    <a:pt x="534" y="954"/>
                    <a:pt x="534" y="955"/>
                  </a:cubicBezTo>
                  <a:cubicBezTo>
                    <a:pt x="535" y="956"/>
                    <a:pt x="537" y="955"/>
                    <a:pt x="538" y="955"/>
                  </a:cubicBezTo>
                  <a:cubicBezTo>
                    <a:pt x="540" y="955"/>
                    <a:pt x="540" y="957"/>
                    <a:pt x="541" y="958"/>
                  </a:cubicBezTo>
                  <a:cubicBezTo>
                    <a:pt x="542" y="958"/>
                    <a:pt x="545" y="958"/>
                    <a:pt x="546" y="958"/>
                  </a:cubicBezTo>
                  <a:cubicBezTo>
                    <a:pt x="545" y="959"/>
                    <a:pt x="543" y="960"/>
                    <a:pt x="543" y="962"/>
                  </a:cubicBezTo>
                  <a:cubicBezTo>
                    <a:pt x="543" y="964"/>
                    <a:pt x="543" y="966"/>
                    <a:pt x="544" y="967"/>
                  </a:cubicBezTo>
                  <a:cubicBezTo>
                    <a:pt x="543" y="967"/>
                    <a:pt x="541" y="968"/>
                    <a:pt x="543" y="969"/>
                  </a:cubicBezTo>
                  <a:cubicBezTo>
                    <a:pt x="545" y="969"/>
                    <a:pt x="547" y="967"/>
                    <a:pt x="548" y="966"/>
                  </a:cubicBezTo>
                  <a:cubicBezTo>
                    <a:pt x="548" y="965"/>
                    <a:pt x="548" y="965"/>
                    <a:pt x="548" y="964"/>
                  </a:cubicBezTo>
                  <a:cubicBezTo>
                    <a:pt x="549" y="964"/>
                    <a:pt x="550" y="963"/>
                    <a:pt x="550" y="963"/>
                  </a:cubicBezTo>
                  <a:cubicBezTo>
                    <a:pt x="553" y="962"/>
                    <a:pt x="551" y="962"/>
                    <a:pt x="552" y="960"/>
                  </a:cubicBezTo>
                  <a:cubicBezTo>
                    <a:pt x="552" y="960"/>
                    <a:pt x="554" y="961"/>
                    <a:pt x="554" y="961"/>
                  </a:cubicBezTo>
                  <a:cubicBezTo>
                    <a:pt x="555" y="960"/>
                    <a:pt x="553" y="959"/>
                    <a:pt x="554" y="959"/>
                  </a:cubicBezTo>
                  <a:cubicBezTo>
                    <a:pt x="554" y="958"/>
                    <a:pt x="555" y="960"/>
                    <a:pt x="555" y="958"/>
                  </a:cubicBezTo>
                  <a:cubicBezTo>
                    <a:pt x="556" y="957"/>
                    <a:pt x="554" y="956"/>
                    <a:pt x="555" y="956"/>
                  </a:cubicBezTo>
                  <a:cubicBezTo>
                    <a:pt x="555" y="956"/>
                    <a:pt x="554" y="955"/>
                    <a:pt x="554" y="955"/>
                  </a:cubicBezTo>
                  <a:cubicBezTo>
                    <a:pt x="554" y="956"/>
                    <a:pt x="556" y="955"/>
                    <a:pt x="556" y="955"/>
                  </a:cubicBezTo>
                  <a:cubicBezTo>
                    <a:pt x="558" y="957"/>
                    <a:pt x="560" y="957"/>
                    <a:pt x="562" y="956"/>
                  </a:cubicBezTo>
                  <a:cubicBezTo>
                    <a:pt x="563" y="955"/>
                    <a:pt x="563" y="954"/>
                    <a:pt x="564" y="954"/>
                  </a:cubicBezTo>
                  <a:cubicBezTo>
                    <a:pt x="564" y="954"/>
                    <a:pt x="565" y="954"/>
                    <a:pt x="565" y="954"/>
                  </a:cubicBezTo>
                  <a:cubicBezTo>
                    <a:pt x="566" y="953"/>
                    <a:pt x="566" y="952"/>
                    <a:pt x="566" y="952"/>
                  </a:cubicBezTo>
                  <a:cubicBezTo>
                    <a:pt x="567" y="951"/>
                    <a:pt x="568" y="951"/>
                    <a:pt x="568" y="951"/>
                  </a:cubicBezTo>
                  <a:cubicBezTo>
                    <a:pt x="570" y="950"/>
                    <a:pt x="569" y="949"/>
                    <a:pt x="570" y="948"/>
                  </a:cubicBezTo>
                  <a:cubicBezTo>
                    <a:pt x="571" y="947"/>
                    <a:pt x="571" y="947"/>
                    <a:pt x="572" y="946"/>
                  </a:cubicBezTo>
                  <a:cubicBezTo>
                    <a:pt x="572" y="945"/>
                    <a:pt x="571" y="944"/>
                    <a:pt x="571" y="944"/>
                  </a:cubicBezTo>
                  <a:cubicBezTo>
                    <a:pt x="571" y="943"/>
                    <a:pt x="572" y="942"/>
                    <a:pt x="573" y="942"/>
                  </a:cubicBezTo>
                  <a:cubicBezTo>
                    <a:pt x="573" y="941"/>
                    <a:pt x="572" y="940"/>
                    <a:pt x="572" y="939"/>
                  </a:cubicBezTo>
                  <a:cubicBezTo>
                    <a:pt x="573" y="939"/>
                    <a:pt x="573" y="941"/>
                    <a:pt x="574" y="940"/>
                  </a:cubicBezTo>
                  <a:cubicBezTo>
                    <a:pt x="575" y="939"/>
                    <a:pt x="572" y="937"/>
                    <a:pt x="572" y="936"/>
                  </a:cubicBezTo>
                  <a:cubicBezTo>
                    <a:pt x="571" y="934"/>
                    <a:pt x="571" y="931"/>
                    <a:pt x="571" y="929"/>
                  </a:cubicBezTo>
                  <a:cubicBezTo>
                    <a:pt x="569" y="926"/>
                    <a:pt x="568" y="921"/>
                    <a:pt x="566" y="918"/>
                  </a:cubicBezTo>
                  <a:cubicBezTo>
                    <a:pt x="563" y="915"/>
                    <a:pt x="559" y="912"/>
                    <a:pt x="556" y="910"/>
                  </a:cubicBezTo>
                  <a:cubicBezTo>
                    <a:pt x="554" y="909"/>
                    <a:pt x="552" y="908"/>
                    <a:pt x="551" y="907"/>
                  </a:cubicBezTo>
                  <a:cubicBezTo>
                    <a:pt x="550" y="905"/>
                    <a:pt x="550" y="903"/>
                    <a:pt x="549" y="902"/>
                  </a:cubicBezTo>
                  <a:cubicBezTo>
                    <a:pt x="549" y="900"/>
                    <a:pt x="545" y="900"/>
                    <a:pt x="544" y="899"/>
                  </a:cubicBezTo>
                  <a:cubicBezTo>
                    <a:pt x="544" y="898"/>
                    <a:pt x="544" y="897"/>
                    <a:pt x="544" y="897"/>
                  </a:cubicBezTo>
                  <a:cubicBezTo>
                    <a:pt x="543" y="897"/>
                    <a:pt x="543" y="896"/>
                    <a:pt x="543" y="896"/>
                  </a:cubicBezTo>
                  <a:cubicBezTo>
                    <a:pt x="543" y="896"/>
                    <a:pt x="543" y="895"/>
                    <a:pt x="544" y="895"/>
                  </a:cubicBezTo>
                  <a:cubicBezTo>
                    <a:pt x="544" y="894"/>
                    <a:pt x="544" y="893"/>
                    <a:pt x="544" y="892"/>
                  </a:cubicBezTo>
                  <a:cubicBezTo>
                    <a:pt x="544" y="892"/>
                    <a:pt x="544" y="892"/>
                    <a:pt x="544" y="891"/>
                  </a:cubicBezTo>
                  <a:cubicBezTo>
                    <a:pt x="545" y="889"/>
                    <a:pt x="547" y="889"/>
                    <a:pt x="548" y="887"/>
                  </a:cubicBezTo>
                  <a:cubicBezTo>
                    <a:pt x="548" y="886"/>
                    <a:pt x="547" y="883"/>
                    <a:pt x="548" y="882"/>
                  </a:cubicBezTo>
                  <a:cubicBezTo>
                    <a:pt x="548" y="882"/>
                    <a:pt x="551" y="882"/>
                    <a:pt x="552" y="882"/>
                  </a:cubicBezTo>
                  <a:cubicBezTo>
                    <a:pt x="553" y="881"/>
                    <a:pt x="552" y="880"/>
                    <a:pt x="553" y="880"/>
                  </a:cubicBezTo>
                  <a:cubicBezTo>
                    <a:pt x="553" y="879"/>
                    <a:pt x="553" y="880"/>
                    <a:pt x="555" y="879"/>
                  </a:cubicBezTo>
                  <a:cubicBezTo>
                    <a:pt x="555" y="879"/>
                    <a:pt x="557" y="879"/>
                    <a:pt x="557" y="879"/>
                  </a:cubicBezTo>
                  <a:cubicBezTo>
                    <a:pt x="558" y="878"/>
                    <a:pt x="558" y="877"/>
                    <a:pt x="558" y="877"/>
                  </a:cubicBezTo>
                  <a:cubicBezTo>
                    <a:pt x="558" y="877"/>
                    <a:pt x="558" y="877"/>
                    <a:pt x="557" y="877"/>
                  </a:cubicBezTo>
                  <a:cubicBezTo>
                    <a:pt x="558" y="876"/>
                    <a:pt x="559" y="877"/>
                    <a:pt x="560" y="876"/>
                  </a:cubicBezTo>
                  <a:cubicBezTo>
                    <a:pt x="562" y="876"/>
                    <a:pt x="564" y="876"/>
                    <a:pt x="563" y="874"/>
                  </a:cubicBezTo>
                  <a:cubicBezTo>
                    <a:pt x="564" y="875"/>
                    <a:pt x="565" y="876"/>
                    <a:pt x="566" y="876"/>
                  </a:cubicBezTo>
                  <a:cubicBezTo>
                    <a:pt x="567" y="879"/>
                    <a:pt x="570" y="875"/>
                    <a:pt x="572" y="877"/>
                  </a:cubicBezTo>
                  <a:cubicBezTo>
                    <a:pt x="572" y="877"/>
                    <a:pt x="572" y="877"/>
                    <a:pt x="572" y="877"/>
                  </a:cubicBezTo>
                  <a:cubicBezTo>
                    <a:pt x="572" y="877"/>
                    <a:pt x="571" y="878"/>
                    <a:pt x="571" y="878"/>
                  </a:cubicBezTo>
                  <a:cubicBezTo>
                    <a:pt x="570" y="880"/>
                    <a:pt x="571" y="886"/>
                    <a:pt x="574" y="885"/>
                  </a:cubicBezTo>
                  <a:cubicBezTo>
                    <a:pt x="575" y="885"/>
                    <a:pt x="576" y="884"/>
                    <a:pt x="576" y="883"/>
                  </a:cubicBezTo>
                  <a:cubicBezTo>
                    <a:pt x="576" y="882"/>
                    <a:pt x="574" y="881"/>
                    <a:pt x="574" y="881"/>
                  </a:cubicBezTo>
                  <a:cubicBezTo>
                    <a:pt x="574" y="881"/>
                    <a:pt x="574" y="881"/>
                    <a:pt x="574" y="880"/>
                  </a:cubicBezTo>
                  <a:cubicBezTo>
                    <a:pt x="574" y="880"/>
                    <a:pt x="576" y="880"/>
                    <a:pt x="576" y="879"/>
                  </a:cubicBezTo>
                  <a:cubicBezTo>
                    <a:pt x="577" y="879"/>
                    <a:pt x="578" y="878"/>
                    <a:pt x="579" y="877"/>
                  </a:cubicBezTo>
                  <a:cubicBezTo>
                    <a:pt x="580" y="877"/>
                    <a:pt x="581" y="877"/>
                    <a:pt x="582" y="876"/>
                  </a:cubicBezTo>
                  <a:cubicBezTo>
                    <a:pt x="583" y="876"/>
                    <a:pt x="584" y="876"/>
                    <a:pt x="585" y="875"/>
                  </a:cubicBezTo>
                  <a:cubicBezTo>
                    <a:pt x="587" y="874"/>
                    <a:pt x="589" y="875"/>
                    <a:pt x="591" y="874"/>
                  </a:cubicBezTo>
                  <a:cubicBezTo>
                    <a:pt x="592" y="873"/>
                    <a:pt x="593" y="871"/>
                    <a:pt x="594" y="873"/>
                  </a:cubicBezTo>
                  <a:cubicBezTo>
                    <a:pt x="596" y="875"/>
                    <a:pt x="597" y="868"/>
                    <a:pt x="598" y="868"/>
                  </a:cubicBezTo>
                  <a:cubicBezTo>
                    <a:pt x="598" y="868"/>
                    <a:pt x="599" y="868"/>
                    <a:pt x="599" y="869"/>
                  </a:cubicBezTo>
                  <a:cubicBezTo>
                    <a:pt x="600" y="870"/>
                    <a:pt x="600" y="870"/>
                    <a:pt x="601" y="870"/>
                  </a:cubicBezTo>
                  <a:cubicBezTo>
                    <a:pt x="602" y="870"/>
                    <a:pt x="602" y="869"/>
                    <a:pt x="603" y="869"/>
                  </a:cubicBezTo>
                  <a:cubicBezTo>
                    <a:pt x="603" y="869"/>
                    <a:pt x="603" y="869"/>
                    <a:pt x="604" y="869"/>
                  </a:cubicBezTo>
                  <a:cubicBezTo>
                    <a:pt x="604" y="869"/>
                    <a:pt x="604" y="869"/>
                    <a:pt x="604" y="869"/>
                  </a:cubicBezTo>
                  <a:cubicBezTo>
                    <a:pt x="604" y="869"/>
                    <a:pt x="604" y="868"/>
                    <a:pt x="604" y="868"/>
                  </a:cubicBezTo>
                  <a:cubicBezTo>
                    <a:pt x="602" y="866"/>
                    <a:pt x="606" y="868"/>
                    <a:pt x="606" y="868"/>
                  </a:cubicBezTo>
                  <a:cubicBezTo>
                    <a:pt x="607" y="868"/>
                    <a:pt x="607" y="867"/>
                    <a:pt x="608" y="867"/>
                  </a:cubicBezTo>
                  <a:cubicBezTo>
                    <a:pt x="609" y="867"/>
                    <a:pt x="610" y="868"/>
                    <a:pt x="611" y="866"/>
                  </a:cubicBezTo>
                  <a:cubicBezTo>
                    <a:pt x="611" y="866"/>
                    <a:pt x="612" y="867"/>
                    <a:pt x="612" y="867"/>
                  </a:cubicBezTo>
                  <a:cubicBezTo>
                    <a:pt x="615" y="868"/>
                    <a:pt x="617" y="865"/>
                    <a:pt x="618" y="863"/>
                  </a:cubicBezTo>
                  <a:cubicBezTo>
                    <a:pt x="619" y="862"/>
                    <a:pt x="619" y="861"/>
                    <a:pt x="621" y="861"/>
                  </a:cubicBezTo>
                  <a:cubicBezTo>
                    <a:pt x="622" y="861"/>
                    <a:pt x="623" y="862"/>
                    <a:pt x="623" y="860"/>
                  </a:cubicBezTo>
                  <a:cubicBezTo>
                    <a:pt x="623" y="860"/>
                    <a:pt x="623" y="859"/>
                    <a:pt x="623" y="859"/>
                  </a:cubicBezTo>
                  <a:cubicBezTo>
                    <a:pt x="623" y="858"/>
                    <a:pt x="626" y="858"/>
                    <a:pt x="626" y="858"/>
                  </a:cubicBezTo>
                  <a:cubicBezTo>
                    <a:pt x="626" y="857"/>
                    <a:pt x="628" y="857"/>
                    <a:pt x="628" y="856"/>
                  </a:cubicBezTo>
                  <a:cubicBezTo>
                    <a:pt x="628" y="856"/>
                    <a:pt x="628" y="856"/>
                    <a:pt x="628" y="856"/>
                  </a:cubicBezTo>
                  <a:cubicBezTo>
                    <a:pt x="627" y="853"/>
                    <a:pt x="632" y="855"/>
                    <a:pt x="632" y="852"/>
                  </a:cubicBezTo>
                  <a:cubicBezTo>
                    <a:pt x="632" y="852"/>
                    <a:pt x="632" y="852"/>
                    <a:pt x="632" y="852"/>
                  </a:cubicBezTo>
                  <a:cubicBezTo>
                    <a:pt x="631" y="852"/>
                    <a:pt x="631" y="852"/>
                    <a:pt x="631" y="852"/>
                  </a:cubicBezTo>
                  <a:cubicBezTo>
                    <a:pt x="631" y="851"/>
                    <a:pt x="635" y="849"/>
                    <a:pt x="635" y="849"/>
                  </a:cubicBezTo>
                  <a:cubicBezTo>
                    <a:pt x="635" y="849"/>
                    <a:pt x="635" y="848"/>
                    <a:pt x="635" y="848"/>
                  </a:cubicBezTo>
                  <a:cubicBezTo>
                    <a:pt x="634" y="847"/>
                    <a:pt x="637" y="847"/>
                    <a:pt x="637" y="846"/>
                  </a:cubicBezTo>
                  <a:cubicBezTo>
                    <a:pt x="637" y="845"/>
                    <a:pt x="638" y="844"/>
                    <a:pt x="638" y="844"/>
                  </a:cubicBezTo>
                  <a:cubicBezTo>
                    <a:pt x="638" y="842"/>
                    <a:pt x="638" y="841"/>
                    <a:pt x="638" y="840"/>
                  </a:cubicBezTo>
                  <a:cubicBezTo>
                    <a:pt x="639" y="840"/>
                    <a:pt x="639" y="841"/>
                    <a:pt x="640" y="841"/>
                  </a:cubicBezTo>
                  <a:cubicBezTo>
                    <a:pt x="640" y="840"/>
                    <a:pt x="640" y="840"/>
                    <a:pt x="640" y="840"/>
                  </a:cubicBezTo>
                  <a:cubicBezTo>
                    <a:pt x="639" y="840"/>
                    <a:pt x="639" y="839"/>
                    <a:pt x="638" y="839"/>
                  </a:cubicBezTo>
                  <a:cubicBezTo>
                    <a:pt x="638" y="839"/>
                    <a:pt x="638" y="839"/>
                    <a:pt x="638" y="839"/>
                  </a:cubicBezTo>
                  <a:cubicBezTo>
                    <a:pt x="638" y="839"/>
                    <a:pt x="638" y="839"/>
                    <a:pt x="638" y="839"/>
                  </a:cubicBezTo>
                  <a:cubicBezTo>
                    <a:pt x="638" y="838"/>
                    <a:pt x="638" y="838"/>
                    <a:pt x="638" y="838"/>
                  </a:cubicBezTo>
                  <a:cubicBezTo>
                    <a:pt x="641" y="836"/>
                    <a:pt x="644" y="836"/>
                    <a:pt x="645" y="832"/>
                  </a:cubicBezTo>
                  <a:cubicBezTo>
                    <a:pt x="645" y="831"/>
                    <a:pt x="646" y="829"/>
                    <a:pt x="647" y="828"/>
                  </a:cubicBezTo>
                  <a:cubicBezTo>
                    <a:pt x="648" y="828"/>
                    <a:pt x="649" y="828"/>
                    <a:pt x="649" y="827"/>
                  </a:cubicBezTo>
                  <a:cubicBezTo>
                    <a:pt x="650" y="826"/>
                    <a:pt x="652" y="826"/>
                    <a:pt x="652" y="825"/>
                  </a:cubicBezTo>
                  <a:cubicBezTo>
                    <a:pt x="652" y="825"/>
                    <a:pt x="651" y="824"/>
                    <a:pt x="651" y="824"/>
                  </a:cubicBezTo>
                  <a:cubicBezTo>
                    <a:pt x="651" y="824"/>
                    <a:pt x="651" y="824"/>
                    <a:pt x="651" y="824"/>
                  </a:cubicBezTo>
                  <a:cubicBezTo>
                    <a:pt x="651" y="824"/>
                    <a:pt x="651" y="824"/>
                    <a:pt x="651" y="823"/>
                  </a:cubicBezTo>
                  <a:cubicBezTo>
                    <a:pt x="651" y="823"/>
                    <a:pt x="651" y="823"/>
                    <a:pt x="651" y="823"/>
                  </a:cubicBezTo>
                  <a:cubicBezTo>
                    <a:pt x="651" y="823"/>
                    <a:pt x="652" y="822"/>
                    <a:pt x="652" y="822"/>
                  </a:cubicBezTo>
                  <a:cubicBezTo>
                    <a:pt x="652" y="822"/>
                    <a:pt x="652" y="821"/>
                    <a:pt x="652" y="821"/>
                  </a:cubicBezTo>
                  <a:cubicBezTo>
                    <a:pt x="652" y="820"/>
                    <a:pt x="652" y="820"/>
                    <a:pt x="653" y="820"/>
                  </a:cubicBezTo>
                  <a:cubicBezTo>
                    <a:pt x="653" y="820"/>
                    <a:pt x="653" y="820"/>
                    <a:pt x="653" y="820"/>
                  </a:cubicBezTo>
                  <a:cubicBezTo>
                    <a:pt x="654" y="820"/>
                    <a:pt x="654" y="819"/>
                    <a:pt x="654" y="818"/>
                  </a:cubicBezTo>
                  <a:cubicBezTo>
                    <a:pt x="654" y="818"/>
                    <a:pt x="654" y="818"/>
                    <a:pt x="654" y="817"/>
                  </a:cubicBezTo>
                  <a:cubicBezTo>
                    <a:pt x="654" y="817"/>
                    <a:pt x="654" y="816"/>
                    <a:pt x="653" y="816"/>
                  </a:cubicBezTo>
                  <a:cubicBezTo>
                    <a:pt x="653" y="815"/>
                    <a:pt x="653" y="814"/>
                    <a:pt x="654" y="814"/>
                  </a:cubicBezTo>
                  <a:cubicBezTo>
                    <a:pt x="654" y="814"/>
                    <a:pt x="654" y="814"/>
                    <a:pt x="654" y="814"/>
                  </a:cubicBezTo>
                  <a:cubicBezTo>
                    <a:pt x="654" y="814"/>
                    <a:pt x="654" y="814"/>
                    <a:pt x="654" y="814"/>
                  </a:cubicBezTo>
                  <a:cubicBezTo>
                    <a:pt x="654" y="813"/>
                    <a:pt x="654" y="813"/>
                    <a:pt x="654" y="813"/>
                  </a:cubicBezTo>
                  <a:cubicBezTo>
                    <a:pt x="654" y="813"/>
                    <a:pt x="653" y="813"/>
                    <a:pt x="653" y="813"/>
                  </a:cubicBezTo>
                  <a:cubicBezTo>
                    <a:pt x="652" y="812"/>
                    <a:pt x="651" y="811"/>
                    <a:pt x="650" y="810"/>
                  </a:cubicBezTo>
                  <a:cubicBezTo>
                    <a:pt x="650" y="810"/>
                    <a:pt x="649" y="810"/>
                    <a:pt x="649" y="810"/>
                  </a:cubicBezTo>
                  <a:cubicBezTo>
                    <a:pt x="648" y="810"/>
                    <a:pt x="647" y="810"/>
                    <a:pt x="647" y="810"/>
                  </a:cubicBezTo>
                  <a:cubicBezTo>
                    <a:pt x="646" y="810"/>
                    <a:pt x="646" y="810"/>
                    <a:pt x="646" y="811"/>
                  </a:cubicBezTo>
                  <a:cubicBezTo>
                    <a:pt x="646" y="811"/>
                    <a:pt x="646" y="810"/>
                    <a:pt x="645" y="810"/>
                  </a:cubicBezTo>
                  <a:cubicBezTo>
                    <a:pt x="646" y="810"/>
                    <a:pt x="646" y="810"/>
                    <a:pt x="646" y="809"/>
                  </a:cubicBezTo>
                  <a:cubicBezTo>
                    <a:pt x="647" y="809"/>
                    <a:pt x="647" y="808"/>
                    <a:pt x="648" y="808"/>
                  </a:cubicBezTo>
                  <a:cubicBezTo>
                    <a:pt x="648" y="808"/>
                    <a:pt x="649" y="808"/>
                    <a:pt x="649" y="807"/>
                  </a:cubicBezTo>
                  <a:cubicBezTo>
                    <a:pt x="649" y="807"/>
                    <a:pt x="649" y="807"/>
                    <a:pt x="649" y="807"/>
                  </a:cubicBezTo>
                  <a:cubicBezTo>
                    <a:pt x="650" y="807"/>
                    <a:pt x="651" y="806"/>
                    <a:pt x="652" y="806"/>
                  </a:cubicBezTo>
                  <a:cubicBezTo>
                    <a:pt x="652" y="806"/>
                    <a:pt x="652" y="806"/>
                    <a:pt x="652" y="806"/>
                  </a:cubicBezTo>
                  <a:cubicBezTo>
                    <a:pt x="653" y="806"/>
                    <a:pt x="653" y="806"/>
                    <a:pt x="653" y="806"/>
                  </a:cubicBezTo>
                  <a:cubicBezTo>
                    <a:pt x="654" y="805"/>
                    <a:pt x="653" y="804"/>
                    <a:pt x="653" y="803"/>
                  </a:cubicBezTo>
                  <a:cubicBezTo>
                    <a:pt x="653" y="803"/>
                    <a:pt x="653" y="801"/>
                    <a:pt x="652" y="802"/>
                  </a:cubicBezTo>
                  <a:cubicBezTo>
                    <a:pt x="651" y="802"/>
                    <a:pt x="651" y="802"/>
                    <a:pt x="651" y="802"/>
                  </a:cubicBezTo>
                  <a:cubicBezTo>
                    <a:pt x="651" y="801"/>
                    <a:pt x="651" y="801"/>
                    <a:pt x="652" y="801"/>
                  </a:cubicBezTo>
                  <a:cubicBezTo>
                    <a:pt x="652" y="801"/>
                    <a:pt x="652" y="801"/>
                    <a:pt x="652" y="801"/>
                  </a:cubicBezTo>
                  <a:cubicBezTo>
                    <a:pt x="652" y="801"/>
                    <a:pt x="653" y="801"/>
                    <a:pt x="653" y="801"/>
                  </a:cubicBezTo>
                  <a:cubicBezTo>
                    <a:pt x="653" y="801"/>
                    <a:pt x="653" y="801"/>
                    <a:pt x="653" y="801"/>
                  </a:cubicBezTo>
                  <a:cubicBezTo>
                    <a:pt x="654" y="800"/>
                    <a:pt x="654" y="800"/>
                    <a:pt x="654" y="800"/>
                  </a:cubicBezTo>
                  <a:cubicBezTo>
                    <a:pt x="654" y="799"/>
                    <a:pt x="654" y="799"/>
                    <a:pt x="654" y="799"/>
                  </a:cubicBezTo>
                  <a:cubicBezTo>
                    <a:pt x="654" y="799"/>
                    <a:pt x="654" y="798"/>
                    <a:pt x="653" y="798"/>
                  </a:cubicBezTo>
                  <a:cubicBezTo>
                    <a:pt x="653" y="798"/>
                    <a:pt x="653" y="797"/>
                    <a:pt x="652" y="797"/>
                  </a:cubicBezTo>
                  <a:cubicBezTo>
                    <a:pt x="652" y="796"/>
                    <a:pt x="651" y="795"/>
                    <a:pt x="650" y="795"/>
                  </a:cubicBezTo>
                  <a:cubicBezTo>
                    <a:pt x="650" y="795"/>
                    <a:pt x="650" y="795"/>
                    <a:pt x="650" y="795"/>
                  </a:cubicBezTo>
                  <a:cubicBezTo>
                    <a:pt x="650" y="795"/>
                    <a:pt x="650" y="795"/>
                    <a:pt x="650" y="795"/>
                  </a:cubicBezTo>
                  <a:cubicBezTo>
                    <a:pt x="650" y="794"/>
                    <a:pt x="649" y="793"/>
                    <a:pt x="649" y="793"/>
                  </a:cubicBezTo>
                  <a:cubicBezTo>
                    <a:pt x="649" y="793"/>
                    <a:pt x="648" y="792"/>
                    <a:pt x="648" y="792"/>
                  </a:cubicBezTo>
                  <a:cubicBezTo>
                    <a:pt x="648" y="792"/>
                    <a:pt x="647" y="792"/>
                    <a:pt x="647" y="792"/>
                  </a:cubicBezTo>
                  <a:cubicBezTo>
                    <a:pt x="647" y="791"/>
                    <a:pt x="647" y="791"/>
                    <a:pt x="647" y="791"/>
                  </a:cubicBezTo>
                  <a:cubicBezTo>
                    <a:pt x="647" y="791"/>
                    <a:pt x="647" y="791"/>
                    <a:pt x="647" y="791"/>
                  </a:cubicBezTo>
                  <a:cubicBezTo>
                    <a:pt x="647" y="791"/>
                    <a:pt x="647" y="790"/>
                    <a:pt x="647" y="790"/>
                  </a:cubicBezTo>
                  <a:cubicBezTo>
                    <a:pt x="647" y="789"/>
                    <a:pt x="647" y="789"/>
                    <a:pt x="646" y="788"/>
                  </a:cubicBezTo>
                  <a:cubicBezTo>
                    <a:pt x="646" y="788"/>
                    <a:pt x="646" y="787"/>
                    <a:pt x="646" y="787"/>
                  </a:cubicBezTo>
                  <a:cubicBezTo>
                    <a:pt x="646" y="787"/>
                    <a:pt x="645" y="786"/>
                    <a:pt x="645" y="786"/>
                  </a:cubicBezTo>
                  <a:cubicBezTo>
                    <a:pt x="645" y="786"/>
                    <a:pt x="645" y="785"/>
                    <a:pt x="644" y="785"/>
                  </a:cubicBezTo>
                  <a:cubicBezTo>
                    <a:pt x="644" y="785"/>
                    <a:pt x="644" y="785"/>
                    <a:pt x="644" y="784"/>
                  </a:cubicBezTo>
                  <a:cubicBezTo>
                    <a:pt x="644" y="784"/>
                    <a:pt x="644" y="784"/>
                    <a:pt x="644" y="784"/>
                  </a:cubicBezTo>
                  <a:cubicBezTo>
                    <a:pt x="644" y="782"/>
                    <a:pt x="643" y="781"/>
                    <a:pt x="642" y="780"/>
                  </a:cubicBezTo>
                  <a:cubicBezTo>
                    <a:pt x="642" y="780"/>
                    <a:pt x="642" y="780"/>
                    <a:pt x="642" y="779"/>
                  </a:cubicBezTo>
                  <a:cubicBezTo>
                    <a:pt x="642" y="779"/>
                    <a:pt x="642" y="779"/>
                    <a:pt x="642" y="779"/>
                  </a:cubicBezTo>
                  <a:cubicBezTo>
                    <a:pt x="642" y="778"/>
                    <a:pt x="642" y="778"/>
                    <a:pt x="642" y="778"/>
                  </a:cubicBezTo>
                  <a:cubicBezTo>
                    <a:pt x="642" y="778"/>
                    <a:pt x="642" y="778"/>
                    <a:pt x="642" y="778"/>
                  </a:cubicBezTo>
                  <a:cubicBezTo>
                    <a:pt x="642" y="778"/>
                    <a:pt x="641" y="777"/>
                    <a:pt x="641" y="777"/>
                  </a:cubicBezTo>
                  <a:cubicBezTo>
                    <a:pt x="640" y="777"/>
                    <a:pt x="639" y="776"/>
                    <a:pt x="638" y="776"/>
                  </a:cubicBezTo>
                  <a:cubicBezTo>
                    <a:pt x="638" y="776"/>
                    <a:pt x="638" y="776"/>
                    <a:pt x="637" y="776"/>
                  </a:cubicBezTo>
                  <a:cubicBezTo>
                    <a:pt x="637" y="775"/>
                    <a:pt x="637" y="775"/>
                    <a:pt x="637" y="775"/>
                  </a:cubicBezTo>
                  <a:cubicBezTo>
                    <a:pt x="637" y="775"/>
                    <a:pt x="637" y="775"/>
                    <a:pt x="637" y="775"/>
                  </a:cubicBezTo>
                  <a:cubicBezTo>
                    <a:pt x="637" y="774"/>
                    <a:pt x="636" y="774"/>
                    <a:pt x="636" y="774"/>
                  </a:cubicBezTo>
                  <a:cubicBezTo>
                    <a:pt x="636" y="774"/>
                    <a:pt x="636" y="774"/>
                    <a:pt x="635" y="774"/>
                  </a:cubicBezTo>
                  <a:cubicBezTo>
                    <a:pt x="635" y="772"/>
                    <a:pt x="635" y="772"/>
                    <a:pt x="635" y="772"/>
                  </a:cubicBezTo>
                  <a:cubicBezTo>
                    <a:pt x="636" y="772"/>
                    <a:pt x="636" y="772"/>
                    <a:pt x="636" y="772"/>
                  </a:cubicBezTo>
                  <a:cubicBezTo>
                    <a:pt x="636" y="771"/>
                    <a:pt x="636" y="771"/>
                    <a:pt x="636" y="771"/>
                  </a:cubicBezTo>
                  <a:cubicBezTo>
                    <a:pt x="636" y="770"/>
                    <a:pt x="637" y="770"/>
                    <a:pt x="637" y="770"/>
                  </a:cubicBezTo>
                  <a:cubicBezTo>
                    <a:pt x="637" y="769"/>
                    <a:pt x="638" y="768"/>
                    <a:pt x="639" y="767"/>
                  </a:cubicBezTo>
                  <a:cubicBezTo>
                    <a:pt x="640" y="766"/>
                    <a:pt x="642" y="766"/>
                    <a:pt x="641" y="764"/>
                  </a:cubicBezTo>
                  <a:cubicBezTo>
                    <a:pt x="641" y="764"/>
                    <a:pt x="641" y="764"/>
                    <a:pt x="641" y="764"/>
                  </a:cubicBezTo>
                  <a:cubicBezTo>
                    <a:pt x="641" y="763"/>
                    <a:pt x="641" y="762"/>
                    <a:pt x="642" y="762"/>
                  </a:cubicBezTo>
                  <a:cubicBezTo>
                    <a:pt x="642" y="762"/>
                    <a:pt x="642" y="762"/>
                    <a:pt x="642" y="762"/>
                  </a:cubicBezTo>
                  <a:cubicBezTo>
                    <a:pt x="642" y="762"/>
                    <a:pt x="642" y="762"/>
                    <a:pt x="643" y="763"/>
                  </a:cubicBezTo>
                  <a:cubicBezTo>
                    <a:pt x="642" y="763"/>
                    <a:pt x="642" y="763"/>
                    <a:pt x="642" y="763"/>
                  </a:cubicBezTo>
                  <a:cubicBezTo>
                    <a:pt x="643" y="764"/>
                    <a:pt x="644" y="764"/>
                    <a:pt x="645" y="763"/>
                  </a:cubicBezTo>
                  <a:cubicBezTo>
                    <a:pt x="645" y="763"/>
                    <a:pt x="645" y="763"/>
                    <a:pt x="645" y="763"/>
                  </a:cubicBezTo>
                  <a:cubicBezTo>
                    <a:pt x="645" y="763"/>
                    <a:pt x="645" y="762"/>
                    <a:pt x="645" y="762"/>
                  </a:cubicBezTo>
                  <a:cubicBezTo>
                    <a:pt x="645" y="761"/>
                    <a:pt x="645" y="761"/>
                    <a:pt x="645" y="761"/>
                  </a:cubicBezTo>
                  <a:cubicBezTo>
                    <a:pt x="646" y="761"/>
                    <a:pt x="646" y="761"/>
                    <a:pt x="646" y="760"/>
                  </a:cubicBezTo>
                  <a:cubicBezTo>
                    <a:pt x="647" y="760"/>
                    <a:pt x="647" y="760"/>
                    <a:pt x="647" y="760"/>
                  </a:cubicBezTo>
                  <a:cubicBezTo>
                    <a:pt x="647" y="760"/>
                    <a:pt x="647" y="760"/>
                    <a:pt x="647" y="760"/>
                  </a:cubicBezTo>
                  <a:cubicBezTo>
                    <a:pt x="648" y="759"/>
                    <a:pt x="648" y="759"/>
                    <a:pt x="649" y="758"/>
                  </a:cubicBezTo>
                  <a:cubicBezTo>
                    <a:pt x="649" y="758"/>
                    <a:pt x="649" y="758"/>
                    <a:pt x="650" y="758"/>
                  </a:cubicBezTo>
                  <a:cubicBezTo>
                    <a:pt x="650" y="758"/>
                    <a:pt x="651" y="758"/>
                    <a:pt x="652" y="757"/>
                  </a:cubicBezTo>
                  <a:cubicBezTo>
                    <a:pt x="652" y="757"/>
                    <a:pt x="652" y="757"/>
                    <a:pt x="652" y="757"/>
                  </a:cubicBezTo>
                  <a:cubicBezTo>
                    <a:pt x="652" y="757"/>
                    <a:pt x="652" y="757"/>
                    <a:pt x="652" y="757"/>
                  </a:cubicBezTo>
                  <a:cubicBezTo>
                    <a:pt x="652" y="757"/>
                    <a:pt x="653" y="757"/>
                    <a:pt x="653" y="757"/>
                  </a:cubicBezTo>
                  <a:cubicBezTo>
                    <a:pt x="653" y="757"/>
                    <a:pt x="654" y="757"/>
                    <a:pt x="655" y="757"/>
                  </a:cubicBezTo>
                  <a:cubicBezTo>
                    <a:pt x="655" y="757"/>
                    <a:pt x="655" y="757"/>
                    <a:pt x="655" y="757"/>
                  </a:cubicBezTo>
                  <a:cubicBezTo>
                    <a:pt x="656" y="757"/>
                    <a:pt x="656" y="757"/>
                    <a:pt x="657" y="756"/>
                  </a:cubicBezTo>
                  <a:cubicBezTo>
                    <a:pt x="657" y="756"/>
                    <a:pt x="657" y="755"/>
                    <a:pt x="657" y="755"/>
                  </a:cubicBezTo>
                  <a:cubicBezTo>
                    <a:pt x="657" y="755"/>
                    <a:pt x="658" y="755"/>
                    <a:pt x="658" y="754"/>
                  </a:cubicBezTo>
                  <a:cubicBezTo>
                    <a:pt x="658" y="754"/>
                    <a:pt x="658" y="753"/>
                    <a:pt x="658" y="752"/>
                  </a:cubicBezTo>
                  <a:cubicBezTo>
                    <a:pt x="657" y="752"/>
                    <a:pt x="657" y="752"/>
                    <a:pt x="657" y="752"/>
                  </a:cubicBezTo>
                  <a:cubicBezTo>
                    <a:pt x="656" y="752"/>
                    <a:pt x="656" y="752"/>
                    <a:pt x="655" y="752"/>
                  </a:cubicBezTo>
                  <a:cubicBezTo>
                    <a:pt x="655" y="751"/>
                    <a:pt x="654" y="751"/>
                    <a:pt x="654" y="751"/>
                  </a:cubicBezTo>
                  <a:cubicBezTo>
                    <a:pt x="650" y="751"/>
                    <a:pt x="650" y="751"/>
                    <a:pt x="650" y="751"/>
                  </a:cubicBezTo>
                  <a:cubicBezTo>
                    <a:pt x="650" y="751"/>
                    <a:pt x="649" y="751"/>
                    <a:pt x="648" y="751"/>
                  </a:cubicBezTo>
                  <a:cubicBezTo>
                    <a:pt x="648" y="750"/>
                    <a:pt x="648" y="750"/>
                    <a:pt x="647" y="750"/>
                  </a:cubicBezTo>
                  <a:cubicBezTo>
                    <a:pt x="645" y="746"/>
                    <a:pt x="639" y="752"/>
                    <a:pt x="639" y="754"/>
                  </a:cubicBezTo>
                  <a:cubicBezTo>
                    <a:pt x="637" y="755"/>
                    <a:pt x="635" y="755"/>
                    <a:pt x="634" y="753"/>
                  </a:cubicBezTo>
                  <a:cubicBezTo>
                    <a:pt x="634" y="750"/>
                    <a:pt x="634" y="750"/>
                    <a:pt x="634" y="750"/>
                  </a:cubicBezTo>
                  <a:cubicBezTo>
                    <a:pt x="634" y="750"/>
                    <a:pt x="634" y="749"/>
                    <a:pt x="634" y="749"/>
                  </a:cubicBezTo>
                  <a:cubicBezTo>
                    <a:pt x="635" y="749"/>
                    <a:pt x="635" y="748"/>
                    <a:pt x="634" y="748"/>
                  </a:cubicBezTo>
                  <a:cubicBezTo>
                    <a:pt x="634" y="747"/>
                    <a:pt x="634" y="747"/>
                    <a:pt x="634" y="747"/>
                  </a:cubicBezTo>
                  <a:cubicBezTo>
                    <a:pt x="634" y="747"/>
                    <a:pt x="633" y="747"/>
                    <a:pt x="633" y="746"/>
                  </a:cubicBezTo>
                  <a:cubicBezTo>
                    <a:pt x="633" y="746"/>
                    <a:pt x="633" y="746"/>
                    <a:pt x="632" y="746"/>
                  </a:cubicBezTo>
                  <a:cubicBezTo>
                    <a:pt x="631" y="746"/>
                    <a:pt x="631" y="747"/>
                    <a:pt x="629" y="746"/>
                  </a:cubicBezTo>
                  <a:cubicBezTo>
                    <a:pt x="628" y="746"/>
                    <a:pt x="627" y="746"/>
                    <a:pt x="626" y="745"/>
                  </a:cubicBezTo>
                  <a:cubicBezTo>
                    <a:pt x="626" y="745"/>
                    <a:pt x="626" y="745"/>
                    <a:pt x="626" y="745"/>
                  </a:cubicBezTo>
                  <a:cubicBezTo>
                    <a:pt x="626" y="744"/>
                    <a:pt x="626" y="744"/>
                    <a:pt x="626" y="744"/>
                  </a:cubicBezTo>
                  <a:cubicBezTo>
                    <a:pt x="626" y="744"/>
                    <a:pt x="625" y="744"/>
                    <a:pt x="625" y="744"/>
                  </a:cubicBezTo>
                  <a:cubicBezTo>
                    <a:pt x="625" y="744"/>
                    <a:pt x="625" y="744"/>
                    <a:pt x="625" y="744"/>
                  </a:cubicBezTo>
                  <a:cubicBezTo>
                    <a:pt x="625" y="744"/>
                    <a:pt x="625" y="744"/>
                    <a:pt x="625" y="744"/>
                  </a:cubicBezTo>
                  <a:cubicBezTo>
                    <a:pt x="625" y="743"/>
                    <a:pt x="625" y="742"/>
                    <a:pt x="624" y="741"/>
                  </a:cubicBezTo>
                  <a:cubicBezTo>
                    <a:pt x="624" y="741"/>
                    <a:pt x="624" y="741"/>
                    <a:pt x="624" y="740"/>
                  </a:cubicBezTo>
                  <a:cubicBezTo>
                    <a:pt x="624" y="740"/>
                    <a:pt x="624" y="740"/>
                    <a:pt x="625" y="740"/>
                  </a:cubicBezTo>
                  <a:cubicBezTo>
                    <a:pt x="625" y="739"/>
                    <a:pt x="626" y="739"/>
                    <a:pt x="626" y="739"/>
                  </a:cubicBezTo>
                  <a:cubicBezTo>
                    <a:pt x="626" y="738"/>
                    <a:pt x="626" y="738"/>
                    <a:pt x="626" y="738"/>
                  </a:cubicBezTo>
                  <a:cubicBezTo>
                    <a:pt x="624" y="737"/>
                    <a:pt x="628" y="737"/>
                    <a:pt x="629" y="737"/>
                  </a:cubicBezTo>
                  <a:cubicBezTo>
                    <a:pt x="629" y="737"/>
                    <a:pt x="630" y="737"/>
                    <a:pt x="630" y="738"/>
                  </a:cubicBezTo>
                  <a:cubicBezTo>
                    <a:pt x="630" y="738"/>
                    <a:pt x="630" y="739"/>
                    <a:pt x="630" y="739"/>
                  </a:cubicBezTo>
                  <a:cubicBezTo>
                    <a:pt x="630" y="739"/>
                    <a:pt x="631" y="739"/>
                    <a:pt x="631" y="739"/>
                  </a:cubicBezTo>
                  <a:cubicBezTo>
                    <a:pt x="631" y="739"/>
                    <a:pt x="631" y="739"/>
                    <a:pt x="631" y="739"/>
                  </a:cubicBezTo>
                  <a:cubicBezTo>
                    <a:pt x="631" y="739"/>
                    <a:pt x="631" y="739"/>
                    <a:pt x="631" y="738"/>
                  </a:cubicBezTo>
                  <a:cubicBezTo>
                    <a:pt x="631" y="738"/>
                    <a:pt x="632" y="737"/>
                    <a:pt x="632" y="737"/>
                  </a:cubicBezTo>
                  <a:cubicBezTo>
                    <a:pt x="633" y="737"/>
                    <a:pt x="634" y="737"/>
                    <a:pt x="634" y="736"/>
                  </a:cubicBezTo>
                  <a:cubicBezTo>
                    <a:pt x="634" y="736"/>
                    <a:pt x="635" y="736"/>
                    <a:pt x="635" y="735"/>
                  </a:cubicBezTo>
                  <a:cubicBezTo>
                    <a:pt x="635" y="735"/>
                    <a:pt x="635" y="735"/>
                    <a:pt x="635" y="735"/>
                  </a:cubicBezTo>
                  <a:cubicBezTo>
                    <a:pt x="635" y="735"/>
                    <a:pt x="635" y="734"/>
                    <a:pt x="635" y="734"/>
                  </a:cubicBezTo>
                  <a:cubicBezTo>
                    <a:pt x="635" y="734"/>
                    <a:pt x="636" y="734"/>
                    <a:pt x="636" y="734"/>
                  </a:cubicBezTo>
                  <a:cubicBezTo>
                    <a:pt x="636" y="733"/>
                    <a:pt x="636" y="733"/>
                    <a:pt x="636" y="732"/>
                  </a:cubicBezTo>
                  <a:cubicBezTo>
                    <a:pt x="636" y="732"/>
                    <a:pt x="636" y="732"/>
                    <a:pt x="636" y="732"/>
                  </a:cubicBezTo>
                  <a:cubicBezTo>
                    <a:pt x="637" y="731"/>
                    <a:pt x="638" y="730"/>
                    <a:pt x="639" y="730"/>
                  </a:cubicBezTo>
                  <a:cubicBezTo>
                    <a:pt x="641" y="729"/>
                    <a:pt x="643" y="728"/>
                    <a:pt x="644" y="726"/>
                  </a:cubicBezTo>
                  <a:cubicBezTo>
                    <a:pt x="644" y="726"/>
                    <a:pt x="644" y="726"/>
                    <a:pt x="644" y="726"/>
                  </a:cubicBezTo>
                  <a:cubicBezTo>
                    <a:pt x="644" y="726"/>
                    <a:pt x="645" y="726"/>
                    <a:pt x="645" y="725"/>
                  </a:cubicBezTo>
                  <a:cubicBezTo>
                    <a:pt x="646" y="724"/>
                    <a:pt x="647" y="724"/>
                    <a:pt x="647" y="723"/>
                  </a:cubicBezTo>
                  <a:cubicBezTo>
                    <a:pt x="648" y="722"/>
                    <a:pt x="648" y="722"/>
                    <a:pt x="648" y="722"/>
                  </a:cubicBezTo>
                  <a:cubicBezTo>
                    <a:pt x="649" y="721"/>
                    <a:pt x="649" y="721"/>
                    <a:pt x="649" y="721"/>
                  </a:cubicBezTo>
                  <a:cubicBezTo>
                    <a:pt x="650" y="721"/>
                    <a:pt x="650" y="721"/>
                    <a:pt x="650" y="722"/>
                  </a:cubicBezTo>
                  <a:cubicBezTo>
                    <a:pt x="650" y="722"/>
                    <a:pt x="651" y="722"/>
                    <a:pt x="651" y="722"/>
                  </a:cubicBezTo>
                  <a:cubicBezTo>
                    <a:pt x="651" y="722"/>
                    <a:pt x="651" y="722"/>
                    <a:pt x="651" y="722"/>
                  </a:cubicBezTo>
                  <a:cubicBezTo>
                    <a:pt x="652" y="722"/>
                    <a:pt x="653" y="723"/>
                    <a:pt x="654" y="723"/>
                  </a:cubicBezTo>
                  <a:cubicBezTo>
                    <a:pt x="654" y="723"/>
                    <a:pt x="654" y="723"/>
                    <a:pt x="654" y="723"/>
                  </a:cubicBezTo>
                  <a:cubicBezTo>
                    <a:pt x="654" y="724"/>
                    <a:pt x="655" y="724"/>
                    <a:pt x="655" y="724"/>
                  </a:cubicBezTo>
                  <a:cubicBezTo>
                    <a:pt x="655" y="724"/>
                    <a:pt x="655" y="724"/>
                    <a:pt x="655" y="724"/>
                  </a:cubicBezTo>
                  <a:cubicBezTo>
                    <a:pt x="655" y="724"/>
                    <a:pt x="655" y="725"/>
                    <a:pt x="655" y="725"/>
                  </a:cubicBezTo>
                  <a:cubicBezTo>
                    <a:pt x="655" y="726"/>
                    <a:pt x="655" y="726"/>
                    <a:pt x="655" y="726"/>
                  </a:cubicBezTo>
                  <a:cubicBezTo>
                    <a:pt x="654" y="729"/>
                    <a:pt x="650" y="731"/>
                    <a:pt x="649" y="734"/>
                  </a:cubicBezTo>
                  <a:cubicBezTo>
                    <a:pt x="649" y="735"/>
                    <a:pt x="650" y="735"/>
                    <a:pt x="651" y="736"/>
                  </a:cubicBezTo>
                  <a:cubicBezTo>
                    <a:pt x="651" y="736"/>
                    <a:pt x="652" y="738"/>
                    <a:pt x="651" y="738"/>
                  </a:cubicBezTo>
                  <a:cubicBezTo>
                    <a:pt x="651" y="738"/>
                    <a:pt x="651" y="738"/>
                    <a:pt x="651" y="738"/>
                  </a:cubicBezTo>
                  <a:cubicBezTo>
                    <a:pt x="650" y="737"/>
                    <a:pt x="646" y="740"/>
                    <a:pt x="648" y="740"/>
                  </a:cubicBezTo>
                  <a:cubicBezTo>
                    <a:pt x="649" y="741"/>
                    <a:pt x="651" y="740"/>
                    <a:pt x="651" y="740"/>
                  </a:cubicBezTo>
                  <a:cubicBezTo>
                    <a:pt x="651" y="740"/>
                    <a:pt x="651" y="740"/>
                    <a:pt x="651" y="740"/>
                  </a:cubicBezTo>
                  <a:cubicBezTo>
                    <a:pt x="651" y="739"/>
                    <a:pt x="652" y="739"/>
                    <a:pt x="652" y="739"/>
                  </a:cubicBezTo>
                  <a:cubicBezTo>
                    <a:pt x="652" y="739"/>
                    <a:pt x="653" y="738"/>
                    <a:pt x="653" y="738"/>
                  </a:cubicBezTo>
                  <a:cubicBezTo>
                    <a:pt x="653" y="738"/>
                    <a:pt x="653" y="738"/>
                    <a:pt x="653" y="738"/>
                  </a:cubicBezTo>
                  <a:cubicBezTo>
                    <a:pt x="653" y="738"/>
                    <a:pt x="653" y="738"/>
                    <a:pt x="654" y="738"/>
                  </a:cubicBezTo>
                  <a:cubicBezTo>
                    <a:pt x="654" y="738"/>
                    <a:pt x="654" y="738"/>
                    <a:pt x="654" y="738"/>
                  </a:cubicBezTo>
                  <a:cubicBezTo>
                    <a:pt x="656" y="736"/>
                    <a:pt x="657" y="735"/>
                    <a:pt x="660" y="734"/>
                  </a:cubicBezTo>
                  <a:cubicBezTo>
                    <a:pt x="662" y="732"/>
                    <a:pt x="665" y="731"/>
                    <a:pt x="668" y="731"/>
                  </a:cubicBezTo>
                  <a:cubicBezTo>
                    <a:pt x="668" y="731"/>
                    <a:pt x="668" y="732"/>
                    <a:pt x="668" y="732"/>
                  </a:cubicBezTo>
                  <a:cubicBezTo>
                    <a:pt x="668" y="732"/>
                    <a:pt x="669" y="730"/>
                    <a:pt x="669" y="730"/>
                  </a:cubicBezTo>
                  <a:cubicBezTo>
                    <a:pt x="669" y="730"/>
                    <a:pt x="669" y="730"/>
                    <a:pt x="670" y="730"/>
                  </a:cubicBezTo>
                  <a:cubicBezTo>
                    <a:pt x="670" y="731"/>
                    <a:pt x="671" y="731"/>
                    <a:pt x="671" y="732"/>
                  </a:cubicBezTo>
                  <a:cubicBezTo>
                    <a:pt x="672" y="732"/>
                    <a:pt x="672" y="733"/>
                    <a:pt x="673" y="733"/>
                  </a:cubicBezTo>
                  <a:cubicBezTo>
                    <a:pt x="674" y="733"/>
                    <a:pt x="676" y="734"/>
                    <a:pt x="677" y="735"/>
                  </a:cubicBezTo>
                  <a:cubicBezTo>
                    <a:pt x="677" y="735"/>
                    <a:pt x="677" y="735"/>
                    <a:pt x="677" y="736"/>
                  </a:cubicBezTo>
                  <a:cubicBezTo>
                    <a:pt x="676" y="738"/>
                    <a:pt x="674" y="739"/>
                    <a:pt x="676" y="741"/>
                  </a:cubicBezTo>
                  <a:cubicBezTo>
                    <a:pt x="675" y="742"/>
                    <a:pt x="674" y="743"/>
                    <a:pt x="674" y="744"/>
                  </a:cubicBezTo>
                  <a:cubicBezTo>
                    <a:pt x="673" y="744"/>
                    <a:pt x="673" y="745"/>
                    <a:pt x="673" y="745"/>
                  </a:cubicBezTo>
                  <a:cubicBezTo>
                    <a:pt x="673" y="745"/>
                    <a:pt x="673" y="745"/>
                    <a:pt x="673" y="745"/>
                  </a:cubicBezTo>
                  <a:cubicBezTo>
                    <a:pt x="673" y="745"/>
                    <a:pt x="672" y="746"/>
                    <a:pt x="673" y="746"/>
                  </a:cubicBezTo>
                  <a:cubicBezTo>
                    <a:pt x="673" y="746"/>
                    <a:pt x="673" y="746"/>
                    <a:pt x="673" y="746"/>
                  </a:cubicBezTo>
                  <a:cubicBezTo>
                    <a:pt x="674" y="746"/>
                    <a:pt x="675" y="746"/>
                    <a:pt x="674" y="747"/>
                  </a:cubicBezTo>
                  <a:cubicBezTo>
                    <a:pt x="674" y="748"/>
                    <a:pt x="677" y="749"/>
                    <a:pt x="678" y="749"/>
                  </a:cubicBezTo>
                  <a:cubicBezTo>
                    <a:pt x="679" y="750"/>
                    <a:pt x="681" y="750"/>
                    <a:pt x="682" y="749"/>
                  </a:cubicBezTo>
                  <a:cubicBezTo>
                    <a:pt x="682" y="749"/>
                    <a:pt x="683" y="749"/>
                    <a:pt x="683" y="749"/>
                  </a:cubicBezTo>
                  <a:cubicBezTo>
                    <a:pt x="683" y="749"/>
                    <a:pt x="683" y="749"/>
                    <a:pt x="683" y="749"/>
                  </a:cubicBezTo>
                  <a:cubicBezTo>
                    <a:pt x="683" y="749"/>
                    <a:pt x="683" y="750"/>
                    <a:pt x="683" y="750"/>
                  </a:cubicBezTo>
                  <a:cubicBezTo>
                    <a:pt x="684" y="751"/>
                    <a:pt x="685" y="751"/>
                    <a:pt x="685" y="751"/>
                  </a:cubicBezTo>
                  <a:cubicBezTo>
                    <a:pt x="685" y="751"/>
                    <a:pt x="685" y="751"/>
                    <a:pt x="685" y="751"/>
                  </a:cubicBezTo>
                  <a:cubicBezTo>
                    <a:pt x="684" y="752"/>
                    <a:pt x="685" y="752"/>
                    <a:pt x="686" y="753"/>
                  </a:cubicBezTo>
                  <a:cubicBezTo>
                    <a:pt x="686" y="753"/>
                    <a:pt x="686" y="753"/>
                    <a:pt x="686" y="753"/>
                  </a:cubicBezTo>
                  <a:cubicBezTo>
                    <a:pt x="686" y="754"/>
                    <a:pt x="686" y="754"/>
                    <a:pt x="686" y="755"/>
                  </a:cubicBezTo>
                  <a:cubicBezTo>
                    <a:pt x="685" y="755"/>
                    <a:pt x="685" y="755"/>
                    <a:pt x="685" y="755"/>
                  </a:cubicBezTo>
                  <a:cubicBezTo>
                    <a:pt x="684" y="755"/>
                    <a:pt x="684" y="755"/>
                    <a:pt x="684" y="756"/>
                  </a:cubicBezTo>
                  <a:cubicBezTo>
                    <a:pt x="684" y="756"/>
                    <a:pt x="684" y="756"/>
                    <a:pt x="684" y="756"/>
                  </a:cubicBezTo>
                  <a:cubicBezTo>
                    <a:pt x="683" y="756"/>
                    <a:pt x="683" y="756"/>
                    <a:pt x="683" y="756"/>
                  </a:cubicBezTo>
                  <a:cubicBezTo>
                    <a:pt x="682" y="756"/>
                    <a:pt x="681" y="758"/>
                    <a:pt x="683" y="758"/>
                  </a:cubicBezTo>
                  <a:cubicBezTo>
                    <a:pt x="683" y="759"/>
                    <a:pt x="683" y="759"/>
                    <a:pt x="683" y="758"/>
                  </a:cubicBezTo>
                  <a:cubicBezTo>
                    <a:pt x="684" y="759"/>
                    <a:pt x="684" y="759"/>
                    <a:pt x="684" y="760"/>
                  </a:cubicBezTo>
                  <a:cubicBezTo>
                    <a:pt x="684" y="760"/>
                    <a:pt x="684" y="760"/>
                    <a:pt x="684" y="760"/>
                  </a:cubicBezTo>
                  <a:cubicBezTo>
                    <a:pt x="684" y="761"/>
                    <a:pt x="685" y="762"/>
                    <a:pt x="685" y="764"/>
                  </a:cubicBezTo>
                  <a:cubicBezTo>
                    <a:pt x="685" y="764"/>
                    <a:pt x="685" y="765"/>
                    <a:pt x="685" y="766"/>
                  </a:cubicBezTo>
                  <a:cubicBezTo>
                    <a:pt x="684" y="767"/>
                    <a:pt x="684" y="769"/>
                    <a:pt x="683" y="770"/>
                  </a:cubicBezTo>
                  <a:cubicBezTo>
                    <a:pt x="683" y="770"/>
                    <a:pt x="683" y="770"/>
                    <a:pt x="683" y="770"/>
                  </a:cubicBezTo>
                  <a:cubicBezTo>
                    <a:pt x="683" y="770"/>
                    <a:pt x="683" y="771"/>
                    <a:pt x="684" y="771"/>
                  </a:cubicBezTo>
                  <a:cubicBezTo>
                    <a:pt x="684" y="771"/>
                    <a:pt x="684" y="771"/>
                    <a:pt x="684" y="771"/>
                  </a:cubicBezTo>
                  <a:cubicBezTo>
                    <a:pt x="683" y="771"/>
                    <a:pt x="683" y="772"/>
                    <a:pt x="683" y="772"/>
                  </a:cubicBezTo>
                  <a:cubicBezTo>
                    <a:pt x="683" y="772"/>
                    <a:pt x="683" y="772"/>
                    <a:pt x="683" y="772"/>
                  </a:cubicBezTo>
                  <a:cubicBezTo>
                    <a:pt x="683" y="773"/>
                    <a:pt x="683" y="773"/>
                    <a:pt x="683" y="774"/>
                  </a:cubicBezTo>
                  <a:cubicBezTo>
                    <a:pt x="683" y="775"/>
                    <a:pt x="682" y="776"/>
                    <a:pt x="682" y="777"/>
                  </a:cubicBezTo>
                  <a:cubicBezTo>
                    <a:pt x="683" y="777"/>
                    <a:pt x="683" y="778"/>
                    <a:pt x="684" y="777"/>
                  </a:cubicBezTo>
                  <a:cubicBezTo>
                    <a:pt x="686" y="778"/>
                    <a:pt x="687" y="776"/>
                    <a:pt x="689" y="775"/>
                  </a:cubicBezTo>
                  <a:cubicBezTo>
                    <a:pt x="690" y="776"/>
                    <a:pt x="688" y="777"/>
                    <a:pt x="690" y="776"/>
                  </a:cubicBezTo>
                  <a:cubicBezTo>
                    <a:pt x="691" y="776"/>
                    <a:pt x="693" y="775"/>
                    <a:pt x="693" y="774"/>
                  </a:cubicBezTo>
                  <a:cubicBezTo>
                    <a:pt x="693" y="774"/>
                    <a:pt x="693" y="774"/>
                    <a:pt x="693" y="774"/>
                  </a:cubicBezTo>
                  <a:cubicBezTo>
                    <a:pt x="693" y="774"/>
                    <a:pt x="692" y="773"/>
                    <a:pt x="692" y="773"/>
                  </a:cubicBezTo>
                  <a:cubicBezTo>
                    <a:pt x="693" y="772"/>
                    <a:pt x="694" y="775"/>
                    <a:pt x="694" y="775"/>
                  </a:cubicBezTo>
                  <a:cubicBezTo>
                    <a:pt x="694" y="775"/>
                    <a:pt x="694" y="775"/>
                    <a:pt x="694" y="775"/>
                  </a:cubicBezTo>
                  <a:cubicBezTo>
                    <a:pt x="694" y="774"/>
                    <a:pt x="694" y="774"/>
                    <a:pt x="694" y="774"/>
                  </a:cubicBezTo>
                  <a:cubicBezTo>
                    <a:pt x="694" y="774"/>
                    <a:pt x="694" y="774"/>
                    <a:pt x="694" y="774"/>
                  </a:cubicBezTo>
                  <a:cubicBezTo>
                    <a:pt x="694" y="773"/>
                    <a:pt x="694" y="773"/>
                    <a:pt x="694" y="773"/>
                  </a:cubicBezTo>
                  <a:cubicBezTo>
                    <a:pt x="694" y="773"/>
                    <a:pt x="695" y="773"/>
                    <a:pt x="696" y="773"/>
                  </a:cubicBezTo>
                  <a:cubicBezTo>
                    <a:pt x="696" y="773"/>
                    <a:pt x="696" y="773"/>
                    <a:pt x="696" y="773"/>
                  </a:cubicBezTo>
                  <a:cubicBezTo>
                    <a:pt x="697" y="773"/>
                    <a:pt x="699" y="776"/>
                    <a:pt x="699" y="773"/>
                  </a:cubicBezTo>
                  <a:cubicBezTo>
                    <a:pt x="699" y="773"/>
                    <a:pt x="699" y="773"/>
                    <a:pt x="699" y="773"/>
                  </a:cubicBezTo>
                  <a:cubicBezTo>
                    <a:pt x="699" y="772"/>
                    <a:pt x="698" y="773"/>
                    <a:pt x="698" y="772"/>
                  </a:cubicBezTo>
                  <a:cubicBezTo>
                    <a:pt x="698" y="772"/>
                    <a:pt x="698" y="772"/>
                    <a:pt x="698" y="772"/>
                  </a:cubicBezTo>
                  <a:cubicBezTo>
                    <a:pt x="698" y="772"/>
                    <a:pt x="700" y="772"/>
                    <a:pt x="700" y="772"/>
                  </a:cubicBezTo>
                  <a:cubicBezTo>
                    <a:pt x="702" y="771"/>
                    <a:pt x="702" y="772"/>
                    <a:pt x="703" y="770"/>
                  </a:cubicBezTo>
                  <a:cubicBezTo>
                    <a:pt x="705" y="768"/>
                    <a:pt x="704" y="766"/>
                    <a:pt x="705" y="764"/>
                  </a:cubicBezTo>
                  <a:cubicBezTo>
                    <a:pt x="705" y="763"/>
                    <a:pt x="704" y="763"/>
                    <a:pt x="704" y="763"/>
                  </a:cubicBezTo>
                  <a:cubicBezTo>
                    <a:pt x="704" y="762"/>
                    <a:pt x="704" y="761"/>
                    <a:pt x="704" y="760"/>
                  </a:cubicBezTo>
                  <a:cubicBezTo>
                    <a:pt x="704" y="760"/>
                    <a:pt x="704" y="760"/>
                    <a:pt x="704" y="760"/>
                  </a:cubicBezTo>
                  <a:cubicBezTo>
                    <a:pt x="705" y="757"/>
                    <a:pt x="704" y="754"/>
                    <a:pt x="702" y="752"/>
                  </a:cubicBezTo>
                  <a:cubicBezTo>
                    <a:pt x="702" y="752"/>
                    <a:pt x="702" y="752"/>
                    <a:pt x="702" y="752"/>
                  </a:cubicBezTo>
                  <a:cubicBezTo>
                    <a:pt x="698" y="746"/>
                    <a:pt x="697" y="741"/>
                    <a:pt x="691" y="737"/>
                  </a:cubicBezTo>
                  <a:cubicBezTo>
                    <a:pt x="691" y="737"/>
                    <a:pt x="691" y="736"/>
                    <a:pt x="690" y="736"/>
                  </a:cubicBezTo>
                  <a:cubicBezTo>
                    <a:pt x="692" y="734"/>
                    <a:pt x="691" y="732"/>
                    <a:pt x="693" y="731"/>
                  </a:cubicBezTo>
                  <a:cubicBezTo>
                    <a:pt x="694" y="730"/>
                    <a:pt x="698" y="729"/>
                    <a:pt x="698" y="728"/>
                  </a:cubicBezTo>
                  <a:cubicBezTo>
                    <a:pt x="698" y="728"/>
                    <a:pt x="698" y="728"/>
                    <a:pt x="699" y="727"/>
                  </a:cubicBezTo>
                  <a:cubicBezTo>
                    <a:pt x="700" y="726"/>
                    <a:pt x="702" y="725"/>
                    <a:pt x="703" y="723"/>
                  </a:cubicBezTo>
                  <a:cubicBezTo>
                    <a:pt x="704" y="723"/>
                    <a:pt x="704" y="723"/>
                    <a:pt x="705" y="722"/>
                  </a:cubicBezTo>
                  <a:cubicBezTo>
                    <a:pt x="707" y="723"/>
                    <a:pt x="706" y="719"/>
                    <a:pt x="706" y="718"/>
                  </a:cubicBezTo>
                  <a:cubicBezTo>
                    <a:pt x="707" y="718"/>
                    <a:pt x="707" y="717"/>
                    <a:pt x="706" y="716"/>
                  </a:cubicBezTo>
                  <a:cubicBezTo>
                    <a:pt x="706" y="713"/>
                    <a:pt x="709" y="711"/>
                    <a:pt x="711" y="708"/>
                  </a:cubicBezTo>
                  <a:cubicBezTo>
                    <a:pt x="712" y="708"/>
                    <a:pt x="712" y="708"/>
                    <a:pt x="712" y="709"/>
                  </a:cubicBezTo>
                  <a:cubicBezTo>
                    <a:pt x="712" y="709"/>
                    <a:pt x="712" y="709"/>
                    <a:pt x="712" y="709"/>
                  </a:cubicBezTo>
                  <a:cubicBezTo>
                    <a:pt x="712" y="709"/>
                    <a:pt x="713" y="709"/>
                    <a:pt x="713" y="709"/>
                  </a:cubicBezTo>
                  <a:cubicBezTo>
                    <a:pt x="713" y="709"/>
                    <a:pt x="712" y="708"/>
                    <a:pt x="712" y="708"/>
                  </a:cubicBezTo>
                  <a:cubicBezTo>
                    <a:pt x="713" y="708"/>
                    <a:pt x="713" y="708"/>
                    <a:pt x="713" y="708"/>
                  </a:cubicBezTo>
                  <a:cubicBezTo>
                    <a:pt x="713" y="705"/>
                    <a:pt x="715" y="706"/>
                    <a:pt x="717" y="706"/>
                  </a:cubicBezTo>
                  <a:cubicBezTo>
                    <a:pt x="717" y="705"/>
                    <a:pt x="718" y="703"/>
                    <a:pt x="718" y="702"/>
                  </a:cubicBezTo>
                  <a:cubicBezTo>
                    <a:pt x="719" y="701"/>
                    <a:pt x="720" y="701"/>
                    <a:pt x="721" y="700"/>
                  </a:cubicBezTo>
                  <a:cubicBezTo>
                    <a:pt x="721" y="700"/>
                    <a:pt x="721" y="700"/>
                    <a:pt x="722" y="700"/>
                  </a:cubicBezTo>
                  <a:cubicBezTo>
                    <a:pt x="722" y="700"/>
                    <a:pt x="722" y="700"/>
                    <a:pt x="722" y="700"/>
                  </a:cubicBezTo>
                  <a:cubicBezTo>
                    <a:pt x="722" y="701"/>
                    <a:pt x="721" y="701"/>
                    <a:pt x="721" y="701"/>
                  </a:cubicBezTo>
                  <a:cubicBezTo>
                    <a:pt x="721" y="701"/>
                    <a:pt x="721" y="701"/>
                    <a:pt x="721" y="701"/>
                  </a:cubicBezTo>
                  <a:cubicBezTo>
                    <a:pt x="722" y="702"/>
                    <a:pt x="723" y="700"/>
                    <a:pt x="724" y="701"/>
                  </a:cubicBezTo>
                  <a:cubicBezTo>
                    <a:pt x="725" y="702"/>
                    <a:pt x="723" y="703"/>
                    <a:pt x="725" y="704"/>
                  </a:cubicBezTo>
                  <a:cubicBezTo>
                    <a:pt x="726" y="704"/>
                    <a:pt x="729" y="705"/>
                    <a:pt x="730" y="705"/>
                  </a:cubicBezTo>
                  <a:cubicBezTo>
                    <a:pt x="732" y="705"/>
                    <a:pt x="735" y="703"/>
                    <a:pt x="736" y="702"/>
                  </a:cubicBezTo>
                  <a:cubicBezTo>
                    <a:pt x="740" y="700"/>
                    <a:pt x="744" y="698"/>
                    <a:pt x="746" y="694"/>
                  </a:cubicBezTo>
                  <a:cubicBezTo>
                    <a:pt x="747" y="691"/>
                    <a:pt x="747" y="691"/>
                    <a:pt x="749" y="689"/>
                  </a:cubicBezTo>
                  <a:cubicBezTo>
                    <a:pt x="750" y="688"/>
                    <a:pt x="751" y="686"/>
                    <a:pt x="753" y="684"/>
                  </a:cubicBezTo>
                  <a:cubicBezTo>
                    <a:pt x="756" y="680"/>
                    <a:pt x="759" y="677"/>
                    <a:pt x="762" y="673"/>
                  </a:cubicBezTo>
                  <a:cubicBezTo>
                    <a:pt x="763" y="671"/>
                    <a:pt x="764" y="670"/>
                    <a:pt x="765" y="668"/>
                  </a:cubicBezTo>
                  <a:cubicBezTo>
                    <a:pt x="766" y="666"/>
                    <a:pt x="766" y="664"/>
                    <a:pt x="768" y="662"/>
                  </a:cubicBezTo>
                  <a:cubicBezTo>
                    <a:pt x="769" y="660"/>
                    <a:pt x="769" y="659"/>
                    <a:pt x="770" y="657"/>
                  </a:cubicBezTo>
                  <a:cubicBezTo>
                    <a:pt x="771" y="656"/>
                    <a:pt x="772" y="655"/>
                    <a:pt x="774" y="653"/>
                  </a:cubicBezTo>
                  <a:cubicBezTo>
                    <a:pt x="776" y="650"/>
                    <a:pt x="778" y="646"/>
                    <a:pt x="778" y="641"/>
                  </a:cubicBezTo>
                  <a:cubicBezTo>
                    <a:pt x="778" y="640"/>
                    <a:pt x="779" y="639"/>
                    <a:pt x="779" y="637"/>
                  </a:cubicBezTo>
                  <a:cubicBezTo>
                    <a:pt x="779" y="636"/>
                    <a:pt x="779" y="636"/>
                    <a:pt x="779" y="635"/>
                  </a:cubicBezTo>
                  <a:cubicBezTo>
                    <a:pt x="779" y="635"/>
                    <a:pt x="779" y="634"/>
                    <a:pt x="779" y="634"/>
                  </a:cubicBezTo>
                  <a:cubicBezTo>
                    <a:pt x="779" y="634"/>
                    <a:pt x="780" y="634"/>
                    <a:pt x="780" y="633"/>
                  </a:cubicBezTo>
                  <a:cubicBezTo>
                    <a:pt x="780" y="632"/>
                    <a:pt x="779" y="632"/>
                    <a:pt x="779" y="631"/>
                  </a:cubicBezTo>
                  <a:cubicBezTo>
                    <a:pt x="779" y="630"/>
                    <a:pt x="779" y="630"/>
                    <a:pt x="779" y="630"/>
                  </a:cubicBezTo>
                  <a:cubicBezTo>
                    <a:pt x="779" y="629"/>
                    <a:pt x="778" y="627"/>
                    <a:pt x="779" y="625"/>
                  </a:cubicBezTo>
                  <a:cubicBezTo>
                    <a:pt x="779" y="624"/>
                    <a:pt x="780" y="624"/>
                    <a:pt x="780" y="623"/>
                  </a:cubicBezTo>
                  <a:cubicBezTo>
                    <a:pt x="780" y="622"/>
                    <a:pt x="780" y="621"/>
                    <a:pt x="781" y="620"/>
                  </a:cubicBezTo>
                  <a:cubicBezTo>
                    <a:pt x="781" y="616"/>
                    <a:pt x="784" y="615"/>
                    <a:pt x="785" y="611"/>
                  </a:cubicBezTo>
                  <a:cubicBezTo>
                    <a:pt x="785" y="611"/>
                    <a:pt x="785" y="611"/>
                    <a:pt x="785" y="610"/>
                  </a:cubicBezTo>
                  <a:cubicBezTo>
                    <a:pt x="785" y="609"/>
                    <a:pt x="783" y="609"/>
                    <a:pt x="783" y="607"/>
                  </a:cubicBezTo>
                  <a:cubicBezTo>
                    <a:pt x="783" y="606"/>
                    <a:pt x="784" y="605"/>
                    <a:pt x="784" y="604"/>
                  </a:cubicBezTo>
                  <a:cubicBezTo>
                    <a:pt x="784" y="602"/>
                    <a:pt x="782" y="601"/>
                    <a:pt x="781" y="600"/>
                  </a:cubicBezTo>
                  <a:cubicBezTo>
                    <a:pt x="782" y="600"/>
                    <a:pt x="782" y="600"/>
                    <a:pt x="783" y="601"/>
                  </a:cubicBezTo>
                  <a:cubicBezTo>
                    <a:pt x="784" y="601"/>
                    <a:pt x="785" y="600"/>
                    <a:pt x="785" y="599"/>
                  </a:cubicBezTo>
                  <a:cubicBezTo>
                    <a:pt x="785" y="599"/>
                    <a:pt x="785" y="599"/>
                    <a:pt x="785" y="599"/>
                  </a:cubicBezTo>
                  <a:cubicBezTo>
                    <a:pt x="785" y="598"/>
                    <a:pt x="785" y="598"/>
                    <a:pt x="784" y="598"/>
                  </a:cubicBezTo>
                  <a:cubicBezTo>
                    <a:pt x="783" y="597"/>
                    <a:pt x="778" y="593"/>
                    <a:pt x="778" y="592"/>
                  </a:cubicBezTo>
                  <a:cubicBezTo>
                    <a:pt x="778" y="589"/>
                    <a:pt x="774" y="586"/>
                    <a:pt x="771" y="588"/>
                  </a:cubicBezTo>
                  <a:cubicBezTo>
                    <a:pt x="770" y="588"/>
                    <a:pt x="769" y="587"/>
                    <a:pt x="767" y="586"/>
                  </a:cubicBezTo>
                  <a:cubicBezTo>
                    <a:pt x="767" y="588"/>
                    <a:pt x="767" y="589"/>
                    <a:pt x="767" y="591"/>
                  </a:cubicBezTo>
                  <a:cubicBezTo>
                    <a:pt x="767" y="592"/>
                    <a:pt x="766" y="593"/>
                    <a:pt x="766" y="593"/>
                  </a:cubicBezTo>
                  <a:cubicBezTo>
                    <a:pt x="766" y="594"/>
                    <a:pt x="766" y="595"/>
                    <a:pt x="764" y="595"/>
                  </a:cubicBezTo>
                  <a:cubicBezTo>
                    <a:pt x="764" y="595"/>
                    <a:pt x="764" y="595"/>
                    <a:pt x="764" y="594"/>
                  </a:cubicBezTo>
                  <a:cubicBezTo>
                    <a:pt x="766" y="593"/>
                    <a:pt x="766" y="591"/>
                    <a:pt x="766" y="589"/>
                  </a:cubicBezTo>
                  <a:cubicBezTo>
                    <a:pt x="766" y="589"/>
                    <a:pt x="766" y="589"/>
                    <a:pt x="766" y="590"/>
                  </a:cubicBezTo>
                  <a:cubicBezTo>
                    <a:pt x="765" y="590"/>
                    <a:pt x="765" y="591"/>
                    <a:pt x="764" y="592"/>
                  </a:cubicBezTo>
                  <a:cubicBezTo>
                    <a:pt x="764" y="593"/>
                    <a:pt x="763" y="594"/>
                    <a:pt x="762" y="594"/>
                  </a:cubicBezTo>
                  <a:cubicBezTo>
                    <a:pt x="761" y="595"/>
                    <a:pt x="757" y="596"/>
                    <a:pt x="757" y="594"/>
                  </a:cubicBezTo>
                  <a:cubicBezTo>
                    <a:pt x="757" y="594"/>
                    <a:pt x="757" y="594"/>
                    <a:pt x="757" y="594"/>
                  </a:cubicBezTo>
                  <a:cubicBezTo>
                    <a:pt x="757" y="593"/>
                    <a:pt x="760" y="593"/>
                    <a:pt x="760" y="591"/>
                  </a:cubicBezTo>
                  <a:cubicBezTo>
                    <a:pt x="760" y="590"/>
                    <a:pt x="758" y="589"/>
                    <a:pt x="758" y="588"/>
                  </a:cubicBezTo>
                  <a:cubicBezTo>
                    <a:pt x="758" y="588"/>
                    <a:pt x="760" y="588"/>
                    <a:pt x="760" y="587"/>
                  </a:cubicBezTo>
                  <a:cubicBezTo>
                    <a:pt x="759" y="585"/>
                    <a:pt x="757" y="587"/>
                    <a:pt x="757" y="588"/>
                  </a:cubicBezTo>
                  <a:cubicBezTo>
                    <a:pt x="756" y="589"/>
                    <a:pt x="757" y="590"/>
                    <a:pt x="756" y="592"/>
                  </a:cubicBezTo>
                  <a:cubicBezTo>
                    <a:pt x="755" y="592"/>
                    <a:pt x="754" y="591"/>
                    <a:pt x="754" y="592"/>
                  </a:cubicBezTo>
                  <a:cubicBezTo>
                    <a:pt x="753" y="592"/>
                    <a:pt x="753" y="591"/>
                    <a:pt x="753" y="591"/>
                  </a:cubicBezTo>
                  <a:cubicBezTo>
                    <a:pt x="753" y="589"/>
                    <a:pt x="754" y="588"/>
                    <a:pt x="754" y="586"/>
                  </a:cubicBezTo>
                  <a:cubicBezTo>
                    <a:pt x="754" y="586"/>
                    <a:pt x="754" y="583"/>
                    <a:pt x="754" y="583"/>
                  </a:cubicBezTo>
                  <a:cubicBezTo>
                    <a:pt x="753" y="581"/>
                    <a:pt x="748" y="584"/>
                    <a:pt x="747" y="583"/>
                  </a:cubicBezTo>
                  <a:cubicBezTo>
                    <a:pt x="745" y="582"/>
                    <a:pt x="742" y="581"/>
                    <a:pt x="744" y="579"/>
                  </a:cubicBezTo>
                  <a:cubicBezTo>
                    <a:pt x="745" y="577"/>
                    <a:pt x="747" y="577"/>
                    <a:pt x="748" y="575"/>
                  </a:cubicBezTo>
                  <a:cubicBezTo>
                    <a:pt x="749" y="574"/>
                    <a:pt x="751" y="573"/>
                    <a:pt x="751" y="572"/>
                  </a:cubicBezTo>
                  <a:cubicBezTo>
                    <a:pt x="754" y="570"/>
                    <a:pt x="759" y="567"/>
                    <a:pt x="760" y="563"/>
                  </a:cubicBezTo>
                  <a:cubicBezTo>
                    <a:pt x="761" y="562"/>
                    <a:pt x="763" y="561"/>
                    <a:pt x="763" y="559"/>
                  </a:cubicBezTo>
                  <a:cubicBezTo>
                    <a:pt x="764" y="559"/>
                    <a:pt x="764" y="558"/>
                    <a:pt x="764" y="557"/>
                  </a:cubicBezTo>
                  <a:cubicBezTo>
                    <a:pt x="766" y="557"/>
                    <a:pt x="766" y="555"/>
                    <a:pt x="766" y="554"/>
                  </a:cubicBezTo>
                  <a:cubicBezTo>
                    <a:pt x="768" y="554"/>
                    <a:pt x="768" y="553"/>
                    <a:pt x="769" y="551"/>
                  </a:cubicBezTo>
                  <a:cubicBezTo>
                    <a:pt x="770" y="550"/>
                    <a:pt x="772" y="550"/>
                    <a:pt x="773" y="548"/>
                  </a:cubicBezTo>
                  <a:cubicBezTo>
                    <a:pt x="774" y="548"/>
                    <a:pt x="775" y="546"/>
                    <a:pt x="776" y="545"/>
                  </a:cubicBezTo>
                  <a:cubicBezTo>
                    <a:pt x="779" y="544"/>
                    <a:pt x="779" y="542"/>
                    <a:pt x="780" y="539"/>
                  </a:cubicBezTo>
                  <a:cubicBezTo>
                    <a:pt x="781" y="538"/>
                    <a:pt x="781" y="537"/>
                    <a:pt x="782" y="536"/>
                  </a:cubicBezTo>
                  <a:cubicBezTo>
                    <a:pt x="784" y="535"/>
                    <a:pt x="785" y="535"/>
                    <a:pt x="786" y="533"/>
                  </a:cubicBezTo>
                  <a:cubicBezTo>
                    <a:pt x="787" y="532"/>
                    <a:pt x="788" y="531"/>
                    <a:pt x="788" y="529"/>
                  </a:cubicBezTo>
                  <a:cubicBezTo>
                    <a:pt x="790" y="528"/>
                    <a:pt x="791" y="526"/>
                    <a:pt x="793" y="525"/>
                  </a:cubicBezTo>
                  <a:cubicBezTo>
                    <a:pt x="795" y="524"/>
                    <a:pt x="799" y="525"/>
                    <a:pt x="799" y="524"/>
                  </a:cubicBezTo>
                  <a:cubicBezTo>
                    <a:pt x="802" y="521"/>
                    <a:pt x="808" y="525"/>
                    <a:pt x="810" y="523"/>
                  </a:cubicBezTo>
                  <a:cubicBezTo>
                    <a:pt x="811" y="523"/>
                    <a:pt x="811" y="523"/>
                    <a:pt x="811" y="523"/>
                  </a:cubicBezTo>
                  <a:cubicBezTo>
                    <a:pt x="812" y="524"/>
                    <a:pt x="814" y="523"/>
                    <a:pt x="815" y="523"/>
                  </a:cubicBezTo>
                  <a:cubicBezTo>
                    <a:pt x="815" y="523"/>
                    <a:pt x="815" y="523"/>
                    <a:pt x="815" y="523"/>
                  </a:cubicBezTo>
                  <a:cubicBezTo>
                    <a:pt x="816" y="524"/>
                    <a:pt x="814" y="525"/>
                    <a:pt x="816" y="526"/>
                  </a:cubicBezTo>
                  <a:cubicBezTo>
                    <a:pt x="818" y="527"/>
                    <a:pt x="818" y="524"/>
                    <a:pt x="818" y="523"/>
                  </a:cubicBezTo>
                  <a:cubicBezTo>
                    <a:pt x="819" y="523"/>
                    <a:pt x="819" y="522"/>
                    <a:pt x="820" y="522"/>
                  </a:cubicBezTo>
                  <a:cubicBezTo>
                    <a:pt x="821" y="523"/>
                    <a:pt x="821" y="523"/>
                    <a:pt x="822" y="523"/>
                  </a:cubicBezTo>
                  <a:cubicBezTo>
                    <a:pt x="822" y="523"/>
                    <a:pt x="822" y="523"/>
                    <a:pt x="822" y="523"/>
                  </a:cubicBezTo>
                  <a:cubicBezTo>
                    <a:pt x="823" y="524"/>
                    <a:pt x="823" y="524"/>
                    <a:pt x="824" y="524"/>
                  </a:cubicBezTo>
                  <a:cubicBezTo>
                    <a:pt x="824" y="524"/>
                    <a:pt x="824" y="524"/>
                    <a:pt x="824" y="524"/>
                  </a:cubicBezTo>
                  <a:cubicBezTo>
                    <a:pt x="827" y="525"/>
                    <a:pt x="829" y="525"/>
                    <a:pt x="830" y="523"/>
                  </a:cubicBezTo>
                  <a:cubicBezTo>
                    <a:pt x="831" y="522"/>
                    <a:pt x="832" y="523"/>
                    <a:pt x="832" y="524"/>
                  </a:cubicBezTo>
                  <a:cubicBezTo>
                    <a:pt x="832" y="524"/>
                    <a:pt x="833" y="524"/>
                    <a:pt x="833" y="525"/>
                  </a:cubicBezTo>
                  <a:cubicBezTo>
                    <a:pt x="833" y="525"/>
                    <a:pt x="833" y="525"/>
                    <a:pt x="833" y="525"/>
                  </a:cubicBezTo>
                  <a:cubicBezTo>
                    <a:pt x="834" y="525"/>
                    <a:pt x="837" y="524"/>
                    <a:pt x="836" y="524"/>
                  </a:cubicBezTo>
                  <a:cubicBezTo>
                    <a:pt x="836" y="523"/>
                    <a:pt x="835" y="523"/>
                    <a:pt x="835" y="523"/>
                  </a:cubicBezTo>
                  <a:cubicBezTo>
                    <a:pt x="835" y="523"/>
                    <a:pt x="835" y="523"/>
                    <a:pt x="835" y="523"/>
                  </a:cubicBezTo>
                  <a:cubicBezTo>
                    <a:pt x="835" y="523"/>
                    <a:pt x="835" y="523"/>
                    <a:pt x="835" y="523"/>
                  </a:cubicBezTo>
                  <a:cubicBezTo>
                    <a:pt x="835" y="522"/>
                    <a:pt x="835" y="522"/>
                    <a:pt x="835" y="522"/>
                  </a:cubicBezTo>
                  <a:cubicBezTo>
                    <a:pt x="836" y="522"/>
                    <a:pt x="837" y="523"/>
                    <a:pt x="838" y="521"/>
                  </a:cubicBezTo>
                  <a:cubicBezTo>
                    <a:pt x="838" y="521"/>
                    <a:pt x="838" y="521"/>
                    <a:pt x="838" y="521"/>
                  </a:cubicBezTo>
                  <a:cubicBezTo>
                    <a:pt x="839" y="516"/>
                    <a:pt x="843" y="520"/>
                    <a:pt x="846" y="520"/>
                  </a:cubicBezTo>
                  <a:cubicBezTo>
                    <a:pt x="846" y="520"/>
                    <a:pt x="846" y="520"/>
                    <a:pt x="846" y="520"/>
                  </a:cubicBezTo>
                  <a:cubicBezTo>
                    <a:pt x="846" y="521"/>
                    <a:pt x="847" y="521"/>
                    <a:pt x="847" y="521"/>
                  </a:cubicBezTo>
                  <a:cubicBezTo>
                    <a:pt x="847" y="521"/>
                    <a:pt x="847" y="521"/>
                    <a:pt x="847" y="521"/>
                  </a:cubicBezTo>
                  <a:cubicBezTo>
                    <a:pt x="847" y="521"/>
                    <a:pt x="847" y="521"/>
                    <a:pt x="847" y="521"/>
                  </a:cubicBezTo>
                  <a:cubicBezTo>
                    <a:pt x="847" y="522"/>
                    <a:pt x="847" y="522"/>
                    <a:pt x="847" y="522"/>
                  </a:cubicBezTo>
                  <a:cubicBezTo>
                    <a:pt x="847" y="522"/>
                    <a:pt x="847" y="522"/>
                    <a:pt x="847" y="522"/>
                  </a:cubicBezTo>
                  <a:cubicBezTo>
                    <a:pt x="848" y="522"/>
                    <a:pt x="848" y="523"/>
                    <a:pt x="849" y="522"/>
                  </a:cubicBezTo>
                  <a:cubicBezTo>
                    <a:pt x="849" y="522"/>
                    <a:pt x="849" y="522"/>
                    <a:pt x="849" y="522"/>
                  </a:cubicBezTo>
                  <a:cubicBezTo>
                    <a:pt x="849" y="522"/>
                    <a:pt x="849" y="522"/>
                    <a:pt x="850" y="522"/>
                  </a:cubicBezTo>
                  <a:cubicBezTo>
                    <a:pt x="850" y="521"/>
                    <a:pt x="851" y="521"/>
                    <a:pt x="853" y="521"/>
                  </a:cubicBezTo>
                  <a:cubicBezTo>
                    <a:pt x="853" y="521"/>
                    <a:pt x="853" y="521"/>
                    <a:pt x="853" y="521"/>
                  </a:cubicBezTo>
                  <a:cubicBezTo>
                    <a:pt x="854" y="522"/>
                    <a:pt x="854" y="523"/>
                    <a:pt x="855" y="524"/>
                  </a:cubicBezTo>
                  <a:cubicBezTo>
                    <a:pt x="855" y="524"/>
                    <a:pt x="855" y="524"/>
                    <a:pt x="855" y="524"/>
                  </a:cubicBezTo>
                  <a:cubicBezTo>
                    <a:pt x="856" y="525"/>
                    <a:pt x="856" y="525"/>
                    <a:pt x="856" y="525"/>
                  </a:cubicBezTo>
                  <a:cubicBezTo>
                    <a:pt x="857" y="525"/>
                    <a:pt x="857" y="525"/>
                    <a:pt x="858" y="525"/>
                  </a:cubicBezTo>
                  <a:cubicBezTo>
                    <a:pt x="857" y="527"/>
                    <a:pt x="856" y="526"/>
                    <a:pt x="855" y="526"/>
                  </a:cubicBezTo>
                  <a:cubicBezTo>
                    <a:pt x="854" y="526"/>
                    <a:pt x="852" y="527"/>
                    <a:pt x="851" y="527"/>
                  </a:cubicBezTo>
                  <a:cubicBezTo>
                    <a:pt x="852" y="528"/>
                    <a:pt x="852" y="530"/>
                    <a:pt x="853" y="530"/>
                  </a:cubicBezTo>
                  <a:cubicBezTo>
                    <a:pt x="853" y="531"/>
                    <a:pt x="854" y="531"/>
                    <a:pt x="855" y="530"/>
                  </a:cubicBezTo>
                  <a:cubicBezTo>
                    <a:pt x="855" y="530"/>
                    <a:pt x="855" y="530"/>
                    <a:pt x="855" y="530"/>
                  </a:cubicBezTo>
                  <a:cubicBezTo>
                    <a:pt x="856" y="530"/>
                    <a:pt x="857" y="530"/>
                    <a:pt x="857" y="530"/>
                  </a:cubicBezTo>
                  <a:cubicBezTo>
                    <a:pt x="857" y="529"/>
                    <a:pt x="857" y="529"/>
                    <a:pt x="857" y="529"/>
                  </a:cubicBezTo>
                  <a:cubicBezTo>
                    <a:pt x="859" y="529"/>
                    <a:pt x="862" y="531"/>
                    <a:pt x="863" y="529"/>
                  </a:cubicBezTo>
                  <a:cubicBezTo>
                    <a:pt x="863" y="529"/>
                    <a:pt x="863" y="528"/>
                    <a:pt x="863" y="528"/>
                  </a:cubicBezTo>
                  <a:cubicBezTo>
                    <a:pt x="864" y="527"/>
                    <a:pt x="867" y="525"/>
                    <a:pt x="868" y="526"/>
                  </a:cubicBezTo>
                  <a:cubicBezTo>
                    <a:pt x="869" y="526"/>
                    <a:pt x="869" y="526"/>
                    <a:pt x="870" y="527"/>
                  </a:cubicBezTo>
                  <a:cubicBezTo>
                    <a:pt x="870" y="527"/>
                    <a:pt x="870" y="527"/>
                    <a:pt x="870" y="527"/>
                  </a:cubicBezTo>
                  <a:cubicBezTo>
                    <a:pt x="871" y="528"/>
                    <a:pt x="872" y="527"/>
                    <a:pt x="873" y="526"/>
                  </a:cubicBezTo>
                  <a:cubicBezTo>
                    <a:pt x="873" y="526"/>
                    <a:pt x="873" y="526"/>
                    <a:pt x="873" y="526"/>
                  </a:cubicBezTo>
                  <a:cubicBezTo>
                    <a:pt x="873" y="526"/>
                    <a:pt x="874" y="526"/>
                    <a:pt x="874" y="526"/>
                  </a:cubicBezTo>
                  <a:cubicBezTo>
                    <a:pt x="875" y="526"/>
                    <a:pt x="881" y="525"/>
                    <a:pt x="877" y="523"/>
                  </a:cubicBezTo>
                  <a:cubicBezTo>
                    <a:pt x="877" y="522"/>
                    <a:pt x="876" y="522"/>
                    <a:pt x="876" y="522"/>
                  </a:cubicBezTo>
                  <a:cubicBezTo>
                    <a:pt x="875" y="520"/>
                    <a:pt x="873" y="521"/>
                    <a:pt x="872" y="522"/>
                  </a:cubicBezTo>
                  <a:cubicBezTo>
                    <a:pt x="872" y="521"/>
                    <a:pt x="872" y="521"/>
                    <a:pt x="872" y="521"/>
                  </a:cubicBezTo>
                  <a:cubicBezTo>
                    <a:pt x="872" y="519"/>
                    <a:pt x="871" y="517"/>
                    <a:pt x="873" y="516"/>
                  </a:cubicBezTo>
                  <a:cubicBezTo>
                    <a:pt x="874" y="516"/>
                    <a:pt x="874" y="515"/>
                    <a:pt x="874" y="515"/>
                  </a:cubicBezTo>
                  <a:cubicBezTo>
                    <a:pt x="874" y="514"/>
                    <a:pt x="874" y="514"/>
                    <a:pt x="874" y="514"/>
                  </a:cubicBezTo>
                  <a:cubicBezTo>
                    <a:pt x="874" y="514"/>
                    <a:pt x="874" y="513"/>
                    <a:pt x="874" y="513"/>
                  </a:cubicBezTo>
                  <a:cubicBezTo>
                    <a:pt x="877" y="511"/>
                    <a:pt x="877" y="509"/>
                    <a:pt x="880" y="508"/>
                  </a:cubicBezTo>
                  <a:cubicBezTo>
                    <a:pt x="881" y="507"/>
                    <a:pt x="882" y="505"/>
                    <a:pt x="883" y="505"/>
                  </a:cubicBezTo>
                  <a:cubicBezTo>
                    <a:pt x="884" y="504"/>
                    <a:pt x="884" y="503"/>
                    <a:pt x="884" y="501"/>
                  </a:cubicBezTo>
                  <a:cubicBezTo>
                    <a:pt x="885" y="501"/>
                    <a:pt x="885" y="500"/>
                    <a:pt x="886" y="499"/>
                  </a:cubicBezTo>
                  <a:cubicBezTo>
                    <a:pt x="886" y="499"/>
                    <a:pt x="886" y="499"/>
                    <a:pt x="886" y="499"/>
                  </a:cubicBezTo>
                  <a:cubicBezTo>
                    <a:pt x="887" y="499"/>
                    <a:pt x="887" y="499"/>
                    <a:pt x="887" y="499"/>
                  </a:cubicBezTo>
                  <a:cubicBezTo>
                    <a:pt x="887" y="499"/>
                    <a:pt x="887" y="499"/>
                    <a:pt x="887" y="499"/>
                  </a:cubicBezTo>
                  <a:cubicBezTo>
                    <a:pt x="889" y="498"/>
                    <a:pt x="888" y="494"/>
                    <a:pt x="890" y="493"/>
                  </a:cubicBezTo>
                  <a:cubicBezTo>
                    <a:pt x="890" y="493"/>
                    <a:pt x="890" y="493"/>
                    <a:pt x="890" y="493"/>
                  </a:cubicBezTo>
                  <a:cubicBezTo>
                    <a:pt x="890" y="493"/>
                    <a:pt x="890" y="493"/>
                    <a:pt x="890" y="493"/>
                  </a:cubicBezTo>
                  <a:cubicBezTo>
                    <a:pt x="890" y="492"/>
                    <a:pt x="890" y="492"/>
                    <a:pt x="891" y="492"/>
                  </a:cubicBezTo>
                  <a:cubicBezTo>
                    <a:pt x="891" y="492"/>
                    <a:pt x="892" y="492"/>
                    <a:pt x="892" y="492"/>
                  </a:cubicBezTo>
                  <a:cubicBezTo>
                    <a:pt x="893" y="491"/>
                    <a:pt x="893" y="491"/>
                    <a:pt x="894" y="490"/>
                  </a:cubicBezTo>
                  <a:cubicBezTo>
                    <a:pt x="895" y="490"/>
                    <a:pt x="895" y="490"/>
                    <a:pt x="896" y="490"/>
                  </a:cubicBezTo>
                  <a:cubicBezTo>
                    <a:pt x="897" y="491"/>
                    <a:pt x="898" y="491"/>
                    <a:pt x="899" y="489"/>
                  </a:cubicBezTo>
                  <a:cubicBezTo>
                    <a:pt x="901" y="490"/>
                    <a:pt x="903" y="489"/>
                    <a:pt x="905" y="489"/>
                  </a:cubicBezTo>
                  <a:cubicBezTo>
                    <a:pt x="907" y="489"/>
                    <a:pt x="907" y="491"/>
                    <a:pt x="908" y="492"/>
                  </a:cubicBezTo>
                  <a:cubicBezTo>
                    <a:pt x="908" y="492"/>
                    <a:pt x="908" y="492"/>
                    <a:pt x="908" y="492"/>
                  </a:cubicBezTo>
                  <a:cubicBezTo>
                    <a:pt x="910" y="493"/>
                    <a:pt x="911" y="489"/>
                    <a:pt x="912" y="489"/>
                  </a:cubicBezTo>
                  <a:cubicBezTo>
                    <a:pt x="915" y="490"/>
                    <a:pt x="911" y="494"/>
                    <a:pt x="911" y="495"/>
                  </a:cubicBezTo>
                  <a:cubicBezTo>
                    <a:pt x="910" y="497"/>
                    <a:pt x="910" y="498"/>
                    <a:pt x="910" y="500"/>
                  </a:cubicBezTo>
                  <a:cubicBezTo>
                    <a:pt x="910" y="501"/>
                    <a:pt x="909" y="501"/>
                    <a:pt x="910" y="502"/>
                  </a:cubicBezTo>
                  <a:cubicBezTo>
                    <a:pt x="911" y="502"/>
                    <a:pt x="912" y="501"/>
                    <a:pt x="912" y="501"/>
                  </a:cubicBezTo>
                  <a:cubicBezTo>
                    <a:pt x="912" y="501"/>
                    <a:pt x="912" y="501"/>
                    <a:pt x="912" y="501"/>
                  </a:cubicBezTo>
                  <a:cubicBezTo>
                    <a:pt x="912" y="501"/>
                    <a:pt x="912" y="501"/>
                    <a:pt x="912" y="501"/>
                  </a:cubicBezTo>
                  <a:cubicBezTo>
                    <a:pt x="913" y="501"/>
                    <a:pt x="913" y="501"/>
                    <a:pt x="913" y="501"/>
                  </a:cubicBezTo>
                  <a:cubicBezTo>
                    <a:pt x="914" y="501"/>
                    <a:pt x="914" y="501"/>
                    <a:pt x="914" y="501"/>
                  </a:cubicBezTo>
                  <a:cubicBezTo>
                    <a:pt x="914" y="501"/>
                    <a:pt x="913" y="502"/>
                    <a:pt x="913" y="502"/>
                  </a:cubicBezTo>
                  <a:cubicBezTo>
                    <a:pt x="913" y="502"/>
                    <a:pt x="913" y="502"/>
                    <a:pt x="913" y="502"/>
                  </a:cubicBezTo>
                  <a:cubicBezTo>
                    <a:pt x="912" y="503"/>
                    <a:pt x="911" y="505"/>
                    <a:pt x="912" y="506"/>
                  </a:cubicBezTo>
                  <a:cubicBezTo>
                    <a:pt x="912" y="506"/>
                    <a:pt x="912" y="506"/>
                    <a:pt x="912" y="506"/>
                  </a:cubicBezTo>
                  <a:cubicBezTo>
                    <a:pt x="912" y="507"/>
                    <a:pt x="912" y="507"/>
                    <a:pt x="912" y="507"/>
                  </a:cubicBezTo>
                  <a:cubicBezTo>
                    <a:pt x="912" y="507"/>
                    <a:pt x="912" y="507"/>
                    <a:pt x="913" y="506"/>
                  </a:cubicBezTo>
                  <a:cubicBezTo>
                    <a:pt x="913" y="506"/>
                    <a:pt x="917" y="505"/>
                    <a:pt x="917" y="504"/>
                  </a:cubicBezTo>
                  <a:cubicBezTo>
                    <a:pt x="917" y="504"/>
                    <a:pt x="917" y="504"/>
                    <a:pt x="917" y="504"/>
                  </a:cubicBezTo>
                  <a:cubicBezTo>
                    <a:pt x="919" y="502"/>
                    <a:pt x="920" y="499"/>
                    <a:pt x="922" y="497"/>
                  </a:cubicBezTo>
                  <a:cubicBezTo>
                    <a:pt x="924" y="496"/>
                    <a:pt x="924" y="496"/>
                    <a:pt x="925" y="495"/>
                  </a:cubicBezTo>
                  <a:cubicBezTo>
                    <a:pt x="926" y="494"/>
                    <a:pt x="926" y="492"/>
                    <a:pt x="928" y="492"/>
                  </a:cubicBezTo>
                  <a:cubicBezTo>
                    <a:pt x="928" y="492"/>
                    <a:pt x="929" y="492"/>
                    <a:pt x="929" y="492"/>
                  </a:cubicBezTo>
                  <a:cubicBezTo>
                    <a:pt x="929" y="491"/>
                    <a:pt x="930" y="491"/>
                    <a:pt x="930" y="491"/>
                  </a:cubicBezTo>
                  <a:cubicBezTo>
                    <a:pt x="930" y="491"/>
                    <a:pt x="931" y="492"/>
                    <a:pt x="931" y="493"/>
                  </a:cubicBezTo>
                  <a:cubicBezTo>
                    <a:pt x="931" y="493"/>
                    <a:pt x="931" y="493"/>
                    <a:pt x="931" y="493"/>
                  </a:cubicBezTo>
                  <a:cubicBezTo>
                    <a:pt x="931" y="493"/>
                    <a:pt x="931" y="493"/>
                    <a:pt x="932" y="493"/>
                  </a:cubicBezTo>
                  <a:cubicBezTo>
                    <a:pt x="932" y="493"/>
                    <a:pt x="934" y="492"/>
                    <a:pt x="933" y="491"/>
                  </a:cubicBezTo>
                  <a:cubicBezTo>
                    <a:pt x="933" y="491"/>
                    <a:pt x="932" y="490"/>
                    <a:pt x="932" y="490"/>
                  </a:cubicBezTo>
                  <a:cubicBezTo>
                    <a:pt x="930" y="489"/>
                    <a:pt x="932" y="488"/>
                    <a:pt x="932" y="487"/>
                  </a:cubicBezTo>
                  <a:cubicBezTo>
                    <a:pt x="932" y="486"/>
                    <a:pt x="932" y="485"/>
                    <a:pt x="932" y="484"/>
                  </a:cubicBezTo>
                  <a:cubicBezTo>
                    <a:pt x="934" y="483"/>
                    <a:pt x="933" y="480"/>
                    <a:pt x="936" y="479"/>
                  </a:cubicBezTo>
                  <a:cubicBezTo>
                    <a:pt x="938" y="478"/>
                    <a:pt x="941" y="477"/>
                    <a:pt x="943" y="479"/>
                  </a:cubicBezTo>
                  <a:cubicBezTo>
                    <a:pt x="943" y="479"/>
                    <a:pt x="943" y="478"/>
                    <a:pt x="943" y="478"/>
                  </a:cubicBezTo>
                  <a:cubicBezTo>
                    <a:pt x="943" y="479"/>
                    <a:pt x="943" y="479"/>
                    <a:pt x="943" y="479"/>
                  </a:cubicBezTo>
                  <a:cubicBezTo>
                    <a:pt x="944" y="479"/>
                    <a:pt x="944" y="479"/>
                    <a:pt x="944" y="479"/>
                  </a:cubicBezTo>
                  <a:cubicBezTo>
                    <a:pt x="944" y="480"/>
                    <a:pt x="945" y="480"/>
                    <a:pt x="945" y="480"/>
                  </a:cubicBezTo>
                  <a:cubicBezTo>
                    <a:pt x="943" y="481"/>
                    <a:pt x="941" y="480"/>
                    <a:pt x="939" y="483"/>
                  </a:cubicBezTo>
                  <a:cubicBezTo>
                    <a:pt x="939" y="483"/>
                    <a:pt x="939" y="484"/>
                    <a:pt x="939" y="485"/>
                  </a:cubicBezTo>
                  <a:cubicBezTo>
                    <a:pt x="939" y="485"/>
                    <a:pt x="939" y="486"/>
                    <a:pt x="938" y="487"/>
                  </a:cubicBezTo>
                  <a:cubicBezTo>
                    <a:pt x="938" y="487"/>
                    <a:pt x="938" y="487"/>
                    <a:pt x="938" y="487"/>
                  </a:cubicBezTo>
                  <a:cubicBezTo>
                    <a:pt x="938" y="489"/>
                    <a:pt x="938" y="490"/>
                    <a:pt x="938" y="491"/>
                  </a:cubicBezTo>
                  <a:cubicBezTo>
                    <a:pt x="937" y="493"/>
                    <a:pt x="937" y="492"/>
                    <a:pt x="937" y="493"/>
                  </a:cubicBezTo>
                  <a:cubicBezTo>
                    <a:pt x="937" y="493"/>
                    <a:pt x="937" y="493"/>
                    <a:pt x="937" y="493"/>
                  </a:cubicBezTo>
                  <a:cubicBezTo>
                    <a:pt x="935" y="494"/>
                    <a:pt x="937" y="496"/>
                    <a:pt x="938" y="497"/>
                  </a:cubicBezTo>
                  <a:cubicBezTo>
                    <a:pt x="937" y="498"/>
                    <a:pt x="933" y="501"/>
                    <a:pt x="936" y="502"/>
                  </a:cubicBezTo>
                  <a:cubicBezTo>
                    <a:pt x="935" y="503"/>
                    <a:pt x="934" y="503"/>
                    <a:pt x="933" y="504"/>
                  </a:cubicBezTo>
                  <a:cubicBezTo>
                    <a:pt x="931" y="505"/>
                    <a:pt x="930" y="505"/>
                    <a:pt x="929" y="506"/>
                  </a:cubicBezTo>
                  <a:cubicBezTo>
                    <a:pt x="928" y="507"/>
                    <a:pt x="927" y="507"/>
                    <a:pt x="927" y="508"/>
                  </a:cubicBezTo>
                  <a:cubicBezTo>
                    <a:pt x="927" y="508"/>
                    <a:pt x="927" y="508"/>
                    <a:pt x="927" y="508"/>
                  </a:cubicBezTo>
                  <a:cubicBezTo>
                    <a:pt x="926" y="508"/>
                    <a:pt x="925" y="508"/>
                    <a:pt x="924" y="509"/>
                  </a:cubicBezTo>
                  <a:cubicBezTo>
                    <a:pt x="924" y="510"/>
                    <a:pt x="924" y="511"/>
                    <a:pt x="924" y="512"/>
                  </a:cubicBezTo>
                  <a:cubicBezTo>
                    <a:pt x="923" y="513"/>
                    <a:pt x="922" y="513"/>
                    <a:pt x="921" y="514"/>
                  </a:cubicBezTo>
                  <a:cubicBezTo>
                    <a:pt x="920" y="515"/>
                    <a:pt x="920" y="517"/>
                    <a:pt x="918" y="518"/>
                  </a:cubicBezTo>
                  <a:cubicBezTo>
                    <a:pt x="918" y="519"/>
                    <a:pt x="917" y="520"/>
                    <a:pt x="916" y="520"/>
                  </a:cubicBezTo>
                  <a:cubicBezTo>
                    <a:pt x="915" y="521"/>
                    <a:pt x="915" y="521"/>
                    <a:pt x="914" y="521"/>
                  </a:cubicBezTo>
                  <a:cubicBezTo>
                    <a:pt x="914" y="521"/>
                    <a:pt x="914" y="522"/>
                    <a:pt x="914" y="522"/>
                  </a:cubicBezTo>
                  <a:cubicBezTo>
                    <a:pt x="913" y="523"/>
                    <a:pt x="913" y="523"/>
                    <a:pt x="912" y="524"/>
                  </a:cubicBezTo>
                  <a:cubicBezTo>
                    <a:pt x="912" y="525"/>
                    <a:pt x="911" y="525"/>
                    <a:pt x="910" y="526"/>
                  </a:cubicBezTo>
                  <a:cubicBezTo>
                    <a:pt x="910" y="527"/>
                    <a:pt x="910" y="527"/>
                    <a:pt x="909" y="528"/>
                  </a:cubicBezTo>
                  <a:cubicBezTo>
                    <a:pt x="909" y="528"/>
                    <a:pt x="909" y="529"/>
                    <a:pt x="909" y="530"/>
                  </a:cubicBezTo>
                  <a:cubicBezTo>
                    <a:pt x="909" y="530"/>
                    <a:pt x="909" y="531"/>
                    <a:pt x="908" y="531"/>
                  </a:cubicBezTo>
                  <a:cubicBezTo>
                    <a:pt x="907" y="532"/>
                    <a:pt x="906" y="534"/>
                    <a:pt x="905" y="535"/>
                  </a:cubicBezTo>
                  <a:cubicBezTo>
                    <a:pt x="903" y="537"/>
                    <a:pt x="901" y="539"/>
                    <a:pt x="899" y="540"/>
                  </a:cubicBezTo>
                  <a:cubicBezTo>
                    <a:pt x="898" y="542"/>
                    <a:pt x="898" y="541"/>
                    <a:pt x="896" y="541"/>
                  </a:cubicBezTo>
                  <a:cubicBezTo>
                    <a:pt x="895" y="541"/>
                    <a:pt x="894" y="543"/>
                    <a:pt x="893" y="544"/>
                  </a:cubicBezTo>
                  <a:cubicBezTo>
                    <a:pt x="893" y="544"/>
                    <a:pt x="892" y="544"/>
                    <a:pt x="891" y="544"/>
                  </a:cubicBezTo>
                  <a:cubicBezTo>
                    <a:pt x="891" y="544"/>
                    <a:pt x="891" y="544"/>
                    <a:pt x="891" y="544"/>
                  </a:cubicBezTo>
                  <a:cubicBezTo>
                    <a:pt x="891" y="544"/>
                    <a:pt x="891" y="544"/>
                    <a:pt x="891" y="544"/>
                  </a:cubicBezTo>
                  <a:cubicBezTo>
                    <a:pt x="891" y="544"/>
                    <a:pt x="891" y="544"/>
                    <a:pt x="891" y="544"/>
                  </a:cubicBezTo>
                  <a:cubicBezTo>
                    <a:pt x="890" y="543"/>
                    <a:pt x="889" y="544"/>
                    <a:pt x="890" y="545"/>
                  </a:cubicBezTo>
                  <a:cubicBezTo>
                    <a:pt x="890" y="545"/>
                    <a:pt x="890" y="545"/>
                    <a:pt x="890" y="545"/>
                  </a:cubicBezTo>
                  <a:cubicBezTo>
                    <a:pt x="890" y="546"/>
                    <a:pt x="890" y="546"/>
                    <a:pt x="891" y="547"/>
                  </a:cubicBezTo>
                  <a:cubicBezTo>
                    <a:pt x="891" y="548"/>
                    <a:pt x="891" y="548"/>
                    <a:pt x="891" y="548"/>
                  </a:cubicBezTo>
                  <a:cubicBezTo>
                    <a:pt x="891" y="549"/>
                    <a:pt x="890" y="549"/>
                    <a:pt x="890" y="549"/>
                  </a:cubicBezTo>
                  <a:cubicBezTo>
                    <a:pt x="890" y="549"/>
                    <a:pt x="890" y="549"/>
                    <a:pt x="890" y="549"/>
                  </a:cubicBezTo>
                  <a:cubicBezTo>
                    <a:pt x="890" y="549"/>
                    <a:pt x="890" y="550"/>
                    <a:pt x="890" y="550"/>
                  </a:cubicBezTo>
                  <a:cubicBezTo>
                    <a:pt x="890" y="550"/>
                    <a:pt x="890" y="550"/>
                    <a:pt x="890" y="550"/>
                  </a:cubicBezTo>
                  <a:cubicBezTo>
                    <a:pt x="890" y="550"/>
                    <a:pt x="889" y="551"/>
                    <a:pt x="889" y="551"/>
                  </a:cubicBezTo>
                  <a:cubicBezTo>
                    <a:pt x="889" y="552"/>
                    <a:pt x="889" y="552"/>
                    <a:pt x="888" y="553"/>
                  </a:cubicBezTo>
                  <a:cubicBezTo>
                    <a:pt x="887" y="554"/>
                    <a:pt x="886" y="555"/>
                    <a:pt x="884" y="557"/>
                  </a:cubicBezTo>
                  <a:cubicBezTo>
                    <a:pt x="884" y="557"/>
                    <a:pt x="884" y="557"/>
                    <a:pt x="884" y="557"/>
                  </a:cubicBezTo>
                  <a:cubicBezTo>
                    <a:pt x="884" y="558"/>
                    <a:pt x="883" y="559"/>
                    <a:pt x="883" y="560"/>
                  </a:cubicBezTo>
                  <a:cubicBezTo>
                    <a:pt x="883" y="560"/>
                    <a:pt x="883" y="561"/>
                    <a:pt x="883" y="561"/>
                  </a:cubicBezTo>
                  <a:cubicBezTo>
                    <a:pt x="883" y="562"/>
                    <a:pt x="882" y="562"/>
                    <a:pt x="882" y="563"/>
                  </a:cubicBezTo>
                  <a:cubicBezTo>
                    <a:pt x="882" y="564"/>
                    <a:pt x="882" y="565"/>
                    <a:pt x="882" y="565"/>
                  </a:cubicBezTo>
                  <a:cubicBezTo>
                    <a:pt x="882" y="566"/>
                    <a:pt x="881" y="567"/>
                    <a:pt x="881" y="568"/>
                  </a:cubicBezTo>
                  <a:cubicBezTo>
                    <a:pt x="880" y="569"/>
                    <a:pt x="881" y="573"/>
                    <a:pt x="881" y="574"/>
                  </a:cubicBezTo>
                  <a:cubicBezTo>
                    <a:pt x="881" y="576"/>
                    <a:pt x="880" y="579"/>
                    <a:pt x="881" y="581"/>
                  </a:cubicBezTo>
                  <a:cubicBezTo>
                    <a:pt x="881" y="581"/>
                    <a:pt x="881" y="581"/>
                    <a:pt x="881" y="581"/>
                  </a:cubicBezTo>
                  <a:cubicBezTo>
                    <a:pt x="882" y="582"/>
                    <a:pt x="882" y="583"/>
                    <a:pt x="882" y="583"/>
                  </a:cubicBezTo>
                  <a:cubicBezTo>
                    <a:pt x="882" y="585"/>
                    <a:pt x="882" y="586"/>
                    <a:pt x="883" y="588"/>
                  </a:cubicBezTo>
                  <a:cubicBezTo>
                    <a:pt x="883" y="589"/>
                    <a:pt x="883" y="589"/>
                    <a:pt x="883" y="590"/>
                  </a:cubicBezTo>
                  <a:cubicBezTo>
                    <a:pt x="883" y="590"/>
                    <a:pt x="883" y="590"/>
                    <a:pt x="883" y="590"/>
                  </a:cubicBezTo>
                  <a:cubicBezTo>
                    <a:pt x="883" y="592"/>
                    <a:pt x="883" y="593"/>
                    <a:pt x="883" y="594"/>
                  </a:cubicBezTo>
                  <a:cubicBezTo>
                    <a:pt x="884" y="594"/>
                    <a:pt x="884" y="594"/>
                    <a:pt x="884" y="594"/>
                  </a:cubicBezTo>
                  <a:cubicBezTo>
                    <a:pt x="884" y="595"/>
                    <a:pt x="884" y="595"/>
                    <a:pt x="884" y="595"/>
                  </a:cubicBezTo>
                  <a:cubicBezTo>
                    <a:pt x="884" y="596"/>
                    <a:pt x="884" y="597"/>
                    <a:pt x="884" y="598"/>
                  </a:cubicBezTo>
                  <a:cubicBezTo>
                    <a:pt x="884" y="599"/>
                    <a:pt x="884" y="599"/>
                    <a:pt x="885" y="600"/>
                  </a:cubicBezTo>
                  <a:cubicBezTo>
                    <a:pt x="885" y="601"/>
                    <a:pt x="884" y="602"/>
                    <a:pt x="885" y="603"/>
                  </a:cubicBezTo>
                  <a:cubicBezTo>
                    <a:pt x="885" y="603"/>
                    <a:pt x="885" y="603"/>
                    <a:pt x="885" y="604"/>
                  </a:cubicBezTo>
                  <a:cubicBezTo>
                    <a:pt x="886" y="605"/>
                    <a:pt x="886" y="606"/>
                    <a:pt x="886" y="607"/>
                  </a:cubicBezTo>
                  <a:cubicBezTo>
                    <a:pt x="886" y="608"/>
                    <a:pt x="886" y="609"/>
                    <a:pt x="887" y="610"/>
                  </a:cubicBezTo>
                  <a:cubicBezTo>
                    <a:pt x="887" y="611"/>
                    <a:pt x="887" y="611"/>
                    <a:pt x="887" y="611"/>
                  </a:cubicBezTo>
                  <a:cubicBezTo>
                    <a:pt x="887" y="614"/>
                    <a:pt x="886" y="617"/>
                    <a:pt x="887" y="619"/>
                  </a:cubicBezTo>
                  <a:cubicBezTo>
                    <a:pt x="888" y="620"/>
                    <a:pt x="888" y="620"/>
                    <a:pt x="888" y="621"/>
                  </a:cubicBezTo>
                  <a:cubicBezTo>
                    <a:pt x="889" y="622"/>
                    <a:pt x="889" y="623"/>
                    <a:pt x="889" y="623"/>
                  </a:cubicBezTo>
                  <a:cubicBezTo>
                    <a:pt x="889" y="623"/>
                    <a:pt x="889" y="623"/>
                    <a:pt x="889" y="623"/>
                  </a:cubicBezTo>
                  <a:cubicBezTo>
                    <a:pt x="890" y="623"/>
                    <a:pt x="890" y="622"/>
                    <a:pt x="890" y="622"/>
                  </a:cubicBezTo>
                  <a:cubicBezTo>
                    <a:pt x="891" y="622"/>
                    <a:pt x="891" y="622"/>
                    <a:pt x="891" y="622"/>
                  </a:cubicBezTo>
                  <a:cubicBezTo>
                    <a:pt x="892" y="620"/>
                    <a:pt x="894" y="619"/>
                    <a:pt x="895" y="617"/>
                  </a:cubicBezTo>
                  <a:cubicBezTo>
                    <a:pt x="897" y="615"/>
                    <a:pt x="899" y="614"/>
                    <a:pt x="899" y="611"/>
                  </a:cubicBezTo>
                  <a:cubicBezTo>
                    <a:pt x="899" y="611"/>
                    <a:pt x="900" y="611"/>
                    <a:pt x="900" y="610"/>
                  </a:cubicBezTo>
                  <a:cubicBezTo>
                    <a:pt x="901" y="609"/>
                    <a:pt x="901" y="608"/>
                    <a:pt x="901" y="607"/>
                  </a:cubicBezTo>
                  <a:cubicBezTo>
                    <a:pt x="901" y="606"/>
                    <a:pt x="902" y="604"/>
                    <a:pt x="902" y="603"/>
                  </a:cubicBezTo>
                  <a:cubicBezTo>
                    <a:pt x="902" y="602"/>
                    <a:pt x="900" y="602"/>
                    <a:pt x="900" y="601"/>
                  </a:cubicBezTo>
                  <a:cubicBezTo>
                    <a:pt x="901" y="599"/>
                    <a:pt x="901" y="601"/>
                    <a:pt x="902" y="601"/>
                  </a:cubicBezTo>
                  <a:cubicBezTo>
                    <a:pt x="903" y="601"/>
                    <a:pt x="903" y="601"/>
                    <a:pt x="904" y="600"/>
                  </a:cubicBezTo>
                  <a:cubicBezTo>
                    <a:pt x="905" y="600"/>
                    <a:pt x="907" y="598"/>
                    <a:pt x="908" y="598"/>
                  </a:cubicBezTo>
                  <a:cubicBezTo>
                    <a:pt x="910" y="598"/>
                    <a:pt x="910" y="599"/>
                    <a:pt x="911" y="600"/>
                  </a:cubicBezTo>
                  <a:cubicBezTo>
                    <a:pt x="911" y="600"/>
                    <a:pt x="911" y="599"/>
                    <a:pt x="911" y="599"/>
                  </a:cubicBezTo>
                  <a:cubicBezTo>
                    <a:pt x="911" y="598"/>
                    <a:pt x="910" y="598"/>
                    <a:pt x="910" y="597"/>
                  </a:cubicBezTo>
                  <a:cubicBezTo>
                    <a:pt x="910" y="596"/>
                    <a:pt x="910" y="595"/>
                    <a:pt x="910" y="594"/>
                  </a:cubicBezTo>
                  <a:cubicBezTo>
                    <a:pt x="910" y="594"/>
                    <a:pt x="910" y="593"/>
                    <a:pt x="910" y="593"/>
                  </a:cubicBezTo>
                  <a:cubicBezTo>
                    <a:pt x="910" y="593"/>
                    <a:pt x="910" y="592"/>
                    <a:pt x="910" y="592"/>
                  </a:cubicBezTo>
                  <a:cubicBezTo>
                    <a:pt x="910" y="592"/>
                    <a:pt x="910" y="591"/>
                    <a:pt x="910" y="591"/>
                  </a:cubicBezTo>
                  <a:cubicBezTo>
                    <a:pt x="911" y="588"/>
                    <a:pt x="913" y="585"/>
                    <a:pt x="916" y="584"/>
                  </a:cubicBezTo>
                  <a:cubicBezTo>
                    <a:pt x="919" y="582"/>
                    <a:pt x="921" y="585"/>
                    <a:pt x="923" y="582"/>
                  </a:cubicBezTo>
                  <a:cubicBezTo>
                    <a:pt x="925" y="581"/>
                    <a:pt x="925" y="581"/>
                    <a:pt x="925" y="580"/>
                  </a:cubicBezTo>
                  <a:cubicBezTo>
                    <a:pt x="925" y="580"/>
                    <a:pt x="925" y="579"/>
                    <a:pt x="924" y="578"/>
                  </a:cubicBezTo>
                  <a:cubicBezTo>
                    <a:pt x="924" y="578"/>
                    <a:pt x="924" y="578"/>
                    <a:pt x="924" y="578"/>
                  </a:cubicBezTo>
                  <a:cubicBezTo>
                    <a:pt x="924" y="577"/>
                    <a:pt x="923" y="576"/>
                    <a:pt x="923" y="575"/>
                  </a:cubicBezTo>
                  <a:cubicBezTo>
                    <a:pt x="923" y="573"/>
                    <a:pt x="923" y="571"/>
                    <a:pt x="924" y="570"/>
                  </a:cubicBezTo>
                  <a:cubicBezTo>
                    <a:pt x="924" y="568"/>
                    <a:pt x="924" y="566"/>
                    <a:pt x="925" y="565"/>
                  </a:cubicBezTo>
                  <a:cubicBezTo>
                    <a:pt x="926" y="564"/>
                    <a:pt x="927" y="564"/>
                    <a:pt x="927" y="564"/>
                  </a:cubicBezTo>
                  <a:cubicBezTo>
                    <a:pt x="928" y="563"/>
                    <a:pt x="927" y="563"/>
                    <a:pt x="928" y="562"/>
                  </a:cubicBezTo>
                  <a:cubicBezTo>
                    <a:pt x="929" y="561"/>
                    <a:pt x="929" y="561"/>
                    <a:pt x="931" y="560"/>
                  </a:cubicBezTo>
                  <a:cubicBezTo>
                    <a:pt x="930" y="562"/>
                    <a:pt x="928" y="563"/>
                    <a:pt x="929" y="564"/>
                  </a:cubicBezTo>
                  <a:cubicBezTo>
                    <a:pt x="930" y="565"/>
                    <a:pt x="930" y="565"/>
                    <a:pt x="931" y="566"/>
                  </a:cubicBezTo>
                  <a:cubicBezTo>
                    <a:pt x="931" y="566"/>
                    <a:pt x="932" y="566"/>
                    <a:pt x="933" y="564"/>
                  </a:cubicBezTo>
                  <a:cubicBezTo>
                    <a:pt x="934" y="564"/>
                    <a:pt x="933" y="558"/>
                    <a:pt x="933" y="557"/>
                  </a:cubicBezTo>
                  <a:cubicBezTo>
                    <a:pt x="932" y="557"/>
                    <a:pt x="931" y="558"/>
                    <a:pt x="931" y="557"/>
                  </a:cubicBezTo>
                  <a:cubicBezTo>
                    <a:pt x="930" y="557"/>
                    <a:pt x="930" y="554"/>
                    <a:pt x="930" y="553"/>
                  </a:cubicBezTo>
                  <a:cubicBezTo>
                    <a:pt x="930" y="551"/>
                    <a:pt x="929" y="550"/>
                    <a:pt x="930" y="549"/>
                  </a:cubicBezTo>
                  <a:cubicBezTo>
                    <a:pt x="931" y="548"/>
                    <a:pt x="935" y="544"/>
                    <a:pt x="932" y="544"/>
                  </a:cubicBezTo>
                  <a:cubicBezTo>
                    <a:pt x="932" y="543"/>
                    <a:pt x="931" y="543"/>
                    <a:pt x="931" y="543"/>
                  </a:cubicBezTo>
                  <a:cubicBezTo>
                    <a:pt x="930" y="543"/>
                    <a:pt x="930" y="543"/>
                    <a:pt x="930" y="542"/>
                  </a:cubicBezTo>
                  <a:cubicBezTo>
                    <a:pt x="929" y="542"/>
                    <a:pt x="929" y="542"/>
                    <a:pt x="929" y="542"/>
                  </a:cubicBezTo>
                  <a:cubicBezTo>
                    <a:pt x="929" y="542"/>
                    <a:pt x="929" y="542"/>
                    <a:pt x="929" y="542"/>
                  </a:cubicBezTo>
                  <a:cubicBezTo>
                    <a:pt x="928" y="542"/>
                    <a:pt x="928" y="543"/>
                    <a:pt x="928" y="543"/>
                  </a:cubicBezTo>
                  <a:cubicBezTo>
                    <a:pt x="927" y="544"/>
                    <a:pt x="927" y="544"/>
                    <a:pt x="926" y="544"/>
                  </a:cubicBezTo>
                  <a:cubicBezTo>
                    <a:pt x="926" y="543"/>
                    <a:pt x="926" y="543"/>
                    <a:pt x="926" y="544"/>
                  </a:cubicBezTo>
                  <a:cubicBezTo>
                    <a:pt x="925" y="544"/>
                    <a:pt x="925" y="544"/>
                    <a:pt x="925" y="544"/>
                  </a:cubicBezTo>
                  <a:cubicBezTo>
                    <a:pt x="925" y="543"/>
                    <a:pt x="925" y="543"/>
                    <a:pt x="925" y="543"/>
                  </a:cubicBezTo>
                  <a:cubicBezTo>
                    <a:pt x="925" y="539"/>
                    <a:pt x="925" y="539"/>
                    <a:pt x="925" y="539"/>
                  </a:cubicBezTo>
                  <a:cubicBezTo>
                    <a:pt x="925" y="538"/>
                    <a:pt x="925" y="538"/>
                    <a:pt x="925" y="538"/>
                  </a:cubicBezTo>
                  <a:cubicBezTo>
                    <a:pt x="926" y="537"/>
                    <a:pt x="925" y="537"/>
                    <a:pt x="926" y="536"/>
                  </a:cubicBezTo>
                  <a:cubicBezTo>
                    <a:pt x="926" y="535"/>
                    <a:pt x="927" y="534"/>
                    <a:pt x="927" y="533"/>
                  </a:cubicBezTo>
                  <a:cubicBezTo>
                    <a:pt x="928" y="532"/>
                    <a:pt x="929" y="531"/>
                    <a:pt x="930" y="529"/>
                  </a:cubicBezTo>
                  <a:cubicBezTo>
                    <a:pt x="931" y="529"/>
                    <a:pt x="931" y="527"/>
                    <a:pt x="932" y="527"/>
                  </a:cubicBezTo>
                  <a:cubicBezTo>
                    <a:pt x="932" y="527"/>
                    <a:pt x="932" y="528"/>
                    <a:pt x="933" y="527"/>
                  </a:cubicBezTo>
                  <a:cubicBezTo>
                    <a:pt x="933" y="526"/>
                    <a:pt x="932" y="526"/>
                    <a:pt x="932" y="525"/>
                  </a:cubicBezTo>
                  <a:cubicBezTo>
                    <a:pt x="932" y="524"/>
                    <a:pt x="935" y="524"/>
                    <a:pt x="933" y="523"/>
                  </a:cubicBezTo>
                  <a:cubicBezTo>
                    <a:pt x="933" y="523"/>
                    <a:pt x="933" y="523"/>
                    <a:pt x="933" y="523"/>
                  </a:cubicBezTo>
                  <a:cubicBezTo>
                    <a:pt x="933" y="523"/>
                    <a:pt x="933" y="522"/>
                    <a:pt x="933" y="522"/>
                  </a:cubicBezTo>
                  <a:cubicBezTo>
                    <a:pt x="932" y="521"/>
                    <a:pt x="933" y="521"/>
                    <a:pt x="934" y="520"/>
                  </a:cubicBezTo>
                  <a:cubicBezTo>
                    <a:pt x="935" y="519"/>
                    <a:pt x="934" y="518"/>
                    <a:pt x="934" y="517"/>
                  </a:cubicBezTo>
                  <a:cubicBezTo>
                    <a:pt x="935" y="516"/>
                    <a:pt x="936" y="517"/>
                    <a:pt x="936" y="516"/>
                  </a:cubicBezTo>
                  <a:cubicBezTo>
                    <a:pt x="936" y="516"/>
                    <a:pt x="936" y="515"/>
                    <a:pt x="936" y="515"/>
                  </a:cubicBezTo>
                  <a:cubicBezTo>
                    <a:pt x="936" y="515"/>
                    <a:pt x="936" y="515"/>
                    <a:pt x="936" y="515"/>
                  </a:cubicBezTo>
                  <a:cubicBezTo>
                    <a:pt x="936" y="515"/>
                    <a:pt x="936" y="515"/>
                    <a:pt x="936" y="515"/>
                  </a:cubicBezTo>
                  <a:cubicBezTo>
                    <a:pt x="937" y="514"/>
                    <a:pt x="937" y="515"/>
                    <a:pt x="937" y="515"/>
                  </a:cubicBezTo>
                  <a:cubicBezTo>
                    <a:pt x="938" y="515"/>
                    <a:pt x="939" y="515"/>
                    <a:pt x="940" y="515"/>
                  </a:cubicBezTo>
                  <a:cubicBezTo>
                    <a:pt x="940" y="515"/>
                    <a:pt x="940" y="514"/>
                    <a:pt x="940" y="514"/>
                  </a:cubicBezTo>
                  <a:cubicBezTo>
                    <a:pt x="940" y="514"/>
                    <a:pt x="940" y="514"/>
                    <a:pt x="940" y="514"/>
                  </a:cubicBezTo>
                  <a:cubicBezTo>
                    <a:pt x="941" y="514"/>
                    <a:pt x="942" y="514"/>
                    <a:pt x="942" y="515"/>
                  </a:cubicBezTo>
                  <a:cubicBezTo>
                    <a:pt x="943" y="515"/>
                    <a:pt x="943" y="516"/>
                    <a:pt x="943" y="516"/>
                  </a:cubicBezTo>
                  <a:cubicBezTo>
                    <a:pt x="943" y="516"/>
                    <a:pt x="943" y="516"/>
                    <a:pt x="943" y="516"/>
                  </a:cubicBezTo>
                  <a:cubicBezTo>
                    <a:pt x="945" y="519"/>
                    <a:pt x="947" y="515"/>
                    <a:pt x="945" y="514"/>
                  </a:cubicBezTo>
                  <a:cubicBezTo>
                    <a:pt x="947" y="513"/>
                    <a:pt x="948" y="512"/>
                    <a:pt x="949" y="511"/>
                  </a:cubicBezTo>
                  <a:cubicBezTo>
                    <a:pt x="951" y="511"/>
                    <a:pt x="951" y="509"/>
                    <a:pt x="953" y="509"/>
                  </a:cubicBezTo>
                  <a:cubicBezTo>
                    <a:pt x="953" y="509"/>
                    <a:pt x="953" y="509"/>
                    <a:pt x="953" y="509"/>
                  </a:cubicBezTo>
                  <a:cubicBezTo>
                    <a:pt x="953" y="512"/>
                    <a:pt x="953" y="512"/>
                    <a:pt x="953" y="512"/>
                  </a:cubicBezTo>
                  <a:cubicBezTo>
                    <a:pt x="953" y="513"/>
                    <a:pt x="953" y="513"/>
                    <a:pt x="953" y="513"/>
                  </a:cubicBezTo>
                  <a:cubicBezTo>
                    <a:pt x="952" y="515"/>
                    <a:pt x="952" y="516"/>
                    <a:pt x="953" y="517"/>
                  </a:cubicBezTo>
                  <a:cubicBezTo>
                    <a:pt x="955" y="517"/>
                    <a:pt x="956" y="514"/>
                    <a:pt x="957" y="512"/>
                  </a:cubicBezTo>
                  <a:cubicBezTo>
                    <a:pt x="959" y="510"/>
                    <a:pt x="961" y="510"/>
                    <a:pt x="963" y="508"/>
                  </a:cubicBezTo>
                  <a:cubicBezTo>
                    <a:pt x="964" y="508"/>
                    <a:pt x="965" y="508"/>
                    <a:pt x="966" y="507"/>
                  </a:cubicBezTo>
                  <a:cubicBezTo>
                    <a:pt x="967" y="507"/>
                    <a:pt x="973" y="506"/>
                    <a:pt x="974" y="507"/>
                  </a:cubicBezTo>
                  <a:cubicBezTo>
                    <a:pt x="975" y="508"/>
                    <a:pt x="975" y="508"/>
                    <a:pt x="975" y="509"/>
                  </a:cubicBezTo>
                  <a:cubicBezTo>
                    <a:pt x="975" y="509"/>
                    <a:pt x="975" y="509"/>
                    <a:pt x="975" y="509"/>
                  </a:cubicBezTo>
                  <a:cubicBezTo>
                    <a:pt x="976" y="509"/>
                    <a:pt x="976" y="509"/>
                    <a:pt x="976" y="509"/>
                  </a:cubicBezTo>
                  <a:cubicBezTo>
                    <a:pt x="977" y="510"/>
                    <a:pt x="977" y="511"/>
                    <a:pt x="978" y="512"/>
                  </a:cubicBezTo>
                  <a:cubicBezTo>
                    <a:pt x="978" y="512"/>
                    <a:pt x="978" y="512"/>
                    <a:pt x="978" y="512"/>
                  </a:cubicBezTo>
                  <a:cubicBezTo>
                    <a:pt x="978" y="512"/>
                    <a:pt x="978" y="512"/>
                    <a:pt x="978" y="512"/>
                  </a:cubicBezTo>
                  <a:cubicBezTo>
                    <a:pt x="977" y="512"/>
                    <a:pt x="979" y="514"/>
                    <a:pt x="979" y="514"/>
                  </a:cubicBezTo>
                  <a:cubicBezTo>
                    <a:pt x="979" y="515"/>
                    <a:pt x="979" y="515"/>
                    <a:pt x="979" y="515"/>
                  </a:cubicBezTo>
                  <a:cubicBezTo>
                    <a:pt x="981" y="517"/>
                    <a:pt x="981" y="515"/>
                    <a:pt x="982" y="514"/>
                  </a:cubicBezTo>
                  <a:cubicBezTo>
                    <a:pt x="982" y="512"/>
                    <a:pt x="982" y="511"/>
                    <a:pt x="984" y="509"/>
                  </a:cubicBezTo>
                  <a:cubicBezTo>
                    <a:pt x="984" y="509"/>
                    <a:pt x="985" y="509"/>
                    <a:pt x="985" y="508"/>
                  </a:cubicBezTo>
                  <a:cubicBezTo>
                    <a:pt x="986" y="507"/>
                    <a:pt x="987" y="507"/>
                    <a:pt x="988" y="506"/>
                  </a:cubicBezTo>
                  <a:cubicBezTo>
                    <a:pt x="990" y="504"/>
                    <a:pt x="993" y="503"/>
                    <a:pt x="993" y="501"/>
                  </a:cubicBezTo>
                  <a:cubicBezTo>
                    <a:pt x="993" y="500"/>
                    <a:pt x="993" y="500"/>
                    <a:pt x="993" y="500"/>
                  </a:cubicBezTo>
                  <a:cubicBezTo>
                    <a:pt x="995" y="501"/>
                    <a:pt x="995" y="501"/>
                    <a:pt x="995" y="498"/>
                  </a:cubicBezTo>
                  <a:cubicBezTo>
                    <a:pt x="996" y="500"/>
                    <a:pt x="999" y="497"/>
                    <a:pt x="998" y="496"/>
                  </a:cubicBezTo>
                  <a:cubicBezTo>
                    <a:pt x="997" y="496"/>
                    <a:pt x="998" y="495"/>
                    <a:pt x="998" y="495"/>
                  </a:cubicBezTo>
                  <a:cubicBezTo>
                    <a:pt x="998" y="495"/>
                    <a:pt x="998" y="495"/>
                    <a:pt x="998" y="495"/>
                  </a:cubicBezTo>
                  <a:cubicBezTo>
                    <a:pt x="999" y="495"/>
                    <a:pt x="999" y="495"/>
                    <a:pt x="999" y="495"/>
                  </a:cubicBezTo>
                  <a:cubicBezTo>
                    <a:pt x="1000" y="496"/>
                    <a:pt x="1000" y="495"/>
                    <a:pt x="1001" y="494"/>
                  </a:cubicBezTo>
                  <a:cubicBezTo>
                    <a:pt x="1002" y="494"/>
                    <a:pt x="1003" y="491"/>
                    <a:pt x="1003" y="491"/>
                  </a:cubicBezTo>
                  <a:cubicBezTo>
                    <a:pt x="1004" y="491"/>
                    <a:pt x="1004" y="492"/>
                    <a:pt x="1005" y="492"/>
                  </a:cubicBezTo>
                  <a:cubicBezTo>
                    <a:pt x="1006" y="491"/>
                    <a:pt x="1005" y="489"/>
                    <a:pt x="1007" y="489"/>
                  </a:cubicBezTo>
                  <a:cubicBezTo>
                    <a:pt x="1011" y="490"/>
                    <a:pt x="1013" y="486"/>
                    <a:pt x="1016" y="485"/>
                  </a:cubicBezTo>
                  <a:cubicBezTo>
                    <a:pt x="1018" y="484"/>
                    <a:pt x="1025" y="481"/>
                    <a:pt x="1023" y="480"/>
                  </a:cubicBezTo>
                  <a:cubicBezTo>
                    <a:pt x="1024" y="479"/>
                    <a:pt x="1024" y="479"/>
                    <a:pt x="1024" y="479"/>
                  </a:cubicBezTo>
                  <a:cubicBezTo>
                    <a:pt x="1024" y="479"/>
                    <a:pt x="1025" y="480"/>
                    <a:pt x="1025" y="480"/>
                  </a:cubicBezTo>
                  <a:cubicBezTo>
                    <a:pt x="1025" y="480"/>
                    <a:pt x="1028" y="479"/>
                    <a:pt x="1028" y="479"/>
                  </a:cubicBezTo>
                  <a:cubicBezTo>
                    <a:pt x="1028" y="479"/>
                    <a:pt x="1028" y="479"/>
                    <a:pt x="1028" y="479"/>
                  </a:cubicBezTo>
                  <a:cubicBezTo>
                    <a:pt x="1028" y="479"/>
                    <a:pt x="1028" y="479"/>
                    <a:pt x="1028" y="479"/>
                  </a:cubicBezTo>
                  <a:cubicBezTo>
                    <a:pt x="1027" y="479"/>
                    <a:pt x="1027" y="479"/>
                    <a:pt x="1026" y="478"/>
                  </a:cubicBezTo>
                  <a:cubicBezTo>
                    <a:pt x="1026" y="478"/>
                    <a:pt x="1025" y="475"/>
                    <a:pt x="1027" y="475"/>
                  </a:cubicBezTo>
                  <a:cubicBezTo>
                    <a:pt x="1027" y="475"/>
                    <a:pt x="1027" y="476"/>
                    <a:pt x="1027" y="476"/>
                  </a:cubicBezTo>
                  <a:cubicBezTo>
                    <a:pt x="1027" y="476"/>
                    <a:pt x="1027" y="476"/>
                    <a:pt x="1027" y="476"/>
                  </a:cubicBezTo>
                  <a:cubicBezTo>
                    <a:pt x="1028" y="477"/>
                    <a:pt x="1028" y="477"/>
                    <a:pt x="1029" y="477"/>
                  </a:cubicBezTo>
                  <a:cubicBezTo>
                    <a:pt x="1029" y="477"/>
                    <a:pt x="1029" y="478"/>
                    <a:pt x="1029" y="478"/>
                  </a:cubicBezTo>
                  <a:cubicBezTo>
                    <a:pt x="1029" y="478"/>
                    <a:pt x="1029" y="478"/>
                    <a:pt x="1029" y="479"/>
                  </a:cubicBezTo>
                  <a:cubicBezTo>
                    <a:pt x="1029" y="479"/>
                    <a:pt x="1029" y="479"/>
                    <a:pt x="1029" y="479"/>
                  </a:cubicBezTo>
                  <a:cubicBezTo>
                    <a:pt x="1032" y="479"/>
                    <a:pt x="1035" y="480"/>
                    <a:pt x="1037" y="481"/>
                  </a:cubicBezTo>
                  <a:cubicBezTo>
                    <a:pt x="1038" y="481"/>
                    <a:pt x="1039" y="482"/>
                    <a:pt x="1040" y="482"/>
                  </a:cubicBezTo>
                  <a:cubicBezTo>
                    <a:pt x="1041" y="482"/>
                    <a:pt x="1040" y="481"/>
                    <a:pt x="1040" y="480"/>
                  </a:cubicBezTo>
                  <a:cubicBezTo>
                    <a:pt x="1040" y="480"/>
                    <a:pt x="1040" y="480"/>
                    <a:pt x="1040" y="479"/>
                  </a:cubicBezTo>
                  <a:cubicBezTo>
                    <a:pt x="1040" y="479"/>
                    <a:pt x="1040" y="479"/>
                    <a:pt x="1040" y="479"/>
                  </a:cubicBezTo>
                  <a:cubicBezTo>
                    <a:pt x="1040" y="480"/>
                    <a:pt x="1041" y="480"/>
                    <a:pt x="1041" y="480"/>
                  </a:cubicBezTo>
                  <a:cubicBezTo>
                    <a:pt x="1042" y="480"/>
                    <a:pt x="1043" y="478"/>
                    <a:pt x="1044" y="477"/>
                  </a:cubicBezTo>
                  <a:cubicBezTo>
                    <a:pt x="1044" y="475"/>
                    <a:pt x="1043" y="475"/>
                    <a:pt x="1042" y="474"/>
                  </a:cubicBezTo>
                  <a:cubicBezTo>
                    <a:pt x="1042" y="474"/>
                    <a:pt x="1042" y="473"/>
                    <a:pt x="1042" y="473"/>
                  </a:cubicBezTo>
                  <a:cubicBezTo>
                    <a:pt x="1042" y="473"/>
                    <a:pt x="1042" y="473"/>
                    <a:pt x="1042" y="473"/>
                  </a:cubicBezTo>
                  <a:cubicBezTo>
                    <a:pt x="1042" y="473"/>
                    <a:pt x="1038" y="472"/>
                    <a:pt x="1041" y="472"/>
                  </a:cubicBezTo>
                  <a:cubicBezTo>
                    <a:pt x="1044" y="472"/>
                    <a:pt x="1040" y="468"/>
                    <a:pt x="1039" y="468"/>
                  </a:cubicBezTo>
                  <a:cubicBezTo>
                    <a:pt x="1039" y="466"/>
                    <a:pt x="1037" y="466"/>
                    <a:pt x="1037" y="464"/>
                  </a:cubicBezTo>
                  <a:cubicBezTo>
                    <a:pt x="1036" y="464"/>
                    <a:pt x="1036" y="464"/>
                    <a:pt x="1035" y="464"/>
                  </a:cubicBezTo>
                  <a:cubicBezTo>
                    <a:pt x="1035" y="462"/>
                    <a:pt x="1038" y="464"/>
                    <a:pt x="1038" y="461"/>
                  </a:cubicBezTo>
                  <a:cubicBezTo>
                    <a:pt x="1038" y="460"/>
                    <a:pt x="1037" y="458"/>
                    <a:pt x="1035" y="458"/>
                  </a:cubicBezTo>
                  <a:cubicBezTo>
                    <a:pt x="1035" y="458"/>
                    <a:pt x="1035" y="457"/>
                    <a:pt x="1035" y="457"/>
                  </a:cubicBezTo>
                  <a:cubicBezTo>
                    <a:pt x="1036" y="456"/>
                    <a:pt x="1037" y="455"/>
                    <a:pt x="1035" y="453"/>
                  </a:cubicBezTo>
                  <a:cubicBezTo>
                    <a:pt x="1035" y="453"/>
                    <a:pt x="1035" y="453"/>
                    <a:pt x="1035" y="452"/>
                  </a:cubicBezTo>
                  <a:cubicBezTo>
                    <a:pt x="1033" y="455"/>
                    <a:pt x="1030" y="452"/>
                    <a:pt x="1029" y="450"/>
                  </a:cubicBezTo>
                  <a:cubicBezTo>
                    <a:pt x="1029" y="449"/>
                    <a:pt x="1030" y="443"/>
                    <a:pt x="1027" y="447"/>
                  </a:cubicBezTo>
                  <a:cubicBezTo>
                    <a:pt x="1026" y="447"/>
                    <a:pt x="1025" y="447"/>
                    <a:pt x="1025" y="448"/>
                  </a:cubicBezTo>
                  <a:cubicBezTo>
                    <a:pt x="1023" y="449"/>
                    <a:pt x="1021" y="445"/>
                    <a:pt x="1021" y="444"/>
                  </a:cubicBezTo>
                  <a:cubicBezTo>
                    <a:pt x="1021" y="444"/>
                    <a:pt x="1021" y="444"/>
                    <a:pt x="1022" y="444"/>
                  </a:cubicBezTo>
                  <a:cubicBezTo>
                    <a:pt x="1023" y="445"/>
                    <a:pt x="1022" y="444"/>
                    <a:pt x="1024" y="444"/>
                  </a:cubicBezTo>
                  <a:cubicBezTo>
                    <a:pt x="1023" y="444"/>
                    <a:pt x="1026" y="445"/>
                    <a:pt x="1026" y="445"/>
                  </a:cubicBezTo>
                  <a:cubicBezTo>
                    <a:pt x="1028" y="444"/>
                    <a:pt x="1026" y="442"/>
                    <a:pt x="1029" y="443"/>
                  </a:cubicBezTo>
                  <a:cubicBezTo>
                    <a:pt x="1029" y="444"/>
                    <a:pt x="1029" y="446"/>
                    <a:pt x="1031" y="446"/>
                  </a:cubicBezTo>
                  <a:cubicBezTo>
                    <a:pt x="1032" y="447"/>
                    <a:pt x="1038" y="448"/>
                    <a:pt x="1039" y="447"/>
                  </a:cubicBezTo>
                  <a:cubicBezTo>
                    <a:pt x="1041" y="445"/>
                    <a:pt x="1043" y="445"/>
                    <a:pt x="1045" y="442"/>
                  </a:cubicBezTo>
                  <a:cubicBezTo>
                    <a:pt x="1046" y="441"/>
                    <a:pt x="1047" y="440"/>
                    <a:pt x="1048" y="439"/>
                  </a:cubicBezTo>
                  <a:cubicBezTo>
                    <a:pt x="1049" y="437"/>
                    <a:pt x="1049" y="437"/>
                    <a:pt x="1050" y="435"/>
                  </a:cubicBezTo>
                  <a:cubicBezTo>
                    <a:pt x="1050" y="434"/>
                    <a:pt x="1051" y="433"/>
                    <a:pt x="1050" y="431"/>
                  </a:cubicBezTo>
                  <a:cubicBezTo>
                    <a:pt x="1050" y="429"/>
                    <a:pt x="1048" y="429"/>
                    <a:pt x="1048" y="427"/>
                  </a:cubicBezTo>
                  <a:cubicBezTo>
                    <a:pt x="1047" y="425"/>
                    <a:pt x="1048" y="424"/>
                    <a:pt x="1049" y="422"/>
                  </a:cubicBezTo>
                  <a:cubicBezTo>
                    <a:pt x="1049" y="424"/>
                    <a:pt x="1050" y="423"/>
                    <a:pt x="1051" y="423"/>
                  </a:cubicBezTo>
                  <a:cubicBezTo>
                    <a:pt x="1052" y="421"/>
                    <a:pt x="1051" y="421"/>
                    <a:pt x="1052" y="421"/>
                  </a:cubicBezTo>
                  <a:cubicBezTo>
                    <a:pt x="1053" y="421"/>
                    <a:pt x="1053" y="423"/>
                    <a:pt x="1055" y="422"/>
                  </a:cubicBezTo>
                  <a:cubicBezTo>
                    <a:pt x="1056" y="421"/>
                    <a:pt x="1055" y="419"/>
                    <a:pt x="1057" y="419"/>
                  </a:cubicBezTo>
                  <a:cubicBezTo>
                    <a:pt x="1057" y="419"/>
                    <a:pt x="1057" y="420"/>
                    <a:pt x="1057" y="420"/>
                  </a:cubicBezTo>
                  <a:cubicBezTo>
                    <a:pt x="1056" y="424"/>
                    <a:pt x="1053" y="425"/>
                    <a:pt x="1056" y="429"/>
                  </a:cubicBezTo>
                  <a:cubicBezTo>
                    <a:pt x="1056" y="430"/>
                    <a:pt x="1057" y="430"/>
                    <a:pt x="1057" y="431"/>
                  </a:cubicBezTo>
                  <a:cubicBezTo>
                    <a:pt x="1057" y="432"/>
                    <a:pt x="1056" y="433"/>
                    <a:pt x="1056" y="434"/>
                  </a:cubicBezTo>
                  <a:cubicBezTo>
                    <a:pt x="1057" y="435"/>
                    <a:pt x="1060" y="434"/>
                    <a:pt x="1061" y="434"/>
                  </a:cubicBezTo>
                  <a:cubicBezTo>
                    <a:pt x="1063" y="434"/>
                    <a:pt x="1064" y="433"/>
                    <a:pt x="1065" y="432"/>
                  </a:cubicBezTo>
                  <a:cubicBezTo>
                    <a:pt x="1066" y="432"/>
                    <a:pt x="1066" y="431"/>
                    <a:pt x="1067" y="431"/>
                  </a:cubicBezTo>
                  <a:cubicBezTo>
                    <a:pt x="1068" y="431"/>
                    <a:pt x="1069" y="432"/>
                    <a:pt x="1069" y="433"/>
                  </a:cubicBezTo>
                  <a:cubicBezTo>
                    <a:pt x="1071" y="434"/>
                    <a:pt x="1073" y="434"/>
                    <a:pt x="1074" y="435"/>
                  </a:cubicBezTo>
                  <a:cubicBezTo>
                    <a:pt x="1074" y="435"/>
                    <a:pt x="1075" y="440"/>
                    <a:pt x="1075" y="441"/>
                  </a:cubicBezTo>
                  <a:cubicBezTo>
                    <a:pt x="1074" y="442"/>
                    <a:pt x="1076" y="443"/>
                    <a:pt x="1077" y="443"/>
                  </a:cubicBezTo>
                  <a:cubicBezTo>
                    <a:pt x="1079" y="445"/>
                    <a:pt x="1078" y="445"/>
                    <a:pt x="1081" y="444"/>
                  </a:cubicBezTo>
                  <a:cubicBezTo>
                    <a:pt x="1084" y="443"/>
                    <a:pt x="1082" y="444"/>
                    <a:pt x="1083" y="445"/>
                  </a:cubicBezTo>
                  <a:cubicBezTo>
                    <a:pt x="1083" y="447"/>
                    <a:pt x="1086" y="447"/>
                    <a:pt x="1086" y="449"/>
                  </a:cubicBezTo>
                  <a:cubicBezTo>
                    <a:pt x="1088" y="451"/>
                    <a:pt x="1089" y="451"/>
                    <a:pt x="1091" y="452"/>
                  </a:cubicBezTo>
                  <a:cubicBezTo>
                    <a:pt x="1092" y="453"/>
                    <a:pt x="1093" y="454"/>
                    <a:pt x="1094" y="453"/>
                  </a:cubicBezTo>
                  <a:cubicBezTo>
                    <a:pt x="1095" y="452"/>
                    <a:pt x="1093" y="450"/>
                    <a:pt x="1094" y="450"/>
                  </a:cubicBezTo>
                  <a:cubicBezTo>
                    <a:pt x="1094" y="449"/>
                    <a:pt x="1096" y="452"/>
                    <a:pt x="1098" y="451"/>
                  </a:cubicBezTo>
                  <a:cubicBezTo>
                    <a:pt x="1100" y="450"/>
                    <a:pt x="1095" y="447"/>
                    <a:pt x="1093" y="447"/>
                  </a:cubicBezTo>
                  <a:cubicBezTo>
                    <a:pt x="1097" y="446"/>
                    <a:pt x="1094" y="445"/>
                    <a:pt x="1094" y="444"/>
                  </a:cubicBezTo>
                  <a:cubicBezTo>
                    <a:pt x="1097" y="444"/>
                    <a:pt x="1100" y="442"/>
                    <a:pt x="1098" y="438"/>
                  </a:cubicBezTo>
                  <a:cubicBezTo>
                    <a:pt x="1098" y="438"/>
                    <a:pt x="1097" y="438"/>
                    <a:pt x="1096" y="438"/>
                  </a:cubicBezTo>
                  <a:cubicBezTo>
                    <a:pt x="1100" y="438"/>
                    <a:pt x="1100" y="435"/>
                    <a:pt x="1097" y="432"/>
                  </a:cubicBezTo>
                  <a:cubicBezTo>
                    <a:pt x="1097" y="432"/>
                    <a:pt x="1095" y="432"/>
                    <a:pt x="1096" y="431"/>
                  </a:cubicBezTo>
                  <a:cubicBezTo>
                    <a:pt x="1097" y="430"/>
                    <a:pt x="1098" y="431"/>
                    <a:pt x="1099" y="432"/>
                  </a:cubicBezTo>
                  <a:cubicBezTo>
                    <a:pt x="1099" y="433"/>
                    <a:pt x="1100" y="433"/>
                    <a:pt x="1101" y="433"/>
                  </a:cubicBezTo>
                  <a:cubicBezTo>
                    <a:pt x="1102" y="433"/>
                    <a:pt x="1105" y="434"/>
                    <a:pt x="1106" y="433"/>
                  </a:cubicBezTo>
                  <a:cubicBezTo>
                    <a:pt x="1109" y="433"/>
                    <a:pt x="1104" y="431"/>
                    <a:pt x="1105" y="429"/>
                  </a:cubicBezTo>
                  <a:cubicBezTo>
                    <a:pt x="1106" y="430"/>
                    <a:pt x="1109" y="432"/>
                    <a:pt x="1110" y="431"/>
                  </a:cubicBezTo>
                  <a:cubicBezTo>
                    <a:pt x="1110" y="431"/>
                    <a:pt x="1110" y="429"/>
                    <a:pt x="1110" y="428"/>
                  </a:cubicBezTo>
                  <a:cubicBezTo>
                    <a:pt x="1111" y="427"/>
                    <a:pt x="1112" y="426"/>
                    <a:pt x="1113" y="425"/>
                  </a:cubicBezTo>
                  <a:cubicBezTo>
                    <a:pt x="1113" y="425"/>
                    <a:pt x="1115" y="425"/>
                    <a:pt x="1116" y="424"/>
                  </a:cubicBezTo>
                  <a:cubicBezTo>
                    <a:pt x="1117" y="423"/>
                    <a:pt x="1115" y="423"/>
                    <a:pt x="1114" y="423"/>
                  </a:cubicBezTo>
                  <a:cubicBezTo>
                    <a:pt x="1112" y="421"/>
                    <a:pt x="1112" y="420"/>
                    <a:pt x="1110" y="419"/>
                  </a:cubicBezTo>
                  <a:cubicBezTo>
                    <a:pt x="1108" y="417"/>
                    <a:pt x="1106" y="416"/>
                    <a:pt x="1105" y="414"/>
                  </a:cubicBezTo>
                  <a:cubicBezTo>
                    <a:pt x="1104" y="413"/>
                    <a:pt x="1104" y="412"/>
                    <a:pt x="1104" y="411"/>
                  </a:cubicBezTo>
                  <a:cubicBezTo>
                    <a:pt x="1103" y="411"/>
                    <a:pt x="1102" y="410"/>
                    <a:pt x="1102" y="409"/>
                  </a:cubicBezTo>
                  <a:cubicBezTo>
                    <a:pt x="1101" y="409"/>
                    <a:pt x="1099" y="409"/>
                    <a:pt x="1099" y="409"/>
                  </a:cubicBezTo>
                  <a:cubicBezTo>
                    <a:pt x="1098" y="409"/>
                    <a:pt x="1098" y="408"/>
                    <a:pt x="1097" y="409"/>
                  </a:cubicBezTo>
                  <a:cubicBezTo>
                    <a:pt x="1097" y="409"/>
                    <a:pt x="1097" y="409"/>
                    <a:pt x="1097" y="410"/>
                  </a:cubicBezTo>
                  <a:cubicBezTo>
                    <a:pt x="1096" y="410"/>
                    <a:pt x="1095" y="409"/>
                    <a:pt x="1094" y="409"/>
                  </a:cubicBezTo>
                  <a:cubicBezTo>
                    <a:pt x="1094" y="409"/>
                    <a:pt x="1093" y="409"/>
                    <a:pt x="1093" y="409"/>
                  </a:cubicBezTo>
                  <a:cubicBezTo>
                    <a:pt x="1093" y="410"/>
                    <a:pt x="1092" y="410"/>
                    <a:pt x="1092" y="411"/>
                  </a:cubicBezTo>
                  <a:cubicBezTo>
                    <a:pt x="1090" y="410"/>
                    <a:pt x="1093" y="409"/>
                    <a:pt x="1092" y="408"/>
                  </a:cubicBezTo>
                  <a:cubicBezTo>
                    <a:pt x="1091" y="406"/>
                    <a:pt x="1085" y="406"/>
                    <a:pt x="1084" y="407"/>
                  </a:cubicBezTo>
                  <a:cubicBezTo>
                    <a:pt x="1086" y="408"/>
                    <a:pt x="1087" y="409"/>
                    <a:pt x="1087" y="411"/>
                  </a:cubicBezTo>
                  <a:cubicBezTo>
                    <a:pt x="1087" y="411"/>
                    <a:pt x="1087" y="412"/>
                    <a:pt x="1087" y="413"/>
                  </a:cubicBezTo>
                  <a:cubicBezTo>
                    <a:pt x="1087" y="413"/>
                    <a:pt x="1086" y="415"/>
                    <a:pt x="1086" y="415"/>
                  </a:cubicBezTo>
                  <a:cubicBezTo>
                    <a:pt x="1086" y="417"/>
                    <a:pt x="1088" y="416"/>
                    <a:pt x="1089" y="418"/>
                  </a:cubicBezTo>
                  <a:cubicBezTo>
                    <a:pt x="1089" y="419"/>
                    <a:pt x="1087" y="422"/>
                    <a:pt x="1087" y="419"/>
                  </a:cubicBezTo>
                  <a:cubicBezTo>
                    <a:pt x="1087" y="419"/>
                    <a:pt x="1087" y="418"/>
                    <a:pt x="1086" y="418"/>
                  </a:cubicBezTo>
                  <a:cubicBezTo>
                    <a:pt x="1086" y="417"/>
                    <a:pt x="1085" y="418"/>
                    <a:pt x="1085" y="419"/>
                  </a:cubicBezTo>
                  <a:cubicBezTo>
                    <a:pt x="1083" y="420"/>
                    <a:pt x="1084" y="418"/>
                    <a:pt x="1084" y="417"/>
                  </a:cubicBezTo>
                  <a:cubicBezTo>
                    <a:pt x="1083" y="416"/>
                    <a:pt x="1083" y="416"/>
                    <a:pt x="1082" y="415"/>
                  </a:cubicBezTo>
                  <a:cubicBezTo>
                    <a:pt x="1082" y="414"/>
                    <a:pt x="1080" y="415"/>
                    <a:pt x="1080" y="413"/>
                  </a:cubicBezTo>
                  <a:cubicBezTo>
                    <a:pt x="1081" y="413"/>
                    <a:pt x="1082" y="412"/>
                    <a:pt x="1082" y="412"/>
                  </a:cubicBezTo>
                  <a:cubicBezTo>
                    <a:pt x="1082" y="411"/>
                    <a:pt x="1082" y="410"/>
                    <a:pt x="1081" y="409"/>
                  </a:cubicBezTo>
                  <a:cubicBezTo>
                    <a:pt x="1081" y="407"/>
                    <a:pt x="1081" y="406"/>
                    <a:pt x="1081" y="405"/>
                  </a:cubicBezTo>
                  <a:cubicBezTo>
                    <a:pt x="1081" y="403"/>
                    <a:pt x="1081" y="399"/>
                    <a:pt x="1080" y="402"/>
                  </a:cubicBezTo>
                  <a:cubicBezTo>
                    <a:pt x="1079" y="402"/>
                    <a:pt x="1079" y="402"/>
                    <a:pt x="1078" y="402"/>
                  </a:cubicBezTo>
                  <a:cubicBezTo>
                    <a:pt x="1079" y="400"/>
                    <a:pt x="1079" y="397"/>
                    <a:pt x="1076" y="395"/>
                  </a:cubicBezTo>
                  <a:cubicBezTo>
                    <a:pt x="1073" y="393"/>
                    <a:pt x="1075" y="397"/>
                    <a:pt x="1075" y="398"/>
                  </a:cubicBezTo>
                  <a:cubicBezTo>
                    <a:pt x="1074" y="396"/>
                    <a:pt x="1072" y="398"/>
                    <a:pt x="1072" y="396"/>
                  </a:cubicBezTo>
                  <a:cubicBezTo>
                    <a:pt x="1071" y="395"/>
                    <a:pt x="1073" y="395"/>
                    <a:pt x="1073" y="394"/>
                  </a:cubicBezTo>
                  <a:cubicBezTo>
                    <a:pt x="1073" y="392"/>
                    <a:pt x="1072" y="393"/>
                    <a:pt x="1071" y="392"/>
                  </a:cubicBezTo>
                  <a:cubicBezTo>
                    <a:pt x="1069" y="392"/>
                    <a:pt x="1069" y="392"/>
                    <a:pt x="1067" y="391"/>
                  </a:cubicBezTo>
                  <a:cubicBezTo>
                    <a:pt x="1068" y="390"/>
                    <a:pt x="1068" y="390"/>
                    <a:pt x="1069" y="390"/>
                  </a:cubicBezTo>
                  <a:cubicBezTo>
                    <a:pt x="1068" y="389"/>
                    <a:pt x="1067" y="388"/>
                    <a:pt x="1067" y="388"/>
                  </a:cubicBezTo>
                  <a:cubicBezTo>
                    <a:pt x="1066" y="388"/>
                    <a:pt x="1066" y="389"/>
                    <a:pt x="1065" y="388"/>
                  </a:cubicBezTo>
                  <a:cubicBezTo>
                    <a:pt x="1065" y="388"/>
                    <a:pt x="1065" y="385"/>
                    <a:pt x="1063" y="387"/>
                  </a:cubicBezTo>
                  <a:cubicBezTo>
                    <a:pt x="1062" y="388"/>
                    <a:pt x="1064" y="392"/>
                    <a:pt x="1062" y="392"/>
                  </a:cubicBezTo>
                  <a:cubicBezTo>
                    <a:pt x="1062" y="390"/>
                    <a:pt x="1063" y="385"/>
                    <a:pt x="1060" y="385"/>
                  </a:cubicBezTo>
                  <a:cubicBezTo>
                    <a:pt x="1060" y="383"/>
                    <a:pt x="1058" y="382"/>
                    <a:pt x="1056" y="381"/>
                  </a:cubicBezTo>
                  <a:cubicBezTo>
                    <a:pt x="1054" y="380"/>
                    <a:pt x="1056" y="379"/>
                    <a:pt x="1054" y="377"/>
                  </a:cubicBezTo>
                  <a:cubicBezTo>
                    <a:pt x="1054" y="376"/>
                    <a:pt x="1053" y="376"/>
                    <a:pt x="1052" y="376"/>
                  </a:cubicBezTo>
                  <a:cubicBezTo>
                    <a:pt x="1051" y="376"/>
                    <a:pt x="1051" y="375"/>
                    <a:pt x="1050" y="375"/>
                  </a:cubicBezTo>
                  <a:cubicBezTo>
                    <a:pt x="1049" y="374"/>
                    <a:pt x="1046" y="372"/>
                    <a:pt x="1044" y="372"/>
                  </a:cubicBezTo>
                  <a:cubicBezTo>
                    <a:pt x="1044" y="371"/>
                    <a:pt x="1044" y="369"/>
                    <a:pt x="1042" y="368"/>
                  </a:cubicBezTo>
                  <a:cubicBezTo>
                    <a:pt x="1041" y="367"/>
                    <a:pt x="1038" y="368"/>
                    <a:pt x="1037" y="366"/>
                  </a:cubicBezTo>
                  <a:cubicBezTo>
                    <a:pt x="1038" y="364"/>
                    <a:pt x="1040" y="367"/>
                    <a:pt x="1039" y="366"/>
                  </a:cubicBezTo>
                  <a:cubicBezTo>
                    <a:pt x="1039" y="363"/>
                    <a:pt x="1034" y="363"/>
                    <a:pt x="1033" y="363"/>
                  </a:cubicBezTo>
                  <a:cubicBezTo>
                    <a:pt x="1031" y="362"/>
                    <a:pt x="1029" y="361"/>
                    <a:pt x="1027" y="360"/>
                  </a:cubicBezTo>
                  <a:cubicBezTo>
                    <a:pt x="1024" y="359"/>
                    <a:pt x="1022" y="358"/>
                    <a:pt x="1020" y="355"/>
                  </a:cubicBezTo>
                  <a:cubicBezTo>
                    <a:pt x="1020" y="356"/>
                    <a:pt x="1020" y="357"/>
                    <a:pt x="1019" y="357"/>
                  </a:cubicBezTo>
                  <a:cubicBezTo>
                    <a:pt x="1019" y="355"/>
                    <a:pt x="1017" y="356"/>
                    <a:pt x="1016" y="356"/>
                  </a:cubicBezTo>
                  <a:cubicBezTo>
                    <a:pt x="1014" y="356"/>
                    <a:pt x="1013" y="356"/>
                    <a:pt x="1011" y="356"/>
                  </a:cubicBezTo>
                  <a:cubicBezTo>
                    <a:pt x="1009" y="356"/>
                    <a:pt x="1008" y="355"/>
                    <a:pt x="1006" y="354"/>
                  </a:cubicBezTo>
                  <a:cubicBezTo>
                    <a:pt x="1005" y="354"/>
                    <a:pt x="1004" y="355"/>
                    <a:pt x="1003" y="355"/>
                  </a:cubicBezTo>
                  <a:cubicBezTo>
                    <a:pt x="1002" y="355"/>
                    <a:pt x="999" y="354"/>
                    <a:pt x="1002" y="356"/>
                  </a:cubicBezTo>
                  <a:cubicBezTo>
                    <a:pt x="1002" y="357"/>
                    <a:pt x="1001" y="358"/>
                    <a:pt x="1000" y="356"/>
                  </a:cubicBezTo>
                  <a:cubicBezTo>
                    <a:pt x="1000" y="356"/>
                    <a:pt x="1000" y="356"/>
                    <a:pt x="999" y="356"/>
                  </a:cubicBezTo>
                  <a:cubicBezTo>
                    <a:pt x="999" y="356"/>
                    <a:pt x="998" y="354"/>
                    <a:pt x="997" y="353"/>
                  </a:cubicBezTo>
                  <a:cubicBezTo>
                    <a:pt x="997" y="353"/>
                    <a:pt x="996" y="354"/>
                    <a:pt x="996" y="354"/>
                  </a:cubicBezTo>
                  <a:cubicBezTo>
                    <a:pt x="995" y="354"/>
                    <a:pt x="994" y="354"/>
                    <a:pt x="993" y="353"/>
                  </a:cubicBezTo>
                  <a:cubicBezTo>
                    <a:pt x="989" y="352"/>
                    <a:pt x="985" y="351"/>
                    <a:pt x="982" y="350"/>
                  </a:cubicBezTo>
                  <a:cubicBezTo>
                    <a:pt x="983" y="352"/>
                    <a:pt x="982" y="353"/>
                    <a:pt x="982" y="355"/>
                  </a:cubicBezTo>
                  <a:cubicBezTo>
                    <a:pt x="982" y="358"/>
                    <a:pt x="982" y="358"/>
                    <a:pt x="980" y="359"/>
                  </a:cubicBezTo>
                  <a:cubicBezTo>
                    <a:pt x="980" y="359"/>
                    <a:pt x="980" y="360"/>
                    <a:pt x="980" y="361"/>
                  </a:cubicBezTo>
                  <a:cubicBezTo>
                    <a:pt x="981" y="361"/>
                    <a:pt x="982" y="360"/>
                    <a:pt x="983" y="361"/>
                  </a:cubicBezTo>
                  <a:cubicBezTo>
                    <a:pt x="985" y="362"/>
                    <a:pt x="984" y="366"/>
                    <a:pt x="984" y="367"/>
                  </a:cubicBezTo>
                  <a:cubicBezTo>
                    <a:pt x="985" y="368"/>
                    <a:pt x="986" y="370"/>
                    <a:pt x="986" y="371"/>
                  </a:cubicBezTo>
                  <a:cubicBezTo>
                    <a:pt x="986" y="372"/>
                    <a:pt x="984" y="373"/>
                    <a:pt x="984" y="374"/>
                  </a:cubicBezTo>
                  <a:cubicBezTo>
                    <a:pt x="982" y="375"/>
                    <a:pt x="979" y="377"/>
                    <a:pt x="977" y="376"/>
                  </a:cubicBezTo>
                  <a:cubicBezTo>
                    <a:pt x="974" y="375"/>
                    <a:pt x="976" y="373"/>
                    <a:pt x="975" y="371"/>
                  </a:cubicBezTo>
                  <a:cubicBezTo>
                    <a:pt x="974" y="370"/>
                    <a:pt x="972" y="370"/>
                    <a:pt x="971" y="369"/>
                  </a:cubicBezTo>
                  <a:cubicBezTo>
                    <a:pt x="970" y="368"/>
                    <a:pt x="968" y="368"/>
                    <a:pt x="968" y="368"/>
                  </a:cubicBezTo>
                  <a:cubicBezTo>
                    <a:pt x="966" y="366"/>
                    <a:pt x="967" y="364"/>
                    <a:pt x="966" y="362"/>
                  </a:cubicBezTo>
                  <a:cubicBezTo>
                    <a:pt x="966" y="361"/>
                    <a:pt x="964" y="360"/>
                    <a:pt x="965" y="359"/>
                  </a:cubicBezTo>
                  <a:cubicBezTo>
                    <a:pt x="966" y="358"/>
                    <a:pt x="968" y="360"/>
                    <a:pt x="968" y="360"/>
                  </a:cubicBezTo>
                  <a:cubicBezTo>
                    <a:pt x="970" y="361"/>
                    <a:pt x="972" y="362"/>
                    <a:pt x="973" y="361"/>
                  </a:cubicBezTo>
                  <a:cubicBezTo>
                    <a:pt x="975" y="360"/>
                    <a:pt x="975" y="356"/>
                    <a:pt x="974" y="354"/>
                  </a:cubicBezTo>
                  <a:cubicBezTo>
                    <a:pt x="973" y="354"/>
                    <a:pt x="969" y="352"/>
                    <a:pt x="968" y="352"/>
                  </a:cubicBezTo>
                  <a:cubicBezTo>
                    <a:pt x="966" y="352"/>
                    <a:pt x="964" y="355"/>
                    <a:pt x="963" y="357"/>
                  </a:cubicBezTo>
                  <a:cubicBezTo>
                    <a:pt x="963" y="359"/>
                    <a:pt x="960" y="361"/>
                    <a:pt x="959" y="362"/>
                  </a:cubicBezTo>
                  <a:cubicBezTo>
                    <a:pt x="956" y="364"/>
                    <a:pt x="955" y="363"/>
                    <a:pt x="953" y="362"/>
                  </a:cubicBezTo>
                  <a:cubicBezTo>
                    <a:pt x="950" y="361"/>
                    <a:pt x="948" y="361"/>
                    <a:pt x="946" y="361"/>
                  </a:cubicBezTo>
                  <a:cubicBezTo>
                    <a:pt x="944" y="361"/>
                    <a:pt x="942" y="361"/>
                    <a:pt x="940" y="360"/>
                  </a:cubicBezTo>
                  <a:cubicBezTo>
                    <a:pt x="940" y="359"/>
                    <a:pt x="939" y="358"/>
                    <a:pt x="939" y="358"/>
                  </a:cubicBezTo>
                  <a:cubicBezTo>
                    <a:pt x="937" y="357"/>
                    <a:pt x="938" y="358"/>
                    <a:pt x="937" y="359"/>
                  </a:cubicBezTo>
                  <a:cubicBezTo>
                    <a:pt x="935" y="359"/>
                    <a:pt x="935" y="359"/>
                    <a:pt x="933" y="359"/>
                  </a:cubicBezTo>
                  <a:cubicBezTo>
                    <a:pt x="932" y="359"/>
                    <a:pt x="931" y="360"/>
                    <a:pt x="930" y="360"/>
                  </a:cubicBezTo>
                  <a:cubicBezTo>
                    <a:pt x="929" y="360"/>
                    <a:pt x="927" y="359"/>
                    <a:pt x="926" y="360"/>
                  </a:cubicBezTo>
                  <a:cubicBezTo>
                    <a:pt x="925" y="361"/>
                    <a:pt x="923" y="363"/>
                    <a:pt x="922" y="364"/>
                  </a:cubicBezTo>
                  <a:cubicBezTo>
                    <a:pt x="922" y="361"/>
                    <a:pt x="922" y="361"/>
                    <a:pt x="919" y="361"/>
                  </a:cubicBezTo>
                  <a:cubicBezTo>
                    <a:pt x="918" y="361"/>
                    <a:pt x="918" y="360"/>
                    <a:pt x="917" y="360"/>
                  </a:cubicBezTo>
                  <a:cubicBezTo>
                    <a:pt x="916" y="359"/>
                    <a:pt x="915" y="359"/>
                    <a:pt x="914" y="359"/>
                  </a:cubicBezTo>
                  <a:cubicBezTo>
                    <a:pt x="912" y="359"/>
                    <a:pt x="910" y="358"/>
                    <a:pt x="909" y="356"/>
                  </a:cubicBezTo>
                  <a:cubicBezTo>
                    <a:pt x="909" y="355"/>
                    <a:pt x="910" y="352"/>
                    <a:pt x="910" y="350"/>
                  </a:cubicBezTo>
                  <a:cubicBezTo>
                    <a:pt x="911" y="348"/>
                    <a:pt x="912" y="347"/>
                    <a:pt x="911" y="344"/>
                  </a:cubicBezTo>
                  <a:cubicBezTo>
                    <a:pt x="909" y="339"/>
                    <a:pt x="905" y="336"/>
                    <a:pt x="901" y="333"/>
                  </a:cubicBezTo>
                  <a:cubicBezTo>
                    <a:pt x="898" y="332"/>
                    <a:pt x="889" y="329"/>
                    <a:pt x="888" y="333"/>
                  </a:cubicBezTo>
                  <a:cubicBezTo>
                    <a:pt x="887" y="333"/>
                    <a:pt x="888" y="332"/>
                    <a:pt x="887" y="331"/>
                  </a:cubicBezTo>
                  <a:cubicBezTo>
                    <a:pt x="887" y="331"/>
                    <a:pt x="885" y="331"/>
                    <a:pt x="885" y="331"/>
                  </a:cubicBezTo>
                  <a:cubicBezTo>
                    <a:pt x="883" y="331"/>
                    <a:pt x="881" y="331"/>
                    <a:pt x="881" y="334"/>
                  </a:cubicBezTo>
                  <a:cubicBezTo>
                    <a:pt x="880" y="331"/>
                    <a:pt x="878" y="332"/>
                    <a:pt x="876" y="333"/>
                  </a:cubicBezTo>
                  <a:cubicBezTo>
                    <a:pt x="872" y="333"/>
                    <a:pt x="869" y="335"/>
                    <a:pt x="866" y="336"/>
                  </a:cubicBezTo>
                  <a:cubicBezTo>
                    <a:pt x="864" y="337"/>
                    <a:pt x="863" y="335"/>
                    <a:pt x="861" y="337"/>
                  </a:cubicBezTo>
                  <a:cubicBezTo>
                    <a:pt x="859" y="337"/>
                    <a:pt x="857" y="334"/>
                    <a:pt x="855" y="333"/>
                  </a:cubicBezTo>
                  <a:cubicBezTo>
                    <a:pt x="855" y="333"/>
                    <a:pt x="855" y="333"/>
                    <a:pt x="855" y="333"/>
                  </a:cubicBezTo>
                  <a:cubicBezTo>
                    <a:pt x="859" y="333"/>
                    <a:pt x="856" y="330"/>
                    <a:pt x="855" y="328"/>
                  </a:cubicBezTo>
                  <a:cubicBezTo>
                    <a:pt x="854" y="326"/>
                    <a:pt x="852" y="325"/>
                    <a:pt x="849" y="325"/>
                  </a:cubicBezTo>
                  <a:cubicBezTo>
                    <a:pt x="849" y="324"/>
                    <a:pt x="849" y="323"/>
                    <a:pt x="849" y="323"/>
                  </a:cubicBezTo>
                  <a:cubicBezTo>
                    <a:pt x="848" y="323"/>
                    <a:pt x="848" y="324"/>
                    <a:pt x="848" y="325"/>
                  </a:cubicBezTo>
                  <a:cubicBezTo>
                    <a:pt x="848" y="325"/>
                    <a:pt x="848" y="325"/>
                    <a:pt x="847" y="325"/>
                  </a:cubicBezTo>
                  <a:cubicBezTo>
                    <a:pt x="848" y="322"/>
                    <a:pt x="848" y="323"/>
                    <a:pt x="847" y="322"/>
                  </a:cubicBezTo>
                  <a:cubicBezTo>
                    <a:pt x="846" y="321"/>
                    <a:pt x="845" y="321"/>
                    <a:pt x="845" y="321"/>
                  </a:cubicBezTo>
                  <a:cubicBezTo>
                    <a:pt x="844" y="320"/>
                    <a:pt x="845" y="320"/>
                    <a:pt x="844" y="319"/>
                  </a:cubicBezTo>
                  <a:cubicBezTo>
                    <a:pt x="843" y="318"/>
                    <a:pt x="841" y="319"/>
                    <a:pt x="840" y="318"/>
                  </a:cubicBezTo>
                  <a:cubicBezTo>
                    <a:pt x="838" y="318"/>
                    <a:pt x="836" y="318"/>
                    <a:pt x="838" y="320"/>
                  </a:cubicBezTo>
                  <a:cubicBezTo>
                    <a:pt x="838" y="321"/>
                    <a:pt x="838" y="321"/>
                    <a:pt x="838" y="321"/>
                  </a:cubicBezTo>
                  <a:cubicBezTo>
                    <a:pt x="837" y="321"/>
                    <a:pt x="836" y="319"/>
                    <a:pt x="837" y="317"/>
                  </a:cubicBezTo>
                  <a:cubicBezTo>
                    <a:pt x="837" y="316"/>
                    <a:pt x="839" y="314"/>
                    <a:pt x="840" y="314"/>
                  </a:cubicBezTo>
                  <a:cubicBezTo>
                    <a:pt x="841" y="314"/>
                    <a:pt x="840" y="316"/>
                    <a:pt x="842" y="316"/>
                  </a:cubicBezTo>
                  <a:cubicBezTo>
                    <a:pt x="844" y="316"/>
                    <a:pt x="844" y="314"/>
                    <a:pt x="844" y="313"/>
                  </a:cubicBezTo>
                  <a:cubicBezTo>
                    <a:pt x="842" y="307"/>
                    <a:pt x="828" y="300"/>
                    <a:pt x="823" y="305"/>
                  </a:cubicBezTo>
                  <a:cubicBezTo>
                    <a:pt x="820" y="308"/>
                    <a:pt x="820" y="313"/>
                    <a:pt x="817" y="316"/>
                  </a:cubicBezTo>
                  <a:cubicBezTo>
                    <a:pt x="816" y="317"/>
                    <a:pt x="809" y="321"/>
                    <a:pt x="809" y="317"/>
                  </a:cubicBezTo>
                  <a:cubicBezTo>
                    <a:pt x="809" y="316"/>
                    <a:pt x="810" y="316"/>
                    <a:pt x="811" y="315"/>
                  </a:cubicBezTo>
                  <a:cubicBezTo>
                    <a:pt x="811" y="315"/>
                    <a:pt x="810" y="314"/>
                    <a:pt x="810" y="314"/>
                  </a:cubicBezTo>
                  <a:cubicBezTo>
                    <a:pt x="811" y="312"/>
                    <a:pt x="811" y="314"/>
                    <a:pt x="813" y="314"/>
                  </a:cubicBezTo>
                  <a:cubicBezTo>
                    <a:pt x="818" y="313"/>
                    <a:pt x="812" y="309"/>
                    <a:pt x="815" y="307"/>
                  </a:cubicBezTo>
                  <a:cubicBezTo>
                    <a:pt x="815" y="306"/>
                    <a:pt x="816" y="308"/>
                    <a:pt x="816" y="307"/>
                  </a:cubicBezTo>
                  <a:cubicBezTo>
                    <a:pt x="817" y="307"/>
                    <a:pt x="816" y="308"/>
                    <a:pt x="817" y="309"/>
                  </a:cubicBezTo>
                  <a:cubicBezTo>
                    <a:pt x="817" y="308"/>
                    <a:pt x="818" y="306"/>
                    <a:pt x="818" y="308"/>
                  </a:cubicBezTo>
                  <a:cubicBezTo>
                    <a:pt x="818" y="309"/>
                    <a:pt x="818" y="309"/>
                    <a:pt x="817" y="310"/>
                  </a:cubicBezTo>
                  <a:cubicBezTo>
                    <a:pt x="816" y="311"/>
                    <a:pt x="816" y="312"/>
                    <a:pt x="817" y="312"/>
                  </a:cubicBezTo>
                  <a:cubicBezTo>
                    <a:pt x="818" y="312"/>
                    <a:pt x="820" y="308"/>
                    <a:pt x="821" y="307"/>
                  </a:cubicBezTo>
                  <a:cubicBezTo>
                    <a:pt x="822" y="306"/>
                    <a:pt x="823" y="305"/>
                    <a:pt x="821" y="304"/>
                  </a:cubicBezTo>
                  <a:cubicBezTo>
                    <a:pt x="820" y="304"/>
                    <a:pt x="816" y="305"/>
                    <a:pt x="815" y="306"/>
                  </a:cubicBezTo>
                  <a:cubicBezTo>
                    <a:pt x="812" y="305"/>
                    <a:pt x="809" y="306"/>
                    <a:pt x="807" y="307"/>
                  </a:cubicBezTo>
                  <a:cubicBezTo>
                    <a:pt x="806" y="307"/>
                    <a:pt x="807" y="308"/>
                    <a:pt x="805" y="308"/>
                  </a:cubicBezTo>
                  <a:cubicBezTo>
                    <a:pt x="804" y="307"/>
                    <a:pt x="805" y="306"/>
                    <a:pt x="805" y="305"/>
                  </a:cubicBezTo>
                  <a:cubicBezTo>
                    <a:pt x="806" y="307"/>
                    <a:pt x="807" y="304"/>
                    <a:pt x="807" y="303"/>
                  </a:cubicBezTo>
                  <a:cubicBezTo>
                    <a:pt x="809" y="301"/>
                    <a:pt x="810" y="302"/>
                    <a:pt x="812" y="303"/>
                  </a:cubicBezTo>
                  <a:cubicBezTo>
                    <a:pt x="813" y="303"/>
                    <a:pt x="822" y="304"/>
                    <a:pt x="821" y="303"/>
                  </a:cubicBezTo>
                  <a:cubicBezTo>
                    <a:pt x="821" y="302"/>
                    <a:pt x="816" y="300"/>
                    <a:pt x="815" y="300"/>
                  </a:cubicBezTo>
                  <a:cubicBezTo>
                    <a:pt x="813" y="299"/>
                    <a:pt x="811" y="298"/>
                    <a:pt x="809" y="298"/>
                  </a:cubicBezTo>
                  <a:cubicBezTo>
                    <a:pt x="804" y="297"/>
                    <a:pt x="800" y="296"/>
                    <a:pt x="795" y="296"/>
                  </a:cubicBezTo>
                  <a:cubicBezTo>
                    <a:pt x="793" y="296"/>
                    <a:pt x="791" y="296"/>
                    <a:pt x="788" y="295"/>
                  </a:cubicBezTo>
                  <a:cubicBezTo>
                    <a:pt x="787" y="294"/>
                    <a:pt x="786" y="293"/>
                    <a:pt x="784" y="292"/>
                  </a:cubicBezTo>
                  <a:cubicBezTo>
                    <a:pt x="778" y="290"/>
                    <a:pt x="784" y="296"/>
                    <a:pt x="784" y="298"/>
                  </a:cubicBezTo>
                  <a:cubicBezTo>
                    <a:pt x="783" y="299"/>
                    <a:pt x="781" y="300"/>
                    <a:pt x="780" y="300"/>
                  </a:cubicBezTo>
                  <a:cubicBezTo>
                    <a:pt x="778" y="301"/>
                    <a:pt x="777" y="300"/>
                    <a:pt x="775" y="300"/>
                  </a:cubicBezTo>
                  <a:cubicBezTo>
                    <a:pt x="771" y="300"/>
                    <a:pt x="767" y="307"/>
                    <a:pt x="772" y="308"/>
                  </a:cubicBezTo>
                  <a:cubicBezTo>
                    <a:pt x="772" y="305"/>
                    <a:pt x="774" y="307"/>
                    <a:pt x="775" y="306"/>
                  </a:cubicBezTo>
                  <a:cubicBezTo>
                    <a:pt x="776" y="306"/>
                    <a:pt x="776" y="306"/>
                    <a:pt x="777" y="306"/>
                  </a:cubicBezTo>
                  <a:cubicBezTo>
                    <a:pt x="778" y="307"/>
                    <a:pt x="778" y="307"/>
                    <a:pt x="777" y="308"/>
                  </a:cubicBezTo>
                  <a:cubicBezTo>
                    <a:pt x="775" y="308"/>
                    <a:pt x="774" y="310"/>
                    <a:pt x="773" y="312"/>
                  </a:cubicBezTo>
                  <a:cubicBezTo>
                    <a:pt x="773" y="313"/>
                    <a:pt x="774" y="313"/>
                    <a:pt x="774" y="315"/>
                  </a:cubicBezTo>
                  <a:cubicBezTo>
                    <a:pt x="774" y="316"/>
                    <a:pt x="774" y="319"/>
                    <a:pt x="775" y="319"/>
                  </a:cubicBezTo>
                  <a:cubicBezTo>
                    <a:pt x="775" y="320"/>
                    <a:pt x="776" y="321"/>
                    <a:pt x="775" y="322"/>
                  </a:cubicBezTo>
                  <a:cubicBezTo>
                    <a:pt x="774" y="323"/>
                    <a:pt x="775" y="322"/>
                    <a:pt x="774" y="322"/>
                  </a:cubicBezTo>
                  <a:cubicBezTo>
                    <a:pt x="773" y="322"/>
                    <a:pt x="772" y="323"/>
                    <a:pt x="772" y="323"/>
                  </a:cubicBezTo>
                  <a:cubicBezTo>
                    <a:pt x="770" y="324"/>
                    <a:pt x="771" y="323"/>
                    <a:pt x="770" y="321"/>
                  </a:cubicBezTo>
                  <a:cubicBezTo>
                    <a:pt x="769" y="320"/>
                    <a:pt x="767" y="318"/>
                    <a:pt x="766" y="320"/>
                  </a:cubicBezTo>
                  <a:cubicBezTo>
                    <a:pt x="766" y="321"/>
                    <a:pt x="768" y="323"/>
                    <a:pt x="767" y="325"/>
                  </a:cubicBezTo>
                  <a:cubicBezTo>
                    <a:pt x="766" y="323"/>
                    <a:pt x="765" y="318"/>
                    <a:pt x="762" y="322"/>
                  </a:cubicBezTo>
                  <a:cubicBezTo>
                    <a:pt x="762" y="320"/>
                    <a:pt x="761" y="319"/>
                    <a:pt x="760" y="319"/>
                  </a:cubicBezTo>
                  <a:cubicBezTo>
                    <a:pt x="759" y="319"/>
                    <a:pt x="756" y="320"/>
                    <a:pt x="756" y="320"/>
                  </a:cubicBezTo>
                  <a:cubicBezTo>
                    <a:pt x="755" y="322"/>
                    <a:pt x="757" y="322"/>
                    <a:pt x="758" y="322"/>
                  </a:cubicBezTo>
                  <a:cubicBezTo>
                    <a:pt x="759" y="323"/>
                    <a:pt x="760" y="324"/>
                    <a:pt x="762" y="323"/>
                  </a:cubicBezTo>
                  <a:cubicBezTo>
                    <a:pt x="762" y="324"/>
                    <a:pt x="763" y="326"/>
                    <a:pt x="761" y="328"/>
                  </a:cubicBezTo>
                  <a:cubicBezTo>
                    <a:pt x="760" y="329"/>
                    <a:pt x="763" y="328"/>
                    <a:pt x="763" y="329"/>
                  </a:cubicBezTo>
                  <a:cubicBezTo>
                    <a:pt x="763" y="332"/>
                    <a:pt x="760" y="328"/>
                    <a:pt x="760" y="327"/>
                  </a:cubicBezTo>
                  <a:cubicBezTo>
                    <a:pt x="759" y="325"/>
                    <a:pt x="755" y="321"/>
                    <a:pt x="752" y="322"/>
                  </a:cubicBezTo>
                  <a:cubicBezTo>
                    <a:pt x="752" y="322"/>
                    <a:pt x="752" y="322"/>
                    <a:pt x="751" y="322"/>
                  </a:cubicBezTo>
                  <a:cubicBezTo>
                    <a:pt x="753" y="320"/>
                    <a:pt x="748" y="319"/>
                    <a:pt x="747" y="319"/>
                  </a:cubicBezTo>
                  <a:cubicBezTo>
                    <a:pt x="744" y="319"/>
                    <a:pt x="743" y="322"/>
                    <a:pt x="741" y="323"/>
                  </a:cubicBezTo>
                  <a:cubicBezTo>
                    <a:pt x="736" y="327"/>
                    <a:pt x="733" y="322"/>
                    <a:pt x="729" y="320"/>
                  </a:cubicBezTo>
                  <a:cubicBezTo>
                    <a:pt x="728" y="319"/>
                    <a:pt x="728" y="317"/>
                    <a:pt x="727" y="316"/>
                  </a:cubicBezTo>
                  <a:cubicBezTo>
                    <a:pt x="727" y="315"/>
                    <a:pt x="726" y="315"/>
                    <a:pt x="726" y="313"/>
                  </a:cubicBezTo>
                  <a:cubicBezTo>
                    <a:pt x="725" y="314"/>
                    <a:pt x="725" y="315"/>
                    <a:pt x="724" y="317"/>
                  </a:cubicBezTo>
                  <a:cubicBezTo>
                    <a:pt x="723" y="318"/>
                    <a:pt x="723" y="320"/>
                    <a:pt x="723" y="322"/>
                  </a:cubicBezTo>
                  <a:cubicBezTo>
                    <a:pt x="722" y="324"/>
                    <a:pt x="722" y="326"/>
                    <a:pt x="721" y="328"/>
                  </a:cubicBezTo>
                  <a:cubicBezTo>
                    <a:pt x="720" y="330"/>
                    <a:pt x="720" y="331"/>
                    <a:pt x="720" y="333"/>
                  </a:cubicBezTo>
                  <a:cubicBezTo>
                    <a:pt x="719" y="335"/>
                    <a:pt x="718" y="336"/>
                    <a:pt x="717" y="338"/>
                  </a:cubicBezTo>
                  <a:cubicBezTo>
                    <a:pt x="717" y="338"/>
                    <a:pt x="717" y="338"/>
                    <a:pt x="717" y="338"/>
                  </a:cubicBezTo>
                  <a:cubicBezTo>
                    <a:pt x="714" y="338"/>
                    <a:pt x="715" y="336"/>
                    <a:pt x="713" y="335"/>
                  </a:cubicBezTo>
                  <a:cubicBezTo>
                    <a:pt x="712" y="335"/>
                    <a:pt x="711" y="335"/>
                    <a:pt x="710" y="334"/>
                  </a:cubicBezTo>
                  <a:cubicBezTo>
                    <a:pt x="709" y="332"/>
                    <a:pt x="710" y="330"/>
                    <a:pt x="708" y="331"/>
                  </a:cubicBezTo>
                  <a:cubicBezTo>
                    <a:pt x="707" y="330"/>
                    <a:pt x="707" y="329"/>
                    <a:pt x="706" y="329"/>
                  </a:cubicBezTo>
                  <a:cubicBezTo>
                    <a:pt x="707" y="327"/>
                    <a:pt x="705" y="326"/>
                    <a:pt x="704" y="325"/>
                  </a:cubicBezTo>
                  <a:cubicBezTo>
                    <a:pt x="704" y="324"/>
                    <a:pt x="704" y="320"/>
                    <a:pt x="702" y="320"/>
                  </a:cubicBezTo>
                  <a:cubicBezTo>
                    <a:pt x="701" y="321"/>
                    <a:pt x="701" y="320"/>
                    <a:pt x="700" y="319"/>
                  </a:cubicBezTo>
                  <a:cubicBezTo>
                    <a:pt x="700" y="318"/>
                    <a:pt x="700" y="318"/>
                    <a:pt x="701" y="318"/>
                  </a:cubicBezTo>
                  <a:cubicBezTo>
                    <a:pt x="702" y="317"/>
                    <a:pt x="703" y="317"/>
                    <a:pt x="704" y="317"/>
                  </a:cubicBezTo>
                  <a:cubicBezTo>
                    <a:pt x="704" y="317"/>
                    <a:pt x="704" y="317"/>
                    <a:pt x="704" y="317"/>
                  </a:cubicBezTo>
                  <a:cubicBezTo>
                    <a:pt x="704" y="316"/>
                    <a:pt x="705" y="315"/>
                    <a:pt x="704" y="315"/>
                  </a:cubicBezTo>
                  <a:cubicBezTo>
                    <a:pt x="703" y="315"/>
                    <a:pt x="703" y="316"/>
                    <a:pt x="702" y="316"/>
                  </a:cubicBezTo>
                  <a:cubicBezTo>
                    <a:pt x="700" y="319"/>
                    <a:pt x="699" y="314"/>
                    <a:pt x="699" y="313"/>
                  </a:cubicBezTo>
                  <a:cubicBezTo>
                    <a:pt x="699" y="313"/>
                    <a:pt x="700" y="313"/>
                    <a:pt x="700" y="313"/>
                  </a:cubicBezTo>
                  <a:cubicBezTo>
                    <a:pt x="702" y="312"/>
                    <a:pt x="699" y="311"/>
                    <a:pt x="699" y="311"/>
                  </a:cubicBezTo>
                  <a:cubicBezTo>
                    <a:pt x="697" y="310"/>
                    <a:pt x="696" y="308"/>
                    <a:pt x="695" y="307"/>
                  </a:cubicBezTo>
                  <a:cubicBezTo>
                    <a:pt x="693" y="305"/>
                    <a:pt x="690" y="301"/>
                    <a:pt x="687" y="303"/>
                  </a:cubicBezTo>
                  <a:cubicBezTo>
                    <a:pt x="687" y="303"/>
                    <a:pt x="686" y="303"/>
                    <a:pt x="686" y="303"/>
                  </a:cubicBezTo>
                  <a:cubicBezTo>
                    <a:pt x="686" y="303"/>
                    <a:pt x="687" y="306"/>
                    <a:pt x="687" y="307"/>
                  </a:cubicBezTo>
                  <a:cubicBezTo>
                    <a:pt x="687" y="308"/>
                    <a:pt x="687" y="310"/>
                    <a:pt x="688" y="311"/>
                  </a:cubicBezTo>
                  <a:cubicBezTo>
                    <a:pt x="689" y="313"/>
                    <a:pt x="690" y="313"/>
                    <a:pt x="689" y="314"/>
                  </a:cubicBezTo>
                  <a:cubicBezTo>
                    <a:pt x="689" y="316"/>
                    <a:pt x="689" y="315"/>
                    <a:pt x="690" y="316"/>
                  </a:cubicBezTo>
                  <a:cubicBezTo>
                    <a:pt x="690" y="317"/>
                    <a:pt x="690" y="319"/>
                    <a:pt x="689" y="320"/>
                  </a:cubicBezTo>
                  <a:cubicBezTo>
                    <a:pt x="688" y="319"/>
                    <a:pt x="689" y="316"/>
                    <a:pt x="688" y="314"/>
                  </a:cubicBezTo>
                  <a:cubicBezTo>
                    <a:pt x="687" y="311"/>
                    <a:pt x="685" y="310"/>
                    <a:pt x="683" y="308"/>
                  </a:cubicBezTo>
                  <a:cubicBezTo>
                    <a:pt x="683" y="307"/>
                    <a:pt x="682" y="307"/>
                    <a:pt x="682" y="306"/>
                  </a:cubicBezTo>
                  <a:cubicBezTo>
                    <a:pt x="682" y="306"/>
                    <a:pt x="682" y="305"/>
                    <a:pt x="682" y="305"/>
                  </a:cubicBezTo>
                  <a:cubicBezTo>
                    <a:pt x="685" y="302"/>
                    <a:pt x="682" y="302"/>
                    <a:pt x="682" y="299"/>
                  </a:cubicBezTo>
                  <a:cubicBezTo>
                    <a:pt x="682" y="299"/>
                    <a:pt x="682" y="299"/>
                    <a:pt x="682" y="299"/>
                  </a:cubicBezTo>
                  <a:cubicBezTo>
                    <a:pt x="683" y="299"/>
                    <a:pt x="683" y="299"/>
                    <a:pt x="683" y="299"/>
                  </a:cubicBezTo>
                  <a:cubicBezTo>
                    <a:pt x="683" y="299"/>
                    <a:pt x="682" y="299"/>
                    <a:pt x="682" y="299"/>
                  </a:cubicBezTo>
                  <a:cubicBezTo>
                    <a:pt x="682" y="299"/>
                    <a:pt x="682" y="299"/>
                    <a:pt x="682" y="299"/>
                  </a:cubicBezTo>
                  <a:cubicBezTo>
                    <a:pt x="682" y="299"/>
                    <a:pt x="682" y="299"/>
                    <a:pt x="682" y="299"/>
                  </a:cubicBezTo>
                  <a:cubicBezTo>
                    <a:pt x="681" y="299"/>
                    <a:pt x="681" y="299"/>
                    <a:pt x="681" y="298"/>
                  </a:cubicBezTo>
                  <a:cubicBezTo>
                    <a:pt x="681" y="298"/>
                    <a:pt x="681" y="298"/>
                    <a:pt x="681" y="298"/>
                  </a:cubicBezTo>
                  <a:cubicBezTo>
                    <a:pt x="682" y="298"/>
                    <a:pt x="682" y="297"/>
                    <a:pt x="682" y="297"/>
                  </a:cubicBezTo>
                  <a:cubicBezTo>
                    <a:pt x="682" y="297"/>
                    <a:pt x="683" y="297"/>
                    <a:pt x="683" y="296"/>
                  </a:cubicBezTo>
                  <a:cubicBezTo>
                    <a:pt x="683" y="296"/>
                    <a:pt x="683" y="293"/>
                    <a:pt x="683" y="293"/>
                  </a:cubicBezTo>
                  <a:cubicBezTo>
                    <a:pt x="683" y="293"/>
                    <a:pt x="683" y="294"/>
                    <a:pt x="684" y="295"/>
                  </a:cubicBezTo>
                  <a:cubicBezTo>
                    <a:pt x="684" y="294"/>
                    <a:pt x="686" y="296"/>
                    <a:pt x="686" y="296"/>
                  </a:cubicBezTo>
                  <a:cubicBezTo>
                    <a:pt x="686" y="296"/>
                    <a:pt x="686" y="296"/>
                    <a:pt x="686" y="296"/>
                  </a:cubicBezTo>
                  <a:cubicBezTo>
                    <a:pt x="686" y="296"/>
                    <a:pt x="686" y="296"/>
                    <a:pt x="686" y="296"/>
                  </a:cubicBezTo>
                  <a:cubicBezTo>
                    <a:pt x="686" y="295"/>
                    <a:pt x="686" y="294"/>
                    <a:pt x="686" y="293"/>
                  </a:cubicBezTo>
                  <a:cubicBezTo>
                    <a:pt x="687" y="293"/>
                    <a:pt x="687" y="293"/>
                    <a:pt x="687" y="293"/>
                  </a:cubicBezTo>
                  <a:cubicBezTo>
                    <a:pt x="688" y="292"/>
                    <a:pt x="687" y="291"/>
                    <a:pt x="688" y="290"/>
                  </a:cubicBezTo>
                  <a:cubicBezTo>
                    <a:pt x="689" y="290"/>
                    <a:pt x="688" y="293"/>
                    <a:pt x="690" y="292"/>
                  </a:cubicBezTo>
                  <a:cubicBezTo>
                    <a:pt x="690" y="292"/>
                    <a:pt x="691" y="292"/>
                    <a:pt x="691" y="292"/>
                  </a:cubicBezTo>
                  <a:cubicBezTo>
                    <a:pt x="691" y="292"/>
                    <a:pt x="691" y="292"/>
                    <a:pt x="691" y="292"/>
                  </a:cubicBezTo>
                  <a:cubicBezTo>
                    <a:pt x="690" y="293"/>
                    <a:pt x="690" y="293"/>
                    <a:pt x="689" y="293"/>
                  </a:cubicBezTo>
                  <a:cubicBezTo>
                    <a:pt x="689" y="293"/>
                    <a:pt x="689" y="293"/>
                    <a:pt x="689" y="293"/>
                  </a:cubicBezTo>
                  <a:cubicBezTo>
                    <a:pt x="691" y="295"/>
                    <a:pt x="691" y="295"/>
                    <a:pt x="693" y="293"/>
                  </a:cubicBezTo>
                  <a:cubicBezTo>
                    <a:pt x="693" y="294"/>
                    <a:pt x="694" y="294"/>
                    <a:pt x="695" y="294"/>
                  </a:cubicBezTo>
                  <a:cubicBezTo>
                    <a:pt x="696" y="293"/>
                    <a:pt x="696" y="292"/>
                    <a:pt x="697" y="291"/>
                  </a:cubicBezTo>
                  <a:cubicBezTo>
                    <a:pt x="698" y="294"/>
                    <a:pt x="699" y="294"/>
                    <a:pt x="701" y="292"/>
                  </a:cubicBezTo>
                  <a:cubicBezTo>
                    <a:pt x="699" y="292"/>
                    <a:pt x="698" y="291"/>
                    <a:pt x="697" y="291"/>
                  </a:cubicBezTo>
                  <a:cubicBezTo>
                    <a:pt x="696" y="289"/>
                    <a:pt x="693" y="293"/>
                    <a:pt x="692" y="290"/>
                  </a:cubicBezTo>
                  <a:cubicBezTo>
                    <a:pt x="692" y="290"/>
                    <a:pt x="691" y="290"/>
                    <a:pt x="691" y="290"/>
                  </a:cubicBezTo>
                  <a:cubicBezTo>
                    <a:pt x="691" y="290"/>
                    <a:pt x="691" y="290"/>
                    <a:pt x="692" y="290"/>
                  </a:cubicBezTo>
                  <a:cubicBezTo>
                    <a:pt x="692" y="289"/>
                    <a:pt x="692" y="289"/>
                    <a:pt x="692" y="289"/>
                  </a:cubicBezTo>
                  <a:cubicBezTo>
                    <a:pt x="692" y="289"/>
                    <a:pt x="692" y="289"/>
                    <a:pt x="692" y="289"/>
                  </a:cubicBezTo>
                  <a:cubicBezTo>
                    <a:pt x="693" y="290"/>
                    <a:pt x="696" y="290"/>
                    <a:pt x="697" y="289"/>
                  </a:cubicBezTo>
                  <a:cubicBezTo>
                    <a:pt x="699" y="288"/>
                    <a:pt x="699" y="287"/>
                    <a:pt x="700" y="285"/>
                  </a:cubicBezTo>
                  <a:cubicBezTo>
                    <a:pt x="700" y="284"/>
                    <a:pt x="701" y="284"/>
                    <a:pt x="700" y="283"/>
                  </a:cubicBezTo>
                  <a:cubicBezTo>
                    <a:pt x="700" y="283"/>
                    <a:pt x="697" y="282"/>
                    <a:pt x="696" y="283"/>
                  </a:cubicBezTo>
                  <a:cubicBezTo>
                    <a:pt x="696" y="283"/>
                    <a:pt x="696" y="283"/>
                    <a:pt x="696" y="283"/>
                  </a:cubicBezTo>
                  <a:cubicBezTo>
                    <a:pt x="696" y="284"/>
                    <a:pt x="696" y="284"/>
                    <a:pt x="695" y="284"/>
                  </a:cubicBezTo>
                  <a:cubicBezTo>
                    <a:pt x="695" y="285"/>
                    <a:pt x="694" y="285"/>
                    <a:pt x="693" y="285"/>
                  </a:cubicBezTo>
                  <a:cubicBezTo>
                    <a:pt x="694" y="284"/>
                    <a:pt x="695" y="283"/>
                    <a:pt x="696" y="282"/>
                  </a:cubicBezTo>
                  <a:cubicBezTo>
                    <a:pt x="696" y="282"/>
                    <a:pt x="697" y="282"/>
                    <a:pt x="697" y="282"/>
                  </a:cubicBezTo>
                  <a:cubicBezTo>
                    <a:pt x="698" y="281"/>
                    <a:pt x="697" y="279"/>
                    <a:pt x="696" y="280"/>
                  </a:cubicBezTo>
                  <a:cubicBezTo>
                    <a:pt x="695" y="280"/>
                    <a:pt x="695" y="281"/>
                    <a:pt x="695" y="281"/>
                  </a:cubicBezTo>
                  <a:cubicBezTo>
                    <a:pt x="695" y="281"/>
                    <a:pt x="695" y="281"/>
                    <a:pt x="695" y="281"/>
                  </a:cubicBezTo>
                  <a:cubicBezTo>
                    <a:pt x="695" y="281"/>
                    <a:pt x="694" y="282"/>
                    <a:pt x="694" y="282"/>
                  </a:cubicBezTo>
                  <a:cubicBezTo>
                    <a:pt x="694" y="279"/>
                    <a:pt x="693" y="279"/>
                    <a:pt x="691" y="280"/>
                  </a:cubicBezTo>
                  <a:cubicBezTo>
                    <a:pt x="689" y="279"/>
                    <a:pt x="692" y="275"/>
                    <a:pt x="687" y="277"/>
                  </a:cubicBezTo>
                  <a:cubicBezTo>
                    <a:pt x="687" y="277"/>
                    <a:pt x="687" y="277"/>
                    <a:pt x="687" y="277"/>
                  </a:cubicBezTo>
                  <a:cubicBezTo>
                    <a:pt x="686" y="277"/>
                    <a:pt x="688" y="279"/>
                    <a:pt x="688" y="279"/>
                  </a:cubicBezTo>
                  <a:cubicBezTo>
                    <a:pt x="688" y="279"/>
                    <a:pt x="688" y="279"/>
                    <a:pt x="688" y="279"/>
                  </a:cubicBezTo>
                  <a:cubicBezTo>
                    <a:pt x="687" y="280"/>
                    <a:pt x="687" y="281"/>
                    <a:pt x="687" y="281"/>
                  </a:cubicBezTo>
                  <a:cubicBezTo>
                    <a:pt x="687" y="281"/>
                    <a:pt x="687" y="281"/>
                    <a:pt x="687" y="280"/>
                  </a:cubicBezTo>
                  <a:cubicBezTo>
                    <a:pt x="687" y="280"/>
                    <a:pt x="687" y="280"/>
                    <a:pt x="687" y="280"/>
                  </a:cubicBezTo>
                  <a:cubicBezTo>
                    <a:pt x="687" y="279"/>
                    <a:pt x="686" y="278"/>
                    <a:pt x="685" y="278"/>
                  </a:cubicBezTo>
                  <a:cubicBezTo>
                    <a:pt x="685" y="278"/>
                    <a:pt x="685" y="278"/>
                    <a:pt x="685" y="278"/>
                  </a:cubicBezTo>
                  <a:cubicBezTo>
                    <a:pt x="685" y="279"/>
                    <a:pt x="686" y="285"/>
                    <a:pt x="686" y="285"/>
                  </a:cubicBezTo>
                  <a:cubicBezTo>
                    <a:pt x="685" y="285"/>
                    <a:pt x="685" y="285"/>
                    <a:pt x="685" y="286"/>
                  </a:cubicBezTo>
                  <a:cubicBezTo>
                    <a:pt x="684" y="284"/>
                    <a:pt x="685" y="282"/>
                    <a:pt x="684" y="280"/>
                  </a:cubicBezTo>
                  <a:cubicBezTo>
                    <a:pt x="684" y="280"/>
                    <a:pt x="684" y="280"/>
                    <a:pt x="684" y="280"/>
                  </a:cubicBezTo>
                  <a:cubicBezTo>
                    <a:pt x="684" y="279"/>
                    <a:pt x="684" y="275"/>
                    <a:pt x="682" y="276"/>
                  </a:cubicBezTo>
                  <a:cubicBezTo>
                    <a:pt x="682" y="276"/>
                    <a:pt x="682" y="276"/>
                    <a:pt x="682" y="276"/>
                  </a:cubicBezTo>
                  <a:cubicBezTo>
                    <a:pt x="682" y="277"/>
                    <a:pt x="681" y="277"/>
                    <a:pt x="681" y="277"/>
                  </a:cubicBezTo>
                  <a:cubicBezTo>
                    <a:pt x="680" y="277"/>
                    <a:pt x="680" y="278"/>
                    <a:pt x="680" y="278"/>
                  </a:cubicBezTo>
                  <a:cubicBezTo>
                    <a:pt x="679" y="278"/>
                    <a:pt x="679" y="278"/>
                    <a:pt x="679" y="277"/>
                  </a:cubicBezTo>
                  <a:cubicBezTo>
                    <a:pt x="678" y="276"/>
                    <a:pt x="671" y="269"/>
                    <a:pt x="670" y="270"/>
                  </a:cubicBezTo>
                  <a:cubicBezTo>
                    <a:pt x="669" y="270"/>
                    <a:pt x="668" y="272"/>
                    <a:pt x="668" y="273"/>
                  </a:cubicBezTo>
                  <a:cubicBezTo>
                    <a:pt x="667" y="273"/>
                    <a:pt x="667" y="274"/>
                    <a:pt x="667" y="274"/>
                  </a:cubicBezTo>
                  <a:cubicBezTo>
                    <a:pt x="666" y="274"/>
                    <a:pt x="667" y="274"/>
                    <a:pt x="666" y="273"/>
                  </a:cubicBezTo>
                  <a:cubicBezTo>
                    <a:pt x="666" y="273"/>
                    <a:pt x="664" y="273"/>
                    <a:pt x="664" y="273"/>
                  </a:cubicBezTo>
                  <a:cubicBezTo>
                    <a:pt x="664" y="273"/>
                    <a:pt x="664" y="273"/>
                    <a:pt x="664" y="273"/>
                  </a:cubicBezTo>
                  <a:cubicBezTo>
                    <a:pt x="663" y="274"/>
                    <a:pt x="663" y="278"/>
                    <a:pt x="663" y="279"/>
                  </a:cubicBezTo>
                  <a:cubicBezTo>
                    <a:pt x="663" y="280"/>
                    <a:pt x="664" y="283"/>
                    <a:pt x="665" y="284"/>
                  </a:cubicBezTo>
                  <a:cubicBezTo>
                    <a:pt x="665" y="285"/>
                    <a:pt x="665" y="286"/>
                    <a:pt x="664" y="286"/>
                  </a:cubicBezTo>
                  <a:cubicBezTo>
                    <a:pt x="664" y="286"/>
                    <a:pt x="664" y="286"/>
                    <a:pt x="664" y="286"/>
                  </a:cubicBezTo>
                  <a:cubicBezTo>
                    <a:pt x="662" y="287"/>
                    <a:pt x="664" y="289"/>
                    <a:pt x="663" y="290"/>
                  </a:cubicBezTo>
                  <a:cubicBezTo>
                    <a:pt x="663" y="290"/>
                    <a:pt x="663" y="290"/>
                    <a:pt x="663" y="290"/>
                  </a:cubicBezTo>
                  <a:cubicBezTo>
                    <a:pt x="662" y="291"/>
                    <a:pt x="659" y="289"/>
                    <a:pt x="659" y="288"/>
                  </a:cubicBezTo>
                  <a:cubicBezTo>
                    <a:pt x="658" y="287"/>
                    <a:pt x="658" y="288"/>
                    <a:pt x="658" y="289"/>
                  </a:cubicBezTo>
                  <a:cubicBezTo>
                    <a:pt x="659" y="290"/>
                    <a:pt x="661" y="291"/>
                    <a:pt x="662" y="291"/>
                  </a:cubicBezTo>
                  <a:cubicBezTo>
                    <a:pt x="662" y="293"/>
                    <a:pt x="663" y="292"/>
                    <a:pt x="664" y="293"/>
                  </a:cubicBezTo>
                  <a:cubicBezTo>
                    <a:pt x="664" y="293"/>
                    <a:pt x="664" y="293"/>
                    <a:pt x="664" y="293"/>
                  </a:cubicBezTo>
                  <a:cubicBezTo>
                    <a:pt x="663" y="294"/>
                    <a:pt x="664" y="295"/>
                    <a:pt x="665" y="294"/>
                  </a:cubicBezTo>
                  <a:cubicBezTo>
                    <a:pt x="665" y="294"/>
                    <a:pt x="665" y="294"/>
                    <a:pt x="665" y="294"/>
                  </a:cubicBezTo>
                  <a:cubicBezTo>
                    <a:pt x="665" y="294"/>
                    <a:pt x="664" y="294"/>
                    <a:pt x="664" y="293"/>
                  </a:cubicBezTo>
                  <a:cubicBezTo>
                    <a:pt x="666" y="294"/>
                    <a:pt x="668" y="293"/>
                    <a:pt x="669" y="295"/>
                  </a:cubicBezTo>
                  <a:cubicBezTo>
                    <a:pt x="668" y="296"/>
                    <a:pt x="668" y="295"/>
                    <a:pt x="667" y="295"/>
                  </a:cubicBezTo>
                  <a:cubicBezTo>
                    <a:pt x="664" y="295"/>
                    <a:pt x="663" y="295"/>
                    <a:pt x="661" y="293"/>
                  </a:cubicBezTo>
                  <a:cubicBezTo>
                    <a:pt x="661" y="293"/>
                    <a:pt x="661" y="293"/>
                    <a:pt x="661" y="293"/>
                  </a:cubicBezTo>
                  <a:cubicBezTo>
                    <a:pt x="657" y="293"/>
                    <a:pt x="654" y="289"/>
                    <a:pt x="650" y="289"/>
                  </a:cubicBezTo>
                  <a:cubicBezTo>
                    <a:pt x="649" y="290"/>
                    <a:pt x="648" y="290"/>
                    <a:pt x="647" y="290"/>
                  </a:cubicBezTo>
                  <a:cubicBezTo>
                    <a:pt x="646" y="290"/>
                    <a:pt x="646" y="290"/>
                    <a:pt x="645" y="289"/>
                  </a:cubicBezTo>
                  <a:cubicBezTo>
                    <a:pt x="644" y="289"/>
                    <a:pt x="640" y="289"/>
                    <a:pt x="639" y="288"/>
                  </a:cubicBezTo>
                  <a:cubicBezTo>
                    <a:pt x="639" y="288"/>
                    <a:pt x="640" y="288"/>
                    <a:pt x="640" y="288"/>
                  </a:cubicBezTo>
                  <a:cubicBezTo>
                    <a:pt x="641" y="287"/>
                    <a:pt x="641" y="289"/>
                    <a:pt x="642" y="288"/>
                  </a:cubicBezTo>
                  <a:cubicBezTo>
                    <a:pt x="642" y="288"/>
                    <a:pt x="642" y="288"/>
                    <a:pt x="642" y="288"/>
                  </a:cubicBezTo>
                  <a:cubicBezTo>
                    <a:pt x="644" y="286"/>
                    <a:pt x="639" y="283"/>
                    <a:pt x="638" y="284"/>
                  </a:cubicBezTo>
                  <a:cubicBezTo>
                    <a:pt x="636" y="285"/>
                    <a:pt x="638" y="286"/>
                    <a:pt x="638" y="287"/>
                  </a:cubicBezTo>
                  <a:cubicBezTo>
                    <a:pt x="638" y="287"/>
                    <a:pt x="638" y="287"/>
                    <a:pt x="638" y="287"/>
                  </a:cubicBezTo>
                  <a:cubicBezTo>
                    <a:pt x="636" y="287"/>
                    <a:pt x="632" y="286"/>
                    <a:pt x="631" y="284"/>
                  </a:cubicBezTo>
                  <a:cubicBezTo>
                    <a:pt x="630" y="283"/>
                    <a:pt x="628" y="280"/>
                    <a:pt x="630" y="278"/>
                  </a:cubicBezTo>
                  <a:cubicBezTo>
                    <a:pt x="630" y="278"/>
                    <a:pt x="631" y="278"/>
                    <a:pt x="631" y="278"/>
                  </a:cubicBezTo>
                  <a:cubicBezTo>
                    <a:pt x="631" y="278"/>
                    <a:pt x="632" y="278"/>
                    <a:pt x="632" y="278"/>
                  </a:cubicBezTo>
                  <a:cubicBezTo>
                    <a:pt x="633" y="277"/>
                    <a:pt x="632" y="276"/>
                    <a:pt x="631" y="276"/>
                  </a:cubicBezTo>
                  <a:cubicBezTo>
                    <a:pt x="630" y="275"/>
                    <a:pt x="626" y="275"/>
                    <a:pt x="625" y="275"/>
                  </a:cubicBezTo>
                  <a:cubicBezTo>
                    <a:pt x="623" y="275"/>
                    <a:pt x="622" y="275"/>
                    <a:pt x="621" y="274"/>
                  </a:cubicBezTo>
                  <a:cubicBezTo>
                    <a:pt x="619" y="273"/>
                    <a:pt x="618" y="273"/>
                    <a:pt x="616" y="273"/>
                  </a:cubicBezTo>
                  <a:cubicBezTo>
                    <a:pt x="613" y="273"/>
                    <a:pt x="611" y="271"/>
                    <a:pt x="608" y="273"/>
                  </a:cubicBezTo>
                  <a:cubicBezTo>
                    <a:pt x="606" y="274"/>
                    <a:pt x="606" y="274"/>
                    <a:pt x="604" y="275"/>
                  </a:cubicBezTo>
                  <a:cubicBezTo>
                    <a:pt x="602" y="275"/>
                    <a:pt x="600" y="275"/>
                    <a:pt x="599" y="276"/>
                  </a:cubicBezTo>
                  <a:cubicBezTo>
                    <a:pt x="598" y="276"/>
                    <a:pt x="598" y="276"/>
                    <a:pt x="598" y="276"/>
                  </a:cubicBezTo>
                  <a:cubicBezTo>
                    <a:pt x="596" y="278"/>
                    <a:pt x="598" y="279"/>
                    <a:pt x="599" y="280"/>
                  </a:cubicBezTo>
                  <a:cubicBezTo>
                    <a:pt x="600" y="281"/>
                    <a:pt x="600" y="281"/>
                    <a:pt x="601" y="281"/>
                  </a:cubicBezTo>
                  <a:cubicBezTo>
                    <a:pt x="600" y="281"/>
                    <a:pt x="600" y="281"/>
                    <a:pt x="599" y="281"/>
                  </a:cubicBezTo>
                  <a:cubicBezTo>
                    <a:pt x="597" y="282"/>
                    <a:pt x="597" y="284"/>
                    <a:pt x="597" y="285"/>
                  </a:cubicBezTo>
                  <a:cubicBezTo>
                    <a:pt x="596" y="285"/>
                    <a:pt x="596" y="284"/>
                    <a:pt x="596" y="284"/>
                  </a:cubicBezTo>
                  <a:cubicBezTo>
                    <a:pt x="595" y="283"/>
                    <a:pt x="594" y="284"/>
                    <a:pt x="593" y="283"/>
                  </a:cubicBezTo>
                  <a:cubicBezTo>
                    <a:pt x="593" y="283"/>
                    <a:pt x="593" y="283"/>
                    <a:pt x="594" y="283"/>
                  </a:cubicBezTo>
                  <a:cubicBezTo>
                    <a:pt x="594" y="283"/>
                    <a:pt x="595" y="283"/>
                    <a:pt x="596" y="283"/>
                  </a:cubicBezTo>
                  <a:cubicBezTo>
                    <a:pt x="598" y="281"/>
                    <a:pt x="596" y="281"/>
                    <a:pt x="595" y="280"/>
                  </a:cubicBezTo>
                  <a:cubicBezTo>
                    <a:pt x="594" y="278"/>
                    <a:pt x="595" y="277"/>
                    <a:pt x="595" y="275"/>
                  </a:cubicBezTo>
                  <a:cubicBezTo>
                    <a:pt x="596" y="274"/>
                    <a:pt x="594" y="265"/>
                    <a:pt x="592" y="267"/>
                  </a:cubicBezTo>
                  <a:cubicBezTo>
                    <a:pt x="592" y="267"/>
                    <a:pt x="593" y="270"/>
                    <a:pt x="592" y="271"/>
                  </a:cubicBezTo>
                  <a:cubicBezTo>
                    <a:pt x="591" y="272"/>
                    <a:pt x="587" y="272"/>
                    <a:pt x="585" y="271"/>
                  </a:cubicBezTo>
                  <a:cubicBezTo>
                    <a:pt x="583" y="271"/>
                    <a:pt x="579" y="267"/>
                    <a:pt x="581" y="265"/>
                  </a:cubicBezTo>
                  <a:cubicBezTo>
                    <a:pt x="582" y="265"/>
                    <a:pt x="582" y="265"/>
                    <a:pt x="582" y="265"/>
                  </a:cubicBezTo>
                  <a:cubicBezTo>
                    <a:pt x="583" y="265"/>
                    <a:pt x="583" y="264"/>
                    <a:pt x="583" y="264"/>
                  </a:cubicBezTo>
                  <a:cubicBezTo>
                    <a:pt x="583" y="264"/>
                    <a:pt x="583" y="264"/>
                    <a:pt x="583" y="264"/>
                  </a:cubicBezTo>
                  <a:cubicBezTo>
                    <a:pt x="582" y="264"/>
                    <a:pt x="581" y="264"/>
                    <a:pt x="580" y="265"/>
                  </a:cubicBezTo>
                  <a:cubicBezTo>
                    <a:pt x="580" y="265"/>
                    <a:pt x="580" y="265"/>
                    <a:pt x="580" y="265"/>
                  </a:cubicBezTo>
                  <a:cubicBezTo>
                    <a:pt x="580" y="266"/>
                    <a:pt x="580" y="266"/>
                    <a:pt x="579" y="267"/>
                  </a:cubicBezTo>
                  <a:cubicBezTo>
                    <a:pt x="578" y="268"/>
                    <a:pt x="575" y="263"/>
                    <a:pt x="572" y="265"/>
                  </a:cubicBezTo>
                  <a:cubicBezTo>
                    <a:pt x="572" y="265"/>
                    <a:pt x="569" y="270"/>
                    <a:pt x="570" y="271"/>
                  </a:cubicBezTo>
                  <a:cubicBezTo>
                    <a:pt x="570" y="273"/>
                    <a:pt x="574" y="272"/>
                    <a:pt x="576" y="271"/>
                  </a:cubicBezTo>
                  <a:cubicBezTo>
                    <a:pt x="576" y="271"/>
                    <a:pt x="577" y="271"/>
                    <a:pt x="577" y="270"/>
                  </a:cubicBezTo>
                  <a:cubicBezTo>
                    <a:pt x="578" y="269"/>
                    <a:pt x="579" y="272"/>
                    <a:pt x="578" y="273"/>
                  </a:cubicBezTo>
                  <a:cubicBezTo>
                    <a:pt x="578" y="273"/>
                    <a:pt x="578" y="273"/>
                    <a:pt x="578" y="273"/>
                  </a:cubicBezTo>
                  <a:cubicBezTo>
                    <a:pt x="578" y="273"/>
                    <a:pt x="577" y="273"/>
                    <a:pt x="577" y="273"/>
                  </a:cubicBezTo>
                  <a:cubicBezTo>
                    <a:pt x="574" y="274"/>
                    <a:pt x="574" y="277"/>
                    <a:pt x="572" y="278"/>
                  </a:cubicBezTo>
                  <a:cubicBezTo>
                    <a:pt x="570" y="279"/>
                    <a:pt x="569" y="277"/>
                    <a:pt x="568" y="276"/>
                  </a:cubicBezTo>
                  <a:cubicBezTo>
                    <a:pt x="567" y="277"/>
                    <a:pt x="568" y="278"/>
                    <a:pt x="568" y="279"/>
                  </a:cubicBezTo>
                  <a:cubicBezTo>
                    <a:pt x="567" y="281"/>
                    <a:pt x="563" y="281"/>
                    <a:pt x="561" y="282"/>
                  </a:cubicBezTo>
                  <a:cubicBezTo>
                    <a:pt x="561" y="282"/>
                    <a:pt x="561" y="282"/>
                    <a:pt x="561" y="282"/>
                  </a:cubicBezTo>
                  <a:cubicBezTo>
                    <a:pt x="561" y="282"/>
                    <a:pt x="561" y="282"/>
                    <a:pt x="561" y="282"/>
                  </a:cubicBezTo>
                  <a:cubicBezTo>
                    <a:pt x="561" y="282"/>
                    <a:pt x="561" y="282"/>
                    <a:pt x="561" y="282"/>
                  </a:cubicBezTo>
                  <a:cubicBezTo>
                    <a:pt x="561" y="282"/>
                    <a:pt x="561" y="282"/>
                    <a:pt x="561" y="282"/>
                  </a:cubicBezTo>
                  <a:cubicBezTo>
                    <a:pt x="561" y="283"/>
                    <a:pt x="562" y="283"/>
                    <a:pt x="562" y="283"/>
                  </a:cubicBezTo>
                  <a:cubicBezTo>
                    <a:pt x="562" y="283"/>
                    <a:pt x="562" y="283"/>
                    <a:pt x="562" y="284"/>
                  </a:cubicBezTo>
                  <a:cubicBezTo>
                    <a:pt x="561" y="284"/>
                    <a:pt x="560" y="283"/>
                    <a:pt x="559" y="284"/>
                  </a:cubicBezTo>
                  <a:cubicBezTo>
                    <a:pt x="557" y="285"/>
                    <a:pt x="556" y="284"/>
                    <a:pt x="554" y="284"/>
                  </a:cubicBezTo>
                  <a:cubicBezTo>
                    <a:pt x="553" y="285"/>
                    <a:pt x="552" y="285"/>
                    <a:pt x="551" y="285"/>
                  </a:cubicBezTo>
                  <a:cubicBezTo>
                    <a:pt x="550" y="286"/>
                    <a:pt x="548" y="284"/>
                    <a:pt x="548" y="284"/>
                  </a:cubicBezTo>
                  <a:cubicBezTo>
                    <a:pt x="548" y="284"/>
                    <a:pt x="548" y="285"/>
                    <a:pt x="548" y="285"/>
                  </a:cubicBezTo>
                  <a:cubicBezTo>
                    <a:pt x="547" y="286"/>
                    <a:pt x="547" y="288"/>
                    <a:pt x="548" y="289"/>
                  </a:cubicBezTo>
                  <a:cubicBezTo>
                    <a:pt x="549" y="291"/>
                    <a:pt x="551" y="290"/>
                    <a:pt x="551" y="292"/>
                  </a:cubicBezTo>
                  <a:cubicBezTo>
                    <a:pt x="549" y="292"/>
                    <a:pt x="547" y="289"/>
                    <a:pt x="546" y="291"/>
                  </a:cubicBezTo>
                  <a:cubicBezTo>
                    <a:pt x="544" y="292"/>
                    <a:pt x="544" y="295"/>
                    <a:pt x="541" y="294"/>
                  </a:cubicBezTo>
                  <a:cubicBezTo>
                    <a:pt x="541" y="294"/>
                    <a:pt x="540" y="294"/>
                    <a:pt x="540" y="294"/>
                  </a:cubicBezTo>
                  <a:cubicBezTo>
                    <a:pt x="539" y="295"/>
                    <a:pt x="537" y="298"/>
                    <a:pt x="537" y="299"/>
                  </a:cubicBezTo>
                  <a:cubicBezTo>
                    <a:pt x="537" y="297"/>
                    <a:pt x="536" y="298"/>
                    <a:pt x="535" y="298"/>
                  </a:cubicBezTo>
                  <a:cubicBezTo>
                    <a:pt x="535" y="298"/>
                    <a:pt x="535" y="298"/>
                    <a:pt x="534" y="299"/>
                  </a:cubicBezTo>
                  <a:cubicBezTo>
                    <a:pt x="534" y="299"/>
                    <a:pt x="535" y="300"/>
                    <a:pt x="535" y="299"/>
                  </a:cubicBezTo>
                  <a:cubicBezTo>
                    <a:pt x="535" y="299"/>
                    <a:pt x="536" y="299"/>
                    <a:pt x="536" y="299"/>
                  </a:cubicBezTo>
                  <a:cubicBezTo>
                    <a:pt x="536" y="299"/>
                    <a:pt x="536" y="299"/>
                    <a:pt x="536" y="299"/>
                  </a:cubicBezTo>
                  <a:cubicBezTo>
                    <a:pt x="536" y="299"/>
                    <a:pt x="536" y="300"/>
                    <a:pt x="536" y="300"/>
                  </a:cubicBezTo>
                  <a:cubicBezTo>
                    <a:pt x="536" y="300"/>
                    <a:pt x="530" y="300"/>
                    <a:pt x="533" y="298"/>
                  </a:cubicBezTo>
                  <a:cubicBezTo>
                    <a:pt x="533" y="298"/>
                    <a:pt x="533" y="298"/>
                    <a:pt x="533" y="298"/>
                  </a:cubicBezTo>
                  <a:cubicBezTo>
                    <a:pt x="534" y="298"/>
                    <a:pt x="535" y="297"/>
                    <a:pt x="536" y="296"/>
                  </a:cubicBezTo>
                  <a:cubicBezTo>
                    <a:pt x="536" y="296"/>
                    <a:pt x="536" y="296"/>
                    <a:pt x="537" y="296"/>
                  </a:cubicBezTo>
                  <a:cubicBezTo>
                    <a:pt x="537" y="295"/>
                    <a:pt x="537" y="294"/>
                    <a:pt x="538" y="294"/>
                  </a:cubicBezTo>
                  <a:cubicBezTo>
                    <a:pt x="539" y="293"/>
                    <a:pt x="540" y="294"/>
                    <a:pt x="542" y="293"/>
                  </a:cubicBezTo>
                  <a:cubicBezTo>
                    <a:pt x="543" y="293"/>
                    <a:pt x="543" y="292"/>
                    <a:pt x="543" y="291"/>
                  </a:cubicBezTo>
                  <a:cubicBezTo>
                    <a:pt x="543" y="291"/>
                    <a:pt x="543" y="291"/>
                    <a:pt x="544" y="291"/>
                  </a:cubicBezTo>
                  <a:cubicBezTo>
                    <a:pt x="544" y="291"/>
                    <a:pt x="544" y="291"/>
                    <a:pt x="544" y="291"/>
                  </a:cubicBezTo>
                  <a:cubicBezTo>
                    <a:pt x="545" y="290"/>
                    <a:pt x="545" y="289"/>
                    <a:pt x="545" y="288"/>
                  </a:cubicBezTo>
                  <a:cubicBezTo>
                    <a:pt x="545" y="286"/>
                    <a:pt x="546" y="285"/>
                    <a:pt x="546" y="284"/>
                  </a:cubicBezTo>
                  <a:cubicBezTo>
                    <a:pt x="546" y="284"/>
                    <a:pt x="546" y="283"/>
                    <a:pt x="546" y="283"/>
                  </a:cubicBezTo>
                  <a:cubicBezTo>
                    <a:pt x="547" y="283"/>
                    <a:pt x="547" y="282"/>
                    <a:pt x="547" y="281"/>
                  </a:cubicBezTo>
                  <a:cubicBezTo>
                    <a:pt x="548" y="281"/>
                    <a:pt x="550" y="282"/>
                    <a:pt x="551" y="281"/>
                  </a:cubicBezTo>
                  <a:cubicBezTo>
                    <a:pt x="551" y="281"/>
                    <a:pt x="552" y="278"/>
                    <a:pt x="552" y="277"/>
                  </a:cubicBezTo>
                  <a:cubicBezTo>
                    <a:pt x="553" y="276"/>
                    <a:pt x="554" y="276"/>
                    <a:pt x="552" y="275"/>
                  </a:cubicBezTo>
                  <a:cubicBezTo>
                    <a:pt x="552" y="275"/>
                    <a:pt x="553" y="275"/>
                    <a:pt x="553" y="274"/>
                  </a:cubicBezTo>
                  <a:cubicBezTo>
                    <a:pt x="553" y="274"/>
                    <a:pt x="553" y="274"/>
                    <a:pt x="553" y="274"/>
                  </a:cubicBezTo>
                  <a:cubicBezTo>
                    <a:pt x="553" y="274"/>
                    <a:pt x="554" y="274"/>
                    <a:pt x="554" y="274"/>
                  </a:cubicBezTo>
                  <a:cubicBezTo>
                    <a:pt x="556" y="274"/>
                    <a:pt x="560" y="273"/>
                    <a:pt x="561" y="271"/>
                  </a:cubicBezTo>
                  <a:cubicBezTo>
                    <a:pt x="563" y="270"/>
                    <a:pt x="564" y="267"/>
                    <a:pt x="565" y="265"/>
                  </a:cubicBezTo>
                  <a:cubicBezTo>
                    <a:pt x="567" y="263"/>
                    <a:pt x="569" y="263"/>
                    <a:pt x="571" y="261"/>
                  </a:cubicBezTo>
                  <a:cubicBezTo>
                    <a:pt x="571" y="261"/>
                    <a:pt x="572" y="260"/>
                    <a:pt x="572" y="259"/>
                  </a:cubicBezTo>
                  <a:cubicBezTo>
                    <a:pt x="572" y="257"/>
                    <a:pt x="571" y="258"/>
                    <a:pt x="570" y="257"/>
                  </a:cubicBezTo>
                  <a:cubicBezTo>
                    <a:pt x="572" y="255"/>
                    <a:pt x="576" y="256"/>
                    <a:pt x="575" y="252"/>
                  </a:cubicBezTo>
                  <a:cubicBezTo>
                    <a:pt x="579" y="252"/>
                    <a:pt x="579" y="250"/>
                    <a:pt x="582" y="248"/>
                  </a:cubicBezTo>
                  <a:cubicBezTo>
                    <a:pt x="584" y="247"/>
                    <a:pt x="586" y="248"/>
                    <a:pt x="586" y="245"/>
                  </a:cubicBezTo>
                  <a:cubicBezTo>
                    <a:pt x="587" y="242"/>
                    <a:pt x="591" y="242"/>
                    <a:pt x="593" y="239"/>
                  </a:cubicBezTo>
                  <a:cubicBezTo>
                    <a:pt x="594" y="238"/>
                    <a:pt x="595" y="236"/>
                    <a:pt x="596" y="234"/>
                  </a:cubicBezTo>
                  <a:cubicBezTo>
                    <a:pt x="597" y="232"/>
                    <a:pt x="597" y="231"/>
                    <a:pt x="597" y="229"/>
                  </a:cubicBezTo>
                  <a:cubicBezTo>
                    <a:pt x="598" y="228"/>
                    <a:pt x="598" y="228"/>
                    <a:pt x="598" y="227"/>
                  </a:cubicBezTo>
                  <a:cubicBezTo>
                    <a:pt x="597" y="226"/>
                    <a:pt x="596" y="226"/>
                    <a:pt x="596" y="225"/>
                  </a:cubicBezTo>
                  <a:cubicBezTo>
                    <a:pt x="595" y="225"/>
                    <a:pt x="595" y="221"/>
                    <a:pt x="594" y="222"/>
                  </a:cubicBezTo>
                  <a:cubicBezTo>
                    <a:pt x="593" y="223"/>
                    <a:pt x="593" y="224"/>
                    <a:pt x="593" y="225"/>
                  </a:cubicBezTo>
                  <a:cubicBezTo>
                    <a:pt x="593" y="225"/>
                    <a:pt x="593" y="225"/>
                    <a:pt x="592" y="225"/>
                  </a:cubicBezTo>
                  <a:cubicBezTo>
                    <a:pt x="591" y="225"/>
                    <a:pt x="592" y="222"/>
                    <a:pt x="592" y="221"/>
                  </a:cubicBezTo>
                  <a:cubicBezTo>
                    <a:pt x="592" y="219"/>
                    <a:pt x="591" y="219"/>
                    <a:pt x="589" y="218"/>
                  </a:cubicBezTo>
                  <a:cubicBezTo>
                    <a:pt x="589" y="218"/>
                    <a:pt x="589" y="217"/>
                    <a:pt x="589" y="216"/>
                  </a:cubicBezTo>
                  <a:cubicBezTo>
                    <a:pt x="589" y="217"/>
                    <a:pt x="590" y="217"/>
                    <a:pt x="590" y="217"/>
                  </a:cubicBezTo>
                  <a:cubicBezTo>
                    <a:pt x="591" y="218"/>
                    <a:pt x="592" y="219"/>
                    <a:pt x="593" y="220"/>
                  </a:cubicBezTo>
                  <a:cubicBezTo>
                    <a:pt x="594" y="220"/>
                    <a:pt x="596" y="221"/>
                    <a:pt x="596" y="222"/>
                  </a:cubicBezTo>
                  <a:cubicBezTo>
                    <a:pt x="598" y="223"/>
                    <a:pt x="596" y="222"/>
                    <a:pt x="597" y="224"/>
                  </a:cubicBezTo>
                  <a:cubicBezTo>
                    <a:pt x="597" y="224"/>
                    <a:pt x="596" y="226"/>
                    <a:pt x="597" y="225"/>
                  </a:cubicBezTo>
                  <a:cubicBezTo>
                    <a:pt x="598" y="224"/>
                    <a:pt x="599" y="220"/>
                    <a:pt x="599" y="218"/>
                  </a:cubicBezTo>
                  <a:cubicBezTo>
                    <a:pt x="599" y="216"/>
                    <a:pt x="598" y="216"/>
                    <a:pt x="597" y="213"/>
                  </a:cubicBezTo>
                  <a:cubicBezTo>
                    <a:pt x="596" y="211"/>
                    <a:pt x="597" y="209"/>
                    <a:pt x="596" y="207"/>
                  </a:cubicBezTo>
                  <a:cubicBezTo>
                    <a:pt x="595" y="206"/>
                    <a:pt x="594" y="204"/>
                    <a:pt x="593" y="205"/>
                  </a:cubicBezTo>
                  <a:cubicBezTo>
                    <a:pt x="592" y="206"/>
                    <a:pt x="595" y="207"/>
                    <a:pt x="593" y="208"/>
                  </a:cubicBezTo>
                  <a:cubicBezTo>
                    <a:pt x="593" y="208"/>
                    <a:pt x="593" y="209"/>
                    <a:pt x="593" y="209"/>
                  </a:cubicBezTo>
                  <a:cubicBezTo>
                    <a:pt x="593" y="209"/>
                    <a:pt x="593" y="209"/>
                    <a:pt x="593" y="209"/>
                  </a:cubicBezTo>
                  <a:cubicBezTo>
                    <a:pt x="592" y="209"/>
                    <a:pt x="594" y="210"/>
                    <a:pt x="593" y="211"/>
                  </a:cubicBezTo>
                  <a:cubicBezTo>
                    <a:pt x="592" y="211"/>
                    <a:pt x="591" y="212"/>
                    <a:pt x="591" y="211"/>
                  </a:cubicBezTo>
                  <a:cubicBezTo>
                    <a:pt x="593" y="209"/>
                    <a:pt x="591" y="209"/>
                    <a:pt x="591" y="207"/>
                  </a:cubicBezTo>
                  <a:cubicBezTo>
                    <a:pt x="590" y="206"/>
                    <a:pt x="591" y="206"/>
                    <a:pt x="591" y="205"/>
                  </a:cubicBezTo>
                  <a:cubicBezTo>
                    <a:pt x="591" y="204"/>
                    <a:pt x="591" y="203"/>
                    <a:pt x="591" y="202"/>
                  </a:cubicBezTo>
                  <a:cubicBezTo>
                    <a:pt x="591" y="200"/>
                    <a:pt x="590" y="192"/>
                    <a:pt x="586" y="195"/>
                  </a:cubicBezTo>
                  <a:cubicBezTo>
                    <a:pt x="584" y="195"/>
                    <a:pt x="584" y="192"/>
                    <a:pt x="582" y="191"/>
                  </a:cubicBezTo>
                  <a:cubicBezTo>
                    <a:pt x="580" y="191"/>
                    <a:pt x="577" y="191"/>
                    <a:pt x="576" y="191"/>
                  </a:cubicBezTo>
                  <a:cubicBezTo>
                    <a:pt x="573" y="192"/>
                    <a:pt x="573" y="192"/>
                    <a:pt x="570" y="192"/>
                  </a:cubicBezTo>
                  <a:cubicBezTo>
                    <a:pt x="568" y="191"/>
                    <a:pt x="566" y="192"/>
                    <a:pt x="564" y="192"/>
                  </a:cubicBezTo>
                  <a:cubicBezTo>
                    <a:pt x="563" y="193"/>
                    <a:pt x="561" y="190"/>
                    <a:pt x="560" y="191"/>
                  </a:cubicBezTo>
                  <a:cubicBezTo>
                    <a:pt x="558" y="193"/>
                    <a:pt x="560" y="196"/>
                    <a:pt x="558" y="197"/>
                  </a:cubicBezTo>
                  <a:cubicBezTo>
                    <a:pt x="557" y="198"/>
                    <a:pt x="555" y="196"/>
                    <a:pt x="554" y="197"/>
                  </a:cubicBezTo>
                  <a:cubicBezTo>
                    <a:pt x="552" y="198"/>
                    <a:pt x="552" y="199"/>
                    <a:pt x="550" y="198"/>
                  </a:cubicBezTo>
                  <a:cubicBezTo>
                    <a:pt x="549" y="198"/>
                    <a:pt x="547" y="197"/>
                    <a:pt x="549" y="196"/>
                  </a:cubicBezTo>
                  <a:cubicBezTo>
                    <a:pt x="549" y="195"/>
                    <a:pt x="550" y="197"/>
                    <a:pt x="550" y="196"/>
                  </a:cubicBezTo>
                  <a:cubicBezTo>
                    <a:pt x="551" y="196"/>
                    <a:pt x="551" y="193"/>
                    <a:pt x="551" y="193"/>
                  </a:cubicBezTo>
                  <a:cubicBezTo>
                    <a:pt x="552" y="192"/>
                    <a:pt x="552" y="191"/>
                    <a:pt x="553" y="190"/>
                  </a:cubicBezTo>
                  <a:cubicBezTo>
                    <a:pt x="554" y="189"/>
                    <a:pt x="556" y="187"/>
                    <a:pt x="555" y="186"/>
                  </a:cubicBezTo>
                  <a:cubicBezTo>
                    <a:pt x="555" y="184"/>
                    <a:pt x="552" y="182"/>
                    <a:pt x="551" y="182"/>
                  </a:cubicBezTo>
                  <a:cubicBezTo>
                    <a:pt x="549" y="182"/>
                    <a:pt x="546" y="182"/>
                    <a:pt x="544" y="184"/>
                  </a:cubicBezTo>
                  <a:cubicBezTo>
                    <a:pt x="544" y="184"/>
                    <a:pt x="543" y="184"/>
                    <a:pt x="543" y="184"/>
                  </a:cubicBezTo>
                  <a:cubicBezTo>
                    <a:pt x="543" y="184"/>
                    <a:pt x="542" y="184"/>
                    <a:pt x="542" y="184"/>
                  </a:cubicBezTo>
                  <a:cubicBezTo>
                    <a:pt x="542" y="183"/>
                    <a:pt x="542" y="183"/>
                    <a:pt x="542" y="183"/>
                  </a:cubicBezTo>
                  <a:cubicBezTo>
                    <a:pt x="543" y="182"/>
                    <a:pt x="543" y="183"/>
                    <a:pt x="544" y="183"/>
                  </a:cubicBezTo>
                  <a:cubicBezTo>
                    <a:pt x="545" y="182"/>
                    <a:pt x="544" y="181"/>
                    <a:pt x="543" y="181"/>
                  </a:cubicBezTo>
                  <a:cubicBezTo>
                    <a:pt x="543" y="180"/>
                    <a:pt x="542" y="181"/>
                    <a:pt x="541" y="181"/>
                  </a:cubicBezTo>
                  <a:cubicBezTo>
                    <a:pt x="540" y="181"/>
                    <a:pt x="539" y="181"/>
                    <a:pt x="538" y="181"/>
                  </a:cubicBezTo>
                  <a:cubicBezTo>
                    <a:pt x="537" y="181"/>
                    <a:pt x="535" y="182"/>
                    <a:pt x="534" y="181"/>
                  </a:cubicBezTo>
                  <a:cubicBezTo>
                    <a:pt x="534" y="181"/>
                    <a:pt x="534" y="180"/>
                    <a:pt x="534" y="180"/>
                  </a:cubicBezTo>
                  <a:cubicBezTo>
                    <a:pt x="534" y="180"/>
                    <a:pt x="534" y="180"/>
                    <a:pt x="534" y="180"/>
                  </a:cubicBezTo>
                  <a:cubicBezTo>
                    <a:pt x="536" y="180"/>
                    <a:pt x="537" y="179"/>
                    <a:pt x="538" y="178"/>
                  </a:cubicBezTo>
                  <a:cubicBezTo>
                    <a:pt x="540" y="178"/>
                    <a:pt x="542" y="178"/>
                    <a:pt x="543" y="175"/>
                  </a:cubicBezTo>
                  <a:cubicBezTo>
                    <a:pt x="544" y="175"/>
                    <a:pt x="544" y="174"/>
                    <a:pt x="545" y="173"/>
                  </a:cubicBezTo>
                  <a:cubicBezTo>
                    <a:pt x="545" y="173"/>
                    <a:pt x="546" y="173"/>
                    <a:pt x="547" y="173"/>
                  </a:cubicBezTo>
                  <a:cubicBezTo>
                    <a:pt x="547" y="173"/>
                    <a:pt x="545" y="168"/>
                    <a:pt x="545" y="167"/>
                  </a:cubicBezTo>
                  <a:cubicBezTo>
                    <a:pt x="544" y="166"/>
                    <a:pt x="542" y="167"/>
                    <a:pt x="540" y="166"/>
                  </a:cubicBezTo>
                  <a:cubicBezTo>
                    <a:pt x="538" y="165"/>
                    <a:pt x="538" y="163"/>
                    <a:pt x="537" y="163"/>
                  </a:cubicBezTo>
                  <a:cubicBezTo>
                    <a:pt x="536" y="163"/>
                    <a:pt x="536" y="163"/>
                    <a:pt x="536" y="163"/>
                  </a:cubicBezTo>
                  <a:cubicBezTo>
                    <a:pt x="535" y="163"/>
                    <a:pt x="535" y="162"/>
                    <a:pt x="535" y="162"/>
                  </a:cubicBezTo>
                  <a:cubicBezTo>
                    <a:pt x="534" y="162"/>
                    <a:pt x="534" y="160"/>
                    <a:pt x="532" y="161"/>
                  </a:cubicBezTo>
                  <a:cubicBezTo>
                    <a:pt x="531" y="162"/>
                    <a:pt x="531" y="164"/>
                    <a:pt x="530" y="164"/>
                  </a:cubicBezTo>
                  <a:cubicBezTo>
                    <a:pt x="529" y="165"/>
                    <a:pt x="528" y="164"/>
                    <a:pt x="527" y="165"/>
                  </a:cubicBezTo>
                  <a:cubicBezTo>
                    <a:pt x="526" y="165"/>
                    <a:pt x="526" y="166"/>
                    <a:pt x="525" y="166"/>
                  </a:cubicBezTo>
                  <a:cubicBezTo>
                    <a:pt x="525" y="167"/>
                    <a:pt x="524" y="167"/>
                    <a:pt x="524" y="168"/>
                  </a:cubicBezTo>
                  <a:cubicBezTo>
                    <a:pt x="523" y="168"/>
                    <a:pt x="523" y="168"/>
                    <a:pt x="523" y="168"/>
                  </a:cubicBezTo>
                  <a:cubicBezTo>
                    <a:pt x="523" y="168"/>
                    <a:pt x="523" y="168"/>
                    <a:pt x="523" y="169"/>
                  </a:cubicBezTo>
                  <a:cubicBezTo>
                    <a:pt x="521" y="170"/>
                    <a:pt x="520" y="173"/>
                    <a:pt x="518" y="175"/>
                  </a:cubicBezTo>
                  <a:cubicBezTo>
                    <a:pt x="518" y="175"/>
                    <a:pt x="517" y="176"/>
                    <a:pt x="517" y="176"/>
                  </a:cubicBezTo>
                  <a:cubicBezTo>
                    <a:pt x="516" y="178"/>
                    <a:pt x="515" y="179"/>
                    <a:pt x="515" y="180"/>
                  </a:cubicBezTo>
                  <a:cubicBezTo>
                    <a:pt x="514" y="181"/>
                    <a:pt x="514" y="182"/>
                    <a:pt x="514" y="182"/>
                  </a:cubicBezTo>
                  <a:cubicBezTo>
                    <a:pt x="514" y="183"/>
                    <a:pt x="515" y="184"/>
                    <a:pt x="514" y="184"/>
                  </a:cubicBezTo>
                  <a:cubicBezTo>
                    <a:pt x="514" y="185"/>
                    <a:pt x="513" y="185"/>
                    <a:pt x="513" y="185"/>
                  </a:cubicBezTo>
                  <a:cubicBezTo>
                    <a:pt x="513" y="185"/>
                    <a:pt x="512" y="185"/>
                    <a:pt x="512" y="185"/>
                  </a:cubicBezTo>
                  <a:cubicBezTo>
                    <a:pt x="512" y="185"/>
                    <a:pt x="512" y="185"/>
                    <a:pt x="512" y="185"/>
                  </a:cubicBezTo>
                  <a:cubicBezTo>
                    <a:pt x="510" y="188"/>
                    <a:pt x="512" y="189"/>
                    <a:pt x="513" y="191"/>
                  </a:cubicBezTo>
                  <a:cubicBezTo>
                    <a:pt x="514" y="193"/>
                    <a:pt x="513" y="196"/>
                    <a:pt x="512" y="198"/>
                  </a:cubicBezTo>
                  <a:cubicBezTo>
                    <a:pt x="510" y="198"/>
                    <a:pt x="510" y="199"/>
                    <a:pt x="509" y="199"/>
                  </a:cubicBezTo>
                  <a:cubicBezTo>
                    <a:pt x="508" y="200"/>
                    <a:pt x="507" y="199"/>
                    <a:pt x="506" y="199"/>
                  </a:cubicBezTo>
                  <a:cubicBezTo>
                    <a:pt x="504" y="200"/>
                    <a:pt x="503" y="200"/>
                    <a:pt x="501" y="200"/>
                  </a:cubicBezTo>
                  <a:cubicBezTo>
                    <a:pt x="501" y="200"/>
                    <a:pt x="499" y="198"/>
                    <a:pt x="498" y="199"/>
                  </a:cubicBezTo>
                  <a:cubicBezTo>
                    <a:pt x="497" y="200"/>
                    <a:pt x="503" y="208"/>
                    <a:pt x="504" y="209"/>
                  </a:cubicBezTo>
                  <a:cubicBezTo>
                    <a:pt x="504" y="210"/>
                    <a:pt x="504" y="211"/>
                    <a:pt x="504" y="211"/>
                  </a:cubicBezTo>
                  <a:cubicBezTo>
                    <a:pt x="504" y="211"/>
                    <a:pt x="504" y="210"/>
                    <a:pt x="503" y="210"/>
                  </a:cubicBezTo>
                  <a:cubicBezTo>
                    <a:pt x="503" y="209"/>
                    <a:pt x="502" y="210"/>
                    <a:pt x="501" y="209"/>
                  </a:cubicBezTo>
                  <a:cubicBezTo>
                    <a:pt x="500" y="209"/>
                    <a:pt x="501" y="208"/>
                    <a:pt x="500" y="207"/>
                  </a:cubicBezTo>
                  <a:cubicBezTo>
                    <a:pt x="499" y="205"/>
                    <a:pt x="497" y="208"/>
                    <a:pt x="497" y="205"/>
                  </a:cubicBezTo>
                  <a:cubicBezTo>
                    <a:pt x="496" y="206"/>
                    <a:pt x="494" y="207"/>
                    <a:pt x="493" y="208"/>
                  </a:cubicBezTo>
                  <a:cubicBezTo>
                    <a:pt x="493" y="208"/>
                    <a:pt x="493" y="208"/>
                    <a:pt x="492" y="208"/>
                  </a:cubicBezTo>
                  <a:cubicBezTo>
                    <a:pt x="492" y="208"/>
                    <a:pt x="492" y="208"/>
                    <a:pt x="492" y="208"/>
                  </a:cubicBezTo>
                  <a:cubicBezTo>
                    <a:pt x="492" y="209"/>
                    <a:pt x="492" y="209"/>
                    <a:pt x="491" y="209"/>
                  </a:cubicBezTo>
                  <a:cubicBezTo>
                    <a:pt x="492" y="209"/>
                    <a:pt x="492" y="209"/>
                    <a:pt x="492" y="209"/>
                  </a:cubicBezTo>
                  <a:cubicBezTo>
                    <a:pt x="492" y="210"/>
                    <a:pt x="492" y="210"/>
                    <a:pt x="492" y="210"/>
                  </a:cubicBezTo>
                  <a:cubicBezTo>
                    <a:pt x="491" y="211"/>
                    <a:pt x="491" y="210"/>
                    <a:pt x="490" y="210"/>
                  </a:cubicBezTo>
                  <a:cubicBezTo>
                    <a:pt x="488" y="212"/>
                    <a:pt x="490" y="211"/>
                    <a:pt x="490" y="213"/>
                  </a:cubicBezTo>
                  <a:cubicBezTo>
                    <a:pt x="490" y="214"/>
                    <a:pt x="490" y="213"/>
                    <a:pt x="489" y="213"/>
                  </a:cubicBezTo>
                  <a:cubicBezTo>
                    <a:pt x="488" y="213"/>
                    <a:pt x="486" y="214"/>
                    <a:pt x="486" y="213"/>
                  </a:cubicBezTo>
                  <a:cubicBezTo>
                    <a:pt x="487" y="213"/>
                    <a:pt x="487" y="211"/>
                    <a:pt x="486" y="210"/>
                  </a:cubicBezTo>
                  <a:cubicBezTo>
                    <a:pt x="485" y="210"/>
                    <a:pt x="484" y="212"/>
                    <a:pt x="483" y="213"/>
                  </a:cubicBezTo>
                  <a:cubicBezTo>
                    <a:pt x="484" y="213"/>
                    <a:pt x="485" y="213"/>
                    <a:pt x="485" y="213"/>
                  </a:cubicBezTo>
                  <a:cubicBezTo>
                    <a:pt x="485" y="215"/>
                    <a:pt x="483" y="216"/>
                    <a:pt x="481" y="216"/>
                  </a:cubicBezTo>
                  <a:cubicBezTo>
                    <a:pt x="481" y="216"/>
                    <a:pt x="483" y="212"/>
                    <a:pt x="481" y="212"/>
                  </a:cubicBezTo>
                  <a:cubicBezTo>
                    <a:pt x="480" y="213"/>
                    <a:pt x="480" y="215"/>
                    <a:pt x="478" y="214"/>
                  </a:cubicBezTo>
                  <a:cubicBezTo>
                    <a:pt x="477" y="213"/>
                    <a:pt x="479" y="211"/>
                    <a:pt x="478" y="209"/>
                  </a:cubicBezTo>
                  <a:cubicBezTo>
                    <a:pt x="477" y="207"/>
                    <a:pt x="474" y="209"/>
                    <a:pt x="473" y="209"/>
                  </a:cubicBezTo>
                  <a:cubicBezTo>
                    <a:pt x="472" y="210"/>
                    <a:pt x="472" y="210"/>
                    <a:pt x="472" y="210"/>
                  </a:cubicBezTo>
                  <a:cubicBezTo>
                    <a:pt x="471" y="210"/>
                    <a:pt x="471" y="210"/>
                    <a:pt x="471" y="209"/>
                  </a:cubicBezTo>
                  <a:cubicBezTo>
                    <a:pt x="471" y="209"/>
                    <a:pt x="471" y="209"/>
                    <a:pt x="471" y="209"/>
                  </a:cubicBezTo>
                  <a:cubicBezTo>
                    <a:pt x="470" y="208"/>
                    <a:pt x="470" y="208"/>
                    <a:pt x="470" y="209"/>
                  </a:cubicBezTo>
                  <a:cubicBezTo>
                    <a:pt x="469" y="209"/>
                    <a:pt x="469" y="210"/>
                    <a:pt x="468" y="210"/>
                  </a:cubicBezTo>
                  <a:cubicBezTo>
                    <a:pt x="468" y="210"/>
                    <a:pt x="467" y="209"/>
                    <a:pt x="467" y="209"/>
                  </a:cubicBezTo>
                  <a:cubicBezTo>
                    <a:pt x="466" y="209"/>
                    <a:pt x="464" y="209"/>
                    <a:pt x="464" y="210"/>
                  </a:cubicBezTo>
                  <a:cubicBezTo>
                    <a:pt x="464" y="210"/>
                    <a:pt x="464" y="211"/>
                    <a:pt x="464" y="211"/>
                  </a:cubicBezTo>
                  <a:cubicBezTo>
                    <a:pt x="463" y="211"/>
                    <a:pt x="461" y="211"/>
                    <a:pt x="461" y="211"/>
                  </a:cubicBezTo>
                  <a:cubicBezTo>
                    <a:pt x="461" y="211"/>
                    <a:pt x="461" y="209"/>
                    <a:pt x="460" y="210"/>
                  </a:cubicBezTo>
                  <a:cubicBezTo>
                    <a:pt x="460" y="210"/>
                    <a:pt x="459" y="212"/>
                    <a:pt x="459" y="212"/>
                  </a:cubicBezTo>
                  <a:cubicBezTo>
                    <a:pt x="458" y="213"/>
                    <a:pt x="458" y="212"/>
                    <a:pt x="457" y="213"/>
                  </a:cubicBezTo>
                  <a:cubicBezTo>
                    <a:pt x="457" y="214"/>
                    <a:pt x="457" y="215"/>
                    <a:pt x="458" y="215"/>
                  </a:cubicBezTo>
                  <a:cubicBezTo>
                    <a:pt x="459" y="215"/>
                    <a:pt x="458" y="214"/>
                    <a:pt x="458" y="214"/>
                  </a:cubicBezTo>
                  <a:cubicBezTo>
                    <a:pt x="459" y="214"/>
                    <a:pt x="459" y="214"/>
                    <a:pt x="460" y="214"/>
                  </a:cubicBezTo>
                  <a:cubicBezTo>
                    <a:pt x="460" y="214"/>
                    <a:pt x="461" y="215"/>
                    <a:pt x="461" y="215"/>
                  </a:cubicBezTo>
                  <a:cubicBezTo>
                    <a:pt x="462" y="215"/>
                    <a:pt x="463" y="215"/>
                    <a:pt x="464" y="215"/>
                  </a:cubicBezTo>
                  <a:cubicBezTo>
                    <a:pt x="461" y="217"/>
                    <a:pt x="459" y="218"/>
                    <a:pt x="456" y="219"/>
                  </a:cubicBezTo>
                  <a:cubicBezTo>
                    <a:pt x="455" y="219"/>
                    <a:pt x="453" y="219"/>
                    <a:pt x="452" y="220"/>
                  </a:cubicBezTo>
                  <a:cubicBezTo>
                    <a:pt x="452" y="220"/>
                    <a:pt x="452" y="220"/>
                    <a:pt x="452" y="220"/>
                  </a:cubicBezTo>
                  <a:cubicBezTo>
                    <a:pt x="451" y="221"/>
                    <a:pt x="451" y="220"/>
                    <a:pt x="451" y="220"/>
                  </a:cubicBezTo>
                  <a:cubicBezTo>
                    <a:pt x="450" y="220"/>
                    <a:pt x="450" y="220"/>
                    <a:pt x="449" y="220"/>
                  </a:cubicBezTo>
                  <a:cubicBezTo>
                    <a:pt x="449" y="221"/>
                    <a:pt x="449" y="222"/>
                    <a:pt x="448" y="222"/>
                  </a:cubicBezTo>
                  <a:cubicBezTo>
                    <a:pt x="448" y="222"/>
                    <a:pt x="446" y="223"/>
                    <a:pt x="446" y="223"/>
                  </a:cubicBezTo>
                  <a:cubicBezTo>
                    <a:pt x="446" y="223"/>
                    <a:pt x="446" y="222"/>
                    <a:pt x="445" y="222"/>
                  </a:cubicBezTo>
                  <a:cubicBezTo>
                    <a:pt x="444" y="222"/>
                    <a:pt x="445" y="223"/>
                    <a:pt x="444" y="223"/>
                  </a:cubicBezTo>
                  <a:cubicBezTo>
                    <a:pt x="444" y="223"/>
                    <a:pt x="443" y="222"/>
                    <a:pt x="443" y="222"/>
                  </a:cubicBezTo>
                  <a:cubicBezTo>
                    <a:pt x="443" y="222"/>
                    <a:pt x="442" y="223"/>
                    <a:pt x="442" y="223"/>
                  </a:cubicBezTo>
                  <a:cubicBezTo>
                    <a:pt x="441" y="223"/>
                    <a:pt x="439" y="223"/>
                    <a:pt x="438" y="224"/>
                  </a:cubicBezTo>
                  <a:cubicBezTo>
                    <a:pt x="437" y="225"/>
                    <a:pt x="437" y="225"/>
                    <a:pt x="437" y="226"/>
                  </a:cubicBezTo>
                  <a:cubicBezTo>
                    <a:pt x="436" y="227"/>
                    <a:pt x="435" y="228"/>
                    <a:pt x="434" y="228"/>
                  </a:cubicBezTo>
                  <a:cubicBezTo>
                    <a:pt x="432" y="228"/>
                    <a:pt x="433" y="227"/>
                    <a:pt x="431" y="228"/>
                  </a:cubicBezTo>
                  <a:cubicBezTo>
                    <a:pt x="429" y="230"/>
                    <a:pt x="427" y="232"/>
                    <a:pt x="426" y="235"/>
                  </a:cubicBezTo>
                  <a:cubicBezTo>
                    <a:pt x="424" y="238"/>
                    <a:pt x="424" y="237"/>
                    <a:pt x="421" y="236"/>
                  </a:cubicBezTo>
                  <a:cubicBezTo>
                    <a:pt x="419" y="236"/>
                    <a:pt x="416" y="235"/>
                    <a:pt x="417" y="237"/>
                  </a:cubicBezTo>
                  <a:cubicBezTo>
                    <a:pt x="419" y="239"/>
                    <a:pt x="420" y="238"/>
                    <a:pt x="421" y="239"/>
                  </a:cubicBezTo>
                  <a:cubicBezTo>
                    <a:pt x="423" y="240"/>
                    <a:pt x="422" y="241"/>
                    <a:pt x="421" y="241"/>
                  </a:cubicBezTo>
                  <a:cubicBezTo>
                    <a:pt x="420" y="241"/>
                    <a:pt x="420" y="239"/>
                    <a:pt x="419" y="240"/>
                  </a:cubicBezTo>
                  <a:cubicBezTo>
                    <a:pt x="418" y="241"/>
                    <a:pt x="420" y="241"/>
                    <a:pt x="418" y="243"/>
                  </a:cubicBezTo>
                  <a:cubicBezTo>
                    <a:pt x="418" y="240"/>
                    <a:pt x="418" y="240"/>
                    <a:pt x="416" y="240"/>
                  </a:cubicBezTo>
                  <a:cubicBezTo>
                    <a:pt x="415" y="240"/>
                    <a:pt x="415" y="240"/>
                    <a:pt x="414" y="240"/>
                  </a:cubicBezTo>
                  <a:cubicBezTo>
                    <a:pt x="414" y="241"/>
                    <a:pt x="414" y="241"/>
                    <a:pt x="414" y="242"/>
                  </a:cubicBezTo>
                  <a:cubicBezTo>
                    <a:pt x="414" y="242"/>
                    <a:pt x="415" y="242"/>
                    <a:pt x="414" y="242"/>
                  </a:cubicBezTo>
                  <a:cubicBezTo>
                    <a:pt x="413" y="243"/>
                    <a:pt x="413" y="242"/>
                    <a:pt x="412" y="242"/>
                  </a:cubicBezTo>
                  <a:cubicBezTo>
                    <a:pt x="412" y="243"/>
                    <a:pt x="413" y="243"/>
                    <a:pt x="413" y="244"/>
                  </a:cubicBezTo>
                  <a:cubicBezTo>
                    <a:pt x="414" y="245"/>
                    <a:pt x="414" y="245"/>
                    <a:pt x="414" y="246"/>
                  </a:cubicBezTo>
                  <a:cubicBezTo>
                    <a:pt x="411" y="247"/>
                    <a:pt x="414" y="245"/>
                    <a:pt x="412" y="244"/>
                  </a:cubicBezTo>
                  <a:cubicBezTo>
                    <a:pt x="410" y="243"/>
                    <a:pt x="411" y="245"/>
                    <a:pt x="411" y="246"/>
                  </a:cubicBezTo>
                  <a:cubicBezTo>
                    <a:pt x="411" y="247"/>
                    <a:pt x="409" y="246"/>
                    <a:pt x="409" y="247"/>
                  </a:cubicBezTo>
                  <a:cubicBezTo>
                    <a:pt x="409" y="248"/>
                    <a:pt x="409" y="249"/>
                    <a:pt x="410" y="249"/>
                  </a:cubicBezTo>
                  <a:cubicBezTo>
                    <a:pt x="411" y="250"/>
                    <a:pt x="414" y="251"/>
                    <a:pt x="415" y="251"/>
                  </a:cubicBezTo>
                  <a:cubicBezTo>
                    <a:pt x="415" y="252"/>
                    <a:pt x="415" y="253"/>
                    <a:pt x="415" y="254"/>
                  </a:cubicBezTo>
                  <a:cubicBezTo>
                    <a:pt x="414" y="253"/>
                    <a:pt x="413" y="253"/>
                    <a:pt x="411" y="254"/>
                  </a:cubicBezTo>
                  <a:cubicBezTo>
                    <a:pt x="411" y="255"/>
                    <a:pt x="412" y="255"/>
                    <a:pt x="412" y="255"/>
                  </a:cubicBezTo>
                  <a:cubicBezTo>
                    <a:pt x="412" y="256"/>
                    <a:pt x="410" y="254"/>
                    <a:pt x="410" y="256"/>
                  </a:cubicBezTo>
                  <a:cubicBezTo>
                    <a:pt x="409" y="258"/>
                    <a:pt x="412" y="257"/>
                    <a:pt x="413" y="258"/>
                  </a:cubicBezTo>
                  <a:cubicBezTo>
                    <a:pt x="414" y="258"/>
                    <a:pt x="415" y="259"/>
                    <a:pt x="416" y="260"/>
                  </a:cubicBezTo>
                  <a:cubicBezTo>
                    <a:pt x="416" y="261"/>
                    <a:pt x="415" y="261"/>
                    <a:pt x="416" y="261"/>
                  </a:cubicBezTo>
                  <a:cubicBezTo>
                    <a:pt x="416" y="262"/>
                    <a:pt x="417" y="263"/>
                    <a:pt x="418" y="263"/>
                  </a:cubicBezTo>
                  <a:cubicBezTo>
                    <a:pt x="417" y="264"/>
                    <a:pt x="416" y="263"/>
                    <a:pt x="415" y="264"/>
                  </a:cubicBezTo>
                  <a:cubicBezTo>
                    <a:pt x="416" y="265"/>
                    <a:pt x="420" y="266"/>
                    <a:pt x="418" y="268"/>
                  </a:cubicBezTo>
                  <a:cubicBezTo>
                    <a:pt x="418" y="268"/>
                    <a:pt x="415" y="268"/>
                    <a:pt x="415" y="268"/>
                  </a:cubicBezTo>
                  <a:cubicBezTo>
                    <a:pt x="414" y="268"/>
                    <a:pt x="412" y="268"/>
                    <a:pt x="411" y="268"/>
                  </a:cubicBezTo>
                  <a:cubicBezTo>
                    <a:pt x="410" y="269"/>
                    <a:pt x="408" y="269"/>
                    <a:pt x="407" y="270"/>
                  </a:cubicBezTo>
                  <a:cubicBezTo>
                    <a:pt x="407" y="270"/>
                    <a:pt x="407" y="271"/>
                    <a:pt x="406" y="272"/>
                  </a:cubicBezTo>
                  <a:cubicBezTo>
                    <a:pt x="405" y="272"/>
                    <a:pt x="404" y="272"/>
                    <a:pt x="404" y="272"/>
                  </a:cubicBezTo>
                  <a:cubicBezTo>
                    <a:pt x="401" y="271"/>
                    <a:pt x="401" y="271"/>
                    <a:pt x="398" y="272"/>
                  </a:cubicBezTo>
                  <a:cubicBezTo>
                    <a:pt x="397" y="272"/>
                    <a:pt x="394" y="274"/>
                    <a:pt x="392" y="274"/>
                  </a:cubicBezTo>
                  <a:cubicBezTo>
                    <a:pt x="390" y="274"/>
                    <a:pt x="390" y="274"/>
                    <a:pt x="390" y="274"/>
                  </a:cubicBezTo>
                  <a:cubicBezTo>
                    <a:pt x="387" y="274"/>
                    <a:pt x="384" y="273"/>
                    <a:pt x="381" y="274"/>
                  </a:cubicBezTo>
                  <a:cubicBezTo>
                    <a:pt x="380" y="274"/>
                    <a:pt x="379" y="275"/>
                    <a:pt x="378" y="275"/>
                  </a:cubicBezTo>
                  <a:cubicBezTo>
                    <a:pt x="377" y="275"/>
                    <a:pt x="374" y="275"/>
                    <a:pt x="374" y="275"/>
                  </a:cubicBezTo>
                  <a:cubicBezTo>
                    <a:pt x="373" y="277"/>
                    <a:pt x="375" y="277"/>
                    <a:pt x="375" y="278"/>
                  </a:cubicBezTo>
                  <a:cubicBezTo>
                    <a:pt x="374" y="280"/>
                    <a:pt x="371" y="281"/>
                    <a:pt x="374" y="282"/>
                  </a:cubicBezTo>
                  <a:cubicBezTo>
                    <a:pt x="375" y="284"/>
                    <a:pt x="373" y="284"/>
                    <a:pt x="374" y="286"/>
                  </a:cubicBezTo>
                  <a:cubicBezTo>
                    <a:pt x="374" y="287"/>
                    <a:pt x="375" y="288"/>
                    <a:pt x="376" y="289"/>
                  </a:cubicBezTo>
                  <a:cubicBezTo>
                    <a:pt x="376" y="291"/>
                    <a:pt x="375" y="293"/>
                    <a:pt x="375" y="295"/>
                  </a:cubicBezTo>
                  <a:cubicBezTo>
                    <a:pt x="375" y="296"/>
                    <a:pt x="375" y="297"/>
                    <a:pt x="375" y="297"/>
                  </a:cubicBezTo>
                  <a:cubicBezTo>
                    <a:pt x="375" y="297"/>
                    <a:pt x="375" y="299"/>
                    <a:pt x="375" y="299"/>
                  </a:cubicBezTo>
                  <a:cubicBezTo>
                    <a:pt x="376" y="303"/>
                    <a:pt x="379" y="303"/>
                    <a:pt x="382" y="304"/>
                  </a:cubicBezTo>
                  <a:cubicBezTo>
                    <a:pt x="384" y="305"/>
                    <a:pt x="385" y="304"/>
                    <a:pt x="385" y="305"/>
                  </a:cubicBezTo>
                  <a:cubicBezTo>
                    <a:pt x="386" y="307"/>
                    <a:pt x="386" y="309"/>
                    <a:pt x="387" y="311"/>
                  </a:cubicBezTo>
                  <a:cubicBezTo>
                    <a:pt x="388" y="313"/>
                    <a:pt x="389" y="313"/>
                    <a:pt x="391" y="314"/>
                  </a:cubicBezTo>
                  <a:cubicBezTo>
                    <a:pt x="393" y="315"/>
                    <a:pt x="393" y="315"/>
                    <a:pt x="393" y="317"/>
                  </a:cubicBezTo>
                  <a:cubicBezTo>
                    <a:pt x="394" y="318"/>
                    <a:pt x="395" y="319"/>
                    <a:pt x="394" y="321"/>
                  </a:cubicBezTo>
                  <a:cubicBezTo>
                    <a:pt x="394" y="322"/>
                    <a:pt x="393" y="323"/>
                    <a:pt x="393" y="324"/>
                  </a:cubicBezTo>
                  <a:cubicBezTo>
                    <a:pt x="392" y="327"/>
                    <a:pt x="391" y="329"/>
                    <a:pt x="392" y="332"/>
                  </a:cubicBezTo>
                  <a:cubicBezTo>
                    <a:pt x="393" y="334"/>
                    <a:pt x="394" y="335"/>
                    <a:pt x="394" y="337"/>
                  </a:cubicBezTo>
                  <a:cubicBezTo>
                    <a:pt x="394" y="339"/>
                    <a:pt x="396" y="343"/>
                    <a:pt x="395" y="344"/>
                  </a:cubicBezTo>
                  <a:cubicBezTo>
                    <a:pt x="394" y="345"/>
                    <a:pt x="394" y="341"/>
                    <a:pt x="393" y="342"/>
                  </a:cubicBezTo>
                  <a:cubicBezTo>
                    <a:pt x="392" y="342"/>
                    <a:pt x="394" y="345"/>
                    <a:pt x="394" y="346"/>
                  </a:cubicBezTo>
                  <a:cubicBezTo>
                    <a:pt x="393" y="346"/>
                    <a:pt x="392" y="346"/>
                    <a:pt x="391" y="347"/>
                  </a:cubicBezTo>
                  <a:cubicBezTo>
                    <a:pt x="391" y="347"/>
                    <a:pt x="390" y="347"/>
                    <a:pt x="390" y="347"/>
                  </a:cubicBezTo>
                  <a:cubicBezTo>
                    <a:pt x="390" y="348"/>
                    <a:pt x="391" y="349"/>
                    <a:pt x="391" y="349"/>
                  </a:cubicBezTo>
                  <a:cubicBezTo>
                    <a:pt x="391" y="349"/>
                    <a:pt x="391" y="350"/>
                    <a:pt x="391" y="350"/>
                  </a:cubicBezTo>
                  <a:cubicBezTo>
                    <a:pt x="390" y="350"/>
                    <a:pt x="390" y="349"/>
                    <a:pt x="390" y="349"/>
                  </a:cubicBezTo>
                  <a:cubicBezTo>
                    <a:pt x="390" y="349"/>
                    <a:pt x="389" y="349"/>
                    <a:pt x="390" y="350"/>
                  </a:cubicBezTo>
                  <a:cubicBezTo>
                    <a:pt x="389" y="349"/>
                    <a:pt x="388" y="349"/>
                    <a:pt x="388" y="348"/>
                  </a:cubicBezTo>
                  <a:cubicBezTo>
                    <a:pt x="389" y="346"/>
                    <a:pt x="390" y="345"/>
                    <a:pt x="390" y="343"/>
                  </a:cubicBezTo>
                  <a:cubicBezTo>
                    <a:pt x="390" y="342"/>
                    <a:pt x="389" y="342"/>
                    <a:pt x="389" y="341"/>
                  </a:cubicBezTo>
                  <a:cubicBezTo>
                    <a:pt x="389" y="341"/>
                    <a:pt x="391" y="339"/>
                    <a:pt x="391" y="339"/>
                  </a:cubicBezTo>
                  <a:cubicBezTo>
                    <a:pt x="391" y="338"/>
                    <a:pt x="392" y="333"/>
                    <a:pt x="390" y="333"/>
                  </a:cubicBezTo>
                  <a:cubicBezTo>
                    <a:pt x="389" y="333"/>
                    <a:pt x="390" y="335"/>
                    <a:pt x="389" y="335"/>
                  </a:cubicBezTo>
                  <a:cubicBezTo>
                    <a:pt x="388" y="335"/>
                    <a:pt x="388" y="333"/>
                    <a:pt x="387" y="333"/>
                  </a:cubicBezTo>
                  <a:cubicBezTo>
                    <a:pt x="387" y="334"/>
                    <a:pt x="387" y="338"/>
                    <a:pt x="388" y="337"/>
                  </a:cubicBezTo>
                  <a:cubicBezTo>
                    <a:pt x="385" y="338"/>
                    <a:pt x="387" y="341"/>
                    <a:pt x="385" y="341"/>
                  </a:cubicBezTo>
                  <a:cubicBezTo>
                    <a:pt x="385" y="341"/>
                    <a:pt x="385" y="342"/>
                    <a:pt x="385" y="342"/>
                  </a:cubicBezTo>
                  <a:cubicBezTo>
                    <a:pt x="386" y="343"/>
                    <a:pt x="384" y="343"/>
                    <a:pt x="384" y="342"/>
                  </a:cubicBezTo>
                  <a:cubicBezTo>
                    <a:pt x="384" y="340"/>
                    <a:pt x="386" y="340"/>
                    <a:pt x="385" y="339"/>
                  </a:cubicBezTo>
                  <a:cubicBezTo>
                    <a:pt x="386" y="338"/>
                    <a:pt x="385" y="338"/>
                    <a:pt x="386" y="336"/>
                  </a:cubicBezTo>
                  <a:cubicBezTo>
                    <a:pt x="386" y="335"/>
                    <a:pt x="387" y="334"/>
                    <a:pt x="386" y="333"/>
                  </a:cubicBezTo>
                  <a:cubicBezTo>
                    <a:pt x="386" y="333"/>
                    <a:pt x="386" y="333"/>
                    <a:pt x="385" y="333"/>
                  </a:cubicBezTo>
                  <a:cubicBezTo>
                    <a:pt x="385" y="333"/>
                    <a:pt x="385" y="334"/>
                    <a:pt x="385" y="334"/>
                  </a:cubicBezTo>
                  <a:cubicBezTo>
                    <a:pt x="384" y="334"/>
                    <a:pt x="385" y="331"/>
                    <a:pt x="385" y="331"/>
                  </a:cubicBezTo>
                  <a:cubicBezTo>
                    <a:pt x="386" y="330"/>
                    <a:pt x="384" y="329"/>
                    <a:pt x="385" y="327"/>
                  </a:cubicBezTo>
                  <a:cubicBezTo>
                    <a:pt x="386" y="325"/>
                    <a:pt x="390" y="325"/>
                    <a:pt x="390" y="324"/>
                  </a:cubicBezTo>
                  <a:cubicBezTo>
                    <a:pt x="391" y="323"/>
                    <a:pt x="390" y="322"/>
                    <a:pt x="390" y="322"/>
                  </a:cubicBezTo>
                  <a:cubicBezTo>
                    <a:pt x="390" y="321"/>
                    <a:pt x="391" y="321"/>
                    <a:pt x="391" y="320"/>
                  </a:cubicBezTo>
                  <a:cubicBezTo>
                    <a:pt x="391" y="320"/>
                    <a:pt x="393" y="319"/>
                    <a:pt x="392" y="318"/>
                  </a:cubicBezTo>
                  <a:cubicBezTo>
                    <a:pt x="391" y="315"/>
                    <a:pt x="384" y="318"/>
                    <a:pt x="382" y="317"/>
                  </a:cubicBezTo>
                  <a:cubicBezTo>
                    <a:pt x="379" y="317"/>
                    <a:pt x="378" y="314"/>
                    <a:pt x="376" y="312"/>
                  </a:cubicBezTo>
                  <a:cubicBezTo>
                    <a:pt x="375" y="311"/>
                    <a:pt x="375" y="310"/>
                    <a:pt x="375" y="309"/>
                  </a:cubicBezTo>
                  <a:cubicBezTo>
                    <a:pt x="374" y="308"/>
                    <a:pt x="372" y="308"/>
                    <a:pt x="371" y="307"/>
                  </a:cubicBezTo>
                  <a:cubicBezTo>
                    <a:pt x="368" y="306"/>
                    <a:pt x="367" y="303"/>
                    <a:pt x="363" y="303"/>
                  </a:cubicBezTo>
                  <a:cubicBezTo>
                    <a:pt x="362" y="303"/>
                    <a:pt x="361" y="303"/>
                    <a:pt x="359" y="303"/>
                  </a:cubicBezTo>
                  <a:cubicBezTo>
                    <a:pt x="358" y="303"/>
                    <a:pt x="357" y="304"/>
                    <a:pt x="355" y="304"/>
                  </a:cubicBezTo>
                  <a:cubicBezTo>
                    <a:pt x="354" y="304"/>
                    <a:pt x="357" y="302"/>
                    <a:pt x="357" y="302"/>
                  </a:cubicBezTo>
                  <a:cubicBezTo>
                    <a:pt x="357" y="302"/>
                    <a:pt x="358" y="301"/>
                    <a:pt x="358" y="300"/>
                  </a:cubicBezTo>
                  <a:cubicBezTo>
                    <a:pt x="359" y="298"/>
                    <a:pt x="356" y="298"/>
                    <a:pt x="354" y="298"/>
                  </a:cubicBezTo>
                  <a:cubicBezTo>
                    <a:pt x="352" y="298"/>
                    <a:pt x="351" y="301"/>
                    <a:pt x="350" y="303"/>
                  </a:cubicBezTo>
                  <a:cubicBezTo>
                    <a:pt x="347" y="306"/>
                    <a:pt x="352" y="305"/>
                    <a:pt x="355" y="305"/>
                  </a:cubicBezTo>
                  <a:cubicBezTo>
                    <a:pt x="355" y="307"/>
                    <a:pt x="354" y="306"/>
                    <a:pt x="353" y="307"/>
                  </a:cubicBezTo>
                  <a:cubicBezTo>
                    <a:pt x="353" y="308"/>
                    <a:pt x="352" y="308"/>
                    <a:pt x="352" y="309"/>
                  </a:cubicBezTo>
                  <a:cubicBezTo>
                    <a:pt x="353" y="310"/>
                    <a:pt x="353" y="309"/>
                    <a:pt x="354" y="309"/>
                  </a:cubicBezTo>
                  <a:cubicBezTo>
                    <a:pt x="355" y="309"/>
                    <a:pt x="356" y="308"/>
                    <a:pt x="357" y="310"/>
                  </a:cubicBezTo>
                  <a:cubicBezTo>
                    <a:pt x="358" y="311"/>
                    <a:pt x="358" y="312"/>
                    <a:pt x="357" y="314"/>
                  </a:cubicBezTo>
                  <a:cubicBezTo>
                    <a:pt x="355" y="317"/>
                    <a:pt x="352" y="314"/>
                    <a:pt x="350" y="312"/>
                  </a:cubicBezTo>
                  <a:cubicBezTo>
                    <a:pt x="349" y="311"/>
                    <a:pt x="349" y="310"/>
                    <a:pt x="348" y="310"/>
                  </a:cubicBezTo>
                  <a:cubicBezTo>
                    <a:pt x="346" y="310"/>
                    <a:pt x="344" y="312"/>
                    <a:pt x="344" y="313"/>
                  </a:cubicBezTo>
                  <a:cubicBezTo>
                    <a:pt x="343" y="314"/>
                    <a:pt x="344" y="319"/>
                    <a:pt x="345" y="321"/>
                  </a:cubicBezTo>
                  <a:cubicBezTo>
                    <a:pt x="346" y="321"/>
                    <a:pt x="347" y="322"/>
                    <a:pt x="348" y="323"/>
                  </a:cubicBezTo>
                  <a:cubicBezTo>
                    <a:pt x="349" y="323"/>
                    <a:pt x="351" y="326"/>
                    <a:pt x="352" y="326"/>
                  </a:cubicBezTo>
                  <a:cubicBezTo>
                    <a:pt x="353" y="326"/>
                    <a:pt x="354" y="326"/>
                    <a:pt x="355" y="326"/>
                  </a:cubicBezTo>
                  <a:cubicBezTo>
                    <a:pt x="355" y="326"/>
                    <a:pt x="358" y="327"/>
                    <a:pt x="358" y="327"/>
                  </a:cubicBezTo>
                  <a:cubicBezTo>
                    <a:pt x="359" y="328"/>
                    <a:pt x="358" y="329"/>
                    <a:pt x="358" y="330"/>
                  </a:cubicBezTo>
                  <a:cubicBezTo>
                    <a:pt x="358" y="332"/>
                    <a:pt x="359" y="333"/>
                    <a:pt x="361" y="334"/>
                  </a:cubicBezTo>
                  <a:cubicBezTo>
                    <a:pt x="360" y="335"/>
                    <a:pt x="357" y="334"/>
                    <a:pt x="356" y="333"/>
                  </a:cubicBezTo>
                  <a:cubicBezTo>
                    <a:pt x="355" y="331"/>
                    <a:pt x="356" y="330"/>
                    <a:pt x="353" y="329"/>
                  </a:cubicBezTo>
                  <a:cubicBezTo>
                    <a:pt x="351" y="329"/>
                    <a:pt x="348" y="328"/>
                    <a:pt x="345" y="328"/>
                  </a:cubicBezTo>
                  <a:cubicBezTo>
                    <a:pt x="343" y="328"/>
                    <a:pt x="340" y="328"/>
                    <a:pt x="338" y="326"/>
                  </a:cubicBezTo>
                  <a:cubicBezTo>
                    <a:pt x="337" y="323"/>
                    <a:pt x="339" y="322"/>
                    <a:pt x="339" y="320"/>
                  </a:cubicBezTo>
                  <a:cubicBezTo>
                    <a:pt x="339" y="317"/>
                    <a:pt x="337" y="316"/>
                    <a:pt x="338" y="314"/>
                  </a:cubicBezTo>
                  <a:cubicBezTo>
                    <a:pt x="338" y="312"/>
                    <a:pt x="339" y="309"/>
                    <a:pt x="340" y="307"/>
                  </a:cubicBezTo>
                  <a:cubicBezTo>
                    <a:pt x="340" y="305"/>
                    <a:pt x="339" y="302"/>
                    <a:pt x="340" y="299"/>
                  </a:cubicBezTo>
                  <a:cubicBezTo>
                    <a:pt x="340" y="299"/>
                    <a:pt x="339" y="298"/>
                    <a:pt x="339" y="298"/>
                  </a:cubicBezTo>
                  <a:cubicBezTo>
                    <a:pt x="339" y="297"/>
                    <a:pt x="339" y="297"/>
                    <a:pt x="338" y="296"/>
                  </a:cubicBezTo>
                  <a:cubicBezTo>
                    <a:pt x="338" y="296"/>
                    <a:pt x="338" y="295"/>
                    <a:pt x="339" y="295"/>
                  </a:cubicBezTo>
                  <a:cubicBezTo>
                    <a:pt x="338" y="293"/>
                    <a:pt x="336" y="292"/>
                    <a:pt x="335" y="290"/>
                  </a:cubicBezTo>
                  <a:cubicBezTo>
                    <a:pt x="335" y="290"/>
                    <a:pt x="334" y="289"/>
                    <a:pt x="334" y="289"/>
                  </a:cubicBezTo>
                  <a:cubicBezTo>
                    <a:pt x="334" y="288"/>
                    <a:pt x="334" y="288"/>
                    <a:pt x="335" y="288"/>
                  </a:cubicBezTo>
                  <a:cubicBezTo>
                    <a:pt x="334" y="287"/>
                    <a:pt x="334" y="287"/>
                    <a:pt x="333" y="286"/>
                  </a:cubicBezTo>
                  <a:cubicBezTo>
                    <a:pt x="330" y="285"/>
                    <a:pt x="329" y="288"/>
                    <a:pt x="331" y="290"/>
                  </a:cubicBezTo>
                  <a:cubicBezTo>
                    <a:pt x="333" y="292"/>
                    <a:pt x="335" y="293"/>
                    <a:pt x="336" y="296"/>
                  </a:cubicBezTo>
                  <a:cubicBezTo>
                    <a:pt x="336" y="299"/>
                    <a:pt x="337" y="303"/>
                    <a:pt x="336" y="306"/>
                  </a:cubicBezTo>
                  <a:cubicBezTo>
                    <a:pt x="336" y="308"/>
                    <a:pt x="334" y="310"/>
                    <a:pt x="332" y="312"/>
                  </a:cubicBezTo>
                  <a:cubicBezTo>
                    <a:pt x="330" y="313"/>
                    <a:pt x="326" y="314"/>
                    <a:pt x="326" y="316"/>
                  </a:cubicBezTo>
                  <a:cubicBezTo>
                    <a:pt x="326" y="318"/>
                    <a:pt x="326" y="319"/>
                    <a:pt x="324" y="321"/>
                  </a:cubicBezTo>
                  <a:cubicBezTo>
                    <a:pt x="323" y="323"/>
                    <a:pt x="322" y="324"/>
                    <a:pt x="323" y="325"/>
                  </a:cubicBezTo>
                  <a:cubicBezTo>
                    <a:pt x="325" y="326"/>
                    <a:pt x="326" y="327"/>
                    <a:pt x="327" y="329"/>
                  </a:cubicBezTo>
                  <a:cubicBezTo>
                    <a:pt x="327" y="330"/>
                    <a:pt x="327" y="332"/>
                    <a:pt x="329" y="333"/>
                  </a:cubicBezTo>
                  <a:cubicBezTo>
                    <a:pt x="327" y="337"/>
                    <a:pt x="333" y="339"/>
                    <a:pt x="331" y="343"/>
                  </a:cubicBezTo>
                  <a:cubicBezTo>
                    <a:pt x="330" y="345"/>
                    <a:pt x="328" y="347"/>
                    <a:pt x="327" y="349"/>
                  </a:cubicBezTo>
                  <a:cubicBezTo>
                    <a:pt x="327" y="350"/>
                    <a:pt x="328" y="351"/>
                    <a:pt x="328" y="352"/>
                  </a:cubicBezTo>
                  <a:cubicBezTo>
                    <a:pt x="328" y="353"/>
                    <a:pt x="327" y="354"/>
                    <a:pt x="327" y="356"/>
                  </a:cubicBezTo>
                  <a:cubicBezTo>
                    <a:pt x="326" y="359"/>
                    <a:pt x="327" y="360"/>
                    <a:pt x="328" y="363"/>
                  </a:cubicBezTo>
                  <a:cubicBezTo>
                    <a:pt x="329" y="365"/>
                    <a:pt x="327" y="367"/>
                    <a:pt x="328" y="369"/>
                  </a:cubicBezTo>
                  <a:cubicBezTo>
                    <a:pt x="329" y="371"/>
                    <a:pt x="331" y="369"/>
                    <a:pt x="333" y="370"/>
                  </a:cubicBezTo>
                  <a:cubicBezTo>
                    <a:pt x="335" y="370"/>
                    <a:pt x="335" y="371"/>
                    <a:pt x="337" y="369"/>
                  </a:cubicBezTo>
                  <a:cubicBezTo>
                    <a:pt x="342" y="365"/>
                    <a:pt x="344" y="369"/>
                    <a:pt x="348" y="370"/>
                  </a:cubicBezTo>
                  <a:cubicBezTo>
                    <a:pt x="349" y="372"/>
                    <a:pt x="350" y="372"/>
                    <a:pt x="352" y="373"/>
                  </a:cubicBezTo>
                  <a:cubicBezTo>
                    <a:pt x="354" y="375"/>
                    <a:pt x="354" y="376"/>
                    <a:pt x="355" y="378"/>
                  </a:cubicBezTo>
                  <a:cubicBezTo>
                    <a:pt x="355" y="380"/>
                    <a:pt x="357" y="384"/>
                    <a:pt x="357" y="385"/>
                  </a:cubicBezTo>
                  <a:cubicBezTo>
                    <a:pt x="357" y="387"/>
                    <a:pt x="355" y="386"/>
                    <a:pt x="354" y="388"/>
                  </a:cubicBezTo>
                  <a:cubicBezTo>
                    <a:pt x="353" y="389"/>
                    <a:pt x="352" y="394"/>
                    <a:pt x="354" y="395"/>
                  </a:cubicBezTo>
                  <a:cubicBezTo>
                    <a:pt x="353" y="395"/>
                    <a:pt x="355" y="395"/>
                    <a:pt x="355" y="396"/>
                  </a:cubicBezTo>
                  <a:cubicBezTo>
                    <a:pt x="355" y="396"/>
                    <a:pt x="356" y="397"/>
                    <a:pt x="356" y="397"/>
                  </a:cubicBezTo>
                  <a:cubicBezTo>
                    <a:pt x="357" y="397"/>
                    <a:pt x="357" y="397"/>
                    <a:pt x="357" y="397"/>
                  </a:cubicBezTo>
                  <a:cubicBezTo>
                    <a:pt x="357" y="398"/>
                    <a:pt x="356" y="398"/>
                    <a:pt x="356" y="399"/>
                  </a:cubicBezTo>
                  <a:cubicBezTo>
                    <a:pt x="355" y="399"/>
                    <a:pt x="355" y="400"/>
                    <a:pt x="355" y="400"/>
                  </a:cubicBezTo>
                  <a:cubicBezTo>
                    <a:pt x="354" y="400"/>
                    <a:pt x="354" y="401"/>
                    <a:pt x="354" y="401"/>
                  </a:cubicBezTo>
                  <a:cubicBezTo>
                    <a:pt x="354" y="400"/>
                    <a:pt x="354" y="399"/>
                    <a:pt x="354" y="398"/>
                  </a:cubicBezTo>
                  <a:cubicBezTo>
                    <a:pt x="353" y="397"/>
                    <a:pt x="352" y="396"/>
                    <a:pt x="351" y="396"/>
                  </a:cubicBezTo>
                  <a:cubicBezTo>
                    <a:pt x="350" y="394"/>
                    <a:pt x="351" y="393"/>
                    <a:pt x="351" y="391"/>
                  </a:cubicBezTo>
                  <a:cubicBezTo>
                    <a:pt x="351" y="390"/>
                    <a:pt x="352" y="388"/>
                    <a:pt x="351" y="387"/>
                  </a:cubicBezTo>
                  <a:cubicBezTo>
                    <a:pt x="351" y="387"/>
                    <a:pt x="351" y="386"/>
                    <a:pt x="351" y="385"/>
                  </a:cubicBezTo>
                  <a:cubicBezTo>
                    <a:pt x="351" y="383"/>
                    <a:pt x="352" y="382"/>
                    <a:pt x="350" y="380"/>
                  </a:cubicBezTo>
                  <a:cubicBezTo>
                    <a:pt x="349" y="378"/>
                    <a:pt x="348" y="377"/>
                    <a:pt x="347" y="375"/>
                  </a:cubicBezTo>
                  <a:cubicBezTo>
                    <a:pt x="346" y="373"/>
                    <a:pt x="347" y="372"/>
                    <a:pt x="344" y="373"/>
                  </a:cubicBezTo>
                  <a:cubicBezTo>
                    <a:pt x="341" y="373"/>
                    <a:pt x="334" y="375"/>
                    <a:pt x="332" y="378"/>
                  </a:cubicBezTo>
                  <a:cubicBezTo>
                    <a:pt x="332" y="379"/>
                    <a:pt x="333" y="380"/>
                    <a:pt x="332" y="381"/>
                  </a:cubicBezTo>
                  <a:cubicBezTo>
                    <a:pt x="332" y="382"/>
                    <a:pt x="331" y="383"/>
                    <a:pt x="331" y="383"/>
                  </a:cubicBezTo>
                  <a:cubicBezTo>
                    <a:pt x="331" y="384"/>
                    <a:pt x="333" y="385"/>
                    <a:pt x="333" y="386"/>
                  </a:cubicBezTo>
                  <a:cubicBezTo>
                    <a:pt x="334" y="387"/>
                    <a:pt x="334" y="388"/>
                    <a:pt x="334" y="389"/>
                  </a:cubicBezTo>
                  <a:cubicBezTo>
                    <a:pt x="335" y="392"/>
                    <a:pt x="335" y="394"/>
                    <a:pt x="334" y="397"/>
                  </a:cubicBezTo>
                  <a:cubicBezTo>
                    <a:pt x="332" y="399"/>
                    <a:pt x="330" y="400"/>
                    <a:pt x="329" y="402"/>
                  </a:cubicBezTo>
                  <a:cubicBezTo>
                    <a:pt x="329" y="404"/>
                    <a:pt x="329" y="406"/>
                    <a:pt x="328" y="408"/>
                  </a:cubicBezTo>
                  <a:cubicBezTo>
                    <a:pt x="328" y="409"/>
                    <a:pt x="326" y="411"/>
                    <a:pt x="325" y="412"/>
                  </a:cubicBezTo>
                  <a:cubicBezTo>
                    <a:pt x="324" y="412"/>
                    <a:pt x="323" y="413"/>
                    <a:pt x="322" y="413"/>
                  </a:cubicBezTo>
                  <a:cubicBezTo>
                    <a:pt x="322" y="414"/>
                    <a:pt x="321" y="414"/>
                    <a:pt x="321" y="415"/>
                  </a:cubicBezTo>
                  <a:cubicBezTo>
                    <a:pt x="319" y="416"/>
                    <a:pt x="318" y="415"/>
                    <a:pt x="318" y="418"/>
                  </a:cubicBezTo>
                  <a:cubicBezTo>
                    <a:pt x="317" y="419"/>
                    <a:pt x="314" y="414"/>
                    <a:pt x="313" y="414"/>
                  </a:cubicBezTo>
                  <a:cubicBezTo>
                    <a:pt x="313" y="413"/>
                    <a:pt x="311" y="410"/>
                    <a:pt x="311" y="410"/>
                  </a:cubicBezTo>
                  <a:cubicBezTo>
                    <a:pt x="312" y="409"/>
                    <a:pt x="313" y="410"/>
                    <a:pt x="314" y="409"/>
                  </a:cubicBezTo>
                  <a:cubicBezTo>
                    <a:pt x="315" y="409"/>
                    <a:pt x="317" y="405"/>
                    <a:pt x="317" y="404"/>
                  </a:cubicBezTo>
                  <a:cubicBezTo>
                    <a:pt x="317" y="403"/>
                    <a:pt x="315" y="404"/>
                    <a:pt x="316" y="402"/>
                  </a:cubicBezTo>
                  <a:cubicBezTo>
                    <a:pt x="317" y="402"/>
                    <a:pt x="318" y="403"/>
                    <a:pt x="319" y="402"/>
                  </a:cubicBezTo>
                  <a:cubicBezTo>
                    <a:pt x="319" y="402"/>
                    <a:pt x="318" y="401"/>
                    <a:pt x="318" y="400"/>
                  </a:cubicBezTo>
                  <a:cubicBezTo>
                    <a:pt x="319" y="399"/>
                    <a:pt x="320" y="398"/>
                    <a:pt x="320" y="398"/>
                  </a:cubicBezTo>
                  <a:cubicBezTo>
                    <a:pt x="323" y="395"/>
                    <a:pt x="324" y="394"/>
                    <a:pt x="323" y="390"/>
                  </a:cubicBezTo>
                  <a:cubicBezTo>
                    <a:pt x="322" y="387"/>
                    <a:pt x="324" y="386"/>
                    <a:pt x="325" y="384"/>
                  </a:cubicBezTo>
                  <a:cubicBezTo>
                    <a:pt x="327" y="381"/>
                    <a:pt x="326" y="380"/>
                    <a:pt x="324" y="378"/>
                  </a:cubicBezTo>
                  <a:cubicBezTo>
                    <a:pt x="322" y="376"/>
                    <a:pt x="320" y="375"/>
                    <a:pt x="319" y="373"/>
                  </a:cubicBezTo>
                  <a:cubicBezTo>
                    <a:pt x="319" y="370"/>
                    <a:pt x="319" y="369"/>
                    <a:pt x="320" y="367"/>
                  </a:cubicBezTo>
                  <a:cubicBezTo>
                    <a:pt x="320" y="364"/>
                    <a:pt x="319" y="361"/>
                    <a:pt x="319" y="359"/>
                  </a:cubicBezTo>
                  <a:cubicBezTo>
                    <a:pt x="319" y="357"/>
                    <a:pt x="320" y="357"/>
                    <a:pt x="320" y="355"/>
                  </a:cubicBezTo>
                  <a:cubicBezTo>
                    <a:pt x="319" y="354"/>
                    <a:pt x="319" y="352"/>
                    <a:pt x="319" y="351"/>
                  </a:cubicBezTo>
                  <a:cubicBezTo>
                    <a:pt x="319" y="350"/>
                    <a:pt x="319" y="350"/>
                    <a:pt x="319" y="349"/>
                  </a:cubicBezTo>
                  <a:cubicBezTo>
                    <a:pt x="319" y="349"/>
                    <a:pt x="318" y="348"/>
                    <a:pt x="318" y="347"/>
                  </a:cubicBezTo>
                  <a:cubicBezTo>
                    <a:pt x="318" y="346"/>
                    <a:pt x="320" y="345"/>
                    <a:pt x="321" y="344"/>
                  </a:cubicBezTo>
                  <a:cubicBezTo>
                    <a:pt x="321" y="343"/>
                    <a:pt x="320" y="342"/>
                    <a:pt x="320" y="341"/>
                  </a:cubicBezTo>
                  <a:cubicBezTo>
                    <a:pt x="320" y="340"/>
                    <a:pt x="321" y="338"/>
                    <a:pt x="321" y="337"/>
                  </a:cubicBezTo>
                  <a:cubicBezTo>
                    <a:pt x="321" y="335"/>
                    <a:pt x="320" y="334"/>
                    <a:pt x="319" y="333"/>
                  </a:cubicBezTo>
                  <a:cubicBezTo>
                    <a:pt x="319" y="332"/>
                    <a:pt x="320" y="332"/>
                    <a:pt x="320" y="331"/>
                  </a:cubicBezTo>
                  <a:cubicBezTo>
                    <a:pt x="320" y="330"/>
                    <a:pt x="319" y="330"/>
                    <a:pt x="319" y="330"/>
                  </a:cubicBezTo>
                  <a:cubicBezTo>
                    <a:pt x="318" y="327"/>
                    <a:pt x="315" y="325"/>
                    <a:pt x="315" y="323"/>
                  </a:cubicBezTo>
                  <a:cubicBezTo>
                    <a:pt x="315" y="320"/>
                    <a:pt x="318" y="318"/>
                    <a:pt x="317" y="315"/>
                  </a:cubicBezTo>
                  <a:cubicBezTo>
                    <a:pt x="318" y="314"/>
                    <a:pt x="318" y="314"/>
                    <a:pt x="318" y="314"/>
                  </a:cubicBezTo>
                  <a:cubicBezTo>
                    <a:pt x="320" y="313"/>
                    <a:pt x="319" y="311"/>
                    <a:pt x="319" y="310"/>
                  </a:cubicBezTo>
                  <a:cubicBezTo>
                    <a:pt x="320" y="308"/>
                    <a:pt x="321" y="307"/>
                    <a:pt x="321" y="305"/>
                  </a:cubicBezTo>
                  <a:cubicBezTo>
                    <a:pt x="321" y="305"/>
                    <a:pt x="321" y="304"/>
                    <a:pt x="321" y="304"/>
                  </a:cubicBezTo>
                  <a:cubicBezTo>
                    <a:pt x="321" y="301"/>
                    <a:pt x="321" y="296"/>
                    <a:pt x="320" y="295"/>
                  </a:cubicBezTo>
                  <a:cubicBezTo>
                    <a:pt x="318" y="293"/>
                    <a:pt x="314" y="292"/>
                    <a:pt x="311" y="291"/>
                  </a:cubicBezTo>
                  <a:cubicBezTo>
                    <a:pt x="308" y="291"/>
                    <a:pt x="305" y="291"/>
                    <a:pt x="302" y="291"/>
                  </a:cubicBezTo>
                  <a:cubicBezTo>
                    <a:pt x="301" y="291"/>
                    <a:pt x="300" y="292"/>
                    <a:pt x="300" y="291"/>
                  </a:cubicBezTo>
                  <a:cubicBezTo>
                    <a:pt x="300" y="291"/>
                    <a:pt x="301" y="290"/>
                    <a:pt x="301" y="290"/>
                  </a:cubicBezTo>
                  <a:cubicBezTo>
                    <a:pt x="298" y="289"/>
                    <a:pt x="297" y="293"/>
                    <a:pt x="296" y="295"/>
                  </a:cubicBezTo>
                  <a:cubicBezTo>
                    <a:pt x="294" y="298"/>
                    <a:pt x="294" y="304"/>
                    <a:pt x="293" y="308"/>
                  </a:cubicBezTo>
                  <a:cubicBezTo>
                    <a:pt x="293" y="312"/>
                    <a:pt x="292" y="317"/>
                    <a:pt x="289" y="321"/>
                  </a:cubicBezTo>
                  <a:cubicBezTo>
                    <a:pt x="287" y="323"/>
                    <a:pt x="284" y="325"/>
                    <a:pt x="282" y="327"/>
                  </a:cubicBezTo>
                  <a:cubicBezTo>
                    <a:pt x="281" y="328"/>
                    <a:pt x="278" y="332"/>
                    <a:pt x="281" y="332"/>
                  </a:cubicBezTo>
                  <a:cubicBezTo>
                    <a:pt x="281" y="334"/>
                    <a:pt x="279" y="335"/>
                    <a:pt x="280" y="336"/>
                  </a:cubicBezTo>
                  <a:cubicBezTo>
                    <a:pt x="281" y="338"/>
                    <a:pt x="282" y="335"/>
                    <a:pt x="283" y="336"/>
                  </a:cubicBezTo>
                  <a:cubicBezTo>
                    <a:pt x="285" y="337"/>
                    <a:pt x="284" y="339"/>
                    <a:pt x="284" y="340"/>
                  </a:cubicBezTo>
                  <a:cubicBezTo>
                    <a:pt x="283" y="342"/>
                    <a:pt x="284" y="343"/>
                    <a:pt x="283" y="345"/>
                  </a:cubicBezTo>
                  <a:cubicBezTo>
                    <a:pt x="283" y="347"/>
                    <a:pt x="283" y="348"/>
                    <a:pt x="284" y="350"/>
                  </a:cubicBezTo>
                  <a:cubicBezTo>
                    <a:pt x="284" y="351"/>
                    <a:pt x="285" y="352"/>
                    <a:pt x="284" y="353"/>
                  </a:cubicBezTo>
                  <a:cubicBezTo>
                    <a:pt x="283" y="354"/>
                    <a:pt x="282" y="353"/>
                    <a:pt x="281" y="354"/>
                  </a:cubicBezTo>
                  <a:cubicBezTo>
                    <a:pt x="280" y="354"/>
                    <a:pt x="281" y="359"/>
                    <a:pt x="281" y="360"/>
                  </a:cubicBezTo>
                  <a:cubicBezTo>
                    <a:pt x="282" y="360"/>
                    <a:pt x="282" y="359"/>
                    <a:pt x="282" y="359"/>
                  </a:cubicBezTo>
                  <a:cubicBezTo>
                    <a:pt x="283" y="359"/>
                    <a:pt x="284" y="360"/>
                    <a:pt x="284" y="360"/>
                  </a:cubicBezTo>
                  <a:cubicBezTo>
                    <a:pt x="286" y="361"/>
                    <a:pt x="287" y="362"/>
                    <a:pt x="288" y="363"/>
                  </a:cubicBezTo>
                  <a:cubicBezTo>
                    <a:pt x="290" y="364"/>
                    <a:pt x="288" y="362"/>
                    <a:pt x="289" y="364"/>
                  </a:cubicBezTo>
                  <a:cubicBezTo>
                    <a:pt x="290" y="365"/>
                    <a:pt x="289" y="367"/>
                    <a:pt x="290" y="368"/>
                  </a:cubicBezTo>
                  <a:cubicBezTo>
                    <a:pt x="290" y="370"/>
                    <a:pt x="291" y="371"/>
                    <a:pt x="292" y="372"/>
                  </a:cubicBezTo>
                  <a:cubicBezTo>
                    <a:pt x="293" y="374"/>
                    <a:pt x="295" y="373"/>
                    <a:pt x="298" y="373"/>
                  </a:cubicBezTo>
                  <a:cubicBezTo>
                    <a:pt x="297" y="374"/>
                    <a:pt x="296" y="374"/>
                    <a:pt x="296" y="374"/>
                  </a:cubicBezTo>
                  <a:cubicBezTo>
                    <a:pt x="295" y="375"/>
                    <a:pt x="295" y="377"/>
                    <a:pt x="295" y="378"/>
                  </a:cubicBezTo>
                  <a:cubicBezTo>
                    <a:pt x="294" y="380"/>
                    <a:pt x="294" y="381"/>
                    <a:pt x="293" y="383"/>
                  </a:cubicBezTo>
                  <a:cubicBezTo>
                    <a:pt x="293" y="383"/>
                    <a:pt x="292" y="386"/>
                    <a:pt x="292" y="386"/>
                  </a:cubicBezTo>
                  <a:cubicBezTo>
                    <a:pt x="292" y="386"/>
                    <a:pt x="290" y="387"/>
                    <a:pt x="290" y="386"/>
                  </a:cubicBezTo>
                  <a:cubicBezTo>
                    <a:pt x="289" y="385"/>
                    <a:pt x="290" y="385"/>
                    <a:pt x="290" y="385"/>
                  </a:cubicBezTo>
                  <a:cubicBezTo>
                    <a:pt x="289" y="383"/>
                    <a:pt x="289" y="383"/>
                    <a:pt x="287" y="382"/>
                  </a:cubicBezTo>
                  <a:cubicBezTo>
                    <a:pt x="286" y="381"/>
                    <a:pt x="286" y="380"/>
                    <a:pt x="285" y="379"/>
                  </a:cubicBezTo>
                  <a:cubicBezTo>
                    <a:pt x="284" y="378"/>
                    <a:pt x="281" y="376"/>
                    <a:pt x="283" y="375"/>
                  </a:cubicBezTo>
                  <a:cubicBezTo>
                    <a:pt x="278" y="374"/>
                    <a:pt x="273" y="370"/>
                    <a:pt x="268" y="367"/>
                  </a:cubicBezTo>
                  <a:cubicBezTo>
                    <a:pt x="266" y="363"/>
                    <a:pt x="260" y="361"/>
                    <a:pt x="256" y="359"/>
                  </a:cubicBezTo>
                  <a:cubicBezTo>
                    <a:pt x="253" y="358"/>
                    <a:pt x="251" y="358"/>
                    <a:pt x="248" y="358"/>
                  </a:cubicBezTo>
                  <a:cubicBezTo>
                    <a:pt x="247" y="358"/>
                    <a:pt x="246" y="357"/>
                    <a:pt x="244" y="357"/>
                  </a:cubicBezTo>
                  <a:cubicBezTo>
                    <a:pt x="244" y="357"/>
                    <a:pt x="242" y="355"/>
                    <a:pt x="241" y="356"/>
                  </a:cubicBezTo>
                  <a:cubicBezTo>
                    <a:pt x="239" y="356"/>
                    <a:pt x="241" y="357"/>
                    <a:pt x="240" y="359"/>
                  </a:cubicBezTo>
                  <a:cubicBezTo>
                    <a:pt x="239" y="360"/>
                    <a:pt x="237" y="359"/>
                    <a:pt x="236" y="360"/>
                  </a:cubicBezTo>
                  <a:cubicBezTo>
                    <a:pt x="235" y="362"/>
                    <a:pt x="237" y="364"/>
                    <a:pt x="238" y="365"/>
                  </a:cubicBezTo>
                  <a:cubicBezTo>
                    <a:pt x="239" y="367"/>
                    <a:pt x="239" y="368"/>
                    <a:pt x="240" y="370"/>
                  </a:cubicBezTo>
                  <a:cubicBezTo>
                    <a:pt x="240" y="370"/>
                    <a:pt x="240" y="370"/>
                    <a:pt x="241" y="371"/>
                  </a:cubicBezTo>
                  <a:cubicBezTo>
                    <a:pt x="241" y="372"/>
                    <a:pt x="241" y="373"/>
                    <a:pt x="241" y="374"/>
                  </a:cubicBezTo>
                  <a:cubicBezTo>
                    <a:pt x="240" y="375"/>
                    <a:pt x="238" y="377"/>
                    <a:pt x="237" y="378"/>
                  </a:cubicBezTo>
                  <a:cubicBezTo>
                    <a:pt x="235" y="379"/>
                    <a:pt x="234" y="377"/>
                    <a:pt x="233" y="379"/>
                  </a:cubicBezTo>
                  <a:cubicBezTo>
                    <a:pt x="233" y="381"/>
                    <a:pt x="235" y="382"/>
                    <a:pt x="233" y="384"/>
                  </a:cubicBezTo>
                  <a:cubicBezTo>
                    <a:pt x="231" y="386"/>
                    <a:pt x="228" y="383"/>
                    <a:pt x="228" y="380"/>
                  </a:cubicBezTo>
                  <a:cubicBezTo>
                    <a:pt x="229" y="379"/>
                    <a:pt x="230" y="378"/>
                    <a:pt x="230" y="377"/>
                  </a:cubicBezTo>
                  <a:cubicBezTo>
                    <a:pt x="230" y="375"/>
                    <a:pt x="229" y="374"/>
                    <a:pt x="227" y="374"/>
                  </a:cubicBezTo>
                  <a:cubicBezTo>
                    <a:pt x="228" y="373"/>
                    <a:pt x="229" y="373"/>
                    <a:pt x="229" y="372"/>
                  </a:cubicBezTo>
                  <a:cubicBezTo>
                    <a:pt x="227" y="372"/>
                    <a:pt x="225" y="373"/>
                    <a:pt x="223" y="374"/>
                  </a:cubicBezTo>
                  <a:cubicBezTo>
                    <a:pt x="222" y="375"/>
                    <a:pt x="222" y="376"/>
                    <a:pt x="221" y="376"/>
                  </a:cubicBezTo>
                  <a:cubicBezTo>
                    <a:pt x="220" y="376"/>
                    <a:pt x="220" y="376"/>
                    <a:pt x="219" y="377"/>
                  </a:cubicBezTo>
                  <a:cubicBezTo>
                    <a:pt x="217" y="378"/>
                    <a:pt x="218" y="380"/>
                    <a:pt x="216" y="381"/>
                  </a:cubicBezTo>
                  <a:cubicBezTo>
                    <a:pt x="215" y="381"/>
                    <a:pt x="214" y="381"/>
                    <a:pt x="213" y="380"/>
                  </a:cubicBezTo>
                  <a:cubicBezTo>
                    <a:pt x="212" y="380"/>
                    <a:pt x="212" y="380"/>
                    <a:pt x="211" y="380"/>
                  </a:cubicBezTo>
                  <a:cubicBezTo>
                    <a:pt x="210" y="380"/>
                    <a:pt x="210" y="380"/>
                    <a:pt x="209" y="380"/>
                  </a:cubicBezTo>
                  <a:cubicBezTo>
                    <a:pt x="209" y="380"/>
                    <a:pt x="209" y="380"/>
                    <a:pt x="208" y="379"/>
                  </a:cubicBezTo>
                  <a:cubicBezTo>
                    <a:pt x="207" y="379"/>
                    <a:pt x="206" y="380"/>
                    <a:pt x="205" y="380"/>
                  </a:cubicBezTo>
                  <a:cubicBezTo>
                    <a:pt x="203" y="381"/>
                    <a:pt x="202" y="381"/>
                    <a:pt x="201" y="383"/>
                  </a:cubicBezTo>
                  <a:cubicBezTo>
                    <a:pt x="201" y="383"/>
                    <a:pt x="200" y="384"/>
                    <a:pt x="200" y="385"/>
                  </a:cubicBezTo>
                  <a:cubicBezTo>
                    <a:pt x="200" y="385"/>
                    <a:pt x="201" y="386"/>
                    <a:pt x="200" y="387"/>
                  </a:cubicBezTo>
                  <a:cubicBezTo>
                    <a:pt x="198" y="389"/>
                    <a:pt x="198" y="385"/>
                    <a:pt x="196" y="386"/>
                  </a:cubicBezTo>
                  <a:cubicBezTo>
                    <a:pt x="196" y="386"/>
                    <a:pt x="196" y="386"/>
                    <a:pt x="196" y="387"/>
                  </a:cubicBezTo>
                  <a:cubicBezTo>
                    <a:pt x="195" y="386"/>
                    <a:pt x="194" y="387"/>
                    <a:pt x="193" y="387"/>
                  </a:cubicBezTo>
                  <a:cubicBezTo>
                    <a:pt x="192" y="384"/>
                    <a:pt x="188" y="388"/>
                    <a:pt x="188" y="385"/>
                  </a:cubicBezTo>
                  <a:cubicBezTo>
                    <a:pt x="189" y="385"/>
                    <a:pt x="189" y="384"/>
                    <a:pt x="190" y="384"/>
                  </a:cubicBezTo>
                  <a:cubicBezTo>
                    <a:pt x="191" y="384"/>
                    <a:pt x="192" y="384"/>
                    <a:pt x="192" y="384"/>
                  </a:cubicBezTo>
                  <a:cubicBezTo>
                    <a:pt x="193" y="384"/>
                    <a:pt x="193" y="385"/>
                    <a:pt x="194" y="384"/>
                  </a:cubicBezTo>
                  <a:cubicBezTo>
                    <a:pt x="194" y="384"/>
                    <a:pt x="193" y="381"/>
                    <a:pt x="193" y="381"/>
                  </a:cubicBezTo>
                  <a:cubicBezTo>
                    <a:pt x="193" y="381"/>
                    <a:pt x="192" y="380"/>
                    <a:pt x="192" y="380"/>
                  </a:cubicBezTo>
                  <a:cubicBezTo>
                    <a:pt x="192" y="379"/>
                    <a:pt x="193" y="379"/>
                    <a:pt x="193" y="378"/>
                  </a:cubicBezTo>
                  <a:cubicBezTo>
                    <a:pt x="193" y="377"/>
                    <a:pt x="193" y="376"/>
                    <a:pt x="192" y="375"/>
                  </a:cubicBezTo>
                  <a:cubicBezTo>
                    <a:pt x="193" y="375"/>
                    <a:pt x="192" y="374"/>
                    <a:pt x="192" y="374"/>
                  </a:cubicBezTo>
                  <a:cubicBezTo>
                    <a:pt x="191" y="374"/>
                    <a:pt x="196" y="373"/>
                    <a:pt x="196" y="373"/>
                  </a:cubicBezTo>
                  <a:cubicBezTo>
                    <a:pt x="194" y="373"/>
                    <a:pt x="192" y="372"/>
                    <a:pt x="191" y="374"/>
                  </a:cubicBezTo>
                  <a:cubicBezTo>
                    <a:pt x="189" y="374"/>
                    <a:pt x="183" y="378"/>
                    <a:pt x="183" y="380"/>
                  </a:cubicBezTo>
                  <a:cubicBezTo>
                    <a:pt x="183" y="381"/>
                    <a:pt x="185" y="380"/>
                    <a:pt x="185" y="382"/>
                  </a:cubicBezTo>
                  <a:cubicBezTo>
                    <a:pt x="185" y="384"/>
                    <a:pt x="183" y="386"/>
                    <a:pt x="181" y="384"/>
                  </a:cubicBezTo>
                  <a:cubicBezTo>
                    <a:pt x="181" y="384"/>
                    <a:pt x="182" y="382"/>
                    <a:pt x="181" y="381"/>
                  </a:cubicBezTo>
                  <a:cubicBezTo>
                    <a:pt x="181" y="380"/>
                    <a:pt x="179" y="381"/>
                    <a:pt x="178" y="382"/>
                  </a:cubicBezTo>
                  <a:cubicBezTo>
                    <a:pt x="176" y="383"/>
                    <a:pt x="175" y="383"/>
                    <a:pt x="173" y="384"/>
                  </a:cubicBezTo>
                  <a:cubicBezTo>
                    <a:pt x="171" y="385"/>
                    <a:pt x="169" y="386"/>
                    <a:pt x="168" y="388"/>
                  </a:cubicBezTo>
                  <a:cubicBezTo>
                    <a:pt x="168" y="388"/>
                    <a:pt x="168" y="388"/>
                    <a:pt x="168" y="388"/>
                  </a:cubicBezTo>
                  <a:cubicBezTo>
                    <a:pt x="167" y="388"/>
                    <a:pt x="166" y="390"/>
                    <a:pt x="165" y="391"/>
                  </a:cubicBezTo>
                  <a:cubicBezTo>
                    <a:pt x="165" y="391"/>
                    <a:pt x="165" y="391"/>
                    <a:pt x="165" y="390"/>
                  </a:cubicBezTo>
                  <a:cubicBezTo>
                    <a:pt x="163" y="392"/>
                    <a:pt x="162" y="393"/>
                    <a:pt x="160" y="394"/>
                  </a:cubicBezTo>
                  <a:cubicBezTo>
                    <a:pt x="159" y="394"/>
                    <a:pt x="158" y="395"/>
                    <a:pt x="157" y="394"/>
                  </a:cubicBezTo>
                  <a:cubicBezTo>
                    <a:pt x="157" y="394"/>
                    <a:pt x="156" y="392"/>
                    <a:pt x="155" y="393"/>
                  </a:cubicBezTo>
                  <a:cubicBezTo>
                    <a:pt x="155" y="393"/>
                    <a:pt x="157" y="397"/>
                    <a:pt x="157" y="397"/>
                  </a:cubicBezTo>
                  <a:cubicBezTo>
                    <a:pt x="157" y="397"/>
                    <a:pt x="159" y="398"/>
                    <a:pt x="159" y="398"/>
                  </a:cubicBezTo>
                  <a:cubicBezTo>
                    <a:pt x="159" y="399"/>
                    <a:pt x="157" y="398"/>
                    <a:pt x="157" y="398"/>
                  </a:cubicBezTo>
                  <a:cubicBezTo>
                    <a:pt x="156" y="397"/>
                    <a:pt x="155" y="398"/>
                    <a:pt x="154" y="398"/>
                  </a:cubicBezTo>
                  <a:cubicBezTo>
                    <a:pt x="155" y="398"/>
                    <a:pt x="152" y="399"/>
                    <a:pt x="153" y="399"/>
                  </a:cubicBezTo>
                  <a:cubicBezTo>
                    <a:pt x="152" y="399"/>
                    <a:pt x="152" y="399"/>
                    <a:pt x="152" y="398"/>
                  </a:cubicBezTo>
                  <a:cubicBezTo>
                    <a:pt x="149" y="399"/>
                    <a:pt x="151" y="400"/>
                    <a:pt x="151" y="401"/>
                  </a:cubicBezTo>
                  <a:cubicBezTo>
                    <a:pt x="151" y="403"/>
                    <a:pt x="150" y="404"/>
                    <a:pt x="150" y="405"/>
                  </a:cubicBezTo>
                  <a:cubicBezTo>
                    <a:pt x="150" y="406"/>
                    <a:pt x="150" y="406"/>
                    <a:pt x="150" y="407"/>
                  </a:cubicBezTo>
                  <a:cubicBezTo>
                    <a:pt x="150" y="409"/>
                    <a:pt x="149" y="410"/>
                    <a:pt x="149" y="412"/>
                  </a:cubicBezTo>
                  <a:cubicBezTo>
                    <a:pt x="148" y="410"/>
                    <a:pt x="141" y="414"/>
                    <a:pt x="141" y="414"/>
                  </a:cubicBezTo>
                  <a:cubicBezTo>
                    <a:pt x="140" y="413"/>
                    <a:pt x="142" y="413"/>
                    <a:pt x="142" y="412"/>
                  </a:cubicBezTo>
                  <a:cubicBezTo>
                    <a:pt x="142" y="411"/>
                    <a:pt x="140" y="412"/>
                    <a:pt x="140" y="412"/>
                  </a:cubicBezTo>
                  <a:cubicBezTo>
                    <a:pt x="136" y="413"/>
                    <a:pt x="137" y="410"/>
                    <a:pt x="136" y="407"/>
                  </a:cubicBezTo>
                  <a:cubicBezTo>
                    <a:pt x="135" y="406"/>
                    <a:pt x="132" y="406"/>
                    <a:pt x="131" y="404"/>
                  </a:cubicBezTo>
                  <a:cubicBezTo>
                    <a:pt x="129" y="401"/>
                    <a:pt x="132" y="401"/>
                    <a:pt x="134" y="399"/>
                  </a:cubicBezTo>
                  <a:cubicBezTo>
                    <a:pt x="134" y="398"/>
                    <a:pt x="133" y="398"/>
                    <a:pt x="134" y="397"/>
                  </a:cubicBezTo>
                  <a:cubicBezTo>
                    <a:pt x="135" y="396"/>
                    <a:pt x="138" y="396"/>
                    <a:pt x="139" y="396"/>
                  </a:cubicBezTo>
                  <a:cubicBezTo>
                    <a:pt x="140" y="395"/>
                    <a:pt x="143" y="396"/>
                    <a:pt x="143" y="394"/>
                  </a:cubicBezTo>
                  <a:cubicBezTo>
                    <a:pt x="143" y="393"/>
                    <a:pt x="142" y="391"/>
                    <a:pt x="141" y="390"/>
                  </a:cubicBezTo>
                  <a:cubicBezTo>
                    <a:pt x="141" y="390"/>
                    <a:pt x="141" y="389"/>
                    <a:pt x="141" y="389"/>
                  </a:cubicBezTo>
                  <a:cubicBezTo>
                    <a:pt x="140" y="388"/>
                    <a:pt x="139" y="387"/>
                    <a:pt x="138" y="386"/>
                  </a:cubicBezTo>
                  <a:cubicBezTo>
                    <a:pt x="138" y="386"/>
                    <a:pt x="138" y="386"/>
                    <a:pt x="138" y="386"/>
                  </a:cubicBezTo>
                  <a:cubicBezTo>
                    <a:pt x="138" y="385"/>
                    <a:pt x="138" y="385"/>
                    <a:pt x="138" y="385"/>
                  </a:cubicBezTo>
                  <a:cubicBezTo>
                    <a:pt x="138" y="383"/>
                    <a:pt x="138" y="384"/>
                    <a:pt x="137" y="383"/>
                  </a:cubicBezTo>
                  <a:cubicBezTo>
                    <a:pt x="136" y="382"/>
                    <a:pt x="135" y="382"/>
                    <a:pt x="134" y="382"/>
                  </a:cubicBezTo>
                  <a:cubicBezTo>
                    <a:pt x="131" y="382"/>
                    <a:pt x="126" y="383"/>
                    <a:pt x="123" y="381"/>
                  </a:cubicBezTo>
                  <a:cubicBezTo>
                    <a:pt x="123" y="381"/>
                    <a:pt x="122" y="381"/>
                    <a:pt x="122" y="380"/>
                  </a:cubicBezTo>
                  <a:cubicBezTo>
                    <a:pt x="119" y="378"/>
                    <a:pt x="120" y="381"/>
                    <a:pt x="122" y="382"/>
                  </a:cubicBezTo>
                  <a:cubicBezTo>
                    <a:pt x="123" y="384"/>
                    <a:pt x="125" y="384"/>
                    <a:pt x="126" y="386"/>
                  </a:cubicBezTo>
                  <a:cubicBezTo>
                    <a:pt x="126" y="387"/>
                    <a:pt x="126" y="390"/>
                    <a:pt x="126" y="391"/>
                  </a:cubicBezTo>
                  <a:cubicBezTo>
                    <a:pt x="126" y="391"/>
                    <a:pt x="127" y="391"/>
                    <a:pt x="127" y="391"/>
                  </a:cubicBezTo>
                  <a:cubicBezTo>
                    <a:pt x="127" y="392"/>
                    <a:pt x="126" y="392"/>
                    <a:pt x="126" y="393"/>
                  </a:cubicBezTo>
                  <a:cubicBezTo>
                    <a:pt x="125" y="393"/>
                    <a:pt x="126" y="394"/>
                    <a:pt x="126" y="394"/>
                  </a:cubicBezTo>
                  <a:cubicBezTo>
                    <a:pt x="125" y="395"/>
                    <a:pt x="125" y="394"/>
                    <a:pt x="126" y="396"/>
                  </a:cubicBezTo>
                  <a:cubicBezTo>
                    <a:pt x="126" y="396"/>
                    <a:pt x="126" y="397"/>
                    <a:pt x="126" y="398"/>
                  </a:cubicBezTo>
                  <a:cubicBezTo>
                    <a:pt x="126" y="398"/>
                    <a:pt x="125" y="398"/>
                    <a:pt x="125" y="398"/>
                  </a:cubicBezTo>
                  <a:cubicBezTo>
                    <a:pt x="124" y="399"/>
                    <a:pt x="122" y="404"/>
                    <a:pt x="123" y="406"/>
                  </a:cubicBezTo>
                  <a:cubicBezTo>
                    <a:pt x="123" y="406"/>
                    <a:pt x="127" y="408"/>
                    <a:pt x="127" y="408"/>
                  </a:cubicBezTo>
                  <a:cubicBezTo>
                    <a:pt x="127" y="409"/>
                    <a:pt x="128" y="411"/>
                    <a:pt x="128" y="412"/>
                  </a:cubicBezTo>
                  <a:cubicBezTo>
                    <a:pt x="128" y="413"/>
                    <a:pt x="127" y="413"/>
                    <a:pt x="127" y="414"/>
                  </a:cubicBezTo>
                  <a:cubicBezTo>
                    <a:pt x="127" y="414"/>
                    <a:pt x="128" y="415"/>
                    <a:pt x="128" y="415"/>
                  </a:cubicBezTo>
                  <a:cubicBezTo>
                    <a:pt x="126" y="419"/>
                    <a:pt x="125" y="422"/>
                    <a:pt x="125" y="426"/>
                  </a:cubicBezTo>
                  <a:cubicBezTo>
                    <a:pt x="125" y="427"/>
                    <a:pt x="127" y="428"/>
                    <a:pt x="126" y="429"/>
                  </a:cubicBezTo>
                  <a:cubicBezTo>
                    <a:pt x="124" y="428"/>
                    <a:pt x="125" y="423"/>
                    <a:pt x="122" y="424"/>
                  </a:cubicBezTo>
                  <a:cubicBezTo>
                    <a:pt x="119" y="425"/>
                    <a:pt x="123" y="426"/>
                    <a:pt x="122" y="427"/>
                  </a:cubicBezTo>
                  <a:cubicBezTo>
                    <a:pt x="121" y="426"/>
                    <a:pt x="120" y="426"/>
                    <a:pt x="120" y="425"/>
                  </a:cubicBezTo>
                  <a:cubicBezTo>
                    <a:pt x="120" y="424"/>
                    <a:pt x="122" y="424"/>
                    <a:pt x="122" y="423"/>
                  </a:cubicBezTo>
                  <a:cubicBezTo>
                    <a:pt x="123" y="421"/>
                    <a:pt x="120" y="422"/>
                    <a:pt x="120" y="419"/>
                  </a:cubicBezTo>
                  <a:cubicBezTo>
                    <a:pt x="119" y="419"/>
                    <a:pt x="116" y="420"/>
                    <a:pt x="115" y="420"/>
                  </a:cubicBezTo>
                  <a:cubicBezTo>
                    <a:pt x="115" y="419"/>
                    <a:pt x="116" y="420"/>
                    <a:pt x="115" y="418"/>
                  </a:cubicBezTo>
                  <a:cubicBezTo>
                    <a:pt x="115" y="418"/>
                    <a:pt x="113" y="418"/>
                    <a:pt x="113" y="418"/>
                  </a:cubicBezTo>
                  <a:cubicBezTo>
                    <a:pt x="111" y="418"/>
                    <a:pt x="111" y="421"/>
                    <a:pt x="110" y="422"/>
                  </a:cubicBezTo>
                  <a:cubicBezTo>
                    <a:pt x="108" y="426"/>
                    <a:pt x="103" y="426"/>
                    <a:pt x="101" y="429"/>
                  </a:cubicBezTo>
                  <a:cubicBezTo>
                    <a:pt x="99" y="432"/>
                    <a:pt x="95" y="433"/>
                    <a:pt x="96" y="438"/>
                  </a:cubicBezTo>
                  <a:cubicBezTo>
                    <a:pt x="97" y="441"/>
                    <a:pt x="101" y="443"/>
                    <a:pt x="101" y="447"/>
                  </a:cubicBezTo>
                  <a:cubicBezTo>
                    <a:pt x="101" y="448"/>
                    <a:pt x="102" y="450"/>
                    <a:pt x="100" y="450"/>
                  </a:cubicBezTo>
                  <a:cubicBezTo>
                    <a:pt x="99" y="450"/>
                    <a:pt x="99" y="449"/>
                    <a:pt x="98" y="449"/>
                  </a:cubicBezTo>
                  <a:cubicBezTo>
                    <a:pt x="98" y="449"/>
                    <a:pt x="96" y="448"/>
                    <a:pt x="96" y="449"/>
                  </a:cubicBezTo>
                  <a:cubicBezTo>
                    <a:pt x="97" y="449"/>
                    <a:pt x="97" y="450"/>
                    <a:pt x="96" y="450"/>
                  </a:cubicBezTo>
                  <a:cubicBezTo>
                    <a:pt x="94" y="450"/>
                    <a:pt x="93" y="448"/>
                    <a:pt x="91" y="447"/>
                  </a:cubicBezTo>
                  <a:cubicBezTo>
                    <a:pt x="91" y="447"/>
                    <a:pt x="88" y="446"/>
                    <a:pt x="87" y="446"/>
                  </a:cubicBezTo>
                  <a:cubicBezTo>
                    <a:pt x="87" y="446"/>
                    <a:pt x="87" y="447"/>
                    <a:pt x="86" y="447"/>
                  </a:cubicBezTo>
                  <a:cubicBezTo>
                    <a:pt x="86" y="447"/>
                    <a:pt x="85" y="448"/>
                    <a:pt x="85" y="448"/>
                  </a:cubicBezTo>
                  <a:cubicBezTo>
                    <a:pt x="84" y="446"/>
                    <a:pt x="86" y="447"/>
                    <a:pt x="87" y="446"/>
                  </a:cubicBezTo>
                  <a:cubicBezTo>
                    <a:pt x="87" y="446"/>
                    <a:pt x="83" y="444"/>
                    <a:pt x="83" y="444"/>
                  </a:cubicBezTo>
                  <a:cubicBezTo>
                    <a:pt x="82" y="442"/>
                    <a:pt x="81" y="441"/>
                    <a:pt x="79" y="440"/>
                  </a:cubicBezTo>
                  <a:cubicBezTo>
                    <a:pt x="78" y="440"/>
                    <a:pt x="78" y="439"/>
                    <a:pt x="77" y="440"/>
                  </a:cubicBezTo>
                  <a:cubicBezTo>
                    <a:pt x="76" y="440"/>
                    <a:pt x="77" y="441"/>
                    <a:pt x="77" y="442"/>
                  </a:cubicBezTo>
                  <a:cubicBezTo>
                    <a:pt x="76" y="442"/>
                    <a:pt x="76" y="443"/>
                    <a:pt x="76" y="444"/>
                  </a:cubicBezTo>
                  <a:cubicBezTo>
                    <a:pt x="75" y="444"/>
                    <a:pt x="74" y="443"/>
                    <a:pt x="74" y="444"/>
                  </a:cubicBezTo>
                  <a:cubicBezTo>
                    <a:pt x="73" y="444"/>
                    <a:pt x="75" y="445"/>
                    <a:pt x="75" y="445"/>
                  </a:cubicBezTo>
                  <a:cubicBezTo>
                    <a:pt x="75" y="446"/>
                    <a:pt x="74" y="446"/>
                    <a:pt x="74" y="447"/>
                  </a:cubicBezTo>
                  <a:cubicBezTo>
                    <a:pt x="76" y="448"/>
                    <a:pt x="76" y="449"/>
                    <a:pt x="77" y="450"/>
                  </a:cubicBezTo>
                  <a:cubicBezTo>
                    <a:pt x="77" y="451"/>
                    <a:pt x="80" y="454"/>
                    <a:pt x="81" y="453"/>
                  </a:cubicBezTo>
                  <a:cubicBezTo>
                    <a:pt x="82" y="452"/>
                    <a:pt x="82" y="453"/>
                    <a:pt x="82" y="452"/>
                  </a:cubicBezTo>
                  <a:cubicBezTo>
                    <a:pt x="83" y="452"/>
                    <a:pt x="83" y="452"/>
                    <a:pt x="83" y="452"/>
                  </a:cubicBezTo>
                  <a:cubicBezTo>
                    <a:pt x="83" y="453"/>
                    <a:pt x="84" y="453"/>
                    <a:pt x="84" y="453"/>
                  </a:cubicBezTo>
                  <a:cubicBezTo>
                    <a:pt x="85" y="454"/>
                    <a:pt x="84" y="454"/>
                    <a:pt x="84" y="455"/>
                  </a:cubicBezTo>
                  <a:cubicBezTo>
                    <a:pt x="84" y="457"/>
                    <a:pt x="86" y="458"/>
                    <a:pt x="84" y="460"/>
                  </a:cubicBezTo>
                  <a:cubicBezTo>
                    <a:pt x="83" y="460"/>
                    <a:pt x="83" y="460"/>
                    <a:pt x="82" y="460"/>
                  </a:cubicBezTo>
                  <a:cubicBezTo>
                    <a:pt x="82" y="460"/>
                    <a:pt x="81" y="461"/>
                    <a:pt x="81" y="461"/>
                  </a:cubicBezTo>
                  <a:cubicBezTo>
                    <a:pt x="79" y="462"/>
                    <a:pt x="79" y="460"/>
                    <a:pt x="77" y="460"/>
                  </a:cubicBezTo>
                  <a:cubicBezTo>
                    <a:pt x="77" y="460"/>
                    <a:pt x="77" y="460"/>
                    <a:pt x="76" y="460"/>
                  </a:cubicBezTo>
                  <a:cubicBezTo>
                    <a:pt x="76" y="460"/>
                    <a:pt x="72" y="458"/>
                    <a:pt x="73" y="458"/>
                  </a:cubicBezTo>
                  <a:cubicBezTo>
                    <a:pt x="73" y="457"/>
                    <a:pt x="72" y="457"/>
                    <a:pt x="72" y="457"/>
                  </a:cubicBezTo>
                  <a:cubicBezTo>
                    <a:pt x="72" y="456"/>
                    <a:pt x="72" y="454"/>
                    <a:pt x="71" y="455"/>
                  </a:cubicBezTo>
                  <a:cubicBezTo>
                    <a:pt x="70" y="456"/>
                    <a:pt x="70" y="451"/>
                    <a:pt x="68" y="452"/>
                  </a:cubicBezTo>
                  <a:cubicBezTo>
                    <a:pt x="68" y="453"/>
                    <a:pt x="68" y="453"/>
                    <a:pt x="68" y="453"/>
                  </a:cubicBezTo>
                  <a:cubicBezTo>
                    <a:pt x="68" y="453"/>
                    <a:pt x="67" y="453"/>
                    <a:pt x="67" y="453"/>
                  </a:cubicBezTo>
                  <a:cubicBezTo>
                    <a:pt x="66" y="453"/>
                    <a:pt x="65" y="452"/>
                    <a:pt x="64" y="451"/>
                  </a:cubicBezTo>
                  <a:cubicBezTo>
                    <a:pt x="64" y="451"/>
                    <a:pt x="64" y="451"/>
                    <a:pt x="63" y="450"/>
                  </a:cubicBezTo>
                  <a:cubicBezTo>
                    <a:pt x="62" y="450"/>
                    <a:pt x="63" y="450"/>
                    <a:pt x="63" y="449"/>
                  </a:cubicBezTo>
                  <a:cubicBezTo>
                    <a:pt x="63" y="448"/>
                    <a:pt x="63" y="448"/>
                    <a:pt x="63" y="447"/>
                  </a:cubicBezTo>
                  <a:cubicBezTo>
                    <a:pt x="63" y="447"/>
                    <a:pt x="63" y="447"/>
                    <a:pt x="63" y="446"/>
                  </a:cubicBezTo>
                  <a:cubicBezTo>
                    <a:pt x="63" y="445"/>
                    <a:pt x="63" y="445"/>
                    <a:pt x="63" y="444"/>
                  </a:cubicBezTo>
                  <a:cubicBezTo>
                    <a:pt x="63" y="444"/>
                    <a:pt x="62" y="444"/>
                    <a:pt x="62" y="443"/>
                  </a:cubicBezTo>
                  <a:cubicBezTo>
                    <a:pt x="62" y="443"/>
                    <a:pt x="63" y="442"/>
                    <a:pt x="63" y="442"/>
                  </a:cubicBezTo>
                  <a:cubicBezTo>
                    <a:pt x="63" y="442"/>
                    <a:pt x="62" y="442"/>
                    <a:pt x="62" y="442"/>
                  </a:cubicBezTo>
                  <a:cubicBezTo>
                    <a:pt x="62" y="441"/>
                    <a:pt x="62" y="440"/>
                    <a:pt x="61" y="439"/>
                  </a:cubicBezTo>
                  <a:cubicBezTo>
                    <a:pt x="61" y="438"/>
                    <a:pt x="60" y="437"/>
                    <a:pt x="59" y="437"/>
                  </a:cubicBezTo>
                  <a:cubicBezTo>
                    <a:pt x="60" y="436"/>
                    <a:pt x="60" y="436"/>
                    <a:pt x="61" y="436"/>
                  </a:cubicBezTo>
                  <a:cubicBezTo>
                    <a:pt x="61" y="435"/>
                    <a:pt x="61" y="436"/>
                    <a:pt x="62" y="436"/>
                  </a:cubicBezTo>
                  <a:cubicBezTo>
                    <a:pt x="62" y="435"/>
                    <a:pt x="63" y="433"/>
                    <a:pt x="62" y="433"/>
                  </a:cubicBezTo>
                  <a:cubicBezTo>
                    <a:pt x="62" y="432"/>
                    <a:pt x="62" y="432"/>
                    <a:pt x="62" y="432"/>
                  </a:cubicBezTo>
                  <a:cubicBezTo>
                    <a:pt x="62" y="432"/>
                    <a:pt x="62" y="430"/>
                    <a:pt x="62" y="430"/>
                  </a:cubicBezTo>
                  <a:cubicBezTo>
                    <a:pt x="63" y="430"/>
                    <a:pt x="63" y="431"/>
                    <a:pt x="64" y="431"/>
                  </a:cubicBezTo>
                  <a:cubicBezTo>
                    <a:pt x="64" y="432"/>
                    <a:pt x="63" y="431"/>
                    <a:pt x="63" y="431"/>
                  </a:cubicBezTo>
                  <a:cubicBezTo>
                    <a:pt x="63" y="430"/>
                    <a:pt x="63" y="430"/>
                    <a:pt x="63" y="430"/>
                  </a:cubicBezTo>
                  <a:cubicBezTo>
                    <a:pt x="63" y="427"/>
                    <a:pt x="61" y="425"/>
                    <a:pt x="58" y="423"/>
                  </a:cubicBezTo>
                  <a:cubicBezTo>
                    <a:pt x="58" y="423"/>
                    <a:pt x="58" y="423"/>
                    <a:pt x="58" y="423"/>
                  </a:cubicBezTo>
                  <a:cubicBezTo>
                    <a:pt x="56" y="422"/>
                    <a:pt x="58" y="423"/>
                    <a:pt x="57" y="423"/>
                  </a:cubicBezTo>
                  <a:cubicBezTo>
                    <a:pt x="57" y="423"/>
                    <a:pt x="57" y="423"/>
                    <a:pt x="56" y="423"/>
                  </a:cubicBezTo>
                  <a:cubicBezTo>
                    <a:pt x="56" y="422"/>
                    <a:pt x="56" y="422"/>
                    <a:pt x="55" y="422"/>
                  </a:cubicBezTo>
                  <a:cubicBezTo>
                    <a:pt x="54" y="421"/>
                    <a:pt x="53" y="421"/>
                    <a:pt x="53" y="421"/>
                  </a:cubicBezTo>
                  <a:cubicBezTo>
                    <a:pt x="53" y="420"/>
                    <a:pt x="54" y="421"/>
                    <a:pt x="55" y="420"/>
                  </a:cubicBezTo>
                  <a:cubicBezTo>
                    <a:pt x="55" y="420"/>
                    <a:pt x="54" y="420"/>
                    <a:pt x="54" y="420"/>
                  </a:cubicBezTo>
                  <a:cubicBezTo>
                    <a:pt x="54" y="420"/>
                    <a:pt x="55" y="420"/>
                    <a:pt x="55" y="420"/>
                  </a:cubicBezTo>
                  <a:cubicBezTo>
                    <a:pt x="55" y="419"/>
                    <a:pt x="55" y="419"/>
                    <a:pt x="55" y="419"/>
                  </a:cubicBezTo>
                  <a:cubicBezTo>
                    <a:pt x="55" y="419"/>
                    <a:pt x="55" y="418"/>
                    <a:pt x="55" y="418"/>
                  </a:cubicBezTo>
                  <a:cubicBezTo>
                    <a:pt x="55" y="418"/>
                    <a:pt x="53" y="418"/>
                    <a:pt x="53" y="418"/>
                  </a:cubicBezTo>
                  <a:cubicBezTo>
                    <a:pt x="52" y="418"/>
                    <a:pt x="51" y="418"/>
                    <a:pt x="50" y="418"/>
                  </a:cubicBezTo>
                  <a:cubicBezTo>
                    <a:pt x="51" y="417"/>
                    <a:pt x="52" y="417"/>
                    <a:pt x="52" y="417"/>
                  </a:cubicBezTo>
                  <a:cubicBezTo>
                    <a:pt x="53" y="417"/>
                    <a:pt x="54" y="418"/>
                    <a:pt x="54" y="417"/>
                  </a:cubicBezTo>
                  <a:cubicBezTo>
                    <a:pt x="54" y="416"/>
                    <a:pt x="50" y="417"/>
                    <a:pt x="50" y="417"/>
                  </a:cubicBezTo>
                  <a:cubicBezTo>
                    <a:pt x="50" y="416"/>
                    <a:pt x="50" y="417"/>
                    <a:pt x="51" y="416"/>
                  </a:cubicBezTo>
                  <a:cubicBezTo>
                    <a:pt x="51" y="416"/>
                    <a:pt x="53" y="416"/>
                    <a:pt x="53" y="416"/>
                  </a:cubicBezTo>
                  <a:cubicBezTo>
                    <a:pt x="52" y="415"/>
                    <a:pt x="51" y="415"/>
                    <a:pt x="50" y="415"/>
                  </a:cubicBezTo>
                  <a:cubicBezTo>
                    <a:pt x="50" y="415"/>
                    <a:pt x="50" y="415"/>
                    <a:pt x="49" y="415"/>
                  </a:cubicBezTo>
                  <a:cubicBezTo>
                    <a:pt x="49" y="414"/>
                    <a:pt x="50" y="414"/>
                    <a:pt x="50" y="414"/>
                  </a:cubicBezTo>
                  <a:cubicBezTo>
                    <a:pt x="49" y="413"/>
                    <a:pt x="47" y="412"/>
                    <a:pt x="46" y="412"/>
                  </a:cubicBezTo>
                  <a:cubicBezTo>
                    <a:pt x="47" y="411"/>
                    <a:pt x="47" y="411"/>
                    <a:pt x="47" y="411"/>
                  </a:cubicBezTo>
                  <a:cubicBezTo>
                    <a:pt x="49" y="410"/>
                    <a:pt x="46" y="409"/>
                    <a:pt x="46" y="408"/>
                  </a:cubicBezTo>
                  <a:cubicBezTo>
                    <a:pt x="45" y="407"/>
                    <a:pt x="43" y="408"/>
                    <a:pt x="43" y="407"/>
                  </a:cubicBezTo>
                  <a:cubicBezTo>
                    <a:pt x="44" y="406"/>
                    <a:pt x="49" y="407"/>
                    <a:pt x="50" y="408"/>
                  </a:cubicBezTo>
                  <a:cubicBezTo>
                    <a:pt x="51" y="408"/>
                    <a:pt x="49" y="409"/>
                    <a:pt x="49" y="409"/>
                  </a:cubicBezTo>
                  <a:cubicBezTo>
                    <a:pt x="49" y="411"/>
                    <a:pt x="51" y="411"/>
                    <a:pt x="51" y="412"/>
                  </a:cubicBezTo>
                  <a:cubicBezTo>
                    <a:pt x="52" y="413"/>
                    <a:pt x="54" y="416"/>
                    <a:pt x="54" y="413"/>
                  </a:cubicBezTo>
                  <a:cubicBezTo>
                    <a:pt x="54" y="412"/>
                    <a:pt x="56" y="415"/>
                    <a:pt x="56" y="415"/>
                  </a:cubicBezTo>
                  <a:cubicBezTo>
                    <a:pt x="58" y="416"/>
                    <a:pt x="57" y="414"/>
                    <a:pt x="58" y="414"/>
                  </a:cubicBezTo>
                  <a:cubicBezTo>
                    <a:pt x="58" y="414"/>
                    <a:pt x="58" y="414"/>
                    <a:pt x="58" y="414"/>
                  </a:cubicBezTo>
                  <a:cubicBezTo>
                    <a:pt x="58" y="416"/>
                    <a:pt x="60" y="415"/>
                    <a:pt x="61" y="416"/>
                  </a:cubicBezTo>
                  <a:cubicBezTo>
                    <a:pt x="60" y="416"/>
                    <a:pt x="60" y="416"/>
                    <a:pt x="60" y="417"/>
                  </a:cubicBezTo>
                  <a:cubicBezTo>
                    <a:pt x="60" y="418"/>
                    <a:pt x="61" y="417"/>
                    <a:pt x="62" y="417"/>
                  </a:cubicBezTo>
                  <a:cubicBezTo>
                    <a:pt x="62" y="417"/>
                    <a:pt x="63" y="417"/>
                    <a:pt x="64" y="417"/>
                  </a:cubicBezTo>
                  <a:cubicBezTo>
                    <a:pt x="64" y="417"/>
                    <a:pt x="65" y="418"/>
                    <a:pt x="66" y="419"/>
                  </a:cubicBezTo>
                  <a:cubicBezTo>
                    <a:pt x="70" y="422"/>
                    <a:pt x="76" y="421"/>
                    <a:pt x="81" y="424"/>
                  </a:cubicBezTo>
                  <a:cubicBezTo>
                    <a:pt x="88" y="427"/>
                    <a:pt x="98" y="424"/>
                    <a:pt x="102" y="418"/>
                  </a:cubicBezTo>
                  <a:cubicBezTo>
                    <a:pt x="104" y="415"/>
                    <a:pt x="106" y="413"/>
                    <a:pt x="106" y="410"/>
                  </a:cubicBezTo>
                  <a:cubicBezTo>
                    <a:pt x="108" y="409"/>
                    <a:pt x="107" y="406"/>
                    <a:pt x="107" y="406"/>
                  </a:cubicBezTo>
                  <a:cubicBezTo>
                    <a:pt x="106" y="406"/>
                    <a:pt x="106" y="406"/>
                    <a:pt x="106" y="406"/>
                  </a:cubicBezTo>
                  <a:cubicBezTo>
                    <a:pt x="105" y="406"/>
                    <a:pt x="106" y="405"/>
                    <a:pt x="105" y="403"/>
                  </a:cubicBezTo>
                  <a:cubicBezTo>
                    <a:pt x="105" y="402"/>
                    <a:pt x="104" y="401"/>
                    <a:pt x="104" y="400"/>
                  </a:cubicBezTo>
                  <a:cubicBezTo>
                    <a:pt x="104" y="399"/>
                    <a:pt x="105" y="399"/>
                    <a:pt x="105" y="398"/>
                  </a:cubicBezTo>
                  <a:cubicBezTo>
                    <a:pt x="104" y="396"/>
                    <a:pt x="104" y="398"/>
                    <a:pt x="103" y="397"/>
                  </a:cubicBezTo>
                  <a:cubicBezTo>
                    <a:pt x="102" y="396"/>
                    <a:pt x="103" y="396"/>
                    <a:pt x="102" y="395"/>
                  </a:cubicBezTo>
                  <a:cubicBezTo>
                    <a:pt x="101" y="395"/>
                    <a:pt x="102" y="397"/>
                    <a:pt x="101" y="396"/>
                  </a:cubicBezTo>
                  <a:cubicBezTo>
                    <a:pt x="100" y="396"/>
                    <a:pt x="101" y="395"/>
                    <a:pt x="100" y="395"/>
                  </a:cubicBezTo>
                  <a:cubicBezTo>
                    <a:pt x="100" y="394"/>
                    <a:pt x="100" y="394"/>
                    <a:pt x="99" y="393"/>
                  </a:cubicBezTo>
                  <a:cubicBezTo>
                    <a:pt x="99" y="392"/>
                    <a:pt x="98" y="391"/>
                    <a:pt x="97" y="390"/>
                  </a:cubicBezTo>
                  <a:cubicBezTo>
                    <a:pt x="97" y="390"/>
                    <a:pt x="95" y="388"/>
                    <a:pt x="96" y="390"/>
                  </a:cubicBezTo>
                  <a:cubicBezTo>
                    <a:pt x="96" y="390"/>
                    <a:pt x="96" y="390"/>
                    <a:pt x="97" y="390"/>
                  </a:cubicBezTo>
                  <a:cubicBezTo>
                    <a:pt x="97" y="391"/>
                    <a:pt x="97" y="391"/>
                    <a:pt x="97" y="392"/>
                  </a:cubicBezTo>
                  <a:cubicBezTo>
                    <a:pt x="94" y="391"/>
                    <a:pt x="93" y="389"/>
                    <a:pt x="91" y="388"/>
                  </a:cubicBezTo>
                  <a:cubicBezTo>
                    <a:pt x="91" y="388"/>
                    <a:pt x="91" y="388"/>
                    <a:pt x="91" y="388"/>
                  </a:cubicBezTo>
                  <a:cubicBezTo>
                    <a:pt x="91" y="387"/>
                    <a:pt x="91" y="387"/>
                    <a:pt x="91" y="387"/>
                  </a:cubicBezTo>
                  <a:cubicBezTo>
                    <a:pt x="90" y="387"/>
                    <a:pt x="90" y="387"/>
                    <a:pt x="90" y="386"/>
                  </a:cubicBezTo>
                  <a:cubicBezTo>
                    <a:pt x="90" y="386"/>
                    <a:pt x="89" y="385"/>
                    <a:pt x="89" y="385"/>
                  </a:cubicBezTo>
                  <a:cubicBezTo>
                    <a:pt x="88" y="385"/>
                    <a:pt x="89" y="387"/>
                    <a:pt x="89" y="387"/>
                  </a:cubicBezTo>
                  <a:cubicBezTo>
                    <a:pt x="86" y="387"/>
                    <a:pt x="84" y="381"/>
                    <a:pt x="82" y="379"/>
                  </a:cubicBezTo>
                  <a:cubicBezTo>
                    <a:pt x="80" y="378"/>
                    <a:pt x="79" y="377"/>
                    <a:pt x="77" y="375"/>
                  </a:cubicBezTo>
                  <a:cubicBezTo>
                    <a:pt x="76" y="374"/>
                    <a:pt x="74" y="374"/>
                    <a:pt x="73" y="372"/>
                  </a:cubicBezTo>
                  <a:cubicBezTo>
                    <a:pt x="72" y="372"/>
                    <a:pt x="71" y="370"/>
                    <a:pt x="70" y="370"/>
                  </a:cubicBezTo>
                  <a:cubicBezTo>
                    <a:pt x="69" y="369"/>
                    <a:pt x="66" y="368"/>
                    <a:pt x="65" y="369"/>
                  </a:cubicBezTo>
                  <a:cubicBezTo>
                    <a:pt x="65" y="369"/>
                    <a:pt x="66" y="370"/>
                    <a:pt x="66" y="370"/>
                  </a:cubicBezTo>
                  <a:cubicBezTo>
                    <a:pt x="65" y="371"/>
                    <a:pt x="65" y="370"/>
                    <a:pt x="65" y="370"/>
                  </a:cubicBezTo>
                  <a:cubicBezTo>
                    <a:pt x="64" y="370"/>
                    <a:pt x="64" y="370"/>
                    <a:pt x="64" y="370"/>
                  </a:cubicBezTo>
                  <a:cubicBezTo>
                    <a:pt x="63" y="369"/>
                    <a:pt x="59" y="367"/>
                    <a:pt x="57" y="367"/>
                  </a:cubicBezTo>
                  <a:cubicBezTo>
                    <a:pt x="55" y="368"/>
                    <a:pt x="55" y="367"/>
                    <a:pt x="55" y="370"/>
                  </a:cubicBezTo>
                  <a:cubicBezTo>
                    <a:pt x="54" y="372"/>
                    <a:pt x="53" y="371"/>
                    <a:pt x="52" y="373"/>
                  </a:cubicBezTo>
                  <a:cubicBezTo>
                    <a:pt x="51" y="373"/>
                    <a:pt x="50" y="374"/>
                    <a:pt x="51" y="374"/>
                  </a:cubicBezTo>
                  <a:cubicBezTo>
                    <a:pt x="48" y="373"/>
                    <a:pt x="54" y="371"/>
                    <a:pt x="54" y="370"/>
                  </a:cubicBezTo>
                  <a:cubicBezTo>
                    <a:pt x="54" y="370"/>
                    <a:pt x="54" y="370"/>
                    <a:pt x="53" y="370"/>
                  </a:cubicBezTo>
                  <a:cubicBezTo>
                    <a:pt x="53" y="370"/>
                    <a:pt x="53" y="370"/>
                    <a:pt x="53" y="369"/>
                  </a:cubicBezTo>
                  <a:cubicBezTo>
                    <a:pt x="53" y="369"/>
                    <a:pt x="53" y="369"/>
                    <a:pt x="53" y="369"/>
                  </a:cubicBezTo>
                  <a:cubicBezTo>
                    <a:pt x="53" y="369"/>
                    <a:pt x="54" y="369"/>
                    <a:pt x="53" y="368"/>
                  </a:cubicBezTo>
                  <a:cubicBezTo>
                    <a:pt x="53" y="368"/>
                    <a:pt x="53" y="368"/>
                    <a:pt x="52" y="368"/>
                  </a:cubicBezTo>
                  <a:cubicBezTo>
                    <a:pt x="52" y="368"/>
                    <a:pt x="54" y="366"/>
                    <a:pt x="54" y="367"/>
                  </a:cubicBezTo>
                  <a:cubicBezTo>
                    <a:pt x="53" y="367"/>
                    <a:pt x="53" y="366"/>
                    <a:pt x="54" y="366"/>
                  </a:cubicBezTo>
                  <a:cubicBezTo>
                    <a:pt x="54" y="364"/>
                    <a:pt x="49" y="367"/>
                    <a:pt x="49" y="368"/>
                  </a:cubicBezTo>
                  <a:cubicBezTo>
                    <a:pt x="49" y="367"/>
                    <a:pt x="51" y="365"/>
                    <a:pt x="51" y="365"/>
                  </a:cubicBezTo>
                  <a:cubicBezTo>
                    <a:pt x="51" y="364"/>
                    <a:pt x="49" y="366"/>
                    <a:pt x="49" y="366"/>
                  </a:cubicBezTo>
                  <a:cubicBezTo>
                    <a:pt x="49" y="365"/>
                    <a:pt x="50" y="365"/>
                    <a:pt x="49" y="364"/>
                  </a:cubicBezTo>
                  <a:cubicBezTo>
                    <a:pt x="48" y="364"/>
                    <a:pt x="46" y="366"/>
                    <a:pt x="45" y="366"/>
                  </a:cubicBezTo>
                  <a:cubicBezTo>
                    <a:pt x="45" y="365"/>
                    <a:pt x="48" y="364"/>
                    <a:pt x="46" y="363"/>
                  </a:cubicBezTo>
                  <a:cubicBezTo>
                    <a:pt x="46" y="362"/>
                    <a:pt x="44" y="362"/>
                    <a:pt x="44" y="363"/>
                  </a:cubicBezTo>
                  <a:cubicBezTo>
                    <a:pt x="44" y="362"/>
                    <a:pt x="44" y="362"/>
                    <a:pt x="44" y="361"/>
                  </a:cubicBezTo>
                  <a:cubicBezTo>
                    <a:pt x="44" y="361"/>
                    <a:pt x="45" y="360"/>
                    <a:pt x="45" y="360"/>
                  </a:cubicBezTo>
                  <a:cubicBezTo>
                    <a:pt x="44" y="360"/>
                    <a:pt x="46" y="361"/>
                    <a:pt x="46" y="361"/>
                  </a:cubicBezTo>
                  <a:cubicBezTo>
                    <a:pt x="47" y="362"/>
                    <a:pt x="49" y="362"/>
                    <a:pt x="50" y="362"/>
                  </a:cubicBezTo>
                  <a:cubicBezTo>
                    <a:pt x="52" y="362"/>
                    <a:pt x="52" y="359"/>
                    <a:pt x="49" y="359"/>
                  </a:cubicBezTo>
                  <a:cubicBezTo>
                    <a:pt x="48" y="358"/>
                    <a:pt x="48" y="358"/>
                    <a:pt x="46" y="357"/>
                  </a:cubicBezTo>
                  <a:cubicBezTo>
                    <a:pt x="46" y="357"/>
                    <a:pt x="44" y="355"/>
                    <a:pt x="44" y="355"/>
                  </a:cubicBezTo>
                  <a:cubicBezTo>
                    <a:pt x="43" y="356"/>
                    <a:pt x="45" y="358"/>
                    <a:pt x="44" y="359"/>
                  </a:cubicBezTo>
                  <a:cubicBezTo>
                    <a:pt x="44" y="359"/>
                    <a:pt x="43" y="357"/>
                    <a:pt x="43" y="357"/>
                  </a:cubicBezTo>
                  <a:cubicBezTo>
                    <a:pt x="41" y="357"/>
                    <a:pt x="43" y="359"/>
                    <a:pt x="42" y="360"/>
                  </a:cubicBezTo>
                  <a:cubicBezTo>
                    <a:pt x="42" y="361"/>
                    <a:pt x="41" y="360"/>
                    <a:pt x="40" y="361"/>
                  </a:cubicBezTo>
                  <a:cubicBezTo>
                    <a:pt x="40" y="362"/>
                    <a:pt x="39" y="362"/>
                    <a:pt x="39" y="362"/>
                  </a:cubicBezTo>
                  <a:cubicBezTo>
                    <a:pt x="39" y="360"/>
                    <a:pt x="40" y="360"/>
                    <a:pt x="39" y="359"/>
                  </a:cubicBezTo>
                  <a:cubicBezTo>
                    <a:pt x="38" y="359"/>
                    <a:pt x="37" y="358"/>
                    <a:pt x="36" y="358"/>
                  </a:cubicBezTo>
                  <a:cubicBezTo>
                    <a:pt x="36" y="360"/>
                    <a:pt x="37" y="362"/>
                    <a:pt x="37" y="363"/>
                  </a:cubicBezTo>
                  <a:cubicBezTo>
                    <a:pt x="35" y="365"/>
                    <a:pt x="34" y="363"/>
                    <a:pt x="33" y="362"/>
                  </a:cubicBezTo>
                  <a:cubicBezTo>
                    <a:pt x="31" y="361"/>
                    <a:pt x="32" y="362"/>
                    <a:pt x="32" y="362"/>
                  </a:cubicBezTo>
                  <a:cubicBezTo>
                    <a:pt x="31" y="363"/>
                    <a:pt x="32" y="367"/>
                    <a:pt x="30" y="367"/>
                  </a:cubicBezTo>
                  <a:cubicBezTo>
                    <a:pt x="29" y="367"/>
                    <a:pt x="27" y="368"/>
                    <a:pt x="26" y="368"/>
                  </a:cubicBezTo>
                  <a:cubicBezTo>
                    <a:pt x="26" y="369"/>
                    <a:pt x="25" y="374"/>
                    <a:pt x="23" y="373"/>
                  </a:cubicBezTo>
                  <a:cubicBezTo>
                    <a:pt x="23" y="373"/>
                    <a:pt x="20" y="376"/>
                    <a:pt x="20" y="376"/>
                  </a:cubicBezTo>
                  <a:cubicBezTo>
                    <a:pt x="20" y="377"/>
                    <a:pt x="21" y="376"/>
                    <a:pt x="22" y="377"/>
                  </a:cubicBezTo>
                  <a:cubicBezTo>
                    <a:pt x="23" y="378"/>
                    <a:pt x="22" y="379"/>
                    <a:pt x="21" y="380"/>
                  </a:cubicBezTo>
                  <a:cubicBezTo>
                    <a:pt x="20" y="381"/>
                    <a:pt x="20" y="382"/>
                    <a:pt x="20" y="384"/>
                  </a:cubicBezTo>
                  <a:cubicBezTo>
                    <a:pt x="21" y="385"/>
                    <a:pt x="21" y="387"/>
                    <a:pt x="22" y="388"/>
                  </a:cubicBezTo>
                  <a:cubicBezTo>
                    <a:pt x="23" y="389"/>
                    <a:pt x="24" y="390"/>
                    <a:pt x="25" y="390"/>
                  </a:cubicBezTo>
                  <a:cubicBezTo>
                    <a:pt x="27" y="392"/>
                    <a:pt x="27" y="393"/>
                    <a:pt x="28" y="395"/>
                  </a:cubicBezTo>
                  <a:cubicBezTo>
                    <a:pt x="29" y="396"/>
                    <a:pt x="30" y="397"/>
                    <a:pt x="30" y="398"/>
                  </a:cubicBezTo>
                  <a:cubicBezTo>
                    <a:pt x="31" y="401"/>
                    <a:pt x="29" y="403"/>
                    <a:pt x="27" y="405"/>
                  </a:cubicBezTo>
                  <a:cubicBezTo>
                    <a:pt x="26" y="407"/>
                    <a:pt x="23" y="410"/>
                    <a:pt x="25" y="413"/>
                  </a:cubicBezTo>
                  <a:cubicBezTo>
                    <a:pt x="26" y="416"/>
                    <a:pt x="27" y="419"/>
                    <a:pt x="28" y="422"/>
                  </a:cubicBezTo>
                  <a:cubicBezTo>
                    <a:pt x="29" y="423"/>
                    <a:pt x="33" y="431"/>
                    <a:pt x="31" y="432"/>
                  </a:cubicBezTo>
                  <a:cubicBezTo>
                    <a:pt x="30" y="433"/>
                    <a:pt x="30" y="431"/>
                    <a:pt x="29" y="432"/>
                  </a:cubicBezTo>
                  <a:cubicBezTo>
                    <a:pt x="28" y="433"/>
                    <a:pt x="29" y="433"/>
                    <a:pt x="29" y="433"/>
                  </a:cubicBezTo>
                  <a:cubicBezTo>
                    <a:pt x="29" y="435"/>
                    <a:pt x="29" y="437"/>
                    <a:pt x="28" y="438"/>
                  </a:cubicBezTo>
                  <a:cubicBezTo>
                    <a:pt x="27" y="439"/>
                    <a:pt x="28" y="439"/>
                    <a:pt x="29" y="439"/>
                  </a:cubicBezTo>
                  <a:cubicBezTo>
                    <a:pt x="29" y="439"/>
                    <a:pt x="29" y="439"/>
                    <a:pt x="29" y="440"/>
                  </a:cubicBezTo>
                  <a:cubicBezTo>
                    <a:pt x="30" y="441"/>
                    <a:pt x="28" y="441"/>
                    <a:pt x="28" y="442"/>
                  </a:cubicBezTo>
                  <a:cubicBezTo>
                    <a:pt x="27" y="443"/>
                    <a:pt x="28" y="445"/>
                    <a:pt x="29" y="446"/>
                  </a:cubicBezTo>
                  <a:cubicBezTo>
                    <a:pt x="30" y="446"/>
                    <a:pt x="33" y="447"/>
                    <a:pt x="31" y="449"/>
                  </a:cubicBezTo>
                  <a:cubicBezTo>
                    <a:pt x="28" y="451"/>
                    <a:pt x="32" y="454"/>
                    <a:pt x="34" y="455"/>
                  </a:cubicBezTo>
                  <a:cubicBezTo>
                    <a:pt x="36" y="457"/>
                    <a:pt x="33" y="460"/>
                    <a:pt x="32" y="461"/>
                  </a:cubicBezTo>
                  <a:cubicBezTo>
                    <a:pt x="31" y="463"/>
                    <a:pt x="30" y="463"/>
                    <a:pt x="32" y="464"/>
                  </a:cubicBezTo>
                  <a:cubicBezTo>
                    <a:pt x="33" y="466"/>
                    <a:pt x="34" y="466"/>
                    <a:pt x="35" y="467"/>
                  </a:cubicBezTo>
                  <a:cubicBezTo>
                    <a:pt x="37" y="469"/>
                    <a:pt x="39" y="471"/>
                    <a:pt x="40" y="473"/>
                  </a:cubicBezTo>
                  <a:cubicBezTo>
                    <a:pt x="41" y="475"/>
                    <a:pt x="41" y="475"/>
                    <a:pt x="40" y="477"/>
                  </a:cubicBezTo>
                  <a:cubicBezTo>
                    <a:pt x="39" y="479"/>
                    <a:pt x="39" y="481"/>
                    <a:pt x="37" y="482"/>
                  </a:cubicBezTo>
                  <a:cubicBezTo>
                    <a:pt x="34" y="487"/>
                    <a:pt x="31" y="491"/>
                    <a:pt x="27" y="496"/>
                  </a:cubicBezTo>
                  <a:cubicBezTo>
                    <a:pt x="25" y="498"/>
                    <a:pt x="24" y="500"/>
                    <a:pt x="22" y="502"/>
                  </a:cubicBezTo>
                  <a:cubicBezTo>
                    <a:pt x="20" y="504"/>
                    <a:pt x="17" y="506"/>
                    <a:pt x="16" y="509"/>
                  </a:cubicBezTo>
                  <a:cubicBezTo>
                    <a:pt x="17" y="510"/>
                    <a:pt x="20" y="506"/>
                    <a:pt x="22" y="506"/>
                  </a:cubicBezTo>
                  <a:cubicBezTo>
                    <a:pt x="22" y="506"/>
                    <a:pt x="21" y="509"/>
                    <a:pt x="21" y="509"/>
                  </a:cubicBezTo>
                  <a:cubicBezTo>
                    <a:pt x="21" y="509"/>
                    <a:pt x="21" y="508"/>
                    <a:pt x="20" y="508"/>
                  </a:cubicBezTo>
                  <a:cubicBezTo>
                    <a:pt x="19" y="508"/>
                    <a:pt x="22" y="512"/>
                    <a:pt x="22" y="511"/>
                  </a:cubicBezTo>
                  <a:cubicBezTo>
                    <a:pt x="23" y="511"/>
                    <a:pt x="23" y="513"/>
                    <a:pt x="24" y="513"/>
                  </a:cubicBezTo>
                  <a:cubicBezTo>
                    <a:pt x="25" y="514"/>
                    <a:pt x="25" y="514"/>
                    <a:pt x="27" y="513"/>
                  </a:cubicBezTo>
                  <a:cubicBezTo>
                    <a:pt x="28" y="513"/>
                    <a:pt x="28" y="513"/>
                    <a:pt x="30" y="514"/>
                  </a:cubicBezTo>
                  <a:cubicBezTo>
                    <a:pt x="30" y="515"/>
                    <a:pt x="30" y="515"/>
                    <a:pt x="30" y="516"/>
                  </a:cubicBezTo>
                  <a:cubicBezTo>
                    <a:pt x="31" y="516"/>
                    <a:pt x="31" y="516"/>
                    <a:pt x="32" y="516"/>
                  </a:cubicBezTo>
                  <a:cubicBezTo>
                    <a:pt x="33" y="517"/>
                    <a:pt x="31" y="517"/>
                    <a:pt x="30" y="517"/>
                  </a:cubicBezTo>
                  <a:cubicBezTo>
                    <a:pt x="29" y="517"/>
                    <a:pt x="27" y="516"/>
                    <a:pt x="26" y="516"/>
                  </a:cubicBezTo>
                  <a:cubicBezTo>
                    <a:pt x="25" y="516"/>
                    <a:pt x="24" y="516"/>
                    <a:pt x="23" y="517"/>
                  </a:cubicBezTo>
                  <a:cubicBezTo>
                    <a:pt x="25" y="519"/>
                    <a:pt x="22" y="518"/>
                    <a:pt x="21" y="518"/>
                  </a:cubicBezTo>
                  <a:cubicBezTo>
                    <a:pt x="21" y="518"/>
                    <a:pt x="21" y="518"/>
                    <a:pt x="20" y="518"/>
                  </a:cubicBezTo>
                  <a:cubicBezTo>
                    <a:pt x="19" y="519"/>
                    <a:pt x="20" y="520"/>
                    <a:pt x="20" y="520"/>
                  </a:cubicBezTo>
                  <a:cubicBezTo>
                    <a:pt x="18" y="521"/>
                    <a:pt x="18" y="519"/>
                    <a:pt x="18" y="519"/>
                  </a:cubicBezTo>
                  <a:cubicBezTo>
                    <a:pt x="16" y="519"/>
                    <a:pt x="17" y="522"/>
                    <a:pt x="17" y="523"/>
                  </a:cubicBezTo>
                  <a:cubicBezTo>
                    <a:pt x="18" y="524"/>
                    <a:pt x="18" y="524"/>
                    <a:pt x="17" y="525"/>
                  </a:cubicBezTo>
                  <a:cubicBezTo>
                    <a:pt x="16" y="527"/>
                    <a:pt x="15" y="529"/>
                    <a:pt x="14" y="531"/>
                  </a:cubicBezTo>
                  <a:cubicBezTo>
                    <a:pt x="12" y="533"/>
                    <a:pt x="13" y="536"/>
                    <a:pt x="14" y="538"/>
                  </a:cubicBezTo>
                  <a:cubicBezTo>
                    <a:pt x="14" y="540"/>
                    <a:pt x="14" y="541"/>
                    <a:pt x="15" y="542"/>
                  </a:cubicBezTo>
                  <a:cubicBezTo>
                    <a:pt x="15" y="543"/>
                    <a:pt x="16" y="543"/>
                    <a:pt x="15" y="544"/>
                  </a:cubicBezTo>
                  <a:cubicBezTo>
                    <a:pt x="15" y="544"/>
                    <a:pt x="14" y="545"/>
                    <a:pt x="14" y="545"/>
                  </a:cubicBezTo>
                  <a:cubicBezTo>
                    <a:pt x="13" y="546"/>
                    <a:pt x="12" y="547"/>
                    <a:pt x="12" y="548"/>
                  </a:cubicBezTo>
                  <a:cubicBezTo>
                    <a:pt x="14" y="548"/>
                    <a:pt x="13" y="549"/>
                    <a:pt x="14" y="550"/>
                  </a:cubicBezTo>
                  <a:cubicBezTo>
                    <a:pt x="15" y="551"/>
                    <a:pt x="17" y="551"/>
                    <a:pt x="16" y="553"/>
                  </a:cubicBezTo>
                  <a:cubicBezTo>
                    <a:pt x="15" y="554"/>
                    <a:pt x="15" y="555"/>
                    <a:pt x="14" y="557"/>
                  </a:cubicBezTo>
                  <a:cubicBezTo>
                    <a:pt x="16" y="557"/>
                    <a:pt x="15" y="556"/>
                    <a:pt x="16" y="558"/>
                  </a:cubicBezTo>
                  <a:cubicBezTo>
                    <a:pt x="17" y="558"/>
                    <a:pt x="17" y="559"/>
                    <a:pt x="17" y="560"/>
                  </a:cubicBezTo>
                  <a:cubicBezTo>
                    <a:pt x="17" y="560"/>
                    <a:pt x="17" y="560"/>
                    <a:pt x="17" y="560"/>
                  </a:cubicBezTo>
                  <a:cubicBezTo>
                    <a:pt x="18" y="561"/>
                    <a:pt x="19" y="565"/>
                    <a:pt x="18" y="565"/>
                  </a:cubicBezTo>
                  <a:cubicBezTo>
                    <a:pt x="18" y="567"/>
                    <a:pt x="18" y="566"/>
                    <a:pt x="19" y="566"/>
                  </a:cubicBezTo>
                  <a:cubicBezTo>
                    <a:pt x="20" y="566"/>
                    <a:pt x="20" y="566"/>
                    <a:pt x="20" y="566"/>
                  </a:cubicBezTo>
                  <a:cubicBezTo>
                    <a:pt x="21" y="566"/>
                    <a:pt x="21" y="566"/>
                    <a:pt x="21" y="566"/>
                  </a:cubicBezTo>
                  <a:cubicBezTo>
                    <a:pt x="22" y="567"/>
                    <a:pt x="22" y="567"/>
                    <a:pt x="22" y="567"/>
                  </a:cubicBezTo>
                  <a:cubicBezTo>
                    <a:pt x="23" y="568"/>
                    <a:pt x="23" y="566"/>
                    <a:pt x="25" y="567"/>
                  </a:cubicBezTo>
                  <a:cubicBezTo>
                    <a:pt x="25" y="568"/>
                    <a:pt x="26" y="567"/>
                    <a:pt x="27" y="568"/>
                  </a:cubicBezTo>
                  <a:cubicBezTo>
                    <a:pt x="27" y="569"/>
                    <a:pt x="26" y="569"/>
                    <a:pt x="26" y="571"/>
                  </a:cubicBezTo>
                  <a:cubicBezTo>
                    <a:pt x="27" y="570"/>
                    <a:pt x="27" y="569"/>
                    <a:pt x="29" y="570"/>
                  </a:cubicBezTo>
                  <a:cubicBezTo>
                    <a:pt x="30" y="567"/>
                    <a:pt x="33" y="570"/>
                    <a:pt x="34" y="571"/>
                  </a:cubicBezTo>
                  <a:cubicBezTo>
                    <a:pt x="36" y="573"/>
                    <a:pt x="37" y="571"/>
                    <a:pt x="37" y="574"/>
                  </a:cubicBezTo>
                  <a:cubicBezTo>
                    <a:pt x="36" y="575"/>
                    <a:pt x="35" y="576"/>
                    <a:pt x="37" y="577"/>
                  </a:cubicBezTo>
                  <a:cubicBezTo>
                    <a:pt x="37" y="578"/>
                    <a:pt x="37" y="579"/>
                    <a:pt x="36" y="580"/>
                  </a:cubicBezTo>
                  <a:cubicBezTo>
                    <a:pt x="34" y="579"/>
                    <a:pt x="37" y="582"/>
                    <a:pt x="37" y="582"/>
                  </a:cubicBezTo>
                  <a:cubicBezTo>
                    <a:pt x="38" y="583"/>
                    <a:pt x="38" y="584"/>
                    <a:pt x="39" y="585"/>
                  </a:cubicBezTo>
                  <a:cubicBezTo>
                    <a:pt x="39" y="586"/>
                    <a:pt x="39" y="587"/>
                    <a:pt x="39" y="587"/>
                  </a:cubicBezTo>
                  <a:cubicBezTo>
                    <a:pt x="40" y="588"/>
                    <a:pt x="41" y="588"/>
                    <a:pt x="42" y="589"/>
                  </a:cubicBezTo>
                  <a:cubicBezTo>
                    <a:pt x="43" y="590"/>
                    <a:pt x="42" y="592"/>
                    <a:pt x="43" y="593"/>
                  </a:cubicBezTo>
                  <a:cubicBezTo>
                    <a:pt x="44" y="593"/>
                    <a:pt x="45" y="592"/>
                    <a:pt x="46" y="594"/>
                  </a:cubicBezTo>
                  <a:cubicBezTo>
                    <a:pt x="47" y="594"/>
                    <a:pt x="46" y="595"/>
                    <a:pt x="47" y="596"/>
                  </a:cubicBezTo>
                  <a:cubicBezTo>
                    <a:pt x="48" y="597"/>
                    <a:pt x="49" y="597"/>
                    <a:pt x="48" y="598"/>
                  </a:cubicBezTo>
                  <a:cubicBezTo>
                    <a:pt x="48" y="598"/>
                    <a:pt x="47" y="599"/>
                    <a:pt x="46" y="600"/>
                  </a:cubicBezTo>
                  <a:cubicBezTo>
                    <a:pt x="43" y="602"/>
                    <a:pt x="43" y="599"/>
                    <a:pt x="40" y="599"/>
                  </a:cubicBezTo>
                  <a:cubicBezTo>
                    <a:pt x="37" y="600"/>
                    <a:pt x="40" y="603"/>
                    <a:pt x="41" y="604"/>
                  </a:cubicBezTo>
                  <a:cubicBezTo>
                    <a:pt x="41" y="604"/>
                    <a:pt x="41" y="606"/>
                    <a:pt x="41" y="606"/>
                  </a:cubicBezTo>
                  <a:cubicBezTo>
                    <a:pt x="41" y="608"/>
                    <a:pt x="41" y="610"/>
                    <a:pt x="42" y="611"/>
                  </a:cubicBezTo>
                  <a:cubicBezTo>
                    <a:pt x="42" y="611"/>
                    <a:pt x="42" y="611"/>
                    <a:pt x="42" y="612"/>
                  </a:cubicBezTo>
                  <a:cubicBezTo>
                    <a:pt x="42" y="612"/>
                    <a:pt x="42" y="612"/>
                    <a:pt x="42" y="612"/>
                  </a:cubicBezTo>
                  <a:cubicBezTo>
                    <a:pt x="44" y="612"/>
                    <a:pt x="45" y="613"/>
                    <a:pt x="46" y="611"/>
                  </a:cubicBezTo>
                  <a:cubicBezTo>
                    <a:pt x="47" y="610"/>
                    <a:pt x="45" y="610"/>
                    <a:pt x="48" y="609"/>
                  </a:cubicBezTo>
                  <a:cubicBezTo>
                    <a:pt x="48" y="609"/>
                    <a:pt x="49" y="610"/>
                    <a:pt x="49" y="610"/>
                  </a:cubicBezTo>
                  <a:cubicBezTo>
                    <a:pt x="50" y="610"/>
                    <a:pt x="50" y="609"/>
                    <a:pt x="51" y="609"/>
                  </a:cubicBezTo>
                  <a:cubicBezTo>
                    <a:pt x="52" y="609"/>
                    <a:pt x="54" y="608"/>
                    <a:pt x="54" y="609"/>
                  </a:cubicBezTo>
                  <a:cubicBezTo>
                    <a:pt x="55" y="610"/>
                    <a:pt x="55" y="608"/>
                    <a:pt x="56" y="609"/>
                  </a:cubicBezTo>
                  <a:cubicBezTo>
                    <a:pt x="56" y="609"/>
                    <a:pt x="57" y="611"/>
                    <a:pt x="57" y="611"/>
                  </a:cubicBezTo>
                  <a:cubicBezTo>
                    <a:pt x="58" y="612"/>
                    <a:pt x="58" y="613"/>
                    <a:pt x="58" y="613"/>
                  </a:cubicBezTo>
                  <a:cubicBezTo>
                    <a:pt x="58" y="614"/>
                    <a:pt x="59" y="614"/>
                    <a:pt x="59" y="614"/>
                  </a:cubicBezTo>
                  <a:cubicBezTo>
                    <a:pt x="61" y="615"/>
                    <a:pt x="58" y="617"/>
                    <a:pt x="58" y="617"/>
                  </a:cubicBezTo>
                  <a:cubicBezTo>
                    <a:pt x="58" y="617"/>
                    <a:pt x="59" y="619"/>
                    <a:pt x="59" y="620"/>
                  </a:cubicBezTo>
                  <a:cubicBezTo>
                    <a:pt x="59" y="620"/>
                    <a:pt x="59" y="621"/>
                    <a:pt x="58" y="621"/>
                  </a:cubicBezTo>
                  <a:cubicBezTo>
                    <a:pt x="60" y="621"/>
                    <a:pt x="62" y="621"/>
                    <a:pt x="63" y="621"/>
                  </a:cubicBezTo>
                  <a:cubicBezTo>
                    <a:pt x="64" y="622"/>
                    <a:pt x="64" y="621"/>
                    <a:pt x="65" y="622"/>
                  </a:cubicBezTo>
                  <a:cubicBezTo>
                    <a:pt x="65" y="622"/>
                    <a:pt x="65" y="623"/>
                    <a:pt x="66" y="623"/>
                  </a:cubicBezTo>
                  <a:cubicBezTo>
                    <a:pt x="66" y="625"/>
                    <a:pt x="67" y="625"/>
                    <a:pt x="67" y="626"/>
                  </a:cubicBezTo>
                  <a:cubicBezTo>
                    <a:pt x="67" y="628"/>
                    <a:pt x="67" y="628"/>
                    <a:pt x="68" y="630"/>
                  </a:cubicBezTo>
                  <a:cubicBezTo>
                    <a:pt x="68" y="630"/>
                    <a:pt x="68" y="630"/>
                    <a:pt x="68" y="630"/>
                  </a:cubicBezTo>
                  <a:cubicBezTo>
                    <a:pt x="69" y="630"/>
                    <a:pt x="75" y="630"/>
                    <a:pt x="75" y="632"/>
                  </a:cubicBezTo>
                  <a:cubicBezTo>
                    <a:pt x="75" y="632"/>
                    <a:pt x="76" y="631"/>
                    <a:pt x="76" y="631"/>
                  </a:cubicBezTo>
                  <a:cubicBezTo>
                    <a:pt x="77" y="630"/>
                    <a:pt x="77" y="630"/>
                    <a:pt x="78" y="631"/>
                  </a:cubicBezTo>
                  <a:cubicBezTo>
                    <a:pt x="79" y="630"/>
                    <a:pt x="80" y="630"/>
                    <a:pt x="81" y="630"/>
                  </a:cubicBezTo>
                  <a:cubicBezTo>
                    <a:pt x="82" y="631"/>
                    <a:pt x="82" y="635"/>
                    <a:pt x="85" y="635"/>
                  </a:cubicBezTo>
                  <a:cubicBezTo>
                    <a:pt x="85" y="635"/>
                    <a:pt x="85" y="634"/>
                    <a:pt x="86" y="634"/>
                  </a:cubicBezTo>
                  <a:cubicBezTo>
                    <a:pt x="86" y="634"/>
                    <a:pt x="89" y="635"/>
                    <a:pt x="89" y="635"/>
                  </a:cubicBezTo>
                  <a:cubicBezTo>
                    <a:pt x="89" y="635"/>
                    <a:pt x="90" y="636"/>
                    <a:pt x="90" y="636"/>
                  </a:cubicBezTo>
                  <a:cubicBezTo>
                    <a:pt x="90" y="636"/>
                    <a:pt x="91" y="636"/>
                    <a:pt x="91" y="636"/>
                  </a:cubicBezTo>
                  <a:cubicBezTo>
                    <a:pt x="92" y="636"/>
                    <a:pt x="93" y="637"/>
                    <a:pt x="95" y="637"/>
                  </a:cubicBezTo>
                  <a:cubicBezTo>
                    <a:pt x="95" y="637"/>
                    <a:pt x="95" y="638"/>
                    <a:pt x="95" y="638"/>
                  </a:cubicBezTo>
                  <a:cubicBezTo>
                    <a:pt x="96" y="638"/>
                    <a:pt x="96" y="639"/>
                    <a:pt x="96" y="639"/>
                  </a:cubicBezTo>
                  <a:cubicBezTo>
                    <a:pt x="97" y="639"/>
                    <a:pt x="97" y="638"/>
                    <a:pt x="97" y="638"/>
                  </a:cubicBezTo>
                  <a:cubicBezTo>
                    <a:pt x="98" y="638"/>
                    <a:pt x="98" y="638"/>
                    <a:pt x="98" y="638"/>
                  </a:cubicBezTo>
                  <a:cubicBezTo>
                    <a:pt x="99" y="641"/>
                    <a:pt x="98" y="642"/>
                    <a:pt x="97" y="644"/>
                  </a:cubicBezTo>
                  <a:cubicBezTo>
                    <a:pt x="96" y="645"/>
                    <a:pt x="95" y="644"/>
                    <a:pt x="96" y="646"/>
                  </a:cubicBezTo>
                  <a:cubicBezTo>
                    <a:pt x="97" y="646"/>
                    <a:pt x="98" y="645"/>
                    <a:pt x="98" y="646"/>
                  </a:cubicBezTo>
                  <a:cubicBezTo>
                    <a:pt x="98" y="647"/>
                    <a:pt x="96" y="646"/>
                    <a:pt x="96" y="648"/>
                  </a:cubicBezTo>
                  <a:cubicBezTo>
                    <a:pt x="96" y="648"/>
                    <a:pt x="96" y="649"/>
                    <a:pt x="97" y="649"/>
                  </a:cubicBezTo>
                  <a:cubicBezTo>
                    <a:pt x="97" y="650"/>
                    <a:pt x="97" y="651"/>
                    <a:pt x="97" y="652"/>
                  </a:cubicBezTo>
                  <a:cubicBezTo>
                    <a:pt x="98" y="652"/>
                    <a:pt x="96" y="654"/>
                    <a:pt x="96" y="655"/>
                  </a:cubicBezTo>
                  <a:cubicBezTo>
                    <a:pt x="96" y="655"/>
                    <a:pt x="96" y="655"/>
                    <a:pt x="96" y="655"/>
                  </a:cubicBezTo>
                  <a:cubicBezTo>
                    <a:pt x="96" y="657"/>
                    <a:pt x="95" y="656"/>
                    <a:pt x="93" y="656"/>
                  </a:cubicBezTo>
                  <a:cubicBezTo>
                    <a:pt x="91" y="656"/>
                    <a:pt x="91" y="656"/>
                    <a:pt x="89" y="658"/>
                  </a:cubicBezTo>
                  <a:cubicBezTo>
                    <a:pt x="88" y="658"/>
                    <a:pt x="85" y="659"/>
                    <a:pt x="86" y="662"/>
                  </a:cubicBezTo>
                  <a:cubicBezTo>
                    <a:pt x="86" y="662"/>
                    <a:pt x="86" y="662"/>
                    <a:pt x="86" y="662"/>
                  </a:cubicBezTo>
                  <a:cubicBezTo>
                    <a:pt x="86" y="662"/>
                    <a:pt x="85" y="663"/>
                    <a:pt x="86" y="664"/>
                  </a:cubicBezTo>
                  <a:cubicBezTo>
                    <a:pt x="87" y="663"/>
                    <a:pt x="89" y="663"/>
                    <a:pt x="90" y="663"/>
                  </a:cubicBezTo>
                  <a:cubicBezTo>
                    <a:pt x="91" y="662"/>
                    <a:pt x="93" y="661"/>
                    <a:pt x="93" y="663"/>
                  </a:cubicBezTo>
                  <a:cubicBezTo>
                    <a:pt x="94" y="666"/>
                    <a:pt x="87" y="665"/>
                    <a:pt x="87" y="667"/>
                  </a:cubicBezTo>
                  <a:cubicBezTo>
                    <a:pt x="87" y="667"/>
                    <a:pt x="87" y="667"/>
                    <a:pt x="87" y="667"/>
                  </a:cubicBezTo>
                  <a:cubicBezTo>
                    <a:pt x="87" y="667"/>
                    <a:pt x="87" y="667"/>
                    <a:pt x="88" y="667"/>
                  </a:cubicBezTo>
                  <a:cubicBezTo>
                    <a:pt x="88" y="668"/>
                    <a:pt x="88" y="668"/>
                    <a:pt x="88" y="668"/>
                  </a:cubicBezTo>
                  <a:cubicBezTo>
                    <a:pt x="87" y="669"/>
                    <a:pt x="86" y="668"/>
                    <a:pt x="85" y="668"/>
                  </a:cubicBezTo>
                  <a:cubicBezTo>
                    <a:pt x="85" y="668"/>
                    <a:pt x="83" y="668"/>
                    <a:pt x="83" y="668"/>
                  </a:cubicBezTo>
                  <a:cubicBezTo>
                    <a:pt x="83" y="669"/>
                    <a:pt x="83" y="669"/>
                    <a:pt x="83" y="669"/>
                  </a:cubicBezTo>
                  <a:cubicBezTo>
                    <a:pt x="83" y="670"/>
                    <a:pt x="88" y="673"/>
                    <a:pt x="88" y="674"/>
                  </a:cubicBezTo>
                  <a:cubicBezTo>
                    <a:pt x="88" y="674"/>
                    <a:pt x="86" y="673"/>
                    <a:pt x="86" y="673"/>
                  </a:cubicBezTo>
                  <a:cubicBezTo>
                    <a:pt x="85" y="673"/>
                    <a:pt x="85" y="675"/>
                    <a:pt x="85" y="676"/>
                  </a:cubicBezTo>
                  <a:cubicBezTo>
                    <a:pt x="84" y="675"/>
                    <a:pt x="84" y="675"/>
                    <a:pt x="84" y="674"/>
                  </a:cubicBezTo>
                  <a:cubicBezTo>
                    <a:pt x="83" y="675"/>
                    <a:pt x="83" y="676"/>
                    <a:pt x="83" y="677"/>
                  </a:cubicBezTo>
                  <a:cubicBezTo>
                    <a:pt x="83" y="677"/>
                    <a:pt x="82" y="678"/>
                    <a:pt x="82" y="678"/>
                  </a:cubicBezTo>
                  <a:cubicBezTo>
                    <a:pt x="82" y="679"/>
                    <a:pt x="82" y="679"/>
                    <a:pt x="82" y="679"/>
                  </a:cubicBezTo>
                  <a:cubicBezTo>
                    <a:pt x="82" y="680"/>
                    <a:pt x="82" y="680"/>
                    <a:pt x="82" y="681"/>
                  </a:cubicBezTo>
                  <a:cubicBezTo>
                    <a:pt x="82" y="681"/>
                    <a:pt x="82" y="681"/>
                    <a:pt x="81" y="681"/>
                  </a:cubicBezTo>
                  <a:cubicBezTo>
                    <a:pt x="81" y="681"/>
                    <a:pt x="79" y="681"/>
                    <a:pt x="79" y="682"/>
                  </a:cubicBezTo>
                  <a:cubicBezTo>
                    <a:pt x="79" y="682"/>
                    <a:pt x="75" y="679"/>
                    <a:pt x="76" y="681"/>
                  </a:cubicBezTo>
                  <a:cubicBezTo>
                    <a:pt x="77" y="681"/>
                    <a:pt x="77" y="681"/>
                    <a:pt x="77" y="681"/>
                  </a:cubicBezTo>
                  <a:cubicBezTo>
                    <a:pt x="77" y="682"/>
                    <a:pt x="75" y="682"/>
                    <a:pt x="75" y="682"/>
                  </a:cubicBezTo>
                  <a:cubicBezTo>
                    <a:pt x="75" y="683"/>
                    <a:pt x="78" y="684"/>
                    <a:pt x="78" y="684"/>
                  </a:cubicBezTo>
                  <a:cubicBezTo>
                    <a:pt x="79" y="685"/>
                    <a:pt x="79" y="686"/>
                    <a:pt x="80" y="687"/>
                  </a:cubicBezTo>
                  <a:cubicBezTo>
                    <a:pt x="81" y="687"/>
                    <a:pt x="82" y="687"/>
                    <a:pt x="83" y="687"/>
                  </a:cubicBezTo>
                  <a:cubicBezTo>
                    <a:pt x="83" y="686"/>
                    <a:pt x="84" y="688"/>
                    <a:pt x="84" y="688"/>
                  </a:cubicBezTo>
                  <a:cubicBezTo>
                    <a:pt x="86" y="690"/>
                    <a:pt x="87" y="690"/>
                    <a:pt x="89" y="691"/>
                  </a:cubicBezTo>
                  <a:cubicBezTo>
                    <a:pt x="90" y="692"/>
                    <a:pt x="92" y="693"/>
                    <a:pt x="93" y="694"/>
                  </a:cubicBezTo>
                  <a:cubicBezTo>
                    <a:pt x="93" y="695"/>
                    <a:pt x="95" y="696"/>
                    <a:pt x="96" y="697"/>
                  </a:cubicBezTo>
                  <a:cubicBezTo>
                    <a:pt x="97" y="698"/>
                    <a:pt x="98" y="700"/>
                    <a:pt x="99" y="700"/>
                  </a:cubicBezTo>
                  <a:cubicBezTo>
                    <a:pt x="100" y="701"/>
                    <a:pt x="100" y="701"/>
                    <a:pt x="101" y="702"/>
                  </a:cubicBezTo>
                  <a:cubicBezTo>
                    <a:pt x="102" y="702"/>
                    <a:pt x="104" y="702"/>
                    <a:pt x="104" y="703"/>
                  </a:cubicBezTo>
                  <a:cubicBezTo>
                    <a:pt x="106" y="704"/>
                    <a:pt x="107" y="706"/>
                    <a:pt x="108" y="707"/>
                  </a:cubicBezTo>
                  <a:cubicBezTo>
                    <a:pt x="109" y="709"/>
                    <a:pt x="110" y="712"/>
                    <a:pt x="109" y="714"/>
                  </a:cubicBezTo>
                  <a:cubicBezTo>
                    <a:pt x="108" y="718"/>
                    <a:pt x="102" y="722"/>
                    <a:pt x="98" y="721"/>
                  </a:cubicBezTo>
                  <a:cubicBezTo>
                    <a:pt x="96" y="721"/>
                    <a:pt x="94" y="720"/>
                    <a:pt x="92" y="720"/>
                  </a:cubicBezTo>
                  <a:cubicBezTo>
                    <a:pt x="90" y="721"/>
                    <a:pt x="88" y="722"/>
                    <a:pt x="87" y="722"/>
                  </a:cubicBezTo>
                  <a:cubicBezTo>
                    <a:pt x="87" y="722"/>
                    <a:pt x="87" y="722"/>
                    <a:pt x="87" y="722"/>
                  </a:cubicBezTo>
                  <a:cubicBezTo>
                    <a:pt x="85" y="722"/>
                    <a:pt x="84" y="720"/>
                    <a:pt x="82" y="720"/>
                  </a:cubicBezTo>
                  <a:cubicBezTo>
                    <a:pt x="82" y="720"/>
                    <a:pt x="81" y="720"/>
                    <a:pt x="80" y="720"/>
                  </a:cubicBezTo>
                  <a:cubicBezTo>
                    <a:pt x="78" y="720"/>
                    <a:pt x="79" y="719"/>
                    <a:pt x="78" y="719"/>
                  </a:cubicBezTo>
                  <a:cubicBezTo>
                    <a:pt x="77" y="718"/>
                    <a:pt x="76" y="718"/>
                    <a:pt x="76" y="718"/>
                  </a:cubicBezTo>
                  <a:cubicBezTo>
                    <a:pt x="75" y="718"/>
                    <a:pt x="75" y="719"/>
                    <a:pt x="74" y="719"/>
                  </a:cubicBezTo>
                  <a:cubicBezTo>
                    <a:pt x="72" y="719"/>
                    <a:pt x="73" y="716"/>
                    <a:pt x="71" y="715"/>
                  </a:cubicBezTo>
                  <a:cubicBezTo>
                    <a:pt x="70" y="714"/>
                    <a:pt x="68" y="715"/>
                    <a:pt x="67" y="715"/>
                  </a:cubicBezTo>
                  <a:cubicBezTo>
                    <a:pt x="65" y="714"/>
                    <a:pt x="66" y="713"/>
                    <a:pt x="65" y="712"/>
                  </a:cubicBezTo>
                  <a:cubicBezTo>
                    <a:pt x="64" y="711"/>
                    <a:pt x="63" y="712"/>
                    <a:pt x="61" y="712"/>
                  </a:cubicBezTo>
                  <a:cubicBezTo>
                    <a:pt x="58" y="713"/>
                    <a:pt x="56" y="712"/>
                    <a:pt x="53" y="712"/>
                  </a:cubicBezTo>
                  <a:cubicBezTo>
                    <a:pt x="49" y="713"/>
                    <a:pt x="46" y="715"/>
                    <a:pt x="42" y="717"/>
                  </a:cubicBezTo>
                  <a:cubicBezTo>
                    <a:pt x="40" y="718"/>
                    <a:pt x="40" y="720"/>
                    <a:pt x="38" y="720"/>
                  </a:cubicBezTo>
                  <a:cubicBezTo>
                    <a:pt x="36" y="721"/>
                    <a:pt x="34" y="719"/>
                    <a:pt x="33" y="719"/>
                  </a:cubicBezTo>
                  <a:cubicBezTo>
                    <a:pt x="31" y="719"/>
                    <a:pt x="30" y="720"/>
                    <a:pt x="29" y="719"/>
                  </a:cubicBezTo>
                  <a:cubicBezTo>
                    <a:pt x="28" y="719"/>
                    <a:pt x="26" y="719"/>
                    <a:pt x="26" y="719"/>
                  </a:cubicBezTo>
                  <a:cubicBezTo>
                    <a:pt x="23" y="720"/>
                    <a:pt x="24" y="721"/>
                    <a:pt x="25" y="722"/>
                  </a:cubicBezTo>
                  <a:cubicBezTo>
                    <a:pt x="27" y="723"/>
                    <a:pt x="28" y="723"/>
                    <a:pt x="30" y="723"/>
                  </a:cubicBezTo>
                  <a:cubicBezTo>
                    <a:pt x="28" y="724"/>
                    <a:pt x="25" y="723"/>
                    <a:pt x="24" y="724"/>
                  </a:cubicBezTo>
                  <a:cubicBezTo>
                    <a:pt x="21" y="725"/>
                    <a:pt x="23" y="725"/>
                    <a:pt x="24" y="726"/>
                  </a:cubicBezTo>
                  <a:cubicBezTo>
                    <a:pt x="24" y="726"/>
                    <a:pt x="21" y="727"/>
                    <a:pt x="20" y="726"/>
                  </a:cubicBezTo>
                  <a:cubicBezTo>
                    <a:pt x="19" y="726"/>
                    <a:pt x="13" y="728"/>
                    <a:pt x="12" y="726"/>
                  </a:cubicBezTo>
                  <a:cubicBezTo>
                    <a:pt x="9" y="725"/>
                    <a:pt x="8" y="727"/>
                    <a:pt x="6" y="729"/>
                  </a:cubicBezTo>
                  <a:cubicBezTo>
                    <a:pt x="5" y="730"/>
                    <a:pt x="5" y="730"/>
                    <a:pt x="4" y="732"/>
                  </a:cubicBezTo>
                  <a:cubicBezTo>
                    <a:pt x="4" y="732"/>
                    <a:pt x="4" y="734"/>
                    <a:pt x="4" y="734"/>
                  </a:cubicBezTo>
                  <a:cubicBezTo>
                    <a:pt x="5" y="736"/>
                    <a:pt x="8" y="733"/>
                    <a:pt x="9" y="734"/>
                  </a:cubicBezTo>
                  <a:cubicBezTo>
                    <a:pt x="10" y="735"/>
                    <a:pt x="8" y="735"/>
                    <a:pt x="8" y="736"/>
                  </a:cubicBezTo>
                  <a:cubicBezTo>
                    <a:pt x="8" y="737"/>
                    <a:pt x="9" y="737"/>
                    <a:pt x="9" y="738"/>
                  </a:cubicBezTo>
                  <a:cubicBezTo>
                    <a:pt x="8" y="739"/>
                    <a:pt x="10" y="739"/>
                    <a:pt x="11" y="739"/>
                  </a:cubicBezTo>
                  <a:cubicBezTo>
                    <a:pt x="10" y="741"/>
                    <a:pt x="8" y="741"/>
                    <a:pt x="9" y="742"/>
                  </a:cubicBezTo>
                  <a:cubicBezTo>
                    <a:pt x="9" y="742"/>
                    <a:pt x="11" y="744"/>
                    <a:pt x="11" y="744"/>
                  </a:cubicBezTo>
                  <a:cubicBezTo>
                    <a:pt x="11" y="744"/>
                    <a:pt x="8" y="744"/>
                    <a:pt x="8" y="743"/>
                  </a:cubicBezTo>
                  <a:cubicBezTo>
                    <a:pt x="8" y="743"/>
                    <a:pt x="8" y="744"/>
                    <a:pt x="8" y="744"/>
                  </a:cubicBezTo>
                  <a:cubicBezTo>
                    <a:pt x="8" y="744"/>
                    <a:pt x="7" y="741"/>
                    <a:pt x="7" y="741"/>
                  </a:cubicBezTo>
                  <a:cubicBezTo>
                    <a:pt x="5" y="741"/>
                    <a:pt x="7" y="743"/>
                    <a:pt x="7" y="744"/>
                  </a:cubicBezTo>
                  <a:cubicBezTo>
                    <a:pt x="6" y="744"/>
                    <a:pt x="5" y="744"/>
                    <a:pt x="6" y="745"/>
                  </a:cubicBezTo>
                  <a:cubicBezTo>
                    <a:pt x="6" y="746"/>
                    <a:pt x="10" y="745"/>
                    <a:pt x="10" y="747"/>
                  </a:cubicBezTo>
                  <a:cubicBezTo>
                    <a:pt x="11" y="748"/>
                    <a:pt x="12" y="747"/>
                    <a:pt x="12" y="749"/>
                  </a:cubicBezTo>
                  <a:cubicBezTo>
                    <a:pt x="12" y="750"/>
                    <a:pt x="11" y="749"/>
                    <a:pt x="11" y="750"/>
                  </a:cubicBezTo>
                  <a:cubicBezTo>
                    <a:pt x="11" y="750"/>
                    <a:pt x="11" y="751"/>
                    <a:pt x="11" y="751"/>
                  </a:cubicBezTo>
                  <a:cubicBezTo>
                    <a:pt x="12" y="751"/>
                    <a:pt x="12" y="751"/>
                    <a:pt x="12" y="751"/>
                  </a:cubicBezTo>
                  <a:cubicBezTo>
                    <a:pt x="12" y="752"/>
                    <a:pt x="12" y="752"/>
                    <a:pt x="12" y="752"/>
                  </a:cubicBezTo>
                  <a:cubicBezTo>
                    <a:pt x="12" y="752"/>
                    <a:pt x="13" y="753"/>
                    <a:pt x="13" y="753"/>
                  </a:cubicBezTo>
                  <a:cubicBezTo>
                    <a:pt x="13" y="753"/>
                    <a:pt x="14" y="753"/>
                    <a:pt x="14" y="754"/>
                  </a:cubicBezTo>
                  <a:cubicBezTo>
                    <a:pt x="13" y="755"/>
                    <a:pt x="12" y="754"/>
                    <a:pt x="12" y="755"/>
                  </a:cubicBezTo>
                  <a:cubicBezTo>
                    <a:pt x="12" y="756"/>
                    <a:pt x="18" y="755"/>
                    <a:pt x="19" y="755"/>
                  </a:cubicBezTo>
                  <a:cubicBezTo>
                    <a:pt x="18" y="757"/>
                    <a:pt x="16" y="756"/>
                    <a:pt x="17" y="759"/>
                  </a:cubicBezTo>
                  <a:cubicBezTo>
                    <a:pt x="18" y="758"/>
                    <a:pt x="19" y="757"/>
                    <a:pt x="20" y="757"/>
                  </a:cubicBezTo>
                  <a:cubicBezTo>
                    <a:pt x="20" y="757"/>
                    <a:pt x="22" y="759"/>
                    <a:pt x="22" y="758"/>
                  </a:cubicBezTo>
                  <a:cubicBezTo>
                    <a:pt x="24" y="758"/>
                    <a:pt x="23" y="760"/>
                    <a:pt x="25" y="761"/>
                  </a:cubicBezTo>
                  <a:cubicBezTo>
                    <a:pt x="27" y="763"/>
                    <a:pt x="29" y="762"/>
                    <a:pt x="32" y="762"/>
                  </a:cubicBezTo>
                  <a:cubicBezTo>
                    <a:pt x="34" y="761"/>
                    <a:pt x="33" y="762"/>
                    <a:pt x="34" y="759"/>
                  </a:cubicBezTo>
                  <a:cubicBezTo>
                    <a:pt x="34" y="757"/>
                    <a:pt x="34" y="756"/>
                    <a:pt x="36" y="757"/>
                  </a:cubicBezTo>
                  <a:cubicBezTo>
                    <a:pt x="38" y="757"/>
                    <a:pt x="41" y="759"/>
                    <a:pt x="43" y="760"/>
                  </a:cubicBezTo>
                  <a:cubicBezTo>
                    <a:pt x="45" y="761"/>
                    <a:pt x="46" y="763"/>
                    <a:pt x="48" y="763"/>
                  </a:cubicBezTo>
                  <a:cubicBezTo>
                    <a:pt x="49" y="764"/>
                    <a:pt x="52" y="763"/>
                    <a:pt x="54" y="763"/>
                  </a:cubicBezTo>
                  <a:cubicBezTo>
                    <a:pt x="55" y="762"/>
                    <a:pt x="57" y="762"/>
                    <a:pt x="58" y="760"/>
                  </a:cubicBezTo>
                  <a:cubicBezTo>
                    <a:pt x="59" y="760"/>
                    <a:pt x="60" y="759"/>
                    <a:pt x="61" y="758"/>
                  </a:cubicBezTo>
                  <a:cubicBezTo>
                    <a:pt x="63" y="758"/>
                    <a:pt x="63" y="758"/>
                    <a:pt x="65" y="759"/>
                  </a:cubicBezTo>
                  <a:cubicBezTo>
                    <a:pt x="67" y="759"/>
                    <a:pt x="67" y="759"/>
                    <a:pt x="68" y="758"/>
                  </a:cubicBezTo>
                  <a:cubicBezTo>
                    <a:pt x="69" y="758"/>
                    <a:pt x="71" y="756"/>
                    <a:pt x="72" y="757"/>
                  </a:cubicBezTo>
                  <a:cubicBezTo>
                    <a:pt x="73" y="759"/>
                    <a:pt x="70" y="761"/>
                    <a:pt x="69" y="762"/>
                  </a:cubicBezTo>
                  <a:cubicBezTo>
                    <a:pt x="70" y="762"/>
                    <a:pt x="70" y="764"/>
                    <a:pt x="71" y="765"/>
                  </a:cubicBezTo>
                  <a:cubicBezTo>
                    <a:pt x="70" y="767"/>
                    <a:pt x="71" y="769"/>
                    <a:pt x="71" y="772"/>
                  </a:cubicBezTo>
                  <a:cubicBezTo>
                    <a:pt x="71" y="775"/>
                    <a:pt x="71" y="776"/>
                    <a:pt x="69" y="779"/>
                  </a:cubicBezTo>
                  <a:cubicBezTo>
                    <a:pt x="68" y="781"/>
                    <a:pt x="68" y="783"/>
                    <a:pt x="67" y="786"/>
                  </a:cubicBezTo>
                  <a:cubicBezTo>
                    <a:pt x="66" y="788"/>
                    <a:pt x="65" y="790"/>
                    <a:pt x="64" y="792"/>
                  </a:cubicBezTo>
                  <a:cubicBezTo>
                    <a:pt x="63" y="795"/>
                    <a:pt x="63" y="801"/>
                    <a:pt x="59" y="803"/>
                  </a:cubicBezTo>
                  <a:cubicBezTo>
                    <a:pt x="64" y="818"/>
                    <a:pt x="64" y="818"/>
                    <a:pt x="64" y="818"/>
                  </a:cubicBezTo>
                  <a:cubicBezTo>
                    <a:pt x="64" y="819"/>
                    <a:pt x="64" y="819"/>
                    <a:pt x="64" y="819"/>
                  </a:cubicBezTo>
                  <a:cubicBezTo>
                    <a:pt x="62" y="825"/>
                    <a:pt x="62" y="825"/>
                    <a:pt x="62" y="825"/>
                  </a:cubicBezTo>
                  <a:cubicBezTo>
                    <a:pt x="62" y="827"/>
                    <a:pt x="62" y="827"/>
                    <a:pt x="62" y="827"/>
                  </a:cubicBezTo>
                  <a:cubicBezTo>
                    <a:pt x="64" y="828"/>
                    <a:pt x="64" y="828"/>
                    <a:pt x="64" y="828"/>
                  </a:cubicBezTo>
                  <a:cubicBezTo>
                    <a:pt x="69" y="835"/>
                    <a:pt x="72" y="843"/>
                    <a:pt x="79" y="849"/>
                  </a:cubicBezTo>
                  <a:cubicBezTo>
                    <a:pt x="79" y="851"/>
                    <a:pt x="79" y="856"/>
                    <a:pt x="80" y="857"/>
                  </a:cubicBezTo>
                  <a:cubicBezTo>
                    <a:pt x="82" y="858"/>
                    <a:pt x="84" y="859"/>
                    <a:pt x="86" y="860"/>
                  </a:cubicBezTo>
                  <a:cubicBezTo>
                    <a:pt x="87" y="862"/>
                    <a:pt x="88" y="864"/>
                    <a:pt x="89" y="866"/>
                  </a:cubicBezTo>
                  <a:cubicBezTo>
                    <a:pt x="90" y="868"/>
                    <a:pt x="91" y="869"/>
                    <a:pt x="91" y="872"/>
                  </a:cubicBezTo>
                  <a:cubicBezTo>
                    <a:pt x="92" y="877"/>
                    <a:pt x="92" y="882"/>
                    <a:pt x="96" y="886"/>
                  </a:cubicBezTo>
                  <a:cubicBezTo>
                    <a:pt x="99" y="887"/>
                    <a:pt x="101" y="888"/>
                    <a:pt x="103" y="890"/>
                  </a:cubicBezTo>
                  <a:cubicBezTo>
                    <a:pt x="105" y="893"/>
                    <a:pt x="105" y="895"/>
                    <a:pt x="106" y="898"/>
                  </a:cubicBezTo>
                  <a:cubicBezTo>
                    <a:pt x="107" y="902"/>
                    <a:pt x="112" y="906"/>
                    <a:pt x="115" y="911"/>
                  </a:cubicBezTo>
                  <a:cubicBezTo>
                    <a:pt x="118" y="916"/>
                    <a:pt x="117" y="921"/>
                    <a:pt x="118" y="926"/>
                  </a:cubicBezTo>
                  <a:cubicBezTo>
                    <a:pt x="118" y="928"/>
                    <a:pt x="119" y="930"/>
                    <a:pt x="119" y="932"/>
                  </a:cubicBezTo>
                  <a:cubicBezTo>
                    <a:pt x="120" y="934"/>
                    <a:pt x="120" y="936"/>
                    <a:pt x="121" y="938"/>
                  </a:cubicBezTo>
                  <a:cubicBezTo>
                    <a:pt x="123" y="941"/>
                    <a:pt x="128" y="939"/>
                    <a:pt x="131" y="938"/>
                  </a:cubicBezTo>
                  <a:cubicBezTo>
                    <a:pt x="133" y="938"/>
                    <a:pt x="135" y="936"/>
                    <a:pt x="137" y="934"/>
                  </a:cubicBezTo>
                  <a:cubicBezTo>
                    <a:pt x="140" y="933"/>
                    <a:pt x="145" y="935"/>
                    <a:pt x="148" y="932"/>
                  </a:cubicBezTo>
                  <a:cubicBezTo>
                    <a:pt x="149" y="932"/>
                    <a:pt x="150" y="932"/>
                    <a:pt x="150" y="931"/>
                  </a:cubicBezTo>
                  <a:cubicBezTo>
                    <a:pt x="152" y="930"/>
                    <a:pt x="153" y="930"/>
                    <a:pt x="155" y="930"/>
                  </a:cubicBezTo>
                  <a:cubicBezTo>
                    <a:pt x="157" y="930"/>
                    <a:pt x="158" y="929"/>
                    <a:pt x="160" y="927"/>
                  </a:cubicBezTo>
                  <a:cubicBezTo>
                    <a:pt x="163" y="924"/>
                    <a:pt x="166" y="924"/>
                    <a:pt x="170" y="922"/>
                  </a:cubicBezTo>
                  <a:cubicBezTo>
                    <a:pt x="172" y="922"/>
                    <a:pt x="174" y="922"/>
                    <a:pt x="176" y="921"/>
                  </a:cubicBezTo>
                  <a:cubicBezTo>
                    <a:pt x="178" y="921"/>
                    <a:pt x="181" y="919"/>
                    <a:pt x="182" y="918"/>
                  </a:cubicBezTo>
                  <a:cubicBezTo>
                    <a:pt x="182" y="917"/>
                    <a:pt x="181" y="916"/>
                    <a:pt x="182" y="915"/>
                  </a:cubicBezTo>
                  <a:cubicBezTo>
                    <a:pt x="182" y="913"/>
                    <a:pt x="185" y="913"/>
                    <a:pt x="186" y="911"/>
                  </a:cubicBezTo>
                  <a:cubicBezTo>
                    <a:pt x="189" y="911"/>
                    <a:pt x="192" y="910"/>
                    <a:pt x="194" y="909"/>
                  </a:cubicBezTo>
                  <a:cubicBezTo>
                    <a:pt x="196" y="909"/>
                    <a:pt x="201" y="910"/>
                    <a:pt x="202" y="908"/>
                  </a:cubicBezTo>
                  <a:cubicBezTo>
                    <a:pt x="202" y="907"/>
                    <a:pt x="202" y="907"/>
                    <a:pt x="202" y="907"/>
                  </a:cubicBezTo>
                  <a:cubicBezTo>
                    <a:pt x="202" y="906"/>
                    <a:pt x="202" y="906"/>
                    <a:pt x="202" y="906"/>
                  </a:cubicBezTo>
                  <a:cubicBezTo>
                    <a:pt x="202" y="903"/>
                    <a:pt x="205" y="902"/>
                    <a:pt x="208" y="902"/>
                  </a:cubicBezTo>
                  <a:cubicBezTo>
                    <a:pt x="211" y="902"/>
                    <a:pt x="211" y="900"/>
                    <a:pt x="212" y="898"/>
                  </a:cubicBezTo>
                  <a:cubicBezTo>
                    <a:pt x="213" y="896"/>
                    <a:pt x="215" y="895"/>
                    <a:pt x="217" y="895"/>
                  </a:cubicBezTo>
                  <a:cubicBezTo>
                    <a:pt x="222" y="894"/>
                    <a:pt x="217" y="892"/>
                    <a:pt x="219" y="889"/>
                  </a:cubicBezTo>
                  <a:cubicBezTo>
                    <a:pt x="220" y="888"/>
                    <a:pt x="219" y="887"/>
                    <a:pt x="220" y="886"/>
                  </a:cubicBezTo>
                  <a:cubicBezTo>
                    <a:pt x="220" y="885"/>
                    <a:pt x="221" y="884"/>
                    <a:pt x="222" y="883"/>
                  </a:cubicBezTo>
                  <a:cubicBezTo>
                    <a:pt x="223" y="885"/>
                    <a:pt x="223" y="885"/>
                    <a:pt x="225" y="883"/>
                  </a:cubicBezTo>
                  <a:cubicBezTo>
                    <a:pt x="226" y="881"/>
                    <a:pt x="227" y="879"/>
                    <a:pt x="229" y="877"/>
                  </a:cubicBezTo>
                  <a:cubicBezTo>
                    <a:pt x="231" y="876"/>
                    <a:pt x="232" y="874"/>
                    <a:pt x="233" y="871"/>
                  </a:cubicBezTo>
                  <a:cubicBezTo>
                    <a:pt x="234" y="869"/>
                    <a:pt x="233" y="869"/>
                    <a:pt x="231" y="868"/>
                  </a:cubicBezTo>
                  <a:cubicBezTo>
                    <a:pt x="229" y="866"/>
                    <a:pt x="228" y="864"/>
                    <a:pt x="226" y="862"/>
                  </a:cubicBezTo>
                  <a:cubicBezTo>
                    <a:pt x="224" y="860"/>
                    <a:pt x="222" y="861"/>
                    <a:pt x="220" y="860"/>
                  </a:cubicBezTo>
                  <a:cubicBezTo>
                    <a:pt x="215" y="859"/>
                    <a:pt x="211" y="856"/>
                    <a:pt x="210" y="851"/>
                  </a:cubicBezTo>
                  <a:cubicBezTo>
                    <a:pt x="210" y="851"/>
                    <a:pt x="210" y="850"/>
                    <a:pt x="210" y="850"/>
                  </a:cubicBezTo>
                  <a:cubicBezTo>
                    <a:pt x="210" y="849"/>
                    <a:pt x="210" y="848"/>
                    <a:pt x="210" y="846"/>
                  </a:cubicBezTo>
                  <a:cubicBezTo>
                    <a:pt x="210" y="845"/>
                    <a:pt x="210" y="845"/>
                    <a:pt x="210" y="844"/>
                  </a:cubicBezTo>
                  <a:cubicBezTo>
                    <a:pt x="210" y="843"/>
                    <a:pt x="209" y="840"/>
                    <a:pt x="208" y="843"/>
                  </a:cubicBezTo>
                  <a:cubicBezTo>
                    <a:pt x="208" y="842"/>
                    <a:pt x="208" y="842"/>
                    <a:pt x="208" y="842"/>
                  </a:cubicBezTo>
                  <a:cubicBezTo>
                    <a:pt x="208" y="843"/>
                    <a:pt x="208" y="843"/>
                    <a:pt x="208" y="843"/>
                  </a:cubicBezTo>
                  <a:cubicBezTo>
                    <a:pt x="208" y="844"/>
                    <a:pt x="207" y="844"/>
                    <a:pt x="207" y="845"/>
                  </a:cubicBezTo>
                  <a:cubicBezTo>
                    <a:pt x="204" y="846"/>
                    <a:pt x="203" y="849"/>
                    <a:pt x="201" y="851"/>
                  </a:cubicBezTo>
                  <a:cubicBezTo>
                    <a:pt x="199" y="853"/>
                    <a:pt x="198" y="855"/>
                    <a:pt x="195" y="856"/>
                  </a:cubicBezTo>
                  <a:cubicBezTo>
                    <a:pt x="192" y="858"/>
                    <a:pt x="191" y="857"/>
                    <a:pt x="188" y="857"/>
                  </a:cubicBezTo>
                  <a:cubicBezTo>
                    <a:pt x="185" y="856"/>
                    <a:pt x="182" y="858"/>
                    <a:pt x="179" y="858"/>
                  </a:cubicBezTo>
                  <a:cubicBezTo>
                    <a:pt x="179" y="858"/>
                    <a:pt x="179" y="857"/>
                    <a:pt x="178" y="857"/>
                  </a:cubicBezTo>
                  <a:cubicBezTo>
                    <a:pt x="178" y="857"/>
                    <a:pt x="178" y="856"/>
                    <a:pt x="177" y="856"/>
                  </a:cubicBezTo>
                  <a:cubicBezTo>
                    <a:pt x="176" y="856"/>
                    <a:pt x="176" y="855"/>
                    <a:pt x="177" y="854"/>
                  </a:cubicBezTo>
                  <a:cubicBezTo>
                    <a:pt x="177" y="854"/>
                    <a:pt x="177" y="854"/>
                    <a:pt x="177" y="854"/>
                  </a:cubicBezTo>
                  <a:cubicBezTo>
                    <a:pt x="177" y="852"/>
                    <a:pt x="178" y="851"/>
                    <a:pt x="178" y="849"/>
                  </a:cubicBezTo>
                  <a:cubicBezTo>
                    <a:pt x="178" y="848"/>
                    <a:pt x="177" y="848"/>
                    <a:pt x="177" y="847"/>
                  </a:cubicBezTo>
                  <a:cubicBezTo>
                    <a:pt x="177" y="847"/>
                    <a:pt x="177" y="846"/>
                    <a:pt x="177" y="845"/>
                  </a:cubicBezTo>
                  <a:cubicBezTo>
                    <a:pt x="177" y="845"/>
                    <a:pt x="177" y="842"/>
                    <a:pt x="176" y="842"/>
                  </a:cubicBezTo>
                  <a:cubicBezTo>
                    <a:pt x="174" y="841"/>
                    <a:pt x="174" y="844"/>
                    <a:pt x="173" y="845"/>
                  </a:cubicBezTo>
                  <a:cubicBezTo>
                    <a:pt x="173" y="846"/>
                    <a:pt x="172" y="847"/>
                    <a:pt x="172" y="849"/>
                  </a:cubicBezTo>
                  <a:cubicBezTo>
                    <a:pt x="172" y="849"/>
                    <a:pt x="173" y="852"/>
                    <a:pt x="172" y="852"/>
                  </a:cubicBezTo>
                  <a:cubicBezTo>
                    <a:pt x="171" y="852"/>
                    <a:pt x="171" y="849"/>
                    <a:pt x="170" y="848"/>
                  </a:cubicBezTo>
                  <a:cubicBezTo>
                    <a:pt x="169" y="846"/>
                    <a:pt x="168" y="844"/>
                    <a:pt x="167" y="842"/>
                  </a:cubicBezTo>
                  <a:cubicBezTo>
                    <a:pt x="167" y="842"/>
                    <a:pt x="168" y="843"/>
                    <a:pt x="168" y="842"/>
                  </a:cubicBezTo>
                  <a:cubicBezTo>
                    <a:pt x="170" y="841"/>
                    <a:pt x="167" y="840"/>
                    <a:pt x="167" y="838"/>
                  </a:cubicBezTo>
                  <a:cubicBezTo>
                    <a:pt x="167" y="837"/>
                    <a:pt x="165" y="836"/>
                    <a:pt x="164" y="835"/>
                  </a:cubicBezTo>
                  <a:cubicBezTo>
                    <a:pt x="162" y="833"/>
                    <a:pt x="161" y="831"/>
                    <a:pt x="159" y="830"/>
                  </a:cubicBezTo>
                  <a:cubicBezTo>
                    <a:pt x="159" y="830"/>
                    <a:pt x="159" y="830"/>
                    <a:pt x="159" y="830"/>
                  </a:cubicBezTo>
                  <a:cubicBezTo>
                    <a:pt x="159" y="828"/>
                    <a:pt x="157" y="824"/>
                    <a:pt x="156" y="823"/>
                  </a:cubicBezTo>
                  <a:cubicBezTo>
                    <a:pt x="156" y="822"/>
                    <a:pt x="155" y="821"/>
                    <a:pt x="154" y="820"/>
                  </a:cubicBezTo>
                  <a:cubicBezTo>
                    <a:pt x="154" y="817"/>
                    <a:pt x="154" y="817"/>
                    <a:pt x="152" y="817"/>
                  </a:cubicBezTo>
                  <a:cubicBezTo>
                    <a:pt x="152" y="816"/>
                    <a:pt x="156" y="816"/>
                    <a:pt x="155" y="814"/>
                  </a:cubicBezTo>
                  <a:cubicBezTo>
                    <a:pt x="155" y="813"/>
                    <a:pt x="153" y="815"/>
                    <a:pt x="154" y="812"/>
                  </a:cubicBezTo>
                  <a:cubicBezTo>
                    <a:pt x="154" y="812"/>
                    <a:pt x="154" y="812"/>
                    <a:pt x="155" y="812"/>
                  </a:cubicBezTo>
                  <a:cubicBezTo>
                    <a:pt x="156" y="813"/>
                    <a:pt x="156" y="813"/>
                    <a:pt x="156" y="813"/>
                  </a:cubicBezTo>
                  <a:cubicBezTo>
                    <a:pt x="156" y="813"/>
                    <a:pt x="157" y="813"/>
                    <a:pt x="157" y="813"/>
                  </a:cubicBezTo>
                  <a:cubicBezTo>
                    <a:pt x="158" y="813"/>
                    <a:pt x="159" y="812"/>
                    <a:pt x="159" y="812"/>
                  </a:cubicBezTo>
                  <a:cubicBezTo>
                    <a:pt x="160" y="811"/>
                    <a:pt x="159" y="810"/>
                    <a:pt x="160" y="809"/>
                  </a:cubicBezTo>
                  <a:cubicBezTo>
                    <a:pt x="160" y="809"/>
                    <a:pt x="162" y="811"/>
                    <a:pt x="163" y="811"/>
                  </a:cubicBezTo>
                  <a:cubicBezTo>
                    <a:pt x="165" y="813"/>
                    <a:pt x="165" y="811"/>
                    <a:pt x="167" y="811"/>
                  </a:cubicBezTo>
                  <a:cubicBezTo>
                    <a:pt x="168" y="811"/>
                    <a:pt x="169" y="814"/>
                    <a:pt x="169" y="815"/>
                  </a:cubicBezTo>
                  <a:cubicBezTo>
                    <a:pt x="170" y="816"/>
                    <a:pt x="171" y="816"/>
                    <a:pt x="171" y="818"/>
                  </a:cubicBezTo>
                  <a:cubicBezTo>
                    <a:pt x="172" y="819"/>
                    <a:pt x="173" y="819"/>
                    <a:pt x="173" y="820"/>
                  </a:cubicBezTo>
                  <a:cubicBezTo>
                    <a:pt x="173" y="820"/>
                    <a:pt x="173" y="821"/>
                    <a:pt x="173" y="821"/>
                  </a:cubicBezTo>
                  <a:cubicBezTo>
                    <a:pt x="173" y="822"/>
                    <a:pt x="174" y="822"/>
                    <a:pt x="174" y="822"/>
                  </a:cubicBezTo>
                  <a:cubicBezTo>
                    <a:pt x="174" y="823"/>
                    <a:pt x="175" y="825"/>
                    <a:pt x="175" y="826"/>
                  </a:cubicBezTo>
                  <a:cubicBezTo>
                    <a:pt x="176" y="828"/>
                    <a:pt x="178" y="829"/>
                    <a:pt x="181" y="829"/>
                  </a:cubicBezTo>
                  <a:cubicBezTo>
                    <a:pt x="182" y="830"/>
                    <a:pt x="183" y="830"/>
                    <a:pt x="184" y="831"/>
                  </a:cubicBezTo>
                  <a:cubicBezTo>
                    <a:pt x="185" y="832"/>
                    <a:pt x="185" y="833"/>
                    <a:pt x="186" y="834"/>
                  </a:cubicBezTo>
                  <a:cubicBezTo>
                    <a:pt x="187" y="835"/>
                    <a:pt x="189" y="835"/>
                    <a:pt x="190" y="835"/>
                  </a:cubicBezTo>
                  <a:cubicBezTo>
                    <a:pt x="190" y="836"/>
                    <a:pt x="190" y="837"/>
                    <a:pt x="191" y="837"/>
                  </a:cubicBezTo>
                  <a:cubicBezTo>
                    <a:pt x="193" y="838"/>
                    <a:pt x="192" y="837"/>
                    <a:pt x="194" y="837"/>
                  </a:cubicBezTo>
                  <a:cubicBezTo>
                    <a:pt x="195" y="837"/>
                    <a:pt x="196" y="838"/>
                    <a:pt x="197" y="839"/>
                  </a:cubicBezTo>
                  <a:cubicBezTo>
                    <a:pt x="200" y="840"/>
                    <a:pt x="202" y="837"/>
                    <a:pt x="205" y="837"/>
                  </a:cubicBezTo>
                  <a:cubicBezTo>
                    <a:pt x="205" y="836"/>
                    <a:pt x="207" y="835"/>
                    <a:pt x="208" y="835"/>
                  </a:cubicBezTo>
                  <a:cubicBezTo>
                    <a:pt x="210" y="834"/>
                    <a:pt x="212" y="834"/>
                    <a:pt x="214" y="835"/>
                  </a:cubicBezTo>
                  <a:cubicBezTo>
                    <a:pt x="214" y="837"/>
                    <a:pt x="215" y="838"/>
                    <a:pt x="215" y="839"/>
                  </a:cubicBezTo>
                  <a:cubicBezTo>
                    <a:pt x="215" y="841"/>
                    <a:pt x="215" y="844"/>
                    <a:pt x="217" y="845"/>
                  </a:cubicBezTo>
                  <a:cubicBezTo>
                    <a:pt x="219" y="846"/>
                    <a:pt x="222" y="846"/>
                    <a:pt x="223" y="846"/>
                  </a:cubicBezTo>
                  <a:cubicBezTo>
                    <a:pt x="228" y="847"/>
                    <a:pt x="233" y="849"/>
                    <a:pt x="238" y="847"/>
                  </a:cubicBezTo>
                  <a:cubicBezTo>
                    <a:pt x="238" y="847"/>
                    <a:pt x="238" y="847"/>
                    <a:pt x="238" y="847"/>
                  </a:cubicBezTo>
                  <a:cubicBezTo>
                    <a:pt x="239" y="849"/>
                    <a:pt x="244" y="850"/>
                    <a:pt x="245" y="849"/>
                  </a:cubicBezTo>
                  <a:cubicBezTo>
                    <a:pt x="245" y="849"/>
                    <a:pt x="245" y="849"/>
                    <a:pt x="245" y="849"/>
                  </a:cubicBezTo>
                  <a:cubicBezTo>
                    <a:pt x="245" y="849"/>
                    <a:pt x="245" y="849"/>
                    <a:pt x="245" y="849"/>
                  </a:cubicBezTo>
                  <a:cubicBezTo>
                    <a:pt x="245" y="849"/>
                    <a:pt x="245" y="849"/>
                    <a:pt x="245" y="849"/>
                  </a:cubicBezTo>
                  <a:cubicBezTo>
                    <a:pt x="245" y="849"/>
                    <a:pt x="245" y="849"/>
                    <a:pt x="245" y="849"/>
                  </a:cubicBezTo>
                  <a:cubicBezTo>
                    <a:pt x="245" y="849"/>
                    <a:pt x="245" y="849"/>
                    <a:pt x="245" y="849"/>
                  </a:cubicBezTo>
                  <a:cubicBezTo>
                    <a:pt x="246" y="849"/>
                    <a:pt x="247" y="850"/>
                    <a:pt x="248" y="850"/>
                  </a:cubicBezTo>
                  <a:cubicBezTo>
                    <a:pt x="249" y="850"/>
                    <a:pt x="250" y="849"/>
                    <a:pt x="252" y="849"/>
                  </a:cubicBezTo>
                  <a:cubicBezTo>
                    <a:pt x="253" y="848"/>
                    <a:pt x="258" y="850"/>
                    <a:pt x="258" y="848"/>
                  </a:cubicBezTo>
                  <a:cubicBezTo>
                    <a:pt x="259" y="848"/>
                    <a:pt x="261" y="848"/>
                    <a:pt x="262" y="847"/>
                  </a:cubicBezTo>
                  <a:cubicBezTo>
                    <a:pt x="264" y="849"/>
                    <a:pt x="265" y="849"/>
                    <a:pt x="268" y="848"/>
                  </a:cubicBezTo>
                  <a:cubicBezTo>
                    <a:pt x="269" y="849"/>
                    <a:pt x="270" y="848"/>
                    <a:pt x="271" y="848"/>
                  </a:cubicBezTo>
                  <a:cubicBezTo>
                    <a:pt x="272" y="848"/>
                    <a:pt x="274" y="848"/>
                    <a:pt x="275" y="847"/>
                  </a:cubicBezTo>
                  <a:cubicBezTo>
                    <a:pt x="277" y="847"/>
                    <a:pt x="279" y="847"/>
                    <a:pt x="280" y="849"/>
                  </a:cubicBezTo>
                  <a:cubicBezTo>
                    <a:pt x="280" y="851"/>
                    <a:pt x="279" y="852"/>
                    <a:pt x="281" y="852"/>
                  </a:cubicBezTo>
                  <a:cubicBezTo>
                    <a:pt x="284" y="852"/>
                    <a:pt x="284" y="854"/>
                    <a:pt x="284" y="856"/>
                  </a:cubicBezTo>
                  <a:cubicBezTo>
                    <a:pt x="285" y="859"/>
                    <a:pt x="286" y="859"/>
                    <a:pt x="289" y="859"/>
                  </a:cubicBezTo>
                  <a:cubicBezTo>
                    <a:pt x="289" y="860"/>
                    <a:pt x="289" y="860"/>
                    <a:pt x="289" y="860"/>
                  </a:cubicBezTo>
                  <a:cubicBezTo>
                    <a:pt x="290" y="860"/>
                    <a:pt x="290" y="859"/>
                    <a:pt x="290" y="859"/>
                  </a:cubicBezTo>
                  <a:cubicBezTo>
                    <a:pt x="290" y="859"/>
                    <a:pt x="291" y="859"/>
                    <a:pt x="291" y="859"/>
                  </a:cubicBezTo>
                  <a:cubicBezTo>
                    <a:pt x="291" y="859"/>
                    <a:pt x="291" y="859"/>
                    <a:pt x="291" y="859"/>
                  </a:cubicBezTo>
                  <a:cubicBezTo>
                    <a:pt x="291" y="860"/>
                    <a:pt x="290" y="860"/>
                    <a:pt x="290" y="860"/>
                  </a:cubicBezTo>
                  <a:cubicBezTo>
                    <a:pt x="291" y="861"/>
                    <a:pt x="291" y="861"/>
                    <a:pt x="292" y="861"/>
                  </a:cubicBezTo>
                  <a:cubicBezTo>
                    <a:pt x="293" y="862"/>
                    <a:pt x="292" y="864"/>
                    <a:pt x="294" y="865"/>
                  </a:cubicBezTo>
                  <a:cubicBezTo>
                    <a:pt x="295" y="866"/>
                    <a:pt x="297" y="867"/>
                    <a:pt x="299" y="867"/>
                  </a:cubicBezTo>
                  <a:cubicBezTo>
                    <a:pt x="300" y="867"/>
                    <a:pt x="303" y="865"/>
                    <a:pt x="304" y="866"/>
                  </a:cubicBezTo>
                  <a:cubicBezTo>
                    <a:pt x="305" y="867"/>
                    <a:pt x="303" y="868"/>
                    <a:pt x="302" y="869"/>
                  </a:cubicBezTo>
                  <a:cubicBezTo>
                    <a:pt x="301" y="870"/>
                    <a:pt x="299" y="870"/>
                    <a:pt x="297" y="870"/>
                  </a:cubicBezTo>
                  <a:cubicBezTo>
                    <a:pt x="296" y="871"/>
                    <a:pt x="295" y="870"/>
                    <a:pt x="296" y="872"/>
                  </a:cubicBezTo>
                  <a:cubicBezTo>
                    <a:pt x="297" y="874"/>
                    <a:pt x="299" y="875"/>
                    <a:pt x="300" y="876"/>
                  </a:cubicBezTo>
                  <a:cubicBezTo>
                    <a:pt x="302" y="877"/>
                    <a:pt x="303" y="879"/>
                    <a:pt x="304" y="880"/>
                  </a:cubicBezTo>
                  <a:cubicBezTo>
                    <a:pt x="305" y="881"/>
                    <a:pt x="305" y="881"/>
                    <a:pt x="306" y="881"/>
                  </a:cubicBezTo>
                  <a:cubicBezTo>
                    <a:pt x="306" y="882"/>
                    <a:pt x="307" y="882"/>
                    <a:pt x="308" y="882"/>
                  </a:cubicBezTo>
                  <a:cubicBezTo>
                    <a:pt x="308" y="883"/>
                    <a:pt x="309" y="881"/>
                    <a:pt x="309" y="882"/>
                  </a:cubicBezTo>
                  <a:cubicBezTo>
                    <a:pt x="310" y="882"/>
                    <a:pt x="316" y="880"/>
                    <a:pt x="316" y="878"/>
                  </a:cubicBezTo>
                  <a:cubicBezTo>
                    <a:pt x="317" y="877"/>
                    <a:pt x="317" y="875"/>
                    <a:pt x="317" y="874"/>
                  </a:cubicBezTo>
                  <a:cubicBezTo>
                    <a:pt x="318" y="872"/>
                    <a:pt x="318" y="871"/>
                    <a:pt x="318" y="869"/>
                  </a:cubicBezTo>
                  <a:cubicBezTo>
                    <a:pt x="318" y="869"/>
                    <a:pt x="319" y="869"/>
                    <a:pt x="319" y="870"/>
                  </a:cubicBezTo>
                  <a:cubicBezTo>
                    <a:pt x="320" y="872"/>
                    <a:pt x="319" y="874"/>
                    <a:pt x="320" y="876"/>
                  </a:cubicBezTo>
                  <a:cubicBezTo>
                    <a:pt x="320" y="877"/>
                    <a:pt x="320" y="878"/>
                    <a:pt x="320" y="879"/>
                  </a:cubicBezTo>
                  <a:cubicBezTo>
                    <a:pt x="321" y="881"/>
                    <a:pt x="322" y="882"/>
                    <a:pt x="321" y="883"/>
                  </a:cubicBezTo>
                  <a:cubicBezTo>
                    <a:pt x="321" y="884"/>
                    <a:pt x="321" y="884"/>
                    <a:pt x="321" y="885"/>
                  </a:cubicBezTo>
                  <a:cubicBezTo>
                    <a:pt x="320" y="892"/>
                    <a:pt x="323" y="899"/>
                    <a:pt x="324" y="906"/>
                  </a:cubicBezTo>
                  <a:cubicBezTo>
                    <a:pt x="325" y="909"/>
                    <a:pt x="325" y="913"/>
                    <a:pt x="326" y="916"/>
                  </a:cubicBezTo>
                  <a:cubicBezTo>
                    <a:pt x="327" y="917"/>
                    <a:pt x="328" y="918"/>
                    <a:pt x="328" y="920"/>
                  </a:cubicBezTo>
                  <a:cubicBezTo>
                    <a:pt x="329" y="921"/>
                    <a:pt x="329" y="923"/>
                    <a:pt x="330" y="923"/>
                  </a:cubicBezTo>
                  <a:cubicBezTo>
                    <a:pt x="330" y="924"/>
                    <a:pt x="331" y="925"/>
                    <a:pt x="331" y="925"/>
                  </a:cubicBezTo>
                  <a:cubicBezTo>
                    <a:pt x="331" y="926"/>
                    <a:pt x="331" y="926"/>
                    <a:pt x="332" y="927"/>
                  </a:cubicBezTo>
                  <a:cubicBezTo>
                    <a:pt x="332" y="927"/>
                    <a:pt x="332" y="927"/>
                    <a:pt x="332" y="927"/>
                  </a:cubicBezTo>
                  <a:cubicBezTo>
                    <a:pt x="332" y="929"/>
                    <a:pt x="332" y="930"/>
                    <a:pt x="334" y="931"/>
                  </a:cubicBezTo>
                  <a:cubicBezTo>
                    <a:pt x="333" y="939"/>
                    <a:pt x="339" y="945"/>
                    <a:pt x="342" y="951"/>
                  </a:cubicBezTo>
                  <a:cubicBezTo>
                    <a:pt x="343" y="953"/>
                    <a:pt x="344" y="955"/>
                    <a:pt x="344" y="957"/>
                  </a:cubicBezTo>
                  <a:cubicBezTo>
                    <a:pt x="345" y="959"/>
                    <a:pt x="345" y="961"/>
                    <a:pt x="346" y="962"/>
                  </a:cubicBezTo>
                  <a:cubicBezTo>
                    <a:pt x="346" y="965"/>
                    <a:pt x="349" y="969"/>
                    <a:pt x="352" y="970"/>
                  </a:cubicBezTo>
                  <a:cubicBezTo>
                    <a:pt x="355" y="971"/>
                    <a:pt x="356" y="968"/>
                    <a:pt x="357" y="966"/>
                  </a:cubicBezTo>
                  <a:cubicBezTo>
                    <a:pt x="358" y="965"/>
                    <a:pt x="358" y="964"/>
                    <a:pt x="359" y="964"/>
                  </a:cubicBezTo>
                  <a:cubicBezTo>
                    <a:pt x="360" y="963"/>
                    <a:pt x="363" y="963"/>
                    <a:pt x="363" y="963"/>
                  </a:cubicBezTo>
                  <a:cubicBezTo>
                    <a:pt x="363" y="962"/>
                    <a:pt x="363" y="961"/>
                    <a:pt x="363" y="961"/>
                  </a:cubicBezTo>
                  <a:cubicBezTo>
                    <a:pt x="362" y="960"/>
                    <a:pt x="363" y="960"/>
                    <a:pt x="363" y="959"/>
                  </a:cubicBezTo>
                  <a:cubicBezTo>
                    <a:pt x="364" y="958"/>
                    <a:pt x="364" y="957"/>
                    <a:pt x="365" y="955"/>
                  </a:cubicBezTo>
                  <a:cubicBezTo>
                    <a:pt x="365" y="955"/>
                    <a:pt x="365" y="955"/>
                    <a:pt x="366" y="955"/>
                  </a:cubicBezTo>
                  <a:cubicBezTo>
                    <a:pt x="368" y="957"/>
                    <a:pt x="370" y="954"/>
                    <a:pt x="368" y="951"/>
                  </a:cubicBezTo>
                  <a:cubicBezTo>
                    <a:pt x="368" y="951"/>
                    <a:pt x="368" y="951"/>
                    <a:pt x="368" y="951"/>
                  </a:cubicBezTo>
                  <a:cubicBezTo>
                    <a:pt x="370" y="950"/>
                    <a:pt x="368" y="947"/>
                    <a:pt x="368" y="945"/>
                  </a:cubicBezTo>
                  <a:cubicBezTo>
                    <a:pt x="368" y="945"/>
                    <a:pt x="368" y="944"/>
                    <a:pt x="368" y="944"/>
                  </a:cubicBezTo>
                  <a:cubicBezTo>
                    <a:pt x="370" y="941"/>
                    <a:pt x="371" y="939"/>
                    <a:pt x="372" y="936"/>
                  </a:cubicBezTo>
                  <a:cubicBezTo>
                    <a:pt x="372" y="935"/>
                    <a:pt x="371" y="934"/>
                    <a:pt x="371" y="933"/>
                  </a:cubicBezTo>
                  <a:cubicBezTo>
                    <a:pt x="370" y="932"/>
                    <a:pt x="370" y="932"/>
                    <a:pt x="370" y="931"/>
                  </a:cubicBezTo>
                  <a:cubicBezTo>
                    <a:pt x="370" y="931"/>
                    <a:pt x="371" y="930"/>
                    <a:pt x="371" y="930"/>
                  </a:cubicBezTo>
                  <a:cubicBezTo>
                    <a:pt x="371" y="929"/>
                    <a:pt x="371" y="929"/>
                    <a:pt x="371" y="928"/>
                  </a:cubicBezTo>
                  <a:cubicBezTo>
                    <a:pt x="371" y="927"/>
                    <a:pt x="371" y="926"/>
                    <a:pt x="371" y="925"/>
                  </a:cubicBezTo>
                  <a:cubicBezTo>
                    <a:pt x="371" y="925"/>
                    <a:pt x="371" y="924"/>
                    <a:pt x="370" y="923"/>
                  </a:cubicBezTo>
                  <a:cubicBezTo>
                    <a:pt x="370" y="921"/>
                    <a:pt x="371" y="918"/>
                    <a:pt x="374" y="916"/>
                  </a:cubicBezTo>
                  <a:cubicBezTo>
                    <a:pt x="377" y="919"/>
                    <a:pt x="377" y="915"/>
                    <a:pt x="379" y="913"/>
                  </a:cubicBezTo>
                  <a:cubicBezTo>
                    <a:pt x="381" y="913"/>
                    <a:pt x="383" y="913"/>
                    <a:pt x="384" y="912"/>
                  </a:cubicBezTo>
                  <a:cubicBezTo>
                    <a:pt x="386" y="911"/>
                    <a:pt x="385" y="911"/>
                    <a:pt x="383" y="911"/>
                  </a:cubicBezTo>
                  <a:cubicBezTo>
                    <a:pt x="383" y="911"/>
                    <a:pt x="383" y="911"/>
                    <a:pt x="383" y="910"/>
                  </a:cubicBezTo>
                  <a:cubicBezTo>
                    <a:pt x="386" y="911"/>
                    <a:pt x="385" y="909"/>
                    <a:pt x="386" y="907"/>
                  </a:cubicBezTo>
                  <a:cubicBezTo>
                    <a:pt x="389" y="906"/>
                    <a:pt x="391" y="905"/>
                    <a:pt x="393" y="902"/>
                  </a:cubicBezTo>
                  <a:cubicBezTo>
                    <a:pt x="395" y="900"/>
                    <a:pt x="398" y="899"/>
                    <a:pt x="400" y="897"/>
                  </a:cubicBezTo>
                  <a:cubicBezTo>
                    <a:pt x="401" y="896"/>
                    <a:pt x="401" y="895"/>
                    <a:pt x="402" y="894"/>
                  </a:cubicBezTo>
                  <a:cubicBezTo>
                    <a:pt x="403" y="893"/>
                    <a:pt x="404" y="892"/>
                    <a:pt x="404" y="892"/>
                  </a:cubicBezTo>
                  <a:cubicBezTo>
                    <a:pt x="405" y="891"/>
                    <a:pt x="405" y="891"/>
                    <a:pt x="405" y="891"/>
                  </a:cubicBezTo>
                  <a:cubicBezTo>
                    <a:pt x="405" y="890"/>
                    <a:pt x="405" y="889"/>
                    <a:pt x="405" y="889"/>
                  </a:cubicBezTo>
                  <a:cubicBezTo>
                    <a:pt x="407" y="888"/>
                    <a:pt x="406" y="889"/>
                    <a:pt x="407" y="889"/>
                  </a:cubicBezTo>
                  <a:cubicBezTo>
                    <a:pt x="409" y="889"/>
                    <a:pt x="411" y="888"/>
                    <a:pt x="413" y="888"/>
                  </a:cubicBezTo>
                  <a:cubicBezTo>
                    <a:pt x="414" y="887"/>
                    <a:pt x="416" y="884"/>
                    <a:pt x="417" y="882"/>
                  </a:cubicBezTo>
                  <a:cubicBezTo>
                    <a:pt x="417" y="880"/>
                    <a:pt x="415" y="878"/>
                    <a:pt x="418" y="876"/>
                  </a:cubicBezTo>
                  <a:cubicBezTo>
                    <a:pt x="419" y="875"/>
                    <a:pt x="421" y="876"/>
                    <a:pt x="422" y="875"/>
                  </a:cubicBezTo>
                  <a:cubicBezTo>
                    <a:pt x="423" y="874"/>
                    <a:pt x="424" y="873"/>
                    <a:pt x="425" y="872"/>
                  </a:cubicBezTo>
                  <a:cubicBezTo>
                    <a:pt x="425" y="873"/>
                    <a:pt x="425" y="875"/>
                    <a:pt x="425" y="875"/>
                  </a:cubicBezTo>
                  <a:cubicBezTo>
                    <a:pt x="425" y="875"/>
                    <a:pt x="425" y="875"/>
                    <a:pt x="425" y="875"/>
                  </a:cubicBezTo>
                  <a:cubicBezTo>
                    <a:pt x="426" y="876"/>
                    <a:pt x="427" y="876"/>
                    <a:pt x="428" y="876"/>
                  </a:cubicBezTo>
                  <a:cubicBezTo>
                    <a:pt x="428" y="876"/>
                    <a:pt x="428" y="876"/>
                    <a:pt x="428" y="876"/>
                  </a:cubicBezTo>
                  <a:cubicBezTo>
                    <a:pt x="429" y="876"/>
                    <a:pt x="431" y="875"/>
                    <a:pt x="431" y="874"/>
                  </a:cubicBezTo>
                  <a:moveTo>
                    <a:pt x="70" y="787"/>
                  </a:moveTo>
                  <a:cubicBezTo>
                    <a:pt x="69" y="787"/>
                    <a:pt x="70" y="787"/>
                    <a:pt x="70" y="787"/>
                  </a:cubicBezTo>
                  <a:cubicBezTo>
                    <a:pt x="70" y="787"/>
                    <a:pt x="70" y="787"/>
                    <a:pt x="70" y="787"/>
                  </a:cubicBezTo>
                  <a:close/>
                  <a:moveTo>
                    <a:pt x="198" y="684"/>
                  </a:moveTo>
                  <a:cubicBezTo>
                    <a:pt x="196" y="685"/>
                    <a:pt x="193" y="684"/>
                    <a:pt x="191" y="685"/>
                  </a:cubicBezTo>
                  <a:cubicBezTo>
                    <a:pt x="190" y="686"/>
                    <a:pt x="190" y="689"/>
                    <a:pt x="189" y="690"/>
                  </a:cubicBezTo>
                  <a:cubicBezTo>
                    <a:pt x="188" y="691"/>
                    <a:pt x="185" y="693"/>
                    <a:pt x="185" y="691"/>
                  </a:cubicBezTo>
                  <a:cubicBezTo>
                    <a:pt x="185" y="691"/>
                    <a:pt x="188" y="689"/>
                    <a:pt x="188" y="688"/>
                  </a:cubicBezTo>
                  <a:cubicBezTo>
                    <a:pt x="189" y="687"/>
                    <a:pt x="192" y="684"/>
                    <a:pt x="191" y="683"/>
                  </a:cubicBezTo>
                  <a:cubicBezTo>
                    <a:pt x="190" y="682"/>
                    <a:pt x="188" y="683"/>
                    <a:pt x="187" y="683"/>
                  </a:cubicBezTo>
                  <a:cubicBezTo>
                    <a:pt x="186" y="683"/>
                    <a:pt x="185" y="682"/>
                    <a:pt x="185" y="682"/>
                  </a:cubicBezTo>
                  <a:cubicBezTo>
                    <a:pt x="184" y="682"/>
                    <a:pt x="183" y="682"/>
                    <a:pt x="182" y="682"/>
                  </a:cubicBezTo>
                  <a:cubicBezTo>
                    <a:pt x="181" y="682"/>
                    <a:pt x="180" y="680"/>
                    <a:pt x="180" y="680"/>
                  </a:cubicBezTo>
                  <a:cubicBezTo>
                    <a:pt x="179" y="680"/>
                    <a:pt x="179" y="681"/>
                    <a:pt x="178" y="681"/>
                  </a:cubicBezTo>
                  <a:cubicBezTo>
                    <a:pt x="175" y="681"/>
                    <a:pt x="173" y="686"/>
                    <a:pt x="175" y="688"/>
                  </a:cubicBezTo>
                  <a:cubicBezTo>
                    <a:pt x="176" y="689"/>
                    <a:pt x="177" y="689"/>
                    <a:pt x="175" y="689"/>
                  </a:cubicBezTo>
                  <a:cubicBezTo>
                    <a:pt x="174" y="690"/>
                    <a:pt x="173" y="688"/>
                    <a:pt x="171" y="688"/>
                  </a:cubicBezTo>
                  <a:cubicBezTo>
                    <a:pt x="170" y="688"/>
                    <a:pt x="167" y="688"/>
                    <a:pt x="167" y="690"/>
                  </a:cubicBezTo>
                  <a:cubicBezTo>
                    <a:pt x="168" y="691"/>
                    <a:pt x="170" y="691"/>
                    <a:pt x="171" y="692"/>
                  </a:cubicBezTo>
                  <a:cubicBezTo>
                    <a:pt x="173" y="694"/>
                    <a:pt x="173" y="696"/>
                    <a:pt x="174" y="697"/>
                  </a:cubicBezTo>
                  <a:cubicBezTo>
                    <a:pt x="174" y="698"/>
                    <a:pt x="175" y="698"/>
                    <a:pt x="175" y="699"/>
                  </a:cubicBezTo>
                  <a:cubicBezTo>
                    <a:pt x="175" y="700"/>
                    <a:pt x="174" y="701"/>
                    <a:pt x="175" y="702"/>
                  </a:cubicBezTo>
                  <a:cubicBezTo>
                    <a:pt x="178" y="702"/>
                    <a:pt x="178" y="704"/>
                    <a:pt x="180" y="705"/>
                  </a:cubicBezTo>
                  <a:cubicBezTo>
                    <a:pt x="181" y="706"/>
                    <a:pt x="184" y="704"/>
                    <a:pt x="185" y="706"/>
                  </a:cubicBezTo>
                  <a:cubicBezTo>
                    <a:pt x="186" y="708"/>
                    <a:pt x="183" y="711"/>
                    <a:pt x="183" y="713"/>
                  </a:cubicBezTo>
                  <a:cubicBezTo>
                    <a:pt x="183" y="715"/>
                    <a:pt x="184" y="719"/>
                    <a:pt x="185" y="718"/>
                  </a:cubicBezTo>
                  <a:cubicBezTo>
                    <a:pt x="186" y="717"/>
                    <a:pt x="186" y="716"/>
                    <a:pt x="185" y="716"/>
                  </a:cubicBezTo>
                  <a:cubicBezTo>
                    <a:pt x="187" y="714"/>
                    <a:pt x="187" y="712"/>
                    <a:pt x="190" y="712"/>
                  </a:cubicBezTo>
                  <a:cubicBezTo>
                    <a:pt x="194" y="712"/>
                    <a:pt x="193" y="714"/>
                    <a:pt x="194" y="716"/>
                  </a:cubicBezTo>
                  <a:cubicBezTo>
                    <a:pt x="195" y="718"/>
                    <a:pt x="199" y="721"/>
                    <a:pt x="199" y="722"/>
                  </a:cubicBezTo>
                  <a:cubicBezTo>
                    <a:pt x="198" y="723"/>
                    <a:pt x="197" y="722"/>
                    <a:pt x="196" y="722"/>
                  </a:cubicBezTo>
                  <a:cubicBezTo>
                    <a:pt x="195" y="723"/>
                    <a:pt x="196" y="723"/>
                    <a:pt x="197" y="724"/>
                  </a:cubicBezTo>
                  <a:cubicBezTo>
                    <a:pt x="195" y="724"/>
                    <a:pt x="192" y="726"/>
                    <a:pt x="192" y="723"/>
                  </a:cubicBezTo>
                  <a:cubicBezTo>
                    <a:pt x="188" y="725"/>
                    <a:pt x="186" y="721"/>
                    <a:pt x="185" y="726"/>
                  </a:cubicBezTo>
                  <a:cubicBezTo>
                    <a:pt x="184" y="731"/>
                    <a:pt x="187" y="730"/>
                    <a:pt x="191" y="730"/>
                  </a:cubicBezTo>
                  <a:cubicBezTo>
                    <a:pt x="191" y="731"/>
                    <a:pt x="190" y="732"/>
                    <a:pt x="190" y="732"/>
                  </a:cubicBezTo>
                  <a:cubicBezTo>
                    <a:pt x="190" y="733"/>
                    <a:pt x="190" y="734"/>
                    <a:pt x="190" y="734"/>
                  </a:cubicBezTo>
                  <a:cubicBezTo>
                    <a:pt x="190" y="735"/>
                    <a:pt x="187" y="735"/>
                    <a:pt x="187" y="736"/>
                  </a:cubicBezTo>
                  <a:cubicBezTo>
                    <a:pt x="188" y="736"/>
                    <a:pt x="189" y="736"/>
                    <a:pt x="190" y="736"/>
                  </a:cubicBezTo>
                  <a:cubicBezTo>
                    <a:pt x="191" y="737"/>
                    <a:pt x="191" y="738"/>
                    <a:pt x="191" y="738"/>
                  </a:cubicBezTo>
                  <a:cubicBezTo>
                    <a:pt x="191" y="739"/>
                    <a:pt x="192" y="739"/>
                    <a:pt x="193" y="739"/>
                  </a:cubicBezTo>
                  <a:cubicBezTo>
                    <a:pt x="194" y="741"/>
                    <a:pt x="193" y="740"/>
                    <a:pt x="193" y="742"/>
                  </a:cubicBezTo>
                  <a:cubicBezTo>
                    <a:pt x="192" y="743"/>
                    <a:pt x="192" y="745"/>
                    <a:pt x="192" y="746"/>
                  </a:cubicBezTo>
                  <a:cubicBezTo>
                    <a:pt x="192" y="749"/>
                    <a:pt x="192" y="752"/>
                    <a:pt x="193" y="755"/>
                  </a:cubicBezTo>
                  <a:cubicBezTo>
                    <a:pt x="193" y="755"/>
                    <a:pt x="194" y="758"/>
                    <a:pt x="193" y="758"/>
                  </a:cubicBezTo>
                  <a:cubicBezTo>
                    <a:pt x="192" y="759"/>
                    <a:pt x="192" y="757"/>
                    <a:pt x="191" y="757"/>
                  </a:cubicBezTo>
                  <a:cubicBezTo>
                    <a:pt x="190" y="759"/>
                    <a:pt x="188" y="758"/>
                    <a:pt x="186" y="759"/>
                  </a:cubicBezTo>
                  <a:cubicBezTo>
                    <a:pt x="184" y="759"/>
                    <a:pt x="182" y="760"/>
                    <a:pt x="180" y="760"/>
                  </a:cubicBezTo>
                  <a:cubicBezTo>
                    <a:pt x="177" y="760"/>
                    <a:pt x="175" y="759"/>
                    <a:pt x="173" y="758"/>
                  </a:cubicBezTo>
                  <a:cubicBezTo>
                    <a:pt x="170" y="757"/>
                    <a:pt x="169" y="755"/>
                    <a:pt x="167" y="754"/>
                  </a:cubicBezTo>
                  <a:cubicBezTo>
                    <a:pt x="167" y="753"/>
                    <a:pt x="167" y="753"/>
                    <a:pt x="166" y="753"/>
                  </a:cubicBezTo>
                  <a:cubicBezTo>
                    <a:pt x="165" y="752"/>
                    <a:pt x="163" y="753"/>
                    <a:pt x="162" y="752"/>
                  </a:cubicBezTo>
                  <a:cubicBezTo>
                    <a:pt x="160" y="752"/>
                    <a:pt x="159" y="750"/>
                    <a:pt x="159" y="748"/>
                  </a:cubicBezTo>
                  <a:cubicBezTo>
                    <a:pt x="158" y="745"/>
                    <a:pt x="159" y="742"/>
                    <a:pt x="159" y="739"/>
                  </a:cubicBezTo>
                  <a:cubicBezTo>
                    <a:pt x="159" y="739"/>
                    <a:pt x="159" y="739"/>
                    <a:pt x="159" y="739"/>
                  </a:cubicBezTo>
                  <a:cubicBezTo>
                    <a:pt x="159" y="739"/>
                    <a:pt x="161" y="736"/>
                    <a:pt x="161" y="736"/>
                  </a:cubicBezTo>
                  <a:cubicBezTo>
                    <a:pt x="161" y="735"/>
                    <a:pt x="160" y="735"/>
                    <a:pt x="160" y="734"/>
                  </a:cubicBezTo>
                  <a:cubicBezTo>
                    <a:pt x="160" y="733"/>
                    <a:pt x="161" y="732"/>
                    <a:pt x="161" y="731"/>
                  </a:cubicBezTo>
                  <a:cubicBezTo>
                    <a:pt x="161" y="730"/>
                    <a:pt x="162" y="729"/>
                    <a:pt x="162" y="728"/>
                  </a:cubicBezTo>
                  <a:cubicBezTo>
                    <a:pt x="163" y="728"/>
                    <a:pt x="164" y="727"/>
                    <a:pt x="165" y="727"/>
                  </a:cubicBezTo>
                  <a:cubicBezTo>
                    <a:pt x="166" y="727"/>
                    <a:pt x="166" y="727"/>
                    <a:pt x="167" y="728"/>
                  </a:cubicBezTo>
                  <a:cubicBezTo>
                    <a:pt x="169" y="724"/>
                    <a:pt x="160" y="726"/>
                    <a:pt x="161" y="722"/>
                  </a:cubicBezTo>
                  <a:cubicBezTo>
                    <a:pt x="159" y="721"/>
                    <a:pt x="159" y="719"/>
                    <a:pt x="159" y="718"/>
                  </a:cubicBezTo>
                  <a:cubicBezTo>
                    <a:pt x="158" y="717"/>
                    <a:pt x="157" y="714"/>
                    <a:pt x="156" y="713"/>
                  </a:cubicBezTo>
                  <a:cubicBezTo>
                    <a:pt x="155" y="713"/>
                    <a:pt x="155" y="713"/>
                    <a:pt x="155" y="713"/>
                  </a:cubicBezTo>
                  <a:cubicBezTo>
                    <a:pt x="154" y="711"/>
                    <a:pt x="154" y="711"/>
                    <a:pt x="154" y="711"/>
                  </a:cubicBezTo>
                  <a:cubicBezTo>
                    <a:pt x="152" y="708"/>
                    <a:pt x="149" y="705"/>
                    <a:pt x="149" y="701"/>
                  </a:cubicBezTo>
                  <a:cubicBezTo>
                    <a:pt x="149" y="700"/>
                    <a:pt x="150" y="698"/>
                    <a:pt x="150" y="697"/>
                  </a:cubicBezTo>
                  <a:cubicBezTo>
                    <a:pt x="150" y="696"/>
                    <a:pt x="150" y="694"/>
                    <a:pt x="149" y="696"/>
                  </a:cubicBezTo>
                  <a:cubicBezTo>
                    <a:pt x="148" y="695"/>
                    <a:pt x="148" y="693"/>
                    <a:pt x="147" y="692"/>
                  </a:cubicBezTo>
                  <a:cubicBezTo>
                    <a:pt x="146" y="691"/>
                    <a:pt x="145" y="691"/>
                    <a:pt x="144" y="690"/>
                  </a:cubicBezTo>
                  <a:cubicBezTo>
                    <a:pt x="144" y="688"/>
                    <a:pt x="145" y="688"/>
                    <a:pt x="146" y="687"/>
                  </a:cubicBezTo>
                  <a:cubicBezTo>
                    <a:pt x="146" y="687"/>
                    <a:pt x="147" y="687"/>
                    <a:pt x="147" y="685"/>
                  </a:cubicBezTo>
                  <a:cubicBezTo>
                    <a:pt x="148" y="684"/>
                    <a:pt x="148" y="682"/>
                    <a:pt x="149" y="681"/>
                  </a:cubicBezTo>
                  <a:cubicBezTo>
                    <a:pt x="150" y="679"/>
                    <a:pt x="151" y="681"/>
                    <a:pt x="152" y="680"/>
                  </a:cubicBezTo>
                  <a:cubicBezTo>
                    <a:pt x="153" y="680"/>
                    <a:pt x="152" y="679"/>
                    <a:pt x="153" y="678"/>
                  </a:cubicBezTo>
                  <a:cubicBezTo>
                    <a:pt x="154" y="678"/>
                    <a:pt x="156" y="678"/>
                    <a:pt x="157" y="678"/>
                  </a:cubicBezTo>
                  <a:cubicBezTo>
                    <a:pt x="158" y="677"/>
                    <a:pt x="158" y="677"/>
                    <a:pt x="158" y="676"/>
                  </a:cubicBezTo>
                  <a:cubicBezTo>
                    <a:pt x="158" y="676"/>
                    <a:pt x="159" y="676"/>
                    <a:pt x="159" y="676"/>
                  </a:cubicBezTo>
                  <a:cubicBezTo>
                    <a:pt x="159" y="675"/>
                    <a:pt x="159" y="674"/>
                    <a:pt x="160" y="673"/>
                  </a:cubicBezTo>
                  <a:cubicBezTo>
                    <a:pt x="161" y="675"/>
                    <a:pt x="161" y="673"/>
                    <a:pt x="161" y="672"/>
                  </a:cubicBezTo>
                  <a:cubicBezTo>
                    <a:pt x="165" y="675"/>
                    <a:pt x="165" y="672"/>
                    <a:pt x="166" y="669"/>
                  </a:cubicBezTo>
                  <a:cubicBezTo>
                    <a:pt x="167" y="668"/>
                    <a:pt x="169" y="667"/>
                    <a:pt x="170" y="666"/>
                  </a:cubicBezTo>
                  <a:cubicBezTo>
                    <a:pt x="171" y="666"/>
                    <a:pt x="173" y="664"/>
                    <a:pt x="174" y="664"/>
                  </a:cubicBezTo>
                  <a:cubicBezTo>
                    <a:pt x="176" y="664"/>
                    <a:pt x="176" y="665"/>
                    <a:pt x="177" y="666"/>
                  </a:cubicBezTo>
                  <a:cubicBezTo>
                    <a:pt x="178" y="666"/>
                    <a:pt x="179" y="666"/>
                    <a:pt x="180" y="667"/>
                  </a:cubicBezTo>
                  <a:cubicBezTo>
                    <a:pt x="180" y="667"/>
                    <a:pt x="181" y="668"/>
                    <a:pt x="182" y="667"/>
                  </a:cubicBezTo>
                  <a:cubicBezTo>
                    <a:pt x="183" y="667"/>
                    <a:pt x="182" y="665"/>
                    <a:pt x="183" y="665"/>
                  </a:cubicBezTo>
                  <a:cubicBezTo>
                    <a:pt x="184" y="666"/>
                    <a:pt x="186" y="665"/>
                    <a:pt x="187" y="666"/>
                  </a:cubicBezTo>
                  <a:cubicBezTo>
                    <a:pt x="188" y="667"/>
                    <a:pt x="189" y="671"/>
                    <a:pt x="189" y="672"/>
                  </a:cubicBezTo>
                  <a:cubicBezTo>
                    <a:pt x="189" y="673"/>
                    <a:pt x="187" y="675"/>
                    <a:pt x="187" y="676"/>
                  </a:cubicBezTo>
                  <a:cubicBezTo>
                    <a:pt x="187" y="678"/>
                    <a:pt x="190" y="678"/>
                    <a:pt x="191" y="680"/>
                  </a:cubicBezTo>
                  <a:cubicBezTo>
                    <a:pt x="191" y="679"/>
                    <a:pt x="192" y="677"/>
                    <a:pt x="193" y="677"/>
                  </a:cubicBezTo>
                  <a:cubicBezTo>
                    <a:pt x="195" y="677"/>
                    <a:pt x="195" y="678"/>
                    <a:pt x="196" y="679"/>
                  </a:cubicBezTo>
                  <a:cubicBezTo>
                    <a:pt x="198" y="681"/>
                    <a:pt x="201" y="683"/>
                    <a:pt x="198" y="684"/>
                  </a:cubicBezTo>
                  <a:close/>
                  <a:moveTo>
                    <a:pt x="431" y="875"/>
                  </a:moveTo>
                  <a:cubicBezTo>
                    <a:pt x="431" y="875"/>
                    <a:pt x="431" y="875"/>
                    <a:pt x="431" y="874"/>
                  </a:cubicBezTo>
                  <a:cubicBezTo>
                    <a:pt x="432" y="874"/>
                    <a:pt x="431" y="875"/>
                    <a:pt x="431" y="875"/>
                  </a:cubicBezTo>
                  <a:cubicBezTo>
                    <a:pt x="431" y="875"/>
                    <a:pt x="431" y="875"/>
                    <a:pt x="431" y="875"/>
                  </a:cubicBezTo>
                  <a:close/>
                  <a:moveTo>
                    <a:pt x="440" y="873"/>
                  </a:moveTo>
                  <a:cubicBezTo>
                    <a:pt x="439" y="873"/>
                    <a:pt x="439" y="873"/>
                    <a:pt x="439" y="873"/>
                  </a:cubicBezTo>
                  <a:cubicBezTo>
                    <a:pt x="439" y="873"/>
                    <a:pt x="439" y="873"/>
                    <a:pt x="440" y="873"/>
                  </a:cubicBezTo>
                  <a:cubicBezTo>
                    <a:pt x="440" y="873"/>
                    <a:pt x="440" y="873"/>
                    <a:pt x="440" y="873"/>
                  </a:cubicBezTo>
                  <a:close/>
                  <a:moveTo>
                    <a:pt x="514" y="982"/>
                  </a:moveTo>
                  <a:cubicBezTo>
                    <a:pt x="514" y="982"/>
                    <a:pt x="514" y="982"/>
                    <a:pt x="515" y="981"/>
                  </a:cubicBezTo>
                  <a:cubicBezTo>
                    <a:pt x="516" y="982"/>
                    <a:pt x="519" y="983"/>
                    <a:pt x="519" y="984"/>
                  </a:cubicBezTo>
                  <a:cubicBezTo>
                    <a:pt x="517" y="983"/>
                    <a:pt x="517" y="984"/>
                    <a:pt x="516" y="984"/>
                  </a:cubicBezTo>
                  <a:cubicBezTo>
                    <a:pt x="514" y="985"/>
                    <a:pt x="513" y="984"/>
                    <a:pt x="514" y="982"/>
                  </a:cubicBezTo>
                  <a:close/>
                  <a:moveTo>
                    <a:pt x="756" y="577"/>
                  </a:moveTo>
                  <a:cubicBezTo>
                    <a:pt x="757" y="577"/>
                    <a:pt x="756" y="577"/>
                    <a:pt x="756" y="578"/>
                  </a:cubicBezTo>
                  <a:cubicBezTo>
                    <a:pt x="756" y="579"/>
                    <a:pt x="756" y="579"/>
                    <a:pt x="755" y="579"/>
                  </a:cubicBezTo>
                  <a:cubicBezTo>
                    <a:pt x="754" y="579"/>
                    <a:pt x="754" y="579"/>
                    <a:pt x="754" y="579"/>
                  </a:cubicBezTo>
                  <a:cubicBezTo>
                    <a:pt x="753" y="579"/>
                    <a:pt x="755" y="576"/>
                    <a:pt x="756" y="577"/>
                  </a:cubicBezTo>
                  <a:close/>
                  <a:moveTo>
                    <a:pt x="935" y="534"/>
                  </a:moveTo>
                  <a:cubicBezTo>
                    <a:pt x="935" y="535"/>
                    <a:pt x="935" y="535"/>
                    <a:pt x="934" y="535"/>
                  </a:cubicBezTo>
                  <a:cubicBezTo>
                    <a:pt x="934" y="535"/>
                    <a:pt x="935" y="534"/>
                    <a:pt x="935" y="534"/>
                  </a:cubicBezTo>
                  <a:close/>
                  <a:moveTo>
                    <a:pt x="1076" y="325"/>
                  </a:moveTo>
                  <a:cubicBezTo>
                    <a:pt x="1075" y="325"/>
                    <a:pt x="1075" y="324"/>
                    <a:pt x="1075" y="324"/>
                  </a:cubicBezTo>
                  <a:cubicBezTo>
                    <a:pt x="1076" y="324"/>
                    <a:pt x="1076" y="324"/>
                    <a:pt x="1076" y="324"/>
                  </a:cubicBezTo>
                  <a:cubicBezTo>
                    <a:pt x="1076" y="324"/>
                    <a:pt x="1076" y="325"/>
                    <a:pt x="1076" y="325"/>
                  </a:cubicBezTo>
                  <a:close/>
                  <a:moveTo>
                    <a:pt x="415" y="267"/>
                  </a:moveTo>
                  <a:cubicBezTo>
                    <a:pt x="413" y="267"/>
                    <a:pt x="416" y="265"/>
                    <a:pt x="416" y="266"/>
                  </a:cubicBezTo>
                  <a:cubicBezTo>
                    <a:pt x="416" y="267"/>
                    <a:pt x="416" y="267"/>
                    <a:pt x="415" y="267"/>
                  </a:cubicBezTo>
                  <a:close/>
                  <a:moveTo>
                    <a:pt x="98" y="448"/>
                  </a:moveTo>
                  <a:cubicBezTo>
                    <a:pt x="98" y="448"/>
                    <a:pt x="100" y="449"/>
                    <a:pt x="100" y="449"/>
                  </a:cubicBezTo>
                  <a:cubicBezTo>
                    <a:pt x="101" y="450"/>
                    <a:pt x="97" y="448"/>
                    <a:pt x="97" y="448"/>
                  </a:cubicBezTo>
                  <a:cubicBezTo>
                    <a:pt x="97" y="447"/>
                    <a:pt x="98" y="447"/>
                    <a:pt x="98" y="448"/>
                  </a:cubicBezTo>
                  <a:close/>
                  <a:moveTo>
                    <a:pt x="965" y="583"/>
                  </a:moveTo>
                  <a:cubicBezTo>
                    <a:pt x="966" y="583"/>
                    <a:pt x="965" y="584"/>
                    <a:pt x="964" y="582"/>
                  </a:cubicBezTo>
                  <a:cubicBezTo>
                    <a:pt x="963" y="580"/>
                    <a:pt x="965" y="583"/>
                    <a:pt x="965" y="583"/>
                  </a:cubicBezTo>
                  <a:close/>
                  <a:moveTo>
                    <a:pt x="1098" y="510"/>
                  </a:moveTo>
                  <a:cubicBezTo>
                    <a:pt x="1098" y="511"/>
                    <a:pt x="1097" y="511"/>
                    <a:pt x="1097" y="511"/>
                  </a:cubicBezTo>
                  <a:cubicBezTo>
                    <a:pt x="1096" y="511"/>
                    <a:pt x="1093" y="508"/>
                    <a:pt x="1094" y="508"/>
                  </a:cubicBezTo>
                  <a:cubicBezTo>
                    <a:pt x="1094" y="508"/>
                    <a:pt x="1098" y="510"/>
                    <a:pt x="1098" y="510"/>
                  </a:cubicBezTo>
                  <a:close/>
                  <a:moveTo>
                    <a:pt x="1099" y="445"/>
                  </a:moveTo>
                  <a:cubicBezTo>
                    <a:pt x="1099" y="446"/>
                    <a:pt x="1098" y="446"/>
                    <a:pt x="1097" y="447"/>
                  </a:cubicBezTo>
                  <a:cubicBezTo>
                    <a:pt x="1094" y="446"/>
                    <a:pt x="1100" y="443"/>
                    <a:pt x="1099" y="445"/>
                  </a:cubicBezTo>
                  <a:close/>
                  <a:moveTo>
                    <a:pt x="957" y="581"/>
                  </a:moveTo>
                  <a:cubicBezTo>
                    <a:pt x="957" y="582"/>
                    <a:pt x="957" y="582"/>
                    <a:pt x="956" y="582"/>
                  </a:cubicBezTo>
                  <a:cubicBezTo>
                    <a:pt x="957" y="581"/>
                    <a:pt x="954" y="580"/>
                    <a:pt x="953" y="579"/>
                  </a:cubicBezTo>
                  <a:cubicBezTo>
                    <a:pt x="953" y="578"/>
                    <a:pt x="953" y="577"/>
                    <a:pt x="953" y="576"/>
                  </a:cubicBezTo>
                  <a:cubicBezTo>
                    <a:pt x="952" y="576"/>
                    <a:pt x="951" y="575"/>
                    <a:pt x="952" y="575"/>
                  </a:cubicBezTo>
                  <a:cubicBezTo>
                    <a:pt x="954" y="575"/>
                    <a:pt x="953" y="573"/>
                    <a:pt x="954" y="576"/>
                  </a:cubicBezTo>
                  <a:cubicBezTo>
                    <a:pt x="955" y="578"/>
                    <a:pt x="955" y="579"/>
                    <a:pt x="957" y="581"/>
                  </a:cubicBezTo>
                  <a:close/>
                  <a:moveTo>
                    <a:pt x="1112" y="551"/>
                  </a:moveTo>
                  <a:cubicBezTo>
                    <a:pt x="1112" y="551"/>
                    <a:pt x="1112" y="551"/>
                    <a:pt x="1112" y="551"/>
                  </a:cubicBezTo>
                  <a:cubicBezTo>
                    <a:pt x="1112" y="552"/>
                    <a:pt x="1112" y="552"/>
                    <a:pt x="1112" y="552"/>
                  </a:cubicBezTo>
                  <a:cubicBezTo>
                    <a:pt x="1112" y="552"/>
                    <a:pt x="1112" y="552"/>
                    <a:pt x="1112" y="552"/>
                  </a:cubicBezTo>
                  <a:cubicBezTo>
                    <a:pt x="1112" y="551"/>
                    <a:pt x="1112" y="551"/>
                    <a:pt x="1112" y="551"/>
                  </a:cubicBezTo>
                  <a:close/>
                  <a:moveTo>
                    <a:pt x="942" y="526"/>
                  </a:moveTo>
                  <a:cubicBezTo>
                    <a:pt x="944" y="528"/>
                    <a:pt x="943" y="529"/>
                    <a:pt x="941" y="530"/>
                  </a:cubicBezTo>
                  <a:cubicBezTo>
                    <a:pt x="939" y="531"/>
                    <a:pt x="937" y="532"/>
                    <a:pt x="936" y="533"/>
                  </a:cubicBezTo>
                  <a:cubicBezTo>
                    <a:pt x="935" y="533"/>
                    <a:pt x="936" y="532"/>
                    <a:pt x="936" y="531"/>
                  </a:cubicBezTo>
                  <a:cubicBezTo>
                    <a:pt x="936" y="530"/>
                    <a:pt x="937" y="529"/>
                    <a:pt x="937" y="529"/>
                  </a:cubicBezTo>
                  <a:cubicBezTo>
                    <a:pt x="938" y="528"/>
                    <a:pt x="939" y="527"/>
                    <a:pt x="940" y="526"/>
                  </a:cubicBezTo>
                  <a:cubicBezTo>
                    <a:pt x="941" y="526"/>
                    <a:pt x="942" y="525"/>
                    <a:pt x="942" y="526"/>
                  </a:cubicBezTo>
                  <a:cubicBezTo>
                    <a:pt x="942" y="526"/>
                    <a:pt x="942" y="526"/>
                    <a:pt x="942" y="526"/>
                  </a:cubicBezTo>
                  <a:close/>
                  <a:moveTo>
                    <a:pt x="581" y="257"/>
                  </a:moveTo>
                  <a:cubicBezTo>
                    <a:pt x="581" y="257"/>
                    <a:pt x="581" y="257"/>
                    <a:pt x="581" y="257"/>
                  </a:cubicBezTo>
                  <a:cubicBezTo>
                    <a:pt x="581" y="257"/>
                    <a:pt x="581" y="258"/>
                    <a:pt x="581" y="258"/>
                  </a:cubicBezTo>
                  <a:cubicBezTo>
                    <a:pt x="580" y="258"/>
                    <a:pt x="580" y="257"/>
                    <a:pt x="581" y="257"/>
                  </a:cubicBezTo>
                  <a:cubicBezTo>
                    <a:pt x="581" y="257"/>
                    <a:pt x="581" y="257"/>
                    <a:pt x="581" y="257"/>
                  </a:cubicBezTo>
                  <a:close/>
                  <a:moveTo>
                    <a:pt x="586" y="256"/>
                  </a:moveTo>
                  <a:cubicBezTo>
                    <a:pt x="587" y="255"/>
                    <a:pt x="586" y="252"/>
                    <a:pt x="587" y="252"/>
                  </a:cubicBezTo>
                  <a:cubicBezTo>
                    <a:pt x="588" y="251"/>
                    <a:pt x="591" y="252"/>
                    <a:pt x="591" y="252"/>
                  </a:cubicBezTo>
                  <a:cubicBezTo>
                    <a:pt x="593" y="252"/>
                    <a:pt x="595" y="252"/>
                    <a:pt x="596" y="254"/>
                  </a:cubicBezTo>
                  <a:cubicBezTo>
                    <a:pt x="596" y="256"/>
                    <a:pt x="595" y="257"/>
                    <a:pt x="595" y="258"/>
                  </a:cubicBezTo>
                  <a:cubicBezTo>
                    <a:pt x="594" y="259"/>
                    <a:pt x="592" y="262"/>
                    <a:pt x="592" y="263"/>
                  </a:cubicBezTo>
                  <a:cubicBezTo>
                    <a:pt x="590" y="264"/>
                    <a:pt x="585" y="259"/>
                    <a:pt x="583" y="258"/>
                  </a:cubicBezTo>
                  <a:cubicBezTo>
                    <a:pt x="583" y="258"/>
                    <a:pt x="583" y="256"/>
                    <a:pt x="583" y="256"/>
                  </a:cubicBezTo>
                  <a:cubicBezTo>
                    <a:pt x="584" y="255"/>
                    <a:pt x="585" y="256"/>
                    <a:pt x="585" y="256"/>
                  </a:cubicBezTo>
                  <a:cubicBezTo>
                    <a:pt x="585" y="256"/>
                    <a:pt x="586" y="256"/>
                    <a:pt x="586" y="256"/>
                  </a:cubicBezTo>
                  <a:close/>
                  <a:moveTo>
                    <a:pt x="690" y="299"/>
                  </a:moveTo>
                  <a:cubicBezTo>
                    <a:pt x="690" y="299"/>
                    <a:pt x="690" y="299"/>
                    <a:pt x="689" y="299"/>
                  </a:cubicBezTo>
                  <a:cubicBezTo>
                    <a:pt x="688" y="300"/>
                    <a:pt x="689" y="298"/>
                    <a:pt x="689" y="298"/>
                  </a:cubicBezTo>
                  <a:cubicBezTo>
                    <a:pt x="690" y="298"/>
                    <a:pt x="690" y="298"/>
                    <a:pt x="691" y="299"/>
                  </a:cubicBezTo>
                  <a:cubicBezTo>
                    <a:pt x="691" y="299"/>
                    <a:pt x="691" y="299"/>
                    <a:pt x="690" y="299"/>
                  </a:cubicBezTo>
                  <a:close/>
                  <a:moveTo>
                    <a:pt x="593" y="249"/>
                  </a:moveTo>
                  <a:cubicBezTo>
                    <a:pt x="592" y="249"/>
                    <a:pt x="592" y="248"/>
                    <a:pt x="592" y="248"/>
                  </a:cubicBezTo>
                  <a:cubicBezTo>
                    <a:pt x="593" y="248"/>
                    <a:pt x="593" y="248"/>
                    <a:pt x="593" y="249"/>
                  </a:cubicBezTo>
                  <a:close/>
                  <a:moveTo>
                    <a:pt x="690" y="300"/>
                  </a:moveTo>
                  <a:cubicBezTo>
                    <a:pt x="690" y="300"/>
                    <a:pt x="690" y="300"/>
                    <a:pt x="690" y="301"/>
                  </a:cubicBezTo>
                  <a:cubicBezTo>
                    <a:pt x="690" y="301"/>
                    <a:pt x="689" y="301"/>
                    <a:pt x="690" y="300"/>
                  </a:cubicBezTo>
                  <a:close/>
                  <a:moveTo>
                    <a:pt x="686" y="296"/>
                  </a:moveTo>
                  <a:cubicBezTo>
                    <a:pt x="686" y="296"/>
                    <a:pt x="689" y="295"/>
                    <a:pt x="689" y="295"/>
                  </a:cubicBezTo>
                  <a:cubicBezTo>
                    <a:pt x="690" y="296"/>
                    <a:pt x="689" y="297"/>
                    <a:pt x="689" y="297"/>
                  </a:cubicBezTo>
                  <a:cubicBezTo>
                    <a:pt x="688" y="298"/>
                    <a:pt x="688" y="298"/>
                    <a:pt x="687" y="298"/>
                  </a:cubicBezTo>
                  <a:cubicBezTo>
                    <a:pt x="687" y="298"/>
                    <a:pt x="686" y="296"/>
                    <a:pt x="686" y="297"/>
                  </a:cubicBezTo>
                  <a:cubicBezTo>
                    <a:pt x="686" y="296"/>
                    <a:pt x="686" y="296"/>
                    <a:pt x="686" y="296"/>
                  </a:cubicBezTo>
                  <a:close/>
                  <a:moveTo>
                    <a:pt x="661" y="293"/>
                  </a:moveTo>
                  <a:cubicBezTo>
                    <a:pt x="660" y="293"/>
                    <a:pt x="660" y="292"/>
                    <a:pt x="660" y="292"/>
                  </a:cubicBezTo>
                  <a:cubicBezTo>
                    <a:pt x="660" y="292"/>
                    <a:pt x="659" y="292"/>
                    <a:pt x="658" y="292"/>
                  </a:cubicBezTo>
                  <a:cubicBezTo>
                    <a:pt x="660" y="291"/>
                    <a:pt x="661" y="292"/>
                    <a:pt x="661" y="293"/>
                  </a:cubicBezTo>
                  <a:close/>
                  <a:moveTo>
                    <a:pt x="700" y="309"/>
                  </a:moveTo>
                  <a:cubicBezTo>
                    <a:pt x="700" y="310"/>
                    <a:pt x="700" y="310"/>
                    <a:pt x="700" y="310"/>
                  </a:cubicBezTo>
                  <a:cubicBezTo>
                    <a:pt x="700" y="310"/>
                    <a:pt x="700" y="310"/>
                    <a:pt x="700" y="310"/>
                  </a:cubicBezTo>
                  <a:cubicBezTo>
                    <a:pt x="699" y="310"/>
                    <a:pt x="699" y="310"/>
                    <a:pt x="700" y="309"/>
                  </a:cubicBezTo>
                  <a:close/>
                  <a:moveTo>
                    <a:pt x="683" y="300"/>
                  </a:moveTo>
                  <a:cubicBezTo>
                    <a:pt x="683" y="300"/>
                    <a:pt x="683" y="299"/>
                    <a:pt x="683" y="299"/>
                  </a:cubicBezTo>
                  <a:cubicBezTo>
                    <a:pt x="684" y="299"/>
                    <a:pt x="684" y="300"/>
                    <a:pt x="684" y="300"/>
                  </a:cubicBezTo>
                  <a:cubicBezTo>
                    <a:pt x="684" y="300"/>
                    <a:pt x="684" y="300"/>
                    <a:pt x="684" y="300"/>
                  </a:cubicBezTo>
                  <a:cubicBezTo>
                    <a:pt x="684" y="300"/>
                    <a:pt x="684" y="301"/>
                    <a:pt x="684" y="301"/>
                  </a:cubicBezTo>
                  <a:cubicBezTo>
                    <a:pt x="683" y="301"/>
                    <a:pt x="683" y="300"/>
                    <a:pt x="683" y="300"/>
                  </a:cubicBezTo>
                  <a:close/>
                  <a:moveTo>
                    <a:pt x="527" y="111"/>
                  </a:moveTo>
                  <a:cubicBezTo>
                    <a:pt x="527" y="109"/>
                    <a:pt x="529" y="111"/>
                    <a:pt x="529" y="111"/>
                  </a:cubicBezTo>
                  <a:cubicBezTo>
                    <a:pt x="528" y="111"/>
                    <a:pt x="527" y="112"/>
                    <a:pt x="527" y="111"/>
                  </a:cubicBezTo>
                  <a:close/>
                  <a:moveTo>
                    <a:pt x="457" y="103"/>
                  </a:moveTo>
                  <a:cubicBezTo>
                    <a:pt x="455" y="103"/>
                    <a:pt x="455" y="101"/>
                    <a:pt x="457" y="102"/>
                  </a:cubicBezTo>
                  <a:cubicBezTo>
                    <a:pt x="458" y="102"/>
                    <a:pt x="458" y="104"/>
                    <a:pt x="457" y="103"/>
                  </a:cubicBezTo>
                  <a:close/>
                  <a:moveTo>
                    <a:pt x="528" y="113"/>
                  </a:moveTo>
                  <a:cubicBezTo>
                    <a:pt x="528" y="112"/>
                    <a:pt x="528" y="112"/>
                    <a:pt x="529" y="113"/>
                  </a:cubicBezTo>
                  <a:cubicBezTo>
                    <a:pt x="528" y="113"/>
                    <a:pt x="528" y="113"/>
                    <a:pt x="528" y="113"/>
                  </a:cubicBezTo>
                  <a:close/>
                  <a:moveTo>
                    <a:pt x="451" y="163"/>
                  </a:moveTo>
                  <a:cubicBezTo>
                    <a:pt x="452" y="163"/>
                    <a:pt x="452" y="166"/>
                    <a:pt x="450" y="165"/>
                  </a:cubicBezTo>
                  <a:cubicBezTo>
                    <a:pt x="449" y="164"/>
                    <a:pt x="450" y="164"/>
                    <a:pt x="451" y="163"/>
                  </a:cubicBezTo>
                  <a:close/>
                  <a:moveTo>
                    <a:pt x="453" y="114"/>
                  </a:moveTo>
                  <a:cubicBezTo>
                    <a:pt x="452" y="113"/>
                    <a:pt x="456" y="113"/>
                    <a:pt x="456" y="115"/>
                  </a:cubicBezTo>
                  <a:cubicBezTo>
                    <a:pt x="456" y="116"/>
                    <a:pt x="453" y="114"/>
                    <a:pt x="453" y="114"/>
                  </a:cubicBezTo>
                  <a:close/>
                  <a:moveTo>
                    <a:pt x="456" y="217"/>
                  </a:moveTo>
                  <a:cubicBezTo>
                    <a:pt x="456" y="216"/>
                    <a:pt x="457" y="216"/>
                    <a:pt x="457" y="217"/>
                  </a:cubicBezTo>
                  <a:cubicBezTo>
                    <a:pt x="457" y="217"/>
                    <a:pt x="456" y="217"/>
                    <a:pt x="456" y="217"/>
                  </a:cubicBezTo>
                  <a:close/>
                  <a:moveTo>
                    <a:pt x="546" y="145"/>
                  </a:moveTo>
                  <a:cubicBezTo>
                    <a:pt x="546" y="143"/>
                    <a:pt x="546" y="142"/>
                    <a:pt x="548" y="142"/>
                  </a:cubicBezTo>
                  <a:cubicBezTo>
                    <a:pt x="548" y="141"/>
                    <a:pt x="549" y="138"/>
                    <a:pt x="550" y="138"/>
                  </a:cubicBezTo>
                  <a:cubicBezTo>
                    <a:pt x="551" y="138"/>
                    <a:pt x="552" y="142"/>
                    <a:pt x="552" y="143"/>
                  </a:cubicBezTo>
                  <a:cubicBezTo>
                    <a:pt x="551" y="145"/>
                    <a:pt x="553" y="145"/>
                    <a:pt x="554" y="145"/>
                  </a:cubicBezTo>
                  <a:cubicBezTo>
                    <a:pt x="557" y="145"/>
                    <a:pt x="556" y="145"/>
                    <a:pt x="558" y="146"/>
                  </a:cubicBezTo>
                  <a:cubicBezTo>
                    <a:pt x="559" y="147"/>
                    <a:pt x="559" y="148"/>
                    <a:pt x="558" y="148"/>
                  </a:cubicBezTo>
                  <a:cubicBezTo>
                    <a:pt x="558" y="150"/>
                    <a:pt x="557" y="150"/>
                    <a:pt x="556" y="151"/>
                  </a:cubicBezTo>
                  <a:cubicBezTo>
                    <a:pt x="556" y="151"/>
                    <a:pt x="553" y="150"/>
                    <a:pt x="553" y="150"/>
                  </a:cubicBezTo>
                  <a:cubicBezTo>
                    <a:pt x="553" y="150"/>
                    <a:pt x="553" y="150"/>
                    <a:pt x="553" y="150"/>
                  </a:cubicBezTo>
                  <a:cubicBezTo>
                    <a:pt x="552" y="149"/>
                    <a:pt x="550" y="150"/>
                    <a:pt x="549" y="149"/>
                  </a:cubicBezTo>
                  <a:cubicBezTo>
                    <a:pt x="548" y="147"/>
                    <a:pt x="547" y="146"/>
                    <a:pt x="546" y="144"/>
                  </a:cubicBezTo>
                  <a:cubicBezTo>
                    <a:pt x="546" y="144"/>
                    <a:pt x="546" y="144"/>
                    <a:pt x="546" y="145"/>
                  </a:cubicBezTo>
                  <a:close/>
                  <a:moveTo>
                    <a:pt x="451" y="104"/>
                  </a:moveTo>
                  <a:cubicBezTo>
                    <a:pt x="450" y="103"/>
                    <a:pt x="447" y="102"/>
                    <a:pt x="446" y="101"/>
                  </a:cubicBezTo>
                  <a:cubicBezTo>
                    <a:pt x="446" y="101"/>
                    <a:pt x="446" y="100"/>
                    <a:pt x="446" y="100"/>
                  </a:cubicBezTo>
                  <a:cubicBezTo>
                    <a:pt x="445" y="99"/>
                    <a:pt x="445" y="99"/>
                    <a:pt x="444" y="99"/>
                  </a:cubicBezTo>
                  <a:cubicBezTo>
                    <a:pt x="442" y="95"/>
                    <a:pt x="449" y="101"/>
                    <a:pt x="450" y="101"/>
                  </a:cubicBezTo>
                  <a:cubicBezTo>
                    <a:pt x="450" y="101"/>
                    <a:pt x="454" y="101"/>
                    <a:pt x="454" y="101"/>
                  </a:cubicBezTo>
                  <a:cubicBezTo>
                    <a:pt x="455" y="103"/>
                    <a:pt x="452" y="104"/>
                    <a:pt x="451" y="104"/>
                  </a:cubicBezTo>
                  <a:close/>
                  <a:moveTo>
                    <a:pt x="466" y="78"/>
                  </a:moveTo>
                  <a:cubicBezTo>
                    <a:pt x="468" y="78"/>
                    <a:pt x="464" y="83"/>
                    <a:pt x="463" y="81"/>
                  </a:cubicBezTo>
                  <a:cubicBezTo>
                    <a:pt x="463" y="80"/>
                    <a:pt x="466" y="79"/>
                    <a:pt x="466" y="79"/>
                  </a:cubicBezTo>
                  <a:cubicBezTo>
                    <a:pt x="465" y="79"/>
                    <a:pt x="465" y="79"/>
                    <a:pt x="466" y="78"/>
                  </a:cubicBezTo>
                  <a:close/>
                  <a:moveTo>
                    <a:pt x="555" y="177"/>
                  </a:moveTo>
                  <a:cubicBezTo>
                    <a:pt x="555" y="176"/>
                    <a:pt x="555" y="176"/>
                    <a:pt x="555" y="176"/>
                  </a:cubicBezTo>
                  <a:cubicBezTo>
                    <a:pt x="555" y="176"/>
                    <a:pt x="554" y="174"/>
                    <a:pt x="555" y="174"/>
                  </a:cubicBezTo>
                  <a:cubicBezTo>
                    <a:pt x="556" y="173"/>
                    <a:pt x="558" y="175"/>
                    <a:pt x="556" y="176"/>
                  </a:cubicBezTo>
                  <a:cubicBezTo>
                    <a:pt x="556" y="176"/>
                    <a:pt x="556" y="176"/>
                    <a:pt x="555" y="176"/>
                  </a:cubicBezTo>
                  <a:cubicBezTo>
                    <a:pt x="555" y="177"/>
                    <a:pt x="555" y="177"/>
                    <a:pt x="555" y="177"/>
                  </a:cubicBezTo>
                  <a:cubicBezTo>
                    <a:pt x="555" y="177"/>
                    <a:pt x="554" y="177"/>
                    <a:pt x="555" y="177"/>
                  </a:cubicBezTo>
                  <a:close/>
                  <a:moveTo>
                    <a:pt x="730" y="313"/>
                  </a:moveTo>
                  <a:cubicBezTo>
                    <a:pt x="729" y="313"/>
                    <a:pt x="729" y="313"/>
                    <a:pt x="729" y="312"/>
                  </a:cubicBezTo>
                  <a:cubicBezTo>
                    <a:pt x="729" y="312"/>
                    <a:pt x="730" y="312"/>
                    <a:pt x="730" y="313"/>
                  </a:cubicBezTo>
                  <a:cubicBezTo>
                    <a:pt x="730" y="313"/>
                    <a:pt x="730" y="313"/>
                    <a:pt x="730" y="313"/>
                  </a:cubicBezTo>
                  <a:close/>
                  <a:moveTo>
                    <a:pt x="552" y="170"/>
                  </a:moveTo>
                  <a:cubicBezTo>
                    <a:pt x="553" y="170"/>
                    <a:pt x="552" y="170"/>
                    <a:pt x="552" y="171"/>
                  </a:cubicBezTo>
                  <a:cubicBezTo>
                    <a:pt x="552" y="171"/>
                    <a:pt x="552" y="171"/>
                    <a:pt x="551" y="172"/>
                  </a:cubicBezTo>
                  <a:cubicBezTo>
                    <a:pt x="551" y="172"/>
                    <a:pt x="550" y="172"/>
                    <a:pt x="550" y="172"/>
                  </a:cubicBezTo>
                  <a:cubicBezTo>
                    <a:pt x="549" y="173"/>
                    <a:pt x="549" y="172"/>
                    <a:pt x="549" y="172"/>
                  </a:cubicBezTo>
                  <a:cubicBezTo>
                    <a:pt x="549" y="171"/>
                    <a:pt x="550" y="170"/>
                    <a:pt x="550" y="169"/>
                  </a:cubicBezTo>
                  <a:cubicBezTo>
                    <a:pt x="551" y="169"/>
                    <a:pt x="552" y="169"/>
                    <a:pt x="552" y="170"/>
                  </a:cubicBezTo>
                  <a:close/>
                  <a:moveTo>
                    <a:pt x="482" y="203"/>
                  </a:moveTo>
                  <a:cubicBezTo>
                    <a:pt x="483" y="203"/>
                    <a:pt x="483" y="204"/>
                    <a:pt x="482" y="204"/>
                  </a:cubicBezTo>
                  <a:cubicBezTo>
                    <a:pt x="482" y="204"/>
                    <a:pt x="481" y="203"/>
                    <a:pt x="482" y="203"/>
                  </a:cubicBezTo>
                  <a:close/>
                  <a:moveTo>
                    <a:pt x="491" y="76"/>
                  </a:moveTo>
                  <a:cubicBezTo>
                    <a:pt x="491" y="76"/>
                    <a:pt x="492" y="76"/>
                    <a:pt x="491" y="77"/>
                  </a:cubicBezTo>
                  <a:cubicBezTo>
                    <a:pt x="492" y="78"/>
                    <a:pt x="491" y="78"/>
                    <a:pt x="491" y="79"/>
                  </a:cubicBezTo>
                  <a:cubicBezTo>
                    <a:pt x="491" y="79"/>
                    <a:pt x="491" y="80"/>
                    <a:pt x="491" y="80"/>
                  </a:cubicBezTo>
                  <a:cubicBezTo>
                    <a:pt x="490" y="80"/>
                    <a:pt x="490" y="81"/>
                    <a:pt x="491" y="81"/>
                  </a:cubicBezTo>
                  <a:cubicBezTo>
                    <a:pt x="491" y="83"/>
                    <a:pt x="492" y="84"/>
                    <a:pt x="490" y="85"/>
                  </a:cubicBezTo>
                  <a:cubicBezTo>
                    <a:pt x="490" y="86"/>
                    <a:pt x="488" y="86"/>
                    <a:pt x="488" y="86"/>
                  </a:cubicBezTo>
                  <a:cubicBezTo>
                    <a:pt x="488" y="87"/>
                    <a:pt x="488" y="87"/>
                    <a:pt x="486" y="87"/>
                  </a:cubicBezTo>
                  <a:cubicBezTo>
                    <a:pt x="486" y="88"/>
                    <a:pt x="485" y="88"/>
                    <a:pt x="485" y="88"/>
                  </a:cubicBezTo>
                  <a:cubicBezTo>
                    <a:pt x="484" y="89"/>
                    <a:pt x="481" y="89"/>
                    <a:pt x="482" y="91"/>
                  </a:cubicBezTo>
                  <a:cubicBezTo>
                    <a:pt x="482" y="92"/>
                    <a:pt x="486" y="89"/>
                    <a:pt x="486" y="88"/>
                  </a:cubicBezTo>
                  <a:cubicBezTo>
                    <a:pt x="488" y="88"/>
                    <a:pt x="490" y="87"/>
                    <a:pt x="489" y="90"/>
                  </a:cubicBezTo>
                  <a:cubicBezTo>
                    <a:pt x="487" y="92"/>
                    <a:pt x="485" y="91"/>
                    <a:pt x="486" y="94"/>
                  </a:cubicBezTo>
                  <a:cubicBezTo>
                    <a:pt x="486" y="94"/>
                    <a:pt x="486" y="94"/>
                    <a:pt x="486" y="94"/>
                  </a:cubicBezTo>
                  <a:cubicBezTo>
                    <a:pt x="486" y="94"/>
                    <a:pt x="486" y="94"/>
                    <a:pt x="486" y="94"/>
                  </a:cubicBezTo>
                  <a:cubicBezTo>
                    <a:pt x="485" y="91"/>
                    <a:pt x="491" y="89"/>
                    <a:pt x="492" y="88"/>
                  </a:cubicBezTo>
                  <a:cubicBezTo>
                    <a:pt x="492" y="87"/>
                    <a:pt x="492" y="81"/>
                    <a:pt x="495" y="82"/>
                  </a:cubicBezTo>
                  <a:cubicBezTo>
                    <a:pt x="495" y="81"/>
                    <a:pt x="493" y="79"/>
                    <a:pt x="496" y="78"/>
                  </a:cubicBezTo>
                  <a:cubicBezTo>
                    <a:pt x="496" y="79"/>
                    <a:pt x="498" y="78"/>
                    <a:pt x="499" y="78"/>
                  </a:cubicBezTo>
                  <a:cubicBezTo>
                    <a:pt x="499" y="78"/>
                    <a:pt x="500" y="79"/>
                    <a:pt x="500" y="79"/>
                  </a:cubicBezTo>
                  <a:cubicBezTo>
                    <a:pt x="500" y="79"/>
                    <a:pt x="502" y="81"/>
                    <a:pt x="500" y="80"/>
                  </a:cubicBezTo>
                  <a:cubicBezTo>
                    <a:pt x="500" y="80"/>
                    <a:pt x="500" y="80"/>
                    <a:pt x="500" y="80"/>
                  </a:cubicBezTo>
                  <a:cubicBezTo>
                    <a:pt x="501" y="80"/>
                    <a:pt x="501" y="80"/>
                    <a:pt x="502" y="81"/>
                  </a:cubicBezTo>
                  <a:cubicBezTo>
                    <a:pt x="502" y="81"/>
                    <a:pt x="503" y="83"/>
                    <a:pt x="504" y="84"/>
                  </a:cubicBezTo>
                  <a:cubicBezTo>
                    <a:pt x="505" y="84"/>
                    <a:pt x="504" y="85"/>
                    <a:pt x="504" y="85"/>
                  </a:cubicBezTo>
                  <a:cubicBezTo>
                    <a:pt x="504" y="85"/>
                    <a:pt x="505" y="86"/>
                    <a:pt x="505" y="86"/>
                  </a:cubicBezTo>
                  <a:cubicBezTo>
                    <a:pt x="506" y="87"/>
                    <a:pt x="506" y="90"/>
                    <a:pt x="504" y="90"/>
                  </a:cubicBezTo>
                  <a:cubicBezTo>
                    <a:pt x="505" y="91"/>
                    <a:pt x="505" y="92"/>
                    <a:pt x="504" y="93"/>
                  </a:cubicBezTo>
                  <a:cubicBezTo>
                    <a:pt x="504" y="93"/>
                    <a:pt x="504" y="94"/>
                    <a:pt x="504" y="94"/>
                  </a:cubicBezTo>
                  <a:cubicBezTo>
                    <a:pt x="505" y="94"/>
                    <a:pt x="505" y="95"/>
                    <a:pt x="504" y="96"/>
                  </a:cubicBezTo>
                  <a:cubicBezTo>
                    <a:pt x="504" y="96"/>
                    <a:pt x="503" y="97"/>
                    <a:pt x="504" y="98"/>
                  </a:cubicBezTo>
                  <a:cubicBezTo>
                    <a:pt x="504" y="99"/>
                    <a:pt x="504" y="99"/>
                    <a:pt x="504" y="99"/>
                  </a:cubicBezTo>
                  <a:cubicBezTo>
                    <a:pt x="504" y="100"/>
                    <a:pt x="504" y="101"/>
                    <a:pt x="504" y="102"/>
                  </a:cubicBezTo>
                  <a:cubicBezTo>
                    <a:pt x="504" y="103"/>
                    <a:pt x="504" y="107"/>
                    <a:pt x="503" y="108"/>
                  </a:cubicBezTo>
                  <a:cubicBezTo>
                    <a:pt x="502" y="109"/>
                    <a:pt x="499" y="105"/>
                    <a:pt x="500" y="108"/>
                  </a:cubicBezTo>
                  <a:cubicBezTo>
                    <a:pt x="500" y="109"/>
                    <a:pt x="502" y="111"/>
                    <a:pt x="503" y="112"/>
                  </a:cubicBezTo>
                  <a:cubicBezTo>
                    <a:pt x="503" y="113"/>
                    <a:pt x="503" y="113"/>
                    <a:pt x="503" y="114"/>
                  </a:cubicBezTo>
                  <a:cubicBezTo>
                    <a:pt x="503" y="114"/>
                    <a:pt x="504" y="114"/>
                    <a:pt x="504" y="115"/>
                  </a:cubicBezTo>
                  <a:cubicBezTo>
                    <a:pt x="506" y="117"/>
                    <a:pt x="505" y="119"/>
                    <a:pt x="505" y="121"/>
                  </a:cubicBezTo>
                  <a:cubicBezTo>
                    <a:pt x="504" y="123"/>
                    <a:pt x="501" y="124"/>
                    <a:pt x="499" y="124"/>
                  </a:cubicBezTo>
                  <a:cubicBezTo>
                    <a:pt x="498" y="125"/>
                    <a:pt x="497" y="125"/>
                    <a:pt x="496" y="124"/>
                  </a:cubicBezTo>
                  <a:cubicBezTo>
                    <a:pt x="496" y="124"/>
                    <a:pt x="496" y="124"/>
                    <a:pt x="495" y="124"/>
                  </a:cubicBezTo>
                  <a:cubicBezTo>
                    <a:pt x="495" y="125"/>
                    <a:pt x="495" y="125"/>
                    <a:pt x="494" y="125"/>
                  </a:cubicBezTo>
                  <a:cubicBezTo>
                    <a:pt x="494" y="125"/>
                    <a:pt x="492" y="124"/>
                    <a:pt x="492" y="124"/>
                  </a:cubicBezTo>
                  <a:cubicBezTo>
                    <a:pt x="491" y="123"/>
                    <a:pt x="490" y="124"/>
                    <a:pt x="489" y="124"/>
                  </a:cubicBezTo>
                  <a:cubicBezTo>
                    <a:pt x="488" y="124"/>
                    <a:pt x="487" y="123"/>
                    <a:pt x="486" y="122"/>
                  </a:cubicBezTo>
                  <a:cubicBezTo>
                    <a:pt x="486" y="121"/>
                    <a:pt x="485" y="120"/>
                    <a:pt x="484" y="119"/>
                  </a:cubicBezTo>
                  <a:cubicBezTo>
                    <a:pt x="483" y="118"/>
                    <a:pt x="484" y="118"/>
                    <a:pt x="482" y="118"/>
                  </a:cubicBezTo>
                  <a:cubicBezTo>
                    <a:pt x="481" y="118"/>
                    <a:pt x="480" y="117"/>
                    <a:pt x="480" y="117"/>
                  </a:cubicBezTo>
                  <a:cubicBezTo>
                    <a:pt x="476" y="121"/>
                    <a:pt x="476" y="115"/>
                    <a:pt x="475" y="114"/>
                  </a:cubicBezTo>
                  <a:cubicBezTo>
                    <a:pt x="473" y="114"/>
                    <a:pt x="472" y="117"/>
                    <a:pt x="470" y="116"/>
                  </a:cubicBezTo>
                  <a:cubicBezTo>
                    <a:pt x="469" y="115"/>
                    <a:pt x="469" y="114"/>
                    <a:pt x="469" y="113"/>
                  </a:cubicBezTo>
                  <a:cubicBezTo>
                    <a:pt x="469" y="112"/>
                    <a:pt x="469" y="112"/>
                    <a:pt x="469" y="111"/>
                  </a:cubicBezTo>
                  <a:cubicBezTo>
                    <a:pt x="469" y="111"/>
                    <a:pt x="468" y="111"/>
                    <a:pt x="468" y="110"/>
                  </a:cubicBezTo>
                  <a:cubicBezTo>
                    <a:pt x="467" y="108"/>
                    <a:pt x="467" y="107"/>
                    <a:pt x="467" y="105"/>
                  </a:cubicBezTo>
                  <a:cubicBezTo>
                    <a:pt x="467" y="103"/>
                    <a:pt x="468" y="100"/>
                    <a:pt x="466" y="100"/>
                  </a:cubicBezTo>
                  <a:cubicBezTo>
                    <a:pt x="464" y="100"/>
                    <a:pt x="464" y="103"/>
                    <a:pt x="463" y="100"/>
                  </a:cubicBezTo>
                  <a:cubicBezTo>
                    <a:pt x="463" y="100"/>
                    <a:pt x="464" y="97"/>
                    <a:pt x="462" y="97"/>
                  </a:cubicBezTo>
                  <a:cubicBezTo>
                    <a:pt x="460" y="97"/>
                    <a:pt x="461" y="100"/>
                    <a:pt x="460" y="101"/>
                  </a:cubicBezTo>
                  <a:cubicBezTo>
                    <a:pt x="459" y="101"/>
                    <a:pt x="459" y="101"/>
                    <a:pt x="459" y="100"/>
                  </a:cubicBezTo>
                  <a:cubicBezTo>
                    <a:pt x="459" y="100"/>
                    <a:pt x="459" y="99"/>
                    <a:pt x="458" y="99"/>
                  </a:cubicBezTo>
                  <a:cubicBezTo>
                    <a:pt x="458" y="99"/>
                    <a:pt x="458" y="98"/>
                    <a:pt x="457" y="98"/>
                  </a:cubicBezTo>
                  <a:cubicBezTo>
                    <a:pt x="457" y="97"/>
                    <a:pt x="456" y="98"/>
                    <a:pt x="457" y="97"/>
                  </a:cubicBezTo>
                  <a:cubicBezTo>
                    <a:pt x="457" y="96"/>
                    <a:pt x="459" y="96"/>
                    <a:pt x="459" y="96"/>
                  </a:cubicBezTo>
                  <a:cubicBezTo>
                    <a:pt x="462" y="95"/>
                    <a:pt x="462" y="92"/>
                    <a:pt x="464" y="91"/>
                  </a:cubicBezTo>
                  <a:cubicBezTo>
                    <a:pt x="464" y="90"/>
                    <a:pt x="466" y="89"/>
                    <a:pt x="466" y="88"/>
                  </a:cubicBezTo>
                  <a:cubicBezTo>
                    <a:pt x="467" y="86"/>
                    <a:pt x="466" y="87"/>
                    <a:pt x="466" y="85"/>
                  </a:cubicBezTo>
                  <a:cubicBezTo>
                    <a:pt x="465" y="82"/>
                    <a:pt x="467" y="81"/>
                    <a:pt x="469" y="80"/>
                  </a:cubicBezTo>
                  <a:cubicBezTo>
                    <a:pt x="469" y="78"/>
                    <a:pt x="471" y="78"/>
                    <a:pt x="471" y="76"/>
                  </a:cubicBezTo>
                  <a:cubicBezTo>
                    <a:pt x="472" y="77"/>
                    <a:pt x="471" y="78"/>
                    <a:pt x="472" y="79"/>
                  </a:cubicBezTo>
                  <a:cubicBezTo>
                    <a:pt x="473" y="79"/>
                    <a:pt x="473" y="79"/>
                    <a:pt x="473" y="79"/>
                  </a:cubicBezTo>
                  <a:cubicBezTo>
                    <a:pt x="475" y="77"/>
                    <a:pt x="474" y="77"/>
                    <a:pt x="476" y="76"/>
                  </a:cubicBezTo>
                  <a:cubicBezTo>
                    <a:pt x="478" y="75"/>
                    <a:pt x="480" y="76"/>
                    <a:pt x="483" y="75"/>
                  </a:cubicBezTo>
                  <a:cubicBezTo>
                    <a:pt x="485" y="75"/>
                    <a:pt x="486" y="73"/>
                    <a:pt x="488" y="74"/>
                  </a:cubicBezTo>
                  <a:cubicBezTo>
                    <a:pt x="489" y="74"/>
                    <a:pt x="491" y="76"/>
                    <a:pt x="491" y="76"/>
                  </a:cubicBezTo>
                  <a:close/>
                  <a:moveTo>
                    <a:pt x="505" y="91"/>
                  </a:moveTo>
                  <a:cubicBezTo>
                    <a:pt x="506" y="91"/>
                    <a:pt x="507" y="92"/>
                    <a:pt x="507" y="93"/>
                  </a:cubicBezTo>
                  <a:cubicBezTo>
                    <a:pt x="507" y="94"/>
                    <a:pt x="505" y="95"/>
                    <a:pt x="505" y="95"/>
                  </a:cubicBezTo>
                  <a:cubicBezTo>
                    <a:pt x="505" y="95"/>
                    <a:pt x="505" y="91"/>
                    <a:pt x="505" y="91"/>
                  </a:cubicBezTo>
                  <a:close/>
                  <a:moveTo>
                    <a:pt x="506" y="102"/>
                  </a:moveTo>
                  <a:cubicBezTo>
                    <a:pt x="505" y="102"/>
                    <a:pt x="505" y="103"/>
                    <a:pt x="505" y="103"/>
                  </a:cubicBezTo>
                  <a:cubicBezTo>
                    <a:pt x="504" y="102"/>
                    <a:pt x="506" y="100"/>
                    <a:pt x="506" y="102"/>
                  </a:cubicBezTo>
                  <a:close/>
                  <a:moveTo>
                    <a:pt x="496" y="132"/>
                  </a:moveTo>
                  <a:cubicBezTo>
                    <a:pt x="496" y="131"/>
                    <a:pt x="495" y="130"/>
                    <a:pt x="497" y="130"/>
                  </a:cubicBezTo>
                  <a:cubicBezTo>
                    <a:pt x="497" y="130"/>
                    <a:pt x="497" y="131"/>
                    <a:pt x="497" y="132"/>
                  </a:cubicBezTo>
                  <a:cubicBezTo>
                    <a:pt x="497" y="132"/>
                    <a:pt x="497" y="133"/>
                    <a:pt x="497" y="133"/>
                  </a:cubicBezTo>
                  <a:cubicBezTo>
                    <a:pt x="497" y="134"/>
                    <a:pt x="497" y="135"/>
                    <a:pt x="497" y="136"/>
                  </a:cubicBezTo>
                  <a:cubicBezTo>
                    <a:pt x="496" y="135"/>
                    <a:pt x="496" y="133"/>
                    <a:pt x="496" y="132"/>
                  </a:cubicBezTo>
                  <a:close/>
                  <a:moveTo>
                    <a:pt x="488" y="192"/>
                  </a:moveTo>
                  <a:cubicBezTo>
                    <a:pt x="488" y="193"/>
                    <a:pt x="488" y="194"/>
                    <a:pt x="488" y="195"/>
                  </a:cubicBezTo>
                  <a:cubicBezTo>
                    <a:pt x="487" y="194"/>
                    <a:pt x="487" y="193"/>
                    <a:pt x="488" y="192"/>
                  </a:cubicBezTo>
                  <a:close/>
                  <a:moveTo>
                    <a:pt x="489" y="191"/>
                  </a:moveTo>
                  <a:cubicBezTo>
                    <a:pt x="488" y="192"/>
                    <a:pt x="488" y="191"/>
                    <a:pt x="487" y="191"/>
                  </a:cubicBezTo>
                  <a:cubicBezTo>
                    <a:pt x="487" y="191"/>
                    <a:pt x="489" y="190"/>
                    <a:pt x="489" y="191"/>
                  </a:cubicBezTo>
                  <a:close/>
                  <a:moveTo>
                    <a:pt x="508" y="132"/>
                  </a:moveTo>
                  <a:cubicBezTo>
                    <a:pt x="506" y="133"/>
                    <a:pt x="507" y="135"/>
                    <a:pt x="507" y="136"/>
                  </a:cubicBezTo>
                  <a:cubicBezTo>
                    <a:pt x="506" y="138"/>
                    <a:pt x="505" y="140"/>
                    <a:pt x="504" y="142"/>
                  </a:cubicBezTo>
                  <a:cubicBezTo>
                    <a:pt x="502" y="146"/>
                    <a:pt x="500" y="150"/>
                    <a:pt x="502" y="154"/>
                  </a:cubicBezTo>
                  <a:cubicBezTo>
                    <a:pt x="503" y="153"/>
                    <a:pt x="503" y="154"/>
                    <a:pt x="504" y="154"/>
                  </a:cubicBezTo>
                  <a:cubicBezTo>
                    <a:pt x="506" y="153"/>
                    <a:pt x="507" y="152"/>
                    <a:pt x="508" y="151"/>
                  </a:cubicBezTo>
                  <a:cubicBezTo>
                    <a:pt x="509" y="150"/>
                    <a:pt x="511" y="148"/>
                    <a:pt x="512" y="147"/>
                  </a:cubicBezTo>
                  <a:cubicBezTo>
                    <a:pt x="514" y="146"/>
                    <a:pt x="515" y="147"/>
                    <a:pt x="517" y="146"/>
                  </a:cubicBezTo>
                  <a:cubicBezTo>
                    <a:pt x="517" y="146"/>
                    <a:pt x="517" y="146"/>
                    <a:pt x="517" y="146"/>
                  </a:cubicBezTo>
                  <a:cubicBezTo>
                    <a:pt x="517" y="146"/>
                    <a:pt x="518" y="146"/>
                    <a:pt x="518" y="146"/>
                  </a:cubicBezTo>
                  <a:cubicBezTo>
                    <a:pt x="518" y="146"/>
                    <a:pt x="518" y="146"/>
                    <a:pt x="518" y="146"/>
                  </a:cubicBezTo>
                  <a:cubicBezTo>
                    <a:pt x="518" y="146"/>
                    <a:pt x="518" y="146"/>
                    <a:pt x="518" y="146"/>
                  </a:cubicBezTo>
                  <a:cubicBezTo>
                    <a:pt x="519" y="146"/>
                    <a:pt x="520" y="146"/>
                    <a:pt x="520" y="145"/>
                  </a:cubicBezTo>
                  <a:cubicBezTo>
                    <a:pt x="521" y="145"/>
                    <a:pt x="522" y="145"/>
                    <a:pt x="523" y="145"/>
                  </a:cubicBezTo>
                  <a:cubicBezTo>
                    <a:pt x="523" y="145"/>
                    <a:pt x="523" y="145"/>
                    <a:pt x="523" y="145"/>
                  </a:cubicBezTo>
                  <a:cubicBezTo>
                    <a:pt x="523" y="145"/>
                    <a:pt x="523" y="145"/>
                    <a:pt x="523" y="145"/>
                  </a:cubicBezTo>
                  <a:cubicBezTo>
                    <a:pt x="524" y="146"/>
                    <a:pt x="523" y="147"/>
                    <a:pt x="524" y="147"/>
                  </a:cubicBezTo>
                  <a:cubicBezTo>
                    <a:pt x="525" y="147"/>
                    <a:pt x="524" y="145"/>
                    <a:pt x="525" y="145"/>
                  </a:cubicBezTo>
                  <a:cubicBezTo>
                    <a:pt x="526" y="145"/>
                    <a:pt x="526" y="145"/>
                    <a:pt x="527" y="145"/>
                  </a:cubicBezTo>
                  <a:cubicBezTo>
                    <a:pt x="527" y="145"/>
                    <a:pt x="527" y="145"/>
                    <a:pt x="527" y="145"/>
                  </a:cubicBezTo>
                  <a:cubicBezTo>
                    <a:pt x="527" y="145"/>
                    <a:pt x="527" y="145"/>
                    <a:pt x="527" y="145"/>
                  </a:cubicBezTo>
                  <a:cubicBezTo>
                    <a:pt x="527" y="145"/>
                    <a:pt x="528" y="144"/>
                    <a:pt x="528" y="144"/>
                  </a:cubicBezTo>
                  <a:cubicBezTo>
                    <a:pt x="529" y="144"/>
                    <a:pt x="530" y="145"/>
                    <a:pt x="530" y="144"/>
                  </a:cubicBezTo>
                  <a:cubicBezTo>
                    <a:pt x="530" y="144"/>
                    <a:pt x="530" y="144"/>
                    <a:pt x="530" y="144"/>
                  </a:cubicBezTo>
                  <a:cubicBezTo>
                    <a:pt x="532" y="143"/>
                    <a:pt x="533" y="142"/>
                    <a:pt x="534" y="142"/>
                  </a:cubicBezTo>
                  <a:cubicBezTo>
                    <a:pt x="535" y="141"/>
                    <a:pt x="536" y="142"/>
                    <a:pt x="536" y="141"/>
                  </a:cubicBezTo>
                  <a:cubicBezTo>
                    <a:pt x="536" y="141"/>
                    <a:pt x="536" y="141"/>
                    <a:pt x="536" y="141"/>
                  </a:cubicBezTo>
                  <a:cubicBezTo>
                    <a:pt x="540" y="142"/>
                    <a:pt x="541" y="136"/>
                    <a:pt x="542" y="134"/>
                  </a:cubicBezTo>
                  <a:cubicBezTo>
                    <a:pt x="542" y="134"/>
                    <a:pt x="542" y="133"/>
                    <a:pt x="542" y="133"/>
                  </a:cubicBezTo>
                  <a:cubicBezTo>
                    <a:pt x="542" y="133"/>
                    <a:pt x="542" y="133"/>
                    <a:pt x="542" y="133"/>
                  </a:cubicBezTo>
                  <a:cubicBezTo>
                    <a:pt x="542" y="133"/>
                    <a:pt x="542" y="133"/>
                    <a:pt x="542" y="133"/>
                  </a:cubicBezTo>
                  <a:cubicBezTo>
                    <a:pt x="541" y="131"/>
                    <a:pt x="542" y="130"/>
                    <a:pt x="541" y="129"/>
                  </a:cubicBezTo>
                  <a:cubicBezTo>
                    <a:pt x="541" y="129"/>
                    <a:pt x="541" y="129"/>
                    <a:pt x="541" y="129"/>
                  </a:cubicBezTo>
                  <a:cubicBezTo>
                    <a:pt x="541" y="129"/>
                    <a:pt x="541" y="129"/>
                    <a:pt x="541" y="129"/>
                  </a:cubicBezTo>
                  <a:cubicBezTo>
                    <a:pt x="541" y="129"/>
                    <a:pt x="542" y="128"/>
                    <a:pt x="541" y="128"/>
                  </a:cubicBezTo>
                  <a:cubicBezTo>
                    <a:pt x="541" y="128"/>
                    <a:pt x="541" y="128"/>
                    <a:pt x="541" y="128"/>
                  </a:cubicBezTo>
                  <a:cubicBezTo>
                    <a:pt x="541" y="128"/>
                    <a:pt x="541" y="128"/>
                    <a:pt x="541" y="128"/>
                  </a:cubicBezTo>
                  <a:cubicBezTo>
                    <a:pt x="541" y="127"/>
                    <a:pt x="541" y="126"/>
                    <a:pt x="541" y="125"/>
                  </a:cubicBezTo>
                  <a:cubicBezTo>
                    <a:pt x="540" y="123"/>
                    <a:pt x="537" y="122"/>
                    <a:pt x="537" y="125"/>
                  </a:cubicBezTo>
                  <a:cubicBezTo>
                    <a:pt x="537" y="125"/>
                    <a:pt x="536" y="124"/>
                    <a:pt x="536" y="124"/>
                  </a:cubicBezTo>
                  <a:cubicBezTo>
                    <a:pt x="536" y="124"/>
                    <a:pt x="536" y="124"/>
                    <a:pt x="536" y="124"/>
                  </a:cubicBezTo>
                  <a:cubicBezTo>
                    <a:pt x="536" y="124"/>
                    <a:pt x="536" y="124"/>
                    <a:pt x="536" y="124"/>
                  </a:cubicBezTo>
                  <a:cubicBezTo>
                    <a:pt x="536" y="124"/>
                    <a:pt x="536" y="124"/>
                    <a:pt x="535" y="124"/>
                  </a:cubicBezTo>
                  <a:cubicBezTo>
                    <a:pt x="535" y="124"/>
                    <a:pt x="535" y="124"/>
                    <a:pt x="535" y="124"/>
                  </a:cubicBezTo>
                  <a:cubicBezTo>
                    <a:pt x="535" y="122"/>
                    <a:pt x="537" y="122"/>
                    <a:pt x="535" y="120"/>
                  </a:cubicBezTo>
                  <a:cubicBezTo>
                    <a:pt x="535" y="120"/>
                    <a:pt x="535" y="120"/>
                    <a:pt x="535" y="120"/>
                  </a:cubicBezTo>
                  <a:cubicBezTo>
                    <a:pt x="535" y="119"/>
                    <a:pt x="535" y="118"/>
                    <a:pt x="533" y="118"/>
                  </a:cubicBezTo>
                  <a:cubicBezTo>
                    <a:pt x="533" y="117"/>
                    <a:pt x="533" y="117"/>
                    <a:pt x="533" y="117"/>
                  </a:cubicBezTo>
                  <a:cubicBezTo>
                    <a:pt x="534" y="118"/>
                    <a:pt x="534" y="117"/>
                    <a:pt x="535" y="116"/>
                  </a:cubicBezTo>
                  <a:cubicBezTo>
                    <a:pt x="534" y="117"/>
                    <a:pt x="534" y="117"/>
                    <a:pt x="533" y="117"/>
                  </a:cubicBezTo>
                  <a:cubicBezTo>
                    <a:pt x="533" y="117"/>
                    <a:pt x="533" y="116"/>
                    <a:pt x="533" y="116"/>
                  </a:cubicBezTo>
                  <a:cubicBezTo>
                    <a:pt x="532" y="116"/>
                    <a:pt x="532" y="115"/>
                    <a:pt x="532" y="115"/>
                  </a:cubicBezTo>
                  <a:cubicBezTo>
                    <a:pt x="533" y="114"/>
                    <a:pt x="533" y="113"/>
                    <a:pt x="532" y="113"/>
                  </a:cubicBezTo>
                  <a:cubicBezTo>
                    <a:pt x="532" y="113"/>
                    <a:pt x="532" y="113"/>
                    <a:pt x="532" y="113"/>
                  </a:cubicBezTo>
                  <a:cubicBezTo>
                    <a:pt x="532" y="113"/>
                    <a:pt x="532" y="113"/>
                    <a:pt x="532" y="113"/>
                  </a:cubicBezTo>
                  <a:cubicBezTo>
                    <a:pt x="532" y="113"/>
                    <a:pt x="532" y="113"/>
                    <a:pt x="532" y="113"/>
                  </a:cubicBezTo>
                  <a:cubicBezTo>
                    <a:pt x="531" y="112"/>
                    <a:pt x="532" y="112"/>
                    <a:pt x="531" y="111"/>
                  </a:cubicBezTo>
                  <a:cubicBezTo>
                    <a:pt x="531" y="111"/>
                    <a:pt x="531" y="111"/>
                    <a:pt x="531" y="111"/>
                  </a:cubicBezTo>
                  <a:cubicBezTo>
                    <a:pt x="531" y="112"/>
                    <a:pt x="531" y="113"/>
                    <a:pt x="530" y="113"/>
                  </a:cubicBezTo>
                  <a:cubicBezTo>
                    <a:pt x="530" y="112"/>
                    <a:pt x="530" y="112"/>
                    <a:pt x="529" y="111"/>
                  </a:cubicBezTo>
                  <a:cubicBezTo>
                    <a:pt x="528" y="114"/>
                    <a:pt x="526" y="115"/>
                    <a:pt x="525" y="117"/>
                  </a:cubicBezTo>
                  <a:cubicBezTo>
                    <a:pt x="524" y="119"/>
                    <a:pt x="524" y="120"/>
                    <a:pt x="524" y="121"/>
                  </a:cubicBezTo>
                  <a:cubicBezTo>
                    <a:pt x="523" y="122"/>
                    <a:pt x="523" y="124"/>
                    <a:pt x="522" y="124"/>
                  </a:cubicBezTo>
                  <a:cubicBezTo>
                    <a:pt x="521" y="124"/>
                    <a:pt x="523" y="119"/>
                    <a:pt x="524" y="118"/>
                  </a:cubicBezTo>
                  <a:cubicBezTo>
                    <a:pt x="524" y="117"/>
                    <a:pt x="524" y="116"/>
                    <a:pt x="524" y="114"/>
                  </a:cubicBezTo>
                  <a:cubicBezTo>
                    <a:pt x="524" y="114"/>
                    <a:pt x="524" y="113"/>
                    <a:pt x="524" y="113"/>
                  </a:cubicBezTo>
                  <a:cubicBezTo>
                    <a:pt x="524" y="112"/>
                    <a:pt x="524" y="111"/>
                    <a:pt x="524" y="111"/>
                  </a:cubicBezTo>
                  <a:cubicBezTo>
                    <a:pt x="524" y="111"/>
                    <a:pt x="524" y="111"/>
                    <a:pt x="524" y="111"/>
                  </a:cubicBezTo>
                  <a:cubicBezTo>
                    <a:pt x="524" y="111"/>
                    <a:pt x="524" y="111"/>
                    <a:pt x="524" y="111"/>
                  </a:cubicBezTo>
                  <a:cubicBezTo>
                    <a:pt x="526" y="108"/>
                    <a:pt x="527" y="107"/>
                    <a:pt x="525" y="105"/>
                  </a:cubicBezTo>
                  <a:cubicBezTo>
                    <a:pt x="524" y="103"/>
                    <a:pt x="522" y="101"/>
                    <a:pt x="520" y="103"/>
                  </a:cubicBezTo>
                  <a:cubicBezTo>
                    <a:pt x="519" y="105"/>
                    <a:pt x="521" y="107"/>
                    <a:pt x="520" y="109"/>
                  </a:cubicBezTo>
                  <a:cubicBezTo>
                    <a:pt x="519" y="112"/>
                    <a:pt x="519" y="107"/>
                    <a:pt x="518" y="106"/>
                  </a:cubicBezTo>
                  <a:cubicBezTo>
                    <a:pt x="518" y="106"/>
                    <a:pt x="518" y="106"/>
                    <a:pt x="518" y="106"/>
                  </a:cubicBezTo>
                  <a:cubicBezTo>
                    <a:pt x="516" y="103"/>
                    <a:pt x="516" y="108"/>
                    <a:pt x="515" y="109"/>
                  </a:cubicBezTo>
                  <a:cubicBezTo>
                    <a:pt x="513" y="109"/>
                    <a:pt x="513" y="112"/>
                    <a:pt x="514" y="114"/>
                  </a:cubicBezTo>
                  <a:cubicBezTo>
                    <a:pt x="514" y="114"/>
                    <a:pt x="514" y="114"/>
                    <a:pt x="514" y="114"/>
                  </a:cubicBezTo>
                  <a:cubicBezTo>
                    <a:pt x="513" y="113"/>
                    <a:pt x="512" y="114"/>
                    <a:pt x="512" y="115"/>
                  </a:cubicBezTo>
                  <a:cubicBezTo>
                    <a:pt x="512" y="116"/>
                    <a:pt x="514" y="117"/>
                    <a:pt x="515" y="118"/>
                  </a:cubicBezTo>
                  <a:cubicBezTo>
                    <a:pt x="512" y="118"/>
                    <a:pt x="512" y="116"/>
                    <a:pt x="511" y="120"/>
                  </a:cubicBezTo>
                  <a:cubicBezTo>
                    <a:pt x="511" y="121"/>
                    <a:pt x="510" y="122"/>
                    <a:pt x="511" y="123"/>
                  </a:cubicBezTo>
                  <a:cubicBezTo>
                    <a:pt x="511" y="124"/>
                    <a:pt x="512" y="126"/>
                    <a:pt x="512" y="126"/>
                  </a:cubicBezTo>
                  <a:cubicBezTo>
                    <a:pt x="511" y="126"/>
                    <a:pt x="510" y="124"/>
                    <a:pt x="509" y="125"/>
                  </a:cubicBezTo>
                  <a:cubicBezTo>
                    <a:pt x="508" y="126"/>
                    <a:pt x="508" y="128"/>
                    <a:pt x="508" y="129"/>
                  </a:cubicBezTo>
                  <a:cubicBezTo>
                    <a:pt x="508" y="130"/>
                    <a:pt x="508" y="131"/>
                    <a:pt x="508" y="132"/>
                  </a:cubicBezTo>
                  <a:cubicBezTo>
                    <a:pt x="508" y="132"/>
                    <a:pt x="507" y="133"/>
                    <a:pt x="508" y="132"/>
                  </a:cubicBezTo>
                  <a:cubicBezTo>
                    <a:pt x="506" y="133"/>
                    <a:pt x="508" y="132"/>
                    <a:pt x="508" y="132"/>
                  </a:cubicBezTo>
                  <a:close/>
                  <a:moveTo>
                    <a:pt x="529" y="144"/>
                  </a:moveTo>
                  <a:cubicBezTo>
                    <a:pt x="529" y="144"/>
                    <a:pt x="529" y="144"/>
                    <a:pt x="529" y="144"/>
                  </a:cubicBezTo>
                  <a:cubicBezTo>
                    <a:pt x="529" y="144"/>
                    <a:pt x="529" y="144"/>
                    <a:pt x="529" y="144"/>
                  </a:cubicBezTo>
                  <a:cubicBezTo>
                    <a:pt x="529" y="144"/>
                    <a:pt x="529" y="144"/>
                    <a:pt x="529" y="144"/>
                  </a:cubicBezTo>
                  <a:close/>
                  <a:moveTo>
                    <a:pt x="479" y="187"/>
                  </a:moveTo>
                  <a:cubicBezTo>
                    <a:pt x="477" y="187"/>
                    <a:pt x="478" y="186"/>
                    <a:pt x="479" y="186"/>
                  </a:cubicBezTo>
                  <a:cubicBezTo>
                    <a:pt x="480" y="186"/>
                    <a:pt x="480" y="187"/>
                    <a:pt x="479" y="187"/>
                  </a:cubicBezTo>
                  <a:close/>
                  <a:moveTo>
                    <a:pt x="472" y="207"/>
                  </a:moveTo>
                  <a:cubicBezTo>
                    <a:pt x="472" y="207"/>
                    <a:pt x="472" y="207"/>
                    <a:pt x="472" y="207"/>
                  </a:cubicBezTo>
                  <a:cubicBezTo>
                    <a:pt x="472" y="209"/>
                    <a:pt x="471" y="207"/>
                    <a:pt x="472" y="207"/>
                  </a:cubicBezTo>
                  <a:close/>
                  <a:moveTo>
                    <a:pt x="463" y="146"/>
                  </a:moveTo>
                  <a:cubicBezTo>
                    <a:pt x="462" y="147"/>
                    <a:pt x="461" y="145"/>
                    <a:pt x="462" y="145"/>
                  </a:cubicBezTo>
                  <a:cubicBezTo>
                    <a:pt x="462" y="145"/>
                    <a:pt x="463" y="146"/>
                    <a:pt x="463" y="146"/>
                  </a:cubicBezTo>
                  <a:close/>
                  <a:moveTo>
                    <a:pt x="468" y="207"/>
                  </a:moveTo>
                  <a:cubicBezTo>
                    <a:pt x="469" y="206"/>
                    <a:pt x="470" y="206"/>
                    <a:pt x="471" y="206"/>
                  </a:cubicBezTo>
                  <a:cubicBezTo>
                    <a:pt x="470" y="207"/>
                    <a:pt x="469" y="207"/>
                    <a:pt x="468" y="207"/>
                  </a:cubicBezTo>
                  <a:close/>
                  <a:moveTo>
                    <a:pt x="478" y="194"/>
                  </a:moveTo>
                  <a:cubicBezTo>
                    <a:pt x="478" y="193"/>
                    <a:pt x="479" y="194"/>
                    <a:pt x="480" y="193"/>
                  </a:cubicBezTo>
                  <a:cubicBezTo>
                    <a:pt x="480" y="193"/>
                    <a:pt x="480" y="196"/>
                    <a:pt x="478" y="195"/>
                  </a:cubicBezTo>
                  <a:cubicBezTo>
                    <a:pt x="478" y="195"/>
                    <a:pt x="477" y="195"/>
                    <a:pt x="478" y="194"/>
                  </a:cubicBezTo>
                  <a:close/>
                  <a:moveTo>
                    <a:pt x="559" y="185"/>
                  </a:moveTo>
                  <a:cubicBezTo>
                    <a:pt x="559" y="184"/>
                    <a:pt x="559" y="184"/>
                    <a:pt x="559" y="183"/>
                  </a:cubicBezTo>
                  <a:cubicBezTo>
                    <a:pt x="559" y="183"/>
                    <a:pt x="560" y="183"/>
                    <a:pt x="560" y="184"/>
                  </a:cubicBezTo>
                  <a:cubicBezTo>
                    <a:pt x="560" y="184"/>
                    <a:pt x="560" y="184"/>
                    <a:pt x="559" y="185"/>
                  </a:cubicBezTo>
                  <a:cubicBezTo>
                    <a:pt x="559" y="185"/>
                    <a:pt x="559" y="185"/>
                    <a:pt x="559" y="185"/>
                  </a:cubicBezTo>
                  <a:close/>
                  <a:moveTo>
                    <a:pt x="481" y="179"/>
                  </a:moveTo>
                  <a:cubicBezTo>
                    <a:pt x="483" y="181"/>
                    <a:pt x="479" y="184"/>
                    <a:pt x="477" y="185"/>
                  </a:cubicBezTo>
                  <a:cubicBezTo>
                    <a:pt x="477" y="184"/>
                    <a:pt x="478" y="184"/>
                    <a:pt x="477" y="183"/>
                  </a:cubicBezTo>
                  <a:cubicBezTo>
                    <a:pt x="476" y="183"/>
                    <a:pt x="473" y="185"/>
                    <a:pt x="475" y="182"/>
                  </a:cubicBezTo>
                  <a:cubicBezTo>
                    <a:pt x="476" y="181"/>
                    <a:pt x="481" y="178"/>
                    <a:pt x="481" y="179"/>
                  </a:cubicBezTo>
                  <a:close/>
                  <a:moveTo>
                    <a:pt x="663" y="271"/>
                  </a:moveTo>
                  <a:cubicBezTo>
                    <a:pt x="663" y="271"/>
                    <a:pt x="664" y="271"/>
                    <a:pt x="664" y="271"/>
                  </a:cubicBezTo>
                  <a:cubicBezTo>
                    <a:pt x="664" y="271"/>
                    <a:pt x="664" y="271"/>
                    <a:pt x="664" y="271"/>
                  </a:cubicBezTo>
                  <a:cubicBezTo>
                    <a:pt x="664" y="271"/>
                    <a:pt x="664" y="271"/>
                    <a:pt x="664" y="271"/>
                  </a:cubicBezTo>
                  <a:cubicBezTo>
                    <a:pt x="664" y="272"/>
                    <a:pt x="663" y="272"/>
                    <a:pt x="663" y="271"/>
                  </a:cubicBezTo>
                  <a:close/>
                  <a:moveTo>
                    <a:pt x="700" y="294"/>
                  </a:moveTo>
                  <a:cubicBezTo>
                    <a:pt x="701" y="295"/>
                    <a:pt x="702" y="295"/>
                    <a:pt x="702" y="296"/>
                  </a:cubicBezTo>
                  <a:cubicBezTo>
                    <a:pt x="702" y="296"/>
                    <a:pt x="702" y="296"/>
                    <a:pt x="702" y="296"/>
                  </a:cubicBezTo>
                  <a:cubicBezTo>
                    <a:pt x="701" y="296"/>
                    <a:pt x="696" y="295"/>
                    <a:pt x="698" y="294"/>
                  </a:cubicBezTo>
                  <a:cubicBezTo>
                    <a:pt x="698" y="293"/>
                    <a:pt x="699" y="294"/>
                    <a:pt x="700" y="294"/>
                  </a:cubicBezTo>
                  <a:close/>
                  <a:moveTo>
                    <a:pt x="701" y="291"/>
                  </a:moveTo>
                  <a:cubicBezTo>
                    <a:pt x="701" y="291"/>
                    <a:pt x="701" y="291"/>
                    <a:pt x="701" y="291"/>
                  </a:cubicBezTo>
                  <a:cubicBezTo>
                    <a:pt x="701" y="291"/>
                    <a:pt x="702" y="291"/>
                    <a:pt x="702" y="291"/>
                  </a:cubicBezTo>
                  <a:cubicBezTo>
                    <a:pt x="702" y="291"/>
                    <a:pt x="702" y="291"/>
                    <a:pt x="701" y="291"/>
                  </a:cubicBezTo>
                  <a:cubicBezTo>
                    <a:pt x="701" y="291"/>
                    <a:pt x="701" y="291"/>
                    <a:pt x="701" y="291"/>
                  </a:cubicBezTo>
                  <a:close/>
                  <a:moveTo>
                    <a:pt x="685" y="306"/>
                  </a:moveTo>
                  <a:cubicBezTo>
                    <a:pt x="685" y="306"/>
                    <a:pt x="685" y="306"/>
                    <a:pt x="685" y="306"/>
                  </a:cubicBezTo>
                  <a:cubicBezTo>
                    <a:pt x="684" y="306"/>
                    <a:pt x="684" y="306"/>
                    <a:pt x="685" y="305"/>
                  </a:cubicBezTo>
                  <a:cubicBezTo>
                    <a:pt x="685" y="306"/>
                    <a:pt x="685" y="306"/>
                    <a:pt x="685" y="306"/>
                  </a:cubicBezTo>
                  <a:close/>
                  <a:moveTo>
                    <a:pt x="694" y="295"/>
                  </a:moveTo>
                  <a:cubicBezTo>
                    <a:pt x="695" y="295"/>
                    <a:pt x="694" y="296"/>
                    <a:pt x="694" y="296"/>
                  </a:cubicBezTo>
                  <a:cubicBezTo>
                    <a:pt x="693" y="296"/>
                    <a:pt x="694" y="295"/>
                    <a:pt x="694" y="295"/>
                  </a:cubicBezTo>
                  <a:close/>
                  <a:moveTo>
                    <a:pt x="701" y="289"/>
                  </a:moveTo>
                  <a:cubicBezTo>
                    <a:pt x="701" y="289"/>
                    <a:pt x="701" y="289"/>
                    <a:pt x="701" y="289"/>
                  </a:cubicBezTo>
                  <a:cubicBezTo>
                    <a:pt x="700" y="290"/>
                    <a:pt x="700" y="290"/>
                    <a:pt x="700" y="290"/>
                  </a:cubicBezTo>
                  <a:cubicBezTo>
                    <a:pt x="700" y="290"/>
                    <a:pt x="700" y="290"/>
                    <a:pt x="700" y="290"/>
                  </a:cubicBezTo>
                  <a:cubicBezTo>
                    <a:pt x="699" y="290"/>
                    <a:pt x="699" y="290"/>
                    <a:pt x="698" y="290"/>
                  </a:cubicBezTo>
                  <a:cubicBezTo>
                    <a:pt x="698" y="290"/>
                    <a:pt x="698" y="290"/>
                    <a:pt x="698" y="290"/>
                  </a:cubicBezTo>
                  <a:cubicBezTo>
                    <a:pt x="699" y="289"/>
                    <a:pt x="699" y="290"/>
                    <a:pt x="700" y="290"/>
                  </a:cubicBezTo>
                  <a:cubicBezTo>
                    <a:pt x="700" y="289"/>
                    <a:pt x="700" y="289"/>
                    <a:pt x="700" y="289"/>
                  </a:cubicBezTo>
                  <a:cubicBezTo>
                    <a:pt x="700" y="289"/>
                    <a:pt x="701" y="289"/>
                    <a:pt x="701" y="289"/>
                  </a:cubicBezTo>
                  <a:close/>
                  <a:moveTo>
                    <a:pt x="701" y="287"/>
                  </a:moveTo>
                  <a:cubicBezTo>
                    <a:pt x="701" y="287"/>
                    <a:pt x="701" y="286"/>
                    <a:pt x="701" y="286"/>
                  </a:cubicBezTo>
                  <a:cubicBezTo>
                    <a:pt x="701" y="286"/>
                    <a:pt x="701" y="286"/>
                    <a:pt x="702" y="286"/>
                  </a:cubicBezTo>
                  <a:cubicBezTo>
                    <a:pt x="702" y="286"/>
                    <a:pt x="703" y="286"/>
                    <a:pt x="703" y="287"/>
                  </a:cubicBezTo>
                  <a:cubicBezTo>
                    <a:pt x="703" y="287"/>
                    <a:pt x="703" y="287"/>
                    <a:pt x="703" y="287"/>
                  </a:cubicBezTo>
                  <a:cubicBezTo>
                    <a:pt x="702" y="288"/>
                    <a:pt x="701" y="288"/>
                    <a:pt x="701" y="287"/>
                  </a:cubicBezTo>
                  <a:close/>
                  <a:moveTo>
                    <a:pt x="694" y="296"/>
                  </a:moveTo>
                  <a:cubicBezTo>
                    <a:pt x="695" y="296"/>
                    <a:pt x="696" y="295"/>
                    <a:pt x="697" y="296"/>
                  </a:cubicBezTo>
                  <a:cubicBezTo>
                    <a:pt x="697" y="296"/>
                    <a:pt x="697" y="296"/>
                    <a:pt x="697" y="296"/>
                  </a:cubicBezTo>
                  <a:cubicBezTo>
                    <a:pt x="696" y="297"/>
                    <a:pt x="695" y="297"/>
                    <a:pt x="694" y="296"/>
                  </a:cubicBezTo>
                  <a:close/>
                  <a:moveTo>
                    <a:pt x="704" y="293"/>
                  </a:moveTo>
                  <a:cubicBezTo>
                    <a:pt x="704" y="293"/>
                    <a:pt x="704" y="293"/>
                    <a:pt x="704" y="294"/>
                  </a:cubicBezTo>
                  <a:cubicBezTo>
                    <a:pt x="703" y="295"/>
                    <a:pt x="701" y="293"/>
                    <a:pt x="703" y="292"/>
                  </a:cubicBezTo>
                  <a:cubicBezTo>
                    <a:pt x="704" y="291"/>
                    <a:pt x="704" y="292"/>
                    <a:pt x="704" y="293"/>
                  </a:cubicBezTo>
                  <a:close/>
                  <a:moveTo>
                    <a:pt x="703" y="290"/>
                  </a:moveTo>
                  <a:cubicBezTo>
                    <a:pt x="703" y="290"/>
                    <a:pt x="703" y="290"/>
                    <a:pt x="703" y="289"/>
                  </a:cubicBezTo>
                  <a:cubicBezTo>
                    <a:pt x="703" y="289"/>
                    <a:pt x="703" y="289"/>
                    <a:pt x="703" y="289"/>
                  </a:cubicBezTo>
                  <a:cubicBezTo>
                    <a:pt x="704" y="289"/>
                    <a:pt x="704" y="289"/>
                    <a:pt x="704" y="290"/>
                  </a:cubicBezTo>
                  <a:cubicBezTo>
                    <a:pt x="704" y="290"/>
                    <a:pt x="704" y="290"/>
                    <a:pt x="704" y="290"/>
                  </a:cubicBezTo>
                  <a:cubicBezTo>
                    <a:pt x="704" y="290"/>
                    <a:pt x="703" y="290"/>
                    <a:pt x="703" y="290"/>
                  </a:cubicBezTo>
                  <a:close/>
                  <a:moveTo>
                    <a:pt x="703" y="297"/>
                  </a:moveTo>
                  <a:cubicBezTo>
                    <a:pt x="703" y="297"/>
                    <a:pt x="703" y="297"/>
                    <a:pt x="703" y="297"/>
                  </a:cubicBezTo>
                  <a:cubicBezTo>
                    <a:pt x="703" y="297"/>
                    <a:pt x="703" y="297"/>
                    <a:pt x="703" y="298"/>
                  </a:cubicBezTo>
                  <a:cubicBezTo>
                    <a:pt x="703" y="298"/>
                    <a:pt x="702" y="297"/>
                    <a:pt x="702" y="297"/>
                  </a:cubicBezTo>
                  <a:cubicBezTo>
                    <a:pt x="703" y="297"/>
                    <a:pt x="703" y="297"/>
                    <a:pt x="703" y="297"/>
                  </a:cubicBezTo>
                  <a:close/>
                  <a:moveTo>
                    <a:pt x="691" y="297"/>
                  </a:moveTo>
                  <a:cubicBezTo>
                    <a:pt x="691" y="297"/>
                    <a:pt x="690" y="296"/>
                    <a:pt x="691" y="296"/>
                  </a:cubicBezTo>
                  <a:cubicBezTo>
                    <a:pt x="691" y="296"/>
                    <a:pt x="691" y="296"/>
                    <a:pt x="691" y="296"/>
                  </a:cubicBezTo>
                  <a:cubicBezTo>
                    <a:pt x="691" y="296"/>
                    <a:pt x="691" y="297"/>
                    <a:pt x="691" y="297"/>
                  </a:cubicBezTo>
                  <a:cubicBezTo>
                    <a:pt x="691" y="297"/>
                    <a:pt x="691" y="297"/>
                    <a:pt x="691" y="297"/>
                  </a:cubicBezTo>
                  <a:close/>
                  <a:moveTo>
                    <a:pt x="704" y="305"/>
                  </a:moveTo>
                  <a:cubicBezTo>
                    <a:pt x="703" y="305"/>
                    <a:pt x="705" y="306"/>
                    <a:pt x="704" y="307"/>
                  </a:cubicBezTo>
                  <a:cubicBezTo>
                    <a:pt x="702" y="308"/>
                    <a:pt x="699" y="305"/>
                    <a:pt x="698" y="305"/>
                  </a:cubicBezTo>
                  <a:cubicBezTo>
                    <a:pt x="698" y="305"/>
                    <a:pt x="699" y="305"/>
                    <a:pt x="699" y="305"/>
                  </a:cubicBezTo>
                  <a:cubicBezTo>
                    <a:pt x="700" y="305"/>
                    <a:pt x="700" y="305"/>
                    <a:pt x="700" y="305"/>
                  </a:cubicBezTo>
                  <a:cubicBezTo>
                    <a:pt x="698" y="304"/>
                    <a:pt x="698" y="305"/>
                    <a:pt x="696" y="305"/>
                  </a:cubicBezTo>
                  <a:cubicBezTo>
                    <a:pt x="696" y="305"/>
                    <a:pt x="694" y="304"/>
                    <a:pt x="695" y="304"/>
                  </a:cubicBezTo>
                  <a:cubicBezTo>
                    <a:pt x="695" y="304"/>
                    <a:pt x="695" y="304"/>
                    <a:pt x="696" y="304"/>
                  </a:cubicBezTo>
                  <a:cubicBezTo>
                    <a:pt x="697" y="302"/>
                    <a:pt x="699" y="303"/>
                    <a:pt x="701" y="303"/>
                  </a:cubicBezTo>
                  <a:cubicBezTo>
                    <a:pt x="702" y="303"/>
                    <a:pt x="703" y="303"/>
                    <a:pt x="704" y="303"/>
                  </a:cubicBezTo>
                  <a:cubicBezTo>
                    <a:pt x="704" y="303"/>
                    <a:pt x="705" y="304"/>
                    <a:pt x="704" y="304"/>
                  </a:cubicBezTo>
                  <a:cubicBezTo>
                    <a:pt x="704" y="304"/>
                    <a:pt x="704" y="304"/>
                    <a:pt x="704" y="305"/>
                  </a:cubicBezTo>
                  <a:close/>
                  <a:moveTo>
                    <a:pt x="704" y="309"/>
                  </a:moveTo>
                  <a:cubicBezTo>
                    <a:pt x="704" y="309"/>
                    <a:pt x="701" y="310"/>
                    <a:pt x="701" y="310"/>
                  </a:cubicBezTo>
                  <a:cubicBezTo>
                    <a:pt x="700" y="309"/>
                    <a:pt x="699" y="308"/>
                    <a:pt x="700" y="307"/>
                  </a:cubicBezTo>
                  <a:cubicBezTo>
                    <a:pt x="700" y="307"/>
                    <a:pt x="703" y="309"/>
                    <a:pt x="704" y="308"/>
                  </a:cubicBezTo>
                  <a:cubicBezTo>
                    <a:pt x="704" y="308"/>
                    <a:pt x="704" y="308"/>
                    <a:pt x="704" y="308"/>
                  </a:cubicBezTo>
                  <a:cubicBezTo>
                    <a:pt x="704" y="308"/>
                    <a:pt x="704" y="309"/>
                    <a:pt x="704" y="309"/>
                  </a:cubicBezTo>
                  <a:close/>
                  <a:moveTo>
                    <a:pt x="726" y="313"/>
                  </a:moveTo>
                  <a:cubicBezTo>
                    <a:pt x="727" y="312"/>
                    <a:pt x="727" y="312"/>
                    <a:pt x="728" y="313"/>
                  </a:cubicBezTo>
                  <a:cubicBezTo>
                    <a:pt x="728" y="313"/>
                    <a:pt x="727" y="313"/>
                    <a:pt x="726" y="313"/>
                  </a:cubicBezTo>
                  <a:close/>
                  <a:moveTo>
                    <a:pt x="692" y="298"/>
                  </a:moveTo>
                  <a:cubicBezTo>
                    <a:pt x="692" y="298"/>
                    <a:pt x="692" y="299"/>
                    <a:pt x="692" y="298"/>
                  </a:cubicBezTo>
                  <a:cubicBezTo>
                    <a:pt x="692" y="298"/>
                    <a:pt x="692" y="298"/>
                    <a:pt x="692" y="298"/>
                  </a:cubicBezTo>
                  <a:close/>
                  <a:moveTo>
                    <a:pt x="702" y="312"/>
                  </a:moveTo>
                  <a:cubicBezTo>
                    <a:pt x="703" y="313"/>
                    <a:pt x="704" y="313"/>
                    <a:pt x="704" y="315"/>
                  </a:cubicBezTo>
                  <a:cubicBezTo>
                    <a:pt x="702" y="314"/>
                    <a:pt x="702" y="313"/>
                    <a:pt x="702" y="312"/>
                  </a:cubicBezTo>
                  <a:close/>
                  <a:moveTo>
                    <a:pt x="691" y="277"/>
                  </a:moveTo>
                  <a:cubicBezTo>
                    <a:pt x="691" y="277"/>
                    <a:pt x="691" y="277"/>
                    <a:pt x="691" y="277"/>
                  </a:cubicBezTo>
                  <a:cubicBezTo>
                    <a:pt x="692" y="276"/>
                    <a:pt x="693" y="277"/>
                    <a:pt x="693" y="277"/>
                  </a:cubicBezTo>
                  <a:cubicBezTo>
                    <a:pt x="693" y="278"/>
                    <a:pt x="693" y="279"/>
                    <a:pt x="692" y="279"/>
                  </a:cubicBezTo>
                  <a:cubicBezTo>
                    <a:pt x="691" y="280"/>
                    <a:pt x="691" y="277"/>
                    <a:pt x="691" y="277"/>
                  </a:cubicBezTo>
                  <a:close/>
                  <a:moveTo>
                    <a:pt x="466" y="80"/>
                  </a:moveTo>
                  <a:cubicBezTo>
                    <a:pt x="467" y="80"/>
                    <a:pt x="467" y="80"/>
                    <a:pt x="467" y="80"/>
                  </a:cubicBezTo>
                  <a:cubicBezTo>
                    <a:pt x="467" y="80"/>
                    <a:pt x="467" y="80"/>
                    <a:pt x="466" y="80"/>
                  </a:cubicBezTo>
                  <a:close/>
                  <a:moveTo>
                    <a:pt x="692" y="299"/>
                  </a:moveTo>
                  <a:cubicBezTo>
                    <a:pt x="693" y="300"/>
                    <a:pt x="694" y="300"/>
                    <a:pt x="695" y="299"/>
                  </a:cubicBezTo>
                  <a:cubicBezTo>
                    <a:pt x="695" y="299"/>
                    <a:pt x="694" y="299"/>
                    <a:pt x="694" y="298"/>
                  </a:cubicBezTo>
                  <a:cubicBezTo>
                    <a:pt x="695" y="298"/>
                    <a:pt x="695" y="299"/>
                    <a:pt x="695" y="299"/>
                  </a:cubicBezTo>
                  <a:cubicBezTo>
                    <a:pt x="696" y="299"/>
                    <a:pt x="697" y="300"/>
                    <a:pt x="698" y="300"/>
                  </a:cubicBezTo>
                  <a:cubicBezTo>
                    <a:pt x="698" y="298"/>
                    <a:pt x="700" y="298"/>
                    <a:pt x="698" y="297"/>
                  </a:cubicBezTo>
                  <a:cubicBezTo>
                    <a:pt x="699" y="296"/>
                    <a:pt x="701" y="297"/>
                    <a:pt x="701" y="297"/>
                  </a:cubicBezTo>
                  <a:cubicBezTo>
                    <a:pt x="702" y="298"/>
                    <a:pt x="701" y="299"/>
                    <a:pt x="700" y="300"/>
                  </a:cubicBezTo>
                  <a:cubicBezTo>
                    <a:pt x="700" y="302"/>
                    <a:pt x="703" y="300"/>
                    <a:pt x="703" y="302"/>
                  </a:cubicBezTo>
                  <a:cubicBezTo>
                    <a:pt x="701" y="302"/>
                    <a:pt x="692" y="304"/>
                    <a:pt x="692" y="299"/>
                  </a:cubicBezTo>
                  <a:close/>
                  <a:moveTo>
                    <a:pt x="660" y="288"/>
                  </a:moveTo>
                  <a:cubicBezTo>
                    <a:pt x="659" y="287"/>
                    <a:pt x="659" y="287"/>
                    <a:pt x="659" y="287"/>
                  </a:cubicBezTo>
                  <a:cubicBezTo>
                    <a:pt x="659" y="287"/>
                    <a:pt x="660" y="287"/>
                    <a:pt x="660" y="287"/>
                  </a:cubicBezTo>
                  <a:cubicBezTo>
                    <a:pt x="660" y="287"/>
                    <a:pt x="660" y="287"/>
                    <a:pt x="660" y="287"/>
                  </a:cubicBezTo>
                  <a:cubicBezTo>
                    <a:pt x="660" y="288"/>
                    <a:pt x="660" y="288"/>
                    <a:pt x="660" y="288"/>
                  </a:cubicBezTo>
                  <a:close/>
                  <a:moveTo>
                    <a:pt x="670" y="269"/>
                  </a:moveTo>
                  <a:cubicBezTo>
                    <a:pt x="669" y="268"/>
                    <a:pt x="670" y="267"/>
                    <a:pt x="671" y="267"/>
                  </a:cubicBezTo>
                  <a:cubicBezTo>
                    <a:pt x="671" y="266"/>
                    <a:pt x="671" y="266"/>
                    <a:pt x="672" y="266"/>
                  </a:cubicBezTo>
                  <a:cubicBezTo>
                    <a:pt x="672" y="266"/>
                    <a:pt x="673" y="267"/>
                    <a:pt x="673" y="267"/>
                  </a:cubicBezTo>
                  <a:cubicBezTo>
                    <a:pt x="674" y="267"/>
                    <a:pt x="674" y="267"/>
                    <a:pt x="674" y="268"/>
                  </a:cubicBezTo>
                  <a:cubicBezTo>
                    <a:pt x="674" y="268"/>
                    <a:pt x="672" y="269"/>
                    <a:pt x="671" y="269"/>
                  </a:cubicBezTo>
                  <a:cubicBezTo>
                    <a:pt x="671" y="270"/>
                    <a:pt x="670" y="269"/>
                    <a:pt x="670" y="269"/>
                  </a:cubicBezTo>
                  <a:close/>
                  <a:moveTo>
                    <a:pt x="593" y="198"/>
                  </a:moveTo>
                  <a:cubicBezTo>
                    <a:pt x="593" y="198"/>
                    <a:pt x="593" y="198"/>
                    <a:pt x="594" y="198"/>
                  </a:cubicBezTo>
                  <a:cubicBezTo>
                    <a:pt x="595" y="198"/>
                    <a:pt x="597" y="200"/>
                    <a:pt x="596" y="202"/>
                  </a:cubicBezTo>
                  <a:cubicBezTo>
                    <a:pt x="596" y="202"/>
                    <a:pt x="596" y="202"/>
                    <a:pt x="596" y="202"/>
                  </a:cubicBezTo>
                  <a:cubicBezTo>
                    <a:pt x="596" y="203"/>
                    <a:pt x="596" y="203"/>
                    <a:pt x="595" y="203"/>
                  </a:cubicBezTo>
                  <a:cubicBezTo>
                    <a:pt x="593" y="203"/>
                    <a:pt x="594" y="199"/>
                    <a:pt x="593" y="198"/>
                  </a:cubicBezTo>
                  <a:close/>
                  <a:moveTo>
                    <a:pt x="666" y="272"/>
                  </a:moveTo>
                  <a:cubicBezTo>
                    <a:pt x="665" y="271"/>
                    <a:pt x="666" y="269"/>
                    <a:pt x="667" y="270"/>
                  </a:cubicBezTo>
                  <a:cubicBezTo>
                    <a:pt x="668" y="270"/>
                    <a:pt x="668" y="272"/>
                    <a:pt x="668" y="273"/>
                  </a:cubicBezTo>
                  <a:cubicBezTo>
                    <a:pt x="667" y="273"/>
                    <a:pt x="667" y="272"/>
                    <a:pt x="666" y="272"/>
                  </a:cubicBezTo>
                  <a:close/>
                  <a:moveTo>
                    <a:pt x="485" y="206"/>
                  </a:moveTo>
                  <a:cubicBezTo>
                    <a:pt x="485" y="206"/>
                    <a:pt x="484" y="207"/>
                    <a:pt x="483" y="206"/>
                  </a:cubicBezTo>
                  <a:cubicBezTo>
                    <a:pt x="482" y="207"/>
                    <a:pt x="482" y="208"/>
                    <a:pt x="482" y="209"/>
                  </a:cubicBezTo>
                  <a:cubicBezTo>
                    <a:pt x="482" y="207"/>
                    <a:pt x="482" y="206"/>
                    <a:pt x="481" y="205"/>
                  </a:cubicBezTo>
                  <a:cubicBezTo>
                    <a:pt x="480" y="206"/>
                    <a:pt x="482" y="208"/>
                    <a:pt x="481" y="209"/>
                  </a:cubicBezTo>
                  <a:cubicBezTo>
                    <a:pt x="480" y="207"/>
                    <a:pt x="476" y="208"/>
                    <a:pt x="475" y="207"/>
                  </a:cubicBezTo>
                  <a:cubicBezTo>
                    <a:pt x="473" y="205"/>
                    <a:pt x="474" y="204"/>
                    <a:pt x="475" y="206"/>
                  </a:cubicBezTo>
                  <a:cubicBezTo>
                    <a:pt x="476" y="206"/>
                    <a:pt x="476" y="205"/>
                    <a:pt x="477" y="204"/>
                  </a:cubicBezTo>
                  <a:cubicBezTo>
                    <a:pt x="478" y="204"/>
                    <a:pt x="479" y="206"/>
                    <a:pt x="480" y="206"/>
                  </a:cubicBezTo>
                  <a:cubicBezTo>
                    <a:pt x="480" y="205"/>
                    <a:pt x="480" y="204"/>
                    <a:pt x="481" y="204"/>
                  </a:cubicBezTo>
                  <a:cubicBezTo>
                    <a:pt x="482" y="204"/>
                    <a:pt x="482" y="205"/>
                    <a:pt x="483" y="205"/>
                  </a:cubicBezTo>
                  <a:cubicBezTo>
                    <a:pt x="483" y="205"/>
                    <a:pt x="485" y="203"/>
                    <a:pt x="485" y="204"/>
                  </a:cubicBezTo>
                  <a:cubicBezTo>
                    <a:pt x="486" y="204"/>
                    <a:pt x="484" y="204"/>
                    <a:pt x="485" y="206"/>
                  </a:cubicBezTo>
                  <a:close/>
                  <a:moveTo>
                    <a:pt x="650" y="945"/>
                  </a:moveTo>
                  <a:cubicBezTo>
                    <a:pt x="650" y="945"/>
                    <a:pt x="650" y="945"/>
                    <a:pt x="649" y="945"/>
                  </a:cubicBezTo>
                  <a:cubicBezTo>
                    <a:pt x="650" y="945"/>
                    <a:pt x="650" y="945"/>
                    <a:pt x="650" y="945"/>
                  </a:cubicBezTo>
                  <a:close/>
                  <a:moveTo>
                    <a:pt x="649" y="944"/>
                  </a:moveTo>
                  <a:cubicBezTo>
                    <a:pt x="649" y="943"/>
                    <a:pt x="649" y="943"/>
                    <a:pt x="649" y="944"/>
                  </a:cubicBezTo>
                  <a:cubicBezTo>
                    <a:pt x="649" y="944"/>
                    <a:pt x="649" y="944"/>
                    <a:pt x="649" y="944"/>
                  </a:cubicBezTo>
                  <a:close/>
                  <a:moveTo>
                    <a:pt x="649" y="945"/>
                  </a:moveTo>
                  <a:cubicBezTo>
                    <a:pt x="648" y="945"/>
                    <a:pt x="648" y="945"/>
                    <a:pt x="648" y="945"/>
                  </a:cubicBezTo>
                  <a:cubicBezTo>
                    <a:pt x="649" y="945"/>
                    <a:pt x="649" y="945"/>
                    <a:pt x="649" y="945"/>
                  </a:cubicBezTo>
                  <a:close/>
                  <a:moveTo>
                    <a:pt x="646" y="987"/>
                  </a:moveTo>
                  <a:cubicBezTo>
                    <a:pt x="646" y="987"/>
                    <a:pt x="646" y="987"/>
                    <a:pt x="646" y="987"/>
                  </a:cubicBezTo>
                  <a:cubicBezTo>
                    <a:pt x="646" y="987"/>
                    <a:pt x="646" y="987"/>
                    <a:pt x="646" y="987"/>
                  </a:cubicBezTo>
                  <a:close/>
                  <a:moveTo>
                    <a:pt x="648" y="991"/>
                  </a:moveTo>
                  <a:cubicBezTo>
                    <a:pt x="648" y="991"/>
                    <a:pt x="648" y="991"/>
                    <a:pt x="648" y="991"/>
                  </a:cubicBezTo>
                  <a:cubicBezTo>
                    <a:pt x="648" y="991"/>
                    <a:pt x="648" y="991"/>
                    <a:pt x="648" y="991"/>
                  </a:cubicBezTo>
                  <a:close/>
                  <a:moveTo>
                    <a:pt x="645" y="987"/>
                  </a:moveTo>
                  <a:cubicBezTo>
                    <a:pt x="647" y="986"/>
                    <a:pt x="644" y="987"/>
                    <a:pt x="645" y="987"/>
                  </a:cubicBezTo>
                  <a:cubicBezTo>
                    <a:pt x="645" y="987"/>
                    <a:pt x="645" y="987"/>
                    <a:pt x="645" y="987"/>
                  </a:cubicBezTo>
                  <a:close/>
                  <a:moveTo>
                    <a:pt x="650" y="990"/>
                  </a:moveTo>
                  <a:cubicBezTo>
                    <a:pt x="650" y="990"/>
                    <a:pt x="650" y="990"/>
                    <a:pt x="650" y="990"/>
                  </a:cubicBezTo>
                  <a:cubicBezTo>
                    <a:pt x="650" y="990"/>
                    <a:pt x="650" y="990"/>
                    <a:pt x="650" y="990"/>
                  </a:cubicBezTo>
                  <a:close/>
                  <a:moveTo>
                    <a:pt x="654" y="933"/>
                  </a:moveTo>
                  <a:cubicBezTo>
                    <a:pt x="654" y="933"/>
                    <a:pt x="654" y="934"/>
                    <a:pt x="654" y="934"/>
                  </a:cubicBezTo>
                  <a:cubicBezTo>
                    <a:pt x="654" y="934"/>
                    <a:pt x="653" y="934"/>
                    <a:pt x="653" y="934"/>
                  </a:cubicBezTo>
                  <a:cubicBezTo>
                    <a:pt x="653" y="935"/>
                    <a:pt x="653" y="935"/>
                    <a:pt x="652" y="934"/>
                  </a:cubicBezTo>
                  <a:cubicBezTo>
                    <a:pt x="652" y="934"/>
                    <a:pt x="652" y="934"/>
                    <a:pt x="651" y="933"/>
                  </a:cubicBezTo>
                  <a:cubicBezTo>
                    <a:pt x="652" y="933"/>
                    <a:pt x="651" y="933"/>
                    <a:pt x="651" y="933"/>
                  </a:cubicBezTo>
                  <a:cubicBezTo>
                    <a:pt x="652" y="933"/>
                    <a:pt x="652" y="932"/>
                    <a:pt x="652" y="932"/>
                  </a:cubicBezTo>
                  <a:cubicBezTo>
                    <a:pt x="652" y="932"/>
                    <a:pt x="653" y="932"/>
                    <a:pt x="653" y="933"/>
                  </a:cubicBezTo>
                  <a:cubicBezTo>
                    <a:pt x="653" y="933"/>
                    <a:pt x="653" y="933"/>
                    <a:pt x="653" y="933"/>
                  </a:cubicBezTo>
                  <a:cubicBezTo>
                    <a:pt x="654" y="933"/>
                    <a:pt x="654" y="933"/>
                    <a:pt x="654" y="933"/>
                  </a:cubicBezTo>
                  <a:close/>
                  <a:moveTo>
                    <a:pt x="647" y="943"/>
                  </a:moveTo>
                  <a:cubicBezTo>
                    <a:pt x="646" y="943"/>
                    <a:pt x="646" y="941"/>
                    <a:pt x="647" y="943"/>
                  </a:cubicBezTo>
                  <a:cubicBezTo>
                    <a:pt x="647" y="943"/>
                    <a:pt x="647" y="943"/>
                    <a:pt x="647" y="943"/>
                  </a:cubicBezTo>
                  <a:close/>
                  <a:moveTo>
                    <a:pt x="647" y="953"/>
                  </a:moveTo>
                  <a:cubicBezTo>
                    <a:pt x="646" y="953"/>
                    <a:pt x="648" y="953"/>
                    <a:pt x="647" y="953"/>
                  </a:cubicBezTo>
                  <a:cubicBezTo>
                    <a:pt x="647" y="953"/>
                    <a:pt x="647" y="953"/>
                    <a:pt x="647" y="953"/>
                  </a:cubicBezTo>
                  <a:close/>
                  <a:moveTo>
                    <a:pt x="640" y="931"/>
                  </a:moveTo>
                  <a:cubicBezTo>
                    <a:pt x="640" y="932"/>
                    <a:pt x="640" y="932"/>
                    <a:pt x="640" y="932"/>
                  </a:cubicBezTo>
                  <a:cubicBezTo>
                    <a:pt x="641" y="932"/>
                    <a:pt x="641" y="932"/>
                    <a:pt x="641" y="932"/>
                  </a:cubicBezTo>
                  <a:cubicBezTo>
                    <a:pt x="641" y="932"/>
                    <a:pt x="641" y="932"/>
                    <a:pt x="641" y="932"/>
                  </a:cubicBezTo>
                  <a:cubicBezTo>
                    <a:pt x="641" y="932"/>
                    <a:pt x="641" y="932"/>
                    <a:pt x="641" y="932"/>
                  </a:cubicBezTo>
                  <a:cubicBezTo>
                    <a:pt x="640" y="932"/>
                    <a:pt x="639" y="931"/>
                    <a:pt x="639" y="931"/>
                  </a:cubicBezTo>
                  <a:cubicBezTo>
                    <a:pt x="639" y="931"/>
                    <a:pt x="638" y="930"/>
                    <a:pt x="638" y="930"/>
                  </a:cubicBezTo>
                  <a:cubicBezTo>
                    <a:pt x="639" y="930"/>
                    <a:pt x="639" y="930"/>
                    <a:pt x="639" y="931"/>
                  </a:cubicBezTo>
                  <a:cubicBezTo>
                    <a:pt x="639" y="931"/>
                    <a:pt x="639" y="931"/>
                    <a:pt x="640" y="931"/>
                  </a:cubicBezTo>
                  <a:cubicBezTo>
                    <a:pt x="640" y="931"/>
                    <a:pt x="640" y="931"/>
                    <a:pt x="640" y="931"/>
                  </a:cubicBezTo>
                  <a:cubicBezTo>
                    <a:pt x="640" y="931"/>
                    <a:pt x="640" y="931"/>
                    <a:pt x="640" y="931"/>
                  </a:cubicBezTo>
                  <a:cubicBezTo>
                    <a:pt x="641" y="931"/>
                    <a:pt x="641" y="931"/>
                    <a:pt x="640" y="931"/>
                  </a:cubicBezTo>
                  <a:close/>
                  <a:moveTo>
                    <a:pt x="646" y="933"/>
                  </a:moveTo>
                  <a:cubicBezTo>
                    <a:pt x="646" y="933"/>
                    <a:pt x="646" y="933"/>
                    <a:pt x="646" y="932"/>
                  </a:cubicBezTo>
                  <a:cubicBezTo>
                    <a:pt x="646" y="932"/>
                    <a:pt x="647" y="932"/>
                    <a:pt x="646" y="933"/>
                  </a:cubicBezTo>
                  <a:close/>
                  <a:moveTo>
                    <a:pt x="650" y="988"/>
                  </a:moveTo>
                  <a:cubicBezTo>
                    <a:pt x="650" y="988"/>
                    <a:pt x="650" y="989"/>
                    <a:pt x="650" y="989"/>
                  </a:cubicBezTo>
                  <a:cubicBezTo>
                    <a:pt x="651" y="988"/>
                    <a:pt x="651" y="989"/>
                    <a:pt x="651" y="988"/>
                  </a:cubicBezTo>
                  <a:cubicBezTo>
                    <a:pt x="652" y="988"/>
                    <a:pt x="651" y="990"/>
                    <a:pt x="651" y="989"/>
                  </a:cubicBezTo>
                  <a:cubicBezTo>
                    <a:pt x="650" y="989"/>
                    <a:pt x="650" y="989"/>
                    <a:pt x="649" y="989"/>
                  </a:cubicBezTo>
                  <a:cubicBezTo>
                    <a:pt x="649" y="989"/>
                    <a:pt x="648" y="990"/>
                    <a:pt x="648" y="989"/>
                  </a:cubicBezTo>
                  <a:cubicBezTo>
                    <a:pt x="647" y="988"/>
                    <a:pt x="649" y="987"/>
                    <a:pt x="650" y="988"/>
                  </a:cubicBezTo>
                  <a:close/>
                  <a:moveTo>
                    <a:pt x="645" y="932"/>
                  </a:moveTo>
                  <a:cubicBezTo>
                    <a:pt x="645" y="932"/>
                    <a:pt x="644" y="932"/>
                    <a:pt x="644" y="932"/>
                  </a:cubicBezTo>
                  <a:cubicBezTo>
                    <a:pt x="645" y="932"/>
                    <a:pt x="645" y="932"/>
                    <a:pt x="645" y="932"/>
                  </a:cubicBezTo>
                  <a:close/>
                  <a:moveTo>
                    <a:pt x="644" y="933"/>
                  </a:moveTo>
                  <a:cubicBezTo>
                    <a:pt x="645" y="933"/>
                    <a:pt x="645" y="933"/>
                    <a:pt x="646" y="934"/>
                  </a:cubicBezTo>
                  <a:cubicBezTo>
                    <a:pt x="646" y="933"/>
                    <a:pt x="647" y="934"/>
                    <a:pt x="647" y="934"/>
                  </a:cubicBezTo>
                  <a:cubicBezTo>
                    <a:pt x="647" y="933"/>
                    <a:pt x="649" y="935"/>
                    <a:pt x="649" y="935"/>
                  </a:cubicBezTo>
                  <a:cubicBezTo>
                    <a:pt x="649" y="935"/>
                    <a:pt x="649" y="935"/>
                    <a:pt x="650" y="935"/>
                  </a:cubicBezTo>
                  <a:cubicBezTo>
                    <a:pt x="650" y="936"/>
                    <a:pt x="649" y="939"/>
                    <a:pt x="649" y="938"/>
                  </a:cubicBezTo>
                  <a:cubicBezTo>
                    <a:pt x="651" y="939"/>
                    <a:pt x="649" y="940"/>
                    <a:pt x="649" y="941"/>
                  </a:cubicBezTo>
                  <a:cubicBezTo>
                    <a:pt x="649" y="943"/>
                    <a:pt x="647" y="942"/>
                    <a:pt x="647" y="942"/>
                  </a:cubicBezTo>
                  <a:cubicBezTo>
                    <a:pt x="646" y="942"/>
                    <a:pt x="646" y="941"/>
                    <a:pt x="646" y="941"/>
                  </a:cubicBezTo>
                  <a:cubicBezTo>
                    <a:pt x="646" y="941"/>
                    <a:pt x="645" y="941"/>
                    <a:pt x="645" y="940"/>
                  </a:cubicBezTo>
                  <a:cubicBezTo>
                    <a:pt x="645" y="940"/>
                    <a:pt x="645" y="940"/>
                    <a:pt x="645" y="939"/>
                  </a:cubicBezTo>
                  <a:cubicBezTo>
                    <a:pt x="645" y="939"/>
                    <a:pt x="645" y="939"/>
                    <a:pt x="645" y="939"/>
                  </a:cubicBezTo>
                  <a:cubicBezTo>
                    <a:pt x="645" y="939"/>
                    <a:pt x="644" y="939"/>
                    <a:pt x="644" y="939"/>
                  </a:cubicBezTo>
                  <a:cubicBezTo>
                    <a:pt x="644" y="937"/>
                    <a:pt x="644" y="936"/>
                    <a:pt x="643" y="935"/>
                  </a:cubicBezTo>
                  <a:cubicBezTo>
                    <a:pt x="642" y="935"/>
                    <a:pt x="642" y="935"/>
                    <a:pt x="642" y="934"/>
                  </a:cubicBezTo>
                  <a:cubicBezTo>
                    <a:pt x="642" y="934"/>
                    <a:pt x="642" y="934"/>
                    <a:pt x="642" y="934"/>
                  </a:cubicBezTo>
                  <a:cubicBezTo>
                    <a:pt x="641" y="934"/>
                    <a:pt x="641" y="934"/>
                    <a:pt x="641" y="934"/>
                  </a:cubicBezTo>
                  <a:cubicBezTo>
                    <a:pt x="641" y="934"/>
                    <a:pt x="639" y="934"/>
                    <a:pt x="641" y="933"/>
                  </a:cubicBezTo>
                  <a:cubicBezTo>
                    <a:pt x="642" y="933"/>
                    <a:pt x="643" y="933"/>
                    <a:pt x="644" y="933"/>
                  </a:cubicBezTo>
                  <a:cubicBezTo>
                    <a:pt x="644" y="933"/>
                    <a:pt x="644" y="933"/>
                    <a:pt x="644" y="933"/>
                  </a:cubicBezTo>
                  <a:close/>
                  <a:moveTo>
                    <a:pt x="650" y="945"/>
                  </a:moveTo>
                  <a:cubicBezTo>
                    <a:pt x="650" y="945"/>
                    <a:pt x="650" y="944"/>
                    <a:pt x="650" y="944"/>
                  </a:cubicBezTo>
                  <a:cubicBezTo>
                    <a:pt x="650" y="945"/>
                    <a:pt x="650" y="945"/>
                    <a:pt x="650" y="945"/>
                  </a:cubicBezTo>
                  <a:close/>
                  <a:moveTo>
                    <a:pt x="654" y="939"/>
                  </a:moveTo>
                  <a:cubicBezTo>
                    <a:pt x="654" y="942"/>
                    <a:pt x="654" y="942"/>
                    <a:pt x="654" y="942"/>
                  </a:cubicBezTo>
                  <a:cubicBezTo>
                    <a:pt x="654" y="939"/>
                    <a:pt x="654" y="939"/>
                    <a:pt x="654" y="939"/>
                  </a:cubicBezTo>
                  <a:close/>
                  <a:moveTo>
                    <a:pt x="647" y="992"/>
                  </a:moveTo>
                  <a:cubicBezTo>
                    <a:pt x="647" y="992"/>
                    <a:pt x="648" y="991"/>
                    <a:pt x="648" y="992"/>
                  </a:cubicBezTo>
                  <a:cubicBezTo>
                    <a:pt x="648" y="992"/>
                    <a:pt x="647" y="992"/>
                    <a:pt x="647" y="992"/>
                  </a:cubicBezTo>
                  <a:close/>
                  <a:moveTo>
                    <a:pt x="648" y="991"/>
                  </a:moveTo>
                  <a:cubicBezTo>
                    <a:pt x="648" y="991"/>
                    <a:pt x="647" y="991"/>
                    <a:pt x="647" y="991"/>
                  </a:cubicBezTo>
                  <a:cubicBezTo>
                    <a:pt x="647" y="991"/>
                    <a:pt x="648" y="991"/>
                    <a:pt x="648" y="991"/>
                  </a:cubicBezTo>
                  <a:close/>
                  <a:moveTo>
                    <a:pt x="650" y="893"/>
                  </a:moveTo>
                  <a:cubicBezTo>
                    <a:pt x="649" y="893"/>
                    <a:pt x="650" y="892"/>
                    <a:pt x="650" y="892"/>
                  </a:cubicBezTo>
                  <a:cubicBezTo>
                    <a:pt x="650" y="892"/>
                    <a:pt x="650" y="892"/>
                    <a:pt x="650" y="892"/>
                  </a:cubicBezTo>
                  <a:cubicBezTo>
                    <a:pt x="651" y="892"/>
                    <a:pt x="650" y="892"/>
                    <a:pt x="650" y="893"/>
                  </a:cubicBezTo>
                  <a:cubicBezTo>
                    <a:pt x="650" y="893"/>
                    <a:pt x="650" y="893"/>
                    <a:pt x="650" y="893"/>
                  </a:cubicBezTo>
                  <a:cubicBezTo>
                    <a:pt x="649" y="893"/>
                    <a:pt x="649" y="893"/>
                    <a:pt x="650" y="893"/>
                  </a:cubicBezTo>
                  <a:close/>
                  <a:moveTo>
                    <a:pt x="647" y="890"/>
                  </a:moveTo>
                  <a:cubicBezTo>
                    <a:pt x="647" y="890"/>
                    <a:pt x="647" y="890"/>
                    <a:pt x="647" y="890"/>
                  </a:cubicBezTo>
                  <a:cubicBezTo>
                    <a:pt x="646" y="890"/>
                    <a:pt x="646" y="890"/>
                    <a:pt x="646" y="890"/>
                  </a:cubicBezTo>
                  <a:cubicBezTo>
                    <a:pt x="646" y="889"/>
                    <a:pt x="647" y="890"/>
                    <a:pt x="647" y="889"/>
                  </a:cubicBezTo>
                  <a:cubicBezTo>
                    <a:pt x="647" y="890"/>
                    <a:pt x="647" y="890"/>
                    <a:pt x="647" y="890"/>
                  </a:cubicBezTo>
                  <a:close/>
                  <a:moveTo>
                    <a:pt x="651" y="886"/>
                  </a:moveTo>
                  <a:cubicBezTo>
                    <a:pt x="651" y="886"/>
                    <a:pt x="651" y="886"/>
                    <a:pt x="651" y="886"/>
                  </a:cubicBezTo>
                  <a:cubicBezTo>
                    <a:pt x="651" y="886"/>
                    <a:pt x="651" y="886"/>
                    <a:pt x="651" y="886"/>
                  </a:cubicBezTo>
                  <a:close/>
                  <a:moveTo>
                    <a:pt x="651" y="881"/>
                  </a:moveTo>
                  <a:cubicBezTo>
                    <a:pt x="651" y="881"/>
                    <a:pt x="651" y="881"/>
                    <a:pt x="651" y="881"/>
                  </a:cubicBezTo>
                  <a:cubicBezTo>
                    <a:pt x="650" y="881"/>
                    <a:pt x="650" y="881"/>
                    <a:pt x="650" y="881"/>
                  </a:cubicBezTo>
                  <a:cubicBezTo>
                    <a:pt x="651" y="880"/>
                    <a:pt x="651" y="880"/>
                    <a:pt x="651" y="881"/>
                  </a:cubicBezTo>
                  <a:close/>
                  <a:moveTo>
                    <a:pt x="647" y="893"/>
                  </a:moveTo>
                  <a:cubicBezTo>
                    <a:pt x="647" y="893"/>
                    <a:pt x="646" y="893"/>
                    <a:pt x="646" y="893"/>
                  </a:cubicBezTo>
                  <a:cubicBezTo>
                    <a:pt x="645" y="893"/>
                    <a:pt x="646" y="893"/>
                    <a:pt x="647" y="893"/>
                  </a:cubicBezTo>
                  <a:close/>
                  <a:moveTo>
                    <a:pt x="651" y="927"/>
                  </a:moveTo>
                  <a:cubicBezTo>
                    <a:pt x="651" y="927"/>
                    <a:pt x="651" y="927"/>
                    <a:pt x="651" y="927"/>
                  </a:cubicBezTo>
                  <a:cubicBezTo>
                    <a:pt x="651" y="927"/>
                    <a:pt x="651" y="927"/>
                    <a:pt x="651" y="927"/>
                  </a:cubicBezTo>
                  <a:close/>
                  <a:moveTo>
                    <a:pt x="652" y="922"/>
                  </a:moveTo>
                  <a:cubicBezTo>
                    <a:pt x="653" y="922"/>
                    <a:pt x="653" y="922"/>
                    <a:pt x="653" y="922"/>
                  </a:cubicBezTo>
                  <a:cubicBezTo>
                    <a:pt x="652" y="923"/>
                    <a:pt x="652" y="923"/>
                    <a:pt x="652" y="922"/>
                  </a:cubicBezTo>
                  <a:close/>
                  <a:moveTo>
                    <a:pt x="653" y="928"/>
                  </a:moveTo>
                  <a:cubicBezTo>
                    <a:pt x="652" y="928"/>
                    <a:pt x="652" y="928"/>
                    <a:pt x="652" y="927"/>
                  </a:cubicBezTo>
                  <a:cubicBezTo>
                    <a:pt x="652" y="927"/>
                    <a:pt x="652" y="927"/>
                    <a:pt x="652" y="927"/>
                  </a:cubicBezTo>
                  <a:cubicBezTo>
                    <a:pt x="652" y="927"/>
                    <a:pt x="654" y="928"/>
                    <a:pt x="654" y="929"/>
                  </a:cubicBezTo>
                  <a:cubicBezTo>
                    <a:pt x="654" y="929"/>
                    <a:pt x="653" y="928"/>
                    <a:pt x="653" y="928"/>
                  </a:cubicBezTo>
                  <a:close/>
                  <a:moveTo>
                    <a:pt x="645" y="891"/>
                  </a:moveTo>
                  <a:cubicBezTo>
                    <a:pt x="645" y="891"/>
                    <a:pt x="645" y="891"/>
                    <a:pt x="645" y="891"/>
                  </a:cubicBezTo>
                  <a:cubicBezTo>
                    <a:pt x="645" y="892"/>
                    <a:pt x="645" y="892"/>
                    <a:pt x="645" y="892"/>
                  </a:cubicBezTo>
                  <a:cubicBezTo>
                    <a:pt x="645" y="892"/>
                    <a:pt x="645" y="892"/>
                    <a:pt x="645" y="891"/>
                  </a:cubicBezTo>
                  <a:close/>
                  <a:moveTo>
                    <a:pt x="652" y="923"/>
                  </a:moveTo>
                  <a:cubicBezTo>
                    <a:pt x="652" y="924"/>
                    <a:pt x="650" y="919"/>
                    <a:pt x="653" y="921"/>
                  </a:cubicBezTo>
                  <a:cubicBezTo>
                    <a:pt x="652" y="921"/>
                    <a:pt x="652" y="924"/>
                    <a:pt x="652" y="924"/>
                  </a:cubicBezTo>
                  <a:cubicBezTo>
                    <a:pt x="652" y="924"/>
                    <a:pt x="652" y="924"/>
                    <a:pt x="652" y="924"/>
                  </a:cubicBezTo>
                  <a:cubicBezTo>
                    <a:pt x="652" y="924"/>
                    <a:pt x="652" y="924"/>
                    <a:pt x="652" y="923"/>
                  </a:cubicBezTo>
                  <a:close/>
                  <a:moveTo>
                    <a:pt x="655" y="923"/>
                  </a:moveTo>
                  <a:cubicBezTo>
                    <a:pt x="655" y="923"/>
                    <a:pt x="655" y="923"/>
                    <a:pt x="655" y="924"/>
                  </a:cubicBezTo>
                  <a:cubicBezTo>
                    <a:pt x="655" y="924"/>
                    <a:pt x="655" y="924"/>
                    <a:pt x="655" y="924"/>
                  </a:cubicBezTo>
                  <a:cubicBezTo>
                    <a:pt x="654" y="924"/>
                    <a:pt x="655" y="923"/>
                    <a:pt x="655" y="923"/>
                  </a:cubicBezTo>
                  <a:close/>
                  <a:moveTo>
                    <a:pt x="619" y="974"/>
                  </a:moveTo>
                  <a:cubicBezTo>
                    <a:pt x="619" y="974"/>
                    <a:pt x="619" y="973"/>
                    <a:pt x="619" y="973"/>
                  </a:cubicBezTo>
                  <a:cubicBezTo>
                    <a:pt x="619" y="973"/>
                    <a:pt x="619" y="973"/>
                    <a:pt x="619" y="974"/>
                  </a:cubicBezTo>
                  <a:close/>
                  <a:moveTo>
                    <a:pt x="631" y="960"/>
                  </a:moveTo>
                  <a:cubicBezTo>
                    <a:pt x="631" y="959"/>
                    <a:pt x="631" y="959"/>
                    <a:pt x="631" y="959"/>
                  </a:cubicBezTo>
                  <a:cubicBezTo>
                    <a:pt x="631" y="959"/>
                    <a:pt x="631" y="959"/>
                    <a:pt x="631" y="958"/>
                  </a:cubicBezTo>
                  <a:cubicBezTo>
                    <a:pt x="631" y="958"/>
                    <a:pt x="631" y="958"/>
                    <a:pt x="632" y="958"/>
                  </a:cubicBezTo>
                  <a:cubicBezTo>
                    <a:pt x="632" y="958"/>
                    <a:pt x="632" y="958"/>
                    <a:pt x="632" y="958"/>
                  </a:cubicBezTo>
                  <a:cubicBezTo>
                    <a:pt x="632" y="958"/>
                    <a:pt x="632" y="958"/>
                    <a:pt x="632" y="958"/>
                  </a:cubicBezTo>
                  <a:cubicBezTo>
                    <a:pt x="633" y="956"/>
                    <a:pt x="633" y="956"/>
                    <a:pt x="634" y="953"/>
                  </a:cubicBezTo>
                  <a:cubicBezTo>
                    <a:pt x="634" y="952"/>
                    <a:pt x="635" y="954"/>
                    <a:pt x="635" y="954"/>
                  </a:cubicBezTo>
                  <a:cubicBezTo>
                    <a:pt x="635" y="954"/>
                    <a:pt x="635" y="954"/>
                    <a:pt x="635" y="953"/>
                  </a:cubicBezTo>
                  <a:cubicBezTo>
                    <a:pt x="635" y="953"/>
                    <a:pt x="634" y="953"/>
                    <a:pt x="634" y="952"/>
                  </a:cubicBezTo>
                  <a:cubicBezTo>
                    <a:pt x="634" y="953"/>
                    <a:pt x="634" y="951"/>
                    <a:pt x="634" y="952"/>
                  </a:cubicBezTo>
                  <a:cubicBezTo>
                    <a:pt x="635" y="952"/>
                    <a:pt x="635" y="952"/>
                    <a:pt x="635" y="952"/>
                  </a:cubicBezTo>
                  <a:cubicBezTo>
                    <a:pt x="635" y="951"/>
                    <a:pt x="635" y="950"/>
                    <a:pt x="635" y="950"/>
                  </a:cubicBezTo>
                  <a:cubicBezTo>
                    <a:pt x="635" y="950"/>
                    <a:pt x="635" y="950"/>
                    <a:pt x="635" y="949"/>
                  </a:cubicBezTo>
                  <a:cubicBezTo>
                    <a:pt x="635" y="949"/>
                    <a:pt x="635" y="949"/>
                    <a:pt x="635" y="949"/>
                  </a:cubicBezTo>
                  <a:cubicBezTo>
                    <a:pt x="636" y="949"/>
                    <a:pt x="636" y="951"/>
                    <a:pt x="636" y="951"/>
                  </a:cubicBezTo>
                  <a:cubicBezTo>
                    <a:pt x="636" y="951"/>
                    <a:pt x="636" y="952"/>
                    <a:pt x="636" y="952"/>
                  </a:cubicBezTo>
                  <a:cubicBezTo>
                    <a:pt x="636" y="952"/>
                    <a:pt x="636" y="952"/>
                    <a:pt x="635" y="952"/>
                  </a:cubicBezTo>
                  <a:cubicBezTo>
                    <a:pt x="637" y="955"/>
                    <a:pt x="637" y="956"/>
                    <a:pt x="635" y="957"/>
                  </a:cubicBezTo>
                  <a:cubicBezTo>
                    <a:pt x="634" y="958"/>
                    <a:pt x="634" y="958"/>
                    <a:pt x="634" y="958"/>
                  </a:cubicBezTo>
                  <a:cubicBezTo>
                    <a:pt x="633" y="961"/>
                    <a:pt x="630" y="959"/>
                    <a:pt x="630" y="962"/>
                  </a:cubicBezTo>
                  <a:cubicBezTo>
                    <a:pt x="630" y="962"/>
                    <a:pt x="631" y="962"/>
                    <a:pt x="630" y="962"/>
                  </a:cubicBezTo>
                  <a:cubicBezTo>
                    <a:pt x="630" y="964"/>
                    <a:pt x="629" y="964"/>
                    <a:pt x="628" y="965"/>
                  </a:cubicBezTo>
                  <a:cubicBezTo>
                    <a:pt x="626" y="966"/>
                    <a:pt x="626" y="967"/>
                    <a:pt x="625" y="969"/>
                  </a:cubicBezTo>
                  <a:cubicBezTo>
                    <a:pt x="624" y="970"/>
                    <a:pt x="620" y="971"/>
                    <a:pt x="620" y="973"/>
                  </a:cubicBezTo>
                  <a:cubicBezTo>
                    <a:pt x="620" y="973"/>
                    <a:pt x="620" y="972"/>
                    <a:pt x="620" y="972"/>
                  </a:cubicBezTo>
                  <a:cubicBezTo>
                    <a:pt x="620" y="971"/>
                    <a:pt x="621" y="970"/>
                    <a:pt x="621" y="969"/>
                  </a:cubicBezTo>
                  <a:cubicBezTo>
                    <a:pt x="621" y="969"/>
                    <a:pt x="622" y="968"/>
                    <a:pt x="622" y="968"/>
                  </a:cubicBezTo>
                  <a:cubicBezTo>
                    <a:pt x="623" y="968"/>
                    <a:pt x="623" y="967"/>
                    <a:pt x="623" y="967"/>
                  </a:cubicBezTo>
                  <a:cubicBezTo>
                    <a:pt x="623" y="967"/>
                    <a:pt x="623" y="967"/>
                    <a:pt x="623" y="967"/>
                  </a:cubicBezTo>
                  <a:cubicBezTo>
                    <a:pt x="624" y="967"/>
                    <a:pt x="624" y="966"/>
                    <a:pt x="624" y="966"/>
                  </a:cubicBezTo>
                  <a:cubicBezTo>
                    <a:pt x="625" y="965"/>
                    <a:pt x="631" y="960"/>
                    <a:pt x="631" y="960"/>
                  </a:cubicBezTo>
                  <a:close/>
                  <a:moveTo>
                    <a:pt x="619" y="974"/>
                  </a:moveTo>
                  <a:cubicBezTo>
                    <a:pt x="619" y="975"/>
                    <a:pt x="619" y="975"/>
                    <a:pt x="619" y="976"/>
                  </a:cubicBezTo>
                  <a:cubicBezTo>
                    <a:pt x="619" y="976"/>
                    <a:pt x="619" y="976"/>
                    <a:pt x="619" y="977"/>
                  </a:cubicBezTo>
                  <a:cubicBezTo>
                    <a:pt x="618" y="977"/>
                    <a:pt x="618" y="974"/>
                    <a:pt x="619" y="974"/>
                  </a:cubicBezTo>
                  <a:close/>
                  <a:moveTo>
                    <a:pt x="637" y="912"/>
                  </a:moveTo>
                  <a:cubicBezTo>
                    <a:pt x="637" y="912"/>
                    <a:pt x="637" y="912"/>
                    <a:pt x="637" y="912"/>
                  </a:cubicBezTo>
                  <a:cubicBezTo>
                    <a:pt x="637" y="912"/>
                    <a:pt x="637" y="912"/>
                    <a:pt x="637" y="912"/>
                  </a:cubicBezTo>
                  <a:close/>
                  <a:moveTo>
                    <a:pt x="637" y="912"/>
                  </a:moveTo>
                  <a:cubicBezTo>
                    <a:pt x="638" y="912"/>
                    <a:pt x="637" y="913"/>
                    <a:pt x="637" y="913"/>
                  </a:cubicBezTo>
                  <a:cubicBezTo>
                    <a:pt x="637" y="913"/>
                    <a:pt x="637" y="913"/>
                    <a:pt x="637" y="912"/>
                  </a:cubicBezTo>
                  <a:close/>
                  <a:moveTo>
                    <a:pt x="636" y="914"/>
                  </a:moveTo>
                  <a:cubicBezTo>
                    <a:pt x="635" y="916"/>
                    <a:pt x="636" y="915"/>
                    <a:pt x="637" y="915"/>
                  </a:cubicBezTo>
                  <a:cubicBezTo>
                    <a:pt x="637" y="916"/>
                    <a:pt x="636" y="916"/>
                    <a:pt x="637" y="917"/>
                  </a:cubicBezTo>
                  <a:cubicBezTo>
                    <a:pt x="637" y="917"/>
                    <a:pt x="637" y="917"/>
                    <a:pt x="637" y="917"/>
                  </a:cubicBezTo>
                  <a:cubicBezTo>
                    <a:pt x="637" y="918"/>
                    <a:pt x="637" y="919"/>
                    <a:pt x="637" y="919"/>
                  </a:cubicBezTo>
                  <a:cubicBezTo>
                    <a:pt x="638" y="920"/>
                    <a:pt x="638" y="921"/>
                    <a:pt x="638" y="922"/>
                  </a:cubicBezTo>
                  <a:cubicBezTo>
                    <a:pt x="638" y="922"/>
                    <a:pt x="638" y="922"/>
                    <a:pt x="638" y="922"/>
                  </a:cubicBezTo>
                  <a:cubicBezTo>
                    <a:pt x="638" y="922"/>
                    <a:pt x="638" y="923"/>
                    <a:pt x="638" y="923"/>
                  </a:cubicBezTo>
                  <a:cubicBezTo>
                    <a:pt x="638" y="923"/>
                    <a:pt x="638" y="923"/>
                    <a:pt x="638" y="924"/>
                  </a:cubicBezTo>
                  <a:cubicBezTo>
                    <a:pt x="639" y="924"/>
                    <a:pt x="639" y="923"/>
                    <a:pt x="640" y="923"/>
                  </a:cubicBezTo>
                  <a:cubicBezTo>
                    <a:pt x="640" y="924"/>
                    <a:pt x="640" y="924"/>
                    <a:pt x="640" y="924"/>
                  </a:cubicBezTo>
                  <a:cubicBezTo>
                    <a:pt x="640" y="924"/>
                    <a:pt x="640" y="924"/>
                    <a:pt x="640" y="924"/>
                  </a:cubicBezTo>
                  <a:cubicBezTo>
                    <a:pt x="640" y="924"/>
                    <a:pt x="640" y="924"/>
                    <a:pt x="640" y="924"/>
                  </a:cubicBezTo>
                  <a:cubicBezTo>
                    <a:pt x="640" y="925"/>
                    <a:pt x="640" y="925"/>
                    <a:pt x="641" y="925"/>
                  </a:cubicBezTo>
                  <a:cubicBezTo>
                    <a:pt x="641" y="925"/>
                    <a:pt x="641" y="925"/>
                    <a:pt x="641" y="926"/>
                  </a:cubicBezTo>
                  <a:cubicBezTo>
                    <a:pt x="641" y="926"/>
                    <a:pt x="642" y="927"/>
                    <a:pt x="642" y="926"/>
                  </a:cubicBezTo>
                  <a:cubicBezTo>
                    <a:pt x="643" y="926"/>
                    <a:pt x="642" y="925"/>
                    <a:pt x="642" y="924"/>
                  </a:cubicBezTo>
                  <a:cubicBezTo>
                    <a:pt x="643" y="923"/>
                    <a:pt x="642" y="923"/>
                    <a:pt x="643" y="923"/>
                  </a:cubicBezTo>
                  <a:cubicBezTo>
                    <a:pt x="644" y="923"/>
                    <a:pt x="645" y="925"/>
                    <a:pt x="645" y="925"/>
                  </a:cubicBezTo>
                  <a:cubicBezTo>
                    <a:pt x="644" y="925"/>
                    <a:pt x="643" y="927"/>
                    <a:pt x="643" y="927"/>
                  </a:cubicBezTo>
                  <a:cubicBezTo>
                    <a:pt x="643" y="927"/>
                    <a:pt x="643" y="927"/>
                    <a:pt x="643" y="928"/>
                  </a:cubicBezTo>
                  <a:cubicBezTo>
                    <a:pt x="643" y="928"/>
                    <a:pt x="642" y="928"/>
                    <a:pt x="642" y="928"/>
                  </a:cubicBezTo>
                  <a:cubicBezTo>
                    <a:pt x="642" y="928"/>
                    <a:pt x="643" y="930"/>
                    <a:pt x="643" y="930"/>
                  </a:cubicBezTo>
                  <a:cubicBezTo>
                    <a:pt x="643" y="930"/>
                    <a:pt x="643" y="930"/>
                    <a:pt x="643" y="931"/>
                  </a:cubicBezTo>
                  <a:cubicBezTo>
                    <a:pt x="643" y="931"/>
                    <a:pt x="644" y="930"/>
                    <a:pt x="645" y="930"/>
                  </a:cubicBezTo>
                  <a:cubicBezTo>
                    <a:pt x="645" y="930"/>
                    <a:pt x="645" y="930"/>
                    <a:pt x="645" y="930"/>
                  </a:cubicBezTo>
                  <a:cubicBezTo>
                    <a:pt x="645" y="930"/>
                    <a:pt x="645" y="930"/>
                    <a:pt x="645" y="931"/>
                  </a:cubicBezTo>
                  <a:cubicBezTo>
                    <a:pt x="644" y="931"/>
                    <a:pt x="644" y="931"/>
                    <a:pt x="645" y="931"/>
                  </a:cubicBezTo>
                  <a:cubicBezTo>
                    <a:pt x="645" y="931"/>
                    <a:pt x="646" y="931"/>
                    <a:pt x="646" y="931"/>
                  </a:cubicBezTo>
                  <a:cubicBezTo>
                    <a:pt x="646" y="931"/>
                    <a:pt x="646" y="931"/>
                    <a:pt x="646" y="931"/>
                  </a:cubicBezTo>
                  <a:cubicBezTo>
                    <a:pt x="646" y="931"/>
                    <a:pt x="646" y="931"/>
                    <a:pt x="646" y="931"/>
                  </a:cubicBezTo>
                  <a:cubicBezTo>
                    <a:pt x="646" y="931"/>
                    <a:pt x="646" y="931"/>
                    <a:pt x="646" y="931"/>
                  </a:cubicBezTo>
                  <a:cubicBezTo>
                    <a:pt x="646" y="932"/>
                    <a:pt x="646" y="932"/>
                    <a:pt x="646" y="932"/>
                  </a:cubicBezTo>
                  <a:cubicBezTo>
                    <a:pt x="646" y="932"/>
                    <a:pt x="646" y="932"/>
                    <a:pt x="646" y="932"/>
                  </a:cubicBezTo>
                  <a:cubicBezTo>
                    <a:pt x="646" y="932"/>
                    <a:pt x="646" y="932"/>
                    <a:pt x="646" y="932"/>
                  </a:cubicBezTo>
                  <a:cubicBezTo>
                    <a:pt x="647" y="932"/>
                    <a:pt x="647" y="932"/>
                    <a:pt x="647" y="932"/>
                  </a:cubicBezTo>
                  <a:cubicBezTo>
                    <a:pt x="647" y="933"/>
                    <a:pt x="650" y="929"/>
                    <a:pt x="651" y="929"/>
                  </a:cubicBezTo>
                  <a:cubicBezTo>
                    <a:pt x="651" y="929"/>
                    <a:pt x="652" y="930"/>
                    <a:pt x="652" y="930"/>
                  </a:cubicBezTo>
                  <a:cubicBezTo>
                    <a:pt x="653" y="931"/>
                    <a:pt x="655" y="932"/>
                    <a:pt x="656" y="932"/>
                  </a:cubicBezTo>
                  <a:cubicBezTo>
                    <a:pt x="656" y="932"/>
                    <a:pt x="656" y="932"/>
                    <a:pt x="656" y="932"/>
                  </a:cubicBezTo>
                  <a:cubicBezTo>
                    <a:pt x="656" y="933"/>
                    <a:pt x="656" y="933"/>
                    <a:pt x="656" y="933"/>
                  </a:cubicBezTo>
                  <a:cubicBezTo>
                    <a:pt x="656" y="933"/>
                    <a:pt x="656" y="933"/>
                    <a:pt x="657" y="933"/>
                  </a:cubicBezTo>
                  <a:cubicBezTo>
                    <a:pt x="657" y="933"/>
                    <a:pt x="657" y="933"/>
                    <a:pt x="657" y="933"/>
                  </a:cubicBezTo>
                  <a:cubicBezTo>
                    <a:pt x="657" y="934"/>
                    <a:pt x="657" y="934"/>
                    <a:pt x="657" y="934"/>
                  </a:cubicBezTo>
                  <a:cubicBezTo>
                    <a:pt x="657" y="936"/>
                    <a:pt x="658" y="934"/>
                    <a:pt x="658" y="934"/>
                  </a:cubicBezTo>
                  <a:cubicBezTo>
                    <a:pt x="658" y="934"/>
                    <a:pt x="658" y="934"/>
                    <a:pt x="658" y="934"/>
                  </a:cubicBezTo>
                  <a:cubicBezTo>
                    <a:pt x="658" y="933"/>
                    <a:pt x="658" y="933"/>
                    <a:pt x="657" y="933"/>
                  </a:cubicBezTo>
                  <a:cubicBezTo>
                    <a:pt x="657" y="933"/>
                    <a:pt x="657" y="932"/>
                    <a:pt x="657" y="932"/>
                  </a:cubicBezTo>
                  <a:cubicBezTo>
                    <a:pt x="657" y="932"/>
                    <a:pt x="657" y="932"/>
                    <a:pt x="657" y="932"/>
                  </a:cubicBezTo>
                  <a:cubicBezTo>
                    <a:pt x="657" y="932"/>
                    <a:pt x="657" y="932"/>
                    <a:pt x="657" y="932"/>
                  </a:cubicBezTo>
                  <a:cubicBezTo>
                    <a:pt x="657" y="932"/>
                    <a:pt x="657" y="931"/>
                    <a:pt x="656" y="931"/>
                  </a:cubicBezTo>
                  <a:cubicBezTo>
                    <a:pt x="656" y="930"/>
                    <a:pt x="656" y="930"/>
                    <a:pt x="656" y="929"/>
                  </a:cubicBezTo>
                  <a:cubicBezTo>
                    <a:pt x="656" y="929"/>
                    <a:pt x="656" y="929"/>
                    <a:pt x="657" y="929"/>
                  </a:cubicBezTo>
                  <a:cubicBezTo>
                    <a:pt x="657" y="929"/>
                    <a:pt x="657" y="929"/>
                    <a:pt x="657" y="929"/>
                  </a:cubicBezTo>
                  <a:cubicBezTo>
                    <a:pt x="658" y="931"/>
                    <a:pt x="660" y="932"/>
                    <a:pt x="662" y="934"/>
                  </a:cubicBezTo>
                  <a:cubicBezTo>
                    <a:pt x="663" y="935"/>
                    <a:pt x="664" y="936"/>
                    <a:pt x="666" y="937"/>
                  </a:cubicBezTo>
                  <a:cubicBezTo>
                    <a:pt x="666" y="937"/>
                    <a:pt x="666" y="937"/>
                    <a:pt x="666" y="937"/>
                  </a:cubicBezTo>
                  <a:cubicBezTo>
                    <a:pt x="666" y="936"/>
                    <a:pt x="666" y="936"/>
                    <a:pt x="666" y="936"/>
                  </a:cubicBezTo>
                  <a:cubicBezTo>
                    <a:pt x="667" y="936"/>
                    <a:pt x="667" y="936"/>
                    <a:pt x="667" y="936"/>
                  </a:cubicBezTo>
                  <a:cubicBezTo>
                    <a:pt x="667" y="936"/>
                    <a:pt x="667" y="936"/>
                    <a:pt x="667" y="936"/>
                  </a:cubicBezTo>
                  <a:cubicBezTo>
                    <a:pt x="667" y="936"/>
                    <a:pt x="667" y="936"/>
                    <a:pt x="668" y="936"/>
                  </a:cubicBezTo>
                  <a:cubicBezTo>
                    <a:pt x="668" y="936"/>
                    <a:pt x="668" y="936"/>
                    <a:pt x="668" y="936"/>
                  </a:cubicBezTo>
                  <a:cubicBezTo>
                    <a:pt x="667" y="936"/>
                    <a:pt x="667" y="936"/>
                    <a:pt x="667" y="936"/>
                  </a:cubicBezTo>
                  <a:cubicBezTo>
                    <a:pt x="667" y="936"/>
                    <a:pt x="666" y="936"/>
                    <a:pt x="666" y="937"/>
                  </a:cubicBezTo>
                  <a:cubicBezTo>
                    <a:pt x="666" y="937"/>
                    <a:pt x="666" y="937"/>
                    <a:pt x="666" y="937"/>
                  </a:cubicBezTo>
                  <a:cubicBezTo>
                    <a:pt x="667" y="937"/>
                    <a:pt x="667" y="938"/>
                    <a:pt x="667" y="938"/>
                  </a:cubicBezTo>
                  <a:cubicBezTo>
                    <a:pt x="667" y="938"/>
                    <a:pt x="667" y="939"/>
                    <a:pt x="668" y="939"/>
                  </a:cubicBezTo>
                  <a:cubicBezTo>
                    <a:pt x="668" y="939"/>
                    <a:pt x="668" y="939"/>
                    <a:pt x="668" y="939"/>
                  </a:cubicBezTo>
                  <a:cubicBezTo>
                    <a:pt x="669" y="938"/>
                    <a:pt x="669" y="938"/>
                    <a:pt x="669" y="937"/>
                  </a:cubicBezTo>
                  <a:cubicBezTo>
                    <a:pt x="669" y="937"/>
                    <a:pt x="669" y="936"/>
                    <a:pt x="669" y="936"/>
                  </a:cubicBezTo>
                  <a:cubicBezTo>
                    <a:pt x="670" y="935"/>
                    <a:pt x="667" y="934"/>
                    <a:pt x="666" y="935"/>
                  </a:cubicBezTo>
                  <a:cubicBezTo>
                    <a:pt x="666" y="935"/>
                    <a:pt x="666" y="935"/>
                    <a:pt x="666" y="935"/>
                  </a:cubicBezTo>
                  <a:cubicBezTo>
                    <a:pt x="666" y="935"/>
                    <a:pt x="666" y="935"/>
                    <a:pt x="666" y="935"/>
                  </a:cubicBezTo>
                  <a:cubicBezTo>
                    <a:pt x="666" y="935"/>
                    <a:pt x="666" y="934"/>
                    <a:pt x="666" y="934"/>
                  </a:cubicBezTo>
                  <a:cubicBezTo>
                    <a:pt x="666" y="934"/>
                    <a:pt x="667" y="933"/>
                    <a:pt x="667" y="933"/>
                  </a:cubicBezTo>
                  <a:cubicBezTo>
                    <a:pt x="667" y="933"/>
                    <a:pt x="666" y="933"/>
                    <a:pt x="666" y="933"/>
                  </a:cubicBezTo>
                  <a:cubicBezTo>
                    <a:pt x="666" y="933"/>
                    <a:pt x="666" y="933"/>
                    <a:pt x="666" y="933"/>
                  </a:cubicBezTo>
                  <a:cubicBezTo>
                    <a:pt x="665" y="933"/>
                    <a:pt x="663" y="931"/>
                    <a:pt x="664" y="930"/>
                  </a:cubicBezTo>
                  <a:cubicBezTo>
                    <a:pt x="665" y="930"/>
                    <a:pt x="665" y="930"/>
                    <a:pt x="665" y="930"/>
                  </a:cubicBezTo>
                  <a:cubicBezTo>
                    <a:pt x="666" y="930"/>
                    <a:pt x="666" y="930"/>
                    <a:pt x="667" y="930"/>
                  </a:cubicBezTo>
                  <a:cubicBezTo>
                    <a:pt x="667" y="930"/>
                    <a:pt x="666" y="929"/>
                    <a:pt x="666" y="929"/>
                  </a:cubicBezTo>
                  <a:cubicBezTo>
                    <a:pt x="665" y="929"/>
                    <a:pt x="661" y="928"/>
                    <a:pt x="661" y="928"/>
                  </a:cubicBezTo>
                  <a:cubicBezTo>
                    <a:pt x="661" y="928"/>
                    <a:pt x="662" y="929"/>
                    <a:pt x="662" y="929"/>
                  </a:cubicBezTo>
                  <a:cubicBezTo>
                    <a:pt x="662" y="929"/>
                    <a:pt x="662" y="929"/>
                    <a:pt x="662" y="929"/>
                  </a:cubicBezTo>
                  <a:cubicBezTo>
                    <a:pt x="662" y="930"/>
                    <a:pt x="662" y="930"/>
                    <a:pt x="662" y="930"/>
                  </a:cubicBezTo>
                  <a:cubicBezTo>
                    <a:pt x="659" y="930"/>
                    <a:pt x="661" y="929"/>
                    <a:pt x="660" y="928"/>
                  </a:cubicBezTo>
                  <a:cubicBezTo>
                    <a:pt x="660" y="928"/>
                    <a:pt x="657" y="926"/>
                    <a:pt x="657" y="926"/>
                  </a:cubicBezTo>
                  <a:cubicBezTo>
                    <a:pt x="657" y="926"/>
                    <a:pt x="657" y="926"/>
                    <a:pt x="657" y="926"/>
                  </a:cubicBezTo>
                  <a:cubicBezTo>
                    <a:pt x="657" y="926"/>
                    <a:pt x="657" y="926"/>
                    <a:pt x="657" y="926"/>
                  </a:cubicBezTo>
                  <a:cubicBezTo>
                    <a:pt x="654" y="926"/>
                    <a:pt x="656" y="928"/>
                    <a:pt x="655" y="929"/>
                  </a:cubicBezTo>
                  <a:cubicBezTo>
                    <a:pt x="654" y="929"/>
                    <a:pt x="654" y="929"/>
                    <a:pt x="654" y="929"/>
                  </a:cubicBezTo>
                  <a:cubicBezTo>
                    <a:pt x="654" y="929"/>
                    <a:pt x="654" y="929"/>
                    <a:pt x="654" y="929"/>
                  </a:cubicBezTo>
                  <a:cubicBezTo>
                    <a:pt x="652" y="929"/>
                    <a:pt x="652" y="929"/>
                    <a:pt x="651" y="927"/>
                  </a:cubicBezTo>
                  <a:cubicBezTo>
                    <a:pt x="651" y="926"/>
                    <a:pt x="649" y="924"/>
                    <a:pt x="650" y="924"/>
                  </a:cubicBezTo>
                  <a:cubicBezTo>
                    <a:pt x="650" y="924"/>
                    <a:pt x="649" y="921"/>
                    <a:pt x="648" y="920"/>
                  </a:cubicBezTo>
                  <a:cubicBezTo>
                    <a:pt x="648" y="920"/>
                    <a:pt x="647" y="920"/>
                    <a:pt x="648" y="919"/>
                  </a:cubicBezTo>
                  <a:cubicBezTo>
                    <a:pt x="649" y="919"/>
                    <a:pt x="649" y="915"/>
                    <a:pt x="649" y="915"/>
                  </a:cubicBezTo>
                  <a:cubicBezTo>
                    <a:pt x="649" y="914"/>
                    <a:pt x="650" y="914"/>
                    <a:pt x="650" y="914"/>
                  </a:cubicBezTo>
                  <a:cubicBezTo>
                    <a:pt x="650" y="913"/>
                    <a:pt x="652" y="913"/>
                    <a:pt x="652" y="912"/>
                  </a:cubicBezTo>
                  <a:cubicBezTo>
                    <a:pt x="652" y="912"/>
                    <a:pt x="651" y="912"/>
                    <a:pt x="651" y="913"/>
                  </a:cubicBezTo>
                  <a:cubicBezTo>
                    <a:pt x="651" y="912"/>
                    <a:pt x="655" y="911"/>
                    <a:pt x="653" y="911"/>
                  </a:cubicBezTo>
                  <a:cubicBezTo>
                    <a:pt x="653" y="911"/>
                    <a:pt x="653" y="910"/>
                    <a:pt x="653" y="910"/>
                  </a:cubicBezTo>
                  <a:cubicBezTo>
                    <a:pt x="653" y="910"/>
                    <a:pt x="653" y="910"/>
                    <a:pt x="653" y="910"/>
                  </a:cubicBezTo>
                  <a:cubicBezTo>
                    <a:pt x="653" y="910"/>
                    <a:pt x="653" y="910"/>
                    <a:pt x="653" y="910"/>
                  </a:cubicBezTo>
                  <a:cubicBezTo>
                    <a:pt x="654" y="910"/>
                    <a:pt x="654" y="909"/>
                    <a:pt x="654" y="908"/>
                  </a:cubicBezTo>
                  <a:cubicBezTo>
                    <a:pt x="655" y="908"/>
                    <a:pt x="654" y="908"/>
                    <a:pt x="655" y="908"/>
                  </a:cubicBezTo>
                  <a:cubicBezTo>
                    <a:pt x="655" y="907"/>
                    <a:pt x="654" y="906"/>
                    <a:pt x="654" y="905"/>
                  </a:cubicBezTo>
                  <a:cubicBezTo>
                    <a:pt x="654" y="904"/>
                    <a:pt x="654" y="904"/>
                    <a:pt x="654" y="904"/>
                  </a:cubicBezTo>
                  <a:cubicBezTo>
                    <a:pt x="653" y="903"/>
                    <a:pt x="652" y="902"/>
                    <a:pt x="652" y="901"/>
                  </a:cubicBezTo>
                  <a:cubicBezTo>
                    <a:pt x="652" y="899"/>
                    <a:pt x="654" y="897"/>
                    <a:pt x="653" y="896"/>
                  </a:cubicBezTo>
                  <a:cubicBezTo>
                    <a:pt x="653" y="896"/>
                    <a:pt x="653" y="896"/>
                    <a:pt x="652" y="895"/>
                  </a:cubicBezTo>
                  <a:cubicBezTo>
                    <a:pt x="652" y="896"/>
                    <a:pt x="652" y="895"/>
                    <a:pt x="652" y="895"/>
                  </a:cubicBezTo>
                  <a:cubicBezTo>
                    <a:pt x="652" y="895"/>
                    <a:pt x="651" y="897"/>
                    <a:pt x="651" y="897"/>
                  </a:cubicBezTo>
                  <a:cubicBezTo>
                    <a:pt x="651" y="897"/>
                    <a:pt x="651" y="897"/>
                    <a:pt x="651" y="897"/>
                  </a:cubicBezTo>
                  <a:cubicBezTo>
                    <a:pt x="651" y="897"/>
                    <a:pt x="650" y="897"/>
                    <a:pt x="650" y="897"/>
                  </a:cubicBezTo>
                  <a:cubicBezTo>
                    <a:pt x="650" y="897"/>
                    <a:pt x="650" y="897"/>
                    <a:pt x="650" y="897"/>
                  </a:cubicBezTo>
                  <a:cubicBezTo>
                    <a:pt x="650" y="897"/>
                    <a:pt x="649" y="897"/>
                    <a:pt x="648" y="897"/>
                  </a:cubicBezTo>
                  <a:cubicBezTo>
                    <a:pt x="648" y="897"/>
                    <a:pt x="648" y="897"/>
                    <a:pt x="648" y="897"/>
                  </a:cubicBezTo>
                  <a:cubicBezTo>
                    <a:pt x="647" y="896"/>
                    <a:pt x="646" y="895"/>
                    <a:pt x="644" y="895"/>
                  </a:cubicBezTo>
                  <a:cubicBezTo>
                    <a:pt x="645" y="895"/>
                    <a:pt x="642" y="895"/>
                    <a:pt x="642" y="895"/>
                  </a:cubicBezTo>
                  <a:cubicBezTo>
                    <a:pt x="642" y="895"/>
                    <a:pt x="642" y="896"/>
                    <a:pt x="642" y="896"/>
                  </a:cubicBezTo>
                  <a:cubicBezTo>
                    <a:pt x="642" y="896"/>
                    <a:pt x="641" y="896"/>
                    <a:pt x="641" y="896"/>
                  </a:cubicBezTo>
                  <a:cubicBezTo>
                    <a:pt x="641" y="896"/>
                    <a:pt x="641" y="896"/>
                    <a:pt x="641" y="896"/>
                  </a:cubicBezTo>
                  <a:cubicBezTo>
                    <a:pt x="640" y="897"/>
                    <a:pt x="641" y="898"/>
                    <a:pt x="640" y="899"/>
                  </a:cubicBezTo>
                  <a:cubicBezTo>
                    <a:pt x="640" y="900"/>
                    <a:pt x="640" y="901"/>
                    <a:pt x="640" y="902"/>
                  </a:cubicBezTo>
                  <a:cubicBezTo>
                    <a:pt x="640" y="902"/>
                    <a:pt x="639" y="903"/>
                    <a:pt x="639" y="903"/>
                  </a:cubicBezTo>
                  <a:cubicBezTo>
                    <a:pt x="640" y="903"/>
                    <a:pt x="640" y="904"/>
                    <a:pt x="640" y="904"/>
                  </a:cubicBezTo>
                  <a:cubicBezTo>
                    <a:pt x="640" y="904"/>
                    <a:pt x="640" y="904"/>
                    <a:pt x="640" y="904"/>
                  </a:cubicBezTo>
                  <a:cubicBezTo>
                    <a:pt x="641" y="905"/>
                    <a:pt x="640" y="907"/>
                    <a:pt x="640" y="908"/>
                  </a:cubicBezTo>
                  <a:cubicBezTo>
                    <a:pt x="640" y="908"/>
                    <a:pt x="639" y="909"/>
                    <a:pt x="640" y="909"/>
                  </a:cubicBezTo>
                  <a:cubicBezTo>
                    <a:pt x="640" y="909"/>
                    <a:pt x="640" y="909"/>
                    <a:pt x="640" y="909"/>
                  </a:cubicBezTo>
                  <a:cubicBezTo>
                    <a:pt x="639" y="911"/>
                    <a:pt x="641" y="912"/>
                    <a:pt x="640" y="914"/>
                  </a:cubicBezTo>
                  <a:cubicBezTo>
                    <a:pt x="640" y="914"/>
                    <a:pt x="639" y="915"/>
                    <a:pt x="638" y="914"/>
                  </a:cubicBezTo>
                  <a:cubicBezTo>
                    <a:pt x="638" y="914"/>
                    <a:pt x="636" y="911"/>
                    <a:pt x="636" y="913"/>
                  </a:cubicBezTo>
                  <a:cubicBezTo>
                    <a:pt x="636" y="913"/>
                    <a:pt x="636" y="914"/>
                    <a:pt x="636" y="914"/>
                  </a:cubicBezTo>
                  <a:cubicBezTo>
                    <a:pt x="635" y="916"/>
                    <a:pt x="636" y="914"/>
                    <a:pt x="636" y="914"/>
                  </a:cubicBezTo>
                  <a:close/>
                  <a:moveTo>
                    <a:pt x="645" y="920"/>
                  </a:moveTo>
                  <a:cubicBezTo>
                    <a:pt x="645" y="920"/>
                    <a:pt x="645" y="920"/>
                    <a:pt x="645" y="920"/>
                  </a:cubicBezTo>
                  <a:cubicBezTo>
                    <a:pt x="645" y="920"/>
                    <a:pt x="645" y="920"/>
                    <a:pt x="645" y="920"/>
                  </a:cubicBezTo>
                  <a:cubicBezTo>
                    <a:pt x="645" y="920"/>
                    <a:pt x="645" y="920"/>
                    <a:pt x="645" y="920"/>
                  </a:cubicBezTo>
                  <a:close/>
                  <a:moveTo>
                    <a:pt x="657" y="981"/>
                  </a:moveTo>
                  <a:cubicBezTo>
                    <a:pt x="657" y="981"/>
                    <a:pt x="657" y="981"/>
                    <a:pt x="658" y="981"/>
                  </a:cubicBezTo>
                  <a:cubicBezTo>
                    <a:pt x="657" y="981"/>
                    <a:pt x="657" y="981"/>
                    <a:pt x="657" y="981"/>
                  </a:cubicBezTo>
                  <a:close/>
                  <a:moveTo>
                    <a:pt x="681" y="958"/>
                  </a:moveTo>
                  <a:cubicBezTo>
                    <a:pt x="681" y="958"/>
                    <a:pt x="681" y="958"/>
                    <a:pt x="681" y="958"/>
                  </a:cubicBezTo>
                  <a:cubicBezTo>
                    <a:pt x="681" y="958"/>
                    <a:pt x="681" y="958"/>
                    <a:pt x="681" y="957"/>
                  </a:cubicBezTo>
                  <a:cubicBezTo>
                    <a:pt x="681" y="957"/>
                    <a:pt x="681" y="957"/>
                    <a:pt x="681" y="957"/>
                  </a:cubicBezTo>
                  <a:cubicBezTo>
                    <a:pt x="680" y="957"/>
                    <a:pt x="680" y="957"/>
                    <a:pt x="680" y="956"/>
                  </a:cubicBezTo>
                  <a:cubicBezTo>
                    <a:pt x="680" y="956"/>
                    <a:pt x="679" y="955"/>
                    <a:pt x="679" y="955"/>
                  </a:cubicBezTo>
                  <a:cubicBezTo>
                    <a:pt x="680" y="955"/>
                    <a:pt x="682" y="958"/>
                    <a:pt x="681" y="958"/>
                  </a:cubicBezTo>
                  <a:close/>
                  <a:moveTo>
                    <a:pt x="680" y="958"/>
                  </a:moveTo>
                  <a:cubicBezTo>
                    <a:pt x="680" y="958"/>
                    <a:pt x="680" y="958"/>
                    <a:pt x="680" y="958"/>
                  </a:cubicBezTo>
                  <a:cubicBezTo>
                    <a:pt x="680" y="958"/>
                    <a:pt x="680" y="958"/>
                    <a:pt x="680" y="958"/>
                  </a:cubicBezTo>
                  <a:close/>
                  <a:moveTo>
                    <a:pt x="681" y="958"/>
                  </a:moveTo>
                  <a:cubicBezTo>
                    <a:pt x="681" y="958"/>
                    <a:pt x="681" y="958"/>
                    <a:pt x="681" y="958"/>
                  </a:cubicBezTo>
                  <a:cubicBezTo>
                    <a:pt x="681" y="958"/>
                    <a:pt x="681" y="958"/>
                    <a:pt x="681" y="958"/>
                  </a:cubicBezTo>
                  <a:cubicBezTo>
                    <a:pt x="681" y="958"/>
                    <a:pt x="681" y="958"/>
                    <a:pt x="681" y="958"/>
                  </a:cubicBezTo>
                  <a:close/>
                  <a:moveTo>
                    <a:pt x="657" y="983"/>
                  </a:moveTo>
                  <a:cubicBezTo>
                    <a:pt x="659" y="985"/>
                    <a:pt x="655" y="985"/>
                    <a:pt x="654" y="984"/>
                  </a:cubicBezTo>
                  <a:cubicBezTo>
                    <a:pt x="654" y="984"/>
                    <a:pt x="655" y="983"/>
                    <a:pt x="656" y="983"/>
                  </a:cubicBezTo>
                  <a:cubicBezTo>
                    <a:pt x="656" y="983"/>
                    <a:pt x="656" y="983"/>
                    <a:pt x="657" y="983"/>
                  </a:cubicBezTo>
                  <a:close/>
                  <a:moveTo>
                    <a:pt x="678" y="957"/>
                  </a:moveTo>
                  <a:cubicBezTo>
                    <a:pt x="677" y="957"/>
                    <a:pt x="676" y="954"/>
                    <a:pt x="676" y="955"/>
                  </a:cubicBezTo>
                  <a:cubicBezTo>
                    <a:pt x="678" y="957"/>
                    <a:pt x="675" y="958"/>
                    <a:pt x="674" y="955"/>
                  </a:cubicBezTo>
                  <a:cubicBezTo>
                    <a:pt x="674" y="954"/>
                    <a:pt x="675" y="952"/>
                    <a:pt x="674" y="951"/>
                  </a:cubicBezTo>
                  <a:cubicBezTo>
                    <a:pt x="674" y="951"/>
                    <a:pt x="674" y="951"/>
                    <a:pt x="674" y="951"/>
                  </a:cubicBezTo>
                  <a:cubicBezTo>
                    <a:pt x="673" y="950"/>
                    <a:pt x="673" y="950"/>
                    <a:pt x="672" y="950"/>
                  </a:cubicBezTo>
                  <a:cubicBezTo>
                    <a:pt x="672" y="950"/>
                    <a:pt x="672" y="951"/>
                    <a:pt x="672" y="951"/>
                  </a:cubicBezTo>
                  <a:cubicBezTo>
                    <a:pt x="672" y="951"/>
                    <a:pt x="672" y="951"/>
                    <a:pt x="671" y="951"/>
                  </a:cubicBezTo>
                  <a:cubicBezTo>
                    <a:pt x="671" y="950"/>
                    <a:pt x="671" y="950"/>
                    <a:pt x="671" y="950"/>
                  </a:cubicBezTo>
                  <a:cubicBezTo>
                    <a:pt x="671" y="950"/>
                    <a:pt x="671" y="946"/>
                    <a:pt x="671" y="946"/>
                  </a:cubicBezTo>
                  <a:cubicBezTo>
                    <a:pt x="671" y="946"/>
                    <a:pt x="672" y="947"/>
                    <a:pt x="672" y="947"/>
                  </a:cubicBezTo>
                  <a:cubicBezTo>
                    <a:pt x="672" y="947"/>
                    <a:pt x="672" y="947"/>
                    <a:pt x="672" y="948"/>
                  </a:cubicBezTo>
                  <a:cubicBezTo>
                    <a:pt x="673" y="948"/>
                    <a:pt x="673" y="948"/>
                    <a:pt x="673" y="948"/>
                  </a:cubicBezTo>
                  <a:cubicBezTo>
                    <a:pt x="673" y="948"/>
                    <a:pt x="674" y="947"/>
                    <a:pt x="674" y="947"/>
                  </a:cubicBezTo>
                  <a:cubicBezTo>
                    <a:pt x="674" y="947"/>
                    <a:pt x="674" y="947"/>
                    <a:pt x="675" y="947"/>
                  </a:cubicBezTo>
                  <a:cubicBezTo>
                    <a:pt x="677" y="947"/>
                    <a:pt x="676" y="951"/>
                    <a:pt x="676" y="952"/>
                  </a:cubicBezTo>
                  <a:cubicBezTo>
                    <a:pt x="677" y="952"/>
                    <a:pt x="678" y="955"/>
                    <a:pt x="678" y="955"/>
                  </a:cubicBezTo>
                  <a:cubicBezTo>
                    <a:pt x="678" y="955"/>
                    <a:pt x="677" y="955"/>
                    <a:pt x="677" y="955"/>
                  </a:cubicBezTo>
                  <a:cubicBezTo>
                    <a:pt x="677" y="956"/>
                    <a:pt x="677" y="956"/>
                    <a:pt x="677" y="956"/>
                  </a:cubicBezTo>
                  <a:cubicBezTo>
                    <a:pt x="677" y="956"/>
                    <a:pt x="679" y="958"/>
                    <a:pt x="678" y="958"/>
                  </a:cubicBezTo>
                  <a:cubicBezTo>
                    <a:pt x="678" y="958"/>
                    <a:pt x="677" y="958"/>
                    <a:pt x="678" y="957"/>
                  </a:cubicBezTo>
                  <a:close/>
                  <a:moveTo>
                    <a:pt x="682" y="950"/>
                  </a:moveTo>
                  <a:cubicBezTo>
                    <a:pt x="681" y="950"/>
                    <a:pt x="681" y="949"/>
                    <a:pt x="681" y="949"/>
                  </a:cubicBezTo>
                  <a:cubicBezTo>
                    <a:pt x="682" y="949"/>
                    <a:pt x="682" y="949"/>
                    <a:pt x="682" y="950"/>
                  </a:cubicBezTo>
                  <a:close/>
                  <a:moveTo>
                    <a:pt x="657" y="961"/>
                  </a:moveTo>
                  <a:cubicBezTo>
                    <a:pt x="657" y="960"/>
                    <a:pt x="657" y="959"/>
                    <a:pt x="658" y="958"/>
                  </a:cubicBezTo>
                  <a:cubicBezTo>
                    <a:pt x="657" y="959"/>
                    <a:pt x="660" y="958"/>
                    <a:pt x="660" y="958"/>
                  </a:cubicBezTo>
                  <a:cubicBezTo>
                    <a:pt x="661" y="957"/>
                    <a:pt x="660" y="957"/>
                    <a:pt x="660" y="957"/>
                  </a:cubicBezTo>
                  <a:cubicBezTo>
                    <a:pt x="660" y="957"/>
                    <a:pt x="660" y="957"/>
                    <a:pt x="660" y="956"/>
                  </a:cubicBezTo>
                  <a:cubicBezTo>
                    <a:pt x="660" y="956"/>
                    <a:pt x="660" y="956"/>
                    <a:pt x="660" y="956"/>
                  </a:cubicBezTo>
                  <a:cubicBezTo>
                    <a:pt x="660" y="955"/>
                    <a:pt x="660" y="954"/>
                    <a:pt x="660" y="954"/>
                  </a:cubicBezTo>
                  <a:cubicBezTo>
                    <a:pt x="660" y="954"/>
                    <a:pt x="660" y="954"/>
                    <a:pt x="661" y="954"/>
                  </a:cubicBezTo>
                  <a:cubicBezTo>
                    <a:pt x="661" y="953"/>
                    <a:pt x="661" y="953"/>
                    <a:pt x="661" y="952"/>
                  </a:cubicBezTo>
                  <a:cubicBezTo>
                    <a:pt x="661" y="952"/>
                    <a:pt x="661" y="952"/>
                    <a:pt x="661" y="952"/>
                  </a:cubicBezTo>
                  <a:cubicBezTo>
                    <a:pt x="662" y="952"/>
                    <a:pt x="662" y="951"/>
                    <a:pt x="662" y="951"/>
                  </a:cubicBezTo>
                  <a:cubicBezTo>
                    <a:pt x="663" y="951"/>
                    <a:pt x="663" y="951"/>
                    <a:pt x="663" y="951"/>
                  </a:cubicBezTo>
                  <a:cubicBezTo>
                    <a:pt x="663" y="951"/>
                    <a:pt x="663" y="951"/>
                    <a:pt x="663" y="951"/>
                  </a:cubicBezTo>
                  <a:cubicBezTo>
                    <a:pt x="663" y="951"/>
                    <a:pt x="663" y="951"/>
                    <a:pt x="664" y="951"/>
                  </a:cubicBezTo>
                  <a:cubicBezTo>
                    <a:pt x="664" y="951"/>
                    <a:pt x="664" y="951"/>
                    <a:pt x="664" y="951"/>
                  </a:cubicBezTo>
                  <a:cubicBezTo>
                    <a:pt x="665" y="951"/>
                    <a:pt x="665" y="951"/>
                    <a:pt x="665" y="951"/>
                  </a:cubicBezTo>
                  <a:cubicBezTo>
                    <a:pt x="665" y="952"/>
                    <a:pt x="666" y="953"/>
                    <a:pt x="665" y="954"/>
                  </a:cubicBezTo>
                  <a:cubicBezTo>
                    <a:pt x="665" y="954"/>
                    <a:pt x="665" y="954"/>
                    <a:pt x="665" y="954"/>
                  </a:cubicBezTo>
                  <a:cubicBezTo>
                    <a:pt x="664" y="955"/>
                    <a:pt x="664" y="955"/>
                    <a:pt x="664" y="955"/>
                  </a:cubicBezTo>
                  <a:cubicBezTo>
                    <a:pt x="664" y="956"/>
                    <a:pt x="664" y="957"/>
                    <a:pt x="664" y="958"/>
                  </a:cubicBezTo>
                  <a:cubicBezTo>
                    <a:pt x="664" y="957"/>
                    <a:pt x="663" y="959"/>
                    <a:pt x="663" y="960"/>
                  </a:cubicBezTo>
                  <a:cubicBezTo>
                    <a:pt x="663" y="962"/>
                    <a:pt x="665" y="963"/>
                    <a:pt x="664" y="964"/>
                  </a:cubicBezTo>
                  <a:cubicBezTo>
                    <a:pt x="663" y="967"/>
                    <a:pt x="657" y="962"/>
                    <a:pt x="657" y="961"/>
                  </a:cubicBezTo>
                  <a:close/>
                  <a:moveTo>
                    <a:pt x="675" y="963"/>
                  </a:moveTo>
                  <a:cubicBezTo>
                    <a:pt x="676" y="965"/>
                    <a:pt x="674" y="964"/>
                    <a:pt x="674" y="963"/>
                  </a:cubicBezTo>
                  <a:cubicBezTo>
                    <a:pt x="674" y="963"/>
                    <a:pt x="674" y="963"/>
                    <a:pt x="675" y="963"/>
                  </a:cubicBezTo>
                  <a:close/>
                  <a:moveTo>
                    <a:pt x="667" y="964"/>
                  </a:moveTo>
                  <a:cubicBezTo>
                    <a:pt x="667" y="964"/>
                    <a:pt x="666" y="965"/>
                    <a:pt x="666" y="965"/>
                  </a:cubicBezTo>
                  <a:cubicBezTo>
                    <a:pt x="665" y="964"/>
                    <a:pt x="665" y="964"/>
                    <a:pt x="666" y="964"/>
                  </a:cubicBezTo>
                  <a:cubicBezTo>
                    <a:pt x="666" y="963"/>
                    <a:pt x="666" y="963"/>
                    <a:pt x="666" y="963"/>
                  </a:cubicBezTo>
                  <a:cubicBezTo>
                    <a:pt x="666" y="963"/>
                    <a:pt x="667" y="963"/>
                    <a:pt x="667" y="963"/>
                  </a:cubicBezTo>
                  <a:cubicBezTo>
                    <a:pt x="667" y="963"/>
                    <a:pt x="667" y="963"/>
                    <a:pt x="667" y="964"/>
                  </a:cubicBezTo>
                  <a:close/>
                  <a:moveTo>
                    <a:pt x="665" y="928"/>
                  </a:moveTo>
                  <a:cubicBezTo>
                    <a:pt x="665" y="928"/>
                    <a:pt x="664" y="929"/>
                    <a:pt x="664" y="929"/>
                  </a:cubicBezTo>
                  <a:cubicBezTo>
                    <a:pt x="664" y="929"/>
                    <a:pt x="665" y="929"/>
                    <a:pt x="665" y="928"/>
                  </a:cubicBezTo>
                  <a:close/>
                  <a:moveTo>
                    <a:pt x="668" y="930"/>
                  </a:moveTo>
                  <a:cubicBezTo>
                    <a:pt x="668" y="930"/>
                    <a:pt x="668" y="930"/>
                    <a:pt x="668" y="930"/>
                  </a:cubicBezTo>
                  <a:cubicBezTo>
                    <a:pt x="668" y="929"/>
                    <a:pt x="668" y="926"/>
                    <a:pt x="669" y="928"/>
                  </a:cubicBezTo>
                  <a:cubicBezTo>
                    <a:pt x="669" y="928"/>
                    <a:pt x="669" y="928"/>
                    <a:pt x="669" y="928"/>
                  </a:cubicBezTo>
                  <a:cubicBezTo>
                    <a:pt x="669" y="928"/>
                    <a:pt x="669" y="928"/>
                    <a:pt x="670" y="928"/>
                  </a:cubicBezTo>
                  <a:cubicBezTo>
                    <a:pt x="670" y="928"/>
                    <a:pt x="670" y="928"/>
                    <a:pt x="670" y="929"/>
                  </a:cubicBezTo>
                  <a:cubicBezTo>
                    <a:pt x="670" y="929"/>
                    <a:pt x="670" y="929"/>
                    <a:pt x="670" y="929"/>
                  </a:cubicBezTo>
                  <a:cubicBezTo>
                    <a:pt x="670" y="929"/>
                    <a:pt x="670" y="930"/>
                    <a:pt x="670" y="930"/>
                  </a:cubicBezTo>
                  <a:cubicBezTo>
                    <a:pt x="670" y="930"/>
                    <a:pt x="670" y="930"/>
                    <a:pt x="670" y="930"/>
                  </a:cubicBezTo>
                  <a:cubicBezTo>
                    <a:pt x="670" y="931"/>
                    <a:pt x="670" y="931"/>
                    <a:pt x="670" y="931"/>
                  </a:cubicBezTo>
                  <a:cubicBezTo>
                    <a:pt x="670" y="931"/>
                    <a:pt x="670" y="931"/>
                    <a:pt x="669" y="931"/>
                  </a:cubicBezTo>
                  <a:cubicBezTo>
                    <a:pt x="669" y="931"/>
                    <a:pt x="669" y="931"/>
                    <a:pt x="669" y="931"/>
                  </a:cubicBezTo>
                  <a:cubicBezTo>
                    <a:pt x="668" y="931"/>
                    <a:pt x="669" y="932"/>
                    <a:pt x="668" y="931"/>
                  </a:cubicBezTo>
                  <a:cubicBezTo>
                    <a:pt x="668" y="931"/>
                    <a:pt x="667" y="931"/>
                    <a:pt x="667" y="930"/>
                  </a:cubicBezTo>
                  <a:cubicBezTo>
                    <a:pt x="667" y="930"/>
                    <a:pt x="667" y="930"/>
                    <a:pt x="668" y="930"/>
                  </a:cubicBezTo>
                  <a:close/>
                  <a:moveTo>
                    <a:pt x="666" y="928"/>
                  </a:moveTo>
                  <a:cubicBezTo>
                    <a:pt x="666" y="928"/>
                    <a:pt x="666" y="929"/>
                    <a:pt x="666" y="929"/>
                  </a:cubicBezTo>
                  <a:cubicBezTo>
                    <a:pt x="666" y="929"/>
                    <a:pt x="666" y="929"/>
                    <a:pt x="666" y="928"/>
                  </a:cubicBezTo>
                  <a:close/>
                  <a:moveTo>
                    <a:pt x="654" y="923"/>
                  </a:moveTo>
                  <a:cubicBezTo>
                    <a:pt x="653" y="923"/>
                    <a:pt x="653" y="923"/>
                    <a:pt x="653" y="923"/>
                  </a:cubicBezTo>
                  <a:cubicBezTo>
                    <a:pt x="653" y="922"/>
                    <a:pt x="654" y="923"/>
                    <a:pt x="654" y="923"/>
                  </a:cubicBezTo>
                  <a:cubicBezTo>
                    <a:pt x="654" y="923"/>
                    <a:pt x="654" y="923"/>
                    <a:pt x="654" y="923"/>
                  </a:cubicBezTo>
                  <a:close/>
                  <a:moveTo>
                    <a:pt x="681" y="951"/>
                  </a:moveTo>
                  <a:cubicBezTo>
                    <a:pt x="681" y="951"/>
                    <a:pt x="682" y="951"/>
                    <a:pt x="682" y="951"/>
                  </a:cubicBezTo>
                  <a:cubicBezTo>
                    <a:pt x="682" y="951"/>
                    <a:pt x="681" y="951"/>
                    <a:pt x="681" y="951"/>
                  </a:cubicBezTo>
                  <a:cubicBezTo>
                    <a:pt x="681" y="951"/>
                    <a:pt x="681" y="951"/>
                    <a:pt x="681" y="951"/>
                  </a:cubicBezTo>
                  <a:close/>
                  <a:moveTo>
                    <a:pt x="670" y="939"/>
                  </a:moveTo>
                  <a:cubicBezTo>
                    <a:pt x="672" y="939"/>
                    <a:pt x="671" y="939"/>
                    <a:pt x="672" y="939"/>
                  </a:cubicBezTo>
                  <a:cubicBezTo>
                    <a:pt x="672" y="939"/>
                    <a:pt x="674" y="939"/>
                    <a:pt x="674" y="938"/>
                  </a:cubicBezTo>
                  <a:cubicBezTo>
                    <a:pt x="675" y="938"/>
                    <a:pt x="675" y="938"/>
                    <a:pt x="675" y="938"/>
                  </a:cubicBezTo>
                  <a:cubicBezTo>
                    <a:pt x="675" y="938"/>
                    <a:pt x="675" y="938"/>
                    <a:pt x="675" y="938"/>
                  </a:cubicBezTo>
                  <a:cubicBezTo>
                    <a:pt x="676" y="938"/>
                    <a:pt x="676" y="938"/>
                    <a:pt x="676" y="938"/>
                  </a:cubicBezTo>
                  <a:cubicBezTo>
                    <a:pt x="676" y="938"/>
                    <a:pt x="676" y="938"/>
                    <a:pt x="676" y="938"/>
                  </a:cubicBezTo>
                  <a:cubicBezTo>
                    <a:pt x="676" y="938"/>
                    <a:pt x="677" y="939"/>
                    <a:pt x="677" y="939"/>
                  </a:cubicBezTo>
                  <a:cubicBezTo>
                    <a:pt x="677" y="939"/>
                    <a:pt x="677" y="939"/>
                    <a:pt x="677" y="939"/>
                  </a:cubicBezTo>
                  <a:cubicBezTo>
                    <a:pt x="677" y="940"/>
                    <a:pt x="677" y="940"/>
                    <a:pt x="678" y="940"/>
                  </a:cubicBezTo>
                  <a:cubicBezTo>
                    <a:pt x="678" y="940"/>
                    <a:pt x="678" y="940"/>
                    <a:pt x="678" y="940"/>
                  </a:cubicBezTo>
                  <a:cubicBezTo>
                    <a:pt x="679" y="940"/>
                    <a:pt x="679" y="941"/>
                    <a:pt x="679" y="942"/>
                  </a:cubicBezTo>
                  <a:cubicBezTo>
                    <a:pt x="679" y="942"/>
                    <a:pt x="679" y="944"/>
                    <a:pt x="679" y="945"/>
                  </a:cubicBezTo>
                  <a:cubicBezTo>
                    <a:pt x="679" y="945"/>
                    <a:pt x="680" y="946"/>
                    <a:pt x="680" y="947"/>
                  </a:cubicBezTo>
                  <a:cubicBezTo>
                    <a:pt x="680" y="947"/>
                    <a:pt x="680" y="947"/>
                    <a:pt x="680" y="947"/>
                  </a:cubicBezTo>
                  <a:cubicBezTo>
                    <a:pt x="680" y="947"/>
                    <a:pt x="680" y="947"/>
                    <a:pt x="680" y="947"/>
                  </a:cubicBezTo>
                  <a:cubicBezTo>
                    <a:pt x="680" y="948"/>
                    <a:pt x="680" y="948"/>
                    <a:pt x="680" y="948"/>
                  </a:cubicBezTo>
                  <a:cubicBezTo>
                    <a:pt x="680" y="948"/>
                    <a:pt x="680" y="948"/>
                    <a:pt x="680" y="948"/>
                  </a:cubicBezTo>
                  <a:cubicBezTo>
                    <a:pt x="681" y="948"/>
                    <a:pt x="681" y="949"/>
                    <a:pt x="681" y="949"/>
                  </a:cubicBezTo>
                  <a:cubicBezTo>
                    <a:pt x="681" y="949"/>
                    <a:pt x="681" y="949"/>
                    <a:pt x="681" y="949"/>
                  </a:cubicBezTo>
                  <a:cubicBezTo>
                    <a:pt x="680" y="948"/>
                    <a:pt x="679" y="949"/>
                    <a:pt x="678" y="949"/>
                  </a:cubicBezTo>
                  <a:cubicBezTo>
                    <a:pt x="677" y="949"/>
                    <a:pt x="678" y="949"/>
                    <a:pt x="677" y="948"/>
                  </a:cubicBezTo>
                  <a:cubicBezTo>
                    <a:pt x="676" y="948"/>
                    <a:pt x="674" y="946"/>
                    <a:pt x="675" y="945"/>
                  </a:cubicBezTo>
                  <a:cubicBezTo>
                    <a:pt x="675" y="945"/>
                    <a:pt x="676" y="945"/>
                    <a:pt x="676" y="944"/>
                  </a:cubicBezTo>
                  <a:cubicBezTo>
                    <a:pt x="674" y="945"/>
                    <a:pt x="674" y="943"/>
                    <a:pt x="673" y="943"/>
                  </a:cubicBezTo>
                  <a:cubicBezTo>
                    <a:pt x="673" y="942"/>
                    <a:pt x="672" y="942"/>
                    <a:pt x="672" y="942"/>
                  </a:cubicBezTo>
                  <a:cubicBezTo>
                    <a:pt x="671" y="941"/>
                    <a:pt x="671" y="939"/>
                    <a:pt x="670" y="939"/>
                  </a:cubicBezTo>
                  <a:close/>
                  <a:moveTo>
                    <a:pt x="675" y="938"/>
                  </a:moveTo>
                  <a:cubicBezTo>
                    <a:pt x="675" y="937"/>
                    <a:pt x="675" y="937"/>
                    <a:pt x="676" y="937"/>
                  </a:cubicBezTo>
                  <a:cubicBezTo>
                    <a:pt x="676" y="938"/>
                    <a:pt x="676" y="938"/>
                    <a:pt x="676" y="938"/>
                  </a:cubicBezTo>
                  <a:cubicBezTo>
                    <a:pt x="675" y="938"/>
                    <a:pt x="675" y="938"/>
                    <a:pt x="675" y="938"/>
                  </a:cubicBezTo>
                  <a:close/>
                  <a:moveTo>
                    <a:pt x="683" y="979"/>
                  </a:moveTo>
                  <a:cubicBezTo>
                    <a:pt x="683" y="979"/>
                    <a:pt x="683" y="979"/>
                    <a:pt x="683" y="978"/>
                  </a:cubicBezTo>
                  <a:cubicBezTo>
                    <a:pt x="683" y="978"/>
                    <a:pt x="683" y="978"/>
                    <a:pt x="683" y="978"/>
                  </a:cubicBezTo>
                  <a:cubicBezTo>
                    <a:pt x="683" y="978"/>
                    <a:pt x="683" y="978"/>
                    <a:pt x="683" y="978"/>
                  </a:cubicBezTo>
                  <a:cubicBezTo>
                    <a:pt x="684" y="978"/>
                    <a:pt x="684" y="978"/>
                    <a:pt x="683" y="978"/>
                  </a:cubicBezTo>
                  <a:cubicBezTo>
                    <a:pt x="683" y="979"/>
                    <a:pt x="683" y="980"/>
                    <a:pt x="683" y="980"/>
                  </a:cubicBezTo>
                  <a:cubicBezTo>
                    <a:pt x="683" y="980"/>
                    <a:pt x="683" y="979"/>
                    <a:pt x="683" y="979"/>
                  </a:cubicBezTo>
                  <a:close/>
                  <a:moveTo>
                    <a:pt x="656" y="940"/>
                  </a:moveTo>
                  <a:cubicBezTo>
                    <a:pt x="656" y="940"/>
                    <a:pt x="656" y="940"/>
                    <a:pt x="657" y="940"/>
                  </a:cubicBezTo>
                  <a:cubicBezTo>
                    <a:pt x="657" y="940"/>
                    <a:pt x="658" y="940"/>
                    <a:pt x="658" y="940"/>
                  </a:cubicBezTo>
                  <a:cubicBezTo>
                    <a:pt x="658" y="940"/>
                    <a:pt x="658" y="940"/>
                    <a:pt x="658" y="940"/>
                  </a:cubicBezTo>
                  <a:cubicBezTo>
                    <a:pt x="658" y="940"/>
                    <a:pt x="658" y="941"/>
                    <a:pt x="658" y="941"/>
                  </a:cubicBezTo>
                  <a:cubicBezTo>
                    <a:pt x="658" y="941"/>
                    <a:pt x="658" y="942"/>
                    <a:pt x="657" y="941"/>
                  </a:cubicBezTo>
                  <a:cubicBezTo>
                    <a:pt x="657" y="941"/>
                    <a:pt x="657" y="941"/>
                    <a:pt x="656" y="940"/>
                  </a:cubicBezTo>
                  <a:close/>
                  <a:moveTo>
                    <a:pt x="665" y="940"/>
                  </a:moveTo>
                  <a:cubicBezTo>
                    <a:pt x="665" y="940"/>
                    <a:pt x="671" y="944"/>
                    <a:pt x="668" y="945"/>
                  </a:cubicBezTo>
                  <a:cubicBezTo>
                    <a:pt x="668" y="945"/>
                    <a:pt x="665" y="942"/>
                    <a:pt x="664" y="942"/>
                  </a:cubicBezTo>
                  <a:cubicBezTo>
                    <a:pt x="664" y="941"/>
                    <a:pt x="662" y="943"/>
                    <a:pt x="662" y="944"/>
                  </a:cubicBezTo>
                  <a:cubicBezTo>
                    <a:pt x="662" y="943"/>
                    <a:pt x="662" y="943"/>
                    <a:pt x="662" y="943"/>
                  </a:cubicBezTo>
                  <a:cubicBezTo>
                    <a:pt x="662" y="943"/>
                    <a:pt x="662" y="942"/>
                    <a:pt x="663" y="942"/>
                  </a:cubicBezTo>
                  <a:cubicBezTo>
                    <a:pt x="663" y="942"/>
                    <a:pt x="663" y="942"/>
                    <a:pt x="663" y="941"/>
                  </a:cubicBezTo>
                  <a:cubicBezTo>
                    <a:pt x="661" y="941"/>
                    <a:pt x="662" y="939"/>
                    <a:pt x="663" y="939"/>
                  </a:cubicBezTo>
                  <a:cubicBezTo>
                    <a:pt x="663" y="939"/>
                    <a:pt x="663" y="940"/>
                    <a:pt x="663" y="940"/>
                  </a:cubicBezTo>
                  <a:cubicBezTo>
                    <a:pt x="663" y="939"/>
                    <a:pt x="663" y="939"/>
                    <a:pt x="664" y="939"/>
                  </a:cubicBezTo>
                  <a:cubicBezTo>
                    <a:pt x="664" y="939"/>
                    <a:pt x="664" y="939"/>
                    <a:pt x="664" y="940"/>
                  </a:cubicBezTo>
                  <a:cubicBezTo>
                    <a:pt x="665" y="940"/>
                    <a:pt x="665" y="940"/>
                    <a:pt x="665" y="940"/>
                  </a:cubicBezTo>
                  <a:close/>
                  <a:moveTo>
                    <a:pt x="665" y="939"/>
                  </a:moveTo>
                  <a:cubicBezTo>
                    <a:pt x="665" y="939"/>
                    <a:pt x="665" y="939"/>
                    <a:pt x="665" y="938"/>
                  </a:cubicBezTo>
                  <a:cubicBezTo>
                    <a:pt x="665" y="938"/>
                    <a:pt x="665" y="938"/>
                    <a:pt x="665" y="938"/>
                  </a:cubicBezTo>
                  <a:cubicBezTo>
                    <a:pt x="666" y="938"/>
                    <a:pt x="666" y="938"/>
                    <a:pt x="666" y="939"/>
                  </a:cubicBezTo>
                  <a:cubicBezTo>
                    <a:pt x="666" y="939"/>
                    <a:pt x="666" y="939"/>
                    <a:pt x="666" y="940"/>
                  </a:cubicBezTo>
                  <a:cubicBezTo>
                    <a:pt x="666" y="940"/>
                    <a:pt x="666" y="940"/>
                    <a:pt x="666" y="940"/>
                  </a:cubicBezTo>
                  <a:cubicBezTo>
                    <a:pt x="666" y="940"/>
                    <a:pt x="666" y="940"/>
                    <a:pt x="666" y="940"/>
                  </a:cubicBezTo>
                  <a:cubicBezTo>
                    <a:pt x="666" y="940"/>
                    <a:pt x="666" y="940"/>
                    <a:pt x="665" y="939"/>
                  </a:cubicBezTo>
                  <a:close/>
                  <a:moveTo>
                    <a:pt x="655" y="939"/>
                  </a:moveTo>
                  <a:cubicBezTo>
                    <a:pt x="656" y="940"/>
                    <a:pt x="656" y="940"/>
                    <a:pt x="656" y="940"/>
                  </a:cubicBezTo>
                  <a:cubicBezTo>
                    <a:pt x="655" y="940"/>
                    <a:pt x="655" y="939"/>
                    <a:pt x="655" y="939"/>
                  </a:cubicBezTo>
                  <a:close/>
                  <a:moveTo>
                    <a:pt x="656" y="954"/>
                  </a:moveTo>
                  <a:cubicBezTo>
                    <a:pt x="655" y="954"/>
                    <a:pt x="655" y="954"/>
                    <a:pt x="655" y="954"/>
                  </a:cubicBezTo>
                  <a:cubicBezTo>
                    <a:pt x="655" y="955"/>
                    <a:pt x="655" y="955"/>
                    <a:pt x="654" y="955"/>
                  </a:cubicBezTo>
                  <a:cubicBezTo>
                    <a:pt x="654" y="956"/>
                    <a:pt x="654" y="956"/>
                    <a:pt x="653" y="955"/>
                  </a:cubicBezTo>
                  <a:cubicBezTo>
                    <a:pt x="653" y="955"/>
                    <a:pt x="653" y="955"/>
                    <a:pt x="653" y="955"/>
                  </a:cubicBezTo>
                  <a:cubicBezTo>
                    <a:pt x="654" y="955"/>
                    <a:pt x="654" y="955"/>
                    <a:pt x="654" y="954"/>
                  </a:cubicBezTo>
                  <a:cubicBezTo>
                    <a:pt x="654" y="954"/>
                    <a:pt x="654" y="954"/>
                    <a:pt x="654" y="953"/>
                  </a:cubicBezTo>
                  <a:cubicBezTo>
                    <a:pt x="654" y="953"/>
                    <a:pt x="653" y="953"/>
                    <a:pt x="653" y="953"/>
                  </a:cubicBezTo>
                  <a:cubicBezTo>
                    <a:pt x="653" y="953"/>
                    <a:pt x="654" y="953"/>
                    <a:pt x="654" y="953"/>
                  </a:cubicBezTo>
                  <a:cubicBezTo>
                    <a:pt x="653" y="952"/>
                    <a:pt x="654" y="952"/>
                    <a:pt x="654" y="952"/>
                  </a:cubicBezTo>
                  <a:cubicBezTo>
                    <a:pt x="654" y="950"/>
                    <a:pt x="653" y="949"/>
                    <a:pt x="654" y="948"/>
                  </a:cubicBezTo>
                  <a:cubicBezTo>
                    <a:pt x="654" y="947"/>
                    <a:pt x="654" y="947"/>
                    <a:pt x="654" y="946"/>
                  </a:cubicBezTo>
                  <a:cubicBezTo>
                    <a:pt x="653" y="946"/>
                    <a:pt x="652" y="946"/>
                    <a:pt x="653" y="945"/>
                  </a:cubicBezTo>
                  <a:cubicBezTo>
                    <a:pt x="652" y="944"/>
                    <a:pt x="653" y="944"/>
                    <a:pt x="653" y="944"/>
                  </a:cubicBezTo>
                  <a:cubicBezTo>
                    <a:pt x="653" y="944"/>
                    <a:pt x="653" y="944"/>
                    <a:pt x="653" y="944"/>
                  </a:cubicBezTo>
                  <a:cubicBezTo>
                    <a:pt x="654" y="943"/>
                    <a:pt x="654" y="945"/>
                    <a:pt x="654" y="945"/>
                  </a:cubicBezTo>
                  <a:cubicBezTo>
                    <a:pt x="654" y="945"/>
                    <a:pt x="655" y="945"/>
                    <a:pt x="655" y="945"/>
                  </a:cubicBezTo>
                  <a:cubicBezTo>
                    <a:pt x="655" y="945"/>
                    <a:pt x="658" y="947"/>
                    <a:pt x="658" y="947"/>
                  </a:cubicBezTo>
                  <a:cubicBezTo>
                    <a:pt x="659" y="947"/>
                    <a:pt x="659" y="946"/>
                    <a:pt x="660" y="946"/>
                  </a:cubicBezTo>
                  <a:cubicBezTo>
                    <a:pt x="660" y="947"/>
                    <a:pt x="660" y="947"/>
                    <a:pt x="660" y="947"/>
                  </a:cubicBezTo>
                  <a:cubicBezTo>
                    <a:pt x="661" y="947"/>
                    <a:pt x="661" y="947"/>
                    <a:pt x="662" y="946"/>
                  </a:cubicBezTo>
                  <a:cubicBezTo>
                    <a:pt x="662" y="947"/>
                    <a:pt x="662" y="948"/>
                    <a:pt x="662" y="949"/>
                  </a:cubicBezTo>
                  <a:cubicBezTo>
                    <a:pt x="662" y="950"/>
                    <a:pt x="661" y="949"/>
                    <a:pt x="661" y="950"/>
                  </a:cubicBezTo>
                  <a:cubicBezTo>
                    <a:pt x="662" y="951"/>
                    <a:pt x="660" y="951"/>
                    <a:pt x="660" y="951"/>
                  </a:cubicBezTo>
                  <a:cubicBezTo>
                    <a:pt x="660" y="951"/>
                    <a:pt x="660" y="951"/>
                    <a:pt x="660" y="951"/>
                  </a:cubicBezTo>
                  <a:cubicBezTo>
                    <a:pt x="660" y="951"/>
                    <a:pt x="660" y="952"/>
                    <a:pt x="660" y="952"/>
                  </a:cubicBezTo>
                  <a:cubicBezTo>
                    <a:pt x="660" y="953"/>
                    <a:pt x="659" y="953"/>
                    <a:pt x="658" y="953"/>
                  </a:cubicBezTo>
                  <a:cubicBezTo>
                    <a:pt x="658" y="953"/>
                    <a:pt x="658" y="953"/>
                    <a:pt x="658" y="953"/>
                  </a:cubicBezTo>
                  <a:cubicBezTo>
                    <a:pt x="658" y="954"/>
                    <a:pt x="657" y="954"/>
                    <a:pt x="656" y="954"/>
                  </a:cubicBezTo>
                  <a:close/>
                  <a:moveTo>
                    <a:pt x="667" y="949"/>
                  </a:moveTo>
                  <a:cubicBezTo>
                    <a:pt x="667" y="949"/>
                    <a:pt x="667" y="949"/>
                    <a:pt x="667" y="949"/>
                  </a:cubicBezTo>
                  <a:cubicBezTo>
                    <a:pt x="666" y="949"/>
                    <a:pt x="666" y="948"/>
                    <a:pt x="667" y="949"/>
                  </a:cubicBezTo>
                  <a:close/>
                  <a:moveTo>
                    <a:pt x="664" y="962"/>
                  </a:moveTo>
                  <a:cubicBezTo>
                    <a:pt x="664" y="962"/>
                    <a:pt x="664" y="961"/>
                    <a:pt x="664" y="960"/>
                  </a:cubicBezTo>
                  <a:cubicBezTo>
                    <a:pt x="664" y="960"/>
                    <a:pt x="665" y="957"/>
                    <a:pt x="665" y="957"/>
                  </a:cubicBezTo>
                  <a:cubicBezTo>
                    <a:pt x="665" y="957"/>
                    <a:pt x="665" y="957"/>
                    <a:pt x="665" y="957"/>
                  </a:cubicBezTo>
                  <a:cubicBezTo>
                    <a:pt x="665" y="957"/>
                    <a:pt x="666" y="953"/>
                    <a:pt x="666" y="953"/>
                  </a:cubicBezTo>
                  <a:cubicBezTo>
                    <a:pt x="667" y="952"/>
                    <a:pt x="668" y="951"/>
                    <a:pt x="668" y="949"/>
                  </a:cubicBezTo>
                  <a:cubicBezTo>
                    <a:pt x="667" y="949"/>
                    <a:pt x="669" y="948"/>
                    <a:pt x="668" y="948"/>
                  </a:cubicBezTo>
                  <a:cubicBezTo>
                    <a:pt x="669" y="949"/>
                    <a:pt x="669" y="955"/>
                    <a:pt x="669" y="955"/>
                  </a:cubicBezTo>
                  <a:cubicBezTo>
                    <a:pt x="669" y="956"/>
                    <a:pt x="668" y="956"/>
                    <a:pt x="667" y="956"/>
                  </a:cubicBezTo>
                  <a:cubicBezTo>
                    <a:pt x="667" y="956"/>
                    <a:pt x="667" y="957"/>
                    <a:pt x="667" y="957"/>
                  </a:cubicBezTo>
                  <a:cubicBezTo>
                    <a:pt x="667" y="957"/>
                    <a:pt x="667" y="957"/>
                    <a:pt x="666" y="957"/>
                  </a:cubicBezTo>
                  <a:cubicBezTo>
                    <a:pt x="666" y="958"/>
                    <a:pt x="665" y="963"/>
                    <a:pt x="664" y="962"/>
                  </a:cubicBezTo>
                  <a:close/>
                  <a:moveTo>
                    <a:pt x="669" y="939"/>
                  </a:moveTo>
                  <a:cubicBezTo>
                    <a:pt x="669" y="939"/>
                    <a:pt x="669" y="940"/>
                    <a:pt x="669" y="940"/>
                  </a:cubicBezTo>
                  <a:cubicBezTo>
                    <a:pt x="669" y="940"/>
                    <a:pt x="669" y="940"/>
                    <a:pt x="669" y="939"/>
                  </a:cubicBezTo>
                  <a:close/>
                  <a:moveTo>
                    <a:pt x="658" y="955"/>
                  </a:moveTo>
                  <a:cubicBezTo>
                    <a:pt x="658" y="955"/>
                    <a:pt x="658" y="955"/>
                    <a:pt x="658" y="955"/>
                  </a:cubicBezTo>
                  <a:cubicBezTo>
                    <a:pt x="658" y="954"/>
                    <a:pt x="658" y="953"/>
                    <a:pt x="659" y="953"/>
                  </a:cubicBezTo>
                  <a:cubicBezTo>
                    <a:pt x="659" y="953"/>
                    <a:pt x="659" y="954"/>
                    <a:pt x="659" y="954"/>
                  </a:cubicBezTo>
                  <a:cubicBezTo>
                    <a:pt x="659" y="954"/>
                    <a:pt x="658" y="956"/>
                    <a:pt x="658" y="955"/>
                  </a:cubicBezTo>
                  <a:cubicBezTo>
                    <a:pt x="658" y="955"/>
                    <a:pt x="658" y="955"/>
                    <a:pt x="658" y="955"/>
                  </a:cubicBezTo>
                  <a:cubicBezTo>
                    <a:pt x="658" y="955"/>
                    <a:pt x="658" y="955"/>
                    <a:pt x="658" y="955"/>
                  </a:cubicBezTo>
                  <a:close/>
                  <a:moveTo>
                    <a:pt x="662" y="947"/>
                  </a:moveTo>
                  <a:cubicBezTo>
                    <a:pt x="662" y="947"/>
                    <a:pt x="662" y="947"/>
                    <a:pt x="662" y="947"/>
                  </a:cubicBezTo>
                  <a:cubicBezTo>
                    <a:pt x="662" y="947"/>
                    <a:pt x="663" y="947"/>
                    <a:pt x="663" y="947"/>
                  </a:cubicBezTo>
                  <a:cubicBezTo>
                    <a:pt x="663" y="947"/>
                    <a:pt x="663" y="947"/>
                    <a:pt x="662" y="947"/>
                  </a:cubicBezTo>
                  <a:close/>
                  <a:moveTo>
                    <a:pt x="663" y="937"/>
                  </a:moveTo>
                  <a:cubicBezTo>
                    <a:pt x="663" y="938"/>
                    <a:pt x="663" y="938"/>
                    <a:pt x="663" y="938"/>
                  </a:cubicBezTo>
                  <a:cubicBezTo>
                    <a:pt x="663" y="938"/>
                    <a:pt x="663" y="938"/>
                    <a:pt x="663" y="938"/>
                  </a:cubicBezTo>
                  <a:cubicBezTo>
                    <a:pt x="663" y="938"/>
                    <a:pt x="663" y="937"/>
                    <a:pt x="663" y="937"/>
                  </a:cubicBezTo>
                  <a:cubicBezTo>
                    <a:pt x="662" y="937"/>
                    <a:pt x="660" y="936"/>
                    <a:pt x="660" y="935"/>
                  </a:cubicBezTo>
                  <a:cubicBezTo>
                    <a:pt x="660" y="934"/>
                    <a:pt x="662" y="936"/>
                    <a:pt x="662" y="936"/>
                  </a:cubicBezTo>
                  <a:cubicBezTo>
                    <a:pt x="662" y="936"/>
                    <a:pt x="662" y="936"/>
                    <a:pt x="662" y="937"/>
                  </a:cubicBezTo>
                  <a:cubicBezTo>
                    <a:pt x="662" y="937"/>
                    <a:pt x="662" y="937"/>
                    <a:pt x="663" y="937"/>
                  </a:cubicBezTo>
                  <a:cubicBezTo>
                    <a:pt x="663" y="937"/>
                    <a:pt x="663" y="937"/>
                    <a:pt x="663" y="937"/>
                  </a:cubicBezTo>
                  <a:close/>
                  <a:moveTo>
                    <a:pt x="639" y="946"/>
                  </a:moveTo>
                  <a:cubicBezTo>
                    <a:pt x="639" y="946"/>
                    <a:pt x="639" y="945"/>
                    <a:pt x="638" y="945"/>
                  </a:cubicBezTo>
                  <a:cubicBezTo>
                    <a:pt x="638" y="946"/>
                    <a:pt x="638" y="946"/>
                    <a:pt x="639" y="947"/>
                  </a:cubicBezTo>
                  <a:cubicBezTo>
                    <a:pt x="638" y="946"/>
                    <a:pt x="639" y="946"/>
                    <a:pt x="639" y="946"/>
                  </a:cubicBezTo>
                  <a:close/>
                  <a:moveTo>
                    <a:pt x="638" y="956"/>
                  </a:moveTo>
                  <a:cubicBezTo>
                    <a:pt x="636" y="956"/>
                    <a:pt x="642" y="953"/>
                    <a:pt x="638" y="956"/>
                  </a:cubicBezTo>
                  <a:cubicBezTo>
                    <a:pt x="638" y="956"/>
                    <a:pt x="639" y="956"/>
                    <a:pt x="638" y="956"/>
                  </a:cubicBezTo>
                  <a:close/>
                  <a:moveTo>
                    <a:pt x="638" y="999"/>
                  </a:moveTo>
                  <a:cubicBezTo>
                    <a:pt x="638" y="998"/>
                    <a:pt x="638" y="998"/>
                    <a:pt x="638" y="998"/>
                  </a:cubicBezTo>
                  <a:cubicBezTo>
                    <a:pt x="638" y="998"/>
                    <a:pt x="638" y="998"/>
                    <a:pt x="638" y="999"/>
                  </a:cubicBezTo>
                  <a:close/>
                  <a:moveTo>
                    <a:pt x="638" y="942"/>
                  </a:moveTo>
                  <a:cubicBezTo>
                    <a:pt x="639" y="942"/>
                    <a:pt x="639" y="943"/>
                    <a:pt x="639" y="943"/>
                  </a:cubicBezTo>
                  <a:cubicBezTo>
                    <a:pt x="643" y="943"/>
                    <a:pt x="640" y="945"/>
                    <a:pt x="639" y="944"/>
                  </a:cubicBezTo>
                  <a:cubicBezTo>
                    <a:pt x="639" y="944"/>
                    <a:pt x="639" y="945"/>
                    <a:pt x="639" y="944"/>
                  </a:cubicBezTo>
                  <a:cubicBezTo>
                    <a:pt x="639" y="944"/>
                    <a:pt x="639" y="944"/>
                    <a:pt x="638" y="944"/>
                  </a:cubicBezTo>
                  <a:cubicBezTo>
                    <a:pt x="638" y="944"/>
                    <a:pt x="638" y="942"/>
                    <a:pt x="638" y="942"/>
                  </a:cubicBezTo>
                  <a:close/>
                  <a:moveTo>
                    <a:pt x="638" y="999"/>
                  </a:moveTo>
                  <a:cubicBezTo>
                    <a:pt x="638" y="998"/>
                    <a:pt x="638" y="998"/>
                    <a:pt x="638" y="997"/>
                  </a:cubicBezTo>
                  <a:cubicBezTo>
                    <a:pt x="638" y="997"/>
                    <a:pt x="638" y="999"/>
                    <a:pt x="638" y="999"/>
                  </a:cubicBezTo>
                  <a:close/>
                  <a:moveTo>
                    <a:pt x="654" y="988"/>
                  </a:moveTo>
                  <a:cubicBezTo>
                    <a:pt x="655" y="988"/>
                    <a:pt x="655" y="988"/>
                    <a:pt x="655" y="988"/>
                  </a:cubicBezTo>
                  <a:cubicBezTo>
                    <a:pt x="655" y="988"/>
                    <a:pt x="655" y="988"/>
                    <a:pt x="654" y="988"/>
                  </a:cubicBezTo>
                  <a:close/>
                  <a:moveTo>
                    <a:pt x="655" y="987"/>
                  </a:moveTo>
                  <a:cubicBezTo>
                    <a:pt x="655" y="987"/>
                    <a:pt x="654" y="987"/>
                    <a:pt x="654" y="987"/>
                  </a:cubicBezTo>
                  <a:cubicBezTo>
                    <a:pt x="655" y="987"/>
                    <a:pt x="655" y="987"/>
                    <a:pt x="655" y="987"/>
                  </a:cubicBezTo>
                  <a:close/>
                  <a:moveTo>
                    <a:pt x="653" y="984"/>
                  </a:moveTo>
                  <a:cubicBezTo>
                    <a:pt x="653" y="984"/>
                    <a:pt x="653" y="984"/>
                    <a:pt x="653" y="984"/>
                  </a:cubicBezTo>
                  <a:cubicBezTo>
                    <a:pt x="653" y="984"/>
                    <a:pt x="653" y="984"/>
                    <a:pt x="653" y="984"/>
                  </a:cubicBezTo>
                  <a:close/>
                  <a:moveTo>
                    <a:pt x="669" y="934"/>
                  </a:moveTo>
                  <a:cubicBezTo>
                    <a:pt x="670" y="934"/>
                    <a:pt x="667" y="934"/>
                    <a:pt x="668" y="934"/>
                  </a:cubicBezTo>
                  <a:cubicBezTo>
                    <a:pt x="668" y="934"/>
                    <a:pt x="669" y="934"/>
                    <a:pt x="669" y="934"/>
                  </a:cubicBezTo>
                  <a:close/>
                  <a:moveTo>
                    <a:pt x="637" y="949"/>
                  </a:moveTo>
                  <a:cubicBezTo>
                    <a:pt x="639" y="949"/>
                    <a:pt x="637" y="949"/>
                    <a:pt x="637" y="949"/>
                  </a:cubicBezTo>
                  <a:cubicBezTo>
                    <a:pt x="637" y="949"/>
                    <a:pt x="637" y="949"/>
                    <a:pt x="637" y="949"/>
                  </a:cubicBezTo>
                  <a:close/>
                  <a:moveTo>
                    <a:pt x="619" y="974"/>
                  </a:moveTo>
                  <a:cubicBezTo>
                    <a:pt x="620" y="974"/>
                    <a:pt x="620" y="974"/>
                    <a:pt x="620" y="974"/>
                  </a:cubicBezTo>
                  <a:cubicBezTo>
                    <a:pt x="620" y="974"/>
                    <a:pt x="620" y="974"/>
                    <a:pt x="619" y="974"/>
                  </a:cubicBezTo>
                  <a:close/>
                  <a:moveTo>
                    <a:pt x="636" y="951"/>
                  </a:moveTo>
                  <a:cubicBezTo>
                    <a:pt x="636" y="951"/>
                    <a:pt x="636" y="951"/>
                    <a:pt x="636" y="951"/>
                  </a:cubicBezTo>
                  <a:cubicBezTo>
                    <a:pt x="636" y="951"/>
                    <a:pt x="636" y="951"/>
                    <a:pt x="636" y="951"/>
                  </a:cubicBezTo>
                  <a:close/>
                  <a:moveTo>
                    <a:pt x="620" y="973"/>
                  </a:moveTo>
                  <a:cubicBezTo>
                    <a:pt x="620" y="973"/>
                    <a:pt x="620" y="973"/>
                    <a:pt x="620" y="973"/>
                  </a:cubicBezTo>
                  <a:cubicBezTo>
                    <a:pt x="620" y="973"/>
                    <a:pt x="620" y="973"/>
                    <a:pt x="620" y="973"/>
                  </a:cubicBezTo>
                  <a:close/>
                  <a:moveTo>
                    <a:pt x="621" y="974"/>
                  </a:moveTo>
                  <a:cubicBezTo>
                    <a:pt x="621" y="974"/>
                    <a:pt x="619" y="973"/>
                    <a:pt x="621" y="973"/>
                  </a:cubicBezTo>
                  <a:cubicBezTo>
                    <a:pt x="621" y="972"/>
                    <a:pt x="621" y="974"/>
                    <a:pt x="621" y="974"/>
                  </a:cubicBezTo>
                  <a:close/>
                  <a:moveTo>
                    <a:pt x="667" y="933"/>
                  </a:moveTo>
                  <a:cubicBezTo>
                    <a:pt x="667" y="933"/>
                    <a:pt x="668" y="933"/>
                    <a:pt x="668" y="933"/>
                  </a:cubicBezTo>
                  <a:cubicBezTo>
                    <a:pt x="667" y="934"/>
                    <a:pt x="667" y="933"/>
                    <a:pt x="667" y="933"/>
                  </a:cubicBezTo>
                  <a:close/>
                  <a:moveTo>
                    <a:pt x="674" y="945"/>
                  </a:moveTo>
                  <a:cubicBezTo>
                    <a:pt x="674" y="945"/>
                    <a:pt x="674" y="945"/>
                    <a:pt x="674" y="945"/>
                  </a:cubicBezTo>
                  <a:cubicBezTo>
                    <a:pt x="674" y="945"/>
                    <a:pt x="674" y="945"/>
                    <a:pt x="674" y="945"/>
                  </a:cubicBezTo>
                  <a:cubicBezTo>
                    <a:pt x="674" y="945"/>
                    <a:pt x="674" y="945"/>
                    <a:pt x="673" y="945"/>
                  </a:cubicBezTo>
                  <a:cubicBezTo>
                    <a:pt x="674" y="945"/>
                    <a:pt x="674" y="945"/>
                    <a:pt x="674" y="945"/>
                  </a:cubicBezTo>
                  <a:close/>
                  <a:moveTo>
                    <a:pt x="637" y="950"/>
                  </a:moveTo>
                  <a:cubicBezTo>
                    <a:pt x="637" y="950"/>
                    <a:pt x="637" y="950"/>
                    <a:pt x="637" y="950"/>
                  </a:cubicBezTo>
                  <a:cubicBezTo>
                    <a:pt x="637" y="950"/>
                    <a:pt x="637" y="950"/>
                    <a:pt x="637" y="950"/>
                  </a:cubicBezTo>
                  <a:close/>
                  <a:moveTo>
                    <a:pt x="681" y="991"/>
                  </a:moveTo>
                  <a:cubicBezTo>
                    <a:pt x="681" y="991"/>
                    <a:pt x="680" y="991"/>
                    <a:pt x="681" y="991"/>
                  </a:cubicBezTo>
                  <a:cubicBezTo>
                    <a:pt x="682" y="991"/>
                    <a:pt x="682" y="991"/>
                    <a:pt x="681" y="991"/>
                  </a:cubicBezTo>
                  <a:close/>
                  <a:moveTo>
                    <a:pt x="682" y="991"/>
                  </a:moveTo>
                  <a:cubicBezTo>
                    <a:pt x="682" y="991"/>
                    <a:pt x="682" y="991"/>
                    <a:pt x="682" y="990"/>
                  </a:cubicBezTo>
                  <a:cubicBezTo>
                    <a:pt x="682" y="990"/>
                    <a:pt x="682" y="991"/>
                    <a:pt x="682" y="991"/>
                  </a:cubicBezTo>
                  <a:close/>
                  <a:moveTo>
                    <a:pt x="683" y="980"/>
                  </a:moveTo>
                  <a:cubicBezTo>
                    <a:pt x="683" y="979"/>
                    <a:pt x="683" y="979"/>
                    <a:pt x="683" y="980"/>
                  </a:cubicBezTo>
                  <a:cubicBezTo>
                    <a:pt x="683" y="980"/>
                    <a:pt x="683" y="980"/>
                    <a:pt x="683" y="980"/>
                  </a:cubicBezTo>
                  <a:close/>
                  <a:moveTo>
                    <a:pt x="685" y="958"/>
                  </a:moveTo>
                  <a:cubicBezTo>
                    <a:pt x="684" y="959"/>
                    <a:pt x="684" y="959"/>
                    <a:pt x="684" y="959"/>
                  </a:cubicBezTo>
                  <a:cubicBezTo>
                    <a:pt x="684" y="959"/>
                    <a:pt x="683" y="958"/>
                    <a:pt x="684" y="958"/>
                  </a:cubicBezTo>
                  <a:cubicBezTo>
                    <a:pt x="683" y="958"/>
                    <a:pt x="684" y="956"/>
                    <a:pt x="683" y="956"/>
                  </a:cubicBezTo>
                  <a:cubicBezTo>
                    <a:pt x="684" y="956"/>
                    <a:pt x="685" y="957"/>
                    <a:pt x="685" y="958"/>
                  </a:cubicBezTo>
                  <a:cubicBezTo>
                    <a:pt x="685" y="958"/>
                    <a:pt x="685" y="958"/>
                    <a:pt x="685" y="958"/>
                  </a:cubicBezTo>
                  <a:cubicBezTo>
                    <a:pt x="685" y="958"/>
                    <a:pt x="685" y="958"/>
                    <a:pt x="685" y="958"/>
                  </a:cubicBezTo>
                  <a:close/>
                  <a:moveTo>
                    <a:pt x="683" y="959"/>
                  </a:moveTo>
                  <a:cubicBezTo>
                    <a:pt x="683" y="959"/>
                    <a:pt x="683" y="959"/>
                    <a:pt x="683" y="959"/>
                  </a:cubicBezTo>
                  <a:cubicBezTo>
                    <a:pt x="683" y="959"/>
                    <a:pt x="683" y="959"/>
                    <a:pt x="683" y="959"/>
                  </a:cubicBezTo>
                  <a:cubicBezTo>
                    <a:pt x="683" y="959"/>
                    <a:pt x="683" y="959"/>
                    <a:pt x="684" y="959"/>
                  </a:cubicBezTo>
                  <a:cubicBezTo>
                    <a:pt x="684" y="959"/>
                    <a:pt x="684" y="959"/>
                    <a:pt x="684" y="959"/>
                  </a:cubicBezTo>
                  <a:cubicBezTo>
                    <a:pt x="684" y="959"/>
                    <a:pt x="683" y="960"/>
                    <a:pt x="683" y="959"/>
                  </a:cubicBezTo>
                  <a:close/>
                  <a:moveTo>
                    <a:pt x="671" y="945"/>
                  </a:moveTo>
                  <a:cubicBezTo>
                    <a:pt x="671" y="945"/>
                    <a:pt x="672" y="945"/>
                    <a:pt x="672" y="945"/>
                  </a:cubicBezTo>
                  <a:cubicBezTo>
                    <a:pt x="672" y="946"/>
                    <a:pt x="672" y="946"/>
                    <a:pt x="672" y="946"/>
                  </a:cubicBezTo>
                  <a:cubicBezTo>
                    <a:pt x="673" y="946"/>
                    <a:pt x="673" y="946"/>
                    <a:pt x="673" y="946"/>
                  </a:cubicBezTo>
                  <a:cubicBezTo>
                    <a:pt x="674" y="947"/>
                    <a:pt x="669" y="946"/>
                    <a:pt x="671" y="945"/>
                  </a:cubicBezTo>
                  <a:close/>
                  <a:moveTo>
                    <a:pt x="680" y="988"/>
                  </a:moveTo>
                  <a:cubicBezTo>
                    <a:pt x="680" y="988"/>
                    <a:pt x="680" y="988"/>
                    <a:pt x="680" y="987"/>
                  </a:cubicBezTo>
                  <a:cubicBezTo>
                    <a:pt x="680" y="987"/>
                    <a:pt x="680" y="987"/>
                    <a:pt x="680" y="987"/>
                  </a:cubicBezTo>
                  <a:cubicBezTo>
                    <a:pt x="680" y="985"/>
                    <a:pt x="679" y="987"/>
                    <a:pt x="679" y="987"/>
                  </a:cubicBezTo>
                  <a:cubicBezTo>
                    <a:pt x="679" y="987"/>
                    <a:pt x="679" y="988"/>
                    <a:pt x="679" y="988"/>
                  </a:cubicBezTo>
                  <a:cubicBezTo>
                    <a:pt x="678" y="988"/>
                    <a:pt x="677" y="988"/>
                    <a:pt x="676" y="987"/>
                  </a:cubicBezTo>
                  <a:cubicBezTo>
                    <a:pt x="675" y="987"/>
                    <a:pt x="673" y="987"/>
                    <a:pt x="672" y="986"/>
                  </a:cubicBezTo>
                  <a:cubicBezTo>
                    <a:pt x="672" y="986"/>
                    <a:pt x="672" y="985"/>
                    <a:pt x="672" y="985"/>
                  </a:cubicBezTo>
                  <a:cubicBezTo>
                    <a:pt x="672" y="985"/>
                    <a:pt x="672" y="985"/>
                    <a:pt x="672" y="985"/>
                  </a:cubicBezTo>
                  <a:cubicBezTo>
                    <a:pt x="671" y="984"/>
                    <a:pt x="670" y="981"/>
                    <a:pt x="670" y="980"/>
                  </a:cubicBezTo>
                  <a:cubicBezTo>
                    <a:pt x="670" y="979"/>
                    <a:pt x="672" y="978"/>
                    <a:pt x="672" y="977"/>
                  </a:cubicBezTo>
                  <a:cubicBezTo>
                    <a:pt x="671" y="977"/>
                    <a:pt x="668" y="973"/>
                    <a:pt x="666" y="974"/>
                  </a:cubicBezTo>
                  <a:cubicBezTo>
                    <a:pt x="666" y="974"/>
                    <a:pt x="666" y="977"/>
                    <a:pt x="666" y="977"/>
                  </a:cubicBezTo>
                  <a:cubicBezTo>
                    <a:pt x="666" y="978"/>
                    <a:pt x="663" y="976"/>
                    <a:pt x="664" y="976"/>
                  </a:cubicBezTo>
                  <a:cubicBezTo>
                    <a:pt x="664" y="975"/>
                    <a:pt x="663" y="976"/>
                    <a:pt x="663" y="976"/>
                  </a:cubicBezTo>
                  <a:cubicBezTo>
                    <a:pt x="663" y="977"/>
                    <a:pt x="663" y="977"/>
                    <a:pt x="663" y="977"/>
                  </a:cubicBezTo>
                  <a:cubicBezTo>
                    <a:pt x="663" y="977"/>
                    <a:pt x="661" y="977"/>
                    <a:pt x="662" y="978"/>
                  </a:cubicBezTo>
                  <a:cubicBezTo>
                    <a:pt x="662" y="978"/>
                    <a:pt x="661" y="978"/>
                    <a:pt x="661" y="978"/>
                  </a:cubicBezTo>
                  <a:cubicBezTo>
                    <a:pt x="661" y="978"/>
                    <a:pt x="661" y="975"/>
                    <a:pt x="661" y="975"/>
                  </a:cubicBezTo>
                  <a:cubicBezTo>
                    <a:pt x="658" y="973"/>
                    <a:pt x="658" y="979"/>
                    <a:pt x="657" y="980"/>
                  </a:cubicBezTo>
                  <a:cubicBezTo>
                    <a:pt x="657" y="981"/>
                    <a:pt x="657" y="981"/>
                    <a:pt x="657" y="981"/>
                  </a:cubicBezTo>
                  <a:cubicBezTo>
                    <a:pt x="657" y="982"/>
                    <a:pt x="655" y="981"/>
                    <a:pt x="655" y="981"/>
                  </a:cubicBezTo>
                  <a:cubicBezTo>
                    <a:pt x="655" y="979"/>
                    <a:pt x="657" y="978"/>
                    <a:pt x="656" y="976"/>
                  </a:cubicBezTo>
                  <a:cubicBezTo>
                    <a:pt x="656" y="976"/>
                    <a:pt x="656" y="976"/>
                    <a:pt x="656" y="976"/>
                  </a:cubicBezTo>
                  <a:cubicBezTo>
                    <a:pt x="656" y="973"/>
                    <a:pt x="658" y="974"/>
                    <a:pt x="659" y="973"/>
                  </a:cubicBezTo>
                  <a:cubicBezTo>
                    <a:pt x="660" y="973"/>
                    <a:pt x="660" y="972"/>
                    <a:pt x="660" y="972"/>
                  </a:cubicBezTo>
                  <a:cubicBezTo>
                    <a:pt x="660" y="972"/>
                    <a:pt x="661" y="972"/>
                    <a:pt x="661" y="972"/>
                  </a:cubicBezTo>
                  <a:cubicBezTo>
                    <a:pt x="661" y="972"/>
                    <a:pt x="661" y="972"/>
                    <a:pt x="661" y="972"/>
                  </a:cubicBezTo>
                  <a:cubicBezTo>
                    <a:pt x="662" y="972"/>
                    <a:pt x="662" y="971"/>
                    <a:pt x="662" y="970"/>
                  </a:cubicBezTo>
                  <a:cubicBezTo>
                    <a:pt x="662" y="969"/>
                    <a:pt x="663" y="969"/>
                    <a:pt x="664" y="969"/>
                  </a:cubicBezTo>
                  <a:cubicBezTo>
                    <a:pt x="664" y="969"/>
                    <a:pt x="664" y="969"/>
                    <a:pt x="664" y="969"/>
                  </a:cubicBezTo>
                  <a:cubicBezTo>
                    <a:pt x="664" y="969"/>
                    <a:pt x="666" y="968"/>
                    <a:pt x="665" y="968"/>
                  </a:cubicBezTo>
                  <a:cubicBezTo>
                    <a:pt x="665" y="968"/>
                    <a:pt x="666" y="968"/>
                    <a:pt x="667" y="968"/>
                  </a:cubicBezTo>
                  <a:cubicBezTo>
                    <a:pt x="668" y="968"/>
                    <a:pt x="669" y="969"/>
                    <a:pt x="669" y="971"/>
                  </a:cubicBezTo>
                  <a:cubicBezTo>
                    <a:pt x="669" y="971"/>
                    <a:pt x="668" y="973"/>
                    <a:pt x="668" y="973"/>
                  </a:cubicBezTo>
                  <a:cubicBezTo>
                    <a:pt x="668" y="973"/>
                    <a:pt x="669" y="972"/>
                    <a:pt x="669" y="972"/>
                  </a:cubicBezTo>
                  <a:cubicBezTo>
                    <a:pt x="668" y="973"/>
                    <a:pt x="672" y="970"/>
                    <a:pt x="671" y="971"/>
                  </a:cubicBezTo>
                  <a:cubicBezTo>
                    <a:pt x="672" y="970"/>
                    <a:pt x="671" y="969"/>
                    <a:pt x="672" y="968"/>
                  </a:cubicBezTo>
                  <a:cubicBezTo>
                    <a:pt x="672" y="968"/>
                    <a:pt x="672" y="968"/>
                    <a:pt x="672" y="968"/>
                  </a:cubicBezTo>
                  <a:cubicBezTo>
                    <a:pt x="672" y="968"/>
                    <a:pt x="672" y="968"/>
                    <a:pt x="672" y="968"/>
                  </a:cubicBezTo>
                  <a:cubicBezTo>
                    <a:pt x="673" y="967"/>
                    <a:pt x="674" y="968"/>
                    <a:pt x="675" y="969"/>
                  </a:cubicBezTo>
                  <a:cubicBezTo>
                    <a:pt x="675" y="968"/>
                    <a:pt x="675" y="968"/>
                    <a:pt x="675" y="968"/>
                  </a:cubicBezTo>
                  <a:cubicBezTo>
                    <a:pt x="675" y="968"/>
                    <a:pt x="675" y="964"/>
                    <a:pt x="676" y="965"/>
                  </a:cubicBezTo>
                  <a:cubicBezTo>
                    <a:pt x="677" y="966"/>
                    <a:pt x="677" y="965"/>
                    <a:pt x="678" y="965"/>
                  </a:cubicBezTo>
                  <a:cubicBezTo>
                    <a:pt x="678" y="965"/>
                    <a:pt x="678" y="965"/>
                    <a:pt x="678" y="964"/>
                  </a:cubicBezTo>
                  <a:cubicBezTo>
                    <a:pt x="678" y="964"/>
                    <a:pt x="678" y="964"/>
                    <a:pt x="678" y="964"/>
                  </a:cubicBezTo>
                  <a:cubicBezTo>
                    <a:pt x="678" y="964"/>
                    <a:pt x="679" y="964"/>
                    <a:pt x="679" y="965"/>
                  </a:cubicBezTo>
                  <a:cubicBezTo>
                    <a:pt x="679" y="965"/>
                    <a:pt x="680" y="965"/>
                    <a:pt x="680" y="965"/>
                  </a:cubicBezTo>
                  <a:cubicBezTo>
                    <a:pt x="680" y="964"/>
                    <a:pt x="681" y="964"/>
                    <a:pt x="681" y="964"/>
                  </a:cubicBezTo>
                  <a:cubicBezTo>
                    <a:pt x="680" y="963"/>
                    <a:pt x="679" y="960"/>
                    <a:pt x="679" y="959"/>
                  </a:cubicBezTo>
                  <a:cubicBezTo>
                    <a:pt x="679" y="959"/>
                    <a:pt x="679" y="959"/>
                    <a:pt x="680" y="959"/>
                  </a:cubicBezTo>
                  <a:cubicBezTo>
                    <a:pt x="680" y="959"/>
                    <a:pt x="680" y="958"/>
                    <a:pt x="680" y="958"/>
                  </a:cubicBezTo>
                  <a:cubicBezTo>
                    <a:pt x="680" y="958"/>
                    <a:pt x="681" y="959"/>
                    <a:pt x="681" y="959"/>
                  </a:cubicBezTo>
                  <a:cubicBezTo>
                    <a:pt x="681" y="959"/>
                    <a:pt x="681" y="960"/>
                    <a:pt x="681" y="960"/>
                  </a:cubicBezTo>
                  <a:cubicBezTo>
                    <a:pt x="682" y="960"/>
                    <a:pt x="684" y="960"/>
                    <a:pt x="683" y="961"/>
                  </a:cubicBezTo>
                  <a:cubicBezTo>
                    <a:pt x="683" y="961"/>
                    <a:pt x="684" y="961"/>
                    <a:pt x="684" y="962"/>
                  </a:cubicBezTo>
                  <a:cubicBezTo>
                    <a:pt x="684" y="962"/>
                    <a:pt x="684" y="962"/>
                    <a:pt x="684" y="962"/>
                  </a:cubicBezTo>
                  <a:cubicBezTo>
                    <a:pt x="684" y="962"/>
                    <a:pt x="686" y="962"/>
                    <a:pt x="686" y="962"/>
                  </a:cubicBezTo>
                  <a:cubicBezTo>
                    <a:pt x="686" y="963"/>
                    <a:pt x="685" y="963"/>
                    <a:pt x="686" y="964"/>
                  </a:cubicBezTo>
                  <a:cubicBezTo>
                    <a:pt x="686" y="964"/>
                    <a:pt x="687" y="965"/>
                    <a:pt x="686" y="965"/>
                  </a:cubicBezTo>
                  <a:cubicBezTo>
                    <a:pt x="687" y="966"/>
                    <a:pt x="684" y="966"/>
                    <a:pt x="685" y="968"/>
                  </a:cubicBezTo>
                  <a:cubicBezTo>
                    <a:pt x="689" y="967"/>
                    <a:pt x="686" y="969"/>
                    <a:pt x="687" y="970"/>
                  </a:cubicBezTo>
                  <a:cubicBezTo>
                    <a:pt x="687" y="970"/>
                    <a:pt x="687" y="969"/>
                    <a:pt x="688" y="970"/>
                  </a:cubicBezTo>
                  <a:cubicBezTo>
                    <a:pt x="687" y="970"/>
                    <a:pt x="687" y="973"/>
                    <a:pt x="688" y="973"/>
                  </a:cubicBezTo>
                  <a:cubicBezTo>
                    <a:pt x="688" y="973"/>
                    <a:pt x="689" y="973"/>
                    <a:pt x="689" y="973"/>
                  </a:cubicBezTo>
                  <a:cubicBezTo>
                    <a:pt x="690" y="974"/>
                    <a:pt x="688" y="978"/>
                    <a:pt x="688" y="979"/>
                  </a:cubicBezTo>
                  <a:cubicBezTo>
                    <a:pt x="688" y="979"/>
                    <a:pt x="687" y="979"/>
                    <a:pt x="687" y="980"/>
                  </a:cubicBezTo>
                  <a:cubicBezTo>
                    <a:pt x="687" y="980"/>
                    <a:pt x="686" y="979"/>
                    <a:pt x="686" y="979"/>
                  </a:cubicBezTo>
                  <a:cubicBezTo>
                    <a:pt x="687" y="981"/>
                    <a:pt x="687" y="982"/>
                    <a:pt x="687" y="984"/>
                  </a:cubicBezTo>
                  <a:cubicBezTo>
                    <a:pt x="687" y="983"/>
                    <a:pt x="685" y="982"/>
                    <a:pt x="686" y="981"/>
                  </a:cubicBezTo>
                  <a:cubicBezTo>
                    <a:pt x="686" y="981"/>
                    <a:pt x="686" y="981"/>
                    <a:pt x="686" y="981"/>
                  </a:cubicBezTo>
                  <a:cubicBezTo>
                    <a:pt x="686" y="980"/>
                    <a:pt x="686" y="980"/>
                    <a:pt x="686" y="980"/>
                  </a:cubicBezTo>
                  <a:cubicBezTo>
                    <a:pt x="685" y="980"/>
                    <a:pt x="685" y="980"/>
                    <a:pt x="685" y="980"/>
                  </a:cubicBezTo>
                  <a:cubicBezTo>
                    <a:pt x="685" y="978"/>
                    <a:pt x="684" y="977"/>
                    <a:pt x="684" y="976"/>
                  </a:cubicBezTo>
                  <a:cubicBezTo>
                    <a:pt x="683" y="977"/>
                    <a:pt x="682" y="977"/>
                    <a:pt x="683" y="978"/>
                  </a:cubicBezTo>
                  <a:cubicBezTo>
                    <a:pt x="683" y="978"/>
                    <a:pt x="683" y="978"/>
                    <a:pt x="682" y="978"/>
                  </a:cubicBezTo>
                  <a:cubicBezTo>
                    <a:pt x="682" y="979"/>
                    <a:pt x="682" y="979"/>
                    <a:pt x="682" y="979"/>
                  </a:cubicBezTo>
                  <a:cubicBezTo>
                    <a:pt x="681" y="979"/>
                    <a:pt x="681" y="980"/>
                    <a:pt x="681" y="980"/>
                  </a:cubicBezTo>
                  <a:cubicBezTo>
                    <a:pt x="681" y="981"/>
                    <a:pt x="681" y="981"/>
                    <a:pt x="681" y="981"/>
                  </a:cubicBezTo>
                  <a:cubicBezTo>
                    <a:pt x="681" y="981"/>
                    <a:pt x="680" y="982"/>
                    <a:pt x="681" y="982"/>
                  </a:cubicBezTo>
                  <a:cubicBezTo>
                    <a:pt x="681" y="982"/>
                    <a:pt x="682" y="982"/>
                    <a:pt x="682" y="983"/>
                  </a:cubicBezTo>
                  <a:cubicBezTo>
                    <a:pt x="682" y="983"/>
                    <a:pt x="682" y="983"/>
                    <a:pt x="682" y="983"/>
                  </a:cubicBezTo>
                  <a:cubicBezTo>
                    <a:pt x="682" y="984"/>
                    <a:pt x="684" y="985"/>
                    <a:pt x="683" y="987"/>
                  </a:cubicBezTo>
                  <a:cubicBezTo>
                    <a:pt x="683" y="987"/>
                    <a:pt x="682" y="989"/>
                    <a:pt x="682" y="989"/>
                  </a:cubicBezTo>
                  <a:cubicBezTo>
                    <a:pt x="680" y="990"/>
                    <a:pt x="681" y="990"/>
                    <a:pt x="680" y="988"/>
                  </a:cubicBezTo>
                  <a:cubicBezTo>
                    <a:pt x="679" y="988"/>
                    <a:pt x="680" y="988"/>
                    <a:pt x="680" y="988"/>
                  </a:cubicBezTo>
                  <a:close/>
                  <a:moveTo>
                    <a:pt x="670" y="939"/>
                  </a:moveTo>
                  <a:cubicBezTo>
                    <a:pt x="670" y="940"/>
                    <a:pt x="670" y="940"/>
                    <a:pt x="670" y="940"/>
                  </a:cubicBezTo>
                  <a:cubicBezTo>
                    <a:pt x="670" y="940"/>
                    <a:pt x="670" y="940"/>
                    <a:pt x="670" y="939"/>
                  </a:cubicBezTo>
                  <a:close/>
                  <a:moveTo>
                    <a:pt x="670" y="956"/>
                  </a:moveTo>
                  <a:cubicBezTo>
                    <a:pt x="672" y="955"/>
                    <a:pt x="669" y="957"/>
                    <a:pt x="670" y="956"/>
                  </a:cubicBezTo>
                  <a:cubicBezTo>
                    <a:pt x="670" y="956"/>
                    <a:pt x="670" y="956"/>
                    <a:pt x="670" y="956"/>
                  </a:cubicBezTo>
                  <a:close/>
                  <a:moveTo>
                    <a:pt x="672" y="952"/>
                  </a:moveTo>
                  <a:cubicBezTo>
                    <a:pt x="672" y="952"/>
                    <a:pt x="672" y="952"/>
                    <a:pt x="673" y="952"/>
                  </a:cubicBezTo>
                  <a:cubicBezTo>
                    <a:pt x="673" y="952"/>
                    <a:pt x="673" y="952"/>
                    <a:pt x="672" y="952"/>
                  </a:cubicBezTo>
                  <a:close/>
                  <a:moveTo>
                    <a:pt x="671" y="953"/>
                  </a:moveTo>
                  <a:cubicBezTo>
                    <a:pt x="671" y="953"/>
                    <a:pt x="671" y="953"/>
                    <a:pt x="671" y="953"/>
                  </a:cubicBezTo>
                  <a:cubicBezTo>
                    <a:pt x="671" y="953"/>
                    <a:pt x="671" y="952"/>
                    <a:pt x="671" y="952"/>
                  </a:cubicBezTo>
                  <a:cubicBezTo>
                    <a:pt x="674" y="953"/>
                    <a:pt x="671" y="953"/>
                    <a:pt x="671" y="953"/>
                  </a:cubicBezTo>
                  <a:close/>
                  <a:moveTo>
                    <a:pt x="670" y="944"/>
                  </a:moveTo>
                  <a:cubicBezTo>
                    <a:pt x="671" y="944"/>
                    <a:pt x="671" y="944"/>
                    <a:pt x="670" y="944"/>
                  </a:cubicBezTo>
                  <a:cubicBezTo>
                    <a:pt x="670" y="944"/>
                    <a:pt x="670" y="944"/>
                    <a:pt x="670" y="944"/>
                  </a:cubicBezTo>
                  <a:close/>
                  <a:moveTo>
                    <a:pt x="670" y="943"/>
                  </a:moveTo>
                  <a:cubicBezTo>
                    <a:pt x="671" y="943"/>
                    <a:pt x="670" y="943"/>
                    <a:pt x="670" y="943"/>
                  </a:cubicBezTo>
                  <a:cubicBezTo>
                    <a:pt x="670" y="943"/>
                    <a:pt x="670" y="943"/>
                    <a:pt x="670" y="943"/>
                  </a:cubicBezTo>
                  <a:close/>
                  <a:moveTo>
                    <a:pt x="668" y="960"/>
                  </a:moveTo>
                  <a:cubicBezTo>
                    <a:pt x="668" y="960"/>
                    <a:pt x="668" y="960"/>
                    <a:pt x="667" y="960"/>
                  </a:cubicBezTo>
                  <a:cubicBezTo>
                    <a:pt x="667" y="960"/>
                    <a:pt x="667" y="959"/>
                    <a:pt x="667" y="959"/>
                  </a:cubicBezTo>
                  <a:cubicBezTo>
                    <a:pt x="668" y="959"/>
                    <a:pt x="669" y="957"/>
                    <a:pt x="670" y="957"/>
                  </a:cubicBezTo>
                  <a:cubicBezTo>
                    <a:pt x="670" y="956"/>
                    <a:pt x="671" y="956"/>
                    <a:pt x="671" y="957"/>
                  </a:cubicBezTo>
                  <a:cubicBezTo>
                    <a:pt x="672" y="956"/>
                    <a:pt x="672" y="957"/>
                    <a:pt x="672" y="957"/>
                  </a:cubicBezTo>
                  <a:cubicBezTo>
                    <a:pt x="673" y="957"/>
                    <a:pt x="673" y="958"/>
                    <a:pt x="673" y="959"/>
                  </a:cubicBezTo>
                  <a:cubicBezTo>
                    <a:pt x="673" y="959"/>
                    <a:pt x="673" y="959"/>
                    <a:pt x="673" y="959"/>
                  </a:cubicBezTo>
                  <a:cubicBezTo>
                    <a:pt x="674" y="959"/>
                    <a:pt x="674" y="959"/>
                    <a:pt x="673" y="959"/>
                  </a:cubicBezTo>
                  <a:cubicBezTo>
                    <a:pt x="673" y="959"/>
                    <a:pt x="673" y="959"/>
                    <a:pt x="673" y="960"/>
                  </a:cubicBezTo>
                  <a:cubicBezTo>
                    <a:pt x="673" y="960"/>
                    <a:pt x="673" y="960"/>
                    <a:pt x="673" y="960"/>
                  </a:cubicBezTo>
                  <a:cubicBezTo>
                    <a:pt x="673" y="959"/>
                    <a:pt x="673" y="959"/>
                    <a:pt x="673" y="959"/>
                  </a:cubicBezTo>
                  <a:cubicBezTo>
                    <a:pt x="672" y="960"/>
                    <a:pt x="669" y="962"/>
                    <a:pt x="669" y="961"/>
                  </a:cubicBezTo>
                  <a:cubicBezTo>
                    <a:pt x="669" y="961"/>
                    <a:pt x="668" y="961"/>
                    <a:pt x="668" y="960"/>
                  </a:cubicBezTo>
                  <a:close/>
                  <a:moveTo>
                    <a:pt x="673" y="957"/>
                  </a:moveTo>
                  <a:cubicBezTo>
                    <a:pt x="673" y="957"/>
                    <a:pt x="673" y="957"/>
                    <a:pt x="673" y="957"/>
                  </a:cubicBezTo>
                  <a:cubicBezTo>
                    <a:pt x="673" y="956"/>
                    <a:pt x="673" y="956"/>
                    <a:pt x="673" y="957"/>
                  </a:cubicBezTo>
                  <a:close/>
                  <a:moveTo>
                    <a:pt x="674" y="946"/>
                  </a:moveTo>
                  <a:cubicBezTo>
                    <a:pt x="674" y="946"/>
                    <a:pt x="674" y="946"/>
                    <a:pt x="674" y="946"/>
                  </a:cubicBezTo>
                  <a:cubicBezTo>
                    <a:pt x="674" y="946"/>
                    <a:pt x="674" y="946"/>
                    <a:pt x="674" y="946"/>
                  </a:cubicBezTo>
                  <a:cubicBezTo>
                    <a:pt x="674" y="946"/>
                    <a:pt x="674" y="946"/>
                    <a:pt x="674" y="946"/>
                  </a:cubicBezTo>
                  <a:cubicBezTo>
                    <a:pt x="674" y="946"/>
                    <a:pt x="674" y="946"/>
                    <a:pt x="674" y="946"/>
                  </a:cubicBezTo>
                  <a:close/>
                  <a:moveTo>
                    <a:pt x="675" y="945"/>
                  </a:moveTo>
                  <a:cubicBezTo>
                    <a:pt x="674" y="945"/>
                    <a:pt x="675" y="945"/>
                    <a:pt x="675" y="945"/>
                  </a:cubicBezTo>
                  <a:cubicBezTo>
                    <a:pt x="675" y="945"/>
                    <a:pt x="675" y="945"/>
                    <a:pt x="675" y="945"/>
                  </a:cubicBezTo>
                  <a:close/>
                  <a:moveTo>
                    <a:pt x="667" y="961"/>
                  </a:moveTo>
                  <a:cubicBezTo>
                    <a:pt x="667" y="961"/>
                    <a:pt x="667" y="961"/>
                    <a:pt x="667" y="961"/>
                  </a:cubicBezTo>
                  <a:cubicBezTo>
                    <a:pt x="667" y="961"/>
                    <a:pt x="668" y="961"/>
                    <a:pt x="668" y="960"/>
                  </a:cubicBezTo>
                  <a:cubicBezTo>
                    <a:pt x="669" y="961"/>
                    <a:pt x="667" y="961"/>
                    <a:pt x="667" y="961"/>
                  </a:cubicBezTo>
                  <a:close/>
                  <a:moveTo>
                    <a:pt x="669" y="956"/>
                  </a:moveTo>
                  <a:cubicBezTo>
                    <a:pt x="669" y="956"/>
                    <a:pt x="669" y="956"/>
                    <a:pt x="669" y="956"/>
                  </a:cubicBezTo>
                  <a:cubicBezTo>
                    <a:pt x="669" y="956"/>
                    <a:pt x="669" y="956"/>
                    <a:pt x="669" y="956"/>
                  </a:cubicBezTo>
                  <a:close/>
                  <a:moveTo>
                    <a:pt x="669" y="942"/>
                  </a:moveTo>
                  <a:cubicBezTo>
                    <a:pt x="669" y="942"/>
                    <a:pt x="670" y="942"/>
                    <a:pt x="670" y="942"/>
                  </a:cubicBezTo>
                  <a:cubicBezTo>
                    <a:pt x="670" y="942"/>
                    <a:pt x="669" y="943"/>
                    <a:pt x="669" y="942"/>
                  </a:cubicBezTo>
                  <a:close/>
                  <a:moveTo>
                    <a:pt x="641" y="945"/>
                  </a:moveTo>
                  <a:cubicBezTo>
                    <a:pt x="641" y="945"/>
                    <a:pt x="641" y="945"/>
                    <a:pt x="641" y="946"/>
                  </a:cubicBezTo>
                  <a:cubicBezTo>
                    <a:pt x="640" y="944"/>
                    <a:pt x="641" y="945"/>
                    <a:pt x="641" y="945"/>
                  </a:cubicBezTo>
                  <a:close/>
                  <a:moveTo>
                    <a:pt x="643" y="995"/>
                  </a:moveTo>
                  <a:cubicBezTo>
                    <a:pt x="643" y="995"/>
                    <a:pt x="643" y="995"/>
                    <a:pt x="643" y="995"/>
                  </a:cubicBezTo>
                  <a:cubicBezTo>
                    <a:pt x="643" y="994"/>
                    <a:pt x="643" y="994"/>
                    <a:pt x="643" y="994"/>
                  </a:cubicBezTo>
                  <a:cubicBezTo>
                    <a:pt x="643" y="994"/>
                    <a:pt x="643" y="994"/>
                    <a:pt x="643" y="994"/>
                  </a:cubicBezTo>
                  <a:cubicBezTo>
                    <a:pt x="643" y="994"/>
                    <a:pt x="643" y="994"/>
                    <a:pt x="643" y="994"/>
                  </a:cubicBezTo>
                  <a:cubicBezTo>
                    <a:pt x="643" y="994"/>
                    <a:pt x="643" y="994"/>
                    <a:pt x="643" y="994"/>
                  </a:cubicBezTo>
                  <a:cubicBezTo>
                    <a:pt x="643" y="994"/>
                    <a:pt x="642" y="994"/>
                    <a:pt x="642" y="994"/>
                  </a:cubicBezTo>
                  <a:cubicBezTo>
                    <a:pt x="642" y="994"/>
                    <a:pt x="642" y="994"/>
                    <a:pt x="642" y="994"/>
                  </a:cubicBezTo>
                  <a:cubicBezTo>
                    <a:pt x="642" y="994"/>
                    <a:pt x="642" y="994"/>
                    <a:pt x="642" y="994"/>
                  </a:cubicBezTo>
                  <a:cubicBezTo>
                    <a:pt x="642" y="994"/>
                    <a:pt x="642" y="994"/>
                    <a:pt x="642" y="994"/>
                  </a:cubicBezTo>
                  <a:cubicBezTo>
                    <a:pt x="642" y="995"/>
                    <a:pt x="642" y="994"/>
                    <a:pt x="642" y="994"/>
                  </a:cubicBezTo>
                  <a:cubicBezTo>
                    <a:pt x="642" y="994"/>
                    <a:pt x="642" y="994"/>
                    <a:pt x="642" y="994"/>
                  </a:cubicBezTo>
                  <a:cubicBezTo>
                    <a:pt x="642" y="994"/>
                    <a:pt x="642" y="994"/>
                    <a:pt x="642" y="994"/>
                  </a:cubicBezTo>
                  <a:cubicBezTo>
                    <a:pt x="642" y="994"/>
                    <a:pt x="642" y="994"/>
                    <a:pt x="642" y="994"/>
                  </a:cubicBezTo>
                  <a:cubicBezTo>
                    <a:pt x="642" y="994"/>
                    <a:pt x="642" y="995"/>
                    <a:pt x="642" y="995"/>
                  </a:cubicBezTo>
                  <a:cubicBezTo>
                    <a:pt x="642" y="995"/>
                    <a:pt x="642" y="995"/>
                    <a:pt x="642" y="995"/>
                  </a:cubicBezTo>
                  <a:cubicBezTo>
                    <a:pt x="642" y="995"/>
                    <a:pt x="642" y="995"/>
                    <a:pt x="642" y="995"/>
                  </a:cubicBezTo>
                  <a:cubicBezTo>
                    <a:pt x="641" y="995"/>
                    <a:pt x="641" y="995"/>
                    <a:pt x="641" y="995"/>
                  </a:cubicBezTo>
                  <a:cubicBezTo>
                    <a:pt x="641" y="995"/>
                    <a:pt x="641" y="995"/>
                    <a:pt x="641" y="995"/>
                  </a:cubicBezTo>
                  <a:cubicBezTo>
                    <a:pt x="641" y="995"/>
                    <a:pt x="641" y="995"/>
                    <a:pt x="641" y="995"/>
                  </a:cubicBezTo>
                  <a:cubicBezTo>
                    <a:pt x="641" y="995"/>
                    <a:pt x="641" y="995"/>
                    <a:pt x="640" y="995"/>
                  </a:cubicBezTo>
                  <a:cubicBezTo>
                    <a:pt x="640" y="995"/>
                    <a:pt x="640" y="995"/>
                    <a:pt x="640" y="995"/>
                  </a:cubicBezTo>
                  <a:cubicBezTo>
                    <a:pt x="640" y="995"/>
                    <a:pt x="640" y="995"/>
                    <a:pt x="640" y="995"/>
                  </a:cubicBezTo>
                  <a:cubicBezTo>
                    <a:pt x="640" y="995"/>
                    <a:pt x="640" y="995"/>
                    <a:pt x="640" y="996"/>
                  </a:cubicBezTo>
                  <a:cubicBezTo>
                    <a:pt x="640" y="996"/>
                    <a:pt x="640" y="996"/>
                    <a:pt x="640" y="996"/>
                  </a:cubicBezTo>
                  <a:cubicBezTo>
                    <a:pt x="640" y="996"/>
                    <a:pt x="640" y="996"/>
                    <a:pt x="640" y="996"/>
                  </a:cubicBezTo>
                  <a:cubicBezTo>
                    <a:pt x="640" y="996"/>
                    <a:pt x="640" y="996"/>
                    <a:pt x="640" y="996"/>
                  </a:cubicBezTo>
                  <a:cubicBezTo>
                    <a:pt x="640" y="995"/>
                    <a:pt x="640" y="996"/>
                    <a:pt x="640" y="996"/>
                  </a:cubicBezTo>
                  <a:cubicBezTo>
                    <a:pt x="640" y="996"/>
                    <a:pt x="640" y="996"/>
                    <a:pt x="640" y="996"/>
                  </a:cubicBezTo>
                  <a:cubicBezTo>
                    <a:pt x="640" y="996"/>
                    <a:pt x="640" y="996"/>
                    <a:pt x="640" y="996"/>
                  </a:cubicBezTo>
                  <a:cubicBezTo>
                    <a:pt x="640" y="996"/>
                    <a:pt x="640" y="996"/>
                    <a:pt x="640" y="996"/>
                  </a:cubicBezTo>
                  <a:cubicBezTo>
                    <a:pt x="640" y="996"/>
                    <a:pt x="640" y="996"/>
                    <a:pt x="640" y="996"/>
                  </a:cubicBezTo>
                  <a:cubicBezTo>
                    <a:pt x="640" y="996"/>
                    <a:pt x="640" y="996"/>
                    <a:pt x="640" y="996"/>
                  </a:cubicBezTo>
                  <a:cubicBezTo>
                    <a:pt x="640" y="996"/>
                    <a:pt x="640" y="996"/>
                    <a:pt x="640" y="996"/>
                  </a:cubicBezTo>
                  <a:cubicBezTo>
                    <a:pt x="640" y="996"/>
                    <a:pt x="640" y="996"/>
                    <a:pt x="640" y="996"/>
                  </a:cubicBezTo>
                  <a:cubicBezTo>
                    <a:pt x="640" y="996"/>
                    <a:pt x="640" y="996"/>
                    <a:pt x="640" y="996"/>
                  </a:cubicBezTo>
                  <a:cubicBezTo>
                    <a:pt x="640" y="996"/>
                    <a:pt x="640" y="996"/>
                    <a:pt x="640" y="996"/>
                  </a:cubicBezTo>
                  <a:cubicBezTo>
                    <a:pt x="640" y="996"/>
                    <a:pt x="640" y="996"/>
                    <a:pt x="640" y="996"/>
                  </a:cubicBezTo>
                  <a:cubicBezTo>
                    <a:pt x="640" y="996"/>
                    <a:pt x="640" y="996"/>
                    <a:pt x="640" y="996"/>
                  </a:cubicBezTo>
                  <a:cubicBezTo>
                    <a:pt x="640" y="996"/>
                    <a:pt x="640" y="996"/>
                    <a:pt x="640" y="996"/>
                  </a:cubicBezTo>
                  <a:cubicBezTo>
                    <a:pt x="640" y="996"/>
                    <a:pt x="640" y="996"/>
                    <a:pt x="640" y="996"/>
                  </a:cubicBezTo>
                  <a:cubicBezTo>
                    <a:pt x="640" y="996"/>
                    <a:pt x="640" y="996"/>
                    <a:pt x="640" y="996"/>
                  </a:cubicBezTo>
                  <a:cubicBezTo>
                    <a:pt x="640" y="996"/>
                    <a:pt x="640" y="996"/>
                    <a:pt x="640" y="996"/>
                  </a:cubicBezTo>
                  <a:cubicBezTo>
                    <a:pt x="640" y="996"/>
                    <a:pt x="640" y="996"/>
                    <a:pt x="640" y="996"/>
                  </a:cubicBezTo>
                  <a:cubicBezTo>
                    <a:pt x="640" y="996"/>
                    <a:pt x="640" y="996"/>
                    <a:pt x="640" y="996"/>
                  </a:cubicBezTo>
                  <a:cubicBezTo>
                    <a:pt x="640" y="996"/>
                    <a:pt x="640" y="996"/>
                    <a:pt x="640" y="996"/>
                  </a:cubicBezTo>
                  <a:cubicBezTo>
                    <a:pt x="640" y="996"/>
                    <a:pt x="640" y="996"/>
                    <a:pt x="640" y="996"/>
                  </a:cubicBezTo>
                  <a:cubicBezTo>
                    <a:pt x="640" y="996"/>
                    <a:pt x="640" y="996"/>
                    <a:pt x="640" y="996"/>
                  </a:cubicBezTo>
                  <a:cubicBezTo>
                    <a:pt x="640" y="996"/>
                    <a:pt x="640" y="996"/>
                    <a:pt x="640" y="996"/>
                  </a:cubicBezTo>
                  <a:cubicBezTo>
                    <a:pt x="640" y="996"/>
                    <a:pt x="641" y="996"/>
                    <a:pt x="641" y="996"/>
                  </a:cubicBezTo>
                  <a:cubicBezTo>
                    <a:pt x="641" y="996"/>
                    <a:pt x="640" y="996"/>
                    <a:pt x="640" y="996"/>
                  </a:cubicBezTo>
                  <a:cubicBezTo>
                    <a:pt x="640" y="996"/>
                    <a:pt x="640" y="996"/>
                    <a:pt x="640" y="996"/>
                  </a:cubicBezTo>
                  <a:cubicBezTo>
                    <a:pt x="640" y="996"/>
                    <a:pt x="641" y="996"/>
                    <a:pt x="641" y="996"/>
                  </a:cubicBezTo>
                  <a:cubicBezTo>
                    <a:pt x="641" y="996"/>
                    <a:pt x="641" y="996"/>
                    <a:pt x="641" y="996"/>
                  </a:cubicBezTo>
                  <a:cubicBezTo>
                    <a:pt x="641" y="996"/>
                    <a:pt x="641" y="996"/>
                    <a:pt x="641" y="996"/>
                  </a:cubicBezTo>
                  <a:cubicBezTo>
                    <a:pt x="641" y="996"/>
                    <a:pt x="641" y="996"/>
                    <a:pt x="641" y="996"/>
                  </a:cubicBezTo>
                  <a:cubicBezTo>
                    <a:pt x="641" y="996"/>
                    <a:pt x="641" y="996"/>
                    <a:pt x="641" y="996"/>
                  </a:cubicBezTo>
                  <a:cubicBezTo>
                    <a:pt x="641" y="996"/>
                    <a:pt x="641" y="996"/>
                    <a:pt x="641" y="996"/>
                  </a:cubicBezTo>
                  <a:cubicBezTo>
                    <a:pt x="641" y="996"/>
                    <a:pt x="641" y="996"/>
                    <a:pt x="641" y="996"/>
                  </a:cubicBezTo>
                  <a:cubicBezTo>
                    <a:pt x="641" y="996"/>
                    <a:pt x="641" y="996"/>
                    <a:pt x="641" y="996"/>
                  </a:cubicBezTo>
                  <a:cubicBezTo>
                    <a:pt x="641" y="996"/>
                    <a:pt x="641" y="996"/>
                    <a:pt x="641" y="996"/>
                  </a:cubicBezTo>
                  <a:cubicBezTo>
                    <a:pt x="641" y="996"/>
                    <a:pt x="641" y="996"/>
                    <a:pt x="641" y="996"/>
                  </a:cubicBezTo>
                  <a:cubicBezTo>
                    <a:pt x="641" y="996"/>
                    <a:pt x="641" y="996"/>
                    <a:pt x="641" y="996"/>
                  </a:cubicBezTo>
                  <a:cubicBezTo>
                    <a:pt x="641" y="996"/>
                    <a:pt x="641" y="996"/>
                    <a:pt x="641" y="996"/>
                  </a:cubicBezTo>
                  <a:cubicBezTo>
                    <a:pt x="641" y="996"/>
                    <a:pt x="641" y="996"/>
                    <a:pt x="641" y="996"/>
                  </a:cubicBezTo>
                  <a:cubicBezTo>
                    <a:pt x="641" y="996"/>
                    <a:pt x="641" y="996"/>
                    <a:pt x="641" y="996"/>
                  </a:cubicBezTo>
                  <a:cubicBezTo>
                    <a:pt x="641" y="996"/>
                    <a:pt x="641" y="996"/>
                    <a:pt x="641" y="996"/>
                  </a:cubicBezTo>
                  <a:cubicBezTo>
                    <a:pt x="641" y="995"/>
                    <a:pt x="641" y="995"/>
                    <a:pt x="641" y="995"/>
                  </a:cubicBezTo>
                  <a:cubicBezTo>
                    <a:pt x="641" y="995"/>
                    <a:pt x="641" y="995"/>
                    <a:pt x="641" y="995"/>
                  </a:cubicBezTo>
                  <a:cubicBezTo>
                    <a:pt x="641" y="995"/>
                    <a:pt x="641" y="995"/>
                    <a:pt x="641" y="995"/>
                  </a:cubicBezTo>
                  <a:cubicBezTo>
                    <a:pt x="641" y="995"/>
                    <a:pt x="641" y="995"/>
                    <a:pt x="641" y="995"/>
                  </a:cubicBezTo>
                  <a:cubicBezTo>
                    <a:pt x="641" y="995"/>
                    <a:pt x="642" y="995"/>
                    <a:pt x="642" y="995"/>
                  </a:cubicBezTo>
                  <a:cubicBezTo>
                    <a:pt x="642" y="995"/>
                    <a:pt x="642" y="995"/>
                    <a:pt x="642" y="995"/>
                  </a:cubicBezTo>
                  <a:cubicBezTo>
                    <a:pt x="642" y="995"/>
                    <a:pt x="642" y="995"/>
                    <a:pt x="642" y="995"/>
                  </a:cubicBezTo>
                  <a:cubicBezTo>
                    <a:pt x="642" y="995"/>
                    <a:pt x="642" y="995"/>
                    <a:pt x="642" y="995"/>
                  </a:cubicBezTo>
                  <a:cubicBezTo>
                    <a:pt x="642" y="995"/>
                    <a:pt x="642" y="995"/>
                    <a:pt x="642" y="995"/>
                  </a:cubicBezTo>
                  <a:cubicBezTo>
                    <a:pt x="642" y="995"/>
                    <a:pt x="642" y="995"/>
                    <a:pt x="642" y="995"/>
                  </a:cubicBezTo>
                  <a:cubicBezTo>
                    <a:pt x="642" y="995"/>
                    <a:pt x="642" y="995"/>
                    <a:pt x="642" y="995"/>
                  </a:cubicBezTo>
                  <a:cubicBezTo>
                    <a:pt x="642" y="995"/>
                    <a:pt x="642" y="995"/>
                    <a:pt x="642" y="995"/>
                  </a:cubicBezTo>
                  <a:cubicBezTo>
                    <a:pt x="642" y="995"/>
                    <a:pt x="642" y="995"/>
                    <a:pt x="642" y="995"/>
                  </a:cubicBezTo>
                  <a:cubicBezTo>
                    <a:pt x="642" y="995"/>
                    <a:pt x="642" y="995"/>
                    <a:pt x="642" y="995"/>
                  </a:cubicBezTo>
                  <a:cubicBezTo>
                    <a:pt x="642" y="995"/>
                    <a:pt x="642" y="995"/>
                    <a:pt x="642" y="995"/>
                  </a:cubicBezTo>
                  <a:cubicBezTo>
                    <a:pt x="642" y="995"/>
                    <a:pt x="642" y="995"/>
                    <a:pt x="642" y="995"/>
                  </a:cubicBezTo>
                  <a:cubicBezTo>
                    <a:pt x="642" y="995"/>
                    <a:pt x="642" y="995"/>
                    <a:pt x="642" y="995"/>
                  </a:cubicBezTo>
                  <a:cubicBezTo>
                    <a:pt x="642" y="995"/>
                    <a:pt x="642" y="995"/>
                    <a:pt x="642" y="995"/>
                  </a:cubicBezTo>
                  <a:cubicBezTo>
                    <a:pt x="642" y="995"/>
                    <a:pt x="642" y="995"/>
                    <a:pt x="642" y="995"/>
                  </a:cubicBezTo>
                  <a:cubicBezTo>
                    <a:pt x="642" y="995"/>
                    <a:pt x="642" y="995"/>
                    <a:pt x="642" y="995"/>
                  </a:cubicBezTo>
                  <a:cubicBezTo>
                    <a:pt x="642" y="995"/>
                    <a:pt x="642" y="995"/>
                    <a:pt x="643" y="995"/>
                  </a:cubicBezTo>
                  <a:cubicBezTo>
                    <a:pt x="643" y="995"/>
                    <a:pt x="643" y="995"/>
                    <a:pt x="643" y="995"/>
                  </a:cubicBezTo>
                  <a:cubicBezTo>
                    <a:pt x="643" y="995"/>
                    <a:pt x="643" y="995"/>
                    <a:pt x="643" y="995"/>
                  </a:cubicBezTo>
                  <a:cubicBezTo>
                    <a:pt x="643" y="995"/>
                    <a:pt x="643" y="995"/>
                    <a:pt x="643" y="995"/>
                  </a:cubicBezTo>
                  <a:cubicBezTo>
                    <a:pt x="643" y="995"/>
                    <a:pt x="643" y="995"/>
                    <a:pt x="643" y="995"/>
                  </a:cubicBezTo>
                  <a:cubicBezTo>
                    <a:pt x="643" y="995"/>
                    <a:pt x="643" y="995"/>
                    <a:pt x="643" y="995"/>
                  </a:cubicBezTo>
                  <a:cubicBezTo>
                    <a:pt x="643" y="995"/>
                    <a:pt x="643" y="995"/>
                    <a:pt x="643" y="995"/>
                  </a:cubicBezTo>
                  <a:cubicBezTo>
                    <a:pt x="643" y="995"/>
                    <a:pt x="643" y="995"/>
                    <a:pt x="643" y="995"/>
                  </a:cubicBezTo>
                  <a:cubicBezTo>
                    <a:pt x="643" y="995"/>
                    <a:pt x="643" y="995"/>
                    <a:pt x="643" y="995"/>
                  </a:cubicBezTo>
                  <a:cubicBezTo>
                    <a:pt x="643" y="995"/>
                    <a:pt x="643" y="995"/>
                    <a:pt x="643" y="995"/>
                  </a:cubicBezTo>
                  <a:cubicBezTo>
                    <a:pt x="643" y="995"/>
                    <a:pt x="643" y="995"/>
                    <a:pt x="643" y="995"/>
                  </a:cubicBezTo>
                  <a:cubicBezTo>
                    <a:pt x="643" y="995"/>
                    <a:pt x="643" y="995"/>
                    <a:pt x="643" y="995"/>
                  </a:cubicBezTo>
                  <a:cubicBezTo>
                    <a:pt x="643" y="995"/>
                    <a:pt x="643" y="995"/>
                    <a:pt x="643" y="995"/>
                  </a:cubicBezTo>
                  <a:cubicBezTo>
                    <a:pt x="643" y="995"/>
                    <a:pt x="643" y="995"/>
                    <a:pt x="643" y="995"/>
                  </a:cubicBezTo>
                  <a:cubicBezTo>
                    <a:pt x="643" y="995"/>
                    <a:pt x="643" y="995"/>
                    <a:pt x="643" y="995"/>
                  </a:cubicBezTo>
                  <a:cubicBezTo>
                    <a:pt x="643" y="995"/>
                    <a:pt x="643" y="995"/>
                    <a:pt x="643" y="995"/>
                  </a:cubicBezTo>
                  <a:cubicBezTo>
                    <a:pt x="643" y="995"/>
                    <a:pt x="643" y="995"/>
                    <a:pt x="643" y="995"/>
                  </a:cubicBezTo>
                  <a:cubicBezTo>
                    <a:pt x="643" y="995"/>
                    <a:pt x="643" y="995"/>
                    <a:pt x="643" y="995"/>
                  </a:cubicBezTo>
                  <a:cubicBezTo>
                    <a:pt x="643" y="995"/>
                    <a:pt x="643" y="995"/>
                    <a:pt x="643" y="995"/>
                  </a:cubicBezTo>
                  <a:cubicBezTo>
                    <a:pt x="643" y="995"/>
                    <a:pt x="643" y="995"/>
                    <a:pt x="643" y="995"/>
                  </a:cubicBezTo>
                  <a:cubicBezTo>
                    <a:pt x="643" y="995"/>
                    <a:pt x="643" y="995"/>
                    <a:pt x="643" y="995"/>
                  </a:cubicBezTo>
                  <a:cubicBezTo>
                    <a:pt x="643" y="995"/>
                    <a:pt x="643" y="995"/>
                    <a:pt x="643" y="995"/>
                  </a:cubicBezTo>
                  <a:close/>
                  <a:moveTo>
                    <a:pt x="641" y="996"/>
                  </a:moveTo>
                  <a:cubicBezTo>
                    <a:pt x="641" y="996"/>
                    <a:pt x="641" y="996"/>
                    <a:pt x="641" y="996"/>
                  </a:cubicBezTo>
                  <a:cubicBezTo>
                    <a:pt x="641" y="996"/>
                    <a:pt x="641" y="996"/>
                    <a:pt x="641" y="996"/>
                  </a:cubicBezTo>
                  <a:close/>
                  <a:moveTo>
                    <a:pt x="227" y="882"/>
                  </a:moveTo>
                  <a:cubicBezTo>
                    <a:pt x="228" y="884"/>
                    <a:pt x="224" y="887"/>
                    <a:pt x="227" y="882"/>
                  </a:cubicBezTo>
                  <a:cubicBezTo>
                    <a:pt x="228" y="884"/>
                    <a:pt x="227" y="883"/>
                    <a:pt x="227" y="882"/>
                  </a:cubicBezTo>
                  <a:close/>
                  <a:moveTo>
                    <a:pt x="462" y="900"/>
                  </a:moveTo>
                  <a:cubicBezTo>
                    <a:pt x="462" y="900"/>
                    <a:pt x="459" y="900"/>
                    <a:pt x="460" y="899"/>
                  </a:cubicBezTo>
                  <a:cubicBezTo>
                    <a:pt x="460" y="897"/>
                    <a:pt x="462" y="899"/>
                    <a:pt x="462" y="900"/>
                  </a:cubicBezTo>
                  <a:close/>
                  <a:moveTo>
                    <a:pt x="623" y="979"/>
                  </a:moveTo>
                  <a:cubicBezTo>
                    <a:pt x="622" y="980"/>
                    <a:pt x="622" y="980"/>
                    <a:pt x="621" y="981"/>
                  </a:cubicBezTo>
                  <a:cubicBezTo>
                    <a:pt x="621" y="979"/>
                    <a:pt x="623" y="979"/>
                    <a:pt x="623" y="979"/>
                  </a:cubicBezTo>
                  <a:close/>
                  <a:moveTo>
                    <a:pt x="585" y="1011"/>
                  </a:moveTo>
                  <a:cubicBezTo>
                    <a:pt x="585" y="1012"/>
                    <a:pt x="584" y="1013"/>
                    <a:pt x="584" y="1013"/>
                  </a:cubicBezTo>
                  <a:cubicBezTo>
                    <a:pt x="584" y="1013"/>
                    <a:pt x="584" y="1010"/>
                    <a:pt x="584" y="1011"/>
                  </a:cubicBezTo>
                  <a:cubicBezTo>
                    <a:pt x="585" y="1011"/>
                    <a:pt x="585" y="1011"/>
                    <a:pt x="585" y="1011"/>
                  </a:cubicBezTo>
                  <a:close/>
                  <a:moveTo>
                    <a:pt x="621" y="979"/>
                  </a:moveTo>
                  <a:cubicBezTo>
                    <a:pt x="621" y="979"/>
                    <a:pt x="621" y="980"/>
                    <a:pt x="621" y="980"/>
                  </a:cubicBezTo>
                  <a:cubicBezTo>
                    <a:pt x="621" y="980"/>
                    <a:pt x="620" y="980"/>
                    <a:pt x="620" y="980"/>
                  </a:cubicBezTo>
                  <a:cubicBezTo>
                    <a:pt x="620" y="980"/>
                    <a:pt x="621" y="979"/>
                    <a:pt x="621" y="979"/>
                  </a:cubicBezTo>
                  <a:cubicBezTo>
                    <a:pt x="621" y="979"/>
                    <a:pt x="621" y="979"/>
                    <a:pt x="621" y="979"/>
                  </a:cubicBezTo>
                  <a:close/>
                  <a:moveTo>
                    <a:pt x="632" y="997"/>
                  </a:moveTo>
                  <a:cubicBezTo>
                    <a:pt x="633" y="997"/>
                    <a:pt x="630" y="997"/>
                    <a:pt x="630" y="997"/>
                  </a:cubicBezTo>
                  <a:cubicBezTo>
                    <a:pt x="631" y="996"/>
                    <a:pt x="632" y="996"/>
                    <a:pt x="632" y="997"/>
                  </a:cubicBezTo>
                  <a:cubicBezTo>
                    <a:pt x="632" y="997"/>
                    <a:pt x="632" y="997"/>
                    <a:pt x="632" y="997"/>
                  </a:cubicBezTo>
                  <a:close/>
                  <a:moveTo>
                    <a:pt x="704" y="775"/>
                  </a:moveTo>
                  <a:cubicBezTo>
                    <a:pt x="705" y="775"/>
                    <a:pt x="705" y="775"/>
                    <a:pt x="705" y="775"/>
                  </a:cubicBezTo>
                  <a:cubicBezTo>
                    <a:pt x="705" y="776"/>
                    <a:pt x="704" y="776"/>
                    <a:pt x="704" y="776"/>
                  </a:cubicBezTo>
                  <a:cubicBezTo>
                    <a:pt x="703" y="776"/>
                    <a:pt x="704" y="775"/>
                    <a:pt x="704" y="775"/>
                  </a:cubicBezTo>
                  <a:close/>
                  <a:moveTo>
                    <a:pt x="703" y="779"/>
                  </a:moveTo>
                  <a:cubicBezTo>
                    <a:pt x="703" y="779"/>
                    <a:pt x="703" y="779"/>
                    <a:pt x="703" y="779"/>
                  </a:cubicBezTo>
                  <a:cubicBezTo>
                    <a:pt x="703" y="779"/>
                    <a:pt x="703" y="779"/>
                    <a:pt x="703" y="779"/>
                  </a:cubicBezTo>
                  <a:cubicBezTo>
                    <a:pt x="703" y="780"/>
                    <a:pt x="703" y="780"/>
                    <a:pt x="703" y="779"/>
                  </a:cubicBezTo>
                  <a:cubicBezTo>
                    <a:pt x="703" y="779"/>
                    <a:pt x="703" y="779"/>
                    <a:pt x="703" y="779"/>
                  </a:cubicBezTo>
                  <a:cubicBezTo>
                    <a:pt x="703" y="779"/>
                    <a:pt x="703" y="779"/>
                    <a:pt x="703" y="779"/>
                  </a:cubicBezTo>
                  <a:cubicBezTo>
                    <a:pt x="703" y="779"/>
                    <a:pt x="703" y="779"/>
                    <a:pt x="703" y="779"/>
                  </a:cubicBezTo>
                  <a:close/>
                  <a:moveTo>
                    <a:pt x="666" y="856"/>
                  </a:moveTo>
                  <a:cubicBezTo>
                    <a:pt x="666" y="856"/>
                    <a:pt x="666" y="856"/>
                    <a:pt x="666" y="856"/>
                  </a:cubicBezTo>
                  <a:cubicBezTo>
                    <a:pt x="666" y="856"/>
                    <a:pt x="666" y="855"/>
                    <a:pt x="667" y="856"/>
                  </a:cubicBezTo>
                  <a:cubicBezTo>
                    <a:pt x="666" y="856"/>
                    <a:pt x="666" y="856"/>
                    <a:pt x="666" y="856"/>
                  </a:cubicBezTo>
                  <a:close/>
                  <a:moveTo>
                    <a:pt x="706" y="789"/>
                  </a:moveTo>
                  <a:cubicBezTo>
                    <a:pt x="706" y="789"/>
                    <a:pt x="706" y="789"/>
                    <a:pt x="706" y="789"/>
                  </a:cubicBezTo>
                  <a:cubicBezTo>
                    <a:pt x="706" y="789"/>
                    <a:pt x="706" y="789"/>
                    <a:pt x="706" y="789"/>
                  </a:cubicBezTo>
                  <a:close/>
                  <a:moveTo>
                    <a:pt x="710" y="795"/>
                  </a:moveTo>
                  <a:cubicBezTo>
                    <a:pt x="710" y="795"/>
                    <a:pt x="710" y="795"/>
                    <a:pt x="710" y="795"/>
                  </a:cubicBezTo>
                  <a:cubicBezTo>
                    <a:pt x="710" y="795"/>
                    <a:pt x="710" y="795"/>
                    <a:pt x="710" y="795"/>
                  </a:cubicBezTo>
                  <a:close/>
                  <a:moveTo>
                    <a:pt x="703" y="821"/>
                  </a:moveTo>
                  <a:cubicBezTo>
                    <a:pt x="703" y="820"/>
                    <a:pt x="703" y="820"/>
                    <a:pt x="703" y="820"/>
                  </a:cubicBezTo>
                  <a:cubicBezTo>
                    <a:pt x="703" y="821"/>
                    <a:pt x="703" y="821"/>
                    <a:pt x="703" y="821"/>
                  </a:cubicBezTo>
                  <a:close/>
                  <a:moveTo>
                    <a:pt x="703" y="821"/>
                  </a:moveTo>
                  <a:cubicBezTo>
                    <a:pt x="703" y="821"/>
                    <a:pt x="703" y="821"/>
                    <a:pt x="703" y="821"/>
                  </a:cubicBezTo>
                  <a:cubicBezTo>
                    <a:pt x="703" y="821"/>
                    <a:pt x="703" y="821"/>
                    <a:pt x="703" y="821"/>
                  </a:cubicBezTo>
                  <a:close/>
                  <a:moveTo>
                    <a:pt x="711" y="810"/>
                  </a:moveTo>
                  <a:cubicBezTo>
                    <a:pt x="710" y="810"/>
                    <a:pt x="712" y="810"/>
                    <a:pt x="712" y="810"/>
                  </a:cubicBezTo>
                  <a:cubicBezTo>
                    <a:pt x="713" y="810"/>
                    <a:pt x="712" y="812"/>
                    <a:pt x="711" y="811"/>
                  </a:cubicBezTo>
                  <a:cubicBezTo>
                    <a:pt x="711" y="811"/>
                    <a:pt x="711" y="811"/>
                    <a:pt x="711" y="810"/>
                  </a:cubicBezTo>
                  <a:close/>
                  <a:moveTo>
                    <a:pt x="714" y="809"/>
                  </a:moveTo>
                  <a:cubicBezTo>
                    <a:pt x="715" y="808"/>
                    <a:pt x="715" y="807"/>
                    <a:pt x="715" y="807"/>
                  </a:cubicBezTo>
                  <a:cubicBezTo>
                    <a:pt x="715" y="807"/>
                    <a:pt x="716" y="810"/>
                    <a:pt x="714" y="810"/>
                  </a:cubicBezTo>
                  <a:cubicBezTo>
                    <a:pt x="714" y="810"/>
                    <a:pt x="714" y="809"/>
                    <a:pt x="714" y="809"/>
                  </a:cubicBezTo>
                  <a:close/>
                  <a:moveTo>
                    <a:pt x="707" y="798"/>
                  </a:moveTo>
                  <a:cubicBezTo>
                    <a:pt x="707" y="798"/>
                    <a:pt x="708" y="799"/>
                    <a:pt x="708" y="799"/>
                  </a:cubicBezTo>
                  <a:cubicBezTo>
                    <a:pt x="708" y="799"/>
                    <a:pt x="707" y="799"/>
                    <a:pt x="707" y="798"/>
                  </a:cubicBezTo>
                  <a:close/>
                  <a:moveTo>
                    <a:pt x="707" y="820"/>
                  </a:moveTo>
                  <a:cubicBezTo>
                    <a:pt x="708" y="819"/>
                    <a:pt x="708" y="819"/>
                    <a:pt x="708" y="820"/>
                  </a:cubicBezTo>
                  <a:cubicBezTo>
                    <a:pt x="707" y="820"/>
                    <a:pt x="707" y="820"/>
                    <a:pt x="707" y="820"/>
                  </a:cubicBezTo>
                  <a:close/>
                  <a:moveTo>
                    <a:pt x="702" y="821"/>
                  </a:moveTo>
                  <a:cubicBezTo>
                    <a:pt x="702" y="821"/>
                    <a:pt x="702" y="821"/>
                    <a:pt x="702" y="821"/>
                  </a:cubicBezTo>
                  <a:cubicBezTo>
                    <a:pt x="702" y="821"/>
                    <a:pt x="702" y="821"/>
                    <a:pt x="702" y="821"/>
                  </a:cubicBezTo>
                  <a:close/>
                  <a:moveTo>
                    <a:pt x="699" y="825"/>
                  </a:moveTo>
                  <a:cubicBezTo>
                    <a:pt x="698" y="825"/>
                    <a:pt x="698" y="826"/>
                    <a:pt x="698" y="826"/>
                  </a:cubicBezTo>
                  <a:cubicBezTo>
                    <a:pt x="697" y="825"/>
                    <a:pt x="698" y="825"/>
                    <a:pt x="699" y="825"/>
                  </a:cubicBezTo>
                  <a:close/>
                  <a:moveTo>
                    <a:pt x="702" y="790"/>
                  </a:moveTo>
                  <a:cubicBezTo>
                    <a:pt x="702" y="790"/>
                    <a:pt x="702" y="790"/>
                    <a:pt x="702" y="790"/>
                  </a:cubicBezTo>
                  <a:cubicBezTo>
                    <a:pt x="701" y="790"/>
                    <a:pt x="701" y="790"/>
                    <a:pt x="702" y="790"/>
                  </a:cubicBezTo>
                  <a:close/>
                  <a:moveTo>
                    <a:pt x="701" y="791"/>
                  </a:moveTo>
                  <a:cubicBezTo>
                    <a:pt x="701" y="791"/>
                    <a:pt x="701" y="791"/>
                    <a:pt x="702" y="791"/>
                  </a:cubicBezTo>
                  <a:cubicBezTo>
                    <a:pt x="702" y="791"/>
                    <a:pt x="702" y="791"/>
                    <a:pt x="701" y="791"/>
                  </a:cubicBezTo>
                  <a:close/>
                  <a:moveTo>
                    <a:pt x="710" y="794"/>
                  </a:moveTo>
                  <a:cubicBezTo>
                    <a:pt x="710" y="794"/>
                    <a:pt x="709" y="796"/>
                    <a:pt x="708" y="796"/>
                  </a:cubicBezTo>
                  <a:cubicBezTo>
                    <a:pt x="709" y="795"/>
                    <a:pt x="708" y="795"/>
                    <a:pt x="708" y="794"/>
                  </a:cubicBezTo>
                  <a:cubicBezTo>
                    <a:pt x="709" y="793"/>
                    <a:pt x="710" y="792"/>
                    <a:pt x="710" y="794"/>
                  </a:cubicBezTo>
                  <a:cubicBezTo>
                    <a:pt x="710" y="794"/>
                    <a:pt x="711" y="793"/>
                    <a:pt x="711" y="793"/>
                  </a:cubicBezTo>
                  <a:cubicBezTo>
                    <a:pt x="711" y="793"/>
                    <a:pt x="711" y="793"/>
                    <a:pt x="711" y="793"/>
                  </a:cubicBezTo>
                  <a:cubicBezTo>
                    <a:pt x="711" y="794"/>
                    <a:pt x="711" y="794"/>
                    <a:pt x="710" y="794"/>
                  </a:cubicBezTo>
                  <a:close/>
                  <a:moveTo>
                    <a:pt x="701" y="791"/>
                  </a:moveTo>
                  <a:cubicBezTo>
                    <a:pt x="701" y="791"/>
                    <a:pt x="701" y="790"/>
                    <a:pt x="701" y="790"/>
                  </a:cubicBezTo>
                  <a:cubicBezTo>
                    <a:pt x="701" y="790"/>
                    <a:pt x="701" y="790"/>
                    <a:pt x="701" y="791"/>
                  </a:cubicBezTo>
                  <a:close/>
                  <a:moveTo>
                    <a:pt x="701" y="791"/>
                  </a:moveTo>
                  <a:cubicBezTo>
                    <a:pt x="701" y="791"/>
                    <a:pt x="701" y="791"/>
                    <a:pt x="701" y="791"/>
                  </a:cubicBezTo>
                  <a:cubicBezTo>
                    <a:pt x="700" y="791"/>
                    <a:pt x="700" y="791"/>
                    <a:pt x="701" y="791"/>
                  </a:cubicBezTo>
                  <a:close/>
                  <a:moveTo>
                    <a:pt x="700" y="823"/>
                  </a:moveTo>
                  <a:cubicBezTo>
                    <a:pt x="700" y="823"/>
                    <a:pt x="700" y="823"/>
                    <a:pt x="700" y="822"/>
                  </a:cubicBezTo>
                  <a:cubicBezTo>
                    <a:pt x="700" y="822"/>
                    <a:pt x="701" y="822"/>
                    <a:pt x="701" y="822"/>
                  </a:cubicBezTo>
                  <a:cubicBezTo>
                    <a:pt x="701" y="822"/>
                    <a:pt x="701" y="823"/>
                    <a:pt x="701" y="823"/>
                  </a:cubicBezTo>
                  <a:cubicBezTo>
                    <a:pt x="701" y="823"/>
                    <a:pt x="700" y="824"/>
                    <a:pt x="700" y="823"/>
                  </a:cubicBezTo>
                  <a:close/>
                  <a:moveTo>
                    <a:pt x="703" y="787"/>
                  </a:moveTo>
                  <a:cubicBezTo>
                    <a:pt x="703" y="787"/>
                    <a:pt x="702" y="787"/>
                    <a:pt x="702" y="787"/>
                  </a:cubicBezTo>
                  <a:cubicBezTo>
                    <a:pt x="702" y="787"/>
                    <a:pt x="702" y="787"/>
                    <a:pt x="702" y="787"/>
                  </a:cubicBezTo>
                  <a:cubicBezTo>
                    <a:pt x="702" y="787"/>
                    <a:pt x="703" y="787"/>
                    <a:pt x="703" y="787"/>
                  </a:cubicBezTo>
                  <a:close/>
                  <a:moveTo>
                    <a:pt x="691" y="833"/>
                  </a:moveTo>
                  <a:cubicBezTo>
                    <a:pt x="692" y="832"/>
                    <a:pt x="692" y="832"/>
                    <a:pt x="692" y="832"/>
                  </a:cubicBezTo>
                  <a:cubicBezTo>
                    <a:pt x="692" y="832"/>
                    <a:pt x="692" y="831"/>
                    <a:pt x="692" y="831"/>
                  </a:cubicBezTo>
                  <a:cubicBezTo>
                    <a:pt x="692" y="831"/>
                    <a:pt x="692" y="831"/>
                    <a:pt x="693" y="831"/>
                  </a:cubicBezTo>
                  <a:cubicBezTo>
                    <a:pt x="693" y="830"/>
                    <a:pt x="693" y="829"/>
                    <a:pt x="693" y="830"/>
                  </a:cubicBezTo>
                  <a:cubicBezTo>
                    <a:pt x="694" y="830"/>
                    <a:pt x="694" y="830"/>
                    <a:pt x="694" y="830"/>
                  </a:cubicBezTo>
                  <a:cubicBezTo>
                    <a:pt x="694" y="831"/>
                    <a:pt x="694" y="830"/>
                    <a:pt x="694" y="830"/>
                  </a:cubicBezTo>
                  <a:cubicBezTo>
                    <a:pt x="695" y="829"/>
                    <a:pt x="695" y="829"/>
                    <a:pt x="695" y="829"/>
                  </a:cubicBezTo>
                  <a:cubicBezTo>
                    <a:pt x="695" y="829"/>
                    <a:pt x="696" y="829"/>
                    <a:pt x="696" y="830"/>
                  </a:cubicBezTo>
                  <a:cubicBezTo>
                    <a:pt x="695" y="830"/>
                    <a:pt x="695" y="830"/>
                    <a:pt x="695" y="830"/>
                  </a:cubicBezTo>
                  <a:cubicBezTo>
                    <a:pt x="695" y="830"/>
                    <a:pt x="695" y="830"/>
                    <a:pt x="695" y="830"/>
                  </a:cubicBezTo>
                  <a:cubicBezTo>
                    <a:pt x="694" y="831"/>
                    <a:pt x="693" y="831"/>
                    <a:pt x="693" y="831"/>
                  </a:cubicBezTo>
                  <a:cubicBezTo>
                    <a:pt x="692" y="831"/>
                    <a:pt x="693" y="833"/>
                    <a:pt x="692" y="832"/>
                  </a:cubicBezTo>
                  <a:cubicBezTo>
                    <a:pt x="692" y="832"/>
                    <a:pt x="692" y="833"/>
                    <a:pt x="692" y="833"/>
                  </a:cubicBezTo>
                  <a:cubicBezTo>
                    <a:pt x="692" y="833"/>
                    <a:pt x="692" y="833"/>
                    <a:pt x="692" y="833"/>
                  </a:cubicBezTo>
                  <a:cubicBezTo>
                    <a:pt x="692" y="833"/>
                    <a:pt x="692" y="833"/>
                    <a:pt x="691" y="834"/>
                  </a:cubicBezTo>
                  <a:cubicBezTo>
                    <a:pt x="691" y="833"/>
                    <a:pt x="691" y="833"/>
                    <a:pt x="691" y="833"/>
                  </a:cubicBezTo>
                  <a:cubicBezTo>
                    <a:pt x="691" y="833"/>
                    <a:pt x="691" y="833"/>
                    <a:pt x="691" y="833"/>
                  </a:cubicBezTo>
                  <a:close/>
                  <a:moveTo>
                    <a:pt x="699" y="792"/>
                  </a:moveTo>
                  <a:cubicBezTo>
                    <a:pt x="699" y="792"/>
                    <a:pt x="699" y="791"/>
                    <a:pt x="699" y="791"/>
                  </a:cubicBezTo>
                  <a:cubicBezTo>
                    <a:pt x="700" y="791"/>
                    <a:pt x="701" y="791"/>
                    <a:pt x="701" y="792"/>
                  </a:cubicBezTo>
                  <a:cubicBezTo>
                    <a:pt x="700" y="793"/>
                    <a:pt x="700" y="792"/>
                    <a:pt x="700" y="793"/>
                  </a:cubicBezTo>
                  <a:cubicBezTo>
                    <a:pt x="700" y="792"/>
                    <a:pt x="699" y="793"/>
                    <a:pt x="699" y="792"/>
                  </a:cubicBezTo>
                  <a:close/>
                  <a:moveTo>
                    <a:pt x="702" y="788"/>
                  </a:moveTo>
                  <a:cubicBezTo>
                    <a:pt x="702" y="787"/>
                    <a:pt x="702" y="787"/>
                    <a:pt x="702" y="788"/>
                  </a:cubicBezTo>
                  <a:cubicBezTo>
                    <a:pt x="702" y="788"/>
                    <a:pt x="702" y="788"/>
                    <a:pt x="702" y="788"/>
                  </a:cubicBezTo>
                  <a:close/>
                  <a:moveTo>
                    <a:pt x="703" y="819"/>
                  </a:moveTo>
                  <a:cubicBezTo>
                    <a:pt x="704" y="818"/>
                    <a:pt x="706" y="819"/>
                    <a:pt x="706" y="819"/>
                  </a:cubicBezTo>
                  <a:cubicBezTo>
                    <a:pt x="706" y="819"/>
                    <a:pt x="706" y="818"/>
                    <a:pt x="706" y="818"/>
                  </a:cubicBezTo>
                  <a:cubicBezTo>
                    <a:pt x="706" y="818"/>
                    <a:pt x="704" y="821"/>
                    <a:pt x="704" y="820"/>
                  </a:cubicBezTo>
                  <a:cubicBezTo>
                    <a:pt x="703" y="821"/>
                    <a:pt x="703" y="820"/>
                    <a:pt x="703" y="819"/>
                  </a:cubicBezTo>
                  <a:cubicBezTo>
                    <a:pt x="703" y="819"/>
                    <a:pt x="703" y="819"/>
                    <a:pt x="703" y="819"/>
                  </a:cubicBezTo>
                  <a:close/>
                  <a:moveTo>
                    <a:pt x="705" y="787"/>
                  </a:moveTo>
                  <a:cubicBezTo>
                    <a:pt x="706" y="786"/>
                    <a:pt x="706" y="787"/>
                    <a:pt x="707" y="786"/>
                  </a:cubicBezTo>
                  <a:cubicBezTo>
                    <a:pt x="707" y="787"/>
                    <a:pt x="707" y="787"/>
                    <a:pt x="707" y="786"/>
                  </a:cubicBezTo>
                  <a:cubicBezTo>
                    <a:pt x="708" y="786"/>
                    <a:pt x="707" y="786"/>
                    <a:pt x="707" y="786"/>
                  </a:cubicBezTo>
                  <a:cubicBezTo>
                    <a:pt x="707" y="786"/>
                    <a:pt x="707" y="786"/>
                    <a:pt x="707" y="786"/>
                  </a:cubicBezTo>
                  <a:cubicBezTo>
                    <a:pt x="707" y="784"/>
                    <a:pt x="709" y="786"/>
                    <a:pt x="709" y="786"/>
                  </a:cubicBezTo>
                  <a:cubicBezTo>
                    <a:pt x="709" y="785"/>
                    <a:pt x="709" y="785"/>
                    <a:pt x="709" y="785"/>
                  </a:cubicBezTo>
                  <a:cubicBezTo>
                    <a:pt x="709" y="785"/>
                    <a:pt x="709" y="784"/>
                    <a:pt x="710" y="784"/>
                  </a:cubicBezTo>
                  <a:cubicBezTo>
                    <a:pt x="710" y="784"/>
                    <a:pt x="710" y="784"/>
                    <a:pt x="710" y="784"/>
                  </a:cubicBezTo>
                  <a:cubicBezTo>
                    <a:pt x="712" y="784"/>
                    <a:pt x="711" y="782"/>
                    <a:pt x="713" y="782"/>
                  </a:cubicBezTo>
                  <a:cubicBezTo>
                    <a:pt x="713" y="782"/>
                    <a:pt x="715" y="782"/>
                    <a:pt x="715" y="782"/>
                  </a:cubicBezTo>
                  <a:cubicBezTo>
                    <a:pt x="715" y="782"/>
                    <a:pt x="715" y="782"/>
                    <a:pt x="715" y="782"/>
                  </a:cubicBezTo>
                  <a:cubicBezTo>
                    <a:pt x="715" y="782"/>
                    <a:pt x="715" y="782"/>
                    <a:pt x="715" y="782"/>
                  </a:cubicBezTo>
                  <a:cubicBezTo>
                    <a:pt x="715" y="782"/>
                    <a:pt x="715" y="782"/>
                    <a:pt x="715" y="783"/>
                  </a:cubicBezTo>
                  <a:cubicBezTo>
                    <a:pt x="715" y="783"/>
                    <a:pt x="715" y="783"/>
                    <a:pt x="715" y="783"/>
                  </a:cubicBezTo>
                  <a:cubicBezTo>
                    <a:pt x="715" y="784"/>
                    <a:pt x="715" y="784"/>
                    <a:pt x="716" y="784"/>
                  </a:cubicBezTo>
                  <a:cubicBezTo>
                    <a:pt x="716" y="784"/>
                    <a:pt x="716" y="784"/>
                    <a:pt x="716" y="784"/>
                  </a:cubicBezTo>
                  <a:cubicBezTo>
                    <a:pt x="716" y="784"/>
                    <a:pt x="719" y="784"/>
                    <a:pt x="719" y="784"/>
                  </a:cubicBezTo>
                  <a:cubicBezTo>
                    <a:pt x="721" y="784"/>
                    <a:pt x="719" y="787"/>
                    <a:pt x="719" y="786"/>
                  </a:cubicBezTo>
                  <a:cubicBezTo>
                    <a:pt x="719" y="786"/>
                    <a:pt x="719" y="787"/>
                    <a:pt x="719" y="787"/>
                  </a:cubicBezTo>
                  <a:cubicBezTo>
                    <a:pt x="719" y="787"/>
                    <a:pt x="719" y="787"/>
                    <a:pt x="719" y="787"/>
                  </a:cubicBezTo>
                  <a:cubicBezTo>
                    <a:pt x="719" y="787"/>
                    <a:pt x="721" y="787"/>
                    <a:pt x="721" y="787"/>
                  </a:cubicBezTo>
                  <a:cubicBezTo>
                    <a:pt x="721" y="788"/>
                    <a:pt x="721" y="788"/>
                    <a:pt x="721" y="788"/>
                  </a:cubicBezTo>
                  <a:cubicBezTo>
                    <a:pt x="721" y="788"/>
                    <a:pt x="721" y="788"/>
                    <a:pt x="721" y="788"/>
                  </a:cubicBezTo>
                  <a:cubicBezTo>
                    <a:pt x="721" y="788"/>
                    <a:pt x="721" y="788"/>
                    <a:pt x="721" y="788"/>
                  </a:cubicBezTo>
                  <a:cubicBezTo>
                    <a:pt x="721" y="789"/>
                    <a:pt x="722" y="789"/>
                    <a:pt x="722" y="789"/>
                  </a:cubicBezTo>
                  <a:cubicBezTo>
                    <a:pt x="722" y="789"/>
                    <a:pt x="721" y="789"/>
                    <a:pt x="722" y="790"/>
                  </a:cubicBezTo>
                  <a:cubicBezTo>
                    <a:pt x="722" y="790"/>
                    <a:pt x="722" y="791"/>
                    <a:pt x="721" y="791"/>
                  </a:cubicBezTo>
                  <a:cubicBezTo>
                    <a:pt x="721" y="791"/>
                    <a:pt x="721" y="792"/>
                    <a:pt x="720" y="792"/>
                  </a:cubicBezTo>
                  <a:cubicBezTo>
                    <a:pt x="720" y="792"/>
                    <a:pt x="720" y="793"/>
                    <a:pt x="720" y="794"/>
                  </a:cubicBezTo>
                  <a:cubicBezTo>
                    <a:pt x="720" y="794"/>
                    <a:pt x="719" y="794"/>
                    <a:pt x="719" y="794"/>
                  </a:cubicBezTo>
                  <a:cubicBezTo>
                    <a:pt x="719" y="795"/>
                    <a:pt x="719" y="795"/>
                    <a:pt x="719" y="795"/>
                  </a:cubicBezTo>
                  <a:cubicBezTo>
                    <a:pt x="719" y="796"/>
                    <a:pt x="719" y="796"/>
                    <a:pt x="718" y="797"/>
                  </a:cubicBezTo>
                  <a:cubicBezTo>
                    <a:pt x="719" y="797"/>
                    <a:pt x="719" y="798"/>
                    <a:pt x="718" y="798"/>
                  </a:cubicBezTo>
                  <a:cubicBezTo>
                    <a:pt x="718" y="799"/>
                    <a:pt x="718" y="800"/>
                    <a:pt x="718" y="800"/>
                  </a:cubicBezTo>
                  <a:cubicBezTo>
                    <a:pt x="718" y="801"/>
                    <a:pt x="718" y="801"/>
                    <a:pt x="718" y="802"/>
                  </a:cubicBezTo>
                  <a:cubicBezTo>
                    <a:pt x="716" y="803"/>
                    <a:pt x="718" y="801"/>
                    <a:pt x="717" y="802"/>
                  </a:cubicBezTo>
                  <a:cubicBezTo>
                    <a:pt x="717" y="802"/>
                    <a:pt x="715" y="801"/>
                    <a:pt x="715" y="802"/>
                  </a:cubicBezTo>
                  <a:cubicBezTo>
                    <a:pt x="715" y="802"/>
                    <a:pt x="716" y="803"/>
                    <a:pt x="716" y="803"/>
                  </a:cubicBezTo>
                  <a:cubicBezTo>
                    <a:pt x="716" y="803"/>
                    <a:pt x="716" y="803"/>
                    <a:pt x="715" y="804"/>
                  </a:cubicBezTo>
                  <a:cubicBezTo>
                    <a:pt x="715" y="804"/>
                    <a:pt x="714" y="804"/>
                    <a:pt x="714" y="805"/>
                  </a:cubicBezTo>
                  <a:cubicBezTo>
                    <a:pt x="714" y="805"/>
                    <a:pt x="713" y="805"/>
                    <a:pt x="713" y="805"/>
                  </a:cubicBezTo>
                  <a:cubicBezTo>
                    <a:pt x="712" y="806"/>
                    <a:pt x="714" y="803"/>
                    <a:pt x="714" y="803"/>
                  </a:cubicBezTo>
                  <a:cubicBezTo>
                    <a:pt x="714" y="802"/>
                    <a:pt x="713" y="801"/>
                    <a:pt x="712" y="801"/>
                  </a:cubicBezTo>
                  <a:cubicBezTo>
                    <a:pt x="712" y="800"/>
                    <a:pt x="713" y="801"/>
                    <a:pt x="713" y="801"/>
                  </a:cubicBezTo>
                  <a:cubicBezTo>
                    <a:pt x="714" y="801"/>
                    <a:pt x="714" y="800"/>
                    <a:pt x="714" y="800"/>
                  </a:cubicBezTo>
                  <a:cubicBezTo>
                    <a:pt x="713" y="800"/>
                    <a:pt x="713" y="800"/>
                    <a:pt x="713" y="799"/>
                  </a:cubicBezTo>
                  <a:cubicBezTo>
                    <a:pt x="713" y="799"/>
                    <a:pt x="712" y="801"/>
                    <a:pt x="712" y="801"/>
                  </a:cubicBezTo>
                  <a:cubicBezTo>
                    <a:pt x="712" y="801"/>
                    <a:pt x="712" y="802"/>
                    <a:pt x="712" y="802"/>
                  </a:cubicBezTo>
                  <a:cubicBezTo>
                    <a:pt x="714" y="803"/>
                    <a:pt x="712" y="804"/>
                    <a:pt x="712" y="804"/>
                  </a:cubicBezTo>
                  <a:cubicBezTo>
                    <a:pt x="712" y="804"/>
                    <a:pt x="708" y="803"/>
                    <a:pt x="709" y="802"/>
                  </a:cubicBezTo>
                  <a:cubicBezTo>
                    <a:pt x="710" y="801"/>
                    <a:pt x="711" y="803"/>
                    <a:pt x="711" y="800"/>
                  </a:cubicBezTo>
                  <a:cubicBezTo>
                    <a:pt x="711" y="800"/>
                    <a:pt x="710" y="800"/>
                    <a:pt x="710" y="800"/>
                  </a:cubicBezTo>
                  <a:cubicBezTo>
                    <a:pt x="710" y="800"/>
                    <a:pt x="710" y="800"/>
                    <a:pt x="710" y="800"/>
                  </a:cubicBezTo>
                  <a:cubicBezTo>
                    <a:pt x="710" y="799"/>
                    <a:pt x="710" y="799"/>
                    <a:pt x="710" y="799"/>
                  </a:cubicBezTo>
                  <a:cubicBezTo>
                    <a:pt x="709" y="799"/>
                    <a:pt x="710" y="798"/>
                    <a:pt x="710" y="798"/>
                  </a:cubicBezTo>
                  <a:cubicBezTo>
                    <a:pt x="710" y="798"/>
                    <a:pt x="710" y="797"/>
                    <a:pt x="710" y="797"/>
                  </a:cubicBezTo>
                  <a:cubicBezTo>
                    <a:pt x="710" y="797"/>
                    <a:pt x="708" y="795"/>
                    <a:pt x="709" y="795"/>
                  </a:cubicBezTo>
                  <a:cubicBezTo>
                    <a:pt x="710" y="796"/>
                    <a:pt x="710" y="796"/>
                    <a:pt x="710" y="796"/>
                  </a:cubicBezTo>
                  <a:cubicBezTo>
                    <a:pt x="710" y="796"/>
                    <a:pt x="710" y="796"/>
                    <a:pt x="710" y="796"/>
                  </a:cubicBezTo>
                  <a:cubicBezTo>
                    <a:pt x="711" y="796"/>
                    <a:pt x="711" y="796"/>
                    <a:pt x="711" y="795"/>
                  </a:cubicBezTo>
                  <a:cubicBezTo>
                    <a:pt x="711" y="795"/>
                    <a:pt x="712" y="795"/>
                    <a:pt x="712" y="795"/>
                  </a:cubicBezTo>
                  <a:cubicBezTo>
                    <a:pt x="712" y="794"/>
                    <a:pt x="712" y="794"/>
                    <a:pt x="712" y="794"/>
                  </a:cubicBezTo>
                  <a:cubicBezTo>
                    <a:pt x="712" y="794"/>
                    <a:pt x="712" y="794"/>
                    <a:pt x="712" y="794"/>
                  </a:cubicBezTo>
                  <a:cubicBezTo>
                    <a:pt x="712" y="793"/>
                    <a:pt x="712" y="792"/>
                    <a:pt x="713" y="792"/>
                  </a:cubicBezTo>
                  <a:cubicBezTo>
                    <a:pt x="712" y="792"/>
                    <a:pt x="712" y="792"/>
                    <a:pt x="712" y="793"/>
                  </a:cubicBezTo>
                  <a:cubicBezTo>
                    <a:pt x="712" y="793"/>
                    <a:pt x="711" y="793"/>
                    <a:pt x="711" y="793"/>
                  </a:cubicBezTo>
                  <a:cubicBezTo>
                    <a:pt x="711" y="793"/>
                    <a:pt x="711" y="792"/>
                    <a:pt x="711" y="792"/>
                  </a:cubicBezTo>
                  <a:cubicBezTo>
                    <a:pt x="712" y="792"/>
                    <a:pt x="712" y="792"/>
                    <a:pt x="712" y="792"/>
                  </a:cubicBezTo>
                  <a:cubicBezTo>
                    <a:pt x="713" y="791"/>
                    <a:pt x="711" y="790"/>
                    <a:pt x="711" y="790"/>
                  </a:cubicBezTo>
                  <a:cubicBezTo>
                    <a:pt x="711" y="789"/>
                    <a:pt x="711" y="789"/>
                    <a:pt x="711" y="789"/>
                  </a:cubicBezTo>
                  <a:cubicBezTo>
                    <a:pt x="711" y="788"/>
                    <a:pt x="711" y="788"/>
                    <a:pt x="711" y="788"/>
                  </a:cubicBezTo>
                  <a:cubicBezTo>
                    <a:pt x="711" y="788"/>
                    <a:pt x="710" y="788"/>
                    <a:pt x="710" y="787"/>
                  </a:cubicBezTo>
                  <a:cubicBezTo>
                    <a:pt x="710" y="788"/>
                    <a:pt x="710" y="788"/>
                    <a:pt x="709" y="789"/>
                  </a:cubicBezTo>
                  <a:cubicBezTo>
                    <a:pt x="709" y="789"/>
                    <a:pt x="709" y="791"/>
                    <a:pt x="710" y="790"/>
                  </a:cubicBezTo>
                  <a:cubicBezTo>
                    <a:pt x="710" y="790"/>
                    <a:pt x="711" y="790"/>
                    <a:pt x="711" y="791"/>
                  </a:cubicBezTo>
                  <a:cubicBezTo>
                    <a:pt x="711" y="792"/>
                    <a:pt x="709" y="793"/>
                    <a:pt x="710" y="791"/>
                  </a:cubicBezTo>
                  <a:cubicBezTo>
                    <a:pt x="710" y="791"/>
                    <a:pt x="710" y="791"/>
                    <a:pt x="709" y="791"/>
                  </a:cubicBezTo>
                  <a:cubicBezTo>
                    <a:pt x="709" y="791"/>
                    <a:pt x="708" y="791"/>
                    <a:pt x="708" y="791"/>
                  </a:cubicBezTo>
                  <a:cubicBezTo>
                    <a:pt x="708" y="791"/>
                    <a:pt x="708" y="791"/>
                    <a:pt x="708" y="792"/>
                  </a:cubicBezTo>
                  <a:cubicBezTo>
                    <a:pt x="708" y="792"/>
                    <a:pt x="707" y="792"/>
                    <a:pt x="707" y="793"/>
                  </a:cubicBezTo>
                  <a:cubicBezTo>
                    <a:pt x="707" y="792"/>
                    <a:pt x="707" y="792"/>
                    <a:pt x="707" y="792"/>
                  </a:cubicBezTo>
                  <a:cubicBezTo>
                    <a:pt x="707" y="792"/>
                    <a:pt x="707" y="791"/>
                    <a:pt x="707" y="791"/>
                  </a:cubicBezTo>
                  <a:cubicBezTo>
                    <a:pt x="706" y="790"/>
                    <a:pt x="706" y="790"/>
                    <a:pt x="706" y="789"/>
                  </a:cubicBezTo>
                  <a:cubicBezTo>
                    <a:pt x="706" y="789"/>
                    <a:pt x="706" y="789"/>
                    <a:pt x="707" y="789"/>
                  </a:cubicBezTo>
                  <a:cubicBezTo>
                    <a:pt x="707" y="789"/>
                    <a:pt x="707" y="790"/>
                    <a:pt x="707" y="790"/>
                  </a:cubicBezTo>
                  <a:cubicBezTo>
                    <a:pt x="707" y="790"/>
                    <a:pt x="708" y="790"/>
                    <a:pt x="708" y="790"/>
                  </a:cubicBezTo>
                  <a:cubicBezTo>
                    <a:pt x="709" y="791"/>
                    <a:pt x="708" y="790"/>
                    <a:pt x="708" y="790"/>
                  </a:cubicBezTo>
                  <a:cubicBezTo>
                    <a:pt x="708" y="790"/>
                    <a:pt x="708" y="789"/>
                    <a:pt x="708" y="789"/>
                  </a:cubicBezTo>
                  <a:cubicBezTo>
                    <a:pt x="707" y="789"/>
                    <a:pt x="707" y="789"/>
                    <a:pt x="707" y="789"/>
                  </a:cubicBezTo>
                  <a:cubicBezTo>
                    <a:pt x="707" y="789"/>
                    <a:pt x="706" y="788"/>
                    <a:pt x="706" y="789"/>
                  </a:cubicBezTo>
                  <a:cubicBezTo>
                    <a:pt x="706" y="788"/>
                    <a:pt x="705" y="787"/>
                    <a:pt x="705" y="787"/>
                  </a:cubicBezTo>
                  <a:close/>
                  <a:moveTo>
                    <a:pt x="707" y="783"/>
                  </a:moveTo>
                  <a:cubicBezTo>
                    <a:pt x="707" y="784"/>
                    <a:pt x="706" y="783"/>
                    <a:pt x="706" y="783"/>
                  </a:cubicBezTo>
                  <a:cubicBezTo>
                    <a:pt x="706" y="783"/>
                    <a:pt x="706" y="782"/>
                    <a:pt x="707" y="783"/>
                  </a:cubicBezTo>
                  <a:close/>
                  <a:moveTo>
                    <a:pt x="706" y="800"/>
                  </a:moveTo>
                  <a:cubicBezTo>
                    <a:pt x="706" y="800"/>
                    <a:pt x="707" y="799"/>
                    <a:pt x="707" y="799"/>
                  </a:cubicBezTo>
                  <a:cubicBezTo>
                    <a:pt x="707" y="800"/>
                    <a:pt x="707" y="800"/>
                    <a:pt x="706" y="800"/>
                  </a:cubicBezTo>
                  <a:close/>
                  <a:moveTo>
                    <a:pt x="702" y="789"/>
                  </a:moveTo>
                  <a:cubicBezTo>
                    <a:pt x="702" y="789"/>
                    <a:pt x="702" y="789"/>
                    <a:pt x="702" y="789"/>
                  </a:cubicBezTo>
                  <a:cubicBezTo>
                    <a:pt x="702" y="789"/>
                    <a:pt x="702" y="788"/>
                    <a:pt x="702" y="788"/>
                  </a:cubicBezTo>
                  <a:cubicBezTo>
                    <a:pt x="702" y="789"/>
                    <a:pt x="703" y="790"/>
                    <a:pt x="703" y="789"/>
                  </a:cubicBezTo>
                  <a:cubicBezTo>
                    <a:pt x="702" y="790"/>
                    <a:pt x="702" y="790"/>
                    <a:pt x="702" y="791"/>
                  </a:cubicBezTo>
                  <a:cubicBezTo>
                    <a:pt x="702" y="790"/>
                    <a:pt x="702" y="790"/>
                    <a:pt x="702" y="790"/>
                  </a:cubicBezTo>
                  <a:cubicBezTo>
                    <a:pt x="702" y="790"/>
                    <a:pt x="702" y="789"/>
                    <a:pt x="702" y="789"/>
                  </a:cubicBezTo>
                  <a:close/>
                  <a:moveTo>
                    <a:pt x="721" y="781"/>
                  </a:moveTo>
                  <a:cubicBezTo>
                    <a:pt x="721" y="781"/>
                    <a:pt x="721" y="782"/>
                    <a:pt x="721" y="782"/>
                  </a:cubicBezTo>
                  <a:cubicBezTo>
                    <a:pt x="721" y="781"/>
                    <a:pt x="721" y="781"/>
                    <a:pt x="721" y="781"/>
                  </a:cubicBezTo>
                  <a:close/>
                  <a:moveTo>
                    <a:pt x="705" y="786"/>
                  </a:moveTo>
                  <a:cubicBezTo>
                    <a:pt x="705" y="786"/>
                    <a:pt x="705" y="786"/>
                    <a:pt x="705" y="786"/>
                  </a:cubicBezTo>
                  <a:cubicBezTo>
                    <a:pt x="706" y="786"/>
                    <a:pt x="704" y="788"/>
                    <a:pt x="704" y="788"/>
                  </a:cubicBezTo>
                  <a:cubicBezTo>
                    <a:pt x="704" y="787"/>
                    <a:pt x="704" y="787"/>
                    <a:pt x="705" y="786"/>
                  </a:cubicBezTo>
                  <a:close/>
                  <a:moveTo>
                    <a:pt x="705" y="785"/>
                  </a:moveTo>
                  <a:cubicBezTo>
                    <a:pt x="705" y="785"/>
                    <a:pt x="705" y="785"/>
                    <a:pt x="705" y="785"/>
                  </a:cubicBezTo>
                  <a:cubicBezTo>
                    <a:pt x="705" y="785"/>
                    <a:pt x="705" y="785"/>
                    <a:pt x="705" y="785"/>
                  </a:cubicBezTo>
                  <a:close/>
                  <a:moveTo>
                    <a:pt x="731" y="763"/>
                  </a:moveTo>
                  <a:cubicBezTo>
                    <a:pt x="729" y="763"/>
                    <a:pt x="731" y="760"/>
                    <a:pt x="731" y="762"/>
                  </a:cubicBezTo>
                  <a:cubicBezTo>
                    <a:pt x="731" y="763"/>
                    <a:pt x="731" y="763"/>
                    <a:pt x="731" y="763"/>
                  </a:cubicBezTo>
                  <a:close/>
                  <a:moveTo>
                    <a:pt x="756" y="755"/>
                  </a:moveTo>
                  <a:cubicBezTo>
                    <a:pt x="756" y="755"/>
                    <a:pt x="756" y="755"/>
                    <a:pt x="756" y="755"/>
                  </a:cubicBezTo>
                  <a:cubicBezTo>
                    <a:pt x="756" y="755"/>
                    <a:pt x="756" y="755"/>
                    <a:pt x="756" y="755"/>
                  </a:cubicBezTo>
                  <a:cubicBezTo>
                    <a:pt x="756" y="755"/>
                    <a:pt x="755" y="755"/>
                    <a:pt x="756" y="755"/>
                  </a:cubicBezTo>
                  <a:close/>
                  <a:moveTo>
                    <a:pt x="765" y="748"/>
                  </a:moveTo>
                  <a:cubicBezTo>
                    <a:pt x="765" y="748"/>
                    <a:pt x="764" y="748"/>
                    <a:pt x="764" y="748"/>
                  </a:cubicBezTo>
                  <a:cubicBezTo>
                    <a:pt x="763" y="747"/>
                    <a:pt x="766" y="744"/>
                    <a:pt x="766" y="745"/>
                  </a:cubicBezTo>
                  <a:cubicBezTo>
                    <a:pt x="766" y="745"/>
                    <a:pt x="766" y="746"/>
                    <a:pt x="766" y="746"/>
                  </a:cubicBezTo>
                  <a:cubicBezTo>
                    <a:pt x="765" y="747"/>
                    <a:pt x="766" y="746"/>
                    <a:pt x="767" y="747"/>
                  </a:cubicBezTo>
                  <a:cubicBezTo>
                    <a:pt x="767" y="747"/>
                    <a:pt x="765" y="750"/>
                    <a:pt x="764" y="749"/>
                  </a:cubicBezTo>
                  <a:cubicBezTo>
                    <a:pt x="765" y="749"/>
                    <a:pt x="765" y="748"/>
                    <a:pt x="765" y="748"/>
                  </a:cubicBezTo>
                  <a:close/>
                  <a:moveTo>
                    <a:pt x="772" y="712"/>
                  </a:moveTo>
                  <a:cubicBezTo>
                    <a:pt x="772" y="712"/>
                    <a:pt x="772" y="711"/>
                    <a:pt x="772" y="711"/>
                  </a:cubicBezTo>
                  <a:cubicBezTo>
                    <a:pt x="772" y="710"/>
                    <a:pt x="772" y="710"/>
                    <a:pt x="773" y="710"/>
                  </a:cubicBezTo>
                  <a:cubicBezTo>
                    <a:pt x="773" y="710"/>
                    <a:pt x="773" y="712"/>
                    <a:pt x="772" y="712"/>
                  </a:cubicBezTo>
                  <a:close/>
                  <a:moveTo>
                    <a:pt x="783" y="681"/>
                  </a:moveTo>
                  <a:cubicBezTo>
                    <a:pt x="783" y="681"/>
                    <a:pt x="783" y="680"/>
                    <a:pt x="782" y="680"/>
                  </a:cubicBezTo>
                  <a:cubicBezTo>
                    <a:pt x="783" y="680"/>
                    <a:pt x="783" y="682"/>
                    <a:pt x="783" y="681"/>
                  </a:cubicBezTo>
                  <a:close/>
                  <a:moveTo>
                    <a:pt x="815" y="700"/>
                  </a:moveTo>
                  <a:cubicBezTo>
                    <a:pt x="815" y="700"/>
                    <a:pt x="814" y="701"/>
                    <a:pt x="813" y="701"/>
                  </a:cubicBezTo>
                  <a:cubicBezTo>
                    <a:pt x="812" y="702"/>
                    <a:pt x="811" y="701"/>
                    <a:pt x="811" y="702"/>
                  </a:cubicBezTo>
                  <a:cubicBezTo>
                    <a:pt x="811" y="702"/>
                    <a:pt x="811" y="703"/>
                    <a:pt x="811" y="703"/>
                  </a:cubicBezTo>
                  <a:cubicBezTo>
                    <a:pt x="810" y="704"/>
                    <a:pt x="809" y="703"/>
                    <a:pt x="809" y="703"/>
                  </a:cubicBezTo>
                  <a:cubicBezTo>
                    <a:pt x="809" y="703"/>
                    <a:pt x="809" y="703"/>
                    <a:pt x="809" y="703"/>
                  </a:cubicBezTo>
                  <a:cubicBezTo>
                    <a:pt x="809" y="702"/>
                    <a:pt x="808" y="703"/>
                    <a:pt x="808" y="703"/>
                  </a:cubicBezTo>
                  <a:cubicBezTo>
                    <a:pt x="808" y="703"/>
                    <a:pt x="808" y="703"/>
                    <a:pt x="808" y="704"/>
                  </a:cubicBezTo>
                  <a:cubicBezTo>
                    <a:pt x="808" y="704"/>
                    <a:pt x="806" y="704"/>
                    <a:pt x="806" y="703"/>
                  </a:cubicBezTo>
                  <a:cubicBezTo>
                    <a:pt x="805" y="703"/>
                    <a:pt x="804" y="703"/>
                    <a:pt x="804" y="704"/>
                  </a:cubicBezTo>
                  <a:cubicBezTo>
                    <a:pt x="803" y="704"/>
                    <a:pt x="803" y="704"/>
                    <a:pt x="802" y="705"/>
                  </a:cubicBezTo>
                  <a:cubicBezTo>
                    <a:pt x="800" y="707"/>
                    <a:pt x="798" y="709"/>
                    <a:pt x="798" y="713"/>
                  </a:cubicBezTo>
                  <a:cubicBezTo>
                    <a:pt x="796" y="711"/>
                    <a:pt x="794" y="711"/>
                    <a:pt x="792" y="710"/>
                  </a:cubicBezTo>
                  <a:cubicBezTo>
                    <a:pt x="790" y="708"/>
                    <a:pt x="789" y="708"/>
                    <a:pt x="787" y="707"/>
                  </a:cubicBezTo>
                  <a:cubicBezTo>
                    <a:pt x="787" y="707"/>
                    <a:pt x="786" y="707"/>
                    <a:pt x="786" y="707"/>
                  </a:cubicBezTo>
                  <a:cubicBezTo>
                    <a:pt x="786" y="707"/>
                    <a:pt x="786" y="707"/>
                    <a:pt x="786" y="707"/>
                  </a:cubicBezTo>
                  <a:cubicBezTo>
                    <a:pt x="786" y="707"/>
                    <a:pt x="785" y="707"/>
                    <a:pt x="785" y="707"/>
                  </a:cubicBezTo>
                  <a:cubicBezTo>
                    <a:pt x="785" y="707"/>
                    <a:pt x="785" y="708"/>
                    <a:pt x="785" y="708"/>
                  </a:cubicBezTo>
                  <a:cubicBezTo>
                    <a:pt x="785" y="708"/>
                    <a:pt x="784" y="708"/>
                    <a:pt x="784" y="708"/>
                  </a:cubicBezTo>
                  <a:cubicBezTo>
                    <a:pt x="784" y="709"/>
                    <a:pt x="783" y="710"/>
                    <a:pt x="783" y="709"/>
                  </a:cubicBezTo>
                  <a:cubicBezTo>
                    <a:pt x="782" y="709"/>
                    <a:pt x="781" y="708"/>
                    <a:pt x="781" y="707"/>
                  </a:cubicBezTo>
                  <a:cubicBezTo>
                    <a:pt x="781" y="707"/>
                    <a:pt x="780" y="707"/>
                    <a:pt x="779" y="707"/>
                  </a:cubicBezTo>
                  <a:cubicBezTo>
                    <a:pt x="779" y="707"/>
                    <a:pt x="778" y="708"/>
                    <a:pt x="778" y="708"/>
                  </a:cubicBezTo>
                  <a:cubicBezTo>
                    <a:pt x="778" y="709"/>
                    <a:pt x="778" y="709"/>
                    <a:pt x="778" y="709"/>
                  </a:cubicBezTo>
                  <a:cubicBezTo>
                    <a:pt x="778" y="710"/>
                    <a:pt x="778" y="710"/>
                    <a:pt x="778" y="710"/>
                  </a:cubicBezTo>
                  <a:cubicBezTo>
                    <a:pt x="779" y="710"/>
                    <a:pt x="779" y="711"/>
                    <a:pt x="780" y="711"/>
                  </a:cubicBezTo>
                  <a:cubicBezTo>
                    <a:pt x="782" y="711"/>
                    <a:pt x="786" y="716"/>
                    <a:pt x="781" y="714"/>
                  </a:cubicBezTo>
                  <a:cubicBezTo>
                    <a:pt x="781" y="715"/>
                    <a:pt x="781" y="715"/>
                    <a:pt x="781" y="714"/>
                  </a:cubicBezTo>
                  <a:cubicBezTo>
                    <a:pt x="780" y="714"/>
                    <a:pt x="780" y="714"/>
                    <a:pt x="780" y="715"/>
                  </a:cubicBezTo>
                  <a:cubicBezTo>
                    <a:pt x="780" y="715"/>
                    <a:pt x="778" y="717"/>
                    <a:pt x="777" y="717"/>
                  </a:cubicBezTo>
                  <a:cubicBezTo>
                    <a:pt x="776" y="718"/>
                    <a:pt x="776" y="716"/>
                    <a:pt x="776" y="715"/>
                  </a:cubicBezTo>
                  <a:cubicBezTo>
                    <a:pt x="776" y="713"/>
                    <a:pt x="777" y="713"/>
                    <a:pt x="776" y="711"/>
                  </a:cubicBezTo>
                  <a:cubicBezTo>
                    <a:pt x="775" y="710"/>
                    <a:pt x="774" y="710"/>
                    <a:pt x="775" y="708"/>
                  </a:cubicBezTo>
                  <a:cubicBezTo>
                    <a:pt x="775" y="706"/>
                    <a:pt x="775" y="706"/>
                    <a:pt x="777" y="705"/>
                  </a:cubicBezTo>
                  <a:cubicBezTo>
                    <a:pt x="777" y="705"/>
                    <a:pt x="777" y="706"/>
                    <a:pt x="778" y="705"/>
                  </a:cubicBezTo>
                  <a:cubicBezTo>
                    <a:pt x="778" y="705"/>
                    <a:pt x="779" y="703"/>
                    <a:pt x="779" y="703"/>
                  </a:cubicBezTo>
                  <a:cubicBezTo>
                    <a:pt x="779" y="702"/>
                    <a:pt x="777" y="701"/>
                    <a:pt x="779" y="700"/>
                  </a:cubicBezTo>
                  <a:cubicBezTo>
                    <a:pt x="779" y="700"/>
                    <a:pt x="781" y="700"/>
                    <a:pt x="781" y="701"/>
                  </a:cubicBezTo>
                  <a:cubicBezTo>
                    <a:pt x="783" y="701"/>
                    <a:pt x="782" y="701"/>
                    <a:pt x="783" y="701"/>
                  </a:cubicBezTo>
                  <a:cubicBezTo>
                    <a:pt x="783" y="702"/>
                    <a:pt x="784" y="702"/>
                    <a:pt x="784" y="702"/>
                  </a:cubicBezTo>
                  <a:cubicBezTo>
                    <a:pt x="787" y="700"/>
                    <a:pt x="784" y="699"/>
                    <a:pt x="785" y="697"/>
                  </a:cubicBezTo>
                  <a:cubicBezTo>
                    <a:pt x="785" y="695"/>
                    <a:pt x="786" y="696"/>
                    <a:pt x="787" y="694"/>
                  </a:cubicBezTo>
                  <a:cubicBezTo>
                    <a:pt x="788" y="693"/>
                    <a:pt x="787" y="692"/>
                    <a:pt x="787" y="691"/>
                  </a:cubicBezTo>
                  <a:cubicBezTo>
                    <a:pt x="788" y="689"/>
                    <a:pt x="788" y="688"/>
                    <a:pt x="788" y="685"/>
                  </a:cubicBezTo>
                  <a:cubicBezTo>
                    <a:pt x="787" y="683"/>
                    <a:pt x="786" y="682"/>
                    <a:pt x="787" y="680"/>
                  </a:cubicBezTo>
                  <a:cubicBezTo>
                    <a:pt x="787" y="680"/>
                    <a:pt x="787" y="680"/>
                    <a:pt x="788" y="680"/>
                  </a:cubicBezTo>
                  <a:cubicBezTo>
                    <a:pt x="788" y="680"/>
                    <a:pt x="789" y="679"/>
                    <a:pt x="789" y="679"/>
                  </a:cubicBezTo>
                  <a:cubicBezTo>
                    <a:pt x="790" y="680"/>
                    <a:pt x="793" y="683"/>
                    <a:pt x="793" y="684"/>
                  </a:cubicBezTo>
                  <a:cubicBezTo>
                    <a:pt x="795" y="687"/>
                    <a:pt x="798" y="690"/>
                    <a:pt x="801" y="692"/>
                  </a:cubicBezTo>
                  <a:cubicBezTo>
                    <a:pt x="801" y="692"/>
                    <a:pt x="801" y="692"/>
                    <a:pt x="801" y="692"/>
                  </a:cubicBezTo>
                  <a:cubicBezTo>
                    <a:pt x="801" y="693"/>
                    <a:pt x="803" y="693"/>
                    <a:pt x="804" y="693"/>
                  </a:cubicBezTo>
                  <a:cubicBezTo>
                    <a:pt x="805" y="693"/>
                    <a:pt x="805" y="693"/>
                    <a:pt x="805" y="694"/>
                  </a:cubicBezTo>
                  <a:cubicBezTo>
                    <a:pt x="805" y="694"/>
                    <a:pt x="805" y="694"/>
                    <a:pt x="805" y="694"/>
                  </a:cubicBezTo>
                  <a:cubicBezTo>
                    <a:pt x="806" y="694"/>
                    <a:pt x="806" y="694"/>
                    <a:pt x="806" y="694"/>
                  </a:cubicBezTo>
                  <a:cubicBezTo>
                    <a:pt x="809" y="695"/>
                    <a:pt x="811" y="693"/>
                    <a:pt x="812" y="691"/>
                  </a:cubicBezTo>
                  <a:cubicBezTo>
                    <a:pt x="812" y="691"/>
                    <a:pt x="812" y="692"/>
                    <a:pt x="812" y="692"/>
                  </a:cubicBezTo>
                  <a:cubicBezTo>
                    <a:pt x="812" y="692"/>
                    <a:pt x="812" y="692"/>
                    <a:pt x="812" y="692"/>
                  </a:cubicBezTo>
                  <a:cubicBezTo>
                    <a:pt x="812" y="693"/>
                    <a:pt x="812" y="693"/>
                    <a:pt x="812" y="693"/>
                  </a:cubicBezTo>
                  <a:cubicBezTo>
                    <a:pt x="811" y="693"/>
                    <a:pt x="811" y="694"/>
                    <a:pt x="811" y="694"/>
                  </a:cubicBezTo>
                  <a:cubicBezTo>
                    <a:pt x="810" y="696"/>
                    <a:pt x="811" y="699"/>
                    <a:pt x="812" y="700"/>
                  </a:cubicBezTo>
                  <a:cubicBezTo>
                    <a:pt x="812" y="700"/>
                    <a:pt x="812" y="700"/>
                    <a:pt x="812" y="701"/>
                  </a:cubicBezTo>
                  <a:cubicBezTo>
                    <a:pt x="812" y="701"/>
                    <a:pt x="812" y="701"/>
                    <a:pt x="813" y="701"/>
                  </a:cubicBezTo>
                  <a:cubicBezTo>
                    <a:pt x="813" y="701"/>
                    <a:pt x="813" y="701"/>
                    <a:pt x="813" y="701"/>
                  </a:cubicBezTo>
                  <a:cubicBezTo>
                    <a:pt x="813" y="700"/>
                    <a:pt x="813" y="700"/>
                    <a:pt x="814" y="700"/>
                  </a:cubicBezTo>
                  <a:cubicBezTo>
                    <a:pt x="814" y="700"/>
                    <a:pt x="815" y="700"/>
                    <a:pt x="815" y="700"/>
                  </a:cubicBezTo>
                  <a:close/>
                  <a:moveTo>
                    <a:pt x="729" y="764"/>
                  </a:moveTo>
                  <a:cubicBezTo>
                    <a:pt x="729" y="763"/>
                    <a:pt x="730" y="763"/>
                    <a:pt x="730" y="764"/>
                  </a:cubicBezTo>
                  <a:cubicBezTo>
                    <a:pt x="730" y="765"/>
                    <a:pt x="729" y="764"/>
                    <a:pt x="729" y="764"/>
                  </a:cubicBezTo>
                  <a:close/>
                  <a:moveTo>
                    <a:pt x="775" y="789"/>
                  </a:moveTo>
                  <a:cubicBezTo>
                    <a:pt x="775" y="789"/>
                    <a:pt x="774" y="788"/>
                    <a:pt x="775" y="788"/>
                  </a:cubicBezTo>
                  <a:cubicBezTo>
                    <a:pt x="775" y="788"/>
                    <a:pt x="775" y="788"/>
                    <a:pt x="775" y="789"/>
                  </a:cubicBezTo>
                  <a:close/>
                  <a:moveTo>
                    <a:pt x="774" y="782"/>
                  </a:moveTo>
                  <a:cubicBezTo>
                    <a:pt x="773" y="782"/>
                    <a:pt x="773" y="782"/>
                    <a:pt x="774" y="782"/>
                  </a:cubicBezTo>
                  <a:cubicBezTo>
                    <a:pt x="774" y="782"/>
                    <a:pt x="774" y="782"/>
                    <a:pt x="774" y="782"/>
                  </a:cubicBezTo>
                  <a:close/>
                  <a:moveTo>
                    <a:pt x="790" y="734"/>
                  </a:moveTo>
                  <a:cubicBezTo>
                    <a:pt x="790" y="734"/>
                    <a:pt x="790" y="734"/>
                    <a:pt x="790" y="735"/>
                  </a:cubicBezTo>
                  <a:cubicBezTo>
                    <a:pt x="791" y="735"/>
                    <a:pt x="790" y="735"/>
                    <a:pt x="790" y="735"/>
                  </a:cubicBezTo>
                  <a:cubicBezTo>
                    <a:pt x="789" y="736"/>
                    <a:pt x="790" y="737"/>
                    <a:pt x="789" y="738"/>
                  </a:cubicBezTo>
                  <a:cubicBezTo>
                    <a:pt x="789" y="738"/>
                    <a:pt x="789" y="738"/>
                    <a:pt x="789" y="738"/>
                  </a:cubicBezTo>
                  <a:cubicBezTo>
                    <a:pt x="789" y="738"/>
                    <a:pt x="789" y="738"/>
                    <a:pt x="789" y="738"/>
                  </a:cubicBezTo>
                  <a:cubicBezTo>
                    <a:pt x="789" y="738"/>
                    <a:pt x="789" y="739"/>
                    <a:pt x="789" y="739"/>
                  </a:cubicBezTo>
                  <a:cubicBezTo>
                    <a:pt x="788" y="738"/>
                    <a:pt x="788" y="739"/>
                    <a:pt x="788" y="739"/>
                  </a:cubicBezTo>
                  <a:cubicBezTo>
                    <a:pt x="788" y="739"/>
                    <a:pt x="788" y="739"/>
                    <a:pt x="788" y="739"/>
                  </a:cubicBezTo>
                  <a:cubicBezTo>
                    <a:pt x="787" y="739"/>
                    <a:pt x="787" y="739"/>
                    <a:pt x="788" y="739"/>
                  </a:cubicBezTo>
                  <a:cubicBezTo>
                    <a:pt x="788" y="740"/>
                    <a:pt x="788" y="740"/>
                    <a:pt x="788" y="740"/>
                  </a:cubicBezTo>
                  <a:cubicBezTo>
                    <a:pt x="788" y="740"/>
                    <a:pt x="787" y="740"/>
                    <a:pt x="787" y="740"/>
                  </a:cubicBezTo>
                  <a:cubicBezTo>
                    <a:pt x="787" y="741"/>
                    <a:pt x="786" y="741"/>
                    <a:pt x="786" y="742"/>
                  </a:cubicBezTo>
                  <a:cubicBezTo>
                    <a:pt x="786" y="742"/>
                    <a:pt x="787" y="742"/>
                    <a:pt x="787" y="742"/>
                  </a:cubicBezTo>
                  <a:cubicBezTo>
                    <a:pt x="787" y="742"/>
                    <a:pt x="787" y="743"/>
                    <a:pt x="786" y="743"/>
                  </a:cubicBezTo>
                  <a:cubicBezTo>
                    <a:pt x="787" y="743"/>
                    <a:pt x="787" y="743"/>
                    <a:pt x="787" y="743"/>
                  </a:cubicBezTo>
                  <a:cubicBezTo>
                    <a:pt x="787" y="743"/>
                    <a:pt x="787" y="743"/>
                    <a:pt x="787" y="743"/>
                  </a:cubicBezTo>
                  <a:cubicBezTo>
                    <a:pt x="786" y="743"/>
                    <a:pt x="787" y="743"/>
                    <a:pt x="787" y="743"/>
                  </a:cubicBezTo>
                  <a:cubicBezTo>
                    <a:pt x="787" y="744"/>
                    <a:pt x="787" y="744"/>
                    <a:pt x="787" y="744"/>
                  </a:cubicBezTo>
                  <a:cubicBezTo>
                    <a:pt x="786" y="744"/>
                    <a:pt x="787" y="745"/>
                    <a:pt x="787" y="745"/>
                  </a:cubicBezTo>
                  <a:cubicBezTo>
                    <a:pt x="787" y="745"/>
                    <a:pt x="786" y="745"/>
                    <a:pt x="786" y="744"/>
                  </a:cubicBezTo>
                  <a:cubicBezTo>
                    <a:pt x="786" y="744"/>
                    <a:pt x="784" y="744"/>
                    <a:pt x="784" y="745"/>
                  </a:cubicBezTo>
                  <a:cubicBezTo>
                    <a:pt x="784" y="744"/>
                    <a:pt x="784" y="744"/>
                    <a:pt x="784" y="744"/>
                  </a:cubicBezTo>
                  <a:cubicBezTo>
                    <a:pt x="783" y="746"/>
                    <a:pt x="783" y="747"/>
                    <a:pt x="783" y="748"/>
                  </a:cubicBezTo>
                  <a:cubicBezTo>
                    <a:pt x="783" y="748"/>
                    <a:pt x="783" y="748"/>
                    <a:pt x="783" y="748"/>
                  </a:cubicBezTo>
                  <a:cubicBezTo>
                    <a:pt x="784" y="749"/>
                    <a:pt x="784" y="753"/>
                    <a:pt x="783" y="754"/>
                  </a:cubicBezTo>
                  <a:cubicBezTo>
                    <a:pt x="783" y="754"/>
                    <a:pt x="783" y="755"/>
                    <a:pt x="783" y="755"/>
                  </a:cubicBezTo>
                  <a:cubicBezTo>
                    <a:pt x="783" y="755"/>
                    <a:pt x="783" y="755"/>
                    <a:pt x="783" y="755"/>
                  </a:cubicBezTo>
                  <a:cubicBezTo>
                    <a:pt x="783" y="756"/>
                    <a:pt x="783" y="757"/>
                    <a:pt x="782" y="757"/>
                  </a:cubicBezTo>
                  <a:cubicBezTo>
                    <a:pt x="782" y="757"/>
                    <a:pt x="782" y="757"/>
                    <a:pt x="782" y="758"/>
                  </a:cubicBezTo>
                  <a:cubicBezTo>
                    <a:pt x="782" y="758"/>
                    <a:pt x="782" y="758"/>
                    <a:pt x="781" y="758"/>
                  </a:cubicBezTo>
                  <a:cubicBezTo>
                    <a:pt x="781" y="758"/>
                    <a:pt x="781" y="758"/>
                    <a:pt x="781" y="758"/>
                  </a:cubicBezTo>
                  <a:cubicBezTo>
                    <a:pt x="781" y="759"/>
                    <a:pt x="781" y="759"/>
                    <a:pt x="781" y="760"/>
                  </a:cubicBezTo>
                  <a:cubicBezTo>
                    <a:pt x="781" y="760"/>
                    <a:pt x="781" y="760"/>
                    <a:pt x="781" y="760"/>
                  </a:cubicBezTo>
                  <a:cubicBezTo>
                    <a:pt x="780" y="761"/>
                    <a:pt x="781" y="761"/>
                    <a:pt x="780" y="762"/>
                  </a:cubicBezTo>
                  <a:cubicBezTo>
                    <a:pt x="780" y="762"/>
                    <a:pt x="780" y="763"/>
                    <a:pt x="780" y="763"/>
                  </a:cubicBezTo>
                  <a:cubicBezTo>
                    <a:pt x="780" y="763"/>
                    <a:pt x="781" y="764"/>
                    <a:pt x="781" y="765"/>
                  </a:cubicBezTo>
                  <a:cubicBezTo>
                    <a:pt x="781" y="765"/>
                    <a:pt x="782" y="766"/>
                    <a:pt x="782" y="767"/>
                  </a:cubicBezTo>
                  <a:cubicBezTo>
                    <a:pt x="782" y="767"/>
                    <a:pt x="780" y="768"/>
                    <a:pt x="779" y="768"/>
                  </a:cubicBezTo>
                  <a:cubicBezTo>
                    <a:pt x="779" y="769"/>
                    <a:pt x="779" y="769"/>
                    <a:pt x="779" y="770"/>
                  </a:cubicBezTo>
                  <a:cubicBezTo>
                    <a:pt x="779" y="772"/>
                    <a:pt x="779" y="771"/>
                    <a:pt x="777" y="772"/>
                  </a:cubicBezTo>
                  <a:cubicBezTo>
                    <a:pt x="776" y="773"/>
                    <a:pt x="776" y="774"/>
                    <a:pt x="775" y="773"/>
                  </a:cubicBezTo>
                  <a:cubicBezTo>
                    <a:pt x="775" y="773"/>
                    <a:pt x="775" y="773"/>
                    <a:pt x="775" y="773"/>
                  </a:cubicBezTo>
                  <a:cubicBezTo>
                    <a:pt x="775" y="773"/>
                    <a:pt x="775" y="771"/>
                    <a:pt x="775" y="771"/>
                  </a:cubicBezTo>
                  <a:cubicBezTo>
                    <a:pt x="775" y="771"/>
                    <a:pt x="775" y="771"/>
                    <a:pt x="775" y="771"/>
                  </a:cubicBezTo>
                  <a:cubicBezTo>
                    <a:pt x="775" y="771"/>
                    <a:pt x="775" y="771"/>
                    <a:pt x="775" y="771"/>
                  </a:cubicBezTo>
                  <a:cubicBezTo>
                    <a:pt x="775" y="770"/>
                    <a:pt x="775" y="770"/>
                    <a:pt x="775" y="770"/>
                  </a:cubicBezTo>
                  <a:cubicBezTo>
                    <a:pt x="775" y="770"/>
                    <a:pt x="775" y="770"/>
                    <a:pt x="776" y="770"/>
                  </a:cubicBezTo>
                  <a:cubicBezTo>
                    <a:pt x="776" y="770"/>
                    <a:pt x="776" y="769"/>
                    <a:pt x="776" y="769"/>
                  </a:cubicBezTo>
                  <a:cubicBezTo>
                    <a:pt x="775" y="769"/>
                    <a:pt x="774" y="769"/>
                    <a:pt x="774" y="770"/>
                  </a:cubicBezTo>
                  <a:cubicBezTo>
                    <a:pt x="774" y="770"/>
                    <a:pt x="774" y="770"/>
                    <a:pt x="774" y="770"/>
                  </a:cubicBezTo>
                  <a:cubicBezTo>
                    <a:pt x="774" y="771"/>
                    <a:pt x="774" y="771"/>
                    <a:pt x="774" y="771"/>
                  </a:cubicBezTo>
                  <a:cubicBezTo>
                    <a:pt x="775" y="771"/>
                    <a:pt x="774" y="772"/>
                    <a:pt x="774" y="772"/>
                  </a:cubicBezTo>
                  <a:cubicBezTo>
                    <a:pt x="774" y="772"/>
                    <a:pt x="773" y="772"/>
                    <a:pt x="774" y="772"/>
                  </a:cubicBezTo>
                  <a:cubicBezTo>
                    <a:pt x="774" y="771"/>
                    <a:pt x="773" y="770"/>
                    <a:pt x="772" y="770"/>
                  </a:cubicBezTo>
                  <a:cubicBezTo>
                    <a:pt x="772" y="770"/>
                    <a:pt x="772" y="770"/>
                    <a:pt x="771" y="770"/>
                  </a:cubicBezTo>
                  <a:cubicBezTo>
                    <a:pt x="771" y="771"/>
                    <a:pt x="771" y="771"/>
                    <a:pt x="771" y="771"/>
                  </a:cubicBezTo>
                  <a:cubicBezTo>
                    <a:pt x="771" y="771"/>
                    <a:pt x="771" y="771"/>
                    <a:pt x="771" y="771"/>
                  </a:cubicBezTo>
                  <a:cubicBezTo>
                    <a:pt x="771" y="772"/>
                    <a:pt x="771" y="772"/>
                    <a:pt x="770" y="772"/>
                  </a:cubicBezTo>
                  <a:cubicBezTo>
                    <a:pt x="771" y="773"/>
                    <a:pt x="771" y="773"/>
                    <a:pt x="770" y="774"/>
                  </a:cubicBezTo>
                  <a:cubicBezTo>
                    <a:pt x="770" y="774"/>
                    <a:pt x="769" y="776"/>
                    <a:pt x="769" y="776"/>
                  </a:cubicBezTo>
                  <a:cubicBezTo>
                    <a:pt x="768" y="776"/>
                    <a:pt x="769" y="776"/>
                    <a:pt x="768" y="775"/>
                  </a:cubicBezTo>
                  <a:cubicBezTo>
                    <a:pt x="768" y="775"/>
                    <a:pt x="768" y="774"/>
                    <a:pt x="768" y="774"/>
                  </a:cubicBezTo>
                  <a:cubicBezTo>
                    <a:pt x="768" y="773"/>
                    <a:pt x="769" y="773"/>
                    <a:pt x="769" y="773"/>
                  </a:cubicBezTo>
                  <a:cubicBezTo>
                    <a:pt x="769" y="772"/>
                    <a:pt x="769" y="772"/>
                    <a:pt x="768" y="772"/>
                  </a:cubicBezTo>
                  <a:cubicBezTo>
                    <a:pt x="768" y="772"/>
                    <a:pt x="768" y="772"/>
                    <a:pt x="768" y="772"/>
                  </a:cubicBezTo>
                  <a:cubicBezTo>
                    <a:pt x="767" y="772"/>
                    <a:pt x="767" y="772"/>
                    <a:pt x="767" y="772"/>
                  </a:cubicBezTo>
                  <a:cubicBezTo>
                    <a:pt x="767" y="772"/>
                    <a:pt x="766" y="772"/>
                    <a:pt x="766" y="773"/>
                  </a:cubicBezTo>
                  <a:cubicBezTo>
                    <a:pt x="766" y="773"/>
                    <a:pt x="766" y="773"/>
                    <a:pt x="766" y="773"/>
                  </a:cubicBezTo>
                  <a:cubicBezTo>
                    <a:pt x="765" y="773"/>
                    <a:pt x="765" y="774"/>
                    <a:pt x="765" y="774"/>
                  </a:cubicBezTo>
                  <a:cubicBezTo>
                    <a:pt x="765" y="775"/>
                    <a:pt x="764" y="775"/>
                    <a:pt x="764" y="776"/>
                  </a:cubicBezTo>
                  <a:cubicBezTo>
                    <a:pt x="763" y="776"/>
                    <a:pt x="762" y="775"/>
                    <a:pt x="761" y="776"/>
                  </a:cubicBezTo>
                  <a:cubicBezTo>
                    <a:pt x="761" y="776"/>
                    <a:pt x="761" y="776"/>
                    <a:pt x="761" y="776"/>
                  </a:cubicBezTo>
                  <a:cubicBezTo>
                    <a:pt x="761" y="776"/>
                    <a:pt x="760" y="776"/>
                    <a:pt x="759" y="776"/>
                  </a:cubicBezTo>
                  <a:cubicBezTo>
                    <a:pt x="758" y="776"/>
                    <a:pt x="757" y="777"/>
                    <a:pt x="756" y="776"/>
                  </a:cubicBezTo>
                  <a:cubicBezTo>
                    <a:pt x="756" y="776"/>
                    <a:pt x="758" y="775"/>
                    <a:pt x="758" y="775"/>
                  </a:cubicBezTo>
                  <a:cubicBezTo>
                    <a:pt x="758" y="775"/>
                    <a:pt x="758" y="774"/>
                    <a:pt x="757" y="774"/>
                  </a:cubicBezTo>
                  <a:cubicBezTo>
                    <a:pt x="757" y="775"/>
                    <a:pt x="757" y="775"/>
                    <a:pt x="757" y="775"/>
                  </a:cubicBezTo>
                  <a:cubicBezTo>
                    <a:pt x="756" y="775"/>
                    <a:pt x="756" y="775"/>
                    <a:pt x="756" y="774"/>
                  </a:cubicBezTo>
                  <a:cubicBezTo>
                    <a:pt x="756" y="774"/>
                    <a:pt x="756" y="774"/>
                    <a:pt x="756" y="774"/>
                  </a:cubicBezTo>
                  <a:cubicBezTo>
                    <a:pt x="756" y="774"/>
                    <a:pt x="756" y="775"/>
                    <a:pt x="755" y="775"/>
                  </a:cubicBezTo>
                  <a:cubicBezTo>
                    <a:pt x="755" y="775"/>
                    <a:pt x="755" y="775"/>
                    <a:pt x="755" y="774"/>
                  </a:cubicBezTo>
                  <a:cubicBezTo>
                    <a:pt x="755" y="774"/>
                    <a:pt x="755" y="774"/>
                    <a:pt x="755" y="774"/>
                  </a:cubicBezTo>
                  <a:cubicBezTo>
                    <a:pt x="755" y="774"/>
                    <a:pt x="754" y="774"/>
                    <a:pt x="755" y="774"/>
                  </a:cubicBezTo>
                  <a:cubicBezTo>
                    <a:pt x="755" y="773"/>
                    <a:pt x="755" y="773"/>
                    <a:pt x="755" y="773"/>
                  </a:cubicBezTo>
                  <a:cubicBezTo>
                    <a:pt x="754" y="772"/>
                    <a:pt x="754" y="773"/>
                    <a:pt x="753" y="774"/>
                  </a:cubicBezTo>
                  <a:cubicBezTo>
                    <a:pt x="752" y="776"/>
                    <a:pt x="753" y="776"/>
                    <a:pt x="754" y="777"/>
                  </a:cubicBezTo>
                  <a:cubicBezTo>
                    <a:pt x="755" y="777"/>
                    <a:pt x="755" y="777"/>
                    <a:pt x="755" y="778"/>
                  </a:cubicBezTo>
                  <a:cubicBezTo>
                    <a:pt x="756" y="778"/>
                    <a:pt x="755" y="779"/>
                    <a:pt x="754" y="779"/>
                  </a:cubicBezTo>
                  <a:cubicBezTo>
                    <a:pt x="755" y="779"/>
                    <a:pt x="755" y="779"/>
                    <a:pt x="755" y="779"/>
                  </a:cubicBezTo>
                  <a:cubicBezTo>
                    <a:pt x="754" y="779"/>
                    <a:pt x="754" y="779"/>
                    <a:pt x="754" y="778"/>
                  </a:cubicBezTo>
                  <a:cubicBezTo>
                    <a:pt x="754" y="779"/>
                    <a:pt x="752" y="779"/>
                    <a:pt x="751" y="780"/>
                  </a:cubicBezTo>
                  <a:cubicBezTo>
                    <a:pt x="751" y="780"/>
                    <a:pt x="751" y="780"/>
                    <a:pt x="751" y="780"/>
                  </a:cubicBezTo>
                  <a:cubicBezTo>
                    <a:pt x="751" y="781"/>
                    <a:pt x="751" y="782"/>
                    <a:pt x="750" y="782"/>
                  </a:cubicBezTo>
                  <a:cubicBezTo>
                    <a:pt x="750" y="782"/>
                    <a:pt x="749" y="783"/>
                    <a:pt x="749" y="783"/>
                  </a:cubicBezTo>
                  <a:cubicBezTo>
                    <a:pt x="749" y="784"/>
                    <a:pt x="748" y="785"/>
                    <a:pt x="748" y="785"/>
                  </a:cubicBezTo>
                  <a:cubicBezTo>
                    <a:pt x="748" y="785"/>
                    <a:pt x="748" y="785"/>
                    <a:pt x="748" y="785"/>
                  </a:cubicBezTo>
                  <a:cubicBezTo>
                    <a:pt x="748" y="786"/>
                    <a:pt x="748" y="786"/>
                    <a:pt x="748" y="786"/>
                  </a:cubicBezTo>
                  <a:cubicBezTo>
                    <a:pt x="747" y="785"/>
                    <a:pt x="746" y="785"/>
                    <a:pt x="746" y="785"/>
                  </a:cubicBezTo>
                  <a:cubicBezTo>
                    <a:pt x="745" y="785"/>
                    <a:pt x="745" y="784"/>
                    <a:pt x="745" y="784"/>
                  </a:cubicBezTo>
                  <a:cubicBezTo>
                    <a:pt x="745" y="784"/>
                    <a:pt x="745" y="784"/>
                    <a:pt x="745" y="784"/>
                  </a:cubicBezTo>
                  <a:cubicBezTo>
                    <a:pt x="745" y="783"/>
                    <a:pt x="745" y="783"/>
                    <a:pt x="745" y="783"/>
                  </a:cubicBezTo>
                  <a:cubicBezTo>
                    <a:pt x="745" y="783"/>
                    <a:pt x="745" y="783"/>
                    <a:pt x="745" y="783"/>
                  </a:cubicBezTo>
                  <a:cubicBezTo>
                    <a:pt x="744" y="783"/>
                    <a:pt x="744" y="783"/>
                    <a:pt x="744" y="783"/>
                  </a:cubicBezTo>
                  <a:cubicBezTo>
                    <a:pt x="744" y="783"/>
                    <a:pt x="744" y="783"/>
                    <a:pt x="744" y="783"/>
                  </a:cubicBezTo>
                  <a:cubicBezTo>
                    <a:pt x="744" y="783"/>
                    <a:pt x="743" y="782"/>
                    <a:pt x="743" y="782"/>
                  </a:cubicBezTo>
                  <a:cubicBezTo>
                    <a:pt x="743" y="782"/>
                    <a:pt x="743" y="782"/>
                    <a:pt x="743" y="782"/>
                  </a:cubicBezTo>
                  <a:cubicBezTo>
                    <a:pt x="742" y="781"/>
                    <a:pt x="744" y="781"/>
                    <a:pt x="743" y="781"/>
                  </a:cubicBezTo>
                  <a:cubicBezTo>
                    <a:pt x="743" y="780"/>
                    <a:pt x="744" y="780"/>
                    <a:pt x="743" y="780"/>
                  </a:cubicBezTo>
                  <a:cubicBezTo>
                    <a:pt x="743" y="779"/>
                    <a:pt x="742" y="779"/>
                    <a:pt x="743" y="778"/>
                  </a:cubicBezTo>
                  <a:cubicBezTo>
                    <a:pt x="743" y="778"/>
                    <a:pt x="743" y="778"/>
                    <a:pt x="744" y="778"/>
                  </a:cubicBezTo>
                  <a:cubicBezTo>
                    <a:pt x="744" y="778"/>
                    <a:pt x="744" y="778"/>
                    <a:pt x="744" y="778"/>
                  </a:cubicBezTo>
                  <a:cubicBezTo>
                    <a:pt x="744" y="778"/>
                    <a:pt x="744" y="778"/>
                    <a:pt x="744" y="778"/>
                  </a:cubicBezTo>
                  <a:cubicBezTo>
                    <a:pt x="744" y="778"/>
                    <a:pt x="744" y="778"/>
                    <a:pt x="744" y="778"/>
                  </a:cubicBezTo>
                  <a:cubicBezTo>
                    <a:pt x="744" y="778"/>
                    <a:pt x="745" y="777"/>
                    <a:pt x="745" y="776"/>
                  </a:cubicBezTo>
                  <a:cubicBezTo>
                    <a:pt x="745" y="775"/>
                    <a:pt x="744" y="776"/>
                    <a:pt x="743" y="776"/>
                  </a:cubicBezTo>
                  <a:cubicBezTo>
                    <a:pt x="743" y="776"/>
                    <a:pt x="742" y="776"/>
                    <a:pt x="742" y="776"/>
                  </a:cubicBezTo>
                  <a:cubicBezTo>
                    <a:pt x="742" y="776"/>
                    <a:pt x="741" y="775"/>
                    <a:pt x="741" y="775"/>
                  </a:cubicBezTo>
                  <a:cubicBezTo>
                    <a:pt x="741" y="775"/>
                    <a:pt x="740" y="775"/>
                    <a:pt x="740" y="775"/>
                  </a:cubicBezTo>
                  <a:cubicBezTo>
                    <a:pt x="740" y="775"/>
                    <a:pt x="740" y="775"/>
                    <a:pt x="740" y="775"/>
                  </a:cubicBezTo>
                  <a:cubicBezTo>
                    <a:pt x="740" y="775"/>
                    <a:pt x="739" y="775"/>
                    <a:pt x="739" y="775"/>
                  </a:cubicBezTo>
                  <a:cubicBezTo>
                    <a:pt x="739" y="775"/>
                    <a:pt x="738" y="775"/>
                    <a:pt x="738" y="775"/>
                  </a:cubicBezTo>
                  <a:cubicBezTo>
                    <a:pt x="738" y="775"/>
                    <a:pt x="738" y="775"/>
                    <a:pt x="738" y="775"/>
                  </a:cubicBezTo>
                  <a:cubicBezTo>
                    <a:pt x="737" y="775"/>
                    <a:pt x="737" y="775"/>
                    <a:pt x="737" y="775"/>
                  </a:cubicBezTo>
                  <a:cubicBezTo>
                    <a:pt x="737" y="775"/>
                    <a:pt x="737" y="775"/>
                    <a:pt x="737" y="776"/>
                  </a:cubicBezTo>
                  <a:cubicBezTo>
                    <a:pt x="737" y="776"/>
                    <a:pt x="736" y="776"/>
                    <a:pt x="736" y="776"/>
                  </a:cubicBezTo>
                  <a:cubicBezTo>
                    <a:pt x="736" y="776"/>
                    <a:pt x="736" y="776"/>
                    <a:pt x="736" y="776"/>
                  </a:cubicBezTo>
                  <a:cubicBezTo>
                    <a:pt x="735" y="776"/>
                    <a:pt x="735" y="776"/>
                    <a:pt x="735" y="776"/>
                  </a:cubicBezTo>
                  <a:cubicBezTo>
                    <a:pt x="735" y="776"/>
                    <a:pt x="736" y="776"/>
                    <a:pt x="736" y="776"/>
                  </a:cubicBezTo>
                  <a:cubicBezTo>
                    <a:pt x="736" y="777"/>
                    <a:pt x="735" y="777"/>
                    <a:pt x="735" y="777"/>
                  </a:cubicBezTo>
                  <a:cubicBezTo>
                    <a:pt x="735" y="777"/>
                    <a:pt x="735" y="778"/>
                    <a:pt x="734" y="777"/>
                  </a:cubicBezTo>
                  <a:cubicBezTo>
                    <a:pt x="734" y="777"/>
                    <a:pt x="733" y="777"/>
                    <a:pt x="733" y="777"/>
                  </a:cubicBezTo>
                  <a:cubicBezTo>
                    <a:pt x="733" y="777"/>
                    <a:pt x="733" y="777"/>
                    <a:pt x="733" y="777"/>
                  </a:cubicBezTo>
                  <a:cubicBezTo>
                    <a:pt x="733" y="777"/>
                    <a:pt x="732" y="777"/>
                    <a:pt x="732" y="777"/>
                  </a:cubicBezTo>
                  <a:cubicBezTo>
                    <a:pt x="732" y="777"/>
                    <a:pt x="732" y="777"/>
                    <a:pt x="732" y="777"/>
                  </a:cubicBezTo>
                  <a:cubicBezTo>
                    <a:pt x="732" y="777"/>
                    <a:pt x="731" y="777"/>
                    <a:pt x="731" y="777"/>
                  </a:cubicBezTo>
                  <a:cubicBezTo>
                    <a:pt x="731" y="778"/>
                    <a:pt x="731" y="778"/>
                    <a:pt x="731" y="778"/>
                  </a:cubicBezTo>
                  <a:cubicBezTo>
                    <a:pt x="731" y="778"/>
                    <a:pt x="731" y="778"/>
                    <a:pt x="731" y="778"/>
                  </a:cubicBezTo>
                  <a:cubicBezTo>
                    <a:pt x="731" y="778"/>
                    <a:pt x="731" y="778"/>
                    <a:pt x="731" y="778"/>
                  </a:cubicBezTo>
                  <a:cubicBezTo>
                    <a:pt x="730" y="778"/>
                    <a:pt x="730" y="778"/>
                    <a:pt x="730" y="778"/>
                  </a:cubicBezTo>
                  <a:cubicBezTo>
                    <a:pt x="730" y="778"/>
                    <a:pt x="730" y="778"/>
                    <a:pt x="730" y="778"/>
                  </a:cubicBezTo>
                  <a:cubicBezTo>
                    <a:pt x="730" y="778"/>
                    <a:pt x="730" y="778"/>
                    <a:pt x="729" y="778"/>
                  </a:cubicBezTo>
                  <a:cubicBezTo>
                    <a:pt x="729" y="778"/>
                    <a:pt x="727" y="779"/>
                    <a:pt x="727" y="779"/>
                  </a:cubicBezTo>
                  <a:cubicBezTo>
                    <a:pt x="727" y="780"/>
                    <a:pt x="727" y="779"/>
                    <a:pt x="727" y="780"/>
                  </a:cubicBezTo>
                  <a:cubicBezTo>
                    <a:pt x="727" y="780"/>
                    <a:pt x="727" y="780"/>
                    <a:pt x="727" y="780"/>
                  </a:cubicBezTo>
                  <a:cubicBezTo>
                    <a:pt x="726" y="780"/>
                    <a:pt x="726" y="779"/>
                    <a:pt x="726" y="780"/>
                  </a:cubicBezTo>
                  <a:cubicBezTo>
                    <a:pt x="726" y="780"/>
                    <a:pt x="725" y="780"/>
                    <a:pt x="725" y="780"/>
                  </a:cubicBezTo>
                  <a:cubicBezTo>
                    <a:pt x="725" y="779"/>
                    <a:pt x="726" y="779"/>
                    <a:pt x="725" y="778"/>
                  </a:cubicBezTo>
                  <a:cubicBezTo>
                    <a:pt x="724" y="778"/>
                    <a:pt x="724" y="778"/>
                    <a:pt x="724" y="778"/>
                  </a:cubicBezTo>
                  <a:cubicBezTo>
                    <a:pt x="724" y="779"/>
                    <a:pt x="724" y="779"/>
                    <a:pt x="724" y="779"/>
                  </a:cubicBezTo>
                  <a:cubicBezTo>
                    <a:pt x="724" y="779"/>
                    <a:pt x="724" y="779"/>
                    <a:pt x="724" y="779"/>
                  </a:cubicBezTo>
                  <a:cubicBezTo>
                    <a:pt x="723" y="779"/>
                    <a:pt x="723" y="782"/>
                    <a:pt x="723" y="782"/>
                  </a:cubicBezTo>
                  <a:cubicBezTo>
                    <a:pt x="723" y="782"/>
                    <a:pt x="721" y="781"/>
                    <a:pt x="721" y="781"/>
                  </a:cubicBezTo>
                  <a:cubicBezTo>
                    <a:pt x="721" y="781"/>
                    <a:pt x="721" y="781"/>
                    <a:pt x="721" y="781"/>
                  </a:cubicBezTo>
                  <a:cubicBezTo>
                    <a:pt x="720" y="780"/>
                    <a:pt x="720" y="781"/>
                    <a:pt x="720" y="781"/>
                  </a:cubicBezTo>
                  <a:cubicBezTo>
                    <a:pt x="720" y="781"/>
                    <a:pt x="720" y="781"/>
                    <a:pt x="719" y="781"/>
                  </a:cubicBezTo>
                  <a:cubicBezTo>
                    <a:pt x="719" y="781"/>
                    <a:pt x="718" y="781"/>
                    <a:pt x="718" y="781"/>
                  </a:cubicBezTo>
                  <a:cubicBezTo>
                    <a:pt x="718" y="781"/>
                    <a:pt x="717" y="782"/>
                    <a:pt x="717" y="781"/>
                  </a:cubicBezTo>
                  <a:cubicBezTo>
                    <a:pt x="716" y="782"/>
                    <a:pt x="716" y="781"/>
                    <a:pt x="716" y="781"/>
                  </a:cubicBezTo>
                  <a:cubicBezTo>
                    <a:pt x="716" y="781"/>
                    <a:pt x="715" y="781"/>
                    <a:pt x="715" y="781"/>
                  </a:cubicBezTo>
                  <a:cubicBezTo>
                    <a:pt x="715" y="781"/>
                    <a:pt x="715" y="781"/>
                    <a:pt x="715" y="782"/>
                  </a:cubicBezTo>
                  <a:cubicBezTo>
                    <a:pt x="715" y="781"/>
                    <a:pt x="714" y="779"/>
                    <a:pt x="714" y="779"/>
                  </a:cubicBezTo>
                  <a:cubicBezTo>
                    <a:pt x="715" y="778"/>
                    <a:pt x="715" y="778"/>
                    <a:pt x="715" y="778"/>
                  </a:cubicBezTo>
                  <a:cubicBezTo>
                    <a:pt x="716" y="778"/>
                    <a:pt x="715" y="778"/>
                    <a:pt x="715" y="778"/>
                  </a:cubicBezTo>
                  <a:cubicBezTo>
                    <a:pt x="716" y="778"/>
                    <a:pt x="716" y="778"/>
                    <a:pt x="717" y="778"/>
                  </a:cubicBezTo>
                  <a:cubicBezTo>
                    <a:pt x="717" y="778"/>
                    <a:pt x="717" y="778"/>
                    <a:pt x="717" y="778"/>
                  </a:cubicBezTo>
                  <a:cubicBezTo>
                    <a:pt x="718" y="778"/>
                    <a:pt x="718" y="776"/>
                    <a:pt x="719" y="776"/>
                  </a:cubicBezTo>
                  <a:cubicBezTo>
                    <a:pt x="720" y="775"/>
                    <a:pt x="720" y="776"/>
                    <a:pt x="721" y="775"/>
                  </a:cubicBezTo>
                  <a:cubicBezTo>
                    <a:pt x="721" y="775"/>
                    <a:pt x="722" y="774"/>
                    <a:pt x="722" y="774"/>
                  </a:cubicBezTo>
                  <a:cubicBezTo>
                    <a:pt x="723" y="773"/>
                    <a:pt x="723" y="773"/>
                    <a:pt x="723" y="773"/>
                  </a:cubicBezTo>
                  <a:cubicBezTo>
                    <a:pt x="723" y="773"/>
                    <a:pt x="723" y="773"/>
                    <a:pt x="723" y="773"/>
                  </a:cubicBezTo>
                  <a:cubicBezTo>
                    <a:pt x="724" y="773"/>
                    <a:pt x="725" y="771"/>
                    <a:pt x="725" y="771"/>
                  </a:cubicBezTo>
                  <a:cubicBezTo>
                    <a:pt x="726" y="771"/>
                    <a:pt x="726" y="771"/>
                    <a:pt x="727" y="770"/>
                  </a:cubicBezTo>
                  <a:cubicBezTo>
                    <a:pt x="727" y="770"/>
                    <a:pt x="727" y="769"/>
                    <a:pt x="726" y="769"/>
                  </a:cubicBezTo>
                  <a:cubicBezTo>
                    <a:pt x="726" y="769"/>
                    <a:pt x="727" y="769"/>
                    <a:pt x="727" y="769"/>
                  </a:cubicBezTo>
                  <a:cubicBezTo>
                    <a:pt x="727" y="769"/>
                    <a:pt x="729" y="768"/>
                    <a:pt x="729" y="768"/>
                  </a:cubicBezTo>
                  <a:cubicBezTo>
                    <a:pt x="729" y="768"/>
                    <a:pt x="729" y="768"/>
                    <a:pt x="729" y="768"/>
                  </a:cubicBezTo>
                  <a:cubicBezTo>
                    <a:pt x="730" y="768"/>
                    <a:pt x="730" y="768"/>
                    <a:pt x="731" y="768"/>
                  </a:cubicBezTo>
                  <a:cubicBezTo>
                    <a:pt x="730" y="769"/>
                    <a:pt x="731" y="769"/>
                    <a:pt x="732" y="769"/>
                  </a:cubicBezTo>
                  <a:cubicBezTo>
                    <a:pt x="732" y="768"/>
                    <a:pt x="733" y="769"/>
                    <a:pt x="734" y="769"/>
                  </a:cubicBezTo>
                  <a:cubicBezTo>
                    <a:pt x="735" y="769"/>
                    <a:pt x="737" y="769"/>
                    <a:pt x="737" y="768"/>
                  </a:cubicBezTo>
                  <a:cubicBezTo>
                    <a:pt x="737" y="768"/>
                    <a:pt x="738" y="768"/>
                    <a:pt x="738" y="768"/>
                  </a:cubicBezTo>
                  <a:cubicBezTo>
                    <a:pt x="738" y="768"/>
                    <a:pt x="738" y="768"/>
                    <a:pt x="738" y="768"/>
                  </a:cubicBezTo>
                  <a:cubicBezTo>
                    <a:pt x="739" y="767"/>
                    <a:pt x="741" y="767"/>
                    <a:pt x="743" y="767"/>
                  </a:cubicBezTo>
                  <a:cubicBezTo>
                    <a:pt x="744" y="767"/>
                    <a:pt x="746" y="767"/>
                    <a:pt x="744" y="768"/>
                  </a:cubicBezTo>
                  <a:cubicBezTo>
                    <a:pt x="744" y="768"/>
                    <a:pt x="744" y="768"/>
                    <a:pt x="744" y="768"/>
                  </a:cubicBezTo>
                  <a:cubicBezTo>
                    <a:pt x="744" y="768"/>
                    <a:pt x="744" y="768"/>
                    <a:pt x="744" y="768"/>
                  </a:cubicBezTo>
                  <a:cubicBezTo>
                    <a:pt x="744" y="769"/>
                    <a:pt x="745" y="768"/>
                    <a:pt x="745" y="769"/>
                  </a:cubicBezTo>
                  <a:cubicBezTo>
                    <a:pt x="745" y="769"/>
                    <a:pt x="745" y="769"/>
                    <a:pt x="745" y="769"/>
                  </a:cubicBezTo>
                  <a:cubicBezTo>
                    <a:pt x="745" y="769"/>
                    <a:pt x="745" y="769"/>
                    <a:pt x="745" y="768"/>
                  </a:cubicBezTo>
                  <a:cubicBezTo>
                    <a:pt x="745" y="768"/>
                    <a:pt x="745" y="768"/>
                    <a:pt x="746" y="768"/>
                  </a:cubicBezTo>
                  <a:cubicBezTo>
                    <a:pt x="746" y="768"/>
                    <a:pt x="746" y="769"/>
                    <a:pt x="746" y="769"/>
                  </a:cubicBezTo>
                  <a:cubicBezTo>
                    <a:pt x="746" y="769"/>
                    <a:pt x="746" y="769"/>
                    <a:pt x="746" y="769"/>
                  </a:cubicBezTo>
                  <a:cubicBezTo>
                    <a:pt x="746" y="769"/>
                    <a:pt x="747" y="768"/>
                    <a:pt x="747" y="768"/>
                  </a:cubicBezTo>
                  <a:cubicBezTo>
                    <a:pt x="747" y="768"/>
                    <a:pt x="747" y="769"/>
                    <a:pt x="747" y="769"/>
                  </a:cubicBezTo>
                  <a:cubicBezTo>
                    <a:pt x="747" y="769"/>
                    <a:pt x="747" y="769"/>
                    <a:pt x="747" y="769"/>
                  </a:cubicBezTo>
                  <a:cubicBezTo>
                    <a:pt x="747" y="769"/>
                    <a:pt x="747" y="768"/>
                    <a:pt x="747" y="768"/>
                  </a:cubicBezTo>
                  <a:cubicBezTo>
                    <a:pt x="747" y="768"/>
                    <a:pt x="748" y="769"/>
                    <a:pt x="748" y="768"/>
                  </a:cubicBezTo>
                  <a:cubicBezTo>
                    <a:pt x="748" y="768"/>
                    <a:pt x="748" y="768"/>
                    <a:pt x="748" y="768"/>
                  </a:cubicBezTo>
                  <a:cubicBezTo>
                    <a:pt x="748" y="768"/>
                    <a:pt x="749" y="768"/>
                    <a:pt x="749" y="768"/>
                  </a:cubicBezTo>
                  <a:cubicBezTo>
                    <a:pt x="749" y="767"/>
                    <a:pt x="749" y="767"/>
                    <a:pt x="749" y="767"/>
                  </a:cubicBezTo>
                  <a:cubicBezTo>
                    <a:pt x="749" y="767"/>
                    <a:pt x="749" y="767"/>
                    <a:pt x="750" y="767"/>
                  </a:cubicBezTo>
                  <a:cubicBezTo>
                    <a:pt x="750" y="767"/>
                    <a:pt x="750" y="767"/>
                    <a:pt x="750" y="766"/>
                  </a:cubicBezTo>
                  <a:cubicBezTo>
                    <a:pt x="750" y="766"/>
                    <a:pt x="750" y="766"/>
                    <a:pt x="750" y="766"/>
                  </a:cubicBezTo>
                  <a:cubicBezTo>
                    <a:pt x="750" y="765"/>
                    <a:pt x="748" y="765"/>
                    <a:pt x="750" y="763"/>
                  </a:cubicBezTo>
                  <a:cubicBezTo>
                    <a:pt x="751" y="762"/>
                    <a:pt x="752" y="761"/>
                    <a:pt x="753" y="760"/>
                  </a:cubicBezTo>
                  <a:cubicBezTo>
                    <a:pt x="754" y="758"/>
                    <a:pt x="754" y="757"/>
                    <a:pt x="754" y="756"/>
                  </a:cubicBezTo>
                  <a:cubicBezTo>
                    <a:pt x="754" y="755"/>
                    <a:pt x="754" y="755"/>
                    <a:pt x="754" y="755"/>
                  </a:cubicBezTo>
                  <a:cubicBezTo>
                    <a:pt x="754" y="753"/>
                    <a:pt x="756" y="752"/>
                    <a:pt x="758" y="752"/>
                  </a:cubicBezTo>
                  <a:cubicBezTo>
                    <a:pt x="760" y="752"/>
                    <a:pt x="755" y="755"/>
                    <a:pt x="755" y="755"/>
                  </a:cubicBezTo>
                  <a:cubicBezTo>
                    <a:pt x="755" y="755"/>
                    <a:pt x="756" y="756"/>
                    <a:pt x="756" y="755"/>
                  </a:cubicBezTo>
                  <a:cubicBezTo>
                    <a:pt x="756" y="755"/>
                    <a:pt x="756" y="756"/>
                    <a:pt x="756" y="756"/>
                  </a:cubicBezTo>
                  <a:cubicBezTo>
                    <a:pt x="756" y="757"/>
                    <a:pt x="756" y="757"/>
                    <a:pt x="756" y="757"/>
                  </a:cubicBezTo>
                  <a:cubicBezTo>
                    <a:pt x="757" y="760"/>
                    <a:pt x="758" y="757"/>
                    <a:pt x="759" y="757"/>
                  </a:cubicBezTo>
                  <a:cubicBezTo>
                    <a:pt x="759" y="757"/>
                    <a:pt x="759" y="757"/>
                    <a:pt x="760" y="756"/>
                  </a:cubicBezTo>
                  <a:cubicBezTo>
                    <a:pt x="760" y="756"/>
                    <a:pt x="761" y="756"/>
                    <a:pt x="761" y="756"/>
                  </a:cubicBezTo>
                  <a:cubicBezTo>
                    <a:pt x="762" y="756"/>
                    <a:pt x="762" y="756"/>
                    <a:pt x="762" y="755"/>
                  </a:cubicBezTo>
                  <a:cubicBezTo>
                    <a:pt x="762" y="755"/>
                    <a:pt x="763" y="755"/>
                    <a:pt x="764" y="755"/>
                  </a:cubicBezTo>
                  <a:cubicBezTo>
                    <a:pt x="764" y="755"/>
                    <a:pt x="764" y="755"/>
                    <a:pt x="765" y="754"/>
                  </a:cubicBezTo>
                  <a:cubicBezTo>
                    <a:pt x="765" y="754"/>
                    <a:pt x="766" y="753"/>
                    <a:pt x="767" y="753"/>
                  </a:cubicBezTo>
                  <a:cubicBezTo>
                    <a:pt x="767" y="751"/>
                    <a:pt x="768" y="749"/>
                    <a:pt x="770" y="748"/>
                  </a:cubicBezTo>
                  <a:cubicBezTo>
                    <a:pt x="771" y="747"/>
                    <a:pt x="772" y="747"/>
                    <a:pt x="772" y="746"/>
                  </a:cubicBezTo>
                  <a:cubicBezTo>
                    <a:pt x="773" y="745"/>
                    <a:pt x="772" y="744"/>
                    <a:pt x="773" y="743"/>
                  </a:cubicBezTo>
                  <a:cubicBezTo>
                    <a:pt x="773" y="743"/>
                    <a:pt x="773" y="743"/>
                    <a:pt x="773" y="743"/>
                  </a:cubicBezTo>
                  <a:cubicBezTo>
                    <a:pt x="773" y="742"/>
                    <a:pt x="774" y="741"/>
                    <a:pt x="774" y="741"/>
                  </a:cubicBezTo>
                  <a:cubicBezTo>
                    <a:pt x="775" y="741"/>
                    <a:pt x="775" y="741"/>
                    <a:pt x="775" y="740"/>
                  </a:cubicBezTo>
                  <a:cubicBezTo>
                    <a:pt x="775" y="740"/>
                    <a:pt x="775" y="740"/>
                    <a:pt x="775" y="740"/>
                  </a:cubicBezTo>
                  <a:cubicBezTo>
                    <a:pt x="775" y="739"/>
                    <a:pt x="775" y="739"/>
                    <a:pt x="776" y="738"/>
                  </a:cubicBezTo>
                  <a:cubicBezTo>
                    <a:pt x="776" y="737"/>
                    <a:pt x="776" y="737"/>
                    <a:pt x="776" y="736"/>
                  </a:cubicBezTo>
                  <a:cubicBezTo>
                    <a:pt x="777" y="735"/>
                    <a:pt x="776" y="734"/>
                    <a:pt x="777" y="733"/>
                  </a:cubicBezTo>
                  <a:cubicBezTo>
                    <a:pt x="777" y="733"/>
                    <a:pt x="777" y="732"/>
                    <a:pt x="777" y="732"/>
                  </a:cubicBezTo>
                  <a:cubicBezTo>
                    <a:pt x="776" y="730"/>
                    <a:pt x="775" y="732"/>
                    <a:pt x="774" y="730"/>
                  </a:cubicBezTo>
                  <a:cubicBezTo>
                    <a:pt x="777" y="731"/>
                    <a:pt x="776" y="727"/>
                    <a:pt x="776" y="726"/>
                  </a:cubicBezTo>
                  <a:cubicBezTo>
                    <a:pt x="776" y="726"/>
                    <a:pt x="775" y="722"/>
                    <a:pt x="777" y="723"/>
                  </a:cubicBezTo>
                  <a:cubicBezTo>
                    <a:pt x="777" y="723"/>
                    <a:pt x="777" y="723"/>
                    <a:pt x="777" y="723"/>
                  </a:cubicBezTo>
                  <a:cubicBezTo>
                    <a:pt x="778" y="723"/>
                    <a:pt x="779" y="722"/>
                    <a:pt x="779" y="721"/>
                  </a:cubicBezTo>
                  <a:cubicBezTo>
                    <a:pt x="779" y="721"/>
                    <a:pt x="779" y="721"/>
                    <a:pt x="779" y="721"/>
                  </a:cubicBezTo>
                  <a:cubicBezTo>
                    <a:pt x="778" y="721"/>
                    <a:pt x="779" y="720"/>
                    <a:pt x="778" y="720"/>
                  </a:cubicBezTo>
                  <a:cubicBezTo>
                    <a:pt x="779" y="720"/>
                    <a:pt x="778" y="718"/>
                    <a:pt x="779" y="719"/>
                  </a:cubicBezTo>
                  <a:cubicBezTo>
                    <a:pt x="780" y="719"/>
                    <a:pt x="780" y="719"/>
                    <a:pt x="781" y="719"/>
                  </a:cubicBezTo>
                  <a:cubicBezTo>
                    <a:pt x="781" y="720"/>
                    <a:pt x="780" y="722"/>
                    <a:pt x="781" y="723"/>
                  </a:cubicBezTo>
                  <a:cubicBezTo>
                    <a:pt x="782" y="723"/>
                    <a:pt x="782" y="722"/>
                    <a:pt x="782" y="722"/>
                  </a:cubicBezTo>
                  <a:cubicBezTo>
                    <a:pt x="782" y="722"/>
                    <a:pt x="782" y="721"/>
                    <a:pt x="782" y="721"/>
                  </a:cubicBezTo>
                  <a:cubicBezTo>
                    <a:pt x="783" y="721"/>
                    <a:pt x="784" y="722"/>
                    <a:pt x="784" y="722"/>
                  </a:cubicBezTo>
                  <a:cubicBezTo>
                    <a:pt x="785" y="722"/>
                    <a:pt x="786" y="719"/>
                    <a:pt x="784" y="719"/>
                  </a:cubicBezTo>
                  <a:cubicBezTo>
                    <a:pt x="784" y="719"/>
                    <a:pt x="782" y="720"/>
                    <a:pt x="782" y="720"/>
                  </a:cubicBezTo>
                  <a:cubicBezTo>
                    <a:pt x="781" y="720"/>
                    <a:pt x="782" y="716"/>
                    <a:pt x="783" y="716"/>
                  </a:cubicBezTo>
                  <a:cubicBezTo>
                    <a:pt x="784" y="716"/>
                    <a:pt x="784" y="719"/>
                    <a:pt x="786" y="717"/>
                  </a:cubicBezTo>
                  <a:cubicBezTo>
                    <a:pt x="786" y="718"/>
                    <a:pt x="785" y="725"/>
                    <a:pt x="787" y="725"/>
                  </a:cubicBezTo>
                  <a:cubicBezTo>
                    <a:pt x="787" y="725"/>
                    <a:pt x="788" y="726"/>
                    <a:pt x="788" y="726"/>
                  </a:cubicBezTo>
                  <a:cubicBezTo>
                    <a:pt x="788" y="726"/>
                    <a:pt x="789" y="729"/>
                    <a:pt x="789" y="729"/>
                  </a:cubicBezTo>
                  <a:cubicBezTo>
                    <a:pt x="789" y="729"/>
                    <a:pt x="789" y="730"/>
                    <a:pt x="789" y="730"/>
                  </a:cubicBezTo>
                  <a:cubicBezTo>
                    <a:pt x="790" y="731"/>
                    <a:pt x="790" y="730"/>
                    <a:pt x="790" y="731"/>
                  </a:cubicBezTo>
                  <a:cubicBezTo>
                    <a:pt x="790" y="731"/>
                    <a:pt x="790" y="732"/>
                    <a:pt x="790" y="732"/>
                  </a:cubicBezTo>
                  <a:cubicBezTo>
                    <a:pt x="790" y="732"/>
                    <a:pt x="790" y="732"/>
                    <a:pt x="790" y="732"/>
                  </a:cubicBezTo>
                  <a:cubicBezTo>
                    <a:pt x="790" y="733"/>
                    <a:pt x="790" y="734"/>
                    <a:pt x="790" y="734"/>
                  </a:cubicBezTo>
                  <a:close/>
                  <a:moveTo>
                    <a:pt x="729" y="764"/>
                  </a:moveTo>
                  <a:cubicBezTo>
                    <a:pt x="729" y="763"/>
                    <a:pt x="729" y="763"/>
                    <a:pt x="729" y="763"/>
                  </a:cubicBezTo>
                  <a:cubicBezTo>
                    <a:pt x="729" y="764"/>
                    <a:pt x="728" y="764"/>
                    <a:pt x="729" y="764"/>
                  </a:cubicBezTo>
                  <a:close/>
                  <a:moveTo>
                    <a:pt x="784" y="683"/>
                  </a:moveTo>
                  <a:cubicBezTo>
                    <a:pt x="783" y="682"/>
                    <a:pt x="785" y="681"/>
                    <a:pt x="785" y="683"/>
                  </a:cubicBezTo>
                  <a:cubicBezTo>
                    <a:pt x="785" y="683"/>
                    <a:pt x="784" y="683"/>
                    <a:pt x="784" y="683"/>
                  </a:cubicBezTo>
                  <a:close/>
                  <a:moveTo>
                    <a:pt x="772" y="775"/>
                  </a:moveTo>
                  <a:cubicBezTo>
                    <a:pt x="772" y="774"/>
                    <a:pt x="773" y="775"/>
                    <a:pt x="773" y="775"/>
                  </a:cubicBezTo>
                  <a:cubicBezTo>
                    <a:pt x="772" y="776"/>
                    <a:pt x="772" y="776"/>
                    <a:pt x="772" y="775"/>
                  </a:cubicBezTo>
                  <a:close/>
                  <a:moveTo>
                    <a:pt x="728" y="780"/>
                  </a:moveTo>
                  <a:cubicBezTo>
                    <a:pt x="728" y="780"/>
                    <a:pt x="728" y="780"/>
                    <a:pt x="728" y="780"/>
                  </a:cubicBezTo>
                  <a:cubicBezTo>
                    <a:pt x="728" y="780"/>
                    <a:pt x="727" y="780"/>
                    <a:pt x="728" y="780"/>
                  </a:cubicBezTo>
                  <a:close/>
                  <a:moveTo>
                    <a:pt x="725" y="779"/>
                  </a:moveTo>
                  <a:cubicBezTo>
                    <a:pt x="725" y="779"/>
                    <a:pt x="725" y="779"/>
                    <a:pt x="725" y="779"/>
                  </a:cubicBezTo>
                  <a:cubicBezTo>
                    <a:pt x="725" y="779"/>
                    <a:pt x="725" y="780"/>
                    <a:pt x="725" y="780"/>
                  </a:cubicBezTo>
                  <a:cubicBezTo>
                    <a:pt x="725" y="780"/>
                    <a:pt x="724" y="779"/>
                    <a:pt x="725" y="779"/>
                  </a:cubicBezTo>
                  <a:cubicBezTo>
                    <a:pt x="725" y="779"/>
                    <a:pt x="725" y="779"/>
                    <a:pt x="725" y="779"/>
                  </a:cubicBezTo>
                  <a:close/>
                  <a:moveTo>
                    <a:pt x="725" y="782"/>
                  </a:moveTo>
                  <a:cubicBezTo>
                    <a:pt x="725" y="781"/>
                    <a:pt x="724" y="782"/>
                    <a:pt x="724" y="782"/>
                  </a:cubicBezTo>
                  <a:cubicBezTo>
                    <a:pt x="724" y="782"/>
                    <a:pt x="723" y="782"/>
                    <a:pt x="723" y="782"/>
                  </a:cubicBezTo>
                  <a:cubicBezTo>
                    <a:pt x="723" y="781"/>
                    <a:pt x="725" y="782"/>
                    <a:pt x="725" y="782"/>
                  </a:cubicBezTo>
                  <a:close/>
                  <a:moveTo>
                    <a:pt x="724" y="783"/>
                  </a:moveTo>
                  <a:cubicBezTo>
                    <a:pt x="724" y="783"/>
                    <a:pt x="723" y="783"/>
                    <a:pt x="723" y="783"/>
                  </a:cubicBezTo>
                  <a:cubicBezTo>
                    <a:pt x="724" y="783"/>
                    <a:pt x="724" y="783"/>
                    <a:pt x="724" y="783"/>
                  </a:cubicBezTo>
                  <a:close/>
                  <a:moveTo>
                    <a:pt x="773" y="780"/>
                  </a:moveTo>
                  <a:cubicBezTo>
                    <a:pt x="773" y="781"/>
                    <a:pt x="772" y="780"/>
                    <a:pt x="773" y="780"/>
                  </a:cubicBezTo>
                  <a:cubicBezTo>
                    <a:pt x="773" y="780"/>
                    <a:pt x="773" y="780"/>
                    <a:pt x="773" y="780"/>
                  </a:cubicBezTo>
                  <a:close/>
                  <a:moveTo>
                    <a:pt x="723" y="786"/>
                  </a:moveTo>
                  <a:cubicBezTo>
                    <a:pt x="723" y="787"/>
                    <a:pt x="724" y="785"/>
                    <a:pt x="725" y="785"/>
                  </a:cubicBezTo>
                  <a:cubicBezTo>
                    <a:pt x="725" y="785"/>
                    <a:pt x="725" y="787"/>
                    <a:pt x="725" y="787"/>
                  </a:cubicBezTo>
                  <a:cubicBezTo>
                    <a:pt x="725" y="787"/>
                    <a:pt x="725" y="787"/>
                    <a:pt x="726" y="787"/>
                  </a:cubicBezTo>
                  <a:cubicBezTo>
                    <a:pt x="726" y="787"/>
                    <a:pt x="726" y="787"/>
                    <a:pt x="726" y="787"/>
                  </a:cubicBezTo>
                  <a:cubicBezTo>
                    <a:pt x="726" y="787"/>
                    <a:pt x="726" y="787"/>
                    <a:pt x="726" y="787"/>
                  </a:cubicBezTo>
                  <a:cubicBezTo>
                    <a:pt x="726" y="787"/>
                    <a:pt x="726" y="787"/>
                    <a:pt x="726" y="787"/>
                  </a:cubicBezTo>
                  <a:cubicBezTo>
                    <a:pt x="726" y="787"/>
                    <a:pt x="726" y="787"/>
                    <a:pt x="726" y="787"/>
                  </a:cubicBezTo>
                  <a:cubicBezTo>
                    <a:pt x="725" y="787"/>
                    <a:pt x="725" y="787"/>
                    <a:pt x="726" y="787"/>
                  </a:cubicBezTo>
                  <a:cubicBezTo>
                    <a:pt x="725" y="788"/>
                    <a:pt x="725" y="788"/>
                    <a:pt x="725" y="788"/>
                  </a:cubicBezTo>
                  <a:cubicBezTo>
                    <a:pt x="725" y="788"/>
                    <a:pt x="725" y="788"/>
                    <a:pt x="725" y="788"/>
                  </a:cubicBezTo>
                  <a:cubicBezTo>
                    <a:pt x="725" y="788"/>
                    <a:pt x="725" y="788"/>
                    <a:pt x="725" y="788"/>
                  </a:cubicBezTo>
                  <a:cubicBezTo>
                    <a:pt x="725" y="788"/>
                    <a:pt x="725" y="788"/>
                    <a:pt x="725" y="788"/>
                  </a:cubicBezTo>
                  <a:cubicBezTo>
                    <a:pt x="725" y="788"/>
                    <a:pt x="725" y="788"/>
                    <a:pt x="725" y="788"/>
                  </a:cubicBezTo>
                  <a:cubicBezTo>
                    <a:pt x="725" y="788"/>
                    <a:pt x="725" y="788"/>
                    <a:pt x="725" y="789"/>
                  </a:cubicBezTo>
                  <a:cubicBezTo>
                    <a:pt x="725" y="789"/>
                    <a:pt x="725" y="789"/>
                    <a:pt x="725" y="789"/>
                  </a:cubicBezTo>
                  <a:cubicBezTo>
                    <a:pt x="725" y="789"/>
                    <a:pt x="725" y="789"/>
                    <a:pt x="725" y="789"/>
                  </a:cubicBezTo>
                  <a:cubicBezTo>
                    <a:pt x="725" y="789"/>
                    <a:pt x="725" y="789"/>
                    <a:pt x="725" y="789"/>
                  </a:cubicBezTo>
                  <a:cubicBezTo>
                    <a:pt x="725" y="789"/>
                    <a:pt x="725" y="789"/>
                    <a:pt x="725" y="789"/>
                  </a:cubicBezTo>
                  <a:cubicBezTo>
                    <a:pt x="725" y="789"/>
                    <a:pt x="725" y="790"/>
                    <a:pt x="725" y="790"/>
                  </a:cubicBezTo>
                  <a:cubicBezTo>
                    <a:pt x="725" y="790"/>
                    <a:pt x="726" y="790"/>
                    <a:pt x="726" y="790"/>
                  </a:cubicBezTo>
                  <a:cubicBezTo>
                    <a:pt x="726" y="790"/>
                    <a:pt x="726" y="790"/>
                    <a:pt x="726" y="790"/>
                  </a:cubicBezTo>
                  <a:cubicBezTo>
                    <a:pt x="726" y="790"/>
                    <a:pt x="726" y="790"/>
                    <a:pt x="727" y="790"/>
                  </a:cubicBezTo>
                  <a:cubicBezTo>
                    <a:pt x="727" y="790"/>
                    <a:pt x="726" y="791"/>
                    <a:pt x="726" y="791"/>
                  </a:cubicBezTo>
                  <a:cubicBezTo>
                    <a:pt x="727" y="791"/>
                    <a:pt x="728" y="791"/>
                    <a:pt x="729" y="791"/>
                  </a:cubicBezTo>
                  <a:cubicBezTo>
                    <a:pt x="729" y="790"/>
                    <a:pt x="729" y="790"/>
                    <a:pt x="729" y="789"/>
                  </a:cubicBezTo>
                  <a:cubicBezTo>
                    <a:pt x="729" y="789"/>
                    <a:pt x="729" y="789"/>
                    <a:pt x="729" y="789"/>
                  </a:cubicBezTo>
                  <a:cubicBezTo>
                    <a:pt x="729" y="789"/>
                    <a:pt x="730" y="789"/>
                    <a:pt x="729" y="789"/>
                  </a:cubicBezTo>
                  <a:cubicBezTo>
                    <a:pt x="730" y="788"/>
                    <a:pt x="731" y="787"/>
                    <a:pt x="730" y="787"/>
                  </a:cubicBezTo>
                  <a:cubicBezTo>
                    <a:pt x="730" y="786"/>
                    <a:pt x="731" y="786"/>
                    <a:pt x="731" y="786"/>
                  </a:cubicBezTo>
                  <a:cubicBezTo>
                    <a:pt x="731" y="786"/>
                    <a:pt x="731" y="786"/>
                    <a:pt x="731" y="786"/>
                  </a:cubicBezTo>
                  <a:cubicBezTo>
                    <a:pt x="731" y="786"/>
                    <a:pt x="732" y="786"/>
                    <a:pt x="733" y="785"/>
                  </a:cubicBezTo>
                  <a:cubicBezTo>
                    <a:pt x="733" y="785"/>
                    <a:pt x="733" y="785"/>
                    <a:pt x="733" y="785"/>
                  </a:cubicBezTo>
                  <a:cubicBezTo>
                    <a:pt x="733" y="785"/>
                    <a:pt x="733" y="785"/>
                    <a:pt x="733" y="785"/>
                  </a:cubicBezTo>
                  <a:cubicBezTo>
                    <a:pt x="733" y="785"/>
                    <a:pt x="733" y="785"/>
                    <a:pt x="734" y="785"/>
                  </a:cubicBezTo>
                  <a:cubicBezTo>
                    <a:pt x="734" y="785"/>
                    <a:pt x="734" y="785"/>
                    <a:pt x="735" y="785"/>
                  </a:cubicBezTo>
                  <a:cubicBezTo>
                    <a:pt x="735" y="786"/>
                    <a:pt x="736" y="786"/>
                    <a:pt x="736" y="787"/>
                  </a:cubicBezTo>
                  <a:cubicBezTo>
                    <a:pt x="737" y="787"/>
                    <a:pt x="737" y="787"/>
                    <a:pt x="737" y="787"/>
                  </a:cubicBezTo>
                  <a:cubicBezTo>
                    <a:pt x="737" y="787"/>
                    <a:pt x="738" y="785"/>
                    <a:pt x="738" y="785"/>
                  </a:cubicBezTo>
                  <a:cubicBezTo>
                    <a:pt x="738" y="785"/>
                    <a:pt x="738" y="785"/>
                    <a:pt x="738" y="785"/>
                  </a:cubicBezTo>
                  <a:cubicBezTo>
                    <a:pt x="738" y="784"/>
                    <a:pt x="738" y="784"/>
                    <a:pt x="738" y="784"/>
                  </a:cubicBezTo>
                  <a:cubicBezTo>
                    <a:pt x="738" y="784"/>
                    <a:pt x="739" y="784"/>
                    <a:pt x="739" y="783"/>
                  </a:cubicBezTo>
                  <a:cubicBezTo>
                    <a:pt x="739" y="783"/>
                    <a:pt x="739" y="783"/>
                    <a:pt x="740" y="783"/>
                  </a:cubicBezTo>
                  <a:cubicBezTo>
                    <a:pt x="740" y="783"/>
                    <a:pt x="740" y="783"/>
                    <a:pt x="740" y="783"/>
                  </a:cubicBezTo>
                  <a:cubicBezTo>
                    <a:pt x="741" y="783"/>
                    <a:pt x="740" y="782"/>
                    <a:pt x="740" y="782"/>
                  </a:cubicBezTo>
                  <a:cubicBezTo>
                    <a:pt x="741" y="782"/>
                    <a:pt x="740" y="781"/>
                    <a:pt x="739" y="781"/>
                  </a:cubicBezTo>
                  <a:cubicBezTo>
                    <a:pt x="739" y="781"/>
                    <a:pt x="740" y="780"/>
                    <a:pt x="740" y="779"/>
                  </a:cubicBezTo>
                  <a:cubicBezTo>
                    <a:pt x="740" y="779"/>
                    <a:pt x="740" y="779"/>
                    <a:pt x="740" y="779"/>
                  </a:cubicBezTo>
                  <a:cubicBezTo>
                    <a:pt x="740" y="779"/>
                    <a:pt x="740" y="779"/>
                    <a:pt x="739" y="779"/>
                  </a:cubicBezTo>
                  <a:cubicBezTo>
                    <a:pt x="739" y="779"/>
                    <a:pt x="739" y="779"/>
                    <a:pt x="739" y="779"/>
                  </a:cubicBezTo>
                  <a:cubicBezTo>
                    <a:pt x="739" y="779"/>
                    <a:pt x="739" y="779"/>
                    <a:pt x="739" y="779"/>
                  </a:cubicBezTo>
                  <a:cubicBezTo>
                    <a:pt x="738" y="779"/>
                    <a:pt x="738" y="779"/>
                    <a:pt x="737" y="779"/>
                  </a:cubicBezTo>
                  <a:cubicBezTo>
                    <a:pt x="737" y="778"/>
                    <a:pt x="737" y="778"/>
                    <a:pt x="736" y="778"/>
                  </a:cubicBezTo>
                  <a:cubicBezTo>
                    <a:pt x="736" y="778"/>
                    <a:pt x="736" y="778"/>
                    <a:pt x="736" y="778"/>
                  </a:cubicBezTo>
                  <a:cubicBezTo>
                    <a:pt x="736" y="778"/>
                    <a:pt x="736" y="778"/>
                    <a:pt x="735" y="778"/>
                  </a:cubicBezTo>
                  <a:cubicBezTo>
                    <a:pt x="735" y="778"/>
                    <a:pt x="735" y="778"/>
                    <a:pt x="735" y="778"/>
                  </a:cubicBezTo>
                  <a:cubicBezTo>
                    <a:pt x="735" y="778"/>
                    <a:pt x="735" y="778"/>
                    <a:pt x="735" y="778"/>
                  </a:cubicBezTo>
                  <a:cubicBezTo>
                    <a:pt x="735" y="778"/>
                    <a:pt x="735" y="778"/>
                    <a:pt x="735" y="778"/>
                  </a:cubicBezTo>
                  <a:cubicBezTo>
                    <a:pt x="734" y="779"/>
                    <a:pt x="734" y="779"/>
                    <a:pt x="734" y="779"/>
                  </a:cubicBezTo>
                  <a:cubicBezTo>
                    <a:pt x="734" y="779"/>
                    <a:pt x="733" y="779"/>
                    <a:pt x="733" y="779"/>
                  </a:cubicBezTo>
                  <a:cubicBezTo>
                    <a:pt x="733" y="780"/>
                    <a:pt x="733" y="781"/>
                    <a:pt x="732" y="781"/>
                  </a:cubicBezTo>
                  <a:cubicBezTo>
                    <a:pt x="732" y="781"/>
                    <a:pt x="732" y="781"/>
                    <a:pt x="732" y="781"/>
                  </a:cubicBezTo>
                  <a:cubicBezTo>
                    <a:pt x="731" y="781"/>
                    <a:pt x="730" y="781"/>
                    <a:pt x="729" y="782"/>
                  </a:cubicBezTo>
                  <a:cubicBezTo>
                    <a:pt x="729" y="781"/>
                    <a:pt x="729" y="781"/>
                    <a:pt x="729" y="781"/>
                  </a:cubicBezTo>
                  <a:cubicBezTo>
                    <a:pt x="729" y="781"/>
                    <a:pt x="729" y="780"/>
                    <a:pt x="729" y="780"/>
                  </a:cubicBezTo>
                  <a:cubicBezTo>
                    <a:pt x="729" y="780"/>
                    <a:pt x="729" y="780"/>
                    <a:pt x="729" y="780"/>
                  </a:cubicBezTo>
                  <a:cubicBezTo>
                    <a:pt x="728" y="780"/>
                    <a:pt x="727" y="781"/>
                    <a:pt x="727" y="782"/>
                  </a:cubicBezTo>
                  <a:cubicBezTo>
                    <a:pt x="727" y="782"/>
                    <a:pt x="727" y="783"/>
                    <a:pt x="727" y="783"/>
                  </a:cubicBezTo>
                  <a:cubicBezTo>
                    <a:pt x="727" y="783"/>
                    <a:pt x="727" y="783"/>
                    <a:pt x="727" y="783"/>
                  </a:cubicBezTo>
                  <a:cubicBezTo>
                    <a:pt x="726" y="784"/>
                    <a:pt x="723" y="786"/>
                    <a:pt x="723" y="786"/>
                  </a:cubicBezTo>
                  <a:close/>
                  <a:moveTo>
                    <a:pt x="725" y="788"/>
                  </a:moveTo>
                  <a:cubicBezTo>
                    <a:pt x="725" y="788"/>
                    <a:pt x="725" y="788"/>
                    <a:pt x="725" y="788"/>
                  </a:cubicBezTo>
                  <a:cubicBezTo>
                    <a:pt x="725" y="788"/>
                    <a:pt x="725" y="788"/>
                    <a:pt x="725" y="788"/>
                  </a:cubicBezTo>
                  <a:cubicBezTo>
                    <a:pt x="725" y="788"/>
                    <a:pt x="725" y="788"/>
                    <a:pt x="725" y="788"/>
                  </a:cubicBezTo>
                  <a:close/>
                  <a:moveTo>
                    <a:pt x="738" y="777"/>
                  </a:moveTo>
                  <a:cubicBezTo>
                    <a:pt x="738" y="777"/>
                    <a:pt x="737" y="778"/>
                    <a:pt x="737" y="777"/>
                  </a:cubicBezTo>
                  <a:cubicBezTo>
                    <a:pt x="737" y="777"/>
                    <a:pt x="737" y="777"/>
                    <a:pt x="738" y="777"/>
                  </a:cubicBezTo>
                  <a:close/>
                  <a:moveTo>
                    <a:pt x="742" y="777"/>
                  </a:moveTo>
                  <a:cubicBezTo>
                    <a:pt x="742" y="777"/>
                    <a:pt x="742" y="777"/>
                    <a:pt x="742" y="778"/>
                  </a:cubicBezTo>
                  <a:cubicBezTo>
                    <a:pt x="742" y="778"/>
                    <a:pt x="742" y="778"/>
                    <a:pt x="742" y="778"/>
                  </a:cubicBezTo>
                  <a:cubicBezTo>
                    <a:pt x="742" y="779"/>
                    <a:pt x="741" y="780"/>
                    <a:pt x="740" y="779"/>
                  </a:cubicBezTo>
                  <a:cubicBezTo>
                    <a:pt x="740" y="779"/>
                    <a:pt x="740" y="779"/>
                    <a:pt x="740" y="779"/>
                  </a:cubicBezTo>
                  <a:cubicBezTo>
                    <a:pt x="740" y="778"/>
                    <a:pt x="740" y="778"/>
                    <a:pt x="740" y="778"/>
                  </a:cubicBezTo>
                  <a:cubicBezTo>
                    <a:pt x="740" y="778"/>
                    <a:pt x="740" y="778"/>
                    <a:pt x="741" y="778"/>
                  </a:cubicBezTo>
                  <a:cubicBezTo>
                    <a:pt x="741" y="778"/>
                    <a:pt x="741" y="778"/>
                    <a:pt x="741" y="777"/>
                  </a:cubicBezTo>
                  <a:cubicBezTo>
                    <a:pt x="741" y="777"/>
                    <a:pt x="742" y="777"/>
                    <a:pt x="742" y="776"/>
                  </a:cubicBezTo>
                  <a:cubicBezTo>
                    <a:pt x="743" y="776"/>
                    <a:pt x="743" y="776"/>
                    <a:pt x="743" y="776"/>
                  </a:cubicBezTo>
                  <a:cubicBezTo>
                    <a:pt x="743" y="776"/>
                    <a:pt x="742" y="777"/>
                    <a:pt x="742" y="777"/>
                  </a:cubicBezTo>
                  <a:cubicBezTo>
                    <a:pt x="742" y="777"/>
                    <a:pt x="742" y="777"/>
                    <a:pt x="742" y="777"/>
                  </a:cubicBezTo>
                  <a:close/>
                  <a:moveTo>
                    <a:pt x="728" y="779"/>
                  </a:moveTo>
                  <a:cubicBezTo>
                    <a:pt x="727" y="780"/>
                    <a:pt x="728" y="779"/>
                    <a:pt x="728" y="779"/>
                  </a:cubicBezTo>
                  <a:cubicBezTo>
                    <a:pt x="728" y="779"/>
                    <a:pt x="728" y="779"/>
                    <a:pt x="728" y="779"/>
                  </a:cubicBezTo>
                  <a:close/>
                  <a:moveTo>
                    <a:pt x="771" y="778"/>
                  </a:moveTo>
                  <a:cubicBezTo>
                    <a:pt x="771" y="778"/>
                    <a:pt x="771" y="778"/>
                    <a:pt x="771" y="778"/>
                  </a:cubicBezTo>
                  <a:cubicBezTo>
                    <a:pt x="772" y="778"/>
                    <a:pt x="771" y="778"/>
                    <a:pt x="771" y="778"/>
                  </a:cubicBezTo>
                  <a:close/>
                  <a:moveTo>
                    <a:pt x="723" y="782"/>
                  </a:moveTo>
                  <a:cubicBezTo>
                    <a:pt x="723" y="783"/>
                    <a:pt x="723" y="783"/>
                    <a:pt x="722" y="783"/>
                  </a:cubicBezTo>
                  <a:cubicBezTo>
                    <a:pt x="722" y="782"/>
                    <a:pt x="723" y="782"/>
                    <a:pt x="723" y="782"/>
                  </a:cubicBezTo>
                  <a:close/>
                  <a:moveTo>
                    <a:pt x="208" y="836"/>
                  </a:moveTo>
                  <a:cubicBezTo>
                    <a:pt x="208" y="838"/>
                    <a:pt x="204" y="838"/>
                    <a:pt x="203" y="839"/>
                  </a:cubicBezTo>
                  <a:cubicBezTo>
                    <a:pt x="203" y="837"/>
                    <a:pt x="205" y="838"/>
                    <a:pt x="205" y="837"/>
                  </a:cubicBezTo>
                  <a:cubicBezTo>
                    <a:pt x="205" y="837"/>
                    <a:pt x="209" y="834"/>
                    <a:pt x="208" y="836"/>
                  </a:cubicBezTo>
                  <a:close/>
                  <a:moveTo>
                    <a:pt x="741" y="1035"/>
                  </a:moveTo>
                  <a:cubicBezTo>
                    <a:pt x="741" y="1036"/>
                    <a:pt x="741" y="1035"/>
                    <a:pt x="741" y="1035"/>
                  </a:cubicBezTo>
                  <a:cubicBezTo>
                    <a:pt x="741" y="1036"/>
                    <a:pt x="741" y="1035"/>
                    <a:pt x="741" y="1035"/>
                  </a:cubicBezTo>
                  <a:close/>
                  <a:moveTo>
                    <a:pt x="752" y="1041"/>
                  </a:moveTo>
                  <a:cubicBezTo>
                    <a:pt x="752" y="1041"/>
                    <a:pt x="752" y="1041"/>
                    <a:pt x="752" y="1041"/>
                  </a:cubicBezTo>
                  <a:cubicBezTo>
                    <a:pt x="752" y="1041"/>
                    <a:pt x="752" y="1041"/>
                    <a:pt x="752" y="1041"/>
                  </a:cubicBezTo>
                  <a:cubicBezTo>
                    <a:pt x="750" y="1042"/>
                    <a:pt x="746" y="1040"/>
                    <a:pt x="745" y="1039"/>
                  </a:cubicBezTo>
                  <a:cubicBezTo>
                    <a:pt x="745" y="1039"/>
                    <a:pt x="754" y="1040"/>
                    <a:pt x="754" y="1040"/>
                  </a:cubicBezTo>
                  <a:cubicBezTo>
                    <a:pt x="754" y="1041"/>
                    <a:pt x="752" y="1041"/>
                    <a:pt x="752" y="1041"/>
                  </a:cubicBezTo>
                  <a:close/>
                  <a:moveTo>
                    <a:pt x="751" y="1035"/>
                  </a:moveTo>
                  <a:cubicBezTo>
                    <a:pt x="751" y="1036"/>
                    <a:pt x="749" y="1036"/>
                    <a:pt x="749" y="1036"/>
                  </a:cubicBezTo>
                  <a:cubicBezTo>
                    <a:pt x="748" y="1036"/>
                    <a:pt x="747" y="1035"/>
                    <a:pt x="747" y="1034"/>
                  </a:cubicBezTo>
                  <a:cubicBezTo>
                    <a:pt x="745" y="1035"/>
                    <a:pt x="746" y="1033"/>
                    <a:pt x="745" y="1034"/>
                  </a:cubicBezTo>
                  <a:cubicBezTo>
                    <a:pt x="744" y="1031"/>
                    <a:pt x="750" y="1035"/>
                    <a:pt x="751" y="1035"/>
                  </a:cubicBezTo>
                  <a:close/>
                  <a:moveTo>
                    <a:pt x="666" y="1100"/>
                  </a:moveTo>
                  <a:cubicBezTo>
                    <a:pt x="666" y="1100"/>
                    <a:pt x="666" y="1101"/>
                    <a:pt x="666" y="1101"/>
                  </a:cubicBezTo>
                  <a:cubicBezTo>
                    <a:pt x="665" y="1101"/>
                    <a:pt x="664" y="1102"/>
                    <a:pt x="663" y="1102"/>
                  </a:cubicBezTo>
                  <a:cubicBezTo>
                    <a:pt x="663" y="1102"/>
                    <a:pt x="663" y="1102"/>
                    <a:pt x="663" y="1102"/>
                  </a:cubicBezTo>
                  <a:cubicBezTo>
                    <a:pt x="662" y="1101"/>
                    <a:pt x="665" y="1100"/>
                    <a:pt x="666" y="1099"/>
                  </a:cubicBezTo>
                  <a:cubicBezTo>
                    <a:pt x="666" y="1099"/>
                    <a:pt x="666" y="1100"/>
                    <a:pt x="666" y="1099"/>
                  </a:cubicBezTo>
                  <a:cubicBezTo>
                    <a:pt x="667" y="1100"/>
                    <a:pt x="666" y="1100"/>
                    <a:pt x="666" y="1100"/>
                  </a:cubicBezTo>
                  <a:close/>
                  <a:moveTo>
                    <a:pt x="680" y="1011"/>
                  </a:moveTo>
                  <a:cubicBezTo>
                    <a:pt x="680" y="1011"/>
                    <a:pt x="680" y="1011"/>
                    <a:pt x="680" y="1011"/>
                  </a:cubicBezTo>
                  <a:cubicBezTo>
                    <a:pt x="680" y="1011"/>
                    <a:pt x="679" y="1010"/>
                    <a:pt x="680" y="1010"/>
                  </a:cubicBezTo>
                  <a:cubicBezTo>
                    <a:pt x="680" y="1010"/>
                    <a:pt x="680" y="1010"/>
                    <a:pt x="680" y="1011"/>
                  </a:cubicBezTo>
                  <a:close/>
                  <a:moveTo>
                    <a:pt x="690" y="1000"/>
                  </a:moveTo>
                  <a:cubicBezTo>
                    <a:pt x="690" y="1000"/>
                    <a:pt x="689" y="1002"/>
                    <a:pt x="689" y="1002"/>
                  </a:cubicBezTo>
                  <a:cubicBezTo>
                    <a:pt x="688" y="1001"/>
                    <a:pt x="690" y="1000"/>
                    <a:pt x="689" y="1000"/>
                  </a:cubicBezTo>
                  <a:cubicBezTo>
                    <a:pt x="689" y="1000"/>
                    <a:pt x="689" y="999"/>
                    <a:pt x="689" y="998"/>
                  </a:cubicBezTo>
                  <a:cubicBezTo>
                    <a:pt x="689" y="998"/>
                    <a:pt x="690" y="1000"/>
                    <a:pt x="690" y="1000"/>
                  </a:cubicBezTo>
                  <a:close/>
                  <a:moveTo>
                    <a:pt x="688" y="1002"/>
                  </a:moveTo>
                  <a:cubicBezTo>
                    <a:pt x="689" y="1002"/>
                    <a:pt x="689" y="1003"/>
                    <a:pt x="689" y="1003"/>
                  </a:cubicBezTo>
                  <a:cubicBezTo>
                    <a:pt x="689" y="1003"/>
                    <a:pt x="688" y="1002"/>
                    <a:pt x="688" y="1002"/>
                  </a:cubicBezTo>
                  <a:cubicBezTo>
                    <a:pt x="688" y="1002"/>
                    <a:pt x="688" y="1002"/>
                    <a:pt x="688" y="1002"/>
                  </a:cubicBezTo>
                  <a:close/>
                  <a:moveTo>
                    <a:pt x="690" y="1003"/>
                  </a:moveTo>
                  <a:cubicBezTo>
                    <a:pt x="690" y="1003"/>
                    <a:pt x="690" y="1004"/>
                    <a:pt x="689" y="1004"/>
                  </a:cubicBezTo>
                  <a:cubicBezTo>
                    <a:pt x="689" y="1004"/>
                    <a:pt x="689" y="1003"/>
                    <a:pt x="689" y="1003"/>
                  </a:cubicBezTo>
                  <a:cubicBezTo>
                    <a:pt x="689" y="1003"/>
                    <a:pt x="689" y="1003"/>
                    <a:pt x="690" y="1003"/>
                  </a:cubicBezTo>
                  <a:close/>
                  <a:moveTo>
                    <a:pt x="662" y="1086"/>
                  </a:moveTo>
                  <a:cubicBezTo>
                    <a:pt x="662" y="1087"/>
                    <a:pt x="659" y="1087"/>
                    <a:pt x="658" y="1087"/>
                  </a:cubicBezTo>
                  <a:cubicBezTo>
                    <a:pt x="657" y="1087"/>
                    <a:pt x="655" y="1088"/>
                    <a:pt x="654" y="1088"/>
                  </a:cubicBezTo>
                  <a:cubicBezTo>
                    <a:pt x="654" y="1088"/>
                    <a:pt x="654" y="1088"/>
                    <a:pt x="654" y="1088"/>
                  </a:cubicBezTo>
                  <a:cubicBezTo>
                    <a:pt x="653" y="1088"/>
                    <a:pt x="653" y="1088"/>
                    <a:pt x="652" y="1088"/>
                  </a:cubicBezTo>
                  <a:cubicBezTo>
                    <a:pt x="652" y="1089"/>
                    <a:pt x="650" y="1089"/>
                    <a:pt x="649" y="1088"/>
                  </a:cubicBezTo>
                  <a:cubicBezTo>
                    <a:pt x="648" y="1089"/>
                    <a:pt x="647" y="1088"/>
                    <a:pt x="647" y="1088"/>
                  </a:cubicBezTo>
                  <a:cubicBezTo>
                    <a:pt x="646" y="1088"/>
                    <a:pt x="646" y="1088"/>
                    <a:pt x="646" y="1088"/>
                  </a:cubicBezTo>
                  <a:cubicBezTo>
                    <a:pt x="645" y="1088"/>
                    <a:pt x="645" y="1088"/>
                    <a:pt x="645" y="1088"/>
                  </a:cubicBezTo>
                  <a:cubicBezTo>
                    <a:pt x="645" y="1088"/>
                    <a:pt x="644" y="1088"/>
                    <a:pt x="644" y="1088"/>
                  </a:cubicBezTo>
                  <a:cubicBezTo>
                    <a:pt x="643" y="1088"/>
                    <a:pt x="642" y="1088"/>
                    <a:pt x="642" y="1087"/>
                  </a:cubicBezTo>
                  <a:cubicBezTo>
                    <a:pt x="642" y="1086"/>
                    <a:pt x="642" y="1086"/>
                    <a:pt x="642" y="1086"/>
                  </a:cubicBezTo>
                  <a:cubicBezTo>
                    <a:pt x="642" y="1086"/>
                    <a:pt x="643" y="1086"/>
                    <a:pt x="642" y="1085"/>
                  </a:cubicBezTo>
                  <a:cubicBezTo>
                    <a:pt x="643" y="1086"/>
                    <a:pt x="645" y="1084"/>
                    <a:pt x="646" y="1084"/>
                  </a:cubicBezTo>
                  <a:cubicBezTo>
                    <a:pt x="646" y="1084"/>
                    <a:pt x="648" y="1084"/>
                    <a:pt x="647" y="1084"/>
                  </a:cubicBezTo>
                  <a:cubicBezTo>
                    <a:pt x="648" y="1085"/>
                    <a:pt x="649" y="1085"/>
                    <a:pt x="650" y="1085"/>
                  </a:cubicBezTo>
                  <a:cubicBezTo>
                    <a:pt x="651" y="1085"/>
                    <a:pt x="652" y="1086"/>
                    <a:pt x="653" y="1086"/>
                  </a:cubicBezTo>
                  <a:cubicBezTo>
                    <a:pt x="654" y="1086"/>
                    <a:pt x="655" y="1086"/>
                    <a:pt x="655" y="1086"/>
                  </a:cubicBezTo>
                  <a:cubicBezTo>
                    <a:pt x="656" y="1086"/>
                    <a:pt x="656" y="1085"/>
                    <a:pt x="657" y="1085"/>
                  </a:cubicBezTo>
                  <a:cubicBezTo>
                    <a:pt x="657" y="1086"/>
                    <a:pt x="659" y="1087"/>
                    <a:pt x="660" y="1086"/>
                  </a:cubicBezTo>
                  <a:cubicBezTo>
                    <a:pt x="660" y="1086"/>
                    <a:pt x="660" y="1086"/>
                    <a:pt x="660" y="1085"/>
                  </a:cubicBezTo>
                  <a:cubicBezTo>
                    <a:pt x="661" y="1085"/>
                    <a:pt x="661" y="1085"/>
                    <a:pt x="662" y="1085"/>
                  </a:cubicBezTo>
                  <a:cubicBezTo>
                    <a:pt x="662" y="1085"/>
                    <a:pt x="663" y="1083"/>
                    <a:pt x="663" y="1083"/>
                  </a:cubicBezTo>
                  <a:cubicBezTo>
                    <a:pt x="663" y="1083"/>
                    <a:pt x="662" y="1084"/>
                    <a:pt x="662" y="1084"/>
                  </a:cubicBezTo>
                  <a:cubicBezTo>
                    <a:pt x="662" y="1083"/>
                    <a:pt x="662" y="1083"/>
                    <a:pt x="662" y="1083"/>
                  </a:cubicBezTo>
                  <a:cubicBezTo>
                    <a:pt x="663" y="1083"/>
                    <a:pt x="663" y="1083"/>
                    <a:pt x="663" y="1083"/>
                  </a:cubicBezTo>
                  <a:cubicBezTo>
                    <a:pt x="664" y="1085"/>
                    <a:pt x="662" y="1084"/>
                    <a:pt x="662" y="1086"/>
                  </a:cubicBezTo>
                  <a:cubicBezTo>
                    <a:pt x="662" y="1086"/>
                    <a:pt x="662" y="1086"/>
                    <a:pt x="662" y="1086"/>
                  </a:cubicBezTo>
                  <a:close/>
                  <a:moveTo>
                    <a:pt x="678" y="1090"/>
                  </a:moveTo>
                  <a:cubicBezTo>
                    <a:pt x="678" y="1091"/>
                    <a:pt x="677" y="1090"/>
                    <a:pt x="677" y="1091"/>
                  </a:cubicBezTo>
                  <a:cubicBezTo>
                    <a:pt x="677" y="1091"/>
                    <a:pt x="677" y="1092"/>
                    <a:pt x="678" y="1092"/>
                  </a:cubicBezTo>
                  <a:cubicBezTo>
                    <a:pt x="677" y="1093"/>
                    <a:pt x="676" y="1095"/>
                    <a:pt x="675" y="1095"/>
                  </a:cubicBezTo>
                  <a:cubicBezTo>
                    <a:pt x="672" y="1097"/>
                    <a:pt x="669" y="1098"/>
                    <a:pt x="667" y="1098"/>
                  </a:cubicBezTo>
                  <a:cubicBezTo>
                    <a:pt x="667" y="1098"/>
                    <a:pt x="667" y="1098"/>
                    <a:pt x="667" y="1098"/>
                  </a:cubicBezTo>
                  <a:cubicBezTo>
                    <a:pt x="667" y="1098"/>
                    <a:pt x="667" y="1097"/>
                    <a:pt x="668" y="1097"/>
                  </a:cubicBezTo>
                  <a:cubicBezTo>
                    <a:pt x="668" y="1097"/>
                    <a:pt x="668" y="1097"/>
                    <a:pt x="668" y="1096"/>
                  </a:cubicBezTo>
                  <a:cubicBezTo>
                    <a:pt x="669" y="1096"/>
                    <a:pt x="667" y="1096"/>
                    <a:pt x="667" y="1096"/>
                  </a:cubicBezTo>
                  <a:cubicBezTo>
                    <a:pt x="667" y="1096"/>
                    <a:pt x="667" y="1095"/>
                    <a:pt x="667" y="1095"/>
                  </a:cubicBezTo>
                  <a:cubicBezTo>
                    <a:pt x="668" y="1095"/>
                    <a:pt x="668" y="1094"/>
                    <a:pt x="668" y="1093"/>
                  </a:cubicBezTo>
                  <a:cubicBezTo>
                    <a:pt x="668" y="1093"/>
                    <a:pt x="668" y="1093"/>
                    <a:pt x="668" y="1093"/>
                  </a:cubicBezTo>
                  <a:cubicBezTo>
                    <a:pt x="669" y="1093"/>
                    <a:pt x="670" y="1092"/>
                    <a:pt x="670" y="1091"/>
                  </a:cubicBezTo>
                  <a:cubicBezTo>
                    <a:pt x="671" y="1091"/>
                    <a:pt x="672" y="1093"/>
                    <a:pt x="673" y="1092"/>
                  </a:cubicBezTo>
                  <a:cubicBezTo>
                    <a:pt x="673" y="1092"/>
                    <a:pt x="674" y="1090"/>
                    <a:pt x="674" y="1090"/>
                  </a:cubicBezTo>
                  <a:cubicBezTo>
                    <a:pt x="674" y="1090"/>
                    <a:pt x="674" y="1090"/>
                    <a:pt x="674" y="1090"/>
                  </a:cubicBezTo>
                  <a:cubicBezTo>
                    <a:pt x="675" y="1090"/>
                    <a:pt x="675" y="1090"/>
                    <a:pt x="675" y="1089"/>
                  </a:cubicBezTo>
                  <a:cubicBezTo>
                    <a:pt x="675" y="1089"/>
                    <a:pt x="675" y="1089"/>
                    <a:pt x="675" y="1089"/>
                  </a:cubicBezTo>
                  <a:cubicBezTo>
                    <a:pt x="676" y="1089"/>
                    <a:pt x="676" y="1089"/>
                    <a:pt x="676" y="1089"/>
                  </a:cubicBezTo>
                  <a:cubicBezTo>
                    <a:pt x="677" y="1089"/>
                    <a:pt x="676" y="1089"/>
                    <a:pt x="678" y="1089"/>
                  </a:cubicBezTo>
                  <a:cubicBezTo>
                    <a:pt x="678" y="1089"/>
                    <a:pt x="678" y="1090"/>
                    <a:pt x="678" y="1090"/>
                  </a:cubicBezTo>
                  <a:close/>
                  <a:moveTo>
                    <a:pt x="699" y="1013"/>
                  </a:moveTo>
                  <a:cubicBezTo>
                    <a:pt x="700" y="1012"/>
                    <a:pt x="702" y="1010"/>
                    <a:pt x="702" y="1012"/>
                  </a:cubicBezTo>
                  <a:cubicBezTo>
                    <a:pt x="702" y="1013"/>
                    <a:pt x="700" y="1015"/>
                    <a:pt x="699" y="1015"/>
                  </a:cubicBezTo>
                  <a:cubicBezTo>
                    <a:pt x="699" y="1014"/>
                    <a:pt x="699" y="1014"/>
                    <a:pt x="699" y="1013"/>
                  </a:cubicBezTo>
                  <a:close/>
                  <a:moveTo>
                    <a:pt x="679" y="1041"/>
                  </a:moveTo>
                  <a:cubicBezTo>
                    <a:pt x="679" y="1041"/>
                    <a:pt x="674" y="1042"/>
                    <a:pt x="673" y="1042"/>
                  </a:cubicBezTo>
                  <a:cubicBezTo>
                    <a:pt x="674" y="1040"/>
                    <a:pt x="672" y="1039"/>
                    <a:pt x="676" y="1040"/>
                  </a:cubicBezTo>
                  <a:cubicBezTo>
                    <a:pt x="676" y="1040"/>
                    <a:pt x="678" y="1040"/>
                    <a:pt x="678" y="1040"/>
                  </a:cubicBezTo>
                  <a:cubicBezTo>
                    <a:pt x="678" y="1040"/>
                    <a:pt x="679" y="1041"/>
                    <a:pt x="679" y="1041"/>
                  </a:cubicBezTo>
                  <a:cubicBezTo>
                    <a:pt x="679" y="1040"/>
                    <a:pt x="679" y="1040"/>
                    <a:pt x="679" y="1040"/>
                  </a:cubicBezTo>
                  <a:cubicBezTo>
                    <a:pt x="679" y="1040"/>
                    <a:pt x="679" y="1041"/>
                    <a:pt x="679" y="1041"/>
                  </a:cubicBezTo>
                  <a:close/>
                  <a:moveTo>
                    <a:pt x="689" y="1080"/>
                  </a:moveTo>
                  <a:cubicBezTo>
                    <a:pt x="690" y="1081"/>
                    <a:pt x="683" y="1082"/>
                    <a:pt x="682" y="1082"/>
                  </a:cubicBezTo>
                  <a:cubicBezTo>
                    <a:pt x="683" y="1082"/>
                    <a:pt x="685" y="1080"/>
                    <a:pt x="686" y="1080"/>
                  </a:cubicBezTo>
                  <a:cubicBezTo>
                    <a:pt x="687" y="1080"/>
                    <a:pt x="688" y="1079"/>
                    <a:pt x="689" y="1080"/>
                  </a:cubicBezTo>
                  <a:close/>
                  <a:moveTo>
                    <a:pt x="684" y="1043"/>
                  </a:moveTo>
                  <a:cubicBezTo>
                    <a:pt x="683" y="1044"/>
                    <a:pt x="685" y="1045"/>
                    <a:pt x="684" y="1045"/>
                  </a:cubicBezTo>
                  <a:cubicBezTo>
                    <a:pt x="683" y="1043"/>
                    <a:pt x="684" y="1042"/>
                    <a:pt x="684" y="1043"/>
                  </a:cubicBezTo>
                  <a:close/>
                  <a:moveTo>
                    <a:pt x="692" y="1051"/>
                  </a:moveTo>
                  <a:cubicBezTo>
                    <a:pt x="694" y="1053"/>
                    <a:pt x="689" y="1054"/>
                    <a:pt x="688" y="1054"/>
                  </a:cubicBezTo>
                  <a:cubicBezTo>
                    <a:pt x="679" y="1052"/>
                    <a:pt x="688" y="1047"/>
                    <a:pt x="692" y="1051"/>
                  </a:cubicBezTo>
                  <a:close/>
                  <a:moveTo>
                    <a:pt x="681" y="1083"/>
                  </a:moveTo>
                  <a:cubicBezTo>
                    <a:pt x="681" y="1083"/>
                    <a:pt x="681" y="1084"/>
                    <a:pt x="681" y="1084"/>
                  </a:cubicBezTo>
                  <a:cubicBezTo>
                    <a:pt x="680" y="1084"/>
                    <a:pt x="681" y="1084"/>
                    <a:pt x="681" y="1083"/>
                  </a:cubicBezTo>
                  <a:close/>
                  <a:moveTo>
                    <a:pt x="680" y="1004"/>
                  </a:moveTo>
                  <a:cubicBezTo>
                    <a:pt x="680" y="1004"/>
                    <a:pt x="680" y="1004"/>
                    <a:pt x="680" y="1004"/>
                  </a:cubicBezTo>
                  <a:cubicBezTo>
                    <a:pt x="680" y="1003"/>
                    <a:pt x="682" y="1006"/>
                    <a:pt x="681" y="1006"/>
                  </a:cubicBezTo>
                  <a:cubicBezTo>
                    <a:pt x="681" y="1006"/>
                    <a:pt x="681" y="1005"/>
                    <a:pt x="680" y="1004"/>
                  </a:cubicBezTo>
                  <a:close/>
                  <a:moveTo>
                    <a:pt x="683" y="1041"/>
                  </a:moveTo>
                  <a:cubicBezTo>
                    <a:pt x="682" y="1042"/>
                    <a:pt x="678" y="1041"/>
                    <a:pt x="681" y="1041"/>
                  </a:cubicBezTo>
                  <a:cubicBezTo>
                    <a:pt x="682" y="1040"/>
                    <a:pt x="686" y="1041"/>
                    <a:pt x="686" y="1041"/>
                  </a:cubicBezTo>
                  <a:cubicBezTo>
                    <a:pt x="685" y="1042"/>
                    <a:pt x="683" y="1041"/>
                    <a:pt x="683" y="1041"/>
                  </a:cubicBezTo>
                  <a:close/>
                  <a:moveTo>
                    <a:pt x="711" y="1034"/>
                  </a:moveTo>
                  <a:cubicBezTo>
                    <a:pt x="711" y="1033"/>
                    <a:pt x="713" y="1033"/>
                    <a:pt x="714" y="1034"/>
                  </a:cubicBezTo>
                  <a:cubicBezTo>
                    <a:pt x="714" y="1035"/>
                    <a:pt x="711" y="1034"/>
                    <a:pt x="711" y="1034"/>
                  </a:cubicBezTo>
                  <a:close/>
                  <a:moveTo>
                    <a:pt x="717" y="1079"/>
                  </a:moveTo>
                  <a:cubicBezTo>
                    <a:pt x="717" y="1079"/>
                    <a:pt x="717" y="1079"/>
                    <a:pt x="717" y="1079"/>
                  </a:cubicBezTo>
                  <a:cubicBezTo>
                    <a:pt x="716" y="1079"/>
                    <a:pt x="718" y="1078"/>
                    <a:pt x="718" y="1078"/>
                  </a:cubicBezTo>
                  <a:cubicBezTo>
                    <a:pt x="718" y="1079"/>
                    <a:pt x="718" y="1079"/>
                    <a:pt x="717" y="1079"/>
                  </a:cubicBezTo>
                  <a:close/>
                  <a:moveTo>
                    <a:pt x="695" y="1051"/>
                  </a:moveTo>
                  <a:cubicBezTo>
                    <a:pt x="695" y="1051"/>
                    <a:pt x="694" y="1051"/>
                    <a:pt x="694" y="1050"/>
                  </a:cubicBezTo>
                  <a:cubicBezTo>
                    <a:pt x="694" y="1050"/>
                    <a:pt x="695" y="1051"/>
                    <a:pt x="695" y="1051"/>
                  </a:cubicBezTo>
                  <a:close/>
                  <a:moveTo>
                    <a:pt x="693" y="1032"/>
                  </a:moveTo>
                  <a:cubicBezTo>
                    <a:pt x="692" y="1031"/>
                    <a:pt x="696" y="1031"/>
                    <a:pt x="696" y="1033"/>
                  </a:cubicBezTo>
                  <a:cubicBezTo>
                    <a:pt x="696" y="1034"/>
                    <a:pt x="695" y="1034"/>
                    <a:pt x="694" y="1034"/>
                  </a:cubicBezTo>
                  <a:cubicBezTo>
                    <a:pt x="693" y="1034"/>
                    <a:pt x="693" y="1033"/>
                    <a:pt x="693" y="1032"/>
                  </a:cubicBezTo>
                  <a:close/>
                  <a:moveTo>
                    <a:pt x="691" y="1032"/>
                  </a:moveTo>
                  <a:cubicBezTo>
                    <a:pt x="691" y="1029"/>
                    <a:pt x="692" y="1032"/>
                    <a:pt x="692" y="1032"/>
                  </a:cubicBezTo>
                  <a:cubicBezTo>
                    <a:pt x="691" y="1032"/>
                    <a:pt x="691" y="1032"/>
                    <a:pt x="691" y="1032"/>
                  </a:cubicBezTo>
                  <a:close/>
                  <a:moveTo>
                    <a:pt x="694" y="1079"/>
                  </a:moveTo>
                  <a:cubicBezTo>
                    <a:pt x="694" y="1079"/>
                    <a:pt x="693" y="1080"/>
                    <a:pt x="693" y="1080"/>
                  </a:cubicBezTo>
                  <a:cubicBezTo>
                    <a:pt x="692" y="1079"/>
                    <a:pt x="694" y="1079"/>
                    <a:pt x="694" y="1079"/>
                  </a:cubicBezTo>
                  <a:close/>
                  <a:moveTo>
                    <a:pt x="696" y="1050"/>
                  </a:moveTo>
                  <a:cubicBezTo>
                    <a:pt x="696" y="1051"/>
                    <a:pt x="695" y="1050"/>
                    <a:pt x="695" y="1050"/>
                  </a:cubicBezTo>
                  <a:cubicBezTo>
                    <a:pt x="695" y="1050"/>
                    <a:pt x="696" y="1049"/>
                    <a:pt x="696" y="1050"/>
                  </a:cubicBezTo>
                  <a:close/>
                  <a:moveTo>
                    <a:pt x="732" y="1064"/>
                  </a:moveTo>
                  <a:cubicBezTo>
                    <a:pt x="732" y="1065"/>
                    <a:pt x="731" y="1068"/>
                    <a:pt x="729" y="1069"/>
                  </a:cubicBezTo>
                  <a:cubicBezTo>
                    <a:pt x="729" y="1068"/>
                    <a:pt x="732" y="1064"/>
                    <a:pt x="732" y="1064"/>
                  </a:cubicBezTo>
                  <a:close/>
                  <a:moveTo>
                    <a:pt x="723" y="1077"/>
                  </a:moveTo>
                  <a:cubicBezTo>
                    <a:pt x="724" y="1077"/>
                    <a:pt x="722" y="1077"/>
                    <a:pt x="722" y="1077"/>
                  </a:cubicBezTo>
                  <a:cubicBezTo>
                    <a:pt x="721" y="1078"/>
                    <a:pt x="722" y="1077"/>
                    <a:pt x="722" y="1078"/>
                  </a:cubicBezTo>
                  <a:cubicBezTo>
                    <a:pt x="721" y="1080"/>
                    <a:pt x="720" y="1082"/>
                    <a:pt x="719" y="1083"/>
                  </a:cubicBezTo>
                  <a:cubicBezTo>
                    <a:pt x="719" y="1082"/>
                    <a:pt x="717" y="1082"/>
                    <a:pt x="718" y="1080"/>
                  </a:cubicBezTo>
                  <a:cubicBezTo>
                    <a:pt x="718" y="1080"/>
                    <a:pt x="718" y="1080"/>
                    <a:pt x="718" y="1080"/>
                  </a:cubicBezTo>
                  <a:cubicBezTo>
                    <a:pt x="718" y="1080"/>
                    <a:pt x="719" y="1080"/>
                    <a:pt x="719" y="1080"/>
                  </a:cubicBezTo>
                  <a:cubicBezTo>
                    <a:pt x="719" y="1079"/>
                    <a:pt x="719" y="1078"/>
                    <a:pt x="721" y="1077"/>
                  </a:cubicBezTo>
                  <a:cubicBezTo>
                    <a:pt x="721" y="1077"/>
                    <a:pt x="723" y="1075"/>
                    <a:pt x="723" y="1077"/>
                  </a:cubicBezTo>
                  <a:close/>
                  <a:moveTo>
                    <a:pt x="732" y="1057"/>
                  </a:moveTo>
                  <a:cubicBezTo>
                    <a:pt x="732" y="1057"/>
                    <a:pt x="732" y="1057"/>
                    <a:pt x="732" y="1057"/>
                  </a:cubicBezTo>
                  <a:cubicBezTo>
                    <a:pt x="732" y="1057"/>
                    <a:pt x="731" y="1057"/>
                    <a:pt x="731" y="1056"/>
                  </a:cubicBezTo>
                  <a:cubicBezTo>
                    <a:pt x="731" y="1057"/>
                    <a:pt x="732" y="1057"/>
                    <a:pt x="732" y="1057"/>
                  </a:cubicBezTo>
                  <a:close/>
                  <a:moveTo>
                    <a:pt x="729" y="1066"/>
                  </a:moveTo>
                  <a:cubicBezTo>
                    <a:pt x="730" y="1066"/>
                    <a:pt x="729" y="1067"/>
                    <a:pt x="729" y="1067"/>
                  </a:cubicBezTo>
                  <a:cubicBezTo>
                    <a:pt x="729" y="1067"/>
                    <a:pt x="730" y="1068"/>
                    <a:pt x="729" y="1068"/>
                  </a:cubicBezTo>
                  <a:cubicBezTo>
                    <a:pt x="728" y="1068"/>
                    <a:pt x="728" y="1067"/>
                    <a:pt x="729" y="1068"/>
                  </a:cubicBezTo>
                  <a:cubicBezTo>
                    <a:pt x="728" y="1068"/>
                    <a:pt x="728" y="1064"/>
                    <a:pt x="729" y="1066"/>
                  </a:cubicBezTo>
                  <a:close/>
                  <a:moveTo>
                    <a:pt x="692" y="1033"/>
                  </a:moveTo>
                  <a:cubicBezTo>
                    <a:pt x="692" y="1034"/>
                    <a:pt x="691" y="1033"/>
                    <a:pt x="692" y="1033"/>
                  </a:cubicBezTo>
                  <a:cubicBezTo>
                    <a:pt x="692" y="1033"/>
                    <a:pt x="692" y="1033"/>
                    <a:pt x="692" y="1033"/>
                  </a:cubicBezTo>
                  <a:close/>
                  <a:moveTo>
                    <a:pt x="718" y="1083"/>
                  </a:moveTo>
                  <a:cubicBezTo>
                    <a:pt x="718" y="1083"/>
                    <a:pt x="716" y="1085"/>
                    <a:pt x="716" y="1085"/>
                  </a:cubicBezTo>
                  <a:cubicBezTo>
                    <a:pt x="715" y="1083"/>
                    <a:pt x="718" y="1083"/>
                    <a:pt x="718" y="1083"/>
                  </a:cubicBezTo>
                  <a:close/>
                  <a:moveTo>
                    <a:pt x="702" y="1052"/>
                  </a:moveTo>
                  <a:cubicBezTo>
                    <a:pt x="702" y="1053"/>
                    <a:pt x="702" y="1053"/>
                    <a:pt x="701" y="1053"/>
                  </a:cubicBezTo>
                  <a:cubicBezTo>
                    <a:pt x="701" y="1052"/>
                    <a:pt x="701" y="1052"/>
                    <a:pt x="701" y="1052"/>
                  </a:cubicBezTo>
                  <a:cubicBezTo>
                    <a:pt x="701" y="1052"/>
                    <a:pt x="702" y="1052"/>
                    <a:pt x="702" y="1052"/>
                  </a:cubicBezTo>
                  <a:close/>
                  <a:moveTo>
                    <a:pt x="709" y="1082"/>
                  </a:moveTo>
                  <a:cubicBezTo>
                    <a:pt x="710" y="1084"/>
                    <a:pt x="708" y="1079"/>
                    <a:pt x="709" y="1082"/>
                  </a:cubicBezTo>
                  <a:cubicBezTo>
                    <a:pt x="710" y="1082"/>
                    <a:pt x="709" y="1081"/>
                    <a:pt x="709" y="1082"/>
                  </a:cubicBezTo>
                  <a:close/>
                  <a:moveTo>
                    <a:pt x="716" y="1054"/>
                  </a:moveTo>
                  <a:cubicBezTo>
                    <a:pt x="708" y="1051"/>
                    <a:pt x="703" y="1052"/>
                    <a:pt x="698" y="1049"/>
                  </a:cubicBezTo>
                  <a:cubicBezTo>
                    <a:pt x="698" y="1049"/>
                    <a:pt x="697" y="1051"/>
                    <a:pt x="697" y="1052"/>
                  </a:cubicBezTo>
                  <a:cubicBezTo>
                    <a:pt x="698" y="1051"/>
                    <a:pt x="698" y="1049"/>
                    <a:pt x="700" y="1048"/>
                  </a:cubicBezTo>
                  <a:cubicBezTo>
                    <a:pt x="701" y="1046"/>
                    <a:pt x="703" y="1047"/>
                    <a:pt x="705" y="1048"/>
                  </a:cubicBezTo>
                  <a:cubicBezTo>
                    <a:pt x="708" y="1048"/>
                    <a:pt x="710" y="1049"/>
                    <a:pt x="712" y="1050"/>
                  </a:cubicBezTo>
                  <a:cubicBezTo>
                    <a:pt x="713" y="1050"/>
                    <a:pt x="715" y="1051"/>
                    <a:pt x="716" y="1052"/>
                  </a:cubicBezTo>
                  <a:cubicBezTo>
                    <a:pt x="716" y="1052"/>
                    <a:pt x="717" y="1054"/>
                    <a:pt x="716" y="1054"/>
                  </a:cubicBezTo>
                  <a:close/>
                  <a:moveTo>
                    <a:pt x="699" y="1084"/>
                  </a:moveTo>
                  <a:cubicBezTo>
                    <a:pt x="698" y="1085"/>
                    <a:pt x="698" y="1084"/>
                    <a:pt x="698" y="1084"/>
                  </a:cubicBezTo>
                  <a:cubicBezTo>
                    <a:pt x="698" y="1084"/>
                    <a:pt x="699" y="1084"/>
                    <a:pt x="699" y="1084"/>
                  </a:cubicBezTo>
                  <a:close/>
                  <a:moveTo>
                    <a:pt x="701" y="1052"/>
                  </a:moveTo>
                  <a:cubicBezTo>
                    <a:pt x="701" y="1053"/>
                    <a:pt x="700" y="1053"/>
                    <a:pt x="700" y="1053"/>
                  </a:cubicBezTo>
                  <a:cubicBezTo>
                    <a:pt x="700" y="1052"/>
                    <a:pt x="701" y="1052"/>
                    <a:pt x="701" y="1052"/>
                  </a:cubicBezTo>
                  <a:close/>
                  <a:moveTo>
                    <a:pt x="695" y="1083"/>
                  </a:moveTo>
                  <a:cubicBezTo>
                    <a:pt x="696" y="1083"/>
                    <a:pt x="695" y="1084"/>
                    <a:pt x="695" y="1084"/>
                  </a:cubicBezTo>
                  <a:cubicBezTo>
                    <a:pt x="695" y="1083"/>
                    <a:pt x="695" y="1083"/>
                    <a:pt x="695" y="1083"/>
                  </a:cubicBezTo>
                  <a:close/>
                  <a:moveTo>
                    <a:pt x="698" y="1083"/>
                  </a:moveTo>
                  <a:cubicBezTo>
                    <a:pt x="694" y="1086"/>
                    <a:pt x="699" y="1082"/>
                    <a:pt x="698" y="1083"/>
                  </a:cubicBezTo>
                  <a:cubicBezTo>
                    <a:pt x="698" y="1083"/>
                    <a:pt x="698" y="1083"/>
                    <a:pt x="698" y="1083"/>
                  </a:cubicBezTo>
                  <a:close/>
                  <a:moveTo>
                    <a:pt x="699" y="1052"/>
                  </a:moveTo>
                  <a:cubicBezTo>
                    <a:pt x="700" y="1053"/>
                    <a:pt x="698" y="1054"/>
                    <a:pt x="697" y="1054"/>
                  </a:cubicBezTo>
                  <a:cubicBezTo>
                    <a:pt x="697" y="1052"/>
                    <a:pt x="699" y="1053"/>
                    <a:pt x="699" y="1052"/>
                  </a:cubicBezTo>
                  <a:close/>
                  <a:moveTo>
                    <a:pt x="697" y="1040"/>
                  </a:moveTo>
                  <a:cubicBezTo>
                    <a:pt x="689" y="1037"/>
                    <a:pt x="698" y="1040"/>
                    <a:pt x="697" y="1040"/>
                  </a:cubicBezTo>
                  <a:cubicBezTo>
                    <a:pt x="697" y="1040"/>
                    <a:pt x="697" y="1040"/>
                    <a:pt x="697" y="1040"/>
                  </a:cubicBezTo>
                  <a:close/>
                  <a:moveTo>
                    <a:pt x="732" y="1045"/>
                  </a:moveTo>
                  <a:cubicBezTo>
                    <a:pt x="732" y="1044"/>
                    <a:pt x="732" y="1047"/>
                    <a:pt x="732" y="1045"/>
                  </a:cubicBezTo>
                  <a:cubicBezTo>
                    <a:pt x="732" y="1045"/>
                    <a:pt x="732" y="1045"/>
                    <a:pt x="732" y="1045"/>
                  </a:cubicBezTo>
                  <a:close/>
                  <a:moveTo>
                    <a:pt x="782" y="1046"/>
                  </a:moveTo>
                  <a:cubicBezTo>
                    <a:pt x="781" y="1046"/>
                    <a:pt x="779" y="1045"/>
                    <a:pt x="778" y="1045"/>
                  </a:cubicBezTo>
                  <a:cubicBezTo>
                    <a:pt x="777" y="1044"/>
                    <a:pt x="775" y="1044"/>
                    <a:pt x="773" y="1044"/>
                  </a:cubicBezTo>
                  <a:cubicBezTo>
                    <a:pt x="772" y="1043"/>
                    <a:pt x="762" y="1039"/>
                    <a:pt x="762" y="1039"/>
                  </a:cubicBezTo>
                  <a:cubicBezTo>
                    <a:pt x="762" y="1038"/>
                    <a:pt x="762" y="1038"/>
                    <a:pt x="761" y="1038"/>
                  </a:cubicBezTo>
                  <a:cubicBezTo>
                    <a:pt x="761" y="1038"/>
                    <a:pt x="761" y="1038"/>
                    <a:pt x="761" y="1038"/>
                  </a:cubicBezTo>
                  <a:cubicBezTo>
                    <a:pt x="761" y="1038"/>
                    <a:pt x="760" y="1039"/>
                    <a:pt x="759" y="1039"/>
                  </a:cubicBezTo>
                  <a:cubicBezTo>
                    <a:pt x="759" y="1039"/>
                    <a:pt x="759" y="1039"/>
                    <a:pt x="759" y="1039"/>
                  </a:cubicBezTo>
                  <a:cubicBezTo>
                    <a:pt x="759" y="1039"/>
                    <a:pt x="759" y="1039"/>
                    <a:pt x="759" y="1039"/>
                  </a:cubicBezTo>
                  <a:cubicBezTo>
                    <a:pt x="759" y="1039"/>
                    <a:pt x="758" y="1040"/>
                    <a:pt x="758" y="1040"/>
                  </a:cubicBezTo>
                  <a:cubicBezTo>
                    <a:pt x="757" y="1041"/>
                    <a:pt x="756" y="1040"/>
                    <a:pt x="756" y="1041"/>
                  </a:cubicBezTo>
                  <a:cubicBezTo>
                    <a:pt x="756" y="1041"/>
                    <a:pt x="757" y="1042"/>
                    <a:pt x="757" y="1042"/>
                  </a:cubicBezTo>
                  <a:cubicBezTo>
                    <a:pt x="754" y="1043"/>
                    <a:pt x="750" y="1046"/>
                    <a:pt x="747" y="1048"/>
                  </a:cubicBezTo>
                  <a:cubicBezTo>
                    <a:pt x="746" y="1048"/>
                    <a:pt x="743" y="1050"/>
                    <a:pt x="742" y="1050"/>
                  </a:cubicBezTo>
                  <a:cubicBezTo>
                    <a:pt x="742" y="1050"/>
                    <a:pt x="741" y="1051"/>
                    <a:pt x="741" y="1050"/>
                  </a:cubicBezTo>
                  <a:cubicBezTo>
                    <a:pt x="741" y="1050"/>
                    <a:pt x="740" y="1048"/>
                    <a:pt x="740" y="1048"/>
                  </a:cubicBezTo>
                  <a:cubicBezTo>
                    <a:pt x="740" y="1048"/>
                    <a:pt x="740" y="1049"/>
                    <a:pt x="740" y="1049"/>
                  </a:cubicBezTo>
                  <a:cubicBezTo>
                    <a:pt x="739" y="1048"/>
                    <a:pt x="740" y="1045"/>
                    <a:pt x="739" y="1045"/>
                  </a:cubicBezTo>
                  <a:cubicBezTo>
                    <a:pt x="738" y="1045"/>
                    <a:pt x="738" y="1048"/>
                    <a:pt x="738" y="1048"/>
                  </a:cubicBezTo>
                  <a:cubicBezTo>
                    <a:pt x="737" y="1049"/>
                    <a:pt x="736" y="1041"/>
                    <a:pt x="736" y="1041"/>
                  </a:cubicBezTo>
                  <a:cubicBezTo>
                    <a:pt x="736" y="1040"/>
                    <a:pt x="735" y="1034"/>
                    <a:pt x="736" y="1034"/>
                  </a:cubicBezTo>
                  <a:cubicBezTo>
                    <a:pt x="736" y="1033"/>
                    <a:pt x="726" y="1031"/>
                    <a:pt x="726" y="1031"/>
                  </a:cubicBezTo>
                  <a:cubicBezTo>
                    <a:pt x="724" y="1031"/>
                    <a:pt x="721" y="1030"/>
                    <a:pt x="720" y="1031"/>
                  </a:cubicBezTo>
                  <a:cubicBezTo>
                    <a:pt x="719" y="1032"/>
                    <a:pt x="719" y="1032"/>
                    <a:pt x="718" y="1033"/>
                  </a:cubicBezTo>
                  <a:cubicBezTo>
                    <a:pt x="718" y="1033"/>
                    <a:pt x="717" y="1033"/>
                    <a:pt x="716" y="1034"/>
                  </a:cubicBezTo>
                  <a:cubicBezTo>
                    <a:pt x="716" y="1034"/>
                    <a:pt x="715" y="1039"/>
                    <a:pt x="714" y="1038"/>
                  </a:cubicBezTo>
                  <a:cubicBezTo>
                    <a:pt x="715" y="1039"/>
                    <a:pt x="715" y="1038"/>
                    <a:pt x="716" y="1038"/>
                  </a:cubicBezTo>
                  <a:cubicBezTo>
                    <a:pt x="717" y="1038"/>
                    <a:pt x="717" y="1038"/>
                    <a:pt x="719" y="1038"/>
                  </a:cubicBezTo>
                  <a:cubicBezTo>
                    <a:pt x="719" y="1038"/>
                    <a:pt x="719" y="1039"/>
                    <a:pt x="720" y="1039"/>
                  </a:cubicBezTo>
                  <a:cubicBezTo>
                    <a:pt x="720" y="1039"/>
                    <a:pt x="721" y="1038"/>
                    <a:pt x="721" y="1038"/>
                  </a:cubicBezTo>
                  <a:cubicBezTo>
                    <a:pt x="721" y="1039"/>
                    <a:pt x="721" y="1039"/>
                    <a:pt x="721" y="1040"/>
                  </a:cubicBezTo>
                  <a:cubicBezTo>
                    <a:pt x="721" y="1040"/>
                    <a:pt x="721" y="1039"/>
                    <a:pt x="722" y="1039"/>
                  </a:cubicBezTo>
                  <a:cubicBezTo>
                    <a:pt x="720" y="1040"/>
                    <a:pt x="722" y="1042"/>
                    <a:pt x="723" y="1043"/>
                  </a:cubicBezTo>
                  <a:cubicBezTo>
                    <a:pt x="723" y="1043"/>
                    <a:pt x="728" y="1044"/>
                    <a:pt x="728" y="1044"/>
                  </a:cubicBezTo>
                  <a:cubicBezTo>
                    <a:pt x="730" y="1044"/>
                    <a:pt x="732" y="1043"/>
                    <a:pt x="733" y="1043"/>
                  </a:cubicBezTo>
                  <a:cubicBezTo>
                    <a:pt x="734" y="1043"/>
                    <a:pt x="734" y="1043"/>
                    <a:pt x="734" y="1043"/>
                  </a:cubicBezTo>
                  <a:cubicBezTo>
                    <a:pt x="735" y="1043"/>
                    <a:pt x="735" y="1044"/>
                    <a:pt x="734" y="1044"/>
                  </a:cubicBezTo>
                  <a:cubicBezTo>
                    <a:pt x="735" y="1044"/>
                    <a:pt x="734" y="1046"/>
                    <a:pt x="733" y="1045"/>
                  </a:cubicBezTo>
                  <a:cubicBezTo>
                    <a:pt x="733" y="1046"/>
                    <a:pt x="734" y="1046"/>
                    <a:pt x="734" y="1046"/>
                  </a:cubicBezTo>
                  <a:cubicBezTo>
                    <a:pt x="733" y="1047"/>
                    <a:pt x="733" y="1046"/>
                    <a:pt x="733" y="1046"/>
                  </a:cubicBezTo>
                  <a:cubicBezTo>
                    <a:pt x="733" y="1046"/>
                    <a:pt x="733" y="1047"/>
                    <a:pt x="733" y="1047"/>
                  </a:cubicBezTo>
                  <a:cubicBezTo>
                    <a:pt x="733" y="1045"/>
                    <a:pt x="732" y="1046"/>
                    <a:pt x="731" y="1046"/>
                  </a:cubicBezTo>
                  <a:cubicBezTo>
                    <a:pt x="731" y="1046"/>
                    <a:pt x="731" y="1045"/>
                    <a:pt x="730" y="1045"/>
                  </a:cubicBezTo>
                  <a:cubicBezTo>
                    <a:pt x="730" y="1045"/>
                    <a:pt x="729" y="1046"/>
                    <a:pt x="729" y="1046"/>
                  </a:cubicBezTo>
                  <a:cubicBezTo>
                    <a:pt x="727" y="1047"/>
                    <a:pt x="726" y="1047"/>
                    <a:pt x="724" y="1046"/>
                  </a:cubicBezTo>
                  <a:cubicBezTo>
                    <a:pt x="724" y="1046"/>
                    <a:pt x="724" y="1046"/>
                    <a:pt x="724" y="1046"/>
                  </a:cubicBezTo>
                  <a:cubicBezTo>
                    <a:pt x="723" y="1046"/>
                    <a:pt x="722" y="1047"/>
                    <a:pt x="723" y="1047"/>
                  </a:cubicBezTo>
                  <a:cubicBezTo>
                    <a:pt x="723" y="1047"/>
                    <a:pt x="721" y="1047"/>
                    <a:pt x="721" y="1047"/>
                  </a:cubicBezTo>
                  <a:cubicBezTo>
                    <a:pt x="722" y="1047"/>
                    <a:pt x="722" y="1048"/>
                    <a:pt x="721" y="1048"/>
                  </a:cubicBezTo>
                  <a:cubicBezTo>
                    <a:pt x="722" y="1049"/>
                    <a:pt x="723" y="1049"/>
                    <a:pt x="724" y="1049"/>
                  </a:cubicBezTo>
                  <a:cubicBezTo>
                    <a:pt x="725" y="1049"/>
                    <a:pt x="726" y="1050"/>
                    <a:pt x="726" y="1051"/>
                  </a:cubicBezTo>
                  <a:cubicBezTo>
                    <a:pt x="727" y="1052"/>
                    <a:pt x="726" y="1054"/>
                    <a:pt x="727" y="1055"/>
                  </a:cubicBezTo>
                  <a:cubicBezTo>
                    <a:pt x="728" y="1056"/>
                    <a:pt x="730" y="1056"/>
                    <a:pt x="730" y="1054"/>
                  </a:cubicBezTo>
                  <a:cubicBezTo>
                    <a:pt x="731" y="1055"/>
                    <a:pt x="731" y="1053"/>
                    <a:pt x="730" y="1053"/>
                  </a:cubicBezTo>
                  <a:cubicBezTo>
                    <a:pt x="731" y="1052"/>
                    <a:pt x="731" y="1053"/>
                    <a:pt x="731" y="1053"/>
                  </a:cubicBezTo>
                  <a:cubicBezTo>
                    <a:pt x="731" y="1053"/>
                    <a:pt x="731" y="1052"/>
                    <a:pt x="731" y="1051"/>
                  </a:cubicBezTo>
                  <a:cubicBezTo>
                    <a:pt x="731" y="1052"/>
                    <a:pt x="734" y="1049"/>
                    <a:pt x="734" y="1049"/>
                  </a:cubicBezTo>
                  <a:cubicBezTo>
                    <a:pt x="733" y="1049"/>
                    <a:pt x="732" y="1054"/>
                    <a:pt x="734" y="1054"/>
                  </a:cubicBezTo>
                  <a:cubicBezTo>
                    <a:pt x="733" y="1053"/>
                    <a:pt x="733" y="1053"/>
                    <a:pt x="734" y="1052"/>
                  </a:cubicBezTo>
                  <a:cubicBezTo>
                    <a:pt x="734" y="1053"/>
                    <a:pt x="734" y="1054"/>
                    <a:pt x="735" y="1054"/>
                  </a:cubicBezTo>
                  <a:cubicBezTo>
                    <a:pt x="735" y="1054"/>
                    <a:pt x="735" y="1054"/>
                    <a:pt x="736" y="1054"/>
                  </a:cubicBezTo>
                  <a:cubicBezTo>
                    <a:pt x="736" y="1054"/>
                    <a:pt x="736" y="1055"/>
                    <a:pt x="737" y="1056"/>
                  </a:cubicBezTo>
                  <a:cubicBezTo>
                    <a:pt x="737" y="1055"/>
                    <a:pt x="737" y="1055"/>
                    <a:pt x="737" y="1055"/>
                  </a:cubicBezTo>
                  <a:cubicBezTo>
                    <a:pt x="738" y="1055"/>
                    <a:pt x="741" y="1056"/>
                    <a:pt x="741" y="1055"/>
                  </a:cubicBezTo>
                  <a:cubicBezTo>
                    <a:pt x="741" y="1055"/>
                    <a:pt x="741" y="1055"/>
                    <a:pt x="741" y="1055"/>
                  </a:cubicBezTo>
                  <a:cubicBezTo>
                    <a:pt x="741" y="1055"/>
                    <a:pt x="741" y="1055"/>
                    <a:pt x="741" y="1055"/>
                  </a:cubicBezTo>
                  <a:cubicBezTo>
                    <a:pt x="741" y="1056"/>
                    <a:pt x="740" y="1055"/>
                    <a:pt x="739" y="1055"/>
                  </a:cubicBezTo>
                  <a:cubicBezTo>
                    <a:pt x="740" y="1056"/>
                    <a:pt x="739" y="1056"/>
                    <a:pt x="740" y="1057"/>
                  </a:cubicBezTo>
                  <a:cubicBezTo>
                    <a:pt x="740" y="1058"/>
                    <a:pt x="743" y="1058"/>
                    <a:pt x="744" y="1058"/>
                  </a:cubicBezTo>
                  <a:cubicBezTo>
                    <a:pt x="744" y="1058"/>
                    <a:pt x="750" y="1059"/>
                    <a:pt x="749" y="1060"/>
                  </a:cubicBezTo>
                  <a:cubicBezTo>
                    <a:pt x="750" y="1061"/>
                    <a:pt x="754" y="1062"/>
                    <a:pt x="755" y="1062"/>
                  </a:cubicBezTo>
                  <a:cubicBezTo>
                    <a:pt x="755" y="1062"/>
                    <a:pt x="756" y="1061"/>
                    <a:pt x="756" y="1061"/>
                  </a:cubicBezTo>
                  <a:cubicBezTo>
                    <a:pt x="757" y="1062"/>
                    <a:pt x="757" y="1062"/>
                    <a:pt x="757" y="1062"/>
                  </a:cubicBezTo>
                  <a:cubicBezTo>
                    <a:pt x="758" y="1062"/>
                    <a:pt x="759" y="1064"/>
                    <a:pt x="759" y="1062"/>
                  </a:cubicBezTo>
                  <a:cubicBezTo>
                    <a:pt x="759" y="1063"/>
                    <a:pt x="760" y="1064"/>
                    <a:pt x="761" y="1065"/>
                  </a:cubicBezTo>
                  <a:cubicBezTo>
                    <a:pt x="761" y="1065"/>
                    <a:pt x="762" y="1064"/>
                    <a:pt x="762" y="1064"/>
                  </a:cubicBezTo>
                  <a:cubicBezTo>
                    <a:pt x="762" y="1064"/>
                    <a:pt x="762" y="1065"/>
                    <a:pt x="762" y="1065"/>
                  </a:cubicBezTo>
                  <a:cubicBezTo>
                    <a:pt x="761" y="1065"/>
                    <a:pt x="761" y="1065"/>
                    <a:pt x="762" y="1066"/>
                  </a:cubicBezTo>
                  <a:cubicBezTo>
                    <a:pt x="762" y="1066"/>
                    <a:pt x="762" y="1066"/>
                    <a:pt x="762" y="1065"/>
                  </a:cubicBezTo>
                  <a:cubicBezTo>
                    <a:pt x="762" y="1065"/>
                    <a:pt x="765" y="1065"/>
                    <a:pt x="764" y="1065"/>
                  </a:cubicBezTo>
                  <a:cubicBezTo>
                    <a:pt x="764" y="1065"/>
                    <a:pt x="764" y="1065"/>
                    <a:pt x="764" y="1066"/>
                  </a:cubicBezTo>
                  <a:cubicBezTo>
                    <a:pt x="764" y="1066"/>
                    <a:pt x="762" y="1066"/>
                    <a:pt x="763" y="1067"/>
                  </a:cubicBezTo>
                  <a:cubicBezTo>
                    <a:pt x="764" y="1068"/>
                    <a:pt x="765" y="1066"/>
                    <a:pt x="766" y="1067"/>
                  </a:cubicBezTo>
                  <a:cubicBezTo>
                    <a:pt x="766" y="1067"/>
                    <a:pt x="762" y="1067"/>
                    <a:pt x="763" y="1068"/>
                  </a:cubicBezTo>
                  <a:cubicBezTo>
                    <a:pt x="764" y="1069"/>
                    <a:pt x="766" y="1066"/>
                    <a:pt x="766" y="1067"/>
                  </a:cubicBezTo>
                  <a:cubicBezTo>
                    <a:pt x="761" y="1069"/>
                    <a:pt x="771" y="1078"/>
                    <a:pt x="774" y="1077"/>
                  </a:cubicBezTo>
                  <a:cubicBezTo>
                    <a:pt x="774" y="1077"/>
                    <a:pt x="774" y="1077"/>
                    <a:pt x="773" y="1078"/>
                  </a:cubicBezTo>
                  <a:cubicBezTo>
                    <a:pt x="773" y="1078"/>
                    <a:pt x="771" y="1077"/>
                    <a:pt x="771" y="1077"/>
                  </a:cubicBezTo>
                  <a:cubicBezTo>
                    <a:pt x="770" y="1077"/>
                    <a:pt x="767" y="1077"/>
                    <a:pt x="767" y="1077"/>
                  </a:cubicBezTo>
                  <a:cubicBezTo>
                    <a:pt x="767" y="1077"/>
                    <a:pt x="768" y="1079"/>
                    <a:pt x="768" y="1080"/>
                  </a:cubicBezTo>
                  <a:cubicBezTo>
                    <a:pt x="769" y="1081"/>
                    <a:pt x="768" y="1082"/>
                    <a:pt x="768" y="1083"/>
                  </a:cubicBezTo>
                  <a:cubicBezTo>
                    <a:pt x="768" y="1088"/>
                    <a:pt x="769" y="1083"/>
                    <a:pt x="771" y="1083"/>
                  </a:cubicBezTo>
                  <a:cubicBezTo>
                    <a:pt x="772" y="1083"/>
                    <a:pt x="773" y="1084"/>
                    <a:pt x="774" y="1084"/>
                  </a:cubicBezTo>
                  <a:cubicBezTo>
                    <a:pt x="774" y="1084"/>
                    <a:pt x="775" y="1084"/>
                    <a:pt x="776" y="1084"/>
                  </a:cubicBezTo>
                  <a:cubicBezTo>
                    <a:pt x="776" y="1084"/>
                    <a:pt x="776" y="1083"/>
                    <a:pt x="776" y="1082"/>
                  </a:cubicBezTo>
                  <a:cubicBezTo>
                    <a:pt x="774" y="1084"/>
                    <a:pt x="778" y="1085"/>
                    <a:pt x="779" y="1086"/>
                  </a:cubicBezTo>
                  <a:cubicBezTo>
                    <a:pt x="779" y="1086"/>
                    <a:pt x="779" y="1088"/>
                    <a:pt x="780" y="1088"/>
                  </a:cubicBezTo>
                  <a:cubicBezTo>
                    <a:pt x="781" y="1089"/>
                    <a:pt x="782" y="1090"/>
                    <a:pt x="783" y="1091"/>
                  </a:cubicBezTo>
                  <a:cubicBezTo>
                    <a:pt x="783" y="1091"/>
                    <a:pt x="789" y="1091"/>
                    <a:pt x="790" y="1091"/>
                  </a:cubicBezTo>
                  <a:cubicBezTo>
                    <a:pt x="792" y="1091"/>
                    <a:pt x="793" y="1092"/>
                    <a:pt x="795" y="1091"/>
                  </a:cubicBezTo>
                  <a:cubicBezTo>
                    <a:pt x="795" y="1091"/>
                    <a:pt x="799" y="1089"/>
                    <a:pt x="799" y="1090"/>
                  </a:cubicBezTo>
                  <a:cubicBezTo>
                    <a:pt x="799" y="1090"/>
                    <a:pt x="799" y="1090"/>
                    <a:pt x="799" y="1090"/>
                  </a:cubicBezTo>
                  <a:cubicBezTo>
                    <a:pt x="799" y="1090"/>
                    <a:pt x="799" y="1090"/>
                    <a:pt x="799" y="1090"/>
                  </a:cubicBezTo>
                  <a:cubicBezTo>
                    <a:pt x="799" y="1084"/>
                    <a:pt x="792" y="1088"/>
                    <a:pt x="790" y="1084"/>
                  </a:cubicBezTo>
                  <a:cubicBezTo>
                    <a:pt x="792" y="1085"/>
                    <a:pt x="796" y="1086"/>
                    <a:pt x="799" y="1084"/>
                  </a:cubicBezTo>
                  <a:cubicBezTo>
                    <a:pt x="801" y="1083"/>
                    <a:pt x="799" y="1084"/>
                    <a:pt x="798" y="1082"/>
                  </a:cubicBezTo>
                  <a:cubicBezTo>
                    <a:pt x="798" y="1082"/>
                    <a:pt x="798" y="1082"/>
                    <a:pt x="798" y="1082"/>
                  </a:cubicBezTo>
                  <a:cubicBezTo>
                    <a:pt x="798" y="1082"/>
                    <a:pt x="801" y="1083"/>
                    <a:pt x="802" y="1083"/>
                  </a:cubicBezTo>
                  <a:cubicBezTo>
                    <a:pt x="802" y="1081"/>
                    <a:pt x="801" y="1079"/>
                    <a:pt x="800" y="1078"/>
                  </a:cubicBezTo>
                  <a:cubicBezTo>
                    <a:pt x="801" y="1078"/>
                    <a:pt x="801" y="1080"/>
                    <a:pt x="802" y="1081"/>
                  </a:cubicBezTo>
                  <a:cubicBezTo>
                    <a:pt x="802" y="1081"/>
                    <a:pt x="804" y="1082"/>
                    <a:pt x="804" y="1081"/>
                  </a:cubicBezTo>
                  <a:cubicBezTo>
                    <a:pt x="804" y="1081"/>
                    <a:pt x="804" y="1079"/>
                    <a:pt x="803" y="1080"/>
                  </a:cubicBezTo>
                  <a:cubicBezTo>
                    <a:pt x="804" y="1080"/>
                    <a:pt x="804" y="1080"/>
                    <a:pt x="804" y="1081"/>
                  </a:cubicBezTo>
                  <a:cubicBezTo>
                    <a:pt x="804" y="1081"/>
                    <a:pt x="804" y="1080"/>
                    <a:pt x="804" y="1080"/>
                  </a:cubicBezTo>
                  <a:cubicBezTo>
                    <a:pt x="805" y="1080"/>
                    <a:pt x="805" y="1081"/>
                    <a:pt x="806" y="1082"/>
                  </a:cubicBezTo>
                  <a:cubicBezTo>
                    <a:pt x="806" y="1081"/>
                    <a:pt x="806" y="1080"/>
                    <a:pt x="806" y="1080"/>
                  </a:cubicBezTo>
                  <a:cubicBezTo>
                    <a:pt x="806" y="1081"/>
                    <a:pt x="806" y="1080"/>
                    <a:pt x="806" y="1080"/>
                  </a:cubicBezTo>
                  <a:cubicBezTo>
                    <a:pt x="806" y="1080"/>
                    <a:pt x="806" y="1079"/>
                    <a:pt x="806" y="1079"/>
                  </a:cubicBezTo>
                  <a:cubicBezTo>
                    <a:pt x="806" y="1079"/>
                    <a:pt x="806" y="1081"/>
                    <a:pt x="807" y="1081"/>
                  </a:cubicBezTo>
                  <a:cubicBezTo>
                    <a:pt x="807" y="1080"/>
                    <a:pt x="806" y="1080"/>
                    <a:pt x="807" y="1080"/>
                  </a:cubicBezTo>
                  <a:cubicBezTo>
                    <a:pt x="807" y="1079"/>
                    <a:pt x="808" y="1080"/>
                    <a:pt x="808" y="1080"/>
                  </a:cubicBezTo>
                  <a:cubicBezTo>
                    <a:pt x="808" y="1079"/>
                    <a:pt x="807" y="1080"/>
                    <a:pt x="808" y="1079"/>
                  </a:cubicBezTo>
                  <a:cubicBezTo>
                    <a:pt x="808" y="1079"/>
                    <a:pt x="808" y="1080"/>
                    <a:pt x="808" y="1080"/>
                  </a:cubicBezTo>
                  <a:cubicBezTo>
                    <a:pt x="808" y="1080"/>
                    <a:pt x="808" y="1080"/>
                    <a:pt x="808" y="1080"/>
                  </a:cubicBezTo>
                  <a:cubicBezTo>
                    <a:pt x="808" y="1080"/>
                    <a:pt x="809" y="1080"/>
                    <a:pt x="809" y="1080"/>
                  </a:cubicBezTo>
                  <a:cubicBezTo>
                    <a:pt x="809" y="1080"/>
                    <a:pt x="809" y="1080"/>
                    <a:pt x="809" y="1080"/>
                  </a:cubicBezTo>
                  <a:cubicBezTo>
                    <a:pt x="809" y="1080"/>
                    <a:pt x="809" y="1081"/>
                    <a:pt x="809" y="1081"/>
                  </a:cubicBezTo>
                  <a:cubicBezTo>
                    <a:pt x="809" y="1081"/>
                    <a:pt x="810" y="1081"/>
                    <a:pt x="810" y="1081"/>
                  </a:cubicBezTo>
                  <a:cubicBezTo>
                    <a:pt x="810" y="1081"/>
                    <a:pt x="810" y="1082"/>
                    <a:pt x="810" y="1082"/>
                  </a:cubicBezTo>
                  <a:cubicBezTo>
                    <a:pt x="810" y="1082"/>
                    <a:pt x="810" y="1082"/>
                    <a:pt x="810" y="1081"/>
                  </a:cubicBezTo>
                  <a:cubicBezTo>
                    <a:pt x="810" y="1081"/>
                    <a:pt x="811" y="1082"/>
                    <a:pt x="811" y="1082"/>
                  </a:cubicBezTo>
                  <a:cubicBezTo>
                    <a:pt x="812" y="1083"/>
                    <a:pt x="815" y="1083"/>
                    <a:pt x="816" y="1083"/>
                  </a:cubicBezTo>
                  <a:cubicBezTo>
                    <a:pt x="818" y="1084"/>
                    <a:pt x="818" y="1085"/>
                    <a:pt x="819" y="1087"/>
                  </a:cubicBezTo>
                  <a:cubicBezTo>
                    <a:pt x="819" y="1087"/>
                    <a:pt x="822" y="1092"/>
                    <a:pt x="823" y="1090"/>
                  </a:cubicBezTo>
                  <a:cubicBezTo>
                    <a:pt x="823" y="1090"/>
                    <a:pt x="823" y="1091"/>
                    <a:pt x="823" y="1091"/>
                  </a:cubicBezTo>
                  <a:cubicBezTo>
                    <a:pt x="824" y="1093"/>
                    <a:pt x="824" y="1093"/>
                    <a:pt x="826" y="1095"/>
                  </a:cubicBezTo>
                  <a:cubicBezTo>
                    <a:pt x="829" y="1097"/>
                    <a:pt x="829" y="1097"/>
                    <a:pt x="832" y="1097"/>
                  </a:cubicBezTo>
                  <a:cubicBezTo>
                    <a:pt x="833" y="1098"/>
                    <a:pt x="835" y="1098"/>
                    <a:pt x="837" y="1099"/>
                  </a:cubicBezTo>
                  <a:cubicBezTo>
                    <a:pt x="838" y="1099"/>
                    <a:pt x="844" y="1099"/>
                    <a:pt x="844" y="1100"/>
                  </a:cubicBezTo>
                  <a:cubicBezTo>
                    <a:pt x="844" y="1101"/>
                    <a:pt x="843" y="1100"/>
                    <a:pt x="843" y="1101"/>
                  </a:cubicBezTo>
                  <a:cubicBezTo>
                    <a:pt x="844" y="1101"/>
                    <a:pt x="846" y="1102"/>
                    <a:pt x="847" y="1101"/>
                  </a:cubicBezTo>
                  <a:cubicBezTo>
                    <a:pt x="851" y="1100"/>
                    <a:pt x="846" y="1100"/>
                    <a:pt x="846" y="1099"/>
                  </a:cubicBezTo>
                  <a:cubicBezTo>
                    <a:pt x="846" y="1098"/>
                    <a:pt x="850" y="1100"/>
                    <a:pt x="850" y="1098"/>
                  </a:cubicBezTo>
                  <a:cubicBezTo>
                    <a:pt x="849" y="1098"/>
                    <a:pt x="849" y="1098"/>
                    <a:pt x="849" y="1098"/>
                  </a:cubicBezTo>
                  <a:cubicBezTo>
                    <a:pt x="849" y="1098"/>
                    <a:pt x="845" y="1098"/>
                    <a:pt x="844" y="1097"/>
                  </a:cubicBezTo>
                  <a:cubicBezTo>
                    <a:pt x="844" y="1097"/>
                    <a:pt x="842" y="1096"/>
                    <a:pt x="842" y="1096"/>
                  </a:cubicBezTo>
                  <a:cubicBezTo>
                    <a:pt x="842" y="1095"/>
                    <a:pt x="844" y="1095"/>
                    <a:pt x="844" y="1095"/>
                  </a:cubicBezTo>
                  <a:cubicBezTo>
                    <a:pt x="843" y="1094"/>
                    <a:pt x="841" y="1094"/>
                    <a:pt x="840" y="1094"/>
                  </a:cubicBezTo>
                  <a:cubicBezTo>
                    <a:pt x="840" y="1093"/>
                    <a:pt x="839" y="1093"/>
                    <a:pt x="838" y="1093"/>
                  </a:cubicBezTo>
                  <a:cubicBezTo>
                    <a:pt x="838" y="1092"/>
                    <a:pt x="839" y="1092"/>
                    <a:pt x="838" y="1092"/>
                  </a:cubicBezTo>
                  <a:cubicBezTo>
                    <a:pt x="838" y="1091"/>
                    <a:pt x="837" y="1091"/>
                    <a:pt x="837" y="1091"/>
                  </a:cubicBezTo>
                  <a:cubicBezTo>
                    <a:pt x="835" y="1088"/>
                    <a:pt x="832" y="1087"/>
                    <a:pt x="830" y="1085"/>
                  </a:cubicBezTo>
                  <a:cubicBezTo>
                    <a:pt x="829" y="1084"/>
                    <a:pt x="828" y="1082"/>
                    <a:pt x="827" y="1081"/>
                  </a:cubicBezTo>
                  <a:cubicBezTo>
                    <a:pt x="827" y="1081"/>
                    <a:pt x="826" y="1080"/>
                    <a:pt x="825" y="1079"/>
                  </a:cubicBezTo>
                  <a:cubicBezTo>
                    <a:pt x="824" y="1078"/>
                    <a:pt x="823" y="1077"/>
                    <a:pt x="825" y="1075"/>
                  </a:cubicBezTo>
                  <a:cubicBezTo>
                    <a:pt x="826" y="1074"/>
                    <a:pt x="827" y="1074"/>
                    <a:pt x="828" y="1073"/>
                  </a:cubicBezTo>
                  <a:cubicBezTo>
                    <a:pt x="829" y="1070"/>
                    <a:pt x="825" y="1069"/>
                    <a:pt x="824" y="1068"/>
                  </a:cubicBezTo>
                  <a:cubicBezTo>
                    <a:pt x="817" y="1065"/>
                    <a:pt x="812" y="1060"/>
                    <a:pt x="807" y="1055"/>
                  </a:cubicBezTo>
                  <a:cubicBezTo>
                    <a:pt x="805" y="1054"/>
                    <a:pt x="803" y="1053"/>
                    <a:pt x="801" y="1052"/>
                  </a:cubicBezTo>
                  <a:cubicBezTo>
                    <a:pt x="798" y="1051"/>
                    <a:pt x="796" y="1051"/>
                    <a:pt x="793" y="1050"/>
                  </a:cubicBezTo>
                  <a:cubicBezTo>
                    <a:pt x="791" y="1049"/>
                    <a:pt x="789" y="1048"/>
                    <a:pt x="787" y="1047"/>
                  </a:cubicBezTo>
                  <a:cubicBezTo>
                    <a:pt x="785" y="1047"/>
                    <a:pt x="784" y="1046"/>
                    <a:pt x="782" y="1046"/>
                  </a:cubicBezTo>
                  <a:moveTo>
                    <a:pt x="768" y="1085"/>
                  </a:moveTo>
                  <a:cubicBezTo>
                    <a:pt x="769" y="1085"/>
                    <a:pt x="767" y="1086"/>
                    <a:pt x="766" y="1085"/>
                  </a:cubicBezTo>
                  <a:cubicBezTo>
                    <a:pt x="765" y="1084"/>
                    <a:pt x="768" y="1085"/>
                    <a:pt x="768" y="1085"/>
                  </a:cubicBezTo>
                  <a:close/>
                  <a:moveTo>
                    <a:pt x="715" y="1030"/>
                  </a:moveTo>
                  <a:cubicBezTo>
                    <a:pt x="715" y="1031"/>
                    <a:pt x="712" y="1029"/>
                    <a:pt x="712" y="1029"/>
                  </a:cubicBezTo>
                  <a:cubicBezTo>
                    <a:pt x="712" y="1030"/>
                    <a:pt x="713" y="1030"/>
                    <a:pt x="714" y="1031"/>
                  </a:cubicBezTo>
                  <a:cubicBezTo>
                    <a:pt x="714" y="1030"/>
                    <a:pt x="713" y="1032"/>
                    <a:pt x="712" y="1030"/>
                  </a:cubicBezTo>
                  <a:cubicBezTo>
                    <a:pt x="711" y="1030"/>
                    <a:pt x="712" y="1031"/>
                    <a:pt x="712" y="1032"/>
                  </a:cubicBezTo>
                  <a:cubicBezTo>
                    <a:pt x="712" y="1032"/>
                    <a:pt x="710" y="1032"/>
                    <a:pt x="711" y="1031"/>
                  </a:cubicBezTo>
                  <a:cubicBezTo>
                    <a:pt x="712" y="1030"/>
                    <a:pt x="710" y="1031"/>
                    <a:pt x="709" y="1030"/>
                  </a:cubicBezTo>
                  <a:cubicBezTo>
                    <a:pt x="710" y="1030"/>
                    <a:pt x="711" y="1029"/>
                    <a:pt x="710" y="1029"/>
                  </a:cubicBezTo>
                  <a:cubicBezTo>
                    <a:pt x="711" y="1029"/>
                    <a:pt x="712" y="1029"/>
                    <a:pt x="713" y="1029"/>
                  </a:cubicBezTo>
                  <a:cubicBezTo>
                    <a:pt x="713" y="1028"/>
                    <a:pt x="716" y="1029"/>
                    <a:pt x="716" y="1029"/>
                  </a:cubicBezTo>
                  <a:cubicBezTo>
                    <a:pt x="717" y="1031"/>
                    <a:pt x="716" y="1030"/>
                    <a:pt x="715" y="1030"/>
                  </a:cubicBezTo>
                  <a:close/>
                  <a:moveTo>
                    <a:pt x="712" y="1036"/>
                  </a:moveTo>
                  <a:cubicBezTo>
                    <a:pt x="712" y="1034"/>
                    <a:pt x="715" y="1035"/>
                    <a:pt x="715" y="1036"/>
                  </a:cubicBezTo>
                  <a:cubicBezTo>
                    <a:pt x="714" y="1038"/>
                    <a:pt x="712" y="1037"/>
                    <a:pt x="712" y="1036"/>
                  </a:cubicBezTo>
                  <a:close/>
                  <a:moveTo>
                    <a:pt x="716" y="1079"/>
                  </a:moveTo>
                  <a:cubicBezTo>
                    <a:pt x="716" y="1079"/>
                    <a:pt x="716" y="1079"/>
                    <a:pt x="717" y="1079"/>
                  </a:cubicBezTo>
                  <a:cubicBezTo>
                    <a:pt x="717" y="1079"/>
                    <a:pt x="716" y="1080"/>
                    <a:pt x="716" y="1079"/>
                  </a:cubicBezTo>
                  <a:close/>
                  <a:moveTo>
                    <a:pt x="710" y="1041"/>
                  </a:moveTo>
                  <a:cubicBezTo>
                    <a:pt x="710" y="1041"/>
                    <a:pt x="710" y="1042"/>
                    <a:pt x="711" y="1042"/>
                  </a:cubicBezTo>
                  <a:cubicBezTo>
                    <a:pt x="710" y="1042"/>
                    <a:pt x="705" y="1042"/>
                    <a:pt x="706" y="1040"/>
                  </a:cubicBezTo>
                  <a:cubicBezTo>
                    <a:pt x="707" y="1039"/>
                    <a:pt x="711" y="1041"/>
                    <a:pt x="710" y="1041"/>
                  </a:cubicBezTo>
                  <a:close/>
                  <a:moveTo>
                    <a:pt x="766" y="1075"/>
                  </a:moveTo>
                  <a:cubicBezTo>
                    <a:pt x="767" y="1075"/>
                    <a:pt x="771" y="1075"/>
                    <a:pt x="771" y="1077"/>
                  </a:cubicBezTo>
                  <a:cubicBezTo>
                    <a:pt x="771" y="1077"/>
                    <a:pt x="771" y="1077"/>
                    <a:pt x="771" y="1077"/>
                  </a:cubicBezTo>
                  <a:cubicBezTo>
                    <a:pt x="771" y="1078"/>
                    <a:pt x="765" y="1076"/>
                    <a:pt x="766" y="1075"/>
                  </a:cubicBezTo>
                  <a:close/>
                  <a:moveTo>
                    <a:pt x="733" y="1044"/>
                  </a:moveTo>
                  <a:cubicBezTo>
                    <a:pt x="734" y="1043"/>
                    <a:pt x="734" y="1043"/>
                    <a:pt x="734" y="1043"/>
                  </a:cubicBezTo>
                  <a:cubicBezTo>
                    <a:pt x="734" y="1043"/>
                    <a:pt x="734" y="1043"/>
                    <a:pt x="734" y="1043"/>
                  </a:cubicBezTo>
                  <a:cubicBezTo>
                    <a:pt x="735" y="1044"/>
                    <a:pt x="733" y="1044"/>
                    <a:pt x="733" y="1044"/>
                  </a:cubicBezTo>
                  <a:close/>
                  <a:moveTo>
                    <a:pt x="742" y="1073"/>
                  </a:moveTo>
                  <a:cubicBezTo>
                    <a:pt x="741" y="1075"/>
                    <a:pt x="742" y="1072"/>
                    <a:pt x="742" y="1073"/>
                  </a:cubicBezTo>
                  <a:cubicBezTo>
                    <a:pt x="742" y="1073"/>
                    <a:pt x="742" y="1073"/>
                    <a:pt x="742" y="1073"/>
                  </a:cubicBezTo>
                  <a:close/>
                  <a:moveTo>
                    <a:pt x="742" y="1072"/>
                  </a:moveTo>
                  <a:cubicBezTo>
                    <a:pt x="741" y="1073"/>
                    <a:pt x="742" y="1071"/>
                    <a:pt x="742" y="1072"/>
                  </a:cubicBezTo>
                  <a:cubicBezTo>
                    <a:pt x="742" y="1072"/>
                    <a:pt x="742" y="1072"/>
                    <a:pt x="742" y="1072"/>
                  </a:cubicBezTo>
                  <a:close/>
                  <a:moveTo>
                    <a:pt x="697" y="1014"/>
                  </a:moveTo>
                  <a:cubicBezTo>
                    <a:pt x="697" y="1014"/>
                    <a:pt x="697" y="1014"/>
                    <a:pt x="698" y="1014"/>
                  </a:cubicBezTo>
                  <a:cubicBezTo>
                    <a:pt x="698" y="1016"/>
                    <a:pt x="698" y="1018"/>
                    <a:pt x="697" y="1019"/>
                  </a:cubicBezTo>
                  <a:cubicBezTo>
                    <a:pt x="697" y="1020"/>
                    <a:pt x="695" y="1022"/>
                    <a:pt x="695" y="1022"/>
                  </a:cubicBezTo>
                  <a:cubicBezTo>
                    <a:pt x="696" y="1023"/>
                    <a:pt x="702" y="1018"/>
                    <a:pt x="702" y="1018"/>
                  </a:cubicBezTo>
                  <a:cubicBezTo>
                    <a:pt x="703" y="1022"/>
                    <a:pt x="701" y="1021"/>
                    <a:pt x="699" y="1023"/>
                  </a:cubicBezTo>
                  <a:cubicBezTo>
                    <a:pt x="699" y="1023"/>
                    <a:pt x="703" y="1026"/>
                    <a:pt x="703" y="1027"/>
                  </a:cubicBezTo>
                  <a:cubicBezTo>
                    <a:pt x="701" y="1028"/>
                    <a:pt x="697" y="1023"/>
                    <a:pt x="696" y="1027"/>
                  </a:cubicBezTo>
                  <a:cubicBezTo>
                    <a:pt x="696" y="1029"/>
                    <a:pt x="698" y="1034"/>
                    <a:pt x="700" y="1035"/>
                  </a:cubicBezTo>
                  <a:cubicBezTo>
                    <a:pt x="694" y="1035"/>
                    <a:pt x="690" y="1015"/>
                    <a:pt x="697" y="1014"/>
                  </a:cubicBezTo>
                  <a:close/>
                  <a:moveTo>
                    <a:pt x="697" y="1048"/>
                  </a:moveTo>
                  <a:cubicBezTo>
                    <a:pt x="698" y="1047"/>
                    <a:pt x="695" y="1049"/>
                    <a:pt x="697" y="1048"/>
                  </a:cubicBezTo>
                  <a:cubicBezTo>
                    <a:pt x="697" y="1048"/>
                    <a:pt x="696" y="1048"/>
                    <a:pt x="697" y="1048"/>
                  </a:cubicBezTo>
                  <a:close/>
                  <a:moveTo>
                    <a:pt x="657" y="1099"/>
                  </a:moveTo>
                  <a:cubicBezTo>
                    <a:pt x="657" y="1099"/>
                    <a:pt x="657" y="1099"/>
                    <a:pt x="657" y="1099"/>
                  </a:cubicBezTo>
                  <a:cubicBezTo>
                    <a:pt x="656" y="1100"/>
                    <a:pt x="656" y="1100"/>
                    <a:pt x="655" y="1100"/>
                  </a:cubicBezTo>
                  <a:cubicBezTo>
                    <a:pt x="655" y="1100"/>
                    <a:pt x="655" y="1100"/>
                    <a:pt x="655" y="1100"/>
                  </a:cubicBezTo>
                  <a:cubicBezTo>
                    <a:pt x="655" y="1100"/>
                    <a:pt x="655" y="1100"/>
                    <a:pt x="655" y="1100"/>
                  </a:cubicBezTo>
                  <a:cubicBezTo>
                    <a:pt x="655" y="1099"/>
                    <a:pt x="655" y="1099"/>
                    <a:pt x="656" y="1099"/>
                  </a:cubicBezTo>
                  <a:cubicBezTo>
                    <a:pt x="656" y="1099"/>
                    <a:pt x="656" y="1099"/>
                    <a:pt x="656" y="1099"/>
                  </a:cubicBezTo>
                  <a:cubicBezTo>
                    <a:pt x="656" y="1099"/>
                    <a:pt x="656" y="1099"/>
                    <a:pt x="656" y="1099"/>
                  </a:cubicBezTo>
                  <a:cubicBezTo>
                    <a:pt x="656" y="1099"/>
                    <a:pt x="656" y="1099"/>
                    <a:pt x="656" y="1099"/>
                  </a:cubicBezTo>
                  <a:cubicBezTo>
                    <a:pt x="656" y="1099"/>
                    <a:pt x="657" y="1099"/>
                    <a:pt x="657" y="1099"/>
                  </a:cubicBezTo>
                  <a:close/>
                  <a:moveTo>
                    <a:pt x="767" y="1074"/>
                  </a:moveTo>
                  <a:cubicBezTo>
                    <a:pt x="768" y="1075"/>
                    <a:pt x="766" y="1074"/>
                    <a:pt x="767" y="1074"/>
                  </a:cubicBezTo>
                  <a:cubicBezTo>
                    <a:pt x="767" y="1074"/>
                    <a:pt x="767" y="1074"/>
                    <a:pt x="767" y="1074"/>
                  </a:cubicBezTo>
                  <a:close/>
                  <a:moveTo>
                    <a:pt x="767" y="1074"/>
                  </a:moveTo>
                  <a:cubicBezTo>
                    <a:pt x="766" y="1073"/>
                    <a:pt x="770" y="1075"/>
                    <a:pt x="767" y="1074"/>
                  </a:cubicBezTo>
                  <a:cubicBezTo>
                    <a:pt x="767" y="1074"/>
                    <a:pt x="767" y="1074"/>
                    <a:pt x="767" y="1074"/>
                  </a:cubicBezTo>
                  <a:close/>
                  <a:moveTo>
                    <a:pt x="742" y="1070"/>
                  </a:moveTo>
                  <a:cubicBezTo>
                    <a:pt x="743" y="1071"/>
                    <a:pt x="741" y="1071"/>
                    <a:pt x="741" y="1071"/>
                  </a:cubicBezTo>
                  <a:cubicBezTo>
                    <a:pt x="740" y="1071"/>
                    <a:pt x="741" y="1072"/>
                    <a:pt x="741" y="1072"/>
                  </a:cubicBezTo>
                  <a:cubicBezTo>
                    <a:pt x="741" y="1072"/>
                    <a:pt x="741" y="1072"/>
                    <a:pt x="740" y="1072"/>
                  </a:cubicBezTo>
                  <a:cubicBezTo>
                    <a:pt x="740" y="1073"/>
                    <a:pt x="741" y="1075"/>
                    <a:pt x="739" y="1075"/>
                  </a:cubicBezTo>
                  <a:cubicBezTo>
                    <a:pt x="738" y="1075"/>
                    <a:pt x="737" y="1072"/>
                    <a:pt x="738" y="1072"/>
                  </a:cubicBezTo>
                  <a:cubicBezTo>
                    <a:pt x="739" y="1071"/>
                    <a:pt x="737" y="1070"/>
                    <a:pt x="739" y="1071"/>
                  </a:cubicBezTo>
                  <a:cubicBezTo>
                    <a:pt x="739" y="1071"/>
                    <a:pt x="738" y="1070"/>
                    <a:pt x="738" y="1070"/>
                  </a:cubicBezTo>
                  <a:cubicBezTo>
                    <a:pt x="738" y="1070"/>
                    <a:pt x="738" y="1069"/>
                    <a:pt x="738" y="1069"/>
                  </a:cubicBezTo>
                  <a:cubicBezTo>
                    <a:pt x="738" y="1069"/>
                    <a:pt x="739" y="1069"/>
                    <a:pt x="739" y="1069"/>
                  </a:cubicBezTo>
                  <a:cubicBezTo>
                    <a:pt x="740" y="1069"/>
                    <a:pt x="740" y="1067"/>
                    <a:pt x="739" y="1067"/>
                  </a:cubicBezTo>
                  <a:cubicBezTo>
                    <a:pt x="739" y="1067"/>
                    <a:pt x="740" y="1065"/>
                    <a:pt x="741" y="1065"/>
                  </a:cubicBezTo>
                  <a:cubicBezTo>
                    <a:pt x="742" y="1065"/>
                    <a:pt x="743" y="1068"/>
                    <a:pt x="741" y="1068"/>
                  </a:cubicBezTo>
                  <a:cubicBezTo>
                    <a:pt x="742" y="1069"/>
                    <a:pt x="743" y="1070"/>
                    <a:pt x="742" y="1070"/>
                  </a:cubicBezTo>
                  <a:close/>
                  <a:moveTo>
                    <a:pt x="766" y="1085"/>
                  </a:moveTo>
                  <a:cubicBezTo>
                    <a:pt x="765" y="1085"/>
                    <a:pt x="761" y="1087"/>
                    <a:pt x="760" y="1086"/>
                  </a:cubicBezTo>
                  <a:cubicBezTo>
                    <a:pt x="758" y="1084"/>
                    <a:pt x="761" y="1081"/>
                    <a:pt x="762" y="1080"/>
                  </a:cubicBezTo>
                  <a:cubicBezTo>
                    <a:pt x="764" y="1079"/>
                    <a:pt x="768" y="1077"/>
                    <a:pt x="769" y="1080"/>
                  </a:cubicBezTo>
                  <a:cubicBezTo>
                    <a:pt x="770" y="1081"/>
                    <a:pt x="767" y="1084"/>
                    <a:pt x="766" y="1085"/>
                  </a:cubicBezTo>
                  <a:close/>
                  <a:moveTo>
                    <a:pt x="743" y="1071"/>
                  </a:moveTo>
                  <a:cubicBezTo>
                    <a:pt x="743" y="1074"/>
                    <a:pt x="742" y="1070"/>
                    <a:pt x="743" y="1071"/>
                  </a:cubicBezTo>
                  <a:cubicBezTo>
                    <a:pt x="743" y="1071"/>
                    <a:pt x="743" y="1071"/>
                    <a:pt x="743" y="1071"/>
                  </a:cubicBezTo>
                  <a:close/>
                  <a:moveTo>
                    <a:pt x="678" y="1084"/>
                  </a:moveTo>
                  <a:cubicBezTo>
                    <a:pt x="678" y="1085"/>
                    <a:pt x="673" y="1086"/>
                    <a:pt x="673" y="1085"/>
                  </a:cubicBezTo>
                  <a:cubicBezTo>
                    <a:pt x="673" y="1084"/>
                    <a:pt x="673" y="1084"/>
                    <a:pt x="674" y="1084"/>
                  </a:cubicBezTo>
                  <a:cubicBezTo>
                    <a:pt x="673" y="1084"/>
                    <a:pt x="673" y="1084"/>
                    <a:pt x="673" y="1084"/>
                  </a:cubicBezTo>
                  <a:cubicBezTo>
                    <a:pt x="672" y="1084"/>
                    <a:pt x="675" y="1083"/>
                    <a:pt x="675" y="1083"/>
                  </a:cubicBezTo>
                  <a:cubicBezTo>
                    <a:pt x="676" y="1083"/>
                    <a:pt x="678" y="1083"/>
                    <a:pt x="678" y="1084"/>
                  </a:cubicBezTo>
                  <a:close/>
                  <a:moveTo>
                    <a:pt x="519" y="1017"/>
                  </a:moveTo>
                  <a:cubicBezTo>
                    <a:pt x="518" y="1015"/>
                    <a:pt x="519" y="1014"/>
                    <a:pt x="520" y="1015"/>
                  </a:cubicBezTo>
                  <a:cubicBezTo>
                    <a:pt x="522" y="1016"/>
                    <a:pt x="520" y="1018"/>
                    <a:pt x="519" y="1017"/>
                  </a:cubicBezTo>
                  <a:cubicBezTo>
                    <a:pt x="519" y="1017"/>
                    <a:pt x="519" y="1017"/>
                    <a:pt x="519" y="1017"/>
                  </a:cubicBezTo>
                  <a:close/>
                  <a:moveTo>
                    <a:pt x="529" y="1025"/>
                  </a:moveTo>
                  <a:cubicBezTo>
                    <a:pt x="529" y="1025"/>
                    <a:pt x="529" y="1025"/>
                    <a:pt x="529" y="1025"/>
                  </a:cubicBezTo>
                  <a:cubicBezTo>
                    <a:pt x="529" y="1024"/>
                    <a:pt x="529" y="1024"/>
                    <a:pt x="529" y="1025"/>
                  </a:cubicBezTo>
                  <a:close/>
                  <a:moveTo>
                    <a:pt x="530" y="1024"/>
                  </a:moveTo>
                  <a:cubicBezTo>
                    <a:pt x="530" y="1024"/>
                    <a:pt x="531" y="1024"/>
                    <a:pt x="531" y="1025"/>
                  </a:cubicBezTo>
                  <a:cubicBezTo>
                    <a:pt x="531" y="1025"/>
                    <a:pt x="530" y="1025"/>
                    <a:pt x="530" y="1025"/>
                  </a:cubicBezTo>
                  <a:cubicBezTo>
                    <a:pt x="530" y="1025"/>
                    <a:pt x="530" y="1025"/>
                    <a:pt x="530" y="1024"/>
                  </a:cubicBezTo>
                  <a:close/>
                  <a:moveTo>
                    <a:pt x="530" y="1023"/>
                  </a:moveTo>
                  <a:cubicBezTo>
                    <a:pt x="530" y="1024"/>
                    <a:pt x="527" y="1022"/>
                    <a:pt x="527" y="1022"/>
                  </a:cubicBezTo>
                  <a:cubicBezTo>
                    <a:pt x="527" y="1020"/>
                    <a:pt x="530" y="1022"/>
                    <a:pt x="530" y="1023"/>
                  </a:cubicBezTo>
                  <a:close/>
                  <a:moveTo>
                    <a:pt x="525" y="1064"/>
                  </a:moveTo>
                  <a:cubicBezTo>
                    <a:pt x="525" y="1065"/>
                    <a:pt x="525" y="1065"/>
                    <a:pt x="525" y="1065"/>
                  </a:cubicBezTo>
                  <a:cubicBezTo>
                    <a:pt x="522" y="1065"/>
                    <a:pt x="523" y="1063"/>
                    <a:pt x="525" y="1064"/>
                  </a:cubicBezTo>
                  <a:close/>
                  <a:moveTo>
                    <a:pt x="543" y="1067"/>
                  </a:moveTo>
                  <a:cubicBezTo>
                    <a:pt x="542" y="1067"/>
                    <a:pt x="541" y="1065"/>
                    <a:pt x="540" y="1066"/>
                  </a:cubicBezTo>
                  <a:cubicBezTo>
                    <a:pt x="539" y="1067"/>
                    <a:pt x="542" y="1069"/>
                    <a:pt x="539" y="1067"/>
                  </a:cubicBezTo>
                  <a:cubicBezTo>
                    <a:pt x="537" y="1066"/>
                    <a:pt x="536" y="1063"/>
                    <a:pt x="533" y="1062"/>
                  </a:cubicBezTo>
                  <a:cubicBezTo>
                    <a:pt x="533" y="1062"/>
                    <a:pt x="533" y="1062"/>
                    <a:pt x="533" y="1062"/>
                  </a:cubicBezTo>
                  <a:cubicBezTo>
                    <a:pt x="526" y="1057"/>
                    <a:pt x="519" y="1049"/>
                    <a:pt x="513" y="1041"/>
                  </a:cubicBezTo>
                  <a:cubicBezTo>
                    <a:pt x="510" y="1037"/>
                    <a:pt x="507" y="1033"/>
                    <a:pt x="505" y="1029"/>
                  </a:cubicBezTo>
                  <a:cubicBezTo>
                    <a:pt x="504" y="1026"/>
                    <a:pt x="500" y="1021"/>
                    <a:pt x="501" y="1018"/>
                  </a:cubicBezTo>
                  <a:cubicBezTo>
                    <a:pt x="498" y="1015"/>
                    <a:pt x="495" y="1013"/>
                    <a:pt x="492" y="1010"/>
                  </a:cubicBezTo>
                  <a:cubicBezTo>
                    <a:pt x="489" y="1008"/>
                    <a:pt x="486" y="1006"/>
                    <a:pt x="485" y="1003"/>
                  </a:cubicBezTo>
                  <a:cubicBezTo>
                    <a:pt x="483" y="999"/>
                    <a:pt x="477" y="997"/>
                    <a:pt x="477" y="992"/>
                  </a:cubicBezTo>
                  <a:cubicBezTo>
                    <a:pt x="478" y="992"/>
                    <a:pt x="478" y="992"/>
                    <a:pt x="478" y="992"/>
                  </a:cubicBezTo>
                  <a:cubicBezTo>
                    <a:pt x="479" y="991"/>
                    <a:pt x="480" y="991"/>
                    <a:pt x="481" y="992"/>
                  </a:cubicBezTo>
                  <a:cubicBezTo>
                    <a:pt x="482" y="993"/>
                    <a:pt x="484" y="993"/>
                    <a:pt x="485" y="994"/>
                  </a:cubicBezTo>
                  <a:cubicBezTo>
                    <a:pt x="486" y="994"/>
                    <a:pt x="487" y="994"/>
                    <a:pt x="488" y="994"/>
                  </a:cubicBezTo>
                  <a:cubicBezTo>
                    <a:pt x="489" y="994"/>
                    <a:pt x="489" y="994"/>
                    <a:pt x="489" y="994"/>
                  </a:cubicBezTo>
                  <a:cubicBezTo>
                    <a:pt x="489" y="994"/>
                    <a:pt x="490" y="994"/>
                    <a:pt x="490" y="994"/>
                  </a:cubicBezTo>
                  <a:cubicBezTo>
                    <a:pt x="491" y="994"/>
                    <a:pt x="491" y="994"/>
                    <a:pt x="492" y="994"/>
                  </a:cubicBezTo>
                  <a:cubicBezTo>
                    <a:pt x="492" y="994"/>
                    <a:pt x="493" y="994"/>
                    <a:pt x="493" y="995"/>
                  </a:cubicBezTo>
                  <a:cubicBezTo>
                    <a:pt x="493" y="995"/>
                    <a:pt x="493" y="995"/>
                    <a:pt x="493" y="995"/>
                  </a:cubicBezTo>
                  <a:cubicBezTo>
                    <a:pt x="495" y="996"/>
                    <a:pt x="495" y="996"/>
                    <a:pt x="495" y="996"/>
                  </a:cubicBezTo>
                  <a:cubicBezTo>
                    <a:pt x="495" y="996"/>
                    <a:pt x="495" y="996"/>
                    <a:pt x="495" y="996"/>
                  </a:cubicBezTo>
                  <a:cubicBezTo>
                    <a:pt x="495" y="996"/>
                    <a:pt x="495" y="996"/>
                    <a:pt x="495" y="996"/>
                  </a:cubicBezTo>
                  <a:cubicBezTo>
                    <a:pt x="495" y="997"/>
                    <a:pt x="496" y="997"/>
                    <a:pt x="495" y="998"/>
                  </a:cubicBezTo>
                  <a:cubicBezTo>
                    <a:pt x="496" y="998"/>
                    <a:pt x="496" y="998"/>
                    <a:pt x="496" y="998"/>
                  </a:cubicBezTo>
                  <a:cubicBezTo>
                    <a:pt x="497" y="999"/>
                    <a:pt x="497" y="1000"/>
                    <a:pt x="497" y="1001"/>
                  </a:cubicBezTo>
                  <a:cubicBezTo>
                    <a:pt x="498" y="1001"/>
                    <a:pt x="498" y="1001"/>
                    <a:pt x="498" y="1001"/>
                  </a:cubicBezTo>
                  <a:cubicBezTo>
                    <a:pt x="498" y="1001"/>
                    <a:pt x="498" y="1001"/>
                    <a:pt x="498" y="1001"/>
                  </a:cubicBezTo>
                  <a:cubicBezTo>
                    <a:pt x="498" y="1002"/>
                    <a:pt x="498" y="1002"/>
                    <a:pt x="498" y="1002"/>
                  </a:cubicBezTo>
                  <a:cubicBezTo>
                    <a:pt x="498" y="1002"/>
                    <a:pt x="500" y="1003"/>
                    <a:pt x="500" y="1003"/>
                  </a:cubicBezTo>
                  <a:cubicBezTo>
                    <a:pt x="500" y="1003"/>
                    <a:pt x="500" y="1003"/>
                    <a:pt x="500" y="1004"/>
                  </a:cubicBezTo>
                  <a:cubicBezTo>
                    <a:pt x="500" y="1004"/>
                    <a:pt x="500" y="1004"/>
                    <a:pt x="500" y="1004"/>
                  </a:cubicBezTo>
                  <a:cubicBezTo>
                    <a:pt x="501" y="1004"/>
                    <a:pt x="501" y="1004"/>
                    <a:pt x="501" y="1004"/>
                  </a:cubicBezTo>
                  <a:cubicBezTo>
                    <a:pt x="503" y="1005"/>
                    <a:pt x="508" y="1007"/>
                    <a:pt x="508" y="1009"/>
                  </a:cubicBezTo>
                  <a:cubicBezTo>
                    <a:pt x="508" y="1008"/>
                    <a:pt x="508" y="1008"/>
                    <a:pt x="508" y="1008"/>
                  </a:cubicBezTo>
                  <a:cubicBezTo>
                    <a:pt x="509" y="1009"/>
                    <a:pt x="509" y="1009"/>
                    <a:pt x="509" y="1010"/>
                  </a:cubicBezTo>
                  <a:cubicBezTo>
                    <a:pt x="510" y="1011"/>
                    <a:pt x="510" y="1011"/>
                    <a:pt x="510" y="1012"/>
                  </a:cubicBezTo>
                  <a:cubicBezTo>
                    <a:pt x="510" y="1012"/>
                    <a:pt x="510" y="1011"/>
                    <a:pt x="511" y="1011"/>
                  </a:cubicBezTo>
                  <a:cubicBezTo>
                    <a:pt x="510" y="1011"/>
                    <a:pt x="514" y="1016"/>
                    <a:pt x="515" y="1016"/>
                  </a:cubicBezTo>
                  <a:cubicBezTo>
                    <a:pt x="515" y="1016"/>
                    <a:pt x="514" y="1015"/>
                    <a:pt x="514" y="1014"/>
                  </a:cubicBezTo>
                  <a:cubicBezTo>
                    <a:pt x="516" y="1015"/>
                    <a:pt x="518" y="1016"/>
                    <a:pt x="520" y="1018"/>
                  </a:cubicBezTo>
                  <a:cubicBezTo>
                    <a:pt x="520" y="1018"/>
                    <a:pt x="521" y="1019"/>
                    <a:pt x="522" y="1019"/>
                  </a:cubicBezTo>
                  <a:cubicBezTo>
                    <a:pt x="523" y="1020"/>
                    <a:pt x="523" y="1022"/>
                    <a:pt x="524" y="1021"/>
                  </a:cubicBezTo>
                  <a:cubicBezTo>
                    <a:pt x="524" y="1022"/>
                    <a:pt x="525" y="1023"/>
                    <a:pt x="526" y="1024"/>
                  </a:cubicBezTo>
                  <a:cubicBezTo>
                    <a:pt x="527" y="1024"/>
                    <a:pt x="530" y="1026"/>
                    <a:pt x="530" y="1026"/>
                  </a:cubicBezTo>
                  <a:cubicBezTo>
                    <a:pt x="530" y="1026"/>
                    <a:pt x="526" y="1028"/>
                    <a:pt x="526" y="1027"/>
                  </a:cubicBezTo>
                  <a:cubicBezTo>
                    <a:pt x="526" y="1028"/>
                    <a:pt x="529" y="1027"/>
                    <a:pt x="529" y="1026"/>
                  </a:cubicBezTo>
                  <a:cubicBezTo>
                    <a:pt x="532" y="1026"/>
                    <a:pt x="533" y="1027"/>
                    <a:pt x="534" y="1029"/>
                  </a:cubicBezTo>
                  <a:cubicBezTo>
                    <a:pt x="534" y="1029"/>
                    <a:pt x="533" y="1029"/>
                    <a:pt x="532" y="1030"/>
                  </a:cubicBezTo>
                  <a:cubicBezTo>
                    <a:pt x="532" y="1030"/>
                    <a:pt x="531" y="1030"/>
                    <a:pt x="531" y="1030"/>
                  </a:cubicBezTo>
                  <a:cubicBezTo>
                    <a:pt x="531" y="1031"/>
                    <a:pt x="532" y="1032"/>
                    <a:pt x="532" y="1033"/>
                  </a:cubicBezTo>
                  <a:cubicBezTo>
                    <a:pt x="532" y="1033"/>
                    <a:pt x="532" y="1034"/>
                    <a:pt x="533" y="1034"/>
                  </a:cubicBezTo>
                  <a:cubicBezTo>
                    <a:pt x="534" y="1035"/>
                    <a:pt x="536" y="1036"/>
                    <a:pt x="537" y="1036"/>
                  </a:cubicBezTo>
                  <a:cubicBezTo>
                    <a:pt x="537" y="1036"/>
                    <a:pt x="537" y="1036"/>
                    <a:pt x="537" y="1036"/>
                  </a:cubicBezTo>
                  <a:cubicBezTo>
                    <a:pt x="538" y="1037"/>
                    <a:pt x="538" y="1039"/>
                    <a:pt x="539" y="1041"/>
                  </a:cubicBezTo>
                  <a:cubicBezTo>
                    <a:pt x="541" y="1043"/>
                    <a:pt x="542" y="1043"/>
                    <a:pt x="540" y="1045"/>
                  </a:cubicBezTo>
                  <a:cubicBezTo>
                    <a:pt x="540" y="1044"/>
                    <a:pt x="540" y="1044"/>
                    <a:pt x="540" y="1044"/>
                  </a:cubicBezTo>
                  <a:cubicBezTo>
                    <a:pt x="540" y="1044"/>
                    <a:pt x="542" y="1044"/>
                    <a:pt x="542" y="1044"/>
                  </a:cubicBezTo>
                  <a:cubicBezTo>
                    <a:pt x="542" y="1045"/>
                    <a:pt x="542" y="1044"/>
                    <a:pt x="543" y="1045"/>
                  </a:cubicBezTo>
                  <a:cubicBezTo>
                    <a:pt x="544" y="1044"/>
                    <a:pt x="545" y="1045"/>
                    <a:pt x="546" y="1045"/>
                  </a:cubicBezTo>
                  <a:cubicBezTo>
                    <a:pt x="547" y="1045"/>
                    <a:pt x="546" y="1047"/>
                    <a:pt x="547" y="1046"/>
                  </a:cubicBezTo>
                  <a:cubicBezTo>
                    <a:pt x="549" y="1048"/>
                    <a:pt x="549" y="1049"/>
                    <a:pt x="549" y="1051"/>
                  </a:cubicBezTo>
                  <a:cubicBezTo>
                    <a:pt x="548" y="1052"/>
                    <a:pt x="548" y="1052"/>
                    <a:pt x="548" y="1054"/>
                  </a:cubicBezTo>
                  <a:cubicBezTo>
                    <a:pt x="548" y="1054"/>
                    <a:pt x="548" y="1055"/>
                    <a:pt x="548" y="1056"/>
                  </a:cubicBezTo>
                  <a:cubicBezTo>
                    <a:pt x="549" y="1060"/>
                    <a:pt x="549" y="1064"/>
                    <a:pt x="547" y="1068"/>
                  </a:cubicBezTo>
                  <a:cubicBezTo>
                    <a:pt x="546" y="1068"/>
                    <a:pt x="545" y="1065"/>
                    <a:pt x="544" y="1065"/>
                  </a:cubicBezTo>
                  <a:cubicBezTo>
                    <a:pt x="544" y="1065"/>
                    <a:pt x="543" y="1067"/>
                    <a:pt x="544" y="1067"/>
                  </a:cubicBezTo>
                  <a:cubicBezTo>
                    <a:pt x="543" y="1067"/>
                    <a:pt x="543" y="1067"/>
                    <a:pt x="543" y="1067"/>
                  </a:cubicBezTo>
                  <a:close/>
                  <a:moveTo>
                    <a:pt x="532" y="1023"/>
                  </a:moveTo>
                  <a:cubicBezTo>
                    <a:pt x="531" y="1026"/>
                    <a:pt x="532" y="1022"/>
                    <a:pt x="532" y="1022"/>
                  </a:cubicBezTo>
                  <a:cubicBezTo>
                    <a:pt x="532" y="1022"/>
                    <a:pt x="532" y="1024"/>
                    <a:pt x="533" y="1024"/>
                  </a:cubicBezTo>
                  <a:cubicBezTo>
                    <a:pt x="532" y="1023"/>
                    <a:pt x="532" y="1023"/>
                    <a:pt x="532" y="1023"/>
                  </a:cubicBezTo>
                  <a:close/>
                  <a:moveTo>
                    <a:pt x="512" y="1050"/>
                  </a:moveTo>
                  <a:cubicBezTo>
                    <a:pt x="512" y="1050"/>
                    <a:pt x="512" y="1051"/>
                    <a:pt x="512" y="1051"/>
                  </a:cubicBezTo>
                  <a:cubicBezTo>
                    <a:pt x="512" y="1051"/>
                    <a:pt x="510" y="1048"/>
                    <a:pt x="510" y="1047"/>
                  </a:cubicBezTo>
                  <a:cubicBezTo>
                    <a:pt x="510" y="1047"/>
                    <a:pt x="512" y="1048"/>
                    <a:pt x="512" y="1049"/>
                  </a:cubicBezTo>
                  <a:cubicBezTo>
                    <a:pt x="512" y="1049"/>
                    <a:pt x="512" y="1050"/>
                    <a:pt x="512" y="1050"/>
                  </a:cubicBezTo>
                  <a:close/>
                  <a:moveTo>
                    <a:pt x="532" y="1022"/>
                  </a:moveTo>
                  <a:cubicBezTo>
                    <a:pt x="532" y="1022"/>
                    <a:pt x="532" y="1022"/>
                    <a:pt x="532" y="1022"/>
                  </a:cubicBezTo>
                  <a:cubicBezTo>
                    <a:pt x="531" y="1022"/>
                    <a:pt x="531" y="1021"/>
                    <a:pt x="531" y="1021"/>
                  </a:cubicBezTo>
                  <a:cubicBezTo>
                    <a:pt x="531" y="1021"/>
                    <a:pt x="532" y="1022"/>
                    <a:pt x="532" y="1022"/>
                  </a:cubicBezTo>
                  <a:close/>
                  <a:moveTo>
                    <a:pt x="524" y="1020"/>
                  </a:moveTo>
                  <a:cubicBezTo>
                    <a:pt x="524" y="1020"/>
                    <a:pt x="524" y="1020"/>
                    <a:pt x="524" y="1019"/>
                  </a:cubicBezTo>
                  <a:cubicBezTo>
                    <a:pt x="525" y="1019"/>
                    <a:pt x="526" y="1022"/>
                    <a:pt x="525" y="1022"/>
                  </a:cubicBezTo>
                  <a:cubicBezTo>
                    <a:pt x="525" y="1022"/>
                    <a:pt x="523" y="1021"/>
                    <a:pt x="524" y="1020"/>
                  </a:cubicBezTo>
                  <a:close/>
                  <a:moveTo>
                    <a:pt x="526" y="1022"/>
                  </a:moveTo>
                  <a:cubicBezTo>
                    <a:pt x="526" y="1021"/>
                    <a:pt x="530" y="1024"/>
                    <a:pt x="529" y="1024"/>
                  </a:cubicBezTo>
                  <a:cubicBezTo>
                    <a:pt x="528" y="1024"/>
                    <a:pt x="526" y="1023"/>
                    <a:pt x="525" y="1023"/>
                  </a:cubicBezTo>
                  <a:cubicBezTo>
                    <a:pt x="525" y="1023"/>
                    <a:pt x="525" y="1021"/>
                    <a:pt x="526" y="1021"/>
                  </a:cubicBezTo>
                  <a:cubicBezTo>
                    <a:pt x="526" y="1021"/>
                    <a:pt x="526" y="1022"/>
                    <a:pt x="526" y="1022"/>
                  </a:cubicBezTo>
                  <a:close/>
                  <a:moveTo>
                    <a:pt x="485" y="1012"/>
                  </a:moveTo>
                  <a:cubicBezTo>
                    <a:pt x="486" y="1013"/>
                    <a:pt x="485" y="1013"/>
                    <a:pt x="485" y="1013"/>
                  </a:cubicBezTo>
                  <a:cubicBezTo>
                    <a:pt x="484" y="1013"/>
                    <a:pt x="479" y="1010"/>
                    <a:pt x="481" y="1010"/>
                  </a:cubicBezTo>
                  <a:cubicBezTo>
                    <a:pt x="481" y="1009"/>
                    <a:pt x="482" y="1010"/>
                    <a:pt x="482" y="1010"/>
                  </a:cubicBezTo>
                  <a:cubicBezTo>
                    <a:pt x="482" y="1010"/>
                    <a:pt x="484" y="1011"/>
                    <a:pt x="483" y="1011"/>
                  </a:cubicBezTo>
                  <a:cubicBezTo>
                    <a:pt x="483" y="1011"/>
                    <a:pt x="484" y="1011"/>
                    <a:pt x="484" y="1011"/>
                  </a:cubicBezTo>
                  <a:cubicBezTo>
                    <a:pt x="484" y="1011"/>
                    <a:pt x="485" y="1012"/>
                    <a:pt x="485" y="1012"/>
                  </a:cubicBezTo>
                  <a:cubicBezTo>
                    <a:pt x="485" y="1012"/>
                    <a:pt x="485" y="1012"/>
                    <a:pt x="485" y="1012"/>
                  </a:cubicBezTo>
                  <a:close/>
                  <a:moveTo>
                    <a:pt x="499" y="1032"/>
                  </a:moveTo>
                  <a:cubicBezTo>
                    <a:pt x="499" y="1032"/>
                    <a:pt x="499" y="1032"/>
                    <a:pt x="499" y="1032"/>
                  </a:cubicBezTo>
                  <a:cubicBezTo>
                    <a:pt x="499" y="1032"/>
                    <a:pt x="498" y="1032"/>
                    <a:pt x="498" y="1032"/>
                  </a:cubicBezTo>
                  <a:cubicBezTo>
                    <a:pt x="498" y="1032"/>
                    <a:pt x="499" y="1030"/>
                    <a:pt x="499" y="1030"/>
                  </a:cubicBezTo>
                  <a:cubicBezTo>
                    <a:pt x="499" y="1031"/>
                    <a:pt x="499" y="1031"/>
                    <a:pt x="499" y="1032"/>
                  </a:cubicBezTo>
                  <a:close/>
                  <a:moveTo>
                    <a:pt x="495" y="1022"/>
                  </a:moveTo>
                  <a:cubicBezTo>
                    <a:pt x="496" y="1023"/>
                    <a:pt x="495" y="1025"/>
                    <a:pt x="494" y="1025"/>
                  </a:cubicBezTo>
                  <a:cubicBezTo>
                    <a:pt x="494" y="1025"/>
                    <a:pt x="492" y="1022"/>
                    <a:pt x="492" y="1022"/>
                  </a:cubicBezTo>
                  <a:cubicBezTo>
                    <a:pt x="492" y="1021"/>
                    <a:pt x="491" y="1021"/>
                    <a:pt x="491" y="1021"/>
                  </a:cubicBezTo>
                  <a:cubicBezTo>
                    <a:pt x="491" y="1021"/>
                    <a:pt x="490" y="1020"/>
                    <a:pt x="490" y="1019"/>
                  </a:cubicBezTo>
                  <a:cubicBezTo>
                    <a:pt x="490" y="1019"/>
                    <a:pt x="491" y="1020"/>
                    <a:pt x="491" y="1018"/>
                  </a:cubicBezTo>
                  <a:cubicBezTo>
                    <a:pt x="492" y="1018"/>
                    <a:pt x="492" y="1019"/>
                    <a:pt x="492" y="1019"/>
                  </a:cubicBezTo>
                  <a:cubicBezTo>
                    <a:pt x="493" y="1020"/>
                    <a:pt x="495" y="1021"/>
                    <a:pt x="495" y="1022"/>
                  </a:cubicBezTo>
                  <a:close/>
                  <a:moveTo>
                    <a:pt x="495" y="1029"/>
                  </a:moveTo>
                  <a:cubicBezTo>
                    <a:pt x="495" y="1029"/>
                    <a:pt x="495" y="1029"/>
                    <a:pt x="495" y="1029"/>
                  </a:cubicBezTo>
                  <a:cubicBezTo>
                    <a:pt x="495" y="1029"/>
                    <a:pt x="495" y="1029"/>
                    <a:pt x="495" y="1029"/>
                  </a:cubicBezTo>
                  <a:close/>
                  <a:moveTo>
                    <a:pt x="490" y="1014"/>
                  </a:moveTo>
                  <a:cubicBezTo>
                    <a:pt x="490" y="1014"/>
                    <a:pt x="490" y="1014"/>
                    <a:pt x="490" y="1014"/>
                  </a:cubicBezTo>
                  <a:cubicBezTo>
                    <a:pt x="490" y="1014"/>
                    <a:pt x="492" y="1014"/>
                    <a:pt x="491" y="1015"/>
                  </a:cubicBezTo>
                  <a:cubicBezTo>
                    <a:pt x="491" y="1015"/>
                    <a:pt x="490" y="1014"/>
                    <a:pt x="490" y="1014"/>
                  </a:cubicBezTo>
                  <a:close/>
                  <a:moveTo>
                    <a:pt x="490" y="1015"/>
                  </a:moveTo>
                  <a:cubicBezTo>
                    <a:pt x="490" y="1015"/>
                    <a:pt x="490" y="1015"/>
                    <a:pt x="490" y="1015"/>
                  </a:cubicBezTo>
                  <a:cubicBezTo>
                    <a:pt x="490" y="1015"/>
                    <a:pt x="490" y="1015"/>
                    <a:pt x="490" y="1015"/>
                  </a:cubicBezTo>
                  <a:close/>
                  <a:moveTo>
                    <a:pt x="487" y="1014"/>
                  </a:moveTo>
                  <a:cubicBezTo>
                    <a:pt x="487" y="1014"/>
                    <a:pt x="486" y="1014"/>
                    <a:pt x="487" y="1014"/>
                  </a:cubicBezTo>
                  <a:cubicBezTo>
                    <a:pt x="487" y="1014"/>
                    <a:pt x="487" y="1014"/>
                    <a:pt x="487" y="1014"/>
                  </a:cubicBezTo>
                  <a:close/>
                  <a:moveTo>
                    <a:pt x="510" y="1047"/>
                  </a:moveTo>
                  <a:cubicBezTo>
                    <a:pt x="510" y="1047"/>
                    <a:pt x="509" y="1048"/>
                    <a:pt x="509" y="1047"/>
                  </a:cubicBezTo>
                  <a:cubicBezTo>
                    <a:pt x="509" y="1047"/>
                    <a:pt x="509" y="1045"/>
                    <a:pt x="509" y="1045"/>
                  </a:cubicBezTo>
                  <a:cubicBezTo>
                    <a:pt x="509" y="1046"/>
                    <a:pt x="511" y="1046"/>
                    <a:pt x="510" y="1047"/>
                  </a:cubicBezTo>
                  <a:close/>
                  <a:moveTo>
                    <a:pt x="487" y="1015"/>
                  </a:moveTo>
                  <a:cubicBezTo>
                    <a:pt x="488" y="1014"/>
                    <a:pt x="486" y="1016"/>
                    <a:pt x="486" y="1015"/>
                  </a:cubicBezTo>
                  <a:cubicBezTo>
                    <a:pt x="487" y="1015"/>
                    <a:pt x="487" y="1015"/>
                    <a:pt x="487" y="1015"/>
                  </a:cubicBezTo>
                  <a:close/>
                  <a:moveTo>
                    <a:pt x="504" y="1040"/>
                  </a:moveTo>
                  <a:cubicBezTo>
                    <a:pt x="504" y="1040"/>
                    <a:pt x="504" y="1040"/>
                    <a:pt x="504" y="1040"/>
                  </a:cubicBezTo>
                  <a:cubicBezTo>
                    <a:pt x="504" y="1040"/>
                    <a:pt x="504" y="1040"/>
                    <a:pt x="504" y="1040"/>
                  </a:cubicBezTo>
                  <a:cubicBezTo>
                    <a:pt x="504" y="1040"/>
                    <a:pt x="504" y="1041"/>
                    <a:pt x="504" y="1041"/>
                  </a:cubicBezTo>
                  <a:cubicBezTo>
                    <a:pt x="502" y="1041"/>
                    <a:pt x="501" y="1039"/>
                    <a:pt x="500" y="1037"/>
                  </a:cubicBezTo>
                  <a:cubicBezTo>
                    <a:pt x="499" y="1036"/>
                    <a:pt x="501" y="1034"/>
                    <a:pt x="502" y="1035"/>
                  </a:cubicBezTo>
                  <a:cubicBezTo>
                    <a:pt x="502" y="1036"/>
                    <a:pt x="503" y="1038"/>
                    <a:pt x="503" y="1038"/>
                  </a:cubicBezTo>
                  <a:cubicBezTo>
                    <a:pt x="503" y="1038"/>
                    <a:pt x="504" y="1040"/>
                    <a:pt x="504" y="1040"/>
                  </a:cubicBezTo>
                  <a:close/>
                  <a:moveTo>
                    <a:pt x="508" y="1044"/>
                  </a:moveTo>
                  <a:cubicBezTo>
                    <a:pt x="508" y="1045"/>
                    <a:pt x="506" y="1044"/>
                    <a:pt x="506" y="1043"/>
                  </a:cubicBezTo>
                  <a:cubicBezTo>
                    <a:pt x="506" y="1043"/>
                    <a:pt x="506" y="1042"/>
                    <a:pt x="506" y="1042"/>
                  </a:cubicBezTo>
                  <a:cubicBezTo>
                    <a:pt x="506" y="1042"/>
                    <a:pt x="507" y="1042"/>
                    <a:pt x="507" y="1043"/>
                  </a:cubicBezTo>
                  <a:cubicBezTo>
                    <a:pt x="507" y="1044"/>
                    <a:pt x="508" y="1044"/>
                    <a:pt x="508" y="1044"/>
                  </a:cubicBezTo>
                  <a:close/>
                  <a:moveTo>
                    <a:pt x="500" y="1028"/>
                  </a:moveTo>
                  <a:cubicBezTo>
                    <a:pt x="499" y="1028"/>
                    <a:pt x="499" y="1028"/>
                    <a:pt x="499" y="1028"/>
                  </a:cubicBezTo>
                  <a:cubicBezTo>
                    <a:pt x="499" y="1028"/>
                    <a:pt x="502" y="1027"/>
                    <a:pt x="501" y="1028"/>
                  </a:cubicBezTo>
                  <a:cubicBezTo>
                    <a:pt x="501" y="1028"/>
                    <a:pt x="500" y="1028"/>
                    <a:pt x="500" y="1028"/>
                  </a:cubicBezTo>
                  <a:close/>
                  <a:moveTo>
                    <a:pt x="499" y="1031"/>
                  </a:moveTo>
                  <a:cubicBezTo>
                    <a:pt x="500" y="1031"/>
                    <a:pt x="500" y="1031"/>
                    <a:pt x="499" y="1031"/>
                  </a:cubicBezTo>
                  <a:cubicBezTo>
                    <a:pt x="499" y="1031"/>
                    <a:pt x="498" y="1029"/>
                    <a:pt x="498" y="1029"/>
                  </a:cubicBezTo>
                  <a:cubicBezTo>
                    <a:pt x="498" y="1028"/>
                    <a:pt x="499" y="1030"/>
                    <a:pt x="499" y="1031"/>
                  </a:cubicBezTo>
                  <a:close/>
                  <a:moveTo>
                    <a:pt x="654" y="1100"/>
                  </a:moveTo>
                  <a:cubicBezTo>
                    <a:pt x="654" y="1100"/>
                    <a:pt x="654" y="1100"/>
                    <a:pt x="654" y="1100"/>
                  </a:cubicBezTo>
                  <a:cubicBezTo>
                    <a:pt x="654" y="1100"/>
                    <a:pt x="654" y="1100"/>
                    <a:pt x="654" y="1100"/>
                  </a:cubicBezTo>
                  <a:cubicBezTo>
                    <a:pt x="654" y="1100"/>
                    <a:pt x="654" y="1100"/>
                    <a:pt x="654" y="1100"/>
                  </a:cubicBezTo>
                  <a:close/>
                  <a:moveTo>
                    <a:pt x="526" y="1019"/>
                  </a:moveTo>
                  <a:cubicBezTo>
                    <a:pt x="526" y="1020"/>
                    <a:pt x="526" y="1020"/>
                    <a:pt x="526" y="1020"/>
                  </a:cubicBezTo>
                  <a:cubicBezTo>
                    <a:pt x="525" y="1020"/>
                    <a:pt x="522" y="1019"/>
                    <a:pt x="522" y="1018"/>
                  </a:cubicBezTo>
                  <a:cubicBezTo>
                    <a:pt x="523" y="1018"/>
                    <a:pt x="525" y="1018"/>
                    <a:pt x="526" y="1019"/>
                  </a:cubicBezTo>
                  <a:close/>
                  <a:moveTo>
                    <a:pt x="534" y="1023"/>
                  </a:moveTo>
                  <a:cubicBezTo>
                    <a:pt x="535" y="1023"/>
                    <a:pt x="535" y="1023"/>
                    <a:pt x="535" y="1024"/>
                  </a:cubicBezTo>
                  <a:cubicBezTo>
                    <a:pt x="535" y="1023"/>
                    <a:pt x="535" y="1023"/>
                    <a:pt x="534" y="1023"/>
                  </a:cubicBezTo>
                  <a:close/>
                  <a:moveTo>
                    <a:pt x="531" y="1031"/>
                  </a:moveTo>
                  <a:cubicBezTo>
                    <a:pt x="531" y="1031"/>
                    <a:pt x="533" y="1031"/>
                    <a:pt x="533" y="1032"/>
                  </a:cubicBezTo>
                  <a:cubicBezTo>
                    <a:pt x="533" y="1033"/>
                    <a:pt x="532" y="1032"/>
                    <a:pt x="531" y="1031"/>
                  </a:cubicBezTo>
                  <a:close/>
                  <a:moveTo>
                    <a:pt x="539" y="1026"/>
                  </a:moveTo>
                  <a:cubicBezTo>
                    <a:pt x="539" y="1026"/>
                    <a:pt x="539" y="1026"/>
                    <a:pt x="539" y="1026"/>
                  </a:cubicBezTo>
                  <a:cubicBezTo>
                    <a:pt x="539" y="1026"/>
                    <a:pt x="539" y="1026"/>
                    <a:pt x="539" y="1026"/>
                  </a:cubicBezTo>
                  <a:close/>
                  <a:moveTo>
                    <a:pt x="538" y="1026"/>
                  </a:moveTo>
                  <a:cubicBezTo>
                    <a:pt x="538" y="1027"/>
                    <a:pt x="538" y="1027"/>
                    <a:pt x="538" y="1027"/>
                  </a:cubicBezTo>
                  <a:cubicBezTo>
                    <a:pt x="538" y="1026"/>
                    <a:pt x="538" y="1026"/>
                    <a:pt x="538" y="1026"/>
                  </a:cubicBezTo>
                  <a:close/>
                  <a:moveTo>
                    <a:pt x="540" y="1028"/>
                  </a:moveTo>
                  <a:cubicBezTo>
                    <a:pt x="540" y="1028"/>
                    <a:pt x="539" y="1028"/>
                    <a:pt x="539" y="1027"/>
                  </a:cubicBezTo>
                  <a:cubicBezTo>
                    <a:pt x="539" y="1027"/>
                    <a:pt x="540" y="1028"/>
                    <a:pt x="540" y="1028"/>
                  </a:cubicBezTo>
                  <a:close/>
                  <a:moveTo>
                    <a:pt x="547" y="1009"/>
                  </a:moveTo>
                  <a:cubicBezTo>
                    <a:pt x="547" y="1009"/>
                    <a:pt x="547" y="1009"/>
                    <a:pt x="547" y="1008"/>
                  </a:cubicBezTo>
                  <a:cubicBezTo>
                    <a:pt x="548" y="1009"/>
                    <a:pt x="547" y="1009"/>
                    <a:pt x="548" y="1009"/>
                  </a:cubicBezTo>
                  <a:cubicBezTo>
                    <a:pt x="548" y="1009"/>
                    <a:pt x="547" y="1010"/>
                    <a:pt x="547" y="1010"/>
                  </a:cubicBezTo>
                  <a:cubicBezTo>
                    <a:pt x="547" y="1010"/>
                    <a:pt x="547" y="1009"/>
                    <a:pt x="547" y="1009"/>
                  </a:cubicBezTo>
                  <a:close/>
                  <a:moveTo>
                    <a:pt x="551" y="1006"/>
                  </a:moveTo>
                  <a:cubicBezTo>
                    <a:pt x="551" y="1007"/>
                    <a:pt x="551" y="1007"/>
                    <a:pt x="551" y="1007"/>
                  </a:cubicBezTo>
                  <a:cubicBezTo>
                    <a:pt x="551" y="1007"/>
                    <a:pt x="550" y="1007"/>
                    <a:pt x="551" y="1007"/>
                  </a:cubicBezTo>
                  <a:cubicBezTo>
                    <a:pt x="550" y="1007"/>
                    <a:pt x="551" y="1006"/>
                    <a:pt x="551" y="1006"/>
                  </a:cubicBezTo>
                  <a:close/>
                  <a:moveTo>
                    <a:pt x="533" y="1031"/>
                  </a:moveTo>
                  <a:cubicBezTo>
                    <a:pt x="533" y="1031"/>
                    <a:pt x="532" y="1031"/>
                    <a:pt x="532" y="1031"/>
                  </a:cubicBezTo>
                  <a:cubicBezTo>
                    <a:pt x="533" y="1029"/>
                    <a:pt x="535" y="1031"/>
                    <a:pt x="533" y="1031"/>
                  </a:cubicBezTo>
                  <a:close/>
                  <a:moveTo>
                    <a:pt x="543" y="1042"/>
                  </a:moveTo>
                  <a:cubicBezTo>
                    <a:pt x="543" y="1041"/>
                    <a:pt x="544" y="1042"/>
                    <a:pt x="544" y="1041"/>
                  </a:cubicBezTo>
                  <a:cubicBezTo>
                    <a:pt x="544" y="1041"/>
                    <a:pt x="545" y="1040"/>
                    <a:pt x="545" y="1040"/>
                  </a:cubicBezTo>
                  <a:cubicBezTo>
                    <a:pt x="545" y="1040"/>
                    <a:pt x="545" y="1039"/>
                    <a:pt x="546" y="1039"/>
                  </a:cubicBezTo>
                  <a:cubicBezTo>
                    <a:pt x="546" y="1039"/>
                    <a:pt x="547" y="1041"/>
                    <a:pt x="548" y="1041"/>
                  </a:cubicBezTo>
                  <a:cubicBezTo>
                    <a:pt x="548" y="1041"/>
                    <a:pt x="547" y="1040"/>
                    <a:pt x="547" y="1040"/>
                  </a:cubicBezTo>
                  <a:cubicBezTo>
                    <a:pt x="547" y="1040"/>
                    <a:pt x="547" y="1040"/>
                    <a:pt x="547" y="1040"/>
                  </a:cubicBezTo>
                  <a:cubicBezTo>
                    <a:pt x="547" y="1040"/>
                    <a:pt x="547" y="1039"/>
                    <a:pt x="547" y="1039"/>
                  </a:cubicBezTo>
                  <a:cubicBezTo>
                    <a:pt x="548" y="1038"/>
                    <a:pt x="548" y="1039"/>
                    <a:pt x="549" y="1039"/>
                  </a:cubicBezTo>
                  <a:cubicBezTo>
                    <a:pt x="549" y="1039"/>
                    <a:pt x="549" y="1040"/>
                    <a:pt x="549" y="1040"/>
                  </a:cubicBezTo>
                  <a:cubicBezTo>
                    <a:pt x="550" y="1041"/>
                    <a:pt x="550" y="1041"/>
                    <a:pt x="550" y="1042"/>
                  </a:cubicBezTo>
                  <a:cubicBezTo>
                    <a:pt x="551" y="1045"/>
                    <a:pt x="552" y="1045"/>
                    <a:pt x="554" y="1046"/>
                  </a:cubicBezTo>
                  <a:cubicBezTo>
                    <a:pt x="554" y="1046"/>
                    <a:pt x="553" y="1047"/>
                    <a:pt x="553" y="1047"/>
                  </a:cubicBezTo>
                  <a:cubicBezTo>
                    <a:pt x="553" y="1047"/>
                    <a:pt x="553" y="1049"/>
                    <a:pt x="553" y="1048"/>
                  </a:cubicBezTo>
                  <a:cubicBezTo>
                    <a:pt x="553" y="1049"/>
                    <a:pt x="554" y="1050"/>
                    <a:pt x="553" y="1049"/>
                  </a:cubicBezTo>
                  <a:cubicBezTo>
                    <a:pt x="552" y="1049"/>
                    <a:pt x="549" y="1047"/>
                    <a:pt x="548" y="1047"/>
                  </a:cubicBezTo>
                  <a:cubicBezTo>
                    <a:pt x="548" y="1046"/>
                    <a:pt x="548" y="1044"/>
                    <a:pt x="547" y="1043"/>
                  </a:cubicBezTo>
                  <a:cubicBezTo>
                    <a:pt x="547" y="1043"/>
                    <a:pt x="543" y="1042"/>
                    <a:pt x="543" y="1042"/>
                  </a:cubicBezTo>
                  <a:cubicBezTo>
                    <a:pt x="543" y="1042"/>
                    <a:pt x="543" y="1042"/>
                    <a:pt x="543" y="1042"/>
                  </a:cubicBezTo>
                  <a:close/>
                  <a:moveTo>
                    <a:pt x="532" y="1031"/>
                  </a:moveTo>
                  <a:cubicBezTo>
                    <a:pt x="531" y="1031"/>
                    <a:pt x="531" y="1031"/>
                    <a:pt x="531" y="1031"/>
                  </a:cubicBezTo>
                  <a:cubicBezTo>
                    <a:pt x="531" y="1031"/>
                    <a:pt x="532" y="1030"/>
                    <a:pt x="532" y="1030"/>
                  </a:cubicBezTo>
                  <a:cubicBezTo>
                    <a:pt x="533" y="1030"/>
                    <a:pt x="532" y="1031"/>
                    <a:pt x="532" y="1031"/>
                  </a:cubicBezTo>
                  <a:close/>
                  <a:moveTo>
                    <a:pt x="541" y="1030"/>
                  </a:moveTo>
                  <a:cubicBezTo>
                    <a:pt x="541" y="1030"/>
                    <a:pt x="542" y="1030"/>
                    <a:pt x="542" y="1031"/>
                  </a:cubicBezTo>
                  <a:cubicBezTo>
                    <a:pt x="542" y="1031"/>
                    <a:pt x="538" y="1030"/>
                    <a:pt x="538" y="1030"/>
                  </a:cubicBezTo>
                  <a:cubicBezTo>
                    <a:pt x="538" y="1030"/>
                    <a:pt x="539" y="1029"/>
                    <a:pt x="539" y="1029"/>
                  </a:cubicBezTo>
                  <a:cubicBezTo>
                    <a:pt x="540" y="1028"/>
                    <a:pt x="540" y="1030"/>
                    <a:pt x="541" y="1030"/>
                  </a:cubicBezTo>
                  <a:close/>
                  <a:moveTo>
                    <a:pt x="538" y="1031"/>
                  </a:moveTo>
                  <a:cubicBezTo>
                    <a:pt x="538" y="1031"/>
                    <a:pt x="538" y="1031"/>
                    <a:pt x="538" y="1031"/>
                  </a:cubicBezTo>
                  <a:cubicBezTo>
                    <a:pt x="539" y="1031"/>
                    <a:pt x="539" y="1031"/>
                    <a:pt x="538" y="1031"/>
                  </a:cubicBezTo>
                  <a:close/>
                  <a:moveTo>
                    <a:pt x="536" y="1022"/>
                  </a:moveTo>
                  <a:cubicBezTo>
                    <a:pt x="536" y="1022"/>
                    <a:pt x="536" y="1022"/>
                    <a:pt x="537" y="1022"/>
                  </a:cubicBezTo>
                  <a:cubicBezTo>
                    <a:pt x="537" y="1022"/>
                    <a:pt x="538" y="1024"/>
                    <a:pt x="537" y="1024"/>
                  </a:cubicBezTo>
                  <a:cubicBezTo>
                    <a:pt x="537" y="1024"/>
                    <a:pt x="538" y="1024"/>
                    <a:pt x="537" y="1024"/>
                  </a:cubicBezTo>
                  <a:cubicBezTo>
                    <a:pt x="537" y="1025"/>
                    <a:pt x="536" y="1022"/>
                    <a:pt x="536" y="1022"/>
                  </a:cubicBezTo>
                  <a:close/>
                  <a:moveTo>
                    <a:pt x="550" y="1006"/>
                  </a:moveTo>
                  <a:cubicBezTo>
                    <a:pt x="550" y="1006"/>
                    <a:pt x="550" y="1007"/>
                    <a:pt x="550" y="1007"/>
                  </a:cubicBezTo>
                  <a:cubicBezTo>
                    <a:pt x="550" y="1007"/>
                    <a:pt x="550" y="1006"/>
                    <a:pt x="550" y="1006"/>
                  </a:cubicBezTo>
                  <a:close/>
                  <a:moveTo>
                    <a:pt x="537" y="1022"/>
                  </a:moveTo>
                  <a:cubicBezTo>
                    <a:pt x="537" y="1020"/>
                    <a:pt x="541" y="1021"/>
                    <a:pt x="540" y="1023"/>
                  </a:cubicBezTo>
                  <a:cubicBezTo>
                    <a:pt x="539" y="1024"/>
                    <a:pt x="538" y="1022"/>
                    <a:pt x="538" y="1022"/>
                  </a:cubicBezTo>
                  <a:cubicBezTo>
                    <a:pt x="538" y="1022"/>
                    <a:pt x="537" y="1022"/>
                    <a:pt x="537" y="1022"/>
                  </a:cubicBezTo>
                  <a:cubicBezTo>
                    <a:pt x="537" y="1022"/>
                    <a:pt x="537" y="1022"/>
                    <a:pt x="537" y="1022"/>
                  </a:cubicBezTo>
                  <a:close/>
                  <a:moveTo>
                    <a:pt x="535" y="1022"/>
                  </a:moveTo>
                  <a:cubicBezTo>
                    <a:pt x="535" y="1020"/>
                    <a:pt x="537" y="1022"/>
                    <a:pt x="536" y="1022"/>
                  </a:cubicBezTo>
                  <a:cubicBezTo>
                    <a:pt x="536" y="1022"/>
                    <a:pt x="535" y="1022"/>
                    <a:pt x="535" y="1022"/>
                  </a:cubicBezTo>
                  <a:close/>
                  <a:moveTo>
                    <a:pt x="535" y="1022"/>
                  </a:moveTo>
                  <a:cubicBezTo>
                    <a:pt x="535" y="1021"/>
                    <a:pt x="536" y="1022"/>
                    <a:pt x="535" y="1023"/>
                  </a:cubicBezTo>
                  <a:cubicBezTo>
                    <a:pt x="535" y="1023"/>
                    <a:pt x="535" y="1022"/>
                    <a:pt x="535" y="1022"/>
                  </a:cubicBezTo>
                  <a:close/>
                  <a:moveTo>
                    <a:pt x="537" y="1010"/>
                  </a:moveTo>
                  <a:cubicBezTo>
                    <a:pt x="537" y="1010"/>
                    <a:pt x="537" y="1011"/>
                    <a:pt x="537" y="1010"/>
                  </a:cubicBezTo>
                  <a:cubicBezTo>
                    <a:pt x="536" y="1010"/>
                    <a:pt x="537" y="1009"/>
                    <a:pt x="537" y="1010"/>
                  </a:cubicBezTo>
                  <a:close/>
                  <a:moveTo>
                    <a:pt x="541" y="1024"/>
                  </a:moveTo>
                  <a:cubicBezTo>
                    <a:pt x="541" y="1024"/>
                    <a:pt x="540" y="1024"/>
                    <a:pt x="540" y="1024"/>
                  </a:cubicBezTo>
                  <a:cubicBezTo>
                    <a:pt x="541" y="1023"/>
                    <a:pt x="541" y="1023"/>
                    <a:pt x="541" y="1024"/>
                  </a:cubicBezTo>
                  <a:close/>
                  <a:moveTo>
                    <a:pt x="538" y="1028"/>
                  </a:moveTo>
                  <a:cubicBezTo>
                    <a:pt x="538" y="1028"/>
                    <a:pt x="538" y="1028"/>
                    <a:pt x="538" y="1028"/>
                  </a:cubicBezTo>
                  <a:cubicBezTo>
                    <a:pt x="539" y="1028"/>
                    <a:pt x="539" y="1028"/>
                    <a:pt x="539" y="1028"/>
                  </a:cubicBezTo>
                  <a:cubicBezTo>
                    <a:pt x="539" y="1028"/>
                    <a:pt x="539" y="1028"/>
                    <a:pt x="538" y="1028"/>
                  </a:cubicBezTo>
                  <a:close/>
                  <a:moveTo>
                    <a:pt x="538" y="1031"/>
                  </a:moveTo>
                  <a:cubicBezTo>
                    <a:pt x="538" y="1032"/>
                    <a:pt x="538" y="1031"/>
                    <a:pt x="539" y="1031"/>
                  </a:cubicBezTo>
                  <a:cubicBezTo>
                    <a:pt x="540" y="1032"/>
                    <a:pt x="539" y="1032"/>
                    <a:pt x="539" y="1033"/>
                  </a:cubicBezTo>
                  <a:cubicBezTo>
                    <a:pt x="538" y="1033"/>
                    <a:pt x="539" y="1032"/>
                    <a:pt x="538" y="1033"/>
                  </a:cubicBezTo>
                  <a:cubicBezTo>
                    <a:pt x="538" y="1033"/>
                    <a:pt x="537" y="1032"/>
                    <a:pt x="537" y="1031"/>
                  </a:cubicBezTo>
                  <a:cubicBezTo>
                    <a:pt x="538" y="1031"/>
                    <a:pt x="538" y="1031"/>
                    <a:pt x="538" y="1031"/>
                  </a:cubicBezTo>
                  <a:close/>
                  <a:moveTo>
                    <a:pt x="534" y="1022"/>
                  </a:moveTo>
                  <a:cubicBezTo>
                    <a:pt x="534" y="1022"/>
                    <a:pt x="534" y="1022"/>
                    <a:pt x="534" y="1022"/>
                  </a:cubicBezTo>
                  <a:cubicBezTo>
                    <a:pt x="534" y="1022"/>
                    <a:pt x="534" y="1022"/>
                    <a:pt x="534" y="1022"/>
                  </a:cubicBezTo>
                  <a:close/>
                  <a:moveTo>
                    <a:pt x="534" y="1023"/>
                  </a:moveTo>
                  <a:cubicBezTo>
                    <a:pt x="534" y="1023"/>
                    <a:pt x="535" y="1023"/>
                    <a:pt x="535" y="1023"/>
                  </a:cubicBezTo>
                  <a:cubicBezTo>
                    <a:pt x="534" y="1024"/>
                    <a:pt x="534" y="1023"/>
                    <a:pt x="534" y="1023"/>
                  </a:cubicBezTo>
                  <a:close/>
                  <a:moveTo>
                    <a:pt x="666" y="1040"/>
                  </a:moveTo>
                  <a:cubicBezTo>
                    <a:pt x="666" y="1040"/>
                    <a:pt x="666" y="1040"/>
                    <a:pt x="666" y="1040"/>
                  </a:cubicBezTo>
                  <a:cubicBezTo>
                    <a:pt x="666" y="1040"/>
                    <a:pt x="666" y="1041"/>
                    <a:pt x="666" y="1041"/>
                  </a:cubicBezTo>
                  <a:cubicBezTo>
                    <a:pt x="666" y="1040"/>
                    <a:pt x="666" y="1040"/>
                    <a:pt x="666" y="1040"/>
                  </a:cubicBezTo>
                  <a:close/>
                  <a:moveTo>
                    <a:pt x="664" y="1056"/>
                  </a:moveTo>
                  <a:cubicBezTo>
                    <a:pt x="664" y="1056"/>
                    <a:pt x="664" y="1056"/>
                    <a:pt x="664" y="1056"/>
                  </a:cubicBezTo>
                  <a:cubicBezTo>
                    <a:pt x="665" y="1055"/>
                    <a:pt x="666" y="1055"/>
                    <a:pt x="665" y="1057"/>
                  </a:cubicBezTo>
                  <a:cubicBezTo>
                    <a:pt x="664" y="1057"/>
                    <a:pt x="664" y="1057"/>
                    <a:pt x="664" y="1056"/>
                  </a:cubicBezTo>
                  <a:close/>
                  <a:moveTo>
                    <a:pt x="665" y="1041"/>
                  </a:moveTo>
                  <a:cubicBezTo>
                    <a:pt x="665" y="1041"/>
                    <a:pt x="665" y="1041"/>
                    <a:pt x="664" y="1041"/>
                  </a:cubicBezTo>
                  <a:cubicBezTo>
                    <a:pt x="664" y="1041"/>
                    <a:pt x="665" y="1040"/>
                    <a:pt x="665" y="1041"/>
                  </a:cubicBezTo>
                  <a:close/>
                  <a:moveTo>
                    <a:pt x="667" y="1039"/>
                  </a:moveTo>
                  <a:cubicBezTo>
                    <a:pt x="667" y="1039"/>
                    <a:pt x="667" y="1038"/>
                    <a:pt x="668" y="1039"/>
                  </a:cubicBezTo>
                  <a:cubicBezTo>
                    <a:pt x="668" y="1039"/>
                    <a:pt x="668" y="1041"/>
                    <a:pt x="667" y="1039"/>
                  </a:cubicBezTo>
                  <a:close/>
                  <a:moveTo>
                    <a:pt x="665" y="1037"/>
                  </a:moveTo>
                  <a:cubicBezTo>
                    <a:pt x="665" y="1037"/>
                    <a:pt x="665" y="1038"/>
                    <a:pt x="666" y="1038"/>
                  </a:cubicBezTo>
                  <a:cubicBezTo>
                    <a:pt x="666" y="1037"/>
                    <a:pt x="667" y="1036"/>
                    <a:pt x="667" y="1037"/>
                  </a:cubicBezTo>
                  <a:cubicBezTo>
                    <a:pt x="668" y="1037"/>
                    <a:pt x="668" y="1038"/>
                    <a:pt x="667" y="1038"/>
                  </a:cubicBezTo>
                  <a:cubicBezTo>
                    <a:pt x="666" y="1039"/>
                    <a:pt x="667" y="1038"/>
                    <a:pt x="666" y="1038"/>
                  </a:cubicBezTo>
                  <a:cubicBezTo>
                    <a:pt x="666" y="1039"/>
                    <a:pt x="665" y="1039"/>
                    <a:pt x="666" y="1040"/>
                  </a:cubicBezTo>
                  <a:cubicBezTo>
                    <a:pt x="664" y="1040"/>
                    <a:pt x="666" y="1038"/>
                    <a:pt x="665" y="1037"/>
                  </a:cubicBezTo>
                  <a:cubicBezTo>
                    <a:pt x="665" y="1037"/>
                    <a:pt x="664" y="1039"/>
                    <a:pt x="663" y="1039"/>
                  </a:cubicBezTo>
                  <a:cubicBezTo>
                    <a:pt x="660" y="1036"/>
                    <a:pt x="666" y="1036"/>
                    <a:pt x="665" y="1037"/>
                  </a:cubicBezTo>
                  <a:close/>
                  <a:moveTo>
                    <a:pt x="647" y="1072"/>
                  </a:moveTo>
                  <a:cubicBezTo>
                    <a:pt x="647" y="1071"/>
                    <a:pt x="647" y="1067"/>
                    <a:pt x="647" y="1067"/>
                  </a:cubicBezTo>
                  <a:cubicBezTo>
                    <a:pt x="648" y="1068"/>
                    <a:pt x="647" y="1071"/>
                    <a:pt x="647" y="1072"/>
                  </a:cubicBezTo>
                  <a:close/>
                  <a:moveTo>
                    <a:pt x="656" y="1063"/>
                  </a:moveTo>
                  <a:cubicBezTo>
                    <a:pt x="656" y="1063"/>
                    <a:pt x="657" y="1063"/>
                    <a:pt x="657" y="1062"/>
                  </a:cubicBezTo>
                  <a:cubicBezTo>
                    <a:pt x="657" y="1063"/>
                    <a:pt x="658" y="1065"/>
                    <a:pt x="657" y="1065"/>
                  </a:cubicBezTo>
                  <a:cubicBezTo>
                    <a:pt x="656" y="1065"/>
                    <a:pt x="656" y="1064"/>
                    <a:pt x="656" y="1063"/>
                  </a:cubicBezTo>
                  <a:cubicBezTo>
                    <a:pt x="656" y="1063"/>
                    <a:pt x="656" y="1063"/>
                    <a:pt x="656" y="1063"/>
                  </a:cubicBezTo>
                  <a:close/>
                  <a:moveTo>
                    <a:pt x="657" y="1031"/>
                  </a:moveTo>
                  <a:cubicBezTo>
                    <a:pt x="657" y="1031"/>
                    <a:pt x="658" y="1031"/>
                    <a:pt x="658" y="1031"/>
                  </a:cubicBezTo>
                  <a:cubicBezTo>
                    <a:pt x="659" y="1031"/>
                    <a:pt x="656" y="1032"/>
                    <a:pt x="656" y="1032"/>
                  </a:cubicBezTo>
                  <a:cubicBezTo>
                    <a:pt x="656" y="1032"/>
                    <a:pt x="655" y="1032"/>
                    <a:pt x="655" y="1032"/>
                  </a:cubicBezTo>
                  <a:cubicBezTo>
                    <a:pt x="655" y="1032"/>
                    <a:pt x="656" y="1032"/>
                    <a:pt x="656" y="1031"/>
                  </a:cubicBezTo>
                  <a:cubicBezTo>
                    <a:pt x="656" y="1031"/>
                    <a:pt x="657" y="1031"/>
                    <a:pt x="657" y="1031"/>
                  </a:cubicBezTo>
                  <a:close/>
                  <a:moveTo>
                    <a:pt x="666" y="1097"/>
                  </a:moveTo>
                  <a:cubicBezTo>
                    <a:pt x="666" y="1098"/>
                    <a:pt x="666" y="1098"/>
                    <a:pt x="666" y="1098"/>
                  </a:cubicBezTo>
                  <a:cubicBezTo>
                    <a:pt x="666" y="1098"/>
                    <a:pt x="666" y="1098"/>
                    <a:pt x="666" y="1098"/>
                  </a:cubicBezTo>
                  <a:cubicBezTo>
                    <a:pt x="665" y="1098"/>
                    <a:pt x="667" y="1096"/>
                    <a:pt x="666" y="1097"/>
                  </a:cubicBezTo>
                  <a:close/>
                  <a:moveTo>
                    <a:pt x="672" y="1084"/>
                  </a:moveTo>
                  <a:cubicBezTo>
                    <a:pt x="672" y="1084"/>
                    <a:pt x="672" y="1085"/>
                    <a:pt x="672" y="1085"/>
                  </a:cubicBezTo>
                  <a:cubicBezTo>
                    <a:pt x="670" y="1086"/>
                    <a:pt x="671" y="1085"/>
                    <a:pt x="670" y="1085"/>
                  </a:cubicBezTo>
                  <a:cubicBezTo>
                    <a:pt x="670" y="1085"/>
                    <a:pt x="670" y="1085"/>
                    <a:pt x="670" y="1085"/>
                  </a:cubicBezTo>
                  <a:cubicBezTo>
                    <a:pt x="670" y="1085"/>
                    <a:pt x="670" y="1084"/>
                    <a:pt x="671" y="1084"/>
                  </a:cubicBezTo>
                  <a:cubicBezTo>
                    <a:pt x="671" y="1084"/>
                    <a:pt x="672" y="1084"/>
                    <a:pt x="672" y="1084"/>
                  </a:cubicBezTo>
                  <a:close/>
                  <a:moveTo>
                    <a:pt x="661" y="1064"/>
                  </a:moveTo>
                  <a:cubicBezTo>
                    <a:pt x="661" y="1064"/>
                    <a:pt x="661" y="1064"/>
                    <a:pt x="661" y="1064"/>
                  </a:cubicBezTo>
                  <a:cubicBezTo>
                    <a:pt x="661" y="1064"/>
                    <a:pt x="660" y="1065"/>
                    <a:pt x="660" y="1065"/>
                  </a:cubicBezTo>
                  <a:cubicBezTo>
                    <a:pt x="660" y="1065"/>
                    <a:pt x="660" y="1064"/>
                    <a:pt x="660" y="1064"/>
                  </a:cubicBezTo>
                  <a:cubicBezTo>
                    <a:pt x="660" y="1064"/>
                    <a:pt x="659" y="1065"/>
                    <a:pt x="659" y="1064"/>
                  </a:cubicBezTo>
                  <a:cubicBezTo>
                    <a:pt x="659" y="1064"/>
                    <a:pt x="660" y="1062"/>
                    <a:pt x="660" y="1062"/>
                  </a:cubicBezTo>
                  <a:cubicBezTo>
                    <a:pt x="660" y="1062"/>
                    <a:pt x="659" y="1061"/>
                    <a:pt x="660" y="1060"/>
                  </a:cubicBezTo>
                  <a:cubicBezTo>
                    <a:pt x="661" y="1059"/>
                    <a:pt x="662" y="1059"/>
                    <a:pt x="662" y="1061"/>
                  </a:cubicBezTo>
                  <a:cubicBezTo>
                    <a:pt x="662" y="1061"/>
                    <a:pt x="661" y="1065"/>
                    <a:pt x="661" y="1065"/>
                  </a:cubicBezTo>
                  <a:cubicBezTo>
                    <a:pt x="661" y="1065"/>
                    <a:pt x="661" y="1064"/>
                    <a:pt x="661" y="1064"/>
                  </a:cubicBezTo>
                  <a:close/>
                  <a:moveTo>
                    <a:pt x="663" y="1023"/>
                  </a:moveTo>
                  <a:cubicBezTo>
                    <a:pt x="663" y="1023"/>
                    <a:pt x="663" y="1023"/>
                    <a:pt x="663" y="1023"/>
                  </a:cubicBezTo>
                  <a:cubicBezTo>
                    <a:pt x="664" y="1022"/>
                    <a:pt x="663" y="1023"/>
                    <a:pt x="664" y="1022"/>
                  </a:cubicBezTo>
                  <a:cubicBezTo>
                    <a:pt x="664" y="1022"/>
                    <a:pt x="665" y="1023"/>
                    <a:pt x="665" y="1022"/>
                  </a:cubicBezTo>
                  <a:cubicBezTo>
                    <a:pt x="666" y="1022"/>
                    <a:pt x="668" y="1023"/>
                    <a:pt x="669" y="1023"/>
                  </a:cubicBezTo>
                  <a:cubicBezTo>
                    <a:pt x="670" y="1023"/>
                    <a:pt x="673" y="1022"/>
                    <a:pt x="673" y="1021"/>
                  </a:cubicBezTo>
                  <a:cubicBezTo>
                    <a:pt x="673" y="1021"/>
                    <a:pt x="675" y="1020"/>
                    <a:pt x="675" y="1020"/>
                  </a:cubicBezTo>
                  <a:cubicBezTo>
                    <a:pt x="674" y="1019"/>
                    <a:pt x="675" y="1020"/>
                    <a:pt x="676" y="1019"/>
                  </a:cubicBezTo>
                  <a:cubicBezTo>
                    <a:pt x="676" y="1019"/>
                    <a:pt x="676" y="1018"/>
                    <a:pt x="677" y="1017"/>
                  </a:cubicBezTo>
                  <a:cubicBezTo>
                    <a:pt x="677" y="1017"/>
                    <a:pt x="678" y="1018"/>
                    <a:pt x="678" y="1017"/>
                  </a:cubicBezTo>
                  <a:cubicBezTo>
                    <a:pt x="680" y="1019"/>
                    <a:pt x="676" y="1022"/>
                    <a:pt x="675" y="1023"/>
                  </a:cubicBezTo>
                  <a:cubicBezTo>
                    <a:pt x="675" y="1024"/>
                    <a:pt x="674" y="1025"/>
                    <a:pt x="674" y="1025"/>
                  </a:cubicBezTo>
                  <a:cubicBezTo>
                    <a:pt x="673" y="1026"/>
                    <a:pt x="671" y="1026"/>
                    <a:pt x="670" y="1026"/>
                  </a:cubicBezTo>
                  <a:cubicBezTo>
                    <a:pt x="668" y="1027"/>
                    <a:pt x="667" y="1026"/>
                    <a:pt x="665" y="1026"/>
                  </a:cubicBezTo>
                  <a:cubicBezTo>
                    <a:pt x="664" y="1026"/>
                    <a:pt x="664" y="1026"/>
                    <a:pt x="664" y="1025"/>
                  </a:cubicBezTo>
                  <a:cubicBezTo>
                    <a:pt x="663" y="1025"/>
                    <a:pt x="662" y="1025"/>
                    <a:pt x="661" y="1025"/>
                  </a:cubicBezTo>
                  <a:cubicBezTo>
                    <a:pt x="660" y="1025"/>
                    <a:pt x="658" y="1026"/>
                    <a:pt x="657" y="1026"/>
                  </a:cubicBezTo>
                  <a:cubicBezTo>
                    <a:pt x="656" y="1026"/>
                    <a:pt x="654" y="1025"/>
                    <a:pt x="654" y="1025"/>
                  </a:cubicBezTo>
                  <a:cubicBezTo>
                    <a:pt x="654" y="1025"/>
                    <a:pt x="654" y="1025"/>
                    <a:pt x="653" y="1025"/>
                  </a:cubicBezTo>
                  <a:cubicBezTo>
                    <a:pt x="652" y="1025"/>
                    <a:pt x="650" y="1027"/>
                    <a:pt x="650" y="1026"/>
                  </a:cubicBezTo>
                  <a:cubicBezTo>
                    <a:pt x="648" y="1026"/>
                    <a:pt x="647" y="1025"/>
                    <a:pt x="645" y="1027"/>
                  </a:cubicBezTo>
                  <a:cubicBezTo>
                    <a:pt x="644" y="1028"/>
                    <a:pt x="644" y="1030"/>
                    <a:pt x="644" y="1032"/>
                  </a:cubicBezTo>
                  <a:cubicBezTo>
                    <a:pt x="645" y="1033"/>
                    <a:pt x="645" y="1033"/>
                    <a:pt x="646" y="1034"/>
                  </a:cubicBezTo>
                  <a:cubicBezTo>
                    <a:pt x="646" y="1035"/>
                    <a:pt x="647" y="1035"/>
                    <a:pt x="647" y="1035"/>
                  </a:cubicBezTo>
                  <a:cubicBezTo>
                    <a:pt x="648" y="1036"/>
                    <a:pt x="648" y="1037"/>
                    <a:pt x="649" y="1038"/>
                  </a:cubicBezTo>
                  <a:cubicBezTo>
                    <a:pt x="649" y="1037"/>
                    <a:pt x="649" y="1038"/>
                    <a:pt x="650" y="1038"/>
                  </a:cubicBezTo>
                  <a:cubicBezTo>
                    <a:pt x="651" y="1038"/>
                    <a:pt x="651" y="1038"/>
                    <a:pt x="652" y="1037"/>
                  </a:cubicBezTo>
                  <a:cubicBezTo>
                    <a:pt x="652" y="1037"/>
                    <a:pt x="654" y="1034"/>
                    <a:pt x="655" y="1034"/>
                  </a:cubicBezTo>
                  <a:cubicBezTo>
                    <a:pt x="655" y="1034"/>
                    <a:pt x="656" y="1036"/>
                    <a:pt x="657" y="1035"/>
                  </a:cubicBezTo>
                  <a:cubicBezTo>
                    <a:pt x="657" y="1035"/>
                    <a:pt x="658" y="1035"/>
                    <a:pt x="658" y="1035"/>
                  </a:cubicBezTo>
                  <a:cubicBezTo>
                    <a:pt x="659" y="1033"/>
                    <a:pt x="660" y="1034"/>
                    <a:pt x="661" y="1034"/>
                  </a:cubicBezTo>
                  <a:cubicBezTo>
                    <a:pt x="661" y="1034"/>
                    <a:pt x="664" y="1034"/>
                    <a:pt x="664" y="1034"/>
                  </a:cubicBezTo>
                  <a:cubicBezTo>
                    <a:pt x="664" y="1033"/>
                    <a:pt x="662" y="1033"/>
                    <a:pt x="662" y="1033"/>
                  </a:cubicBezTo>
                  <a:cubicBezTo>
                    <a:pt x="663" y="1032"/>
                    <a:pt x="666" y="1032"/>
                    <a:pt x="667" y="1033"/>
                  </a:cubicBezTo>
                  <a:cubicBezTo>
                    <a:pt x="667" y="1033"/>
                    <a:pt x="667" y="1035"/>
                    <a:pt x="666" y="1035"/>
                  </a:cubicBezTo>
                  <a:cubicBezTo>
                    <a:pt x="666" y="1036"/>
                    <a:pt x="665" y="1035"/>
                    <a:pt x="665" y="1034"/>
                  </a:cubicBezTo>
                  <a:cubicBezTo>
                    <a:pt x="663" y="1033"/>
                    <a:pt x="660" y="1038"/>
                    <a:pt x="659" y="1039"/>
                  </a:cubicBezTo>
                  <a:cubicBezTo>
                    <a:pt x="658" y="1039"/>
                    <a:pt x="658" y="1039"/>
                    <a:pt x="657" y="1040"/>
                  </a:cubicBezTo>
                  <a:cubicBezTo>
                    <a:pt x="656" y="1040"/>
                    <a:pt x="656" y="1042"/>
                    <a:pt x="655" y="1042"/>
                  </a:cubicBezTo>
                  <a:cubicBezTo>
                    <a:pt x="654" y="1042"/>
                    <a:pt x="654" y="1040"/>
                    <a:pt x="653" y="1040"/>
                  </a:cubicBezTo>
                  <a:cubicBezTo>
                    <a:pt x="653" y="1040"/>
                    <a:pt x="653" y="1042"/>
                    <a:pt x="653" y="1042"/>
                  </a:cubicBezTo>
                  <a:cubicBezTo>
                    <a:pt x="653" y="1042"/>
                    <a:pt x="653" y="1041"/>
                    <a:pt x="653" y="1041"/>
                  </a:cubicBezTo>
                  <a:cubicBezTo>
                    <a:pt x="654" y="1042"/>
                    <a:pt x="654" y="1043"/>
                    <a:pt x="655" y="1043"/>
                  </a:cubicBezTo>
                  <a:cubicBezTo>
                    <a:pt x="655" y="1043"/>
                    <a:pt x="656" y="1044"/>
                    <a:pt x="656" y="1044"/>
                  </a:cubicBezTo>
                  <a:cubicBezTo>
                    <a:pt x="656" y="1044"/>
                    <a:pt x="659" y="1048"/>
                    <a:pt x="659" y="1047"/>
                  </a:cubicBezTo>
                  <a:cubicBezTo>
                    <a:pt x="659" y="1048"/>
                    <a:pt x="659" y="1048"/>
                    <a:pt x="659" y="1048"/>
                  </a:cubicBezTo>
                  <a:cubicBezTo>
                    <a:pt x="660" y="1049"/>
                    <a:pt x="660" y="1048"/>
                    <a:pt x="660" y="1049"/>
                  </a:cubicBezTo>
                  <a:cubicBezTo>
                    <a:pt x="660" y="1050"/>
                    <a:pt x="660" y="1049"/>
                    <a:pt x="660" y="1050"/>
                  </a:cubicBezTo>
                  <a:cubicBezTo>
                    <a:pt x="659" y="1051"/>
                    <a:pt x="659" y="1050"/>
                    <a:pt x="659" y="1051"/>
                  </a:cubicBezTo>
                  <a:cubicBezTo>
                    <a:pt x="659" y="1051"/>
                    <a:pt x="659" y="1053"/>
                    <a:pt x="659" y="1053"/>
                  </a:cubicBezTo>
                  <a:cubicBezTo>
                    <a:pt x="660" y="1054"/>
                    <a:pt x="661" y="1054"/>
                    <a:pt x="662" y="1055"/>
                  </a:cubicBezTo>
                  <a:cubicBezTo>
                    <a:pt x="662" y="1055"/>
                    <a:pt x="661" y="1055"/>
                    <a:pt x="661" y="1055"/>
                  </a:cubicBezTo>
                  <a:cubicBezTo>
                    <a:pt x="661" y="1055"/>
                    <a:pt x="662" y="1057"/>
                    <a:pt x="663" y="1056"/>
                  </a:cubicBezTo>
                  <a:cubicBezTo>
                    <a:pt x="663" y="1056"/>
                    <a:pt x="662" y="1056"/>
                    <a:pt x="662" y="1056"/>
                  </a:cubicBezTo>
                  <a:cubicBezTo>
                    <a:pt x="663" y="1055"/>
                    <a:pt x="663" y="1056"/>
                    <a:pt x="663" y="1056"/>
                  </a:cubicBezTo>
                  <a:cubicBezTo>
                    <a:pt x="663" y="1058"/>
                    <a:pt x="663" y="1058"/>
                    <a:pt x="662" y="1057"/>
                  </a:cubicBezTo>
                  <a:cubicBezTo>
                    <a:pt x="662" y="1058"/>
                    <a:pt x="663" y="1059"/>
                    <a:pt x="662" y="1059"/>
                  </a:cubicBezTo>
                  <a:cubicBezTo>
                    <a:pt x="662" y="1058"/>
                    <a:pt x="662" y="1058"/>
                    <a:pt x="662" y="1059"/>
                  </a:cubicBezTo>
                  <a:cubicBezTo>
                    <a:pt x="661" y="1058"/>
                    <a:pt x="661" y="1058"/>
                    <a:pt x="661" y="1058"/>
                  </a:cubicBezTo>
                  <a:cubicBezTo>
                    <a:pt x="660" y="1058"/>
                    <a:pt x="660" y="1058"/>
                    <a:pt x="659" y="1058"/>
                  </a:cubicBezTo>
                  <a:cubicBezTo>
                    <a:pt x="659" y="1059"/>
                    <a:pt x="658" y="1059"/>
                    <a:pt x="658" y="1059"/>
                  </a:cubicBezTo>
                  <a:cubicBezTo>
                    <a:pt x="658" y="1059"/>
                    <a:pt x="658" y="1061"/>
                    <a:pt x="658" y="1061"/>
                  </a:cubicBezTo>
                  <a:cubicBezTo>
                    <a:pt x="657" y="1062"/>
                    <a:pt x="654" y="1061"/>
                    <a:pt x="654" y="1060"/>
                  </a:cubicBezTo>
                  <a:cubicBezTo>
                    <a:pt x="653" y="1059"/>
                    <a:pt x="655" y="1057"/>
                    <a:pt x="655" y="1056"/>
                  </a:cubicBezTo>
                  <a:cubicBezTo>
                    <a:pt x="654" y="1055"/>
                    <a:pt x="653" y="1055"/>
                    <a:pt x="652" y="1054"/>
                  </a:cubicBezTo>
                  <a:cubicBezTo>
                    <a:pt x="652" y="1054"/>
                    <a:pt x="651" y="1054"/>
                    <a:pt x="651" y="1053"/>
                  </a:cubicBezTo>
                  <a:cubicBezTo>
                    <a:pt x="649" y="1051"/>
                    <a:pt x="651" y="1051"/>
                    <a:pt x="651" y="1050"/>
                  </a:cubicBezTo>
                  <a:cubicBezTo>
                    <a:pt x="651" y="1049"/>
                    <a:pt x="651" y="1048"/>
                    <a:pt x="651" y="1047"/>
                  </a:cubicBezTo>
                  <a:cubicBezTo>
                    <a:pt x="651" y="1046"/>
                    <a:pt x="652" y="1046"/>
                    <a:pt x="650" y="1046"/>
                  </a:cubicBezTo>
                  <a:cubicBezTo>
                    <a:pt x="648" y="1046"/>
                    <a:pt x="647" y="1048"/>
                    <a:pt x="645" y="1048"/>
                  </a:cubicBezTo>
                  <a:cubicBezTo>
                    <a:pt x="646" y="1049"/>
                    <a:pt x="646" y="1050"/>
                    <a:pt x="647" y="1050"/>
                  </a:cubicBezTo>
                  <a:cubicBezTo>
                    <a:pt x="646" y="1051"/>
                    <a:pt x="647" y="1052"/>
                    <a:pt x="647" y="1053"/>
                  </a:cubicBezTo>
                  <a:cubicBezTo>
                    <a:pt x="647" y="1054"/>
                    <a:pt x="646" y="1055"/>
                    <a:pt x="646" y="1056"/>
                  </a:cubicBezTo>
                  <a:cubicBezTo>
                    <a:pt x="646" y="1057"/>
                    <a:pt x="647" y="1059"/>
                    <a:pt x="647" y="1061"/>
                  </a:cubicBezTo>
                  <a:cubicBezTo>
                    <a:pt x="646" y="1061"/>
                    <a:pt x="646" y="1063"/>
                    <a:pt x="646" y="1064"/>
                  </a:cubicBezTo>
                  <a:cubicBezTo>
                    <a:pt x="646" y="1064"/>
                    <a:pt x="647" y="1066"/>
                    <a:pt x="647" y="1066"/>
                  </a:cubicBezTo>
                  <a:cubicBezTo>
                    <a:pt x="646" y="1066"/>
                    <a:pt x="644" y="1066"/>
                    <a:pt x="643" y="1066"/>
                  </a:cubicBezTo>
                  <a:cubicBezTo>
                    <a:pt x="643" y="1066"/>
                    <a:pt x="643" y="1067"/>
                    <a:pt x="642" y="1067"/>
                  </a:cubicBezTo>
                  <a:cubicBezTo>
                    <a:pt x="642" y="1067"/>
                    <a:pt x="641" y="1066"/>
                    <a:pt x="641" y="1066"/>
                  </a:cubicBezTo>
                  <a:cubicBezTo>
                    <a:pt x="641" y="1066"/>
                    <a:pt x="641" y="1066"/>
                    <a:pt x="641" y="1066"/>
                  </a:cubicBezTo>
                  <a:cubicBezTo>
                    <a:pt x="639" y="1065"/>
                    <a:pt x="640" y="1062"/>
                    <a:pt x="641" y="1061"/>
                  </a:cubicBezTo>
                  <a:cubicBezTo>
                    <a:pt x="641" y="1060"/>
                    <a:pt x="641" y="1059"/>
                    <a:pt x="642" y="1058"/>
                  </a:cubicBezTo>
                  <a:cubicBezTo>
                    <a:pt x="642" y="1057"/>
                    <a:pt x="642" y="1055"/>
                    <a:pt x="641" y="1055"/>
                  </a:cubicBezTo>
                  <a:cubicBezTo>
                    <a:pt x="641" y="1055"/>
                    <a:pt x="640" y="1052"/>
                    <a:pt x="640" y="1052"/>
                  </a:cubicBezTo>
                  <a:cubicBezTo>
                    <a:pt x="639" y="1051"/>
                    <a:pt x="639" y="1052"/>
                    <a:pt x="638" y="1052"/>
                  </a:cubicBezTo>
                  <a:cubicBezTo>
                    <a:pt x="636" y="1052"/>
                    <a:pt x="638" y="1053"/>
                    <a:pt x="636" y="1051"/>
                  </a:cubicBezTo>
                  <a:cubicBezTo>
                    <a:pt x="636" y="1051"/>
                    <a:pt x="636" y="1050"/>
                    <a:pt x="636" y="1049"/>
                  </a:cubicBezTo>
                  <a:cubicBezTo>
                    <a:pt x="636" y="1049"/>
                    <a:pt x="636" y="1049"/>
                    <a:pt x="636" y="1049"/>
                  </a:cubicBezTo>
                  <a:cubicBezTo>
                    <a:pt x="636" y="1049"/>
                    <a:pt x="636" y="1047"/>
                    <a:pt x="636" y="1047"/>
                  </a:cubicBezTo>
                  <a:cubicBezTo>
                    <a:pt x="636" y="1045"/>
                    <a:pt x="636" y="1047"/>
                    <a:pt x="637" y="1046"/>
                  </a:cubicBezTo>
                  <a:cubicBezTo>
                    <a:pt x="638" y="1045"/>
                    <a:pt x="638" y="1044"/>
                    <a:pt x="638" y="1043"/>
                  </a:cubicBezTo>
                  <a:cubicBezTo>
                    <a:pt x="639" y="1041"/>
                    <a:pt x="640" y="1042"/>
                    <a:pt x="639" y="1039"/>
                  </a:cubicBezTo>
                  <a:cubicBezTo>
                    <a:pt x="639" y="1038"/>
                    <a:pt x="640" y="1037"/>
                    <a:pt x="640" y="1036"/>
                  </a:cubicBezTo>
                  <a:cubicBezTo>
                    <a:pt x="640" y="1036"/>
                    <a:pt x="641" y="1034"/>
                    <a:pt x="641" y="1034"/>
                  </a:cubicBezTo>
                  <a:cubicBezTo>
                    <a:pt x="641" y="1035"/>
                    <a:pt x="641" y="1035"/>
                    <a:pt x="641" y="1035"/>
                  </a:cubicBezTo>
                  <a:cubicBezTo>
                    <a:pt x="641" y="1034"/>
                    <a:pt x="641" y="1034"/>
                    <a:pt x="641" y="1034"/>
                  </a:cubicBezTo>
                  <a:cubicBezTo>
                    <a:pt x="641" y="1034"/>
                    <a:pt x="642" y="1033"/>
                    <a:pt x="642" y="1033"/>
                  </a:cubicBezTo>
                  <a:cubicBezTo>
                    <a:pt x="643" y="1033"/>
                    <a:pt x="643" y="1034"/>
                    <a:pt x="643" y="1034"/>
                  </a:cubicBezTo>
                  <a:cubicBezTo>
                    <a:pt x="643" y="1034"/>
                    <a:pt x="643" y="1031"/>
                    <a:pt x="643" y="1031"/>
                  </a:cubicBezTo>
                  <a:cubicBezTo>
                    <a:pt x="642" y="1030"/>
                    <a:pt x="643" y="1030"/>
                    <a:pt x="642" y="1030"/>
                  </a:cubicBezTo>
                  <a:cubicBezTo>
                    <a:pt x="642" y="1029"/>
                    <a:pt x="642" y="1029"/>
                    <a:pt x="641" y="1029"/>
                  </a:cubicBezTo>
                  <a:cubicBezTo>
                    <a:pt x="642" y="1028"/>
                    <a:pt x="642" y="1029"/>
                    <a:pt x="643" y="1029"/>
                  </a:cubicBezTo>
                  <a:cubicBezTo>
                    <a:pt x="644" y="1029"/>
                    <a:pt x="642" y="1028"/>
                    <a:pt x="643" y="1027"/>
                  </a:cubicBezTo>
                  <a:cubicBezTo>
                    <a:pt x="643" y="1027"/>
                    <a:pt x="643" y="1027"/>
                    <a:pt x="643" y="1027"/>
                  </a:cubicBezTo>
                  <a:cubicBezTo>
                    <a:pt x="644" y="1027"/>
                    <a:pt x="643" y="1026"/>
                    <a:pt x="643" y="1026"/>
                  </a:cubicBezTo>
                  <a:cubicBezTo>
                    <a:pt x="644" y="1025"/>
                    <a:pt x="644" y="1026"/>
                    <a:pt x="644" y="1025"/>
                  </a:cubicBezTo>
                  <a:cubicBezTo>
                    <a:pt x="644" y="1025"/>
                    <a:pt x="645" y="1022"/>
                    <a:pt x="646" y="1023"/>
                  </a:cubicBezTo>
                  <a:cubicBezTo>
                    <a:pt x="646" y="1023"/>
                    <a:pt x="646" y="1022"/>
                    <a:pt x="646" y="1022"/>
                  </a:cubicBezTo>
                  <a:cubicBezTo>
                    <a:pt x="646" y="1021"/>
                    <a:pt x="646" y="1024"/>
                    <a:pt x="646" y="1023"/>
                  </a:cubicBezTo>
                  <a:cubicBezTo>
                    <a:pt x="648" y="1024"/>
                    <a:pt x="648" y="1022"/>
                    <a:pt x="649" y="1021"/>
                  </a:cubicBezTo>
                  <a:cubicBezTo>
                    <a:pt x="650" y="1020"/>
                    <a:pt x="649" y="1020"/>
                    <a:pt x="650" y="1020"/>
                  </a:cubicBezTo>
                  <a:cubicBezTo>
                    <a:pt x="652" y="1019"/>
                    <a:pt x="652" y="1021"/>
                    <a:pt x="654" y="1020"/>
                  </a:cubicBezTo>
                  <a:cubicBezTo>
                    <a:pt x="654" y="1022"/>
                    <a:pt x="655" y="1021"/>
                    <a:pt x="657" y="1021"/>
                  </a:cubicBezTo>
                  <a:cubicBezTo>
                    <a:pt x="657" y="1022"/>
                    <a:pt x="660" y="1022"/>
                    <a:pt x="660" y="1022"/>
                  </a:cubicBezTo>
                  <a:cubicBezTo>
                    <a:pt x="660" y="1022"/>
                    <a:pt x="663" y="1023"/>
                    <a:pt x="663" y="1023"/>
                  </a:cubicBezTo>
                  <a:close/>
                  <a:moveTo>
                    <a:pt x="641" y="1087"/>
                  </a:moveTo>
                  <a:cubicBezTo>
                    <a:pt x="641" y="1087"/>
                    <a:pt x="641" y="1087"/>
                    <a:pt x="641" y="1088"/>
                  </a:cubicBezTo>
                  <a:cubicBezTo>
                    <a:pt x="641" y="1088"/>
                    <a:pt x="641" y="1087"/>
                    <a:pt x="641" y="1086"/>
                  </a:cubicBezTo>
                  <a:cubicBezTo>
                    <a:pt x="641" y="1087"/>
                    <a:pt x="641" y="1087"/>
                    <a:pt x="641" y="1087"/>
                  </a:cubicBezTo>
                  <a:cubicBezTo>
                    <a:pt x="642" y="1086"/>
                    <a:pt x="642" y="1086"/>
                    <a:pt x="641" y="1087"/>
                  </a:cubicBezTo>
                  <a:close/>
                  <a:moveTo>
                    <a:pt x="550" y="1007"/>
                  </a:moveTo>
                  <a:cubicBezTo>
                    <a:pt x="551" y="1007"/>
                    <a:pt x="551" y="1008"/>
                    <a:pt x="551" y="1008"/>
                  </a:cubicBezTo>
                  <a:cubicBezTo>
                    <a:pt x="550" y="1008"/>
                    <a:pt x="550" y="1008"/>
                    <a:pt x="550" y="1007"/>
                  </a:cubicBezTo>
                  <a:close/>
                  <a:moveTo>
                    <a:pt x="665" y="1085"/>
                  </a:moveTo>
                  <a:cubicBezTo>
                    <a:pt x="665" y="1085"/>
                    <a:pt x="664" y="1085"/>
                    <a:pt x="664" y="1085"/>
                  </a:cubicBezTo>
                  <a:cubicBezTo>
                    <a:pt x="664" y="1084"/>
                    <a:pt x="665" y="1084"/>
                    <a:pt x="666" y="1084"/>
                  </a:cubicBezTo>
                  <a:cubicBezTo>
                    <a:pt x="666" y="1085"/>
                    <a:pt x="665" y="1085"/>
                    <a:pt x="665" y="1085"/>
                  </a:cubicBezTo>
                  <a:close/>
                  <a:moveTo>
                    <a:pt x="663" y="1065"/>
                  </a:moveTo>
                  <a:cubicBezTo>
                    <a:pt x="663" y="1065"/>
                    <a:pt x="663" y="1065"/>
                    <a:pt x="663" y="1065"/>
                  </a:cubicBezTo>
                  <a:cubicBezTo>
                    <a:pt x="663" y="1066"/>
                    <a:pt x="663" y="1066"/>
                    <a:pt x="663" y="1067"/>
                  </a:cubicBezTo>
                  <a:cubicBezTo>
                    <a:pt x="662" y="1066"/>
                    <a:pt x="662" y="1066"/>
                    <a:pt x="662" y="1066"/>
                  </a:cubicBezTo>
                  <a:cubicBezTo>
                    <a:pt x="660" y="1067"/>
                    <a:pt x="662" y="1064"/>
                    <a:pt x="662" y="1064"/>
                  </a:cubicBezTo>
                  <a:cubicBezTo>
                    <a:pt x="663" y="1063"/>
                    <a:pt x="663" y="1063"/>
                    <a:pt x="662" y="1063"/>
                  </a:cubicBezTo>
                  <a:cubicBezTo>
                    <a:pt x="662" y="1063"/>
                    <a:pt x="662" y="1063"/>
                    <a:pt x="662" y="1063"/>
                  </a:cubicBezTo>
                  <a:cubicBezTo>
                    <a:pt x="662" y="1063"/>
                    <a:pt x="663" y="1063"/>
                    <a:pt x="663" y="1063"/>
                  </a:cubicBezTo>
                  <a:cubicBezTo>
                    <a:pt x="662" y="1062"/>
                    <a:pt x="663" y="1062"/>
                    <a:pt x="662" y="1062"/>
                  </a:cubicBezTo>
                  <a:cubicBezTo>
                    <a:pt x="662" y="1062"/>
                    <a:pt x="664" y="1057"/>
                    <a:pt x="664" y="1058"/>
                  </a:cubicBezTo>
                  <a:cubicBezTo>
                    <a:pt x="665" y="1059"/>
                    <a:pt x="665" y="1060"/>
                    <a:pt x="665" y="1061"/>
                  </a:cubicBezTo>
                  <a:cubicBezTo>
                    <a:pt x="665" y="1061"/>
                    <a:pt x="665" y="1060"/>
                    <a:pt x="665" y="1060"/>
                  </a:cubicBezTo>
                  <a:cubicBezTo>
                    <a:pt x="665" y="1060"/>
                    <a:pt x="664" y="1061"/>
                    <a:pt x="664" y="1061"/>
                  </a:cubicBezTo>
                  <a:cubicBezTo>
                    <a:pt x="664" y="1061"/>
                    <a:pt x="664" y="1060"/>
                    <a:pt x="664" y="1060"/>
                  </a:cubicBezTo>
                  <a:cubicBezTo>
                    <a:pt x="664" y="1060"/>
                    <a:pt x="664" y="1060"/>
                    <a:pt x="664" y="1060"/>
                  </a:cubicBezTo>
                  <a:cubicBezTo>
                    <a:pt x="664" y="1060"/>
                    <a:pt x="664" y="1063"/>
                    <a:pt x="664" y="1063"/>
                  </a:cubicBezTo>
                  <a:cubicBezTo>
                    <a:pt x="664" y="1063"/>
                    <a:pt x="666" y="1063"/>
                    <a:pt x="665" y="1064"/>
                  </a:cubicBezTo>
                  <a:cubicBezTo>
                    <a:pt x="665" y="1065"/>
                    <a:pt x="664" y="1065"/>
                    <a:pt x="663" y="1065"/>
                  </a:cubicBezTo>
                  <a:close/>
                  <a:moveTo>
                    <a:pt x="664" y="1085"/>
                  </a:moveTo>
                  <a:cubicBezTo>
                    <a:pt x="664" y="1085"/>
                    <a:pt x="663" y="1086"/>
                    <a:pt x="663" y="1086"/>
                  </a:cubicBezTo>
                  <a:cubicBezTo>
                    <a:pt x="662" y="1085"/>
                    <a:pt x="664" y="1085"/>
                    <a:pt x="664" y="1085"/>
                  </a:cubicBezTo>
                  <a:close/>
                  <a:moveTo>
                    <a:pt x="614" y="1085"/>
                  </a:moveTo>
                  <a:cubicBezTo>
                    <a:pt x="614" y="1086"/>
                    <a:pt x="613" y="1086"/>
                    <a:pt x="612" y="1086"/>
                  </a:cubicBezTo>
                  <a:cubicBezTo>
                    <a:pt x="612" y="1086"/>
                    <a:pt x="611" y="1089"/>
                    <a:pt x="610" y="1088"/>
                  </a:cubicBezTo>
                  <a:cubicBezTo>
                    <a:pt x="610" y="1088"/>
                    <a:pt x="610" y="1087"/>
                    <a:pt x="610" y="1086"/>
                  </a:cubicBezTo>
                  <a:cubicBezTo>
                    <a:pt x="610" y="1086"/>
                    <a:pt x="609" y="1085"/>
                    <a:pt x="609" y="1085"/>
                  </a:cubicBezTo>
                  <a:cubicBezTo>
                    <a:pt x="608" y="1085"/>
                    <a:pt x="604" y="1084"/>
                    <a:pt x="606" y="1083"/>
                  </a:cubicBezTo>
                  <a:cubicBezTo>
                    <a:pt x="606" y="1083"/>
                    <a:pt x="608" y="1083"/>
                    <a:pt x="608" y="1083"/>
                  </a:cubicBezTo>
                  <a:cubicBezTo>
                    <a:pt x="609" y="1083"/>
                    <a:pt x="610" y="1083"/>
                    <a:pt x="610" y="1083"/>
                  </a:cubicBezTo>
                  <a:cubicBezTo>
                    <a:pt x="611" y="1083"/>
                    <a:pt x="615" y="1084"/>
                    <a:pt x="614" y="1085"/>
                  </a:cubicBezTo>
                  <a:close/>
                  <a:moveTo>
                    <a:pt x="613" y="1087"/>
                  </a:moveTo>
                  <a:cubicBezTo>
                    <a:pt x="614" y="1088"/>
                    <a:pt x="613" y="1087"/>
                    <a:pt x="613" y="1087"/>
                  </a:cubicBezTo>
                  <a:cubicBezTo>
                    <a:pt x="613" y="1087"/>
                    <a:pt x="613" y="1087"/>
                    <a:pt x="613" y="1087"/>
                  </a:cubicBezTo>
                  <a:close/>
                  <a:moveTo>
                    <a:pt x="602" y="1076"/>
                  </a:moveTo>
                  <a:cubicBezTo>
                    <a:pt x="603" y="1076"/>
                    <a:pt x="603" y="1076"/>
                    <a:pt x="603" y="1076"/>
                  </a:cubicBezTo>
                  <a:cubicBezTo>
                    <a:pt x="603" y="1076"/>
                    <a:pt x="602" y="1076"/>
                    <a:pt x="602" y="1076"/>
                  </a:cubicBezTo>
                  <a:cubicBezTo>
                    <a:pt x="601" y="1076"/>
                    <a:pt x="600" y="1077"/>
                    <a:pt x="600" y="1077"/>
                  </a:cubicBezTo>
                  <a:cubicBezTo>
                    <a:pt x="599" y="1077"/>
                    <a:pt x="595" y="1077"/>
                    <a:pt x="594" y="1076"/>
                  </a:cubicBezTo>
                  <a:cubicBezTo>
                    <a:pt x="594" y="1075"/>
                    <a:pt x="595" y="1075"/>
                    <a:pt x="596" y="1075"/>
                  </a:cubicBezTo>
                  <a:cubicBezTo>
                    <a:pt x="597" y="1074"/>
                    <a:pt x="599" y="1075"/>
                    <a:pt x="600" y="1075"/>
                  </a:cubicBezTo>
                  <a:cubicBezTo>
                    <a:pt x="600" y="1075"/>
                    <a:pt x="604" y="1075"/>
                    <a:pt x="603" y="1075"/>
                  </a:cubicBezTo>
                  <a:cubicBezTo>
                    <a:pt x="603" y="1075"/>
                    <a:pt x="602" y="1076"/>
                    <a:pt x="602" y="1076"/>
                  </a:cubicBezTo>
                  <a:close/>
                  <a:moveTo>
                    <a:pt x="569" y="1012"/>
                  </a:moveTo>
                  <a:cubicBezTo>
                    <a:pt x="569" y="1012"/>
                    <a:pt x="569" y="1012"/>
                    <a:pt x="569" y="1012"/>
                  </a:cubicBezTo>
                  <a:cubicBezTo>
                    <a:pt x="569" y="1012"/>
                    <a:pt x="569" y="1012"/>
                    <a:pt x="569" y="1012"/>
                  </a:cubicBezTo>
                  <a:cubicBezTo>
                    <a:pt x="570" y="1012"/>
                    <a:pt x="569" y="1012"/>
                    <a:pt x="569" y="1012"/>
                  </a:cubicBezTo>
                  <a:close/>
                  <a:moveTo>
                    <a:pt x="620" y="1052"/>
                  </a:moveTo>
                  <a:cubicBezTo>
                    <a:pt x="619" y="1052"/>
                    <a:pt x="620" y="1051"/>
                    <a:pt x="620" y="1051"/>
                  </a:cubicBezTo>
                  <a:cubicBezTo>
                    <a:pt x="620" y="1051"/>
                    <a:pt x="620" y="1053"/>
                    <a:pt x="620" y="1053"/>
                  </a:cubicBezTo>
                  <a:cubicBezTo>
                    <a:pt x="620" y="1053"/>
                    <a:pt x="620" y="1053"/>
                    <a:pt x="620" y="1052"/>
                  </a:cubicBezTo>
                  <a:close/>
                  <a:moveTo>
                    <a:pt x="649" y="1096"/>
                  </a:moveTo>
                  <a:cubicBezTo>
                    <a:pt x="650" y="1098"/>
                    <a:pt x="645" y="1098"/>
                    <a:pt x="645" y="1098"/>
                  </a:cubicBezTo>
                  <a:cubicBezTo>
                    <a:pt x="644" y="1097"/>
                    <a:pt x="644" y="1097"/>
                    <a:pt x="643" y="1097"/>
                  </a:cubicBezTo>
                  <a:cubicBezTo>
                    <a:pt x="643" y="1096"/>
                    <a:pt x="643" y="1096"/>
                    <a:pt x="643" y="1096"/>
                  </a:cubicBezTo>
                  <a:cubicBezTo>
                    <a:pt x="643" y="1096"/>
                    <a:pt x="642" y="1095"/>
                    <a:pt x="642" y="1095"/>
                  </a:cubicBezTo>
                  <a:cubicBezTo>
                    <a:pt x="641" y="1095"/>
                    <a:pt x="641" y="1094"/>
                    <a:pt x="639" y="1094"/>
                  </a:cubicBezTo>
                  <a:cubicBezTo>
                    <a:pt x="639" y="1094"/>
                    <a:pt x="639" y="1094"/>
                    <a:pt x="639" y="1094"/>
                  </a:cubicBezTo>
                  <a:cubicBezTo>
                    <a:pt x="639" y="1094"/>
                    <a:pt x="638" y="1094"/>
                    <a:pt x="638" y="1094"/>
                  </a:cubicBezTo>
                  <a:cubicBezTo>
                    <a:pt x="638" y="1094"/>
                    <a:pt x="638" y="1094"/>
                    <a:pt x="637" y="1094"/>
                  </a:cubicBezTo>
                  <a:cubicBezTo>
                    <a:pt x="636" y="1093"/>
                    <a:pt x="636" y="1092"/>
                    <a:pt x="638" y="1092"/>
                  </a:cubicBezTo>
                  <a:cubicBezTo>
                    <a:pt x="638" y="1092"/>
                    <a:pt x="639" y="1092"/>
                    <a:pt x="639" y="1091"/>
                  </a:cubicBezTo>
                  <a:cubicBezTo>
                    <a:pt x="640" y="1092"/>
                    <a:pt x="641" y="1091"/>
                    <a:pt x="642" y="1092"/>
                  </a:cubicBezTo>
                  <a:cubicBezTo>
                    <a:pt x="643" y="1090"/>
                    <a:pt x="644" y="1092"/>
                    <a:pt x="645" y="1093"/>
                  </a:cubicBezTo>
                  <a:cubicBezTo>
                    <a:pt x="645" y="1093"/>
                    <a:pt x="645" y="1093"/>
                    <a:pt x="645" y="1093"/>
                  </a:cubicBezTo>
                  <a:cubicBezTo>
                    <a:pt x="645" y="1093"/>
                    <a:pt x="647" y="1094"/>
                    <a:pt x="647" y="1094"/>
                  </a:cubicBezTo>
                  <a:cubicBezTo>
                    <a:pt x="647" y="1094"/>
                    <a:pt x="647" y="1094"/>
                    <a:pt x="647" y="1094"/>
                  </a:cubicBezTo>
                  <a:cubicBezTo>
                    <a:pt x="647" y="1095"/>
                    <a:pt x="647" y="1095"/>
                    <a:pt x="647" y="1095"/>
                  </a:cubicBezTo>
                  <a:cubicBezTo>
                    <a:pt x="648" y="1095"/>
                    <a:pt x="648" y="1095"/>
                    <a:pt x="649" y="1096"/>
                  </a:cubicBezTo>
                  <a:close/>
                  <a:moveTo>
                    <a:pt x="619" y="1054"/>
                  </a:moveTo>
                  <a:cubicBezTo>
                    <a:pt x="620" y="1055"/>
                    <a:pt x="618" y="1055"/>
                    <a:pt x="618" y="1056"/>
                  </a:cubicBezTo>
                  <a:cubicBezTo>
                    <a:pt x="618" y="1056"/>
                    <a:pt x="618" y="1054"/>
                    <a:pt x="618" y="1054"/>
                  </a:cubicBezTo>
                  <a:cubicBezTo>
                    <a:pt x="618" y="1054"/>
                    <a:pt x="618" y="1050"/>
                    <a:pt x="619" y="1050"/>
                  </a:cubicBezTo>
                  <a:cubicBezTo>
                    <a:pt x="619" y="1051"/>
                    <a:pt x="619" y="1054"/>
                    <a:pt x="619" y="1054"/>
                  </a:cubicBezTo>
                  <a:close/>
                  <a:moveTo>
                    <a:pt x="636" y="1088"/>
                  </a:moveTo>
                  <a:cubicBezTo>
                    <a:pt x="636" y="1088"/>
                    <a:pt x="634" y="1088"/>
                    <a:pt x="633" y="1088"/>
                  </a:cubicBezTo>
                  <a:cubicBezTo>
                    <a:pt x="633" y="1088"/>
                    <a:pt x="633" y="1088"/>
                    <a:pt x="632" y="1087"/>
                  </a:cubicBezTo>
                  <a:cubicBezTo>
                    <a:pt x="633" y="1088"/>
                    <a:pt x="633" y="1086"/>
                    <a:pt x="632" y="1086"/>
                  </a:cubicBezTo>
                  <a:cubicBezTo>
                    <a:pt x="632" y="1088"/>
                    <a:pt x="629" y="1088"/>
                    <a:pt x="628" y="1089"/>
                  </a:cubicBezTo>
                  <a:cubicBezTo>
                    <a:pt x="626" y="1089"/>
                    <a:pt x="624" y="1090"/>
                    <a:pt x="622" y="1089"/>
                  </a:cubicBezTo>
                  <a:cubicBezTo>
                    <a:pt x="620" y="1089"/>
                    <a:pt x="621" y="1086"/>
                    <a:pt x="623" y="1085"/>
                  </a:cubicBezTo>
                  <a:cubicBezTo>
                    <a:pt x="624" y="1085"/>
                    <a:pt x="627" y="1084"/>
                    <a:pt x="627" y="1086"/>
                  </a:cubicBezTo>
                  <a:cubicBezTo>
                    <a:pt x="627" y="1085"/>
                    <a:pt x="627" y="1085"/>
                    <a:pt x="627" y="1085"/>
                  </a:cubicBezTo>
                  <a:cubicBezTo>
                    <a:pt x="627" y="1085"/>
                    <a:pt x="628" y="1086"/>
                    <a:pt x="628" y="1086"/>
                  </a:cubicBezTo>
                  <a:cubicBezTo>
                    <a:pt x="628" y="1086"/>
                    <a:pt x="628" y="1087"/>
                    <a:pt x="629" y="1087"/>
                  </a:cubicBezTo>
                  <a:cubicBezTo>
                    <a:pt x="629" y="1087"/>
                    <a:pt x="631" y="1087"/>
                    <a:pt x="631" y="1087"/>
                  </a:cubicBezTo>
                  <a:cubicBezTo>
                    <a:pt x="632" y="1085"/>
                    <a:pt x="627" y="1085"/>
                    <a:pt x="628" y="1083"/>
                  </a:cubicBezTo>
                  <a:cubicBezTo>
                    <a:pt x="630" y="1081"/>
                    <a:pt x="631" y="1084"/>
                    <a:pt x="631" y="1084"/>
                  </a:cubicBezTo>
                  <a:cubicBezTo>
                    <a:pt x="632" y="1085"/>
                    <a:pt x="633" y="1083"/>
                    <a:pt x="634" y="1084"/>
                  </a:cubicBezTo>
                  <a:cubicBezTo>
                    <a:pt x="635" y="1085"/>
                    <a:pt x="634" y="1085"/>
                    <a:pt x="634" y="1086"/>
                  </a:cubicBezTo>
                  <a:cubicBezTo>
                    <a:pt x="635" y="1086"/>
                    <a:pt x="635" y="1083"/>
                    <a:pt x="636" y="1085"/>
                  </a:cubicBezTo>
                  <a:cubicBezTo>
                    <a:pt x="637" y="1085"/>
                    <a:pt x="636" y="1086"/>
                    <a:pt x="637" y="1086"/>
                  </a:cubicBezTo>
                  <a:cubicBezTo>
                    <a:pt x="637" y="1087"/>
                    <a:pt x="637" y="1086"/>
                    <a:pt x="638" y="1086"/>
                  </a:cubicBezTo>
                  <a:cubicBezTo>
                    <a:pt x="638" y="1088"/>
                    <a:pt x="635" y="1087"/>
                    <a:pt x="635" y="1087"/>
                  </a:cubicBezTo>
                  <a:cubicBezTo>
                    <a:pt x="635" y="1088"/>
                    <a:pt x="636" y="1087"/>
                    <a:pt x="636" y="1088"/>
                  </a:cubicBezTo>
                  <a:close/>
                  <a:moveTo>
                    <a:pt x="621" y="1084"/>
                  </a:moveTo>
                  <a:cubicBezTo>
                    <a:pt x="622" y="1085"/>
                    <a:pt x="620" y="1087"/>
                    <a:pt x="619" y="1088"/>
                  </a:cubicBezTo>
                  <a:cubicBezTo>
                    <a:pt x="619" y="1088"/>
                    <a:pt x="620" y="1088"/>
                    <a:pt x="620" y="1088"/>
                  </a:cubicBezTo>
                  <a:cubicBezTo>
                    <a:pt x="620" y="1088"/>
                    <a:pt x="620" y="1088"/>
                    <a:pt x="620" y="1088"/>
                  </a:cubicBezTo>
                  <a:cubicBezTo>
                    <a:pt x="620" y="1088"/>
                    <a:pt x="619" y="1088"/>
                    <a:pt x="619" y="1088"/>
                  </a:cubicBezTo>
                  <a:cubicBezTo>
                    <a:pt x="619" y="1088"/>
                    <a:pt x="619" y="1088"/>
                    <a:pt x="619" y="1088"/>
                  </a:cubicBezTo>
                  <a:cubicBezTo>
                    <a:pt x="619" y="1088"/>
                    <a:pt x="619" y="1089"/>
                    <a:pt x="619" y="1088"/>
                  </a:cubicBezTo>
                  <a:cubicBezTo>
                    <a:pt x="618" y="1088"/>
                    <a:pt x="617" y="1088"/>
                    <a:pt x="616" y="1088"/>
                  </a:cubicBezTo>
                  <a:cubicBezTo>
                    <a:pt x="616" y="1088"/>
                    <a:pt x="615" y="1088"/>
                    <a:pt x="615" y="1087"/>
                  </a:cubicBezTo>
                  <a:cubicBezTo>
                    <a:pt x="615" y="1087"/>
                    <a:pt x="616" y="1087"/>
                    <a:pt x="617" y="1087"/>
                  </a:cubicBezTo>
                  <a:cubicBezTo>
                    <a:pt x="617" y="1086"/>
                    <a:pt x="616" y="1085"/>
                    <a:pt x="617" y="1085"/>
                  </a:cubicBezTo>
                  <a:cubicBezTo>
                    <a:pt x="618" y="1083"/>
                    <a:pt x="620" y="1084"/>
                    <a:pt x="621" y="1084"/>
                  </a:cubicBezTo>
                  <a:close/>
                  <a:moveTo>
                    <a:pt x="628" y="1006"/>
                  </a:moveTo>
                  <a:cubicBezTo>
                    <a:pt x="628" y="1007"/>
                    <a:pt x="628" y="1007"/>
                    <a:pt x="628" y="1007"/>
                  </a:cubicBezTo>
                  <a:cubicBezTo>
                    <a:pt x="628" y="1007"/>
                    <a:pt x="627" y="1006"/>
                    <a:pt x="628" y="1006"/>
                  </a:cubicBezTo>
                  <a:cubicBezTo>
                    <a:pt x="628" y="1006"/>
                    <a:pt x="629" y="1006"/>
                    <a:pt x="628" y="1006"/>
                  </a:cubicBezTo>
                  <a:close/>
                  <a:moveTo>
                    <a:pt x="640" y="1086"/>
                  </a:moveTo>
                  <a:cubicBezTo>
                    <a:pt x="640" y="1086"/>
                    <a:pt x="640" y="1086"/>
                    <a:pt x="640" y="1086"/>
                  </a:cubicBezTo>
                  <a:cubicBezTo>
                    <a:pt x="640" y="1087"/>
                    <a:pt x="639" y="1087"/>
                    <a:pt x="639" y="1087"/>
                  </a:cubicBezTo>
                  <a:cubicBezTo>
                    <a:pt x="639" y="1087"/>
                    <a:pt x="639" y="1087"/>
                    <a:pt x="639" y="1087"/>
                  </a:cubicBezTo>
                  <a:cubicBezTo>
                    <a:pt x="639" y="1087"/>
                    <a:pt x="639" y="1086"/>
                    <a:pt x="639" y="1086"/>
                  </a:cubicBezTo>
                  <a:cubicBezTo>
                    <a:pt x="639" y="1085"/>
                    <a:pt x="640" y="1085"/>
                    <a:pt x="640" y="1086"/>
                  </a:cubicBezTo>
                  <a:close/>
                  <a:moveTo>
                    <a:pt x="630" y="1005"/>
                  </a:moveTo>
                  <a:cubicBezTo>
                    <a:pt x="630" y="1005"/>
                    <a:pt x="630" y="1005"/>
                    <a:pt x="630" y="1006"/>
                  </a:cubicBezTo>
                  <a:cubicBezTo>
                    <a:pt x="630" y="1006"/>
                    <a:pt x="629" y="1005"/>
                    <a:pt x="629" y="1005"/>
                  </a:cubicBezTo>
                  <a:cubicBezTo>
                    <a:pt x="630" y="1005"/>
                    <a:pt x="630" y="1005"/>
                    <a:pt x="630" y="1005"/>
                  </a:cubicBezTo>
                  <a:close/>
                  <a:moveTo>
                    <a:pt x="630" y="1002"/>
                  </a:moveTo>
                  <a:cubicBezTo>
                    <a:pt x="630" y="1002"/>
                    <a:pt x="629" y="1001"/>
                    <a:pt x="629" y="1001"/>
                  </a:cubicBezTo>
                  <a:cubicBezTo>
                    <a:pt x="629" y="1001"/>
                    <a:pt x="630" y="1001"/>
                    <a:pt x="630" y="1001"/>
                  </a:cubicBezTo>
                  <a:cubicBezTo>
                    <a:pt x="630" y="1001"/>
                    <a:pt x="630" y="1002"/>
                    <a:pt x="630" y="1002"/>
                  </a:cubicBezTo>
                  <a:close/>
                  <a:moveTo>
                    <a:pt x="637" y="1083"/>
                  </a:moveTo>
                  <a:cubicBezTo>
                    <a:pt x="637" y="1084"/>
                    <a:pt x="637" y="1084"/>
                    <a:pt x="636" y="1084"/>
                  </a:cubicBezTo>
                  <a:cubicBezTo>
                    <a:pt x="636" y="1083"/>
                    <a:pt x="637" y="1083"/>
                    <a:pt x="637" y="1083"/>
                  </a:cubicBezTo>
                  <a:cubicBezTo>
                    <a:pt x="637" y="1083"/>
                    <a:pt x="637" y="1083"/>
                    <a:pt x="637" y="1083"/>
                  </a:cubicBezTo>
                  <a:close/>
                  <a:moveTo>
                    <a:pt x="626" y="1084"/>
                  </a:moveTo>
                  <a:cubicBezTo>
                    <a:pt x="626" y="1084"/>
                    <a:pt x="626" y="1084"/>
                    <a:pt x="626" y="1083"/>
                  </a:cubicBezTo>
                  <a:cubicBezTo>
                    <a:pt x="627" y="1083"/>
                    <a:pt x="628" y="1083"/>
                    <a:pt x="627" y="1084"/>
                  </a:cubicBezTo>
                  <a:cubicBezTo>
                    <a:pt x="627" y="1084"/>
                    <a:pt x="627" y="1085"/>
                    <a:pt x="626" y="1084"/>
                  </a:cubicBezTo>
                  <a:close/>
                  <a:moveTo>
                    <a:pt x="627" y="1005"/>
                  </a:moveTo>
                  <a:cubicBezTo>
                    <a:pt x="627" y="1005"/>
                    <a:pt x="627" y="1005"/>
                    <a:pt x="627" y="1005"/>
                  </a:cubicBezTo>
                  <a:cubicBezTo>
                    <a:pt x="628" y="1005"/>
                    <a:pt x="628" y="1005"/>
                    <a:pt x="628" y="1005"/>
                  </a:cubicBezTo>
                  <a:cubicBezTo>
                    <a:pt x="628" y="1006"/>
                    <a:pt x="627" y="1005"/>
                    <a:pt x="627" y="1005"/>
                  </a:cubicBezTo>
                  <a:close/>
                  <a:moveTo>
                    <a:pt x="629" y="1002"/>
                  </a:moveTo>
                  <a:cubicBezTo>
                    <a:pt x="628" y="1003"/>
                    <a:pt x="627" y="1001"/>
                    <a:pt x="629" y="1001"/>
                  </a:cubicBezTo>
                  <a:cubicBezTo>
                    <a:pt x="629" y="1002"/>
                    <a:pt x="629" y="1002"/>
                    <a:pt x="629" y="1002"/>
                  </a:cubicBezTo>
                  <a:close/>
                  <a:moveTo>
                    <a:pt x="627" y="1005"/>
                  </a:moveTo>
                  <a:cubicBezTo>
                    <a:pt x="628" y="1006"/>
                    <a:pt x="625" y="1006"/>
                    <a:pt x="626" y="1005"/>
                  </a:cubicBezTo>
                  <a:cubicBezTo>
                    <a:pt x="626" y="1005"/>
                    <a:pt x="627" y="1005"/>
                    <a:pt x="627" y="1005"/>
                  </a:cubicBezTo>
                  <a:close/>
                  <a:moveTo>
                    <a:pt x="667" y="1085"/>
                  </a:moveTo>
                  <a:cubicBezTo>
                    <a:pt x="667" y="1086"/>
                    <a:pt x="668" y="1085"/>
                    <a:pt x="667" y="1086"/>
                  </a:cubicBezTo>
                  <a:cubicBezTo>
                    <a:pt x="667" y="1086"/>
                    <a:pt x="665" y="1086"/>
                    <a:pt x="665" y="1086"/>
                  </a:cubicBezTo>
                  <a:cubicBezTo>
                    <a:pt x="666" y="1085"/>
                    <a:pt x="666" y="1085"/>
                    <a:pt x="666" y="1085"/>
                  </a:cubicBezTo>
                  <a:cubicBezTo>
                    <a:pt x="666" y="1084"/>
                    <a:pt x="666" y="1084"/>
                    <a:pt x="666" y="1084"/>
                  </a:cubicBezTo>
                  <a:cubicBezTo>
                    <a:pt x="666" y="1084"/>
                    <a:pt x="667" y="1084"/>
                    <a:pt x="667" y="1084"/>
                  </a:cubicBezTo>
                  <a:cubicBezTo>
                    <a:pt x="667" y="1084"/>
                    <a:pt x="667" y="1085"/>
                    <a:pt x="667" y="1085"/>
                  </a:cubicBezTo>
                  <a:cubicBezTo>
                    <a:pt x="668" y="1085"/>
                    <a:pt x="668" y="1084"/>
                    <a:pt x="668" y="1084"/>
                  </a:cubicBezTo>
                  <a:cubicBezTo>
                    <a:pt x="668" y="1084"/>
                    <a:pt x="669" y="1083"/>
                    <a:pt x="669" y="1084"/>
                  </a:cubicBezTo>
                  <a:cubicBezTo>
                    <a:pt x="669" y="1084"/>
                    <a:pt x="667" y="1085"/>
                    <a:pt x="667" y="1085"/>
                  </a:cubicBezTo>
                  <a:close/>
                  <a:moveTo>
                    <a:pt x="558" y="1048"/>
                  </a:moveTo>
                  <a:cubicBezTo>
                    <a:pt x="559" y="1047"/>
                    <a:pt x="558" y="1048"/>
                    <a:pt x="558" y="1048"/>
                  </a:cubicBezTo>
                  <a:cubicBezTo>
                    <a:pt x="558" y="1048"/>
                    <a:pt x="558" y="1048"/>
                    <a:pt x="558" y="1048"/>
                  </a:cubicBezTo>
                  <a:close/>
                  <a:moveTo>
                    <a:pt x="564" y="1001"/>
                  </a:moveTo>
                  <a:cubicBezTo>
                    <a:pt x="564" y="1001"/>
                    <a:pt x="565" y="1002"/>
                    <a:pt x="565" y="1003"/>
                  </a:cubicBezTo>
                  <a:cubicBezTo>
                    <a:pt x="564" y="1003"/>
                    <a:pt x="565" y="1004"/>
                    <a:pt x="564" y="1004"/>
                  </a:cubicBezTo>
                  <a:cubicBezTo>
                    <a:pt x="563" y="1005"/>
                    <a:pt x="563" y="1004"/>
                    <a:pt x="563" y="1004"/>
                  </a:cubicBezTo>
                  <a:cubicBezTo>
                    <a:pt x="563" y="1004"/>
                    <a:pt x="564" y="1004"/>
                    <a:pt x="564" y="1004"/>
                  </a:cubicBezTo>
                  <a:cubicBezTo>
                    <a:pt x="564" y="1004"/>
                    <a:pt x="564" y="1004"/>
                    <a:pt x="564" y="1004"/>
                  </a:cubicBezTo>
                  <a:cubicBezTo>
                    <a:pt x="564" y="1003"/>
                    <a:pt x="562" y="1003"/>
                    <a:pt x="562" y="1002"/>
                  </a:cubicBezTo>
                  <a:cubicBezTo>
                    <a:pt x="562" y="1002"/>
                    <a:pt x="564" y="1001"/>
                    <a:pt x="564" y="1001"/>
                  </a:cubicBezTo>
                  <a:close/>
                  <a:moveTo>
                    <a:pt x="568" y="1009"/>
                  </a:moveTo>
                  <a:cubicBezTo>
                    <a:pt x="568" y="1009"/>
                    <a:pt x="568" y="1010"/>
                    <a:pt x="568" y="1010"/>
                  </a:cubicBezTo>
                  <a:cubicBezTo>
                    <a:pt x="567" y="1010"/>
                    <a:pt x="568" y="1008"/>
                    <a:pt x="568" y="1009"/>
                  </a:cubicBezTo>
                  <a:close/>
                  <a:moveTo>
                    <a:pt x="607" y="1087"/>
                  </a:moveTo>
                  <a:cubicBezTo>
                    <a:pt x="607" y="1088"/>
                    <a:pt x="600" y="1085"/>
                    <a:pt x="600" y="1085"/>
                  </a:cubicBezTo>
                  <a:cubicBezTo>
                    <a:pt x="597" y="1084"/>
                    <a:pt x="596" y="1085"/>
                    <a:pt x="593" y="1085"/>
                  </a:cubicBezTo>
                  <a:cubicBezTo>
                    <a:pt x="588" y="1085"/>
                    <a:pt x="582" y="1083"/>
                    <a:pt x="577" y="1082"/>
                  </a:cubicBezTo>
                  <a:cubicBezTo>
                    <a:pt x="574" y="1082"/>
                    <a:pt x="572" y="1081"/>
                    <a:pt x="569" y="1081"/>
                  </a:cubicBezTo>
                  <a:cubicBezTo>
                    <a:pt x="567" y="1080"/>
                    <a:pt x="566" y="1080"/>
                    <a:pt x="564" y="1080"/>
                  </a:cubicBezTo>
                  <a:cubicBezTo>
                    <a:pt x="560" y="1080"/>
                    <a:pt x="556" y="1078"/>
                    <a:pt x="553" y="1076"/>
                  </a:cubicBezTo>
                  <a:cubicBezTo>
                    <a:pt x="552" y="1075"/>
                    <a:pt x="551" y="1074"/>
                    <a:pt x="549" y="1074"/>
                  </a:cubicBezTo>
                  <a:cubicBezTo>
                    <a:pt x="548" y="1074"/>
                    <a:pt x="544" y="1075"/>
                    <a:pt x="544" y="1074"/>
                  </a:cubicBezTo>
                  <a:cubicBezTo>
                    <a:pt x="544" y="1074"/>
                    <a:pt x="545" y="1074"/>
                    <a:pt x="545" y="1073"/>
                  </a:cubicBezTo>
                  <a:cubicBezTo>
                    <a:pt x="545" y="1075"/>
                    <a:pt x="548" y="1069"/>
                    <a:pt x="548" y="1069"/>
                  </a:cubicBezTo>
                  <a:cubicBezTo>
                    <a:pt x="550" y="1066"/>
                    <a:pt x="554" y="1071"/>
                    <a:pt x="556" y="1069"/>
                  </a:cubicBezTo>
                  <a:cubicBezTo>
                    <a:pt x="555" y="1069"/>
                    <a:pt x="555" y="1069"/>
                    <a:pt x="555" y="1069"/>
                  </a:cubicBezTo>
                  <a:cubicBezTo>
                    <a:pt x="556" y="1068"/>
                    <a:pt x="571" y="1076"/>
                    <a:pt x="572" y="1074"/>
                  </a:cubicBezTo>
                  <a:cubicBezTo>
                    <a:pt x="576" y="1075"/>
                    <a:pt x="593" y="1072"/>
                    <a:pt x="593" y="1076"/>
                  </a:cubicBezTo>
                  <a:cubicBezTo>
                    <a:pt x="593" y="1076"/>
                    <a:pt x="596" y="1080"/>
                    <a:pt x="597" y="1080"/>
                  </a:cubicBezTo>
                  <a:cubicBezTo>
                    <a:pt x="599" y="1081"/>
                    <a:pt x="602" y="1079"/>
                    <a:pt x="604" y="1080"/>
                  </a:cubicBezTo>
                  <a:cubicBezTo>
                    <a:pt x="606" y="1082"/>
                    <a:pt x="605" y="1085"/>
                    <a:pt x="607" y="1087"/>
                  </a:cubicBezTo>
                  <a:close/>
                  <a:moveTo>
                    <a:pt x="554" y="1048"/>
                  </a:moveTo>
                  <a:cubicBezTo>
                    <a:pt x="556" y="1049"/>
                    <a:pt x="554" y="1049"/>
                    <a:pt x="554" y="1048"/>
                  </a:cubicBezTo>
                  <a:cubicBezTo>
                    <a:pt x="554" y="1048"/>
                    <a:pt x="554" y="1048"/>
                    <a:pt x="554" y="1048"/>
                  </a:cubicBezTo>
                  <a:close/>
                  <a:moveTo>
                    <a:pt x="543" y="1073"/>
                  </a:moveTo>
                  <a:cubicBezTo>
                    <a:pt x="543" y="1073"/>
                    <a:pt x="543" y="1073"/>
                    <a:pt x="543" y="1073"/>
                  </a:cubicBezTo>
                  <a:cubicBezTo>
                    <a:pt x="543" y="1073"/>
                    <a:pt x="543" y="1073"/>
                    <a:pt x="543" y="1073"/>
                  </a:cubicBezTo>
                  <a:cubicBezTo>
                    <a:pt x="543" y="1073"/>
                    <a:pt x="544" y="1072"/>
                    <a:pt x="544" y="1072"/>
                  </a:cubicBezTo>
                  <a:cubicBezTo>
                    <a:pt x="544" y="1072"/>
                    <a:pt x="544" y="1073"/>
                    <a:pt x="543" y="1073"/>
                  </a:cubicBezTo>
                  <a:close/>
                  <a:moveTo>
                    <a:pt x="560" y="1047"/>
                  </a:moveTo>
                  <a:cubicBezTo>
                    <a:pt x="560" y="1046"/>
                    <a:pt x="560" y="1046"/>
                    <a:pt x="561" y="1046"/>
                  </a:cubicBezTo>
                  <a:cubicBezTo>
                    <a:pt x="562" y="1046"/>
                    <a:pt x="563" y="1046"/>
                    <a:pt x="564" y="1047"/>
                  </a:cubicBezTo>
                  <a:cubicBezTo>
                    <a:pt x="564" y="1048"/>
                    <a:pt x="564" y="1049"/>
                    <a:pt x="563" y="1050"/>
                  </a:cubicBezTo>
                  <a:cubicBezTo>
                    <a:pt x="562" y="1050"/>
                    <a:pt x="561" y="1050"/>
                    <a:pt x="561" y="1049"/>
                  </a:cubicBezTo>
                  <a:cubicBezTo>
                    <a:pt x="561" y="1049"/>
                    <a:pt x="560" y="1051"/>
                    <a:pt x="559" y="1050"/>
                  </a:cubicBezTo>
                  <a:cubicBezTo>
                    <a:pt x="559" y="1050"/>
                    <a:pt x="559" y="1048"/>
                    <a:pt x="559" y="1049"/>
                  </a:cubicBezTo>
                  <a:cubicBezTo>
                    <a:pt x="559" y="1048"/>
                    <a:pt x="559" y="1048"/>
                    <a:pt x="560" y="1047"/>
                  </a:cubicBezTo>
                  <a:close/>
                  <a:moveTo>
                    <a:pt x="569" y="1024"/>
                  </a:moveTo>
                  <a:cubicBezTo>
                    <a:pt x="569" y="1024"/>
                    <a:pt x="569" y="1021"/>
                    <a:pt x="569" y="1022"/>
                  </a:cubicBezTo>
                  <a:cubicBezTo>
                    <a:pt x="569" y="1022"/>
                    <a:pt x="571" y="1019"/>
                    <a:pt x="571" y="1018"/>
                  </a:cubicBezTo>
                  <a:cubicBezTo>
                    <a:pt x="572" y="1016"/>
                    <a:pt x="572" y="1017"/>
                    <a:pt x="574" y="1017"/>
                  </a:cubicBezTo>
                  <a:cubicBezTo>
                    <a:pt x="574" y="1018"/>
                    <a:pt x="575" y="1018"/>
                    <a:pt x="575" y="1018"/>
                  </a:cubicBezTo>
                  <a:cubicBezTo>
                    <a:pt x="576" y="1018"/>
                    <a:pt x="577" y="1018"/>
                    <a:pt x="577" y="1018"/>
                  </a:cubicBezTo>
                  <a:cubicBezTo>
                    <a:pt x="578" y="1018"/>
                    <a:pt x="581" y="1019"/>
                    <a:pt x="580" y="1020"/>
                  </a:cubicBezTo>
                  <a:cubicBezTo>
                    <a:pt x="580" y="1019"/>
                    <a:pt x="585" y="1020"/>
                    <a:pt x="585" y="1020"/>
                  </a:cubicBezTo>
                  <a:cubicBezTo>
                    <a:pt x="584" y="1021"/>
                    <a:pt x="583" y="1018"/>
                    <a:pt x="583" y="1018"/>
                  </a:cubicBezTo>
                  <a:cubicBezTo>
                    <a:pt x="583" y="1018"/>
                    <a:pt x="584" y="1019"/>
                    <a:pt x="584" y="1019"/>
                  </a:cubicBezTo>
                  <a:cubicBezTo>
                    <a:pt x="585" y="1018"/>
                    <a:pt x="582" y="1015"/>
                    <a:pt x="584" y="1015"/>
                  </a:cubicBezTo>
                  <a:cubicBezTo>
                    <a:pt x="584" y="1015"/>
                    <a:pt x="583" y="1015"/>
                    <a:pt x="583" y="1015"/>
                  </a:cubicBezTo>
                  <a:cubicBezTo>
                    <a:pt x="583" y="1014"/>
                    <a:pt x="584" y="1014"/>
                    <a:pt x="584" y="1015"/>
                  </a:cubicBezTo>
                  <a:cubicBezTo>
                    <a:pt x="584" y="1014"/>
                    <a:pt x="586" y="1013"/>
                    <a:pt x="585" y="1013"/>
                  </a:cubicBezTo>
                  <a:cubicBezTo>
                    <a:pt x="583" y="1011"/>
                    <a:pt x="591" y="1009"/>
                    <a:pt x="592" y="1009"/>
                  </a:cubicBezTo>
                  <a:cubicBezTo>
                    <a:pt x="596" y="1008"/>
                    <a:pt x="596" y="1006"/>
                    <a:pt x="598" y="1003"/>
                  </a:cubicBezTo>
                  <a:cubicBezTo>
                    <a:pt x="600" y="1001"/>
                    <a:pt x="602" y="999"/>
                    <a:pt x="604" y="997"/>
                  </a:cubicBezTo>
                  <a:cubicBezTo>
                    <a:pt x="605" y="997"/>
                    <a:pt x="607" y="995"/>
                    <a:pt x="607" y="995"/>
                  </a:cubicBezTo>
                  <a:cubicBezTo>
                    <a:pt x="609" y="995"/>
                    <a:pt x="607" y="996"/>
                    <a:pt x="608" y="996"/>
                  </a:cubicBezTo>
                  <a:cubicBezTo>
                    <a:pt x="609" y="996"/>
                    <a:pt x="609" y="996"/>
                    <a:pt x="609" y="995"/>
                  </a:cubicBezTo>
                  <a:cubicBezTo>
                    <a:pt x="610" y="995"/>
                    <a:pt x="612" y="996"/>
                    <a:pt x="612" y="994"/>
                  </a:cubicBezTo>
                  <a:cubicBezTo>
                    <a:pt x="610" y="994"/>
                    <a:pt x="611" y="991"/>
                    <a:pt x="612" y="991"/>
                  </a:cubicBezTo>
                  <a:cubicBezTo>
                    <a:pt x="612" y="993"/>
                    <a:pt x="616" y="986"/>
                    <a:pt x="616" y="986"/>
                  </a:cubicBezTo>
                  <a:cubicBezTo>
                    <a:pt x="616" y="986"/>
                    <a:pt x="619" y="981"/>
                    <a:pt x="619" y="981"/>
                  </a:cubicBezTo>
                  <a:cubicBezTo>
                    <a:pt x="619" y="981"/>
                    <a:pt x="620" y="982"/>
                    <a:pt x="620" y="982"/>
                  </a:cubicBezTo>
                  <a:cubicBezTo>
                    <a:pt x="620" y="982"/>
                    <a:pt x="619" y="984"/>
                    <a:pt x="620" y="984"/>
                  </a:cubicBezTo>
                  <a:cubicBezTo>
                    <a:pt x="620" y="984"/>
                    <a:pt x="620" y="984"/>
                    <a:pt x="620" y="984"/>
                  </a:cubicBezTo>
                  <a:cubicBezTo>
                    <a:pt x="621" y="983"/>
                    <a:pt x="621" y="983"/>
                    <a:pt x="621" y="982"/>
                  </a:cubicBezTo>
                  <a:cubicBezTo>
                    <a:pt x="622" y="982"/>
                    <a:pt x="622" y="982"/>
                    <a:pt x="622" y="981"/>
                  </a:cubicBezTo>
                  <a:cubicBezTo>
                    <a:pt x="621" y="982"/>
                    <a:pt x="625" y="985"/>
                    <a:pt x="624" y="984"/>
                  </a:cubicBezTo>
                  <a:cubicBezTo>
                    <a:pt x="625" y="986"/>
                    <a:pt x="627" y="985"/>
                    <a:pt x="625" y="986"/>
                  </a:cubicBezTo>
                  <a:cubicBezTo>
                    <a:pt x="625" y="987"/>
                    <a:pt x="625" y="987"/>
                    <a:pt x="625" y="988"/>
                  </a:cubicBezTo>
                  <a:cubicBezTo>
                    <a:pt x="626" y="988"/>
                    <a:pt x="626" y="988"/>
                    <a:pt x="626" y="988"/>
                  </a:cubicBezTo>
                  <a:cubicBezTo>
                    <a:pt x="626" y="988"/>
                    <a:pt x="626" y="988"/>
                    <a:pt x="625" y="988"/>
                  </a:cubicBezTo>
                  <a:cubicBezTo>
                    <a:pt x="625" y="988"/>
                    <a:pt x="625" y="989"/>
                    <a:pt x="624" y="989"/>
                  </a:cubicBezTo>
                  <a:cubicBezTo>
                    <a:pt x="626" y="989"/>
                    <a:pt x="627" y="987"/>
                    <a:pt x="627" y="987"/>
                  </a:cubicBezTo>
                  <a:cubicBezTo>
                    <a:pt x="628" y="988"/>
                    <a:pt x="628" y="989"/>
                    <a:pt x="628" y="989"/>
                  </a:cubicBezTo>
                  <a:cubicBezTo>
                    <a:pt x="628" y="989"/>
                    <a:pt x="627" y="990"/>
                    <a:pt x="627" y="990"/>
                  </a:cubicBezTo>
                  <a:cubicBezTo>
                    <a:pt x="627" y="990"/>
                    <a:pt x="628" y="990"/>
                    <a:pt x="628" y="990"/>
                  </a:cubicBezTo>
                  <a:cubicBezTo>
                    <a:pt x="629" y="989"/>
                    <a:pt x="632" y="988"/>
                    <a:pt x="632" y="991"/>
                  </a:cubicBezTo>
                  <a:cubicBezTo>
                    <a:pt x="632" y="989"/>
                    <a:pt x="634" y="992"/>
                    <a:pt x="634" y="992"/>
                  </a:cubicBezTo>
                  <a:cubicBezTo>
                    <a:pt x="634" y="991"/>
                    <a:pt x="634" y="991"/>
                    <a:pt x="635" y="991"/>
                  </a:cubicBezTo>
                  <a:cubicBezTo>
                    <a:pt x="636" y="993"/>
                    <a:pt x="629" y="995"/>
                    <a:pt x="629" y="995"/>
                  </a:cubicBezTo>
                  <a:cubicBezTo>
                    <a:pt x="628" y="997"/>
                    <a:pt x="632" y="997"/>
                    <a:pt x="632" y="998"/>
                  </a:cubicBezTo>
                  <a:cubicBezTo>
                    <a:pt x="631" y="999"/>
                    <a:pt x="626" y="999"/>
                    <a:pt x="626" y="999"/>
                  </a:cubicBezTo>
                  <a:cubicBezTo>
                    <a:pt x="626" y="999"/>
                    <a:pt x="625" y="1002"/>
                    <a:pt x="624" y="1000"/>
                  </a:cubicBezTo>
                  <a:cubicBezTo>
                    <a:pt x="624" y="1000"/>
                    <a:pt x="625" y="1001"/>
                    <a:pt x="625" y="1001"/>
                  </a:cubicBezTo>
                  <a:cubicBezTo>
                    <a:pt x="625" y="1001"/>
                    <a:pt x="624" y="1000"/>
                    <a:pt x="625" y="1000"/>
                  </a:cubicBezTo>
                  <a:cubicBezTo>
                    <a:pt x="625" y="1000"/>
                    <a:pt x="628" y="1003"/>
                    <a:pt x="627" y="1002"/>
                  </a:cubicBezTo>
                  <a:cubicBezTo>
                    <a:pt x="626" y="1003"/>
                    <a:pt x="626" y="1002"/>
                    <a:pt x="626" y="1003"/>
                  </a:cubicBezTo>
                  <a:cubicBezTo>
                    <a:pt x="626" y="1003"/>
                    <a:pt x="626" y="1003"/>
                    <a:pt x="626" y="1003"/>
                  </a:cubicBezTo>
                  <a:cubicBezTo>
                    <a:pt x="626" y="1003"/>
                    <a:pt x="625" y="1003"/>
                    <a:pt x="625" y="1003"/>
                  </a:cubicBezTo>
                  <a:cubicBezTo>
                    <a:pt x="626" y="1004"/>
                    <a:pt x="622" y="1003"/>
                    <a:pt x="622" y="1004"/>
                  </a:cubicBezTo>
                  <a:cubicBezTo>
                    <a:pt x="623" y="1004"/>
                    <a:pt x="625" y="1006"/>
                    <a:pt x="625" y="1006"/>
                  </a:cubicBezTo>
                  <a:cubicBezTo>
                    <a:pt x="625" y="1006"/>
                    <a:pt x="622" y="1006"/>
                    <a:pt x="623" y="1006"/>
                  </a:cubicBezTo>
                  <a:cubicBezTo>
                    <a:pt x="624" y="1007"/>
                    <a:pt x="625" y="1007"/>
                    <a:pt x="625" y="1007"/>
                  </a:cubicBezTo>
                  <a:cubicBezTo>
                    <a:pt x="625" y="1007"/>
                    <a:pt x="625" y="1007"/>
                    <a:pt x="626" y="1007"/>
                  </a:cubicBezTo>
                  <a:cubicBezTo>
                    <a:pt x="626" y="1007"/>
                    <a:pt x="625" y="1008"/>
                    <a:pt x="626" y="1008"/>
                  </a:cubicBezTo>
                  <a:cubicBezTo>
                    <a:pt x="626" y="1008"/>
                    <a:pt x="625" y="1008"/>
                    <a:pt x="625" y="1008"/>
                  </a:cubicBezTo>
                  <a:cubicBezTo>
                    <a:pt x="626" y="1008"/>
                    <a:pt x="626" y="1008"/>
                    <a:pt x="626" y="1008"/>
                  </a:cubicBezTo>
                  <a:cubicBezTo>
                    <a:pt x="626" y="1009"/>
                    <a:pt x="626" y="1009"/>
                    <a:pt x="626" y="1009"/>
                  </a:cubicBezTo>
                  <a:cubicBezTo>
                    <a:pt x="626" y="1009"/>
                    <a:pt x="627" y="1009"/>
                    <a:pt x="627" y="1009"/>
                  </a:cubicBezTo>
                  <a:cubicBezTo>
                    <a:pt x="626" y="1009"/>
                    <a:pt x="626" y="1009"/>
                    <a:pt x="626" y="1009"/>
                  </a:cubicBezTo>
                  <a:cubicBezTo>
                    <a:pt x="626" y="1010"/>
                    <a:pt x="628" y="1010"/>
                    <a:pt x="628" y="1011"/>
                  </a:cubicBezTo>
                  <a:cubicBezTo>
                    <a:pt x="629" y="1012"/>
                    <a:pt x="629" y="1012"/>
                    <a:pt x="629" y="1013"/>
                  </a:cubicBezTo>
                  <a:cubicBezTo>
                    <a:pt x="629" y="1013"/>
                    <a:pt x="628" y="1013"/>
                    <a:pt x="628" y="1013"/>
                  </a:cubicBezTo>
                  <a:cubicBezTo>
                    <a:pt x="628" y="1013"/>
                    <a:pt x="628" y="1013"/>
                    <a:pt x="628" y="1013"/>
                  </a:cubicBezTo>
                  <a:cubicBezTo>
                    <a:pt x="629" y="1014"/>
                    <a:pt x="627" y="1013"/>
                    <a:pt x="627" y="1013"/>
                  </a:cubicBezTo>
                  <a:cubicBezTo>
                    <a:pt x="627" y="1013"/>
                    <a:pt x="628" y="1014"/>
                    <a:pt x="628" y="1014"/>
                  </a:cubicBezTo>
                  <a:cubicBezTo>
                    <a:pt x="628" y="1014"/>
                    <a:pt x="626" y="1014"/>
                    <a:pt x="627" y="1014"/>
                  </a:cubicBezTo>
                  <a:cubicBezTo>
                    <a:pt x="627" y="1014"/>
                    <a:pt x="627" y="1014"/>
                    <a:pt x="627" y="1014"/>
                  </a:cubicBezTo>
                  <a:cubicBezTo>
                    <a:pt x="627" y="1014"/>
                    <a:pt x="627" y="1014"/>
                    <a:pt x="627" y="1014"/>
                  </a:cubicBezTo>
                  <a:cubicBezTo>
                    <a:pt x="628" y="1014"/>
                    <a:pt x="628" y="1014"/>
                    <a:pt x="628" y="1014"/>
                  </a:cubicBezTo>
                  <a:cubicBezTo>
                    <a:pt x="628" y="1015"/>
                    <a:pt x="628" y="1016"/>
                    <a:pt x="629" y="1016"/>
                  </a:cubicBezTo>
                  <a:cubicBezTo>
                    <a:pt x="630" y="1018"/>
                    <a:pt x="634" y="1018"/>
                    <a:pt x="635" y="1020"/>
                  </a:cubicBezTo>
                  <a:cubicBezTo>
                    <a:pt x="636" y="1020"/>
                    <a:pt x="633" y="1022"/>
                    <a:pt x="633" y="1022"/>
                  </a:cubicBezTo>
                  <a:cubicBezTo>
                    <a:pt x="632" y="1022"/>
                    <a:pt x="631" y="1022"/>
                    <a:pt x="630" y="1022"/>
                  </a:cubicBezTo>
                  <a:cubicBezTo>
                    <a:pt x="629" y="1022"/>
                    <a:pt x="629" y="1021"/>
                    <a:pt x="629" y="1020"/>
                  </a:cubicBezTo>
                  <a:cubicBezTo>
                    <a:pt x="629" y="1020"/>
                    <a:pt x="628" y="1020"/>
                    <a:pt x="628" y="1020"/>
                  </a:cubicBezTo>
                  <a:cubicBezTo>
                    <a:pt x="628" y="1021"/>
                    <a:pt x="629" y="1021"/>
                    <a:pt x="629" y="1022"/>
                  </a:cubicBezTo>
                  <a:cubicBezTo>
                    <a:pt x="628" y="1022"/>
                    <a:pt x="628" y="1022"/>
                    <a:pt x="627" y="1023"/>
                  </a:cubicBezTo>
                  <a:cubicBezTo>
                    <a:pt x="627" y="1023"/>
                    <a:pt x="627" y="1023"/>
                    <a:pt x="627" y="1024"/>
                  </a:cubicBezTo>
                  <a:cubicBezTo>
                    <a:pt x="626" y="1024"/>
                    <a:pt x="626" y="1026"/>
                    <a:pt x="626" y="1027"/>
                  </a:cubicBezTo>
                  <a:cubicBezTo>
                    <a:pt x="626" y="1028"/>
                    <a:pt x="626" y="1030"/>
                    <a:pt x="626" y="1031"/>
                  </a:cubicBezTo>
                  <a:cubicBezTo>
                    <a:pt x="626" y="1031"/>
                    <a:pt x="626" y="1031"/>
                    <a:pt x="627" y="1030"/>
                  </a:cubicBezTo>
                  <a:cubicBezTo>
                    <a:pt x="627" y="1031"/>
                    <a:pt x="626" y="1033"/>
                    <a:pt x="626" y="1033"/>
                  </a:cubicBezTo>
                  <a:cubicBezTo>
                    <a:pt x="626" y="1033"/>
                    <a:pt x="627" y="1032"/>
                    <a:pt x="627" y="1032"/>
                  </a:cubicBezTo>
                  <a:cubicBezTo>
                    <a:pt x="626" y="1032"/>
                    <a:pt x="626" y="1033"/>
                    <a:pt x="625" y="1033"/>
                  </a:cubicBezTo>
                  <a:cubicBezTo>
                    <a:pt x="626" y="1034"/>
                    <a:pt x="626" y="1034"/>
                    <a:pt x="625" y="1033"/>
                  </a:cubicBezTo>
                  <a:cubicBezTo>
                    <a:pt x="625" y="1033"/>
                    <a:pt x="624" y="1033"/>
                    <a:pt x="624" y="1034"/>
                  </a:cubicBezTo>
                  <a:cubicBezTo>
                    <a:pt x="624" y="1034"/>
                    <a:pt x="623" y="1036"/>
                    <a:pt x="622" y="1036"/>
                  </a:cubicBezTo>
                  <a:cubicBezTo>
                    <a:pt x="621" y="1036"/>
                    <a:pt x="622" y="1035"/>
                    <a:pt x="621" y="1035"/>
                  </a:cubicBezTo>
                  <a:cubicBezTo>
                    <a:pt x="623" y="1036"/>
                    <a:pt x="620" y="1038"/>
                    <a:pt x="619" y="1039"/>
                  </a:cubicBezTo>
                  <a:cubicBezTo>
                    <a:pt x="619" y="1039"/>
                    <a:pt x="618" y="1040"/>
                    <a:pt x="618" y="1040"/>
                  </a:cubicBezTo>
                  <a:cubicBezTo>
                    <a:pt x="618" y="1040"/>
                    <a:pt x="618" y="1040"/>
                    <a:pt x="618" y="1040"/>
                  </a:cubicBezTo>
                  <a:cubicBezTo>
                    <a:pt x="618" y="1040"/>
                    <a:pt x="619" y="1040"/>
                    <a:pt x="619" y="1040"/>
                  </a:cubicBezTo>
                  <a:cubicBezTo>
                    <a:pt x="619" y="1040"/>
                    <a:pt x="619" y="1040"/>
                    <a:pt x="619" y="1040"/>
                  </a:cubicBezTo>
                  <a:cubicBezTo>
                    <a:pt x="621" y="1041"/>
                    <a:pt x="620" y="1044"/>
                    <a:pt x="619" y="1045"/>
                  </a:cubicBezTo>
                  <a:cubicBezTo>
                    <a:pt x="619" y="1046"/>
                    <a:pt x="619" y="1048"/>
                    <a:pt x="618" y="1047"/>
                  </a:cubicBezTo>
                  <a:cubicBezTo>
                    <a:pt x="617" y="1047"/>
                    <a:pt x="618" y="1049"/>
                    <a:pt x="618" y="1049"/>
                  </a:cubicBezTo>
                  <a:cubicBezTo>
                    <a:pt x="618" y="1049"/>
                    <a:pt x="617" y="1049"/>
                    <a:pt x="617" y="1049"/>
                  </a:cubicBezTo>
                  <a:cubicBezTo>
                    <a:pt x="621" y="1050"/>
                    <a:pt x="608" y="1056"/>
                    <a:pt x="608" y="1056"/>
                  </a:cubicBezTo>
                  <a:cubicBezTo>
                    <a:pt x="608" y="1055"/>
                    <a:pt x="608" y="1052"/>
                    <a:pt x="608" y="1051"/>
                  </a:cubicBezTo>
                  <a:cubicBezTo>
                    <a:pt x="607" y="1051"/>
                    <a:pt x="605" y="1052"/>
                    <a:pt x="606" y="1050"/>
                  </a:cubicBezTo>
                  <a:cubicBezTo>
                    <a:pt x="605" y="1050"/>
                    <a:pt x="604" y="1051"/>
                    <a:pt x="604" y="1051"/>
                  </a:cubicBezTo>
                  <a:cubicBezTo>
                    <a:pt x="604" y="1050"/>
                    <a:pt x="604" y="1050"/>
                    <a:pt x="604" y="1049"/>
                  </a:cubicBezTo>
                  <a:cubicBezTo>
                    <a:pt x="605" y="1050"/>
                    <a:pt x="603" y="1052"/>
                    <a:pt x="602" y="1052"/>
                  </a:cubicBezTo>
                  <a:cubicBezTo>
                    <a:pt x="601" y="1052"/>
                    <a:pt x="600" y="1050"/>
                    <a:pt x="601" y="1050"/>
                  </a:cubicBezTo>
                  <a:cubicBezTo>
                    <a:pt x="598" y="1050"/>
                    <a:pt x="600" y="1051"/>
                    <a:pt x="599" y="1050"/>
                  </a:cubicBezTo>
                  <a:cubicBezTo>
                    <a:pt x="598" y="1049"/>
                    <a:pt x="597" y="1048"/>
                    <a:pt x="597" y="1048"/>
                  </a:cubicBezTo>
                  <a:cubicBezTo>
                    <a:pt x="595" y="1050"/>
                    <a:pt x="593" y="1054"/>
                    <a:pt x="590" y="1053"/>
                  </a:cubicBezTo>
                  <a:cubicBezTo>
                    <a:pt x="588" y="1053"/>
                    <a:pt x="589" y="1052"/>
                    <a:pt x="589" y="1050"/>
                  </a:cubicBezTo>
                  <a:cubicBezTo>
                    <a:pt x="589" y="1050"/>
                    <a:pt x="589" y="1047"/>
                    <a:pt x="588" y="1048"/>
                  </a:cubicBezTo>
                  <a:cubicBezTo>
                    <a:pt x="588" y="1049"/>
                    <a:pt x="586" y="1050"/>
                    <a:pt x="587" y="1048"/>
                  </a:cubicBezTo>
                  <a:cubicBezTo>
                    <a:pt x="585" y="1048"/>
                    <a:pt x="583" y="1049"/>
                    <a:pt x="582" y="1049"/>
                  </a:cubicBezTo>
                  <a:cubicBezTo>
                    <a:pt x="582" y="1049"/>
                    <a:pt x="581" y="1049"/>
                    <a:pt x="581" y="1050"/>
                  </a:cubicBezTo>
                  <a:cubicBezTo>
                    <a:pt x="581" y="1049"/>
                    <a:pt x="581" y="1049"/>
                    <a:pt x="581" y="1049"/>
                  </a:cubicBezTo>
                  <a:cubicBezTo>
                    <a:pt x="581" y="1049"/>
                    <a:pt x="579" y="1049"/>
                    <a:pt x="579" y="1049"/>
                  </a:cubicBezTo>
                  <a:cubicBezTo>
                    <a:pt x="578" y="1048"/>
                    <a:pt x="578" y="1047"/>
                    <a:pt x="578" y="1046"/>
                  </a:cubicBezTo>
                  <a:cubicBezTo>
                    <a:pt x="578" y="1045"/>
                    <a:pt x="577" y="1045"/>
                    <a:pt x="577" y="1044"/>
                  </a:cubicBezTo>
                  <a:cubicBezTo>
                    <a:pt x="576" y="1042"/>
                    <a:pt x="577" y="1040"/>
                    <a:pt x="577" y="1038"/>
                  </a:cubicBezTo>
                  <a:cubicBezTo>
                    <a:pt x="576" y="1036"/>
                    <a:pt x="576" y="1038"/>
                    <a:pt x="574" y="1038"/>
                  </a:cubicBezTo>
                  <a:cubicBezTo>
                    <a:pt x="572" y="1039"/>
                    <a:pt x="572" y="1036"/>
                    <a:pt x="574" y="1036"/>
                  </a:cubicBezTo>
                  <a:cubicBezTo>
                    <a:pt x="574" y="1037"/>
                    <a:pt x="571" y="1035"/>
                    <a:pt x="571" y="1035"/>
                  </a:cubicBezTo>
                  <a:cubicBezTo>
                    <a:pt x="571" y="1034"/>
                    <a:pt x="573" y="1035"/>
                    <a:pt x="573" y="1035"/>
                  </a:cubicBezTo>
                  <a:cubicBezTo>
                    <a:pt x="571" y="1035"/>
                    <a:pt x="571" y="1032"/>
                    <a:pt x="571" y="1031"/>
                  </a:cubicBezTo>
                  <a:cubicBezTo>
                    <a:pt x="570" y="1028"/>
                    <a:pt x="568" y="1026"/>
                    <a:pt x="569" y="1024"/>
                  </a:cubicBezTo>
                  <a:close/>
                  <a:moveTo>
                    <a:pt x="57" y="771"/>
                  </a:moveTo>
                  <a:cubicBezTo>
                    <a:pt x="58" y="773"/>
                    <a:pt x="57" y="772"/>
                    <a:pt x="55" y="773"/>
                  </a:cubicBezTo>
                  <a:cubicBezTo>
                    <a:pt x="55" y="773"/>
                    <a:pt x="55" y="773"/>
                    <a:pt x="55" y="774"/>
                  </a:cubicBezTo>
                  <a:cubicBezTo>
                    <a:pt x="54" y="774"/>
                    <a:pt x="53" y="774"/>
                    <a:pt x="52" y="775"/>
                  </a:cubicBezTo>
                  <a:cubicBezTo>
                    <a:pt x="51" y="775"/>
                    <a:pt x="51" y="776"/>
                    <a:pt x="51" y="776"/>
                  </a:cubicBezTo>
                  <a:cubicBezTo>
                    <a:pt x="50" y="776"/>
                    <a:pt x="50" y="775"/>
                    <a:pt x="50" y="775"/>
                  </a:cubicBezTo>
                  <a:cubicBezTo>
                    <a:pt x="50" y="775"/>
                    <a:pt x="48" y="775"/>
                    <a:pt x="47" y="775"/>
                  </a:cubicBezTo>
                  <a:cubicBezTo>
                    <a:pt x="46" y="774"/>
                    <a:pt x="45" y="772"/>
                    <a:pt x="46" y="772"/>
                  </a:cubicBezTo>
                  <a:cubicBezTo>
                    <a:pt x="46" y="772"/>
                    <a:pt x="48" y="771"/>
                    <a:pt x="48" y="771"/>
                  </a:cubicBezTo>
                  <a:cubicBezTo>
                    <a:pt x="49" y="771"/>
                    <a:pt x="49" y="771"/>
                    <a:pt x="50" y="771"/>
                  </a:cubicBezTo>
                  <a:cubicBezTo>
                    <a:pt x="50" y="771"/>
                    <a:pt x="50" y="770"/>
                    <a:pt x="50" y="769"/>
                  </a:cubicBezTo>
                  <a:cubicBezTo>
                    <a:pt x="51" y="769"/>
                    <a:pt x="53" y="770"/>
                    <a:pt x="53" y="770"/>
                  </a:cubicBezTo>
                  <a:cubicBezTo>
                    <a:pt x="54" y="770"/>
                    <a:pt x="55" y="769"/>
                    <a:pt x="56" y="769"/>
                  </a:cubicBezTo>
                  <a:cubicBezTo>
                    <a:pt x="56" y="769"/>
                    <a:pt x="61" y="766"/>
                    <a:pt x="61" y="767"/>
                  </a:cubicBezTo>
                  <a:cubicBezTo>
                    <a:pt x="61" y="768"/>
                    <a:pt x="55" y="769"/>
                    <a:pt x="57" y="771"/>
                  </a:cubicBezTo>
                  <a:close/>
                  <a:moveTo>
                    <a:pt x="654" y="811"/>
                  </a:moveTo>
                  <a:cubicBezTo>
                    <a:pt x="655" y="811"/>
                    <a:pt x="655" y="811"/>
                    <a:pt x="655" y="812"/>
                  </a:cubicBezTo>
                  <a:cubicBezTo>
                    <a:pt x="656" y="812"/>
                    <a:pt x="656" y="812"/>
                    <a:pt x="656" y="812"/>
                  </a:cubicBezTo>
                  <a:cubicBezTo>
                    <a:pt x="656" y="813"/>
                    <a:pt x="656" y="813"/>
                    <a:pt x="656" y="813"/>
                  </a:cubicBezTo>
                  <a:cubicBezTo>
                    <a:pt x="656" y="813"/>
                    <a:pt x="655" y="813"/>
                    <a:pt x="655" y="813"/>
                  </a:cubicBezTo>
                  <a:cubicBezTo>
                    <a:pt x="655" y="813"/>
                    <a:pt x="652" y="811"/>
                    <a:pt x="654" y="811"/>
                  </a:cubicBezTo>
                  <a:close/>
                  <a:moveTo>
                    <a:pt x="591" y="876"/>
                  </a:moveTo>
                  <a:cubicBezTo>
                    <a:pt x="591" y="876"/>
                    <a:pt x="591" y="875"/>
                    <a:pt x="591" y="875"/>
                  </a:cubicBezTo>
                  <a:cubicBezTo>
                    <a:pt x="591" y="875"/>
                    <a:pt x="592" y="875"/>
                    <a:pt x="592" y="875"/>
                  </a:cubicBezTo>
                  <a:cubicBezTo>
                    <a:pt x="592" y="875"/>
                    <a:pt x="592" y="876"/>
                    <a:pt x="591" y="876"/>
                  </a:cubicBezTo>
                  <a:close/>
                  <a:moveTo>
                    <a:pt x="564" y="896"/>
                  </a:moveTo>
                  <a:cubicBezTo>
                    <a:pt x="564" y="895"/>
                    <a:pt x="564" y="894"/>
                    <a:pt x="564" y="893"/>
                  </a:cubicBezTo>
                  <a:cubicBezTo>
                    <a:pt x="564" y="891"/>
                    <a:pt x="565" y="891"/>
                    <a:pt x="566" y="890"/>
                  </a:cubicBezTo>
                  <a:cubicBezTo>
                    <a:pt x="568" y="889"/>
                    <a:pt x="569" y="887"/>
                    <a:pt x="571" y="887"/>
                  </a:cubicBezTo>
                  <a:cubicBezTo>
                    <a:pt x="573" y="887"/>
                    <a:pt x="574" y="887"/>
                    <a:pt x="576" y="887"/>
                  </a:cubicBezTo>
                  <a:cubicBezTo>
                    <a:pt x="578" y="887"/>
                    <a:pt x="579" y="886"/>
                    <a:pt x="579" y="889"/>
                  </a:cubicBezTo>
                  <a:cubicBezTo>
                    <a:pt x="579" y="890"/>
                    <a:pt x="578" y="891"/>
                    <a:pt x="577" y="892"/>
                  </a:cubicBezTo>
                  <a:cubicBezTo>
                    <a:pt x="577" y="893"/>
                    <a:pt x="577" y="896"/>
                    <a:pt x="576" y="896"/>
                  </a:cubicBezTo>
                  <a:cubicBezTo>
                    <a:pt x="575" y="897"/>
                    <a:pt x="574" y="898"/>
                    <a:pt x="573" y="898"/>
                  </a:cubicBezTo>
                  <a:cubicBezTo>
                    <a:pt x="572" y="898"/>
                    <a:pt x="572" y="898"/>
                    <a:pt x="571" y="899"/>
                  </a:cubicBezTo>
                  <a:cubicBezTo>
                    <a:pt x="570" y="899"/>
                    <a:pt x="571" y="900"/>
                    <a:pt x="570" y="900"/>
                  </a:cubicBezTo>
                  <a:cubicBezTo>
                    <a:pt x="569" y="900"/>
                    <a:pt x="568" y="899"/>
                    <a:pt x="568" y="899"/>
                  </a:cubicBezTo>
                  <a:cubicBezTo>
                    <a:pt x="567" y="899"/>
                    <a:pt x="566" y="899"/>
                    <a:pt x="566" y="899"/>
                  </a:cubicBezTo>
                  <a:cubicBezTo>
                    <a:pt x="564" y="898"/>
                    <a:pt x="564" y="897"/>
                    <a:pt x="564" y="896"/>
                  </a:cubicBezTo>
                  <a:close/>
                  <a:moveTo>
                    <a:pt x="638" y="847"/>
                  </a:moveTo>
                  <a:cubicBezTo>
                    <a:pt x="638" y="846"/>
                    <a:pt x="639" y="846"/>
                    <a:pt x="639" y="846"/>
                  </a:cubicBezTo>
                  <a:cubicBezTo>
                    <a:pt x="639" y="847"/>
                    <a:pt x="639" y="847"/>
                    <a:pt x="639" y="847"/>
                  </a:cubicBezTo>
                  <a:cubicBezTo>
                    <a:pt x="639" y="847"/>
                    <a:pt x="638" y="847"/>
                    <a:pt x="638" y="847"/>
                  </a:cubicBezTo>
                  <a:close/>
                  <a:moveTo>
                    <a:pt x="655" y="810"/>
                  </a:moveTo>
                  <a:cubicBezTo>
                    <a:pt x="655" y="811"/>
                    <a:pt x="655" y="809"/>
                    <a:pt x="655" y="810"/>
                  </a:cubicBezTo>
                  <a:cubicBezTo>
                    <a:pt x="655" y="810"/>
                    <a:pt x="655" y="810"/>
                    <a:pt x="655" y="810"/>
                  </a:cubicBezTo>
                  <a:close/>
                  <a:moveTo>
                    <a:pt x="441" y="876"/>
                  </a:moveTo>
                  <a:cubicBezTo>
                    <a:pt x="441" y="876"/>
                    <a:pt x="440" y="877"/>
                    <a:pt x="440" y="877"/>
                  </a:cubicBezTo>
                  <a:cubicBezTo>
                    <a:pt x="440" y="876"/>
                    <a:pt x="441" y="874"/>
                    <a:pt x="442" y="874"/>
                  </a:cubicBezTo>
                  <a:cubicBezTo>
                    <a:pt x="442" y="874"/>
                    <a:pt x="442" y="876"/>
                    <a:pt x="441" y="876"/>
                  </a:cubicBezTo>
                  <a:cubicBezTo>
                    <a:pt x="441" y="876"/>
                    <a:pt x="441" y="876"/>
                    <a:pt x="441" y="876"/>
                  </a:cubicBezTo>
                  <a:close/>
                  <a:moveTo>
                    <a:pt x="435" y="877"/>
                  </a:moveTo>
                  <a:cubicBezTo>
                    <a:pt x="436" y="877"/>
                    <a:pt x="435" y="877"/>
                    <a:pt x="435" y="876"/>
                  </a:cubicBezTo>
                  <a:cubicBezTo>
                    <a:pt x="435" y="876"/>
                    <a:pt x="435" y="877"/>
                    <a:pt x="435" y="877"/>
                  </a:cubicBezTo>
                  <a:close/>
                  <a:moveTo>
                    <a:pt x="442" y="876"/>
                  </a:moveTo>
                  <a:cubicBezTo>
                    <a:pt x="442" y="876"/>
                    <a:pt x="442" y="876"/>
                    <a:pt x="442" y="876"/>
                  </a:cubicBezTo>
                  <a:cubicBezTo>
                    <a:pt x="442" y="876"/>
                    <a:pt x="442" y="876"/>
                    <a:pt x="442" y="876"/>
                  </a:cubicBezTo>
                  <a:close/>
                  <a:moveTo>
                    <a:pt x="442" y="876"/>
                  </a:moveTo>
                  <a:cubicBezTo>
                    <a:pt x="442" y="876"/>
                    <a:pt x="441" y="876"/>
                    <a:pt x="441" y="876"/>
                  </a:cubicBezTo>
                  <a:cubicBezTo>
                    <a:pt x="441" y="876"/>
                    <a:pt x="442" y="876"/>
                    <a:pt x="442" y="876"/>
                  </a:cubicBezTo>
                  <a:close/>
                  <a:moveTo>
                    <a:pt x="435" y="878"/>
                  </a:moveTo>
                  <a:cubicBezTo>
                    <a:pt x="435" y="878"/>
                    <a:pt x="434" y="877"/>
                    <a:pt x="434" y="877"/>
                  </a:cubicBezTo>
                  <a:cubicBezTo>
                    <a:pt x="435" y="877"/>
                    <a:pt x="435" y="877"/>
                    <a:pt x="435" y="878"/>
                  </a:cubicBezTo>
                  <a:close/>
                  <a:moveTo>
                    <a:pt x="441" y="877"/>
                  </a:moveTo>
                  <a:cubicBezTo>
                    <a:pt x="441" y="877"/>
                    <a:pt x="441" y="877"/>
                    <a:pt x="441" y="877"/>
                  </a:cubicBezTo>
                  <a:cubicBezTo>
                    <a:pt x="441" y="877"/>
                    <a:pt x="441" y="877"/>
                    <a:pt x="441" y="877"/>
                  </a:cubicBezTo>
                  <a:close/>
                  <a:moveTo>
                    <a:pt x="434" y="875"/>
                  </a:moveTo>
                  <a:cubicBezTo>
                    <a:pt x="434" y="876"/>
                    <a:pt x="434" y="876"/>
                    <a:pt x="434" y="876"/>
                  </a:cubicBezTo>
                  <a:cubicBezTo>
                    <a:pt x="434" y="875"/>
                    <a:pt x="434" y="875"/>
                    <a:pt x="434" y="875"/>
                  </a:cubicBezTo>
                  <a:close/>
                  <a:moveTo>
                    <a:pt x="432" y="878"/>
                  </a:moveTo>
                  <a:cubicBezTo>
                    <a:pt x="432" y="877"/>
                    <a:pt x="432" y="876"/>
                    <a:pt x="432" y="876"/>
                  </a:cubicBezTo>
                  <a:cubicBezTo>
                    <a:pt x="432" y="876"/>
                    <a:pt x="433" y="878"/>
                    <a:pt x="432" y="878"/>
                  </a:cubicBezTo>
                  <a:close/>
                  <a:moveTo>
                    <a:pt x="433" y="878"/>
                  </a:moveTo>
                  <a:cubicBezTo>
                    <a:pt x="433" y="878"/>
                    <a:pt x="432" y="878"/>
                    <a:pt x="432" y="878"/>
                  </a:cubicBezTo>
                  <a:cubicBezTo>
                    <a:pt x="432" y="878"/>
                    <a:pt x="433" y="877"/>
                    <a:pt x="433" y="878"/>
                  </a:cubicBezTo>
                  <a:close/>
                  <a:moveTo>
                    <a:pt x="433" y="877"/>
                  </a:moveTo>
                  <a:cubicBezTo>
                    <a:pt x="433" y="877"/>
                    <a:pt x="432" y="876"/>
                    <a:pt x="433" y="875"/>
                  </a:cubicBezTo>
                  <a:cubicBezTo>
                    <a:pt x="433" y="875"/>
                    <a:pt x="433" y="876"/>
                    <a:pt x="433" y="877"/>
                  </a:cubicBezTo>
                  <a:close/>
                  <a:moveTo>
                    <a:pt x="433" y="877"/>
                  </a:moveTo>
                  <a:cubicBezTo>
                    <a:pt x="433" y="877"/>
                    <a:pt x="433" y="877"/>
                    <a:pt x="433" y="877"/>
                  </a:cubicBezTo>
                  <a:cubicBezTo>
                    <a:pt x="433" y="877"/>
                    <a:pt x="433" y="877"/>
                    <a:pt x="433" y="877"/>
                  </a:cubicBezTo>
                  <a:close/>
                  <a:moveTo>
                    <a:pt x="434" y="877"/>
                  </a:moveTo>
                  <a:cubicBezTo>
                    <a:pt x="434" y="878"/>
                    <a:pt x="434" y="878"/>
                    <a:pt x="433" y="877"/>
                  </a:cubicBezTo>
                  <a:cubicBezTo>
                    <a:pt x="433" y="876"/>
                    <a:pt x="433" y="875"/>
                    <a:pt x="434" y="875"/>
                  </a:cubicBezTo>
                  <a:cubicBezTo>
                    <a:pt x="434" y="875"/>
                    <a:pt x="434" y="877"/>
                    <a:pt x="434" y="877"/>
                  </a:cubicBezTo>
                  <a:close/>
                  <a:moveTo>
                    <a:pt x="447" y="871"/>
                  </a:moveTo>
                  <a:cubicBezTo>
                    <a:pt x="447" y="871"/>
                    <a:pt x="446" y="871"/>
                    <a:pt x="447" y="870"/>
                  </a:cubicBezTo>
                  <a:cubicBezTo>
                    <a:pt x="447" y="870"/>
                    <a:pt x="447" y="870"/>
                    <a:pt x="447" y="871"/>
                  </a:cubicBezTo>
                  <a:cubicBezTo>
                    <a:pt x="447" y="871"/>
                    <a:pt x="447" y="871"/>
                    <a:pt x="447" y="871"/>
                  </a:cubicBezTo>
                  <a:close/>
                  <a:moveTo>
                    <a:pt x="447" y="873"/>
                  </a:moveTo>
                  <a:cubicBezTo>
                    <a:pt x="447" y="873"/>
                    <a:pt x="447" y="873"/>
                    <a:pt x="447" y="873"/>
                  </a:cubicBezTo>
                  <a:cubicBezTo>
                    <a:pt x="447" y="873"/>
                    <a:pt x="447" y="873"/>
                    <a:pt x="447" y="873"/>
                  </a:cubicBezTo>
                  <a:close/>
                  <a:moveTo>
                    <a:pt x="447" y="872"/>
                  </a:moveTo>
                  <a:cubicBezTo>
                    <a:pt x="447" y="872"/>
                    <a:pt x="446" y="873"/>
                    <a:pt x="446" y="872"/>
                  </a:cubicBezTo>
                  <a:cubicBezTo>
                    <a:pt x="446" y="872"/>
                    <a:pt x="446" y="871"/>
                    <a:pt x="447" y="871"/>
                  </a:cubicBezTo>
                  <a:cubicBezTo>
                    <a:pt x="447" y="871"/>
                    <a:pt x="447" y="872"/>
                    <a:pt x="447" y="872"/>
                  </a:cubicBezTo>
                  <a:close/>
                  <a:moveTo>
                    <a:pt x="448" y="872"/>
                  </a:moveTo>
                  <a:cubicBezTo>
                    <a:pt x="448" y="872"/>
                    <a:pt x="448" y="872"/>
                    <a:pt x="448" y="873"/>
                  </a:cubicBezTo>
                  <a:cubicBezTo>
                    <a:pt x="448" y="873"/>
                    <a:pt x="447" y="872"/>
                    <a:pt x="448" y="871"/>
                  </a:cubicBezTo>
                  <a:cubicBezTo>
                    <a:pt x="448" y="871"/>
                    <a:pt x="448" y="872"/>
                    <a:pt x="448" y="872"/>
                  </a:cubicBezTo>
                  <a:close/>
                  <a:moveTo>
                    <a:pt x="432" y="877"/>
                  </a:moveTo>
                  <a:cubicBezTo>
                    <a:pt x="432" y="878"/>
                    <a:pt x="431" y="877"/>
                    <a:pt x="431" y="876"/>
                  </a:cubicBezTo>
                  <a:cubicBezTo>
                    <a:pt x="431" y="876"/>
                    <a:pt x="431" y="877"/>
                    <a:pt x="432" y="877"/>
                  </a:cubicBezTo>
                  <a:close/>
                  <a:moveTo>
                    <a:pt x="446" y="873"/>
                  </a:moveTo>
                  <a:cubicBezTo>
                    <a:pt x="446" y="874"/>
                    <a:pt x="446" y="875"/>
                    <a:pt x="445" y="875"/>
                  </a:cubicBezTo>
                  <a:cubicBezTo>
                    <a:pt x="444" y="875"/>
                    <a:pt x="445" y="872"/>
                    <a:pt x="446" y="873"/>
                  </a:cubicBezTo>
                  <a:close/>
                  <a:moveTo>
                    <a:pt x="444" y="872"/>
                  </a:moveTo>
                  <a:cubicBezTo>
                    <a:pt x="444" y="872"/>
                    <a:pt x="444" y="872"/>
                    <a:pt x="444" y="872"/>
                  </a:cubicBezTo>
                  <a:cubicBezTo>
                    <a:pt x="444" y="871"/>
                    <a:pt x="444" y="872"/>
                    <a:pt x="444" y="872"/>
                  </a:cubicBezTo>
                  <a:close/>
                  <a:moveTo>
                    <a:pt x="445" y="875"/>
                  </a:moveTo>
                  <a:cubicBezTo>
                    <a:pt x="445" y="875"/>
                    <a:pt x="444" y="876"/>
                    <a:pt x="444" y="875"/>
                  </a:cubicBezTo>
                  <a:cubicBezTo>
                    <a:pt x="444" y="875"/>
                    <a:pt x="444" y="875"/>
                    <a:pt x="445" y="875"/>
                  </a:cubicBezTo>
                  <a:close/>
                  <a:moveTo>
                    <a:pt x="444" y="874"/>
                  </a:moveTo>
                  <a:cubicBezTo>
                    <a:pt x="444" y="874"/>
                    <a:pt x="444" y="875"/>
                    <a:pt x="444" y="875"/>
                  </a:cubicBezTo>
                  <a:cubicBezTo>
                    <a:pt x="444" y="875"/>
                    <a:pt x="444" y="873"/>
                    <a:pt x="444" y="873"/>
                  </a:cubicBezTo>
                  <a:cubicBezTo>
                    <a:pt x="444" y="874"/>
                    <a:pt x="445" y="874"/>
                    <a:pt x="444" y="874"/>
                  </a:cubicBezTo>
                  <a:close/>
                  <a:moveTo>
                    <a:pt x="444" y="872"/>
                  </a:moveTo>
                  <a:cubicBezTo>
                    <a:pt x="445" y="872"/>
                    <a:pt x="445" y="874"/>
                    <a:pt x="444" y="872"/>
                  </a:cubicBezTo>
                  <a:cubicBezTo>
                    <a:pt x="444" y="872"/>
                    <a:pt x="444" y="872"/>
                    <a:pt x="444" y="872"/>
                  </a:cubicBezTo>
                  <a:close/>
                  <a:moveTo>
                    <a:pt x="170" y="841"/>
                  </a:moveTo>
                  <a:cubicBezTo>
                    <a:pt x="171" y="842"/>
                    <a:pt x="171" y="843"/>
                    <a:pt x="170" y="844"/>
                  </a:cubicBezTo>
                  <a:cubicBezTo>
                    <a:pt x="170" y="843"/>
                    <a:pt x="170" y="842"/>
                    <a:pt x="170" y="84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endParaRPr lang="ru-RU" sz="7198"/>
            </a:p>
          </p:txBody>
        </p:sp>
      </p:grpSp>
      <p:sp>
        <p:nvSpPr>
          <p:cNvPr id="213" name="Rectangle 212">
            <a:extLst>
              <a:ext uri="{FF2B5EF4-FFF2-40B4-BE49-F238E27FC236}">
                <a16:creationId xmlns:a16="http://schemas.microsoft.com/office/drawing/2014/main" id="{7E6D8959-29E4-6DD7-5234-19027BD8CE2A}"/>
              </a:ext>
            </a:extLst>
          </p:cNvPr>
          <p:cNvSpPr>
            <a:spLocks/>
          </p:cNvSpPr>
          <p:nvPr/>
        </p:nvSpPr>
        <p:spPr bwMode="auto">
          <a:xfrm>
            <a:off x="2453578" y="12861831"/>
            <a:ext cx="1670187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 anchor="ctr">
            <a:spAutoFit/>
          </a:bodyPr>
          <a:lstStyle/>
          <a:p>
            <a:r>
              <a:rPr lang="en-US" sz="3000" i="0" spc="300" dirty="0">
                <a:solidFill>
                  <a:schemeClr val="tx2">
                    <a:lumMod val="50000"/>
                    <a:lumOff val="50000"/>
                  </a:schemeClr>
                </a:solidFill>
                <a:latin typeface="+mj-lt"/>
                <a:ea typeface="Roboto Black" charset="0"/>
                <a:cs typeface="Roboto Black" charset="0"/>
                <a:sym typeface="Bebas Neue" charset="0"/>
              </a:rPr>
              <a:t>#</a:t>
            </a:r>
            <a:r>
              <a:rPr lang="en-US" sz="3000" spc="300" dirty="0">
                <a:solidFill>
                  <a:schemeClr val="tx2">
                    <a:lumMod val="50000"/>
                    <a:lumOff val="50000"/>
                  </a:schemeClr>
                </a:solidFill>
                <a:latin typeface="+mj-lt"/>
                <a:ea typeface="Roboto Black" charset="0"/>
                <a:cs typeface="Roboto Black" charset="0"/>
                <a:sym typeface="Bebas Neue" charset="0"/>
              </a:rPr>
              <a:t>195</a:t>
            </a:r>
            <a:r>
              <a:rPr lang="en-US" sz="3000" i="0" spc="300" dirty="0">
                <a:solidFill>
                  <a:schemeClr val="tx2">
                    <a:lumMod val="50000"/>
                    <a:lumOff val="50000"/>
                  </a:schemeClr>
                </a:solidFill>
                <a:latin typeface="+mj-lt"/>
                <a:ea typeface="Roboto Black" charset="0"/>
                <a:cs typeface="Roboto Black" charset="0"/>
                <a:sym typeface="Bebas Neue" charset="0"/>
              </a:rPr>
              <a:t>  </a:t>
            </a:r>
          </a:p>
        </p:txBody>
      </p:sp>
      <p:sp>
        <p:nvSpPr>
          <p:cNvPr id="214" name="!!SubTitle">
            <a:extLst>
              <a:ext uri="{FF2B5EF4-FFF2-40B4-BE49-F238E27FC236}">
                <a16:creationId xmlns:a16="http://schemas.microsoft.com/office/drawing/2014/main" id="{D2DDEAF2-1215-80ED-21D0-10080C68147A}"/>
              </a:ext>
            </a:extLst>
          </p:cNvPr>
          <p:cNvSpPr txBox="1"/>
          <p:nvPr/>
        </p:nvSpPr>
        <p:spPr>
          <a:xfrm>
            <a:off x="9381441" y="12854136"/>
            <a:ext cx="5149167" cy="477054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2500" dirty="0">
                <a:solidFill>
                  <a:schemeClr val="tx2">
                    <a:lumMod val="50000"/>
                    <a:lumOff val="50000"/>
                  </a:schemeClr>
                </a:solidFill>
                <a:latin typeface="+mj-lt"/>
              </a:rPr>
              <a:t>we sell </a:t>
            </a:r>
            <a:r>
              <a:rPr lang="en-US" sz="1900" b="1" dirty="0">
                <a:solidFill>
                  <a:schemeClr val="tx2">
                    <a:lumMod val="50000"/>
                    <a:lumOff val="50000"/>
                  </a:schemeClr>
                </a:solidFill>
                <a:latin typeface="+mj-lt"/>
              </a:rPr>
              <a:t>CONFIDENCE</a:t>
            </a:r>
            <a:r>
              <a:rPr lang="en-US" sz="1900" dirty="0">
                <a:solidFill>
                  <a:schemeClr val="tx2">
                    <a:lumMod val="50000"/>
                    <a:lumOff val="50000"/>
                  </a:schemeClr>
                </a:solidFill>
                <a:latin typeface="+mj-lt"/>
              </a:rPr>
              <a:t> </a:t>
            </a:r>
            <a:r>
              <a:rPr lang="en-US" sz="2500" dirty="0">
                <a:solidFill>
                  <a:schemeClr val="tx2">
                    <a:lumMod val="50000"/>
                    <a:lumOff val="50000"/>
                  </a:schemeClr>
                </a:solidFill>
                <a:latin typeface="+mj-lt"/>
              </a:rPr>
              <a:t>not templates</a:t>
            </a:r>
            <a:endParaRPr kumimoji="0" lang="en-US" sz="2500" i="0" u="none" strike="noStrike" kern="1200" cap="none" spc="0" normalizeH="0" baseline="0" noProof="0" dirty="0">
              <a:ln>
                <a:noFill/>
              </a:ln>
              <a:solidFill>
                <a:schemeClr val="tx2">
                  <a:lumMod val="50000"/>
                  <a:lumOff val="50000"/>
                </a:schemeClr>
              </a:solidFill>
              <a:effectLst/>
              <a:uLnTx/>
              <a:uFillTx/>
              <a:latin typeface="Open Sans Light"/>
            </a:endParaRPr>
          </a:p>
        </p:txBody>
      </p:sp>
      <p:sp>
        <p:nvSpPr>
          <p:cNvPr id="215" name="Rectangle: Rounded Corners 214">
            <a:extLst>
              <a:ext uri="{FF2B5EF4-FFF2-40B4-BE49-F238E27FC236}">
                <a16:creationId xmlns:a16="http://schemas.microsoft.com/office/drawing/2014/main" id="{CE531B46-8697-309F-BCAD-0128458B30EB}"/>
              </a:ext>
            </a:extLst>
          </p:cNvPr>
          <p:cNvSpPr/>
          <p:nvPr/>
        </p:nvSpPr>
        <p:spPr>
          <a:xfrm>
            <a:off x="2669191" y="4741166"/>
            <a:ext cx="4132728" cy="4089378"/>
          </a:xfrm>
          <a:prstGeom prst="roundRect">
            <a:avLst>
              <a:gd name="adj" fmla="val 15141"/>
            </a:avLst>
          </a:prstGeom>
          <a:solidFill>
            <a:schemeClr val="bg2">
              <a:lumMod val="85000"/>
              <a:alpha val="30000"/>
            </a:schemeClr>
          </a:solidFill>
          <a:ln>
            <a:noFill/>
          </a:ln>
          <a:effectLst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16" name="Group 215">
            <a:extLst>
              <a:ext uri="{FF2B5EF4-FFF2-40B4-BE49-F238E27FC236}">
                <a16:creationId xmlns:a16="http://schemas.microsoft.com/office/drawing/2014/main" id="{CB33A4A4-1FA7-DE65-2728-8888BA5E75A3}"/>
              </a:ext>
            </a:extLst>
          </p:cNvPr>
          <p:cNvGrpSpPr/>
          <p:nvPr/>
        </p:nvGrpSpPr>
        <p:grpSpPr>
          <a:xfrm>
            <a:off x="2925804" y="4995088"/>
            <a:ext cx="3619501" cy="3581534"/>
            <a:chOff x="4819650" y="5035484"/>
            <a:chExt cx="3619501" cy="3581534"/>
          </a:xfrm>
        </p:grpSpPr>
        <p:sp>
          <p:nvSpPr>
            <p:cNvPr id="217" name="Rectangle: Rounded Corners 216">
              <a:extLst>
                <a:ext uri="{FF2B5EF4-FFF2-40B4-BE49-F238E27FC236}">
                  <a16:creationId xmlns:a16="http://schemas.microsoft.com/office/drawing/2014/main" id="{ABE5A47F-2C07-BDD7-A9BA-E1E5931D9F0D}"/>
                </a:ext>
              </a:extLst>
            </p:cNvPr>
            <p:cNvSpPr/>
            <p:nvPr/>
          </p:nvSpPr>
          <p:spPr>
            <a:xfrm>
              <a:off x="4819650" y="5035484"/>
              <a:ext cx="3619501" cy="3581534"/>
            </a:xfrm>
            <a:prstGeom prst="roundRect">
              <a:avLst>
                <a:gd name="adj" fmla="val 14406"/>
              </a:avLst>
            </a:prstGeom>
            <a:solidFill>
              <a:schemeClr val="bg2"/>
            </a:solidFill>
            <a:ln>
              <a:noFill/>
            </a:ln>
            <a:effectLst>
              <a:outerShdw blurRad="177800" dist="254000" dir="8100000" algn="tr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8" name="Rectangle: Rounded Corners 217">
              <a:extLst>
                <a:ext uri="{FF2B5EF4-FFF2-40B4-BE49-F238E27FC236}">
                  <a16:creationId xmlns:a16="http://schemas.microsoft.com/office/drawing/2014/main" id="{93DF65AB-395D-2A2F-48F4-4F27576D6E8F}"/>
                </a:ext>
              </a:extLst>
            </p:cNvPr>
            <p:cNvSpPr/>
            <p:nvPr/>
          </p:nvSpPr>
          <p:spPr>
            <a:xfrm>
              <a:off x="4896727" y="5111752"/>
              <a:ext cx="3465348" cy="3428998"/>
            </a:xfrm>
            <a:prstGeom prst="roundRect">
              <a:avLst>
                <a:gd name="adj" fmla="val 13387"/>
              </a:avLst>
            </a:prstGeom>
            <a:solidFill>
              <a:schemeClr val="bg2">
                <a:lumMod val="95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19" name="!!MainTitle1">
            <a:extLst>
              <a:ext uri="{FF2B5EF4-FFF2-40B4-BE49-F238E27FC236}">
                <a16:creationId xmlns:a16="http://schemas.microsoft.com/office/drawing/2014/main" id="{00A3D538-C547-0E88-F02A-3577DC1315D3}"/>
              </a:ext>
            </a:extLst>
          </p:cNvPr>
          <p:cNvSpPr txBox="1"/>
          <p:nvPr/>
        </p:nvSpPr>
        <p:spPr>
          <a:xfrm>
            <a:off x="3330730" y="5904001"/>
            <a:ext cx="2806282" cy="1169551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lvl="0" algn="ctr">
              <a:defRPr/>
            </a:pP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>
                  <a:outerShdw blurRad="127000" dist="101600" dir="5400000" algn="t" rotWithShape="0">
                    <a:prstClr val="black">
                      <a:alpha val="20000"/>
                    </a:prstClr>
                  </a:outerShdw>
                </a:effectLst>
                <a:uLnTx/>
                <a:uFillTx/>
                <a:latin typeface="+mj-lt"/>
              </a:rPr>
              <a:t>BUSINESS</a:t>
            </a:r>
            <a:endParaRPr lang="en-US" sz="4000" b="1" dirty="0">
              <a:solidFill>
                <a:schemeClr val="tx2"/>
              </a:solidFill>
              <a:effectLst>
                <a:outerShdw blurRad="127000" dist="101600" dir="5400000" algn="t" rotWithShape="0">
                  <a:prstClr val="black">
                    <a:alpha val="20000"/>
                  </a:prstClr>
                </a:outerShdw>
              </a:effectLst>
              <a:latin typeface="+mj-lt"/>
            </a:endParaRPr>
          </a:p>
          <a:p>
            <a:pPr lvl="0" algn="ctr">
              <a:defRPr/>
            </a:pPr>
            <a:r>
              <a:rPr kumimoji="0" lang="en-US" sz="3000" i="0" u="none" strike="noStrike" kern="120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>
                  <a:outerShdw blurRad="127000" dist="101600" dir="5400000" algn="t" rotWithShape="0">
                    <a:prstClr val="black">
                      <a:alpha val="20000"/>
                    </a:prstClr>
                  </a:outerShdw>
                </a:effectLst>
                <a:uLnTx/>
                <a:uFillTx/>
                <a:latin typeface="+mj-lt"/>
              </a:rPr>
              <a:t>INFOGRAPHIC</a:t>
            </a:r>
          </a:p>
        </p:txBody>
      </p:sp>
      <p:sp>
        <p:nvSpPr>
          <p:cNvPr id="220" name="Rectangle 219">
            <a:extLst>
              <a:ext uri="{FF2B5EF4-FFF2-40B4-BE49-F238E27FC236}">
                <a16:creationId xmlns:a16="http://schemas.microsoft.com/office/drawing/2014/main" id="{8300D72D-E18A-6581-2B50-3C7F27E9C1E1}"/>
              </a:ext>
            </a:extLst>
          </p:cNvPr>
          <p:cNvSpPr>
            <a:spLocks/>
          </p:cNvSpPr>
          <p:nvPr/>
        </p:nvSpPr>
        <p:spPr bwMode="auto">
          <a:xfrm>
            <a:off x="3388925" y="7103507"/>
            <a:ext cx="268989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 anchor="ctr">
            <a:spAutoFit/>
          </a:bodyPr>
          <a:lstStyle/>
          <a:p>
            <a:pPr algn="ctr"/>
            <a:r>
              <a:rPr lang="en-US" sz="1200" dirty="0">
                <a:solidFill>
                  <a:schemeClr val="tx2">
                    <a:lumMod val="60000"/>
                    <a:lumOff val="40000"/>
                  </a:schemeClr>
                </a:solidFill>
              </a:rPr>
              <a:t>SLIDEOCEAN.NET</a:t>
            </a:r>
            <a:endParaRPr lang="en-US" sz="1200" i="0" spc="300" dirty="0">
              <a:solidFill>
                <a:schemeClr val="tx2">
                  <a:lumMod val="60000"/>
                  <a:lumOff val="40000"/>
                </a:schemeClr>
              </a:solidFill>
              <a:latin typeface="+mj-lt"/>
              <a:ea typeface="Roboto Black" charset="0"/>
              <a:cs typeface="Roboto Black" charset="0"/>
              <a:sym typeface="Bebas Neue" charset="0"/>
            </a:endParaRPr>
          </a:p>
        </p:txBody>
      </p:sp>
      <p:sp>
        <p:nvSpPr>
          <p:cNvPr id="221" name="Oval 220">
            <a:extLst>
              <a:ext uri="{FF2B5EF4-FFF2-40B4-BE49-F238E27FC236}">
                <a16:creationId xmlns:a16="http://schemas.microsoft.com/office/drawing/2014/main" id="{C4E64D58-1D7F-480E-1D4B-7370AC4D0BF0}"/>
              </a:ext>
            </a:extLst>
          </p:cNvPr>
          <p:cNvSpPr/>
          <p:nvPr/>
        </p:nvSpPr>
        <p:spPr>
          <a:xfrm>
            <a:off x="4386006" y="7516099"/>
            <a:ext cx="247918" cy="247918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222" name="Oval 221">
            <a:extLst>
              <a:ext uri="{FF2B5EF4-FFF2-40B4-BE49-F238E27FC236}">
                <a16:creationId xmlns:a16="http://schemas.microsoft.com/office/drawing/2014/main" id="{FC091FDD-6C40-C715-E73C-9D49FCE16DF6}"/>
              </a:ext>
            </a:extLst>
          </p:cNvPr>
          <p:cNvSpPr/>
          <p:nvPr/>
        </p:nvSpPr>
        <p:spPr>
          <a:xfrm>
            <a:off x="3922331" y="7516099"/>
            <a:ext cx="247918" cy="247918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223" name="Oval 222">
            <a:extLst>
              <a:ext uri="{FF2B5EF4-FFF2-40B4-BE49-F238E27FC236}">
                <a16:creationId xmlns:a16="http://schemas.microsoft.com/office/drawing/2014/main" id="{15314C32-C737-382D-7FCB-D319E58BEFB8}"/>
              </a:ext>
            </a:extLst>
          </p:cNvPr>
          <p:cNvSpPr/>
          <p:nvPr/>
        </p:nvSpPr>
        <p:spPr>
          <a:xfrm>
            <a:off x="4849681" y="7516099"/>
            <a:ext cx="247918" cy="247918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224" name="Oval 223">
            <a:extLst>
              <a:ext uri="{FF2B5EF4-FFF2-40B4-BE49-F238E27FC236}">
                <a16:creationId xmlns:a16="http://schemas.microsoft.com/office/drawing/2014/main" id="{155A4AEA-CB1E-98E4-AC25-F8B2FC14B7C1}"/>
              </a:ext>
            </a:extLst>
          </p:cNvPr>
          <p:cNvSpPr/>
          <p:nvPr/>
        </p:nvSpPr>
        <p:spPr>
          <a:xfrm>
            <a:off x="5313357" y="7516099"/>
            <a:ext cx="247918" cy="247918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grpSp>
        <p:nvGrpSpPr>
          <p:cNvPr id="225" name="Group 224">
            <a:extLst>
              <a:ext uri="{FF2B5EF4-FFF2-40B4-BE49-F238E27FC236}">
                <a16:creationId xmlns:a16="http://schemas.microsoft.com/office/drawing/2014/main" id="{70C061B7-5705-BE56-1656-B0CE84544BF0}"/>
              </a:ext>
            </a:extLst>
          </p:cNvPr>
          <p:cNvGrpSpPr/>
          <p:nvPr/>
        </p:nvGrpSpPr>
        <p:grpSpPr>
          <a:xfrm>
            <a:off x="7473439" y="3963964"/>
            <a:ext cx="3499730" cy="1909403"/>
            <a:chOff x="7473439" y="3963964"/>
            <a:chExt cx="3499730" cy="1909403"/>
          </a:xfrm>
        </p:grpSpPr>
        <p:sp>
          <p:nvSpPr>
            <p:cNvPr id="226" name="Arc 225">
              <a:extLst>
                <a:ext uri="{FF2B5EF4-FFF2-40B4-BE49-F238E27FC236}">
                  <a16:creationId xmlns:a16="http://schemas.microsoft.com/office/drawing/2014/main" id="{5C6BAA50-E707-C6A4-F3F9-554AC1106F73}"/>
                </a:ext>
              </a:extLst>
            </p:cNvPr>
            <p:cNvSpPr/>
            <p:nvPr/>
          </p:nvSpPr>
          <p:spPr>
            <a:xfrm rot="5400000">
              <a:off x="9473698" y="4373896"/>
              <a:ext cx="1377182" cy="1377182"/>
            </a:xfrm>
            <a:prstGeom prst="arc">
              <a:avLst/>
            </a:prstGeom>
            <a:ln w="25400" cap="rnd">
              <a:solidFill>
                <a:schemeClr val="accent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27" name="Straight Connector 226">
              <a:extLst>
                <a:ext uri="{FF2B5EF4-FFF2-40B4-BE49-F238E27FC236}">
                  <a16:creationId xmlns:a16="http://schemas.microsoft.com/office/drawing/2014/main" id="{FF053DA4-6903-5E1B-9785-DEAB1747C536}"/>
                </a:ext>
              </a:extLst>
            </p:cNvPr>
            <p:cNvCxnSpPr/>
            <p:nvPr/>
          </p:nvCxnSpPr>
          <p:spPr>
            <a:xfrm>
              <a:off x="10852785" y="4142984"/>
              <a:ext cx="0" cy="928372"/>
            </a:xfrm>
            <a:prstGeom prst="line">
              <a:avLst/>
            </a:prstGeom>
            <a:ln w="25400" cap="rnd">
              <a:solidFill>
                <a:schemeClr val="accent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8" name="Straight Connector 227">
              <a:extLst>
                <a:ext uri="{FF2B5EF4-FFF2-40B4-BE49-F238E27FC236}">
                  <a16:creationId xmlns:a16="http://schemas.microsoft.com/office/drawing/2014/main" id="{E9AA51F5-44B8-41A7-E998-275E914D479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711440" y="5751078"/>
              <a:ext cx="2442210" cy="0"/>
            </a:xfrm>
            <a:prstGeom prst="line">
              <a:avLst/>
            </a:prstGeom>
            <a:ln w="25400" cap="rnd">
              <a:solidFill>
                <a:schemeClr val="accent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229" name="Oval 228">
              <a:extLst>
                <a:ext uri="{FF2B5EF4-FFF2-40B4-BE49-F238E27FC236}">
                  <a16:creationId xmlns:a16="http://schemas.microsoft.com/office/drawing/2014/main" id="{266D95ED-A322-198C-2080-88141020ED21}"/>
                </a:ext>
              </a:extLst>
            </p:cNvPr>
            <p:cNvSpPr/>
            <p:nvPr/>
          </p:nvSpPr>
          <p:spPr>
            <a:xfrm flipH="1">
              <a:off x="7473439" y="5628789"/>
              <a:ext cx="244578" cy="244578"/>
            </a:xfrm>
            <a:prstGeom prst="ellipse">
              <a:avLst/>
            </a:prstGeom>
            <a:solidFill>
              <a:schemeClr val="bg2"/>
            </a:solidFill>
            <a:ln w="76200">
              <a:solidFill>
                <a:schemeClr val="accent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0" name="Oval 229">
              <a:extLst>
                <a:ext uri="{FF2B5EF4-FFF2-40B4-BE49-F238E27FC236}">
                  <a16:creationId xmlns:a16="http://schemas.microsoft.com/office/drawing/2014/main" id="{9154F7B4-0C32-7D58-42C2-FAA1C72A5E5D}"/>
                </a:ext>
              </a:extLst>
            </p:cNvPr>
            <p:cNvSpPr/>
            <p:nvPr/>
          </p:nvSpPr>
          <p:spPr>
            <a:xfrm flipH="1">
              <a:off x="10728591" y="3963964"/>
              <a:ext cx="244578" cy="244578"/>
            </a:xfrm>
            <a:prstGeom prst="ellipse">
              <a:avLst/>
            </a:prstGeom>
            <a:solidFill>
              <a:schemeClr val="bg2"/>
            </a:solidFill>
            <a:ln w="76200">
              <a:solidFill>
                <a:schemeClr val="accent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31" name="Freeform: Shape 230">
            <a:extLst>
              <a:ext uri="{FF2B5EF4-FFF2-40B4-BE49-F238E27FC236}">
                <a16:creationId xmlns:a16="http://schemas.microsoft.com/office/drawing/2014/main" id="{DAA6BE5D-25DD-D8FD-C85A-231E68665AC5}"/>
              </a:ext>
            </a:extLst>
          </p:cNvPr>
          <p:cNvSpPr/>
          <p:nvPr/>
        </p:nvSpPr>
        <p:spPr>
          <a:xfrm>
            <a:off x="10174061" y="1421722"/>
            <a:ext cx="1730790" cy="2363222"/>
          </a:xfrm>
          <a:custGeom>
            <a:avLst/>
            <a:gdLst>
              <a:gd name="csX0" fmla="*/ 0 w 1730790"/>
              <a:gd name="csY0" fmla="*/ 0 h 2363222"/>
              <a:gd name="csX1" fmla="*/ 1376330 w 1730790"/>
              <a:gd name="csY1" fmla="*/ 0 h 2363222"/>
              <a:gd name="csX2" fmla="*/ 1730790 w 1730790"/>
              <a:gd name="csY2" fmla="*/ 354460 h 2363222"/>
              <a:gd name="csX3" fmla="*/ 1730790 w 1730790"/>
              <a:gd name="csY3" fmla="*/ 2008762 h 2363222"/>
              <a:gd name="csX4" fmla="*/ 1376330 w 1730790"/>
              <a:gd name="csY4" fmla="*/ 2363222 h 2363222"/>
              <a:gd name="csX5" fmla="*/ 0 w 1730790"/>
              <a:gd name="csY5" fmla="*/ 2363222 h 2363222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</a:cxnLst>
            <a:rect l="l" t="t" r="r" b="b"/>
            <a:pathLst>
              <a:path w="1730790" h="2363222">
                <a:moveTo>
                  <a:pt x="0" y="0"/>
                </a:moveTo>
                <a:lnTo>
                  <a:pt x="1376330" y="0"/>
                </a:lnTo>
                <a:cubicBezTo>
                  <a:pt x="1572093" y="0"/>
                  <a:pt x="1730790" y="158697"/>
                  <a:pt x="1730790" y="354460"/>
                </a:cubicBezTo>
                <a:lnTo>
                  <a:pt x="1730790" y="2008762"/>
                </a:lnTo>
                <a:cubicBezTo>
                  <a:pt x="1730790" y="2204525"/>
                  <a:pt x="1572093" y="2363222"/>
                  <a:pt x="1376330" y="2363222"/>
                </a:cubicBezTo>
                <a:lnTo>
                  <a:pt x="0" y="2363222"/>
                </a:lnTo>
                <a:close/>
              </a:path>
            </a:pathLst>
          </a:custGeom>
          <a:solidFill>
            <a:schemeClr val="accent1">
              <a:alpha val="70000"/>
            </a:schemeClr>
          </a:solidFill>
          <a:ln>
            <a:noFill/>
          </a:ln>
          <a:effectLst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grpSp>
        <p:nvGrpSpPr>
          <p:cNvPr id="232" name="Group 231">
            <a:extLst>
              <a:ext uri="{FF2B5EF4-FFF2-40B4-BE49-F238E27FC236}">
                <a16:creationId xmlns:a16="http://schemas.microsoft.com/office/drawing/2014/main" id="{DD6A27B0-2907-09B7-B11E-7B95CA3BD76B}"/>
              </a:ext>
            </a:extLst>
          </p:cNvPr>
          <p:cNvGrpSpPr/>
          <p:nvPr/>
        </p:nvGrpSpPr>
        <p:grpSpPr>
          <a:xfrm>
            <a:off x="9621861" y="1545684"/>
            <a:ext cx="2137722" cy="2115298"/>
            <a:chOff x="4819650" y="5035484"/>
            <a:chExt cx="3619501" cy="3581534"/>
          </a:xfrm>
        </p:grpSpPr>
        <p:sp>
          <p:nvSpPr>
            <p:cNvPr id="233" name="Rectangle: Rounded Corners 232">
              <a:extLst>
                <a:ext uri="{FF2B5EF4-FFF2-40B4-BE49-F238E27FC236}">
                  <a16:creationId xmlns:a16="http://schemas.microsoft.com/office/drawing/2014/main" id="{712E5671-AA39-53EF-AFF6-9FAB40FF1752}"/>
                </a:ext>
              </a:extLst>
            </p:cNvPr>
            <p:cNvSpPr/>
            <p:nvPr/>
          </p:nvSpPr>
          <p:spPr>
            <a:xfrm>
              <a:off x="4819650" y="5035484"/>
              <a:ext cx="3619501" cy="3581534"/>
            </a:xfrm>
            <a:prstGeom prst="roundRect">
              <a:avLst>
                <a:gd name="adj" fmla="val 14406"/>
              </a:avLst>
            </a:prstGeom>
            <a:solidFill>
              <a:schemeClr val="bg2"/>
            </a:solidFill>
            <a:ln>
              <a:noFill/>
            </a:ln>
            <a:effectLst>
              <a:outerShdw blurRad="177800" dist="254000" dir="8100000" algn="tr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4" name="Rectangle: Rounded Corners 233">
              <a:extLst>
                <a:ext uri="{FF2B5EF4-FFF2-40B4-BE49-F238E27FC236}">
                  <a16:creationId xmlns:a16="http://schemas.microsoft.com/office/drawing/2014/main" id="{CAEC704E-E940-C3C0-39A4-7A8CB4E9A48C}"/>
                </a:ext>
              </a:extLst>
            </p:cNvPr>
            <p:cNvSpPr/>
            <p:nvPr/>
          </p:nvSpPr>
          <p:spPr>
            <a:xfrm>
              <a:off x="4896727" y="5111752"/>
              <a:ext cx="3465348" cy="3428998"/>
            </a:xfrm>
            <a:prstGeom prst="roundRect">
              <a:avLst>
                <a:gd name="adj" fmla="val 13387"/>
              </a:avLst>
            </a:prstGeom>
            <a:solidFill>
              <a:schemeClr val="bg2">
                <a:lumMod val="95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35" name="Freeform: Shape 234">
            <a:extLst>
              <a:ext uri="{FF2B5EF4-FFF2-40B4-BE49-F238E27FC236}">
                <a16:creationId xmlns:a16="http://schemas.microsoft.com/office/drawing/2014/main" id="{4025A4DF-FB03-3EF1-7C32-4FC552A927D5}"/>
              </a:ext>
            </a:extLst>
          </p:cNvPr>
          <p:cNvSpPr/>
          <p:nvPr/>
        </p:nvSpPr>
        <p:spPr>
          <a:xfrm>
            <a:off x="10216710" y="2176724"/>
            <a:ext cx="822746" cy="853218"/>
          </a:xfrm>
          <a:custGeom>
            <a:avLst/>
            <a:gdLst>
              <a:gd name="connsiteX0" fmla="*/ 284150 w 411480"/>
              <a:gd name="connsiteY0" fmla="*/ 60579 h 426720"/>
              <a:gd name="connsiteX1" fmla="*/ 345872 w 411480"/>
              <a:gd name="connsiteY1" fmla="*/ 175336 h 426720"/>
              <a:gd name="connsiteX2" fmla="*/ 392658 w 411480"/>
              <a:gd name="connsiteY2" fmla="*/ 269824 h 426720"/>
              <a:gd name="connsiteX3" fmla="*/ 353187 w 411480"/>
              <a:gd name="connsiteY3" fmla="*/ 269824 h 426720"/>
              <a:gd name="connsiteX4" fmla="*/ 353187 w 411480"/>
              <a:gd name="connsiteY4" fmla="*/ 335356 h 426720"/>
              <a:gd name="connsiteX5" fmla="*/ 332613 w 411480"/>
              <a:gd name="connsiteY5" fmla="*/ 355930 h 426720"/>
              <a:gd name="connsiteX6" fmla="*/ 289179 w 411480"/>
              <a:gd name="connsiteY6" fmla="*/ 355930 h 426720"/>
              <a:gd name="connsiteX7" fmla="*/ 289179 w 411480"/>
              <a:gd name="connsiteY7" fmla="*/ 410032 h 426720"/>
              <a:gd name="connsiteX8" fmla="*/ 114986 w 411480"/>
              <a:gd name="connsiteY8" fmla="*/ 410032 h 426720"/>
              <a:gd name="connsiteX9" fmla="*/ 83439 w 411480"/>
              <a:gd name="connsiteY9" fmla="*/ 291922 h 426720"/>
              <a:gd name="connsiteX10" fmla="*/ 221514 w 411480"/>
              <a:gd name="connsiteY10" fmla="*/ 140741 h 426720"/>
              <a:gd name="connsiteX11" fmla="*/ 219989 w 411480"/>
              <a:gd name="connsiteY11" fmla="*/ 124282 h 426720"/>
              <a:gd name="connsiteX12" fmla="*/ 247269 w 411480"/>
              <a:gd name="connsiteY12" fmla="*/ 95478 h 426720"/>
              <a:gd name="connsiteX13" fmla="*/ 229439 w 411480"/>
              <a:gd name="connsiteY13" fmla="*/ 64694 h 426720"/>
              <a:gd name="connsiteX14" fmla="*/ 190728 w 411480"/>
              <a:gd name="connsiteY14" fmla="*/ 73990 h 426720"/>
              <a:gd name="connsiteX15" fmla="*/ 162382 w 411480"/>
              <a:gd name="connsiteY15" fmla="*/ 57531 h 426720"/>
              <a:gd name="connsiteX16" fmla="*/ 151105 w 411480"/>
              <a:gd name="connsiteY16" fmla="*/ 19431 h 426720"/>
              <a:gd name="connsiteX17" fmla="*/ 115595 w 411480"/>
              <a:gd name="connsiteY17" fmla="*/ 19431 h 426720"/>
              <a:gd name="connsiteX18" fmla="*/ 104318 w 411480"/>
              <a:gd name="connsiteY18" fmla="*/ 57531 h 426720"/>
              <a:gd name="connsiteX19" fmla="*/ 75972 w 411480"/>
              <a:gd name="connsiteY19" fmla="*/ 73990 h 426720"/>
              <a:gd name="connsiteX20" fmla="*/ 37262 w 411480"/>
              <a:gd name="connsiteY20" fmla="*/ 64694 h 426720"/>
              <a:gd name="connsiteX21" fmla="*/ 19431 w 411480"/>
              <a:gd name="connsiteY21" fmla="*/ 95478 h 426720"/>
              <a:gd name="connsiteX22" fmla="*/ 46710 w 411480"/>
              <a:gd name="connsiteY22" fmla="*/ 124282 h 426720"/>
              <a:gd name="connsiteX23" fmla="*/ 45187 w 411480"/>
              <a:gd name="connsiteY23" fmla="*/ 140741 h 426720"/>
              <a:gd name="connsiteX24" fmla="*/ 46710 w 411480"/>
              <a:gd name="connsiteY24" fmla="*/ 157201 h 426720"/>
              <a:gd name="connsiteX25" fmla="*/ 19431 w 411480"/>
              <a:gd name="connsiteY25" fmla="*/ 186004 h 426720"/>
              <a:gd name="connsiteX26" fmla="*/ 37262 w 411480"/>
              <a:gd name="connsiteY26" fmla="*/ 216789 h 426720"/>
              <a:gd name="connsiteX27" fmla="*/ 75972 w 411480"/>
              <a:gd name="connsiteY27" fmla="*/ 207493 h 426720"/>
              <a:gd name="connsiteX28" fmla="*/ 104318 w 411480"/>
              <a:gd name="connsiteY28" fmla="*/ 223952 h 426720"/>
              <a:gd name="connsiteX29" fmla="*/ 115595 w 411480"/>
              <a:gd name="connsiteY29" fmla="*/ 262052 h 426720"/>
              <a:gd name="connsiteX30" fmla="*/ 151105 w 411480"/>
              <a:gd name="connsiteY30" fmla="*/ 262052 h 426720"/>
              <a:gd name="connsiteX31" fmla="*/ 162382 w 411480"/>
              <a:gd name="connsiteY31" fmla="*/ 223952 h 426720"/>
              <a:gd name="connsiteX32" fmla="*/ 190728 w 411480"/>
              <a:gd name="connsiteY32" fmla="*/ 207493 h 426720"/>
              <a:gd name="connsiteX33" fmla="*/ 229439 w 411480"/>
              <a:gd name="connsiteY33" fmla="*/ 216789 h 426720"/>
              <a:gd name="connsiteX34" fmla="*/ 247269 w 411480"/>
              <a:gd name="connsiteY34" fmla="*/ 186004 h 426720"/>
              <a:gd name="connsiteX35" fmla="*/ 219989 w 411480"/>
              <a:gd name="connsiteY35" fmla="*/ 157201 h 426720"/>
              <a:gd name="connsiteX36" fmla="*/ 221514 w 411480"/>
              <a:gd name="connsiteY36" fmla="*/ 140741 h 426720"/>
              <a:gd name="connsiteX37" fmla="*/ 175488 w 411480"/>
              <a:gd name="connsiteY37" fmla="*/ 140741 h 426720"/>
              <a:gd name="connsiteX38" fmla="*/ 133274 w 411480"/>
              <a:gd name="connsiteY38" fmla="*/ 182956 h 426720"/>
              <a:gd name="connsiteX39" fmla="*/ 91059 w 411480"/>
              <a:gd name="connsiteY39" fmla="*/ 140741 h 426720"/>
              <a:gd name="connsiteX40" fmla="*/ 133274 w 411480"/>
              <a:gd name="connsiteY40" fmla="*/ 98526 h 426720"/>
              <a:gd name="connsiteX41" fmla="*/ 175488 w 411480"/>
              <a:gd name="connsiteY41" fmla="*/ 140741 h 4267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411480" h="426720">
                <a:moveTo>
                  <a:pt x="284150" y="60579"/>
                </a:moveTo>
                <a:cubicBezTo>
                  <a:pt x="355016" y="91516"/>
                  <a:pt x="345872" y="175336"/>
                  <a:pt x="345872" y="175336"/>
                </a:cubicBezTo>
                <a:lnTo>
                  <a:pt x="392658" y="269824"/>
                </a:lnTo>
                <a:lnTo>
                  <a:pt x="353187" y="269824"/>
                </a:lnTo>
                <a:lnTo>
                  <a:pt x="353187" y="335356"/>
                </a:lnTo>
                <a:cubicBezTo>
                  <a:pt x="353187" y="346634"/>
                  <a:pt x="344043" y="355930"/>
                  <a:pt x="332613" y="355930"/>
                </a:cubicBezTo>
                <a:lnTo>
                  <a:pt x="289179" y="355930"/>
                </a:lnTo>
                <a:lnTo>
                  <a:pt x="289179" y="410032"/>
                </a:lnTo>
                <a:lnTo>
                  <a:pt x="114986" y="410032"/>
                </a:lnTo>
                <a:cubicBezTo>
                  <a:pt x="115748" y="368579"/>
                  <a:pt x="104470" y="327888"/>
                  <a:pt x="83439" y="291922"/>
                </a:cubicBezTo>
                <a:moveTo>
                  <a:pt x="221514" y="140741"/>
                </a:moveTo>
                <a:cubicBezTo>
                  <a:pt x="221514" y="135103"/>
                  <a:pt x="220904" y="129616"/>
                  <a:pt x="219989" y="124282"/>
                </a:cubicBezTo>
                <a:lnTo>
                  <a:pt x="247269" y="95478"/>
                </a:lnTo>
                <a:lnTo>
                  <a:pt x="229439" y="64694"/>
                </a:lnTo>
                <a:lnTo>
                  <a:pt x="190728" y="73990"/>
                </a:lnTo>
                <a:cubicBezTo>
                  <a:pt x="182499" y="66827"/>
                  <a:pt x="172898" y="61341"/>
                  <a:pt x="162382" y="57531"/>
                </a:cubicBezTo>
                <a:lnTo>
                  <a:pt x="151105" y="19431"/>
                </a:lnTo>
                <a:lnTo>
                  <a:pt x="115595" y="19431"/>
                </a:lnTo>
                <a:lnTo>
                  <a:pt x="104318" y="57531"/>
                </a:lnTo>
                <a:cubicBezTo>
                  <a:pt x="93802" y="61188"/>
                  <a:pt x="84201" y="66827"/>
                  <a:pt x="75972" y="73990"/>
                </a:cubicBezTo>
                <a:lnTo>
                  <a:pt x="37262" y="64694"/>
                </a:lnTo>
                <a:lnTo>
                  <a:pt x="19431" y="95478"/>
                </a:lnTo>
                <a:lnTo>
                  <a:pt x="46710" y="124282"/>
                </a:lnTo>
                <a:cubicBezTo>
                  <a:pt x="45644" y="129616"/>
                  <a:pt x="45187" y="135103"/>
                  <a:pt x="45187" y="140741"/>
                </a:cubicBezTo>
                <a:cubicBezTo>
                  <a:pt x="45187" y="146380"/>
                  <a:pt x="45796" y="151866"/>
                  <a:pt x="46710" y="157201"/>
                </a:cubicBezTo>
                <a:lnTo>
                  <a:pt x="19431" y="186004"/>
                </a:lnTo>
                <a:lnTo>
                  <a:pt x="37262" y="216789"/>
                </a:lnTo>
                <a:lnTo>
                  <a:pt x="75972" y="207493"/>
                </a:lnTo>
                <a:cubicBezTo>
                  <a:pt x="84201" y="214655"/>
                  <a:pt x="93802" y="220142"/>
                  <a:pt x="104318" y="223952"/>
                </a:cubicBezTo>
                <a:lnTo>
                  <a:pt x="115595" y="262052"/>
                </a:lnTo>
                <a:lnTo>
                  <a:pt x="151105" y="262052"/>
                </a:lnTo>
                <a:lnTo>
                  <a:pt x="162382" y="223952"/>
                </a:lnTo>
                <a:cubicBezTo>
                  <a:pt x="172898" y="220294"/>
                  <a:pt x="182499" y="214655"/>
                  <a:pt x="190728" y="207493"/>
                </a:cubicBezTo>
                <a:lnTo>
                  <a:pt x="229439" y="216789"/>
                </a:lnTo>
                <a:lnTo>
                  <a:pt x="247269" y="186004"/>
                </a:lnTo>
                <a:lnTo>
                  <a:pt x="219989" y="157201"/>
                </a:lnTo>
                <a:cubicBezTo>
                  <a:pt x="220904" y="151866"/>
                  <a:pt x="221514" y="146380"/>
                  <a:pt x="221514" y="140741"/>
                </a:cubicBezTo>
                <a:close/>
                <a:moveTo>
                  <a:pt x="175488" y="140741"/>
                </a:moveTo>
                <a:cubicBezTo>
                  <a:pt x="175488" y="164058"/>
                  <a:pt x="156591" y="182956"/>
                  <a:pt x="133274" y="182956"/>
                </a:cubicBezTo>
                <a:cubicBezTo>
                  <a:pt x="109957" y="182956"/>
                  <a:pt x="91059" y="164058"/>
                  <a:pt x="91059" y="140741"/>
                </a:cubicBezTo>
                <a:cubicBezTo>
                  <a:pt x="91059" y="117424"/>
                  <a:pt x="109957" y="98526"/>
                  <a:pt x="133274" y="98526"/>
                </a:cubicBezTo>
                <a:cubicBezTo>
                  <a:pt x="156591" y="98526"/>
                  <a:pt x="175488" y="117424"/>
                  <a:pt x="175488" y="140741"/>
                </a:cubicBezTo>
                <a:close/>
              </a:path>
            </a:pathLst>
          </a:custGeom>
          <a:noFill/>
          <a:ln w="25400">
            <a:solidFill>
              <a:schemeClr val="tx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182832" tIns="91416" rIns="182832" bIns="91416" numCol="1" anchor="t" anchorCtr="0" compatLnSpc="1">
            <a:prstTxWarp prst="textNoShape">
              <a:avLst/>
            </a:prstTxWarp>
          </a:bodyPr>
          <a:lstStyle/>
          <a:p>
            <a:endParaRPr lang="ru-UA" sz="7198"/>
          </a:p>
        </p:txBody>
      </p:sp>
      <p:grpSp>
        <p:nvGrpSpPr>
          <p:cNvPr id="236" name="Group 235">
            <a:extLst>
              <a:ext uri="{FF2B5EF4-FFF2-40B4-BE49-F238E27FC236}">
                <a16:creationId xmlns:a16="http://schemas.microsoft.com/office/drawing/2014/main" id="{ABDFA7B4-46DA-8698-3DFF-6956B9FD99CC}"/>
              </a:ext>
            </a:extLst>
          </p:cNvPr>
          <p:cNvGrpSpPr/>
          <p:nvPr/>
        </p:nvGrpSpPr>
        <p:grpSpPr>
          <a:xfrm>
            <a:off x="7473439" y="4890852"/>
            <a:ext cx="6282643" cy="1503077"/>
            <a:chOff x="7473439" y="4890852"/>
            <a:chExt cx="6282643" cy="1503077"/>
          </a:xfrm>
        </p:grpSpPr>
        <p:sp>
          <p:nvSpPr>
            <p:cNvPr id="237" name="Arc 236">
              <a:extLst>
                <a:ext uri="{FF2B5EF4-FFF2-40B4-BE49-F238E27FC236}">
                  <a16:creationId xmlns:a16="http://schemas.microsoft.com/office/drawing/2014/main" id="{C3BC567D-2D9E-8058-A0AA-BF60D14790CF}"/>
                </a:ext>
              </a:extLst>
            </p:cNvPr>
            <p:cNvSpPr/>
            <p:nvPr/>
          </p:nvSpPr>
          <p:spPr>
            <a:xfrm rot="5400000">
              <a:off x="12230424" y="4890852"/>
              <a:ext cx="1377182" cy="1377182"/>
            </a:xfrm>
            <a:prstGeom prst="arc">
              <a:avLst/>
            </a:prstGeom>
            <a:ln w="25400" cap="rnd">
              <a:solidFill>
                <a:schemeClr val="accent2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38" name="Group 237">
              <a:extLst>
                <a:ext uri="{FF2B5EF4-FFF2-40B4-BE49-F238E27FC236}">
                  <a16:creationId xmlns:a16="http://schemas.microsoft.com/office/drawing/2014/main" id="{032FA334-B0C4-0C95-1778-116E033058C2}"/>
                </a:ext>
              </a:extLst>
            </p:cNvPr>
            <p:cNvGrpSpPr/>
            <p:nvPr/>
          </p:nvGrpSpPr>
          <p:grpSpPr>
            <a:xfrm>
              <a:off x="7473439" y="5334231"/>
              <a:ext cx="6282643" cy="1059698"/>
              <a:chOff x="7473439" y="5334231"/>
              <a:chExt cx="6282643" cy="1059698"/>
            </a:xfrm>
          </p:grpSpPr>
          <p:cxnSp>
            <p:nvCxnSpPr>
              <p:cNvPr id="239" name="Straight Connector 238">
                <a:extLst>
                  <a:ext uri="{FF2B5EF4-FFF2-40B4-BE49-F238E27FC236}">
                    <a16:creationId xmlns:a16="http://schemas.microsoft.com/office/drawing/2014/main" id="{A0406506-7F6C-06E9-7D74-2262556A50DC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711440" y="6271640"/>
                <a:ext cx="5207575" cy="0"/>
              </a:xfrm>
              <a:prstGeom prst="line">
                <a:avLst/>
              </a:prstGeom>
              <a:ln w="25400" cap="rnd">
                <a:solidFill>
                  <a:schemeClr val="accent2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40" name="Oval 239">
                <a:extLst>
                  <a:ext uri="{FF2B5EF4-FFF2-40B4-BE49-F238E27FC236}">
                    <a16:creationId xmlns:a16="http://schemas.microsoft.com/office/drawing/2014/main" id="{1ACEB3C5-FBD0-787B-3187-E669A3EB3A3D}"/>
                  </a:ext>
                </a:extLst>
              </p:cNvPr>
              <p:cNvSpPr/>
              <p:nvPr/>
            </p:nvSpPr>
            <p:spPr>
              <a:xfrm flipH="1">
                <a:off x="7473439" y="6149351"/>
                <a:ext cx="244578" cy="244578"/>
              </a:xfrm>
              <a:prstGeom prst="ellipse">
                <a:avLst/>
              </a:prstGeom>
              <a:solidFill>
                <a:schemeClr val="bg2"/>
              </a:solidFill>
              <a:ln w="76200">
                <a:solidFill>
                  <a:schemeClr val="accent2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41" name="Oval 240">
                <a:extLst>
                  <a:ext uri="{FF2B5EF4-FFF2-40B4-BE49-F238E27FC236}">
                    <a16:creationId xmlns:a16="http://schemas.microsoft.com/office/drawing/2014/main" id="{FCB84EDE-5EB4-B4D1-331F-D9BA2228D206}"/>
                  </a:ext>
                </a:extLst>
              </p:cNvPr>
              <p:cNvSpPr/>
              <p:nvPr/>
            </p:nvSpPr>
            <p:spPr>
              <a:xfrm flipH="1">
                <a:off x="13511504" y="5334231"/>
                <a:ext cx="244578" cy="244578"/>
              </a:xfrm>
              <a:prstGeom prst="ellipse">
                <a:avLst/>
              </a:prstGeom>
              <a:solidFill>
                <a:schemeClr val="bg2"/>
              </a:solidFill>
              <a:ln w="76200">
                <a:solidFill>
                  <a:schemeClr val="accent2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242" name="Freeform: Shape 241">
            <a:extLst>
              <a:ext uri="{FF2B5EF4-FFF2-40B4-BE49-F238E27FC236}">
                <a16:creationId xmlns:a16="http://schemas.microsoft.com/office/drawing/2014/main" id="{8C0FF392-FDD1-9F7A-77F8-AA829D77431E}"/>
              </a:ext>
            </a:extLst>
          </p:cNvPr>
          <p:cNvSpPr/>
          <p:nvPr/>
        </p:nvSpPr>
        <p:spPr>
          <a:xfrm>
            <a:off x="13484839" y="2798117"/>
            <a:ext cx="1730790" cy="2363222"/>
          </a:xfrm>
          <a:custGeom>
            <a:avLst/>
            <a:gdLst>
              <a:gd name="csX0" fmla="*/ 0 w 1730790"/>
              <a:gd name="csY0" fmla="*/ 0 h 2363222"/>
              <a:gd name="csX1" fmla="*/ 1376330 w 1730790"/>
              <a:gd name="csY1" fmla="*/ 0 h 2363222"/>
              <a:gd name="csX2" fmla="*/ 1730790 w 1730790"/>
              <a:gd name="csY2" fmla="*/ 354460 h 2363222"/>
              <a:gd name="csX3" fmla="*/ 1730790 w 1730790"/>
              <a:gd name="csY3" fmla="*/ 2008762 h 2363222"/>
              <a:gd name="csX4" fmla="*/ 1376330 w 1730790"/>
              <a:gd name="csY4" fmla="*/ 2363222 h 2363222"/>
              <a:gd name="csX5" fmla="*/ 0 w 1730790"/>
              <a:gd name="csY5" fmla="*/ 2363222 h 2363222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</a:cxnLst>
            <a:rect l="l" t="t" r="r" b="b"/>
            <a:pathLst>
              <a:path w="1730790" h="2363222">
                <a:moveTo>
                  <a:pt x="0" y="0"/>
                </a:moveTo>
                <a:lnTo>
                  <a:pt x="1376330" y="0"/>
                </a:lnTo>
                <a:cubicBezTo>
                  <a:pt x="1572093" y="0"/>
                  <a:pt x="1730790" y="158697"/>
                  <a:pt x="1730790" y="354460"/>
                </a:cubicBezTo>
                <a:lnTo>
                  <a:pt x="1730790" y="2008762"/>
                </a:lnTo>
                <a:cubicBezTo>
                  <a:pt x="1730790" y="2204525"/>
                  <a:pt x="1572093" y="2363222"/>
                  <a:pt x="1376330" y="2363222"/>
                </a:cubicBezTo>
                <a:lnTo>
                  <a:pt x="0" y="2363222"/>
                </a:lnTo>
                <a:close/>
              </a:path>
            </a:pathLst>
          </a:custGeom>
          <a:solidFill>
            <a:schemeClr val="accent2">
              <a:alpha val="70000"/>
            </a:schemeClr>
          </a:solidFill>
          <a:ln>
            <a:noFill/>
          </a:ln>
          <a:effectLst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grpSp>
        <p:nvGrpSpPr>
          <p:cNvPr id="243" name="Group 242">
            <a:extLst>
              <a:ext uri="{FF2B5EF4-FFF2-40B4-BE49-F238E27FC236}">
                <a16:creationId xmlns:a16="http://schemas.microsoft.com/office/drawing/2014/main" id="{7A218460-1CB0-6F1B-F6C7-D349FC4CB1E4}"/>
              </a:ext>
            </a:extLst>
          </p:cNvPr>
          <p:cNvGrpSpPr/>
          <p:nvPr/>
        </p:nvGrpSpPr>
        <p:grpSpPr>
          <a:xfrm>
            <a:off x="12932639" y="2922079"/>
            <a:ext cx="2137722" cy="2115298"/>
            <a:chOff x="4819650" y="5035484"/>
            <a:chExt cx="3619501" cy="3581534"/>
          </a:xfrm>
        </p:grpSpPr>
        <p:sp>
          <p:nvSpPr>
            <p:cNvPr id="244" name="Rectangle: Rounded Corners 243">
              <a:extLst>
                <a:ext uri="{FF2B5EF4-FFF2-40B4-BE49-F238E27FC236}">
                  <a16:creationId xmlns:a16="http://schemas.microsoft.com/office/drawing/2014/main" id="{5C1EA821-E421-DC5F-08DE-90D996C0369E}"/>
                </a:ext>
              </a:extLst>
            </p:cNvPr>
            <p:cNvSpPr/>
            <p:nvPr/>
          </p:nvSpPr>
          <p:spPr>
            <a:xfrm>
              <a:off x="4819650" y="5035484"/>
              <a:ext cx="3619501" cy="3581534"/>
            </a:xfrm>
            <a:prstGeom prst="roundRect">
              <a:avLst>
                <a:gd name="adj" fmla="val 14406"/>
              </a:avLst>
            </a:prstGeom>
            <a:solidFill>
              <a:schemeClr val="bg2"/>
            </a:solidFill>
            <a:ln>
              <a:noFill/>
            </a:ln>
            <a:effectLst>
              <a:outerShdw blurRad="177800" dist="254000" dir="8100000" algn="tr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5" name="Rectangle: Rounded Corners 244">
              <a:extLst>
                <a:ext uri="{FF2B5EF4-FFF2-40B4-BE49-F238E27FC236}">
                  <a16:creationId xmlns:a16="http://schemas.microsoft.com/office/drawing/2014/main" id="{A0EC9F11-8481-834E-7B19-187C97DB97A1}"/>
                </a:ext>
              </a:extLst>
            </p:cNvPr>
            <p:cNvSpPr/>
            <p:nvPr/>
          </p:nvSpPr>
          <p:spPr>
            <a:xfrm>
              <a:off x="4896727" y="5111752"/>
              <a:ext cx="3465348" cy="3428998"/>
            </a:xfrm>
            <a:prstGeom prst="roundRect">
              <a:avLst>
                <a:gd name="adj" fmla="val 13387"/>
              </a:avLst>
            </a:prstGeom>
            <a:solidFill>
              <a:schemeClr val="bg2">
                <a:lumMod val="95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46" name="Group 245">
            <a:extLst>
              <a:ext uri="{FF2B5EF4-FFF2-40B4-BE49-F238E27FC236}">
                <a16:creationId xmlns:a16="http://schemas.microsoft.com/office/drawing/2014/main" id="{50310E52-86FF-7027-0645-FC5916D8837B}"/>
              </a:ext>
            </a:extLst>
          </p:cNvPr>
          <p:cNvGrpSpPr/>
          <p:nvPr/>
        </p:nvGrpSpPr>
        <p:grpSpPr>
          <a:xfrm>
            <a:off x="7473439" y="7711038"/>
            <a:ext cx="3499730" cy="1909403"/>
            <a:chOff x="7473439" y="7711038"/>
            <a:chExt cx="3499730" cy="1909403"/>
          </a:xfrm>
        </p:grpSpPr>
        <p:sp>
          <p:nvSpPr>
            <p:cNvPr id="247" name="Arc 246">
              <a:extLst>
                <a:ext uri="{FF2B5EF4-FFF2-40B4-BE49-F238E27FC236}">
                  <a16:creationId xmlns:a16="http://schemas.microsoft.com/office/drawing/2014/main" id="{E1255992-C5AC-0243-6B1D-781936129F66}"/>
                </a:ext>
              </a:extLst>
            </p:cNvPr>
            <p:cNvSpPr/>
            <p:nvPr/>
          </p:nvSpPr>
          <p:spPr>
            <a:xfrm rot="16200000" flipV="1">
              <a:off x="9473698" y="7833327"/>
              <a:ext cx="1377182" cy="1377182"/>
            </a:xfrm>
            <a:prstGeom prst="arc">
              <a:avLst/>
            </a:prstGeom>
            <a:ln w="25400" cap="rnd">
              <a:solidFill>
                <a:schemeClr val="accent5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48" name="Straight Connector 247">
              <a:extLst>
                <a:ext uri="{FF2B5EF4-FFF2-40B4-BE49-F238E27FC236}">
                  <a16:creationId xmlns:a16="http://schemas.microsoft.com/office/drawing/2014/main" id="{DBFA226D-3ED7-2CCD-FE4E-619FDD1DF988}"/>
                </a:ext>
              </a:extLst>
            </p:cNvPr>
            <p:cNvCxnSpPr/>
            <p:nvPr/>
          </p:nvCxnSpPr>
          <p:spPr>
            <a:xfrm flipV="1">
              <a:off x="10852785" y="8513049"/>
              <a:ext cx="0" cy="928372"/>
            </a:xfrm>
            <a:prstGeom prst="line">
              <a:avLst/>
            </a:prstGeom>
            <a:ln w="25400" cap="rnd">
              <a:solidFill>
                <a:schemeClr val="accent5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9" name="Straight Connector 248">
              <a:extLst>
                <a:ext uri="{FF2B5EF4-FFF2-40B4-BE49-F238E27FC236}">
                  <a16:creationId xmlns:a16="http://schemas.microsoft.com/office/drawing/2014/main" id="{D8777B11-A63E-E64E-E4ED-C5FCFD2F56F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711440" y="7833327"/>
              <a:ext cx="2442210" cy="0"/>
            </a:xfrm>
            <a:prstGeom prst="line">
              <a:avLst/>
            </a:prstGeom>
            <a:ln w="25400" cap="rnd">
              <a:solidFill>
                <a:schemeClr val="accent5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250" name="Oval 249">
              <a:extLst>
                <a:ext uri="{FF2B5EF4-FFF2-40B4-BE49-F238E27FC236}">
                  <a16:creationId xmlns:a16="http://schemas.microsoft.com/office/drawing/2014/main" id="{2D470E06-A262-9508-4716-469405CC440A}"/>
                </a:ext>
              </a:extLst>
            </p:cNvPr>
            <p:cNvSpPr/>
            <p:nvPr/>
          </p:nvSpPr>
          <p:spPr>
            <a:xfrm flipH="1" flipV="1">
              <a:off x="7473439" y="7711038"/>
              <a:ext cx="244578" cy="244578"/>
            </a:xfrm>
            <a:prstGeom prst="ellipse">
              <a:avLst/>
            </a:prstGeom>
            <a:solidFill>
              <a:schemeClr val="bg2"/>
            </a:solidFill>
            <a:ln w="76200">
              <a:solidFill>
                <a:schemeClr val="accent5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1" name="Oval 250">
              <a:extLst>
                <a:ext uri="{FF2B5EF4-FFF2-40B4-BE49-F238E27FC236}">
                  <a16:creationId xmlns:a16="http://schemas.microsoft.com/office/drawing/2014/main" id="{0208AFA9-E029-CB98-4D88-2E0FDCB0F984}"/>
                </a:ext>
              </a:extLst>
            </p:cNvPr>
            <p:cNvSpPr/>
            <p:nvPr/>
          </p:nvSpPr>
          <p:spPr>
            <a:xfrm flipH="1" flipV="1">
              <a:off x="10728591" y="9375863"/>
              <a:ext cx="244578" cy="244578"/>
            </a:xfrm>
            <a:prstGeom prst="ellipse">
              <a:avLst/>
            </a:prstGeom>
            <a:solidFill>
              <a:schemeClr val="bg2"/>
            </a:solidFill>
            <a:ln w="76200">
              <a:solidFill>
                <a:schemeClr val="accent5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52" name="Freeform: Shape 251">
            <a:extLst>
              <a:ext uri="{FF2B5EF4-FFF2-40B4-BE49-F238E27FC236}">
                <a16:creationId xmlns:a16="http://schemas.microsoft.com/office/drawing/2014/main" id="{0C467E72-98A5-D1E7-B120-EE31C5260FCD}"/>
              </a:ext>
            </a:extLst>
          </p:cNvPr>
          <p:cNvSpPr/>
          <p:nvPr/>
        </p:nvSpPr>
        <p:spPr>
          <a:xfrm flipV="1">
            <a:off x="10174061" y="9799461"/>
            <a:ext cx="1730790" cy="2363222"/>
          </a:xfrm>
          <a:custGeom>
            <a:avLst/>
            <a:gdLst>
              <a:gd name="csX0" fmla="*/ 0 w 1730790"/>
              <a:gd name="csY0" fmla="*/ 0 h 2363222"/>
              <a:gd name="csX1" fmla="*/ 1376330 w 1730790"/>
              <a:gd name="csY1" fmla="*/ 0 h 2363222"/>
              <a:gd name="csX2" fmla="*/ 1730790 w 1730790"/>
              <a:gd name="csY2" fmla="*/ 354460 h 2363222"/>
              <a:gd name="csX3" fmla="*/ 1730790 w 1730790"/>
              <a:gd name="csY3" fmla="*/ 2008762 h 2363222"/>
              <a:gd name="csX4" fmla="*/ 1376330 w 1730790"/>
              <a:gd name="csY4" fmla="*/ 2363222 h 2363222"/>
              <a:gd name="csX5" fmla="*/ 0 w 1730790"/>
              <a:gd name="csY5" fmla="*/ 2363222 h 2363222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</a:cxnLst>
            <a:rect l="l" t="t" r="r" b="b"/>
            <a:pathLst>
              <a:path w="1730790" h="2363222">
                <a:moveTo>
                  <a:pt x="0" y="0"/>
                </a:moveTo>
                <a:lnTo>
                  <a:pt x="1376330" y="0"/>
                </a:lnTo>
                <a:cubicBezTo>
                  <a:pt x="1572093" y="0"/>
                  <a:pt x="1730790" y="158697"/>
                  <a:pt x="1730790" y="354460"/>
                </a:cubicBezTo>
                <a:lnTo>
                  <a:pt x="1730790" y="2008762"/>
                </a:lnTo>
                <a:cubicBezTo>
                  <a:pt x="1730790" y="2204525"/>
                  <a:pt x="1572093" y="2363222"/>
                  <a:pt x="1376330" y="2363222"/>
                </a:cubicBezTo>
                <a:lnTo>
                  <a:pt x="0" y="2363222"/>
                </a:lnTo>
                <a:close/>
              </a:path>
            </a:pathLst>
          </a:custGeom>
          <a:solidFill>
            <a:schemeClr val="accent5">
              <a:alpha val="70000"/>
            </a:schemeClr>
          </a:solidFill>
          <a:ln>
            <a:noFill/>
          </a:ln>
          <a:effectLst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grpSp>
        <p:nvGrpSpPr>
          <p:cNvPr id="253" name="Group 252">
            <a:extLst>
              <a:ext uri="{FF2B5EF4-FFF2-40B4-BE49-F238E27FC236}">
                <a16:creationId xmlns:a16="http://schemas.microsoft.com/office/drawing/2014/main" id="{2AA48CCF-A025-A85A-6517-E9EF0E80ED66}"/>
              </a:ext>
            </a:extLst>
          </p:cNvPr>
          <p:cNvGrpSpPr/>
          <p:nvPr/>
        </p:nvGrpSpPr>
        <p:grpSpPr>
          <a:xfrm rot="10800000" flipV="1">
            <a:off x="9621862" y="9923423"/>
            <a:ext cx="2137722" cy="2115298"/>
            <a:chOff x="4819650" y="5035484"/>
            <a:chExt cx="3619501" cy="3581534"/>
          </a:xfrm>
        </p:grpSpPr>
        <p:sp>
          <p:nvSpPr>
            <p:cNvPr id="254" name="Rectangle: Rounded Corners 253">
              <a:extLst>
                <a:ext uri="{FF2B5EF4-FFF2-40B4-BE49-F238E27FC236}">
                  <a16:creationId xmlns:a16="http://schemas.microsoft.com/office/drawing/2014/main" id="{C3D56B55-1DD7-8E67-8DFF-2B6747EB2BF2}"/>
                </a:ext>
              </a:extLst>
            </p:cNvPr>
            <p:cNvSpPr/>
            <p:nvPr/>
          </p:nvSpPr>
          <p:spPr>
            <a:xfrm>
              <a:off x="4819650" y="5035484"/>
              <a:ext cx="3619501" cy="3581534"/>
            </a:xfrm>
            <a:prstGeom prst="roundRect">
              <a:avLst>
                <a:gd name="adj" fmla="val 14406"/>
              </a:avLst>
            </a:prstGeom>
            <a:solidFill>
              <a:schemeClr val="bg2"/>
            </a:solidFill>
            <a:ln>
              <a:noFill/>
            </a:ln>
            <a:effectLst>
              <a:outerShdw blurRad="177800" dist="254000" dir="8100000" algn="tr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5" name="Rectangle: Rounded Corners 254">
              <a:extLst>
                <a:ext uri="{FF2B5EF4-FFF2-40B4-BE49-F238E27FC236}">
                  <a16:creationId xmlns:a16="http://schemas.microsoft.com/office/drawing/2014/main" id="{96E13BFD-F781-3F21-8976-490DFD6FC9EC}"/>
                </a:ext>
              </a:extLst>
            </p:cNvPr>
            <p:cNvSpPr/>
            <p:nvPr/>
          </p:nvSpPr>
          <p:spPr>
            <a:xfrm>
              <a:off x="4896727" y="5111752"/>
              <a:ext cx="3465348" cy="3428998"/>
            </a:xfrm>
            <a:prstGeom prst="roundRect">
              <a:avLst>
                <a:gd name="adj" fmla="val 13387"/>
              </a:avLst>
            </a:prstGeom>
            <a:solidFill>
              <a:schemeClr val="bg2">
                <a:lumMod val="95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56" name="Group 255">
            <a:extLst>
              <a:ext uri="{FF2B5EF4-FFF2-40B4-BE49-F238E27FC236}">
                <a16:creationId xmlns:a16="http://schemas.microsoft.com/office/drawing/2014/main" id="{85B60408-A0E0-F857-E8E7-D18DFA247E35}"/>
              </a:ext>
            </a:extLst>
          </p:cNvPr>
          <p:cNvGrpSpPr/>
          <p:nvPr/>
        </p:nvGrpSpPr>
        <p:grpSpPr>
          <a:xfrm>
            <a:off x="7473439" y="7190475"/>
            <a:ext cx="6282643" cy="1500900"/>
            <a:chOff x="7473439" y="7190475"/>
            <a:chExt cx="6282643" cy="1500900"/>
          </a:xfrm>
        </p:grpSpPr>
        <p:sp>
          <p:nvSpPr>
            <p:cNvPr id="257" name="Arc 256">
              <a:extLst>
                <a:ext uri="{FF2B5EF4-FFF2-40B4-BE49-F238E27FC236}">
                  <a16:creationId xmlns:a16="http://schemas.microsoft.com/office/drawing/2014/main" id="{D0106E81-D8FB-F971-7842-68D74C973575}"/>
                </a:ext>
              </a:extLst>
            </p:cNvPr>
            <p:cNvSpPr/>
            <p:nvPr/>
          </p:nvSpPr>
          <p:spPr>
            <a:xfrm rot="16200000" flipV="1">
              <a:off x="12230424" y="7314193"/>
              <a:ext cx="1377182" cy="1377182"/>
            </a:xfrm>
            <a:prstGeom prst="arc">
              <a:avLst/>
            </a:prstGeom>
            <a:ln w="25400" cap="rnd">
              <a:solidFill>
                <a:schemeClr val="accent4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58" name="Group 257">
              <a:extLst>
                <a:ext uri="{FF2B5EF4-FFF2-40B4-BE49-F238E27FC236}">
                  <a16:creationId xmlns:a16="http://schemas.microsoft.com/office/drawing/2014/main" id="{40FCF5FE-4884-7BF8-C1DF-220154CF8EEF}"/>
                </a:ext>
              </a:extLst>
            </p:cNvPr>
            <p:cNvGrpSpPr/>
            <p:nvPr/>
          </p:nvGrpSpPr>
          <p:grpSpPr>
            <a:xfrm>
              <a:off x="7473439" y="7190475"/>
              <a:ext cx="6282643" cy="1057521"/>
              <a:chOff x="7473439" y="7190475"/>
              <a:chExt cx="6282643" cy="1057521"/>
            </a:xfrm>
          </p:grpSpPr>
          <p:cxnSp>
            <p:nvCxnSpPr>
              <p:cNvPr id="259" name="Straight Connector 258">
                <a:extLst>
                  <a:ext uri="{FF2B5EF4-FFF2-40B4-BE49-F238E27FC236}">
                    <a16:creationId xmlns:a16="http://schemas.microsoft.com/office/drawing/2014/main" id="{1E92E53F-07FD-DC3E-6366-40DCAFD0C853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711440" y="7312764"/>
                <a:ext cx="5207575" cy="0"/>
              </a:xfrm>
              <a:prstGeom prst="line">
                <a:avLst/>
              </a:prstGeom>
              <a:ln w="25400" cap="rnd">
                <a:solidFill>
                  <a:schemeClr val="accent4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60" name="Oval 259">
                <a:extLst>
                  <a:ext uri="{FF2B5EF4-FFF2-40B4-BE49-F238E27FC236}">
                    <a16:creationId xmlns:a16="http://schemas.microsoft.com/office/drawing/2014/main" id="{6ECE7BC8-E820-590F-2E0E-81D8F1E058CF}"/>
                  </a:ext>
                </a:extLst>
              </p:cNvPr>
              <p:cNvSpPr/>
              <p:nvPr/>
            </p:nvSpPr>
            <p:spPr>
              <a:xfrm flipH="1" flipV="1">
                <a:off x="7473439" y="7190475"/>
                <a:ext cx="244578" cy="244578"/>
              </a:xfrm>
              <a:prstGeom prst="ellipse">
                <a:avLst/>
              </a:prstGeom>
              <a:solidFill>
                <a:schemeClr val="bg2"/>
              </a:solidFill>
              <a:ln w="76200">
                <a:solidFill>
                  <a:schemeClr val="accent4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61" name="Oval 260">
                <a:extLst>
                  <a:ext uri="{FF2B5EF4-FFF2-40B4-BE49-F238E27FC236}">
                    <a16:creationId xmlns:a16="http://schemas.microsoft.com/office/drawing/2014/main" id="{F2121DF8-53A1-0165-3EE0-CB44A5647C1D}"/>
                  </a:ext>
                </a:extLst>
              </p:cNvPr>
              <p:cNvSpPr/>
              <p:nvPr/>
            </p:nvSpPr>
            <p:spPr>
              <a:xfrm flipH="1" flipV="1">
                <a:off x="13511504" y="8003418"/>
                <a:ext cx="244578" cy="244578"/>
              </a:xfrm>
              <a:prstGeom prst="ellipse">
                <a:avLst/>
              </a:prstGeom>
              <a:solidFill>
                <a:schemeClr val="bg2"/>
              </a:solidFill>
              <a:ln w="76200">
                <a:solidFill>
                  <a:schemeClr val="accent4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262" name="Freeform: Shape 261">
            <a:extLst>
              <a:ext uri="{FF2B5EF4-FFF2-40B4-BE49-F238E27FC236}">
                <a16:creationId xmlns:a16="http://schemas.microsoft.com/office/drawing/2014/main" id="{A4624645-CC16-147A-6ED7-E60C6EF18C57}"/>
              </a:ext>
            </a:extLst>
          </p:cNvPr>
          <p:cNvSpPr/>
          <p:nvPr/>
        </p:nvSpPr>
        <p:spPr>
          <a:xfrm flipV="1">
            <a:off x="13484839" y="8420888"/>
            <a:ext cx="1730790" cy="2363222"/>
          </a:xfrm>
          <a:custGeom>
            <a:avLst/>
            <a:gdLst>
              <a:gd name="csX0" fmla="*/ 0 w 1730790"/>
              <a:gd name="csY0" fmla="*/ 0 h 2363222"/>
              <a:gd name="csX1" fmla="*/ 1376330 w 1730790"/>
              <a:gd name="csY1" fmla="*/ 0 h 2363222"/>
              <a:gd name="csX2" fmla="*/ 1730790 w 1730790"/>
              <a:gd name="csY2" fmla="*/ 354460 h 2363222"/>
              <a:gd name="csX3" fmla="*/ 1730790 w 1730790"/>
              <a:gd name="csY3" fmla="*/ 2008762 h 2363222"/>
              <a:gd name="csX4" fmla="*/ 1376330 w 1730790"/>
              <a:gd name="csY4" fmla="*/ 2363222 h 2363222"/>
              <a:gd name="csX5" fmla="*/ 0 w 1730790"/>
              <a:gd name="csY5" fmla="*/ 2363222 h 2363222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</a:cxnLst>
            <a:rect l="l" t="t" r="r" b="b"/>
            <a:pathLst>
              <a:path w="1730790" h="2363222">
                <a:moveTo>
                  <a:pt x="0" y="0"/>
                </a:moveTo>
                <a:lnTo>
                  <a:pt x="1376330" y="0"/>
                </a:lnTo>
                <a:cubicBezTo>
                  <a:pt x="1572093" y="0"/>
                  <a:pt x="1730790" y="158697"/>
                  <a:pt x="1730790" y="354460"/>
                </a:cubicBezTo>
                <a:lnTo>
                  <a:pt x="1730790" y="2008762"/>
                </a:lnTo>
                <a:cubicBezTo>
                  <a:pt x="1730790" y="2204525"/>
                  <a:pt x="1572093" y="2363222"/>
                  <a:pt x="1376330" y="2363222"/>
                </a:cubicBezTo>
                <a:lnTo>
                  <a:pt x="0" y="2363222"/>
                </a:lnTo>
                <a:close/>
              </a:path>
            </a:pathLst>
          </a:custGeom>
          <a:solidFill>
            <a:schemeClr val="accent4">
              <a:alpha val="70000"/>
            </a:schemeClr>
          </a:solidFill>
          <a:ln>
            <a:noFill/>
          </a:ln>
          <a:effectLst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grpSp>
        <p:nvGrpSpPr>
          <p:cNvPr id="263" name="Group 262">
            <a:extLst>
              <a:ext uri="{FF2B5EF4-FFF2-40B4-BE49-F238E27FC236}">
                <a16:creationId xmlns:a16="http://schemas.microsoft.com/office/drawing/2014/main" id="{C98D78D3-1BE9-7EF0-9619-45117C3E781D}"/>
              </a:ext>
            </a:extLst>
          </p:cNvPr>
          <p:cNvGrpSpPr/>
          <p:nvPr/>
        </p:nvGrpSpPr>
        <p:grpSpPr>
          <a:xfrm rot="10800000" flipV="1">
            <a:off x="12932640" y="8544850"/>
            <a:ext cx="2137722" cy="2115298"/>
            <a:chOff x="4819650" y="5035484"/>
            <a:chExt cx="3619501" cy="3581534"/>
          </a:xfrm>
        </p:grpSpPr>
        <p:sp>
          <p:nvSpPr>
            <p:cNvPr id="264" name="Rectangle: Rounded Corners 263">
              <a:extLst>
                <a:ext uri="{FF2B5EF4-FFF2-40B4-BE49-F238E27FC236}">
                  <a16:creationId xmlns:a16="http://schemas.microsoft.com/office/drawing/2014/main" id="{FE1C9634-D470-5ABC-7341-FDAA12851FA6}"/>
                </a:ext>
              </a:extLst>
            </p:cNvPr>
            <p:cNvSpPr/>
            <p:nvPr/>
          </p:nvSpPr>
          <p:spPr>
            <a:xfrm>
              <a:off x="4819650" y="5035484"/>
              <a:ext cx="3619501" cy="3581534"/>
            </a:xfrm>
            <a:prstGeom prst="roundRect">
              <a:avLst>
                <a:gd name="adj" fmla="val 14406"/>
              </a:avLst>
            </a:prstGeom>
            <a:solidFill>
              <a:schemeClr val="bg2"/>
            </a:solidFill>
            <a:ln>
              <a:noFill/>
            </a:ln>
            <a:effectLst>
              <a:outerShdw blurRad="177800" dist="254000" dir="8100000" algn="tr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5" name="Rectangle: Rounded Corners 264">
              <a:extLst>
                <a:ext uri="{FF2B5EF4-FFF2-40B4-BE49-F238E27FC236}">
                  <a16:creationId xmlns:a16="http://schemas.microsoft.com/office/drawing/2014/main" id="{ACE9A510-32D0-6A8A-75E6-48C392024FE8}"/>
                </a:ext>
              </a:extLst>
            </p:cNvPr>
            <p:cNvSpPr/>
            <p:nvPr/>
          </p:nvSpPr>
          <p:spPr>
            <a:xfrm>
              <a:off x="4896727" y="5111752"/>
              <a:ext cx="3465348" cy="3428998"/>
            </a:xfrm>
            <a:prstGeom prst="roundRect">
              <a:avLst>
                <a:gd name="adj" fmla="val 13387"/>
              </a:avLst>
            </a:prstGeom>
            <a:solidFill>
              <a:schemeClr val="bg2">
                <a:lumMod val="95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66" name="Group 265">
            <a:extLst>
              <a:ext uri="{FF2B5EF4-FFF2-40B4-BE49-F238E27FC236}">
                <a16:creationId xmlns:a16="http://schemas.microsoft.com/office/drawing/2014/main" id="{275A9AF2-A65D-0908-608B-778FC01E3DB1}"/>
              </a:ext>
            </a:extLst>
          </p:cNvPr>
          <p:cNvGrpSpPr/>
          <p:nvPr/>
        </p:nvGrpSpPr>
        <p:grpSpPr>
          <a:xfrm>
            <a:off x="7473439" y="6666394"/>
            <a:ext cx="8057635" cy="248097"/>
            <a:chOff x="7473439" y="6666394"/>
            <a:chExt cx="8057635" cy="248097"/>
          </a:xfrm>
        </p:grpSpPr>
        <p:cxnSp>
          <p:nvCxnSpPr>
            <p:cNvPr id="267" name="Straight Connector 266">
              <a:extLst>
                <a:ext uri="{FF2B5EF4-FFF2-40B4-BE49-F238E27FC236}">
                  <a16:creationId xmlns:a16="http://schemas.microsoft.com/office/drawing/2014/main" id="{95505605-B20F-03F8-C9D8-63CE13F11C0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711440" y="6792202"/>
              <a:ext cx="7549375" cy="0"/>
            </a:xfrm>
            <a:prstGeom prst="line">
              <a:avLst/>
            </a:prstGeom>
            <a:ln w="25400" cap="rnd">
              <a:solidFill>
                <a:schemeClr val="accent3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268" name="Oval 267">
              <a:extLst>
                <a:ext uri="{FF2B5EF4-FFF2-40B4-BE49-F238E27FC236}">
                  <a16:creationId xmlns:a16="http://schemas.microsoft.com/office/drawing/2014/main" id="{90C3AC0A-67C7-72FC-5E3F-5B1D4ACD0947}"/>
                </a:ext>
              </a:extLst>
            </p:cNvPr>
            <p:cNvSpPr/>
            <p:nvPr/>
          </p:nvSpPr>
          <p:spPr>
            <a:xfrm flipH="1">
              <a:off x="7473439" y="6669913"/>
              <a:ext cx="244578" cy="244578"/>
            </a:xfrm>
            <a:prstGeom prst="ellipse">
              <a:avLst/>
            </a:prstGeom>
            <a:solidFill>
              <a:schemeClr val="bg2"/>
            </a:solidFill>
            <a:ln w="76200">
              <a:solidFill>
                <a:schemeClr val="accent3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9" name="Oval 268">
              <a:extLst>
                <a:ext uri="{FF2B5EF4-FFF2-40B4-BE49-F238E27FC236}">
                  <a16:creationId xmlns:a16="http://schemas.microsoft.com/office/drawing/2014/main" id="{C551CC09-4D24-3A11-9FE6-0AE5F9185F46}"/>
                </a:ext>
              </a:extLst>
            </p:cNvPr>
            <p:cNvSpPr/>
            <p:nvPr/>
          </p:nvSpPr>
          <p:spPr>
            <a:xfrm flipH="1">
              <a:off x="15286496" y="6666394"/>
              <a:ext cx="244578" cy="244578"/>
            </a:xfrm>
            <a:prstGeom prst="ellipse">
              <a:avLst/>
            </a:prstGeom>
            <a:solidFill>
              <a:schemeClr val="bg2"/>
            </a:solidFill>
            <a:ln w="76200">
              <a:solidFill>
                <a:schemeClr val="accent3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70" name="Freeform: Shape 269">
            <a:extLst>
              <a:ext uri="{FF2B5EF4-FFF2-40B4-BE49-F238E27FC236}">
                <a16:creationId xmlns:a16="http://schemas.microsoft.com/office/drawing/2014/main" id="{0057DCAF-4322-3D7C-D167-67B4CD6D187F}"/>
              </a:ext>
            </a:extLst>
          </p:cNvPr>
          <p:cNvSpPr/>
          <p:nvPr/>
        </p:nvSpPr>
        <p:spPr>
          <a:xfrm>
            <a:off x="16515455" y="5680443"/>
            <a:ext cx="1730790" cy="2363222"/>
          </a:xfrm>
          <a:custGeom>
            <a:avLst/>
            <a:gdLst>
              <a:gd name="csX0" fmla="*/ 0 w 1730790"/>
              <a:gd name="csY0" fmla="*/ 0 h 2363222"/>
              <a:gd name="csX1" fmla="*/ 1376330 w 1730790"/>
              <a:gd name="csY1" fmla="*/ 0 h 2363222"/>
              <a:gd name="csX2" fmla="*/ 1730790 w 1730790"/>
              <a:gd name="csY2" fmla="*/ 354460 h 2363222"/>
              <a:gd name="csX3" fmla="*/ 1730790 w 1730790"/>
              <a:gd name="csY3" fmla="*/ 2008762 h 2363222"/>
              <a:gd name="csX4" fmla="*/ 1376330 w 1730790"/>
              <a:gd name="csY4" fmla="*/ 2363222 h 2363222"/>
              <a:gd name="csX5" fmla="*/ 0 w 1730790"/>
              <a:gd name="csY5" fmla="*/ 2363222 h 2363222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</a:cxnLst>
            <a:rect l="l" t="t" r="r" b="b"/>
            <a:pathLst>
              <a:path w="1730790" h="2363222">
                <a:moveTo>
                  <a:pt x="0" y="0"/>
                </a:moveTo>
                <a:lnTo>
                  <a:pt x="1376330" y="0"/>
                </a:lnTo>
                <a:cubicBezTo>
                  <a:pt x="1572093" y="0"/>
                  <a:pt x="1730790" y="158697"/>
                  <a:pt x="1730790" y="354460"/>
                </a:cubicBezTo>
                <a:lnTo>
                  <a:pt x="1730790" y="2008762"/>
                </a:lnTo>
                <a:cubicBezTo>
                  <a:pt x="1730790" y="2204525"/>
                  <a:pt x="1572093" y="2363222"/>
                  <a:pt x="1376330" y="2363222"/>
                </a:cubicBezTo>
                <a:lnTo>
                  <a:pt x="0" y="2363222"/>
                </a:lnTo>
                <a:close/>
              </a:path>
            </a:pathLst>
          </a:custGeom>
          <a:solidFill>
            <a:schemeClr val="accent3">
              <a:alpha val="70000"/>
            </a:schemeClr>
          </a:solidFill>
          <a:ln>
            <a:noFill/>
          </a:ln>
          <a:effectLst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grpSp>
        <p:nvGrpSpPr>
          <p:cNvPr id="271" name="Group 270">
            <a:extLst>
              <a:ext uri="{FF2B5EF4-FFF2-40B4-BE49-F238E27FC236}">
                <a16:creationId xmlns:a16="http://schemas.microsoft.com/office/drawing/2014/main" id="{0CFF1330-682E-D85A-9923-330437C8C0C1}"/>
              </a:ext>
            </a:extLst>
          </p:cNvPr>
          <p:cNvGrpSpPr/>
          <p:nvPr/>
        </p:nvGrpSpPr>
        <p:grpSpPr>
          <a:xfrm>
            <a:off x="15963255" y="5804405"/>
            <a:ext cx="2137722" cy="2115298"/>
            <a:chOff x="4819650" y="5035484"/>
            <a:chExt cx="3619501" cy="3581534"/>
          </a:xfrm>
        </p:grpSpPr>
        <p:sp>
          <p:nvSpPr>
            <p:cNvPr id="272" name="Rectangle: Rounded Corners 271">
              <a:extLst>
                <a:ext uri="{FF2B5EF4-FFF2-40B4-BE49-F238E27FC236}">
                  <a16:creationId xmlns:a16="http://schemas.microsoft.com/office/drawing/2014/main" id="{4C25B3E8-EE11-1E0B-69EE-846860E2DA8B}"/>
                </a:ext>
              </a:extLst>
            </p:cNvPr>
            <p:cNvSpPr/>
            <p:nvPr/>
          </p:nvSpPr>
          <p:spPr>
            <a:xfrm>
              <a:off x="4819650" y="5035484"/>
              <a:ext cx="3619501" cy="3581534"/>
            </a:xfrm>
            <a:prstGeom prst="roundRect">
              <a:avLst>
                <a:gd name="adj" fmla="val 14406"/>
              </a:avLst>
            </a:prstGeom>
            <a:solidFill>
              <a:schemeClr val="bg2"/>
            </a:solidFill>
            <a:ln>
              <a:noFill/>
            </a:ln>
            <a:effectLst>
              <a:outerShdw blurRad="177800" dist="254000" dir="8100000" algn="tr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3" name="Rectangle: Rounded Corners 272">
              <a:extLst>
                <a:ext uri="{FF2B5EF4-FFF2-40B4-BE49-F238E27FC236}">
                  <a16:creationId xmlns:a16="http://schemas.microsoft.com/office/drawing/2014/main" id="{42FFF6A7-4F18-6593-D622-FA59E3853D21}"/>
                </a:ext>
              </a:extLst>
            </p:cNvPr>
            <p:cNvSpPr/>
            <p:nvPr/>
          </p:nvSpPr>
          <p:spPr>
            <a:xfrm>
              <a:off x="4896727" y="5111752"/>
              <a:ext cx="3465348" cy="3428998"/>
            </a:xfrm>
            <a:prstGeom prst="roundRect">
              <a:avLst>
                <a:gd name="adj" fmla="val 13387"/>
              </a:avLst>
            </a:prstGeom>
            <a:solidFill>
              <a:schemeClr val="bg2">
                <a:lumMod val="95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74" name="Freeform: Shape 273">
            <a:extLst>
              <a:ext uri="{FF2B5EF4-FFF2-40B4-BE49-F238E27FC236}">
                <a16:creationId xmlns:a16="http://schemas.microsoft.com/office/drawing/2014/main" id="{57A05969-C5B6-41C7-E4A9-D43AB4495F14}"/>
              </a:ext>
            </a:extLst>
          </p:cNvPr>
          <p:cNvSpPr/>
          <p:nvPr/>
        </p:nvSpPr>
        <p:spPr>
          <a:xfrm>
            <a:off x="10309821" y="10600171"/>
            <a:ext cx="761802" cy="761802"/>
          </a:xfrm>
          <a:custGeom>
            <a:avLst/>
            <a:gdLst>
              <a:gd name="connsiteX0" fmla="*/ 54940 w 381000"/>
              <a:gd name="connsiteY0" fmla="*/ 363093 h 381000"/>
              <a:gd name="connsiteX1" fmla="*/ 54940 w 381000"/>
              <a:gd name="connsiteY1" fmla="*/ 363093 h 381000"/>
              <a:gd name="connsiteX2" fmla="*/ 19431 w 381000"/>
              <a:gd name="connsiteY2" fmla="*/ 327584 h 381000"/>
              <a:gd name="connsiteX3" fmla="*/ 19431 w 381000"/>
              <a:gd name="connsiteY3" fmla="*/ 295732 h 381000"/>
              <a:gd name="connsiteX4" fmla="*/ 54940 w 381000"/>
              <a:gd name="connsiteY4" fmla="*/ 260223 h 381000"/>
              <a:gd name="connsiteX5" fmla="*/ 54940 w 381000"/>
              <a:gd name="connsiteY5" fmla="*/ 260223 h 381000"/>
              <a:gd name="connsiteX6" fmla="*/ 90449 w 381000"/>
              <a:gd name="connsiteY6" fmla="*/ 295732 h 381000"/>
              <a:gd name="connsiteX7" fmla="*/ 90449 w 381000"/>
              <a:gd name="connsiteY7" fmla="*/ 327584 h 381000"/>
              <a:gd name="connsiteX8" fmla="*/ 54940 w 381000"/>
              <a:gd name="connsiteY8" fmla="*/ 363093 h 381000"/>
              <a:gd name="connsiteX9" fmla="*/ 230200 w 381000"/>
              <a:gd name="connsiteY9" fmla="*/ 327584 h 381000"/>
              <a:gd name="connsiteX10" fmla="*/ 230200 w 381000"/>
              <a:gd name="connsiteY10" fmla="*/ 234925 h 381000"/>
              <a:gd name="connsiteX11" fmla="*/ 194691 w 381000"/>
              <a:gd name="connsiteY11" fmla="*/ 199415 h 381000"/>
              <a:gd name="connsiteX12" fmla="*/ 194691 w 381000"/>
              <a:gd name="connsiteY12" fmla="*/ 199415 h 381000"/>
              <a:gd name="connsiteX13" fmla="*/ 159182 w 381000"/>
              <a:gd name="connsiteY13" fmla="*/ 234925 h 381000"/>
              <a:gd name="connsiteX14" fmla="*/ 159182 w 381000"/>
              <a:gd name="connsiteY14" fmla="*/ 327584 h 381000"/>
              <a:gd name="connsiteX15" fmla="*/ 194691 w 381000"/>
              <a:gd name="connsiteY15" fmla="*/ 363093 h 381000"/>
              <a:gd name="connsiteX16" fmla="*/ 194691 w 381000"/>
              <a:gd name="connsiteY16" fmla="*/ 363093 h 381000"/>
              <a:gd name="connsiteX17" fmla="*/ 230200 w 381000"/>
              <a:gd name="connsiteY17" fmla="*/ 327584 h 381000"/>
              <a:gd name="connsiteX18" fmla="*/ 369951 w 381000"/>
              <a:gd name="connsiteY18" fmla="*/ 327584 h 381000"/>
              <a:gd name="connsiteX19" fmla="*/ 369951 w 381000"/>
              <a:gd name="connsiteY19" fmla="*/ 174117 h 381000"/>
              <a:gd name="connsiteX20" fmla="*/ 334442 w 381000"/>
              <a:gd name="connsiteY20" fmla="*/ 138608 h 381000"/>
              <a:gd name="connsiteX21" fmla="*/ 334442 w 381000"/>
              <a:gd name="connsiteY21" fmla="*/ 138608 h 381000"/>
              <a:gd name="connsiteX22" fmla="*/ 298933 w 381000"/>
              <a:gd name="connsiteY22" fmla="*/ 174117 h 381000"/>
              <a:gd name="connsiteX23" fmla="*/ 298933 w 381000"/>
              <a:gd name="connsiteY23" fmla="*/ 327584 h 381000"/>
              <a:gd name="connsiteX24" fmla="*/ 334442 w 381000"/>
              <a:gd name="connsiteY24" fmla="*/ 363093 h 381000"/>
              <a:gd name="connsiteX25" fmla="*/ 334442 w 381000"/>
              <a:gd name="connsiteY25" fmla="*/ 363093 h 381000"/>
              <a:gd name="connsiteX26" fmla="*/ 369951 w 381000"/>
              <a:gd name="connsiteY26" fmla="*/ 327584 h 381000"/>
              <a:gd name="connsiteX27" fmla="*/ 348158 w 381000"/>
              <a:gd name="connsiteY27" fmla="*/ 79781 h 381000"/>
              <a:gd name="connsiteX28" fmla="*/ 352882 w 381000"/>
              <a:gd name="connsiteY28" fmla="*/ 28880 h 381000"/>
              <a:gd name="connsiteX29" fmla="*/ 302590 w 381000"/>
              <a:gd name="connsiteY29" fmla="*/ 19431 h 381000"/>
              <a:gd name="connsiteX30" fmla="*/ 38938 w 381000"/>
              <a:gd name="connsiteY30" fmla="*/ 173507 h 381000"/>
              <a:gd name="connsiteX31" fmla="*/ 353187 w 381000"/>
              <a:gd name="connsiteY31" fmla="*/ 29642 h 381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381000" h="381000">
                <a:moveTo>
                  <a:pt x="54940" y="363093"/>
                </a:moveTo>
                <a:lnTo>
                  <a:pt x="54940" y="363093"/>
                </a:lnTo>
                <a:cubicBezTo>
                  <a:pt x="35433" y="363093"/>
                  <a:pt x="19431" y="347243"/>
                  <a:pt x="19431" y="327584"/>
                </a:cubicBezTo>
                <a:lnTo>
                  <a:pt x="19431" y="295732"/>
                </a:lnTo>
                <a:cubicBezTo>
                  <a:pt x="19431" y="276225"/>
                  <a:pt x="35281" y="260223"/>
                  <a:pt x="54940" y="260223"/>
                </a:cubicBezTo>
                <a:lnTo>
                  <a:pt x="54940" y="260223"/>
                </a:lnTo>
                <a:cubicBezTo>
                  <a:pt x="74447" y="260223"/>
                  <a:pt x="90449" y="276073"/>
                  <a:pt x="90449" y="295732"/>
                </a:cubicBezTo>
                <a:lnTo>
                  <a:pt x="90449" y="327584"/>
                </a:lnTo>
                <a:cubicBezTo>
                  <a:pt x="90297" y="347243"/>
                  <a:pt x="74447" y="363093"/>
                  <a:pt x="54940" y="363093"/>
                </a:cubicBezTo>
                <a:close/>
                <a:moveTo>
                  <a:pt x="230200" y="327584"/>
                </a:moveTo>
                <a:lnTo>
                  <a:pt x="230200" y="234925"/>
                </a:lnTo>
                <a:cubicBezTo>
                  <a:pt x="230200" y="215417"/>
                  <a:pt x="214351" y="199415"/>
                  <a:pt x="194691" y="199415"/>
                </a:cubicBezTo>
                <a:lnTo>
                  <a:pt x="194691" y="199415"/>
                </a:lnTo>
                <a:cubicBezTo>
                  <a:pt x="175184" y="199415"/>
                  <a:pt x="159182" y="215265"/>
                  <a:pt x="159182" y="234925"/>
                </a:cubicBezTo>
                <a:lnTo>
                  <a:pt x="159182" y="327584"/>
                </a:lnTo>
                <a:cubicBezTo>
                  <a:pt x="159182" y="347091"/>
                  <a:pt x="175031" y="363093"/>
                  <a:pt x="194691" y="363093"/>
                </a:cubicBezTo>
                <a:lnTo>
                  <a:pt x="194691" y="363093"/>
                </a:lnTo>
                <a:cubicBezTo>
                  <a:pt x="214198" y="363093"/>
                  <a:pt x="230200" y="347243"/>
                  <a:pt x="230200" y="327584"/>
                </a:cubicBezTo>
                <a:close/>
                <a:moveTo>
                  <a:pt x="369951" y="327584"/>
                </a:moveTo>
                <a:lnTo>
                  <a:pt x="369951" y="174117"/>
                </a:lnTo>
                <a:cubicBezTo>
                  <a:pt x="369951" y="154610"/>
                  <a:pt x="354101" y="138608"/>
                  <a:pt x="334442" y="138608"/>
                </a:cubicBezTo>
                <a:lnTo>
                  <a:pt x="334442" y="138608"/>
                </a:lnTo>
                <a:cubicBezTo>
                  <a:pt x="314935" y="138608"/>
                  <a:pt x="298933" y="154457"/>
                  <a:pt x="298933" y="174117"/>
                </a:cubicBezTo>
                <a:lnTo>
                  <a:pt x="298933" y="327584"/>
                </a:lnTo>
                <a:cubicBezTo>
                  <a:pt x="298933" y="347091"/>
                  <a:pt x="314782" y="363093"/>
                  <a:pt x="334442" y="363093"/>
                </a:cubicBezTo>
                <a:lnTo>
                  <a:pt x="334442" y="363093"/>
                </a:lnTo>
                <a:cubicBezTo>
                  <a:pt x="354101" y="363093"/>
                  <a:pt x="369951" y="347243"/>
                  <a:pt x="369951" y="327584"/>
                </a:cubicBezTo>
                <a:close/>
                <a:moveTo>
                  <a:pt x="348158" y="79781"/>
                </a:moveTo>
                <a:lnTo>
                  <a:pt x="352882" y="28880"/>
                </a:lnTo>
                <a:lnTo>
                  <a:pt x="302590" y="19431"/>
                </a:lnTo>
                <a:moveTo>
                  <a:pt x="38938" y="173507"/>
                </a:moveTo>
                <a:cubicBezTo>
                  <a:pt x="97765" y="173507"/>
                  <a:pt x="278206" y="105080"/>
                  <a:pt x="353187" y="29642"/>
                </a:cubicBezTo>
              </a:path>
            </a:pathLst>
          </a:custGeom>
          <a:noFill/>
          <a:ln w="25400">
            <a:solidFill>
              <a:schemeClr val="tx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182832" tIns="91416" rIns="182832" bIns="91416" numCol="1" anchor="t" anchorCtr="0" compatLnSpc="1">
            <a:prstTxWarp prst="textNoShape">
              <a:avLst/>
            </a:prstTxWarp>
          </a:bodyPr>
          <a:lstStyle/>
          <a:p>
            <a:endParaRPr lang="ru-UA" sz="7198"/>
          </a:p>
        </p:txBody>
      </p:sp>
      <p:sp>
        <p:nvSpPr>
          <p:cNvPr id="275" name="Freeform 103">
            <a:extLst>
              <a:ext uri="{FF2B5EF4-FFF2-40B4-BE49-F238E27FC236}">
                <a16:creationId xmlns:a16="http://schemas.microsoft.com/office/drawing/2014/main" id="{6EDE69FE-41FD-12C8-38A8-0FFEBD4DB6E5}"/>
              </a:ext>
            </a:extLst>
          </p:cNvPr>
          <p:cNvSpPr>
            <a:spLocks noEditPoints="1"/>
          </p:cNvSpPr>
          <p:nvPr/>
        </p:nvSpPr>
        <p:spPr bwMode="auto">
          <a:xfrm>
            <a:off x="16608770" y="6538319"/>
            <a:ext cx="846692" cy="647470"/>
          </a:xfrm>
          <a:custGeom>
            <a:avLst/>
            <a:gdLst>
              <a:gd name="T0" fmla="*/ 502 w 993"/>
              <a:gd name="T1" fmla="*/ 174 h 760"/>
              <a:gd name="T2" fmla="*/ 328 w 993"/>
              <a:gd name="T3" fmla="*/ 348 h 760"/>
              <a:gd name="T4" fmla="*/ 154 w 993"/>
              <a:gd name="T5" fmla="*/ 174 h 760"/>
              <a:gd name="T6" fmla="*/ 328 w 993"/>
              <a:gd name="T7" fmla="*/ 0 h 760"/>
              <a:gd name="T8" fmla="*/ 502 w 993"/>
              <a:gd name="T9" fmla="*/ 174 h 760"/>
              <a:gd name="T10" fmla="*/ 655 w 993"/>
              <a:gd name="T11" fmla="*/ 760 h 760"/>
              <a:gd name="T12" fmla="*/ 328 w 993"/>
              <a:gd name="T13" fmla="*/ 469 h 760"/>
              <a:gd name="T14" fmla="*/ 0 w 993"/>
              <a:gd name="T15" fmla="*/ 760 h 760"/>
              <a:gd name="T16" fmla="*/ 655 w 993"/>
              <a:gd name="T17" fmla="*/ 760 h 760"/>
              <a:gd name="T18" fmla="*/ 761 w 993"/>
              <a:gd name="T19" fmla="*/ 68 h 760"/>
              <a:gd name="T20" fmla="*/ 637 w 993"/>
              <a:gd name="T21" fmla="*/ 192 h 760"/>
              <a:gd name="T22" fmla="*/ 761 w 993"/>
              <a:gd name="T23" fmla="*/ 315 h 760"/>
              <a:gd name="T24" fmla="*/ 884 w 993"/>
              <a:gd name="T25" fmla="*/ 192 h 760"/>
              <a:gd name="T26" fmla="*/ 761 w 993"/>
              <a:gd name="T27" fmla="*/ 68 h 760"/>
              <a:gd name="T28" fmla="*/ 746 w 993"/>
              <a:gd name="T29" fmla="*/ 631 h 760"/>
              <a:gd name="T30" fmla="*/ 993 w 993"/>
              <a:gd name="T31" fmla="*/ 631 h 760"/>
              <a:gd name="T32" fmla="*/ 761 w 993"/>
              <a:gd name="T33" fmla="*/ 424 h 760"/>
              <a:gd name="T34" fmla="*/ 637 w 993"/>
              <a:gd name="T35" fmla="*/ 456 h 7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993" h="760">
                <a:moveTo>
                  <a:pt x="502" y="174"/>
                </a:moveTo>
                <a:cubicBezTo>
                  <a:pt x="502" y="270"/>
                  <a:pt x="424" y="348"/>
                  <a:pt x="328" y="348"/>
                </a:cubicBezTo>
                <a:cubicBezTo>
                  <a:pt x="232" y="348"/>
                  <a:pt x="154" y="270"/>
                  <a:pt x="154" y="174"/>
                </a:cubicBezTo>
                <a:cubicBezTo>
                  <a:pt x="154" y="78"/>
                  <a:pt x="232" y="0"/>
                  <a:pt x="328" y="0"/>
                </a:cubicBezTo>
                <a:cubicBezTo>
                  <a:pt x="424" y="0"/>
                  <a:pt x="502" y="78"/>
                  <a:pt x="502" y="174"/>
                </a:cubicBezTo>
                <a:close/>
                <a:moveTo>
                  <a:pt x="655" y="760"/>
                </a:moveTo>
                <a:cubicBezTo>
                  <a:pt x="655" y="599"/>
                  <a:pt x="509" y="469"/>
                  <a:pt x="328" y="469"/>
                </a:cubicBezTo>
                <a:cubicBezTo>
                  <a:pt x="147" y="469"/>
                  <a:pt x="0" y="599"/>
                  <a:pt x="0" y="760"/>
                </a:cubicBezTo>
                <a:lnTo>
                  <a:pt x="655" y="760"/>
                </a:lnTo>
                <a:close/>
                <a:moveTo>
                  <a:pt x="761" y="68"/>
                </a:moveTo>
                <a:cubicBezTo>
                  <a:pt x="692" y="68"/>
                  <a:pt x="637" y="123"/>
                  <a:pt x="637" y="192"/>
                </a:cubicBezTo>
                <a:cubicBezTo>
                  <a:pt x="637" y="260"/>
                  <a:pt x="692" y="315"/>
                  <a:pt x="761" y="315"/>
                </a:cubicBezTo>
                <a:cubicBezTo>
                  <a:pt x="829" y="315"/>
                  <a:pt x="884" y="260"/>
                  <a:pt x="884" y="192"/>
                </a:cubicBezTo>
                <a:cubicBezTo>
                  <a:pt x="884" y="123"/>
                  <a:pt x="829" y="68"/>
                  <a:pt x="761" y="68"/>
                </a:cubicBezTo>
                <a:close/>
                <a:moveTo>
                  <a:pt x="746" y="631"/>
                </a:moveTo>
                <a:cubicBezTo>
                  <a:pt x="993" y="631"/>
                  <a:pt x="993" y="631"/>
                  <a:pt x="993" y="631"/>
                </a:cubicBezTo>
                <a:cubicBezTo>
                  <a:pt x="993" y="517"/>
                  <a:pt x="889" y="424"/>
                  <a:pt x="761" y="424"/>
                </a:cubicBezTo>
                <a:cubicBezTo>
                  <a:pt x="715" y="424"/>
                  <a:pt x="673" y="436"/>
                  <a:pt x="637" y="456"/>
                </a:cubicBezTo>
              </a:path>
            </a:pathLst>
          </a:custGeom>
          <a:noFill/>
          <a:ln w="25400">
            <a:solidFill>
              <a:schemeClr val="tx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182832" tIns="91416" rIns="182832" bIns="91416" numCol="1" anchor="t" anchorCtr="0" compatLnSpc="1">
            <a:prstTxWarp prst="textNoShape">
              <a:avLst/>
            </a:prstTxWarp>
          </a:bodyPr>
          <a:lstStyle/>
          <a:p>
            <a:endParaRPr lang="ru-UA" sz="7198"/>
          </a:p>
        </p:txBody>
      </p:sp>
      <p:sp>
        <p:nvSpPr>
          <p:cNvPr id="276" name="Freeform 109">
            <a:extLst>
              <a:ext uri="{FF2B5EF4-FFF2-40B4-BE49-F238E27FC236}">
                <a16:creationId xmlns:a16="http://schemas.microsoft.com/office/drawing/2014/main" id="{EC2C8B4A-2023-79D1-C408-9D0E1AB18DCD}"/>
              </a:ext>
            </a:extLst>
          </p:cNvPr>
          <p:cNvSpPr>
            <a:spLocks noEditPoints="1"/>
          </p:cNvSpPr>
          <p:nvPr/>
        </p:nvSpPr>
        <p:spPr bwMode="auto">
          <a:xfrm>
            <a:off x="13630075" y="9221598"/>
            <a:ext cx="742850" cy="761802"/>
          </a:xfrm>
          <a:custGeom>
            <a:avLst/>
            <a:gdLst>
              <a:gd name="T0" fmla="*/ 704 w 819"/>
              <a:gd name="T1" fmla="*/ 341 h 836"/>
              <a:gd name="T2" fmla="*/ 363 w 819"/>
              <a:gd name="T3" fmla="*/ 682 h 836"/>
              <a:gd name="T4" fmla="*/ 175 w 819"/>
              <a:gd name="T5" fmla="*/ 626 h 836"/>
              <a:gd name="T6" fmla="*/ 0 w 819"/>
              <a:gd name="T7" fmla="*/ 682 h 836"/>
              <a:gd name="T8" fmla="*/ 59 w 819"/>
              <a:gd name="T9" fmla="*/ 497 h 836"/>
              <a:gd name="T10" fmla="*/ 22 w 819"/>
              <a:gd name="T11" fmla="*/ 341 h 836"/>
              <a:gd name="T12" fmla="*/ 363 w 819"/>
              <a:gd name="T13" fmla="*/ 0 h 836"/>
              <a:gd name="T14" fmla="*/ 704 w 819"/>
              <a:gd name="T15" fmla="*/ 341 h 836"/>
              <a:gd name="T16" fmla="*/ 409 w 819"/>
              <a:gd name="T17" fmla="*/ 794 h 836"/>
              <a:gd name="T18" fmla="*/ 549 w 819"/>
              <a:gd name="T19" fmla="*/ 836 h 836"/>
              <a:gd name="T20" fmla="*/ 688 w 819"/>
              <a:gd name="T21" fmla="*/ 794 h 836"/>
              <a:gd name="T22" fmla="*/ 819 w 819"/>
              <a:gd name="T23" fmla="*/ 836 h 836"/>
              <a:gd name="T24" fmla="*/ 775 w 819"/>
              <a:gd name="T25" fmla="*/ 697 h 836"/>
              <a:gd name="T26" fmla="*/ 803 w 819"/>
              <a:gd name="T27" fmla="*/ 581 h 836"/>
              <a:gd name="T28" fmla="*/ 786 w 819"/>
              <a:gd name="T29" fmla="*/ 491 h 836"/>
              <a:gd name="T30" fmla="*/ 204 w 819"/>
              <a:gd name="T31" fmla="*/ 276 h 836"/>
              <a:gd name="T32" fmla="*/ 522 w 819"/>
              <a:gd name="T33" fmla="*/ 276 h 836"/>
              <a:gd name="T34" fmla="*/ 204 w 819"/>
              <a:gd name="T35" fmla="*/ 406 h 836"/>
              <a:gd name="T36" fmla="*/ 522 w 819"/>
              <a:gd name="T37" fmla="*/ 406 h 8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819" h="836">
                <a:moveTo>
                  <a:pt x="704" y="341"/>
                </a:moveTo>
                <a:cubicBezTo>
                  <a:pt x="704" y="529"/>
                  <a:pt x="551" y="682"/>
                  <a:pt x="363" y="682"/>
                </a:cubicBezTo>
                <a:cubicBezTo>
                  <a:pt x="293" y="682"/>
                  <a:pt x="229" y="661"/>
                  <a:pt x="175" y="626"/>
                </a:cubicBezTo>
                <a:cubicBezTo>
                  <a:pt x="0" y="682"/>
                  <a:pt x="0" y="682"/>
                  <a:pt x="0" y="682"/>
                </a:cubicBezTo>
                <a:cubicBezTo>
                  <a:pt x="59" y="497"/>
                  <a:pt x="59" y="497"/>
                  <a:pt x="59" y="497"/>
                </a:cubicBezTo>
                <a:cubicBezTo>
                  <a:pt x="35" y="450"/>
                  <a:pt x="22" y="397"/>
                  <a:pt x="22" y="341"/>
                </a:cubicBezTo>
                <a:cubicBezTo>
                  <a:pt x="22" y="153"/>
                  <a:pt x="174" y="0"/>
                  <a:pt x="363" y="0"/>
                </a:cubicBezTo>
                <a:cubicBezTo>
                  <a:pt x="551" y="0"/>
                  <a:pt x="704" y="153"/>
                  <a:pt x="704" y="341"/>
                </a:cubicBezTo>
                <a:close/>
                <a:moveTo>
                  <a:pt x="409" y="794"/>
                </a:moveTo>
                <a:cubicBezTo>
                  <a:pt x="449" y="820"/>
                  <a:pt x="497" y="836"/>
                  <a:pt x="549" y="836"/>
                </a:cubicBezTo>
                <a:cubicBezTo>
                  <a:pt x="600" y="836"/>
                  <a:pt x="648" y="820"/>
                  <a:pt x="688" y="794"/>
                </a:cubicBezTo>
                <a:cubicBezTo>
                  <a:pt x="819" y="836"/>
                  <a:pt x="819" y="836"/>
                  <a:pt x="819" y="836"/>
                </a:cubicBezTo>
                <a:cubicBezTo>
                  <a:pt x="775" y="697"/>
                  <a:pt x="775" y="697"/>
                  <a:pt x="775" y="697"/>
                </a:cubicBezTo>
                <a:cubicBezTo>
                  <a:pt x="792" y="663"/>
                  <a:pt x="803" y="623"/>
                  <a:pt x="803" y="581"/>
                </a:cubicBezTo>
                <a:cubicBezTo>
                  <a:pt x="803" y="549"/>
                  <a:pt x="797" y="519"/>
                  <a:pt x="786" y="491"/>
                </a:cubicBezTo>
                <a:moveTo>
                  <a:pt x="204" y="276"/>
                </a:moveTo>
                <a:cubicBezTo>
                  <a:pt x="522" y="276"/>
                  <a:pt x="522" y="276"/>
                  <a:pt x="522" y="276"/>
                </a:cubicBezTo>
                <a:moveTo>
                  <a:pt x="204" y="406"/>
                </a:moveTo>
                <a:cubicBezTo>
                  <a:pt x="522" y="406"/>
                  <a:pt x="522" y="406"/>
                  <a:pt x="522" y="406"/>
                </a:cubicBezTo>
              </a:path>
            </a:pathLst>
          </a:custGeom>
          <a:noFill/>
          <a:ln w="25400">
            <a:solidFill>
              <a:schemeClr val="tx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182832" tIns="91416" rIns="182832" bIns="91416" numCol="1" anchor="t" anchorCtr="0" compatLnSpc="1">
            <a:prstTxWarp prst="textNoShape">
              <a:avLst/>
            </a:prstTxWarp>
          </a:bodyPr>
          <a:lstStyle/>
          <a:p>
            <a:endParaRPr lang="ru-UA" sz="7198"/>
          </a:p>
        </p:txBody>
      </p:sp>
      <p:sp>
        <p:nvSpPr>
          <p:cNvPr id="277" name="Freeform: Shape 276">
            <a:extLst>
              <a:ext uri="{FF2B5EF4-FFF2-40B4-BE49-F238E27FC236}">
                <a16:creationId xmlns:a16="http://schemas.microsoft.com/office/drawing/2014/main" id="{EAE0E29F-ECEF-4421-2741-F9732EA8DD24}"/>
              </a:ext>
            </a:extLst>
          </p:cNvPr>
          <p:cNvSpPr/>
          <p:nvPr/>
        </p:nvSpPr>
        <p:spPr>
          <a:xfrm>
            <a:off x="13581947" y="3630100"/>
            <a:ext cx="839106" cy="699256"/>
          </a:xfrm>
          <a:custGeom>
            <a:avLst/>
            <a:gdLst>
              <a:gd name="connsiteX0" fmla="*/ 421157 w 457200"/>
              <a:gd name="connsiteY0" fmla="*/ 166192 h 381000"/>
              <a:gd name="connsiteX1" fmla="*/ 421157 w 457200"/>
              <a:gd name="connsiteY1" fmla="*/ 320116 h 381000"/>
              <a:gd name="connsiteX2" fmla="*/ 374218 w 457200"/>
              <a:gd name="connsiteY2" fmla="*/ 367055 h 381000"/>
              <a:gd name="connsiteX3" fmla="*/ 92888 w 457200"/>
              <a:gd name="connsiteY3" fmla="*/ 367055 h 381000"/>
              <a:gd name="connsiteX4" fmla="*/ 45949 w 457200"/>
              <a:gd name="connsiteY4" fmla="*/ 320116 h 381000"/>
              <a:gd name="connsiteX5" fmla="*/ 45949 w 457200"/>
              <a:gd name="connsiteY5" fmla="*/ 166192 h 381000"/>
              <a:gd name="connsiteX6" fmla="*/ 402412 w 457200"/>
              <a:gd name="connsiteY6" fmla="*/ 40005 h 381000"/>
              <a:gd name="connsiteX7" fmla="*/ 367055 w 457200"/>
              <a:gd name="connsiteY7" fmla="*/ 19431 h 381000"/>
              <a:gd name="connsiteX8" fmla="*/ 100051 w 457200"/>
              <a:gd name="connsiteY8" fmla="*/ 19431 h 381000"/>
              <a:gd name="connsiteX9" fmla="*/ 64694 w 457200"/>
              <a:gd name="connsiteY9" fmla="*/ 40005 h 381000"/>
              <a:gd name="connsiteX10" fmla="*/ 19431 w 457200"/>
              <a:gd name="connsiteY10" fmla="*/ 119863 h 381000"/>
              <a:gd name="connsiteX11" fmla="*/ 447827 w 457200"/>
              <a:gd name="connsiteY11" fmla="*/ 119863 h 381000"/>
              <a:gd name="connsiteX12" fmla="*/ 402412 w 457200"/>
              <a:gd name="connsiteY12" fmla="*/ 40005 h 381000"/>
              <a:gd name="connsiteX13" fmla="*/ 233553 w 457200"/>
              <a:gd name="connsiteY13" fmla="*/ 19431 h 381000"/>
              <a:gd name="connsiteX14" fmla="*/ 233553 w 457200"/>
              <a:gd name="connsiteY14" fmla="*/ 120015 h 381000"/>
              <a:gd name="connsiteX15" fmla="*/ 315239 w 457200"/>
              <a:gd name="connsiteY15" fmla="*/ 19431 h 381000"/>
              <a:gd name="connsiteX16" fmla="*/ 340690 w 457200"/>
              <a:gd name="connsiteY16" fmla="*/ 120015 h 381000"/>
              <a:gd name="connsiteX17" fmla="*/ 151867 w 457200"/>
              <a:gd name="connsiteY17" fmla="*/ 19431 h 381000"/>
              <a:gd name="connsiteX18" fmla="*/ 126416 w 457200"/>
              <a:gd name="connsiteY18" fmla="*/ 120015 h 381000"/>
              <a:gd name="connsiteX19" fmla="*/ 19431 w 457200"/>
              <a:gd name="connsiteY19" fmla="*/ 120015 h 381000"/>
              <a:gd name="connsiteX20" fmla="*/ 72923 w 457200"/>
              <a:gd name="connsiteY20" fmla="*/ 173507 h 381000"/>
              <a:gd name="connsiteX21" fmla="*/ 126416 w 457200"/>
              <a:gd name="connsiteY21" fmla="*/ 120015 h 381000"/>
              <a:gd name="connsiteX22" fmla="*/ 126416 w 457200"/>
              <a:gd name="connsiteY22" fmla="*/ 120015 h 381000"/>
              <a:gd name="connsiteX23" fmla="*/ 179908 w 457200"/>
              <a:gd name="connsiteY23" fmla="*/ 173507 h 381000"/>
              <a:gd name="connsiteX24" fmla="*/ 233401 w 457200"/>
              <a:gd name="connsiteY24" fmla="*/ 120015 h 381000"/>
              <a:gd name="connsiteX25" fmla="*/ 233553 w 457200"/>
              <a:gd name="connsiteY25" fmla="*/ 120015 h 381000"/>
              <a:gd name="connsiteX26" fmla="*/ 287045 w 457200"/>
              <a:gd name="connsiteY26" fmla="*/ 173507 h 381000"/>
              <a:gd name="connsiteX27" fmla="*/ 340538 w 457200"/>
              <a:gd name="connsiteY27" fmla="*/ 120015 h 381000"/>
              <a:gd name="connsiteX28" fmla="*/ 340690 w 457200"/>
              <a:gd name="connsiteY28" fmla="*/ 120015 h 381000"/>
              <a:gd name="connsiteX29" fmla="*/ 394183 w 457200"/>
              <a:gd name="connsiteY29" fmla="*/ 173507 h 381000"/>
              <a:gd name="connsiteX30" fmla="*/ 447675 w 457200"/>
              <a:gd name="connsiteY30" fmla="*/ 120015 h 381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457200" h="381000">
                <a:moveTo>
                  <a:pt x="421157" y="166192"/>
                </a:moveTo>
                <a:lnTo>
                  <a:pt x="421157" y="320116"/>
                </a:lnTo>
                <a:cubicBezTo>
                  <a:pt x="421157" y="346024"/>
                  <a:pt x="400126" y="367055"/>
                  <a:pt x="374218" y="367055"/>
                </a:cubicBezTo>
                <a:lnTo>
                  <a:pt x="92888" y="367055"/>
                </a:lnTo>
                <a:cubicBezTo>
                  <a:pt x="66980" y="367055"/>
                  <a:pt x="45949" y="346024"/>
                  <a:pt x="45949" y="320116"/>
                </a:cubicBezTo>
                <a:lnTo>
                  <a:pt x="45949" y="166192"/>
                </a:lnTo>
                <a:moveTo>
                  <a:pt x="402412" y="40005"/>
                </a:moveTo>
                <a:cubicBezTo>
                  <a:pt x="395249" y="27203"/>
                  <a:pt x="381686" y="19431"/>
                  <a:pt x="367055" y="19431"/>
                </a:cubicBezTo>
                <a:lnTo>
                  <a:pt x="100051" y="19431"/>
                </a:lnTo>
                <a:cubicBezTo>
                  <a:pt x="85420" y="19431"/>
                  <a:pt x="71857" y="27356"/>
                  <a:pt x="64694" y="40005"/>
                </a:cubicBezTo>
                <a:lnTo>
                  <a:pt x="19431" y="119863"/>
                </a:lnTo>
                <a:lnTo>
                  <a:pt x="447827" y="119863"/>
                </a:lnTo>
                <a:lnTo>
                  <a:pt x="402412" y="40005"/>
                </a:lnTo>
                <a:close/>
                <a:moveTo>
                  <a:pt x="233553" y="19431"/>
                </a:moveTo>
                <a:lnTo>
                  <a:pt x="233553" y="120015"/>
                </a:lnTo>
                <a:moveTo>
                  <a:pt x="315239" y="19431"/>
                </a:moveTo>
                <a:lnTo>
                  <a:pt x="340690" y="120015"/>
                </a:lnTo>
                <a:moveTo>
                  <a:pt x="151867" y="19431"/>
                </a:moveTo>
                <a:lnTo>
                  <a:pt x="126416" y="120015"/>
                </a:lnTo>
                <a:moveTo>
                  <a:pt x="19431" y="120015"/>
                </a:moveTo>
                <a:cubicBezTo>
                  <a:pt x="19431" y="149581"/>
                  <a:pt x="43358" y="173507"/>
                  <a:pt x="72923" y="173507"/>
                </a:cubicBezTo>
                <a:cubicBezTo>
                  <a:pt x="102489" y="173507"/>
                  <a:pt x="126416" y="149581"/>
                  <a:pt x="126416" y="120015"/>
                </a:cubicBezTo>
                <a:moveTo>
                  <a:pt x="126416" y="120015"/>
                </a:moveTo>
                <a:cubicBezTo>
                  <a:pt x="126416" y="149581"/>
                  <a:pt x="150343" y="173507"/>
                  <a:pt x="179908" y="173507"/>
                </a:cubicBezTo>
                <a:cubicBezTo>
                  <a:pt x="209474" y="173507"/>
                  <a:pt x="233401" y="149581"/>
                  <a:pt x="233401" y="120015"/>
                </a:cubicBezTo>
                <a:moveTo>
                  <a:pt x="233553" y="120015"/>
                </a:moveTo>
                <a:cubicBezTo>
                  <a:pt x="233553" y="149581"/>
                  <a:pt x="257480" y="173507"/>
                  <a:pt x="287045" y="173507"/>
                </a:cubicBezTo>
                <a:cubicBezTo>
                  <a:pt x="316611" y="173507"/>
                  <a:pt x="340538" y="149581"/>
                  <a:pt x="340538" y="120015"/>
                </a:cubicBezTo>
                <a:moveTo>
                  <a:pt x="340690" y="120015"/>
                </a:moveTo>
                <a:cubicBezTo>
                  <a:pt x="340690" y="149581"/>
                  <a:pt x="364617" y="173507"/>
                  <a:pt x="394183" y="173507"/>
                </a:cubicBezTo>
                <a:cubicBezTo>
                  <a:pt x="423748" y="173507"/>
                  <a:pt x="447675" y="149581"/>
                  <a:pt x="447675" y="120015"/>
                </a:cubicBezTo>
              </a:path>
            </a:pathLst>
          </a:custGeom>
          <a:noFill/>
          <a:ln w="25400">
            <a:solidFill>
              <a:schemeClr val="tx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182832" tIns="91416" rIns="182832" bIns="91416" numCol="1" anchor="t" anchorCtr="0" compatLnSpc="1">
            <a:prstTxWarp prst="textNoShape">
              <a:avLst/>
            </a:prstTxWarp>
          </a:bodyPr>
          <a:lstStyle/>
          <a:p>
            <a:endParaRPr lang="ru-UA" sz="7198"/>
          </a:p>
        </p:txBody>
      </p:sp>
      <p:grpSp>
        <p:nvGrpSpPr>
          <p:cNvPr id="278" name="Group 277">
            <a:extLst>
              <a:ext uri="{FF2B5EF4-FFF2-40B4-BE49-F238E27FC236}">
                <a16:creationId xmlns:a16="http://schemas.microsoft.com/office/drawing/2014/main" id="{6CDF0C6E-7E1A-A7AC-3D4F-668917B51655}"/>
              </a:ext>
            </a:extLst>
          </p:cNvPr>
          <p:cNvGrpSpPr/>
          <p:nvPr/>
        </p:nvGrpSpPr>
        <p:grpSpPr>
          <a:xfrm>
            <a:off x="12363304" y="1298753"/>
            <a:ext cx="3815470" cy="1342653"/>
            <a:chOff x="4443430" y="4425263"/>
            <a:chExt cx="2488311" cy="1342653"/>
          </a:xfrm>
        </p:grpSpPr>
        <p:sp>
          <p:nvSpPr>
            <p:cNvPr id="279" name="Textbox 200">
              <a:extLst>
                <a:ext uri="{FF2B5EF4-FFF2-40B4-BE49-F238E27FC236}">
                  <a16:creationId xmlns:a16="http://schemas.microsoft.com/office/drawing/2014/main" id="{8DCB7F5B-C60C-835E-7C5C-D0974D38EF1F}"/>
                </a:ext>
              </a:extLst>
            </p:cNvPr>
            <p:cNvSpPr txBox="1"/>
            <p:nvPr/>
          </p:nvSpPr>
          <p:spPr>
            <a:xfrm flipH="1">
              <a:off x="4443430" y="4425263"/>
              <a:ext cx="2488310" cy="461665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 anchor="ctr">
              <a:spAutoFit/>
            </a:bodyPr>
            <a:lstStyle/>
            <a:p>
              <a:pPr marL="0" marR="0" lvl="0" indent="0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US" sz="2400" b="1" dirty="0">
                  <a:solidFill>
                    <a:schemeClr val="tx2"/>
                  </a:solidFill>
                  <a:latin typeface="+mj-lt"/>
                </a:rPr>
                <a:t>MAIN TITLE</a:t>
              </a:r>
              <a:endPara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+mj-lt"/>
              </a:endParaRPr>
            </a:p>
          </p:txBody>
        </p:sp>
        <p:sp>
          <p:nvSpPr>
            <p:cNvPr id="280" name="Textbox 200">
              <a:extLst>
                <a:ext uri="{FF2B5EF4-FFF2-40B4-BE49-F238E27FC236}">
                  <a16:creationId xmlns:a16="http://schemas.microsoft.com/office/drawing/2014/main" id="{34622C32-C46F-BFC8-8268-686C50DED757}"/>
                </a:ext>
              </a:extLst>
            </p:cNvPr>
            <p:cNvSpPr txBox="1"/>
            <p:nvPr/>
          </p:nvSpPr>
          <p:spPr>
            <a:xfrm flipH="1">
              <a:off x="4443430" y="4794253"/>
              <a:ext cx="2488310" cy="369332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 anchor="ctr">
              <a:spAutoFit/>
            </a:bodyPr>
            <a:lstStyle/>
            <a:p>
              <a:pPr marL="0" marR="0" lvl="0" indent="0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i="0" u="none" strike="noStrike" kern="1200" cap="none" spc="0" normalizeH="0" baseline="0" noProof="0" dirty="0">
                  <a:ln>
                    <a:noFill/>
                  </a:ln>
                  <a:solidFill>
                    <a:schemeClr val="accent1">
                      <a:lumMod val="60000"/>
                      <a:lumOff val="40000"/>
                    </a:schemeClr>
                  </a:solidFill>
                  <a:effectLst/>
                  <a:uLnTx/>
                  <a:uFillTx/>
                  <a:latin typeface="+mj-lt"/>
                </a:rPr>
                <a:t>SUBTITLE</a:t>
              </a:r>
              <a:endParaRPr kumimoji="0" lang="en-US" sz="1400" i="0" u="none" strike="noStrike" kern="1200" cap="none" spc="0" normalizeH="0" baseline="0" noProof="0" dirty="0">
                <a:ln>
                  <a:noFill/>
                </a:ln>
                <a:solidFill>
                  <a:schemeClr val="accent1">
                    <a:lumMod val="60000"/>
                    <a:lumOff val="40000"/>
                  </a:schemeClr>
                </a:solidFill>
                <a:effectLst/>
                <a:uLnTx/>
                <a:uFillTx/>
                <a:latin typeface="+mj-lt"/>
              </a:endParaRPr>
            </a:p>
          </p:txBody>
        </p:sp>
        <p:sp>
          <p:nvSpPr>
            <p:cNvPr id="281" name="Textbox 200">
              <a:extLst>
                <a:ext uri="{FF2B5EF4-FFF2-40B4-BE49-F238E27FC236}">
                  <a16:creationId xmlns:a16="http://schemas.microsoft.com/office/drawing/2014/main" id="{A09D0173-17B8-6013-0BB7-630962A51AF2}"/>
                </a:ext>
              </a:extLst>
            </p:cNvPr>
            <p:cNvSpPr txBox="1"/>
            <p:nvPr/>
          </p:nvSpPr>
          <p:spPr>
            <a:xfrm flipH="1">
              <a:off x="4443430" y="5183141"/>
              <a:ext cx="2488311" cy="584775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 anchor="t">
              <a:spAutoFit/>
            </a:bodyPr>
            <a:lstStyle/>
            <a:p>
              <a:pPr>
                <a:defRPr/>
              </a:pPr>
              <a:r>
                <a:rPr kumimoji="0" lang="vi-VN" sz="16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ea typeface="+mn-ea"/>
                  <a:cs typeface="+mn-cs"/>
                </a:rPr>
                <a:t>Lorem ipsum dolor sit amet, consectetuer adipiscing elit. Maecenas.</a:t>
              </a: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</p:grpSp>
      <p:grpSp>
        <p:nvGrpSpPr>
          <p:cNvPr id="282" name="Group 281">
            <a:extLst>
              <a:ext uri="{FF2B5EF4-FFF2-40B4-BE49-F238E27FC236}">
                <a16:creationId xmlns:a16="http://schemas.microsoft.com/office/drawing/2014/main" id="{9E1BA2E9-7F52-E3CC-53FD-F421E21E5456}"/>
              </a:ext>
            </a:extLst>
          </p:cNvPr>
          <p:cNvGrpSpPr/>
          <p:nvPr/>
        </p:nvGrpSpPr>
        <p:grpSpPr>
          <a:xfrm>
            <a:off x="15674082" y="3308402"/>
            <a:ext cx="3815470" cy="1342653"/>
            <a:chOff x="4443430" y="4425263"/>
            <a:chExt cx="2488311" cy="1342653"/>
          </a:xfrm>
        </p:grpSpPr>
        <p:sp>
          <p:nvSpPr>
            <p:cNvPr id="283" name="Textbox 200">
              <a:extLst>
                <a:ext uri="{FF2B5EF4-FFF2-40B4-BE49-F238E27FC236}">
                  <a16:creationId xmlns:a16="http://schemas.microsoft.com/office/drawing/2014/main" id="{E870DD35-BF7D-87EE-467C-D85F229736E2}"/>
                </a:ext>
              </a:extLst>
            </p:cNvPr>
            <p:cNvSpPr txBox="1"/>
            <p:nvPr/>
          </p:nvSpPr>
          <p:spPr>
            <a:xfrm flipH="1">
              <a:off x="4443430" y="4425263"/>
              <a:ext cx="2488310" cy="461665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 anchor="ctr">
              <a:spAutoFit/>
            </a:bodyPr>
            <a:lstStyle/>
            <a:p>
              <a:pPr marL="0" marR="0" lvl="0" indent="0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US" sz="2400" b="1" dirty="0">
                  <a:solidFill>
                    <a:schemeClr val="tx2"/>
                  </a:solidFill>
                  <a:latin typeface="+mj-lt"/>
                </a:rPr>
                <a:t>MAIN TITLE</a:t>
              </a:r>
              <a:endPara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+mj-lt"/>
              </a:endParaRPr>
            </a:p>
          </p:txBody>
        </p:sp>
        <p:sp>
          <p:nvSpPr>
            <p:cNvPr id="284" name="Textbox 200">
              <a:extLst>
                <a:ext uri="{FF2B5EF4-FFF2-40B4-BE49-F238E27FC236}">
                  <a16:creationId xmlns:a16="http://schemas.microsoft.com/office/drawing/2014/main" id="{7D9FE166-653D-93EC-5159-22A6DF074FCC}"/>
                </a:ext>
              </a:extLst>
            </p:cNvPr>
            <p:cNvSpPr txBox="1"/>
            <p:nvPr/>
          </p:nvSpPr>
          <p:spPr>
            <a:xfrm flipH="1">
              <a:off x="4443430" y="4794253"/>
              <a:ext cx="2488310" cy="369332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 anchor="ctr">
              <a:spAutoFit/>
            </a:bodyPr>
            <a:lstStyle/>
            <a:p>
              <a:pPr marL="0" marR="0" lvl="0" indent="0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i="0" u="none" strike="noStrike" kern="1200" cap="none" spc="0" normalizeH="0" baseline="0" noProof="0" dirty="0">
                  <a:ln>
                    <a:noFill/>
                  </a:ln>
                  <a:solidFill>
                    <a:schemeClr val="accent2"/>
                  </a:solidFill>
                  <a:effectLst/>
                  <a:uLnTx/>
                  <a:uFillTx/>
                  <a:latin typeface="+mj-lt"/>
                </a:rPr>
                <a:t>SUBTITLE</a:t>
              </a:r>
              <a:endParaRPr kumimoji="0" lang="en-US" sz="1400" i="0" u="none" strike="noStrike" kern="1200" cap="none" spc="0" normalizeH="0" baseline="0" noProof="0" dirty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+mj-lt"/>
              </a:endParaRPr>
            </a:p>
          </p:txBody>
        </p:sp>
        <p:sp>
          <p:nvSpPr>
            <p:cNvPr id="285" name="Textbox 200">
              <a:extLst>
                <a:ext uri="{FF2B5EF4-FFF2-40B4-BE49-F238E27FC236}">
                  <a16:creationId xmlns:a16="http://schemas.microsoft.com/office/drawing/2014/main" id="{87BEC8BC-0761-1FBB-5ED2-D11F4253F9E9}"/>
                </a:ext>
              </a:extLst>
            </p:cNvPr>
            <p:cNvSpPr txBox="1"/>
            <p:nvPr/>
          </p:nvSpPr>
          <p:spPr>
            <a:xfrm flipH="1">
              <a:off x="4443430" y="5183141"/>
              <a:ext cx="2488311" cy="584775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 anchor="t">
              <a:spAutoFit/>
            </a:bodyPr>
            <a:lstStyle/>
            <a:p>
              <a:pPr>
                <a:defRPr/>
              </a:pPr>
              <a:r>
                <a:rPr kumimoji="0" lang="vi-VN" sz="16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ea typeface="+mn-ea"/>
                  <a:cs typeface="+mn-cs"/>
                </a:rPr>
                <a:t>Lorem ipsum dolor sit amet, consectetuer adipiscing elit. Maecenas</a:t>
              </a:r>
              <a:r>
                <a: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ea typeface="+mn-ea"/>
                  <a:cs typeface="+mn-cs"/>
                </a:rPr>
                <a:t>.</a:t>
              </a:r>
            </a:p>
          </p:txBody>
        </p:sp>
      </p:grpSp>
      <p:grpSp>
        <p:nvGrpSpPr>
          <p:cNvPr id="286" name="Group 285">
            <a:extLst>
              <a:ext uri="{FF2B5EF4-FFF2-40B4-BE49-F238E27FC236}">
                <a16:creationId xmlns:a16="http://schemas.microsoft.com/office/drawing/2014/main" id="{E7175AF9-A347-67A0-AB65-378D1A883400}"/>
              </a:ext>
            </a:extLst>
          </p:cNvPr>
          <p:cNvGrpSpPr/>
          <p:nvPr/>
        </p:nvGrpSpPr>
        <p:grpSpPr>
          <a:xfrm>
            <a:off x="18704698" y="6190728"/>
            <a:ext cx="3815470" cy="1342653"/>
            <a:chOff x="4443430" y="4425263"/>
            <a:chExt cx="2488311" cy="1342653"/>
          </a:xfrm>
        </p:grpSpPr>
        <p:sp>
          <p:nvSpPr>
            <p:cNvPr id="287" name="Textbox 200">
              <a:extLst>
                <a:ext uri="{FF2B5EF4-FFF2-40B4-BE49-F238E27FC236}">
                  <a16:creationId xmlns:a16="http://schemas.microsoft.com/office/drawing/2014/main" id="{F359FC87-0DF8-6393-23D5-ED0080C1A38D}"/>
                </a:ext>
              </a:extLst>
            </p:cNvPr>
            <p:cNvSpPr txBox="1"/>
            <p:nvPr/>
          </p:nvSpPr>
          <p:spPr>
            <a:xfrm flipH="1">
              <a:off x="4443430" y="4425263"/>
              <a:ext cx="2488310" cy="461665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 anchor="ctr">
              <a:spAutoFit/>
            </a:bodyPr>
            <a:lstStyle/>
            <a:p>
              <a:pPr marL="0" marR="0" lvl="0" indent="0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US" sz="2400" b="1" dirty="0">
                  <a:solidFill>
                    <a:schemeClr val="tx2"/>
                  </a:solidFill>
                  <a:latin typeface="+mj-lt"/>
                </a:rPr>
                <a:t>MAIN TITLE</a:t>
              </a:r>
              <a:endPara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+mj-lt"/>
              </a:endParaRPr>
            </a:p>
          </p:txBody>
        </p:sp>
        <p:sp>
          <p:nvSpPr>
            <p:cNvPr id="288" name="Textbox 200">
              <a:extLst>
                <a:ext uri="{FF2B5EF4-FFF2-40B4-BE49-F238E27FC236}">
                  <a16:creationId xmlns:a16="http://schemas.microsoft.com/office/drawing/2014/main" id="{6C1CF89A-8C11-E189-BBD9-CEF570F8DFAA}"/>
                </a:ext>
              </a:extLst>
            </p:cNvPr>
            <p:cNvSpPr txBox="1"/>
            <p:nvPr/>
          </p:nvSpPr>
          <p:spPr>
            <a:xfrm flipH="1">
              <a:off x="4443430" y="4794253"/>
              <a:ext cx="2488310" cy="369332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 anchor="ctr">
              <a:spAutoFit/>
            </a:bodyPr>
            <a:lstStyle/>
            <a:p>
              <a:pPr marL="0" marR="0" lvl="0" indent="0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i="0" u="none" strike="noStrike" kern="1200" cap="none" spc="0" normalizeH="0" baseline="0" noProof="0" dirty="0">
                  <a:ln>
                    <a:noFill/>
                  </a:ln>
                  <a:solidFill>
                    <a:schemeClr val="accent3"/>
                  </a:solidFill>
                  <a:effectLst/>
                  <a:uLnTx/>
                  <a:uFillTx/>
                  <a:latin typeface="+mj-lt"/>
                </a:rPr>
                <a:t>SUBTITLE</a:t>
              </a:r>
              <a:endParaRPr kumimoji="0" lang="en-US" sz="1400" i="0" u="none" strike="noStrike" kern="1200" cap="none" spc="0" normalizeH="0" baseline="0" noProof="0" dirty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j-lt"/>
              </a:endParaRPr>
            </a:p>
          </p:txBody>
        </p:sp>
        <p:sp>
          <p:nvSpPr>
            <p:cNvPr id="289" name="Textbox 200">
              <a:extLst>
                <a:ext uri="{FF2B5EF4-FFF2-40B4-BE49-F238E27FC236}">
                  <a16:creationId xmlns:a16="http://schemas.microsoft.com/office/drawing/2014/main" id="{CE078C8C-BB4F-B0F5-926F-F1C3C2D91747}"/>
                </a:ext>
              </a:extLst>
            </p:cNvPr>
            <p:cNvSpPr txBox="1"/>
            <p:nvPr/>
          </p:nvSpPr>
          <p:spPr>
            <a:xfrm flipH="1">
              <a:off x="4443430" y="5183141"/>
              <a:ext cx="2488311" cy="584775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 anchor="t">
              <a:spAutoFit/>
            </a:bodyPr>
            <a:lstStyle/>
            <a:p>
              <a:pPr>
                <a:defRPr/>
              </a:pPr>
              <a:r>
                <a:rPr kumimoji="0" lang="vi-VN" sz="16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ea typeface="+mn-ea"/>
                  <a:cs typeface="+mn-cs"/>
                </a:rPr>
                <a:t>Lorem ipsum dolor sit amet, consectetuer adipiscing elit. Maecenas</a:t>
              </a:r>
              <a:r>
                <a: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ea typeface="+mn-ea"/>
                  <a:cs typeface="+mn-cs"/>
                </a:rPr>
                <a:t>.</a:t>
              </a:r>
            </a:p>
          </p:txBody>
        </p:sp>
      </p:grpSp>
      <p:grpSp>
        <p:nvGrpSpPr>
          <p:cNvPr id="290" name="Group 289">
            <a:extLst>
              <a:ext uri="{FF2B5EF4-FFF2-40B4-BE49-F238E27FC236}">
                <a16:creationId xmlns:a16="http://schemas.microsoft.com/office/drawing/2014/main" id="{4A388BDD-5B91-E368-99E8-A6C00E758652}"/>
              </a:ext>
            </a:extLst>
          </p:cNvPr>
          <p:cNvGrpSpPr/>
          <p:nvPr/>
        </p:nvGrpSpPr>
        <p:grpSpPr>
          <a:xfrm>
            <a:off x="12363304" y="10846958"/>
            <a:ext cx="3815470" cy="1342653"/>
            <a:chOff x="4443430" y="4425263"/>
            <a:chExt cx="2488311" cy="1342653"/>
          </a:xfrm>
        </p:grpSpPr>
        <p:sp>
          <p:nvSpPr>
            <p:cNvPr id="291" name="Textbox 200">
              <a:extLst>
                <a:ext uri="{FF2B5EF4-FFF2-40B4-BE49-F238E27FC236}">
                  <a16:creationId xmlns:a16="http://schemas.microsoft.com/office/drawing/2014/main" id="{77491D82-BB04-1A9A-578B-F6D65BB9BE36}"/>
                </a:ext>
              </a:extLst>
            </p:cNvPr>
            <p:cNvSpPr txBox="1"/>
            <p:nvPr/>
          </p:nvSpPr>
          <p:spPr>
            <a:xfrm flipH="1">
              <a:off x="4443430" y="4425263"/>
              <a:ext cx="2488310" cy="461665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 anchor="ctr">
              <a:spAutoFit/>
            </a:bodyPr>
            <a:lstStyle/>
            <a:p>
              <a:pPr marL="0" marR="0" lvl="0" indent="0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US" sz="2400" b="1" dirty="0">
                  <a:solidFill>
                    <a:schemeClr val="tx2"/>
                  </a:solidFill>
                  <a:latin typeface="+mj-lt"/>
                </a:rPr>
                <a:t>MAIN TITLE</a:t>
              </a:r>
              <a:endPara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+mj-lt"/>
              </a:endParaRPr>
            </a:p>
          </p:txBody>
        </p:sp>
        <p:sp>
          <p:nvSpPr>
            <p:cNvPr id="292" name="Textbox 200">
              <a:extLst>
                <a:ext uri="{FF2B5EF4-FFF2-40B4-BE49-F238E27FC236}">
                  <a16:creationId xmlns:a16="http://schemas.microsoft.com/office/drawing/2014/main" id="{AB399756-D3C1-F77A-2BA7-D5BF3927A99A}"/>
                </a:ext>
              </a:extLst>
            </p:cNvPr>
            <p:cNvSpPr txBox="1"/>
            <p:nvPr/>
          </p:nvSpPr>
          <p:spPr>
            <a:xfrm flipH="1">
              <a:off x="4443430" y="4794253"/>
              <a:ext cx="2488310" cy="369332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 anchor="ctr">
              <a:spAutoFit/>
            </a:bodyPr>
            <a:lstStyle/>
            <a:p>
              <a:pPr marL="0" marR="0" lvl="0" indent="0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i="0" u="none" strike="noStrike" kern="1200" cap="none" spc="0" normalizeH="0" baseline="0" noProof="0" dirty="0">
                  <a:ln>
                    <a:noFill/>
                  </a:ln>
                  <a:solidFill>
                    <a:schemeClr val="accent5"/>
                  </a:solidFill>
                  <a:effectLst/>
                  <a:uLnTx/>
                  <a:uFillTx/>
                  <a:latin typeface="+mj-lt"/>
                </a:rPr>
                <a:t>SUBTITLE</a:t>
              </a:r>
              <a:endParaRPr kumimoji="0" lang="en-US" sz="1400" i="0" u="none" strike="noStrike" kern="1200" cap="none" spc="0" normalizeH="0" baseline="0" noProof="0" dirty="0">
                <a:ln>
                  <a:noFill/>
                </a:ln>
                <a:solidFill>
                  <a:schemeClr val="accent5"/>
                </a:solidFill>
                <a:effectLst/>
                <a:uLnTx/>
                <a:uFillTx/>
                <a:latin typeface="+mj-lt"/>
              </a:endParaRPr>
            </a:p>
          </p:txBody>
        </p:sp>
        <p:sp>
          <p:nvSpPr>
            <p:cNvPr id="293" name="Textbox 200">
              <a:extLst>
                <a:ext uri="{FF2B5EF4-FFF2-40B4-BE49-F238E27FC236}">
                  <a16:creationId xmlns:a16="http://schemas.microsoft.com/office/drawing/2014/main" id="{BC566E15-B7E3-C4B2-8CE7-F709E032642F}"/>
                </a:ext>
              </a:extLst>
            </p:cNvPr>
            <p:cNvSpPr txBox="1"/>
            <p:nvPr/>
          </p:nvSpPr>
          <p:spPr>
            <a:xfrm flipH="1">
              <a:off x="4443430" y="5183141"/>
              <a:ext cx="2488311" cy="584775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 anchor="t">
              <a:spAutoFit/>
            </a:bodyPr>
            <a:lstStyle/>
            <a:p>
              <a:pPr>
                <a:defRPr/>
              </a:pPr>
              <a:r>
                <a:rPr kumimoji="0" lang="vi-VN" sz="16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ea typeface="+mn-ea"/>
                  <a:cs typeface="+mn-cs"/>
                </a:rPr>
                <a:t>Lorem ipsum dolor sit amet, consectetuer adipiscing elit. Maecenas.</a:t>
              </a: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</p:grpSp>
      <p:grpSp>
        <p:nvGrpSpPr>
          <p:cNvPr id="294" name="Group 293">
            <a:extLst>
              <a:ext uri="{FF2B5EF4-FFF2-40B4-BE49-F238E27FC236}">
                <a16:creationId xmlns:a16="http://schemas.microsoft.com/office/drawing/2014/main" id="{23BBF217-908F-A84E-1017-174995B29021}"/>
              </a:ext>
            </a:extLst>
          </p:cNvPr>
          <p:cNvGrpSpPr/>
          <p:nvPr/>
        </p:nvGrpSpPr>
        <p:grpSpPr>
          <a:xfrm>
            <a:off x="15674082" y="8931173"/>
            <a:ext cx="3815470" cy="1342653"/>
            <a:chOff x="4443430" y="4425263"/>
            <a:chExt cx="2488311" cy="1342653"/>
          </a:xfrm>
        </p:grpSpPr>
        <p:sp>
          <p:nvSpPr>
            <p:cNvPr id="295" name="Textbox 200">
              <a:extLst>
                <a:ext uri="{FF2B5EF4-FFF2-40B4-BE49-F238E27FC236}">
                  <a16:creationId xmlns:a16="http://schemas.microsoft.com/office/drawing/2014/main" id="{88C7C806-CBFC-18B0-1524-EBB1666F893C}"/>
                </a:ext>
              </a:extLst>
            </p:cNvPr>
            <p:cNvSpPr txBox="1"/>
            <p:nvPr/>
          </p:nvSpPr>
          <p:spPr>
            <a:xfrm flipH="1">
              <a:off x="4443430" y="4425263"/>
              <a:ext cx="2488310" cy="461665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 anchor="ctr">
              <a:spAutoFit/>
            </a:bodyPr>
            <a:lstStyle/>
            <a:p>
              <a:pPr marL="0" marR="0" lvl="0" indent="0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US" sz="2400" b="1" dirty="0">
                  <a:solidFill>
                    <a:schemeClr val="tx2"/>
                  </a:solidFill>
                  <a:latin typeface="+mj-lt"/>
                </a:rPr>
                <a:t>MAIN TITLE</a:t>
              </a:r>
              <a:endPara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+mj-lt"/>
              </a:endParaRPr>
            </a:p>
          </p:txBody>
        </p:sp>
        <p:sp>
          <p:nvSpPr>
            <p:cNvPr id="296" name="Textbox 200">
              <a:extLst>
                <a:ext uri="{FF2B5EF4-FFF2-40B4-BE49-F238E27FC236}">
                  <a16:creationId xmlns:a16="http://schemas.microsoft.com/office/drawing/2014/main" id="{96A30ABA-1DBF-D272-184A-854E1D4F88F8}"/>
                </a:ext>
              </a:extLst>
            </p:cNvPr>
            <p:cNvSpPr txBox="1"/>
            <p:nvPr/>
          </p:nvSpPr>
          <p:spPr>
            <a:xfrm flipH="1">
              <a:off x="4443430" y="4794253"/>
              <a:ext cx="2488310" cy="369332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 anchor="ctr">
              <a:spAutoFit/>
            </a:bodyPr>
            <a:lstStyle/>
            <a:p>
              <a:pPr marL="0" marR="0" lvl="0" indent="0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i="0" u="none" strike="noStrike" kern="1200" cap="none" spc="0" normalizeH="0" baseline="0" noProof="0" dirty="0">
                  <a:ln>
                    <a:noFill/>
                  </a:ln>
                  <a:solidFill>
                    <a:schemeClr val="accent4"/>
                  </a:solidFill>
                  <a:effectLst/>
                  <a:uLnTx/>
                  <a:uFillTx/>
                  <a:latin typeface="+mj-lt"/>
                </a:rPr>
                <a:t>SUBTITLE</a:t>
              </a:r>
              <a:endParaRPr kumimoji="0" lang="en-US" sz="1400" i="0" u="none" strike="noStrike" kern="1200" cap="none" spc="0" normalizeH="0" baseline="0" noProof="0" dirty="0">
                <a:ln>
                  <a:noFill/>
                </a:ln>
                <a:solidFill>
                  <a:schemeClr val="accent4"/>
                </a:solidFill>
                <a:effectLst/>
                <a:uLnTx/>
                <a:uFillTx/>
                <a:latin typeface="+mj-lt"/>
              </a:endParaRPr>
            </a:p>
          </p:txBody>
        </p:sp>
        <p:sp>
          <p:nvSpPr>
            <p:cNvPr id="297" name="Textbox 200">
              <a:extLst>
                <a:ext uri="{FF2B5EF4-FFF2-40B4-BE49-F238E27FC236}">
                  <a16:creationId xmlns:a16="http://schemas.microsoft.com/office/drawing/2014/main" id="{458E55E0-C976-3AC9-F6B6-6FAA6AE2CFE5}"/>
                </a:ext>
              </a:extLst>
            </p:cNvPr>
            <p:cNvSpPr txBox="1"/>
            <p:nvPr/>
          </p:nvSpPr>
          <p:spPr>
            <a:xfrm flipH="1">
              <a:off x="4443430" y="5183141"/>
              <a:ext cx="2488311" cy="584775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 anchor="t">
              <a:spAutoFit/>
            </a:bodyPr>
            <a:lstStyle/>
            <a:p>
              <a:pPr>
                <a:defRPr/>
              </a:pPr>
              <a:r>
                <a:rPr kumimoji="0" lang="vi-VN" sz="16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ea typeface="+mn-ea"/>
                  <a:cs typeface="+mn-cs"/>
                </a:rPr>
                <a:t>Lorem ipsum dolor sit amet, consectetuer adipiscing elit. Maecenas</a:t>
              </a:r>
              <a:r>
                <a: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ea typeface="+mn-ea"/>
                  <a:cs typeface="+mn-cs"/>
                </a:rPr>
                <a:t>.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90923533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250" advClick="0" advTm="2000">
        <p14:prism dir="u"/>
      </p:transition>
    </mc:Choice>
    <mc:Fallback>
      <p:transition spd="slow" advClick="0" advTm="2000">
        <p:fade/>
      </p:transition>
    </mc:Fallback>
  </mc:AlternateContent>
  <mc:AlternateContent xmlns:mc="http://schemas.openxmlformats.org/markup-compatibility/2006">
    <mc:Choice xmlns:p14="http://schemas.microsoft.com/office/powerpoint/2010/main"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16" presetClass="entr" presetSubtype="37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outVertical)">
                                          <p:cBhvr>
                                            <p:cTn id="7" dur="500"/>
                                            <p:tgtEl>
                                              <p:spTgt spid="21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" presetID="2" presetClass="entr" presetSubtype="8" fill="hold" nodeType="withEffect" p14:presetBounceEnd="65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5000">
                                          <p:cBhvr additive="base">
                                            <p:cTn id="10" dur="1500" fill="hold"/>
                                            <p:tgtEl>
                                              <p:spTgt spid="2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5000">
                                          <p:cBhvr additive="base">
                                            <p:cTn id="11" dur="1500" fill="hold"/>
                                            <p:tgtEl>
                                              <p:spTgt spid="2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" presetID="2" presetClass="entr" presetSubtype="1" fill="hold" nodeType="withEffect" p14:presetBounceEnd="65000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5000">
                                          <p:cBhvr additive="base">
                                            <p:cTn id="14" dur="1500" fill="hold"/>
                                            <p:tgtEl>
                                              <p:spTgt spid="23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5000">
                                          <p:cBhvr additive="base">
                                            <p:cTn id="15" dur="1500" fill="hold"/>
                                            <p:tgtEl>
                                              <p:spTgt spid="23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6" presetID="2" presetClass="entr" presetSubtype="1" fill="hold" nodeType="withEffect" p14:presetBounceEnd="65000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5000">
                                          <p:cBhvr additive="base">
                                            <p:cTn id="18" dur="1500" fill="hold"/>
                                            <p:tgtEl>
                                              <p:spTgt spid="24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5000">
                                          <p:cBhvr additive="base">
                                            <p:cTn id="19" dur="1500" fill="hold"/>
                                            <p:tgtEl>
                                              <p:spTgt spid="24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" presetID="2" presetClass="entr" presetSubtype="2" fill="hold" nodeType="withEffect" p14:presetBounceEnd="65000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5000">
                                          <p:cBhvr additive="base">
                                            <p:cTn id="22" dur="1500" fill="hold"/>
                                            <p:tgtEl>
                                              <p:spTgt spid="27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5000">
                                          <p:cBhvr additive="base">
                                            <p:cTn id="23" dur="1500" fill="hold"/>
                                            <p:tgtEl>
                                              <p:spTgt spid="27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4" presetID="2" presetClass="entr" presetSubtype="4" fill="hold" nodeType="withEffect" p14:presetBounceEnd="65000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5000">
                                          <p:cBhvr additive="base">
                                            <p:cTn id="26" dur="1500" fill="hold"/>
                                            <p:tgtEl>
                                              <p:spTgt spid="26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5000">
                                          <p:cBhvr additive="base">
                                            <p:cTn id="27" dur="1500" fill="hold"/>
                                            <p:tgtEl>
                                              <p:spTgt spid="26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8" presetID="2" presetClass="entr" presetSubtype="4" fill="hold" nodeType="withEffect" p14:presetBounceEnd="65000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5000">
                                          <p:cBhvr additive="base">
                                            <p:cTn id="30" dur="1500" fill="hold"/>
                                            <p:tgtEl>
                                              <p:spTgt spid="25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5000">
                                          <p:cBhvr additive="base">
                                            <p:cTn id="31" dur="1500" fill="hold"/>
                                            <p:tgtEl>
                                              <p:spTgt spid="25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2" presetID="22" presetClass="entr" presetSubtype="2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34" dur="500"/>
                                            <p:tgtEl>
                                              <p:spTgt spid="23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5" presetID="6" presetClass="emph" presetSubtype="0" autoRev="1" fill="hold" grpId="1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Scale>
                                          <p:cBhvr>
                                            <p:cTn id="36" dur="500" fill="hold"/>
                                            <p:tgtEl>
                                              <p:spTgt spid="235"/>
                                            </p:tgtEl>
                                          </p:cBhvr>
                                          <p:by x="120000" y="12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7" presetID="22" presetClass="entr" presetSubtype="2" fill="hold" grpId="0" nodeType="withEffect">
                                      <p:stCondLst>
                                        <p:cond delay="175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39" dur="500"/>
                                            <p:tgtEl>
                                              <p:spTgt spid="27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0" presetID="6" presetClass="emph" presetSubtype="0" autoRev="1" fill="hold" grpId="1" nodeType="withEffect">
                                      <p:stCondLst>
                                        <p:cond delay="1750"/>
                                      </p:stCondLst>
                                      <p:childTnLst>
                                        <p:animScale>
                                          <p:cBhvr>
                                            <p:cTn id="41" dur="500" fill="hold"/>
                                            <p:tgtEl>
                                              <p:spTgt spid="277"/>
                                            </p:tgtEl>
                                          </p:cBhvr>
                                          <p:by x="120000" y="12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2" presetID="22" presetClass="entr" presetSubtype="2" fill="hold" grpId="0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4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44" dur="500"/>
                                            <p:tgtEl>
                                              <p:spTgt spid="27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5" presetID="6" presetClass="emph" presetSubtype="0" autoRev="1" fill="hold" grpId="1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animScale>
                                          <p:cBhvr>
                                            <p:cTn id="46" dur="500" fill="hold"/>
                                            <p:tgtEl>
                                              <p:spTgt spid="275"/>
                                            </p:tgtEl>
                                          </p:cBhvr>
                                          <p:by x="120000" y="12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7" presetID="22" presetClass="entr" presetSubtype="2" fill="hold" grpId="0" nodeType="withEffect">
                                      <p:stCondLst>
                                        <p:cond delay="2250"/>
                                      </p:stCondLst>
                                      <p:childTnLst>
                                        <p:set>
                                          <p:cBhvr>
                                            <p:cTn id="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49" dur="500"/>
                                            <p:tgtEl>
                                              <p:spTgt spid="27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0" presetID="6" presetClass="emph" presetSubtype="0" autoRev="1" fill="hold" grpId="1" nodeType="withEffect">
                                      <p:stCondLst>
                                        <p:cond delay="2250"/>
                                      </p:stCondLst>
                                      <p:childTnLst>
                                        <p:animScale>
                                          <p:cBhvr>
                                            <p:cTn id="51" dur="500" fill="hold"/>
                                            <p:tgtEl>
                                              <p:spTgt spid="276"/>
                                            </p:tgtEl>
                                          </p:cBhvr>
                                          <p:by x="120000" y="12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2" presetID="22" presetClass="entr" presetSubtype="2" fill="hold" grpId="0" nodeType="withEffect">
                                      <p:stCondLst>
                                        <p:cond delay="2500"/>
                                      </p:stCondLst>
                                      <p:childTnLst>
                                        <p:set>
                                          <p:cBhvr>
                                            <p:cTn id="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54" dur="500"/>
                                            <p:tgtEl>
                                              <p:spTgt spid="27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5" presetID="6" presetClass="emph" presetSubtype="0" autoRev="1" fill="hold" grpId="1" nodeType="withEffect">
                                      <p:stCondLst>
                                        <p:cond delay="2500"/>
                                      </p:stCondLst>
                                      <p:childTnLst>
                                        <p:animScale>
                                          <p:cBhvr>
                                            <p:cTn id="56" dur="500" fill="hold"/>
                                            <p:tgtEl>
                                              <p:spTgt spid="274"/>
                                            </p:tgtEl>
                                          </p:cBhvr>
                                          <p:by x="120000" y="12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7" presetID="12" presetClass="entr" presetSubtype="8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9" dur="500"/>
                                            <p:tgtEl>
                                              <p:spTgt spid="2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-#ppt_w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right)">
                                          <p:cBhvr>
                                            <p:cTn id="60" dur="500"/>
                                            <p:tgtEl>
                                              <p:spTgt spid="23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1" presetID="12" presetClass="entr" presetSubtype="8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3" dur="500"/>
                                            <p:tgtEl>
                                              <p:spTgt spid="24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-#ppt_w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right)">
                                          <p:cBhvr>
                                            <p:cTn id="64" dur="500"/>
                                            <p:tgtEl>
                                              <p:spTgt spid="24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5" presetID="12" presetClass="entr" presetSubtype="8" fill="hold" grpId="0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7" dur="500"/>
                                            <p:tgtEl>
                                              <p:spTgt spid="27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-#ppt_w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right)">
                                          <p:cBhvr>
                                            <p:cTn id="68" dur="500"/>
                                            <p:tgtEl>
                                              <p:spTgt spid="27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9" presetID="12" presetClass="entr" presetSubtype="8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1" dur="500"/>
                                            <p:tgtEl>
                                              <p:spTgt spid="26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-#ppt_w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right)">
                                          <p:cBhvr>
                                            <p:cTn id="72" dur="500"/>
                                            <p:tgtEl>
                                              <p:spTgt spid="26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3" presetID="12" presetClass="entr" presetSubtype="8" fill="hold" grpId="0" nodeType="withEffect">
                                      <p:stCondLst>
                                        <p:cond delay="1750"/>
                                      </p:stCondLst>
                                      <p:childTnLst>
                                        <p:set>
                                          <p:cBhvr>
                                            <p:cTn id="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5" dur="500"/>
                                            <p:tgtEl>
                                              <p:spTgt spid="25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-#ppt_w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right)">
                                          <p:cBhvr>
                                            <p:cTn id="76" dur="500"/>
                                            <p:tgtEl>
                                              <p:spTgt spid="25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7" presetID="2" presetClass="entr" presetSubtype="8" fill="hold" grpId="0" nodeType="withEffect" p14:presetBounceEnd="65000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5000">
                                          <p:cBhvr additive="base">
                                            <p:cTn id="79" dur="1500" fill="hold"/>
                                            <p:tgtEl>
                                              <p:spTgt spid="2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5000">
                                          <p:cBhvr additive="base">
                                            <p:cTn id="80" dur="1500" fill="hold"/>
                                            <p:tgtEl>
                                              <p:spTgt spid="2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1" presetID="16" presetClass="entr" presetSubtype="37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8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outVertical)">
                                          <p:cBhvr>
                                            <p:cTn id="83" dur="500"/>
                                            <p:tgtEl>
                                              <p:spTgt spid="22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4" presetID="42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8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86" dur="1000"/>
                                            <p:tgtEl>
                                              <p:spTgt spid="222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87" dur="1000" fill="hold"/>
                                            <p:tgtEl>
                                              <p:spTgt spid="22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8" dur="1000" fill="hold"/>
                                            <p:tgtEl>
                                              <p:spTgt spid="22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9" presetID="42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91" dur="1000"/>
                                            <p:tgtEl>
                                              <p:spTgt spid="221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92" dur="1000" fill="hold"/>
                                            <p:tgtEl>
                                              <p:spTgt spid="22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3" dur="1000" fill="hold"/>
                                            <p:tgtEl>
                                              <p:spTgt spid="22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4" presetID="42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9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96" dur="1000"/>
                                            <p:tgtEl>
                                              <p:spTgt spid="223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97" dur="1000" fill="hold"/>
                                            <p:tgtEl>
                                              <p:spTgt spid="2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8" dur="1000" fill="hold"/>
                                            <p:tgtEl>
                                              <p:spTgt spid="2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9" presetID="42" presetClass="entr" presetSubtype="0" fill="hold" grpId="0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10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01" dur="1000"/>
                                            <p:tgtEl>
                                              <p:spTgt spid="224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02" dur="1000" fill="hold"/>
                                            <p:tgtEl>
                                              <p:spTgt spid="2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3" dur="1000" fill="hold"/>
                                            <p:tgtEl>
                                              <p:spTgt spid="2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4" presetID="2" presetClass="entr" presetSubtype="8" fill="hold" grpId="0" nodeType="withEffect" p14:presetBounceEnd="65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5000">
                                          <p:cBhvr additive="base">
                                            <p:cTn id="106" dur="2000" fill="hold"/>
                                            <p:tgtEl>
                                              <p:spTgt spid="2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5000">
                                          <p:cBhvr additive="base">
                                            <p:cTn id="107" dur="2000" fill="hold"/>
                                            <p:tgtEl>
                                              <p:spTgt spid="2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8" presetID="22" presetClass="entr" presetSubtype="8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10" dur="750"/>
                                            <p:tgtEl>
                                              <p:spTgt spid="2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1" presetID="22" presetClass="entr" presetSubtype="8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13" dur="1000"/>
                                            <p:tgtEl>
                                              <p:spTgt spid="23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4" presetID="22" presetClass="entr" presetSubtype="8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16" dur="1250"/>
                                            <p:tgtEl>
                                              <p:spTgt spid="26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7" presetID="22" presetClass="entr" presetSubtype="8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19" dur="1500"/>
                                            <p:tgtEl>
                                              <p:spTgt spid="25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0" presetID="22" presetClass="entr" presetSubtype="8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22" dur="1750"/>
                                            <p:tgtEl>
                                              <p:spTgt spid="24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3" presetID="2" presetClass="entr" presetSubtype="2" decel="10000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25" dur="1000" fill="hold"/>
                                            <p:tgtEl>
                                              <p:spTgt spid="27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6" dur="1000" fill="hold"/>
                                            <p:tgtEl>
                                              <p:spTgt spid="27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7" presetID="2" presetClass="entr" presetSubtype="2" decel="10000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29" dur="1000" fill="hold"/>
                                            <p:tgtEl>
                                              <p:spTgt spid="28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30" dur="1000" fill="hold"/>
                                            <p:tgtEl>
                                              <p:spTgt spid="28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1" presetID="2" presetClass="entr" presetSubtype="2" decel="10000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3" dur="1000" fill="hold"/>
                                            <p:tgtEl>
                                              <p:spTgt spid="28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34" dur="1000" fill="hold"/>
                                            <p:tgtEl>
                                              <p:spTgt spid="28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5" presetID="2" presetClass="entr" presetSubtype="2" decel="100000" fill="hold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1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7" dur="1000" fill="hold"/>
                                            <p:tgtEl>
                                              <p:spTgt spid="29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38" dur="1000" fill="hold"/>
                                            <p:tgtEl>
                                              <p:spTgt spid="29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9" presetID="2" presetClass="entr" presetSubtype="2" decel="100000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1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41" dur="1000" fill="hold"/>
                                            <p:tgtEl>
                                              <p:spTgt spid="29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2" dur="1000" fill="hold"/>
                                            <p:tgtEl>
                                              <p:spTgt spid="29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3" presetID="14" presetClass="entr" presetSubtype="10" fill="hold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1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randombar(horizontal)">
                                          <p:cBhvr>
                                            <p:cTn id="145" dur="1000"/>
                                            <p:tgtEl>
                                              <p:spTgt spid="20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14" grpId="0"/>
          <p:bldP spid="215" grpId="0" animBg="1"/>
          <p:bldP spid="219" grpId="0"/>
          <p:bldP spid="220" grpId="0"/>
          <p:bldP spid="221" grpId="0" animBg="1"/>
          <p:bldP spid="222" grpId="0" animBg="1"/>
          <p:bldP spid="223" grpId="0" animBg="1"/>
          <p:bldP spid="224" grpId="0" animBg="1"/>
          <p:bldP spid="231" grpId="0" animBg="1"/>
          <p:bldP spid="235" grpId="0" animBg="1"/>
          <p:bldP spid="235" grpId="1" animBg="1"/>
          <p:bldP spid="242" grpId="0" animBg="1"/>
          <p:bldP spid="252" grpId="0" animBg="1"/>
          <p:bldP spid="262" grpId="0" animBg="1"/>
          <p:bldP spid="270" grpId="0" animBg="1"/>
          <p:bldP spid="274" grpId="0" animBg="1"/>
          <p:bldP spid="274" grpId="1" animBg="1"/>
          <p:bldP spid="275" grpId="0" animBg="1"/>
          <p:bldP spid="275" grpId="1" animBg="1"/>
          <p:bldP spid="276" grpId="0" animBg="1"/>
          <p:bldP spid="276" grpId="1" animBg="1"/>
          <p:bldP spid="277" grpId="0" animBg="1"/>
          <p:bldP spid="277" grpId="1" animBg="1"/>
        </p:bldLst>
      </p:timing>
    </mc:Choice>
    <mc:Fallback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16" presetClass="entr" presetSubtype="37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outVertical)">
                                          <p:cBhvr>
                                            <p:cTn id="7" dur="500"/>
                                            <p:tgtEl>
                                              <p:spTgt spid="21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" presetID="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" dur="1500" fill="hold"/>
                                            <p:tgtEl>
                                              <p:spTgt spid="2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1" dur="1500" fill="hold"/>
                                            <p:tgtEl>
                                              <p:spTgt spid="2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" presetID="2" presetClass="entr" presetSubtype="1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4" dur="1500" fill="hold"/>
                                            <p:tgtEl>
                                              <p:spTgt spid="23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5" dur="1500" fill="hold"/>
                                            <p:tgtEl>
                                              <p:spTgt spid="23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6" presetID="2" presetClass="entr" presetSubtype="1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8" dur="1500" fill="hold"/>
                                            <p:tgtEl>
                                              <p:spTgt spid="24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9" dur="1500" fill="hold"/>
                                            <p:tgtEl>
                                              <p:spTgt spid="24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" presetID="2" presetClass="entr" presetSubtype="2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2" dur="1500" fill="hold"/>
                                            <p:tgtEl>
                                              <p:spTgt spid="27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3" dur="1500" fill="hold"/>
                                            <p:tgtEl>
                                              <p:spTgt spid="27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4" presetID="2" presetClass="entr" presetSubtype="4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6" dur="1500" fill="hold"/>
                                            <p:tgtEl>
                                              <p:spTgt spid="26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7" dur="1500" fill="hold"/>
                                            <p:tgtEl>
                                              <p:spTgt spid="26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8" presetID="2" presetClass="entr" presetSubtype="4" fill="hold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0" dur="1500" fill="hold"/>
                                            <p:tgtEl>
                                              <p:spTgt spid="25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1" dur="1500" fill="hold"/>
                                            <p:tgtEl>
                                              <p:spTgt spid="25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2" presetID="22" presetClass="entr" presetSubtype="2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34" dur="500"/>
                                            <p:tgtEl>
                                              <p:spTgt spid="23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5" presetID="6" presetClass="emph" presetSubtype="0" autoRev="1" fill="hold" grpId="1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Scale>
                                          <p:cBhvr>
                                            <p:cTn id="36" dur="500" fill="hold"/>
                                            <p:tgtEl>
                                              <p:spTgt spid="235"/>
                                            </p:tgtEl>
                                          </p:cBhvr>
                                          <p:by x="120000" y="12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7" presetID="22" presetClass="entr" presetSubtype="2" fill="hold" grpId="0" nodeType="withEffect">
                                      <p:stCondLst>
                                        <p:cond delay="175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39" dur="500"/>
                                            <p:tgtEl>
                                              <p:spTgt spid="27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0" presetID="6" presetClass="emph" presetSubtype="0" autoRev="1" fill="hold" grpId="1" nodeType="withEffect">
                                      <p:stCondLst>
                                        <p:cond delay="1750"/>
                                      </p:stCondLst>
                                      <p:childTnLst>
                                        <p:animScale>
                                          <p:cBhvr>
                                            <p:cTn id="41" dur="500" fill="hold"/>
                                            <p:tgtEl>
                                              <p:spTgt spid="277"/>
                                            </p:tgtEl>
                                          </p:cBhvr>
                                          <p:by x="120000" y="12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2" presetID="22" presetClass="entr" presetSubtype="2" fill="hold" grpId="0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4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44" dur="500"/>
                                            <p:tgtEl>
                                              <p:spTgt spid="27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5" presetID="6" presetClass="emph" presetSubtype="0" autoRev="1" fill="hold" grpId="1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animScale>
                                          <p:cBhvr>
                                            <p:cTn id="46" dur="500" fill="hold"/>
                                            <p:tgtEl>
                                              <p:spTgt spid="275"/>
                                            </p:tgtEl>
                                          </p:cBhvr>
                                          <p:by x="120000" y="12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7" presetID="22" presetClass="entr" presetSubtype="2" fill="hold" grpId="0" nodeType="withEffect">
                                      <p:stCondLst>
                                        <p:cond delay="2250"/>
                                      </p:stCondLst>
                                      <p:childTnLst>
                                        <p:set>
                                          <p:cBhvr>
                                            <p:cTn id="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49" dur="500"/>
                                            <p:tgtEl>
                                              <p:spTgt spid="27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0" presetID="6" presetClass="emph" presetSubtype="0" autoRev="1" fill="hold" grpId="1" nodeType="withEffect">
                                      <p:stCondLst>
                                        <p:cond delay="2250"/>
                                      </p:stCondLst>
                                      <p:childTnLst>
                                        <p:animScale>
                                          <p:cBhvr>
                                            <p:cTn id="51" dur="500" fill="hold"/>
                                            <p:tgtEl>
                                              <p:spTgt spid="276"/>
                                            </p:tgtEl>
                                          </p:cBhvr>
                                          <p:by x="120000" y="12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2" presetID="22" presetClass="entr" presetSubtype="2" fill="hold" grpId="0" nodeType="withEffect">
                                      <p:stCondLst>
                                        <p:cond delay="2500"/>
                                      </p:stCondLst>
                                      <p:childTnLst>
                                        <p:set>
                                          <p:cBhvr>
                                            <p:cTn id="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54" dur="500"/>
                                            <p:tgtEl>
                                              <p:spTgt spid="27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5" presetID="6" presetClass="emph" presetSubtype="0" autoRev="1" fill="hold" grpId="1" nodeType="withEffect">
                                      <p:stCondLst>
                                        <p:cond delay="2500"/>
                                      </p:stCondLst>
                                      <p:childTnLst>
                                        <p:animScale>
                                          <p:cBhvr>
                                            <p:cTn id="56" dur="500" fill="hold"/>
                                            <p:tgtEl>
                                              <p:spTgt spid="274"/>
                                            </p:tgtEl>
                                          </p:cBhvr>
                                          <p:by x="120000" y="12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7" presetID="12" presetClass="entr" presetSubtype="8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9" dur="500"/>
                                            <p:tgtEl>
                                              <p:spTgt spid="2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-#ppt_w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right)">
                                          <p:cBhvr>
                                            <p:cTn id="60" dur="500"/>
                                            <p:tgtEl>
                                              <p:spTgt spid="23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1" presetID="12" presetClass="entr" presetSubtype="8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3" dur="500"/>
                                            <p:tgtEl>
                                              <p:spTgt spid="24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-#ppt_w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right)">
                                          <p:cBhvr>
                                            <p:cTn id="64" dur="500"/>
                                            <p:tgtEl>
                                              <p:spTgt spid="24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5" presetID="12" presetClass="entr" presetSubtype="8" fill="hold" grpId="0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7" dur="500"/>
                                            <p:tgtEl>
                                              <p:spTgt spid="27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-#ppt_w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right)">
                                          <p:cBhvr>
                                            <p:cTn id="68" dur="500"/>
                                            <p:tgtEl>
                                              <p:spTgt spid="27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9" presetID="12" presetClass="entr" presetSubtype="8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1" dur="500"/>
                                            <p:tgtEl>
                                              <p:spTgt spid="26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-#ppt_w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right)">
                                          <p:cBhvr>
                                            <p:cTn id="72" dur="500"/>
                                            <p:tgtEl>
                                              <p:spTgt spid="26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3" presetID="12" presetClass="entr" presetSubtype="8" fill="hold" grpId="0" nodeType="withEffect">
                                      <p:stCondLst>
                                        <p:cond delay="1750"/>
                                      </p:stCondLst>
                                      <p:childTnLst>
                                        <p:set>
                                          <p:cBhvr>
                                            <p:cTn id="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5" dur="500"/>
                                            <p:tgtEl>
                                              <p:spTgt spid="25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-#ppt_w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right)">
                                          <p:cBhvr>
                                            <p:cTn id="76" dur="500"/>
                                            <p:tgtEl>
                                              <p:spTgt spid="25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7" presetID="2" presetClass="entr" presetSubtype="8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9" dur="1500" fill="hold"/>
                                            <p:tgtEl>
                                              <p:spTgt spid="2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0" dur="1500" fill="hold"/>
                                            <p:tgtEl>
                                              <p:spTgt spid="2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1" presetID="16" presetClass="entr" presetSubtype="37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8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outVertical)">
                                          <p:cBhvr>
                                            <p:cTn id="83" dur="500"/>
                                            <p:tgtEl>
                                              <p:spTgt spid="22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4" presetID="42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8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86" dur="1000"/>
                                            <p:tgtEl>
                                              <p:spTgt spid="222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87" dur="1000" fill="hold"/>
                                            <p:tgtEl>
                                              <p:spTgt spid="22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8" dur="1000" fill="hold"/>
                                            <p:tgtEl>
                                              <p:spTgt spid="22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9" presetID="42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91" dur="1000"/>
                                            <p:tgtEl>
                                              <p:spTgt spid="221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92" dur="1000" fill="hold"/>
                                            <p:tgtEl>
                                              <p:spTgt spid="22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3" dur="1000" fill="hold"/>
                                            <p:tgtEl>
                                              <p:spTgt spid="22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4" presetID="42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9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96" dur="1000"/>
                                            <p:tgtEl>
                                              <p:spTgt spid="223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97" dur="1000" fill="hold"/>
                                            <p:tgtEl>
                                              <p:spTgt spid="2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8" dur="1000" fill="hold"/>
                                            <p:tgtEl>
                                              <p:spTgt spid="2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9" presetID="42" presetClass="entr" presetSubtype="0" fill="hold" grpId="0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10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01" dur="1000"/>
                                            <p:tgtEl>
                                              <p:spTgt spid="224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02" dur="1000" fill="hold"/>
                                            <p:tgtEl>
                                              <p:spTgt spid="2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3" dur="1000" fill="hold"/>
                                            <p:tgtEl>
                                              <p:spTgt spid="2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4" presetID="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6" dur="2000" fill="hold"/>
                                            <p:tgtEl>
                                              <p:spTgt spid="2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7" dur="2000" fill="hold"/>
                                            <p:tgtEl>
                                              <p:spTgt spid="2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8" presetID="22" presetClass="entr" presetSubtype="8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10" dur="750"/>
                                            <p:tgtEl>
                                              <p:spTgt spid="2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1" presetID="22" presetClass="entr" presetSubtype="8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13" dur="1000"/>
                                            <p:tgtEl>
                                              <p:spTgt spid="23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4" presetID="22" presetClass="entr" presetSubtype="8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16" dur="1250"/>
                                            <p:tgtEl>
                                              <p:spTgt spid="26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7" presetID="22" presetClass="entr" presetSubtype="8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19" dur="1500"/>
                                            <p:tgtEl>
                                              <p:spTgt spid="25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0" presetID="22" presetClass="entr" presetSubtype="8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22" dur="1750"/>
                                            <p:tgtEl>
                                              <p:spTgt spid="24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3" presetID="2" presetClass="entr" presetSubtype="2" decel="10000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25" dur="1000" fill="hold"/>
                                            <p:tgtEl>
                                              <p:spTgt spid="27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6" dur="1000" fill="hold"/>
                                            <p:tgtEl>
                                              <p:spTgt spid="27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7" presetID="2" presetClass="entr" presetSubtype="2" decel="10000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29" dur="1000" fill="hold"/>
                                            <p:tgtEl>
                                              <p:spTgt spid="28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30" dur="1000" fill="hold"/>
                                            <p:tgtEl>
                                              <p:spTgt spid="28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1" presetID="2" presetClass="entr" presetSubtype="2" decel="10000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3" dur="1000" fill="hold"/>
                                            <p:tgtEl>
                                              <p:spTgt spid="28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34" dur="1000" fill="hold"/>
                                            <p:tgtEl>
                                              <p:spTgt spid="28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5" presetID="2" presetClass="entr" presetSubtype="2" decel="100000" fill="hold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1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7" dur="1000" fill="hold"/>
                                            <p:tgtEl>
                                              <p:spTgt spid="29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38" dur="1000" fill="hold"/>
                                            <p:tgtEl>
                                              <p:spTgt spid="29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9" presetID="2" presetClass="entr" presetSubtype="2" decel="100000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1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41" dur="1000" fill="hold"/>
                                            <p:tgtEl>
                                              <p:spTgt spid="29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2" dur="1000" fill="hold"/>
                                            <p:tgtEl>
                                              <p:spTgt spid="29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3" presetID="14" presetClass="entr" presetSubtype="10" fill="hold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1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randombar(horizontal)">
                                          <p:cBhvr>
                                            <p:cTn id="145" dur="1000"/>
                                            <p:tgtEl>
                                              <p:spTgt spid="20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14" grpId="0"/>
          <p:bldP spid="215" grpId="0" animBg="1"/>
          <p:bldP spid="219" grpId="0"/>
          <p:bldP spid="220" grpId="0"/>
          <p:bldP spid="221" grpId="0" animBg="1"/>
          <p:bldP spid="222" grpId="0" animBg="1"/>
          <p:bldP spid="223" grpId="0" animBg="1"/>
          <p:bldP spid="224" grpId="0" animBg="1"/>
          <p:bldP spid="231" grpId="0" animBg="1"/>
          <p:bldP spid="235" grpId="0" animBg="1"/>
          <p:bldP spid="235" grpId="1" animBg="1"/>
          <p:bldP spid="242" grpId="0" animBg="1"/>
          <p:bldP spid="252" grpId="0" animBg="1"/>
          <p:bldP spid="262" grpId="0" animBg="1"/>
          <p:bldP spid="270" grpId="0" animBg="1"/>
          <p:bldP spid="274" grpId="0" animBg="1"/>
          <p:bldP spid="274" grpId="1" animBg="1"/>
          <p:bldP spid="275" grpId="0" animBg="1"/>
          <p:bldP spid="275" grpId="1" animBg="1"/>
          <p:bldP spid="276" grpId="0" animBg="1"/>
          <p:bldP spid="276" grpId="1" animBg="1"/>
          <p:bldP spid="277" grpId="0" animBg="1"/>
          <p:bldP spid="277" grpId="1" animBg="1"/>
        </p:bldLst>
      </p:timing>
    </mc:Fallback>
  </mc:AlternateContent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2">
            <a:lumMod val="90000"/>
            <a:lumOff val="1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>
            <a:extLst>
              <a:ext uri="{FF2B5EF4-FFF2-40B4-BE49-F238E27FC236}">
                <a16:creationId xmlns:a16="http://schemas.microsoft.com/office/drawing/2014/main" id="{314066E1-2B8A-3552-B34C-777C36150815}"/>
              </a:ext>
            </a:extLst>
          </p:cNvPr>
          <p:cNvGrpSpPr/>
          <p:nvPr/>
        </p:nvGrpSpPr>
        <p:grpSpPr>
          <a:xfrm>
            <a:off x="1587086" y="662014"/>
            <a:ext cx="20187742" cy="12493546"/>
            <a:chOff x="1587086" y="662014"/>
            <a:chExt cx="20187742" cy="12493546"/>
          </a:xfrm>
          <a:solidFill>
            <a:schemeClr val="bg2">
              <a:lumMod val="75000"/>
              <a:lumOff val="25000"/>
            </a:schemeClr>
          </a:solidFill>
        </p:grpSpPr>
        <p:sp>
          <p:nvSpPr>
            <p:cNvPr id="3" name="Greenland">
              <a:extLst>
                <a:ext uri="{FF2B5EF4-FFF2-40B4-BE49-F238E27FC236}">
                  <a16:creationId xmlns:a16="http://schemas.microsoft.com/office/drawing/2014/main" id="{C022C77A-F8FA-99AC-51B5-7CDA2804774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583102" y="662014"/>
              <a:ext cx="3282095" cy="4777132"/>
            </a:xfrm>
            <a:custGeom>
              <a:avLst/>
              <a:gdLst>
                <a:gd name="T0" fmla="*/ 1468688 w 418"/>
                <a:gd name="T1" fmla="*/ 573719 h 608"/>
                <a:gd name="T2" fmla="*/ 1445126 w 418"/>
                <a:gd name="T3" fmla="*/ 656241 h 608"/>
                <a:gd name="T4" fmla="*/ 1413711 w 418"/>
                <a:gd name="T5" fmla="*/ 817354 h 608"/>
                <a:gd name="T6" fmla="*/ 1425491 w 418"/>
                <a:gd name="T7" fmla="*/ 1005974 h 608"/>
                <a:gd name="T8" fmla="*/ 1343025 w 418"/>
                <a:gd name="T9" fmla="*/ 1112073 h 608"/>
                <a:gd name="T10" fmla="*/ 1358733 w 418"/>
                <a:gd name="T11" fmla="*/ 1257467 h 608"/>
                <a:gd name="T12" fmla="*/ 1350879 w 418"/>
                <a:gd name="T13" fmla="*/ 1410721 h 608"/>
                <a:gd name="T14" fmla="*/ 1236997 w 418"/>
                <a:gd name="T15" fmla="*/ 1469665 h 608"/>
                <a:gd name="T16" fmla="*/ 1335171 w 418"/>
                <a:gd name="T17" fmla="*/ 1603271 h 608"/>
                <a:gd name="T18" fmla="*/ 1236997 w 418"/>
                <a:gd name="T19" fmla="*/ 1618989 h 608"/>
                <a:gd name="T20" fmla="*/ 1182019 w 418"/>
                <a:gd name="T21" fmla="*/ 1670074 h 608"/>
                <a:gd name="T22" fmla="*/ 1221289 w 418"/>
                <a:gd name="T23" fmla="*/ 1721158 h 608"/>
                <a:gd name="T24" fmla="*/ 1272339 w 418"/>
                <a:gd name="T25" fmla="*/ 1799750 h 608"/>
                <a:gd name="T26" fmla="*/ 1083845 w 418"/>
                <a:gd name="T27" fmla="*/ 1870483 h 608"/>
                <a:gd name="T28" fmla="*/ 930693 w 418"/>
                <a:gd name="T29" fmla="*/ 2039455 h 608"/>
                <a:gd name="T30" fmla="*/ 836445 w 418"/>
                <a:gd name="T31" fmla="*/ 2133765 h 608"/>
                <a:gd name="T32" fmla="*/ 816811 w 418"/>
                <a:gd name="T33" fmla="*/ 2279160 h 608"/>
                <a:gd name="T34" fmla="*/ 671513 w 418"/>
                <a:gd name="T35" fmla="*/ 2338103 h 608"/>
                <a:gd name="T36" fmla="*/ 585119 w 418"/>
                <a:gd name="T37" fmla="*/ 2184850 h 608"/>
                <a:gd name="T38" fmla="*/ 518361 w 418"/>
                <a:gd name="T39" fmla="*/ 1913708 h 608"/>
                <a:gd name="T40" fmla="*/ 604754 w 418"/>
                <a:gd name="T41" fmla="*/ 1815469 h 608"/>
                <a:gd name="T42" fmla="*/ 553703 w 418"/>
                <a:gd name="T43" fmla="*/ 1697581 h 608"/>
                <a:gd name="T44" fmla="*/ 569411 w 418"/>
                <a:gd name="T45" fmla="*/ 1607200 h 608"/>
                <a:gd name="T46" fmla="*/ 475164 w 418"/>
                <a:gd name="T47" fmla="*/ 1591482 h 608"/>
                <a:gd name="T48" fmla="*/ 479091 w 418"/>
                <a:gd name="T49" fmla="*/ 1493243 h 608"/>
                <a:gd name="T50" fmla="*/ 447675 w 418"/>
                <a:gd name="T51" fmla="*/ 1367496 h 608"/>
                <a:gd name="T52" fmla="*/ 302377 w 418"/>
                <a:gd name="T53" fmla="*/ 1174946 h 608"/>
                <a:gd name="T54" fmla="*/ 98174 w 418"/>
                <a:gd name="T55" fmla="*/ 1116002 h 608"/>
                <a:gd name="T56" fmla="*/ 149225 w 418"/>
                <a:gd name="T57" fmla="*/ 1021692 h 608"/>
                <a:gd name="T58" fmla="*/ 86393 w 418"/>
                <a:gd name="T59" fmla="*/ 864509 h 608"/>
                <a:gd name="T60" fmla="*/ 157079 w 418"/>
                <a:gd name="T61" fmla="*/ 632663 h 608"/>
                <a:gd name="T62" fmla="*/ 306304 w 418"/>
                <a:gd name="T63" fmla="*/ 471550 h 608"/>
                <a:gd name="T64" fmla="*/ 451602 w 418"/>
                <a:gd name="T65" fmla="*/ 298649 h 608"/>
                <a:gd name="T66" fmla="*/ 589046 w 418"/>
                <a:gd name="T67" fmla="*/ 353663 h 608"/>
                <a:gd name="T68" fmla="*/ 726490 w 418"/>
                <a:gd name="T69" fmla="*/ 239705 h 608"/>
                <a:gd name="T70" fmla="*/ 836445 w 418"/>
                <a:gd name="T71" fmla="*/ 204338 h 608"/>
                <a:gd name="T72" fmla="*/ 765760 w 418"/>
                <a:gd name="T73" fmla="*/ 98240 h 608"/>
                <a:gd name="T74" fmla="*/ 879642 w 418"/>
                <a:gd name="T75" fmla="*/ 86451 h 608"/>
                <a:gd name="T76" fmla="*/ 1162384 w 418"/>
                <a:gd name="T77" fmla="*/ 35366 h 608"/>
                <a:gd name="T78" fmla="*/ 1083845 w 418"/>
                <a:gd name="T79" fmla="*/ 145395 h 608"/>
                <a:gd name="T80" fmla="*/ 1343025 w 418"/>
                <a:gd name="T81" fmla="*/ 235775 h 608"/>
                <a:gd name="T82" fmla="*/ 1280193 w 418"/>
                <a:gd name="T83" fmla="*/ 361522 h 608"/>
                <a:gd name="T84" fmla="*/ 1315536 w 418"/>
                <a:gd name="T85" fmla="*/ 581579 h 608"/>
                <a:gd name="T86" fmla="*/ 1500104 w 418"/>
                <a:gd name="T87" fmla="*/ 420466 h 608"/>
                <a:gd name="T88" fmla="*/ 1288047 w 418"/>
                <a:gd name="T89" fmla="*/ 593367 h 608"/>
                <a:gd name="T90" fmla="*/ 1299828 w 418"/>
                <a:gd name="T91" fmla="*/ 1505031 h 608"/>
                <a:gd name="T92" fmla="*/ 863934 w 418"/>
                <a:gd name="T93" fmla="*/ 106099 h 608"/>
                <a:gd name="T94" fmla="*/ 1264486 w 418"/>
                <a:gd name="T95" fmla="*/ 1457876 h 608"/>
                <a:gd name="T96" fmla="*/ 1456907 w 418"/>
                <a:gd name="T97" fmla="*/ 1009903 h 608"/>
                <a:gd name="T98" fmla="*/ 1413711 w 418"/>
                <a:gd name="T99" fmla="*/ 860579 h 608"/>
                <a:gd name="T100" fmla="*/ 1288047 w 418"/>
                <a:gd name="T101" fmla="*/ 1505031 h 608"/>
                <a:gd name="T102" fmla="*/ 490872 w 418"/>
                <a:gd name="T103" fmla="*/ 1725088 h 608"/>
                <a:gd name="T104" fmla="*/ 534068 w 418"/>
                <a:gd name="T105" fmla="*/ 310437 h 608"/>
                <a:gd name="T106" fmla="*/ 447675 w 418"/>
                <a:gd name="T107" fmla="*/ 1414651 h 608"/>
                <a:gd name="T108" fmla="*/ 569411 w 418"/>
                <a:gd name="T109" fmla="*/ 1677933 h 608"/>
                <a:gd name="T110" fmla="*/ 1201654 w 418"/>
                <a:gd name="T111" fmla="*/ 1677933 h 608"/>
                <a:gd name="T112" fmla="*/ 1390149 w 418"/>
                <a:gd name="T113" fmla="*/ 1316411 h 608"/>
                <a:gd name="T114" fmla="*/ 640097 w 418"/>
                <a:gd name="T115" fmla="*/ 196479 h 608"/>
                <a:gd name="T116" fmla="*/ 1441199 w 418"/>
                <a:gd name="T117" fmla="*/ 1336059 h 608"/>
                <a:gd name="T118" fmla="*/ 459456 w 418"/>
                <a:gd name="T119" fmla="*/ 1469665 h 608"/>
                <a:gd name="T120" fmla="*/ 1405857 w 418"/>
                <a:gd name="T121" fmla="*/ 1112073 h 608"/>
                <a:gd name="T122" fmla="*/ 1366587 w 418"/>
                <a:gd name="T123" fmla="*/ 1143509 h 608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418" h="608">
                  <a:moveTo>
                    <a:pt x="121" y="395"/>
                  </a:moveTo>
                  <a:cubicBezTo>
                    <a:pt x="121" y="395"/>
                    <a:pt x="121" y="395"/>
                    <a:pt x="121" y="395"/>
                  </a:cubicBezTo>
                  <a:cubicBezTo>
                    <a:pt x="121" y="395"/>
                    <a:pt x="121" y="395"/>
                    <a:pt x="121" y="395"/>
                  </a:cubicBezTo>
                  <a:close/>
                  <a:moveTo>
                    <a:pt x="315" y="33"/>
                  </a:moveTo>
                  <a:cubicBezTo>
                    <a:pt x="315" y="33"/>
                    <a:pt x="315" y="33"/>
                    <a:pt x="315" y="33"/>
                  </a:cubicBezTo>
                  <a:cubicBezTo>
                    <a:pt x="315" y="33"/>
                    <a:pt x="315" y="33"/>
                    <a:pt x="315" y="33"/>
                  </a:cubicBezTo>
                  <a:close/>
                  <a:moveTo>
                    <a:pt x="203" y="567"/>
                  </a:moveTo>
                  <a:cubicBezTo>
                    <a:pt x="203" y="568"/>
                    <a:pt x="203" y="568"/>
                    <a:pt x="203" y="568"/>
                  </a:cubicBezTo>
                  <a:cubicBezTo>
                    <a:pt x="203" y="568"/>
                    <a:pt x="203" y="568"/>
                    <a:pt x="203" y="567"/>
                  </a:cubicBezTo>
                  <a:close/>
                  <a:moveTo>
                    <a:pt x="299" y="433"/>
                  </a:moveTo>
                  <a:cubicBezTo>
                    <a:pt x="299" y="433"/>
                    <a:pt x="300" y="433"/>
                    <a:pt x="300" y="433"/>
                  </a:cubicBezTo>
                  <a:cubicBezTo>
                    <a:pt x="299" y="433"/>
                    <a:pt x="299" y="433"/>
                    <a:pt x="299" y="433"/>
                  </a:cubicBezTo>
                  <a:close/>
                  <a:moveTo>
                    <a:pt x="65" y="129"/>
                  </a:moveTo>
                  <a:cubicBezTo>
                    <a:pt x="65" y="129"/>
                    <a:pt x="65" y="128"/>
                    <a:pt x="65" y="128"/>
                  </a:cubicBezTo>
                  <a:cubicBezTo>
                    <a:pt x="65" y="129"/>
                    <a:pt x="65" y="129"/>
                    <a:pt x="65" y="129"/>
                  </a:cubicBezTo>
                  <a:close/>
                  <a:moveTo>
                    <a:pt x="328" y="151"/>
                  </a:moveTo>
                  <a:cubicBezTo>
                    <a:pt x="328" y="151"/>
                    <a:pt x="328" y="151"/>
                    <a:pt x="328" y="151"/>
                  </a:cubicBezTo>
                  <a:cubicBezTo>
                    <a:pt x="328" y="151"/>
                    <a:pt x="328" y="151"/>
                    <a:pt x="328" y="151"/>
                  </a:cubicBezTo>
                  <a:close/>
                  <a:moveTo>
                    <a:pt x="303" y="426"/>
                  </a:moveTo>
                  <a:cubicBezTo>
                    <a:pt x="303" y="426"/>
                    <a:pt x="303" y="426"/>
                    <a:pt x="303" y="426"/>
                  </a:cubicBezTo>
                  <a:cubicBezTo>
                    <a:pt x="303" y="426"/>
                    <a:pt x="303" y="426"/>
                    <a:pt x="303" y="426"/>
                  </a:cubicBezTo>
                  <a:close/>
                  <a:moveTo>
                    <a:pt x="124" y="401"/>
                  </a:moveTo>
                  <a:cubicBezTo>
                    <a:pt x="124" y="401"/>
                    <a:pt x="124" y="401"/>
                    <a:pt x="124" y="401"/>
                  </a:cubicBezTo>
                  <a:cubicBezTo>
                    <a:pt x="124" y="401"/>
                    <a:pt x="124" y="401"/>
                    <a:pt x="124" y="401"/>
                  </a:cubicBezTo>
                  <a:close/>
                  <a:moveTo>
                    <a:pt x="374" y="146"/>
                  </a:moveTo>
                  <a:cubicBezTo>
                    <a:pt x="374" y="146"/>
                    <a:pt x="374" y="146"/>
                    <a:pt x="375" y="146"/>
                  </a:cubicBezTo>
                  <a:cubicBezTo>
                    <a:pt x="374" y="146"/>
                    <a:pt x="374" y="146"/>
                    <a:pt x="374" y="146"/>
                  </a:cubicBezTo>
                  <a:close/>
                  <a:moveTo>
                    <a:pt x="411" y="120"/>
                  </a:moveTo>
                  <a:cubicBezTo>
                    <a:pt x="410" y="122"/>
                    <a:pt x="409" y="122"/>
                    <a:pt x="408" y="124"/>
                  </a:cubicBezTo>
                  <a:cubicBezTo>
                    <a:pt x="407" y="125"/>
                    <a:pt x="407" y="127"/>
                    <a:pt x="405" y="127"/>
                  </a:cubicBezTo>
                  <a:cubicBezTo>
                    <a:pt x="405" y="129"/>
                    <a:pt x="402" y="131"/>
                    <a:pt x="402" y="133"/>
                  </a:cubicBezTo>
                  <a:cubicBezTo>
                    <a:pt x="400" y="135"/>
                    <a:pt x="398" y="132"/>
                    <a:pt x="396" y="134"/>
                  </a:cubicBezTo>
                  <a:cubicBezTo>
                    <a:pt x="395" y="134"/>
                    <a:pt x="394" y="135"/>
                    <a:pt x="394" y="136"/>
                  </a:cubicBezTo>
                  <a:cubicBezTo>
                    <a:pt x="395" y="137"/>
                    <a:pt x="396" y="136"/>
                    <a:pt x="396" y="136"/>
                  </a:cubicBezTo>
                  <a:cubicBezTo>
                    <a:pt x="397" y="136"/>
                    <a:pt x="401" y="135"/>
                    <a:pt x="401" y="137"/>
                  </a:cubicBezTo>
                  <a:cubicBezTo>
                    <a:pt x="401" y="138"/>
                    <a:pt x="397" y="141"/>
                    <a:pt x="396" y="142"/>
                  </a:cubicBezTo>
                  <a:cubicBezTo>
                    <a:pt x="396" y="142"/>
                    <a:pt x="396" y="143"/>
                    <a:pt x="395" y="143"/>
                  </a:cubicBezTo>
                  <a:cubicBezTo>
                    <a:pt x="394" y="146"/>
                    <a:pt x="392" y="146"/>
                    <a:pt x="389" y="146"/>
                  </a:cubicBezTo>
                  <a:cubicBezTo>
                    <a:pt x="388" y="149"/>
                    <a:pt x="388" y="150"/>
                    <a:pt x="384" y="150"/>
                  </a:cubicBezTo>
                  <a:cubicBezTo>
                    <a:pt x="383" y="150"/>
                    <a:pt x="382" y="149"/>
                    <a:pt x="381" y="149"/>
                  </a:cubicBezTo>
                  <a:cubicBezTo>
                    <a:pt x="379" y="149"/>
                    <a:pt x="377" y="149"/>
                    <a:pt x="376" y="146"/>
                  </a:cubicBezTo>
                  <a:cubicBezTo>
                    <a:pt x="376" y="146"/>
                    <a:pt x="375" y="146"/>
                    <a:pt x="375" y="146"/>
                  </a:cubicBezTo>
                  <a:cubicBezTo>
                    <a:pt x="376" y="149"/>
                    <a:pt x="374" y="150"/>
                    <a:pt x="372" y="151"/>
                  </a:cubicBezTo>
                  <a:cubicBezTo>
                    <a:pt x="371" y="152"/>
                    <a:pt x="370" y="153"/>
                    <a:pt x="368" y="152"/>
                  </a:cubicBezTo>
                  <a:cubicBezTo>
                    <a:pt x="367" y="152"/>
                    <a:pt x="367" y="151"/>
                    <a:pt x="366" y="152"/>
                  </a:cubicBezTo>
                  <a:cubicBezTo>
                    <a:pt x="367" y="155"/>
                    <a:pt x="370" y="156"/>
                    <a:pt x="373" y="156"/>
                  </a:cubicBezTo>
                  <a:cubicBezTo>
                    <a:pt x="375" y="156"/>
                    <a:pt x="377" y="152"/>
                    <a:pt x="379" y="154"/>
                  </a:cubicBezTo>
                  <a:cubicBezTo>
                    <a:pt x="381" y="155"/>
                    <a:pt x="381" y="156"/>
                    <a:pt x="383" y="157"/>
                  </a:cubicBezTo>
                  <a:cubicBezTo>
                    <a:pt x="385" y="157"/>
                    <a:pt x="386" y="157"/>
                    <a:pt x="386" y="159"/>
                  </a:cubicBezTo>
                  <a:cubicBezTo>
                    <a:pt x="386" y="160"/>
                    <a:pt x="383" y="164"/>
                    <a:pt x="382" y="162"/>
                  </a:cubicBezTo>
                  <a:cubicBezTo>
                    <a:pt x="382" y="162"/>
                    <a:pt x="382" y="163"/>
                    <a:pt x="382" y="163"/>
                  </a:cubicBezTo>
                  <a:cubicBezTo>
                    <a:pt x="383" y="169"/>
                    <a:pt x="377" y="168"/>
                    <a:pt x="373" y="168"/>
                  </a:cubicBezTo>
                  <a:cubicBezTo>
                    <a:pt x="372" y="167"/>
                    <a:pt x="371" y="169"/>
                    <a:pt x="370" y="168"/>
                  </a:cubicBezTo>
                  <a:cubicBezTo>
                    <a:pt x="369" y="168"/>
                    <a:pt x="368" y="168"/>
                    <a:pt x="368" y="167"/>
                  </a:cubicBezTo>
                  <a:cubicBezTo>
                    <a:pt x="366" y="167"/>
                    <a:pt x="365" y="165"/>
                    <a:pt x="363" y="165"/>
                  </a:cubicBezTo>
                  <a:cubicBezTo>
                    <a:pt x="362" y="165"/>
                    <a:pt x="362" y="165"/>
                    <a:pt x="361" y="164"/>
                  </a:cubicBezTo>
                  <a:cubicBezTo>
                    <a:pt x="360" y="167"/>
                    <a:pt x="359" y="171"/>
                    <a:pt x="356" y="171"/>
                  </a:cubicBezTo>
                  <a:cubicBezTo>
                    <a:pt x="356" y="171"/>
                    <a:pt x="358" y="171"/>
                    <a:pt x="358" y="172"/>
                  </a:cubicBezTo>
                  <a:cubicBezTo>
                    <a:pt x="358" y="173"/>
                    <a:pt x="357" y="173"/>
                    <a:pt x="357" y="174"/>
                  </a:cubicBezTo>
                  <a:cubicBezTo>
                    <a:pt x="356" y="174"/>
                    <a:pt x="357" y="176"/>
                    <a:pt x="356" y="176"/>
                  </a:cubicBezTo>
                  <a:cubicBezTo>
                    <a:pt x="356" y="177"/>
                    <a:pt x="355" y="180"/>
                    <a:pt x="355" y="181"/>
                  </a:cubicBezTo>
                  <a:cubicBezTo>
                    <a:pt x="356" y="182"/>
                    <a:pt x="357" y="181"/>
                    <a:pt x="357" y="182"/>
                  </a:cubicBezTo>
                  <a:cubicBezTo>
                    <a:pt x="357" y="183"/>
                    <a:pt x="357" y="183"/>
                    <a:pt x="357" y="184"/>
                  </a:cubicBezTo>
                  <a:cubicBezTo>
                    <a:pt x="358" y="184"/>
                    <a:pt x="358" y="183"/>
                    <a:pt x="358" y="182"/>
                  </a:cubicBezTo>
                  <a:cubicBezTo>
                    <a:pt x="358" y="180"/>
                    <a:pt x="359" y="178"/>
                    <a:pt x="360" y="176"/>
                  </a:cubicBezTo>
                  <a:cubicBezTo>
                    <a:pt x="361" y="175"/>
                    <a:pt x="364" y="172"/>
                    <a:pt x="366" y="173"/>
                  </a:cubicBezTo>
                  <a:cubicBezTo>
                    <a:pt x="368" y="174"/>
                    <a:pt x="369" y="172"/>
                    <a:pt x="370" y="172"/>
                  </a:cubicBezTo>
                  <a:cubicBezTo>
                    <a:pt x="370" y="172"/>
                    <a:pt x="371" y="172"/>
                    <a:pt x="371" y="172"/>
                  </a:cubicBezTo>
                  <a:cubicBezTo>
                    <a:pt x="374" y="171"/>
                    <a:pt x="379" y="174"/>
                    <a:pt x="375" y="176"/>
                  </a:cubicBezTo>
                  <a:cubicBezTo>
                    <a:pt x="375" y="178"/>
                    <a:pt x="375" y="179"/>
                    <a:pt x="374" y="180"/>
                  </a:cubicBezTo>
                  <a:cubicBezTo>
                    <a:pt x="374" y="182"/>
                    <a:pt x="372" y="189"/>
                    <a:pt x="368" y="186"/>
                  </a:cubicBezTo>
                  <a:cubicBezTo>
                    <a:pt x="365" y="185"/>
                    <a:pt x="363" y="185"/>
                    <a:pt x="362" y="188"/>
                  </a:cubicBezTo>
                  <a:cubicBezTo>
                    <a:pt x="362" y="190"/>
                    <a:pt x="362" y="192"/>
                    <a:pt x="361" y="194"/>
                  </a:cubicBezTo>
                  <a:cubicBezTo>
                    <a:pt x="361" y="195"/>
                    <a:pt x="360" y="196"/>
                    <a:pt x="361" y="198"/>
                  </a:cubicBezTo>
                  <a:cubicBezTo>
                    <a:pt x="362" y="199"/>
                    <a:pt x="361" y="201"/>
                    <a:pt x="361" y="202"/>
                  </a:cubicBezTo>
                  <a:cubicBezTo>
                    <a:pt x="362" y="202"/>
                    <a:pt x="364" y="201"/>
                    <a:pt x="365" y="202"/>
                  </a:cubicBezTo>
                  <a:cubicBezTo>
                    <a:pt x="365" y="204"/>
                    <a:pt x="364" y="203"/>
                    <a:pt x="364" y="204"/>
                  </a:cubicBezTo>
                  <a:cubicBezTo>
                    <a:pt x="364" y="204"/>
                    <a:pt x="365" y="205"/>
                    <a:pt x="365" y="205"/>
                  </a:cubicBezTo>
                  <a:cubicBezTo>
                    <a:pt x="365" y="206"/>
                    <a:pt x="364" y="208"/>
                    <a:pt x="363" y="207"/>
                  </a:cubicBezTo>
                  <a:cubicBezTo>
                    <a:pt x="362" y="207"/>
                    <a:pt x="363" y="206"/>
                    <a:pt x="362" y="206"/>
                  </a:cubicBezTo>
                  <a:cubicBezTo>
                    <a:pt x="362" y="207"/>
                    <a:pt x="362" y="209"/>
                    <a:pt x="360" y="208"/>
                  </a:cubicBezTo>
                  <a:cubicBezTo>
                    <a:pt x="360" y="208"/>
                    <a:pt x="359" y="208"/>
                    <a:pt x="359" y="208"/>
                  </a:cubicBezTo>
                  <a:cubicBezTo>
                    <a:pt x="357" y="211"/>
                    <a:pt x="361" y="216"/>
                    <a:pt x="358" y="217"/>
                  </a:cubicBezTo>
                  <a:cubicBezTo>
                    <a:pt x="355" y="219"/>
                    <a:pt x="353" y="216"/>
                    <a:pt x="354" y="220"/>
                  </a:cubicBezTo>
                  <a:cubicBezTo>
                    <a:pt x="350" y="218"/>
                    <a:pt x="351" y="220"/>
                    <a:pt x="351" y="223"/>
                  </a:cubicBezTo>
                  <a:cubicBezTo>
                    <a:pt x="352" y="223"/>
                    <a:pt x="353" y="224"/>
                    <a:pt x="351" y="224"/>
                  </a:cubicBezTo>
                  <a:cubicBezTo>
                    <a:pt x="351" y="224"/>
                    <a:pt x="349" y="224"/>
                    <a:pt x="349" y="225"/>
                  </a:cubicBezTo>
                  <a:cubicBezTo>
                    <a:pt x="348" y="226"/>
                    <a:pt x="350" y="225"/>
                    <a:pt x="350" y="225"/>
                  </a:cubicBezTo>
                  <a:cubicBezTo>
                    <a:pt x="351" y="226"/>
                    <a:pt x="352" y="225"/>
                    <a:pt x="352" y="226"/>
                  </a:cubicBezTo>
                  <a:cubicBezTo>
                    <a:pt x="353" y="227"/>
                    <a:pt x="351" y="228"/>
                    <a:pt x="350" y="228"/>
                  </a:cubicBezTo>
                  <a:cubicBezTo>
                    <a:pt x="350" y="229"/>
                    <a:pt x="351" y="229"/>
                    <a:pt x="350" y="230"/>
                  </a:cubicBezTo>
                  <a:cubicBezTo>
                    <a:pt x="351" y="233"/>
                    <a:pt x="349" y="235"/>
                    <a:pt x="349" y="238"/>
                  </a:cubicBezTo>
                  <a:cubicBezTo>
                    <a:pt x="350" y="239"/>
                    <a:pt x="349" y="240"/>
                    <a:pt x="349" y="241"/>
                  </a:cubicBezTo>
                  <a:cubicBezTo>
                    <a:pt x="348" y="243"/>
                    <a:pt x="347" y="245"/>
                    <a:pt x="346" y="248"/>
                  </a:cubicBezTo>
                  <a:cubicBezTo>
                    <a:pt x="346" y="250"/>
                    <a:pt x="346" y="253"/>
                    <a:pt x="344" y="255"/>
                  </a:cubicBezTo>
                  <a:cubicBezTo>
                    <a:pt x="344" y="255"/>
                    <a:pt x="344" y="255"/>
                    <a:pt x="344" y="255"/>
                  </a:cubicBezTo>
                  <a:cubicBezTo>
                    <a:pt x="344" y="255"/>
                    <a:pt x="344" y="256"/>
                    <a:pt x="344" y="256"/>
                  </a:cubicBezTo>
                  <a:cubicBezTo>
                    <a:pt x="346" y="256"/>
                    <a:pt x="347" y="256"/>
                    <a:pt x="348" y="256"/>
                  </a:cubicBezTo>
                  <a:cubicBezTo>
                    <a:pt x="348" y="253"/>
                    <a:pt x="349" y="250"/>
                    <a:pt x="351" y="248"/>
                  </a:cubicBezTo>
                  <a:cubicBezTo>
                    <a:pt x="353" y="245"/>
                    <a:pt x="354" y="248"/>
                    <a:pt x="355" y="250"/>
                  </a:cubicBezTo>
                  <a:cubicBezTo>
                    <a:pt x="356" y="251"/>
                    <a:pt x="357" y="252"/>
                    <a:pt x="358" y="252"/>
                  </a:cubicBezTo>
                  <a:cubicBezTo>
                    <a:pt x="357" y="250"/>
                    <a:pt x="356" y="249"/>
                    <a:pt x="355" y="248"/>
                  </a:cubicBezTo>
                  <a:cubicBezTo>
                    <a:pt x="357" y="247"/>
                    <a:pt x="357" y="248"/>
                    <a:pt x="359" y="249"/>
                  </a:cubicBezTo>
                  <a:cubicBezTo>
                    <a:pt x="359" y="249"/>
                    <a:pt x="362" y="250"/>
                    <a:pt x="362" y="250"/>
                  </a:cubicBezTo>
                  <a:cubicBezTo>
                    <a:pt x="363" y="251"/>
                    <a:pt x="363" y="252"/>
                    <a:pt x="362" y="253"/>
                  </a:cubicBezTo>
                  <a:cubicBezTo>
                    <a:pt x="361" y="253"/>
                    <a:pt x="360" y="252"/>
                    <a:pt x="360" y="252"/>
                  </a:cubicBezTo>
                  <a:cubicBezTo>
                    <a:pt x="359" y="252"/>
                    <a:pt x="360" y="253"/>
                    <a:pt x="360" y="253"/>
                  </a:cubicBezTo>
                  <a:cubicBezTo>
                    <a:pt x="362" y="254"/>
                    <a:pt x="363" y="254"/>
                    <a:pt x="363" y="256"/>
                  </a:cubicBezTo>
                  <a:cubicBezTo>
                    <a:pt x="365" y="258"/>
                    <a:pt x="363" y="261"/>
                    <a:pt x="361" y="259"/>
                  </a:cubicBezTo>
                  <a:cubicBezTo>
                    <a:pt x="360" y="259"/>
                    <a:pt x="359" y="257"/>
                    <a:pt x="358" y="256"/>
                  </a:cubicBezTo>
                  <a:cubicBezTo>
                    <a:pt x="356" y="255"/>
                    <a:pt x="355" y="256"/>
                    <a:pt x="353" y="256"/>
                  </a:cubicBezTo>
                  <a:cubicBezTo>
                    <a:pt x="353" y="256"/>
                    <a:pt x="352" y="256"/>
                    <a:pt x="352" y="257"/>
                  </a:cubicBezTo>
                  <a:cubicBezTo>
                    <a:pt x="352" y="258"/>
                    <a:pt x="353" y="258"/>
                    <a:pt x="353" y="259"/>
                  </a:cubicBezTo>
                  <a:cubicBezTo>
                    <a:pt x="354" y="259"/>
                    <a:pt x="356" y="259"/>
                    <a:pt x="355" y="261"/>
                  </a:cubicBezTo>
                  <a:cubicBezTo>
                    <a:pt x="354" y="263"/>
                    <a:pt x="353" y="260"/>
                    <a:pt x="352" y="262"/>
                  </a:cubicBezTo>
                  <a:cubicBezTo>
                    <a:pt x="352" y="263"/>
                    <a:pt x="353" y="263"/>
                    <a:pt x="354" y="263"/>
                  </a:cubicBezTo>
                  <a:cubicBezTo>
                    <a:pt x="355" y="263"/>
                    <a:pt x="356" y="264"/>
                    <a:pt x="357" y="264"/>
                  </a:cubicBezTo>
                  <a:cubicBezTo>
                    <a:pt x="356" y="265"/>
                    <a:pt x="355" y="264"/>
                    <a:pt x="355" y="265"/>
                  </a:cubicBezTo>
                  <a:cubicBezTo>
                    <a:pt x="354" y="266"/>
                    <a:pt x="357" y="266"/>
                    <a:pt x="357" y="266"/>
                  </a:cubicBezTo>
                  <a:cubicBezTo>
                    <a:pt x="360" y="265"/>
                    <a:pt x="360" y="267"/>
                    <a:pt x="361" y="269"/>
                  </a:cubicBezTo>
                  <a:cubicBezTo>
                    <a:pt x="362" y="270"/>
                    <a:pt x="362" y="270"/>
                    <a:pt x="363" y="269"/>
                  </a:cubicBezTo>
                  <a:cubicBezTo>
                    <a:pt x="365" y="269"/>
                    <a:pt x="364" y="266"/>
                    <a:pt x="367" y="267"/>
                  </a:cubicBezTo>
                  <a:cubicBezTo>
                    <a:pt x="369" y="268"/>
                    <a:pt x="370" y="271"/>
                    <a:pt x="369" y="273"/>
                  </a:cubicBezTo>
                  <a:cubicBezTo>
                    <a:pt x="369" y="275"/>
                    <a:pt x="370" y="280"/>
                    <a:pt x="368" y="282"/>
                  </a:cubicBezTo>
                  <a:cubicBezTo>
                    <a:pt x="367" y="284"/>
                    <a:pt x="367" y="283"/>
                    <a:pt x="365" y="283"/>
                  </a:cubicBezTo>
                  <a:cubicBezTo>
                    <a:pt x="364" y="282"/>
                    <a:pt x="362" y="282"/>
                    <a:pt x="362" y="281"/>
                  </a:cubicBezTo>
                  <a:cubicBezTo>
                    <a:pt x="359" y="279"/>
                    <a:pt x="356" y="279"/>
                    <a:pt x="353" y="277"/>
                  </a:cubicBezTo>
                  <a:cubicBezTo>
                    <a:pt x="352" y="278"/>
                    <a:pt x="351" y="277"/>
                    <a:pt x="351" y="278"/>
                  </a:cubicBezTo>
                  <a:cubicBezTo>
                    <a:pt x="351" y="279"/>
                    <a:pt x="354" y="278"/>
                    <a:pt x="353" y="280"/>
                  </a:cubicBezTo>
                  <a:cubicBezTo>
                    <a:pt x="352" y="281"/>
                    <a:pt x="350" y="280"/>
                    <a:pt x="349" y="280"/>
                  </a:cubicBezTo>
                  <a:cubicBezTo>
                    <a:pt x="348" y="280"/>
                    <a:pt x="347" y="280"/>
                    <a:pt x="346" y="280"/>
                  </a:cubicBezTo>
                  <a:cubicBezTo>
                    <a:pt x="348" y="281"/>
                    <a:pt x="349" y="281"/>
                    <a:pt x="351" y="281"/>
                  </a:cubicBezTo>
                  <a:cubicBezTo>
                    <a:pt x="351" y="283"/>
                    <a:pt x="346" y="287"/>
                    <a:pt x="345" y="285"/>
                  </a:cubicBezTo>
                  <a:cubicBezTo>
                    <a:pt x="345" y="284"/>
                    <a:pt x="344" y="282"/>
                    <a:pt x="343" y="281"/>
                  </a:cubicBezTo>
                  <a:cubicBezTo>
                    <a:pt x="342" y="281"/>
                    <a:pt x="342" y="282"/>
                    <a:pt x="342" y="283"/>
                  </a:cubicBezTo>
                  <a:cubicBezTo>
                    <a:pt x="338" y="285"/>
                    <a:pt x="341" y="287"/>
                    <a:pt x="341" y="289"/>
                  </a:cubicBezTo>
                  <a:cubicBezTo>
                    <a:pt x="342" y="286"/>
                    <a:pt x="347" y="288"/>
                    <a:pt x="344" y="292"/>
                  </a:cubicBezTo>
                  <a:cubicBezTo>
                    <a:pt x="347" y="293"/>
                    <a:pt x="347" y="294"/>
                    <a:pt x="346" y="298"/>
                  </a:cubicBezTo>
                  <a:cubicBezTo>
                    <a:pt x="347" y="298"/>
                    <a:pt x="348" y="299"/>
                    <a:pt x="348" y="299"/>
                  </a:cubicBezTo>
                  <a:cubicBezTo>
                    <a:pt x="351" y="299"/>
                    <a:pt x="350" y="295"/>
                    <a:pt x="353" y="298"/>
                  </a:cubicBezTo>
                  <a:cubicBezTo>
                    <a:pt x="355" y="300"/>
                    <a:pt x="356" y="297"/>
                    <a:pt x="358" y="298"/>
                  </a:cubicBezTo>
                  <a:cubicBezTo>
                    <a:pt x="358" y="298"/>
                    <a:pt x="360" y="301"/>
                    <a:pt x="359" y="302"/>
                  </a:cubicBezTo>
                  <a:cubicBezTo>
                    <a:pt x="359" y="303"/>
                    <a:pt x="355" y="305"/>
                    <a:pt x="354" y="305"/>
                  </a:cubicBezTo>
                  <a:cubicBezTo>
                    <a:pt x="353" y="305"/>
                    <a:pt x="352" y="305"/>
                    <a:pt x="350" y="305"/>
                  </a:cubicBezTo>
                  <a:cubicBezTo>
                    <a:pt x="349" y="305"/>
                    <a:pt x="347" y="305"/>
                    <a:pt x="345" y="306"/>
                  </a:cubicBezTo>
                  <a:cubicBezTo>
                    <a:pt x="349" y="306"/>
                    <a:pt x="352" y="305"/>
                    <a:pt x="355" y="307"/>
                  </a:cubicBezTo>
                  <a:cubicBezTo>
                    <a:pt x="356" y="307"/>
                    <a:pt x="357" y="306"/>
                    <a:pt x="358" y="307"/>
                  </a:cubicBezTo>
                  <a:cubicBezTo>
                    <a:pt x="359" y="307"/>
                    <a:pt x="359" y="309"/>
                    <a:pt x="360" y="310"/>
                  </a:cubicBezTo>
                  <a:cubicBezTo>
                    <a:pt x="360" y="310"/>
                    <a:pt x="360" y="310"/>
                    <a:pt x="360" y="311"/>
                  </a:cubicBezTo>
                  <a:cubicBezTo>
                    <a:pt x="361" y="312"/>
                    <a:pt x="360" y="313"/>
                    <a:pt x="360" y="314"/>
                  </a:cubicBezTo>
                  <a:cubicBezTo>
                    <a:pt x="360" y="315"/>
                    <a:pt x="361" y="316"/>
                    <a:pt x="361" y="317"/>
                  </a:cubicBezTo>
                  <a:cubicBezTo>
                    <a:pt x="362" y="319"/>
                    <a:pt x="362" y="322"/>
                    <a:pt x="361" y="324"/>
                  </a:cubicBezTo>
                  <a:cubicBezTo>
                    <a:pt x="362" y="327"/>
                    <a:pt x="361" y="327"/>
                    <a:pt x="359" y="328"/>
                  </a:cubicBezTo>
                  <a:cubicBezTo>
                    <a:pt x="357" y="327"/>
                    <a:pt x="358" y="324"/>
                    <a:pt x="356" y="323"/>
                  </a:cubicBezTo>
                  <a:cubicBezTo>
                    <a:pt x="354" y="322"/>
                    <a:pt x="354" y="325"/>
                    <a:pt x="351" y="322"/>
                  </a:cubicBezTo>
                  <a:cubicBezTo>
                    <a:pt x="350" y="321"/>
                    <a:pt x="349" y="319"/>
                    <a:pt x="347" y="317"/>
                  </a:cubicBezTo>
                  <a:cubicBezTo>
                    <a:pt x="347" y="317"/>
                    <a:pt x="346" y="316"/>
                    <a:pt x="346" y="316"/>
                  </a:cubicBezTo>
                  <a:cubicBezTo>
                    <a:pt x="345" y="315"/>
                    <a:pt x="344" y="315"/>
                    <a:pt x="343" y="314"/>
                  </a:cubicBezTo>
                  <a:cubicBezTo>
                    <a:pt x="342" y="314"/>
                    <a:pt x="344" y="315"/>
                    <a:pt x="343" y="315"/>
                  </a:cubicBezTo>
                  <a:cubicBezTo>
                    <a:pt x="344" y="315"/>
                    <a:pt x="345" y="316"/>
                    <a:pt x="345" y="317"/>
                  </a:cubicBezTo>
                  <a:cubicBezTo>
                    <a:pt x="347" y="318"/>
                    <a:pt x="348" y="318"/>
                    <a:pt x="346" y="320"/>
                  </a:cubicBezTo>
                  <a:cubicBezTo>
                    <a:pt x="346" y="320"/>
                    <a:pt x="346" y="320"/>
                    <a:pt x="346" y="320"/>
                  </a:cubicBezTo>
                  <a:cubicBezTo>
                    <a:pt x="348" y="320"/>
                    <a:pt x="348" y="322"/>
                    <a:pt x="348" y="323"/>
                  </a:cubicBezTo>
                  <a:cubicBezTo>
                    <a:pt x="350" y="323"/>
                    <a:pt x="351" y="324"/>
                    <a:pt x="351" y="325"/>
                  </a:cubicBezTo>
                  <a:cubicBezTo>
                    <a:pt x="352" y="325"/>
                    <a:pt x="354" y="326"/>
                    <a:pt x="354" y="327"/>
                  </a:cubicBezTo>
                  <a:cubicBezTo>
                    <a:pt x="354" y="329"/>
                    <a:pt x="352" y="328"/>
                    <a:pt x="351" y="328"/>
                  </a:cubicBezTo>
                  <a:cubicBezTo>
                    <a:pt x="349" y="329"/>
                    <a:pt x="347" y="331"/>
                    <a:pt x="346" y="333"/>
                  </a:cubicBezTo>
                  <a:cubicBezTo>
                    <a:pt x="348" y="333"/>
                    <a:pt x="349" y="329"/>
                    <a:pt x="351" y="331"/>
                  </a:cubicBezTo>
                  <a:cubicBezTo>
                    <a:pt x="352" y="330"/>
                    <a:pt x="353" y="331"/>
                    <a:pt x="353" y="331"/>
                  </a:cubicBezTo>
                  <a:cubicBezTo>
                    <a:pt x="353" y="333"/>
                    <a:pt x="353" y="334"/>
                    <a:pt x="352" y="335"/>
                  </a:cubicBezTo>
                  <a:cubicBezTo>
                    <a:pt x="353" y="336"/>
                    <a:pt x="353" y="338"/>
                    <a:pt x="353" y="339"/>
                  </a:cubicBezTo>
                  <a:cubicBezTo>
                    <a:pt x="353" y="340"/>
                    <a:pt x="353" y="340"/>
                    <a:pt x="353" y="340"/>
                  </a:cubicBezTo>
                  <a:cubicBezTo>
                    <a:pt x="354" y="340"/>
                    <a:pt x="355" y="340"/>
                    <a:pt x="356" y="340"/>
                  </a:cubicBezTo>
                  <a:cubicBezTo>
                    <a:pt x="357" y="341"/>
                    <a:pt x="358" y="341"/>
                    <a:pt x="359" y="342"/>
                  </a:cubicBezTo>
                  <a:cubicBezTo>
                    <a:pt x="362" y="341"/>
                    <a:pt x="362" y="340"/>
                    <a:pt x="362" y="343"/>
                  </a:cubicBezTo>
                  <a:cubicBezTo>
                    <a:pt x="364" y="346"/>
                    <a:pt x="364" y="346"/>
                    <a:pt x="362" y="349"/>
                  </a:cubicBezTo>
                  <a:cubicBezTo>
                    <a:pt x="361" y="350"/>
                    <a:pt x="360" y="352"/>
                    <a:pt x="358" y="350"/>
                  </a:cubicBezTo>
                  <a:cubicBezTo>
                    <a:pt x="356" y="350"/>
                    <a:pt x="356" y="349"/>
                    <a:pt x="356" y="347"/>
                  </a:cubicBezTo>
                  <a:cubicBezTo>
                    <a:pt x="355" y="346"/>
                    <a:pt x="351" y="344"/>
                    <a:pt x="351" y="346"/>
                  </a:cubicBezTo>
                  <a:cubicBezTo>
                    <a:pt x="353" y="346"/>
                    <a:pt x="354" y="347"/>
                    <a:pt x="354" y="348"/>
                  </a:cubicBezTo>
                  <a:cubicBezTo>
                    <a:pt x="355" y="349"/>
                    <a:pt x="356" y="351"/>
                    <a:pt x="356" y="351"/>
                  </a:cubicBezTo>
                  <a:cubicBezTo>
                    <a:pt x="356" y="354"/>
                    <a:pt x="351" y="354"/>
                    <a:pt x="349" y="354"/>
                  </a:cubicBezTo>
                  <a:cubicBezTo>
                    <a:pt x="348" y="354"/>
                    <a:pt x="347" y="354"/>
                    <a:pt x="347" y="353"/>
                  </a:cubicBezTo>
                  <a:cubicBezTo>
                    <a:pt x="346" y="352"/>
                    <a:pt x="342" y="352"/>
                    <a:pt x="345" y="349"/>
                  </a:cubicBezTo>
                  <a:cubicBezTo>
                    <a:pt x="345" y="349"/>
                    <a:pt x="345" y="349"/>
                    <a:pt x="344" y="349"/>
                  </a:cubicBezTo>
                  <a:cubicBezTo>
                    <a:pt x="344" y="349"/>
                    <a:pt x="343" y="349"/>
                    <a:pt x="343" y="349"/>
                  </a:cubicBezTo>
                  <a:cubicBezTo>
                    <a:pt x="342" y="349"/>
                    <a:pt x="343" y="349"/>
                    <a:pt x="343" y="350"/>
                  </a:cubicBezTo>
                  <a:cubicBezTo>
                    <a:pt x="344" y="351"/>
                    <a:pt x="342" y="354"/>
                    <a:pt x="342" y="355"/>
                  </a:cubicBezTo>
                  <a:cubicBezTo>
                    <a:pt x="342" y="356"/>
                    <a:pt x="343" y="357"/>
                    <a:pt x="344" y="359"/>
                  </a:cubicBezTo>
                  <a:cubicBezTo>
                    <a:pt x="344" y="357"/>
                    <a:pt x="345" y="356"/>
                    <a:pt x="346" y="356"/>
                  </a:cubicBezTo>
                  <a:cubicBezTo>
                    <a:pt x="348" y="356"/>
                    <a:pt x="348" y="357"/>
                    <a:pt x="349" y="358"/>
                  </a:cubicBezTo>
                  <a:cubicBezTo>
                    <a:pt x="350" y="358"/>
                    <a:pt x="352" y="359"/>
                    <a:pt x="352" y="360"/>
                  </a:cubicBezTo>
                  <a:cubicBezTo>
                    <a:pt x="354" y="360"/>
                    <a:pt x="356" y="359"/>
                    <a:pt x="356" y="361"/>
                  </a:cubicBezTo>
                  <a:cubicBezTo>
                    <a:pt x="356" y="361"/>
                    <a:pt x="354" y="362"/>
                    <a:pt x="354" y="363"/>
                  </a:cubicBezTo>
                  <a:cubicBezTo>
                    <a:pt x="354" y="363"/>
                    <a:pt x="354" y="364"/>
                    <a:pt x="354" y="365"/>
                  </a:cubicBezTo>
                  <a:cubicBezTo>
                    <a:pt x="354" y="365"/>
                    <a:pt x="354" y="365"/>
                    <a:pt x="354" y="366"/>
                  </a:cubicBezTo>
                  <a:cubicBezTo>
                    <a:pt x="354" y="365"/>
                    <a:pt x="354" y="365"/>
                    <a:pt x="354" y="365"/>
                  </a:cubicBezTo>
                  <a:cubicBezTo>
                    <a:pt x="354" y="366"/>
                    <a:pt x="356" y="369"/>
                    <a:pt x="354" y="369"/>
                  </a:cubicBezTo>
                  <a:cubicBezTo>
                    <a:pt x="352" y="371"/>
                    <a:pt x="350" y="369"/>
                    <a:pt x="348" y="370"/>
                  </a:cubicBezTo>
                  <a:cubicBezTo>
                    <a:pt x="347" y="370"/>
                    <a:pt x="347" y="371"/>
                    <a:pt x="346" y="371"/>
                  </a:cubicBezTo>
                  <a:cubicBezTo>
                    <a:pt x="345" y="372"/>
                    <a:pt x="344" y="373"/>
                    <a:pt x="343" y="373"/>
                  </a:cubicBezTo>
                  <a:cubicBezTo>
                    <a:pt x="343" y="373"/>
                    <a:pt x="343" y="373"/>
                    <a:pt x="343" y="373"/>
                  </a:cubicBezTo>
                  <a:cubicBezTo>
                    <a:pt x="343" y="374"/>
                    <a:pt x="342" y="374"/>
                    <a:pt x="341" y="374"/>
                  </a:cubicBezTo>
                  <a:cubicBezTo>
                    <a:pt x="338" y="373"/>
                    <a:pt x="335" y="371"/>
                    <a:pt x="332" y="368"/>
                  </a:cubicBezTo>
                  <a:cubicBezTo>
                    <a:pt x="332" y="368"/>
                    <a:pt x="330" y="366"/>
                    <a:pt x="330" y="364"/>
                  </a:cubicBezTo>
                  <a:cubicBezTo>
                    <a:pt x="331" y="363"/>
                    <a:pt x="333" y="364"/>
                    <a:pt x="334" y="364"/>
                  </a:cubicBezTo>
                  <a:cubicBezTo>
                    <a:pt x="334" y="364"/>
                    <a:pt x="334" y="363"/>
                    <a:pt x="334" y="363"/>
                  </a:cubicBezTo>
                  <a:cubicBezTo>
                    <a:pt x="333" y="363"/>
                    <a:pt x="331" y="364"/>
                    <a:pt x="330" y="361"/>
                  </a:cubicBezTo>
                  <a:cubicBezTo>
                    <a:pt x="330" y="362"/>
                    <a:pt x="329" y="362"/>
                    <a:pt x="328" y="362"/>
                  </a:cubicBezTo>
                  <a:cubicBezTo>
                    <a:pt x="327" y="365"/>
                    <a:pt x="328" y="368"/>
                    <a:pt x="324" y="366"/>
                  </a:cubicBezTo>
                  <a:cubicBezTo>
                    <a:pt x="325" y="368"/>
                    <a:pt x="326" y="368"/>
                    <a:pt x="324" y="370"/>
                  </a:cubicBezTo>
                  <a:cubicBezTo>
                    <a:pt x="322" y="370"/>
                    <a:pt x="321" y="369"/>
                    <a:pt x="321" y="372"/>
                  </a:cubicBezTo>
                  <a:cubicBezTo>
                    <a:pt x="320" y="372"/>
                    <a:pt x="320" y="373"/>
                    <a:pt x="320" y="373"/>
                  </a:cubicBezTo>
                  <a:cubicBezTo>
                    <a:pt x="319" y="375"/>
                    <a:pt x="318" y="376"/>
                    <a:pt x="316" y="375"/>
                  </a:cubicBezTo>
                  <a:cubicBezTo>
                    <a:pt x="316" y="374"/>
                    <a:pt x="315" y="374"/>
                    <a:pt x="315" y="374"/>
                  </a:cubicBezTo>
                  <a:cubicBezTo>
                    <a:pt x="315" y="374"/>
                    <a:pt x="315" y="374"/>
                    <a:pt x="315" y="374"/>
                  </a:cubicBezTo>
                  <a:cubicBezTo>
                    <a:pt x="313" y="377"/>
                    <a:pt x="312" y="377"/>
                    <a:pt x="310" y="376"/>
                  </a:cubicBezTo>
                  <a:cubicBezTo>
                    <a:pt x="309" y="376"/>
                    <a:pt x="308" y="376"/>
                    <a:pt x="308" y="377"/>
                  </a:cubicBezTo>
                  <a:cubicBezTo>
                    <a:pt x="308" y="377"/>
                    <a:pt x="307" y="377"/>
                    <a:pt x="307" y="378"/>
                  </a:cubicBezTo>
                  <a:cubicBezTo>
                    <a:pt x="308" y="378"/>
                    <a:pt x="308" y="378"/>
                    <a:pt x="308" y="379"/>
                  </a:cubicBezTo>
                  <a:cubicBezTo>
                    <a:pt x="309" y="375"/>
                    <a:pt x="312" y="379"/>
                    <a:pt x="314" y="377"/>
                  </a:cubicBezTo>
                  <a:cubicBezTo>
                    <a:pt x="316" y="375"/>
                    <a:pt x="318" y="377"/>
                    <a:pt x="320" y="378"/>
                  </a:cubicBezTo>
                  <a:cubicBezTo>
                    <a:pt x="321" y="378"/>
                    <a:pt x="324" y="379"/>
                    <a:pt x="323" y="381"/>
                  </a:cubicBezTo>
                  <a:cubicBezTo>
                    <a:pt x="323" y="383"/>
                    <a:pt x="320" y="383"/>
                    <a:pt x="319" y="383"/>
                  </a:cubicBezTo>
                  <a:cubicBezTo>
                    <a:pt x="317" y="385"/>
                    <a:pt x="317" y="386"/>
                    <a:pt x="314" y="385"/>
                  </a:cubicBezTo>
                  <a:cubicBezTo>
                    <a:pt x="314" y="385"/>
                    <a:pt x="314" y="386"/>
                    <a:pt x="313" y="386"/>
                  </a:cubicBezTo>
                  <a:cubicBezTo>
                    <a:pt x="315" y="387"/>
                    <a:pt x="315" y="387"/>
                    <a:pt x="315" y="389"/>
                  </a:cubicBezTo>
                  <a:cubicBezTo>
                    <a:pt x="315" y="388"/>
                    <a:pt x="316" y="388"/>
                    <a:pt x="316" y="387"/>
                  </a:cubicBezTo>
                  <a:cubicBezTo>
                    <a:pt x="316" y="386"/>
                    <a:pt x="317" y="387"/>
                    <a:pt x="317" y="387"/>
                  </a:cubicBezTo>
                  <a:cubicBezTo>
                    <a:pt x="319" y="386"/>
                    <a:pt x="320" y="383"/>
                    <a:pt x="322" y="385"/>
                  </a:cubicBezTo>
                  <a:cubicBezTo>
                    <a:pt x="322" y="386"/>
                    <a:pt x="323" y="386"/>
                    <a:pt x="323" y="386"/>
                  </a:cubicBezTo>
                  <a:cubicBezTo>
                    <a:pt x="327" y="387"/>
                    <a:pt x="326" y="392"/>
                    <a:pt x="323" y="393"/>
                  </a:cubicBezTo>
                  <a:cubicBezTo>
                    <a:pt x="323" y="393"/>
                    <a:pt x="323" y="394"/>
                    <a:pt x="323" y="394"/>
                  </a:cubicBezTo>
                  <a:cubicBezTo>
                    <a:pt x="323" y="394"/>
                    <a:pt x="323" y="394"/>
                    <a:pt x="323" y="394"/>
                  </a:cubicBezTo>
                  <a:cubicBezTo>
                    <a:pt x="325" y="393"/>
                    <a:pt x="327" y="394"/>
                    <a:pt x="329" y="396"/>
                  </a:cubicBezTo>
                  <a:cubicBezTo>
                    <a:pt x="330" y="396"/>
                    <a:pt x="334" y="398"/>
                    <a:pt x="332" y="399"/>
                  </a:cubicBezTo>
                  <a:cubicBezTo>
                    <a:pt x="333" y="399"/>
                    <a:pt x="334" y="400"/>
                    <a:pt x="334" y="400"/>
                  </a:cubicBezTo>
                  <a:cubicBezTo>
                    <a:pt x="336" y="401"/>
                    <a:pt x="338" y="403"/>
                    <a:pt x="339" y="404"/>
                  </a:cubicBezTo>
                  <a:cubicBezTo>
                    <a:pt x="340" y="404"/>
                    <a:pt x="340" y="404"/>
                    <a:pt x="340" y="405"/>
                  </a:cubicBezTo>
                  <a:cubicBezTo>
                    <a:pt x="339" y="405"/>
                    <a:pt x="340" y="407"/>
                    <a:pt x="338" y="407"/>
                  </a:cubicBezTo>
                  <a:cubicBezTo>
                    <a:pt x="338" y="408"/>
                    <a:pt x="338" y="408"/>
                    <a:pt x="337" y="408"/>
                  </a:cubicBezTo>
                  <a:cubicBezTo>
                    <a:pt x="337" y="409"/>
                    <a:pt x="336" y="410"/>
                    <a:pt x="336" y="410"/>
                  </a:cubicBezTo>
                  <a:cubicBezTo>
                    <a:pt x="339" y="411"/>
                    <a:pt x="339" y="408"/>
                    <a:pt x="340" y="408"/>
                  </a:cubicBezTo>
                  <a:cubicBezTo>
                    <a:pt x="341" y="409"/>
                    <a:pt x="339" y="410"/>
                    <a:pt x="341" y="411"/>
                  </a:cubicBezTo>
                  <a:cubicBezTo>
                    <a:pt x="342" y="410"/>
                    <a:pt x="343" y="407"/>
                    <a:pt x="344" y="409"/>
                  </a:cubicBezTo>
                  <a:cubicBezTo>
                    <a:pt x="344" y="410"/>
                    <a:pt x="342" y="411"/>
                    <a:pt x="341" y="412"/>
                  </a:cubicBezTo>
                  <a:cubicBezTo>
                    <a:pt x="340" y="414"/>
                    <a:pt x="340" y="416"/>
                    <a:pt x="341" y="418"/>
                  </a:cubicBezTo>
                  <a:cubicBezTo>
                    <a:pt x="342" y="417"/>
                    <a:pt x="342" y="414"/>
                    <a:pt x="344" y="414"/>
                  </a:cubicBezTo>
                  <a:cubicBezTo>
                    <a:pt x="345" y="413"/>
                    <a:pt x="346" y="415"/>
                    <a:pt x="346" y="416"/>
                  </a:cubicBezTo>
                  <a:cubicBezTo>
                    <a:pt x="346" y="417"/>
                    <a:pt x="346" y="417"/>
                    <a:pt x="346" y="418"/>
                  </a:cubicBezTo>
                  <a:cubicBezTo>
                    <a:pt x="346" y="419"/>
                    <a:pt x="347" y="420"/>
                    <a:pt x="346" y="421"/>
                  </a:cubicBezTo>
                  <a:cubicBezTo>
                    <a:pt x="346" y="423"/>
                    <a:pt x="345" y="426"/>
                    <a:pt x="347" y="429"/>
                  </a:cubicBezTo>
                  <a:cubicBezTo>
                    <a:pt x="347" y="430"/>
                    <a:pt x="346" y="431"/>
                    <a:pt x="346" y="432"/>
                  </a:cubicBezTo>
                  <a:cubicBezTo>
                    <a:pt x="346" y="433"/>
                    <a:pt x="347" y="433"/>
                    <a:pt x="347" y="434"/>
                  </a:cubicBezTo>
                  <a:cubicBezTo>
                    <a:pt x="347" y="436"/>
                    <a:pt x="345" y="435"/>
                    <a:pt x="344" y="434"/>
                  </a:cubicBezTo>
                  <a:cubicBezTo>
                    <a:pt x="344" y="434"/>
                    <a:pt x="342" y="435"/>
                    <a:pt x="341" y="434"/>
                  </a:cubicBezTo>
                  <a:cubicBezTo>
                    <a:pt x="341" y="433"/>
                    <a:pt x="341" y="432"/>
                    <a:pt x="341" y="431"/>
                  </a:cubicBezTo>
                  <a:cubicBezTo>
                    <a:pt x="341" y="430"/>
                    <a:pt x="341" y="428"/>
                    <a:pt x="341" y="427"/>
                  </a:cubicBezTo>
                  <a:cubicBezTo>
                    <a:pt x="341" y="427"/>
                    <a:pt x="341" y="427"/>
                    <a:pt x="340" y="427"/>
                  </a:cubicBezTo>
                  <a:cubicBezTo>
                    <a:pt x="339" y="429"/>
                    <a:pt x="340" y="431"/>
                    <a:pt x="340" y="433"/>
                  </a:cubicBezTo>
                  <a:cubicBezTo>
                    <a:pt x="340" y="434"/>
                    <a:pt x="341" y="436"/>
                    <a:pt x="338" y="436"/>
                  </a:cubicBezTo>
                  <a:cubicBezTo>
                    <a:pt x="337" y="436"/>
                    <a:pt x="336" y="436"/>
                    <a:pt x="334" y="435"/>
                  </a:cubicBezTo>
                  <a:cubicBezTo>
                    <a:pt x="332" y="433"/>
                    <a:pt x="331" y="432"/>
                    <a:pt x="331" y="430"/>
                  </a:cubicBezTo>
                  <a:cubicBezTo>
                    <a:pt x="329" y="428"/>
                    <a:pt x="329" y="425"/>
                    <a:pt x="329" y="423"/>
                  </a:cubicBezTo>
                  <a:cubicBezTo>
                    <a:pt x="329" y="421"/>
                    <a:pt x="327" y="420"/>
                    <a:pt x="326" y="418"/>
                  </a:cubicBezTo>
                  <a:cubicBezTo>
                    <a:pt x="326" y="418"/>
                    <a:pt x="326" y="417"/>
                    <a:pt x="326" y="416"/>
                  </a:cubicBezTo>
                  <a:cubicBezTo>
                    <a:pt x="324" y="419"/>
                    <a:pt x="323" y="417"/>
                    <a:pt x="321" y="415"/>
                  </a:cubicBezTo>
                  <a:cubicBezTo>
                    <a:pt x="321" y="414"/>
                    <a:pt x="320" y="413"/>
                    <a:pt x="320" y="413"/>
                  </a:cubicBezTo>
                  <a:cubicBezTo>
                    <a:pt x="318" y="412"/>
                    <a:pt x="318" y="413"/>
                    <a:pt x="317" y="412"/>
                  </a:cubicBezTo>
                  <a:cubicBezTo>
                    <a:pt x="316" y="412"/>
                    <a:pt x="316" y="412"/>
                    <a:pt x="315" y="412"/>
                  </a:cubicBezTo>
                  <a:cubicBezTo>
                    <a:pt x="314" y="412"/>
                    <a:pt x="314" y="412"/>
                    <a:pt x="313" y="412"/>
                  </a:cubicBezTo>
                  <a:cubicBezTo>
                    <a:pt x="312" y="412"/>
                    <a:pt x="312" y="412"/>
                    <a:pt x="311" y="411"/>
                  </a:cubicBezTo>
                  <a:cubicBezTo>
                    <a:pt x="310" y="411"/>
                    <a:pt x="310" y="410"/>
                    <a:pt x="309" y="409"/>
                  </a:cubicBezTo>
                  <a:cubicBezTo>
                    <a:pt x="309" y="409"/>
                    <a:pt x="309" y="408"/>
                    <a:pt x="309" y="408"/>
                  </a:cubicBezTo>
                  <a:cubicBezTo>
                    <a:pt x="308" y="407"/>
                    <a:pt x="307" y="407"/>
                    <a:pt x="306" y="405"/>
                  </a:cubicBezTo>
                  <a:cubicBezTo>
                    <a:pt x="306" y="404"/>
                    <a:pt x="305" y="404"/>
                    <a:pt x="304" y="403"/>
                  </a:cubicBezTo>
                  <a:cubicBezTo>
                    <a:pt x="303" y="403"/>
                    <a:pt x="303" y="403"/>
                    <a:pt x="302" y="403"/>
                  </a:cubicBezTo>
                  <a:cubicBezTo>
                    <a:pt x="301" y="402"/>
                    <a:pt x="300" y="401"/>
                    <a:pt x="300" y="401"/>
                  </a:cubicBezTo>
                  <a:cubicBezTo>
                    <a:pt x="299" y="402"/>
                    <a:pt x="301" y="402"/>
                    <a:pt x="300" y="403"/>
                  </a:cubicBezTo>
                  <a:cubicBezTo>
                    <a:pt x="300" y="403"/>
                    <a:pt x="300" y="403"/>
                    <a:pt x="300" y="403"/>
                  </a:cubicBezTo>
                  <a:cubicBezTo>
                    <a:pt x="301" y="405"/>
                    <a:pt x="304" y="404"/>
                    <a:pt x="303" y="405"/>
                  </a:cubicBezTo>
                  <a:cubicBezTo>
                    <a:pt x="305" y="405"/>
                    <a:pt x="305" y="406"/>
                    <a:pt x="306" y="407"/>
                  </a:cubicBezTo>
                  <a:cubicBezTo>
                    <a:pt x="306" y="407"/>
                    <a:pt x="306" y="408"/>
                    <a:pt x="306" y="408"/>
                  </a:cubicBezTo>
                  <a:cubicBezTo>
                    <a:pt x="309" y="410"/>
                    <a:pt x="307" y="409"/>
                    <a:pt x="305" y="411"/>
                  </a:cubicBezTo>
                  <a:cubicBezTo>
                    <a:pt x="305" y="411"/>
                    <a:pt x="306" y="411"/>
                    <a:pt x="306" y="411"/>
                  </a:cubicBezTo>
                  <a:cubicBezTo>
                    <a:pt x="307" y="411"/>
                    <a:pt x="309" y="411"/>
                    <a:pt x="309" y="413"/>
                  </a:cubicBezTo>
                  <a:cubicBezTo>
                    <a:pt x="309" y="413"/>
                    <a:pt x="309" y="414"/>
                    <a:pt x="309" y="414"/>
                  </a:cubicBezTo>
                  <a:cubicBezTo>
                    <a:pt x="309" y="414"/>
                    <a:pt x="310" y="414"/>
                    <a:pt x="310" y="414"/>
                  </a:cubicBezTo>
                  <a:cubicBezTo>
                    <a:pt x="311" y="412"/>
                    <a:pt x="312" y="414"/>
                    <a:pt x="313" y="414"/>
                  </a:cubicBezTo>
                  <a:cubicBezTo>
                    <a:pt x="314" y="414"/>
                    <a:pt x="314" y="413"/>
                    <a:pt x="315" y="414"/>
                  </a:cubicBezTo>
                  <a:cubicBezTo>
                    <a:pt x="318" y="413"/>
                    <a:pt x="323" y="418"/>
                    <a:pt x="320" y="419"/>
                  </a:cubicBezTo>
                  <a:cubicBezTo>
                    <a:pt x="319" y="421"/>
                    <a:pt x="318" y="423"/>
                    <a:pt x="315" y="423"/>
                  </a:cubicBezTo>
                  <a:cubicBezTo>
                    <a:pt x="314" y="425"/>
                    <a:pt x="309" y="426"/>
                    <a:pt x="307" y="424"/>
                  </a:cubicBezTo>
                  <a:cubicBezTo>
                    <a:pt x="307" y="424"/>
                    <a:pt x="306" y="424"/>
                    <a:pt x="306" y="424"/>
                  </a:cubicBezTo>
                  <a:cubicBezTo>
                    <a:pt x="305" y="425"/>
                    <a:pt x="304" y="425"/>
                    <a:pt x="303" y="424"/>
                  </a:cubicBezTo>
                  <a:cubicBezTo>
                    <a:pt x="303" y="424"/>
                    <a:pt x="302" y="424"/>
                    <a:pt x="302" y="424"/>
                  </a:cubicBezTo>
                  <a:cubicBezTo>
                    <a:pt x="301" y="424"/>
                    <a:pt x="301" y="425"/>
                    <a:pt x="301" y="425"/>
                  </a:cubicBezTo>
                  <a:cubicBezTo>
                    <a:pt x="302" y="425"/>
                    <a:pt x="302" y="425"/>
                    <a:pt x="303" y="426"/>
                  </a:cubicBezTo>
                  <a:cubicBezTo>
                    <a:pt x="305" y="427"/>
                    <a:pt x="304" y="430"/>
                    <a:pt x="302" y="432"/>
                  </a:cubicBezTo>
                  <a:cubicBezTo>
                    <a:pt x="302" y="434"/>
                    <a:pt x="300" y="433"/>
                    <a:pt x="299" y="433"/>
                  </a:cubicBezTo>
                  <a:cubicBezTo>
                    <a:pt x="299" y="433"/>
                    <a:pt x="300" y="433"/>
                    <a:pt x="300" y="433"/>
                  </a:cubicBezTo>
                  <a:cubicBezTo>
                    <a:pt x="299" y="433"/>
                    <a:pt x="299" y="433"/>
                    <a:pt x="299" y="433"/>
                  </a:cubicBezTo>
                  <a:cubicBezTo>
                    <a:pt x="299" y="434"/>
                    <a:pt x="298" y="434"/>
                    <a:pt x="298" y="434"/>
                  </a:cubicBezTo>
                  <a:cubicBezTo>
                    <a:pt x="298" y="435"/>
                    <a:pt x="295" y="434"/>
                    <a:pt x="296" y="436"/>
                  </a:cubicBezTo>
                  <a:cubicBezTo>
                    <a:pt x="297" y="436"/>
                    <a:pt x="299" y="435"/>
                    <a:pt x="300" y="435"/>
                  </a:cubicBezTo>
                  <a:cubicBezTo>
                    <a:pt x="302" y="433"/>
                    <a:pt x="302" y="436"/>
                    <a:pt x="303" y="437"/>
                  </a:cubicBezTo>
                  <a:cubicBezTo>
                    <a:pt x="304" y="436"/>
                    <a:pt x="305" y="436"/>
                    <a:pt x="305" y="436"/>
                  </a:cubicBezTo>
                  <a:cubicBezTo>
                    <a:pt x="304" y="435"/>
                    <a:pt x="303" y="436"/>
                    <a:pt x="304" y="434"/>
                  </a:cubicBezTo>
                  <a:cubicBezTo>
                    <a:pt x="303" y="432"/>
                    <a:pt x="304" y="431"/>
                    <a:pt x="306" y="432"/>
                  </a:cubicBezTo>
                  <a:cubicBezTo>
                    <a:pt x="307" y="430"/>
                    <a:pt x="308" y="428"/>
                    <a:pt x="309" y="427"/>
                  </a:cubicBezTo>
                  <a:cubicBezTo>
                    <a:pt x="311" y="426"/>
                    <a:pt x="314" y="425"/>
                    <a:pt x="316" y="425"/>
                  </a:cubicBezTo>
                  <a:cubicBezTo>
                    <a:pt x="317" y="424"/>
                    <a:pt x="318" y="423"/>
                    <a:pt x="319" y="422"/>
                  </a:cubicBezTo>
                  <a:cubicBezTo>
                    <a:pt x="319" y="423"/>
                    <a:pt x="319" y="423"/>
                    <a:pt x="319" y="424"/>
                  </a:cubicBezTo>
                  <a:cubicBezTo>
                    <a:pt x="319" y="424"/>
                    <a:pt x="319" y="424"/>
                    <a:pt x="320" y="424"/>
                  </a:cubicBezTo>
                  <a:cubicBezTo>
                    <a:pt x="321" y="425"/>
                    <a:pt x="321" y="426"/>
                    <a:pt x="322" y="427"/>
                  </a:cubicBezTo>
                  <a:cubicBezTo>
                    <a:pt x="322" y="428"/>
                    <a:pt x="323" y="431"/>
                    <a:pt x="321" y="431"/>
                  </a:cubicBezTo>
                  <a:cubicBezTo>
                    <a:pt x="319" y="432"/>
                    <a:pt x="318" y="432"/>
                    <a:pt x="317" y="433"/>
                  </a:cubicBezTo>
                  <a:cubicBezTo>
                    <a:pt x="316" y="434"/>
                    <a:pt x="316" y="435"/>
                    <a:pt x="315" y="435"/>
                  </a:cubicBezTo>
                  <a:cubicBezTo>
                    <a:pt x="315" y="435"/>
                    <a:pt x="315" y="433"/>
                    <a:pt x="314" y="433"/>
                  </a:cubicBezTo>
                  <a:cubicBezTo>
                    <a:pt x="314" y="433"/>
                    <a:pt x="313" y="433"/>
                    <a:pt x="312" y="433"/>
                  </a:cubicBezTo>
                  <a:cubicBezTo>
                    <a:pt x="312" y="433"/>
                    <a:pt x="312" y="433"/>
                    <a:pt x="312" y="434"/>
                  </a:cubicBezTo>
                  <a:cubicBezTo>
                    <a:pt x="313" y="434"/>
                    <a:pt x="313" y="434"/>
                    <a:pt x="313" y="435"/>
                  </a:cubicBezTo>
                  <a:cubicBezTo>
                    <a:pt x="314" y="436"/>
                    <a:pt x="316" y="437"/>
                    <a:pt x="313" y="438"/>
                  </a:cubicBezTo>
                  <a:cubicBezTo>
                    <a:pt x="313" y="438"/>
                    <a:pt x="312" y="438"/>
                    <a:pt x="311" y="438"/>
                  </a:cubicBezTo>
                  <a:cubicBezTo>
                    <a:pt x="310" y="438"/>
                    <a:pt x="309" y="439"/>
                    <a:pt x="308" y="440"/>
                  </a:cubicBezTo>
                  <a:cubicBezTo>
                    <a:pt x="307" y="441"/>
                    <a:pt x="306" y="441"/>
                    <a:pt x="305" y="441"/>
                  </a:cubicBezTo>
                  <a:cubicBezTo>
                    <a:pt x="304" y="443"/>
                    <a:pt x="302" y="441"/>
                    <a:pt x="301" y="442"/>
                  </a:cubicBezTo>
                  <a:cubicBezTo>
                    <a:pt x="300" y="443"/>
                    <a:pt x="303" y="443"/>
                    <a:pt x="304" y="443"/>
                  </a:cubicBezTo>
                  <a:cubicBezTo>
                    <a:pt x="305" y="443"/>
                    <a:pt x="306" y="443"/>
                    <a:pt x="307" y="444"/>
                  </a:cubicBezTo>
                  <a:cubicBezTo>
                    <a:pt x="307" y="444"/>
                    <a:pt x="308" y="445"/>
                    <a:pt x="309" y="444"/>
                  </a:cubicBezTo>
                  <a:cubicBezTo>
                    <a:pt x="309" y="442"/>
                    <a:pt x="309" y="441"/>
                    <a:pt x="311" y="440"/>
                  </a:cubicBezTo>
                  <a:cubicBezTo>
                    <a:pt x="312" y="438"/>
                    <a:pt x="314" y="440"/>
                    <a:pt x="316" y="440"/>
                  </a:cubicBezTo>
                  <a:cubicBezTo>
                    <a:pt x="316" y="439"/>
                    <a:pt x="317" y="438"/>
                    <a:pt x="319" y="438"/>
                  </a:cubicBezTo>
                  <a:cubicBezTo>
                    <a:pt x="319" y="437"/>
                    <a:pt x="320" y="437"/>
                    <a:pt x="321" y="437"/>
                  </a:cubicBezTo>
                  <a:cubicBezTo>
                    <a:pt x="322" y="437"/>
                    <a:pt x="322" y="437"/>
                    <a:pt x="322" y="438"/>
                  </a:cubicBezTo>
                  <a:cubicBezTo>
                    <a:pt x="323" y="438"/>
                    <a:pt x="323" y="436"/>
                    <a:pt x="325" y="438"/>
                  </a:cubicBezTo>
                  <a:cubicBezTo>
                    <a:pt x="326" y="438"/>
                    <a:pt x="327" y="439"/>
                    <a:pt x="329" y="440"/>
                  </a:cubicBezTo>
                  <a:cubicBezTo>
                    <a:pt x="330" y="441"/>
                    <a:pt x="332" y="442"/>
                    <a:pt x="334" y="442"/>
                  </a:cubicBezTo>
                  <a:cubicBezTo>
                    <a:pt x="336" y="442"/>
                    <a:pt x="338" y="442"/>
                    <a:pt x="339" y="442"/>
                  </a:cubicBezTo>
                  <a:cubicBezTo>
                    <a:pt x="340" y="442"/>
                    <a:pt x="342" y="441"/>
                    <a:pt x="343" y="441"/>
                  </a:cubicBezTo>
                  <a:cubicBezTo>
                    <a:pt x="344" y="443"/>
                    <a:pt x="340" y="445"/>
                    <a:pt x="338" y="445"/>
                  </a:cubicBezTo>
                  <a:cubicBezTo>
                    <a:pt x="338" y="445"/>
                    <a:pt x="337" y="445"/>
                    <a:pt x="337" y="445"/>
                  </a:cubicBezTo>
                  <a:cubicBezTo>
                    <a:pt x="337" y="447"/>
                    <a:pt x="338" y="448"/>
                    <a:pt x="336" y="448"/>
                  </a:cubicBezTo>
                  <a:cubicBezTo>
                    <a:pt x="336" y="448"/>
                    <a:pt x="335" y="448"/>
                    <a:pt x="335" y="448"/>
                  </a:cubicBezTo>
                  <a:cubicBezTo>
                    <a:pt x="335" y="449"/>
                    <a:pt x="336" y="450"/>
                    <a:pt x="335" y="450"/>
                  </a:cubicBezTo>
                  <a:cubicBezTo>
                    <a:pt x="335" y="451"/>
                    <a:pt x="334" y="449"/>
                    <a:pt x="333" y="450"/>
                  </a:cubicBezTo>
                  <a:cubicBezTo>
                    <a:pt x="333" y="450"/>
                    <a:pt x="334" y="451"/>
                    <a:pt x="333" y="451"/>
                  </a:cubicBezTo>
                  <a:cubicBezTo>
                    <a:pt x="333" y="454"/>
                    <a:pt x="332" y="453"/>
                    <a:pt x="331" y="452"/>
                  </a:cubicBezTo>
                  <a:cubicBezTo>
                    <a:pt x="330" y="453"/>
                    <a:pt x="331" y="455"/>
                    <a:pt x="329" y="455"/>
                  </a:cubicBezTo>
                  <a:cubicBezTo>
                    <a:pt x="327" y="456"/>
                    <a:pt x="326" y="456"/>
                    <a:pt x="326" y="457"/>
                  </a:cubicBezTo>
                  <a:cubicBezTo>
                    <a:pt x="326" y="459"/>
                    <a:pt x="325" y="459"/>
                    <a:pt x="324" y="458"/>
                  </a:cubicBezTo>
                  <a:cubicBezTo>
                    <a:pt x="324" y="458"/>
                    <a:pt x="323" y="457"/>
                    <a:pt x="323" y="457"/>
                  </a:cubicBezTo>
                  <a:cubicBezTo>
                    <a:pt x="323" y="457"/>
                    <a:pt x="323" y="457"/>
                    <a:pt x="323" y="457"/>
                  </a:cubicBezTo>
                  <a:cubicBezTo>
                    <a:pt x="322" y="459"/>
                    <a:pt x="323" y="459"/>
                    <a:pt x="324" y="460"/>
                  </a:cubicBezTo>
                  <a:cubicBezTo>
                    <a:pt x="323" y="461"/>
                    <a:pt x="321" y="462"/>
                    <a:pt x="320" y="464"/>
                  </a:cubicBezTo>
                  <a:cubicBezTo>
                    <a:pt x="320" y="465"/>
                    <a:pt x="320" y="466"/>
                    <a:pt x="319" y="466"/>
                  </a:cubicBezTo>
                  <a:cubicBezTo>
                    <a:pt x="318" y="468"/>
                    <a:pt x="315" y="466"/>
                    <a:pt x="315" y="469"/>
                  </a:cubicBezTo>
                  <a:cubicBezTo>
                    <a:pt x="314" y="470"/>
                    <a:pt x="311" y="469"/>
                    <a:pt x="310" y="471"/>
                  </a:cubicBezTo>
                  <a:cubicBezTo>
                    <a:pt x="310" y="471"/>
                    <a:pt x="310" y="471"/>
                    <a:pt x="310" y="471"/>
                  </a:cubicBezTo>
                  <a:cubicBezTo>
                    <a:pt x="309" y="471"/>
                    <a:pt x="309" y="471"/>
                    <a:pt x="308" y="472"/>
                  </a:cubicBezTo>
                  <a:cubicBezTo>
                    <a:pt x="307" y="471"/>
                    <a:pt x="307" y="471"/>
                    <a:pt x="306" y="472"/>
                  </a:cubicBezTo>
                  <a:cubicBezTo>
                    <a:pt x="306" y="472"/>
                    <a:pt x="306" y="472"/>
                    <a:pt x="306" y="472"/>
                  </a:cubicBezTo>
                  <a:cubicBezTo>
                    <a:pt x="305" y="473"/>
                    <a:pt x="304" y="472"/>
                    <a:pt x="304" y="472"/>
                  </a:cubicBezTo>
                  <a:cubicBezTo>
                    <a:pt x="303" y="472"/>
                    <a:pt x="303" y="473"/>
                    <a:pt x="302" y="473"/>
                  </a:cubicBezTo>
                  <a:cubicBezTo>
                    <a:pt x="301" y="473"/>
                    <a:pt x="298" y="477"/>
                    <a:pt x="297" y="475"/>
                  </a:cubicBezTo>
                  <a:cubicBezTo>
                    <a:pt x="294" y="477"/>
                    <a:pt x="294" y="477"/>
                    <a:pt x="291" y="474"/>
                  </a:cubicBezTo>
                  <a:cubicBezTo>
                    <a:pt x="291" y="474"/>
                    <a:pt x="290" y="475"/>
                    <a:pt x="290" y="475"/>
                  </a:cubicBezTo>
                  <a:cubicBezTo>
                    <a:pt x="290" y="476"/>
                    <a:pt x="290" y="476"/>
                    <a:pt x="290" y="476"/>
                  </a:cubicBezTo>
                  <a:cubicBezTo>
                    <a:pt x="290" y="477"/>
                    <a:pt x="289" y="478"/>
                    <a:pt x="290" y="479"/>
                  </a:cubicBezTo>
                  <a:cubicBezTo>
                    <a:pt x="288" y="482"/>
                    <a:pt x="289" y="477"/>
                    <a:pt x="286" y="477"/>
                  </a:cubicBezTo>
                  <a:cubicBezTo>
                    <a:pt x="288" y="480"/>
                    <a:pt x="286" y="480"/>
                    <a:pt x="283" y="480"/>
                  </a:cubicBezTo>
                  <a:cubicBezTo>
                    <a:pt x="282" y="480"/>
                    <a:pt x="277" y="479"/>
                    <a:pt x="278" y="478"/>
                  </a:cubicBezTo>
                  <a:cubicBezTo>
                    <a:pt x="278" y="477"/>
                    <a:pt x="280" y="478"/>
                    <a:pt x="280" y="477"/>
                  </a:cubicBezTo>
                  <a:cubicBezTo>
                    <a:pt x="279" y="477"/>
                    <a:pt x="277" y="477"/>
                    <a:pt x="277" y="475"/>
                  </a:cubicBezTo>
                  <a:cubicBezTo>
                    <a:pt x="275" y="474"/>
                    <a:pt x="275" y="472"/>
                    <a:pt x="274" y="470"/>
                  </a:cubicBezTo>
                  <a:cubicBezTo>
                    <a:pt x="273" y="470"/>
                    <a:pt x="275" y="472"/>
                    <a:pt x="273" y="473"/>
                  </a:cubicBezTo>
                  <a:cubicBezTo>
                    <a:pt x="274" y="473"/>
                    <a:pt x="274" y="474"/>
                    <a:pt x="274" y="474"/>
                  </a:cubicBezTo>
                  <a:cubicBezTo>
                    <a:pt x="274" y="475"/>
                    <a:pt x="276" y="475"/>
                    <a:pt x="276" y="476"/>
                  </a:cubicBezTo>
                  <a:cubicBezTo>
                    <a:pt x="276" y="477"/>
                    <a:pt x="275" y="477"/>
                    <a:pt x="275" y="478"/>
                  </a:cubicBezTo>
                  <a:cubicBezTo>
                    <a:pt x="275" y="479"/>
                    <a:pt x="277" y="479"/>
                    <a:pt x="277" y="479"/>
                  </a:cubicBezTo>
                  <a:cubicBezTo>
                    <a:pt x="277" y="480"/>
                    <a:pt x="276" y="483"/>
                    <a:pt x="276" y="483"/>
                  </a:cubicBezTo>
                  <a:cubicBezTo>
                    <a:pt x="274" y="483"/>
                    <a:pt x="274" y="484"/>
                    <a:pt x="273" y="485"/>
                  </a:cubicBezTo>
                  <a:cubicBezTo>
                    <a:pt x="272" y="486"/>
                    <a:pt x="271" y="486"/>
                    <a:pt x="270" y="487"/>
                  </a:cubicBezTo>
                  <a:cubicBezTo>
                    <a:pt x="269" y="488"/>
                    <a:pt x="268" y="489"/>
                    <a:pt x="268" y="491"/>
                  </a:cubicBezTo>
                  <a:cubicBezTo>
                    <a:pt x="268" y="492"/>
                    <a:pt x="269" y="493"/>
                    <a:pt x="267" y="493"/>
                  </a:cubicBezTo>
                  <a:cubicBezTo>
                    <a:pt x="267" y="493"/>
                    <a:pt x="267" y="494"/>
                    <a:pt x="267" y="494"/>
                  </a:cubicBezTo>
                  <a:cubicBezTo>
                    <a:pt x="267" y="496"/>
                    <a:pt x="267" y="498"/>
                    <a:pt x="264" y="499"/>
                  </a:cubicBezTo>
                  <a:cubicBezTo>
                    <a:pt x="264" y="500"/>
                    <a:pt x="263" y="501"/>
                    <a:pt x="264" y="502"/>
                  </a:cubicBezTo>
                  <a:cubicBezTo>
                    <a:pt x="263" y="503"/>
                    <a:pt x="263" y="504"/>
                    <a:pt x="262" y="505"/>
                  </a:cubicBezTo>
                  <a:cubicBezTo>
                    <a:pt x="262" y="505"/>
                    <a:pt x="262" y="505"/>
                    <a:pt x="262" y="505"/>
                  </a:cubicBezTo>
                  <a:cubicBezTo>
                    <a:pt x="261" y="506"/>
                    <a:pt x="261" y="506"/>
                    <a:pt x="261" y="506"/>
                  </a:cubicBezTo>
                  <a:cubicBezTo>
                    <a:pt x="261" y="507"/>
                    <a:pt x="260" y="508"/>
                    <a:pt x="259" y="508"/>
                  </a:cubicBezTo>
                  <a:cubicBezTo>
                    <a:pt x="258" y="511"/>
                    <a:pt x="256" y="512"/>
                    <a:pt x="253" y="510"/>
                  </a:cubicBezTo>
                  <a:cubicBezTo>
                    <a:pt x="253" y="511"/>
                    <a:pt x="253" y="511"/>
                    <a:pt x="253" y="512"/>
                  </a:cubicBezTo>
                  <a:cubicBezTo>
                    <a:pt x="252" y="513"/>
                    <a:pt x="251" y="516"/>
                    <a:pt x="249" y="517"/>
                  </a:cubicBezTo>
                  <a:cubicBezTo>
                    <a:pt x="247" y="517"/>
                    <a:pt x="248" y="515"/>
                    <a:pt x="247" y="515"/>
                  </a:cubicBezTo>
                  <a:cubicBezTo>
                    <a:pt x="246" y="515"/>
                    <a:pt x="248" y="520"/>
                    <a:pt x="244" y="517"/>
                  </a:cubicBezTo>
                  <a:cubicBezTo>
                    <a:pt x="244" y="517"/>
                    <a:pt x="245" y="518"/>
                    <a:pt x="245" y="518"/>
                  </a:cubicBezTo>
                  <a:cubicBezTo>
                    <a:pt x="245" y="519"/>
                    <a:pt x="245" y="520"/>
                    <a:pt x="244" y="521"/>
                  </a:cubicBezTo>
                  <a:cubicBezTo>
                    <a:pt x="243" y="520"/>
                    <a:pt x="244" y="519"/>
                    <a:pt x="244" y="518"/>
                  </a:cubicBezTo>
                  <a:cubicBezTo>
                    <a:pt x="243" y="518"/>
                    <a:pt x="244" y="517"/>
                    <a:pt x="243" y="516"/>
                  </a:cubicBezTo>
                  <a:cubicBezTo>
                    <a:pt x="242" y="517"/>
                    <a:pt x="244" y="519"/>
                    <a:pt x="241" y="519"/>
                  </a:cubicBezTo>
                  <a:cubicBezTo>
                    <a:pt x="241" y="520"/>
                    <a:pt x="241" y="521"/>
                    <a:pt x="241" y="521"/>
                  </a:cubicBezTo>
                  <a:cubicBezTo>
                    <a:pt x="240" y="522"/>
                    <a:pt x="239" y="523"/>
                    <a:pt x="238" y="522"/>
                  </a:cubicBezTo>
                  <a:cubicBezTo>
                    <a:pt x="236" y="522"/>
                    <a:pt x="236" y="520"/>
                    <a:pt x="237" y="519"/>
                  </a:cubicBezTo>
                  <a:cubicBezTo>
                    <a:pt x="238" y="518"/>
                    <a:pt x="238" y="517"/>
                    <a:pt x="239" y="515"/>
                  </a:cubicBezTo>
                  <a:cubicBezTo>
                    <a:pt x="239" y="513"/>
                    <a:pt x="241" y="512"/>
                    <a:pt x="242" y="511"/>
                  </a:cubicBezTo>
                  <a:cubicBezTo>
                    <a:pt x="240" y="510"/>
                    <a:pt x="238" y="510"/>
                    <a:pt x="235" y="509"/>
                  </a:cubicBezTo>
                  <a:cubicBezTo>
                    <a:pt x="235" y="510"/>
                    <a:pt x="236" y="510"/>
                    <a:pt x="237" y="510"/>
                  </a:cubicBezTo>
                  <a:cubicBezTo>
                    <a:pt x="237" y="511"/>
                    <a:pt x="237" y="511"/>
                    <a:pt x="237" y="511"/>
                  </a:cubicBezTo>
                  <a:cubicBezTo>
                    <a:pt x="237" y="511"/>
                    <a:pt x="237" y="511"/>
                    <a:pt x="237" y="510"/>
                  </a:cubicBezTo>
                  <a:cubicBezTo>
                    <a:pt x="238" y="511"/>
                    <a:pt x="237" y="513"/>
                    <a:pt x="237" y="514"/>
                  </a:cubicBezTo>
                  <a:cubicBezTo>
                    <a:pt x="237" y="516"/>
                    <a:pt x="237" y="518"/>
                    <a:pt x="235" y="517"/>
                  </a:cubicBezTo>
                  <a:cubicBezTo>
                    <a:pt x="235" y="519"/>
                    <a:pt x="236" y="521"/>
                    <a:pt x="235" y="522"/>
                  </a:cubicBezTo>
                  <a:cubicBezTo>
                    <a:pt x="234" y="522"/>
                    <a:pt x="233" y="521"/>
                    <a:pt x="233" y="521"/>
                  </a:cubicBezTo>
                  <a:cubicBezTo>
                    <a:pt x="232" y="521"/>
                    <a:pt x="232" y="522"/>
                    <a:pt x="231" y="522"/>
                  </a:cubicBezTo>
                  <a:cubicBezTo>
                    <a:pt x="229" y="523"/>
                    <a:pt x="230" y="521"/>
                    <a:pt x="229" y="521"/>
                  </a:cubicBezTo>
                  <a:cubicBezTo>
                    <a:pt x="228" y="525"/>
                    <a:pt x="227" y="522"/>
                    <a:pt x="225" y="522"/>
                  </a:cubicBezTo>
                  <a:cubicBezTo>
                    <a:pt x="225" y="522"/>
                    <a:pt x="225" y="523"/>
                    <a:pt x="225" y="524"/>
                  </a:cubicBezTo>
                  <a:cubicBezTo>
                    <a:pt x="224" y="524"/>
                    <a:pt x="223" y="523"/>
                    <a:pt x="223" y="523"/>
                  </a:cubicBezTo>
                  <a:cubicBezTo>
                    <a:pt x="222" y="526"/>
                    <a:pt x="225" y="527"/>
                    <a:pt x="223" y="529"/>
                  </a:cubicBezTo>
                  <a:cubicBezTo>
                    <a:pt x="222" y="532"/>
                    <a:pt x="221" y="531"/>
                    <a:pt x="219" y="530"/>
                  </a:cubicBezTo>
                  <a:cubicBezTo>
                    <a:pt x="219" y="530"/>
                    <a:pt x="219" y="530"/>
                    <a:pt x="219" y="530"/>
                  </a:cubicBezTo>
                  <a:cubicBezTo>
                    <a:pt x="219" y="530"/>
                    <a:pt x="219" y="530"/>
                    <a:pt x="219" y="530"/>
                  </a:cubicBezTo>
                  <a:cubicBezTo>
                    <a:pt x="218" y="531"/>
                    <a:pt x="217" y="530"/>
                    <a:pt x="217" y="531"/>
                  </a:cubicBezTo>
                  <a:cubicBezTo>
                    <a:pt x="216" y="532"/>
                    <a:pt x="216" y="533"/>
                    <a:pt x="216" y="534"/>
                  </a:cubicBezTo>
                  <a:cubicBezTo>
                    <a:pt x="217" y="534"/>
                    <a:pt x="217" y="535"/>
                    <a:pt x="217" y="535"/>
                  </a:cubicBezTo>
                  <a:cubicBezTo>
                    <a:pt x="218" y="535"/>
                    <a:pt x="218" y="534"/>
                    <a:pt x="218" y="534"/>
                  </a:cubicBezTo>
                  <a:cubicBezTo>
                    <a:pt x="220" y="534"/>
                    <a:pt x="221" y="538"/>
                    <a:pt x="220" y="539"/>
                  </a:cubicBezTo>
                  <a:cubicBezTo>
                    <a:pt x="221" y="539"/>
                    <a:pt x="221" y="539"/>
                    <a:pt x="222" y="540"/>
                  </a:cubicBezTo>
                  <a:cubicBezTo>
                    <a:pt x="219" y="540"/>
                    <a:pt x="219" y="543"/>
                    <a:pt x="218" y="544"/>
                  </a:cubicBezTo>
                  <a:cubicBezTo>
                    <a:pt x="217" y="545"/>
                    <a:pt x="216" y="541"/>
                    <a:pt x="213" y="543"/>
                  </a:cubicBezTo>
                  <a:cubicBezTo>
                    <a:pt x="213" y="545"/>
                    <a:pt x="215" y="545"/>
                    <a:pt x="217" y="545"/>
                  </a:cubicBezTo>
                  <a:cubicBezTo>
                    <a:pt x="219" y="545"/>
                    <a:pt x="219" y="546"/>
                    <a:pt x="219" y="548"/>
                  </a:cubicBezTo>
                  <a:cubicBezTo>
                    <a:pt x="219" y="550"/>
                    <a:pt x="220" y="552"/>
                    <a:pt x="218" y="554"/>
                  </a:cubicBezTo>
                  <a:cubicBezTo>
                    <a:pt x="218" y="555"/>
                    <a:pt x="216" y="555"/>
                    <a:pt x="216" y="555"/>
                  </a:cubicBezTo>
                  <a:cubicBezTo>
                    <a:pt x="215" y="556"/>
                    <a:pt x="216" y="556"/>
                    <a:pt x="216" y="557"/>
                  </a:cubicBezTo>
                  <a:cubicBezTo>
                    <a:pt x="215" y="557"/>
                    <a:pt x="215" y="556"/>
                    <a:pt x="214" y="556"/>
                  </a:cubicBezTo>
                  <a:cubicBezTo>
                    <a:pt x="214" y="556"/>
                    <a:pt x="213" y="556"/>
                    <a:pt x="213" y="556"/>
                  </a:cubicBezTo>
                  <a:cubicBezTo>
                    <a:pt x="213" y="556"/>
                    <a:pt x="215" y="558"/>
                    <a:pt x="215" y="558"/>
                  </a:cubicBezTo>
                  <a:cubicBezTo>
                    <a:pt x="215" y="560"/>
                    <a:pt x="214" y="559"/>
                    <a:pt x="213" y="558"/>
                  </a:cubicBezTo>
                  <a:cubicBezTo>
                    <a:pt x="213" y="561"/>
                    <a:pt x="215" y="562"/>
                    <a:pt x="212" y="564"/>
                  </a:cubicBezTo>
                  <a:cubicBezTo>
                    <a:pt x="211" y="565"/>
                    <a:pt x="211" y="565"/>
                    <a:pt x="210" y="566"/>
                  </a:cubicBezTo>
                  <a:cubicBezTo>
                    <a:pt x="209" y="567"/>
                    <a:pt x="208" y="567"/>
                    <a:pt x="207" y="566"/>
                  </a:cubicBezTo>
                  <a:cubicBezTo>
                    <a:pt x="207" y="566"/>
                    <a:pt x="208" y="566"/>
                    <a:pt x="208" y="565"/>
                  </a:cubicBezTo>
                  <a:cubicBezTo>
                    <a:pt x="208" y="565"/>
                    <a:pt x="208" y="565"/>
                    <a:pt x="208" y="565"/>
                  </a:cubicBezTo>
                  <a:cubicBezTo>
                    <a:pt x="207" y="565"/>
                    <a:pt x="207" y="565"/>
                    <a:pt x="207" y="564"/>
                  </a:cubicBezTo>
                  <a:cubicBezTo>
                    <a:pt x="207" y="564"/>
                    <a:pt x="206" y="564"/>
                    <a:pt x="206" y="564"/>
                  </a:cubicBezTo>
                  <a:cubicBezTo>
                    <a:pt x="206" y="566"/>
                    <a:pt x="205" y="568"/>
                    <a:pt x="203" y="566"/>
                  </a:cubicBezTo>
                  <a:cubicBezTo>
                    <a:pt x="203" y="567"/>
                    <a:pt x="203" y="567"/>
                    <a:pt x="203" y="567"/>
                  </a:cubicBezTo>
                  <a:cubicBezTo>
                    <a:pt x="203" y="568"/>
                    <a:pt x="203" y="568"/>
                    <a:pt x="203" y="568"/>
                  </a:cubicBezTo>
                  <a:cubicBezTo>
                    <a:pt x="203" y="568"/>
                    <a:pt x="203" y="568"/>
                    <a:pt x="203" y="567"/>
                  </a:cubicBezTo>
                  <a:cubicBezTo>
                    <a:pt x="203" y="567"/>
                    <a:pt x="204" y="567"/>
                    <a:pt x="205" y="568"/>
                  </a:cubicBezTo>
                  <a:cubicBezTo>
                    <a:pt x="205" y="568"/>
                    <a:pt x="205" y="568"/>
                    <a:pt x="205" y="568"/>
                  </a:cubicBezTo>
                  <a:cubicBezTo>
                    <a:pt x="207" y="568"/>
                    <a:pt x="209" y="569"/>
                    <a:pt x="208" y="570"/>
                  </a:cubicBezTo>
                  <a:cubicBezTo>
                    <a:pt x="207" y="573"/>
                    <a:pt x="206" y="570"/>
                    <a:pt x="205" y="571"/>
                  </a:cubicBezTo>
                  <a:cubicBezTo>
                    <a:pt x="207" y="572"/>
                    <a:pt x="208" y="574"/>
                    <a:pt x="207" y="576"/>
                  </a:cubicBezTo>
                  <a:cubicBezTo>
                    <a:pt x="208" y="577"/>
                    <a:pt x="208" y="578"/>
                    <a:pt x="208" y="579"/>
                  </a:cubicBezTo>
                  <a:cubicBezTo>
                    <a:pt x="208" y="580"/>
                    <a:pt x="209" y="579"/>
                    <a:pt x="208" y="580"/>
                  </a:cubicBezTo>
                  <a:cubicBezTo>
                    <a:pt x="208" y="581"/>
                    <a:pt x="207" y="581"/>
                    <a:pt x="206" y="581"/>
                  </a:cubicBezTo>
                  <a:cubicBezTo>
                    <a:pt x="207" y="584"/>
                    <a:pt x="207" y="583"/>
                    <a:pt x="205" y="584"/>
                  </a:cubicBezTo>
                  <a:cubicBezTo>
                    <a:pt x="205" y="584"/>
                    <a:pt x="208" y="585"/>
                    <a:pt x="206" y="586"/>
                  </a:cubicBezTo>
                  <a:cubicBezTo>
                    <a:pt x="205" y="587"/>
                    <a:pt x="204" y="586"/>
                    <a:pt x="203" y="587"/>
                  </a:cubicBezTo>
                  <a:cubicBezTo>
                    <a:pt x="205" y="588"/>
                    <a:pt x="205" y="588"/>
                    <a:pt x="202" y="590"/>
                  </a:cubicBezTo>
                  <a:cubicBezTo>
                    <a:pt x="203" y="590"/>
                    <a:pt x="204" y="590"/>
                    <a:pt x="205" y="591"/>
                  </a:cubicBezTo>
                  <a:cubicBezTo>
                    <a:pt x="206" y="592"/>
                    <a:pt x="205" y="593"/>
                    <a:pt x="204" y="593"/>
                  </a:cubicBezTo>
                  <a:cubicBezTo>
                    <a:pt x="204" y="594"/>
                    <a:pt x="204" y="594"/>
                    <a:pt x="204" y="595"/>
                  </a:cubicBezTo>
                  <a:cubicBezTo>
                    <a:pt x="204" y="596"/>
                    <a:pt x="204" y="597"/>
                    <a:pt x="203" y="598"/>
                  </a:cubicBezTo>
                  <a:cubicBezTo>
                    <a:pt x="203" y="598"/>
                    <a:pt x="202" y="597"/>
                    <a:pt x="201" y="598"/>
                  </a:cubicBezTo>
                  <a:cubicBezTo>
                    <a:pt x="201" y="598"/>
                    <a:pt x="201" y="599"/>
                    <a:pt x="200" y="600"/>
                  </a:cubicBezTo>
                  <a:cubicBezTo>
                    <a:pt x="202" y="601"/>
                    <a:pt x="203" y="599"/>
                    <a:pt x="203" y="603"/>
                  </a:cubicBezTo>
                  <a:cubicBezTo>
                    <a:pt x="202" y="604"/>
                    <a:pt x="202" y="605"/>
                    <a:pt x="201" y="606"/>
                  </a:cubicBezTo>
                  <a:cubicBezTo>
                    <a:pt x="200" y="606"/>
                    <a:pt x="200" y="605"/>
                    <a:pt x="199" y="605"/>
                  </a:cubicBezTo>
                  <a:cubicBezTo>
                    <a:pt x="197" y="608"/>
                    <a:pt x="196" y="607"/>
                    <a:pt x="194" y="606"/>
                  </a:cubicBezTo>
                  <a:cubicBezTo>
                    <a:pt x="193" y="604"/>
                    <a:pt x="190" y="605"/>
                    <a:pt x="190" y="603"/>
                  </a:cubicBezTo>
                  <a:cubicBezTo>
                    <a:pt x="188" y="602"/>
                    <a:pt x="190" y="602"/>
                    <a:pt x="189" y="601"/>
                  </a:cubicBezTo>
                  <a:cubicBezTo>
                    <a:pt x="189" y="599"/>
                    <a:pt x="188" y="602"/>
                    <a:pt x="188" y="603"/>
                  </a:cubicBezTo>
                  <a:cubicBezTo>
                    <a:pt x="187" y="600"/>
                    <a:pt x="190" y="600"/>
                    <a:pt x="190" y="598"/>
                  </a:cubicBezTo>
                  <a:cubicBezTo>
                    <a:pt x="186" y="597"/>
                    <a:pt x="184" y="595"/>
                    <a:pt x="182" y="591"/>
                  </a:cubicBezTo>
                  <a:cubicBezTo>
                    <a:pt x="182" y="593"/>
                    <a:pt x="181" y="594"/>
                    <a:pt x="179" y="594"/>
                  </a:cubicBezTo>
                  <a:cubicBezTo>
                    <a:pt x="179" y="593"/>
                    <a:pt x="182" y="592"/>
                    <a:pt x="181" y="591"/>
                  </a:cubicBezTo>
                  <a:cubicBezTo>
                    <a:pt x="181" y="590"/>
                    <a:pt x="179" y="590"/>
                    <a:pt x="180" y="591"/>
                  </a:cubicBezTo>
                  <a:cubicBezTo>
                    <a:pt x="179" y="592"/>
                    <a:pt x="178" y="593"/>
                    <a:pt x="177" y="594"/>
                  </a:cubicBezTo>
                  <a:cubicBezTo>
                    <a:pt x="175" y="594"/>
                    <a:pt x="177" y="593"/>
                    <a:pt x="176" y="592"/>
                  </a:cubicBezTo>
                  <a:cubicBezTo>
                    <a:pt x="175" y="593"/>
                    <a:pt x="174" y="593"/>
                    <a:pt x="173" y="593"/>
                  </a:cubicBezTo>
                  <a:cubicBezTo>
                    <a:pt x="173" y="594"/>
                    <a:pt x="172" y="595"/>
                    <a:pt x="171" y="595"/>
                  </a:cubicBezTo>
                  <a:cubicBezTo>
                    <a:pt x="169" y="596"/>
                    <a:pt x="167" y="592"/>
                    <a:pt x="170" y="592"/>
                  </a:cubicBezTo>
                  <a:cubicBezTo>
                    <a:pt x="170" y="591"/>
                    <a:pt x="168" y="591"/>
                    <a:pt x="167" y="591"/>
                  </a:cubicBezTo>
                  <a:cubicBezTo>
                    <a:pt x="167" y="590"/>
                    <a:pt x="167" y="590"/>
                    <a:pt x="166" y="589"/>
                  </a:cubicBezTo>
                  <a:cubicBezTo>
                    <a:pt x="166" y="589"/>
                    <a:pt x="166" y="589"/>
                    <a:pt x="166" y="588"/>
                  </a:cubicBezTo>
                  <a:cubicBezTo>
                    <a:pt x="166" y="588"/>
                    <a:pt x="166" y="588"/>
                    <a:pt x="166" y="587"/>
                  </a:cubicBezTo>
                  <a:cubicBezTo>
                    <a:pt x="166" y="587"/>
                    <a:pt x="165" y="587"/>
                    <a:pt x="164" y="587"/>
                  </a:cubicBezTo>
                  <a:cubicBezTo>
                    <a:pt x="164" y="587"/>
                    <a:pt x="164" y="586"/>
                    <a:pt x="163" y="586"/>
                  </a:cubicBezTo>
                  <a:cubicBezTo>
                    <a:pt x="163" y="585"/>
                    <a:pt x="164" y="585"/>
                    <a:pt x="164" y="585"/>
                  </a:cubicBezTo>
                  <a:cubicBezTo>
                    <a:pt x="163" y="584"/>
                    <a:pt x="162" y="584"/>
                    <a:pt x="161" y="583"/>
                  </a:cubicBezTo>
                  <a:cubicBezTo>
                    <a:pt x="163" y="582"/>
                    <a:pt x="162" y="579"/>
                    <a:pt x="164" y="578"/>
                  </a:cubicBezTo>
                  <a:cubicBezTo>
                    <a:pt x="162" y="578"/>
                    <a:pt x="162" y="580"/>
                    <a:pt x="161" y="581"/>
                  </a:cubicBezTo>
                  <a:cubicBezTo>
                    <a:pt x="161" y="579"/>
                    <a:pt x="161" y="579"/>
                    <a:pt x="164" y="576"/>
                  </a:cubicBezTo>
                  <a:cubicBezTo>
                    <a:pt x="162" y="575"/>
                    <a:pt x="162" y="577"/>
                    <a:pt x="160" y="576"/>
                  </a:cubicBezTo>
                  <a:cubicBezTo>
                    <a:pt x="160" y="577"/>
                    <a:pt x="159" y="577"/>
                    <a:pt x="159" y="577"/>
                  </a:cubicBezTo>
                  <a:cubicBezTo>
                    <a:pt x="159" y="576"/>
                    <a:pt x="160" y="576"/>
                    <a:pt x="160" y="576"/>
                  </a:cubicBezTo>
                  <a:cubicBezTo>
                    <a:pt x="160" y="575"/>
                    <a:pt x="162" y="574"/>
                    <a:pt x="160" y="573"/>
                  </a:cubicBezTo>
                  <a:cubicBezTo>
                    <a:pt x="159" y="573"/>
                    <a:pt x="159" y="573"/>
                    <a:pt x="159" y="573"/>
                  </a:cubicBezTo>
                  <a:cubicBezTo>
                    <a:pt x="159" y="574"/>
                    <a:pt x="159" y="574"/>
                    <a:pt x="159" y="574"/>
                  </a:cubicBezTo>
                  <a:cubicBezTo>
                    <a:pt x="160" y="574"/>
                    <a:pt x="159" y="575"/>
                    <a:pt x="159" y="575"/>
                  </a:cubicBezTo>
                  <a:cubicBezTo>
                    <a:pt x="158" y="574"/>
                    <a:pt x="158" y="574"/>
                    <a:pt x="158" y="573"/>
                  </a:cubicBezTo>
                  <a:cubicBezTo>
                    <a:pt x="157" y="573"/>
                    <a:pt x="157" y="573"/>
                    <a:pt x="157" y="573"/>
                  </a:cubicBezTo>
                  <a:cubicBezTo>
                    <a:pt x="155" y="572"/>
                    <a:pt x="155" y="570"/>
                    <a:pt x="154" y="568"/>
                  </a:cubicBezTo>
                  <a:cubicBezTo>
                    <a:pt x="154" y="567"/>
                    <a:pt x="155" y="566"/>
                    <a:pt x="154" y="565"/>
                  </a:cubicBezTo>
                  <a:cubicBezTo>
                    <a:pt x="154" y="564"/>
                    <a:pt x="153" y="563"/>
                    <a:pt x="152" y="562"/>
                  </a:cubicBezTo>
                  <a:cubicBezTo>
                    <a:pt x="152" y="562"/>
                    <a:pt x="152" y="561"/>
                    <a:pt x="152" y="561"/>
                  </a:cubicBezTo>
                  <a:cubicBezTo>
                    <a:pt x="152" y="560"/>
                    <a:pt x="151" y="561"/>
                    <a:pt x="150" y="560"/>
                  </a:cubicBezTo>
                  <a:cubicBezTo>
                    <a:pt x="149" y="560"/>
                    <a:pt x="149" y="557"/>
                    <a:pt x="149" y="556"/>
                  </a:cubicBezTo>
                  <a:cubicBezTo>
                    <a:pt x="147" y="555"/>
                    <a:pt x="145" y="552"/>
                    <a:pt x="148" y="551"/>
                  </a:cubicBezTo>
                  <a:cubicBezTo>
                    <a:pt x="148" y="550"/>
                    <a:pt x="147" y="550"/>
                    <a:pt x="147" y="550"/>
                  </a:cubicBezTo>
                  <a:cubicBezTo>
                    <a:pt x="146" y="548"/>
                    <a:pt x="146" y="546"/>
                    <a:pt x="145" y="544"/>
                  </a:cubicBezTo>
                  <a:cubicBezTo>
                    <a:pt x="142" y="545"/>
                    <a:pt x="142" y="542"/>
                    <a:pt x="142" y="540"/>
                  </a:cubicBezTo>
                  <a:cubicBezTo>
                    <a:pt x="142" y="537"/>
                    <a:pt x="142" y="535"/>
                    <a:pt x="146" y="534"/>
                  </a:cubicBezTo>
                  <a:cubicBezTo>
                    <a:pt x="146" y="534"/>
                    <a:pt x="146" y="534"/>
                    <a:pt x="146" y="533"/>
                  </a:cubicBezTo>
                  <a:cubicBezTo>
                    <a:pt x="143" y="531"/>
                    <a:pt x="144" y="536"/>
                    <a:pt x="142" y="535"/>
                  </a:cubicBezTo>
                  <a:cubicBezTo>
                    <a:pt x="141" y="534"/>
                    <a:pt x="142" y="530"/>
                    <a:pt x="141" y="528"/>
                  </a:cubicBezTo>
                  <a:cubicBezTo>
                    <a:pt x="139" y="527"/>
                    <a:pt x="140" y="526"/>
                    <a:pt x="141" y="525"/>
                  </a:cubicBezTo>
                  <a:cubicBezTo>
                    <a:pt x="137" y="526"/>
                    <a:pt x="139" y="520"/>
                    <a:pt x="135" y="521"/>
                  </a:cubicBezTo>
                  <a:cubicBezTo>
                    <a:pt x="136" y="519"/>
                    <a:pt x="135" y="519"/>
                    <a:pt x="135" y="517"/>
                  </a:cubicBezTo>
                  <a:cubicBezTo>
                    <a:pt x="134" y="516"/>
                    <a:pt x="134" y="517"/>
                    <a:pt x="134" y="516"/>
                  </a:cubicBezTo>
                  <a:cubicBezTo>
                    <a:pt x="134" y="515"/>
                    <a:pt x="134" y="514"/>
                    <a:pt x="134" y="514"/>
                  </a:cubicBezTo>
                  <a:cubicBezTo>
                    <a:pt x="131" y="514"/>
                    <a:pt x="131" y="507"/>
                    <a:pt x="134" y="507"/>
                  </a:cubicBezTo>
                  <a:cubicBezTo>
                    <a:pt x="134" y="506"/>
                    <a:pt x="133" y="506"/>
                    <a:pt x="134" y="505"/>
                  </a:cubicBezTo>
                  <a:cubicBezTo>
                    <a:pt x="134" y="504"/>
                    <a:pt x="136" y="504"/>
                    <a:pt x="137" y="504"/>
                  </a:cubicBezTo>
                  <a:cubicBezTo>
                    <a:pt x="137" y="503"/>
                    <a:pt x="136" y="504"/>
                    <a:pt x="136" y="504"/>
                  </a:cubicBezTo>
                  <a:cubicBezTo>
                    <a:pt x="137" y="503"/>
                    <a:pt x="139" y="503"/>
                    <a:pt x="137" y="502"/>
                  </a:cubicBezTo>
                  <a:cubicBezTo>
                    <a:pt x="136" y="502"/>
                    <a:pt x="135" y="504"/>
                    <a:pt x="135" y="501"/>
                  </a:cubicBezTo>
                  <a:cubicBezTo>
                    <a:pt x="136" y="501"/>
                    <a:pt x="137" y="502"/>
                    <a:pt x="138" y="501"/>
                  </a:cubicBezTo>
                  <a:cubicBezTo>
                    <a:pt x="137" y="501"/>
                    <a:pt x="133" y="501"/>
                    <a:pt x="132" y="500"/>
                  </a:cubicBezTo>
                  <a:cubicBezTo>
                    <a:pt x="130" y="499"/>
                    <a:pt x="133" y="498"/>
                    <a:pt x="133" y="497"/>
                  </a:cubicBezTo>
                  <a:cubicBezTo>
                    <a:pt x="132" y="497"/>
                    <a:pt x="130" y="498"/>
                    <a:pt x="131" y="496"/>
                  </a:cubicBezTo>
                  <a:cubicBezTo>
                    <a:pt x="131" y="495"/>
                    <a:pt x="133" y="496"/>
                    <a:pt x="134" y="495"/>
                  </a:cubicBezTo>
                  <a:cubicBezTo>
                    <a:pt x="132" y="494"/>
                    <a:pt x="130" y="496"/>
                    <a:pt x="130" y="493"/>
                  </a:cubicBezTo>
                  <a:cubicBezTo>
                    <a:pt x="130" y="493"/>
                    <a:pt x="131" y="492"/>
                    <a:pt x="131" y="491"/>
                  </a:cubicBezTo>
                  <a:cubicBezTo>
                    <a:pt x="132" y="490"/>
                    <a:pt x="132" y="488"/>
                    <a:pt x="132" y="487"/>
                  </a:cubicBezTo>
                  <a:cubicBezTo>
                    <a:pt x="132" y="487"/>
                    <a:pt x="132" y="486"/>
                    <a:pt x="132" y="485"/>
                  </a:cubicBezTo>
                  <a:cubicBezTo>
                    <a:pt x="132" y="485"/>
                    <a:pt x="133" y="485"/>
                    <a:pt x="133" y="485"/>
                  </a:cubicBezTo>
                  <a:cubicBezTo>
                    <a:pt x="134" y="484"/>
                    <a:pt x="135" y="480"/>
                    <a:pt x="136" y="479"/>
                  </a:cubicBezTo>
                  <a:cubicBezTo>
                    <a:pt x="135" y="479"/>
                    <a:pt x="135" y="479"/>
                    <a:pt x="135" y="478"/>
                  </a:cubicBezTo>
                  <a:cubicBezTo>
                    <a:pt x="134" y="477"/>
                    <a:pt x="136" y="478"/>
                    <a:pt x="136" y="478"/>
                  </a:cubicBezTo>
                  <a:cubicBezTo>
                    <a:pt x="136" y="478"/>
                    <a:pt x="137" y="478"/>
                    <a:pt x="137" y="479"/>
                  </a:cubicBezTo>
                  <a:cubicBezTo>
                    <a:pt x="138" y="479"/>
                    <a:pt x="139" y="478"/>
                    <a:pt x="140" y="478"/>
                  </a:cubicBezTo>
                  <a:cubicBezTo>
                    <a:pt x="139" y="477"/>
                    <a:pt x="138" y="478"/>
                    <a:pt x="137" y="477"/>
                  </a:cubicBezTo>
                  <a:cubicBezTo>
                    <a:pt x="136" y="476"/>
                    <a:pt x="137" y="476"/>
                    <a:pt x="136" y="476"/>
                  </a:cubicBezTo>
                  <a:cubicBezTo>
                    <a:pt x="136" y="475"/>
                    <a:pt x="135" y="475"/>
                    <a:pt x="135" y="474"/>
                  </a:cubicBezTo>
                  <a:cubicBezTo>
                    <a:pt x="135" y="472"/>
                    <a:pt x="137" y="472"/>
                    <a:pt x="137" y="474"/>
                  </a:cubicBezTo>
                  <a:cubicBezTo>
                    <a:pt x="138" y="473"/>
                    <a:pt x="138" y="473"/>
                    <a:pt x="139" y="473"/>
                  </a:cubicBezTo>
                  <a:cubicBezTo>
                    <a:pt x="138" y="471"/>
                    <a:pt x="140" y="471"/>
                    <a:pt x="140" y="470"/>
                  </a:cubicBezTo>
                  <a:cubicBezTo>
                    <a:pt x="138" y="469"/>
                    <a:pt x="137" y="471"/>
                    <a:pt x="135" y="470"/>
                  </a:cubicBezTo>
                  <a:cubicBezTo>
                    <a:pt x="136" y="469"/>
                    <a:pt x="138" y="470"/>
                    <a:pt x="138" y="469"/>
                  </a:cubicBezTo>
                  <a:cubicBezTo>
                    <a:pt x="139" y="468"/>
                    <a:pt x="140" y="468"/>
                    <a:pt x="141" y="469"/>
                  </a:cubicBezTo>
                  <a:cubicBezTo>
                    <a:pt x="141" y="469"/>
                    <a:pt x="141" y="469"/>
                    <a:pt x="141" y="470"/>
                  </a:cubicBezTo>
                  <a:cubicBezTo>
                    <a:pt x="141" y="470"/>
                    <a:pt x="142" y="470"/>
                    <a:pt x="142" y="470"/>
                  </a:cubicBezTo>
                  <a:cubicBezTo>
                    <a:pt x="144" y="470"/>
                    <a:pt x="143" y="472"/>
                    <a:pt x="145" y="472"/>
                  </a:cubicBezTo>
                  <a:cubicBezTo>
                    <a:pt x="146" y="472"/>
                    <a:pt x="147" y="471"/>
                    <a:pt x="148" y="471"/>
                  </a:cubicBezTo>
                  <a:cubicBezTo>
                    <a:pt x="149" y="471"/>
                    <a:pt x="150" y="471"/>
                    <a:pt x="150" y="470"/>
                  </a:cubicBezTo>
                  <a:cubicBezTo>
                    <a:pt x="147" y="470"/>
                    <a:pt x="150" y="469"/>
                    <a:pt x="149" y="468"/>
                  </a:cubicBezTo>
                  <a:cubicBezTo>
                    <a:pt x="147" y="468"/>
                    <a:pt x="148" y="467"/>
                    <a:pt x="149" y="466"/>
                  </a:cubicBezTo>
                  <a:cubicBezTo>
                    <a:pt x="149" y="465"/>
                    <a:pt x="149" y="462"/>
                    <a:pt x="149" y="462"/>
                  </a:cubicBezTo>
                  <a:cubicBezTo>
                    <a:pt x="151" y="460"/>
                    <a:pt x="152" y="463"/>
                    <a:pt x="154" y="465"/>
                  </a:cubicBezTo>
                  <a:cubicBezTo>
                    <a:pt x="154" y="465"/>
                    <a:pt x="154" y="464"/>
                    <a:pt x="154" y="464"/>
                  </a:cubicBezTo>
                  <a:cubicBezTo>
                    <a:pt x="154" y="463"/>
                    <a:pt x="153" y="463"/>
                    <a:pt x="154" y="462"/>
                  </a:cubicBezTo>
                  <a:cubicBezTo>
                    <a:pt x="154" y="461"/>
                    <a:pt x="153" y="462"/>
                    <a:pt x="153" y="461"/>
                  </a:cubicBezTo>
                  <a:cubicBezTo>
                    <a:pt x="154" y="461"/>
                    <a:pt x="155" y="460"/>
                    <a:pt x="156" y="461"/>
                  </a:cubicBezTo>
                  <a:cubicBezTo>
                    <a:pt x="157" y="461"/>
                    <a:pt x="157" y="461"/>
                    <a:pt x="157" y="460"/>
                  </a:cubicBezTo>
                  <a:cubicBezTo>
                    <a:pt x="157" y="459"/>
                    <a:pt x="156" y="459"/>
                    <a:pt x="156" y="458"/>
                  </a:cubicBezTo>
                  <a:cubicBezTo>
                    <a:pt x="155" y="459"/>
                    <a:pt x="150" y="460"/>
                    <a:pt x="150" y="459"/>
                  </a:cubicBezTo>
                  <a:cubicBezTo>
                    <a:pt x="149" y="459"/>
                    <a:pt x="150" y="456"/>
                    <a:pt x="150" y="455"/>
                  </a:cubicBezTo>
                  <a:cubicBezTo>
                    <a:pt x="150" y="456"/>
                    <a:pt x="151" y="454"/>
                    <a:pt x="151" y="454"/>
                  </a:cubicBezTo>
                  <a:cubicBezTo>
                    <a:pt x="151" y="454"/>
                    <a:pt x="151" y="453"/>
                    <a:pt x="151" y="452"/>
                  </a:cubicBezTo>
                  <a:cubicBezTo>
                    <a:pt x="151" y="451"/>
                    <a:pt x="151" y="451"/>
                    <a:pt x="153" y="451"/>
                  </a:cubicBezTo>
                  <a:cubicBezTo>
                    <a:pt x="153" y="450"/>
                    <a:pt x="151" y="451"/>
                    <a:pt x="151" y="450"/>
                  </a:cubicBezTo>
                  <a:cubicBezTo>
                    <a:pt x="151" y="448"/>
                    <a:pt x="153" y="448"/>
                    <a:pt x="155" y="448"/>
                  </a:cubicBezTo>
                  <a:cubicBezTo>
                    <a:pt x="155" y="448"/>
                    <a:pt x="155" y="448"/>
                    <a:pt x="155" y="448"/>
                  </a:cubicBezTo>
                  <a:cubicBezTo>
                    <a:pt x="154" y="447"/>
                    <a:pt x="153" y="446"/>
                    <a:pt x="153" y="445"/>
                  </a:cubicBezTo>
                  <a:cubicBezTo>
                    <a:pt x="153" y="445"/>
                    <a:pt x="153" y="444"/>
                    <a:pt x="154" y="444"/>
                  </a:cubicBezTo>
                  <a:cubicBezTo>
                    <a:pt x="153" y="444"/>
                    <a:pt x="152" y="444"/>
                    <a:pt x="152" y="444"/>
                  </a:cubicBezTo>
                  <a:cubicBezTo>
                    <a:pt x="151" y="444"/>
                    <a:pt x="146" y="446"/>
                    <a:pt x="146" y="443"/>
                  </a:cubicBezTo>
                  <a:cubicBezTo>
                    <a:pt x="146" y="443"/>
                    <a:pt x="146" y="443"/>
                    <a:pt x="146" y="443"/>
                  </a:cubicBezTo>
                  <a:cubicBezTo>
                    <a:pt x="143" y="445"/>
                    <a:pt x="140" y="443"/>
                    <a:pt x="139" y="440"/>
                  </a:cubicBezTo>
                  <a:cubicBezTo>
                    <a:pt x="138" y="439"/>
                    <a:pt x="137" y="438"/>
                    <a:pt x="135" y="437"/>
                  </a:cubicBezTo>
                  <a:cubicBezTo>
                    <a:pt x="135" y="437"/>
                    <a:pt x="135" y="437"/>
                    <a:pt x="134" y="437"/>
                  </a:cubicBezTo>
                  <a:cubicBezTo>
                    <a:pt x="133" y="437"/>
                    <a:pt x="132" y="437"/>
                    <a:pt x="131" y="437"/>
                  </a:cubicBezTo>
                  <a:cubicBezTo>
                    <a:pt x="129" y="436"/>
                    <a:pt x="129" y="435"/>
                    <a:pt x="128" y="434"/>
                  </a:cubicBezTo>
                  <a:cubicBezTo>
                    <a:pt x="128" y="433"/>
                    <a:pt x="125" y="431"/>
                    <a:pt x="126" y="430"/>
                  </a:cubicBezTo>
                  <a:cubicBezTo>
                    <a:pt x="126" y="429"/>
                    <a:pt x="128" y="427"/>
                    <a:pt x="129" y="427"/>
                  </a:cubicBezTo>
                  <a:cubicBezTo>
                    <a:pt x="130" y="427"/>
                    <a:pt x="131" y="429"/>
                    <a:pt x="133" y="429"/>
                  </a:cubicBezTo>
                  <a:cubicBezTo>
                    <a:pt x="135" y="429"/>
                    <a:pt x="136" y="428"/>
                    <a:pt x="138" y="429"/>
                  </a:cubicBezTo>
                  <a:cubicBezTo>
                    <a:pt x="139" y="429"/>
                    <a:pt x="140" y="431"/>
                    <a:pt x="141" y="432"/>
                  </a:cubicBezTo>
                  <a:cubicBezTo>
                    <a:pt x="143" y="433"/>
                    <a:pt x="144" y="434"/>
                    <a:pt x="146" y="435"/>
                  </a:cubicBezTo>
                  <a:cubicBezTo>
                    <a:pt x="148" y="436"/>
                    <a:pt x="150" y="436"/>
                    <a:pt x="151" y="437"/>
                  </a:cubicBezTo>
                  <a:cubicBezTo>
                    <a:pt x="153" y="437"/>
                    <a:pt x="151" y="435"/>
                    <a:pt x="152" y="434"/>
                  </a:cubicBezTo>
                  <a:cubicBezTo>
                    <a:pt x="151" y="436"/>
                    <a:pt x="150" y="436"/>
                    <a:pt x="149" y="434"/>
                  </a:cubicBezTo>
                  <a:cubicBezTo>
                    <a:pt x="149" y="434"/>
                    <a:pt x="148" y="434"/>
                    <a:pt x="148" y="433"/>
                  </a:cubicBezTo>
                  <a:cubicBezTo>
                    <a:pt x="148" y="432"/>
                    <a:pt x="149" y="433"/>
                    <a:pt x="149" y="434"/>
                  </a:cubicBezTo>
                  <a:cubicBezTo>
                    <a:pt x="151" y="433"/>
                    <a:pt x="150" y="433"/>
                    <a:pt x="150" y="432"/>
                  </a:cubicBezTo>
                  <a:cubicBezTo>
                    <a:pt x="150" y="432"/>
                    <a:pt x="151" y="431"/>
                    <a:pt x="151" y="431"/>
                  </a:cubicBezTo>
                  <a:cubicBezTo>
                    <a:pt x="151" y="431"/>
                    <a:pt x="151" y="430"/>
                    <a:pt x="151" y="430"/>
                  </a:cubicBezTo>
                  <a:cubicBezTo>
                    <a:pt x="150" y="430"/>
                    <a:pt x="149" y="431"/>
                    <a:pt x="149" y="429"/>
                  </a:cubicBezTo>
                  <a:cubicBezTo>
                    <a:pt x="150" y="429"/>
                    <a:pt x="151" y="429"/>
                    <a:pt x="152" y="430"/>
                  </a:cubicBezTo>
                  <a:cubicBezTo>
                    <a:pt x="151" y="428"/>
                    <a:pt x="151" y="427"/>
                    <a:pt x="150" y="426"/>
                  </a:cubicBezTo>
                  <a:cubicBezTo>
                    <a:pt x="148" y="427"/>
                    <a:pt x="144" y="425"/>
                    <a:pt x="143" y="423"/>
                  </a:cubicBezTo>
                  <a:cubicBezTo>
                    <a:pt x="145" y="422"/>
                    <a:pt x="146" y="424"/>
                    <a:pt x="148" y="424"/>
                  </a:cubicBezTo>
                  <a:cubicBezTo>
                    <a:pt x="147" y="423"/>
                    <a:pt x="147" y="422"/>
                    <a:pt x="147" y="422"/>
                  </a:cubicBezTo>
                  <a:cubicBezTo>
                    <a:pt x="146" y="421"/>
                    <a:pt x="145" y="421"/>
                    <a:pt x="144" y="421"/>
                  </a:cubicBezTo>
                  <a:cubicBezTo>
                    <a:pt x="142" y="421"/>
                    <a:pt x="141" y="422"/>
                    <a:pt x="142" y="420"/>
                  </a:cubicBezTo>
                  <a:cubicBezTo>
                    <a:pt x="142" y="420"/>
                    <a:pt x="142" y="420"/>
                    <a:pt x="142" y="420"/>
                  </a:cubicBezTo>
                  <a:cubicBezTo>
                    <a:pt x="141" y="420"/>
                    <a:pt x="140" y="420"/>
                    <a:pt x="140" y="421"/>
                  </a:cubicBezTo>
                  <a:cubicBezTo>
                    <a:pt x="139" y="421"/>
                    <a:pt x="139" y="420"/>
                    <a:pt x="139" y="420"/>
                  </a:cubicBezTo>
                  <a:cubicBezTo>
                    <a:pt x="138" y="420"/>
                    <a:pt x="138" y="420"/>
                    <a:pt x="137" y="420"/>
                  </a:cubicBezTo>
                  <a:cubicBezTo>
                    <a:pt x="135" y="420"/>
                    <a:pt x="135" y="416"/>
                    <a:pt x="137" y="416"/>
                  </a:cubicBezTo>
                  <a:cubicBezTo>
                    <a:pt x="137" y="416"/>
                    <a:pt x="137" y="416"/>
                    <a:pt x="137" y="416"/>
                  </a:cubicBezTo>
                  <a:cubicBezTo>
                    <a:pt x="136" y="415"/>
                    <a:pt x="136" y="415"/>
                    <a:pt x="137" y="414"/>
                  </a:cubicBezTo>
                  <a:cubicBezTo>
                    <a:pt x="138" y="413"/>
                    <a:pt x="139" y="413"/>
                    <a:pt x="140" y="412"/>
                  </a:cubicBezTo>
                  <a:cubicBezTo>
                    <a:pt x="140" y="412"/>
                    <a:pt x="141" y="412"/>
                    <a:pt x="141" y="412"/>
                  </a:cubicBezTo>
                  <a:cubicBezTo>
                    <a:pt x="143" y="412"/>
                    <a:pt x="145" y="411"/>
                    <a:pt x="145" y="409"/>
                  </a:cubicBezTo>
                  <a:cubicBezTo>
                    <a:pt x="145" y="408"/>
                    <a:pt x="145" y="408"/>
                    <a:pt x="144" y="408"/>
                  </a:cubicBezTo>
                  <a:cubicBezTo>
                    <a:pt x="144" y="410"/>
                    <a:pt x="143" y="411"/>
                    <a:pt x="141" y="411"/>
                  </a:cubicBezTo>
                  <a:cubicBezTo>
                    <a:pt x="140" y="411"/>
                    <a:pt x="139" y="409"/>
                    <a:pt x="138" y="409"/>
                  </a:cubicBezTo>
                  <a:cubicBezTo>
                    <a:pt x="137" y="409"/>
                    <a:pt x="137" y="409"/>
                    <a:pt x="136" y="409"/>
                  </a:cubicBezTo>
                  <a:cubicBezTo>
                    <a:pt x="137" y="409"/>
                    <a:pt x="137" y="409"/>
                    <a:pt x="137" y="410"/>
                  </a:cubicBezTo>
                  <a:cubicBezTo>
                    <a:pt x="137" y="410"/>
                    <a:pt x="137" y="411"/>
                    <a:pt x="137" y="411"/>
                  </a:cubicBezTo>
                  <a:cubicBezTo>
                    <a:pt x="136" y="412"/>
                    <a:pt x="134" y="413"/>
                    <a:pt x="134" y="411"/>
                  </a:cubicBezTo>
                  <a:cubicBezTo>
                    <a:pt x="133" y="408"/>
                    <a:pt x="134" y="410"/>
                    <a:pt x="135" y="410"/>
                  </a:cubicBezTo>
                  <a:cubicBezTo>
                    <a:pt x="135" y="409"/>
                    <a:pt x="135" y="409"/>
                    <a:pt x="135" y="409"/>
                  </a:cubicBezTo>
                  <a:cubicBezTo>
                    <a:pt x="134" y="408"/>
                    <a:pt x="137" y="406"/>
                    <a:pt x="137" y="404"/>
                  </a:cubicBezTo>
                  <a:cubicBezTo>
                    <a:pt x="135" y="404"/>
                    <a:pt x="136" y="407"/>
                    <a:pt x="134" y="407"/>
                  </a:cubicBezTo>
                  <a:cubicBezTo>
                    <a:pt x="134" y="407"/>
                    <a:pt x="134" y="406"/>
                    <a:pt x="133" y="406"/>
                  </a:cubicBezTo>
                  <a:cubicBezTo>
                    <a:pt x="133" y="407"/>
                    <a:pt x="133" y="407"/>
                    <a:pt x="132" y="407"/>
                  </a:cubicBezTo>
                  <a:cubicBezTo>
                    <a:pt x="132" y="408"/>
                    <a:pt x="131" y="408"/>
                    <a:pt x="131" y="408"/>
                  </a:cubicBezTo>
                  <a:cubicBezTo>
                    <a:pt x="131" y="408"/>
                    <a:pt x="131" y="409"/>
                    <a:pt x="131" y="409"/>
                  </a:cubicBezTo>
                  <a:cubicBezTo>
                    <a:pt x="130" y="410"/>
                    <a:pt x="131" y="410"/>
                    <a:pt x="129" y="410"/>
                  </a:cubicBezTo>
                  <a:cubicBezTo>
                    <a:pt x="131" y="413"/>
                    <a:pt x="131" y="413"/>
                    <a:pt x="128" y="415"/>
                  </a:cubicBezTo>
                  <a:cubicBezTo>
                    <a:pt x="128" y="415"/>
                    <a:pt x="128" y="415"/>
                    <a:pt x="128" y="415"/>
                  </a:cubicBezTo>
                  <a:cubicBezTo>
                    <a:pt x="128" y="415"/>
                    <a:pt x="128" y="415"/>
                    <a:pt x="127" y="415"/>
                  </a:cubicBezTo>
                  <a:cubicBezTo>
                    <a:pt x="128" y="416"/>
                    <a:pt x="127" y="416"/>
                    <a:pt x="126" y="416"/>
                  </a:cubicBezTo>
                  <a:cubicBezTo>
                    <a:pt x="125" y="416"/>
                    <a:pt x="124" y="416"/>
                    <a:pt x="123" y="415"/>
                  </a:cubicBezTo>
                  <a:cubicBezTo>
                    <a:pt x="123" y="415"/>
                    <a:pt x="123" y="415"/>
                    <a:pt x="122" y="415"/>
                  </a:cubicBezTo>
                  <a:cubicBezTo>
                    <a:pt x="121" y="415"/>
                    <a:pt x="121" y="416"/>
                    <a:pt x="120" y="415"/>
                  </a:cubicBezTo>
                  <a:cubicBezTo>
                    <a:pt x="119" y="415"/>
                    <a:pt x="119" y="413"/>
                    <a:pt x="119" y="412"/>
                  </a:cubicBezTo>
                  <a:cubicBezTo>
                    <a:pt x="119" y="411"/>
                    <a:pt x="117" y="409"/>
                    <a:pt x="117" y="409"/>
                  </a:cubicBezTo>
                  <a:cubicBezTo>
                    <a:pt x="117" y="408"/>
                    <a:pt x="120" y="407"/>
                    <a:pt x="120" y="407"/>
                  </a:cubicBezTo>
                  <a:cubicBezTo>
                    <a:pt x="120" y="406"/>
                    <a:pt x="120" y="406"/>
                    <a:pt x="121" y="405"/>
                  </a:cubicBezTo>
                  <a:cubicBezTo>
                    <a:pt x="122" y="404"/>
                    <a:pt x="123" y="405"/>
                    <a:pt x="124" y="404"/>
                  </a:cubicBezTo>
                  <a:cubicBezTo>
                    <a:pt x="124" y="404"/>
                    <a:pt x="124" y="404"/>
                    <a:pt x="124" y="404"/>
                  </a:cubicBezTo>
                  <a:cubicBezTo>
                    <a:pt x="124" y="404"/>
                    <a:pt x="124" y="403"/>
                    <a:pt x="124" y="403"/>
                  </a:cubicBezTo>
                  <a:cubicBezTo>
                    <a:pt x="120" y="405"/>
                    <a:pt x="117" y="401"/>
                    <a:pt x="121" y="400"/>
                  </a:cubicBezTo>
                  <a:cubicBezTo>
                    <a:pt x="122" y="399"/>
                    <a:pt x="123" y="398"/>
                    <a:pt x="123" y="397"/>
                  </a:cubicBezTo>
                  <a:cubicBezTo>
                    <a:pt x="123" y="395"/>
                    <a:pt x="122" y="396"/>
                    <a:pt x="122" y="397"/>
                  </a:cubicBezTo>
                  <a:cubicBezTo>
                    <a:pt x="121" y="398"/>
                    <a:pt x="119" y="400"/>
                    <a:pt x="119" y="398"/>
                  </a:cubicBezTo>
                  <a:cubicBezTo>
                    <a:pt x="118" y="396"/>
                    <a:pt x="121" y="396"/>
                    <a:pt x="121" y="395"/>
                  </a:cubicBezTo>
                  <a:cubicBezTo>
                    <a:pt x="121" y="395"/>
                    <a:pt x="121" y="394"/>
                    <a:pt x="121" y="394"/>
                  </a:cubicBezTo>
                  <a:cubicBezTo>
                    <a:pt x="118" y="394"/>
                    <a:pt x="118" y="391"/>
                    <a:pt x="121" y="390"/>
                  </a:cubicBezTo>
                  <a:cubicBezTo>
                    <a:pt x="121" y="390"/>
                    <a:pt x="121" y="392"/>
                    <a:pt x="122" y="391"/>
                  </a:cubicBezTo>
                  <a:cubicBezTo>
                    <a:pt x="122" y="391"/>
                    <a:pt x="122" y="391"/>
                    <a:pt x="122" y="391"/>
                  </a:cubicBezTo>
                  <a:cubicBezTo>
                    <a:pt x="123" y="391"/>
                    <a:pt x="123" y="391"/>
                    <a:pt x="123" y="391"/>
                  </a:cubicBezTo>
                  <a:cubicBezTo>
                    <a:pt x="123" y="390"/>
                    <a:pt x="123" y="389"/>
                    <a:pt x="124" y="389"/>
                  </a:cubicBezTo>
                  <a:cubicBezTo>
                    <a:pt x="124" y="389"/>
                    <a:pt x="124" y="389"/>
                    <a:pt x="124" y="389"/>
                  </a:cubicBezTo>
                  <a:cubicBezTo>
                    <a:pt x="124" y="389"/>
                    <a:pt x="124" y="389"/>
                    <a:pt x="124" y="388"/>
                  </a:cubicBezTo>
                  <a:cubicBezTo>
                    <a:pt x="123" y="388"/>
                    <a:pt x="123" y="388"/>
                    <a:pt x="123" y="388"/>
                  </a:cubicBezTo>
                  <a:cubicBezTo>
                    <a:pt x="122" y="389"/>
                    <a:pt x="122" y="389"/>
                    <a:pt x="122" y="387"/>
                  </a:cubicBezTo>
                  <a:cubicBezTo>
                    <a:pt x="120" y="386"/>
                    <a:pt x="121" y="388"/>
                    <a:pt x="120" y="389"/>
                  </a:cubicBezTo>
                  <a:cubicBezTo>
                    <a:pt x="118" y="390"/>
                    <a:pt x="118" y="388"/>
                    <a:pt x="117" y="388"/>
                  </a:cubicBezTo>
                  <a:cubicBezTo>
                    <a:pt x="117" y="388"/>
                    <a:pt x="117" y="387"/>
                    <a:pt x="117" y="387"/>
                  </a:cubicBezTo>
                  <a:cubicBezTo>
                    <a:pt x="116" y="387"/>
                    <a:pt x="116" y="389"/>
                    <a:pt x="115" y="388"/>
                  </a:cubicBezTo>
                  <a:cubicBezTo>
                    <a:pt x="115" y="387"/>
                    <a:pt x="116" y="385"/>
                    <a:pt x="117" y="384"/>
                  </a:cubicBezTo>
                  <a:cubicBezTo>
                    <a:pt x="118" y="386"/>
                    <a:pt x="119" y="387"/>
                    <a:pt x="120" y="385"/>
                  </a:cubicBezTo>
                  <a:cubicBezTo>
                    <a:pt x="121" y="383"/>
                    <a:pt x="121" y="383"/>
                    <a:pt x="123" y="385"/>
                  </a:cubicBezTo>
                  <a:cubicBezTo>
                    <a:pt x="124" y="385"/>
                    <a:pt x="124" y="385"/>
                    <a:pt x="125" y="384"/>
                  </a:cubicBezTo>
                  <a:cubicBezTo>
                    <a:pt x="125" y="383"/>
                    <a:pt x="125" y="379"/>
                    <a:pt x="122" y="380"/>
                  </a:cubicBezTo>
                  <a:cubicBezTo>
                    <a:pt x="122" y="381"/>
                    <a:pt x="122" y="383"/>
                    <a:pt x="120" y="381"/>
                  </a:cubicBezTo>
                  <a:cubicBezTo>
                    <a:pt x="118" y="383"/>
                    <a:pt x="118" y="377"/>
                    <a:pt x="120" y="380"/>
                  </a:cubicBezTo>
                  <a:cubicBezTo>
                    <a:pt x="121" y="379"/>
                    <a:pt x="119" y="379"/>
                    <a:pt x="119" y="379"/>
                  </a:cubicBezTo>
                  <a:cubicBezTo>
                    <a:pt x="117" y="379"/>
                    <a:pt x="119" y="378"/>
                    <a:pt x="120" y="377"/>
                  </a:cubicBezTo>
                  <a:cubicBezTo>
                    <a:pt x="120" y="376"/>
                    <a:pt x="121" y="376"/>
                    <a:pt x="122" y="376"/>
                  </a:cubicBezTo>
                  <a:cubicBezTo>
                    <a:pt x="122" y="376"/>
                    <a:pt x="122" y="375"/>
                    <a:pt x="121" y="375"/>
                  </a:cubicBezTo>
                  <a:cubicBezTo>
                    <a:pt x="119" y="374"/>
                    <a:pt x="120" y="373"/>
                    <a:pt x="121" y="372"/>
                  </a:cubicBezTo>
                  <a:cubicBezTo>
                    <a:pt x="122" y="369"/>
                    <a:pt x="120" y="370"/>
                    <a:pt x="119" y="370"/>
                  </a:cubicBezTo>
                  <a:cubicBezTo>
                    <a:pt x="119" y="370"/>
                    <a:pt x="119" y="371"/>
                    <a:pt x="119" y="371"/>
                  </a:cubicBezTo>
                  <a:cubicBezTo>
                    <a:pt x="119" y="371"/>
                    <a:pt x="119" y="372"/>
                    <a:pt x="119" y="372"/>
                  </a:cubicBezTo>
                  <a:cubicBezTo>
                    <a:pt x="119" y="372"/>
                    <a:pt x="119" y="372"/>
                    <a:pt x="120" y="372"/>
                  </a:cubicBezTo>
                  <a:cubicBezTo>
                    <a:pt x="120" y="371"/>
                    <a:pt x="118" y="376"/>
                    <a:pt x="117" y="373"/>
                  </a:cubicBezTo>
                  <a:cubicBezTo>
                    <a:pt x="117" y="373"/>
                    <a:pt x="117" y="373"/>
                    <a:pt x="116" y="373"/>
                  </a:cubicBezTo>
                  <a:cubicBezTo>
                    <a:pt x="114" y="373"/>
                    <a:pt x="115" y="371"/>
                    <a:pt x="116" y="371"/>
                  </a:cubicBezTo>
                  <a:cubicBezTo>
                    <a:pt x="117" y="372"/>
                    <a:pt x="117" y="371"/>
                    <a:pt x="118" y="371"/>
                  </a:cubicBezTo>
                  <a:cubicBezTo>
                    <a:pt x="118" y="370"/>
                    <a:pt x="117" y="369"/>
                    <a:pt x="117" y="368"/>
                  </a:cubicBezTo>
                  <a:cubicBezTo>
                    <a:pt x="118" y="368"/>
                    <a:pt x="118" y="369"/>
                    <a:pt x="119" y="369"/>
                  </a:cubicBezTo>
                  <a:cubicBezTo>
                    <a:pt x="120" y="368"/>
                    <a:pt x="118" y="367"/>
                    <a:pt x="118" y="366"/>
                  </a:cubicBezTo>
                  <a:cubicBezTo>
                    <a:pt x="117" y="365"/>
                    <a:pt x="116" y="365"/>
                    <a:pt x="116" y="364"/>
                  </a:cubicBezTo>
                  <a:cubicBezTo>
                    <a:pt x="116" y="363"/>
                    <a:pt x="117" y="362"/>
                    <a:pt x="117" y="361"/>
                  </a:cubicBezTo>
                  <a:cubicBezTo>
                    <a:pt x="120" y="360"/>
                    <a:pt x="116" y="357"/>
                    <a:pt x="115" y="356"/>
                  </a:cubicBezTo>
                  <a:cubicBezTo>
                    <a:pt x="114" y="354"/>
                    <a:pt x="114" y="354"/>
                    <a:pt x="115" y="352"/>
                  </a:cubicBezTo>
                  <a:cubicBezTo>
                    <a:pt x="115" y="351"/>
                    <a:pt x="116" y="351"/>
                    <a:pt x="114" y="350"/>
                  </a:cubicBezTo>
                  <a:cubicBezTo>
                    <a:pt x="113" y="353"/>
                    <a:pt x="111" y="354"/>
                    <a:pt x="108" y="354"/>
                  </a:cubicBezTo>
                  <a:cubicBezTo>
                    <a:pt x="109" y="353"/>
                    <a:pt x="111" y="352"/>
                    <a:pt x="111" y="352"/>
                  </a:cubicBezTo>
                  <a:cubicBezTo>
                    <a:pt x="113" y="351"/>
                    <a:pt x="114" y="350"/>
                    <a:pt x="112" y="348"/>
                  </a:cubicBezTo>
                  <a:cubicBezTo>
                    <a:pt x="113" y="348"/>
                    <a:pt x="114" y="348"/>
                    <a:pt x="114" y="348"/>
                  </a:cubicBezTo>
                  <a:cubicBezTo>
                    <a:pt x="115" y="348"/>
                    <a:pt x="115" y="347"/>
                    <a:pt x="114" y="346"/>
                  </a:cubicBezTo>
                  <a:cubicBezTo>
                    <a:pt x="114" y="346"/>
                    <a:pt x="112" y="347"/>
                    <a:pt x="112" y="346"/>
                  </a:cubicBezTo>
                  <a:cubicBezTo>
                    <a:pt x="112" y="345"/>
                    <a:pt x="113" y="346"/>
                    <a:pt x="113" y="345"/>
                  </a:cubicBezTo>
                  <a:cubicBezTo>
                    <a:pt x="112" y="345"/>
                    <a:pt x="111" y="345"/>
                    <a:pt x="110" y="344"/>
                  </a:cubicBezTo>
                  <a:cubicBezTo>
                    <a:pt x="109" y="345"/>
                    <a:pt x="108" y="345"/>
                    <a:pt x="106" y="344"/>
                  </a:cubicBezTo>
                  <a:cubicBezTo>
                    <a:pt x="108" y="344"/>
                    <a:pt x="110" y="343"/>
                    <a:pt x="111" y="343"/>
                  </a:cubicBezTo>
                  <a:cubicBezTo>
                    <a:pt x="112" y="343"/>
                    <a:pt x="113" y="344"/>
                    <a:pt x="114" y="344"/>
                  </a:cubicBezTo>
                  <a:cubicBezTo>
                    <a:pt x="115" y="344"/>
                    <a:pt x="115" y="344"/>
                    <a:pt x="115" y="344"/>
                  </a:cubicBezTo>
                  <a:cubicBezTo>
                    <a:pt x="114" y="343"/>
                    <a:pt x="112" y="343"/>
                    <a:pt x="113" y="341"/>
                  </a:cubicBezTo>
                  <a:cubicBezTo>
                    <a:pt x="112" y="341"/>
                    <a:pt x="109" y="339"/>
                    <a:pt x="109" y="339"/>
                  </a:cubicBezTo>
                  <a:cubicBezTo>
                    <a:pt x="108" y="337"/>
                    <a:pt x="110" y="337"/>
                    <a:pt x="110" y="335"/>
                  </a:cubicBezTo>
                  <a:cubicBezTo>
                    <a:pt x="109" y="334"/>
                    <a:pt x="108" y="334"/>
                    <a:pt x="107" y="333"/>
                  </a:cubicBezTo>
                  <a:cubicBezTo>
                    <a:pt x="105" y="332"/>
                    <a:pt x="103" y="331"/>
                    <a:pt x="102" y="329"/>
                  </a:cubicBezTo>
                  <a:cubicBezTo>
                    <a:pt x="104" y="327"/>
                    <a:pt x="103" y="328"/>
                    <a:pt x="101" y="326"/>
                  </a:cubicBezTo>
                  <a:cubicBezTo>
                    <a:pt x="100" y="325"/>
                    <a:pt x="100" y="324"/>
                    <a:pt x="100" y="322"/>
                  </a:cubicBezTo>
                  <a:cubicBezTo>
                    <a:pt x="97" y="322"/>
                    <a:pt x="99" y="321"/>
                    <a:pt x="101" y="320"/>
                  </a:cubicBezTo>
                  <a:cubicBezTo>
                    <a:pt x="101" y="320"/>
                    <a:pt x="101" y="320"/>
                    <a:pt x="101" y="320"/>
                  </a:cubicBezTo>
                  <a:cubicBezTo>
                    <a:pt x="101" y="319"/>
                    <a:pt x="101" y="318"/>
                    <a:pt x="102" y="318"/>
                  </a:cubicBezTo>
                  <a:cubicBezTo>
                    <a:pt x="101" y="317"/>
                    <a:pt x="99" y="317"/>
                    <a:pt x="100" y="315"/>
                  </a:cubicBezTo>
                  <a:cubicBezTo>
                    <a:pt x="99" y="315"/>
                    <a:pt x="100" y="313"/>
                    <a:pt x="99" y="312"/>
                  </a:cubicBezTo>
                  <a:cubicBezTo>
                    <a:pt x="98" y="312"/>
                    <a:pt x="97" y="313"/>
                    <a:pt x="96" y="313"/>
                  </a:cubicBezTo>
                  <a:cubicBezTo>
                    <a:pt x="94" y="312"/>
                    <a:pt x="95" y="310"/>
                    <a:pt x="95" y="309"/>
                  </a:cubicBezTo>
                  <a:cubicBezTo>
                    <a:pt x="94" y="308"/>
                    <a:pt x="94" y="309"/>
                    <a:pt x="93" y="309"/>
                  </a:cubicBezTo>
                  <a:cubicBezTo>
                    <a:pt x="92" y="309"/>
                    <a:pt x="92" y="309"/>
                    <a:pt x="91" y="308"/>
                  </a:cubicBezTo>
                  <a:cubicBezTo>
                    <a:pt x="89" y="307"/>
                    <a:pt x="88" y="304"/>
                    <a:pt x="86" y="303"/>
                  </a:cubicBezTo>
                  <a:cubicBezTo>
                    <a:pt x="84" y="302"/>
                    <a:pt x="82" y="300"/>
                    <a:pt x="80" y="300"/>
                  </a:cubicBezTo>
                  <a:cubicBezTo>
                    <a:pt x="79" y="300"/>
                    <a:pt x="78" y="300"/>
                    <a:pt x="77" y="299"/>
                  </a:cubicBezTo>
                  <a:cubicBezTo>
                    <a:pt x="76" y="299"/>
                    <a:pt x="76" y="298"/>
                    <a:pt x="75" y="298"/>
                  </a:cubicBezTo>
                  <a:cubicBezTo>
                    <a:pt x="74" y="297"/>
                    <a:pt x="75" y="297"/>
                    <a:pt x="73" y="297"/>
                  </a:cubicBezTo>
                  <a:cubicBezTo>
                    <a:pt x="73" y="297"/>
                    <a:pt x="71" y="298"/>
                    <a:pt x="70" y="298"/>
                  </a:cubicBezTo>
                  <a:cubicBezTo>
                    <a:pt x="71" y="295"/>
                    <a:pt x="68" y="296"/>
                    <a:pt x="67" y="295"/>
                  </a:cubicBezTo>
                  <a:cubicBezTo>
                    <a:pt x="65" y="297"/>
                    <a:pt x="65" y="300"/>
                    <a:pt x="62" y="302"/>
                  </a:cubicBezTo>
                  <a:cubicBezTo>
                    <a:pt x="62" y="300"/>
                    <a:pt x="61" y="298"/>
                    <a:pt x="61" y="297"/>
                  </a:cubicBezTo>
                  <a:cubicBezTo>
                    <a:pt x="61" y="296"/>
                    <a:pt x="61" y="295"/>
                    <a:pt x="60" y="296"/>
                  </a:cubicBezTo>
                  <a:cubicBezTo>
                    <a:pt x="61" y="295"/>
                    <a:pt x="59" y="298"/>
                    <a:pt x="59" y="298"/>
                  </a:cubicBezTo>
                  <a:cubicBezTo>
                    <a:pt x="59" y="299"/>
                    <a:pt x="58" y="299"/>
                    <a:pt x="58" y="300"/>
                  </a:cubicBezTo>
                  <a:cubicBezTo>
                    <a:pt x="57" y="300"/>
                    <a:pt x="56" y="300"/>
                    <a:pt x="55" y="301"/>
                  </a:cubicBezTo>
                  <a:cubicBezTo>
                    <a:pt x="54" y="301"/>
                    <a:pt x="54" y="301"/>
                    <a:pt x="54" y="302"/>
                  </a:cubicBezTo>
                  <a:cubicBezTo>
                    <a:pt x="53" y="304"/>
                    <a:pt x="52" y="306"/>
                    <a:pt x="51" y="303"/>
                  </a:cubicBezTo>
                  <a:cubicBezTo>
                    <a:pt x="50" y="301"/>
                    <a:pt x="52" y="300"/>
                    <a:pt x="52" y="298"/>
                  </a:cubicBezTo>
                  <a:cubicBezTo>
                    <a:pt x="51" y="296"/>
                    <a:pt x="48" y="297"/>
                    <a:pt x="47" y="299"/>
                  </a:cubicBezTo>
                  <a:cubicBezTo>
                    <a:pt x="47" y="299"/>
                    <a:pt x="47" y="302"/>
                    <a:pt x="47" y="302"/>
                  </a:cubicBezTo>
                  <a:cubicBezTo>
                    <a:pt x="46" y="303"/>
                    <a:pt x="45" y="302"/>
                    <a:pt x="45" y="301"/>
                  </a:cubicBezTo>
                  <a:cubicBezTo>
                    <a:pt x="44" y="300"/>
                    <a:pt x="45" y="298"/>
                    <a:pt x="43" y="298"/>
                  </a:cubicBezTo>
                  <a:cubicBezTo>
                    <a:pt x="42" y="298"/>
                    <a:pt x="41" y="299"/>
                    <a:pt x="41" y="300"/>
                  </a:cubicBezTo>
                  <a:cubicBezTo>
                    <a:pt x="41" y="301"/>
                    <a:pt x="44" y="304"/>
                    <a:pt x="45" y="304"/>
                  </a:cubicBezTo>
                  <a:cubicBezTo>
                    <a:pt x="39" y="305"/>
                    <a:pt x="33" y="303"/>
                    <a:pt x="29" y="298"/>
                  </a:cubicBezTo>
                  <a:cubicBezTo>
                    <a:pt x="27" y="296"/>
                    <a:pt x="23" y="294"/>
                    <a:pt x="27" y="292"/>
                  </a:cubicBezTo>
                  <a:cubicBezTo>
                    <a:pt x="27" y="292"/>
                    <a:pt x="28" y="292"/>
                    <a:pt x="28" y="292"/>
                  </a:cubicBezTo>
                  <a:cubicBezTo>
                    <a:pt x="29" y="289"/>
                    <a:pt x="31" y="288"/>
                    <a:pt x="34" y="288"/>
                  </a:cubicBezTo>
                  <a:cubicBezTo>
                    <a:pt x="35" y="288"/>
                    <a:pt x="36" y="288"/>
                    <a:pt x="35" y="286"/>
                  </a:cubicBezTo>
                  <a:cubicBezTo>
                    <a:pt x="35" y="286"/>
                    <a:pt x="36" y="286"/>
                    <a:pt x="36" y="285"/>
                  </a:cubicBezTo>
                  <a:cubicBezTo>
                    <a:pt x="35" y="284"/>
                    <a:pt x="32" y="286"/>
                    <a:pt x="32" y="286"/>
                  </a:cubicBezTo>
                  <a:cubicBezTo>
                    <a:pt x="29" y="286"/>
                    <a:pt x="27" y="286"/>
                    <a:pt x="25" y="284"/>
                  </a:cubicBezTo>
                  <a:cubicBezTo>
                    <a:pt x="25" y="284"/>
                    <a:pt x="25" y="284"/>
                    <a:pt x="25" y="284"/>
                  </a:cubicBezTo>
                  <a:cubicBezTo>
                    <a:pt x="20" y="283"/>
                    <a:pt x="24" y="281"/>
                    <a:pt x="23" y="278"/>
                  </a:cubicBezTo>
                  <a:cubicBezTo>
                    <a:pt x="21" y="279"/>
                    <a:pt x="21" y="282"/>
                    <a:pt x="19" y="282"/>
                  </a:cubicBezTo>
                  <a:cubicBezTo>
                    <a:pt x="18" y="282"/>
                    <a:pt x="18" y="282"/>
                    <a:pt x="18" y="281"/>
                  </a:cubicBezTo>
                  <a:cubicBezTo>
                    <a:pt x="17" y="281"/>
                    <a:pt x="17" y="281"/>
                    <a:pt x="17" y="280"/>
                  </a:cubicBezTo>
                  <a:cubicBezTo>
                    <a:pt x="15" y="280"/>
                    <a:pt x="17" y="279"/>
                    <a:pt x="17" y="279"/>
                  </a:cubicBezTo>
                  <a:cubicBezTo>
                    <a:pt x="17" y="278"/>
                    <a:pt x="16" y="278"/>
                    <a:pt x="16" y="278"/>
                  </a:cubicBezTo>
                  <a:cubicBezTo>
                    <a:pt x="16" y="277"/>
                    <a:pt x="16" y="277"/>
                    <a:pt x="15" y="277"/>
                  </a:cubicBezTo>
                  <a:cubicBezTo>
                    <a:pt x="13" y="277"/>
                    <a:pt x="14" y="271"/>
                    <a:pt x="16" y="272"/>
                  </a:cubicBezTo>
                  <a:cubicBezTo>
                    <a:pt x="16" y="272"/>
                    <a:pt x="17" y="272"/>
                    <a:pt x="17" y="272"/>
                  </a:cubicBezTo>
                  <a:cubicBezTo>
                    <a:pt x="16" y="270"/>
                    <a:pt x="17" y="270"/>
                    <a:pt x="18" y="270"/>
                  </a:cubicBezTo>
                  <a:cubicBezTo>
                    <a:pt x="20" y="269"/>
                    <a:pt x="22" y="269"/>
                    <a:pt x="24" y="269"/>
                  </a:cubicBezTo>
                  <a:cubicBezTo>
                    <a:pt x="26" y="269"/>
                    <a:pt x="28" y="270"/>
                    <a:pt x="30" y="271"/>
                  </a:cubicBezTo>
                  <a:cubicBezTo>
                    <a:pt x="31" y="271"/>
                    <a:pt x="33" y="271"/>
                    <a:pt x="34" y="271"/>
                  </a:cubicBezTo>
                  <a:cubicBezTo>
                    <a:pt x="34" y="271"/>
                    <a:pt x="34" y="271"/>
                    <a:pt x="35" y="271"/>
                  </a:cubicBezTo>
                  <a:cubicBezTo>
                    <a:pt x="35" y="271"/>
                    <a:pt x="35" y="271"/>
                    <a:pt x="35" y="271"/>
                  </a:cubicBezTo>
                  <a:cubicBezTo>
                    <a:pt x="35" y="269"/>
                    <a:pt x="29" y="270"/>
                    <a:pt x="28" y="268"/>
                  </a:cubicBezTo>
                  <a:cubicBezTo>
                    <a:pt x="29" y="268"/>
                    <a:pt x="29" y="268"/>
                    <a:pt x="29" y="268"/>
                  </a:cubicBezTo>
                  <a:cubicBezTo>
                    <a:pt x="30" y="267"/>
                    <a:pt x="31" y="265"/>
                    <a:pt x="33" y="265"/>
                  </a:cubicBezTo>
                  <a:cubicBezTo>
                    <a:pt x="34" y="264"/>
                    <a:pt x="36" y="265"/>
                    <a:pt x="38" y="265"/>
                  </a:cubicBezTo>
                  <a:cubicBezTo>
                    <a:pt x="40" y="263"/>
                    <a:pt x="42" y="265"/>
                    <a:pt x="44" y="266"/>
                  </a:cubicBezTo>
                  <a:cubicBezTo>
                    <a:pt x="45" y="266"/>
                    <a:pt x="45" y="268"/>
                    <a:pt x="47" y="268"/>
                  </a:cubicBezTo>
                  <a:cubicBezTo>
                    <a:pt x="47" y="265"/>
                    <a:pt x="43" y="265"/>
                    <a:pt x="46" y="263"/>
                  </a:cubicBezTo>
                  <a:cubicBezTo>
                    <a:pt x="47" y="263"/>
                    <a:pt x="48" y="263"/>
                    <a:pt x="49" y="262"/>
                  </a:cubicBezTo>
                  <a:cubicBezTo>
                    <a:pt x="49" y="262"/>
                    <a:pt x="48" y="261"/>
                    <a:pt x="48" y="260"/>
                  </a:cubicBezTo>
                  <a:cubicBezTo>
                    <a:pt x="48" y="258"/>
                    <a:pt x="41" y="252"/>
                    <a:pt x="42" y="257"/>
                  </a:cubicBezTo>
                  <a:cubicBezTo>
                    <a:pt x="41" y="258"/>
                    <a:pt x="40" y="260"/>
                    <a:pt x="38" y="260"/>
                  </a:cubicBezTo>
                  <a:cubicBezTo>
                    <a:pt x="36" y="261"/>
                    <a:pt x="35" y="261"/>
                    <a:pt x="33" y="260"/>
                  </a:cubicBezTo>
                  <a:cubicBezTo>
                    <a:pt x="33" y="259"/>
                    <a:pt x="32" y="258"/>
                    <a:pt x="32" y="257"/>
                  </a:cubicBezTo>
                  <a:cubicBezTo>
                    <a:pt x="32" y="256"/>
                    <a:pt x="31" y="256"/>
                    <a:pt x="30" y="256"/>
                  </a:cubicBezTo>
                  <a:cubicBezTo>
                    <a:pt x="31" y="257"/>
                    <a:pt x="32" y="258"/>
                    <a:pt x="32" y="260"/>
                  </a:cubicBezTo>
                  <a:cubicBezTo>
                    <a:pt x="30" y="262"/>
                    <a:pt x="28" y="263"/>
                    <a:pt x="25" y="261"/>
                  </a:cubicBezTo>
                  <a:cubicBezTo>
                    <a:pt x="24" y="260"/>
                    <a:pt x="22" y="260"/>
                    <a:pt x="21" y="259"/>
                  </a:cubicBezTo>
                  <a:cubicBezTo>
                    <a:pt x="20" y="258"/>
                    <a:pt x="23" y="257"/>
                    <a:pt x="24" y="257"/>
                  </a:cubicBezTo>
                  <a:cubicBezTo>
                    <a:pt x="24" y="256"/>
                    <a:pt x="25" y="256"/>
                    <a:pt x="26" y="255"/>
                  </a:cubicBezTo>
                  <a:cubicBezTo>
                    <a:pt x="26" y="255"/>
                    <a:pt x="26" y="254"/>
                    <a:pt x="26" y="254"/>
                  </a:cubicBezTo>
                  <a:cubicBezTo>
                    <a:pt x="24" y="254"/>
                    <a:pt x="18" y="258"/>
                    <a:pt x="19" y="254"/>
                  </a:cubicBezTo>
                  <a:cubicBezTo>
                    <a:pt x="20" y="252"/>
                    <a:pt x="21" y="251"/>
                    <a:pt x="23" y="250"/>
                  </a:cubicBezTo>
                  <a:cubicBezTo>
                    <a:pt x="23" y="250"/>
                    <a:pt x="23" y="249"/>
                    <a:pt x="22" y="249"/>
                  </a:cubicBezTo>
                  <a:cubicBezTo>
                    <a:pt x="20" y="249"/>
                    <a:pt x="19" y="251"/>
                    <a:pt x="18" y="252"/>
                  </a:cubicBezTo>
                  <a:cubicBezTo>
                    <a:pt x="17" y="252"/>
                    <a:pt x="15" y="253"/>
                    <a:pt x="14" y="253"/>
                  </a:cubicBezTo>
                  <a:cubicBezTo>
                    <a:pt x="13" y="252"/>
                    <a:pt x="13" y="251"/>
                    <a:pt x="14" y="250"/>
                  </a:cubicBezTo>
                  <a:cubicBezTo>
                    <a:pt x="14" y="250"/>
                    <a:pt x="14" y="249"/>
                    <a:pt x="14" y="249"/>
                  </a:cubicBezTo>
                  <a:cubicBezTo>
                    <a:pt x="14" y="249"/>
                    <a:pt x="14" y="249"/>
                    <a:pt x="13" y="249"/>
                  </a:cubicBezTo>
                  <a:cubicBezTo>
                    <a:pt x="12" y="250"/>
                    <a:pt x="11" y="249"/>
                    <a:pt x="11" y="248"/>
                  </a:cubicBezTo>
                  <a:cubicBezTo>
                    <a:pt x="8" y="248"/>
                    <a:pt x="7" y="247"/>
                    <a:pt x="7" y="244"/>
                  </a:cubicBezTo>
                  <a:cubicBezTo>
                    <a:pt x="7" y="242"/>
                    <a:pt x="5" y="244"/>
                    <a:pt x="4" y="242"/>
                  </a:cubicBezTo>
                  <a:cubicBezTo>
                    <a:pt x="0" y="243"/>
                    <a:pt x="2" y="235"/>
                    <a:pt x="3" y="233"/>
                  </a:cubicBezTo>
                  <a:cubicBezTo>
                    <a:pt x="3" y="231"/>
                    <a:pt x="4" y="230"/>
                    <a:pt x="4" y="228"/>
                  </a:cubicBezTo>
                  <a:cubicBezTo>
                    <a:pt x="6" y="227"/>
                    <a:pt x="8" y="227"/>
                    <a:pt x="9" y="227"/>
                  </a:cubicBezTo>
                  <a:cubicBezTo>
                    <a:pt x="11" y="226"/>
                    <a:pt x="13" y="224"/>
                    <a:pt x="15" y="224"/>
                  </a:cubicBezTo>
                  <a:cubicBezTo>
                    <a:pt x="15" y="224"/>
                    <a:pt x="16" y="224"/>
                    <a:pt x="17" y="224"/>
                  </a:cubicBezTo>
                  <a:cubicBezTo>
                    <a:pt x="17" y="224"/>
                    <a:pt x="18" y="222"/>
                    <a:pt x="18" y="222"/>
                  </a:cubicBezTo>
                  <a:cubicBezTo>
                    <a:pt x="19" y="221"/>
                    <a:pt x="21" y="221"/>
                    <a:pt x="22" y="220"/>
                  </a:cubicBezTo>
                  <a:cubicBezTo>
                    <a:pt x="23" y="219"/>
                    <a:pt x="23" y="218"/>
                    <a:pt x="24" y="218"/>
                  </a:cubicBezTo>
                  <a:cubicBezTo>
                    <a:pt x="25" y="218"/>
                    <a:pt x="26" y="218"/>
                    <a:pt x="26" y="218"/>
                  </a:cubicBezTo>
                  <a:cubicBezTo>
                    <a:pt x="27" y="218"/>
                    <a:pt x="29" y="217"/>
                    <a:pt x="29" y="216"/>
                  </a:cubicBezTo>
                  <a:cubicBezTo>
                    <a:pt x="30" y="216"/>
                    <a:pt x="29" y="216"/>
                    <a:pt x="29" y="215"/>
                  </a:cubicBezTo>
                  <a:cubicBezTo>
                    <a:pt x="29" y="215"/>
                    <a:pt x="28" y="214"/>
                    <a:pt x="28" y="214"/>
                  </a:cubicBezTo>
                  <a:cubicBezTo>
                    <a:pt x="28" y="213"/>
                    <a:pt x="30" y="212"/>
                    <a:pt x="30" y="212"/>
                  </a:cubicBezTo>
                  <a:cubicBezTo>
                    <a:pt x="31" y="210"/>
                    <a:pt x="33" y="209"/>
                    <a:pt x="35" y="209"/>
                  </a:cubicBezTo>
                  <a:cubicBezTo>
                    <a:pt x="36" y="209"/>
                    <a:pt x="38" y="208"/>
                    <a:pt x="39" y="208"/>
                  </a:cubicBezTo>
                  <a:cubicBezTo>
                    <a:pt x="41" y="206"/>
                    <a:pt x="44" y="205"/>
                    <a:pt x="46" y="207"/>
                  </a:cubicBezTo>
                  <a:cubicBezTo>
                    <a:pt x="47" y="207"/>
                    <a:pt x="47" y="208"/>
                    <a:pt x="48" y="208"/>
                  </a:cubicBezTo>
                  <a:cubicBezTo>
                    <a:pt x="50" y="207"/>
                    <a:pt x="51" y="203"/>
                    <a:pt x="52" y="201"/>
                  </a:cubicBezTo>
                  <a:cubicBezTo>
                    <a:pt x="54" y="198"/>
                    <a:pt x="56" y="195"/>
                    <a:pt x="57" y="192"/>
                  </a:cubicBezTo>
                  <a:cubicBezTo>
                    <a:pt x="57" y="190"/>
                    <a:pt x="56" y="186"/>
                    <a:pt x="56" y="184"/>
                  </a:cubicBezTo>
                  <a:cubicBezTo>
                    <a:pt x="56" y="181"/>
                    <a:pt x="56" y="177"/>
                    <a:pt x="56" y="175"/>
                  </a:cubicBezTo>
                  <a:cubicBezTo>
                    <a:pt x="56" y="174"/>
                    <a:pt x="59" y="174"/>
                    <a:pt x="60" y="173"/>
                  </a:cubicBezTo>
                  <a:cubicBezTo>
                    <a:pt x="62" y="172"/>
                    <a:pt x="62" y="170"/>
                    <a:pt x="64" y="170"/>
                  </a:cubicBezTo>
                  <a:cubicBezTo>
                    <a:pt x="63" y="169"/>
                    <a:pt x="62" y="169"/>
                    <a:pt x="62" y="167"/>
                  </a:cubicBezTo>
                  <a:cubicBezTo>
                    <a:pt x="62" y="167"/>
                    <a:pt x="62" y="167"/>
                    <a:pt x="62" y="167"/>
                  </a:cubicBezTo>
                  <a:cubicBezTo>
                    <a:pt x="62" y="167"/>
                    <a:pt x="62" y="167"/>
                    <a:pt x="62" y="167"/>
                  </a:cubicBezTo>
                  <a:cubicBezTo>
                    <a:pt x="62" y="167"/>
                    <a:pt x="62" y="167"/>
                    <a:pt x="61" y="167"/>
                  </a:cubicBezTo>
                  <a:cubicBezTo>
                    <a:pt x="63" y="171"/>
                    <a:pt x="59" y="173"/>
                    <a:pt x="56" y="172"/>
                  </a:cubicBezTo>
                  <a:cubicBezTo>
                    <a:pt x="54" y="172"/>
                    <a:pt x="55" y="172"/>
                    <a:pt x="53" y="173"/>
                  </a:cubicBezTo>
                  <a:cubicBezTo>
                    <a:pt x="51" y="174"/>
                    <a:pt x="50" y="175"/>
                    <a:pt x="49" y="174"/>
                  </a:cubicBezTo>
                  <a:cubicBezTo>
                    <a:pt x="48" y="173"/>
                    <a:pt x="48" y="171"/>
                    <a:pt x="47" y="171"/>
                  </a:cubicBezTo>
                  <a:cubicBezTo>
                    <a:pt x="45" y="172"/>
                    <a:pt x="41" y="173"/>
                    <a:pt x="42" y="170"/>
                  </a:cubicBezTo>
                  <a:cubicBezTo>
                    <a:pt x="42" y="168"/>
                    <a:pt x="40" y="167"/>
                    <a:pt x="39" y="165"/>
                  </a:cubicBezTo>
                  <a:cubicBezTo>
                    <a:pt x="39" y="164"/>
                    <a:pt x="39" y="162"/>
                    <a:pt x="40" y="161"/>
                  </a:cubicBezTo>
                  <a:cubicBezTo>
                    <a:pt x="42" y="158"/>
                    <a:pt x="45" y="157"/>
                    <a:pt x="44" y="153"/>
                  </a:cubicBezTo>
                  <a:cubicBezTo>
                    <a:pt x="45" y="152"/>
                    <a:pt x="47" y="151"/>
                    <a:pt x="48" y="149"/>
                  </a:cubicBezTo>
                  <a:cubicBezTo>
                    <a:pt x="50" y="148"/>
                    <a:pt x="50" y="148"/>
                    <a:pt x="52" y="149"/>
                  </a:cubicBezTo>
                  <a:cubicBezTo>
                    <a:pt x="50" y="146"/>
                    <a:pt x="50" y="146"/>
                    <a:pt x="53" y="145"/>
                  </a:cubicBezTo>
                  <a:cubicBezTo>
                    <a:pt x="54" y="145"/>
                    <a:pt x="54" y="144"/>
                    <a:pt x="54" y="144"/>
                  </a:cubicBezTo>
                  <a:cubicBezTo>
                    <a:pt x="55" y="142"/>
                    <a:pt x="55" y="141"/>
                    <a:pt x="55" y="139"/>
                  </a:cubicBezTo>
                  <a:cubicBezTo>
                    <a:pt x="55" y="138"/>
                    <a:pt x="57" y="138"/>
                    <a:pt x="56" y="137"/>
                  </a:cubicBezTo>
                  <a:cubicBezTo>
                    <a:pt x="56" y="135"/>
                    <a:pt x="57" y="134"/>
                    <a:pt x="58" y="134"/>
                  </a:cubicBezTo>
                  <a:cubicBezTo>
                    <a:pt x="59" y="134"/>
                    <a:pt x="59" y="134"/>
                    <a:pt x="59" y="134"/>
                  </a:cubicBezTo>
                  <a:cubicBezTo>
                    <a:pt x="60" y="133"/>
                    <a:pt x="61" y="132"/>
                    <a:pt x="61" y="131"/>
                  </a:cubicBezTo>
                  <a:cubicBezTo>
                    <a:pt x="62" y="127"/>
                    <a:pt x="64" y="131"/>
                    <a:pt x="64" y="133"/>
                  </a:cubicBezTo>
                  <a:cubicBezTo>
                    <a:pt x="64" y="134"/>
                    <a:pt x="64" y="138"/>
                    <a:pt x="66" y="139"/>
                  </a:cubicBezTo>
                  <a:cubicBezTo>
                    <a:pt x="67" y="139"/>
                    <a:pt x="67" y="139"/>
                    <a:pt x="67" y="139"/>
                  </a:cubicBezTo>
                  <a:cubicBezTo>
                    <a:pt x="66" y="138"/>
                    <a:pt x="66" y="137"/>
                    <a:pt x="66" y="136"/>
                  </a:cubicBezTo>
                  <a:cubicBezTo>
                    <a:pt x="65" y="135"/>
                    <a:pt x="65" y="133"/>
                    <a:pt x="64" y="131"/>
                  </a:cubicBezTo>
                  <a:cubicBezTo>
                    <a:pt x="63" y="129"/>
                    <a:pt x="64" y="127"/>
                    <a:pt x="65" y="126"/>
                  </a:cubicBezTo>
                  <a:cubicBezTo>
                    <a:pt x="67" y="125"/>
                    <a:pt x="67" y="125"/>
                    <a:pt x="68" y="127"/>
                  </a:cubicBezTo>
                  <a:cubicBezTo>
                    <a:pt x="69" y="127"/>
                    <a:pt x="69" y="127"/>
                    <a:pt x="69" y="127"/>
                  </a:cubicBezTo>
                  <a:cubicBezTo>
                    <a:pt x="69" y="127"/>
                    <a:pt x="70" y="127"/>
                    <a:pt x="70" y="127"/>
                  </a:cubicBezTo>
                  <a:cubicBezTo>
                    <a:pt x="72" y="127"/>
                    <a:pt x="73" y="128"/>
                    <a:pt x="73" y="130"/>
                  </a:cubicBezTo>
                  <a:cubicBezTo>
                    <a:pt x="73" y="130"/>
                    <a:pt x="73" y="130"/>
                    <a:pt x="73" y="130"/>
                  </a:cubicBezTo>
                  <a:cubicBezTo>
                    <a:pt x="76" y="130"/>
                    <a:pt x="78" y="137"/>
                    <a:pt x="78" y="139"/>
                  </a:cubicBezTo>
                  <a:cubicBezTo>
                    <a:pt x="81" y="139"/>
                    <a:pt x="86" y="138"/>
                    <a:pt x="84" y="135"/>
                  </a:cubicBezTo>
                  <a:cubicBezTo>
                    <a:pt x="84" y="134"/>
                    <a:pt x="84" y="134"/>
                    <a:pt x="83" y="133"/>
                  </a:cubicBezTo>
                  <a:cubicBezTo>
                    <a:pt x="82" y="131"/>
                    <a:pt x="81" y="130"/>
                    <a:pt x="80" y="128"/>
                  </a:cubicBezTo>
                  <a:cubicBezTo>
                    <a:pt x="80" y="127"/>
                    <a:pt x="79" y="126"/>
                    <a:pt x="79" y="125"/>
                  </a:cubicBezTo>
                  <a:cubicBezTo>
                    <a:pt x="78" y="123"/>
                    <a:pt x="78" y="122"/>
                    <a:pt x="78" y="120"/>
                  </a:cubicBezTo>
                  <a:cubicBezTo>
                    <a:pt x="76" y="119"/>
                    <a:pt x="77" y="118"/>
                    <a:pt x="78" y="117"/>
                  </a:cubicBezTo>
                  <a:cubicBezTo>
                    <a:pt x="79" y="115"/>
                    <a:pt x="80" y="114"/>
                    <a:pt x="81" y="111"/>
                  </a:cubicBezTo>
                  <a:cubicBezTo>
                    <a:pt x="78" y="111"/>
                    <a:pt x="78" y="106"/>
                    <a:pt x="77" y="104"/>
                  </a:cubicBezTo>
                  <a:cubicBezTo>
                    <a:pt x="76" y="101"/>
                    <a:pt x="78" y="97"/>
                    <a:pt x="81" y="95"/>
                  </a:cubicBezTo>
                  <a:cubicBezTo>
                    <a:pt x="83" y="92"/>
                    <a:pt x="91" y="94"/>
                    <a:pt x="92" y="97"/>
                  </a:cubicBezTo>
                  <a:cubicBezTo>
                    <a:pt x="93" y="99"/>
                    <a:pt x="93" y="102"/>
                    <a:pt x="93" y="104"/>
                  </a:cubicBezTo>
                  <a:cubicBezTo>
                    <a:pt x="94" y="106"/>
                    <a:pt x="96" y="107"/>
                    <a:pt x="98" y="108"/>
                  </a:cubicBezTo>
                  <a:cubicBezTo>
                    <a:pt x="98" y="108"/>
                    <a:pt x="99" y="108"/>
                    <a:pt x="99" y="108"/>
                  </a:cubicBezTo>
                  <a:cubicBezTo>
                    <a:pt x="101" y="109"/>
                    <a:pt x="101" y="112"/>
                    <a:pt x="103" y="113"/>
                  </a:cubicBezTo>
                  <a:cubicBezTo>
                    <a:pt x="103" y="115"/>
                    <a:pt x="103" y="117"/>
                    <a:pt x="105" y="117"/>
                  </a:cubicBezTo>
                  <a:cubicBezTo>
                    <a:pt x="106" y="117"/>
                    <a:pt x="106" y="119"/>
                    <a:pt x="108" y="119"/>
                  </a:cubicBezTo>
                  <a:cubicBezTo>
                    <a:pt x="108" y="119"/>
                    <a:pt x="107" y="118"/>
                    <a:pt x="107" y="118"/>
                  </a:cubicBezTo>
                  <a:cubicBezTo>
                    <a:pt x="105" y="116"/>
                    <a:pt x="103" y="115"/>
                    <a:pt x="103" y="111"/>
                  </a:cubicBezTo>
                  <a:cubicBezTo>
                    <a:pt x="102" y="111"/>
                    <a:pt x="102" y="109"/>
                    <a:pt x="101" y="108"/>
                  </a:cubicBezTo>
                  <a:cubicBezTo>
                    <a:pt x="100" y="107"/>
                    <a:pt x="100" y="106"/>
                    <a:pt x="99" y="106"/>
                  </a:cubicBezTo>
                  <a:cubicBezTo>
                    <a:pt x="98" y="105"/>
                    <a:pt x="97" y="106"/>
                    <a:pt x="97" y="104"/>
                  </a:cubicBezTo>
                  <a:cubicBezTo>
                    <a:pt x="95" y="101"/>
                    <a:pt x="96" y="97"/>
                    <a:pt x="94" y="94"/>
                  </a:cubicBezTo>
                  <a:cubicBezTo>
                    <a:pt x="92" y="92"/>
                    <a:pt x="89" y="92"/>
                    <a:pt x="88" y="90"/>
                  </a:cubicBezTo>
                  <a:cubicBezTo>
                    <a:pt x="86" y="87"/>
                    <a:pt x="99" y="81"/>
                    <a:pt x="101" y="81"/>
                  </a:cubicBezTo>
                  <a:cubicBezTo>
                    <a:pt x="102" y="81"/>
                    <a:pt x="109" y="77"/>
                    <a:pt x="108" y="80"/>
                  </a:cubicBezTo>
                  <a:cubicBezTo>
                    <a:pt x="108" y="81"/>
                    <a:pt x="108" y="82"/>
                    <a:pt x="109" y="82"/>
                  </a:cubicBezTo>
                  <a:cubicBezTo>
                    <a:pt x="109" y="80"/>
                    <a:pt x="110" y="79"/>
                    <a:pt x="110" y="78"/>
                  </a:cubicBezTo>
                  <a:cubicBezTo>
                    <a:pt x="111" y="76"/>
                    <a:pt x="112" y="77"/>
                    <a:pt x="114" y="78"/>
                  </a:cubicBezTo>
                  <a:cubicBezTo>
                    <a:pt x="116" y="79"/>
                    <a:pt x="115" y="78"/>
                    <a:pt x="115" y="81"/>
                  </a:cubicBezTo>
                  <a:cubicBezTo>
                    <a:pt x="116" y="81"/>
                    <a:pt x="116" y="81"/>
                    <a:pt x="117" y="81"/>
                  </a:cubicBezTo>
                  <a:cubicBezTo>
                    <a:pt x="117" y="81"/>
                    <a:pt x="117" y="80"/>
                    <a:pt x="117" y="80"/>
                  </a:cubicBezTo>
                  <a:cubicBezTo>
                    <a:pt x="116" y="80"/>
                    <a:pt x="116" y="77"/>
                    <a:pt x="115" y="76"/>
                  </a:cubicBezTo>
                  <a:cubicBezTo>
                    <a:pt x="120" y="71"/>
                    <a:pt x="122" y="71"/>
                    <a:pt x="124" y="77"/>
                  </a:cubicBezTo>
                  <a:cubicBezTo>
                    <a:pt x="124" y="77"/>
                    <a:pt x="125" y="78"/>
                    <a:pt x="125" y="79"/>
                  </a:cubicBezTo>
                  <a:cubicBezTo>
                    <a:pt x="126" y="82"/>
                    <a:pt x="127" y="85"/>
                    <a:pt x="126" y="89"/>
                  </a:cubicBezTo>
                  <a:cubicBezTo>
                    <a:pt x="126" y="90"/>
                    <a:pt x="128" y="97"/>
                    <a:pt x="126" y="99"/>
                  </a:cubicBezTo>
                  <a:cubicBezTo>
                    <a:pt x="125" y="101"/>
                    <a:pt x="125" y="103"/>
                    <a:pt x="124" y="105"/>
                  </a:cubicBezTo>
                  <a:cubicBezTo>
                    <a:pt x="124" y="105"/>
                    <a:pt x="125" y="106"/>
                    <a:pt x="125" y="106"/>
                  </a:cubicBezTo>
                  <a:cubicBezTo>
                    <a:pt x="126" y="107"/>
                    <a:pt x="128" y="103"/>
                    <a:pt x="129" y="101"/>
                  </a:cubicBezTo>
                  <a:cubicBezTo>
                    <a:pt x="131" y="98"/>
                    <a:pt x="131" y="95"/>
                    <a:pt x="131" y="92"/>
                  </a:cubicBezTo>
                  <a:cubicBezTo>
                    <a:pt x="131" y="87"/>
                    <a:pt x="136" y="93"/>
                    <a:pt x="137" y="95"/>
                  </a:cubicBezTo>
                  <a:cubicBezTo>
                    <a:pt x="137" y="95"/>
                    <a:pt x="138" y="95"/>
                    <a:pt x="138" y="96"/>
                  </a:cubicBezTo>
                  <a:cubicBezTo>
                    <a:pt x="141" y="96"/>
                    <a:pt x="142" y="99"/>
                    <a:pt x="143" y="100"/>
                  </a:cubicBezTo>
                  <a:cubicBezTo>
                    <a:pt x="145" y="103"/>
                    <a:pt x="146" y="105"/>
                    <a:pt x="148" y="107"/>
                  </a:cubicBezTo>
                  <a:cubicBezTo>
                    <a:pt x="148" y="108"/>
                    <a:pt x="148" y="109"/>
                    <a:pt x="148" y="110"/>
                  </a:cubicBezTo>
                  <a:cubicBezTo>
                    <a:pt x="148" y="111"/>
                    <a:pt x="149" y="111"/>
                    <a:pt x="150" y="112"/>
                  </a:cubicBezTo>
                  <a:cubicBezTo>
                    <a:pt x="150" y="112"/>
                    <a:pt x="151" y="112"/>
                    <a:pt x="151" y="112"/>
                  </a:cubicBezTo>
                  <a:cubicBezTo>
                    <a:pt x="151" y="112"/>
                    <a:pt x="152" y="111"/>
                    <a:pt x="151" y="110"/>
                  </a:cubicBezTo>
                  <a:cubicBezTo>
                    <a:pt x="149" y="109"/>
                    <a:pt x="150" y="107"/>
                    <a:pt x="150" y="105"/>
                  </a:cubicBezTo>
                  <a:cubicBezTo>
                    <a:pt x="147" y="104"/>
                    <a:pt x="147" y="103"/>
                    <a:pt x="146" y="101"/>
                  </a:cubicBezTo>
                  <a:cubicBezTo>
                    <a:pt x="145" y="100"/>
                    <a:pt x="145" y="100"/>
                    <a:pt x="145" y="99"/>
                  </a:cubicBezTo>
                  <a:cubicBezTo>
                    <a:pt x="144" y="98"/>
                    <a:pt x="144" y="98"/>
                    <a:pt x="144" y="97"/>
                  </a:cubicBezTo>
                  <a:cubicBezTo>
                    <a:pt x="143" y="96"/>
                    <a:pt x="143" y="96"/>
                    <a:pt x="143" y="95"/>
                  </a:cubicBezTo>
                  <a:cubicBezTo>
                    <a:pt x="144" y="95"/>
                    <a:pt x="145" y="96"/>
                    <a:pt x="146" y="97"/>
                  </a:cubicBezTo>
                  <a:cubicBezTo>
                    <a:pt x="148" y="96"/>
                    <a:pt x="149" y="98"/>
                    <a:pt x="150" y="98"/>
                  </a:cubicBezTo>
                  <a:cubicBezTo>
                    <a:pt x="151" y="98"/>
                    <a:pt x="153" y="97"/>
                    <a:pt x="153" y="96"/>
                  </a:cubicBezTo>
                  <a:cubicBezTo>
                    <a:pt x="153" y="95"/>
                    <a:pt x="153" y="95"/>
                    <a:pt x="153" y="95"/>
                  </a:cubicBezTo>
                  <a:cubicBezTo>
                    <a:pt x="153" y="95"/>
                    <a:pt x="153" y="95"/>
                    <a:pt x="153" y="94"/>
                  </a:cubicBezTo>
                  <a:cubicBezTo>
                    <a:pt x="151" y="93"/>
                    <a:pt x="150" y="92"/>
                    <a:pt x="150" y="90"/>
                  </a:cubicBezTo>
                  <a:cubicBezTo>
                    <a:pt x="149" y="89"/>
                    <a:pt x="148" y="88"/>
                    <a:pt x="148" y="86"/>
                  </a:cubicBezTo>
                  <a:cubicBezTo>
                    <a:pt x="146" y="82"/>
                    <a:pt x="145" y="78"/>
                    <a:pt x="145" y="74"/>
                  </a:cubicBezTo>
                  <a:cubicBezTo>
                    <a:pt x="144" y="72"/>
                    <a:pt x="142" y="66"/>
                    <a:pt x="146" y="66"/>
                  </a:cubicBezTo>
                  <a:cubicBezTo>
                    <a:pt x="148" y="64"/>
                    <a:pt x="154" y="66"/>
                    <a:pt x="156" y="68"/>
                  </a:cubicBezTo>
                  <a:cubicBezTo>
                    <a:pt x="156" y="68"/>
                    <a:pt x="157" y="69"/>
                    <a:pt x="157" y="70"/>
                  </a:cubicBezTo>
                  <a:cubicBezTo>
                    <a:pt x="159" y="72"/>
                    <a:pt x="159" y="75"/>
                    <a:pt x="160" y="77"/>
                  </a:cubicBezTo>
                  <a:cubicBezTo>
                    <a:pt x="160" y="77"/>
                    <a:pt x="160" y="77"/>
                    <a:pt x="161" y="77"/>
                  </a:cubicBezTo>
                  <a:cubicBezTo>
                    <a:pt x="161" y="77"/>
                    <a:pt x="161" y="78"/>
                    <a:pt x="162" y="78"/>
                  </a:cubicBezTo>
                  <a:cubicBezTo>
                    <a:pt x="165" y="78"/>
                    <a:pt x="167" y="84"/>
                    <a:pt x="169" y="86"/>
                  </a:cubicBezTo>
                  <a:cubicBezTo>
                    <a:pt x="175" y="89"/>
                    <a:pt x="177" y="93"/>
                    <a:pt x="178" y="99"/>
                  </a:cubicBezTo>
                  <a:cubicBezTo>
                    <a:pt x="179" y="100"/>
                    <a:pt x="180" y="101"/>
                    <a:pt x="180" y="102"/>
                  </a:cubicBezTo>
                  <a:cubicBezTo>
                    <a:pt x="181" y="102"/>
                    <a:pt x="181" y="102"/>
                    <a:pt x="181" y="102"/>
                  </a:cubicBezTo>
                  <a:cubicBezTo>
                    <a:pt x="186" y="101"/>
                    <a:pt x="186" y="101"/>
                    <a:pt x="185" y="96"/>
                  </a:cubicBezTo>
                  <a:cubicBezTo>
                    <a:pt x="184" y="94"/>
                    <a:pt x="184" y="93"/>
                    <a:pt x="186" y="93"/>
                  </a:cubicBezTo>
                  <a:cubicBezTo>
                    <a:pt x="188" y="90"/>
                    <a:pt x="187" y="88"/>
                    <a:pt x="186" y="86"/>
                  </a:cubicBezTo>
                  <a:cubicBezTo>
                    <a:pt x="186" y="84"/>
                    <a:pt x="186" y="82"/>
                    <a:pt x="188" y="80"/>
                  </a:cubicBezTo>
                  <a:cubicBezTo>
                    <a:pt x="190" y="78"/>
                    <a:pt x="191" y="79"/>
                    <a:pt x="193" y="80"/>
                  </a:cubicBezTo>
                  <a:cubicBezTo>
                    <a:pt x="194" y="80"/>
                    <a:pt x="195" y="81"/>
                    <a:pt x="196" y="82"/>
                  </a:cubicBezTo>
                  <a:cubicBezTo>
                    <a:pt x="197" y="82"/>
                    <a:pt x="198" y="82"/>
                    <a:pt x="199" y="83"/>
                  </a:cubicBezTo>
                  <a:cubicBezTo>
                    <a:pt x="200" y="82"/>
                    <a:pt x="201" y="84"/>
                    <a:pt x="201" y="85"/>
                  </a:cubicBezTo>
                  <a:cubicBezTo>
                    <a:pt x="201" y="85"/>
                    <a:pt x="201" y="85"/>
                    <a:pt x="202" y="85"/>
                  </a:cubicBezTo>
                  <a:cubicBezTo>
                    <a:pt x="203" y="84"/>
                    <a:pt x="204" y="84"/>
                    <a:pt x="205" y="83"/>
                  </a:cubicBezTo>
                  <a:cubicBezTo>
                    <a:pt x="202" y="83"/>
                    <a:pt x="200" y="81"/>
                    <a:pt x="197" y="80"/>
                  </a:cubicBezTo>
                  <a:cubicBezTo>
                    <a:pt x="196" y="80"/>
                    <a:pt x="191" y="76"/>
                    <a:pt x="194" y="75"/>
                  </a:cubicBezTo>
                  <a:cubicBezTo>
                    <a:pt x="194" y="75"/>
                    <a:pt x="195" y="74"/>
                    <a:pt x="195" y="74"/>
                  </a:cubicBezTo>
                  <a:cubicBezTo>
                    <a:pt x="191" y="72"/>
                    <a:pt x="188" y="69"/>
                    <a:pt x="188" y="64"/>
                  </a:cubicBezTo>
                  <a:cubicBezTo>
                    <a:pt x="186" y="64"/>
                    <a:pt x="186" y="63"/>
                    <a:pt x="185" y="61"/>
                  </a:cubicBezTo>
                  <a:cubicBezTo>
                    <a:pt x="184" y="61"/>
                    <a:pt x="185" y="59"/>
                    <a:pt x="184" y="58"/>
                  </a:cubicBezTo>
                  <a:cubicBezTo>
                    <a:pt x="183" y="58"/>
                    <a:pt x="182" y="58"/>
                    <a:pt x="181" y="57"/>
                  </a:cubicBezTo>
                  <a:cubicBezTo>
                    <a:pt x="180" y="54"/>
                    <a:pt x="180" y="52"/>
                    <a:pt x="184" y="52"/>
                  </a:cubicBezTo>
                  <a:cubicBezTo>
                    <a:pt x="188" y="52"/>
                    <a:pt x="192" y="52"/>
                    <a:pt x="196" y="52"/>
                  </a:cubicBezTo>
                  <a:cubicBezTo>
                    <a:pt x="200" y="52"/>
                    <a:pt x="205" y="51"/>
                    <a:pt x="205" y="56"/>
                  </a:cubicBezTo>
                  <a:cubicBezTo>
                    <a:pt x="205" y="57"/>
                    <a:pt x="206" y="58"/>
                    <a:pt x="206" y="58"/>
                  </a:cubicBezTo>
                  <a:cubicBezTo>
                    <a:pt x="207" y="60"/>
                    <a:pt x="207" y="61"/>
                    <a:pt x="207" y="62"/>
                  </a:cubicBezTo>
                  <a:cubicBezTo>
                    <a:pt x="206" y="64"/>
                    <a:pt x="207" y="66"/>
                    <a:pt x="208" y="68"/>
                  </a:cubicBezTo>
                  <a:cubicBezTo>
                    <a:pt x="208" y="69"/>
                    <a:pt x="209" y="73"/>
                    <a:pt x="210" y="70"/>
                  </a:cubicBezTo>
                  <a:cubicBezTo>
                    <a:pt x="210" y="69"/>
                    <a:pt x="210" y="69"/>
                    <a:pt x="210" y="69"/>
                  </a:cubicBezTo>
                  <a:cubicBezTo>
                    <a:pt x="209" y="68"/>
                    <a:pt x="208" y="66"/>
                    <a:pt x="209" y="65"/>
                  </a:cubicBezTo>
                  <a:cubicBezTo>
                    <a:pt x="209" y="63"/>
                    <a:pt x="209" y="62"/>
                    <a:pt x="208" y="60"/>
                  </a:cubicBezTo>
                  <a:cubicBezTo>
                    <a:pt x="208" y="59"/>
                    <a:pt x="207" y="58"/>
                    <a:pt x="207" y="57"/>
                  </a:cubicBezTo>
                  <a:cubicBezTo>
                    <a:pt x="206" y="52"/>
                    <a:pt x="210" y="55"/>
                    <a:pt x="211" y="57"/>
                  </a:cubicBezTo>
                  <a:cubicBezTo>
                    <a:pt x="213" y="59"/>
                    <a:pt x="215" y="61"/>
                    <a:pt x="217" y="63"/>
                  </a:cubicBezTo>
                  <a:cubicBezTo>
                    <a:pt x="217" y="64"/>
                    <a:pt x="220" y="64"/>
                    <a:pt x="219" y="66"/>
                  </a:cubicBezTo>
                  <a:cubicBezTo>
                    <a:pt x="221" y="68"/>
                    <a:pt x="220" y="72"/>
                    <a:pt x="221" y="74"/>
                  </a:cubicBezTo>
                  <a:cubicBezTo>
                    <a:pt x="222" y="75"/>
                    <a:pt x="222" y="75"/>
                    <a:pt x="222" y="75"/>
                  </a:cubicBezTo>
                  <a:cubicBezTo>
                    <a:pt x="223" y="75"/>
                    <a:pt x="222" y="74"/>
                    <a:pt x="223" y="74"/>
                  </a:cubicBezTo>
                  <a:cubicBezTo>
                    <a:pt x="223" y="73"/>
                    <a:pt x="223" y="73"/>
                    <a:pt x="223" y="72"/>
                  </a:cubicBezTo>
                  <a:cubicBezTo>
                    <a:pt x="222" y="72"/>
                    <a:pt x="222" y="71"/>
                    <a:pt x="222" y="70"/>
                  </a:cubicBezTo>
                  <a:cubicBezTo>
                    <a:pt x="222" y="69"/>
                    <a:pt x="223" y="68"/>
                    <a:pt x="223" y="68"/>
                  </a:cubicBezTo>
                  <a:cubicBezTo>
                    <a:pt x="222" y="67"/>
                    <a:pt x="221" y="67"/>
                    <a:pt x="221" y="65"/>
                  </a:cubicBezTo>
                  <a:cubicBezTo>
                    <a:pt x="221" y="65"/>
                    <a:pt x="221" y="65"/>
                    <a:pt x="221" y="64"/>
                  </a:cubicBezTo>
                  <a:cubicBezTo>
                    <a:pt x="218" y="63"/>
                    <a:pt x="222" y="55"/>
                    <a:pt x="218" y="54"/>
                  </a:cubicBezTo>
                  <a:cubicBezTo>
                    <a:pt x="216" y="55"/>
                    <a:pt x="215" y="56"/>
                    <a:pt x="214" y="53"/>
                  </a:cubicBezTo>
                  <a:cubicBezTo>
                    <a:pt x="214" y="53"/>
                    <a:pt x="213" y="52"/>
                    <a:pt x="213" y="52"/>
                  </a:cubicBezTo>
                  <a:cubicBezTo>
                    <a:pt x="213" y="52"/>
                    <a:pt x="212" y="52"/>
                    <a:pt x="212" y="51"/>
                  </a:cubicBezTo>
                  <a:cubicBezTo>
                    <a:pt x="211" y="51"/>
                    <a:pt x="210" y="52"/>
                    <a:pt x="210" y="51"/>
                  </a:cubicBezTo>
                  <a:cubicBezTo>
                    <a:pt x="208" y="51"/>
                    <a:pt x="207" y="50"/>
                    <a:pt x="206" y="48"/>
                  </a:cubicBezTo>
                  <a:cubicBezTo>
                    <a:pt x="204" y="48"/>
                    <a:pt x="202" y="48"/>
                    <a:pt x="200" y="48"/>
                  </a:cubicBezTo>
                  <a:cubicBezTo>
                    <a:pt x="197" y="49"/>
                    <a:pt x="193" y="50"/>
                    <a:pt x="190" y="49"/>
                  </a:cubicBezTo>
                  <a:cubicBezTo>
                    <a:pt x="189" y="49"/>
                    <a:pt x="188" y="49"/>
                    <a:pt x="188" y="48"/>
                  </a:cubicBezTo>
                  <a:cubicBezTo>
                    <a:pt x="185" y="48"/>
                    <a:pt x="182" y="48"/>
                    <a:pt x="179" y="48"/>
                  </a:cubicBezTo>
                  <a:cubicBezTo>
                    <a:pt x="177" y="50"/>
                    <a:pt x="171" y="50"/>
                    <a:pt x="171" y="47"/>
                  </a:cubicBezTo>
                  <a:cubicBezTo>
                    <a:pt x="169" y="45"/>
                    <a:pt x="171" y="45"/>
                    <a:pt x="172" y="43"/>
                  </a:cubicBezTo>
                  <a:cubicBezTo>
                    <a:pt x="172" y="42"/>
                    <a:pt x="172" y="41"/>
                    <a:pt x="173" y="41"/>
                  </a:cubicBezTo>
                  <a:cubicBezTo>
                    <a:pt x="174" y="38"/>
                    <a:pt x="180" y="33"/>
                    <a:pt x="180" y="38"/>
                  </a:cubicBezTo>
                  <a:cubicBezTo>
                    <a:pt x="181" y="38"/>
                    <a:pt x="181" y="38"/>
                    <a:pt x="181" y="38"/>
                  </a:cubicBezTo>
                  <a:cubicBezTo>
                    <a:pt x="182" y="39"/>
                    <a:pt x="183" y="39"/>
                    <a:pt x="183" y="37"/>
                  </a:cubicBezTo>
                  <a:cubicBezTo>
                    <a:pt x="183" y="35"/>
                    <a:pt x="181" y="35"/>
                    <a:pt x="181" y="33"/>
                  </a:cubicBezTo>
                  <a:cubicBezTo>
                    <a:pt x="182" y="31"/>
                    <a:pt x="182" y="31"/>
                    <a:pt x="184" y="32"/>
                  </a:cubicBezTo>
                  <a:cubicBezTo>
                    <a:pt x="184" y="32"/>
                    <a:pt x="184" y="32"/>
                    <a:pt x="184" y="33"/>
                  </a:cubicBezTo>
                  <a:cubicBezTo>
                    <a:pt x="185" y="33"/>
                    <a:pt x="186" y="34"/>
                    <a:pt x="187" y="34"/>
                  </a:cubicBezTo>
                  <a:cubicBezTo>
                    <a:pt x="188" y="32"/>
                    <a:pt x="185" y="30"/>
                    <a:pt x="189" y="31"/>
                  </a:cubicBezTo>
                  <a:cubicBezTo>
                    <a:pt x="191" y="31"/>
                    <a:pt x="193" y="33"/>
                    <a:pt x="195" y="31"/>
                  </a:cubicBezTo>
                  <a:cubicBezTo>
                    <a:pt x="194" y="30"/>
                    <a:pt x="193" y="31"/>
                    <a:pt x="193" y="30"/>
                  </a:cubicBezTo>
                  <a:cubicBezTo>
                    <a:pt x="192" y="29"/>
                    <a:pt x="192" y="29"/>
                    <a:pt x="191" y="29"/>
                  </a:cubicBezTo>
                  <a:cubicBezTo>
                    <a:pt x="191" y="28"/>
                    <a:pt x="191" y="28"/>
                    <a:pt x="191" y="28"/>
                  </a:cubicBezTo>
                  <a:cubicBezTo>
                    <a:pt x="191" y="27"/>
                    <a:pt x="193" y="28"/>
                    <a:pt x="194" y="28"/>
                  </a:cubicBezTo>
                  <a:cubicBezTo>
                    <a:pt x="194" y="28"/>
                    <a:pt x="194" y="28"/>
                    <a:pt x="195" y="28"/>
                  </a:cubicBezTo>
                  <a:cubicBezTo>
                    <a:pt x="195" y="28"/>
                    <a:pt x="196" y="28"/>
                    <a:pt x="197" y="28"/>
                  </a:cubicBezTo>
                  <a:cubicBezTo>
                    <a:pt x="197" y="28"/>
                    <a:pt x="197" y="27"/>
                    <a:pt x="196" y="27"/>
                  </a:cubicBezTo>
                  <a:cubicBezTo>
                    <a:pt x="195" y="26"/>
                    <a:pt x="193" y="26"/>
                    <a:pt x="195" y="25"/>
                  </a:cubicBezTo>
                  <a:cubicBezTo>
                    <a:pt x="196" y="24"/>
                    <a:pt x="198" y="24"/>
                    <a:pt x="199" y="24"/>
                  </a:cubicBezTo>
                  <a:cubicBezTo>
                    <a:pt x="202" y="24"/>
                    <a:pt x="203" y="23"/>
                    <a:pt x="204" y="25"/>
                  </a:cubicBezTo>
                  <a:cubicBezTo>
                    <a:pt x="205" y="27"/>
                    <a:pt x="206" y="30"/>
                    <a:pt x="206" y="32"/>
                  </a:cubicBezTo>
                  <a:cubicBezTo>
                    <a:pt x="206" y="32"/>
                    <a:pt x="206" y="32"/>
                    <a:pt x="207" y="32"/>
                  </a:cubicBezTo>
                  <a:cubicBezTo>
                    <a:pt x="210" y="33"/>
                    <a:pt x="212" y="36"/>
                    <a:pt x="213" y="39"/>
                  </a:cubicBezTo>
                  <a:cubicBezTo>
                    <a:pt x="214" y="41"/>
                    <a:pt x="216" y="40"/>
                    <a:pt x="218" y="41"/>
                  </a:cubicBezTo>
                  <a:cubicBezTo>
                    <a:pt x="220" y="41"/>
                    <a:pt x="223" y="40"/>
                    <a:pt x="224" y="44"/>
                  </a:cubicBezTo>
                  <a:cubicBezTo>
                    <a:pt x="226" y="46"/>
                    <a:pt x="228" y="49"/>
                    <a:pt x="230" y="51"/>
                  </a:cubicBezTo>
                  <a:cubicBezTo>
                    <a:pt x="230" y="49"/>
                    <a:pt x="232" y="50"/>
                    <a:pt x="233" y="49"/>
                  </a:cubicBezTo>
                  <a:cubicBezTo>
                    <a:pt x="233" y="48"/>
                    <a:pt x="232" y="47"/>
                    <a:pt x="230" y="47"/>
                  </a:cubicBezTo>
                  <a:cubicBezTo>
                    <a:pt x="228" y="48"/>
                    <a:pt x="228" y="46"/>
                    <a:pt x="228" y="45"/>
                  </a:cubicBezTo>
                  <a:cubicBezTo>
                    <a:pt x="228" y="45"/>
                    <a:pt x="228" y="45"/>
                    <a:pt x="228" y="45"/>
                  </a:cubicBezTo>
                  <a:cubicBezTo>
                    <a:pt x="228" y="44"/>
                    <a:pt x="228" y="44"/>
                    <a:pt x="227" y="43"/>
                  </a:cubicBezTo>
                  <a:cubicBezTo>
                    <a:pt x="227" y="42"/>
                    <a:pt x="225" y="41"/>
                    <a:pt x="225" y="40"/>
                  </a:cubicBezTo>
                  <a:cubicBezTo>
                    <a:pt x="225" y="37"/>
                    <a:pt x="228" y="37"/>
                    <a:pt x="229" y="37"/>
                  </a:cubicBezTo>
                  <a:cubicBezTo>
                    <a:pt x="230" y="37"/>
                    <a:pt x="231" y="37"/>
                    <a:pt x="232" y="37"/>
                  </a:cubicBezTo>
                  <a:cubicBezTo>
                    <a:pt x="233" y="37"/>
                    <a:pt x="234" y="37"/>
                    <a:pt x="235" y="37"/>
                  </a:cubicBezTo>
                  <a:cubicBezTo>
                    <a:pt x="234" y="35"/>
                    <a:pt x="233" y="37"/>
                    <a:pt x="232" y="36"/>
                  </a:cubicBezTo>
                  <a:cubicBezTo>
                    <a:pt x="230" y="36"/>
                    <a:pt x="227" y="36"/>
                    <a:pt x="227" y="34"/>
                  </a:cubicBezTo>
                  <a:cubicBezTo>
                    <a:pt x="228" y="33"/>
                    <a:pt x="230" y="32"/>
                    <a:pt x="231" y="32"/>
                  </a:cubicBezTo>
                  <a:cubicBezTo>
                    <a:pt x="233" y="30"/>
                    <a:pt x="235" y="31"/>
                    <a:pt x="238" y="31"/>
                  </a:cubicBezTo>
                  <a:cubicBezTo>
                    <a:pt x="238" y="31"/>
                    <a:pt x="238" y="30"/>
                    <a:pt x="238" y="30"/>
                  </a:cubicBezTo>
                  <a:cubicBezTo>
                    <a:pt x="238" y="30"/>
                    <a:pt x="237" y="29"/>
                    <a:pt x="237" y="29"/>
                  </a:cubicBezTo>
                  <a:cubicBezTo>
                    <a:pt x="236" y="29"/>
                    <a:pt x="235" y="29"/>
                    <a:pt x="234" y="28"/>
                  </a:cubicBezTo>
                  <a:cubicBezTo>
                    <a:pt x="234" y="28"/>
                    <a:pt x="233" y="27"/>
                    <a:pt x="233" y="26"/>
                  </a:cubicBezTo>
                  <a:cubicBezTo>
                    <a:pt x="230" y="26"/>
                    <a:pt x="228" y="27"/>
                    <a:pt x="226" y="24"/>
                  </a:cubicBezTo>
                  <a:cubicBezTo>
                    <a:pt x="225" y="23"/>
                    <a:pt x="225" y="22"/>
                    <a:pt x="224" y="22"/>
                  </a:cubicBezTo>
                  <a:cubicBezTo>
                    <a:pt x="221" y="20"/>
                    <a:pt x="219" y="18"/>
                    <a:pt x="221" y="15"/>
                  </a:cubicBezTo>
                  <a:cubicBezTo>
                    <a:pt x="224" y="12"/>
                    <a:pt x="228" y="11"/>
                    <a:pt x="231" y="15"/>
                  </a:cubicBezTo>
                  <a:cubicBezTo>
                    <a:pt x="231" y="12"/>
                    <a:pt x="230" y="10"/>
                    <a:pt x="231" y="8"/>
                  </a:cubicBezTo>
                  <a:cubicBezTo>
                    <a:pt x="231" y="7"/>
                    <a:pt x="231" y="6"/>
                    <a:pt x="232" y="6"/>
                  </a:cubicBezTo>
                  <a:cubicBezTo>
                    <a:pt x="234" y="7"/>
                    <a:pt x="235" y="9"/>
                    <a:pt x="237" y="7"/>
                  </a:cubicBezTo>
                  <a:cubicBezTo>
                    <a:pt x="238" y="6"/>
                    <a:pt x="239" y="6"/>
                    <a:pt x="240" y="5"/>
                  </a:cubicBezTo>
                  <a:cubicBezTo>
                    <a:pt x="241" y="5"/>
                    <a:pt x="241" y="4"/>
                    <a:pt x="242" y="4"/>
                  </a:cubicBezTo>
                  <a:cubicBezTo>
                    <a:pt x="243" y="3"/>
                    <a:pt x="243" y="3"/>
                    <a:pt x="244" y="3"/>
                  </a:cubicBezTo>
                  <a:cubicBezTo>
                    <a:pt x="245" y="3"/>
                    <a:pt x="247" y="2"/>
                    <a:pt x="248" y="2"/>
                  </a:cubicBezTo>
                  <a:cubicBezTo>
                    <a:pt x="249" y="2"/>
                    <a:pt x="250" y="3"/>
                    <a:pt x="250" y="4"/>
                  </a:cubicBezTo>
                  <a:cubicBezTo>
                    <a:pt x="250" y="4"/>
                    <a:pt x="250" y="4"/>
                    <a:pt x="250" y="4"/>
                  </a:cubicBezTo>
                  <a:cubicBezTo>
                    <a:pt x="251" y="4"/>
                    <a:pt x="251" y="4"/>
                    <a:pt x="251" y="3"/>
                  </a:cubicBezTo>
                  <a:cubicBezTo>
                    <a:pt x="252" y="1"/>
                    <a:pt x="256" y="0"/>
                    <a:pt x="257" y="3"/>
                  </a:cubicBezTo>
                  <a:cubicBezTo>
                    <a:pt x="258" y="3"/>
                    <a:pt x="259" y="2"/>
                    <a:pt x="260" y="1"/>
                  </a:cubicBezTo>
                  <a:cubicBezTo>
                    <a:pt x="261" y="0"/>
                    <a:pt x="265" y="0"/>
                    <a:pt x="267" y="1"/>
                  </a:cubicBezTo>
                  <a:cubicBezTo>
                    <a:pt x="267" y="2"/>
                    <a:pt x="267" y="2"/>
                    <a:pt x="268" y="2"/>
                  </a:cubicBezTo>
                  <a:cubicBezTo>
                    <a:pt x="268" y="2"/>
                    <a:pt x="268" y="2"/>
                    <a:pt x="269" y="2"/>
                  </a:cubicBezTo>
                  <a:cubicBezTo>
                    <a:pt x="269" y="1"/>
                    <a:pt x="270" y="1"/>
                    <a:pt x="271" y="2"/>
                  </a:cubicBezTo>
                  <a:cubicBezTo>
                    <a:pt x="272" y="3"/>
                    <a:pt x="273" y="3"/>
                    <a:pt x="275" y="3"/>
                  </a:cubicBezTo>
                  <a:cubicBezTo>
                    <a:pt x="278" y="1"/>
                    <a:pt x="280" y="2"/>
                    <a:pt x="285" y="5"/>
                  </a:cubicBezTo>
                  <a:cubicBezTo>
                    <a:pt x="286" y="5"/>
                    <a:pt x="286" y="5"/>
                    <a:pt x="286" y="5"/>
                  </a:cubicBezTo>
                  <a:cubicBezTo>
                    <a:pt x="287" y="6"/>
                    <a:pt x="287" y="7"/>
                    <a:pt x="287" y="8"/>
                  </a:cubicBezTo>
                  <a:cubicBezTo>
                    <a:pt x="288" y="8"/>
                    <a:pt x="288" y="7"/>
                    <a:pt x="289" y="7"/>
                  </a:cubicBezTo>
                  <a:cubicBezTo>
                    <a:pt x="290" y="6"/>
                    <a:pt x="290" y="6"/>
                    <a:pt x="291" y="7"/>
                  </a:cubicBezTo>
                  <a:cubicBezTo>
                    <a:pt x="292" y="7"/>
                    <a:pt x="292" y="7"/>
                    <a:pt x="292" y="7"/>
                  </a:cubicBezTo>
                  <a:cubicBezTo>
                    <a:pt x="293" y="7"/>
                    <a:pt x="293" y="7"/>
                    <a:pt x="293" y="8"/>
                  </a:cubicBezTo>
                  <a:cubicBezTo>
                    <a:pt x="294" y="8"/>
                    <a:pt x="295" y="8"/>
                    <a:pt x="296" y="9"/>
                  </a:cubicBezTo>
                  <a:cubicBezTo>
                    <a:pt x="301" y="8"/>
                    <a:pt x="307" y="13"/>
                    <a:pt x="310" y="16"/>
                  </a:cubicBezTo>
                  <a:cubicBezTo>
                    <a:pt x="312" y="17"/>
                    <a:pt x="314" y="20"/>
                    <a:pt x="312" y="22"/>
                  </a:cubicBezTo>
                  <a:cubicBezTo>
                    <a:pt x="311" y="26"/>
                    <a:pt x="307" y="25"/>
                    <a:pt x="304" y="25"/>
                  </a:cubicBezTo>
                  <a:cubicBezTo>
                    <a:pt x="304" y="25"/>
                    <a:pt x="304" y="25"/>
                    <a:pt x="304" y="25"/>
                  </a:cubicBezTo>
                  <a:cubicBezTo>
                    <a:pt x="301" y="25"/>
                    <a:pt x="298" y="24"/>
                    <a:pt x="296" y="24"/>
                  </a:cubicBezTo>
                  <a:cubicBezTo>
                    <a:pt x="291" y="24"/>
                    <a:pt x="287" y="24"/>
                    <a:pt x="282" y="26"/>
                  </a:cubicBezTo>
                  <a:cubicBezTo>
                    <a:pt x="282" y="27"/>
                    <a:pt x="282" y="28"/>
                    <a:pt x="281" y="29"/>
                  </a:cubicBezTo>
                  <a:cubicBezTo>
                    <a:pt x="279" y="30"/>
                    <a:pt x="278" y="32"/>
                    <a:pt x="276" y="32"/>
                  </a:cubicBezTo>
                  <a:cubicBezTo>
                    <a:pt x="274" y="33"/>
                    <a:pt x="273" y="32"/>
                    <a:pt x="272" y="31"/>
                  </a:cubicBezTo>
                  <a:cubicBezTo>
                    <a:pt x="269" y="30"/>
                    <a:pt x="265" y="26"/>
                    <a:pt x="262" y="27"/>
                  </a:cubicBezTo>
                  <a:cubicBezTo>
                    <a:pt x="263" y="29"/>
                    <a:pt x="265" y="28"/>
                    <a:pt x="266" y="29"/>
                  </a:cubicBezTo>
                  <a:cubicBezTo>
                    <a:pt x="268" y="30"/>
                    <a:pt x="272" y="32"/>
                    <a:pt x="269" y="35"/>
                  </a:cubicBezTo>
                  <a:cubicBezTo>
                    <a:pt x="267" y="36"/>
                    <a:pt x="265" y="36"/>
                    <a:pt x="263" y="37"/>
                  </a:cubicBezTo>
                  <a:cubicBezTo>
                    <a:pt x="261" y="38"/>
                    <a:pt x="261" y="39"/>
                    <a:pt x="260" y="40"/>
                  </a:cubicBezTo>
                  <a:cubicBezTo>
                    <a:pt x="258" y="40"/>
                    <a:pt x="256" y="40"/>
                    <a:pt x="254" y="41"/>
                  </a:cubicBezTo>
                  <a:cubicBezTo>
                    <a:pt x="253" y="41"/>
                    <a:pt x="253" y="41"/>
                    <a:pt x="253" y="41"/>
                  </a:cubicBezTo>
                  <a:cubicBezTo>
                    <a:pt x="252" y="42"/>
                    <a:pt x="251" y="42"/>
                    <a:pt x="250" y="43"/>
                  </a:cubicBezTo>
                  <a:cubicBezTo>
                    <a:pt x="251" y="43"/>
                    <a:pt x="250" y="45"/>
                    <a:pt x="252" y="46"/>
                  </a:cubicBezTo>
                  <a:cubicBezTo>
                    <a:pt x="253" y="46"/>
                    <a:pt x="254" y="44"/>
                    <a:pt x="254" y="43"/>
                  </a:cubicBezTo>
                  <a:cubicBezTo>
                    <a:pt x="256" y="42"/>
                    <a:pt x="258" y="41"/>
                    <a:pt x="260" y="42"/>
                  </a:cubicBezTo>
                  <a:cubicBezTo>
                    <a:pt x="260" y="42"/>
                    <a:pt x="261" y="42"/>
                    <a:pt x="262" y="43"/>
                  </a:cubicBezTo>
                  <a:cubicBezTo>
                    <a:pt x="262" y="43"/>
                    <a:pt x="262" y="44"/>
                    <a:pt x="263" y="44"/>
                  </a:cubicBezTo>
                  <a:cubicBezTo>
                    <a:pt x="264" y="43"/>
                    <a:pt x="262" y="42"/>
                    <a:pt x="263" y="41"/>
                  </a:cubicBezTo>
                  <a:cubicBezTo>
                    <a:pt x="263" y="40"/>
                    <a:pt x="266" y="39"/>
                    <a:pt x="267" y="39"/>
                  </a:cubicBezTo>
                  <a:cubicBezTo>
                    <a:pt x="267" y="38"/>
                    <a:pt x="267" y="38"/>
                    <a:pt x="268" y="38"/>
                  </a:cubicBezTo>
                  <a:cubicBezTo>
                    <a:pt x="270" y="38"/>
                    <a:pt x="272" y="37"/>
                    <a:pt x="275" y="37"/>
                  </a:cubicBezTo>
                  <a:cubicBezTo>
                    <a:pt x="275" y="37"/>
                    <a:pt x="275" y="37"/>
                    <a:pt x="276" y="37"/>
                  </a:cubicBezTo>
                  <a:cubicBezTo>
                    <a:pt x="277" y="38"/>
                    <a:pt x="278" y="36"/>
                    <a:pt x="279" y="35"/>
                  </a:cubicBezTo>
                  <a:cubicBezTo>
                    <a:pt x="280" y="34"/>
                    <a:pt x="281" y="32"/>
                    <a:pt x="283" y="31"/>
                  </a:cubicBezTo>
                  <a:cubicBezTo>
                    <a:pt x="284" y="30"/>
                    <a:pt x="285" y="30"/>
                    <a:pt x="286" y="30"/>
                  </a:cubicBezTo>
                  <a:cubicBezTo>
                    <a:pt x="286" y="29"/>
                    <a:pt x="287" y="29"/>
                    <a:pt x="287" y="29"/>
                  </a:cubicBezTo>
                  <a:cubicBezTo>
                    <a:pt x="288" y="28"/>
                    <a:pt x="289" y="28"/>
                    <a:pt x="291" y="28"/>
                  </a:cubicBezTo>
                  <a:cubicBezTo>
                    <a:pt x="293" y="26"/>
                    <a:pt x="301" y="29"/>
                    <a:pt x="302" y="31"/>
                  </a:cubicBezTo>
                  <a:cubicBezTo>
                    <a:pt x="303" y="29"/>
                    <a:pt x="305" y="30"/>
                    <a:pt x="307" y="30"/>
                  </a:cubicBezTo>
                  <a:cubicBezTo>
                    <a:pt x="309" y="30"/>
                    <a:pt x="312" y="30"/>
                    <a:pt x="314" y="30"/>
                  </a:cubicBezTo>
                  <a:cubicBezTo>
                    <a:pt x="314" y="29"/>
                    <a:pt x="316" y="27"/>
                    <a:pt x="317" y="27"/>
                  </a:cubicBezTo>
                  <a:cubicBezTo>
                    <a:pt x="319" y="28"/>
                    <a:pt x="318" y="29"/>
                    <a:pt x="318" y="30"/>
                  </a:cubicBezTo>
                  <a:cubicBezTo>
                    <a:pt x="319" y="30"/>
                    <a:pt x="319" y="31"/>
                    <a:pt x="319" y="31"/>
                  </a:cubicBezTo>
                  <a:cubicBezTo>
                    <a:pt x="318" y="32"/>
                    <a:pt x="318" y="32"/>
                    <a:pt x="318" y="33"/>
                  </a:cubicBezTo>
                  <a:cubicBezTo>
                    <a:pt x="318" y="34"/>
                    <a:pt x="319" y="34"/>
                    <a:pt x="319" y="35"/>
                  </a:cubicBezTo>
                  <a:cubicBezTo>
                    <a:pt x="320" y="36"/>
                    <a:pt x="320" y="36"/>
                    <a:pt x="321" y="37"/>
                  </a:cubicBezTo>
                  <a:cubicBezTo>
                    <a:pt x="323" y="39"/>
                    <a:pt x="325" y="40"/>
                    <a:pt x="326" y="42"/>
                  </a:cubicBezTo>
                  <a:cubicBezTo>
                    <a:pt x="328" y="43"/>
                    <a:pt x="326" y="44"/>
                    <a:pt x="326" y="45"/>
                  </a:cubicBezTo>
                  <a:cubicBezTo>
                    <a:pt x="327" y="45"/>
                    <a:pt x="329" y="43"/>
                    <a:pt x="330" y="45"/>
                  </a:cubicBezTo>
                  <a:cubicBezTo>
                    <a:pt x="330" y="45"/>
                    <a:pt x="331" y="45"/>
                    <a:pt x="331" y="45"/>
                  </a:cubicBezTo>
                  <a:cubicBezTo>
                    <a:pt x="331" y="45"/>
                    <a:pt x="331" y="46"/>
                    <a:pt x="332" y="46"/>
                  </a:cubicBezTo>
                  <a:cubicBezTo>
                    <a:pt x="332" y="45"/>
                    <a:pt x="333" y="46"/>
                    <a:pt x="333" y="46"/>
                  </a:cubicBezTo>
                  <a:cubicBezTo>
                    <a:pt x="334" y="46"/>
                    <a:pt x="335" y="46"/>
                    <a:pt x="335" y="47"/>
                  </a:cubicBezTo>
                  <a:cubicBezTo>
                    <a:pt x="337" y="49"/>
                    <a:pt x="337" y="49"/>
                    <a:pt x="335" y="51"/>
                  </a:cubicBezTo>
                  <a:cubicBezTo>
                    <a:pt x="335" y="52"/>
                    <a:pt x="335" y="52"/>
                    <a:pt x="335" y="53"/>
                  </a:cubicBezTo>
                  <a:cubicBezTo>
                    <a:pt x="336" y="53"/>
                    <a:pt x="337" y="54"/>
                    <a:pt x="337" y="55"/>
                  </a:cubicBezTo>
                  <a:cubicBezTo>
                    <a:pt x="338" y="56"/>
                    <a:pt x="339" y="57"/>
                    <a:pt x="339" y="58"/>
                  </a:cubicBezTo>
                  <a:cubicBezTo>
                    <a:pt x="340" y="58"/>
                    <a:pt x="341" y="59"/>
                    <a:pt x="341" y="60"/>
                  </a:cubicBezTo>
                  <a:cubicBezTo>
                    <a:pt x="342" y="60"/>
                    <a:pt x="342" y="60"/>
                    <a:pt x="342" y="60"/>
                  </a:cubicBezTo>
                  <a:cubicBezTo>
                    <a:pt x="344" y="63"/>
                    <a:pt x="340" y="66"/>
                    <a:pt x="338" y="67"/>
                  </a:cubicBezTo>
                  <a:cubicBezTo>
                    <a:pt x="338" y="72"/>
                    <a:pt x="337" y="74"/>
                    <a:pt x="332" y="75"/>
                  </a:cubicBezTo>
                  <a:cubicBezTo>
                    <a:pt x="331" y="76"/>
                    <a:pt x="330" y="77"/>
                    <a:pt x="329" y="77"/>
                  </a:cubicBezTo>
                  <a:cubicBezTo>
                    <a:pt x="329" y="78"/>
                    <a:pt x="328" y="78"/>
                    <a:pt x="328" y="78"/>
                  </a:cubicBezTo>
                  <a:cubicBezTo>
                    <a:pt x="327" y="80"/>
                    <a:pt x="321" y="79"/>
                    <a:pt x="320" y="80"/>
                  </a:cubicBezTo>
                  <a:cubicBezTo>
                    <a:pt x="317" y="82"/>
                    <a:pt x="312" y="80"/>
                    <a:pt x="310" y="79"/>
                  </a:cubicBezTo>
                  <a:cubicBezTo>
                    <a:pt x="306" y="79"/>
                    <a:pt x="303" y="79"/>
                    <a:pt x="299" y="80"/>
                  </a:cubicBezTo>
                  <a:cubicBezTo>
                    <a:pt x="298" y="81"/>
                    <a:pt x="297" y="82"/>
                    <a:pt x="295" y="82"/>
                  </a:cubicBezTo>
                  <a:cubicBezTo>
                    <a:pt x="293" y="82"/>
                    <a:pt x="293" y="81"/>
                    <a:pt x="291" y="82"/>
                  </a:cubicBezTo>
                  <a:cubicBezTo>
                    <a:pt x="291" y="80"/>
                    <a:pt x="289" y="80"/>
                    <a:pt x="288" y="80"/>
                  </a:cubicBezTo>
                  <a:cubicBezTo>
                    <a:pt x="288" y="81"/>
                    <a:pt x="289" y="81"/>
                    <a:pt x="289" y="82"/>
                  </a:cubicBezTo>
                  <a:cubicBezTo>
                    <a:pt x="293" y="85"/>
                    <a:pt x="284" y="88"/>
                    <a:pt x="282" y="90"/>
                  </a:cubicBezTo>
                  <a:cubicBezTo>
                    <a:pt x="279" y="93"/>
                    <a:pt x="274" y="94"/>
                    <a:pt x="272" y="98"/>
                  </a:cubicBezTo>
                  <a:cubicBezTo>
                    <a:pt x="272" y="98"/>
                    <a:pt x="271" y="99"/>
                    <a:pt x="272" y="100"/>
                  </a:cubicBezTo>
                  <a:cubicBezTo>
                    <a:pt x="274" y="101"/>
                    <a:pt x="272" y="103"/>
                    <a:pt x="273" y="105"/>
                  </a:cubicBezTo>
                  <a:cubicBezTo>
                    <a:pt x="278" y="106"/>
                    <a:pt x="276" y="101"/>
                    <a:pt x="279" y="100"/>
                  </a:cubicBezTo>
                  <a:cubicBezTo>
                    <a:pt x="281" y="97"/>
                    <a:pt x="284" y="96"/>
                    <a:pt x="287" y="95"/>
                  </a:cubicBezTo>
                  <a:cubicBezTo>
                    <a:pt x="288" y="94"/>
                    <a:pt x="288" y="94"/>
                    <a:pt x="288" y="94"/>
                  </a:cubicBezTo>
                  <a:cubicBezTo>
                    <a:pt x="289" y="93"/>
                    <a:pt x="292" y="91"/>
                    <a:pt x="293" y="92"/>
                  </a:cubicBezTo>
                  <a:cubicBezTo>
                    <a:pt x="294" y="92"/>
                    <a:pt x="293" y="94"/>
                    <a:pt x="293" y="95"/>
                  </a:cubicBezTo>
                  <a:cubicBezTo>
                    <a:pt x="294" y="95"/>
                    <a:pt x="294" y="94"/>
                    <a:pt x="295" y="94"/>
                  </a:cubicBezTo>
                  <a:cubicBezTo>
                    <a:pt x="296" y="93"/>
                    <a:pt x="296" y="91"/>
                    <a:pt x="297" y="90"/>
                  </a:cubicBezTo>
                  <a:cubicBezTo>
                    <a:pt x="298" y="89"/>
                    <a:pt x="299" y="89"/>
                    <a:pt x="301" y="89"/>
                  </a:cubicBezTo>
                  <a:cubicBezTo>
                    <a:pt x="303" y="87"/>
                    <a:pt x="307" y="87"/>
                    <a:pt x="310" y="87"/>
                  </a:cubicBezTo>
                  <a:cubicBezTo>
                    <a:pt x="313" y="87"/>
                    <a:pt x="316" y="88"/>
                    <a:pt x="319" y="89"/>
                  </a:cubicBezTo>
                  <a:cubicBezTo>
                    <a:pt x="321" y="89"/>
                    <a:pt x="326" y="88"/>
                    <a:pt x="327" y="89"/>
                  </a:cubicBezTo>
                  <a:cubicBezTo>
                    <a:pt x="327" y="90"/>
                    <a:pt x="326" y="91"/>
                    <a:pt x="326" y="92"/>
                  </a:cubicBezTo>
                  <a:cubicBezTo>
                    <a:pt x="326" y="93"/>
                    <a:pt x="327" y="94"/>
                    <a:pt x="327" y="96"/>
                  </a:cubicBezTo>
                  <a:cubicBezTo>
                    <a:pt x="327" y="99"/>
                    <a:pt x="326" y="102"/>
                    <a:pt x="323" y="103"/>
                  </a:cubicBezTo>
                  <a:cubicBezTo>
                    <a:pt x="322" y="105"/>
                    <a:pt x="320" y="105"/>
                    <a:pt x="318" y="106"/>
                  </a:cubicBezTo>
                  <a:cubicBezTo>
                    <a:pt x="317" y="108"/>
                    <a:pt x="314" y="109"/>
                    <a:pt x="313" y="110"/>
                  </a:cubicBezTo>
                  <a:cubicBezTo>
                    <a:pt x="313" y="112"/>
                    <a:pt x="312" y="115"/>
                    <a:pt x="315" y="115"/>
                  </a:cubicBezTo>
                  <a:cubicBezTo>
                    <a:pt x="317" y="115"/>
                    <a:pt x="317" y="112"/>
                    <a:pt x="319" y="111"/>
                  </a:cubicBezTo>
                  <a:cubicBezTo>
                    <a:pt x="319" y="111"/>
                    <a:pt x="320" y="111"/>
                    <a:pt x="320" y="111"/>
                  </a:cubicBezTo>
                  <a:cubicBezTo>
                    <a:pt x="323" y="109"/>
                    <a:pt x="327" y="107"/>
                    <a:pt x="329" y="104"/>
                  </a:cubicBezTo>
                  <a:cubicBezTo>
                    <a:pt x="330" y="103"/>
                    <a:pt x="331" y="103"/>
                    <a:pt x="332" y="103"/>
                  </a:cubicBezTo>
                  <a:cubicBezTo>
                    <a:pt x="333" y="102"/>
                    <a:pt x="334" y="103"/>
                    <a:pt x="335" y="102"/>
                  </a:cubicBezTo>
                  <a:cubicBezTo>
                    <a:pt x="335" y="101"/>
                    <a:pt x="335" y="100"/>
                    <a:pt x="336" y="99"/>
                  </a:cubicBezTo>
                  <a:cubicBezTo>
                    <a:pt x="335" y="96"/>
                    <a:pt x="334" y="91"/>
                    <a:pt x="336" y="89"/>
                  </a:cubicBezTo>
                  <a:cubicBezTo>
                    <a:pt x="338" y="87"/>
                    <a:pt x="342" y="86"/>
                    <a:pt x="345" y="85"/>
                  </a:cubicBezTo>
                  <a:cubicBezTo>
                    <a:pt x="349" y="84"/>
                    <a:pt x="350" y="85"/>
                    <a:pt x="350" y="89"/>
                  </a:cubicBezTo>
                  <a:cubicBezTo>
                    <a:pt x="350" y="91"/>
                    <a:pt x="351" y="92"/>
                    <a:pt x="351" y="95"/>
                  </a:cubicBezTo>
                  <a:cubicBezTo>
                    <a:pt x="351" y="96"/>
                    <a:pt x="351" y="97"/>
                    <a:pt x="350" y="98"/>
                  </a:cubicBezTo>
                  <a:cubicBezTo>
                    <a:pt x="350" y="98"/>
                    <a:pt x="350" y="99"/>
                    <a:pt x="350" y="99"/>
                  </a:cubicBezTo>
                  <a:cubicBezTo>
                    <a:pt x="351" y="101"/>
                    <a:pt x="351" y="110"/>
                    <a:pt x="349" y="111"/>
                  </a:cubicBezTo>
                  <a:cubicBezTo>
                    <a:pt x="348" y="114"/>
                    <a:pt x="348" y="116"/>
                    <a:pt x="347" y="118"/>
                  </a:cubicBezTo>
                  <a:cubicBezTo>
                    <a:pt x="347" y="120"/>
                    <a:pt x="345" y="121"/>
                    <a:pt x="344" y="122"/>
                  </a:cubicBezTo>
                  <a:cubicBezTo>
                    <a:pt x="344" y="124"/>
                    <a:pt x="343" y="125"/>
                    <a:pt x="343" y="126"/>
                  </a:cubicBezTo>
                  <a:cubicBezTo>
                    <a:pt x="342" y="129"/>
                    <a:pt x="340" y="133"/>
                    <a:pt x="337" y="135"/>
                  </a:cubicBezTo>
                  <a:cubicBezTo>
                    <a:pt x="337" y="136"/>
                    <a:pt x="336" y="137"/>
                    <a:pt x="335" y="138"/>
                  </a:cubicBezTo>
                  <a:cubicBezTo>
                    <a:pt x="336" y="140"/>
                    <a:pt x="336" y="142"/>
                    <a:pt x="335" y="143"/>
                  </a:cubicBezTo>
                  <a:cubicBezTo>
                    <a:pt x="335" y="144"/>
                    <a:pt x="333" y="145"/>
                    <a:pt x="333" y="146"/>
                  </a:cubicBezTo>
                  <a:cubicBezTo>
                    <a:pt x="335" y="148"/>
                    <a:pt x="332" y="148"/>
                    <a:pt x="331" y="149"/>
                  </a:cubicBezTo>
                  <a:cubicBezTo>
                    <a:pt x="331" y="153"/>
                    <a:pt x="335" y="148"/>
                    <a:pt x="335" y="148"/>
                  </a:cubicBezTo>
                  <a:cubicBezTo>
                    <a:pt x="337" y="145"/>
                    <a:pt x="337" y="143"/>
                    <a:pt x="338" y="140"/>
                  </a:cubicBezTo>
                  <a:cubicBezTo>
                    <a:pt x="339" y="139"/>
                    <a:pt x="338" y="139"/>
                    <a:pt x="340" y="138"/>
                  </a:cubicBezTo>
                  <a:cubicBezTo>
                    <a:pt x="341" y="138"/>
                    <a:pt x="341" y="137"/>
                    <a:pt x="342" y="136"/>
                  </a:cubicBezTo>
                  <a:cubicBezTo>
                    <a:pt x="344" y="135"/>
                    <a:pt x="344" y="132"/>
                    <a:pt x="346" y="130"/>
                  </a:cubicBezTo>
                  <a:cubicBezTo>
                    <a:pt x="346" y="130"/>
                    <a:pt x="347" y="129"/>
                    <a:pt x="347" y="129"/>
                  </a:cubicBezTo>
                  <a:cubicBezTo>
                    <a:pt x="347" y="127"/>
                    <a:pt x="349" y="126"/>
                    <a:pt x="350" y="125"/>
                  </a:cubicBezTo>
                  <a:cubicBezTo>
                    <a:pt x="351" y="125"/>
                    <a:pt x="351" y="124"/>
                    <a:pt x="352" y="124"/>
                  </a:cubicBezTo>
                  <a:cubicBezTo>
                    <a:pt x="350" y="122"/>
                    <a:pt x="353" y="122"/>
                    <a:pt x="353" y="121"/>
                  </a:cubicBezTo>
                  <a:cubicBezTo>
                    <a:pt x="353" y="118"/>
                    <a:pt x="355" y="116"/>
                    <a:pt x="356" y="114"/>
                  </a:cubicBezTo>
                  <a:cubicBezTo>
                    <a:pt x="357" y="113"/>
                    <a:pt x="360" y="110"/>
                    <a:pt x="360" y="109"/>
                  </a:cubicBezTo>
                  <a:cubicBezTo>
                    <a:pt x="359" y="109"/>
                    <a:pt x="359" y="109"/>
                    <a:pt x="359" y="108"/>
                  </a:cubicBezTo>
                  <a:cubicBezTo>
                    <a:pt x="358" y="108"/>
                    <a:pt x="358" y="108"/>
                    <a:pt x="358" y="107"/>
                  </a:cubicBezTo>
                  <a:cubicBezTo>
                    <a:pt x="358" y="107"/>
                    <a:pt x="358" y="105"/>
                    <a:pt x="358" y="105"/>
                  </a:cubicBezTo>
                  <a:cubicBezTo>
                    <a:pt x="359" y="103"/>
                    <a:pt x="360" y="106"/>
                    <a:pt x="360" y="106"/>
                  </a:cubicBezTo>
                  <a:cubicBezTo>
                    <a:pt x="361" y="107"/>
                    <a:pt x="361" y="108"/>
                    <a:pt x="362" y="107"/>
                  </a:cubicBezTo>
                  <a:cubicBezTo>
                    <a:pt x="363" y="108"/>
                    <a:pt x="362" y="108"/>
                    <a:pt x="362" y="109"/>
                  </a:cubicBezTo>
                  <a:cubicBezTo>
                    <a:pt x="363" y="109"/>
                    <a:pt x="363" y="107"/>
                    <a:pt x="365" y="108"/>
                  </a:cubicBezTo>
                  <a:cubicBezTo>
                    <a:pt x="362" y="110"/>
                    <a:pt x="363" y="114"/>
                    <a:pt x="361" y="118"/>
                  </a:cubicBezTo>
                  <a:cubicBezTo>
                    <a:pt x="364" y="118"/>
                    <a:pt x="364" y="115"/>
                    <a:pt x="366" y="113"/>
                  </a:cubicBezTo>
                  <a:cubicBezTo>
                    <a:pt x="369" y="112"/>
                    <a:pt x="370" y="114"/>
                    <a:pt x="372" y="116"/>
                  </a:cubicBezTo>
                  <a:cubicBezTo>
                    <a:pt x="373" y="116"/>
                    <a:pt x="372" y="114"/>
                    <a:pt x="373" y="115"/>
                  </a:cubicBezTo>
                  <a:cubicBezTo>
                    <a:pt x="374" y="116"/>
                    <a:pt x="373" y="118"/>
                    <a:pt x="375" y="118"/>
                  </a:cubicBezTo>
                  <a:cubicBezTo>
                    <a:pt x="377" y="118"/>
                    <a:pt x="377" y="116"/>
                    <a:pt x="377" y="115"/>
                  </a:cubicBezTo>
                  <a:cubicBezTo>
                    <a:pt x="378" y="114"/>
                    <a:pt x="379" y="112"/>
                    <a:pt x="380" y="111"/>
                  </a:cubicBezTo>
                  <a:cubicBezTo>
                    <a:pt x="379" y="111"/>
                    <a:pt x="379" y="110"/>
                    <a:pt x="379" y="110"/>
                  </a:cubicBezTo>
                  <a:cubicBezTo>
                    <a:pt x="377" y="108"/>
                    <a:pt x="380" y="103"/>
                    <a:pt x="381" y="107"/>
                  </a:cubicBezTo>
                  <a:cubicBezTo>
                    <a:pt x="381" y="107"/>
                    <a:pt x="381" y="107"/>
                    <a:pt x="382" y="107"/>
                  </a:cubicBezTo>
                  <a:cubicBezTo>
                    <a:pt x="381" y="107"/>
                    <a:pt x="381" y="101"/>
                    <a:pt x="381" y="101"/>
                  </a:cubicBezTo>
                  <a:cubicBezTo>
                    <a:pt x="382" y="100"/>
                    <a:pt x="383" y="100"/>
                    <a:pt x="383" y="99"/>
                  </a:cubicBezTo>
                  <a:cubicBezTo>
                    <a:pt x="386" y="101"/>
                    <a:pt x="386" y="95"/>
                    <a:pt x="388" y="98"/>
                  </a:cubicBezTo>
                  <a:cubicBezTo>
                    <a:pt x="389" y="97"/>
                    <a:pt x="391" y="98"/>
                    <a:pt x="392" y="98"/>
                  </a:cubicBezTo>
                  <a:cubicBezTo>
                    <a:pt x="394" y="98"/>
                    <a:pt x="395" y="98"/>
                    <a:pt x="396" y="98"/>
                  </a:cubicBezTo>
                  <a:cubicBezTo>
                    <a:pt x="400" y="97"/>
                    <a:pt x="400" y="99"/>
                    <a:pt x="403" y="101"/>
                  </a:cubicBezTo>
                  <a:cubicBezTo>
                    <a:pt x="405" y="103"/>
                    <a:pt x="408" y="104"/>
                    <a:pt x="411" y="107"/>
                  </a:cubicBezTo>
                  <a:cubicBezTo>
                    <a:pt x="412" y="108"/>
                    <a:pt x="413" y="112"/>
                    <a:pt x="415" y="113"/>
                  </a:cubicBezTo>
                  <a:cubicBezTo>
                    <a:pt x="418" y="113"/>
                    <a:pt x="412" y="120"/>
                    <a:pt x="411" y="120"/>
                  </a:cubicBezTo>
                  <a:close/>
                  <a:moveTo>
                    <a:pt x="315" y="33"/>
                  </a:moveTo>
                  <a:cubicBezTo>
                    <a:pt x="315" y="33"/>
                    <a:pt x="315" y="33"/>
                    <a:pt x="315" y="33"/>
                  </a:cubicBezTo>
                  <a:cubicBezTo>
                    <a:pt x="315" y="33"/>
                    <a:pt x="315" y="33"/>
                    <a:pt x="315" y="33"/>
                  </a:cubicBezTo>
                  <a:close/>
                  <a:moveTo>
                    <a:pt x="65" y="129"/>
                  </a:moveTo>
                  <a:cubicBezTo>
                    <a:pt x="65" y="129"/>
                    <a:pt x="65" y="128"/>
                    <a:pt x="65" y="128"/>
                  </a:cubicBezTo>
                  <a:cubicBezTo>
                    <a:pt x="65" y="129"/>
                    <a:pt x="65" y="129"/>
                    <a:pt x="65" y="129"/>
                  </a:cubicBezTo>
                  <a:close/>
                  <a:moveTo>
                    <a:pt x="121" y="395"/>
                  </a:moveTo>
                  <a:cubicBezTo>
                    <a:pt x="121" y="395"/>
                    <a:pt x="121" y="395"/>
                    <a:pt x="121" y="395"/>
                  </a:cubicBezTo>
                  <a:cubicBezTo>
                    <a:pt x="121" y="395"/>
                    <a:pt x="121" y="395"/>
                    <a:pt x="121" y="395"/>
                  </a:cubicBezTo>
                  <a:close/>
                  <a:moveTo>
                    <a:pt x="124" y="401"/>
                  </a:moveTo>
                  <a:cubicBezTo>
                    <a:pt x="124" y="401"/>
                    <a:pt x="124" y="401"/>
                    <a:pt x="124" y="401"/>
                  </a:cubicBezTo>
                  <a:cubicBezTo>
                    <a:pt x="124" y="401"/>
                    <a:pt x="124" y="401"/>
                    <a:pt x="124" y="401"/>
                  </a:cubicBezTo>
                  <a:close/>
                  <a:moveTo>
                    <a:pt x="303" y="426"/>
                  </a:moveTo>
                  <a:cubicBezTo>
                    <a:pt x="303" y="426"/>
                    <a:pt x="303" y="426"/>
                    <a:pt x="303" y="426"/>
                  </a:cubicBezTo>
                  <a:cubicBezTo>
                    <a:pt x="303" y="426"/>
                    <a:pt x="303" y="426"/>
                    <a:pt x="303" y="426"/>
                  </a:cubicBezTo>
                  <a:close/>
                  <a:moveTo>
                    <a:pt x="328" y="151"/>
                  </a:moveTo>
                  <a:cubicBezTo>
                    <a:pt x="328" y="151"/>
                    <a:pt x="328" y="151"/>
                    <a:pt x="328" y="151"/>
                  </a:cubicBezTo>
                  <a:cubicBezTo>
                    <a:pt x="328" y="151"/>
                    <a:pt x="328" y="151"/>
                    <a:pt x="328" y="151"/>
                  </a:cubicBezTo>
                  <a:close/>
                  <a:moveTo>
                    <a:pt x="375" y="146"/>
                  </a:moveTo>
                  <a:cubicBezTo>
                    <a:pt x="374" y="146"/>
                    <a:pt x="374" y="146"/>
                    <a:pt x="374" y="146"/>
                  </a:cubicBezTo>
                  <a:cubicBezTo>
                    <a:pt x="374" y="146"/>
                    <a:pt x="374" y="146"/>
                    <a:pt x="375" y="146"/>
                  </a:cubicBezTo>
                  <a:close/>
                  <a:moveTo>
                    <a:pt x="375" y="329"/>
                  </a:moveTo>
                  <a:cubicBezTo>
                    <a:pt x="374" y="328"/>
                    <a:pt x="374" y="329"/>
                    <a:pt x="374" y="329"/>
                  </a:cubicBezTo>
                  <a:cubicBezTo>
                    <a:pt x="373" y="330"/>
                    <a:pt x="373" y="330"/>
                    <a:pt x="372" y="329"/>
                  </a:cubicBezTo>
                  <a:cubicBezTo>
                    <a:pt x="371" y="328"/>
                    <a:pt x="371" y="327"/>
                    <a:pt x="370" y="325"/>
                  </a:cubicBezTo>
                  <a:cubicBezTo>
                    <a:pt x="370" y="325"/>
                    <a:pt x="371" y="325"/>
                    <a:pt x="371" y="324"/>
                  </a:cubicBezTo>
                  <a:cubicBezTo>
                    <a:pt x="372" y="324"/>
                    <a:pt x="372" y="323"/>
                    <a:pt x="372" y="323"/>
                  </a:cubicBezTo>
                  <a:cubicBezTo>
                    <a:pt x="371" y="322"/>
                    <a:pt x="371" y="321"/>
                    <a:pt x="371" y="321"/>
                  </a:cubicBezTo>
                  <a:cubicBezTo>
                    <a:pt x="370" y="321"/>
                    <a:pt x="370" y="322"/>
                    <a:pt x="370" y="322"/>
                  </a:cubicBezTo>
                  <a:cubicBezTo>
                    <a:pt x="369" y="323"/>
                    <a:pt x="369" y="324"/>
                    <a:pt x="368" y="323"/>
                  </a:cubicBezTo>
                  <a:cubicBezTo>
                    <a:pt x="367" y="322"/>
                    <a:pt x="365" y="323"/>
                    <a:pt x="365" y="324"/>
                  </a:cubicBezTo>
                  <a:cubicBezTo>
                    <a:pt x="365" y="326"/>
                    <a:pt x="365" y="327"/>
                    <a:pt x="365" y="328"/>
                  </a:cubicBezTo>
                  <a:cubicBezTo>
                    <a:pt x="365" y="330"/>
                    <a:pt x="364" y="331"/>
                    <a:pt x="365" y="332"/>
                  </a:cubicBezTo>
                  <a:cubicBezTo>
                    <a:pt x="366" y="332"/>
                    <a:pt x="368" y="333"/>
                    <a:pt x="369" y="332"/>
                  </a:cubicBezTo>
                  <a:cubicBezTo>
                    <a:pt x="370" y="331"/>
                    <a:pt x="372" y="331"/>
                    <a:pt x="373" y="332"/>
                  </a:cubicBezTo>
                  <a:cubicBezTo>
                    <a:pt x="374" y="332"/>
                    <a:pt x="375" y="332"/>
                    <a:pt x="375" y="330"/>
                  </a:cubicBezTo>
                  <a:cubicBezTo>
                    <a:pt x="375" y="329"/>
                    <a:pt x="375" y="329"/>
                    <a:pt x="375" y="329"/>
                  </a:cubicBezTo>
                  <a:close/>
                  <a:moveTo>
                    <a:pt x="342" y="393"/>
                  </a:moveTo>
                  <a:cubicBezTo>
                    <a:pt x="342" y="393"/>
                    <a:pt x="342" y="393"/>
                    <a:pt x="342" y="393"/>
                  </a:cubicBezTo>
                  <a:cubicBezTo>
                    <a:pt x="343" y="394"/>
                    <a:pt x="344" y="394"/>
                    <a:pt x="344" y="393"/>
                  </a:cubicBezTo>
                  <a:cubicBezTo>
                    <a:pt x="345" y="393"/>
                    <a:pt x="344" y="392"/>
                    <a:pt x="344" y="391"/>
                  </a:cubicBezTo>
                  <a:cubicBezTo>
                    <a:pt x="342" y="390"/>
                    <a:pt x="340" y="389"/>
                    <a:pt x="339" y="388"/>
                  </a:cubicBezTo>
                  <a:cubicBezTo>
                    <a:pt x="338" y="387"/>
                    <a:pt x="337" y="386"/>
                    <a:pt x="337" y="385"/>
                  </a:cubicBezTo>
                  <a:cubicBezTo>
                    <a:pt x="336" y="384"/>
                    <a:pt x="335" y="383"/>
                    <a:pt x="333" y="384"/>
                  </a:cubicBezTo>
                  <a:cubicBezTo>
                    <a:pt x="332" y="383"/>
                    <a:pt x="332" y="383"/>
                    <a:pt x="331" y="383"/>
                  </a:cubicBezTo>
                  <a:cubicBezTo>
                    <a:pt x="328" y="382"/>
                    <a:pt x="327" y="383"/>
                    <a:pt x="328" y="386"/>
                  </a:cubicBezTo>
                  <a:cubicBezTo>
                    <a:pt x="328" y="387"/>
                    <a:pt x="328" y="388"/>
                    <a:pt x="328" y="389"/>
                  </a:cubicBezTo>
                  <a:cubicBezTo>
                    <a:pt x="330" y="391"/>
                    <a:pt x="331" y="393"/>
                    <a:pt x="334" y="394"/>
                  </a:cubicBezTo>
                  <a:cubicBezTo>
                    <a:pt x="335" y="395"/>
                    <a:pt x="336" y="395"/>
                    <a:pt x="337" y="396"/>
                  </a:cubicBezTo>
                  <a:cubicBezTo>
                    <a:pt x="338" y="398"/>
                    <a:pt x="339" y="399"/>
                    <a:pt x="341" y="399"/>
                  </a:cubicBezTo>
                  <a:cubicBezTo>
                    <a:pt x="341" y="400"/>
                    <a:pt x="342" y="401"/>
                    <a:pt x="342" y="400"/>
                  </a:cubicBezTo>
                  <a:cubicBezTo>
                    <a:pt x="343" y="400"/>
                    <a:pt x="343" y="399"/>
                    <a:pt x="343" y="398"/>
                  </a:cubicBezTo>
                  <a:cubicBezTo>
                    <a:pt x="343" y="396"/>
                    <a:pt x="342" y="396"/>
                    <a:pt x="341" y="395"/>
                  </a:cubicBezTo>
                  <a:cubicBezTo>
                    <a:pt x="340" y="395"/>
                    <a:pt x="339" y="394"/>
                    <a:pt x="340" y="393"/>
                  </a:cubicBezTo>
                  <a:cubicBezTo>
                    <a:pt x="340" y="392"/>
                    <a:pt x="341" y="393"/>
                    <a:pt x="342" y="393"/>
                  </a:cubicBezTo>
                  <a:close/>
                  <a:moveTo>
                    <a:pt x="131" y="86"/>
                  </a:moveTo>
                  <a:cubicBezTo>
                    <a:pt x="131" y="87"/>
                    <a:pt x="132" y="87"/>
                    <a:pt x="133" y="88"/>
                  </a:cubicBezTo>
                  <a:cubicBezTo>
                    <a:pt x="133" y="88"/>
                    <a:pt x="133" y="88"/>
                    <a:pt x="133" y="88"/>
                  </a:cubicBezTo>
                  <a:cubicBezTo>
                    <a:pt x="134" y="89"/>
                    <a:pt x="134" y="89"/>
                    <a:pt x="135" y="90"/>
                  </a:cubicBezTo>
                  <a:cubicBezTo>
                    <a:pt x="136" y="91"/>
                    <a:pt x="137" y="92"/>
                    <a:pt x="139" y="93"/>
                  </a:cubicBezTo>
                  <a:cubicBezTo>
                    <a:pt x="140" y="93"/>
                    <a:pt x="141" y="93"/>
                    <a:pt x="141" y="92"/>
                  </a:cubicBezTo>
                  <a:cubicBezTo>
                    <a:pt x="142" y="92"/>
                    <a:pt x="141" y="91"/>
                    <a:pt x="141" y="90"/>
                  </a:cubicBezTo>
                  <a:cubicBezTo>
                    <a:pt x="140" y="90"/>
                    <a:pt x="140" y="89"/>
                    <a:pt x="139" y="88"/>
                  </a:cubicBezTo>
                  <a:cubicBezTo>
                    <a:pt x="139" y="86"/>
                    <a:pt x="138" y="83"/>
                    <a:pt x="135" y="83"/>
                  </a:cubicBezTo>
                  <a:cubicBezTo>
                    <a:pt x="134" y="82"/>
                    <a:pt x="134" y="80"/>
                    <a:pt x="133" y="79"/>
                  </a:cubicBezTo>
                  <a:cubicBezTo>
                    <a:pt x="134" y="78"/>
                    <a:pt x="134" y="78"/>
                    <a:pt x="133" y="77"/>
                  </a:cubicBezTo>
                  <a:cubicBezTo>
                    <a:pt x="133" y="76"/>
                    <a:pt x="132" y="75"/>
                    <a:pt x="131" y="75"/>
                  </a:cubicBezTo>
                  <a:cubicBezTo>
                    <a:pt x="131" y="74"/>
                    <a:pt x="130" y="74"/>
                    <a:pt x="129" y="75"/>
                  </a:cubicBezTo>
                  <a:cubicBezTo>
                    <a:pt x="128" y="78"/>
                    <a:pt x="128" y="82"/>
                    <a:pt x="129" y="85"/>
                  </a:cubicBezTo>
                  <a:cubicBezTo>
                    <a:pt x="130" y="86"/>
                    <a:pt x="130" y="86"/>
                    <a:pt x="131" y="86"/>
                  </a:cubicBezTo>
                  <a:close/>
                  <a:moveTo>
                    <a:pt x="218" y="27"/>
                  </a:moveTo>
                  <a:cubicBezTo>
                    <a:pt x="219" y="27"/>
                    <a:pt x="219" y="27"/>
                    <a:pt x="220" y="27"/>
                  </a:cubicBezTo>
                  <a:cubicBezTo>
                    <a:pt x="220" y="27"/>
                    <a:pt x="220" y="27"/>
                    <a:pt x="221" y="28"/>
                  </a:cubicBezTo>
                  <a:cubicBezTo>
                    <a:pt x="221" y="28"/>
                    <a:pt x="221" y="28"/>
                    <a:pt x="221" y="28"/>
                  </a:cubicBezTo>
                  <a:cubicBezTo>
                    <a:pt x="223" y="29"/>
                    <a:pt x="224" y="30"/>
                    <a:pt x="225" y="31"/>
                  </a:cubicBezTo>
                  <a:cubicBezTo>
                    <a:pt x="226" y="32"/>
                    <a:pt x="227" y="32"/>
                    <a:pt x="227" y="31"/>
                  </a:cubicBezTo>
                  <a:cubicBezTo>
                    <a:pt x="228" y="31"/>
                    <a:pt x="228" y="30"/>
                    <a:pt x="227" y="29"/>
                  </a:cubicBezTo>
                  <a:cubicBezTo>
                    <a:pt x="227" y="29"/>
                    <a:pt x="226" y="29"/>
                    <a:pt x="226" y="28"/>
                  </a:cubicBezTo>
                  <a:cubicBezTo>
                    <a:pt x="225" y="27"/>
                    <a:pt x="224" y="28"/>
                    <a:pt x="223" y="28"/>
                  </a:cubicBezTo>
                  <a:cubicBezTo>
                    <a:pt x="223" y="27"/>
                    <a:pt x="223" y="27"/>
                    <a:pt x="222" y="27"/>
                  </a:cubicBezTo>
                  <a:cubicBezTo>
                    <a:pt x="222" y="23"/>
                    <a:pt x="219" y="21"/>
                    <a:pt x="216" y="19"/>
                  </a:cubicBezTo>
                  <a:cubicBezTo>
                    <a:pt x="215" y="18"/>
                    <a:pt x="214" y="19"/>
                    <a:pt x="213" y="20"/>
                  </a:cubicBezTo>
                  <a:cubicBezTo>
                    <a:pt x="213" y="23"/>
                    <a:pt x="213" y="27"/>
                    <a:pt x="218" y="27"/>
                  </a:cubicBezTo>
                  <a:close/>
                  <a:moveTo>
                    <a:pt x="210" y="32"/>
                  </a:moveTo>
                  <a:cubicBezTo>
                    <a:pt x="211" y="34"/>
                    <a:pt x="213" y="36"/>
                    <a:pt x="214" y="38"/>
                  </a:cubicBezTo>
                  <a:cubicBezTo>
                    <a:pt x="214" y="38"/>
                    <a:pt x="215" y="39"/>
                    <a:pt x="215" y="39"/>
                  </a:cubicBezTo>
                  <a:cubicBezTo>
                    <a:pt x="216" y="40"/>
                    <a:pt x="218" y="41"/>
                    <a:pt x="219" y="40"/>
                  </a:cubicBezTo>
                  <a:cubicBezTo>
                    <a:pt x="220" y="39"/>
                    <a:pt x="218" y="38"/>
                    <a:pt x="218" y="37"/>
                  </a:cubicBezTo>
                  <a:cubicBezTo>
                    <a:pt x="216" y="35"/>
                    <a:pt x="214" y="32"/>
                    <a:pt x="212" y="29"/>
                  </a:cubicBezTo>
                  <a:cubicBezTo>
                    <a:pt x="211" y="28"/>
                    <a:pt x="211" y="29"/>
                    <a:pt x="210" y="29"/>
                  </a:cubicBezTo>
                  <a:cubicBezTo>
                    <a:pt x="208" y="30"/>
                    <a:pt x="209" y="31"/>
                    <a:pt x="210" y="32"/>
                  </a:cubicBezTo>
                  <a:close/>
                  <a:moveTo>
                    <a:pt x="338" y="377"/>
                  </a:moveTo>
                  <a:cubicBezTo>
                    <a:pt x="336" y="375"/>
                    <a:pt x="334" y="377"/>
                    <a:pt x="332" y="376"/>
                  </a:cubicBezTo>
                  <a:cubicBezTo>
                    <a:pt x="332" y="375"/>
                    <a:pt x="332" y="375"/>
                    <a:pt x="332" y="375"/>
                  </a:cubicBezTo>
                  <a:cubicBezTo>
                    <a:pt x="332" y="375"/>
                    <a:pt x="333" y="375"/>
                    <a:pt x="333" y="375"/>
                  </a:cubicBezTo>
                  <a:cubicBezTo>
                    <a:pt x="334" y="375"/>
                    <a:pt x="334" y="376"/>
                    <a:pt x="335" y="375"/>
                  </a:cubicBezTo>
                  <a:cubicBezTo>
                    <a:pt x="335" y="374"/>
                    <a:pt x="334" y="374"/>
                    <a:pt x="334" y="373"/>
                  </a:cubicBezTo>
                  <a:cubicBezTo>
                    <a:pt x="333" y="372"/>
                    <a:pt x="332" y="372"/>
                    <a:pt x="331" y="372"/>
                  </a:cubicBezTo>
                  <a:cubicBezTo>
                    <a:pt x="328" y="370"/>
                    <a:pt x="325" y="370"/>
                    <a:pt x="322" y="371"/>
                  </a:cubicBezTo>
                  <a:cubicBezTo>
                    <a:pt x="322" y="372"/>
                    <a:pt x="322" y="372"/>
                    <a:pt x="322" y="373"/>
                  </a:cubicBezTo>
                  <a:cubicBezTo>
                    <a:pt x="321" y="374"/>
                    <a:pt x="320" y="375"/>
                    <a:pt x="320" y="376"/>
                  </a:cubicBezTo>
                  <a:cubicBezTo>
                    <a:pt x="319" y="378"/>
                    <a:pt x="321" y="377"/>
                    <a:pt x="322" y="377"/>
                  </a:cubicBezTo>
                  <a:cubicBezTo>
                    <a:pt x="323" y="378"/>
                    <a:pt x="324" y="378"/>
                    <a:pt x="325" y="379"/>
                  </a:cubicBezTo>
                  <a:cubicBezTo>
                    <a:pt x="328" y="380"/>
                    <a:pt x="335" y="379"/>
                    <a:pt x="338" y="377"/>
                  </a:cubicBezTo>
                  <a:close/>
                  <a:moveTo>
                    <a:pt x="360" y="173"/>
                  </a:moveTo>
                  <a:cubicBezTo>
                    <a:pt x="360" y="174"/>
                    <a:pt x="361" y="173"/>
                    <a:pt x="362" y="173"/>
                  </a:cubicBezTo>
                  <a:cubicBezTo>
                    <a:pt x="363" y="172"/>
                    <a:pt x="364" y="171"/>
                    <a:pt x="366" y="170"/>
                  </a:cubicBezTo>
                  <a:cubicBezTo>
                    <a:pt x="366" y="170"/>
                    <a:pt x="366" y="170"/>
                    <a:pt x="366" y="169"/>
                  </a:cubicBezTo>
                  <a:cubicBezTo>
                    <a:pt x="365" y="168"/>
                    <a:pt x="364" y="167"/>
                    <a:pt x="363" y="167"/>
                  </a:cubicBezTo>
                  <a:cubicBezTo>
                    <a:pt x="361" y="166"/>
                    <a:pt x="361" y="168"/>
                    <a:pt x="361" y="168"/>
                  </a:cubicBezTo>
                  <a:cubicBezTo>
                    <a:pt x="360" y="169"/>
                    <a:pt x="361" y="171"/>
                    <a:pt x="360" y="172"/>
                  </a:cubicBezTo>
                  <a:cubicBezTo>
                    <a:pt x="360" y="172"/>
                    <a:pt x="359" y="173"/>
                    <a:pt x="360" y="173"/>
                  </a:cubicBezTo>
                  <a:close/>
                  <a:moveTo>
                    <a:pt x="373" y="108"/>
                  </a:moveTo>
                  <a:cubicBezTo>
                    <a:pt x="373" y="109"/>
                    <a:pt x="374" y="109"/>
                    <a:pt x="375" y="109"/>
                  </a:cubicBezTo>
                  <a:cubicBezTo>
                    <a:pt x="375" y="108"/>
                    <a:pt x="375" y="107"/>
                    <a:pt x="375" y="107"/>
                  </a:cubicBezTo>
                  <a:cubicBezTo>
                    <a:pt x="374" y="105"/>
                    <a:pt x="374" y="104"/>
                    <a:pt x="373" y="102"/>
                  </a:cubicBezTo>
                  <a:cubicBezTo>
                    <a:pt x="372" y="102"/>
                    <a:pt x="372" y="102"/>
                    <a:pt x="371" y="102"/>
                  </a:cubicBezTo>
                  <a:cubicBezTo>
                    <a:pt x="371" y="102"/>
                    <a:pt x="369" y="102"/>
                    <a:pt x="370" y="103"/>
                  </a:cubicBezTo>
                  <a:cubicBezTo>
                    <a:pt x="370" y="105"/>
                    <a:pt x="371" y="107"/>
                    <a:pt x="373" y="108"/>
                  </a:cubicBezTo>
                  <a:close/>
                  <a:moveTo>
                    <a:pt x="371" y="257"/>
                  </a:moveTo>
                  <a:cubicBezTo>
                    <a:pt x="371" y="257"/>
                    <a:pt x="372" y="257"/>
                    <a:pt x="372" y="256"/>
                  </a:cubicBezTo>
                  <a:cubicBezTo>
                    <a:pt x="373" y="255"/>
                    <a:pt x="373" y="253"/>
                    <a:pt x="373" y="252"/>
                  </a:cubicBezTo>
                  <a:cubicBezTo>
                    <a:pt x="374" y="251"/>
                    <a:pt x="373" y="250"/>
                    <a:pt x="372" y="249"/>
                  </a:cubicBezTo>
                  <a:cubicBezTo>
                    <a:pt x="372" y="249"/>
                    <a:pt x="371" y="249"/>
                    <a:pt x="371" y="250"/>
                  </a:cubicBezTo>
                  <a:cubicBezTo>
                    <a:pt x="372" y="252"/>
                    <a:pt x="370" y="253"/>
                    <a:pt x="370" y="256"/>
                  </a:cubicBezTo>
                  <a:cubicBezTo>
                    <a:pt x="370" y="256"/>
                    <a:pt x="370" y="257"/>
                    <a:pt x="371" y="257"/>
                  </a:cubicBezTo>
                  <a:close/>
                  <a:moveTo>
                    <a:pt x="363" y="292"/>
                  </a:moveTo>
                  <a:cubicBezTo>
                    <a:pt x="365" y="295"/>
                    <a:pt x="365" y="297"/>
                    <a:pt x="366" y="300"/>
                  </a:cubicBezTo>
                  <a:cubicBezTo>
                    <a:pt x="366" y="302"/>
                    <a:pt x="367" y="304"/>
                    <a:pt x="367" y="305"/>
                  </a:cubicBezTo>
                  <a:cubicBezTo>
                    <a:pt x="368" y="303"/>
                    <a:pt x="367" y="300"/>
                    <a:pt x="367" y="297"/>
                  </a:cubicBezTo>
                  <a:cubicBezTo>
                    <a:pt x="366" y="295"/>
                    <a:pt x="366" y="293"/>
                    <a:pt x="366" y="291"/>
                  </a:cubicBezTo>
                  <a:cubicBezTo>
                    <a:pt x="366" y="290"/>
                    <a:pt x="365" y="289"/>
                    <a:pt x="364" y="289"/>
                  </a:cubicBezTo>
                  <a:cubicBezTo>
                    <a:pt x="363" y="289"/>
                    <a:pt x="363" y="290"/>
                    <a:pt x="363" y="291"/>
                  </a:cubicBezTo>
                  <a:cubicBezTo>
                    <a:pt x="363" y="291"/>
                    <a:pt x="363" y="292"/>
                    <a:pt x="363" y="292"/>
                  </a:cubicBezTo>
                  <a:close/>
                  <a:moveTo>
                    <a:pt x="13" y="264"/>
                  </a:moveTo>
                  <a:cubicBezTo>
                    <a:pt x="11" y="264"/>
                    <a:pt x="10" y="263"/>
                    <a:pt x="8" y="263"/>
                  </a:cubicBezTo>
                  <a:cubicBezTo>
                    <a:pt x="7" y="263"/>
                    <a:pt x="6" y="264"/>
                    <a:pt x="6" y="264"/>
                  </a:cubicBezTo>
                  <a:cubicBezTo>
                    <a:pt x="7" y="265"/>
                    <a:pt x="8" y="267"/>
                    <a:pt x="9" y="267"/>
                  </a:cubicBezTo>
                  <a:cubicBezTo>
                    <a:pt x="11" y="267"/>
                    <a:pt x="12" y="266"/>
                    <a:pt x="13" y="266"/>
                  </a:cubicBezTo>
                  <a:cubicBezTo>
                    <a:pt x="13" y="265"/>
                    <a:pt x="13" y="265"/>
                    <a:pt x="13" y="264"/>
                  </a:cubicBezTo>
                  <a:close/>
                  <a:moveTo>
                    <a:pt x="221" y="32"/>
                  </a:moveTo>
                  <a:cubicBezTo>
                    <a:pt x="220" y="31"/>
                    <a:pt x="219" y="32"/>
                    <a:pt x="218" y="31"/>
                  </a:cubicBezTo>
                  <a:cubicBezTo>
                    <a:pt x="218" y="29"/>
                    <a:pt x="217" y="28"/>
                    <a:pt x="215" y="29"/>
                  </a:cubicBezTo>
                  <a:cubicBezTo>
                    <a:pt x="214" y="30"/>
                    <a:pt x="215" y="32"/>
                    <a:pt x="216" y="33"/>
                  </a:cubicBezTo>
                  <a:cubicBezTo>
                    <a:pt x="216" y="33"/>
                    <a:pt x="216" y="33"/>
                    <a:pt x="216" y="33"/>
                  </a:cubicBezTo>
                  <a:cubicBezTo>
                    <a:pt x="217" y="34"/>
                    <a:pt x="219" y="36"/>
                    <a:pt x="220" y="37"/>
                  </a:cubicBezTo>
                  <a:cubicBezTo>
                    <a:pt x="220" y="38"/>
                    <a:pt x="220" y="38"/>
                    <a:pt x="220" y="38"/>
                  </a:cubicBezTo>
                  <a:cubicBezTo>
                    <a:pt x="221" y="39"/>
                    <a:pt x="222" y="38"/>
                    <a:pt x="222" y="38"/>
                  </a:cubicBezTo>
                  <a:cubicBezTo>
                    <a:pt x="223" y="37"/>
                    <a:pt x="224" y="37"/>
                    <a:pt x="224" y="36"/>
                  </a:cubicBezTo>
                  <a:cubicBezTo>
                    <a:pt x="224" y="33"/>
                    <a:pt x="222" y="33"/>
                    <a:pt x="221" y="32"/>
                  </a:cubicBezTo>
                  <a:close/>
                  <a:moveTo>
                    <a:pt x="363" y="221"/>
                  </a:moveTo>
                  <a:cubicBezTo>
                    <a:pt x="363" y="219"/>
                    <a:pt x="364" y="217"/>
                    <a:pt x="363" y="215"/>
                  </a:cubicBezTo>
                  <a:cubicBezTo>
                    <a:pt x="362" y="216"/>
                    <a:pt x="361" y="218"/>
                    <a:pt x="360" y="219"/>
                  </a:cubicBezTo>
                  <a:cubicBezTo>
                    <a:pt x="359" y="221"/>
                    <a:pt x="361" y="222"/>
                    <a:pt x="362" y="222"/>
                  </a:cubicBezTo>
                  <a:cubicBezTo>
                    <a:pt x="363" y="223"/>
                    <a:pt x="363" y="222"/>
                    <a:pt x="363" y="221"/>
                  </a:cubicBezTo>
                  <a:close/>
                  <a:moveTo>
                    <a:pt x="372" y="212"/>
                  </a:moveTo>
                  <a:cubicBezTo>
                    <a:pt x="372" y="212"/>
                    <a:pt x="372" y="212"/>
                    <a:pt x="373" y="212"/>
                  </a:cubicBezTo>
                  <a:cubicBezTo>
                    <a:pt x="375" y="210"/>
                    <a:pt x="376" y="209"/>
                    <a:pt x="374" y="205"/>
                  </a:cubicBezTo>
                  <a:cubicBezTo>
                    <a:pt x="372" y="207"/>
                    <a:pt x="372" y="209"/>
                    <a:pt x="371" y="211"/>
                  </a:cubicBezTo>
                  <a:cubicBezTo>
                    <a:pt x="371" y="212"/>
                    <a:pt x="371" y="212"/>
                    <a:pt x="372" y="212"/>
                  </a:cubicBezTo>
                  <a:close/>
                  <a:moveTo>
                    <a:pt x="16" y="265"/>
                  </a:moveTo>
                  <a:cubicBezTo>
                    <a:pt x="18" y="265"/>
                    <a:pt x="19" y="264"/>
                    <a:pt x="21" y="264"/>
                  </a:cubicBezTo>
                  <a:cubicBezTo>
                    <a:pt x="19" y="263"/>
                    <a:pt x="18" y="261"/>
                    <a:pt x="16" y="262"/>
                  </a:cubicBezTo>
                  <a:cubicBezTo>
                    <a:pt x="15" y="262"/>
                    <a:pt x="14" y="262"/>
                    <a:pt x="14" y="263"/>
                  </a:cubicBezTo>
                  <a:cubicBezTo>
                    <a:pt x="14" y="264"/>
                    <a:pt x="15" y="265"/>
                    <a:pt x="16" y="265"/>
                  </a:cubicBezTo>
                  <a:close/>
                  <a:moveTo>
                    <a:pt x="133" y="423"/>
                  </a:moveTo>
                  <a:cubicBezTo>
                    <a:pt x="133" y="422"/>
                    <a:pt x="134" y="422"/>
                    <a:pt x="134" y="421"/>
                  </a:cubicBezTo>
                  <a:cubicBezTo>
                    <a:pt x="133" y="420"/>
                    <a:pt x="133" y="419"/>
                    <a:pt x="132" y="418"/>
                  </a:cubicBezTo>
                  <a:cubicBezTo>
                    <a:pt x="131" y="418"/>
                    <a:pt x="130" y="419"/>
                    <a:pt x="130" y="420"/>
                  </a:cubicBezTo>
                  <a:cubicBezTo>
                    <a:pt x="129" y="422"/>
                    <a:pt x="130" y="422"/>
                    <a:pt x="131" y="423"/>
                  </a:cubicBezTo>
                  <a:cubicBezTo>
                    <a:pt x="132" y="423"/>
                    <a:pt x="132" y="423"/>
                    <a:pt x="133" y="423"/>
                  </a:cubicBezTo>
                  <a:close/>
                  <a:moveTo>
                    <a:pt x="151" y="447"/>
                  </a:moveTo>
                  <a:cubicBezTo>
                    <a:pt x="150" y="446"/>
                    <a:pt x="149" y="445"/>
                    <a:pt x="148" y="446"/>
                  </a:cubicBezTo>
                  <a:cubicBezTo>
                    <a:pt x="147" y="446"/>
                    <a:pt x="147" y="447"/>
                    <a:pt x="148" y="447"/>
                  </a:cubicBezTo>
                  <a:cubicBezTo>
                    <a:pt x="148" y="447"/>
                    <a:pt x="148" y="448"/>
                    <a:pt x="148" y="448"/>
                  </a:cubicBezTo>
                  <a:cubicBezTo>
                    <a:pt x="147" y="450"/>
                    <a:pt x="148" y="451"/>
                    <a:pt x="148" y="453"/>
                  </a:cubicBezTo>
                  <a:cubicBezTo>
                    <a:pt x="150" y="453"/>
                    <a:pt x="150" y="452"/>
                    <a:pt x="150" y="451"/>
                  </a:cubicBezTo>
                  <a:cubicBezTo>
                    <a:pt x="150" y="450"/>
                    <a:pt x="150" y="449"/>
                    <a:pt x="150" y="448"/>
                  </a:cubicBezTo>
                  <a:cubicBezTo>
                    <a:pt x="151" y="448"/>
                    <a:pt x="152" y="448"/>
                    <a:pt x="151" y="447"/>
                  </a:cubicBezTo>
                  <a:close/>
                  <a:moveTo>
                    <a:pt x="328" y="383"/>
                  </a:moveTo>
                  <a:cubicBezTo>
                    <a:pt x="330" y="383"/>
                    <a:pt x="331" y="382"/>
                    <a:pt x="333" y="383"/>
                  </a:cubicBezTo>
                  <a:cubicBezTo>
                    <a:pt x="335" y="383"/>
                    <a:pt x="337" y="383"/>
                    <a:pt x="339" y="386"/>
                  </a:cubicBezTo>
                  <a:cubicBezTo>
                    <a:pt x="339" y="387"/>
                    <a:pt x="340" y="387"/>
                    <a:pt x="341" y="386"/>
                  </a:cubicBezTo>
                  <a:cubicBezTo>
                    <a:pt x="342" y="386"/>
                    <a:pt x="343" y="387"/>
                    <a:pt x="344" y="387"/>
                  </a:cubicBezTo>
                  <a:cubicBezTo>
                    <a:pt x="344" y="386"/>
                    <a:pt x="343" y="385"/>
                    <a:pt x="344" y="383"/>
                  </a:cubicBezTo>
                  <a:cubicBezTo>
                    <a:pt x="344" y="383"/>
                    <a:pt x="344" y="382"/>
                    <a:pt x="344" y="382"/>
                  </a:cubicBezTo>
                  <a:cubicBezTo>
                    <a:pt x="342" y="382"/>
                    <a:pt x="342" y="381"/>
                    <a:pt x="340" y="380"/>
                  </a:cubicBezTo>
                  <a:cubicBezTo>
                    <a:pt x="337" y="379"/>
                    <a:pt x="334" y="380"/>
                    <a:pt x="331" y="380"/>
                  </a:cubicBezTo>
                  <a:cubicBezTo>
                    <a:pt x="330" y="380"/>
                    <a:pt x="329" y="380"/>
                    <a:pt x="328" y="380"/>
                  </a:cubicBezTo>
                  <a:cubicBezTo>
                    <a:pt x="328" y="381"/>
                    <a:pt x="327" y="381"/>
                    <a:pt x="327" y="382"/>
                  </a:cubicBezTo>
                  <a:cubicBezTo>
                    <a:pt x="327" y="382"/>
                    <a:pt x="328" y="382"/>
                    <a:pt x="328" y="383"/>
                  </a:cubicBezTo>
                  <a:close/>
                  <a:moveTo>
                    <a:pt x="365" y="237"/>
                  </a:moveTo>
                  <a:cubicBezTo>
                    <a:pt x="364" y="236"/>
                    <a:pt x="364" y="235"/>
                    <a:pt x="363" y="234"/>
                  </a:cubicBezTo>
                  <a:cubicBezTo>
                    <a:pt x="362" y="235"/>
                    <a:pt x="363" y="236"/>
                    <a:pt x="363" y="238"/>
                  </a:cubicBezTo>
                  <a:cubicBezTo>
                    <a:pt x="363" y="238"/>
                    <a:pt x="363" y="239"/>
                    <a:pt x="364" y="239"/>
                  </a:cubicBezTo>
                  <a:cubicBezTo>
                    <a:pt x="365" y="239"/>
                    <a:pt x="365" y="238"/>
                    <a:pt x="365" y="237"/>
                  </a:cubicBezTo>
                  <a:close/>
                  <a:moveTo>
                    <a:pt x="133" y="458"/>
                  </a:moveTo>
                  <a:cubicBezTo>
                    <a:pt x="135" y="457"/>
                    <a:pt x="137" y="457"/>
                    <a:pt x="138" y="455"/>
                  </a:cubicBezTo>
                  <a:cubicBezTo>
                    <a:pt x="140" y="455"/>
                    <a:pt x="142" y="455"/>
                    <a:pt x="142" y="453"/>
                  </a:cubicBezTo>
                  <a:cubicBezTo>
                    <a:pt x="145" y="451"/>
                    <a:pt x="143" y="450"/>
                    <a:pt x="143" y="448"/>
                  </a:cubicBezTo>
                  <a:cubicBezTo>
                    <a:pt x="142" y="447"/>
                    <a:pt x="140" y="447"/>
                    <a:pt x="139" y="446"/>
                  </a:cubicBezTo>
                  <a:cubicBezTo>
                    <a:pt x="137" y="445"/>
                    <a:pt x="137" y="443"/>
                    <a:pt x="135" y="441"/>
                  </a:cubicBezTo>
                  <a:cubicBezTo>
                    <a:pt x="134" y="440"/>
                    <a:pt x="133" y="439"/>
                    <a:pt x="131" y="439"/>
                  </a:cubicBezTo>
                  <a:cubicBezTo>
                    <a:pt x="131" y="439"/>
                    <a:pt x="131" y="439"/>
                    <a:pt x="130" y="439"/>
                  </a:cubicBezTo>
                  <a:cubicBezTo>
                    <a:pt x="130" y="439"/>
                    <a:pt x="130" y="438"/>
                    <a:pt x="129" y="438"/>
                  </a:cubicBezTo>
                  <a:cubicBezTo>
                    <a:pt x="129" y="438"/>
                    <a:pt x="129" y="438"/>
                    <a:pt x="128" y="438"/>
                  </a:cubicBezTo>
                  <a:cubicBezTo>
                    <a:pt x="127" y="438"/>
                    <a:pt x="126" y="438"/>
                    <a:pt x="125" y="439"/>
                  </a:cubicBezTo>
                  <a:cubicBezTo>
                    <a:pt x="123" y="440"/>
                    <a:pt x="124" y="443"/>
                    <a:pt x="126" y="444"/>
                  </a:cubicBezTo>
                  <a:cubicBezTo>
                    <a:pt x="126" y="445"/>
                    <a:pt x="127" y="446"/>
                    <a:pt x="126" y="445"/>
                  </a:cubicBezTo>
                  <a:cubicBezTo>
                    <a:pt x="124" y="445"/>
                    <a:pt x="124" y="446"/>
                    <a:pt x="124" y="447"/>
                  </a:cubicBezTo>
                  <a:cubicBezTo>
                    <a:pt x="123" y="448"/>
                    <a:pt x="124" y="448"/>
                    <a:pt x="125" y="448"/>
                  </a:cubicBezTo>
                  <a:cubicBezTo>
                    <a:pt x="125" y="449"/>
                    <a:pt x="126" y="449"/>
                    <a:pt x="126" y="449"/>
                  </a:cubicBezTo>
                  <a:cubicBezTo>
                    <a:pt x="126" y="450"/>
                    <a:pt x="125" y="449"/>
                    <a:pt x="125" y="449"/>
                  </a:cubicBezTo>
                  <a:cubicBezTo>
                    <a:pt x="124" y="449"/>
                    <a:pt x="124" y="449"/>
                    <a:pt x="123" y="450"/>
                  </a:cubicBezTo>
                  <a:cubicBezTo>
                    <a:pt x="123" y="450"/>
                    <a:pt x="123" y="452"/>
                    <a:pt x="124" y="452"/>
                  </a:cubicBezTo>
                  <a:cubicBezTo>
                    <a:pt x="126" y="452"/>
                    <a:pt x="128" y="453"/>
                    <a:pt x="130" y="452"/>
                  </a:cubicBezTo>
                  <a:cubicBezTo>
                    <a:pt x="130" y="454"/>
                    <a:pt x="131" y="454"/>
                    <a:pt x="133" y="454"/>
                  </a:cubicBezTo>
                  <a:cubicBezTo>
                    <a:pt x="131" y="455"/>
                    <a:pt x="131" y="455"/>
                    <a:pt x="129" y="455"/>
                  </a:cubicBezTo>
                  <a:cubicBezTo>
                    <a:pt x="128" y="455"/>
                    <a:pt x="128" y="456"/>
                    <a:pt x="128" y="456"/>
                  </a:cubicBezTo>
                  <a:cubicBezTo>
                    <a:pt x="130" y="457"/>
                    <a:pt x="131" y="459"/>
                    <a:pt x="133" y="458"/>
                  </a:cubicBezTo>
                  <a:close/>
                  <a:moveTo>
                    <a:pt x="353" y="298"/>
                  </a:moveTo>
                  <a:cubicBezTo>
                    <a:pt x="355" y="298"/>
                    <a:pt x="355" y="295"/>
                    <a:pt x="356" y="294"/>
                  </a:cubicBezTo>
                  <a:cubicBezTo>
                    <a:pt x="356" y="294"/>
                    <a:pt x="356" y="294"/>
                    <a:pt x="356" y="293"/>
                  </a:cubicBezTo>
                  <a:cubicBezTo>
                    <a:pt x="355" y="293"/>
                    <a:pt x="355" y="293"/>
                    <a:pt x="355" y="294"/>
                  </a:cubicBezTo>
                  <a:cubicBezTo>
                    <a:pt x="354" y="295"/>
                    <a:pt x="352" y="296"/>
                    <a:pt x="353" y="298"/>
                  </a:cubicBezTo>
                  <a:close/>
                  <a:moveTo>
                    <a:pt x="209" y="25"/>
                  </a:moveTo>
                  <a:cubicBezTo>
                    <a:pt x="208" y="25"/>
                    <a:pt x="207" y="25"/>
                    <a:pt x="207" y="26"/>
                  </a:cubicBezTo>
                  <a:cubicBezTo>
                    <a:pt x="207" y="27"/>
                    <a:pt x="208" y="27"/>
                    <a:pt x="210" y="27"/>
                  </a:cubicBezTo>
                  <a:cubicBezTo>
                    <a:pt x="210" y="27"/>
                    <a:pt x="211" y="27"/>
                    <a:pt x="211" y="26"/>
                  </a:cubicBezTo>
                  <a:cubicBezTo>
                    <a:pt x="211" y="25"/>
                    <a:pt x="210" y="25"/>
                    <a:pt x="209" y="25"/>
                  </a:cubicBezTo>
                  <a:close/>
                  <a:moveTo>
                    <a:pt x="137" y="81"/>
                  </a:moveTo>
                  <a:cubicBezTo>
                    <a:pt x="138" y="81"/>
                    <a:pt x="139" y="81"/>
                    <a:pt x="138" y="80"/>
                  </a:cubicBezTo>
                  <a:cubicBezTo>
                    <a:pt x="138" y="79"/>
                    <a:pt x="138" y="78"/>
                    <a:pt x="137" y="77"/>
                  </a:cubicBezTo>
                  <a:cubicBezTo>
                    <a:pt x="136" y="77"/>
                    <a:pt x="136" y="78"/>
                    <a:pt x="136" y="79"/>
                  </a:cubicBezTo>
                  <a:cubicBezTo>
                    <a:pt x="136" y="80"/>
                    <a:pt x="136" y="81"/>
                    <a:pt x="137" y="81"/>
                  </a:cubicBezTo>
                  <a:close/>
                  <a:moveTo>
                    <a:pt x="178" y="60"/>
                  </a:moveTo>
                  <a:cubicBezTo>
                    <a:pt x="177" y="58"/>
                    <a:pt x="175" y="58"/>
                    <a:pt x="173" y="58"/>
                  </a:cubicBezTo>
                  <a:cubicBezTo>
                    <a:pt x="171" y="58"/>
                    <a:pt x="170" y="59"/>
                    <a:pt x="169" y="59"/>
                  </a:cubicBezTo>
                  <a:cubicBezTo>
                    <a:pt x="166" y="60"/>
                    <a:pt x="166" y="60"/>
                    <a:pt x="167" y="61"/>
                  </a:cubicBezTo>
                  <a:cubicBezTo>
                    <a:pt x="170" y="65"/>
                    <a:pt x="170" y="70"/>
                    <a:pt x="171" y="75"/>
                  </a:cubicBezTo>
                  <a:cubicBezTo>
                    <a:pt x="171" y="75"/>
                    <a:pt x="172" y="76"/>
                    <a:pt x="172" y="77"/>
                  </a:cubicBezTo>
                  <a:cubicBezTo>
                    <a:pt x="173" y="77"/>
                    <a:pt x="173" y="77"/>
                    <a:pt x="173" y="77"/>
                  </a:cubicBezTo>
                  <a:cubicBezTo>
                    <a:pt x="175" y="80"/>
                    <a:pt x="178" y="82"/>
                    <a:pt x="180" y="84"/>
                  </a:cubicBezTo>
                  <a:cubicBezTo>
                    <a:pt x="181" y="85"/>
                    <a:pt x="183" y="87"/>
                    <a:pt x="183" y="89"/>
                  </a:cubicBezTo>
                  <a:cubicBezTo>
                    <a:pt x="183" y="90"/>
                    <a:pt x="183" y="90"/>
                    <a:pt x="183" y="91"/>
                  </a:cubicBezTo>
                  <a:cubicBezTo>
                    <a:pt x="184" y="92"/>
                    <a:pt x="184" y="92"/>
                    <a:pt x="184" y="92"/>
                  </a:cubicBezTo>
                  <a:cubicBezTo>
                    <a:pt x="185" y="92"/>
                    <a:pt x="185" y="92"/>
                    <a:pt x="186" y="92"/>
                  </a:cubicBezTo>
                  <a:cubicBezTo>
                    <a:pt x="186" y="91"/>
                    <a:pt x="186" y="90"/>
                    <a:pt x="186" y="90"/>
                  </a:cubicBezTo>
                  <a:cubicBezTo>
                    <a:pt x="185" y="88"/>
                    <a:pt x="185" y="86"/>
                    <a:pt x="184" y="85"/>
                  </a:cubicBezTo>
                  <a:cubicBezTo>
                    <a:pt x="184" y="84"/>
                    <a:pt x="185" y="82"/>
                    <a:pt x="185" y="81"/>
                  </a:cubicBezTo>
                  <a:cubicBezTo>
                    <a:pt x="185" y="80"/>
                    <a:pt x="186" y="80"/>
                    <a:pt x="186" y="80"/>
                  </a:cubicBezTo>
                  <a:cubicBezTo>
                    <a:pt x="189" y="78"/>
                    <a:pt x="189" y="77"/>
                    <a:pt x="188" y="74"/>
                  </a:cubicBezTo>
                  <a:cubicBezTo>
                    <a:pt x="188" y="73"/>
                    <a:pt x="188" y="73"/>
                    <a:pt x="187" y="73"/>
                  </a:cubicBezTo>
                  <a:cubicBezTo>
                    <a:pt x="186" y="70"/>
                    <a:pt x="186" y="68"/>
                    <a:pt x="184" y="66"/>
                  </a:cubicBezTo>
                  <a:cubicBezTo>
                    <a:pt x="183" y="65"/>
                    <a:pt x="183" y="65"/>
                    <a:pt x="182" y="64"/>
                  </a:cubicBezTo>
                  <a:cubicBezTo>
                    <a:pt x="182" y="64"/>
                    <a:pt x="181" y="64"/>
                    <a:pt x="181" y="63"/>
                  </a:cubicBezTo>
                  <a:cubicBezTo>
                    <a:pt x="181" y="61"/>
                    <a:pt x="179" y="61"/>
                    <a:pt x="178" y="60"/>
                  </a:cubicBezTo>
                  <a:close/>
                  <a:moveTo>
                    <a:pt x="112" y="361"/>
                  </a:moveTo>
                  <a:cubicBezTo>
                    <a:pt x="113" y="361"/>
                    <a:pt x="113" y="361"/>
                    <a:pt x="114" y="361"/>
                  </a:cubicBezTo>
                  <a:cubicBezTo>
                    <a:pt x="115" y="361"/>
                    <a:pt x="115" y="362"/>
                    <a:pt x="116" y="361"/>
                  </a:cubicBezTo>
                  <a:cubicBezTo>
                    <a:pt x="116" y="360"/>
                    <a:pt x="115" y="360"/>
                    <a:pt x="114" y="360"/>
                  </a:cubicBezTo>
                  <a:cubicBezTo>
                    <a:pt x="114" y="360"/>
                    <a:pt x="113" y="359"/>
                    <a:pt x="113" y="359"/>
                  </a:cubicBezTo>
                  <a:cubicBezTo>
                    <a:pt x="113" y="359"/>
                    <a:pt x="112" y="358"/>
                    <a:pt x="112" y="359"/>
                  </a:cubicBezTo>
                  <a:cubicBezTo>
                    <a:pt x="111" y="360"/>
                    <a:pt x="112" y="361"/>
                    <a:pt x="112" y="361"/>
                  </a:cubicBezTo>
                  <a:close/>
                  <a:moveTo>
                    <a:pt x="366" y="289"/>
                  </a:moveTo>
                  <a:cubicBezTo>
                    <a:pt x="366" y="287"/>
                    <a:pt x="366" y="286"/>
                    <a:pt x="364" y="285"/>
                  </a:cubicBezTo>
                  <a:cubicBezTo>
                    <a:pt x="364" y="285"/>
                    <a:pt x="363" y="285"/>
                    <a:pt x="363" y="286"/>
                  </a:cubicBezTo>
                  <a:cubicBezTo>
                    <a:pt x="363" y="287"/>
                    <a:pt x="364" y="288"/>
                    <a:pt x="366" y="289"/>
                  </a:cubicBezTo>
                  <a:close/>
                  <a:moveTo>
                    <a:pt x="232" y="29"/>
                  </a:moveTo>
                  <a:cubicBezTo>
                    <a:pt x="231" y="27"/>
                    <a:pt x="231" y="27"/>
                    <a:pt x="228" y="28"/>
                  </a:cubicBezTo>
                  <a:cubicBezTo>
                    <a:pt x="228" y="31"/>
                    <a:pt x="230" y="31"/>
                    <a:pt x="232" y="29"/>
                  </a:cubicBezTo>
                  <a:close/>
                  <a:moveTo>
                    <a:pt x="352" y="291"/>
                  </a:moveTo>
                  <a:cubicBezTo>
                    <a:pt x="351" y="291"/>
                    <a:pt x="350" y="292"/>
                    <a:pt x="350" y="293"/>
                  </a:cubicBezTo>
                  <a:cubicBezTo>
                    <a:pt x="350" y="294"/>
                    <a:pt x="351" y="294"/>
                    <a:pt x="351" y="294"/>
                  </a:cubicBezTo>
                  <a:cubicBezTo>
                    <a:pt x="352" y="294"/>
                    <a:pt x="352" y="293"/>
                    <a:pt x="352" y="292"/>
                  </a:cubicBezTo>
                  <a:cubicBezTo>
                    <a:pt x="352" y="292"/>
                    <a:pt x="352" y="291"/>
                    <a:pt x="352" y="291"/>
                  </a:cubicBezTo>
                  <a:close/>
                  <a:moveTo>
                    <a:pt x="365" y="341"/>
                  </a:moveTo>
                  <a:cubicBezTo>
                    <a:pt x="364" y="341"/>
                    <a:pt x="363" y="341"/>
                    <a:pt x="363" y="342"/>
                  </a:cubicBezTo>
                  <a:cubicBezTo>
                    <a:pt x="363" y="343"/>
                    <a:pt x="364" y="343"/>
                    <a:pt x="365" y="343"/>
                  </a:cubicBezTo>
                  <a:cubicBezTo>
                    <a:pt x="365" y="343"/>
                    <a:pt x="366" y="343"/>
                    <a:pt x="366" y="342"/>
                  </a:cubicBezTo>
                  <a:cubicBezTo>
                    <a:pt x="365" y="342"/>
                    <a:pt x="366" y="341"/>
                    <a:pt x="365" y="341"/>
                  </a:cubicBezTo>
                  <a:close/>
                  <a:moveTo>
                    <a:pt x="322" y="384"/>
                  </a:moveTo>
                  <a:cubicBezTo>
                    <a:pt x="323" y="385"/>
                    <a:pt x="324" y="386"/>
                    <a:pt x="325" y="385"/>
                  </a:cubicBezTo>
                  <a:cubicBezTo>
                    <a:pt x="325" y="385"/>
                    <a:pt x="325" y="383"/>
                    <a:pt x="325" y="383"/>
                  </a:cubicBezTo>
                  <a:cubicBezTo>
                    <a:pt x="324" y="382"/>
                    <a:pt x="323" y="383"/>
                    <a:pt x="322" y="384"/>
                  </a:cubicBezTo>
                  <a:close/>
                  <a:moveTo>
                    <a:pt x="142" y="424"/>
                  </a:moveTo>
                  <a:cubicBezTo>
                    <a:pt x="141" y="425"/>
                    <a:pt x="142" y="426"/>
                    <a:pt x="143" y="427"/>
                  </a:cubicBezTo>
                  <a:cubicBezTo>
                    <a:pt x="144" y="427"/>
                    <a:pt x="144" y="427"/>
                    <a:pt x="145" y="427"/>
                  </a:cubicBezTo>
                  <a:cubicBezTo>
                    <a:pt x="145" y="426"/>
                    <a:pt x="144" y="426"/>
                    <a:pt x="144" y="425"/>
                  </a:cubicBezTo>
                  <a:cubicBezTo>
                    <a:pt x="143" y="425"/>
                    <a:pt x="143" y="424"/>
                    <a:pt x="142" y="424"/>
                  </a:cubicBezTo>
                  <a:close/>
                  <a:moveTo>
                    <a:pt x="208" y="22"/>
                  </a:moveTo>
                  <a:cubicBezTo>
                    <a:pt x="209" y="22"/>
                    <a:pt x="210" y="22"/>
                    <a:pt x="209" y="22"/>
                  </a:cubicBezTo>
                  <a:cubicBezTo>
                    <a:pt x="209" y="21"/>
                    <a:pt x="209" y="20"/>
                    <a:pt x="208" y="20"/>
                  </a:cubicBezTo>
                  <a:cubicBezTo>
                    <a:pt x="207" y="20"/>
                    <a:pt x="206" y="21"/>
                    <a:pt x="206" y="21"/>
                  </a:cubicBezTo>
                  <a:cubicBezTo>
                    <a:pt x="207" y="22"/>
                    <a:pt x="207" y="22"/>
                    <a:pt x="208" y="22"/>
                  </a:cubicBezTo>
                  <a:close/>
                  <a:moveTo>
                    <a:pt x="26" y="289"/>
                  </a:moveTo>
                  <a:cubicBezTo>
                    <a:pt x="25" y="288"/>
                    <a:pt x="25" y="288"/>
                    <a:pt x="24" y="288"/>
                  </a:cubicBezTo>
                  <a:cubicBezTo>
                    <a:pt x="23" y="288"/>
                    <a:pt x="22" y="288"/>
                    <a:pt x="22" y="289"/>
                  </a:cubicBezTo>
                  <a:cubicBezTo>
                    <a:pt x="23" y="290"/>
                    <a:pt x="24" y="290"/>
                    <a:pt x="24" y="290"/>
                  </a:cubicBezTo>
                  <a:cubicBezTo>
                    <a:pt x="25" y="290"/>
                    <a:pt x="26" y="289"/>
                    <a:pt x="26" y="289"/>
                  </a:cubicBezTo>
                  <a:close/>
                  <a:moveTo>
                    <a:pt x="161" y="68"/>
                  </a:moveTo>
                  <a:cubicBezTo>
                    <a:pt x="161" y="68"/>
                    <a:pt x="161" y="68"/>
                    <a:pt x="161" y="67"/>
                  </a:cubicBezTo>
                  <a:cubicBezTo>
                    <a:pt x="160" y="67"/>
                    <a:pt x="161" y="65"/>
                    <a:pt x="160" y="65"/>
                  </a:cubicBezTo>
                  <a:cubicBezTo>
                    <a:pt x="159" y="65"/>
                    <a:pt x="159" y="66"/>
                    <a:pt x="159" y="66"/>
                  </a:cubicBezTo>
                  <a:cubicBezTo>
                    <a:pt x="159" y="67"/>
                    <a:pt x="160" y="68"/>
                    <a:pt x="161" y="68"/>
                  </a:cubicBezTo>
                  <a:close/>
                  <a:moveTo>
                    <a:pt x="153" y="49"/>
                  </a:moveTo>
                  <a:cubicBezTo>
                    <a:pt x="153" y="49"/>
                    <a:pt x="152" y="47"/>
                    <a:pt x="151" y="48"/>
                  </a:cubicBezTo>
                  <a:cubicBezTo>
                    <a:pt x="151" y="48"/>
                    <a:pt x="150" y="49"/>
                    <a:pt x="151" y="50"/>
                  </a:cubicBezTo>
                  <a:cubicBezTo>
                    <a:pt x="152" y="51"/>
                    <a:pt x="152" y="49"/>
                    <a:pt x="153" y="49"/>
                  </a:cubicBezTo>
                  <a:close/>
                  <a:moveTo>
                    <a:pt x="350" y="289"/>
                  </a:moveTo>
                  <a:cubicBezTo>
                    <a:pt x="350" y="288"/>
                    <a:pt x="349" y="288"/>
                    <a:pt x="348" y="287"/>
                  </a:cubicBezTo>
                  <a:cubicBezTo>
                    <a:pt x="348" y="287"/>
                    <a:pt x="347" y="287"/>
                    <a:pt x="347" y="288"/>
                  </a:cubicBezTo>
                  <a:cubicBezTo>
                    <a:pt x="347" y="289"/>
                    <a:pt x="348" y="289"/>
                    <a:pt x="349" y="289"/>
                  </a:cubicBezTo>
                  <a:cubicBezTo>
                    <a:pt x="349" y="289"/>
                    <a:pt x="350" y="289"/>
                    <a:pt x="350" y="289"/>
                  </a:cubicBezTo>
                  <a:close/>
                  <a:moveTo>
                    <a:pt x="306" y="427"/>
                  </a:moveTo>
                  <a:cubicBezTo>
                    <a:pt x="306" y="427"/>
                    <a:pt x="306" y="428"/>
                    <a:pt x="306" y="428"/>
                  </a:cubicBezTo>
                  <a:cubicBezTo>
                    <a:pt x="307" y="428"/>
                    <a:pt x="308" y="427"/>
                    <a:pt x="308" y="426"/>
                  </a:cubicBezTo>
                  <a:cubicBezTo>
                    <a:pt x="307" y="426"/>
                    <a:pt x="306" y="425"/>
                    <a:pt x="306" y="427"/>
                  </a:cubicBezTo>
                  <a:close/>
                  <a:moveTo>
                    <a:pt x="368" y="225"/>
                  </a:moveTo>
                  <a:cubicBezTo>
                    <a:pt x="367" y="225"/>
                    <a:pt x="367" y="226"/>
                    <a:pt x="367" y="227"/>
                  </a:cubicBezTo>
                  <a:cubicBezTo>
                    <a:pt x="366" y="227"/>
                    <a:pt x="367" y="227"/>
                    <a:pt x="367" y="227"/>
                  </a:cubicBezTo>
                  <a:cubicBezTo>
                    <a:pt x="368" y="227"/>
                    <a:pt x="369" y="226"/>
                    <a:pt x="369" y="225"/>
                  </a:cubicBezTo>
                  <a:cubicBezTo>
                    <a:pt x="369" y="225"/>
                    <a:pt x="369" y="224"/>
                    <a:pt x="368" y="225"/>
                  </a:cubicBezTo>
                  <a:close/>
                  <a:moveTo>
                    <a:pt x="348" y="250"/>
                  </a:moveTo>
                  <a:cubicBezTo>
                    <a:pt x="350" y="249"/>
                    <a:pt x="350" y="248"/>
                    <a:pt x="350" y="246"/>
                  </a:cubicBezTo>
                  <a:cubicBezTo>
                    <a:pt x="348" y="247"/>
                    <a:pt x="348" y="249"/>
                    <a:pt x="348" y="250"/>
                  </a:cubicBezTo>
                  <a:close/>
                  <a:moveTo>
                    <a:pt x="44" y="151"/>
                  </a:moveTo>
                  <a:cubicBezTo>
                    <a:pt x="44" y="151"/>
                    <a:pt x="44" y="150"/>
                    <a:pt x="44" y="150"/>
                  </a:cubicBezTo>
                  <a:cubicBezTo>
                    <a:pt x="44" y="149"/>
                    <a:pt x="44" y="149"/>
                    <a:pt x="43" y="148"/>
                  </a:cubicBezTo>
                  <a:cubicBezTo>
                    <a:pt x="43" y="148"/>
                    <a:pt x="43" y="149"/>
                    <a:pt x="43" y="149"/>
                  </a:cubicBezTo>
                  <a:cubicBezTo>
                    <a:pt x="43" y="150"/>
                    <a:pt x="43" y="150"/>
                    <a:pt x="44" y="151"/>
                  </a:cubicBezTo>
                  <a:close/>
                  <a:moveTo>
                    <a:pt x="361" y="235"/>
                  </a:moveTo>
                  <a:cubicBezTo>
                    <a:pt x="360" y="234"/>
                    <a:pt x="360" y="235"/>
                    <a:pt x="360" y="235"/>
                  </a:cubicBezTo>
                  <a:cubicBezTo>
                    <a:pt x="360" y="237"/>
                    <a:pt x="360" y="237"/>
                    <a:pt x="361" y="237"/>
                  </a:cubicBezTo>
                  <a:cubicBezTo>
                    <a:pt x="362" y="236"/>
                    <a:pt x="362" y="235"/>
                    <a:pt x="361" y="235"/>
                  </a:cubicBezTo>
                  <a:close/>
                  <a:moveTo>
                    <a:pt x="355" y="338"/>
                  </a:moveTo>
                  <a:cubicBezTo>
                    <a:pt x="355" y="339"/>
                    <a:pt x="356" y="339"/>
                    <a:pt x="356" y="339"/>
                  </a:cubicBezTo>
                  <a:cubicBezTo>
                    <a:pt x="357" y="339"/>
                    <a:pt x="357" y="338"/>
                    <a:pt x="357" y="338"/>
                  </a:cubicBezTo>
                  <a:cubicBezTo>
                    <a:pt x="358" y="337"/>
                    <a:pt x="360" y="336"/>
                    <a:pt x="359" y="335"/>
                  </a:cubicBezTo>
                  <a:cubicBezTo>
                    <a:pt x="358" y="334"/>
                    <a:pt x="358" y="333"/>
                    <a:pt x="358" y="333"/>
                  </a:cubicBezTo>
                  <a:cubicBezTo>
                    <a:pt x="357" y="331"/>
                    <a:pt x="356" y="330"/>
                    <a:pt x="354" y="331"/>
                  </a:cubicBezTo>
                  <a:cubicBezTo>
                    <a:pt x="353" y="332"/>
                    <a:pt x="354" y="334"/>
                    <a:pt x="354" y="335"/>
                  </a:cubicBezTo>
                  <a:cubicBezTo>
                    <a:pt x="353" y="336"/>
                    <a:pt x="354" y="337"/>
                    <a:pt x="355" y="338"/>
                  </a:cubicBezTo>
                  <a:close/>
                  <a:moveTo>
                    <a:pt x="125" y="436"/>
                  </a:moveTo>
                  <a:cubicBezTo>
                    <a:pt x="124" y="435"/>
                    <a:pt x="124" y="435"/>
                    <a:pt x="123" y="435"/>
                  </a:cubicBezTo>
                  <a:cubicBezTo>
                    <a:pt x="123" y="435"/>
                    <a:pt x="122" y="435"/>
                    <a:pt x="123" y="435"/>
                  </a:cubicBezTo>
                  <a:cubicBezTo>
                    <a:pt x="123" y="436"/>
                    <a:pt x="123" y="437"/>
                    <a:pt x="124" y="437"/>
                  </a:cubicBezTo>
                  <a:cubicBezTo>
                    <a:pt x="124" y="436"/>
                    <a:pt x="125" y="436"/>
                    <a:pt x="125" y="436"/>
                  </a:cubicBezTo>
                  <a:close/>
                  <a:moveTo>
                    <a:pt x="370" y="219"/>
                  </a:moveTo>
                  <a:cubicBezTo>
                    <a:pt x="369" y="219"/>
                    <a:pt x="369" y="219"/>
                    <a:pt x="369" y="220"/>
                  </a:cubicBezTo>
                  <a:cubicBezTo>
                    <a:pt x="369" y="220"/>
                    <a:pt x="370" y="221"/>
                    <a:pt x="370" y="221"/>
                  </a:cubicBezTo>
                  <a:cubicBezTo>
                    <a:pt x="371" y="221"/>
                    <a:pt x="371" y="220"/>
                    <a:pt x="371" y="220"/>
                  </a:cubicBezTo>
                  <a:cubicBezTo>
                    <a:pt x="371" y="219"/>
                    <a:pt x="371" y="219"/>
                    <a:pt x="370" y="219"/>
                  </a:cubicBezTo>
                  <a:close/>
                  <a:moveTo>
                    <a:pt x="119" y="406"/>
                  </a:moveTo>
                  <a:cubicBezTo>
                    <a:pt x="119" y="406"/>
                    <a:pt x="119" y="405"/>
                    <a:pt x="120" y="405"/>
                  </a:cubicBezTo>
                  <a:cubicBezTo>
                    <a:pt x="120" y="404"/>
                    <a:pt x="119" y="404"/>
                    <a:pt x="119" y="404"/>
                  </a:cubicBezTo>
                  <a:cubicBezTo>
                    <a:pt x="118" y="405"/>
                    <a:pt x="118" y="405"/>
                    <a:pt x="118" y="405"/>
                  </a:cubicBezTo>
                  <a:cubicBezTo>
                    <a:pt x="118" y="406"/>
                    <a:pt x="118" y="406"/>
                    <a:pt x="119" y="406"/>
                  </a:cubicBezTo>
                  <a:close/>
                  <a:moveTo>
                    <a:pt x="114" y="364"/>
                  </a:moveTo>
                  <a:cubicBezTo>
                    <a:pt x="113" y="363"/>
                    <a:pt x="113" y="364"/>
                    <a:pt x="112" y="364"/>
                  </a:cubicBezTo>
                  <a:cubicBezTo>
                    <a:pt x="112" y="365"/>
                    <a:pt x="111" y="364"/>
                    <a:pt x="110" y="365"/>
                  </a:cubicBezTo>
                  <a:cubicBezTo>
                    <a:pt x="111" y="366"/>
                    <a:pt x="112" y="365"/>
                    <a:pt x="113" y="365"/>
                  </a:cubicBezTo>
                  <a:cubicBezTo>
                    <a:pt x="113" y="365"/>
                    <a:pt x="114" y="365"/>
                    <a:pt x="114" y="364"/>
                  </a:cubicBezTo>
                  <a:close/>
                  <a:moveTo>
                    <a:pt x="168" y="50"/>
                  </a:moveTo>
                  <a:cubicBezTo>
                    <a:pt x="168" y="50"/>
                    <a:pt x="169" y="50"/>
                    <a:pt x="169" y="50"/>
                  </a:cubicBezTo>
                  <a:cubicBezTo>
                    <a:pt x="169" y="49"/>
                    <a:pt x="169" y="49"/>
                    <a:pt x="168" y="49"/>
                  </a:cubicBezTo>
                  <a:cubicBezTo>
                    <a:pt x="168" y="48"/>
                    <a:pt x="167" y="48"/>
                    <a:pt x="166" y="48"/>
                  </a:cubicBezTo>
                  <a:cubicBezTo>
                    <a:pt x="166" y="47"/>
                    <a:pt x="164" y="46"/>
                    <a:pt x="163" y="46"/>
                  </a:cubicBezTo>
                  <a:cubicBezTo>
                    <a:pt x="162" y="47"/>
                    <a:pt x="162" y="49"/>
                    <a:pt x="163" y="50"/>
                  </a:cubicBezTo>
                  <a:cubicBezTo>
                    <a:pt x="165" y="51"/>
                    <a:pt x="166" y="49"/>
                    <a:pt x="168" y="50"/>
                  </a:cubicBezTo>
                  <a:close/>
                  <a:moveTo>
                    <a:pt x="218" y="58"/>
                  </a:moveTo>
                  <a:cubicBezTo>
                    <a:pt x="218" y="58"/>
                    <a:pt x="218" y="58"/>
                    <a:pt x="218" y="57"/>
                  </a:cubicBezTo>
                  <a:cubicBezTo>
                    <a:pt x="218" y="57"/>
                    <a:pt x="218" y="57"/>
                    <a:pt x="217" y="56"/>
                  </a:cubicBezTo>
                  <a:cubicBezTo>
                    <a:pt x="217" y="57"/>
                    <a:pt x="217" y="57"/>
                    <a:pt x="217" y="57"/>
                  </a:cubicBezTo>
                  <a:cubicBezTo>
                    <a:pt x="217" y="58"/>
                    <a:pt x="217" y="58"/>
                    <a:pt x="218" y="58"/>
                  </a:cubicBezTo>
                  <a:close/>
                  <a:moveTo>
                    <a:pt x="144" y="431"/>
                  </a:moveTo>
                  <a:cubicBezTo>
                    <a:pt x="145" y="431"/>
                    <a:pt x="146" y="431"/>
                    <a:pt x="146" y="430"/>
                  </a:cubicBezTo>
                  <a:cubicBezTo>
                    <a:pt x="145" y="430"/>
                    <a:pt x="144" y="429"/>
                    <a:pt x="144" y="429"/>
                  </a:cubicBezTo>
                  <a:cubicBezTo>
                    <a:pt x="143" y="430"/>
                    <a:pt x="143" y="430"/>
                    <a:pt x="144" y="431"/>
                  </a:cubicBezTo>
                  <a:close/>
                  <a:moveTo>
                    <a:pt x="56" y="303"/>
                  </a:moveTo>
                  <a:cubicBezTo>
                    <a:pt x="55" y="303"/>
                    <a:pt x="55" y="303"/>
                    <a:pt x="55" y="304"/>
                  </a:cubicBezTo>
                  <a:cubicBezTo>
                    <a:pt x="55" y="304"/>
                    <a:pt x="55" y="305"/>
                    <a:pt x="55" y="304"/>
                  </a:cubicBezTo>
                  <a:cubicBezTo>
                    <a:pt x="56" y="304"/>
                    <a:pt x="56" y="304"/>
                    <a:pt x="56" y="303"/>
                  </a:cubicBezTo>
                  <a:cubicBezTo>
                    <a:pt x="56" y="303"/>
                    <a:pt x="56" y="302"/>
                    <a:pt x="56" y="303"/>
                  </a:cubicBezTo>
                  <a:close/>
                  <a:moveTo>
                    <a:pt x="354" y="239"/>
                  </a:moveTo>
                  <a:cubicBezTo>
                    <a:pt x="354" y="239"/>
                    <a:pt x="353" y="240"/>
                    <a:pt x="353" y="240"/>
                  </a:cubicBezTo>
                  <a:cubicBezTo>
                    <a:pt x="353" y="241"/>
                    <a:pt x="354" y="241"/>
                    <a:pt x="354" y="241"/>
                  </a:cubicBezTo>
                  <a:cubicBezTo>
                    <a:pt x="354" y="241"/>
                    <a:pt x="355" y="240"/>
                    <a:pt x="355" y="240"/>
                  </a:cubicBezTo>
                  <a:cubicBezTo>
                    <a:pt x="355" y="240"/>
                    <a:pt x="355" y="239"/>
                    <a:pt x="354" y="239"/>
                  </a:cubicBezTo>
                  <a:close/>
                  <a:moveTo>
                    <a:pt x="136" y="522"/>
                  </a:moveTo>
                  <a:cubicBezTo>
                    <a:pt x="135" y="522"/>
                    <a:pt x="135" y="522"/>
                    <a:pt x="135" y="522"/>
                  </a:cubicBezTo>
                  <a:cubicBezTo>
                    <a:pt x="135" y="523"/>
                    <a:pt x="135" y="523"/>
                    <a:pt x="136" y="523"/>
                  </a:cubicBezTo>
                  <a:cubicBezTo>
                    <a:pt x="136" y="523"/>
                    <a:pt x="137" y="523"/>
                    <a:pt x="137" y="523"/>
                  </a:cubicBezTo>
                  <a:cubicBezTo>
                    <a:pt x="137" y="522"/>
                    <a:pt x="136" y="522"/>
                    <a:pt x="136" y="522"/>
                  </a:cubicBezTo>
                  <a:close/>
                  <a:moveTo>
                    <a:pt x="368" y="340"/>
                  </a:moveTo>
                  <a:cubicBezTo>
                    <a:pt x="367" y="339"/>
                    <a:pt x="367" y="340"/>
                    <a:pt x="367" y="340"/>
                  </a:cubicBezTo>
                  <a:cubicBezTo>
                    <a:pt x="367" y="341"/>
                    <a:pt x="367" y="341"/>
                    <a:pt x="368" y="341"/>
                  </a:cubicBezTo>
                  <a:cubicBezTo>
                    <a:pt x="368" y="341"/>
                    <a:pt x="368" y="341"/>
                    <a:pt x="368" y="341"/>
                  </a:cubicBezTo>
                  <a:cubicBezTo>
                    <a:pt x="369" y="340"/>
                    <a:pt x="368" y="340"/>
                    <a:pt x="368" y="340"/>
                  </a:cubicBezTo>
                  <a:close/>
                  <a:moveTo>
                    <a:pt x="147" y="429"/>
                  </a:moveTo>
                  <a:cubicBezTo>
                    <a:pt x="147" y="429"/>
                    <a:pt x="147" y="430"/>
                    <a:pt x="147" y="430"/>
                  </a:cubicBezTo>
                  <a:cubicBezTo>
                    <a:pt x="147" y="430"/>
                    <a:pt x="148" y="429"/>
                    <a:pt x="149" y="429"/>
                  </a:cubicBezTo>
                  <a:cubicBezTo>
                    <a:pt x="148" y="428"/>
                    <a:pt x="147" y="429"/>
                    <a:pt x="147" y="429"/>
                  </a:cubicBezTo>
                  <a:close/>
                  <a:moveTo>
                    <a:pt x="355" y="307"/>
                  </a:moveTo>
                  <a:cubicBezTo>
                    <a:pt x="356" y="307"/>
                    <a:pt x="357" y="306"/>
                    <a:pt x="357" y="305"/>
                  </a:cubicBezTo>
                  <a:cubicBezTo>
                    <a:pt x="356" y="305"/>
                    <a:pt x="355" y="306"/>
                    <a:pt x="355" y="307"/>
                  </a:cubicBezTo>
                  <a:close/>
                  <a:moveTo>
                    <a:pt x="218" y="62"/>
                  </a:moveTo>
                  <a:cubicBezTo>
                    <a:pt x="218" y="61"/>
                    <a:pt x="218" y="60"/>
                    <a:pt x="217" y="60"/>
                  </a:cubicBezTo>
                  <a:cubicBezTo>
                    <a:pt x="217" y="61"/>
                    <a:pt x="217" y="62"/>
                    <a:pt x="218" y="62"/>
                  </a:cubicBezTo>
                  <a:close/>
                  <a:moveTo>
                    <a:pt x="361" y="238"/>
                  </a:moveTo>
                  <a:cubicBezTo>
                    <a:pt x="361" y="239"/>
                    <a:pt x="362" y="238"/>
                    <a:pt x="362" y="238"/>
                  </a:cubicBezTo>
                  <a:cubicBezTo>
                    <a:pt x="362" y="237"/>
                    <a:pt x="362" y="237"/>
                    <a:pt x="361" y="237"/>
                  </a:cubicBezTo>
                  <a:cubicBezTo>
                    <a:pt x="361" y="237"/>
                    <a:pt x="360" y="238"/>
                    <a:pt x="361" y="238"/>
                  </a:cubicBezTo>
                  <a:close/>
                  <a:moveTo>
                    <a:pt x="134" y="476"/>
                  </a:moveTo>
                  <a:cubicBezTo>
                    <a:pt x="135" y="477"/>
                    <a:pt x="135" y="476"/>
                    <a:pt x="136" y="476"/>
                  </a:cubicBezTo>
                  <a:cubicBezTo>
                    <a:pt x="135" y="476"/>
                    <a:pt x="135" y="475"/>
                    <a:pt x="134" y="476"/>
                  </a:cubicBezTo>
                  <a:cubicBezTo>
                    <a:pt x="134" y="476"/>
                    <a:pt x="134" y="476"/>
                    <a:pt x="134" y="476"/>
                  </a:cubicBezTo>
                  <a:close/>
                  <a:moveTo>
                    <a:pt x="348" y="377"/>
                  </a:moveTo>
                  <a:cubicBezTo>
                    <a:pt x="348" y="377"/>
                    <a:pt x="348" y="377"/>
                    <a:pt x="348" y="377"/>
                  </a:cubicBezTo>
                  <a:cubicBezTo>
                    <a:pt x="348" y="378"/>
                    <a:pt x="348" y="378"/>
                    <a:pt x="348" y="378"/>
                  </a:cubicBezTo>
                  <a:cubicBezTo>
                    <a:pt x="349" y="378"/>
                    <a:pt x="349" y="378"/>
                    <a:pt x="349" y="378"/>
                  </a:cubicBezTo>
                  <a:cubicBezTo>
                    <a:pt x="349" y="377"/>
                    <a:pt x="349" y="377"/>
                    <a:pt x="348" y="377"/>
                  </a:cubicBezTo>
                  <a:close/>
                  <a:moveTo>
                    <a:pt x="117" y="374"/>
                  </a:moveTo>
                  <a:cubicBezTo>
                    <a:pt x="116" y="375"/>
                    <a:pt x="116" y="376"/>
                    <a:pt x="116" y="376"/>
                  </a:cubicBezTo>
                  <a:cubicBezTo>
                    <a:pt x="117" y="376"/>
                    <a:pt x="117" y="375"/>
                    <a:pt x="117" y="374"/>
                  </a:cubicBezTo>
                  <a:close/>
                  <a:moveTo>
                    <a:pt x="135" y="501"/>
                  </a:moveTo>
                  <a:cubicBezTo>
                    <a:pt x="135" y="501"/>
                    <a:pt x="134" y="501"/>
                    <a:pt x="134" y="502"/>
                  </a:cubicBezTo>
                  <a:cubicBezTo>
                    <a:pt x="134" y="502"/>
                    <a:pt x="135" y="502"/>
                    <a:pt x="135" y="501"/>
                  </a:cubicBezTo>
                  <a:close/>
                  <a:moveTo>
                    <a:pt x="113" y="366"/>
                  </a:moveTo>
                  <a:cubicBezTo>
                    <a:pt x="113" y="366"/>
                    <a:pt x="113" y="367"/>
                    <a:pt x="113" y="367"/>
                  </a:cubicBezTo>
                  <a:cubicBezTo>
                    <a:pt x="113" y="367"/>
                    <a:pt x="113" y="367"/>
                    <a:pt x="113" y="367"/>
                  </a:cubicBezTo>
                  <a:cubicBezTo>
                    <a:pt x="113" y="367"/>
                    <a:pt x="114" y="367"/>
                    <a:pt x="114" y="367"/>
                  </a:cubicBezTo>
                  <a:cubicBezTo>
                    <a:pt x="114" y="367"/>
                    <a:pt x="113" y="366"/>
                    <a:pt x="113" y="366"/>
                  </a:cubicBezTo>
                  <a:close/>
                  <a:moveTo>
                    <a:pt x="351" y="295"/>
                  </a:moveTo>
                  <a:cubicBezTo>
                    <a:pt x="351" y="295"/>
                    <a:pt x="351" y="296"/>
                    <a:pt x="352" y="296"/>
                  </a:cubicBezTo>
                  <a:cubicBezTo>
                    <a:pt x="352" y="296"/>
                    <a:pt x="352" y="296"/>
                    <a:pt x="352" y="295"/>
                  </a:cubicBezTo>
                  <a:cubicBezTo>
                    <a:pt x="352" y="295"/>
                    <a:pt x="352" y="295"/>
                    <a:pt x="351" y="295"/>
                  </a:cubicBezTo>
                  <a:cubicBezTo>
                    <a:pt x="351" y="295"/>
                    <a:pt x="351" y="295"/>
                    <a:pt x="351" y="295"/>
                  </a:cubicBezTo>
                  <a:close/>
                  <a:moveTo>
                    <a:pt x="354" y="245"/>
                  </a:moveTo>
                  <a:cubicBezTo>
                    <a:pt x="354" y="245"/>
                    <a:pt x="354" y="245"/>
                    <a:pt x="354" y="245"/>
                  </a:cubicBezTo>
                  <a:cubicBezTo>
                    <a:pt x="354" y="245"/>
                    <a:pt x="354" y="245"/>
                    <a:pt x="354" y="246"/>
                  </a:cubicBezTo>
                  <a:cubicBezTo>
                    <a:pt x="355" y="245"/>
                    <a:pt x="355" y="245"/>
                    <a:pt x="355" y="245"/>
                  </a:cubicBezTo>
                  <a:cubicBezTo>
                    <a:pt x="355" y="245"/>
                    <a:pt x="355" y="245"/>
                    <a:pt x="354" y="245"/>
                  </a:cubicBezTo>
                  <a:close/>
                  <a:moveTo>
                    <a:pt x="364" y="242"/>
                  </a:moveTo>
                  <a:cubicBezTo>
                    <a:pt x="364" y="242"/>
                    <a:pt x="364" y="243"/>
                    <a:pt x="364" y="243"/>
                  </a:cubicBezTo>
                  <a:cubicBezTo>
                    <a:pt x="363" y="243"/>
                    <a:pt x="364" y="243"/>
                    <a:pt x="364" y="243"/>
                  </a:cubicBezTo>
                  <a:cubicBezTo>
                    <a:pt x="364" y="243"/>
                    <a:pt x="364" y="243"/>
                    <a:pt x="365" y="243"/>
                  </a:cubicBezTo>
                  <a:cubicBezTo>
                    <a:pt x="365" y="243"/>
                    <a:pt x="364" y="242"/>
                    <a:pt x="364" y="242"/>
                  </a:cubicBezTo>
                  <a:close/>
                  <a:moveTo>
                    <a:pt x="359" y="282"/>
                  </a:moveTo>
                  <a:cubicBezTo>
                    <a:pt x="359" y="282"/>
                    <a:pt x="358" y="283"/>
                    <a:pt x="358" y="283"/>
                  </a:cubicBezTo>
                  <a:cubicBezTo>
                    <a:pt x="358" y="283"/>
                    <a:pt x="359" y="283"/>
                    <a:pt x="359" y="283"/>
                  </a:cubicBezTo>
                  <a:cubicBezTo>
                    <a:pt x="359" y="283"/>
                    <a:pt x="359" y="283"/>
                    <a:pt x="359" y="283"/>
                  </a:cubicBezTo>
                  <a:cubicBezTo>
                    <a:pt x="359" y="282"/>
                    <a:pt x="359" y="282"/>
                    <a:pt x="359" y="282"/>
                  </a:cubicBezTo>
                  <a:close/>
                  <a:moveTo>
                    <a:pt x="183" y="597"/>
                  </a:moveTo>
                  <a:cubicBezTo>
                    <a:pt x="183" y="597"/>
                    <a:pt x="184" y="597"/>
                    <a:pt x="184" y="598"/>
                  </a:cubicBezTo>
                  <a:cubicBezTo>
                    <a:pt x="184" y="597"/>
                    <a:pt x="184" y="597"/>
                    <a:pt x="184" y="597"/>
                  </a:cubicBezTo>
                  <a:cubicBezTo>
                    <a:pt x="184" y="597"/>
                    <a:pt x="184" y="597"/>
                    <a:pt x="184" y="596"/>
                  </a:cubicBezTo>
                  <a:cubicBezTo>
                    <a:pt x="184" y="597"/>
                    <a:pt x="184" y="597"/>
                    <a:pt x="183" y="597"/>
                  </a:cubicBezTo>
                  <a:close/>
                  <a:moveTo>
                    <a:pt x="182" y="594"/>
                  </a:moveTo>
                  <a:cubicBezTo>
                    <a:pt x="182" y="594"/>
                    <a:pt x="181" y="594"/>
                    <a:pt x="181" y="594"/>
                  </a:cubicBezTo>
                  <a:cubicBezTo>
                    <a:pt x="181" y="594"/>
                    <a:pt x="182" y="595"/>
                    <a:pt x="182" y="595"/>
                  </a:cubicBezTo>
                  <a:cubicBezTo>
                    <a:pt x="182" y="595"/>
                    <a:pt x="182" y="595"/>
                    <a:pt x="183" y="594"/>
                  </a:cubicBezTo>
                  <a:cubicBezTo>
                    <a:pt x="182" y="594"/>
                    <a:pt x="182" y="594"/>
                    <a:pt x="182" y="594"/>
                  </a:cubicBezTo>
                  <a:close/>
                  <a:moveTo>
                    <a:pt x="355" y="292"/>
                  </a:moveTo>
                  <a:cubicBezTo>
                    <a:pt x="355" y="292"/>
                    <a:pt x="355" y="291"/>
                    <a:pt x="355" y="291"/>
                  </a:cubicBezTo>
                  <a:cubicBezTo>
                    <a:pt x="354" y="292"/>
                    <a:pt x="354" y="292"/>
                    <a:pt x="354" y="292"/>
                  </a:cubicBezTo>
                  <a:cubicBezTo>
                    <a:pt x="354" y="292"/>
                    <a:pt x="354" y="292"/>
                    <a:pt x="355" y="292"/>
                  </a:cubicBezTo>
                  <a:cubicBezTo>
                    <a:pt x="355" y="292"/>
                    <a:pt x="355" y="292"/>
                    <a:pt x="355" y="292"/>
                  </a:cubicBezTo>
                  <a:close/>
                  <a:moveTo>
                    <a:pt x="358" y="261"/>
                  </a:moveTo>
                  <a:cubicBezTo>
                    <a:pt x="358" y="262"/>
                    <a:pt x="358" y="262"/>
                    <a:pt x="358" y="262"/>
                  </a:cubicBezTo>
                  <a:cubicBezTo>
                    <a:pt x="358" y="262"/>
                    <a:pt x="359" y="262"/>
                    <a:pt x="359" y="261"/>
                  </a:cubicBezTo>
                  <a:cubicBezTo>
                    <a:pt x="358" y="261"/>
                    <a:pt x="358" y="261"/>
                    <a:pt x="358" y="261"/>
                  </a:cubicBezTo>
                  <a:cubicBezTo>
                    <a:pt x="358" y="261"/>
                    <a:pt x="358" y="261"/>
                    <a:pt x="358" y="261"/>
                  </a:cubicBezTo>
                  <a:close/>
                  <a:moveTo>
                    <a:pt x="348" y="291"/>
                  </a:moveTo>
                  <a:cubicBezTo>
                    <a:pt x="348" y="292"/>
                    <a:pt x="348" y="292"/>
                    <a:pt x="348" y="292"/>
                  </a:cubicBezTo>
                  <a:cubicBezTo>
                    <a:pt x="348" y="292"/>
                    <a:pt x="349" y="292"/>
                    <a:pt x="348" y="291"/>
                  </a:cubicBezTo>
                  <a:cubicBezTo>
                    <a:pt x="348" y="291"/>
                    <a:pt x="348" y="291"/>
                    <a:pt x="348" y="291"/>
                  </a:cubicBezTo>
                  <a:cubicBezTo>
                    <a:pt x="348" y="291"/>
                    <a:pt x="347" y="291"/>
                    <a:pt x="348" y="291"/>
                  </a:cubicBezTo>
                  <a:close/>
                  <a:moveTo>
                    <a:pt x="290" y="479"/>
                  </a:moveTo>
                  <a:cubicBezTo>
                    <a:pt x="291" y="479"/>
                    <a:pt x="292" y="479"/>
                    <a:pt x="292" y="477"/>
                  </a:cubicBezTo>
                  <a:cubicBezTo>
                    <a:pt x="291" y="478"/>
                    <a:pt x="291" y="478"/>
                    <a:pt x="290" y="479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endParaRPr lang="ru-RU" sz="7198"/>
            </a:p>
          </p:txBody>
        </p:sp>
        <p:sp>
          <p:nvSpPr>
            <p:cNvPr id="4" name="Svalbard">
              <a:extLst>
                <a:ext uri="{FF2B5EF4-FFF2-40B4-BE49-F238E27FC236}">
                  <a16:creationId xmlns:a16="http://schemas.microsoft.com/office/drawing/2014/main" id="{06C2FE97-AD6D-FC10-AC76-2462D48CEFD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2080904" y="1769802"/>
              <a:ext cx="1225231" cy="1171269"/>
            </a:xfrm>
            <a:custGeom>
              <a:avLst/>
              <a:gdLst>
                <a:gd name="T0" fmla="*/ 381020 w 156"/>
                <a:gd name="T1" fmla="*/ 66835 h 149"/>
                <a:gd name="T2" fmla="*/ 357452 w 156"/>
                <a:gd name="T3" fmla="*/ 74698 h 149"/>
                <a:gd name="T4" fmla="*/ 337812 w 156"/>
                <a:gd name="T5" fmla="*/ 58972 h 149"/>
                <a:gd name="T6" fmla="*/ 318172 w 156"/>
                <a:gd name="T7" fmla="*/ 114012 h 149"/>
                <a:gd name="T8" fmla="*/ 267107 w 156"/>
                <a:gd name="T9" fmla="*/ 74698 h 149"/>
                <a:gd name="T10" fmla="*/ 251395 w 156"/>
                <a:gd name="T11" fmla="*/ 62903 h 149"/>
                <a:gd name="T12" fmla="*/ 223899 w 156"/>
                <a:gd name="T13" fmla="*/ 90424 h 149"/>
                <a:gd name="T14" fmla="*/ 239611 w 156"/>
                <a:gd name="T15" fmla="*/ 161190 h 149"/>
                <a:gd name="T16" fmla="*/ 259251 w 156"/>
                <a:gd name="T17" fmla="*/ 176916 h 149"/>
                <a:gd name="T18" fmla="*/ 326028 w 156"/>
                <a:gd name="T19" fmla="*/ 220162 h 149"/>
                <a:gd name="T20" fmla="*/ 428157 w 156"/>
                <a:gd name="T21" fmla="*/ 153327 h 149"/>
                <a:gd name="T22" fmla="*/ 267107 w 156"/>
                <a:gd name="T23" fmla="*/ 306654 h 149"/>
                <a:gd name="T24" fmla="*/ 247467 w 156"/>
                <a:gd name="T25" fmla="*/ 247682 h 149"/>
                <a:gd name="T26" fmla="*/ 200330 w 156"/>
                <a:gd name="T27" fmla="*/ 192642 h 149"/>
                <a:gd name="T28" fmla="*/ 164978 w 156"/>
                <a:gd name="T29" fmla="*/ 133670 h 149"/>
                <a:gd name="T30" fmla="*/ 141410 w 156"/>
                <a:gd name="T31" fmla="*/ 184779 h 149"/>
                <a:gd name="T32" fmla="*/ 141410 w 156"/>
                <a:gd name="T33" fmla="*/ 243751 h 149"/>
                <a:gd name="T34" fmla="*/ 125697 w 156"/>
                <a:gd name="T35" fmla="*/ 192642 h 149"/>
                <a:gd name="T36" fmla="*/ 121769 w 156"/>
                <a:gd name="T37" fmla="*/ 165121 h 149"/>
                <a:gd name="T38" fmla="*/ 82489 w 156"/>
                <a:gd name="T39" fmla="*/ 196573 h 149"/>
                <a:gd name="T40" fmla="*/ 51065 w 156"/>
                <a:gd name="T41" fmla="*/ 180847 h 149"/>
                <a:gd name="T42" fmla="*/ 47137 w 156"/>
                <a:gd name="T43" fmla="*/ 141533 h 149"/>
                <a:gd name="T44" fmla="*/ 31424 w 156"/>
                <a:gd name="T45" fmla="*/ 145464 h 149"/>
                <a:gd name="T46" fmla="*/ 11784 w 156"/>
                <a:gd name="T47" fmla="*/ 200505 h 149"/>
                <a:gd name="T48" fmla="*/ 35352 w 156"/>
                <a:gd name="T49" fmla="*/ 228025 h 149"/>
                <a:gd name="T50" fmla="*/ 39280 w 156"/>
                <a:gd name="T51" fmla="*/ 267339 h 149"/>
                <a:gd name="T52" fmla="*/ 31424 w 156"/>
                <a:gd name="T53" fmla="*/ 294860 h 149"/>
                <a:gd name="T54" fmla="*/ 74633 w 156"/>
                <a:gd name="T55" fmla="*/ 326311 h 149"/>
                <a:gd name="T56" fmla="*/ 102129 w 156"/>
                <a:gd name="T57" fmla="*/ 357763 h 149"/>
                <a:gd name="T58" fmla="*/ 102129 w 156"/>
                <a:gd name="T59" fmla="*/ 302723 h 149"/>
                <a:gd name="T60" fmla="*/ 133554 w 156"/>
                <a:gd name="T61" fmla="*/ 314517 h 149"/>
                <a:gd name="T62" fmla="*/ 161050 w 156"/>
                <a:gd name="T63" fmla="*/ 342037 h 149"/>
                <a:gd name="T64" fmla="*/ 125697 w 156"/>
                <a:gd name="T65" fmla="*/ 373489 h 149"/>
                <a:gd name="T66" fmla="*/ 86417 w 156"/>
                <a:gd name="T67" fmla="*/ 428529 h 149"/>
                <a:gd name="T68" fmla="*/ 168906 w 156"/>
                <a:gd name="T69" fmla="*/ 416735 h 149"/>
                <a:gd name="T70" fmla="*/ 141410 w 156"/>
                <a:gd name="T71" fmla="*/ 459981 h 149"/>
                <a:gd name="T72" fmla="*/ 102129 w 156"/>
                <a:gd name="T73" fmla="*/ 487501 h 149"/>
                <a:gd name="T74" fmla="*/ 157122 w 156"/>
                <a:gd name="T75" fmla="*/ 515022 h 149"/>
                <a:gd name="T76" fmla="*/ 153194 w 156"/>
                <a:gd name="T77" fmla="*/ 573994 h 149"/>
                <a:gd name="T78" fmla="*/ 180690 w 156"/>
                <a:gd name="T79" fmla="*/ 515022 h 149"/>
                <a:gd name="T80" fmla="*/ 208186 w 156"/>
                <a:gd name="T81" fmla="*/ 444255 h 149"/>
                <a:gd name="T82" fmla="*/ 223899 w 156"/>
                <a:gd name="T83" fmla="*/ 393146 h 149"/>
                <a:gd name="T84" fmla="*/ 251395 w 156"/>
                <a:gd name="T85" fmla="*/ 318449 h 149"/>
                <a:gd name="T86" fmla="*/ 286747 w 156"/>
                <a:gd name="T87" fmla="*/ 377420 h 149"/>
                <a:gd name="T88" fmla="*/ 306388 w 156"/>
                <a:gd name="T89" fmla="*/ 459981 h 149"/>
                <a:gd name="T90" fmla="*/ 365308 w 156"/>
                <a:gd name="T91" fmla="*/ 436392 h 149"/>
                <a:gd name="T92" fmla="*/ 612775 w 156"/>
                <a:gd name="T93" fmla="*/ 86492 h 149"/>
                <a:gd name="T94" fmla="*/ 310316 w 156"/>
                <a:gd name="T95" fmla="*/ 338106 h 149"/>
                <a:gd name="T96" fmla="*/ 471365 w 156"/>
                <a:gd name="T97" fmla="*/ 286997 h 149"/>
                <a:gd name="T98" fmla="*/ 463509 w 156"/>
                <a:gd name="T99" fmla="*/ 86492 h 149"/>
                <a:gd name="T100" fmla="*/ 219971 w 156"/>
                <a:gd name="T101" fmla="*/ 70766 h 149"/>
                <a:gd name="T102" fmla="*/ 530286 w 156"/>
                <a:gd name="T103" fmla="*/ 263408 h 149"/>
                <a:gd name="T104" fmla="*/ 15712 w 156"/>
                <a:gd name="T105" fmla="*/ 169053 h 149"/>
                <a:gd name="T106" fmla="*/ 278891 w 156"/>
                <a:gd name="T107" fmla="*/ 3931 h 149"/>
                <a:gd name="T108" fmla="*/ 365308 w 156"/>
                <a:gd name="T109" fmla="*/ 55040 h 149"/>
                <a:gd name="T110" fmla="*/ 255323 w 156"/>
                <a:gd name="T111" fmla="*/ 224093 h 149"/>
                <a:gd name="T112" fmla="*/ 294603 w 156"/>
                <a:gd name="T113" fmla="*/ 62903 h 149"/>
                <a:gd name="T114" fmla="*/ 337812 w 156"/>
                <a:gd name="T115" fmla="*/ 487501 h 149"/>
                <a:gd name="T116" fmla="*/ 43208 w 156"/>
                <a:gd name="T117" fmla="*/ 365626 h 149"/>
                <a:gd name="T118" fmla="*/ 11784 w 156"/>
                <a:gd name="T119" fmla="*/ 290928 h 149"/>
                <a:gd name="T120" fmla="*/ 35352 w 156"/>
                <a:gd name="T121" fmla="*/ 342037 h 149"/>
                <a:gd name="T122" fmla="*/ 243539 w 156"/>
                <a:gd name="T123" fmla="*/ 200505 h 149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156" h="149">
                  <a:moveTo>
                    <a:pt x="111" y="24"/>
                  </a:moveTo>
                  <a:cubicBezTo>
                    <a:pt x="109" y="23"/>
                    <a:pt x="108" y="23"/>
                    <a:pt x="106" y="23"/>
                  </a:cubicBezTo>
                  <a:cubicBezTo>
                    <a:pt x="105" y="23"/>
                    <a:pt x="104" y="24"/>
                    <a:pt x="104" y="23"/>
                  </a:cubicBezTo>
                  <a:cubicBezTo>
                    <a:pt x="103" y="23"/>
                    <a:pt x="105" y="22"/>
                    <a:pt x="104" y="22"/>
                  </a:cubicBezTo>
                  <a:cubicBezTo>
                    <a:pt x="103" y="22"/>
                    <a:pt x="103" y="22"/>
                    <a:pt x="102" y="23"/>
                  </a:cubicBezTo>
                  <a:cubicBezTo>
                    <a:pt x="103" y="20"/>
                    <a:pt x="100" y="22"/>
                    <a:pt x="101" y="19"/>
                  </a:cubicBezTo>
                  <a:cubicBezTo>
                    <a:pt x="99" y="19"/>
                    <a:pt x="99" y="21"/>
                    <a:pt x="98" y="20"/>
                  </a:cubicBezTo>
                  <a:cubicBezTo>
                    <a:pt x="97" y="20"/>
                    <a:pt x="98" y="18"/>
                    <a:pt x="97" y="17"/>
                  </a:cubicBezTo>
                  <a:cubicBezTo>
                    <a:pt x="97" y="18"/>
                    <a:pt x="97" y="19"/>
                    <a:pt x="95" y="20"/>
                  </a:cubicBezTo>
                  <a:cubicBezTo>
                    <a:pt x="95" y="18"/>
                    <a:pt x="97" y="17"/>
                    <a:pt x="94" y="16"/>
                  </a:cubicBezTo>
                  <a:cubicBezTo>
                    <a:pt x="94" y="16"/>
                    <a:pt x="93" y="16"/>
                    <a:pt x="93" y="16"/>
                  </a:cubicBezTo>
                  <a:cubicBezTo>
                    <a:pt x="93" y="17"/>
                    <a:pt x="93" y="17"/>
                    <a:pt x="94" y="17"/>
                  </a:cubicBezTo>
                  <a:cubicBezTo>
                    <a:pt x="94" y="18"/>
                    <a:pt x="94" y="17"/>
                    <a:pt x="94" y="19"/>
                  </a:cubicBezTo>
                  <a:cubicBezTo>
                    <a:pt x="94" y="18"/>
                    <a:pt x="93" y="20"/>
                    <a:pt x="93" y="20"/>
                  </a:cubicBezTo>
                  <a:cubicBezTo>
                    <a:pt x="93" y="20"/>
                    <a:pt x="92" y="19"/>
                    <a:pt x="92" y="19"/>
                  </a:cubicBezTo>
                  <a:cubicBezTo>
                    <a:pt x="92" y="18"/>
                    <a:pt x="91" y="19"/>
                    <a:pt x="91" y="19"/>
                  </a:cubicBezTo>
                  <a:cubicBezTo>
                    <a:pt x="90" y="19"/>
                    <a:pt x="89" y="20"/>
                    <a:pt x="90" y="21"/>
                  </a:cubicBezTo>
                  <a:cubicBezTo>
                    <a:pt x="90" y="21"/>
                    <a:pt x="90" y="24"/>
                    <a:pt x="89" y="24"/>
                  </a:cubicBezTo>
                  <a:cubicBezTo>
                    <a:pt x="88" y="25"/>
                    <a:pt x="89" y="23"/>
                    <a:pt x="88" y="23"/>
                  </a:cubicBezTo>
                  <a:cubicBezTo>
                    <a:pt x="87" y="23"/>
                    <a:pt x="88" y="24"/>
                    <a:pt x="88" y="25"/>
                  </a:cubicBezTo>
                  <a:cubicBezTo>
                    <a:pt x="87" y="24"/>
                    <a:pt x="87" y="24"/>
                    <a:pt x="87" y="23"/>
                  </a:cubicBezTo>
                  <a:cubicBezTo>
                    <a:pt x="86" y="24"/>
                    <a:pt x="86" y="25"/>
                    <a:pt x="86" y="26"/>
                  </a:cubicBezTo>
                  <a:cubicBezTo>
                    <a:pt x="84" y="24"/>
                    <a:pt x="85" y="22"/>
                    <a:pt x="86" y="20"/>
                  </a:cubicBezTo>
                  <a:cubicBezTo>
                    <a:pt x="87" y="19"/>
                    <a:pt x="88" y="16"/>
                    <a:pt x="86" y="15"/>
                  </a:cubicBezTo>
                  <a:cubicBezTo>
                    <a:pt x="86" y="14"/>
                    <a:pt x="88" y="14"/>
                    <a:pt x="87" y="13"/>
                  </a:cubicBezTo>
                  <a:cubicBezTo>
                    <a:pt x="87" y="12"/>
                    <a:pt x="84" y="11"/>
                    <a:pt x="84" y="10"/>
                  </a:cubicBezTo>
                  <a:cubicBezTo>
                    <a:pt x="83" y="12"/>
                    <a:pt x="84" y="13"/>
                    <a:pt x="84" y="14"/>
                  </a:cubicBezTo>
                  <a:cubicBezTo>
                    <a:pt x="83" y="15"/>
                    <a:pt x="83" y="15"/>
                    <a:pt x="83" y="16"/>
                  </a:cubicBezTo>
                  <a:cubicBezTo>
                    <a:pt x="82" y="15"/>
                    <a:pt x="83" y="13"/>
                    <a:pt x="82" y="14"/>
                  </a:cubicBezTo>
                  <a:cubicBezTo>
                    <a:pt x="80" y="14"/>
                    <a:pt x="81" y="17"/>
                    <a:pt x="81" y="18"/>
                  </a:cubicBezTo>
                  <a:cubicBezTo>
                    <a:pt x="82" y="19"/>
                    <a:pt x="82" y="20"/>
                    <a:pt x="82" y="22"/>
                  </a:cubicBezTo>
                  <a:cubicBezTo>
                    <a:pt x="81" y="24"/>
                    <a:pt x="81" y="27"/>
                    <a:pt x="81" y="29"/>
                  </a:cubicBezTo>
                  <a:cubicBezTo>
                    <a:pt x="80" y="30"/>
                    <a:pt x="79" y="29"/>
                    <a:pt x="79" y="28"/>
                  </a:cubicBezTo>
                  <a:cubicBezTo>
                    <a:pt x="78" y="27"/>
                    <a:pt x="78" y="24"/>
                    <a:pt x="76" y="25"/>
                  </a:cubicBezTo>
                  <a:cubicBezTo>
                    <a:pt x="76" y="24"/>
                    <a:pt x="78" y="21"/>
                    <a:pt x="77" y="20"/>
                  </a:cubicBezTo>
                  <a:cubicBezTo>
                    <a:pt x="76" y="19"/>
                    <a:pt x="76" y="21"/>
                    <a:pt x="76" y="21"/>
                  </a:cubicBezTo>
                  <a:cubicBezTo>
                    <a:pt x="76" y="21"/>
                    <a:pt x="75" y="20"/>
                    <a:pt x="75" y="20"/>
                  </a:cubicBezTo>
                  <a:cubicBezTo>
                    <a:pt x="74" y="20"/>
                    <a:pt x="73" y="22"/>
                    <a:pt x="72" y="22"/>
                  </a:cubicBezTo>
                  <a:cubicBezTo>
                    <a:pt x="69" y="22"/>
                    <a:pt x="71" y="20"/>
                    <a:pt x="70" y="18"/>
                  </a:cubicBezTo>
                  <a:cubicBezTo>
                    <a:pt x="70" y="18"/>
                    <a:pt x="69" y="19"/>
                    <a:pt x="68" y="19"/>
                  </a:cubicBezTo>
                  <a:cubicBezTo>
                    <a:pt x="68" y="18"/>
                    <a:pt x="68" y="16"/>
                    <a:pt x="67" y="15"/>
                  </a:cubicBezTo>
                  <a:cubicBezTo>
                    <a:pt x="66" y="13"/>
                    <a:pt x="65" y="14"/>
                    <a:pt x="65" y="12"/>
                  </a:cubicBezTo>
                  <a:cubicBezTo>
                    <a:pt x="65" y="12"/>
                    <a:pt x="64" y="13"/>
                    <a:pt x="64" y="13"/>
                  </a:cubicBezTo>
                  <a:cubicBezTo>
                    <a:pt x="64" y="12"/>
                    <a:pt x="64" y="12"/>
                    <a:pt x="65" y="12"/>
                  </a:cubicBezTo>
                  <a:cubicBezTo>
                    <a:pt x="65" y="12"/>
                    <a:pt x="63" y="10"/>
                    <a:pt x="62" y="11"/>
                  </a:cubicBezTo>
                  <a:cubicBezTo>
                    <a:pt x="63" y="10"/>
                    <a:pt x="61" y="13"/>
                    <a:pt x="61" y="12"/>
                  </a:cubicBezTo>
                  <a:cubicBezTo>
                    <a:pt x="61" y="13"/>
                    <a:pt x="60" y="15"/>
                    <a:pt x="62" y="15"/>
                  </a:cubicBezTo>
                  <a:cubicBezTo>
                    <a:pt x="63" y="15"/>
                    <a:pt x="64" y="15"/>
                    <a:pt x="64" y="16"/>
                  </a:cubicBezTo>
                  <a:cubicBezTo>
                    <a:pt x="63" y="16"/>
                    <a:pt x="63" y="17"/>
                    <a:pt x="63" y="18"/>
                  </a:cubicBezTo>
                  <a:cubicBezTo>
                    <a:pt x="63" y="19"/>
                    <a:pt x="62" y="20"/>
                    <a:pt x="63" y="21"/>
                  </a:cubicBezTo>
                  <a:cubicBezTo>
                    <a:pt x="63" y="21"/>
                    <a:pt x="63" y="21"/>
                    <a:pt x="62" y="22"/>
                  </a:cubicBezTo>
                  <a:cubicBezTo>
                    <a:pt x="60" y="21"/>
                    <a:pt x="61" y="17"/>
                    <a:pt x="59" y="17"/>
                  </a:cubicBezTo>
                  <a:cubicBezTo>
                    <a:pt x="57" y="16"/>
                    <a:pt x="58" y="20"/>
                    <a:pt x="59" y="21"/>
                  </a:cubicBezTo>
                  <a:cubicBezTo>
                    <a:pt x="59" y="22"/>
                    <a:pt x="59" y="22"/>
                    <a:pt x="59" y="22"/>
                  </a:cubicBezTo>
                  <a:cubicBezTo>
                    <a:pt x="59" y="23"/>
                    <a:pt x="63" y="25"/>
                    <a:pt x="60" y="27"/>
                  </a:cubicBezTo>
                  <a:cubicBezTo>
                    <a:pt x="59" y="26"/>
                    <a:pt x="58" y="24"/>
                    <a:pt x="57" y="23"/>
                  </a:cubicBezTo>
                  <a:cubicBezTo>
                    <a:pt x="56" y="22"/>
                    <a:pt x="57" y="24"/>
                    <a:pt x="56" y="23"/>
                  </a:cubicBezTo>
                  <a:cubicBezTo>
                    <a:pt x="53" y="23"/>
                    <a:pt x="51" y="22"/>
                    <a:pt x="49" y="25"/>
                  </a:cubicBezTo>
                  <a:cubicBezTo>
                    <a:pt x="50" y="24"/>
                    <a:pt x="51" y="25"/>
                    <a:pt x="51" y="25"/>
                  </a:cubicBezTo>
                  <a:cubicBezTo>
                    <a:pt x="51" y="27"/>
                    <a:pt x="52" y="28"/>
                    <a:pt x="52" y="30"/>
                  </a:cubicBezTo>
                  <a:cubicBezTo>
                    <a:pt x="50" y="31"/>
                    <a:pt x="51" y="34"/>
                    <a:pt x="52" y="35"/>
                  </a:cubicBezTo>
                  <a:cubicBezTo>
                    <a:pt x="53" y="37"/>
                    <a:pt x="55" y="41"/>
                    <a:pt x="57" y="41"/>
                  </a:cubicBezTo>
                  <a:cubicBezTo>
                    <a:pt x="57" y="41"/>
                    <a:pt x="58" y="40"/>
                    <a:pt x="59" y="40"/>
                  </a:cubicBezTo>
                  <a:cubicBezTo>
                    <a:pt x="60" y="40"/>
                    <a:pt x="60" y="41"/>
                    <a:pt x="61" y="41"/>
                  </a:cubicBezTo>
                  <a:cubicBezTo>
                    <a:pt x="63" y="41"/>
                    <a:pt x="64" y="40"/>
                    <a:pt x="65" y="40"/>
                  </a:cubicBezTo>
                  <a:cubicBezTo>
                    <a:pt x="67" y="39"/>
                    <a:pt x="74" y="36"/>
                    <a:pt x="75" y="37"/>
                  </a:cubicBezTo>
                  <a:cubicBezTo>
                    <a:pt x="76" y="38"/>
                    <a:pt x="76" y="41"/>
                    <a:pt x="75" y="41"/>
                  </a:cubicBezTo>
                  <a:cubicBezTo>
                    <a:pt x="74" y="42"/>
                    <a:pt x="73" y="42"/>
                    <a:pt x="72" y="42"/>
                  </a:cubicBezTo>
                  <a:cubicBezTo>
                    <a:pt x="68" y="42"/>
                    <a:pt x="67" y="44"/>
                    <a:pt x="70" y="45"/>
                  </a:cubicBezTo>
                  <a:cubicBezTo>
                    <a:pt x="71" y="46"/>
                    <a:pt x="73" y="46"/>
                    <a:pt x="73" y="47"/>
                  </a:cubicBezTo>
                  <a:cubicBezTo>
                    <a:pt x="73" y="48"/>
                    <a:pt x="70" y="47"/>
                    <a:pt x="70" y="47"/>
                  </a:cubicBezTo>
                  <a:cubicBezTo>
                    <a:pt x="68" y="46"/>
                    <a:pt x="68" y="46"/>
                    <a:pt x="66" y="45"/>
                  </a:cubicBezTo>
                  <a:cubicBezTo>
                    <a:pt x="65" y="44"/>
                    <a:pt x="64" y="44"/>
                    <a:pt x="63" y="45"/>
                  </a:cubicBezTo>
                  <a:cubicBezTo>
                    <a:pt x="61" y="47"/>
                    <a:pt x="65" y="51"/>
                    <a:pt x="67" y="51"/>
                  </a:cubicBezTo>
                  <a:cubicBezTo>
                    <a:pt x="68" y="52"/>
                    <a:pt x="68" y="52"/>
                    <a:pt x="69" y="52"/>
                  </a:cubicBezTo>
                  <a:cubicBezTo>
                    <a:pt x="69" y="52"/>
                    <a:pt x="70" y="54"/>
                    <a:pt x="71" y="55"/>
                  </a:cubicBezTo>
                  <a:cubicBezTo>
                    <a:pt x="72" y="55"/>
                    <a:pt x="73" y="54"/>
                    <a:pt x="74" y="54"/>
                  </a:cubicBezTo>
                  <a:cubicBezTo>
                    <a:pt x="75" y="54"/>
                    <a:pt x="75" y="54"/>
                    <a:pt x="76" y="54"/>
                  </a:cubicBezTo>
                  <a:cubicBezTo>
                    <a:pt x="78" y="54"/>
                    <a:pt x="80" y="53"/>
                    <a:pt x="82" y="53"/>
                  </a:cubicBezTo>
                  <a:cubicBezTo>
                    <a:pt x="84" y="54"/>
                    <a:pt x="82" y="54"/>
                    <a:pt x="83" y="56"/>
                  </a:cubicBezTo>
                  <a:cubicBezTo>
                    <a:pt x="84" y="59"/>
                    <a:pt x="91" y="61"/>
                    <a:pt x="93" y="58"/>
                  </a:cubicBezTo>
                  <a:cubicBezTo>
                    <a:pt x="94" y="58"/>
                    <a:pt x="93" y="57"/>
                    <a:pt x="94" y="56"/>
                  </a:cubicBezTo>
                  <a:cubicBezTo>
                    <a:pt x="94" y="56"/>
                    <a:pt x="96" y="55"/>
                    <a:pt x="96" y="55"/>
                  </a:cubicBezTo>
                  <a:cubicBezTo>
                    <a:pt x="97" y="54"/>
                    <a:pt x="96" y="54"/>
                    <a:pt x="97" y="54"/>
                  </a:cubicBezTo>
                  <a:cubicBezTo>
                    <a:pt x="98" y="54"/>
                    <a:pt x="98" y="55"/>
                    <a:pt x="99" y="55"/>
                  </a:cubicBezTo>
                  <a:cubicBezTo>
                    <a:pt x="102" y="55"/>
                    <a:pt x="105" y="49"/>
                    <a:pt x="104" y="47"/>
                  </a:cubicBezTo>
                  <a:cubicBezTo>
                    <a:pt x="104" y="44"/>
                    <a:pt x="103" y="45"/>
                    <a:pt x="106" y="43"/>
                  </a:cubicBezTo>
                  <a:cubicBezTo>
                    <a:pt x="107" y="42"/>
                    <a:pt x="108" y="40"/>
                    <a:pt x="109" y="39"/>
                  </a:cubicBezTo>
                  <a:cubicBezTo>
                    <a:pt x="110" y="37"/>
                    <a:pt x="112" y="36"/>
                    <a:pt x="112" y="35"/>
                  </a:cubicBezTo>
                  <a:cubicBezTo>
                    <a:pt x="113" y="34"/>
                    <a:pt x="112" y="33"/>
                    <a:pt x="112" y="32"/>
                  </a:cubicBezTo>
                  <a:cubicBezTo>
                    <a:pt x="112" y="30"/>
                    <a:pt x="114" y="30"/>
                    <a:pt x="114" y="28"/>
                  </a:cubicBezTo>
                  <a:cubicBezTo>
                    <a:pt x="114" y="27"/>
                    <a:pt x="112" y="25"/>
                    <a:pt x="111" y="24"/>
                  </a:cubicBezTo>
                  <a:close/>
                  <a:moveTo>
                    <a:pt x="62" y="15"/>
                  </a:moveTo>
                  <a:cubicBezTo>
                    <a:pt x="62" y="14"/>
                    <a:pt x="62" y="14"/>
                    <a:pt x="63" y="14"/>
                  </a:cubicBezTo>
                  <a:cubicBezTo>
                    <a:pt x="62" y="14"/>
                    <a:pt x="62" y="14"/>
                    <a:pt x="62" y="15"/>
                  </a:cubicBezTo>
                  <a:close/>
                  <a:moveTo>
                    <a:pt x="68" y="78"/>
                  </a:moveTo>
                  <a:cubicBezTo>
                    <a:pt x="69" y="78"/>
                    <a:pt x="70" y="78"/>
                    <a:pt x="71" y="78"/>
                  </a:cubicBezTo>
                  <a:cubicBezTo>
                    <a:pt x="72" y="79"/>
                    <a:pt x="71" y="80"/>
                    <a:pt x="73" y="79"/>
                  </a:cubicBezTo>
                  <a:cubicBezTo>
                    <a:pt x="74" y="78"/>
                    <a:pt x="75" y="75"/>
                    <a:pt x="75" y="74"/>
                  </a:cubicBezTo>
                  <a:cubicBezTo>
                    <a:pt x="74" y="73"/>
                    <a:pt x="74" y="73"/>
                    <a:pt x="73" y="73"/>
                  </a:cubicBezTo>
                  <a:cubicBezTo>
                    <a:pt x="72" y="72"/>
                    <a:pt x="72" y="72"/>
                    <a:pt x="72" y="71"/>
                  </a:cubicBezTo>
                  <a:cubicBezTo>
                    <a:pt x="70" y="71"/>
                    <a:pt x="69" y="70"/>
                    <a:pt x="67" y="69"/>
                  </a:cubicBezTo>
                  <a:cubicBezTo>
                    <a:pt x="66" y="68"/>
                    <a:pt x="65" y="68"/>
                    <a:pt x="64" y="67"/>
                  </a:cubicBezTo>
                  <a:cubicBezTo>
                    <a:pt x="64" y="67"/>
                    <a:pt x="64" y="64"/>
                    <a:pt x="63" y="63"/>
                  </a:cubicBezTo>
                  <a:cubicBezTo>
                    <a:pt x="63" y="62"/>
                    <a:pt x="61" y="61"/>
                    <a:pt x="60" y="61"/>
                  </a:cubicBezTo>
                  <a:cubicBezTo>
                    <a:pt x="59" y="61"/>
                    <a:pt x="59" y="63"/>
                    <a:pt x="57" y="61"/>
                  </a:cubicBezTo>
                  <a:cubicBezTo>
                    <a:pt x="57" y="61"/>
                    <a:pt x="57" y="61"/>
                    <a:pt x="57" y="61"/>
                  </a:cubicBezTo>
                  <a:cubicBezTo>
                    <a:pt x="57" y="59"/>
                    <a:pt x="55" y="59"/>
                    <a:pt x="55" y="58"/>
                  </a:cubicBezTo>
                  <a:cubicBezTo>
                    <a:pt x="58" y="58"/>
                    <a:pt x="57" y="50"/>
                    <a:pt x="56" y="49"/>
                  </a:cubicBezTo>
                  <a:cubicBezTo>
                    <a:pt x="56" y="49"/>
                    <a:pt x="56" y="48"/>
                    <a:pt x="55" y="47"/>
                  </a:cubicBezTo>
                  <a:cubicBezTo>
                    <a:pt x="55" y="47"/>
                    <a:pt x="54" y="46"/>
                    <a:pt x="54" y="46"/>
                  </a:cubicBezTo>
                  <a:cubicBezTo>
                    <a:pt x="52" y="43"/>
                    <a:pt x="51" y="47"/>
                    <a:pt x="51" y="49"/>
                  </a:cubicBezTo>
                  <a:cubicBezTo>
                    <a:pt x="51" y="51"/>
                    <a:pt x="51" y="52"/>
                    <a:pt x="49" y="54"/>
                  </a:cubicBezTo>
                  <a:cubicBezTo>
                    <a:pt x="49" y="54"/>
                    <a:pt x="49" y="53"/>
                    <a:pt x="49" y="53"/>
                  </a:cubicBezTo>
                  <a:cubicBezTo>
                    <a:pt x="50" y="51"/>
                    <a:pt x="50" y="49"/>
                    <a:pt x="49" y="47"/>
                  </a:cubicBezTo>
                  <a:cubicBezTo>
                    <a:pt x="49" y="45"/>
                    <a:pt x="51" y="43"/>
                    <a:pt x="51" y="41"/>
                  </a:cubicBezTo>
                  <a:cubicBezTo>
                    <a:pt x="51" y="39"/>
                    <a:pt x="49" y="38"/>
                    <a:pt x="49" y="37"/>
                  </a:cubicBezTo>
                  <a:cubicBezTo>
                    <a:pt x="49" y="35"/>
                    <a:pt x="44" y="30"/>
                    <a:pt x="44" y="33"/>
                  </a:cubicBezTo>
                  <a:cubicBezTo>
                    <a:pt x="43" y="34"/>
                    <a:pt x="44" y="35"/>
                    <a:pt x="44" y="35"/>
                  </a:cubicBezTo>
                  <a:cubicBezTo>
                    <a:pt x="43" y="35"/>
                    <a:pt x="43" y="35"/>
                    <a:pt x="42" y="34"/>
                  </a:cubicBezTo>
                  <a:cubicBezTo>
                    <a:pt x="42" y="34"/>
                    <a:pt x="42" y="34"/>
                    <a:pt x="42" y="34"/>
                  </a:cubicBezTo>
                  <a:cubicBezTo>
                    <a:pt x="42" y="32"/>
                    <a:pt x="42" y="30"/>
                    <a:pt x="41" y="29"/>
                  </a:cubicBezTo>
                  <a:cubicBezTo>
                    <a:pt x="39" y="27"/>
                    <a:pt x="38" y="29"/>
                    <a:pt x="37" y="31"/>
                  </a:cubicBezTo>
                  <a:cubicBezTo>
                    <a:pt x="37" y="32"/>
                    <a:pt x="37" y="33"/>
                    <a:pt x="37" y="34"/>
                  </a:cubicBezTo>
                  <a:cubicBezTo>
                    <a:pt x="37" y="36"/>
                    <a:pt x="38" y="34"/>
                    <a:pt x="37" y="35"/>
                  </a:cubicBezTo>
                  <a:cubicBezTo>
                    <a:pt x="36" y="36"/>
                    <a:pt x="36" y="35"/>
                    <a:pt x="35" y="36"/>
                  </a:cubicBezTo>
                  <a:cubicBezTo>
                    <a:pt x="34" y="37"/>
                    <a:pt x="35" y="40"/>
                    <a:pt x="35" y="41"/>
                  </a:cubicBezTo>
                  <a:cubicBezTo>
                    <a:pt x="36" y="43"/>
                    <a:pt x="36" y="45"/>
                    <a:pt x="36" y="47"/>
                  </a:cubicBezTo>
                  <a:cubicBezTo>
                    <a:pt x="36" y="48"/>
                    <a:pt x="36" y="51"/>
                    <a:pt x="37" y="52"/>
                  </a:cubicBezTo>
                  <a:cubicBezTo>
                    <a:pt x="37" y="54"/>
                    <a:pt x="36" y="57"/>
                    <a:pt x="38" y="58"/>
                  </a:cubicBezTo>
                  <a:cubicBezTo>
                    <a:pt x="38" y="58"/>
                    <a:pt x="38" y="59"/>
                    <a:pt x="38" y="59"/>
                  </a:cubicBezTo>
                  <a:cubicBezTo>
                    <a:pt x="38" y="60"/>
                    <a:pt x="38" y="61"/>
                    <a:pt x="39" y="62"/>
                  </a:cubicBezTo>
                  <a:cubicBezTo>
                    <a:pt x="39" y="65"/>
                    <a:pt x="40" y="69"/>
                    <a:pt x="41" y="72"/>
                  </a:cubicBezTo>
                  <a:cubicBezTo>
                    <a:pt x="41" y="72"/>
                    <a:pt x="41" y="72"/>
                    <a:pt x="41" y="72"/>
                  </a:cubicBezTo>
                  <a:cubicBezTo>
                    <a:pt x="39" y="70"/>
                    <a:pt x="39" y="68"/>
                    <a:pt x="38" y="67"/>
                  </a:cubicBezTo>
                  <a:cubicBezTo>
                    <a:pt x="38" y="65"/>
                    <a:pt x="37" y="63"/>
                    <a:pt x="36" y="62"/>
                  </a:cubicBezTo>
                  <a:cubicBezTo>
                    <a:pt x="36" y="62"/>
                    <a:pt x="35" y="63"/>
                    <a:pt x="35" y="64"/>
                  </a:cubicBezTo>
                  <a:cubicBezTo>
                    <a:pt x="35" y="64"/>
                    <a:pt x="35" y="63"/>
                    <a:pt x="35" y="63"/>
                  </a:cubicBezTo>
                  <a:cubicBezTo>
                    <a:pt x="35" y="62"/>
                    <a:pt x="36" y="59"/>
                    <a:pt x="35" y="58"/>
                  </a:cubicBezTo>
                  <a:cubicBezTo>
                    <a:pt x="35" y="58"/>
                    <a:pt x="35" y="58"/>
                    <a:pt x="35" y="58"/>
                  </a:cubicBezTo>
                  <a:cubicBezTo>
                    <a:pt x="35" y="58"/>
                    <a:pt x="34" y="57"/>
                    <a:pt x="34" y="56"/>
                  </a:cubicBezTo>
                  <a:cubicBezTo>
                    <a:pt x="34" y="55"/>
                    <a:pt x="34" y="55"/>
                    <a:pt x="33" y="55"/>
                  </a:cubicBezTo>
                  <a:cubicBezTo>
                    <a:pt x="33" y="54"/>
                    <a:pt x="33" y="54"/>
                    <a:pt x="33" y="54"/>
                  </a:cubicBezTo>
                  <a:cubicBezTo>
                    <a:pt x="34" y="53"/>
                    <a:pt x="34" y="49"/>
                    <a:pt x="32" y="49"/>
                  </a:cubicBezTo>
                  <a:cubicBezTo>
                    <a:pt x="32" y="48"/>
                    <a:pt x="32" y="48"/>
                    <a:pt x="32" y="48"/>
                  </a:cubicBezTo>
                  <a:cubicBezTo>
                    <a:pt x="32" y="47"/>
                    <a:pt x="32" y="47"/>
                    <a:pt x="32" y="47"/>
                  </a:cubicBezTo>
                  <a:cubicBezTo>
                    <a:pt x="32" y="46"/>
                    <a:pt x="32" y="46"/>
                    <a:pt x="32" y="46"/>
                  </a:cubicBezTo>
                  <a:cubicBezTo>
                    <a:pt x="32" y="46"/>
                    <a:pt x="32" y="46"/>
                    <a:pt x="32" y="47"/>
                  </a:cubicBezTo>
                  <a:cubicBezTo>
                    <a:pt x="32" y="46"/>
                    <a:pt x="32" y="45"/>
                    <a:pt x="32" y="45"/>
                  </a:cubicBezTo>
                  <a:cubicBezTo>
                    <a:pt x="31" y="44"/>
                    <a:pt x="31" y="44"/>
                    <a:pt x="31" y="44"/>
                  </a:cubicBezTo>
                  <a:cubicBezTo>
                    <a:pt x="31" y="43"/>
                    <a:pt x="31" y="43"/>
                    <a:pt x="31" y="43"/>
                  </a:cubicBezTo>
                  <a:cubicBezTo>
                    <a:pt x="31" y="43"/>
                    <a:pt x="31" y="42"/>
                    <a:pt x="31" y="42"/>
                  </a:cubicBezTo>
                  <a:cubicBezTo>
                    <a:pt x="31" y="42"/>
                    <a:pt x="30" y="41"/>
                    <a:pt x="30" y="41"/>
                  </a:cubicBezTo>
                  <a:cubicBezTo>
                    <a:pt x="30" y="39"/>
                    <a:pt x="29" y="37"/>
                    <a:pt x="27" y="39"/>
                  </a:cubicBezTo>
                  <a:cubicBezTo>
                    <a:pt x="26" y="40"/>
                    <a:pt x="25" y="44"/>
                    <a:pt x="25" y="45"/>
                  </a:cubicBezTo>
                  <a:cubicBezTo>
                    <a:pt x="25" y="45"/>
                    <a:pt x="24" y="45"/>
                    <a:pt x="24" y="46"/>
                  </a:cubicBezTo>
                  <a:cubicBezTo>
                    <a:pt x="22" y="48"/>
                    <a:pt x="24" y="53"/>
                    <a:pt x="25" y="55"/>
                  </a:cubicBezTo>
                  <a:cubicBezTo>
                    <a:pt x="25" y="56"/>
                    <a:pt x="25" y="56"/>
                    <a:pt x="24" y="56"/>
                  </a:cubicBezTo>
                  <a:cubicBezTo>
                    <a:pt x="24" y="56"/>
                    <a:pt x="24" y="58"/>
                    <a:pt x="23" y="57"/>
                  </a:cubicBezTo>
                  <a:cubicBezTo>
                    <a:pt x="23" y="55"/>
                    <a:pt x="23" y="52"/>
                    <a:pt x="21" y="50"/>
                  </a:cubicBezTo>
                  <a:cubicBezTo>
                    <a:pt x="20" y="50"/>
                    <a:pt x="20" y="50"/>
                    <a:pt x="20" y="52"/>
                  </a:cubicBezTo>
                  <a:cubicBezTo>
                    <a:pt x="20" y="52"/>
                    <a:pt x="19" y="51"/>
                    <a:pt x="19" y="51"/>
                  </a:cubicBezTo>
                  <a:cubicBezTo>
                    <a:pt x="18" y="49"/>
                    <a:pt x="21" y="48"/>
                    <a:pt x="20" y="46"/>
                  </a:cubicBezTo>
                  <a:cubicBezTo>
                    <a:pt x="20" y="46"/>
                    <a:pt x="19" y="46"/>
                    <a:pt x="18" y="46"/>
                  </a:cubicBezTo>
                  <a:cubicBezTo>
                    <a:pt x="17" y="46"/>
                    <a:pt x="15" y="47"/>
                    <a:pt x="14" y="49"/>
                  </a:cubicBezTo>
                  <a:cubicBezTo>
                    <a:pt x="14" y="49"/>
                    <a:pt x="14" y="49"/>
                    <a:pt x="13" y="49"/>
                  </a:cubicBezTo>
                  <a:cubicBezTo>
                    <a:pt x="13" y="49"/>
                    <a:pt x="13" y="49"/>
                    <a:pt x="13" y="48"/>
                  </a:cubicBezTo>
                  <a:cubicBezTo>
                    <a:pt x="13" y="48"/>
                    <a:pt x="13" y="47"/>
                    <a:pt x="13" y="46"/>
                  </a:cubicBezTo>
                  <a:cubicBezTo>
                    <a:pt x="13" y="46"/>
                    <a:pt x="13" y="46"/>
                    <a:pt x="13" y="46"/>
                  </a:cubicBezTo>
                  <a:cubicBezTo>
                    <a:pt x="14" y="46"/>
                    <a:pt x="15" y="46"/>
                    <a:pt x="15" y="45"/>
                  </a:cubicBezTo>
                  <a:cubicBezTo>
                    <a:pt x="16" y="44"/>
                    <a:pt x="16" y="43"/>
                    <a:pt x="17" y="43"/>
                  </a:cubicBezTo>
                  <a:cubicBezTo>
                    <a:pt x="17" y="42"/>
                    <a:pt x="18" y="42"/>
                    <a:pt x="18" y="42"/>
                  </a:cubicBezTo>
                  <a:cubicBezTo>
                    <a:pt x="21" y="42"/>
                    <a:pt x="22" y="42"/>
                    <a:pt x="23" y="40"/>
                  </a:cubicBezTo>
                  <a:cubicBezTo>
                    <a:pt x="24" y="31"/>
                    <a:pt x="18" y="38"/>
                    <a:pt x="15" y="39"/>
                  </a:cubicBezTo>
                  <a:cubicBezTo>
                    <a:pt x="14" y="39"/>
                    <a:pt x="14" y="39"/>
                    <a:pt x="14" y="39"/>
                  </a:cubicBezTo>
                  <a:cubicBezTo>
                    <a:pt x="14" y="38"/>
                    <a:pt x="14" y="37"/>
                    <a:pt x="12" y="36"/>
                  </a:cubicBezTo>
                  <a:cubicBezTo>
                    <a:pt x="11" y="38"/>
                    <a:pt x="11" y="39"/>
                    <a:pt x="12" y="41"/>
                  </a:cubicBezTo>
                  <a:cubicBezTo>
                    <a:pt x="12" y="41"/>
                    <a:pt x="12" y="42"/>
                    <a:pt x="13" y="42"/>
                  </a:cubicBezTo>
                  <a:cubicBezTo>
                    <a:pt x="12" y="42"/>
                    <a:pt x="13" y="43"/>
                    <a:pt x="12" y="43"/>
                  </a:cubicBezTo>
                  <a:cubicBezTo>
                    <a:pt x="12" y="43"/>
                    <a:pt x="12" y="41"/>
                    <a:pt x="11" y="43"/>
                  </a:cubicBezTo>
                  <a:cubicBezTo>
                    <a:pt x="11" y="42"/>
                    <a:pt x="11" y="39"/>
                    <a:pt x="10" y="38"/>
                  </a:cubicBezTo>
                  <a:cubicBezTo>
                    <a:pt x="9" y="38"/>
                    <a:pt x="9" y="38"/>
                    <a:pt x="9" y="38"/>
                  </a:cubicBezTo>
                  <a:cubicBezTo>
                    <a:pt x="10" y="37"/>
                    <a:pt x="9" y="37"/>
                    <a:pt x="9" y="37"/>
                  </a:cubicBezTo>
                  <a:cubicBezTo>
                    <a:pt x="9" y="37"/>
                    <a:pt x="8" y="37"/>
                    <a:pt x="8" y="37"/>
                  </a:cubicBezTo>
                  <a:cubicBezTo>
                    <a:pt x="8" y="36"/>
                    <a:pt x="7" y="39"/>
                    <a:pt x="7" y="39"/>
                  </a:cubicBezTo>
                  <a:cubicBezTo>
                    <a:pt x="6" y="39"/>
                    <a:pt x="6" y="39"/>
                    <a:pt x="6" y="39"/>
                  </a:cubicBezTo>
                  <a:cubicBezTo>
                    <a:pt x="5" y="37"/>
                    <a:pt x="5" y="42"/>
                    <a:pt x="5" y="42"/>
                  </a:cubicBezTo>
                  <a:cubicBezTo>
                    <a:pt x="6" y="44"/>
                    <a:pt x="7" y="43"/>
                    <a:pt x="5" y="44"/>
                  </a:cubicBezTo>
                  <a:cubicBezTo>
                    <a:pt x="4" y="44"/>
                    <a:pt x="3" y="43"/>
                    <a:pt x="3" y="45"/>
                  </a:cubicBezTo>
                  <a:cubicBezTo>
                    <a:pt x="2" y="46"/>
                    <a:pt x="4" y="46"/>
                    <a:pt x="4" y="47"/>
                  </a:cubicBezTo>
                  <a:cubicBezTo>
                    <a:pt x="3" y="48"/>
                    <a:pt x="1" y="46"/>
                    <a:pt x="2" y="49"/>
                  </a:cubicBezTo>
                  <a:cubicBezTo>
                    <a:pt x="2" y="50"/>
                    <a:pt x="3" y="50"/>
                    <a:pt x="3" y="51"/>
                  </a:cubicBezTo>
                  <a:cubicBezTo>
                    <a:pt x="3" y="52"/>
                    <a:pt x="3" y="53"/>
                    <a:pt x="3" y="54"/>
                  </a:cubicBezTo>
                  <a:cubicBezTo>
                    <a:pt x="2" y="55"/>
                    <a:pt x="2" y="55"/>
                    <a:pt x="4" y="56"/>
                  </a:cubicBezTo>
                  <a:cubicBezTo>
                    <a:pt x="4" y="57"/>
                    <a:pt x="4" y="63"/>
                    <a:pt x="5" y="63"/>
                  </a:cubicBezTo>
                  <a:cubicBezTo>
                    <a:pt x="7" y="65"/>
                    <a:pt x="8" y="61"/>
                    <a:pt x="8" y="60"/>
                  </a:cubicBezTo>
                  <a:cubicBezTo>
                    <a:pt x="8" y="59"/>
                    <a:pt x="8" y="58"/>
                    <a:pt x="7" y="58"/>
                  </a:cubicBezTo>
                  <a:cubicBezTo>
                    <a:pt x="7" y="57"/>
                    <a:pt x="7" y="56"/>
                    <a:pt x="8" y="57"/>
                  </a:cubicBezTo>
                  <a:cubicBezTo>
                    <a:pt x="9" y="58"/>
                    <a:pt x="8" y="59"/>
                    <a:pt x="9" y="59"/>
                  </a:cubicBezTo>
                  <a:cubicBezTo>
                    <a:pt x="10" y="59"/>
                    <a:pt x="10" y="59"/>
                    <a:pt x="9" y="58"/>
                  </a:cubicBezTo>
                  <a:cubicBezTo>
                    <a:pt x="9" y="57"/>
                    <a:pt x="11" y="57"/>
                    <a:pt x="11" y="56"/>
                  </a:cubicBezTo>
                  <a:cubicBezTo>
                    <a:pt x="11" y="58"/>
                    <a:pt x="10" y="59"/>
                    <a:pt x="11" y="60"/>
                  </a:cubicBezTo>
                  <a:cubicBezTo>
                    <a:pt x="11" y="60"/>
                    <a:pt x="10" y="60"/>
                    <a:pt x="10" y="60"/>
                  </a:cubicBezTo>
                  <a:cubicBezTo>
                    <a:pt x="9" y="60"/>
                    <a:pt x="10" y="61"/>
                    <a:pt x="10" y="62"/>
                  </a:cubicBezTo>
                  <a:cubicBezTo>
                    <a:pt x="9" y="62"/>
                    <a:pt x="9" y="62"/>
                    <a:pt x="9" y="62"/>
                  </a:cubicBezTo>
                  <a:cubicBezTo>
                    <a:pt x="9" y="63"/>
                    <a:pt x="9" y="63"/>
                    <a:pt x="9" y="64"/>
                  </a:cubicBezTo>
                  <a:cubicBezTo>
                    <a:pt x="7" y="65"/>
                    <a:pt x="9" y="66"/>
                    <a:pt x="11" y="67"/>
                  </a:cubicBezTo>
                  <a:cubicBezTo>
                    <a:pt x="10" y="68"/>
                    <a:pt x="10" y="68"/>
                    <a:pt x="10" y="68"/>
                  </a:cubicBezTo>
                  <a:cubicBezTo>
                    <a:pt x="11" y="69"/>
                    <a:pt x="11" y="68"/>
                    <a:pt x="12" y="68"/>
                  </a:cubicBezTo>
                  <a:cubicBezTo>
                    <a:pt x="12" y="68"/>
                    <a:pt x="12" y="68"/>
                    <a:pt x="12" y="67"/>
                  </a:cubicBezTo>
                  <a:cubicBezTo>
                    <a:pt x="13" y="68"/>
                    <a:pt x="13" y="68"/>
                    <a:pt x="13" y="68"/>
                  </a:cubicBezTo>
                  <a:cubicBezTo>
                    <a:pt x="13" y="68"/>
                    <a:pt x="14" y="70"/>
                    <a:pt x="13" y="71"/>
                  </a:cubicBezTo>
                  <a:cubicBezTo>
                    <a:pt x="13" y="72"/>
                    <a:pt x="11" y="70"/>
                    <a:pt x="10" y="70"/>
                  </a:cubicBezTo>
                  <a:cubicBezTo>
                    <a:pt x="9" y="68"/>
                    <a:pt x="6" y="67"/>
                    <a:pt x="6" y="70"/>
                  </a:cubicBezTo>
                  <a:cubicBezTo>
                    <a:pt x="6" y="72"/>
                    <a:pt x="10" y="72"/>
                    <a:pt x="10" y="74"/>
                  </a:cubicBezTo>
                  <a:cubicBezTo>
                    <a:pt x="9" y="74"/>
                    <a:pt x="8" y="74"/>
                    <a:pt x="8" y="75"/>
                  </a:cubicBezTo>
                  <a:cubicBezTo>
                    <a:pt x="8" y="76"/>
                    <a:pt x="7" y="79"/>
                    <a:pt x="10" y="78"/>
                  </a:cubicBezTo>
                  <a:cubicBezTo>
                    <a:pt x="11" y="78"/>
                    <a:pt x="9" y="79"/>
                    <a:pt x="10" y="80"/>
                  </a:cubicBezTo>
                  <a:cubicBezTo>
                    <a:pt x="10" y="81"/>
                    <a:pt x="10" y="81"/>
                    <a:pt x="11" y="81"/>
                  </a:cubicBezTo>
                  <a:cubicBezTo>
                    <a:pt x="12" y="82"/>
                    <a:pt x="13" y="82"/>
                    <a:pt x="13" y="82"/>
                  </a:cubicBezTo>
                  <a:cubicBezTo>
                    <a:pt x="13" y="82"/>
                    <a:pt x="13" y="82"/>
                    <a:pt x="13" y="82"/>
                  </a:cubicBezTo>
                  <a:cubicBezTo>
                    <a:pt x="14" y="83"/>
                    <a:pt x="13" y="83"/>
                    <a:pt x="14" y="84"/>
                  </a:cubicBezTo>
                  <a:cubicBezTo>
                    <a:pt x="15" y="84"/>
                    <a:pt x="17" y="84"/>
                    <a:pt x="18" y="83"/>
                  </a:cubicBezTo>
                  <a:cubicBezTo>
                    <a:pt x="18" y="83"/>
                    <a:pt x="19" y="82"/>
                    <a:pt x="19" y="83"/>
                  </a:cubicBezTo>
                  <a:cubicBezTo>
                    <a:pt x="18" y="85"/>
                    <a:pt x="15" y="85"/>
                    <a:pt x="14" y="85"/>
                  </a:cubicBezTo>
                  <a:cubicBezTo>
                    <a:pt x="11" y="87"/>
                    <a:pt x="16" y="89"/>
                    <a:pt x="16" y="91"/>
                  </a:cubicBezTo>
                  <a:cubicBezTo>
                    <a:pt x="17" y="91"/>
                    <a:pt x="17" y="91"/>
                    <a:pt x="17" y="92"/>
                  </a:cubicBezTo>
                  <a:cubicBezTo>
                    <a:pt x="17" y="92"/>
                    <a:pt x="17" y="95"/>
                    <a:pt x="18" y="94"/>
                  </a:cubicBezTo>
                  <a:cubicBezTo>
                    <a:pt x="19" y="94"/>
                    <a:pt x="22" y="96"/>
                    <a:pt x="23" y="94"/>
                  </a:cubicBezTo>
                  <a:cubicBezTo>
                    <a:pt x="23" y="94"/>
                    <a:pt x="23" y="92"/>
                    <a:pt x="24" y="92"/>
                  </a:cubicBezTo>
                  <a:cubicBezTo>
                    <a:pt x="24" y="92"/>
                    <a:pt x="24" y="92"/>
                    <a:pt x="24" y="93"/>
                  </a:cubicBezTo>
                  <a:cubicBezTo>
                    <a:pt x="24" y="92"/>
                    <a:pt x="26" y="92"/>
                    <a:pt x="26" y="91"/>
                  </a:cubicBezTo>
                  <a:cubicBezTo>
                    <a:pt x="26" y="90"/>
                    <a:pt x="25" y="90"/>
                    <a:pt x="24" y="90"/>
                  </a:cubicBezTo>
                  <a:cubicBezTo>
                    <a:pt x="25" y="90"/>
                    <a:pt x="25" y="88"/>
                    <a:pt x="25" y="88"/>
                  </a:cubicBezTo>
                  <a:cubicBezTo>
                    <a:pt x="25" y="88"/>
                    <a:pt x="28" y="89"/>
                    <a:pt x="28" y="89"/>
                  </a:cubicBezTo>
                  <a:cubicBezTo>
                    <a:pt x="30" y="86"/>
                    <a:pt x="26" y="86"/>
                    <a:pt x="26" y="86"/>
                  </a:cubicBezTo>
                  <a:cubicBezTo>
                    <a:pt x="25" y="86"/>
                    <a:pt x="26" y="84"/>
                    <a:pt x="26" y="84"/>
                  </a:cubicBezTo>
                  <a:cubicBezTo>
                    <a:pt x="26" y="84"/>
                    <a:pt x="26" y="83"/>
                    <a:pt x="26" y="83"/>
                  </a:cubicBezTo>
                  <a:cubicBezTo>
                    <a:pt x="27" y="83"/>
                    <a:pt x="27" y="83"/>
                    <a:pt x="27" y="83"/>
                  </a:cubicBezTo>
                  <a:cubicBezTo>
                    <a:pt x="28" y="82"/>
                    <a:pt x="26" y="77"/>
                    <a:pt x="26" y="77"/>
                  </a:cubicBezTo>
                  <a:cubicBezTo>
                    <a:pt x="28" y="79"/>
                    <a:pt x="28" y="77"/>
                    <a:pt x="29" y="77"/>
                  </a:cubicBezTo>
                  <a:cubicBezTo>
                    <a:pt x="29" y="78"/>
                    <a:pt x="29" y="81"/>
                    <a:pt x="30" y="81"/>
                  </a:cubicBezTo>
                  <a:cubicBezTo>
                    <a:pt x="31" y="81"/>
                    <a:pt x="32" y="79"/>
                    <a:pt x="32" y="78"/>
                  </a:cubicBezTo>
                  <a:cubicBezTo>
                    <a:pt x="32" y="77"/>
                    <a:pt x="32" y="76"/>
                    <a:pt x="32" y="75"/>
                  </a:cubicBezTo>
                  <a:cubicBezTo>
                    <a:pt x="32" y="75"/>
                    <a:pt x="33" y="72"/>
                    <a:pt x="34" y="74"/>
                  </a:cubicBezTo>
                  <a:cubicBezTo>
                    <a:pt x="34" y="75"/>
                    <a:pt x="33" y="75"/>
                    <a:pt x="34" y="75"/>
                  </a:cubicBezTo>
                  <a:cubicBezTo>
                    <a:pt x="34" y="76"/>
                    <a:pt x="34" y="76"/>
                    <a:pt x="34" y="77"/>
                  </a:cubicBezTo>
                  <a:cubicBezTo>
                    <a:pt x="34" y="78"/>
                    <a:pt x="34" y="79"/>
                    <a:pt x="34" y="80"/>
                  </a:cubicBezTo>
                  <a:cubicBezTo>
                    <a:pt x="33" y="81"/>
                    <a:pt x="32" y="81"/>
                    <a:pt x="32" y="82"/>
                  </a:cubicBezTo>
                  <a:cubicBezTo>
                    <a:pt x="32" y="84"/>
                    <a:pt x="33" y="87"/>
                    <a:pt x="35" y="86"/>
                  </a:cubicBezTo>
                  <a:cubicBezTo>
                    <a:pt x="37" y="85"/>
                    <a:pt x="40" y="83"/>
                    <a:pt x="40" y="81"/>
                  </a:cubicBezTo>
                  <a:cubicBezTo>
                    <a:pt x="41" y="81"/>
                    <a:pt x="41" y="81"/>
                    <a:pt x="42" y="81"/>
                  </a:cubicBezTo>
                  <a:cubicBezTo>
                    <a:pt x="42" y="81"/>
                    <a:pt x="42" y="82"/>
                    <a:pt x="42" y="82"/>
                  </a:cubicBezTo>
                  <a:cubicBezTo>
                    <a:pt x="41" y="83"/>
                    <a:pt x="41" y="84"/>
                    <a:pt x="41" y="86"/>
                  </a:cubicBezTo>
                  <a:cubicBezTo>
                    <a:pt x="39" y="86"/>
                    <a:pt x="40" y="87"/>
                    <a:pt x="41" y="87"/>
                  </a:cubicBezTo>
                  <a:cubicBezTo>
                    <a:pt x="41" y="87"/>
                    <a:pt x="41" y="87"/>
                    <a:pt x="41" y="87"/>
                  </a:cubicBezTo>
                  <a:cubicBezTo>
                    <a:pt x="41" y="88"/>
                    <a:pt x="42" y="88"/>
                    <a:pt x="43" y="89"/>
                  </a:cubicBezTo>
                  <a:cubicBezTo>
                    <a:pt x="43" y="89"/>
                    <a:pt x="44" y="88"/>
                    <a:pt x="44" y="88"/>
                  </a:cubicBezTo>
                  <a:cubicBezTo>
                    <a:pt x="44" y="88"/>
                    <a:pt x="44" y="89"/>
                    <a:pt x="44" y="89"/>
                  </a:cubicBezTo>
                  <a:cubicBezTo>
                    <a:pt x="44" y="90"/>
                    <a:pt x="43" y="90"/>
                    <a:pt x="43" y="90"/>
                  </a:cubicBezTo>
                  <a:cubicBezTo>
                    <a:pt x="41" y="90"/>
                    <a:pt x="38" y="89"/>
                    <a:pt x="36" y="90"/>
                  </a:cubicBezTo>
                  <a:cubicBezTo>
                    <a:pt x="34" y="92"/>
                    <a:pt x="36" y="93"/>
                    <a:pt x="35" y="94"/>
                  </a:cubicBezTo>
                  <a:cubicBezTo>
                    <a:pt x="33" y="93"/>
                    <a:pt x="33" y="93"/>
                    <a:pt x="32" y="95"/>
                  </a:cubicBezTo>
                  <a:cubicBezTo>
                    <a:pt x="32" y="95"/>
                    <a:pt x="32" y="95"/>
                    <a:pt x="32" y="95"/>
                  </a:cubicBezTo>
                  <a:cubicBezTo>
                    <a:pt x="32" y="96"/>
                    <a:pt x="32" y="96"/>
                    <a:pt x="32" y="96"/>
                  </a:cubicBezTo>
                  <a:cubicBezTo>
                    <a:pt x="31" y="96"/>
                    <a:pt x="31" y="98"/>
                    <a:pt x="30" y="98"/>
                  </a:cubicBezTo>
                  <a:cubicBezTo>
                    <a:pt x="30" y="98"/>
                    <a:pt x="29" y="98"/>
                    <a:pt x="29" y="98"/>
                  </a:cubicBezTo>
                  <a:cubicBezTo>
                    <a:pt x="28" y="98"/>
                    <a:pt x="26" y="98"/>
                    <a:pt x="26" y="98"/>
                  </a:cubicBezTo>
                  <a:cubicBezTo>
                    <a:pt x="25" y="98"/>
                    <a:pt x="25" y="99"/>
                    <a:pt x="25" y="99"/>
                  </a:cubicBezTo>
                  <a:cubicBezTo>
                    <a:pt x="24" y="100"/>
                    <a:pt x="24" y="97"/>
                    <a:pt x="22" y="99"/>
                  </a:cubicBezTo>
                  <a:cubicBezTo>
                    <a:pt x="21" y="100"/>
                    <a:pt x="21" y="104"/>
                    <a:pt x="22" y="105"/>
                  </a:cubicBezTo>
                  <a:cubicBezTo>
                    <a:pt x="22" y="106"/>
                    <a:pt x="22" y="108"/>
                    <a:pt x="22" y="109"/>
                  </a:cubicBezTo>
                  <a:cubicBezTo>
                    <a:pt x="23" y="109"/>
                    <a:pt x="22" y="110"/>
                    <a:pt x="23" y="110"/>
                  </a:cubicBezTo>
                  <a:cubicBezTo>
                    <a:pt x="24" y="110"/>
                    <a:pt x="25" y="109"/>
                    <a:pt x="26" y="109"/>
                  </a:cubicBezTo>
                  <a:cubicBezTo>
                    <a:pt x="27" y="109"/>
                    <a:pt x="28" y="109"/>
                    <a:pt x="30" y="108"/>
                  </a:cubicBezTo>
                  <a:cubicBezTo>
                    <a:pt x="30" y="108"/>
                    <a:pt x="31" y="108"/>
                    <a:pt x="31" y="108"/>
                  </a:cubicBezTo>
                  <a:cubicBezTo>
                    <a:pt x="32" y="106"/>
                    <a:pt x="34" y="105"/>
                    <a:pt x="36" y="107"/>
                  </a:cubicBezTo>
                  <a:cubicBezTo>
                    <a:pt x="36" y="107"/>
                    <a:pt x="36" y="107"/>
                    <a:pt x="36" y="107"/>
                  </a:cubicBezTo>
                  <a:cubicBezTo>
                    <a:pt x="37" y="107"/>
                    <a:pt x="38" y="106"/>
                    <a:pt x="39" y="106"/>
                  </a:cubicBezTo>
                  <a:cubicBezTo>
                    <a:pt x="41" y="107"/>
                    <a:pt x="42" y="105"/>
                    <a:pt x="43" y="106"/>
                  </a:cubicBezTo>
                  <a:cubicBezTo>
                    <a:pt x="45" y="108"/>
                    <a:pt x="40" y="108"/>
                    <a:pt x="39" y="109"/>
                  </a:cubicBezTo>
                  <a:cubicBezTo>
                    <a:pt x="38" y="109"/>
                    <a:pt x="38" y="109"/>
                    <a:pt x="37" y="110"/>
                  </a:cubicBezTo>
                  <a:cubicBezTo>
                    <a:pt x="37" y="109"/>
                    <a:pt x="36" y="109"/>
                    <a:pt x="36" y="110"/>
                  </a:cubicBezTo>
                  <a:cubicBezTo>
                    <a:pt x="35" y="110"/>
                    <a:pt x="35" y="110"/>
                    <a:pt x="35" y="110"/>
                  </a:cubicBezTo>
                  <a:cubicBezTo>
                    <a:pt x="34" y="110"/>
                    <a:pt x="27" y="113"/>
                    <a:pt x="30" y="114"/>
                  </a:cubicBezTo>
                  <a:cubicBezTo>
                    <a:pt x="31" y="114"/>
                    <a:pt x="33" y="114"/>
                    <a:pt x="34" y="115"/>
                  </a:cubicBezTo>
                  <a:cubicBezTo>
                    <a:pt x="35" y="116"/>
                    <a:pt x="37" y="115"/>
                    <a:pt x="38" y="117"/>
                  </a:cubicBezTo>
                  <a:cubicBezTo>
                    <a:pt x="36" y="118"/>
                    <a:pt x="37" y="117"/>
                    <a:pt x="36" y="117"/>
                  </a:cubicBezTo>
                  <a:cubicBezTo>
                    <a:pt x="35" y="116"/>
                    <a:pt x="33" y="116"/>
                    <a:pt x="32" y="116"/>
                  </a:cubicBezTo>
                  <a:cubicBezTo>
                    <a:pt x="31" y="116"/>
                    <a:pt x="31" y="116"/>
                    <a:pt x="29" y="116"/>
                  </a:cubicBezTo>
                  <a:cubicBezTo>
                    <a:pt x="29" y="117"/>
                    <a:pt x="29" y="118"/>
                    <a:pt x="27" y="118"/>
                  </a:cubicBezTo>
                  <a:cubicBezTo>
                    <a:pt x="27" y="117"/>
                    <a:pt x="27" y="117"/>
                    <a:pt x="27" y="117"/>
                  </a:cubicBezTo>
                  <a:cubicBezTo>
                    <a:pt x="28" y="114"/>
                    <a:pt x="24" y="115"/>
                    <a:pt x="23" y="117"/>
                  </a:cubicBezTo>
                  <a:cubicBezTo>
                    <a:pt x="23" y="118"/>
                    <a:pt x="24" y="118"/>
                    <a:pt x="24" y="118"/>
                  </a:cubicBezTo>
                  <a:cubicBezTo>
                    <a:pt x="24" y="119"/>
                    <a:pt x="24" y="119"/>
                    <a:pt x="24" y="120"/>
                  </a:cubicBezTo>
                  <a:cubicBezTo>
                    <a:pt x="24" y="121"/>
                    <a:pt x="25" y="123"/>
                    <a:pt x="26" y="124"/>
                  </a:cubicBezTo>
                  <a:cubicBezTo>
                    <a:pt x="26" y="125"/>
                    <a:pt x="26" y="126"/>
                    <a:pt x="27" y="127"/>
                  </a:cubicBezTo>
                  <a:cubicBezTo>
                    <a:pt x="27" y="127"/>
                    <a:pt x="27" y="127"/>
                    <a:pt x="28" y="127"/>
                  </a:cubicBezTo>
                  <a:cubicBezTo>
                    <a:pt x="29" y="128"/>
                    <a:pt x="30" y="128"/>
                    <a:pt x="31" y="129"/>
                  </a:cubicBezTo>
                  <a:cubicBezTo>
                    <a:pt x="32" y="130"/>
                    <a:pt x="31" y="131"/>
                    <a:pt x="32" y="132"/>
                  </a:cubicBezTo>
                  <a:cubicBezTo>
                    <a:pt x="33" y="133"/>
                    <a:pt x="36" y="133"/>
                    <a:pt x="37" y="132"/>
                  </a:cubicBezTo>
                  <a:cubicBezTo>
                    <a:pt x="37" y="132"/>
                    <a:pt x="37" y="131"/>
                    <a:pt x="37" y="131"/>
                  </a:cubicBezTo>
                  <a:cubicBezTo>
                    <a:pt x="38" y="130"/>
                    <a:pt x="38" y="132"/>
                    <a:pt x="39" y="132"/>
                  </a:cubicBezTo>
                  <a:cubicBezTo>
                    <a:pt x="41" y="132"/>
                    <a:pt x="39" y="131"/>
                    <a:pt x="40" y="131"/>
                  </a:cubicBezTo>
                  <a:cubicBezTo>
                    <a:pt x="42" y="130"/>
                    <a:pt x="42" y="132"/>
                    <a:pt x="42" y="133"/>
                  </a:cubicBezTo>
                  <a:cubicBezTo>
                    <a:pt x="41" y="134"/>
                    <a:pt x="39" y="133"/>
                    <a:pt x="40" y="136"/>
                  </a:cubicBezTo>
                  <a:cubicBezTo>
                    <a:pt x="39" y="135"/>
                    <a:pt x="39" y="135"/>
                    <a:pt x="39" y="135"/>
                  </a:cubicBezTo>
                  <a:cubicBezTo>
                    <a:pt x="39" y="135"/>
                    <a:pt x="39" y="134"/>
                    <a:pt x="38" y="134"/>
                  </a:cubicBezTo>
                  <a:cubicBezTo>
                    <a:pt x="37" y="134"/>
                    <a:pt x="35" y="135"/>
                    <a:pt x="34" y="136"/>
                  </a:cubicBezTo>
                  <a:cubicBezTo>
                    <a:pt x="35" y="137"/>
                    <a:pt x="37" y="142"/>
                    <a:pt x="39" y="141"/>
                  </a:cubicBezTo>
                  <a:cubicBezTo>
                    <a:pt x="40" y="142"/>
                    <a:pt x="40" y="141"/>
                    <a:pt x="40" y="142"/>
                  </a:cubicBezTo>
                  <a:cubicBezTo>
                    <a:pt x="40" y="143"/>
                    <a:pt x="39" y="146"/>
                    <a:pt x="39" y="146"/>
                  </a:cubicBezTo>
                  <a:cubicBezTo>
                    <a:pt x="40" y="146"/>
                    <a:pt x="40" y="145"/>
                    <a:pt x="40" y="145"/>
                  </a:cubicBezTo>
                  <a:cubicBezTo>
                    <a:pt x="41" y="145"/>
                    <a:pt x="41" y="146"/>
                    <a:pt x="42" y="146"/>
                  </a:cubicBezTo>
                  <a:cubicBezTo>
                    <a:pt x="43" y="145"/>
                    <a:pt x="45" y="145"/>
                    <a:pt x="45" y="143"/>
                  </a:cubicBezTo>
                  <a:cubicBezTo>
                    <a:pt x="45" y="142"/>
                    <a:pt x="46" y="142"/>
                    <a:pt x="45" y="141"/>
                  </a:cubicBezTo>
                  <a:cubicBezTo>
                    <a:pt x="45" y="140"/>
                    <a:pt x="45" y="140"/>
                    <a:pt x="44" y="140"/>
                  </a:cubicBezTo>
                  <a:cubicBezTo>
                    <a:pt x="44" y="140"/>
                    <a:pt x="44" y="139"/>
                    <a:pt x="44" y="139"/>
                  </a:cubicBezTo>
                  <a:cubicBezTo>
                    <a:pt x="45" y="137"/>
                    <a:pt x="47" y="134"/>
                    <a:pt x="45" y="132"/>
                  </a:cubicBezTo>
                  <a:cubicBezTo>
                    <a:pt x="45" y="131"/>
                    <a:pt x="46" y="131"/>
                    <a:pt x="46" y="131"/>
                  </a:cubicBezTo>
                  <a:cubicBezTo>
                    <a:pt x="47" y="131"/>
                    <a:pt x="47" y="129"/>
                    <a:pt x="47" y="128"/>
                  </a:cubicBezTo>
                  <a:cubicBezTo>
                    <a:pt x="47" y="128"/>
                    <a:pt x="48" y="124"/>
                    <a:pt x="47" y="124"/>
                  </a:cubicBezTo>
                  <a:cubicBezTo>
                    <a:pt x="47" y="124"/>
                    <a:pt x="47" y="124"/>
                    <a:pt x="47" y="123"/>
                  </a:cubicBezTo>
                  <a:cubicBezTo>
                    <a:pt x="48" y="123"/>
                    <a:pt x="48" y="121"/>
                    <a:pt x="47" y="121"/>
                  </a:cubicBezTo>
                  <a:cubicBezTo>
                    <a:pt x="46" y="121"/>
                    <a:pt x="48" y="120"/>
                    <a:pt x="48" y="119"/>
                  </a:cubicBezTo>
                  <a:cubicBezTo>
                    <a:pt x="49" y="118"/>
                    <a:pt x="48" y="116"/>
                    <a:pt x="48" y="116"/>
                  </a:cubicBezTo>
                  <a:cubicBezTo>
                    <a:pt x="49" y="113"/>
                    <a:pt x="51" y="119"/>
                    <a:pt x="53" y="117"/>
                  </a:cubicBezTo>
                  <a:cubicBezTo>
                    <a:pt x="53" y="116"/>
                    <a:pt x="53" y="114"/>
                    <a:pt x="53" y="113"/>
                  </a:cubicBezTo>
                  <a:cubicBezTo>
                    <a:pt x="53" y="112"/>
                    <a:pt x="53" y="111"/>
                    <a:pt x="53" y="111"/>
                  </a:cubicBezTo>
                  <a:cubicBezTo>
                    <a:pt x="54" y="111"/>
                    <a:pt x="55" y="107"/>
                    <a:pt x="53" y="107"/>
                  </a:cubicBezTo>
                  <a:cubicBezTo>
                    <a:pt x="53" y="107"/>
                    <a:pt x="53" y="106"/>
                    <a:pt x="53" y="106"/>
                  </a:cubicBezTo>
                  <a:cubicBezTo>
                    <a:pt x="53" y="106"/>
                    <a:pt x="53" y="106"/>
                    <a:pt x="53" y="106"/>
                  </a:cubicBezTo>
                  <a:cubicBezTo>
                    <a:pt x="53" y="105"/>
                    <a:pt x="52" y="106"/>
                    <a:pt x="52" y="104"/>
                  </a:cubicBezTo>
                  <a:cubicBezTo>
                    <a:pt x="52" y="104"/>
                    <a:pt x="54" y="104"/>
                    <a:pt x="54" y="103"/>
                  </a:cubicBezTo>
                  <a:cubicBezTo>
                    <a:pt x="54" y="103"/>
                    <a:pt x="53" y="102"/>
                    <a:pt x="54" y="101"/>
                  </a:cubicBezTo>
                  <a:cubicBezTo>
                    <a:pt x="55" y="99"/>
                    <a:pt x="56" y="101"/>
                    <a:pt x="57" y="100"/>
                  </a:cubicBezTo>
                  <a:cubicBezTo>
                    <a:pt x="59" y="99"/>
                    <a:pt x="58" y="96"/>
                    <a:pt x="56" y="95"/>
                  </a:cubicBezTo>
                  <a:cubicBezTo>
                    <a:pt x="56" y="95"/>
                    <a:pt x="57" y="95"/>
                    <a:pt x="57" y="95"/>
                  </a:cubicBezTo>
                  <a:cubicBezTo>
                    <a:pt x="58" y="95"/>
                    <a:pt x="59" y="94"/>
                    <a:pt x="58" y="93"/>
                  </a:cubicBezTo>
                  <a:cubicBezTo>
                    <a:pt x="58" y="93"/>
                    <a:pt x="56" y="91"/>
                    <a:pt x="57" y="91"/>
                  </a:cubicBezTo>
                  <a:cubicBezTo>
                    <a:pt x="57" y="90"/>
                    <a:pt x="58" y="91"/>
                    <a:pt x="58" y="91"/>
                  </a:cubicBezTo>
                  <a:cubicBezTo>
                    <a:pt x="59" y="89"/>
                    <a:pt x="57" y="88"/>
                    <a:pt x="58" y="87"/>
                  </a:cubicBezTo>
                  <a:cubicBezTo>
                    <a:pt x="59" y="84"/>
                    <a:pt x="63" y="86"/>
                    <a:pt x="62" y="82"/>
                  </a:cubicBezTo>
                  <a:cubicBezTo>
                    <a:pt x="62" y="81"/>
                    <a:pt x="63" y="81"/>
                    <a:pt x="64" y="81"/>
                  </a:cubicBezTo>
                  <a:cubicBezTo>
                    <a:pt x="65" y="81"/>
                    <a:pt x="67" y="79"/>
                    <a:pt x="68" y="78"/>
                  </a:cubicBezTo>
                  <a:close/>
                  <a:moveTo>
                    <a:pt x="94" y="107"/>
                  </a:moveTo>
                  <a:cubicBezTo>
                    <a:pt x="94" y="106"/>
                    <a:pt x="92" y="106"/>
                    <a:pt x="91" y="106"/>
                  </a:cubicBezTo>
                  <a:cubicBezTo>
                    <a:pt x="90" y="106"/>
                    <a:pt x="90" y="107"/>
                    <a:pt x="89" y="105"/>
                  </a:cubicBezTo>
                  <a:cubicBezTo>
                    <a:pt x="88" y="103"/>
                    <a:pt x="87" y="102"/>
                    <a:pt x="86" y="100"/>
                  </a:cubicBezTo>
                  <a:cubicBezTo>
                    <a:pt x="86" y="99"/>
                    <a:pt x="87" y="97"/>
                    <a:pt x="86" y="96"/>
                  </a:cubicBezTo>
                  <a:cubicBezTo>
                    <a:pt x="86" y="93"/>
                    <a:pt x="83" y="93"/>
                    <a:pt x="81" y="94"/>
                  </a:cubicBezTo>
                  <a:cubicBezTo>
                    <a:pt x="79" y="96"/>
                    <a:pt x="76" y="95"/>
                    <a:pt x="73" y="96"/>
                  </a:cubicBezTo>
                  <a:cubicBezTo>
                    <a:pt x="70" y="97"/>
                    <a:pt x="70" y="99"/>
                    <a:pt x="73" y="102"/>
                  </a:cubicBezTo>
                  <a:cubicBezTo>
                    <a:pt x="75" y="104"/>
                    <a:pt x="75" y="104"/>
                    <a:pt x="74" y="108"/>
                  </a:cubicBezTo>
                  <a:cubicBezTo>
                    <a:pt x="73" y="109"/>
                    <a:pt x="73" y="110"/>
                    <a:pt x="73" y="112"/>
                  </a:cubicBezTo>
                  <a:cubicBezTo>
                    <a:pt x="73" y="113"/>
                    <a:pt x="73" y="113"/>
                    <a:pt x="73" y="114"/>
                  </a:cubicBezTo>
                  <a:cubicBezTo>
                    <a:pt x="72" y="114"/>
                    <a:pt x="71" y="114"/>
                    <a:pt x="71" y="115"/>
                  </a:cubicBezTo>
                  <a:cubicBezTo>
                    <a:pt x="71" y="115"/>
                    <a:pt x="70" y="118"/>
                    <a:pt x="71" y="119"/>
                  </a:cubicBezTo>
                  <a:cubicBezTo>
                    <a:pt x="72" y="120"/>
                    <a:pt x="73" y="118"/>
                    <a:pt x="74" y="118"/>
                  </a:cubicBezTo>
                  <a:cubicBezTo>
                    <a:pt x="76" y="117"/>
                    <a:pt x="77" y="118"/>
                    <a:pt x="78" y="117"/>
                  </a:cubicBezTo>
                  <a:cubicBezTo>
                    <a:pt x="79" y="116"/>
                    <a:pt x="80" y="114"/>
                    <a:pt x="82" y="114"/>
                  </a:cubicBezTo>
                  <a:cubicBezTo>
                    <a:pt x="83" y="115"/>
                    <a:pt x="83" y="117"/>
                    <a:pt x="83" y="118"/>
                  </a:cubicBezTo>
                  <a:cubicBezTo>
                    <a:pt x="84" y="119"/>
                    <a:pt x="83" y="119"/>
                    <a:pt x="83" y="120"/>
                  </a:cubicBezTo>
                  <a:cubicBezTo>
                    <a:pt x="83" y="121"/>
                    <a:pt x="82" y="125"/>
                    <a:pt x="83" y="125"/>
                  </a:cubicBezTo>
                  <a:cubicBezTo>
                    <a:pt x="84" y="125"/>
                    <a:pt x="86" y="122"/>
                    <a:pt x="86" y="121"/>
                  </a:cubicBezTo>
                  <a:cubicBezTo>
                    <a:pt x="88" y="120"/>
                    <a:pt x="90" y="116"/>
                    <a:pt x="92" y="115"/>
                  </a:cubicBezTo>
                  <a:cubicBezTo>
                    <a:pt x="93" y="115"/>
                    <a:pt x="93" y="115"/>
                    <a:pt x="92" y="113"/>
                  </a:cubicBezTo>
                  <a:cubicBezTo>
                    <a:pt x="94" y="113"/>
                    <a:pt x="93" y="112"/>
                    <a:pt x="93" y="111"/>
                  </a:cubicBezTo>
                  <a:cubicBezTo>
                    <a:pt x="93" y="110"/>
                    <a:pt x="93" y="110"/>
                    <a:pt x="93" y="109"/>
                  </a:cubicBezTo>
                  <a:cubicBezTo>
                    <a:pt x="93" y="108"/>
                    <a:pt x="94" y="107"/>
                    <a:pt x="94" y="107"/>
                  </a:cubicBezTo>
                  <a:close/>
                  <a:moveTo>
                    <a:pt x="156" y="22"/>
                  </a:moveTo>
                  <a:cubicBezTo>
                    <a:pt x="156" y="26"/>
                    <a:pt x="150" y="25"/>
                    <a:pt x="148" y="26"/>
                  </a:cubicBezTo>
                  <a:cubicBezTo>
                    <a:pt x="146" y="27"/>
                    <a:pt x="143" y="30"/>
                    <a:pt x="143" y="26"/>
                  </a:cubicBezTo>
                  <a:cubicBezTo>
                    <a:pt x="142" y="23"/>
                    <a:pt x="146" y="20"/>
                    <a:pt x="148" y="19"/>
                  </a:cubicBezTo>
                  <a:cubicBezTo>
                    <a:pt x="150" y="18"/>
                    <a:pt x="152" y="17"/>
                    <a:pt x="154" y="18"/>
                  </a:cubicBezTo>
                  <a:cubicBezTo>
                    <a:pt x="155" y="19"/>
                    <a:pt x="156" y="21"/>
                    <a:pt x="156" y="22"/>
                  </a:cubicBezTo>
                  <a:close/>
                  <a:moveTo>
                    <a:pt x="70" y="94"/>
                  </a:moveTo>
                  <a:cubicBezTo>
                    <a:pt x="70" y="93"/>
                    <a:pt x="69" y="89"/>
                    <a:pt x="69" y="89"/>
                  </a:cubicBezTo>
                  <a:cubicBezTo>
                    <a:pt x="69" y="87"/>
                    <a:pt x="66" y="86"/>
                    <a:pt x="66" y="85"/>
                  </a:cubicBezTo>
                  <a:cubicBezTo>
                    <a:pt x="67" y="83"/>
                    <a:pt x="71" y="83"/>
                    <a:pt x="72" y="83"/>
                  </a:cubicBezTo>
                  <a:cubicBezTo>
                    <a:pt x="72" y="82"/>
                    <a:pt x="72" y="80"/>
                    <a:pt x="73" y="80"/>
                  </a:cubicBezTo>
                  <a:cubicBezTo>
                    <a:pt x="74" y="80"/>
                    <a:pt x="74" y="81"/>
                    <a:pt x="74" y="82"/>
                  </a:cubicBezTo>
                  <a:cubicBezTo>
                    <a:pt x="76" y="80"/>
                    <a:pt x="78" y="82"/>
                    <a:pt x="78" y="84"/>
                  </a:cubicBezTo>
                  <a:cubicBezTo>
                    <a:pt x="79" y="85"/>
                    <a:pt x="79" y="85"/>
                    <a:pt x="79" y="86"/>
                  </a:cubicBezTo>
                  <a:cubicBezTo>
                    <a:pt x="79" y="88"/>
                    <a:pt x="81" y="93"/>
                    <a:pt x="77" y="93"/>
                  </a:cubicBezTo>
                  <a:cubicBezTo>
                    <a:pt x="77" y="94"/>
                    <a:pt x="76" y="93"/>
                    <a:pt x="76" y="93"/>
                  </a:cubicBezTo>
                  <a:cubicBezTo>
                    <a:pt x="75" y="93"/>
                    <a:pt x="73" y="94"/>
                    <a:pt x="72" y="94"/>
                  </a:cubicBezTo>
                  <a:cubicBezTo>
                    <a:pt x="71" y="94"/>
                    <a:pt x="71" y="93"/>
                    <a:pt x="70" y="94"/>
                  </a:cubicBezTo>
                  <a:close/>
                  <a:moveTo>
                    <a:pt x="130" y="71"/>
                  </a:moveTo>
                  <a:cubicBezTo>
                    <a:pt x="130" y="71"/>
                    <a:pt x="128" y="72"/>
                    <a:pt x="128" y="72"/>
                  </a:cubicBezTo>
                  <a:cubicBezTo>
                    <a:pt x="127" y="72"/>
                    <a:pt x="127" y="72"/>
                    <a:pt x="126" y="72"/>
                  </a:cubicBezTo>
                  <a:cubicBezTo>
                    <a:pt x="124" y="71"/>
                    <a:pt x="122" y="71"/>
                    <a:pt x="120" y="73"/>
                  </a:cubicBezTo>
                  <a:cubicBezTo>
                    <a:pt x="120" y="74"/>
                    <a:pt x="120" y="74"/>
                    <a:pt x="119" y="74"/>
                  </a:cubicBezTo>
                  <a:cubicBezTo>
                    <a:pt x="119" y="74"/>
                    <a:pt x="119" y="74"/>
                    <a:pt x="119" y="74"/>
                  </a:cubicBezTo>
                  <a:cubicBezTo>
                    <a:pt x="117" y="73"/>
                    <a:pt x="122" y="69"/>
                    <a:pt x="123" y="69"/>
                  </a:cubicBezTo>
                  <a:cubicBezTo>
                    <a:pt x="125" y="69"/>
                    <a:pt x="125" y="70"/>
                    <a:pt x="126" y="70"/>
                  </a:cubicBezTo>
                  <a:cubicBezTo>
                    <a:pt x="127" y="71"/>
                    <a:pt x="127" y="71"/>
                    <a:pt x="128" y="71"/>
                  </a:cubicBezTo>
                  <a:cubicBezTo>
                    <a:pt x="129" y="71"/>
                    <a:pt x="130" y="70"/>
                    <a:pt x="130" y="71"/>
                  </a:cubicBezTo>
                  <a:close/>
                  <a:moveTo>
                    <a:pt x="118" y="27"/>
                  </a:moveTo>
                  <a:cubicBezTo>
                    <a:pt x="117" y="25"/>
                    <a:pt x="116" y="23"/>
                    <a:pt x="118" y="22"/>
                  </a:cubicBezTo>
                  <a:cubicBezTo>
                    <a:pt x="119" y="21"/>
                    <a:pt x="121" y="25"/>
                    <a:pt x="121" y="25"/>
                  </a:cubicBezTo>
                  <a:cubicBezTo>
                    <a:pt x="122" y="26"/>
                    <a:pt x="122" y="26"/>
                    <a:pt x="121" y="27"/>
                  </a:cubicBezTo>
                  <a:cubicBezTo>
                    <a:pt x="120" y="28"/>
                    <a:pt x="118" y="29"/>
                    <a:pt x="118" y="27"/>
                  </a:cubicBezTo>
                  <a:close/>
                  <a:moveTo>
                    <a:pt x="65" y="65"/>
                  </a:moveTo>
                  <a:cubicBezTo>
                    <a:pt x="65" y="62"/>
                    <a:pt x="70" y="63"/>
                    <a:pt x="70" y="65"/>
                  </a:cubicBezTo>
                  <a:cubicBezTo>
                    <a:pt x="70" y="67"/>
                    <a:pt x="65" y="68"/>
                    <a:pt x="65" y="65"/>
                  </a:cubicBezTo>
                  <a:close/>
                  <a:moveTo>
                    <a:pt x="52" y="16"/>
                  </a:moveTo>
                  <a:cubicBezTo>
                    <a:pt x="54" y="13"/>
                    <a:pt x="54" y="18"/>
                    <a:pt x="56" y="18"/>
                  </a:cubicBezTo>
                  <a:cubicBezTo>
                    <a:pt x="55" y="19"/>
                    <a:pt x="55" y="20"/>
                    <a:pt x="54" y="20"/>
                  </a:cubicBezTo>
                  <a:cubicBezTo>
                    <a:pt x="52" y="19"/>
                    <a:pt x="51" y="17"/>
                    <a:pt x="52" y="16"/>
                  </a:cubicBezTo>
                  <a:close/>
                  <a:moveTo>
                    <a:pt x="112" y="79"/>
                  </a:moveTo>
                  <a:cubicBezTo>
                    <a:pt x="110" y="81"/>
                    <a:pt x="108" y="77"/>
                    <a:pt x="108" y="75"/>
                  </a:cubicBezTo>
                  <a:cubicBezTo>
                    <a:pt x="109" y="72"/>
                    <a:pt x="112" y="78"/>
                    <a:pt x="112" y="79"/>
                  </a:cubicBezTo>
                  <a:close/>
                  <a:moveTo>
                    <a:pt x="135" y="67"/>
                  </a:moveTo>
                  <a:cubicBezTo>
                    <a:pt x="135" y="68"/>
                    <a:pt x="134" y="69"/>
                    <a:pt x="133" y="69"/>
                  </a:cubicBezTo>
                  <a:cubicBezTo>
                    <a:pt x="129" y="67"/>
                    <a:pt x="135" y="65"/>
                    <a:pt x="135" y="67"/>
                  </a:cubicBezTo>
                  <a:close/>
                  <a:moveTo>
                    <a:pt x="65" y="55"/>
                  </a:moveTo>
                  <a:cubicBezTo>
                    <a:pt x="64" y="55"/>
                    <a:pt x="61" y="56"/>
                    <a:pt x="62" y="53"/>
                  </a:cubicBezTo>
                  <a:cubicBezTo>
                    <a:pt x="63" y="52"/>
                    <a:pt x="65" y="54"/>
                    <a:pt x="65" y="55"/>
                  </a:cubicBezTo>
                  <a:close/>
                  <a:moveTo>
                    <a:pt x="102" y="142"/>
                  </a:moveTo>
                  <a:cubicBezTo>
                    <a:pt x="102" y="142"/>
                    <a:pt x="102" y="142"/>
                    <a:pt x="102" y="142"/>
                  </a:cubicBezTo>
                  <a:cubicBezTo>
                    <a:pt x="101" y="145"/>
                    <a:pt x="100" y="147"/>
                    <a:pt x="98" y="149"/>
                  </a:cubicBezTo>
                  <a:cubicBezTo>
                    <a:pt x="99" y="146"/>
                    <a:pt x="101" y="144"/>
                    <a:pt x="102" y="142"/>
                  </a:cubicBezTo>
                  <a:close/>
                  <a:moveTo>
                    <a:pt x="4" y="43"/>
                  </a:moveTo>
                  <a:cubicBezTo>
                    <a:pt x="4" y="43"/>
                    <a:pt x="3" y="43"/>
                    <a:pt x="3" y="44"/>
                  </a:cubicBezTo>
                  <a:cubicBezTo>
                    <a:pt x="1" y="43"/>
                    <a:pt x="3" y="38"/>
                    <a:pt x="4" y="43"/>
                  </a:cubicBezTo>
                  <a:close/>
                  <a:moveTo>
                    <a:pt x="68" y="4"/>
                  </a:moveTo>
                  <a:cubicBezTo>
                    <a:pt x="68" y="2"/>
                    <a:pt x="70" y="3"/>
                    <a:pt x="70" y="4"/>
                  </a:cubicBezTo>
                  <a:cubicBezTo>
                    <a:pt x="70" y="5"/>
                    <a:pt x="69" y="6"/>
                    <a:pt x="68" y="4"/>
                  </a:cubicBezTo>
                  <a:close/>
                  <a:moveTo>
                    <a:pt x="70" y="3"/>
                  </a:moveTo>
                  <a:cubicBezTo>
                    <a:pt x="70" y="1"/>
                    <a:pt x="69" y="1"/>
                    <a:pt x="69" y="0"/>
                  </a:cubicBezTo>
                  <a:cubicBezTo>
                    <a:pt x="69" y="0"/>
                    <a:pt x="71" y="1"/>
                    <a:pt x="71" y="1"/>
                  </a:cubicBezTo>
                  <a:cubicBezTo>
                    <a:pt x="72" y="2"/>
                    <a:pt x="71" y="2"/>
                    <a:pt x="70" y="3"/>
                  </a:cubicBezTo>
                  <a:close/>
                  <a:moveTo>
                    <a:pt x="2" y="40"/>
                  </a:moveTo>
                  <a:cubicBezTo>
                    <a:pt x="1" y="38"/>
                    <a:pt x="5" y="40"/>
                    <a:pt x="3" y="40"/>
                  </a:cubicBezTo>
                  <a:cubicBezTo>
                    <a:pt x="2" y="40"/>
                    <a:pt x="2" y="40"/>
                    <a:pt x="2" y="40"/>
                  </a:cubicBezTo>
                  <a:close/>
                  <a:moveTo>
                    <a:pt x="72" y="3"/>
                  </a:moveTo>
                  <a:cubicBezTo>
                    <a:pt x="72" y="1"/>
                    <a:pt x="73" y="2"/>
                    <a:pt x="74" y="3"/>
                  </a:cubicBezTo>
                  <a:cubicBezTo>
                    <a:pt x="73" y="3"/>
                    <a:pt x="72" y="4"/>
                    <a:pt x="72" y="3"/>
                  </a:cubicBezTo>
                  <a:close/>
                  <a:moveTo>
                    <a:pt x="93" y="14"/>
                  </a:moveTo>
                  <a:cubicBezTo>
                    <a:pt x="93" y="14"/>
                    <a:pt x="92" y="13"/>
                    <a:pt x="93" y="13"/>
                  </a:cubicBezTo>
                  <a:cubicBezTo>
                    <a:pt x="96" y="14"/>
                    <a:pt x="92" y="16"/>
                    <a:pt x="93" y="14"/>
                  </a:cubicBezTo>
                  <a:close/>
                  <a:moveTo>
                    <a:pt x="64" y="11"/>
                  </a:moveTo>
                  <a:cubicBezTo>
                    <a:pt x="63" y="10"/>
                    <a:pt x="64" y="9"/>
                    <a:pt x="65" y="8"/>
                  </a:cubicBezTo>
                  <a:cubicBezTo>
                    <a:pt x="65" y="9"/>
                    <a:pt x="65" y="10"/>
                    <a:pt x="65" y="10"/>
                  </a:cubicBezTo>
                  <a:cubicBezTo>
                    <a:pt x="65" y="11"/>
                    <a:pt x="64" y="11"/>
                    <a:pt x="64" y="11"/>
                  </a:cubicBezTo>
                  <a:close/>
                  <a:moveTo>
                    <a:pt x="65" y="58"/>
                  </a:moveTo>
                  <a:cubicBezTo>
                    <a:pt x="65" y="57"/>
                    <a:pt x="64" y="57"/>
                    <a:pt x="65" y="57"/>
                  </a:cubicBezTo>
                  <a:cubicBezTo>
                    <a:pt x="66" y="58"/>
                    <a:pt x="64" y="59"/>
                    <a:pt x="64" y="59"/>
                  </a:cubicBezTo>
                  <a:cubicBezTo>
                    <a:pt x="64" y="58"/>
                    <a:pt x="64" y="58"/>
                    <a:pt x="65" y="58"/>
                  </a:cubicBezTo>
                  <a:close/>
                  <a:moveTo>
                    <a:pt x="27" y="29"/>
                  </a:moveTo>
                  <a:cubicBezTo>
                    <a:pt x="27" y="29"/>
                    <a:pt x="28" y="29"/>
                    <a:pt x="28" y="29"/>
                  </a:cubicBezTo>
                  <a:cubicBezTo>
                    <a:pt x="28" y="30"/>
                    <a:pt x="27" y="30"/>
                    <a:pt x="27" y="29"/>
                  </a:cubicBezTo>
                  <a:close/>
                  <a:moveTo>
                    <a:pt x="75" y="16"/>
                  </a:moveTo>
                  <a:cubicBezTo>
                    <a:pt x="75" y="16"/>
                    <a:pt x="74" y="17"/>
                    <a:pt x="74" y="17"/>
                  </a:cubicBezTo>
                  <a:cubicBezTo>
                    <a:pt x="74" y="16"/>
                    <a:pt x="74" y="16"/>
                    <a:pt x="75" y="16"/>
                  </a:cubicBezTo>
                  <a:close/>
                  <a:moveTo>
                    <a:pt x="42" y="148"/>
                  </a:moveTo>
                  <a:cubicBezTo>
                    <a:pt x="42" y="148"/>
                    <a:pt x="42" y="148"/>
                    <a:pt x="42" y="148"/>
                  </a:cubicBezTo>
                  <a:cubicBezTo>
                    <a:pt x="41" y="148"/>
                    <a:pt x="41" y="148"/>
                    <a:pt x="42" y="147"/>
                  </a:cubicBezTo>
                  <a:cubicBezTo>
                    <a:pt x="42" y="148"/>
                    <a:pt x="42" y="148"/>
                    <a:pt x="42" y="148"/>
                  </a:cubicBezTo>
                  <a:close/>
                  <a:moveTo>
                    <a:pt x="29" y="79"/>
                  </a:moveTo>
                  <a:cubicBezTo>
                    <a:pt x="28" y="79"/>
                    <a:pt x="29" y="78"/>
                    <a:pt x="29" y="79"/>
                  </a:cubicBezTo>
                  <a:cubicBezTo>
                    <a:pt x="29" y="79"/>
                    <a:pt x="29" y="79"/>
                    <a:pt x="29" y="79"/>
                  </a:cubicBezTo>
                  <a:close/>
                  <a:moveTo>
                    <a:pt x="86" y="124"/>
                  </a:moveTo>
                  <a:cubicBezTo>
                    <a:pt x="86" y="124"/>
                    <a:pt x="86" y="125"/>
                    <a:pt x="86" y="125"/>
                  </a:cubicBezTo>
                  <a:cubicBezTo>
                    <a:pt x="86" y="125"/>
                    <a:pt x="86" y="125"/>
                    <a:pt x="85" y="125"/>
                  </a:cubicBezTo>
                  <a:cubicBezTo>
                    <a:pt x="85" y="125"/>
                    <a:pt x="86" y="124"/>
                    <a:pt x="86" y="124"/>
                  </a:cubicBezTo>
                  <a:close/>
                  <a:moveTo>
                    <a:pt x="92" y="11"/>
                  </a:moveTo>
                  <a:cubicBezTo>
                    <a:pt x="92" y="11"/>
                    <a:pt x="92" y="11"/>
                    <a:pt x="92" y="11"/>
                  </a:cubicBezTo>
                  <a:cubicBezTo>
                    <a:pt x="92" y="10"/>
                    <a:pt x="92" y="10"/>
                    <a:pt x="93" y="11"/>
                  </a:cubicBezTo>
                  <a:cubicBezTo>
                    <a:pt x="93" y="11"/>
                    <a:pt x="92" y="11"/>
                    <a:pt x="92" y="11"/>
                  </a:cubicBezTo>
                  <a:close/>
                  <a:moveTo>
                    <a:pt x="11" y="93"/>
                  </a:moveTo>
                  <a:cubicBezTo>
                    <a:pt x="11" y="93"/>
                    <a:pt x="11" y="94"/>
                    <a:pt x="11" y="95"/>
                  </a:cubicBezTo>
                  <a:cubicBezTo>
                    <a:pt x="11" y="94"/>
                    <a:pt x="10" y="94"/>
                    <a:pt x="10" y="94"/>
                  </a:cubicBezTo>
                  <a:cubicBezTo>
                    <a:pt x="8" y="92"/>
                    <a:pt x="8" y="89"/>
                    <a:pt x="6" y="87"/>
                  </a:cubicBezTo>
                  <a:cubicBezTo>
                    <a:pt x="5" y="86"/>
                    <a:pt x="4" y="87"/>
                    <a:pt x="3" y="84"/>
                  </a:cubicBezTo>
                  <a:cubicBezTo>
                    <a:pt x="3" y="81"/>
                    <a:pt x="1" y="78"/>
                    <a:pt x="0" y="75"/>
                  </a:cubicBezTo>
                  <a:cubicBezTo>
                    <a:pt x="0" y="75"/>
                    <a:pt x="0" y="72"/>
                    <a:pt x="0" y="71"/>
                  </a:cubicBezTo>
                  <a:cubicBezTo>
                    <a:pt x="1" y="71"/>
                    <a:pt x="3" y="72"/>
                    <a:pt x="3" y="73"/>
                  </a:cubicBezTo>
                  <a:cubicBezTo>
                    <a:pt x="4" y="73"/>
                    <a:pt x="4" y="74"/>
                    <a:pt x="3" y="74"/>
                  </a:cubicBezTo>
                  <a:cubicBezTo>
                    <a:pt x="3" y="76"/>
                    <a:pt x="4" y="75"/>
                    <a:pt x="4" y="76"/>
                  </a:cubicBezTo>
                  <a:cubicBezTo>
                    <a:pt x="4" y="77"/>
                    <a:pt x="4" y="77"/>
                    <a:pt x="4" y="77"/>
                  </a:cubicBezTo>
                  <a:cubicBezTo>
                    <a:pt x="3" y="78"/>
                    <a:pt x="4" y="79"/>
                    <a:pt x="4" y="79"/>
                  </a:cubicBezTo>
                  <a:cubicBezTo>
                    <a:pt x="4" y="80"/>
                    <a:pt x="4" y="80"/>
                    <a:pt x="4" y="81"/>
                  </a:cubicBezTo>
                  <a:cubicBezTo>
                    <a:pt x="5" y="81"/>
                    <a:pt x="5" y="81"/>
                    <a:pt x="5" y="81"/>
                  </a:cubicBezTo>
                  <a:cubicBezTo>
                    <a:pt x="5" y="81"/>
                    <a:pt x="5" y="82"/>
                    <a:pt x="5" y="82"/>
                  </a:cubicBezTo>
                  <a:cubicBezTo>
                    <a:pt x="6" y="83"/>
                    <a:pt x="7" y="85"/>
                    <a:pt x="8" y="86"/>
                  </a:cubicBezTo>
                  <a:cubicBezTo>
                    <a:pt x="8" y="86"/>
                    <a:pt x="9" y="87"/>
                    <a:pt x="9" y="87"/>
                  </a:cubicBezTo>
                  <a:cubicBezTo>
                    <a:pt x="10" y="87"/>
                    <a:pt x="10" y="88"/>
                    <a:pt x="9" y="88"/>
                  </a:cubicBezTo>
                  <a:cubicBezTo>
                    <a:pt x="10" y="89"/>
                    <a:pt x="10" y="91"/>
                    <a:pt x="10" y="92"/>
                  </a:cubicBezTo>
                  <a:cubicBezTo>
                    <a:pt x="11" y="92"/>
                    <a:pt x="11" y="93"/>
                    <a:pt x="11" y="93"/>
                  </a:cubicBezTo>
                  <a:close/>
                  <a:moveTo>
                    <a:pt x="124" y="75"/>
                  </a:moveTo>
                  <a:cubicBezTo>
                    <a:pt x="124" y="75"/>
                    <a:pt x="124" y="75"/>
                    <a:pt x="123" y="75"/>
                  </a:cubicBezTo>
                  <a:cubicBezTo>
                    <a:pt x="124" y="75"/>
                    <a:pt x="124" y="75"/>
                    <a:pt x="124" y="75"/>
                  </a:cubicBezTo>
                  <a:close/>
                  <a:moveTo>
                    <a:pt x="62" y="52"/>
                  </a:moveTo>
                  <a:cubicBezTo>
                    <a:pt x="62" y="52"/>
                    <a:pt x="62" y="51"/>
                    <a:pt x="62" y="51"/>
                  </a:cubicBezTo>
                  <a:cubicBezTo>
                    <a:pt x="62" y="51"/>
                    <a:pt x="62" y="52"/>
                    <a:pt x="62" y="52"/>
                  </a:cubicBezTo>
                  <a:cubicBezTo>
                    <a:pt x="62" y="52"/>
                    <a:pt x="62" y="52"/>
                    <a:pt x="62" y="5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endParaRPr lang="ru-RU" sz="7198"/>
            </a:p>
          </p:txBody>
        </p:sp>
        <p:sp>
          <p:nvSpPr>
            <p:cNvPr id="5" name="South America">
              <a:extLst>
                <a:ext uri="{FF2B5EF4-FFF2-40B4-BE49-F238E27FC236}">
                  <a16:creationId xmlns:a16="http://schemas.microsoft.com/office/drawing/2014/main" id="{EB1A6EF7-4505-9F48-374C-FD3C513C09E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586410" y="8699021"/>
              <a:ext cx="3145605" cy="4456539"/>
            </a:xfrm>
            <a:custGeom>
              <a:avLst/>
              <a:gdLst>
                <a:gd name="T0" fmla="*/ 870956 w 401"/>
                <a:gd name="T1" fmla="*/ 2012648 h 567"/>
                <a:gd name="T2" fmla="*/ 863109 w 401"/>
                <a:gd name="T3" fmla="*/ 2051957 h 567"/>
                <a:gd name="T4" fmla="*/ 863109 w 401"/>
                <a:gd name="T5" fmla="*/ 2024440 h 567"/>
                <a:gd name="T6" fmla="*/ 855263 w 401"/>
                <a:gd name="T7" fmla="*/ 2051957 h 567"/>
                <a:gd name="T8" fmla="*/ 933727 w 401"/>
                <a:gd name="T9" fmla="*/ 2024440 h 567"/>
                <a:gd name="T10" fmla="*/ 902342 w 401"/>
                <a:gd name="T11" fmla="*/ 2020510 h 567"/>
                <a:gd name="T12" fmla="*/ 894495 w 401"/>
                <a:gd name="T13" fmla="*/ 2048026 h 567"/>
                <a:gd name="T14" fmla="*/ 921958 w 401"/>
                <a:gd name="T15" fmla="*/ 2036233 h 567"/>
                <a:gd name="T16" fmla="*/ 882725 w 401"/>
                <a:gd name="T17" fmla="*/ 2059819 h 567"/>
                <a:gd name="T18" fmla="*/ 537482 w 401"/>
                <a:gd name="T19" fmla="*/ 2126645 h 567"/>
                <a:gd name="T20" fmla="*/ 663025 w 401"/>
                <a:gd name="T21" fmla="*/ 2209195 h 567"/>
                <a:gd name="T22" fmla="*/ 615946 w 401"/>
                <a:gd name="T23" fmla="*/ 2209195 h 567"/>
                <a:gd name="T24" fmla="*/ 474710 w 401"/>
                <a:gd name="T25" fmla="*/ 2032302 h 567"/>
                <a:gd name="T26" fmla="*/ 494326 w 401"/>
                <a:gd name="T27" fmla="*/ 2059819 h 567"/>
                <a:gd name="T28" fmla="*/ 462940 w 401"/>
                <a:gd name="T29" fmla="*/ 1992993 h 567"/>
                <a:gd name="T30" fmla="*/ 498250 w 401"/>
                <a:gd name="T31" fmla="*/ 1741412 h 567"/>
                <a:gd name="T32" fmla="*/ 470787 w 401"/>
                <a:gd name="T33" fmla="*/ 1694240 h 567"/>
                <a:gd name="T34" fmla="*/ 451171 w 401"/>
                <a:gd name="T35" fmla="*/ 1863271 h 567"/>
                <a:gd name="T36" fmla="*/ 474710 w 401"/>
                <a:gd name="T37" fmla="*/ 1729619 h 567"/>
                <a:gd name="T38" fmla="*/ 7846 w 401"/>
                <a:gd name="T39" fmla="*/ 365579 h 567"/>
                <a:gd name="T40" fmla="*/ 62772 w 401"/>
                <a:gd name="T41" fmla="*/ 373440 h 567"/>
                <a:gd name="T42" fmla="*/ 1161274 w 401"/>
                <a:gd name="T43" fmla="*/ 349855 h 567"/>
                <a:gd name="T44" fmla="*/ 1467286 w 401"/>
                <a:gd name="T45" fmla="*/ 715433 h 567"/>
                <a:gd name="T46" fmla="*/ 1373129 w 401"/>
                <a:gd name="T47" fmla="*/ 1002393 h 567"/>
                <a:gd name="T48" fmla="*/ 1192660 w 401"/>
                <a:gd name="T49" fmla="*/ 1136045 h 567"/>
                <a:gd name="T50" fmla="*/ 1137735 w 401"/>
                <a:gd name="T51" fmla="*/ 1238250 h 567"/>
                <a:gd name="T52" fmla="*/ 918035 w 401"/>
                <a:gd name="T53" fmla="*/ 1340455 h 567"/>
                <a:gd name="T54" fmla="*/ 808184 w 401"/>
                <a:gd name="T55" fmla="*/ 1588105 h 567"/>
                <a:gd name="T56" fmla="*/ 737566 w 401"/>
                <a:gd name="T57" fmla="*/ 1682448 h 567"/>
                <a:gd name="T58" fmla="*/ 698334 w 401"/>
                <a:gd name="T59" fmla="*/ 1886857 h 567"/>
                <a:gd name="T60" fmla="*/ 623793 w 401"/>
                <a:gd name="T61" fmla="*/ 2055888 h 567"/>
                <a:gd name="T62" fmla="*/ 568868 w 401"/>
                <a:gd name="T63" fmla="*/ 2083405 h 567"/>
                <a:gd name="T64" fmla="*/ 533559 w 401"/>
                <a:gd name="T65" fmla="*/ 2067681 h 567"/>
                <a:gd name="T66" fmla="*/ 498250 w 401"/>
                <a:gd name="T67" fmla="*/ 2055888 h 567"/>
                <a:gd name="T68" fmla="*/ 494326 w 401"/>
                <a:gd name="T69" fmla="*/ 2008717 h 567"/>
                <a:gd name="T70" fmla="*/ 478633 w 401"/>
                <a:gd name="T71" fmla="*/ 1969407 h 567"/>
                <a:gd name="T72" fmla="*/ 474710 w 401"/>
                <a:gd name="T73" fmla="*/ 1941890 h 567"/>
                <a:gd name="T74" fmla="*/ 443324 w 401"/>
                <a:gd name="T75" fmla="*/ 1902581 h 567"/>
                <a:gd name="T76" fmla="*/ 498250 w 401"/>
                <a:gd name="T77" fmla="*/ 1871133 h 567"/>
                <a:gd name="T78" fmla="*/ 486480 w 401"/>
                <a:gd name="T79" fmla="*/ 1831824 h 567"/>
                <a:gd name="T80" fmla="*/ 466864 w 401"/>
                <a:gd name="T81" fmla="*/ 1784652 h 567"/>
                <a:gd name="T82" fmla="*/ 502173 w 401"/>
                <a:gd name="T83" fmla="*/ 1780721 h 567"/>
                <a:gd name="T84" fmla="*/ 510019 w 401"/>
                <a:gd name="T85" fmla="*/ 1713895 h 567"/>
                <a:gd name="T86" fmla="*/ 533559 w 401"/>
                <a:gd name="T87" fmla="*/ 1651000 h 567"/>
                <a:gd name="T88" fmla="*/ 510019 w 401"/>
                <a:gd name="T89" fmla="*/ 1521279 h 567"/>
                <a:gd name="T90" fmla="*/ 564944 w 401"/>
                <a:gd name="T91" fmla="*/ 1171424 h 567"/>
                <a:gd name="T92" fmla="*/ 588484 w 401"/>
                <a:gd name="T93" fmla="*/ 872671 h 567"/>
                <a:gd name="T94" fmla="*/ 372706 w 401"/>
                <a:gd name="T95" fmla="*/ 621090 h 567"/>
                <a:gd name="T96" fmla="*/ 321704 w 401"/>
                <a:gd name="T97" fmla="*/ 420612 h 567"/>
                <a:gd name="T98" fmla="*/ 396246 w 401"/>
                <a:gd name="T99" fmla="*/ 255512 h 567"/>
                <a:gd name="T100" fmla="*/ 443324 w 401"/>
                <a:gd name="T101" fmla="*/ 74688 h 567"/>
                <a:gd name="T102" fmla="*/ 604177 w 401"/>
                <a:gd name="T103" fmla="*/ 23586 h 567"/>
                <a:gd name="T104" fmla="*/ 812107 w 401"/>
                <a:gd name="T105" fmla="*/ 70757 h 567"/>
                <a:gd name="T106" fmla="*/ 1110273 w 401"/>
                <a:gd name="T107" fmla="*/ 231926 h 567"/>
                <a:gd name="T108" fmla="*/ 1074963 w 401"/>
                <a:gd name="T109" fmla="*/ 393095 h 567"/>
                <a:gd name="T110" fmla="*/ 976883 w 401"/>
                <a:gd name="T111" fmla="*/ 416681 h 567"/>
                <a:gd name="T112" fmla="*/ 1098503 w 401"/>
                <a:gd name="T113" fmla="*/ 424543 h 567"/>
                <a:gd name="T114" fmla="*/ 1157351 w 401"/>
                <a:gd name="T115" fmla="*/ 404888 h 567"/>
                <a:gd name="T116" fmla="*/ 1224046 w 401"/>
                <a:gd name="T117" fmla="*/ 369510 h 567"/>
                <a:gd name="T118" fmla="*/ 1298587 w 401"/>
                <a:gd name="T119" fmla="*/ 444198 h 567"/>
                <a:gd name="T120" fmla="*/ 1526134 w 401"/>
                <a:gd name="T121" fmla="*/ 491369 h 567"/>
                <a:gd name="T122" fmla="*/ 580637 w 401"/>
                <a:gd name="T123" fmla="*/ 2146300 h 567"/>
                <a:gd name="T124" fmla="*/ 749336 w 401"/>
                <a:gd name="T125" fmla="*/ 2169886 h 567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401" h="567">
                  <a:moveTo>
                    <a:pt x="192" y="11"/>
                  </a:moveTo>
                  <a:cubicBezTo>
                    <a:pt x="192" y="10"/>
                    <a:pt x="194" y="11"/>
                    <a:pt x="195" y="11"/>
                  </a:cubicBezTo>
                  <a:cubicBezTo>
                    <a:pt x="195" y="11"/>
                    <a:pt x="195" y="9"/>
                    <a:pt x="196" y="10"/>
                  </a:cubicBezTo>
                  <a:cubicBezTo>
                    <a:pt x="197" y="11"/>
                    <a:pt x="196" y="11"/>
                    <a:pt x="196" y="12"/>
                  </a:cubicBezTo>
                  <a:cubicBezTo>
                    <a:pt x="196" y="12"/>
                    <a:pt x="194" y="12"/>
                    <a:pt x="194" y="12"/>
                  </a:cubicBezTo>
                  <a:cubicBezTo>
                    <a:pt x="194" y="12"/>
                    <a:pt x="194" y="11"/>
                    <a:pt x="194" y="11"/>
                  </a:cubicBezTo>
                  <a:cubicBezTo>
                    <a:pt x="193" y="12"/>
                    <a:pt x="192" y="11"/>
                    <a:pt x="192" y="11"/>
                  </a:cubicBezTo>
                  <a:close/>
                  <a:moveTo>
                    <a:pt x="383" y="537"/>
                  </a:moveTo>
                  <a:cubicBezTo>
                    <a:pt x="383" y="536"/>
                    <a:pt x="381" y="536"/>
                    <a:pt x="380" y="535"/>
                  </a:cubicBezTo>
                  <a:cubicBezTo>
                    <a:pt x="379" y="534"/>
                    <a:pt x="378" y="534"/>
                    <a:pt x="376" y="533"/>
                  </a:cubicBezTo>
                  <a:cubicBezTo>
                    <a:pt x="375" y="533"/>
                    <a:pt x="373" y="531"/>
                    <a:pt x="373" y="533"/>
                  </a:cubicBezTo>
                  <a:cubicBezTo>
                    <a:pt x="373" y="534"/>
                    <a:pt x="375" y="535"/>
                    <a:pt x="376" y="535"/>
                  </a:cubicBezTo>
                  <a:cubicBezTo>
                    <a:pt x="377" y="536"/>
                    <a:pt x="378" y="537"/>
                    <a:pt x="379" y="537"/>
                  </a:cubicBezTo>
                  <a:cubicBezTo>
                    <a:pt x="381" y="538"/>
                    <a:pt x="382" y="538"/>
                    <a:pt x="383" y="540"/>
                  </a:cubicBezTo>
                  <a:cubicBezTo>
                    <a:pt x="383" y="541"/>
                    <a:pt x="384" y="543"/>
                    <a:pt x="385" y="542"/>
                  </a:cubicBezTo>
                  <a:cubicBezTo>
                    <a:pt x="386" y="541"/>
                    <a:pt x="384" y="538"/>
                    <a:pt x="383" y="537"/>
                  </a:cubicBezTo>
                  <a:close/>
                  <a:moveTo>
                    <a:pt x="221" y="513"/>
                  </a:moveTo>
                  <a:cubicBezTo>
                    <a:pt x="221" y="513"/>
                    <a:pt x="221" y="513"/>
                    <a:pt x="221" y="513"/>
                  </a:cubicBezTo>
                  <a:cubicBezTo>
                    <a:pt x="221" y="513"/>
                    <a:pt x="221" y="513"/>
                    <a:pt x="221" y="513"/>
                  </a:cubicBezTo>
                  <a:close/>
                  <a:moveTo>
                    <a:pt x="220" y="512"/>
                  </a:moveTo>
                  <a:cubicBezTo>
                    <a:pt x="220" y="512"/>
                    <a:pt x="219" y="512"/>
                    <a:pt x="219" y="511"/>
                  </a:cubicBezTo>
                  <a:cubicBezTo>
                    <a:pt x="219" y="512"/>
                    <a:pt x="219" y="512"/>
                    <a:pt x="220" y="512"/>
                  </a:cubicBezTo>
                  <a:close/>
                  <a:moveTo>
                    <a:pt x="218" y="515"/>
                  </a:moveTo>
                  <a:cubicBezTo>
                    <a:pt x="218" y="515"/>
                    <a:pt x="218" y="515"/>
                    <a:pt x="218" y="515"/>
                  </a:cubicBezTo>
                  <a:cubicBezTo>
                    <a:pt x="218" y="515"/>
                    <a:pt x="218" y="515"/>
                    <a:pt x="218" y="515"/>
                  </a:cubicBezTo>
                  <a:close/>
                  <a:moveTo>
                    <a:pt x="218" y="512"/>
                  </a:moveTo>
                  <a:cubicBezTo>
                    <a:pt x="218" y="512"/>
                    <a:pt x="218" y="512"/>
                    <a:pt x="218" y="513"/>
                  </a:cubicBezTo>
                  <a:cubicBezTo>
                    <a:pt x="219" y="512"/>
                    <a:pt x="218" y="512"/>
                    <a:pt x="218" y="512"/>
                  </a:cubicBezTo>
                  <a:close/>
                  <a:moveTo>
                    <a:pt x="219" y="516"/>
                  </a:moveTo>
                  <a:cubicBezTo>
                    <a:pt x="219" y="516"/>
                    <a:pt x="219" y="515"/>
                    <a:pt x="218" y="515"/>
                  </a:cubicBezTo>
                  <a:cubicBezTo>
                    <a:pt x="219" y="516"/>
                    <a:pt x="219" y="516"/>
                    <a:pt x="219" y="516"/>
                  </a:cubicBezTo>
                  <a:cubicBezTo>
                    <a:pt x="219" y="516"/>
                    <a:pt x="219" y="516"/>
                    <a:pt x="219" y="516"/>
                  </a:cubicBezTo>
                  <a:close/>
                  <a:moveTo>
                    <a:pt x="225" y="513"/>
                  </a:moveTo>
                  <a:cubicBezTo>
                    <a:pt x="225" y="513"/>
                    <a:pt x="225" y="513"/>
                    <a:pt x="225" y="513"/>
                  </a:cubicBezTo>
                  <a:cubicBezTo>
                    <a:pt x="225" y="513"/>
                    <a:pt x="225" y="513"/>
                    <a:pt x="225" y="512"/>
                  </a:cubicBezTo>
                  <a:cubicBezTo>
                    <a:pt x="225" y="512"/>
                    <a:pt x="225" y="512"/>
                    <a:pt x="225" y="512"/>
                  </a:cubicBezTo>
                  <a:cubicBezTo>
                    <a:pt x="225" y="513"/>
                    <a:pt x="225" y="513"/>
                    <a:pt x="225" y="513"/>
                  </a:cubicBezTo>
                  <a:close/>
                  <a:moveTo>
                    <a:pt x="226" y="513"/>
                  </a:moveTo>
                  <a:cubicBezTo>
                    <a:pt x="225" y="513"/>
                    <a:pt x="225" y="512"/>
                    <a:pt x="225" y="512"/>
                  </a:cubicBezTo>
                  <a:cubicBezTo>
                    <a:pt x="225" y="513"/>
                    <a:pt x="226" y="513"/>
                    <a:pt x="226" y="513"/>
                  </a:cubicBezTo>
                  <a:close/>
                  <a:moveTo>
                    <a:pt x="226" y="512"/>
                  </a:moveTo>
                  <a:cubicBezTo>
                    <a:pt x="226" y="513"/>
                    <a:pt x="226" y="513"/>
                    <a:pt x="227" y="512"/>
                  </a:cubicBezTo>
                  <a:cubicBezTo>
                    <a:pt x="227" y="512"/>
                    <a:pt x="227" y="512"/>
                    <a:pt x="227" y="513"/>
                  </a:cubicBezTo>
                  <a:cubicBezTo>
                    <a:pt x="227" y="512"/>
                    <a:pt x="227" y="512"/>
                    <a:pt x="227" y="512"/>
                  </a:cubicBezTo>
                  <a:cubicBezTo>
                    <a:pt x="227" y="512"/>
                    <a:pt x="227" y="512"/>
                    <a:pt x="227" y="512"/>
                  </a:cubicBezTo>
                  <a:cubicBezTo>
                    <a:pt x="227" y="512"/>
                    <a:pt x="227" y="512"/>
                    <a:pt x="227" y="512"/>
                  </a:cubicBezTo>
                  <a:cubicBezTo>
                    <a:pt x="226" y="512"/>
                    <a:pt x="226" y="512"/>
                    <a:pt x="226" y="512"/>
                  </a:cubicBezTo>
                  <a:cubicBezTo>
                    <a:pt x="226" y="512"/>
                    <a:pt x="226" y="512"/>
                    <a:pt x="226" y="512"/>
                  </a:cubicBezTo>
                  <a:cubicBezTo>
                    <a:pt x="226" y="512"/>
                    <a:pt x="225" y="512"/>
                    <a:pt x="225" y="512"/>
                  </a:cubicBezTo>
                  <a:cubicBezTo>
                    <a:pt x="225" y="512"/>
                    <a:pt x="225" y="512"/>
                    <a:pt x="225" y="512"/>
                  </a:cubicBezTo>
                  <a:cubicBezTo>
                    <a:pt x="226" y="512"/>
                    <a:pt x="226" y="512"/>
                    <a:pt x="226" y="512"/>
                  </a:cubicBezTo>
                  <a:cubicBezTo>
                    <a:pt x="226" y="512"/>
                    <a:pt x="226" y="512"/>
                    <a:pt x="226" y="512"/>
                  </a:cubicBezTo>
                  <a:close/>
                  <a:moveTo>
                    <a:pt x="222" y="512"/>
                  </a:moveTo>
                  <a:cubicBezTo>
                    <a:pt x="222" y="513"/>
                    <a:pt x="221" y="513"/>
                    <a:pt x="221" y="513"/>
                  </a:cubicBezTo>
                  <a:cubicBezTo>
                    <a:pt x="221" y="513"/>
                    <a:pt x="222" y="513"/>
                    <a:pt x="222" y="513"/>
                  </a:cubicBezTo>
                  <a:cubicBezTo>
                    <a:pt x="222" y="513"/>
                    <a:pt x="222" y="513"/>
                    <a:pt x="222" y="513"/>
                  </a:cubicBezTo>
                  <a:cubicBezTo>
                    <a:pt x="223" y="513"/>
                    <a:pt x="223" y="513"/>
                    <a:pt x="223" y="512"/>
                  </a:cubicBezTo>
                  <a:cubicBezTo>
                    <a:pt x="223" y="512"/>
                    <a:pt x="223" y="512"/>
                    <a:pt x="223" y="512"/>
                  </a:cubicBezTo>
                  <a:cubicBezTo>
                    <a:pt x="223" y="512"/>
                    <a:pt x="222" y="512"/>
                    <a:pt x="222" y="512"/>
                  </a:cubicBezTo>
                  <a:cubicBezTo>
                    <a:pt x="222" y="512"/>
                    <a:pt x="222" y="512"/>
                    <a:pt x="221" y="512"/>
                  </a:cubicBezTo>
                  <a:cubicBezTo>
                    <a:pt x="221" y="512"/>
                    <a:pt x="221" y="512"/>
                    <a:pt x="221" y="512"/>
                  </a:cubicBezTo>
                  <a:cubicBezTo>
                    <a:pt x="221" y="512"/>
                    <a:pt x="221" y="512"/>
                    <a:pt x="222" y="512"/>
                  </a:cubicBezTo>
                  <a:cubicBezTo>
                    <a:pt x="222" y="512"/>
                    <a:pt x="222" y="513"/>
                    <a:pt x="222" y="513"/>
                  </a:cubicBezTo>
                  <a:cubicBezTo>
                    <a:pt x="222" y="513"/>
                    <a:pt x="222" y="513"/>
                    <a:pt x="222" y="513"/>
                  </a:cubicBezTo>
                  <a:cubicBezTo>
                    <a:pt x="222" y="513"/>
                    <a:pt x="222" y="513"/>
                    <a:pt x="222" y="512"/>
                  </a:cubicBezTo>
                  <a:close/>
                  <a:moveTo>
                    <a:pt x="224" y="512"/>
                  </a:moveTo>
                  <a:cubicBezTo>
                    <a:pt x="224" y="512"/>
                    <a:pt x="224" y="512"/>
                    <a:pt x="224" y="512"/>
                  </a:cubicBezTo>
                  <a:cubicBezTo>
                    <a:pt x="224" y="512"/>
                    <a:pt x="224" y="512"/>
                    <a:pt x="223" y="512"/>
                  </a:cubicBezTo>
                  <a:cubicBezTo>
                    <a:pt x="224" y="513"/>
                    <a:pt x="224" y="513"/>
                    <a:pt x="224" y="512"/>
                  </a:cubicBezTo>
                  <a:close/>
                  <a:moveTo>
                    <a:pt x="224" y="512"/>
                  </a:moveTo>
                  <a:cubicBezTo>
                    <a:pt x="224" y="511"/>
                    <a:pt x="224" y="511"/>
                    <a:pt x="224" y="511"/>
                  </a:cubicBezTo>
                  <a:cubicBezTo>
                    <a:pt x="224" y="511"/>
                    <a:pt x="224" y="512"/>
                    <a:pt x="224" y="512"/>
                  </a:cubicBezTo>
                  <a:close/>
                  <a:moveTo>
                    <a:pt x="217" y="520"/>
                  </a:moveTo>
                  <a:cubicBezTo>
                    <a:pt x="217" y="520"/>
                    <a:pt x="217" y="520"/>
                    <a:pt x="217" y="520"/>
                  </a:cubicBezTo>
                  <a:cubicBezTo>
                    <a:pt x="217" y="520"/>
                    <a:pt x="217" y="520"/>
                    <a:pt x="217" y="520"/>
                  </a:cubicBezTo>
                  <a:cubicBezTo>
                    <a:pt x="217" y="520"/>
                    <a:pt x="217" y="520"/>
                    <a:pt x="217" y="520"/>
                  </a:cubicBezTo>
                  <a:close/>
                  <a:moveTo>
                    <a:pt x="217" y="520"/>
                  </a:moveTo>
                  <a:cubicBezTo>
                    <a:pt x="217" y="519"/>
                    <a:pt x="217" y="519"/>
                    <a:pt x="217" y="519"/>
                  </a:cubicBezTo>
                  <a:cubicBezTo>
                    <a:pt x="217" y="519"/>
                    <a:pt x="217" y="519"/>
                    <a:pt x="217" y="519"/>
                  </a:cubicBezTo>
                  <a:cubicBezTo>
                    <a:pt x="217" y="518"/>
                    <a:pt x="217" y="518"/>
                    <a:pt x="217" y="518"/>
                  </a:cubicBezTo>
                  <a:cubicBezTo>
                    <a:pt x="216" y="518"/>
                    <a:pt x="216" y="518"/>
                    <a:pt x="216" y="519"/>
                  </a:cubicBezTo>
                  <a:cubicBezTo>
                    <a:pt x="216" y="518"/>
                    <a:pt x="216" y="518"/>
                    <a:pt x="217" y="518"/>
                  </a:cubicBezTo>
                  <a:cubicBezTo>
                    <a:pt x="217" y="518"/>
                    <a:pt x="217" y="517"/>
                    <a:pt x="216" y="517"/>
                  </a:cubicBezTo>
                  <a:cubicBezTo>
                    <a:pt x="216" y="518"/>
                    <a:pt x="216" y="518"/>
                    <a:pt x="216" y="518"/>
                  </a:cubicBezTo>
                  <a:cubicBezTo>
                    <a:pt x="216" y="518"/>
                    <a:pt x="216" y="518"/>
                    <a:pt x="216" y="518"/>
                  </a:cubicBezTo>
                  <a:cubicBezTo>
                    <a:pt x="216" y="518"/>
                    <a:pt x="215" y="518"/>
                    <a:pt x="215" y="518"/>
                  </a:cubicBezTo>
                  <a:cubicBezTo>
                    <a:pt x="216" y="519"/>
                    <a:pt x="216" y="519"/>
                    <a:pt x="216" y="519"/>
                  </a:cubicBezTo>
                  <a:cubicBezTo>
                    <a:pt x="216" y="519"/>
                    <a:pt x="216" y="519"/>
                    <a:pt x="216" y="519"/>
                  </a:cubicBezTo>
                  <a:cubicBezTo>
                    <a:pt x="216" y="519"/>
                    <a:pt x="216" y="519"/>
                    <a:pt x="216" y="519"/>
                  </a:cubicBezTo>
                  <a:cubicBezTo>
                    <a:pt x="216" y="520"/>
                    <a:pt x="216" y="520"/>
                    <a:pt x="217" y="520"/>
                  </a:cubicBezTo>
                  <a:close/>
                  <a:moveTo>
                    <a:pt x="215" y="516"/>
                  </a:moveTo>
                  <a:cubicBezTo>
                    <a:pt x="214" y="517"/>
                    <a:pt x="214" y="517"/>
                    <a:pt x="214" y="517"/>
                  </a:cubicBezTo>
                  <a:cubicBezTo>
                    <a:pt x="215" y="517"/>
                    <a:pt x="215" y="516"/>
                    <a:pt x="215" y="517"/>
                  </a:cubicBezTo>
                  <a:cubicBezTo>
                    <a:pt x="215" y="516"/>
                    <a:pt x="215" y="516"/>
                    <a:pt x="215" y="516"/>
                  </a:cubicBezTo>
                  <a:close/>
                  <a:moveTo>
                    <a:pt x="215" y="518"/>
                  </a:moveTo>
                  <a:cubicBezTo>
                    <a:pt x="214" y="518"/>
                    <a:pt x="214" y="518"/>
                    <a:pt x="214" y="518"/>
                  </a:cubicBezTo>
                  <a:cubicBezTo>
                    <a:pt x="214" y="518"/>
                    <a:pt x="214" y="518"/>
                    <a:pt x="214" y="518"/>
                  </a:cubicBezTo>
                  <a:cubicBezTo>
                    <a:pt x="214" y="518"/>
                    <a:pt x="215" y="518"/>
                    <a:pt x="215" y="518"/>
                  </a:cubicBezTo>
                  <a:cubicBezTo>
                    <a:pt x="215" y="518"/>
                    <a:pt x="215" y="518"/>
                    <a:pt x="215" y="518"/>
                  </a:cubicBezTo>
                  <a:cubicBezTo>
                    <a:pt x="214" y="518"/>
                    <a:pt x="215" y="518"/>
                    <a:pt x="215" y="518"/>
                  </a:cubicBezTo>
                  <a:close/>
                  <a:moveTo>
                    <a:pt x="215" y="509"/>
                  </a:moveTo>
                  <a:cubicBezTo>
                    <a:pt x="215" y="509"/>
                    <a:pt x="215" y="509"/>
                    <a:pt x="215" y="509"/>
                  </a:cubicBezTo>
                  <a:cubicBezTo>
                    <a:pt x="215" y="509"/>
                    <a:pt x="215" y="509"/>
                    <a:pt x="215" y="509"/>
                  </a:cubicBezTo>
                  <a:cubicBezTo>
                    <a:pt x="215" y="509"/>
                    <a:pt x="215" y="509"/>
                    <a:pt x="215" y="509"/>
                  </a:cubicBezTo>
                  <a:close/>
                  <a:moveTo>
                    <a:pt x="220" y="522"/>
                  </a:moveTo>
                  <a:cubicBezTo>
                    <a:pt x="220" y="522"/>
                    <a:pt x="220" y="522"/>
                    <a:pt x="220" y="522"/>
                  </a:cubicBezTo>
                  <a:cubicBezTo>
                    <a:pt x="220" y="522"/>
                    <a:pt x="220" y="522"/>
                    <a:pt x="220" y="522"/>
                  </a:cubicBezTo>
                  <a:close/>
                  <a:moveTo>
                    <a:pt x="225" y="518"/>
                  </a:moveTo>
                  <a:cubicBezTo>
                    <a:pt x="225" y="518"/>
                    <a:pt x="226" y="517"/>
                    <a:pt x="226" y="517"/>
                  </a:cubicBezTo>
                  <a:cubicBezTo>
                    <a:pt x="226" y="517"/>
                    <a:pt x="226" y="517"/>
                    <a:pt x="226" y="517"/>
                  </a:cubicBezTo>
                  <a:cubicBezTo>
                    <a:pt x="226" y="516"/>
                    <a:pt x="226" y="516"/>
                    <a:pt x="227" y="516"/>
                  </a:cubicBezTo>
                  <a:cubicBezTo>
                    <a:pt x="226" y="516"/>
                    <a:pt x="226" y="516"/>
                    <a:pt x="226" y="516"/>
                  </a:cubicBezTo>
                  <a:cubicBezTo>
                    <a:pt x="226" y="516"/>
                    <a:pt x="226" y="516"/>
                    <a:pt x="226" y="516"/>
                  </a:cubicBezTo>
                  <a:cubicBezTo>
                    <a:pt x="227" y="516"/>
                    <a:pt x="227" y="516"/>
                    <a:pt x="227" y="515"/>
                  </a:cubicBezTo>
                  <a:cubicBezTo>
                    <a:pt x="227" y="516"/>
                    <a:pt x="227" y="516"/>
                    <a:pt x="227" y="516"/>
                  </a:cubicBezTo>
                  <a:cubicBezTo>
                    <a:pt x="227" y="516"/>
                    <a:pt x="227" y="516"/>
                    <a:pt x="227" y="516"/>
                  </a:cubicBezTo>
                  <a:cubicBezTo>
                    <a:pt x="227" y="516"/>
                    <a:pt x="227" y="515"/>
                    <a:pt x="227" y="515"/>
                  </a:cubicBezTo>
                  <a:cubicBezTo>
                    <a:pt x="227" y="515"/>
                    <a:pt x="227" y="516"/>
                    <a:pt x="227" y="516"/>
                  </a:cubicBezTo>
                  <a:cubicBezTo>
                    <a:pt x="227" y="516"/>
                    <a:pt x="227" y="516"/>
                    <a:pt x="228" y="515"/>
                  </a:cubicBezTo>
                  <a:cubicBezTo>
                    <a:pt x="228" y="515"/>
                    <a:pt x="228" y="515"/>
                    <a:pt x="228" y="515"/>
                  </a:cubicBezTo>
                  <a:cubicBezTo>
                    <a:pt x="228" y="514"/>
                    <a:pt x="228" y="514"/>
                    <a:pt x="228" y="514"/>
                  </a:cubicBezTo>
                  <a:cubicBezTo>
                    <a:pt x="229" y="514"/>
                    <a:pt x="229" y="514"/>
                    <a:pt x="229" y="514"/>
                  </a:cubicBezTo>
                  <a:cubicBezTo>
                    <a:pt x="229" y="514"/>
                    <a:pt x="229" y="514"/>
                    <a:pt x="229" y="514"/>
                  </a:cubicBezTo>
                  <a:cubicBezTo>
                    <a:pt x="229" y="513"/>
                    <a:pt x="229" y="513"/>
                    <a:pt x="229" y="513"/>
                  </a:cubicBezTo>
                  <a:cubicBezTo>
                    <a:pt x="229" y="513"/>
                    <a:pt x="229" y="513"/>
                    <a:pt x="229" y="513"/>
                  </a:cubicBezTo>
                  <a:cubicBezTo>
                    <a:pt x="228" y="513"/>
                    <a:pt x="228" y="513"/>
                    <a:pt x="228" y="512"/>
                  </a:cubicBezTo>
                  <a:cubicBezTo>
                    <a:pt x="227" y="513"/>
                    <a:pt x="227" y="513"/>
                    <a:pt x="227" y="513"/>
                  </a:cubicBezTo>
                  <a:cubicBezTo>
                    <a:pt x="227" y="513"/>
                    <a:pt x="227" y="513"/>
                    <a:pt x="227" y="513"/>
                  </a:cubicBezTo>
                  <a:cubicBezTo>
                    <a:pt x="227" y="513"/>
                    <a:pt x="227" y="513"/>
                    <a:pt x="228" y="513"/>
                  </a:cubicBezTo>
                  <a:cubicBezTo>
                    <a:pt x="227" y="514"/>
                    <a:pt x="227" y="514"/>
                    <a:pt x="227" y="514"/>
                  </a:cubicBezTo>
                  <a:cubicBezTo>
                    <a:pt x="227" y="514"/>
                    <a:pt x="227" y="514"/>
                    <a:pt x="227" y="514"/>
                  </a:cubicBezTo>
                  <a:cubicBezTo>
                    <a:pt x="226" y="514"/>
                    <a:pt x="226" y="514"/>
                    <a:pt x="226" y="514"/>
                  </a:cubicBezTo>
                  <a:cubicBezTo>
                    <a:pt x="226" y="514"/>
                    <a:pt x="227" y="514"/>
                    <a:pt x="227" y="513"/>
                  </a:cubicBezTo>
                  <a:cubicBezTo>
                    <a:pt x="227" y="513"/>
                    <a:pt x="227" y="513"/>
                    <a:pt x="227" y="513"/>
                  </a:cubicBezTo>
                  <a:cubicBezTo>
                    <a:pt x="227" y="513"/>
                    <a:pt x="226" y="513"/>
                    <a:pt x="226" y="514"/>
                  </a:cubicBezTo>
                  <a:cubicBezTo>
                    <a:pt x="226" y="514"/>
                    <a:pt x="226" y="514"/>
                    <a:pt x="226" y="514"/>
                  </a:cubicBezTo>
                  <a:cubicBezTo>
                    <a:pt x="225" y="514"/>
                    <a:pt x="225" y="514"/>
                    <a:pt x="225" y="514"/>
                  </a:cubicBezTo>
                  <a:cubicBezTo>
                    <a:pt x="225" y="513"/>
                    <a:pt x="225" y="514"/>
                    <a:pt x="225" y="513"/>
                  </a:cubicBezTo>
                  <a:cubicBezTo>
                    <a:pt x="225" y="513"/>
                    <a:pt x="225" y="513"/>
                    <a:pt x="225" y="513"/>
                  </a:cubicBezTo>
                  <a:cubicBezTo>
                    <a:pt x="225" y="513"/>
                    <a:pt x="225" y="513"/>
                    <a:pt x="224" y="513"/>
                  </a:cubicBezTo>
                  <a:cubicBezTo>
                    <a:pt x="224" y="513"/>
                    <a:pt x="224" y="513"/>
                    <a:pt x="225" y="513"/>
                  </a:cubicBezTo>
                  <a:cubicBezTo>
                    <a:pt x="224" y="513"/>
                    <a:pt x="224" y="513"/>
                    <a:pt x="224" y="513"/>
                  </a:cubicBezTo>
                  <a:cubicBezTo>
                    <a:pt x="224" y="513"/>
                    <a:pt x="224" y="513"/>
                    <a:pt x="224" y="513"/>
                  </a:cubicBezTo>
                  <a:cubicBezTo>
                    <a:pt x="224" y="513"/>
                    <a:pt x="224" y="513"/>
                    <a:pt x="224" y="513"/>
                  </a:cubicBezTo>
                  <a:cubicBezTo>
                    <a:pt x="223" y="514"/>
                    <a:pt x="223" y="513"/>
                    <a:pt x="223" y="513"/>
                  </a:cubicBezTo>
                  <a:cubicBezTo>
                    <a:pt x="223" y="513"/>
                    <a:pt x="223" y="513"/>
                    <a:pt x="223" y="513"/>
                  </a:cubicBezTo>
                  <a:cubicBezTo>
                    <a:pt x="223" y="513"/>
                    <a:pt x="223" y="513"/>
                    <a:pt x="223" y="513"/>
                  </a:cubicBezTo>
                  <a:cubicBezTo>
                    <a:pt x="223" y="514"/>
                    <a:pt x="223" y="514"/>
                    <a:pt x="223" y="514"/>
                  </a:cubicBezTo>
                  <a:cubicBezTo>
                    <a:pt x="223" y="514"/>
                    <a:pt x="223" y="514"/>
                    <a:pt x="223" y="514"/>
                  </a:cubicBezTo>
                  <a:cubicBezTo>
                    <a:pt x="223" y="514"/>
                    <a:pt x="223" y="514"/>
                    <a:pt x="223" y="514"/>
                  </a:cubicBezTo>
                  <a:cubicBezTo>
                    <a:pt x="223" y="514"/>
                    <a:pt x="223" y="514"/>
                    <a:pt x="223" y="514"/>
                  </a:cubicBezTo>
                  <a:cubicBezTo>
                    <a:pt x="222" y="514"/>
                    <a:pt x="222" y="514"/>
                    <a:pt x="222" y="514"/>
                  </a:cubicBezTo>
                  <a:cubicBezTo>
                    <a:pt x="222" y="514"/>
                    <a:pt x="220" y="513"/>
                    <a:pt x="219" y="513"/>
                  </a:cubicBezTo>
                  <a:cubicBezTo>
                    <a:pt x="219" y="513"/>
                    <a:pt x="219" y="512"/>
                    <a:pt x="219" y="512"/>
                  </a:cubicBezTo>
                  <a:cubicBezTo>
                    <a:pt x="219" y="513"/>
                    <a:pt x="219" y="513"/>
                    <a:pt x="219" y="513"/>
                  </a:cubicBezTo>
                  <a:cubicBezTo>
                    <a:pt x="220" y="514"/>
                    <a:pt x="219" y="513"/>
                    <a:pt x="220" y="514"/>
                  </a:cubicBezTo>
                  <a:cubicBezTo>
                    <a:pt x="221" y="514"/>
                    <a:pt x="221" y="514"/>
                    <a:pt x="221" y="514"/>
                  </a:cubicBezTo>
                  <a:cubicBezTo>
                    <a:pt x="221" y="514"/>
                    <a:pt x="220" y="514"/>
                    <a:pt x="220" y="514"/>
                  </a:cubicBezTo>
                  <a:cubicBezTo>
                    <a:pt x="220" y="515"/>
                    <a:pt x="220" y="515"/>
                    <a:pt x="220" y="515"/>
                  </a:cubicBezTo>
                  <a:cubicBezTo>
                    <a:pt x="221" y="515"/>
                    <a:pt x="221" y="515"/>
                    <a:pt x="221" y="515"/>
                  </a:cubicBezTo>
                  <a:cubicBezTo>
                    <a:pt x="221" y="516"/>
                    <a:pt x="222" y="515"/>
                    <a:pt x="222" y="515"/>
                  </a:cubicBezTo>
                  <a:cubicBezTo>
                    <a:pt x="222" y="516"/>
                    <a:pt x="222" y="516"/>
                    <a:pt x="222" y="516"/>
                  </a:cubicBezTo>
                  <a:cubicBezTo>
                    <a:pt x="222" y="516"/>
                    <a:pt x="222" y="516"/>
                    <a:pt x="223" y="516"/>
                  </a:cubicBezTo>
                  <a:cubicBezTo>
                    <a:pt x="223" y="517"/>
                    <a:pt x="222" y="516"/>
                    <a:pt x="222" y="516"/>
                  </a:cubicBezTo>
                  <a:cubicBezTo>
                    <a:pt x="222" y="516"/>
                    <a:pt x="220" y="517"/>
                    <a:pt x="220" y="517"/>
                  </a:cubicBezTo>
                  <a:cubicBezTo>
                    <a:pt x="219" y="516"/>
                    <a:pt x="219" y="516"/>
                    <a:pt x="219" y="516"/>
                  </a:cubicBezTo>
                  <a:cubicBezTo>
                    <a:pt x="219" y="516"/>
                    <a:pt x="219" y="516"/>
                    <a:pt x="219" y="516"/>
                  </a:cubicBezTo>
                  <a:cubicBezTo>
                    <a:pt x="219" y="517"/>
                    <a:pt x="219" y="517"/>
                    <a:pt x="219" y="517"/>
                  </a:cubicBezTo>
                  <a:cubicBezTo>
                    <a:pt x="219" y="517"/>
                    <a:pt x="219" y="518"/>
                    <a:pt x="219" y="518"/>
                  </a:cubicBezTo>
                  <a:cubicBezTo>
                    <a:pt x="219" y="518"/>
                    <a:pt x="220" y="517"/>
                    <a:pt x="221" y="517"/>
                  </a:cubicBezTo>
                  <a:cubicBezTo>
                    <a:pt x="221" y="517"/>
                    <a:pt x="221" y="517"/>
                    <a:pt x="221" y="516"/>
                  </a:cubicBezTo>
                  <a:cubicBezTo>
                    <a:pt x="221" y="517"/>
                    <a:pt x="221" y="517"/>
                    <a:pt x="222" y="517"/>
                  </a:cubicBezTo>
                  <a:cubicBezTo>
                    <a:pt x="222" y="516"/>
                    <a:pt x="222" y="517"/>
                    <a:pt x="222" y="516"/>
                  </a:cubicBezTo>
                  <a:cubicBezTo>
                    <a:pt x="222" y="517"/>
                    <a:pt x="222" y="517"/>
                    <a:pt x="222" y="517"/>
                  </a:cubicBezTo>
                  <a:cubicBezTo>
                    <a:pt x="222" y="517"/>
                    <a:pt x="222" y="517"/>
                    <a:pt x="222" y="517"/>
                  </a:cubicBezTo>
                  <a:cubicBezTo>
                    <a:pt x="221" y="517"/>
                    <a:pt x="221" y="517"/>
                    <a:pt x="221" y="517"/>
                  </a:cubicBezTo>
                  <a:cubicBezTo>
                    <a:pt x="221" y="517"/>
                    <a:pt x="221" y="518"/>
                    <a:pt x="221" y="518"/>
                  </a:cubicBezTo>
                  <a:cubicBezTo>
                    <a:pt x="221" y="518"/>
                    <a:pt x="221" y="518"/>
                    <a:pt x="221" y="518"/>
                  </a:cubicBezTo>
                  <a:cubicBezTo>
                    <a:pt x="220" y="518"/>
                    <a:pt x="220" y="518"/>
                    <a:pt x="221" y="518"/>
                  </a:cubicBezTo>
                  <a:cubicBezTo>
                    <a:pt x="221" y="517"/>
                    <a:pt x="221" y="517"/>
                    <a:pt x="221" y="517"/>
                  </a:cubicBezTo>
                  <a:cubicBezTo>
                    <a:pt x="221" y="517"/>
                    <a:pt x="221" y="517"/>
                    <a:pt x="221" y="517"/>
                  </a:cubicBezTo>
                  <a:cubicBezTo>
                    <a:pt x="220" y="518"/>
                    <a:pt x="220" y="518"/>
                    <a:pt x="220" y="518"/>
                  </a:cubicBezTo>
                  <a:cubicBezTo>
                    <a:pt x="220" y="518"/>
                    <a:pt x="220" y="518"/>
                    <a:pt x="220" y="518"/>
                  </a:cubicBezTo>
                  <a:cubicBezTo>
                    <a:pt x="220" y="519"/>
                    <a:pt x="220" y="519"/>
                    <a:pt x="220" y="519"/>
                  </a:cubicBezTo>
                  <a:cubicBezTo>
                    <a:pt x="220" y="519"/>
                    <a:pt x="220" y="519"/>
                    <a:pt x="220" y="519"/>
                  </a:cubicBezTo>
                  <a:cubicBezTo>
                    <a:pt x="220" y="519"/>
                    <a:pt x="221" y="519"/>
                    <a:pt x="221" y="519"/>
                  </a:cubicBezTo>
                  <a:cubicBezTo>
                    <a:pt x="221" y="519"/>
                    <a:pt x="220" y="519"/>
                    <a:pt x="220" y="519"/>
                  </a:cubicBezTo>
                  <a:cubicBezTo>
                    <a:pt x="220" y="520"/>
                    <a:pt x="220" y="520"/>
                    <a:pt x="220" y="520"/>
                  </a:cubicBezTo>
                  <a:cubicBezTo>
                    <a:pt x="220" y="520"/>
                    <a:pt x="220" y="520"/>
                    <a:pt x="220" y="520"/>
                  </a:cubicBezTo>
                  <a:cubicBezTo>
                    <a:pt x="219" y="520"/>
                    <a:pt x="219" y="520"/>
                    <a:pt x="219" y="520"/>
                  </a:cubicBezTo>
                  <a:cubicBezTo>
                    <a:pt x="219" y="520"/>
                    <a:pt x="219" y="520"/>
                    <a:pt x="219" y="520"/>
                  </a:cubicBezTo>
                  <a:cubicBezTo>
                    <a:pt x="219" y="520"/>
                    <a:pt x="219" y="520"/>
                    <a:pt x="219" y="520"/>
                  </a:cubicBezTo>
                  <a:cubicBezTo>
                    <a:pt x="219" y="520"/>
                    <a:pt x="219" y="520"/>
                    <a:pt x="219" y="520"/>
                  </a:cubicBezTo>
                  <a:cubicBezTo>
                    <a:pt x="218" y="520"/>
                    <a:pt x="218" y="520"/>
                    <a:pt x="219" y="520"/>
                  </a:cubicBezTo>
                  <a:cubicBezTo>
                    <a:pt x="218" y="520"/>
                    <a:pt x="218" y="520"/>
                    <a:pt x="218" y="520"/>
                  </a:cubicBezTo>
                  <a:cubicBezTo>
                    <a:pt x="218" y="519"/>
                    <a:pt x="218" y="519"/>
                    <a:pt x="218" y="519"/>
                  </a:cubicBezTo>
                  <a:cubicBezTo>
                    <a:pt x="217" y="520"/>
                    <a:pt x="217" y="520"/>
                    <a:pt x="218" y="520"/>
                  </a:cubicBezTo>
                  <a:cubicBezTo>
                    <a:pt x="218" y="520"/>
                    <a:pt x="218" y="520"/>
                    <a:pt x="218" y="520"/>
                  </a:cubicBezTo>
                  <a:cubicBezTo>
                    <a:pt x="218" y="520"/>
                    <a:pt x="218" y="520"/>
                    <a:pt x="218" y="520"/>
                  </a:cubicBezTo>
                  <a:cubicBezTo>
                    <a:pt x="217" y="520"/>
                    <a:pt x="217" y="520"/>
                    <a:pt x="217" y="520"/>
                  </a:cubicBezTo>
                  <a:cubicBezTo>
                    <a:pt x="217" y="520"/>
                    <a:pt x="217" y="521"/>
                    <a:pt x="217" y="521"/>
                  </a:cubicBezTo>
                  <a:cubicBezTo>
                    <a:pt x="217" y="521"/>
                    <a:pt x="217" y="520"/>
                    <a:pt x="217" y="520"/>
                  </a:cubicBezTo>
                  <a:cubicBezTo>
                    <a:pt x="217" y="520"/>
                    <a:pt x="217" y="520"/>
                    <a:pt x="217" y="520"/>
                  </a:cubicBezTo>
                  <a:cubicBezTo>
                    <a:pt x="217" y="520"/>
                    <a:pt x="217" y="520"/>
                    <a:pt x="217" y="520"/>
                  </a:cubicBezTo>
                  <a:cubicBezTo>
                    <a:pt x="216" y="520"/>
                    <a:pt x="216" y="520"/>
                    <a:pt x="216" y="520"/>
                  </a:cubicBezTo>
                  <a:cubicBezTo>
                    <a:pt x="216" y="520"/>
                    <a:pt x="216" y="520"/>
                    <a:pt x="216" y="520"/>
                  </a:cubicBezTo>
                  <a:cubicBezTo>
                    <a:pt x="216" y="520"/>
                    <a:pt x="216" y="520"/>
                    <a:pt x="216" y="520"/>
                  </a:cubicBezTo>
                  <a:cubicBezTo>
                    <a:pt x="216" y="521"/>
                    <a:pt x="216" y="521"/>
                    <a:pt x="216" y="521"/>
                  </a:cubicBezTo>
                  <a:cubicBezTo>
                    <a:pt x="216" y="521"/>
                    <a:pt x="216" y="521"/>
                    <a:pt x="216" y="521"/>
                  </a:cubicBezTo>
                  <a:cubicBezTo>
                    <a:pt x="217" y="521"/>
                    <a:pt x="217" y="521"/>
                    <a:pt x="217" y="521"/>
                  </a:cubicBezTo>
                  <a:cubicBezTo>
                    <a:pt x="217" y="521"/>
                    <a:pt x="217" y="522"/>
                    <a:pt x="218" y="522"/>
                  </a:cubicBezTo>
                  <a:cubicBezTo>
                    <a:pt x="218" y="522"/>
                    <a:pt x="218" y="522"/>
                    <a:pt x="218" y="522"/>
                  </a:cubicBezTo>
                  <a:cubicBezTo>
                    <a:pt x="218" y="522"/>
                    <a:pt x="218" y="522"/>
                    <a:pt x="218" y="522"/>
                  </a:cubicBezTo>
                  <a:cubicBezTo>
                    <a:pt x="218" y="522"/>
                    <a:pt x="218" y="522"/>
                    <a:pt x="218" y="522"/>
                  </a:cubicBezTo>
                  <a:cubicBezTo>
                    <a:pt x="219" y="522"/>
                    <a:pt x="219" y="522"/>
                    <a:pt x="219" y="522"/>
                  </a:cubicBezTo>
                  <a:cubicBezTo>
                    <a:pt x="219" y="522"/>
                    <a:pt x="219" y="522"/>
                    <a:pt x="219" y="522"/>
                  </a:cubicBezTo>
                  <a:cubicBezTo>
                    <a:pt x="219" y="523"/>
                    <a:pt x="219" y="523"/>
                    <a:pt x="219" y="523"/>
                  </a:cubicBezTo>
                  <a:cubicBezTo>
                    <a:pt x="219" y="523"/>
                    <a:pt x="219" y="523"/>
                    <a:pt x="219" y="523"/>
                  </a:cubicBezTo>
                  <a:cubicBezTo>
                    <a:pt x="219" y="523"/>
                    <a:pt x="219" y="522"/>
                    <a:pt x="219" y="523"/>
                  </a:cubicBezTo>
                  <a:cubicBezTo>
                    <a:pt x="219" y="522"/>
                    <a:pt x="220" y="522"/>
                    <a:pt x="220" y="522"/>
                  </a:cubicBezTo>
                  <a:cubicBezTo>
                    <a:pt x="220" y="522"/>
                    <a:pt x="220" y="522"/>
                    <a:pt x="220" y="522"/>
                  </a:cubicBezTo>
                  <a:cubicBezTo>
                    <a:pt x="220" y="522"/>
                    <a:pt x="220" y="522"/>
                    <a:pt x="220" y="522"/>
                  </a:cubicBezTo>
                  <a:cubicBezTo>
                    <a:pt x="220" y="522"/>
                    <a:pt x="220" y="522"/>
                    <a:pt x="220" y="522"/>
                  </a:cubicBezTo>
                  <a:cubicBezTo>
                    <a:pt x="219" y="521"/>
                    <a:pt x="219" y="521"/>
                    <a:pt x="220" y="521"/>
                  </a:cubicBezTo>
                  <a:cubicBezTo>
                    <a:pt x="220" y="522"/>
                    <a:pt x="220" y="522"/>
                    <a:pt x="220" y="522"/>
                  </a:cubicBezTo>
                  <a:cubicBezTo>
                    <a:pt x="220" y="522"/>
                    <a:pt x="220" y="522"/>
                    <a:pt x="220" y="522"/>
                  </a:cubicBezTo>
                  <a:cubicBezTo>
                    <a:pt x="220" y="522"/>
                    <a:pt x="220" y="522"/>
                    <a:pt x="220" y="522"/>
                  </a:cubicBezTo>
                  <a:cubicBezTo>
                    <a:pt x="221" y="521"/>
                    <a:pt x="221" y="522"/>
                    <a:pt x="221" y="522"/>
                  </a:cubicBezTo>
                  <a:cubicBezTo>
                    <a:pt x="221" y="522"/>
                    <a:pt x="221" y="522"/>
                    <a:pt x="221" y="522"/>
                  </a:cubicBezTo>
                  <a:cubicBezTo>
                    <a:pt x="221" y="521"/>
                    <a:pt x="221" y="521"/>
                    <a:pt x="221" y="521"/>
                  </a:cubicBezTo>
                  <a:cubicBezTo>
                    <a:pt x="221" y="521"/>
                    <a:pt x="222" y="521"/>
                    <a:pt x="222" y="521"/>
                  </a:cubicBezTo>
                  <a:cubicBezTo>
                    <a:pt x="222" y="520"/>
                    <a:pt x="222" y="520"/>
                    <a:pt x="222" y="520"/>
                  </a:cubicBezTo>
                  <a:cubicBezTo>
                    <a:pt x="222" y="520"/>
                    <a:pt x="221" y="521"/>
                    <a:pt x="221" y="521"/>
                  </a:cubicBezTo>
                  <a:cubicBezTo>
                    <a:pt x="221" y="521"/>
                    <a:pt x="221" y="521"/>
                    <a:pt x="221" y="520"/>
                  </a:cubicBezTo>
                  <a:cubicBezTo>
                    <a:pt x="221" y="520"/>
                    <a:pt x="221" y="520"/>
                    <a:pt x="221" y="520"/>
                  </a:cubicBezTo>
                  <a:cubicBezTo>
                    <a:pt x="222" y="520"/>
                    <a:pt x="222" y="520"/>
                    <a:pt x="222" y="520"/>
                  </a:cubicBezTo>
                  <a:cubicBezTo>
                    <a:pt x="222" y="520"/>
                    <a:pt x="222" y="520"/>
                    <a:pt x="222" y="520"/>
                  </a:cubicBezTo>
                  <a:cubicBezTo>
                    <a:pt x="222" y="520"/>
                    <a:pt x="222" y="520"/>
                    <a:pt x="223" y="520"/>
                  </a:cubicBezTo>
                  <a:cubicBezTo>
                    <a:pt x="223" y="520"/>
                    <a:pt x="223" y="520"/>
                    <a:pt x="223" y="520"/>
                  </a:cubicBezTo>
                  <a:cubicBezTo>
                    <a:pt x="223" y="519"/>
                    <a:pt x="223" y="519"/>
                    <a:pt x="223" y="519"/>
                  </a:cubicBezTo>
                  <a:cubicBezTo>
                    <a:pt x="223" y="520"/>
                    <a:pt x="223" y="520"/>
                    <a:pt x="224" y="520"/>
                  </a:cubicBezTo>
                  <a:cubicBezTo>
                    <a:pt x="225" y="520"/>
                    <a:pt x="224" y="519"/>
                    <a:pt x="225" y="518"/>
                  </a:cubicBezTo>
                  <a:cubicBezTo>
                    <a:pt x="225" y="518"/>
                    <a:pt x="225" y="518"/>
                    <a:pt x="225" y="518"/>
                  </a:cubicBezTo>
                  <a:close/>
                  <a:moveTo>
                    <a:pt x="219" y="519"/>
                  </a:moveTo>
                  <a:cubicBezTo>
                    <a:pt x="219" y="519"/>
                    <a:pt x="219" y="519"/>
                    <a:pt x="219" y="519"/>
                  </a:cubicBezTo>
                  <a:cubicBezTo>
                    <a:pt x="220" y="519"/>
                    <a:pt x="220" y="519"/>
                    <a:pt x="220" y="519"/>
                  </a:cubicBezTo>
                  <a:cubicBezTo>
                    <a:pt x="219" y="519"/>
                    <a:pt x="219" y="519"/>
                    <a:pt x="219" y="519"/>
                  </a:cubicBezTo>
                  <a:close/>
                  <a:moveTo>
                    <a:pt x="217" y="510"/>
                  </a:moveTo>
                  <a:cubicBezTo>
                    <a:pt x="217" y="510"/>
                    <a:pt x="217" y="510"/>
                    <a:pt x="217" y="510"/>
                  </a:cubicBezTo>
                  <a:cubicBezTo>
                    <a:pt x="217" y="510"/>
                    <a:pt x="217" y="510"/>
                    <a:pt x="217" y="510"/>
                  </a:cubicBezTo>
                  <a:close/>
                  <a:moveTo>
                    <a:pt x="216" y="509"/>
                  </a:moveTo>
                  <a:cubicBezTo>
                    <a:pt x="216" y="509"/>
                    <a:pt x="216" y="509"/>
                    <a:pt x="216" y="509"/>
                  </a:cubicBezTo>
                  <a:cubicBezTo>
                    <a:pt x="216" y="509"/>
                    <a:pt x="216" y="509"/>
                    <a:pt x="215" y="509"/>
                  </a:cubicBezTo>
                  <a:cubicBezTo>
                    <a:pt x="216" y="510"/>
                    <a:pt x="216" y="509"/>
                    <a:pt x="216" y="510"/>
                  </a:cubicBezTo>
                  <a:cubicBezTo>
                    <a:pt x="216" y="509"/>
                    <a:pt x="216" y="509"/>
                    <a:pt x="216" y="509"/>
                  </a:cubicBezTo>
                  <a:close/>
                  <a:moveTo>
                    <a:pt x="234" y="519"/>
                  </a:moveTo>
                  <a:cubicBezTo>
                    <a:pt x="234" y="519"/>
                    <a:pt x="234" y="519"/>
                    <a:pt x="234" y="519"/>
                  </a:cubicBezTo>
                  <a:cubicBezTo>
                    <a:pt x="234" y="519"/>
                    <a:pt x="234" y="519"/>
                    <a:pt x="234" y="519"/>
                  </a:cubicBezTo>
                  <a:close/>
                  <a:moveTo>
                    <a:pt x="238" y="516"/>
                  </a:moveTo>
                  <a:cubicBezTo>
                    <a:pt x="238" y="516"/>
                    <a:pt x="238" y="516"/>
                    <a:pt x="238" y="516"/>
                  </a:cubicBezTo>
                  <a:cubicBezTo>
                    <a:pt x="238" y="516"/>
                    <a:pt x="238" y="516"/>
                    <a:pt x="238" y="516"/>
                  </a:cubicBezTo>
                  <a:cubicBezTo>
                    <a:pt x="238" y="516"/>
                    <a:pt x="238" y="516"/>
                    <a:pt x="238" y="516"/>
                  </a:cubicBezTo>
                  <a:cubicBezTo>
                    <a:pt x="238" y="516"/>
                    <a:pt x="238" y="516"/>
                    <a:pt x="238" y="516"/>
                  </a:cubicBezTo>
                  <a:cubicBezTo>
                    <a:pt x="238" y="516"/>
                    <a:pt x="239" y="516"/>
                    <a:pt x="239" y="516"/>
                  </a:cubicBezTo>
                  <a:cubicBezTo>
                    <a:pt x="239" y="515"/>
                    <a:pt x="239" y="515"/>
                    <a:pt x="238" y="515"/>
                  </a:cubicBezTo>
                  <a:cubicBezTo>
                    <a:pt x="238" y="515"/>
                    <a:pt x="238" y="515"/>
                    <a:pt x="237" y="515"/>
                  </a:cubicBezTo>
                  <a:cubicBezTo>
                    <a:pt x="237" y="515"/>
                    <a:pt x="237" y="515"/>
                    <a:pt x="237" y="515"/>
                  </a:cubicBezTo>
                  <a:cubicBezTo>
                    <a:pt x="236" y="515"/>
                    <a:pt x="236" y="515"/>
                    <a:pt x="236" y="515"/>
                  </a:cubicBezTo>
                  <a:cubicBezTo>
                    <a:pt x="237" y="515"/>
                    <a:pt x="237" y="515"/>
                    <a:pt x="237" y="515"/>
                  </a:cubicBezTo>
                  <a:cubicBezTo>
                    <a:pt x="237" y="514"/>
                    <a:pt x="237" y="514"/>
                    <a:pt x="237" y="514"/>
                  </a:cubicBezTo>
                  <a:cubicBezTo>
                    <a:pt x="237" y="515"/>
                    <a:pt x="238" y="515"/>
                    <a:pt x="238" y="515"/>
                  </a:cubicBezTo>
                  <a:cubicBezTo>
                    <a:pt x="238" y="515"/>
                    <a:pt x="238" y="515"/>
                    <a:pt x="238" y="515"/>
                  </a:cubicBezTo>
                  <a:cubicBezTo>
                    <a:pt x="238" y="515"/>
                    <a:pt x="238" y="515"/>
                    <a:pt x="238" y="515"/>
                  </a:cubicBezTo>
                  <a:cubicBezTo>
                    <a:pt x="239" y="514"/>
                    <a:pt x="238" y="514"/>
                    <a:pt x="238" y="514"/>
                  </a:cubicBezTo>
                  <a:cubicBezTo>
                    <a:pt x="238" y="514"/>
                    <a:pt x="238" y="514"/>
                    <a:pt x="238" y="514"/>
                  </a:cubicBezTo>
                  <a:cubicBezTo>
                    <a:pt x="238" y="515"/>
                    <a:pt x="239" y="514"/>
                    <a:pt x="239" y="514"/>
                  </a:cubicBezTo>
                  <a:cubicBezTo>
                    <a:pt x="239" y="514"/>
                    <a:pt x="238" y="514"/>
                    <a:pt x="238" y="514"/>
                  </a:cubicBezTo>
                  <a:cubicBezTo>
                    <a:pt x="238" y="514"/>
                    <a:pt x="238" y="513"/>
                    <a:pt x="238" y="513"/>
                  </a:cubicBezTo>
                  <a:cubicBezTo>
                    <a:pt x="238" y="513"/>
                    <a:pt x="238" y="513"/>
                    <a:pt x="238" y="513"/>
                  </a:cubicBezTo>
                  <a:cubicBezTo>
                    <a:pt x="236" y="513"/>
                    <a:pt x="236" y="513"/>
                    <a:pt x="236" y="513"/>
                  </a:cubicBezTo>
                  <a:cubicBezTo>
                    <a:pt x="236" y="513"/>
                    <a:pt x="236" y="513"/>
                    <a:pt x="235" y="513"/>
                  </a:cubicBezTo>
                  <a:cubicBezTo>
                    <a:pt x="235" y="513"/>
                    <a:pt x="235" y="514"/>
                    <a:pt x="235" y="514"/>
                  </a:cubicBezTo>
                  <a:cubicBezTo>
                    <a:pt x="235" y="514"/>
                    <a:pt x="235" y="514"/>
                    <a:pt x="235" y="514"/>
                  </a:cubicBezTo>
                  <a:cubicBezTo>
                    <a:pt x="235" y="515"/>
                    <a:pt x="236" y="515"/>
                    <a:pt x="236" y="515"/>
                  </a:cubicBezTo>
                  <a:cubicBezTo>
                    <a:pt x="236" y="515"/>
                    <a:pt x="236" y="515"/>
                    <a:pt x="236" y="515"/>
                  </a:cubicBezTo>
                  <a:cubicBezTo>
                    <a:pt x="236" y="515"/>
                    <a:pt x="236" y="515"/>
                    <a:pt x="236" y="515"/>
                  </a:cubicBezTo>
                  <a:cubicBezTo>
                    <a:pt x="236" y="515"/>
                    <a:pt x="236" y="516"/>
                    <a:pt x="236" y="516"/>
                  </a:cubicBezTo>
                  <a:cubicBezTo>
                    <a:pt x="235" y="515"/>
                    <a:pt x="235" y="515"/>
                    <a:pt x="235" y="515"/>
                  </a:cubicBezTo>
                  <a:cubicBezTo>
                    <a:pt x="234" y="515"/>
                    <a:pt x="234" y="515"/>
                    <a:pt x="234" y="515"/>
                  </a:cubicBezTo>
                  <a:cubicBezTo>
                    <a:pt x="234" y="514"/>
                    <a:pt x="234" y="514"/>
                    <a:pt x="234" y="514"/>
                  </a:cubicBezTo>
                  <a:cubicBezTo>
                    <a:pt x="234" y="514"/>
                    <a:pt x="234" y="514"/>
                    <a:pt x="234" y="514"/>
                  </a:cubicBezTo>
                  <a:cubicBezTo>
                    <a:pt x="233" y="513"/>
                    <a:pt x="234" y="513"/>
                    <a:pt x="234" y="513"/>
                  </a:cubicBezTo>
                  <a:cubicBezTo>
                    <a:pt x="234" y="513"/>
                    <a:pt x="234" y="513"/>
                    <a:pt x="234" y="513"/>
                  </a:cubicBezTo>
                  <a:cubicBezTo>
                    <a:pt x="234" y="513"/>
                    <a:pt x="234" y="513"/>
                    <a:pt x="234" y="513"/>
                  </a:cubicBezTo>
                  <a:cubicBezTo>
                    <a:pt x="234" y="513"/>
                    <a:pt x="234" y="513"/>
                    <a:pt x="234" y="513"/>
                  </a:cubicBezTo>
                  <a:cubicBezTo>
                    <a:pt x="234" y="514"/>
                    <a:pt x="234" y="514"/>
                    <a:pt x="235" y="514"/>
                  </a:cubicBezTo>
                  <a:cubicBezTo>
                    <a:pt x="235" y="514"/>
                    <a:pt x="235" y="514"/>
                    <a:pt x="235" y="514"/>
                  </a:cubicBezTo>
                  <a:cubicBezTo>
                    <a:pt x="235" y="513"/>
                    <a:pt x="235" y="513"/>
                    <a:pt x="235" y="512"/>
                  </a:cubicBezTo>
                  <a:cubicBezTo>
                    <a:pt x="234" y="512"/>
                    <a:pt x="234" y="512"/>
                    <a:pt x="234" y="512"/>
                  </a:cubicBezTo>
                  <a:cubicBezTo>
                    <a:pt x="234" y="512"/>
                    <a:pt x="234" y="512"/>
                    <a:pt x="234" y="512"/>
                  </a:cubicBezTo>
                  <a:cubicBezTo>
                    <a:pt x="234" y="512"/>
                    <a:pt x="233" y="512"/>
                    <a:pt x="233" y="512"/>
                  </a:cubicBezTo>
                  <a:cubicBezTo>
                    <a:pt x="233" y="512"/>
                    <a:pt x="233" y="512"/>
                    <a:pt x="233" y="512"/>
                  </a:cubicBezTo>
                  <a:cubicBezTo>
                    <a:pt x="233" y="513"/>
                    <a:pt x="233" y="512"/>
                    <a:pt x="233" y="512"/>
                  </a:cubicBezTo>
                  <a:cubicBezTo>
                    <a:pt x="233" y="512"/>
                    <a:pt x="233" y="513"/>
                    <a:pt x="233" y="513"/>
                  </a:cubicBezTo>
                  <a:cubicBezTo>
                    <a:pt x="233" y="513"/>
                    <a:pt x="233" y="513"/>
                    <a:pt x="233" y="513"/>
                  </a:cubicBezTo>
                  <a:cubicBezTo>
                    <a:pt x="233" y="512"/>
                    <a:pt x="233" y="512"/>
                    <a:pt x="233" y="512"/>
                  </a:cubicBezTo>
                  <a:cubicBezTo>
                    <a:pt x="232" y="512"/>
                    <a:pt x="232" y="512"/>
                    <a:pt x="232" y="512"/>
                  </a:cubicBezTo>
                  <a:cubicBezTo>
                    <a:pt x="231" y="512"/>
                    <a:pt x="231" y="512"/>
                    <a:pt x="231" y="512"/>
                  </a:cubicBezTo>
                  <a:cubicBezTo>
                    <a:pt x="231" y="511"/>
                    <a:pt x="231" y="511"/>
                    <a:pt x="231" y="511"/>
                  </a:cubicBezTo>
                  <a:cubicBezTo>
                    <a:pt x="231" y="512"/>
                    <a:pt x="231" y="512"/>
                    <a:pt x="231" y="512"/>
                  </a:cubicBezTo>
                  <a:cubicBezTo>
                    <a:pt x="231" y="512"/>
                    <a:pt x="231" y="512"/>
                    <a:pt x="231" y="513"/>
                  </a:cubicBezTo>
                  <a:cubicBezTo>
                    <a:pt x="231" y="513"/>
                    <a:pt x="231" y="513"/>
                    <a:pt x="231" y="513"/>
                  </a:cubicBezTo>
                  <a:cubicBezTo>
                    <a:pt x="231" y="513"/>
                    <a:pt x="230" y="513"/>
                    <a:pt x="230" y="513"/>
                  </a:cubicBezTo>
                  <a:cubicBezTo>
                    <a:pt x="231" y="513"/>
                    <a:pt x="231" y="513"/>
                    <a:pt x="231" y="514"/>
                  </a:cubicBezTo>
                  <a:cubicBezTo>
                    <a:pt x="230" y="513"/>
                    <a:pt x="230" y="513"/>
                    <a:pt x="230" y="513"/>
                  </a:cubicBezTo>
                  <a:cubicBezTo>
                    <a:pt x="230" y="513"/>
                    <a:pt x="229" y="514"/>
                    <a:pt x="229" y="514"/>
                  </a:cubicBezTo>
                  <a:cubicBezTo>
                    <a:pt x="230" y="514"/>
                    <a:pt x="230" y="514"/>
                    <a:pt x="231" y="514"/>
                  </a:cubicBezTo>
                  <a:cubicBezTo>
                    <a:pt x="231" y="514"/>
                    <a:pt x="230" y="514"/>
                    <a:pt x="230" y="514"/>
                  </a:cubicBezTo>
                  <a:cubicBezTo>
                    <a:pt x="230" y="514"/>
                    <a:pt x="230" y="514"/>
                    <a:pt x="230" y="515"/>
                  </a:cubicBezTo>
                  <a:cubicBezTo>
                    <a:pt x="230" y="515"/>
                    <a:pt x="230" y="515"/>
                    <a:pt x="230" y="515"/>
                  </a:cubicBezTo>
                  <a:cubicBezTo>
                    <a:pt x="230" y="515"/>
                    <a:pt x="230" y="514"/>
                    <a:pt x="230" y="514"/>
                  </a:cubicBezTo>
                  <a:cubicBezTo>
                    <a:pt x="229" y="515"/>
                    <a:pt x="229" y="515"/>
                    <a:pt x="229" y="515"/>
                  </a:cubicBezTo>
                  <a:cubicBezTo>
                    <a:pt x="229" y="515"/>
                    <a:pt x="230" y="516"/>
                    <a:pt x="230" y="516"/>
                  </a:cubicBezTo>
                  <a:cubicBezTo>
                    <a:pt x="230" y="516"/>
                    <a:pt x="230" y="516"/>
                    <a:pt x="230" y="516"/>
                  </a:cubicBezTo>
                  <a:cubicBezTo>
                    <a:pt x="230" y="516"/>
                    <a:pt x="230" y="516"/>
                    <a:pt x="230" y="516"/>
                  </a:cubicBezTo>
                  <a:cubicBezTo>
                    <a:pt x="230" y="516"/>
                    <a:pt x="230" y="516"/>
                    <a:pt x="230" y="516"/>
                  </a:cubicBezTo>
                  <a:cubicBezTo>
                    <a:pt x="230" y="517"/>
                    <a:pt x="230" y="517"/>
                    <a:pt x="230" y="517"/>
                  </a:cubicBezTo>
                  <a:cubicBezTo>
                    <a:pt x="230" y="517"/>
                    <a:pt x="230" y="517"/>
                    <a:pt x="231" y="517"/>
                  </a:cubicBezTo>
                  <a:cubicBezTo>
                    <a:pt x="231" y="517"/>
                    <a:pt x="231" y="517"/>
                    <a:pt x="231" y="517"/>
                  </a:cubicBezTo>
                  <a:cubicBezTo>
                    <a:pt x="230" y="518"/>
                    <a:pt x="230" y="518"/>
                    <a:pt x="230" y="518"/>
                  </a:cubicBezTo>
                  <a:cubicBezTo>
                    <a:pt x="230" y="517"/>
                    <a:pt x="230" y="517"/>
                    <a:pt x="230" y="517"/>
                  </a:cubicBezTo>
                  <a:cubicBezTo>
                    <a:pt x="230" y="517"/>
                    <a:pt x="230" y="517"/>
                    <a:pt x="230" y="517"/>
                  </a:cubicBezTo>
                  <a:cubicBezTo>
                    <a:pt x="230" y="517"/>
                    <a:pt x="230" y="517"/>
                    <a:pt x="230" y="516"/>
                  </a:cubicBezTo>
                  <a:cubicBezTo>
                    <a:pt x="229" y="517"/>
                    <a:pt x="229" y="517"/>
                    <a:pt x="229" y="517"/>
                  </a:cubicBezTo>
                  <a:cubicBezTo>
                    <a:pt x="229" y="517"/>
                    <a:pt x="229" y="517"/>
                    <a:pt x="229" y="517"/>
                  </a:cubicBezTo>
                  <a:cubicBezTo>
                    <a:pt x="229" y="517"/>
                    <a:pt x="229" y="517"/>
                    <a:pt x="229" y="517"/>
                  </a:cubicBezTo>
                  <a:cubicBezTo>
                    <a:pt x="228" y="518"/>
                    <a:pt x="228" y="518"/>
                    <a:pt x="228" y="518"/>
                  </a:cubicBezTo>
                  <a:cubicBezTo>
                    <a:pt x="228" y="518"/>
                    <a:pt x="228" y="518"/>
                    <a:pt x="228" y="518"/>
                  </a:cubicBezTo>
                  <a:cubicBezTo>
                    <a:pt x="227" y="518"/>
                    <a:pt x="227" y="518"/>
                    <a:pt x="227" y="518"/>
                  </a:cubicBezTo>
                  <a:cubicBezTo>
                    <a:pt x="227" y="518"/>
                    <a:pt x="227" y="518"/>
                    <a:pt x="227" y="518"/>
                  </a:cubicBezTo>
                  <a:cubicBezTo>
                    <a:pt x="227" y="519"/>
                    <a:pt x="227" y="519"/>
                    <a:pt x="227" y="519"/>
                  </a:cubicBezTo>
                  <a:cubicBezTo>
                    <a:pt x="227" y="519"/>
                    <a:pt x="227" y="519"/>
                    <a:pt x="227" y="519"/>
                  </a:cubicBezTo>
                  <a:cubicBezTo>
                    <a:pt x="227" y="519"/>
                    <a:pt x="227" y="519"/>
                    <a:pt x="227" y="519"/>
                  </a:cubicBezTo>
                  <a:cubicBezTo>
                    <a:pt x="227" y="519"/>
                    <a:pt x="227" y="519"/>
                    <a:pt x="227" y="519"/>
                  </a:cubicBezTo>
                  <a:cubicBezTo>
                    <a:pt x="227" y="519"/>
                    <a:pt x="226" y="519"/>
                    <a:pt x="226" y="519"/>
                  </a:cubicBezTo>
                  <a:cubicBezTo>
                    <a:pt x="226" y="519"/>
                    <a:pt x="226" y="519"/>
                    <a:pt x="226" y="519"/>
                  </a:cubicBezTo>
                  <a:cubicBezTo>
                    <a:pt x="226" y="519"/>
                    <a:pt x="226" y="519"/>
                    <a:pt x="226" y="519"/>
                  </a:cubicBezTo>
                  <a:cubicBezTo>
                    <a:pt x="227" y="520"/>
                    <a:pt x="227" y="520"/>
                    <a:pt x="226" y="520"/>
                  </a:cubicBezTo>
                  <a:cubicBezTo>
                    <a:pt x="226" y="520"/>
                    <a:pt x="226" y="520"/>
                    <a:pt x="226" y="520"/>
                  </a:cubicBezTo>
                  <a:cubicBezTo>
                    <a:pt x="226" y="520"/>
                    <a:pt x="226" y="520"/>
                    <a:pt x="227" y="520"/>
                  </a:cubicBezTo>
                  <a:cubicBezTo>
                    <a:pt x="226" y="520"/>
                    <a:pt x="226" y="520"/>
                    <a:pt x="226" y="520"/>
                  </a:cubicBezTo>
                  <a:cubicBezTo>
                    <a:pt x="226" y="520"/>
                    <a:pt x="226" y="520"/>
                    <a:pt x="226" y="520"/>
                  </a:cubicBezTo>
                  <a:cubicBezTo>
                    <a:pt x="226" y="520"/>
                    <a:pt x="226" y="520"/>
                    <a:pt x="226" y="520"/>
                  </a:cubicBezTo>
                  <a:cubicBezTo>
                    <a:pt x="226" y="521"/>
                    <a:pt x="226" y="521"/>
                    <a:pt x="226" y="522"/>
                  </a:cubicBezTo>
                  <a:cubicBezTo>
                    <a:pt x="226" y="522"/>
                    <a:pt x="226" y="522"/>
                    <a:pt x="226" y="522"/>
                  </a:cubicBezTo>
                  <a:cubicBezTo>
                    <a:pt x="226" y="522"/>
                    <a:pt x="226" y="522"/>
                    <a:pt x="226" y="522"/>
                  </a:cubicBezTo>
                  <a:cubicBezTo>
                    <a:pt x="226" y="522"/>
                    <a:pt x="226" y="522"/>
                    <a:pt x="226" y="522"/>
                  </a:cubicBezTo>
                  <a:cubicBezTo>
                    <a:pt x="227" y="523"/>
                    <a:pt x="227" y="523"/>
                    <a:pt x="227" y="523"/>
                  </a:cubicBezTo>
                  <a:cubicBezTo>
                    <a:pt x="228" y="524"/>
                    <a:pt x="228" y="524"/>
                    <a:pt x="228" y="524"/>
                  </a:cubicBezTo>
                  <a:cubicBezTo>
                    <a:pt x="228" y="524"/>
                    <a:pt x="228" y="524"/>
                    <a:pt x="228" y="524"/>
                  </a:cubicBezTo>
                  <a:cubicBezTo>
                    <a:pt x="228" y="524"/>
                    <a:pt x="228" y="524"/>
                    <a:pt x="228" y="523"/>
                  </a:cubicBezTo>
                  <a:cubicBezTo>
                    <a:pt x="228" y="523"/>
                    <a:pt x="228" y="523"/>
                    <a:pt x="228" y="523"/>
                  </a:cubicBezTo>
                  <a:cubicBezTo>
                    <a:pt x="228" y="523"/>
                    <a:pt x="228" y="523"/>
                    <a:pt x="228" y="523"/>
                  </a:cubicBezTo>
                  <a:cubicBezTo>
                    <a:pt x="228" y="522"/>
                    <a:pt x="228" y="522"/>
                    <a:pt x="228" y="522"/>
                  </a:cubicBezTo>
                  <a:cubicBezTo>
                    <a:pt x="228" y="522"/>
                    <a:pt x="227" y="522"/>
                    <a:pt x="227" y="523"/>
                  </a:cubicBezTo>
                  <a:cubicBezTo>
                    <a:pt x="227" y="522"/>
                    <a:pt x="227" y="522"/>
                    <a:pt x="227" y="522"/>
                  </a:cubicBezTo>
                  <a:cubicBezTo>
                    <a:pt x="227" y="522"/>
                    <a:pt x="227" y="522"/>
                    <a:pt x="227" y="522"/>
                  </a:cubicBezTo>
                  <a:cubicBezTo>
                    <a:pt x="227" y="522"/>
                    <a:pt x="227" y="522"/>
                    <a:pt x="227" y="522"/>
                  </a:cubicBezTo>
                  <a:cubicBezTo>
                    <a:pt x="227" y="522"/>
                    <a:pt x="227" y="522"/>
                    <a:pt x="227" y="522"/>
                  </a:cubicBezTo>
                  <a:cubicBezTo>
                    <a:pt x="227" y="521"/>
                    <a:pt x="227" y="521"/>
                    <a:pt x="227" y="521"/>
                  </a:cubicBezTo>
                  <a:cubicBezTo>
                    <a:pt x="228" y="522"/>
                    <a:pt x="228" y="521"/>
                    <a:pt x="228" y="521"/>
                  </a:cubicBezTo>
                  <a:cubicBezTo>
                    <a:pt x="228" y="522"/>
                    <a:pt x="228" y="522"/>
                    <a:pt x="228" y="522"/>
                  </a:cubicBezTo>
                  <a:cubicBezTo>
                    <a:pt x="228" y="522"/>
                    <a:pt x="228" y="522"/>
                    <a:pt x="228" y="522"/>
                  </a:cubicBezTo>
                  <a:cubicBezTo>
                    <a:pt x="229" y="522"/>
                    <a:pt x="229" y="522"/>
                    <a:pt x="229" y="522"/>
                  </a:cubicBezTo>
                  <a:cubicBezTo>
                    <a:pt x="229" y="522"/>
                    <a:pt x="229" y="522"/>
                    <a:pt x="229" y="522"/>
                  </a:cubicBezTo>
                  <a:cubicBezTo>
                    <a:pt x="229" y="522"/>
                    <a:pt x="230" y="522"/>
                    <a:pt x="230" y="523"/>
                  </a:cubicBezTo>
                  <a:cubicBezTo>
                    <a:pt x="230" y="523"/>
                    <a:pt x="230" y="523"/>
                    <a:pt x="230" y="523"/>
                  </a:cubicBezTo>
                  <a:cubicBezTo>
                    <a:pt x="230" y="523"/>
                    <a:pt x="230" y="523"/>
                    <a:pt x="230" y="522"/>
                  </a:cubicBezTo>
                  <a:cubicBezTo>
                    <a:pt x="230" y="522"/>
                    <a:pt x="230" y="522"/>
                    <a:pt x="230" y="522"/>
                  </a:cubicBezTo>
                  <a:cubicBezTo>
                    <a:pt x="230" y="522"/>
                    <a:pt x="230" y="521"/>
                    <a:pt x="230" y="521"/>
                  </a:cubicBezTo>
                  <a:cubicBezTo>
                    <a:pt x="230" y="522"/>
                    <a:pt x="230" y="522"/>
                    <a:pt x="230" y="522"/>
                  </a:cubicBezTo>
                  <a:cubicBezTo>
                    <a:pt x="229" y="522"/>
                    <a:pt x="229" y="522"/>
                    <a:pt x="229" y="522"/>
                  </a:cubicBezTo>
                  <a:cubicBezTo>
                    <a:pt x="229" y="521"/>
                    <a:pt x="229" y="521"/>
                    <a:pt x="229" y="521"/>
                  </a:cubicBezTo>
                  <a:cubicBezTo>
                    <a:pt x="230" y="521"/>
                    <a:pt x="230" y="521"/>
                    <a:pt x="230" y="521"/>
                  </a:cubicBezTo>
                  <a:cubicBezTo>
                    <a:pt x="229" y="521"/>
                    <a:pt x="229" y="521"/>
                    <a:pt x="229" y="521"/>
                  </a:cubicBezTo>
                  <a:cubicBezTo>
                    <a:pt x="229" y="521"/>
                    <a:pt x="229" y="521"/>
                    <a:pt x="229" y="521"/>
                  </a:cubicBezTo>
                  <a:cubicBezTo>
                    <a:pt x="229" y="520"/>
                    <a:pt x="229" y="521"/>
                    <a:pt x="229" y="521"/>
                  </a:cubicBezTo>
                  <a:cubicBezTo>
                    <a:pt x="229" y="520"/>
                    <a:pt x="229" y="520"/>
                    <a:pt x="229" y="520"/>
                  </a:cubicBezTo>
                  <a:cubicBezTo>
                    <a:pt x="229" y="520"/>
                    <a:pt x="229" y="520"/>
                    <a:pt x="229" y="520"/>
                  </a:cubicBezTo>
                  <a:cubicBezTo>
                    <a:pt x="229" y="520"/>
                    <a:pt x="229" y="520"/>
                    <a:pt x="230" y="520"/>
                  </a:cubicBezTo>
                  <a:cubicBezTo>
                    <a:pt x="230" y="520"/>
                    <a:pt x="230" y="520"/>
                    <a:pt x="230" y="520"/>
                  </a:cubicBezTo>
                  <a:cubicBezTo>
                    <a:pt x="230" y="520"/>
                    <a:pt x="230" y="520"/>
                    <a:pt x="230" y="520"/>
                  </a:cubicBezTo>
                  <a:cubicBezTo>
                    <a:pt x="230" y="521"/>
                    <a:pt x="230" y="521"/>
                    <a:pt x="230" y="521"/>
                  </a:cubicBezTo>
                  <a:cubicBezTo>
                    <a:pt x="231" y="521"/>
                    <a:pt x="231" y="521"/>
                    <a:pt x="231" y="521"/>
                  </a:cubicBezTo>
                  <a:cubicBezTo>
                    <a:pt x="231" y="521"/>
                    <a:pt x="231" y="521"/>
                    <a:pt x="231" y="521"/>
                  </a:cubicBezTo>
                  <a:cubicBezTo>
                    <a:pt x="231" y="520"/>
                    <a:pt x="231" y="520"/>
                    <a:pt x="231" y="520"/>
                  </a:cubicBezTo>
                  <a:cubicBezTo>
                    <a:pt x="232" y="520"/>
                    <a:pt x="232" y="520"/>
                    <a:pt x="232" y="520"/>
                  </a:cubicBezTo>
                  <a:cubicBezTo>
                    <a:pt x="232" y="520"/>
                    <a:pt x="232" y="521"/>
                    <a:pt x="232" y="521"/>
                  </a:cubicBezTo>
                  <a:cubicBezTo>
                    <a:pt x="233" y="521"/>
                    <a:pt x="233" y="521"/>
                    <a:pt x="233" y="521"/>
                  </a:cubicBezTo>
                  <a:cubicBezTo>
                    <a:pt x="233" y="521"/>
                    <a:pt x="233" y="521"/>
                    <a:pt x="233" y="521"/>
                  </a:cubicBezTo>
                  <a:cubicBezTo>
                    <a:pt x="233" y="520"/>
                    <a:pt x="233" y="520"/>
                    <a:pt x="233" y="520"/>
                  </a:cubicBezTo>
                  <a:cubicBezTo>
                    <a:pt x="233" y="520"/>
                    <a:pt x="233" y="520"/>
                    <a:pt x="233" y="520"/>
                  </a:cubicBezTo>
                  <a:cubicBezTo>
                    <a:pt x="233" y="520"/>
                    <a:pt x="233" y="520"/>
                    <a:pt x="233" y="520"/>
                  </a:cubicBezTo>
                  <a:cubicBezTo>
                    <a:pt x="232" y="519"/>
                    <a:pt x="232" y="519"/>
                    <a:pt x="232" y="519"/>
                  </a:cubicBezTo>
                  <a:cubicBezTo>
                    <a:pt x="232" y="519"/>
                    <a:pt x="232" y="519"/>
                    <a:pt x="231" y="519"/>
                  </a:cubicBezTo>
                  <a:cubicBezTo>
                    <a:pt x="232" y="519"/>
                    <a:pt x="232" y="519"/>
                    <a:pt x="232" y="519"/>
                  </a:cubicBezTo>
                  <a:cubicBezTo>
                    <a:pt x="232" y="519"/>
                    <a:pt x="231" y="518"/>
                    <a:pt x="231" y="518"/>
                  </a:cubicBezTo>
                  <a:cubicBezTo>
                    <a:pt x="230" y="517"/>
                    <a:pt x="231" y="518"/>
                    <a:pt x="231" y="518"/>
                  </a:cubicBezTo>
                  <a:cubicBezTo>
                    <a:pt x="231" y="518"/>
                    <a:pt x="231" y="518"/>
                    <a:pt x="231" y="518"/>
                  </a:cubicBezTo>
                  <a:cubicBezTo>
                    <a:pt x="232" y="518"/>
                    <a:pt x="232" y="518"/>
                    <a:pt x="232" y="518"/>
                  </a:cubicBezTo>
                  <a:cubicBezTo>
                    <a:pt x="232" y="519"/>
                    <a:pt x="232" y="519"/>
                    <a:pt x="232" y="519"/>
                  </a:cubicBezTo>
                  <a:cubicBezTo>
                    <a:pt x="232" y="519"/>
                    <a:pt x="232" y="519"/>
                    <a:pt x="233" y="519"/>
                  </a:cubicBezTo>
                  <a:cubicBezTo>
                    <a:pt x="233" y="519"/>
                    <a:pt x="233" y="519"/>
                    <a:pt x="233" y="519"/>
                  </a:cubicBezTo>
                  <a:cubicBezTo>
                    <a:pt x="233" y="519"/>
                    <a:pt x="233" y="519"/>
                    <a:pt x="233" y="519"/>
                  </a:cubicBezTo>
                  <a:cubicBezTo>
                    <a:pt x="233" y="519"/>
                    <a:pt x="233" y="519"/>
                    <a:pt x="233" y="519"/>
                  </a:cubicBezTo>
                  <a:cubicBezTo>
                    <a:pt x="234" y="519"/>
                    <a:pt x="234" y="519"/>
                    <a:pt x="234" y="519"/>
                  </a:cubicBezTo>
                  <a:cubicBezTo>
                    <a:pt x="234" y="519"/>
                    <a:pt x="234" y="519"/>
                    <a:pt x="234" y="519"/>
                  </a:cubicBezTo>
                  <a:cubicBezTo>
                    <a:pt x="235" y="519"/>
                    <a:pt x="235" y="519"/>
                    <a:pt x="235" y="519"/>
                  </a:cubicBezTo>
                  <a:cubicBezTo>
                    <a:pt x="235" y="519"/>
                    <a:pt x="235" y="519"/>
                    <a:pt x="235" y="519"/>
                  </a:cubicBezTo>
                  <a:cubicBezTo>
                    <a:pt x="235" y="518"/>
                    <a:pt x="235" y="518"/>
                    <a:pt x="235" y="518"/>
                  </a:cubicBezTo>
                  <a:cubicBezTo>
                    <a:pt x="236" y="518"/>
                    <a:pt x="236" y="518"/>
                    <a:pt x="236" y="518"/>
                  </a:cubicBezTo>
                  <a:cubicBezTo>
                    <a:pt x="236" y="518"/>
                    <a:pt x="236" y="518"/>
                    <a:pt x="236" y="518"/>
                  </a:cubicBezTo>
                  <a:cubicBezTo>
                    <a:pt x="236" y="518"/>
                    <a:pt x="236" y="518"/>
                    <a:pt x="236" y="518"/>
                  </a:cubicBezTo>
                  <a:cubicBezTo>
                    <a:pt x="236" y="518"/>
                    <a:pt x="236" y="518"/>
                    <a:pt x="235" y="518"/>
                  </a:cubicBezTo>
                  <a:cubicBezTo>
                    <a:pt x="236" y="517"/>
                    <a:pt x="236" y="518"/>
                    <a:pt x="236" y="518"/>
                  </a:cubicBezTo>
                  <a:cubicBezTo>
                    <a:pt x="236" y="517"/>
                    <a:pt x="236" y="517"/>
                    <a:pt x="236" y="517"/>
                  </a:cubicBezTo>
                  <a:cubicBezTo>
                    <a:pt x="235" y="517"/>
                    <a:pt x="235" y="517"/>
                    <a:pt x="235" y="517"/>
                  </a:cubicBezTo>
                  <a:cubicBezTo>
                    <a:pt x="235" y="517"/>
                    <a:pt x="236" y="517"/>
                    <a:pt x="236" y="517"/>
                  </a:cubicBezTo>
                  <a:cubicBezTo>
                    <a:pt x="236" y="517"/>
                    <a:pt x="237" y="517"/>
                    <a:pt x="237" y="517"/>
                  </a:cubicBezTo>
                  <a:cubicBezTo>
                    <a:pt x="237" y="517"/>
                    <a:pt x="237" y="517"/>
                    <a:pt x="237" y="517"/>
                  </a:cubicBezTo>
                  <a:cubicBezTo>
                    <a:pt x="238" y="517"/>
                    <a:pt x="238" y="517"/>
                    <a:pt x="238" y="517"/>
                  </a:cubicBezTo>
                  <a:cubicBezTo>
                    <a:pt x="238" y="517"/>
                    <a:pt x="238" y="517"/>
                    <a:pt x="238" y="517"/>
                  </a:cubicBezTo>
                  <a:cubicBezTo>
                    <a:pt x="238" y="517"/>
                    <a:pt x="238" y="517"/>
                    <a:pt x="238" y="517"/>
                  </a:cubicBezTo>
                  <a:cubicBezTo>
                    <a:pt x="238" y="517"/>
                    <a:pt x="238" y="517"/>
                    <a:pt x="239" y="517"/>
                  </a:cubicBezTo>
                  <a:cubicBezTo>
                    <a:pt x="239" y="517"/>
                    <a:pt x="239" y="516"/>
                    <a:pt x="239" y="516"/>
                  </a:cubicBezTo>
                  <a:cubicBezTo>
                    <a:pt x="239" y="516"/>
                    <a:pt x="239" y="516"/>
                    <a:pt x="239" y="516"/>
                  </a:cubicBezTo>
                  <a:cubicBezTo>
                    <a:pt x="239" y="516"/>
                    <a:pt x="239" y="516"/>
                    <a:pt x="239" y="516"/>
                  </a:cubicBezTo>
                  <a:cubicBezTo>
                    <a:pt x="239" y="516"/>
                    <a:pt x="238" y="516"/>
                    <a:pt x="238" y="516"/>
                  </a:cubicBezTo>
                  <a:close/>
                  <a:moveTo>
                    <a:pt x="234" y="520"/>
                  </a:moveTo>
                  <a:cubicBezTo>
                    <a:pt x="234" y="520"/>
                    <a:pt x="234" y="520"/>
                    <a:pt x="234" y="520"/>
                  </a:cubicBezTo>
                  <a:cubicBezTo>
                    <a:pt x="234" y="520"/>
                    <a:pt x="234" y="520"/>
                    <a:pt x="234" y="520"/>
                  </a:cubicBezTo>
                  <a:cubicBezTo>
                    <a:pt x="234" y="521"/>
                    <a:pt x="234" y="521"/>
                    <a:pt x="234" y="521"/>
                  </a:cubicBezTo>
                  <a:cubicBezTo>
                    <a:pt x="235" y="520"/>
                    <a:pt x="234" y="520"/>
                    <a:pt x="234" y="520"/>
                  </a:cubicBezTo>
                  <a:close/>
                  <a:moveTo>
                    <a:pt x="237" y="515"/>
                  </a:moveTo>
                  <a:cubicBezTo>
                    <a:pt x="237" y="515"/>
                    <a:pt x="237" y="515"/>
                    <a:pt x="237" y="515"/>
                  </a:cubicBezTo>
                  <a:cubicBezTo>
                    <a:pt x="237" y="515"/>
                    <a:pt x="237" y="515"/>
                    <a:pt x="237" y="515"/>
                  </a:cubicBezTo>
                  <a:close/>
                  <a:moveTo>
                    <a:pt x="226" y="518"/>
                  </a:moveTo>
                  <a:cubicBezTo>
                    <a:pt x="226" y="518"/>
                    <a:pt x="226" y="518"/>
                    <a:pt x="226" y="518"/>
                  </a:cubicBezTo>
                  <a:cubicBezTo>
                    <a:pt x="226" y="517"/>
                    <a:pt x="226" y="517"/>
                    <a:pt x="227" y="517"/>
                  </a:cubicBezTo>
                  <a:cubicBezTo>
                    <a:pt x="226" y="517"/>
                    <a:pt x="226" y="517"/>
                    <a:pt x="226" y="517"/>
                  </a:cubicBezTo>
                  <a:cubicBezTo>
                    <a:pt x="226" y="518"/>
                    <a:pt x="226" y="518"/>
                    <a:pt x="226" y="518"/>
                  </a:cubicBezTo>
                  <a:close/>
                  <a:moveTo>
                    <a:pt x="225" y="520"/>
                  </a:moveTo>
                  <a:cubicBezTo>
                    <a:pt x="225" y="519"/>
                    <a:pt x="225" y="520"/>
                    <a:pt x="225" y="520"/>
                  </a:cubicBezTo>
                  <a:cubicBezTo>
                    <a:pt x="225" y="519"/>
                    <a:pt x="225" y="520"/>
                    <a:pt x="225" y="520"/>
                  </a:cubicBezTo>
                  <a:close/>
                  <a:moveTo>
                    <a:pt x="226" y="523"/>
                  </a:moveTo>
                  <a:cubicBezTo>
                    <a:pt x="226" y="522"/>
                    <a:pt x="226" y="522"/>
                    <a:pt x="225" y="522"/>
                  </a:cubicBezTo>
                  <a:cubicBezTo>
                    <a:pt x="225" y="522"/>
                    <a:pt x="225" y="522"/>
                    <a:pt x="225" y="522"/>
                  </a:cubicBezTo>
                  <a:cubicBezTo>
                    <a:pt x="225" y="522"/>
                    <a:pt x="225" y="522"/>
                    <a:pt x="225" y="521"/>
                  </a:cubicBezTo>
                  <a:cubicBezTo>
                    <a:pt x="225" y="522"/>
                    <a:pt x="225" y="522"/>
                    <a:pt x="225" y="522"/>
                  </a:cubicBezTo>
                  <a:cubicBezTo>
                    <a:pt x="225" y="523"/>
                    <a:pt x="225" y="523"/>
                    <a:pt x="225" y="523"/>
                  </a:cubicBezTo>
                  <a:cubicBezTo>
                    <a:pt x="225" y="523"/>
                    <a:pt x="226" y="523"/>
                    <a:pt x="226" y="523"/>
                  </a:cubicBezTo>
                  <a:close/>
                  <a:moveTo>
                    <a:pt x="226" y="524"/>
                  </a:moveTo>
                  <a:cubicBezTo>
                    <a:pt x="226" y="524"/>
                    <a:pt x="226" y="524"/>
                    <a:pt x="226" y="524"/>
                  </a:cubicBezTo>
                  <a:cubicBezTo>
                    <a:pt x="225" y="524"/>
                    <a:pt x="226" y="524"/>
                    <a:pt x="226" y="524"/>
                  </a:cubicBezTo>
                  <a:close/>
                  <a:moveTo>
                    <a:pt x="231" y="522"/>
                  </a:moveTo>
                  <a:cubicBezTo>
                    <a:pt x="231" y="522"/>
                    <a:pt x="231" y="522"/>
                    <a:pt x="231" y="522"/>
                  </a:cubicBezTo>
                  <a:cubicBezTo>
                    <a:pt x="231" y="522"/>
                    <a:pt x="231" y="522"/>
                    <a:pt x="231" y="522"/>
                  </a:cubicBezTo>
                  <a:cubicBezTo>
                    <a:pt x="231" y="522"/>
                    <a:pt x="231" y="523"/>
                    <a:pt x="231" y="523"/>
                  </a:cubicBezTo>
                  <a:cubicBezTo>
                    <a:pt x="231" y="523"/>
                    <a:pt x="231" y="523"/>
                    <a:pt x="231" y="522"/>
                  </a:cubicBezTo>
                  <a:cubicBezTo>
                    <a:pt x="231" y="522"/>
                    <a:pt x="231" y="522"/>
                    <a:pt x="231" y="522"/>
                  </a:cubicBezTo>
                  <a:cubicBezTo>
                    <a:pt x="231" y="522"/>
                    <a:pt x="231" y="522"/>
                    <a:pt x="231" y="522"/>
                  </a:cubicBezTo>
                  <a:cubicBezTo>
                    <a:pt x="231" y="522"/>
                    <a:pt x="231" y="522"/>
                    <a:pt x="231" y="522"/>
                  </a:cubicBezTo>
                  <a:close/>
                  <a:moveTo>
                    <a:pt x="225" y="521"/>
                  </a:moveTo>
                  <a:cubicBezTo>
                    <a:pt x="225" y="521"/>
                    <a:pt x="225" y="521"/>
                    <a:pt x="225" y="521"/>
                  </a:cubicBezTo>
                  <a:cubicBezTo>
                    <a:pt x="225" y="521"/>
                    <a:pt x="225" y="521"/>
                    <a:pt x="225" y="521"/>
                  </a:cubicBezTo>
                  <a:close/>
                  <a:moveTo>
                    <a:pt x="225" y="524"/>
                  </a:moveTo>
                  <a:cubicBezTo>
                    <a:pt x="225" y="524"/>
                    <a:pt x="225" y="524"/>
                    <a:pt x="225" y="524"/>
                  </a:cubicBezTo>
                  <a:cubicBezTo>
                    <a:pt x="225" y="524"/>
                    <a:pt x="225" y="524"/>
                    <a:pt x="225" y="524"/>
                  </a:cubicBezTo>
                  <a:cubicBezTo>
                    <a:pt x="225" y="524"/>
                    <a:pt x="225" y="524"/>
                    <a:pt x="225" y="524"/>
                  </a:cubicBezTo>
                  <a:close/>
                  <a:moveTo>
                    <a:pt x="136" y="545"/>
                  </a:moveTo>
                  <a:cubicBezTo>
                    <a:pt x="136" y="545"/>
                    <a:pt x="135" y="546"/>
                    <a:pt x="135" y="546"/>
                  </a:cubicBezTo>
                  <a:cubicBezTo>
                    <a:pt x="136" y="547"/>
                    <a:pt x="138" y="545"/>
                    <a:pt x="136" y="545"/>
                  </a:cubicBezTo>
                  <a:close/>
                  <a:moveTo>
                    <a:pt x="139" y="551"/>
                  </a:moveTo>
                  <a:cubicBezTo>
                    <a:pt x="139" y="551"/>
                    <a:pt x="139" y="551"/>
                    <a:pt x="138" y="551"/>
                  </a:cubicBezTo>
                  <a:cubicBezTo>
                    <a:pt x="138" y="551"/>
                    <a:pt x="139" y="552"/>
                    <a:pt x="139" y="552"/>
                  </a:cubicBezTo>
                  <a:cubicBezTo>
                    <a:pt x="139" y="552"/>
                    <a:pt x="139" y="551"/>
                    <a:pt x="139" y="551"/>
                  </a:cubicBezTo>
                  <a:close/>
                  <a:moveTo>
                    <a:pt x="139" y="546"/>
                  </a:moveTo>
                  <a:cubicBezTo>
                    <a:pt x="139" y="546"/>
                    <a:pt x="139" y="546"/>
                    <a:pt x="139" y="546"/>
                  </a:cubicBezTo>
                  <a:cubicBezTo>
                    <a:pt x="139" y="546"/>
                    <a:pt x="139" y="547"/>
                    <a:pt x="139" y="547"/>
                  </a:cubicBezTo>
                  <a:cubicBezTo>
                    <a:pt x="139" y="547"/>
                    <a:pt x="139" y="547"/>
                    <a:pt x="139" y="547"/>
                  </a:cubicBezTo>
                  <a:cubicBezTo>
                    <a:pt x="139" y="547"/>
                    <a:pt x="140" y="547"/>
                    <a:pt x="140" y="547"/>
                  </a:cubicBezTo>
                  <a:cubicBezTo>
                    <a:pt x="140" y="547"/>
                    <a:pt x="140" y="546"/>
                    <a:pt x="140" y="546"/>
                  </a:cubicBezTo>
                  <a:cubicBezTo>
                    <a:pt x="140" y="545"/>
                    <a:pt x="138" y="544"/>
                    <a:pt x="140" y="545"/>
                  </a:cubicBezTo>
                  <a:cubicBezTo>
                    <a:pt x="141" y="545"/>
                    <a:pt x="141" y="546"/>
                    <a:pt x="142" y="547"/>
                  </a:cubicBezTo>
                  <a:cubicBezTo>
                    <a:pt x="143" y="547"/>
                    <a:pt x="143" y="546"/>
                    <a:pt x="144" y="546"/>
                  </a:cubicBezTo>
                  <a:cubicBezTo>
                    <a:pt x="144" y="547"/>
                    <a:pt x="144" y="547"/>
                    <a:pt x="143" y="547"/>
                  </a:cubicBezTo>
                  <a:cubicBezTo>
                    <a:pt x="144" y="549"/>
                    <a:pt x="146" y="547"/>
                    <a:pt x="146" y="546"/>
                  </a:cubicBezTo>
                  <a:cubicBezTo>
                    <a:pt x="145" y="545"/>
                    <a:pt x="145" y="545"/>
                    <a:pt x="145" y="544"/>
                  </a:cubicBezTo>
                  <a:cubicBezTo>
                    <a:pt x="145" y="546"/>
                    <a:pt x="143" y="543"/>
                    <a:pt x="144" y="544"/>
                  </a:cubicBezTo>
                  <a:cubicBezTo>
                    <a:pt x="144" y="544"/>
                    <a:pt x="143" y="543"/>
                    <a:pt x="143" y="543"/>
                  </a:cubicBezTo>
                  <a:cubicBezTo>
                    <a:pt x="143" y="543"/>
                    <a:pt x="142" y="543"/>
                    <a:pt x="143" y="543"/>
                  </a:cubicBezTo>
                  <a:cubicBezTo>
                    <a:pt x="142" y="543"/>
                    <a:pt x="142" y="543"/>
                    <a:pt x="141" y="543"/>
                  </a:cubicBezTo>
                  <a:cubicBezTo>
                    <a:pt x="141" y="544"/>
                    <a:pt x="142" y="544"/>
                    <a:pt x="141" y="544"/>
                  </a:cubicBezTo>
                  <a:cubicBezTo>
                    <a:pt x="141" y="545"/>
                    <a:pt x="141" y="542"/>
                    <a:pt x="141" y="542"/>
                  </a:cubicBezTo>
                  <a:cubicBezTo>
                    <a:pt x="141" y="542"/>
                    <a:pt x="141" y="542"/>
                    <a:pt x="140" y="542"/>
                  </a:cubicBezTo>
                  <a:cubicBezTo>
                    <a:pt x="140" y="542"/>
                    <a:pt x="140" y="543"/>
                    <a:pt x="140" y="543"/>
                  </a:cubicBezTo>
                  <a:cubicBezTo>
                    <a:pt x="140" y="542"/>
                    <a:pt x="140" y="542"/>
                    <a:pt x="140" y="542"/>
                  </a:cubicBezTo>
                  <a:cubicBezTo>
                    <a:pt x="139" y="542"/>
                    <a:pt x="139" y="542"/>
                    <a:pt x="139" y="542"/>
                  </a:cubicBezTo>
                  <a:cubicBezTo>
                    <a:pt x="138" y="542"/>
                    <a:pt x="138" y="543"/>
                    <a:pt x="138" y="542"/>
                  </a:cubicBezTo>
                  <a:cubicBezTo>
                    <a:pt x="138" y="542"/>
                    <a:pt x="138" y="541"/>
                    <a:pt x="137" y="542"/>
                  </a:cubicBezTo>
                  <a:cubicBezTo>
                    <a:pt x="137" y="542"/>
                    <a:pt x="137" y="542"/>
                    <a:pt x="138" y="542"/>
                  </a:cubicBezTo>
                  <a:cubicBezTo>
                    <a:pt x="137" y="542"/>
                    <a:pt x="137" y="542"/>
                    <a:pt x="137" y="543"/>
                  </a:cubicBezTo>
                  <a:cubicBezTo>
                    <a:pt x="137" y="543"/>
                    <a:pt x="137" y="544"/>
                    <a:pt x="137" y="544"/>
                  </a:cubicBezTo>
                  <a:cubicBezTo>
                    <a:pt x="137" y="544"/>
                    <a:pt x="138" y="544"/>
                    <a:pt x="138" y="544"/>
                  </a:cubicBezTo>
                  <a:cubicBezTo>
                    <a:pt x="138" y="544"/>
                    <a:pt x="138" y="544"/>
                    <a:pt x="138" y="545"/>
                  </a:cubicBezTo>
                  <a:cubicBezTo>
                    <a:pt x="137" y="545"/>
                    <a:pt x="138" y="546"/>
                    <a:pt x="139" y="546"/>
                  </a:cubicBezTo>
                  <a:close/>
                  <a:moveTo>
                    <a:pt x="145" y="554"/>
                  </a:moveTo>
                  <a:cubicBezTo>
                    <a:pt x="145" y="554"/>
                    <a:pt x="143" y="553"/>
                    <a:pt x="143" y="553"/>
                  </a:cubicBezTo>
                  <a:cubicBezTo>
                    <a:pt x="143" y="553"/>
                    <a:pt x="142" y="554"/>
                    <a:pt x="142" y="554"/>
                  </a:cubicBezTo>
                  <a:cubicBezTo>
                    <a:pt x="142" y="554"/>
                    <a:pt x="143" y="554"/>
                    <a:pt x="143" y="555"/>
                  </a:cubicBezTo>
                  <a:cubicBezTo>
                    <a:pt x="143" y="555"/>
                    <a:pt x="143" y="554"/>
                    <a:pt x="144" y="554"/>
                  </a:cubicBezTo>
                  <a:cubicBezTo>
                    <a:pt x="143" y="554"/>
                    <a:pt x="145" y="554"/>
                    <a:pt x="145" y="554"/>
                  </a:cubicBezTo>
                  <a:close/>
                  <a:moveTo>
                    <a:pt x="130" y="541"/>
                  </a:moveTo>
                  <a:cubicBezTo>
                    <a:pt x="130" y="541"/>
                    <a:pt x="130" y="542"/>
                    <a:pt x="130" y="542"/>
                  </a:cubicBezTo>
                  <a:cubicBezTo>
                    <a:pt x="130" y="542"/>
                    <a:pt x="131" y="542"/>
                    <a:pt x="131" y="542"/>
                  </a:cubicBezTo>
                  <a:cubicBezTo>
                    <a:pt x="131" y="542"/>
                    <a:pt x="131" y="541"/>
                    <a:pt x="131" y="541"/>
                  </a:cubicBezTo>
                  <a:cubicBezTo>
                    <a:pt x="130" y="541"/>
                    <a:pt x="130" y="541"/>
                    <a:pt x="130" y="541"/>
                  </a:cubicBezTo>
                  <a:close/>
                  <a:moveTo>
                    <a:pt x="135" y="544"/>
                  </a:moveTo>
                  <a:cubicBezTo>
                    <a:pt x="136" y="543"/>
                    <a:pt x="136" y="544"/>
                    <a:pt x="136" y="543"/>
                  </a:cubicBezTo>
                  <a:cubicBezTo>
                    <a:pt x="136" y="543"/>
                    <a:pt x="136" y="541"/>
                    <a:pt x="137" y="541"/>
                  </a:cubicBezTo>
                  <a:cubicBezTo>
                    <a:pt x="137" y="541"/>
                    <a:pt x="137" y="541"/>
                    <a:pt x="137" y="541"/>
                  </a:cubicBezTo>
                  <a:cubicBezTo>
                    <a:pt x="136" y="540"/>
                    <a:pt x="137" y="539"/>
                    <a:pt x="136" y="540"/>
                  </a:cubicBezTo>
                  <a:cubicBezTo>
                    <a:pt x="136" y="540"/>
                    <a:pt x="135" y="540"/>
                    <a:pt x="135" y="540"/>
                  </a:cubicBezTo>
                  <a:cubicBezTo>
                    <a:pt x="135" y="540"/>
                    <a:pt x="135" y="540"/>
                    <a:pt x="135" y="540"/>
                  </a:cubicBezTo>
                  <a:cubicBezTo>
                    <a:pt x="135" y="539"/>
                    <a:pt x="135" y="539"/>
                    <a:pt x="135" y="539"/>
                  </a:cubicBezTo>
                  <a:cubicBezTo>
                    <a:pt x="135" y="539"/>
                    <a:pt x="137" y="539"/>
                    <a:pt x="137" y="539"/>
                  </a:cubicBezTo>
                  <a:cubicBezTo>
                    <a:pt x="136" y="539"/>
                    <a:pt x="136" y="539"/>
                    <a:pt x="136" y="538"/>
                  </a:cubicBezTo>
                  <a:cubicBezTo>
                    <a:pt x="136" y="539"/>
                    <a:pt x="134" y="538"/>
                    <a:pt x="134" y="538"/>
                  </a:cubicBezTo>
                  <a:cubicBezTo>
                    <a:pt x="134" y="538"/>
                    <a:pt x="134" y="539"/>
                    <a:pt x="134" y="539"/>
                  </a:cubicBezTo>
                  <a:cubicBezTo>
                    <a:pt x="133" y="538"/>
                    <a:pt x="134" y="537"/>
                    <a:pt x="133" y="537"/>
                  </a:cubicBezTo>
                  <a:cubicBezTo>
                    <a:pt x="133" y="537"/>
                    <a:pt x="133" y="539"/>
                    <a:pt x="132" y="538"/>
                  </a:cubicBezTo>
                  <a:cubicBezTo>
                    <a:pt x="132" y="538"/>
                    <a:pt x="132" y="537"/>
                    <a:pt x="132" y="536"/>
                  </a:cubicBezTo>
                  <a:cubicBezTo>
                    <a:pt x="130" y="535"/>
                    <a:pt x="131" y="537"/>
                    <a:pt x="131" y="537"/>
                  </a:cubicBezTo>
                  <a:cubicBezTo>
                    <a:pt x="131" y="537"/>
                    <a:pt x="129" y="537"/>
                    <a:pt x="129" y="538"/>
                  </a:cubicBezTo>
                  <a:cubicBezTo>
                    <a:pt x="129" y="538"/>
                    <a:pt x="129" y="537"/>
                    <a:pt x="129" y="537"/>
                  </a:cubicBezTo>
                  <a:cubicBezTo>
                    <a:pt x="128" y="537"/>
                    <a:pt x="129" y="536"/>
                    <a:pt x="128" y="536"/>
                  </a:cubicBezTo>
                  <a:cubicBezTo>
                    <a:pt x="129" y="536"/>
                    <a:pt x="127" y="536"/>
                    <a:pt x="127" y="536"/>
                  </a:cubicBezTo>
                  <a:cubicBezTo>
                    <a:pt x="127" y="537"/>
                    <a:pt x="127" y="537"/>
                    <a:pt x="128" y="538"/>
                  </a:cubicBezTo>
                  <a:cubicBezTo>
                    <a:pt x="127" y="538"/>
                    <a:pt x="126" y="536"/>
                    <a:pt x="126" y="538"/>
                  </a:cubicBezTo>
                  <a:cubicBezTo>
                    <a:pt x="126" y="539"/>
                    <a:pt x="127" y="538"/>
                    <a:pt x="127" y="538"/>
                  </a:cubicBezTo>
                  <a:cubicBezTo>
                    <a:pt x="128" y="538"/>
                    <a:pt x="129" y="539"/>
                    <a:pt x="129" y="539"/>
                  </a:cubicBezTo>
                  <a:cubicBezTo>
                    <a:pt x="129" y="539"/>
                    <a:pt x="128" y="538"/>
                    <a:pt x="129" y="538"/>
                  </a:cubicBezTo>
                  <a:cubicBezTo>
                    <a:pt x="130" y="538"/>
                    <a:pt x="130" y="539"/>
                    <a:pt x="130" y="539"/>
                  </a:cubicBezTo>
                  <a:cubicBezTo>
                    <a:pt x="131" y="539"/>
                    <a:pt x="131" y="538"/>
                    <a:pt x="131" y="538"/>
                  </a:cubicBezTo>
                  <a:cubicBezTo>
                    <a:pt x="131" y="539"/>
                    <a:pt x="131" y="539"/>
                    <a:pt x="131" y="539"/>
                  </a:cubicBezTo>
                  <a:cubicBezTo>
                    <a:pt x="131" y="540"/>
                    <a:pt x="132" y="540"/>
                    <a:pt x="132" y="540"/>
                  </a:cubicBezTo>
                  <a:cubicBezTo>
                    <a:pt x="132" y="540"/>
                    <a:pt x="131" y="540"/>
                    <a:pt x="131" y="540"/>
                  </a:cubicBezTo>
                  <a:cubicBezTo>
                    <a:pt x="130" y="541"/>
                    <a:pt x="132" y="541"/>
                    <a:pt x="132" y="541"/>
                  </a:cubicBezTo>
                  <a:cubicBezTo>
                    <a:pt x="131" y="541"/>
                    <a:pt x="131" y="542"/>
                    <a:pt x="132" y="542"/>
                  </a:cubicBezTo>
                  <a:cubicBezTo>
                    <a:pt x="132" y="542"/>
                    <a:pt x="132" y="542"/>
                    <a:pt x="132" y="542"/>
                  </a:cubicBezTo>
                  <a:cubicBezTo>
                    <a:pt x="132" y="542"/>
                    <a:pt x="132" y="542"/>
                    <a:pt x="132" y="543"/>
                  </a:cubicBezTo>
                  <a:cubicBezTo>
                    <a:pt x="132" y="543"/>
                    <a:pt x="132" y="543"/>
                    <a:pt x="133" y="543"/>
                  </a:cubicBezTo>
                  <a:cubicBezTo>
                    <a:pt x="132" y="543"/>
                    <a:pt x="133" y="540"/>
                    <a:pt x="133" y="541"/>
                  </a:cubicBezTo>
                  <a:cubicBezTo>
                    <a:pt x="132" y="542"/>
                    <a:pt x="133" y="542"/>
                    <a:pt x="133" y="543"/>
                  </a:cubicBezTo>
                  <a:cubicBezTo>
                    <a:pt x="133" y="543"/>
                    <a:pt x="133" y="543"/>
                    <a:pt x="132" y="543"/>
                  </a:cubicBezTo>
                  <a:cubicBezTo>
                    <a:pt x="132" y="543"/>
                    <a:pt x="133" y="544"/>
                    <a:pt x="133" y="544"/>
                  </a:cubicBezTo>
                  <a:cubicBezTo>
                    <a:pt x="133" y="544"/>
                    <a:pt x="132" y="544"/>
                    <a:pt x="132" y="544"/>
                  </a:cubicBezTo>
                  <a:cubicBezTo>
                    <a:pt x="133" y="545"/>
                    <a:pt x="134" y="545"/>
                    <a:pt x="134" y="544"/>
                  </a:cubicBezTo>
                  <a:cubicBezTo>
                    <a:pt x="135" y="545"/>
                    <a:pt x="135" y="544"/>
                    <a:pt x="135" y="544"/>
                  </a:cubicBezTo>
                  <a:close/>
                  <a:moveTo>
                    <a:pt x="136" y="547"/>
                  </a:moveTo>
                  <a:cubicBezTo>
                    <a:pt x="136" y="547"/>
                    <a:pt x="135" y="548"/>
                    <a:pt x="135" y="548"/>
                  </a:cubicBezTo>
                  <a:cubicBezTo>
                    <a:pt x="135" y="548"/>
                    <a:pt x="135" y="548"/>
                    <a:pt x="136" y="548"/>
                  </a:cubicBezTo>
                  <a:cubicBezTo>
                    <a:pt x="136" y="548"/>
                    <a:pt x="137" y="548"/>
                    <a:pt x="137" y="547"/>
                  </a:cubicBezTo>
                  <a:cubicBezTo>
                    <a:pt x="136" y="547"/>
                    <a:pt x="136" y="547"/>
                    <a:pt x="136" y="547"/>
                  </a:cubicBezTo>
                  <a:close/>
                  <a:moveTo>
                    <a:pt x="168" y="566"/>
                  </a:moveTo>
                  <a:cubicBezTo>
                    <a:pt x="168" y="566"/>
                    <a:pt x="168" y="566"/>
                    <a:pt x="168" y="566"/>
                  </a:cubicBezTo>
                  <a:cubicBezTo>
                    <a:pt x="168" y="566"/>
                    <a:pt x="167" y="566"/>
                    <a:pt x="168" y="566"/>
                  </a:cubicBezTo>
                  <a:cubicBezTo>
                    <a:pt x="168" y="567"/>
                    <a:pt x="168" y="566"/>
                    <a:pt x="169" y="566"/>
                  </a:cubicBezTo>
                  <a:cubicBezTo>
                    <a:pt x="169" y="566"/>
                    <a:pt x="169" y="567"/>
                    <a:pt x="170" y="567"/>
                  </a:cubicBezTo>
                  <a:cubicBezTo>
                    <a:pt x="170" y="566"/>
                    <a:pt x="170" y="566"/>
                    <a:pt x="170" y="566"/>
                  </a:cubicBezTo>
                  <a:cubicBezTo>
                    <a:pt x="169" y="566"/>
                    <a:pt x="169" y="566"/>
                    <a:pt x="168" y="566"/>
                  </a:cubicBezTo>
                  <a:close/>
                  <a:moveTo>
                    <a:pt x="169" y="563"/>
                  </a:moveTo>
                  <a:cubicBezTo>
                    <a:pt x="170" y="563"/>
                    <a:pt x="170" y="562"/>
                    <a:pt x="169" y="562"/>
                  </a:cubicBezTo>
                  <a:cubicBezTo>
                    <a:pt x="169" y="562"/>
                    <a:pt x="169" y="563"/>
                    <a:pt x="169" y="563"/>
                  </a:cubicBezTo>
                  <a:cubicBezTo>
                    <a:pt x="169" y="563"/>
                    <a:pt x="169" y="563"/>
                    <a:pt x="169" y="563"/>
                  </a:cubicBezTo>
                  <a:close/>
                  <a:moveTo>
                    <a:pt x="172" y="565"/>
                  </a:moveTo>
                  <a:cubicBezTo>
                    <a:pt x="172" y="565"/>
                    <a:pt x="172" y="564"/>
                    <a:pt x="172" y="564"/>
                  </a:cubicBezTo>
                  <a:cubicBezTo>
                    <a:pt x="171" y="564"/>
                    <a:pt x="171" y="564"/>
                    <a:pt x="171" y="564"/>
                  </a:cubicBezTo>
                  <a:cubicBezTo>
                    <a:pt x="171" y="564"/>
                    <a:pt x="171" y="563"/>
                    <a:pt x="171" y="563"/>
                  </a:cubicBezTo>
                  <a:cubicBezTo>
                    <a:pt x="171" y="563"/>
                    <a:pt x="171" y="563"/>
                    <a:pt x="171" y="563"/>
                  </a:cubicBezTo>
                  <a:cubicBezTo>
                    <a:pt x="171" y="563"/>
                    <a:pt x="170" y="563"/>
                    <a:pt x="171" y="563"/>
                  </a:cubicBezTo>
                  <a:cubicBezTo>
                    <a:pt x="171" y="564"/>
                    <a:pt x="171" y="564"/>
                    <a:pt x="170" y="564"/>
                  </a:cubicBezTo>
                  <a:cubicBezTo>
                    <a:pt x="170" y="564"/>
                    <a:pt x="171" y="564"/>
                    <a:pt x="171" y="565"/>
                  </a:cubicBezTo>
                  <a:cubicBezTo>
                    <a:pt x="171" y="565"/>
                    <a:pt x="171" y="565"/>
                    <a:pt x="172" y="565"/>
                  </a:cubicBezTo>
                  <a:cubicBezTo>
                    <a:pt x="172" y="565"/>
                    <a:pt x="172" y="565"/>
                    <a:pt x="172" y="565"/>
                  </a:cubicBezTo>
                  <a:close/>
                  <a:moveTo>
                    <a:pt x="149" y="554"/>
                  </a:moveTo>
                  <a:cubicBezTo>
                    <a:pt x="149" y="554"/>
                    <a:pt x="149" y="555"/>
                    <a:pt x="148" y="555"/>
                  </a:cubicBezTo>
                  <a:cubicBezTo>
                    <a:pt x="148" y="555"/>
                    <a:pt x="148" y="555"/>
                    <a:pt x="148" y="555"/>
                  </a:cubicBezTo>
                  <a:cubicBezTo>
                    <a:pt x="147" y="555"/>
                    <a:pt x="145" y="555"/>
                    <a:pt x="146" y="556"/>
                  </a:cubicBezTo>
                  <a:cubicBezTo>
                    <a:pt x="146" y="557"/>
                    <a:pt x="149" y="556"/>
                    <a:pt x="148" y="556"/>
                  </a:cubicBezTo>
                  <a:cubicBezTo>
                    <a:pt x="148" y="556"/>
                    <a:pt x="149" y="556"/>
                    <a:pt x="149" y="556"/>
                  </a:cubicBezTo>
                  <a:cubicBezTo>
                    <a:pt x="149" y="555"/>
                    <a:pt x="149" y="555"/>
                    <a:pt x="150" y="555"/>
                  </a:cubicBezTo>
                  <a:cubicBezTo>
                    <a:pt x="150" y="556"/>
                    <a:pt x="150" y="556"/>
                    <a:pt x="150" y="556"/>
                  </a:cubicBezTo>
                  <a:cubicBezTo>
                    <a:pt x="150" y="555"/>
                    <a:pt x="150" y="555"/>
                    <a:pt x="150" y="555"/>
                  </a:cubicBezTo>
                  <a:cubicBezTo>
                    <a:pt x="150" y="555"/>
                    <a:pt x="150" y="555"/>
                    <a:pt x="150" y="555"/>
                  </a:cubicBezTo>
                  <a:cubicBezTo>
                    <a:pt x="150" y="554"/>
                    <a:pt x="149" y="554"/>
                    <a:pt x="149" y="554"/>
                  </a:cubicBezTo>
                  <a:close/>
                  <a:moveTo>
                    <a:pt x="150" y="556"/>
                  </a:moveTo>
                  <a:cubicBezTo>
                    <a:pt x="150" y="556"/>
                    <a:pt x="149" y="556"/>
                    <a:pt x="149" y="556"/>
                  </a:cubicBezTo>
                  <a:cubicBezTo>
                    <a:pt x="148" y="556"/>
                    <a:pt x="149" y="557"/>
                    <a:pt x="149" y="557"/>
                  </a:cubicBezTo>
                  <a:cubicBezTo>
                    <a:pt x="149" y="557"/>
                    <a:pt x="149" y="557"/>
                    <a:pt x="149" y="557"/>
                  </a:cubicBezTo>
                  <a:cubicBezTo>
                    <a:pt x="149" y="557"/>
                    <a:pt x="149" y="557"/>
                    <a:pt x="150" y="557"/>
                  </a:cubicBezTo>
                  <a:cubicBezTo>
                    <a:pt x="150" y="557"/>
                    <a:pt x="150" y="557"/>
                    <a:pt x="150" y="557"/>
                  </a:cubicBezTo>
                  <a:cubicBezTo>
                    <a:pt x="150" y="557"/>
                    <a:pt x="150" y="557"/>
                    <a:pt x="150" y="557"/>
                  </a:cubicBezTo>
                  <a:cubicBezTo>
                    <a:pt x="150" y="556"/>
                    <a:pt x="150" y="556"/>
                    <a:pt x="150" y="556"/>
                  </a:cubicBezTo>
                  <a:close/>
                  <a:moveTo>
                    <a:pt x="144" y="555"/>
                  </a:moveTo>
                  <a:cubicBezTo>
                    <a:pt x="144" y="555"/>
                    <a:pt x="144" y="555"/>
                    <a:pt x="144" y="556"/>
                  </a:cubicBezTo>
                  <a:cubicBezTo>
                    <a:pt x="144" y="556"/>
                    <a:pt x="146" y="555"/>
                    <a:pt x="145" y="554"/>
                  </a:cubicBezTo>
                  <a:cubicBezTo>
                    <a:pt x="145" y="555"/>
                    <a:pt x="145" y="555"/>
                    <a:pt x="144" y="555"/>
                  </a:cubicBezTo>
                  <a:close/>
                  <a:moveTo>
                    <a:pt x="167" y="562"/>
                  </a:moveTo>
                  <a:cubicBezTo>
                    <a:pt x="166" y="560"/>
                    <a:pt x="165" y="561"/>
                    <a:pt x="163" y="560"/>
                  </a:cubicBezTo>
                  <a:cubicBezTo>
                    <a:pt x="164" y="559"/>
                    <a:pt x="165" y="559"/>
                    <a:pt x="165" y="559"/>
                  </a:cubicBezTo>
                  <a:cubicBezTo>
                    <a:pt x="165" y="557"/>
                    <a:pt x="163" y="558"/>
                    <a:pt x="162" y="558"/>
                  </a:cubicBezTo>
                  <a:cubicBezTo>
                    <a:pt x="162" y="558"/>
                    <a:pt x="158" y="556"/>
                    <a:pt x="160" y="556"/>
                  </a:cubicBezTo>
                  <a:cubicBezTo>
                    <a:pt x="161" y="556"/>
                    <a:pt x="162" y="557"/>
                    <a:pt x="163" y="557"/>
                  </a:cubicBezTo>
                  <a:cubicBezTo>
                    <a:pt x="163" y="557"/>
                    <a:pt x="163" y="557"/>
                    <a:pt x="163" y="557"/>
                  </a:cubicBezTo>
                  <a:cubicBezTo>
                    <a:pt x="164" y="557"/>
                    <a:pt x="165" y="556"/>
                    <a:pt x="164" y="555"/>
                  </a:cubicBezTo>
                  <a:cubicBezTo>
                    <a:pt x="163" y="554"/>
                    <a:pt x="159" y="556"/>
                    <a:pt x="157" y="556"/>
                  </a:cubicBezTo>
                  <a:cubicBezTo>
                    <a:pt x="157" y="556"/>
                    <a:pt x="157" y="556"/>
                    <a:pt x="156" y="556"/>
                  </a:cubicBezTo>
                  <a:cubicBezTo>
                    <a:pt x="157" y="556"/>
                    <a:pt x="158" y="555"/>
                    <a:pt x="158" y="555"/>
                  </a:cubicBezTo>
                  <a:cubicBezTo>
                    <a:pt x="158" y="554"/>
                    <a:pt x="154" y="554"/>
                    <a:pt x="153" y="555"/>
                  </a:cubicBezTo>
                  <a:cubicBezTo>
                    <a:pt x="152" y="557"/>
                    <a:pt x="156" y="556"/>
                    <a:pt x="156" y="556"/>
                  </a:cubicBezTo>
                  <a:cubicBezTo>
                    <a:pt x="155" y="557"/>
                    <a:pt x="153" y="556"/>
                    <a:pt x="152" y="558"/>
                  </a:cubicBezTo>
                  <a:cubicBezTo>
                    <a:pt x="153" y="557"/>
                    <a:pt x="153" y="559"/>
                    <a:pt x="153" y="559"/>
                  </a:cubicBezTo>
                  <a:cubicBezTo>
                    <a:pt x="154" y="559"/>
                    <a:pt x="155" y="558"/>
                    <a:pt x="155" y="559"/>
                  </a:cubicBezTo>
                  <a:cubicBezTo>
                    <a:pt x="155" y="559"/>
                    <a:pt x="154" y="559"/>
                    <a:pt x="154" y="560"/>
                  </a:cubicBezTo>
                  <a:cubicBezTo>
                    <a:pt x="156" y="561"/>
                    <a:pt x="156" y="560"/>
                    <a:pt x="157" y="562"/>
                  </a:cubicBezTo>
                  <a:cubicBezTo>
                    <a:pt x="157" y="562"/>
                    <a:pt x="158" y="562"/>
                    <a:pt x="158" y="562"/>
                  </a:cubicBezTo>
                  <a:cubicBezTo>
                    <a:pt x="158" y="562"/>
                    <a:pt x="159" y="562"/>
                    <a:pt x="159" y="562"/>
                  </a:cubicBezTo>
                  <a:cubicBezTo>
                    <a:pt x="159" y="562"/>
                    <a:pt x="159" y="561"/>
                    <a:pt x="159" y="561"/>
                  </a:cubicBezTo>
                  <a:cubicBezTo>
                    <a:pt x="159" y="561"/>
                    <a:pt x="158" y="561"/>
                    <a:pt x="158" y="561"/>
                  </a:cubicBezTo>
                  <a:cubicBezTo>
                    <a:pt x="159" y="561"/>
                    <a:pt x="157" y="559"/>
                    <a:pt x="157" y="559"/>
                  </a:cubicBezTo>
                  <a:cubicBezTo>
                    <a:pt x="158" y="559"/>
                    <a:pt x="158" y="559"/>
                    <a:pt x="158" y="559"/>
                  </a:cubicBezTo>
                  <a:cubicBezTo>
                    <a:pt x="157" y="558"/>
                    <a:pt x="158" y="558"/>
                    <a:pt x="158" y="558"/>
                  </a:cubicBezTo>
                  <a:cubicBezTo>
                    <a:pt x="158" y="559"/>
                    <a:pt x="160" y="559"/>
                    <a:pt x="160" y="559"/>
                  </a:cubicBezTo>
                  <a:cubicBezTo>
                    <a:pt x="160" y="559"/>
                    <a:pt x="160" y="559"/>
                    <a:pt x="160" y="560"/>
                  </a:cubicBezTo>
                  <a:cubicBezTo>
                    <a:pt x="160" y="559"/>
                    <a:pt x="160" y="559"/>
                    <a:pt x="160" y="559"/>
                  </a:cubicBezTo>
                  <a:cubicBezTo>
                    <a:pt x="161" y="559"/>
                    <a:pt x="161" y="560"/>
                    <a:pt x="160" y="560"/>
                  </a:cubicBezTo>
                  <a:cubicBezTo>
                    <a:pt x="160" y="560"/>
                    <a:pt x="161" y="561"/>
                    <a:pt x="160" y="561"/>
                  </a:cubicBezTo>
                  <a:cubicBezTo>
                    <a:pt x="160" y="561"/>
                    <a:pt x="161" y="562"/>
                    <a:pt x="161" y="562"/>
                  </a:cubicBezTo>
                  <a:cubicBezTo>
                    <a:pt x="162" y="562"/>
                    <a:pt x="162" y="561"/>
                    <a:pt x="162" y="561"/>
                  </a:cubicBezTo>
                  <a:cubicBezTo>
                    <a:pt x="162" y="561"/>
                    <a:pt x="162" y="563"/>
                    <a:pt x="163" y="562"/>
                  </a:cubicBezTo>
                  <a:cubicBezTo>
                    <a:pt x="163" y="562"/>
                    <a:pt x="162" y="561"/>
                    <a:pt x="162" y="561"/>
                  </a:cubicBezTo>
                  <a:cubicBezTo>
                    <a:pt x="163" y="561"/>
                    <a:pt x="165" y="562"/>
                    <a:pt x="165" y="563"/>
                  </a:cubicBezTo>
                  <a:cubicBezTo>
                    <a:pt x="165" y="563"/>
                    <a:pt x="165" y="563"/>
                    <a:pt x="165" y="563"/>
                  </a:cubicBezTo>
                  <a:cubicBezTo>
                    <a:pt x="166" y="563"/>
                    <a:pt x="166" y="564"/>
                    <a:pt x="166" y="564"/>
                  </a:cubicBezTo>
                  <a:cubicBezTo>
                    <a:pt x="168" y="564"/>
                    <a:pt x="166" y="562"/>
                    <a:pt x="167" y="562"/>
                  </a:cubicBezTo>
                  <a:close/>
                  <a:moveTo>
                    <a:pt x="126" y="534"/>
                  </a:moveTo>
                  <a:cubicBezTo>
                    <a:pt x="125" y="533"/>
                    <a:pt x="128" y="535"/>
                    <a:pt x="127" y="535"/>
                  </a:cubicBezTo>
                  <a:cubicBezTo>
                    <a:pt x="128" y="535"/>
                    <a:pt x="130" y="536"/>
                    <a:pt x="131" y="536"/>
                  </a:cubicBezTo>
                  <a:cubicBezTo>
                    <a:pt x="131" y="535"/>
                    <a:pt x="128" y="534"/>
                    <a:pt x="128" y="533"/>
                  </a:cubicBezTo>
                  <a:cubicBezTo>
                    <a:pt x="128" y="533"/>
                    <a:pt x="128" y="534"/>
                    <a:pt x="128" y="534"/>
                  </a:cubicBezTo>
                  <a:cubicBezTo>
                    <a:pt x="128" y="534"/>
                    <a:pt x="128" y="533"/>
                    <a:pt x="128" y="533"/>
                  </a:cubicBezTo>
                  <a:cubicBezTo>
                    <a:pt x="127" y="532"/>
                    <a:pt x="125" y="532"/>
                    <a:pt x="124" y="531"/>
                  </a:cubicBezTo>
                  <a:cubicBezTo>
                    <a:pt x="123" y="531"/>
                    <a:pt x="123" y="531"/>
                    <a:pt x="122" y="531"/>
                  </a:cubicBezTo>
                  <a:cubicBezTo>
                    <a:pt x="122" y="531"/>
                    <a:pt x="120" y="528"/>
                    <a:pt x="120" y="529"/>
                  </a:cubicBezTo>
                  <a:cubicBezTo>
                    <a:pt x="120" y="529"/>
                    <a:pt x="120" y="530"/>
                    <a:pt x="120" y="530"/>
                  </a:cubicBezTo>
                  <a:cubicBezTo>
                    <a:pt x="121" y="530"/>
                    <a:pt x="121" y="532"/>
                    <a:pt x="122" y="533"/>
                  </a:cubicBezTo>
                  <a:cubicBezTo>
                    <a:pt x="123" y="533"/>
                    <a:pt x="124" y="533"/>
                    <a:pt x="124" y="534"/>
                  </a:cubicBezTo>
                  <a:cubicBezTo>
                    <a:pt x="124" y="533"/>
                    <a:pt x="124" y="533"/>
                    <a:pt x="124" y="533"/>
                  </a:cubicBezTo>
                  <a:cubicBezTo>
                    <a:pt x="125" y="533"/>
                    <a:pt x="126" y="534"/>
                    <a:pt x="126" y="534"/>
                  </a:cubicBezTo>
                  <a:cubicBezTo>
                    <a:pt x="126" y="534"/>
                    <a:pt x="126" y="534"/>
                    <a:pt x="126" y="534"/>
                  </a:cubicBezTo>
                  <a:close/>
                  <a:moveTo>
                    <a:pt x="130" y="544"/>
                  </a:moveTo>
                  <a:cubicBezTo>
                    <a:pt x="129" y="544"/>
                    <a:pt x="129" y="543"/>
                    <a:pt x="129" y="544"/>
                  </a:cubicBezTo>
                  <a:cubicBezTo>
                    <a:pt x="129" y="545"/>
                    <a:pt x="129" y="544"/>
                    <a:pt x="129" y="544"/>
                  </a:cubicBezTo>
                  <a:cubicBezTo>
                    <a:pt x="129" y="544"/>
                    <a:pt x="129" y="545"/>
                    <a:pt x="130" y="545"/>
                  </a:cubicBezTo>
                  <a:cubicBezTo>
                    <a:pt x="130" y="545"/>
                    <a:pt x="130" y="545"/>
                    <a:pt x="130" y="544"/>
                  </a:cubicBezTo>
                  <a:cubicBezTo>
                    <a:pt x="130" y="544"/>
                    <a:pt x="130" y="544"/>
                    <a:pt x="130" y="544"/>
                  </a:cubicBezTo>
                  <a:close/>
                  <a:moveTo>
                    <a:pt x="126" y="518"/>
                  </a:moveTo>
                  <a:cubicBezTo>
                    <a:pt x="125" y="518"/>
                    <a:pt x="125" y="518"/>
                    <a:pt x="125" y="518"/>
                  </a:cubicBezTo>
                  <a:cubicBezTo>
                    <a:pt x="125" y="517"/>
                    <a:pt x="125" y="517"/>
                    <a:pt x="124" y="517"/>
                  </a:cubicBezTo>
                  <a:cubicBezTo>
                    <a:pt x="125" y="516"/>
                    <a:pt x="125" y="516"/>
                    <a:pt x="125" y="516"/>
                  </a:cubicBezTo>
                  <a:cubicBezTo>
                    <a:pt x="124" y="515"/>
                    <a:pt x="124" y="515"/>
                    <a:pt x="124" y="515"/>
                  </a:cubicBezTo>
                  <a:cubicBezTo>
                    <a:pt x="124" y="515"/>
                    <a:pt x="124" y="515"/>
                    <a:pt x="124" y="515"/>
                  </a:cubicBezTo>
                  <a:cubicBezTo>
                    <a:pt x="124" y="516"/>
                    <a:pt x="123" y="516"/>
                    <a:pt x="123" y="517"/>
                  </a:cubicBezTo>
                  <a:cubicBezTo>
                    <a:pt x="123" y="518"/>
                    <a:pt x="125" y="518"/>
                    <a:pt x="126" y="519"/>
                  </a:cubicBezTo>
                  <a:cubicBezTo>
                    <a:pt x="126" y="519"/>
                    <a:pt x="126" y="520"/>
                    <a:pt x="126" y="520"/>
                  </a:cubicBezTo>
                  <a:cubicBezTo>
                    <a:pt x="127" y="519"/>
                    <a:pt x="126" y="518"/>
                    <a:pt x="126" y="518"/>
                  </a:cubicBezTo>
                  <a:close/>
                  <a:moveTo>
                    <a:pt x="122" y="517"/>
                  </a:moveTo>
                  <a:cubicBezTo>
                    <a:pt x="122" y="517"/>
                    <a:pt x="121" y="516"/>
                    <a:pt x="121" y="517"/>
                  </a:cubicBezTo>
                  <a:cubicBezTo>
                    <a:pt x="122" y="519"/>
                    <a:pt x="123" y="518"/>
                    <a:pt x="124" y="520"/>
                  </a:cubicBezTo>
                  <a:cubicBezTo>
                    <a:pt x="124" y="520"/>
                    <a:pt x="126" y="522"/>
                    <a:pt x="126" y="522"/>
                  </a:cubicBezTo>
                  <a:cubicBezTo>
                    <a:pt x="126" y="521"/>
                    <a:pt x="126" y="520"/>
                    <a:pt x="125" y="520"/>
                  </a:cubicBezTo>
                  <a:cubicBezTo>
                    <a:pt x="125" y="520"/>
                    <a:pt x="124" y="518"/>
                    <a:pt x="124" y="519"/>
                  </a:cubicBezTo>
                  <a:cubicBezTo>
                    <a:pt x="124" y="519"/>
                    <a:pt x="122" y="517"/>
                    <a:pt x="122" y="517"/>
                  </a:cubicBezTo>
                  <a:close/>
                  <a:moveTo>
                    <a:pt x="125" y="511"/>
                  </a:moveTo>
                  <a:cubicBezTo>
                    <a:pt x="124" y="511"/>
                    <a:pt x="124" y="511"/>
                    <a:pt x="124" y="511"/>
                  </a:cubicBezTo>
                  <a:cubicBezTo>
                    <a:pt x="123" y="512"/>
                    <a:pt x="124" y="512"/>
                    <a:pt x="123" y="512"/>
                  </a:cubicBezTo>
                  <a:cubicBezTo>
                    <a:pt x="123" y="512"/>
                    <a:pt x="123" y="513"/>
                    <a:pt x="123" y="513"/>
                  </a:cubicBezTo>
                  <a:cubicBezTo>
                    <a:pt x="123" y="513"/>
                    <a:pt x="125" y="513"/>
                    <a:pt x="124" y="513"/>
                  </a:cubicBezTo>
                  <a:cubicBezTo>
                    <a:pt x="123" y="512"/>
                    <a:pt x="126" y="512"/>
                    <a:pt x="125" y="512"/>
                  </a:cubicBezTo>
                  <a:cubicBezTo>
                    <a:pt x="125" y="511"/>
                    <a:pt x="125" y="511"/>
                    <a:pt x="125" y="511"/>
                  </a:cubicBezTo>
                  <a:close/>
                  <a:moveTo>
                    <a:pt x="172" y="566"/>
                  </a:moveTo>
                  <a:cubicBezTo>
                    <a:pt x="171" y="566"/>
                    <a:pt x="172" y="566"/>
                    <a:pt x="172" y="566"/>
                  </a:cubicBezTo>
                  <a:cubicBezTo>
                    <a:pt x="172" y="566"/>
                    <a:pt x="172" y="566"/>
                    <a:pt x="172" y="566"/>
                  </a:cubicBezTo>
                  <a:cubicBezTo>
                    <a:pt x="173" y="566"/>
                    <a:pt x="172" y="566"/>
                    <a:pt x="172" y="566"/>
                  </a:cubicBezTo>
                  <a:cubicBezTo>
                    <a:pt x="172" y="566"/>
                    <a:pt x="172" y="566"/>
                    <a:pt x="172" y="566"/>
                  </a:cubicBezTo>
                  <a:close/>
                  <a:moveTo>
                    <a:pt x="115" y="502"/>
                  </a:moveTo>
                  <a:cubicBezTo>
                    <a:pt x="115" y="502"/>
                    <a:pt x="115" y="501"/>
                    <a:pt x="116" y="501"/>
                  </a:cubicBezTo>
                  <a:cubicBezTo>
                    <a:pt x="116" y="501"/>
                    <a:pt x="115" y="502"/>
                    <a:pt x="115" y="502"/>
                  </a:cubicBezTo>
                  <a:cubicBezTo>
                    <a:pt x="116" y="504"/>
                    <a:pt x="120" y="500"/>
                    <a:pt x="118" y="499"/>
                  </a:cubicBezTo>
                  <a:cubicBezTo>
                    <a:pt x="118" y="498"/>
                    <a:pt x="118" y="498"/>
                    <a:pt x="118" y="498"/>
                  </a:cubicBezTo>
                  <a:cubicBezTo>
                    <a:pt x="117" y="498"/>
                    <a:pt x="117" y="499"/>
                    <a:pt x="117" y="498"/>
                  </a:cubicBezTo>
                  <a:cubicBezTo>
                    <a:pt x="116" y="498"/>
                    <a:pt x="116" y="498"/>
                    <a:pt x="116" y="498"/>
                  </a:cubicBezTo>
                  <a:cubicBezTo>
                    <a:pt x="116" y="498"/>
                    <a:pt x="116" y="498"/>
                    <a:pt x="116" y="497"/>
                  </a:cubicBezTo>
                  <a:cubicBezTo>
                    <a:pt x="114" y="497"/>
                    <a:pt x="115" y="499"/>
                    <a:pt x="116" y="499"/>
                  </a:cubicBezTo>
                  <a:cubicBezTo>
                    <a:pt x="116" y="499"/>
                    <a:pt x="116" y="499"/>
                    <a:pt x="116" y="499"/>
                  </a:cubicBezTo>
                  <a:cubicBezTo>
                    <a:pt x="117" y="500"/>
                    <a:pt x="115" y="500"/>
                    <a:pt x="115" y="500"/>
                  </a:cubicBezTo>
                  <a:cubicBezTo>
                    <a:pt x="115" y="500"/>
                    <a:pt x="115" y="499"/>
                    <a:pt x="114" y="500"/>
                  </a:cubicBezTo>
                  <a:cubicBezTo>
                    <a:pt x="114" y="501"/>
                    <a:pt x="114" y="502"/>
                    <a:pt x="115" y="502"/>
                  </a:cubicBezTo>
                  <a:close/>
                  <a:moveTo>
                    <a:pt x="115" y="495"/>
                  </a:moveTo>
                  <a:cubicBezTo>
                    <a:pt x="115" y="495"/>
                    <a:pt x="115" y="495"/>
                    <a:pt x="115" y="495"/>
                  </a:cubicBezTo>
                  <a:cubicBezTo>
                    <a:pt x="115" y="495"/>
                    <a:pt x="115" y="495"/>
                    <a:pt x="115" y="495"/>
                  </a:cubicBezTo>
                  <a:cubicBezTo>
                    <a:pt x="115" y="495"/>
                    <a:pt x="116" y="497"/>
                    <a:pt x="116" y="496"/>
                  </a:cubicBezTo>
                  <a:cubicBezTo>
                    <a:pt x="116" y="496"/>
                    <a:pt x="115" y="494"/>
                    <a:pt x="115" y="494"/>
                  </a:cubicBezTo>
                  <a:cubicBezTo>
                    <a:pt x="115" y="494"/>
                    <a:pt x="115" y="494"/>
                    <a:pt x="115" y="493"/>
                  </a:cubicBezTo>
                  <a:cubicBezTo>
                    <a:pt x="114" y="493"/>
                    <a:pt x="113" y="494"/>
                    <a:pt x="113" y="494"/>
                  </a:cubicBezTo>
                  <a:cubicBezTo>
                    <a:pt x="113" y="494"/>
                    <a:pt x="114" y="494"/>
                    <a:pt x="114" y="494"/>
                  </a:cubicBezTo>
                  <a:cubicBezTo>
                    <a:pt x="114" y="494"/>
                    <a:pt x="113" y="496"/>
                    <a:pt x="113" y="496"/>
                  </a:cubicBezTo>
                  <a:cubicBezTo>
                    <a:pt x="114" y="496"/>
                    <a:pt x="114" y="495"/>
                    <a:pt x="115" y="495"/>
                  </a:cubicBezTo>
                  <a:close/>
                  <a:moveTo>
                    <a:pt x="125" y="528"/>
                  </a:moveTo>
                  <a:cubicBezTo>
                    <a:pt x="128" y="528"/>
                    <a:pt x="125" y="522"/>
                    <a:pt x="125" y="522"/>
                  </a:cubicBezTo>
                  <a:cubicBezTo>
                    <a:pt x="125" y="522"/>
                    <a:pt x="123" y="521"/>
                    <a:pt x="122" y="521"/>
                  </a:cubicBezTo>
                  <a:cubicBezTo>
                    <a:pt x="122" y="522"/>
                    <a:pt x="121" y="522"/>
                    <a:pt x="121" y="522"/>
                  </a:cubicBezTo>
                  <a:cubicBezTo>
                    <a:pt x="122" y="522"/>
                    <a:pt x="122" y="522"/>
                    <a:pt x="122" y="523"/>
                  </a:cubicBezTo>
                  <a:cubicBezTo>
                    <a:pt x="122" y="522"/>
                    <a:pt x="123" y="522"/>
                    <a:pt x="123" y="522"/>
                  </a:cubicBezTo>
                  <a:cubicBezTo>
                    <a:pt x="124" y="522"/>
                    <a:pt x="123" y="523"/>
                    <a:pt x="123" y="523"/>
                  </a:cubicBezTo>
                  <a:cubicBezTo>
                    <a:pt x="123" y="524"/>
                    <a:pt x="123" y="524"/>
                    <a:pt x="123" y="525"/>
                  </a:cubicBezTo>
                  <a:cubicBezTo>
                    <a:pt x="124" y="525"/>
                    <a:pt x="124" y="525"/>
                    <a:pt x="124" y="525"/>
                  </a:cubicBezTo>
                  <a:cubicBezTo>
                    <a:pt x="124" y="525"/>
                    <a:pt x="124" y="524"/>
                    <a:pt x="124" y="524"/>
                  </a:cubicBezTo>
                  <a:cubicBezTo>
                    <a:pt x="125" y="524"/>
                    <a:pt x="125" y="524"/>
                    <a:pt x="125" y="523"/>
                  </a:cubicBezTo>
                  <a:cubicBezTo>
                    <a:pt x="124" y="523"/>
                    <a:pt x="126" y="523"/>
                    <a:pt x="125" y="524"/>
                  </a:cubicBezTo>
                  <a:cubicBezTo>
                    <a:pt x="126" y="524"/>
                    <a:pt x="126" y="524"/>
                    <a:pt x="126" y="524"/>
                  </a:cubicBezTo>
                  <a:cubicBezTo>
                    <a:pt x="126" y="525"/>
                    <a:pt x="125" y="525"/>
                    <a:pt x="125" y="525"/>
                  </a:cubicBezTo>
                  <a:cubicBezTo>
                    <a:pt x="125" y="525"/>
                    <a:pt x="125" y="525"/>
                    <a:pt x="125" y="526"/>
                  </a:cubicBezTo>
                  <a:cubicBezTo>
                    <a:pt x="124" y="527"/>
                    <a:pt x="124" y="527"/>
                    <a:pt x="125" y="527"/>
                  </a:cubicBezTo>
                  <a:cubicBezTo>
                    <a:pt x="125" y="527"/>
                    <a:pt x="126" y="528"/>
                    <a:pt x="125" y="528"/>
                  </a:cubicBezTo>
                  <a:close/>
                  <a:moveTo>
                    <a:pt x="117" y="513"/>
                  </a:moveTo>
                  <a:cubicBezTo>
                    <a:pt x="117" y="513"/>
                    <a:pt x="118" y="511"/>
                    <a:pt x="118" y="511"/>
                  </a:cubicBezTo>
                  <a:cubicBezTo>
                    <a:pt x="118" y="511"/>
                    <a:pt x="118" y="512"/>
                    <a:pt x="118" y="512"/>
                  </a:cubicBezTo>
                  <a:cubicBezTo>
                    <a:pt x="117" y="512"/>
                    <a:pt x="117" y="512"/>
                    <a:pt x="117" y="512"/>
                  </a:cubicBezTo>
                  <a:cubicBezTo>
                    <a:pt x="117" y="512"/>
                    <a:pt x="117" y="512"/>
                    <a:pt x="117" y="512"/>
                  </a:cubicBezTo>
                  <a:cubicBezTo>
                    <a:pt x="117" y="512"/>
                    <a:pt x="117" y="512"/>
                    <a:pt x="116" y="512"/>
                  </a:cubicBezTo>
                  <a:cubicBezTo>
                    <a:pt x="116" y="512"/>
                    <a:pt x="115" y="515"/>
                    <a:pt x="115" y="516"/>
                  </a:cubicBezTo>
                  <a:cubicBezTo>
                    <a:pt x="116" y="515"/>
                    <a:pt x="117" y="514"/>
                    <a:pt x="117" y="513"/>
                  </a:cubicBezTo>
                  <a:close/>
                  <a:moveTo>
                    <a:pt x="121" y="504"/>
                  </a:moveTo>
                  <a:cubicBezTo>
                    <a:pt x="121" y="505"/>
                    <a:pt x="122" y="506"/>
                    <a:pt x="122" y="506"/>
                  </a:cubicBezTo>
                  <a:cubicBezTo>
                    <a:pt x="122" y="506"/>
                    <a:pt x="123" y="506"/>
                    <a:pt x="123" y="506"/>
                  </a:cubicBezTo>
                  <a:cubicBezTo>
                    <a:pt x="123" y="506"/>
                    <a:pt x="123" y="507"/>
                    <a:pt x="123" y="507"/>
                  </a:cubicBezTo>
                  <a:cubicBezTo>
                    <a:pt x="123" y="506"/>
                    <a:pt x="123" y="504"/>
                    <a:pt x="122" y="504"/>
                  </a:cubicBezTo>
                  <a:cubicBezTo>
                    <a:pt x="122" y="503"/>
                    <a:pt x="122" y="503"/>
                    <a:pt x="122" y="503"/>
                  </a:cubicBezTo>
                  <a:cubicBezTo>
                    <a:pt x="122" y="503"/>
                    <a:pt x="121" y="502"/>
                    <a:pt x="121" y="502"/>
                  </a:cubicBezTo>
                  <a:cubicBezTo>
                    <a:pt x="121" y="502"/>
                    <a:pt x="120" y="501"/>
                    <a:pt x="119" y="502"/>
                  </a:cubicBezTo>
                  <a:cubicBezTo>
                    <a:pt x="119" y="503"/>
                    <a:pt x="120" y="503"/>
                    <a:pt x="120" y="503"/>
                  </a:cubicBezTo>
                  <a:cubicBezTo>
                    <a:pt x="120" y="503"/>
                    <a:pt x="119" y="504"/>
                    <a:pt x="120" y="504"/>
                  </a:cubicBezTo>
                  <a:cubicBezTo>
                    <a:pt x="120" y="503"/>
                    <a:pt x="120" y="503"/>
                    <a:pt x="121" y="503"/>
                  </a:cubicBezTo>
                  <a:cubicBezTo>
                    <a:pt x="122" y="503"/>
                    <a:pt x="121" y="504"/>
                    <a:pt x="121" y="504"/>
                  </a:cubicBezTo>
                  <a:close/>
                  <a:moveTo>
                    <a:pt x="120" y="523"/>
                  </a:moveTo>
                  <a:cubicBezTo>
                    <a:pt x="121" y="523"/>
                    <a:pt x="120" y="523"/>
                    <a:pt x="120" y="522"/>
                  </a:cubicBezTo>
                  <a:cubicBezTo>
                    <a:pt x="120" y="522"/>
                    <a:pt x="120" y="522"/>
                    <a:pt x="120" y="521"/>
                  </a:cubicBezTo>
                  <a:cubicBezTo>
                    <a:pt x="120" y="521"/>
                    <a:pt x="118" y="523"/>
                    <a:pt x="118" y="523"/>
                  </a:cubicBezTo>
                  <a:cubicBezTo>
                    <a:pt x="118" y="523"/>
                    <a:pt x="119" y="523"/>
                    <a:pt x="119" y="523"/>
                  </a:cubicBezTo>
                  <a:cubicBezTo>
                    <a:pt x="119" y="524"/>
                    <a:pt x="120" y="524"/>
                    <a:pt x="120" y="523"/>
                  </a:cubicBezTo>
                  <a:close/>
                  <a:moveTo>
                    <a:pt x="118" y="521"/>
                  </a:moveTo>
                  <a:cubicBezTo>
                    <a:pt x="118" y="521"/>
                    <a:pt x="119" y="521"/>
                    <a:pt x="119" y="521"/>
                  </a:cubicBezTo>
                  <a:cubicBezTo>
                    <a:pt x="119" y="521"/>
                    <a:pt x="119" y="521"/>
                    <a:pt x="119" y="521"/>
                  </a:cubicBezTo>
                  <a:cubicBezTo>
                    <a:pt x="119" y="521"/>
                    <a:pt x="121" y="521"/>
                    <a:pt x="121" y="520"/>
                  </a:cubicBezTo>
                  <a:cubicBezTo>
                    <a:pt x="122" y="519"/>
                    <a:pt x="120" y="520"/>
                    <a:pt x="120" y="520"/>
                  </a:cubicBezTo>
                  <a:cubicBezTo>
                    <a:pt x="120" y="519"/>
                    <a:pt x="120" y="519"/>
                    <a:pt x="121" y="519"/>
                  </a:cubicBezTo>
                  <a:cubicBezTo>
                    <a:pt x="121" y="519"/>
                    <a:pt x="120" y="517"/>
                    <a:pt x="120" y="517"/>
                  </a:cubicBezTo>
                  <a:cubicBezTo>
                    <a:pt x="120" y="517"/>
                    <a:pt x="120" y="517"/>
                    <a:pt x="120" y="516"/>
                  </a:cubicBezTo>
                  <a:cubicBezTo>
                    <a:pt x="119" y="516"/>
                    <a:pt x="119" y="518"/>
                    <a:pt x="119" y="518"/>
                  </a:cubicBezTo>
                  <a:cubicBezTo>
                    <a:pt x="119" y="518"/>
                    <a:pt x="119" y="516"/>
                    <a:pt x="119" y="516"/>
                  </a:cubicBezTo>
                  <a:cubicBezTo>
                    <a:pt x="119" y="516"/>
                    <a:pt x="119" y="516"/>
                    <a:pt x="118" y="516"/>
                  </a:cubicBezTo>
                  <a:cubicBezTo>
                    <a:pt x="118" y="516"/>
                    <a:pt x="118" y="517"/>
                    <a:pt x="119" y="517"/>
                  </a:cubicBezTo>
                  <a:cubicBezTo>
                    <a:pt x="118" y="517"/>
                    <a:pt x="119" y="518"/>
                    <a:pt x="119" y="518"/>
                  </a:cubicBezTo>
                  <a:cubicBezTo>
                    <a:pt x="118" y="519"/>
                    <a:pt x="118" y="518"/>
                    <a:pt x="118" y="517"/>
                  </a:cubicBezTo>
                  <a:cubicBezTo>
                    <a:pt x="117" y="516"/>
                    <a:pt x="116" y="518"/>
                    <a:pt x="117" y="519"/>
                  </a:cubicBezTo>
                  <a:cubicBezTo>
                    <a:pt x="117" y="519"/>
                    <a:pt x="117" y="519"/>
                    <a:pt x="117" y="518"/>
                  </a:cubicBezTo>
                  <a:cubicBezTo>
                    <a:pt x="118" y="519"/>
                    <a:pt x="118" y="519"/>
                    <a:pt x="117" y="519"/>
                  </a:cubicBezTo>
                  <a:cubicBezTo>
                    <a:pt x="117" y="520"/>
                    <a:pt x="117" y="520"/>
                    <a:pt x="117" y="521"/>
                  </a:cubicBezTo>
                  <a:cubicBezTo>
                    <a:pt x="118" y="522"/>
                    <a:pt x="118" y="521"/>
                    <a:pt x="118" y="521"/>
                  </a:cubicBezTo>
                  <a:close/>
                  <a:moveTo>
                    <a:pt x="119" y="505"/>
                  </a:moveTo>
                  <a:cubicBezTo>
                    <a:pt x="118" y="505"/>
                    <a:pt x="118" y="505"/>
                    <a:pt x="118" y="505"/>
                  </a:cubicBezTo>
                  <a:cubicBezTo>
                    <a:pt x="118" y="506"/>
                    <a:pt x="118" y="506"/>
                    <a:pt x="118" y="506"/>
                  </a:cubicBezTo>
                  <a:cubicBezTo>
                    <a:pt x="118" y="507"/>
                    <a:pt x="118" y="507"/>
                    <a:pt x="118" y="507"/>
                  </a:cubicBezTo>
                  <a:cubicBezTo>
                    <a:pt x="118" y="507"/>
                    <a:pt x="119" y="507"/>
                    <a:pt x="119" y="507"/>
                  </a:cubicBezTo>
                  <a:cubicBezTo>
                    <a:pt x="119" y="507"/>
                    <a:pt x="118" y="507"/>
                    <a:pt x="118" y="507"/>
                  </a:cubicBezTo>
                  <a:cubicBezTo>
                    <a:pt x="118" y="508"/>
                    <a:pt x="117" y="508"/>
                    <a:pt x="117" y="508"/>
                  </a:cubicBezTo>
                  <a:cubicBezTo>
                    <a:pt x="117" y="508"/>
                    <a:pt x="118" y="509"/>
                    <a:pt x="119" y="509"/>
                  </a:cubicBezTo>
                  <a:cubicBezTo>
                    <a:pt x="119" y="510"/>
                    <a:pt x="119" y="509"/>
                    <a:pt x="119" y="509"/>
                  </a:cubicBezTo>
                  <a:cubicBezTo>
                    <a:pt x="119" y="509"/>
                    <a:pt x="119" y="510"/>
                    <a:pt x="119" y="510"/>
                  </a:cubicBezTo>
                  <a:cubicBezTo>
                    <a:pt x="120" y="510"/>
                    <a:pt x="120" y="510"/>
                    <a:pt x="120" y="510"/>
                  </a:cubicBezTo>
                  <a:cubicBezTo>
                    <a:pt x="120" y="510"/>
                    <a:pt x="119" y="510"/>
                    <a:pt x="119" y="510"/>
                  </a:cubicBezTo>
                  <a:cubicBezTo>
                    <a:pt x="119" y="511"/>
                    <a:pt x="119" y="511"/>
                    <a:pt x="119" y="511"/>
                  </a:cubicBezTo>
                  <a:cubicBezTo>
                    <a:pt x="119" y="511"/>
                    <a:pt x="119" y="510"/>
                    <a:pt x="118" y="510"/>
                  </a:cubicBezTo>
                  <a:cubicBezTo>
                    <a:pt x="118" y="510"/>
                    <a:pt x="119" y="513"/>
                    <a:pt x="118" y="513"/>
                  </a:cubicBezTo>
                  <a:cubicBezTo>
                    <a:pt x="118" y="513"/>
                    <a:pt x="118" y="513"/>
                    <a:pt x="117" y="514"/>
                  </a:cubicBezTo>
                  <a:cubicBezTo>
                    <a:pt x="117" y="514"/>
                    <a:pt x="118" y="515"/>
                    <a:pt x="118" y="515"/>
                  </a:cubicBezTo>
                  <a:cubicBezTo>
                    <a:pt x="118" y="515"/>
                    <a:pt x="119" y="513"/>
                    <a:pt x="119" y="513"/>
                  </a:cubicBezTo>
                  <a:cubicBezTo>
                    <a:pt x="119" y="513"/>
                    <a:pt x="119" y="513"/>
                    <a:pt x="119" y="513"/>
                  </a:cubicBezTo>
                  <a:cubicBezTo>
                    <a:pt x="120" y="512"/>
                    <a:pt x="120" y="513"/>
                    <a:pt x="121" y="513"/>
                  </a:cubicBezTo>
                  <a:cubicBezTo>
                    <a:pt x="121" y="513"/>
                    <a:pt x="121" y="513"/>
                    <a:pt x="121" y="513"/>
                  </a:cubicBezTo>
                  <a:cubicBezTo>
                    <a:pt x="120" y="512"/>
                    <a:pt x="121" y="512"/>
                    <a:pt x="121" y="512"/>
                  </a:cubicBezTo>
                  <a:cubicBezTo>
                    <a:pt x="121" y="512"/>
                    <a:pt x="120" y="511"/>
                    <a:pt x="120" y="511"/>
                  </a:cubicBezTo>
                  <a:cubicBezTo>
                    <a:pt x="121" y="510"/>
                    <a:pt x="121" y="511"/>
                    <a:pt x="121" y="511"/>
                  </a:cubicBezTo>
                  <a:cubicBezTo>
                    <a:pt x="122" y="512"/>
                    <a:pt x="122" y="510"/>
                    <a:pt x="122" y="510"/>
                  </a:cubicBezTo>
                  <a:cubicBezTo>
                    <a:pt x="121" y="510"/>
                    <a:pt x="121" y="510"/>
                    <a:pt x="121" y="509"/>
                  </a:cubicBezTo>
                  <a:cubicBezTo>
                    <a:pt x="121" y="509"/>
                    <a:pt x="122" y="509"/>
                    <a:pt x="122" y="509"/>
                  </a:cubicBezTo>
                  <a:cubicBezTo>
                    <a:pt x="122" y="508"/>
                    <a:pt x="121" y="508"/>
                    <a:pt x="122" y="507"/>
                  </a:cubicBezTo>
                  <a:cubicBezTo>
                    <a:pt x="121" y="507"/>
                    <a:pt x="121" y="506"/>
                    <a:pt x="121" y="506"/>
                  </a:cubicBezTo>
                  <a:cubicBezTo>
                    <a:pt x="121" y="506"/>
                    <a:pt x="120" y="506"/>
                    <a:pt x="120" y="506"/>
                  </a:cubicBezTo>
                  <a:cubicBezTo>
                    <a:pt x="120" y="506"/>
                    <a:pt x="120" y="506"/>
                    <a:pt x="120" y="507"/>
                  </a:cubicBezTo>
                  <a:cubicBezTo>
                    <a:pt x="120" y="507"/>
                    <a:pt x="119" y="505"/>
                    <a:pt x="119" y="505"/>
                  </a:cubicBezTo>
                  <a:cubicBezTo>
                    <a:pt x="119" y="505"/>
                    <a:pt x="119" y="505"/>
                    <a:pt x="119" y="505"/>
                  </a:cubicBezTo>
                  <a:close/>
                  <a:moveTo>
                    <a:pt x="116" y="505"/>
                  </a:moveTo>
                  <a:cubicBezTo>
                    <a:pt x="116" y="505"/>
                    <a:pt x="116" y="505"/>
                    <a:pt x="115" y="505"/>
                  </a:cubicBezTo>
                  <a:cubicBezTo>
                    <a:pt x="116" y="504"/>
                    <a:pt x="117" y="504"/>
                    <a:pt x="117" y="503"/>
                  </a:cubicBezTo>
                  <a:cubicBezTo>
                    <a:pt x="116" y="503"/>
                    <a:pt x="115" y="503"/>
                    <a:pt x="115" y="503"/>
                  </a:cubicBezTo>
                  <a:cubicBezTo>
                    <a:pt x="114" y="503"/>
                    <a:pt x="114" y="503"/>
                    <a:pt x="114" y="503"/>
                  </a:cubicBezTo>
                  <a:cubicBezTo>
                    <a:pt x="114" y="503"/>
                    <a:pt x="115" y="505"/>
                    <a:pt x="115" y="505"/>
                  </a:cubicBezTo>
                  <a:cubicBezTo>
                    <a:pt x="115" y="505"/>
                    <a:pt x="115" y="506"/>
                    <a:pt x="115" y="506"/>
                  </a:cubicBezTo>
                  <a:cubicBezTo>
                    <a:pt x="115" y="506"/>
                    <a:pt x="115" y="506"/>
                    <a:pt x="116" y="506"/>
                  </a:cubicBezTo>
                  <a:cubicBezTo>
                    <a:pt x="116" y="506"/>
                    <a:pt x="116" y="505"/>
                    <a:pt x="116" y="505"/>
                  </a:cubicBezTo>
                  <a:close/>
                  <a:moveTo>
                    <a:pt x="121" y="443"/>
                  </a:moveTo>
                  <a:cubicBezTo>
                    <a:pt x="121" y="443"/>
                    <a:pt x="121" y="443"/>
                    <a:pt x="121" y="443"/>
                  </a:cubicBezTo>
                  <a:cubicBezTo>
                    <a:pt x="121" y="443"/>
                    <a:pt x="121" y="443"/>
                    <a:pt x="121" y="443"/>
                  </a:cubicBezTo>
                  <a:cubicBezTo>
                    <a:pt x="121" y="443"/>
                    <a:pt x="121" y="443"/>
                    <a:pt x="122" y="444"/>
                  </a:cubicBezTo>
                  <a:cubicBezTo>
                    <a:pt x="122" y="443"/>
                    <a:pt x="122" y="443"/>
                    <a:pt x="121" y="443"/>
                  </a:cubicBezTo>
                  <a:close/>
                  <a:moveTo>
                    <a:pt x="127" y="436"/>
                  </a:moveTo>
                  <a:cubicBezTo>
                    <a:pt x="127" y="436"/>
                    <a:pt x="127" y="436"/>
                    <a:pt x="127" y="436"/>
                  </a:cubicBezTo>
                  <a:cubicBezTo>
                    <a:pt x="127" y="436"/>
                    <a:pt x="127" y="436"/>
                    <a:pt x="127" y="436"/>
                  </a:cubicBezTo>
                  <a:cubicBezTo>
                    <a:pt x="127" y="436"/>
                    <a:pt x="127" y="435"/>
                    <a:pt x="127" y="435"/>
                  </a:cubicBezTo>
                  <a:cubicBezTo>
                    <a:pt x="127" y="435"/>
                    <a:pt x="127" y="435"/>
                    <a:pt x="127" y="435"/>
                  </a:cubicBezTo>
                  <a:cubicBezTo>
                    <a:pt x="126" y="435"/>
                    <a:pt x="127" y="436"/>
                    <a:pt x="127" y="436"/>
                  </a:cubicBezTo>
                  <a:cubicBezTo>
                    <a:pt x="127" y="436"/>
                    <a:pt x="127" y="436"/>
                    <a:pt x="127" y="436"/>
                  </a:cubicBezTo>
                  <a:close/>
                  <a:moveTo>
                    <a:pt x="126" y="441"/>
                  </a:moveTo>
                  <a:cubicBezTo>
                    <a:pt x="126" y="441"/>
                    <a:pt x="126" y="442"/>
                    <a:pt x="126" y="442"/>
                  </a:cubicBezTo>
                  <a:cubicBezTo>
                    <a:pt x="126" y="443"/>
                    <a:pt x="126" y="443"/>
                    <a:pt x="127" y="443"/>
                  </a:cubicBezTo>
                  <a:cubicBezTo>
                    <a:pt x="127" y="443"/>
                    <a:pt x="127" y="443"/>
                    <a:pt x="127" y="443"/>
                  </a:cubicBezTo>
                  <a:cubicBezTo>
                    <a:pt x="127" y="443"/>
                    <a:pt x="127" y="443"/>
                    <a:pt x="127" y="442"/>
                  </a:cubicBezTo>
                  <a:cubicBezTo>
                    <a:pt x="127" y="442"/>
                    <a:pt x="128" y="441"/>
                    <a:pt x="127" y="441"/>
                  </a:cubicBezTo>
                  <a:cubicBezTo>
                    <a:pt x="127" y="441"/>
                    <a:pt x="127" y="440"/>
                    <a:pt x="127" y="440"/>
                  </a:cubicBezTo>
                  <a:cubicBezTo>
                    <a:pt x="127" y="440"/>
                    <a:pt x="126" y="441"/>
                    <a:pt x="126" y="441"/>
                  </a:cubicBezTo>
                  <a:close/>
                  <a:moveTo>
                    <a:pt x="125" y="444"/>
                  </a:moveTo>
                  <a:cubicBezTo>
                    <a:pt x="125" y="445"/>
                    <a:pt x="127" y="444"/>
                    <a:pt x="126" y="444"/>
                  </a:cubicBezTo>
                  <a:cubicBezTo>
                    <a:pt x="125" y="444"/>
                    <a:pt x="126" y="443"/>
                    <a:pt x="126" y="443"/>
                  </a:cubicBezTo>
                  <a:cubicBezTo>
                    <a:pt x="125" y="443"/>
                    <a:pt x="126" y="444"/>
                    <a:pt x="125" y="444"/>
                  </a:cubicBezTo>
                  <a:cubicBezTo>
                    <a:pt x="125" y="444"/>
                    <a:pt x="125" y="444"/>
                    <a:pt x="125" y="444"/>
                  </a:cubicBezTo>
                  <a:close/>
                  <a:moveTo>
                    <a:pt x="126" y="433"/>
                  </a:moveTo>
                  <a:cubicBezTo>
                    <a:pt x="125" y="434"/>
                    <a:pt x="125" y="434"/>
                    <a:pt x="125" y="434"/>
                  </a:cubicBezTo>
                  <a:cubicBezTo>
                    <a:pt x="125" y="434"/>
                    <a:pt x="125" y="434"/>
                    <a:pt x="125" y="434"/>
                  </a:cubicBezTo>
                  <a:cubicBezTo>
                    <a:pt x="125" y="433"/>
                    <a:pt x="123" y="433"/>
                    <a:pt x="125" y="435"/>
                  </a:cubicBezTo>
                  <a:cubicBezTo>
                    <a:pt x="125" y="435"/>
                    <a:pt x="125" y="435"/>
                    <a:pt x="125" y="435"/>
                  </a:cubicBezTo>
                  <a:cubicBezTo>
                    <a:pt x="126" y="435"/>
                    <a:pt x="126" y="435"/>
                    <a:pt x="126" y="434"/>
                  </a:cubicBezTo>
                  <a:cubicBezTo>
                    <a:pt x="126" y="434"/>
                    <a:pt x="126" y="434"/>
                    <a:pt x="126" y="433"/>
                  </a:cubicBezTo>
                  <a:close/>
                  <a:moveTo>
                    <a:pt x="127" y="455"/>
                  </a:moveTo>
                  <a:cubicBezTo>
                    <a:pt x="127" y="455"/>
                    <a:pt x="127" y="454"/>
                    <a:pt x="127" y="454"/>
                  </a:cubicBezTo>
                  <a:cubicBezTo>
                    <a:pt x="127" y="453"/>
                    <a:pt x="125" y="455"/>
                    <a:pt x="125" y="455"/>
                  </a:cubicBezTo>
                  <a:cubicBezTo>
                    <a:pt x="125" y="456"/>
                    <a:pt x="126" y="457"/>
                    <a:pt x="127" y="457"/>
                  </a:cubicBezTo>
                  <a:cubicBezTo>
                    <a:pt x="127" y="456"/>
                    <a:pt x="127" y="456"/>
                    <a:pt x="126" y="456"/>
                  </a:cubicBezTo>
                  <a:cubicBezTo>
                    <a:pt x="126" y="455"/>
                    <a:pt x="127" y="456"/>
                    <a:pt x="127" y="455"/>
                  </a:cubicBezTo>
                  <a:close/>
                  <a:moveTo>
                    <a:pt x="172" y="555"/>
                  </a:moveTo>
                  <a:cubicBezTo>
                    <a:pt x="171" y="555"/>
                    <a:pt x="167" y="554"/>
                    <a:pt x="166" y="554"/>
                  </a:cubicBezTo>
                  <a:cubicBezTo>
                    <a:pt x="164" y="555"/>
                    <a:pt x="165" y="555"/>
                    <a:pt x="166" y="556"/>
                  </a:cubicBezTo>
                  <a:cubicBezTo>
                    <a:pt x="166" y="557"/>
                    <a:pt x="166" y="559"/>
                    <a:pt x="167" y="558"/>
                  </a:cubicBezTo>
                  <a:cubicBezTo>
                    <a:pt x="168" y="558"/>
                    <a:pt x="168" y="559"/>
                    <a:pt x="169" y="559"/>
                  </a:cubicBezTo>
                  <a:cubicBezTo>
                    <a:pt x="170" y="559"/>
                    <a:pt x="170" y="557"/>
                    <a:pt x="171" y="558"/>
                  </a:cubicBezTo>
                  <a:cubicBezTo>
                    <a:pt x="172" y="558"/>
                    <a:pt x="170" y="559"/>
                    <a:pt x="170" y="559"/>
                  </a:cubicBezTo>
                  <a:cubicBezTo>
                    <a:pt x="172" y="561"/>
                    <a:pt x="175" y="556"/>
                    <a:pt x="172" y="555"/>
                  </a:cubicBezTo>
                  <a:close/>
                  <a:moveTo>
                    <a:pt x="125" y="449"/>
                  </a:moveTo>
                  <a:cubicBezTo>
                    <a:pt x="125" y="449"/>
                    <a:pt x="126" y="449"/>
                    <a:pt x="126" y="449"/>
                  </a:cubicBezTo>
                  <a:cubicBezTo>
                    <a:pt x="126" y="449"/>
                    <a:pt x="126" y="448"/>
                    <a:pt x="126" y="448"/>
                  </a:cubicBezTo>
                  <a:cubicBezTo>
                    <a:pt x="127" y="448"/>
                    <a:pt x="127" y="446"/>
                    <a:pt x="127" y="446"/>
                  </a:cubicBezTo>
                  <a:cubicBezTo>
                    <a:pt x="126" y="445"/>
                    <a:pt x="125" y="445"/>
                    <a:pt x="124" y="444"/>
                  </a:cubicBezTo>
                  <a:cubicBezTo>
                    <a:pt x="124" y="444"/>
                    <a:pt x="124" y="444"/>
                    <a:pt x="124" y="444"/>
                  </a:cubicBezTo>
                  <a:cubicBezTo>
                    <a:pt x="123" y="444"/>
                    <a:pt x="123" y="444"/>
                    <a:pt x="123" y="444"/>
                  </a:cubicBezTo>
                  <a:cubicBezTo>
                    <a:pt x="123" y="445"/>
                    <a:pt x="122" y="445"/>
                    <a:pt x="122" y="445"/>
                  </a:cubicBezTo>
                  <a:cubicBezTo>
                    <a:pt x="122" y="446"/>
                    <a:pt x="124" y="446"/>
                    <a:pt x="124" y="445"/>
                  </a:cubicBezTo>
                  <a:cubicBezTo>
                    <a:pt x="124" y="445"/>
                    <a:pt x="125" y="445"/>
                    <a:pt x="125" y="445"/>
                  </a:cubicBezTo>
                  <a:cubicBezTo>
                    <a:pt x="124" y="446"/>
                    <a:pt x="124" y="446"/>
                    <a:pt x="123" y="446"/>
                  </a:cubicBezTo>
                  <a:cubicBezTo>
                    <a:pt x="123" y="447"/>
                    <a:pt x="124" y="446"/>
                    <a:pt x="125" y="447"/>
                  </a:cubicBezTo>
                  <a:cubicBezTo>
                    <a:pt x="125" y="448"/>
                    <a:pt x="123" y="447"/>
                    <a:pt x="124" y="447"/>
                  </a:cubicBezTo>
                  <a:cubicBezTo>
                    <a:pt x="123" y="448"/>
                    <a:pt x="124" y="449"/>
                    <a:pt x="124" y="449"/>
                  </a:cubicBezTo>
                  <a:cubicBezTo>
                    <a:pt x="124" y="450"/>
                    <a:pt x="124" y="450"/>
                    <a:pt x="124" y="451"/>
                  </a:cubicBezTo>
                  <a:cubicBezTo>
                    <a:pt x="124" y="451"/>
                    <a:pt x="124" y="451"/>
                    <a:pt x="124" y="452"/>
                  </a:cubicBezTo>
                  <a:cubicBezTo>
                    <a:pt x="124" y="453"/>
                    <a:pt x="125" y="452"/>
                    <a:pt x="125" y="451"/>
                  </a:cubicBezTo>
                  <a:cubicBezTo>
                    <a:pt x="125" y="451"/>
                    <a:pt x="126" y="450"/>
                    <a:pt x="126" y="450"/>
                  </a:cubicBezTo>
                  <a:cubicBezTo>
                    <a:pt x="125" y="450"/>
                    <a:pt x="125" y="450"/>
                    <a:pt x="125" y="450"/>
                  </a:cubicBezTo>
                  <a:cubicBezTo>
                    <a:pt x="125" y="450"/>
                    <a:pt x="125" y="449"/>
                    <a:pt x="125" y="449"/>
                  </a:cubicBezTo>
                  <a:close/>
                  <a:moveTo>
                    <a:pt x="120" y="431"/>
                  </a:moveTo>
                  <a:cubicBezTo>
                    <a:pt x="120" y="431"/>
                    <a:pt x="120" y="431"/>
                    <a:pt x="120" y="431"/>
                  </a:cubicBezTo>
                  <a:cubicBezTo>
                    <a:pt x="120" y="430"/>
                    <a:pt x="119" y="431"/>
                    <a:pt x="119" y="431"/>
                  </a:cubicBezTo>
                  <a:cubicBezTo>
                    <a:pt x="119" y="432"/>
                    <a:pt x="119" y="432"/>
                    <a:pt x="119" y="432"/>
                  </a:cubicBezTo>
                  <a:cubicBezTo>
                    <a:pt x="119" y="432"/>
                    <a:pt x="120" y="432"/>
                    <a:pt x="120" y="432"/>
                  </a:cubicBezTo>
                  <a:cubicBezTo>
                    <a:pt x="120" y="431"/>
                    <a:pt x="120" y="431"/>
                    <a:pt x="120" y="431"/>
                  </a:cubicBezTo>
                  <a:close/>
                  <a:moveTo>
                    <a:pt x="124" y="441"/>
                  </a:moveTo>
                  <a:cubicBezTo>
                    <a:pt x="124" y="441"/>
                    <a:pt x="124" y="441"/>
                    <a:pt x="124" y="441"/>
                  </a:cubicBezTo>
                  <a:cubicBezTo>
                    <a:pt x="125" y="441"/>
                    <a:pt x="125" y="440"/>
                    <a:pt x="125" y="440"/>
                  </a:cubicBezTo>
                  <a:cubicBezTo>
                    <a:pt x="125" y="440"/>
                    <a:pt x="124" y="440"/>
                    <a:pt x="124" y="440"/>
                  </a:cubicBezTo>
                  <a:cubicBezTo>
                    <a:pt x="124" y="440"/>
                    <a:pt x="124" y="440"/>
                    <a:pt x="124" y="441"/>
                  </a:cubicBezTo>
                  <a:close/>
                  <a:moveTo>
                    <a:pt x="127" y="451"/>
                  </a:moveTo>
                  <a:cubicBezTo>
                    <a:pt x="128" y="449"/>
                    <a:pt x="126" y="451"/>
                    <a:pt x="126" y="452"/>
                  </a:cubicBezTo>
                  <a:cubicBezTo>
                    <a:pt x="126" y="452"/>
                    <a:pt x="127" y="452"/>
                    <a:pt x="127" y="453"/>
                  </a:cubicBezTo>
                  <a:cubicBezTo>
                    <a:pt x="127" y="452"/>
                    <a:pt x="127" y="451"/>
                    <a:pt x="127" y="451"/>
                  </a:cubicBezTo>
                  <a:close/>
                  <a:moveTo>
                    <a:pt x="119" y="441"/>
                  </a:moveTo>
                  <a:cubicBezTo>
                    <a:pt x="119" y="441"/>
                    <a:pt x="119" y="442"/>
                    <a:pt x="119" y="442"/>
                  </a:cubicBezTo>
                  <a:cubicBezTo>
                    <a:pt x="119" y="442"/>
                    <a:pt x="119" y="441"/>
                    <a:pt x="119" y="441"/>
                  </a:cubicBezTo>
                  <a:cubicBezTo>
                    <a:pt x="119" y="441"/>
                    <a:pt x="119" y="441"/>
                    <a:pt x="119" y="441"/>
                  </a:cubicBezTo>
                  <a:close/>
                  <a:moveTo>
                    <a:pt x="122" y="449"/>
                  </a:moveTo>
                  <a:cubicBezTo>
                    <a:pt x="122" y="449"/>
                    <a:pt x="122" y="449"/>
                    <a:pt x="122" y="449"/>
                  </a:cubicBezTo>
                  <a:cubicBezTo>
                    <a:pt x="122" y="449"/>
                    <a:pt x="122" y="449"/>
                    <a:pt x="122" y="449"/>
                  </a:cubicBezTo>
                  <a:cubicBezTo>
                    <a:pt x="123" y="449"/>
                    <a:pt x="122" y="447"/>
                    <a:pt x="122" y="448"/>
                  </a:cubicBezTo>
                  <a:cubicBezTo>
                    <a:pt x="122" y="447"/>
                    <a:pt x="122" y="447"/>
                    <a:pt x="122" y="447"/>
                  </a:cubicBezTo>
                  <a:cubicBezTo>
                    <a:pt x="122" y="447"/>
                    <a:pt x="122" y="447"/>
                    <a:pt x="122" y="448"/>
                  </a:cubicBezTo>
                  <a:cubicBezTo>
                    <a:pt x="122" y="448"/>
                    <a:pt x="120" y="448"/>
                    <a:pt x="122" y="449"/>
                  </a:cubicBezTo>
                  <a:close/>
                  <a:moveTo>
                    <a:pt x="123" y="441"/>
                  </a:moveTo>
                  <a:cubicBezTo>
                    <a:pt x="123" y="441"/>
                    <a:pt x="122" y="441"/>
                    <a:pt x="122" y="441"/>
                  </a:cubicBezTo>
                  <a:cubicBezTo>
                    <a:pt x="122" y="442"/>
                    <a:pt x="122" y="442"/>
                    <a:pt x="122" y="442"/>
                  </a:cubicBezTo>
                  <a:cubicBezTo>
                    <a:pt x="122" y="442"/>
                    <a:pt x="122" y="442"/>
                    <a:pt x="122" y="443"/>
                  </a:cubicBezTo>
                  <a:cubicBezTo>
                    <a:pt x="122" y="443"/>
                    <a:pt x="126" y="443"/>
                    <a:pt x="125" y="441"/>
                  </a:cubicBezTo>
                  <a:cubicBezTo>
                    <a:pt x="125" y="441"/>
                    <a:pt x="123" y="441"/>
                    <a:pt x="123" y="441"/>
                  </a:cubicBezTo>
                  <a:close/>
                  <a:moveTo>
                    <a:pt x="124" y="443"/>
                  </a:moveTo>
                  <a:cubicBezTo>
                    <a:pt x="124" y="443"/>
                    <a:pt x="124" y="443"/>
                    <a:pt x="124" y="443"/>
                  </a:cubicBezTo>
                  <a:cubicBezTo>
                    <a:pt x="124" y="444"/>
                    <a:pt x="124" y="444"/>
                    <a:pt x="124" y="444"/>
                  </a:cubicBezTo>
                  <a:cubicBezTo>
                    <a:pt x="125" y="444"/>
                    <a:pt x="125" y="443"/>
                    <a:pt x="125" y="443"/>
                  </a:cubicBezTo>
                  <a:cubicBezTo>
                    <a:pt x="124" y="443"/>
                    <a:pt x="124" y="443"/>
                    <a:pt x="124" y="443"/>
                  </a:cubicBezTo>
                  <a:close/>
                  <a:moveTo>
                    <a:pt x="126" y="440"/>
                  </a:moveTo>
                  <a:cubicBezTo>
                    <a:pt x="126" y="440"/>
                    <a:pt x="126" y="439"/>
                    <a:pt x="126" y="439"/>
                  </a:cubicBezTo>
                  <a:cubicBezTo>
                    <a:pt x="125" y="439"/>
                    <a:pt x="125" y="439"/>
                    <a:pt x="125" y="439"/>
                  </a:cubicBezTo>
                  <a:cubicBezTo>
                    <a:pt x="125" y="438"/>
                    <a:pt x="126" y="439"/>
                    <a:pt x="126" y="439"/>
                  </a:cubicBezTo>
                  <a:cubicBezTo>
                    <a:pt x="126" y="438"/>
                    <a:pt x="126" y="438"/>
                    <a:pt x="126" y="438"/>
                  </a:cubicBezTo>
                  <a:cubicBezTo>
                    <a:pt x="126" y="438"/>
                    <a:pt x="125" y="438"/>
                    <a:pt x="125" y="438"/>
                  </a:cubicBezTo>
                  <a:cubicBezTo>
                    <a:pt x="126" y="437"/>
                    <a:pt x="125" y="437"/>
                    <a:pt x="125" y="436"/>
                  </a:cubicBezTo>
                  <a:cubicBezTo>
                    <a:pt x="125" y="436"/>
                    <a:pt x="125" y="437"/>
                    <a:pt x="125" y="437"/>
                  </a:cubicBezTo>
                  <a:cubicBezTo>
                    <a:pt x="125" y="437"/>
                    <a:pt x="125" y="437"/>
                    <a:pt x="125" y="437"/>
                  </a:cubicBezTo>
                  <a:cubicBezTo>
                    <a:pt x="124" y="437"/>
                    <a:pt x="124" y="437"/>
                    <a:pt x="124" y="437"/>
                  </a:cubicBezTo>
                  <a:cubicBezTo>
                    <a:pt x="124" y="437"/>
                    <a:pt x="124" y="438"/>
                    <a:pt x="124" y="438"/>
                  </a:cubicBezTo>
                  <a:cubicBezTo>
                    <a:pt x="124" y="438"/>
                    <a:pt x="124" y="438"/>
                    <a:pt x="124" y="438"/>
                  </a:cubicBezTo>
                  <a:cubicBezTo>
                    <a:pt x="124" y="439"/>
                    <a:pt x="124" y="439"/>
                    <a:pt x="124" y="439"/>
                  </a:cubicBezTo>
                  <a:cubicBezTo>
                    <a:pt x="124" y="439"/>
                    <a:pt x="124" y="439"/>
                    <a:pt x="124" y="439"/>
                  </a:cubicBezTo>
                  <a:cubicBezTo>
                    <a:pt x="125" y="439"/>
                    <a:pt x="125" y="440"/>
                    <a:pt x="126" y="440"/>
                  </a:cubicBezTo>
                  <a:close/>
                  <a:moveTo>
                    <a:pt x="118" y="473"/>
                  </a:moveTo>
                  <a:cubicBezTo>
                    <a:pt x="117" y="472"/>
                    <a:pt x="117" y="473"/>
                    <a:pt x="117" y="473"/>
                  </a:cubicBezTo>
                  <a:cubicBezTo>
                    <a:pt x="116" y="473"/>
                    <a:pt x="115" y="474"/>
                    <a:pt x="115" y="474"/>
                  </a:cubicBezTo>
                  <a:cubicBezTo>
                    <a:pt x="116" y="474"/>
                    <a:pt x="116" y="474"/>
                    <a:pt x="117" y="474"/>
                  </a:cubicBezTo>
                  <a:cubicBezTo>
                    <a:pt x="117" y="473"/>
                    <a:pt x="117" y="474"/>
                    <a:pt x="118" y="474"/>
                  </a:cubicBezTo>
                  <a:cubicBezTo>
                    <a:pt x="118" y="473"/>
                    <a:pt x="118" y="473"/>
                    <a:pt x="118" y="473"/>
                  </a:cubicBezTo>
                  <a:cubicBezTo>
                    <a:pt x="118" y="473"/>
                    <a:pt x="118" y="473"/>
                    <a:pt x="118" y="473"/>
                  </a:cubicBezTo>
                  <a:close/>
                  <a:moveTo>
                    <a:pt x="130" y="441"/>
                  </a:moveTo>
                  <a:cubicBezTo>
                    <a:pt x="130" y="441"/>
                    <a:pt x="130" y="441"/>
                    <a:pt x="130" y="441"/>
                  </a:cubicBezTo>
                  <a:cubicBezTo>
                    <a:pt x="129" y="442"/>
                    <a:pt x="128" y="442"/>
                    <a:pt x="129" y="443"/>
                  </a:cubicBezTo>
                  <a:cubicBezTo>
                    <a:pt x="130" y="445"/>
                    <a:pt x="131" y="444"/>
                    <a:pt x="133" y="443"/>
                  </a:cubicBezTo>
                  <a:cubicBezTo>
                    <a:pt x="133" y="442"/>
                    <a:pt x="133" y="442"/>
                    <a:pt x="133" y="442"/>
                  </a:cubicBezTo>
                  <a:cubicBezTo>
                    <a:pt x="132" y="442"/>
                    <a:pt x="132" y="442"/>
                    <a:pt x="132" y="442"/>
                  </a:cubicBezTo>
                  <a:cubicBezTo>
                    <a:pt x="132" y="441"/>
                    <a:pt x="133" y="442"/>
                    <a:pt x="133" y="441"/>
                  </a:cubicBezTo>
                  <a:cubicBezTo>
                    <a:pt x="133" y="441"/>
                    <a:pt x="133" y="440"/>
                    <a:pt x="132" y="439"/>
                  </a:cubicBezTo>
                  <a:cubicBezTo>
                    <a:pt x="131" y="439"/>
                    <a:pt x="131" y="439"/>
                    <a:pt x="131" y="439"/>
                  </a:cubicBezTo>
                  <a:cubicBezTo>
                    <a:pt x="129" y="440"/>
                    <a:pt x="131" y="440"/>
                    <a:pt x="130" y="441"/>
                  </a:cubicBezTo>
                  <a:cubicBezTo>
                    <a:pt x="130" y="441"/>
                    <a:pt x="130" y="441"/>
                    <a:pt x="130" y="441"/>
                  </a:cubicBezTo>
                  <a:close/>
                  <a:moveTo>
                    <a:pt x="119" y="474"/>
                  </a:moveTo>
                  <a:cubicBezTo>
                    <a:pt x="119" y="474"/>
                    <a:pt x="117" y="475"/>
                    <a:pt x="117" y="475"/>
                  </a:cubicBezTo>
                  <a:cubicBezTo>
                    <a:pt x="117" y="475"/>
                    <a:pt x="116" y="475"/>
                    <a:pt x="116" y="476"/>
                  </a:cubicBezTo>
                  <a:cubicBezTo>
                    <a:pt x="116" y="476"/>
                    <a:pt x="116" y="476"/>
                    <a:pt x="116" y="476"/>
                  </a:cubicBezTo>
                  <a:cubicBezTo>
                    <a:pt x="117" y="476"/>
                    <a:pt x="115" y="476"/>
                    <a:pt x="117" y="477"/>
                  </a:cubicBezTo>
                  <a:cubicBezTo>
                    <a:pt x="118" y="477"/>
                    <a:pt x="116" y="477"/>
                    <a:pt x="116" y="477"/>
                  </a:cubicBezTo>
                  <a:cubicBezTo>
                    <a:pt x="116" y="478"/>
                    <a:pt x="117" y="479"/>
                    <a:pt x="118" y="481"/>
                  </a:cubicBezTo>
                  <a:cubicBezTo>
                    <a:pt x="118" y="480"/>
                    <a:pt x="118" y="480"/>
                    <a:pt x="118" y="480"/>
                  </a:cubicBezTo>
                  <a:cubicBezTo>
                    <a:pt x="118" y="481"/>
                    <a:pt x="118" y="481"/>
                    <a:pt x="118" y="481"/>
                  </a:cubicBezTo>
                  <a:cubicBezTo>
                    <a:pt x="118" y="483"/>
                    <a:pt x="123" y="484"/>
                    <a:pt x="121" y="481"/>
                  </a:cubicBezTo>
                  <a:cubicBezTo>
                    <a:pt x="121" y="481"/>
                    <a:pt x="120" y="477"/>
                    <a:pt x="119" y="478"/>
                  </a:cubicBezTo>
                  <a:cubicBezTo>
                    <a:pt x="120" y="477"/>
                    <a:pt x="119" y="479"/>
                    <a:pt x="119" y="479"/>
                  </a:cubicBezTo>
                  <a:cubicBezTo>
                    <a:pt x="119" y="478"/>
                    <a:pt x="119" y="478"/>
                    <a:pt x="119" y="477"/>
                  </a:cubicBezTo>
                  <a:cubicBezTo>
                    <a:pt x="121" y="477"/>
                    <a:pt x="119" y="475"/>
                    <a:pt x="119" y="475"/>
                  </a:cubicBezTo>
                  <a:cubicBezTo>
                    <a:pt x="119" y="475"/>
                    <a:pt x="119" y="474"/>
                    <a:pt x="119" y="474"/>
                  </a:cubicBezTo>
                  <a:close/>
                  <a:moveTo>
                    <a:pt x="177" y="558"/>
                  </a:moveTo>
                  <a:cubicBezTo>
                    <a:pt x="176" y="558"/>
                    <a:pt x="176" y="558"/>
                    <a:pt x="176" y="559"/>
                  </a:cubicBezTo>
                  <a:cubicBezTo>
                    <a:pt x="177" y="559"/>
                    <a:pt x="178" y="559"/>
                    <a:pt x="178" y="558"/>
                  </a:cubicBezTo>
                  <a:cubicBezTo>
                    <a:pt x="178" y="558"/>
                    <a:pt x="177" y="558"/>
                    <a:pt x="177" y="558"/>
                  </a:cubicBezTo>
                  <a:close/>
                  <a:moveTo>
                    <a:pt x="175" y="558"/>
                  </a:moveTo>
                  <a:cubicBezTo>
                    <a:pt x="174" y="558"/>
                    <a:pt x="173" y="559"/>
                    <a:pt x="174" y="560"/>
                  </a:cubicBezTo>
                  <a:cubicBezTo>
                    <a:pt x="174" y="560"/>
                    <a:pt x="174" y="560"/>
                    <a:pt x="175" y="560"/>
                  </a:cubicBezTo>
                  <a:cubicBezTo>
                    <a:pt x="175" y="559"/>
                    <a:pt x="175" y="558"/>
                    <a:pt x="175" y="558"/>
                  </a:cubicBezTo>
                  <a:close/>
                  <a:moveTo>
                    <a:pt x="115" y="481"/>
                  </a:moveTo>
                  <a:cubicBezTo>
                    <a:pt x="112" y="479"/>
                    <a:pt x="114" y="483"/>
                    <a:pt x="114" y="483"/>
                  </a:cubicBezTo>
                  <a:cubicBezTo>
                    <a:pt x="113" y="483"/>
                    <a:pt x="113" y="484"/>
                    <a:pt x="114" y="484"/>
                  </a:cubicBezTo>
                  <a:cubicBezTo>
                    <a:pt x="115" y="484"/>
                    <a:pt x="116" y="483"/>
                    <a:pt x="117" y="483"/>
                  </a:cubicBezTo>
                  <a:cubicBezTo>
                    <a:pt x="117" y="482"/>
                    <a:pt x="117" y="478"/>
                    <a:pt x="116" y="477"/>
                  </a:cubicBezTo>
                  <a:cubicBezTo>
                    <a:pt x="115" y="477"/>
                    <a:pt x="115" y="476"/>
                    <a:pt x="115" y="476"/>
                  </a:cubicBezTo>
                  <a:cubicBezTo>
                    <a:pt x="115" y="477"/>
                    <a:pt x="115" y="476"/>
                    <a:pt x="115" y="476"/>
                  </a:cubicBezTo>
                  <a:cubicBezTo>
                    <a:pt x="114" y="477"/>
                    <a:pt x="114" y="478"/>
                    <a:pt x="114" y="479"/>
                  </a:cubicBezTo>
                  <a:cubicBezTo>
                    <a:pt x="115" y="479"/>
                    <a:pt x="114" y="480"/>
                    <a:pt x="114" y="480"/>
                  </a:cubicBezTo>
                  <a:cubicBezTo>
                    <a:pt x="115" y="480"/>
                    <a:pt x="116" y="479"/>
                    <a:pt x="116" y="480"/>
                  </a:cubicBezTo>
                  <a:cubicBezTo>
                    <a:pt x="116" y="480"/>
                    <a:pt x="116" y="481"/>
                    <a:pt x="116" y="481"/>
                  </a:cubicBezTo>
                  <a:cubicBezTo>
                    <a:pt x="116" y="481"/>
                    <a:pt x="116" y="481"/>
                    <a:pt x="115" y="481"/>
                  </a:cubicBezTo>
                  <a:close/>
                  <a:moveTo>
                    <a:pt x="122" y="440"/>
                  </a:moveTo>
                  <a:cubicBezTo>
                    <a:pt x="122" y="440"/>
                    <a:pt x="121" y="440"/>
                    <a:pt x="121" y="440"/>
                  </a:cubicBezTo>
                  <a:cubicBezTo>
                    <a:pt x="121" y="440"/>
                    <a:pt x="121" y="440"/>
                    <a:pt x="121" y="440"/>
                  </a:cubicBezTo>
                  <a:cubicBezTo>
                    <a:pt x="121" y="441"/>
                    <a:pt x="122" y="440"/>
                    <a:pt x="122" y="441"/>
                  </a:cubicBezTo>
                  <a:cubicBezTo>
                    <a:pt x="123" y="441"/>
                    <a:pt x="123" y="441"/>
                    <a:pt x="123" y="441"/>
                  </a:cubicBezTo>
                  <a:cubicBezTo>
                    <a:pt x="124" y="440"/>
                    <a:pt x="123" y="440"/>
                    <a:pt x="123" y="439"/>
                  </a:cubicBezTo>
                  <a:cubicBezTo>
                    <a:pt x="123" y="439"/>
                    <a:pt x="122" y="439"/>
                    <a:pt x="122" y="439"/>
                  </a:cubicBezTo>
                  <a:cubicBezTo>
                    <a:pt x="122" y="438"/>
                    <a:pt x="122" y="439"/>
                    <a:pt x="122" y="439"/>
                  </a:cubicBezTo>
                  <a:cubicBezTo>
                    <a:pt x="122" y="440"/>
                    <a:pt x="122" y="440"/>
                    <a:pt x="122" y="440"/>
                  </a:cubicBezTo>
                  <a:close/>
                  <a:moveTo>
                    <a:pt x="123" y="423"/>
                  </a:moveTo>
                  <a:cubicBezTo>
                    <a:pt x="123" y="424"/>
                    <a:pt x="122" y="426"/>
                    <a:pt x="122" y="427"/>
                  </a:cubicBezTo>
                  <a:cubicBezTo>
                    <a:pt x="122" y="428"/>
                    <a:pt x="122" y="430"/>
                    <a:pt x="124" y="430"/>
                  </a:cubicBezTo>
                  <a:cubicBezTo>
                    <a:pt x="124" y="429"/>
                    <a:pt x="126" y="430"/>
                    <a:pt x="127" y="430"/>
                  </a:cubicBezTo>
                  <a:cubicBezTo>
                    <a:pt x="128" y="429"/>
                    <a:pt x="126" y="428"/>
                    <a:pt x="126" y="427"/>
                  </a:cubicBezTo>
                  <a:cubicBezTo>
                    <a:pt x="126" y="427"/>
                    <a:pt x="128" y="427"/>
                    <a:pt x="128" y="427"/>
                  </a:cubicBezTo>
                  <a:cubicBezTo>
                    <a:pt x="128" y="426"/>
                    <a:pt x="127" y="425"/>
                    <a:pt x="127" y="425"/>
                  </a:cubicBezTo>
                  <a:cubicBezTo>
                    <a:pt x="127" y="424"/>
                    <a:pt x="128" y="425"/>
                    <a:pt x="128" y="424"/>
                  </a:cubicBezTo>
                  <a:cubicBezTo>
                    <a:pt x="128" y="424"/>
                    <a:pt x="126" y="423"/>
                    <a:pt x="126" y="422"/>
                  </a:cubicBezTo>
                  <a:cubicBezTo>
                    <a:pt x="126" y="421"/>
                    <a:pt x="127" y="422"/>
                    <a:pt x="127" y="421"/>
                  </a:cubicBezTo>
                  <a:cubicBezTo>
                    <a:pt x="127" y="421"/>
                    <a:pt x="127" y="420"/>
                    <a:pt x="127" y="420"/>
                  </a:cubicBezTo>
                  <a:cubicBezTo>
                    <a:pt x="127" y="419"/>
                    <a:pt x="128" y="421"/>
                    <a:pt x="128" y="421"/>
                  </a:cubicBezTo>
                  <a:cubicBezTo>
                    <a:pt x="129" y="421"/>
                    <a:pt x="128" y="419"/>
                    <a:pt x="128" y="419"/>
                  </a:cubicBezTo>
                  <a:cubicBezTo>
                    <a:pt x="129" y="419"/>
                    <a:pt x="129" y="420"/>
                    <a:pt x="129" y="418"/>
                  </a:cubicBezTo>
                  <a:cubicBezTo>
                    <a:pt x="129" y="418"/>
                    <a:pt x="128" y="418"/>
                    <a:pt x="128" y="418"/>
                  </a:cubicBezTo>
                  <a:cubicBezTo>
                    <a:pt x="129" y="418"/>
                    <a:pt x="128" y="415"/>
                    <a:pt x="128" y="415"/>
                  </a:cubicBezTo>
                  <a:cubicBezTo>
                    <a:pt x="128" y="415"/>
                    <a:pt x="128" y="415"/>
                    <a:pt x="128" y="415"/>
                  </a:cubicBezTo>
                  <a:cubicBezTo>
                    <a:pt x="127" y="415"/>
                    <a:pt x="126" y="415"/>
                    <a:pt x="126" y="415"/>
                  </a:cubicBezTo>
                  <a:cubicBezTo>
                    <a:pt x="126" y="415"/>
                    <a:pt x="125" y="414"/>
                    <a:pt x="124" y="414"/>
                  </a:cubicBezTo>
                  <a:cubicBezTo>
                    <a:pt x="124" y="414"/>
                    <a:pt x="124" y="417"/>
                    <a:pt x="124" y="417"/>
                  </a:cubicBezTo>
                  <a:cubicBezTo>
                    <a:pt x="124" y="417"/>
                    <a:pt x="123" y="418"/>
                    <a:pt x="123" y="418"/>
                  </a:cubicBezTo>
                  <a:cubicBezTo>
                    <a:pt x="123" y="419"/>
                    <a:pt x="123" y="420"/>
                    <a:pt x="123" y="421"/>
                  </a:cubicBezTo>
                  <a:cubicBezTo>
                    <a:pt x="123" y="422"/>
                    <a:pt x="124" y="422"/>
                    <a:pt x="123" y="423"/>
                  </a:cubicBezTo>
                  <a:close/>
                  <a:moveTo>
                    <a:pt x="117" y="444"/>
                  </a:moveTo>
                  <a:cubicBezTo>
                    <a:pt x="118" y="444"/>
                    <a:pt x="117" y="443"/>
                    <a:pt x="117" y="443"/>
                  </a:cubicBezTo>
                  <a:cubicBezTo>
                    <a:pt x="116" y="443"/>
                    <a:pt x="116" y="444"/>
                    <a:pt x="116" y="444"/>
                  </a:cubicBezTo>
                  <a:cubicBezTo>
                    <a:pt x="116" y="444"/>
                    <a:pt x="117" y="444"/>
                    <a:pt x="117" y="444"/>
                  </a:cubicBezTo>
                  <a:close/>
                  <a:moveTo>
                    <a:pt x="122" y="467"/>
                  </a:moveTo>
                  <a:cubicBezTo>
                    <a:pt x="122" y="467"/>
                    <a:pt x="122" y="466"/>
                    <a:pt x="123" y="466"/>
                  </a:cubicBezTo>
                  <a:cubicBezTo>
                    <a:pt x="123" y="466"/>
                    <a:pt x="123" y="466"/>
                    <a:pt x="122" y="466"/>
                  </a:cubicBezTo>
                  <a:cubicBezTo>
                    <a:pt x="122" y="466"/>
                    <a:pt x="121" y="466"/>
                    <a:pt x="121" y="467"/>
                  </a:cubicBezTo>
                  <a:cubicBezTo>
                    <a:pt x="121" y="467"/>
                    <a:pt x="122" y="467"/>
                    <a:pt x="122" y="467"/>
                  </a:cubicBezTo>
                  <a:cubicBezTo>
                    <a:pt x="122" y="467"/>
                    <a:pt x="122" y="467"/>
                    <a:pt x="122" y="467"/>
                  </a:cubicBezTo>
                  <a:close/>
                  <a:moveTo>
                    <a:pt x="120" y="453"/>
                  </a:moveTo>
                  <a:cubicBezTo>
                    <a:pt x="120" y="453"/>
                    <a:pt x="121" y="453"/>
                    <a:pt x="121" y="453"/>
                  </a:cubicBezTo>
                  <a:cubicBezTo>
                    <a:pt x="121" y="453"/>
                    <a:pt x="124" y="451"/>
                    <a:pt x="123" y="450"/>
                  </a:cubicBezTo>
                  <a:cubicBezTo>
                    <a:pt x="122" y="450"/>
                    <a:pt x="121" y="450"/>
                    <a:pt x="121" y="450"/>
                  </a:cubicBezTo>
                  <a:cubicBezTo>
                    <a:pt x="121" y="450"/>
                    <a:pt x="120" y="452"/>
                    <a:pt x="120" y="453"/>
                  </a:cubicBezTo>
                  <a:close/>
                  <a:moveTo>
                    <a:pt x="2" y="93"/>
                  </a:moveTo>
                  <a:cubicBezTo>
                    <a:pt x="2" y="92"/>
                    <a:pt x="2" y="92"/>
                    <a:pt x="2" y="92"/>
                  </a:cubicBezTo>
                  <a:cubicBezTo>
                    <a:pt x="2" y="91"/>
                    <a:pt x="2" y="91"/>
                    <a:pt x="2" y="91"/>
                  </a:cubicBezTo>
                  <a:cubicBezTo>
                    <a:pt x="1" y="91"/>
                    <a:pt x="1" y="91"/>
                    <a:pt x="1" y="91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1" y="93"/>
                    <a:pt x="1" y="93"/>
                    <a:pt x="1" y="93"/>
                  </a:cubicBezTo>
                  <a:cubicBezTo>
                    <a:pt x="1" y="93"/>
                    <a:pt x="1" y="93"/>
                    <a:pt x="1" y="93"/>
                  </a:cubicBezTo>
                  <a:cubicBezTo>
                    <a:pt x="2" y="93"/>
                    <a:pt x="2" y="93"/>
                    <a:pt x="2" y="93"/>
                  </a:cubicBezTo>
                  <a:close/>
                  <a:moveTo>
                    <a:pt x="5" y="93"/>
                  </a:moveTo>
                  <a:cubicBezTo>
                    <a:pt x="5" y="93"/>
                    <a:pt x="5" y="93"/>
                    <a:pt x="5" y="92"/>
                  </a:cubicBezTo>
                  <a:cubicBezTo>
                    <a:pt x="5" y="92"/>
                    <a:pt x="5" y="92"/>
                    <a:pt x="4" y="91"/>
                  </a:cubicBezTo>
                  <a:cubicBezTo>
                    <a:pt x="4" y="91"/>
                    <a:pt x="4" y="91"/>
                    <a:pt x="4" y="91"/>
                  </a:cubicBezTo>
                  <a:cubicBezTo>
                    <a:pt x="3" y="91"/>
                    <a:pt x="4" y="91"/>
                    <a:pt x="3" y="91"/>
                  </a:cubicBezTo>
                  <a:cubicBezTo>
                    <a:pt x="3" y="90"/>
                    <a:pt x="3" y="90"/>
                    <a:pt x="3" y="90"/>
                  </a:cubicBezTo>
                  <a:cubicBezTo>
                    <a:pt x="3" y="89"/>
                    <a:pt x="3" y="89"/>
                    <a:pt x="3" y="89"/>
                  </a:cubicBezTo>
                  <a:cubicBezTo>
                    <a:pt x="3" y="88"/>
                    <a:pt x="3" y="88"/>
                    <a:pt x="3" y="88"/>
                  </a:cubicBezTo>
                  <a:cubicBezTo>
                    <a:pt x="1" y="89"/>
                    <a:pt x="1" y="89"/>
                    <a:pt x="1" y="89"/>
                  </a:cubicBezTo>
                  <a:cubicBezTo>
                    <a:pt x="1" y="89"/>
                    <a:pt x="1" y="89"/>
                    <a:pt x="1" y="89"/>
                  </a:cubicBezTo>
                  <a:cubicBezTo>
                    <a:pt x="1" y="90"/>
                    <a:pt x="2" y="89"/>
                    <a:pt x="2" y="90"/>
                  </a:cubicBezTo>
                  <a:cubicBezTo>
                    <a:pt x="2" y="90"/>
                    <a:pt x="2" y="90"/>
                    <a:pt x="2" y="90"/>
                  </a:cubicBezTo>
                  <a:cubicBezTo>
                    <a:pt x="2" y="90"/>
                    <a:pt x="2" y="90"/>
                    <a:pt x="2" y="91"/>
                  </a:cubicBezTo>
                  <a:cubicBezTo>
                    <a:pt x="2" y="91"/>
                    <a:pt x="2" y="91"/>
                    <a:pt x="2" y="91"/>
                  </a:cubicBezTo>
                  <a:cubicBezTo>
                    <a:pt x="2" y="91"/>
                    <a:pt x="2" y="91"/>
                    <a:pt x="2" y="91"/>
                  </a:cubicBezTo>
                  <a:cubicBezTo>
                    <a:pt x="2" y="92"/>
                    <a:pt x="2" y="92"/>
                    <a:pt x="3" y="92"/>
                  </a:cubicBezTo>
                  <a:cubicBezTo>
                    <a:pt x="3" y="92"/>
                    <a:pt x="3" y="92"/>
                    <a:pt x="3" y="92"/>
                  </a:cubicBezTo>
                  <a:cubicBezTo>
                    <a:pt x="3" y="92"/>
                    <a:pt x="3" y="92"/>
                    <a:pt x="3" y="92"/>
                  </a:cubicBezTo>
                  <a:cubicBezTo>
                    <a:pt x="3" y="93"/>
                    <a:pt x="3" y="93"/>
                    <a:pt x="4" y="93"/>
                  </a:cubicBezTo>
                  <a:cubicBezTo>
                    <a:pt x="4" y="93"/>
                    <a:pt x="4" y="93"/>
                    <a:pt x="4" y="93"/>
                  </a:cubicBezTo>
                  <a:cubicBezTo>
                    <a:pt x="2" y="94"/>
                    <a:pt x="2" y="94"/>
                    <a:pt x="2" y="94"/>
                  </a:cubicBezTo>
                  <a:cubicBezTo>
                    <a:pt x="2" y="95"/>
                    <a:pt x="2" y="95"/>
                    <a:pt x="1" y="95"/>
                  </a:cubicBezTo>
                  <a:cubicBezTo>
                    <a:pt x="1" y="95"/>
                    <a:pt x="1" y="96"/>
                    <a:pt x="1" y="96"/>
                  </a:cubicBezTo>
                  <a:cubicBezTo>
                    <a:pt x="1" y="96"/>
                    <a:pt x="1" y="96"/>
                    <a:pt x="1" y="96"/>
                  </a:cubicBezTo>
                  <a:cubicBezTo>
                    <a:pt x="2" y="96"/>
                    <a:pt x="2" y="96"/>
                    <a:pt x="2" y="96"/>
                  </a:cubicBezTo>
                  <a:cubicBezTo>
                    <a:pt x="2" y="96"/>
                    <a:pt x="2" y="96"/>
                    <a:pt x="2" y="96"/>
                  </a:cubicBezTo>
                  <a:cubicBezTo>
                    <a:pt x="2" y="96"/>
                    <a:pt x="2" y="96"/>
                    <a:pt x="2" y="96"/>
                  </a:cubicBezTo>
                  <a:cubicBezTo>
                    <a:pt x="3" y="96"/>
                    <a:pt x="3" y="96"/>
                    <a:pt x="3" y="96"/>
                  </a:cubicBezTo>
                  <a:cubicBezTo>
                    <a:pt x="3" y="96"/>
                    <a:pt x="3" y="96"/>
                    <a:pt x="3" y="96"/>
                  </a:cubicBezTo>
                  <a:cubicBezTo>
                    <a:pt x="5" y="96"/>
                    <a:pt x="5" y="96"/>
                    <a:pt x="5" y="96"/>
                  </a:cubicBezTo>
                  <a:cubicBezTo>
                    <a:pt x="6" y="95"/>
                    <a:pt x="6" y="95"/>
                    <a:pt x="6" y="95"/>
                  </a:cubicBezTo>
                  <a:cubicBezTo>
                    <a:pt x="7" y="94"/>
                    <a:pt x="5" y="94"/>
                    <a:pt x="5" y="93"/>
                  </a:cubicBezTo>
                  <a:close/>
                  <a:moveTo>
                    <a:pt x="7" y="85"/>
                  </a:moveTo>
                  <a:cubicBezTo>
                    <a:pt x="7" y="85"/>
                    <a:pt x="7" y="85"/>
                    <a:pt x="7" y="85"/>
                  </a:cubicBezTo>
                  <a:cubicBezTo>
                    <a:pt x="6" y="85"/>
                    <a:pt x="6" y="85"/>
                    <a:pt x="6" y="85"/>
                  </a:cubicBezTo>
                  <a:cubicBezTo>
                    <a:pt x="6" y="85"/>
                    <a:pt x="7" y="86"/>
                    <a:pt x="7" y="85"/>
                  </a:cubicBezTo>
                  <a:close/>
                  <a:moveTo>
                    <a:pt x="9" y="87"/>
                  </a:moveTo>
                  <a:cubicBezTo>
                    <a:pt x="9" y="87"/>
                    <a:pt x="9" y="87"/>
                    <a:pt x="9" y="87"/>
                  </a:cubicBezTo>
                  <a:cubicBezTo>
                    <a:pt x="9" y="87"/>
                    <a:pt x="9" y="87"/>
                    <a:pt x="9" y="87"/>
                  </a:cubicBezTo>
                  <a:cubicBezTo>
                    <a:pt x="9" y="87"/>
                    <a:pt x="8" y="86"/>
                    <a:pt x="8" y="87"/>
                  </a:cubicBezTo>
                  <a:cubicBezTo>
                    <a:pt x="8" y="87"/>
                    <a:pt x="8" y="87"/>
                    <a:pt x="8" y="87"/>
                  </a:cubicBezTo>
                  <a:cubicBezTo>
                    <a:pt x="8" y="87"/>
                    <a:pt x="9" y="87"/>
                    <a:pt x="9" y="87"/>
                  </a:cubicBezTo>
                  <a:close/>
                  <a:moveTo>
                    <a:pt x="14" y="99"/>
                  </a:moveTo>
                  <a:cubicBezTo>
                    <a:pt x="14" y="99"/>
                    <a:pt x="14" y="99"/>
                    <a:pt x="14" y="99"/>
                  </a:cubicBezTo>
                  <a:cubicBezTo>
                    <a:pt x="14" y="99"/>
                    <a:pt x="14" y="99"/>
                    <a:pt x="14" y="99"/>
                  </a:cubicBezTo>
                  <a:cubicBezTo>
                    <a:pt x="14" y="99"/>
                    <a:pt x="14" y="99"/>
                    <a:pt x="14" y="99"/>
                  </a:cubicBezTo>
                  <a:cubicBezTo>
                    <a:pt x="14" y="99"/>
                    <a:pt x="14" y="99"/>
                    <a:pt x="14" y="99"/>
                  </a:cubicBezTo>
                  <a:close/>
                  <a:moveTo>
                    <a:pt x="16" y="94"/>
                  </a:moveTo>
                  <a:cubicBezTo>
                    <a:pt x="16" y="95"/>
                    <a:pt x="16" y="95"/>
                    <a:pt x="16" y="95"/>
                  </a:cubicBezTo>
                  <a:cubicBezTo>
                    <a:pt x="15" y="95"/>
                    <a:pt x="14" y="95"/>
                    <a:pt x="14" y="96"/>
                  </a:cubicBezTo>
                  <a:cubicBezTo>
                    <a:pt x="14" y="96"/>
                    <a:pt x="15" y="96"/>
                    <a:pt x="15" y="96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6" y="95"/>
                    <a:pt x="16" y="95"/>
                    <a:pt x="16" y="95"/>
                  </a:cubicBezTo>
                  <a:cubicBezTo>
                    <a:pt x="17" y="94"/>
                    <a:pt x="17" y="94"/>
                    <a:pt x="17" y="94"/>
                  </a:cubicBezTo>
                  <a:cubicBezTo>
                    <a:pt x="17" y="94"/>
                    <a:pt x="17" y="94"/>
                    <a:pt x="17" y="94"/>
                  </a:cubicBezTo>
                  <a:cubicBezTo>
                    <a:pt x="16" y="94"/>
                    <a:pt x="16" y="94"/>
                    <a:pt x="16" y="94"/>
                  </a:cubicBezTo>
                  <a:close/>
                  <a:moveTo>
                    <a:pt x="8" y="98"/>
                  </a:moveTo>
                  <a:cubicBezTo>
                    <a:pt x="9" y="99"/>
                    <a:pt x="9" y="99"/>
                    <a:pt x="9" y="99"/>
                  </a:cubicBezTo>
                  <a:cubicBezTo>
                    <a:pt x="9" y="98"/>
                    <a:pt x="9" y="98"/>
                    <a:pt x="9" y="98"/>
                  </a:cubicBezTo>
                  <a:cubicBezTo>
                    <a:pt x="8" y="98"/>
                    <a:pt x="8" y="98"/>
                    <a:pt x="8" y="98"/>
                  </a:cubicBezTo>
                  <a:close/>
                  <a:moveTo>
                    <a:pt x="8" y="91"/>
                  </a:moveTo>
                  <a:cubicBezTo>
                    <a:pt x="7" y="90"/>
                    <a:pt x="7" y="90"/>
                    <a:pt x="7" y="90"/>
                  </a:cubicBezTo>
                  <a:cubicBezTo>
                    <a:pt x="6" y="90"/>
                    <a:pt x="6" y="90"/>
                    <a:pt x="6" y="90"/>
                  </a:cubicBezTo>
                  <a:cubicBezTo>
                    <a:pt x="6" y="92"/>
                    <a:pt x="7" y="92"/>
                    <a:pt x="7" y="92"/>
                  </a:cubicBezTo>
                  <a:cubicBezTo>
                    <a:pt x="7" y="92"/>
                    <a:pt x="7" y="92"/>
                    <a:pt x="8" y="92"/>
                  </a:cubicBezTo>
                  <a:cubicBezTo>
                    <a:pt x="8" y="92"/>
                    <a:pt x="8" y="92"/>
                    <a:pt x="8" y="92"/>
                  </a:cubicBezTo>
                  <a:cubicBezTo>
                    <a:pt x="8" y="91"/>
                    <a:pt x="8" y="91"/>
                    <a:pt x="8" y="91"/>
                  </a:cubicBezTo>
                  <a:cubicBezTo>
                    <a:pt x="8" y="91"/>
                    <a:pt x="8" y="91"/>
                    <a:pt x="8" y="91"/>
                  </a:cubicBezTo>
                  <a:close/>
                  <a:moveTo>
                    <a:pt x="10" y="93"/>
                  </a:moveTo>
                  <a:cubicBezTo>
                    <a:pt x="10" y="93"/>
                    <a:pt x="10" y="93"/>
                    <a:pt x="10" y="93"/>
                  </a:cubicBezTo>
                  <a:cubicBezTo>
                    <a:pt x="9" y="93"/>
                    <a:pt x="9" y="93"/>
                    <a:pt x="9" y="93"/>
                  </a:cubicBezTo>
                  <a:cubicBezTo>
                    <a:pt x="10" y="95"/>
                    <a:pt x="10" y="94"/>
                    <a:pt x="10" y="95"/>
                  </a:cubicBezTo>
                  <a:cubicBezTo>
                    <a:pt x="10" y="94"/>
                    <a:pt x="10" y="94"/>
                    <a:pt x="10" y="93"/>
                  </a:cubicBezTo>
                  <a:close/>
                  <a:moveTo>
                    <a:pt x="289" y="90"/>
                  </a:moveTo>
                  <a:cubicBezTo>
                    <a:pt x="289" y="90"/>
                    <a:pt x="289" y="90"/>
                    <a:pt x="289" y="89"/>
                  </a:cubicBezTo>
                  <a:cubicBezTo>
                    <a:pt x="288" y="87"/>
                    <a:pt x="285" y="92"/>
                    <a:pt x="286" y="92"/>
                  </a:cubicBezTo>
                  <a:cubicBezTo>
                    <a:pt x="286" y="92"/>
                    <a:pt x="286" y="92"/>
                    <a:pt x="286" y="93"/>
                  </a:cubicBezTo>
                  <a:cubicBezTo>
                    <a:pt x="287" y="92"/>
                    <a:pt x="287" y="92"/>
                    <a:pt x="287" y="92"/>
                  </a:cubicBezTo>
                  <a:cubicBezTo>
                    <a:pt x="286" y="92"/>
                    <a:pt x="288" y="91"/>
                    <a:pt x="287" y="91"/>
                  </a:cubicBezTo>
                  <a:cubicBezTo>
                    <a:pt x="287" y="90"/>
                    <a:pt x="288" y="91"/>
                    <a:pt x="289" y="90"/>
                  </a:cubicBezTo>
                  <a:close/>
                  <a:moveTo>
                    <a:pt x="293" y="87"/>
                  </a:moveTo>
                  <a:cubicBezTo>
                    <a:pt x="292" y="87"/>
                    <a:pt x="291" y="88"/>
                    <a:pt x="291" y="89"/>
                  </a:cubicBezTo>
                  <a:cubicBezTo>
                    <a:pt x="291" y="89"/>
                    <a:pt x="293" y="89"/>
                    <a:pt x="294" y="89"/>
                  </a:cubicBezTo>
                  <a:cubicBezTo>
                    <a:pt x="294" y="89"/>
                    <a:pt x="294" y="89"/>
                    <a:pt x="294" y="89"/>
                  </a:cubicBezTo>
                  <a:cubicBezTo>
                    <a:pt x="295" y="89"/>
                    <a:pt x="296" y="89"/>
                    <a:pt x="296" y="88"/>
                  </a:cubicBezTo>
                  <a:cubicBezTo>
                    <a:pt x="296" y="88"/>
                    <a:pt x="297" y="87"/>
                    <a:pt x="297" y="87"/>
                  </a:cubicBezTo>
                  <a:cubicBezTo>
                    <a:pt x="297" y="86"/>
                    <a:pt x="293" y="87"/>
                    <a:pt x="293" y="87"/>
                  </a:cubicBezTo>
                  <a:close/>
                  <a:moveTo>
                    <a:pt x="290" y="74"/>
                  </a:moveTo>
                  <a:cubicBezTo>
                    <a:pt x="290" y="75"/>
                    <a:pt x="290" y="75"/>
                    <a:pt x="290" y="75"/>
                  </a:cubicBezTo>
                  <a:cubicBezTo>
                    <a:pt x="290" y="75"/>
                    <a:pt x="290" y="75"/>
                    <a:pt x="290" y="75"/>
                  </a:cubicBezTo>
                  <a:cubicBezTo>
                    <a:pt x="291" y="76"/>
                    <a:pt x="291" y="76"/>
                    <a:pt x="291" y="76"/>
                  </a:cubicBezTo>
                  <a:cubicBezTo>
                    <a:pt x="292" y="74"/>
                    <a:pt x="290" y="73"/>
                    <a:pt x="290" y="74"/>
                  </a:cubicBezTo>
                  <a:cubicBezTo>
                    <a:pt x="290" y="74"/>
                    <a:pt x="290" y="74"/>
                    <a:pt x="290" y="74"/>
                  </a:cubicBezTo>
                  <a:close/>
                  <a:moveTo>
                    <a:pt x="291" y="87"/>
                  </a:moveTo>
                  <a:cubicBezTo>
                    <a:pt x="292" y="87"/>
                    <a:pt x="294" y="86"/>
                    <a:pt x="294" y="85"/>
                  </a:cubicBezTo>
                  <a:cubicBezTo>
                    <a:pt x="294" y="85"/>
                    <a:pt x="292" y="85"/>
                    <a:pt x="292" y="85"/>
                  </a:cubicBezTo>
                  <a:cubicBezTo>
                    <a:pt x="291" y="85"/>
                    <a:pt x="291" y="87"/>
                    <a:pt x="290" y="87"/>
                  </a:cubicBezTo>
                  <a:cubicBezTo>
                    <a:pt x="290" y="87"/>
                    <a:pt x="290" y="88"/>
                    <a:pt x="290" y="88"/>
                  </a:cubicBezTo>
                  <a:cubicBezTo>
                    <a:pt x="290" y="88"/>
                    <a:pt x="289" y="88"/>
                    <a:pt x="289" y="88"/>
                  </a:cubicBezTo>
                  <a:cubicBezTo>
                    <a:pt x="289" y="89"/>
                    <a:pt x="290" y="89"/>
                    <a:pt x="291" y="89"/>
                  </a:cubicBezTo>
                  <a:cubicBezTo>
                    <a:pt x="290" y="89"/>
                    <a:pt x="291" y="87"/>
                    <a:pt x="291" y="87"/>
                  </a:cubicBezTo>
                  <a:close/>
                  <a:moveTo>
                    <a:pt x="296" y="89"/>
                  </a:moveTo>
                  <a:cubicBezTo>
                    <a:pt x="295" y="90"/>
                    <a:pt x="296" y="89"/>
                    <a:pt x="296" y="90"/>
                  </a:cubicBezTo>
                  <a:cubicBezTo>
                    <a:pt x="296" y="90"/>
                    <a:pt x="296" y="90"/>
                    <a:pt x="296" y="90"/>
                  </a:cubicBezTo>
                  <a:cubicBezTo>
                    <a:pt x="297" y="90"/>
                    <a:pt x="298" y="90"/>
                    <a:pt x="298" y="89"/>
                  </a:cubicBezTo>
                  <a:cubicBezTo>
                    <a:pt x="298" y="88"/>
                    <a:pt x="296" y="89"/>
                    <a:pt x="296" y="89"/>
                  </a:cubicBezTo>
                  <a:close/>
                  <a:moveTo>
                    <a:pt x="401" y="144"/>
                  </a:moveTo>
                  <a:cubicBezTo>
                    <a:pt x="401" y="144"/>
                    <a:pt x="401" y="144"/>
                    <a:pt x="401" y="144"/>
                  </a:cubicBezTo>
                  <a:cubicBezTo>
                    <a:pt x="401" y="144"/>
                    <a:pt x="401" y="145"/>
                    <a:pt x="401" y="145"/>
                  </a:cubicBezTo>
                  <a:cubicBezTo>
                    <a:pt x="401" y="145"/>
                    <a:pt x="401" y="146"/>
                    <a:pt x="401" y="146"/>
                  </a:cubicBezTo>
                  <a:cubicBezTo>
                    <a:pt x="400" y="146"/>
                    <a:pt x="400" y="146"/>
                    <a:pt x="400" y="146"/>
                  </a:cubicBezTo>
                  <a:cubicBezTo>
                    <a:pt x="400" y="147"/>
                    <a:pt x="400" y="147"/>
                    <a:pt x="400" y="147"/>
                  </a:cubicBezTo>
                  <a:cubicBezTo>
                    <a:pt x="400" y="148"/>
                    <a:pt x="400" y="148"/>
                    <a:pt x="400" y="148"/>
                  </a:cubicBezTo>
                  <a:cubicBezTo>
                    <a:pt x="400" y="148"/>
                    <a:pt x="400" y="149"/>
                    <a:pt x="400" y="149"/>
                  </a:cubicBezTo>
                  <a:cubicBezTo>
                    <a:pt x="399" y="149"/>
                    <a:pt x="399" y="150"/>
                    <a:pt x="399" y="150"/>
                  </a:cubicBezTo>
                  <a:cubicBezTo>
                    <a:pt x="399" y="150"/>
                    <a:pt x="399" y="151"/>
                    <a:pt x="399" y="151"/>
                  </a:cubicBezTo>
                  <a:cubicBezTo>
                    <a:pt x="399" y="151"/>
                    <a:pt x="399" y="152"/>
                    <a:pt x="398" y="152"/>
                  </a:cubicBezTo>
                  <a:cubicBezTo>
                    <a:pt x="398" y="152"/>
                    <a:pt x="398" y="154"/>
                    <a:pt x="397" y="154"/>
                  </a:cubicBezTo>
                  <a:cubicBezTo>
                    <a:pt x="397" y="154"/>
                    <a:pt x="397" y="155"/>
                    <a:pt x="397" y="155"/>
                  </a:cubicBezTo>
                  <a:cubicBezTo>
                    <a:pt x="397" y="155"/>
                    <a:pt x="396" y="155"/>
                    <a:pt x="396" y="155"/>
                  </a:cubicBezTo>
                  <a:cubicBezTo>
                    <a:pt x="396" y="155"/>
                    <a:pt x="396" y="156"/>
                    <a:pt x="396" y="156"/>
                  </a:cubicBezTo>
                  <a:cubicBezTo>
                    <a:pt x="396" y="156"/>
                    <a:pt x="395" y="156"/>
                    <a:pt x="395" y="157"/>
                  </a:cubicBezTo>
                  <a:cubicBezTo>
                    <a:pt x="395" y="157"/>
                    <a:pt x="395" y="158"/>
                    <a:pt x="395" y="158"/>
                  </a:cubicBezTo>
                  <a:cubicBezTo>
                    <a:pt x="394" y="158"/>
                    <a:pt x="393" y="159"/>
                    <a:pt x="393" y="160"/>
                  </a:cubicBezTo>
                  <a:cubicBezTo>
                    <a:pt x="392" y="161"/>
                    <a:pt x="391" y="162"/>
                    <a:pt x="390" y="163"/>
                  </a:cubicBezTo>
                  <a:cubicBezTo>
                    <a:pt x="390" y="163"/>
                    <a:pt x="390" y="163"/>
                    <a:pt x="390" y="164"/>
                  </a:cubicBezTo>
                  <a:cubicBezTo>
                    <a:pt x="389" y="164"/>
                    <a:pt x="389" y="164"/>
                    <a:pt x="389" y="164"/>
                  </a:cubicBezTo>
                  <a:cubicBezTo>
                    <a:pt x="389" y="164"/>
                    <a:pt x="388" y="164"/>
                    <a:pt x="388" y="164"/>
                  </a:cubicBezTo>
                  <a:cubicBezTo>
                    <a:pt x="388" y="164"/>
                    <a:pt x="387" y="165"/>
                    <a:pt x="387" y="165"/>
                  </a:cubicBezTo>
                  <a:cubicBezTo>
                    <a:pt x="387" y="165"/>
                    <a:pt x="386" y="166"/>
                    <a:pt x="386" y="166"/>
                  </a:cubicBezTo>
                  <a:cubicBezTo>
                    <a:pt x="386" y="166"/>
                    <a:pt x="385" y="166"/>
                    <a:pt x="385" y="166"/>
                  </a:cubicBezTo>
                  <a:cubicBezTo>
                    <a:pt x="385" y="166"/>
                    <a:pt x="385" y="167"/>
                    <a:pt x="385" y="167"/>
                  </a:cubicBezTo>
                  <a:cubicBezTo>
                    <a:pt x="385" y="168"/>
                    <a:pt x="384" y="168"/>
                    <a:pt x="384" y="168"/>
                  </a:cubicBezTo>
                  <a:cubicBezTo>
                    <a:pt x="384" y="168"/>
                    <a:pt x="384" y="169"/>
                    <a:pt x="384" y="169"/>
                  </a:cubicBezTo>
                  <a:cubicBezTo>
                    <a:pt x="384" y="169"/>
                    <a:pt x="383" y="170"/>
                    <a:pt x="383" y="170"/>
                  </a:cubicBezTo>
                  <a:cubicBezTo>
                    <a:pt x="383" y="170"/>
                    <a:pt x="383" y="170"/>
                    <a:pt x="383" y="170"/>
                  </a:cubicBezTo>
                  <a:cubicBezTo>
                    <a:pt x="383" y="170"/>
                    <a:pt x="383" y="170"/>
                    <a:pt x="383" y="170"/>
                  </a:cubicBezTo>
                  <a:cubicBezTo>
                    <a:pt x="383" y="170"/>
                    <a:pt x="382" y="172"/>
                    <a:pt x="382" y="172"/>
                  </a:cubicBezTo>
                  <a:cubicBezTo>
                    <a:pt x="382" y="172"/>
                    <a:pt x="382" y="173"/>
                    <a:pt x="382" y="173"/>
                  </a:cubicBezTo>
                  <a:cubicBezTo>
                    <a:pt x="381" y="173"/>
                    <a:pt x="380" y="175"/>
                    <a:pt x="380" y="175"/>
                  </a:cubicBezTo>
                  <a:cubicBezTo>
                    <a:pt x="380" y="176"/>
                    <a:pt x="379" y="177"/>
                    <a:pt x="379" y="177"/>
                  </a:cubicBezTo>
                  <a:cubicBezTo>
                    <a:pt x="379" y="178"/>
                    <a:pt x="378" y="179"/>
                    <a:pt x="378" y="179"/>
                  </a:cubicBezTo>
                  <a:cubicBezTo>
                    <a:pt x="378" y="179"/>
                    <a:pt x="377" y="180"/>
                    <a:pt x="377" y="180"/>
                  </a:cubicBezTo>
                  <a:cubicBezTo>
                    <a:pt x="377" y="180"/>
                    <a:pt x="376" y="181"/>
                    <a:pt x="375" y="182"/>
                  </a:cubicBezTo>
                  <a:cubicBezTo>
                    <a:pt x="375" y="182"/>
                    <a:pt x="375" y="182"/>
                    <a:pt x="375" y="182"/>
                  </a:cubicBezTo>
                  <a:cubicBezTo>
                    <a:pt x="375" y="181"/>
                    <a:pt x="375" y="181"/>
                    <a:pt x="375" y="181"/>
                  </a:cubicBezTo>
                  <a:cubicBezTo>
                    <a:pt x="374" y="181"/>
                    <a:pt x="375" y="181"/>
                    <a:pt x="375" y="181"/>
                  </a:cubicBezTo>
                  <a:cubicBezTo>
                    <a:pt x="375" y="181"/>
                    <a:pt x="375" y="180"/>
                    <a:pt x="375" y="180"/>
                  </a:cubicBezTo>
                  <a:cubicBezTo>
                    <a:pt x="375" y="180"/>
                    <a:pt x="375" y="180"/>
                    <a:pt x="375" y="179"/>
                  </a:cubicBezTo>
                  <a:cubicBezTo>
                    <a:pt x="375" y="179"/>
                    <a:pt x="375" y="180"/>
                    <a:pt x="375" y="180"/>
                  </a:cubicBezTo>
                  <a:cubicBezTo>
                    <a:pt x="374" y="180"/>
                    <a:pt x="374" y="180"/>
                    <a:pt x="374" y="180"/>
                  </a:cubicBezTo>
                  <a:cubicBezTo>
                    <a:pt x="374" y="180"/>
                    <a:pt x="374" y="179"/>
                    <a:pt x="374" y="179"/>
                  </a:cubicBezTo>
                  <a:cubicBezTo>
                    <a:pt x="374" y="179"/>
                    <a:pt x="374" y="179"/>
                    <a:pt x="374" y="179"/>
                  </a:cubicBezTo>
                  <a:cubicBezTo>
                    <a:pt x="373" y="179"/>
                    <a:pt x="373" y="179"/>
                    <a:pt x="373" y="179"/>
                  </a:cubicBezTo>
                  <a:cubicBezTo>
                    <a:pt x="373" y="179"/>
                    <a:pt x="373" y="180"/>
                    <a:pt x="373" y="180"/>
                  </a:cubicBezTo>
                  <a:cubicBezTo>
                    <a:pt x="373" y="180"/>
                    <a:pt x="373" y="180"/>
                    <a:pt x="373" y="180"/>
                  </a:cubicBezTo>
                  <a:cubicBezTo>
                    <a:pt x="373" y="181"/>
                    <a:pt x="373" y="181"/>
                    <a:pt x="374" y="181"/>
                  </a:cubicBezTo>
                  <a:cubicBezTo>
                    <a:pt x="374" y="181"/>
                    <a:pt x="374" y="181"/>
                    <a:pt x="374" y="181"/>
                  </a:cubicBezTo>
                  <a:cubicBezTo>
                    <a:pt x="374" y="181"/>
                    <a:pt x="374" y="182"/>
                    <a:pt x="374" y="182"/>
                  </a:cubicBezTo>
                  <a:cubicBezTo>
                    <a:pt x="373" y="182"/>
                    <a:pt x="372" y="183"/>
                    <a:pt x="372" y="183"/>
                  </a:cubicBezTo>
                  <a:cubicBezTo>
                    <a:pt x="371" y="184"/>
                    <a:pt x="372" y="184"/>
                    <a:pt x="372" y="185"/>
                  </a:cubicBezTo>
                  <a:cubicBezTo>
                    <a:pt x="372" y="185"/>
                    <a:pt x="372" y="185"/>
                    <a:pt x="372" y="186"/>
                  </a:cubicBezTo>
                  <a:cubicBezTo>
                    <a:pt x="372" y="186"/>
                    <a:pt x="372" y="186"/>
                    <a:pt x="371" y="186"/>
                  </a:cubicBezTo>
                  <a:cubicBezTo>
                    <a:pt x="371" y="187"/>
                    <a:pt x="371" y="188"/>
                    <a:pt x="371" y="188"/>
                  </a:cubicBezTo>
                  <a:cubicBezTo>
                    <a:pt x="371" y="189"/>
                    <a:pt x="371" y="188"/>
                    <a:pt x="371" y="188"/>
                  </a:cubicBezTo>
                  <a:cubicBezTo>
                    <a:pt x="372" y="187"/>
                    <a:pt x="372" y="189"/>
                    <a:pt x="372" y="189"/>
                  </a:cubicBezTo>
                  <a:cubicBezTo>
                    <a:pt x="371" y="189"/>
                    <a:pt x="371" y="189"/>
                    <a:pt x="371" y="189"/>
                  </a:cubicBezTo>
                  <a:cubicBezTo>
                    <a:pt x="371" y="190"/>
                    <a:pt x="371" y="191"/>
                    <a:pt x="371" y="191"/>
                  </a:cubicBezTo>
                  <a:cubicBezTo>
                    <a:pt x="371" y="192"/>
                    <a:pt x="371" y="192"/>
                    <a:pt x="371" y="192"/>
                  </a:cubicBezTo>
                  <a:cubicBezTo>
                    <a:pt x="371" y="192"/>
                    <a:pt x="371" y="193"/>
                    <a:pt x="371" y="193"/>
                  </a:cubicBezTo>
                  <a:cubicBezTo>
                    <a:pt x="371" y="193"/>
                    <a:pt x="371" y="194"/>
                    <a:pt x="371" y="194"/>
                  </a:cubicBezTo>
                  <a:cubicBezTo>
                    <a:pt x="371" y="194"/>
                    <a:pt x="371" y="194"/>
                    <a:pt x="371" y="195"/>
                  </a:cubicBezTo>
                  <a:cubicBezTo>
                    <a:pt x="371" y="195"/>
                    <a:pt x="371" y="196"/>
                    <a:pt x="371" y="197"/>
                  </a:cubicBezTo>
                  <a:cubicBezTo>
                    <a:pt x="371" y="198"/>
                    <a:pt x="371" y="198"/>
                    <a:pt x="371" y="198"/>
                  </a:cubicBezTo>
                  <a:cubicBezTo>
                    <a:pt x="371" y="199"/>
                    <a:pt x="372" y="201"/>
                    <a:pt x="372" y="202"/>
                  </a:cubicBezTo>
                  <a:cubicBezTo>
                    <a:pt x="372" y="202"/>
                    <a:pt x="372" y="203"/>
                    <a:pt x="372" y="203"/>
                  </a:cubicBezTo>
                  <a:cubicBezTo>
                    <a:pt x="372" y="204"/>
                    <a:pt x="372" y="204"/>
                    <a:pt x="371" y="205"/>
                  </a:cubicBezTo>
                  <a:cubicBezTo>
                    <a:pt x="371" y="205"/>
                    <a:pt x="371" y="205"/>
                    <a:pt x="371" y="205"/>
                  </a:cubicBezTo>
                  <a:cubicBezTo>
                    <a:pt x="371" y="206"/>
                    <a:pt x="371" y="206"/>
                    <a:pt x="371" y="206"/>
                  </a:cubicBezTo>
                  <a:cubicBezTo>
                    <a:pt x="371" y="206"/>
                    <a:pt x="371" y="207"/>
                    <a:pt x="371" y="207"/>
                  </a:cubicBezTo>
                  <a:cubicBezTo>
                    <a:pt x="371" y="208"/>
                    <a:pt x="371" y="208"/>
                    <a:pt x="370" y="209"/>
                  </a:cubicBezTo>
                  <a:cubicBezTo>
                    <a:pt x="370" y="209"/>
                    <a:pt x="370" y="210"/>
                    <a:pt x="370" y="210"/>
                  </a:cubicBezTo>
                  <a:cubicBezTo>
                    <a:pt x="370" y="210"/>
                    <a:pt x="370" y="211"/>
                    <a:pt x="370" y="211"/>
                  </a:cubicBezTo>
                  <a:cubicBezTo>
                    <a:pt x="370" y="211"/>
                    <a:pt x="370" y="212"/>
                    <a:pt x="370" y="212"/>
                  </a:cubicBezTo>
                  <a:cubicBezTo>
                    <a:pt x="370" y="212"/>
                    <a:pt x="370" y="214"/>
                    <a:pt x="370" y="214"/>
                  </a:cubicBezTo>
                  <a:cubicBezTo>
                    <a:pt x="370" y="214"/>
                    <a:pt x="370" y="215"/>
                    <a:pt x="370" y="215"/>
                  </a:cubicBezTo>
                  <a:cubicBezTo>
                    <a:pt x="370" y="215"/>
                    <a:pt x="370" y="216"/>
                    <a:pt x="370" y="216"/>
                  </a:cubicBezTo>
                  <a:cubicBezTo>
                    <a:pt x="370" y="216"/>
                    <a:pt x="370" y="216"/>
                    <a:pt x="369" y="216"/>
                  </a:cubicBezTo>
                  <a:cubicBezTo>
                    <a:pt x="370" y="216"/>
                    <a:pt x="369" y="217"/>
                    <a:pt x="369" y="218"/>
                  </a:cubicBezTo>
                  <a:cubicBezTo>
                    <a:pt x="368" y="218"/>
                    <a:pt x="368" y="218"/>
                    <a:pt x="368" y="218"/>
                  </a:cubicBezTo>
                  <a:cubicBezTo>
                    <a:pt x="367" y="219"/>
                    <a:pt x="367" y="219"/>
                    <a:pt x="367" y="220"/>
                  </a:cubicBezTo>
                  <a:cubicBezTo>
                    <a:pt x="367" y="220"/>
                    <a:pt x="367" y="220"/>
                    <a:pt x="367" y="221"/>
                  </a:cubicBezTo>
                  <a:cubicBezTo>
                    <a:pt x="367" y="221"/>
                    <a:pt x="366" y="221"/>
                    <a:pt x="366" y="221"/>
                  </a:cubicBezTo>
                  <a:cubicBezTo>
                    <a:pt x="366" y="221"/>
                    <a:pt x="366" y="222"/>
                    <a:pt x="366" y="222"/>
                  </a:cubicBezTo>
                  <a:cubicBezTo>
                    <a:pt x="366" y="223"/>
                    <a:pt x="366" y="224"/>
                    <a:pt x="366" y="225"/>
                  </a:cubicBezTo>
                  <a:cubicBezTo>
                    <a:pt x="366" y="226"/>
                    <a:pt x="366" y="226"/>
                    <a:pt x="366" y="226"/>
                  </a:cubicBezTo>
                  <a:cubicBezTo>
                    <a:pt x="366" y="227"/>
                    <a:pt x="367" y="229"/>
                    <a:pt x="366" y="229"/>
                  </a:cubicBezTo>
                  <a:cubicBezTo>
                    <a:pt x="366" y="229"/>
                    <a:pt x="366" y="230"/>
                    <a:pt x="366" y="230"/>
                  </a:cubicBezTo>
                  <a:cubicBezTo>
                    <a:pt x="366" y="230"/>
                    <a:pt x="365" y="231"/>
                    <a:pt x="365" y="231"/>
                  </a:cubicBezTo>
                  <a:cubicBezTo>
                    <a:pt x="365" y="231"/>
                    <a:pt x="365" y="231"/>
                    <a:pt x="364" y="231"/>
                  </a:cubicBezTo>
                  <a:cubicBezTo>
                    <a:pt x="364" y="232"/>
                    <a:pt x="364" y="232"/>
                    <a:pt x="363" y="232"/>
                  </a:cubicBezTo>
                  <a:cubicBezTo>
                    <a:pt x="363" y="232"/>
                    <a:pt x="363" y="233"/>
                    <a:pt x="363" y="233"/>
                  </a:cubicBezTo>
                  <a:cubicBezTo>
                    <a:pt x="363" y="235"/>
                    <a:pt x="361" y="238"/>
                    <a:pt x="359" y="240"/>
                  </a:cubicBezTo>
                  <a:cubicBezTo>
                    <a:pt x="359" y="240"/>
                    <a:pt x="358" y="241"/>
                    <a:pt x="358" y="241"/>
                  </a:cubicBezTo>
                  <a:cubicBezTo>
                    <a:pt x="358" y="241"/>
                    <a:pt x="358" y="242"/>
                    <a:pt x="358" y="242"/>
                  </a:cubicBezTo>
                  <a:cubicBezTo>
                    <a:pt x="357" y="243"/>
                    <a:pt x="357" y="243"/>
                    <a:pt x="357" y="243"/>
                  </a:cubicBezTo>
                  <a:cubicBezTo>
                    <a:pt x="357" y="243"/>
                    <a:pt x="357" y="244"/>
                    <a:pt x="357" y="244"/>
                  </a:cubicBezTo>
                  <a:cubicBezTo>
                    <a:pt x="356" y="246"/>
                    <a:pt x="358" y="247"/>
                    <a:pt x="357" y="249"/>
                  </a:cubicBezTo>
                  <a:cubicBezTo>
                    <a:pt x="356" y="250"/>
                    <a:pt x="353" y="250"/>
                    <a:pt x="352" y="251"/>
                  </a:cubicBezTo>
                  <a:cubicBezTo>
                    <a:pt x="351" y="251"/>
                    <a:pt x="351" y="252"/>
                    <a:pt x="351" y="252"/>
                  </a:cubicBezTo>
                  <a:cubicBezTo>
                    <a:pt x="350" y="252"/>
                    <a:pt x="350" y="255"/>
                    <a:pt x="350" y="256"/>
                  </a:cubicBezTo>
                  <a:cubicBezTo>
                    <a:pt x="350" y="255"/>
                    <a:pt x="350" y="255"/>
                    <a:pt x="350" y="255"/>
                  </a:cubicBezTo>
                  <a:cubicBezTo>
                    <a:pt x="349" y="254"/>
                    <a:pt x="348" y="255"/>
                    <a:pt x="348" y="255"/>
                  </a:cubicBezTo>
                  <a:cubicBezTo>
                    <a:pt x="348" y="256"/>
                    <a:pt x="346" y="255"/>
                    <a:pt x="346" y="255"/>
                  </a:cubicBezTo>
                  <a:cubicBezTo>
                    <a:pt x="346" y="255"/>
                    <a:pt x="345" y="255"/>
                    <a:pt x="344" y="256"/>
                  </a:cubicBezTo>
                  <a:cubicBezTo>
                    <a:pt x="342" y="256"/>
                    <a:pt x="343" y="255"/>
                    <a:pt x="343" y="254"/>
                  </a:cubicBezTo>
                  <a:cubicBezTo>
                    <a:pt x="343" y="253"/>
                    <a:pt x="342" y="254"/>
                    <a:pt x="342" y="254"/>
                  </a:cubicBezTo>
                  <a:cubicBezTo>
                    <a:pt x="341" y="254"/>
                    <a:pt x="342" y="255"/>
                    <a:pt x="342" y="256"/>
                  </a:cubicBezTo>
                  <a:cubicBezTo>
                    <a:pt x="342" y="256"/>
                    <a:pt x="341" y="256"/>
                    <a:pt x="340" y="256"/>
                  </a:cubicBezTo>
                  <a:cubicBezTo>
                    <a:pt x="339" y="256"/>
                    <a:pt x="339" y="256"/>
                    <a:pt x="338" y="256"/>
                  </a:cubicBezTo>
                  <a:cubicBezTo>
                    <a:pt x="336" y="255"/>
                    <a:pt x="335" y="257"/>
                    <a:pt x="333" y="256"/>
                  </a:cubicBezTo>
                  <a:cubicBezTo>
                    <a:pt x="333" y="255"/>
                    <a:pt x="333" y="256"/>
                    <a:pt x="333" y="256"/>
                  </a:cubicBezTo>
                  <a:cubicBezTo>
                    <a:pt x="332" y="256"/>
                    <a:pt x="331" y="256"/>
                    <a:pt x="331" y="257"/>
                  </a:cubicBezTo>
                  <a:cubicBezTo>
                    <a:pt x="331" y="257"/>
                    <a:pt x="331" y="258"/>
                    <a:pt x="332" y="258"/>
                  </a:cubicBezTo>
                  <a:cubicBezTo>
                    <a:pt x="333" y="258"/>
                    <a:pt x="332" y="258"/>
                    <a:pt x="332" y="259"/>
                  </a:cubicBezTo>
                  <a:cubicBezTo>
                    <a:pt x="332" y="259"/>
                    <a:pt x="331" y="259"/>
                    <a:pt x="331" y="259"/>
                  </a:cubicBezTo>
                  <a:cubicBezTo>
                    <a:pt x="331" y="259"/>
                    <a:pt x="330" y="259"/>
                    <a:pt x="330" y="259"/>
                  </a:cubicBezTo>
                  <a:cubicBezTo>
                    <a:pt x="329" y="259"/>
                    <a:pt x="329" y="259"/>
                    <a:pt x="329" y="259"/>
                  </a:cubicBezTo>
                  <a:cubicBezTo>
                    <a:pt x="328" y="259"/>
                    <a:pt x="326" y="260"/>
                    <a:pt x="326" y="261"/>
                  </a:cubicBezTo>
                  <a:cubicBezTo>
                    <a:pt x="326" y="261"/>
                    <a:pt x="326" y="262"/>
                    <a:pt x="326" y="262"/>
                  </a:cubicBezTo>
                  <a:cubicBezTo>
                    <a:pt x="325" y="262"/>
                    <a:pt x="325" y="262"/>
                    <a:pt x="325" y="262"/>
                  </a:cubicBezTo>
                  <a:cubicBezTo>
                    <a:pt x="324" y="262"/>
                    <a:pt x="324" y="262"/>
                    <a:pt x="323" y="262"/>
                  </a:cubicBezTo>
                  <a:cubicBezTo>
                    <a:pt x="323" y="262"/>
                    <a:pt x="323" y="262"/>
                    <a:pt x="322" y="262"/>
                  </a:cubicBezTo>
                  <a:cubicBezTo>
                    <a:pt x="322" y="262"/>
                    <a:pt x="321" y="262"/>
                    <a:pt x="321" y="263"/>
                  </a:cubicBezTo>
                  <a:cubicBezTo>
                    <a:pt x="321" y="263"/>
                    <a:pt x="320" y="263"/>
                    <a:pt x="320" y="263"/>
                  </a:cubicBezTo>
                  <a:cubicBezTo>
                    <a:pt x="320" y="263"/>
                    <a:pt x="319" y="264"/>
                    <a:pt x="318" y="264"/>
                  </a:cubicBezTo>
                  <a:cubicBezTo>
                    <a:pt x="318" y="264"/>
                    <a:pt x="317" y="264"/>
                    <a:pt x="317" y="265"/>
                  </a:cubicBezTo>
                  <a:cubicBezTo>
                    <a:pt x="316" y="265"/>
                    <a:pt x="315" y="267"/>
                    <a:pt x="314" y="267"/>
                  </a:cubicBezTo>
                  <a:cubicBezTo>
                    <a:pt x="314" y="267"/>
                    <a:pt x="313" y="268"/>
                    <a:pt x="313" y="268"/>
                  </a:cubicBezTo>
                  <a:cubicBezTo>
                    <a:pt x="312" y="269"/>
                    <a:pt x="311" y="269"/>
                    <a:pt x="311" y="269"/>
                  </a:cubicBezTo>
                  <a:cubicBezTo>
                    <a:pt x="311" y="270"/>
                    <a:pt x="310" y="270"/>
                    <a:pt x="310" y="271"/>
                  </a:cubicBezTo>
                  <a:cubicBezTo>
                    <a:pt x="309" y="271"/>
                    <a:pt x="309" y="271"/>
                    <a:pt x="309" y="271"/>
                  </a:cubicBezTo>
                  <a:cubicBezTo>
                    <a:pt x="309" y="271"/>
                    <a:pt x="309" y="271"/>
                    <a:pt x="309" y="271"/>
                  </a:cubicBezTo>
                  <a:cubicBezTo>
                    <a:pt x="308" y="271"/>
                    <a:pt x="308" y="271"/>
                    <a:pt x="308" y="272"/>
                  </a:cubicBezTo>
                  <a:cubicBezTo>
                    <a:pt x="309" y="272"/>
                    <a:pt x="309" y="272"/>
                    <a:pt x="309" y="272"/>
                  </a:cubicBezTo>
                  <a:cubicBezTo>
                    <a:pt x="309" y="272"/>
                    <a:pt x="308" y="273"/>
                    <a:pt x="308" y="273"/>
                  </a:cubicBezTo>
                  <a:cubicBezTo>
                    <a:pt x="308" y="273"/>
                    <a:pt x="307" y="273"/>
                    <a:pt x="307" y="273"/>
                  </a:cubicBezTo>
                  <a:cubicBezTo>
                    <a:pt x="307" y="273"/>
                    <a:pt x="307" y="274"/>
                    <a:pt x="307" y="274"/>
                  </a:cubicBezTo>
                  <a:cubicBezTo>
                    <a:pt x="306" y="275"/>
                    <a:pt x="306" y="274"/>
                    <a:pt x="306" y="274"/>
                  </a:cubicBezTo>
                  <a:cubicBezTo>
                    <a:pt x="305" y="273"/>
                    <a:pt x="305" y="274"/>
                    <a:pt x="305" y="274"/>
                  </a:cubicBezTo>
                  <a:cubicBezTo>
                    <a:pt x="305" y="274"/>
                    <a:pt x="304" y="275"/>
                    <a:pt x="304" y="275"/>
                  </a:cubicBezTo>
                  <a:cubicBezTo>
                    <a:pt x="303" y="275"/>
                    <a:pt x="304" y="275"/>
                    <a:pt x="304" y="275"/>
                  </a:cubicBezTo>
                  <a:cubicBezTo>
                    <a:pt x="304" y="276"/>
                    <a:pt x="305" y="276"/>
                    <a:pt x="305" y="276"/>
                  </a:cubicBezTo>
                  <a:cubicBezTo>
                    <a:pt x="305" y="276"/>
                    <a:pt x="305" y="276"/>
                    <a:pt x="305" y="277"/>
                  </a:cubicBezTo>
                  <a:cubicBezTo>
                    <a:pt x="305" y="277"/>
                    <a:pt x="304" y="278"/>
                    <a:pt x="304" y="279"/>
                  </a:cubicBezTo>
                  <a:cubicBezTo>
                    <a:pt x="304" y="279"/>
                    <a:pt x="304" y="280"/>
                    <a:pt x="304" y="280"/>
                  </a:cubicBezTo>
                  <a:cubicBezTo>
                    <a:pt x="303" y="280"/>
                    <a:pt x="303" y="281"/>
                    <a:pt x="303" y="281"/>
                  </a:cubicBezTo>
                  <a:cubicBezTo>
                    <a:pt x="302" y="281"/>
                    <a:pt x="302" y="282"/>
                    <a:pt x="303" y="282"/>
                  </a:cubicBezTo>
                  <a:cubicBezTo>
                    <a:pt x="303" y="282"/>
                    <a:pt x="303" y="281"/>
                    <a:pt x="303" y="281"/>
                  </a:cubicBezTo>
                  <a:cubicBezTo>
                    <a:pt x="304" y="281"/>
                    <a:pt x="304" y="281"/>
                    <a:pt x="304" y="281"/>
                  </a:cubicBezTo>
                  <a:cubicBezTo>
                    <a:pt x="304" y="281"/>
                    <a:pt x="304" y="281"/>
                    <a:pt x="304" y="282"/>
                  </a:cubicBezTo>
                  <a:cubicBezTo>
                    <a:pt x="304" y="282"/>
                    <a:pt x="304" y="283"/>
                    <a:pt x="304" y="283"/>
                  </a:cubicBezTo>
                  <a:cubicBezTo>
                    <a:pt x="303" y="284"/>
                    <a:pt x="303" y="284"/>
                    <a:pt x="303" y="285"/>
                  </a:cubicBezTo>
                  <a:cubicBezTo>
                    <a:pt x="303" y="285"/>
                    <a:pt x="304" y="287"/>
                    <a:pt x="304" y="287"/>
                  </a:cubicBezTo>
                  <a:cubicBezTo>
                    <a:pt x="304" y="287"/>
                    <a:pt x="304" y="288"/>
                    <a:pt x="304" y="289"/>
                  </a:cubicBezTo>
                  <a:cubicBezTo>
                    <a:pt x="303" y="289"/>
                    <a:pt x="304" y="289"/>
                    <a:pt x="304" y="289"/>
                  </a:cubicBezTo>
                  <a:cubicBezTo>
                    <a:pt x="304" y="289"/>
                    <a:pt x="304" y="289"/>
                    <a:pt x="304" y="290"/>
                  </a:cubicBezTo>
                  <a:cubicBezTo>
                    <a:pt x="304" y="290"/>
                    <a:pt x="304" y="290"/>
                    <a:pt x="304" y="291"/>
                  </a:cubicBezTo>
                  <a:cubicBezTo>
                    <a:pt x="304" y="291"/>
                    <a:pt x="304" y="291"/>
                    <a:pt x="304" y="291"/>
                  </a:cubicBezTo>
                  <a:cubicBezTo>
                    <a:pt x="304" y="291"/>
                    <a:pt x="304" y="291"/>
                    <a:pt x="304" y="291"/>
                  </a:cubicBezTo>
                  <a:cubicBezTo>
                    <a:pt x="304" y="291"/>
                    <a:pt x="304" y="291"/>
                    <a:pt x="304" y="291"/>
                  </a:cubicBezTo>
                  <a:cubicBezTo>
                    <a:pt x="304" y="291"/>
                    <a:pt x="304" y="290"/>
                    <a:pt x="305" y="290"/>
                  </a:cubicBezTo>
                  <a:cubicBezTo>
                    <a:pt x="305" y="290"/>
                    <a:pt x="305" y="290"/>
                    <a:pt x="305" y="290"/>
                  </a:cubicBezTo>
                  <a:cubicBezTo>
                    <a:pt x="306" y="291"/>
                    <a:pt x="305" y="292"/>
                    <a:pt x="305" y="292"/>
                  </a:cubicBezTo>
                  <a:cubicBezTo>
                    <a:pt x="304" y="292"/>
                    <a:pt x="304" y="293"/>
                    <a:pt x="304" y="293"/>
                  </a:cubicBezTo>
                  <a:cubicBezTo>
                    <a:pt x="304" y="293"/>
                    <a:pt x="304" y="293"/>
                    <a:pt x="304" y="293"/>
                  </a:cubicBezTo>
                  <a:cubicBezTo>
                    <a:pt x="304" y="293"/>
                    <a:pt x="304" y="292"/>
                    <a:pt x="304" y="291"/>
                  </a:cubicBezTo>
                  <a:cubicBezTo>
                    <a:pt x="304" y="291"/>
                    <a:pt x="303" y="292"/>
                    <a:pt x="304" y="292"/>
                  </a:cubicBezTo>
                  <a:cubicBezTo>
                    <a:pt x="304" y="292"/>
                    <a:pt x="303" y="293"/>
                    <a:pt x="304" y="294"/>
                  </a:cubicBezTo>
                  <a:cubicBezTo>
                    <a:pt x="304" y="294"/>
                    <a:pt x="303" y="296"/>
                    <a:pt x="303" y="297"/>
                  </a:cubicBezTo>
                  <a:cubicBezTo>
                    <a:pt x="303" y="297"/>
                    <a:pt x="302" y="297"/>
                    <a:pt x="302" y="297"/>
                  </a:cubicBezTo>
                  <a:cubicBezTo>
                    <a:pt x="302" y="298"/>
                    <a:pt x="302" y="298"/>
                    <a:pt x="302" y="298"/>
                  </a:cubicBezTo>
                  <a:cubicBezTo>
                    <a:pt x="303" y="299"/>
                    <a:pt x="302" y="299"/>
                    <a:pt x="302" y="300"/>
                  </a:cubicBezTo>
                  <a:cubicBezTo>
                    <a:pt x="301" y="301"/>
                    <a:pt x="299" y="302"/>
                    <a:pt x="298" y="303"/>
                  </a:cubicBezTo>
                  <a:cubicBezTo>
                    <a:pt x="297" y="303"/>
                    <a:pt x="297" y="304"/>
                    <a:pt x="296" y="305"/>
                  </a:cubicBezTo>
                  <a:cubicBezTo>
                    <a:pt x="296" y="305"/>
                    <a:pt x="296" y="305"/>
                    <a:pt x="296" y="306"/>
                  </a:cubicBezTo>
                  <a:cubicBezTo>
                    <a:pt x="296" y="306"/>
                    <a:pt x="295" y="306"/>
                    <a:pt x="295" y="306"/>
                  </a:cubicBezTo>
                  <a:cubicBezTo>
                    <a:pt x="295" y="307"/>
                    <a:pt x="295" y="307"/>
                    <a:pt x="295" y="307"/>
                  </a:cubicBezTo>
                  <a:cubicBezTo>
                    <a:pt x="294" y="308"/>
                    <a:pt x="294" y="309"/>
                    <a:pt x="294" y="309"/>
                  </a:cubicBezTo>
                  <a:cubicBezTo>
                    <a:pt x="293" y="310"/>
                    <a:pt x="293" y="311"/>
                    <a:pt x="293" y="311"/>
                  </a:cubicBezTo>
                  <a:cubicBezTo>
                    <a:pt x="293" y="311"/>
                    <a:pt x="292" y="313"/>
                    <a:pt x="292" y="313"/>
                  </a:cubicBezTo>
                  <a:cubicBezTo>
                    <a:pt x="292" y="313"/>
                    <a:pt x="292" y="314"/>
                    <a:pt x="291" y="315"/>
                  </a:cubicBezTo>
                  <a:cubicBezTo>
                    <a:pt x="291" y="315"/>
                    <a:pt x="291" y="316"/>
                    <a:pt x="291" y="317"/>
                  </a:cubicBezTo>
                  <a:cubicBezTo>
                    <a:pt x="290" y="318"/>
                    <a:pt x="289" y="319"/>
                    <a:pt x="289" y="320"/>
                  </a:cubicBezTo>
                  <a:cubicBezTo>
                    <a:pt x="289" y="320"/>
                    <a:pt x="288" y="321"/>
                    <a:pt x="288" y="321"/>
                  </a:cubicBezTo>
                  <a:cubicBezTo>
                    <a:pt x="287" y="321"/>
                    <a:pt x="287" y="322"/>
                    <a:pt x="286" y="323"/>
                  </a:cubicBezTo>
                  <a:cubicBezTo>
                    <a:pt x="286" y="324"/>
                    <a:pt x="285" y="324"/>
                    <a:pt x="284" y="325"/>
                  </a:cubicBezTo>
                  <a:cubicBezTo>
                    <a:pt x="283" y="325"/>
                    <a:pt x="283" y="326"/>
                    <a:pt x="282" y="326"/>
                  </a:cubicBezTo>
                  <a:cubicBezTo>
                    <a:pt x="282" y="326"/>
                    <a:pt x="281" y="327"/>
                    <a:pt x="281" y="327"/>
                  </a:cubicBezTo>
                  <a:cubicBezTo>
                    <a:pt x="281" y="327"/>
                    <a:pt x="280" y="328"/>
                    <a:pt x="280" y="328"/>
                  </a:cubicBezTo>
                  <a:cubicBezTo>
                    <a:pt x="280" y="328"/>
                    <a:pt x="279" y="328"/>
                    <a:pt x="279" y="328"/>
                  </a:cubicBezTo>
                  <a:cubicBezTo>
                    <a:pt x="279" y="328"/>
                    <a:pt x="279" y="328"/>
                    <a:pt x="279" y="327"/>
                  </a:cubicBezTo>
                  <a:cubicBezTo>
                    <a:pt x="279" y="327"/>
                    <a:pt x="280" y="327"/>
                    <a:pt x="279" y="327"/>
                  </a:cubicBezTo>
                  <a:cubicBezTo>
                    <a:pt x="279" y="327"/>
                    <a:pt x="279" y="326"/>
                    <a:pt x="279" y="326"/>
                  </a:cubicBezTo>
                  <a:cubicBezTo>
                    <a:pt x="280" y="326"/>
                    <a:pt x="281" y="327"/>
                    <a:pt x="281" y="326"/>
                  </a:cubicBezTo>
                  <a:cubicBezTo>
                    <a:pt x="282" y="326"/>
                    <a:pt x="282" y="325"/>
                    <a:pt x="283" y="325"/>
                  </a:cubicBezTo>
                  <a:cubicBezTo>
                    <a:pt x="283" y="324"/>
                    <a:pt x="283" y="324"/>
                    <a:pt x="283" y="324"/>
                  </a:cubicBezTo>
                  <a:cubicBezTo>
                    <a:pt x="284" y="323"/>
                    <a:pt x="285" y="323"/>
                    <a:pt x="285" y="322"/>
                  </a:cubicBezTo>
                  <a:cubicBezTo>
                    <a:pt x="285" y="322"/>
                    <a:pt x="285" y="320"/>
                    <a:pt x="285" y="320"/>
                  </a:cubicBezTo>
                  <a:cubicBezTo>
                    <a:pt x="285" y="320"/>
                    <a:pt x="286" y="320"/>
                    <a:pt x="286" y="320"/>
                  </a:cubicBezTo>
                  <a:cubicBezTo>
                    <a:pt x="286" y="320"/>
                    <a:pt x="286" y="320"/>
                    <a:pt x="286" y="320"/>
                  </a:cubicBezTo>
                  <a:cubicBezTo>
                    <a:pt x="287" y="320"/>
                    <a:pt x="287" y="319"/>
                    <a:pt x="287" y="319"/>
                  </a:cubicBezTo>
                  <a:cubicBezTo>
                    <a:pt x="287" y="319"/>
                    <a:pt x="287" y="319"/>
                    <a:pt x="287" y="319"/>
                  </a:cubicBezTo>
                  <a:cubicBezTo>
                    <a:pt x="288" y="319"/>
                    <a:pt x="288" y="318"/>
                    <a:pt x="288" y="318"/>
                  </a:cubicBezTo>
                  <a:cubicBezTo>
                    <a:pt x="288" y="318"/>
                    <a:pt x="288" y="318"/>
                    <a:pt x="288" y="318"/>
                  </a:cubicBezTo>
                  <a:cubicBezTo>
                    <a:pt x="289" y="318"/>
                    <a:pt x="289" y="317"/>
                    <a:pt x="289" y="317"/>
                  </a:cubicBezTo>
                  <a:cubicBezTo>
                    <a:pt x="289" y="317"/>
                    <a:pt x="289" y="314"/>
                    <a:pt x="289" y="315"/>
                  </a:cubicBezTo>
                  <a:cubicBezTo>
                    <a:pt x="289" y="315"/>
                    <a:pt x="290" y="315"/>
                    <a:pt x="290" y="315"/>
                  </a:cubicBezTo>
                  <a:cubicBezTo>
                    <a:pt x="290" y="314"/>
                    <a:pt x="290" y="313"/>
                    <a:pt x="290" y="313"/>
                  </a:cubicBezTo>
                  <a:cubicBezTo>
                    <a:pt x="290" y="313"/>
                    <a:pt x="289" y="313"/>
                    <a:pt x="289" y="313"/>
                  </a:cubicBezTo>
                  <a:cubicBezTo>
                    <a:pt x="289" y="313"/>
                    <a:pt x="289" y="313"/>
                    <a:pt x="289" y="313"/>
                  </a:cubicBezTo>
                  <a:cubicBezTo>
                    <a:pt x="289" y="314"/>
                    <a:pt x="287" y="314"/>
                    <a:pt x="287" y="314"/>
                  </a:cubicBezTo>
                  <a:cubicBezTo>
                    <a:pt x="287" y="314"/>
                    <a:pt x="287" y="314"/>
                    <a:pt x="286" y="314"/>
                  </a:cubicBezTo>
                  <a:cubicBezTo>
                    <a:pt x="286" y="314"/>
                    <a:pt x="286" y="313"/>
                    <a:pt x="286" y="313"/>
                  </a:cubicBezTo>
                  <a:cubicBezTo>
                    <a:pt x="286" y="313"/>
                    <a:pt x="286" y="313"/>
                    <a:pt x="285" y="313"/>
                  </a:cubicBezTo>
                  <a:cubicBezTo>
                    <a:pt x="285" y="313"/>
                    <a:pt x="285" y="312"/>
                    <a:pt x="285" y="312"/>
                  </a:cubicBezTo>
                  <a:cubicBezTo>
                    <a:pt x="285" y="312"/>
                    <a:pt x="285" y="311"/>
                    <a:pt x="285" y="311"/>
                  </a:cubicBezTo>
                  <a:cubicBezTo>
                    <a:pt x="285" y="311"/>
                    <a:pt x="284" y="312"/>
                    <a:pt x="285" y="313"/>
                  </a:cubicBezTo>
                  <a:cubicBezTo>
                    <a:pt x="285" y="313"/>
                    <a:pt x="285" y="314"/>
                    <a:pt x="285" y="314"/>
                  </a:cubicBezTo>
                  <a:cubicBezTo>
                    <a:pt x="285" y="314"/>
                    <a:pt x="285" y="314"/>
                    <a:pt x="285" y="315"/>
                  </a:cubicBezTo>
                  <a:cubicBezTo>
                    <a:pt x="285" y="316"/>
                    <a:pt x="284" y="316"/>
                    <a:pt x="284" y="318"/>
                  </a:cubicBezTo>
                  <a:cubicBezTo>
                    <a:pt x="284" y="318"/>
                    <a:pt x="283" y="319"/>
                    <a:pt x="283" y="319"/>
                  </a:cubicBezTo>
                  <a:cubicBezTo>
                    <a:pt x="283" y="319"/>
                    <a:pt x="283" y="320"/>
                    <a:pt x="283" y="320"/>
                  </a:cubicBezTo>
                  <a:cubicBezTo>
                    <a:pt x="283" y="320"/>
                    <a:pt x="283" y="320"/>
                    <a:pt x="283" y="320"/>
                  </a:cubicBezTo>
                  <a:cubicBezTo>
                    <a:pt x="282" y="321"/>
                    <a:pt x="282" y="321"/>
                    <a:pt x="282" y="321"/>
                  </a:cubicBezTo>
                  <a:cubicBezTo>
                    <a:pt x="282" y="322"/>
                    <a:pt x="281" y="322"/>
                    <a:pt x="280" y="322"/>
                  </a:cubicBezTo>
                  <a:cubicBezTo>
                    <a:pt x="279" y="323"/>
                    <a:pt x="280" y="324"/>
                    <a:pt x="278" y="325"/>
                  </a:cubicBezTo>
                  <a:cubicBezTo>
                    <a:pt x="278" y="326"/>
                    <a:pt x="278" y="326"/>
                    <a:pt x="278" y="326"/>
                  </a:cubicBezTo>
                  <a:cubicBezTo>
                    <a:pt x="278" y="326"/>
                    <a:pt x="278" y="327"/>
                    <a:pt x="278" y="327"/>
                  </a:cubicBezTo>
                  <a:cubicBezTo>
                    <a:pt x="278" y="327"/>
                    <a:pt x="278" y="327"/>
                    <a:pt x="278" y="328"/>
                  </a:cubicBezTo>
                  <a:cubicBezTo>
                    <a:pt x="278" y="328"/>
                    <a:pt x="278" y="328"/>
                    <a:pt x="278" y="328"/>
                  </a:cubicBezTo>
                  <a:cubicBezTo>
                    <a:pt x="278" y="328"/>
                    <a:pt x="278" y="328"/>
                    <a:pt x="279" y="328"/>
                  </a:cubicBezTo>
                  <a:cubicBezTo>
                    <a:pt x="279" y="328"/>
                    <a:pt x="279" y="329"/>
                    <a:pt x="279" y="329"/>
                  </a:cubicBezTo>
                  <a:cubicBezTo>
                    <a:pt x="278" y="329"/>
                    <a:pt x="278" y="330"/>
                    <a:pt x="277" y="331"/>
                  </a:cubicBezTo>
                  <a:cubicBezTo>
                    <a:pt x="277" y="332"/>
                    <a:pt x="277" y="333"/>
                    <a:pt x="276" y="334"/>
                  </a:cubicBezTo>
                  <a:cubicBezTo>
                    <a:pt x="276" y="336"/>
                    <a:pt x="275" y="338"/>
                    <a:pt x="273" y="339"/>
                  </a:cubicBezTo>
                  <a:cubicBezTo>
                    <a:pt x="273" y="340"/>
                    <a:pt x="272" y="340"/>
                    <a:pt x="272" y="340"/>
                  </a:cubicBezTo>
                  <a:cubicBezTo>
                    <a:pt x="272" y="340"/>
                    <a:pt x="271" y="341"/>
                    <a:pt x="271" y="341"/>
                  </a:cubicBezTo>
                  <a:cubicBezTo>
                    <a:pt x="271" y="342"/>
                    <a:pt x="270" y="342"/>
                    <a:pt x="270" y="342"/>
                  </a:cubicBezTo>
                  <a:cubicBezTo>
                    <a:pt x="270" y="342"/>
                    <a:pt x="270" y="342"/>
                    <a:pt x="270" y="342"/>
                  </a:cubicBezTo>
                  <a:cubicBezTo>
                    <a:pt x="269" y="344"/>
                    <a:pt x="267" y="346"/>
                    <a:pt x="267" y="347"/>
                  </a:cubicBezTo>
                  <a:cubicBezTo>
                    <a:pt x="267" y="347"/>
                    <a:pt x="267" y="347"/>
                    <a:pt x="267" y="347"/>
                  </a:cubicBezTo>
                  <a:cubicBezTo>
                    <a:pt x="267" y="348"/>
                    <a:pt x="267" y="348"/>
                    <a:pt x="267" y="348"/>
                  </a:cubicBezTo>
                  <a:cubicBezTo>
                    <a:pt x="266" y="348"/>
                    <a:pt x="265" y="349"/>
                    <a:pt x="264" y="350"/>
                  </a:cubicBezTo>
                  <a:cubicBezTo>
                    <a:pt x="264" y="350"/>
                    <a:pt x="264" y="350"/>
                    <a:pt x="264" y="350"/>
                  </a:cubicBezTo>
                  <a:cubicBezTo>
                    <a:pt x="264" y="350"/>
                    <a:pt x="264" y="350"/>
                    <a:pt x="264" y="350"/>
                  </a:cubicBezTo>
                  <a:cubicBezTo>
                    <a:pt x="263" y="349"/>
                    <a:pt x="263" y="350"/>
                    <a:pt x="263" y="350"/>
                  </a:cubicBezTo>
                  <a:cubicBezTo>
                    <a:pt x="263" y="350"/>
                    <a:pt x="263" y="350"/>
                    <a:pt x="264" y="350"/>
                  </a:cubicBezTo>
                  <a:cubicBezTo>
                    <a:pt x="262" y="351"/>
                    <a:pt x="261" y="352"/>
                    <a:pt x="259" y="352"/>
                  </a:cubicBezTo>
                  <a:cubicBezTo>
                    <a:pt x="259" y="352"/>
                    <a:pt x="259" y="352"/>
                    <a:pt x="258" y="352"/>
                  </a:cubicBezTo>
                  <a:cubicBezTo>
                    <a:pt x="258" y="351"/>
                    <a:pt x="257" y="352"/>
                    <a:pt x="257" y="352"/>
                  </a:cubicBezTo>
                  <a:cubicBezTo>
                    <a:pt x="257" y="352"/>
                    <a:pt x="256" y="352"/>
                    <a:pt x="256" y="352"/>
                  </a:cubicBezTo>
                  <a:cubicBezTo>
                    <a:pt x="254" y="350"/>
                    <a:pt x="253" y="352"/>
                    <a:pt x="251" y="352"/>
                  </a:cubicBezTo>
                  <a:cubicBezTo>
                    <a:pt x="250" y="352"/>
                    <a:pt x="250" y="352"/>
                    <a:pt x="250" y="352"/>
                  </a:cubicBezTo>
                  <a:cubicBezTo>
                    <a:pt x="249" y="352"/>
                    <a:pt x="249" y="352"/>
                    <a:pt x="248" y="351"/>
                  </a:cubicBezTo>
                  <a:cubicBezTo>
                    <a:pt x="247" y="350"/>
                    <a:pt x="245" y="350"/>
                    <a:pt x="244" y="349"/>
                  </a:cubicBezTo>
                  <a:cubicBezTo>
                    <a:pt x="244" y="348"/>
                    <a:pt x="243" y="348"/>
                    <a:pt x="242" y="348"/>
                  </a:cubicBezTo>
                  <a:cubicBezTo>
                    <a:pt x="241" y="348"/>
                    <a:pt x="240" y="348"/>
                    <a:pt x="239" y="348"/>
                  </a:cubicBezTo>
                  <a:cubicBezTo>
                    <a:pt x="239" y="348"/>
                    <a:pt x="239" y="348"/>
                    <a:pt x="238" y="348"/>
                  </a:cubicBezTo>
                  <a:cubicBezTo>
                    <a:pt x="238" y="348"/>
                    <a:pt x="237" y="346"/>
                    <a:pt x="236" y="346"/>
                  </a:cubicBezTo>
                  <a:cubicBezTo>
                    <a:pt x="235" y="345"/>
                    <a:pt x="234" y="343"/>
                    <a:pt x="234" y="341"/>
                  </a:cubicBezTo>
                  <a:cubicBezTo>
                    <a:pt x="234" y="340"/>
                    <a:pt x="235" y="339"/>
                    <a:pt x="235" y="338"/>
                  </a:cubicBezTo>
                  <a:cubicBezTo>
                    <a:pt x="235" y="337"/>
                    <a:pt x="235" y="337"/>
                    <a:pt x="236" y="337"/>
                  </a:cubicBezTo>
                  <a:cubicBezTo>
                    <a:pt x="236" y="336"/>
                    <a:pt x="236" y="336"/>
                    <a:pt x="236" y="336"/>
                  </a:cubicBezTo>
                  <a:cubicBezTo>
                    <a:pt x="236" y="337"/>
                    <a:pt x="235" y="337"/>
                    <a:pt x="234" y="337"/>
                  </a:cubicBezTo>
                  <a:cubicBezTo>
                    <a:pt x="234" y="337"/>
                    <a:pt x="234" y="338"/>
                    <a:pt x="234" y="338"/>
                  </a:cubicBezTo>
                  <a:cubicBezTo>
                    <a:pt x="234" y="339"/>
                    <a:pt x="234" y="340"/>
                    <a:pt x="234" y="340"/>
                  </a:cubicBezTo>
                  <a:cubicBezTo>
                    <a:pt x="234" y="340"/>
                    <a:pt x="234" y="341"/>
                    <a:pt x="234" y="341"/>
                  </a:cubicBezTo>
                  <a:cubicBezTo>
                    <a:pt x="234" y="342"/>
                    <a:pt x="234" y="342"/>
                    <a:pt x="234" y="342"/>
                  </a:cubicBezTo>
                  <a:cubicBezTo>
                    <a:pt x="234" y="343"/>
                    <a:pt x="235" y="344"/>
                    <a:pt x="235" y="344"/>
                  </a:cubicBezTo>
                  <a:cubicBezTo>
                    <a:pt x="235" y="345"/>
                    <a:pt x="235" y="346"/>
                    <a:pt x="235" y="346"/>
                  </a:cubicBezTo>
                  <a:cubicBezTo>
                    <a:pt x="235" y="346"/>
                    <a:pt x="234" y="347"/>
                    <a:pt x="234" y="347"/>
                  </a:cubicBezTo>
                  <a:cubicBezTo>
                    <a:pt x="234" y="347"/>
                    <a:pt x="234" y="348"/>
                    <a:pt x="234" y="348"/>
                  </a:cubicBezTo>
                  <a:cubicBezTo>
                    <a:pt x="234" y="349"/>
                    <a:pt x="235" y="350"/>
                    <a:pt x="235" y="350"/>
                  </a:cubicBezTo>
                  <a:cubicBezTo>
                    <a:pt x="235" y="350"/>
                    <a:pt x="237" y="351"/>
                    <a:pt x="237" y="351"/>
                  </a:cubicBezTo>
                  <a:cubicBezTo>
                    <a:pt x="237" y="352"/>
                    <a:pt x="239" y="352"/>
                    <a:pt x="239" y="353"/>
                  </a:cubicBezTo>
                  <a:cubicBezTo>
                    <a:pt x="240" y="353"/>
                    <a:pt x="241" y="353"/>
                    <a:pt x="242" y="354"/>
                  </a:cubicBezTo>
                  <a:cubicBezTo>
                    <a:pt x="242" y="354"/>
                    <a:pt x="243" y="355"/>
                    <a:pt x="243" y="355"/>
                  </a:cubicBezTo>
                  <a:cubicBezTo>
                    <a:pt x="243" y="356"/>
                    <a:pt x="243" y="357"/>
                    <a:pt x="243" y="357"/>
                  </a:cubicBezTo>
                  <a:cubicBezTo>
                    <a:pt x="243" y="357"/>
                    <a:pt x="243" y="358"/>
                    <a:pt x="243" y="358"/>
                  </a:cubicBezTo>
                  <a:cubicBezTo>
                    <a:pt x="242" y="359"/>
                    <a:pt x="242" y="359"/>
                    <a:pt x="242" y="360"/>
                  </a:cubicBezTo>
                  <a:cubicBezTo>
                    <a:pt x="242" y="361"/>
                    <a:pt x="242" y="362"/>
                    <a:pt x="242" y="362"/>
                  </a:cubicBezTo>
                  <a:cubicBezTo>
                    <a:pt x="242" y="362"/>
                    <a:pt x="243" y="363"/>
                    <a:pt x="243" y="363"/>
                  </a:cubicBezTo>
                  <a:cubicBezTo>
                    <a:pt x="244" y="365"/>
                    <a:pt x="245" y="365"/>
                    <a:pt x="247" y="365"/>
                  </a:cubicBezTo>
                  <a:cubicBezTo>
                    <a:pt x="247" y="369"/>
                    <a:pt x="247" y="369"/>
                    <a:pt x="247" y="369"/>
                  </a:cubicBezTo>
                  <a:cubicBezTo>
                    <a:pt x="246" y="371"/>
                    <a:pt x="245" y="372"/>
                    <a:pt x="244" y="373"/>
                  </a:cubicBezTo>
                  <a:cubicBezTo>
                    <a:pt x="244" y="374"/>
                    <a:pt x="243" y="375"/>
                    <a:pt x="243" y="376"/>
                  </a:cubicBezTo>
                  <a:cubicBezTo>
                    <a:pt x="242" y="376"/>
                    <a:pt x="242" y="377"/>
                    <a:pt x="241" y="377"/>
                  </a:cubicBezTo>
                  <a:cubicBezTo>
                    <a:pt x="241" y="378"/>
                    <a:pt x="241" y="378"/>
                    <a:pt x="241" y="378"/>
                  </a:cubicBezTo>
                  <a:cubicBezTo>
                    <a:pt x="241" y="379"/>
                    <a:pt x="240" y="380"/>
                    <a:pt x="240" y="380"/>
                  </a:cubicBezTo>
                  <a:cubicBezTo>
                    <a:pt x="240" y="383"/>
                    <a:pt x="232" y="385"/>
                    <a:pt x="230" y="385"/>
                  </a:cubicBezTo>
                  <a:cubicBezTo>
                    <a:pt x="226" y="387"/>
                    <a:pt x="219" y="388"/>
                    <a:pt x="215" y="388"/>
                  </a:cubicBezTo>
                  <a:cubicBezTo>
                    <a:pt x="214" y="388"/>
                    <a:pt x="211" y="388"/>
                    <a:pt x="210" y="388"/>
                  </a:cubicBezTo>
                  <a:cubicBezTo>
                    <a:pt x="209" y="388"/>
                    <a:pt x="208" y="386"/>
                    <a:pt x="206" y="386"/>
                  </a:cubicBezTo>
                  <a:cubicBezTo>
                    <a:pt x="206" y="385"/>
                    <a:pt x="205" y="386"/>
                    <a:pt x="205" y="386"/>
                  </a:cubicBezTo>
                  <a:cubicBezTo>
                    <a:pt x="205" y="386"/>
                    <a:pt x="205" y="387"/>
                    <a:pt x="205" y="387"/>
                  </a:cubicBezTo>
                  <a:cubicBezTo>
                    <a:pt x="206" y="387"/>
                    <a:pt x="206" y="387"/>
                    <a:pt x="207" y="387"/>
                  </a:cubicBezTo>
                  <a:cubicBezTo>
                    <a:pt x="207" y="387"/>
                    <a:pt x="207" y="387"/>
                    <a:pt x="207" y="387"/>
                  </a:cubicBezTo>
                  <a:cubicBezTo>
                    <a:pt x="207" y="387"/>
                    <a:pt x="207" y="388"/>
                    <a:pt x="207" y="388"/>
                  </a:cubicBezTo>
                  <a:cubicBezTo>
                    <a:pt x="207" y="388"/>
                    <a:pt x="208" y="387"/>
                    <a:pt x="208" y="387"/>
                  </a:cubicBezTo>
                  <a:cubicBezTo>
                    <a:pt x="208" y="388"/>
                    <a:pt x="208" y="388"/>
                    <a:pt x="208" y="388"/>
                  </a:cubicBezTo>
                  <a:cubicBezTo>
                    <a:pt x="208" y="388"/>
                    <a:pt x="207" y="389"/>
                    <a:pt x="207" y="389"/>
                  </a:cubicBezTo>
                  <a:cubicBezTo>
                    <a:pt x="207" y="389"/>
                    <a:pt x="207" y="390"/>
                    <a:pt x="207" y="390"/>
                  </a:cubicBezTo>
                  <a:cubicBezTo>
                    <a:pt x="207" y="391"/>
                    <a:pt x="207" y="391"/>
                    <a:pt x="208" y="391"/>
                  </a:cubicBezTo>
                  <a:cubicBezTo>
                    <a:pt x="209" y="392"/>
                    <a:pt x="209" y="393"/>
                    <a:pt x="208" y="394"/>
                  </a:cubicBezTo>
                  <a:cubicBezTo>
                    <a:pt x="208" y="394"/>
                    <a:pt x="208" y="396"/>
                    <a:pt x="208" y="396"/>
                  </a:cubicBezTo>
                  <a:cubicBezTo>
                    <a:pt x="208" y="396"/>
                    <a:pt x="207" y="396"/>
                    <a:pt x="207" y="396"/>
                  </a:cubicBezTo>
                  <a:cubicBezTo>
                    <a:pt x="207" y="397"/>
                    <a:pt x="207" y="397"/>
                    <a:pt x="207" y="397"/>
                  </a:cubicBezTo>
                  <a:cubicBezTo>
                    <a:pt x="206" y="398"/>
                    <a:pt x="207" y="400"/>
                    <a:pt x="206" y="400"/>
                  </a:cubicBezTo>
                  <a:cubicBezTo>
                    <a:pt x="206" y="400"/>
                    <a:pt x="206" y="401"/>
                    <a:pt x="206" y="401"/>
                  </a:cubicBezTo>
                  <a:cubicBezTo>
                    <a:pt x="206" y="402"/>
                    <a:pt x="207" y="402"/>
                    <a:pt x="208" y="402"/>
                  </a:cubicBezTo>
                  <a:cubicBezTo>
                    <a:pt x="208" y="403"/>
                    <a:pt x="208" y="403"/>
                    <a:pt x="208" y="403"/>
                  </a:cubicBezTo>
                  <a:cubicBezTo>
                    <a:pt x="208" y="403"/>
                    <a:pt x="206" y="403"/>
                    <a:pt x="206" y="403"/>
                  </a:cubicBezTo>
                  <a:cubicBezTo>
                    <a:pt x="206" y="404"/>
                    <a:pt x="206" y="404"/>
                    <a:pt x="206" y="404"/>
                  </a:cubicBezTo>
                  <a:cubicBezTo>
                    <a:pt x="207" y="404"/>
                    <a:pt x="207" y="404"/>
                    <a:pt x="207" y="404"/>
                  </a:cubicBezTo>
                  <a:cubicBezTo>
                    <a:pt x="207" y="404"/>
                    <a:pt x="207" y="405"/>
                    <a:pt x="207" y="406"/>
                  </a:cubicBezTo>
                  <a:cubicBezTo>
                    <a:pt x="207" y="406"/>
                    <a:pt x="205" y="406"/>
                    <a:pt x="205" y="406"/>
                  </a:cubicBezTo>
                  <a:cubicBezTo>
                    <a:pt x="204" y="407"/>
                    <a:pt x="203" y="407"/>
                    <a:pt x="203" y="407"/>
                  </a:cubicBezTo>
                  <a:cubicBezTo>
                    <a:pt x="201" y="408"/>
                    <a:pt x="198" y="409"/>
                    <a:pt x="197" y="408"/>
                  </a:cubicBezTo>
                  <a:cubicBezTo>
                    <a:pt x="194" y="408"/>
                    <a:pt x="192" y="405"/>
                    <a:pt x="190" y="405"/>
                  </a:cubicBezTo>
                  <a:cubicBezTo>
                    <a:pt x="189" y="405"/>
                    <a:pt x="189" y="405"/>
                    <a:pt x="189" y="405"/>
                  </a:cubicBezTo>
                  <a:cubicBezTo>
                    <a:pt x="189" y="405"/>
                    <a:pt x="189" y="404"/>
                    <a:pt x="189" y="404"/>
                  </a:cubicBezTo>
                  <a:cubicBezTo>
                    <a:pt x="189" y="404"/>
                    <a:pt x="188" y="404"/>
                    <a:pt x="188" y="405"/>
                  </a:cubicBezTo>
                  <a:cubicBezTo>
                    <a:pt x="186" y="405"/>
                    <a:pt x="187" y="409"/>
                    <a:pt x="188" y="411"/>
                  </a:cubicBezTo>
                  <a:cubicBezTo>
                    <a:pt x="188" y="411"/>
                    <a:pt x="188" y="411"/>
                    <a:pt x="188" y="412"/>
                  </a:cubicBezTo>
                  <a:cubicBezTo>
                    <a:pt x="188" y="413"/>
                    <a:pt x="187" y="415"/>
                    <a:pt x="188" y="416"/>
                  </a:cubicBezTo>
                  <a:cubicBezTo>
                    <a:pt x="188" y="417"/>
                    <a:pt x="188" y="418"/>
                    <a:pt x="189" y="418"/>
                  </a:cubicBezTo>
                  <a:cubicBezTo>
                    <a:pt x="190" y="418"/>
                    <a:pt x="190" y="418"/>
                    <a:pt x="191" y="418"/>
                  </a:cubicBezTo>
                  <a:cubicBezTo>
                    <a:pt x="191" y="418"/>
                    <a:pt x="192" y="418"/>
                    <a:pt x="192" y="418"/>
                  </a:cubicBezTo>
                  <a:cubicBezTo>
                    <a:pt x="192" y="418"/>
                    <a:pt x="191" y="420"/>
                    <a:pt x="191" y="420"/>
                  </a:cubicBezTo>
                  <a:cubicBezTo>
                    <a:pt x="192" y="420"/>
                    <a:pt x="193" y="420"/>
                    <a:pt x="193" y="420"/>
                  </a:cubicBezTo>
                  <a:cubicBezTo>
                    <a:pt x="193" y="420"/>
                    <a:pt x="193" y="420"/>
                    <a:pt x="193" y="420"/>
                  </a:cubicBezTo>
                  <a:cubicBezTo>
                    <a:pt x="194" y="420"/>
                    <a:pt x="194" y="420"/>
                    <a:pt x="194" y="420"/>
                  </a:cubicBezTo>
                  <a:cubicBezTo>
                    <a:pt x="194" y="420"/>
                    <a:pt x="194" y="420"/>
                    <a:pt x="194" y="420"/>
                  </a:cubicBezTo>
                  <a:cubicBezTo>
                    <a:pt x="195" y="420"/>
                    <a:pt x="195" y="419"/>
                    <a:pt x="195" y="419"/>
                  </a:cubicBezTo>
                  <a:cubicBezTo>
                    <a:pt x="194" y="418"/>
                    <a:pt x="194" y="419"/>
                    <a:pt x="193" y="418"/>
                  </a:cubicBezTo>
                  <a:cubicBezTo>
                    <a:pt x="193" y="418"/>
                    <a:pt x="193" y="418"/>
                    <a:pt x="193" y="418"/>
                  </a:cubicBezTo>
                  <a:cubicBezTo>
                    <a:pt x="193" y="418"/>
                    <a:pt x="194" y="418"/>
                    <a:pt x="194" y="418"/>
                  </a:cubicBezTo>
                  <a:cubicBezTo>
                    <a:pt x="195" y="418"/>
                    <a:pt x="195" y="417"/>
                    <a:pt x="195" y="417"/>
                  </a:cubicBezTo>
                  <a:cubicBezTo>
                    <a:pt x="196" y="417"/>
                    <a:pt x="196" y="417"/>
                    <a:pt x="197" y="417"/>
                  </a:cubicBezTo>
                  <a:cubicBezTo>
                    <a:pt x="197" y="417"/>
                    <a:pt x="197" y="418"/>
                    <a:pt x="197" y="418"/>
                  </a:cubicBezTo>
                  <a:cubicBezTo>
                    <a:pt x="197" y="418"/>
                    <a:pt x="197" y="418"/>
                    <a:pt x="198" y="419"/>
                  </a:cubicBezTo>
                  <a:cubicBezTo>
                    <a:pt x="198" y="419"/>
                    <a:pt x="198" y="419"/>
                    <a:pt x="198" y="419"/>
                  </a:cubicBezTo>
                  <a:cubicBezTo>
                    <a:pt x="198" y="419"/>
                    <a:pt x="197" y="419"/>
                    <a:pt x="197" y="420"/>
                  </a:cubicBezTo>
                  <a:cubicBezTo>
                    <a:pt x="198" y="420"/>
                    <a:pt x="198" y="420"/>
                    <a:pt x="198" y="420"/>
                  </a:cubicBezTo>
                  <a:cubicBezTo>
                    <a:pt x="198" y="421"/>
                    <a:pt x="198" y="422"/>
                    <a:pt x="198" y="422"/>
                  </a:cubicBezTo>
                  <a:cubicBezTo>
                    <a:pt x="198" y="423"/>
                    <a:pt x="197" y="423"/>
                    <a:pt x="197" y="423"/>
                  </a:cubicBezTo>
                  <a:cubicBezTo>
                    <a:pt x="197" y="424"/>
                    <a:pt x="197" y="424"/>
                    <a:pt x="197" y="424"/>
                  </a:cubicBezTo>
                  <a:cubicBezTo>
                    <a:pt x="197" y="424"/>
                    <a:pt x="197" y="424"/>
                    <a:pt x="197" y="424"/>
                  </a:cubicBezTo>
                  <a:cubicBezTo>
                    <a:pt x="197" y="424"/>
                    <a:pt x="196" y="424"/>
                    <a:pt x="196" y="424"/>
                  </a:cubicBezTo>
                  <a:cubicBezTo>
                    <a:pt x="196" y="424"/>
                    <a:pt x="195" y="424"/>
                    <a:pt x="195" y="424"/>
                  </a:cubicBezTo>
                  <a:cubicBezTo>
                    <a:pt x="194" y="424"/>
                    <a:pt x="194" y="424"/>
                    <a:pt x="194" y="424"/>
                  </a:cubicBezTo>
                  <a:cubicBezTo>
                    <a:pt x="194" y="424"/>
                    <a:pt x="193" y="424"/>
                    <a:pt x="193" y="424"/>
                  </a:cubicBezTo>
                  <a:cubicBezTo>
                    <a:pt x="193" y="424"/>
                    <a:pt x="194" y="424"/>
                    <a:pt x="193" y="423"/>
                  </a:cubicBezTo>
                  <a:cubicBezTo>
                    <a:pt x="193" y="423"/>
                    <a:pt x="193" y="423"/>
                    <a:pt x="193" y="423"/>
                  </a:cubicBezTo>
                  <a:cubicBezTo>
                    <a:pt x="193" y="423"/>
                    <a:pt x="194" y="423"/>
                    <a:pt x="194" y="422"/>
                  </a:cubicBezTo>
                  <a:cubicBezTo>
                    <a:pt x="193" y="422"/>
                    <a:pt x="193" y="422"/>
                    <a:pt x="193" y="421"/>
                  </a:cubicBezTo>
                  <a:cubicBezTo>
                    <a:pt x="193" y="421"/>
                    <a:pt x="192" y="421"/>
                    <a:pt x="192" y="421"/>
                  </a:cubicBezTo>
                  <a:cubicBezTo>
                    <a:pt x="191" y="420"/>
                    <a:pt x="190" y="422"/>
                    <a:pt x="189" y="422"/>
                  </a:cubicBezTo>
                  <a:cubicBezTo>
                    <a:pt x="189" y="422"/>
                    <a:pt x="188" y="422"/>
                    <a:pt x="188" y="422"/>
                  </a:cubicBezTo>
                  <a:cubicBezTo>
                    <a:pt x="188" y="423"/>
                    <a:pt x="188" y="423"/>
                    <a:pt x="188" y="423"/>
                  </a:cubicBezTo>
                  <a:cubicBezTo>
                    <a:pt x="188" y="423"/>
                    <a:pt x="188" y="423"/>
                    <a:pt x="188" y="423"/>
                  </a:cubicBezTo>
                  <a:cubicBezTo>
                    <a:pt x="188" y="424"/>
                    <a:pt x="188" y="424"/>
                    <a:pt x="189" y="424"/>
                  </a:cubicBezTo>
                  <a:cubicBezTo>
                    <a:pt x="190" y="424"/>
                    <a:pt x="191" y="425"/>
                    <a:pt x="192" y="425"/>
                  </a:cubicBezTo>
                  <a:cubicBezTo>
                    <a:pt x="192" y="425"/>
                    <a:pt x="193" y="425"/>
                    <a:pt x="193" y="425"/>
                  </a:cubicBezTo>
                  <a:cubicBezTo>
                    <a:pt x="193" y="425"/>
                    <a:pt x="192" y="426"/>
                    <a:pt x="192" y="426"/>
                  </a:cubicBezTo>
                  <a:cubicBezTo>
                    <a:pt x="192" y="427"/>
                    <a:pt x="189" y="427"/>
                    <a:pt x="188" y="428"/>
                  </a:cubicBezTo>
                  <a:cubicBezTo>
                    <a:pt x="188" y="429"/>
                    <a:pt x="188" y="429"/>
                    <a:pt x="187" y="430"/>
                  </a:cubicBezTo>
                  <a:cubicBezTo>
                    <a:pt x="187" y="430"/>
                    <a:pt x="187" y="431"/>
                    <a:pt x="187" y="431"/>
                  </a:cubicBezTo>
                  <a:cubicBezTo>
                    <a:pt x="186" y="431"/>
                    <a:pt x="186" y="432"/>
                    <a:pt x="186" y="432"/>
                  </a:cubicBezTo>
                  <a:cubicBezTo>
                    <a:pt x="185" y="433"/>
                    <a:pt x="185" y="433"/>
                    <a:pt x="186" y="434"/>
                  </a:cubicBezTo>
                  <a:cubicBezTo>
                    <a:pt x="186" y="434"/>
                    <a:pt x="186" y="434"/>
                    <a:pt x="186" y="435"/>
                  </a:cubicBezTo>
                  <a:cubicBezTo>
                    <a:pt x="186" y="435"/>
                    <a:pt x="186" y="435"/>
                    <a:pt x="186" y="435"/>
                  </a:cubicBezTo>
                  <a:cubicBezTo>
                    <a:pt x="186" y="435"/>
                    <a:pt x="186" y="436"/>
                    <a:pt x="186" y="436"/>
                  </a:cubicBezTo>
                  <a:cubicBezTo>
                    <a:pt x="186" y="436"/>
                    <a:pt x="186" y="437"/>
                    <a:pt x="186" y="437"/>
                  </a:cubicBezTo>
                  <a:cubicBezTo>
                    <a:pt x="186" y="437"/>
                    <a:pt x="186" y="437"/>
                    <a:pt x="186" y="438"/>
                  </a:cubicBezTo>
                  <a:cubicBezTo>
                    <a:pt x="186" y="438"/>
                    <a:pt x="186" y="438"/>
                    <a:pt x="186" y="439"/>
                  </a:cubicBezTo>
                  <a:cubicBezTo>
                    <a:pt x="186" y="439"/>
                    <a:pt x="186" y="440"/>
                    <a:pt x="186" y="440"/>
                  </a:cubicBezTo>
                  <a:cubicBezTo>
                    <a:pt x="185" y="440"/>
                    <a:pt x="185" y="441"/>
                    <a:pt x="185" y="441"/>
                  </a:cubicBezTo>
                  <a:cubicBezTo>
                    <a:pt x="185" y="442"/>
                    <a:pt x="183" y="441"/>
                    <a:pt x="183" y="443"/>
                  </a:cubicBezTo>
                  <a:cubicBezTo>
                    <a:pt x="183" y="443"/>
                    <a:pt x="183" y="444"/>
                    <a:pt x="184" y="444"/>
                  </a:cubicBezTo>
                  <a:cubicBezTo>
                    <a:pt x="184" y="444"/>
                    <a:pt x="184" y="444"/>
                    <a:pt x="184" y="444"/>
                  </a:cubicBezTo>
                  <a:cubicBezTo>
                    <a:pt x="184" y="445"/>
                    <a:pt x="184" y="445"/>
                    <a:pt x="184" y="445"/>
                  </a:cubicBezTo>
                  <a:cubicBezTo>
                    <a:pt x="183" y="446"/>
                    <a:pt x="183" y="445"/>
                    <a:pt x="182" y="445"/>
                  </a:cubicBezTo>
                  <a:cubicBezTo>
                    <a:pt x="182" y="445"/>
                    <a:pt x="182" y="446"/>
                    <a:pt x="182" y="446"/>
                  </a:cubicBezTo>
                  <a:cubicBezTo>
                    <a:pt x="182" y="446"/>
                    <a:pt x="181" y="445"/>
                    <a:pt x="181" y="445"/>
                  </a:cubicBezTo>
                  <a:cubicBezTo>
                    <a:pt x="180" y="445"/>
                    <a:pt x="180" y="445"/>
                    <a:pt x="180" y="445"/>
                  </a:cubicBezTo>
                  <a:cubicBezTo>
                    <a:pt x="179" y="445"/>
                    <a:pt x="179" y="446"/>
                    <a:pt x="179" y="446"/>
                  </a:cubicBezTo>
                  <a:cubicBezTo>
                    <a:pt x="179" y="446"/>
                    <a:pt x="178" y="446"/>
                    <a:pt x="178" y="446"/>
                  </a:cubicBezTo>
                  <a:cubicBezTo>
                    <a:pt x="178" y="446"/>
                    <a:pt x="178" y="446"/>
                    <a:pt x="178" y="446"/>
                  </a:cubicBezTo>
                  <a:cubicBezTo>
                    <a:pt x="177" y="447"/>
                    <a:pt x="177" y="447"/>
                    <a:pt x="177" y="448"/>
                  </a:cubicBezTo>
                  <a:cubicBezTo>
                    <a:pt x="177" y="448"/>
                    <a:pt x="175" y="447"/>
                    <a:pt x="175" y="448"/>
                  </a:cubicBezTo>
                  <a:cubicBezTo>
                    <a:pt x="175" y="448"/>
                    <a:pt x="174" y="449"/>
                    <a:pt x="173" y="449"/>
                  </a:cubicBezTo>
                  <a:cubicBezTo>
                    <a:pt x="173" y="449"/>
                    <a:pt x="173" y="449"/>
                    <a:pt x="173" y="450"/>
                  </a:cubicBezTo>
                  <a:cubicBezTo>
                    <a:pt x="173" y="450"/>
                    <a:pt x="172" y="451"/>
                    <a:pt x="172" y="451"/>
                  </a:cubicBezTo>
                  <a:cubicBezTo>
                    <a:pt x="172" y="452"/>
                    <a:pt x="172" y="452"/>
                    <a:pt x="171" y="453"/>
                  </a:cubicBezTo>
                  <a:cubicBezTo>
                    <a:pt x="171" y="454"/>
                    <a:pt x="170" y="454"/>
                    <a:pt x="170" y="455"/>
                  </a:cubicBezTo>
                  <a:cubicBezTo>
                    <a:pt x="170" y="455"/>
                    <a:pt x="169" y="456"/>
                    <a:pt x="169" y="456"/>
                  </a:cubicBezTo>
                  <a:cubicBezTo>
                    <a:pt x="169" y="457"/>
                    <a:pt x="169" y="458"/>
                    <a:pt x="170" y="458"/>
                  </a:cubicBezTo>
                  <a:cubicBezTo>
                    <a:pt x="170" y="459"/>
                    <a:pt x="170" y="459"/>
                    <a:pt x="170" y="460"/>
                  </a:cubicBezTo>
                  <a:cubicBezTo>
                    <a:pt x="171" y="460"/>
                    <a:pt x="170" y="461"/>
                    <a:pt x="171" y="461"/>
                  </a:cubicBezTo>
                  <a:cubicBezTo>
                    <a:pt x="171" y="461"/>
                    <a:pt x="172" y="462"/>
                    <a:pt x="172" y="462"/>
                  </a:cubicBezTo>
                  <a:cubicBezTo>
                    <a:pt x="173" y="462"/>
                    <a:pt x="173" y="463"/>
                    <a:pt x="173" y="463"/>
                  </a:cubicBezTo>
                  <a:cubicBezTo>
                    <a:pt x="173" y="464"/>
                    <a:pt x="174" y="464"/>
                    <a:pt x="174" y="465"/>
                  </a:cubicBezTo>
                  <a:cubicBezTo>
                    <a:pt x="175" y="465"/>
                    <a:pt x="175" y="466"/>
                    <a:pt x="176" y="466"/>
                  </a:cubicBezTo>
                  <a:cubicBezTo>
                    <a:pt x="176" y="466"/>
                    <a:pt x="177" y="466"/>
                    <a:pt x="178" y="466"/>
                  </a:cubicBezTo>
                  <a:cubicBezTo>
                    <a:pt x="179" y="467"/>
                    <a:pt x="181" y="466"/>
                    <a:pt x="182" y="467"/>
                  </a:cubicBezTo>
                  <a:cubicBezTo>
                    <a:pt x="183" y="468"/>
                    <a:pt x="183" y="471"/>
                    <a:pt x="182" y="473"/>
                  </a:cubicBezTo>
                  <a:cubicBezTo>
                    <a:pt x="182" y="473"/>
                    <a:pt x="181" y="473"/>
                    <a:pt x="182" y="474"/>
                  </a:cubicBezTo>
                  <a:cubicBezTo>
                    <a:pt x="182" y="475"/>
                    <a:pt x="182" y="475"/>
                    <a:pt x="182" y="475"/>
                  </a:cubicBezTo>
                  <a:cubicBezTo>
                    <a:pt x="182" y="475"/>
                    <a:pt x="182" y="475"/>
                    <a:pt x="182" y="475"/>
                  </a:cubicBezTo>
                  <a:cubicBezTo>
                    <a:pt x="182" y="475"/>
                    <a:pt x="182" y="475"/>
                    <a:pt x="181" y="475"/>
                  </a:cubicBezTo>
                  <a:cubicBezTo>
                    <a:pt x="181" y="475"/>
                    <a:pt x="181" y="477"/>
                    <a:pt x="181" y="477"/>
                  </a:cubicBezTo>
                  <a:cubicBezTo>
                    <a:pt x="181" y="477"/>
                    <a:pt x="181" y="477"/>
                    <a:pt x="181" y="477"/>
                  </a:cubicBezTo>
                  <a:cubicBezTo>
                    <a:pt x="179" y="478"/>
                    <a:pt x="180" y="478"/>
                    <a:pt x="180" y="478"/>
                  </a:cubicBezTo>
                  <a:cubicBezTo>
                    <a:pt x="180" y="478"/>
                    <a:pt x="179" y="478"/>
                    <a:pt x="179" y="478"/>
                  </a:cubicBezTo>
                  <a:cubicBezTo>
                    <a:pt x="179" y="478"/>
                    <a:pt x="179" y="478"/>
                    <a:pt x="179" y="479"/>
                  </a:cubicBezTo>
                  <a:cubicBezTo>
                    <a:pt x="179" y="479"/>
                    <a:pt x="179" y="479"/>
                    <a:pt x="179" y="479"/>
                  </a:cubicBezTo>
                  <a:cubicBezTo>
                    <a:pt x="178" y="479"/>
                    <a:pt x="178" y="480"/>
                    <a:pt x="178" y="480"/>
                  </a:cubicBezTo>
                  <a:cubicBezTo>
                    <a:pt x="178" y="480"/>
                    <a:pt x="178" y="480"/>
                    <a:pt x="178" y="480"/>
                  </a:cubicBezTo>
                  <a:cubicBezTo>
                    <a:pt x="177" y="481"/>
                    <a:pt x="177" y="480"/>
                    <a:pt x="176" y="481"/>
                  </a:cubicBezTo>
                  <a:cubicBezTo>
                    <a:pt x="176" y="481"/>
                    <a:pt x="176" y="481"/>
                    <a:pt x="176" y="481"/>
                  </a:cubicBezTo>
                  <a:cubicBezTo>
                    <a:pt x="175" y="482"/>
                    <a:pt x="175" y="482"/>
                    <a:pt x="174" y="482"/>
                  </a:cubicBezTo>
                  <a:cubicBezTo>
                    <a:pt x="174" y="483"/>
                    <a:pt x="173" y="483"/>
                    <a:pt x="173" y="483"/>
                  </a:cubicBezTo>
                  <a:cubicBezTo>
                    <a:pt x="173" y="484"/>
                    <a:pt x="173" y="484"/>
                    <a:pt x="173" y="484"/>
                  </a:cubicBezTo>
                  <a:cubicBezTo>
                    <a:pt x="172" y="484"/>
                    <a:pt x="172" y="485"/>
                    <a:pt x="172" y="485"/>
                  </a:cubicBezTo>
                  <a:cubicBezTo>
                    <a:pt x="172" y="485"/>
                    <a:pt x="172" y="485"/>
                    <a:pt x="172" y="485"/>
                  </a:cubicBezTo>
                  <a:cubicBezTo>
                    <a:pt x="171" y="486"/>
                    <a:pt x="171" y="486"/>
                    <a:pt x="170" y="487"/>
                  </a:cubicBezTo>
                  <a:cubicBezTo>
                    <a:pt x="170" y="487"/>
                    <a:pt x="170" y="487"/>
                    <a:pt x="170" y="487"/>
                  </a:cubicBezTo>
                  <a:cubicBezTo>
                    <a:pt x="170" y="487"/>
                    <a:pt x="170" y="488"/>
                    <a:pt x="169" y="488"/>
                  </a:cubicBezTo>
                  <a:cubicBezTo>
                    <a:pt x="169" y="488"/>
                    <a:pt x="169" y="489"/>
                    <a:pt x="169" y="489"/>
                  </a:cubicBezTo>
                  <a:cubicBezTo>
                    <a:pt x="169" y="489"/>
                    <a:pt x="169" y="490"/>
                    <a:pt x="169" y="490"/>
                  </a:cubicBezTo>
                  <a:cubicBezTo>
                    <a:pt x="169" y="490"/>
                    <a:pt x="168" y="491"/>
                    <a:pt x="168" y="491"/>
                  </a:cubicBezTo>
                  <a:cubicBezTo>
                    <a:pt x="168" y="491"/>
                    <a:pt x="169" y="491"/>
                    <a:pt x="169" y="491"/>
                  </a:cubicBezTo>
                  <a:cubicBezTo>
                    <a:pt x="169" y="490"/>
                    <a:pt x="169" y="490"/>
                    <a:pt x="169" y="490"/>
                  </a:cubicBezTo>
                  <a:cubicBezTo>
                    <a:pt x="169" y="490"/>
                    <a:pt x="169" y="490"/>
                    <a:pt x="169" y="490"/>
                  </a:cubicBezTo>
                  <a:cubicBezTo>
                    <a:pt x="170" y="490"/>
                    <a:pt x="170" y="490"/>
                    <a:pt x="170" y="490"/>
                  </a:cubicBezTo>
                  <a:cubicBezTo>
                    <a:pt x="170" y="490"/>
                    <a:pt x="169" y="491"/>
                    <a:pt x="169" y="491"/>
                  </a:cubicBezTo>
                  <a:cubicBezTo>
                    <a:pt x="169" y="492"/>
                    <a:pt x="169" y="492"/>
                    <a:pt x="169" y="493"/>
                  </a:cubicBezTo>
                  <a:cubicBezTo>
                    <a:pt x="169" y="494"/>
                    <a:pt x="169" y="495"/>
                    <a:pt x="168" y="496"/>
                  </a:cubicBezTo>
                  <a:cubicBezTo>
                    <a:pt x="168" y="497"/>
                    <a:pt x="166" y="500"/>
                    <a:pt x="165" y="498"/>
                  </a:cubicBezTo>
                  <a:cubicBezTo>
                    <a:pt x="164" y="498"/>
                    <a:pt x="164" y="498"/>
                    <a:pt x="164" y="498"/>
                  </a:cubicBezTo>
                  <a:cubicBezTo>
                    <a:pt x="164" y="497"/>
                    <a:pt x="163" y="496"/>
                    <a:pt x="163" y="496"/>
                  </a:cubicBezTo>
                  <a:cubicBezTo>
                    <a:pt x="163" y="496"/>
                    <a:pt x="163" y="496"/>
                    <a:pt x="163" y="496"/>
                  </a:cubicBezTo>
                  <a:cubicBezTo>
                    <a:pt x="163" y="497"/>
                    <a:pt x="163" y="497"/>
                    <a:pt x="162" y="497"/>
                  </a:cubicBezTo>
                  <a:cubicBezTo>
                    <a:pt x="163" y="497"/>
                    <a:pt x="161" y="497"/>
                    <a:pt x="162" y="497"/>
                  </a:cubicBezTo>
                  <a:cubicBezTo>
                    <a:pt x="162" y="498"/>
                    <a:pt x="162" y="497"/>
                    <a:pt x="163" y="498"/>
                  </a:cubicBezTo>
                  <a:cubicBezTo>
                    <a:pt x="163" y="498"/>
                    <a:pt x="163" y="498"/>
                    <a:pt x="163" y="498"/>
                  </a:cubicBezTo>
                  <a:cubicBezTo>
                    <a:pt x="164" y="499"/>
                    <a:pt x="164" y="499"/>
                    <a:pt x="164" y="500"/>
                  </a:cubicBezTo>
                  <a:cubicBezTo>
                    <a:pt x="164" y="500"/>
                    <a:pt x="162" y="500"/>
                    <a:pt x="161" y="501"/>
                  </a:cubicBezTo>
                  <a:cubicBezTo>
                    <a:pt x="160" y="502"/>
                    <a:pt x="159" y="504"/>
                    <a:pt x="159" y="506"/>
                  </a:cubicBezTo>
                  <a:cubicBezTo>
                    <a:pt x="159" y="506"/>
                    <a:pt x="158" y="508"/>
                    <a:pt x="158" y="508"/>
                  </a:cubicBezTo>
                  <a:cubicBezTo>
                    <a:pt x="158" y="507"/>
                    <a:pt x="156" y="510"/>
                    <a:pt x="157" y="510"/>
                  </a:cubicBezTo>
                  <a:cubicBezTo>
                    <a:pt x="157" y="509"/>
                    <a:pt x="158" y="509"/>
                    <a:pt x="158" y="509"/>
                  </a:cubicBezTo>
                  <a:cubicBezTo>
                    <a:pt x="158" y="508"/>
                    <a:pt x="159" y="508"/>
                    <a:pt x="159" y="509"/>
                  </a:cubicBezTo>
                  <a:cubicBezTo>
                    <a:pt x="159" y="510"/>
                    <a:pt x="159" y="511"/>
                    <a:pt x="159" y="512"/>
                  </a:cubicBezTo>
                  <a:cubicBezTo>
                    <a:pt x="160" y="514"/>
                    <a:pt x="160" y="515"/>
                    <a:pt x="159" y="515"/>
                  </a:cubicBezTo>
                  <a:cubicBezTo>
                    <a:pt x="158" y="515"/>
                    <a:pt x="158" y="515"/>
                    <a:pt x="158" y="515"/>
                  </a:cubicBezTo>
                  <a:cubicBezTo>
                    <a:pt x="158" y="515"/>
                    <a:pt x="157" y="515"/>
                    <a:pt x="156" y="515"/>
                  </a:cubicBezTo>
                  <a:cubicBezTo>
                    <a:pt x="156" y="515"/>
                    <a:pt x="156" y="515"/>
                    <a:pt x="156" y="515"/>
                  </a:cubicBezTo>
                  <a:cubicBezTo>
                    <a:pt x="156" y="516"/>
                    <a:pt x="157" y="516"/>
                    <a:pt x="158" y="516"/>
                  </a:cubicBezTo>
                  <a:cubicBezTo>
                    <a:pt x="158" y="516"/>
                    <a:pt x="158" y="516"/>
                    <a:pt x="159" y="516"/>
                  </a:cubicBezTo>
                  <a:cubicBezTo>
                    <a:pt x="159" y="516"/>
                    <a:pt x="160" y="516"/>
                    <a:pt x="160" y="516"/>
                  </a:cubicBezTo>
                  <a:cubicBezTo>
                    <a:pt x="160" y="516"/>
                    <a:pt x="160" y="516"/>
                    <a:pt x="160" y="516"/>
                  </a:cubicBezTo>
                  <a:cubicBezTo>
                    <a:pt x="160" y="516"/>
                    <a:pt x="160" y="516"/>
                    <a:pt x="160" y="517"/>
                  </a:cubicBezTo>
                  <a:cubicBezTo>
                    <a:pt x="161" y="519"/>
                    <a:pt x="163" y="521"/>
                    <a:pt x="164" y="523"/>
                  </a:cubicBezTo>
                  <a:cubicBezTo>
                    <a:pt x="164" y="523"/>
                    <a:pt x="164" y="524"/>
                    <a:pt x="164" y="524"/>
                  </a:cubicBezTo>
                  <a:cubicBezTo>
                    <a:pt x="164" y="524"/>
                    <a:pt x="164" y="524"/>
                    <a:pt x="164" y="524"/>
                  </a:cubicBezTo>
                  <a:cubicBezTo>
                    <a:pt x="163" y="524"/>
                    <a:pt x="163" y="523"/>
                    <a:pt x="162" y="523"/>
                  </a:cubicBezTo>
                  <a:cubicBezTo>
                    <a:pt x="161" y="523"/>
                    <a:pt x="161" y="523"/>
                    <a:pt x="161" y="523"/>
                  </a:cubicBezTo>
                  <a:cubicBezTo>
                    <a:pt x="161" y="523"/>
                    <a:pt x="160" y="523"/>
                    <a:pt x="160" y="523"/>
                  </a:cubicBezTo>
                  <a:cubicBezTo>
                    <a:pt x="160" y="523"/>
                    <a:pt x="160" y="523"/>
                    <a:pt x="160" y="523"/>
                  </a:cubicBezTo>
                  <a:cubicBezTo>
                    <a:pt x="160" y="523"/>
                    <a:pt x="160" y="523"/>
                    <a:pt x="159" y="523"/>
                  </a:cubicBezTo>
                  <a:cubicBezTo>
                    <a:pt x="159" y="523"/>
                    <a:pt x="159" y="523"/>
                    <a:pt x="159" y="523"/>
                  </a:cubicBezTo>
                  <a:cubicBezTo>
                    <a:pt x="159" y="522"/>
                    <a:pt x="159" y="522"/>
                    <a:pt x="159" y="522"/>
                  </a:cubicBezTo>
                  <a:cubicBezTo>
                    <a:pt x="158" y="522"/>
                    <a:pt x="158" y="522"/>
                    <a:pt x="158" y="522"/>
                  </a:cubicBezTo>
                  <a:cubicBezTo>
                    <a:pt x="158" y="522"/>
                    <a:pt x="157" y="523"/>
                    <a:pt x="157" y="523"/>
                  </a:cubicBezTo>
                  <a:cubicBezTo>
                    <a:pt x="157" y="523"/>
                    <a:pt x="157" y="523"/>
                    <a:pt x="157" y="523"/>
                  </a:cubicBezTo>
                  <a:cubicBezTo>
                    <a:pt x="156" y="524"/>
                    <a:pt x="156" y="525"/>
                    <a:pt x="155" y="526"/>
                  </a:cubicBezTo>
                  <a:cubicBezTo>
                    <a:pt x="155" y="526"/>
                    <a:pt x="155" y="526"/>
                    <a:pt x="155" y="526"/>
                  </a:cubicBezTo>
                  <a:cubicBezTo>
                    <a:pt x="155" y="526"/>
                    <a:pt x="155" y="526"/>
                    <a:pt x="155" y="526"/>
                  </a:cubicBezTo>
                  <a:cubicBezTo>
                    <a:pt x="154" y="526"/>
                    <a:pt x="154" y="526"/>
                    <a:pt x="154" y="526"/>
                  </a:cubicBezTo>
                  <a:cubicBezTo>
                    <a:pt x="153" y="526"/>
                    <a:pt x="152" y="526"/>
                    <a:pt x="152" y="527"/>
                  </a:cubicBezTo>
                  <a:cubicBezTo>
                    <a:pt x="151" y="527"/>
                    <a:pt x="151" y="527"/>
                    <a:pt x="151" y="527"/>
                  </a:cubicBezTo>
                  <a:cubicBezTo>
                    <a:pt x="151" y="527"/>
                    <a:pt x="151" y="527"/>
                    <a:pt x="150" y="528"/>
                  </a:cubicBezTo>
                  <a:cubicBezTo>
                    <a:pt x="150" y="528"/>
                    <a:pt x="150" y="528"/>
                    <a:pt x="150" y="528"/>
                  </a:cubicBezTo>
                  <a:cubicBezTo>
                    <a:pt x="150" y="528"/>
                    <a:pt x="149" y="528"/>
                    <a:pt x="149" y="528"/>
                  </a:cubicBezTo>
                  <a:cubicBezTo>
                    <a:pt x="149" y="528"/>
                    <a:pt x="149" y="528"/>
                    <a:pt x="149" y="528"/>
                  </a:cubicBezTo>
                  <a:cubicBezTo>
                    <a:pt x="149" y="528"/>
                    <a:pt x="149" y="528"/>
                    <a:pt x="148" y="528"/>
                  </a:cubicBezTo>
                  <a:cubicBezTo>
                    <a:pt x="148" y="528"/>
                    <a:pt x="148" y="528"/>
                    <a:pt x="148" y="528"/>
                  </a:cubicBezTo>
                  <a:cubicBezTo>
                    <a:pt x="148" y="528"/>
                    <a:pt x="148" y="528"/>
                    <a:pt x="147" y="529"/>
                  </a:cubicBezTo>
                  <a:cubicBezTo>
                    <a:pt x="147" y="529"/>
                    <a:pt x="147" y="529"/>
                    <a:pt x="147" y="529"/>
                  </a:cubicBezTo>
                  <a:cubicBezTo>
                    <a:pt x="147" y="529"/>
                    <a:pt x="147" y="529"/>
                    <a:pt x="147" y="529"/>
                  </a:cubicBezTo>
                  <a:cubicBezTo>
                    <a:pt x="147" y="530"/>
                    <a:pt x="147" y="530"/>
                    <a:pt x="147" y="530"/>
                  </a:cubicBezTo>
                  <a:cubicBezTo>
                    <a:pt x="147" y="530"/>
                    <a:pt x="147" y="530"/>
                    <a:pt x="147" y="530"/>
                  </a:cubicBezTo>
                  <a:cubicBezTo>
                    <a:pt x="147" y="531"/>
                    <a:pt x="147" y="531"/>
                    <a:pt x="147" y="531"/>
                  </a:cubicBezTo>
                  <a:cubicBezTo>
                    <a:pt x="147" y="531"/>
                    <a:pt x="146" y="534"/>
                    <a:pt x="146" y="535"/>
                  </a:cubicBezTo>
                  <a:cubicBezTo>
                    <a:pt x="146" y="536"/>
                    <a:pt x="146" y="537"/>
                    <a:pt x="146" y="538"/>
                  </a:cubicBezTo>
                  <a:cubicBezTo>
                    <a:pt x="146" y="539"/>
                    <a:pt x="146" y="539"/>
                    <a:pt x="146" y="539"/>
                  </a:cubicBezTo>
                  <a:cubicBezTo>
                    <a:pt x="146" y="540"/>
                    <a:pt x="146" y="540"/>
                    <a:pt x="146" y="540"/>
                  </a:cubicBezTo>
                  <a:cubicBezTo>
                    <a:pt x="146" y="540"/>
                    <a:pt x="145" y="541"/>
                    <a:pt x="145" y="541"/>
                  </a:cubicBezTo>
                  <a:cubicBezTo>
                    <a:pt x="144" y="542"/>
                    <a:pt x="144" y="542"/>
                    <a:pt x="143" y="542"/>
                  </a:cubicBezTo>
                  <a:cubicBezTo>
                    <a:pt x="142" y="542"/>
                    <a:pt x="142" y="541"/>
                    <a:pt x="142" y="541"/>
                  </a:cubicBezTo>
                  <a:cubicBezTo>
                    <a:pt x="141" y="541"/>
                    <a:pt x="140" y="541"/>
                    <a:pt x="139" y="540"/>
                  </a:cubicBezTo>
                  <a:cubicBezTo>
                    <a:pt x="139" y="540"/>
                    <a:pt x="139" y="540"/>
                    <a:pt x="139" y="540"/>
                  </a:cubicBezTo>
                  <a:cubicBezTo>
                    <a:pt x="139" y="540"/>
                    <a:pt x="138" y="540"/>
                    <a:pt x="138" y="540"/>
                  </a:cubicBezTo>
                  <a:cubicBezTo>
                    <a:pt x="137" y="539"/>
                    <a:pt x="138" y="539"/>
                    <a:pt x="137" y="539"/>
                  </a:cubicBezTo>
                  <a:cubicBezTo>
                    <a:pt x="137" y="538"/>
                    <a:pt x="137" y="538"/>
                    <a:pt x="136" y="538"/>
                  </a:cubicBezTo>
                  <a:cubicBezTo>
                    <a:pt x="136" y="538"/>
                    <a:pt x="136" y="538"/>
                    <a:pt x="136" y="538"/>
                  </a:cubicBezTo>
                  <a:cubicBezTo>
                    <a:pt x="136" y="537"/>
                    <a:pt x="135" y="536"/>
                    <a:pt x="136" y="535"/>
                  </a:cubicBezTo>
                  <a:cubicBezTo>
                    <a:pt x="137" y="535"/>
                    <a:pt x="137" y="535"/>
                    <a:pt x="138" y="535"/>
                  </a:cubicBezTo>
                  <a:cubicBezTo>
                    <a:pt x="138" y="535"/>
                    <a:pt x="138" y="535"/>
                    <a:pt x="138" y="535"/>
                  </a:cubicBezTo>
                  <a:cubicBezTo>
                    <a:pt x="138" y="536"/>
                    <a:pt x="138" y="536"/>
                    <a:pt x="138" y="536"/>
                  </a:cubicBezTo>
                  <a:cubicBezTo>
                    <a:pt x="137" y="536"/>
                    <a:pt x="137" y="536"/>
                    <a:pt x="137" y="537"/>
                  </a:cubicBezTo>
                  <a:cubicBezTo>
                    <a:pt x="138" y="536"/>
                    <a:pt x="138" y="536"/>
                    <a:pt x="138" y="535"/>
                  </a:cubicBezTo>
                  <a:cubicBezTo>
                    <a:pt x="138" y="535"/>
                    <a:pt x="138" y="535"/>
                    <a:pt x="138" y="534"/>
                  </a:cubicBezTo>
                  <a:cubicBezTo>
                    <a:pt x="139" y="534"/>
                    <a:pt x="139" y="534"/>
                    <a:pt x="139" y="534"/>
                  </a:cubicBezTo>
                  <a:cubicBezTo>
                    <a:pt x="139" y="534"/>
                    <a:pt x="139" y="534"/>
                    <a:pt x="140" y="535"/>
                  </a:cubicBezTo>
                  <a:cubicBezTo>
                    <a:pt x="140" y="535"/>
                    <a:pt x="140" y="536"/>
                    <a:pt x="140" y="536"/>
                  </a:cubicBezTo>
                  <a:cubicBezTo>
                    <a:pt x="140" y="536"/>
                    <a:pt x="140" y="534"/>
                    <a:pt x="141" y="534"/>
                  </a:cubicBezTo>
                  <a:cubicBezTo>
                    <a:pt x="141" y="534"/>
                    <a:pt x="141" y="534"/>
                    <a:pt x="141" y="534"/>
                  </a:cubicBezTo>
                  <a:cubicBezTo>
                    <a:pt x="141" y="534"/>
                    <a:pt x="142" y="534"/>
                    <a:pt x="142" y="533"/>
                  </a:cubicBezTo>
                  <a:cubicBezTo>
                    <a:pt x="142" y="533"/>
                    <a:pt x="142" y="533"/>
                    <a:pt x="142" y="533"/>
                  </a:cubicBezTo>
                  <a:cubicBezTo>
                    <a:pt x="143" y="533"/>
                    <a:pt x="143" y="533"/>
                    <a:pt x="143" y="533"/>
                  </a:cubicBezTo>
                  <a:cubicBezTo>
                    <a:pt x="144" y="533"/>
                    <a:pt x="144" y="531"/>
                    <a:pt x="144" y="531"/>
                  </a:cubicBezTo>
                  <a:cubicBezTo>
                    <a:pt x="144" y="531"/>
                    <a:pt x="145" y="531"/>
                    <a:pt x="145" y="530"/>
                  </a:cubicBezTo>
                  <a:cubicBezTo>
                    <a:pt x="145" y="530"/>
                    <a:pt x="145" y="530"/>
                    <a:pt x="144" y="530"/>
                  </a:cubicBezTo>
                  <a:cubicBezTo>
                    <a:pt x="144" y="529"/>
                    <a:pt x="144" y="529"/>
                    <a:pt x="144" y="529"/>
                  </a:cubicBezTo>
                  <a:cubicBezTo>
                    <a:pt x="142" y="530"/>
                    <a:pt x="142" y="530"/>
                    <a:pt x="140" y="531"/>
                  </a:cubicBezTo>
                  <a:cubicBezTo>
                    <a:pt x="140" y="531"/>
                    <a:pt x="139" y="532"/>
                    <a:pt x="139" y="532"/>
                  </a:cubicBezTo>
                  <a:cubicBezTo>
                    <a:pt x="139" y="533"/>
                    <a:pt x="138" y="533"/>
                    <a:pt x="138" y="533"/>
                  </a:cubicBezTo>
                  <a:cubicBezTo>
                    <a:pt x="138" y="533"/>
                    <a:pt x="138" y="533"/>
                    <a:pt x="137" y="533"/>
                  </a:cubicBezTo>
                  <a:cubicBezTo>
                    <a:pt x="137" y="532"/>
                    <a:pt x="136" y="532"/>
                    <a:pt x="136" y="532"/>
                  </a:cubicBezTo>
                  <a:cubicBezTo>
                    <a:pt x="136" y="532"/>
                    <a:pt x="136" y="532"/>
                    <a:pt x="136" y="532"/>
                  </a:cubicBezTo>
                  <a:cubicBezTo>
                    <a:pt x="136" y="533"/>
                    <a:pt x="136" y="533"/>
                    <a:pt x="136" y="533"/>
                  </a:cubicBezTo>
                  <a:cubicBezTo>
                    <a:pt x="137" y="533"/>
                    <a:pt x="137" y="533"/>
                    <a:pt x="137" y="534"/>
                  </a:cubicBezTo>
                  <a:cubicBezTo>
                    <a:pt x="137" y="534"/>
                    <a:pt x="136" y="534"/>
                    <a:pt x="136" y="534"/>
                  </a:cubicBezTo>
                  <a:cubicBezTo>
                    <a:pt x="136" y="534"/>
                    <a:pt x="136" y="534"/>
                    <a:pt x="136" y="534"/>
                  </a:cubicBezTo>
                  <a:cubicBezTo>
                    <a:pt x="136" y="534"/>
                    <a:pt x="136" y="534"/>
                    <a:pt x="136" y="534"/>
                  </a:cubicBezTo>
                  <a:cubicBezTo>
                    <a:pt x="136" y="534"/>
                    <a:pt x="135" y="534"/>
                    <a:pt x="135" y="534"/>
                  </a:cubicBezTo>
                  <a:cubicBezTo>
                    <a:pt x="135" y="535"/>
                    <a:pt x="135" y="535"/>
                    <a:pt x="135" y="536"/>
                  </a:cubicBezTo>
                  <a:cubicBezTo>
                    <a:pt x="135" y="536"/>
                    <a:pt x="134" y="536"/>
                    <a:pt x="135" y="536"/>
                  </a:cubicBezTo>
                  <a:cubicBezTo>
                    <a:pt x="135" y="536"/>
                    <a:pt x="135" y="537"/>
                    <a:pt x="135" y="537"/>
                  </a:cubicBezTo>
                  <a:cubicBezTo>
                    <a:pt x="136" y="537"/>
                    <a:pt x="136" y="538"/>
                    <a:pt x="135" y="538"/>
                  </a:cubicBezTo>
                  <a:cubicBezTo>
                    <a:pt x="135" y="538"/>
                    <a:pt x="135" y="538"/>
                    <a:pt x="135" y="538"/>
                  </a:cubicBezTo>
                  <a:cubicBezTo>
                    <a:pt x="135" y="538"/>
                    <a:pt x="135" y="538"/>
                    <a:pt x="134" y="537"/>
                  </a:cubicBezTo>
                  <a:cubicBezTo>
                    <a:pt x="134" y="537"/>
                    <a:pt x="134" y="537"/>
                    <a:pt x="134" y="537"/>
                  </a:cubicBezTo>
                  <a:cubicBezTo>
                    <a:pt x="133" y="537"/>
                    <a:pt x="132" y="536"/>
                    <a:pt x="132" y="535"/>
                  </a:cubicBezTo>
                  <a:cubicBezTo>
                    <a:pt x="131" y="535"/>
                    <a:pt x="131" y="535"/>
                    <a:pt x="131" y="534"/>
                  </a:cubicBezTo>
                  <a:cubicBezTo>
                    <a:pt x="130" y="534"/>
                    <a:pt x="130" y="534"/>
                    <a:pt x="130" y="534"/>
                  </a:cubicBezTo>
                  <a:cubicBezTo>
                    <a:pt x="130" y="534"/>
                    <a:pt x="130" y="534"/>
                    <a:pt x="130" y="534"/>
                  </a:cubicBezTo>
                  <a:cubicBezTo>
                    <a:pt x="131" y="534"/>
                    <a:pt x="131" y="534"/>
                    <a:pt x="132" y="534"/>
                  </a:cubicBezTo>
                  <a:cubicBezTo>
                    <a:pt x="132" y="534"/>
                    <a:pt x="133" y="534"/>
                    <a:pt x="133" y="534"/>
                  </a:cubicBezTo>
                  <a:cubicBezTo>
                    <a:pt x="133" y="534"/>
                    <a:pt x="133" y="535"/>
                    <a:pt x="134" y="535"/>
                  </a:cubicBezTo>
                  <a:cubicBezTo>
                    <a:pt x="134" y="535"/>
                    <a:pt x="134" y="534"/>
                    <a:pt x="134" y="534"/>
                  </a:cubicBezTo>
                  <a:cubicBezTo>
                    <a:pt x="134" y="534"/>
                    <a:pt x="133" y="534"/>
                    <a:pt x="133" y="534"/>
                  </a:cubicBezTo>
                  <a:cubicBezTo>
                    <a:pt x="133" y="534"/>
                    <a:pt x="133" y="534"/>
                    <a:pt x="133" y="534"/>
                  </a:cubicBezTo>
                  <a:cubicBezTo>
                    <a:pt x="133" y="533"/>
                    <a:pt x="133" y="533"/>
                    <a:pt x="133" y="533"/>
                  </a:cubicBezTo>
                  <a:cubicBezTo>
                    <a:pt x="133" y="533"/>
                    <a:pt x="133" y="533"/>
                    <a:pt x="133" y="533"/>
                  </a:cubicBezTo>
                  <a:cubicBezTo>
                    <a:pt x="132" y="533"/>
                    <a:pt x="132" y="533"/>
                    <a:pt x="132" y="533"/>
                  </a:cubicBezTo>
                  <a:cubicBezTo>
                    <a:pt x="132" y="533"/>
                    <a:pt x="132" y="533"/>
                    <a:pt x="132" y="532"/>
                  </a:cubicBezTo>
                  <a:cubicBezTo>
                    <a:pt x="132" y="532"/>
                    <a:pt x="132" y="532"/>
                    <a:pt x="132" y="531"/>
                  </a:cubicBezTo>
                  <a:cubicBezTo>
                    <a:pt x="132" y="531"/>
                    <a:pt x="132" y="530"/>
                    <a:pt x="132" y="530"/>
                  </a:cubicBezTo>
                  <a:cubicBezTo>
                    <a:pt x="132" y="530"/>
                    <a:pt x="132" y="530"/>
                    <a:pt x="133" y="529"/>
                  </a:cubicBezTo>
                  <a:cubicBezTo>
                    <a:pt x="133" y="529"/>
                    <a:pt x="133" y="529"/>
                    <a:pt x="134" y="528"/>
                  </a:cubicBezTo>
                  <a:cubicBezTo>
                    <a:pt x="134" y="529"/>
                    <a:pt x="135" y="529"/>
                    <a:pt x="135" y="530"/>
                  </a:cubicBezTo>
                  <a:cubicBezTo>
                    <a:pt x="135" y="530"/>
                    <a:pt x="135" y="530"/>
                    <a:pt x="135" y="530"/>
                  </a:cubicBezTo>
                  <a:cubicBezTo>
                    <a:pt x="135" y="530"/>
                    <a:pt x="135" y="530"/>
                    <a:pt x="136" y="529"/>
                  </a:cubicBezTo>
                  <a:cubicBezTo>
                    <a:pt x="136" y="529"/>
                    <a:pt x="137" y="529"/>
                    <a:pt x="137" y="528"/>
                  </a:cubicBezTo>
                  <a:cubicBezTo>
                    <a:pt x="137" y="528"/>
                    <a:pt x="137" y="528"/>
                    <a:pt x="137" y="528"/>
                  </a:cubicBezTo>
                  <a:cubicBezTo>
                    <a:pt x="137" y="528"/>
                    <a:pt x="137" y="528"/>
                    <a:pt x="137" y="528"/>
                  </a:cubicBezTo>
                  <a:cubicBezTo>
                    <a:pt x="137" y="528"/>
                    <a:pt x="138" y="527"/>
                    <a:pt x="138" y="528"/>
                  </a:cubicBezTo>
                  <a:cubicBezTo>
                    <a:pt x="139" y="527"/>
                    <a:pt x="139" y="527"/>
                    <a:pt x="139" y="528"/>
                  </a:cubicBezTo>
                  <a:cubicBezTo>
                    <a:pt x="140" y="528"/>
                    <a:pt x="141" y="528"/>
                    <a:pt x="142" y="528"/>
                  </a:cubicBezTo>
                  <a:cubicBezTo>
                    <a:pt x="142" y="528"/>
                    <a:pt x="142" y="528"/>
                    <a:pt x="142" y="527"/>
                  </a:cubicBezTo>
                  <a:cubicBezTo>
                    <a:pt x="142" y="527"/>
                    <a:pt x="141" y="527"/>
                    <a:pt x="141" y="527"/>
                  </a:cubicBezTo>
                  <a:cubicBezTo>
                    <a:pt x="141" y="526"/>
                    <a:pt x="140" y="526"/>
                    <a:pt x="140" y="526"/>
                  </a:cubicBezTo>
                  <a:cubicBezTo>
                    <a:pt x="139" y="526"/>
                    <a:pt x="139" y="526"/>
                    <a:pt x="139" y="526"/>
                  </a:cubicBezTo>
                  <a:cubicBezTo>
                    <a:pt x="138" y="526"/>
                    <a:pt x="137" y="526"/>
                    <a:pt x="136" y="526"/>
                  </a:cubicBezTo>
                  <a:cubicBezTo>
                    <a:pt x="136" y="526"/>
                    <a:pt x="136" y="526"/>
                    <a:pt x="136" y="527"/>
                  </a:cubicBezTo>
                  <a:cubicBezTo>
                    <a:pt x="136" y="527"/>
                    <a:pt x="136" y="527"/>
                    <a:pt x="136" y="527"/>
                  </a:cubicBezTo>
                  <a:cubicBezTo>
                    <a:pt x="135" y="527"/>
                    <a:pt x="134" y="527"/>
                    <a:pt x="134" y="526"/>
                  </a:cubicBezTo>
                  <a:cubicBezTo>
                    <a:pt x="134" y="526"/>
                    <a:pt x="134" y="526"/>
                    <a:pt x="134" y="527"/>
                  </a:cubicBezTo>
                  <a:cubicBezTo>
                    <a:pt x="133" y="527"/>
                    <a:pt x="133" y="526"/>
                    <a:pt x="133" y="526"/>
                  </a:cubicBezTo>
                  <a:cubicBezTo>
                    <a:pt x="133" y="526"/>
                    <a:pt x="133" y="526"/>
                    <a:pt x="133" y="527"/>
                  </a:cubicBezTo>
                  <a:cubicBezTo>
                    <a:pt x="133" y="527"/>
                    <a:pt x="132" y="527"/>
                    <a:pt x="133" y="527"/>
                  </a:cubicBezTo>
                  <a:cubicBezTo>
                    <a:pt x="133" y="527"/>
                    <a:pt x="134" y="527"/>
                    <a:pt x="134" y="527"/>
                  </a:cubicBezTo>
                  <a:cubicBezTo>
                    <a:pt x="134" y="528"/>
                    <a:pt x="134" y="528"/>
                    <a:pt x="134" y="528"/>
                  </a:cubicBezTo>
                  <a:cubicBezTo>
                    <a:pt x="134" y="528"/>
                    <a:pt x="134" y="528"/>
                    <a:pt x="134" y="528"/>
                  </a:cubicBezTo>
                  <a:cubicBezTo>
                    <a:pt x="134" y="528"/>
                    <a:pt x="132" y="529"/>
                    <a:pt x="132" y="530"/>
                  </a:cubicBezTo>
                  <a:cubicBezTo>
                    <a:pt x="132" y="530"/>
                    <a:pt x="132" y="530"/>
                    <a:pt x="132" y="530"/>
                  </a:cubicBezTo>
                  <a:cubicBezTo>
                    <a:pt x="132" y="531"/>
                    <a:pt x="132" y="532"/>
                    <a:pt x="132" y="532"/>
                  </a:cubicBezTo>
                  <a:cubicBezTo>
                    <a:pt x="132" y="532"/>
                    <a:pt x="132" y="532"/>
                    <a:pt x="132" y="532"/>
                  </a:cubicBezTo>
                  <a:cubicBezTo>
                    <a:pt x="132" y="532"/>
                    <a:pt x="132" y="532"/>
                    <a:pt x="131" y="532"/>
                  </a:cubicBezTo>
                  <a:cubicBezTo>
                    <a:pt x="131" y="532"/>
                    <a:pt x="131" y="532"/>
                    <a:pt x="131" y="532"/>
                  </a:cubicBezTo>
                  <a:cubicBezTo>
                    <a:pt x="131" y="532"/>
                    <a:pt x="130" y="532"/>
                    <a:pt x="130" y="532"/>
                  </a:cubicBezTo>
                  <a:cubicBezTo>
                    <a:pt x="130" y="532"/>
                    <a:pt x="130" y="533"/>
                    <a:pt x="130" y="533"/>
                  </a:cubicBezTo>
                  <a:cubicBezTo>
                    <a:pt x="130" y="533"/>
                    <a:pt x="130" y="533"/>
                    <a:pt x="130" y="533"/>
                  </a:cubicBezTo>
                  <a:cubicBezTo>
                    <a:pt x="130" y="533"/>
                    <a:pt x="130" y="533"/>
                    <a:pt x="129" y="533"/>
                  </a:cubicBezTo>
                  <a:cubicBezTo>
                    <a:pt x="129" y="533"/>
                    <a:pt x="129" y="532"/>
                    <a:pt x="129" y="532"/>
                  </a:cubicBezTo>
                  <a:cubicBezTo>
                    <a:pt x="129" y="532"/>
                    <a:pt x="128" y="532"/>
                    <a:pt x="128" y="532"/>
                  </a:cubicBezTo>
                  <a:cubicBezTo>
                    <a:pt x="129" y="531"/>
                    <a:pt x="129" y="531"/>
                    <a:pt x="128" y="531"/>
                  </a:cubicBezTo>
                  <a:cubicBezTo>
                    <a:pt x="128" y="531"/>
                    <a:pt x="128" y="531"/>
                    <a:pt x="128" y="531"/>
                  </a:cubicBezTo>
                  <a:cubicBezTo>
                    <a:pt x="128" y="531"/>
                    <a:pt x="128" y="530"/>
                    <a:pt x="128" y="530"/>
                  </a:cubicBezTo>
                  <a:cubicBezTo>
                    <a:pt x="128" y="530"/>
                    <a:pt x="127" y="530"/>
                    <a:pt x="127" y="530"/>
                  </a:cubicBezTo>
                  <a:cubicBezTo>
                    <a:pt x="127" y="530"/>
                    <a:pt x="127" y="530"/>
                    <a:pt x="127" y="530"/>
                  </a:cubicBezTo>
                  <a:cubicBezTo>
                    <a:pt x="127" y="530"/>
                    <a:pt x="127" y="530"/>
                    <a:pt x="127" y="530"/>
                  </a:cubicBezTo>
                  <a:cubicBezTo>
                    <a:pt x="126" y="530"/>
                    <a:pt x="127" y="530"/>
                    <a:pt x="127" y="530"/>
                  </a:cubicBezTo>
                  <a:cubicBezTo>
                    <a:pt x="127" y="530"/>
                    <a:pt x="127" y="530"/>
                    <a:pt x="128" y="530"/>
                  </a:cubicBezTo>
                  <a:cubicBezTo>
                    <a:pt x="128" y="530"/>
                    <a:pt x="128" y="530"/>
                    <a:pt x="128" y="530"/>
                  </a:cubicBezTo>
                  <a:cubicBezTo>
                    <a:pt x="128" y="530"/>
                    <a:pt x="128" y="529"/>
                    <a:pt x="128" y="529"/>
                  </a:cubicBezTo>
                  <a:cubicBezTo>
                    <a:pt x="128" y="529"/>
                    <a:pt x="128" y="529"/>
                    <a:pt x="128" y="529"/>
                  </a:cubicBezTo>
                  <a:cubicBezTo>
                    <a:pt x="129" y="529"/>
                    <a:pt x="129" y="529"/>
                    <a:pt x="129" y="529"/>
                  </a:cubicBezTo>
                  <a:cubicBezTo>
                    <a:pt x="129" y="529"/>
                    <a:pt x="129" y="529"/>
                    <a:pt x="130" y="529"/>
                  </a:cubicBezTo>
                  <a:cubicBezTo>
                    <a:pt x="130" y="529"/>
                    <a:pt x="129" y="529"/>
                    <a:pt x="129" y="528"/>
                  </a:cubicBezTo>
                  <a:cubicBezTo>
                    <a:pt x="129" y="528"/>
                    <a:pt x="129" y="528"/>
                    <a:pt x="129" y="528"/>
                  </a:cubicBezTo>
                  <a:cubicBezTo>
                    <a:pt x="129" y="528"/>
                    <a:pt x="129" y="528"/>
                    <a:pt x="129" y="528"/>
                  </a:cubicBezTo>
                  <a:cubicBezTo>
                    <a:pt x="129" y="528"/>
                    <a:pt x="129" y="528"/>
                    <a:pt x="129" y="528"/>
                  </a:cubicBezTo>
                  <a:cubicBezTo>
                    <a:pt x="129" y="528"/>
                    <a:pt x="129" y="527"/>
                    <a:pt x="129" y="527"/>
                  </a:cubicBezTo>
                  <a:cubicBezTo>
                    <a:pt x="129" y="528"/>
                    <a:pt x="128" y="528"/>
                    <a:pt x="128" y="528"/>
                  </a:cubicBezTo>
                  <a:cubicBezTo>
                    <a:pt x="128" y="528"/>
                    <a:pt x="128" y="528"/>
                    <a:pt x="128" y="528"/>
                  </a:cubicBezTo>
                  <a:cubicBezTo>
                    <a:pt x="128" y="528"/>
                    <a:pt x="128" y="528"/>
                    <a:pt x="128" y="528"/>
                  </a:cubicBezTo>
                  <a:cubicBezTo>
                    <a:pt x="128" y="528"/>
                    <a:pt x="127" y="528"/>
                    <a:pt x="127" y="529"/>
                  </a:cubicBezTo>
                  <a:cubicBezTo>
                    <a:pt x="127" y="529"/>
                    <a:pt x="127" y="529"/>
                    <a:pt x="127" y="528"/>
                  </a:cubicBezTo>
                  <a:cubicBezTo>
                    <a:pt x="127" y="528"/>
                    <a:pt x="127" y="528"/>
                    <a:pt x="127" y="528"/>
                  </a:cubicBezTo>
                  <a:cubicBezTo>
                    <a:pt x="127" y="528"/>
                    <a:pt x="127" y="527"/>
                    <a:pt x="127" y="527"/>
                  </a:cubicBezTo>
                  <a:cubicBezTo>
                    <a:pt x="127" y="527"/>
                    <a:pt x="127" y="527"/>
                    <a:pt x="127" y="527"/>
                  </a:cubicBezTo>
                  <a:cubicBezTo>
                    <a:pt x="128" y="526"/>
                    <a:pt x="128" y="526"/>
                    <a:pt x="127" y="526"/>
                  </a:cubicBezTo>
                  <a:cubicBezTo>
                    <a:pt x="127" y="526"/>
                    <a:pt x="128" y="526"/>
                    <a:pt x="128" y="525"/>
                  </a:cubicBezTo>
                  <a:cubicBezTo>
                    <a:pt x="128" y="525"/>
                    <a:pt x="127" y="525"/>
                    <a:pt x="127" y="525"/>
                  </a:cubicBezTo>
                  <a:cubicBezTo>
                    <a:pt x="127" y="525"/>
                    <a:pt x="127" y="524"/>
                    <a:pt x="127" y="524"/>
                  </a:cubicBezTo>
                  <a:cubicBezTo>
                    <a:pt x="127" y="524"/>
                    <a:pt x="127" y="523"/>
                    <a:pt x="127" y="523"/>
                  </a:cubicBezTo>
                  <a:cubicBezTo>
                    <a:pt x="128" y="522"/>
                    <a:pt x="127" y="522"/>
                    <a:pt x="127" y="521"/>
                  </a:cubicBezTo>
                  <a:cubicBezTo>
                    <a:pt x="127" y="521"/>
                    <a:pt x="127" y="521"/>
                    <a:pt x="126" y="521"/>
                  </a:cubicBezTo>
                  <a:cubicBezTo>
                    <a:pt x="126" y="520"/>
                    <a:pt x="127" y="521"/>
                    <a:pt x="127" y="521"/>
                  </a:cubicBezTo>
                  <a:cubicBezTo>
                    <a:pt x="127" y="521"/>
                    <a:pt x="127" y="521"/>
                    <a:pt x="128" y="522"/>
                  </a:cubicBezTo>
                  <a:cubicBezTo>
                    <a:pt x="128" y="522"/>
                    <a:pt x="129" y="522"/>
                    <a:pt x="129" y="522"/>
                  </a:cubicBezTo>
                  <a:cubicBezTo>
                    <a:pt x="129" y="522"/>
                    <a:pt x="129" y="522"/>
                    <a:pt x="129" y="522"/>
                  </a:cubicBezTo>
                  <a:cubicBezTo>
                    <a:pt x="129" y="522"/>
                    <a:pt x="130" y="522"/>
                    <a:pt x="130" y="522"/>
                  </a:cubicBezTo>
                  <a:cubicBezTo>
                    <a:pt x="130" y="522"/>
                    <a:pt x="130" y="521"/>
                    <a:pt x="130" y="521"/>
                  </a:cubicBezTo>
                  <a:cubicBezTo>
                    <a:pt x="131" y="521"/>
                    <a:pt x="131" y="520"/>
                    <a:pt x="131" y="519"/>
                  </a:cubicBezTo>
                  <a:cubicBezTo>
                    <a:pt x="131" y="519"/>
                    <a:pt x="131" y="519"/>
                    <a:pt x="131" y="519"/>
                  </a:cubicBezTo>
                  <a:cubicBezTo>
                    <a:pt x="131" y="519"/>
                    <a:pt x="131" y="519"/>
                    <a:pt x="131" y="519"/>
                  </a:cubicBezTo>
                  <a:cubicBezTo>
                    <a:pt x="131" y="519"/>
                    <a:pt x="131" y="518"/>
                    <a:pt x="131" y="518"/>
                  </a:cubicBezTo>
                  <a:cubicBezTo>
                    <a:pt x="131" y="518"/>
                    <a:pt x="130" y="518"/>
                    <a:pt x="130" y="518"/>
                  </a:cubicBezTo>
                  <a:cubicBezTo>
                    <a:pt x="130" y="519"/>
                    <a:pt x="130" y="519"/>
                    <a:pt x="131" y="519"/>
                  </a:cubicBezTo>
                  <a:cubicBezTo>
                    <a:pt x="131" y="519"/>
                    <a:pt x="130" y="519"/>
                    <a:pt x="130" y="519"/>
                  </a:cubicBezTo>
                  <a:cubicBezTo>
                    <a:pt x="130" y="520"/>
                    <a:pt x="131" y="520"/>
                    <a:pt x="131" y="520"/>
                  </a:cubicBezTo>
                  <a:cubicBezTo>
                    <a:pt x="131" y="520"/>
                    <a:pt x="131" y="520"/>
                    <a:pt x="130" y="521"/>
                  </a:cubicBezTo>
                  <a:cubicBezTo>
                    <a:pt x="130" y="521"/>
                    <a:pt x="130" y="521"/>
                    <a:pt x="130" y="521"/>
                  </a:cubicBezTo>
                  <a:cubicBezTo>
                    <a:pt x="130" y="521"/>
                    <a:pt x="130" y="521"/>
                    <a:pt x="130" y="521"/>
                  </a:cubicBezTo>
                  <a:cubicBezTo>
                    <a:pt x="130" y="521"/>
                    <a:pt x="130" y="521"/>
                    <a:pt x="130" y="521"/>
                  </a:cubicBezTo>
                  <a:cubicBezTo>
                    <a:pt x="129" y="521"/>
                    <a:pt x="129" y="522"/>
                    <a:pt x="129" y="521"/>
                  </a:cubicBezTo>
                  <a:cubicBezTo>
                    <a:pt x="129" y="521"/>
                    <a:pt x="129" y="521"/>
                    <a:pt x="129" y="521"/>
                  </a:cubicBezTo>
                  <a:cubicBezTo>
                    <a:pt x="129" y="521"/>
                    <a:pt x="128" y="521"/>
                    <a:pt x="128" y="520"/>
                  </a:cubicBezTo>
                  <a:cubicBezTo>
                    <a:pt x="128" y="520"/>
                    <a:pt x="128" y="520"/>
                    <a:pt x="127" y="520"/>
                  </a:cubicBezTo>
                  <a:cubicBezTo>
                    <a:pt x="127" y="520"/>
                    <a:pt x="127" y="519"/>
                    <a:pt x="127" y="518"/>
                  </a:cubicBezTo>
                  <a:cubicBezTo>
                    <a:pt x="127" y="518"/>
                    <a:pt x="127" y="518"/>
                    <a:pt x="127" y="518"/>
                  </a:cubicBezTo>
                  <a:cubicBezTo>
                    <a:pt x="128" y="518"/>
                    <a:pt x="128" y="519"/>
                    <a:pt x="128" y="519"/>
                  </a:cubicBezTo>
                  <a:cubicBezTo>
                    <a:pt x="128" y="519"/>
                    <a:pt x="128" y="519"/>
                    <a:pt x="128" y="519"/>
                  </a:cubicBezTo>
                  <a:cubicBezTo>
                    <a:pt x="128" y="519"/>
                    <a:pt x="128" y="519"/>
                    <a:pt x="128" y="519"/>
                  </a:cubicBezTo>
                  <a:cubicBezTo>
                    <a:pt x="128" y="518"/>
                    <a:pt x="128" y="517"/>
                    <a:pt x="127" y="517"/>
                  </a:cubicBezTo>
                  <a:cubicBezTo>
                    <a:pt x="127" y="517"/>
                    <a:pt x="127" y="517"/>
                    <a:pt x="127" y="517"/>
                  </a:cubicBezTo>
                  <a:cubicBezTo>
                    <a:pt x="127" y="517"/>
                    <a:pt x="127" y="517"/>
                    <a:pt x="127" y="517"/>
                  </a:cubicBezTo>
                  <a:cubicBezTo>
                    <a:pt x="126" y="517"/>
                    <a:pt x="126" y="517"/>
                    <a:pt x="126" y="518"/>
                  </a:cubicBezTo>
                  <a:cubicBezTo>
                    <a:pt x="126" y="518"/>
                    <a:pt x="126" y="518"/>
                    <a:pt x="126" y="518"/>
                  </a:cubicBezTo>
                  <a:cubicBezTo>
                    <a:pt x="125" y="517"/>
                    <a:pt x="125" y="517"/>
                    <a:pt x="125" y="517"/>
                  </a:cubicBezTo>
                  <a:cubicBezTo>
                    <a:pt x="125" y="517"/>
                    <a:pt x="125" y="517"/>
                    <a:pt x="125" y="516"/>
                  </a:cubicBezTo>
                  <a:cubicBezTo>
                    <a:pt x="126" y="517"/>
                    <a:pt x="125" y="517"/>
                    <a:pt x="126" y="517"/>
                  </a:cubicBezTo>
                  <a:cubicBezTo>
                    <a:pt x="126" y="517"/>
                    <a:pt x="126" y="517"/>
                    <a:pt x="126" y="517"/>
                  </a:cubicBezTo>
                  <a:cubicBezTo>
                    <a:pt x="126" y="517"/>
                    <a:pt x="126" y="517"/>
                    <a:pt x="126" y="517"/>
                  </a:cubicBezTo>
                  <a:cubicBezTo>
                    <a:pt x="126" y="517"/>
                    <a:pt x="126" y="517"/>
                    <a:pt x="126" y="516"/>
                  </a:cubicBezTo>
                  <a:cubicBezTo>
                    <a:pt x="126" y="516"/>
                    <a:pt x="126" y="516"/>
                    <a:pt x="126" y="516"/>
                  </a:cubicBezTo>
                  <a:cubicBezTo>
                    <a:pt x="126" y="516"/>
                    <a:pt x="126" y="516"/>
                    <a:pt x="126" y="516"/>
                  </a:cubicBezTo>
                  <a:cubicBezTo>
                    <a:pt x="126" y="516"/>
                    <a:pt x="126" y="516"/>
                    <a:pt x="126" y="516"/>
                  </a:cubicBezTo>
                  <a:cubicBezTo>
                    <a:pt x="126" y="516"/>
                    <a:pt x="125" y="516"/>
                    <a:pt x="125" y="515"/>
                  </a:cubicBezTo>
                  <a:cubicBezTo>
                    <a:pt x="125" y="515"/>
                    <a:pt x="125" y="514"/>
                    <a:pt x="125" y="513"/>
                  </a:cubicBezTo>
                  <a:cubicBezTo>
                    <a:pt x="126" y="513"/>
                    <a:pt x="126" y="513"/>
                    <a:pt x="126" y="513"/>
                  </a:cubicBezTo>
                  <a:cubicBezTo>
                    <a:pt x="126" y="513"/>
                    <a:pt x="126" y="513"/>
                    <a:pt x="126" y="514"/>
                  </a:cubicBezTo>
                  <a:cubicBezTo>
                    <a:pt x="127" y="514"/>
                    <a:pt x="127" y="514"/>
                    <a:pt x="127" y="514"/>
                  </a:cubicBezTo>
                  <a:cubicBezTo>
                    <a:pt x="127" y="514"/>
                    <a:pt x="127" y="514"/>
                    <a:pt x="127" y="514"/>
                  </a:cubicBezTo>
                  <a:cubicBezTo>
                    <a:pt x="127" y="514"/>
                    <a:pt x="127" y="513"/>
                    <a:pt x="127" y="513"/>
                  </a:cubicBezTo>
                  <a:cubicBezTo>
                    <a:pt x="127" y="512"/>
                    <a:pt x="127" y="512"/>
                    <a:pt x="127" y="512"/>
                  </a:cubicBezTo>
                  <a:cubicBezTo>
                    <a:pt x="127" y="511"/>
                    <a:pt x="127" y="511"/>
                    <a:pt x="127" y="511"/>
                  </a:cubicBezTo>
                  <a:cubicBezTo>
                    <a:pt x="127" y="511"/>
                    <a:pt x="126" y="511"/>
                    <a:pt x="126" y="511"/>
                  </a:cubicBezTo>
                  <a:cubicBezTo>
                    <a:pt x="126" y="511"/>
                    <a:pt x="126" y="511"/>
                    <a:pt x="126" y="512"/>
                  </a:cubicBezTo>
                  <a:cubicBezTo>
                    <a:pt x="126" y="512"/>
                    <a:pt x="126" y="512"/>
                    <a:pt x="127" y="512"/>
                  </a:cubicBezTo>
                  <a:cubicBezTo>
                    <a:pt x="127" y="512"/>
                    <a:pt x="127" y="513"/>
                    <a:pt x="126" y="513"/>
                  </a:cubicBezTo>
                  <a:cubicBezTo>
                    <a:pt x="126" y="512"/>
                    <a:pt x="126" y="512"/>
                    <a:pt x="126" y="512"/>
                  </a:cubicBezTo>
                  <a:cubicBezTo>
                    <a:pt x="126" y="512"/>
                    <a:pt x="126" y="512"/>
                    <a:pt x="125" y="511"/>
                  </a:cubicBezTo>
                  <a:cubicBezTo>
                    <a:pt x="125" y="511"/>
                    <a:pt x="125" y="511"/>
                    <a:pt x="125" y="510"/>
                  </a:cubicBezTo>
                  <a:cubicBezTo>
                    <a:pt x="125" y="511"/>
                    <a:pt x="125" y="511"/>
                    <a:pt x="124" y="511"/>
                  </a:cubicBezTo>
                  <a:cubicBezTo>
                    <a:pt x="124" y="511"/>
                    <a:pt x="124" y="510"/>
                    <a:pt x="124" y="510"/>
                  </a:cubicBezTo>
                  <a:cubicBezTo>
                    <a:pt x="124" y="510"/>
                    <a:pt x="124" y="510"/>
                    <a:pt x="124" y="510"/>
                  </a:cubicBezTo>
                  <a:cubicBezTo>
                    <a:pt x="123" y="508"/>
                    <a:pt x="123" y="510"/>
                    <a:pt x="123" y="510"/>
                  </a:cubicBezTo>
                  <a:cubicBezTo>
                    <a:pt x="123" y="511"/>
                    <a:pt x="124" y="511"/>
                    <a:pt x="123" y="511"/>
                  </a:cubicBezTo>
                  <a:cubicBezTo>
                    <a:pt x="123" y="511"/>
                    <a:pt x="123" y="511"/>
                    <a:pt x="123" y="511"/>
                  </a:cubicBezTo>
                  <a:cubicBezTo>
                    <a:pt x="123" y="511"/>
                    <a:pt x="123" y="511"/>
                    <a:pt x="123" y="511"/>
                  </a:cubicBezTo>
                  <a:cubicBezTo>
                    <a:pt x="123" y="511"/>
                    <a:pt x="123" y="511"/>
                    <a:pt x="123" y="511"/>
                  </a:cubicBezTo>
                  <a:cubicBezTo>
                    <a:pt x="123" y="511"/>
                    <a:pt x="123" y="510"/>
                    <a:pt x="123" y="510"/>
                  </a:cubicBezTo>
                  <a:cubicBezTo>
                    <a:pt x="122" y="510"/>
                    <a:pt x="123" y="509"/>
                    <a:pt x="122" y="508"/>
                  </a:cubicBezTo>
                  <a:cubicBezTo>
                    <a:pt x="122" y="508"/>
                    <a:pt x="122" y="508"/>
                    <a:pt x="122" y="508"/>
                  </a:cubicBezTo>
                  <a:cubicBezTo>
                    <a:pt x="122" y="508"/>
                    <a:pt x="122" y="508"/>
                    <a:pt x="122" y="508"/>
                  </a:cubicBezTo>
                  <a:cubicBezTo>
                    <a:pt x="122" y="508"/>
                    <a:pt x="123" y="508"/>
                    <a:pt x="123" y="508"/>
                  </a:cubicBezTo>
                  <a:cubicBezTo>
                    <a:pt x="123" y="508"/>
                    <a:pt x="123" y="508"/>
                    <a:pt x="123" y="508"/>
                  </a:cubicBezTo>
                  <a:cubicBezTo>
                    <a:pt x="123" y="508"/>
                    <a:pt x="123" y="508"/>
                    <a:pt x="123" y="508"/>
                  </a:cubicBezTo>
                  <a:cubicBezTo>
                    <a:pt x="123" y="507"/>
                    <a:pt x="124" y="507"/>
                    <a:pt x="125" y="507"/>
                  </a:cubicBezTo>
                  <a:cubicBezTo>
                    <a:pt x="125" y="507"/>
                    <a:pt x="125" y="507"/>
                    <a:pt x="125" y="507"/>
                  </a:cubicBezTo>
                  <a:cubicBezTo>
                    <a:pt x="125" y="507"/>
                    <a:pt x="125" y="507"/>
                    <a:pt x="126" y="507"/>
                  </a:cubicBezTo>
                  <a:cubicBezTo>
                    <a:pt x="125" y="507"/>
                    <a:pt x="125" y="508"/>
                    <a:pt x="126" y="508"/>
                  </a:cubicBezTo>
                  <a:cubicBezTo>
                    <a:pt x="126" y="508"/>
                    <a:pt x="126" y="508"/>
                    <a:pt x="126" y="508"/>
                  </a:cubicBezTo>
                  <a:cubicBezTo>
                    <a:pt x="126" y="508"/>
                    <a:pt x="126" y="507"/>
                    <a:pt x="126" y="507"/>
                  </a:cubicBezTo>
                  <a:cubicBezTo>
                    <a:pt x="126" y="507"/>
                    <a:pt x="125" y="507"/>
                    <a:pt x="126" y="506"/>
                  </a:cubicBezTo>
                  <a:cubicBezTo>
                    <a:pt x="126" y="506"/>
                    <a:pt x="126" y="506"/>
                    <a:pt x="126" y="506"/>
                  </a:cubicBezTo>
                  <a:cubicBezTo>
                    <a:pt x="126" y="506"/>
                    <a:pt x="126" y="505"/>
                    <a:pt x="126" y="505"/>
                  </a:cubicBezTo>
                  <a:cubicBezTo>
                    <a:pt x="127" y="505"/>
                    <a:pt x="127" y="505"/>
                    <a:pt x="128" y="505"/>
                  </a:cubicBezTo>
                  <a:cubicBezTo>
                    <a:pt x="128" y="505"/>
                    <a:pt x="128" y="505"/>
                    <a:pt x="128" y="505"/>
                  </a:cubicBezTo>
                  <a:cubicBezTo>
                    <a:pt x="127" y="504"/>
                    <a:pt x="127" y="504"/>
                    <a:pt x="127" y="504"/>
                  </a:cubicBezTo>
                  <a:cubicBezTo>
                    <a:pt x="127" y="503"/>
                    <a:pt x="126" y="503"/>
                    <a:pt x="126" y="503"/>
                  </a:cubicBezTo>
                  <a:cubicBezTo>
                    <a:pt x="126" y="504"/>
                    <a:pt x="126" y="504"/>
                    <a:pt x="126" y="504"/>
                  </a:cubicBezTo>
                  <a:cubicBezTo>
                    <a:pt x="126" y="504"/>
                    <a:pt x="126" y="504"/>
                    <a:pt x="126" y="504"/>
                  </a:cubicBezTo>
                  <a:cubicBezTo>
                    <a:pt x="126" y="505"/>
                    <a:pt x="126" y="506"/>
                    <a:pt x="126" y="506"/>
                  </a:cubicBezTo>
                  <a:cubicBezTo>
                    <a:pt x="126" y="506"/>
                    <a:pt x="125" y="506"/>
                    <a:pt x="125" y="506"/>
                  </a:cubicBezTo>
                  <a:cubicBezTo>
                    <a:pt x="125" y="506"/>
                    <a:pt x="125" y="506"/>
                    <a:pt x="125" y="507"/>
                  </a:cubicBezTo>
                  <a:cubicBezTo>
                    <a:pt x="125" y="507"/>
                    <a:pt x="125" y="507"/>
                    <a:pt x="125" y="506"/>
                  </a:cubicBezTo>
                  <a:cubicBezTo>
                    <a:pt x="124" y="506"/>
                    <a:pt x="123" y="507"/>
                    <a:pt x="124" y="506"/>
                  </a:cubicBezTo>
                  <a:cubicBezTo>
                    <a:pt x="124" y="506"/>
                    <a:pt x="124" y="506"/>
                    <a:pt x="124" y="506"/>
                  </a:cubicBezTo>
                  <a:cubicBezTo>
                    <a:pt x="124" y="505"/>
                    <a:pt x="124" y="505"/>
                    <a:pt x="124" y="505"/>
                  </a:cubicBezTo>
                  <a:cubicBezTo>
                    <a:pt x="124" y="505"/>
                    <a:pt x="124" y="505"/>
                    <a:pt x="124" y="505"/>
                  </a:cubicBezTo>
                  <a:cubicBezTo>
                    <a:pt x="124" y="505"/>
                    <a:pt x="123" y="504"/>
                    <a:pt x="123" y="504"/>
                  </a:cubicBezTo>
                  <a:cubicBezTo>
                    <a:pt x="123" y="504"/>
                    <a:pt x="123" y="504"/>
                    <a:pt x="123" y="504"/>
                  </a:cubicBezTo>
                  <a:cubicBezTo>
                    <a:pt x="123" y="504"/>
                    <a:pt x="123" y="504"/>
                    <a:pt x="123" y="503"/>
                  </a:cubicBezTo>
                  <a:cubicBezTo>
                    <a:pt x="123" y="503"/>
                    <a:pt x="123" y="503"/>
                    <a:pt x="123" y="503"/>
                  </a:cubicBezTo>
                  <a:cubicBezTo>
                    <a:pt x="123" y="503"/>
                    <a:pt x="123" y="503"/>
                    <a:pt x="123" y="503"/>
                  </a:cubicBezTo>
                  <a:cubicBezTo>
                    <a:pt x="123" y="503"/>
                    <a:pt x="123" y="503"/>
                    <a:pt x="124" y="503"/>
                  </a:cubicBezTo>
                  <a:cubicBezTo>
                    <a:pt x="124" y="503"/>
                    <a:pt x="123" y="502"/>
                    <a:pt x="123" y="502"/>
                  </a:cubicBezTo>
                  <a:cubicBezTo>
                    <a:pt x="123" y="502"/>
                    <a:pt x="123" y="502"/>
                    <a:pt x="123" y="502"/>
                  </a:cubicBezTo>
                  <a:cubicBezTo>
                    <a:pt x="122" y="502"/>
                    <a:pt x="122" y="501"/>
                    <a:pt x="122" y="501"/>
                  </a:cubicBezTo>
                  <a:cubicBezTo>
                    <a:pt x="122" y="501"/>
                    <a:pt x="122" y="502"/>
                    <a:pt x="122" y="502"/>
                  </a:cubicBezTo>
                  <a:cubicBezTo>
                    <a:pt x="121" y="502"/>
                    <a:pt x="121" y="501"/>
                    <a:pt x="121" y="501"/>
                  </a:cubicBezTo>
                  <a:cubicBezTo>
                    <a:pt x="121" y="501"/>
                    <a:pt x="121" y="501"/>
                    <a:pt x="121" y="501"/>
                  </a:cubicBezTo>
                  <a:cubicBezTo>
                    <a:pt x="121" y="501"/>
                    <a:pt x="120" y="501"/>
                    <a:pt x="120" y="500"/>
                  </a:cubicBezTo>
                  <a:cubicBezTo>
                    <a:pt x="120" y="500"/>
                    <a:pt x="120" y="500"/>
                    <a:pt x="120" y="500"/>
                  </a:cubicBezTo>
                  <a:cubicBezTo>
                    <a:pt x="120" y="500"/>
                    <a:pt x="120" y="500"/>
                    <a:pt x="120" y="500"/>
                  </a:cubicBezTo>
                  <a:cubicBezTo>
                    <a:pt x="119" y="500"/>
                    <a:pt x="120" y="500"/>
                    <a:pt x="120" y="499"/>
                  </a:cubicBezTo>
                  <a:cubicBezTo>
                    <a:pt x="120" y="499"/>
                    <a:pt x="120" y="499"/>
                    <a:pt x="120" y="499"/>
                  </a:cubicBezTo>
                  <a:cubicBezTo>
                    <a:pt x="120" y="499"/>
                    <a:pt x="120" y="499"/>
                    <a:pt x="120" y="499"/>
                  </a:cubicBezTo>
                  <a:cubicBezTo>
                    <a:pt x="120" y="498"/>
                    <a:pt x="121" y="498"/>
                    <a:pt x="121" y="498"/>
                  </a:cubicBezTo>
                  <a:cubicBezTo>
                    <a:pt x="122" y="498"/>
                    <a:pt x="122" y="498"/>
                    <a:pt x="122" y="499"/>
                  </a:cubicBezTo>
                  <a:cubicBezTo>
                    <a:pt x="122" y="499"/>
                    <a:pt x="123" y="499"/>
                    <a:pt x="123" y="499"/>
                  </a:cubicBezTo>
                  <a:cubicBezTo>
                    <a:pt x="123" y="499"/>
                    <a:pt x="123" y="501"/>
                    <a:pt x="123" y="500"/>
                  </a:cubicBezTo>
                  <a:cubicBezTo>
                    <a:pt x="123" y="500"/>
                    <a:pt x="123" y="499"/>
                    <a:pt x="123" y="499"/>
                  </a:cubicBezTo>
                  <a:cubicBezTo>
                    <a:pt x="123" y="498"/>
                    <a:pt x="122" y="498"/>
                    <a:pt x="122" y="498"/>
                  </a:cubicBezTo>
                  <a:cubicBezTo>
                    <a:pt x="122" y="498"/>
                    <a:pt x="122" y="498"/>
                    <a:pt x="122" y="497"/>
                  </a:cubicBezTo>
                  <a:cubicBezTo>
                    <a:pt x="122" y="497"/>
                    <a:pt x="122" y="497"/>
                    <a:pt x="122" y="497"/>
                  </a:cubicBezTo>
                  <a:cubicBezTo>
                    <a:pt x="122" y="497"/>
                    <a:pt x="122" y="497"/>
                    <a:pt x="123" y="497"/>
                  </a:cubicBezTo>
                  <a:cubicBezTo>
                    <a:pt x="123" y="497"/>
                    <a:pt x="124" y="497"/>
                    <a:pt x="124" y="498"/>
                  </a:cubicBezTo>
                  <a:cubicBezTo>
                    <a:pt x="125" y="498"/>
                    <a:pt x="125" y="498"/>
                    <a:pt x="125" y="498"/>
                  </a:cubicBezTo>
                  <a:cubicBezTo>
                    <a:pt x="125" y="498"/>
                    <a:pt x="125" y="498"/>
                    <a:pt x="125" y="498"/>
                  </a:cubicBezTo>
                  <a:cubicBezTo>
                    <a:pt x="126" y="498"/>
                    <a:pt x="125" y="497"/>
                    <a:pt x="125" y="497"/>
                  </a:cubicBezTo>
                  <a:cubicBezTo>
                    <a:pt x="125" y="497"/>
                    <a:pt x="125" y="497"/>
                    <a:pt x="125" y="497"/>
                  </a:cubicBezTo>
                  <a:cubicBezTo>
                    <a:pt x="125" y="497"/>
                    <a:pt x="125" y="496"/>
                    <a:pt x="125" y="496"/>
                  </a:cubicBezTo>
                  <a:cubicBezTo>
                    <a:pt x="125" y="496"/>
                    <a:pt x="126" y="496"/>
                    <a:pt x="126" y="496"/>
                  </a:cubicBezTo>
                  <a:cubicBezTo>
                    <a:pt x="126" y="496"/>
                    <a:pt x="126" y="496"/>
                    <a:pt x="126" y="496"/>
                  </a:cubicBezTo>
                  <a:cubicBezTo>
                    <a:pt x="125" y="496"/>
                    <a:pt x="125" y="496"/>
                    <a:pt x="125" y="496"/>
                  </a:cubicBezTo>
                  <a:cubicBezTo>
                    <a:pt x="125" y="495"/>
                    <a:pt x="124" y="495"/>
                    <a:pt x="124" y="496"/>
                  </a:cubicBezTo>
                  <a:cubicBezTo>
                    <a:pt x="124" y="496"/>
                    <a:pt x="124" y="497"/>
                    <a:pt x="124" y="497"/>
                  </a:cubicBezTo>
                  <a:cubicBezTo>
                    <a:pt x="124" y="497"/>
                    <a:pt x="124" y="497"/>
                    <a:pt x="124" y="497"/>
                  </a:cubicBezTo>
                  <a:cubicBezTo>
                    <a:pt x="124" y="497"/>
                    <a:pt x="124" y="497"/>
                    <a:pt x="124" y="496"/>
                  </a:cubicBezTo>
                  <a:cubicBezTo>
                    <a:pt x="124" y="496"/>
                    <a:pt x="123" y="496"/>
                    <a:pt x="123" y="496"/>
                  </a:cubicBezTo>
                  <a:cubicBezTo>
                    <a:pt x="123" y="497"/>
                    <a:pt x="123" y="496"/>
                    <a:pt x="122" y="496"/>
                  </a:cubicBezTo>
                  <a:cubicBezTo>
                    <a:pt x="122" y="496"/>
                    <a:pt x="122" y="496"/>
                    <a:pt x="123" y="495"/>
                  </a:cubicBezTo>
                  <a:cubicBezTo>
                    <a:pt x="123" y="495"/>
                    <a:pt x="123" y="495"/>
                    <a:pt x="123" y="495"/>
                  </a:cubicBezTo>
                  <a:cubicBezTo>
                    <a:pt x="123" y="494"/>
                    <a:pt x="122" y="494"/>
                    <a:pt x="122" y="494"/>
                  </a:cubicBezTo>
                  <a:cubicBezTo>
                    <a:pt x="123" y="493"/>
                    <a:pt x="123" y="493"/>
                    <a:pt x="124" y="493"/>
                  </a:cubicBezTo>
                  <a:cubicBezTo>
                    <a:pt x="125" y="493"/>
                    <a:pt x="125" y="493"/>
                    <a:pt x="126" y="494"/>
                  </a:cubicBezTo>
                  <a:cubicBezTo>
                    <a:pt x="126" y="493"/>
                    <a:pt x="126" y="493"/>
                    <a:pt x="126" y="492"/>
                  </a:cubicBezTo>
                  <a:cubicBezTo>
                    <a:pt x="125" y="492"/>
                    <a:pt x="125" y="492"/>
                    <a:pt x="125" y="492"/>
                  </a:cubicBezTo>
                  <a:cubicBezTo>
                    <a:pt x="125" y="492"/>
                    <a:pt x="125" y="492"/>
                    <a:pt x="124" y="492"/>
                  </a:cubicBezTo>
                  <a:cubicBezTo>
                    <a:pt x="124" y="492"/>
                    <a:pt x="124" y="492"/>
                    <a:pt x="124" y="491"/>
                  </a:cubicBezTo>
                  <a:cubicBezTo>
                    <a:pt x="124" y="491"/>
                    <a:pt x="124" y="490"/>
                    <a:pt x="124" y="490"/>
                  </a:cubicBezTo>
                  <a:cubicBezTo>
                    <a:pt x="124" y="490"/>
                    <a:pt x="124" y="489"/>
                    <a:pt x="124" y="489"/>
                  </a:cubicBezTo>
                  <a:cubicBezTo>
                    <a:pt x="125" y="489"/>
                    <a:pt x="125" y="489"/>
                    <a:pt x="125" y="489"/>
                  </a:cubicBezTo>
                  <a:cubicBezTo>
                    <a:pt x="125" y="489"/>
                    <a:pt x="125" y="489"/>
                    <a:pt x="125" y="489"/>
                  </a:cubicBezTo>
                  <a:cubicBezTo>
                    <a:pt x="125" y="489"/>
                    <a:pt x="125" y="489"/>
                    <a:pt x="124" y="489"/>
                  </a:cubicBezTo>
                  <a:cubicBezTo>
                    <a:pt x="124" y="489"/>
                    <a:pt x="124" y="490"/>
                    <a:pt x="124" y="490"/>
                  </a:cubicBezTo>
                  <a:cubicBezTo>
                    <a:pt x="124" y="491"/>
                    <a:pt x="124" y="492"/>
                    <a:pt x="123" y="492"/>
                  </a:cubicBezTo>
                  <a:cubicBezTo>
                    <a:pt x="123" y="492"/>
                    <a:pt x="123" y="492"/>
                    <a:pt x="122" y="493"/>
                  </a:cubicBezTo>
                  <a:cubicBezTo>
                    <a:pt x="122" y="493"/>
                    <a:pt x="122" y="493"/>
                    <a:pt x="122" y="493"/>
                  </a:cubicBezTo>
                  <a:cubicBezTo>
                    <a:pt x="121" y="493"/>
                    <a:pt x="121" y="493"/>
                    <a:pt x="121" y="493"/>
                  </a:cubicBezTo>
                  <a:cubicBezTo>
                    <a:pt x="121" y="493"/>
                    <a:pt x="121" y="494"/>
                    <a:pt x="121" y="494"/>
                  </a:cubicBezTo>
                  <a:cubicBezTo>
                    <a:pt x="121" y="494"/>
                    <a:pt x="122" y="494"/>
                    <a:pt x="122" y="494"/>
                  </a:cubicBezTo>
                  <a:cubicBezTo>
                    <a:pt x="122" y="494"/>
                    <a:pt x="121" y="495"/>
                    <a:pt x="121" y="495"/>
                  </a:cubicBezTo>
                  <a:cubicBezTo>
                    <a:pt x="121" y="496"/>
                    <a:pt x="122" y="496"/>
                    <a:pt x="121" y="497"/>
                  </a:cubicBezTo>
                  <a:cubicBezTo>
                    <a:pt x="121" y="497"/>
                    <a:pt x="121" y="497"/>
                    <a:pt x="121" y="497"/>
                  </a:cubicBezTo>
                  <a:cubicBezTo>
                    <a:pt x="121" y="497"/>
                    <a:pt x="119" y="499"/>
                    <a:pt x="118" y="498"/>
                  </a:cubicBezTo>
                  <a:cubicBezTo>
                    <a:pt x="118" y="498"/>
                    <a:pt x="118" y="497"/>
                    <a:pt x="118" y="497"/>
                  </a:cubicBezTo>
                  <a:cubicBezTo>
                    <a:pt x="118" y="497"/>
                    <a:pt x="118" y="497"/>
                    <a:pt x="118" y="497"/>
                  </a:cubicBezTo>
                  <a:cubicBezTo>
                    <a:pt x="118" y="497"/>
                    <a:pt x="118" y="496"/>
                    <a:pt x="118" y="496"/>
                  </a:cubicBezTo>
                  <a:cubicBezTo>
                    <a:pt x="118" y="496"/>
                    <a:pt x="118" y="496"/>
                    <a:pt x="118" y="496"/>
                  </a:cubicBezTo>
                  <a:cubicBezTo>
                    <a:pt x="119" y="496"/>
                    <a:pt x="119" y="496"/>
                    <a:pt x="119" y="496"/>
                  </a:cubicBezTo>
                  <a:cubicBezTo>
                    <a:pt x="118" y="495"/>
                    <a:pt x="118" y="494"/>
                    <a:pt x="118" y="494"/>
                  </a:cubicBezTo>
                  <a:cubicBezTo>
                    <a:pt x="118" y="493"/>
                    <a:pt x="119" y="493"/>
                    <a:pt x="119" y="492"/>
                  </a:cubicBezTo>
                  <a:cubicBezTo>
                    <a:pt x="118" y="492"/>
                    <a:pt x="118" y="493"/>
                    <a:pt x="118" y="493"/>
                  </a:cubicBezTo>
                  <a:cubicBezTo>
                    <a:pt x="118" y="493"/>
                    <a:pt x="118" y="494"/>
                    <a:pt x="118" y="494"/>
                  </a:cubicBezTo>
                  <a:cubicBezTo>
                    <a:pt x="118" y="495"/>
                    <a:pt x="118" y="496"/>
                    <a:pt x="117" y="496"/>
                  </a:cubicBezTo>
                  <a:cubicBezTo>
                    <a:pt x="117" y="496"/>
                    <a:pt x="117" y="496"/>
                    <a:pt x="116" y="495"/>
                  </a:cubicBezTo>
                  <a:cubicBezTo>
                    <a:pt x="117" y="496"/>
                    <a:pt x="116" y="494"/>
                    <a:pt x="116" y="493"/>
                  </a:cubicBezTo>
                  <a:cubicBezTo>
                    <a:pt x="116" y="493"/>
                    <a:pt x="115" y="493"/>
                    <a:pt x="115" y="493"/>
                  </a:cubicBezTo>
                  <a:cubicBezTo>
                    <a:pt x="116" y="493"/>
                    <a:pt x="116" y="493"/>
                    <a:pt x="116" y="492"/>
                  </a:cubicBezTo>
                  <a:cubicBezTo>
                    <a:pt x="116" y="492"/>
                    <a:pt x="116" y="492"/>
                    <a:pt x="116" y="492"/>
                  </a:cubicBezTo>
                  <a:cubicBezTo>
                    <a:pt x="115" y="492"/>
                    <a:pt x="115" y="492"/>
                    <a:pt x="115" y="492"/>
                  </a:cubicBezTo>
                  <a:cubicBezTo>
                    <a:pt x="115" y="492"/>
                    <a:pt x="115" y="491"/>
                    <a:pt x="115" y="491"/>
                  </a:cubicBezTo>
                  <a:cubicBezTo>
                    <a:pt x="115" y="491"/>
                    <a:pt x="115" y="491"/>
                    <a:pt x="115" y="491"/>
                  </a:cubicBezTo>
                  <a:cubicBezTo>
                    <a:pt x="114" y="490"/>
                    <a:pt x="114" y="490"/>
                    <a:pt x="114" y="490"/>
                  </a:cubicBezTo>
                  <a:cubicBezTo>
                    <a:pt x="114" y="489"/>
                    <a:pt x="115" y="489"/>
                    <a:pt x="115" y="489"/>
                  </a:cubicBezTo>
                  <a:cubicBezTo>
                    <a:pt x="115" y="489"/>
                    <a:pt x="115" y="489"/>
                    <a:pt x="115" y="489"/>
                  </a:cubicBezTo>
                  <a:cubicBezTo>
                    <a:pt x="116" y="489"/>
                    <a:pt x="116" y="489"/>
                    <a:pt x="116" y="488"/>
                  </a:cubicBezTo>
                  <a:cubicBezTo>
                    <a:pt x="116" y="488"/>
                    <a:pt x="117" y="488"/>
                    <a:pt x="117" y="488"/>
                  </a:cubicBezTo>
                  <a:cubicBezTo>
                    <a:pt x="117" y="488"/>
                    <a:pt x="116" y="488"/>
                    <a:pt x="116" y="488"/>
                  </a:cubicBezTo>
                  <a:cubicBezTo>
                    <a:pt x="116" y="487"/>
                    <a:pt x="117" y="487"/>
                    <a:pt x="117" y="487"/>
                  </a:cubicBezTo>
                  <a:cubicBezTo>
                    <a:pt x="118" y="487"/>
                    <a:pt x="118" y="487"/>
                    <a:pt x="118" y="487"/>
                  </a:cubicBezTo>
                  <a:cubicBezTo>
                    <a:pt x="118" y="486"/>
                    <a:pt x="118" y="486"/>
                    <a:pt x="118" y="486"/>
                  </a:cubicBezTo>
                  <a:cubicBezTo>
                    <a:pt x="118" y="486"/>
                    <a:pt x="118" y="486"/>
                    <a:pt x="118" y="486"/>
                  </a:cubicBezTo>
                  <a:cubicBezTo>
                    <a:pt x="118" y="486"/>
                    <a:pt x="118" y="486"/>
                    <a:pt x="118" y="486"/>
                  </a:cubicBezTo>
                  <a:cubicBezTo>
                    <a:pt x="117" y="485"/>
                    <a:pt x="117" y="485"/>
                    <a:pt x="118" y="485"/>
                  </a:cubicBezTo>
                  <a:cubicBezTo>
                    <a:pt x="118" y="484"/>
                    <a:pt x="118" y="484"/>
                    <a:pt x="118" y="484"/>
                  </a:cubicBezTo>
                  <a:cubicBezTo>
                    <a:pt x="117" y="484"/>
                    <a:pt x="117" y="485"/>
                    <a:pt x="117" y="486"/>
                  </a:cubicBezTo>
                  <a:cubicBezTo>
                    <a:pt x="117" y="486"/>
                    <a:pt x="117" y="486"/>
                    <a:pt x="117" y="486"/>
                  </a:cubicBezTo>
                  <a:cubicBezTo>
                    <a:pt x="117" y="486"/>
                    <a:pt x="117" y="486"/>
                    <a:pt x="117" y="486"/>
                  </a:cubicBezTo>
                  <a:cubicBezTo>
                    <a:pt x="117" y="486"/>
                    <a:pt x="117" y="486"/>
                    <a:pt x="116" y="486"/>
                  </a:cubicBezTo>
                  <a:cubicBezTo>
                    <a:pt x="116" y="487"/>
                    <a:pt x="116" y="487"/>
                    <a:pt x="116" y="488"/>
                  </a:cubicBezTo>
                  <a:cubicBezTo>
                    <a:pt x="115" y="488"/>
                    <a:pt x="115" y="488"/>
                    <a:pt x="114" y="489"/>
                  </a:cubicBezTo>
                  <a:cubicBezTo>
                    <a:pt x="114" y="489"/>
                    <a:pt x="114" y="489"/>
                    <a:pt x="113" y="489"/>
                  </a:cubicBezTo>
                  <a:cubicBezTo>
                    <a:pt x="113" y="489"/>
                    <a:pt x="113" y="489"/>
                    <a:pt x="113" y="489"/>
                  </a:cubicBezTo>
                  <a:cubicBezTo>
                    <a:pt x="113" y="489"/>
                    <a:pt x="113" y="489"/>
                    <a:pt x="113" y="489"/>
                  </a:cubicBezTo>
                  <a:cubicBezTo>
                    <a:pt x="113" y="488"/>
                    <a:pt x="114" y="487"/>
                    <a:pt x="114" y="487"/>
                  </a:cubicBezTo>
                  <a:cubicBezTo>
                    <a:pt x="114" y="487"/>
                    <a:pt x="114" y="486"/>
                    <a:pt x="114" y="487"/>
                  </a:cubicBezTo>
                  <a:cubicBezTo>
                    <a:pt x="114" y="487"/>
                    <a:pt x="114" y="487"/>
                    <a:pt x="114" y="487"/>
                  </a:cubicBezTo>
                  <a:cubicBezTo>
                    <a:pt x="114" y="487"/>
                    <a:pt x="113" y="487"/>
                    <a:pt x="113" y="487"/>
                  </a:cubicBezTo>
                  <a:cubicBezTo>
                    <a:pt x="113" y="487"/>
                    <a:pt x="112" y="487"/>
                    <a:pt x="112" y="486"/>
                  </a:cubicBezTo>
                  <a:cubicBezTo>
                    <a:pt x="113" y="487"/>
                    <a:pt x="113" y="487"/>
                    <a:pt x="114" y="487"/>
                  </a:cubicBezTo>
                  <a:cubicBezTo>
                    <a:pt x="113" y="486"/>
                    <a:pt x="113" y="485"/>
                    <a:pt x="113" y="485"/>
                  </a:cubicBezTo>
                  <a:cubicBezTo>
                    <a:pt x="113" y="485"/>
                    <a:pt x="113" y="485"/>
                    <a:pt x="113" y="484"/>
                  </a:cubicBezTo>
                  <a:cubicBezTo>
                    <a:pt x="114" y="484"/>
                    <a:pt x="114" y="485"/>
                    <a:pt x="114" y="485"/>
                  </a:cubicBezTo>
                  <a:cubicBezTo>
                    <a:pt x="114" y="484"/>
                    <a:pt x="114" y="484"/>
                    <a:pt x="114" y="484"/>
                  </a:cubicBezTo>
                  <a:cubicBezTo>
                    <a:pt x="115" y="484"/>
                    <a:pt x="115" y="484"/>
                    <a:pt x="115" y="485"/>
                  </a:cubicBezTo>
                  <a:cubicBezTo>
                    <a:pt x="115" y="485"/>
                    <a:pt x="115" y="485"/>
                    <a:pt x="116" y="485"/>
                  </a:cubicBezTo>
                  <a:cubicBezTo>
                    <a:pt x="116" y="485"/>
                    <a:pt x="116" y="485"/>
                    <a:pt x="116" y="484"/>
                  </a:cubicBezTo>
                  <a:cubicBezTo>
                    <a:pt x="116" y="484"/>
                    <a:pt x="117" y="483"/>
                    <a:pt x="117" y="483"/>
                  </a:cubicBezTo>
                  <a:cubicBezTo>
                    <a:pt x="117" y="483"/>
                    <a:pt x="118" y="483"/>
                    <a:pt x="118" y="483"/>
                  </a:cubicBezTo>
                  <a:cubicBezTo>
                    <a:pt x="118" y="483"/>
                    <a:pt x="118" y="483"/>
                    <a:pt x="119" y="483"/>
                  </a:cubicBezTo>
                  <a:cubicBezTo>
                    <a:pt x="119" y="483"/>
                    <a:pt x="119" y="483"/>
                    <a:pt x="119" y="483"/>
                  </a:cubicBezTo>
                  <a:cubicBezTo>
                    <a:pt x="119" y="483"/>
                    <a:pt x="119" y="483"/>
                    <a:pt x="120" y="483"/>
                  </a:cubicBezTo>
                  <a:cubicBezTo>
                    <a:pt x="120" y="483"/>
                    <a:pt x="120" y="483"/>
                    <a:pt x="120" y="483"/>
                  </a:cubicBezTo>
                  <a:cubicBezTo>
                    <a:pt x="120" y="484"/>
                    <a:pt x="120" y="484"/>
                    <a:pt x="120" y="484"/>
                  </a:cubicBezTo>
                  <a:cubicBezTo>
                    <a:pt x="120" y="484"/>
                    <a:pt x="121" y="484"/>
                    <a:pt x="121" y="484"/>
                  </a:cubicBezTo>
                  <a:cubicBezTo>
                    <a:pt x="121" y="484"/>
                    <a:pt x="121" y="484"/>
                    <a:pt x="121" y="484"/>
                  </a:cubicBezTo>
                  <a:cubicBezTo>
                    <a:pt x="121" y="484"/>
                    <a:pt x="121" y="485"/>
                    <a:pt x="121" y="485"/>
                  </a:cubicBezTo>
                  <a:cubicBezTo>
                    <a:pt x="121" y="485"/>
                    <a:pt x="121" y="486"/>
                    <a:pt x="122" y="486"/>
                  </a:cubicBezTo>
                  <a:cubicBezTo>
                    <a:pt x="122" y="486"/>
                    <a:pt x="122" y="485"/>
                    <a:pt x="122" y="485"/>
                  </a:cubicBezTo>
                  <a:cubicBezTo>
                    <a:pt x="122" y="485"/>
                    <a:pt x="122" y="485"/>
                    <a:pt x="122" y="484"/>
                  </a:cubicBezTo>
                  <a:cubicBezTo>
                    <a:pt x="122" y="484"/>
                    <a:pt x="122" y="484"/>
                    <a:pt x="122" y="484"/>
                  </a:cubicBezTo>
                  <a:cubicBezTo>
                    <a:pt x="122" y="484"/>
                    <a:pt x="123" y="484"/>
                    <a:pt x="123" y="484"/>
                  </a:cubicBezTo>
                  <a:cubicBezTo>
                    <a:pt x="123" y="484"/>
                    <a:pt x="123" y="483"/>
                    <a:pt x="122" y="483"/>
                  </a:cubicBezTo>
                  <a:cubicBezTo>
                    <a:pt x="122" y="483"/>
                    <a:pt x="122" y="483"/>
                    <a:pt x="122" y="483"/>
                  </a:cubicBezTo>
                  <a:cubicBezTo>
                    <a:pt x="122" y="482"/>
                    <a:pt x="123" y="482"/>
                    <a:pt x="123" y="481"/>
                  </a:cubicBezTo>
                  <a:cubicBezTo>
                    <a:pt x="123" y="481"/>
                    <a:pt x="124" y="482"/>
                    <a:pt x="125" y="482"/>
                  </a:cubicBezTo>
                  <a:cubicBezTo>
                    <a:pt x="124" y="480"/>
                    <a:pt x="123" y="481"/>
                    <a:pt x="122" y="482"/>
                  </a:cubicBezTo>
                  <a:cubicBezTo>
                    <a:pt x="122" y="482"/>
                    <a:pt x="122" y="482"/>
                    <a:pt x="122" y="481"/>
                  </a:cubicBezTo>
                  <a:cubicBezTo>
                    <a:pt x="122" y="481"/>
                    <a:pt x="121" y="481"/>
                    <a:pt x="122" y="481"/>
                  </a:cubicBezTo>
                  <a:cubicBezTo>
                    <a:pt x="122" y="480"/>
                    <a:pt x="122" y="480"/>
                    <a:pt x="122" y="480"/>
                  </a:cubicBezTo>
                  <a:cubicBezTo>
                    <a:pt x="122" y="480"/>
                    <a:pt x="122" y="481"/>
                    <a:pt x="122" y="481"/>
                  </a:cubicBezTo>
                  <a:cubicBezTo>
                    <a:pt x="122" y="480"/>
                    <a:pt x="121" y="479"/>
                    <a:pt x="121" y="479"/>
                  </a:cubicBezTo>
                  <a:cubicBezTo>
                    <a:pt x="121" y="479"/>
                    <a:pt x="121" y="479"/>
                    <a:pt x="121" y="479"/>
                  </a:cubicBezTo>
                  <a:cubicBezTo>
                    <a:pt x="121" y="479"/>
                    <a:pt x="121" y="478"/>
                    <a:pt x="121" y="478"/>
                  </a:cubicBezTo>
                  <a:cubicBezTo>
                    <a:pt x="121" y="478"/>
                    <a:pt x="121" y="478"/>
                    <a:pt x="121" y="477"/>
                  </a:cubicBezTo>
                  <a:cubicBezTo>
                    <a:pt x="121" y="477"/>
                    <a:pt x="120" y="477"/>
                    <a:pt x="120" y="476"/>
                  </a:cubicBezTo>
                  <a:cubicBezTo>
                    <a:pt x="120" y="476"/>
                    <a:pt x="120" y="476"/>
                    <a:pt x="121" y="475"/>
                  </a:cubicBezTo>
                  <a:cubicBezTo>
                    <a:pt x="121" y="475"/>
                    <a:pt x="121" y="475"/>
                    <a:pt x="121" y="475"/>
                  </a:cubicBezTo>
                  <a:cubicBezTo>
                    <a:pt x="121" y="475"/>
                    <a:pt x="122" y="476"/>
                    <a:pt x="123" y="476"/>
                  </a:cubicBezTo>
                  <a:cubicBezTo>
                    <a:pt x="123" y="476"/>
                    <a:pt x="123" y="476"/>
                    <a:pt x="123" y="476"/>
                  </a:cubicBezTo>
                  <a:cubicBezTo>
                    <a:pt x="123" y="476"/>
                    <a:pt x="124" y="476"/>
                    <a:pt x="124" y="476"/>
                  </a:cubicBezTo>
                  <a:cubicBezTo>
                    <a:pt x="125" y="476"/>
                    <a:pt x="125" y="476"/>
                    <a:pt x="125" y="476"/>
                  </a:cubicBezTo>
                  <a:cubicBezTo>
                    <a:pt x="125" y="476"/>
                    <a:pt x="125" y="476"/>
                    <a:pt x="126" y="476"/>
                  </a:cubicBezTo>
                  <a:cubicBezTo>
                    <a:pt x="126" y="476"/>
                    <a:pt x="126" y="476"/>
                    <a:pt x="126" y="477"/>
                  </a:cubicBezTo>
                  <a:cubicBezTo>
                    <a:pt x="127" y="477"/>
                    <a:pt x="127" y="477"/>
                    <a:pt x="127" y="477"/>
                  </a:cubicBezTo>
                  <a:cubicBezTo>
                    <a:pt x="127" y="477"/>
                    <a:pt x="128" y="477"/>
                    <a:pt x="128" y="478"/>
                  </a:cubicBezTo>
                  <a:cubicBezTo>
                    <a:pt x="128" y="478"/>
                    <a:pt x="128" y="478"/>
                    <a:pt x="128" y="478"/>
                  </a:cubicBezTo>
                  <a:cubicBezTo>
                    <a:pt x="128" y="478"/>
                    <a:pt x="128" y="478"/>
                    <a:pt x="128" y="478"/>
                  </a:cubicBezTo>
                  <a:cubicBezTo>
                    <a:pt x="128" y="478"/>
                    <a:pt x="128" y="478"/>
                    <a:pt x="128" y="478"/>
                  </a:cubicBezTo>
                  <a:cubicBezTo>
                    <a:pt x="129" y="478"/>
                    <a:pt x="129" y="478"/>
                    <a:pt x="129" y="478"/>
                  </a:cubicBezTo>
                  <a:cubicBezTo>
                    <a:pt x="129" y="478"/>
                    <a:pt x="129" y="478"/>
                    <a:pt x="129" y="478"/>
                  </a:cubicBezTo>
                  <a:cubicBezTo>
                    <a:pt x="129" y="478"/>
                    <a:pt x="129" y="477"/>
                    <a:pt x="129" y="477"/>
                  </a:cubicBezTo>
                  <a:cubicBezTo>
                    <a:pt x="128" y="477"/>
                    <a:pt x="128" y="477"/>
                    <a:pt x="128" y="477"/>
                  </a:cubicBezTo>
                  <a:cubicBezTo>
                    <a:pt x="128" y="476"/>
                    <a:pt x="128" y="476"/>
                    <a:pt x="127" y="476"/>
                  </a:cubicBezTo>
                  <a:cubicBezTo>
                    <a:pt x="127" y="476"/>
                    <a:pt x="127" y="476"/>
                    <a:pt x="127" y="476"/>
                  </a:cubicBezTo>
                  <a:cubicBezTo>
                    <a:pt x="127" y="476"/>
                    <a:pt x="126" y="476"/>
                    <a:pt x="126" y="475"/>
                  </a:cubicBezTo>
                  <a:cubicBezTo>
                    <a:pt x="127" y="475"/>
                    <a:pt x="127" y="475"/>
                    <a:pt x="128" y="475"/>
                  </a:cubicBezTo>
                  <a:cubicBezTo>
                    <a:pt x="128" y="475"/>
                    <a:pt x="128" y="475"/>
                    <a:pt x="128" y="475"/>
                  </a:cubicBezTo>
                  <a:cubicBezTo>
                    <a:pt x="128" y="474"/>
                    <a:pt x="128" y="474"/>
                    <a:pt x="128" y="474"/>
                  </a:cubicBezTo>
                  <a:cubicBezTo>
                    <a:pt x="127" y="474"/>
                    <a:pt x="127" y="474"/>
                    <a:pt x="127" y="474"/>
                  </a:cubicBezTo>
                  <a:cubicBezTo>
                    <a:pt x="127" y="473"/>
                    <a:pt x="127" y="473"/>
                    <a:pt x="127" y="472"/>
                  </a:cubicBezTo>
                  <a:cubicBezTo>
                    <a:pt x="127" y="472"/>
                    <a:pt x="127" y="472"/>
                    <a:pt x="127" y="472"/>
                  </a:cubicBezTo>
                  <a:cubicBezTo>
                    <a:pt x="127" y="472"/>
                    <a:pt x="127" y="472"/>
                    <a:pt x="127" y="472"/>
                  </a:cubicBezTo>
                  <a:cubicBezTo>
                    <a:pt x="127" y="472"/>
                    <a:pt x="127" y="472"/>
                    <a:pt x="127" y="472"/>
                  </a:cubicBezTo>
                  <a:cubicBezTo>
                    <a:pt x="126" y="473"/>
                    <a:pt x="126" y="473"/>
                    <a:pt x="126" y="474"/>
                  </a:cubicBezTo>
                  <a:cubicBezTo>
                    <a:pt x="126" y="474"/>
                    <a:pt x="126" y="474"/>
                    <a:pt x="125" y="474"/>
                  </a:cubicBezTo>
                  <a:cubicBezTo>
                    <a:pt x="125" y="474"/>
                    <a:pt x="125" y="474"/>
                    <a:pt x="124" y="474"/>
                  </a:cubicBezTo>
                  <a:cubicBezTo>
                    <a:pt x="124" y="474"/>
                    <a:pt x="125" y="475"/>
                    <a:pt x="126" y="475"/>
                  </a:cubicBezTo>
                  <a:cubicBezTo>
                    <a:pt x="126" y="475"/>
                    <a:pt x="126" y="475"/>
                    <a:pt x="126" y="475"/>
                  </a:cubicBezTo>
                  <a:cubicBezTo>
                    <a:pt x="126" y="475"/>
                    <a:pt x="126" y="475"/>
                    <a:pt x="125" y="475"/>
                  </a:cubicBezTo>
                  <a:cubicBezTo>
                    <a:pt x="125" y="475"/>
                    <a:pt x="125" y="475"/>
                    <a:pt x="125" y="475"/>
                  </a:cubicBezTo>
                  <a:cubicBezTo>
                    <a:pt x="125" y="475"/>
                    <a:pt x="125" y="475"/>
                    <a:pt x="125" y="475"/>
                  </a:cubicBezTo>
                  <a:cubicBezTo>
                    <a:pt x="125" y="475"/>
                    <a:pt x="125" y="475"/>
                    <a:pt x="124" y="475"/>
                  </a:cubicBezTo>
                  <a:cubicBezTo>
                    <a:pt x="124" y="475"/>
                    <a:pt x="124" y="475"/>
                    <a:pt x="124" y="474"/>
                  </a:cubicBezTo>
                  <a:cubicBezTo>
                    <a:pt x="124" y="474"/>
                    <a:pt x="124" y="475"/>
                    <a:pt x="124" y="475"/>
                  </a:cubicBezTo>
                  <a:cubicBezTo>
                    <a:pt x="124" y="475"/>
                    <a:pt x="124" y="475"/>
                    <a:pt x="124" y="475"/>
                  </a:cubicBezTo>
                  <a:cubicBezTo>
                    <a:pt x="123" y="475"/>
                    <a:pt x="123" y="475"/>
                    <a:pt x="123" y="475"/>
                  </a:cubicBezTo>
                  <a:cubicBezTo>
                    <a:pt x="123" y="475"/>
                    <a:pt x="123" y="475"/>
                    <a:pt x="123" y="475"/>
                  </a:cubicBezTo>
                  <a:cubicBezTo>
                    <a:pt x="122" y="475"/>
                    <a:pt x="122" y="475"/>
                    <a:pt x="122" y="475"/>
                  </a:cubicBezTo>
                  <a:cubicBezTo>
                    <a:pt x="121" y="475"/>
                    <a:pt x="121" y="474"/>
                    <a:pt x="121" y="474"/>
                  </a:cubicBezTo>
                  <a:cubicBezTo>
                    <a:pt x="122" y="474"/>
                    <a:pt x="122" y="474"/>
                    <a:pt x="122" y="474"/>
                  </a:cubicBezTo>
                  <a:cubicBezTo>
                    <a:pt x="122" y="474"/>
                    <a:pt x="122" y="473"/>
                    <a:pt x="122" y="473"/>
                  </a:cubicBezTo>
                  <a:cubicBezTo>
                    <a:pt x="122" y="473"/>
                    <a:pt x="122" y="473"/>
                    <a:pt x="121" y="473"/>
                  </a:cubicBezTo>
                  <a:cubicBezTo>
                    <a:pt x="121" y="474"/>
                    <a:pt x="121" y="474"/>
                    <a:pt x="121" y="474"/>
                  </a:cubicBezTo>
                  <a:cubicBezTo>
                    <a:pt x="120" y="474"/>
                    <a:pt x="120" y="473"/>
                    <a:pt x="120" y="473"/>
                  </a:cubicBezTo>
                  <a:cubicBezTo>
                    <a:pt x="120" y="473"/>
                    <a:pt x="120" y="473"/>
                    <a:pt x="120" y="473"/>
                  </a:cubicBezTo>
                  <a:cubicBezTo>
                    <a:pt x="120" y="472"/>
                    <a:pt x="120" y="472"/>
                    <a:pt x="120" y="472"/>
                  </a:cubicBezTo>
                  <a:cubicBezTo>
                    <a:pt x="120" y="472"/>
                    <a:pt x="120" y="472"/>
                    <a:pt x="120" y="472"/>
                  </a:cubicBezTo>
                  <a:cubicBezTo>
                    <a:pt x="120" y="471"/>
                    <a:pt x="121" y="471"/>
                    <a:pt x="121" y="471"/>
                  </a:cubicBezTo>
                  <a:cubicBezTo>
                    <a:pt x="121" y="471"/>
                    <a:pt x="121" y="471"/>
                    <a:pt x="122" y="472"/>
                  </a:cubicBezTo>
                  <a:cubicBezTo>
                    <a:pt x="122" y="472"/>
                    <a:pt x="122" y="472"/>
                    <a:pt x="122" y="472"/>
                  </a:cubicBezTo>
                  <a:cubicBezTo>
                    <a:pt x="122" y="472"/>
                    <a:pt x="122" y="472"/>
                    <a:pt x="122" y="472"/>
                  </a:cubicBezTo>
                  <a:cubicBezTo>
                    <a:pt x="122" y="472"/>
                    <a:pt x="122" y="472"/>
                    <a:pt x="122" y="472"/>
                  </a:cubicBezTo>
                  <a:cubicBezTo>
                    <a:pt x="122" y="472"/>
                    <a:pt x="122" y="472"/>
                    <a:pt x="123" y="472"/>
                  </a:cubicBezTo>
                  <a:cubicBezTo>
                    <a:pt x="123" y="472"/>
                    <a:pt x="123" y="472"/>
                    <a:pt x="123" y="472"/>
                  </a:cubicBezTo>
                  <a:cubicBezTo>
                    <a:pt x="123" y="472"/>
                    <a:pt x="124" y="472"/>
                    <a:pt x="124" y="472"/>
                  </a:cubicBezTo>
                  <a:cubicBezTo>
                    <a:pt x="124" y="472"/>
                    <a:pt x="124" y="472"/>
                    <a:pt x="124" y="472"/>
                  </a:cubicBezTo>
                  <a:cubicBezTo>
                    <a:pt x="123" y="471"/>
                    <a:pt x="123" y="471"/>
                    <a:pt x="123" y="471"/>
                  </a:cubicBezTo>
                  <a:cubicBezTo>
                    <a:pt x="122" y="471"/>
                    <a:pt x="122" y="471"/>
                    <a:pt x="122" y="471"/>
                  </a:cubicBezTo>
                  <a:cubicBezTo>
                    <a:pt x="121" y="471"/>
                    <a:pt x="121" y="470"/>
                    <a:pt x="121" y="470"/>
                  </a:cubicBezTo>
                  <a:cubicBezTo>
                    <a:pt x="121" y="470"/>
                    <a:pt x="121" y="470"/>
                    <a:pt x="121" y="470"/>
                  </a:cubicBezTo>
                  <a:cubicBezTo>
                    <a:pt x="122" y="469"/>
                    <a:pt x="122" y="468"/>
                    <a:pt x="123" y="468"/>
                  </a:cubicBezTo>
                  <a:cubicBezTo>
                    <a:pt x="123" y="468"/>
                    <a:pt x="123" y="468"/>
                    <a:pt x="123" y="468"/>
                  </a:cubicBezTo>
                  <a:cubicBezTo>
                    <a:pt x="123" y="467"/>
                    <a:pt x="123" y="467"/>
                    <a:pt x="123" y="467"/>
                  </a:cubicBezTo>
                  <a:cubicBezTo>
                    <a:pt x="123" y="467"/>
                    <a:pt x="123" y="466"/>
                    <a:pt x="123" y="466"/>
                  </a:cubicBezTo>
                  <a:cubicBezTo>
                    <a:pt x="123" y="466"/>
                    <a:pt x="123" y="466"/>
                    <a:pt x="123" y="466"/>
                  </a:cubicBezTo>
                  <a:cubicBezTo>
                    <a:pt x="123" y="466"/>
                    <a:pt x="124" y="466"/>
                    <a:pt x="124" y="466"/>
                  </a:cubicBezTo>
                  <a:cubicBezTo>
                    <a:pt x="124" y="466"/>
                    <a:pt x="124" y="466"/>
                    <a:pt x="124" y="466"/>
                  </a:cubicBezTo>
                  <a:cubicBezTo>
                    <a:pt x="124" y="466"/>
                    <a:pt x="124" y="465"/>
                    <a:pt x="124" y="465"/>
                  </a:cubicBezTo>
                  <a:cubicBezTo>
                    <a:pt x="124" y="465"/>
                    <a:pt x="124" y="465"/>
                    <a:pt x="124" y="465"/>
                  </a:cubicBezTo>
                  <a:cubicBezTo>
                    <a:pt x="124" y="465"/>
                    <a:pt x="123" y="465"/>
                    <a:pt x="123" y="465"/>
                  </a:cubicBezTo>
                  <a:cubicBezTo>
                    <a:pt x="123" y="464"/>
                    <a:pt x="123" y="464"/>
                    <a:pt x="123" y="464"/>
                  </a:cubicBezTo>
                  <a:cubicBezTo>
                    <a:pt x="123" y="464"/>
                    <a:pt x="123" y="464"/>
                    <a:pt x="123" y="463"/>
                  </a:cubicBezTo>
                  <a:cubicBezTo>
                    <a:pt x="123" y="463"/>
                    <a:pt x="123" y="463"/>
                    <a:pt x="123" y="463"/>
                  </a:cubicBezTo>
                  <a:cubicBezTo>
                    <a:pt x="122" y="463"/>
                    <a:pt x="121" y="463"/>
                    <a:pt x="120" y="463"/>
                  </a:cubicBezTo>
                  <a:cubicBezTo>
                    <a:pt x="120" y="463"/>
                    <a:pt x="120" y="464"/>
                    <a:pt x="120" y="464"/>
                  </a:cubicBezTo>
                  <a:cubicBezTo>
                    <a:pt x="121" y="464"/>
                    <a:pt x="121" y="463"/>
                    <a:pt x="122" y="464"/>
                  </a:cubicBezTo>
                  <a:cubicBezTo>
                    <a:pt x="121" y="464"/>
                    <a:pt x="121" y="464"/>
                    <a:pt x="121" y="464"/>
                  </a:cubicBezTo>
                  <a:cubicBezTo>
                    <a:pt x="121" y="464"/>
                    <a:pt x="120" y="464"/>
                    <a:pt x="120" y="464"/>
                  </a:cubicBezTo>
                  <a:cubicBezTo>
                    <a:pt x="120" y="464"/>
                    <a:pt x="120" y="464"/>
                    <a:pt x="120" y="464"/>
                  </a:cubicBezTo>
                  <a:cubicBezTo>
                    <a:pt x="120" y="464"/>
                    <a:pt x="120" y="464"/>
                    <a:pt x="120" y="464"/>
                  </a:cubicBezTo>
                  <a:cubicBezTo>
                    <a:pt x="120" y="464"/>
                    <a:pt x="119" y="464"/>
                    <a:pt x="119" y="463"/>
                  </a:cubicBezTo>
                  <a:cubicBezTo>
                    <a:pt x="118" y="463"/>
                    <a:pt x="117" y="463"/>
                    <a:pt x="117" y="462"/>
                  </a:cubicBezTo>
                  <a:cubicBezTo>
                    <a:pt x="117" y="462"/>
                    <a:pt x="117" y="461"/>
                    <a:pt x="118" y="461"/>
                  </a:cubicBezTo>
                  <a:cubicBezTo>
                    <a:pt x="118" y="461"/>
                    <a:pt x="118" y="460"/>
                    <a:pt x="118" y="460"/>
                  </a:cubicBezTo>
                  <a:cubicBezTo>
                    <a:pt x="118" y="460"/>
                    <a:pt x="118" y="460"/>
                    <a:pt x="117" y="461"/>
                  </a:cubicBezTo>
                  <a:cubicBezTo>
                    <a:pt x="117" y="461"/>
                    <a:pt x="116" y="462"/>
                    <a:pt x="116" y="462"/>
                  </a:cubicBezTo>
                  <a:cubicBezTo>
                    <a:pt x="115" y="462"/>
                    <a:pt x="115" y="462"/>
                    <a:pt x="115" y="462"/>
                  </a:cubicBezTo>
                  <a:cubicBezTo>
                    <a:pt x="114" y="462"/>
                    <a:pt x="114" y="462"/>
                    <a:pt x="114" y="462"/>
                  </a:cubicBezTo>
                  <a:cubicBezTo>
                    <a:pt x="114" y="463"/>
                    <a:pt x="115" y="463"/>
                    <a:pt x="116" y="464"/>
                  </a:cubicBezTo>
                  <a:cubicBezTo>
                    <a:pt x="116" y="464"/>
                    <a:pt x="116" y="464"/>
                    <a:pt x="116" y="464"/>
                  </a:cubicBezTo>
                  <a:cubicBezTo>
                    <a:pt x="115" y="465"/>
                    <a:pt x="115" y="465"/>
                    <a:pt x="115" y="465"/>
                  </a:cubicBezTo>
                  <a:cubicBezTo>
                    <a:pt x="114" y="466"/>
                    <a:pt x="113" y="464"/>
                    <a:pt x="113" y="463"/>
                  </a:cubicBezTo>
                  <a:cubicBezTo>
                    <a:pt x="113" y="462"/>
                    <a:pt x="114" y="462"/>
                    <a:pt x="114" y="461"/>
                  </a:cubicBezTo>
                  <a:cubicBezTo>
                    <a:pt x="114" y="461"/>
                    <a:pt x="114" y="461"/>
                    <a:pt x="114" y="461"/>
                  </a:cubicBezTo>
                  <a:cubicBezTo>
                    <a:pt x="115" y="461"/>
                    <a:pt x="115" y="461"/>
                    <a:pt x="115" y="461"/>
                  </a:cubicBezTo>
                  <a:cubicBezTo>
                    <a:pt x="115" y="461"/>
                    <a:pt x="115" y="461"/>
                    <a:pt x="115" y="461"/>
                  </a:cubicBezTo>
                  <a:cubicBezTo>
                    <a:pt x="115" y="461"/>
                    <a:pt x="115" y="461"/>
                    <a:pt x="115" y="460"/>
                  </a:cubicBezTo>
                  <a:cubicBezTo>
                    <a:pt x="115" y="460"/>
                    <a:pt x="115" y="460"/>
                    <a:pt x="115" y="460"/>
                  </a:cubicBezTo>
                  <a:cubicBezTo>
                    <a:pt x="115" y="460"/>
                    <a:pt x="115" y="460"/>
                    <a:pt x="115" y="460"/>
                  </a:cubicBezTo>
                  <a:cubicBezTo>
                    <a:pt x="116" y="459"/>
                    <a:pt x="116" y="459"/>
                    <a:pt x="116" y="459"/>
                  </a:cubicBezTo>
                  <a:cubicBezTo>
                    <a:pt x="116" y="459"/>
                    <a:pt x="116" y="458"/>
                    <a:pt x="117" y="458"/>
                  </a:cubicBezTo>
                  <a:cubicBezTo>
                    <a:pt x="117" y="458"/>
                    <a:pt x="117" y="458"/>
                    <a:pt x="117" y="458"/>
                  </a:cubicBezTo>
                  <a:cubicBezTo>
                    <a:pt x="117" y="457"/>
                    <a:pt x="118" y="458"/>
                    <a:pt x="118" y="458"/>
                  </a:cubicBezTo>
                  <a:cubicBezTo>
                    <a:pt x="118" y="458"/>
                    <a:pt x="118" y="456"/>
                    <a:pt x="119" y="457"/>
                  </a:cubicBezTo>
                  <a:cubicBezTo>
                    <a:pt x="119" y="457"/>
                    <a:pt x="119" y="457"/>
                    <a:pt x="119" y="457"/>
                  </a:cubicBezTo>
                  <a:cubicBezTo>
                    <a:pt x="119" y="457"/>
                    <a:pt x="119" y="457"/>
                    <a:pt x="119" y="457"/>
                  </a:cubicBezTo>
                  <a:cubicBezTo>
                    <a:pt x="119" y="457"/>
                    <a:pt x="119" y="457"/>
                    <a:pt x="119" y="457"/>
                  </a:cubicBezTo>
                  <a:cubicBezTo>
                    <a:pt x="119" y="457"/>
                    <a:pt x="119" y="457"/>
                    <a:pt x="119" y="456"/>
                  </a:cubicBezTo>
                  <a:cubicBezTo>
                    <a:pt x="119" y="456"/>
                    <a:pt x="119" y="456"/>
                    <a:pt x="119" y="456"/>
                  </a:cubicBezTo>
                  <a:cubicBezTo>
                    <a:pt x="120" y="456"/>
                    <a:pt x="120" y="455"/>
                    <a:pt x="120" y="455"/>
                  </a:cubicBezTo>
                  <a:cubicBezTo>
                    <a:pt x="119" y="455"/>
                    <a:pt x="119" y="455"/>
                    <a:pt x="119" y="456"/>
                  </a:cubicBezTo>
                  <a:cubicBezTo>
                    <a:pt x="119" y="456"/>
                    <a:pt x="118" y="456"/>
                    <a:pt x="118" y="457"/>
                  </a:cubicBezTo>
                  <a:cubicBezTo>
                    <a:pt x="118" y="457"/>
                    <a:pt x="117" y="456"/>
                    <a:pt x="117" y="456"/>
                  </a:cubicBezTo>
                  <a:cubicBezTo>
                    <a:pt x="117" y="456"/>
                    <a:pt x="117" y="456"/>
                    <a:pt x="118" y="456"/>
                  </a:cubicBezTo>
                  <a:cubicBezTo>
                    <a:pt x="118" y="456"/>
                    <a:pt x="117" y="455"/>
                    <a:pt x="117" y="455"/>
                  </a:cubicBezTo>
                  <a:cubicBezTo>
                    <a:pt x="117" y="455"/>
                    <a:pt x="117" y="455"/>
                    <a:pt x="117" y="455"/>
                  </a:cubicBezTo>
                  <a:cubicBezTo>
                    <a:pt x="117" y="455"/>
                    <a:pt x="117" y="455"/>
                    <a:pt x="117" y="454"/>
                  </a:cubicBezTo>
                  <a:cubicBezTo>
                    <a:pt x="117" y="454"/>
                    <a:pt x="117" y="454"/>
                    <a:pt x="117" y="454"/>
                  </a:cubicBezTo>
                  <a:cubicBezTo>
                    <a:pt x="118" y="454"/>
                    <a:pt x="118" y="454"/>
                    <a:pt x="118" y="454"/>
                  </a:cubicBezTo>
                  <a:cubicBezTo>
                    <a:pt x="118" y="454"/>
                    <a:pt x="119" y="454"/>
                    <a:pt x="119" y="454"/>
                  </a:cubicBezTo>
                  <a:cubicBezTo>
                    <a:pt x="119" y="454"/>
                    <a:pt x="121" y="453"/>
                    <a:pt x="121" y="454"/>
                  </a:cubicBezTo>
                  <a:cubicBezTo>
                    <a:pt x="121" y="455"/>
                    <a:pt x="121" y="455"/>
                    <a:pt x="122" y="455"/>
                  </a:cubicBezTo>
                  <a:cubicBezTo>
                    <a:pt x="121" y="454"/>
                    <a:pt x="121" y="454"/>
                    <a:pt x="121" y="454"/>
                  </a:cubicBezTo>
                  <a:cubicBezTo>
                    <a:pt x="121" y="454"/>
                    <a:pt x="122" y="453"/>
                    <a:pt x="122" y="453"/>
                  </a:cubicBezTo>
                  <a:cubicBezTo>
                    <a:pt x="122" y="453"/>
                    <a:pt x="122" y="453"/>
                    <a:pt x="122" y="453"/>
                  </a:cubicBezTo>
                  <a:cubicBezTo>
                    <a:pt x="122" y="453"/>
                    <a:pt x="122" y="453"/>
                    <a:pt x="123" y="453"/>
                  </a:cubicBezTo>
                  <a:cubicBezTo>
                    <a:pt x="123" y="452"/>
                    <a:pt x="123" y="453"/>
                    <a:pt x="123" y="453"/>
                  </a:cubicBezTo>
                  <a:cubicBezTo>
                    <a:pt x="123" y="453"/>
                    <a:pt x="124" y="453"/>
                    <a:pt x="124" y="453"/>
                  </a:cubicBezTo>
                  <a:cubicBezTo>
                    <a:pt x="124" y="453"/>
                    <a:pt x="124" y="453"/>
                    <a:pt x="124" y="453"/>
                  </a:cubicBezTo>
                  <a:cubicBezTo>
                    <a:pt x="124" y="453"/>
                    <a:pt x="124" y="453"/>
                    <a:pt x="124" y="453"/>
                  </a:cubicBezTo>
                  <a:cubicBezTo>
                    <a:pt x="124" y="453"/>
                    <a:pt x="125" y="453"/>
                    <a:pt x="125" y="453"/>
                  </a:cubicBezTo>
                  <a:cubicBezTo>
                    <a:pt x="125" y="453"/>
                    <a:pt x="125" y="453"/>
                    <a:pt x="125" y="453"/>
                  </a:cubicBezTo>
                  <a:cubicBezTo>
                    <a:pt x="125" y="453"/>
                    <a:pt x="125" y="453"/>
                    <a:pt x="126" y="453"/>
                  </a:cubicBezTo>
                  <a:cubicBezTo>
                    <a:pt x="126" y="453"/>
                    <a:pt x="126" y="453"/>
                    <a:pt x="126" y="453"/>
                  </a:cubicBezTo>
                  <a:cubicBezTo>
                    <a:pt x="126" y="453"/>
                    <a:pt x="126" y="453"/>
                    <a:pt x="126" y="453"/>
                  </a:cubicBezTo>
                  <a:cubicBezTo>
                    <a:pt x="126" y="454"/>
                    <a:pt x="125" y="454"/>
                    <a:pt x="125" y="454"/>
                  </a:cubicBezTo>
                  <a:cubicBezTo>
                    <a:pt x="125" y="453"/>
                    <a:pt x="125" y="454"/>
                    <a:pt x="125" y="454"/>
                  </a:cubicBezTo>
                  <a:cubicBezTo>
                    <a:pt x="125" y="454"/>
                    <a:pt x="124" y="455"/>
                    <a:pt x="124" y="455"/>
                  </a:cubicBezTo>
                  <a:cubicBezTo>
                    <a:pt x="124" y="455"/>
                    <a:pt x="124" y="456"/>
                    <a:pt x="124" y="456"/>
                  </a:cubicBezTo>
                  <a:cubicBezTo>
                    <a:pt x="124" y="456"/>
                    <a:pt x="124" y="455"/>
                    <a:pt x="125" y="456"/>
                  </a:cubicBezTo>
                  <a:cubicBezTo>
                    <a:pt x="125" y="456"/>
                    <a:pt x="125" y="456"/>
                    <a:pt x="125" y="456"/>
                  </a:cubicBezTo>
                  <a:cubicBezTo>
                    <a:pt x="125" y="456"/>
                    <a:pt x="125" y="456"/>
                    <a:pt x="125" y="456"/>
                  </a:cubicBezTo>
                  <a:cubicBezTo>
                    <a:pt x="125" y="457"/>
                    <a:pt x="125" y="457"/>
                    <a:pt x="124" y="457"/>
                  </a:cubicBezTo>
                  <a:cubicBezTo>
                    <a:pt x="124" y="457"/>
                    <a:pt x="124" y="457"/>
                    <a:pt x="124" y="457"/>
                  </a:cubicBezTo>
                  <a:cubicBezTo>
                    <a:pt x="124" y="457"/>
                    <a:pt x="124" y="457"/>
                    <a:pt x="124" y="457"/>
                  </a:cubicBezTo>
                  <a:cubicBezTo>
                    <a:pt x="125" y="458"/>
                    <a:pt x="125" y="457"/>
                    <a:pt x="125" y="457"/>
                  </a:cubicBezTo>
                  <a:cubicBezTo>
                    <a:pt x="125" y="457"/>
                    <a:pt x="125" y="456"/>
                    <a:pt x="125" y="456"/>
                  </a:cubicBezTo>
                  <a:cubicBezTo>
                    <a:pt x="125" y="457"/>
                    <a:pt x="125" y="457"/>
                    <a:pt x="125" y="457"/>
                  </a:cubicBezTo>
                  <a:cubicBezTo>
                    <a:pt x="125" y="457"/>
                    <a:pt x="126" y="457"/>
                    <a:pt x="126" y="457"/>
                  </a:cubicBezTo>
                  <a:cubicBezTo>
                    <a:pt x="126" y="457"/>
                    <a:pt x="126" y="458"/>
                    <a:pt x="126" y="458"/>
                  </a:cubicBezTo>
                  <a:cubicBezTo>
                    <a:pt x="126" y="458"/>
                    <a:pt x="126" y="458"/>
                    <a:pt x="126" y="458"/>
                  </a:cubicBezTo>
                  <a:cubicBezTo>
                    <a:pt x="126" y="459"/>
                    <a:pt x="126" y="459"/>
                    <a:pt x="126" y="459"/>
                  </a:cubicBezTo>
                  <a:cubicBezTo>
                    <a:pt x="126" y="459"/>
                    <a:pt x="126" y="460"/>
                    <a:pt x="126" y="460"/>
                  </a:cubicBezTo>
                  <a:cubicBezTo>
                    <a:pt x="125" y="460"/>
                    <a:pt x="125" y="460"/>
                    <a:pt x="125" y="461"/>
                  </a:cubicBezTo>
                  <a:cubicBezTo>
                    <a:pt x="125" y="461"/>
                    <a:pt x="125" y="461"/>
                    <a:pt x="125" y="461"/>
                  </a:cubicBezTo>
                  <a:cubicBezTo>
                    <a:pt x="126" y="461"/>
                    <a:pt x="126" y="461"/>
                    <a:pt x="126" y="461"/>
                  </a:cubicBezTo>
                  <a:cubicBezTo>
                    <a:pt x="126" y="461"/>
                    <a:pt x="126" y="460"/>
                    <a:pt x="126" y="460"/>
                  </a:cubicBezTo>
                  <a:cubicBezTo>
                    <a:pt x="127" y="460"/>
                    <a:pt x="127" y="458"/>
                    <a:pt x="128" y="458"/>
                  </a:cubicBezTo>
                  <a:cubicBezTo>
                    <a:pt x="128" y="457"/>
                    <a:pt x="129" y="457"/>
                    <a:pt x="129" y="456"/>
                  </a:cubicBezTo>
                  <a:cubicBezTo>
                    <a:pt x="128" y="456"/>
                    <a:pt x="128" y="456"/>
                    <a:pt x="128" y="456"/>
                  </a:cubicBezTo>
                  <a:cubicBezTo>
                    <a:pt x="128" y="457"/>
                    <a:pt x="127" y="457"/>
                    <a:pt x="127" y="458"/>
                  </a:cubicBezTo>
                  <a:cubicBezTo>
                    <a:pt x="127" y="458"/>
                    <a:pt x="127" y="458"/>
                    <a:pt x="127" y="458"/>
                  </a:cubicBezTo>
                  <a:cubicBezTo>
                    <a:pt x="127" y="458"/>
                    <a:pt x="127" y="458"/>
                    <a:pt x="127" y="458"/>
                  </a:cubicBezTo>
                  <a:cubicBezTo>
                    <a:pt x="127" y="458"/>
                    <a:pt x="127" y="458"/>
                    <a:pt x="127" y="458"/>
                  </a:cubicBezTo>
                  <a:cubicBezTo>
                    <a:pt x="127" y="457"/>
                    <a:pt x="127" y="455"/>
                    <a:pt x="127" y="455"/>
                  </a:cubicBezTo>
                  <a:cubicBezTo>
                    <a:pt x="127" y="454"/>
                    <a:pt x="128" y="454"/>
                    <a:pt x="128" y="454"/>
                  </a:cubicBezTo>
                  <a:cubicBezTo>
                    <a:pt x="129" y="454"/>
                    <a:pt x="128" y="454"/>
                    <a:pt x="128" y="453"/>
                  </a:cubicBezTo>
                  <a:cubicBezTo>
                    <a:pt x="128" y="453"/>
                    <a:pt x="128" y="453"/>
                    <a:pt x="129" y="452"/>
                  </a:cubicBezTo>
                  <a:cubicBezTo>
                    <a:pt x="129" y="452"/>
                    <a:pt x="129" y="452"/>
                    <a:pt x="129" y="452"/>
                  </a:cubicBezTo>
                  <a:cubicBezTo>
                    <a:pt x="129" y="452"/>
                    <a:pt x="129" y="452"/>
                    <a:pt x="129" y="452"/>
                  </a:cubicBezTo>
                  <a:cubicBezTo>
                    <a:pt x="129" y="452"/>
                    <a:pt x="130" y="452"/>
                    <a:pt x="130" y="452"/>
                  </a:cubicBezTo>
                  <a:cubicBezTo>
                    <a:pt x="130" y="452"/>
                    <a:pt x="130" y="452"/>
                    <a:pt x="129" y="452"/>
                  </a:cubicBezTo>
                  <a:cubicBezTo>
                    <a:pt x="129" y="452"/>
                    <a:pt x="128" y="452"/>
                    <a:pt x="128" y="453"/>
                  </a:cubicBezTo>
                  <a:cubicBezTo>
                    <a:pt x="127" y="453"/>
                    <a:pt x="128" y="452"/>
                    <a:pt x="128" y="452"/>
                  </a:cubicBezTo>
                  <a:cubicBezTo>
                    <a:pt x="128" y="451"/>
                    <a:pt x="128" y="451"/>
                    <a:pt x="128" y="451"/>
                  </a:cubicBezTo>
                  <a:cubicBezTo>
                    <a:pt x="128" y="450"/>
                    <a:pt x="128" y="450"/>
                    <a:pt x="128" y="450"/>
                  </a:cubicBezTo>
                  <a:cubicBezTo>
                    <a:pt x="128" y="450"/>
                    <a:pt x="128" y="450"/>
                    <a:pt x="128" y="450"/>
                  </a:cubicBezTo>
                  <a:cubicBezTo>
                    <a:pt x="128" y="450"/>
                    <a:pt x="128" y="450"/>
                    <a:pt x="129" y="450"/>
                  </a:cubicBezTo>
                  <a:cubicBezTo>
                    <a:pt x="129" y="450"/>
                    <a:pt x="129" y="450"/>
                    <a:pt x="129" y="449"/>
                  </a:cubicBezTo>
                  <a:cubicBezTo>
                    <a:pt x="129" y="449"/>
                    <a:pt x="129" y="449"/>
                    <a:pt x="129" y="449"/>
                  </a:cubicBezTo>
                  <a:cubicBezTo>
                    <a:pt x="129" y="449"/>
                    <a:pt x="129" y="449"/>
                    <a:pt x="129" y="449"/>
                  </a:cubicBezTo>
                  <a:cubicBezTo>
                    <a:pt x="129" y="448"/>
                    <a:pt x="130" y="448"/>
                    <a:pt x="130" y="448"/>
                  </a:cubicBezTo>
                  <a:cubicBezTo>
                    <a:pt x="130" y="448"/>
                    <a:pt x="130" y="448"/>
                    <a:pt x="130" y="449"/>
                  </a:cubicBezTo>
                  <a:cubicBezTo>
                    <a:pt x="130" y="449"/>
                    <a:pt x="131" y="449"/>
                    <a:pt x="131" y="449"/>
                  </a:cubicBezTo>
                  <a:cubicBezTo>
                    <a:pt x="131" y="449"/>
                    <a:pt x="131" y="450"/>
                    <a:pt x="132" y="450"/>
                  </a:cubicBezTo>
                  <a:cubicBezTo>
                    <a:pt x="132" y="450"/>
                    <a:pt x="132" y="450"/>
                    <a:pt x="132" y="450"/>
                  </a:cubicBezTo>
                  <a:cubicBezTo>
                    <a:pt x="132" y="450"/>
                    <a:pt x="132" y="450"/>
                    <a:pt x="132" y="450"/>
                  </a:cubicBezTo>
                  <a:cubicBezTo>
                    <a:pt x="133" y="450"/>
                    <a:pt x="133" y="450"/>
                    <a:pt x="133" y="449"/>
                  </a:cubicBezTo>
                  <a:cubicBezTo>
                    <a:pt x="134" y="449"/>
                    <a:pt x="132" y="449"/>
                    <a:pt x="132" y="449"/>
                  </a:cubicBezTo>
                  <a:cubicBezTo>
                    <a:pt x="132" y="449"/>
                    <a:pt x="132" y="449"/>
                    <a:pt x="132" y="449"/>
                  </a:cubicBezTo>
                  <a:cubicBezTo>
                    <a:pt x="132" y="449"/>
                    <a:pt x="131" y="449"/>
                    <a:pt x="131" y="449"/>
                  </a:cubicBezTo>
                  <a:cubicBezTo>
                    <a:pt x="131" y="448"/>
                    <a:pt x="131" y="448"/>
                    <a:pt x="130" y="448"/>
                  </a:cubicBezTo>
                  <a:cubicBezTo>
                    <a:pt x="130" y="448"/>
                    <a:pt x="130" y="448"/>
                    <a:pt x="129" y="448"/>
                  </a:cubicBezTo>
                  <a:cubicBezTo>
                    <a:pt x="129" y="448"/>
                    <a:pt x="129" y="449"/>
                    <a:pt x="129" y="448"/>
                  </a:cubicBezTo>
                  <a:cubicBezTo>
                    <a:pt x="129" y="448"/>
                    <a:pt x="129" y="448"/>
                    <a:pt x="129" y="448"/>
                  </a:cubicBezTo>
                  <a:cubicBezTo>
                    <a:pt x="129" y="447"/>
                    <a:pt x="129" y="447"/>
                    <a:pt x="129" y="447"/>
                  </a:cubicBezTo>
                  <a:cubicBezTo>
                    <a:pt x="129" y="447"/>
                    <a:pt x="129" y="447"/>
                    <a:pt x="129" y="447"/>
                  </a:cubicBezTo>
                  <a:cubicBezTo>
                    <a:pt x="129" y="447"/>
                    <a:pt x="129" y="446"/>
                    <a:pt x="129" y="446"/>
                  </a:cubicBezTo>
                  <a:cubicBezTo>
                    <a:pt x="129" y="446"/>
                    <a:pt x="129" y="446"/>
                    <a:pt x="129" y="446"/>
                  </a:cubicBezTo>
                  <a:cubicBezTo>
                    <a:pt x="129" y="446"/>
                    <a:pt x="129" y="446"/>
                    <a:pt x="129" y="446"/>
                  </a:cubicBezTo>
                  <a:cubicBezTo>
                    <a:pt x="129" y="445"/>
                    <a:pt x="129" y="445"/>
                    <a:pt x="129" y="445"/>
                  </a:cubicBezTo>
                  <a:cubicBezTo>
                    <a:pt x="129" y="445"/>
                    <a:pt x="129" y="445"/>
                    <a:pt x="129" y="445"/>
                  </a:cubicBezTo>
                  <a:cubicBezTo>
                    <a:pt x="130" y="445"/>
                    <a:pt x="130" y="445"/>
                    <a:pt x="130" y="445"/>
                  </a:cubicBezTo>
                  <a:cubicBezTo>
                    <a:pt x="131" y="445"/>
                    <a:pt x="131" y="445"/>
                    <a:pt x="131" y="445"/>
                  </a:cubicBezTo>
                  <a:cubicBezTo>
                    <a:pt x="131" y="444"/>
                    <a:pt x="132" y="444"/>
                    <a:pt x="132" y="444"/>
                  </a:cubicBezTo>
                  <a:cubicBezTo>
                    <a:pt x="132" y="444"/>
                    <a:pt x="133" y="443"/>
                    <a:pt x="133" y="443"/>
                  </a:cubicBezTo>
                  <a:cubicBezTo>
                    <a:pt x="133" y="443"/>
                    <a:pt x="133" y="443"/>
                    <a:pt x="134" y="443"/>
                  </a:cubicBezTo>
                  <a:cubicBezTo>
                    <a:pt x="134" y="442"/>
                    <a:pt x="134" y="441"/>
                    <a:pt x="134" y="441"/>
                  </a:cubicBezTo>
                  <a:cubicBezTo>
                    <a:pt x="134" y="441"/>
                    <a:pt x="134" y="441"/>
                    <a:pt x="134" y="441"/>
                  </a:cubicBezTo>
                  <a:cubicBezTo>
                    <a:pt x="134" y="441"/>
                    <a:pt x="135" y="440"/>
                    <a:pt x="135" y="440"/>
                  </a:cubicBezTo>
                  <a:cubicBezTo>
                    <a:pt x="135" y="440"/>
                    <a:pt x="135" y="440"/>
                    <a:pt x="134" y="440"/>
                  </a:cubicBezTo>
                  <a:cubicBezTo>
                    <a:pt x="134" y="440"/>
                    <a:pt x="134" y="439"/>
                    <a:pt x="134" y="439"/>
                  </a:cubicBezTo>
                  <a:cubicBezTo>
                    <a:pt x="134" y="439"/>
                    <a:pt x="134" y="440"/>
                    <a:pt x="134" y="440"/>
                  </a:cubicBezTo>
                  <a:cubicBezTo>
                    <a:pt x="134" y="440"/>
                    <a:pt x="134" y="440"/>
                    <a:pt x="134" y="440"/>
                  </a:cubicBezTo>
                  <a:cubicBezTo>
                    <a:pt x="133" y="440"/>
                    <a:pt x="133" y="440"/>
                    <a:pt x="132" y="439"/>
                  </a:cubicBezTo>
                  <a:cubicBezTo>
                    <a:pt x="132" y="438"/>
                    <a:pt x="132" y="438"/>
                    <a:pt x="132" y="438"/>
                  </a:cubicBezTo>
                  <a:cubicBezTo>
                    <a:pt x="132" y="438"/>
                    <a:pt x="132" y="438"/>
                    <a:pt x="131" y="438"/>
                  </a:cubicBezTo>
                  <a:cubicBezTo>
                    <a:pt x="131" y="438"/>
                    <a:pt x="131" y="438"/>
                    <a:pt x="131" y="438"/>
                  </a:cubicBezTo>
                  <a:cubicBezTo>
                    <a:pt x="131" y="438"/>
                    <a:pt x="130" y="438"/>
                    <a:pt x="130" y="438"/>
                  </a:cubicBezTo>
                  <a:cubicBezTo>
                    <a:pt x="130" y="438"/>
                    <a:pt x="130" y="438"/>
                    <a:pt x="130" y="437"/>
                  </a:cubicBezTo>
                  <a:cubicBezTo>
                    <a:pt x="130" y="437"/>
                    <a:pt x="130" y="437"/>
                    <a:pt x="130" y="437"/>
                  </a:cubicBezTo>
                  <a:cubicBezTo>
                    <a:pt x="130" y="437"/>
                    <a:pt x="129" y="437"/>
                    <a:pt x="130" y="437"/>
                  </a:cubicBezTo>
                  <a:cubicBezTo>
                    <a:pt x="130" y="437"/>
                    <a:pt x="130" y="437"/>
                    <a:pt x="130" y="436"/>
                  </a:cubicBezTo>
                  <a:cubicBezTo>
                    <a:pt x="130" y="436"/>
                    <a:pt x="130" y="436"/>
                    <a:pt x="130" y="436"/>
                  </a:cubicBezTo>
                  <a:cubicBezTo>
                    <a:pt x="130" y="436"/>
                    <a:pt x="130" y="436"/>
                    <a:pt x="130" y="436"/>
                  </a:cubicBezTo>
                  <a:cubicBezTo>
                    <a:pt x="130" y="436"/>
                    <a:pt x="130" y="436"/>
                    <a:pt x="130" y="436"/>
                  </a:cubicBezTo>
                  <a:cubicBezTo>
                    <a:pt x="130" y="436"/>
                    <a:pt x="130" y="436"/>
                    <a:pt x="130" y="435"/>
                  </a:cubicBezTo>
                  <a:cubicBezTo>
                    <a:pt x="130" y="435"/>
                    <a:pt x="130" y="435"/>
                    <a:pt x="130" y="435"/>
                  </a:cubicBezTo>
                  <a:cubicBezTo>
                    <a:pt x="130" y="435"/>
                    <a:pt x="130" y="435"/>
                    <a:pt x="130" y="434"/>
                  </a:cubicBezTo>
                  <a:cubicBezTo>
                    <a:pt x="130" y="434"/>
                    <a:pt x="130" y="434"/>
                    <a:pt x="131" y="434"/>
                  </a:cubicBezTo>
                  <a:cubicBezTo>
                    <a:pt x="131" y="434"/>
                    <a:pt x="131" y="435"/>
                    <a:pt x="131" y="435"/>
                  </a:cubicBezTo>
                  <a:cubicBezTo>
                    <a:pt x="131" y="435"/>
                    <a:pt x="131" y="435"/>
                    <a:pt x="131" y="435"/>
                  </a:cubicBezTo>
                  <a:cubicBezTo>
                    <a:pt x="131" y="435"/>
                    <a:pt x="131" y="435"/>
                    <a:pt x="131" y="435"/>
                  </a:cubicBezTo>
                  <a:cubicBezTo>
                    <a:pt x="131" y="435"/>
                    <a:pt x="131" y="435"/>
                    <a:pt x="131" y="435"/>
                  </a:cubicBezTo>
                  <a:cubicBezTo>
                    <a:pt x="131" y="435"/>
                    <a:pt x="131" y="434"/>
                    <a:pt x="131" y="434"/>
                  </a:cubicBezTo>
                  <a:cubicBezTo>
                    <a:pt x="131" y="434"/>
                    <a:pt x="131" y="434"/>
                    <a:pt x="131" y="434"/>
                  </a:cubicBezTo>
                  <a:cubicBezTo>
                    <a:pt x="131" y="434"/>
                    <a:pt x="132" y="434"/>
                    <a:pt x="132" y="434"/>
                  </a:cubicBezTo>
                  <a:cubicBezTo>
                    <a:pt x="132" y="434"/>
                    <a:pt x="132" y="433"/>
                    <a:pt x="132" y="433"/>
                  </a:cubicBezTo>
                  <a:cubicBezTo>
                    <a:pt x="132" y="433"/>
                    <a:pt x="132" y="433"/>
                    <a:pt x="132" y="433"/>
                  </a:cubicBezTo>
                  <a:cubicBezTo>
                    <a:pt x="132" y="433"/>
                    <a:pt x="132" y="433"/>
                    <a:pt x="131" y="433"/>
                  </a:cubicBezTo>
                  <a:cubicBezTo>
                    <a:pt x="131" y="433"/>
                    <a:pt x="131" y="433"/>
                    <a:pt x="131" y="433"/>
                  </a:cubicBezTo>
                  <a:cubicBezTo>
                    <a:pt x="131" y="433"/>
                    <a:pt x="131" y="433"/>
                    <a:pt x="131" y="433"/>
                  </a:cubicBezTo>
                  <a:cubicBezTo>
                    <a:pt x="131" y="433"/>
                    <a:pt x="131" y="433"/>
                    <a:pt x="131" y="432"/>
                  </a:cubicBezTo>
                  <a:cubicBezTo>
                    <a:pt x="132" y="432"/>
                    <a:pt x="132" y="432"/>
                    <a:pt x="132" y="432"/>
                  </a:cubicBezTo>
                  <a:cubicBezTo>
                    <a:pt x="132" y="432"/>
                    <a:pt x="132" y="432"/>
                    <a:pt x="132" y="432"/>
                  </a:cubicBezTo>
                  <a:cubicBezTo>
                    <a:pt x="132" y="432"/>
                    <a:pt x="132" y="432"/>
                    <a:pt x="132" y="432"/>
                  </a:cubicBezTo>
                  <a:cubicBezTo>
                    <a:pt x="132" y="432"/>
                    <a:pt x="132" y="432"/>
                    <a:pt x="132" y="431"/>
                  </a:cubicBezTo>
                  <a:cubicBezTo>
                    <a:pt x="132" y="431"/>
                    <a:pt x="132" y="431"/>
                    <a:pt x="132" y="431"/>
                  </a:cubicBezTo>
                  <a:cubicBezTo>
                    <a:pt x="132" y="431"/>
                    <a:pt x="131" y="431"/>
                    <a:pt x="131" y="431"/>
                  </a:cubicBezTo>
                  <a:cubicBezTo>
                    <a:pt x="131" y="431"/>
                    <a:pt x="131" y="430"/>
                    <a:pt x="131" y="430"/>
                  </a:cubicBezTo>
                  <a:cubicBezTo>
                    <a:pt x="131" y="430"/>
                    <a:pt x="131" y="430"/>
                    <a:pt x="131" y="430"/>
                  </a:cubicBezTo>
                  <a:cubicBezTo>
                    <a:pt x="131" y="430"/>
                    <a:pt x="131" y="429"/>
                    <a:pt x="131" y="429"/>
                  </a:cubicBezTo>
                  <a:cubicBezTo>
                    <a:pt x="131" y="429"/>
                    <a:pt x="131" y="429"/>
                    <a:pt x="131" y="429"/>
                  </a:cubicBezTo>
                  <a:cubicBezTo>
                    <a:pt x="132" y="429"/>
                    <a:pt x="132" y="428"/>
                    <a:pt x="132" y="428"/>
                  </a:cubicBezTo>
                  <a:cubicBezTo>
                    <a:pt x="132" y="428"/>
                    <a:pt x="132" y="428"/>
                    <a:pt x="132" y="428"/>
                  </a:cubicBezTo>
                  <a:cubicBezTo>
                    <a:pt x="132" y="428"/>
                    <a:pt x="132" y="427"/>
                    <a:pt x="132" y="427"/>
                  </a:cubicBezTo>
                  <a:cubicBezTo>
                    <a:pt x="132" y="427"/>
                    <a:pt x="132" y="427"/>
                    <a:pt x="132" y="427"/>
                  </a:cubicBezTo>
                  <a:cubicBezTo>
                    <a:pt x="132" y="427"/>
                    <a:pt x="132" y="427"/>
                    <a:pt x="132" y="426"/>
                  </a:cubicBezTo>
                  <a:cubicBezTo>
                    <a:pt x="132" y="426"/>
                    <a:pt x="132" y="426"/>
                    <a:pt x="133" y="426"/>
                  </a:cubicBezTo>
                  <a:cubicBezTo>
                    <a:pt x="133" y="426"/>
                    <a:pt x="133" y="426"/>
                    <a:pt x="133" y="426"/>
                  </a:cubicBezTo>
                  <a:cubicBezTo>
                    <a:pt x="133" y="426"/>
                    <a:pt x="133" y="425"/>
                    <a:pt x="133" y="425"/>
                  </a:cubicBezTo>
                  <a:cubicBezTo>
                    <a:pt x="133" y="425"/>
                    <a:pt x="133" y="425"/>
                    <a:pt x="133" y="424"/>
                  </a:cubicBezTo>
                  <a:cubicBezTo>
                    <a:pt x="133" y="424"/>
                    <a:pt x="133" y="424"/>
                    <a:pt x="133" y="424"/>
                  </a:cubicBezTo>
                  <a:cubicBezTo>
                    <a:pt x="133" y="424"/>
                    <a:pt x="133" y="424"/>
                    <a:pt x="133" y="424"/>
                  </a:cubicBezTo>
                  <a:cubicBezTo>
                    <a:pt x="133" y="423"/>
                    <a:pt x="133" y="423"/>
                    <a:pt x="133" y="423"/>
                  </a:cubicBezTo>
                  <a:cubicBezTo>
                    <a:pt x="133" y="423"/>
                    <a:pt x="132" y="423"/>
                    <a:pt x="133" y="422"/>
                  </a:cubicBezTo>
                  <a:cubicBezTo>
                    <a:pt x="133" y="422"/>
                    <a:pt x="133" y="421"/>
                    <a:pt x="133" y="421"/>
                  </a:cubicBezTo>
                  <a:cubicBezTo>
                    <a:pt x="133" y="421"/>
                    <a:pt x="133" y="421"/>
                    <a:pt x="133" y="421"/>
                  </a:cubicBezTo>
                  <a:cubicBezTo>
                    <a:pt x="133" y="421"/>
                    <a:pt x="133" y="421"/>
                    <a:pt x="134" y="421"/>
                  </a:cubicBezTo>
                  <a:cubicBezTo>
                    <a:pt x="134" y="421"/>
                    <a:pt x="134" y="421"/>
                    <a:pt x="134" y="422"/>
                  </a:cubicBezTo>
                  <a:cubicBezTo>
                    <a:pt x="134" y="421"/>
                    <a:pt x="134" y="421"/>
                    <a:pt x="134" y="421"/>
                  </a:cubicBezTo>
                  <a:cubicBezTo>
                    <a:pt x="134" y="421"/>
                    <a:pt x="134" y="420"/>
                    <a:pt x="134" y="420"/>
                  </a:cubicBezTo>
                  <a:cubicBezTo>
                    <a:pt x="133" y="419"/>
                    <a:pt x="133" y="419"/>
                    <a:pt x="133" y="419"/>
                  </a:cubicBezTo>
                  <a:cubicBezTo>
                    <a:pt x="133" y="419"/>
                    <a:pt x="133" y="419"/>
                    <a:pt x="133" y="418"/>
                  </a:cubicBezTo>
                  <a:cubicBezTo>
                    <a:pt x="133" y="418"/>
                    <a:pt x="133" y="418"/>
                    <a:pt x="134" y="418"/>
                  </a:cubicBezTo>
                  <a:cubicBezTo>
                    <a:pt x="134" y="418"/>
                    <a:pt x="134" y="418"/>
                    <a:pt x="135" y="418"/>
                  </a:cubicBezTo>
                  <a:cubicBezTo>
                    <a:pt x="135" y="418"/>
                    <a:pt x="135" y="418"/>
                    <a:pt x="135" y="418"/>
                  </a:cubicBezTo>
                  <a:cubicBezTo>
                    <a:pt x="135" y="419"/>
                    <a:pt x="135" y="419"/>
                    <a:pt x="135" y="419"/>
                  </a:cubicBezTo>
                  <a:cubicBezTo>
                    <a:pt x="135" y="419"/>
                    <a:pt x="135" y="420"/>
                    <a:pt x="136" y="420"/>
                  </a:cubicBezTo>
                  <a:cubicBezTo>
                    <a:pt x="136" y="420"/>
                    <a:pt x="136" y="420"/>
                    <a:pt x="136" y="420"/>
                  </a:cubicBezTo>
                  <a:cubicBezTo>
                    <a:pt x="136" y="420"/>
                    <a:pt x="135" y="419"/>
                    <a:pt x="135" y="419"/>
                  </a:cubicBezTo>
                  <a:cubicBezTo>
                    <a:pt x="135" y="419"/>
                    <a:pt x="135" y="419"/>
                    <a:pt x="135" y="419"/>
                  </a:cubicBezTo>
                  <a:cubicBezTo>
                    <a:pt x="135" y="419"/>
                    <a:pt x="135" y="419"/>
                    <a:pt x="135" y="419"/>
                  </a:cubicBezTo>
                  <a:cubicBezTo>
                    <a:pt x="135" y="418"/>
                    <a:pt x="135" y="418"/>
                    <a:pt x="135" y="418"/>
                  </a:cubicBezTo>
                  <a:cubicBezTo>
                    <a:pt x="135" y="417"/>
                    <a:pt x="135" y="417"/>
                    <a:pt x="136" y="416"/>
                  </a:cubicBezTo>
                  <a:cubicBezTo>
                    <a:pt x="136" y="416"/>
                    <a:pt x="136" y="416"/>
                    <a:pt x="135" y="416"/>
                  </a:cubicBezTo>
                  <a:cubicBezTo>
                    <a:pt x="135" y="416"/>
                    <a:pt x="135" y="416"/>
                    <a:pt x="135" y="416"/>
                  </a:cubicBezTo>
                  <a:cubicBezTo>
                    <a:pt x="135" y="416"/>
                    <a:pt x="135" y="416"/>
                    <a:pt x="134" y="416"/>
                  </a:cubicBezTo>
                  <a:cubicBezTo>
                    <a:pt x="134" y="416"/>
                    <a:pt x="134" y="416"/>
                    <a:pt x="134" y="416"/>
                  </a:cubicBezTo>
                  <a:cubicBezTo>
                    <a:pt x="133" y="416"/>
                    <a:pt x="133" y="416"/>
                    <a:pt x="133" y="415"/>
                  </a:cubicBezTo>
                  <a:cubicBezTo>
                    <a:pt x="133" y="415"/>
                    <a:pt x="133" y="415"/>
                    <a:pt x="133" y="415"/>
                  </a:cubicBezTo>
                  <a:cubicBezTo>
                    <a:pt x="133" y="415"/>
                    <a:pt x="133" y="415"/>
                    <a:pt x="133" y="415"/>
                  </a:cubicBezTo>
                  <a:cubicBezTo>
                    <a:pt x="133" y="414"/>
                    <a:pt x="134" y="414"/>
                    <a:pt x="134" y="414"/>
                  </a:cubicBezTo>
                  <a:cubicBezTo>
                    <a:pt x="134" y="413"/>
                    <a:pt x="134" y="413"/>
                    <a:pt x="134" y="413"/>
                  </a:cubicBezTo>
                  <a:cubicBezTo>
                    <a:pt x="134" y="413"/>
                    <a:pt x="134" y="412"/>
                    <a:pt x="133" y="412"/>
                  </a:cubicBezTo>
                  <a:cubicBezTo>
                    <a:pt x="133" y="412"/>
                    <a:pt x="133" y="412"/>
                    <a:pt x="133" y="412"/>
                  </a:cubicBezTo>
                  <a:cubicBezTo>
                    <a:pt x="133" y="412"/>
                    <a:pt x="133" y="411"/>
                    <a:pt x="132" y="411"/>
                  </a:cubicBezTo>
                  <a:cubicBezTo>
                    <a:pt x="132" y="411"/>
                    <a:pt x="132" y="412"/>
                    <a:pt x="131" y="412"/>
                  </a:cubicBezTo>
                  <a:cubicBezTo>
                    <a:pt x="131" y="412"/>
                    <a:pt x="131" y="412"/>
                    <a:pt x="131" y="413"/>
                  </a:cubicBezTo>
                  <a:cubicBezTo>
                    <a:pt x="131" y="413"/>
                    <a:pt x="131" y="413"/>
                    <a:pt x="131" y="413"/>
                  </a:cubicBezTo>
                  <a:cubicBezTo>
                    <a:pt x="131" y="413"/>
                    <a:pt x="131" y="414"/>
                    <a:pt x="131" y="414"/>
                  </a:cubicBezTo>
                  <a:cubicBezTo>
                    <a:pt x="130" y="414"/>
                    <a:pt x="130" y="414"/>
                    <a:pt x="130" y="414"/>
                  </a:cubicBezTo>
                  <a:cubicBezTo>
                    <a:pt x="130" y="414"/>
                    <a:pt x="128" y="414"/>
                    <a:pt x="128" y="414"/>
                  </a:cubicBezTo>
                  <a:cubicBezTo>
                    <a:pt x="128" y="414"/>
                    <a:pt x="128" y="414"/>
                    <a:pt x="128" y="414"/>
                  </a:cubicBezTo>
                  <a:cubicBezTo>
                    <a:pt x="128" y="414"/>
                    <a:pt x="128" y="414"/>
                    <a:pt x="128" y="414"/>
                  </a:cubicBezTo>
                  <a:cubicBezTo>
                    <a:pt x="128" y="414"/>
                    <a:pt x="127" y="414"/>
                    <a:pt x="127" y="414"/>
                  </a:cubicBezTo>
                  <a:cubicBezTo>
                    <a:pt x="127" y="414"/>
                    <a:pt x="126" y="414"/>
                    <a:pt x="127" y="413"/>
                  </a:cubicBezTo>
                  <a:cubicBezTo>
                    <a:pt x="127" y="413"/>
                    <a:pt x="127" y="413"/>
                    <a:pt x="127" y="412"/>
                  </a:cubicBezTo>
                  <a:cubicBezTo>
                    <a:pt x="127" y="412"/>
                    <a:pt x="126" y="412"/>
                    <a:pt x="126" y="412"/>
                  </a:cubicBezTo>
                  <a:cubicBezTo>
                    <a:pt x="125" y="411"/>
                    <a:pt x="126" y="410"/>
                    <a:pt x="125" y="409"/>
                  </a:cubicBezTo>
                  <a:cubicBezTo>
                    <a:pt x="125" y="409"/>
                    <a:pt x="124" y="407"/>
                    <a:pt x="125" y="406"/>
                  </a:cubicBezTo>
                  <a:cubicBezTo>
                    <a:pt x="125" y="406"/>
                    <a:pt x="125" y="406"/>
                    <a:pt x="125" y="406"/>
                  </a:cubicBezTo>
                  <a:cubicBezTo>
                    <a:pt x="126" y="406"/>
                    <a:pt x="125" y="406"/>
                    <a:pt x="125" y="405"/>
                  </a:cubicBezTo>
                  <a:cubicBezTo>
                    <a:pt x="125" y="405"/>
                    <a:pt x="126" y="405"/>
                    <a:pt x="126" y="405"/>
                  </a:cubicBezTo>
                  <a:cubicBezTo>
                    <a:pt x="126" y="405"/>
                    <a:pt x="125" y="404"/>
                    <a:pt x="125" y="404"/>
                  </a:cubicBezTo>
                  <a:cubicBezTo>
                    <a:pt x="126" y="403"/>
                    <a:pt x="126" y="403"/>
                    <a:pt x="126" y="402"/>
                  </a:cubicBezTo>
                  <a:cubicBezTo>
                    <a:pt x="126" y="400"/>
                    <a:pt x="126" y="400"/>
                    <a:pt x="127" y="399"/>
                  </a:cubicBezTo>
                  <a:cubicBezTo>
                    <a:pt x="127" y="399"/>
                    <a:pt x="127" y="399"/>
                    <a:pt x="127" y="398"/>
                  </a:cubicBezTo>
                  <a:cubicBezTo>
                    <a:pt x="127" y="397"/>
                    <a:pt x="126" y="398"/>
                    <a:pt x="128" y="397"/>
                  </a:cubicBezTo>
                  <a:cubicBezTo>
                    <a:pt x="128" y="397"/>
                    <a:pt x="128" y="396"/>
                    <a:pt x="128" y="396"/>
                  </a:cubicBezTo>
                  <a:cubicBezTo>
                    <a:pt x="128" y="396"/>
                    <a:pt x="129" y="397"/>
                    <a:pt x="129" y="396"/>
                  </a:cubicBezTo>
                  <a:cubicBezTo>
                    <a:pt x="129" y="396"/>
                    <a:pt x="129" y="396"/>
                    <a:pt x="129" y="396"/>
                  </a:cubicBezTo>
                  <a:cubicBezTo>
                    <a:pt x="129" y="395"/>
                    <a:pt x="129" y="395"/>
                    <a:pt x="129" y="395"/>
                  </a:cubicBezTo>
                  <a:cubicBezTo>
                    <a:pt x="129" y="394"/>
                    <a:pt x="130" y="393"/>
                    <a:pt x="130" y="393"/>
                  </a:cubicBezTo>
                  <a:cubicBezTo>
                    <a:pt x="130" y="392"/>
                    <a:pt x="130" y="391"/>
                    <a:pt x="130" y="391"/>
                  </a:cubicBezTo>
                  <a:cubicBezTo>
                    <a:pt x="130" y="390"/>
                    <a:pt x="130" y="390"/>
                    <a:pt x="130" y="390"/>
                  </a:cubicBezTo>
                  <a:cubicBezTo>
                    <a:pt x="130" y="389"/>
                    <a:pt x="130" y="389"/>
                    <a:pt x="130" y="389"/>
                  </a:cubicBezTo>
                  <a:cubicBezTo>
                    <a:pt x="129" y="389"/>
                    <a:pt x="129" y="388"/>
                    <a:pt x="129" y="388"/>
                  </a:cubicBezTo>
                  <a:cubicBezTo>
                    <a:pt x="129" y="388"/>
                    <a:pt x="129" y="388"/>
                    <a:pt x="129" y="387"/>
                  </a:cubicBezTo>
                  <a:cubicBezTo>
                    <a:pt x="129" y="387"/>
                    <a:pt x="129" y="388"/>
                    <a:pt x="130" y="388"/>
                  </a:cubicBezTo>
                  <a:cubicBezTo>
                    <a:pt x="130" y="388"/>
                    <a:pt x="130" y="387"/>
                    <a:pt x="130" y="387"/>
                  </a:cubicBezTo>
                  <a:cubicBezTo>
                    <a:pt x="130" y="387"/>
                    <a:pt x="130" y="387"/>
                    <a:pt x="130" y="387"/>
                  </a:cubicBezTo>
                  <a:cubicBezTo>
                    <a:pt x="130" y="387"/>
                    <a:pt x="129" y="387"/>
                    <a:pt x="129" y="387"/>
                  </a:cubicBezTo>
                  <a:cubicBezTo>
                    <a:pt x="129" y="387"/>
                    <a:pt x="129" y="387"/>
                    <a:pt x="129" y="386"/>
                  </a:cubicBezTo>
                  <a:cubicBezTo>
                    <a:pt x="129" y="386"/>
                    <a:pt x="130" y="386"/>
                    <a:pt x="130" y="386"/>
                  </a:cubicBezTo>
                  <a:cubicBezTo>
                    <a:pt x="130" y="385"/>
                    <a:pt x="129" y="386"/>
                    <a:pt x="128" y="386"/>
                  </a:cubicBezTo>
                  <a:cubicBezTo>
                    <a:pt x="127" y="386"/>
                    <a:pt x="128" y="381"/>
                    <a:pt x="128" y="381"/>
                  </a:cubicBezTo>
                  <a:cubicBezTo>
                    <a:pt x="129" y="380"/>
                    <a:pt x="128" y="378"/>
                    <a:pt x="127" y="377"/>
                  </a:cubicBezTo>
                  <a:cubicBezTo>
                    <a:pt x="127" y="376"/>
                    <a:pt x="128" y="375"/>
                    <a:pt x="127" y="374"/>
                  </a:cubicBezTo>
                  <a:cubicBezTo>
                    <a:pt x="126" y="373"/>
                    <a:pt x="127" y="372"/>
                    <a:pt x="128" y="372"/>
                  </a:cubicBezTo>
                  <a:cubicBezTo>
                    <a:pt x="130" y="373"/>
                    <a:pt x="130" y="372"/>
                    <a:pt x="130" y="370"/>
                  </a:cubicBezTo>
                  <a:cubicBezTo>
                    <a:pt x="131" y="370"/>
                    <a:pt x="130" y="370"/>
                    <a:pt x="131" y="369"/>
                  </a:cubicBezTo>
                  <a:cubicBezTo>
                    <a:pt x="131" y="369"/>
                    <a:pt x="131" y="369"/>
                    <a:pt x="131" y="369"/>
                  </a:cubicBezTo>
                  <a:cubicBezTo>
                    <a:pt x="130" y="368"/>
                    <a:pt x="132" y="367"/>
                    <a:pt x="132" y="367"/>
                  </a:cubicBezTo>
                  <a:cubicBezTo>
                    <a:pt x="132" y="367"/>
                    <a:pt x="132" y="366"/>
                    <a:pt x="132" y="366"/>
                  </a:cubicBezTo>
                  <a:cubicBezTo>
                    <a:pt x="132" y="366"/>
                    <a:pt x="132" y="365"/>
                    <a:pt x="133" y="365"/>
                  </a:cubicBezTo>
                  <a:cubicBezTo>
                    <a:pt x="133" y="364"/>
                    <a:pt x="133" y="364"/>
                    <a:pt x="133" y="363"/>
                  </a:cubicBezTo>
                  <a:cubicBezTo>
                    <a:pt x="133" y="363"/>
                    <a:pt x="133" y="361"/>
                    <a:pt x="133" y="361"/>
                  </a:cubicBezTo>
                  <a:cubicBezTo>
                    <a:pt x="134" y="361"/>
                    <a:pt x="134" y="360"/>
                    <a:pt x="134" y="360"/>
                  </a:cubicBezTo>
                  <a:cubicBezTo>
                    <a:pt x="135" y="360"/>
                    <a:pt x="135" y="359"/>
                    <a:pt x="134" y="359"/>
                  </a:cubicBezTo>
                  <a:cubicBezTo>
                    <a:pt x="134" y="359"/>
                    <a:pt x="134" y="359"/>
                    <a:pt x="134" y="358"/>
                  </a:cubicBezTo>
                  <a:cubicBezTo>
                    <a:pt x="134" y="358"/>
                    <a:pt x="134" y="358"/>
                    <a:pt x="135" y="357"/>
                  </a:cubicBezTo>
                  <a:cubicBezTo>
                    <a:pt x="135" y="357"/>
                    <a:pt x="135" y="357"/>
                    <a:pt x="135" y="356"/>
                  </a:cubicBezTo>
                  <a:cubicBezTo>
                    <a:pt x="136" y="354"/>
                    <a:pt x="137" y="355"/>
                    <a:pt x="137" y="352"/>
                  </a:cubicBezTo>
                  <a:cubicBezTo>
                    <a:pt x="137" y="352"/>
                    <a:pt x="138" y="352"/>
                    <a:pt x="138" y="351"/>
                  </a:cubicBezTo>
                  <a:cubicBezTo>
                    <a:pt x="139" y="349"/>
                    <a:pt x="138" y="347"/>
                    <a:pt x="139" y="345"/>
                  </a:cubicBezTo>
                  <a:cubicBezTo>
                    <a:pt x="139" y="344"/>
                    <a:pt x="140" y="343"/>
                    <a:pt x="140" y="342"/>
                  </a:cubicBezTo>
                  <a:cubicBezTo>
                    <a:pt x="140" y="342"/>
                    <a:pt x="141" y="342"/>
                    <a:pt x="141" y="342"/>
                  </a:cubicBezTo>
                  <a:cubicBezTo>
                    <a:pt x="141" y="341"/>
                    <a:pt x="141" y="341"/>
                    <a:pt x="141" y="341"/>
                  </a:cubicBezTo>
                  <a:cubicBezTo>
                    <a:pt x="141" y="341"/>
                    <a:pt x="141" y="340"/>
                    <a:pt x="141" y="340"/>
                  </a:cubicBezTo>
                  <a:cubicBezTo>
                    <a:pt x="141" y="340"/>
                    <a:pt x="141" y="340"/>
                    <a:pt x="141" y="340"/>
                  </a:cubicBezTo>
                  <a:cubicBezTo>
                    <a:pt x="141" y="340"/>
                    <a:pt x="141" y="339"/>
                    <a:pt x="141" y="339"/>
                  </a:cubicBezTo>
                  <a:cubicBezTo>
                    <a:pt x="141" y="339"/>
                    <a:pt x="141" y="338"/>
                    <a:pt x="141" y="338"/>
                  </a:cubicBezTo>
                  <a:cubicBezTo>
                    <a:pt x="141" y="338"/>
                    <a:pt x="141" y="338"/>
                    <a:pt x="141" y="338"/>
                  </a:cubicBezTo>
                  <a:cubicBezTo>
                    <a:pt x="140" y="337"/>
                    <a:pt x="140" y="336"/>
                    <a:pt x="141" y="336"/>
                  </a:cubicBezTo>
                  <a:cubicBezTo>
                    <a:pt x="142" y="336"/>
                    <a:pt x="142" y="335"/>
                    <a:pt x="142" y="334"/>
                  </a:cubicBezTo>
                  <a:cubicBezTo>
                    <a:pt x="143" y="332"/>
                    <a:pt x="142" y="331"/>
                    <a:pt x="142" y="330"/>
                  </a:cubicBezTo>
                  <a:cubicBezTo>
                    <a:pt x="142" y="329"/>
                    <a:pt x="142" y="328"/>
                    <a:pt x="142" y="327"/>
                  </a:cubicBezTo>
                  <a:cubicBezTo>
                    <a:pt x="142" y="324"/>
                    <a:pt x="141" y="320"/>
                    <a:pt x="141" y="318"/>
                  </a:cubicBezTo>
                  <a:cubicBezTo>
                    <a:pt x="141" y="314"/>
                    <a:pt x="141" y="314"/>
                    <a:pt x="141" y="314"/>
                  </a:cubicBezTo>
                  <a:cubicBezTo>
                    <a:pt x="143" y="314"/>
                    <a:pt x="142" y="312"/>
                    <a:pt x="143" y="311"/>
                  </a:cubicBezTo>
                  <a:cubicBezTo>
                    <a:pt x="143" y="311"/>
                    <a:pt x="144" y="310"/>
                    <a:pt x="144" y="310"/>
                  </a:cubicBezTo>
                  <a:cubicBezTo>
                    <a:pt x="143" y="309"/>
                    <a:pt x="143" y="309"/>
                    <a:pt x="143" y="308"/>
                  </a:cubicBezTo>
                  <a:cubicBezTo>
                    <a:pt x="143" y="308"/>
                    <a:pt x="143" y="308"/>
                    <a:pt x="143" y="308"/>
                  </a:cubicBezTo>
                  <a:cubicBezTo>
                    <a:pt x="143" y="308"/>
                    <a:pt x="143" y="307"/>
                    <a:pt x="143" y="307"/>
                  </a:cubicBezTo>
                  <a:cubicBezTo>
                    <a:pt x="143" y="307"/>
                    <a:pt x="143" y="307"/>
                    <a:pt x="144" y="307"/>
                  </a:cubicBezTo>
                  <a:cubicBezTo>
                    <a:pt x="144" y="307"/>
                    <a:pt x="144" y="306"/>
                    <a:pt x="144" y="306"/>
                  </a:cubicBezTo>
                  <a:cubicBezTo>
                    <a:pt x="144" y="306"/>
                    <a:pt x="143" y="305"/>
                    <a:pt x="143" y="305"/>
                  </a:cubicBezTo>
                  <a:cubicBezTo>
                    <a:pt x="143" y="305"/>
                    <a:pt x="142" y="305"/>
                    <a:pt x="142" y="305"/>
                  </a:cubicBezTo>
                  <a:cubicBezTo>
                    <a:pt x="142" y="305"/>
                    <a:pt x="142" y="304"/>
                    <a:pt x="142" y="304"/>
                  </a:cubicBezTo>
                  <a:cubicBezTo>
                    <a:pt x="142" y="303"/>
                    <a:pt x="142" y="303"/>
                    <a:pt x="142" y="303"/>
                  </a:cubicBezTo>
                  <a:cubicBezTo>
                    <a:pt x="142" y="303"/>
                    <a:pt x="142" y="302"/>
                    <a:pt x="142" y="302"/>
                  </a:cubicBezTo>
                  <a:cubicBezTo>
                    <a:pt x="142" y="302"/>
                    <a:pt x="143" y="302"/>
                    <a:pt x="143" y="301"/>
                  </a:cubicBezTo>
                  <a:cubicBezTo>
                    <a:pt x="144" y="301"/>
                    <a:pt x="143" y="300"/>
                    <a:pt x="144" y="299"/>
                  </a:cubicBezTo>
                  <a:cubicBezTo>
                    <a:pt x="144" y="299"/>
                    <a:pt x="144" y="298"/>
                    <a:pt x="144" y="298"/>
                  </a:cubicBezTo>
                  <a:cubicBezTo>
                    <a:pt x="144" y="297"/>
                    <a:pt x="145" y="295"/>
                    <a:pt x="145" y="294"/>
                  </a:cubicBezTo>
                  <a:cubicBezTo>
                    <a:pt x="145" y="294"/>
                    <a:pt x="145" y="293"/>
                    <a:pt x="145" y="293"/>
                  </a:cubicBezTo>
                  <a:cubicBezTo>
                    <a:pt x="146" y="292"/>
                    <a:pt x="147" y="292"/>
                    <a:pt x="146" y="291"/>
                  </a:cubicBezTo>
                  <a:cubicBezTo>
                    <a:pt x="146" y="291"/>
                    <a:pt x="146" y="290"/>
                    <a:pt x="146" y="290"/>
                  </a:cubicBezTo>
                  <a:cubicBezTo>
                    <a:pt x="146" y="289"/>
                    <a:pt x="146" y="290"/>
                    <a:pt x="146" y="289"/>
                  </a:cubicBezTo>
                  <a:cubicBezTo>
                    <a:pt x="146" y="288"/>
                    <a:pt x="146" y="288"/>
                    <a:pt x="147" y="287"/>
                  </a:cubicBezTo>
                  <a:cubicBezTo>
                    <a:pt x="147" y="287"/>
                    <a:pt x="147" y="287"/>
                    <a:pt x="147" y="287"/>
                  </a:cubicBezTo>
                  <a:cubicBezTo>
                    <a:pt x="147" y="285"/>
                    <a:pt x="148" y="285"/>
                    <a:pt x="148" y="283"/>
                  </a:cubicBezTo>
                  <a:cubicBezTo>
                    <a:pt x="148" y="283"/>
                    <a:pt x="148" y="283"/>
                    <a:pt x="148" y="282"/>
                  </a:cubicBezTo>
                  <a:cubicBezTo>
                    <a:pt x="148" y="282"/>
                    <a:pt x="148" y="281"/>
                    <a:pt x="148" y="281"/>
                  </a:cubicBezTo>
                  <a:cubicBezTo>
                    <a:pt x="148" y="281"/>
                    <a:pt x="148" y="281"/>
                    <a:pt x="148" y="281"/>
                  </a:cubicBezTo>
                  <a:cubicBezTo>
                    <a:pt x="148" y="280"/>
                    <a:pt x="148" y="279"/>
                    <a:pt x="148" y="278"/>
                  </a:cubicBezTo>
                  <a:cubicBezTo>
                    <a:pt x="148" y="278"/>
                    <a:pt x="148" y="278"/>
                    <a:pt x="148" y="278"/>
                  </a:cubicBezTo>
                  <a:cubicBezTo>
                    <a:pt x="147" y="278"/>
                    <a:pt x="148" y="277"/>
                    <a:pt x="148" y="277"/>
                  </a:cubicBezTo>
                  <a:cubicBezTo>
                    <a:pt x="148" y="277"/>
                    <a:pt x="148" y="276"/>
                    <a:pt x="148" y="275"/>
                  </a:cubicBezTo>
                  <a:cubicBezTo>
                    <a:pt x="148" y="275"/>
                    <a:pt x="149" y="275"/>
                    <a:pt x="149" y="275"/>
                  </a:cubicBezTo>
                  <a:cubicBezTo>
                    <a:pt x="149" y="275"/>
                    <a:pt x="150" y="274"/>
                    <a:pt x="150" y="274"/>
                  </a:cubicBezTo>
                  <a:cubicBezTo>
                    <a:pt x="151" y="272"/>
                    <a:pt x="150" y="273"/>
                    <a:pt x="150" y="273"/>
                  </a:cubicBezTo>
                  <a:cubicBezTo>
                    <a:pt x="150" y="273"/>
                    <a:pt x="149" y="272"/>
                    <a:pt x="149" y="272"/>
                  </a:cubicBezTo>
                  <a:cubicBezTo>
                    <a:pt x="149" y="272"/>
                    <a:pt x="149" y="272"/>
                    <a:pt x="150" y="272"/>
                  </a:cubicBezTo>
                  <a:cubicBezTo>
                    <a:pt x="150" y="271"/>
                    <a:pt x="149" y="270"/>
                    <a:pt x="149" y="270"/>
                  </a:cubicBezTo>
                  <a:cubicBezTo>
                    <a:pt x="149" y="269"/>
                    <a:pt x="149" y="269"/>
                    <a:pt x="149" y="269"/>
                  </a:cubicBezTo>
                  <a:cubicBezTo>
                    <a:pt x="149" y="266"/>
                    <a:pt x="149" y="266"/>
                    <a:pt x="149" y="266"/>
                  </a:cubicBezTo>
                  <a:cubicBezTo>
                    <a:pt x="149" y="266"/>
                    <a:pt x="149" y="266"/>
                    <a:pt x="149" y="265"/>
                  </a:cubicBezTo>
                  <a:cubicBezTo>
                    <a:pt x="149" y="264"/>
                    <a:pt x="149" y="263"/>
                    <a:pt x="149" y="262"/>
                  </a:cubicBezTo>
                  <a:cubicBezTo>
                    <a:pt x="149" y="261"/>
                    <a:pt x="150" y="261"/>
                    <a:pt x="150" y="260"/>
                  </a:cubicBezTo>
                  <a:cubicBezTo>
                    <a:pt x="150" y="260"/>
                    <a:pt x="150" y="260"/>
                    <a:pt x="150" y="260"/>
                  </a:cubicBezTo>
                  <a:cubicBezTo>
                    <a:pt x="149" y="259"/>
                    <a:pt x="149" y="260"/>
                    <a:pt x="149" y="260"/>
                  </a:cubicBezTo>
                  <a:cubicBezTo>
                    <a:pt x="149" y="260"/>
                    <a:pt x="149" y="260"/>
                    <a:pt x="149" y="260"/>
                  </a:cubicBezTo>
                  <a:cubicBezTo>
                    <a:pt x="149" y="260"/>
                    <a:pt x="149" y="260"/>
                    <a:pt x="149" y="259"/>
                  </a:cubicBezTo>
                  <a:cubicBezTo>
                    <a:pt x="149" y="258"/>
                    <a:pt x="149" y="258"/>
                    <a:pt x="149" y="257"/>
                  </a:cubicBezTo>
                  <a:cubicBezTo>
                    <a:pt x="149" y="256"/>
                    <a:pt x="149" y="256"/>
                    <a:pt x="149" y="256"/>
                  </a:cubicBezTo>
                  <a:cubicBezTo>
                    <a:pt x="149" y="257"/>
                    <a:pt x="150" y="257"/>
                    <a:pt x="150" y="256"/>
                  </a:cubicBezTo>
                  <a:cubicBezTo>
                    <a:pt x="150" y="256"/>
                    <a:pt x="151" y="256"/>
                    <a:pt x="151" y="256"/>
                  </a:cubicBezTo>
                  <a:cubicBezTo>
                    <a:pt x="151" y="255"/>
                    <a:pt x="151" y="255"/>
                    <a:pt x="151" y="255"/>
                  </a:cubicBezTo>
                  <a:cubicBezTo>
                    <a:pt x="150" y="254"/>
                    <a:pt x="151" y="252"/>
                    <a:pt x="151" y="251"/>
                  </a:cubicBezTo>
                  <a:cubicBezTo>
                    <a:pt x="151" y="251"/>
                    <a:pt x="151" y="250"/>
                    <a:pt x="151" y="250"/>
                  </a:cubicBezTo>
                  <a:cubicBezTo>
                    <a:pt x="151" y="249"/>
                    <a:pt x="151" y="249"/>
                    <a:pt x="152" y="248"/>
                  </a:cubicBezTo>
                  <a:cubicBezTo>
                    <a:pt x="152" y="247"/>
                    <a:pt x="151" y="246"/>
                    <a:pt x="152" y="245"/>
                  </a:cubicBezTo>
                  <a:cubicBezTo>
                    <a:pt x="152" y="245"/>
                    <a:pt x="152" y="244"/>
                    <a:pt x="152" y="243"/>
                  </a:cubicBezTo>
                  <a:cubicBezTo>
                    <a:pt x="152" y="243"/>
                    <a:pt x="152" y="242"/>
                    <a:pt x="152" y="241"/>
                  </a:cubicBezTo>
                  <a:cubicBezTo>
                    <a:pt x="152" y="240"/>
                    <a:pt x="152" y="240"/>
                    <a:pt x="152" y="239"/>
                  </a:cubicBezTo>
                  <a:cubicBezTo>
                    <a:pt x="151" y="239"/>
                    <a:pt x="151" y="238"/>
                    <a:pt x="152" y="237"/>
                  </a:cubicBezTo>
                  <a:cubicBezTo>
                    <a:pt x="152" y="236"/>
                    <a:pt x="152" y="235"/>
                    <a:pt x="152" y="235"/>
                  </a:cubicBezTo>
                  <a:cubicBezTo>
                    <a:pt x="152" y="235"/>
                    <a:pt x="152" y="234"/>
                    <a:pt x="152" y="234"/>
                  </a:cubicBezTo>
                  <a:cubicBezTo>
                    <a:pt x="152" y="233"/>
                    <a:pt x="152" y="233"/>
                    <a:pt x="152" y="233"/>
                  </a:cubicBezTo>
                  <a:cubicBezTo>
                    <a:pt x="152" y="233"/>
                    <a:pt x="152" y="231"/>
                    <a:pt x="151" y="231"/>
                  </a:cubicBezTo>
                  <a:cubicBezTo>
                    <a:pt x="151" y="231"/>
                    <a:pt x="151" y="230"/>
                    <a:pt x="151" y="229"/>
                  </a:cubicBezTo>
                  <a:cubicBezTo>
                    <a:pt x="151" y="229"/>
                    <a:pt x="151" y="229"/>
                    <a:pt x="151" y="229"/>
                  </a:cubicBezTo>
                  <a:cubicBezTo>
                    <a:pt x="151" y="228"/>
                    <a:pt x="151" y="228"/>
                    <a:pt x="151" y="228"/>
                  </a:cubicBezTo>
                  <a:cubicBezTo>
                    <a:pt x="151" y="227"/>
                    <a:pt x="151" y="227"/>
                    <a:pt x="151" y="227"/>
                  </a:cubicBezTo>
                  <a:cubicBezTo>
                    <a:pt x="151" y="227"/>
                    <a:pt x="151" y="226"/>
                    <a:pt x="150" y="226"/>
                  </a:cubicBezTo>
                  <a:cubicBezTo>
                    <a:pt x="150" y="225"/>
                    <a:pt x="150" y="223"/>
                    <a:pt x="150" y="222"/>
                  </a:cubicBezTo>
                  <a:cubicBezTo>
                    <a:pt x="151" y="222"/>
                    <a:pt x="151" y="222"/>
                    <a:pt x="150" y="221"/>
                  </a:cubicBezTo>
                  <a:cubicBezTo>
                    <a:pt x="150" y="221"/>
                    <a:pt x="150" y="221"/>
                    <a:pt x="150" y="221"/>
                  </a:cubicBezTo>
                  <a:cubicBezTo>
                    <a:pt x="150" y="220"/>
                    <a:pt x="150" y="220"/>
                    <a:pt x="150" y="220"/>
                  </a:cubicBezTo>
                  <a:cubicBezTo>
                    <a:pt x="149" y="220"/>
                    <a:pt x="149" y="220"/>
                    <a:pt x="149" y="220"/>
                  </a:cubicBezTo>
                  <a:cubicBezTo>
                    <a:pt x="148" y="220"/>
                    <a:pt x="147" y="219"/>
                    <a:pt x="147" y="219"/>
                  </a:cubicBezTo>
                  <a:cubicBezTo>
                    <a:pt x="147" y="218"/>
                    <a:pt x="146" y="218"/>
                    <a:pt x="146" y="218"/>
                  </a:cubicBezTo>
                  <a:cubicBezTo>
                    <a:pt x="144" y="216"/>
                    <a:pt x="143" y="217"/>
                    <a:pt x="143" y="214"/>
                  </a:cubicBezTo>
                  <a:cubicBezTo>
                    <a:pt x="143" y="213"/>
                    <a:pt x="142" y="213"/>
                    <a:pt x="141" y="213"/>
                  </a:cubicBezTo>
                  <a:cubicBezTo>
                    <a:pt x="138" y="212"/>
                    <a:pt x="137" y="209"/>
                    <a:pt x="135" y="208"/>
                  </a:cubicBezTo>
                  <a:cubicBezTo>
                    <a:pt x="134" y="208"/>
                    <a:pt x="134" y="208"/>
                    <a:pt x="133" y="208"/>
                  </a:cubicBezTo>
                  <a:cubicBezTo>
                    <a:pt x="132" y="208"/>
                    <a:pt x="130" y="206"/>
                    <a:pt x="128" y="206"/>
                  </a:cubicBezTo>
                  <a:cubicBezTo>
                    <a:pt x="127" y="205"/>
                    <a:pt x="125" y="205"/>
                    <a:pt x="124" y="203"/>
                  </a:cubicBezTo>
                  <a:cubicBezTo>
                    <a:pt x="123" y="203"/>
                    <a:pt x="122" y="203"/>
                    <a:pt x="122" y="202"/>
                  </a:cubicBezTo>
                  <a:cubicBezTo>
                    <a:pt x="121" y="202"/>
                    <a:pt x="121" y="201"/>
                    <a:pt x="121" y="201"/>
                  </a:cubicBezTo>
                  <a:cubicBezTo>
                    <a:pt x="121" y="201"/>
                    <a:pt x="120" y="201"/>
                    <a:pt x="119" y="201"/>
                  </a:cubicBezTo>
                  <a:cubicBezTo>
                    <a:pt x="119" y="200"/>
                    <a:pt x="117" y="199"/>
                    <a:pt x="117" y="199"/>
                  </a:cubicBezTo>
                  <a:cubicBezTo>
                    <a:pt x="116" y="199"/>
                    <a:pt x="116" y="198"/>
                    <a:pt x="116" y="198"/>
                  </a:cubicBezTo>
                  <a:cubicBezTo>
                    <a:pt x="116" y="198"/>
                    <a:pt x="115" y="197"/>
                    <a:pt x="115" y="197"/>
                  </a:cubicBezTo>
                  <a:cubicBezTo>
                    <a:pt x="115" y="197"/>
                    <a:pt x="114" y="197"/>
                    <a:pt x="114" y="196"/>
                  </a:cubicBezTo>
                  <a:cubicBezTo>
                    <a:pt x="114" y="196"/>
                    <a:pt x="114" y="196"/>
                    <a:pt x="114" y="195"/>
                  </a:cubicBezTo>
                  <a:cubicBezTo>
                    <a:pt x="113" y="195"/>
                    <a:pt x="112" y="194"/>
                    <a:pt x="112" y="194"/>
                  </a:cubicBezTo>
                  <a:cubicBezTo>
                    <a:pt x="112" y="194"/>
                    <a:pt x="111" y="194"/>
                    <a:pt x="111" y="194"/>
                  </a:cubicBezTo>
                  <a:cubicBezTo>
                    <a:pt x="111" y="193"/>
                    <a:pt x="111" y="193"/>
                    <a:pt x="111" y="193"/>
                  </a:cubicBezTo>
                  <a:cubicBezTo>
                    <a:pt x="111" y="192"/>
                    <a:pt x="110" y="192"/>
                    <a:pt x="110" y="192"/>
                  </a:cubicBezTo>
                  <a:cubicBezTo>
                    <a:pt x="110" y="191"/>
                    <a:pt x="110" y="191"/>
                    <a:pt x="109" y="191"/>
                  </a:cubicBezTo>
                  <a:cubicBezTo>
                    <a:pt x="109" y="191"/>
                    <a:pt x="109" y="190"/>
                    <a:pt x="109" y="190"/>
                  </a:cubicBezTo>
                  <a:cubicBezTo>
                    <a:pt x="109" y="190"/>
                    <a:pt x="109" y="190"/>
                    <a:pt x="109" y="190"/>
                  </a:cubicBezTo>
                  <a:cubicBezTo>
                    <a:pt x="109" y="190"/>
                    <a:pt x="109" y="189"/>
                    <a:pt x="109" y="189"/>
                  </a:cubicBezTo>
                  <a:cubicBezTo>
                    <a:pt x="109" y="189"/>
                    <a:pt x="108" y="189"/>
                    <a:pt x="108" y="189"/>
                  </a:cubicBezTo>
                  <a:cubicBezTo>
                    <a:pt x="108" y="189"/>
                    <a:pt x="108" y="188"/>
                    <a:pt x="108" y="188"/>
                  </a:cubicBezTo>
                  <a:cubicBezTo>
                    <a:pt x="108" y="188"/>
                    <a:pt x="108" y="187"/>
                    <a:pt x="108" y="187"/>
                  </a:cubicBezTo>
                  <a:cubicBezTo>
                    <a:pt x="108" y="187"/>
                    <a:pt x="108" y="187"/>
                    <a:pt x="109" y="187"/>
                  </a:cubicBezTo>
                  <a:cubicBezTo>
                    <a:pt x="109" y="187"/>
                    <a:pt x="109" y="187"/>
                    <a:pt x="109" y="187"/>
                  </a:cubicBezTo>
                  <a:cubicBezTo>
                    <a:pt x="109" y="186"/>
                    <a:pt x="109" y="186"/>
                    <a:pt x="109" y="186"/>
                  </a:cubicBezTo>
                  <a:cubicBezTo>
                    <a:pt x="109" y="186"/>
                    <a:pt x="109" y="185"/>
                    <a:pt x="109" y="185"/>
                  </a:cubicBezTo>
                  <a:cubicBezTo>
                    <a:pt x="109" y="185"/>
                    <a:pt x="109" y="185"/>
                    <a:pt x="109" y="184"/>
                  </a:cubicBezTo>
                  <a:cubicBezTo>
                    <a:pt x="109" y="184"/>
                    <a:pt x="109" y="184"/>
                    <a:pt x="108" y="184"/>
                  </a:cubicBezTo>
                  <a:cubicBezTo>
                    <a:pt x="108" y="183"/>
                    <a:pt x="108" y="183"/>
                    <a:pt x="108" y="183"/>
                  </a:cubicBezTo>
                  <a:cubicBezTo>
                    <a:pt x="107" y="182"/>
                    <a:pt x="107" y="182"/>
                    <a:pt x="107" y="181"/>
                  </a:cubicBezTo>
                  <a:cubicBezTo>
                    <a:pt x="107" y="181"/>
                    <a:pt x="107" y="180"/>
                    <a:pt x="107" y="180"/>
                  </a:cubicBezTo>
                  <a:cubicBezTo>
                    <a:pt x="106" y="180"/>
                    <a:pt x="106" y="180"/>
                    <a:pt x="106" y="180"/>
                  </a:cubicBezTo>
                  <a:cubicBezTo>
                    <a:pt x="106" y="180"/>
                    <a:pt x="106" y="179"/>
                    <a:pt x="106" y="179"/>
                  </a:cubicBezTo>
                  <a:cubicBezTo>
                    <a:pt x="106" y="179"/>
                    <a:pt x="105" y="179"/>
                    <a:pt x="105" y="178"/>
                  </a:cubicBezTo>
                  <a:cubicBezTo>
                    <a:pt x="105" y="178"/>
                    <a:pt x="105" y="177"/>
                    <a:pt x="105" y="177"/>
                  </a:cubicBezTo>
                  <a:cubicBezTo>
                    <a:pt x="103" y="175"/>
                    <a:pt x="102" y="175"/>
                    <a:pt x="102" y="173"/>
                  </a:cubicBezTo>
                  <a:cubicBezTo>
                    <a:pt x="102" y="172"/>
                    <a:pt x="102" y="171"/>
                    <a:pt x="101" y="171"/>
                  </a:cubicBezTo>
                  <a:cubicBezTo>
                    <a:pt x="100" y="170"/>
                    <a:pt x="99" y="170"/>
                    <a:pt x="99" y="169"/>
                  </a:cubicBezTo>
                  <a:cubicBezTo>
                    <a:pt x="99" y="169"/>
                    <a:pt x="99" y="168"/>
                    <a:pt x="99" y="167"/>
                  </a:cubicBezTo>
                  <a:cubicBezTo>
                    <a:pt x="99" y="166"/>
                    <a:pt x="97" y="165"/>
                    <a:pt x="97" y="163"/>
                  </a:cubicBezTo>
                  <a:cubicBezTo>
                    <a:pt x="96" y="163"/>
                    <a:pt x="96" y="163"/>
                    <a:pt x="96" y="163"/>
                  </a:cubicBezTo>
                  <a:cubicBezTo>
                    <a:pt x="96" y="162"/>
                    <a:pt x="96" y="162"/>
                    <a:pt x="95" y="161"/>
                  </a:cubicBezTo>
                  <a:cubicBezTo>
                    <a:pt x="95" y="161"/>
                    <a:pt x="95" y="161"/>
                    <a:pt x="95" y="160"/>
                  </a:cubicBezTo>
                  <a:cubicBezTo>
                    <a:pt x="95" y="160"/>
                    <a:pt x="95" y="159"/>
                    <a:pt x="95" y="158"/>
                  </a:cubicBezTo>
                  <a:cubicBezTo>
                    <a:pt x="95" y="158"/>
                    <a:pt x="94" y="158"/>
                    <a:pt x="94" y="158"/>
                  </a:cubicBezTo>
                  <a:cubicBezTo>
                    <a:pt x="94" y="158"/>
                    <a:pt x="94" y="157"/>
                    <a:pt x="94" y="157"/>
                  </a:cubicBezTo>
                  <a:cubicBezTo>
                    <a:pt x="94" y="157"/>
                    <a:pt x="93" y="157"/>
                    <a:pt x="93" y="156"/>
                  </a:cubicBezTo>
                  <a:cubicBezTo>
                    <a:pt x="93" y="156"/>
                    <a:pt x="93" y="156"/>
                    <a:pt x="93" y="155"/>
                  </a:cubicBezTo>
                  <a:cubicBezTo>
                    <a:pt x="93" y="155"/>
                    <a:pt x="93" y="154"/>
                    <a:pt x="92" y="154"/>
                  </a:cubicBezTo>
                  <a:cubicBezTo>
                    <a:pt x="92" y="153"/>
                    <a:pt x="92" y="153"/>
                    <a:pt x="92" y="152"/>
                  </a:cubicBezTo>
                  <a:cubicBezTo>
                    <a:pt x="92" y="152"/>
                    <a:pt x="91" y="152"/>
                    <a:pt x="91" y="151"/>
                  </a:cubicBezTo>
                  <a:cubicBezTo>
                    <a:pt x="91" y="151"/>
                    <a:pt x="91" y="151"/>
                    <a:pt x="91" y="151"/>
                  </a:cubicBezTo>
                  <a:cubicBezTo>
                    <a:pt x="91" y="151"/>
                    <a:pt x="91" y="150"/>
                    <a:pt x="91" y="150"/>
                  </a:cubicBezTo>
                  <a:cubicBezTo>
                    <a:pt x="91" y="150"/>
                    <a:pt x="90" y="149"/>
                    <a:pt x="90" y="149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9" y="147"/>
                    <a:pt x="88" y="146"/>
                    <a:pt x="87" y="145"/>
                  </a:cubicBezTo>
                  <a:cubicBezTo>
                    <a:pt x="86" y="145"/>
                    <a:pt x="87" y="144"/>
                    <a:pt x="86" y="143"/>
                  </a:cubicBezTo>
                  <a:cubicBezTo>
                    <a:pt x="86" y="143"/>
                    <a:pt x="85" y="141"/>
                    <a:pt x="85" y="141"/>
                  </a:cubicBezTo>
                  <a:cubicBezTo>
                    <a:pt x="84" y="140"/>
                    <a:pt x="84" y="139"/>
                    <a:pt x="84" y="139"/>
                  </a:cubicBezTo>
                  <a:cubicBezTo>
                    <a:pt x="84" y="138"/>
                    <a:pt x="82" y="137"/>
                    <a:pt x="82" y="137"/>
                  </a:cubicBezTo>
                  <a:cubicBezTo>
                    <a:pt x="82" y="137"/>
                    <a:pt x="81" y="136"/>
                    <a:pt x="81" y="136"/>
                  </a:cubicBezTo>
                  <a:cubicBezTo>
                    <a:pt x="80" y="135"/>
                    <a:pt x="79" y="134"/>
                    <a:pt x="78" y="134"/>
                  </a:cubicBezTo>
                  <a:cubicBezTo>
                    <a:pt x="77" y="134"/>
                    <a:pt x="75" y="132"/>
                    <a:pt x="74" y="131"/>
                  </a:cubicBezTo>
                  <a:cubicBezTo>
                    <a:pt x="74" y="130"/>
                    <a:pt x="75" y="130"/>
                    <a:pt x="76" y="130"/>
                  </a:cubicBezTo>
                  <a:cubicBezTo>
                    <a:pt x="76" y="129"/>
                    <a:pt x="76" y="128"/>
                    <a:pt x="76" y="128"/>
                  </a:cubicBezTo>
                  <a:cubicBezTo>
                    <a:pt x="76" y="128"/>
                    <a:pt x="75" y="128"/>
                    <a:pt x="75" y="127"/>
                  </a:cubicBezTo>
                  <a:cubicBezTo>
                    <a:pt x="75" y="127"/>
                    <a:pt x="73" y="126"/>
                    <a:pt x="74" y="125"/>
                  </a:cubicBezTo>
                  <a:cubicBezTo>
                    <a:pt x="74" y="124"/>
                    <a:pt x="75" y="125"/>
                    <a:pt x="75" y="124"/>
                  </a:cubicBezTo>
                  <a:cubicBezTo>
                    <a:pt x="74" y="124"/>
                    <a:pt x="74" y="123"/>
                    <a:pt x="74" y="123"/>
                  </a:cubicBezTo>
                  <a:cubicBezTo>
                    <a:pt x="73" y="122"/>
                    <a:pt x="73" y="122"/>
                    <a:pt x="73" y="121"/>
                  </a:cubicBezTo>
                  <a:cubicBezTo>
                    <a:pt x="73" y="121"/>
                    <a:pt x="73" y="120"/>
                    <a:pt x="73" y="120"/>
                  </a:cubicBezTo>
                  <a:cubicBezTo>
                    <a:pt x="74" y="119"/>
                    <a:pt x="73" y="119"/>
                    <a:pt x="74" y="119"/>
                  </a:cubicBezTo>
                  <a:cubicBezTo>
                    <a:pt x="75" y="119"/>
                    <a:pt x="75" y="118"/>
                    <a:pt x="75" y="118"/>
                  </a:cubicBezTo>
                  <a:cubicBezTo>
                    <a:pt x="75" y="118"/>
                    <a:pt x="76" y="117"/>
                    <a:pt x="76" y="117"/>
                  </a:cubicBezTo>
                  <a:cubicBezTo>
                    <a:pt x="77" y="115"/>
                    <a:pt x="78" y="114"/>
                    <a:pt x="80" y="113"/>
                  </a:cubicBezTo>
                  <a:cubicBezTo>
                    <a:pt x="81" y="113"/>
                    <a:pt x="81" y="113"/>
                    <a:pt x="81" y="113"/>
                  </a:cubicBezTo>
                  <a:cubicBezTo>
                    <a:pt x="81" y="113"/>
                    <a:pt x="81" y="113"/>
                    <a:pt x="81" y="113"/>
                  </a:cubicBezTo>
                  <a:cubicBezTo>
                    <a:pt x="81" y="113"/>
                    <a:pt x="81" y="113"/>
                    <a:pt x="81" y="113"/>
                  </a:cubicBezTo>
                  <a:cubicBezTo>
                    <a:pt x="81" y="113"/>
                    <a:pt x="81" y="113"/>
                    <a:pt x="80" y="113"/>
                  </a:cubicBezTo>
                  <a:cubicBezTo>
                    <a:pt x="80" y="113"/>
                    <a:pt x="82" y="112"/>
                    <a:pt x="82" y="112"/>
                  </a:cubicBezTo>
                  <a:cubicBezTo>
                    <a:pt x="82" y="112"/>
                    <a:pt x="83" y="111"/>
                    <a:pt x="83" y="111"/>
                  </a:cubicBezTo>
                  <a:cubicBezTo>
                    <a:pt x="83" y="111"/>
                    <a:pt x="83" y="110"/>
                    <a:pt x="83" y="110"/>
                  </a:cubicBezTo>
                  <a:cubicBezTo>
                    <a:pt x="83" y="110"/>
                    <a:pt x="84" y="109"/>
                    <a:pt x="84" y="109"/>
                  </a:cubicBezTo>
                  <a:cubicBezTo>
                    <a:pt x="84" y="109"/>
                    <a:pt x="84" y="109"/>
                    <a:pt x="84" y="108"/>
                  </a:cubicBezTo>
                  <a:cubicBezTo>
                    <a:pt x="84" y="108"/>
                    <a:pt x="84" y="107"/>
                    <a:pt x="84" y="107"/>
                  </a:cubicBezTo>
                  <a:cubicBezTo>
                    <a:pt x="84" y="107"/>
                    <a:pt x="84" y="106"/>
                    <a:pt x="84" y="106"/>
                  </a:cubicBezTo>
                  <a:cubicBezTo>
                    <a:pt x="83" y="106"/>
                    <a:pt x="84" y="105"/>
                    <a:pt x="84" y="104"/>
                  </a:cubicBezTo>
                  <a:cubicBezTo>
                    <a:pt x="84" y="104"/>
                    <a:pt x="85" y="103"/>
                    <a:pt x="85" y="103"/>
                  </a:cubicBezTo>
                  <a:cubicBezTo>
                    <a:pt x="85" y="103"/>
                    <a:pt x="85" y="102"/>
                    <a:pt x="85" y="102"/>
                  </a:cubicBezTo>
                  <a:cubicBezTo>
                    <a:pt x="85" y="102"/>
                    <a:pt x="85" y="102"/>
                    <a:pt x="85" y="102"/>
                  </a:cubicBezTo>
                  <a:cubicBezTo>
                    <a:pt x="85" y="102"/>
                    <a:pt x="84" y="103"/>
                    <a:pt x="84" y="103"/>
                  </a:cubicBezTo>
                  <a:cubicBezTo>
                    <a:pt x="84" y="103"/>
                    <a:pt x="83" y="104"/>
                    <a:pt x="83" y="104"/>
                  </a:cubicBezTo>
                  <a:cubicBezTo>
                    <a:pt x="83" y="105"/>
                    <a:pt x="83" y="105"/>
                    <a:pt x="83" y="105"/>
                  </a:cubicBezTo>
                  <a:cubicBezTo>
                    <a:pt x="83" y="105"/>
                    <a:pt x="83" y="106"/>
                    <a:pt x="83" y="106"/>
                  </a:cubicBezTo>
                  <a:cubicBezTo>
                    <a:pt x="83" y="106"/>
                    <a:pt x="83" y="107"/>
                    <a:pt x="83" y="108"/>
                  </a:cubicBezTo>
                  <a:cubicBezTo>
                    <a:pt x="83" y="108"/>
                    <a:pt x="82" y="108"/>
                    <a:pt x="82" y="107"/>
                  </a:cubicBezTo>
                  <a:cubicBezTo>
                    <a:pt x="82" y="107"/>
                    <a:pt x="82" y="107"/>
                    <a:pt x="82" y="107"/>
                  </a:cubicBezTo>
                  <a:cubicBezTo>
                    <a:pt x="82" y="106"/>
                    <a:pt x="82" y="106"/>
                    <a:pt x="82" y="106"/>
                  </a:cubicBezTo>
                  <a:cubicBezTo>
                    <a:pt x="82" y="106"/>
                    <a:pt x="83" y="105"/>
                    <a:pt x="83" y="105"/>
                  </a:cubicBezTo>
                  <a:cubicBezTo>
                    <a:pt x="82" y="105"/>
                    <a:pt x="82" y="105"/>
                    <a:pt x="82" y="106"/>
                  </a:cubicBezTo>
                  <a:cubicBezTo>
                    <a:pt x="82" y="106"/>
                    <a:pt x="81" y="109"/>
                    <a:pt x="80" y="108"/>
                  </a:cubicBezTo>
                  <a:cubicBezTo>
                    <a:pt x="80" y="108"/>
                    <a:pt x="79" y="108"/>
                    <a:pt x="79" y="108"/>
                  </a:cubicBezTo>
                  <a:cubicBezTo>
                    <a:pt x="79" y="108"/>
                    <a:pt x="79" y="107"/>
                    <a:pt x="78" y="107"/>
                  </a:cubicBezTo>
                  <a:cubicBezTo>
                    <a:pt x="78" y="107"/>
                    <a:pt x="78" y="106"/>
                    <a:pt x="77" y="106"/>
                  </a:cubicBezTo>
                  <a:cubicBezTo>
                    <a:pt x="77" y="106"/>
                    <a:pt x="76" y="106"/>
                    <a:pt x="76" y="106"/>
                  </a:cubicBezTo>
                  <a:cubicBezTo>
                    <a:pt x="76" y="106"/>
                    <a:pt x="76" y="105"/>
                    <a:pt x="76" y="105"/>
                  </a:cubicBezTo>
                  <a:cubicBezTo>
                    <a:pt x="75" y="105"/>
                    <a:pt x="75" y="105"/>
                    <a:pt x="75" y="104"/>
                  </a:cubicBezTo>
                  <a:cubicBezTo>
                    <a:pt x="75" y="105"/>
                    <a:pt x="76" y="104"/>
                    <a:pt x="76" y="104"/>
                  </a:cubicBezTo>
                  <a:cubicBezTo>
                    <a:pt x="76" y="104"/>
                    <a:pt x="77" y="104"/>
                    <a:pt x="77" y="103"/>
                  </a:cubicBezTo>
                  <a:cubicBezTo>
                    <a:pt x="77" y="102"/>
                    <a:pt x="76" y="101"/>
                    <a:pt x="76" y="99"/>
                  </a:cubicBezTo>
                  <a:cubicBezTo>
                    <a:pt x="77" y="98"/>
                    <a:pt x="75" y="97"/>
                    <a:pt x="76" y="96"/>
                  </a:cubicBezTo>
                  <a:cubicBezTo>
                    <a:pt x="76" y="96"/>
                    <a:pt x="76" y="96"/>
                    <a:pt x="76" y="96"/>
                  </a:cubicBezTo>
                  <a:cubicBezTo>
                    <a:pt x="76" y="96"/>
                    <a:pt x="78" y="96"/>
                    <a:pt x="78" y="96"/>
                  </a:cubicBezTo>
                  <a:cubicBezTo>
                    <a:pt x="78" y="95"/>
                    <a:pt x="79" y="94"/>
                    <a:pt x="79" y="94"/>
                  </a:cubicBezTo>
                  <a:cubicBezTo>
                    <a:pt x="79" y="93"/>
                    <a:pt x="78" y="92"/>
                    <a:pt x="79" y="91"/>
                  </a:cubicBezTo>
                  <a:cubicBezTo>
                    <a:pt x="80" y="91"/>
                    <a:pt x="81" y="90"/>
                    <a:pt x="82" y="89"/>
                  </a:cubicBezTo>
                  <a:cubicBezTo>
                    <a:pt x="82" y="89"/>
                    <a:pt x="82" y="88"/>
                    <a:pt x="82" y="87"/>
                  </a:cubicBezTo>
                  <a:cubicBezTo>
                    <a:pt x="82" y="87"/>
                    <a:pt x="82" y="87"/>
                    <a:pt x="82" y="87"/>
                  </a:cubicBezTo>
                  <a:cubicBezTo>
                    <a:pt x="82" y="87"/>
                    <a:pt x="82" y="86"/>
                    <a:pt x="82" y="85"/>
                  </a:cubicBezTo>
                  <a:cubicBezTo>
                    <a:pt x="82" y="85"/>
                    <a:pt x="82" y="85"/>
                    <a:pt x="82" y="85"/>
                  </a:cubicBezTo>
                  <a:cubicBezTo>
                    <a:pt x="82" y="85"/>
                    <a:pt x="82" y="84"/>
                    <a:pt x="82" y="84"/>
                  </a:cubicBezTo>
                  <a:cubicBezTo>
                    <a:pt x="81" y="84"/>
                    <a:pt x="82" y="83"/>
                    <a:pt x="82" y="83"/>
                  </a:cubicBezTo>
                  <a:cubicBezTo>
                    <a:pt x="82" y="83"/>
                    <a:pt x="83" y="83"/>
                    <a:pt x="83" y="83"/>
                  </a:cubicBezTo>
                  <a:cubicBezTo>
                    <a:pt x="83" y="83"/>
                    <a:pt x="83" y="83"/>
                    <a:pt x="83" y="83"/>
                  </a:cubicBezTo>
                  <a:cubicBezTo>
                    <a:pt x="83" y="83"/>
                    <a:pt x="84" y="82"/>
                    <a:pt x="84" y="82"/>
                  </a:cubicBezTo>
                  <a:cubicBezTo>
                    <a:pt x="84" y="82"/>
                    <a:pt x="85" y="82"/>
                    <a:pt x="85" y="82"/>
                  </a:cubicBezTo>
                  <a:cubicBezTo>
                    <a:pt x="86" y="81"/>
                    <a:pt x="87" y="82"/>
                    <a:pt x="88" y="81"/>
                  </a:cubicBezTo>
                  <a:cubicBezTo>
                    <a:pt x="88" y="81"/>
                    <a:pt x="88" y="81"/>
                    <a:pt x="88" y="81"/>
                  </a:cubicBezTo>
                  <a:cubicBezTo>
                    <a:pt x="89" y="81"/>
                    <a:pt x="89" y="81"/>
                    <a:pt x="89" y="81"/>
                  </a:cubicBezTo>
                  <a:cubicBezTo>
                    <a:pt x="89" y="81"/>
                    <a:pt x="90" y="80"/>
                    <a:pt x="90" y="80"/>
                  </a:cubicBezTo>
                  <a:cubicBezTo>
                    <a:pt x="90" y="80"/>
                    <a:pt x="90" y="79"/>
                    <a:pt x="90" y="79"/>
                  </a:cubicBezTo>
                  <a:cubicBezTo>
                    <a:pt x="91" y="79"/>
                    <a:pt x="91" y="79"/>
                    <a:pt x="91" y="79"/>
                  </a:cubicBezTo>
                  <a:cubicBezTo>
                    <a:pt x="91" y="79"/>
                    <a:pt x="91" y="79"/>
                    <a:pt x="91" y="79"/>
                  </a:cubicBezTo>
                  <a:cubicBezTo>
                    <a:pt x="91" y="79"/>
                    <a:pt x="90" y="78"/>
                    <a:pt x="89" y="78"/>
                  </a:cubicBezTo>
                  <a:cubicBezTo>
                    <a:pt x="89" y="77"/>
                    <a:pt x="90" y="77"/>
                    <a:pt x="90" y="76"/>
                  </a:cubicBezTo>
                  <a:cubicBezTo>
                    <a:pt x="91" y="76"/>
                    <a:pt x="91" y="76"/>
                    <a:pt x="91" y="77"/>
                  </a:cubicBezTo>
                  <a:cubicBezTo>
                    <a:pt x="91" y="77"/>
                    <a:pt x="91" y="77"/>
                    <a:pt x="92" y="77"/>
                  </a:cubicBezTo>
                  <a:cubicBezTo>
                    <a:pt x="92" y="77"/>
                    <a:pt x="92" y="77"/>
                    <a:pt x="93" y="77"/>
                  </a:cubicBezTo>
                  <a:cubicBezTo>
                    <a:pt x="93" y="76"/>
                    <a:pt x="93" y="76"/>
                    <a:pt x="92" y="75"/>
                  </a:cubicBezTo>
                  <a:cubicBezTo>
                    <a:pt x="92" y="75"/>
                    <a:pt x="92" y="75"/>
                    <a:pt x="92" y="75"/>
                  </a:cubicBezTo>
                  <a:cubicBezTo>
                    <a:pt x="92" y="75"/>
                    <a:pt x="91" y="75"/>
                    <a:pt x="91" y="74"/>
                  </a:cubicBezTo>
                  <a:cubicBezTo>
                    <a:pt x="91" y="74"/>
                    <a:pt x="91" y="74"/>
                    <a:pt x="92" y="73"/>
                  </a:cubicBezTo>
                  <a:cubicBezTo>
                    <a:pt x="92" y="73"/>
                    <a:pt x="92" y="72"/>
                    <a:pt x="92" y="72"/>
                  </a:cubicBezTo>
                  <a:cubicBezTo>
                    <a:pt x="92" y="72"/>
                    <a:pt x="93" y="71"/>
                    <a:pt x="93" y="71"/>
                  </a:cubicBezTo>
                  <a:cubicBezTo>
                    <a:pt x="94" y="70"/>
                    <a:pt x="97" y="71"/>
                    <a:pt x="97" y="70"/>
                  </a:cubicBezTo>
                  <a:cubicBezTo>
                    <a:pt x="98" y="70"/>
                    <a:pt x="98" y="69"/>
                    <a:pt x="98" y="69"/>
                  </a:cubicBezTo>
                  <a:cubicBezTo>
                    <a:pt x="99" y="68"/>
                    <a:pt x="99" y="68"/>
                    <a:pt x="99" y="67"/>
                  </a:cubicBezTo>
                  <a:cubicBezTo>
                    <a:pt x="99" y="67"/>
                    <a:pt x="99" y="66"/>
                    <a:pt x="100" y="66"/>
                  </a:cubicBezTo>
                  <a:cubicBezTo>
                    <a:pt x="100" y="66"/>
                    <a:pt x="100" y="66"/>
                    <a:pt x="100" y="66"/>
                  </a:cubicBezTo>
                  <a:cubicBezTo>
                    <a:pt x="100" y="65"/>
                    <a:pt x="101" y="65"/>
                    <a:pt x="101" y="65"/>
                  </a:cubicBezTo>
                  <a:cubicBezTo>
                    <a:pt x="101" y="64"/>
                    <a:pt x="101" y="64"/>
                    <a:pt x="101" y="64"/>
                  </a:cubicBezTo>
                  <a:cubicBezTo>
                    <a:pt x="101" y="64"/>
                    <a:pt x="102" y="63"/>
                    <a:pt x="102" y="63"/>
                  </a:cubicBezTo>
                  <a:cubicBezTo>
                    <a:pt x="102" y="63"/>
                    <a:pt x="103" y="62"/>
                    <a:pt x="103" y="62"/>
                  </a:cubicBezTo>
                  <a:cubicBezTo>
                    <a:pt x="103" y="62"/>
                    <a:pt x="103" y="62"/>
                    <a:pt x="103" y="62"/>
                  </a:cubicBezTo>
                  <a:cubicBezTo>
                    <a:pt x="102" y="61"/>
                    <a:pt x="102" y="62"/>
                    <a:pt x="101" y="62"/>
                  </a:cubicBezTo>
                  <a:cubicBezTo>
                    <a:pt x="101" y="61"/>
                    <a:pt x="101" y="61"/>
                    <a:pt x="100" y="61"/>
                  </a:cubicBezTo>
                  <a:cubicBezTo>
                    <a:pt x="100" y="61"/>
                    <a:pt x="100" y="60"/>
                    <a:pt x="100" y="60"/>
                  </a:cubicBezTo>
                  <a:cubicBezTo>
                    <a:pt x="99" y="59"/>
                    <a:pt x="100" y="59"/>
                    <a:pt x="101" y="59"/>
                  </a:cubicBezTo>
                  <a:cubicBezTo>
                    <a:pt x="102" y="58"/>
                    <a:pt x="101" y="55"/>
                    <a:pt x="101" y="53"/>
                  </a:cubicBezTo>
                  <a:cubicBezTo>
                    <a:pt x="100" y="53"/>
                    <a:pt x="101" y="52"/>
                    <a:pt x="100" y="51"/>
                  </a:cubicBezTo>
                  <a:cubicBezTo>
                    <a:pt x="100" y="49"/>
                    <a:pt x="100" y="50"/>
                    <a:pt x="101" y="49"/>
                  </a:cubicBezTo>
                  <a:cubicBezTo>
                    <a:pt x="102" y="49"/>
                    <a:pt x="102" y="48"/>
                    <a:pt x="101" y="48"/>
                  </a:cubicBezTo>
                  <a:cubicBezTo>
                    <a:pt x="101" y="48"/>
                    <a:pt x="101" y="47"/>
                    <a:pt x="101" y="47"/>
                  </a:cubicBezTo>
                  <a:cubicBezTo>
                    <a:pt x="101" y="46"/>
                    <a:pt x="100" y="46"/>
                    <a:pt x="100" y="46"/>
                  </a:cubicBezTo>
                  <a:cubicBezTo>
                    <a:pt x="100" y="46"/>
                    <a:pt x="100" y="45"/>
                    <a:pt x="101" y="45"/>
                  </a:cubicBezTo>
                  <a:cubicBezTo>
                    <a:pt x="101" y="45"/>
                    <a:pt x="101" y="44"/>
                    <a:pt x="101" y="44"/>
                  </a:cubicBezTo>
                  <a:cubicBezTo>
                    <a:pt x="101" y="42"/>
                    <a:pt x="100" y="43"/>
                    <a:pt x="100" y="42"/>
                  </a:cubicBezTo>
                  <a:cubicBezTo>
                    <a:pt x="99" y="42"/>
                    <a:pt x="99" y="41"/>
                    <a:pt x="99" y="41"/>
                  </a:cubicBezTo>
                  <a:cubicBezTo>
                    <a:pt x="99" y="40"/>
                    <a:pt x="99" y="40"/>
                    <a:pt x="98" y="39"/>
                  </a:cubicBezTo>
                  <a:cubicBezTo>
                    <a:pt x="98" y="39"/>
                    <a:pt x="98" y="39"/>
                    <a:pt x="98" y="39"/>
                  </a:cubicBezTo>
                  <a:cubicBezTo>
                    <a:pt x="98" y="38"/>
                    <a:pt x="97" y="38"/>
                    <a:pt x="97" y="38"/>
                  </a:cubicBezTo>
                  <a:cubicBezTo>
                    <a:pt x="97" y="38"/>
                    <a:pt x="97" y="38"/>
                    <a:pt x="97" y="38"/>
                  </a:cubicBezTo>
                  <a:cubicBezTo>
                    <a:pt x="97" y="38"/>
                    <a:pt x="97" y="37"/>
                    <a:pt x="97" y="37"/>
                  </a:cubicBezTo>
                  <a:cubicBezTo>
                    <a:pt x="97" y="37"/>
                    <a:pt x="97" y="36"/>
                    <a:pt x="98" y="37"/>
                  </a:cubicBezTo>
                  <a:cubicBezTo>
                    <a:pt x="98" y="36"/>
                    <a:pt x="98" y="35"/>
                    <a:pt x="98" y="35"/>
                  </a:cubicBezTo>
                  <a:cubicBezTo>
                    <a:pt x="98" y="35"/>
                    <a:pt x="99" y="35"/>
                    <a:pt x="99" y="36"/>
                  </a:cubicBezTo>
                  <a:cubicBezTo>
                    <a:pt x="99" y="35"/>
                    <a:pt x="100" y="35"/>
                    <a:pt x="100" y="34"/>
                  </a:cubicBezTo>
                  <a:cubicBezTo>
                    <a:pt x="100" y="33"/>
                    <a:pt x="101" y="33"/>
                    <a:pt x="102" y="33"/>
                  </a:cubicBezTo>
                  <a:cubicBezTo>
                    <a:pt x="101" y="32"/>
                    <a:pt x="101" y="30"/>
                    <a:pt x="100" y="28"/>
                  </a:cubicBezTo>
                  <a:cubicBezTo>
                    <a:pt x="100" y="28"/>
                    <a:pt x="100" y="28"/>
                    <a:pt x="100" y="28"/>
                  </a:cubicBezTo>
                  <a:cubicBezTo>
                    <a:pt x="101" y="28"/>
                    <a:pt x="101" y="28"/>
                    <a:pt x="101" y="28"/>
                  </a:cubicBezTo>
                  <a:cubicBezTo>
                    <a:pt x="101" y="28"/>
                    <a:pt x="101" y="29"/>
                    <a:pt x="101" y="29"/>
                  </a:cubicBezTo>
                  <a:cubicBezTo>
                    <a:pt x="102" y="29"/>
                    <a:pt x="102" y="29"/>
                    <a:pt x="102" y="30"/>
                  </a:cubicBezTo>
                  <a:cubicBezTo>
                    <a:pt x="103" y="30"/>
                    <a:pt x="103" y="31"/>
                    <a:pt x="103" y="31"/>
                  </a:cubicBezTo>
                  <a:cubicBezTo>
                    <a:pt x="103" y="31"/>
                    <a:pt x="104" y="32"/>
                    <a:pt x="104" y="32"/>
                  </a:cubicBezTo>
                  <a:cubicBezTo>
                    <a:pt x="105" y="32"/>
                    <a:pt x="105" y="32"/>
                    <a:pt x="104" y="32"/>
                  </a:cubicBezTo>
                  <a:cubicBezTo>
                    <a:pt x="104" y="32"/>
                    <a:pt x="104" y="33"/>
                    <a:pt x="104" y="33"/>
                  </a:cubicBezTo>
                  <a:cubicBezTo>
                    <a:pt x="104" y="34"/>
                    <a:pt x="105" y="33"/>
                    <a:pt x="105" y="33"/>
                  </a:cubicBezTo>
                  <a:cubicBezTo>
                    <a:pt x="105" y="32"/>
                    <a:pt x="105" y="31"/>
                    <a:pt x="105" y="31"/>
                  </a:cubicBezTo>
                  <a:cubicBezTo>
                    <a:pt x="105" y="31"/>
                    <a:pt x="105" y="30"/>
                    <a:pt x="105" y="30"/>
                  </a:cubicBezTo>
                  <a:cubicBezTo>
                    <a:pt x="105" y="30"/>
                    <a:pt x="105" y="29"/>
                    <a:pt x="105" y="29"/>
                  </a:cubicBezTo>
                  <a:cubicBezTo>
                    <a:pt x="104" y="29"/>
                    <a:pt x="104" y="28"/>
                    <a:pt x="105" y="28"/>
                  </a:cubicBezTo>
                  <a:cubicBezTo>
                    <a:pt x="105" y="28"/>
                    <a:pt x="105" y="28"/>
                    <a:pt x="105" y="28"/>
                  </a:cubicBezTo>
                  <a:cubicBezTo>
                    <a:pt x="106" y="28"/>
                    <a:pt x="106" y="27"/>
                    <a:pt x="107" y="27"/>
                  </a:cubicBezTo>
                  <a:cubicBezTo>
                    <a:pt x="107" y="27"/>
                    <a:pt x="108" y="26"/>
                    <a:pt x="108" y="26"/>
                  </a:cubicBezTo>
                  <a:cubicBezTo>
                    <a:pt x="109" y="25"/>
                    <a:pt x="109" y="25"/>
                    <a:pt x="109" y="24"/>
                  </a:cubicBezTo>
                  <a:cubicBezTo>
                    <a:pt x="109" y="24"/>
                    <a:pt x="109" y="23"/>
                    <a:pt x="110" y="23"/>
                  </a:cubicBezTo>
                  <a:cubicBezTo>
                    <a:pt x="110" y="23"/>
                    <a:pt x="110" y="23"/>
                    <a:pt x="110" y="23"/>
                  </a:cubicBezTo>
                  <a:cubicBezTo>
                    <a:pt x="110" y="23"/>
                    <a:pt x="111" y="22"/>
                    <a:pt x="111" y="22"/>
                  </a:cubicBezTo>
                  <a:cubicBezTo>
                    <a:pt x="112" y="22"/>
                    <a:pt x="113" y="23"/>
                    <a:pt x="113" y="21"/>
                  </a:cubicBezTo>
                  <a:cubicBezTo>
                    <a:pt x="113" y="21"/>
                    <a:pt x="113" y="21"/>
                    <a:pt x="113" y="20"/>
                  </a:cubicBezTo>
                  <a:cubicBezTo>
                    <a:pt x="113" y="20"/>
                    <a:pt x="113" y="20"/>
                    <a:pt x="113" y="20"/>
                  </a:cubicBezTo>
                  <a:cubicBezTo>
                    <a:pt x="113" y="19"/>
                    <a:pt x="113" y="19"/>
                    <a:pt x="113" y="19"/>
                  </a:cubicBezTo>
                  <a:cubicBezTo>
                    <a:pt x="114" y="18"/>
                    <a:pt x="114" y="18"/>
                    <a:pt x="114" y="18"/>
                  </a:cubicBezTo>
                  <a:cubicBezTo>
                    <a:pt x="114" y="17"/>
                    <a:pt x="113" y="17"/>
                    <a:pt x="113" y="17"/>
                  </a:cubicBezTo>
                  <a:cubicBezTo>
                    <a:pt x="113" y="17"/>
                    <a:pt x="113" y="16"/>
                    <a:pt x="114" y="16"/>
                  </a:cubicBezTo>
                  <a:cubicBezTo>
                    <a:pt x="114" y="16"/>
                    <a:pt x="114" y="16"/>
                    <a:pt x="114" y="15"/>
                  </a:cubicBezTo>
                  <a:cubicBezTo>
                    <a:pt x="113" y="14"/>
                    <a:pt x="115" y="13"/>
                    <a:pt x="116" y="12"/>
                  </a:cubicBezTo>
                  <a:cubicBezTo>
                    <a:pt x="116" y="12"/>
                    <a:pt x="117" y="11"/>
                    <a:pt x="117" y="11"/>
                  </a:cubicBezTo>
                  <a:cubicBezTo>
                    <a:pt x="118" y="11"/>
                    <a:pt x="119" y="10"/>
                    <a:pt x="119" y="10"/>
                  </a:cubicBezTo>
                  <a:cubicBezTo>
                    <a:pt x="119" y="10"/>
                    <a:pt x="120" y="11"/>
                    <a:pt x="120" y="11"/>
                  </a:cubicBezTo>
                  <a:cubicBezTo>
                    <a:pt x="121" y="11"/>
                    <a:pt x="121" y="12"/>
                    <a:pt x="121" y="13"/>
                  </a:cubicBezTo>
                  <a:cubicBezTo>
                    <a:pt x="121" y="13"/>
                    <a:pt x="122" y="13"/>
                    <a:pt x="122" y="12"/>
                  </a:cubicBezTo>
                  <a:cubicBezTo>
                    <a:pt x="123" y="12"/>
                    <a:pt x="123" y="11"/>
                    <a:pt x="123" y="11"/>
                  </a:cubicBezTo>
                  <a:cubicBezTo>
                    <a:pt x="123" y="11"/>
                    <a:pt x="123" y="10"/>
                    <a:pt x="123" y="9"/>
                  </a:cubicBezTo>
                  <a:cubicBezTo>
                    <a:pt x="124" y="9"/>
                    <a:pt x="124" y="9"/>
                    <a:pt x="125" y="9"/>
                  </a:cubicBezTo>
                  <a:cubicBezTo>
                    <a:pt x="125" y="9"/>
                    <a:pt x="126" y="9"/>
                    <a:pt x="126" y="9"/>
                  </a:cubicBezTo>
                  <a:cubicBezTo>
                    <a:pt x="129" y="9"/>
                    <a:pt x="130" y="9"/>
                    <a:pt x="132" y="7"/>
                  </a:cubicBezTo>
                  <a:cubicBezTo>
                    <a:pt x="134" y="5"/>
                    <a:pt x="138" y="6"/>
                    <a:pt x="138" y="2"/>
                  </a:cubicBezTo>
                  <a:cubicBezTo>
                    <a:pt x="138" y="2"/>
                    <a:pt x="138" y="2"/>
                    <a:pt x="139" y="2"/>
                  </a:cubicBezTo>
                  <a:cubicBezTo>
                    <a:pt x="139" y="2"/>
                    <a:pt x="139" y="3"/>
                    <a:pt x="139" y="3"/>
                  </a:cubicBezTo>
                  <a:cubicBezTo>
                    <a:pt x="139" y="2"/>
                    <a:pt x="140" y="1"/>
                    <a:pt x="141" y="1"/>
                  </a:cubicBezTo>
                  <a:cubicBezTo>
                    <a:pt x="142" y="0"/>
                    <a:pt x="146" y="2"/>
                    <a:pt x="145" y="4"/>
                  </a:cubicBezTo>
                  <a:cubicBezTo>
                    <a:pt x="145" y="4"/>
                    <a:pt x="144" y="4"/>
                    <a:pt x="144" y="4"/>
                  </a:cubicBezTo>
                  <a:cubicBezTo>
                    <a:pt x="144" y="5"/>
                    <a:pt x="143" y="5"/>
                    <a:pt x="143" y="5"/>
                  </a:cubicBezTo>
                  <a:cubicBezTo>
                    <a:pt x="143" y="5"/>
                    <a:pt x="143" y="6"/>
                    <a:pt x="143" y="6"/>
                  </a:cubicBezTo>
                  <a:cubicBezTo>
                    <a:pt x="142" y="6"/>
                    <a:pt x="140" y="6"/>
                    <a:pt x="140" y="7"/>
                  </a:cubicBezTo>
                  <a:cubicBezTo>
                    <a:pt x="137" y="7"/>
                    <a:pt x="140" y="11"/>
                    <a:pt x="141" y="12"/>
                  </a:cubicBezTo>
                  <a:cubicBezTo>
                    <a:pt x="141" y="13"/>
                    <a:pt x="142" y="14"/>
                    <a:pt x="141" y="15"/>
                  </a:cubicBezTo>
                  <a:cubicBezTo>
                    <a:pt x="140" y="17"/>
                    <a:pt x="139" y="18"/>
                    <a:pt x="138" y="19"/>
                  </a:cubicBezTo>
                  <a:cubicBezTo>
                    <a:pt x="137" y="20"/>
                    <a:pt x="138" y="20"/>
                    <a:pt x="138" y="20"/>
                  </a:cubicBezTo>
                  <a:cubicBezTo>
                    <a:pt x="139" y="21"/>
                    <a:pt x="140" y="22"/>
                    <a:pt x="140" y="23"/>
                  </a:cubicBezTo>
                  <a:cubicBezTo>
                    <a:pt x="140" y="24"/>
                    <a:pt x="140" y="25"/>
                    <a:pt x="141" y="25"/>
                  </a:cubicBezTo>
                  <a:cubicBezTo>
                    <a:pt x="141" y="25"/>
                    <a:pt x="142" y="25"/>
                    <a:pt x="142" y="25"/>
                  </a:cubicBezTo>
                  <a:cubicBezTo>
                    <a:pt x="143" y="25"/>
                    <a:pt x="144" y="24"/>
                    <a:pt x="145" y="23"/>
                  </a:cubicBezTo>
                  <a:cubicBezTo>
                    <a:pt x="145" y="23"/>
                    <a:pt x="145" y="22"/>
                    <a:pt x="145" y="21"/>
                  </a:cubicBezTo>
                  <a:cubicBezTo>
                    <a:pt x="145" y="21"/>
                    <a:pt x="145" y="20"/>
                    <a:pt x="145" y="20"/>
                  </a:cubicBezTo>
                  <a:cubicBezTo>
                    <a:pt x="145" y="20"/>
                    <a:pt x="145" y="20"/>
                    <a:pt x="145" y="19"/>
                  </a:cubicBezTo>
                  <a:cubicBezTo>
                    <a:pt x="145" y="19"/>
                    <a:pt x="144" y="18"/>
                    <a:pt x="144" y="18"/>
                  </a:cubicBezTo>
                  <a:cubicBezTo>
                    <a:pt x="144" y="18"/>
                    <a:pt x="144" y="18"/>
                    <a:pt x="144" y="17"/>
                  </a:cubicBezTo>
                  <a:cubicBezTo>
                    <a:pt x="144" y="17"/>
                    <a:pt x="143" y="17"/>
                    <a:pt x="143" y="17"/>
                  </a:cubicBezTo>
                  <a:cubicBezTo>
                    <a:pt x="143" y="16"/>
                    <a:pt x="142" y="15"/>
                    <a:pt x="142" y="15"/>
                  </a:cubicBezTo>
                  <a:cubicBezTo>
                    <a:pt x="142" y="14"/>
                    <a:pt x="142" y="13"/>
                    <a:pt x="142" y="13"/>
                  </a:cubicBezTo>
                  <a:cubicBezTo>
                    <a:pt x="142" y="13"/>
                    <a:pt x="142" y="12"/>
                    <a:pt x="142" y="12"/>
                  </a:cubicBezTo>
                  <a:cubicBezTo>
                    <a:pt x="142" y="12"/>
                    <a:pt x="142" y="12"/>
                    <a:pt x="143" y="12"/>
                  </a:cubicBezTo>
                  <a:cubicBezTo>
                    <a:pt x="143" y="12"/>
                    <a:pt x="144" y="11"/>
                    <a:pt x="144" y="11"/>
                  </a:cubicBezTo>
                  <a:cubicBezTo>
                    <a:pt x="144" y="11"/>
                    <a:pt x="145" y="11"/>
                    <a:pt x="146" y="10"/>
                  </a:cubicBezTo>
                  <a:cubicBezTo>
                    <a:pt x="146" y="10"/>
                    <a:pt x="148" y="9"/>
                    <a:pt x="148" y="9"/>
                  </a:cubicBezTo>
                  <a:cubicBezTo>
                    <a:pt x="148" y="9"/>
                    <a:pt x="149" y="9"/>
                    <a:pt x="149" y="9"/>
                  </a:cubicBezTo>
                  <a:cubicBezTo>
                    <a:pt x="149" y="9"/>
                    <a:pt x="150" y="9"/>
                    <a:pt x="151" y="9"/>
                  </a:cubicBezTo>
                  <a:cubicBezTo>
                    <a:pt x="151" y="9"/>
                    <a:pt x="151" y="8"/>
                    <a:pt x="152" y="8"/>
                  </a:cubicBezTo>
                  <a:cubicBezTo>
                    <a:pt x="152" y="8"/>
                    <a:pt x="152" y="8"/>
                    <a:pt x="152" y="8"/>
                  </a:cubicBezTo>
                  <a:cubicBezTo>
                    <a:pt x="153" y="8"/>
                    <a:pt x="153" y="8"/>
                    <a:pt x="154" y="8"/>
                  </a:cubicBezTo>
                  <a:cubicBezTo>
                    <a:pt x="154" y="8"/>
                    <a:pt x="154" y="8"/>
                    <a:pt x="154" y="7"/>
                  </a:cubicBezTo>
                  <a:cubicBezTo>
                    <a:pt x="155" y="7"/>
                    <a:pt x="154" y="7"/>
                    <a:pt x="154" y="7"/>
                  </a:cubicBezTo>
                  <a:cubicBezTo>
                    <a:pt x="154" y="7"/>
                    <a:pt x="154" y="6"/>
                    <a:pt x="154" y="6"/>
                  </a:cubicBezTo>
                  <a:cubicBezTo>
                    <a:pt x="153" y="6"/>
                    <a:pt x="153" y="6"/>
                    <a:pt x="153" y="6"/>
                  </a:cubicBezTo>
                  <a:cubicBezTo>
                    <a:pt x="153" y="6"/>
                    <a:pt x="151" y="7"/>
                    <a:pt x="151" y="7"/>
                  </a:cubicBezTo>
                  <a:cubicBezTo>
                    <a:pt x="151" y="7"/>
                    <a:pt x="151" y="6"/>
                    <a:pt x="151" y="6"/>
                  </a:cubicBezTo>
                  <a:cubicBezTo>
                    <a:pt x="151" y="6"/>
                    <a:pt x="151" y="5"/>
                    <a:pt x="151" y="5"/>
                  </a:cubicBezTo>
                  <a:cubicBezTo>
                    <a:pt x="150" y="3"/>
                    <a:pt x="153" y="1"/>
                    <a:pt x="154" y="4"/>
                  </a:cubicBezTo>
                  <a:cubicBezTo>
                    <a:pt x="154" y="4"/>
                    <a:pt x="154" y="5"/>
                    <a:pt x="154" y="5"/>
                  </a:cubicBezTo>
                  <a:cubicBezTo>
                    <a:pt x="154" y="5"/>
                    <a:pt x="154" y="7"/>
                    <a:pt x="155" y="7"/>
                  </a:cubicBezTo>
                  <a:cubicBezTo>
                    <a:pt x="156" y="7"/>
                    <a:pt x="158" y="7"/>
                    <a:pt x="159" y="8"/>
                  </a:cubicBezTo>
                  <a:cubicBezTo>
                    <a:pt x="159" y="8"/>
                    <a:pt x="161" y="8"/>
                    <a:pt x="161" y="8"/>
                  </a:cubicBezTo>
                  <a:cubicBezTo>
                    <a:pt x="161" y="8"/>
                    <a:pt x="162" y="9"/>
                    <a:pt x="162" y="9"/>
                  </a:cubicBezTo>
                  <a:cubicBezTo>
                    <a:pt x="163" y="9"/>
                    <a:pt x="164" y="10"/>
                    <a:pt x="164" y="10"/>
                  </a:cubicBezTo>
                  <a:cubicBezTo>
                    <a:pt x="164" y="10"/>
                    <a:pt x="164" y="11"/>
                    <a:pt x="165" y="11"/>
                  </a:cubicBezTo>
                  <a:cubicBezTo>
                    <a:pt x="165" y="11"/>
                    <a:pt x="165" y="12"/>
                    <a:pt x="165" y="12"/>
                  </a:cubicBezTo>
                  <a:cubicBezTo>
                    <a:pt x="165" y="12"/>
                    <a:pt x="165" y="13"/>
                    <a:pt x="165" y="13"/>
                  </a:cubicBezTo>
                  <a:cubicBezTo>
                    <a:pt x="165" y="13"/>
                    <a:pt x="165" y="14"/>
                    <a:pt x="165" y="14"/>
                  </a:cubicBezTo>
                  <a:cubicBezTo>
                    <a:pt x="166" y="15"/>
                    <a:pt x="168" y="15"/>
                    <a:pt x="168" y="15"/>
                  </a:cubicBezTo>
                  <a:cubicBezTo>
                    <a:pt x="170" y="15"/>
                    <a:pt x="172" y="14"/>
                    <a:pt x="173" y="14"/>
                  </a:cubicBezTo>
                  <a:cubicBezTo>
                    <a:pt x="173" y="14"/>
                    <a:pt x="174" y="14"/>
                    <a:pt x="174" y="14"/>
                  </a:cubicBezTo>
                  <a:cubicBezTo>
                    <a:pt x="174" y="14"/>
                    <a:pt x="175" y="14"/>
                    <a:pt x="175" y="14"/>
                  </a:cubicBezTo>
                  <a:cubicBezTo>
                    <a:pt x="177" y="14"/>
                    <a:pt x="179" y="13"/>
                    <a:pt x="180" y="14"/>
                  </a:cubicBezTo>
                  <a:cubicBezTo>
                    <a:pt x="180" y="14"/>
                    <a:pt x="180" y="14"/>
                    <a:pt x="180" y="15"/>
                  </a:cubicBezTo>
                  <a:cubicBezTo>
                    <a:pt x="180" y="15"/>
                    <a:pt x="180" y="15"/>
                    <a:pt x="180" y="15"/>
                  </a:cubicBezTo>
                  <a:cubicBezTo>
                    <a:pt x="181" y="15"/>
                    <a:pt x="182" y="16"/>
                    <a:pt x="182" y="16"/>
                  </a:cubicBezTo>
                  <a:cubicBezTo>
                    <a:pt x="183" y="17"/>
                    <a:pt x="184" y="17"/>
                    <a:pt x="184" y="17"/>
                  </a:cubicBezTo>
                  <a:cubicBezTo>
                    <a:pt x="185" y="17"/>
                    <a:pt x="186" y="17"/>
                    <a:pt x="187" y="18"/>
                  </a:cubicBezTo>
                  <a:cubicBezTo>
                    <a:pt x="187" y="18"/>
                    <a:pt x="188" y="18"/>
                    <a:pt x="189" y="18"/>
                  </a:cubicBezTo>
                  <a:cubicBezTo>
                    <a:pt x="189" y="18"/>
                    <a:pt x="190" y="17"/>
                    <a:pt x="190" y="17"/>
                  </a:cubicBezTo>
                  <a:cubicBezTo>
                    <a:pt x="190" y="17"/>
                    <a:pt x="191" y="16"/>
                    <a:pt x="191" y="16"/>
                  </a:cubicBezTo>
                  <a:cubicBezTo>
                    <a:pt x="191" y="16"/>
                    <a:pt x="192" y="16"/>
                    <a:pt x="192" y="16"/>
                  </a:cubicBezTo>
                  <a:cubicBezTo>
                    <a:pt x="193" y="15"/>
                    <a:pt x="193" y="15"/>
                    <a:pt x="193" y="15"/>
                  </a:cubicBezTo>
                  <a:cubicBezTo>
                    <a:pt x="194" y="14"/>
                    <a:pt x="194" y="15"/>
                    <a:pt x="195" y="15"/>
                  </a:cubicBezTo>
                  <a:cubicBezTo>
                    <a:pt x="196" y="15"/>
                    <a:pt x="196" y="15"/>
                    <a:pt x="196" y="14"/>
                  </a:cubicBezTo>
                  <a:cubicBezTo>
                    <a:pt x="196" y="14"/>
                    <a:pt x="193" y="14"/>
                    <a:pt x="193" y="14"/>
                  </a:cubicBezTo>
                  <a:cubicBezTo>
                    <a:pt x="193" y="14"/>
                    <a:pt x="193" y="14"/>
                    <a:pt x="194" y="14"/>
                  </a:cubicBezTo>
                  <a:cubicBezTo>
                    <a:pt x="194" y="13"/>
                    <a:pt x="195" y="14"/>
                    <a:pt x="196" y="14"/>
                  </a:cubicBezTo>
                  <a:cubicBezTo>
                    <a:pt x="196" y="13"/>
                    <a:pt x="196" y="13"/>
                    <a:pt x="197" y="13"/>
                  </a:cubicBezTo>
                  <a:cubicBezTo>
                    <a:pt x="199" y="14"/>
                    <a:pt x="202" y="13"/>
                    <a:pt x="204" y="13"/>
                  </a:cubicBezTo>
                  <a:cubicBezTo>
                    <a:pt x="204" y="13"/>
                    <a:pt x="205" y="13"/>
                    <a:pt x="205" y="13"/>
                  </a:cubicBezTo>
                  <a:cubicBezTo>
                    <a:pt x="205" y="13"/>
                    <a:pt x="206" y="13"/>
                    <a:pt x="206" y="13"/>
                  </a:cubicBezTo>
                  <a:cubicBezTo>
                    <a:pt x="206" y="14"/>
                    <a:pt x="207" y="13"/>
                    <a:pt x="208" y="13"/>
                  </a:cubicBezTo>
                  <a:cubicBezTo>
                    <a:pt x="208" y="13"/>
                    <a:pt x="209" y="13"/>
                    <a:pt x="210" y="13"/>
                  </a:cubicBezTo>
                  <a:cubicBezTo>
                    <a:pt x="210" y="13"/>
                    <a:pt x="210" y="14"/>
                    <a:pt x="210" y="14"/>
                  </a:cubicBezTo>
                  <a:cubicBezTo>
                    <a:pt x="209" y="14"/>
                    <a:pt x="207" y="14"/>
                    <a:pt x="206" y="14"/>
                  </a:cubicBezTo>
                  <a:cubicBezTo>
                    <a:pt x="206" y="14"/>
                    <a:pt x="205" y="14"/>
                    <a:pt x="205" y="14"/>
                  </a:cubicBezTo>
                  <a:cubicBezTo>
                    <a:pt x="204" y="14"/>
                    <a:pt x="204" y="14"/>
                    <a:pt x="204" y="14"/>
                  </a:cubicBezTo>
                  <a:cubicBezTo>
                    <a:pt x="204" y="14"/>
                    <a:pt x="203" y="14"/>
                    <a:pt x="203" y="15"/>
                  </a:cubicBezTo>
                  <a:cubicBezTo>
                    <a:pt x="203" y="15"/>
                    <a:pt x="204" y="15"/>
                    <a:pt x="204" y="15"/>
                  </a:cubicBezTo>
                  <a:cubicBezTo>
                    <a:pt x="205" y="15"/>
                    <a:pt x="204" y="17"/>
                    <a:pt x="204" y="17"/>
                  </a:cubicBezTo>
                  <a:cubicBezTo>
                    <a:pt x="204" y="17"/>
                    <a:pt x="205" y="17"/>
                    <a:pt x="206" y="17"/>
                  </a:cubicBezTo>
                  <a:cubicBezTo>
                    <a:pt x="206" y="17"/>
                    <a:pt x="206" y="18"/>
                    <a:pt x="206" y="18"/>
                  </a:cubicBezTo>
                  <a:cubicBezTo>
                    <a:pt x="206" y="18"/>
                    <a:pt x="206" y="19"/>
                    <a:pt x="206" y="19"/>
                  </a:cubicBezTo>
                  <a:cubicBezTo>
                    <a:pt x="206" y="19"/>
                    <a:pt x="207" y="19"/>
                    <a:pt x="207" y="19"/>
                  </a:cubicBezTo>
                  <a:cubicBezTo>
                    <a:pt x="207" y="18"/>
                    <a:pt x="207" y="18"/>
                    <a:pt x="207" y="18"/>
                  </a:cubicBezTo>
                  <a:cubicBezTo>
                    <a:pt x="208" y="18"/>
                    <a:pt x="209" y="19"/>
                    <a:pt x="209" y="19"/>
                  </a:cubicBezTo>
                  <a:cubicBezTo>
                    <a:pt x="210" y="19"/>
                    <a:pt x="210" y="20"/>
                    <a:pt x="210" y="20"/>
                  </a:cubicBezTo>
                  <a:cubicBezTo>
                    <a:pt x="211" y="20"/>
                    <a:pt x="212" y="20"/>
                    <a:pt x="212" y="20"/>
                  </a:cubicBezTo>
                  <a:cubicBezTo>
                    <a:pt x="213" y="20"/>
                    <a:pt x="213" y="20"/>
                    <a:pt x="214" y="20"/>
                  </a:cubicBezTo>
                  <a:cubicBezTo>
                    <a:pt x="214" y="20"/>
                    <a:pt x="215" y="22"/>
                    <a:pt x="215" y="22"/>
                  </a:cubicBezTo>
                  <a:cubicBezTo>
                    <a:pt x="216" y="22"/>
                    <a:pt x="217" y="22"/>
                    <a:pt x="218" y="23"/>
                  </a:cubicBezTo>
                  <a:cubicBezTo>
                    <a:pt x="218" y="24"/>
                    <a:pt x="216" y="23"/>
                    <a:pt x="216" y="24"/>
                  </a:cubicBezTo>
                  <a:cubicBezTo>
                    <a:pt x="216" y="24"/>
                    <a:pt x="218" y="24"/>
                    <a:pt x="218" y="24"/>
                  </a:cubicBezTo>
                  <a:cubicBezTo>
                    <a:pt x="218" y="24"/>
                    <a:pt x="218" y="24"/>
                    <a:pt x="217" y="25"/>
                  </a:cubicBezTo>
                  <a:cubicBezTo>
                    <a:pt x="217" y="25"/>
                    <a:pt x="218" y="26"/>
                    <a:pt x="218" y="26"/>
                  </a:cubicBezTo>
                  <a:cubicBezTo>
                    <a:pt x="218" y="26"/>
                    <a:pt x="217" y="26"/>
                    <a:pt x="217" y="26"/>
                  </a:cubicBezTo>
                  <a:cubicBezTo>
                    <a:pt x="218" y="27"/>
                    <a:pt x="218" y="27"/>
                    <a:pt x="219" y="28"/>
                  </a:cubicBezTo>
                  <a:cubicBezTo>
                    <a:pt x="218" y="28"/>
                    <a:pt x="217" y="28"/>
                    <a:pt x="217" y="28"/>
                  </a:cubicBezTo>
                  <a:cubicBezTo>
                    <a:pt x="217" y="28"/>
                    <a:pt x="219" y="29"/>
                    <a:pt x="220" y="28"/>
                  </a:cubicBezTo>
                  <a:cubicBezTo>
                    <a:pt x="220" y="28"/>
                    <a:pt x="221" y="28"/>
                    <a:pt x="221" y="28"/>
                  </a:cubicBezTo>
                  <a:cubicBezTo>
                    <a:pt x="221" y="28"/>
                    <a:pt x="222" y="28"/>
                    <a:pt x="223" y="28"/>
                  </a:cubicBezTo>
                  <a:cubicBezTo>
                    <a:pt x="223" y="28"/>
                    <a:pt x="223" y="29"/>
                    <a:pt x="223" y="29"/>
                  </a:cubicBezTo>
                  <a:cubicBezTo>
                    <a:pt x="224" y="29"/>
                    <a:pt x="224" y="30"/>
                    <a:pt x="224" y="30"/>
                  </a:cubicBezTo>
                  <a:cubicBezTo>
                    <a:pt x="224" y="30"/>
                    <a:pt x="225" y="30"/>
                    <a:pt x="225" y="30"/>
                  </a:cubicBezTo>
                  <a:cubicBezTo>
                    <a:pt x="225" y="29"/>
                    <a:pt x="227" y="31"/>
                    <a:pt x="227" y="31"/>
                  </a:cubicBezTo>
                  <a:cubicBezTo>
                    <a:pt x="229" y="33"/>
                    <a:pt x="231" y="34"/>
                    <a:pt x="233" y="36"/>
                  </a:cubicBezTo>
                  <a:cubicBezTo>
                    <a:pt x="234" y="37"/>
                    <a:pt x="234" y="41"/>
                    <a:pt x="236" y="41"/>
                  </a:cubicBezTo>
                  <a:cubicBezTo>
                    <a:pt x="236" y="41"/>
                    <a:pt x="237" y="41"/>
                    <a:pt x="237" y="41"/>
                  </a:cubicBezTo>
                  <a:cubicBezTo>
                    <a:pt x="238" y="41"/>
                    <a:pt x="238" y="42"/>
                    <a:pt x="239" y="42"/>
                  </a:cubicBezTo>
                  <a:cubicBezTo>
                    <a:pt x="239" y="43"/>
                    <a:pt x="240" y="44"/>
                    <a:pt x="240" y="44"/>
                  </a:cubicBezTo>
                  <a:cubicBezTo>
                    <a:pt x="241" y="45"/>
                    <a:pt x="242" y="45"/>
                    <a:pt x="243" y="45"/>
                  </a:cubicBezTo>
                  <a:cubicBezTo>
                    <a:pt x="243" y="46"/>
                    <a:pt x="243" y="46"/>
                    <a:pt x="243" y="47"/>
                  </a:cubicBezTo>
                  <a:cubicBezTo>
                    <a:pt x="243" y="47"/>
                    <a:pt x="243" y="48"/>
                    <a:pt x="243" y="48"/>
                  </a:cubicBezTo>
                  <a:cubicBezTo>
                    <a:pt x="243" y="48"/>
                    <a:pt x="244" y="48"/>
                    <a:pt x="244" y="48"/>
                  </a:cubicBezTo>
                  <a:cubicBezTo>
                    <a:pt x="244" y="48"/>
                    <a:pt x="244" y="47"/>
                    <a:pt x="244" y="47"/>
                  </a:cubicBezTo>
                  <a:cubicBezTo>
                    <a:pt x="245" y="46"/>
                    <a:pt x="247" y="47"/>
                    <a:pt x="248" y="47"/>
                  </a:cubicBezTo>
                  <a:cubicBezTo>
                    <a:pt x="249" y="47"/>
                    <a:pt x="250" y="48"/>
                    <a:pt x="252" y="48"/>
                  </a:cubicBezTo>
                  <a:cubicBezTo>
                    <a:pt x="252" y="48"/>
                    <a:pt x="252" y="47"/>
                    <a:pt x="252" y="47"/>
                  </a:cubicBezTo>
                  <a:cubicBezTo>
                    <a:pt x="253" y="46"/>
                    <a:pt x="255" y="47"/>
                    <a:pt x="256" y="47"/>
                  </a:cubicBezTo>
                  <a:cubicBezTo>
                    <a:pt x="256" y="47"/>
                    <a:pt x="256" y="47"/>
                    <a:pt x="257" y="47"/>
                  </a:cubicBezTo>
                  <a:cubicBezTo>
                    <a:pt x="257" y="48"/>
                    <a:pt x="257" y="47"/>
                    <a:pt x="258" y="47"/>
                  </a:cubicBezTo>
                  <a:cubicBezTo>
                    <a:pt x="259" y="46"/>
                    <a:pt x="262" y="47"/>
                    <a:pt x="264" y="48"/>
                  </a:cubicBezTo>
                  <a:cubicBezTo>
                    <a:pt x="265" y="48"/>
                    <a:pt x="265" y="48"/>
                    <a:pt x="266" y="48"/>
                  </a:cubicBezTo>
                  <a:cubicBezTo>
                    <a:pt x="266" y="48"/>
                    <a:pt x="266" y="49"/>
                    <a:pt x="266" y="49"/>
                  </a:cubicBezTo>
                  <a:cubicBezTo>
                    <a:pt x="267" y="49"/>
                    <a:pt x="270" y="49"/>
                    <a:pt x="271" y="50"/>
                  </a:cubicBezTo>
                  <a:cubicBezTo>
                    <a:pt x="272" y="50"/>
                    <a:pt x="273" y="51"/>
                    <a:pt x="273" y="51"/>
                  </a:cubicBezTo>
                  <a:cubicBezTo>
                    <a:pt x="274" y="51"/>
                    <a:pt x="276" y="53"/>
                    <a:pt x="276" y="54"/>
                  </a:cubicBezTo>
                  <a:cubicBezTo>
                    <a:pt x="277" y="54"/>
                    <a:pt x="278" y="55"/>
                    <a:pt x="278" y="55"/>
                  </a:cubicBezTo>
                  <a:cubicBezTo>
                    <a:pt x="279" y="55"/>
                    <a:pt x="279" y="56"/>
                    <a:pt x="280" y="56"/>
                  </a:cubicBezTo>
                  <a:cubicBezTo>
                    <a:pt x="280" y="56"/>
                    <a:pt x="280" y="57"/>
                    <a:pt x="280" y="57"/>
                  </a:cubicBezTo>
                  <a:cubicBezTo>
                    <a:pt x="280" y="57"/>
                    <a:pt x="280" y="57"/>
                    <a:pt x="280" y="58"/>
                  </a:cubicBezTo>
                  <a:cubicBezTo>
                    <a:pt x="280" y="58"/>
                    <a:pt x="280" y="57"/>
                    <a:pt x="280" y="57"/>
                  </a:cubicBezTo>
                  <a:cubicBezTo>
                    <a:pt x="280" y="57"/>
                    <a:pt x="280" y="56"/>
                    <a:pt x="281" y="56"/>
                  </a:cubicBezTo>
                  <a:cubicBezTo>
                    <a:pt x="281" y="56"/>
                    <a:pt x="281" y="57"/>
                    <a:pt x="281" y="57"/>
                  </a:cubicBezTo>
                  <a:cubicBezTo>
                    <a:pt x="281" y="57"/>
                    <a:pt x="281" y="57"/>
                    <a:pt x="281" y="58"/>
                  </a:cubicBezTo>
                  <a:cubicBezTo>
                    <a:pt x="281" y="58"/>
                    <a:pt x="281" y="58"/>
                    <a:pt x="281" y="58"/>
                  </a:cubicBezTo>
                  <a:cubicBezTo>
                    <a:pt x="282" y="59"/>
                    <a:pt x="282" y="59"/>
                    <a:pt x="282" y="60"/>
                  </a:cubicBezTo>
                  <a:cubicBezTo>
                    <a:pt x="282" y="60"/>
                    <a:pt x="283" y="60"/>
                    <a:pt x="283" y="59"/>
                  </a:cubicBezTo>
                  <a:cubicBezTo>
                    <a:pt x="283" y="59"/>
                    <a:pt x="283" y="59"/>
                    <a:pt x="283" y="59"/>
                  </a:cubicBezTo>
                  <a:cubicBezTo>
                    <a:pt x="283" y="59"/>
                    <a:pt x="283" y="58"/>
                    <a:pt x="283" y="58"/>
                  </a:cubicBezTo>
                  <a:cubicBezTo>
                    <a:pt x="283" y="58"/>
                    <a:pt x="284" y="58"/>
                    <a:pt x="284" y="59"/>
                  </a:cubicBezTo>
                  <a:cubicBezTo>
                    <a:pt x="285" y="59"/>
                    <a:pt x="285" y="60"/>
                    <a:pt x="285" y="60"/>
                  </a:cubicBezTo>
                  <a:cubicBezTo>
                    <a:pt x="285" y="61"/>
                    <a:pt x="285" y="62"/>
                    <a:pt x="286" y="63"/>
                  </a:cubicBezTo>
                  <a:cubicBezTo>
                    <a:pt x="286" y="62"/>
                    <a:pt x="286" y="62"/>
                    <a:pt x="286" y="62"/>
                  </a:cubicBezTo>
                  <a:cubicBezTo>
                    <a:pt x="286" y="65"/>
                    <a:pt x="287" y="68"/>
                    <a:pt x="288" y="71"/>
                  </a:cubicBezTo>
                  <a:cubicBezTo>
                    <a:pt x="288" y="72"/>
                    <a:pt x="289" y="75"/>
                    <a:pt x="290" y="76"/>
                  </a:cubicBezTo>
                  <a:cubicBezTo>
                    <a:pt x="291" y="76"/>
                    <a:pt x="293" y="76"/>
                    <a:pt x="294" y="77"/>
                  </a:cubicBezTo>
                  <a:cubicBezTo>
                    <a:pt x="294" y="77"/>
                    <a:pt x="294" y="77"/>
                    <a:pt x="294" y="77"/>
                  </a:cubicBezTo>
                  <a:cubicBezTo>
                    <a:pt x="294" y="77"/>
                    <a:pt x="294" y="78"/>
                    <a:pt x="294" y="78"/>
                  </a:cubicBezTo>
                  <a:cubicBezTo>
                    <a:pt x="295" y="78"/>
                    <a:pt x="295" y="79"/>
                    <a:pt x="294" y="80"/>
                  </a:cubicBezTo>
                  <a:cubicBezTo>
                    <a:pt x="294" y="80"/>
                    <a:pt x="294" y="80"/>
                    <a:pt x="294" y="80"/>
                  </a:cubicBezTo>
                  <a:cubicBezTo>
                    <a:pt x="294" y="80"/>
                    <a:pt x="294" y="80"/>
                    <a:pt x="293" y="80"/>
                  </a:cubicBezTo>
                  <a:cubicBezTo>
                    <a:pt x="294" y="81"/>
                    <a:pt x="294" y="81"/>
                    <a:pt x="294" y="81"/>
                  </a:cubicBezTo>
                  <a:cubicBezTo>
                    <a:pt x="294" y="81"/>
                    <a:pt x="294" y="81"/>
                    <a:pt x="294" y="81"/>
                  </a:cubicBezTo>
                  <a:cubicBezTo>
                    <a:pt x="294" y="81"/>
                    <a:pt x="294" y="82"/>
                    <a:pt x="294" y="82"/>
                  </a:cubicBezTo>
                  <a:cubicBezTo>
                    <a:pt x="294" y="82"/>
                    <a:pt x="294" y="82"/>
                    <a:pt x="294" y="82"/>
                  </a:cubicBezTo>
                  <a:cubicBezTo>
                    <a:pt x="294" y="82"/>
                    <a:pt x="294" y="82"/>
                    <a:pt x="293" y="82"/>
                  </a:cubicBezTo>
                  <a:cubicBezTo>
                    <a:pt x="293" y="82"/>
                    <a:pt x="293" y="82"/>
                    <a:pt x="292" y="82"/>
                  </a:cubicBezTo>
                  <a:cubicBezTo>
                    <a:pt x="292" y="82"/>
                    <a:pt x="292" y="83"/>
                    <a:pt x="292" y="83"/>
                  </a:cubicBezTo>
                  <a:cubicBezTo>
                    <a:pt x="292" y="83"/>
                    <a:pt x="292" y="83"/>
                    <a:pt x="292" y="83"/>
                  </a:cubicBezTo>
                  <a:cubicBezTo>
                    <a:pt x="292" y="83"/>
                    <a:pt x="291" y="84"/>
                    <a:pt x="291" y="84"/>
                  </a:cubicBezTo>
                  <a:cubicBezTo>
                    <a:pt x="291" y="84"/>
                    <a:pt x="290" y="85"/>
                    <a:pt x="290" y="85"/>
                  </a:cubicBezTo>
                  <a:cubicBezTo>
                    <a:pt x="290" y="87"/>
                    <a:pt x="289" y="87"/>
                    <a:pt x="288" y="88"/>
                  </a:cubicBezTo>
                  <a:cubicBezTo>
                    <a:pt x="287" y="88"/>
                    <a:pt x="285" y="89"/>
                    <a:pt x="285" y="90"/>
                  </a:cubicBezTo>
                  <a:cubicBezTo>
                    <a:pt x="284" y="91"/>
                    <a:pt x="284" y="91"/>
                    <a:pt x="284" y="91"/>
                  </a:cubicBezTo>
                  <a:cubicBezTo>
                    <a:pt x="285" y="91"/>
                    <a:pt x="285" y="91"/>
                    <a:pt x="285" y="91"/>
                  </a:cubicBezTo>
                  <a:cubicBezTo>
                    <a:pt x="285" y="91"/>
                    <a:pt x="285" y="91"/>
                    <a:pt x="285" y="90"/>
                  </a:cubicBezTo>
                  <a:cubicBezTo>
                    <a:pt x="285" y="90"/>
                    <a:pt x="286" y="90"/>
                    <a:pt x="286" y="90"/>
                  </a:cubicBezTo>
                  <a:cubicBezTo>
                    <a:pt x="286" y="91"/>
                    <a:pt x="286" y="91"/>
                    <a:pt x="285" y="91"/>
                  </a:cubicBezTo>
                  <a:cubicBezTo>
                    <a:pt x="285" y="92"/>
                    <a:pt x="285" y="92"/>
                    <a:pt x="284" y="92"/>
                  </a:cubicBezTo>
                  <a:cubicBezTo>
                    <a:pt x="284" y="92"/>
                    <a:pt x="284" y="92"/>
                    <a:pt x="284" y="92"/>
                  </a:cubicBezTo>
                  <a:cubicBezTo>
                    <a:pt x="284" y="93"/>
                    <a:pt x="283" y="93"/>
                    <a:pt x="283" y="93"/>
                  </a:cubicBezTo>
                  <a:cubicBezTo>
                    <a:pt x="283" y="93"/>
                    <a:pt x="283" y="93"/>
                    <a:pt x="282" y="93"/>
                  </a:cubicBezTo>
                  <a:cubicBezTo>
                    <a:pt x="282" y="94"/>
                    <a:pt x="282" y="94"/>
                    <a:pt x="282" y="94"/>
                  </a:cubicBezTo>
                  <a:cubicBezTo>
                    <a:pt x="282" y="95"/>
                    <a:pt x="282" y="95"/>
                    <a:pt x="282" y="96"/>
                  </a:cubicBezTo>
                  <a:cubicBezTo>
                    <a:pt x="282" y="96"/>
                    <a:pt x="282" y="96"/>
                    <a:pt x="282" y="95"/>
                  </a:cubicBezTo>
                  <a:cubicBezTo>
                    <a:pt x="282" y="95"/>
                    <a:pt x="283" y="94"/>
                    <a:pt x="283" y="94"/>
                  </a:cubicBezTo>
                  <a:cubicBezTo>
                    <a:pt x="283" y="93"/>
                    <a:pt x="283" y="93"/>
                    <a:pt x="283" y="93"/>
                  </a:cubicBezTo>
                  <a:cubicBezTo>
                    <a:pt x="284" y="93"/>
                    <a:pt x="284" y="93"/>
                    <a:pt x="285" y="93"/>
                  </a:cubicBezTo>
                  <a:cubicBezTo>
                    <a:pt x="285" y="93"/>
                    <a:pt x="285" y="93"/>
                    <a:pt x="285" y="93"/>
                  </a:cubicBezTo>
                  <a:cubicBezTo>
                    <a:pt x="285" y="93"/>
                    <a:pt x="285" y="93"/>
                    <a:pt x="285" y="93"/>
                  </a:cubicBezTo>
                  <a:cubicBezTo>
                    <a:pt x="285" y="94"/>
                    <a:pt x="285" y="94"/>
                    <a:pt x="285" y="95"/>
                  </a:cubicBezTo>
                  <a:cubicBezTo>
                    <a:pt x="285" y="95"/>
                    <a:pt x="285" y="96"/>
                    <a:pt x="284" y="96"/>
                  </a:cubicBezTo>
                  <a:cubicBezTo>
                    <a:pt x="284" y="96"/>
                    <a:pt x="284" y="97"/>
                    <a:pt x="284" y="97"/>
                  </a:cubicBezTo>
                  <a:cubicBezTo>
                    <a:pt x="284" y="97"/>
                    <a:pt x="284" y="97"/>
                    <a:pt x="283" y="98"/>
                  </a:cubicBezTo>
                  <a:cubicBezTo>
                    <a:pt x="283" y="98"/>
                    <a:pt x="282" y="98"/>
                    <a:pt x="282" y="99"/>
                  </a:cubicBezTo>
                  <a:cubicBezTo>
                    <a:pt x="282" y="99"/>
                    <a:pt x="281" y="99"/>
                    <a:pt x="281" y="99"/>
                  </a:cubicBezTo>
                  <a:cubicBezTo>
                    <a:pt x="280" y="99"/>
                    <a:pt x="280" y="99"/>
                    <a:pt x="279" y="99"/>
                  </a:cubicBezTo>
                  <a:cubicBezTo>
                    <a:pt x="278" y="99"/>
                    <a:pt x="277" y="100"/>
                    <a:pt x="276" y="100"/>
                  </a:cubicBezTo>
                  <a:cubicBezTo>
                    <a:pt x="276" y="100"/>
                    <a:pt x="276" y="100"/>
                    <a:pt x="276" y="100"/>
                  </a:cubicBezTo>
                  <a:cubicBezTo>
                    <a:pt x="276" y="100"/>
                    <a:pt x="274" y="100"/>
                    <a:pt x="274" y="100"/>
                  </a:cubicBezTo>
                  <a:cubicBezTo>
                    <a:pt x="273" y="100"/>
                    <a:pt x="273" y="101"/>
                    <a:pt x="272" y="101"/>
                  </a:cubicBezTo>
                  <a:cubicBezTo>
                    <a:pt x="271" y="101"/>
                    <a:pt x="271" y="101"/>
                    <a:pt x="271" y="101"/>
                  </a:cubicBezTo>
                  <a:cubicBezTo>
                    <a:pt x="270" y="102"/>
                    <a:pt x="267" y="102"/>
                    <a:pt x="266" y="103"/>
                  </a:cubicBezTo>
                  <a:cubicBezTo>
                    <a:pt x="266" y="103"/>
                    <a:pt x="266" y="103"/>
                    <a:pt x="265" y="104"/>
                  </a:cubicBezTo>
                  <a:cubicBezTo>
                    <a:pt x="265" y="104"/>
                    <a:pt x="265" y="104"/>
                    <a:pt x="264" y="104"/>
                  </a:cubicBezTo>
                  <a:cubicBezTo>
                    <a:pt x="264" y="104"/>
                    <a:pt x="265" y="104"/>
                    <a:pt x="265" y="104"/>
                  </a:cubicBezTo>
                  <a:cubicBezTo>
                    <a:pt x="264" y="104"/>
                    <a:pt x="263" y="104"/>
                    <a:pt x="263" y="105"/>
                  </a:cubicBezTo>
                  <a:cubicBezTo>
                    <a:pt x="263" y="105"/>
                    <a:pt x="263" y="105"/>
                    <a:pt x="263" y="105"/>
                  </a:cubicBezTo>
                  <a:cubicBezTo>
                    <a:pt x="263" y="105"/>
                    <a:pt x="263" y="106"/>
                    <a:pt x="262" y="106"/>
                  </a:cubicBezTo>
                  <a:cubicBezTo>
                    <a:pt x="262" y="106"/>
                    <a:pt x="262" y="106"/>
                    <a:pt x="261" y="106"/>
                  </a:cubicBezTo>
                  <a:cubicBezTo>
                    <a:pt x="261" y="106"/>
                    <a:pt x="260" y="105"/>
                    <a:pt x="261" y="105"/>
                  </a:cubicBezTo>
                  <a:cubicBezTo>
                    <a:pt x="261" y="105"/>
                    <a:pt x="261" y="105"/>
                    <a:pt x="262" y="104"/>
                  </a:cubicBezTo>
                  <a:cubicBezTo>
                    <a:pt x="261" y="104"/>
                    <a:pt x="260" y="103"/>
                    <a:pt x="259" y="104"/>
                  </a:cubicBezTo>
                  <a:cubicBezTo>
                    <a:pt x="260" y="103"/>
                    <a:pt x="259" y="103"/>
                    <a:pt x="259" y="103"/>
                  </a:cubicBezTo>
                  <a:cubicBezTo>
                    <a:pt x="258" y="103"/>
                    <a:pt x="258" y="103"/>
                    <a:pt x="257" y="103"/>
                  </a:cubicBezTo>
                  <a:cubicBezTo>
                    <a:pt x="257" y="104"/>
                    <a:pt x="259" y="104"/>
                    <a:pt x="260" y="104"/>
                  </a:cubicBezTo>
                  <a:cubicBezTo>
                    <a:pt x="260" y="105"/>
                    <a:pt x="257" y="105"/>
                    <a:pt x="258" y="104"/>
                  </a:cubicBezTo>
                  <a:cubicBezTo>
                    <a:pt x="257" y="104"/>
                    <a:pt x="256" y="104"/>
                    <a:pt x="256" y="104"/>
                  </a:cubicBezTo>
                  <a:cubicBezTo>
                    <a:pt x="255" y="104"/>
                    <a:pt x="255" y="104"/>
                    <a:pt x="255" y="104"/>
                  </a:cubicBezTo>
                  <a:cubicBezTo>
                    <a:pt x="255" y="104"/>
                    <a:pt x="255" y="104"/>
                    <a:pt x="255" y="104"/>
                  </a:cubicBezTo>
                  <a:cubicBezTo>
                    <a:pt x="255" y="104"/>
                    <a:pt x="254" y="104"/>
                    <a:pt x="254" y="104"/>
                  </a:cubicBezTo>
                  <a:cubicBezTo>
                    <a:pt x="254" y="104"/>
                    <a:pt x="254" y="103"/>
                    <a:pt x="254" y="103"/>
                  </a:cubicBezTo>
                  <a:cubicBezTo>
                    <a:pt x="254" y="102"/>
                    <a:pt x="253" y="102"/>
                    <a:pt x="252" y="102"/>
                  </a:cubicBezTo>
                  <a:cubicBezTo>
                    <a:pt x="252" y="102"/>
                    <a:pt x="252" y="102"/>
                    <a:pt x="252" y="102"/>
                  </a:cubicBezTo>
                  <a:cubicBezTo>
                    <a:pt x="252" y="102"/>
                    <a:pt x="252" y="102"/>
                    <a:pt x="252" y="102"/>
                  </a:cubicBezTo>
                  <a:cubicBezTo>
                    <a:pt x="252" y="103"/>
                    <a:pt x="251" y="103"/>
                    <a:pt x="251" y="102"/>
                  </a:cubicBezTo>
                  <a:cubicBezTo>
                    <a:pt x="251" y="102"/>
                    <a:pt x="251" y="102"/>
                    <a:pt x="251" y="102"/>
                  </a:cubicBezTo>
                  <a:cubicBezTo>
                    <a:pt x="251" y="102"/>
                    <a:pt x="249" y="102"/>
                    <a:pt x="249" y="103"/>
                  </a:cubicBezTo>
                  <a:cubicBezTo>
                    <a:pt x="250" y="103"/>
                    <a:pt x="250" y="103"/>
                    <a:pt x="250" y="104"/>
                  </a:cubicBezTo>
                  <a:cubicBezTo>
                    <a:pt x="250" y="104"/>
                    <a:pt x="249" y="104"/>
                    <a:pt x="249" y="105"/>
                  </a:cubicBezTo>
                  <a:cubicBezTo>
                    <a:pt x="249" y="105"/>
                    <a:pt x="248" y="106"/>
                    <a:pt x="248" y="106"/>
                  </a:cubicBezTo>
                  <a:cubicBezTo>
                    <a:pt x="248" y="105"/>
                    <a:pt x="249" y="105"/>
                    <a:pt x="249" y="104"/>
                  </a:cubicBezTo>
                  <a:cubicBezTo>
                    <a:pt x="249" y="104"/>
                    <a:pt x="248" y="104"/>
                    <a:pt x="248" y="104"/>
                  </a:cubicBezTo>
                  <a:cubicBezTo>
                    <a:pt x="247" y="104"/>
                    <a:pt x="247" y="105"/>
                    <a:pt x="247" y="105"/>
                  </a:cubicBezTo>
                  <a:cubicBezTo>
                    <a:pt x="246" y="105"/>
                    <a:pt x="246" y="106"/>
                    <a:pt x="247" y="107"/>
                  </a:cubicBezTo>
                  <a:cubicBezTo>
                    <a:pt x="246" y="107"/>
                    <a:pt x="243" y="107"/>
                    <a:pt x="242" y="106"/>
                  </a:cubicBezTo>
                  <a:cubicBezTo>
                    <a:pt x="241" y="106"/>
                    <a:pt x="241" y="106"/>
                    <a:pt x="241" y="106"/>
                  </a:cubicBezTo>
                  <a:cubicBezTo>
                    <a:pt x="240" y="106"/>
                    <a:pt x="240" y="107"/>
                    <a:pt x="240" y="107"/>
                  </a:cubicBezTo>
                  <a:cubicBezTo>
                    <a:pt x="239" y="108"/>
                    <a:pt x="238" y="109"/>
                    <a:pt x="236" y="110"/>
                  </a:cubicBezTo>
                  <a:cubicBezTo>
                    <a:pt x="238" y="109"/>
                    <a:pt x="240" y="109"/>
                    <a:pt x="240" y="107"/>
                  </a:cubicBezTo>
                  <a:cubicBezTo>
                    <a:pt x="240" y="107"/>
                    <a:pt x="241" y="107"/>
                    <a:pt x="241" y="107"/>
                  </a:cubicBezTo>
                  <a:cubicBezTo>
                    <a:pt x="241" y="107"/>
                    <a:pt x="242" y="107"/>
                    <a:pt x="242" y="107"/>
                  </a:cubicBezTo>
                  <a:cubicBezTo>
                    <a:pt x="242" y="107"/>
                    <a:pt x="242" y="107"/>
                    <a:pt x="242" y="108"/>
                  </a:cubicBezTo>
                  <a:cubicBezTo>
                    <a:pt x="242" y="108"/>
                    <a:pt x="243" y="108"/>
                    <a:pt x="244" y="108"/>
                  </a:cubicBezTo>
                  <a:cubicBezTo>
                    <a:pt x="244" y="108"/>
                    <a:pt x="244" y="108"/>
                    <a:pt x="244" y="108"/>
                  </a:cubicBezTo>
                  <a:cubicBezTo>
                    <a:pt x="244" y="108"/>
                    <a:pt x="245" y="108"/>
                    <a:pt x="245" y="108"/>
                  </a:cubicBezTo>
                  <a:cubicBezTo>
                    <a:pt x="245" y="108"/>
                    <a:pt x="245" y="108"/>
                    <a:pt x="245" y="108"/>
                  </a:cubicBezTo>
                  <a:cubicBezTo>
                    <a:pt x="245" y="108"/>
                    <a:pt x="246" y="108"/>
                    <a:pt x="246" y="108"/>
                  </a:cubicBezTo>
                  <a:cubicBezTo>
                    <a:pt x="246" y="108"/>
                    <a:pt x="246" y="108"/>
                    <a:pt x="246" y="108"/>
                  </a:cubicBezTo>
                  <a:cubicBezTo>
                    <a:pt x="246" y="108"/>
                    <a:pt x="247" y="108"/>
                    <a:pt x="247" y="108"/>
                  </a:cubicBezTo>
                  <a:cubicBezTo>
                    <a:pt x="247" y="108"/>
                    <a:pt x="247" y="108"/>
                    <a:pt x="247" y="108"/>
                  </a:cubicBezTo>
                  <a:cubicBezTo>
                    <a:pt x="247" y="107"/>
                    <a:pt x="248" y="106"/>
                    <a:pt x="248" y="106"/>
                  </a:cubicBezTo>
                  <a:cubicBezTo>
                    <a:pt x="249" y="106"/>
                    <a:pt x="249" y="106"/>
                    <a:pt x="249" y="106"/>
                  </a:cubicBezTo>
                  <a:cubicBezTo>
                    <a:pt x="249" y="106"/>
                    <a:pt x="249" y="106"/>
                    <a:pt x="249" y="106"/>
                  </a:cubicBezTo>
                  <a:cubicBezTo>
                    <a:pt x="250" y="106"/>
                    <a:pt x="250" y="106"/>
                    <a:pt x="250" y="106"/>
                  </a:cubicBezTo>
                  <a:cubicBezTo>
                    <a:pt x="250" y="106"/>
                    <a:pt x="250" y="106"/>
                    <a:pt x="250" y="106"/>
                  </a:cubicBezTo>
                  <a:cubicBezTo>
                    <a:pt x="250" y="106"/>
                    <a:pt x="250" y="106"/>
                    <a:pt x="250" y="106"/>
                  </a:cubicBezTo>
                  <a:cubicBezTo>
                    <a:pt x="249" y="106"/>
                    <a:pt x="250" y="106"/>
                    <a:pt x="250" y="105"/>
                  </a:cubicBezTo>
                  <a:cubicBezTo>
                    <a:pt x="250" y="105"/>
                    <a:pt x="250" y="105"/>
                    <a:pt x="250" y="105"/>
                  </a:cubicBezTo>
                  <a:cubicBezTo>
                    <a:pt x="251" y="104"/>
                    <a:pt x="251" y="104"/>
                    <a:pt x="252" y="104"/>
                  </a:cubicBezTo>
                  <a:cubicBezTo>
                    <a:pt x="252" y="103"/>
                    <a:pt x="253" y="103"/>
                    <a:pt x="253" y="103"/>
                  </a:cubicBezTo>
                  <a:cubicBezTo>
                    <a:pt x="254" y="103"/>
                    <a:pt x="254" y="103"/>
                    <a:pt x="254" y="104"/>
                  </a:cubicBezTo>
                  <a:cubicBezTo>
                    <a:pt x="254" y="104"/>
                    <a:pt x="254" y="104"/>
                    <a:pt x="254" y="105"/>
                  </a:cubicBezTo>
                  <a:cubicBezTo>
                    <a:pt x="254" y="104"/>
                    <a:pt x="254" y="105"/>
                    <a:pt x="255" y="105"/>
                  </a:cubicBezTo>
                  <a:cubicBezTo>
                    <a:pt x="255" y="105"/>
                    <a:pt x="255" y="105"/>
                    <a:pt x="256" y="105"/>
                  </a:cubicBezTo>
                  <a:cubicBezTo>
                    <a:pt x="256" y="105"/>
                    <a:pt x="257" y="105"/>
                    <a:pt x="257" y="105"/>
                  </a:cubicBezTo>
                  <a:cubicBezTo>
                    <a:pt x="257" y="105"/>
                    <a:pt x="258" y="105"/>
                    <a:pt x="258" y="105"/>
                  </a:cubicBezTo>
                  <a:cubicBezTo>
                    <a:pt x="258" y="105"/>
                    <a:pt x="258" y="105"/>
                    <a:pt x="258" y="105"/>
                  </a:cubicBezTo>
                  <a:cubicBezTo>
                    <a:pt x="258" y="106"/>
                    <a:pt x="258" y="106"/>
                    <a:pt x="258" y="106"/>
                  </a:cubicBezTo>
                  <a:cubicBezTo>
                    <a:pt x="258" y="107"/>
                    <a:pt x="258" y="107"/>
                    <a:pt x="258" y="108"/>
                  </a:cubicBezTo>
                  <a:cubicBezTo>
                    <a:pt x="257" y="108"/>
                    <a:pt x="257" y="109"/>
                    <a:pt x="257" y="109"/>
                  </a:cubicBezTo>
                  <a:cubicBezTo>
                    <a:pt x="256" y="112"/>
                    <a:pt x="256" y="115"/>
                    <a:pt x="254" y="117"/>
                  </a:cubicBezTo>
                  <a:cubicBezTo>
                    <a:pt x="254" y="117"/>
                    <a:pt x="254" y="117"/>
                    <a:pt x="254" y="118"/>
                  </a:cubicBezTo>
                  <a:cubicBezTo>
                    <a:pt x="256" y="115"/>
                    <a:pt x="258" y="111"/>
                    <a:pt x="259" y="107"/>
                  </a:cubicBezTo>
                  <a:cubicBezTo>
                    <a:pt x="259" y="107"/>
                    <a:pt x="260" y="107"/>
                    <a:pt x="260" y="107"/>
                  </a:cubicBezTo>
                  <a:cubicBezTo>
                    <a:pt x="261" y="106"/>
                    <a:pt x="262" y="106"/>
                    <a:pt x="263" y="106"/>
                  </a:cubicBezTo>
                  <a:cubicBezTo>
                    <a:pt x="263" y="107"/>
                    <a:pt x="263" y="107"/>
                    <a:pt x="263" y="107"/>
                  </a:cubicBezTo>
                  <a:cubicBezTo>
                    <a:pt x="263" y="107"/>
                    <a:pt x="264" y="106"/>
                    <a:pt x="265" y="106"/>
                  </a:cubicBezTo>
                  <a:cubicBezTo>
                    <a:pt x="265" y="107"/>
                    <a:pt x="265" y="107"/>
                    <a:pt x="265" y="107"/>
                  </a:cubicBezTo>
                  <a:cubicBezTo>
                    <a:pt x="265" y="107"/>
                    <a:pt x="265" y="107"/>
                    <a:pt x="265" y="107"/>
                  </a:cubicBezTo>
                  <a:cubicBezTo>
                    <a:pt x="265" y="107"/>
                    <a:pt x="265" y="107"/>
                    <a:pt x="265" y="107"/>
                  </a:cubicBezTo>
                  <a:cubicBezTo>
                    <a:pt x="265" y="107"/>
                    <a:pt x="265" y="106"/>
                    <a:pt x="265" y="106"/>
                  </a:cubicBezTo>
                  <a:cubicBezTo>
                    <a:pt x="265" y="106"/>
                    <a:pt x="265" y="106"/>
                    <a:pt x="266" y="105"/>
                  </a:cubicBezTo>
                  <a:cubicBezTo>
                    <a:pt x="266" y="105"/>
                    <a:pt x="267" y="105"/>
                    <a:pt x="267" y="105"/>
                  </a:cubicBezTo>
                  <a:cubicBezTo>
                    <a:pt x="267" y="105"/>
                    <a:pt x="267" y="104"/>
                    <a:pt x="268" y="104"/>
                  </a:cubicBezTo>
                  <a:cubicBezTo>
                    <a:pt x="268" y="104"/>
                    <a:pt x="268" y="104"/>
                    <a:pt x="268" y="104"/>
                  </a:cubicBezTo>
                  <a:cubicBezTo>
                    <a:pt x="267" y="104"/>
                    <a:pt x="267" y="104"/>
                    <a:pt x="266" y="104"/>
                  </a:cubicBezTo>
                  <a:cubicBezTo>
                    <a:pt x="267" y="102"/>
                    <a:pt x="270" y="102"/>
                    <a:pt x="272" y="102"/>
                  </a:cubicBezTo>
                  <a:cubicBezTo>
                    <a:pt x="272" y="102"/>
                    <a:pt x="272" y="102"/>
                    <a:pt x="273" y="102"/>
                  </a:cubicBezTo>
                  <a:cubicBezTo>
                    <a:pt x="274" y="101"/>
                    <a:pt x="275" y="101"/>
                    <a:pt x="276" y="100"/>
                  </a:cubicBezTo>
                  <a:cubicBezTo>
                    <a:pt x="276" y="100"/>
                    <a:pt x="276" y="100"/>
                    <a:pt x="277" y="100"/>
                  </a:cubicBezTo>
                  <a:cubicBezTo>
                    <a:pt x="277" y="100"/>
                    <a:pt x="277" y="100"/>
                    <a:pt x="278" y="100"/>
                  </a:cubicBezTo>
                  <a:cubicBezTo>
                    <a:pt x="278" y="100"/>
                    <a:pt x="278" y="101"/>
                    <a:pt x="278" y="101"/>
                  </a:cubicBezTo>
                  <a:cubicBezTo>
                    <a:pt x="278" y="101"/>
                    <a:pt x="278" y="101"/>
                    <a:pt x="278" y="101"/>
                  </a:cubicBezTo>
                  <a:cubicBezTo>
                    <a:pt x="278" y="102"/>
                    <a:pt x="278" y="102"/>
                    <a:pt x="278" y="102"/>
                  </a:cubicBezTo>
                  <a:cubicBezTo>
                    <a:pt x="278" y="102"/>
                    <a:pt x="278" y="103"/>
                    <a:pt x="278" y="103"/>
                  </a:cubicBezTo>
                  <a:cubicBezTo>
                    <a:pt x="278" y="103"/>
                    <a:pt x="278" y="103"/>
                    <a:pt x="278" y="103"/>
                  </a:cubicBezTo>
                  <a:cubicBezTo>
                    <a:pt x="278" y="104"/>
                    <a:pt x="278" y="104"/>
                    <a:pt x="278" y="104"/>
                  </a:cubicBezTo>
                  <a:cubicBezTo>
                    <a:pt x="278" y="105"/>
                    <a:pt x="278" y="105"/>
                    <a:pt x="279" y="106"/>
                  </a:cubicBezTo>
                  <a:cubicBezTo>
                    <a:pt x="279" y="106"/>
                    <a:pt x="279" y="106"/>
                    <a:pt x="279" y="107"/>
                  </a:cubicBezTo>
                  <a:cubicBezTo>
                    <a:pt x="280" y="107"/>
                    <a:pt x="279" y="108"/>
                    <a:pt x="279" y="109"/>
                  </a:cubicBezTo>
                  <a:cubicBezTo>
                    <a:pt x="279" y="109"/>
                    <a:pt x="279" y="109"/>
                    <a:pt x="280" y="109"/>
                  </a:cubicBezTo>
                  <a:cubicBezTo>
                    <a:pt x="280" y="109"/>
                    <a:pt x="280" y="110"/>
                    <a:pt x="281" y="110"/>
                  </a:cubicBezTo>
                  <a:cubicBezTo>
                    <a:pt x="281" y="110"/>
                    <a:pt x="280" y="109"/>
                    <a:pt x="280" y="109"/>
                  </a:cubicBezTo>
                  <a:cubicBezTo>
                    <a:pt x="280" y="109"/>
                    <a:pt x="280" y="109"/>
                    <a:pt x="280" y="109"/>
                  </a:cubicBezTo>
                  <a:cubicBezTo>
                    <a:pt x="280" y="108"/>
                    <a:pt x="280" y="108"/>
                    <a:pt x="280" y="108"/>
                  </a:cubicBezTo>
                  <a:cubicBezTo>
                    <a:pt x="280" y="108"/>
                    <a:pt x="280" y="108"/>
                    <a:pt x="280" y="108"/>
                  </a:cubicBezTo>
                  <a:cubicBezTo>
                    <a:pt x="280" y="107"/>
                    <a:pt x="280" y="106"/>
                    <a:pt x="279" y="106"/>
                  </a:cubicBezTo>
                  <a:cubicBezTo>
                    <a:pt x="279" y="106"/>
                    <a:pt x="279" y="106"/>
                    <a:pt x="279" y="106"/>
                  </a:cubicBezTo>
                  <a:cubicBezTo>
                    <a:pt x="279" y="105"/>
                    <a:pt x="279" y="105"/>
                    <a:pt x="279" y="105"/>
                  </a:cubicBezTo>
                  <a:cubicBezTo>
                    <a:pt x="279" y="105"/>
                    <a:pt x="279" y="105"/>
                    <a:pt x="279" y="105"/>
                  </a:cubicBezTo>
                  <a:cubicBezTo>
                    <a:pt x="278" y="103"/>
                    <a:pt x="278" y="101"/>
                    <a:pt x="279" y="100"/>
                  </a:cubicBezTo>
                  <a:cubicBezTo>
                    <a:pt x="279" y="100"/>
                    <a:pt x="280" y="100"/>
                    <a:pt x="280" y="100"/>
                  </a:cubicBezTo>
                  <a:cubicBezTo>
                    <a:pt x="281" y="100"/>
                    <a:pt x="283" y="99"/>
                    <a:pt x="283" y="99"/>
                  </a:cubicBezTo>
                  <a:cubicBezTo>
                    <a:pt x="283" y="98"/>
                    <a:pt x="284" y="98"/>
                    <a:pt x="284" y="98"/>
                  </a:cubicBezTo>
                  <a:cubicBezTo>
                    <a:pt x="284" y="98"/>
                    <a:pt x="284" y="98"/>
                    <a:pt x="285" y="98"/>
                  </a:cubicBezTo>
                  <a:cubicBezTo>
                    <a:pt x="285" y="97"/>
                    <a:pt x="285" y="97"/>
                    <a:pt x="284" y="97"/>
                  </a:cubicBezTo>
                  <a:cubicBezTo>
                    <a:pt x="284" y="97"/>
                    <a:pt x="285" y="96"/>
                    <a:pt x="285" y="96"/>
                  </a:cubicBezTo>
                  <a:cubicBezTo>
                    <a:pt x="285" y="97"/>
                    <a:pt x="286" y="97"/>
                    <a:pt x="286" y="97"/>
                  </a:cubicBezTo>
                  <a:cubicBezTo>
                    <a:pt x="286" y="96"/>
                    <a:pt x="286" y="96"/>
                    <a:pt x="286" y="96"/>
                  </a:cubicBezTo>
                  <a:cubicBezTo>
                    <a:pt x="286" y="96"/>
                    <a:pt x="286" y="96"/>
                    <a:pt x="286" y="97"/>
                  </a:cubicBezTo>
                  <a:cubicBezTo>
                    <a:pt x="285" y="96"/>
                    <a:pt x="285" y="96"/>
                    <a:pt x="286" y="96"/>
                  </a:cubicBezTo>
                  <a:cubicBezTo>
                    <a:pt x="286" y="96"/>
                    <a:pt x="286" y="95"/>
                    <a:pt x="287" y="95"/>
                  </a:cubicBezTo>
                  <a:cubicBezTo>
                    <a:pt x="287" y="95"/>
                    <a:pt x="287" y="95"/>
                    <a:pt x="287" y="95"/>
                  </a:cubicBezTo>
                  <a:cubicBezTo>
                    <a:pt x="287" y="95"/>
                    <a:pt x="287" y="95"/>
                    <a:pt x="287" y="95"/>
                  </a:cubicBezTo>
                  <a:cubicBezTo>
                    <a:pt x="287" y="94"/>
                    <a:pt x="286" y="95"/>
                    <a:pt x="286" y="94"/>
                  </a:cubicBezTo>
                  <a:cubicBezTo>
                    <a:pt x="286" y="94"/>
                    <a:pt x="286" y="94"/>
                    <a:pt x="286" y="94"/>
                  </a:cubicBezTo>
                  <a:cubicBezTo>
                    <a:pt x="287" y="93"/>
                    <a:pt x="287" y="93"/>
                    <a:pt x="287" y="92"/>
                  </a:cubicBezTo>
                  <a:cubicBezTo>
                    <a:pt x="288" y="91"/>
                    <a:pt x="288" y="93"/>
                    <a:pt x="288" y="93"/>
                  </a:cubicBezTo>
                  <a:cubicBezTo>
                    <a:pt x="287" y="93"/>
                    <a:pt x="287" y="93"/>
                    <a:pt x="288" y="93"/>
                  </a:cubicBezTo>
                  <a:cubicBezTo>
                    <a:pt x="288" y="94"/>
                    <a:pt x="288" y="95"/>
                    <a:pt x="288" y="96"/>
                  </a:cubicBezTo>
                  <a:cubicBezTo>
                    <a:pt x="288" y="94"/>
                    <a:pt x="289" y="93"/>
                    <a:pt x="289" y="92"/>
                  </a:cubicBezTo>
                  <a:cubicBezTo>
                    <a:pt x="289" y="92"/>
                    <a:pt x="289" y="91"/>
                    <a:pt x="289" y="91"/>
                  </a:cubicBezTo>
                  <a:cubicBezTo>
                    <a:pt x="289" y="91"/>
                    <a:pt x="290" y="91"/>
                    <a:pt x="290" y="91"/>
                  </a:cubicBezTo>
                  <a:cubicBezTo>
                    <a:pt x="290" y="91"/>
                    <a:pt x="290" y="90"/>
                    <a:pt x="290" y="90"/>
                  </a:cubicBezTo>
                  <a:cubicBezTo>
                    <a:pt x="291" y="90"/>
                    <a:pt x="291" y="90"/>
                    <a:pt x="292" y="90"/>
                  </a:cubicBezTo>
                  <a:cubicBezTo>
                    <a:pt x="293" y="90"/>
                    <a:pt x="294" y="90"/>
                    <a:pt x="296" y="91"/>
                  </a:cubicBezTo>
                  <a:cubicBezTo>
                    <a:pt x="296" y="91"/>
                    <a:pt x="296" y="91"/>
                    <a:pt x="297" y="91"/>
                  </a:cubicBezTo>
                  <a:cubicBezTo>
                    <a:pt x="298" y="90"/>
                    <a:pt x="299" y="90"/>
                    <a:pt x="300" y="90"/>
                  </a:cubicBezTo>
                  <a:cubicBezTo>
                    <a:pt x="301" y="90"/>
                    <a:pt x="301" y="90"/>
                    <a:pt x="301" y="91"/>
                  </a:cubicBezTo>
                  <a:cubicBezTo>
                    <a:pt x="302" y="91"/>
                    <a:pt x="304" y="91"/>
                    <a:pt x="305" y="91"/>
                  </a:cubicBezTo>
                  <a:cubicBezTo>
                    <a:pt x="305" y="92"/>
                    <a:pt x="304" y="94"/>
                    <a:pt x="304" y="95"/>
                  </a:cubicBezTo>
                  <a:cubicBezTo>
                    <a:pt x="304" y="96"/>
                    <a:pt x="302" y="99"/>
                    <a:pt x="301" y="100"/>
                  </a:cubicBezTo>
                  <a:cubicBezTo>
                    <a:pt x="300" y="100"/>
                    <a:pt x="298" y="101"/>
                    <a:pt x="298" y="101"/>
                  </a:cubicBezTo>
                  <a:cubicBezTo>
                    <a:pt x="298" y="100"/>
                    <a:pt x="298" y="100"/>
                    <a:pt x="297" y="100"/>
                  </a:cubicBezTo>
                  <a:cubicBezTo>
                    <a:pt x="297" y="100"/>
                    <a:pt x="297" y="100"/>
                    <a:pt x="297" y="101"/>
                  </a:cubicBezTo>
                  <a:cubicBezTo>
                    <a:pt x="298" y="101"/>
                    <a:pt x="298" y="101"/>
                    <a:pt x="297" y="101"/>
                  </a:cubicBezTo>
                  <a:cubicBezTo>
                    <a:pt x="297" y="101"/>
                    <a:pt x="297" y="101"/>
                    <a:pt x="296" y="101"/>
                  </a:cubicBezTo>
                  <a:cubicBezTo>
                    <a:pt x="296" y="101"/>
                    <a:pt x="296" y="102"/>
                    <a:pt x="296" y="102"/>
                  </a:cubicBezTo>
                  <a:cubicBezTo>
                    <a:pt x="295" y="102"/>
                    <a:pt x="293" y="101"/>
                    <a:pt x="292" y="102"/>
                  </a:cubicBezTo>
                  <a:cubicBezTo>
                    <a:pt x="292" y="102"/>
                    <a:pt x="291" y="102"/>
                    <a:pt x="290" y="102"/>
                  </a:cubicBezTo>
                  <a:cubicBezTo>
                    <a:pt x="290" y="102"/>
                    <a:pt x="289" y="102"/>
                    <a:pt x="289" y="102"/>
                  </a:cubicBezTo>
                  <a:cubicBezTo>
                    <a:pt x="289" y="102"/>
                    <a:pt x="289" y="102"/>
                    <a:pt x="289" y="102"/>
                  </a:cubicBezTo>
                  <a:cubicBezTo>
                    <a:pt x="288" y="102"/>
                    <a:pt x="288" y="102"/>
                    <a:pt x="287" y="103"/>
                  </a:cubicBezTo>
                  <a:cubicBezTo>
                    <a:pt x="288" y="103"/>
                    <a:pt x="289" y="102"/>
                    <a:pt x="289" y="102"/>
                  </a:cubicBezTo>
                  <a:cubicBezTo>
                    <a:pt x="290" y="102"/>
                    <a:pt x="290" y="103"/>
                    <a:pt x="290" y="103"/>
                  </a:cubicBezTo>
                  <a:cubicBezTo>
                    <a:pt x="291" y="103"/>
                    <a:pt x="292" y="102"/>
                    <a:pt x="293" y="102"/>
                  </a:cubicBezTo>
                  <a:cubicBezTo>
                    <a:pt x="293" y="102"/>
                    <a:pt x="294" y="102"/>
                    <a:pt x="294" y="102"/>
                  </a:cubicBezTo>
                  <a:cubicBezTo>
                    <a:pt x="294" y="102"/>
                    <a:pt x="295" y="102"/>
                    <a:pt x="295" y="103"/>
                  </a:cubicBezTo>
                  <a:cubicBezTo>
                    <a:pt x="295" y="103"/>
                    <a:pt x="296" y="103"/>
                    <a:pt x="296" y="102"/>
                  </a:cubicBezTo>
                  <a:cubicBezTo>
                    <a:pt x="296" y="102"/>
                    <a:pt x="296" y="102"/>
                    <a:pt x="297" y="102"/>
                  </a:cubicBezTo>
                  <a:cubicBezTo>
                    <a:pt x="297" y="102"/>
                    <a:pt x="297" y="102"/>
                    <a:pt x="297" y="102"/>
                  </a:cubicBezTo>
                  <a:cubicBezTo>
                    <a:pt x="297" y="102"/>
                    <a:pt x="298" y="102"/>
                    <a:pt x="298" y="102"/>
                  </a:cubicBezTo>
                  <a:cubicBezTo>
                    <a:pt x="298" y="101"/>
                    <a:pt x="298" y="101"/>
                    <a:pt x="299" y="102"/>
                  </a:cubicBezTo>
                  <a:cubicBezTo>
                    <a:pt x="298" y="103"/>
                    <a:pt x="298" y="105"/>
                    <a:pt x="297" y="106"/>
                  </a:cubicBezTo>
                  <a:cubicBezTo>
                    <a:pt x="297" y="107"/>
                    <a:pt x="296" y="107"/>
                    <a:pt x="296" y="108"/>
                  </a:cubicBezTo>
                  <a:cubicBezTo>
                    <a:pt x="296" y="108"/>
                    <a:pt x="295" y="109"/>
                    <a:pt x="296" y="109"/>
                  </a:cubicBezTo>
                  <a:cubicBezTo>
                    <a:pt x="296" y="109"/>
                    <a:pt x="296" y="110"/>
                    <a:pt x="296" y="110"/>
                  </a:cubicBezTo>
                  <a:cubicBezTo>
                    <a:pt x="296" y="110"/>
                    <a:pt x="296" y="112"/>
                    <a:pt x="296" y="112"/>
                  </a:cubicBezTo>
                  <a:cubicBezTo>
                    <a:pt x="296" y="111"/>
                    <a:pt x="296" y="111"/>
                    <a:pt x="296" y="110"/>
                  </a:cubicBezTo>
                  <a:cubicBezTo>
                    <a:pt x="296" y="109"/>
                    <a:pt x="296" y="108"/>
                    <a:pt x="296" y="108"/>
                  </a:cubicBezTo>
                  <a:cubicBezTo>
                    <a:pt x="296" y="108"/>
                    <a:pt x="297" y="108"/>
                    <a:pt x="297" y="107"/>
                  </a:cubicBezTo>
                  <a:cubicBezTo>
                    <a:pt x="297" y="107"/>
                    <a:pt x="298" y="107"/>
                    <a:pt x="298" y="107"/>
                  </a:cubicBezTo>
                  <a:cubicBezTo>
                    <a:pt x="298" y="107"/>
                    <a:pt x="298" y="106"/>
                    <a:pt x="298" y="106"/>
                  </a:cubicBezTo>
                  <a:cubicBezTo>
                    <a:pt x="298" y="104"/>
                    <a:pt x="300" y="102"/>
                    <a:pt x="301" y="101"/>
                  </a:cubicBezTo>
                  <a:cubicBezTo>
                    <a:pt x="301" y="101"/>
                    <a:pt x="301" y="100"/>
                    <a:pt x="301" y="100"/>
                  </a:cubicBezTo>
                  <a:cubicBezTo>
                    <a:pt x="301" y="100"/>
                    <a:pt x="301" y="100"/>
                    <a:pt x="301" y="101"/>
                  </a:cubicBezTo>
                  <a:cubicBezTo>
                    <a:pt x="301" y="101"/>
                    <a:pt x="301" y="101"/>
                    <a:pt x="301" y="102"/>
                  </a:cubicBezTo>
                  <a:cubicBezTo>
                    <a:pt x="301" y="102"/>
                    <a:pt x="300" y="102"/>
                    <a:pt x="300" y="102"/>
                  </a:cubicBezTo>
                  <a:cubicBezTo>
                    <a:pt x="300" y="102"/>
                    <a:pt x="300" y="102"/>
                    <a:pt x="300" y="102"/>
                  </a:cubicBezTo>
                  <a:cubicBezTo>
                    <a:pt x="301" y="102"/>
                    <a:pt x="302" y="101"/>
                    <a:pt x="303" y="100"/>
                  </a:cubicBezTo>
                  <a:cubicBezTo>
                    <a:pt x="303" y="100"/>
                    <a:pt x="303" y="100"/>
                    <a:pt x="303" y="100"/>
                  </a:cubicBezTo>
                  <a:cubicBezTo>
                    <a:pt x="303" y="100"/>
                    <a:pt x="303" y="100"/>
                    <a:pt x="303" y="99"/>
                  </a:cubicBezTo>
                  <a:cubicBezTo>
                    <a:pt x="303" y="99"/>
                    <a:pt x="303" y="99"/>
                    <a:pt x="303" y="99"/>
                  </a:cubicBezTo>
                  <a:cubicBezTo>
                    <a:pt x="304" y="99"/>
                    <a:pt x="304" y="99"/>
                    <a:pt x="304" y="99"/>
                  </a:cubicBezTo>
                  <a:cubicBezTo>
                    <a:pt x="304" y="99"/>
                    <a:pt x="304" y="99"/>
                    <a:pt x="304" y="99"/>
                  </a:cubicBezTo>
                  <a:cubicBezTo>
                    <a:pt x="304" y="99"/>
                    <a:pt x="304" y="99"/>
                    <a:pt x="304" y="99"/>
                  </a:cubicBezTo>
                  <a:cubicBezTo>
                    <a:pt x="304" y="100"/>
                    <a:pt x="304" y="100"/>
                    <a:pt x="305" y="100"/>
                  </a:cubicBezTo>
                  <a:cubicBezTo>
                    <a:pt x="305" y="99"/>
                    <a:pt x="305" y="99"/>
                    <a:pt x="304" y="99"/>
                  </a:cubicBezTo>
                  <a:cubicBezTo>
                    <a:pt x="304" y="99"/>
                    <a:pt x="304" y="99"/>
                    <a:pt x="305" y="98"/>
                  </a:cubicBezTo>
                  <a:cubicBezTo>
                    <a:pt x="305" y="98"/>
                    <a:pt x="305" y="97"/>
                    <a:pt x="305" y="97"/>
                  </a:cubicBezTo>
                  <a:cubicBezTo>
                    <a:pt x="305" y="97"/>
                    <a:pt x="305" y="97"/>
                    <a:pt x="306" y="96"/>
                  </a:cubicBezTo>
                  <a:cubicBezTo>
                    <a:pt x="306" y="96"/>
                    <a:pt x="306" y="96"/>
                    <a:pt x="306" y="96"/>
                  </a:cubicBezTo>
                  <a:cubicBezTo>
                    <a:pt x="306" y="96"/>
                    <a:pt x="306" y="95"/>
                    <a:pt x="306" y="95"/>
                  </a:cubicBezTo>
                  <a:cubicBezTo>
                    <a:pt x="306" y="95"/>
                    <a:pt x="306" y="95"/>
                    <a:pt x="306" y="95"/>
                  </a:cubicBezTo>
                  <a:cubicBezTo>
                    <a:pt x="306" y="95"/>
                    <a:pt x="306" y="95"/>
                    <a:pt x="306" y="95"/>
                  </a:cubicBezTo>
                  <a:cubicBezTo>
                    <a:pt x="306" y="95"/>
                    <a:pt x="306" y="95"/>
                    <a:pt x="306" y="96"/>
                  </a:cubicBezTo>
                  <a:cubicBezTo>
                    <a:pt x="306" y="96"/>
                    <a:pt x="307" y="96"/>
                    <a:pt x="307" y="96"/>
                  </a:cubicBezTo>
                  <a:cubicBezTo>
                    <a:pt x="307" y="95"/>
                    <a:pt x="307" y="95"/>
                    <a:pt x="307" y="94"/>
                  </a:cubicBezTo>
                  <a:cubicBezTo>
                    <a:pt x="307" y="94"/>
                    <a:pt x="307" y="94"/>
                    <a:pt x="307" y="94"/>
                  </a:cubicBezTo>
                  <a:cubicBezTo>
                    <a:pt x="307" y="94"/>
                    <a:pt x="307" y="94"/>
                    <a:pt x="308" y="94"/>
                  </a:cubicBezTo>
                  <a:cubicBezTo>
                    <a:pt x="308" y="94"/>
                    <a:pt x="308" y="94"/>
                    <a:pt x="308" y="94"/>
                  </a:cubicBezTo>
                  <a:cubicBezTo>
                    <a:pt x="308" y="93"/>
                    <a:pt x="309" y="93"/>
                    <a:pt x="309" y="93"/>
                  </a:cubicBezTo>
                  <a:cubicBezTo>
                    <a:pt x="309" y="94"/>
                    <a:pt x="309" y="94"/>
                    <a:pt x="309" y="94"/>
                  </a:cubicBezTo>
                  <a:cubicBezTo>
                    <a:pt x="309" y="94"/>
                    <a:pt x="309" y="94"/>
                    <a:pt x="309" y="94"/>
                  </a:cubicBezTo>
                  <a:cubicBezTo>
                    <a:pt x="309" y="94"/>
                    <a:pt x="309" y="93"/>
                    <a:pt x="309" y="93"/>
                  </a:cubicBezTo>
                  <a:cubicBezTo>
                    <a:pt x="309" y="93"/>
                    <a:pt x="309" y="93"/>
                    <a:pt x="310" y="94"/>
                  </a:cubicBezTo>
                  <a:cubicBezTo>
                    <a:pt x="310" y="94"/>
                    <a:pt x="310" y="93"/>
                    <a:pt x="310" y="93"/>
                  </a:cubicBezTo>
                  <a:cubicBezTo>
                    <a:pt x="310" y="93"/>
                    <a:pt x="310" y="93"/>
                    <a:pt x="310" y="93"/>
                  </a:cubicBezTo>
                  <a:cubicBezTo>
                    <a:pt x="310" y="94"/>
                    <a:pt x="310" y="94"/>
                    <a:pt x="311" y="94"/>
                  </a:cubicBezTo>
                  <a:cubicBezTo>
                    <a:pt x="311" y="94"/>
                    <a:pt x="311" y="94"/>
                    <a:pt x="311" y="94"/>
                  </a:cubicBezTo>
                  <a:cubicBezTo>
                    <a:pt x="311" y="94"/>
                    <a:pt x="311" y="94"/>
                    <a:pt x="312" y="94"/>
                  </a:cubicBezTo>
                  <a:cubicBezTo>
                    <a:pt x="312" y="94"/>
                    <a:pt x="312" y="94"/>
                    <a:pt x="312" y="94"/>
                  </a:cubicBezTo>
                  <a:cubicBezTo>
                    <a:pt x="312" y="94"/>
                    <a:pt x="312" y="94"/>
                    <a:pt x="312" y="94"/>
                  </a:cubicBezTo>
                  <a:cubicBezTo>
                    <a:pt x="312" y="94"/>
                    <a:pt x="312" y="94"/>
                    <a:pt x="312" y="94"/>
                  </a:cubicBezTo>
                  <a:cubicBezTo>
                    <a:pt x="312" y="93"/>
                    <a:pt x="312" y="93"/>
                    <a:pt x="313" y="93"/>
                  </a:cubicBezTo>
                  <a:cubicBezTo>
                    <a:pt x="313" y="93"/>
                    <a:pt x="313" y="93"/>
                    <a:pt x="313" y="94"/>
                  </a:cubicBezTo>
                  <a:cubicBezTo>
                    <a:pt x="313" y="94"/>
                    <a:pt x="313" y="94"/>
                    <a:pt x="313" y="94"/>
                  </a:cubicBezTo>
                  <a:cubicBezTo>
                    <a:pt x="314" y="94"/>
                    <a:pt x="314" y="94"/>
                    <a:pt x="314" y="94"/>
                  </a:cubicBezTo>
                  <a:cubicBezTo>
                    <a:pt x="314" y="94"/>
                    <a:pt x="314" y="95"/>
                    <a:pt x="314" y="95"/>
                  </a:cubicBezTo>
                  <a:cubicBezTo>
                    <a:pt x="314" y="95"/>
                    <a:pt x="315" y="95"/>
                    <a:pt x="315" y="95"/>
                  </a:cubicBezTo>
                  <a:cubicBezTo>
                    <a:pt x="316" y="95"/>
                    <a:pt x="316" y="95"/>
                    <a:pt x="316" y="95"/>
                  </a:cubicBezTo>
                  <a:cubicBezTo>
                    <a:pt x="316" y="95"/>
                    <a:pt x="316" y="95"/>
                    <a:pt x="316" y="95"/>
                  </a:cubicBezTo>
                  <a:cubicBezTo>
                    <a:pt x="316" y="95"/>
                    <a:pt x="316" y="95"/>
                    <a:pt x="316" y="95"/>
                  </a:cubicBezTo>
                  <a:cubicBezTo>
                    <a:pt x="317" y="95"/>
                    <a:pt x="317" y="95"/>
                    <a:pt x="318" y="95"/>
                  </a:cubicBezTo>
                  <a:cubicBezTo>
                    <a:pt x="318" y="95"/>
                    <a:pt x="317" y="96"/>
                    <a:pt x="317" y="96"/>
                  </a:cubicBezTo>
                  <a:cubicBezTo>
                    <a:pt x="317" y="95"/>
                    <a:pt x="319" y="96"/>
                    <a:pt x="319" y="96"/>
                  </a:cubicBezTo>
                  <a:cubicBezTo>
                    <a:pt x="320" y="96"/>
                    <a:pt x="320" y="96"/>
                    <a:pt x="320" y="96"/>
                  </a:cubicBezTo>
                  <a:cubicBezTo>
                    <a:pt x="320" y="96"/>
                    <a:pt x="320" y="96"/>
                    <a:pt x="320" y="96"/>
                  </a:cubicBezTo>
                  <a:cubicBezTo>
                    <a:pt x="321" y="96"/>
                    <a:pt x="321" y="96"/>
                    <a:pt x="321" y="97"/>
                  </a:cubicBezTo>
                  <a:cubicBezTo>
                    <a:pt x="321" y="97"/>
                    <a:pt x="322" y="97"/>
                    <a:pt x="322" y="97"/>
                  </a:cubicBezTo>
                  <a:cubicBezTo>
                    <a:pt x="322" y="97"/>
                    <a:pt x="322" y="97"/>
                    <a:pt x="323" y="97"/>
                  </a:cubicBezTo>
                  <a:cubicBezTo>
                    <a:pt x="323" y="97"/>
                    <a:pt x="323" y="97"/>
                    <a:pt x="323" y="97"/>
                  </a:cubicBezTo>
                  <a:cubicBezTo>
                    <a:pt x="323" y="97"/>
                    <a:pt x="324" y="98"/>
                    <a:pt x="324" y="98"/>
                  </a:cubicBezTo>
                  <a:cubicBezTo>
                    <a:pt x="325" y="98"/>
                    <a:pt x="325" y="98"/>
                    <a:pt x="325" y="99"/>
                  </a:cubicBezTo>
                  <a:cubicBezTo>
                    <a:pt x="325" y="99"/>
                    <a:pt x="326" y="98"/>
                    <a:pt x="326" y="98"/>
                  </a:cubicBezTo>
                  <a:cubicBezTo>
                    <a:pt x="326" y="98"/>
                    <a:pt x="326" y="99"/>
                    <a:pt x="326" y="99"/>
                  </a:cubicBezTo>
                  <a:cubicBezTo>
                    <a:pt x="326" y="99"/>
                    <a:pt x="326" y="99"/>
                    <a:pt x="326" y="99"/>
                  </a:cubicBezTo>
                  <a:cubicBezTo>
                    <a:pt x="327" y="99"/>
                    <a:pt x="327" y="99"/>
                    <a:pt x="327" y="99"/>
                  </a:cubicBezTo>
                  <a:cubicBezTo>
                    <a:pt x="327" y="99"/>
                    <a:pt x="327" y="99"/>
                    <a:pt x="327" y="99"/>
                  </a:cubicBezTo>
                  <a:cubicBezTo>
                    <a:pt x="327" y="99"/>
                    <a:pt x="327" y="100"/>
                    <a:pt x="327" y="100"/>
                  </a:cubicBezTo>
                  <a:cubicBezTo>
                    <a:pt x="327" y="100"/>
                    <a:pt x="328" y="100"/>
                    <a:pt x="328" y="100"/>
                  </a:cubicBezTo>
                  <a:cubicBezTo>
                    <a:pt x="328" y="99"/>
                    <a:pt x="329" y="100"/>
                    <a:pt x="329" y="100"/>
                  </a:cubicBezTo>
                  <a:cubicBezTo>
                    <a:pt x="329" y="100"/>
                    <a:pt x="330" y="99"/>
                    <a:pt x="330" y="99"/>
                  </a:cubicBezTo>
                  <a:cubicBezTo>
                    <a:pt x="330" y="99"/>
                    <a:pt x="330" y="99"/>
                    <a:pt x="330" y="99"/>
                  </a:cubicBezTo>
                  <a:cubicBezTo>
                    <a:pt x="331" y="100"/>
                    <a:pt x="331" y="100"/>
                    <a:pt x="331" y="101"/>
                  </a:cubicBezTo>
                  <a:cubicBezTo>
                    <a:pt x="331" y="101"/>
                    <a:pt x="331" y="101"/>
                    <a:pt x="331" y="101"/>
                  </a:cubicBezTo>
                  <a:cubicBezTo>
                    <a:pt x="331" y="101"/>
                    <a:pt x="331" y="101"/>
                    <a:pt x="331" y="101"/>
                  </a:cubicBezTo>
                  <a:cubicBezTo>
                    <a:pt x="331" y="102"/>
                    <a:pt x="331" y="102"/>
                    <a:pt x="332" y="102"/>
                  </a:cubicBezTo>
                  <a:cubicBezTo>
                    <a:pt x="332" y="102"/>
                    <a:pt x="332" y="102"/>
                    <a:pt x="332" y="102"/>
                  </a:cubicBezTo>
                  <a:cubicBezTo>
                    <a:pt x="333" y="103"/>
                    <a:pt x="332" y="104"/>
                    <a:pt x="331" y="105"/>
                  </a:cubicBezTo>
                  <a:cubicBezTo>
                    <a:pt x="331" y="105"/>
                    <a:pt x="331" y="105"/>
                    <a:pt x="331" y="105"/>
                  </a:cubicBezTo>
                  <a:cubicBezTo>
                    <a:pt x="331" y="105"/>
                    <a:pt x="331" y="106"/>
                    <a:pt x="331" y="106"/>
                  </a:cubicBezTo>
                  <a:cubicBezTo>
                    <a:pt x="331" y="106"/>
                    <a:pt x="331" y="106"/>
                    <a:pt x="331" y="106"/>
                  </a:cubicBezTo>
                  <a:cubicBezTo>
                    <a:pt x="331" y="106"/>
                    <a:pt x="331" y="106"/>
                    <a:pt x="331" y="106"/>
                  </a:cubicBezTo>
                  <a:cubicBezTo>
                    <a:pt x="332" y="105"/>
                    <a:pt x="332" y="105"/>
                    <a:pt x="332" y="104"/>
                  </a:cubicBezTo>
                  <a:cubicBezTo>
                    <a:pt x="332" y="104"/>
                    <a:pt x="333" y="104"/>
                    <a:pt x="333" y="104"/>
                  </a:cubicBezTo>
                  <a:cubicBezTo>
                    <a:pt x="333" y="105"/>
                    <a:pt x="334" y="106"/>
                    <a:pt x="333" y="106"/>
                  </a:cubicBezTo>
                  <a:cubicBezTo>
                    <a:pt x="333" y="106"/>
                    <a:pt x="333" y="106"/>
                    <a:pt x="333" y="106"/>
                  </a:cubicBezTo>
                  <a:cubicBezTo>
                    <a:pt x="332" y="107"/>
                    <a:pt x="332" y="108"/>
                    <a:pt x="332" y="108"/>
                  </a:cubicBezTo>
                  <a:cubicBezTo>
                    <a:pt x="331" y="109"/>
                    <a:pt x="331" y="109"/>
                    <a:pt x="331" y="109"/>
                  </a:cubicBezTo>
                  <a:cubicBezTo>
                    <a:pt x="331" y="109"/>
                    <a:pt x="331" y="110"/>
                    <a:pt x="331" y="111"/>
                  </a:cubicBezTo>
                  <a:cubicBezTo>
                    <a:pt x="331" y="111"/>
                    <a:pt x="331" y="111"/>
                    <a:pt x="331" y="111"/>
                  </a:cubicBezTo>
                  <a:cubicBezTo>
                    <a:pt x="331" y="111"/>
                    <a:pt x="331" y="111"/>
                    <a:pt x="330" y="112"/>
                  </a:cubicBezTo>
                  <a:cubicBezTo>
                    <a:pt x="330" y="112"/>
                    <a:pt x="330" y="113"/>
                    <a:pt x="331" y="113"/>
                  </a:cubicBezTo>
                  <a:cubicBezTo>
                    <a:pt x="331" y="112"/>
                    <a:pt x="331" y="112"/>
                    <a:pt x="331" y="112"/>
                  </a:cubicBezTo>
                  <a:cubicBezTo>
                    <a:pt x="331" y="112"/>
                    <a:pt x="332" y="111"/>
                    <a:pt x="332" y="111"/>
                  </a:cubicBezTo>
                  <a:cubicBezTo>
                    <a:pt x="333" y="110"/>
                    <a:pt x="333" y="110"/>
                    <a:pt x="333" y="109"/>
                  </a:cubicBezTo>
                  <a:cubicBezTo>
                    <a:pt x="333" y="108"/>
                    <a:pt x="333" y="108"/>
                    <a:pt x="333" y="108"/>
                  </a:cubicBezTo>
                  <a:cubicBezTo>
                    <a:pt x="334" y="107"/>
                    <a:pt x="334" y="107"/>
                    <a:pt x="335" y="106"/>
                  </a:cubicBezTo>
                  <a:cubicBezTo>
                    <a:pt x="335" y="106"/>
                    <a:pt x="336" y="106"/>
                    <a:pt x="335" y="107"/>
                  </a:cubicBezTo>
                  <a:cubicBezTo>
                    <a:pt x="335" y="107"/>
                    <a:pt x="335" y="107"/>
                    <a:pt x="335" y="107"/>
                  </a:cubicBezTo>
                  <a:cubicBezTo>
                    <a:pt x="335" y="107"/>
                    <a:pt x="335" y="108"/>
                    <a:pt x="335" y="108"/>
                  </a:cubicBezTo>
                  <a:cubicBezTo>
                    <a:pt x="334" y="108"/>
                    <a:pt x="334" y="108"/>
                    <a:pt x="334" y="108"/>
                  </a:cubicBezTo>
                  <a:cubicBezTo>
                    <a:pt x="333" y="109"/>
                    <a:pt x="333" y="109"/>
                    <a:pt x="333" y="109"/>
                  </a:cubicBezTo>
                  <a:cubicBezTo>
                    <a:pt x="333" y="109"/>
                    <a:pt x="335" y="109"/>
                    <a:pt x="335" y="109"/>
                  </a:cubicBezTo>
                  <a:cubicBezTo>
                    <a:pt x="336" y="109"/>
                    <a:pt x="336" y="108"/>
                    <a:pt x="336" y="107"/>
                  </a:cubicBezTo>
                  <a:cubicBezTo>
                    <a:pt x="337" y="107"/>
                    <a:pt x="337" y="107"/>
                    <a:pt x="337" y="106"/>
                  </a:cubicBezTo>
                  <a:cubicBezTo>
                    <a:pt x="337" y="106"/>
                    <a:pt x="338" y="106"/>
                    <a:pt x="338" y="106"/>
                  </a:cubicBezTo>
                  <a:cubicBezTo>
                    <a:pt x="338" y="106"/>
                    <a:pt x="338" y="106"/>
                    <a:pt x="338" y="106"/>
                  </a:cubicBezTo>
                  <a:cubicBezTo>
                    <a:pt x="338" y="106"/>
                    <a:pt x="338" y="106"/>
                    <a:pt x="338" y="106"/>
                  </a:cubicBezTo>
                  <a:cubicBezTo>
                    <a:pt x="338" y="106"/>
                    <a:pt x="338" y="106"/>
                    <a:pt x="338" y="107"/>
                  </a:cubicBezTo>
                  <a:cubicBezTo>
                    <a:pt x="338" y="107"/>
                    <a:pt x="340" y="107"/>
                    <a:pt x="340" y="107"/>
                  </a:cubicBezTo>
                  <a:cubicBezTo>
                    <a:pt x="340" y="107"/>
                    <a:pt x="339" y="106"/>
                    <a:pt x="341" y="106"/>
                  </a:cubicBezTo>
                  <a:cubicBezTo>
                    <a:pt x="341" y="106"/>
                    <a:pt x="341" y="106"/>
                    <a:pt x="342" y="106"/>
                  </a:cubicBezTo>
                  <a:cubicBezTo>
                    <a:pt x="342" y="106"/>
                    <a:pt x="342" y="106"/>
                    <a:pt x="343" y="107"/>
                  </a:cubicBezTo>
                  <a:cubicBezTo>
                    <a:pt x="343" y="107"/>
                    <a:pt x="343" y="107"/>
                    <a:pt x="344" y="107"/>
                  </a:cubicBezTo>
                  <a:cubicBezTo>
                    <a:pt x="344" y="107"/>
                    <a:pt x="345" y="107"/>
                    <a:pt x="345" y="107"/>
                  </a:cubicBezTo>
                  <a:cubicBezTo>
                    <a:pt x="345" y="107"/>
                    <a:pt x="346" y="108"/>
                    <a:pt x="346" y="108"/>
                  </a:cubicBezTo>
                  <a:cubicBezTo>
                    <a:pt x="346" y="108"/>
                    <a:pt x="348" y="108"/>
                    <a:pt x="348" y="108"/>
                  </a:cubicBezTo>
                  <a:cubicBezTo>
                    <a:pt x="348" y="108"/>
                    <a:pt x="349" y="108"/>
                    <a:pt x="349" y="108"/>
                  </a:cubicBezTo>
                  <a:cubicBezTo>
                    <a:pt x="349" y="108"/>
                    <a:pt x="350" y="108"/>
                    <a:pt x="350" y="108"/>
                  </a:cubicBezTo>
                  <a:cubicBezTo>
                    <a:pt x="350" y="108"/>
                    <a:pt x="351" y="108"/>
                    <a:pt x="351" y="108"/>
                  </a:cubicBezTo>
                  <a:cubicBezTo>
                    <a:pt x="351" y="108"/>
                    <a:pt x="352" y="108"/>
                    <a:pt x="352" y="109"/>
                  </a:cubicBezTo>
                  <a:cubicBezTo>
                    <a:pt x="352" y="109"/>
                    <a:pt x="352" y="109"/>
                    <a:pt x="352" y="109"/>
                  </a:cubicBezTo>
                  <a:cubicBezTo>
                    <a:pt x="353" y="109"/>
                    <a:pt x="353" y="110"/>
                    <a:pt x="353" y="110"/>
                  </a:cubicBezTo>
                  <a:cubicBezTo>
                    <a:pt x="354" y="110"/>
                    <a:pt x="354" y="110"/>
                    <a:pt x="355" y="110"/>
                  </a:cubicBezTo>
                  <a:cubicBezTo>
                    <a:pt x="355" y="110"/>
                    <a:pt x="355" y="109"/>
                    <a:pt x="355" y="109"/>
                  </a:cubicBezTo>
                  <a:cubicBezTo>
                    <a:pt x="355" y="109"/>
                    <a:pt x="358" y="110"/>
                    <a:pt x="358" y="110"/>
                  </a:cubicBezTo>
                  <a:cubicBezTo>
                    <a:pt x="359" y="109"/>
                    <a:pt x="359" y="109"/>
                    <a:pt x="359" y="109"/>
                  </a:cubicBezTo>
                  <a:cubicBezTo>
                    <a:pt x="361" y="109"/>
                    <a:pt x="363" y="109"/>
                    <a:pt x="365" y="109"/>
                  </a:cubicBezTo>
                  <a:cubicBezTo>
                    <a:pt x="365" y="109"/>
                    <a:pt x="365" y="109"/>
                    <a:pt x="365" y="110"/>
                  </a:cubicBezTo>
                  <a:cubicBezTo>
                    <a:pt x="365" y="110"/>
                    <a:pt x="366" y="110"/>
                    <a:pt x="366" y="110"/>
                  </a:cubicBezTo>
                  <a:cubicBezTo>
                    <a:pt x="366" y="110"/>
                    <a:pt x="367" y="110"/>
                    <a:pt x="367" y="110"/>
                  </a:cubicBezTo>
                  <a:cubicBezTo>
                    <a:pt x="367" y="110"/>
                    <a:pt x="367" y="111"/>
                    <a:pt x="367" y="111"/>
                  </a:cubicBezTo>
                  <a:cubicBezTo>
                    <a:pt x="368" y="112"/>
                    <a:pt x="369" y="111"/>
                    <a:pt x="370" y="112"/>
                  </a:cubicBezTo>
                  <a:cubicBezTo>
                    <a:pt x="370" y="113"/>
                    <a:pt x="370" y="113"/>
                    <a:pt x="371" y="113"/>
                  </a:cubicBezTo>
                  <a:cubicBezTo>
                    <a:pt x="372" y="113"/>
                    <a:pt x="372" y="114"/>
                    <a:pt x="373" y="115"/>
                  </a:cubicBezTo>
                  <a:cubicBezTo>
                    <a:pt x="374" y="115"/>
                    <a:pt x="374" y="115"/>
                    <a:pt x="375" y="115"/>
                  </a:cubicBezTo>
                  <a:cubicBezTo>
                    <a:pt x="375" y="115"/>
                    <a:pt x="375" y="116"/>
                    <a:pt x="376" y="116"/>
                  </a:cubicBezTo>
                  <a:cubicBezTo>
                    <a:pt x="377" y="118"/>
                    <a:pt x="380" y="121"/>
                    <a:pt x="382" y="122"/>
                  </a:cubicBezTo>
                  <a:cubicBezTo>
                    <a:pt x="382" y="122"/>
                    <a:pt x="383" y="122"/>
                    <a:pt x="383" y="123"/>
                  </a:cubicBezTo>
                  <a:cubicBezTo>
                    <a:pt x="383" y="123"/>
                    <a:pt x="384" y="124"/>
                    <a:pt x="384" y="124"/>
                  </a:cubicBezTo>
                  <a:cubicBezTo>
                    <a:pt x="385" y="124"/>
                    <a:pt x="386" y="124"/>
                    <a:pt x="386" y="124"/>
                  </a:cubicBezTo>
                  <a:cubicBezTo>
                    <a:pt x="387" y="124"/>
                    <a:pt x="387" y="125"/>
                    <a:pt x="387" y="125"/>
                  </a:cubicBezTo>
                  <a:cubicBezTo>
                    <a:pt x="388" y="125"/>
                    <a:pt x="388" y="125"/>
                    <a:pt x="388" y="125"/>
                  </a:cubicBezTo>
                  <a:cubicBezTo>
                    <a:pt x="388" y="125"/>
                    <a:pt x="388" y="125"/>
                    <a:pt x="388" y="125"/>
                  </a:cubicBezTo>
                  <a:cubicBezTo>
                    <a:pt x="388" y="125"/>
                    <a:pt x="388" y="125"/>
                    <a:pt x="389" y="125"/>
                  </a:cubicBezTo>
                  <a:cubicBezTo>
                    <a:pt x="389" y="125"/>
                    <a:pt x="390" y="125"/>
                    <a:pt x="390" y="125"/>
                  </a:cubicBezTo>
                  <a:cubicBezTo>
                    <a:pt x="390" y="125"/>
                    <a:pt x="391" y="125"/>
                    <a:pt x="391" y="125"/>
                  </a:cubicBezTo>
                  <a:cubicBezTo>
                    <a:pt x="391" y="125"/>
                    <a:pt x="392" y="125"/>
                    <a:pt x="392" y="125"/>
                  </a:cubicBezTo>
                  <a:cubicBezTo>
                    <a:pt x="392" y="125"/>
                    <a:pt x="393" y="125"/>
                    <a:pt x="394" y="125"/>
                  </a:cubicBezTo>
                  <a:cubicBezTo>
                    <a:pt x="397" y="125"/>
                    <a:pt x="399" y="131"/>
                    <a:pt x="399" y="133"/>
                  </a:cubicBezTo>
                  <a:cubicBezTo>
                    <a:pt x="399" y="134"/>
                    <a:pt x="400" y="134"/>
                    <a:pt x="400" y="135"/>
                  </a:cubicBezTo>
                  <a:cubicBezTo>
                    <a:pt x="400" y="135"/>
                    <a:pt x="400" y="137"/>
                    <a:pt x="400" y="138"/>
                  </a:cubicBezTo>
                  <a:cubicBezTo>
                    <a:pt x="400" y="138"/>
                    <a:pt x="401" y="139"/>
                    <a:pt x="401" y="139"/>
                  </a:cubicBezTo>
                  <a:cubicBezTo>
                    <a:pt x="401" y="139"/>
                    <a:pt x="401" y="139"/>
                    <a:pt x="401" y="140"/>
                  </a:cubicBezTo>
                  <a:cubicBezTo>
                    <a:pt x="401" y="140"/>
                    <a:pt x="401" y="141"/>
                    <a:pt x="401" y="141"/>
                  </a:cubicBezTo>
                  <a:cubicBezTo>
                    <a:pt x="401" y="142"/>
                    <a:pt x="401" y="142"/>
                    <a:pt x="401" y="142"/>
                  </a:cubicBezTo>
                  <a:cubicBezTo>
                    <a:pt x="401" y="142"/>
                    <a:pt x="401" y="142"/>
                    <a:pt x="401" y="142"/>
                  </a:cubicBezTo>
                  <a:lnTo>
                    <a:pt x="401" y="144"/>
                  </a:lnTo>
                  <a:close/>
                  <a:moveTo>
                    <a:pt x="135" y="10"/>
                  </a:moveTo>
                  <a:cubicBezTo>
                    <a:pt x="135" y="10"/>
                    <a:pt x="135" y="10"/>
                    <a:pt x="135" y="10"/>
                  </a:cubicBezTo>
                  <a:cubicBezTo>
                    <a:pt x="135" y="10"/>
                    <a:pt x="135" y="10"/>
                    <a:pt x="135" y="10"/>
                  </a:cubicBezTo>
                  <a:close/>
                  <a:moveTo>
                    <a:pt x="270" y="336"/>
                  </a:moveTo>
                  <a:cubicBezTo>
                    <a:pt x="269" y="337"/>
                    <a:pt x="269" y="337"/>
                    <a:pt x="269" y="337"/>
                  </a:cubicBezTo>
                  <a:cubicBezTo>
                    <a:pt x="269" y="342"/>
                    <a:pt x="269" y="342"/>
                    <a:pt x="269" y="342"/>
                  </a:cubicBezTo>
                  <a:cubicBezTo>
                    <a:pt x="269" y="337"/>
                    <a:pt x="269" y="337"/>
                    <a:pt x="269" y="337"/>
                  </a:cubicBezTo>
                  <a:lnTo>
                    <a:pt x="270" y="336"/>
                  </a:lnTo>
                  <a:close/>
                  <a:moveTo>
                    <a:pt x="186" y="551"/>
                  </a:moveTo>
                  <a:cubicBezTo>
                    <a:pt x="184" y="551"/>
                    <a:pt x="183" y="551"/>
                    <a:pt x="181" y="551"/>
                  </a:cubicBezTo>
                  <a:cubicBezTo>
                    <a:pt x="179" y="550"/>
                    <a:pt x="178" y="549"/>
                    <a:pt x="177" y="548"/>
                  </a:cubicBezTo>
                  <a:cubicBezTo>
                    <a:pt x="175" y="546"/>
                    <a:pt x="172" y="544"/>
                    <a:pt x="170" y="542"/>
                  </a:cubicBezTo>
                  <a:cubicBezTo>
                    <a:pt x="170" y="541"/>
                    <a:pt x="170" y="541"/>
                    <a:pt x="170" y="541"/>
                  </a:cubicBezTo>
                  <a:cubicBezTo>
                    <a:pt x="169" y="541"/>
                    <a:pt x="168" y="540"/>
                    <a:pt x="167" y="539"/>
                  </a:cubicBezTo>
                  <a:cubicBezTo>
                    <a:pt x="167" y="538"/>
                    <a:pt x="167" y="536"/>
                    <a:pt x="166" y="535"/>
                  </a:cubicBezTo>
                  <a:cubicBezTo>
                    <a:pt x="165" y="535"/>
                    <a:pt x="163" y="536"/>
                    <a:pt x="163" y="534"/>
                  </a:cubicBezTo>
                  <a:cubicBezTo>
                    <a:pt x="163" y="533"/>
                    <a:pt x="164" y="532"/>
                    <a:pt x="165" y="531"/>
                  </a:cubicBezTo>
                  <a:cubicBezTo>
                    <a:pt x="164" y="530"/>
                    <a:pt x="163" y="528"/>
                    <a:pt x="162" y="527"/>
                  </a:cubicBezTo>
                  <a:cubicBezTo>
                    <a:pt x="161" y="526"/>
                    <a:pt x="160" y="528"/>
                    <a:pt x="158" y="528"/>
                  </a:cubicBezTo>
                  <a:cubicBezTo>
                    <a:pt x="157" y="527"/>
                    <a:pt x="157" y="525"/>
                    <a:pt x="156" y="526"/>
                  </a:cubicBezTo>
                  <a:cubicBezTo>
                    <a:pt x="155" y="526"/>
                    <a:pt x="156" y="527"/>
                    <a:pt x="155" y="527"/>
                  </a:cubicBezTo>
                  <a:cubicBezTo>
                    <a:pt x="155" y="528"/>
                    <a:pt x="154" y="529"/>
                    <a:pt x="154" y="529"/>
                  </a:cubicBezTo>
                  <a:cubicBezTo>
                    <a:pt x="153" y="530"/>
                    <a:pt x="150" y="527"/>
                    <a:pt x="150" y="529"/>
                  </a:cubicBezTo>
                  <a:cubicBezTo>
                    <a:pt x="150" y="529"/>
                    <a:pt x="150" y="529"/>
                    <a:pt x="150" y="529"/>
                  </a:cubicBezTo>
                  <a:cubicBezTo>
                    <a:pt x="151" y="529"/>
                    <a:pt x="152" y="530"/>
                    <a:pt x="152" y="530"/>
                  </a:cubicBezTo>
                  <a:cubicBezTo>
                    <a:pt x="152" y="531"/>
                    <a:pt x="150" y="533"/>
                    <a:pt x="150" y="531"/>
                  </a:cubicBezTo>
                  <a:cubicBezTo>
                    <a:pt x="150" y="531"/>
                    <a:pt x="150" y="534"/>
                    <a:pt x="150" y="534"/>
                  </a:cubicBezTo>
                  <a:cubicBezTo>
                    <a:pt x="150" y="536"/>
                    <a:pt x="149" y="536"/>
                    <a:pt x="151" y="537"/>
                  </a:cubicBezTo>
                  <a:cubicBezTo>
                    <a:pt x="152" y="537"/>
                    <a:pt x="152" y="536"/>
                    <a:pt x="154" y="536"/>
                  </a:cubicBezTo>
                  <a:cubicBezTo>
                    <a:pt x="155" y="536"/>
                    <a:pt x="157" y="535"/>
                    <a:pt x="157" y="537"/>
                  </a:cubicBezTo>
                  <a:cubicBezTo>
                    <a:pt x="158" y="539"/>
                    <a:pt x="152" y="539"/>
                    <a:pt x="151" y="541"/>
                  </a:cubicBezTo>
                  <a:cubicBezTo>
                    <a:pt x="150" y="545"/>
                    <a:pt x="158" y="547"/>
                    <a:pt x="160" y="549"/>
                  </a:cubicBezTo>
                  <a:cubicBezTo>
                    <a:pt x="159" y="549"/>
                    <a:pt x="157" y="551"/>
                    <a:pt x="157" y="551"/>
                  </a:cubicBezTo>
                  <a:cubicBezTo>
                    <a:pt x="157" y="550"/>
                    <a:pt x="158" y="550"/>
                    <a:pt x="158" y="548"/>
                  </a:cubicBezTo>
                  <a:cubicBezTo>
                    <a:pt x="157" y="547"/>
                    <a:pt x="156" y="549"/>
                    <a:pt x="155" y="549"/>
                  </a:cubicBezTo>
                  <a:cubicBezTo>
                    <a:pt x="155" y="548"/>
                    <a:pt x="155" y="546"/>
                    <a:pt x="154" y="547"/>
                  </a:cubicBezTo>
                  <a:cubicBezTo>
                    <a:pt x="153" y="547"/>
                    <a:pt x="155" y="549"/>
                    <a:pt x="155" y="549"/>
                  </a:cubicBezTo>
                  <a:cubicBezTo>
                    <a:pt x="153" y="550"/>
                    <a:pt x="153" y="546"/>
                    <a:pt x="152" y="546"/>
                  </a:cubicBezTo>
                  <a:cubicBezTo>
                    <a:pt x="151" y="547"/>
                    <a:pt x="152" y="548"/>
                    <a:pt x="152" y="549"/>
                  </a:cubicBezTo>
                  <a:cubicBezTo>
                    <a:pt x="151" y="547"/>
                    <a:pt x="149" y="547"/>
                    <a:pt x="148" y="546"/>
                  </a:cubicBezTo>
                  <a:cubicBezTo>
                    <a:pt x="149" y="545"/>
                    <a:pt x="150" y="547"/>
                    <a:pt x="151" y="547"/>
                  </a:cubicBezTo>
                  <a:cubicBezTo>
                    <a:pt x="152" y="546"/>
                    <a:pt x="149" y="545"/>
                    <a:pt x="150" y="545"/>
                  </a:cubicBezTo>
                  <a:cubicBezTo>
                    <a:pt x="150" y="545"/>
                    <a:pt x="151" y="545"/>
                    <a:pt x="150" y="544"/>
                  </a:cubicBezTo>
                  <a:cubicBezTo>
                    <a:pt x="150" y="544"/>
                    <a:pt x="150" y="544"/>
                    <a:pt x="149" y="544"/>
                  </a:cubicBezTo>
                  <a:cubicBezTo>
                    <a:pt x="149" y="545"/>
                    <a:pt x="148" y="543"/>
                    <a:pt x="148" y="543"/>
                  </a:cubicBezTo>
                  <a:cubicBezTo>
                    <a:pt x="148" y="542"/>
                    <a:pt x="150" y="544"/>
                    <a:pt x="150" y="544"/>
                  </a:cubicBezTo>
                  <a:cubicBezTo>
                    <a:pt x="150" y="544"/>
                    <a:pt x="149" y="538"/>
                    <a:pt x="149" y="538"/>
                  </a:cubicBezTo>
                  <a:cubicBezTo>
                    <a:pt x="149" y="539"/>
                    <a:pt x="148" y="539"/>
                    <a:pt x="148" y="540"/>
                  </a:cubicBezTo>
                  <a:cubicBezTo>
                    <a:pt x="148" y="540"/>
                    <a:pt x="148" y="541"/>
                    <a:pt x="148" y="541"/>
                  </a:cubicBezTo>
                  <a:cubicBezTo>
                    <a:pt x="148" y="542"/>
                    <a:pt x="147" y="541"/>
                    <a:pt x="147" y="541"/>
                  </a:cubicBezTo>
                  <a:cubicBezTo>
                    <a:pt x="146" y="543"/>
                    <a:pt x="147" y="544"/>
                    <a:pt x="147" y="545"/>
                  </a:cubicBezTo>
                  <a:cubicBezTo>
                    <a:pt x="147" y="545"/>
                    <a:pt x="147" y="545"/>
                    <a:pt x="146" y="545"/>
                  </a:cubicBezTo>
                  <a:cubicBezTo>
                    <a:pt x="145" y="547"/>
                    <a:pt x="148" y="547"/>
                    <a:pt x="149" y="547"/>
                  </a:cubicBezTo>
                  <a:cubicBezTo>
                    <a:pt x="149" y="547"/>
                    <a:pt x="151" y="550"/>
                    <a:pt x="151" y="550"/>
                  </a:cubicBezTo>
                  <a:cubicBezTo>
                    <a:pt x="151" y="550"/>
                    <a:pt x="151" y="550"/>
                    <a:pt x="151" y="550"/>
                  </a:cubicBezTo>
                  <a:cubicBezTo>
                    <a:pt x="151" y="550"/>
                    <a:pt x="151" y="550"/>
                    <a:pt x="151" y="550"/>
                  </a:cubicBezTo>
                  <a:cubicBezTo>
                    <a:pt x="150" y="549"/>
                    <a:pt x="148" y="548"/>
                    <a:pt x="148" y="548"/>
                  </a:cubicBezTo>
                  <a:cubicBezTo>
                    <a:pt x="148" y="548"/>
                    <a:pt x="149" y="548"/>
                    <a:pt x="149" y="548"/>
                  </a:cubicBezTo>
                  <a:cubicBezTo>
                    <a:pt x="148" y="546"/>
                    <a:pt x="147" y="548"/>
                    <a:pt x="146" y="548"/>
                  </a:cubicBezTo>
                  <a:cubicBezTo>
                    <a:pt x="146" y="548"/>
                    <a:pt x="146" y="549"/>
                    <a:pt x="146" y="549"/>
                  </a:cubicBezTo>
                  <a:cubicBezTo>
                    <a:pt x="146" y="549"/>
                    <a:pt x="145" y="549"/>
                    <a:pt x="145" y="549"/>
                  </a:cubicBezTo>
                  <a:cubicBezTo>
                    <a:pt x="145" y="549"/>
                    <a:pt x="144" y="548"/>
                    <a:pt x="144" y="548"/>
                  </a:cubicBezTo>
                  <a:cubicBezTo>
                    <a:pt x="143" y="548"/>
                    <a:pt x="143" y="548"/>
                    <a:pt x="142" y="548"/>
                  </a:cubicBezTo>
                  <a:cubicBezTo>
                    <a:pt x="142" y="548"/>
                    <a:pt x="140" y="548"/>
                    <a:pt x="140" y="548"/>
                  </a:cubicBezTo>
                  <a:cubicBezTo>
                    <a:pt x="140" y="549"/>
                    <a:pt x="140" y="549"/>
                    <a:pt x="141" y="549"/>
                  </a:cubicBezTo>
                  <a:cubicBezTo>
                    <a:pt x="141" y="550"/>
                    <a:pt x="139" y="549"/>
                    <a:pt x="138" y="549"/>
                  </a:cubicBezTo>
                  <a:cubicBezTo>
                    <a:pt x="140" y="550"/>
                    <a:pt x="138" y="550"/>
                    <a:pt x="139" y="551"/>
                  </a:cubicBezTo>
                  <a:cubicBezTo>
                    <a:pt x="140" y="551"/>
                    <a:pt x="140" y="551"/>
                    <a:pt x="141" y="550"/>
                  </a:cubicBezTo>
                  <a:cubicBezTo>
                    <a:pt x="141" y="550"/>
                    <a:pt x="141" y="551"/>
                    <a:pt x="141" y="551"/>
                  </a:cubicBezTo>
                  <a:cubicBezTo>
                    <a:pt x="141" y="551"/>
                    <a:pt x="141" y="551"/>
                    <a:pt x="141" y="551"/>
                  </a:cubicBezTo>
                  <a:cubicBezTo>
                    <a:pt x="141" y="551"/>
                    <a:pt x="142" y="551"/>
                    <a:pt x="142" y="551"/>
                  </a:cubicBezTo>
                  <a:cubicBezTo>
                    <a:pt x="142" y="551"/>
                    <a:pt x="142" y="551"/>
                    <a:pt x="142" y="551"/>
                  </a:cubicBezTo>
                  <a:cubicBezTo>
                    <a:pt x="143" y="552"/>
                    <a:pt x="143" y="550"/>
                    <a:pt x="144" y="550"/>
                  </a:cubicBezTo>
                  <a:cubicBezTo>
                    <a:pt x="144" y="550"/>
                    <a:pt x="144" y="551"/>
                    <a:pt x="144" y="551"/>
                  </a:cubicBezTo>
                  <a:cubicBezTo>
                    <a:pt x="144" y="552"/>
                    <a:pt x="145" y="551"/>
                    <a:pt x="146" y="551"/>
                  </a:cubicBezTo>
                  <a:cubicBezTo>
                    <a:pt x="146" y="551"/>
                    <a:pt x="145" y="552"/>
                    <a:pt x="145" y="552"/>
                  </a:cubicBezTo>
                  <a:cubicBezTo>
                    <a:pt x="145" y="553"/>
                    <a:pt x="146" y="552"/>
                    <a:pt x="146" y="552"/>
                  </a:cubicBezTo>
                  <a:cubicBezTo>
                    <a:pt x="146" y="552"/>
                    <a:pt x="147" y="554"/>
                    <a:pt x="148" y="554"/>
                  </a:cubicBezTo>
                  <a:cubicBezTo>
                    <a:pt x="149" y="554"/>
                    <a:pt x="152" y="554"/>
                    <a:pt x="152" y="553"/>
                  </a:cubicBezTo>
                  <a:cubicBezTo>
                    <a:pt x="152" y="553"/>
                    <a:pt x="153" y="552"/>
                    <a:pt x="153" y="552"/>
                  </a:cubicBezTo>
                  <a:cubicBezTo>
                    <a:pt x="153" y="553"/>
                    <a:pt x="153" y="553"/>
                    <a:pt x="154" y="553"/>
                  </a:cubicBezTo>
                  <a:cubicBezTo>
                    <a:pt x="155" y="553"/>
                    <a:pt x="155" y="553"/>
                    <a:pt x="155" y="553"/>
                  </a:cubicBezTo>
                  <a:cubicBezTo>
                    <a:pt x="156" y="555"/>
                    <a:pt x="162" y="556"/>
                    <a:pt x="162" y="554"/>
                  </a:cubicBezTo>
                  <a:cubicBezTo>
                    <a:pt x="162" y="554"/>
                    <a:pt x="162" y="554"/>
                    <a:pt x="162" y="554"/>
                  </a:cubicBezTo>
                  <a:cubicBezTo>
                    <a:pt x="165" y="553"/>
                    <a:pt x="166" y="554"/>
                    <a:pt x="169" y="554"/>
                  </a:cubicBezTo>
                  <a:cubicBezTo>
                    <a:pt x="170" y="554"/>
                    <a:pt x="172" y="554"/>
                    <a:pt x="173" y="554"/>
                  </a:cubicBezTo>
                  <a:cubicBezTo>
                    <a:pt x="174" y="554"/>
                    <a:pt x="175" y="556"/>
                    <a:pt x="176" y="556"/>
                  </a:cubicBezTo>
                  <a:cubicBezTo>
                    <a:pt x="178" y="556"/>
                    <a:pt x="181" y="555"/>
                    <a:pt x="183" y="555"/>
                  </a:cubicBezTo>
                  <a:cubicBezTo>
                    <a:pt x="184" y="555"/>
                    <a:pt x="185" y="555"/>
                    <a:pt x="186" y="554"/>
                  </a:cubicBezTo>
                  <a:cubicBezTo>
                    <a:pt x="186" y="554"/>
                    <a:pt x="188" y="551"/>
                    <a:pt x="186" y="551"/>
                  </a:cubicBezTo>
                  <a:close/>
                  <a:moveTo>
                    <a:pt x="196" y="552"/>
                  </a:moveTo>
                  <a:cubicBezTo>
                    <a:pt x="194" y="552"/>
                    <a:pt x="193" y="552"/>
                    <a:pt x="192" y="553"/>
                  </a:cubicBezTo>
                  <a:cubicBezTo>
                    <a:pt x="192" y="553"/>
                    <a:pt x="192" y="552"/>
                    <a:pt x="191" y="552"/>
                  </a:cubicBezTo>
                  <a:cubicBezTo>
                    <a:pt x="192" y="553"/>
                    <a:pt x="190" y="553"/>
                    <a:pt x="190" y="553"/>
                  </a:cubicBezTo>
                  <a:cubicBezTo>
                    <a:pt x="190" y="553"/>
                    <a:pt x="190" y="553"/>
                    <a:pt x="190" y="554"/>
                  </a:cubicBezTo>
                  <a:cubicBezTo>
                    <a:pt x="190" y="554"/>
                    <a:pt x="190" y="554"/>
                    <a:pt x="190" y="554"/>
                  </a:cubicBezTo>
                  <a:cubicBezTo>
                    <a:pt x="191" y="554"/>
                    <a:pt x="191" y="554"/>
                    <a:pt x="191" y="554"/>
                  </a:cubicBezTo>
                  <a:cubicBezTo>
                    <a:pt x="191" y="554"/>
                    <a:pt x="191" y="554"/>
                    <a:pt x="191" y="554"/>
                  </a:cubicBezTo>
                  <a:cubicBezTo>
                    <a:pt x="191" y="554"/>
                    <a:pt x="192" y="554"/>
                    <a:pt x="193" y="554"/>
                  </a:cubicBezTo>
                  <a:cubicBezTo>
                    <a:pt x="193" y="553"/>
                    <a:pt x="193" y="553"/>
                    <a:pt x="193" y="553"/>
                  </a:cubicBezTo>
                  <a:cubicBezTo>
                    <a:pt x="194" y="554"/>
                    <a:pt x="194" y="552"/>
                    <a:pt x="195" y="553"/>
                  </a:cubicBezTo>
                  <a:cubicBezTo>
                    <a:pt x="195" y="553"/>
                    <a:pt x="196" y="553"/>
                    <a:pt x="196" y="553"/>
                  </a:cubicBezTo>
                  <a:cubicBezTo>
                    <a:pt x="196" y="552"/>
                    <a:pt x="196" y="552"/>
                    <a:pt x="196" y="55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endParaRPr lang="ru-RU" sz="7198"/>
            </a:p>
          </p:txBody>
        </p:sp>
        <p:sp>
          <p:nvSpPr>
            <p:cNvPr id="6" name="North America">
              <a:extLst>
                <a:ext uri="{FF2B5EF4-FFF2-40B4-BE49-F238E27FC236}">
                  <a16:creationId xmlns:a16="http://schemas.microsoft.com/office/drawing/2014/main" id="{61642DDC-9B49-CA43-4169-3852FC6DCFD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587086" y="922297"/>
              <a:ext cx="7087930" cy="8084620"/>
            </a:xfrm>
            <a:custGeom>
              <a:avLst/>
              <a:gdLst>
                <a:gd name="T0" fmla="*/ 3325050 w 903"/>
                <a:gd name="T1" fmla="*/ 3960845 h 1029"/>
                <a:gd name="T2" fmla="*/ 867575 w 903"/>
                <a:gd name="T3" fmla="*/ 2416587 h 1029"/>
                <a:gd name="T4" fmla="*/ 1358285 w 903"/>
                <a:gd name="T5" fmla="*/ 2365505 h 1029"/>
                <a:gd name="T6" fmla="*/ 879352 w 903"/>
                <a:gd name="T7" fmla="*/ 2369434 h 1029"/>
                <a:gd name="T8" fmla="*/ 302277 w 903"/>
                <a:gd name="T9" fmla="*/ 2628775 h 1029"/>
                <a:gd name="T10" fmla="*/ 541744 w 903"/>
                <a:gd name="T11" fmla="*/ 2550187 h 1029"/>
                <a:gd name="T12" fmla="*/ 455379 w 903"/>
                <a:gd name="T13" fmla="*/ 2589481 h 1029"/>
                <a:gd name="T14" fmla="*/ 1405393 w 903"/>
                <a:gd name="T15" fmla="*/ 2424446 h 1029"/>
                <a:gd name="T16" fmla="*/ 1440724 w 903"/>
                <a:gd name="T17" fmla="*/ 2499105 h 1029"/>
                <a:gd name="T18" fmla="*/ 3018847 w 903"/>
                <a:gd name="T19" fmla="*/ 3717222 h 1029"/>
                <a:gd name="T20" fmla="*/ 2775455 w 903"/>
                <a:gd name="T21" fmla="*/ 3646493 h 1029"/>
                <a:gd name="T22" fmla="*/ 3289719 w 903"/>
                <a:gd name="T23" fmla="*/ 1874329 h 1029"/>
                <a:gd name="T24" fmla="*/ 3183726 w 903"/>
                <a:gd name="T25" fmla="*/ 2070799 h 1029"/>
                <a:gd name="T26" fmla="*/ 2661610 w 903"/>
                <a:gd name="T27" fmla="*/ 1607129 h 1029"/>
                <a:gd name="T28" fmla="*/ 2826489 w 903"/>
                <a:gd name="T29" fmla="*/ 1410658 h 1029"/>
                <a:gd name="T30" fmla="*/ 3093435 w 903"/>
                <a:gd name="T31" fmla="*/ 1626776 h 1029"/>
                <a:gd name="T32" fmla="*/ 3022773 w 903"/>
                <a:gd name="T33" fmla="*/ 1850752 h 1029"/>
                <a:gd name="T34" fmla="*/ 2873597 w 903"/>
                <a:gd name="T35" fmla="*/ 1634635 h 1029"/>
                <a:gd name="T36" fmla="*/ 2834340 w 903"/>
                <a:gd name="T37" fmla="*/ 1414588 h 1029"/>
                <a:gd name="T38" fmla="*/ 2363259 w 903"/>
                <a:gd name="T39" fmla="*/ 1359576 h 1029"/>
                <a:gd name="T40" fmla="*/ 2206232 w 903"/>
                <a:gd name="T41" fmla="*/ 1556046 h 1029"/>
                <a:gd name="T42" fmla="*/ 2253340 w 903"/>
                <a:gd name="T43" fmla="*/ 1681788 h 1029"/>
                <a:gd name="T44" fmla="*/ 2057056 w 903"/>
                <a:gd name="T45" fmla="*/ 1379223 h 1029"/>
                <a:gd name="T46" fmla="*/ 2516360 w 903"/>
                <a:gd name="T47" fmla="*/ 656211 h 1029"/>
                <a:gd name="T48" fmla="*/ 2406441 w 903"/>
                <a:gd name="T49" fmla="*/ 479388 h 1029"/>
                <a:gd name="T50" fmla="*/ 2406441 w 903"/>
                <a:gd name="T51" fmla="*/ 1135600 h 1029"/>
                <a:gd name="T52" fmla="*/ 2877523 w 903"/>
                <a:gd name="T53" fmla="*/ 58941 h 1029"/>
                <a:gd name="T54" fmla="*/ 3187651 w 903"/>
                <a:gd name="T55" fmla="*/ 290776 h 1029"/>
                <a:gd name="T56" fmla="*/ 2869671 w 903"/>
                <a:gd name="T57" fmla="*/ 683717 h 1029"/>
                <a:gd name="T58" fmla="*/ 2657685 w 903"/>
                <a:gd name="T59" fmla="*/ 1009858 h 1029"/>
                <a:gd name="T60" fmla="*/ 2720495 w 903"/>
                <a:gd name="T61" fmla="*/ 695506 h 1029"/>
                <a:gd name="T62" fmla="*/ 2630205 w 903"/>
                <a:gd name="T63" fmla="*/ 389012 h 1029"/>
                <a:gd name="T64" fmla="*/ 2308299 w 903"/>
                <a:gd name="T65" fmla="*/ 1112023 h 1029"/>
                <a:gd name="T66" fmla="*/ 2174826 w 903"/>
                <a:gd name="T67" fmla="*/ 1163105 h 1029"/>
                <a:gd name="T68" fmla="*/ 2053130 w 903"/>
                <a:gd name="T69" fmla="*/ 1182752 h 1029"/>
                <a:gd name="T70" fmla="*/ 2496732 w 903"/>
                <a:gd name="T71" fmla="*/ 1151317 h 1029"/>
                <a:gd name="T72" fmla="*/ 2653759 w 903"/>
                <a:gd name="T73" fmla="*/ 1225976 h 1029"/>
                <a:gd name="T74" fmla="*/ 2194454 w 903"/>
                <a:gd name="T75" fmla="*/ 939129 h 1029"/>
                <a:gd name="T76" fmla="*/ 2720495 w 903"/>
                <a:gd name="T77" fmla="*/ 1021647 h 1029"/>
                <a:gd name="T78" fmla="*/ 2394664 w 903"/>
                <a:gd name="T79" fmla="*/ 1005929 h 1029"/>
                <a:gd name="T80" fmla="*/ 3470300 w 903"/>
                <a:gd name="T81" fmla="*/ 2730940 h 1029"/>
                <a:gd name="T82" fmla="*/ 3242611 w 903"/>
                <a:gd name="T83" fmla="*/ 2840964 h 1029"/>
                <a:gd name="T84" fmla="*/ 2563468 w 903"/>
                <a:gd name="T85" fmla="*/ 1701435 h 1029"/>
                <a:gd name="T86" fmla="*/ 1448575 w 903"/>
                <a:gd name="T87" fmla="*/ 2573764 h 1029"/>
                <a:gd name="T88" fmla="*/ 1676265 w 903"/>
                <a:gd name="T89" fmla="*/ 2738799 h 1029"/>
                <a:gd name="T90" fmla="*/ 3238685 w 903"/>
                <a:gd name="T91" fmla="*/ 2919552 h 1029"/>
                <a:gd name="T92" fmla="*/ 2920705 w 903"/>
                <a:gd name="T93" fmla="*/ 3210328 h 1029"/>
                <a:gd name="T94" fmla="*/ 2559543 w 903"/>
                <a:gd name="T95" fmla="*/ 3662210 h 1029"/>
                <a:gd name="T96" fmla="*/ 2135569 w 903"/>
                <a:gd name="T97" fmla="*/ 3607198 h 1029"/>
                <a:gd name="T98" fmla="*/ 1711596 w 903"/>
                <a:gd name="T99" fmla="*/ 2813458 h 1029"/>
                <a:gd name="T100" fmla="*/ 1483907 w 903"/>
                <a:gd name="T101" fmla="*/ 2440164 h 1029"/>
                <a:gd name="T102" fmla="*/ 1083487 w 903"/>
                <a:gd name="T103" fmla="*/ 2208328 h 1029"/>
                <a:gd name="T104" fmla="*/ 738028 w 903"/>
                <a:gd name="T105" fmla="*/ 2451952 h 1029"/>
                <a:gd name="T106" fmla="*/ 624183 w 903"/>
                <a:gd name="T107" fmla="*/ 2074729 h 1029"/>
                <a:gd name="T108" fmla="*/ 718399 w 903"/>
                <a:gd name="T109" fmla="*/ 1587482 h 1029"/>
                <a:gd name="T110" fmla="*/ 1511386 w 903"/>
                <a:gd name="T111" fmla="*/ 1607129 h 1029"/>
                <a:gd name="T112" fmla="*/ 2112015 w 903"/>
                <a:gd name="T113" fmla="*/ 1835035 h 1029"/>
                <a:gd name="T114" fmla="*/ 2402515 w 903"/>
                <a:gd name="T115" fmla="*/ 1618917 h 1029"/>
                <a:gd name="T116" fmla="*/ 2693016 w 903"/>
                <a:gd name="T117" fmla="*/ 1697505 h 1029"/>
                <a:gd name="T118" fmla="*/ 2539914 w 903"/>
                <a:gd name="T119" fmla="*/ 2051152 h 1029"/>
                <a:gd name="T120" fmla="*/ 3034550 w 903"/>
                <a:gd name="T121" fmla="*/ 2149387 h 1029"/>
                <a:gd name="T122" fmla="*/ 3309347 w 903"/>
                <a:gd name="T123" fmla="*/ 2432305 h 1029"/>
                <a:gd name="T124" fmla="*/ 3003144 w 903"/>
                <a:gd name="T125" fmla="*/ 3658281 h 1029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903" h="1029">
                  <a:moveTo>
                    <a:pt x="712" y="945"/>
                  </a:moveTo>
                  <a:cubicBezTo>
                    <a:pt x="712" y="945"/>
                    <a:pt x="711" y="945"/>
                    <a:pt x="711" y="945"/>
                  </a:cubicBezTo>
                  <a:cubicBezTo>
                    <a:pt x="711" y="945"/>
                    <a:pt x="711" y="945"/>
                    <a:pt x="711" y="944"/>
                  </a:cubicBezTo>
                  <a:cubicBezTo>
                    <a:pt x="711" y="944"/>
                    <a:pt x="712" y="945"/>
                    <a:pt x="712" y="945"/>
                  </a:cubicBezTo>
                  <a:close/>
                  <a:moveTo>
                    <a:pt x="721" y="942"/>
                  </a:moveTo>
                  <a:cubicBezTo>
                    <a:pt x="721" y="942"/>
                    <a:pt x="721" y="942"/>
                    <a:pt x="721" y="942"/>
                  </a:cubicBezTo>
                  <a:cubicBezTo>
                    <a:pt x="721" y="942"/>
                    <a:pt x="721" y="942"/>
                    <a:pt x="722" y="942"/>
                  </a:cubicBezTo>
                  <a:cubicBezTo>
                    <a:pt x="721" y="941"/>
                    <a:pt x="721" y="942"/>
                    <a:pt x="721" y="942"/>
                  </a:cubicBezTo>
                  <a:close/>
                  <a:moveTo>
                    <a:pt x="854" y="980"/>
                  </a:moveTo>
                  <a:cubicBezTo>
                    <a:pt x="854" y="979"/>
                    <a:pt x="851" y="982"/>
                    <a:pt x="853" y="981"/>
                  </a:cubicBezTo>
                  <a:cubicBezTo>
                    <a:pt x="854" y="981"/>
                    <a:pt x="854" y="980"/>
                    <a:pt x="854" y="980"/>
                  </a:cubicBezTo>
                  <a:close/>
                  <a:moveTo>
                    <a:pt x="854" y="975"/>
                  </a:moveTo>
                  <a:cubicBezTo>
                    <a:pt x="853" y="975"/>
                    <a:pt x="853" y="974"/>
                    <a:pt x="852" y="974"/>
                  </a:cubicBezTo>
                  <a:cubicBezTo>
                    <a:pt x="851" y="974"/>
                    <a:pt x="853" y="975"/>
                    <a:pt x="853" y="976"/>
                  </a:cubicBezTo>
                  <a:cubicBezTo>
                    <a:pt x="853" y="976"/>
                    <a:pt x="852" y="977"/>
                    <a:pt x="854" y="977"/>
                  </a:cubicBezTo>
                  <a:cubicBezTo>
                    <a:pt x="854" y="977"/>
                    <a:pt x="855" y="976"/>
                    <a:pt x="854" y="975"/>
                  </a:cubicBezTo>
                  <a:close/>
                  <a:moveTo>
                    <a:pt x="850" y="969"/>
                  </a:moveTo>
                  <a:cubicBezTo>
                    <a:pt x="850" y="970"/>
                    <a:pt x="850" y="970"/>
                    <a:pt x="850" y="970"/>
                  </a:cubicBezTo>
                  <a:cubicBezTo>
                    <a:pt x="850" y="970"/>
                    <a:pt x="850" y="971"/>
                    <a:pt x="851" y="971"/>
                  </a:cubicBezTo>
                  <a:cubicBezTo>
                    <a:pt x="851" y="971"/>
                    <a:pt x="853" y="968"/>
                    <a:pt x="850" y="969"/>
                  </a:cubicBezTo>
                  <a:cubicBezTo>
                    <a:pt x="850" y="969"/>
                    <a:pt x="850" y="969"/>
                    <a:pt x="850" y="969"/>
                  </a:cubicBezTo>
                  <a:close/>
                  <a:moveTo>
                    <a:pt x="827" y="953"/>
                  </a:moveTo>
                  <a:cubicBezTo>
                    <a:pt x="827" y="954"/>
                    <a:pt x="827" y="954"/>
                    <a:pt x="827" y="954"/>
                  </a:cubicBezTo>
                  <a:cubicBezTo>
                    <a:pt x="828" y="954"/>
                    <a:pt x="829" y="954"/>
                    <a:pt x="829" y="953"/>
                  </a:cubicBezTo>
                  <a:cubicBezTo>
                    <a:pt x="829" y="953"/>
                    <a:pt x="827" y="953"/>
                    <a:pt x="827" y="953"/>
                  </a:cubicBezTo>
                  <a:close/>
                  <a:moveTo>
                    <a:pt x="847" y="958"/>
                  </a:moveTo>
                  <a:cubicBezTo>
                    <a:pt x="847" y="960"/>
                    <a:pt x="850" y="957"/>
                    <a:pt x="847" y="958"/>
                  </a:cubicBezTo>
                  <a:cubicBezTo>
                    <a:pt x="847" y="958"/>
                    <a:pt x="847" y="959"/>
                    <a:pt x="847" y="959"/>
                  </a:cubicBezTo>
                  <a:cubicBezTo>
                    <a:pt x="847" y="959"/>
                    <a:pt x="847" y="958"/>
                    <a:pt x="847" y="958"/>
                  </a:cubicBezTo>
                  <a:close/>
                  <a:moveTo>
                    <a:pt x="848" y="955"/>
                  </a:moveTo>
                  <a:cubicBezTo>
                    <a:pt x="848" y="955"/>
                    <a:pt x="848" y="954"/>
                    <a:pt x="848" y="954"/>
                  </a:cubicBezTo>
                  <a:cubicBezTo>
                    <a:pt x="847" y="954"/>
                    <a:pt x="848" y="955"/>
                    <a:pt x="848" y="955"/>
                  </a:cubicBezTo>
                  <a:close/>
                  <a:moveTo>
                    <a:pt x="845" y="961"/>
                  </a:moveTo>
                  <a:cubicBezTo>
                    <a:pt x="845" y="961"/>
                    <a:pt x="845" y="961"/>
                    <a:pt x="845" y="961"/>
                  </a:cubicBezTo>
                  <a:cubicBezTo>
                    <a:pt x="846" y="961"/>
                    <a:pt x="846" y="961"/>
                    <a:pt x="845" y="960"/>
                  </a:cubicBezTo>
                  <a:cubicBezTo>
                    <a:pt x="845" y="960"/>
                    <a:pt x="845" y="960"/>
                    <a:pt x="845" y="961"/>
                  </a:cubicBezTo>
                  <a:close/>
                  <a:moveTo>
                    <a:pt x="863" y="985"/>
                  </a:moveTo>
                  <a:cubicBezTo>
                    <a:pt x="863" y="985"/>
                    <a:pt x="862" y="986"/>
                    <a:pt x="863" y="986"/>
                  </a:cubicBezTo>
                  <a:cubicBezTo>
                    <a:pt x="864" y="986"/>
                    <a:pt x="863" y="984"/>
                    <a:pt x="863" y="985"/>
                  </a:cubicBezTo>
                  <a:close/>
                  <a:moveTo>
                    <a:pt x="849" y="964"/>
                  </a:moveTo>
                  <a:cubicBezTo>
                    <a:pt x="849" y="964"/>
                    <a:pt x="849" y="964"/>
                    <a:pt x="848" y="963"/>
                  </a:cubicBezTo>
                  <a:cubicBezTo>
                    <a:pt x="848" y="963"/>
                    <a:pt x="848" y="963"/>
                    <a:pt x="848" y="963"/>
                  </a:cubicBezTo>
                  <a:cubicBezTo>
                    <a:pt x="847" y="963"/>
                    <a:pt x="848" y="966"/>
                    <a:pt x="848" y="966"/>
                  </a:cubicBezTo>
                  <a:cubicBezTo>
                    <a:pt x="849" y="966"/>
                    <a:pt x="849" y="966"/>
                    <a:pt x="849" y="966"/>
                  </a:cubicBezTo>
                  <a:cubicBezTo>
                    <a:pt x="849" y="966"/>
                    <a:pt x="849" y="966"/>
                    <a:pt x="849" y="965"/>
                  </a:cubicBezTo>
                  <a:cubicBezTo>
                    <a:pt x="850" y="965"/>
                    <a:pt x="850" y="965"/>
                    <a:pt x="849" y="965"/>
                  </a:cubicBezTo>
                  <a:cubicBezTo>
                    <a:pt x="849" y="965"/>
                    <a:pt x="849" y="965"/>
                    <a:pt x="849" y="965"/>
                  </a:cubicBezTo>
                  <a:cubicBezTo>
                    <a:pt x="849" y="964"/>
                    <a:pt x="850" y="964"/>
                    <a:pt x="850" y="964"/>
                  </a:cubicBezTo>
                  <a:cubicBezTo>
                    <a:pt x="850" y="964"/>
                    <a:pt x="850" y="964"/>
                    <a:pt x="850" y="964"/>
                  </a:cubicBezTo>
                  <a:cubicBezTo>
                    <a:pt x="851" y="964"/>
                    <a:pt x="851" y="964"/>
                    <a:pt x="851" y="964"/>
                  </a:cubicBezTo>
                  <a:cubicBezTo>
                    <a:pt x="851" y="964"/>
                    <a:pt x="850" y="962"/>
                    <a:pt x="850" y="962"/>
                  </a:cubicBezTo>
                  <a:cubicBezTo>
                    <a:pt x="850" y="963"/>
                    <a:pt x="850" y="963"/>
                    <a:pt x="850" y="963"/>
                  </a:cubicBezTo>
                  <a:cubicBezTo>
                    <a:pt x="849" y="963"/>
                    <a:pt x="850" y="963"/>
                    <a:pt x="850" y="963"/>
                  </a:cubicBezTo>
                  <a:cubicBezTo>
                    <a:pt x="850" y="963"/>
                    <a:pt x="850" y="963"/>
                    <a:pt x="850" y="964"/>
                  </a:cubicBezTo>
                  <a:cubicBezTo>
                    <a:pt x="850" y="964"/>
                    <a:pt x="850" y="964"/>
                    <a:pt x="849" y="964"/>
                  </a:cubicBezTo>
                  <a:close/>
                  <a:moveTo>
                    <a:pt x="852" y="966"/>
                  </a:moveTo>
                  <a:cubicBezTo>
                    <a:pt x="852" y="966"/>
                    <a:pt x="851" y="966"/>
                    <a:pt x="851" y="966"/>
                  </a:cubicBezTo>
                  <a:cubicBezTo>
                    <a:pt x="851" y="966"/>
                    <a:pt x="851" y="966"/>
                    <a:pt x="851" y="967"/>
                  </a:cubicBezTo>
                  <a:cubicBezTo>
                    <a:pt x="851" y="967"/>
                    <a:pt x="851" y="967"/>
                    <a:pt x="852" y="967"/>
                  </a:cubicBezTo>
                  <a:cubicBezTo>
                    <a:pt x="852" y="966"/>
                    <a:pt x="852" y="966"/>
                    <a:pt x="852" y="966"/>
                  </a:cubicBezTo>
                  <a:close/>
                  <a:moveTo>
                    <a:pt x="840" y="951"/>
                  </a:moveTo>
                  <a:cubicBezTo>
                    <a:pt x="839" y="951"/>
                    <a:pt x="839" y="951"/>
                    <a:pt x="839" y="951"/>
                  </a:cubicBezTo>
                  <a:cubicBezTo>
                    <a:pt x="839" y="952"/>
                    <a:pt x="840" y="951"/>
                    <a:pt x="840" y="951"/>
                  </a:cubicBezTo>
                  <a:close/>
                  <a:moveTo>
                    <a:pt x="840" y="950"/>
                  </a:moveTo>
                  <a:cubicBezTo>
                    <a:pt x="839" y="950"/>
                    <a:pt x="839" y="950"/>
                    <a:pt x="839" y="950"/>
                  </a:cubicBezTo>
                  <a:cubicBezTo>
                    <a:pt x="839" y="950"/>
                    <a:pt x="839" y="950"/>
                    <a:pt x="839" y="951"/>
                  </a:cubicBezTo>
                  <a:cubicBezTo>
                    <a:pt x="839" y="951"/>
                    <a:pt x="839" y="950"/>
                    <a:pt x="839" y="950"/>
                  </a:cubicBezTo>
                  <a:cubicBezTo>
                    <a:pt x="839" y="951"/>
                    <a:pt x="839" y="950"/>
                    <a:pt x="840" y="950"/>
                  </a:cubicBezTo>
                  <a:cubicBezTo>
                    <a:pt x="840" y="950"/>
                    <a:pt x="840" y="950"/>
                    <a:pt x="840" y="950"/>
                  </a:cubicBezTo>
                  <a:cubicBezTo>
                    <a:pt x="840" y="950"/>
                    <a:pt x="840" y="950"/>
                    <a:pt x="840" y="950"/>
                  </a:cubicBezTo>
                  <a:close/>
                  <a:moveTo>
                    <a:pt x="841" y="956"/>
                  </a:moveTo>
                  <a:cubicBezTo>
                    <a:pt x="840" y="956"/>
                    <a:pt x="842" y="957"/>
                    <a:pt x="842" y="957"/>
                  </a:cubicBezTo>
                  <a:cubicBezTo>
                    <a:pt x="842" y="956"/>
                    <a:pt x="841" y="956"/>
                    <a:pt x="841" y="956"/>
                  </a:cubicBezTo>
                  <a:close/>
                  <a:moveTo>
                    <a:pt x="843" y="958"/>
                  </a:moveTo>
                  <a:cubicBezTo>
                    <a:pt x="843" y="958"/>
                    <a:pt x="843" y="958"/>
                    <a:pt x="842" y="958"/>
                  </a:cubicBezTo>
                  <a:cubicBezTo>
                    <a:pt x="842" y="958"/>
                    <a:pt x="843" y="958"/>
                    <a:pt x="843" y="958"/>
                  </a:cubicBezTo>
                  <a:close/>
                  <a:moveTo>
                    <a:pt x="829" y="949"/>
                  </a:moveTo>
                  <a:cubicBezTo>
                    <a:pt x="828" y="949"/>
                    <a:pt x="828" y="949"/>
                    <a:pt x="828" y="949"/>
                  </a:cubicBezTo>
                  <a:cubicBezTo>
                    <a:pt x="828" y="949"/>
                    <a:pt x="828" y="949"/>
                    <a:pt x="828" y="949"/>
                  </a:cubicBezTo>
                  <a:cubicBezTo>
                    <a:pt x="828" y="949"/>
                    <a:pt x="827" y="949"/>
                    <a:pt x="827" y="949"/>
                  </a:cubicBezTo>
                  <a:cubicBezTo>
                    <a:pt x="827" y="949"/>
                    <a:pt x="828" y="949"/>
                    <a:pt x="828" y="949"/>
                  </a:cubicBezTo>
                  <a:cubicBezTo>
                    <a:pt x="828" y="949"/>
                    <a:pt x="828" y="949"/>
                    <a:pt x="828" y="949"/>
                  </a:cubicBezTo>
                  <a:cubicBezTo>
                    <a:pt x="828" y="949"/>
                    <a:pt x="828" y="950"/>
                    <a:pt x="828" y="950"/>
                  </a:cubicBezTo>
                  <a:cubicBezTo>
                    <a:pt x="828" y="950"/>
                    <a:pt x="828" y="949"/>
                    <a:pt x="828" y="949"/>
                  </a:cubicBezTo>
                  <a:cubicBezTo>
                    <a:pt x="828" y="949"/>
                    <a:pt x="828" y="949"/>
                    <a:pt x="829" y="949"/>
                  </a:cubicBezTo>
                  <a:cubicBezTo>
                    <a:pt x="829" y="949"/>
                    <a:pt x="829" y="950"/>
                    <a:pt x="829" y="950"/>
                  </a:cubicBezTo>
                  <a:cubicBezTo>
                    <a:pt x="829" y="949"/>
                    <a:pt x="829" y="949"/>
                    <a:pt x="829" y="949"/>
                  </a:cubicBezTo>
                  <a:cubicBezTo>
                    <a:pt x="829" y="949"/>
                    <a:pt x="829" y="949"/>
                    <a:pt x="829" y="949"/>
                  </a:cubicBezTo>
                  <a:cubicBezTo>
                    <a:pt x="829" y="949"/>
                    <a:pt x="829" y="949"/>
                    <a:pt x="829" y="949"/>
                  </a:cubicBezTo>
                  <a:cubicBezTo>
                    <a:pt x="829" y="949"/>
                    <a:pt x="829" y="949"/>
                    <a:pt x="829" y="949"/>
                  </a:cubicBezTo>
                  <a:close/>
                  <a:moveTo>
                    <a:pt x="826" y="949"/>
                  </a:moveTo>
                  <a:cubicBezTo>
                    <a:pt x="827" y="949"/>
                    <a:pt x="827" y="949"/>
                    <a:pt x="827" y="949"/>
                  </a:cubicBezTo>
                  <a:cubicBezTo>
                    <a:pt x="827" y="949"/>
                    <a:pt x="827" y="949"/>
                    <a:pt x="826" y="949"/>
                  </a:cubicBezTo>
                  <a:close/>
                  <a:moveTo>
                    <a:pt x="852" y="986"/>
                  </a:moveTo>
                  <a:cubicBezTo>
                    <a:pt x="852" y="986"/>
                    <a:pt x="852" y="986"/>
                    <a:pt x="852" y="986"/>
                  </a:cubicBezTo>
                  <a:cubicBezTo>
                    <a:pt x="852" y="985"/>
                    <a:pt x="853" y="985"/>
                    <a:pt x="852" y="984"/>
                  </a:cubicBezTo>
                  <a:cubicBezTo>
                    <a:pt x="852" y="985"/>
                    <a:pt x="851" y="985"/>
                    <a:pt x="852" y="986"/>
                  </a:cubicBezTo>
                  <a:close/>
                  <a:moveTo>
                    <a:pt x="855" y="999"/>
                  </a:moveTo>
                  <a:cubicBezTo>
                    <a:pt x="855" y="999"/>
                    <a:pt x="855" y="999"/>
                    <a:pt x="854" y="999"/>
                  </a:cubicBezTo>
                  <a:cubicBezTo>
                    <a:pt x="855" y="999"/>
                    <a:pt x="856" y="999"/>
                    <a:pt x="856" y="998"/>
                  </a:cubicBezTo>
                  <a:cubicBezTo>
                    <a:pt x="856" y="999"/>
                    <a:pt x="855" y="999"/>
                    <a:pt x="855" y="999"/>
                  </a:cubicBezTo>
                  <a:close/>
                  <a:moveTo>
                    <a:pt x="853" y="1002"/>
                  </a:moveTo>
                  <a:cubicBezTo>
                    <a:pt x="852" y="1003"/>
                    <a:pt x="852" y="1003"/>
                    <a:pt x="851" y="1003"/>
                  </a:cubicBezTo>
                  <a:cubicBezTo>
                    <a:pt x="851" y="1003"/>
                    <a:pt x="849" y="1003"/>
                    <a:pt x="849" y="1003"/>
                  </a:cubicBezTo>
                  <a:cubicBezTo>
                    <a:pt x="853" y="1004"/>
                    <a:pt x="847" y="1007"/>
                    <a:pt x="847" y="1008"/>
                  </a:cubicBezTo>
                  <a:cubicBezTo>
                    <a:pt x="848" y="1007"/>
                    <a:pt x="851" y="1008"/>
                    <a:pt x="852" y="1008"/>
                  </a:cubicBezTo>
                  <a:cubicBezTo>
                    <a:pt x="854" y="1006"/>
                    <a:pt x="852" y="1005"/>
                    <a:pt x="853" y="1003"/>
                  </a:cubicBezTo>
                  <a:cubicBezTo>
                    <a:pt x="854" y="1003"/>
                    <a:pt x="854" y="1003"/>
                    <a:pt x="854" y="1002"/>
                  </a:cubicBezTo>
                  <a:cubicBezTo>
                    <a:pt x="853" y="1002"/>
                    <a:pt x="853" y="1002"/>
                    <a:pt x="853" y="1002"/>
                  </a:cubicBezTo>
                  <a:close/>
                  <a:moveTo>
                    <a:pt x="848" y="993"/>
                  </a:moveTo>
                  <a:cubicBezTo>
                    <a:pt x="848" y="993"/>
                    <a:pt x="848" y="993"/>
                    <a:pt x="848" y="993"/>
                  </a:cubicBezTo>
                  <a:cubicBezTo>
                    <a:pt x="849" y="994"/>
                    <a:pt x="850" y="992"/>
                    <a:pt x="849" y="992"/>
                  </a:cubicBezTo>
                  <a:cubicBezTo>
                    <a:pt x="849" y="992"/>
                    <a:pt x="848" y="993"/>
                    <a:pt x="848" y="993"/>
                  </a:cubicBezTo>
                  <a:close/>
                  <a:moveTo>
                    <a:pt x="817" y="953"/>
                  </a:moveTo>
                  <a:cubicBezTo>
                    <a:pt x="818" y="954"/>
                    <a:pt x="818" y="953"/>
                    <a:pt x="819" y="953"/>
                  </a:cubicBezTo>
                  <a:cubicBezTo>
                    <a:pt x="818" y="953"/>
                    <a:pt x="818" y="953"/>
                    <a:pt x="817" y="953"/>
                  </a:cubicBezTo>
                  <a:close/>
                  <a:moveTo>
                    <a:pt x="816" y="951"/>
                  </a:moveTo>
                  <a:cubicBezTo>
                    <a:pt x="816" y="951"/>
                    <a:pt x="816" y="951"/>
                    <a:pt x="816" y="951"/>
                  </a:cubicBezTo>
                  <a:cubicBezTo>
                    <a:pt x="814" y="951"/>
                    <a:pt x="812" y="950"/>
                    <a:pt x="809" y="950"/>
                  </a:cubicBezTo>
                  <a:cubicBezTo>
                    <a:pt x="807" y="950"/>
                    <a:pt x="804" y="952"/>
                    <a:pt x="807" y="954"/>
                  </a:cubicBezTo>
                  <a:cubicBezTo>
                    <a:pt x="809" y="955"/>
                    <a:pt x="813" y="955"/>
                    <a:pt x="815" y="954"/>
                  </a:cubicBezTo>
                  <a:cubicBezTo>
                    <a:pt x="815" y="954"/>
                    <a:pt x="817" y="951"/>
                    <a:pt x="816" y="951"/>
                  </a:cubicBezTo>
                  <a:close/>
                  <a:moveTo>
                    <a:pt x="801" y="954"/>
                  </a:moveTo>
                  <a:cubicBezTo>
                    <a:pt x="802" y="954"/>
                    <a:pt x="802" y="954"/>
                    <a:pt x="802" y="953"/>
                  </a:cubicBezTo>
                  <a:cubicBezTo>
                    <a:pt x="802" y="953"/>
                    <a:pt x="802" y="953"/>
                    <a:pt x="801" y="954"/>
                  </a:cubicBezTo>
                  <a:close/>
                  <a:moveTo>
                    <a:pt x="222" y="615"/>
                  </a:moveTo>
                  <a:cubicBezTo>
                    <a:pt x="222" y="617"/>
                    <a:pt x="225" y="615"/>
                    <a:pt x="223" y="614"/>
                  </a:cubicBezTo>
                  <a:cubicBezTo>
                    <a:pt x="222" y="614"/>
                    <a:pt x="222" y="616"/>
                    <a:pt x="222" y="615"/>
                  </a:cubicBezTo>
                  <a:close/>
                  <a:moveTo>
                    <a:pt x="365" y="620"/>
                  </a:moveTo>
                  <a:cubicBezTo>
                    <a:pt x="365" y="621"/>
                    <a:pt x="366" y="621"/>
                    <a:pt x="366" y="620"/>
                  </a:cubicBezTo>
                  <a:cubicBezTo>
                    <a:pt x="366" y="620"/>
                    <a:pt x="365" y="620"/>
                    <a:pt x="365" y="620"/>
                  </a:cubicBezTo>
                  <a:close/>
                  <a:moveTo>
                    <a:pt x="368" y="615"/>
                  </a:moveTo>
                  <a:cubicBezTo>
                    <a:pt x="368" y="615"/>
                    <a:pt x="368" y="615"/>
                    <a:pt x="368" y="615"/>
                  </a:cubicBezTo>
                  <a:cubicBezTo>
                    <a:pt x="368" y="615"/>
                    <a:pt x="368" y="615"/>
                    <a:pt x="368" y="615"/>
                  </a:cubicBezTo>
                  <a:close/>
                  <a:moveTo>
                    <a:pt x="365" y="619"/>
                  </a:moveTo>
                  <a:cubicBezTo>
                    <a:pt x="365" y="619"/>
                    <a:pt x="365" y="619"/>
                    <a:pt x="365" y="619"/>
                  </a:cubicBezTo>
                  <a:cubicBezTo>
                    <a:pt x="365" y="619"/>
                    <a:pt x="365" y="619"/>
                    <a:pt x="365" y="619"/>
                  </a:cubicBezTo>
                  <a:close/>
                  <a:moveTo>
                    <a:pt x="362" y="610"/>
                  </a:moveTo>
                  <a:cubicBezTo>
                    <a:pt x="359" y="607"/>
                    <a:pt x="357" y="611"/>
                    <a:pt x="360" y="611"/>
                  </a:cubicBezTo>
                  <a:cubicBezTo>
                    <a:pt x="360" y="611"/>
                    <a:pt x="359" y="611"/>
                    <a:pt x="359" y="611"/>
                  </a:cubicBezTo>
                  <a:cubicBezTo>
                    <a:pt x="359" y="612"/>
                    <a:pt x="360" y="613"/>
                    <a:pt x="360" y="614"/>
                  </a:cubicBezTo>
                  <a:cubicBezTo>
                    <a:pt x="361" y="615"/>
                    <a:pt x="360" y="616"/>
                    <a:pt x="362" y="616"/>
                  </a:cubicBezTo>
                  <a:cubicBezTo>
                    <a:pt x="366" y="616"/>
                    <a:pt x="362" y="613"/>
                    <a:pt x="363" y="612"/>
                  </a:cubicBezTo>
                  <a:cubicBezTo>
                    <a:pt x="364" y="614"/>
                    <a:pt x="365" y="615"/>
                    <a:pt x="365" y="613"/>
                  </a:cubicBezTo>
                  <a:cubicBezTo>
                    <a:pt x="366" y="614"/>
                    <a:pt x="364" y="615"/>
                    <a:pt x="365" y="616"/>
                  </a:cubicBezTo>
                  <a:cubicBezTo>
                    <a:pt x="365" y="615"/>
                    <a:pt x="365" y="615"/>
                    <a:pt x="365" y="615"/>
                  </a:cubicBezTo>
                  <a:cubicBezTo>
                    <a:pt x="366" y="616"/>
                    <a:pt x="367" y="616"/>
                    <a:pt x="367" y="614"/>
                  </a:cubicBezTo>
                  <a:cubicBezTo>
                    <a:pt x="367" y="614"/>
                    <a:pt x="365" y="611"/>
                    <a:pt x="365" y="613"/>
                  </a:cubicBezTo>
                  <a:cubicBezTo>
                    <a:pt x="364" y="612"/>
                    <a:pt x="365" y="611"/>
                    <a:pt x="364" y="610"/>
                  </a:cubicBezTo>
                  <a:cubicBezTo>
                    <a:pt x="363" y="609"/>
                    <a:pt x="363" y="610"/>
                    <a:pt x="363" y="611"/>
                  </a:cubicBezTo>
                  <a:cubicBezTo>
                    <a:pt x="363" y="610"/>
                    <a:pt x="362" y="610"/>
                    <a:pt x="362" y="610"/>
                  </a:cubicBezTo>
                  <a:cubicBezTo>
                    <a:pt x="362" y="610"/>
                    <a:pt x="362" y="609"/>
                    <a:pt x="362" y="609"/>
                  </a:cubicBezTo>
                  <a:cubicBezTo>
                    <a:pt x="362" y="609"/>
                    <a:pt x="362" y="610"/>
                    <a:pt x="362" y="610"/>
                  </a:cubicBezTo>
                  <a:close/>
                  <a:moveTo>
                    <a:pt x="224" y="613"/>
                  </a:moveTo>
                  <a:cubicBezTo>
                    <a:pt x="224" y="613"/>
                    <a:pt x="224" y="613"/>
                    <a:pt x="224" y="613"/>
                  </a:cubicBezTo>
                  <a:cubicBezTo>
                    <a:pt x="224" y="613"/>
                    <a:pt x="224" y="613"/>
                    <a:pt x="224" y="613"/>
                  </a:cubicBezTo>
                  <a:close/>
                  <a:moveTo>
                    <a:pt x="356" y="608"/>
                  </a:moveTo>
                  <a:cubicBezTo>
                    <a:pt x="356" y="608"/>
                    <a:pt x="356" y="607"/>
                    <a:pt x="356" y="607"/>
                  </a:cubicBezTo>
                  <a:cubicBezTo>
                    <a:pt x="356" y="607"/>
                    <a:pt x="357" y="607"/>
                    <a:pt x="357" y="607"/>
                  </a:cubicBezTo>
                  <a:cubicBezTo>
                    <a:pt x="357" y="607"/>
                    <a:pt x="358" y="605"/>
                    <a:pt x="357" y="605"/>
                  </a:cubicBezTo>
                  <a:cubicBezTo>
                    <a:pt x="357" y="605"/>
                    <a:pt x="359" y="606"/>
                    <a:pt x="359" y="606"/>
                  </a:cubicBezTo>
                  <a:cubicBezTo>
                    <a:pt x="359" y="604"/>
                    <a:pt x="358" y="605"/>
                    <a:pt x="358" y="604"/>
                  </a:cubicBezTo>
                  <a:cubicBezTo>
                    <a:pt x="358" y="604"/>
                    <a:pt x="359" y="604"/>
                    <a:pt x="359" y="604"/>
                  </a:cubicBezTo>
                  <a:cubicBezTo>
                    <a:pt x="359" y="602"/>
                    <a:pt x="357" y="599"/>
                    <a:pt x="356" y="598"/>
                  </a:cubicBezTo>
                  <a:cubicBezTo>
                    <a:pt x="356" y="598"/>
                    <a:pt x="356" y="598"/>
                    <a:pt x="356" y="598"/>
                  </a:cubicBezTo>
                  <a:cubicBezTo>
                    <a:pt x="356" y="598"/>
                    <a:pt x="356" y="598"/>
                    <a:pt x="357" y="598"/>
                  </a:cubicBezTo>
                  <a:cubicBezTo>
                    <a:pt x="356" y="597"/>
                    <a:pt x="356" y="597"/>
                    <a:pt x="356" y="596"/>
                  </a:cubicBezTo>
                  <a:cubicBezTo>
                    <a:pt x="358" y="597"/>
                    <a:pt x="359" y="601"/>
                    <a:pt x="359" y="602"/>
                  </a:cubicBezTo>
                  <a:cubicBezTo>
                    <a:pt x="360" y="601"/>
                    <a:pt x="358" y="598"/>
                    <a:pt x="357" y="597"/>
                  </a:cubicBezTo>
                  <a:cubicBezTo>
                    <a:pt x="356" y="595"/>
                    <a:pt x="353" y="595"/>
                    <a:pt x="352" y="593"/>
                  </a:cubicBezTo>
                  <a:cubicBezTo>
                    <a:pt x="352" y="593"/>
                    <a:pt x="353" y="596"/>
                    <a:pt x="353" y="596"/>
                  </a:cubicBezTo>
                  <a:cubicBezTo>
                    <a:pt x="354" y="598"/>
                    <a:pt x="353" y="604"/>
                    <a:pt x="356" y="605"/>
                  </a:cubicBezTo>
                  <a:cubicBezTo>
                    <a:pt x="356" y="605"/>
                    <a:pt x="354" y="604"/>
                    <a:pt x="354" y="605"/>
                  </a:cubicBezTo>
                  <a:cubicBezTo>
                    <a:pt x="354" y="605"/>
                    <a:pt x="355" y="605"/>
                    <a:pt x="355" y="606"/>
                  </a:cubicBezTo>
                  <a:cubicBezTo>
                    <a:pt x="354" y="607"/>
                    <a:pt x="354" y="608"/>
                    <a:pt x="354" y="609"/>
                  </a:cubicBezTo>
                  <a:cubicBezTo>
                    <a:pt x="354" y="609"/>
                    <a:pt x="356" y="609"/>
                    <a:pt x="356" y="608"/>
                  </a:cubicBezTo>
                  <a:close/>
                  <a:moveTo>
                    <a:pt x="345" y="594"/>
                  </a:moveTo>
                  <a:cubicBezTo>
                    <a:pt x="344" y="593"/>
                    <a:pt x="344" y="594"/>
                    <a:pt x="344" y="594"/>
                  </a:cubicBezTo>
                  <a:cubicBezTo>
                    <a:pt x="344" y="595"/>
                    <a:pt x="344" y="593"/>
                    <a:pt x="345" y="594"/>
                  </a:cubicBezTo>
                  <a:close/>
                  <a:moveTo>
                    <a:pt x="222" y="611"/>
                  </a:moveTo>
                  <a:cubicBezTo>
                    <a:pt x="222" y="611"/>
                    <a:pt x="223" y="611"/>
                    <a:pt x="223" y="611"/>
                  </a:cubicBezTo>
                  <a:cubicBezTo>
                    <a:pt x="223" y="611"/>
                    <a:pt x="222" y="611"/>
                    <a:pt x="222" y="611"/>
                  </a:cubicBezTo>
                  <a:close/>
                  <a:moveTo>
                    <a:pt x="347" y="601"/>
                  </a:moveTo>
                  <a:cubicBezTo>
                    <a:pt x="347" y="601"/>
                    <a:pt x="347" y="602"/>
                    <a:pt x="347" y="602"/>
                  </a:cubicBezTo>
                  <a:cubicBezTo>
                    <a:pt x="347" y="600"/>
                    <a:pt x="347" y="601"/>
                    <a:pt x="347" y="601"/>
                  </a:cubicBezTo>
                  <a:close/>
                  <a:moveTo>
                    <a:pt x="187" y="633"/>
                  </a:moveTo>
                  <a:cubicBezTo>
                    <a:pt x="187" y="633"/>
                    <a:pt x="187" y="631"/>
                    <a:pt x="187" y="631"/>
                  </a:cubicBezTo>
                  <a:cubicBezTo>
                    <a:pt x="187" y="631"/>
                    <a:pt x="187" y="633"/>
                    <a:pt x="187" y="633"/>
                  </a:cubicBezTo>
                  <a:cubicBezTo>
                    <a:pt x="187" y="633"/>
                    <a:pt x="187" y="633"/>
                    <a:pt x="187" y="633"/>
                  </a:cubicBezTo>
                  <a:close/>
                  <a:moveTo>
                    <a:pt x="183" y="633"/>
                  </a:moveTo>
                  <a:cubicBezTo>
                    <a:pt x="184" y="637"/>
                    <a:pt x="184" y="631"/>
                    <a:pt x="185" y="630"/>
                  </a:cubicBezTo>
                  <a:cubicBezTo>
                    <a:pt x="184" y="631"/>
                    <a:pt x="183" y="632"/>
                    <a:pt x="183" y="633"/>
                  </a:cubicBezTo>
                  <a:cubicBezTo>
                    <a:pt x="183" y="633"/>
                    <a:pt x="183" y="635"/>
                    <a:pt x="184" y="635"/>
                  </a:cubicBezTo>
                  <a:cubicBezTo>
                    <a:pt x="184" y="635"/>
                    <a:pt x="183" y="633"/>
                    <a:pt x="183" y="633"/>
                  </a:cubicBezTo>
                  <a:close/>
                  <a:moveTo>
                    <a:pt x="265" y="568"/>
                  </a:moveTo>
                  <a:cubicBezTo>
                    <a:pt x="265" y="568"/>
                    <a:pt x="266" y="568"/>
                    <a:pt x="266" y="569"/>
                  </a:cubicBezTo>
                  <a:cubicBezTo>
                    <a:pt x="267" y="569"/>
                    <a:pt x="266" y="565"/>
                    <a:pt x="267" y="565"/>
                  </a:cubicBezTo>
                  <a:cubicBezTo>
                    <a:pt x="265" y="565"/>
                    <a:pt x="265" y="567"/>
                    <a:pt x="265" y="568"/>
                  </a:cubicBezTo>
                  <a:close/>
                  <a:moveTo>
                    <a:pt x="188" y="634"/>
                  </a:moveTo>
                  <a:cubicBezTo>
                    <a:pt x="189" y="634"/>
                    <a:pt x="188" y="633"/>
                    <a:pt x="188" y="633"/>
                  </a:cubicBezTo>
                  <a:cubicBezTo>
                    <a:pt x="188" y="634"/>
                    <a:pt x="188" y="634"/>
                    <a:pt x="188" y="634"/>
                  </a:cubicBezTo>
                  <a:close/>
                  <a:moveTo>
                    <a:pt x="181" y="630"/>
                  </a:moveTo>
                  <a:cubicBezTo>
                    <a:pt x="181" y="630"/>
                    <a:pt x="179" y="629"/>
                    <a:pt x="178" y="630"/>
                  </a:cubicBezTo>
                  <a:cubicBezTo>
                    <a:pt x="178" y="632"/>
                    <a:pt x="181" y="632"/>
                    <a:pt x="181" y="631"/>
                  </a:cubicBezTo>
                  <a:cubicBezTo>
                    <a:pt x="180" y="631"/>
                    <a:pt x="181" y="630"/>
                    <a:pt x="182" y="630"/>
                  </a:cubicBezTo>
                  <a:cubicBezTo>
                    <a:pt x="182" y="630"/>
                    <a:pt x="182" y="630"/>
                    <a:pt x="181" y="630"/>
                  </a:cubicBezTo>
                  <a:close/>
                  <a:moveTo>
                    <a:pt x="183" y="629"/>
                  </a:moveTo>
                  <a:cubicBezTo>
                    <a:pt x="183" y="628"/>
                    <a:pt x="182" y="628"/>
                    <a:pt x="182" y="629"/>
                  </a:cubicBezTo>
                  <a:cubicBezTo>
                    <a:pt x="182" y="629"/>
                    <a:pt x="183" y="628"/>
                    <a:pt x="183" y="629"/>
                  </a:cubicBezTo>
                  <a:close/>
                  <a:moveTo>
                    <a:pt x="221" y="615"/>
                  </a:moveTo>
                  <a:cubicBezTo>
                    <a:pt x="221" y="615"/>
                    <a:pt x="221" y="615"/>
                    <a:pt x="221" y="615"/>
                  </a:cubicBezTo>
                  <a:cubicBezTo>
                    <a:pt x="221" y="615"/>
                    <a:pt x="221" y="614"/>
                    <a:pt x="221" y="615"/>
                  </a:cubicBezTo>
                  <a:close/>
                  <a:moveTo>
                    <a:pt x="222" y="615"/>
                  </a:moveTo>
                  <a:cubicBezTo>
                    <a:pt x="221" y="615"/>
                    <a:pt x="221" y="615"/>
                    <a:pt x="221" y="615"/>
                  </a:cubicBezTo>
                  <a:cubicBezTo>
                    <a:pt x="222" y="615"/>
                    <a:pt x="222" y="615"/>
                    <a:pt x="222" y="615"/>
                  </a:cubicBezTo>
                  <a:close/>
                  <a:moveTo>
                    <a:pt x="219" y="616"/>
                  </a:moveTo>
                  <a:cubicBezTo>
                    <a:pt x="219" y="616"/>
                    <a:pt x="219" y="616"/>
                    <a:pt x="219" y="617"/>
                  </a:cubicBezTo>
                  <a:cubicBezTo>
                    <a:pt x="220" y="617"/>
                    <a:pt x="221" y="615"/>
                    <a:pt x="221" y="615"/>
                  </a:cubicBezTo>
                  <a:cubicBezTo>
                    <a:pt x="220" y="615"/>
                    <a:pt x="219" y="616"/>
                    <a:pt x="219" y="616"/>
                  </a:cubicBezTo>
                  <a:close/>
                  <a:moveTo>
                    <a:pt x="214" y="624"/>
                  </a:moveTo>
                  <a:cubicBezTo>
                    <a:pt x="214" y="624"/>
                    <a:pt x="214" y="623"/>
                    <a:pt x="213" y="623"/>
                  </a:cubicBezTo>
                  <a:cubicBezTo>
                    <a:pt x="213" y="623"/>
                    <a:pt x="213" y="624"/>
                    <a:pt x="213" y="624"/>
                  </a:cubicBezTo>
                  <a:cubicBezTo>
                    <a:pt x="213" y="624"/>
                    <a:pt x="214" y="625"/>
                    <a:pt x="214" y="624"/>
                  </a:cubicBezTo>
                  <a:cubicBezTo>
                    <a:pt x="214" y="624"/>
                    <a:pt x="214" y="624"/>
                    <a:pt x="214" y="624"/>
                  </a:cubicBezTo>
                  <a:cubicBezTo>
                    <a:pt x="214" y="624"/>
                    <a:pt x="214" y="624"/>
                    <a:pt x="214" y="624"/>
                  </a:cubicBezTo>
                  <a:cubicBezTo>
                    <a:pt x="214" y="624"/>
                    <a:pt x="214" y="624"/>
                    <a:pt x="214" y="624"/>
                  </a:cubicBezTo>
                  <a:close/>
                  <a:moveTo>
                    <a:pt x="364" y="621"/>
                  </a:moveTo>
                  <a:cubicBezTo>
                    <a:pt x="364" y="621"/>
                    <a:pt x="364" y="621"/>
                    <a:pt x="365" y="621"/>
                  </a:cubicBezTo>
                  <a:cubicBezTo>
                    <a:pt x="365" y="621"/>
                    <a:pt x="364" y="620"/>
                    <a:pt x="364" y="621"/>
                  </a:cubicBezTo>
                  <a:close/>
                  <a:moveTo>
                    <a:pt x="365" y="619"/>
                  </a:moveTo>
                  <a:cubicBezTo>
                    <a:pt x="365" y="618"/>
                    <a:pt x="365" y="619"/>
                    <a:pt x="365" y="619"/>
                  </a:cubicBezTo>
                  <a:cubicBezTo>
                    <a:pt x="365" y="619"/>
                    <a:pt x="365" y="619"/>
                    <a:pt x="365" y="619"/>
                  </a:cubicBezTo>
                  <a:close/>
                  <a:moveTo>
                    <a:pt x="225" y="615"/>
                  </a:moveTo>
                  <a:cubicBezTo>
                    <a:pt x="224" y="615"/>
                    <a:pt x="224" y="615"/>
                    <a:pt x="224" y="616"/>
                  </a:cubicBezTo>
                  <a:cubicBezTo>
                    <a:pt x="224" y="615"/>
                    <a:pt x="225" y="615"/>
                    <a:pt x="225" y="615"/>
                  </a:cubicBezTo>
                  <a:close/>
                  <a:moveTo>
                    <a:pt x="234" y="590"/>
                  </a:moveTo>
                  <a:cubicBezTo>
                    <a:pt x="235" y="592"/>
                    <a:pt x="235" y="589"/>
                    <a:pt x="235" y="589"/>
                  </a:cubicBezTo>
                  <a:cubicBezTo>
                    <a:pt x="235" y="589"/>
                    <a:pt x="234" y="590"/>
                    <a:pt x="234" y="590"/>
                  </a:cubicBezTo>
                  <a:cubicBezTo>
                    <a:pt x="234" y="590"/>
                    <a:pt x="234" y="591"/>
                    <a:pt x="234" y="591"/>
                  </a:cubicBezTo>
                  <a:cubicBezTo>
                    <a:pt x="234" y="591"/>
                    <a:pt x="234" y="590"/>
                    <a:pt x="234" y="590"/>
                  </a:cubicBezTo>
                  <a:close/>
                  <a:moveTo>
                    <a:pt x="239" y="594"/>
                  </a:moveTo>
                  <a:cubicBezTo>
                    <a:pt x="238" y="594"/>
                    <a:pt x="238" y="595"/>
                    <a:pt x="239" y="595"/>
                  </a:cubicBezTo>
                  <a:cubicBezTo>
                    <a:pt x="239" y="595"/>
                    <a:pt x="238" y="593"/>
                    <a:pt x="239" y="594"/>
                  </a:cubicBezTo>
                  <a:close/>
                  <a:moveTo>
                    <a:pt x="237" y="593"/>
                  </a:moveTo>
                  <a:cubicBezTo>
                    <a:pt x="237" y="593"/>
                    <a:pt x="237" y="594"/>
                    <a:pt x="237" y="594"/>
                  </a:cubicBezTo>
                  <a:cubicBezTo>
                    <a:pt x="237" y="594"/>
                    <a:pt x="237" y="593"/>
                    <a:pt x="237" y="593"/>
                  </a:cubicBezTo>
                  <a:cubicBezTo>
                    <a:pt x="237" y="594"/>
                    <a:pt x="237" y="594"/>
                    <a:pt x="237" y="594"/>
                  </a:cubicBezTo>
                  <a:cubicBezTo>
                    <a:pt x="237" y="594"/>
                    <a:pt x="237" y="594"/>
                    <a:pt x="237" y="594"/>
                  </a:cubicBezTo>
                  <a:cubicBezTo>
                    <a:pt x="237" y="594"/>
                    <a:pt x="237" y="593"/>
                    <a:pt x="237" y="593"/>
                  </a:cubicBezTo>
                  <a:cubicBezTo>
                    <a:pt x="237" y="593"/>
                    <a:pt x="237" y="593"/>
                    <a:pt x="237" y="592"/>
                  </a:cubicBezTo>
                  <a:cubicBezTo>
                    <a:pt x="237" y="593"/>
                    <a:pt x="235" y="592"/>
                    <a:pt x="236" y="592"/>
                  </a:cubicBezTo>
                  <a:cubicBezTo>
                    <a:pt x="236" y="592"/>
                    <a:pt x="235" y="593"/>
                    <a:pt x="235" y="593"/>
                  </a:cubicBezTo>
                  <a:cubicBezTo>
                    <a:pt x="235" y="593"/>
                    <a:pt x="234" y="592"/>
                    <a:pt x="234" y="591"/>
                  </a:cubicBezTo>
                  <a:cubicBezTo>
                    <a:pt x="234" y="591"/>
                    <a:pt x="233" y="592"/>
                    <a:pt x="232" y="592"/>
                  </a:cubicBezTo>
                  <a:cubicBezTo>
                    <a:pt x="232" y="593"/>
                    <a:pt x="232" y="593"/>
                    <a:pt x="233" y="594"/>
                  </a:cubicBezTo>
                  <a:cubicBezTo>
                    <a:pt x="233" y="593"/>
                    <a:pt x="230" y="593"/>
                    <a:pt x="230" y="594"/>
                  </a:cubicBezTo>
                  <a:cubicBezTo>
                    <a:pt x="230" y="594"/>
                    <a:pt x="231" y="595"/>
                    <a:pt x="231" y="595"/>
                  </a:cubicBezTo>
                  <a:cubicBezTo>
                    <a:pt x="231" y="595"/>
                    <a:pt x="229" y="595"/>
                    <a:pt x="229" y="595"/>
                  </a:cubicBezTo>
                  <a:cubicBezTo>
                    <a:pt x="230" y="595"/>
                    <a:pt x="231" y="597"/>
                    <a:pt x="231" y="597"/>
                  </a:cubicBezTo>
                  <a:cubicBezTo>
                    <a:pt x="232" y="597"/>
                    <a:pt x="233" y="596"/>
                    <a:pt x="233" y="596"/>
                  </a:cubicBezTo>
                  <a:cubicBezTo>
                    <a:pt x="233" y="597"/>
                    <a:pt x="234" y="595"/>
                    <a:pt x="234" y="595"/>
                  </a:cubicBezTo>
                  <a:cubicBezTo>
                    <a:pt x="234" y="595"/>
                    <a:pt x="234" y="596"/>
                    <a:pt x="234" y="596"/>
                  </a:cubicBezTo>
                  <a:cubicBezTo>
                    <a:pt x="234" y="595"/>
                    <a:pt x="235" y="596"/>
                    <a:pt x="236" y="595"/>
                  </a:cubicBezTo>
                  <a:cubicBezTo>
                    <a:pt x="236" y="595"/>
                    <a:pt x="235" y="594"/>
                    <a:pt x="236" y="594"/>
                  </a:cubicBezTo>
                  <a:cubicBezTo>
                    <a:pt x="236" y="594"/>
                    <a:pt x="236" y="595"/>
                    <a:pt x="237" y="595"/>
                  </a:cubicBezTo>
                  <a:cubicBezTo>
                    <a:pt x="237" y="594"/>
                    <a:pt x="238" y="594"/>
                    <a:pt x="238" y="593"/>
                  </a:cubicBezTo>
                  <a:cubicBezTo>
                    <a:pt x="235" y="597"/>
                    <a:pt x="238" y="593"/>
                    <a:pt x="237" y="593"/>
                  </a:cubicBezTo>
                  <a:close/>
                  <a:moveTo>
                    <a:pt x="232" y="593"/>
                  </a:moveTo>
                  <a:cubicBezTo>
                    <a:pt x="232" y="593"/>
                    <a:pt x="232" y="593"/>
                    <a:pt x="232" y="593"/>
                  </a:cubicBezTo>
                  <a:cubicBezTo>
                    <a:pt x="232" y="593"/>
                    <a:pt x="232" y="593"/>
                    <a:pt x="231" y="593"/>
                  </a:cubicBezTo>
                  <a:cubicBezTo>
                    <a:pt x="232" y="593"/>
                    <a:pt x="232" y="593"/>
                    <a:pt x="232" y="593"/>
                  </a:cubicBezTo>
                  <a:close/>
                  <a:moveTo>
                    <a:pt x="265" y="570"/>
                  </a:moveTo>
                  <a:cubicBezTo>
                    <a:pt x="265" y="570"/>
                    <a:pt x="264" y="572"/>
                    <a:pt x="264" y="572"/>
                  </a:cubicBezTo>
                  <a:cubicBezTo>
                    <a:pt x="265" y="572"/>
                    <a:pt x="266" y="570"/>
                    <a:pt x="265" y="570"/>
                  </a:cubicBezTo>
                  <a:close/>
                  <a:moveTo>
                    <a:pt x="277" y="566"/>
                  </a:moveTo>
                  <a:cubicBezTo>
                    <a:pt x="277" y="566"/>
                    <a:pt x="275" y="565"/>
                    <a:pt x="275" y="565"/>
                  </a:cubicBezTo>
                  <a:cubicBezTo>
                    <a:pt x="274" y="565"/>
                    <a:pt x="272" y="565"/>
                    <a:pt x="273" y="566"/>
                  </a:cubicBezTo>
                  <a:cubicBezTo>
                    <a:pt x="274" y="567"/>
                    <a:pt x="274" y="566"/>
                    <a:pt x="274" y="566"/>
                  </a:cubicBezTo>
                  <a:cubicBezTo>
                    <a:pt x="274" y="567"/>
                    <a:pt x="273" y="568"/>
                    <a:pt x="275" y="568"/>
                  </a:cubicBezTo>
                  <a:cubicBezTo>
                    <a:pt x="275" y="567"/>
                    <a:pt x="277" y="566"/>
                    <a:pt x="277" y="566"/>
                  </a:cubicBezTo>
                  <a:cubicBezTo>
                    <a:pt x="277" y="566"/>
                    <a:pt x="277" y="566"/>
                    <a:pt x="277" y="566"/>
                  </a:cubicBezTo>
                  <a:cubicBezTo>
                    <a:pt x="277" y="566"/>
                    <a:pt x="277" y="565"/>
                    <a:pt x="277" y="566"/>
                  </a:cubicBezTo>
                  <a:cubicBezTo>
                    <a:pt x="278" y="566"/>
                    <a:pt x="278" y="566"/>
                    <a:pt x="277" y="566"/>
                  </a:cubicBezTo>
                  <a:close/>
                  <a:moveTo>
                    <a:pt x="271" y="567"/>
                  </a:moveTo>
                  <a:cubicBezTo>
                    <a:pt x="271" y="567"/>
                    <a:pt x="271" y="567"/>
                    <a:pt x="271" y="567"/>
                  </a:cubicBezTo>
                  <a:cubicBezTo>
                    <a:pt x="271" y="567"/>
                    <a:pt x="270" y="566"/>
                    <a:pt x="270" y="566"/>
                  </a:cubicBezTo>
                  <a:cubicBezTo>
                    <a:pt x="270" y="567"/>
                    <a:pt x="269" y="569"/>
                    <a:pt x="268" y="570"/>
                  </a:cubicBezTo>
                  <a:cubicBezTo>
                    <a:pt x="267" y="571"/>
                    <a:pt x="265" y="573"/>
                    <a:pt x="265" y="574"/>
                  </a:cubicBezTo>
                  <a:cubicBezTo>
                    <a:pt x="267" y="574"/>
                    <a:pt x="268" y="572"/>
                    <a:pt x="269" y="570"/>
                  </a:cubicBezTo>
                  <a:cubicBezTo>
                    <a:pt x="270" y="570"/>
                    <a:pt x="271" y="567"/>
                    <a:pt x="271" y="567"/>
                  </a:cubicBezTo>
                  <a:cubicBezTo>
                    <a:pt x="273" y="567"/>
                    <a:pt x="271" y="567"/>
                    <a:pt x="271" y="567"/>
                  </a:cubicBezTo>
                  <a:close/>
                  <a:moveTo>
                    <a:pt x="279" y="563"/>
                  </a:moveTo>
                  <a:cubicBezTo>
                    <a:pt x="278" y="563"/>
                    <a:pt x="276" y="564"/>
                    <a:pt x="276" y="565"/>
                  </a:cubicBezTo>
                  <a:cubicBezTo>
                    <a:pt x="277" y="565"/>
                    <a:pt x="278" y="564"/>
                    <a:pt x="279" y="563"/>
                  </a:cubicBezTo>
                  <a:close/>
                  <a:moveTo>
                    <a:pt x="172" y="632"/>
                  </a:moveTo>
                  <a:cubicBezTo>
                    <a:pt x="172" y="632"/>
                    <a:pt x="172" y="632"/>
                    <a:pt x="172" y="632"/>
                  </a:cubicBezTo>
                  <a:cubicBezTo>
                    <a:pt x="171" y="632"/>
                    <a:pt x="172" y="633"/>
                    <a:pt x="173" y="633"/>
                  </a:cubicBezTo>
                  <a:cubicBezTo>
                    <a:pt x="173" y="632"/>
                    <a:pt x="173" y="632"/>
                    <a:pt x="172" y="632"/>
                  </a:cubicBezTo>
                  <a:close/>
                  <a:moveTo>
                    <a:pt x="228" y="598"/>
                  </a:moveTo>
                  <a:cubicBezTo>
                    <a:pt x="227" y="598"/>
                    <a:pt x="227" y="598"/>
                    <a:pt x="228" y="598"/>
                  </a:cubicBezTo>
                  <a:cubicBezTo>
                    <a:pt x="228" y="599"/>
                    <a:pt x="228" y="599"/>
                    <a:pt x="228" y="599"/>
                  </a:cubicBezTo>
                  <a:cubicBezTo>
                    <a:pt x="228" y="599"/>
                    <a:pt x="228" y="599"/>
                    <a:pt x="229" y="599"/>
                  </a:cubicBezTo>
                  <a:cubicBezTo>
                    <a:pt x="229" y="599"/>
                    <a:pt x="229" y="599"/>
                    <a:pt x="229" y="600"/>
                  </a:cubicBezTo>
                  <a:cubicBezTo>
                    <a:pt x="229" y="599"/>
                    <a:pt x="228" y="598"/>
                    <a:pt x="228" y="598"/>
                  </a:cubicBezTo>
                  <a:close/>
                  <a:moveTo>
                    <a:pt x="354" y="613"/>
                  </a:moveTo>
                  <a:cubicBezTo>
                    <a:pt x="354" y="613"/>
                    <a:pt x="354" y="613"/>
                    <a:pt x="354" y="613"/>
                  </a:cubicBezTo>
                  <a:cubicBezTo>
                    <a:pt x="354" y="613"/>
                    <a:pt x="354" y="613"/>
                    <a:pt x="354" y="613"/>
                  </a:cubicBezTo>
                  <a:cubicBezTo>
                    <a:pt x="354" y="610"/>
                    <a:pt x="351" y="608"/>
                    <a:pt x="351" y="606"/>
                  </a:cubicBezTo>
                  <a:cubicBezTo>
                    <a:pt x="352" y="606"/>
                    <a:pt x="352" y="606"/>
                    <a:pt x="353" y="606"/>
                  </a:cubicBezTo>
                  <a:cubicBezTo>
                    <a:pt x="353" y="604"/>
                    <a:pt x="349" y="603"/>
                    <a:pt x="349" y="604"/>
                  </a:cubicBezTo>
                  <a:cubicBezTo>
                    <a:pt x="349" y="604"/>
                    <a:pt x="350" y="603"/>
                    <a:pt x="349" y="603"/>
                  </a:cubicBezTo>
                  <a:cubicBezTo>
                    <a:pt x="349" y="603"/>
                    <a:pt x="348" y="604"/>
                    <a:pt x="348" y="604"/>
                  </a:cubicBezTo>
                  <a:cubicBezTo>
                    <a:pt x="348" y="603"/>
                    <a:pt x="348" y="603"/>
                    <a:pt x="347" y="603"/>
                  </a:cubicBezTo>
                  <a:cubicBezTo>
                    <a:pt x="347" y="603"/>
                    <a:pt x="347" y="603"/>
                    <a:pt x="348" y="602"/>
                  </a:cubicBezTo>
                  <a:cubicBezTo>
                    <a:pt x="348" y="602"/>
                    <a:pt x="347" y="602"/>
                    <a:pt x="346" y="602"/>
                  </a:cubicBezTo>
                  <a:cubicBezTo>
                    <a:pt x="347" y="601"/>
                    <a:pt x="346" y="601"/>
                    <a:pt x="346" y="601"/>
                  </a:cubicBezTo>
                  <a:cubicBezTo>
                    <a:pt x="347" y="601"/>
                    <a:pt x="347" y="601"/>
                    <a:pt x="348" y="601"/>
                  </a:cubicBezTo>
                  <a:cubicBezTo>
                    <a:pt x="348" y="601"/>
                    <a:pt x="348" y="601"/>
                    <a:pt x="348" y="602"/>
                  </a:cubicBezTo>
                  <a:cubicBezTo>
                    <a:pt x="348" y="602"/>
                    <a:pt x="349" y="602"/>
                    <a:pt x="349" y="603"/>
                  </a:cubicBezTo>
                  <a:cubicBezTo>
                    <a:pt x="349" y="603"/>
                    <a:pt x="350" y="603"/>
                    <a:pt x="350" y="603"/>
                  </a:cubicBezTo>
                  <a:cubicBezTo>
                    <a:pt x="350" y="603"/>
                    <a:pt x="350" y="603"/>
                    <a:pt x="350" y="603"/>
                  </a:cubicBezTo>
                  <a:cubicBezTo>
                    <a:pt x="351" y="603"/>
                    <a:pt x="351" y="604"/>
                    <a:pt x="351" y="604"/>
                  </a:cubicBezTo>
                  <a:cubicBezTo>
                    <a:pt x="351" y="604"/>
                    <a:pt x="352" y="604"/>
                    <a:pt x="352" y="604"/>
                  </a:cubicBezTo>
                  <a:cubicBezTo>
                    <a:pt x="352" y="604"/>
                    <a:pt x="352" y="603"/>
                    <a:pt x="352" y="603"/>
                  </a:cubicBezTo>
                  <a:cubicBezTo>
                    <a:pt x="352" y="603"/>
                    <a:pt x="352" y="604"/>
                    <a:pt x="353" y="604"/>
                  </a:cubicBezTo>
                  <a:cubicBezTo>
                    <a:pt x="352" y="604"/>
                    <a:pt x="352" y="603"/>
                    <a:pt x="352" y="603"/>
                  </a:cubicBezTo>
                  <a:cubicBezTo>
                    <a:pt x="353" y="600"/>
                    <a:pt x="351" y="601"/>
                    <a:pt x="349" y="601"/>
                  </a:cubicBezTo>
                  <a:cubicBezTo>
                    <a:pt x="349" y="600"/>
                    <a:pt x="349" y="600"/>
                    <a:pt x="349" y="600"/>
                  </a:cubicBezTo>
                  <a:cubicBezTo>
                    <a:pt x="350" y="600"/>
                    <a:pt x="348" y="599"/>
                    <a:pt x="348" y="600"/>
                  </a:cubicBezTo>
                  <a:cubicBezTo>
                    <a:pt x="348" y="599"/>
                    <a:pt x="348" y="599"/>
                    <a:pt x="348" y="599"/>
                  </a:cubicBezTo>
                  <a:cubicBezTo>
                    <a:pt x="348" y="599"/>
                    <a:pt x="348" y="599"/>
                    <a:pt x="348" y="599"/>
                  </a:cubicBezTo>
                  <a:cubicBezTo>
                    <a:pt x="347" y="599"/>
                    <a:pt x="347" y="599"/>
                    <a:pt x="347" y="599"/>
                  </a:cubicBezTo>
                  <a:cubicBezTo>
                    <a:pt x="347" y="598"/>
                    <a:pt x="346" y="598"/>
                    <a:pt x="346" y="598"/>
                  </a:cubicBezTo>
                  <a:cubicBezTo>
                    <a:pt x="347" y="598"/>
                    <a:pt x="349" y="599"/>
                    <a:pt x="350" y="600"/>
                  </a:cubicBezTo>
                  <a:cubicBezTo>
                    <a:pt x="350" y="600"/>
                    <a:pt x="351" y="601"/>
                    <a:pt x="352" y="600"/>
                  </a:cubicBezTo>
                  <a:cubicBezTo>
                    <a:pt x="352" y="599"/>
                    <a:pt x="350" y="599"/>
                    <a:pt x="350" y="598"/>
                  </a:cubicBezTo>
                  <a:cubicBezTo>
                    <a:pt x="353" y="600"/>
                    <a:pt x="352" y="597"/>
                    <a:pt x="351" y="596"/>
                  </a:cubicBezTo>
                  <a:cubicBezTo>
                    <a:pt x="348" y="595"/>
                    <a:pt x="348" y="598"/>
                    <a:pt x="346" y="598"/>
                  </a:cubicBezTo>
                  <a:cubicBezTo>
                    <a:pt x="347" y="597"/>
                    <a:pt x="347" y="597"/>
                    <a:pt x="347" y="597"/>
                  </a:cubicBezTo>
                  <a:cubicBezTo>
                    <a:pt x="347" y="597"/>
                    <a:pt x="346" y="597"/>
                    <a:pt x="346" y="597"/>
                  </a:cubicBezTo>
                  <a:cubicBezTo>
                    <a:pt x="348" y="597"/>
                    <a:pt x="348" y="595"/>
                    <a:pt x="346" y="595"/>
                  </a:cubicBezTo>
                  <a:cubicBezTo>
                    <a:pt x="345" y="594"/>
                    <a:pt x="342" y="596"/>
                    <a:pt x="344" y="596"/>
                  </a:cubicBezTo>
                  <a:cubicBezTo>
                    <a:pt x="343" y="596"/>
                    <a:pt x="343" y="595"/>
                    <a:pt x="343" y="595"/>
                  </a:cubicBezTo>
                  <a:cubicBezTo>
                    <a:pt x="342" y="595"/>
                    <a:pt x="343" y="595"/>
                    <a:pt x="343" y="596"/>
                  </a:cubicBezTo>
                  <a:cubicBezTo>
                    <a:pt x="343" y="596"/>
                    <a:pt x="342" y="596"/>
                    <a:pt x="342" y="595"/>
                  </a:cubicBezTo>
                  <a:cubicBezTo>
                    <a:pt x="342" y="596"/>
                    <a:pt x="344" y="599"/>
                    <a:pt x="344" y="599"/>
                  </a:cubicBezTo>
                  <a:cubicBezTo>
                    <a:pt x="344" y="598"/>
                    <a:pt x="342" y="596"/>
                    <a:pt x="341" y="597"/>
                  </a:cubicBezTo>
                  <a:cubicBezTo>
                    <a:pt x="340" y="598"/>
                    <a:pt x="343" y="600"/>
                    <a:pt x="344" y="601"/>
                  </a:cubicBezTo>
                  <a:cubicBezTo>
                    <a:pt x="343" y="601"/>
                    <a:pt x="343" y="601"/>
                    <a:pt x="343" y="602"/>
                  </a:cubicBezTo>
                  <a:cubicBezTo>
                    <a:pt x="344" y="601"/>
                    <a:pt x="344" y="602"/>
                    <a:pt x="344" y="602"/>
                  </a:cubicBezTo>
                  <a:cubicBezTo>
                    <a:pt x="344" y="602"/>
                    <a:pt x="344" y="602"/>
                    <a:pt x="344" y="602"/>
                  </a:cubicBezTo>
                  <a:cubicBezTo>
                    <a:pt x="343" y="602"/>
                    <a:pt x="344" y="602"/>
                    <a:pt x="345" y="602"/>
                  </a:cubicBezTo>
                  <a:cubicBezTo>
                    <a:pt x="344" y="602"/>
                    <a:pt x="344" y="603"/>
                    <a:pt x="345" y="603"/>
                  </a:cubicBezTo>
                  <a:cubicBezTo>
                    <a:pt x="345" y="603"/>
                    <a:pt x="346" y="604"/>
                    <a:pt x="346" y="604"/>
                  </a:cubicBezTo>
                  <a:cubicBezTo>
                    <a:pt x="346" y="604"/>
                    <a:pt x="345" y="604"/>
                    <a:pt x="345" y="603"/>
                  </a:cubicBezTo>
                  <a:cubicBezTo>
                    <a:pt x="345" y="605"/>
                    <a:pt x="347" y="605"/>
                    <a:pt x="348" y="604"/>
                  </a:cubicBezTo>
                  <a:cubicBezTo>
                    <a:pt x="348" y="605"/>
                    <a:pt x="347" y="605"/>
                    <a:pt x="348" y="605"/>
                  </a:cubicBezTo>
                  <a:cubicBezTo>
                    <a:pt x="348" y="605"/>
                    <a:pt x="347" y="605"/>
                    <a:pt x="347" y="605"/>
                  </a:cubicBezTo>
                  <a:cubicBezTo>
                    <a:pt x="347" y="606"/>
                    <a:pt x="347" y="606"/>
                    <a:pt x="347" y="606"/>
                  </a:cubicBezTo>
                  <a:cubicBezTo>
                    <a:pt x="346" y="605"/>
                    <a:pt x="348" y="606"/>
                    <a:pt x="347" y="606"/>
                  </a:cubicBezTo>
                  <a:cubicBezTo>
                    <a:pt x="346" y="605"/>
                    <a:pt x="345" y="608"/>
                    <a:pt x="346" y="609"/>
                  </a:cubicBezTo>
                  <a:cubicBezTo>
                    <a:pt x="347" y="611"/>
                    <a:pt x="348" y="608"/>
                    <a:pt x="347" y="607"/>
                  </a:cubicBezTo>
                  <a:cubicBezTo>
                    <a:pt x="348" y="607"/>
                    <a:pt x="348" y="607"/>
                    <a:pt x="349" y="607"/>
                  </a:cubicBezTo>
                  <a:cubicBezTo>
                    <a:pt x="349" y="607"/>
                    <a:pt x="349" y="607"/>
                    <a:pt x="349" y="608"/>
                  </a:cubicBezTo>
                  <a:cubicBezTo>
                    <a:pt x="349" y="608"/>
                    <a:pt x="349" y="608"/>
                    <a:pt x="349" y="608"/>
                  </a:cubicBezTo>
                  <a:cubicBezTo>
                    <a:pt x="349" y="608"/>
                    <a:pt x="348" y="610"/>
                    <a:pt x="350" y="609"/>
                  </a:cubicBezTo>
                  <a:cubicBezTo>
                    <a:pt x="350" y="610"/>
                    <a:pt x="348" y="613"/>
                    <a:pt x="350" y="612"/>
                  </a:cubicBezTo>
                  <a:cubicBezTo>
                    <a:pt x="350" y="613"/>
                    <a:pt x="350" y="613"/>
                    <a:pt x="350" y="613"/>
                  </a:cubicBezTo>
                  <a:cubicBezTo>
                    <a:pt x="350" y="613"/>
                    <a:pt x="350" y="613"/>
                    <a:pt x="350" y="612"/>
                  </a:cubicBezTo>
                  <a:cubicBezTo>
                    <a:pt x="350" y="613"/>
                    <a:pt x="350" y="613"/>
                    <a:pt x="350" y="613"/>
                  </a:cubicBezTo>
                  <a:cubicBezTo>
                    <a:pt x="351" y="613"/>
                    <a:pt x="351" y="613"/>
                    <a:pt x="351" y="613"/>
                  </a:cubicBezTo>
                  <a:cubicBezTo>
                    <a:pt x="351" y="613"/>
                    <a:pt x="350" y="614"/>
                    <a:pt x="351" y="615"/>
                  </a:cubicBezTo>
                  <a:cubicBezTo>
                    <a:pt x="351" y="614"/>
                    <a:pt x="351" y="614"/>
                    <a:pt x="351" y="614"/>
                  </a:cubicBezTo>
                  <a:cubicBezTo>
                    <a:pt x="351" y="614"/>
                    <a:pt x="352" y="616"/>
                    <a:pt x="352" y="616"/>
                  </a:cubicBezTo>
                  <a:cubicBezTo>
                    <a:pt x="352" y="617"/>
                    <a:pt x="353" y="620"/>
                    <a:pt x="354" y="620"/>
                  </a:cubicBezTo>
                  <a:cubicBezTo>
                    <a:pt x="353" y="618"/>
                    <a:pt x="354" y="615"/>
                    <a:pt x="354" y="613"/>
                  </a:cubicBezTo>
                  <a:close/>
                  <a:moveTo>
                    <a:pt x="237" y="602"/>
                  </a:moveTo>
                  <a:cubicBezTo>
                    <a:pt x="237" y="604"/>
                    <a:pt x="235" y="604"/>
                    <a:pt x="233" y="604"/>
                  </a:cubicBezTo>
                  <a:cubicBezTo>
                    <a:pt x="233" y="604"/>
                    <a:pt x="230" y="604"/>
                    <a:pt x="231" y="604"/>
                  </a:cubicBezTo>
                  <a:cubicBezTo>
                    <a:pt x="231" y="604"/>
                    <a:pt x="232" y="604"/>
                    <a:pt x="232" y="604"/>
                  </a:cubicBezTo>
                  <a:cubicBezTo>
                    <a:pt x="233" y="604"/>
                    <a:pt x="234" y="605"/>
                    <a:pt x="233" y="606"/>
                  </a:cubicBezTo>
                  <a:cubicBezTo>
                    <a:pt x="232" y="606"/>
                    <a:pt x="231" y="605"/>
                    <a:pt x="231" y="606"/>
                  </a:cubicBezTo>
                  <a:cubicBezTo>
                    <a:pt x="231" y="606"/>
                    <a:pt x="230" y="606"/>
                    <a:pt x="230" y="606"/>
                  </a:cubicBezTo>
                  <a:cubicBezTo>
                    <a:pt x="230" y="606"/>
                    <a:pt x="231" y="606"/>
                    <a:pt x="231" y="606"/>
                  </a:cubicBezTo>
                  <a:cubicBezTo>
                    <a:pt x="231" y="607"/>
                    <a:pt x="230" y="607"/>
                    <a:pt x="230" y="607"/>
                  </a:cubicBezTo>
                  <a:cubicBezTo>
                    <a:pt x="229" y="607"/>
                    <a:pt x="229" y="607"/>
                    <a:pt x="229" y="607"/>
                  </a:cubicBezTo>
                  <a:cubicBezTo>
                    <a:pt x="229" y="607"/>
                    <a:pt x="229" y="607"/>
                    <a:pt x="229" y="607"/>
                  </a:cubicBezTo>
                  <a:cubicBezTo>
                    <a:pt x="229" y="607"/>
                    <a:pt x="229" y="607"/>
                    <a:pt x="229" y="607"/>
                  </a:cubicBezTo>
                  <a:cubicBezTo>
                    <a:pt x="230" y="607"/>
                    <a:pt x="229" y="607"/>
                    <a:pt x="230" y="607"/>
                  </a:cubicBezTo>
                  <a:cubicBezTo>
                    <a:pt x="230" y="607"/>
                    <a:pt x="230" y="608"/>
                    <a:pt x="230" y="608"/>
                  </a:cubicBezTo>
                  <a:cubicBezTo>
                    <a:pt x="230" y="608"/>
                    <a:pt x="230" y="607"/>
                    <a:pt x="230" y="607"/>
                  </a:cubicBezTo>
                  <a:cubicBezTo>
                    <a:pt x="230" y="607"/>
                    <a:pt x="230" y="608"/>
                    <a:pt x="230" y="608"/>
                  </a:cubicBezTo>
                  <a:cubicBezTo>
                    <a:pt x="230" y="608"/>
                    <a:pt x="231" y="607"/>
                    <a:pt x="231" y="607"/>
                  </a:cubicBezTo>
                  <a:cubicBezTo>
                    <a:pt x="231" y="607"/>
                    <a:pt x="232" y="608"/>
                    <a:pt x="232" y="608"/>
                  </a:cubicBezTo>
                  <a:cubicBezTo>
                    <a:pt x="232" y="608"/>
                    <a:pt x="228" y="610"/>
                    <a:pt x="229" y="610"/>
                  </a:cubicBezTo>
                  <a:cubicBezTo>
                    <a:pt x="228" y="610"/>
                    <a:pt x="229" y="609"/>
                    <a:pt x="229" y="608"/>
                  </a:cubicBezTo>
                  <a:cubicBezTo>
                    <a:pt x="229" y="608"/>
                    <a:pt x="229" y="609"/>
                    <a:pt x="228" y="609"/>
                  </a:cubicBezTo>
                  <a:cubicBezTo>
                    <a:pt x="229" y="609"/>
                    <a:pt x="229" y="607"/>
                    <a:pt x="229" y="607"/>
                  </a:cubicBezTo>
                  <a:cubicBezTo>
                    <a:pt x="229" y="607"/>
                    <a:pt x="228" y="608"/>
                    <a:pt x="228" y="608"/>
                  </a:cubicBezTo>
                  <a:cubicBezTo>
                    <a:pt x="228" y="608"/>
                    <a:pt x="228" y="608"/>
                    <a:pt x="228" y="607"/>
                  </a:cubicBezTo>
                  <a:cubicBezTo>
                    <a:pt x="227" y="608"/>
                    <a:pt x="228" y="608"/>
                    <a:pt x="228" y="609"/>
                  </a:cubicBezTo>
                  <a:cubicBezTo>
                    <a:pt x="227" y="609"/>
                    <a:pt x="227" y="609"/>
                    <a:pt x="227" y="609"/>
                  </a:cubicBezTo>
                  <a:cubicBezTo>
                    <a:pt x="226" y="609"/>
                    <a:pt x="227" y="610"/>
                    <a:pt x="227" y="610"/>
                  </a:cubicBezTo>
                  <a:cubicBezTo>
                    <a:pt x="227" y="610"/>
                    <a:pt x="227" y="610"/>
                    <a:pt x="227" y="610"/>
                  </a:cubicBezTo>
                  <a:cubicBezTo>
                    <a:pt x="227" y="611"/>
                    <a:pt x="226" y="610"/>
                    <a:pt x="226" y="611"/>
                  </a:cubicBezTo>
                  <a:cubicBezTo>
                    <a:pt x="226" y="611"/>
                    <a:pt x="226" y="611"/>
                    <a:pt x="226" y="611"/>
                  </a:cubicBezTo>
                  <a:cubicBezTo>
                    <a:pt x="227" y="612"/>
                    <a:pt x="224" y="613"/>
                    <a:pt x="223" y="613"/>
                  </a:cubicBezTo>
                  <a:cubicBezTo>
                    <a:pt x="223" y="612"/>
                    <a:pt x="226" y="610"/>
                    <a:pt x="226" y="610"/>
                  </a:cubicBezTo>
                  <a:cubicBezTo>
                    <a:pt x="226" y="610"/>
                    <a:pt x="225" y="610"/>
                    <a:pt x="225" y="610"/>
                  </a:cubicBezTo>
                  <a:cubicBezTo>
                    <a:pt x="225" y="610"/>
                    <a:pt x="225" y="610"/>
                    <a:pt x="225" y="609"/>
                  </a:cubicBezTo>
                  <a:cubicBezTo>
                    <a:pt x="225" y="609"/>
                    <a:pt x="225" y="610"/>
                    <a:pt x="225" y="610"/>
                  </a:cubicBezTo>
                  <a:cubicBezTo>
                    <a:pt x="225" y="610"/>
                    <a:pt x="225" y="608"/>
                    <a:pt x="226" y="608"/>
                  </a:cubicBezTo>
                  <a:cubicBezTo>
                    <a:pt x="225" y="608"/>
                    <a:pt x="224" y="609"/>
                    <a:pt x="224" y="610"/>
                  </a:cubicBezTo>
                  <a:cubicBezTo>
                    <a:pt x="224" y="609"/>
                    <a:pt x="224" y="608"/>
                    <a:pt x="225" y="608"/>
                  </a:cubicBezTo>
                  <a:cubicBezTo>
                    <a:pt x="224" y="608"/>
                    <a:pt x="222" y="607"/>
                    <a:pt x="221" y="608"/>
                  </a:cubicBezTo>
                  <a:cubicBezTo>
                    <a:pt x="221" y="608"/>
                    <a:pt x="223" y="608"/>
                    <a:pt x="223" y="609"/>
                  </a:cubicBezTo>
                  <a:cubicBezTo>
                    <a:pt x="224" y="609"/>
                    <a:pt x="223" y="611"/>
                    <a:pt x="222" y="611"/>
                  </a:cubicBezTo>
                  <a:cubicBezTo>
                    <a:pt x="222" y="611"/>
                    <a:pt x="222" y="610"/>
                    <a:pt x="222" y="610"/>
                  </a:cubicBezTo>
                  <a:cubicBezTo>
                    <a:pt x="220" y="608"/>
                    <a:pt x="219" y="606"/>
                    <a:pt x="220" y="604"/>
                  </a:cubicBezTo>
                  <a:cubicBezTo>
                    <a:pt x="221" y="602"/>
                    <a:pt x="224" y="600"/>
                    <a:pt x="224" y="603"/>
                  </a:cubicBezTo>
                  <a:cubicBezTo>
                    <a:pt x="225" y="603"/>
                    <a:pt x="225" y="605"/>
                    <a:pt x="226" y="605"/>
                  </a:cubicBezTo>
                  <a:cubicBezTo>
                    <a:pt x="226" y="606"/>
                    <a:pt x="226" y="606"/>
                    <a:pt x="227" y="606"/>
                  </a:cubicBezTo>
                  <a:cubicBezTo>
                    <a:pt x="226" y="606"/>
                    <a:pt x="224" y="603"/>
                    <a:pt x="225" y="603"/>
                  </a:cubicBezTo>
                  <a:cubicBezTo>
                    <a:pt x="226" y="603"/>
                    <a:pt x="226" y="603"/>
                    <a:pt x="226" y="603"/>
                  </a:cubicBezTo>
                  <a:cubicBezTo>
                    <a:pt x="226" y="603"/>
                    <a:pt x="225" y="602"/>
                    <a:pt x="225" y="602"/>
                  </a:cubicBezTo>
                  <a:cubicBezTo>
                    <a:pt x="225" y="602"/>
                    <a:pt x="226" y="602"/>
                    <a:pt x="227" y="602"/>
                  </a:cubicBezTo>
                  <a:cubicBezTo>
                    <a:pt x="226" y="601"/>
                    <a:pt x="225" y="601"/>
                    <a:pt x="225" y="600"/>
                  </a:cubicBezTo>
                  <a:cubicBezTo>
                    <a:pt x="225" y="600"/>
                    <a:pt x="226" y="598"/>
                    <a:pt x="227" y="599"/>
                  </a:cubicBezTo>
                  <a:cubicBezTo>
                    <a:pt x="227" y="599"/>
                    <a:pt x="227" y="599"/>
                    <a:pt x="227" y="600"/>
                  </a:cubicBezTo>
                  <a:cubicBezTo>
                    <a:pt x="227" y="600"/>
                    <a:pt x="227" y="600"/>
                    <a:pt x="227" y="601"/>
                  </a:cubicBezTo>
                  <a:cubicBezTo>
                    <a:pt x="227" y="601"/>
                    <a:pt x="227" y="601"/>
                    <a:pt x="227" y="601"/>
                  </a:cubicBezTo>
                  <a:cubicBezTo>
                    <a:pt x="227" y="601"/>
                    <a:pt x="227" y="602"/>
                    <a:pt x="228" y="602"/>
                  </a:cubicBezTo>
                  <a:cubicBezTo>
                    <a:pt x="228" y="601"/>
                    <a:pt x="227" y="601"/>
                    <a:pt x="228" y="601"/>
                  </a:cubicBezTo>
                  <a:cubicBezTo>
                    <a:pt x="228" y="601"/>
                    <a:pt x="228" y="600"/>
                    <a:pt x="228" y="600"/>
                  </a:cubicBezTo>
                  <a:cubicBezTo>
                    <a:pt x="228" y="600"/>
                    <a:pt x="229" y="601"/>
                    <a:pt x="229" y="601"/>
                  </a:cubicBezTo>
                  <a:cubicBezTo>
                    <a:pt x="229" y="600"/>
                    <a:pt x="228" y="599"/>
                    <a:pt x="228" y="599"/>
                  </a:cubicBezTo>
                  <a:cubicBezTo>
                    <a:pt x="228" y="600"/>
                    <a:pt x="229" y="600"/>
                    <a:pt x="230" y="601"/>
                  </a:cubicBezTo>
                  <a:cubicBezTo>
                    <a:pt x="230" y="601"/>
                    <a:pt x="229" y="599"/>
                    <a:pt x="229" y="599"/>
                  </a:cubicBezTo>
                  <a:cubicBezTo>
                    <a:pt x="230" y="598"/>
                    <a:pt x="230" y="599"/>
                    <a:pt x="230" y="599"/>
                  </a:cubicBezTo>
                  <a:cubicBezTo>
                    <a:pt x="230" y="599"/>
                    <a:pt x="229" y="598"/>
                    <a:pt x="229" y="597"/>
                  </a:cubicBezTo>
                  <a:cubicBezTo>
                    <a:pt x="229" y="597"/>
                    <a:pt x="232" y="599"/>
                    <a:pt x="232" y="599"/>
                  </a:cubicBezTo>
                  <a:cubicBezTo>
                    <a:pt x="232" y="599"/>
                    <a:pt x="231" y="601"/>
                    <a:pt x="232" y="601"/>
                  </a:cubicBezTo>
                  <a:cubicBezTo>
                    <a:pt x="232" y="601"/>
                    <a:pt x="232" y="599"/>
                    <a:pt x="232" y="599"/>
                  </a:cubicBezTo>
                  <a:cubicBezTo>
                    <a:pt x="233" y="600"/>
                    <a:pt x="234" y="598"/>
                    <a:pt x="235" y="599"/>
                  </a:cubicBezTo>
                  <a:cubicBezTo>
                    <a:pt x="235" y="599"/>
                    <a:pt x="235" y="601"/>
                    <a:pt x="234" y="601"/>
                  </a:cubicBezTo>
                  <a:cubicBezTo>
                    <a:pt x="235" y="600"/>
                    <a:pt x="234" y="602"/>
                    <a:pt x="234" y="602"/>
                  </a:cubicBezTo>
                  <a:cubicBezTo>
                    <a:pt x="235" y="602"/>
                    <a:pt x="235" y="601"/>
                    <a:pt x="235" y="601"/>
                  </a:cubicBezTo>
                  <a:cubicBezTo>
                    <a:pt x="235" y="602"/>
                    <a:pt x="235" y="602"/>
                    <a:pt x="234" y="602"/>
                  </a:cubicBezTo>
                  <a:cubicBezTo>
                    <a:pt x="235" y="602"/>
                    <a:pt x="237" y="602"/>
                    <a:pt x="237" y="602"/>
                  </a:cubicBezTo>
                  <a:cubicBezTo>
                    <a:pt x="237" y="605"/>
                    <a:pt x="237" y="602"/>
                    <a:pt x="237" y="602"/>
                  </a:cubicBezTo>
                  <a:close/>
                  <a:moveTo>
                    <a:pt x="226" y="601"/>
                  </a:moveTo>
                  <a:cubicBezTo>
                    <a:pt x="226" y="601"/>
                    <a:pt x="226" y="601"/>
                    <a:pt x="226" y="601"/>
                  </a:cubicBezTo>
                  <a:cubicBezTo>
                    <a:pt x="226" y="601"/>
                    <a:pt x="226" y="601"/>
                    <a:pt x="226" y="601"/>
                  </a:cubicBezTo>
                  <a:close/>
                  <a:moveTo>
                    <a:pt x="234" y="601"/>
                  </a:moveTo>
                  <a:cubicBezTo>
                    <a:pt x="234" y="601"/>
                    <a:pt x="234" y="601"/>
                    <a:pt x="234" y="601"/>
                  </a:cubicBezTo>
                  <a:cubicBezTo>
                    <a:pt x="234" y="601"/>
                    <a:pt x="234" y="601"/>
                    <a:pt x="234" y="601"/>
                  </a:cubicBezTo>
                  <a:cubicBezTo>
                    <a:pt x="234" y="601"/>
                    <a:pt x="234" y="601"/>
                    <a:pt x="234" y="601"/>
                  </a:cubicBezTo>
                  <a:close/>
                  <a:moveTo>
                    <a:pt x="225" y="603"/>
                  </a:moveTo>
                  <a:cubicBezTo>
                    <a:pt x="225" y="603"/>
                    <a:pt x="225" y="604"/>
                    <a:pt x="225" y="604"/>
                  </a:cubicBezTo>
                  <a:cubicBezTo>
                    <a:pt x="226" y="604"/>
                    <a:pt x="225" y="603"/>
                    <a:pt x="225" y="603"/>
                  </a:cubicBezTo>
                  <a:close/>
                  <a:moveTo>
                    <a:pt x="343" y="594"/>
                  </a:moveTo>
                  <a:cubicBezTo>
                    <a:pt x="343" y="594"/>
                    <a:pt x="343" y="594"/>
                    <a:pt x="343" y="594"/>
                  </a:cubicBezTo>
                  <a:cubicBezTo>
                    <a:pt x="342" y="594"/>
                    <a:pt x="343" y="594"/>
                    <a:pt x="343" y="594"/>
                  </a:cubicBezTo>
                  <a:close/>
                  <a:moveTo>
                    <a:pt x="227" y="611"/>
                  </a:moveTo>
                  <a:cubicBezTo>
                    <a:pt x="227" y="611"/>
                    <a:pt x="227" y="611"/>
                    <a:pt x="227" y="611"/>
                  </a:cubicBezTo>
                  <a:cubicBezTo>
                    <a:pt x="227" y="611"/>
                    <a:pt x="227" y="611"/>
                    <a:pt x="227" y="611"/>
                  </a:cubicBezTo>
                  <a:close/>
                  <a:moveTo>
                    <a:pt x="233" y="598"/>
                  </a:moveTo>
                  <a:cubicBezTo>
                    <a:pt x="233" y="597"/>
                    <a:pt x="233" y="597"/>
                    <a:pt x="233" y="597"/>
                  </a:cubicBezTo>
                  <a:cubicBezTo>
                    <a:pt x="232" y="597"/>
                    <a:pt x="232" y="598"/>
                    <a:pt x="232" y="598"/>
                  </a:cubicBezTo>
                  <a:cubicBezTo>
                    <a:pt x="233" y="598"/>
                    <a:pt x="233" y="598"/>
                    <a:pt x="233" y="598"/>
                  </a:cubicBezTo>
                  <a:close/>
                  <a:moveTo>
                    <a:pt x="235" y="598"/>
                  </a:moveTo>
                  <a:cubicBezTo>
                    <a:pt x="235" y="598"/>
                    <a:pt x="234" y="598"/>
                    <a:pt x="234" y="598"/>
                  </a:cubicBezTo>
                  <a:cubicBezTo>
                    <a:pt x="234" y="598"/>
                    <a:pt x="235" y="599"/>
                    <a:pt x="235" y="598"/>
                  </a:cubicBezTo>
                  <a:cubicBezTo>
                    <a:pt x="235" y="598"/>
                    <a:pt x="235" y="598"/>
                    <a:pt x="235" y="598"/>
                  </a:cubicBezTo>
                  <a:close/>
                  <a:moveTo>
                    <a:pt x="229" y="596"/>
                  </a:moveTo>
                  <a:cubicBezTo>
                    <a:pt x="230" y="597"/>
                    <a:pt x="231" y="598"/>
                    <a:pt x="232" y="597"/>
                  </a:cubicBezTo>
                  <a:cubicBezTo>
                    <a:pt x="231" y="597"/>
                    <a:pt x="230" y="596"/>
                    <a:pt x="230" y="596"/>
                  </a:cubicBezTo>
                  <a:cubicBezTo>
                    <a:pt x="229" y="595"/>
                    <a:pt x="228" y="596"/>
                    <a:pt x="228" y="596"/>
                  </a:cubicBezTo>
                  <a:cubicBezTo>
                    <a:pt x="229" y="597"/>
                    <a:pt x="230" y="597"/>
                    <a:pt x="229" y="596"/>
                  </a:cubicBezTo>
                  <a:close/>
                  <a:moveTo>
                    <a:pt x="349" y="607"/>
                  </a:moveTo>
                  <a:cubicBezTo>
                    <a:pt x="348" y="607"/>
                    <a:pt x="348" y="607"/>
                    <a:pt x="348" y="608"/>
                  </a:cubicBezTo>
                  <a:cubicBezTo>
                    <a:pt x="348" y="608"/>
                    <a:pt x="349" y="607"/>
                    <a:pt x="349" y="607"/>
                  </a:cubicBezTo>
                  <a:close/>
                  <a:moveTo>
                    <a:pt x="367" y="617"/>
                  </a:moveTo>
                  <a:cubicBezTo>
                    <a:pt x="367" y="616"/>
                    <a:pt x="366" y="616"/>
                    <a:pt x="366" y="616"/>
                  </a:cubicBezTo>
                  <a:cubicBezTo>
                    <a:pt x="362" y="616"/>
                    <a:pt x="368" y="622"/>
                    <a:pt x="367" y="617"/>
                  </a:cubicBezTo>
                  <a:close/>
                  <a:moveTo>
                    <a:pt x="46" y="674"/>
                  </a:moveTo>
                  <a:cubicBezTo>
                    <a:pt x="46" y="674"/>
                    <a:pt x="45" y="674"/>
                    <a:pt x="45" y="674"/>
                  </a:cubicBezTo>
                  <a:cubicBezTo>
                    <a:pt x="45" y="674"/>
                    <a:pt x="45" y="674"/>
                    <a:pt x="45" y="674"/>
                  </a:cubicBezTo>
                  <a:cubicBezTo>
                    <a:pt x="45" y="673"/>
                    <a:pt x="45" y="673"/>
                    <a:pt x="45" y="673"/>
                  </a:cubicBezTo>
                  <a:cubicBezTo>
                    <a:pt x="44" y="673"/>
                    <a:pt x="44" y="673"/>
                    <a:pt x="44" y="673"/>
                  </a:cubicBezTo>
                  <a:cubicBezTo>
                    <a:pt x="44" y="673"/>
                    <a:pt x="44" y="673"/>
                    <a:pt x="44" y="673"/>
                  </a:cubicBezTo>
                  <a:cubicBezTo>
                    <a:pt x="44" y="672"/>
                    <a:pt x="44" y="672"/>
                    <a:pt x="43" y="672"/>
                  </a:cubicBezTo>
                  <a:cubicBezTo>
                    <a:pt x="43" y="672"/>
                    <a:pt x="43" y="672"/>
                    <a:pt x="43" y="672"/>
                  </a:cubicBezTo>
                  <a:cubicBezTo>
                    <a:pt x="43" y="671"/>
                    <a:pt x="42" y="671"/>
                    <a:pt x="41" y="671"/>
                  </a:cubicBezTo>
                  <a:cubicBezTo>
                    <a:pt x="41" y="672"/>
                    <a:pt x="43" y="673"/>
                    <a:pt x="43" y="672"/>
                  </a:cubicBezTo>
                  <a:cubicBezTo>
                    <a:pt x="44" y="673"/>
                    <a:pt x="46" y="675"/>
                    <a:pt x="47" y="674"/>
                  </a:cubicBezTo>
                  <a:cubicBezTo>
                    <a:pt x="46" y="674"/>
                    <a:pt x="46" y="674"/>
                    <a:pt x="46" y="674"/>
                  </a:cubicBezTo>
                  <a:close/>
                  <a:moveTo>
                    <a:pt x="57" y="674"/>
                  </a:moveTo>
                  <a:cubicBezTo>
                    <a:pt x="57" y="674"/>
                    <a:pt x="57" y="675"/>
                    <a:pt x="57" y="675"/>
                  </a:cubicBezTo>
                  <a:cubicBezTo>
                    <a:pt x="57" y="675"/>
                    <a:pt x="57" y="674"/>
                    <a:pt x="58" y="675"/>
                  </a:cubicBezTo>
                  <a:cubicBezTo>
                    <a:pt x="58" y="674"/>
                    <a:pt x="57" y="674"/>
                    <a:pt x="57" y="674"/>
                  </a:cubicBezTo>
                  <a:close/>
                  <a:moveTo>
                    <a:pt x="59" y="669"/>
                  </a:moveTo>
                  <a:cubicBezTo>
                    <a:pt x="59" y="670"/>
                    <a:pt x="59" y="670"/>
                    <a:pt x="59" y="670"/>
                  </a:cubicBezTo>
                  <a:cubicBezTo>
                    <a:pt x="59" y="670"/>
                    <a:pt x="59" y="670"/>
                    <a:pt x="59" y="670"/>
                  </a:cubicBezTo>
                  <a:cubicBezTo>
                    <a:pt x="59" y="670"/>
                    <a:pt x="59" y="670"/>
                    <a:pt x="59" y="670"/>
                  </a:cubicBezTo>
                  <a:cubicBezTo>
                    <a:pt x="58" y="670"/>
                    <a:pt x="58" y="670"/>
                    <a:pt x="58" y="670"/>
                  </a:cubicBezTo>
                  <a:cubicBezTo>
                    <a:pt x="58" y="670"/>
                    <a:pt x="58" y="670"/>
                    <a:pt x="58" y="669"/>
                  </a:cubicBezTo>
                  <a:cubicBezTo>
                    <a:pt x="58" y="669"/>
                    <a:pt x="59" y="669"/>
                    <a:pt x="59" y="669"/>
                  </a:cubicBezTo>
                  <a:cubicBezTo>
                    <a:pt x="59" y="670"/>
                    <a:pt x="59" y="669"/>
                    <a:pt x="59" y="669"/>
                  </a:cubicBezTo>
                  <a:close/>
                  <a:moveTo>
                    <a:pt x="59" y="670"/>
                  </a:moveTo>
                  <a:cubicBezTo>
                    <a:pt x="59" y="670"/>
                    <a:pt x="59" y="670"/>
                    <a:pt x="59" y="670"/>
                  </a:cubicBezTo>
                  <a:cubicBezTo>
                    <a:pt x="59" y="670"/>
                    <a:pt x="59" y="670"/>
                    <a:pt x="59" y="670"/>
                  </a:cubicBezTo>
                  <a:close/>
                  <a:moveTo>
                    <a:pt x="56" y="676"/>
                  </a:moveTo>
                  <a:cubicBezTo>
                    <a:pt x="56" y="676"/>
                    <a:pt x="57" y="675"/>
                    <a:pt x="56" y="675"/>
                  </a:cubicBezTo>
                  <a:cubicBezTo>
                    <a:pt x="56" y="675"/>
                    <a:pt x="56" y="675"/>
                    <a:pt x="56" y="676"/>
                  </a:cubicBezTo>
                  <a:close/>
                  <a:moveTo>
                    <a:pt x="48" y="667"/>
                  </a:moveTo>
                  <a:cubicBezTo>
                    <a:pt x="46" y="669"/>
                    <a:pt x="48" y="669"/>
                    <a:pt x="49" y="668"/>
                  </a:cubicBezTo>
                  <a:cubicBezTo>
                    <a:pt x="48" y="668"/>
                    <a:pt x="48" y="667"/>
                    <a:pt x="48" y="667"/>
                  </a:cubicBezTo>
                  <a:close/>
                  <a:moveTo>
                    <a:pt x="59" y="672"/>
                  </a:moveTo>
                  <a:cubicBezTo>
                    <a:pt x="58" y="672"/>
                    <a:pt x="58" y="672"/>
                    <a:pt x="58" y="672"/>
                  </a:cubicBezTo>
                  <a:cubicBezTo>
                    <a:pt x="58" y="672"/>
                    <a:pt x="58" y="672"/>
                    <a:pt x="59" y="672"/>
                  </a:cubicBezTo>
                  <a:close/>
                  <a:moveTo>
                    <a:pt x="77" y="669"/>
                  </a:moveTo>
                  <a:cubicBezTo>
                    <a:pt x="76" y="669"/>
                    <a:pt x="76" y="669"/>
                    <a:pt x="76" y="669"/>
                  </a:cubicBezTo>
                  <a:cubicBezTo>
                    <a:pt x="76" y="669"/>
                    <a:pt x="76" y="670"/>
                    <a:pt x="76" y="670"/>
                  </a:cubicBezTo>
                  <a:cubicBezTo>
                    <a:pt x="76" y="670"/>
                    <a:pt x="77" y="669"/>
                    <a:pt x="77" y="669"/>
                  </a:cubicBezTo>
                  <a:close/>
                  <a:moveTo>
                    <a:pt x="77" y="669"/>
                  </a:moveTo>
                  <a:cubicBezTo>
                    <a:pt x="77" y="669"/>
                    <a:pt x="77" y="669"/>
                    <a:pt x="76" y="669"/>
                  </a:cubicBezTo>
                  <a:cubicBezTo>
                    <a:pt x="77" y="669"/>
                    <a:pt x="77" y="669"/>
                    <a:pt x="77" y="669"/>
                  </a:cubicBezTo>
                  <a:cubicBezTo>
                    <a:pt x="77" y="669"/>
                    <a:pt x="77" y="669"/>
                    <a:pt x="77" y="669"/>
                  </a:cubicBezTo>
                  <a:close/>
                  <a:moveTo>
                    <a:pt x="66" y="669"/>
                  </a:moveTo>
                  <a:cubicBezTo>
                    <a:pt x="66" y="669"/>
                    <a:pt x="66" y="669"/>
                    <a:pt x="66" y="669"/>
                  </a:cubicBezTo>
                  <a:cubicBezTo>
                    <a:pt x="66" y="669"/>
                    <a:pt x="62" y="668"/>
                    <a:pt x="62" y="669"/>
                  </a:cubicBezTo>
                  <a:cubicBezTo>
                    <a:pt x="62" y="670"/>
                    <a:pt x="64" y="670"/>
                    <a:pt x="64" y="670"/>
                  </a:cubicBezTo>
                  <a:cubicBezTo>
                    <a:pt x="64" y="670"/>
                    <a:pt x="63" y="671"/>
                    <a:pt x="63" y="671"/>
                  </a:cubicBezTo>
                  <a:cubicBezTo>
                    <a:pt x="63" y="671"/>
                    <a:pt x="64" y="671"/>
                    <a:pt x="64" y="672"/>
                  </a:cubicBezTo>
                  <a:cubicBezTo>
                    <a:pt x="65" y="671"/>
                    <a:pt x="65" y="669"/>
                    <a:pt x="66" y="669"/>
                  </a:cubicBezTo>
                  <a:close/>
                  <a:moveTo>
                    <a:pt x="78" y="668"/>
                  </a:moveTo>
                  <a:cubicBezTo>
                    <a:pt x="77" y="668"/>
                    <a:pt x="78" y="668"/>
                    <a:pt x="78" y="668"/>
                  </a:cubicBezTo>
                  <a:cubicBezTo>
                    <a:pt x="78" y="668"/>
                    <a:pt x="78" y="668"/>
                    <a:pt x="78" y="668"/>
                  </a:cubicBezTo>
                  <a:close/>
                  <a:moveTo>
                    <a:pt x="69" y="668"/>
                  </a:moveTo>
                  <a:cubicBezTo>
                    <a:pt x="70" y="668"/>
                    <a:pt x="66" y="672"/>
                    <a:pt x="66" y="671"/>
                  </a:cubicBezTo>
                  <a:cubicBezTo>
                    <a:pt x="66" y="671"/>
                    <a:pt x="68" y="671"/>
                    <a:pt x="69" y="671"/>
                  </a:cubicBezTo>
                  <a:cubicBezTo>
                    <a:pt x="69" y="670"/>
                    <a:pt x="71" y="668"/>
                    <a:pt x="69" y="668"/>
                  </a:cubicBezTo>
                  <a:close/>
                  <a:moveTo>
                    <a:pt x="75" y="669"/>
                  </a:moveTo>
                  <a:cubicBezTo>
                    <a:pt x="75" y="669"/>
                    <a:pt x="75" y="669"/>
                    <a:pt x="75" y="669"/>
                  </a:cubicBezTo>
                  <a:cubicBezTo>
                    <a:pt x="75" y="669"/>
                    <a:pt x="74" y="669"/>
                    <a:pt x="73" y="669"/>
                  </a:cubicBezTo>
                  <a:cubicBezTo>
                    <a:pt x="73" y="669"/>
                    <a:pt x="74" y="668"/>
                    <a:pt x="73" y="668"/>
                  </a:cubicBezTo>
                  <a:cubicBezTo>
                    <a:pt x="73" y="667"/>
                    <a:pt x="73" y="668"/>
                    <a:pt x="73" y="668"/>
                  </a:cubicBezTo>
                  <a:cubicBezTo>
                    <a:pt x="73" y="668"/>
                    <a:pt x="73" y="668"/>
                    <a:pt x="72" y="668"/>
                  </a:cubicBezTo>
                  <a:cubicBezTo>
                    <a:pt x="72" y="668"/>
                    <a:pt x="72" y="670"/>
                    <a:pt x="72" y="670"/>
                  </a:cubicBezTo>
                  <a:cubicBezTo>
                    <a:pt x="72" y="670"/>
                    <a:pt x="71" y="669"/>
                    <a:pt x="71" y="670"/>
                  </a:cubicBezTo>
                  <a:cubicBezTo>
                    <a:pt x="71" y="670"/>
                    <a:pt x="71" y="670"/>
                    <a:pt x="71" y="670"/>
                  </a:cubicBezTo>
                  <a:cubicBezTo>
                    <a:pt x="71" y="670"/>
                    <a:pt x="70" y="672"/>
                    <a:pt x="71" y="672"/>
                  </a:cubicBezTo>
                  <a:cubicBezTo>
                    <a:pt x="71" y="672"/>
                    <a:pt x="71" y="671"/>
                    <a:pt x="71" y="671"/>
                  </a:cubicBezTo>
                  <a:cubicBezTo>
                    <a:pt x="71" y="673"/>
                    <a:pt x="74" y="670"/>
                    <a:pt x="74" y="670"/>
                  </a:cubicBezTo>
                  <a:cubicBezTo>
                    <a:pt x="74" y="671"/>
                    <a:pt x="76" y="670"/>
                    <a:pt x="75" y="669"/>
                  </a:cubicBezTo>
                  <a:close/>
                  <a:moveTo>
                    <a:pt x="40" y="668"/>
                  </a:moveTo>
                  <a:cubicBezTo>
                    <a:pt x="40" y="668"/>
                    <a:pt x="40" y="668"/>
                    <a:pt x="40" y="668"/>
                  </a:cubicBezTo>
                  <a:cubicBezTo>
                    <a:pt x="40" y="668"/>
                    <a:pt x="40" y="668"/>
                    <a:pt x="40" y="669"/>
                  </a:cubicBezTo>
                  <a:cubicBezTo>
                    <a:pt x="41" y="669"/>
                    <a:pt x="41" y="668"/>
                    <a:pt x="40" y="668"/>
                  </a:cubicBezTo>
                  <a:close/>
                  <a:moveTo>
                    <a:pt x="8" y="662"/>
                  </a:moveTo>
                  <a:cubicBezTo>
                    <a:pt x="8" y="662"/>
                    <a:pt x="6" y="663"/>
                    <a:pt x="6" y="663"/>
                  </a:cubicBezTo>
                  <a:cubicBezTo>
                    <a:pt x="6" y="663"/>
                    <a:pt x="8" y="664"/>
                    <a:pt x="8" y="664"/>
                  </a:cubicBezTo>
                  <a:cubicBezTo>
                    <a:pt x="8" y="664"/>
                    <a:pt x="9" y="662"/>
                    <a:pt x="9" y="662"/>
                  </a:cubicBezTo>
                  <a:cubicBezTo>
                    <a:pt x="9" y="662"/>
                    <a:pt x="8" y="662"/>
                    <a:pt x="8" y="662"/>
                  </a:cubicBezTo>
                  <a:close/>
                  <a:moveTo>
                    <a:pt x="11" y="660"/>
                  </a:moveTo>
                  <a:cubicBezTo>
                    <a:pt x="11" y="660"/>
                    <a:pt x="11" y="660"/>
                    <a:pt x="11" y="660"/>
                  </a:cubicBezTo>
                  <a:cubicBezTo>
                    <a:pt x="11" y="659"/>
                    <a:pt x="11" y="659"/>
                    <a:pt x="11" y="660"/>
                  </a:cubicBezTo>
                  <a:close/>
                  <a:moveTo>
                    <a:pt x="6" y="658"/>
                  </a:moveTo>
                  <a:cubicBezTo>
                    <a:pt x="6" y="657"/>
                    <a:pt x="2" y="656"/>
                    <a:pt x="2" y="657"/>
                  </a:cubicBezTo>
                  <a:cubicBezTo>
                    <a:pt x="1" y="657"/>
                    <a:pt x="0" y="657"/>
                    <a:pt x="0" y="657"/>
                  </a:cubicBezTo>
                  <a:cubicBezTo>
                    <a:pt x="1" y="657"/>
                    <a:pt x="1" y="657"/>
                    <a:pt x="1" y="658"/>
                  </a:cubicBezTo>
                  <a:cubicBezTo>
                    <a:pt x="1" y="658"/>
                    <a:pt x="2" y="659"/>
                    <a:pt x="3" y="659"/>
                  </a:cubicBezTo>
                  <a:cubicBezTo>
                    <a:pt x="3" y="659"/>
                    <a:pt x="6" y="657"/>
                    <a:pt x="6" y="658"/>
                  </a:cubicBezTo>
                  <a:cubicBezTo>
                    <a:pt x="6" y="658"/>
                    <a:pt x="6" y="658"/>
                    <a:pt x="6" y="658"/>
                  </a:cubicBezTo>
                  <a:cubicBezTo>
                    <a:pt x="6" y="658"/>
                    <a:pt x="6" y="658"/>
                    <a:pt x="6" y="658"/>
                  </a:cubicBezTo>
                  <a:close/>
                  <a:moveTo>
                    <a:pt x="10" y="660"/>
                  </a:moveTo>
                  <a:cubicBezTo>
                    <a:pt x="10" y="659"/>
                    <a:pt x="10" y="659"/>
                    <a:pt x="10" y="659"/>
                  </a:cubicBezTo>
                  <a:cubicBezTo>
                    <a:pt x="10" y="660"/>
                    <a:pt x="10" y="660"/>
                    <a:pt x="10" y="660"/>
                  </a:cubicBezTo>
                  <a:close/>
                  <a:moveTo>
                    <a:pt x="76" y="668"/>
                  </a:moveTo>
                  <a:cubicBezTo>
                    <a:pt x="77" y="668"/>
                    <a:pt x="77" y="664"/>
                    <a:pt x="76" y="667"/>
                  </a:cubicBezTo>
                  <a:cubicBezTo>
                    <a:pt x="76" y="667"/>
                    <a:pt x="77" y="667"/>
                    <a:pt x="77" y="668"/>
                  </a:cubicBezTo>
                  <a:cubicBezTo>
                    <a:pt x="77" y="668"/>
                    <a:pt x="76" y="668"/>
                    <a:pt x="76" y="668"/>
                  </a:cubicBezTo>
                  <a:close/>
                  <a:moveTo>
                    <a:pt x="78" y="668"/>
                  </a:moveTo>
                  <a:cubicBezTo>
                    <a:pt x="78" y="668"/>
                    <a:pt x="78" y="668"/>
                    <a:pt x="79" y="668"/>
                  </a:cubicBezTo>
                  <a:cubicBezTo>
                    <a:pt x="79" y="668"/>
                    <a:pt x="79" y="668"/>
                    <a:pt x="78" y="668"/>
                  </a:cubicBezTo>
                  <a:close/>
                  <a:moveTo>
                    <a:pt x="38" y="667"/>
                  </a:moveTo>
                  <a:cubicBezTo>
                    <a:pt x="37" y="667"/>
                    <a:pt x="38" y="668"/>
                    <a:pt x="38" y="668"/>
                  </a:cubicBezTo>
                  <a:cubicBezTo>
                    <a:pt x="38" y="667"/>
                    <a:pt x="38" y="667"/>
                    <a:pt x="38" y="667"/>
                  </a:cubicBezTo>
                  <a:close/>
                  <a:moveTo>
                    <a:pt x="23" y="663"/>
                  </a:moveTo>
                  <a:cubicBezTo>
                    <a:pt x="23" y="664"/>
                    <a:pt x="23" y="664"/>
                    <a:pt x="23" y="664"/>
                  </a:cubicBezTo>
                  <a:cubicBezTo>
                    <a:pt x="23" y="664"/>
                    <a:pt x="23" y="664"/>
                    <a:pt x="23" y="663"/>
                  </a:cubicBezTo>
                  <a:close/>
                  <a:moveTo>
                    <a:pt x="39" y="669"/>
                  </a:moveTo>
                  <a:cubicBezTo>
                    <a:pt x="39" y="670"/>
                    <a:pt x="39" y="670"/>
                    <a:pt x="39" y="670"/>
                  </a:cubicBezTo>
                  <a:cubicBezTo>
                    <a:pt x="39" y="670"/>
                    <a:pt x="39" y="669"/>
                    <a:pt x="39" y="669"/>
                  </a:cubicBezTo>
                  <a:close/>
                  <a:moveTo>
                    <a:pt x="34" y="668"/>
                  </a:moveTo>
                  <a:cubicBezTo>
                    <a:pt x="35" y="667"/>
                    <a:pt x="35" y="667"/>
                    <a:pt x="35" y="666"/>
                  </a:cubicBezTo>
                  <a:cubicBezTo>
                    <a:pt x="34" y="666"/>
                    <a:pt x="32" y="668"/>
                    <a:pt x="32" y="669"/>
                  </a:cubicBezTo>
                  <a:cubicBezTo>
                    <a:pt x="33" y="669"/>
                    <a:pt x="33" y="669"/>
                    <a:pt x="32" y="669"/>
                  </a:cubicBezTo>
                  <a:cubicBezTo>
                    <a:pt x="33" y="669"/>
                    <a:pt x="34" y="669"/>
                    <a:pt x="34" y="668"/>
                  </a:cubicBezTo>
                  <a:cubicBezTo>
                    <a:pt x="34" y="668"/>
                    <a:pt x="34" y="667"/>
                    <a:pt x="34" y="668"/>
                  </a:cubicBezTo>
                  <a:close/>
                  <a:moveTo>
                    <a:pt x="35" y="668"/>
                  </a:moveTo>
                  <a:cubicBezTo>
                    <a:pt x="35" y="668"/>
                    <a:pt x="35" y="668"/>
                    <a:pt x="35" y="668"/>
                  </a:cubicBezTo>
                  <a:cubicBezTo>
                    <a:pt x="35" y="668"/>
                    <a:pt x="35" y="668"/>
                    <a:pt x="35" y="668"/>
                  </a:cubicBezTo>
                  <a:close/>
                  <a:moveTo>
                    <a:pt x="143" y="646"/>
                  </a:moveTo>
                  <a:cubicBezTo>
                    <a:pt x="142" y="646"/>
                    <a:pt x="143" y="646"/>
                    <a:pt x="143" y="646"/>
                  </a:cubicBezTo>
                  <a:cubicBezTo>
                    <a:pt x="143" y="645"/>
                    <a:pt x="143" y="645"/>
                    <a:pt x="143" y="646"/>
                  </a:cubicBezTo>
                  <a:close/>
                  <a:moveTo>
                    <a:pt x="142" y="648"/>
                  </a:moveTo>
                  <a:cubicBezTo>
                    <a:pt x="141" y="647"/>
                    <a:pt x="143" y="649"/>
                    <a:pt x="143" y="648"/>
                  </a:cubicBezTo>
                  <a:cubicBezTo>
                    <a:pt x="143" y="648"/>
                    <a:pt x="143" y="647"/>
                    <a:pt x="143" y="647"/>
                  </a:cubicBezTo>
                  <a:cubicBezTo>
                    <a:pt x="142" y="647"/>
                    <a:pt x="143" y="648"/>
                    <a:pt x="142" y="647"/>
                  </a:cubicBezTo>
                  <a:cubicBezTo>
                    <a:pt x="142" y="647"/>
                    <a:pt x="142" y="647"/>
                    <a:pt x="142" y="648"/>
                  </a:cubicBezTo>
                  <a:close/>
                  <a:moveTo>
                    <a:pt x="169" y="634"/>
                  </a:moveTo>
                  <a:cubicBezTo>
                    <a:pt x="167" y="633"/>
                    <a:pt x="169" y="638"/>
                    <a:pt x="169" y="634"/>
                  </a:cubicBezTo>
                  <a:cubicBezTo>
                    <a:pt x="169" y="634"/>
                    <a:pt x="169" y="635"/>
                    <a:pt x="169" y="634"/>
                  </a:cubicBezTo>
                  <a:close/>
                  <a:moveTo>
                    <a:pt x="142" y="648"/>
                  </a:moveTo>
                  <a:cubicBezTo>
                    <a:pt x="142" y="648"/>
                    <a:pt x="142" y="648"/>
                    <a:pt x="142" y="648"/>
                  </a:cubicBezTo>
                  <a:cubicBezTo>
                    <a:pt x="141" y="648"/>
                    <a:pt x="141" y="648"/>
                    <a:pt x="140" y="649"/>
                  </a:cubicBezTo>
                  <a:cubicBezTo>
                    <a:pt x="140" y="649"/>
                    <a:pt x="140" y="648"/>
                    <a:pt x="140" y="648"/>
                  </a:cubicBezTo>
                  <a:cubicBezTo>
                    <a:pt x="140" y="648"/>
                    <a:pt x="140" y="648"/>
                    <a:pt x="140" y="648"/>
                  </a:cubicBezTo>
                  <a:cubicBezTo>
                    <a:pt x="140" y="648"/>
                    <a:pt x="141" y="648"/>
                    <a:pt x="141" y="648"/>
                  </a:cubicBezTo>
                  <a:cubicBezTo>
                    <a:pt x="141" y="648"/>
                    <a:pt x="141" y="648"/>
                    <a:pt x="141" y="647"/>
                  </a:cubicBezTo>
                  <a:cubicBezTo>
                    <a:pt x="141" y="647"/>
                    <a:pt x="142" y="646"/>
                    <a:pt x="142" y="646"/>
                  </a:cubicBezTo>
                  <a:cubicBezTo>
                    <a:pt x="142" y="646"/>
                    <a:pt x="142" y="646"/>
                    <a:pt x="141" y="646"/>
                  </a:cubicBezTo>
                  <a:cubicBezTo>
                    <a:pt x="141" y="646"/>
                    <a:pt x="141" y="645"/>
                    <a:pt x="141" y="645"/>
                  </a:cubicBezTo>
                  <a:cubicBezTo>
                    <a:pt x="141" y="645"/>
                    <a:pt x="140" y="647"/>
                    <a:pt x="140" y="647"/>
                  </a:cubicBezTo>
                  <a:cubicBezTo>
                    <a:pt x="140" y="646"/>
                    <a:pt x="138" y="645"/>
                    <a:pt x="137" y="646"/>
                  </a:cubicBezTo>
                  <a:cubicBezTo>
                    <a:pt x="137" y="648"/>
                    <a:pt x="138" y="648"/>
                    <a:pt x="139" y="648"/>
                  </a:cubicBezTo>
                  <a:cubicBezTo>
                    <a:pt x="139" y="648"/>
                    <a:pt x="139" y="648"/>
                    <a:pt x="139" y="648"/>
                  </a:cubicBezTo>
                  <a:cubicBezTo>
                    <a:pt x="139" y="648"/>
                    <a:pt x="138" y="649"/>
                    <a:pt x="138" y="649"/>
                  </a:cubicBezTo>
                  <a:cubicBezTo>
                    <a:pt x="138" y="649"/>
                    <a:pt x="138" y="649"/>
                    <a:pt x="138" y="649"/>
                  </a:cubicBezTo>
                  <a:cubicBezTo>
                    <a:pt x="138" y="649"/>
                    <a:pt x="138" y="649"/>
                    <a:pt x="138" y="648"/>
                  </a:cubicBezTo>
                  <a:cubicBezTo>
                    <a:pt x="137" y="648"/>
                    <a:pt x="137" y="650"/>
                    <a:pt x="137" y="650"/>
                  </a:cubicBezTo>
                  <a:cubicBezTo>
                    <a:pt x="135" y="649"/>
                    <a:pt x="137" y="650"/>
                    <a:pt x="137" y="651"/>
                  </a:cubicBezTo>
                  <a:cubicBezTo>
                    <a:pt x="137" y="651"/>
                    <a:pt x="135" y="651"/>
                    <a:pt x="137" y="651"/>
                  </a:cubicBezTo>
                  <a:cubicBezTo>
                    <a:pt x="136" y="651"/>
                    <a:pt x="132" y="653"/>
                    <a:pt x="132" y="654"/>
                  </a:cubicBezTo>
                  <a:cubicBezTo>
                    <a:pt x="132" y="654"/>
                    <a:pt x="139" y="651"/>
                    <a:pt x="139" y="650"/>
                  </a:cubicBezTo>
                  <a:cubicBezTo>
                    <a:pt x="139" y="651"/>
                    <a:pt x="139" y="651"/>
                    <a:pt x="139" y="651"/>
                  </a:cubicBezTo>
                  <a:cubicBezTo>
                    <a:pt x="139" y="651"/>
                    <a:pt x="139" y="651"/>
                    <a:pt x="139" y="650"/>
                  </a:cubicBezTo>
                  <a:cubicBezTo>
                    <a:pt x="140" y="651"/>
                    <a:pt x="140" y="650"/>
                    <a:pt x="139" y="650"/>
                  </a:cubicBezTo>
                  <a:cubicBezTo>
                    <a:pt x="139" y="650"/>
                    <a:pt x="143" y="649"/>
                    <a:pt x="142" y="648"/>
                  </a:cubicBezTo>
                  <a:close/>
                  <a:moveTo>
                    <a:pt x="146" y="644"/>
                  </a:moveTo>
                  <a:cubicBezTo>
                    <a:pt x="146" y="644"/>
                    <a:pt x="145" y="644"/>
                    <a:pt x="145" y="644"/>
                  </a:cubicBezTo>
                  <a:cubicBezTo>
                    <a:pt x="145" y="644"/>
                    <a:pt x="146" y="644"/>
                    <a:pt x="145" y="643"/>
                  </a:cubicBezTo>
                  <a:cubicBezTo>
                    <a:pt x="144" y="642"/>
                    <a:pt x="143" y="645"/>
                    <a:pt x="146" y="644"/>
                  </a:cubicBezTo>
                  <a:close/>
                  <a:moveTo>
                    <a:pt x="140" y="646"/>
                  </a:moveTo>
                  <a:cubicBezTo>
                    <a:pt x="140" y="646"/>
                    <a:pt x="140" y="646"/>
                    <a:pt x="140" y="647"/>
                  </a:cubicBezTo>
                  <a:cubicBezTo>
                    <a:pt x="140" y="647"/>
                    <a:pt x="140" y="646"/>
                    <a:pt x="140" y="646"/>
                  </a:cubicBezTo>
                  <a:close/>
                  <a:moveTo>
                    <a:pt x="138" y="568"/>
                  </a:moveTo>
                  <a:cubicBezTo>
                    <a:pt x="135" y="568"/>
                    <a:pt x="135" y="570"/>
                    <a:pt x="136" y="571"/>
                  </a:cubicBezTo>
                  <a:cubicBezTo>
                    <a:pt x="138" y="573"/>
                    <a:pt x="141" y="575"/>
                    <a:pt x="143" y="574"/>
                  </a:cubicBezTo>
                  <a:cubicBezTo>
                    <a:pt x="143" y="574"/>
                    <a:pt x="142" y="573"/>
                    <a:pt x="142" y="573"/>
                  </a:cubicBezTo>
                  <a:cubicBezTo>
                    <a:pt x="146" y="573"/>
                    <a:pt x="149" y="570"/>
                    <a:pt x="145" y="567"/>
                  </a:cubicBezTo>
                  <a:cubicBezTo>
                    <a:pt x="142" y="564"/>
                    <a:pt x="139" y="569"/>
                    <a:pt x="136" y="568"/>
                  </a:cubicBezTo>
                  <a:cubicBezTo>
                    <a:pt x="137" y="568"/>
                    <a:pt x="137" y="568"/>
                    <a:pt x="138" y="568"/>
                  </a:cubicBezTo>
                  <a:cubicBezTo>
                    <a:pt x="137" y="568"/>
                    <a:pt x="137" y="568"/>
                    <a:pt x="137" y="568"/>
                  </a:cubicBezTo>
                  <a:cubicBezTo>
                    <a:pt x="137" y="568"/>
                    <a:pt x="138" y="568"/>
                    <a:pt x="138" y="568"/>
                  </a:cubicBezTo>
                  <a:close/>
                  <a:moveTo>
                    <a:pt x="147" y="645"/>
                  </a:moveTo>
                  <a:cubicBezTo>
                    <a:pt x="147" y="645"/>
                    <a:pt x="147" y="644"/>
                    <a:pt x="147" y="645"/>
                  </a:cubicBezTo>
                  <a:cubicBezTo>
                    <a:pt x="147" y="645"/>
                    <a:pt x="147" y="645"/>
                    <a:pt x="147" y="645"/>
                  </a:cubicBezTo>
                  <a:close/>
                  <a:moveTo>
                    <a:pt x="152" y="643"/>
                  </a:moveTo>
                  <a:cubicBezTo>
                    <a:pt x="152" y="643"/>
                    <a:pt x="152" y="643"/>
                    <a:pt x="151" y="643"/>
                  </a:cubicBezTo>
                  <a:cubicBezTo>
                    <a:pt x="152" y="643"/>
                    <a:pt x="152" y="643"/>
                    <a:pt x="152" y="643"/>
                  </a:cubicBezTo>
                  <a:close/>
                  <a:moveTo>
                    <a:pt x="163" y="636"/>
                  </a:moveTo>
                  <a:cubicBezTo>
                    <a:pt x="160" y="636"/>
                    <a:pt x="161" y="632"/>
                    <a:pt x="157" y="633"/>
                  </a:cubicBezTo>
                  <a:cubicBezTo>
                    <a:pt x="155" y="634"/>
                    <a:pt x="153" y="636"/>
                    <a:pt x="152" y="638"/>
                  </a:cubicBezTo>
                  <a:cubicBezTo>
                    <a:pt x="151" y="641"/>
                    <a:pt x="153" y="641"/>
                    <a:pt x="155" y="640"/>
                  </a:cubicBezTo>
                  <a:cubicBezTo>
                    <a:pt x="156" y="639"/>
                    <a:pt x="157" y="638"/>
                    <a:pt x="158" y="638"/>
                  </a:cubicBezTo>
                  <a:cubicBezTo>
                    <a:pt x="160" y="637"/>
                    <a:pt x="162" y="638"/>
                    <a:pt x="164" y="637"/>
                  </a:cubicBezTo>
                  <a:cubicBezTo>
                    <a:pt x="164" y="636"/>
                    <a:pt x="162" y="636"/>
                    <a:pt x="162" y="636"/>
                  </a:cubicBezTo>
                  <a:cubicBezTo>
                    <a:pt x="162" y="636"/>
                    <a:pt x="163" y="636"/>
                    <a:pt x="163" y="636"/>
                  </a:cubicBezTo>
                  <a:close/>
                  <a:moveTo>
                    <a:pt x="167" y="640"/>
                  </a:moveTo>
                  <a:cubicBezTo>
                    <a:pt x="166" y="639"/>
                    <a:pt x="166" y="639"/>
                    <a:pt x="165" y="640"/>
                  </a:cubicBezTo>
                  <a:cubicBezTo>
                    <a:pt x="166" y="641"/>
                    <a:pt x="167" y="640"/>
                    <a:pt x="167" y="640"/>
                  </a:cubicBezTo>
                  <a:close/>
                  <a:moveTo>
                    <a:pt x="149" y="644"/>
                  </a:moveTo>
                  <a:cubicBezTo>
                    <a:pt x="148" y="644"/>
                    <a:pt x="148" y="644"/>
                    <a:pt x="148" y="644"/>
                  </a:cubicBezTo>
                  <a:cubicBezTo>
                    <a:pt x="148" y="645"/>
                    <a:pt x="149" y="644"/>
                    <a:pt x="149" y="644"/>
                  </a:cubicBezTo>
                  <a:close/>
                  <a:moveTo>
                    <a:pt x="148" y="643"/>
                  </a:moveTo>
                  <a:cubicBezTo>
                    <a:pt x="147" y="643"/>
                    <a:pt x="147" y="643"/>
                    <a:pt x="147" y="643"/>
                  </a:cubicBezTo>
                  <a:cubicBezTo>
                    <a:pt x="147" y="642"/>
                    <a:pt x="147" y="642"/>
                    <a:pt x="147" y="642"/>
                  </a:cubicBezTo>
                  <a:cubicBezTo>
                    <a:pt x="147" y="642"/>
                    <a:pt x="146" y="642"/>
                    <a:pt x="146" y="643"/>
                  </a:cubicBezTo>
                  <a:cubicBezTo>
                    <a:pt x="146" y="642"/>
                    <a:pt x="147" y="644"/>
                    <a:pt x="147" y="644"/>
                  </a:cubicBezTo>
                  <a:cubicBezTo>
                    <a:pt x="147" y="644"/>
                    <a:pt x="148" y="643"/>
                    <a:pt x="148" y="643"/>
                  </a:cubicBezTo>
                  <a:cubicBezTo>
                    <a:pt x="148" y="643"/>
                    <a:pt x="147" y="643"/>
                    <a:pt x="147" y="643"/>
                  </a:cubicBezTo>
                  <a:cubicBezTo>
                    <a:pt x="147" y="643"/>
                    <a:pt x="148" y="643"/>
                    <a:pt x="148" y="643"/>
                  </a:cubicBezTo>
                  <a:close/>
                  <a:moveTo>
                    <a:pt x="151" y="644"/>
                  </a:moveTo>
                  <a:cubicBezTo>
                    <a:pt x="150" y="644"/>
                    <a:pt x="150" y="644"/>
                    <a:pt x="149" y="644"/>
                  </a:cubicBezTo>
                  <a:cubicBezTo>
                    <a:pt x="149" y="645"/>
                    <a:pt x="151" y="644"/>
                    <a:pt x="151" y="644"/>
                  </a:cubicBezTo>
                  <a:cubicBezTo>
                    <a:pt x="151" y="644"/>
                    <a:pt x="151" y="644"/>
                    <a:pt x="151" y="644"/>
                  </a:cubicBezTo>
                  <a:close/>
                  <a:moveTo>
                    <a:pt x="117" y="658"/>
                  </a:moveTo>
                  <a:cubicBezTo>
                    <a:pt x="116" y="657"/>
                    <a:pt x="117" y="659"/>
                    <a:pt x="117" y="658"/>
                  </a:cubicBezTo>
                  <a:cubicBezTo>
                    <a:pt x="117" y="657"/>
                    <a:pt x="116" y="658"/>
                    <a:pt x="117" y="658"/>
                  </a:cubicBezTo>
                  <a:close/>
                  <a:moveTo>
                    <a:pt x="109" y="662"/>
                  </a:moveTo>
                  <a:cubicBezTo>
                    <a:pt x="109" y="662"/>
                    <a:pt x="108" y="662"/>
                    <a:pt x="108" y="662"/>
                  </a:cubicBezTo>
                  <a:cubicBezTo>
                    <a:pt x="108" y="663"/>
                    <a:pt x="110" y="662"/>
                    <a:pt x="109" y="662"/>
                  </a:cubicBezTo>
                  <a:close/>
                  <a:moveTo>
                    <a:pt x="113" y="660"/>
                  </a:moveTo>
                  <a:cubicBezTo>
                    <a:pt x="112" y="660"/>
                    <a:pt x="112" y="661"/>
                    <a:pt x="112" y="661"/>
                  </a:cubicBezTo>
                  <a:cubicBezTo>
                    <a:pt x="112" y="663"/>
                    <a:pt x="115" y="659"/>
                    <a:pt x="113" y="660"/>
                  </a:cubicBezTo>
                  <a:close/>
                  <a:moveTo>
                    <a:pt x="101" y="663"/>
                  </a:moveTo>
                  <a:cubicBezTo>
                    <a:pt x="101" y="663"/>
                    <a:pt x="99" y="664"/>
                    <a:pt x="100" y="665"/>
                  </a:cubicBezTo>
                  <a:cubicBezTo>
                    <a:pt x="100" y="665"/>
                    <a:pt x="102" y="665"/>
                    <a:pt x="102" y="664"/>
                  </a:cubicBezTo>
                  <a:cubicBezTo>
                    <a:pt x="102" y="664"/>
                    <a:pt x="101" y="664"/>
                    <a:pt x="101" y="663"/>
                  </a:cubicBezTo>
                  <a:cubicBezTo>
                    <a:pt x="102" y="664"/>
                    <a:pt x="101" y="663"/>
                    <a:pt x="101" y="663"/>
                  </a:cubicBezTo>
                  <a:cubicBezTo>
                    <a:pt x="101" y="663"/>
                    <a:pt x="102" y="664"/>
                    <a:pt x="101" y="663"/>
                  </a:cubicBezTo>
                  <a:close/>
                  <a:moveTo>
                    <a:pt x="96" y="666"/>
                  </a:moveTo>
                  <a:cubicBezTo>
                    <a:pt x="94" y="666"/>
                    <a:pt x="92" y="666"/>
                    <a:pt x="90" y="666"/>
                  </a:cubicBezTo>
                  <a:cubicBezTo>
                    <a:pt x="91" y="668"/>
                    <a:pt x="96" y="668"/>
                    <a:pt x="97" y="666"/>
                  </a:cubicBezTo>
                  <a:cubicBezTo>
                    <a:pt x="97" y="666"/>
                    <a:pt x="96" y="666"/>
                    <a:pt x="95" y="666"/>
                  </a:cubicBezTo>
                  <a:cubicBezTo>
                    <a:pt x="95" y="666"/>
                    <a:pt x="96" y="666"/>
                    <a:pt x="96" y="666"/>
                  </a:cubicBezTo>
                  <a:close/>
                  <a:moveTo>
                    <a:pt x="90" y="665"/>
                  </a:moveTo>
                  <a:cubicBezTo>
                    <a:pt x="91" y="665"/>
                    <a:pt x="90" y="663"/>
                    <a:pt x="89" y="663"/>
                  </a:cubicBezTo>
                  <a:cubicBezTo>
                    <a:pt x="89" y="663"/>
                    <a:pt x="87" y="664"/>
                    <a:pt x="88" y="665"/>
                  </a:cubicBezTo>
                  <a:cubicBezTo>
                    <a:pt x="88" y="665"/>
                    <a:pt x="88" y="664"/>
                    <a:pt x="88" y="664"/>
                  </a:cubicBezTo>
                  <a:cubicBezTo>
                    <a:pt x="90" y="665"/>
                    <a:pt x="88" y="665"/>
                    <a:pt x="88" y="665"/>
                  </a:cubicBezTo>
                  <a:cubicBezTo>
                    <a:pt x="87" y="665"/>
                    <a:pt x="87" y="666"/>
                    <a:pt x="87" y="666"/>
                  </a:cubicBezTo>
                  <a:cubicBezTo>
                    <a:pt x="87" y="667"/>
                    <a:pt x="83" y="666"/>
                    <a:pt x="82" y="667"/>
                  </a:cubicBezTo>
                  <a:cubicBezTo>
                    <a:pt x="83" y="668"/>
                    <a:pt x="89" y="666"/>
                    <a:pt x="90" y="666"/>
                  </a:cubicBezTo>
                  <a:cubicBezTo>
                    <a:pt x="90" y="666"/>
                    <a:pt x="89" y="665"/>
                    <a:pt x="89" y="665"/>
                  </a:cubicBezTo>
                  <a:cubicBezTo>
                    <a:pt x="89" y="665"/>
                    <a:pt x="91" y="664"/>
                    <a:pt x="90" y="665"/>
                  </a:cubicBezTo>
                  <a:close/>
                  <a:moveTo>
                    <a:pt x="119" y="656"/>
                  </a:moveTo>
                  <a:cubicBezTo>
                    <a:pt x="119" y="656"/>
                    <a:pt x="119" y="657"/>
                    <a:pt x="119" y="657"/>
                  </a:cubicBezTo>
                  <a:cubicBezTo>
                    <a:pt x="119" y="657"/>
                    <a:pt x="120" y="656"/>
                    <a:pt x="119" y="656"/>
                  </a:cubicBezTo>
                  <a:close/>
                  <a:moveTo>
                    <a:pt x="124" y="527"/>
                  </a:moveTo>
                  <a:cubicBezTo>
                    <a:pt x="126" y="527"/>
                    <a:pt x="126" y="525"/>
                    <a:pt x="125" y="524"/>
                  </a:cubicBezTo>
                  <a:cubicBezTo>
                    <a:pt x="125" y="524"/>
                    <a:pt x="123" y="524"/>
                    <a:pt x="122" y="524"/>
                  </a:cubicBezTo>
                  <a:cubicBezTo>
                    <a:pt x="119" y="523"/>
                    <a:pt x="118" y="520"/>
                    <a:pt x="115" y="519"/>
                  </a:cubicBezTo>
                  <a:cubicBezTo>
                    <a:pt x="113" y="519"/>
                    <a:pt x="112" y="520"/>
                    <a:pt x="110" y="520"/>
                  </a:cubicBezTo>
                  <a:cubicBezTo>
                    <a:pt x="109" y="520"/>
                    <a:pt x="109" y="519"/>
                    <a:pt x="107" y="519"/>
                  </a:cubicBezTo>
                  <a:cubicBezTo>
                    <a:pt x="105" y="518"/>
                    <a:pt x="104" y="519"/>
                    <a:pt x="105" y="522"/>
                  </a:cubicBezTo>
                  <a:cubicBezTo>
                    <a:pt x="106" y="524"/>
                    <a:pt x="108" y="523"/>
                    <a:pt x="110" y="523"/>
                  </a:cubicBezTo>
                  <a:cubicBezTo>
                    <a:pt x="113" y="523"/>
                    <a:pt x="115" y="525"/>
                    <a:pt x="117" y="528"/>
                  </a:cubicBezTo>
                  <a:cubicBezTo>
                    <a:pt x="119" y="529"/>
                    <a:pt x="119" y="530"/>
                    <a:pt x="121" y="528"/>
                  </a:cubicBezTo>
                  <a:cubicBezTo>
                    <a:pt x="122" y="527"/>
                    <a:pt x="121" y="527"/>
                    <a:pt x="123" y="527"/>
                  </a:cubicBezTo>
                  <a:cubicBezTo>
                    <a:pt x="123" y="527"/>
                    <a:pt x="125" y="527"/>
                    <a:pt x="124" y="527"/>
                  </a:cubicBezTo>
                  <a:close/>
                  <a:moveTo>
                    <a:pt x="116" y="659"/>
                  </a:moveTo>
                  <a:cubicBezTo>
                    <a:pt x="115" y="660"/>
                    <a:pt x="117" y="660"/>
                    <a:pt x="117" y="659"/>
                  </a:cubicBezTo>
                  <a:cubicBezTo>
                    <a:pt x="116" y="659"/>
                    <a:pt x="116" y="659"/>
                    <a:pt x="116" y="659"/>
                  </a:cubicBezTo>
                  <a:close/>
                  <a:moveTo>
                    <a:pt x="119" y="656"/>
                  </a:moveTo>
                  <a:cubicBezTo>
                    <a:pt x="119" y="656"/>
                    <a:pt x="119" y="656"/>
                    <a:pt x="119" y="656"/>
                  </a:cubicBezTo>
                  <a:cubicBezTo>
                    <a:pt x="119" y="656"/>
                    <a:pt x="119" y="656"/>
                    <a:pt x="119" y="656"/>
                  </a:cubicBezTo>
                  <a:close/>
                  <a:moveTo>
                    <a:pt x="132" y="651"/>
                  </a:moveTo>
                  <a:cubicBezTo>
                    <a:pt x="132" y="651"/>
                    <a:pt x="131" y="650"/>
                    <a:pt x="130" y="650"/>
                  </a:cubicBezTo>
                  <a:cubicBezTo>
                    <a:pt x="129" y="650"/>
                    <a:pt x="129" y="651"/>
                    <a:pt x="128" y="652"/>
                  </a:cubicBezTo>
                  <a:cubicBezTo>
                    <a:pt x="128" y="652"/>
                    <a:pt x="128" y="653"/>
                    <a:pt x="128" y="654"/>
                  </a:cubicBezTo>
                  <a:cubicBezTo>
                    <a:pt x="127" y="654"/>
                    <a:pt x="126" y="654"/>
                    <a:pt x="125" y="655"/>
                  </a:cubicBezTo>
                  <a:cubicBezTo>
                    <a:pt x="125" y="655"/>
                    <a:pt x="123" y="658"/>
                    <a:pt x="124" y="658"/>
                  </a:cubicBezTo>
                  <a:cubicBezTo>
                    <a:pt x="127" y="657"/>
                    <a:pt x="129" y="653"/>
                    <a:pt x="132" y="651"/>
                  </a:cubicBezTo>
                  <a:cubicBezTo>
                    <a:pt x="131" y="652"/>
                    <a:pt x="132" y="651"/>
                    <a:pt x="132" y="651"/>
                  </a:cubicBezTo>
                  <a:close/>
                  <a:moveTo>
                    <a:pt x="79" y="668"/>
                  </a:moveTo>
                  <a:cubicBezTo>
                    <a:pt x="79" y="668"/>
                    <a:pt x="79" y="668"/>
                    <a:pt x="79" y="668"/>
                  </a:cubicBezTo>
                  <a:cubicBezTo>
                    <a:pt x="79" y="668"/>
                    <a:pt x="79" y="668"/>
                    <a:pt x="79" y="668"/>
                  </a:cubicBezTo>
                  <a:close/>
                  <a:moveTo>
                    <a:pt x="118" y="658"/>
                  </a:moveTo>
                  <a:cubicBezTo>
                    <a:pt x="118" y="658"/>
                    <a:pt x="117" y="658"/>
                    <a:pt x="117" y="659"/>
                  </a:cubicBezTo>
                  <a:cubicBezTo>
                    <a:pt x="117" y="659"/>
                    <a:pt x="119" y="659"/>
                    <a:pt x="119" y="659"/>
                  </a:cubicBezTo>
                  <a:cubicBezTo>
                    <a:pt x="120" y="658"/>
                    <a:pt x="119" y="657"/>
                    <a:pt x="118" y="658"/>
                  </a:cubicBezTo>
                  <a:close/>
                  <a:moveTo>
                    <a:pt x="361" y="628"/>
                  </a:moveTo>
                  <a:cubicBezTo>
                    <a:pt x="361" y="628"/>
                    <a:pt x="360" y="626"/>
                    <a:pt x="360" y="628"/>
                  </a:cubicBezTo>
                  <a:cubicBezTo>
                    <a:pt x="360" y="628"/>
                    <a:pt x="360" y="628"/>
                    <a:pt x="361" y="628"/>
                  </a:cubicBezTo>
                  <a:close/>
                  <a:moveTo>
                    <a:pt x="364" y="634"/>
                  </a:moveTo>
                  <a:cubicBezTo>
                    <a:pt x="364" y="635"/>
                    <a:pt x="364" y="634"/>
                    <a:pt x="364" y="634"/>
                  </a:cubicBezTo>
                  <a:cubicBezTo>
                    <a:pt x="364" y="635"/>
                    <a:pt x="366" y="637"/>
                    <a:pt x="367" y="637"/>
                  </a:cubicBezTo>
                  <a:cubicBezTo>
                    <a:pt x="366" y="635"/>
                    <a:pt x="365" y="634"/>
                    <a:pt x="364" y="632"/>
                  </a:cubicBezTo>
                  <a:cubicBezTo>
                    <a:pt x="364" y="632"/>
                    <a:pt x="365" y="632"/>
                    <a:pt x="365" y="632"/>
                  </a:cubicBezTo>
                  <a:cubicBezTo>
                    <a:pt x="365" y="632"/>
                    <a:pt x="364" y="631"/>
                    <a:pt x="364" y="631"/>
                  </a:cubicBezTo>
                  <a:cubicBezTo>
                    <a:pt x="364" y="631"/>
                    <a:pt x="364" y="631"/>
                    <a:pt x="363" y="631"/>
                  </a:cubicBezTo>
                  <a:cubicBezTo>
                    <a:pt x="363" y="631"/>
                    <a:pt x="363" y="632"/>
                    <a:pt x="364" y="632"/>
                  </a:cubicBezTo>
                  <a:cubicBezTo>
                    <a:pt x="364" y="632"/>
                    <a:pt x="363" y="632"/>
                    <a:pt x="363" y="632"/>
                  </a:cubicBezTo>
                  <a:cubicBezTo>
                    <a:pt x="364" y="633"/>
                    <a:pt x="364" y="634"/>
                    <a:pt x="364" y="634"/>
                  </a:cubicBezTo>
                  <a:close/>
                  <a:moveTo>
                    <a:pt x="363" y="628"/>
                  </a:moveTo>
                  <a:cubicBezTo>
                    <a:pt x="363" y="628"/>
                    <a:pt x="363" y="629"/>
                    <a:pt x="363" y="629"/>
                  </a:cubicBezTo>
                  <a:cubicBezTo>
                    <a:pt x="363" y="629"/>
                    <a:pt x="363" y="629"/>
                    <a:pt x="363" y="628"/>
                  </a:cubicBezTo>
                  <a:close/>
                  <a:moveTo>
                    <a:pt x="363" y="630"/>
                  </a:moveTo>
                  <a:cubicBezTo>
                    <a:pt x="363" y="630"/>
                    <a:pt x="363" y="630"/>
                    <a:pt x="363" y="630"/>
                  </a:cubicBezTo>
                  <a:cubicBezTo>
                    <a:pt x="362" y="629"/>
                    <a:pt x="362" y="630"/>
                    <a:pt x="363" y="631"/>
                  </a:cubicBezTo>
                  <a:cubicBezTo>
                    <a:pt x="363" y="631"/>
                    <a:pt x="363" y="630"/>
                    <a:pt x="363" y="630"/>
                  </a:cubicBezTo>
                  <a:cubicBezTo>
                    <a:pt x="363" y="630"/>
                    <a:pt x="362" y="630"/>
                    <a:pt x="363" y="630"/>
                  </a:cubicBezTo>
                  <a:close/>
                  <a:moveTo>
                    <a:pt x="361" y="629"/>
                  </a:moveTo>
                  <a:cubicBezTo>
                    <a:pt x="361" y="629"/>
                    <a:pt x="360" y="630"/>
                    <a:pt x="361" y="631"/>
                  </a:cubicBezTo>
                  <a:cubicBezTo>
                    <a:pt x="361" y="630"/>
                    <a:pt x="362" y="629"/>
                    <a:pt x="362" y="629"/>
                  </a:cubicBezTo>
                  <a:cubicBezTo>
                    <a:pt x="361" y="628"/>
                    <a:pt x="361" y="629"/>
                    <a:pt x="361" y="629"/>
                  </a:cubicBezTo>
                  <a:close/>
                  <a:moveTo>
                    <a:pt x="362" y="624"/>
                  </a:moveTo>
                  <a:cubicBezTo>
                    <a:pt x="362" y="624"/>
                    <a:pt x="361" y="624"/>
                    <a:pt x="360" y="624"/>
                  </a:cubicBezTo>
                  <a:cubicBezTo>
                    <a:pt x="360" y="625"/>
                    <a:pt x="361" y="626"/>
                    <a:pt x="361" y="625"/>
                  </a:cubicBezTo>
                  <a:cubicBezTo>
                    <a:pt x="361" y="625"/>
                    <a:pt x="361" y="625"/>
                    <a:pt x="361" y="625"/>
                  </a:cubicBezTo>
                  <a:cubicBezTo>
                    <a:pt x="363" y="625"/>
                    <a:pt x="361" y="624"/>
                    <a:pt x="362" y="624"/>
                  </a:cubicBezTo>
                  <a:close/>
                  <a:moveTo>
                    <a:pt x="361" y="626"/>
                  </a:moveTo>
                  <a:cubicBezTo>
                    <a:pt x="361" y="626"/>
                    <a:pt x="361" y="626"/>
                    <a:pt x="361" y="626"/>
                  </a:cubicBezTo>
                  <a:cubicBezTo>
                    <a:pt x="361" y="626"/>
                    <a:pt x="361" y="626"/>
                    <a:pt x="361" y="626"/>
                  </a:cubicBezTo>
                  <a:close/>
                  <a:moveTo>
                    <a:pt x="361" y="628"/>
                  </a:moveTo>
                  <a:cubicBezTo>
                    <a:pt x="361" y="629"/>
                    <a:pt x="363" y="628"/>
                    <a:pt x="361" y="627"/>
                  </a:cubicBezTo>
                  <a:cubicBezTo>
                    <a:pt x="361" y="627"/>
                    <a:pt x="361" y="628"/>
                    <a:pt x="361" y="628"/>
                  </a:cubicBezTo>
                  <a:close/>
                  <a:moveTo>
                    <a:pt x="368" y="616"/>
                  </a:moveTo>
                  <a:cubicBezTo>
                    <a:pt x="368" y="616"/>
                    <a:pt x="367" y="616"/>
                    <a:pt x="367" y="616"/>
                  </a:cubicBezTo>
                  <a:cubicBezTo>
                    <a:pt x="367" y="616"/>
                    <a:pt x="367" y="616"/>
                    <a:pt x="368" y="616"/>
                  </a:cubicBezTo>
                  <a:close/>
                  <a:moveTo>
                    <a:pt x="433" y="703"/>
                  </a:moveTo>
                  <a:cubicBezTo>
                    <a:pt x="432" y="702"/>
                    <a:pt x="432" y="703"/>
                    <a:pt x="432" y="703"/>
                  </a:cubicBezTo>
                  <a:cubicBezTo>
                    <a:pt x="432" y="703"/>
                    <a:pt x="433" y="703"/>
                    <a:pt x="433" y="703"/>
                  </a:cubicBezTo>
                  <a:cubicBezTo>
                    <a:pt x="433" y="702"/>
                    <a:pt x="433" y="702"/>
                    <a:pt x="433" y="702"/>
                  </a:cubicBezTo>
                  <a:cubicBezTo>
                    <a:pt x="433" y="702"/>
                    <a:pt x="433" y="703"/>
                    <a:pt x="433" y="703"/>
                  </a:cubicBezTo>
                  <a:close/>
                  <a:moveTo>
                    <a:pt x="431" y="704"/>
                  </a:moveTo>
                  <a:cubicBezTo>
                    <a:pt x="431" y="704"/>
                    <a:pt x="431" y="704"/>
                    <a:pt x="432" y="704"/>
                  </a:cubicBezTo>
                  <a:cubicBezTo>
                    <a:pt x="432" y="704"/>
                    <a:pt x="431" y="703"/>
                    <a:pt x="431" y="703"/>
                  </a:cubicBezTo>
                  <a:cubicBezTo>
                    <a:pt x="431" y="704"/>
                    <a:pt x="431" y="704"/>
                    <a:pt x="431" y="704"/>
                  </a:cubicBezTo>
                  <a:close/>
                  <a:moveTo>
                    <a:pt x="363" y="623"/>
                  </a:moveTo>
                  <a:cubicBezTo>
                    <a:pt x="363" y="623"/>
                    <a:pt x="363" y="623"/>
                    <a:pt x="363" y="622"/>
                  </a:cubicBezTo>
                  <a:cubicBezTo>
                    <a:pt x="363" y="623"/>
                    <a:pt x="362" y="623"/>
                    <a:pt x="363" y="623"/>
                  </a:cubicBezTo>
                  <a:close/>
                  <a:moveTo>
                    <a:pt x="374" y="633"/>
                  </a:moveTo>
                  <a:cubicBezTo>
                    <a:pt x="374" y="633"/>
                    <a:pt x="374" y="633"/>
                    <a:pt x="374" y="634"/>
                  </a:cubicBezTo>
                  <a:cubicBezTo>
                    <a:pt x="376" y="633"/>
                    <a:pt x="376" y="633"/>
                    <a:pt x="376" y="631"/>
                  </a:cubicBezTo>
                  <a:cubicBezTo>
                    <a:pt x="375" y="632"/>
                    <a:pt x="374" y="632"/>
                    <a:pt x="374" y="633"/>
                  </a:cubicBezTo>
                  <a:cubicBezTo>
                    <a:pt x="374" y="633"/>
                    <a:pt x="374" y="632"/>
                    <a:pt x="374" y="632"/>
                  </a:cubicBezTo>
                  <a:cubicBezTo>
                    <a:pt x="374" y="632"/>
                    <a:pt x="374" y="633"/>
                    <a:pt x="374" y="633"/>
                  </a:cubicBezTo>
                  <a:cubicBezTo>
                    <a:pt x="374" y="633"/>
                    <a:pt x="374" y="632"/>
                    <a:pt x="374" y="632"/>
                  </a:cubicBezTo>
                  <a:cubicBezTo>
                    <a:pt x="374" y="632"/>
                    <a:pt x="374" y="633"/>
                    <a:pt x="374" y="633"/>
                  </a:cubicBezTo>
                  <a:close/>
                  <a:moveTo>
                    <a:pt x="368" y="615"/>
                  </a:moveTo>
                  <a:cubicBezTo>
                    <a:pt x="368" y="615"/>
                    <a:pt x="368" y="615"/>
                    <a:pt x="368" y="616"/>
                  </a:cubicBezTo>
                  <a:cubicBezTo>
                    <a:pt x="368" y="616"/>
                    <a:pt x="368" y="615"/>
                    <a:pt x="368" y="615"/>
                  </a:cubicBezTo>
                  <a:close/>
                  <a:moveTo>
                    <a:pt x="376" y="634"/>
                  </a:moveTo>
                  <a:cubicBezTo>
                    <a:pt x="375" y="633"/>
                    <a:pt x="376" y="637"/>
                    <a:pt x="376" y="634"/>
                  </a:cubicBezTo>
                  <a:cubicBezTo>
                    <a:pt x="376" y="634"/>
                    <a:pt x="376" y="635"/>
                    <a:pt x="376" y="634"/>
                  </a:cubicBezTo>
                  <a:close/>
                  <a:moveTo>
                    <a:pt x="433" y="704"/>
                  </a:moveTo>
                  <a:cubicBezTo>
                    <a:pt x="432" y="704"/>
                    <a:pt x="432" y="705"/>
                    <a:pt x="433" y="705"/>
                  </a:cubicBezTo>
                  <a:cubicBezTo>
                    <a:pt x="433" y="704"/>
                    <a:pt x="433" y="704"/>
                    <a:pt x="433" y="704"/>
                  </a:cubicBezTo>
                  <a:close/>
                  <a:moveTo>
                    <a:pt x="363" y="624"/>
                  </a:moveTo>
                  <a:cubicBezTo>
                    <a:pt x="364" y="625"/>
                    <a:pt x="363" y="623"/>
                    <a:pt x="363" y="623"/>
                  </a:cubicBezTo>
                  <a:cubicBezTo>
                    <a:pt x="362" y="623"/>
                    <a:pt x="362" y="623"/>
                    <a:pt x="363" y="624"/>
                  </a:cubicBezTo>
                  <a:close/>
                  <a:moveTo>
                    <a:pt x="360" y="615"/>
                  </a:moveTo>
                  <a:cubicBezTo>
                    <a:pt x="360" y="615"/>
                    <a:pt x="360" y="612"/>
                    <a:pt x="359" y="612"/>
                  </a:cubicBezTo>
                  <a:cubicBezTo>
                    <a:pt x="358" y="612"/>
                    <a:pt x="359" y="614"/>
                    <a:pt x="358" y="614"/>
                  </a:cubicBezTo>
                  <a:cubicBezTo>
                    <a:pt x="360" y="613"/>
                    <a:pt x="358" y="611"/>
                    <a:pt x="357" y="611"/>
                  </a:cubicBezTo>
                  <a:cubicBezTo>
                    <a:pt x="357" y="611"/>
                    <a:pt x="357" y="611"/>
                    <a:pt x="357" y="612"/>
                  </a:cubicBezTo>
                  <a:cubicBezTo>
                    <a:pt x="357" y="612"/>
                    <a:pt x="356" y="611"/>
                    <a:pt x="356" y="611"/>
                  </a:cubicBezTo>
                  <a:cubicBezTo>
                    <a:pt x="355" y="612"/>
                    <a:pt x="356" y="612"/>
                    <a:pt x="356" y="612"/>
                  </a:cubicBezTo>
                  <a:cubicBezTo>
                    <a:pt x="356" y="612"/>
                    <a:pt x="356" y="612"/>
                    <a:pt x="355" y="611"/>
                  </a:cubicBezTo>
                  <a:cubicBezTo>
                    <a:pt x="355" y="612"/>
                    <a:pt x="355" y="615"/>
                    <a:pt x="357" y="614"/>
                  </a:cubicBezTo>
                  <a:cubicBezTo>
                    <a:pt x="356" y="614"/>
                    <a:pt x="356" y="614"/>
                    <a:pt x="356" y="614"/>
                  </a:cubicBezTo>
                  <a:cubicBezTo>
                    <a:pt x="356" y="614"/>
                    <a:pt x="357" y="614"/>
                    <a:pt x="357" y="614"/>
                  </a:cubicBezTo>
                  <a:cubicBezTo>
                    <a:pt x="357" y="615"/>
                    <a:pt x="356" y="615"/>
                    <a:pt x="356" y="615"/>
                  </a:cubicBezTo>
                  <a:cubicBezTo>
                    <a:pt x="356" y="615"/>
                    <a:pt x="358" y="616"/>
                    <a:pt x="358" y="615"/>
                  </a:cubicBezTo>
                  <a:cubicBezTo>
                    <a:pt x="358" y="616"/>
                    <a:pt x="358" y="617"/>
                    <a:pt x="358" y="617"/>
                  </a:cubicBezTo>
                  <a:cubicBezTo>
                    <a:pt x="357" y="616"/>
                    <a:pt x="357" y="616"/>
                    <a:pt x="356" y="617"/>
                  </a:cubicBezTo>
                  <a:cubicBezTo>
                    <a:pt x="356" y="617"/>
                    <a:pt x="356" y="618"/>
                    <a:pt x="356" y="618"/>
                  </a:cubicBezTo>
                  <a:cubicBezTo>
                    <a:pt x="357" y="618"/>
                    <a:pt x="357" y="618"/>
                    <a:pt x="357" y="618"/>
                  </a:cubicBezTo>
                  <a:cubicBezTo>
                    <a:pt x="357" y="619"/>
                    <a:pt x="356" y="621"/>
                    <a:pt x="357" y="622"/>
                  </a:cubicBezTo>
                  <a:cubicBezTo>
                    <a:pt x="357" y="621"/>
                    <a:pt x="357" y="618"/>
                    <a:pt x="358" y="618"/>
                  </a:cubicBezTo>
                  <a:cubicBezTo>
                    <a:pt x="358" y="618"/>
                    <a:pt x="358" y="621"/>
                    <a:pt x="358" y="621"/>
                  </a:cubicBezTo>
                  <a:cubicBezTo>
                    <a:pt x="359" y="621"/>
                    <a:pt x="358" y="618"/>
                    <a:pt x="358" y="618"/>
                  </a:cubicBezTo>
                  <a:cubicBezTo>
                    <a:pt x="359" y="618"/>
                    <a:pt x="359" y="618"/>
                    <a:pt x="359" y="618"/>
                  </a:cubicBezTo>
                  <a:cubicBezTo>
                    <a:pt x="359" y="618"/>
                    <a:pt x="359" y="617"/>
                    <a:pt x="358" y="617"/>
                  </a:cubicBezTo>
                  <a:cubicBezTo>
                    <a:pt x="359" y="617"/>
                    <a:pt x="359" y="616"/>
                    <a:pt x="359" y="616"/>
                  </a:cubicBezTo>
                  <a:cubicBezTo>
                    <a:pt x="358" y="615"/>
                    <a:pt x="360" y="615"/>
                    <a:pt x="359" y="614"/>
                  </a:cubicBezTo>
                  <a:cubicBezTo>
                    <a:pt x="359" y="614"/>
                    <a:pt x="359" y="615"/>
                    <a:pt x="360" y="615"/>
                  </a:cubicBezTo>
                  <a:cubicBezTo>
                    <a:pt x="359" y="615"/>
                    <a:pt x="360" y="615"/>
                    <a:pt x="360" y="615"/>
                  </a:cubicBezTo>
                  <a:cubicBezTo>
                    <a:pt x="360" y="615"/>
                    <a:pt x="360" y="615"/>
                    <a:pt x="360" y="615"/>
                  </a:cubicBezTo>
                  <a:close/>
                  <a:moveTo>
                    <a:pt x="359" y="623"/>
                  </a:moveTo>
                  <a:cubicBezTo>
                    <a:pt x="359" y="623"/>
                    <a:pt x="359" y="623"/>
                    <a:pt x="359" y="623"/>
                  </a:cubicBezTo>
                  <a:cubicBezTo>
                    <a:pt x="359" y="623"/>
                    <a:pt x="359" y="623"/>
                    <a:pt x="359" y="624"/>
                  </a:cubicBezTo>
                  <a:cubicBezTo>
                    <a:pt x="359" y="624"/>
                    <a:pt x="359" y="622"/>
                    <a:pt x="359" y="623"/>
                  </a:cubicBezTo>
                  <a:close/>
                  <a:moveTo>
                    <a:pt x="357" y="623"/>
                  </a:moveTo>
                  <a:cubicBezTo>
                    <a:pt x="357" y="623"/>
                    <a:pt x="356" y="623"/>
                    <a:pt x="356" y="623"/>
                  </a:cubicBezTo>
                  <a:cubicBezTo>
                    <a:pt x="356" y="623"/>
                    <a:pt x="356" y="623"/>
                    <a:pt x="356" y="624"/>
                  </a:cubicBezTo>
                  <a:cubicBezTo>
                    <a:pt x="356" y="624"/>
                    <a:pt x="357" y="623"/>
                    <a:pt x="357" y="623"/>
                  </a:cubicBezTo>
                  <a:cubicBezTo>
                    <a:pt x="357" y="623"/>
                    <a:pt x="357" y="623"/>
                    <a:pt x="357" y="623"/>
                  </a:cubicBezTo>
                  <a:close/>
                  <a:moveTo>
                    <a:pt x="359" y="616"/>
                  </a:moveTo>
                  <a:cubicBezTo>
                    <a:pt x="359" y="616"/>
                    <a:pt x="359" y="616"/>
                    <a:pt x="359" y="616"/>
                  </a:cubicBezTo>
                  <a:cubicBezTo>
                    <a:pt x="360" y="616"/>
                    <a:pt x="359" y="616"/>
                    <a:pt x="359" y="616"/>
                  </a:cubicBezTo>
                  <a:close/>
                  <a:moveTo>
                    <a:pt x="357" y="599"/>
                  </a:moveTo>
                  <a:cubicBezTo>
                    <a:pt x="357" y="599"/>
                    <a:pt x="357" y="599"/>
                    <a:pt x="357" y="599"/>
                  </a:cubicBezTo>
                  <a:cubicBezTo>
                    <a:pt x="357" y="599"/>
                    <a:pt x="357" y="599"/>
                    <a:pt x="357" y="599"/>
                  </a:cubicBezTo>
                  <a:close/>
                  <a:moveTo>
                    <a:pt x="356" y="598"/>
                  </a:moveTo>
                  <a:cubicBezTo>
                    <a:pt x="356" y="598"/>
                    <a:pt x="357" y="598"/>
                    <a:pt x="357" y="598"/>
                  </a:cubicBezTo>
                  <a:cubicBezTo>
                    <a:pt x="357" y="598"/>
                    <a:pt x="356" y="598"/>
                    <a:pt x="356" y="598"/>
                  </a:cubicBezTo>
                  <a:close/>
                  <a:moveTo>
                    <a:pt x="357" y="600"/>
                  </a:moveTo>
                  <a:cubicBezTo>
                    <a:pt x="358" y="600"/>
                    <a:pt x="357" y="599"/>
                    <a:pt x="357" y="599"/>
                  </a:cubicBezTo>
                  <a:cubicBezTo>
                    <a:pt x="357" y="599"/>
                    <a:pt x="357" y="600"/>
                    <a:pt x="357" y="600"/>
                  </a:cubicBezTo>
                  <a:close/>
                  <a:moveTo>
                    <a:pt x="362" y="628"/>
                  </a:moveTo>
                  <a:cubicBezTo>
                    <a:pt x="363" y="628"/>
                    <a:pt x="363" y="627"/>
                    <a:pt x="362" y="627"/>
                  </a:cubicBezTo>
                  <a:cubicBezTo>
                    <a:pt x="361" y="627"/>
                    <a:pt x="362" y="628"/>
                    <a:pt x="362" y="628"/>
                  </a:cubicBezTo>
                  <a:close/>
                  <a:moveTo>
                    <a:pt x="362" y="629"/>
                  </a:moveTo>
                  <a:cubicBezTo>
                    <a:pt x="362" y="629"/>
                    <a:pt x="362" y="629"/>
                    <a:pt x="362" y="629"/>
                  </a:cubicBezTo>
                  <a:cubicBezTo>
                    <a:pt x="362" y="629"/>
                    <a:pt x="362" y="629"/>
                    <a:pt x="362" y="629"/>
                  </a:cubicBezTo>
                  <a:close/>
                  <a:moveTo>
                    <a:pt x="360" y="623"/>
                  </a:moveTo>
                  <a:cubicBezTo>
                    <a:pt x="360" y="623"/>
                    <a:pt x="360" y="623"/>
                    <a:pt x="360" y="623"/>
                  </a:cubicBezTo>
                  <a:cubicBezTo>
                    <a:pt x="360" y="622"/>
                    <a:pt x="362" y="622"/>
                    <a:pt x="362" y="621"/>
                  </a:cubicBezTo>
                  <a:cubicBezTo>
                    <a:pt x="361" y="621"/>
                    <a:pt x="362" y="623"/>
                    <a:pt x="362" y="623"/>
                  </a:cubicBezTo>
                  <a:cubicBezTo>
                    <a:pt x="363" y="622"/>
                    <a:pt x="363" y="620"/>
                    <a:pt x="362" y="620"/>
                  </a:cubicBezTo>
                  <a:cubicBezTo>
                    <a:pt x="364" y="620"/>
                    <a:pt x="364" y="623"/>
                    <a:pt x="363" y="624"/>
                  </a:cubicBezTo>
                  <a:cubicBezTo>
                    <a:pt x="363" y="626"/>
                    <a:pt x="361" y="627"/>
                    <a:pt x="364" y="626"/>
                  </a:cubicBezTo>
                  <a:cubicBezTo>
                    <a:pt x="364" y="627"/>
                    <a:pt x="364" y="628"/>
                    <a:pt x="365" y="628"/>
                  </a:cubicBezTo>
                  <a:cubicBezTo>
                    <a:pt x="365" y="628"/>
                    <a:pt x="364" y="628"/>
                    <a:pt x="364" y="629"/>
                  </a:cubicBezTo>
                  <a:cubicBezTo>
                    <a:pt x="365" y="629"/>
                    <a:pt x="365" y="629"/>
                    <a:pt x="365" y="629"/>
                  </a:cubicBezTo>
                  <a:cubicBezTo>
                    <a:pt x="365" y="629"/>
                    <a:pt x="363" y="629"/>
                    <a:pt x="363" y="630"/>
                  </a:cubicBezTo>
                  <a:cubicBezTo>
                    <a:pt x="363" y="631"/>
                    <a:pt x="365" y="630"/>
                    <a:pt x="365" y="630"/>
                  </a:cubicBezTo>
                  <a:cubicBezTo>
                    <a:pt x="365" y="631"/>
                    <a:pt x="365" y="631"/>
                    <a:pt x="365" y="631"/>
                  </a:cubicBezTo>
                  <a:cubicBezTo>
                    <a:pt x="365" y="632"/>
                    <a:pt x="366" y="631"/>
                    <a:pt x="366" y="630"/>
                  </a:cubicBezTo>
                  <a:cubicBezTo>
                    <a:pt x="366" y="630"/>
                    <a:pt x="367" y="632"/>
                    <a:pt x="367" y="632"/>
                  </a:cubicBezTo>
                  <a:cubicBezTo>
                    <a:pt x="367" y="631"/>
                    <a:pt x="367" y="631"/>
                    <a:pt x="367" y="630"/>
                  </a:cubicBezTo>
                  <a:cubicBezTo>
                    <a:pt x="367" y="631"/>
                    <a:pt x="367" y="632"/>
                    <a:pt x="367" y="633"/>
                  </a:cubicBezTo>
                  <a:cubicBezTo>
                    <a:pt x="367" y="632"/>
                    <a:pt x="368" y="632"/>
                    <a:pt x="368" y="632"/>
                  </a:cubicBezTo>
                  <a:cubicBezTo>
                    <a:pt x="368" y="633"/>
                    <a:pt x="368" y="633"/>
                    <a:pt x="367" y="633"/>
                  </a:cubicBezTo>
                  <a:cubicBezTo>
                    <a:pt x="368" y="633"/>
                    <a:pt x="368" y="634"/>
                    <a:pt x="368" y="634"/>
                  </a:cubicBezTo>
                  <a:cubicBezTo>
                    <a:pt x="368" y="634"/>
                    <a:pt x="368" y="634"/>
                    <a:pt x="368" y="634"/>
                  </a:cubicBezTo>
                  <a:cubicBezTo>
                    <a:pt x="369" y="634"/>
                    <a:pt x="368" y="634"/>
                    <a:pt x="368" y="635"/>
                  </a:cubicBezTo>
                  <a:cubicBezTo>
                    <a:pt x="368" y="635"/>
                    <a:pt x="369" y="633"/>
                    <a:pt x="369" y="633"/>
                  </a:cubicBezTo>
                  <a:cubicBezTo>
                    <a:pt x="369" y="634"/>
                    <a:pt x="369" y="635"/>
                    <a:pt x="369" y="636"/>
                  </a:cubicBezTo>
                  <a:cubicBezTo>
                    <a:pt x="371" y="638"/>
                    <a:pt x="371" y="636"/>
                    <a:pt x="371" y="636"/>
                  </a:cubicBezTo>
                  <a:cubicBezTo>
                    <a:pt x="372" y="636"/>
                    <a:pt x="371" y="635"/>
                    <a:pt x="371" y="635"/>
                  </a:cubicBezTo>
                  <a:cubicBezTo>
                    <a:pt x="371" y="635"/>
                    <a:pt x="371" y="635"/>
                    <a:pt x="371" y="635"/>
                  </a:cubicBezTo>
                  <a:cubicBezTo>
                    <a:pt x="371" y="634"/>
                    <a:pt x="371" y="634"/>
                    <a:pt x="371" y="634"/>
                  </a:cubicBezTo>
                  <a:cubicBezTo>
                    <a:pt x="371" y="634"/>
                    <a:pt x="371" y="634"/>
                    <a:pt x="371" y="633"/>
                  </a:cubicBezTo>
                  <a:cubicBezTo>
                    <a:pt x="371" y="633"/>
                    <a:pt x="370" y="634"/>
                    <a:pt x="370" y="634"/>
                  </a:cubicBezTo>
                  <a:cubicBezTo>
                    <a:pt x="370" y="634"/>
                    <a:pt x="370" y="634"/>
                    <a:pt x="370" y="633"/>
                  </a:cubicBezTo>
                  <a:cubicBezTo>
                    <a:pt x="371" y="634"/>
                    <a:pt x="371" y="633"/>
                    <a:pt x="371" y="632"/>
                  </a:cubicBezTo>
                  <a:cubicBezTo>
                    <a:pt x="371" y="632"/>
                    <a:pt x="371" y="632"/>
                    <a:pt x="371" y="632"/>
                  </a:cubicBezTo>
                  <a:cubicBezTo>
                    <a:pt x="371" y="632"/>
                    <a:pt x="372" y="630"/>
                    <a:pt x="371" y="630"/>
                  </a:cubicBezTo>
                  <a:cubicBezTo>
                    <a:pt x="371" y="630"/>
                    <a:pt x="371" y="631"/>
                    <a:pt x="370" y="631"/>
                  </a:cubicBezTo>
                  <a:cubicBezTo>
                    <a:pt x="370" y="630"/>
                    <a:pt x="369" y="632"/>
                    <a:pt x="369" y="632"/>
                  </a:cubicBezTo>
                  <a:cubicBezTo>
                    <a:pt x="369" y="630"/>
                    <a:pt x="371" y="631"/>
                    <a:pt x="371" y="630"/>
                  </a:cubicBezTo>
                  <a:cubicBezTo>
                    <a:pt x="371" y="629"/>
                    <a:pt x="370" y="629"/>
                    <a:pt x="369" y="630"/>
                  </a:cubicBezTo>
                  <a:cubicBezTo>
                    <a:pt x="369" y="628"/>
                    <a:pt x="369" y="630"/>
                    <a:pt x="368" y="629"/>
                  </a:cubicBezTo>
                  <a:cubicBezTo>
                    <a:pt x="369" y="629"/>
                    <a:pt x="369" y="628"/>
                    <a:pt x="369" y="628"/>
                  </a:cubicBezTo>
                  <a:cubicBezTo>
                    <a:pt x="369" y="628"/>
                    <a:pt x="368" y="627"/>
                    <a:pt x="367" y="629"/>
                  </a:cubicBezTo>
                  <a:cubicBezTo>
                    <a:pt x="366" y="625"/>
                    <a:pt x="370" y="628"/>
                    <a:pt x="370" y="628"/>
                  </a:cubicBezTo>
                  <a:cubicBezTo>
                    <a:pt x="370" y="628"/>
                    <a:pt x="369" y="626"/>
                    <a:pt x="369" y="626"/>
                  </a:cubicBezTo>
                  <a:cubicBezTo>
                    <a:pt x="369" y="626"/>
                    <a:pt x="368" y="626"/>
                    <a:pt x="368" y="626"/>
                  </a:cubicBezTo>
                  <a:cubicBezTo>
                    <a:pt x="369" y="626"/>
                    <a:pt x="368" y="626"/>
                    <a:pt x="368" y="626"/>
                  </a:cubicBezTo>
                  <a:cubicBezTo>
                    <a:pt x="371" y="624"/>
                    <a:pt x="364" y="622"/>
                    <a:pt x="364" y="620"/>
                  </a:cubicBezTo>
                  <a:cubicBezTo>
                    <a:pt x="364" y="620"/>
                    <a:pt x="365" y="618"/>
                    <a:pt x="362" y="618"/>
                  </a:cubicBezTo>
                  <a:cubicBezTo>
                    <a:pt x="360" y="618"/>
                    <a:pt x="361" y="618"/>
                    <a:pt x="362" y="620"/>
                  </a:cubicBezTo>
                  <a:cubicBezTo>
                    <a:pt x="362" y="620"/>
                    <a:pt x="361" y="621"/>
                    <a:pt x="361" y="620"/>
                  </a:cubicBezTo>
                  <a:cubicBezTo>
                    <a:pt x="360" y="621"/>
                    <a:pt x="361" y="620"/>
                    <a:pt x="361" y="621"/>
                  </a:cubicBezTo>
                  <a:cubicBezTo>
                    <a:pt x="361" y="621"/>
                    <a:pt x="358" y="622"/>
                    <a:pt x="360" y="623"/>
                  </a:cubicBezTo>
                  <a:cubicBezTo>
                    <a:pt x="360" y="623"/>
                    <a:pt x="359" y="623"/>
                    <a:pt x="359" y="623"/>
                  </a:cubicBezTo>
                  <a:cubicBezTo>
                    <a:pt x="359" y="623"/>
                    <a:pt x="360" y="623"/>
                    <a:pt x="360" y="623"/>
                  </a:cubicBezTo>
                  <a:cubicBezTo>
                    <a:pt x="360" y="623"/>
                    <a:pt x="359" y="623"/>
                    <a:pt x="359" y="623"/>
                  </a:cubicBezTo>
                  <a:cubicBezTo>
                    <a:pt x="359" y="623"/>
                    <a:pt x="360" y="623"/>
                    <a:pt x="360" y="623"/>
                  </a:cubicBezTo>
                  <a:close/>
                  <a:moveTo>
                    <a:pt x="361" y="620"/>
                  </a:moveTo>
                  <a:cubicBezTo>
                    <a:pt x="361" y="620"/>
                    <a:pt x="361" y="620"/>
                    <a:pt x="361" y="620"/>
                  </a:cubicBezTo>
                  <a:cubicBezTo>
                    <a:pt x="361" y="620"/>
                    <a:pt x="361" y="620"/>
                    <a:pt x="361" y="620"/>
                  </a:cubicBezTo>
                  <a:close/>
                  <a:moveTo>
                    <a:pt x="366" y="633"/>
                  </a:moveTo>
                  <a:cubicBezTo>
                    <a:pt x="366" y="633"/>
                    <a:pt x="366" y="633"/>
                    <a:pt x="366" y="634"/>
                  </a:cubicBezTo>
                  <a:cubicBezTo>
                    <a:pt x="368" y="631"/>
                    <a:pt x="364" y="632"/>
                    <a:pt x="366" y="633"/>
                  </a:cubicBezTo>
                  <a:close/>
                  <a:moveTo>
                    <a:pt x="367" y="636"/>
                  </a:moveTo>
                  <a:cubicBezTo>
                    <a:pt x="367" y="636"/>
                    <a:pt x="367" y="634"/>
                    <a:pt x="366" y="634"/>
                  </a:cubicBezTo>
                  <a:cubicBezTo>
                    <a:pt x="365" y="634"/>
                    <a:pt x="367" y="636"/>
                    <a:pt x="367" y="636"/>
                  </a:cubicBezTo>
                  <a:close/>
                  <a:moveTo>
                    <a:pt x="221" y="948"/>
                  </a:moveTo>
                  <a:cubicBezTo>
                    <a:pt x="220" y="949"/>
                    <a:pt x="218" y="948"/>
                    <a:pt x="217" y="947"/>
                  </a:cubicBezTo>
                  <a:cubicBezTo>
                    <a:pt x="215" y="947"/>
                    <a:pt x="215" y="947"/>
                    <a:pt x="214" y="949"/>
                  </a:cubicBezTo>
                  <a:cubicBezTo>
                    <a:pt x="215" y="949"/>
                    <a:pt x="221" y="950"/>
                    <a:pt x="221" y="948"/>
                  </a:cubicBezTo>
                  <a:close/>
                  <a:moveTo>
                    <a:pt x="219" y="951"/>
                  </a:moveTo>
                  <a:cubicBezTo>
                    <a:pt x="218" y="951"/>
                    <a:pt x="218" y="951"/>
                    <a:pt x="218" y="951"/>
                  </a:cubicBezTo>
                  <a:cubicBezTo>
                    <a:pt x="217" y="951"/>
                    <a:pt x="217" y="954"/>
                    <a:pt x="219" y="954"/>
                  </a:cubicBezTo>
                  <a:cubicBezTo>
                    <a:pt x="220" y="953"/>
                    <a:pt x="220" y="951"/>
                    <a:pt x="219" y="951"/>
                  </a:cubicBezTo>
                  <a:close/>
                  <a:moveTo>
                    <a:pt x="223" y="956"/>
                  </a:moveTo>
                  <a:cubicBezTo>
                    <a:pt x="223" y="956"/>
                    <a:pt x="223" y="956"/>
                    <a:pt x="223" y="956"/>
                  </a:cubicBezTo>
                  <a:cubicBezTo>
                    <a:pt x="223" y="955"/>
                    <a:pt x="222" y="956"/>
                    <a:pt x="221" y="956"/>
                  </a:cubicBezTo>
                  <a:cubicBezTo>
                    <a:pt x="221" y="957"/>
                    <a:pt x="224" y="957"/>
                    <a:pt x="223" y="956"/>
                  </a:cubicBezTo>
                  <a:close/>
                  <a:moveTo>
                    <a:pt x="179" y="937"/>
                  </a:moveTo>
                  <a:cubicBezTo>
                    <a:pt x="179" y="936"/>
                    <a:pt x="176" y="939"/>
                    <a:pt x="177" y="940"/>
                  </a:cubicBezTo>
                  <a:cubicBezTo>
                    <a:pt x="178" y="939"/>
                    <a:pt x="180" y="937"/>
                    <a:pt x="179" y="937"/>
                  </a:cubicBezTo>
                  <a:close/>
                  <a:moveTo>
                    <a:pt x="189" y="935"/>
                  </a:moveTo>
                  <a:cubicBezTo>
                    <a:pt x="188" y="932"/>
                    <a:pt x="183" y="934"/>
                    <a:pt x="183" y="936"/>
                  </a:cubicBezTo>
                  <a:cubicBezTo>
                    <a:pt x="182" y="939"/>
                    <a:pt x="189" y="939"/>
                    <a:pt x="189" y="934"/>
                  </a:cubicBezTo>
                  <a:cubicBezTo>
                    <a:pt x="189" y="934"/>
                    <a:pt x="189" y="935"/>
                    <a:pt x="189" y="935"/>
                  </a:cubicBezTo>
                  <a:close/>
                  <a:moveTo>
                    <a:pt x="209" y="946"/>
                  </a:moveTo>
                  <a:cubicBezTo>
                    <a:pt x="209" y="945"/>
                    <a:pt x="209" y="945"/>
                    <a:pt x="209" y="945"/>
                  </a:cubicBezTo>
                  <a:cubicBezTo>
                    <a:pt x="209" y="945"/>
                    <a:pt x="209" y="945"/>
                    <a:pt x="208" y="945"/>
                  </a:cubicBezTo>
                  <a:cubicBezTo>
                    <a:pt x="208" y="945"/>
                    <a:pt x="208" y="945"/>
                    <a:pt x="208" y="945"/>
                  </a:cubicBezTo>
                  <a:cubicBezTo>
                    <a:pt x="208" y="944"/>
                    <a:pt x="208" y="944"/>
                    <a:pt x="208" y="944"/>
                  </a:cubicBezTo>
                  <a:cubicBezTo>
                    <a:pt x="208" y="944"/>
                    <a:pt x="208" y="944"/>
                    <a:pt x="208" y="944"/>
                  </a:cubicBezTo>
                  <a:cubicBezTo>
                    <a:pt x="208" y="945"/>
                    <a:pt x="207" y="944"/>
                    <a:pt x="207" y="944"/>
                  </a:cubicBezTo>
                  <a:cubicBezTo>
                    <a:pt x="207" y="944"/>
                    <a:pt x="205" y="938"/>
                    <a:pt x="204" y="942"/>
                  </a:cubicBezTo>
                  <a:cubicBezTo>
                    <a:pt x="204" y="942"/>
                    <a:pt x="201" y="942"/>
                    <a:pt x="202" y="943"/>
                  </a:cubicBezTo>
                  <a:cubicBezTo>
                    <a:pt x="203" y="943"/>
                    <a:pt x="203" y="945"/>
                    <a:pt x="204" y="946"/>
                  </a:cubicBezTo>
                  <a:cubicBezTo>
                    <a:pt x="204" y="946"/>
                    <a:pt x="206" y="947"/>
                    <a:pt x="205" y="946"/>
                  </a:cubicBezTo>
                  <a:cubicBezTo>
                    <a:pt x="205" y="946"/>
                    <a:pt x="205" y="946"/>
                    <a:pt x="205" y="945"/>
                  </a:cubicBezTo>
                  <a:cubicBezTo>
                    <a:pt x="205" y="945"/>
                    <a:pt x="205" y="945"/>
                    <a:pt x="205" y="945"/>
                  </a:cubicBezTo>
                  <a:cubicBezTo>
                    <a:pt x="205" y="945"/>
                    <a:pt x="205" y="945"/>
                    <a:pt x="205" y="945"/>
                  </a:cubicBezTo>
                  <a:cubicBezTo>
                    <a:pt x="206" y="945"/>
                    <a:pt x="206" y="946"/>
                    <a:pt x="207" y="946"/>
                  </a:cubicBezTo>
                  <a:cubicBezTo>
                    <a:pt x="208" y="947"/>
                    <a:pt x="208" y="947"/>
                    <a:pt x="209" y="946"/>
                  </a:cubicBezTo>
                  <a:cubicBezTo>
                    <a:pt x="209" y="946"/>
                    <a:pt x="209" y="946"/>
                    <a:pt x="209" y="946"/>
                  </a:cubicBezTo>
                  <a:close/>
                  <a:moveTo>
                    <a:pt x="498" y="872"/>
                  </a:moveTo>
                  <a:cubicBezTo>
                    <a:pt x="498" y="871"/>
                    <a:pt x="495" y="869"/>
                    <a:pt x="495" y="871"/>
                  </a:cubicBezTo>
                  <a:cubicBezTo>
                    <a:pt x="495" y="871"/>
                    <a:pt x="497" y="874"/>
                    <a:pt x="498" y="873"/>
                  </a:cubicBezTo>
                  <a:cubicBezTo>
                    <a:pt x="498" y="874"/>
                    <a:pt x="498" y="871"/>
                    <a:pt x="498" y="872"/>
                  </a:cubicBezTo>
                  <a:close/>
                  <a:moveTo>
                    <a:pt x="503" y="872"/>
                  </a:moveTo>
                  <a:cubicBezTo>
                    <a:pt x="503" y="872"/>
                    <a:pt x="501" y="874"/>
                    <a:pt x="502" y="875"/>
                  </a:cubicBezTo>
                  <a:cubicBezTo>
                    <a:pt x="504" y="876"/>
                    <a:pt x="504" y="873"/>
                    <a:pt x="503" y="872"/>
                  </a:cubicBezTo>
                  <a:close/>
                  <a:moveTo>
                    <a:pt x="745" y="954"/>
                  </a:moveTo>
                  <a:cubicBezTo>
                    <a:pt x="745" y="954"/>
                    <a:pt x="745" y="953"/>
                    <a:pt x="744" y="953"/>
                  </a:cubicBezTo>
                  <a:cubicBezTo>
                    <a:pt x="744" y="953"/>
                    <a:pt x="744" y="953"/>
                    <a:pt x="743" y="953"/>
                  </a:cubicBezTo>
                  <a:cubicBezTo>
                    <a:pt x="743" y="953"/>
                    <a:pt x="743" y="952"/>
                    <a:pt x="742" y="952"/>
                  </a:cubicBezTo>
                  <a:cubicBezTo>
                    <a:pt x="742" y="952"/>
                    <a:pt x="742" y="952"/>
                    <a:pt x="742" y="952"/>
                  </a:cubicBezTo>
                  <a:cubicBezTo>
                    <a:pt x="740" y="951"/>
                    <a:pt x="738" y="951"/>
                    <a:pt x="735" y="950"/>
                  </a:cubicBezTo>
                  <a:cubicBezTo>
                    <a:pt x="735" y="950"/>
                    <a:pt x="735" y="950"/>
                    <a:pt x="735" y="950"/>
                  </a:cubicBezTo>
                  <a:cubicBezTo>
                    <a:pt x="735" y="950"/>
                    <a:pt x="735" y="950"/>
                    <a:pt x="734" y="950"/>
                  </a:cubicBezTo>
                  <a:cubicBezTo>
                    <a:pt x="734" y="950"/>
                    <a:pt x="734" y="950"/>
                    <a:pt x="734" y="951"/>
                  </a:cubicBezTo>
                  <a:cubicBezTo>
                    <a:pt x="734" y="951"/>
                    <a:pt x="734" y="951"/>
                    <a:pt x="734" y="951"/>
                  </a:cubicBezTo>
                  <a:cubicBezTo>
                    <a:pt x="730" y="951"/>
                    <a:pt x="733" y="953"/>
                    <a:pt x="734" y="954"/>
                  </a:cubicBezTo>
                  <a:cubicBezTo>
                    <a:pt x="735" y="955"/>
                    <a:pt x="738" y="957"/>
                    <a:pt x="739" y="956"/>
                  </a:cubicBezTo>
                  <a:cubicBezTo>
                    <a:pt x="739" y="954"/>
                    <a:pt x="746" y="955"/>
                    <a:pt x="745" y="954"/>
                  </a:cubicBezTo>
                  <a:close/>
                  <a:moveTo>
                    <a:pt x="768" y="949"/>
                  </a:moveTo>
                  <a:cubicBezTo>
                    <a:pt x="769" y="949"/>
                    <a:pt x="766" y="948"/>
                    <a:pt x="766" y="947"/>
                  </a:cubicBezTo>
                  <a:cubicBezTo>
                    <a:pt x="767" y="948"/>
                    <a:pt x="767" y="949"/>
                    <a:pt x="768" y="949"/>
                  </a:cubicBezTo>
                  <a:cubicBezTo>
                    <a:pt x="767" y="949"/>
                    <a:pt x="768" y="949"/>
                    <a:pt x="769" y="949"/>
                  </a:cubicBezTo>
                  <a:cubicBezTo>
                    <a:pt x="768" y="949"/>
                    <a:pt x="768" y="949"/>
                    <a:pt x="768" y="949"/>
                  </a:cubicBezTo>
                  <a:cubicBezTo>
                    <a:pt x="768" y="949"/>
                    <a:pt x="768" y="949"/>
                    <a:pt x="768" y="949"/>
                  </a:cubicBezTo>
                  <a:cubicBezTo>
                    <a:pt x="768" y="949"/>
                    <a:pt x="767" y="949"/>
                    <a:pt x="768" y="949"/>
                  </a:cubicBezTo>
                  <a:close/>
                  <a:moveTo>
                    <a:pt x="768" y="939"/>
                  </a:moveTo>
                  <a:cubicBezTo>
                    <a:pt x="767" y="940"/>
                    <a:pt x="770" y="940"/>
                    <a:pt x="769" y="940"/>
                  </a:cubicBezTo>
                  <a:cubicBezTo>
                    <a:pt x="769" y="939"/>
                    <a:pt x="768" y="939"/>
                    <a:pt x="768" y="939"/>
                  </a:cubicBezTo>
                  <a:close/>
                  <a:moveTo>
                    <a:pt x="797" y="953"/>
                  </a:moveTo>
                  <a:cubicBezTo>
                    <a:pt x="796" y="953"/>
                    <a:pt x="796" y="953"/>
                    <a:pt x="796" y="953"/>
                  </a:cubicBezTo>
                  <a:cubicBezTo>
                    <a:pt x="796" y="953"/>
                    <a:pt x="796" y="953"/>
                    <a:pt x="797" y="953"/>
                  </a:cubicBezTo>
                  <a:close/>
                  <a:moveTo>
                    <a:pt x="799" y="950"/>
                  </a:moveTo>
                  <a:cubicBezTo>
                    <a:pt x="800" y="952"/>
                    <a:pt x="795" y="952"/>
                    <a:pt x="794" y="952"/>
                  </a:cubicBezTo>
                  <a:cubicBezTo>
                    <a:pt x="792" y="951"/>
                    <a:pt x="790" y="951"/>
                    <a:pt x="788" y="951"/>
                  </a:cubicBezTo>
                  <a:cubicBezTo>
                    <a:pt x="787" y="952"/>
                    <a:pt x="786" y="953"/>
                    <a:pt x="785" y="953"/>
                  </a:cubicBezTo>
                  <a:cubicBezTo>
                    <a:pt x="784" y="953"/>
                    <a:pt x="785" y="952"/>
                    <a:pt x="784" y="952"/>
                  </a:cubicBezTo>
                  <a:cubicBezTo>
                    <a:pt x="783" y="951"/>
                    <a:pt x="782" y="951"/>
                    <a:pt x="781" y="952"/>
                  </a:cubicBezTo>
                  <a:cubicBezTo>
                    <a:pt x="780" y="953"/>
                    <a:pt x="780" y="956"/>
                    <a:pt x="779" y="956"/>
                  </a:cubicBezTo>
                  <a:cubicBezTo>
                    <a:pt x="777" y="957"/>
                    <a:pt x="777" y="955"/>
                    <a:pt x="776" y="954"/>
                  </a:cubicBezTo>
                  <a:cubicBezTo>
                    <a:pt x="776" y="954"/>
                    <a:pt x="776" y="954"/>
                    <a:pt x="776" y="954"/>
                  </a:cubicBezTo>
                  <a:cubicBezTo>
                    <a:pt x="776" y="954"/>
                    <a:pt x="776" y="954"/>
                    <a:pt x="776" y="954"/>
                  </a:cubicBezTo>
                  <a:cubicBezTo>
                    <a:pt x="775" y="954"/>
                    <a:pt x="774" y="952"/>
                    <a:pt x="773" y="952"/>
                  </a:cubicBezTo>
                  <a:cubicBezTo>
                    <a:pt x="773" y="953"/>
                    <a:pt x="768" y="953"/>
                    <a:pt x="768" y="953"/>
                  </a:cubicBezTo>
                  <a:cubicBezTo>
                    <a:pt x="767" y="953"/>
                    <a:pt x="766" y="952"/>
                    <a:pt x="764" y="952"/>
                  </a:cubicBezTo>
                  <a:cubicBezTo>
                    <a:pt x="763" y="952"/>
                    <a:pt x="762" y="953"/>
                    <a:pt x="761" y="953"/>
                  </a:cubicBezTo>
                  <a:cubicBezTo>
                    <a:pt x="761" y="953"/>
                    <a:pt x="758" y="952"/>
                    <a:pt x="758" y="952"/>
                  </a:cubicBezTo>
                  <a:cubicBezTo>
                    <a:pt x="757" y="951"/>
                    <a:pt x="757" y="950"/>
                    <a:pt x="758" y="950"/>
                  </a:cubicBezTo>
                  <a:cubicBezTo>
                    <a:pt x="759" y="949"/>
                    <a:pt x="759" y="949"/>
                    <a:pt x="760" y="950"/>
                  </a:cubicBezTo>
                  <a:cubicBezTo>
                    <a:pt x="760" y="950"/>
                    <a:pt x="760" y="950"/>
                    <a:pt x="760" y="950"/>
                  </a:cubicBezTo>
                  <a:cubicBezTo>
                    <a:pt x="760" y="950"/>
                    <a:pt x="760" y="950"/>
                    <a:pt x="761" y="950"/>
                  </a:cubicBezTo>
                  <a:cubicBezTo>
                    <a:pt x="761" y="950"/>
                    <a:pt x="761" y="950"/>
                    <a:pt x="761" y="950"/>
                  </a:cubicBezTo>
                  <a:cubicBezTo>
                    <a:pt x="761" y="950"/>
                    <a:pt x="761" y="950"/>
                    <a:pt x="761" y="950"/>
                  </a:cubicBezTo>
                  <a:cubicBezTo>
                    <a:pt x="761" y="951"/>
                    <a:pt x="763" y="950"/>
                    <a:pt x="763" y="950"/>
                  </a:cubicBezTo>
                  <a:cubicBezTo>
                    <a:pt x="763" y="950"/>
                    <a:pt x="763" y="950"/>
                    <a:pt x="763" y="950"/>
                  </a:cubicBezTo>
                  <a:cubicBezTo>
                    <a:pt x="763" y="950"/>
                    <a:pt x="763" y="951"/>
                    <a:pt x="764" y="950"/>
                  </a:cubicBezTo>
                  <a:cubicBezTo>
                    <a:pt x="764" y="950"/>
                    <a:pt x="764" y="950"/>
                    <a:pt x="764" y="950"/>
                  </a:cubicBezTo>
                  <a:cubicBezTo>
                    <a:pt x="764" y="950"/>
                    <a:pt x="764" y="950"/>
                    <a:pt x="764" y="950"/>
                  </a:cubicBezTo>
                  <a:cubicBezTo>
                    <a:pt x="764" y="950"/>
                    <a:pt x="764" y="950"/>
                    <a:pt x="764" y="950"/>
                  </a:cubicBezTo>
                  <a:cubicBezTo>
                    <a:pt x="765" y="950"/>
                    <a:pt x="765" y="951"/>
                    <a:pt x="765" y="951"/>
                  </a:cubicBezTo>
                  <a:cubicBezTo>
                    <a:pt x="765" y="951"/>
                    <a:pt x="766" y="951"/>
                    <a:pt x="766" y="951"/>
                  </a:cubicBezTo>
                  <a:cubicBezTo>
                    <a:pt x="766" y="951"/>
                    <a:pt x="766" y="950"/>
                    <a:pt x="766" y="951"/>
                  </a:cubicBezTo>
                  <a:cubicBezTo>
                    <a:pt x="766" y="951"/>
                    <a:pt x="766" y="951"/>
                    <a:pt x="767" y="951"/>
                  </a:cubicBezTo>
                  <a:cubicBezTo>
                    <a:pt x="767" y="951"/>
                    <a:pt x="767" y="951"/>
                    <a:pt x="768" y="951"/>
                  </a:cubicBezTo>
                  <a:cubicBezTo>
                    <a:pt x="768" y="951"/>
                    <a:pt x="768" y="951"/>
                    <a:pt x="769" y="951"/>
                  </a:cubicBezTo>
                  <a:cubicBezTo>
                    <a:pt x="769" y="950"/>
                    <a:pt x="771" y="950"/>
                    <a:pt x="772" y="950"/>
                  </a:cubicBezTo>
                  <a:cubicBezTo>
                    <a:pt x="771" y="949"/>
                    <a:pt x="771" y="949"/>
                    <a:pt x="771" y="949"/>
                  </a:cubicBezTo>
                  <a:cubicBezTo>
                    <a:pt x="770" y="947"/>
                    <a:pt x="769" y="948"/>
                    <a:pt x="769" y="946"/>
                  </a:cubicBezTo>
                  <a:cubicBezTo>
                    <a:pt x="768" y="944"/>
                    <a:pt x="769" y="944"/>
                    <a:pt x="767" y="943"/>
                  </a:cubicBezTo>
                  <a:cubicBezTo>
                    <a:pt x="767" y="943"/>
                    <a:pt x="767" y="943"/>
                    <a:pt x="766" y="943"/>
                  </a:cubicBezTo>
                  <a:cubicBezTo>
                    <a:pt x="766" y="943"/>
                    <a:pt x="765" y="942"/>
                    <a:pt x="765" y="942"/>
                  </a:cubicBezTo>
                  <a:cubicBezTo>
                    <a:pt x="764" y="941"/>
                    <a:pt x="765" y="940"/>
                    <a:pt x="766" y="940"/>
                  </a:cubicBezTo>
                  <a:cubicBezTo>
                    <a:pt x="767" y="940"/>
                    <a:pt x="770" y="939"/>
                    <a:pt x="770" y="941"/>
                  </a:cubicBezTo>
                  <a:cubicBezTo>
                    <a:pt x="771" y="941"/>
                    <a:pt x="771" y="941"/>
                    <a:pt x="771" y="941"/>
                  </a:cubicBezTo>
                  <a:cubicBezTo>
                    <a:pt x="772" y="942"/>
                    <a:pt x="773" y="942"/>
                    <a:pt x="774" y="942"/>
                  </a:cubicBezTo>
                  <a:cubicBezTo>
                    <a:pt x="775" y="942"/>
                    <a:pt x="776" y="941"/>
                    <a:pt x="776" y="941"/>
                  </a:cubicBezTo>
                  <a:cubicBezTo>
                    <a:pt x="778" y="939"/>
                    <a:pt x="781" y="941"/>
                    <a:pt x="783" y="942"/>
                  </a:cubicBezTo>
                  <a:cubicBezTo>
                    <a:pt x="784" y="942"/>
                    <a:pt x="786" y="942"/>
                    <a:pt x="787" y="942"/>
                  </a:cubicBezTo>
                  <a:cubicBezTo>
                    <a:pt x="788" y="943"/>
                    <a:pt x="787" y="942"/>
                    <a:pt x="788" y="943"/>
                  </a:cubicBezTo>
                  <a:cubicBezTo>
                    <a:pt x="789" y="944"/>
                    <a:pt x="788" y="944"/>
                    <a:pt x="789" y="945"/>
                  </a:cubicBezTo>
                  <a:cubicBezTo>
                    <a:pt x="790" y="945"/>
                    <a:pt x="791" y="944"/>
                    <a:pt x="792" y="945"/>
                  </a:cubicBezTo>
                  <a:cubicBezTo>
                    <a:pt x="794" y="945"/>
                    <a:pt x="792" y="945"/>
                    <a:pt x="792" y="945"/>
                  </a:cubicBezTo>
                  <a:cubicBezTo>
                    <a:pt x="791" y="946"/>
                    <a:pt x="789" y="945"/>
                    <a:pt x="790" y="946"/>
                  </a:cubicBezTo>
                  <a:cubicBezTo>
                    <a:pt x="792" y="948"/>
                    <a:pt x="794" y="946"/>
                    <a:pt x="796" y="947"/>
                  </a:cubicBezTo>
                  <a:cubicBezTo>
                    <a:pt x="796" y="947"/>
                    <a:pt x="796" y="947"/>
                    <a:pt x="796" y="947"/>
                  </a:cubicBezTo>
                  <a:cubicBezTo>
                    <a:pt x="796" y="948"/>
                    <a:pt x="797" y="948"/>
                    <a:pt x="797" y="949"/>
                  </a:cubicBezTo>
                  <a:cubicBezTo>
                    <a:pt x="797" y="949"/>
                    <a:pt x="797" y="949"/>
                    <a:pt x="797" y="949"/>
                  </a:cubicBezTo>
                  <a:cubicBezTo>
                    <a:pt x="798" y="949"/>
                    <a:pt x="798" y="949"/>
                    <a:pt x="798" y="949"/>
                  </a:cubicBezTo>
                  <a:cubicBezTo>
                    <a:pt x="798" y="949"/>
                    <a:pt x="798" y="949"/>
                    <a:pt x="799" y="950"/>
                  </a:cubicBezTo>
                  <a:close/>
                  <a:moveTo>
                    <a:pt x="784" y="951"/>
                  </a:moveTo>
                  <a:cubicBezTo>
                    <a:pt x="784" y="951"/>
                    <a:pt x="784" y="951"/>
                    <a:pt x="784" y="951"/>
                  </a:cubicBezTo>
                  <a:cubicBezTo>
                    <a:pt x="784" y="951"/>
                    <a:pt x="784" y="951"/>
                    <a:pt x="784" y="951"/>
                  </a:cubicBezTo>
                  <a:cubicBezTo>
                    <a:pt x="784" y="951"/>
                    <a:pt x="784" y="951"/>
                    <a:pt x="784" y="951"/>
                  </a:cubicBezTo>
                  <a:close/>
                  <a:moveTo>
                    <a:pt x="699" y="928"/>
                  </a:moveTo>
                  <a:cubicBezTo>
                    <a:pt x="699" y="929"/>
                    <a:pt x="699" y="929"/>
                    <a:pt x="699" y="929"/>
                  </a:cubicBezTo>
                  <a:cubicBezTo>
                    <a:pt x="700" y="929"/>
                    <a:pt x="700" y="929"/>
                    <a:pt x="700" y="929"/>
                  </a:cubicBezTo>
                  <a:cubicBezTo>
                    <a:pt x="700" y="930"/>
                    <a:pt x="701" y="930"/>
                    <a:pt x="701" y="929"/>
                  </a:cubicBezTo>
                  <a:cubicBezTo>
                    <a:pt x="703" y="930"/>
                    <a:pt x="703" y="927"/>
                    <a:pt x="702" y="926"/>
                  </a:cubicBezTo>
                  <a:cubicBezTo>
                    <a:pt x="700" y="926"/>
                    <a:pt x="700" y="930"/>
                    <a:pt x="699" y="928"/>
                  </a:cubicBezTo>
                  <a:close/>
                  <a:moveTo>
                    <a:pt x="717" y="917"/>
                  </a:moveTo>
                  <a:cubicBezTo>
                    <a:pt x="716" y="917"/>
                    <a:pt x="716" y="916"/>
                    <a:pt x="715" y="917"/>
                  </a:cubicBezTo>
                  <a:cubicBezTo>
                    <a:pt x="716" y="917"/>
                    <a:pt x="716" y="917"/>
                    <a:pt x="717" y="917"/>
                  </a:cubicBezTo>
                  <a:close/>
                  <a:moveTo>
                    <a:pt x="724" y="920"/>
                  </a:moveTo>
                  <a:cubicBezTo>
                    <a:pt x="724" y="920"/>
                    <a:pt x="724" y="920"/>
                    <a:pt x="723" y="920"/>
                  </a:cubicBezTo>
                  <a:cubicBezTo>
                    <a:pt x="723" y="920"/>
                    <a:pt x="724" y="920"/>
                    <a:pt x="724" y="920"/>
                  </a:cubicBezTo>
                  <a:close/>
                  <a:moveTo>
                    <a:pt x="731" y="936"/>
                  </a:moveTo>
                  <a:cubicBezTo>
                    <a:pt x="731" y="936"/>
                    <a:pt x="731" y="936"/>
                    <a:pt x="731" y="935"/>
                  </a:cubicBezTo>
                  <a:cubicBezTo>
                    <a:pt x="731" y="935"/>
                    <a:pt x="731" y="936"/>
                    <a:pt x="731" y="936"/>
                  </a:cubicBezTo>
                  <a:close/>
                  <a:moveTo>
                    <a:pt x="759" y="939"/>
                  </a:moveTo>
                  <a:cubicBezTo>
                    <a:pt x="761" y="939"/>
                    <a:pt x="756" y="936"/>
                    <a:pt x="756" y="936"/>
                  </a:cubicBezTo>
                  <a:cubicBezTo>
                    <a:pt x="756" y="936"/>
                    <a:pt x="756" y="936"/>
                    <a:pt x="755" y="936"/>
                  </a:cubicBezTo>
                  <a:cubicBezTo>
                    <a:pt x="755" y="935"/>
                    <a:pt x="755" y="936"/>
                    <a:pt x="755" y="935"/>
                  </a:cubicBezTo>
                  <a:cubicBezTo>
                    <a:pt x="755" y="935"/>
                    <a:pt x="754" y="935"/>
                    <a:pt x="754" y="935"/>
                  </a:cubicBezTo>
                  <a:cubicBezTo>
                    <a:pt x="754" y="935"/>
                    <a:pt x="754" y="935"/>
                    <a:pt x="754" y="935"/>
                  </a:cubicBezTo>
                  <a:cubicBezTo>
                    <a:pt x="754" y="935"/>
                    <a:pt x="750" y="934"/>
                    <a:pt x="750" y="934"/>
                  </a:cubicBezTo>
                  <a:cubicBezTo>
                    <a:pt x="750" y="935"/>
                    <a:pt x="750" y="935"/>
                    <a:pt x="750" y="935"/>
                  </a:cubicBezTo>
                  <a:cubicBezTo>
                    <a:pt x="750" y="935"/>
                    <a:pt x="749" y="934"/>
                    <a:pt x="749" y="934"/>
                  </a:cubicBezTo>
                  <a:cubicBezTo>
                    <a:pt x="749" y="934"/>
                    <a:pt x="750" y="934"/>
                    <a:pt x="749" y="932"/>
                  </a:cubicBezTo>
                  <a:cubicBezTo>
                    <a:pt x="749" y="932"/>
                    <a:pt x="748" y="932"/>
                    <a:pt x="747" y="932"/>
                  </a:cubicBezTo>
                  <a:cubicBezTo>
                    <a:pt x="745" y="932"/>
                    <a:pt x="740" y="928"/>
                    <a:pt x="738" y="927"/>
                  </a:cubicBezTo>
                  <a:cubicBezTo>
                    <a:pt x="738" y="928"/>
                    <a:pt x="739" y="928"/>
                    <a:pt x="740" y="929"/>
                  </a:cubicBezTo>
                  <a:cubicBezTo>
                    <a:pt x="739" y="930"/>
                    <a:pt x="734" y="926"/>
                    <a:pt x="734" y="925"/>
                  </a:cubicBezTo>
                  <a:cubicBezTo>
                    <a:pt x="735" y="926"/>
                    <a:pt x="737" y="926"/>
                    <a:pt x="737" y="927"/>
                  </a:cubicBezTo>
                  <a:cubicBezTo>
                    <a:pt x="738" y="925"/>
                    <a:pt x="730" y="920"/>
                    <a:pt x="729" y="922"/>
                  </a:cubicBezTo>
                  <a:cubicBezTo>
                    <a:pt x="729" y="922"/>
                    <a:pt x="730" y="922"/>
                    <a:pt x="731" y="922"/>
                  </a:cubicBezTo>
                  <a:cubicBezTo>
                    <a:pt x="730" y="923"/>
                    <a:pt x="730" y="923"/>
                    <a:pt x="730" y="923"/>
                  </a:cubicBezTo>
                  <a:cubicBezTo>
                    <a:pt x="729" y="923"/>
                    <a:pt x="725" y="923"/>
                    <a:pt x="724" y="922"/>
                  </a:cubicBezTo>
                  <a:cubicBezTo>
                    <a:pt x="725" y="922"/>
                    <a:pt x="725" y="921"/>
                    <a:pt x="726" y="921"/>
                  </a:cubicBezTo>
                  <a:cubicBezTo>
                    <a:pt x="723" y="921"/>
                    <a:pt x="724" y="922"/>
                    <a:pt x="722" y="920"/>
                  </a:cubicBezTo>
                  <a:cubicBezTo>
                    <a:pt x="720" y="919"/>
                    <a:pt x="718" y="918"/>
                    <a:pt x="716" y="918"/>
                  </a:cubicBezTo>
                  <a:cubicBezTo>
                    <a:pt x="711" y="917"/>
                    <a:pt x="706" y="917"/>
                    <a:pt x="701" y="918"/>
                  </a:cubicBezTo>
                  <a:cubicBezTo>
                    <a:pt x="698" y="918"/>
                    <a:pt x="694" y="919"/>
                    <a:pt x="692" y="921"/>
                  </a:cubicBezTo>
                  <a:cubicBezTo>
                    <a:pt x="691" y="922"/>
                    <a:pt x="691" y="924"/>
                    <a:pt x="690" y="925"/>
                  </a:cubicBezTo>
                  <a:cubicBezTo>
                    <a:pt x="690" y="926"/>
                    <a:pt x="687" y="925"/>
                    <a:pt x="687" y="926"/>
                  </a:cubicBezTo>
                  <a:cubicBezTo>
                    <a:pt x="688" y="928"/>
                    <a:pt x="689" y="926"/>
                    <a:pt x="690" y="926"/>
                  </a:cubicBezTo>
                  <a:cubicBezTo>
                    <a:pt x="690" y="926"/>
                    <a:pt x="690" y="927"/>
                    <a:pt x="690" y="927"/>
                  </a:cubicBezTo>
                  <a:cubicBezTo>
                    <a:pt x="690" y="927"/>
                    <a:pt x="691" y="927"/>
                    <a:pt x="691" y="927"/>
                  </a:cubicBezTo>
                  <a:cubicBezTo>
                    <a:pt x="691" y="927"/>
                    <a:pt x="691" y="926"/>
                    <a:pt x="691" y="926"/>
                  </a:cubicBezTo>
                  <a:cubicBezTo>
                    <a:pt x="691" y="926"/>
                    <a:pt x="692" y="926"/>
                    <a:pt x="692" y="926"/>
                  </a:cubicBezTo>
                  <a:cubicBezTo>
                    <a:pt x="693" y="926"/>
                    <a:pt x="694" y="925"/>
                    <a:pt x="695" y="924"/>
                  </a:cubicBezTo>
                  <a:cubicBezTo>
                    <a:pt x="697" y="924"/>
                    <a:pt x="698" y="924"/>
                    <a:pt x="699" y="923"/>
                  </a:cubicBezTo>
                  <a:cubicBezTo>
                    <a:pt x="701" y="921"/>
                    <a:pt x="702" y="921"/>
                    <a:pt x="705" y="921"/>
                  </a:cubicBezTo>
                  <a:cubicBezTo>
                    <a:pt x="705" y="920"/>
                    <a:pt x="708" y="920"/>
                    <a:pt x="709" y="922"/>
                  </a:cubicBezTo>
                  <a:cubicBezTo>
                    <a:pt x="709" y="922"/>
                    <a:pt x="706" y="923"/>
                    <a:pt x="706" y="923"/>
                  </a:cubicBezTo>
                  <a:cubicBezTo>
                    <a:pt x="706" y="923"/>
                    <a:pt x="707" y="923"/>
                    <a:pt x="707" y="924"/>
                  </a:cubicBezTo>
                  <a:cubicBezTo>
                    <a:pt x="708" y="924"/>
                    <a:pt x="708" y="924"/>
                    <a:pt x="708" y="924"/>
                  </a:cubicBezTo>
                  <a:cubicBezTo>
                    <a:pt x="710" y="924"/>
                    <a:pt x="712" y="925"/>
                    <a:pt x="712" y="924"/>
                  </a:cubicBezTo>
                  <a:cubicBezTo>
                    <a:pt x="712" y="924"/>
                    <a:pt x="712" y="924"/>
                    <a:pt x="713" y="925"/>
                  </a:cubicBezTo>
                  <a:cubicBezTo>
                    <a:pt x="713" y="925"/>
                    <a:pt x="713" y="925"/>
                    <a:pt x="713" y="925"/>
                  </a:cubicBezTo>
                  <a:cubicBezTo>
                    <a:pt x="714" y="926"/>
                    <a:pt x="716" y="926"/>
                    <a:pt x="716" y="926"/>
                  </a:cubicBezTo>
                  <a:cubicBezTo>
                    <a:pt x="718" y="926"/>
                    <a:pt x="719" y="927"/>
                    <a:pt x="720" y="927"/>
                  </a:cubicBezTo>
                  <a:cubicBezTo>
                    <a:pt x="724" y="929"/>
                    <a:pt x="727" y="927"/>
                    <a:pt x="730" y="930"/>
                  </a:cubicBezTo>
                  <a:cubicBezTo>
                    <a:pt x="731" y="932"/>
                    <a:pt x="731" y="933"/>
                    <a:pt x="733" y="934"/>
                  </a:cubicBezTo>
                  <a:cubicBezTo>
                    <a:pt x="734" y="935"/>
                    <a:pt x="736" y="935"/>
                    <a:pt x="738" y="935"/>
                  </a:cubicBezTo>
                  <a:cubicBezTo>
                    <a:pt x="741" y="936"/>
                    <a:pt x="738" y="939"/>
                    <a:pt x="736" y="940"/>
                  </a:cubicBezTo>
                  <a:cubicBezTo>
                    <a:pt x="736" y="941"/>
                    <a:pt x="735" y="941"/>
                    <a:pt x="737" y="941"/>
                  </a:cubicBezTo>
                  <a:cubicBezTo>
                    <a:pt x="739" y="941"/>
                    <a:pt x="742" y="941"/>
                    <a:pt x="743" y="940"/>
                  </a:cubicBezTo>
                  <a:cubicBezTo>
                    <a:pt x="743" y="940"/>
                    <a:pt x="743" y="940"/>
                    <a:pt x="744" y="940"/>
                  </a:cubicBezTo>
                  <a:cubicBezTo>
                    <a:pt x="746" y="940"/>
                    <a:pt x="747" y="941"/>
                    <a:pt x="749" y="940"/>
                  </a:cubicBezTo>
                  <a:cubicBezTo>
                    <a:pt x="749" y="941"/>
                    <a:pt x="750" y="941"/>
                    <a:pt x="750" y="941"/>
                  </a:cubicBezTo>
                  <a:cubicBezTo>
                    <a:pt x="750" y="941"/>
                    <a:pt x="750" y="941"/>
                    <a:pt x="750" y="941"/>
                  </a:cubicBezTo>
                  <a:cubicBezTo>
                    <a:pt x="751" y="941"/>
                    <a:pt x="751" y="941"/>
                    <a:pt x="752" y="941"/>
                  </a:cubicBezTo>
                  <a:cubicBezTo>
                    <a:pt x="753" y="941"/>
                    <a:pt x="752" y="940"/>
                    <a:pt x="753" y="940"/>
                  </a:cubicBezTo>
                  <a:cubicBezTo>
                    <a:pt x="753" y="940"/>
                    <a:pt x="753" y="940"/>
                    <a:pt x="753" y="941"/>
                  </a:cubicBezTo>
                  <a:cubicBezTo>
                    <a:pt x="754" y="941"/>
                    <a:pt x="756" y="940"/>
                    <a:pt x="757" y="940"/>
                  </a:cubicBezTo>
                  <a:cubicBezTo>
                    <a:pt x="758" y="939"/>
                    <a:pt x="759" y="939"/>
                    <a:pt x="759" y="939"/>
                  </a:cubicBezTo>
                  <a:close/>
                  <a:moveTo>
                    <a:pt x="726" y="921"/>
                  </a:moveTo>
                  <a:cubicBezTo>
                    <a:pt x="726" y="921"/>
                    <a:pt x="726" y="921"/>
                    <a:pt x="727" y="921"/>
                  </a:cubicBezTo>
                  <a:cubicBezTo>
                    <a:pt x="726" y="921"/>
                    <a:pt x="726" y="921"/>
                    <a:pt x="726" y="921"/>
                  </a:cubicBezTo>
                  <a:close/>
                  <a:moveTo>
                    <a:pt x="735" y="924"/>
                  </a:moveTo>
                  <a:cubicBezTo>
                    <a:pt x="735" y="923"/>
                    <a:pt x="735" y="923"/>
                    <a:pt x="734" y="923"/>
                  </a:cubicBezTo>
                  <a:cubicBezTo>
                    <a:pt x="734" y="923"/>
                    <a:pt x="734" y="923"/>
                    <a:pt x="735" y="924"/>
                  </a:cubicBezTo>
                  <a:close/>
                  <a:moveTo>
                    <a:pt x="707" y="928"/>
                  </a:moveTo>
                  <a:cubicBezTo>
                    <a:pt x="706" y="928"/>
                    <a:pt x="706" y="928"/>
                    <a:pt x="706" y="928"/>
                  </a:cubicBezTo>
                  <a:cubicBezTo>
                    <a:pt x="707" y="929"/>
                    <a:pt x="707" y="928"/>
                    <a:pt x="707" y="928"/>
                  </a:cubicBezTo>
                  <a:close/>
                  <a:moveTo>
                    <a:pt x="707" y="928"/>
                  </a:moveTo>
                  <a:cubicBezTo>
                    <a:pt x="707" y="928"/>
                    <a:pt x="707" y="928"/>
                    <a:pt x="707" y="928"/>
                  </a:cubicBezTo>
                  <a:cubicBezTo>
                    <a:pt x="707" y="928"/>
                    <a:pt x="707" y="928"/>
                    <a:pt x="707" y="928"/>
                  </a:cubicBezTo>
                  <a:close/>
                  <a:moveTo>
                    <a:pt x="713" y="523"/>
                  </a:moveTo>
                  <a:cubicBezTo>
                    <a:pt x="713" y="524"/>
                    <a:pt x="709" y="521"/>
                    <a:pt x="709" y="521"/>
                  </a:cubicBezTo>
                  <a:cubicBezTo>
                    <a:pt x="708" y="520"/>
                    <a:pt x="706" y="520"/>
                    <a:pt x="705" y="520"/>
                  </a:cubicBezTo>
                  <a:cubicBezTo>
                    <a:pt x="704" y="519"/>
                    <a:pt x="704" y="518"/>
                    <a:pt x="703" y="517"/>
                  </a:cubicBezTo>
                  <a:cubicBezTo>
                    <a:pt x="703" y="516"/>
                    <a:pt x="703" y="516"/>
                    <a:pt x="702" y="515"/>
                  </a:cubicBezTo>
                  <a:cubicBezTo>
                    <a:pt x="701" y="515"/>
                    <a:pt x="700" y="516"/>
                    <a:pt x="699" y="515"/>
                  </a:cubicBezTo>
                  <a:cubicBezTo>
                    <a:pt x="699" y="514"/>
                    <a:pt x="700" y="513"/>
                    <a:pt x="700" y="512"/>
                  </a:cubicBezTo>
                  <a:cubicBezTo>
                    <a:pt x="699" y="512"/>
                    <a:pt x="698" y="512"/>
                    <a:pt x="697" y="513"/>
                  </a:cubicBezTo>
                  <a:cubicBezTo>
                    <a:pt x="696" y="514"/>
                    <a:pt x="696" y="517"/>
                    <a:pt x="695" y="518"/>
                  </a:cubicBezTo>
                  <a:cubicBezTo>
                    <a:pt x="694" y="520"/>
                    <a:pt x="693" y="520"/>
                    <a:pt x="692" y="521"/>
                  </a:cubicBezTo>
                  <a:cubicBezTo>
                    <a:pt x="690" y="522"/>
                    <a:pt x="690" y="523"/>
                    <a:pt x="689" y="524"/>
                  </a:cubicBezTo>
                  <a:cubicBezTo>
                    <a:pt x="688" y="526"/>
                    <a:pt x="685" y="529"/>
                    <a:pt x="683" y="527"/>
                  </a:cubicBezTo>
                  <a:cubicBezTo>
                    <a:pt x="681" y="526"/>
                    <a:pt x="682" y="519"/>
                    <a:pt x="682" y="517"/>
                  </a:cubicBezTo>
                  <a:cubicBezTo>
                    <a:pt x="681" y="519"/>
                    <a:pt x="679" y="519"/>
                    <a:pt x="677" y="519"/>
                  </a:cubicBezTo>
                  <a:cubicBezTo>
                    <a:pt x="676" y="520"/>
                    <a:pt x="673" y="522"/>
                    <a:pt x="672" y="521"/>
                  </a:cubicBezTo>
                  <a:cubicBezTo>
                    <a:pt x="669" y="520"/>
                    <a:pt x="675" y="515"/>
                    <a:pt x="676" y="514"/>
                  </a:cubicBezTo>
                  <a:cubicBezTo>
                    <a:pt x="677" y="514"/>
                    <a:pt x="678" y="513"/>
                    <a:pt x="678" y="511"/>
                  </a:cubicBezTo>
                  <a:cubicBezTo>
                    <a:pt x="678" y="510"/>
                    <a:pt x="677" y="508"/>
                    <a:pt x="677" y="507"/>
                  </a:cubicBezTo>
                  <a:cubicBezTo>
                    <a:pt x="677" y="506"/>
                    <a:pt x="677" y="504"/>
                    <a:pt x="678" y="503"/>
                  </a:cubicBezTo>
                  <a:cubicBezTo>
                    <a:pt x="679" y="499"/>
                    <a:pt x="678" y="495"/>
                    <a:pt x="679" y="490"/>
                  </a:cubicBezTo>
                  <a:cubicBezTo>
                    <a:pt x="680" y="489"/>
                    <a:pt x="680" y="484"/>
                    <a:pt x="683" y="485"/>
                  </a:cubicBezTo>
                  <a:cubicBezTo>
                    <a:pt x="687" y="485"/>
                    <a:pt x="685" y="491"/>
                    <a:pt x="686" y="493"/>
                  </a:cubicBezTo>
                  <a:cubicBezTo>
                    <a:pt x="688" y="497"/>
                    <a:pt x="688" y="493"/>
                    <a:pt x="689" y="492"/>
                  </a:cubicBezTo>
                  <a:cubicBezTo>
                    <a:pt x="691" y="492"/>
                    <a:pt x="692" y="494"/>
                    <a:pt x="692" y="494"/>
                  </a:cubicBezTo>
                  <a:cubicBezTo>
                    <a:pt x="694" y="496"/>
                    <a:pt x="696" y="497"/>
                    <a:pt x="698" y="498"/>
                  </a:cubicBezTo>
                  <a:cubicBezTo>
                    <a:pt x="700" y="500"/>
                    <a:pt x="701" y="502"/>
                    <a:pt x="704" y="503"/>
                  </a:cubicBezTo>
                  <a:cubicBezTo>
                    <a:pt x="707" y="505"/>
                    <a:pt x="708" y="506"/>
                    <a:pt x="709" y="509"/>
                  </a:cubicBezTo>
                  <a:cubicBezTo>
                    <a:pt x="709" y="511"/>
                    <a:pt x="709" y="512"/>
                    <a:pt x="709" y="513"/>
                  </a:cubicBezTo>
                  <a:cubicBezTo>
                    <a:pt x="708" y="513"/>
                    <a:pt x="707" y="513"/>
                    <a:pt x="707" y="514"/>
                  </a:cubicBezTo>
                  <a:cubicBezTo>
                    <a:pt x="707" y="515"/>
                    <a:pt x="709" y="514"/>
                    <a:pt x="710" y="514"/>
                  </a:cubicBezTo>
                  <a:cubicBezTo>
                    <a:pt x="711" y="514"/>
                    <a:pt x="712" y="514"/>
                    <a:pt x="714" y="515"/>
                  </a:cubicBezTo>
                  <a:cubicBezTo>
                    <a:pt x="714" y="514"/>
                    <a:pt x="713" y="513"/>
                    <a:pt x="715" y="513"/>
                  </a:cubicBezTo>
                  <a:cubicBezTo>
                    <a:pt x="716" y="514"/>
                    <a:pt x="716" y="516"/>
                    <a:pt x="716" y="516"/>
                  </a:cubicBezTo>
                  <a:cubicBezTo>
                    <a:pt x="721" y="519"/>
                    <a:pt x="715" y="520"/>
                    <a:pt x="713" y="523"/>
                  </a:cubicBezTo>
                  <a:cubicBezTo>
                    <a:pt x="714" y="523"/>
                    <a:pt x="714" y="522"/>
                    <a:pt x="714" y="522"/>
                  </a:cubicBezTo>
                  <a:cubicBezTo>
                    <a:pt x="714" y="522"/>
                    <a:pt x="713" y="523"/>
                    <a:pt x="713" y="523"/>
                  </a:cubicBezTo>
                  <a:cubicBezTo>
                    <a:pt x="713" y="523"/>
                    <a:pt x="714" y="523"/>
                    <a:pt x="714" y="522"/>
                  </a:cubicBezTo>
                  <a:cubicBezTo>
                    <a:pt x="714" y="523"/>
                    <a:pt x="713" y="523"/>
                    <a:pt x="713" y="523"/>
                  </a:cubicBezTo>
                  <a:cubicBezTo>
                    <a:pt x="713" y="523"/>
                    <a:pt x="713" y="523"/>
                    <a:pt x="714" y="522"/>
                  </a:cubicBezTo>
                  <a:cubicBezTo>
                    <a:pt x="714" y="522"/>
                    <a:pt x="714" y="522"/>
                    <a:pt x="713" y="523"/>
                  </a:cubicBezTo>
                  <a:cubicBezTo>
                    <a:pt x="713" y="524"/>
                    <a:pt x="714" y="521"/>
                    <a:pt x="713" y="523"/>
                  </a:cubicBezTo>
                  <a:close/>
                  <a:moveTo>
                    <a:pt x="682" y="516"/>
                  </a:moveTo>
                  <a:cubicBezTo>
                    <a:pt x="682" y="516"/>
                    <a:pt x="682" y="516"/>
                    <a:pt x="682" y="516"/>
                  </a:cubicBezTo>
                  <a:cubicBezTo>
                    <a:pt x="682" y="516"/>
                    <a:pt x="682" y="516"/>
                    <a:pt x="682" y="516"/>
                  </a:cubicBezTo>
                  <a:cubicBezTo>
                    <a:pt x="682" y="516"/>
                    <a:pt x="682" y="516"/>
                    <a:pt x="682" y="516"/>
                  </a:cubicBezTo>
                  <a:close/>
                  <a:moveTo>
                    <a:pt x="682" y="516"/>
                  </a:moveTo>
                  <a:cubicBezTo>
                    <a:pt x="682" y="516"/>
                    <a:pt x="682" y="516"/>
                    <a:pt x="682" y="516"/>
                  </a:cubicBezTo>
                  <a:cubicBezTo>
                    <a:pt x="682" y="516"/>
                    <a:pt x="682" y="516"/>
                    <a:pt x="682" y="516"/>
                  </a:cubicBezTo>
                  <a:cubicBezTo>
                    <a:pt x="682" y="516"/>
                    <a:pt x="682" y="516"/>
                    <a:pt x="682" y="516"/>
                  </a:cubicBezTo>
                  <a:close/>
                  <a:moveTo>
                    <a:pt x="707" y="531"/>
                  </a:moveTo>
                  <a:cubicBezTo>
                    <a:pt x="704" y="530"/>
                    <a:pt x="702" y="531"/>
                    <a:pt x="699" y="531"/>
                  </a:cubicBezTo>
                  <a:cubicBezTo>
                    <a:pt x="697" y="531"/>
                    <a:pt x="697" y="531"/>
                    <a:pt x="696" y="533"/>
                  </a:cubicBezTo>
                  <a:cubicBezTo>
                    <a:pt x="695" y="534"/>
                    <a:pt x="694" y="537"/>
                    <a:pt x="694" y="539"/>
                  </a:cubicBezTo>
                  <a:cubicBezTo>
                    <a:pt x="694" y="539"/>
                    <a:pt x="694" y="541"/>
                    <a:pt x="695" y="541"/>
                  </a:cubicBezTo>
                  <a:cubicBezTo>
                    <a:pt x="695" y="541"/>
                    <a:pt x="695" y="541"/>
                    <a:pt x="696" y="541"/>
                  </a:cubicBezTo>
                  <a:cubicBezTo>
                    <a:pt x="700" y="542"/>
                    <a:pt x="702" y="539"/>
                    <a:pt x="704" y="537"/>
                  </a:cubicBezTo>
                  <a:cubicBezTo>
                    <a:pt x="705" y="536"/>
                    <a:pt x="709" y="531"/>
                    <a:pt x="706" y="530"/>
                  </a:cubicBezTo>
                  <a:cubicBezTo>
                    <a:pt x="707" y="531"/>
                    <a:pt x="706" y="530"/>
                    <a:pt x="706" y="530"/>
                  </a:cubicBezTo>
                  <a:cubicBezTo>
                    <a:pt x="706" y="530"/>
                    <a:pt x="707" y="530"/>
                    <a:pt x="707" y="531"/>
                  </a:cubicBezTo>
                  <a:cubicBezTo>
                    <a:pt x="706" y="530"/>
                    <a:pt x="706" y="530"/>
                    <a:pt x="706" y="530"/>
                  </a:cubicBezTo>
                  <a:cubicBezTo>
                    <a:pt x="706" y="530"/>
                    <a:pt x="707" y="531"/>
                    <a:pt x="707" y="531"/>
                  </a:cubicBezTo>
                  <a:close/>
                  <a:moveTo>
                    <a:pt x="747" y="442"/>
                  </a:moveTo>
                  <a:cubicBezTo>
                    <a:pt x="746" y="443"/>
                    <a:pt x="744" y="443"/>
                    <a:pt x="744" y="443"/>
                  </a:cubicBezTo>
                  <a:cubicBezTo>
                    <a:pt x="742" y="444"/>
                    <a:pt x="741" y="445"/>
                    <a:pt x="740" y="447"/>
                  </a:cubicBezTo>
                  <a:cubicBezTo>
                    <a:pt x="738" y="451"/>
                    <a:pt x="739" y="453"/>
                    <a:pt x="739" y="458"/>
                  </a:cubicBezTo>
                  <a:cubicBezTo>
                    <a:pt x="740" y="465"/>
                    <a:pt x="750" y="461"/>
                    <a:pt x="753" y="458"/>
                  </a:cubicBezTo>
                  <a:cubicBezTo>
                    <a:pt x="754" y="456"/>
                    <a:pt x="754" y="455"/>
                    <a:pt x="754" y="453"/>
                  </a:cubicBezTo>
                  <a:cubicBezTo>
                    <a:pt x="754" y="452"/>
                    <a:pt x="753" y="451"/>
                    <a:pt x="753" y="450"/>
                  </a:cubicBezTo>
                  <a:cubicBezTo>
                    <a:pt x="753" y="449"/>
                    <a:pt x="753" y="448"/>
                    <a:pt x="753" y="447"/>
                  </a:cubicBezTo>
                  <a:cubicBezTo>
                    <a:pt x="753" y="444"/>
                    <a:pt x="749" y="440"/>
                    <a:pt x="747" y="443"/>
                  </a:cubicBezTo>
                  <a:cubicBezTo>
                    <a:pt x="747" y="442"/>
                    <a:pt x="747" y="442"/>
                    <a:pt x="747" y="442"/>
                  </a:cubicBezTo>
                  <a:cubicBezTo>
                    <a:pt x="747" y="442"/>
                    <a:pt x="747" y="442"/>
                    <a:pt x="747" y="443"/>
                  </a:cubicBezTo>
                  <a:cubicBezTo>
                    <a:pt x="747" y="443"/>
                    <a:pt x="747" y="442"/>
                    <a:pt x="747" y="442"/>
                  </a:cubicBezTo>
                  <a:cubicBezTo>
                    <a:pt x="747" y="442"/>
                    <a:pt x="747" y="442"/>
                    <a:pt x="747" y="442"/>
                  </a:cubicBezTo>
                  <a:close/>
                  <a:moveTo>
                    <a:pt x="719" y="547"/>
                  </a:moveTo>
                  <a:cubicBezTo>
                    <a:pt x="720" y="548"/>
                    <a:pt x="720" y="550"/>
                    <a:pt x="721" y="550"/>
                  </a:cubicBezTo>
                  <a:cubicBezTo>
                    <a:pt x="723" y="550"/>
                    <a:pt x="723" y="548"/>
                    <a:pt x="723" y="547"/>
                  </a:cubicBezTo>
                  <a:cubicBezTo>
                    <a:pt x="724" y="545"/>
                    <a:pt x="726" y="540"/>
                    <a:pt x="723" y="539"/>
                  </a:cubicBezTo>
                  <a:cubicBezTo>
                    <a:pt x="720" y="537"/>
                    <a:pt x="716" y="545"/>
                    <a:pt x="719" y="547"/>
                  </a:cubicBezTo>
                  <a:cubicBezTo>
                    <a:pt x="719" y="547"/>
                    <a:pt x="718" y="547"/>
                    <a:pt x="718" y="546"/>
                  </a:cubicBezTo>
                  <a:cubicBezTo>
                    <a:pt x="718" y="547"/>
                    <a:pt x="718" y="547"/>
                    <a:pt x="719" y="547"/>
                  </a:cubicBezTo>
                  <a:cubicBezTo>
                    <a:pt x="718" y="547"/>
                    <a:pt x="718" y="546"/>
                    <a:pt x="718" y="546"/>
                  </a:cubicBezTo>
                  <a:cubicBezTo>
                    <a:pt x="718" y="546"/>
                    <a:pt x="718" y="547"/>
                    <a:pt x="719" y="547"/>
                  </a:cubicBezTo>
                  <a:close/>
                  <a:moveTo>
                    <a:pt x="756" y="447"/>
                  </a:moveTo>
                  <a:cubicBezTo>
                    <a:pt x="754" y="447"/>
                    <a:pt x="756" y="450"/>
                    <a:pt x="756" y="450"/>
                  </a:cubicBezTo>
                  <a:cubicBezTo>
                    <a:pt x="757" y="452"/>
                    <a:pt x="760" y="453"/>
                    <a:pt x="762" y="453"/>
                  </a:cubicBezTo>
                  <a:cubicBezTo>
                    <a:pt x="764" y="452"/>
                    <a:pt x="766" y="450"/>
                    <a:pt x="764" y="449"/>
                  </a:cubicBezTo>
                  <a:cubicBezTo>
                    <a:pt x="763" y="448"/>
                    <a:pt x="762" y="448"/>
                    <a:pt x="761" y="448"/>
                  </a:cubicBezTo>
                  <a:cubicBezTo>
                    <a:pt x="760" y="447"/>
                    <a:pt x="759" y="446"/>
                    <a:pt x="758" y="445"/>
                  </a:cubicBezTo>
                  <a:cubicBezTo>
                    <a:pt x="758" y="447"/>
                    <a:pt x="757" y="447"/>
                    <a:pt x="755" y="447"/>
                  </a:cubicBezTo>
                  <a:cubicBezTo>
                    <a:pt x="756" y="447"/>
                    <a:pt x="756" y="447"/>
                    <a:pt x="756" y="447"/>
                  </a:cubicBezTo>
                  <a:cubicBezTo>
                    <a:pt x="756" y="447"/>
                    <a:pt x="756" y="447"/>
                    <a:pt x="755" y="447"/>
                  </a:cubicBezTo>
                  <a:cubicBezTo>
                    <a:pt x="756" y="447"/>
                    <a:pt x="757" y="447"/>
                    <a:pt x="756" y="447"/>
                  </a:cubicBezTo>
                  <a:close/>
                  <a:moveTo>
                    <a:pt x="844" y="469"/>
                  </a:moveTo>
                  <a:cubicBezTo>
                    <a:pt x="845" y="470"/>
                    <a:pt x="846" y="471"/>
                    <a:pt x="846" y="472"/>
                  </a:cubicBezTo>
                  <a:cubicBezTo>
                    <a:pt x="845" y="474"/>
                    <a:pt x="844" y="473"/>
                    <a:pt x="844" y="474"/>
                  </a:cubicBezTo>
                  <a:cubicBezTo>
                    <a:pt x="844" y="475"/>
                    <a:pt x="843" y="475"/>
                    <a:pt x="843" y="476"/>
                  </a:cubicBezTo>
                  <a:cubicBezTo>
                    <a:pt x="843" y="476"/>
                    <a:pt x="846" y="477"/>
                    <a:pt x="843" y="478"/>
                  </a:cubicBezTo>
                  <a:cubicBezTo>
                    <a:pt x="842" y="478"/>
                    <a:pt x="841" y="477"/>
                    <a:pt x="840" y="476"/>
                  </a:cubicBezTo>
                  <a:cubicBezTo>
                    <a:pt x="838" y="476"/>
                    <a:pt x="839" y="476"/>
                    <a:pt x="838" y="477"/>
                  </a:cubicBezTo>
                  <a:cubicBezTo>
                    <a:pt x="838" y="477"/>
                    <a:pt x="837" y="481"/>
                    <a:pt x="836" y="478"/>
                  </a:cubicBezTo>
                  <a:cubicBezTo>
                    <a:pt x="836" y="480"/>
                    <a:pt x="840" y="479"/>
                    <a:pt x="840" y="481"/>
                  </a:cubicBezTo>
                  <a:cubicBezTo>
                    <a:pt x="841" y="482"/>
                    <a:pt x="839" y="484"/>
                    <a:pt x="839" y="484"/>
                  </a:cubicBezTo>
                  <a:cubicBezTo>
                    <a:pt x="838" y="485"/>
                    <a:pt x="839" y="485"/>
                    <a:pt x="838" y="486"/>
                  </a:cubicBezTo>
                  <a:cubicBezTo>
                    <a:pt x="837" y="486"/>
                    <a:pt x="836" y="485"/>
                    <a:pt x="836" y="485"/>
                  </a:cubicBezTo>
                  <a:cubicBezTo>
                    <a:pt x="835" y="487"/>
                    <a:pt x="839" y="488"/>
                    <a:pt x="837" y="489"/>
                  </a:cubicBezTo>
                  <a:cubicBezTo>
                    <a:pt x="835" y="490"/>
                    <a:pt x="833" y="488"/>
                    <a:pt x="832" y="487"/>
                  </a:cubicBezTo>
                  <a:cubicBezTo>
                    <a:pt x="832" y="487"/>
                    <a:pt x="832" y="488"/>
                    <a:pt x="832" y="488"/>
                  </a:cubicBezTo>
                  <a:cubicBezTo>
                    <a:pt x="832" y="488"/>
                    <a:pt x="832" y="488"/>
                    <a:pt x="831" y="488"/>
                  </a:cubicBezTo>
                  <a:cubicBezTo>
                    <a:pt x="831" y="488"/>
                    <a:pt x="831" y="488"/>
                    <a:pt x="831" y="489"/>
                  </a:cubicBezTo>
                  <a:cubicBezTo>
                    <a:pt x="832" y="489"/>
                    <a:pt x="832" y="490"/>
                    <a:pt x="831" y="490"/>
                  </a:cubicBezTo>
                  <a:cubicBezTo>
                    <a:pt x="830" y="491"/>
                    <a:pt x="832" y="491"/>
                    <a:pt x="832" y="492"/>
                  </a:cubicBezTo>
                  <a:cubicBezTo>
                    <a:pt x="831" y="492"/>
                    <a:pt x="831" y="491"/>
                    <a:pt x="830" y="492"/>
                  </a:cubicBezTo>
                  <a:cubicBezTo>
                    <a:pt x="831" y="492"/>
                    <a:pt x="831" y="493"/>
                    <a:pt x="832" y="493"/>
                  </a:cubicBezTo>
                  <a:cubicBezTo>
                    <a:pt x="832" y="493"/>
                    <a:pt x="833" y="494"/>
                    <a:pt x="833" y="495"/>
                  </a:cubicBezTo>
                  <a:cubicBezTo>
                    <a:pt x="832" y="495"/>
                    <a:pt x="832" y="494"/>
                    <a:pt x="832" y="494"/>
                  </a:cubicBezTo>
                  <a:cubicBezTo>
                    <a:pt x="832" y="496"/>
                    <a:pt x="830" y="498"/>
                    <a:pt x="831" y="500"/>
                  </a:cubicBezTo>
                  <a:cubicBezTo>
                    <a:pt x="830" y="500"/>
                    <a:pt x="830" y="499"/>
                    <a:pt x="829" y="499"/>
                  </a:cubicBezTo>
                  <a:cubicBezTo>
                    <a:pt x="829" y="498"/>
                    <a:pt x="828" y="498"/>
                    <a:pt x="829" y="497"/>
                  </a:cubicBezTo>
                  <a:cubicBezTo>
                    <a:pt x="828" y="497"/>
                    <a:pt x="827" y="497"/>
                    <a:pt x="827" y="498"/>
                  </a:cubicBezTo>
                  <a:cubicBezTo>
                    <a:pt x="827" y="497"/>
                    <a:pt x="826" y="494"/>
                    <a:pt x="825" y="494"/>
                  </a:cubicBezTo>
                  <a:cubicBezTo>
                    <a:pt x="824" y="495"/>
                    <a:pt x="825" y="496"/>
                    <a:pt x="824" y="497"/>
                  </a:cubicBezTo>
                  <a:cubicBezTo>
                    <a:pt x="823" y="496"/>
                    <a:pt x="822" y="493"/>
                    <a:pt x="821" y="493"/>
                  </a:cubicBezTo>
                  <a:cubicBezTo>
                    <a:pt x="819" y="491"/>
                    <a:pt x="822" y="491"/>
                    <a:pt x="822" y="489"/>
                  </a:cubicBezTo>
                  <a:cubicBezTo>
                    <a:pt x="822" y="489"/>
                    <a:pt x="820" y="491"/>
                    <a:pt x="819" y="490"/>
                  </a:cubicBezTo>
                  <a:cubicBezTo>
                    <a:pt x="818" y="489"/>
                    <a:pt x="820" y="489"/>
                    <a:pt x="821" y="488"/>
                  </a:cubicBezTo>
                  <a:cubicBezTo>
                    <a:pt x="816" y="489"/>
                    <a:pt x="819" y="484"/>
                    <a:pt x="821" y="483"/>
                  </a:cubicBezTo>
                  <a:cubicBezTo>
                    <a:pt x="821" y="483"/>
                    <a:pt x="822" y="483"/>
                    <a:pt x="822" y="483"/>
                  </a:cubicBezTo>
                  <a:cubicBezTo>
                    <a:pt x="822" y="482"/>
                    <a:pt x="822" y="482"/>
                    <a:pt x="822" y="481"/>
                  </a:cubicBezTo>
                  <a:cubicBezTo>
                    <a:pt x="821" y="482"/>
                    <a:pt x="812" y="485"/>
                    <a:pt x="815" y="481"/>
                  </a:cubicBezTo>
                  <a:cubicBezTo>
                    <a:pt x="815" y="481"/>
                    <a:pt x="815" y="481"/>
                    <a:pt x="815" y="481"/>
                  </a:cubicBezTo>
                  <a:cubicBezTo>
                    <a:pt x="815" y="481"/>
                    <a:pt x="815" y="481"/>
                    <a:pt x="815" y="481"/>
                  </a:cubicBezTo>
                  <a:cubicBezTo>
                    <a:pt x="814" y="481"/>
                    <a:pt x="814" y="481"/>
                    <a:pt x="814" y="481"/>
                  </a:cubicBezTo>
                  <a:cubicBezTo>
                    <a:pt x="813" y="481"/>
                    <a:pt x="814" y="480"/>
                    <a:pt x="813" y="480"/>
                  </a:cubicBezTo>
                  <a:cubicBezTo>
                    <a:pt x="813" y="480"/>
                    <a:pt x="812" y="479"/>
                    <a:pt x="812" y="479"/>
                  </a:cubicBezTo>
                  <a:cubicBezTo>
                    <a:pt x="811" y="478"/>
                    <a:pt x="811" y="478"/>
                    <a:pt x="811" y="477"/>
                  </a:cubicBezTo>
                  <a:cubicBezTo>
                    <a:pt x="811" y="477"/>
                    <a:pt x="812" y="476"/>
                    <a:pt x="811" y="476"/>
                  </a:cubicBezTo>
                  <a:cubicBezTo>
                    <a:pt x="810" y="476"/>
                    <a:pt x="808" y="479"/>
                    <a:pt x="807" y="476"/>
                  </a:cubicBezTo>
                  <a:cubicBezTo>
                    <a:pt x="808" y="476"/>
                    <a:pt x="808" y="477"/>
                    <a:pt x="808" y="477"/>
                  </a:cubicBezTo>
                  <a:cubicBezTo>
                    <a:pt x="808" y="476"/>
                    <a:pt x="808" y="476"/>
                    <a:pt x="808" y="476"/>
                  </a:cubicBezTo>
                  <a:cubicBezTo>
                    <a:pt x="808" y="475"/>
                    <a:pt x="810" y="478"/>
                    <a:pt x="809" y="475"/>
                  </a:cubicBezTo>
                  <a:cubicBezTo>
                    <a:pt x="809" y="475"/>
                    <a:pt x="809" y="475"/>
                    <a:pt x="809" y="475"/>
                  </a:cubicBezTo>
                  <a:cubicBezTo>
                    <a:pt x="809" y="475"/>
                    <a:pt x="809" y="475"/>
                    <a:pt x="809" y="475"/>
                  </a:cubicBezTo>
                  <a:cubicBezTo>
                    <a:pt x="809" y="475"/>
                    <a:pt x="809" y="475"/>
                    <a:pt x="809" y="475"/>
                  </a:cubicBezTo>
                  <a:cubicBezTo>
                    <a:pt x="808" y="475"/>
                    <a:pt x="807" y="475"/>
                    <a:pt x="806" y="475"/>
                  </a:cubicBezTo>
                  <a:cubicBezTo>
                    <a:pt x="807" y="476"/>
                    <a:pt x="807" y="477"/>
                    <a:pt x="806" y="476"/>
                  </a:cubicBezTo>
                  <a:cubicBezTo>
                    <a:pt x="807" y="480"/>
                    <a:pt x="802" y="475"/>
                    <a:pt x="801" y="474"/>
                  </a:cubicBezTo>
                  <a:cubicBezTo>
                    <a:pt x="802" y="476"/>
                    <a:pt x="803" y="481"/>
                    <a:pt x="806" y="481"/>
                  </a:cubicBezTo>
                  <a:cubicBezTo>
                    <a:pt x="806" y="481"/>
                    <a:pt x="806" y="481"/>
                    <a:pt x="806" y="481"/>
                  </a:cubicBezTo>
                  <a:cubicBezTo>
                    <a:pt x="806" y="481"/>
                    <a:pt x="806" y="482"/>
                    <a:pt x="806" y="482"/>
                  </a:cubicBezTo>
                  <a:cubicBezTo>
                    <a:pt x="806" y="483"/>
                    <a:pt x="806" y="484"/>
                    <a:pt x="805" y="484"/>
                  </a:cubicBezTo>
                  <a:cubicBezTo>
                    <a:pt x="804" y="484"/>
                    <a:pt x="802" y="483"/>
                    <a:pt x="802" y="484"/>
                  </a:cubicBezTo>
                  <a:cubicBezTo>
                    <a:pt x="802" y="484"/>
                    <a:pt x="802" y="484"/>
                    <a:pt x="802" y="484"/>
                  </a:cubicBezTo>
                  <a:cubicBezTo>
                    <a:pt x="802" y="485"/>
                    <a:pt x="801" y="484"/>
                    <a:pt x="801" y="485"/>
                  </a:cubicBezTo>
                  <a:cubicBezTo>
                    <a:pt x="801" y="485"/>
                    <a:pt x="801" y="485"/>
                    <a:pt x="801" y="485"/>
                  </a:cubicBezTo>
                  <a:cubicBezTo>
                    <a:pt x="801" y="485"/>
                    <a:pt x="803" y="486"/>
                    <a:pt x="801" y="487"/>
                  </a:cubicBezTo>
                  <a:cubicBezTo>
                    <a:pt x="801" y="487"/>
                    <a:pt x="801" y="487"/>
                    <a:pt x="801" y="487"/>
                  </a:cubicBezTo>
                  <a:cubicBezTo>
                    <a:pt x="801" y="487"/>
                    <a:pt x="801" y="490"/>
                    <a:pt x="801" y="490"/>
                  </a:cubicBezTo>
                  <a:cubicBezTo>
                    <a:pt x="802" y="490"/>
                    <a:pt x="802" y="489"/>
                    <a:pt x="803" y="489"/>
                  </a:cubicBezTo>
                  <a:cubicBezTo>
                    <a:pt x="803" y="489"/>
                    <a:pt x="803" y="489"/>
                    <a:pt x="803" y="489"/>
                  </a:cubicBezTo>
                  <a:cubicBezTo>
                    <a:pt x="803" y="488"/>
                    <a:pt x="804" y="488"/>
                    <a:pt x="805" y="488"/>
                  </a:cubicBezTo>
                  <a:cubicBezTo>
                    <a:pt x="805" y="488"/>
                    <a:pt x="805" y="489"/>
                    <a:pt x="806" y="489"/>
                  </a:cubicBezTo>
                  <a:cubicBezTo>
                    <a:pt x="806" y="489"/>
                    <a:pt x="806" y="489"/>
                    <a:pt x="806" y="489"/>
                  </a:cubicBezTo>
                  <a:cubicBezTo>
                    <a:pt x="806" y="489"/>
                    <a:pt x="807" y="490"/>
                    <a:pt x="805" y="490"/>
                  </a:cubicBezTo>
                  <a:cubicBezTo>
                    <a:pt x="805" y="490"/>
                    <a:pt x="805" y="490"/>
                    <a:pt x="805" y="490"/>
                  </a:cubicBezTo>
                  <a:cubicBezTo>
                    <a:pt x="805" y="490"/>
                    <a:pt x="805" y="491"/>
                    <a:pt x="805" y="491"/>
                  </a:cubicBezTo>
                  <a:cubicBezTo>
                    <a:pt x="805" y="491"/>
                    <a:pt x="805" y="491"/>
                    <a:pt x="805" y="491"/>
                  </a:cubicBezTo>
                  <a:cubicBezTo>
                    <a:pt x="806" y="491"/>
                    <a:pt x="807" y="491"/>
                    <a:pt x="808" y="492"/>
                  </a:cubicBezTo>
                  <a:cubicBezTo>
                    <a:pt x="807" y="492"/>
                    <a:pt x="807" y="492"/>
                    <a:pt x="807" y="493"/>
                  </a:cubicBezTo>
                  <a:cubicBezTo>
                    <a:pt x="807" y="493"/>
                    <a:pt x="807" y="493"/>
                    <a:pt x="807" y="493"/>
                  </a:cubicBezTo>
                  <a:cubicBezTo>
                    <a:pt x="807" y="494"/>
                    <a:pt x="806" y="494"/>
                    <a:pt x="807" y="495"/>
                  </a:cubicBezTo>
                  <a:cubicBezTo>
                    <a:pt x="807" y="495"/>
                    <a:pt x="808" y="496"/>
                    <a:pt x="808" y="496"/>
                  </a:cubicBezTo>
                  <a:cubicBezTo>
                    <a:pt x="808" y="496"/>
                    <a:pt x="808" y="497"/>
                    <a:pt x="808" y="497"/>
                  </a:cubicBezTo>
                  <a:cubicBezTo>
                    <a:pt x="808" y="499"/>
                    <a:pt x="809" y="500"/>
                    <a:pt x="810" y="501"/>
                  </a:cubicBezTo>
                  <a:cubicBezTo>
                    <a:pt x="810" y="501"/>
                    <a:pt x="810" y="500"/>
                    <a:pt x="810" y="499"/>
                  </a:cubicBezTo>
                  <a:cubicBezTo>
                    <a:pt x="810" y="499"/>
                    <a:pt x="813" y="501"/>
                    <a:pt x="813" y="501"/>
                  </a:cubicBezTo>
                  <a:cubicBezTo>
                    <a:pt x="813" y="501"/>
                    <a:pt x="812" y="504"/>
                    <a:pt x="814" y="503"/>
                  </a:cubicBezTo>
                  <a:cubicBezTo>
                    <a:pt x="814" y="503"/>
                    <a:pt x="814" y="502"/>
                    <a:pt x="814" y="501"/>
                  </a:cubicBezTo>
                  <a:cubicBezTo>
                    <a:pt x="814" y="502"/>
                    <a:pt x="814" y="502"/>
                    <a:pt x="814" y="503"/>
                  </a:cubicBezTo>
                  <a:cubicBezTo>
                    <a:pt x="814" y="503"/>
                    <a:pt x="815" y="501"/>
                    <a:pt x="815" y="501"/>
                  </a:cubicBezTo>
                  <a:cubicBezTo>
                    <a:pt x="816" y="501"/>
                    <a:pt x="816" y="502"/>
                    <a:pt x="816" y="503"/>
                  </a:cubicBezTo>
                  <a:cubicBezTo>
                    <a:pt x="819" y="504"/>
                    <a:pt x="816" y="505"/>
                    <a:pt x="817" y="506"/>
                  </a:cubicBezTo>
                  <a:cubicBezTo>
                    <a:pt x="818" y="507"/>
                    <a:pt x="820" y="506"/>
                    <a:pt x="820" y="508"/>
                  </a:cubicBezTo>
                  <a:cubicBezTo>
                    <a:pt x="820" y="508"/>
                    <a:pt x="819" y="510"/>
                    <a:pt x="820" y="509"/>
                  </a:cubicBezTo>
                  <a:cubicBezTo>
                    <a:pt x="819" y="510"/>
                    <a:pt x="818" y="509"/>
                    <a:pt x="817" y="510"/>
                  </a:cubicBezTo>
                  <a:cubicBezTo>
                    <a:pt x="818" y="511"/>
                    <a:pt x="819" y="512"/>
                    <a:pt x="820" y="513"/>
                  </a:cubicBezTo>
                  <a:cubicBezTo>
                    <a:pt x="821" y="514"/>
                    <a:pt x="822" y="514"/>
                    <a:pt x="822" y="515"/>
                  </a:cubicBezTo>
                  <a:cubicBezTo>
                    <a:pt x="823" y="515"/>
                    <a:pt x="823" y="515"/>
                    <a:pt x="823" y="515"/>
                  </a:cubicBezTo>
                  <a:cubicBezTo>
                    <a:pt x="823" y="515"/>
                    <a:pt x="822" y="516"/>
                    <a:pt x="822" y="516"/>
                  </a:cubicBezTo>
                  <a:cubicBezTo>
                    <a:pt x="822" y="515"/>
                    <a:pt x="824" y="517"/>
                    <a:pt x="824" y="517"/>
                  </a:cubicBezTo>
                  <a:cubicBezTo>
                    <a:pt x="824" y="517"/>
                    <a:pt x="826" y="518"/>
                    <a:pt x="826" y="517"/>
                  </a:cubicBezTo>
                  <a:cubicBezTo>
                    <a:pt x="826" y="518"/>
                    <a:pt x="826" y="519"/>
                    <a:pt x="826" y="520"/>
                  </a:cubicBezTo>
                  <a:cubicBezTo>
                    <a:pt x="825" y="522"/>
                    <a:pt x="826" y="524"/>
                    <a:pt x="827" y="525"/>
                  </a:cubicBezTo>
                  <a:cubicBezTo>
                    <a:pt x="826" y="524"/>
                    <a:pt x="826" y="523"/>
                    <a:pt x="825" y="521"/>
                  </a:cubicBezTo>
                  <a:cubicBezTo>
                    <a:pt x="824" y="522"/>
                    <a:pt x="825" y="524"/>
                    <a:pt x="824" y="525"/>
                  </a:cubicBezTo>
                  <a:cubicBezTo>
                    <a:pt x="823" y="526"/>
                    <a:pt x="824" y="525"/>
                    <a:pt x="823" y="525"/>
                  </a:cubicBezTo>
                  <a:cubicBezTo>
                    <a:pt x="823" y="525"/>
                    <a:pt x="821" y="522"/>
                    <a:pt x="822" y="525"/>
                  </a:cubicBezTo>
                  <a:cubicBezTo>
                    <a:pt x="822" y="526"/>
                    <a:pt x="821" y="526"/>
                    <a:pt x="821" y="527"/>
                  </a:cubicBezTo>
                  <a:cubicBezTo>
                    <a:pt x="823" y="529"/>
                    <a:pt x="824" y="533"/>
                    <a:pt x="820" y="530"/>
                  </a:cubicBezTo>
                  <a:cubicBezTo>
                    <a:pt x="820" y="531"/>
                    <a:pt x="823" y="538"/>
                    <a:pt x="820" y="536"/>
                  </a:cubicBezTo>
                  <a:cubicBezTo>
                    <a:pt x="819" y="536"/>
                    <a:pt x="819" y="534"/>
                    <a:pt x="819" y="533"/>
                  </a:cubicBezTo>
                  <a:cubicBezTo>
                    <a:pt x="818" y="532"/>
                    <a:pt x="817" y="532"/>
                    <a:pt x="816" y="530"/>
                  </a:cubicBezTo>
                  <a:cubicBezTo>
                    <a:pt x="816" y="531"/>
                    <a:pt x="814" y="530"/>
                    <a:pt x="813" y="529"/>
                  </a:cubicBezTo>
                  <a:cubicBezTo>
                    <a:pt x="813" y="529"/>
                    <a:pt x="814" y="530"/>
                    <a:pt x="812" y="530"/>
                  </a:cubicBezTo>
                  <a:cubicBezTo>
                    <a:pt x="812" y="530"/>
                    <a:pt x="811" y="528"/>
                    <a:pt x="811" y="527"/>
                  </a:cubicBezTo>
                  <a:cubicBezTo>
                    <a:pt x="811" y="528"/>
                    <a:pt x="810" y="529"/>
                    <a:pt x="810" y="529"/>
                  </a:cubicBezTo>
                  <a:cubicBezTo>
                    <a:pt x="809" y="529"/>
                    <a:pt x="809" y="526"/>
                    <a:pt x="809" y="526"/>
                  </a:cubicBezTo>
                  <a:cubicBezTo>
                    <a:pt x="809" y="526"/>
                    <a:pt x="809" y="527"/>
                    <a:pt x="808" y="527"/>
                  </a:cubicBezTo>
                  <a:cubicBezTo>
                    <a:pt x="808" y="525"/>
                    <a:pt x="806" y="525"/>
                    <a:pt x="805" y="524"/>
                  </a:cubicBezTo>
                  <a:cubicBezTo>
                    <a:pt x="804" y="523"/>
                    <a:pt x="803" y="521"/>
                    <a:pt x="802" y="519"/>
                  </a:cubicBezTo>
                  <a:cubicBezTo>
                    <a:pt x="802" y="520"/>
                    <a:pt x="803" y="522"/>
                    <a:pt x="803" y="524"/>
                  </a:cubicBezTo>
                  <a:cubicBezTo>
                    <a:pt x="800" y="521"/>
                    <a:pt x="798" y="519"/>
                    <a:pt x="794" y="518"/>
                  </a:cubicBezTo>
                  <a:cubicBezTo>
                    <a:pt x="795" y="519"/>
                    <a:pt x="796" y="520"/>
                    <a:pt x="796" y="521"/>
                  </a:cubicBezTo>
                  <a:cubicBezTo>
                    <a:pt x="796" y="521"/>
                    <a:pt x="796" y="521"/>
                    <a:pt x="796" y="521"/>
                  </a:cubicBezTo>
                  <a:cubicBezTo>
                    <a:pt x="798" y="523"/>
                    <a:pt x="798" y="525"/>
                    <a:pt x="800" y="527"/>
                  </a:cubicBezTo>
                  <a:cubicBezTo>
                    <a:pt x="801" y="527"/>
                    <a:pt x="802" y="527"/>
                    <a:pt x="802" y="528"/>
                  </a:cubicBezTo>
                  <a:cubicBezTo>
                    <a:pt x="803" y="529"/>
                    <a:pt x="802" y="529"/>
                    <a:pt x="802" y="530"/>
                  </a:cubicBezTo>
                  <a:cubicBezTo>
                    <a:pt x="803" y="530"/>
                    <a:pt x="803" y="530"/>
                    <a:pt x="804" y="529"/>
                  </a:cubicBezTo>
                  <a:cubicBezTo>
                    <a:pt x="804" y="530"/>
                    <a:pt x="814" y="539"/>
                    <a:pt x="812" y="540"/>
                  </a:cubicBezTo>
                  <a:cubicBezTo>
                    <a:pt x="814" y="538"/>
                    <a:pt x="816" y="545"/>
                    <a:pt x="813" y="546"/>
                  </a:cubicBezTo>
                  <a:cubicBezTo>
                    <a:pt x="810" y="546"/>
                    <a:pt x="807" y="543"/>
                    <a:pt x="804" y="542"/>
                  </a:cubicBezTo>
                  <a:cubicBezTo>
                    <a:pt x="801" y="541"/>
                    <a:pt x="789" y="539"/>
                    <a:pt x="791" y="533"/>
                  </a:cubicBezTo>
                  <a:cubicBezTo>
                    <a:pt x="790" y="533"/>
                    <a:pt x="789" y="533"/>
                    <a:pt x="787" y="533"/>
                  </a:cubicBezTo>
                  <a:cubicBezTo>
                    <a:pt x="787" y="533"/>
                    <a:pt x="786" y="533"/>
                    <a:pt x="786" y="533"/>
                  </a:cubicBezTo>
                  <a:cubicBezTo>
                    <a:pt x="785" y="533"/>
                    <a:pt x="785" y="533"/>
                    <a:pt x="784" y="532"/>
                  </a:cubicBezTo>
                  <a:cubicBezTo>
                    <a:pt x="783" y="532"/>
                    <a:pt x="779" y="530"/>
                    <a:pt x="779" y="529"/>
                  </a:cubicBezTo>
                  <a:cubicBezTo>
                    <a:pt x="777" y="528"/>
                    <a:pt x="776" y="523"/>
                    <a:pt x="773" y="523"/>
                  </a:cubicBezTo>
                  <a:cubicBezTo>
                    <a:pt x="774" y="522"/>
                    <a:pt x="777" y="524"/>
                    <a:pt x="778" y="523"/>
                  </a:cubicBezTo>
                  <a:cubicBezTo>
                    <a:pt x="780" y="521"/>
                    <a:pt x="776" y="519"/>
                    <a:pt x="775" y="518"/>
                  </a:cubicBezTo>
                  <a:cubicBezTo>
                    <a:pt x="775" y="519"/>
                    <a:pt x="775" y="520"/>
                    <a:pt x="774" y="519"/>
                  </a:cubicBezTo>
                  <a:cubicBezTo>
                    <a:pt x="773" y="519"/>
                    <a:pt x="773" y="519"/>
                    <a:pt x="772" y="519"/>
                  </a:cubicBezTo>
                  <a:cubicBezTo>
                    <a:pt x="772" y="518"/>
                    <a:pt x="773" y="517"/>
                    <a:pt x="772" y="517"/>
                  </a:cubicBezTo>
                  <a:cubicBezTo>
                    <a:pt x="772" y="516"/>
                    <a:pt x="771" y="518"/>
                    <a:pt x="770" y="517"/>
                  </a:cubicBezTo>
                  <a:cubicBezTo>
                    <a:pt x="770" y="517"/>
                    <a:pt x="769" y="514"/>
                    <a:pt x="768" y="513"/>
                  </a:cubicBezTo>
                  <a:cubicBezTo>
                    <a:pt x="767" y="512"/>
                    <a:pt x="764" y="509"/>
                    <a:pt x="765" y="506"/>
                  </a:cubicBezTo>
                  <a:cubicBezTo>
                    <a:pt x="764" y="507"/>
                    <a:pt x="763" y="509"/>
                    <a:pt x="762" y="510"/>
                  </a:cubicBezTo>
                  <a:cubicBezTo>
                    <a:pt x="762" y="510"/>
                    <a:pt x="761" y="508"/>
                    <a:pt x="763" y="509"/>
                  </a:cubicBezTo>
                  <a:cubicBezTo>
                    <a:pt x="762" y="505"/>
                    <a:pt x="761" y="509"/>
                    <a:pt x="760" y="509"/>
                  </a:cubicBezTo>
                  <a:cubicBezTo>
                    <a:pt x="760" y="509"/>
                    <a:pt x="760" y="508"/>
                    <a:pt x="760" y="508"/>
                  </a:cubicBezTo>
                  <a:cubicBezTo>
                    <a:pt x="758" y="508"/>
                    <a:pt x="758" y="505"/>
                    <a:pt x="757" y="506"/>
                  </a:cubicBezTo>
                  <a:cubicBezTo>
                    <a:pt x="756" y="507"/>
                    <a:pt x="757" y="509"/>
                    <a:pt x="754" y="508"/>
                  </a:cubicBezTo>
                  <a:cubicBezTo>
                    <a:pt x="754" y="508"/>
                    <a:pt x="747" y="505"/>
                    <a:pt x="749" y="507"/>
                  </a:cubicBezTo>
                  <a:cubicBezTo>
                    <a:pt x="748" y="507"/>
                    <a:pt x="748" y="508"/>
                    <a:pt x="749" y="509"/>
                  </a:cubicBezTo>
                  <a:cubicBezTo>
                    <a:pt x="747" y="508"/>
                    <a:pt x="746" y="509"/>
                    <a:pt x="744" y="510"/>
                  </a:cubicBezTo>
                  <a:cubicBezTo>
                    <a:pt x="744" y="510"/>
                    <a:pt x="743" y="509"/>
                    <a:pt x="742" y="510"/>
                  </a:cubicBezTo>
                  <a:cubicBezTo>
                    <a:pt x="743" y="510"/>
                    <a:pt x="743" y="511"/>
                    <a:pt x="743" y="511"/>
                  </a:cubicBezTo>
                  <a:cubicBezTo>
                    <a:pt x="740" y="513"/>
                    <a:pt x="733" y="507"/>
                    <a:pt x="733" y="504"/>
                  </a:cubicBezTo>
                  <a:cubicBezTo>
                    <a:pt x="732" y="502"/>
                    <a:pt x="732" y="499"/>
                    <a:pt x="734" y="498"/>
                  </a:cubicBezTo>
                  <a:cubicBezTo>
                    <a:pt x="735" y="497"/>
                    <a:pt x="737" y="497"/>
                    <a:pt x="737" y="496"/>
                  </a:cubicBezTo>
                  <a:cubicBezTo>
                    <a:pt x="737" y="494"/>
                    <a:pt x="737" y="493"/>
                    <a:pt x="737" y="492"/>
                  </a:cubicBezTo>
                  <a:cubicBezTo>
                    <a:pt x="739" y="490"/>
                    <a:pt x="742" y="492"/>
                    <a:pt x="743" y="493"/>
                  </a:cubicBezTo>
                  <a:cubicBezTo>
                    <a:pt x="746" y="494"/>
                    <a:pt x="749" y="495"/>
                    <a:pt x="751" y="495"/>
                  </a:cubicBezTo>
                  <a:cubicBezTo>
                    <a:pt x="753" y="494"/>
                    <a:pt x="753" y="493"/>
                    <a:pt x="755" y="493"/>
                  </a:cubicBezTo>
                  <a:cubicBezTo>
                    <a:pt x="756" y="493"/>
                    <a:pt x="756" y="493"/>
                    <a:pt x="757" y="493"/>
                  </a:cubicBezTo>
                  <a:cubicBezTo>
                    <a:pt x="759" y="493"/>
                    <a:pt x="759" y="491"/>
                    <a:pt x="760" y="491"/>
                  </a:cubicBezTo>
                  <a:cubicBezTo>
                    <a:pt x="761" y="490"/>
                    <a:pt x="762" y="491"/>
                    <a:pt x="764" y="492"/>
                  </a:cubicBezTo>
                  <a:cubicBezTo>
                    <a:pt x="763" y="489"/>
                    <a:pt x="762" y="487"/>
                    <a:pt x="760" y="485"/>
                  </a:cubicBezTo>
                  <a:cubicBezTo>
                    <a:pt x="759" y="483"/>
                    <a:pt x="757" y="482"/>
                    <a:pt x="758" y="479"/>
                  </a:cubicBezTo>
                  <a:cubicBezTo>
                    <a:pt x="759" y="477"/>
                    <a:pt x="762" y="476"/>
                    <a:pt x="763" y="474"/>
                  </a:cubicBezTo>
                  <a:cubicBezTo>
                    <a:pt x="763" y="474"/>
                    <a:pt x="767" y="470"/>
                    <a:pt x="767" y="470"/>
                  </a:cubicBezTo>
                  <a:cubicBezTo>
                    <a:pt x="766" y="469"/>
                    <a:pt x="768" y="467"/>
                    <a:pt x="769" y="466"/>
                  </a:cubicBezTo>
                  <a:cubicBezTo>
                    <a:pt x="771" y="464"/>
                    <a:pt x="772" y="463"/>
                    <a:pt x="772" y="460"/>
                  </a:cubicBezTo>
                  <a:cubicBezTo>
                    <a:pt x="772" y="457"/>
                    <a:pt x="770" y="454"/>
                    <a:pt x="769" y="451"/>
                  </a:cubicBezTo>
                  <a:cubicBezTo>
                    <a:pt x="768" y="448"/>
                    <a:pt x="768" y="445"/>
                    <a:pt x="766" y="444"/>
                  </a:cubicBezTo>
                  <a:cubicBezTo>
                    <a:pt x="764" y="442"/>
                    <a:pt x="761" y="443"/>
                    <a:pt x="761" y="440"/>
                  </a:cubicBezTo>
                  <a:cubicBezTo>
                    <a:pt x="761" y="438"/>
                    <a:pt x="763" y="436"/>
                    <a:pt x="761" y="435"/>
                  </a:cubicBezTo>
                  <a:cubicBezTo>
                    <a:pt x="758" y="434"/>
                    <a:pt x="761" y="438"/>
                    <a:pt x="761" y="438"/>
                  </a:cubicBezTo>
                  <a:cubicBezTo>
                    <a:pt x="759" y="440"/>
                    <a:pt x="756" y="436"/>
                    <a:pt x="755" y="435"/>
                  </a:cubicBezTo>
                  <a:cubicBezTo>
                    <a:pt x="755" y="434"/>
                    <a:pt x="756" y="432"/>
                    <a:pt x="756" y="432"/>
                  </a:cubicBezTo>
                  <a:cubicBezTo>
                    <a:pt x="755" y="430"/>
                    <a:pt x="754" y="432"/>
                    <a:pt x="753" y="431"/>
                  </a:cubicBezTo>
                  <a:cubicBezTo>
                    <a:pt x="751" y="431"/>
                    <a:pt x="751" y="429"/>
                    <a:pt x="749" y="431"/>
                  </a:cubicBezTo>
                  <a:cubicBezTo>
                    <a:pt x="748" y="433"/>
                    <a:pt x="747" y="435"/>
                    <a:pt x="745" y="435"/>
                  </a:cubicBezTo>
                  <a:cubicBezTo>
                    <a:pt x="742" y="436"/>
                    <a:pt x="743" y="434"/>
                    <a:pt x="743" y="432"/>
                  </a:cubicBezTo>
                  <a:cubicBezTo>
                    <a:pt x="743" y="429"/>
                    <a:pt x="743" y="429"/>
                    <a:pt x="746" y="429"/>
                  </a:cubicBezTo>
                  <a:cubicBezTo>
                    <a:pt x="748" y="429"/>
                    <a:pt x="750" y="429"/>
                    <a:pt x="750" y="426"/>
                  </a:cubicBezTo>
                  <a:cubicBezTo>
                    <a:pt x="750" y="422"/>
                    <a:pt x="743" y="422"/>
                    <a:pt x="742" y="419"/>
                  </a:cubicBezTo>
                  <a:cubicBezTo>
                    <a:pt x="741" y="418"/>
                    <a:pt x="740" y="418"/>
                    <a:pt x="740" y="417"/>
                  </a:cubicBezTo>
                  <a:cubicBezTo>
                    <a:pt x="739" y="416"/>
                    <a:pt x="741" y="417"/>
                    <a:pt x="742" y="416"/>
                  </a:cubicBezTo>
                  <a:cubicBezTo>
                    <a:pt x="741" y="415"/>
                    <a:pt x="741" y="415"/>
                    <a:pt x="742" y="414"/>
                  </a:cubicBezTo>
                  <a:cubicBezTo>
                    <a:pt x="740" y="415"/>
                    <a:pt x="739" y="413"/>
                    <a:pt x="738" y="413"/>
                  </a:cubicBezTo>
                  <a:cubicBezTo>
                    <a:pt x="738" y="413"/>
                    <a:pt x="737" y="415"/>
                    <a:pt x="737" y="415"/>
                  </a:cubicBezTo>
                  <a:cubicBezTo>
                    <a:pt x="733" y="413"/>
                    <a:pt x="738" y="408"/>
                    <a:pt x="734" y="406"/>
                  </a:cubicBezTo>
                  <a:cubicBezTo>
                    <a:pt x="731" y="405"/>
                    <a:pt x="730" y="405"/>
                    <a:pt x="728" y="402"/>
                  </a:cubicBezTo>
                  <a:cubicBezTo>
                    <a:pt x="726" y="400"/>
                    <a:pt x="728" y="400"/>
                    <a:pt x="728" y="398"/>
                  </a:cubicBezTo>
                  <a:cubicBezTo>
                    <a:pt x="727" y="398"/>
                    <a:pt x="727" y="398"/>
                    <a:pt x="727" y="398"/>
                  </a:cubicBezTo>
                  <a:cubicBezTo>
                    <a:pt x="727" y="398"/>
                    <a:pt x="727" y="397"/>
                    <a:pt x="726" y="397"/>
                  </a:cubicBezTo>
                  <a:cubicBezTo>
                    <a:pt x="726" y="397"/>
                    <a:pt x="726" y="397"/>
                    <a:pt x="726" y="397"/>
                  </a:cubicBezTo>
                  <a:cubicBezTo>
                    <a:pt x="726" y="397"/>
                    <a:pt x="726" y="398"/>
                    <a:pt x="726" y="398"/>
                  </a:cubicBezTo>
                  <a:cubicBezTo>
                    <a:pt x="728" y="399"/>
                    <a:pt x="725" y="402"/>
                    <a:pt x="724" y="402"/>
                  </a:cubicBezTo>
                  <a:cubicBezTo>
                    <a:pt x="724" y="402"/>
                    <a:pt x="724" y="402"/>
                    <a:pt x="724" y="402"/>
                  </a:cubicBezTo>
                  <a:cubicBezTo>
                    <a:pt x="724" y="402"/>
                    <a:pt x="724" y="402"/>
                    <a:pt x="724" y="402"/>
                  </a:cubicBezTo>
                  <a:cubicBezTo>
                    <a:pt x="722" y="402"/>
                    <a:pt x="727" y="404"/>
                    <a:pt x="727" y="405"/>
                  </a:cubicBezTo>
                  <a:cubicBezTo>
                    <a:pt x="730" y="407"/>
                    <a:pt x="730" y="411"/>
                    <a:pt x="727" y="412"/>
                  </a:cubicBezTo>
                  <a:cubicBezTo>
                    <a:pt x="723" y="414"/>
                    <a:pt x="719" y="411"/>
                    <a:pt x="716" y="410"/>
                  </a:cubicBezTo>
                  <a:cubicBezTo>
                    <a:pt x="715" y="410"/>
                    <a:pt x="709" y="409"/>
                    <a:pt x="708" y="408"/>
                  </a:cubicBezTo>
                  <a:cubicBezTo>
                    <a:pt x="709" y="410"/>
                    <a:pt x="712" y="410"/>
                    <a:pt x="712" y="411"/>
                  </a:cubicBezTo>
                  <a:cubicBezTo>
                    <a:pt x="713" y="412"/>
                    <a:pt x="714" y="413"/>
                    <a:pt x="714" y="414"/>
                  </a:cubicBezTo>
                  <a:cubicBezTo>
                    <a:pt x="715" y="415"/>
                    <a:pt x="716" y="415"/>
                    <a:pt x="717" y="416"/>
                  </a:cubicBezTo>
                  <a:cubicBezTo>
                    <a:pt x="717" y="414"/>
                    <a:pt x="721" y="414"/>
                    <a:pt x="722" y="415"/>
                  </a:cubicBezTo>
                  <a:cubicBezTo>
                    <a:pt x="724" y="415"/>
                    <a:pt x="725" y="415"/>
                    <a:pt x="724" y="417"/>
                  </a:cubicBezTo>
                  <a:cubicBezTo>
                    <a:pt x="724" y="418"/>
                    <a:pt x="721" y="418"/>
                    <a:pt x="720" y="418"/>
                  </a:cubicBezTo>
                  <a:cubicBezTo>
                    <a:pt x="720" y="418"/>
                    <a:pt x="720" y="420"/>
                    <a:pt x="720" y="420"/>
                  </a:cubicBezTo>
                  <a:cubicBezTo>
                    <a:pt x="719" y="420"/>
                    <a:pt x="718" y="418"/>
                    <a:pt x="717" y="417"/>
                  </a:cubicBezTo>
                  <a:cubicBezTo>
                    <a:pt x="716" y="416"/>
                    <a:pt x="715" y="416"/>
                    <a:pt x="714" y="415"/>
                  </a:cubicBezTo>
                  <a:cubicBezTo>
                    <a:pt x="712" y="414"/>
                    <a:pt x="710" y="411"/>
                    <a:pt x="708" y="411"/>
                  </a:cubicBezTo>
                  <a:cubicBezTo>
                    <a:pt x="709" y="417"/>
                    <a:pt x="699" y="411"/>
                    <a:pt x="697" y="411"/>
                  </a:cubicBezTo>
                  <a:cubicBezTo>
                    <a:pt x="696" y="411"/>
                    <a:pt x="687" y="412"/>
                    <a:pt x="688" y="409"/>
                  </a:cubicBezTo>
                  <a:cubicBezTo>
                    <a:pt x="685" y="410"/>
                    <a:pt x="683" y="408"/>
                    <a:pt x="681" y="409"/>
                  </a:cubicBezTo>
                  <a:cubicBezTo>
                    <a:pt x="682" y="409"/>
                    <a:pt x="684" y="409"/>
                    <a:pt x="684" y="411"/>
                  </a:cubicBezTo>
                  <a:cubicBezTo>
                    <a:pt x="682" y="410"/>
                    <a:pt x="680" y="410"/>
                    <a:pt x="678" y="409"/>
                  </a:cubicBezTo>
                  <a:cubicBezTo>
                    <a:pt x="676" y="407"/>
                    <a:pt x="675" y="404"/>
                    <a:pt x="677" y="401"/>
                  </a:cubicBezTo>
                  <a:cubicBezTo>
                    <a:pt x="677" y="401"/>
                    <a:pt x="674" y="405"/>
                    <a:pt x="674" y="404"/>
                  </a:cubicBezTo>
                  <a:cubicBezTo>
                    <a:pt x="674" y="403"/>
                    <a:pt x="674" y="403"/>
                    <a:pt x="674" y="403"/>
                  </a:cubicBezTo>
                  <a:cubicBezTo>
                    <a:pt x="672" y="402"/>
                    <a:pt x="672" y="402"/>
                    <a:pt x="670" y="403"/>
                  </a:cubicBezTo>
                  <a:cubicBezTo>
                    <a:pt x="670" y="404"/>
                    <a:pt x="668" y="405"/>
                    <a:pt x="668" y="405"/>
                  </a:cubicBezTo>
                  <a:cubicBezTo>
                    <a:pt x="667" y="405"/>
                    <a:pt x="665" y="405"/>
                    <a:pt x="665" y="404"/>
                  </a:cubicBezTo>
                  <a:cubicBezTo>
                    <a:pt x="666" y="404"/>
                    <a:pt x="666" y="405"/>
                    <a:pt x="667" y="404"/>
                  </a:cubicBezTo>
                  <a:cubicBezTo>
                    <a:pt x="667" y="404"/>
                    <a:pt x="667" y="404"/>
                    <a:pt x="667" y="404"/>
                  </a:cubicBezTo>
                  <a:cubicBezTo>
                    <a:pt x="664" y="402"/>
                    <a:pt x="661" y="401"/>
                    <a:pt x="659" y="397"/>
                  </a:cubicBezTo>
                  <a:cubicBezTo>
                    <a:pt x="658" y="396"/>
                    <a:pt x="655" y="392"/>
                    <a:pt x="658" y="392"/>
                  </a:cubicBezTo>
                  <a:cubicBezTo>
                    <a:pt x="658" y="391"/>
                    <a:pt x="656" y="390"/>
                    <a:pt x="657" y="389"/>
                  </a:cubicBezTo>
                  <a:cubicBezTo>
                    <a:pt x="657" y="388"/>
                    <a:pt x="659" y="389"/>
                    <a:pt x="660" y="389"/>
                  </a:cubicBezTo>
                  <a:cubicBezTo>
                    <a:pt x="662" y="390"/>
                    <a:pt x="663" y="390"/>
                    <a:pt x="665" y="391"/>
                  </a:cubicBezTo>
                  <a:cubicBezTo>
                    <a:pt x="667" y="392"/>
                    <a:pt x="669" y="391"/>
                    <a:pt x="671" y="390"/>
                  </a:cubicBezTo>
                  <a:cubicBezTo>
                    <a:pt x="671" y="389"/>
                    <a:pt x="669" y="389"/>
                    <a:pt x="668" y="388"/>
                  </a:cubicBezTo>
                  <a:cubicBezTo>
                    <a:pt x="668" y="387"/>
                    <a:pt x="668" y="386"/>
                    <a:pt x="667" y="385"/>
                  </a:cubicBezTo>
                  <a:cubicBezTo>
                    <a:pt x="667" y="385"/>
                    <a:pt x="665" y="386"/>
                    <a:pt x="665" y="386"/>
                  </a:cubicBezTo>
                  <a:cubicBezTo>
                    <a:pt x="663" y="385"/>
                    <a:pt x="662" y="385"/>
                    <a:pt x="661" y="385"/>
                  </a:cubicBezTo>
                  <a:cubicBezTo>
                    <a:pt x="659" y="385"/>
                    <a:pt x="656" y="385"/>
                    <a:pt x="654" y="383"/>
                  </a:cubicBezTo>
                  <a:cubicBezTo>
                    <a:pt x="652" y="381"/>
                    <a:pt x="654" y="378"/>
                    <a:pt x="654" y="375"/>
                  </a:cubicBezTo>
                  <a:cubicBezTo>
                    <a:pt x="654" y="373"/>
                    <a:pt x="652" y="370"/>
                    <a:pt x="653" y="368"/>
                  </a:cubicBezTo>
                  <a:cubicBezTo>
                    <a:pt x="654" y="367"/>
                    <a:pt x="655" y="367"/>
                    <a:pt x="655" y="366"/>
                  </a:cubicBezTo>
                  <a:cubicBezTo>
                    <a:pt x="656" y="365"/>
                    <a:pt x="655" y="366"/>
                    <a:pt x="655" y="365"/>
                  </a:cubicBezTo>
                  <a:cubicBezTo>
                    <a:pt x="654" y="363"/>
                    <a:pt x="653" y="361"/>
                    <a:pt x="654" y="358"/>
                  </a:cubicBezTo>
                  <a:cubicBezTo>
                    <a:pt x="654" y="356"/>
                    <a:pt x="656" y="352"/>
                    <a:pt x="658" y="352"/>
                  </a:cubicBezTo>
                  <a:cubicBezTo>
                    <a:pt x="657" y="352"/>
                    <a:pt x="657" y="351"/>
                    <a:pt x="657" y="351"/>
                  </a:cubicBezTo>
                  <a:cubicBezTo>
                    <a:pt x="658" y="347"/>
                    <a:pt x="658" y="344"/>
                    <a:pt x="660" y="341"/>
                  </a:cubicBezTo>
                  <a:cubicBezTo>
                    <a:pt x="661" y="338"/>
                    <a:pt x="663" y="335"/>
                    <a:pt x="665" y="332"/>
                  </a:cubicBezTo>
                  <a:cubicBezTo>
                    <a:pt x="668" y="330"/>
                    <a:pt x="670" y="329"/>
                    <a:pt x="673" y="328"/>
                  </a:cubicBezTo>
                  <a:cubicBezTo>
                    <a:pt x="676" y="327"/>
                    <a:pt x="679" y="327"/>
                    <a:pt x="683" y="327"/>
                  </a:cubicBezTo>
                  <a:cubicBezTo>
                    <a:pt x="684" y="327"/>
                    <a:pt x="686" y="327"/>
                    <a:pt x="687" y="329"/>
                  </a:cubicBezTo>
                  <a:cubicBezTo>
                    <a:pt x="687" y="329"/>
                    <a:pt x="687" y="329"/>
                    <a:pt x="687" y="329"/>
                  </a:cubicBezTo>
                  <a:cubicBezTo>
                    <a:pt x="688" y="329"/>
                    <a:pt x="688" y="330"/>
                    <a:pt x="687" y="331"/>
                  </a:cubicBezTo>
                  <a:cubicBezTo>
                    <a:pt x="687" y="331"/>
                    <a:pt x="686" y="332"/>
                    <a:pt x="686" y="332"/>
                  </a:cubicBezTo>
                  <a:cubicBezTo>
                    <a:pt x="686" y="332"/>
                    <a:pt x="686" y="332"/>
                    <a:pt x="686" y="332"/>
                  </a:cubicBezTo>
                  <a:cubicBezTo>
                    <a:pt x="684" y="334"/>
                    <a:pt x="682" y="336"/>
                    <a:pt x="681" y="337"/>
                  </a:cubicBezTo>
                  <a:cubicBezTo>
                    <a:pt x="680" y="338"/>
                    <a:pt x="680" y="338"/>
                    <a:pt x="680" y="338"/>
                  </a:cubicBezTo>
                  <a:cubicBezTo>
                    <a:pt x="680" y="338"/>
                    <a:pt x="680" y="338"/>
                    <a:pt x="680" y="338"/>
                  </a:cubicBezTo>
                  <a:cubicBezTo>
                    <a:pt x="679" y="340"/>
                    <a:pt x="679" y="343"/>
                    <a:pt x="678" y="345"/>
                  </a:cubicBezTo>
                  <a:cubicBezTo>
                    <a:pt x="677" y="347"/>
                    <a:pt x="675" y="349"/>
                    <a:pt x="675" y="351"/>
                  </a:cubicBezTo>
                  <a:cubicBezTo>
                    <a:pt x="674" y="354"/>
                    <a:pt x="678" y="357"/>
                    <a:pt x="678" y="361"/>
                  </a:cubicBezTo>
                  <a:cubicBezTo>
                    <a:pt x="678" y="363"/>
                    <a:pt x="677" y="365"/>
                    <a:pt x="677" y="368"/>
                  </a:cubicBezTo>
                  <a:cubicBezTo>
                    <a:pt x="677" y="370"/>
                    <a:pt x="678" y="372"/>
                    <a:pt x="679" y="374"/>
                  </a:cubicBezTo>
                  <a:cubicBezTo>
                    <a:pt x="680" y="376"/>
                    <a:pt x="682" y="378"/>
                    <a:pt x="683" y="379"/>
                  </a:cubicBezTo>
                  <a:cubicBezTo>
                    <a:pt x="684" y="380"/>
                    <a:pt x="686" y="382"/>
                    <a:pt x="687" y="383"/>
                  </a:cubicBezTo>
                  <a:cubicBezTo>
                    <a:pt x="688" y="383"/>
                    <a:pt x="688" y="383"/>
                    <a:pt x="689" y="381"/>
                  </a:cubicBezTo>
                  <a:cubicBezTo>
                    <a:pt x="689" y="380"/>
                    <a:pt x="690" y="379"/>
                    <a:pt x="689" y="377"/>
                  </a:cubicBezTo>
                  <a:cubicBezTo>
                    <a:pt x="688" y="375"/>
                    <a:pt x="687" y="377"/>
                    <a:pt x="685" y="376"/>
                  </a:cubicBezTo>
                  <a:cubicBezTo>
                    <a:pt x="683" y="376"/>
                    <a:pt x="683" y="374"/>
                    <a:pt x="683" y="372"/>
                  </a:cubicBezTo>
                  <a:cubicBezTo>
                    <a:pt x="682" y="371"/>
                    <a:pt x="680" y="370"/>
                    <a:pt x="681" y="369"/>
                  </a:cubicBezTo>
                  <a:cubicBezTo>
                    <a:pt x="681" y="367"/>
                    <a:pt x="683" y="367"/>
                    <a:pt x="683" y="366"/>
                  </a:cubicBezTo>
                  <a:cubicBezTo>
                    <a:pt x="684" y="364"/>
                    <a:pt x="684" y="363"/>
                    <a:pt x="686" y="364"/>
                  </a:cubicBezTo>
                  <a:cubicBezTo>
                    <a:pt x="687" y="364"/>
                    <a:pt x="688" y="366"/>
                    <a:pt x="689" y="366"/>
                  </a:cubicBezTo>
                  <a:cubicBezTo>
                    <a:pt x="690" y="366"/>
                    <a:pt x="688" y="363"/>
                    <a:pt x="687" y="362"/>
                  </a:cubicBezTo>
                  <a:cubicBezTo>
                    <a:pt x="687" y="362"/>
                    <a:pt x="687" y="362"/>
                    <a:pt x="687" y="362"/>
                  </a:cubicBezTo>
                  <a:cubicBezTo>
                    <a:pt x="687" y="362"/>
                    <a:pt x="686" y="362"/>
                    <a:pt x="686" y="361"/>
                  </a:cubicBezTo>
                  <a:cubicBezTo>
                    <a:pt x="686" y="361"/>
                    <a:pt x="686" y="361"/>
                    <a:pt x="686" y="361"/>
                  </a:cubicBezTo>
                  <a:cubicBezTo>
                    <a:pt x="686" y="361"/>
                    <a:pt x="686" y="361"/>
                    <a:pt x="686" y="361"/>
                  </a:cubicBezTo>
                  <a:cubicBezTo>
                    <a:pt x="684" y="360"/>
                    <a:pt x="684" y="359"/>
                    <a:pt x="683" y="357"/>
                  </a:cubicBezTo>
                  <a:cubicBezTo>
                    <a:pt x="683" y="357"/>
                    <a:pt x="683" y="357"/>
                    <a:pt x="683" y="357"/>
                  </a:cubicBezTo>
                  <a:cubicBezTo>
                    <a:pt x="683" y="356"/>
                    <a:pt x="683" y="356"/>
                    <a:pt x="682" y="356"/>
                  </a:cubicBezTo>
                  <a:cubicBezTo>
                    <a:pt x="682" y="355"/>
                    <a:pt x="682" y="355"/>
                    <a:pt x="682" y="354"/>
                  </a:cubicBezTo>
                  <a:cubicBezTo>
                    <a:pt x="682" y="354"/>
                    <a:pt x="682" y="354"/>
                    <a:pt x="682" y="354"/>
                  </a:cubicBezTo>
                  <a:cubicBezTo>
                    <a:pt x="682" y="354"/>
                    <a:pt x="682" y="353"/>
                    <a:pt x="682" y="353"/>
                  </a:cubicBezTo>
                  <a:cubicBezTo>
                    <a:pt x="682" y="351"/>
                    <a:pt x="681" y="348"/>
                    <a:pt x="684" y="347"/>
                  </a:cubicBezTo>
                  <a:cubicBezTo>
                    <a:pt x="685" y="347"/>
                    <a:pt x="688" y="351"/>
                    <a:pt x="689" y="349"/>
                  </a:cubicBezTo>
                  <a:cubicBezTo>
                    <a:pt x="688" y="348"/>
                    <a:pt x="686" y="348"/>
                    <a:pt x="686" y="346"/>
                  </a:cubicBezTo>
                  <a:cubicBezTo>
                    <a:pt x="685" y="347"/>
                    <a:pt x="683" y="346"/>
                    <a:pt x="683" y="345"/>
                  </a:cubicBezTo>
                  <a:cubicBezTo>
                    <a:pt x="683" y="343"/>
                    <a:pt x="685" y="346"/>
                    <a:pt x="685" y="345"/>
                  </a:cubicBezTo>
                  <a:cubicBezTo>
                    <a:pt x="685" y="342"/>
                    <a:pt x="692" y="346"/>
                    <a:pt x="692" y="345"/>
                  </a:cubicBezTo>
                  <a:cubicBezTo>
                    <a:pt x="691" y="343"/>
                    <a:pt x="685" y="344"/>
                    <a:pt x="686" y="340"/>
                  </a:cubicBezTo>
                  <a:cubicBezTo>
                    <a:pt x="686" y="334"/>
                    <a:pt x="690" y="342"/>
                    <a:pt x="691" y="341"/>
                  </a:cubicBezTo>
                  <a:cubicBezTo>
                    <a:pt x="691" y="341"/>
                    <a:pt x="691" y="341"/>
                    <a:pt x="691" y="341"/>
                  </a:cubicBezTo>
                  <a:cubicBezTo>
                    <a:pt x="690" y="340"/>
                    <a:pt x="689" y="339"/>
                    <a:pt x="689" y="337"/>
                  </a:cubicBezTo>
                  <a:cubicBezTo>
                    <a:pt x="689" y="337"/>
                    <a:pt x="689" y="337"/>
                    <a:pt x="689" y="337"/>
                  </a:cubicBezTo>
                  <a:cubicBezTo>
                    <a:pt x="689" y="337"/>
                    <a:pt x="689" y="337"/>
                    <a:pt x="689" y="337"/>
                  </a:cubicBezTo>
                  <a:cubicBezTo>
                    <a:pt x="690" y="337"/>
                    <a:pt x="691" y="337"/>
                    <a:pt x="691" y="336"/>
                  </a:cubicBezTo>
                  <a:cubicBezTo>
                    <a:pt x="691" y="336"/>
                    <a:pt x="691" y="336"/>
                    <a:pt x="691" y="336"/>
                  </a:cubicBezTo>
                  <a:cubicBezTo>
                    <a:pt x="695" y="335"/>
                    <a:pt x="694" y="338"/>
                    <a:pt x="695" y="339"/>
                  </a:cubicBezTo>
                  <a:cubicBezTo>
                    <a:pt x="696" y="340"/>
                    <a:pt x="695" y="337"/>
                    <a:pt x="695" y="337"/>
                  </a:cubicBezTo>
                  <a:cubicBezTo>
                    <a:pt x="695" y="336"/>
                    <a:pt x="693" y="336"/>
                    <a:pt x="694" y="334"/>
                  </a:cubicBezTo>
                  <a:cubicBezTo>
                    <a:pt x="694" y="332"/>
                    <a:pt x="698" y="332"/>
                    <a:pt x="699" y="331"/>
                  </a:cubicBezTo>
                  <a:cubicBezTo>
                    <a:pt x="702" y="330"/>
                    <a:pt x="703" y="329"/>
                    <a:pt x="707" y="329"/>
                  </a:cubicBezTo>
                  <a:cubicBezTo>
                    <a:pt x="709" y="330"/>
                    <a:pt x="712" y="333"/>
                    <a:pt x="712" y="335"/>
                  </a:cubicBezTo>
                  <a:cubicBezTo>
                    <a:pt x="712" y="336"/>
                    <a:pt x="713" y="339"/>
                    <a:pt x="711" y="340"/>
                  </a:cubicBezTo>
                  <a:cubicBezTo>
                    <a:pt x="713" y="342"/>
                    <a:pt x="719" y="343"/>
                    <a:pt x="716" y="347"/>
                  </a:cubicBezTo>
                  <a:cubicBezTo>
                    <a:pt x="716" y="347"/>
                    <a:pt x="715" y="347"/>
                    <a:pt x="715" y="348"/>
                  </a:cubicBezTo>
                  <a:cubicBezTo>
                    <a:pt x="716" y="348"/>
                    <a:pt x="716" y="349"/>
                    <a:pt x="716" y="349"/>
                  </a:cubicBezTo>
                  <a:cubicBezTo>
                    <a:pt x="716" y="349"/>
                    <a:pt x="716" y="349"/>
                    <a:pt x="716" y="349"/>
                  </a:cubicBezTo>
                  <a:cubicBezTo>
                    <a:pt x="717" y="350"/>
                    <a:pt x="718" y="351"/>
                    <a:pt x="718" y="352"/>
                  </a:cubicBezTo>
                  <a:cubicBezTo>
                    <a:pt x="718" y="354"/>
                    <a:pt x="717" y="355"/>
                    <a:pt x="716" y="357"/>
                  </a:cubicBezTo>
                  <a:cubicBezTo>
                    <a:pt x="715" y="359"/>
                    <a:pt x="713" y="362"/>
                    <a:pt x="711" y="363"/>
                  </a:cubicBezTo>
                  <a:cubicBezTo>
                    <a:pt x="712" y="364"/>
                    <a:pt x="715" y="358"/>
                    <a:pt x="716" y="358"/>
                  </a:cubicBezTo>
                  <a:cubicBezTo>
                    <a:pt x="718" y="359"/>
                    <a:pt x="716" y="361"/>
                    <a:pt x="716" y="362"/>
                  </a:cubicBezTo>
                  <a:cubicBezTo>
                    <a:pt x="715" y="363"/>
                    <a:pt x="715" y="363"/>
                    <a:pt x="715" y="364"/>
                  </a:cubicBezTo>
                  <a:cubicBezTo>
                    <a:pt x="715" y="366"/>
                    <a:pt x="716" y="366"/>
                    <a:pt x="716" y="368"/>
                  </a:cubicBezTo>
                  <a:cubicBezTo>
                    <a:pt x="715" y="367"/>
                    <a:pt x="714" y="367"/>
                    <a:pt x="713" y="368"/>
                  </a:cubicBezTo>
                  <a:cubicBezTo>
                    <a:pt x="715" y="368"/>
                    <a:pt x="715" y="370"/>
                    <a:pt x="714" y="371"/>
                  </a:cubicBezTo>
                  <a:cubicBezTo>
                    <a:pt x="715" y="371"/>
                    <a:pt x="715" y="370"/>
                    <a:pt x="716" y="369"/>
                  </a:cubicBezTo>
                  <a:cubicBezTo>
                    <a:pt x="716" y="369"/>
                    <a:pt x="717" y="368"/>
                    <a:pt x="718" y="368"/>
                  </a:cubicBezTo>
                  <a:cubicBezTo>
                    <a:pt x="718" y="367"/>
                    <a:pt x="717" y="366"/>
                    <a:pt x="717" y="365"/>
                  </a:cubicBezTo>
                  <a:cubicBezTo>
                    <a:pt x="718" y="365"/>
                    <a:pt x="718" y="365"/>
                    <a:pt x="718" y="365"/>
                  </a:cubicBezTo>
                  <a:cubicBezTo>
                    <a:pt x="718" y="364"/>
                    <a:pt x="718" y="363"/>
                    <a:pt x="719" y="363"/>
                  </a:cubicBezTo>
                  <a:cubicBezTo>
                    <a:pt x="720" y="364"/>
                    <a:pt x="720" y="366"/>
                    <a:pt x="722" y="366"/>
                  </a:cubicBezTo>
                  <a:cubicBezTo>
                    <a:pt x="720" y="365"/>
                    <a:pt x="718" y="361"/>
                    <a:pt x="720" y="359"/>
                  </a:cubicBezTo>
                  <a:cubicBezTo>
                    <a:pt x="721" y="359"/>
                    <a:pt x="720" y="360"/>
                    <a:pt x="721" y="360"/>
                  </a:cubicBezTo>
                  <a:cubicBezTo>
                    <a:pt x="721" y="359"/>
                    <a:pt x="721" y="359"/>
                    <a:pt x="722" y="358"/>
                  </a:cubicBezTo>
                  <a:cubicBezTo>
                    <a:pt x="722" y="359"/>
                    <a:pt x="722" y="360"/>
                    <a:pt x="722" y="361"/>
                  </a:cubicBezTo>
                  <a:cubicBezTo>
                    <a:pt x="722" y="361"/>
                    <a:pt x="722" y="361"/>
                    <a:pt x="722" y="361"/>
                  </a:cubicBezTo>
                  <a:cubicBezTo>
                    <a:pt x="722" y="361"/>
                    <a:pt x="722" y="361"/>
                    <a:pt x="722" y="361"/>
                  </a:cubicBezTo>
                  <a:cubicBezTo>
                    <a:pt x="722" y="361"/>
                    <a:pt x="722" y="361"/>
                    <a:pt x="722" y="361"/>
                  </a:cubicBezTo>
                  <a:cubicBezTo>
                    <a:pt x="723" y="362"/>
                    <a:pt x="723" y="363"/>
                    <a:pt x="722" y="363"/>
                  </a:cubicBezTo>
                  <a:cubicBezTo>
                    <a:pt x="722" y="363"/>
                    <a:pt x="722" y="363"/>
                    <a:pt x="722" y="363"/>
                  </a:cubicBezTo>
                  <a:cubicBezTo>
                    <a:pt x="722" y="363"/>
                    <a:pt x="722" y="364"/>
                    <a:pt x="722" y="364"/>
                  </a:cubicBezTo>
                  <a:cubicBezTo>
                    <a:pt x="723" y="363"/>
                    <a:pt x="724" y="363"/>
                    <a:pt x="724" y="362"/>
                  </a:cubicBezTo>
                  <a:cubicBezTo>
                    <a:pt x="725" y="361"/>
                    <a:pt x="726" y="362"/>
                    <a:pt x="727" y="363"/>
                  </a:cubicBezTo>
                  <a:cubicBezTo>
                    <a:pt x="728" y="364"/>
                    <a:pt x="727" y="365"/>
                    <a:pt x="726" y="367"/>
                  </a:cubicBezTo>
                  <a:cubicBezTo>
                    <a:pt x="726" y="370"/>
                    <a:pt x="729" y="369"/>
                    <a:pt x="729" y="372"/>
                  </a:cubicBezTo>
                  <a:cubicBezTo>
                    <a:pt x="731" y="370"/>
                    <a:pt x="725" y="367"/>
                    <a:pt x="728" y="365"/>
                  </a:cubicBezTo>
                  <a:cubicBezTo>
                    <a:pt x="728" y="363"/>
                    <a:pt x="729" y="362"/>
                    <a:pt x="730" y="361"/>
                  </a:cubicBezTo>
                  <a:cubicBezTo>
                    <a:pt x="730" y="361"/>
                    <a:pt x="730" y="361"/>
                    <a:pt x="730" y="361"/>
                  </a:cubicBezTo>
                  <a:cubicBezTo>
                    <a:pt x="730" y="361"/>
                    <a:pt x="730" y="361"/>
                    <a:pt x="730" y="361"/>
                  </a:cubicBezTo>
                  <a:cubicBezTo>
                    <a:pt x="730" y="362"/>
                    <a:pt x="731" y="362"/>
                    <a:pt x="731" y="362"/>
                  </a:cubicBezTo>
                  <a:cubicBezTo>
                    <a:pt x="732" y="363"/>
                    <a:pt x="732" y="363"/>
                    <a:pt x="733" y="363"/>
                  </a:cubicBezTo>
                  <a:cubicBezTo>
                    <a:pt x="735" y="363"/>
                    <a:pt x="736" y="366"/>
                    <a:pt x="738" y="365"/>
                  </a:cubicBezTo>
                  <a:cubicBezTo>
                    <a:pt x="735" y="364"/>
                    <a:pt x="727" y="360"/>
                    <a:pt x="731" y="356"/>
                  </a:cubicBezTo>
                  <a:cubicBezTo>
                    <a:pt x="733" y="353"/>
                    <a:pt x="739" y="351"/>
                    <a:pt x="742" y="353"/>
                  </a:cubicBezTo>
                  <a:cubicBezTo>
                    <a:pt x="743" y="355"/>
                    <a:pt x="745" y="355"/>
                    <a:pt x="746" y="356"/>
                  </a:cubicBezTo>
                  <a:cubicBezTo>
                    <a:pt x="747" y="358"/>
                    <a:pt x="745" y="359"/>
                    <a:pt x="744" y="360"/>
                  </a:cubicBezTo>
                  <a:cubicBezTo>
                    <a:pt x="746" y="360"/>
                    <a:pt x="745" y="359"/>
                    <a:pt x="746" y="360"/>
                  </a:cubicBezTo>
                  <a:cubicBezTo>
                    <a:pt x="746" y="360"/>
                    <a:pt x="747" y="357"/>
                    <a:pt x="748" y="357"/>
                  </a:cubicBezTo>
                  <a:cubicBezTo>
                    <a:pt x="750" y="356"/>
                    <a:pt x="751" y="358"/>
                    <a:pt x="752" y="359"/>
                  </a:cubicBezTo>
                  <a:cubicBezTo>
                    <a:pt x="753" y="360"/>
                    <a:pt x="754" y="362"/>
                    <a:pt x="754" y="363"/>
                  </a:cubicBezTo>
                  <a:cubicBezTo>
                    <a:pt x="754" y="364"/>
                    <a:pt x="753" y="365"/>
                    <a:pt x="752" y="366"/>
                  </a:cubicBezTo>
                  <a:cubicBezTo>
                    <a:pt x="752" y="366"/>
                    <a:pt x="752" y="366"/>
                    <a:pt x="752" y="366"/>
                  </a:cubicBezTo>
                  <a:cubicBezTo>
                    <a:pt x="752" y="367"/>
                    <a:pt x="752" y="367"/>
                    <a:pt x="751" y="367"/>
                  </a:cubicBezTo>
                  <a:cubicBezTo>
                    <a:pt x="752" y="367"/>
                    <a:pt x="752" y="367"/>
                    <a:pt x="752" y="367"/>
                  </a:cubicBezTo>
                  <a:cubicBezTo>
                    <a:pt x="752" y="367"/>
                    <a:pt x="752" y="367"/>
                    <a:pt x="752" y="367"/>
                  </a:cubicBezTo>
                  <a:cubicBezTo>
                    <a:pt x="752" y="367"/>
                    <a:pt x="752" y="368"/>
                    <a:pt x="753" y="368"/>
                  </a:cubicBezTo>
                  <a:cubicBezTo>
                    <a:pt x="753" y="368"/>
                    <a:pt x="753" y="368"/>
                    <a:pt x="753" y="368"/>
                  </a:cubicBezTo>
                  <a:cubicBezTo>
                    <a:pt x="754" y="365"/>
                    <a:pt x="760" y="368"/>
                    <a:pt x="760" y="371"/>
                  </a:cubicBezTo>
                  <a:cubicBezTo>
                    <a:pt x="759" y="374"/>
                    <a:pt x="754" y="375"/>
                    <a:pt x="752" y="376"/>
                  </a:cubicBezTo>
                  <a:cubicBezTo>
                    <a:pt x="752" y="376"/>
                    <a:pt x="753" y="376"/>
                    <a:pt x="754" y="376"/>
                  </a:cubicBezTo>
                  <a:cubicBezTo>
                    <a:pt x="755" y="377"/>
                    <a:pt x="751" y="378"/>
                    <a:pt x="751" y="379"/>
                  </a:cubicBezTo>
                  <a:cubicBezTo>
                    <a:pt x="752" y="379"/>
                    <a:pt x="752" y="379"/>
                    <a:pt x="752" y="379"/>
                  </a:cubicBezTo>
                  <a:cubicBezTo>
                    <a:pt x="753" y="378"/>
                    <a:pt x="755" y="375"/>
                    <a:pt x="756" y="376"/>
                  </a:cubicBezTo>
                  <a:cubicBezTo>
                    <a:pt x="757" y="377"/>
                    <a:pt x="754" y="379"/>
                    <a:pt x="754" y="379"/>
                  </a:cubicBezTo>
                  <a:cubicBezTo>
                    <a:pt x="756" y="379"/>
                    <a:pt x="754" y="381"/>
                    <a:pt x="755" y="381"/>
                  </a:cubicBezTo>
                  <a:cubicBezTo>
                    <a:pt x="757" y="382"/>
                    <a:pt x="753" y="386"/>
                    <a:pt x="754" y="386"/>
                  </a:cubicBezTo>
                  <a:cubicBezTo>
                    <a:pt x="755" y="385"/>
                    <a:pt x="756" y="383"/>
                    <a:pt x="756" y="382"/>
                  </a:cubicBezTo>
                  <a:cubicBezTo>
                    <a:pt x="754" y="379"/>
                    <a:pt x="759" y="373"/>
                    <a:pt x="760" y="376"/>
                  </a:cubicBezTo>
                  <a:cubicBezTo>
                    <a:pt x="760" y="374"/>
                    <a:pt x="762" y="374"/>
                    <a:pt x="763" y="375"/>
                  </a:cubicBezTo>
                  <a:cubicBezTo>
                    <a:pt x="762" y="376"/>
                    <a:pt x="759" y="379"/>
                    <a:pt x="761" y="381"/>
                  </a:cubicBezTo>
                  <a:cubicBezTo>
                    <a:pt x="762" y="380"/>
                    <a:pt x="762" y="377"/>
                    <a:pt x="763" y="380"/>
                  </a:cubicBezTo>
                  <a:cubicBezTo>
                    <a:pt x="764" y="382"/>
                    <a:pt x="763" y="386"/>
                    <a:pt x="762" y="389"/>
                  </a:cubicBezTo>
                  <a:cubicBezTo>
                    <a:pt x="763" y="389"/>
                    <a:pt x="763" y="388"/>
                    <a:pt x="763" y="387"/>
                  </a:cubicBezTo>
                  <a:cubicBezTo>
                    <a:pt x="763" y="386"/>
                    <a:pt x="763" y="385"/>
                    <a:pt x="764" y="384"/>
                  </a:cubicBezTo>
                  <a:cubicBezTo>
                    <a:pt x="764" y="383"/>
                    <a:pt x="765" y="383"/>
                    <a:pt x="765" y="382"/>
                  </a:cubicBezTo>
                  <a:cubicBezTo>
                    <a:pt x="765" y="382"/>
                    <a:pt x="765" y="382"/>
                    <a:pt x="765" y="381"/>
                  </a:cubicBezTo>
                  <a:cubicBezTo>
                    <a:pt x="764" y="379"/>
                    <a:pt x="767" y="378"/>
                    <a:pt x="766" y="381"/>
                  </a:cubicBezTo>
                  <a:cubicBezTo>
                    <a:pt x="767" y="381"/>
                    <a:pt x="767" y="380"/>
                    <a:pt x="768" y="380"/>
                  </a:cubicBezTo>
                  <a:cubicBezTo>
                    <a:pt x="770" y="379"/>
                    <a:pt x="769" y="377"/>
                    <a:pt x="771" y="377"/>
                  </a:cubicBezTo>
                  <a:cubicBezTo>
                    <a:pt x="772" y="376"/>
                    <a:pt x="775" y="379"/>
                    <a:pt x="776" y="379"/>
                  </a:cubicBezTo>
                  <a:cubicBezTo>
                    <a:pt x="777" y="381"/>
                    <a:pt x="779" y="382"/>
                    <a:pt x="779" y="385"/>
                  </a:cubicBezTo>
                  <a:cubicBezTo>
                    <a:pt x="779" y="386"/>
                    <a:pt x="778" y="389"/>
                    <a:pt x="776" y="388"/>
                  </a:cubicBezTo>
                  <a:cubicBezTo>
                    <a:pt x="773" y="388"/>
                    <a:pt x="772" y="391"/>
                    <a:pt x="772" y="393"/>
                  </a:cubicBezTo>
                  <a:cubicBezTo>
                    <a:pt x="772" y="393"/>
                    <a:pt x="774" y="388"/>
                    <a:pt x="777" y="390"/>
                  </a:cubicBezTo>
                  <a:cubicBezTo>
                    <a:pt x="780" y="391"/>
                    <a:pt x="776" y="393"/>
                    <a:pt x="775" y="394"/>
                  </a:cubicBezTo>
                  <a:cubicBezTo>
                    <a:pt x="776" y="394"/>
                    <a:pt x="777" y="393"/>
                    <a:pt x="778" y="393"/>
                  </a:cubicBezTo>
                  <a:cubicBezTo>
                    <a:pt x="778" y="393"/>
                    <a:pt x="779" y="394"/>
                    <a:pt x="780" y="393"/>
                  </a:cubicBezTo>
                  <a:cubicBezTo>
                    <a:pt x="777" y="390"/>
                    <a:pt x="783" y="386"/>
                    <a:pt x="784" y="391"/>
                  </a:cubicBezTo>
                  <a:cubicBezTo>
                    <a:pt x="784" y="395"/>
                    <a:pt x="780" y="399"/>
                    <a:pt x="777" y="398"/>
                  </a:cubicBezTo>
                  <a:cubicBezTo>
                    <a:pt x="777" y="399"/>
                    <a:pt x="777" y="399"/>
                    <a:pt x="777" y="400"/>
                  </a:cubicBezTo>
                  <a:cubicBezTo>
                    <a:pt x="777" y="400"/>
                    <a:pt x="777" y="400"/>
                    <a:pt x="777" y="400"/>
                  </a:cubicBezTo>
                  <a:cubicBezTo>
                    <a:pt x="777" y="400"/>
                    <a:pt x="777" y="400"/>
                    <a:pt x="777" y="400"/>
                  </a:cubicBezTo>
                  <a:cubicBezTo>
                    <a:pt x="777" y="400"/>
                    <a:pt x="777" y="400"/>
                    <a:pt x="777" y="400"/>
                  </a:cubicBezTo>
                  <a:cubicBezTo>
                    <a:pt x="777" y="400"/>
                    <a:pt x="777" y="400"/>
                    <a:pt x="777" y="400"/>
                  </a:cubicBezTo>
                  <a:cubicBezTo>
                    <a:pt x="777" y="400"/>
                    <a:pt x="777" y="400"/>
                    <a:pt x="777" y="400"/>
                  </a:cubicBezTo>
                  <a:cubicBezTo>
                    <a:pt x="777" y="400"/>
                    <a:pt x="777" y="399"/>
                    <a:pt x="778" y="399"/>
                  </a:cubicBezTo>
                  <a:cubicBezTo>
                    <a:pt x="778" y="399"/>
                    <a:pt x="778" y="399"/>
                    <a:pt x="778" y="399"/>
                  </a:cubicBezTo>
                  <a:cubicBezTo>
                    <a:pt x="781" y="400"/>
                    <a:pt x="778" y="403"/>
                    <a:pt x="779" y="405"/>
                  </a:cubicBezTo>
                  <a:cubicBezTo>
                    <a:pt x="779" y="405"/>
                    <a:pt x="779" y="405"/>
                    <a:pt x="779" y="404"/>
                  </a:cubicBezTo>
                  <a:cubicBezTo>
                    <a:pt x="779" y="404"/>
                    <a:pt x="779" y="404"/>
                    <a:pt x="779" y="404"/>
                  </a:cubicBezTo>
                  <a:cubicBezTo>
                    <a:pt x="779" y="404"/>
                    <a:pt x="779" y="404"/>
                    <a:pt x="779" y="404"/>
                  </a:cubicBezTo>
                  <a:cubicBezTo>
                    <a:pt x="779" y="404"/>
                    <a:pt x="779" y="404"/>
                    <a:pt x="780" y="404"/>
                  </a:cubicBezTo>
                  <a:cubicBezTo>
                    <a:pt x="779" y="400"/>
                    <a:pt x="783" y="395"/>
                    <a:pt x="787" y="394"/>
                  </a:cubicBezTo>
                  <a:cubicBezTo>
                    <a:pt x="789" y="393"/>
                    <a:pt x="789" y="395"/>
                    <a:pt x="787" y="396"/>
                  </a:cubicBezTo>
                  <a:cubicBezTo>
                    <a:pt x="787" y="397"/>
                    <a:pt x="786" y="397"/>
                    <a:pt x="785" y="398"/>
                  </a:cubicBezTo>
                  <a:cubicBezTo>
                    <a:pt x="784" y="399"/>
                    <a:pt x="785" y="400"/>
                    <a:pt x="784" y="401"/>
                  </a:cubicBezTo>
                  <a:cubicBezTo>
                    <a:pt x="785" y="401"/>
                    <a:pt x="785" y="401"/>
                    <a:pt x="785" y="400"/>
                  </a:cubicBezTo>
                  <a:cubicBezTo>
                    <a:pt x="785" y="400"/>
                    <a:pt x="785" y="400"/>
                    <a:pt x="785" y="400"/>
                  </a:cubicBezTo>
                  <a:cubicBezTo>
                    <a:pt x="785" y="399"/>
                    <a:pt x="784" y="399"/>
                    <a:pt x="785" y="398"/>
                  </a:cubicBezTo>
                  <a:cubicBezTo>
                    <a:pt x="785" y="398"/>
                    <a:pt x="785" y="398"/>
                    <a:pt x="785" y="398"/>
                  </a:cubicBezTo>
                  <a:cubicBezTo>
                    <a:pt x="785" y="398"/>
                    <a:pt x="785" y="398"/>
                    <a:pt x="785" y="398"/>
                  </a:cubicBezTo>
                  <a:cubicBezTo>
                    <a:pt x="786" y="398"/>
                    <a:pt x="786" y="398"/>
                    <a:pt x="787" y="398"/>
                  </a:cubicBezTo>
                  <a:cubicBezTo>
                    <a:pt x="787" y="398"/>
                    <a:pt x="787" y="398"/>
                    <a:pt x="787" y="398"/>
                  </a:cubicBezTo>
                  <a:cubicBezTo>
                    <a:pt x="787" y="398"/>
                    <a:pt x="787" y="398"/>
                    <a:pt x="787" y="398"/>
                  </a:cubicBezTo>
                  <a:cubicBezTo>
                    <a:pt x="790" y="395"/>
                    <a:pt x="793" y="395"/>
                    <a:pt x="796" y="398"/>
                  </a:cubicBezTo>
                  <a:cubicBezTo>
                    <a:pt x="797" y="398"/>
                    <a:pt x="799" y="399"/>
                    <a:pt x="799" y="401"/>
                  </a:cubicBezTo>
                  <a:cubicBezTo>
                    <a:pt x="798" y="402"/>
                    <a:pt x="797" y="404"/>
                    <a:pt x="797" y="402"/>
                  </a:cubicBezTo>
                  <a:cubicBezTo>
                    <a:pt x="797" y="405"/>
                    <a:pt x="793" y="405"/>
                    <a:pt x="791" y="406"/>
                  </a:cubicBezTo>
                  <a:cubicBezTo>
                    <a:pt x="790" y="406"/>
                    <a:pt x="788" y="408"/>
                    <a:pt x="787" y="409"/>
                  </a:cubicBezTo>
                  <a:cubicBezTo>
                    <a:pt x="789" y="409"/>
                    <a:pt x="785" y="413"/>
                    <a:pt x="785" y="414"/>
                  </a:cubicBezTo>
                  <a:cubicBezTo>
                    <a:pt x="785" y="413"/>
                    <a:pt x="786" y="413"/>
                    <a:pt x="786" y="413"/>
                  </a:cubicBezTo>
                  <a:cubicBezTo>
                    <a:pt x="786" y="412"/>
                    <a:pt x="787" y="412"/>
                    <a:pt x="788" y="412"/>
                  </a:cubicBezTo>
                  <a:cubicBezTo>
                    <a:pt x="788" y="411"/>
                    <a:pt x="788" y="411"/>
                    <a:pt x="789" y="410"/>
                  </a:cubicBezTo>
                  <a:cubicBezTo>
                    <a:pt x="789" y="409"/>
                    <a:pt x="790" y="408"/>
                    <a:pt x="791" y="407"/>
                  </a:cubicBezTo>
                  <a:cubicBezTo>
                    <a:pt x="792" y="407"/>
                    <a:pt x="796" y="406"/>
                    <a:pt x="796" y="408"/>
                  </a:cubicBezTo>
                  <a:cubicBezTo>
                    <a:pt x="796" y="409"/>
                    <a:pt x="793" y="412"/>
                    <a:pt x="792" y="413"/>
                  </a:cubicBezTo>
                  <a:cubicBezTo>
                    <a:pt x="791" y="414"/>
                    <a:pt x="789" y="413"/>
                    <a:pt x="788" y="414"/>
                  </a:cubicBezTo>
                  <a:cubicBezTo>
                    <a:pt x="788" y="415"/>
                    <a:pt x="787" y="417"/>
                    <a:pt x="787" y="418"/>
                  </a:cubicBezTo>
                  <a:cubicBezTo>
                    <a:pt x="788" y="417"/>
                    <a:pt x="788" y="416"/>
                    <a:pt x="789" y="415"/>
                  </a:cubicBezTo>
                  <a:cubicBezTo>
                    <a:pt x="789" y="414"/>
                    <a:pt x="790" y="414"/>
                    <a:pt x="791" y="414"/>
                  </a:cubicBezTo>
                  <a:cubicBezTo>
                    <a:pt x="792" y="414"/>
                    <a:pt x="792" y="414"/>
                    <a:pt x="793" y="413"/>
                  </a:cubicBezTo>
                  <a:cubicBezTo>
                    <a:pt x="794" y="412"/>
                    <a:pt x="795" y="412"/>
                    <a:pt x="797" y="411"/>
                  </a:cubicBezTo>
                  <a:cubicBezTo>
                    <a:pt x="798" y="410"/>
                    <a:pt x="799" y="409"/>
                    <a:pt x="799" y="407"/>
                  </a:cubicBezTo>
                  <a:cubicBezTo>
                    <a:pt x="799" y="406"/>
                    <a:pt x="799" y="404"/>
                    <a:pt x="801" y="405"/>
                  </a:cubicBezTo>
                  <a:cubicBezTo>
                    <a:pt x="804" y="405"/>
                    <a:pt x="806" y="410"/>
                    <a:pt x="807" y="413"/>
                  </a:cubicBezTo>
                  <a:cubicBezTo>
                    <a:pt x="807" y="417"/>
                    <a:pt x="802" y="414"/>
                    <a:pt x="800" y="416"/>
                  </a:cubicBezTo>
                  <a:cubicBezTo>
                    <a:pt x="799" y="416"/>
                    <a:pt x="799" y="417"/>
                    <a:pt x="798" y="417"/>
                  </a:cubicBezTo>
                  <a:cubicBezTo>
                    <a:pt x="798" y="417"/>
                    <a:pt x="797" y="418"/>
                    <a:pt x="797" y="417"/>
                  </a:cubicBezTo>
                  <a:cubicBezTo>
                    <a:pt x="796" y="418"/>
                    <a:pt x="791" y="419"/>
                    <a:pt x="790" y="420"/>
                  </a:cubicBezTo>
                  <a:cubicBezTo>
                    <a:pt x="790" y="420"/>
                    <a:pt x="790" y="420"/>
                    <a:pt x="790" y="420"/>
                  </a:cubicBezTo>
                  <a:cubicBezTo>
                    <a:pt x="792" y="420"/>
                    <a:pt x="793" y="419"/>
                    <a:pt x="795" y="419"/>
                  </a:cubicBezTo>
                  <a:cubicBezTo>
                    <a:pt x="796" y="419"/>
                    <a:pt x="798" y="419"/>
                    <a:pt x="799" y="420"/>
                  </a:cubicBezTo>
                  <a:cubicBezTo>
                    <a:pt x="802" y="421"/>
                    <a:pt x="806" y="420"/>
                    <a:pt x="808" y="422"/>
                  </a:cubicBezTo>
                  <a:cubicBezTo>
                    <a:pt x="810" y="424"/>
                    <a:pt x="810" y="427"/>
                    <a:pt x="807" y="427"/>
                  </a:cubicBezTo>
                  <a:cubicBezTo>
                    <a:pt x="806" y="427"/>
                    <a:pt x="801" y="424"/>
                    <a:pt x="800" y="425"/>
                  </a:cubicBezTo>
                  <a:cubicBezTo>
                    <a:pt x="800" y="426"/>
                    <a:pt x="799" y="425"/>
                    <a:pt x="798" y="426"/>
                  </a:cubicBezTo>
                  <a:cubicBezTo>
                    <a:pt x="798" y="426"/>
                    <a:pt x="797" y="426"/>
                    <a:pt x="797" y="426"/>
                  </a:cubicBezTo>
                  <a:cubicBezTo>
                    <a:pt x="797" y="426"/>
                    <a:pt x="797" y="426"/>
                    <a:pt x="797" y="426"/>
                  </a:cubicBezTo>
                  <a:cubicBezTo>
                    <a:pt x="797" y="426"/>
                    <a:pt x="797" y="426"/>
                    <a:pt x="797" y="426"/>
                  </a:cubicBezTo>
                  <a:cubicBezTo>
                    <a:pt x="797" y="426"/>
                    <a:pt x="797" y="426"/>
                    <a:pt x="797" y="426"/>
                  </a:cubicBezTo>
                  <a:cubicBezTo>
                    <a:pt x="797" y="426"/>
                    <a:pt x="797" y="426"/>
                    <a:pt x="798" y="426"/>
                  </a:cubicBezTo>
                  <a:cubicBezTo>
                    <a:pt x="798" y="427"/>
                    <a:pt x="798" y="427"/>
                    <a:pt x="799" y="427"/>
                  </a:cubicBezTo>
                  <a:cubicBezTo>
                    <a:pt x="800" y="427"/>
                    <a:pt x="801" y="428"/>
                    <a:pt x="802" y="429"/>
                  </a:cubicBezTo>
                  <a:cubicBezTo>
                    <a:pt x="802" y="430"/>
                    <a:pt x="801" y="430"/>
                    <a:pt x="801" y="430"/>
                  </a:cubicBezTo>
                  <a:cubicBezTo>
                    <a:pt x="801" y="430"/>
                    <a:pt x="800" y="430"/>
                    <a:pt x="800" y="431"/>
                  </a:cubicBezTo>
                  <a:cubicBezTo>
                    <a:pt x="801" y="431"/>
                    <a:pt x="801" y="432"/>
                    <a:pt x="800" y="432"/>
                  </a:cubicBezTo>
                  <a:cubicBezTo>
                    <a:pt x="799" y="432"/>
                    <a:pt x="799" y="431"/>
                    <a:pt x="798" y="432"/>
                  </a:cubicBezTo>
                  <a:cubicBezTo>
                    <a:pt x="798" y="432"/>
                    <a:pt x="802" y="433"/>
                    <a:pt x="801" y="434"/>
                  </a:cubicBezTo>
                  <a:cubicBezTo>
                    <a:pt x="800" y="433"/>
                    <a:pt x="798" y="433"/>
                    <a:pt x="797" y="433"/>
                  </a:cubicBezTo>
                  <a:cubicBezTo>
                    <a:pt x="797" y="433"/>
                    <a:pt x="797" y="434"/>
                    <a:pt x="796" y="434"/>
                  </a:cubicBezTo>
                  <a:cubicBezTo>
                    <a:pt x="796" y="434"/>
                    <a:pt x="795" y="433"/>
                    <a:pt x="795" y="434"/>
                  </a:cubicBezTo>
                  <a:cubicBezTo>
                    <a:pt x="795" y="434"/>
                    <a:pt x="796" y="434"/>
                    <a:pt x="796" y="434"/>
                  </a:cubicBezTo>
                  <a:cubicBezTo>
                    <a:pt x="796" y="434"/>
                    <a:pt x="796" y="434"/>
                    <a:pt x="796" y="434"/>
                  </a:cubicBezTo>
                  <a:cubicBezTo>
                    <a:pt x="796" y="434"/>
                    <a:pt x="796" y="434"/>
                    <a:pt x="796" y="435"/>
                  </a:cubicBezTo>
                  <a:cubicBezTo>
                    <a:pt x="796" y="435"/>
                    <a:pt x="796" y="435"/>
                    <a:pt x="796" y="435"/>
                  </a:cubicBezTo>
                  <a:cubicBezTo>
                    <a:pt x="797" y="435"/>
                    <a:pt x="799" y="434"/>
                    <a:pt x="800" y="436"/>
                  </a:cubicBezTo>
                  <a:cubicBezTo>
                    <a:pt x="800" y="436"/>
                    <a:pt x="795" y="436"/>
                    <a:pt x="796" y="437"/>
                  </a:cubicBezTo>
                  <a:cubicBezTo>
                    <a:pt x="796" y="437"/>
                    <a:pt x="796" y="437"/>
                    <a:pt x="797" y="437"/>
                  </a:cubicBezTo>
                  <a:cubicBezTo>
                    <a:pt x="797" y="437"/>
                    <a:pt x="796" y="437"/>
                    <a:pt x="796" y="437"/>
                  </a:cubicBezTo>
                  <a:cubicBezTo>
                    <a:pt x="797" y="438"/>
                    <a:pt x="799" y="437"/>
                    <a:pt x="800" y="438"/>
                  </a:cubicBezTo>
                  <a:cubicBezTo>
                    <a:pt x="800" y="438"/>
                    <a:pt x="800" y="438"/>
                    <a:pt x="800" y="438"/>
                  </a:cubicBezTo>
                  <a:cubicBezTo>
                    <a:pt x="800" y="438"/>
                    <a:pt x="801" y="438"/>
                    <a:pt x="801" y="438"/>
                  </a:cubicBezTo>
                  <a:cubicBezTo>
                    <a:pt x="802" y="439"/>
                    <a:pt x="805" y="437"/>
                    <a:pt x="803" y="440"/>
                  </a:cubicBezTo>
                  <a:cubicBezTo>
                    <a:pt x="805" y="439"/>
                    <a:pt x="807" y="441"/>
                    <a:pt x="809" y="440"/>
                  </a:cubicBezTo>
                  <a:cubicBezTo>
                    <a:pt x="809" y="443"/>
                    <a:pt x="801" y="440"/>
                    <a:pt x="802" y="443"/>
                  </a:cubicBezTo>
                  <a:cubicBezTo>
                    <a:pt x="802" y="443"/>
                    <a:pt x="803" y="442"/>
                    <a:pt x="804" y="443"/>
                  </a:cubicBezTo>
                  <a:cubicBezTo>
                    <a:pt x="804" y="443"/>
                    <a:pt x="804" y="443"/>
                    <a:pt x="804" y="442"/>
                  </a:cubicBezTo>
                  <a:cubicBezTo>
                    <a:pt x="805" y="442"/>
                    <a:pt x="805" y="441"/>
                    <a:pt x="806" y="442"/>
                  </a:cubicBezTo>
                  <a:cubicBezTo>
                    <a:pt x="806" y="442"/>
                    <a:pt x="806" y="442"/>
                    <a:pt x="806" y="442"/>
                  </a:cubicBezTo>
                  <a:cubicBezTo>
                    <a:pt x="806" y="442"/>
                    <a:pt x="807" y="442"/>
                    <a:pt x="807" y="442"/>
                  </a:cubicBezTo>
                  <a:cubicBezTo>
                    <a:pt x="807" y="443"/>
                    <a:pt x="804" y="444"/>
                    <a:pt x="806" y="445"/>
                  </a:cubicBezTo>
                  <a:cubicBezTo>
                    <a:pt x="807" y="442"/>
                    <a:pt x="809" y="444"/>
                    <a:pt x="808" y="446"/>
                  </a:cubicBezTo>
                  <a:cubicBezTo>
                    <a:pt x="809" y="446"/>
                    <a:pt x="809" y="446"/>
                    <a:pt x="809" y="446"/>
                  </a:cubicBezTo>
                  <a:cubicBezTo>
                    <a:pt x="810" y="446"/>
                    <a:pt x="810" y="445"/>
                    <a:pt x="811" y="445"/>
                  </a:cubicBezTo>
                  <a:cubicBezTo>
                    <a:pt x="812" y="446"/>
                    <a:pt x="812" y="446"/>
                    <a:pt x="812" y="447"/>
                  </a:cubicBezTo>
                  <a:cubicBezTo>
                    <a:pt x="813" y="448"/>
                    <a:pt x="812" y="448"/>
                    <a:pt x="812" y="449"/>
                  </a:cubicBezTo>
                  <a:cubicBezTo>
                    <a:pt x="812" y="449"/>
                    <a:pt x="812" y="450"/>
                    <a:pt x="812" y="450"/>
                  </a:cubicBezTo>
                  <a:cubicBezTo>
                    <a:pt x="812" y="449"/>
                    <a:pt x="813" y="449"/>
                    <a:pt x="814" y="448"/>
                  </a:cubicBezTo>
                  <a:cubicBezTo>
                    <a:pt x="815" y="449"/>
                    <a:pt x="815" y="451"/>
                    <a:pt x="814" y="452"/>
                  </a:cubicBezTo>
                  <a:cubicBezTo>
                    <a:pt x="814" y="452"/>
                    <a:pt x="815" y="452"/>
                    <a:pt x="815" y="452"/>
                  </a:cubicBezTo>
                  <a:cubicBezTo>
                    <a:pt x="815" y="451"/>
                    <a:pt x="815" y="451"/>
                    <a:pt x="816" y="450"/>
                  </a:cubicBezTo>
                  <a:cubicBezTo>
                    <a:pt x="816" y="450"/>
                    <a:pt x="816" y="450"/>
                    <a:pt x="816" y="449"/>
                  </a:cubicBezTo>
                  <a:cubicBezTo>
                    <a:pt x="816" y="447"/>
                    <a:pt x="818" y="449"/>
                    <a:pt x="818" y="450"/>
                  </a:cubicBezTo>
                  <a:cubicBezTo>
                    <a:pt x="818" y="450"/>
                    <a:pt x="819" y="450"/>
                    <a:pt x="819" y="449"/>
                  </a:cubicBezTo>
                  <a:cubicBezTo>
                    <a:pt x="819" y="449"/>
                    <a:pt x="819" y="449"/>
                    <a:pt x="819" y="449"/>
                  </a:cubicBezTo>
                  <a:cubicBezTo>
                    <a:pt x="819" y="449"/>
                    <a:pt x="819" y="449"/>
                    <a:pt x="819" y="449"/>
                  </a:cubicBezTo>
                  <a:cubicBezTo>
                    <a:pt x="821" y="447"/>
                    <a:pt x="822" y="447"/>
                    <a:pt x="822" y="449"/>
                  </a:cubicBezTo>
                  <a:cubicBezTo>
                    <a:pt x="822" y="450"/>
                    <a:pt x="820" y="453"/>
                    <a:pt x="820" y="453"/>
                  </a:cubicBezTo>
                  <a:cubicBezTo>
                    <a:pt x="820" y="453"/>
                    <a:pt x="823" y="452"/>
                    <a:pt x="823" y="452"/>
                  </a:cubicBezTo>
                  <a:cubicBezTo>
                    <a:pt x="824" y="452"/>
                    <a:pt x="827" y="453"/>
                    <a:pt x="826" y="455"/>
                  </a:cubicBezTo>
                  <a:cubicBezTo>
                    <a:pt x="827" y="455"/>
                    <a:pt x="828" y="458"/>
                    <a:pt x="828" y="458"/>
                  </a:cubicBezTo>
                  <a:cubicBezTo>
                    <a:pt x="828" y="459"/>
                    <a:pt x="828" y="460"/>
                    <a:pt x="828" y="460"/>
                  </a:cubicBezTo>
                  <a:cubicBezTo>
                    <a:pt x="827" y="460"/>
                    <a:pt x="826" y="460"/>
                    <a:pt x="826" y="461"/>
                  </a:cubicBezTo>
                  <a:cubicBezTo>
                    <a:pt x="827" y="461"/>
                    <a:pt x="828" y="461"/>
                    <a:pt x="828" y="461"/>
                  </a:cubicBezTo>
                  <a:cubicBezTo>
                    <a:pt x="828" y="461"/>
                    <a:pt x="828" y="462"/>
                    <a:pt x="828" y="462"/>
                  </a:cubicBezTo>
                  <a:cubicBezTo>
                    <a:pt x="828" y="462"/>
                    <a:pt x="829" y="462"/>
                    <a:pt x="829" y="462"/>
                  </a:cubicBezTo>
                  <a:cubicBezTo>
                    <a:pt x="831" y="462"/>
                    <a:pt x="831" y="462"/>
                    <a:pt x="831" y="464"/>
                  </a:cubicBezTo>
                  <a:cubicBezTo>
                    <a:pt x="832" y="463"/>
                    <a:pt x="831" y="462"/>
                    <a:pt x="832" y="461"/>
                  </a:cubicBezTo>
                  <a:cubicBezTo>
                    <a:pt x="834" y="460"/>
                    <a:pt x="834" y="461"/>
                    <a:pt x="834" y="462"/>
                  </a:cubicBezTo>
                  <a:cubicBezTo>
                    <a:pt x="834" y="465"/>
                    <a:pt x="830" y="466"/>
                    <a:pt x="831" y="469"/>
                  </a:cubicBezTo>
                  <a:cubicBezTo>
                    <a:pt x="831" y="469"/>
                    <a:pt x="831" y="468"/>
                    <a:pt x="832" y="468"/>
                  </a:cubicBezTo>
                  <a:cubicBezTo>
                    <a:pt x="832" y="469"/>
                    <a:pt x="831" y="470"/>
                    <a:pt x="832" y="471"/>
                  </a:cubicBezTo>
                  <a:cubicBezTo>
                    <a:pt x="832" y="470"/>
                    <a:pt x="832" y="469"/>
                    <a:pt x="833" y="468"/>
                  </a:cubicBezTo>
                  <a:cubicBezTo>
                    <a:pt x="833" y="467"/>
                    <a:pt x="835" y="467"/>
                    <a:pt x="835" y="466"/>
                  </a:cubicBezTo>
                  <a:cubicBezTo>
                    <a:pt x="837" y="467"/>
                    <a:pt x="835" y="470"/>
                    <a:pt x="835" y="471"/>
                  </a:cubicBezTo>
                  <a:cubicBezTo>
                    <a:pt x="836" y="470"/>
                    <a:pt x="836" y="465"/>
                    <a:pt x="838" y="468"/>
                  </a:cubicBezTo>
                  <a:cubicBezTo>
                    <a:pt x="838" y="468"/>
                    <a:pt x="839" y="465"/>
                    <a:pt x="841" y="465"/>
                  </a:cubicBezTo>
                  <a:cubicBezTo>
                    <a:pt x="841" y="465"/>
                    <a:pt x="841" y="466"/>
                    <a:pt x="841" y="466"/>
                  </a:cubicBezTo>
                  <a:cubicBezTo>
                    <a:pt x="843" y="465"/>
                    <a:pt x="843" y="469"/>
                    <a:pt x="844" y="469"/>
                  </a:cubicBezTo>
                  <a:cubicBezTo>
                    <a:pt x="844" y="469"/>
                    <a:pt x="844" y="469"/>
                    <a:pt x="844" y="469"/>
                  </a:cubicBezTo>
                  <a:cubicBezTo>
                    <a:pt x="845" y="470"/>
                    <a:pt x="844" y="469"/>
                    <a:pt x="844" y="469"/>
                  </a:cubicBezTo>
                  <a:cubicBezTo>
                    <a:pt x="846" y="471"/>
                    <a:pt x="844" y="469"/>
                    <a:pt x="844" y="469"/>
                  </a:cubicBezTo>
                  <a:cubicBezTo>
                    <a:pt x="845" y="471"/>
                    <a:pt x="844" y="469"/>
                    <a:pt x="844" y="469"/>
                  </a:cubicBezTo>
                  <a:cubicBezTo>
                    <a:pt x="845" y="471"/>
                    <a:pt x="844" y="469"/>
                    <a:pt x="844" y="469"/>
                  </a:cubicBezTo>
                  <a:close/>
                  <a:moveTo>
                    <a:pt x="712" y="335"/>
                  </a:moveTo>
                  <a:cubicBezTo>
                    <a:pt x="712" y="335"/>
                    <a:pt x="712" y="335"/>
                    <a:pt x="712" y="335"/>
                  </a:cubicBezTo>
                  <a:cubicBezTo>
                    <a:pt x="712" y="335"/>
                    <a:pt x="712" y="335"/>
                    <a:pt x="712" y="335"/>
                  </a:cubicBezTo>
                  <a:cubicBezTo>
                    <a:pt x="712" y="335"/>
                    <a:pt x="712" y="335"/>
                    <a:pt x="712" y="335"/>
                  </a:cubicBezTo>
                  <a:close/>
                  <a:moveTo>
                    <a:pt x="770" y="471"/>
                  </a:moveTo>
                  <a:cubicBezTo>
                    <a:pt x="769" y="471"/>
                    <a:pt x="769" y="471"/>
                    <a:pt x="769" y="471"/>
                  </a:cubicBezTo>
                  <a:cubicBezTo>
                    <a:pt x="769" y="471"/>
                    <a:pt x="769" y="471"/>
                    <a:pt x="769" y="471"/>
                  </a:cubicBezTo>
                  <a:cubicBezTo>
                    <a:pt x="769" y="471"/>
                    <a:pt x="769" y="471"/>
                    <a:pt x="770" y="471"/>
                  </a:cubicBezTo>
                  <a:close/>
                  <a:moveTo>
                    <a:pt x="777" y="398"/>
                  </a:moveTo>
                  <a:cubicBezTo>
                    <a:pt x="777" y="398"/>
                    <a:pt x="777" y="398"/>
                    <a:pt x="777" y="398"/>
                  </a:cubicBezTo>
                  <a:cubicBezTo>
                    <a:pt x="777" y="398"/>
                    <a:pt x="777" y="398"/>
                    <a:pt x="777" y="398"/>
                  </a:cubicBezTo>
                  <a:close/>
                  <a:moveTo>
                    <a:pt x="788" y="419"/>
                  </a:moveTo>
                  <a:cubicBezTo>
                    <a:pt x="788" y="419"/>
                    <a:pt x="788" y="419"/>
                    <a:pt x="788" y="419"/>
                  </a:cubicBezTo>
                  <a:cubicBezTo>
                    <a:pt x="788" y="419"/>
                    <a:pt x="788" y="419"/>
                    <a:pt x="788" y="419"/>
                  </a:cubicBezTo>
                  <a:close/>
                  <a:moveTo>
                    <a:pt x="826" y="455"/>
                  </a:moveTo>
                  <a:cubicBezTo>
                    <a:pt x="826" y="455"/>
                    <a:pt x="826" y="455"/>
                    <a:pt x="826" y="455"/>
                  </a:cubicBezTo>
                  <a:cubicBezTo>
                    <a:pt x="826" y="455"/>
                    <a:pt x="826" y="455"/>
                    <a:pt x="826" y="455"/>
                  </a:cubicBezTo>
                  <a:close/>
                  <a:moveTo>
                    <a:pt x="727" y="427"/>
                  </a:moveTo>
                  <a:cubicBezTo>
                    <a:pt x="725" y="428"/>
                    <a:pt x="723" y="432"/>
                    <a:pt x="725" y="432"/>
                  </a:cubicBezTo>
                  <a:cubicBezTo>
                    <a:pt x="728" y="433"/>
                    <a:pt x="729" y="429"/>
                    <a:pt x="730" y="427"/>
                  </a:cubicBezTo>
                  <a:cubicBezTo>
                    <a:pt x="731" y="427"/>
                    <a:pt x="733" y="422"/>
                    <a:pt x="730" y="423"/>
                  </a:cubicBezTo>
                  <a:cubicBezTo>
                    <a:pt x="728" y="423"/>
                    <a:pt x="728" y="427"/>
                    <a:pt x="726" y="428"/>
                  </a:cubicBezTo>
                  <a:cubicBezTo>
                    <a:pt x="726" y="428"/>
                    <a:pt x="727" y="428"/>
                    <a:pt x="727" y="427"/>
                  </a:cubicBezTo>
                  <a:cubicBezTo>
                    <a:pt x="727" y="428"/>
                    <a:pt x="726" y="428"/>
                    <a:pt x="726" y="428"/>
                  </a:cubicBezTo>
                  <a:cubicBezTo>
                    <a:pt x="726" y="428"/>
                    <a:pt x="727" y="428"/>
                    <a:pt x="727" y="427"/>
                  </a:cubicBezTo>
                  <a:close/>
                  <a:moveTo>
                    <a:pt x="732" y="331"/>
                  </a:moveTo>
                  <a:cubicBezTo>
                    <a:pt x="729" y="332"/>
                    <a:pt x="726" y="332"/>
                    <a:pt x="723" y="331"/>
                  </a:cubicBezTo>
                  <a:cubicBezTo>
                    <a:pt x="722" y="331"/>
                    <a:pt x="720" y="329"/>
                    <a:pt x="718" y="329"/>
                  </a:cubicBezTo>
                  <a:cubicBezTo>
                    <a:pt x="716" y="329"/>
                    <a:pt x="715" y="329"/>
                    <a:pt x="714" y="331"/>
                  </a:cubicBezTo>
                  <a:cubicBezTo>
                    <a:pt x="714" y="333"/>
                    <a:pt x="715" y="334"/>
                    <a:pt x="715" y="335"/>
                  </a:cubicBezTo>
                  <a:cubicBezTo>
                    <a:pt x="712" y="335"/>
                    <a:pt x="715" y="340"/>
                    <a:pt x="716" y="341"/>
                  </a:cubicBezTo>
                  <a:cubicBezTo>
                    <a:pt x="718" y="341"/>
                    <a:pt x="719" y="341"/>
                    <a:pt x="719" y="343"/>
                  </a:cubicBezTo>
                  <a:cubicBezTo>
                    <a:pt x="719" y="345"/>
                    <a:pt x="719" y="346"/>
                    <a:pt x="720" y="348"/>
                  </a:cubicBezTo>
                  <a:cubicBezTo>
                    <a:pt x="722" y="353"/>
                    <a:pt x="725" y="352"/>
                    <a:pt x="728" y="351"/>
                  </a:cubicBezTo>
                  <a:cubicBezTo>
                    <a:pt x="733" y="349"/>
                    <a:pt x="735" y="349"/>
                    <a:pt x="740" y="350"/>
                  </a:cubicBezTo>
                  <a:cubicBezTo>
                    <a:pt x="742" y="350"/>
                    <a:pt x="747" y="352"/>
                    <a:pt x="746" y="348"/>
                  </a:cubicBezTo>
                  <a:cubicBezTo>
                    <a:pt x="746" y="347"/>
                    <a:pt x="745" y="346"/>
                    <a:pt x="744" y="345"/>
                  </a:cubicBezTo>
                  <a:cubicBezTo>
                    <a:pt x="744" y="344"/>
                    <a:pt x="743" y="344"/>
                    <a:pt x="743" y="344"/>
                  </a:cubicBezTo>
                  <a:cubicBezTo>
                    <a:pt x="742" y="343"/>
                    <a:pt x="743" y="342"/>
                    <a:pt x="743" y="341"/>
                  </a:cubicBezTo>
                  <a:cubicBezTo>
                    <a:pt x="742" y="341"/>
                    <a:pt x="742" y="341"/>
                    <a:pt x="742" y="340"/>
                  </a:cubicBezTo>
                  <a:cubicBezTo>
                    <a:pt x="742" y="339"/>
                    <a:pt x="740" y="339"/>
                    <a:pt x="739" y="339"/>
                  </a:cubicBezTo>
                  <a:cubicBezTo>
                    <a:pt x="740" y="337"/>
                    <a:pt x="739" y="335"/>
                    <a:pt x="738" y="335"/>
                  </a:cubicBezTo>
                  <a:cubicBezTo>
                    <a:pt x="737" y="334"/>
                    <a:pt x="737" y="334"/>
                    <a:pt x="736" y="334"/>
                  </a:cubicBezTo>
                  <a:cubicBezTo>
                    <a:pt x="734" y="332"/>
                    <a:pt x="733" y="331"/>
                    <a:pt x="730" y="332"/>
                  </a:cubicBezTo>
                  <a:cubicBezTo>
                    <a:pt x="730" y="331"/>
                    <a:pt x="732" y="331"/>
                    <a:pt x="732" y="331"/>
                  </a:cubicBezTo>
                  <a:close/>
                  <a:moveTo>
                    <a:pt x="732" y="527"/>
                  </a:moveTo>
                  <a:cubicBezTo>
                    <a:pt x="734" y="530"/>
                    <a:pt x="738" y="526"/>
                    <a:pt x="735" y="523"/>
                  </a:cubicBezTo>
                  <a:cubicBezTo>
                    <a:pt x="734" y="523"/>
                    <a:pt x="731" y="522"/>
                    <a:pt x="731" y="523"/>
                  </a:cubicBezTo>
                  <a:cubicBezTo>
                    <a:pt x="730" y="525"/>
                    <a:pt x="732" y="526"/>
                    <a:pt x="733" y="527"/>
                  </a:cubicBezTo>
                  <a:cubicBezTo>
                    <a:pt x="733" y="527"/>
                    <a:pt x="732" y="527"/>
                    <a:pt x="732" y="527"/>
                  </a:cubicBezTo>
                  <a:cubicBezTo>
                    <a:pt x="732" y="527"/>
                    <a:pt x="732" y="527"/>
                    <a:pt x="733" y="527"/>
                  </a:cubicBezTo>
                  <a:cubicBezTo>
                    <a:pt x="732" y="527"/>
                    <a:pt x="732" y="527"/>
                    <a:pt x="732" y="527"/>
                  </a:cubicBezTo>
                  <a:cubicBezTo>
                    <a:pt x="733" y="527"/>
                    <a:pt x="733" y="527"/>
                    <a:pt x="733" y="528"/>
                  </a:cubicBezTo>
                  <a:cubicBezTo>
                    <a:pt x="733" y="528"/>
                    <a:pt x="732" y="527"/>
                    <a:pt x="732" y="527"/>
                  </a:cubicBezTo>
                  <a:close/>
                  <a:moveTo>
                    <a:pt x="695" y="484"/>
                  </a:moveTo>
                  <a:cubicBezTo>
                    <a:pt x="694" y="482"/>
                    <a:pt x="692" y="481"/>
                    <a:pt x="690" y="481"/>
                  </a:cubicBezTo>
                  <a:cubicBezTo>
                    <a:pt x="690" y="482"/>
                    <a:pt x="691" y="483"/>
                    <a:pt x="692" y="484"/>
                  </a:cubicBezTo>
                  <a:cubicBezTo>
                    <a:pt x="692" y="486"/>
                    <a:pt x="692" y="487"/>
                    <a:pt x="694" y="486"/>
                  </a:cubicBezTo>
                  <a:cubicBezTo>
                    <a:pt x="695" y="487"/>
                    <a:pt x="695" y="488"/>
                    <a:pt x="696" y="488"/>
                  </a:cubicBezTo>
                  <a:cubicBezTo>
                    <a:pt x="697" y="489"/>
                    <a:pt x="698" y="489"/>
                    <a:pt x="698" y="488"/>
                  </a:cubicBezTo>
                  <a:cubicBezTo>
                    <a:pt x="698" y="487"/>
                    <a:pt x="697" y="487"/>
                    <a:pt x="696" y="487"/>
                  </a:cubicBezTo>
                  <a:cubicBezTo>
                    <a:pt x="695" y="486"/>
                    <a:pt x="696" y="484"/>
                    <a:pt x="695" y="483"/>
                  </a:cubicBezTo>
                  <a:cubicBezTo>
                    <a:pt x="695" y="483"/>
                    <a:pt x="695" y="484"/>
                    <a:pt x="695" y="484"/>
                  </a:cubicBezTo>
                  <a:cubicBezTo>
                    <a:pt x="695" y="484"/>
                    <a:pt x="695" y="483"/>
                    <a:pt x="695" y="483"/>
                  </a:cubicBezTo>
                  <a:cubicBezTo>
                    <a:pt x="695" y="483"/>
                    <a:pt x="695" y="484"/>
                    <a:pt x="695" y="484"/>
                  </a:cubicBezTo>
                  <a:cubicBezTo>
                    <a:pt x="695" y="484"/>
                    <a:pt x="695" y="483"/>
                    <a:pt x="695" y="483"/>
                  </a:cubicBezTo>
                  <a:cubicBezTo>
                    <a:pt x="695" y="483"/>
                    <a:pt x="695" y="484"/>
                    <a:pt x="695" y="484"/>
                  </a:cubicBezTo>
                  <a:close/>
                  <a:moveTo>
                    <a:pt x="740" y="427"/>
                  </a:moveTo>
                  <a:cubicBezTo>
                    <a:pt x="740" y="427"/>
                    <a:pt x="740" y="427"/>
                    <a:pt x="741" y="427"/>
                  </a:cubicBezTo>
                  <a:cubicBezTo>
                    <a:pt x="740" y="427"/>
                    <a:pt x="742" y="424"/>
                    <a:pt x="742" y="424"/>
                  </a:cubicBezTo>
                  <a:cubicBezTo>
                    <a:pt x="743" y="422"/>
                    <a:pt x="740" y="421"/>
                    <a:pt x="738" y="422"/>
                  </a:cubicBezTo>
                  <a:cubicBezTo>
                    <a:pt x="737" y="424"/>
                    <a:pt x="738" y="427"/>
                    <a:pt x="740" y="427"/>
                  </a:cubicBezTo>
                  <a:cubicBezTo>
                    <a:pt x="739" y="427"/>
                    <a:pt x="739" y="427"/>
                    <a:pt x="739" y="427"/>
                  </a:cubicBezTo>
                  <a:cubicBezTo>
                    <a:pt x="739" y="427"/>
                    <a:pt x="740" y="427"/>
                    <a:pt x="740" y="427"/>
                  </a:cubicBezTo>
                  <a:cubicBezTo>
                    <a:pt x="739" y="427"/>
                    <a:pt x="739" y="427"/>
                    <a:pt x="739" y="427"/>
                  </a:cubicBezTo>
                  <a:cubicBezTo>
                    <a:pt x="739" y="427"/>
                    <a:pt x="740" y="427"/>
                    <a:pt x="740" y="427"/>
                  </a:cubicBezTo>
                  <a:close/>
                  <a:moveTo>
                    <a:pt x="818" y="550"/>
                  </a:moveTo>
                  <a:cubicBezTo>
                    <a:pt x="819" y="551"/>
                    <a:pt x="820" y="553"/>
                    <a:pt x="822" y="553"/>
                  </a:cubicBezTo>
                  <a:cubicBezTo>
                    <a:pt x="823" y="553"/>
                    <a:pt x="824" y="551"/>
                    <a:pt x="823" y="550"/>
                  </a:cubicBezTo>
                  <a:cubicBezTo>
                    <a:pt x="822" y="547"/>
                    <a:pt x="818" y="550"/>
                    <a:pt x="819" y="551"/>
                  </a:cubicBezTo>
                  <a:cubicBezTo>
                    <a:pt x="819" y="551"/>
                    <a:pt x="818" y="550"/>
                    <a:pt x="818" y="550"/>
                  </a:cubicBezTo>
                  <a:close/>
                  <a:moveTo>
                    <a:pt x="752" y="435"/>
                  </a:moveTo>
                  <a:cubicBezTo>
                    <a:pt x="749" y="436"/>
                    <a:pt x="752" y="443"/>
                    <a:pt x="754" y="442"/>
                  </a:cubicBezTo>
                  <a:cubicBezTo>
                    <a:pt x="758" y="440"/>
                    <a:pt x="751" y="434"/>
                    <a:pt x="751" y="436"/>
                  </a:cubicBezTo>
                  <a:cubicBezTo>
                    <a:pt x="751" y="436"/>
                    <a:pt x="752" y="436"/>
                    <a:pt x="752" y="435"/>
                  </a:cubicBezTo>
                  <a:cubicBezTo>
                    <a:pt x="752" y="435"/>
                    <a:pt x="751" y="436"/>
                    <a:pt x="751" y="436"/>
                  </a:cubicBezTo>
                  <a:cubicBezTo>
                    <a:pt x="751" y="436"/>
                    <a:pt x="752" y="436"/>
                    <a:pt x="752" y="435"/>
                  </a:cubicBezTo>
                  <a:close/>
                  <a:moveTo>
                    <a:pt x="687" y="488"/>
                  </a:moveTo>
                  <a:cubicBezTo>
                    <a:pt x="689" y="489"/>
                    <a:pt x="689" y="491"/>
                    <a:pt x="689" y="488"/>
                  </a:cubicBezTo>
                  <a:cubicBezTo>
                    <a:pt x="689" y="487"/>
                    <a:pt x="689" y="485"/>
                    <a:pt x="688" y="484"/>
                  </a:cubicBezTo>
                  <a:cubicBezTo>
                    <a:pt x="685" y="480"/>
                    <a:pt x="685" y="487"/>
                    <a:pt x="687" y="488"/>
                  </a:cubicBezTo>
                  <a:cubicBezTo>
                    <a:pt x="687" y="488"/>
                    <a:pt x="687" y="488"/>
                    <a:pt x="686" y="488"/>
                  </a:cubicBezTo>
                  <a:cubicBezTo>
                    <a:pt x="687" y="488"/>
                    <a:pt x="687" y="488"/>
                    <a:pt x="687" y="488"/>
                  </a:cubicBezTo>
                  <a:cubicBezTo>
                    <a:pt x="687" y="488"/>
                    <a:pt x="687" y="488"/>
                    <a:pt x="686" y="488"/>
                  </a:cubicBezTo>
                  <a:cubicBezTo>
                    <a:pt x="687" y="488"/>
                    <a:pt x="687" y="488"/>
                    <a:pt x="687" y="488"/>
                  </a:cubicBezTo>
                  <a:cubicBezTo>
                    <a:pt x="687" y="488"/>
                    <a:pt x="687" y="488"/>
                    <a:pt x="686" y="488"/>
                  </a:cubicBezTo>
                  <a:cubicBezTo>
                    <a:pt x="687" y="488"/>
                    <a:pt x="687" y="488"/>
                    <a:pt x="687" y="488"/>
                  </a:cubicBezTo>
                  <a:close/>
                  <a:moveTo>
                    <a:pt x="739" y="519"/>
                  </a:moveTo>
                  <a:cubicBezTo>
                    <a:pt x="736" y="519"/>
                    <a:pt x="740" y="524"/>
                    <a:pt x="741" y="524"/>
                  </a:cubicBezTo>
                  <a:cubicBezTo>
                    <a:pt x="745" y="524"/>
                    <a:pt x="741" y="520"/>
                    <a:pt x="739" y="519"/>
                  </a:cubicBezTo>
                  <a:close/>
                  <a:moveTo>
                    <a:pt x="783" y="532"/>
                  </a:moveTo>
                  <a:cubicBezTo>
                    <a:pt x="782" y="532"/>
                    <a:pt x="781" y="531"/>
                    <a:pt x="779" y="531"/>
                  </a:cubicBezTo>
                  <a:cubicBezTo>
                    <a:pt x="781" y="533"/>
                    <a:pt x="782" y="537"/>
                    <a:pt x="784" y="537"/>
                  </a:cubicBezTo>
                  <a:cubicBezTo>
                    <a:pt x="787" y="536"/>
                    <a:pt x="784" y="533"/>
                    <a:pt x="783" y="532"/>
                  </a:cubicBezTo>
                  <a:cubicBezTo>
                    <a:pt x="783" y="532"/>
                    <a:pt x="783" y="533"/>
                    <a:pt x="784" y="533"/>
                  </a:cubicBezTo>
                  <a:cubicBezTo>
                    <a:pt x="783" y="533"/>
                    <a:pt x="783" y="532"/>
                    <a:pt x="783" y="532"/>
                  </a:cubicBezTo>
                  <a:cubicBezTo>
                    <a:pt x="783" y="532"/>
                    <a:pt x="783" y="533"/>
                    <a:pt x="784" y="533"/>
                  </a:cubicBezTo>
                  <a:cubicBezTo>
                    <a:pt x="784" y="533"/>
                    <a:pt x="783" y="533"/>
                    <a:pt x="783" y="532"/>
                  </a:cubicBezTo>
                  <a:close/>
                  <a:moveTo>
                    <a:pt x="732" y="417"/>
                  </a:moveTo>
                  <a:cubicBezTo>
                    <a:pt x="732" y="418"/>
                    <a:pt x="726" y="420"/>
                    <a:pt x="729" y="421"/>
                  </a:cubicBezTo>
                  <a:cubicBezTo>
                    <a:pt x="730" y="421"/>
                    <a:pt x="733" y="420"/>
                    <a:pt x="733" y="419"/>
                  </a:cubicBezTo>
                  <a:cubicBezTo>
                    <a:pt x="734" y="417"/>
                    <a:pt x="732" y="415"/>
                    <a:pt x="732" y="417"/>
                  </a:cubicBezTo>
                  <a:cubicBezTo>
                    <a:pt x="732" y="416"/>
                    <a:pt x="732" y="416"/>
                    <a:pt x="732" y="416"/>
                  </a:cubicBezTo>
                  <a:cubicBezTo>
                    <a:pt x="732" y="416"/>
                    <a:pt x="732" y="416"/>
                    <a:pt x="732" y="417"/>
                  </a:cubicBezTo>
                  <a:cubicBezTo>
                    <a:pt x="732" y="416"/>
                    <a:pt x="732" y="416"/>
                    <a:pt x="732" y="416"/>
                  </a:cubicBezTo>
                  <a:cubicBezTo>
                    <a:pt x="732" y="416"/>
                    <a:pt x="732" y="416"/>
                    <a:pt x="732" y="417"/>
                  </a:cubicBezTo>
                  <a:close/>
                  <a:moveTo>
                    <a:pt x="676" y="409"/>
                  </a:moveTo>
                  <a:cubicBezTo>
                    <a:pt x="675" y="407"/>
                    <a:pt x="670" y="407"/>
                    <a:pt x="671" y="410"/>
                  </a:cubicBezTo>
                  <a:cubicBezTo>
                    <a:pt x="672" y="411"/>
                    <a:pt x="677" y="411"/>
                    <a:pt x="676" y="409"/>
                  </a:cubicBezTo>
                  <a:cubicBezTo>
                    <a:pt x="676" y="409"/>
                    <a:pt x="676" y="409"/>
                    <a:pt x="676" y="410"/>
                  </a:cubicBezTo>
                  <a:cubicBezTo>
                    <a:pt x="676" y="409"/>
                    <a:pt x="676" y="409"/>
                    <a:pt x="676" y="409"/>
                  </a:cubicBezTo>
                  <a:cubicBezTo>
                    <a:pt x="676" y="409"/>
                    <a:pt x="676" y="409"/>
                    <a:pt x="676" y="410"/>
                  </a:cubicBezTo>
                  <a:cubicBezTo>
                    <a:pt x="676" y="409"/>
                    <a:pt x="676" y="409"/>
                    <a:pt x="676" y="409"/>
                  </a:cubicBezTo>
                  <a:cubicBezTo>
                    <a:pt x="676" y="409"/>
                    <a:pt x="677" y="410"/>
                    <a:pt x="676" y="409"/>
                  </a:cubicBezTo>
                  <a:close/>
                  <a:moveTo>
                    <a:pt x="825" y="537"/>
                  </a:moveTo>
                  <a:cubicBezTo>
                    <a:pt x="824" y="535"/>
                    <a:pt x="821" y="537"/>
                    <a:pt x="822" y="539"/>
                  </a:cubicBezTo>
                  <a:cubicBezTo>
                    <a:pt x="823" y="540"/>
                    <a:pt x="825" y="537"/>
                    <a:pt x="825" y="536"/>
                  </a:cubicBezTo>
                  <a:cubicBezTo>
                    <a:pt x="825" y="537"/>
                    <a:pt x="825" y="537"/>
                    <a:pt x="825" y="537"/>
                  </a:cubicBezTo>
                  <a:cubicBezTo>
                    <a:pt x="824" y="536"/>
                    <a:pt x="825" y="537"/>
                    <a:pt x="825" y="537"/>
                  </a:cubicBezTo>
                  <a:close/>
                  <a:moveTo>
                    <a:pt x="799" y="418"/>
                  </a:moveTo>
                  <a:cubicBezTo>
                    <a:pt x="800" y="420"/>
                    <a:pt x="802" y="420"/>
                    <a:pt x="802" y="418"/>
                  </a:cubicBezTo>
                  <a:cubicBezTo>
                    <a:pt x="802" y="415"/>
                    <a:pt x="799" y="418"/>
                    <a:pt x="799" y="418"/>
                  </a:cubicBezTo>
                  <a:close/>
                  <a:moveTo>
                    <a:pt x="727" y="442"/>
                  </a:moveTo>
                  <a:cubicBezTo>
                    <a:pt x="725" y="442"/>
                    <a:pt x="726" y="443"/>
                    <a:pt x="726" y="443"/>
                  </a:cubicBezTo>
                  <a:cubicBezTo>
                    <a:pt x="726" y="447"/>
                    <a:pt x="729" y="442"/>
                    <a:pt x="726" y="442"/>
                  </a:cubicBezTo>
                  <a:cubicBezTo>
                    <a:pt x="726" y="442"/>
                    <a:pt x="727" y="442"/>
                    <a:pt x="727" y="442"/>
                  </a:cubicBezTo>
                  <a:cubicBezTo>
                    <a:pt x="727" y="442"/>
                    <a:pt x="726" y="442"/>
                    <a:pt x="726" y="442"/>
                  </a:cubicBezTo>
                  <a:cubicBezTo>
                    <a:pt x="726" y="442"/>
                    <a:pt x="727" y="442"/>
                    <a:pt x="727" y="442"/>
                  </a:cubicBezTo>
                  <a:cubicBezTo>
                    <a:pt x="727" y="442"/>
                    <a:pt x="726" y="442"/>
                    <a:pt x="726" y="442"/>
                  </a:cubicBezTo>
                  <a:cubicBezTo>
                    <a:pt x="726" y="442"/>
                    <a:pt x="727" y="442"/>
                    <a:pt x="727" y="442"/>
                  </a:cubicBezTo>
                  <a:close/>
                  <a:moveTo>
                    <a:pt x="768" y="379"/>
                  </a:moveTo>
                  <a:cubicBezTo>
                    <a:pt x="769" y="379"/>
                    <a:pt x="769" y="378"/>
                    <a:pt x="769" y="378"/>
                  </a:cubicBezTo>
                  <a:cubicBezTo>
                    <a:pt x="769" y="374"/>
                    <a:pt x="765" y="379"/>
                    <a:pt x="768" y="379"/>
                  </a:cubicBezTo>
                  <a:close/>
                  <a:moveTo>
                    <a:pt x="838" y="463"/>
                  </a:moveTo>
                  <a:cubicBezTo>
                    <a:pt x="838" y="463"/>
                    <a:pt x="836" y="462"/>
                    <a:pt x="836" y="464"/>
                  </a:cubicBezTo>
                  <a:cubicBezTo>
                    <a:pt x="835" y="467"/>
                    <a:pt x="838" y="464"/>
                    <a:pt x="838" y="463"/>
                  </a:cubicBezTo>
                  <a:cubicBezTo>
                    <a:pt x="838" y="464"/>
                    <a:pt x="839" y="463"/>
                    <a:pt x="839" y="463"/>
                  </a:cubicBezTo>
                  <a:cubicBezTo>
                    <a:pt x="839" y="463"/>
                    <a:pt x="838" y="463"/>
                    <a:pt x="838" y="463"/>
                  </a:cubicBezTo>
                  <a:cubicBezTo>
                    <a:pt x="838" y="463"/>
                    <a:pt x="839" y="463"/>
                    <a:pt x="839" y="463"/>
                  </a:cubicBezTo>
                  <a:cubicBezTo>
                    <a:pt x="839" y="463"/>
                    <a:pt x="838" y="464"/>
                    <a:pt x="838" y="463"/>
                  </a:cubicBezTo>
                  <a:close/>
                  <a:moveTo>
                    <a:pt x="760" y="443"/>
                  </a:moveTo>
                  <a:cubicBezTo>
                    <a:pt x="760" y="441"/>
                    <a:pt x="759" y="441"/>
                    <a:pt x="758" y="439"/>
                  </a:cubicBezTo>
                  <a:cubicBezTo>
                    <a:pt x="758" y="440"/>
                    <a:pt x="759" y="444"/>
                    <a:pt x="760" y="442"/>
                  </a:cubicBezTo>
                  <a:cubicBezTo>
                    <a:pt x="760" y="442"/>
                    <a:pt x="760" y="443"/>
                    <a:pt x="760" y="443"/>
                  </a:cubicBezTo>
                  <a:cubicBezTo>
                    <a:pt x="760" y="441"/>
                    <a:pt x="759" y="444"/>
                    <a:pt x="760" y="442"/>
                  </a:cubicBezTo>
                  <a:cubicBezTo>
                    <a:pt x="760" y="442"/>
                    <a:pt x="759" y="443"/>
                    <a:pt x="760" y="443"/>
                  </a:cubicBezTo>
                  <a:close/>
                  <a:moveTo>
                    <a:pt x="822" y="548"/>
                  </a:moveTo>
                  <a:cubicBezTo>
                    <a:pt x="822" y="547"/>
                    <a:pt x="820" y="545"/>
                    <a:pt x="820" y="545"/>
                  </a:cubicBezTo>
                  <a:cubicBezTo>
                    <a:pt x="819" y="546"/>
                    <a:pt x="821" y="549"/>
                    <a:pt x="822" y="548"/>
                  </a:cubicBezTo>
                  <a:close/>
                  <a:moveTo>
                    <a:pt x="735" y="514"/>
                  </a:moveTo>
                  <a:cubicBezTo>
                    <a:pt x="735" y="514"/>
                    <a:pt x="734" y="516"/>
                    <a:pt x="734" y="516"/>
                  </a:cubicBezTo>
                  <a:cubicBezTo>
                    <a:pt x="735" y="516"/>
                    <a:pt x="736" y="515"/>
                    <a:pt x="736" y="514"/>
                  </a:cubicBezTo>
                  <a:cubicBezTo>
                    <a:pt x="736" y="514"/>
                    <a:pt x="736" y="514"/>
                    <a:pt x="735" y="514"/>
                  </a:cubicBezTo>
                  <a:close/>
                  <a:moveTo>
                    <a:pt x="730" y="437"/>
                  </a:moveTo>
                  <a:cubicBezTo>
                    <a:pt x="730" y="437"/>
                    <a:pt x="729" y="435"/>
                    <a:pt x="728" y="436"/>
                  </a:cubicBezTo>
                  <a:cubicBezTo>
                    <a:pt x="727" y="437"/>
                    <a:pt x="729" y="437"/>
                    <a:pt x="729" y="438"/>
                  </a:cubicBezTo>
                  <a:cubicBezTo>
                    <a:pt x="729" y="438"/>
                    <a:pt x="730" y="438"/>
                    <a:pt x="730" y="437"/>
                  </a:cubicBezTo>
                  <a:close/>
                  <a:moveTo>
                    <a:pt x="803" y="488"/>
                  </a:moveTo>
                  <a:cubicBezTo>
                    <a:pt x="804" y="488"/>
                    <a:pt x="806" y="487"/>
                    <a:pt x="805" y="486"/>
                  </a:cubicBezTo>
                  <a:cubicBezTo>
                    <a:pt x="805" y="486"/>
                    <a:pt x="804" y="487"/>
                    <a:pt x="803" y="486"/>
                  </a:cubicBezTo>
                  <a:cubicBezTo>
                    <a:pt x="803" y="487"/>
                    <a:pt x="802" y="487"/>
                    <a:pt x="804" y="488"/>
                  </a:cubicBezTo>
                  <a:cubicBezTo>
                    <a:pt x="803" y="488"/>
                    <a:pt x="803" y="488"/>
                    <a:pt x="803" y="488"/>
                  </a:cubicBezTo>
                  <a:cubicBezTo>
                    <a:pt x="803" y="488"/>
                    <a:pt x="803" y="488"/>
                    <a:pt x="804" y="488"/>
                  </a:cubicBezTo>
                  <a:cubicBezTo>
                    <a:pt x="803" y="488"/>
                    <a:pt x="803" y="488"/>
                    <a:pt x="803" y="488"/>
                  </a:cubicBezTo>
                  <a:cubicBezTo>
                    <a:pt x="803" y="488"/>
                    <a:pt x="803" y="488"/>
                    <a:pt x="803" y="488"/>
                  </a:cubicBezTo>
                  <a:cubicBezTo>
                    <a:pt x="803" y="488"/>
                    <a:pt x="803" y="487"/>
                    <a:pt x="803" y="488"/>
                  </a:cubicBezTo>
                  <a:close/>
                  <a:moveTo>
                    <a:pt x="813" y="444"/>
                  </a:moveTo>
                  <a:cubicBezTo>
                    <a:pt x="811" y="444"/>
                    <a:pt x="811" y="444"/>
                    <a:pt x="810" y="445"/>
                  </a:cubicBezTo>
                  <a:cubicBezTo>
                    <a:pt x="810" y="445"/>
                    <a:pt x="811" y="445"/>
                    <a:pt x="811" y="445"/>
                  </a:cubicBezTo>
                  <a:cubicBezTo>
                    <a:pt x="813" y="446"/>
                    <a:pt x="812" y="444"/>
                    <a:pt x="813" y="444"/>
                  </a:cubicBezTo>
                  <a:close/>
                  <a:moveTo>
                    <a:pt x="728" y="438"/>
                  </a:moveTo>
                  <a:cubicBezTo>
                    <a:pt x="727" y="439"/>
                    <a:pt x="728" y="441"/>
                    <a:pt x="729" y="440"/>
                  </a:cubicBezTo>
                  <a:cubicBezTo>
                    <a:pt x="729" y="439"/>
                    <a:pt x="729" y="437"/>
                    <a:pt x="728" y="438"/>
                  </a:cubicBezTo>
                  <a:close/>
                  <a:moveTo>
                    <a:pt x="726" y="360"/>
                  </a:moveTo>
                  <a:cubicBezTo>
                    <a:pt x="726" y="362"/>
                    <a:pt x="728" y="362"/>
                    <a:pt x="728" y="360"/>
                  </a:cubicBezTo>
                  <a:cubicBezTo>
                    <a:pt x="728" y="359"/>
                    <a:pt x="727" y="361"/>
                    <a:pt x="726" y="361"/>
                  </a:cubicBezTo>
                  <a:cubicBezTo>
                    <a:pt x="726" y="361"/>
                    <a:pt x="726" y="361"/>
                    <a:pt x="726" y="361"/>
                  </a:cubicBezTo>
                  <a:cubicBezTo>
                    <a:pt x="726" y="361"/>
                    <a:pt x="726" y="361"/>
                    <a:pt x="726" y="360"/>
                  </a:cubicBezTo>
                  <a:close/>
                  <a:moveTo>
                    <a:pt x="673" y="405"/>
                  </a:moveTo>
                  <a:cubicBezTo>
                    <a:pt x="674" y="405"/>
                    <a:pt x="672" y="403"/>
                    <a:pt x="671" y="403"/>
                  </a:cubicBezTo>
                  <a:cubicBezTo>
                    <a:pt x="671" y="404"/>
                    <a:pt x="672" y="405"/>
                    <a:pt x="673" y="405"/>
                  </a:cubicBezTo>
                  <a:cubicBezTo>
                    <a:pt x="672" y="405"/>
                    <a:pt x="672" y="405"/>
                    <a:pt x="672" y="405"/>
                  </a:cubicBezTo>
                  <a:cubicBezTo>
                    <a:pt x="672" y="405"/>
                    <a:pt x="673" y="405"/>
                    <a:pt x="673" y="405"/>
                  </a:cubicBezTo>
                  <a:cubicBezTo>
                    <a:pt x="673" y="405"/>
                    <a:pt x="672" y="405"/>
                    <a:pt x="672" y="405"/>
                  </a:cubicBezTo>
                  <a:cubicBezTo>
                    <a:pt x="672" y="405"/>
                    <a:pt x="673" y="405"/>
                    <a:pt x="673" y="405"/>
                  </a:cubicBezTo>
                  <a:cubicBezTo>
                    <a:pt x="673" y="405"/>
                    <a:pt x="672" y="405"/>
                    <a:pt x="673" y="405"/>
                  </a:cubicBezTo>
                  <a:close/>
                  <a:moveTo>
                    <a:pt x="755" y="436"/>
                  </a:moveTo>
                  <a:cubicBezTo>
                    <a:pt x="754" y="436"/>
                    <a:pt x="755" y="437"/>
                    <a:pt x="755" y="437"/>
                  </a:cubicBezTo>
                  <a:cubicBezTo>
                    <a:pt x="755" y="438"/>
                    <a:pt x="756" y="438"/>
                    <a:pt x="757" y="438"/>
                  </a:cubicBezTo>
                  <a:cubicBezTo>
                    <a:pt x="756" y="437"/>
                    <a:pt x="756" y="436"/>
                    <a:pt x="755" y="436"/>
                  </a:cubicBezTo>
                  <a:cubicBezTo>
                    <a:pt x="755" y="436"/>
                    <a:pt x="755" y="436"/>
                    <a:pt x="755" y="436"/>
                  </a:cubicBezTo>
                  <a:cubicBezTo>
                    <a:pt x="755" y="436"/>
                    <a:pt x="755" y="436"/>
                    <a:pt x="755" y="436"/>
                  </a:cubicBezTo>
                  <a:close/>
                  <a:moveTo>
                    <a:pt x="839" y="489"/>
                  </a:moveTo>
                  <a:cubicBezTo>
                    <a:pt x="840" y="489"/>
                    <a:pt x="840" y="489"/>
                    <a:pt x="840" y="488"/>
                  </a:cubicBezTo>
                  <a:cubicBezTo>
                    <a:pt x="840" y="486"/>
                    <a:pt x="836" y="488"/>
                    <a:pt x="839" y="489"/>
                  </a:cubicBezTo>
                  <a:close/>
                  <a:moveTo>
                    <a:pt x="701" y="415"/>
                  </a:moveTo>
                  <a:cubicBezTo>
                    <a:pt x="701" y="415"/>
                    <a:pt x="704" y="416"/>
                    <a:pt x="704" y="415"/>
                  </a:cubicBezTo>
                  <a:cubicBezTo>
                    <a:pt x="704" y="414"/>
                    <a:pt x="702" y="415"/>
                    <a:pt x="701" y="415"/>
                  </a:cubicBezTo>
                  <a:close/>
                  <a:moveTo>
                    <a:pt x="831" y="461"/>
                  </a:moveTo>
                  <a:cubicBezTo>
                    <a:pt x="831" y="461"/>
                    <a:pt x="832" y="461"/>
                    <a:pt x="832" y="461"/>
                  </a:cubicBezTo>
                  <a:cubicBezTo>
                    <a:pt x="831" y="459"/>
                    <a:pt x="828" y="460"/>
                    <a:pt x="831" y="461"/>
                  </a:cubicBezTo>
                  <a:close/>
                  <a:moveTo>
                    <a:pt x="765" y="378"/>
                  </a:moveTo>
                  <a:cubicBezTo>
                    <a:pt x="765" y="378"/>
                    <a:pt x="766" y="376"/>
                    <a:pt x="766" y="376"/>
                  </a:cubicBezTo>
                  <a:cubicBezTo>
                    <a:pt x="765" y="376"/>
                    <a:pt x="764" y="379"/>
                    <a:pt x="765" y="378"/>
                  </a:cubicBezTo>
                  <a:close/>
                  <a:moveTo>
                    <a:pt x="798" y="434"/>
                  </a:moveTo>
                  <a:cubicBezTo>
                    <a:pt x="800" y="434"/>
                    <a:pt x="801" y="435"/>
                    <a:pt x="802" y="435"/>
                  </a:cubicBezTo>
                  <a:cubicBezTo>
                    <a:pt x="801" y="435"/>
                    <a:pt x="800" y="433"/>
                    <a:pt x="798" y="434"/>
                  </a:cubicBezTo>
                  <a:close/>
                  <a:moveTo>
                    <a:pt x="722" y="360"/>
                  </a:moveTo>
                  <a:cubicBezTo>
                    <a:pt x="723" y="361"/>
                    <a:pt x="723" y="361"/>
                    <a:pt x="723" y="361"/>
                  </a:cubicBezTo>
                  <a:cubicBezTo>
                    <a:pt x="725" y="361"/>
                    <a:pt x="722" y="359"/>
                    <a:pt x="722" y="360"/>
                  </a:cubicBezTo>
                  <a:close/>
                  <a:moveTo>
                    <a:pt x="680" y="363"/>
                  </a:moveTo>
                  <a:cubicBezTo>
                    <a:pt x="679" y="363"/>
                    <a:pt x="680" y="364"/>
                    <a:pt x="681" y="363"/>
                  </a:cubicBezTo>
                  <a:cubicBezTo>
                    <a:pt x="681" y="363"/>
                    <a:pt x="680" y="362"/>
                    <a:pt x="679" y="363"/>
                  </a:cubicBezTo>
                  <a:cubicBezTo>
                    <a:pt x="679" y="363"/>
                    <a:pt x="680" y="363"/>
                    <a:pt x="680" y="363"/>
                  </a:cubicBezTo>
                  <a:close/>
                  <a:moveTo>
                    <a:pt x="803" y="420"/>
                  </a:moveTo>
                  <a:cubicBezTo>
                    <a:pt x="803" y="420"/>
                    <a:pt x="803" y="420"/>
                    <a:pt x="803" y="420"/>
                  </a:cubicBezTo>
                  <a:cubicBezTo>
                    <a:pt x="804" y="420"/>
                    <a:pt x="804" y="419"/>
                    <a:pt x="805" y="419"/>
                  </a:cubicBezTo>
                  <a:cubicBezTo>
                    <a:pt x="804" y="420"/>
                    <a:pt x="803" y="419"/>
                    <a:pt x="803" y="420"/>
                  </a:cubicBezTo>
                  <a:close/>
                  <a:moveTo>
                    <a:pt x="834" y="465"/>
                  </a:moveTo>
                  <a:cubicBezTo>
                    <a:pt x="833" y="465"/>
                    <a:pt x="834" y="467"/>
                    <a:pt x="835" y="466"/>
                  </a:cubicBezTo>
                  <a:cubicBezTo>
                    <a:pt x="835" y="466"/>
                    <a:pt x="835" y="465"/>
                    <a:pt x="834" y="465"/>
                  </a:cubicBezTo>
                  <a:close/>
                  <a:moveTo>
                    <a:pt x="698" y="485"/>
                  </a:moveTo>
                  <a:cubicBezTo>
                    <a:pt x="698" y="484"/>
                    <a:pt x="696" y="485"/>
                    <a:pt x="696" y="485"/>
                  </a:cubicBezTo>
                  <a:cubicBezTo>
                    <a:pt x="697" y="485"/>
                    <a:pt x="698" y="486"/>
                    <a:pt x="698" y="485"/>
                  </a:cubicBezTo>
                  <a:cubicBezTo>
                    <a:pt x="698" y="485"/>
                    <a:pt x="698" y="486"/>
                    <a:pt x="698" y="485"/>
                  </a:cubicBezTo>
                  <a:close/>
                  <a:moveTo>
                    <a:pt x="754" y="365"/>
                  </a:moveTo>
                  <a:cubicBezTo>
                    <a:pt x="754" y="366"/>
                    <a:pt x="755" y="365"/>
                    <a:pt x="756" y="365"/>
                  </a:cubicBezTo>
                  <a:cubicBezTo>
                    <a:pt x="756" y="364"/>
                    <a:pt x="754" y="365"/>
                    <a:pt x="754" y="365"/>
                  </a:cubicBezTo>
                  <a:close/>
                  <a:moveTo>
                    <a:pt x="802" y="437"/>
                  </a:moveTo>
                  <a:cubicBezTo>
                    <a:pt x="803" y="437"/>
                    <a:pt x="801" y="437"/>
                    <a:pt x="801" y="437"/>
                  </a:cubicBezTo>
                  <a:cubicBezTo>
                    <a:pt x="801" y="437"/>
                    <a:pt x="802" y="438"/>
                    <a:pt x="802" y="437"/>
                  </a:cubicBezTo>
                  <a:close/>
                  <a:moveTo>
                    <a:pt x="769" y="518"/>
                  </a:moveTo>
                  <a:cubicBezTo>
                    <a:pt x="768" y="519"/>
                    <a:pt x="770" y="520"/>
                    <a:pt x="770" y="520"/>
                  </a:cubicBezTo>
                  <a:cubicBezTo>
                    <a:pt x="770" y="519"/>
                    <a:pt x="770" y="519"/>
                    <a:pt x="769" y="518"/>
                  </a:cubicBezTo>
                  <a:cubicBezTo>
                    <a:pt x="770" y="518"/>
                    <a:pt x="769" y="519"/>
                    <a:pt x="769" y="519"/>
                  </a:cubicBezTo>
                  <a:cubicBezTo>
                    <a:pt x="769" y="519"/>
                    <a:pt x="769" y="519"/>
                    <a:pt x="769" y="518"/>
                  </a:cubicBezTo>
                  <a:cubicBezTo>
                    <a:pt x="769" y="518"/>
                    <a:pt x="769" y="518"/>
                    <a:pt x="769" y="519"/>
                  </a:cubicBezTo>
                  <a:cubicBezTo>
                    <a:pt x="769" y="519"/>
                    <a:pt x="770" y="518"/>
                    <a:pt x="769" y="518"/>
                  </a:cubicBezTo>
                  <a:close/>
                  <a:moveTo>
                    <a:pt x="780" y="387"/>
                  </a:moveTo>
                  <a:cubicBezTo>
                    <a:pt x="779" y="388"/>
                    <a:pt x="779" y="388"/>
                    <a:pt x="779" y="389"/>
                  </a:cubicBezTo>
                  <a:cubicBezTo>
                    <a:pt x="780" y="389"/>
                    <a:pt x="780" y="388"/>
                    <a:pt x="780" y="387"/>
                  </a:cubicBezTo>
                  <a:close/>
                  <a:moveTo>
                    <a:pt x="808" y="498"/>
                  </a:moveTo>
                  <a:cubicBezTo>
                    <a:pt x="809" y="497"/>
                    <a:pt x="809" y="497"/>
                    <a:pt x="809" y="496"/>
                  </a:cubicBezTo>
                  <a:cubicBezTo>
                    <a:pt x="808" y="497"/>
                    <a:pt x="808" y="497"/>
                    <a:pt x="808" y="498"/>
                  </a:cubicBezTo>
                  <a:close/>
                  <a:moveTo>
                    <a:pt x="840" y="484"/>
                  </a:moveTo>
                  <a:cubicBezTo>
                    <a:pt x="839" y="484"/>
                    <a:pt x="840" y="485"/>
                    <a:pt x="840" y="485"/>
                  </a:cubicBezTo>
                  <a:cubicBezTo>
                    <a:pt x="841" y="485"/>
                    <a:pt x="840" y="484"/>
                    <a:pt x="840" y="484"/>
                  </a:cubicBezTo>
                  <a:close/>
                  <a:moveTo>
                    <a:pt x="838" y="479"/>
                  </a:moveTo>
                  <a:cubicBezTo>
                    <a:pt x="840" y="480"/>
                    <a:pt x="839" y="477"/>
                    <a:pt x="838" y="479"/>
                  </a:cubicBezTo>
                  <a:cubicBezTo>
                    <a:pt x="839" y="479"/>
                    <a:pt x="839" y="478"/>
                    <a:pt x="838" y="479"/>
                  </a:cubicBezTo>
                  <a:close/>
                  <a:moveTo>
                    <a:pt x="828" y="455"/>
                  </a:moveTo>
                  <a:cubicBezTo>
                    <a:pt x="828" y="456"/>
                    <a:pt x="828" y="456"/>
                    <a:pt x="828" y="457"/>
                  </a:cubicBezTo>
                  <a:cubicBezTo>
                    <a:pt x="828" y="457"/>
                    <a:pt x="829" y="457"/>
                    <a:pt x="828" y="455"/>
                  </a:cubicBezTo>
                  <a:cubicBezTo>
                    <a:pt x="828" y="455"/>
                    <a:pt x="828" y="455"/>
                    <a:pt x="828" y="455"/>
                  </a:cubicBezTo>
                  <a:close/>
                  <a:moveTo>
                    <a:pt x="765" y="512"/>
                  </a:moveTo>
                  <a:cubicBezTo>
                    <a:pt x="764" y="512"/>
                    <a:pt x="765" y="512"/>
                    <a:pt x="766" y="512"/>
                  </a:cubicBezTo>
                  <a:cubicBezTo>
                    <a:pt x="765" y="511"/>
                    <a:pt x="765" y="512"/>
                    <a:pt x="765" y="512"/>
                  </a:cubicBezTo>
                  <a:close/>
                  <a:moveTo>
                    <a:pt x="815" y="446"/>
                  </a:moveTo>
                  <a:cubicBezTo>
                    <a:pt x="814" y="447"/>
                    <a:pt x="814" y="447"/>
                    <a:pt x="815" y="447"/>
                  </a:cubicBezTo>
                  <a:cubicBezTo>
                    <a:pt x="815" y="447"/>
                    <a:pt x="815" y="447"/>
                    <a:pt x="815" y="446"/>
                  </a:cubicBezTo>
                  <a:close/>
                  <a:moveTo>
                    <a:pt x="729" y="444"/>
                  </a:moveTo>
                  <a:cubicBezTo>
                    <a:pt x="729" y="445"/>
                    <a:pt x="731" y="444"/>
                    <a:pt x="729" y="443"/>
                  </a:cubicBezTo>
                  <a:cubicBezTo>
                    <a:pt x="729" y="443"/>
                    <a:pt x="729" y="443"/>
                    <a:pt x="729" y="444"/>
                  </a:cubicBezTo>
                  <a:close/>
                  <a:moveTo>
                    <a:pt x="817" y="446"/>
                  </a:moveTo>
                  <a:cubicBezTo>
                    <a:pt x="817" y="445"/>
                    <a:pt x="816" y="446"/>
                    <a:pt x="817" y="446"/>
                  </a:cubicBezTo>
                  <a:cubicBezTo>
                    <a:pt x="817" y="446"/>
                    <a:pt x="817" y="446"/>
                    <a:pt x="817" y="446"/>
                  </a:cubicBezTo>
                  <a:close/>
                  <a:moveTo>
                    <a:pt x="733" y="412"/>
                  </a:moveTo>
                  <a:cubicBezTo>
                    <a:pt x="732" y="413"/>
                    <a:pt x="732" y="413"/>
                    <a:pt x="733" y="414"/>
                  </a:cubicBezTo>
                  <a:cubicBezTo>
                    <a:pt x="733" y="413"/>
                    <a:pt x="733" y="413"/>
                    <a:pt x="733" y="412"/>
                  </a:cubicBezTo>
                  <a:close/>
                  <a:moveTo>
                    <a:pt x="809" y="442"/>
                  </a:moveTo>
                  <a:cubicBezTo>
                    <a:pt x="809" y="442"/>
                    <a:pt x="809" y="441"/>
                    <a:pt x="808" y="441"/>
                  </a:cubicBezTo>
                  <a:cubicBezTo>
                    <a:pt x="808" y="442"/>
                    <a:pt x="808" y="442"/>
                    <a:pt x="809" y="442"/>
                  </a:cubicBezTo>
                  <a:close/>
                  <a:moveTo>
                    <a:pt x="817" y="485"/>
                  </a:moveTo>
                  <a:cubicBezTo>
                    <a:pt x="816" y="486"/>
                    <a:pt x="817" y="485"/>
                    <a:pt x="817" y="485"/>
                  </a:cubicBezTo>
                  <a:cubicBezTo>
                    <a:pt x="818" y="484"/>
                    <a:pt x="817" y="485"/>
                    <a:pt x="817" y="485"/>
                  </a:cubicBezTo>
                  <a:close/>
                  <a:moveTo>
                    <a:pt x="808" y="494"/>
                  </a:moveTo>
                  <a:cubicBezTo>
                    <a:pt x="809" y="494"/>
                    <a:pt x="808" y="493"/>
                    <a:pt x="808" y="493"/>
                  </a:cubicBezTo>
                  <a:cubicBezTo>
                    <a:pt x="807" y="494"/>
                    <a:pt x="807" y="494"/>
                    <a:pt x="808" y="494"/>
                  </a:cubicBezTo>
                  <a:close/>
                  <a:moveTo>
                    <a:pt x="818" y="447"/>
                  </a:moveTo>
                  <a:cubicBezTo>
                    <a:pt x="818" y="447"/>
                    <a:pt x="818" y="447"/>
                    <a:pt x="818" y="447"/>
                  </a:cubicBezTo>
                  <a:cubicBezTo>
                    <a:pt x="817" y="447"/>
                    <a:pt x="817" y="447"/>
                    <a:pt x="818" y="448"/>
                  </a:cubicBezTo>
                  <a:cubicBezTo>
                    <a:pt x="818" y="447"/>
                    <a:pt x="818" y="447"/>
                    <a:pt x="818" y="447"/>
                  </a:cubicBezTo>
                  <a:close/>
                  <a:moveTo>
                    <a:pt x="682" y="364"/>
                  </a:moveTo>
                  <a:cubicBezTo>
                    <a:pt x="682" y="364"/>
                    <a:pt x="681" y="365"/>
                    <a:pt x="682" y="365"/>
                  </a:cubicBezTo>
                  <a:cubicBezTo>
                    <a:pt x="682" y="365"/>
                    <a:pt x="682" y="365"/>
                    <a:pt x="682" y="364"/>
                  </a:cubicBezTo>
                  <a:close/>
                  <a:moveTo>
                    <a:pt x="819" y="449"/>
                  </a:moveTo>
                  <a:cubicBezTo>
                    <a:pt x="819" y="448"/>
                    <a:pt x="818" y="449"/>
                    <a:pt x="819" y="449"/>
                  </a:cubicBezTo>
                  <a:cubicBezTo>
                    <a:pt x="819" y="449"/>
                    <a:pt x="819" y="449"/>
                    <a:pt x="819" y="449"/>
                  </a:cubicBezTo>
                  <a:close/>
                  <a:moveTo>
                    <a:pt x="815" y="548"/>
                  </a:moveTo>
                  <a:cubicBezTo>
                    <a:pt x="816" y="548"/>
                    <a:pt x="815" y="547"/>
                    <a:pt x="815" y="547"/>
                  </a:cubicBezTo>
                  <a:cubicBezTo>
                    <a:pt x="815" y="547"/>
                    <a:pt x="815" y="547"/>
                    <a:pt x="815" y="548"/>
                  </a:cubicBezTo>
                  <a:close/>
                  <a:moveTo>
                    <a:pt x="815" y="542"/>
                  </a:moveTo>
                  <a:cubicBezTo>
                    <a:pt x="814" y="542"/>
                    <a:pt x="815" y="543"/>
                    <a:pt x="815" y="543"/>
                  </a:cubicBezTo>
                  <a:cubicBezTo>
                    <a:pt x="815" y="542"/>
                    <a:pt x="815" y="542"/>
                    <a:pt x="815" y="542"/>
                  </a:cubicBezTo>
                  <a:close/>
                  <a:moveTo>
                    <a:pt x="763" y="510"/>
                  </a:moveTo>
                  <a:cubicBezTo>
                    <a:pt x="764" y="511"/>
                    <a:pt x="764" y="511"/>
                    <a:pt x="764" y="510"/>
                  </a:cubicBezTo>
                  <a:cubicBezTo>
                    <a:pt x="764" y="510"/>
                    <a:pt x="764" y="510"/>
                    <a:pt x="763" y="510"/>
                  </a:cubicBezTo>
                  <a:close/>
                  <a:moveTo>
                    <a:pt x="828" y="521"/>
                  </a:moveTo>
                  <a:cubicBezTo>
                    <a:pt x="828" y="521"/>
                    <a:pt x="828" y="520"/>
                    <a:pt x="828" y="520"/>
                  </a:cubicBezTo>
                  <a:cubicBezTo>
                    <a:pt x="828" y="520"/>
                    <a:pt x="827" y="520"/>
                    <a:pt x="827" y="520"/>
                  </a:cubicBezTo>
                  <a:cubicBezTo>
                    <a:pt x="827" y="521"/>
                    <a:pt x="828" y="521"/>
                    <a:pt x="828" y="521"/>
                  </a:cubicBezTo>
                  <a:close/>
                  <a:moveTo>
                    <a:pt x="838" y="489"/>
                  </a:moveTo>
                  <a:cubicBezTo>
                    <a:pt x="838" y="489"/>
                    <a:pt x="838" y="490"/>
                    <a:pt x="838" y="490"/>
                  </a:cubicBezTo>
                  <a:cubicBezTo>
                    <a:pt x="839" y="490"/>
                    <a:pt x="838" y="489"/>
                    <a:pt x="838" y="489"/>
                  </a:cubicBezTo>
                  <a:close/>
                  <a:moveTo>
                    <a:pt x="829" y="458"/>
                  </a:moveTo>
                  <a:cubicBezTo>
                    <a:pt x="829" y="458"/>
                    <a:pt x="829" y="458"/>
                    <a:pt x="829" y="458"/>
                  </a:cubicBezTo>
                  <a:cubicBezTo>
                    <a:pt x="830" y="458"/>
                    <a:pt x="829" y="457"/>
                    <a:pt x="829" y="458"/>
                  </a:cubicBezTo>
                  <a:close/>
                  <a:moveTo>
                    <a:pt x="611" y="358"/>
                  </a:moveTo>
                  <a:cubicBezTo>
                    <a:pt x="610" y="357"/>
                    <a:pt x="610" y="355"/>
                    <a:pt x="609" y="353"/>
                  </a:cubicBezTo>
                  <a:cubicBezTo>
                    <a:pt x="609" y="353"/>
                    <a:pt x="605" y="356"/>
                    <a:pt x="605" y="356"/>
                  </a:cubicBezTo>
                  <a:cubicBezTo>
                    <a:pt x="604" y="355"/>
                    <a:pt x="606" y="354"/>
                    <a:pt x="606" y="353"/>
                  </a:cubicBezTo>
                  <a:cubicBezTo>
                    <a:pt x="606" y="352"/>
                    <a:pt x="605" y="350"/>
                    <a:pt x="603" y="350"/>
                  </a:cubicBezTo>
                  <a:cubicBezTo>
                    <a:pt x="606" y="349"/>
                    <a:pt x="603" y="347"/>
                    <a:pt x="602" y="346"/>
                  </a:cubicBezTo>
                  <a:cubicBezTo>
                    <a:pt x="600" y="346"/>
                    <a:pt x="598" y="348"/>
                    <a:pt x="597" y="350"/>
                  </a:cubicBezTo>
                  <a:cubicBezTo>
                    <a:pt x="597" y="347"/>
                    <a:pt x="598" y="344"/>
                    <a:pt x="600" y="342"/>
                  </a:cubicBezTo>
                  <a:cubicBezTo>
                    <a:pt x="601" y="341"/>
                    <a:pt x="604" y="340"/>
                    <a:pt x="605" y="338"/>
                  </a:cubicBezTo>
                  <a:cubicBezTo>
                    <a:pt x="605" y="336"/>
                    <a:pt x="603" y="337"/>
                    <a:pt x="602" y="335"/>
                  </a:cubicBezTo>
                  <a:cubicBezTo>
                    <a:pt x="601" y="334"/>
                    <a:pt x="602" y="335"/>
                    <a:pt x="603" y="334"/>
                  </a:cubicBezTo>
                  <a:cubicBezTo>
                    <a:pt x="605" y="333"/>
                    <a:pt x="607" y="332"/>
                    <a:pt x="606" y="330"/>
                  </a:cubicBezTo>
                  <a:cubicBezTo>
                    <a:pt x="606" y="328"/>
                    <a:pt x="604" y="326"/>
                    <a:pt x="602" y="326"/>
                  </a:cubicBezTo>
                  <a:cubicBezTo>
                    <a:pt x="600" y="326"/>
                    <a:pt x="598" y="328"/>
                    <a:pt x="596" y="328"/>
                  </a:cubicBezTo>
                  <a:cubicBezTo>
                    <a:pt x="594" y="329"/>
                    <a:pt x="592" y="329"/>
                    <a:pt x="592" y="331"/>
                  </a:cubicBezTo>
                  <a:cubicBezTo>
                    <a:pt x="591" y="329"/>
                    <a:pt x="589" y="326"/>
                    <a:pt x="587" y="325"/>
                  </a:cubicBezTo>
                  <a:cubicBezTo>
                    <a:pt x="584" y="324"/>
                    <a:pt x="584" y="328"/>
                    <a:pt x="587" y="326"/>
                  </a:cubicBezTo>
                  <a:cubicBezTo>
                    <a:pt x="587" y="330"/>
                    <a:pt x="582" y="327"/>
                    <a:pt x="581" y="327"/>
                  </a:cubicBezTo>
                  <a:cubicBezTo>
                    <a:pt x="579" y="328"/>
                    <a:pt x="579" y="330"/>
                    <a:pt x="580" y="331"/>
                  </a:cubicBezTo>
                  <a:cubicBezTo>
                    <a:pt x="580" y="332"/>
                    <a:pt x="581" y="332"/>
                    <a:pt x="582" y="333"/>
                  </a:cubicBezTo>
                  <a:cubicBezTo>
                    <a:pt x="582" y="334"/>
                    <a:pt x="582" y="335"/>
                    <a:pt x="582" y="336"/>
                  </a:cubicBezTo>
                  <a:cubicBezTo>
                    <a:pt x="582" y="337"/>
                    <a:pt x="580" y="333"/>
                    <a:pt x="578" y="333"/>
                  </a:cubicBezTo>
                  <a:cubicBezTo>
                    <a:pt x="576" y="333"/>
                    <a:pt x="576" y="336"/>
                    <a:pt x="577" y="338"/>
                  </a:cubicBezTo>
                  <a:cubicBezTo>
                    <a:pt x="579" y="340"/>
                    <a:pt x="580" y="339"/>
                    <a:pt x="583" y="339"/>
                  </a:cubicBezTo>
                  <a:cubicBezTo>
                    <a:pt x="584" y="339"/>
                    <a:pt x="584" y="339"/>
                    <a:pt x="585" y="340"/>
                  </a:cubicBezTo>
                  <a:cubicBezTo>
                    <a:pt x="586" y="340"/>
                    <a:pt x="586" y="342"/>
                    <a:pt x="587" y="342"/>
                  </a:cubicBezTo>
                  <a:cubicBezTo>
                    <a:pt x="586" y="343"/>
                    <a:pt x="586" y="341"/>
                    <a:pt x="585" y="341"/>
                  </a:cubicBezTo>
                  <a:cubicBezTo>
                    <a:pt x="583" y="340"/>
                    <a:pt x="582" y="342"/>
                    <a:pt x="582" y="344"/>
                  </a:cubicBezTo>
                  <a:cubicBezTo>
                    <a:pt x="583" y="345"/>
                    <a:pt x="585" y="345"/>
                    <a:pt x="585" y="346"/>
                  </a:cubicBezTo>
                  <a:cubicBezTo>
                    <a:pt x="586" y="348"/>
                    <a:pt x="586" y="349"/>
                    <a:pt x="584" y="350"/>
                  </a:cubicBezTo>
                  <a:cubicBezTo>
                    <a:pt x="584" y="349"/>
                    <a:pt x="584" y="346"/>
                    <a:pt x="584" y="346"/>
                  </a:cubicBezTo>
                  <a:cubicBezTo>
                    <a:pt x="582" y="346"/>
                    <a:pt x="584" y="351"/>
                    <a:pt x="583" y="352"/>
                  </a:cubicBezTo>
                  <a:cubicBezTo>
                    <a:pt x="581" y="355"/>
                    <a:pt x="577" y="353"/>
                    <a:pt x="576" y="351"/>
                  </a:cubicBezTo>
                  <a:cubicBezTo>
                    <a:pt x="575" y="349"/>
                    <a:pt x="574" y="345"/>
                    <a:pt x="572" y="345"/>
                  </a:cubicBezTo>
                  <a:cubicBezTo>
                    <a:pt x="569" y="345"/>
                    <a:pt x="568" y="351"/>
                    <a:pt x="569" y="353"/>
                  </a:cubicBezTo>
                  <a:cubicBezTo>
                    <a:pt x="569" y="355"/>
                    <a:pt x="570" y="356"/>
                    <a:pt x="571" y="357"/>
                  </a:cubicBezTo>
                  <a:cubicBezTo>
                    <a:pt x="572" y="358"/>
                    <a:pt x="573" y="360"/>
                    <a:pt x="574" y="362"/>
                  </a:cubicBezTo>
                  <a:cubicBezTo>
                    <a:pt x="576" y="363"/>
                    <a:pt x="577" y="362"/>
                    <a:pt x="578" y="363"/>
                  </a:cubicBezTo>
                  <a:cubicBezTo>
                    <a:pt x="579" y="363"/>
                    <a:pt x="580" y="364"/>
                    <a:pt x="581" y="364"/>
                  </a:cubicBezTo>
                  <a:cubicBezTo>
                    <a:pt x="583" y="367"/>
                    <a:pt x="585" y="370"/>
                    <a:pt x="587" y="373"/>
                  </a:cubicBezTo>
                  <a:cubicBezTo>
                    <a:pt x="588" y="375"/>
                    <a:pt x="589" y="377"/>
                    <a:pt x="590" y="379"/>
                  </a:cubicBezTo>
                  <a:cubicBezTo>
                    <a:pt x="591" y="381"/>
                    <a:pt x="592" y="381"/>
                    <a:pt x="593" y="383"/>
                  </a:cubicBezTo>
                  <a:cubicBezTo>
                    <a:pt x="593" y="383"/>
                    <a:pt x="593" y="384"/>
                    <a:pt x="593" y="384"/>
                  </a:cubicBezTo>
                  <a:cubicBezTo>
                    <a:pt x="593" y="384"/>
                    <a:pt x="596" y="384"/>
                    <a:pt x="596" y="383"/>
                  </a:cubicBezTo>
                  <a:cubicBezTo>
                    <a:pt x="598" y="383"/>
                    <a:pt x="599" y="381"/>
                    <a:pt x="598" y="380"/>
                  </a:cubicBezTo>
                  <a:cubicBezTo>
                    <a:pt x="598" y="377"/>
                    <a:pt x="595" y="374"/>
                    <a:pt x="598" y="372"/>
                  </a:cubicBezTo>
                  <a:cubicBezTo>
                    <a:pt x="596" y="377"/>
                    <a:pt x="603" y="378"/>
                    <a:pt x="606" y="376"/>
                  </a:cubicBezTo>
                  <a:cubicBezTo>
                    <a:pt x="607" y="375"/>
                    <a:pt x="607" y="373"/>
                    <a:pt x="608" y="373"/>
                  </a:cubicBezTo>
                  <a:cubicBezTo>
                    <a:pt x="608" y="373"/>
                    <a:pt x="609" y="374"/>
                    <a:pt x="610" y="373"/>
                  </a:cubicBezTo>
                  <a:cubicBezTo>
                    <a:pt x="610" y="372"/>
                    <a:pt x="609" y="372"/>
                    <a:pt x="608" y="371"/>
                  </a:cubicBezTo>
                  <a:cubicBezTo>
                    <a:pt x="608" y="370"/>
                    <a:pt x="610" y="370"/>
                    <a:pt x="610" y="369"/>
                  </a:cubicBezTo>
                  <a:cubicBezTo>
                    <a:pt x="610" y="368"/>
                    <a:pt x="608" y="369"/>
                    <a:pt x="607" y="368"/>
                  </a:cubicBezTo>
                  <a:cubicBezTo>
                    <a:pt x="610" y="367"/>
                    <a:pt x="610" y="364"/>
                    <a:pt x="608" y="362"/>
                  </a:cubicBezTo>
                  <a:cubicBezTo>
                    <a:pt x="609" y="362"/>
                    <a:pt x="611" y="360"/>
                    <a:pt x="611" y="358"/>
                  </a:cubicBezTo>
                  <a:close/>
                  <a:moveTo>
                    <a:pt x="415" y="370"/>
                  </a:moveTo>
                  <a:cubicBezTo>
                    <a:pt x="415" y="370"/>
                    <a:pt x="416" y="370"/>
                    <a:pt x="416" y="370"/>
                  </a:cubicBezTo>
                  <a:cubicBezTo>
                    <a:pt x="418" y="369"/>
                    <a:pt x="418" y="369"/>
                    <a:pt x="418" y="371"/>
                  </a:cubicBezTo>
                  <a:cubicBezTo>
                    <a:pt x="419" y="373"/>
                    <a:pt x="422" y="373"/>
                    <a:pt x="424" y="375"/>
                  </a:cubicBezTo>
                  <a:cubicBezTo>
                    <a:pt x="427" y="377"/>
                    <a:pt x="428" y="380"/>
                    <a:pt x="429" y="383"/>
                  </a:cubicBezTo>
                  <a:cubicBezTo>
                    <a:pt x="430" y="384"/>
                    <a:pt x="430" y="388"/>
                    <a:pt x="432" y="388"/>
                  </a:cubicBezTo>
                  <a:cubicBezTo>
                    <a:pt x="434" y="389"/>
                    <a:pt x="437" y="386"/>
                    <a:pt x="438" y="385"/>
                  </a:cubicBezTo>
                  <a:cubicBezTo>
                    <a:pt x="439" y="384"/>
                    <a:pt x="440" y="380"/>
                    <a:pt x="441" y="380"/>
                  </a:cubicBezTo>
                  <a:cubicBezTo>
                    <a:pt x="442" y="380"/>
                    <a:pt x="443" y="382"/>
                    <a:pt x="444" y="382"/>
                  </a:cubicBezTo>
                  <a:cubicBezTo>
                    <a:pt x="445" y="382"/>
                    <a:pt x="446" y="381"/>
                    <a:pt x="447" y="381"/>
                  </a:cubicBezTo>
                  <a:cubicBezTo>
                    <a:pt x="452" y="377"/>
                    <a:pt x="450" y="369"/>
                    <a:pt x="451" y="364"/>
                  </a:cubicBezTo>
                  <a:cubicBezTo>
                    <a:pt x="451" y="365"/>
                    <a:pt x="455" y="363"/>
                    <a:pt x="455" y="363"/>
                  </a:cubicBezTo>
                  <a:cubicBezTo>
                    <a:pt x="457" y="362"/>
                    <a:pt x="457" y="360"/>
                    <a:pt x="458" y="358"/>
                  </a:cubicBezTo>
                  <a:cubicBezTo>
                    <a:pt x="460" y="353"/>
                    <a:pt x="464" y="350"/>
                    <a:pt x="468" y="347"/>
                  </a:cubicBezTo>
                  <a:cubicBezTo>
                    <a:pt x="470" y="346"/>
                    <a:pt x="472" y="344"/>
                    <a:pt x="474" y="343"/>
                  </a:cubicBezTo>
                  <a:cubicBezTo>
                    <a:pt x="477" y="341"/>
                    <a:pt x="479" y="340"/>
                    <a:pt x="482" y="338"/>
                  </a:cubicBezTo>
                  <a:cubicBezTo>
                    <a:pt x="486" y="335"/>
                    <a:pt x="482" y="331"/>
                    <a:pt x="479" y="328"/>
                  </a:cubicBezTo>
                  <a:cubicBezTo>
                    <a:pt x="476" y="325"/>
                    <a:pt x="474" y="320"/>
                    <a:pt x="470" y="318"/>
                  </a:cubicBezTo>
                  <a:cubicBezTo>
                    <a:pt x="466" y="316"/>
                    <a:pt x="462" y="316"/>
                    <a:pt x="461" y="320"/>
                  </a:cubicBezTo>
                  <a:cubicBezTo>
                    <a:pt x="460" y="321"/>
                    <a:pt x="460" y="324"/>
                    <a:pt x="459" y="323"/>
                  </a:cubicBezTo>
                  <a:cubicBezTo>
                    <a:pt x="457" y="323"/>
                    <a:pt x="459" y="321"/>
                    <a:pt x="459" y="320"/>
                  </a:cubicBezTo>
                  <a:cubicBezTo>
                    <a:pt x="458" y="316"/>
                    <a:pt x="453" y="320"/>
                    <a:pt x="455" y="323"/>
                  </a:cubicBezTo>
                  <a:cubicBezTo>
                    <a:pt x="454" y="322"/>
                    <a:pt x="454" y="320"/>
                    <a:pt x="454" y="319"/>
                  </a:cubicBezTo>
                  <a:cubicBezTo>
                    <a:pt x="454" y="318"/>
                    <a:pt x="453" y="318"/>
                    <a:pt x="452" y="317"/>
                  </a:cubicBezTo>
                  <a:cubicBezTo>
                    <a:pt x="450" y="315"/>
                    <a:pt x="447" y="312"/>
                    <a:pt x="445" y="311"/>
                  </a:cubicBezTo>
                  <a:cubicBezTo>
                    <a:pt x="442" y="309"/>
                    <a:pt x="431" y="311"/>
                    <a:pt x="432" y="316"/>
                  </a:cubicBezTo>
                  <a:cubicBezTo>
                    <a:pt x="431" y="314"/>
                    <a:pt x="430" y="313"/>
                    <a:pt x="428" y="313"/>
                  </a:cubicBezTo>
                  <a:cubicBezTo>
                    <a:pt x="426" y="313"/>
                    <a:pt x="423" y="313"/>
                    <a:pt x="423" y="315"/>
                  </a:cubicBezTo>
                  <a:cubicBezTo>
                    <a:pt x="422" y="316"/>
                    <a:pt x="423" y="322"/>
                    <a:pt x="425" y="321"/>
                  </a:cubicBezTo>
                  <a:cubicBezTo>
                    <a:pt x="425" y="321"/>
                    <a:pt x="424" y="322"/>
                    <a:pt x="424" y="322"/>
                  </a:cubicBezTo>
                  <a:cubicBezTo>
                    <a:pt x="424" y="322"/>
                    <a:pt x="425" y="323"/>
                    <a:pt x="425" y="323"/>
                  </a:cubicBezTo>
                  <a:cubicBezTo>
                    <a:pt x="424" y="324"/>
                    <a:pt x="424" y="323"/>
                    <a:pt x="425" y="325"/>
                  </a:cubicBezTo>
                  <a:cubicBezTo>
                    <a:pt x="425" y="327"/>
                    <a:pt x="427" y="327"/>
                    <a:pt x="427" y="329"/>
                  </a:cubicBezTo>
                  <a:cubicBezTo>
                    <a:pt x="427" y="331"/>
                    <a:pt x="426" y="331"/>
                    <a:pt x="426" y="333"/>
                  </a:cubicBezTo>
                  <a:cubicBezTo>
                    <a:pt x="427" y="334"/>
                    <a:pt x="429" y="334"/>
                    <a:pt x="430" y="335"/>
                  </a:cubicBezTo>
                  <a:cubicBezTo>
                    <a:pt x="428" y="336"/>
                    <a:pt x="426" y="334"/>
                    <a:pt x="424" y="336"/>
                  </a:cubicBezTo>
                  <a:cubicBezTo>
                    <a:pt x="422" y="338"/>
                    <a:pt x="422" y="341"/>
                    <a:pt x="422" y="342"/>
                  </a:cubicBezTo>
                  <a:cubicBezTo>
                    <a:pt x="421" y="344"/>
                    <a:pt x="422" y="345"/>
                    <a:pt x="422" y="347"/>
                  </a:cubicBezTo>
                  <a:cubicBezTo>
                    <a:pt x="423" y="350"/>
                    <a:pt x="421" y="349"/>
                    <a:pt x="419" y="350"/>
                  </a:cubicBezTo>
                  <a:cubicBezTo>
                    <a:pt x="420" y="353"/>
                    <a:pt x="419" y="354"/>
                    <a:pt x="419" y="357"/>
                  </a:cubicBezTo>
                  <a:cubicBezTo>
                    <a:pt x="419" y="359"/>
                    <a:pt x="419" y="358"/>
                    <a:pt x="418" y="360"/>
                  </a:cubicBezTo>
                  <a:cubicBezTo>
                    <a:pt x="417" y="361"/>
                    <a:pt x="417" y="361"/>
                    <a:pt x="416" y="362"/>
                  </a:cubicBezTo>
                  <a:cubicBezTo>
                    <a:pt x="416" y="363"/>
                    <a:pt x="414" y="370"/>
                    <a:pt x="415" y="370"/>
                  </a:cubicBezTo>
                  <a:cubicBezTo>
                    <a:pt x="415" y="370"/>
                    <a:pt x="415" y="370"/>
                    <a:pt x="414" y="370"/>
                  </a:cubicBezTo>
                  <a:cubicBezTo>
                    <a:pt x="415" y="370"/>
                    <a:pt x="415" y="370"/>
                    <a:pt x="415" y="370"/>
                  </a:cubicBezTo>
                  <a:cubicBezTo>
                    <a:pt x="415" y="370"/>
                    <a:pt x="415" y="370"/>
                    <a:pt x="414" y="370"/>
                  </a:cubicBezTo>
                  <a:cubicBezTo>
                    <a:pt x="415" y="370"/>
                    <a:pt x="415" y="370"/>
                    <a:pt x="415" y="370"/>
                  </a:cubicBezTo>
                  <a:close/>
                  <a:moveTo>
                    <a:pt x="580" y="409"/>
                  </a:moveTo>
                  <a:cubicBezTo>
                    <a:pt x="580" y="409"/>
                    <a:pt x="580" y="407"/>
                    <a:pt x="580" y="407"/>
                  </a:cubicBezTo>
                  <a:cubicBezTo>
                    <a:pt x="579" y="406"/>
                    <a:pt x="579" y="407"/>
                    <a:pt x="578" y="407"/>
                  </a:cubicBezTo>
                  <a:cubicBezTo>
                    <a:pt x="575" y="407"/>
                    <a:pt x="577" y="407"/>
                    <a:pt x="576" y="406"/>
                  </a:cubicBezTo>
                  <a:cubicBezTo>
                    <a:pt x="574" y="405"/>
                    <a:pt x="573" y="404"/>
                    <a:pt x="571" y="403"/>
                  </a:cubicBezTo>
                  <a:cubicBezTo>
                    <a:pt x="569" y="401"/>
                    <a:pt x="567" y="399"/>
                    <a:pt x="566" y="396"/>
                  </a:cubicBezTo>
                  <a:cubicBezTo>
                    <a:pt x="565" y="398"/>
                    <a:pt x="566" y="399"/>
                    <a:pt x="567" y="400"/>
                  </a:cubicBezTo>
                  <a:cubicBezTo>
                    <a:pt x="565" y="400"/>
                    <a:pt x="563" y="398"/>
                    <a:pt x="562" y="397"/>
                  </a:cubicBezTo>
                  <a:cubicBezTo>
                    <a:pt x="562" y="397"/>
                    <a:pt x="563" y="396"/>
                    <a:pt x="563" y="396"/>
                  </a:cubicBezTo>
                  <a:cubicBezTo>
                    <a:pt x="562" y="396"/>
                    <a:pt x="562" y="396"/>
                    <a:pt x="562" y="396"/>
                  </a:cubicBezTo>
                  <a:cubicBezTo>
                    <a:pt x="560" y="395"/>
                    <a:pt x="560" y="393"/>
                    <a:pt x="558" y="392"/>
                  </a:cubicBezTo>
                  <a:cubicBezTo>
                    <a:pt x="557" y="390"/>
                    <a:pt x="556" y="390"/>
                    <a:pt x="556" y="388"/>
                  </a:cubicBezTo>
                  <a:cubicBezTo>
                    <a:pt x="556" y="386"/>
                    <a:pt x="556" y="384"/>
                    <a:pt x="557" y="383"/>
                  </a:cubicBezTo>
                  <a:cubicBezTo>
                    <a:pt x="558" y="381"/>
                    <a:pt x="557" y="379"/>
                    <a:pt x="557" y="377"/>
                  </a:cubicBezTo>
                  <a:cubicBezTo>
                    <a:pt x="556" y="373"/>
                    <a:pt x="554" y="369"/>
                    <a:pt x="553" y="365"/>
                  </a:cubicBezTo>
                  <a:cubicBezTo>
                    <a:pt x="552" y="361"/>
                    <a:pt x="551" y="357"/>
                    <a:pt x="550" y="353"/>
                  </a:cubicBezTo>
                  <a:cubicBezTo>
                    <a:pt x="552" y="350"/>
                    <a:pt x="544" y="344"/>
                    <a:pt x="543" y="343"/>
                  </a:cubicBezTo>
                  <a:cubicBezTo>
                    <a:pt x="542" y="342"/>
                    <a:pt x="541" y="340"/>
                    <a:pt x="540" y="340"/>
                  </a:cubicBezTo>
                  <a:cubicBezTo>
                    <a:pt x="539" y="341"/>
                    <a:pt x="539" y="342"/>
                    <a:pt x="539" y="342"/>
                  </a:cubicBezTo>
                  <a:cubicBezTo>
                    <a:pt x="537" y="343"/>
                    <a:pt x="530" y="335"/>
                    <a:pt x="534" y="342"/>
                  </a:cubicBezTo>
                  <a:cubicBezTo>
                    <a:pt x="531" y="342"/>
                    <a:pt x="532" y="345"/>
                    <a:pt x="532" y="347"/>
                  </a:cubicBezTo>
                  <a:cubicBezTo>
                    <a:pt x="533" y="350"/>
                    <a:pt x="533" y="354"/>
                    <a:pt x="534" y="357"/>
                  </a:cubicBezTo>
                  <a:cubicBezTo>
                    <a:pt x="534" y="356"/>
                    <a:pt x="533" y="358"/>
                    <a:pt x="533" y="358"/>
                  </a:cubicBezTo>
                  <a:cubicBezTo>
                    <a:pt x="533" y="359"/>
                    <a:pt x="534" y="360"/>
                    <a:pt x="534" y="362"/>
                  </a:cubicBezTo>
                  <a:cubicBezTo>
                    <a:pt x="535" y="364"/>
                    <a:pt x="535" y="368"/>
                    <a:pt x="537" y="370"/>
                  </a:cubicBezTo>
                  <a:cubicBezTo>
                    <a:pt x="537" y="371"/>
                    <a:pt x="537" y="371"/>
                    <a:pt x="537" y="372"/>
                  </a:cubicBezTo>
                  <a:cubicBezTo>
                    <a:pt x="537" y="370"/>
                    <a:pt x="537" y="374"/>
                    <a:pt x="537" y="373"/>
                  </a:cubicBezTo>
                  <a:cubicBezTo>
                    <a:pt x="536" y="375"/>
                    <a:pt x="534" y="374"/>
                    <a:pt x="534" y="377"/>
                  </a:cubicBezTo>
                  <a:cubicBezTo>
                    <a:pt x="531" y="378"/>
                    <a:pt x="529" y="362"/>
                    <a:pt x="529" y="361"/>
                  </a:cubicBezTo>
                  <a:cubicBezTo>
                    <a:pt x="529" y="359"/>
                    <a:pt x="529" y="358"/>
                    <a:pt x="528" y="357"/>
                  </a:cubicBezTo>
                  <a:cubicBezTo>
                    <a:pt x="528" y="356"/>
                    <a:pt x="527" y="356"/>
                    <a:pt x="526" y="355"/>
                  </a:cubicBezTo>
                  <a:cubicBezTo>
                    <a:pt x="526" y="354"/>
                    <a:pt x="525" y="353"/>
                    <a:pt x="525" y="352"/>
                  </a:cubicBezTo>
                  <a:cubicBezTo>
                    <a:pt x="524" y="352"/>
                    <a:pt x="522" y="351"/>
                    <a:pt x="522" y="350"/>
                  </a:cubicBezTo>
                  <a:cubicBezTo>
                    <a:pt x="521" y="350"/>
                    <a:pt x="522" y="349"/>
                    <a:pt x="522" y="349"/>
                  </a:cubicBezTo>
                  <a:cubicBezTo>
                    <a:pt x="521" y="348"/>
                    <a:pt x="520" y="348"/>
                    <a:pt x="520" y="348"/>
                  </a:cubicBezTo>
                  <a:cubicBezTo>
                    <a:pt x="519" y="347"/>
                    <a:pt x="516" y="346"/>
                    <a:pt x="515" y="347"/>
                  </a:cubicBezTo>
                  <a:cubicBezTo>
                    <a:pt x="512" y="349"/>
                    <a:pt x="522" y="352"/>
                    <a:pt x="520" y="355"/>
                  </a:cubicBezTo>
                  <a:cubicBezTo>
                    <a:pt x="519" y="354"/>
                    <a:pt x="517" y="353"/>
                    <a:pt x="519" y="355"/>
                  </a:cubicBezTo>
                  <a:cubicBezTo>
                    <a:pt x="520" y="357"/>
                    <a:pt x="522" y="358"/>
                    <a:pt x="519" y="359"/>
                  </a:cubicBezTo>
                  <a:cubicBezTo>
                    <a:pt x="517" y="359"/>
                    <a:pt x="516" y="356"/>
                    <a:pt x="514" y="358"/>
                  </a:cubicBezTo>
                  <a:cubicBezTo>
                    <a:pt x="513" y="358"/>
                    <a:pt x="513" y="362"/>
                    <a:pt x="512" y="361"/>
                  </a:cubicBezTo>
                  <a:cubicBezTo>
                    <a:pt x="511" y="361"/>
                    <a:pt x="511" y="360"/>
                    <a:pt x="511" y="359"/>
                  </a:cubicBezTo>
                  <a:cubicBezTo>
                    <a:pt x="510" y="359"/>
                    <a:pt x="507" y="364"/>
                    <a:pt x="506" y="362"/>
                  </a:cubicBezTo>
                  <a:cubicBezTo>
                    <a:pt x="506" y="362"/>
                    <a:pt x="510" y="358"/>
                    <a:pt x="510" y="358"/>
                  </a:cubicBezTo>
                  <a:cubicBezTo>
                    <a:pt x="513" y="354"/>
                    <a:pt x="509" y="351"/>
                    <a:pt x="506" y="350"/>
                  </a:cubicBezTo>
                  <a:cubicBezTo>
                    <a:pt x="504" y="348"/>
                    <a:pt x="499" y="345"/>
                    <a:pt x="497" y="348"/>
                  </a:cubicBezTo>
                  <a:cubicBezTo>
                    <a:pt x="496" y="350"/>
                    <a:pt x="498" y="354"/>
                    <a:pt x="495" y="355"/>
                  </a:cubicBezTo>
                  <a:cubicBezTo>
                    <a:pt x="495" y="355"/>
                    <a:pt x="495" y="355"/>
                    <a:pt x="495" y="354"/>
                  </a:cubicBezTo>
                  <a:cubicBezTo>
                    <a:pt x="495" y="355"/>
                    <a:pt x="493" y="355"/>
                    <a:pt x="492" y="355"/>
                  </a:cubicBezTo>
                  <a:cubicBezTo>
                    <a:pt x="491" y="356"/>
                    <a:pt x="491" y="357"/>
                    <a:pt x="489" y="357"/>
                  </a:cubicBezTo>
                  <a:cubicBezTo>
                    <a:pt x="489" y="357"/>
                    <a:pt x="489" y="358"/>
                    <a:pt x="488" y="357"/>
                  </a:cubicBezTo>
                  <a:cubicBezTo>
                    <a:pt x="487" y="356"/>
                    <a:pt x="490" y="355"/>
                    <a:pt x="491" y="354"/>
                  </a:cubicBezTo>
                  <a:cubicBezTo>
                    <a:pt x="491" y="354"/>
                    <a:pt x="492" y="352"/>
                    <a:pt x="492" y="351"/>
                  </a:cubicBezTo>
                  <a:cubicBezTo>
                    <a:pt x="493" y="348"/>
                    <a:pt x="494" y="342"/>
                    <a:pt x="491" y="340"/>
                  </a:cubicBezTo>
                  <a:cubicBezTo>
                    <a:pt x="488" y="337"/>
                    <a:pt x="483" y="342"/>
                    <a:pt x="480" y="343"/>
                  </a:cubicBezTo>
                  <a:cubicBezTo>
                    <a:pt x="475" y="346"/>
                    <a:pt x="471" y="349"/>
                    <a:pt x="467" y="353"/>
                  </a:cubicBezTo>
                  <a:cubicBezTo>
                    <a:pt x="466" y="354"/>
                    <a:pt x="464" y="356"/>
                    <a:pt x="463" y="358"/>
                  </a:cubicBezTo>
                  <a:cubicBezTo>
                    <a:pt x="462" y="361"/>
                    <a:pt x="463" y="360"/>
                    <a:pt x="464" y="362"/>
                  </a:cubicBezTo>
                  <a:cubicBezTo>
                    <a:pt x="466" y="363"/>
                    <a:pt x="465" y="364"/>
                    <a:pt x="464" y="365"/>
                  </a:cubicBezTo>
                  <a:cubicBezTo>
                    <a:pt x="462" y="367"/>
                    <a:pt x="461" y="367"/>
                    <a:pt x="460" y="370"/>
                  </a:cubicBezTo>
                  <a:cubicBezTo>
                    <a:pt x="459" y="371"/>
                    <a:pt x="457" y="376"/>
                    <a:pt x="459" y="377"/>
                  </a:cubicBezTo>
                  <a:cubicBezTo>
                    <a:pt x="460" y="378"/>
                    <a:pt x="460" y="377"/>
                    <a:pt x="461" y="377"/>
                  </a:cubicBezTo>
                  <a:cubicBezTo>
                    <a:pt x="461" y="377"/>
                    <a:pt x="462" y="377"/>
                    <a:pt x="463" y="377"/>
                  </a:cubicBezTo>
                  <a:cubicBezTo>
                    <a:pt x="464" y="377"/>
                    <a:pt x="466" y="376"/>
                    <a:pt x="467" y="376"/>
                  </a:cubicBezTo>
                  <a:cubicBezTo>
                    <a:pt x="466" y="378"/>
                    <a:pt x="468" y="378"/>
                    <a:pt x="467" y="379"/>
                  </a:cubicBezTo>
                  <a:cubicBezTo>
                    <a:pt x="466" y="380"/>
                    <a:pt x="465" y="378"/>
                    <a:pt x="464" y="381"/>
                  </a:cubicBezTo>
                  <a:cubicBezTo>
                    <a:pt x="464" y="382"/>
                    <a:pt x="465" y="382"/>
                    <a:pt x="467" y="382"/>
                  </a:cubicBezTo>
                  <a:cubicBezTo>
                    <a:pt x="467" y="383"/>
                    <a:pt x="469" y="383"/>
                    <a:pt x="469" y="382"/>
                  </a:cubicBezTo>
                  <a:cubicBezTo>
                    <a:pt x="470" y="382"/>
                    <a:pt x="469" y="381"/>
                    <a:pt x="470" y="381"/>
                  </a:cubicBezTo>
                  <a:cubicBezTo>
                    <a:pt x="470" y="383"/>
                    <a:pt x="475" y="381"/>
                    <a:pt x="475" y="381"/>
                  </a:cubicBezTo>
                  <a:cubicBezTo>
                    <a:pt x="477" y="380"/>
                    <a:pt x="478" y="379"/>
                    <a:pt x="480" y="379"/>
                  </a:cubicBezTo>
                  <a:cubicBezTo>
                    <a:pt x="482" y="379"/>
                    <a:pt x="483" y="380"/>
                    <a:pt x="485" y="380"/>
                  </a:cubicBezTo>
                  <a:cubicBezTo>
                    <a:pt x="484" y="381"/>
                    <a:pt x="482" y="379"/>
                    <a:pt x="481" y="380"/>
                  </a:cubicBezTo>
                  <a:cubicBezTo>
                    <a:pt x="478" y="381"/>
                    <a:pt x="481" y="381"/>
                    <a:pt x="481" y="382"/>
                  </a:cubicBezTo>
                  <a:cubicBezTo>
                    <a:pt x="480" y="382"/>
                    <a:pt x="481" y="382"/>
                    <a:pt x="481" y="383"/>
                  </a:cubicBezTo>
                  <a:cubicBezTo>
                    <a:pt x="480" y="383"/>
                    <a:pt x="479" y="383"/>
                    <a:pt x="479" y="383"/>
                  </a:cubicBezTo>
                  <a:cubicBezTo>
                    <a:pt x="478" y="384"/>
                    <a:pt x="476" y="384"/>
                    <a:pt x="475" y="384"/>
                  </a:cubicBezTo>
                  <a:cubicBezTo>
                    <a:pt x="472" y="385"/>
                    <a:pt x="467" y="386"/>
                    <a:pt x="465" y="389"/>
                  </a:cubicBezTo>
                  <a:cubicBezTo>
                    <a:pt x="462" y="392"/>
                    <a:pt x="466" y="394"/>
                    <a:pt x="468" y="396"/>
                  </a:cubicBezTo>
                  <a:cubicBezTo>
                    <a:pt x="469" y="398"/>
                    <a:pt x="469" y="398"/>
                    <a:pt x="471" y="398"/>
                  </a:cubicBezTo>
                  <a:cubicBezTo>
                    <a:pt x="473" y="399"/>
                    <a:pt x="474" y="398"/>
                    <a:pt x="476" y="398"/>
                  </a:cubicBezTo>
                  <a:cubicBezTo>
                    <a:pt x="478" y="398"/>
                    <a:pt x="480" y="399"/>
                    <a:pt x="482" y="399"/>
                  </a:cubicBezTo>
                  <a:cubicBezTo>
                    <a:pt x="484" y="399"/>
                    <a:pt x="486" y="398"/>
                    <a:pt x="488" y="397"/>
                  </a:cubicBezTo>
                  <a:cubicBezTo>
                    <a:pt x="493" y="396"/>
                    <a:pt x="496" y="397"/>
                    <a:pt x="500" y="399"/>
                  </a:cubicBezTo>
                  <a:cubicBezTo>
                    <a:pt x="502" y="399"/>
                    <a:pt x="503" y="400"/>
                    <a:pt x="505" y="401"/>
                  </a:cubicBezTo>
                  <a:cubicBezTo>
                    <a:pt x="507" y="402"/>
                    <a:pt x="507" y="403"/>
                    <a:pt x="509" y="403"/>
                  </a:cubicBezTo>
                  <a:cubicBezTo>
                    <a:pt x="510" y="404"/>
                    <a:pt x="509" y="404"/>
                    <a:pt x="509" y="404"/>
                  </a:cubicBezTo>
                  <a:cubicBezTo>
                    <a:pt x="509" y="404"/>
                    <a:pt x="509" y="404"/>
                    <a:pt x="509" y="404"/>
                  </a:cubicBezTo>
                  <a:cubicBezTo>
                    <a:pt x="508" y="406"/>
                    <a:pt x="505" y="404"/>
                    <a:pt x="504" y="406"/>
                  </a:cubicBezTo>
                  <a:cubicBezTo>
                    <a:pt x="504" y="406"/>
                    <a:pt x="504" y="406"/>
                    <a:pt x="503" y="406"/>
                  </a:cubicBezTo>
                  <a:cubicBezTo>
                    <a:pt x="499" y="407"/>
                    <a:pt x="495" y="404"/>
                    <a:pt x="491" y="404"/>
                  </a:cubicBezTo>
                  <a:cubicBezTo>
                    <a:pt x="486" y="404"/>
                    <a:pt x="482" y="405"/>
                    <a:pt x="478" y="406"/>
                  </a:cubicBezTo>
                  <a:cubicBezTo>
                    <a:pt x="476" y="407"/>
                    <a:pt x="472" y="407"/>
                    <a:pt x="471" y="410"/>
                  </a:cubicBezTo>
                  <a:cubicBezTo>
                    <a:pt x="469" y="414"/>
                    <a:pt x="473" y="415"/>
                    <a:pt x="474" y="419"/>
                  </a:cubicBezTo>
                  <a:cubicBezTo>
                    <a:pt x="474" y="419"/>
                    <a:pt x="475" y="419"/>
                    <a:pt x="475" y="419"/>
                  </a:cubicBezTo>
                  <a:cubicBezTo>
                    <a:pt x="477" y="422"/>
                    <a:pt x="478" y="423"/>
                    <a:pt x="482" y="424"/>
                  </a:cubicBezTo>
                  <a:cubicBezTo>
                    <a:pt x="485" y="424"/>
                    <a:pt x="490" y="423"/>
                    <a:pt x="493" y="425"/>
                  </a:cubicBezTo>
                  <a:cubicBezTo>
                    <a:pt x="496" y="427"/>
                    <a:pt x="495" y="430"/>
                    <a:pt x="496" y="433"/>
                  </a:cubicBezTo>
                  <a:cubicBezTo>
                    <a:pt x="496" y="434"/>
                    <a:pt x="497" y="435"/>
                    <a:pt x="498" y="437"/>
                  </a:cubicBezTo>
                  <a:cubicBezTo>
                    <a:pt x="500" y="439"/>
                    <a:pt x="498" y="437"/>
                    <a:pt x="498" y="439"/>
                  </a:cubicBezTo>
                  <a:cubicBezTo>
                    <a:pt x="499" y="440"/>
                    <a:pt x="501" y="439"/>
                    <a:pt x="502" y="438"/>
                  </a:cubicBezTo>
                  <a:cubicBezTo>
                    <a:pt x="505" y="438"/>
                    <a:pt x="509" y="437"/>
                    <a:pt x="511" y="438"/>
                  </a:cubicBezTo>
                  <a:cubicBezTo>
                    <a:pt x="511" y="437"/>
                    <a:pt x="510" y="437"/>
                    <a:pt x="510" y="437"/>
                  </a:cubicBezTo>
                  <a:cubicBezTo>
                    <a:pt x="511" y="436"/>
                    <a:pt x="512" y="436"/>
                    <a:pt x="513" y="437"/>
                  </a:cubicBezTo>
                  <a:cubicBezTo>
                    <a:pt x="511" y="440"/>
                    <a:pt x="518" y="436"/>
                    <a:pt x="519" y="436"/>
                  </a:cubicBezTo>
                  <a:cubicBezTo>
                    <a:pt x="524" y="436"/>
                    <a:pt x="526" y="433"/>
                    <a:pt x="530" y="431"/>
                  </a:cubicBezTo>
                  <a:cubicBezTo>
                    <a:pt x="533" y="429"/>
                    <a:pt x="536" y="430"/>
                    <a:pt x="538" y="427"/>
                  </a:cubicBezTo>
                  <a:cubicBezTo>
                    <a:pt x="539" y="425"/>
                    <a:pt x="540" y="422"/>
                    <a:pt x="542" y="421"/>
                  </a:cubicBezTo>
                  <a:cubicBezTo>
                    <a:pt x="544" y="419"/>
                    <a:pt x="544" y="422"/>
                    <a:pt x="544" y="424"/>
                  </a:cubicBezTo>
                  <a:cubicBezTo>
                    <a:pt x="545" y="427"/>
                    <a:pt x="547" y="426"/>
                    <a:pt x="549" y="427"/>
                  </a:cubicBezTo>
                  <a:cubicBezTo>
                    <a:pt x="550" y="427"/>
                    <a:pt x="553" y="427"/>
                    <a:pt x="553" y="428"/>
                  </a:cubicBezTo>
                  <a:cubicBezTo>
                    <a:pt x="554" y="429"/>
                    <a:pt x="552" y="429"/>
                    <a:pt x="552" y="430"/>
                  </a:cubicBezTo>
                  <a:cubicBezTo>
                    <a:pt x="552" y="433"/>
                    <a:pt x="556" y="432"/>
                    <a:pt x="558" y="430"/>
                  </a:cubicBezTo>
                  <a:cubicBezTo>
                    <a:pt x="558" y="434"/>
                    <a:pt x="568" y="432"/>
                    <a:pt x="570" y="431"/>
                  </a:cubicBezTo>
                  <a:cubicBezTo>
                    <a:pt x="571" y="430"/>
                    <a:pt x="574" y="430"/>
                    <a:pt x="574" y="428"/>
                  </a:cubicBezTo>
                  <a:cubicBezTo>
                    <a:pt x="575" y="426"/>
                    <a:pt x="573" y="424"/>
                    <a:pt x="572" y="422"/>
                  </a:cubicBezTo>
                  <a:cubicBezTo>
                    <a:pt x="572" y="422"/>
                    <a:pt x="573" y="421"/>
                    <a:pt x="573" y="421"/>
                  </a:cubicBezTo>
                  <a:cubicBezTo>
                    <a:pt x="572" y="419"/>
                    <a:pt x="570" y="420"/>
                    <a:pt x="570" y="421"/>
                  </a:cubicBezTo>
                  <a:cubicBezTo>
                    <a:pt x="567" y="422"/>
                    <a:pt x="567" y="425"/>
                    <a:pt x="565" y="426"/>
                  </a:cubicBezTo>
                  <a:cubicBezTo>
                    <a:pt x="564" y="424"/>
                    <a:pt x="567" y="423"/>
                    <a:pt x="565" y="420"/>
                  </a:cubicBezTo>
                  <a:cubicBezTo>
                    <a:pt x="565" y="419"/>
                    <a:pt x="562" y="416"/>
                    <a:pt x="564" y="416"/>
                  </a:cubicBezTo>
                  <a:cubicBezTo>
                    <a:pt x="566" y="417"/>
                    <a:pt x="567" y="420"/>
                    <a:pt x="569" y="419"/>
                  </a:cubicBezTo>
                  <a:cubicBezTo>
                    <a:pt x="570" y="418"/>
                    <a:pt x="568" y="415"/>
                    <a:pt x="570" y="414"/>
                  </a:cubicBezTo>
                  <a:cubicBezTo>
                    <a:pt x="571" y="414"/>
                    <a:pt x="570" y="415"/>
                    <a:pt x="571" y="415"/>
                  </a:cubicBezTo>
                  <a:cubicBezTo>
                    <a:pt x="572" y="414"/>
                    <a:pt x="571" y="413"/>
                    <a:pt x="572" y="412"/>
                  </a:cubicBezTo>
                  <a:cubicBezTo>
                    <a:pt x="572" y="413"/>
                    <a:pt x="574" y="416"/>
                    <a:pt x="575" y="417"/>
                  </a:cubicBezTo>
                  <a:cubicBezTo>
                    <a:pt x="576" y="417"/>
                    <a:pt x="576" y="413"/>
                    <a:pt x="577" y="412"/>
                  </a:cubicBezTo>
                  <a:cubicBezTo>
                    <a:pt x="576" y="414"/>
                    <a:pt x="577" y="418"/>
                    <a:pt x="580" y="416"/>
                  </a:cubicBezTo>
                  <a:cubicBezTo>
                    <a:pt x="582" y="415"/>
                    <a:pt x="581" y="411"/>
                    <a:pt x="580" y="409"/>
                  </a:cubicBezTo>
                  <a:close/>
                  <a:moveTo>
                    <a:pt x="549" y="329"/>
                  </a:moveTo>
                  <a:cubicBezTo>
                    <a:pt x="547" y="331"/>
                    <a:pt x="543" y="330"/>
                    <a:pt x="541" y="332"/>
                  </a:cubicBezTo>
                  <a:cubicBezTo>
                    <a:pt x="539" y="335"/>
                    <a:pt x="542" y="337"/>
                    <a:pt x="543" y="339"/>
                  </a:cubicBezTo>
                  <a:cubicBezTo>
                    <a:pt x="545" y="341"/>
                    <a:pt x="549" y="351"/>
                    <a:pt x="551" y="349"/>
                  </a:cubicBezTo>
                  <a:cubicBezTo>
                    <a:pt x="551" y="350"/>
                    <a:pt x="552" y="347"/>
                    <a:pt x="552" y="348"/>
                  </a:cubicBezTo>
                  <a:cubicBezTo>
                    <a:pt x="554" y="344"/>
                    <a:pt x="557" y="339"/>
                    <a:pt x="556" y="335"/>
                  </a:cubicBezTo>
                  <a:cubicBezTo>
                    <a:pt x="556" y="332"/>
                    <a:pt x="552" y="328"/>
                    <a:pt x="549" y="330"/>
                  </a:cubicBezTo>
                  <a:cubicBezTo>
                    <a:pt x="549" y="329"/>
                    <a:pt x="549" y="329"/>
                    <a:pt x="550" y="329"/>
                  </a:cubicBezTo>
                  <a:cubicBezTo>
                    <a:pt x="549" y="329"/>
                    <a:pt x="549" y="330"/>
                    <a:pt x="548" y="330"/>
                  </a:cubicBezTo>
                  <a:cubicBezTo>
                    <a:pt x="549" y="330"/>
                    <a:pt x="549" y="329"/>
                    <a:pt x="550" y="329"/>
                  </a:cubicBezTo>
                  <a:cubicBezTo>
                    <a:pt x="549" y="329"/>
                    <a:pt x="549" y="329"/>
                    <a:pt x="549" y="329"/>
                  </a:cubicBezTo>
                  <a:close/>
                  <a:moveTo>
                    <a:pt x="590" y="326"/>
                  </a:moveTo>
                  <a:cubicBezTo>
                    <a:pt x="590" y="330"/>
                    <a:pt x="603" y="326"/>
                    <a:pt x="602" y="322"/>
                  </a:cubicBezTo>
                  <a:cubicBezTo>
                    <a:pt x="601" y="318"/>
                    <a:pt x="590" y="322"/>
                    <a:pt x="590" y="326"/>
                  </a:cubicBezTo>
                  <a:cubicBezTo>
                    <a:pt x="590" y="326"/>
                    <a:pt x="590" y="326"/>
                    <a:pt x="590" y="325"/>
                  </a:cubicBezTo>
                  <a:cubicBezTo>
                    <a:pt x="590" y="326"/>
                    <a:pt x="590" y="327"/>
                    <a:pt x="590" y="327"/>
                  </a:cubicBezTo>
                  <a:cubicBezTo>
                    <a:pt x="590" y="327"/>
                    <a:pt x="590" y="325"/>
                    <a:pt x="590" y="326"/>
                  </a:cubicBezTo>
                  <a:close/>
                  <a:moveTo>
                    <a:pt x="609" y="344"/>
                  </a:moveTo>
                  <a:cubicBezTo>
                    <a:pt x="607" y="341"/>
                    <a:pt x="605" y="346"/>
                    <a:pt x="606" y="347"/>
                  </a:cubicBezTo>
                  <a:cubicBezTo>
                    <a:pt x="608" y="350"/>
                    <a:pt x="610" y="346"/>
                    <a:pt x="609" y="344"/>
                  </a:cubicBezTo>
                  <a:cubicBezTo>
                    <a:pt x="609" y="344"/>
                    <a:pt x="609" y="344"/>
                    <a:pt x="609" y="345"/>
                  </a:cubicBezTo>
                  <a:cubicBezTo>
                    <a:pt x="609" y="344"/>
                    <a:pt x="608" y="344"/>
                    <a:pt x="608" y="343"/>
                  </a:cubicBezTo>
                  <a:cubicBezTo>
                    <a:pt x="608" y="344"/>
                    <a:pt x="609" y="344"/>
                    <a:pt x="609" y="344"/>
                  </a:cubicBezTo>
                  <a:cubicBezTo>
                    <a:pt x="609" y="344"/>
                    <a:pt x="608" y="343"/>
                    <a:pt x="608" y="343"/>
                  </a:cubicBezTo>
                  <a:cubicBezTo>
                    <a:pt x="608" y="343"/>
                    <a:pt x="608" y="344"/>
                    <a:pt x="609" y="344"/>
                  </a:cubicBezTo>
                  <a:cubicBezTo>
                    <a:pt x="609" y="344"/>
                    <a:pt x="609" y="344"/>
                    <a:pt x="609" y="344"/>
                  </a:cubicBezTo>
                  <a:close/>
                  <a:moveTo>
                    <a:pt x="585" y="399"/>
                  </a:moveTo>
                  <a:cubicBezTo>
                    <a:pt x="582" y="395"/>
                    <a:pt x="581" y="400"/>
                    <a:pt x="584" y="401"/>
                  </a:cubicBezTo>
                  <a:cubicBezTo>
                    <a:pt x="584" y="400"/>
                    <a:pt x="584" y="399"/>
                    <a:pt x="585" y="399"/>
                  </a:cubicBezTo>
                  <a:cubicBezTo>
                    <a:pt x="585" y="398"/>
                    <a:pt x="585" y="398"/>
                    <a:pt x="584" y="399"/>
                  </a:cubicBezTo>
                  <a:cubicBezTo>
                    <a:pt x="585" y="399"/>
                    <a:pt x="585" y="399"/>
                    <a:pt x="585" y="399"/>
                  </a:cubicBezTo>
                  <a:cubicBezTo>
                    <a:pt x="585" y="399"/>
                    <a:pt x="583" y="397"/>
                    <a:pt x="583" y="397"/>
                  </a:cubicBezTo>
                  <a:cubicBezTo>
                    <a:pt x="583" y="398"/>
                    <a:pt x="584" y="399"/>
                    <a:pt x="585" y="399"/>
                  </a:cubicBezTo>
                  <a:close/>
                  <a:moveTo>
                    <a:pt x="578" y="422"/>
                  </a:moveTo>
                  <a:cubicBezTo>
                    <a:pt x="580" y="422"/>
                    <a:pt x="580" y="418"/>
                    <a:pt x="578" y="418"/>
                  </a:cubicBezTo>
                  <a:cubicBezTo>
                    <a:pt x="577" y="419"/>
                    <a:pt x="577" y="422"/>
                    <a:pt x="578" y="422"/>
                  </a:cubicBezTo>
                  <a:close/>
                  <a:moveTo>
                    <a:pt x="608" y="349"/>
                  </a:moveTo>
                  <a:cubicBezTo>
                    <a:pt x="605" y="349"/>
                    <a:pt x="608" y="356"/>
                    <a:pt x="609" y="352"/>
                  </a:cubicBezTo>
                  <a:cubicBezTo>
                    <a:pt x="609" y="351"/>
                    <a:pt x="608" y="349"/>
                    <a:pt x="608" y="349"/>
                  </a:cubicBezTo>
                  <a:close/>
                  <a:moveTo>
                    <a:pt x="534" y="334"/>
                  </a:moveTo>
                  <a:cubicBezTo>
                    <a:pt x="535" y="334"/>
                    <a:pt x="537" y="333"/>
                    <a:pt x="534" y="333"/>
                  </a:cubicBezTo>
                  <a:cubicBezTo>
                    <a:pt x="532" y="332"/>
                    <a:pt x="533" y="335"/>
                    <a:pt x="534" y="334"/>
                  </a:cubicBezTo>
                  <a:close/>
                  <a:moveTo>
                    <a:pt x="478" y="400"/>
                  </a:moveTo>
                  <a:cubicBezTo>
                    <a:pt x="477" y="400"/>
                    <a:pt x="476" y="399"/>
                    <a:pt x="474" y="400"/>
                  </a:cubicBezTo>
                  <a:cubicBezTo>
                    <a:pt x="476" y="399"/>
                    <a:pt x="477" y="401"/>
                    <a:pt x="478" y="400"/>
                  </a:cubicBezTo>
                  <a:close/>
                  <a:moveTo>
                    <a:pt x="576" y="427"/>
                  </a:moveTo>
                  <a:cubicBezTo>
                    <a:pt x="576" y="427"/>
                    <a:pt x="576" y="425"/>
                    <a:pt x="575" y="426"/>
                  </a:cubicBezTo>
                  <a:cubicBezTo>
                    <a:pt x="575" y="426"/>
                    <a:pt x="575" y="427"/>
                    <a:pt x="575" y="428"/>
                  </a:cubicBezTo>
                  <a:cubicBezTo>
                    <a:pt x="575" y="427"/>
                    <a:pt x="576" y="427"/>
                    <a:pt x="576" y="427"/>
                  </a:cubicBezTo>
                  <a:cubicBezTo>
                    <a:pt x="575" y="427"/>
                    <a:pt x="576" y="427"/>
                    <a:pt x="576" y="427"/>
                  </a:cubicBezTo>
                  <a:close/>
                  <a:moveTo>
                    <a:pt x="508" y="444"/>
                  </a:moveTo>
                  <a:cubicBezTo>
                    <a:pt x="509" y="443"/>
                    <a:pt x="509" y="442"/>
                    <a:pt x="509" y="442"/>
                  </a:cubicBezTo>
                  <a:cubicBezTo>
                    <a:pt x="508" y="442"/>
                    <a:pt x="508" y="443"/>
                    <a:pt x="508" y="444"/>
                  </a:cubicBezTo>
                  <a:close/>
                  <a:moveTo>
                    <a:pt x="571" y="416"/>
                  </a:moveTo>
                  <a:cubicBezTo>
                    <a:pt x="571" y="418"/>
                    <a:pt x="573" y="416"/>
                    <a:pt x="571" y="415"/>
                  </a:cubicBezTo>
                  <a:cubicBezTo>
                    <a:pt x="571" y="415"/>
                    <a:pt x="571" y="416"/>
                    <a:pt x="571" y="416"/>
                  </a:cubicBezTo>
                  <a:close/>
                  <a:moveTo>
                    <a:pt x="424" y="334"/>
                  </a:moveTo>
                  <a:cubicBezTo>
                    <a:pt x="425" y="334"/>
                    <a:pt x="425" y="334"/>
                    <a:pt x="425" y="333"/>
                  </a:cubicBezTo>
                  <a:cubicBezTo>
                    <a:pt x="425" y="333"/>
                    <a:pt x="424" y="333"/>
                    <a:pt x="424" y="333"/>
                  </a:cubicBezTo>
                  <a:cubicBezTo>
                    <a:pt x="424" y="333"/>
                    <a:pt x="424" y="334"/>
                    <a:pt x="424" y="334"/>
                  </a:cubicBezTo>
                  <a:close/>
                  <a:moveTo>
                    <a:pt x="581" y="404"/>
                  </a:moveTo>
                  <a:cubicBezTo>
                    <a:pt x="581" y="403"/>
                    <a:pt x="579" y="405"/>
                    <a:pt x="581" y="405"/>
                  </a:cubicBezTo>
                  <a:cubicBezTo>
                    <a:pt x="581" y="405"/>
                    <a:pt x="581" y="405"/>
                    <a:pt x="581" y="404"/>
                  </a:cubicBezTo>
                  <a:close/>
                  <a:moveTo>
                    <a:pt x="529" y="355"/>
                  </a:moveTo>
                  <a:cubicBezTo>
                    <a:pt x="529" y="356"/>
                    <a:pt x="529" y="356"/>
                    <a:pt x="530" y="357"/>
                  </a:cubicBezTo>
                  <a:cubicBezTo>
                    <a:pt x="530" y="356"/>
                    <a:pt x="530" y="355"/>
                    <a:pt x="529" y="355"/>
                  </a:cubicBezTo>
                  <a:close/>
                  <a:moveTo>
                    <a:pt x="607" y="341"/>
                  </a:moveTo>
                  <a:cubicBezTo>
                    <a:pt x="607" y="340"/>
                    <a:pt x="605" y="341"/>
                    <a:pt x="606" y="342"/>
                  </a:cubicBezTo>
                  <a:cubicBezTo>
                    <a:pt x="606" y="342"/>
                    <a:pt x="607" y="342"/>
                    <a:pt x="607" y="341"/>
                  </a:cubicBezTo>
                  <a:close/>
                  <a:moveTo>
                    <a:pt x="519" y="358"/>
                  </a:moveTo>
                  <a:cubicBezTo>
                    <a:pt x="519" y="357"/>
                    <a:pt x="519" y="357"/>
                    <a:pt x="518" y="357"/>
                  </a:cubicBezTo>
                  <a:cubicBezTo>
                    <a:pt x="518" y="357"/>
                    <a:pt x="520" y="358"/>
                    <a:pt x="519" y="358"/>
                  </a:cubicBezTo>
                  <a:close/>
                  <a:moveTo>
                    <a:pt x="532" y="369"/>
                  </a:moveTo>
                  <a:cubicBezTo>
                    <a:pt x="533" y="368"/>
                    <a:pt x="532" y="368"/>
                    <a:pt x="532" y="368"/>
                  </a:cubicBezTo>
                  <a:cubicBezTo>
                    <a:pt x="532" y="368"/>
                    <a:pt x="532" y="369"/>
                    <a:pt x="532" y="369"/>
                  </a:cubicBezTo>
                  <a:close/>
                  <a:moveTo>
                    <a:pt x="499" y="404"/>
                  </a:moveTo>
                  <a:cubicBezTo>
                    <a:pt x="499" y="404"/>
                    <a:pt x="499" y="404"/>
                    <a:pt x="499" y="404"/>
                  </a:cubicBezTo>
                  <a:cubicBezTo>
                    <a:pt x="499" y="404"/>
                    <a:pt x="498" y="404"/>
                    <a:pt x="498" y="404"/>
                  </a:cubicBezTo>
                  <a:cubicBezTo>
                    <a:pt x="498" y="404"/>
                    <a:pt x="499" y="405"/>
                    <a:pt x="499" y="404"/>
                  </a:cubicBezTo>
                  <a:close/>
                  <a:moveTo>
                    <a:pt x="563" y="397"/>
                  </a:moveTo>
                  <a:cubicBezTo>
                    <a:pt x="563" y="398"/>
                    <a:pt x="563" y="398"/>
                    <a:pt x="563" y="397"/>
                  </a:cubicBezTo>
                  <a:cubicBezTo>
                    <a:pt x="563" y="397"/>
                    <a:pt x="562" y="397"/>
                    <a:pt x="563" y="397"/>
                  </a:cubicBezTo>
                  <a:close/>
                  <a:moveTo>
                    <a:pt x="493" y="437"/>
                  </a:moveTo>
                  <a:cubicBezTo>
                    <a:pt x="493" y="437"/>
                    <a:pt x="494" y="437"/>
                    <a:pt x="494" y="437"/>
                  </a:cubicBezTo>
                  <a:cubicBezTo>
                    <a:pt x="494" y="437"/>
                    <a:pt x="493" y="436"/>
                    <a:pt x="493" y="437"/>
                  </a:cubicBezTo>
                  <a:close/>
                  <a:moveTo>
                    <a:pt x="422" y="331"/>
                  </a:moveTo>
                  <a:cubicBezTo>
                    <a:pt x="422" y="331"/>
                    <a:pt x="422" y="331"/>
                    <a:pt x="422" y="331"/>
                  </a:cubicBezTo>
                  <a:cubicBezTo>
                    <a:pt x="421" y="331"/>
                    <a:pt x="422" y="332"/>
                    <a:pt x="422" y="331"/>
                  </a:cubicBezTo>
                  <a:close/>
                  <a:moveTo>
                    <a:pt x="524" y="351"/>
                  </a:moveTo>
                  <a:cubicBezTo>
                    <a:pt x="524" y="351"/>
                    <a:pt x="524" y="351"/>
                    <a:pt x="524" y="351"/>
                  </a:cubicBezTo>
                  <a:cubicBezTo>
                    <a:pt x="524" y="351"/>
                    <a:pt x="524" y="351"/>
                    <a:pt x="524" y="351"/>
                  </a:cubicBezTo>
                  <a:cubicBezTo>
                    <a:pt x="524" y="351"/>
                    <a:pt x="524" y="351"/>
                    <a:pt x="524" y="351"/>
                  </a:cubicBezTo>
                  <a:close/>
                  <a:moveTo>
                    <a:pt x="564" y="396"/>
                  </a:moveTo>
                  <a:cubicBezTo>
                    <a:pt x="564" y="396"/>
                    <a:pt x="564" y="396"/>
                    <a:pt x="563" y="396"/>
                  </a:cubicBezTo>
                  <a:cubicBezTo>
                    <a:pt x="563" y="396"/>
                    <a:pt x="564" y="396"/>
                    <a:pt x="564" y="396"/>
                  </a:cubicBezTo>
                  <a:close/>
                  <a:moveTo>
                    <a:pt x="612" y="428"/>
                  </a:moveTo>
                  <a:cubicBezTo>
                    <a:pt x="612" y="427"/>
                    <a:pt x="612" y="425"/>
                    <a:pt x="611" y="423"/>
                  </a:cubicBezTo>
                  <a:cubicBezTo>
                    <a:pt x="610" y="422"/>
                    <a:pt x="609" y="421"/>
                    <a:pt x="608" y="420"/>
                  </a:cubicBezTo>
                  <a:cubicBezTo>
                    <a:pt x="606" y="419"/>
                    <a:pt x="606" y="416"/>
                    <a:pt x="604" y="418"/>
                  </a:cubicBezTo>
                  <a:cubicBezTo>
                    <a:pt x="603" y="416"/>
                    <a:pt x="603" y="412"/>
                    <a:pt x="600" y="413"/>
                  </a:cubicBezTo>
                  <a:cubicBezTo>
                    <a:pt x="596" y="413"/>
                    <a:pt x="599" y="419"/>
                    <a:pt x="599" y="421"/>
                  </a:cubicBezTo>
                  <a:cubicBezTo>
                    <a:pt x="598" y="421"/>
                    <a:pt x="596" y="417"/>
                    <a:pt x="596" y="421"/>
                  </a:cubicBezTo>
                  <a:cubicBezTo>
                    <a:pt x="596" y="423"/>
                    <a:pt x="597" y="425"/>
                    <a:pt x="594" y="426"/>
                  </a:cubicBezTo>
                  <a:cubicBezTo>
                    <a:pt x="593" y="427"/>
                    <a:pt x="590" y="427"/>
                    <a:pt x="589" y="428"/>
                  </a:cubicBezTo>
                  <a:cubicBezTo>
                    <a:pt x="588" y="429"/>
                    <a:pt x="590" y="432"/>
                    <a:pt x="591" y="432"/>
                  </a:cubicBezTo>
                  <a:cubicBezTo>
                    <a:pt x="593" y="432"/>
                    <a:pt x="593" y="429"/>
                    <a:pt x="594" y="432"/>
                  </a:cubicBezTo>
                  <a:cubicBezTo>
                    <a:pt x="595" y="432"/>
                    <a:pt x="595" y="433"/>
                    <a:pt x="596" y="434"/>
                  </a:cubicBezTo>
                  <a:cubicBezTo>
                    <a:pt x="597" y="434"/>
                    <a:pt x="596" y="432"/>
                    <a:pt x="597" y="432"/>
                  </a:cubicBezTo>
                  <a:cubicBezTo>
                    <a:pt x="596" y="432"/>
                    <a:pt x="606" y="441"/>
                    <a:pt x="606" y="437"/>
                  </a:cubicBezTo>
                  <a:cubicBezTo>
                    <a:pt x="607" y="440"/>
                    <a:pt x="610" y="439"/>
                    <a:pt x="612" y="437"/>
                  </a:cubicBezTo>
                  <a:cubicBezTo>
                    <a:pt x="613" y="437"/>
                    <a:pt x="614" y="436"/>
                    <a:pt x="615" y="435"/>
                  </a:cubicBezTo>
                  <a:cubicBezTo>
                    <a:pt x="615" y="434"/>
                    <a:pt x="617" y="434"/>
                    <a:pt x="618" y="433"/>
                  </a:cubicBezTo>
                  <a:cubicBezTo>
                    <a:pt x="619" y="431"/>
                    <a:pt x="617" y="432"/>
                    <a:pt x="615" y="432"/>
                  </a:cubicBezTo>
                  <a:cubicBezTo>
                    <a:pt x="613" y="431"/>
                    <a:pt x="613" y="427"/>
                    <a:pt x="613" y="426"/>
                  </a:cubicBezTo>
                  <a:cubicBezTo>
                    <a:pt x="612" y="426"/>
                    <a:pt x="613" y="428"/>
                    <a:pt x="612" y="428"/>
                  </a:cubicBezTo>
                  <a:cubicBezTo>
                    <a:pt x="612" y="428"/>
                    <a:pt x="612" y="428"/>
                    <a:pt x="612" y="428"/>
                  </a:cubicBezTo>
                  <a:cubicBezTo>
                    <a:pt x="612" y="428"/>
                    <a:pt x="612" y="428"/>
                    <a:pt x="612" y="428"/>
                  </a:cubicBezTo>
                  <a:cubicBezTo>
                    <a:pt x="612" y="428"/>
                    <a:pt x="612" y="428"/>
                    <a:pt x="612" y="427"/>
                  </a:cubicBezTo>
                  <a:cubicBezTo>
                    <a:pt x="612" y="428"/>
                    <a:pt x="612" y="428"/>
                    <a:pt x="612" y="428"/>
                  </a:cubicBezTo>
                  <a:close/>
                  <a:moveTo>
                    <a:pt x="587" y="427"/>
                  </a:moveTo>
                  <a:cubicBezTo>
                    <a:pt x="583" y="425"/>
                    <a:pt x="579" y="435"/>
                    <a:pt x="583" y="436"/>
                  </a:cubicBezTo>
                  <a:cubicBezTo>
                    <a:pt x="585" y="436"/>
                    <a:pt x="589" y="428"/>
                    <a:pt x="587" y="427"/>
                  </a:cubicBezTo>
                  <a:cubicBezTo>
                    <a:pt x="587" y="427"/>
                    <a:pt x="587" y="427"/>
                    <a:pt x="587" y="427"/>
                  </a:cubicBezTo>
                  <a:cubicBezTo>
                    <a:pt x="587" y="427"/>
                    <a:pt x="586" y="426"/>
                    <a:pt x="585" y="426"/>
                  </a:cubicBezTo>
                  <a:cubicBezTo>
                    <a:pt x="586" y="426"/>
                    <a:pt x="587" y="427"/>
                    <a:pt x="587" y="427"/>
                  </a:cubicBezTo>
                  <a:close/>
                  <a:moveTo>
                    <a:pt x="615" y="423"/>
                  </a:moveTo>
                  <a:cubicBezTo>
                    <a:pt x="617" y="424"/>
                    <a:pt x="617" y="419"/>
                    <a:pt x="616" y="418"/>
                  </a:cubicBezTo>
                  <a:cubicBezTo>
                    <a:pt x="614" y="416"/>
                    <a:pt x="612" y="421"/>
                    <a:pt x="614" y="421"/>
                  </a:cubicBezTo>
                  <a:cubicBezTo>
                    <a:pt x="614" y="422"/>
                    <a:pt x="614" y="418"/>
                    <a:pt x="614" y="418"/>
                  </a:cubicBezTo>
                  <a:cubicBezTo>
                    <a:pt x="616" y="420"/>
                    <a:pt x="614" y="423"/>
                    <a:pt x="617" y="424"/>
                  </a:cubicBezTo>
                  <a:cubicBezTo>
                    <a:pt x="616" y="424"/>
                    <a:pt x="616" y="423"/>
                    <a:pt x="615" y="423"/>
                  </a:cubicBezTo>
                  <a:cubicBezTo>
                    <a:pt x="616" y="423"/>
                    <a:pt x="616" y="423"/>
                    <a:pt x="616" y="424"/>
                  </a:cubicBezTo>
                  <a:cubicBezTo>
                    <a:pt x="616" y="423"/>
                    <a:pt x="616" y="423"/>
                    <a:pt x="615" y="423"/>
                  </a:cubicBezTo>
                  <a:close/>
                  <a:moveTo>
                    <a:pt x="574" y="433"/>
                  </a:moveTo>
                  <a:cubicBezTo>
                    <a:pt x="572" y="432"/>
                    <a:pt x="570" y="436"/>
                    <a:pt x="572" y="437"/>
                  </a:cubicBezTo>
                  <a:cubicBezTo>
                    <a:pt x="575" y="437"/>
                    <a:pt x="575" y="434"/>
                    <a:pt x="573" y="433"/>
                  </a:cubicBezTo>
                  <a:cubicBezTo>
                    <a:pt x="574" y="433"/>
                    <a:pt x="574" y="433"/>
                    <a:pt x="574" y="433"/>
                  </a:cubicBezTo>
                  <a:cubicBezTo>
                    <a:pt x="574" y="433"/>
                    <a:pt x="574" y="433"/>
                    <a:pt x="574" y="433"/>
                  </a:cubicBezTo>
                  <a:cubicBezTo>
                    <a:pt x="574" y="433"/>
                    <a:pt x="574" y="433"/>
                    <a:pt x="574" y="433"/>
                  </a:cubicBezTo>
                  <a:cubicBezTo>
                    <a:pt x="574" y="433"/>
                    <a:pt x="574" y="433"/>
                    <a:pt x="573" y="433"/>
                  </a:cubicBezTo>
                  <a:cubicBezTo>
                    <a:pt x="573" y="433"/>
                    <a:pt x="574" y="433"/>
                    <a:pt x="574" y="433"/>
                  </a:cubicBezTo>
                  <a:close/>
                  <a:moveTo>
                    <a:pt x="612" y="419"/>
                  </a:moveTo>
                  <a:cubicBezTo>
                    <a:pt x="611" y="420"/>
                    <a:pt x="610" y="418"/>
                    <a:pt x="608" y="419"/>
                  </a:cubicBezTo>
                  <a:cubicBezTo>
                    <a:pt x="609" y="420"/>
                    <a:pt x="611" y="423"/>
                    <a:pt x="612" y="423"/>
                  </a:cubicBezTo>
                  <a:cubicBezTo>
                    <a:pt x="613" y="422"/>
                    <a:pt x="612" y="418"/>
                    <a:pt x="611" y="419"/>
                  </a:cubicBezTo>
                  <a:cubicBezTo>
                    <a:pt x="611" y="419"/>
                    <a:pt x="612" y="419"/>
                    <a:pt x="612" y="419"/>
                  </a:cubicBezTo>
                  <a:cubicBezTo>
                    <a:pt x="612" y="419"/>
                    <a:pt x="611" y="419"/>
                    <a:pt x="611" y="419"/>
                  </a:cubicBezTo>
                  <a:cubicBezTo>
                    <a:pt x="611" y="419"/>
                    <a:pt x="612" y="419"/>
                    <a:pt x="612" y="419"/>
                  </a:cubicBezTo>
                  <a:close/>
                  <a:moveTo>
                    <a:pt x="586" y="441"/>
                  </a:moveTo>
                  <a:cubicBezTo>
                    <a:pt x="584" y="441"/>
                    <a:pt x="584" y="443"/>
                    <a:pt x="586" y="443"/>
                  </a:cubicBezTo>
                  <a:cubicBezTo>
                    <a:pt x="587" y="443"/>
                    <a:pt x="587" y="441"/>
                    <a:pt x="586" y="441"/>
                  </a:cubicBezTo>
                  <a:close/>
                  <a:moveTo>
                    <a:pt x="581" y="441"/>
                  </a:moveTo>
                  <a:cubicBezTo>
                    <a:pt x="582" y="441"/>
                    <a:pt x="581" y="439"/>
                    <a:pt x="581" y="439"/>
                  </a:cubicBezTo>
                  <a:cubicBezTo>
                    <a:pt x="580" y="439"/>
                    <a:pt x="580" y="441"/>
                    <a:pt x="581" y="441"/>
                  </a:cubicBezTo>
                  <a:close/>
                  <a:moveTo>
                    <a:pt x="604" y="412"/>
                  </a:moveTo>
                  <a:cubicBezTo>
                    <a:pt x="604" y="412"/>
                    <a:pt x="604" y="411"/>
                    <a:pt x="604" y="411"/>
                  </a:cubicBezTo>
                  <a:cubicBezTo>
                    <a:pt x="603" y="411"/>
                    <a:pt x="603" y="412"/>
                    <a:pt x="604" y="412"/>
                  </a:cubicBezTo>
                  <a:close/>
                  <a:moveTo>
                    <a:pt x="580" y="436"/>
                  </a:moveTo>
                  <a:cubicBezTo>
                    <a:pt x="580" y="437"/>
                    <a:pt x="581" y="437"/>
                    <a:pt x="581" y="437"/>
                  </a:cubicBezTo>
                  <a:cubicBezTo>
                    <a:pt x="581" y="436"/>
                    <a:pt x="581" y="436"/>
                    <a:pt x="580" y="436"/>
                  </a:cubicBezTo>
                  <a:close/>
                  <a:moveTo>
                    <a:pt x="608" y="129"/>
                  </a:moveTo>
                  <a:cubicBezTo>
                    <a:pt x="608" y="129"/>
                    <a:pt x="610" y="133"/>
                    <a:pt x="611" y="133"/>
                  </a:cubicBezTo>
                  <a:cubicBezTo>
                    <a:pt x="613" y="134"/>
                    <a:pt x="615" y="134"/>
                    <a:pt x="617" y="133"/>
                  </a:cubicBezTo>
                  <a:cubicBezTo>
                    <a:pt x="617" y="135"/>
                    <a:pt x="613" y="134"/>
                    <a:pt x="614" y="137"/>
                  </a:cubicBezTo>
                  <a:cubicBezTo>
                    <a:pt x="616" y="141"/>
                    <a:pt x="621" y="134"/>
                    <a:pt x="622" y="133"/>
                  </a:cubicBezTo>
                  <a:cubicBezTo>
                    <a:pt x="622" y="133"/>
                    <a:pt x="622" y="133"/>
                    <a:pt x="622" y="134"/>
                  </a:cubicBezTo>
                  <a:cubicBezTo>
                    <a:pt x="622" y="134"/>
                    <a:pt x="622" y="135"/>
                    <a:pt x="623" y="135"/>
                  </a:cubicBezTo>
                  <a:cubicBezTo>
                    <a:pt x="624" y="135"/>
                    <a:pt x="624" y="135"/>
                    <a:pt x="625" y="136"/>
                  </a:cubicBezTo>
                  <a:cubicBezTo>
                    <a:pt x="624" y="137"/>
                    <a:pt x="621" y="136"/>
                    <a:pt x="621" y="138"/>
                  </a:cubicBezTo>
                  <a:cubicBezTo>
                    <a:pt x="620" y="140"/>
                    <a:pt x="622" y="141"/>
                    <a:pt x="623" y="142"/>
                  </a:cubicBezTo>
                  <a:cubicBezTo>
                    <a:pt x="623" y="142"/>
                    <a:pt x="617" y="141"/>
                    <a:pt x="617" y="141"/>
                  </a:cubicBezTo>
                  <a:cubicBezTo>
                    <a:pt x="615" y="141"/>
                    <a:pt x="614" y="140"/>
                    <a:pt x="613" y="139"/>
                  </a:cubicBezTo>
                  <a:cubicBezTo>
                    <a:pt x="612" y="139"/>
                    <a:pt x="610" y="137"/>
                    <a:pt x="609" y="137"/>
                  </a:cubicBezTo>
                  <a:cubicBezTo>
                    <a:pt x="605" y="138"/>
                    <a:pt x="610" y="141"/>
                    <a:pt x="610" y="141"/>
                  </a:cubicBezTo>
                  <a:cubicBezTo>
                    <a:pt x="610" y="142"/>
                    <a:pt x="608" y="142"/>
                    <a:pt x="609" y="143"/>
                  </a:cubicBezTo>
                  <a:cubicBezTo>
                    <a:pt x="609" y="144"/>
                    <a:pt x="610" y="145"/>
                    <a:pt x="611" y="146"/>
                  </a:cubicBezTo>
                  <a:cubicBezTo>
                    <a:pt x="611" y="146"/>
                    <a:pt x="609" y="146"/>
                    <a:pt x="609" y="146"/>
                  </a:cubicBezTo>
                  <a:cubicBezTo>
                    <a:pt x="608" y="148"/>
                    <a:pt x="611" y="152"/>
                    <a:pt x="612" y="153"/>
                  </a:cubicBezTo>
                  <a:cubicBezTo>
                    <a:pt x="613" y="155"/>
                    <a:pt x="614" y="157"/>
                    <a:pt x="616" y="156"/>
                  </a:cubicBezTo>
                  <a:cubicBezTo>
                    <a:pt x="617" y="156"/>
                    <a:pt x="618" y="156"/>
                    <a:pt x="619" y="155"/>
                  </a:cubicBezTo>
                  <a:cubicBezTo>
                    <a:pt x="619" y="155"/>
                    <a:pt x="619" y="155"/>
                    <a:pt x="619" y="155"/>
                  </a:cubicBezTo>
                  <a:cubicBezTo>
                    <a:pt x="622" y="155"/>
                    <a:pt x="622" y="152"/>
                    <a:pt x="624" y="152"/>
                  </a:cubicBezTo>
                  <a:cubicBezTo>
                    <a:pt x="626" y="158"/>
                    <a:pt x="614" y="157"/>
                    <a:pt x="614" y="162"/>
                  </a:cubicBezTo>
                  <a:cubicBezTo>
                    <a:pt x="614" y="165"/>
                    <a:pt x="616" y="164"/>
                    <a:pt x="618" y="166"/>
                  </a:cubicBezTo>
                  <a:cubicBezTo>
                    <a:pt x="618" y="167"/>
                    <a:pt x="617" y="169"/>
                    <a:pt x="619" y="169"/>
                  </a:cubicBezTo>
                  <a:cubicBezTo>
                    <a:pt x="620" y="169"/>
                    <a:pt x="622" y="165"/>
                    <a:pt x="623" y="166"/>
                  </a:cubicBezTo>
                  <a:cubicBezTo>
                    <a:pt x="621" y="164"/>
                    <a:pt x="626" y="165"/>
                    <a:pt x="627" y="165"/>
                  </a:cubicBezTo>
                  <a:cubicBezTo>
                    <a:pt x="626" y="166"/>
                    <a:pt x="624" y="167"/>
                    <a:pt x="625" y="168"/>
                  </a:cubicBezTo>
                  <a:cubicBezTo>
                    <a:pt x="625" y="170"/>
                    <a:pt x="627" y="169"/>
                    <a:pt x="628" y="169"/>
                  </a:cubicBezTo>
                  <a:cubicBezTo>
                    <a:pt x="628" y="168"/>
                    <a:pt x="630" y="163"/>
                    <a:pt x="631" y="163"/>
                  </a:cubicBezTo>
                  <a:cubicBezTo>
                    <a:pt x="632" y="164"/>
                    <a:pt x="630" y="166"/>
                    <a:pt x="630" y="167"/>
                  </a:cubicBezTo>
                  <a:cubicBezTo>
                    <a:pt x="634" y="168"/>
                    <a:pt x="631" y="163"/>
                    <a:pt x="632" y="162"/>
                  </a:cubicBezTo>
                  <a:cubicBezTo>
                    <a:pt x="632" y="162"/>
                    <a:pt x="633" y="163"/>
                    <a:pt x="633" y="163"/>
                  </a:cubicBezTo>
                  <a:cubicBezTo>
                    <a:pt x="634" y="164"/>
                    <a:pt x="635" y="163"/>
                    <a:pt x="636" y="163"/>
                  </a:cubicBezTo>
                  <a:cubicBezTo>
                    <a:pt x="639" y="163"/>
                    <a:pt x="637" y="165"/>
                    <a:pt x="635" y="166"/>
                  </a:cubicBezTo>
                  <a:cubicBezTo>
                    <a:pt x="638" y="166"/>
                    <a:pt x="639" y="167"/>
                    <a:pt x="641" y="167"/>
                  </a:cubicBezTo>
                  <a:cubicBezTo>
                    <a:pt x="642" y="166"/>
                    <a:pt x="645" y="165"/>
                    <a:pt x="645" y="165"/>
                  </a:cubicBezTo>
                  <a:cubicBezTo>
                    <a:pt x="645" y="165"/>
                    <a:pt x="640" y="168"/>
                    <a:pt x="640" y="168"/>
                  </a:cubicBezTo>
                  <a:cubicBezTo>
                    <a:pt x="639" y="168"/>
                    <a:pt x="637" y="168"/>
                    <a:pt x="636" y="168"/>
                  </a:cubicBezTo>
                  <a:cubicBezTo>
                    <a:pt x="635" y="169"/>
                    <a:pt x="635" y="170"/>
                    <a:pt x="637" y="171"/>
                  </a:cubicBezTo>
                  <a:cubicBezTo>
                    <a:pt x="639" y="173"/>
                    <a:pt x="643" y="170"/>
                    <a:pt x="645" y="170"/>
                  </a:cubicBezTo>
                  <a:cubicBezTo>
                    <a:pt x="647" y="170"/>
                    <a:pt x="652" y="170"/>
                    <a:pt x="648" y="172"/>
                  </a:cubicBezTo>
                  <a:cubicBezTo>
                    <a:pt x="647" y="172"/>
                    <a:pt x="646" y="172"/>
                    <a:pt x="645" y="172"/>
                  </a:cubicBezTo>
                  <a:cubicBezTo>
                    <a:pt x="643" y="173"/>
                    <a:pt x="641" y="174"/>
                    <a:pt x="639" y="174"/>
                  </a:cubicBezTo>
                  <a:cubicBezTo>
                    <a:pt x="635" y="174"/>
                    <a:pt x="632" y="173"/>
                    <a:pt x="629" y="176"/>
                  </a:cubicBezTo>
                  <a:cubicBezTo>
                    <a:pt x="626" y="178"/>
                    <a:pt x="623" y="181"/>
                    <a:pt x="627" y="184"/>
                  </a:cubicBezTo>
                  <a:cubicBezTo>
                    <a:pt x="628" y="185"/>
                    <a:pt x="633" y="186"/>
                    <a:pt x="632" y="188"/>
                  </a:cubicBezTo>
                  <a:cubicBezTo>
                    <a:pt x="631" y="189"/>
                    <a:pt x="627" y="185"/>
                    <a:pt x="627" y="189"/>
                  </a:cubicBezTo>
                  <a:cubicBezTo>
                    <a:pt x="628" y="191"/>
                    <a:pt x="631" y="193"/>
                    <a:pt x="633" y="194"/>
                  </a:cubicBezTo>
                  <a:cubicBezTo>
                    <a:pt x="634" y="194"/>
                    <a:pt x="642" y="193"/>
                    <a:pt x="641" y="195"/>
                  </a:cubicBezTo>
                  <a:cubicBezTo>
                    <a:pt x="641" y="197"/>
                    <a:pt x="637" y="194"/>
                    <a:pt x="635" y="197"/>
                  </a:cubicBezTo>
                  <a:cubicBezTo>
                    <a:pt x="635" y="197"/>
                    <a:pt x="635" y="197"/>
                    <a:pt x="634" y="197"/>
                  </a:cubicBezTo>
                  <a:cubicBezTo>
                    <a:pt x="631" y="198"/>
                    <a:pt x="635" y="204"/>
                    <a:pt x="638" y="203"/>
                  </a:cubicBezTo>
                  <a:cubicBezTo>
                    <a:pt x="637" y="206"/>
                    <a:pt x="642" y="207"/>
                    <a:pt x="645" y="208"/>
                  </a:cubicBezTo>
                  <a:cubicBezTo>
                    <a:pt x="646" y="208"/>
                    <a:pt x="649" y="209"/>
                    <a:pt x="650" y="208"/>
                  </a:cubicBezTo>
                  <a:cubicBezTo>
                    <a:pt x="651" y="207"/>
                    <a:pt x="650" y="205"/>
                    <a:pt x="650" y="204"/>
                  </a:cubicBezTo>
                  <a:cubicBezTo>
                    <a:pt x="649" y="204"/>
                    <a:pt x="649" y="203"/>
                    <a:pt x="648" y="202"/>
                  </a:cubicBezTo>
                  <a:cubicBezTo>
                    <a:pt x="649" y="202"/>
                    <a:pt x="651" y="202"/>
                    <a:pt x="652" y="202"/>
                  </a:cubicBezTo>
                  <a:cubicBezTo>
                    <a:pt x="653" y="203"/>
                    <a:pt x="653" y="204"/>
                    <a:pt x="653" y="205"/>
                  </a:cubicBezTo>
                  <a:cubicBezTo>
                    <a:pt x="653" y="205"/>
                    <a:pt x="656" y="208"/>
                    <a:pt x="656" y="208"/>
                  </a:cubicBezTo>
                  <a:cubicBezTo>
                    <a:pt x="657" y="206"/>
                    <a:pt x="655" y="202"/>
                    <a:pt x="654" y="201"/>
                  </a:cubicBezTo>
                  <a:cubicBezTo>
                    <a:pt x="653" y="199"/>
                    <a:pt x="651" y="195"/>
                    <a:pt x="652" y="193"/>
                  </a:cubicBezTo>
                  <a:cubicBezTo>
                    <a:pt x="653" y="193"/>
                    <a:pt x="656" y="201"/>
                    <a:pt x="657" y="202"/>
                  </a:cubicBezTo>
                  <a:cubicBezTo>
                    <a:pt x="657" y="203"/>
                    <a:pt x="658" y="205"/>
                    <a:pt x="658" y="206"/>
                  </a:cubicBezTo>
                  <a:cubicBezTo>
                    <a:pt x="660" y="209"/>
                    <a:pt x="662" y="206"/>
                    <a:pt x="662" y="204"/>
                  </a:cubicBezTo>
                  <a:cubicBezTo>
                    <a:pt x="662" y="201"/>
                    <a:pt x="661" y="198"/>
                    <a:pt x="661" y="196"/>
                  </a:cubicBezTo>
                  <a:cubicBezTo>
                    <a:pt x="661" y="195"/>
                    <a:pt x="660" y="193"/>
                    <a:pt x="661" y="193"/>
                  </a:cubicBezTo>
                  <a:cubicBezTo>
                    <a:pt x="662" y="193"/>
                    <a:pt x="662" y="194"/>
                    <a:pt x="663" y="195"/>
                  </a:cubicBezTo>
                  <a:cubicBezTo>
                    <a:pt x="664" y="197"/>
                    <a:pt x="666" y="198"/>
                    <a:pt x="666" y="195"/>
                  </a:cubicBezTo>
                  <a:cubicBezTo>
                    <a:pt x="667" y="192"/>
                    <a:pt x="664" y="189"/>
                    <a:pt x="664" y="186"/>
                  </a:cubicBezTo>
                  <a:cubicBezTo>
                    <a:pt x="664" y="184"/>
                    <a:pt x="664" y="182"/>
                    <a:pt x="665" y="180"/>
                  </a:cubicBezTo>
                  <a:cubicBezTo>
                    <a:pt x="666" y="178"/>
                    <a:pt x="667" y="179"/>
                    <a:pt x="667" y="177"/>
                  </a:cubicBezTo>
                  <a:cubicBezTo>
                    <a:pt x="667" y="176"/>
                    <a:pt x="667" y="176"/>
                    <a:pt x="668" y="176"/>
                  </a:cubicBezTo>
                  <a:cubicBezTo>
                    <a:pt x="668" y="176"/>
                    <a:pt x="663" y="190"/>
                    <a:pt x="668" y="191"/>
                  </a:cubicBezTo>
                  <a:cubicBezTo>
                    <a:pt x="671" y="192"/>
                    <a:pt x="673" y="180"/>
                    <a:pt x="673" y="178"/>
                  </a:cubicBezTo>
                  <a:cubicBezTo>
                    <a:pt x="674" y="178"/>
                    <a:pt x="673" y="180"/>
                    <a:pt x="674" y="180"/>
                  </a:cubicBezTo>
                  <a:cubicBezTo>
                    <a:pt x="676" y="181"/>
                    <a:pt x="676" y="177"/>
                    <a:pt x="677" y="177"/>
                  </a:cubicBezTo>
                  <a:cubicBezTo>
                    <a:pt x="679" y="174"/>
                    <a:pt x="685" y="173"/>
                    <a:pt x="686" y="169"/>
                  </a:cubicBezTo>
                  <a:cubicBezTo>
                    <a:pt x="687" y="167"/>
                    <a:pt x="685" y="165"/>
                    <a:pt x="684" y="163"/>
                  </a:cubicBezTo>
                  <a:cubicBezTo>
                    <a:pt x="683" y="162"/>
                    <a:pt x="683" y="158"/>
                    <a:pt x="682" y="157"/>
                  </a:cubicBezTo>
                  <a:cubicBezTo>
                    <a:pt x="680" y="157"/>
                    <a:pt x="681" y="161"/>
                    <a:pt x="679" y="162"/>
                  </a:cubicBezTo>
                  <a:cubicBezTo>
                    <a:pt x="678" y="160"/>
                    <a:pt x="679" y="158"/>
                    <a:pt x="678" y="156"/>
                  </a:cubicBezTo>
                  <a:cubicBezTo>
                    <a:pt x="677" y="155"/>
                    <a:pt x="675" y="155"/>
                    <a:pt x="675" y="156"/>
                  </a:cubicBezTo>
                  <a:cubicBezTo>
                    <a:pt x="675" y="157"/>
                    <a:pt x="675" y="158"/>
                    <a:pt x="675" y="158"/>
                  </a:cubicBezTo>
                  <a:cubicBezTo>
                    <a:pt x="674" y="159"/>
                    <a:pt x="674" y="158"/>
                    <a:pt x="674" y="158"/>
                  </a:cubicBezTo>
                  <a:cubicBezTo>
                    <a:pt x="673" y="158"/>
                    <a:pt x="672" y="158"/>
                    <a:pt x="672" y="159"/>
                  </a:cubicBezTo>
                  <a:cubicBezTo>
                    <a:pt x="671" y="159"/>
                    <a:pt x="670" y="161"/>
                    <a:pt x="670" y="161"/>
                  </a:cubicBezTo>
                  <a:cubicBezTo>
                    <a:pt x="668" y="160"/>
                    <a:pt x="671" y="156"/>
                    <a:pt x="671" y="156"/>
                  </a:cubicBezTo>
                  <a:cubicBezTo>
                    <a:pt x="672" y="155"/>
                    <a:pt x="672" y="155"/>
                    <a:pt x="672" y="155"/>
                  </a:cubicBezTo>
                  <a:cubicBezTo>
                    <a:pt x="672" y="154"/>
                    <a:pt x="672" y="154"/>
                    <a:pt x="672" y="154"/>
                  </a:cubicBezTo>
                  <a:cubicBezTo>
                    <a:pt x="672" y="154"/>
                    <a:pt x="672" y="153"/>
                    <a:pt x="672" y="153"/>
                  </a:cubicBezTo>
                  <a:cubicBezTo>
                    <a:pt x="672" y="153"/>
                    <a:pt x="672" y="153"/>
                    <a:pt x="672" y="153"/>
                  </a:cubicBezTo>
                  <a:cubicBezTo>
                    <a:pt x="673" y="152"/>
                    <a:pt x="673" y="152"/>
                    <a:pt x="672" y="152"/>
                  </a:cubicBezTo>
                  <a:cubicBezTo>
                    <a:pt x="672" y="151"/>
                    <a:pt x="672" y="151"/>
                    <a:pt x="672" y="150"/>
                  </a:cubicBezTo>
                  <a:cubicBezTo>
                    <a:pt x="672" y="150"/>
                    <a:pt x="674" y="146"/>
                    <a:pt x="673" y="146"/>
                  </a:cubicBezTo>
                  <a:cubicBezTo>
                    <a:pt x="672" y="146"/>
                    <a:pt x="670" y="148"/>
                    <a:pt x="670" y="149"/>
                  </a:cubicBezTo>
                  <a:cubicBezTo>
                    <a:pt x="670" y="148"/>
                    <a:pt x="671" y="146"/>
                    <a:pt x="672" y="145"/>
                  </a:cubicBezTo>
                  <a:cubicBezTo>
                    <a:pt x="672" y="144"/>
                    <a:pt x="673" y="141"/>
                    <a:pt x="671" y="140"/>
                  </a:cubicBezTo>
                  <a:cubicBezTo>
                    <a:pt x="669" y="139"/>
                    <a:pt x="667" y="141"/>
                    <a:pt x="666" y="139"/>
                  </a:cubicBezTo>
                  <a:cubicBezTo>
                    <a:pt x="664" y="137"/>
                    <a:pt x="667" y="137"/>
                    <a:pt x="668" y="136"/>
                  </a:cubicBezTo>
                  <a:cubicBezTo>
                    <a:pt x="671" y="134"/>
                    <a:pt x="670" y="127"/>
                    <a:pt x="666" y="126"/>
                  </a:cubicBezTo>
                  <a:cubicBezTo>
                    <a:pt x="662" y="125"/>
                    <a:pt x="662" y="129"/>
                    <a:pt x="661" y="132"/>
                  </a:cubicBezTo>
                  <a:cubicBezTo>
                    <a:pt x="661" y="134"/>
                    <a:pt x="663" y="136"/>
                    <a:pt x="664" y="137"/>
                  </a:cubicBezTo>
                  <a:cubicBezTo>
                    <a:pt x="664" y="140"/>
                    <a:pt x="664" y="140"/>
                    <a:pt x="662" y="138"/>
                  </a:cubicBezTo>
                  <a:cubicBezTo>
                    <a:pt x="663" y="138"/>
                    <a:pt x="663" y="139"/>
                    <a:pt x="663" y="139"/>
                  </a:cubicBezTo>
                  <a:cubicBezTo>
                    <a:pt x="660" y="138"/>
                    <a:pt x="659" y="137"/>
                    <a:pt x="658" y="134"/>
                  </a:cubicBezTo>
                  <a:cubicBezTo>
                    <a:pt x="658" y="132"/>
                    <a:pt x="659" y="128"/>
                    <a:pt x="658" y="127"/>
                  </a:cubicBezTo>
                  <a:cubicBezTo>
                    <a:pt x="658" y="126"/>
                    <a:pt x="659" y="124"/>
                    <a:pt x="658" y="122"/>
                  </a:cubicBezTo>
                  <a:cubicBezTo>
                    <a:pt x="655" y="120"/>
                    <a:pt x="655" y="123"/>
                    <a:pt x="654" y="124"/>
                  </a:cubicBezTo>
                  <a:cubicBezTo>
                    <a:pt x="653" y="121"/>
                    <a:pt x="650" y="122"/>
                    <a:pt x="647" y="120"/>
                  </a:cubicBezTo>
                  <a:cubicBezTo>
                    <a:pt x="647" y="121"/>
                    <a:pt x="648" y="117"/>
                    <a:pt x="648" y="117"/>
                  </a:cubicBezTo>
                  <a:cubicBezTo>
                    <a:pt x="648" y="115"/>
                    <a:pt x="646" y="114"/>
                    <a:pt x="645" y="112"/>
                  </a:cubicBezTo>
                  <a:cubicBezTo>
                    <a:pt x="643" y="107"/>
                    <a:pt x="642" y="102"/>
                    <a:pt x="640" y="97"/>
                  </a:cubicBezTo>
                  <a:cubicBezTo>
                    <a:pt x="639" y="93"/>
                    <a:pt x="636" y="90"/>
                    <a:pt x="633" y="88"/>
                  </a:cubicBezTo>
                  <a:cubicBezTo>
                    <a:pt x="632" y="87"/>
                    <a:pt x="631" y="86"/>
                    <a:pt x="630" y="86"/>
                  </a:cubicBezTo>
                  <a:cubicBezTo>
                    <a:pt x="630" y="86"/>
                    <a:pt x="630" y="87"/>
                    <a:pt x="629" y="87"/>
                  </a:cubicBezTo>
                  <a:cubicBezTo>
                    <a:pt x="629" y="88"/>
                    <a:pt x="629" y="88"/>
                    <a:pt x="629" y="88"/>
                  </a:cubicBezTo>
                  <a:cubicBezTo>
                    <a:pt x="628" y="88"/>
                    <a:pt x="627" y="87"/>
                    <a:pt x="626" y="87"/>
                  </a:cubicBezTo>
                  <a:cubicBezTo>
                    <a:pt x="624" y="87"/>
                    <a:pt x="624" y="88"/>
                    <a:pt x="624" y="90"/>
                  </a:cubicBezTo>
                  <a:cubicBezTo>
                    <a:pt x="624" y="92"/>
                    <a:pt x="625" y="93"/>
                    <a:pt x="627" y="93"/>
                  </a:cubicBezTo>
                  <a:cubicBezTo>
                    <a:pt x="629" y="93"/>
                    <a:pt x="631" y="93"/>
                    <a:pt x="632" y="94"/>
                  </a:cubicBezTo>
                  <a:cubicBezTo>
                    <a:pt x="633" y="95"/>
                    <a:pt x="632" y="98"/>
                    <a:pt x="631" y="98"/>
                  </a:cubicBezTo>
                  <a:cubicBezTo>
                    <a:pt x="629" y="99"/>
                    <a:pt x="623" y="97"/>
                    <a:pt x="624" y="99"/>
                  </a:cubicBezTo>
                  <a:cubicBezTo>
                    <a:pt x="624" y="100"/>
                    <a:pt x="626" y="99"/>
                    <a:pt x="626" y="100"/>
                  </a:cubicBezTo>
                  <a:cubicBezTo>
                    <a:pt x="626" y="101"/>
                    <a:pt x="625" y="102"/>
                    <a:pt x="624" y="103"/>
                  </a:cubicBezTo>
                  <a:cubicBezTo>
                    <a:pt x="624" y="102"/>
                    <a:pt x="623" y="103"/>
                    <a:pt x="624" y="103"/>
                  </a:cubicBezTo>
                  <a:cubicBezTo>
                    <a:pt x="622" y="102"/>
                    <a:pt x="622" y="100"/>
                    <a:pt x="620" y="100"/>
                  </a:cubicBezTo>
                  <a:cubicBezTo>
                    <a:pt x="618" y="100"/>
                    <a:pt x="616" y="104"/>
                    <a:pt x="617" y="106"/>
                  </a:cubicBezTo>
                  <a:cubicBezTo>
                    <a:pt x="618" y="107"/>
                    <a:pt x="619" y="106"/>
                    <a:pt x="618" y="108"/>
                  </a:cubicBezTo>
                  <a:cubicBezTo>
                    <a:pt x="618" y="108"/>
                    <a:pt x="616" y="108"/>
                    <a:pt x="616" y="109"/>
                  </a:cubicBezTo>
                  <a:cubicBezTo>
                    <a:pt x="615" y="112"/>
                    <a:pt x="620" y="109"/>
                    <a:pt x="620" y="110"/>
                  </a:cubicBezTo>
                  <a:cubicBezTo>
                    <a:pt x="619" y="111"/>
                    <a:pt x="619" y="112"/>
                    <a:pt x="620" y="113"/>
                  </a:cubicBezTo>
                  <a:cubicBezTo>
                    <a:pt x="621" y="113"/>
                    <a:pt x="621" y="113"/>
                    <a:pt x="621" y="113"/>
                  </a:cubicBezTo>
                  <a:cubicBezTo>
                    <a:pt x="622" y="113"/>
                    <a:pt x="623" y="114"/>
                    <a:pt x="623" y="113"/>
                  </a:cubicBezTo>
                  <a:cubicBezTo>
                    <a:pt x="624" y="113"/>
                    <a:pt x="624" y="113"/>
                    <a:pt x="624" y="113"/>
                  </a:cubicBezTo>
                  <a:cubicBezTo>
                    <a:pt x="624" y="114"/>
                    <a:pt x="625" y="114"/>
                    <a:pt x="625" y="114"/>
                  </a:cubicBezTo>
                  <a:cubicBezTo>
                    <a:pt x="625" y="116"/>
                    <a:pt x="619" y="115"/>
                    <a:pt x="623" y="118"/>
                  </a:cubicBezTo>
                  <a:cubicBezTo>
                    <a:pt x="623" y="119"/>
                    <a:pt x="625" y="119"/>
                    <a:pt x="626" y="119"/>
                  </a:cubicBezTo>
                  <a:cubicBezTo>
                    <a:pt x="626" y="120"/>
                    <a:pt x="628" y="122"/>
                    <a:pt x="626" y="122"/>
                  </a:cubicBezTo>
                  <a:cubicBezTo>
                    <a:pt x="627" y="119"/>
                    <a:pt x="614" y="120"/>
                    <a:pt x="612" y="119"/>
                  </a:cubicBezTo>
                  <a:cubicBezTo>
                    <a:pt x="613" y="120"/>
                    <a:pt x="613" y="121"/>
                    <a:pt x="613" y="122"/>
                  </a:cubicBezTo>
                  <a:cubicBezTo>
                    <a:pt x="612" y="122"/>
                    <a:pt x="612" y="122"/>
                    <a:pt x="612" y="123"/>
                  </a:cubicBezTo>
                  <a:cubicBezTo>
                    <a:pt x="613" y="124"/>
                    <a:pt x="613" y="125"/>
                    <a:pt x="614" y="126"/>
                  </a:cubicBezTo>
                  <a:cubicBezTo>
                    <a:pt x="615" y="127"/>
                    <a:pt x="616" y="127"/>
                    <a:pt x="616" y="128"/>
                  </a:cubicBezTo>
                  <a:cubicBezTo>
                    <a:pt x="616" y="129"/>
                    <a:pt x="614" y="128"/>
                    <a:pt x="614" y="128"/>
                  </a:cubicBezTo>
                  <a:cubicBezTo>
                    <a:pt x="612" y="127"/>
                    <a:pt x="611" y="128"/>
                    <a:pt x="610" y="129"/>
                  </a:cubicBezTo>
                  <a:cubicBezTo>
                    <a:pt x="610" y="128"/>
                    <a:pt x="606" y="128"/>
                    <a:pt x="608" y="129"/>
                  </a:cubicBezTo>
                  <a:cubicBezTo>
                    <a:pt x="608" y="129"/>
                    <a:pt x="608" y="129"/>
                    <a:pt x="609" y="129"/>
                  </a:cubicBezTo>
                  <a:cubicBezTo>
                    <a:pt x="608" y="129"/>
                    <a:pt x="608" y="129"/>
                    <a:pt x="608" y="129"/>
                  </a:cubicBezTo>
                  <a:cubicBezTo>
                    <a:pt x="608" y="129"/>
                    <a:pt x="608" y="129"/>
                    <a:pt x="608" y="129"/>
                  </a:cubicBezTo>
                  <a:cubicBezTo>
                    <a:pt x="608" y="129"/>
                    <a:pt x="608" y="129"/>
                    <a:pt x="608" y="129"/>
                  </a:cubicBezTo>
                  <a:cubicBezTo>
                    <a:pt x="608" y="129"/>
                    <a:pt x="608" y="129"/>
                    <a:pt x="608" y="129"/>
                  </a:cubicBezTo>
                  <a:close/>
                  <a:moveTo>
                    <a:pt x="434" y="267"/>
                  </a:moveTo>
                  <a:cubicBezTo>
                    <a:pt x="436" y="267"/>
                    <a:pt x="435" y="269"/>
                    <a:pt x="435" y="269"/>
                  </a:cubicBezTo>
                  <a:cubicBezTo>
                    <a:pt x="435" y="269"/>
                    <a:pt x="435" y="269"/>
                    <a:pt x="436" y="269"/>
                  </a:cubicBezTo>
                  <a:cubicBezTo>
                    <a:pt x="436" y="270"/>
                    <a:pt x="435" y="271"/>
                    <a:pt x="435" y="271"/>
                  </a:cubicBezTo>
                  <a:cubicBezTo>
                    <a:pt x="435" y="272"/>
                    <a:pt x="434" y="274"/>
                    <a:pt x="436" y="274"/>
                  </a:cubicBezTo>
                  <a:cubicBezTo>
                    <a:pt x="437" y="274"/>
                    <a:pt x="437" y="272"/>
                    <a:pt x="438" y="272"/>
                  </a:cubicBezTo>
                  <a:cubicBezTo>
                    <a:pt x="440" y="269"/>
                    <a:pt x="442" y="272"/>
                    <a:pt x="444" y="274"/>
                  </a:cubicBezTo>
                  <a:cubicBezTo>
                    <a:pt x="444" y="274"/>
                    <a:pt x="444" y="272"/>
                    <a:pt x="445" y="272"/>
                  </a:cubicBezTo>
                  <a:cubicBezTo>
                    <a:pt x="445" y="272"/>
                    <a:pt x="445" y="273"/>
                    <a:pt x="446" y="273"/>
                  </a:cubicBezTo>
                  <a:cubicBezTo>
                    <a:pt x="446" y="273"/>
                    <a:pt x="445" y="267"/>
                    <a:pt x="447" y="267"/>
                  </a:cubicBezTo>
                  <a:cubicBezTo>
                    <a:pt x="447" y="267"/>
                    <a:pt x="449" y="272"/>
                    <a:pt x="449" y="273"/>
                  </a:cubicBezTo>
                  <a:cubicBezTo>
                    <a:pt x="449" y="275"/>
                    <a:pt x="449" y="278"/>
                    <a:pt x="451" y="275"/>
                  </a:cubicBezTo>
                  <a:cubicBezTo>
                    <a:pt x="453" y="278"/>
                    <a:pt x="458" y="270"/>
                    <a:pt x="453" y="269"/>
                  </a:cubicBezTo>
                  <a:cubicBezTo>
                    <a:pt x="454" y="268"/>
                    <a:pt x="454" y="269"/>
                    <a:pt x="455" y="269"/>
                  </a:cubicBezTo>
                  <a:cubicBezTo>
                    <a:pt x="454" y="268"/>
                    <a:pt x="455" y="264"/>
                    <a:pt x="454" y="262"/>
                  </a:cubicBezTo>
                  <a:cubicBezTo>
                    <a:pt x="455" y="262"/>
                    <a:pt x="454" y="263"/>
                    <a:pt x="455" y="263"/>
                  </a:cubicBezTo>
                  <a:cubicBezTo>
                    <a:pt x="455" y="263"/>
                    <a:pt x="455" y="262"/>
                    <a:pt x="456" y="262"/>
                  </a:cubicBezTo>
                  <a:cubicBezTo>
                    <a:pt x="455" y="264"/>
                    <a:pt x="455" y="268"/>
                    <a:pt x="457" y="269"/>
                  </a:cubicBezTo>
                  <a:cubicBezTo>
                    <a:pt x="459" y="270"/>
                    <a:pt x="459" y="268"/>
                    <a:pt x="459" y="267"/>
                  </a:cubicBezTo>
                  <a:cubicBezTo>
                    <a:pt x="460" y="265"/>
                    <a:pt x="461" y="264"/>
                    <a:pt x="461" y="263"/>
                  </a:cubicBezTo>
                  <a:cubicBezTo>
                    <a:pt x="462" y="262"/>
                    <a:pt x="462" y="261"/>
                    <a:pt x="461" y="261"/>
                  </a:cubicBezTo>
                  <a:cubicBezTo>
                    <a:pt x="461" y="260"/>
                    <a:pt x="460" y="259"/>
                    <a:pt x="460" y="259"/>
                  </a:cubicBezTo>
                  <a:cubicBezTo>
                    <a:pt x="459" y="257"/>
                    <a:pt x="460" y="258"/>
                    <a:pt x="461" y="257"/>
                  </a:cubicBezTo>
                  <a:cubicBezTo>
                    <a:pt x="463" y="257"/>
                    <a:pt x="463" y="257"/>
                    <a:pt x="463" y="255"/>
                  </a:cubicBezTo>
                  <a:cubicBezTo>
                    <a:pt x="463" y="254"/>
                    <a:pt x="461" y="250"/>
                    <a:pt x="464" y="252"/>
                  </a:cubicBezTo>
                  <a:cubicBezTo>
                    <a:pt x="463" y="250"/>
                    <a:pt x="464" y="251"/>
                    <a:pt x="465" y="251"/>
                  </a:cubicBezTo>
                  <a:cubicBezTo>
                    <a:pt x="466" y="251"/>
                    <a:pt x="466" y="250"/>
                    <a:pt x="466" y="250"/>
                  </a:cubicBezTo>
                  <a:cubicBezTo>
                    <a:pt x="466" y="250"/>
                    <a:pt x="466" y="249"/>
                    <a:pt x="466" y="249"/>
                  </a:cubicBezTo>
                  <a:cubicBezTo>
                    <a:pt x="466" y="248"/>
                    <a:pt x="467" y="250"/>
                    <a:pt x="467" y="250"/>
                  </a:cubicBezTo>
                  <a:cubicBezTo>
                    <a:pt x="467" y="251"/>
                    <a:pt x="467" y="252"/>
                    <a:pt x="466" y="253"/>
                  </a:cubicBezTo>
                  <a:cubicBezTo>
                    <a:pt x="466" y="255"/>
                    <a:pt x="465" y="258"/>
                    <a:pt x="466" y="261"/>
                  </a:cubicBezTo>
                  <a:cubicBezTo>
                    <a:pt x="467" y="263"/>
                    <a:pt x="470" y="266"/>
                    <a:pt x="472" y="263"/>
                  </a:cubicBezTo>
                  <a:cubicBezTo>
                    <a:pt x="473" y="261"/>
                    <a:pt x="471" y="259"/>
                    <a:pt x="472" y="257"/>
                  </a:cubicBezTo>
                  <a:cubicBezTo>
                    <a:pt x="473" y="255"/>
                    <a:pt x="476" y="256"/>
                    <a:pt x="478" y="254"/>
                  </a:cubicBezTo>
                  <a:cubicBezTo>
                    <a:pt x="480" y="252"/>
                    <a:pt x="479" y="250"/>
                    <a:pt x="478" y="248"/>
                  </a:cubicBezTo>
                  <a:cubicBezTo>
                    <a:pt x="477" y="246"/>
                    <a:pt x="476" y="246"/>
                    <a:pt x="478" y="246"/>
                  </a:cubicBezTo>
                  <a:cubicBezTo>
                    <a:pt x="480" y="246"/>
                    <a:pt x="481" y="247"/>
                    <a:pt x="480" y="244"/>
                  </a:cubicBezTo>
                  <a:cubicBezTo>
                    <a:pt x="479" y="242"/>
                    <a:pt x="476" y="242"/>
                    <a:pt x="477" y="239"/>
                  </a:cubicBezTo>
                  <a:cubicBezTo>
                    <a:pt x="477" y="237"/>
                    <a:pt x="482" y="236"/>
                    <a:pt x="482" y="234"/>
                  </a:cubicBezTo>
                  <a:cubicBezTo>
                    <a:pt x="482" y="232"/>
                    <a:pt x="479" y="230"/>
                    <a:pt x="478" y="229"/>
                  </a:cubicBezTo>
                  <a:cubicBezTo>
                    <a:pt x="477" y="228"/>
                    <a:pt x="476" y="227"/>
                    <a:pt x="474" y="228"/>
                  </a:cubicBezTo>
                  <a:cubicBezTo>
                    <a:pt x="473" y="228"/>
                    <a:pt x="472" y="229"/>
                    <a:pt x="472" y="230"/>
                  </a:cubicBezTo>
                  <a:cubicBezTo>
                    <a:pt x="472" y="231"/>
                    <a:pt x="473" y="231"/>
                    <a:pt x="474" y="232"/>
                  </a:cubicBezTo>
                  <a:cubicBezTo>
                    <a:pt x="475" y="234"/>
                    <a:pt x="473" y="233"/>
                    <a:pt x="471" y="233"/>
                  </a:cubicBezTo>
                  <a:cubicBezTo>
                    <a:pt x="471" y="234"/>
                    <a:pt x="472" y="235"/>
                    <a:pt x="470" y="235"/>
                  </a:cubicBezTo>
                  <a:cubicBezTo>
                    <a:pt x="469" y="235"/>
                    <a:pt x="467" y="234"/>
                    <a:pt x="466" y="233"/>
                  </a:cubicBezTo>
                  <a:cubicBezTo>
                    <a:pt x="464" y="233"/>
                    <a:pt x="462" y="232"/>
                    <a:pt x="461" y="233"/>
                  </a:cubicBezTo>
                  <a:cubicBezTo>
                    <a:pt x="460" y="233"/>
                    <a:pt x="460" y="234"/>
                    <a:pt x="460" y="234"/>
                  </a:cubicBezTo>
                  <a:cubicBezTo>
                    <a:pt x="460" y="234"/>
                    <a:pt x="458" y="234"/>
                    <a:pt x="459" y="234"/>
                  </a:cubicBezTo>
                  <a:cubicBezTo>
                    <a:pt x="457" y="235"/>
                    <a:pt x="457" y="235"/>
                    <a:pt x="457" y="237"/>
                  </a:cubicBezTo>
                  <a:cubicBezTo>
                    <a:pt x="456" y="239"/>
                    <a:pt x="454" y="241"/>
                    <a:pt x="452" y="243"/>
                  </a:cubicBezTo>
                  <a:cubicBezTo>
                    <a:pt x="451" y="244"/>
                    <a:pt x="451" y="246"/>
                    <a:pt x="450" y="248"/>
                  </a:cubicBezTo>
                  <a:cubicBezTo>
                    <a:pt x="449" y="249"/>
                    <a:pt x="447" y="251"/>
                    <a:pt x="448" y="253"/>
                  </a:cubicBezTo>
                  <a:cubicBezTo>
                    <a:pt x="446" y="252"/>
                    <a:pt x="445" y="253"/>
                    <a:pt x="445" y="254"/>
                  </a:cubicBezTo>
                  <a:cubicBezTo>
                    <a:pt x="445" y="254"/>
                    <a:pt x="445" y="253"/>
                    <a:pt x="444" y="253"/>
                  </a:cubicBezTo>
                  <a:cubicBezTo>
                    <a:pt x="444" y="253"/>
                    <a:pt x="444" y="257"/>
                    <a:pt x="443" y="257"/>
                  </a:cubicBezTo>
                  <a:cubicBezTo>
                    <a:pt x="443" y="259"/>
                    <a:pt x="441" y="260"/>
                    <a:pt x="439" y="261"/>
                  </a:cubicBezTo>
                  <a:cubicBezTo>
                    <a:pt x="437" y="261"/>
                    <a:pt x="436" y="261"/>
                    <a:pt x="435" y="263"/>
                  </a:cubicBezTo>
                  <a:cubicBezTo>
                    <a:pt x="434" y="265"/>
                    <a:pt x="433" y="268"/>
                    <a:pt x="432" y="269"/>
                  </a:cubicBezTo>
                  <a:cubicBezTo>
                    <a:pt x="433" y="269"/>
                    <a:pt x="433" y="268"/>
                    <a:pt x="434" y="267"/>
                  </a:cubicBezTo>
                  <a:cubicBezTo>
                    <a:pt x="434" y="268"/>
                    <a:pt x="435" y="267"/>
                    <a:pt x="435" y="267"/>
                  </a:cubicBezTo>
                  <a:cubicBezTo>
                    <a:pt x="435" y="267"/>
                    <a:pt x="434" y="267"/>
                    <a:pt x="434" y="267"/>
                  </a:cubicBezTo>
                  <a:cubicBezTo>
                    <a:pt x="434" y="267"/>
                    <a:pt x="435" y="267"/>
                    <a:pt x="435" y="267"/>
                  </a:cubicBezTo>
                  <a:cubicBezTo>
                    <a:pt x="435" y="267"/>
                    <a:pt x="434" y="268"/>
                    <a:pt x="434" y="267"/>
                  </a:cubicBezTo>
                  <a:close/>
                  <a:moveTo>
                    <a:pt x="598" y="199"/>
                  </a:moveTo>
                  <a:cubicBezTo>
                    <a:pt x="599" y="200"/>
                    <a:pt x="598" y="201"/>
                    <a:pt x="599" y="201"/>
                  </a:cubicBezTo>
                  <a:cubicBezTo>
                    <a:pt x="600" y="204"/>
                    <a:pt x="600" y="205"/>
                    <a:pt x="603" y="207"/>
                  </a:cubicBezTo>
                  <a:cubicBezTo>
                    <a:pt x="604" y="207"/>
                    <a:pt x="607" y="208"/>
                    <a:pt x="606" y="210"/>
                  </a:cubicBezTo>
                  <a:cubicBezTo>
                    <a:pt x="605" y="212"/>
                    <a:pt x="603" y="209"/>
                    <a:pt x="601" y="210"/>
                  </a:cubicBezTo>
                  <a:cubicBezTo>
                    <a:pt x="600" y="212"/>
                    <a:pt x="604" y="214"/>
                    <a:pt x="605" y="215"/>
                  </a:cubicBezTo>
                  <a:cubicBezTo>
                    <a:pt x="606" y="217"/>
                    <a:pt x="605" y="221"/>
                    <a:pt x="608" y="218"/>
                  </a:cubicBezTo>
                  <a:cubicBezTo>
                    <a:pt x="609" y="217"/>
                    <a:pt x="609" y="217"/>
                    <a:pt x="609" y="216"/>
                  </a:cubicBezTo>
                  <a:cubicBezTo>
                    <a:pt x="610" y="216"/>
                    <a:pt x="612" y="216"/>
                    <a:pt x="613" y="216"/>
                  </a:cubicBezTo>
                  <a:cubicBezTo>
                    <a:pt x="615" y="216"/>
                    <a:pt x="619" y="214"/>
                    <a:pt x="619" y="212"/>
                  </a:cubicBezTo>
                  <a:cubicBezTo>
                    <a:pt x="620" y="211"/>
                    <a:pt x="620" y="209"/>
                    <a:pt x="619" y="207"/>
                  </a:cubicBezTo>
                  <a:cubicBezTo>
                    <a:pt x="619" y="207"/>
                    <a:pt x="617" y="206"/>
                    <a:pt x="617" y="206"/>
                  </a:cubicBezTo>
                  <a:cubicBezTo>
                    <a:pt x="616" y="204"/>
                    <a:pt x="620" y="203"/>
                    <a:pt x="620" y="201"/>
                  </a:cubicBezTo>
                  <a:cubicBezTo>
                    <a:pt x="620" y="198"/>
                    <a:pt x="617" y="197"/>
                    <a:pt x="615" y="196"/>
                  </a:cubicBezTo>
                  <a:cubicBezTo>
                    <a:pt x="613" y="196"/>
                    <a:pt x="612" y="196"/>
                    <a:pt x="611" y="194"/>
                  </a:cubicBezTo>
                  <a:cubicBezTo>
                    <a:pt x="610" y="193"/>
                    <a:pt x="611" y="192"/>
                    <a:pt x="609" y="191"/>
                  </a:cubicBezTo>
                  <a:cubicBezTo>
                    <a:pt x="609" y="190"/>
                    <a:pt x="608" y="190"/>
                    <a:pt x="607" y="189"/>
                  </a:cubicBezTo>
                  <a:cubicBezTo>
                    <a:pt x="605" y="188"/>
                    <a:pt x="597" y="182"/>
                    <a:pt x="597" y="189"/>
                  </a:cubicBezTo>
                  <a:cubicBezTo>
                    <a:pt x="597" y="191"/>
                    <a:pt x="599" y="193"/>
                    <a:pt x="599" y="195"/>
                  </a:cubicBezTo>
                  <a:cubicBezTo>
                    <a:pt x="598" y="195"/>
                    <a:pt x="597" y="195"/>
                    <a:pt x="597" y="196"/>
                  </a:cubicBezTo>
                  <a:cubicBezTo>
                    <a:pt x="596" y="197"/>
                    <a:pt x="597" y="198"/>
                    <a:pt x="598" y="199"/>
                  </a:cubicBezTo>
                  <a:cubicBezTo>
                    <a:pt x="598" y="199"/>
                    <a:pt x="598" y="199"/>
                    <a:pt x="597" y="199"/>
                  </a:cubicBezTo>
                  <a:cubicBezTo>
                    <a:pt x="598" y="199"/>
                    <a:pt x="598" y="199"/>
                    <a:pt x="598" y="199"/>
                  </a:cubicBezTo>
                  <a:cubicBezTo>
                    <a:pt x="598" y="199"/>
                    <a:pt x="597" y="198"/>
                    <a:pt x="598" y="199"/>
                  </a:cubicBezTo>
                  <a:close/>
                  <a:moveTo>
                    <a:pt x="629" y="298"/>
                  </a:moveTo>
                  <a:cubicBezTo>
                    <a:pt x="628" y="297"/>
                    <a:pt x="629" y="295"/>
                    <a:pt x="629" y="293"/>
                  </a:cubicBezTo>
                  <a:cubicBezTo>
                    <a:pt x="629" y="292"/>
                    <a:pt x="628" y="290"/>
                    <a:pt x="628" y="289"/>
                  </a:cubicBezTo>
                  <a:cubicBezTo>
                    <a:pt x="626" y="287"/>
                    <a:pt x="625" y="284"/>
                    <a:pt x="622" y="283"/>
                  </a:cubicBezTo>
                  <a:cubicBezTo>
                    <a:pt x="620" y="282"/>
                    <a:pt x="616" y="283"/>
                    <a:pt x="615" y="285"/>
                  </a:cubicBezTo>
                  <a:cubicBezTo>
                    <a:pt x="614" y="286"/>
                    <a:pt x="614" y="288"/>
                    <a:pt x="613" y="289"/>
                  </a:cubicBezTo>
                  <a:cubicBezTo>
                    <a:pt x="612" y="291"/>
                    <a:pt x="611" y="290"/>
                    <a:pt x="612" y="292"/>
                  </a:cubicBezTo>
                  <a:cubicBezTo>
                    <a:pt x="610" y="294"/>
                    <a:pt x="607" y="296"/>
                    <a:pt x="609" y="299"/>
                  </a:cubicBezTo>
                  <a:cubicBezTo>
                    <a:pt x="608" y="298"/>
                    <a:pt x="610" y="300"/>
                    <a:pt x="610" y="300"/>
                  </a:cubicBezTo>
                  <a:cubicBezTo>
                    <a:pt x="610" y="300"/>
                    <a:pt x="611" y="301"/>
                    <a:pt x="611" y="301"/>
                  </a:cubicBezTo>
                  <a:cubicBezTo>
                    <a:pt x="614" y="303"/>
                    <a:pt x="617" y="304"/>
                    <a:pt x="619" y="307"/>
                  </a:cubicBezTo>
                  <a:cubicBezTo>
                    <a:pt x="621" y="309"/>
                    <a:pt x="625" y="310"/>
                    <a:pt x="628" y="308"/>
                  </a:cubicBezTo>
                  <a:cubicBezTo>
                    <a:pt x="631" y="306"/>
                    <a:pt x="630" y="301"/>
                    <a:pt x="629" y="298"/>
                  </a:cubicBezTo>
                  <a:close/>
                  <a:moveTo>
                    <a:pt x="640" y="74"/>
                  </a:moveTo>
                  <a:cubicBezTo>
                    <a:pt x="641" y="73"/>
                    <a:pt x="641" y="71"/>
                    <a:pt x="641" y="70"/>
                  </a:cubicBezTo>
                  <a:cubicBezTo>
                    <a:pt x="642" y="69"/>
                    <a:pt x="643" y="69"/>
                    <a:pt x="644" y="68"/>
                  </a:cubicBezTo>
                  <a:cubicBezTo>
                    <a:pt x="646" y="67"/>
                    <a:pt x="646" y="65"/>
                    <a:pt x="648" y="63"/>
                  </a:cubicBezTo>
                  <a:cubicBezTo>
                    <a:pt x="649" y="62"/>
                    <a:pt x="652" y="60"/>
                    <a:pt x="654" y="61"/>
                  </a:cubicBezTo>
                  <a:cubicBezTo>
                    <a:pt x="656" y="62"/>
                    <a:pt x="655" y="66"/>
                    <a:pt x="657" y="66"/>
                  </a:cubicBezTo>
                  <a:cubicBezTo>
                    <a:pt x="657" y="65"/>
                    <a:pt x="657" y="62"/>
                    <a:pt x="657" y="61"/>
                  </a:cubicBezTo>
                  <a:cubicBezTo>
                    <a:pt x="657" y="61"/>
                    <a:pt x="657" y="59"/>
                    <a:pt x="658" y="60"/>
                  </a:cubicBezTo>
                  <a:cubicBezTo>
                    <a:pt x="659" y="61"/>
                    <a:pt x="659" y="65"/>
                    <a:pt x="660" y="65"/>
                  </a:cubicBezTo>
                  <a:cubicBezTo>
                    <a:pt x="661" y="64"/>
                    <a:pt x="659" y="59"/>
                    <a:pt x="659" y="58"/>
                  </a:cubicBezTo>
                  <a:cubicBezTo>
                    <a:pt x="660" y="55"/>
                    <a:pt x="662" y="52"/>
                    <a:pt x="665" y="52"/>
                  </a:cubicBezTo>
                  <a:cubicBezTo>
                    <a:pt x="667" y="52"/>
                    <a:pt x="670" y="53"/>
                    <a:pt x="671" y="55"/>
                  </a:cubicBezTo>
                  <a:cubicBezTo>
                    <a:pt x="672" y="56"/>
                    <a:pt x="671" y="58"/>
                    <a:pt x="672" y="59"/>
                  </a:cubicBezTo>
                  <a:cubicBezTo>
                    <a:pt x="672" y="60"/>
                    <a:pt x="673" y="61"/>
                    <a:pt x="674" y="62"/>
                  </a:cubicBezTo>
                  <a:cubicBezTo>
                    <a:pt x="675" y="62"/>
                    <a:pt x="675" y="61"/>
                    <a:pt x="674" y="61"/>
                  </a:cubicBezTo>
                  <a:cubicBezTo>
                    <a:pt x="674" y="60"/>
                    <a:pt x="672" y="60"/>
                    <a:pt x="672" y="58"/>
                  </a:cubicBezTo>
                  <a:cubicBezTo>
                    <a:pt x="672" y="58"/>
                    <a:pt x="673" y="57"/>
                    <a:pt x="673" y="57"/>
                  </a:cubicBezTo>
                  <a:cubicBezTo>
                    <a:pt x="673" y="55"/>
                    <a:pt x="673" y="54"/>
                    <a:pt x="675" y="55"/>
                  </a:cubicBezTo>
                  <a:cubicBezTo>
                    <a:pt x="676" y="55"/>
                    <a:pt x="676" y="55"/>
                    <a:pt x="676" y="55"/>
                  </a:cubicBezTo>
                  <a:cubicBezTo>
                    <a:pt x="677" y="55"/>
                    <a:pt x="678" y="55"/>
                    <a:pt x="678" y="55"/>
                  </a:cubicBezTo>
                  <a:cubicBezTo>
                    <a:pt x="681" y="56"/>
                    <a:pt x="682" y="61"/>
                    <a:pt x="684" y="63"/>
                  </a:cubicBezTo>
                  <a:cubicBezTo>
                    <a:pt x="684" y="62"/>
                    <a:pt x="682" y="60"/>
                    <a:pt x="682" y="59"/>
                  </a:cubicBezTo>
                  <a:cubicBezTo>
                    <a:pt x="682" y="59"/>
                    <a:pt x="681" y="57"/>
                    <a:pt x="681" y="57"/>
                  </a:cubicBezTo>
                  <a:cubicBezTo>
                    <a:pt x="684" y="55"/>
                    <a:pt x="687" y="62"/>
                    <a:pt x="687" y="62"/>
                  </a:cubicBezTo>
                  <a:cubicBezTo>
                    <a:pt x="687" y="61"/>
                    <a:pt x="685" y="57"/>
                    <a:pt x="686" y="57"/>
                  </a:cubicBezTo>
                  <a:cubicBezTo>
                    <a:pt x="688" y="57"/>
                    <a:pt x="688" y="61"/>
                    <a:pt x="688" y="62"/>
                  </a:cubicBezTo>
                  <a:cubicBezTo>
                    <a:pt x="689" y="62"/>
                    <a:pt x="688" y="58"/>
                    <a:pt x="688" y="57"/>
                  </a:cubicBezTo>
                  <a:cubicBezTo>
                    <a:pt x="688" y="57"/>
                    <a:pt x="688" y="57"/>
                    <a:pt x="688" y="57"/>
                  </a:cubicBezTo>
                  <a:cubicBezTo>
                    <a:pt x="687" y="56"/>
                    <a:pt x="687" y="57"/>
                    <a:pt x="687" y="56"/>
                  </a:cubicBezTo>
                  <a:cubicBezTo>
                    <a:pt x="685" y="56"/>
                    <a:pt x="683" y="56"/>
                    <a:pt x="682" y="55"/>
                  </a:cubicBezTo>
                  <a:cubicBezTo>
                    <a:pt x="681" y="54"/>
                    <a:pt x="681" y="54"/>
                    <a:pt x="681" y="54"/>
                  </a:cubicBezTo>
                  <a:cubicBezTo>
                    <a:pt x="681" y="54"/>
                    <a:pt x="681" y="54"/>
                    <a:pt x="680" y="54"/>
                  </a:cubicBezTo>
                  <a:cubicBezTo>
                    <a:pt x="678" y="53"/>
                    <a:pt x="673" y="51"/>
                    <a:pt x="674" y="48"/>
                  </a:cubicBezTo>
                  <a:cubicBezTo>
                    <a:pt x="675" y="44"/>
                    <a:pt x="682" y="48"/>
                    <a:pt x="683" y="44"/>
                  </a:cubicBezTo>
                  <a:cubicBezTo>
                    <a:pt x="684" y="41"/>
                    <a:pt x="679" y="36"/>
                    <a:pt x="682" y="34"/>
                  </a:cubicBezTo>
                  <a:cubicBezTo>
                    <a:pt x="683" y="34"/>
                    <a:pt x="686" y="33"/>
                    <a:pt x="687" y="34"/>
                  </a:cubicBezTo>
                  <a:cubicBezTo>
                    <a:pt x="688" y="35"/>
                    <a:pt x="688" y="37"/>
                    <a:pt x="686" y="36"/>
                  </a:cubicBezTo>
                  <a:cubicBezTo>
                    <a:pt x="688" y="38"/>
                    <a:pt x="689" y="39"/>
                    <a:pt x="691" y="40"/>
                  </a:cubicBezTo>
                  <a:cubicBezTo>
                    <a:pt x="693" y="40"/>
                    <a:pt x="695" y="40"/>
                    <a:pt x="696" y="42"/>
                  </a:cubicBezTo>
                  <a:cubicBezTo>
                    <a:pt x="698" y="43"/>
                    <a:pt x="698" y="46"/>
                    <a:pt x="699" y="48"/>
                  </a:cubicBezTo>
                  <a:cubicBezTo>
                    <a:pt x="700" y="51"/>
                    <a:pt x="699" y="52"/>
                    <a:pt x="699" y="54"/>
                  </a:cubicBezTo>
                  <a:cubicBezTo>
                    <a:pt x="700" y="55"/>
                    <a:pt x="702" y="54"/>
                    <a:pt x="703" y="54"/>
                  </a:cubicBezTo>
                  <a:cubicBezTo>
                    <a:pt x="705" y="54"/>
                    <a:pt x="705" y="55"/>
                    <a:pt x="706" y="55"/>
                  </a:cubicBezTo>
                  <a:cubicBezTo>
                    <a:pt x="707" y="55"/>
                    <a:pt x="707" y="55"/>
                    <a:pt x="707" y="55"/>
                  </a:cubicBezTo>
                  <a:cubicBezTo>
                    <a:pt x="706" y="53"/>
                    <a:pt x="703" y="54"/>
                    <a:pt x="702" y="52"/>
                  </a:cubicBezTo>
                  <a:cubicBezTo>
                    <a:pt x="701" y="51"/>
                    <a:pt x="699" y="47"/>
                    <a:pt x="700" y="45"/>
                  </a:cubicBezTo>
                  <a:cubicBezTo>
                    <a:pt x="700" y="44"/>
                    <a:pt x="700" y="44"/>
                    <a:pt x="701" y="44"/>
                  </a:cubicBezTo>
                  <a:cubicBezTo>
                    <a:pt x="702" y="44"/>
                    <a:pt x="702" y="44"/>
                    <a:pt x="703" y="44"/>
                  </a:cubicBezTo>
                  <a:cubicBezTo>
                    <a:pt x="703" y="45"/>
                    <a:pt x="703" y="45"/>
                    <a:pt x="703" y="45"/>
                  </a:cubicBezTo>
                  <a:cubicBezTo>
                    <a:pt x="704" y="45"/>
                    <a:pt x="704" y="46"/>
                    <a:pt x="704" y="47"/>
                  </a:cubicBezTo>
                  <a:cubicBezTo>
                    <a:pt x="704" y="47"/>
                    <a:pt x="704" y="47"/>
                    <a:pt x="704" y="47"/>
                  </a:cubicBezTo>
                  <a:cubicBezTo>
                    <a:pt x="705" y="48"/>
                    <a:pt x="705" y="48"/>
                    <a:pt x="706" y="49"/>
                  </a:cubicBezTo>
                  <a:cubicBezTo>
                    <a:pt x="706" y="49"/>
                    <a:pt x="706" y="49"/>
                    <a:pt x="706" y="49"/>
                  </a:cubicBezTo>
                  <a:cubicBezTo>
                    <a:pt x="706" y="49"/>
                    <a:pt x="706" y="49"/>
                    <a:pt x="706" y="49"/>
                  </a:cubicBezTo>
                  <a:cubicBezTo>
                    <a:pt x="706" y="49"/>
                    <a:pt x="706" y="49"/>
                    <a:pt x="706" y="49"/>
                  </a:cubicBezTo>
                  <a:cubicBezTo>
                    <a:pt x="707" y="50"/>
                    <a:pt x="708" y="51"/>
                    <a:pt x="708" y="52"/>
                  </a:cubicBezTo>
                  <a:cubicBezTo>
                    <a:pt x="709" y="52"/>
                    <a:pt x="709" y="52"/>
                    <a:pt x="709" y="52"/>
                  </a:cubicBezTo>
                  <a:cubicBezTo>
                    <a:pt x="710" y="52"/>
                    <a:pt x="711" y="53"/>
                    <a:pt x="711" y="54"/>
                  </a:cubicBezTo>
                  <a:cubicBezTo>
                    <a:pt x="712" y="54"/>
                    <a:pt x="712" y="54"/>
                    <a:pt x="712" y="55"/>
                  </a:cubicBezTo>
                  <a:cubicBezTo>
                    <a:pt x="712" y="55"/>
                    <a:pt x="712" y="55"/>
                    <a:pt x="712" y="55"/>
                  </a:cubicBezTo>
                  <a:cubicBezTo>
                    <a:pt x="713" y="55"/>
                    <a:pt x="714" y="56"/>
                    <a:pt x="714" y="56"/>
                  </a:cubicBezTo>
                  <a:cubicBezTo>
                    <a:pt x="717" y="54"/>
                    <a:pt x="711" y="53"/>
                    <a:pt x="714" y="50"/>
                  </a:cubicBezTo>
                  <a:cubicBezTo>
                    <a:pt x="711" y="50"/>
                    <a:pt x="709" y="48"/>
                    <a:pt x="707" y="46"/>
                  </a:cubicBezTo>
                  <a:cubicBezTo>
                    <a:pt x="706" y="44"/>
                    <a:pt x="705" y="44"/>
                    <a:pt x="704" y="43"/>
                  </a:cubicBezTo>
                  <a:cubicBezTo>
                    <a:pt x="703" y="42"/>
                    <a:pt x="702" y="41"/>
                    <a:pt x="702" y="39"/>
                  </a:cubicBezTo>
                  <a:cubicBezTo>
                    <a:pt x="702" y="39"/>
                    <a:pt x="702" y="39"/>
                    <a:pt x="702" y="39"/>
                  </a:cubicBezTo>
                  <a:cubicBezTo>
                    <a:pt x="701" y="37"/>
                    <a:pt x="702" y="35"/>
                    <a:pt x="703" y="34"/>
                  </a:cubicBezTo>
                  <a:cubicBezTo>
                    <a:pt x="705" y="32"/>
                    <a:pt x="706" y="33"/>
                    <a:pt x="708" y="34"/>
                  </a:cubicBezTo>
                  <a:cubicBezTo>
                    <a:pt x="708" y="34"/>
                    <a:pt x="709" y="34"/>
                    <a:pt x="709" y="34"/>
                  </a:cubicBezTo>
                  <a:cubicBezTo>
                    <a:pt x="709" y="33"/>
                    <a:pt x="709" y="33"/>
                    <a:pt x="709" y="33"/>
                  </a:cubicBezTo>
                  <a:cubicBezTo>
                    <a:pt x="707" y="32"/>
                    <a:pt x="701" y="27"/>
                    <a:pt x="705" y="25"/>
                  </a:cubicBezTo>
                  <a:cubicBezTo>
                    <a:pt x="707" y="24"/>
                    <a:pt x="711" y="27"/>
                    <a:pt x="712" y="28"/>
                  </a:cubicBezTo>
                  <a:cubicBezTo>
                    <a:pt x="712" y="28"/>
                    <a:pt x="712" y="29"/>
                    <a:pt x="712" y="29"/>
                  </a:cubicBezTo>
                  <a:cubicBezTo>
                    <a:pt x="713" y="30"/>
                    <a:pt x="713" y="31"/>
                    <a:pt x="714" y="32"/>
                  </a:cubicBezTo>
                  <a:cubicBezTo>
                    <a:pt x="714" y="31"/>
                    <a:pt x="715" y="31"/>
                    <a:pt x="716" y="31"/>
                  </a:cubicBezTo>
                  <a:cubicBezTo>
                    <a:pt x="716" y="30"/>
                    <a:pt x="715" y="29"/>
                    <a:pt x="715" y="28"/>
                  </a:cubicBezTo>
                  <a:cubicBezTo>
                    <a:pt x="715" y="28"/>
                    <a:pt x="715" y="28"/>
                    <a:pt x="714" y="27"/>
                  </a:cubicBezTo>
                  <a:cubicBezTo>
                    <a:pt x="714" y="25"/>
                    <a:pt x="705" y="16"/>
                    <a:pt x="713" y="16"/>
                  </a:cubicBezTo>
                  <a:cubicBezTo>
                    <a:pt x="715" y="16"/>
                    <a:pt x="717" y="19"/>
                    <a:pt x="718" y="21"/>
                  </a:cubicBezTo>
                  <a:cubicBezTo>
                    <a:pt x="719" y="22"/>
                    <a:pt x="718" y="26"/>
                    <a:pt x="720" y="26"/>
                  </a:cubicBezTo>
                  <a:cubicBezTo>
                    <a:pt x="720" y="24"/>
                    <a:pt x="719" y="22"/>
                    <a:pt x="722" y="23"/>
                  </a:cubicBezTo>
                  <a:cubicBezTo>
                    <a:pt x="724" y="23"/>
                    <a:pt x="725" y="25"/>
                    <a:pt x="728" y="25"/>
                  </a:cubicBezTo>
                  <a:cubicBezTo>
                    <a:pt x="728" y="25"/>
                    <a:pt x="728" y="25"/>
                    <a:pt x="729" y="25"/>
                  </a:cubicBezTo>
                  <a:cubicBezTo>
                    <a:pt x="729" y="24"/>
                    <a:pt x="729" y="25"/>
                    <a:pt x="730" y="24"/>
                  </a:cubicBezTo>
                  <a:cubicBezTo>
                    <a:pt x="730" y="24"/>
                    <a:pt x="729" y="24"/>
                    <a:pt x="729" y="24"/>
                  </a:cubicBezTo>
                  <a:cubicBezTo>
                    <a:pt x="729" y="24"/>
                    <a:pt x="729" y="24"/>
                    <a:pt x="728" y="24"/>
                  </a:cubicBezTo>
                  <a:cubicBezTo>
                    <a:pt x="728" y="25"/>
                    <a:pt x="727" y="24"/>
                    <a:pt x="727" y="24"/>
                  </a:cubicBezTo>
                  <a:cubicBezTo>
                    <a:pt x="725" y="24"/>
                    <a:pt x="721" y="22"/>
                    <a:pt x="720" y="20"/>
                  </a:cubicBezTo>
                  <a:cubicBezTo>
                    <a:pt x="719" y="17"/>
                    <a:pt x="721" y="19"/>
                    <a:pt x="721" y="17"/>
                  </a:cubicBezTo>
                  <a:cubicBezTo>
                    <a:pt x="721" y="16"/>
                    <a:pt x="721" y="16"/>
                    <a:pt x="721" y="16"/>
                  </a:cubicBezTo>
                  <a:cubicBezTo>
                    <a:pt x="721" y="16"/>
                    <a:pt x="721" y="16"/>
                    <a:pt x="720" y="16"/>
                  </a:cubicBezTo>
                  <a:cubicBezTo>
                    <a:pt x="720" y="16"/>
                    <a:pt x="720" y="16"/>
                    <a:pt x="719" y="16"/>
                  </a:cubicBezTo>
                  <a:cubicBezTo>
                    <a:pt x="712" y="13"/>
                    <a:pt x="729" y="5"/>
                    <a:pt x="726" y="15"/>
                  </a:cubicBezTo>
                  <a:cubicBezTo>
                    <a:pt x="727" y="14"/>
                    <a:pt x="728" y="11"/>
                    <a:pt x="728" y="11"/>
                  </a:cubicBezTo>
                  <a:cubicBezTo>
                    <a:pt x="729" y="11"/>
                    <a:pt x="729" y="16"/>
                    <a:pt x="730" y="16"/>
                  </a:cubicBezTo>
                  <a:cubicBezTo>
                    <a:pt x="730" y="16"/>
                    <a:pt x="730" y="15"/>
                    <a:pt x="730" y="14"/>
                  </a:cubicBezTo>
                  <a:cubicBezTo>
                    <a:pt x="731" y="15"/>
                    <a:pt x="731" y="17"/>
                    <a:pt x="733" y="17"/>
                  </a:cubicBezTo>
                  <a:cubicBezTo>
                    <a:pt x="733" y="17"/>
                    <a:pt x="730" y="13"/>
                    <a:pt x="733" y="15"/>
                  </a:cubicBezTo>
                  <a:cubicBezTo>
                    <a:pt x="733" y="13"/>
                    <a:pt x="733" y="11"/>
                    <a:pt x="735" y="13"/>
                  </a:cubicBezTo>
                  <a:cubicBezTo>
                    <a:pt x="738" y="14"/>
                    <a:pt x="739" y="17"/>
                    <a:pt x="740" y="19"/>
                  </a:cubicBezTo>
                  <a:cubicBezTo>
                    <a:pt x="741" y="22"/>
                    <a:pt x="741" y="25"/>
                    <a:pt x="744" y="26"/>
                  </a:cubicBezTo>
                  <a:cubicBezTo>
                    <a:pt x="744" y="27"/>
                    <a:pt x="744" y="27"/>
                    <a:pt x="745" y="27"/>
                  </a:cubicBezTo>
                  <a:cubicBezTo>
                    <a:pt x="745" y="27"/>
                    <a:pt x="745" y="27"/>
                    <a:pt x="745" y="27"/>
                  </a:cubicBezTo>
                  <a:cubicBezTo>
                    <a:pt x="747" y="28"/>
                    <a:pt x="746" y="29"/>
                    <a:pt x="746" y="30"/>
                  </a:cubicBezTo>
                  <a:cubicBezTo>
                    <a:pt x="746" y="30"/>
                    <a:pt x="746" y="31"/>
                    <a:pt x="746" y="31"/>
                  </a:cubicBezTo>
                  <a:cubicBezTo>
                    <a:pt x="746" y="31"/>
                    <a:pt x="746" y="31"/>
                    <a:pt x="746" y="31"/>
                  </a:cubicBezTo>
                  <a:cubicBezTo>
                    <a:pt x="746" y="32"/>
                    <a:pt x="746" y="31"/>
                    <a:pt x="746" y="31"/>
                  </a:cubicBezTo>
                  <a:cubicBezTo>
                    <a:pt x="747" y="31"/>
                    <a:pt x="747" y="30"/>
                    <a:pt x="748" y="30"/>
                  </a:cubicBezTo>
                  <a:cubicBezTo>
                    <a:pt x="748" y="30"/>
                    <a:pt x="748" y="30"/>
                    <a:pt x="748" y="30"/>
                  </a:cubicBezTo>
                  <a:cubicBezTo>
                    <a:pt x="748" y="30"/>
                    <a:pt x="748" y="29"/>
                    <a:pt x="748" y="29"/>
                  </a:cubicBezTo>
                  <a:cubicBezTo>
                    <a:pt x="749" y="29"/>
                    <a:pt x="749" y="29"/>
                    <a:pt x="750" y="28"/>
                  </a:cubicBezTo>
                  <a:cubicBezTo>
                    <a:pt x="750" y="28"/>
                    <a:pt x="750" y="28"/>
                    <a:pt x="750" y="28"/>
                  </a:cubicBezTo>
                  <a:cubicBezTo>
                    <a:pt x="750" y="28"/>
                    <a:pt x="750" y="28"/>
                    <a:pt x="750" y="28"/>
                  </a:cubicBezTo>
                  <a:cubicBezTo>
                    <a:pt x="750" y="28"/>
                    <a:pt x="750" y="28"/>
                    <a:pt x="750" y="28"/>
                  </a:cubicBezTo>
                  <a:cubicBezTo>
                    <a:pt x="750" y="28"/>
                    <a:pt x="749" y="27"/>
                    <a:pt x="749" y="27"/>
                  </a:cubicBezTo>
                  <a:cubicBezTo>
                    <a:pt x="747" y="26"/>
                    <a:pt x="745" y="24"/>
                    <a:pt x="745" y="23"/>
                  </a:cubicBezTo>
                  <a:cubicBezTo>
                    <a:pt x="744" y="22"/>
                    <a:pt x="744" y="22"/>
                    <a:pt x="744" y="21"/>
                  </a:cubicBezTo>
                  <a:cubicBezTo>
                    <a:pt x="744" y="20"/>
                    <a:pt x="746" y="20"/>
                    <a:pt x="746" y="19"/>
                  </a:cubicBezTo>
                  <a:cubicBezTo>
                    <a:pt x="746" y="19"/>
                    <a:pt x="745" y="19"/>
                    <a:pt x="745" y="19"/>
                  </a:cubicBezTo>
                  <a:cubicBezTo>
                    <a:pt x="745" y="19"/>
                    <a:pt x="744" y="19"/>
                    <a:pt x="744" y="19"/>
                  </a:cubicBezTo>
                  <a:cubicBezTo>
                    <a:pt x="742" y="19"/>
                    <a:pt x="742" y="16"/>
                    <a:pt x="741" y="14"/>
                  </a:cubicBezTo>
                  <a:cubicBezTo>
                    <a:pt x="739" y="11"/>
                    <a:pt x="737" y="11"/>
                    <a:pt x="737" y="7"/>
                  </a:cubicBezTo>
                  <a:cubicBezTo>
                    <a:pt x="737" y="6"/>
                    <a:pt x="736" y="4"/>
                    <a:pt x="738" y="3"/>
                  </a:cubicBezTo>
                  <a:cubicBezTo>
                    <a:pt x="740" y="2"/>
                    <a:pt x="743" y="3"/>
                    <a:pt x="745" y="3"/>
                  </a:cubicBezTo>
                  <a:cubicBezTo>
                    <a:pt x="747" y="3"/>
                    <a:pt x="749" y="6"/>
                    <a:pt x="752" y="6"/>
                  </a:cubicBezTo>
                  <a:cubicBezTo>
                    <a:pt x="754" y="5"/>
                    <a:pt x="756" y="5"/>
                    <a:pt x="758" y="8"/>
                  </a:cubicBezTo>
                  <a:cubicBezTo>
                    <a:pt x="760" y="10"/>
                    <a:pt x="760" y="12"/>
                    <a:pt x="761" y="14"/>
                  </a:cubicBezTo>
                  <a:cubicBezTo>
                    <a:pt x="761" y="16"/>
                    <a:pt x="763" y="17"/>
                    <a:pt x="764" y="19"/>
                  </a:cubicBezTo>
                  <a:cubicBezTo>
                    <a:pt x="765" y="20"/>
                    <a:pt x="765" y="20"/>
                    <a:pt x="765" y="20"/>
                  </a:cubicBezTo>
                  <a:cubicBezTo>
                    <a:pt x="766" y="21"/>
                    <a:pt x="767" y="22"/>
                    <a:pt x="768" y="23"/>
                  </a:cubicBezTo>
                  <a:cubicBezTo>
                    <a:pt x="768" y="23"/>
                    <a:pt x="768" y="23"/>
                    <a:pt x="769" y="24"/>
                  </a:cubicBezTo>
                  <a:cubicBezTo>
                    <a:pt x="770" y="20"/>
                    <a:pt x="765" y="18"/>
                    <a:pt x="764" y="16"/>
                  </a:cubicBezTo>
                  <a:cubicBezTo>
                    <a:pt x="763" y="14"/>
                    <a:pt x="762" y="12"/>
                    <a:pt x="762" y="11"/>
                  </a:cubicBezTo>
                  <a:cubicBezTo>
                    <a:pt x="763" y="9"/>
                    <a:pt x="765" y="6"/>
                    <a:pt x="766" y="5"/>
                  </a:cubicBezTo>
                  <a:cubicBezTo>
                    <a:pt x="766" y="5"/>
                    <a:pt x="766" y="4"/>
                    <a:pt x="767" y="4"/>
                  </a:cubicBezTo>
                  <a:cubicBezTo>
                    <a:pt x="767" y="3"/>
                    <a:pt x="768" y="3"/>
                    <a:pt x="768" y="3"/>
                  </a:cubicBezTo>
                  <a:cubicBezTo>
                    <a:pt x="770" y="1"/>
                    <a:pt x="774" y="1"/>
                    <a:pt x="775" y="3"/>
                  </a:cubicBezTo>
                  <a:cubicBezTo>
                    <a:pt x="775" y="4"/>
                    <a:pt x="775" y="5"/>
                    <a:pt x="775" y="6"/>
                  </a:cubicBezTo>
                  <a:cubicBezTo>
                    <a:pt x="774" y="7"/>
                    <a:pt x="774" y="7"/>
                    <a:pt x="775" y="8"/>
                  </a:cubicBezTo>
                  <a:cubicBezTo>
                    <a:pt x="775" y="9"/>
                    <a:pt x="776" y="9"/>
                    <a:pt x="776" y="10"/>
                  </a:cubicBezTo>
                  <a:cubicBezTo>
                    <a:pt x="776" y="11"/>
                    <a:pt x="777" y="11"/>
                    <a:pt x="777" y="12"/>
                  </a:cubicBezTo>
                  <a:cubicBezTo>
                    <a:pt x="777" y="12"/>
                    <a:pt x="778" y="12"/>
                    <a:pt x="778" y="12"/>
                  </a:cubicBezTo>
                  <a:cubicBezTo>
                    <a:pt x="778" y="12"/>
                    <a:pt x="779" y="13"/>
                    <a:pt x="779" y="13"/>
                  </a:cubicBezTo>
                  <a:cubicBezTo>
                    <a:pt x="780" y="13"/>
                    <a:pt x="780" y="13"/>
                    <a:pt x="780" y="13"/>
                  </a:cubicBezTo>
                  <a:cubicBezTo>
                    <a:pt x="780" y="10"/>
                    <a:pt x="776" y="9"/>
                    <a:pt x="777" y="6"/>
                  </a:cubicBezTo>
                  <a:cubicBezTo>
                    <a:pt x="777" y="2"/>
                    <a:pt x="779" y="3"/>
                    <a:pt x="782" y="2"/>
                  </a:cubicBezTo>
                  <a:cubicBezTo>
                    <a:pt x="783" y="2"/>
                    <a:pt x="787" y="0"/>
                    <a:pt x="788" y="2"/>
                  </a:cubicBezTo>
                  <a:cubicBezTo>
                    <a:pt x="789" y="2"/>
                    <a:pt x="788" y="2"/>
                    <a:pt x="788" y="3"/>
                  </a:cubicBezTo>
                  <a:cubicBezTo>
                    <a:pt x="788" y="4"/>
                    <a:pt x="789" y="4"/>
                    <a:pt x="789" y="5"/>
                  </a:cubicBezTo>
                  <a:cubicBezTo>
                    <a:pt x="789" y="5"/>
                    <a:pt x="789" y="5"/>
                    <a:pt x="789" y="6"/>
                  </a:cubicBezTo>
                  <a:cubicBezTo>
                    <a:pt x="789" y="7"/>
                    <a:pt x="788" y="7"/>
                    <a:pt x="788" y="8"/>
                  </a:cubicBezTo>
                  <a:cubicBezTo>
                    <a:pt x="789" y="9"/>
                    <a:pt x="792" y="6"/>
                    <a:pt x="793" y="6"/>
                  </a:cubicBezTo>
                  <a:cubicBezTo>
                    <a:pt x="792" y="7"/>
                    <a:pt x="793" y="11"/>
                    <a:pt x="794" y="11"/>
                  </a:cubicBezTo>
                  <a:cubicBezTo>
                    <a:pt x="794" y="10"/>
                    <a:pt x="794" y="10"/>
                    <a:pt x="794" y="10"/>
                  </a:cubicBezTo>
                  <a:cubicBezTo>
                    <a:pt x="794" y="10"/>
                    <a:pt x="794" y="9"/>
                    <a:pt x="794" y="8"/>
                  </a:cubicBezTo>
                  <a:cubicBezTo>
                    <a:pt x="795" y="9"/>
                    <a:pt x="795" y="7"/>
                    <a:pt x="797" y="7"/>
                  </a:cubicBezTo>
                  <a:cubicBezTo>
                    <a:pt x="798" y="8"/>
                    <a:pt x="798" y="10"/>
                    <a:pt x="798" y="10"/>
                  </a:cubicBezTo>
                  <a:cubicBezTo>
                    <a:pt x="799" y="9"/>
                    <a:pt x="800" y="9"/>
                    <a:pt x="801" y="10"/>
                  </a:cubicBezTo>
                  <a:cubicBezTo>
                    <a:pt x="802" y="10"/>
                    <a:pt x="802" y="10"/>
                    <a:pt x="802" y="10"/>
                  </a:cubicBezTo>
                  <a:cubicBezTo>
                    <a:pt x="802" y="10"/>
                    <a:pt x="803" y="10"/>
                    <a:pt x="803" y="10"/>
                  </a:cubicBezTo>
                  <a:cubicBezTo>
                    <a:pt x="803" y="10"/>
                    <a:pt x="804" y="10"/>
                    <a:pt x="804" y="11"/>
                  </a:cubicBezTo>
                  <a:cubicBezTo>
                    <a:pt x="805" y="11"/>
                    <a:pt x="807" y="9"/>
                    <a:pt x="807" y="11"/>
                  </a:cubicBezTo>
                  <a:cubicBezTo>
                    <a:pt x="807" y="10"/>
                    <a:pt x="809" y="11"/>
                    <a:pt x="810" y="11"/>
                  </a:cubicBezTo>
                  <a:cubicBezTo>
                    <a:pt x="810" y="12"/>
                    <a:pt x="810" y="12"/>
                    <a:pt x="810" y="12"/>
                  </a:cubicBezTo>
                  <a:cubicBezTo>
                    <a:pt x="813" y="15"/>
                    <a:pt x="803" y="20"/>
                    <a:pt x="801" y="21"/>
                  </a:cubicBezTo>
                  <a:cubicBezTo>
                    <a:pt x="800" y="22"/>
                    <a:pt x="795" y="24"/>
                    <a:pt x="796" y="26"/>
                  </a:cubicBezTo>
                  <a:cubicBezTo>
                    <a:pt x="796" y="27"/>
                    <a:pt x="802" y="26"/>
                    <a:pt x="803" y="26"/>
                  </a:cubicBezTo>
                  <a:cubicBezTo>
                    <a:pt x="803" y="25"/>
                    <a:pt x="803" y="25"/>
                    <a:pt x="804" y="24"/>
                  </a:cubicBezTo>
                  <a:cubicBezTo>
                    <a:pt x="804" y="24"/>
                    <a:pt x="804" y="24"/>
                    <a:pt x="804" y="24"/>
                  </a:cubicBezTo>
                  <a:cubicBezTo>
                    <a:pt x="805" y="23"/>
                    <a:pt x="806" y="22"/>
                    <a:pt x="808" y="22"/>
                  </a:cubicBezTo>
                  <a:cubicBezTo>
                    <a:pt x="808" y="20"/>
                    <a:pt x="811" y="16"/>
                    <a:pt x="813" y="16"/>
                  </a:cubicBezTo>
                  <a:cubicBezTo>
                    <a:pt x="815" y="15"/>
                    <a:pt x="817" y="20"/>
                    <a:pt x="818" y="20"/>
                  </a:cubicBezTo>
                  <a:cubicBezTo>
                    <a:pt x="818" y="18"/>
                    <a:pt x="816" y="19"/>
                    <a:pt x="817" y="17"/>
                  </a:cubicBezTo>
                  <a:cubicBezTo>
                    <a:pt x="817" y="16"/>
                    <a:pt x="818" y="15"/>
                    <a:pt x="819" y="15"/>
                  </a:cubicBezTo>
                  <a:cubicBezTo>
                    <a:pt x="819" y="15"/>
                    <a:pt x="819" y="15"/>
                    <a:pt x="819" y="15"/>
                  </a:cubicBezTo>
                  <a:cubicBezTo>
                    <a:pt x="818" y="15"/>
                    <a:pt x="818" y="14"/>
                    <a:pt x="818" y="13"/>
                  </a:cubicBezTo>
                  <a:cubicBezTo>
                    <a:pt x="818" y="12"/>
                    <a:pt x="820" y="12"/>
                    <a:pt x="820" y="13"/>
                  </a:cubicBezTo>
                  <a:cubicBezTo>
                    <a:pt x="821" y="13"/>
                    <a:pt x="820" y="14"/>
                    <a:pt x="820" y="15"/>
                  </a:cubicBezTo>
                  <a:cubicBezTo>
                    <a:pt x="820" y="15"/>
                    <a:pt x="821" y="16"/>
                    <a:pt x="821" y="16"/>
                  </a:cubicBezTo>
                  <a:cubicBezTo>
                    <a:pt x="822" y="17"/>
                    <a:pt x="822" y="19"/>
                    <a:pt x="823" y="19"/>
                  </a:cubicBezTo>
                  <a:cubicBezTo>
                    <a:pt x="825" y="19"/>
                    <a:pt x="825" y="16"/>
                    <a:pt x="827" y="16"/>
                  </a:cubicBezTo>
                  <a:cubicBezTo>
                    <a:pt x="829" y="16"/>
                    <a:pt x="830" y="18"/>
                    <a:pt x="830" y="20"/>
                  </a:cubicBezTo>
                  <a:cubicBezTo>
                    <a:pt x="829" y="21"/>
                    <a:pt x="826" y="21"/>
                    <a:pt x="828" y="24"/>
                  </a:cubicBezTo>
                  <a:cubicBezTo>
                    <a:pt x="829" y="24"/>
                    <a:pt x="830" y="25"/>
                    <a:pt x="831" y="25"/>
                  </a:cubicBezTo>
                  <a:cubicBezTo>
                    <a:pt x="831" y="26"/>
                    <a:pt x="831" y="27"/>
                    <a:pt x="831" y="28"/>
                  </a:cubicBezTo>
                  <a:cubicBezTo>
                    <a:pt x="832" y="29"/>
                    <a:pt x="832" y="29"/>
                    <a:pt x="833" y="30"/>
                  </a:cubicBezTo>
                  <a:cubicBezTo>
                    <a:pt x="833" y="31"/>
                    <a:pt x="832" y="34"/>
                    <a:pt x="831" y="35"/>
                  </a:cubicBezTo>
                  <a:cubicBezTo>
                    <a:pt x="831" y="35"/>
                    <a:pt x="831" y="36"/>
                    <a:pt x="831" y="36"/>
                  </a:cubicBezTo>
                  <a:cubicBezTo>
                    <a:pt x="833" y="37"/>
                    <a:pt x="833" y="32"/>
                    <a:pt x="834" y="32"/>
                  </a:cubicBezTo>
                  <a:cubicBezTo>
                    <a:pt x="834" y="32"/>
                    <a:pt x="834" y="32"/>
                    <a:pt x="834" y="32"/>
                  </a:cubicBezTo>
                  <a:cubicBezTo>
                    <a:pt x="836" y="29"/>
                    <a:pt x="839" y="31"/>
                    <a:pt x="840" y="32"/>
                  </a:cubicBezTo>
                  <a:cubicBezTo>
                    <a:pt x="843" y="34"/>
                    <a:pt x="844" y="36"/>
                    <a:pt x="845" y="39"/>
                  </a:cubicBezTo>
                  <a:cubicBezTo>
                    <a:pt x="846" y="44"/>
                    <a:pt x="844" y="50"/>
                    <a:pt x="839" y="51"/>
                  </a:cubicBezTo>
                  <a:cubicBezTo>
                    <a:pt x="841" y="53"/>
                    <a:pt x="839" y="55"/>
                    <a:pt x="837" y="56"/>
                  </a:cubicBezTo>
                  <a:cubicBezTo>
                    <a:pt x="836" y="57"/>
                    <a:pt x="835" y="59"/>
                    <a:pt x="834" y="61"/>
                  </a:cubicBezTo>
                  <a:cubicBezTo>
                    <a:pt x="832" y="63"/>
                    <a:pt x="830" y="63"/>
                    <a:pt x="828" y="65"/>
                  </a:cubicBezTo>
                  <a:cubicBezTo>
                    <a:pt x="828" y="66"/>
                    <a:pt x="827" y="67"/>
                    <a:pt x="826" y="67"/>
                  </a:cubicBezTo>
                  <a:cubicBezTo>
                    <a:pt x="825" y="67"/>
                    <a:pt x="825" y="66"/>
                    <a:pt x="824" y="66"/>
                  </a:cubicBezTo>
                  <a:cubicBezTo>
                    <a:pt x="824" y="69"/>
                    <a:pt x="824" y="71"/>
                    <a:pt x="821" y="70"/>
                  </a:cubicBezTo>
                  <a:cubicBezTo>
                    <a:pt x="819" y="70"/>
                    <a:pt x="819" y="69"/>
                    <a:pt x="817" y="70"/>
                  </a:cubicBezTo>
                  <a:cubicBezTo>
                    <a:pt x="815" y="71"/>
                    <a:pt x="813" y="71"/>
                    <a:pt x="812" y="72"/>
                  </a:cubicBezTo>
                  <a:cubicBezTo>
                    <a:pt x="813" y="72"/>
                    <a:pt x="817" y="72"/>
                    <a:pt x="817" y="72"/>
                  </a:cubicBezTo>
                  <a:cubicBezTo>
                    <a:pt x="816" y="73"/>
                    <a:pt x="813" y="74"/>
                    <a:pt x="812" y="74"/>
                  </a:cubicBezTo>
                  <a:cubicBezTo>
                    <a:pt x="810" y="75"/>
                    <a:pt x="807" y="76"/>
                    <a:pt x="804" y="76"/>
                  </a:cubicBezTo>
                  <a:cubicBezTo>
                    <a:pt x="802" y="77"/>
                    <a:pt x="799" y="78"/>
                    <a:pt x="796" y="77"/>
                  </a:cubicBezTo>
                  <a:cubicBezTo>
                    <a:pt x="794" y="76"/>
                    <a:pt x="794" y="73"/>
                    <a:pt x="791" y="71"/>
                  </a:cubicBezTo>
                  <a:cubicBezTo>
                    <a:pt x="792" y="72"/>
                    <a:pt x="793" y="73"/>
                    <a:pt x="793" y="75"/>
                  </a:cubicBezTo>
                  <a:cubicBezTo>
                    <a:pt x="795" y="75"/>
                    <a:pt x="795" y="77"/>
                    <a:pt x="796" y="78"/>
                  </a:cubicBezTo>
                  <a:cubicBezTo>
                    <a:pt x="796" y="78"/>
                    <a:pt x="796" y="78"/>
                    <a:pt x="796" y="79"/>
                  </a:cubicBezTo>
                  <a:cubicBezTo>
                    <a:pt x="796" y="79"/>
                    <a:pt x="795" y="79"/>
                    <a:pt x="795" y="79"/>
                  </a:cubicBezTo>
                  <a:cubicBezTo>
                    <a:pt x="795" y="79"/>
                    <a:pt x="795" y="79"/>
                    <a:pt x="795" y="79"/>
                  </a:cubicBezTo>
                  <a:cubicBezTo>
                    <a:pt x="795" y="80"/>
                    <a:pt x="795" y="80"/>
                    <a:pt x="795" y="80"/>
                  </a:cubicBezTo>
                  <a:cubicBezTo>
                    <a:pt x="795" y="80"/>
                    <a:pt x="796" y="80"/>
                    <a:pt x="796" y="80"/>
                  </a:cubicBezTo>
                  <a:cubicBezTo>
                    <a:pt x="796" y="80"/>
                    <a:pt x="796" y="80"/>
                    <a:pt x="796" y="80"/>
                  </a:cubicBezTo>
                  <a:cubicBezTo>
                    <a:pt x="797" y="80"/>
                    <a:pt x="797" y="79"/>
                    <a:pt x="798" y="79"/>
                  </a:cubicBezTo>
                  <a:cubicBezTo>
                    <a:pt x="800" y="79"/>
                    <a:pt x="806" y="76"/>
                    <a:pt x="807" y="79"/>
                  </a:cubicBezTo>
                  <a:cubicBezTo>
                    <a:pt x="807" y="79"/>
                    <a:pt x="808" y="80"/>
                    <a:pt x="808" y="80"/>
                  </a:cubicBezTo>
                  <a:cubicBezTo>
                    <a:pt x="808" y="80"/>
                    <a:pt x="797" y="88"/>
                    <a:pt x="797" y="88"/>
                  </a:cubicBezTo>
                  <a:cubicBezTo>
                    <a:pt x="796" y="89"/>
                    <a:pt x="795" y="89"/>
                    <a:pt x="795" y="90"/>
                  </a:cubicBezTo>
                  <a:cubicBezTo>
                    <a:pt x="794" y="90"/>
                    <a:pt x="794" y="90"/>
                    <a:pt x="793" y="90"/>
                  </a:cubicBezTo>
                  <a:cubicBezTo>
                    <a:pt x="793" y="90"/>
                    <a:pt x="793" y="90"/>
                    <a:pt x="793" y="91"/>
                  </a:cubicBezTo>
                  <a:cubicBezTo>
                    <a:pt x="792" y="91"/>
                    <a:pt x="791" y="91"/>
                    <a:pt x="790" y="91"/>
                  </a:cubicBezTo>
                  <a:cubicBezTo>
                    <a:pt x="789" y="92"/>
                    <a:pt x="789" y="93"/>
                    <a:pt x="788" y="93"/>
                  </a:cubicBezTo>
                  <a:cubicBezTo>
                    <a:pt x="787" y="94"/>
                    <a:pt x="786" y="94"/>
                    <a:pt x="784" y="95"/>
                  </a:cubicBezTo>
                  <a:cubicBezTo>
                    <a:pt x="785" y="95"/>
                    <a:pt x="786" y="95"/>
                    <a:pt x="787" y="95"/>
                  </a:cubicBezTo>
                  <a:cubicBezTo>
                    <a:pt x="787" y="95"/>
                    <a:pt x="787" y="95"/>
                    <a:pt x="788" y="95"/>
                  </a:cubicBezTo>
                  <a:cubicBezTo>
                    <a:pt x="788" y="95"/>
                    <a:pt x="786" y="98"/>
                    <a:pt x="786" y="98"/>
                  </a:cubicBezTo>
                  <a:cubicBezTo>
                    <a:pt x="788" y="96"/>
                    <a:pt x="790" y="94"/>
                    <a:pt x="793" y="92"/>
                  </a:cubicBezTo>
                  <a:cubicBezTo>
                    <a:pt x="795" y="91"/>
                    <a:pt x="798" y="90"/>
                    <a:pt x="800" y="89"/>
                  </a:cubicBezTo>
                  <a:cubicBezTo>
                    <a:pt x="801" y="88"/>
                    <a:pt x="801" y="88"/>
                    <a:pt x="802" y="88"/>
                  </a:cubicBezTo>
                  <a:cubicBezTo>
                    <a:pt x="802" y="87"/>
                    <a:pt x="803" y="87"/>
                    <a:pt x="804" y="87"/>
                  </a:cubicBezTo>
                  <a:cubicBezTo>
                    <a:pt x="804" y="87"/>
                    <a:pt x="805" y="87"/>
                    <a:pt x="805" y="87"/>
                  </a:cubicBezTo>
                  <a:cubicBezTo>
                    <a:pt x="805" y="87"/>
                    <a:pt x="805" y="86"/>
                    <a:pt x="806" y="86"/>
                  </a:cubicBezTo>
                  <a:cubicBezTo>
                    <a:pt x="806" y="86"/>
                    <a:pt x="807" y="86"/>
                    <a:pt x="807" y="85"/>
                  </a:cubicBezTo>
                  <a:cubicBezTo>
                    <a:pt x="811" y="83"/>
                    <a:pt x="815" y="81"/>
                    <a:pt x="819" y="79"/>
                  </a:cubicBezTo>
                  <a:cubicBezTo>
                    <a:pt x="820" y="79"/>
                    <a:pt x="821" y="79"/>
                    <a:pt x="822" y="79"/>
                  </a:cubicBezTo>
                  <a:cubicBezTo>
                    <a:pt x="823" y="79"/>
                    <a:pt x="822" y="80"/>
                    <a:pt x="823" y="80"/>
                  </a:cubicBezTo>
                  <a:cubicBezTo>
                    <a:pt x="823" y="80"/>
                    <a:pt x="823" y="80"/>
                    <a:pt x="823" y="80"/>
                  </a:cubicBezTo>
                  <a:cubicBezTo>
                    <a:pt x="824" y="83"/>
                    <a:pt x="820" y="88"/>
                    <a:pt x="818" y="90"/>
                  </a:cubicBezTo>
                  <a:cubicBezTo>
                    <a:pt x="817" y="91"/>
                    <a:pt x="816" y="92"/>
                    <a:pt x="815" y="93"/>
                  </a:cubicBezTo>
                  <a:cubicBezTo>
                    <a:pt x="814" y="93"/>
                    <a:pt x="813" y="92"/>
                    <a:pt x="813" y="92"/>
                  </a:cubicBezTo>
                  <a:cubicBezTo>
                    <a:pt x="812" y="93"/>
                    <a:pt x="811" y="94"/>
                    <a:pt x="811" y="96"/>
                  </a:cubicBezTo>
                  <a:cubicBezTo>
                    <a:pt x="811" y="96"/>
                    <a:pt x="810" y="97"/>
                    <a:pt x="810" y="97"/>
                  </a:cubicBezTo>
                  <a:cubicBezTo>
                    <a:pt x="808" y="103"/>
                    <a:pt x="803" y="104"/>
                    <a:pt x="800" y="109"/>
                  </a:cubicBezTo>
                  <a:cubicBezTo>
                    <a:pt x="798" y="112"/>
                    <a:pt x="797" y="118"/>
                    <a:pt x="793" y="118"/>
                  </a:cubicBezTo>
                  <a:cubicBezTo>
                    <a:pt x="795" y="121"/>
                    <a:pt x="789" y="129"/>
                    <a:pt x="787" y="129"/>
                  </a:cubicBezTo>
                  <a:cubicBezTo>
                    <a:pt x="783" y="130"/>
                    <a:pt x="784" y="128"/>
                    <a:pt x="784" y="126"/>
                  </a:cubicBezTo>
                  <a:cubicBezTo>
                    <a:pt x="784" y="125"/>
                    <a:pt x="781" y="120"/>
                    <a:pt x="781" y="121"/>
                  </a:cubicBezTo>
                  <a:cubicBezTo>
                    <a:pt x="780" y="122"/>
                    <a:pt x="782" y="125"/>
                    <a:pt x="783" y="126"/>
                  </a:cubicBezTo>
                  <a:cubicBezTo>
                    <a:pt x="783" y="128"/>
                    <a:pt x="783" y="129"/>
                    <a:pt x="784" y="130"/>
                  </a:cubicBezTo>
                  <a:cubicBezTo>
                    <a:pt x="784" y="131"/>
                    <a:pt x="785" y="131"/>
                    <a:pt x="785" y="132"/>
                  </a:cubicBezTo>
                  <a:cubicBezTo>
                    <a:pt x="786" y="134"/>
                    <a:pt x="785" y="135"/>
                    <a:pt x="783" y="135"/>
                  </a:cubicBezTo>
                  <a:cubicBezTo>
                    <a:pt x="782" y="135"/>
                    <a:pt x="781" y="135"/>
                    <a:pt x="780" y="135"/>
                  </a:cubicBezTo>
                  <a:cubicBezTo>
                    <a:pt x="780" y="135"/>
                    <a:pt x="779" y="136"/>
                    <a:pt x="778" y="136"/>
                  </a:cubicBezTo>
                  <a:cubicBezTo>
                    <a:pt x="778" y="136"/>
                    <a:pt x="778" y="136"/>
                    <a:pt x="777" y="137"/>
                  </a:cubicBezTo>
                  <a:cubicBezTo>
                    <a:pt x="775" y="138"/>
                    <a:pt x="775" y="138"/>
                    <a:pt x="773" y="136"/>
                  </a:cubicBezTo>
                  <a:cubicBezTo>
                    <a:pt x="772" y="136"/>
                    <a:pt x="770" y="133"/>
                    <a:pt x="770" y="135"/>
                  </a:cubicBezTo>
                  <a:cubicBezTo>
                    <a:pt x="771" y="135"/>
                    <a:pt x="773" y="137"/>
                    <a:pt x="772" y="138"/>
                  </a:cubicBezTo>
                  <a:cubicBezTo>
                    <a:pt x="772" y="139"/>
                    <a:pt x="771" y="139"/>
                    <a:pt x="771" y="139"/>
                  </a:cubicBezTo>
                  <a:cubicBezTo>
                    <a:pt x="770" y="141"/>
                    <a:pt x="775" y="140"/>
                    <a:pt x="776" y="140"/>
                  </a:cubicBezTo>
                  <a:cubicBezTo>
                    <a:pt x="777" y="139"/>
                    <a:pt x="781" y="136"/>
                    <a:pt x="782" y="139"/>
                  </a:cubicBezTo>
                  <a:cubicBezTo>
                    <a:pt x="783" y="141"/>
                    <a:pt x="780" y="143"/>
                    <a:pt x="779" y="144"/>
                  </a:cubicBezTo>
                  <a:cubicBezTo>
                    <a:pt x="778" y="144"/>
                    <a:pt x="777" y="145"/>
                    <a:pt x="777" y="146"/>
                  </a:cubicBezTo>
                  <a:cubicBezTo>
                    <a:pt x="777" y="146"/>
                    <a:pt x="778" y="146"/>
                    <a:pt x="778" y="146"/>
                  </a:cubicBezTo>
                  <a:cubicBezTo>
                    <a:pt x="779" y="146"/>
                    <a:pt x="779" y="146"/>
                    <a:pt x="780" y="146"/>
                  </a:cubicBezTo>
                  <a:cubicBezTo>
                    <a:pt x="781" y="147"/>
                    <a:pt x="780" y="149"/>
                    <a:pt x="779" y="149"/>
                  </a:cubicBezTo>
                  <a:cubicBezTo>
                    <a:pt x="778" y="152"/>
                    <a:pt x="774" y="155"/>
                    <a:pt x="771" y="155"/>
                  </a:cubicBezTo>
                  <a:cubicBezTo>
                    <a:pt x="769" y="155"/>
                    <a:pt x="767" y="154"/>
                    <a:pt x="766" y="153"/>
                  </a:cubicBezTo>
                  <a:cubicBezTo>
                    <a:pt x="766" y="152"/>
                    <a:pt x="765" y="150"/>
                    <a:pt x="766" y="150"/>
                  </a:cubicBezTo>
                  <a:cubicBezTo>
                    <a:pt x="764" y="149"/>
                    <a:pt x="762" y="150"/>
                    <a:pt x="761" y="149"/>
                  </a:cubicBezTo>
                  <a:cubicBezTo>
                    <a:pt x="760" y="148"/>
                    <a:pt x="759" y="146"/>
                    <a:pt x="757" y="147"/>
                  </a:cubicBezTo>
                  <a:cubicBezTo>
                    <a:pt x="756" y="148"/>
                    <a:pt x="755" y="148"/>
                    <a:pt x="754" y="148"/>
                  </a:cubicBezTo>
                  <a:cubicBezTo>
                    <a:pt x="756" y="153"/>
                    <a:pt x="762" y="148"/>
                    <a:pt x="764" y="153"/>
                  </a:cubicBezTo>
                  <a:cubicBezTo>
                    <a:pt x="765" y="155"/>
                    <a:pt x="766" y="159"/>
                    <a:pt x="764" y="161"/>
                  </a:cubicBezTo>
                  <a:cubicBezTo>
                    <a:pt x="761" y="163"/>
                    <a:pt x="762" y="159"/>
                    <a:pt x="760" y="159"/>
                  </a:cubicBezTo>
                  <a:cubicBezTo>
                    <a:pt x="760" y="161"/>
                    <a:pt x="760" y="164"/>
                    <a:pt x="757" y="164"/>
                  </a:cubicBezTo>
                  <a:cubicBezTo>
                    <a:pt x="755" y="163"/>
                    <a:pt x="754" y="160"/>
                    <a:pt x="753" y="162"/>
                  </a:cubicBezTo>
                  <a:cubicBezTo>
                    <a:pt x="752" y="164"/>
                    <a:pt x="755" y="165"/>
                    <a:pt x="752" y="166"/>
                  </a:cubicBezTo>
                  <a:cubicBezTo>
                    <a:pt x="751" y="166"/>
                    <a:pt x="748" y="164"/>
                    <a:pt x="748" y="163"/>
                  </a:cubicBezTo>
                  <a:cubicBezTo>
                    <a:pt x="746" y="164"/>
                    <a:pt x="746" y="163"/>
                    <a:pt x="745" y="161"/>
                  </a:cubicBezTo>
                  <a:cubicBezTo>
                    <a:pt x="745" y="161"/>
                    <a:pt x="745" y="161"/>
                    <a:pt x="744" y="161"/>
                  </a:cubicBezTo>
                  <a:cubicBezTo>
                    <a:pt x="744" y="161"/>
                    <a:pt x="744" y="161"/>
                    <a:pt x="744" y="161"/>
                  </a:cubicBezTo>
                  <a:cubicBezTo>
                    <a:pt x="743" y="161"/>
                    <a:pt x="742" y="161"/>
                    <a:pt x="742" y="160"/>
                  </a:cubicBezTo>
                  <a:cubicBezTo>
                    <a:pt x="741" y="160"/>
                    <a:pt x="740" y="161"/>
                    <a:pt x="740" y="161"/>
                  </a:cubicBezTo>
                  <a:cubicBezTo>
                    <a:pt x="740" y="161"/>
                    <a:pt x="740" y="161"/>
                    <a:pt x="740" y="160"/>
                  </a:cubicBezTo>
                  <a:cubicBezTo>
                    <a:pt x="739" y="160"/>
                    <a:pt x="739" y="160"/>
                    <a:pt x="739" y="159"/>
                  </a:cubicBezTo>
                  <a:cubicBezTo>
                    <a:pt x="739" y="159"/>
                    <a:pt x="738" y="160"/>
                    <a:pt x="738" y="160"/>
                  </a:cubicBezTo>
                  <a:cubicBezTo>
                    <a:pt x="738" y="160"/>
                    <a:pt x="738" y="161"/>
                    <a:pt x="738" y="161"/>
                  </a:cubicBezTo>
                  <a:cubicBezTo>
                    <a:pt x="740" y="162"/>
                    <a:pt x="742" y="161"/>
                    <a:pt x="744" y="162"/>
                  </a:cubicBezTo>
                  <a:cubicBezTo>
                    <a:pt x="745" y="163"/>
                    <a:pt x="746" y="165"/>
                    <a:pt x="747" y="166"/>
                  </a:cubicBezTo>
                  <a:cubicBezTo>
                    <a:pt x="743" y="169"/>
                    <a:pt x="740" y="166"/>
                    <a:pt x="738" y="162"/>
                  </a:cubicBezTo>
                  <a:cubicBezTo>
                    <a:pt x="738" y="163"/>
                    <a:pt x="737" y="163"/>
                    <a:pt x="737" y="163"/>
                  </a:cubicBezTo>
                  <a:cubicBezTo>
                    <a:pt x="737" y="164"/>
                    <a:pt x="739" y="167"/>
                    <a:pt x="736" y="167"/>
                  </a:cubicBezTo>
                  <a:cubicBezTo>
                    <a:pt x="736" y="167"/>
                    <a:pt x="733" y="165"/>
                    <a:pt x="733" y="167"/>
                  </a:cubicBezTo>
                  <a:cubicBezTo>
                    <a:pt x="733" y="167"/>
                    <a:pt x="736" y="168"/>
                    <a:pt x="736" y="169"/>
                  </a:cubicBezTo>
                  <a:cubicBezTo>
                    <a:pt x="737" y="169"/>
                    <a:pt x="737" y="169"/>
                    <a:pt x="737" y="169"/>
                  </a:cubicBezTo>
                  <a:cubicBezTo>
                    <a:pt x="737" y="169"/>
                    <a:pt x="737" y="169"/>
                    <a:pt x="737" y="169"/>
                  </a:cubicBezTo>
                  <a:cubicBezTo>
                    <a:pt x="737" y="170"/>
                    <a:pt x="736" y="170"/>
                    <a:pt x="736" y="170"/>
                  </a:cubicBezTo>
                  <a:cubicBezTo>
                    <a:pt x="737" y="171"/>
                    <a:pt x="741" y="169"/>
                    <a:pt x="743" y="169"/>
                  </a:cubicBezTo>
                  <a:cubicBezTo>
                    <a:pt x="745" y="169"/>
                    <a:pt x="747" y="170"/>
                    <a:pt x="749" y="170"/>
                  </a:cubicBezTo>
                  <a:cubicBezTo>
                    <a:pt x="751" y="170"/>
                    <a:pt x="754" y="170"/>
                    <a:pt x="755" y="171"/>
                  </a:cubicBezTo>
                  <a:cubicBezTo>
                    <a:pt x="757" y="172"/>
                    <a:pt x="754" y="172"/>
                    <a:pt x="754" y="173"/>
                  </a:cubicBezTo>
                  <a:cubicBezTo>
                    <a:pt x="754" y="173"/>
                    <a:pt x="755" y="175"/>
                    <a:pt x="755" y="175"/>
                  </a:cubicBezTo>
                  <a:cubicBezTo>
                    <a:pt x="759" y="180"/>
                    <a:pt x="750" y="178"/>
                    <a:pt x="748" y="176"/>
                  </a:cubicBezTo>
                  <a:cubicBezTo>
                    <a:pt x="747" y="175"/>
                    <a:pt x="747" y="174"/>
                    <a:pt x="746" y="173"/>
                  </a:cubicBezTo>
                  <a:cubicBezTo>
                    <a:pt x="745" y="172"/>
                    <a:pt x="744" y="173"/>
                    <a:pt x="743" y="173"/>
                  </a:cubicBezTo>
                  <a:cubicBezTo>
                    <a:pt x="740" y="173"/>
                    <a:pt x="733" y="171"/>
                    <a:pt x="732" y="172"/>
                  </a:cubicBezTo>
                  <a:cubicBezTo>
                    <a:pt x="732" y="173"/>
                    <a:pt x="731" y="173"/>
                    <a:pt x="731" y="174"/>
                  </a:cubicBezTo>
                  <a:cubicBezTo>
                    <a:pt x="733" y="173"/>
                    <a:pt x="734" y="173"/>
                    <a:pt x="736" y="173"/>
                  </a:cubicBezTo>
                  <a:cubicBezTo>
                    <a:pt x="737" y="173"/>
                    <a:pt x="738" y="174"/>
                    <a:pt x="739" y="174"/>
                  </a:cubicBezTo>
                  <a:cubicBezTo>
                    <a:pt x="739" y="174"/>
                    <a:pt x="739" y="174"/>
                    <a:pt x="739" y="174"/>
                  </a:cubicBezTo>
                  <a:cubicBezTo>
                    <a:pt x="740" y="174"/>
                    <a:pt x="741" y="174"/>
                    <a:pt x="742" y="174"/>
                  </a:cubicBezTo>
                  <a:cubicBezTo>
                    <a:pt x="743" y="174"/>
                    <a:pt x="743" y="175"/>
                    <a:pt x="744" y="175"/>
                  </a:cubicBezTo>
                  <a:cubicBezTo>
                    <a:pt x="744" y="175"/>
                    <a:pt x="745" y="175"/>
                    <a:pt x="745" y="176"/>
                  </a:cubicBezTo>
                  <a:cubicBezTo>
                    <a:pt x="745" y="177"/>
                    <a:pt x="742" y="176"/>
                    <a:pt x="742" y="176"/>
                  </a:cubicBezTo>
                  <a:cubicBezTo>
                    <a:pt x="741" y="176"/>
                    <a:pt x="734" y="179"/>
                    <a:pt x="734" y="177"/>
                  </a:cubicBezTo>
                  <a:cubicBezTo>
                    <a:pt x="734" y="179"/>
                    <a:pt x="735" y="180"/>
                    <a:pt x="733" y="182"/>
                  </a:cubicBezTo>
                  <a:cubicBezTo>
                    <a:pt x="732" y="184"/>
                    <a:pt x="731" y="185"/>
                    <a:pt x="731" y="187"/>
                  </a:cubicBezTo>
                  <a:cubicBezTo>
                    <a:pt x="731" y="187"/>
                    <a:pt x="731" y="187"/>
                    <a:pt x="731" y="187"/>
                  </a:cubicBezTo>
                  <a:cubicBezTo>
                    <a:pt x="732" y="187"/>
                    <a:pt x="732" y="186"/>
                    <a:pt x="732" y="186"/>
                  </a:cubicBezTo>
                  <a:cubicBezTo>
                    <a:pt x="732" y="186"/>
                    <a:pt x="732" y="185"/>
                    <a:pt x="732" y="185"/>
                  </a:cubicBezTo>
                  <a:cubicBezTo>
                    <a:pt x="733" y="183"/>
                    <a:pt x="733" y="181"/>
                    <a:pt x="735" y="180"/>
                  </a:cubicBezTo>
                  <a:cubicBezTo>
                    <a:pt x="736" y="179"/>
                    <a:pt x="738" y="180"/>
                    <a:pt x="740" y="179"/>
                  </a:cubicBezTo>
                  <a:cubicBezTo>
                    <a:pt x="741" y="178"/>
                    <a:pt x="746" y="178"/>
                    <a:pt x="747" y="179"/>
                  </a:cubicBezTo>
                  <a:cubicBezTo>
                    <a:pt x="749" y="182"/>
                    <a:pt x="744" y="182"/>
                    <a:pt x="743" y="184"/>
                  </a:cubicBezTo>
                  <a:cubicBezTo>
                    <a:pt x="744" y="184"/>
                    <a:pt x="744" y="184"/>
                    <a:pt x="745" y="183"/>
                  </a:cubicBezTo>
                  <a:cubicBezTo>
                    <a:pt x="746" y="183"/>
                    <a:pt x="747" y="183"/>
                    <a:pt x="748" y="183"/>
                  </a:cubicBezTo>
                  <a:cubicBezTo>
                    <a:pt x="750" y="182"/>
                    <a:pt x="751" y="183"/>
                    <a:pt x="753" y="184"/>
                  </a:cubicBezTo>
                  <a:cubicBezTo>
                    <a:pt x="755" y="185"/>
                    <a:pt x="755" y="193"/>
                    <a:pt x="754" y="194"/>
                  </a:cubicBezTo>
                  <a:cubicBezTo>
                    <a:pt x="753" y="195"/>
                    <a:pt x="750" y="196"/>
                    <a:pt x="748" y="196"/>
                  </a:cubicBezTo>
                  <a:cubicBezTo>
                    <a:pt x="746" y="196"/>
                    <a:pt x="744" y="194"/>
                    <a:pt x="742" y="195"/>
                  </a:cubicBezTo>
                  <a:cubicBezTo>
                    <a:pt x="742" y="197"/>
                    <a:pt x="747" y="197"/>
                    <a:pt x="748" y="198"/>
                  </a:cubicBezTo>
                  <a:cubicBezTo>
                    <a:pt x="749" y="198"/>
                    <a:pt x="750" y="199"/>
                    <a:pt x="751" y="199"/>
                  </a:cubicBezTo>
                  <a:cubicBezTo>
                    <a:pt x="752" y="201"/>
                    <a:pt x="751" y="204"/>
                    <a:pt x="749" y="205"/>
                  </a:cubicBezTo>
                  <a:cubicBezTo>
                    <a:pt x="748" y="206"/>
                    <a:pt x="749" y="206"/>
                    <a:pt x="748" y="206"/>
                  </a:cubicBezTo>
                  <a:cubicBezTo>
                    <a:pt x="747" y="206"/>
                    <a:pt x="745" y="205"/>
                    <a:pt x="745" y="205"/>
                  </a:cubicBezTo>
                  <a:cubicBezTo>
                    <a:pt x="744" y="205"/>
                    <a:pt x="743" y="205"/>
                    <a:pt x="743" y="205"/>
                  </a:cubicBezTo>
                  <a:cubicBezTo>
                    <a:pt x="742" y="205"/>
                    <a:pt x="742" y="205"/>
                    <a:pt x="742" y="205"/>
                  </a:cubicBezTo>
                  <a:cubicBezTo>
                    <a:pt x="738" y="206"/>
                    <a:pt x="748" y="209"/>
                    <a:pt x="748" y="210"/>
                  </a:cubicBezTo>
                  <a:cubicBezTo>
                    <a:pt x="750" y="211"/>
                    <a:pt x="747" y="213"/>
                    <a:pt x="746" y="213"/>
                  </a:cubicBezTo>
                  <a:cubicBezTo>
                    <a:pt x="744" y="213"/>
                    <a:pt x="744" y="213"/>
                    <a:pt x="742" y="214"/>
                  </a:cubicBezTo>
                  <a:cubicBezTo>
                    <a:pt x="741" y="215"/>
                    <a:pt x="740" y="217"/>
                    <a:pt x="738" y="215"/>
                  </a:cubicBezTo>
                  <a:cubicBezTo>
                    <a:pt x="736" y="215"/>
                    <a:pt x="731" y="213"/>
                    <a:pt x="731" y="216"/>
                  </a:cubicBezTo>
                  <a:cubicBezTo>
                    <a:pt x="731" y="218"/>
                    <a:pt x="735" y="220"/>
                    <a:pt x="732" y="223"/>
                  </a:cubicBezTo>
                  <a:cubicBezTo>
                    <a:pt x="733" y="222"/>
                    <a:pt x="733" y="227"/>
                    <a:pt x="733" y="228"/>
                  </a:cubicBezTo>
                  <a:cubicBezTo>
                    <a:pt x="733" y="230"/>
                    <a:pt x="730" y="234"/>
                    <a:pt x="728" y="234"/>
                  </a:cubicBezTo>
                  <a:cubicBezTo>
                    <a:pt x="728" y="234"/>
                    <a:pt x="728" y="232"/>
                    <a:pt x="728" y="232"/>
                  </a:cubicBezTo>
                  <a:cubicBezTo>
                    <a:pt x="726" y="233"/>
                    <a:pt x="726" y="234"/>
                    <a:pt x="724" y="235"/>
                  </a:cubicBezTo>
                  <a:cubicBezTo>
                    <a:pt x="723" y="235"/>
                    <a:pt x="722" y="234"/>
                    <a:pt x="721" y="235"/>
                  </a:cubicBezTo>
                  <a:cubicBezTo>
                    <a:pt x="720" y="235"/>
                    <a:pt x="719" y="236"/>
                    <a:pt x="718" y="235"/>
                  </a:cubicBezTo>
                  <a:cubicBezTo>
                    <a:pt x="717" y="235"/>
                    <a:pt x="716" y="235"/>
                    <a:pt x="715" y="234"/>
                  </a:cubicBezTo>
                  <a:cubicBezTo>
                    <a:pt x="715" y="234"/>
                    <a:pt x="715" y="234"/>
                    <a:pt x="714" y="234"/>
                  </a:cubicBezTo>
                  <a:cubicBezTo>
                    <a:pt x="714" y="234"/>
                    <a:pt x="711" y="231"/>
                    <a:pt x="710" y="230"/>
                  </a:cubicBezTo>
                  <a:cubicBezTo>
                    <a:pt x="709" y="229"/>
                    <a:pt x="709" y="226"/>
                    <a:pt x="707" y="224"/>
                  </a:cubicBezTo>
                  <a:cubicBezTo>
                    <a:pt x="707" y="225"/>
                    <a:pt x="707" y="225"/>
                    <a:pt x="707" y="225"/>
                  </a:cubicBezTo>
                  <a:cubicBezTo>
                    <a:pt x="707" y="225"/>
                    <a:pt x="707" y="225"/>
                    <a:pt x="707" y="225"/>
                  </a:cubicBezTo>
                  <a:cubicBezTo>
                    <a:pt x="708" y="227"/>
                    <a:pt x="707" y="228"/>
                    <a:pt x="708" y="230"/>
                  </a:cubicBezTo>
                  <a:cubicBezTo>
                    <a:pt x="708" y="232"/>
                    <a:pt x="710" y="231"/>
                    <a:pt x="711" y="233"/>
                  </a:cubicBezTo>
                  <a:cubicBezTo>
                    <a:pt x="713" y="236"/>
                    <a:pt x="706" y="234"/>
                    <a:pt x="705" y="234"/>
                  </a:cubicBezTo>
                  <a:cubicBezTo>
                    <a:pt x="704" y="236"/>
                    <a:pt x="707" y="238"/>
                    <a:pt x="708" y="238"/>
                  </a:cubicBezTo>
                  <a:cubicBezTo>
                    <a:pt x="710" y="238"/>
                    <a:pt x="710" y="236"/>
                    <a:pt x="711" y="235"/>
                  </a:cubicBezTo>
                  <a:cubicBezTo>
                    <a:pt x="712" y="235"/>
                    <a:pt x="715" y="235"/>
                    <a:pt x="715" y="237"/>
                  </a:cubicBezTo>
                  <a:cubicBezTo>
                    <a:pt x="716" y="237"/>
                    <a:pt x="716" y="237"/>
                    <a:pt x="716" y="237"/>
                  </a:cubicBezTo>
                  <a:cubicBezTo>
                    <a:pt x="717" y="237"/>
                    <a:pt x="718" y="237"/>
                    <a:pt x="719" y="238"/>
                  </a:cubicBezTo>
                  <a:cubicBezTo>
                    <a:pt x="718" y="239"/>
                    <a:pt x="718" y="240"/>
                    <a:pt x="717" y="241"/>
                  </a:cubicBezTo>
                  <a:cubicBezTo>
                    <a:pt x="718" y="242"/>
                    <a:pt x="721" y="232"/>
                    <a:pt x="725" y="238"/>
                  </a:cubicBezTo>
                  <a:cubicBezTo>
                    <a:pt x="727" y="241"/>
                    <a:pt x="723" y="243"/>
                    <a:pt x="724" y="245"/>
                  </a:cubicBezTo>
                  <a:cubicBezTo>
                    <a:pt x="725" y="247"/>
                    <a:pt x="727" y="245"/>
                    <a:pt x="726" y="248"/>
                  </a:cubicBezTo>
                  <a:cubicBezTo>
                    <a:pt x="727" y="248"/>
                    <a:pt x="727" y="249"/>
                    <a:pt x="728" y="249"/>
                  </a:cubicBezTo>
                  <a:cubicBezTo>
                    <a:pt x="728" y="248"/>
                    <a:pt x="728" y="248"/>
                    <a:pt x="728" y="247"/>
                  </a:cubicBezTo>
                  <a:cubicBezTo>
                    <a:pt x="729" y="246"/>
                    <a:pt x="729" y="244"/>
                    <a:pt x="731" y="244"/>
                  </a:cubicBezTo>
                  <a:cubicBezTo>
                    <a:pt x="731" y="244"/>
                    <a:pt x="734" y="245"/>
                    <a:pt x="733" y="245"/>
                  </a:cubicBezTo>
                  <a:cubicBezTo>
                    <a:pt x="736" y="247"/>
                    <a:pt x="734" y="255"/>
                    <a:pt x="731" y="257"/>
                  </a:cubicBezTo>
                  <a:cubicBezTo>
                    <a:pt x="729" y="260"/>
                    <a:pt x="730" y="258"/>
                    <a:pt x="728" y="257"/>
                  </a:cubicBezTo>
                  <a:cubicBezTo>
                    <a:pt x="727" y="256"/>
                    <a:pt x="727" y="259"/>
                    <a:pt x="727" y="260"/>
                  </a:cubicBezTo>
                  <a:cubicBezTo>
                    <a:pt x="726" y="260"/>
                    <a:pt x="726" y="261"/>
                    <a:pt x="725" y="261"/>
                  </a:cubicBezTo>
                  <a:cubicBezTo>
                    <a:pt x="725" y="261"/>
                    <a:pt x="725" y="262"/>
                    <a:pt x="724" y="262"/>
                  </a:cubicBezTo>
                  <a:cubicBezTo>
                    <a:pt x="725" y="264"/>
                    <a:pt x="725" y="264"/>
                    <a:pt x="722" y="264"/>
                  </a:cubicBezTo>
                  <a:cubicBezTo>
                    <a:pt x="722" y="264"/>
                    <a:pt x="722" y="264"/>
                    <a:pt x="721" y="264"/>
                  </a:cubicBezTo>
                  <a:cubicBezTo>
                    <a:pt x="720" y="265"/>
                    <a:pt x="720" y="267"/>
                    <a:pt x="718" y="266"/>
                  </a:cubicBezTo>
                  <a:cubicBezTo>
                    <a:pt x="717" y="266"/>
                    <a:pt x="716" y="267"/>
                    <a:pt x="715" y="267"/>
                  </a:cubicBezTo>
                  <a:cubicBezTo>
                    <a:pt x="715" y="268"/>
                    <a:pt x="714" y="268"/>
                    <a:pt x="713" y="268"/>
                  </a:cubicBezTo>
                  <a:cubicBezTo>
                    <a:pt x="713" y="268"/>
                    <a:pt x="713" y="269"/>
                    <a:pt x="712" y="268"/>
                  </a:cubicBezTo>
                  <a:cubicBezTo>
                    <a:pt x="710" y="266"/>
                    <a:pt x="718" y="260"/>
                    <a:pt x="712" y="258"/>
                  </a:cubicBezTo>
                  <a:cubicBezTo>
                    <a:pt x="711" y="258"/>
                    <a:pt x="711" y="258"/>
                    <a:pt x="711" y="258"/>
                  </a:cubicBezTo>
                  <a:cubicBezTo>
                    <a:pt x="711" y="258"/>
                    <a:pt x="712" y="257"/>
                    <a:pt x="711" y="257"/>
                  </a:cubicBezTo>
                  <a:cubicBezTo>
                    <a:pt x="711" y="257"/>
                    <a:pt x="711" y="257"/>
                    <a:pt x="711" y="257"/>
                  </a:cubicBezTo>
                  <a:cubicBezTo>
                    <a:pt x="711" y="258"/>
                    <a:pt x="710" y="258"/>
                    <a:pt x="710" y="258"/>
                  </a:cubicBezTo>
                  <a:cubicBezTo>
                    <a:pt x="709" y="260"/>
                    <a:pt x="708" y="260"/>
                    <a:pt x="707" y="258"/>
                  </a:cubicBezTo>
                  <a:cubicBezTo>
                    <a:pt x="706" y="257"/>
                    <a:pt x="706" y="257"/>
                    <a:pt x="706" y="256"/>
                  </a:cubicBezTo>
                  <a:cubicBezTo>
                    <a:pt x="705" y="256"/>
                    <a:pt x="705" y="255"/>
                    <a:pt x="704" y="255"/>
                  </a:cubicBezTo>
                  <a:cubicBezTo>
                    <a:pt x="704" y="254"/>
                    <a:pt x="704" y="254"/>
                    <a:pt x="704" y="254"/>
                  </a:cubicBezTo>
                  <a:cubicBezTo>
                    <a:pt x="704" y="253"/>
                    <a:pt x="704" y="253"/>
                    <a:pt x="703" y="253"/>
                  </a:cubicBezTo>
                  <a:cubicBezTo>
                    <a:pt x="703" y="253"/>
                    <a:pt x="703" y="252"/>
                    <a:pt x="703" y="251"/>
                  </a:cubicBezTo>
                  <a:cubicBezTo>
                    <a:pt x="702" y="250"/>
                    <a:pt x="702" y="250"/>
                    <a:pt x="701" y="249"/>
                  </a:cubicBezTo>
                  <a:cubicBezTo>
                    <a:pt x="701" y="250"/>
                    <a:pt x="701" y="250"/>
                    <a:pt x="701" y="251"/>
                  </a:cubicBezTo>
                  <a:cubicBezTo>
                    <a:pt x="702" y="252"/>
                    <a:pt x="702" y="253"/>
                    <a:pt x="703" y="254"/>
                  </a:cubicBezTo>
                  <a:cubicBezTo>
                    <a:pt x="703" y="255"/>
                    <a:pt x="704" y="255"/>
                    <a:pt x="705" y="256"/>
                  </a:cubicBezTo>
                  <a:cubicBezTo>
                    <a:pt x="707" y="257"/>
                    <a:pt x="704" y="261"/>
                    <a:pt x="702" y="262"/>
                  </a:cubicBezTo>
                  <a:cubicBezTo>
                    <a:pt x="701" y="262"/>
                    <a:pt x="700" y="261"/>
                    <a:pt x="699" y="259"/>
                  </a:cubicBezTo>
                  <a:cubicBezTo>
                    <a:pt x="699" y="259"/>
                    <a:pt x="699" y="258"/>
                    <a:pt x="699" y="257"/>
                  </a:cubicBezTo>
                  <a:cubicBezTo>
                    <a:pt x="699" y="257"/>
                    <a:pt x="698" y="256"/>
                    <a:pt x="698" y="255"/>
                  </a:cubicBezTo>
                  <a:cubicBezTo>
                    <a:pt x="698" y="253"/>
                    <a:pt x="696" y="253"/>
                    <a:pt x="697" y="251"/>
                  </a:cubicBezTo>
                  <a:cubicBezTo>
                    <a:pt x="695" y="253"/>
                    <a:pt x="700" y="260"/>
                    <a:pt x="697" y="261"/>
                  </a:cubicBezTo>
                  <a:cubicBezTo>
                    <a:pt x="695" y="262"/>
                    <a:pt x="693" y="257"/>
                    <a:pt x="692" y="255"/>
                  </a:cubicBezTo>
                  <a:cubicBezTo>
                    <a:pt x="691" y="254"/>
                    <a:pt x="690" y="254"/>
                    <a:pt x="690" y="256"/>
                  </a:cubicBezTo>
                  <a:cubicBezTo>
                    <a:pt x="691" y="257"/>
                    <a:pt x="692" y="259"/>
                    <a:pt x="690" y="260"/>
                  </a:cubicBezTo>
                  <a:cubicBezTo>
                    <a:pt x="689" y="261"/>
                    <a:pt x="685" y="257"/>
                    <a:pt x="686" y="256"/>
                  </a:cubicBezTo>
                  <a:cubicBezTo>
                    <a:pt x="685" y="258"/>
                    <a:pt x="686" y="259"/>
                    <a:pt x="686" y="261"/>
                  </a:cubicBezTo>
                  <a:cubicBezTo>
                    <a:pt x="687" y="261"/>
                    <a:pt x="690" y="262"/>
                    <a:pt x="690" y="264"/>
                  </a:cubicBezTo>
                  <a:cubicBezTo>
                    <a:pt x="689" y="266"/>
                    <a:pt x="686" y="265"/>
                    <a:pt x="685" y="264"/>
                  </a:cubicBezTo>
                  <a:cubicBezTo>
                    <a:pt x="683" y="264"/>
                    <a:pt x="680" y="264"/>
                    <a:pt x="678" y="262"/>
                  </a:cubicBezTo>
                  <a:cubicBezTo>
                    <a:pt x="676" y="261"/>
                    <a:pt x="679" y="258"/>
                    <a:pt x="677" y="257"/>
                  </a:cubicBezTo>
                  <a:cubicBezTo>
                    <a:pt x="677" y="258"/>
                    <a:pt x="676" y="259"/>
                    <a:pt x="675" y="259"/>
                  </a:cubicBezTo>
                  <a:cubicBezTo>
                    <a:pt x="677" y="262"/>
                    <a:pt x="673" y="263"/>
                    <a:pt x="671" y="261"/>
                  </a:cubicBezTo>
                  <a:cubicBezTo>
                    <a:pt x="670" y="260"/>
                    <a:pt x="671" y="257"/>
                    <a:pt x="669" y="255"/>
                  </a:cubicBezTo>
                  <a:cubicBezTo>
                    <a:pt x="669" y="257"/>
                    <a:pt x="670" y="259"/>
                    <a:pt x="670" y="261"/>
                  </a:cubicBezTo>
                  <a:cubicBezTo>
                    <a:pt x="669" y="263"/>
                    <a:pt x="668" y="263"/>
                    <a:pt x="667" y="261"/>
                  </a:cubicBezTo>
                  <a:cubicBezTo>
                    <a:pt x="667" y="262"/>
                    <a:pt x="665" y="262"/>
                    <a:pt x="664" y="262"/>
                  </a:cubicBezTo>
                  <a:cubicBezTo>
                    <a:pt x="663" y="261"/>
                    <a:pt x="664" y="260"/>
                    <a:pt x="664" y="259"/>
                  </a:cubicBezTo>
                  <a:cubicBezTo>
                    <a:pt x="664" y="257"/>
                    <a:pt x="663" y="256"/>
                    <a:pt x="663" y="255"/>
                  </a:cubicBezTo>
                  <a:cubicBezTo>
                    <a:pt x="662" y="253"/>
                    <a:pt x="663" y="251"/>
                    <a:pt x="663" y="249"/>
                  </a:cubicBezTo>
                  <a:cubicBezTo>
                    <a:pt x="662" y="252"/>
                    <a:pt x="663" y="254"/>
                    <a:pt x="662" y="257"/>
                  </a:cubicBezTo>
                  <a:cubicBezTo>
                    <a:pt x="662" y="258"/>
                    <a:pt x="661" y="261"/>
                    <a:pt x="661" y="261"/>
                  </a:cubicBezTo>
                  <a:cubicBezTo>
                    <a:pt x="661" y="261"/>
                    <a:pt x="663" y="254"/>
                    <a:pt x="661" y="256"/>
                  </a:cubicBezTo>
                  <a:cubicBezTo>
                    <a:pt x="660" y="258"/>
                    <a:pt x="661" y="263"/>
                    <a:pt x="658" y="259"/>
                  </a:cubicBezTo>
                  <a:cubicBezTo>
                    <a:pt x="655" y="256"/>
                    <a:pt x="655" y="254"/>
                    <a:pt x="656" y="251"/>
                  </a:cubicBezTo>
                  <a:cubicBezTo>
                    <a:pt x="657" y="249"/>
                    <a:pt x="657" y="248"/>
                    <a:pt x="658" y="246"/>
                  </a:cubicBezTo>
                  <a:cubicBezTo>
                    <a:pt x="659" y="245"/>
                    <a:pt x="661" y="244"/>
                    <a:pt x="662" y="242"/>
                  </a:cubicBezTo>
                  <a:cubicBezTo>
                    <a:pt x="662" y="242"/>
                    <a:pt x="663" y="242"/>
                    <a:pt x="663" y="242"/>
                  </a:cubicBezTo>
                  <a:cubicBezTo>
                    <a:pt x="663" y="241"/>
                    <a:pt x="663" y="241"/>
                    <a:pt x="663" y="241"/>
                  </a:cubicBezTo>
                  <a:cubicBezTo>
                    <a:pt x="665" y="238"/>
                    <a:pt x="668" y="242"/>
                    <a:pt x="670" y="240"/>
                  </a:cubicBezTo>
                  <a:cubicBezTo>
                    <a:pt x="671" y="240"/>
                    <a:pt x="670" y="239"/>
                    <a:pt x="671" y="239"/>
                  </a:cubicBezTo>
                  <a:cubicBezTo>
                    <a:pt x="672" y="239"/>
                    <a:pt x="673" y="240"/>
                    <a:pt x="674" y="240"/>
                  </a:cubicBezTo>
                  <a:cubicBezTo>
                    <a:pt x="674" y="240"/>
                    <a:pt x="674" y="239"/>
                    <a:pt x="674" y="239"/>
                  </a:cubicBezTo>
                  <a:cubicBezTo>
                    <a:pt x="674" y="239"/>
                    <a:pt x="674" y="239"/>
                    <a:pt x="674" y="238"/>
                  </a:cubicBezTo>
                  <a:cubicBezTo>
                    <a:pt x="673" y="238"/>
                    <a:pt x="672" y="238"/>
                    <a:pt x="671" y="238"/>
                  </a:cubicBezTo>
                  <a:cubicBezTo>
                    <a:pt x="671" y="237"/>
                    <a:pt x="672" y="236"/>
                    <a:pt x="673" y="236"/>
                  </a:cubicBezTo>
                  <a:cubicBezTo>
                    <a:pt x="672" y="235"/>
                    <a:pt x="672" y="236"/>
                    <a:pt x="671" y="235"/>
                  </a:cubicBezTo>
                  <a:cubicBezTo>
                    <a:pt x="671" y="234"/>
                    <a:pt x="672" y="233"/>
                    <a:pt x="673" y="233"/>
                  </a:cubicBezTo>
                  <a:cubicBezTo>
                    <a:pt x="673" y="233"/>
                    <a:pt x="673" y="233"/>
                    <a:pt x="673" y="233"/>
                  </a:cubicBezTo>
                  <a:cubicBezTo>
                    <a:pt x="673" y="232"/>
                    <a:pt x="673" y="232"/>
                    <a:pt x="673" y="232"/>
                  </a:cubicBezTo>
                  <a:cubicBezTo>
                    <a:pt x="672" y="232"/>
                    <a:pt x="671" y="234"/>
                    <a:pt x="669" y="233"/>
                  </a:cubicBezTo>
                  <a:cubicBezTo>
                    <a:pt x="667" y="233"/>
                    <a:pt x="668" y="231"/>
                    <a:pt x="668" y="230"/>
                  </a:cubicBezTo>
                  <a:cubicBezTo>
                    <a:pt x="667" y="228"/>
                    <a:pt x="667" y="227"/>
                    <a:pt x="666" y="225"/>
                  </a:cubicBezTo>
                  <a:cubicBezTo>
                    <a:pt x="665" y="224"/>
                    <a:pt x="666" y="222"/>
                    <a:pt x="665" y="220"/>
                  </a:cubicBezTo>
                  <a:cubicBezTo>
                    <a:pt x="665" y="219"/>
                    <a:pt x="666" y="219"/>
                    <a:pt x="665" y="218"/>
                  </a:cubicBezTo>
                  <a:cubicBezTo>
                    <a:pt x="666" y="219"/>
                    <a:pt x="668" y="217"/>
                    <a:pt x="669" y="216"/>
                  </a:cubicBezTo>
                  <a:cubicBezTo>
                    <a:pt x="672" y="215"/>
                    <a:pt x="675" y="217"/>
                    <a:pt x="676" y="218"/>
                  </a:cubicBezTo>
                  <a:cubicBezTo>
                    <a:pt x="680" y="221"/>
                    <a:pt x="681" y="226"/>
                    <a:pt x="681" y="231"/>
                  </a:cubicBezTo>
                  <a:cubicBezTo>
                    <a:pt x="681" y="231"/>
                    <a:pt x="681" y="230"/>
                    <a:pt x="681" y="230"/>
                  </a:cubicBezTo>
                  <a:cubicBezTo>
                    <a:pt x="682" y="230"/>
                    <a:pt x="682" y="230"/>
                    <a:pt x="682" y="231"/>
                  </a:cubicBezTo>
                  <a:cubicBezTo>
                    <a:pt x="685" y="231"/>
                    <a:pt x="687" y="234"/>
                    <a:pt x="689" y="235"/>
                  </a:cubicBezTo>
                  <a:cubicBezTo>
                    <a:pt x="686" y="230"/>
                    <a:pt x="695" y="234"/>
                    <a:pt x="696" y="233"/>
                  </a:cubicBezTo>
                  <a:cubicBezTo>
                    <a:pt x="696" y="233"/>
                    <a:pt x="694" y="231"/>
                    <a:pt x="694" y="230"/>
                  </a:cubicBezTo>
                  <a:cubicBezTo>
                    <a:pt x="694" y="229"/>
                    <a:pt x="696" y="229"/>
                    <a:pt x="696" y="228"/>
                  </a:cubicBezTo>
                  <a:cubicBezTo>
                    <a:pt x="699" y="226"/>
                    <a:pt x="700" y="222"/>
                    <a:pt x="701" y="218"/>
                  </a:cubicBezTo>
                  <a:cubicBezTo>
                    <a:pt x="702" y="216"/>
                    <a:pt x="702" y="214"/>
                    <a:pt x="703" y="211"/>
                  </a:cubicBezTo>
                  <a:cubicBezTo>
                    <a:pt x="703" y="211"/>
                    <a:pt x="705" y="210"/>
                    <a:pt x="703" y="210"/>
                  </a:cubicBezTo>
                  <a:cubicBezTo>
                    <a:pt x="702" y="210"/>
                    <a:pt x="701" y="212"/>
                    <a:pt x="701" y="213"/>
                  </a:cubicBezTo>
                  <a:cubicBezTo>
                    <a:pt x="699" y="218"/>
                    <a:pt x="699" y="229"/>
                    <a:pt x="691" y="228"/>
                  </a:cubicBezTo>
                  <a:cubicBezTo>
                    <a:pt x="682" y="228"/>
                    <a:pt x="692" y="224"/>
                    <a:pt x="690" y="221"/>
                  </a:cubicBezTo>
                  <a:cubicBezTo>
                    <a:pt x="688" y="221"/>
                    <a:pt x="688" y="226"/>
                    <a:pt x="686" y="225"/>
                  </a:cubicBezTo>
                  <a:cubicBezTo>
                    <a:pt x="683" y="224"/>
                    <a:pt x="686" y="218"/>
                    <a:pt x="686" y="218"/>
                  </a:cubicBezTo>
                  <a:cubicBezTo>
                    <a:pt x="685" y="218"/>
                    <a:pt x="684" y="219"/>
                    <a:pt x="684" y="219"/>
                  </a:cubicBezTo>
                  <a:cubicBezTo>
                    <a:pt x="682" y="215"/>
                    <a:pt x="690" y="218"/>
                    <a:pt x="690" y="216"/>
                  </a:cubicBezTo>
                  <a:cubicBezTo>
                    <a:pt x="690" y="216"/>
                    <a:pt x="689" y="215"/>
                    <a:pt x="689" y="215"/>
                  </a:cubicBezTo>
                  <a:cubicBezTo>
                    <a:pt x="688" y="215"/>
                    <a:pt x="688" y="215"/>
                    <a:pt x="688" y="215"/>
                  </a:cubicBezTo>
                  <a:cubicBezTo>
                    <a:pt x="688" y="215"/>
                    <a:pt x="687" y="215"/>
                    <a:pt x="687" y="215"/>
                  </a:cubicBezTo>
                  <a:cubicBezTo>
                    <a:pt x="686" y="216"/>
                    <a:pt x="681" y="217"/>
                    <a:pt x="682" y="214"/>
                  </a:cubicBezTo>
                  <a:cubicBezTo>
                    <a:pt x="682" y="213"/>
                    <a:pt x="684" y="212"/>
                    <a:pt x="685" y="211"/>
                  </a:cubicBezTo>
                  <a:cubicBezTo>
                    <a:pt x="686" y="211"/>
                    <a:pt x="687" y="212"/>
                    <a:pt x="688" y="211"/>
                  </a:cubicBezTo>
                  <a:cubicBezTo>
                    <a:pt x="689" y="211"/>
                    <a:pt x="689" y="210"/>
                    <a:pt x="690" y="210"/>
                  </a:cubicBezTo>
                  <a:cubicBezTo>
                    <a:pt x="690" y="209"/>
                    <a:pt x="687" y="211"/>
                    <a:pt x="686" y="211"/>
                  </a:cubicBezTo>
                  <a:cubicBezTo>
                    <a:pt x="686" y="210"/>
                    <a:pt x="686" y="208"/>
                    <a:pt x="686" y="207"/>
                  </a:cubicBezTo>
                  <a:cubicBezTo>
                    <a:pt x="686" y="208"/>
                    <a:pt x="689" y="206"/>
                    <a:pt x="688" y="206"/>
                  </a:cubicBezTo>
                  <a:cubicBezTo>
                    <a:pt x="689" y="206"/>
                    <a:pt x="693" y="208"/>
                    <a:pt x="692" y="207"/>
                  </a:cubicBezTo>
                  <a:cubicBezTo>
                    <a:pt x="692" y="207"/>
                    <a:pt x="691" y="207"/>
                    <a:pt x="691" y="206"/>
                  </a:cubicBezTo>
                  <a:cubicBezTo>
                    <a:pt x="691" y="206"/>
                    <a:pt x="691" y="206"/>
                    <a:pt x="691" y="206"/>
                  </a:cubicBezTo>
                  <a:cubicBezTo>
                    <a:pt x="690" y="206"/>
                    <a:pt x="690" y="206"/>
                    <a:pt x="690" y="206"/>
                  </a:cubicBezTo>
                  <a:cubicBezTo>
                    <a:pt x="690" y="206"/>
                    <a:pt x="689" y="206"/>
                    <a:pt x="688" y="206"/>
                  </a:cubicBezTo>
                  <a:cubicBezTo>
                    <a:pt x="688" y="206"/>
                    <a:pt x="687" y="206"/>
                    <a:pt x="687" y="206"/>
                  </a:cubicBezTo>
                  <a:cubicBezTo>
                    <a:pt x="685" y="206"/>
                    <a:pt x="687" y="202"/>
                    <a:pt x="688" y="202"/>
                  </a:cubicBezTo>
                  <a:cubicBezTo>
                    <a:pt x="685" y="202"/>
                    <a:pt x="689" y="195"/>
                    <a:pt x="688" y="194"/>
                  </a:cubicBezTo>
                  <a:cubicBezTo>
                    <a:pt x="688" y="195"/>
                    <a:pt x="687" y="196"/>
                    <a:pt x="687" y="197"/>
                  </a:cubicBezTo>
                  <a:cubicBezTo>
                    <a:pt x="686" y="198"/>
                    <a:pt x="686" y="199"/>
                    <a:pt x="686" y="201"/>
                  </a:cubicBezTo>
                  <a:cubicBezTo>
                    <a:pt x="686" y="203"/>
                    <a:pt x="685" y="206"/>
                    <a:pt x="683" y="208"/>
                  </a:cubicBezTo>
                  <a:cubicBezTo>
                    <a:pt x="682" y="210"/>
                    <a:pt x="678" y="212"/>
                    <a:pt x="677" y="209"/>
                  </a:cubicBezTo>
                  <a:cubicBezTo>
                    <a:pt x="677" y="208"/>
                    <a:pt x="678" y="208"/>
                    <a:pt x="679" y="207"/>
                  </a:cubicBezTo>
                  <a:cubicBezTo>
                    <a:pt x="679" y="206"/>
                    <a:pt x="679" y="204"/>
                    <a:pt x="680" y="203"/>
                  </a:cubicBezTo>
                  <a:cubicBezTo>
                    <a:pt x="680" y="203"/>
                    <a:pt x="680" y="201"/>
                    <a:pt x="680" y="201"/>
                  </a:cubicBezTo>
                  <a:cubicBezTo>
                    <a:pt x="678" y="200"/>
                    <a:pt x="679" y="208"/>
                    <a:pt x="676" y="206"/>
                  </a:cubicBezTo>
                  <a:cubicBezTo>
                    <a:pt x="676" y="208"/>
                    <a:pt x="672" y="211"/>
                    <a:pt x="670" y="209"/>
                  </a:cubicBezTo>
                  <a:cubicBezTo>
                    <a:pt x="669" y="208"/>
                    <a:pt x="671" y="207"/>
                    <a:pt x="671" y="205"/>
                  </a:cubicBezTo>
                  <a:cubicBezTo>
                    <a:pt x="671" y="205"/>
                    <a:pt x="670" y="204"/>
                    <a:pt x="669" y="203"/>
                  </a:cubicBezTo>
                  <a:cubicBezTo>
                    <a:pt x="669" y="202"/>
                    <a:pt x="669" y="200"/>
                    <a:pt x="669" y="199"/>
                  </a:cubicBezTo>
                  <a:cubicBezTo>
                    <a:pt x="670" y="197"/>
                    <a:pt x="670" y="196"/>
                    <a:pt x="672" y="195"/>
                  </a:cubicBezTo>
                  <a:cubicBezTo>
                    <a:pt x="672" y="195"/>
                    <a:pt x="674" y="195"/>
                    <a:pt x="674" y="194"/>
                  </a:cubicBezTo>
                  <a:cubicBezTo>
                    <a:pt x="674" y="194"/>
                    <a:pt x="672" y="194"/>
                    <a:pt x="672" y="194"/>
                  </a:cubicBezTo>
                  <a:cubicBezTo>
                    <a:pt x="672" y="193"/>
                    <a:pt x="672" y="192"/>
                    <a:pt x="672" y="192"/>
                  </a:cubicBezTo>
                  <a:cubicBezTo>
                    <a:pt x="673" y="190"/>
                    <a:pt x="673" y="188"/>
                    <a:pt x="674" y="187"/>
                  </a:cubicBezTo>
                  <a:cubicBezTo>
                    <a:pt x="676" y="186"/>
                    <a:pt x="678" y="186"/>
                    <a:pt x="679" y="185"/>
                  </a:cubicBezTo>
                  <a:cubicBezTo>
                    <a:pt x="681" y="184"/>
                    <a:pt x="683" y="183"/>
                    <a:pt x="685" y="183"/>
                  </a:cubicBezTo>
                  <a:cubicBezTo>
                    <a:pt x="688" y="182"/>
                    <a:pt x="693" y="184"/>
                    <a:pt x="696" y="186"/>
                  </a:cubicBezTo>
                  <a:cubicBezTo>
                    <a:pt x="697" y="187"/>
                    <a:pt x="698" y="188"/>
                    <a:pt x="700" y="190"/>
                  </a:cubicBezTo>
                  <a:cubicBezTo>
                    <a:pt x="701" y="191"/>
                    <a:pt x="702" y="194"/>
                    <a:pt x="704" y="194"/>
                  </a:cubicBezTo>
                  <a:cubicBezTo>
                    <a:pt x="704" y="194"/>
                    <a:pt x="703" y="190"/>
                    <a:pt x="703" y="190"/>
                  </a:cubicBezTo>
                  <a:cubicBezTo>
                    <a:pt x="703" y="189"/>
                    <a:pt x="704" y="190"/>
                    <a:pt x="704" y="189"/>
                  </a:cubicBezTo>
                  <a:cubicBezTo>
                    <a:pt x="704" y="189"/>
                    <a:pt x="697" y="187"/>
                    <a:pt x="698" y="185"/>
                  </a:cubicBezTo>
                  <a:cubicBezTo>
                    <a:pt x="699" y="183"/>
                    <a:pt x="705" y="185"/>
                    <a:pt x="707" y="184"/>
                  </a:cubicBezTo>
                  <a:cubicBezTo>
                    <a:pt x="708" y="184"/>
                    <a:pt x="708" y="183"/>
                    <a:pt x="708" y="182"/>
                  </a:cubicBezTo>
                  <a:cubicBezTo>
                    <a:pt x="709" y="180"/>
                    <a:pt x="709" y="179"/>
                    <a:pt x="709" y="177"/>
                  </a:cubicBezTo>
                  <a:cubicBezTo>
                    <a:pt x="707" y="178"/>
                    <a:pt x="707" y="181"/>
                    <a:pt x="705" y="182"/>
                  </a:cubicBezTo>
                  <a:cubicBezTo>
                    <a:pt x="703" y="183"/>
                    <a:pt x="702" y="182"/>
                    <a:pt x="700" y="182"/>
                  </a:cubicBezTo>
                  <a:cubicBezTo>
                    <a:pt x="698" y="181"/>
                    <a:pt x="696" y="182"/>
                    <a:pt x="694" y="181"/>
                  </a:cubicBezTo>
                  <a:cubicBezTo>
                    <a:pt x="692" y="181"/>
                    <a:pt x="689" y="179"/>
                    <a:pt x="688" y="178"/>
                  </a:cubicBezTo>
                  <a:cubicBezTo>
                    <a:pt x="687" y="177"/>
                    <a:pt x="688" y="175"/>
                    <a:pt x="690" y="174"/>
                  </a:cubicBezTo>
                  <a:cubicBezTo>
                    <a:pt x="692" y="174"/>
                    <a:pt x="692" y="176"/>
                    <a:pt x="693" y="177"/>
                  </a:cubicBezTo>
                  <a:cubicBezTo>
                    <a:pt x="694" y="178"/>
                    <a:pt x="696" y="179"/>
                    <a:pt x="697" y="177"/>
                  </a:cubicBezTo>
                  <a:cubicBezTo>
                    <a:pt x="696" y="177"/>
                    <a:pt x="696" y="178"/>
                    <a:pt x="695" y="177"/>
                  </a:cubicBezTo>
                  <a:cubicBezTo>
                    <a:pt x="695" y="176"/>
                    <a:pt x="694" y="176"/>
                    <a:pt x="693" y="175"/>
                  </a:cubicBezTo>
                  <a:cubicBezTo>
                    <a:pt x="693" y="174"/>
                    <a:pt x="693" y="172"/>
                    <a:pt x="693" y="171"/>
                  </a:cubicBezTo>
                  <a:cubicBezTo>
                    <a:pt x="689" y="175"/>
                    <a:pt x="690" y="167"/>
                    <a:pt x="690" y="165"/>
                  </a:cubicBezTo>
                  <a:cubicBezTo>
                    <a:pt x="689" y="163"/>
                    <a:pt x="688" y="162"/>
                    <a:pt x="686" y="160"/>
                  </a:cubicBezTo>
                  <a:cubicBezTo>
                    <a:pt x="685" y="158"/>
                    <a:pt x="685" y="156"/>
                    <a:pt x="683" y="155"/>
                  </a:cubicBezTo>
                  <a:cubicBezTo>
                    <a:pt x="680" y="152"/>
                    <a:pt x="676" y="153"/>
                    <a:pt x="676" y="148"/>
                  </a:cubicBezTo>
                  <a:cubicBezTo>
                    <a:pt x="676" y="146"/>
                    <a:pt x="676" y="145"/>
                    <a:pt x="677" y="144"/>
                  </a:cubicBezTo>
                  <a:cubicBezTo>
                    <a:pt x="679" y="143"/>
                    <a:pt x="681" y="145"/>
                    <a:pt x="683" y="146"/>
                  </a:cubicBezTo>
                  <a:cubicBezTo>
                    <a:pt x="685" y="146"/>
                    <a:pt x="684" y="145"/>
                    <a:pt x="682" y="144"/>
                  </a:cubicBezTo>
                  <a:cubicBezTo>
                    <a:pt x="680" y="143"/>
                    <a:pt x="678" y="143"/>
                    <a:pt x="676" y="141"/>
                  </a:cubicBezTo>
                  <a:cubicBezTo>
                    <a:pt x="674" y="139"/>
                    <a:pt x="674" y="134"/>
                    <a:pt x="676" y="131"/>
                  </a:cubicBezTo>
                  <a:cubicBezTo>
                    <a:pt x="677" y="130"/>
                    <a:pt x="679" y="129"/>
                    <a:pt x="680" y="130"/>
                  </a:cubicBezTo>
                  <a:cubicBezTo>
                    <a:pt x="683" y="130"/>
                    <a:pt x="685" y="132"/>
                    <a:pt x="688" y="132"/>
                  </a:cubicBezTo>
                  <a:cubicBezTo>
                    <a:pt x="694" y="131"/>
                    <a:pt x="695" y="135"/>
                    <a:pt x="699" y="140"/>
                  </a:cubicBezTo>
                  <a:cubicBezTo>
                    <a:pt x="700" y="142"/>
                    <a:pt x="703" y="145"/>
                    <a:pt x="704" y="147"/>
                  </a:cubicBezTo>
                  <a:cubicBezTo>
                    <a:pt x="705" y="150"/>
                    <a:pt x="707" y="153"/>
                    <a:pt x="708" y="155"/>
                  </a:cubicBezTo>
                  <a:cubicBezTo>
                    <a:pt x="708" y="155"/>
                    <a:pt x="707" y="156"/>
                    <a:pt x="707" y="157"/>
                  </a:cubicBezTo>
                  <a:cubicBezTo>
                    <a:pt x="708" y="158"/>
                    <a:pt x="708" y="157"/>
                    <a:pt x="709" y="157"/>
                  </a:cubicBezTo>
                  <a:cubicBezTo>
                    <a:pt x="710" y="157"/>
                    <a:pt x="710" y="156"/>
                    <a:pt x="711" y="156"/>
                  </a:cubicBezTo>
                  <a:cubicBezTo>
                    <a:pt x="713" y="157"/>
                    <a:pt x="714" y="158"/>
                    <a:pt x="715" y="159"/>
                  </a:cubicBezTo>
                  <a:cubicBezTo>
                    <a:pt x="715" y="157"/>
                    <a:pt x="717" y="156"/>
                    <a:pt x="719" y="155"/>
                  </a:cubicBezTo>
                  <a:cubicBezTo>
                    <a:pt x="720" y="155"/>
                    <a:pt x="721" y="153"/>
                    <a:pt x="719" y="154"/>
                  </a:cubicBezTo>
                  <a:cubicBezTo>
                    <a:pt x="717" y="154"/>
                    <a:pt x="716" y="155"/>
                    <a:pt x="715" y="155"/>
                  </a:cubicBezTo>
                  <a:cubicBezTo>
                    <a:pt x="714" y="156"/>
                    <a:pt x="711" y="155"/>
                    <a:pt x="712" y="154"/>
                  </a:cubicBezTo>
                  <a:cubicBezTo>
                    <a:pt x="712" y="154"/>
                    <a:pt x="712" y="154"/>
                    <a:pt x="712" y="154"/>
                  </a:cubicBezTo>
                  <a:cubicBezTo>
                    <a:pt x="710" y="153"/>
                    <a:pt x="709" y="152"/>
                    <a:pt x="709" y="150"/>
                  </a:cubicBezTo>
                  <a:cubicBezTo>
                    <a:pt x="708" y="149"/>
                    <a:pt x="708" y="148"/>
                    <a:pt x="708" y="147"/>
                  </a:cubicBezTo>
                  <a:cubicBezTo>
                    <a:pt x="708" y="145"/>
                    <a:pt x="709" y="145"/>
                    <a:pt x="710" y="144"/>
                  </a:cubicBezTo>
                  <a:cubicBezTo>
                    <a:pt x="709" y="143"/>
                    <a:pt x="707" y="143"/>
                    <a:pt x="706" y="143"/>
                  </a:cubicBezTo>
                  <a:cubicBezTo>
                    <a:pt x="705" y="142"/>
                    <a:pt x="704" y="141"/>
                    <a:pt x="703" y="139"/>
                  </a:cubicBezTo>
                  <a:cubicBezTo>
                    <a:pt x="702" y="137"/>
                    <a:pt x="699" y="133"/>
                    <a:pt x="698" y="131"/>
                  </a:cubicBezTo>
                  <a:cubicBezTo>
                    <a:pt x="698" y="127"/>
                    <a:pt x="703" y="127"/>
                    <a:pt x="706" y="127"/>
                  </a:cubicBezTo>
                  <a:cubicBezTo>
                    <a:pt x="709" y="126"/>
                    <a:pt x="712" y="126"/>
                    <a:pt x="714" y="124"/>
                  </a:cubicBezTo>
                  <a:cubicBezTo>
                    <a:pt x="716" y="123"/>
                    <a:pt x="718" y="121"/>
                    <a:pt x="720" y="120"/>
                  </a:cubicBezTo>
                  <a:cubicBezTo>
                    <a:pt x="723" y="120"/>
                    <a:pt x="730" y="123"/>
                    <a:pt x="732" y="119"/>
                  </a:cubicBezTo>
                  <a:cubicBezTo>
                    <a:pt x="731" y="119"/>
                    <a:pt x="729" y="118"/>
                    <a:pt x="728" y="118"/>
                  </a:cubicBezTo>
                  <a:cubicBezTo>
                    <a:pt x="726" y="118"/>
                    <a:pt x="724" y="118"/>
                    <a:pt x="722" y="118"/>
                  </a:cubicBezTo>
                  <a:cubicBezTo>
                    <a:pt x="721" y="119"/>
                    <a:pt x="721" y="118"/>
                    <a:pt x="720" y="118"/>
                  </a:cubicBezTo>
                  <a:cubicBezTo>
                    <a:pt x="720" y="118"/>
                    <a:pt x="719" y="118"/>
                    <a:pt x="719" y="118"/>
                  </a:cubicBezTo>
                  <a:cubicBezTo>
                    <a:pt x="725" y="113"/>
                    <a:pt x="731" y="108"/>
                    <a:pt x="739" y="109"/>
                  </a:cubicBezTo>
                  <a:cubicBezTo>
                    <a:pt x="740" y="108"/>
                    <a:pt x="741" y="109"/>
                    <a:pt x="742" y="108"/>
                  </a:cubicBezTo>
                  <a:cubicBezTo>
                    <a:pt x="743" y="108"/>
                    <a:pt x="742" y="107"/>
                    <a:pt x="742" y="106"/>
                  </a:cubicBezTo>
                  <a:cubicBezTo>
                    <a:pt x="741" y="107"/>
                    <a:pt x="739" y="107"/>
                    <a:pt x="738" y="106"/>
                  </a:cubicBezTo>
                  <a:cubicBezTo>
                    <a:pt x="734" y="106"/>
                    <a:pt x="732" y="107"/>
                    <a:pt x="729" y="107"/>
                  </a:cubicBezTo>
                  <a:cubicBezTo>
                    <a:pt x="726" y="108"/>
                    <a:pt x="726" y="107"/>
                    <a:pt x="726" y="105"/>
                  </a:cubicBezTo>
                  <a:cubicBezTo>
                    <a:pt x="727" y="100"/>
                    <a:pt x="731" y="95"/>
                    <a:pt x="733" y="91"/>
                  </a:cubicBezTo>
                  <a:cubicBezTo>
                    <a:pt x="734" y="90"/>
                    <a:pt x="742" y="84"/>
                    <a:pt x="740" y="83"/>
                  </a:cubicBezTo>
                  <a:cubicBezTo>
                    <a:pt x="738" y="83"/>
                    <a:pt x="735" y="86"/>
                    <a:pt x="734" y="87"/>
                  </a:cubicBezTo>
                  <a:cubicBezTo>
                    <a:pt x="731" y="89"/>
                    <a:pt x="730" y="91"/>
                    <a:pt x="729" y="93"/>
                  </a:cubicBezTo>
                  <a:cubicBezTo>
                    <a:pt x="728" y="95"/>
                    <a:pt x="729" y="98"/>
                    <a:pt x="726" y="97"/>
                  </a:cubicBezTo>
                  <a:cubicBezTo>
                    <a:pt x="725" y="97"/>
                    <a:pt x="723" y="93"/>
                    <a:pt x="723" y="94"/>
                  </a:cubicBezTo>
                  <a:cubicBezTo>
                    <a:pt x="723" y="95"/>
                    <a:pt x="724" y="96"/>
                    <a:pt x="724" y="96"/>
                  </a:cubicBezTo>
                  <a:cubicBezTo>
                    <a:pt x="725" y="97"/>
                    <a:pt x="725" y="98"/>
                    <a:pt x="725" y="98"/>
                  </a:cubicBezTo>
                  <a:cubicBezTo>
                    <a:pt x="725" y="99"/>
                    <a:pt x="723" y="101"/>
                    <a:pt x="723" y="102"/>
                  </a:cubicBezTo>
                  <a:cubicBezTo>
                    <a:pt x="726" y="102"/>
                    <a:pt x="721" y="110"/>
                    <a:pt x="720" y="111"/>
                  </a:cubicBezTo>
                  <a:cubicBezTo>
                    <a:pt x="716" y="115"/>
                    <a:pt x="709" y="118"/>
                    <a:pt x="704" y="120"/>
                  </a:cubicBezTo>
                  <a:cubicBezTo>
                    <a:pt x="703" y="120"/>
                    <a:pt x="702" y="120"/>
                    <a:pt x="702" y="120"/>
                  </a:cubicBezTo>
                  <a:cubicBezTo>
                    <a:pt x="702" y="120"/>
                    <a:pt x="702" y="120"/>
                    <a:pt x="702" y="120"/>
                  </a:cubicBezTo>
                  <a:cubicBezTo>
                    <a:pt x="699" y="121"/>
                    <a:pt x="697" y="119"/>
                    <a:pt x="699" y="116"/>
                  </a:cubicBezTo>
                  <a:cubicBezTo>
                    <a:pt x="700" y="114"/>
                    <a:pt x="703" y="114"/>
                    <a:pt x="705" y="113"/>
                  </a:cubicBezTo>
                  <a:cubicBezTo>
                    <a:pt x="706" y="112"/>
                    <a:pt x="708" y="109"/>
                    <a:pt x="706" y="109"/>
                  </a:cubicBezTo>
                  <a:cubicBezTo>
                    <a:pt x="704" y="109"/>
                    <a:pt x="703" y="112"/>
                    <a:pt x="701" y="113"/>
                  </a:cubicBezTo>
                  <a:cubicBezTo>
                    <a:pt x="700" y="113"/>
                    <a:pt x="695" y="116"/>
                    <a:pt x="696" y="113"/>
                  </a:cubicBezTo>
                  <a:cubicBezTo>
                    <a:pt x="696" y="112"/>
                    <a:pt x="700" y="109"/>
                    <a:pt x="697" y="108"/>
                  </a:cubicBezTo>
                  <a:cubicBezTo>
                    <a:pt x="697" y="110"/>
                    <a:pt x="694" y="111"/>
                    <a:pt x="694" y="114"/>
                  </a:cubicBezTo>
                  <a:cubicBezTo>
                    <a:pt x="694" y="115"/>
                    <a:pt x="694" y="115"/>
                    <a:pt x="694" y="116"/>
                  </a:cubicBezTo>
                  <a:cubicBezTo>
                    <a:pt x="695" y="117"/>
                    <a:pt x="694" y="118"/>
                    <a:pt x="694" y="119"/>
                  </a:cubicBezTo>
                  <a:cubicBezTo>
                    <a:pt x="692" y="122"/>
                    <a:pt x="688" y="122"/>
                    <a:pt x="685" y="122"/>
                  </a:cubicBezTo>
                  <a:cubicBezTo>
                    <a:pt x="684" y="122"/>
                    <a:pt x="682" y="122"/>
                    <a:pt x="681" y="121"/>
                  </a:cubicBezTo>
                  <a:cubicBezTo>
                    <a:pt x="680" y="120"/>
                    <a:pt x="681" y="119"/>
                    <a:pt x="682" y="117"/>
                  </a:cubicBezTo>
                  <a:cubicBezTo>
                    <a:pt x="681" y="118"/>
                    <a:pt x="680" y="118"/>
                    <a:pt x="680" y="119"/>
                  </a:cubicBezTo>
                  <a:cubicBezTo>
                    <a:pt x="680" y="121"/>
                    <a:pt x="678" y="121"/>
                    <a:pt x="676" y="120"/>
                  </a:cubicBezTo>
                  <a:cubicBezTo>
                    <a:pt x="675" y="119"/>
                    <a:pt x="675" y="117"/>
                    <a:pt x="675" y="115"/>
                  </a:cubicBezTo>
                  <a:cubicBezTo>
                    <a:pt x="676" y="111"/>
                    <a:pt x="678" y="106"/>
                    <a:pt x="682" y="103"/>
                  </a:cubicBezTo>
                  <a:cubicBezTo>
                    <a:pt x="685" y="100"/>
                    <a:pt x="690" y="99"/>
                    <a:pt x="694" y="98"/>
                  </a:cubicBezTo>
                  <a:cubicBezTo>
                    <a:pt x="696" y="98"/>
                    <a:pt x="699" y="97"/>
                    <a:pt x="701" y="96"/>
                  </a:cubicBezTo>
                  <a:cubicBezTo>
                    <a:pt x="701" y="96"/>
                    <a:pt x="704" y="95"/>
                    <a:pt x="703" y="94"/>
                  </a:cubicBezTo>
                  <a:cubicBezTo>
                    <a:pt x="703" y="94"/>
                    <a:pt x="702" y="94"/>
                    <a:pt x="702" y="94"/>
                  </a:cubicBezTo>
                  <a:cubicBezTo>
                    <a:pt x="700" y="94"/>
                    <a:pt x="699" y="95"/>
                    <a:pt x="698" y="96"/>
                  </a:cubicBezTo>
                  <a:cubicBezTo>
                    <a:pt x="698" y="96"/>
                    <a:pt x="697" y="96"/>
                    <a:pt x="696" y="96"/>
                  </a:cubicBezTo>
                  <a:cubicBezTo>
                    <a:pt x="694" y="98"/>
                    <a:pt x="690" y="97"/>
                    <a:pt x="687" y="98"/>
                  </a:cubicBezTo>
                  <a:cubicBezTo>
                    <a:pt x="686" y="99"/>
                    <a:pt x="685" y="99"/>
                    <a:pt x="683" y="99"/>
                  </a:cubicBezTo>
                  <a:cubicBezTo>
                    <a:pt x="682" y="100"/>
                    <a:pt x="682" y="99"/>
                    <a:pt x="681" y="100"/>
                  </a:cubicBezTo>
                  <a:cubicBezTo>
                    <a:pt x="679" y="101"/>
                    <a:pt x="678" y="104"/>
                    <a:pt x="676" y="106"/>
                  </a:cubicBezTo>
                  <a:cubicBezTo>
                    <a:pt x="676" y="106"/>
                    <a:pt x="676" y="106"/>
                    <a:pt x="676" y="106"/>
                  </a:cubicBezTo>
                  <a:cubicBezTo>
                    <a:pt x="676" y="107"/>
                    <a:pt x="676" y="107"/>
                    <a:pt x="675" y="108"/>
                  </a:cubicBezTo>
                  <a:cubicBezTo>
                    <a:pt x="675" y="109"/>
                    <a:pt x="675" y="109"/>
                    <a:pt x="674" y="109"/>
                  </a:cubicBezTo>
                  <a:cubicBezTo>
                    <a:pt x="674" y="110"/>
                    <a:pt x="674" y="111"/>
                    <a:pt x="673" y="111"/>
                  </a:cubicBezTo>
                  <a:cubicBezTo>
                    <a:pt x="673" y="112"/>
                    <a:pt x="672" y="112"/>
                    <a:pt x="672" y="113"/>
                  </a:cubicBezTo>
                  <a:cubicBezTo>
                    <a:pt x="672" y="114"/>
                    <a:pt x="672" y="116"/>
                    <a:pt x="671" y="117"/>
                  </a:cubicBezTo>
                  <a:cubicBezTo>
                    <a:pt x="667" y="119"/>
                    <a:pt x="659" y="111"/>
                    <a:pt x="658" y="108"/>
                  </a:cubicBezTo>
                  <a:cubicBezTo>
                    <a:pt x="656" y="105"/>
                    <a:pt x="658" y="103"/>
                    <a:pt x="661" y="102"/>
                  </a:cubicBezTo>
                  <a:cubicBezTo>
                    <a:pt x="662" y="101"/>
                    <a:pt x="664" y="101"/>
                    <a:pt x="665" y="101"/>
                  </a:cubicBezTo>
                  <a:cubicBezTo>
                    <a:pt x="668" y="101"/>
                    <a:pt x="669" y="103"/>
                    <a:pt x="672" y="102"/>
                  </a:cubicBezTo>
                  <a:cubicBezTo>
                    <a:pt x="672" y="101"/>
                    <a:pt x="673" y="101"/>
                    <a:pt x="674" y="101"/>
                  </a:cubicBezTo>
                  <a:cubicBezTo>
                    <a:pt x="675" y="100"/>
                    <a:pt x="678" y="98"/>
                    <a:pt x="680" y="98"/>
                  </a:cubicBezTo>
                  <a:cubicBezTo>
                    <a:pt x="678" y="95"/>
                    <a:pt x="686" y="91"/>
                    <a:pt x="688" y="89"/>
                  </a:cubicBezTo>
                  <a:cubicBezTo>
                    <a:pt x="687" y="89"/>
                    <a:pt x="686" y="89"/>
                    <a:pt x="687" y="88"/>
                  </a:cubicBezTo>
                  <a:cubicBezTo>
                    <a:pt x="684" y="89"/>
                    <a:pt x="681" y="91"/>
                    <a:pt x="679" y="92"/>
                  </a:cubicBezTo>
                  <a:cubicBezTo>
                    <a:pt x="679" y="93"/>
                    <a:pt x="678" y="94"/>
                    <a:pt x="678" y="95"/>
                  </a:cubicBezTo>
                  <a:cubicBezTo>
                    <a:pt x="677" y="95"/>
                    <a:pt x="677" y="96"/>
                    <a:pt x="675" y="96"/>
                  </a:cubicBezTo>
                  <a:cubicBezTo>
                    <a:pt x="675" y="97"/>
                    <a:pt x="674" y="97"/>
                    <a:pt x="673" y="97"/>
                  </a:cubicBezTo>
                  <a:cubicBezTo>
                    <a:pt x="672" y="98"/>
                    <a:pt x="671" y="98"/>
                    <a:pt x="670" y="99"/>
                  </a:cubicBezTo>
                  <a:cubicBezTo>
                    <a:pt x="669" y="99"/>
                    <a:pt x="669" y="99"/>
                    <a:pt x="668" y="99"/>
                  </a:cubicBezTo>
                  <a:cubicBezTo>
                    <a:pt x="668" y="99"/>
                    <a:pt x="668" y="99"/>
                    <a:pt x="668" y="99"/>
                  </a:cubicBezTo>
                  <a:cubicBezTo>
                    <a:pt x="668" y="99"/>
                    <a:pt x="668" y="99"/>
                    <a:pt x="668" y="99"/>
                  </a:cubicBezTo>
                  <a:cubicBezTo>
                    <a:pt x="668" y="99"/>
                    <a:pt x="667" y="99"/>
                    <a:pt x="667" y="99"/>
                  </a:cubicBezTo>
                  <a:cubicBezTo>
                    <a:pt x="667" y="99"/>
                    <a:pt x="667" y="99"/>
                    <a:pt x="667" y="99"/>
                  </a:cubicBezTo>
                  <a:cubicBezTo>
                    <a:pt x="665" y="98"/>
                    <a:pt x="662" y="99"/>
                    <a:pt x="661" y="99"/>
                  </a:cubicBezTo>
                  <a:cubicBezTo>
                    <a:pt x="660" y="100"/>
                    <a:pt x="659" y="100"/>
                    <a:pt x="658" y="101"/>
                  </a:cubicBezTo>
                  <a:cubicBezTo>
                    <a:pt x="657" y="101"/>
                    <a:pt x="656" y="101"/>
                    <a:pt x="655" y="101"/>
                  </a:cubicBezTo>
                  <a:cubicBezTo>
                    <a:pt x="655" y="101"/>
                    <a:pt x="654" y="101"/>
                    <a:pt x="653" y="101"/>
                  </a:cubicBezTo>
                  <a:cubicBezTo>
                    <a:pt x="652" y="101"/>
                    <a:pt x="651" y="99"/>
                    <a:pt x="651" y="97"/>
                  </a:cubicBezTo>
                  <a:cubicBezTo>
                    <a:pt x="650" y="97"/>
                    <a:pt x="651" y="96"/>
                    <a:pt x="651" y="96"/>
                  </a:cubicBezTo>
                  <a:cubicBezTo>
                    <a:pt x="648" y="88"/>
                    <a:pt x="659" y="94"/>
                    <a:pt x="659" y="91"/>
                  </a:cubicBezTo>
                  <a:cubicBezTo>
                    <a:pt x="657" y="91"/>
                    <a:pt x="653" y="90"/>
                    <a:pt x="654" y="87"/>
                  </a:cubicBezTo>
                  <a:cubicBezTo>
                    <a:pt x="654" y="85"/>
                    <a:pt x="658" y="82"/>
                    <a:pt x="660" y="82"/>
                  </a:cubicBezTo>
                  <a:cubicBezTo>
                    <a:pt x="661" y="81"/>
                    <a:pt x="660" y="80"/>
                    <a:pt x="661" y="79"/>
                  </a:cubicBezTo>
                  <a:cubicBezTo>
                    <a:pt x="662" y="79"/>
                    <a:pt x="664" y="78"/>
                    <a:pt x="665" y="79"/>
                  </a:cubicBezTo>
                  <a:cubicBezTo>
                    <a:pt x="666" y="79"/>
                    <a:pt x="670" y="81"/>
                    <a:pt x="671" y="80"/>
                  </a:cubicBezTo>
                  <a:cubicBezTo>
                    <a:pt x="670" y="79"/>
                    <a:pt x="666" y="77"/>
                    <a:pt x="665" y="77"/>
                  </a:cubicBezTo>
                  <a:cubicBezTo>
                    <a:pt x="663" y="76"/>
                    <a:pt x="662" y="77"/>
                    <a:pt x="660" y="78"/>
                  </a:cubicBezTo>
                  <a:cubicBezTo>
                    <a:pt x="657" y="79"/>
                    <a:pt x="653" y="86"/>
                    <a:pt x="650" y="85"/>
                  </a:cubicBezTo>
                  <a:cubicBezTo>
                    <a:pt x="650" y="85"/>
                    <a:pt x="648" y="83"/>
                    <a:pt x="647" y="83"/>
                  </a:cubicBezTo>
                  <a:cubicBezTo>
                    <a:pt x="646" y="79"/>
                    <a:pt x="654" y="76"/>
                    <a:pt x="655" y="74"/>
                  </a:cubicBezTo>
                  <a:cubicBezTo>
                    <a:pt x="653" y="74"/>
                    <a:pt x="652" y="74"/>
                    <a:pt x="651" y="71"/>
                  </a:cubicBezTo>
                  <a:cubicBezTo>
                    <a:pt x="650" y="71"/>
                    <a:pt x="650" y="72"/>
                    <a:pt x="650" y="72"/>
                  </a:cubicBezTo>
                  <a:cubicBezTo>
                    <a:pt x="649" y="73"/>
                    <a:pt x="648" y="73"/>
                    <a:pt x="648" y="73"/>
                  </a:cubicBezTo>
                  <a:cubicBezTo>
                    <a:pt x="647" y="74"/>
                    <a:pt x="647" y="74"/>
                    <a:pt x="646" y="76"/>
                  </a:cubicBezTo>
                  <a:cubicBezTo>
                    <a:pt x="645" y="78"/>
                    <a:pt x="643" y="80"/>
                    <a:pt x="643" y="76"/>
                  </a:cubicBezTo>
                  <a:cubicBezTo>
                    <a:pt x="643" y="76"/>
                    <a:pt x="643" y="76"/>
                    <a:pt x="643" y="76"/>
                  </a:cubicBezTo>
                  <a:cubicBezTo>
                    <a:pt x="643" y="76"/>
                    <a:pt x="643" y="76"/>
                    <a:pt x="643" y="76"/>
                  </a:cubicBezTo>
                  <a:cubicBezTo>
                    <a:pt x="642" y="76"/>
                    <a:pt x="640" y="75"/>
                    <a:pt x="640" y="74"/>
                  </a:cubicBezTo>
                  <a:cubicBezTo>
                    <a:pt x="640" y="74"/>
                    <a:pt x="640" y="74"/>
                    <a:pt x="640" y="74"/>
                  </a:cubicBezTo>
                  <a:cubicBezTo>
                    <a:pt x="640" y="74"/>
                    <a:pt x="640" y="74"/>
                    <a:pt x="640" y="74"/>
                  </a:cubicBezTo>
                  <a:cubicBezTo>
                    <a:pt x="641" y="72"/>
                    <a:pt x="640" y="75"/>
                    <a:pt x="640" y="74"/>
                  </a:cubicBezTo>
                  <a:cubicBezTo>
                    <a:pt x="641" y="72"/>
                    <a:pt x="640" y="75"/>
                    <a:pt x="640" y="74"/>
                  </a:cubicBezTo>
                  <a:cubicBezTo>
                    <a:pt x="641" y="72"/>
                    <a:pt x="640" y="75"/>
                    <a:pt x="640" y="74"/>
                  </a:cubicBezTo>
                  <a:close/>
                  <a:moveTo>
                    <a:pt x="672" y="248"/>
                  </a:moveTo>
                  <a:cubicBezTo>
                    <a:pt x="672" y="248"/>
                    <a:pt x="672" y="248"/>
                    <a:pt x="672" y="248"/>
                  </a:cubicBezTo>
                  <a:cubicBezTo>
                    <a:pt x="672" y="248"/>
                    <a:pt x="672" y="248"/>
                    <a:pt x="672" y="248"/>
                  </a:cubicBezTo>
                  <a:cubicBezTo>
                    <a:pt x="672" y="248"/>
                    <a:pt x="672" y="248"/>
                    <a:pt x="672" y="248"/>
                  </a:cubicBezTo>
                  <a:cubicBezTo>
                    <a:pt x="672" y="248"/>
                    <a:pt x="672" y="248"/>
                    <a:pt x="672" y="248"/>
                  </a:cubicBezTo>
                  <a:cubicBezTo>
                    <a:pt x="672" y="248"/>
                    <a:pt x="672" y="248"/>
                    <a:pt x="672" y="248"/>
                  </a:cubicBezTo>
                  <a:cubicBezTo>
                    <a:pt x="672" y="248"/>
                    <a:pt x="672" y="248"/>
                    <a:pt x="672" y="248"/>
                  </a:cubicBezTo>
                  <a:cubicBezTo>
                    <a:pt x="672" y="248"/>
                    <a:pt x="672" y="248"/>
                    <a:pt x="672" y="248"/>
                  </a:cubicBezTo>
                  <a:close/>
                  <a:moveTo>
                    <a:pt x="677" y="257"/>
                  </a:moveTo>
                  <a:cubicBezTo>
                    <a:pt x="677" y="257"/>
                    <a:pt x="677" y="256"/>
                    <a:pt x="676" y="256"/>
                  </a:cubicBezTo>
                  <a:cubicBezTo>
                    <a:pt x="676" y="256"/>
                    <a:pt x="677" y="257"/>
                    <a:pt x="677" y="257"/>
                  </a:cubicBezTo>
                  <a:cubicBezTo>
                    <a:pt x="677" y="257"/>
                    <a:pt x="677" y="257"/>
                    <a:pt x="677" y="257"/>
                  </a:cubicBezTo>
                  <a:cubicBezTo>
                    <a:pt x="677" y="257"/>
                    <a:pt x="677" y="257"/>
                    <a:pt x="677" y="257"/>
                  </a:cubicBezTo>
                  <a:cubicBezTo>
                    <a:pt x="677" y="257"/>
                    <a:pt x="677" y="257"/>
                    <a:pt x="677" y="257"/>
                  </a:cubicBezTo>
                  <a:close/>
                  <a:moveTo>
                    <a:pt x="724" y="243"/>
                  </a:moveTo>
                  <a:cubicBezTo>
                    <a:pt x="724" y="243"/>
                    <a:pt x="724" y="243"/>
                    <a:pt x="724" y="243"/>
                  </a:cubicBezTo>
                  <a:cubicBezTo>
                    <a:pt x="724" y="243"/>
                    <a:pt x="724" y="243"/>
                    <a:pt x="724" y="243"/>
                  </a:cubicBezTo>
                  <a:cubicBezTo>
                    <a:pt x="724" y="243"/>
                    <a:pt x="724" y="243"/>
                    <a:pt x="724" y="243"/>
                  </a:cubicBezTo>
                  <a:close/>
                  <a:moveTo>
                    <a:pt x="734" y="186"/>
                  </a:moveTo>
                  <a:cubicBezTo>
                    <a:pt x="734" y="186"/>
                    <a:pt x="734" y="186"/>
                    <a:pt x="734" y="186"/>
                  </a:cubicBezTo>
                  <a:cubicBezTo>
                    <a:pt x="734" y="186"/>
                    <a:pt x="734" y="186"/>
                    <a:pt x="734" y="186"/>
                  </a:cubicBezTo>
                  <a:cubicBezTo>
                    <a:pt x="734" y="186"/>
                    <a:pt x="734" y="186"/>
                    <a:pt x="734" y="186"/>
                  </a:cubicBezTo>
                  <a:close/>
                  <a:moveTo>
                    <a:pt x="771" y="142"/>
                  </a:moveTo>
                  <a:cubicBezTo>
                    <a:pt x="771" y="142"/>
                    <a:pt x="771" y="142"/>
                    <a:pt x="771" y="142"/>
                  </a:cubicBezTo>
                  <a:cubicBezTo>
                    <a:pt x="771" y="142"/>
                    <a:pt x="771" y="142"/>
                    <a:pt x="771" y="142"/>
                  </a:cubicBezTo>
                  <a:cubicBezTo>
                    <a:pt x="771" y="142"/>
                    <a:pt x="771" y="142"/>
                    <a:pt x="771" y="142"/>
                  </a:cubicBezTo>
                  <a:close/>
                  <a:moveTo>
                    <a:pt x="812" y="89"/>
                  </a:moveTo>
                  <a:cubicBezTo>
                    <a:pt x="812" y="89"/>
                    <a:pt x="812" y="89"/>
                    <a:pt x="812" y="89"/>
                  </a:cubicBezTo>
                  <a:cubicBezTo>
                    <a:pt x="812" y="89"/>
                    <a:pt x="812" y="89"/>
                    <a:pt x="812" y="89"/>
                  </a:cubicBezTo>
                  <a:cubicBezTo>
                    <a:pt x="812" y="89"/>
                    <a:pt x="812" y="89"/>
                    <a:pt x="812" y="89"/>
                  </a:cubicBezTo>
                  <a:close/>
                  <a:moveTo>
                    <a:pt x="704" y="95"/>
                  </a:moveTo>
                  <a:cubicBezTo>
                    <a:pt x="704" y="95"/>
                    <a:pt x="704" y="95"/>
                    <a:pt x="704" y="95"/>
                  </a:cubicBezTo>
                  <a:cubicBezTo>
                    <a:pt x="704" y="95"/>
                    <a:pt x="704" y="95"/>
                    <a:pt x="704" y="95"/>
                  </a:cubicBezTo>
                  <a:cubicBezTo>
                    <a:pt x="704" y="95"/>
                    <a:pt x="704" y="95"/>
                    <a:pt x="704" y="95"/>
                  </a:cubicBezTo>
                  <a:close/>
                  <a:moveTo>
                    <a:pt x="594" y="254"/>
                  </a:moveTo>
                  <a:cubicBezTo>
                    <a:pt x="594" y="255"/>
                    <a:pt x="595" y="254"/>
                    <a:pt x="596" y="254"/>
                  </a:cubicBezTo>
                  <a:cubicBezTo>
                    <a:pt x="596" y="254"/>
                    <a:pt x="592" y="256"/>
                    <a:pt x="592" y="257"/>
                  </a:cubicBezTo>
                  <a:cubicBezTo>
                    <a:pt x="592" y="258"/>
                    <a:pt x="595" y="261"/>
                    <a:pt x="592" y="260"/>
                  </a:cubicBezTo>
                  <a:cubicBezTo>
                    <a:pt x="590" y="260"/>
                    <a:pt x="591" y="255"/>
                    <a:pt x="588" y="256"/>
                  </a:cubicBezTo>
                  <a:cubicBezTo>
                    <a:pt x="588" y="255"/>
                    <a:pt x="588" y="255"/>
                    <a:pt x="588" y="255"/>
                  </a:cubicBezTo>
                  <a:cubicBezTo>
                    <a:pt x="588" y="255"/>
                    <a:pt x="584" y="255"/>
                    <a:pt x="584" y="255"/>
                  </a:cubicBezTo>
                  <a:cubicBezTo>
                    <a:pt x="583" y="255"/>
                    <a:pt x="581" y="256"/>
                    <a:pt x="580" y="257"/>
                  </a:cubicBezTo>
                  <a:cubicBezTo>
                    <a:pt x="578" y="261"/>
                    <a:pt x="582" y="262"/>
                    <a:pt x="585" y="262"/>
                  </a:cubicBezTo>
                  <a:cubicBezTo>
                    <a:pt x="584" y="263"/>
                    <a:pt x="586" y="264"/>
                    <a:pt x="586" y="265"/>
                  </a:cubicBezTo>
                  <a:cubicBezTo>
                    <a:pt x="585" y="265"/>
                    <a:pt x="582" y="265"/>
                    <a:pt x="583" y="266"/>
                  </a:cubicBezTo>
                  <a:cubicBezTo>
                    <a:pt x="583" y="268"/>
                    <a:pt x="589" y="268"/>
                    <a:pt x="590" y="268"/>
                  </a:cubicBezTo>
                  <a:cubicBezTo>
                    <a:pt x="589" y="268"/>
                    <a:pt x="589" y="269"/>
                    <a:pt x="588" y="269"/>
                  </a:cubicBezTo>
                  <a:cubicBezTo>
                    <a:pt x="587" y="269"/>
                    <a:pt x="587" y="268"/>
                    <a:pt x="586" y="268"/>
                  </a:cubicBezTo>
                  <a:cubicBezTo>
                    <a:pt x="585" y="269"/>
                    <a:pt x="585" y="268"/>
                    <a:pt x="585" y="270"/>
                  </a:cubicBezTo>
                  <a:cubicBezTo>
                    <a:pt x="583" y="274"/>
                    <a:pt x="588" y="272"/>
                    <a:pt x="589" y="273"/>
                  </a:cubicBezTo>
                  <a:cubicBezTo>
                    <a:pt x="588" y="274"/>
                    <a:pt x="587" y="275"/>
                    <a:pt x="586" y="275"/>
                  </a:cubicBezTo>
                  <a:cubicBezTo>
                    <a:pt x="585" y="272"/>
                    <a:pt x="582" y="270"/>
                    <a:pt x="580" y="267"/>
                  </a:cubicBezTo>
                  <a:cubicBezTo>
                    <a:pt x="578" y="265"/>
                    <a:pt x="578" y="262"/>
                    <a:pt x="576" y="260"/>
                  </a:cubicBezTo>
                  <a:cubicBezTo>
                    <a:pt x="574" y="259"/>
                    <a:pt x="571" y="262"/>
                    <a:pt x="571" y="264"/>
                  </a:cubicBezTo>
                  <a:cubicBezTo>
                    <a:pt x="571" y="269"/>
                    <a:pt x="575" y="266"/>
                    <a:pt x="577" y="266"/>
                  </a:cubicBezTo>
                  <a:cubicBezTo>
                    <a:pt x="576" y="268"/>
                    <a:pt x="573" y="268"/>
                    <a:pt x="573" y="270"/>
                  </a:cubicBezTo>
                  <a:cubicBezTo>
                    <a:pt x="573" y="273"/>
                    <a:pt x="575" y="273"/>
                    <a:pt x="577" y="272"/>
                  </a:cubicBezTo>
                  <a:cubicBezTo>
                    <a:pt x="577" y="273"/>
                    <a:pt x="576" y="273"/>
                    <a:pt x="575" y="274"/>
                  </a:cubicBezTo>
                  <a:cubicBezTo>
                    <a:pt x="575" y="275"/>
                    <a:pt x="576" y="275"/>
                    <a:pt x="576" y="276"/>
                  </a:cubicBezTo>
                  <a:cubicBezTo>
                    <a:pt x="577" y="278"/>
                    <a:pt x="577" y="278"/>
                    <a:pt x="579" y="277"/>
                  </a:cubicBezTo>
                  <a:cubicBezTo>
                    <a:pt x="579" y="279"/>
                    <a:pt x="577" y="279"/>
                    <a:pt x="576" y="279"/>
                  </a:cubicBezTo>
                  <a:cubicBezTo>
                    <a:pt x="575" y="278"/>
                    <a:pt x="575" y="276"/>
                    <a:pt x="573" y="276"/>
                  </a:cubicBezTo>
                  <a:cubicBezTo>
                    <a:pt x="573" y="275"/>
                    <a:pt x="570" y="276"/>
                    <a:pt x="570" y="278"/>
                  </a:cubicBezTo>
                  <a:cubicBezTo>
                    <a:pt x="570" y="279"/>
                    <a:pt x="571" y="278"/>
                    <a:pt x="572" y="278"/>
                  </a:cubicBezTo>
                  <a:cubicBezTo>
                    <a:pt x="571" y="279"/>
                    <a:pt x="573" y="280"/>
                    <a:pt x="572" y="281"/>
                  </a:cubicBezTo>
                  <a:cubicBezTo>
                    <a:pt x="569" y="278"/>
                    <a:pt x="568" y="283"/>
                    <a:pt x="567" y="283"/>
                  </a:cubicBezTo>
                  <a:cubicBezTo>
                    <a:pt x="568" y="283"/>
                    <a:pt x="567" y="285"/>
                    <a:pt x="569" y="285"/>
                  </a:cubicBezTo>
                  <a:cubicBezTo>
                    <a:pt x="570" y="286"/>
                    <a:pt x="573" y="284"/>
                    <a:pt x="574" y="284"/>
                  </a:cubicBezTo>
                  <a:cubicBezTo>
                    <a:pt x="579" y="283"/>
                    <a:pt x="583" y="282"/>
                    <a:pt x="588" y="281"/>
                  </a:cubicBezTo>
                  <a:cubicBezTo>
                    <a:pt x="587" y="281"/>
                    <a:pt x="588" y="282"/>
                    <a:pt x="588" y="283"/>
                  </a:cubicBezTo>
                  <a:cubicBezTo>
                    <a:pt x="587" y="284"/>
                    <a:pt x="585" y="284"/>
                    <a:pt x="586" y="285"/>
                  </a:cubicBezTo>
                  <a:cubicBezTo>
                    <a:pt x="586" y="285"/>
                    <a:pt x="586" y="285"/>
                    <a:pt x="586" y="285"/>
                  </a:cubicBezTo>
                  <a:cubicBezTo>
                    <a:pt x="586" y="285"/>
                    <a:pt x="585" y="285"/>
                    <a:pt x="584" y="285"/>
                  </a:cubicBezTo>
                  <a:cubicBezTo>
                    <a:pt x="584" y="285"/>
                    <a:pt x="588" y="285"/>
                    <a:pt x="588" y="285"/>
                  </a:cubicBezTo>
                  <a:cubicBezTo>
                    <a:pt x="588" y="286"/>
                    <a:pt x="584" y="286"/>
                    <a:pt x="584" y="286"/>
                  </a:cubicBezTo>
                  <a:cubicBezTo>
                    <a:pt x="584" y="287"/>
                    <a:pt x="585" y="286"/>
                    <a:pt x="586" y="287"/>
                  </a:cubicBezTo>
                  <a:cubicBezTo>
                    <a:pt x="584" y="287"/>
                    <a:pt x="583" y="287"/>
                    <a:pt x="581" y="288"/>
                  </a:cubicBezTo>
                  <a:cubicBezTo>
                    <a:pt x="582" y="288"/>
                    <a:pt x="583" y="289"/>
                    <a:pt x="582" y="289"/>
                  </a:cubicBezTo>
                  <a:cubicBezTo>
                    <a:pt x="582" y="289"/>
                    <a:pt x="582" y="290"/>
                    <a:pt x="581" y="290"/>
                  </a:cubicBezTo>
                  <a:cubicBezTo>
                    <a:pt x="582" y="290"/>
                    <a:pt x="582" y="290"/>
                    <a:pt x="582" y="291"/>
                  </a:cubicBezTo>
                  <a:cubicBezTo>
                    <a:pt x="582" y="292"/>
                    <a:pt x="583" y="290"/>
                    <a:pt x="584" y="291"/>
                  </a:cubicBezTo>
                  <a:cubicBezTo>
                    <a:pt x="585" y="291"/>
                    <a:pt x="583" y="292"/>
                    <a:pt x="584" y="292"/>
                  </a:cubicBezTo>
                  <a:cubicBezTo>
                    <a:pt x="584" y="292"/>
                    <a:pt x="585" y="292"/>
                    <a:pt x="586" y="293"/>
                  </a:cubicBezTo>
                  <a:cubicBezTo>
                    <a:pt x="579" y="293"/>
                    <a:pt x="586" y="306"/>
                    <a:pt x="590" y="296"/>
                  </a:cubicBezTo>
                  <a:cubicBezTo>
                    <a:pt x="591" y="297"/>
                    <a:pt x="589" y="299"/>
                    <a:pt x="592" y="299"/>
                  </a:cubicBezTo>
                  <a:cubicBezTo>
                    <a:pt x="594" y="297"/>
                    <a:pt x="595" y="299"/>
                    <a:pt x="597" y="299"/>
                  </a:cubicBezTo>
                  <a:cubicBezTo>
                    <a:pt x="602" y="298"/>
                    <a:pt x="597" y="295"/>
                    <a:pt x="599" y="293"/>
                  </a:cubicBezTo>
                  <a:cubicBezTo>
                    <a:pt x="598" y="295"/>
                    <a:pt x="601" y="297"/>
                    <a:pt x="602" y="295"/>
                  </a:cubicBezTo>
                  <a:cubicBezTo>
                    <a:pt x="602" y="293"/>
                    <a:pt x="600" y="290"/>
                    <a:pt x="599" y="291"/>
                  </a:cubicBezTo>
                  <a:cubicBezTo>
                    <a:pt x="598" y="291"/>
                    <a:pt x="598" y="290"/>
                    <a:pt x="598" y="289"/>
                  </a:cubicBezTo>
                  <a:cubicBezTo>
                    <a:pt x="599" y="290"/>
                    <a:pt x="599" y="290"/>
                    <a:pt x="600" y="289"/>
                  </a:cubicBezTo>
                  <a:cubicBezTo>
                    <a:pt x="600" y="289"/>
                    <a:pt x="599" y="289"/>
                    <a:pt x="599" y="288"/>
                  </a:cubicBezTo>
                  <a:cubicBezTo>
                    <a:pt x="599" y="288"/>
                    <a:pt x="600" y="288"/>
                    <a:pt x="600" y="288"/>
                  </a:cubicBezTo>
                  <a:cubicBezTo>
                    <a:pt x="600" y="287"/>
                    <a:pt x="599" y="287"/>
                    <a:pt x="599" y="286"/>
                  </a:cubicBezTo>
                  <a:cubicBezTo>
                    <a:pt x="600" y="285"/>
                    <a:pt x="600" y="286"/>
                    <a:pt x="601" y="287"/>
                  </a:cubicBezTo>
                  <a:cubicBezTo>
                    <a:pt x="601" y="286"/>
                    <a:pt x="600" y="284"/>
                    <a:pt x="600" y="284"/>
                  </a:cubicBezTo>
                  <a:cubicBezTo>
                    <a:pt x="601" y="284"/>
                    <a:pt x="603" y="288"/>
                    <a:pt x="604" y="288"/>
                  </a:cubicBezTo>
                  <a:cubicBezTo>
                    <a:pt x="603" y="285"/>
                    <a:pt x="605" y="279"/>
                    <a:pt x="599" y="279"/>
                  </a:cubicBezTo>
                  <a:cubicBezTo>
                    <a:pt x="603" y="277"/>
                    <a:pt x="601" y="276"/>
                    <a:pt x="601" y="273"/>
                  </a:cubicBezTo>
                  <a:cubicBezTo>
                    <a:pt x="601" y="270"/>
                    <a:pt x="602" y="268"/>
                    <a:pt x="602" y="266"/>
                  </a:cubicBezTo>
                  <a:cubicBezTo>
                    <a:pt x="601" y="264"/>
                    <a:pt x="602" y="261"/>
                    <a:pt x="601" y="259"/>
                  </a:cubicBezTo>
                  <a:cubicBezTo>
                    <a:pt x="600" y="257"/>
                    <a:pt x="598" y="257"/>
                    <a:pt x="597" y="256"/>
                  </a:cubicBezTo>
                  <a:cubicBezTo>
                    <a:pt x="598" y="257"/>
                    <a:pt x="597" y="254"/>
                    <a:pt x="596" y="254"/>
                  </a:cubicBezTo>
                  <a:cubicBezTo>
                    <a:pt x="596" y="253"/>
                    <a:pt x="593" y="252"/>
                    <a:pt x="594" y="254"/>
                  </a:cubicBezTo>
                  <a:cubicBezTo>
                    <a:pt x="594" y="254"/>
                    <a:pt x="594" y="253"/>
                    <a:pt x="594" y="253"/>
                  </a:cubicBezTo>
                  <a:cubicBezTo>
                    <a:pt x="594" y="253"/>
                    <a:pt x="594" y="254"/>
                    <a:pt x="594" y="254"/>
                  </a:cubicBezTo>
                  <a:cubicBezTo>
                    <a:pt x="594" y="254"/>
                    <a:pt x="594" y="253"/>
                    <a:pt x="594" y="253"/>
                  </a:cubicBezTo>
                  <a:cubicBezTo>
                    <a:pt x="594" y="253"/>
                    <a:pt x="594" y="254"/>
                    <a:pt x="594" y="254"/>
                  </a:cubicBezTo>
                  <a:close/>
                  <a:moveTo>
                    <a:pt x="616" y="219"/>
                  </a:moveTo>
                  <a:cubicBezTo>
                    <a:pt x="611" y="221"/>
                    <a:pt x="608" y="229"/>
                    <a:pt x="615" y="230"/>
                  </a:cubicBezTo>
                  <a:cubicBezTo>
                    <a:pt x="618" y="230"/>
                    <a:pt x="620" y="229"/>
                    <a:pt x="623" y="230"/>
                  </a:cubicBezTo>
                  <a:cubicBezTo>
                    <a:pt x="625" y="230"/>
                    <a:pt x="628" y="231"/>
                    <a:pt x="629" y="229"/>
                  </a:cubicBezTo>
                  <a:cubicBezTo>
                    <a:pt x="630" y="228"/>
                    <a:pt x="630" y="226"/>
                    <a:pt x="630" y="225"/>
                  </a:cubicBezTo>
                  <a:cubicBezTo>
                    <a:pt x="630" y="226"/>
                    <a:pt x="632" y="223"/>
                    <a:pt x="631" y="224"/>
                  </a:cubicBezTo>
                  <a:cubicBezTo>
                    <a:pt x="632" y="222"/>
                    <a:pt x="630" y="221"/>
                    <a:pt x="627" y="220"/>
                  </a:cubicBezTo>
                  <a:cubicBezTo>
                    <a:pt x="625" y="220"/>
                    <a:pt x="622" y="220"/>
                    <a:pt x="620" y="220"/>
                  </a:cubicBezTo>
                  <a:cubicBezTo>
                    <a:pt x="619" y="220"/>
                    <a:pt x="618" y="221"/>
                    <a:pt x="617" y="221"/>
                  </a:cubicBezTo>
                  <a:cubicBezTo>
                    <a:pt x="616" y="220"/>
                    <a:pt x="617" y="219"/>
                    <a:pt x="616" y="219"/>
                  </a:cubicBezTo>
                  <a:cubicBezTo>
                    <a:pt x="617" y="219"/>
                    <a:pt x="614" y="220"/>
                    <a:pt x="614" y="220"/>
                  </a:cubicBezTo>
                  <a:cubicBezTo>
                    <a:pt x="614" y="220"/>
                    <a:pt x="616" y="219"/>
                    <a:pt x="616" y="219"/>
                  </a:cubicBezTo>
                  <a:close/>
                  <a:moveTo>
                    <a:pt x="653" y="227"/>
                  </a:moveTo>
                  <a:cubicBezTo>
                    <a:pt x="651" y="224"/>
                    <a:pt x="645" y="222"/>
                    <a:pt x="644" y="227"/>
                  </a:cubicBezTo>
                  <a:cubicBezTo>
                    <a:pt x="643" y="230"/>
                    <a:pt x="646" y="235"/>
                    <a:pt x="648" y="236"/>
                  </a:cubicBezTo>
                  <a:cubicBezTo>
                    <a:pt x="655" y="241"/>
                    <a:pt x="656" y="230"/>
                    <a:pt x="653" y="227"/>
                  </a:cubicBezTo>
                  <a:cubicBezTo>
                    <a:pt x="653" y="227"/>
                    <a:pt x="653" y="227"/>
                    <a:pt x="653" y="227"/>
                  </a:cubicBezTo>
                  <a:cubicBezTo>
                    <a:pt x="653" y="227"/>
                    <a:pt x="653" y="227"/>
                    <a:pt x="652" y="227"/>
                  </a:cubicBezTo>
                  <a:cubicBezTo>
                    <a:pt x="653" y="227"/>
                    <a:pt x="653" y="227"/>
                    <a:pt x="653" y="227"/>
                  </a:cubicBezTo>
                  <a:cubicBezTo>
                    <a:pt x="653" y="227"/>
                    <a:pt x="652" y="227"/>
                    <a:pt x="652" y="226"/>
                  </a:cubicBezTo>
                  <a:cubicBezTo>
                    <a:pt x="652" y="226"/>
                    <a:pt x="653" y="228"/>
                    <a:pt x="653" y="227"/>
                  </a:cubicBezTo>
                  <a:close/>
                  <a:moveTo>
                    <a:pt x="587" y="147"/>
                  </a:moveTo>
                  <a:cubicBezTo>
                    <a:pt x="587" y="147"/>
                    <a:pt x="588" y="147"/>
                    <a:pt x="589" y="147"/>
                  </a:cubicBezTo>
                  <a:cubicBezTo>
                    <a:pt x="589" y="147"/>
                    <a:pt x="590" y="148"/>
                    <a:pt x="591" y="149"/>
                  </a:cubicBezTo>
                  <a:cubicBezTo>
                    <a:pt x="590" y="152"/>
                    <a:pt x="592" y="152"/>
                    <a:pt x="593" y="155"/>
                  </a:cubicBezTo>
                  <a:cubicBezTo>
                    <a:pt x="593" y="154"/>
                    <a:pt x="594" y="152"/>
                    <a:pt x="595" y="151"/>
                  </a:cubicBezTo>
                  <a:cubicBezTo>
                    <a:pt x="595" y="148"/>
                    <a:pt x="594" y="145"/>
                    <a:pt x="594" y="143"/>
                  </a:cubicBezTo>
                  <a:cubicBezTo>
                    <a:pt x="594" y="141"/>
                    <a:pt x="594" y="139"/>
                    <a:pt x="592" y="139"/>
                  </a:cubicBezTo>
                  <a:cubicBezTo>
                    <a:pt x="591" y="138"/>
                    <a:pt x="590" y="139"/>
                    <a:pt x="590" y="138"/>
                  </a:cubicBezTo>
                  <a:cubicBezTo>
                    <a:pt x="589" y="138"/>
                    <a:pt x="589" y="138"/>
                    <a:pt x="588" y="138"/>
                  </a:cubicBezTo>
                  <a:cubicBezTo>
                    <a:pt x="583" y="137"/>
                    <a:pt x="584" y="148"/>
                    <a:pt x="587" y="147"/>
                  </a:cubicBezTo>
                  <a:cubicBezTo>
                    <a:pt x="587" y="147"/>
                    <a:pt x="587" y="147"/>
                    <a:pt x="586" y="147"/>
                  </a:cubicBezTo>
                  <a:cubicBezTo>
                    <a:pt x="587" y="147"/>
                    <a:pt x="587" y="147"/>
                    <a:pt x="587" y="147"/>
                  </a:cubicBezTo>
                  <a:cubicBezTo>
                    <a:pt x="587" y="147"/>
                    <a:pt x="587" y="147"/>
                    <a:pt x="586" y="147"/>
                  </a:cubicBezTo>
                  <a:cubicBezTo>
                    <a:pt x="587" y="147"/>
                    <a:pt x="587" y="147"/>
                    <a:pt x="587" y="147"/>
                  </a:cubicBezTo>
                  <a:cubicBezTo>
                    <a:pt x="587" y="147"/>
                    <a:pt x="587" y="147"/>
                    <a:pt x="586" y="147"/>
                  </a:cubicBezTo>
                  <a:cubicBezTo>
                    <a:pt x="587" y="147"/>
                    <a:pt x="587" y="147"/>
                    <a:pt x="587" y="147"/>
                  </a:cubicBezTo>
                  <a:close/>
                  <a:moveTo>
                    <a:pt x="468" y="269"/>
                  </a:moveTo>
                  <a:cubicBezTo>
                    <a:pt x="467" y="268"/>
                    <a:pt x="466" y="271"/>
                    <a:pt x="465" y="272"/>
                  </a:cubicBezTo>
                  <a:cubicBezTo>
                    <a:pt x="463" y="273"/>
                    <a:pt x="462" y="274"/>
                    <a:pt x="461" y="275"/>
                  </a:cubicBezTo>
                  <a:cubicBezTo>
                    <a:pt x="459" y="278"/>
                    <a:pt x="454" y="282"/>
                    <a:pt x="458" y="284"/>
                  </a:cubicBezTo>
                  <a:cubicBezTo>
                    <a:pt x="462" y="287"/>
                    <a:pt x="464" y="282"/>
                    <a:pt x="466" y="279"/>
                  </a:cubicBezTo>
                  <a:cubicBezTo>
                    <a:pt x="467" y="277"/>
                    <a:pt x="471" y="271"/>
                    <a:pt x="468" y="269"/>
                  </a:cubicBezTo>
                  <a:cubicBezTo>
                    <a:pt x="468" y="269"/>
                    <a:pt x="468" y="269"/>
                    <a:pt x="469" y="269"/>
                  </a:cubicBezTo>
                  <a:cubicBezTo>
                    <a:pt x="468" y="269"/>
                    <a:pt x="468" y="269"/>
                    <a:pt x="468" y="269"/>
                  </a:cubicBezTo>
                  <a:cubicBezTo>
                    <a:pt x="468" y="269"/>
                    <a:pt x="469" y="270"/>
                    <a:pt x="468" y="269"/>
                  </a:cubicBezTo>
                  <a:close/>
                  <a:moveTo>
                    <a:pt x="566" y="264"/>
                  </a:moveTo>
                  <a:cubicBezTo>
                    <a:pt x="563" y="265"/>
                    <a:pt x="559" y="264"/>
                    <a:pt x="557" y="267"/>
                  </a:cubicBezTo>
                  <a:cubicBezTo>
                    <a:pt x="555" y="270"/>
                    <a:pt x="560" y="272"/>
                    <a:pt x="562" y="272"/>
                  </a:cubicBezTo>
                  <a:cubicBezTo>
                    <a:pt x="565" y="272"/>
                    <a:pt x="568" y="271"/>
                    <a:pt x="569" y="268"/>
                  </a:cubicBezTo>
                  <a:cubicBezTo>
                    <a:pt x="569" y="265"/>
                    <a:pt x="568" y="263"/>
                    <a:pt x="565" y="264"/>
                  </a:cubicBezTo>
                  <a:cubicBezTo>
                    <a:pt x="566" y="264"/>
                    <a:pt x="566" y="264"/>
                    <a:pt x="566" y="264"/>
                  </a:cubicBezTo>
                  <a:cubicBezTo>
                    <a:pt x="566" y="264"/>
                    <a:pt x="565" y="264"/>
                    <a:pt x="565" y="264"/>
                  </a:cubicBezTo>
                  <a:cubicBezTo>
                    <a:pt x="565" y="264"/>
                    <a:pt x="566" y="264"/>
                    <a:pt x="566" y="264"/>
                  </a:cubicBezTo>
                  <a:cubicBezTo>
                    <a:pt x="566" y="264"/>
                    <a:pt x="565" y="264"/>
                    <a:pt x="565" y="264"/>
                  </a:cubicBezTo>
                  <a:cubicBezTo>
                    <a:pt x="565" y="264"/>
                    <a:pt x="567" y="263"/>
                    <a:pt x="566" y="264"/>
                  </a:cubicBezTo>
                  <a:close/>
                  <a:moveTo>
                    <a:pt x="555" y="256"/>
                  </a:moveTo>
                  <a:cubicBezTo>
                    <a:pt x="554" y="257"/>
                    <a:pt x="556" y="258"/>
                    <a:pt x="557" y="259"/>
                  </a:cubicBezTo>
                  <a:cubicBezTo>
                    <a:pt x="557" y="260"/>
                    <a:pt x="557" y="262"/>
                    <a:pt x="559" y="263"/>
                  </a:cubicBezTo>
                  <a:cubicBezTo>
                    <a:pt x="558" y="263"/>
                    <a:pt x="558" y="263"/>
                    <a:pt x="557" y="263"/>
                  </a:cubicBezTo>
                  <a:cubicBezTo>
                    <a:pt x="559" y="263"/>
                    <a:pt x="562" y="264"/>
                    <a:pt x="564" y="263"/>
                  </a:cubicBezTo>
                  <a:cubicBezTo>
                    <a:pt x="565" y="262"/>
                    <a:pt x="566" y="260"/>
                    <a:pt x="564" y="259"/>
                  </a:cubicBezTo>
                  <a:cubicBezTo>
                    <a:pt x="564" y="258"/>
                    <a:pt x="563" y="259"/>
                    <a:pt x="563" y="258"/>
                  </a:cubicBezTo>
                  <a:cubicBezTo>
                    <a:pt x="563" y="258"/>
                    <a:pt x="562" y="257"/>
                    <a:pt x="562" y="257"/>
                  </a:cubicBezTo>
                  <a:cubicBezTo>
                    <a:pt x="560" y="256"/>
                    <a:pt x="561" y="256"/>
                    <a:pt x="559" y="256"/>
                  </a:cubicBezTo>
                  <a:cubicBezTo>
                    <a:pt x="561" y="253"/>
                    <a:pt x="556" y="254"/>
                    <a:pt x="555" y="256"/>
                  </a:cubicBezTo>
                  <a:close/>
                  <a:moveTo>
                    <a:pt x="554" y="296"/>
                  </a:moveTo>
                  <a:cubicBezTo>
                    <a:pt x="556" y="297"/>
                    <a:pt x="558" y="299"/>
                    <a:pt x="561" y="297"/>
                  </a:cubicBezTo>
                  <a:cubicBezTo>
                    <a:pt x="563" y="295"/>
                    <a:pt x="562" y="292"/>
                    <a:pt x="561" y="290"/>
                  </a:cubicBezTo>
                  <a:cubicBezTo>
                    <a:pt x="557" y="284"/>
                    <a:pt x="551" y="294"/>
                    <a:pt x="554" y="296"/>
                  </a:cubicBezTo>
                  <a:cubicBezTo>
                    <a:pt x="554" y="296"/>
                    <a:pt x="554" y="296"/>
                    <a:pt x="554" y="296"/>
                  </a:cubicBezTo>
                  <a:cubicBezTo>
                    <a:pt x="554" y="296"/>
                    <a:pt x="554" y="296"/>
                    <a:pt x="554" y="296"/>
                  </a:cubicBezTo>
                  <a:cubicBezTo>
                    <a:pt x="554" y="296"/>
                    <a:pt x="554" y="296"/>
                    <a:pt x="554" y="296"/>
                  </a:cubicBezTo>
                  <a:close/>
                  <a:moveTo>
                    <a:pt x="488" y="219"/>
                  </a:moveTo>
                  <a:cubicBezTo>
                    <a:pt x="489" y="220"/>
                    <a:pt x="489" y="222"/>
                    <a:pt x="491" y="222"/>
                  </a:cubicBezTo>
                  <a:cubicBezTo>
                    <a:pt x="492" y="222"/>
                    <a:pt x="494" y="221"/>
                    <a:pt x="494" y="219"/>
                  </a:cubicBezTo>
                  <a:cubicBezTo>
                    <a:pt x="495" y="217"/>
                    <a:pt x="491" y="215"/>
                    <a:pt x="492" y="213"/>
                  </a:cubicBezTo>
                  <a:cubicBezTo>
                    <a:pt x="491" y="213"/>
                    <a:pt x="491" y="213"/>
                    <a:pt x="490" y="213"/>
                  </a:cubicBezTo>
                  <a:cubicBezTo>
                    <a:pt x="490" y="213"/>
                    <a:pt x="490" y="212"/>
                    <a:pt x="490" y="211"/>
                  </a:cubicBezTo>
                  <a:cubicBezTo>
                    <a:pt x="489" y="210"/>
                    <a:pt x="489" y="211"/>
                    <a:pt x="487" y="212"/>
                  </a:cubicBezTo>
                  <a:cubicBezTo>
                    <a:pt x="487" y="212"/>
                    <a:pt x="485" y="214"/>
                    <a:pt x="485" y="214"/>
                  </a:cubicBezTo>
                  <a:cubicBezTo>
                    <a:pt x="485" y="216"/>
                    <a:pt x="487" y="218"/>
                    <a:pt x="488" y="219"/>
                  </a:cubicBezTo>
                  <a:cubicBezTo>
                    <a:pt x="488" y="219"/>
                    <a:pt x="488" y="219"/>
                    <a:pt x="487" y="219"/>
                  </a:cubicBezTo>
                  <a:cubicBezTo>
                    <a:pt x="488" y="219"/>
                    <a:pt x="488" y="219"/>
                    <a:pt x="488" y="219"/>
                  </a:cubicBezTo>
                  <a:cubicBezTo>
                    <a:pt x="488" y="219"/>
                    <a:pt x="488" y="219"/>
                    <a:pt x="488" y="219"/>
                  </a:cubicBezTo>
                  <a:cubicBezTo>
                    <a:pt x="488" y="219"/>
                    <a:pt x="488" y="219"/>
                    <a:pt x="488" y="219"/>
                  </a:cubicBezTo>
                  <a:cubicBezTo>
                    <a:pt x="488" y="219"/>
                    <a:pt x="488" y="219"/>
                    <a:pt x="488" y="219"/>
                  </a:cubicBezTo>
                  <a:cubicBezTo>
                    <a:pt x="488" y="219"/>
                    <a:pt x="488" y="219"/>
                    <a:pt x="488" y="219"/>
                  </a:cubicBezTo>
                  <a:close/>
                  <a:moveTo>
                    <a:pt x="570" y="220"/>
                  </a:moveTo>
                  <a:cubicBezTo>
                    <a:pt x="571" y="221"/>
                    <a:pt x="571" y="222"/>
                    <a:pt x="572" y="223"/>
                  </a:cubicBezTo>
                  <a:cubicBezTo>
                    <a:pt x="574" y="223"/>
                    <a:pt x="575" y="222"/>
                    <a:pt x="576" y="222"/>
                  </a:cubicBezTo>
                  <a:cubicBezTo>
                    <a:pt x="579" y="221"/>
                    <a:pt x="580" y="221"/>
                    <a:pt x="578" y="218"/>
                  </a:cubicBezTo>
                  <a:cubicBezTo>
                    <a:pt x="577" y="216"/>
                    <a:pt x="574" y="215"/>
                    <a:pt x="572" y="216"/>
                  </a:cubicBezTo>
                  <a:cubicBezTo>
                    <a:pt x="570" y="216"/>
                    <a:pt x="567" y="219"/>
                    <a:pt x="570" y="220"/>
                  </a:cubicBezTo>
                  <a:cubicBezTo>
                    <a:pt x="570" y="220"/>
                    <a:pt x="569" y="220"/>
                    <a:pt x="569" y="220"/>
                  </a:cubicBezTo>
                  <a:cubicBezTo>
                    <a:pt x="569" y="220"/>
                    <a:pt x="570" y="220"/>
                    <a:pt x="570" y="220"/>
                  </a:cubicBezTo>
                  <a:cubicBezTo>
                    <a:pt x="570" y="220"/>
                    <a:pt x="569" y="220"/>
                    <a:pt x="569" y="220"/>
                  </a:cubicBezTo>
                  <a:cubicBezTo>
                    <a:pt x="569" y="220"/>
                    <a:pt x="570" y="220"/>
                    <a:pt x="570" y="220"/>
                  </a:cubicBezTo>
                  <a:cubicBezTo>
                    <a:pt x="570" y="220"/>
                    <a:pt x="569" y="220"/>
                    <a:pt x="569" y="220"/>
                  </a:cubicBezTo>
                  <a:cubicBezTo>
                    <a:pt x="569" y="220"/>
                    <a:pt x="570" y="220"/>
                    <a:pt x="570" y="220"/>
                  </a:cubicBezTo>
                  <a:close/>
                  <a:moveTo>
                    <a:pt x="514" y="217"/>
                  </a:moveTo>
                  <a:cubicBezTo>
                    <a:pt x="517" y="217"/>
                    <a:pt x="522" y="215"/>
                    <a:pt x="522" y="212"/>
                  </a:cubicBezTo>
                  <a:cubicBezTo>
                    <a:pt x="522" y="209"/>
                    <a:pt x="519" y="209"/>
                    <a:pt x="516" y="209"/>
                  </a:cubicBezTo>
                  <a:cubicBezTo>
                    <a:pt x="512" y="210"/>
                    <a:pt x="509" y="211"/>
                    <a:pt x="505" y="212"/>
                  </a:cubicBezTo>
                  <a:cubicBezTo>
                    <a:pt x="503" y="213"/>
                    <a:pt x="502" y="214"/>
                    <a:pt x="500" y="215"/>
                  </a:cubicBezTo>
                  <a:cubicBezTo>
                    <a:pt x="499" y="216"/>
                    <a:pt x="498" y="215"/>
                    <a:pt x="497" y="217"/>
                  </a:cubicBezTo>
                  <a:cubicBezTo>
                    <a:pt x="496" y="219"/>
                    <a:pt x="497" y="226"/>
                    <a:pt x="499" y="228"/>
                  </a:cubicBezTo>
                  <a:cubicBezTo>
                    <a:pt x="501" y="231"/>
                    <a:pt x="504" y="234"/>
                    <a:pt x="508" y="232"/>
                  </a:cubicBezTo>
                  <a:cubicBezTo>
                    <a:pt x="512" y="231"/>
                    <a:pt x="516" y="230"/>
                    <a:pt x="518" y="226"/>
                  </a:cubicBezTo>
                  <a:cubicBezTo>
                    <a:pt x="519" y="225"/>
                    <a:pt x="520" y="222"/>
                    <a:pt x="518" y="221"/>
                  </a:cubicBezTo>
                  <a:cubicBezTo>
                    <a:pt x="517" y="220"/>
                    <a:pt x="516" y="220"/>
                    <a:pt x="515" y="220"/>
                  </a:cubicBezTo>
                  <a:cubicBezTo>
                    <a:pt x="514" y="219"/>
                    <a:pt x="514" y="218"/>
                    <a:pt x="513" y="218"/>
                  </a:cubicBezTo>
                  <a:cubicBezTo>
                    <a:pt x="513" y="218"/>
                    <a:pt x="513" y="217"/>
                    <a:pt x="514" y="217"/>
                  </a:cubicBezTo>
                  <a:cubicBezTo>
                    <a:pt x="513" y="217"/>
                    <a:pt x="514" y="217"/>
                    <a:pt x="514" y="217"/>
                  </a:cubicBezTo>
                  <a:cubicBezTo>
                    <a:pt x="514" y="217"/>
                    <a:pt x="513" y="217"/>
                    <a:pt x="514" y="217"/>
                  </a:cubicBezTo>
                  <a:close/>
                  <a:moveTo>
                    <a:pt x="493" y="247"/>
                  </a:moveTo>
                  <a:cubicBezTo>
                    <a:pt x="491" y="247"/>
                    <a:pt x="487" y="247"/>
                    <a:pt x="487" y="249"/>
                  </a:cubicBezTo>
                  <a:cubicBezTo>
                    <a:pt x="486" y="251"/>
                    <a:pt x="489" y="252"/>
                    <a:pt x="491" y="252"/>
                  </a:cubicBezTo>
                  <a:cubicBezTo>
                    <a:pt x="496" y="253"/>
                    <a:pt x="498" y="249"/>
                    <a:pt x="492" y="247"/>
                  </a:cubicBezTo>
                  <a:cubicBezTo>
                    <a:pt x="493" y="247"/>
                    <a:pt x="493" y="246"/>
                    <a:pt x="492" y="247"/>
                  </a:cubicBezTo>
                  <a:cubicBezTo>
                    <a:pt x="492" y="247"/>
                    <a:pt x="492" y="247"/>
                    <a:pt x="493" y="247"/>
                  </a:cubicBezTo>
                  <a:cubicBezTo>
                    <a:pt x="492" y="247"/>
                    <a:pt x="492" y="247"/>
                    <a:pt x="492" y="247"/>
                  </a:cubicBezTo>
                  <a:cubicBezTo>
                    <a:pt x="492" y="247"/>
                    <a:pt x="493" y="247"/>
                    <a:pt x="493" y="247"/>
                  </a:cubicBezTo>
                  <a:close/>
                  <a:moveTo>
                    <a:pt x="480" y="263"/>
                  </a:moveTo>
                  <a:cubicBezTo>
                    <a:pt x="479" y="266"/>
                    <a:pt x="486" y="266"/>
                    <a:pt x="488" y="268"/>
                  </a:cubicBezTo>
                  <a:cubicBezTo>
                    <a:pt x="484" y="269"/>
                    <a:pt x="481" y="265"/>
                    <a:pt x="477" y="267"/>
                  </a:cubicBezTo>
                  <a:cubicBezTo>
                    <a:pt x="475" y="268"/>
                    <a:pt x="475" y="269"/>
                    <a:pt x="475" y="271"/>
                  </a:cubicBezTo>
                  <a:cubicBezTo>
                    <a:pt x="475" y="272"/>
                    <a:pt x="474" y="274"/>
                    <a:pt x="475" y="275"/>
                  </a:cubicBezTo>
                  <a:cubicBezTo>
                    <a:pt x="476" y="277"/>
                    <a:pt x="480" y="275"/>
                    <a:pt x="482" y="275"/>
                  </a:cubicBezTo>
                  <a:cubicBezTo>
                    <a:pt x="483" y="275"/>
                    <a:pt x="488" y="274"/>
                    <a:pt x="485" y="276"/>
                  </a:cubicBezTo>
                  <a:cubicBezTo>
                    <a:pt x="482" y="278"/>
                    <a:pt x="479" y="277"/>
                    <a:pt x="476" y="277"/>
                  </a:cubicBezTo>
                  <a:cubicBezTo>
                    <a:pt x="474" y="278"/>
                    <a:pt x="470" y="280"/>
                    <a:pt x="471" y="282"/>
                  </a:cubicBezTo>
                  <a:cubicBezTo>
                    <a:pt x="472" y="286"/>
                    <a:pt x="477" y="283"/>
                    <a:pt x="479" y="283"/>
                  </a:cubicBezTo>
                  <a:cubicBezTo>
                    <a:pt x="480" y="282"/>
                    <a:pt x="485" y="281"/>
                    <a:pt x="485" y="281"/>
                  </a:cubicBezTo>
                  <a:cubicBezTo>
                    <a:pt x="483" y="283"/>
                    <a:pt x="481" y="286"/>
                    <a:pt x="477" y="286"/>
                  </a:cubicBezTo>
                  <a:cubicBezTo>
                    <a:pt x="474" y="287"/>
                    <a:pt x="467" y="286"/>
                    <a:pt x="468" y="292"/>
                  </a:cubicBezTo>
                  <a:cubicBezTo>
                    <a:pt x="469" y="294"/>
                    <a:pt x="473" y="296"/>
                    <a:pt x="475" y="295"/>
                  </a:cubicBezTo>
                  <a:cubicBezTo>
                    <a:pt x="476" y="295"/>
                    <a:pt x="476" y="293"/>
                    <a:pt x="477" y="294"/>
                  </a:cubicBezTo>
                  <a:cubicBezTo>
                    <a:pt x="478" y="295"/>
                    <a:pt x="476" y="297"/>
                    <a:pt x="478" y="296"/>
                  </a:cubicBezTo>
                  <a:cubicBezTo>
                    <a:pt x="479" y="297"/>
                    <a:pt x="478" y="300"/>
                    <a:pt x="481" y="299"/>
                  </a:cubicBezTo>
                  <a:cubicBezTo>
                    <a:pt x="483" y="299"/>
                    <a:pt x="480" y="296"/>
                    <a:pt x="482" y="295"/>
                  </a:cubicBezTo>
                  <a:cubicBezTo>
                    <a:pt x="482" y="296"/>
                    <a:pt x="483" y="296"/>
                    <a:pt x="483" y="296"/>
                  </a:cubicBezTo>
                  <a:cubicBezTo>
                    <a:pt x="483" y="296"/>
                    <a:pt x="483" y="296"/>
                    <a:pt x="483" y="296"/>
                  </a:cubicBezTo>
                  <a:cubicBezTo>
                    <a:pt x="484" y="295"/>
                    <a:pt x="484" y="295"/>
                    <a:pt x="484" y="295"/>
                  </a:cubicBezTo>
                  <a:cubicBezTo>
                    <a:pt x="485" y="296"/>
                    <a:pt x="482" y="301"/>
                    <a:pt x="487" y="299"/>
                  </a:cubicBezTo>
                  <a:cubicBezTo>
                    <a:pt x="491" y="297"/>
                    <a:pt x="488" y="294"/>
                    <a:pt x="489" y="291"/>
                  </a:cubicBezTo>
                  <a:cubicBezTo>
                    <a:pt x="489" y="291"/>
                    <a:pt x="491" y="293"/>
                    <a:pt x="490" y="293"/>
                  </a:cubicBezTo>
                  <a:cubicBezTo>
                    <a:pt x="491" y="293"/>
                    <a:pt x="492" y="291"/>
                    <a:pt x="492" y="290"/>
                  </a:cubicBezTo>
                  <a:cubicBezTo>
                    <a:pt x="492" y="288"/>
                    <a:pt x="491" y="288"/>
                    <a:pt x="491" y="286"/>
                  </a:cubicBezTo>
                  <a:cubicBezTo>
                    <a:pt x="491" y="286"/>
                    <a:pt x="492" y="286"/>
                    <a:pt x="492" y="287"/>
                  </a:cubicBezTo>
                  <a:cubicBezTo>
                    <a:pt x="493" y="287"/>
                    <a:pt x="492" y="288"/>
                    <a:pt x="493" y="289"/>
                  </a:cubicBezTo>
                  <a:cubicBezTo>
                    <a:pt x="494" y="289"/>
                    <a:pt x="496" y="288"/>
                    <a:pt x="497" y="288"/>
                  </a:cubicBezTo>
                  <a:cubicBezTo>
                    <a:pt x="496" y="289"/>
                    <a:pt x="491" y="295"/>
                    <a:pt x="495" y="294"/>
                  </a:cubicBezTo>
                  <a:cubicBezTo>
                    <a:pt x="490" y="298"/>
                    <a:pt x="496" y="299"/>
                    <a:pt x="498" y="296"/>
                  </a:cubicBezTo>
                  <a:cubicBezTo>
                    <a:pt x="500" y="299"/>
                    <a:pt x="501" y="293"/>
                    <a:pt x="501" y="292"/>
                  </a:cubicBezTo>
                  <a:cubicBezTo>
                    <a:pt x="502" y="292"/>
                    <a:pt x="501" y="294"/>
                    <a:pt x="502" y="294"/>
                  </a:cubicBezTo>
                  <a:cubicBezTo>
                    <a:pt x="502" y="294"/>
                    <a:pt x="503" y="293"/>
                    <a:pt x="503" y="293"/>
                  </a:cubicBezTo>
                  <a:cubicBezTo>
                    <a:pt x="504" y="293"/>
                    <a:pt x="503" y="295"/>
                    <a:pt x="504" y="296"/>
                  </a:cubicBezTo>
                  <a:cubicBezTo>
                    <a:pt x="505" y="296"/>
                    <a:pt x="508" y="295"/>
                    <a:pt x="509" y="294"/>
                  </a:cubicBezTo>
                  <a:cubicBezTo>
                    <a:pt x="509" y="294"/>
                    <a:pt x="513" y="290"/>
                    <a:pt x="513" y="293"/>
                  </a:cubicBezTo>
                  <a:cubicBezTo>
                    <a:pt x="512" y="293"/>
                    <a:pt x="512" y="294"/>
                    <a:pt x="511" y="295"/>
                  </a:cubicBezTo>
                  <a:cubicBezTo>
                    <a:pt x="511" y="295"/>
                    <a:pt x="510" y="296"/>
                    <a:pt x="510" y="297"/>
                  </a:cubicBezTo>
                  <a:cubicBezTo>
                    <a:pt x="510" y="297"/>
                    <a:pt x="509" y="297"/>
                    <a:pt x="509" y="297"/>
                  </a:cubicBezTo>
                  <a:cubicBezTo>
                    <a:pt x="509" y="298"/>
                    <a:pt x="509" y="299"/>
                    <a:pt x="508" y="299"/>
                  </a:cubicBezTo>
                  <a:cubicBezTo>
                    <a:pt x="506" y="299"/>
                    <a:pt x="503" y="298"/>
                    <a:pt x="501" y="299"/>
                  </a:cubicBezTo>
                  <a:cubicBezTo>
                    <a:pt x="498" y="300"/>
                    <a:pt x="498" y="303"/>
                    <a:pt x="495" y="303"/>
                  </a:cubicBezTo>
                  <a:cubicBezTo>
                    <a:pt x="493" y="304"/>
                    <a:pt x="491" y="304"/>
                    <a:pt x="490" y="307"/>
                  </a:cubicBezTo>
                  <a:cubicBezTo>
                    <a:pt x="489" y="309"/>
                    <a:pt x="493" y="312"/>
                    <a:pt x="495" y="312"/>
                  </a:cubicBezTo>
                  <a:cubicBezTo>
                    <a:pt x="499" y="315"/>
                    <a:pt x="504" y="313"/>
                    <a:pt x="509" y="311"/>
                  </a:cubicBezTo>
                  <a:cubicBezTo>
                    <a:pt x="511" y="310"/>
                    <a:pt x="513" y="308"/>
                    <a:pt x="514" y="307"/>
                  </a:cubicBezTo>
                  <a:cubicBezTo>
                    <a:pt x="515" y="305"/>
                    <a:pt x="516" y="302"/>
                    <a:pt x="518" y="303"/>
                  </a:cubicBezTo>
                  <a:cubicBezTo>
                    <a:pt x="519" y="303"/>
                    <a:pt x="522" y="302"/>
                    <a:pt x="523" y="301"/>
                  </a:cubicBezTo>
                  <a:cubicBezTo>
                    <a:pt x="524" y="300"/>
                    <a:pt x="526" y="297"/>
                    <a:pt x="528" y="298"/>
                  </a:cubicBezTo>
                  <a:cubicBezTo>
                    <a:pt x="529" y="298"/>
                    <a:pt x="529" y="301"/>
                    <a:pt x="530" y="301"/>
                  </a:cubicBezTo>
                  <a:cubicBezTo>
                    <a:pt x="532" y="302"/>
                    <a:pt x="533" y="299"/>
                    <a:pt x="535" y="299"/>
                  </a:cubicBezTo>
                  <a:cubicBezTo>
                    <a:pt x="534" y="302"/>
                    <a:pt x="540" y="301"/>
                    <a:pt x="541" y="299"/>
                  </a:cubicBezTo>
                  <a:cubicBezTo>
                    <a:pt x="541" y="299"/>
                    <a:pt x="542" y="299"/>
                    <a:pt x="543" y="299"/>
                  </a:cubicBezTo>
                  <a:cubicBezTo>
                    <a:pt x="545" y="298"/>
                    <a:pt x="546" y="297"/>
                    <a:pt x="546" y="294"/>
                  </a:cubicBezTo>
                  <a:cubicBezTo>
                    <a:pt x="546" y="294"/>
                    <a:pt x="546" y="293"/>
                    <a:pt x="546" y="293"/>
                  </a:cubicBezTo>
                  <a:cubicBezTo>
                    <a:pt x="547" y="292"/>
                    <a:pt x="547" y="291"/>
                    <a:pt x="547" y="291"/>
                  </a:cubicBezTo>
                  <a:cubicBezTo>
                    <a:pt x="548" y="288"/>
                    <a:pt x="552" y="276"/>
                    <a:pt x="548" y="274"/>
                  </a:cubicBezTo>
                  <a:cubicBezTo>
                    <a:pt x="547" y="272"/>
                    <a:pt x="543" y="270"/>
                    <a:pt x="541" y="272"/>
                  </a:cubicBezTo>
                  <a:cubicBezTo>
                    <a:pt x="539" y="274"/>
                    <a:pt x="539" y="277"/>
                    <a:pt x="541" y="278"/>
                  </a:cubicBezTo>
                  <a:cubicBezTo>
                    <a:pt x="540" y="278"/>
                    <a:pt x="539" y="281"/>
                    <a:pt x="539" y="281"/>
                  </a:cubicBezTo>
                  <a:cubicBezTo>
                    <a:pt x="539" y="279"/>
                    <a:pt x="540" y="275"/>
                    <a:pt x="537" y="274"/>
                  </a:cubicBezTo>
                  <a:cubicBezTo>
                    <a:pt x="534" y="274"/>
                    <a:pt x="534" y="278"/>
                    <a:pt x="532" y="279"/>
                  </a:cubicBezTo>
                  <a:cubicBezTo>
                    <a:pt x="532" y="277"/>
                    <a:pt x="536" y="274"/>
                    <a:pt x="534" y="272"/>
                  </a:cubicBezTo>
                  <a:cubicBezTo>
                    <a:pt x="533" y="270"/>
                    <a:pt x="531" y="271"/>
                    <a:pt x="529" y="271"/>
                  </a:cubicBezTo>
                  <a:cubicBezTo>
                    <a:pt x="529" y="270"/>
                    <a:pt x="532" y="266"/>
                    <a:pt x="531" y="266"/>
                  </a:cubicBezTo>
                  <a:cubicBezTo>
                    <a:pt x="532" y="264"/>
                    <a:pt x="531" y="263"/>
                    <a:pt x="530" y="261"/>
                  </a:cubicBezTo>
                  <a:cubicBezTo>
                    <a:pt x="529" y="260"/>
                    <a:pt x="528" y="258"/>
                    <a:pt x="528" y="256"/>
                  </a:cubicBezTo>
                  <a:cubicBezTo>
                    <a:pt x="528" y="254"/>
                    <a:pt x="529" y="254"/>
                    <a:pt x="529" y="253"/>
                  </a:cubicBezTo>
                  <a:cubicBezTo>
                    <a:pt x="529" y="252"/>
                    <a:pt x="529" y="251"/>
                    <a:pt x="528" y="251"/>
                  </a:cubicBezTo>
                  <a:cubicBezTo>
                    <a:pt x="528" y="250"/>
                    <a:pt x="528" y="249"/>
                    <a:pt x="527" y="249"/>
                  </a:cubicBezTo>
                  <a:cubicBezTo>
                    <a:pt x="527" y="249"/>
                    <a:pt x="525" y="249"/>
                    <a:pt x="524" y="249"/>
                  </a:cubicBezTo>
                  <a:cubicBezTo>
                    <a:pt x="523" y="250"/>
                    <a:pt x="522" y="253"/>
                    <a:pt x="521" y="255"/>
                  </a:cubicBezTo>
                  <a:cubicBezTo>
                    <a:pt x="521" y="258"/>
                    <a:pt x="520" y="258"/>
                    <a:pt x="518" y="260"/>
                  </a:cubicBezTo>
                  <a:cubicBezTo>
                    <a:pt x="515" y="262"/>
                    <a:pt x="517" y="265"/>
                    <a:pt x="520" y="266"/>
                  </a:cubicBezTo>
                  <a:cubicBezTo>
                    <a:pt x="520" y="264"/>
                    <a:pt x="523" y="268"/>
                    <a:pt x="523" y="269"/>
                  </a:cubicBezTo>
                  <a:cubicBezTo>
                    <a:pt x="524" y="270"/>
                    <a:pt x="523" y="271"/>
                    <a:pt x="523" y="272"/>
                  </a:cubicBezTo>
                  <a:cubicBezTo>
                    <a:pt x="522" y="273"/>
                    <a:pt x="519" y="274"/>
                    <a:pt x="520" y="275"/>
                  </a:cubicBezTo>
                  <a:cubicBezTo>
                    <a:pt x="520" y="276"/>
                    <a:pt x="520" y="275"/>
                    <a:pt x="520" y="276"/>
                  </a:cubicBezTo>
                  <a:cubicBezTo>
                    <a:pt x="521" y="276"/>
                    <a:pt x="522" y="277"/>
                    <a:pt x="522" y="278"/>
                  </a:cubicBezTo>
                  <a:cubicBezTo>
                    <a:pt x="524" y="280"/>
                    <a:pt x="527" y="280"/>
                    <a:pt x="527" y="283"/>
                  </a:cubicBezTo>
                  <a:cubicBezTo>
                    <a:pt x="526" y="286"/>
                    <a:pt x="526" y="287"/>
                    <a:pt x="523" y="286"/>
                  </a:cubicBezTo>
                  <a:cubicBezTo>
                    <a:pt x="520" y="286"/>
                    <a:pt x="517" y="284"/>
                    <a:pt x="514" y="284"/>
                  </a:cubicBezTo>
                  <a:cubicBezTo>
                    <a:pt x="510" y="285"/>
                    <a:pt x="510" y="285"/>
                    <a:pt x="510" y="281"/>
                  </a:cubicBezTo>
                  <a:cubicBezTo>
                    <a:pt x="510" y="281"/>
                    <a:pt x="509" y="277"/>
                    <a:pt x="509" y="277"/>
                  </a:cubicBezTo>
                  <a:cubicBezTo>
                    <a:pt x="507" y="277"/>
                    <a:pt x="506" y="278"/>
                    <a:pt x="504" y="277"/>
                  </a:cubicBezTo>
                  <a:cubicBezTo>
                    <a:pt x="504" y="275"/>
                    <a:pt x="507" y="276"/>
                    <a:pt x="507" y="274"/>
                  </a:cubicBezTo>
                  <a:cubicBezTo>
                    <a:pt x="507" y="272"/>
                    <a:pt x="504" y="272"/>
                    <a:pt x="503" y="271"/>
                  </a:cubicBezTo>
                  <a:cubicBezTo>
                    <a:pt x="502" y="269"/>
                    <a:pt x="503" y="268"/>
                    <a:pt x="502" y="267"/>
                  </a:cubicBezTo>
                  <a:cubicBezTo>
                    <a:pt x="502" y="267"/>
                    <a:pt x="499" y="265"/>
                    <a:pt x="499" y="265"/>
                  </a:cubicBezTo>
                  <a:cubicBezTo>
                    <a:pt x="497" y="265"/>
                    <a:pt x="495" y="267"/>
                    <a:pt x="493" y="266"/>
                  </a:cubicBezTo>
                  <a:cubicBezTo>
                    <a:pt x="490" y="265"/>
                    <a:pt x="493" y="260"/>
                    <a:pt x="490" y="258"/>
                  </a:cubicBezTo>
                  <a:cubicBezTo>
                    <a:pt x="486" y="256"/>
                    <a:pt x="481" y="261"/>
                    <a:pt x="480" y="264"/>
                  </a:cubicBezTo>
                  <a:cubicBezTo>
                    <a:pt x="480" y="264"/>
                    <a:pt x="480" y="263"/>
                    <a:pt x="480" y="262"/>
                  </a:cubicBezTo>
                  <a:cubicBezTo>
                    <a:pt x="480" y="263"/>
                    <a:pt x="480" y="263"/>
                    <a:pt x="480" y="263"/>
                  </a:cubicBezTo>
                  <a:close/>
                  <a:moveTo>
                    <a:pt x="655" y="251"/>
                  </a:moveTo>
                  <a:cubicBezTo>
                    <a:pt x="654" y="247"/>
                    <a:pt x="649" y="248"/>
                    <a:pt x="649" y="252"/>
                  </a:cubicBezTo>
                  <a:cubicBezTo>
                    <a:pt x="649" y="253"/>
                    <a:pt x="651" y="260"/>
                    <a:pt x="653" y="258"/>
                  </a:cubicBezTo>
                  <a:cubicBezTo>
                    <a:pt x="653" y="258"/>
                    <a:pt x="654" y="258"/>
                    <a:pt x="654" y="258"/>
                  </a:cubicBezTo>
                  <a:cubicBezTo>
                    <a:pt x="655" y="257"/>
                    <a:pt x="653" y="256"/>
                    <a:pt x="653" y="255"/>
                  </a:cubicBezTo>
                  <a:cubicBezTo>
                    <a:pt x="654" y="253"/>
                    <a:pt x="655" y="252"/>
                    <a:pt x="655" y="251"/>
                  </a:cubicBezTo>
                  <a:cubicBezTo>
                    <a:pt x="655" y="251"/>
                    <a:pt x="655" y="251"/>
                    <a:pt x="655" y="252"/>
                  </a:cubicBezTo>
                  <a:cubicBezTo>
                    <a:pt x="655" y="251"/>
                    <a:pt x="655" y="250"/>
                    <a:pt x="654" y="250"/>
                  </a:cubicBezTo>
                  <a:cubicBezTo>
                    <a:pt x="655" y="250"/>
                    <a:pt x="655" y="251"/>
                    <a:pt x="655" y="251"/>
                  </a:cubicBezTo>
                  <a:cubicBezTo>
                    <a:pt x="655" y="251"/>
                    <a:pt x="655" y="250"/>
                    <a:pt x="654" y="250"/>
                  </a:cubicBezTo>
                  <a:cubicBezTo>
                    <a:pt x="655" y="250"/>
                    <a:pt x="655" y="251"/>
                    <a:pt x="655" y="251"/>
                  </a:cubicBezTo>
                  <a:close/>
                  <a:moveTo>
                    <a:pt x="499" y="203"/>
                  </a:moveTo>
                  <a:cubicBezTo>
                    <a:pt x="500" y="202"/>
                    <a:pt x="502" y="201"/>
                    <a:pt x="504" y="201"/>
                  </a:cubicBezTo>
                  <a:cubicBezTo>
                    <a:pt x="506" y="201"/>
                    <a:pt x="505" y="202"/>
                    <a:pt x="507" y="203"/>
                  </a:cubicBezTo>
                  <a:cubicBezTo>
                    <a:pt x="510" y="206"/>
                    <a:pt x="509" y="200"/>
                    <a:pt x="511" y="200"/>
                  </a:cubicBezTo>
                  <a:cubicBezTo>
                    <a:pt x="512" y="200"/>
                    <a:pt x="514" y="202"/>
                    <a:pt x="515" y="203"/>
                  </a:cubicBezTo>
                  <a:cubicBezTo>
                    <a:pt x="516" y="204"/>
                    <a:pt x="517" y="203"/>
                    <a:pt x="519" y="202"/>
                  </a:cubicBezTo>
                  <a:cubicBezTo>
                    <a:pt x="520" y="202"/>
                    <a:pt x="522" y="203"/>
                    <a:pt x="523" y="202"/>
                  </a:cubicBezTo>
                  <a:cubicBezTo>
                    <a:pt x="524" y="201"/>
                    <a:pt x="524" y="200"/>
                    <a:pt x="524" y="199"/>
                  </a:cubicBezTo>
                  <a:cubicBezTo>
                    <a:pt x="523" y="198"/>
                    <a:pt x="524" y="198"/>
                    <a:pt x="524" y="198"/>
                  </a:cubicBezTo>
                  <a:cubicBezTo>
                    <a:pt x="524" y="197"/>
                    <a:pt x="524" y="197"/>
                    <a:pt x="524" y="196"/>
                  </a:cubicBezTo>
                  <a:cubicBezTo>
                    <a:pt x="523" y="195"/>
                    <a:pt x="524" y="195"/>
                    <a:pt x="523" y="194"/>
                  </a:cubicBezTo>
                  <a:cubicBezTo>
                    <a:pt x="521" y="192"/>
                    <a:pt x="518" y="187"/>
                    <a:pt x="514" y="188"/>
                  </a:cubicBezTo>
                  <a:cubicBezTo>
                    <a:pt x="511" y="189"/>
                    <a:pt x="510" y="192"/>
                    <a:pt x="507" y="194"/>
                  </a:cubicBezTo>
                  <a:cubicBezTo>
                    <a:pt x="504" y="196"/>
                    <a:pt x="500" y="196"/>
                    <a:pt x="498" y="199"/>
                  </a:cubicBezTo>
                  <a:cubicBezTo>
                    <a:pt x="497" y="201"/>
                    <a:pt x="497" y="205"/>
                    <a:pt x="500" y="203"/>
                  </a:cubicBezTo>
                  <a:cubicBezTo>
                    <a:pt x="500" y="203"/>
                    <a:pt x="499" y="203"/>
                    <a:pt x="499" y="203"/>
                  </a:cubicBezTo>
                  <a:cubicBezTo>
                    <a:pt x="500" y="203"/>
                    <a:pt x="500" y="203"/>
                    <a:pt x="500" y="202"/>
                  </a:cubicBezTo>
                  <a:cubicBezTo>
                    <a:pt x="500" y="203"/>
                    <a:pt x="500" y="203"/>
                    <a:pt x="499" y="203"/>
                  </a:cubicBezTo>
                  <a:close/>
                  <a:moveTo>
                    <a:pt x="568" y="279"/>
                  </a:moveTo>
                  <a:cubicBezTo>
                    <a:pt x="570" y="278"/>
                    <a:pt x="574" y="273"/>
                    <a:pt x="570" y="273"/>
                  </a:cubicBezTo>
                  <a:cubicBezTo>
                    <a:pt x="569" y="273"/>
                    <a:pt x="564" y="275"/>
                    <a:pt x="564" y="277"/>
                  </a:cubicBezTo>
                  <a:cubicBezTo>
                    <a:pt x="563" y="280"/>
                    <a:pt x="566" y="279"/>
                    <a:pt x="568" y="279"/>
                  </a:cubicBezTo>
                  <a:close/>
                  <a:moveTo>
                    <a:pt x="607" y="289"/>
                  </a:moveTo>
                  <a:cubicBezTo>
                    <a:pt x="609" y="291"/>
                    <a:pt x="609" y="285"/>
                    <a:pt x="610" y="285"/>
                  </a:cubicBezTo>
                  <a:cubicBezTo>
                    <a:pt x="609" y="286"/>
                    <a:pt x="611" y="287"/>
                    <a:pt x="613" y="286"/>
                  </a:cubicBezTo>
                  <a:cubicBezTo>
                    <a:pt x="614" y="285"/>
                    <a:pt x="612" y="282"/>
                    <a:pt x="611" y="282"/>
                  </a:cubicBezTo>
                  <a:cubicBezTo>
                    <a:pt x="609" y="282"/>
                    <a:pt x="608" y="284"/>
                    <a:pt x="607" y="285"/>
                  </a:cubicBezTo>
                  <a:cubicBezTo>
                    <a:pt x="606" y="287"/>
                    <a:pt x="605" y="288"/>
                    <a:pt x="607" y="289"/>
                  </a:cubicBezTo>
                  <a:cubicBezTo>
                    <a:pt x="607" y="289"/>
                    <a:pt x="606" y="289"/>
                    <a:pt x="606" y="288"/>
                  </a:cubicBezTo>
                  <a:cubicBezTo>
                    <a:pt x="606" y="289"/>
                    <a:pt x="607" y="289"/>
                    <a:pt x="607" y="289"/>
                  </a:cubicBezTo>
                  <a:cubicBezTo>
                    <a:pt x="607" y="289"/>
                    <a:pt x="606" y="289"/>
                    <a:pt x="606" y="288"/>
                  </a:cubicBezTo>
                  <a:cubicBezTo>
                    <a:pt x="606" y="288"/>
                    <a:pt x="606" y="289"/>
                    <a:pt x="607" y="289"/>
                  </a:cubicBezTo>
                  <a:close/>
                  <a:moveTo>
                    <a:pt x="562" y="275"/>
                  </a:moveTo>
                  <a:cubicBezTo>
                    <a:pt x="564" y="275"/>
                    <a:pt x="571" y="273"/>
                    <a:pt x="570" y="271"/>
                  </a:cubicBezTo>
                  <a:cubicBezTo>
                    <a:pt x="569" y="267"/>
                    <a:pt x="557" y="275"/>
                    <a:pt x="563" y="275"/>
                  </a:cubicBezTo>
                  <a:cubicBezTo>
                    <a:pt x="563" y="275"/>
                    <a:pt x="562" y="275"/>
                    <a:pt x="562" y="275"/>
                  </a:cubicBezTo>
                  <a:close/>
                  <a:moveTo>
                    <a:pt x="654" y="310"/>
                  </a:moveTo>
                  <a:cubicBezTo>
                    <a:pt x="653" y="310"/>
                    <a:pt x="653" y="310"/>
                    <a:pt x="652" y="310"/>
                  </a:cubicBezTo>
                  <a:cubicBezTo>
                    <a:pt x="650" y="311"/>
                    <a:pt x="648" y="307"/>
                    <a:pt x="647" y="306"/>
                  </a:cubicBezTo>
                  <a:cubicBezTo>
                    <a:pt x="646" y="305"/>
                    <a:pt x="646" y="307"/>
                    <a:pt x="646" y="305"/>
                  </a:cubicBezTo>
                  <a:cubicBezTo>
                    <a:pt x="646" y="305"/>
                    <a:pt x="648" y="303"/>
                    <a:pt x="647" y="302"/>
                  </a:cubicBezTo>
                  <a:cubicBezTo>
                    <a:pt x="647" y="304"/>
                    <a:pt x="643" y="306"/>
                    <a:pt x="644" y="308"/>
                  </a:cubicBezTo>
                  <a:cubicBezTo>
                    <a:pt x="644" y="308"/>
                    <a:pt x="644" y="307"/>
                    <a:pt x="644" y="306"/>
                  </a:cubicBezTo>
                  <a:cubicBezTo>
                    <a:pt x="643" y="310"/>
                    <a:pt x="641" y="306"/>
                    <a:pt x="640" y="305"/>
                  </a:cubicBezTo>
                  <a:cubicBezTo>
                    <a:pt x="639" y="304"/>
                    <a:pt x="638" y="302"/>
                    <a:pt x="638" y="300"/>
                  </a:cubicBezTo>
                  <a:cubicBezTo>
                    <a:pt x="638" y="300"/>
                    <a:pt x="638" y="299"/>
                    <a:pt x="638" y="298"/>
                  </a:cubicBezTo>
                  <a:cubicBezTo>
                    <a:pt x="638" y="298"/>
                    <a:pt x="639" y="297"/>
                    <a:pt x="639" y="297"/>
                  </a:cubicBezTo>
                  <a:cubicBezTo>
                    <a:pt x="639" y="295"/>
                    <a:pt x="637" y="295"/>
                    <a:pt x="636" y="293"/>
                  </a:cubicBezTo>
                  <a:cubicBezTo>
                    <a:pt x="635" y="291"/>
                    <a:pt x="636" y="290"/>
                    <a:pt x="637" y="288"/>
                  </a:cubicBezTo>
                  <a:cubicBezTo>
                    <a:pt x="638" y="284"/>
                    <a:pt x="640" y="281"/>
                    <a:pt x="638" y="276"/>
                  </a:cubicBezTo>
                  <a:cubicBezTo>
                    <a:pt x="637" y="274"/>
                    <a:pt x="636" y="272"/>
                    <a:pt x="635" y="270"/>
                  </a:cubicBezTo>
                  <a:cubicBezTo>
                    <a:pt x="634" y="268"/>
                    <a:pt x="634" y="266"/>
                    <a:pt x="633" y="265"/>
                  </a:cubicBezTo>
                  <a:cubicBezTo>
                    <a:pt x="633" y="263"/>
                    <a:pt x="632" y="262"/>
                    <a:pt x="630" y="263"/>
                  </a:cubicBezTo>
                  <a:cubicBezTo>
                    <a:pt x="630" y="263"/>
                    <a:pt x="628" y="265"/>
                    <a:pt x="628" y="263"/>
                  </a:cubicBezTo>
                  <a:cubicBezTo>
                    <a:pt x="627" y="265"/>
                    <a:pt x="622" y="266"/>
                    <a:pt x="621" y="264"/>
                  </a:cubicBezTo>
                  <a:cubicBezTo>
                    <a:pt x="621" y="265"/>
                    <a:pt x="618" y="267"/>
                    <a:pt x="617" y="266"/>
                  </a:cubicBezTo>
                  <a:cubicBezTo>
                    <a:pt x="615" y="265"/>
                    <a:pt x="619" y="263"/>
                    <a:pt x="620" y="264"/>
                  </a:cubicBezTo>
                  <a:cubicBezTo>
                    <a:pt x="620" y="262"/>
                    <a:pt x="615" y="263"/>
                    <a:pt x="616" y="261"/>
                  </a:cubicBezTo>
                  <a:cubicBezTo>
                    <a:pt x="615" y="263"/>
                    <a:pt x="611" y="260"/>
                    <a:pt x="612" y="258"/>
                  </a:cubicBezTo>
                  <a:cubicBezTo>
                    <a:pt x="612" y="258"/>
                    <a:pt x="613" y="258"/>
                    <a:pt x="614" y="257"/>
                  </a:cubicBezTo>
                  <a:cubicBezTo>
                    <a:pt x="614" y="257"/>
                    <a:pt x="615" y="255"/>
                    <a:pt x="615" y="255"/>
                  </a:cubicBezTo>
                  <a:cubicBezTo>
                    <a:pt x="614" y="256"/>
                    <a:pt x="614" y="256"/>
                    <a:pt x="614" y="257"/>
                  </a:cubicBezTo>
                  <a:cubicBezTo>
                    <a:pt x="613" y="256"/>
                    <a:pt x="612" y="256"/>
                    <a:pt x="611" y="256"/>
                  </a:cubicBezTo>
                  <a:cubicBezTo>
                    <a:pt x="610" y="255"/>
                    <a:pt x="609" y="254"/>
                    <a:pt x="608" y="253"/>
                  </a:cubicBezTo>
                  <a:cubicBezTo>
                    <a:pt x="608" y="252"/>
                    <a:pt x="605" y="251"/>
                    <a:pt x="606" y="250"/>
                  </a:cubicBezTo>
                  <a:cubicBezTo>
                    <a:pt x="607" y="249"/>
                    <a:pt x="608" y="251"/>
                    <a:pt x="609" y="251"/>
                  </a:cubicBezTo>
                  <a:cubicBezTo>
                    <a:pt x="609" y="251"/>
                    <a:pt x="609" y="250"/>
                    <a:pt x="609" y="250"/>
                  </a:cubicBezTo>
                  <a:cubicBezTo>
                    <a:pt x="609" y="250"/>
                    <a:pt x="610" y="250"/>
                    <a:pt x="610" y="250"/>
                  </a:cubicBezTo>
                  <a:cubicBezTo>
                    <a:pt x="610" y="248"/>
                    <a:pt x="604" y="248"/>
                    <a:pt x="608" y="245"/>
                  </a:cubicBezTo>
                  <a:cubicBezTo>
                    <a:pt x="608" y="245"/>
                    <a:pt x="607" y="245"/>
                    <a:pt x="607" y="245"/>
                  </a:cubicBezTo>
                  <a:cubicBezTo>
                    <a:pt x="608" y="244"/>
                    <a:pt x="609" y="245"/>
                    <a:pt x="610" y="244"/>
                  </a:cubicBezTo>
                  <a:cubicBezTo>
                    <a:pt x="610" y="244"/>
                    <a:pt x="609" y="243"/>
                    <a:pt x="610" y="243"/>
                  </a:cubicBezTo>
                  <a:cubicBezTo>
                    <a:pt x="610" y="242"/>
                    <a:pt x="612" y="242"/>
                    <a:pt x="613" y="242"/>
                  </a:cubicBezTo>
                  <a:cubicBezTo>
                    <a:pt x="614" y="242"/>
                    <a:pt x="623" y="244"/>
                    <a:pt x="622" y="246"/>
                  </a:cubicBezTo>
                  <a:cubicBezTo>
                    <a:pt x="625" y="247"/>
                    <a:pt x="625" y="246"/>
                    <a:pt x="627" y="246"/>
                  </a:cubicBezTo>
                  <a:cubicBezTo>
                    <a:pt x="629" y="246"/>
                    <a:pt x="630" y="249"/>
                    <a:pt x="630" y="250"/>
                  </a:cubicBezTo>
                  <a:cubicBezTo>
                    <a:pt x="631" y="253"/>
                    <a:pt x="631" y="255"/>
                    <a:pt x="630" y="257"/>
                  </a:cubicBezTo>
                  <a:cubicBezTo>
                    <a:pt x="629" y="258"/>
                    <a:pt x="627" y="260"/>
                    <a:pt x="629" y="262"/>
                  </a:cubicBezTo>
                  <a:cubicBezTo>
                    <a:pt x="630" y="260"/>
                    <a:pt x="630" y="258"/>
                    <a:pt x="631" y="256"/>
                  </a:cubicBezTo>
                  <a:cubicBezTo>
                    <a:pt x="633" y="255"/>
                    <a:pt x="633" y="255"/>
                    <a:pt x="635" y="256"/>
                  </a:cubicBezTo>
                  <a:cubicBezTo>
                    <a:pt x="639" y="256"/>
                    <a:pt x="641" y="252"/>
                    <a:pt x="645" y="254"/>
                  </a:cubicBezTo>
                  <a:cubicBezTo>
                    <a:pt x="646" y="254"/>
                    <a:pt x="651" y="258"/>
                    <a:pt x="649" y="260"/>
                  </a:cubicBezTo>
                  <a:cubicBezTo>
                    <a:pt x="647" y="261"/>
                    <a:pt x="644" y="257"/>
                    <a:pt x="642" y="258"/>
                  </a:cubicBezTo>
                  <a:cubicBezTo>
                    <a:pt x="643" y="260"/>
                    <a:pt x="647" y="261"/>
                    <a:pt x="649" y="261"/>
                  </a:cubicBezTo>
                  <a:cubicBezTo>
                    <a:pt x="651" y="262"/>
                    <a:pt x="655" y="263"/>
                    <a:pt x="657" y="264"/>
                  </a:cubicBezTo>
                  <a:cubicBezTo>
                    <a:pt x="659" y="267"/>
                    <a:pt x="656" y="268"/>
                    <a:pt x="654" y="268"/>
                  </a:cubicBezTo>
                  <a:cubicBezTo>
                    <a:pt x="652" y="268"/>
                    <a:pt x="650" y="268"/>
                    <a:pt x="648" y="268"/>
                  </a:cubicBezTo>
                  <a:cubicBezTo>
                    <a:pt x="646" y="267"/>
                    <a:pt x="644" y="265"/>
                    <a:pt x="642" y="265"/>
                  </a:cubicBezTo>
                  <a:cubicBezTo>
                    <a:pt x="643" y="266"/>
                    <a:pt x="644" y="267"/>
                    <a:pt x="643" y="268"/>
                  </a:cubicBezTo>
                  <a:cubicBezTo>
                    <a:pt x="645" y="267"/>
                    <a:pt x="646" y="268"/>
                    <a:pt x="648" y="269"/>
                  </a:cubicBezTo>
                  <a:cubicBezTo>
                    <a:pt x="648" y="270"/>
                    <a:pt x="647" y="270"/>
                    <a:pt x="647" y="270"/>
                  </a:cubicBezTo>
                  <a:cubicBezTo>
                    <a:pt x="648" y="271"/>
                    <a:pt x="650" y="270"/>
                    <a:pt x="651" y="271"/>
                  </a:cubicBezTo>
                  <a:cubicBezTo>
                    <a:pt x="651" y="271"/>
                    <a:pt x="647" y="272"/>
                    <a:pt x="646" y="272"/>
                  </a:cubicBezTo>
                  <a:cubicBezTo>
                    <a:pt x="645" y="273"/>
                    <a:pt x="645" y="276"/>
                    <a:pt x="644" y="277"/>
                  </a:cubicBezTo>
                  <a:cubicBezTo>
                    <a:pt x="646" y="277"/>
                    <a:pt x="645" y="273"/>
                    <a:pt x="647" y="273"/>
                  </a:cubicBezTo>
                  <a:cubicBezTo>
                    <a:pt x="647" y="273"/>
                    <a:pt x="649" y="273"/>
                    <a:pt x="649" y="273"/>
                  </a:cubicBezTo>
                  <a:cubicBezTo>
                    <a:pt x="650" y="273"/>
                    <a:pt x="648" y="274"/>
                    <a:pt x="649" y="274"/>
                  </a:cubicBezTo>
                  <a:cubicBezTo>
                    <a:pt x="650" y="274"/>
                    <a:pt x="651" y="272"/>
                    <a:pt x="651" y="274"/>
                  </a:cubicBezTo>
                  <a:cubicBezTo>
                    <a:pt x="654" y="271"/>
                    <a:pt x="654" y="276"/>
                    <a:pt x="654" y="278"/>
                  </a:cubicBezTo>
                  <a:cubicBezTo>
                    <a:pt x="655" y="278"/>
                    <a:pt x="655" y="276"/>
                    <a:pt x="656" y="277"/>
                  </a:cubicBezTo>
                  <a:cubicBezTo>
                    <a:pt x="656" y="277"/>
                    <a:pt x="656" y="277"/>
                    <a:pt x="656" y="277"/>
                  </a:cubicBezTo>
                  <a:cubicBezTo>
                    <a:pt x="656" y="277"/>
                    <a:pt x="656" y="277"/>
                    <a:pt x="656" y="277"/>
                  </a:cubicBezTo>
                  <a:cubicBezTo>
                    <a:pt x="657" y="278"/>
                    <a:pt x="658" y="278"/>
                    <a:pt x="658" y="279"/>
                  </a:cubicBezTo>
                  <a:cubicBezTo>
                    <a:pt x="658" y="280"/>
                    <a:pt x="658" y="281"/>
                    <a:pt x="657" y="282"/>
                  </a:cubicBezTo>
                  <a:cubicBezTo>
                    <a:pt x="656" y="283"/>
                    <a:pt x="655" y="282"/>
                    <a:pt x="654" y="284"/>
                  </a:cubicBezTo>
                  <a:cubicBezTo>
                    <a:pt x="656" y="284"/>
                    <a:pt x="657" y="283"/>
                    <a:pt x="658" y="284"/>
                  </a:cubicBezTo>
                  <a:cubicBezTo>
                    <a:pt x="659" y="285"/>
                    <a:pt x="658" y="287"/>
                    <a:pt x="659" y="287"/>
                  </a:cubicBezTo>
                  <a:cubicBezTo>
                    <a:pt x="661" y="288"/>
                    <a:pt x="660" y="285"/>
                    <a:pt x="660" y="284"/>
                  </a:cubicBezTo>
                  <a:cubicBezTo>
                    <a:pt x="660" y="283"/>
                    <a:pt x="659" y="280"/>
                    <a:pt x="662" y="281"/>
                  </a:cubicBezTo>
                  <a:cubicBezTo>
                    <a:pt x="663" y="282"/>
                    <a:pt x="664" y="285"/>
                    <a:pt x="664" y="286"/>
                  </a:cubicBezTo>
                  <a:cubicBezTo>
                    <a:pt x="665" y="286"/>
                    <a:pt x="666" y="284"/>
                    <a:pt x="667" y="284"/>
                  </a:cubicBezTo>
                  <a:cubicBezTo>
                    <a:pt x="668" y="284"/>
                    <a:pt x="670" y="286"/>
                    <a:pt x="669" y="287"/>
                  </a:cubicBezTo>
                  <a:cubicBezTo>
                    <a:pt x="671" y="286"/>
                    <a:pt x="668" y="282"/>
                    <a:pt x="671" y="283"/>
                  </a:cubicBezTo>
                  <a:cubicBezTo>
                    <a:pt x="672" y="284"/>
                    <a:pt x="672" y="284"/>
                    <a:pt x="672" y="285"/>
                  </a:cubicBezTo>
                  <a:cubicBezTo>
                    <a:pt x="673" y="286"/>
                    <a:pt x="674" y="286"/>
                    <a:pt x="674" y="286"/>
                  </a:cubicBezTo>
                  <a:cubicBezTo>
                    <a:pt x="677" y="288"/>
                    <a:pt x="676" y="287"/>
                    <a:pt x="675" y="289"/>
                  </a:cubicBezTo>
                  <a:cubicBezTo>
                    <a:pt x="676" y="290"/>
                    <a:pt x="678" y="287"/>
                    <a:pt x="679" y="288"/>
                  </a:cubicBezTo>
                  <a:cubicBezTo>
                    <a:pt x="679" y="288"/>
                    <a:pt x="680" y="288"/>
                    <a:pt x="680" y="288"/>
                  </a:cubicBezTo>
                  <a:cubicBezTo>
                    <a:pt x="680" y="288"/>
                    <a:pt x="681" y="288"/>
                    <a:pt x="681" y="288"/>
                  </a:cubicBezTo>
                  <a:cubicBezTo>
                    <a:pt x="680" y="288"/>
                    <a:pt x="679" y="287"/>
                    <a:pt x="679" y="286"/>
                  </a:cubicBezTo>
                  <a:cubicBezTo>
                    <a:pt x="679" y="283"/>
                    <a:pt x="682" y="285"/>
                    <a:pt x="683" y="284"/>
                  </a:cubicBezTo>
                  <a:cubicBezTo>
                    <a:pt x="685" y="283"/>
                    <a:pt x="685" y="281"/>
                    <a:pt x="688" y="282"/>
                  </a:cubicBezTo>
                  <a:cubicBezTo>
                    <a:pt x="688" y="280"/>
                    <a:pt x="692" y="277"/>
                    <a:pt x="694" y="278"/>
                  </a:cubicBezTo>
                  <a:cubicBezTo>
                    <a:pt x="695" y="278"/>
                    <a:pt x="696" y="279"/>
                    <a:pt x="698" y="279"/>
                  </a:cubicBezTo>
                  <a:cubicBezTo>
                    <a:pt x="699" y="279"/>
                    <a:pt x="701" y="278"/>
                    <a:pt x="702" y="277"/>
                  </a:cubicBezTo>
                  <a:cubicBezTo>
                    <a:pt x="704" y="277"/>
                    <a:pt x="708" y="276"/>
                    <a:pt x="710" y="277"/>
                  </a:cubicBezTo>
                  <a:cubicBezTo>
                    <a:pt x="712" y="279"/>
                    <a:pt x="710" y="282"/>
                    <a:pt x="714" y="282"/>
                  </a:cubicBezTo>
                  <a:cubicBezTo>
                    <a:pt x="717" y="281"/>
                    <a:pt x="718" y="282"/>
                    <a:pt x="719" y="285"/>
                  </a:cubicBezTo>
                  <a:cubicBezTo>
                    <a:pt x="719" y="286"/>
                    <a:pt x="718" y="286"/>
                    <a:pt x="717" y="286"/>
                  </a:cubicBezTo>
                  <a:cubicBezTo>
                    <a:pt x="718" y="288"/>
                    <a:pt x="721" y="286"/>
                    <a:pt x="722" y="287"/>
                  </a:cubicBezTo>
                  <a:cubicBezTo>
                    <a:pt x="721" y="286"/>
                    <a:pt x="722" y="288"/>
                    <a:pt x="722" y="288"/>
                  </a:cubicBezTo>
                  <a:cubicBezTo>
                    <a:pt x="723" y="293"/>
                    <a:pt x="721" y="294"/>
                    <a:pt x="718" y="297"/>
                  </a:cubicBezTo>
                  <a:cubicBezTo>
                    <a:pt x="718" y="298"/>
                    <a:pt x="716" y="299"/>
                    <a:pt x="718" y="300"/>
                  </a:cubicBezTo>
                  <a:cubicBezTo>
                    <a:pt x="718" y="300"/>
                    <a:pt x="719" y="299"/>
                    <a:pt x="720" y="299"/>
                  </a:cubicBezTo>
                  <a:cubicBezTo>
                    <a:pt x="722" y="299"/>
                    <a:pt x="725" y="301"/>
                    <a:pt x="722" y="303"/>
                  </a:cubicBezTo>
                  <a:cubicBezTo>
                    <a:pt x="720" y="304"/>
                    <a:pt x="717" y="302"/>
                    <a:pt x="717" y="301"/>
                  </a:cubicBezTo>
                  <a:cubicBezTo>
                    <a:pt x="716" y="302"/>
                    <a:pt x="718" y="302"/>
                    <a:pt x="718" y="303"/>
                  </a:cubicBezTo>
                  <a:cubicBezTo>
                    <a:pt x="718" y="304"/>
                    <a:pt x="718" y="305"/>
                    <a:pt x="718" y="306"/>
                  </a:cubicBezTo>
                  <a:cubicBezTo>
                    <a:pt x="717" y="308"/>
                    <a:pt x="717" y="310"/>
                    <a:pt x="715" y="310"/>
                  </a:cubicBezTo>
                  <a:cubicBezTo>
                    <a:pt x="714" y="310"/>
                    <a:pt x="712" y="309"/>
                    <a:pt x="711" y="310"/>
                  </a:cubicBezTo>
                  <a:cubicBezTo>
                    <a:pt x="710" y="310"/>
                    <a:pt x="709" y="311"/>
                    <a:pt x="708" y="312"/>
                  </a:cubicBezTo>
                  <a:cubicBezTo>
                    <a:pt x="706" y="312"/>
                    <a:pt x="703" y="312"/>
                    <a:pt x="703" y="309"/>
                  </a:cubicBezTo>
                  <a:cubicBezTo>
                    <a:pt x="702" y="311"/>
                    <a:pt x="701" y="311"/>
                    <a:pt x="700" y="310"/>
                  </a:cubicBezTo>
                  <a:cubicBezTo>
                    <a:pt x="698" y="308"/>
                    <a:pt x="699" y="307"/>
                    <a:pt x="699" y="305"/>
                  </a:cubicBezTo>
                  <a:cubicBezTo>
                    <a:pt x="698" y="303"/>
                    <a:pt x="694" y="300"/>
                    <a:pt x="696" y="304"/>
                  </a:cubicBezTo>
                  <a:cubicBezTo>
                    <a:pt x="698" y="304"/>
                    <a:pt x="697" y="307"/>
                    <a:pt x="697" y="308"/>
                  </a:cubicBezTo>
                  <a:cubicBezTo>
                    <a:pt x="696" y="310"/>
                    <a:pt x="694" y="310"/>
                    <a:pt x="692" y="311"/>
                  </a:cubicBezTo>
                  <a:cubicBezTo>
                    <a:pt x="691" y="311"/>
                    <a:pt x="688" y="313"/>
                    <a:pt x="686" y="311"/>
                  </a:cubicBezTo>
                  <a:cubicBezTo>
                    <a:pt x="686" y="310"/>
                    <a:pt x="687" y="308"/>
                    <a:pt x="686" y="307"/>
                  </a:cubicBezTo>
                  <a:cubicBezTo>
                    <a:pt x="686" y="307"/>
                    <a:pt x="686" y="311"/>
                    <a:pt x="685" y="311"/>
                  </a:cubicBezTo>
                  <a:cubicBezTo>
                    <a:pt x="683" y="313"/>
                    <a:pt x="683" y="309"/>
                    <a:pt x="683" y="308"/>
                  </a:cubicBezTo>
                  <a:cubicBezTo>
                    <a:pt x="682" y="308"/>
                    <a:pt x="679" y="317"/>
                    <a:pt x="678" y="309"/>
                  </a:cubicBezTo>
                  <a:cubicBezTo>
                    <a:pt x="677" y="310"/>
                    <a:pt x="678" y="313"/>
                    <a:pt x="676" y="312"/>
                  </a:cubicBezTo>
                  <a:cubicBezTo>
                    <a:pt x="675" y="311"/>
                    <a:pt x="675" y="309"/>
                    <a:pt x="674" y="309"/>
                  </a:cubicBezTo>
                  <a:cubicBezTo>
                    <a:pt x="674" y="310"/>
                    <a:pt x="675" y="312"/>
                    <a:pt x="674" y="312"/>
                  </a:cubicBezTo>
                  <a:cubicBezTo>
                    <a:pt x="673" y="313"/>
                    <a:pt x="670" y="312"/>
                    <a:pt x="670" y="311"/>
                  </a:cubicBezTo>
                  <a:cubicBezTo>
                    <a:pt x="669" y="312"/>
                    <a:pt x="668" y="313"/>
                    <a:pt x="667" y="311"/>
                  </a:cubicBezTo>
                  <a:cubicBezTo>
                    <a:pt x="667" y="312"/>
                    <a:pt x="665" y="313"/>
                    <a:pt x="665" y="311"/>
                  </a:cubicBezTo>
                  <a:cubicBezTo>
                    <a:pt x="662" y="311"/>
                    <a:pt x="662" y="310"/>
                    <a:pt x="662" y="307"/>
                  </a:cubicBezTo>
                  <a:cubicBezTo>
                    <a:pt x="663" y="306"/>
                    <a:pt x="664" y="302"/>
                    <a:pt x="662" y="302"/>
                  </a:cubicBezTo>
                  <a:cubicBezTo>
                    <a:pt x="662" y="302"/>
                    <a:pt x="662" y="303"/>
                    <a:pt x="662" y="303"/>
                  </a:cubicBezTo>
                  <a:cubicBezTo>
                    <a:pt x="662" y="304"/>
                    <a:pt x="661" y="303"/>
                    <a:pt x="661" y="304"/>
                  </a:cubicBezTo>
                  <a:cubicBezTo>
                    <a:pt x="661" y="304"/>
                    <a:pt x="661" y="307"/>
                    <a:pt x="660" y="307"/>
                  </a:cubicBezTo>
                  <a:cubicBezTo>
                    <a:pt x="660" y="307"/>
                    <a:pt x="659" y="304"/>
                    <a:pt x="659" y="303"/>
                  </a:cubicBezTo>
                  <a:cubicBezTo>
                    <a:pt x="658" y="304"/>
                    <a:pt x="660" y="306"/>
                    <a:pt x="658" y="305"/>
                  </a:cubicBezTo>
                  <a:cubicBezTo>
                    <a:pt x="658" y="307"/>
                    <a:pt x="659" y="308"/>
                    <a:pt x="657" y="309"/>
                  </a:cubicBezTo>
                  <a:cubicBezTo>
                    <a:pt x="656" y="310"/>
                    <a:pt x="655" y="311"/>
                    <a:pt x="654" y="310"/>
                  </a:cubicBezTo>
                  <a:cubicBezTo>
                    <a:pt x="654" y="310"/>
                    <a:pt x="654" y="310"/>
                    <a:pt x="654" y="311"/>
                  </a:cubicBezTo>
                  <a:cubicBezTo>
                    <a:pt x="654" y="310"/>
                    <a:pt x="654" y="310"/>
                    <a:pt x="654" y="310"/>
                  </a:cubicBezTo>
                  <a:cubicBezTo>
                    <a:pt x="654" y="310"/>
                    <a:pt x="654" y="310"/>
                    <a:pt x="654" y="311"/>
                  </a:cubicBezTo>
                  <a:cubicBezTo>
                    <a:pt x="654" y="310"/>
                    <a:pt x="654" y="310"/>
                    <a:pt x="654" y="310"/>
                  </a:cubicBezTo>
                  <a:cubicBezTo>
                    <a:pt x="654" y="310"/>
                    <a:pt x="654" y="310"/>
                    <a:pt x="654" y="310"/>
                  </a:cubicBezTo>
                  <a:cubicBezTo>
                    <a:pt x="654" y="311"/>
                    <a:pt x="654" y="311"/>
                    <a:pt x="654" y="310"/>
                  </a:cubicBezTo>
                  <a:cubicBezTo>
                    <a:pt x="653" y="310"/>
                    <a:pt x="655" y="311"/>
                    <a:pt x="654" y="310"/>
                  </a:cubicBezTo>
                  <a:close/>
                  <a:moveTo>
                    <a:pt x="680" y="307"/>
                  </a:moveTo>
                  <a:cubicBezTo>
                    <a:pt x="680" y="307"/>
                    <a:pt x="680" y="307"/>
                    <a:pt x="680" y="307"/>
                  </a:cubicBezTo>
                  <a:cubicBezTo>
                    <a:pt x="680" y="307"/>
                    <a:pt x="680" y="307"/>
                    <a:pt x="680" y="307"/>
                  </a:cubicBezTo>
                  <a:cubicBezTo>
                    <a:pt x="680" y="307"/>
                    <a:pt x="680" y="307"/>
                    <a:pt x="680" y="307"/>
                  </a:cubicBezTo>
                  <a:cubicBezTo>
                    <a:pt x="680" y="307"/>
                    <a:pt x="680" y="307"/>
                    <a:pt x="680" y="307"/>
                  </a:cubicBezTo>
                  <a:cubicBezTo>
                    <a:pt x="680" y="307"/>
                    <a:pt x="680" y="307"/>
                    <a:pt x="680" y="307"/>
                  </a:cubicBezTo>
                  <a:cubicBezTo>
                    <a:pt x="680" y="307"/>
                    <a:pt x="680" y="307"/>
                    <a:pt x="680" y="307"/>
                  </a:cubicBezTo>
                  <a:cubicBezTo>
                    <a:pt x="680" y="307"/>
                    <a:pt x="680" y="307"/>
                    <a:pt x="680" y="307"/>
                  </a:cubicBezTo>
                  <a:close/>
                  <a:moveTo>
                    <a:pt x="676" y="309"/>
                  </a:moveTo>
                  <a:cubicBezTo>
                    <a:pt x="676" y="309"/>
                    <a:pt x="676" y="309"/>
                    <a:pt x="676" y="309"/>
                  </a:cubicBezTo>
                  <a:cubicBezTo>
                    <a:pt x="676" y="309"/>
                    <a:pt x="676" y="309"/>
                    <a:pt x="676" y="309"/>
                  </a:cubicBezTo>
                  <a:cubicBezTo>
                    <a:pt x="676" y="309"/>
                    <a:pt x="676" y="309"/>
                    <a:pt x="676" y="309"/>
                  </a:cubicBezTo>
                  <a:close/>
                  <a:moveTo>
                    <a:pt x="676" y="309"/>
                  </a:moveTo>
                  <a:cubicBezTo>
                    <a:pt x="676" y="309"/>
                    <a:pt x="676" y="309"/>
                    <a:pt x="676" y="309"/>
                  </a:cubicBezTo>
                  <a:cubicBezTo>
                    <a:pt x="676" y="309"/>
                    <a:pt x="676" y="309"/>
                    <a:pt x="676" y="309"/>
                  </a:cubicBezTo>
                  <a:cubicBezTo>
                    <a:pt x="676" y="309"/>
                    <a:pt x="676" y="309"/>
                    <a:pt x="676" y="309"/>
                  </a:cubicBezTo>
                  <a:close/>
                  <a:moveTo>
                    <a:pt x="624" y="249"/>
                  </a:moveTo>
                  <a:cubicBezTo>
                    <a:pt x="624" y="249"/>
                    <a:pt x="624" y="249"/>
                    <a:pt x="624" y="249"/>
                  </a:cubicBezTo>
                  <a:cubicBezTo>
                    <a:pt x="624" y="249"/>
                    <a:pt x="624" y="249"/>
                    <a:pt x="624" y="249"/>
                  </a:cubicBezTo>
                  <a:cubicBezTo>
                    <a:pt x="624" y="249"/>
                    <a:pt x="624" y="249"/>
                    <a:pt x="624" y="249"/>
                  </a:cubicBezTo>
                  <a:close/>
                  <a:moveTo>
                    <a:pt x="725" y="269"/>
                  </a:moveTo>
                  <a:cubicBezTo>
                    <a:pt x="725" y="269"/>
                    <a:pt x="725" y="269"/>
                    <a:pt x="725" y="269"/>
                  </a:cubicBezTo>
                  <a:cubicBezTo>
                    <a:pt x="725" y="271"/>
                    <a:pt x="724" y="272"/>
                    <a:pt x="723" y="273"/>
                  </a:cubicBezTo>
                  <a:cubicBezTo>
                    <a:pt x="723" y="274"/>
                    <a:pt x="722" y="275"/>
                    <a:pt x="721" y="276"/>
                  </a:cubicBezTo>
                  <a:cubicBezTo>
                    <a:pt x="721" y="276"/>
                    <a:pt x="723" y="277"/>
                    <a:pt x="723" y="278"/>
                  </a:cubicBezTo>
                  <a:cubicBezTo>
                    <a:pt x="723" y="276"/>
                    <a:pt x="726" y="275"/>
                    <a:pt x="727" y="277"/>
                  </a:cubicBezTo>
                  <a:cubicBezTo>
                    <a:pt x="726" y="276"/>
                    <a:pt x="725" y="275"/>
                    <a:pt x="725" y="274"/>
                  </a:cubicBezTo>
                  <a:cubicBezTo>
                    <a:pt x="725" y="273"/>
                    <a:pt x="726" y="272"/>
                    <a:pt x="727" y="271"/>
                  </a:cubicBezTo>
                  <a:cubicBezTo>
                    <a:pt x="727" y="270"/>
                    <a:pt x="726" y="269"/>
                    <a:pt x="725" y="269"/>
                  </a:cubicBezTo>
                  <a:close/>
                  <a:moveTo>
                    <a:pt x="577" y="254"/>
                  </a:moveTo>
                  <a:cubicBezTo>
                    <a:pt x="577" y="254"/>
                    <a:pt x="576" y="254"/>
                    <a:pt x="576" y="255"/>
                  </a:cubicBezTo>
                  <a:cubicBezTo>
                    <a:pt x="575" y="255"/>
                    <a:pt x="575" y="255"/>
                    <a:pt x="575" y="256"/>
                  </a:cubicBezTo>
                  <a:cubicBezTo>
                    <a:pt x="576" y="258"/>
                    <a:pt x="583" y="255"/>
                    <a:pt x="583" y="252"/>
                  </a:cubicBezTo>
                  <a:cubicBezTo>
                    <a:pt x="583" y="248"/>
                    <a:pt x="578" y="254"/>
                    <a:pt x="577" y="254"/>
                  </a:cubicBezTo>
                  <a:cubicBezTo>
                    <a:pt x="578" y="254"/>
                    <a:pt x="578" y="254"/>
                    <a:pt x="577" y="254"/>
                  </a:cubicBezTo>
                  <a:close/>
                  <a:moveTo>
                    <a:pt x="613" y="116"/>
                  </a:moveTo>
                  <a:cubicBezTo>
                    <a:pt x="614" y="116"/>
                    <a:pt x="615" y="117"/>
                    <a:pt x="617" y="117"/>
                  </a:cubicBezTo>
                  <a:cubicBezTo>
                    <a:pt x="619" y="119"/>
                    <a:pt x="620" y="115"/>
                    <a:pt x="617" y="114"/>
                  </a:cubicBezTo>
                  <a:cubicBezTo>
                    <a:pt x="616" y="114"/>
                    <a:pt x="611" y="116"/>
                    <a:pt x="613" y="116"/>
                  </a:cubicBezTo>
                  <a:cubicBezTo>
                    <a:pt x="613" y="116"/>
                    <a:pt x="613" y="116"/>
                    <a:pt x="613" y="116"/>
                  </a:cubicBezTo>
                  <a:cubicBezTo>
                    <a:pt x="613" y="116"/>
                    <a:pt x="613" y="116"/>
                    <a:pt x="613" y="116"/>
                  </a:cubicBezTo>
                  <a:cubicBezTo>
                    <a:pt x="613" y="116"/>
                    <a:pt x="613" y="116"/>
                    <a:pt x="613" y="116"/>
                  </a:cubicBezTo>
                  <a:close/>
                  <a:moveTo>
                    <a:pt x="620" y="275"/>
                  </a:moveTo>
                  <a:cubicBezTo>
                    <a:pt x="620" y="275"/>
                    <a:pt x="620" y="276"/>
                    <a:pt x="620" y="277"/>
                  </a:cubicBezTo>
                  <a:cubicBezTo>
                    <a:pt x="620" y="277"/>
                    <a:pt x="620" y="278"/>
                    <a:pt x="621" y="279"/>
                  </a:cubicBezTo>
                  <a:cubicBezTo>
                    <a:pt x="621" y="280"/>
                    <a:pt x="623" y="279"/>
                    <a:pt x="623" y="279"/>
                  </a:cubicBezTo>
                  <a:cubicBezTo>
                    <a:pt x="624" y="278"/>
                    <a:pt x="624" y="276"/>
                    <a:pt x="623" y="275"/>
                  </a:cubicBezTo>
                  <a:cubicBezTo>
                    <a:pt x="623" y="274"/>
                    <a:pt x="623" y="273"/>
                    <a:pt x="622" y="273"/>
                  </a:cubicBezTo>
                  <a:cubicBezTo>
                    <a:pt x="621" y="273"/>
                    <a:pt x="620" y="274"/>
                    <a:pt x="620" y="275"/>
                  </a:cubicBezTo>
                  <a:close/>
                  <a:moveTo>
                    <a:pt x="566" y="204"/>
                  </a:moveTo>
                  <a:cubicBezTo>
                    <a:pt x="565" y="205"/>
                    <a:pt x="563" y="209"/>
                    <a:pt x="565" y="209"/>
                  </a:cubicBezTo>
                  <a:cubicBezTo>
                    <a:pt x="569" y="209"/>
                    <a:pt x="567" y="202"/>
                    <a:pt x="566" y="205"/>
                  </a:cubicBezTo>
                  <a:cubicBezTo>
                    <a:pt x="566" y="204"/>
                    <a:pt x="566" y="204"/>
                    <a:pt x="566" y="204"/>
                  </a:cubicBezTo>
                  <a:cubicBezTo>
                    <a:pt x="566" y="204"/>
                    <a:pt x="566" y="204"/>
                    <a:pt x="566" y="204"/>
                  </a:cubicBezTo>
                  <a:close/>
                  <a:moveTo>
                    <a:pt x="644" y="237"/>
                  </a:moveTo>
                  <a:cubicBezTo>
                    <a:pt x="643" y="239"/>
                    <a:pt x="646" y="240"/>
                    <a:pt x="648" y="239"/>
                  </a:cubicBezTo>
                  <a:cubicBezTo>
                    <a:pt x="649" y="237"/>
                    <a:pt x="645" y="235"/>
                    <a:pt x="644" y="237"/>
                  </a:cubicBezTo>
                  <a:close/>
                  <a:moveTo>
                    <a:pt x="685" y="229"/>
                  </a:moveTo>
                  <a:cubicBezTo>
                    <a:pt x="685" y="230"/>
                    <a:pt x="687" y="229"/>
                    <a:pt x="687" y="228"/>
                  </a:cubicBezTo>
                  <a:cubicBezTo>
                    <a:pt x="687" y="226"/>
                    <a:pt x="683" y="226"/>
                    <a:pt x="682" y="227"/>
                  </a:cubicBezTo>
                  <a:cubicBezTo>
                    <a:pt x="684" y="227"/>
                    <a:pt x="685" y="228"/>
                    <a:pt x="685" y="230"/>
                  </a:cubicBezTo>
                  <a:cubicBezTo>
                    <a:pt x="685" y="230"/>
                    <a:pt x="685" y="229"/>
                    <a:pt x="685" y="229"/>
                  </a:cubicBezTo>
                  <a:cubicBezTo>
                    <a:pt x="685" y="229"/>
                    <a:pt x="685" y="230"/>
                    <a:pt x="685" y="230"/>
                  </a:cubicBezTo>
                  <a:cubicBezTo>
                    <a:pt x="685" y="230"/>
                    <a:pt x="685" y="229"/>
                    <a:pt x="685" y="229"/>
                  </a:cubicBezTo>
                  <a:cubicBezTo>
                    <a:pt x="685" y="229"/>
                    <a:pt x="685" y="229"/>
                    <a:pt x="685" y="229"/>
                  </a:cubicBezTo>
                  <a:close/>
                  <a:moveTo>
                    <a:pt x="614" y="309"/>
                  </a:moveTo>
                  <a:cubicBezTo>
                    <a:pt x="612" y="310"/>
                    <a:pt x="617" y="313"/>
                    <a:pt x="617" y="311"/>
                  </a:cubicBezTo>
                  <a:cubicBezTo>
                    <a:pt x="617" y="309"/>
                    <a:pt x="616" y="307"/>
                    <a:pt x="614" y="309"/>
                  </a:cubicBezTo>
                  <a:close/>
                  <a:moveTo>
                    <a:pt x="757" y="190"/>
                  </a:moveTo>
                  <a:cubicBezTo>
                    <a:pt x="760" y="190"/>
                    <a:pt x="758" y="187"/>
                    <a:pt x="757" y="187"/>
                  </a:cubicBezTo>
                  <a:cubicBezTo>
                    <a:pt x="754" y="187"/>
                    <a:pt x="755" y="190"/>
                    <a:pt x="757" y="190"/>
                  </a:cubicBezTo>
                  <a:close/>
                  <a:moveTo>
                    <a:pt x="603" y="309"/>
                  </a:moveTo>
                  <a:cubicBezTo>
                    <a:pt x="602" y="310"/>
                    <a:pt x="602" y="310"/>
                    <a:pt x="601" y="311"/>
                  </a:cubicBezTo>
                  <a:cubicBezTo>
                    <a:pt x="600" y="312"/>
                    <a:pt x="602" y="313"/>
                    <a:pt x="603" y="311"/>
                  </a:cubicBezTo>
                  <a:cubicBezTo>
                    <a:pt x="604" y="310"/>
                    <a:pt x="603" y="309"/>
                    <a:pt x="603" y="309"/>
                  </a:cubicBezTo>
                  <a:close/>
                  <a:moveTo>
                    <a:pt x="444" y="278"/>
                  </a:moveTo>
                  <a:cubicBezTo>
                    <a:pt x="444" y="278"/>
                    <a:pt x="445" y="278"/>
                    <a:pt x="446" y="277"/>
                  </a:cubicBezTo>
                  <a:cubicBezTo>
                    <a:pt x="446" y="276"/>
                    <a:pt x="447" y="275"/>
                    <a:pt x="446" y="274"/>
                  </a:cubicBezTo>
                  <a:cubicBezTo>
                    <a:pt x="446" y="274"/>
                    <a:pt x="444" y="278"/>
                    <a:pt x="444" y="278"/>
                  </a:cubicBezTo>
                  <a:cubicBezTo>
                    <a:pt x="444" y="278"/>
                    <a:pt x="444" y="278"/>
                    <a:pt x="444" y="278"/>
                  </a:cubicBezTo>
                  <a:cubicBezTo>
                    <a:pt x="444" y="278"/>
                    <a:pt x="444" y="278"/>
                    <a:pt x="444" y="278"/>
                  </a:cubicBezTo>
                  <a:cubicBezTo>
                    <a:pt x="444" y="278"/>
                    <a:pt x="444" y="278"/>
                    <a:pt x="445" y="278"/>
                  </a:cubicBezTo>
                  <a:cubicBezTo>
                    <a:pt x="444" y="278"/>
                    <a:pt x="444" y="278"/>
                    <a:pt x="444" y="278"/>
                  </a:cubicBezTo>
                  <a:close/>
                  <a:moveTo>
                    <a:pt x="559" y="239"/>
                  </a:moveTo>
                  <a:cubicBezTo>
                    <a:pt x="559" y="238"/>
                    <a:pt x="556" y="239"/>
                    <a:pt x="557" y="241"/>
                  </a:cubicBezTo>
                  <a:cubicBezTo>
                    <a:pt x="557" y="243"/>
                    <a:pt x="559" y="240"/>
                    <a:pt x="559" y="239"/>
                  </a:cubicBezTo>
                  <a:cubicBezTo>
                    <a:pt x="559" y="239"/>
                    <a:pt x="559" y="239"/>
                    <a:pt x="559" y="239"/>
                  </a:cubicBezTo>
                  <a:cubicBezTo>
                    <a:pt x="559" y="239"/>
                    <a:pt x="559" y="239"/>
                    <a:pt x="559" y="238"/>
                  </a:cubicBezTo>
                  <a:cubicBezTo>
                    <a:pt x="559" y="239"/>
                    <a:pt x="559" y="239"/>
                    <a:pt x="559" y="239"/>
                  </a:cubicBezTo>
                  <a:close/>
                  <a:moveTo>
                    <a:pt x="547" y="226"/>
                  </a:moveTo>
                  <a:cubicBezTo>
                    <a:pt x="547" y="226"/>
                    <a:pt x="547" y="227"/>
                    <a:pt x="547" y="227"/>
                  </a:cubicBezTo>
                  <a:cubicBezTo>
                    <a:pt x="547" y="228"/>
                    <a:pt x="548" y="231"/>
                    <a:pt x="549" y="233"/>
                  </a:cubicBezTo>
                  <a:cubicBezTo>
                    <a:pt x="549" y="235"/>
                    <a:pt x="550" y="237"/>
                    <a:pt x="551" y="238"/>
                  </a:cubicBezTo>
                  <a:cubicBezTo>
                    <a:pt x="556" y="242"/>
                    <a:pt x="559" y="237"/>
                    <a:pt x="555" y="233"/>
                  </a:cubicBezTo>
                  <a:cubicBezTo>
                    <a:pt x="554" y="231"/>
                    <a:pt x="553" y="231"/>
                    <a:pt x="552" y="229"/>
                  </a:cubicBezTo>
                  <a:cubicBezTo>
                    <a:pt x="551" y="227"/>
                    <a:pt x="552" y="225"/>
                    <a:pt x="550" y="223"/>
                  </a:cubicBezTo>
                  <a:cubicBezTo>
                    <a:pt x="550" y="222"/>
                    <a:pt x="548" y="220"/>
                    <a:pt x="546" y="221"/>
                  </a:cubicBezTo>
                  <a:cubicBezTo>
                    <a:pt x="544" y="222"/>
                    <a:pt x="547" y="224"/>
                    <a:pt x="547" y="226"/>
                  </a:cubicBezTo>
                  <a:cubicBezTo>
                    <a:pt x="547" y="226"/>
                    <a:pt x="547" y="226"/>
                    <a:pt x="547" y="225"/>
                  </a:cubicBezTo>
                  <a:cubicBezTo>
                    <a:pt x="547" y="226"/>
                    <a:pt x="547" y="226"/>
                    <a:pt x="547" y="226"/>
                  </a:cubicBezTo>
                  <a:cubicBezTo>
                    <a:pt x="547" y="226"/>
                    <a:pt x="547" y="226"/>
                    <a:pt x="547" y="225"/>
                  </a:cubicBezTo>
                  <a:cubicBezTo>
                    <a:pt x="547" y="226"/>
                    <a:pt x="547" y="226"/>
                    <a:pt x="547" y="226"/>
                  </a:cubicBezTo>
                  <a:cubicBezTo>
                    <a:pt x="547" y="226"/>
                    <a:pt x="547" y="226"/>
                    <a:pt x="547" y="225"/>
                  </a:cubicBezTo>
                  <a:cubicBezTo>
                    <a:pt x="547" y="226"/>
                    <a:pt x="547" y="226"/>
                    <a:pt x="547" y="226"/>
                  </a:cubicBezTo>
                  <a:close/>
                  <a:moveTo>
                    <a:pt x="623" y="207"/>
                  </a:moveTo>
                  <a:cubicBezTo>
                    <a:pt x="624" y="207"/>
                    <a:pt x="624" y="207"/>
                    <a:pt x="624" y="206"/>
                  </a:cubicBezTo>
                  <a:cubicBezTo>
                    <a:pt x="619" y="201"/>
                    <a:pt x="623" y="208"/>
                    <a:pt x="623" y="207"/>
                  </a:cubicBezTo>
                  <a:close/>
                  <a:moveTo>
                    <a:pt x="641" y="78"/>
                  </a:moveTo>
                  <a:cubicBezTo>
                    <a:pt x="643" y="77"/>
                    <a:pt x="642" y="75"/>
                    <a:pt x="641" y="75"/>
                  </a:cubicBezTo>
                  <a:cubicBezTo>
                    <a:pt x="639" y="75"/>
                    <a:pt x="640" y="78"/>
                    <a:pt x="642" y="78"/>
                  </a:cubicBezTo>
                  <a:cubicBezTo>
                    <a:pt x="642" y="78"/>
                    <a:pt x="641" y="78"/>
                    <a:pt x="641" y="78"/>
                  </a:cubicBezTo>
                  <a:cubicBezTo>
                    <a:pt x="641" y="78"/>
                    <a:pt x="642" y="78"/>
                    <a:pt x="642" y="78"/>
                  </a:cubicBezTo>
                  <a:cubicBezTo>
                    <a:pt x="642" y="78"/>
                    <a:pt x="641" y="78"/>
                    <a:pt x="641" y="78"/>
                  </a:cubicBezTo>
                  <a:close/>
                  <a:moveTo>
                    <a:pt x="588" y="253"/>
                  </a:moveTo>
                  <a:cubicBezTo>
                    <a:pt x="588" y="253"/>
                    <a:pt x="590" y="251"/>
                    <a:pt x="588" y="251"/>
                  </a:cubicBezTo>
                  <a:cubicBezTo>
                    <a:pt x="586" y="251"/>
                    <a:pt x="587" y="253"/>
                    <a:pt x="589" y="253"/>
                  </a:cubicBezTo>
                  <a:cubicBezTo>
                    <a:pt x="589" y="253"/>
                    <a:pt x="589" y="254"/>
                    <a:pt x="588" y="253"/>
                  </a:cubicBezTo>
                  <a:close/>
                  <a:moveTo>
                    <a:pt x="734" y="217"/>
                  </a:moveTo>
                  <a:cubicBezTo>
                    <a:pt x="732" y="218"/>
                    <a:pt x="734" y="221"/>
                    <a:pt x="735" y="219"/>
                  </a:cubicBezTo>
                  <a:cubicBezTo>
                    <a:pt x="736" y="218"/>
                    <a:pt x="734" y="217"/>
                    <a:pt x="734" y="217"/>
                  </a:cubicBezTo>
                  <a:cubicBezTo>
                    <a:pt x="734" y="217"/>
                    <a:pt x="734" y="217"/>
                    <a:pt x="735" y="217"/>
                  </a:cubicBezTo>
                  <a:cubicBezTo>
                    <a:pt x="734" y="217"/>
                    <a:pt x="734" y="217"/>
                    <a:pt x="734" y="218"/>
                  </a:cubicBezTo>
                  <a:cubicBezTo>
                    <a:pt x="734" y="218"/>
                    <a:pt x="735" y="217"/>
                    <a:pt x="734" y="217"/>
                  </a:cubicBezTo>
                  <a:close/>
                  <a:moveTo>
                    <a:pt x="616" y="237"/>
                  </a:moveTo>
                  <a:cubicBezTo>
                    <a:pt x="615" y="237"/>
                    <a:pt x="616" y="239"/>
                    <a:pt x="617" y="239"/>
                  </a:cubicBezTo>
                  <a:cubicBezTo>
                    <a:pt x="618" y="238"/>
                    <a:pt x="617" y="237"/>
                    <a:pt x="616" y="237"/>
                  </a:cubicBezTo>
                  <a:cubicBezTo>
                    <a:pt x="617" y="237"/>
                    <a:pt x="616" y="237"/>
                    <a:pt x="616" y="237"/>
                  </a:cubicBezTo>
                  <a:cubicBezTo>
                    <a:pt x="616" y="237"/>
                    <a:pt x="616" y="237"/>
                    <a:pt x="616" y="237"/>
                  </a:cubicBezTo>
                  <a:cubicBezTo>
                    <a:pt x="616" y="237"/>
                    <a:pt x="616" y="237"/>
                    <a:pt x="616" y="237"/>
                  </a:cubicBezTo>
                  <a:cubicBezTo>
                    <a:pt x="616" y="237"/>
                    <a:pt x="617" y="237"/>
                    <a:pt x="616" y="237"/>
                  </a:cubicBezTo>
                  <a:close/>
                  <a:moveTo>
                    <a:pt x="731" y="13"/>
                  </a:moveTo>
                  <a:cubicBezTo>
                    <a:pt x="734" y="10"/>
                    <a:pt x="729" y="8"/>
                    <a:pt x="731" y="13"/>
                  </a:cubicBezTo>
                  <a:cubicBezTo>
                    <a:pt x="731" y="13"/>
                    <a:pt x="730" y="12"/>
                    <a:pt x="731" y="13"/>
                  </a:cubicBezTo>
                  <a:close/>
                  <a:moveTo>
                    <a:pt x="807" y="77"/>
                  </a:moveTo>
                  <a:cubicBezTo>
                    <a:pt x="808" y="78"/>
                    <a:pt x="809" y="78"/>
                    <a:pt x="811" y="77"/>
                  </a:cubicBezTo>
                  <a:cubicBezTo>
                    <a:pt x="809" y="77"/>
                    <a:pt x="808" y="77"/>
                    <a:pt x="807" y="77"/>
                  </a:cubicBezTo>
                  <a:close/>
                  <a:moveTo>
                    <a:pt x="677" y="183"/>
                  </a:moveTo>
                  <a:cubicBezTo>
                    <a:pt x="678" y="182"/>
                    <a:pt x="679" y="182"/>
                    <a:pt x="680" y="182"/>
                  </a:cubicBezTo>
                  <a:cubicBezTo>
                    <a:pt x="681" y="181"/>
                    <a:pt x="684" y="181"/>
                    <a:pt x="684" y="179"/>
                  </a:cubicBezTo>
                  <a:cubicBezTo>
                    <a:pt x="685" y="177"/>
                    <a:pt x="683" y="177"/>
                    <a:pt x="682" y="177"/>
                  </a:cubicBezTo>
                  <a:cubicBezTo>
                    <a:pt x="680" y="177"/>
                    <a:pt x="678" y="178"/>
                    <a:pt x="677" y="180"/>
                  </a:cubicBezTo>
                  <a:cubicBezTo>
                    <a:pt x="677" y="181"/>
                    <a:pt x="676" y="184"/>
                    <a:pt x="678" y="183"/>
                  </a:cubicBezTo>
                  <a:cubicBezTo>
                    <a:pt x="677" y="183"/>
                    <a:pt x="677" y="183"/>
                    <a:pt x="677" y="183"/>
                  </a:cubicBezTo>
                  <a:cubicBezTo>
                    <a:pt x="677" y="183"/>
                    <a:pt x="677" y="183"/>
                    <a:pt x="678" y="183"/>
                  </a:cubicBezTo>
                  <a:cubicBezTo>
                    <a:pt x="677" y="183"/>
                    <a:pt x="677" y="183"/>
                    <a:pt x="677" y="183"/>
                  </a:cubicBezTo>
                  <a:cubicBezTo>
                    <a:pt x="677" y="183"/>
                    <a:pt x="677" y="183"/>
                    <a:pt x="677" y="183"/>
                  </a:cubicBezTo>
                  <a:close/>
                  <a:moveTo>
                    <a:pt x="561" y="277"/>
                  </a:moveTo>
                  <a:cubicBezTo>
                    <a:pt x="561" y="277"/>
                    <a:pt x="561" y="277"/>
                    <a:pt x="562" y="277"/>
                  </a:cubicBezTo>
                  <a:cubicBezTo>
                    <a:pt x="563" y="277"/>
                    <a:pt x="564" y="276"/>
                    <a:pt x="562" y="275"/>
                  </a:cubicBezTo>
                  <a:cubicBezTo>
                    <a:pt x="562" y="275"/>
                    <a:pt x="560" y="276"/>
                    <a:pt x="561" y="277"/>
                  </a:cubicBezTo>
                  <a:cubicBezTo>
                    <a:pt x="561" y="276"/>
                    <a:pt x="561" y="276"/>
                    <a:pt x="560" y="276"/>
                  </a:cubicBezTo>
                  <a:cubicBezTo>
                    <a:pt x="561" y="276"/>
                    <a:pt x="561" y="276"/>
                    <a:pt x="561" y="277"/>
                  </a:cubicBezTo>
                  <a:cubicBezTo>
                    <a:pt x="561" y="276"/>
                    <a:pt x="561" y="276"/>
                    <a:pt x="560" y="276"/>
                  </a:cubicBezTo>
                  <a:cubicBezTo>
                    <a:pt x="561" y="276"/>
                    <a:pt x="561" y="276"/>
                    <a:pt x="561" y="277"/>
                  </a:cubicBezTo>
                  <a:close/>
                  <a:moveTo>
                    <a:pt x="575" y="207"/>
                  </a:moveTo>
                  <a:cubicBezTo>
                    <a:pt x="575" y="205"/>
                    <a:pt x="574" y="205"/>
                    <a:pt x="574" y="207"/>
                  </a:cubicBezTo>
                  <a:cubicBezTo>
                    <a:pt x="573" y="208"/>
                    <a:pt x="575" y="207"/>
                    <a:pt x="575" y="206"/>
                  </a:cubicBezTo>
                  <a:cubicBezTo>
                    <a:pt x="575" y="206"/>
                    <a:pt x="575" y="207"/>
                    <a:pt x="575" y="207"/>
                  </a:cubicBezTo>
                  <a:cubicBezTo>
                    <a:pt x="575" y="207"/>
                    <a:pt x="575" y="206"/>
                    <a:pt x="575" y="206"/>
                  </a:cubicBezTo>
                  <a:cubicBezTo>
                    <a:pt x="575" y="206"/>
                    <a:pt x="575" y="207"/>
                    <a:pt x="575" y="207"/>
                  </a:cubicBezTo>
                  <a:close/>
                  <a:moveTo>
                    <a:pt x="757" y="1"/>
                  </a:moveTo>
                  <a:cubicBezTo>
                    <a:pt x="760" y="2"/>
                    <a:pt x="761" y="1"/>
                    <a:pt x="757" y="0"/>
                  </a:cubicBezTo>
                  <a:cubicBezTo>
                    <a:pt x="757" y="0"/>
                    <a:pt x="757" y="1"/>
                    <a:pt x="757" y="1"/>
                  </a:cubicBezTo>
                  <a:close/>
                  <a:moveTo>
                    <a:pt x="818" y="72"/>
                  </a:moveTo>
                  <a:cubicBezTo>
                    <a:pt x="818" y="72"/>
                    <a:pt x="818" y="72"/>
                    <a:pt x="819" y="72"/>
                  </a:cubicBezTo>
                  <a:cubicBezTo>
                    <a:pt x="819" y="72"/>
                    <a:pt x="820" y="72"/>
                    <a:pt x="820" y="71"/>
                  </a:cubicBezTo>
                  <a:cubicBezTo>
                    <a:pt x="819" y="71"/>
                    <a:pt x="818" y="71"/>
                    <a:pt x="818" y="72"/>
                  </a:cubicBezTo>
                  <a:close/>
                  <a:moveTo>
                    <a:pt x="605" y="243"/>
                  </a:moveTo>
                  <a:cubicBezTo>
                    <a:pt x="605" y="243"/>
                    <a:pt x="604" y="243"/>
                    <a:pt x="604" y="243"/>
                  </a:cubicBezTo>
                  <a:cubicBezTo>
                    <a:pt x="603" y="243"/>
                    <a:pt x="603" y="244"/>
                    <a:pt x="603" y="245"/>
                  </a:cubicBezTo>
                  <a:cubicBezTo>
                    <a:pt x="604" y="245"/>
                    <a:pt x="605" y="244"/>
                    <a:pt x="605" y="243"/>
                  </a:cubicBezTo>
                  <a:cubicBezTo>
                    <a:pt x="605" y="244"/>
                    <a:pt x="605" y="243"/>
                    <a:pt x="605" y="243"/>
                  </a:cubicBezTo>
                  <a:cubicBezTo>
                    <a:pt x="605" y="243"/>
                    <a:pt x="605" y="243"/>
                    <a:pt x="605" y="244"/>
                  </a:cubicBezTo>
                  <a:cubicBezTo>
                    <a:pt x="605" y="243"/>
                    <a:pt x="605" y="243"/>
                    <a:pt x="605" y="243"/>
                  </a:cubicBezTo>
                  <a:cubicBezTo>
                    <a:pt x="605" y="243"/>
                    <a:pt x="605" y="244"/>
                    <a:pt x="605" y="243"/>
                  </a:cubicBezTo>
                  <a:close/>
                  <a:moveTo>
                    <a:pt x="620" y="269"/>
                  </a:moveTo>
                  <a:cubicBezTo>
                    <a:pt x="619" y="269"/>
                    <a:pt x="619" y="269"/>
                    <a:pt x="618" y="269"/>
                  </a:cubicBezTo>
                  <a:cubicBezTo>
                    <a:pt x="619" y="272"/>
                    <a:pt x="620" y="269"/>
                    <a:pt x="620" y="269"/>
                  </a:cubicBezTo>
                  <a:close/>
                  <a:moveTo>
                    <a:pt x="580" y="284"/>
                  </a:moveTo>
                  <a:cubicBezTo>
                    <a:pt x="580" y="284"/>
                    <a:pt x="579" y="284"/>
                    <a:pt x="579" y="284"/>
                  </a:cubicBezTo>
                  <a:cubicBezTo>
                    <a:pt x="579" y="286"/>
                    <a:pt x="582" y="283"/>
                    <a:pt x="583" y="283"/>
                  </a:cubicBezTo>
                  <a:cubicBezTo>
                    <a:pt x="582" y="283"/>
                    <a:pt x="581" y="284"/>
                    <a:pt x="580" y="284"/>
                  </a:cubicBezTo>
                  <a:cubicBezTo>
                    <a:pt x="580" y="284"/>
                    <a:pt x="580" y="284"/>
                    <a:pt x="580" y="284"/>
                  </a:cubicBezTo>
                  <a:cubicBezTo>
                    <a:pt x="580" y="284"/>
                    <a:pt x="580" y="284"/>
                    <a:pt x="579" y="284"/>
                  </a:cubicBezTo>
                  <a:cubicBezTo>
                    <a:pt x="580" y="284"/>
                    <a:pt x="581" y="284"/>
                    <a:pt x="580" y="284"/>
                  </a:cubicBezTo>
                  <a:close/>
                  <a:moveTo>
                    <a:pt x="693" y="261"/>
                  </a:moveTo>
                  <a:cubicBezTo>
                    <a:pt x="693" y="260"/>
                    <a:pt x="693" y="258"/>
                    <a:pt x="692" y="258"/>
                  </a:cubicBezTo>
                  <a:cubicBezTo>
                    <a:pt x="691" y="258"/>
                    <a:pt x="693" y="261"/>
                    <a:pt x="693" y="261"/>
                  </a:cubicBezTo>
                  <a:cubicBezTo>
                    <a:pt x="693" y="261"/>
                    <a:pt x="693" y="260"/>
                    <a:pt x="693" y="260"/>
                  </a:cubicBezTo>
                  <a:cubicBezTo>
                    <a:pt x="693" y="260"/>
                    <a:pt x="693" y="261"/>
                    <a:pt x="693" y="261"/>
                  </a:cubicBezTo>
                  <a:close/>
                  <a:moveTo>
                    <a:pt x="584" y="284"/>
                  </a:moveTo>
                  <a:cubicBezTo>
                    <a:pt x="585" y="283"/>
                    <a:pt x="584" y="281"/>
                    <a:pt x="583" y="283"/>
                  </a:cubicBezTo>
                  <a:cubicBezTo>
                    <a:pt x="584" y="283"/>
                    <a:pt x="584" y="284"/>
                    <a:pt x="584" y="284"/>
                  </a:cubicBezTo>
                  <a:close/>
                  <a:moveTo>
                    <a:pt x="495" y="240"/>
                  </a:moveTo>
                  <a:cubicBezTo>
                    <a:pt x="495" y="237"/>
                    <a:pt x="492" y="240"/>
                    <a:pt x="493" y="240"/>
                  </a:cubicBezTo>
                  <a:cubicBezTo>
                    <a:pt x="494" y="240"/>
                    <a:pt x="494" y="240"/>
                    <a:pt x="495" y="240"/>
                  </a:cubicBezTo>
                  <a:close/>
                  <a:moveTo>
                    <a:pt x="609" y="277"/>
                  </a:moveTo>
                  <a:cubicBezTo>
                    <a:pt x="608" y="277"/>
                    <a:pt x="608" y="278"/>
                    <a:pt x="608" y="279"/>
                  </a:cubicBezTo>
                  <a:cubicBezTo>
                    <a:pt x="609" y="279"/>
                    <a:pt x="610" y="278"/>
                    <a:pt x="609" y="277"/>
                  </a:cubicBezTo>
                  <a:close/>
                  <a:moveTo>
                    <a:pt x="434" y="275"/>
                  </a:moveTo>
                  <a:cubicBezTo>
                    <a:pt x="434" y="275"/>
                    <a:pt x="436" y="275"/>
                    <a:pt x="437" y="275"/>
                  </a:cubicBezTo>
                  <a:cubicBezTo>
                    <a:pt x="437" y="274"/>
                    <a:pt x="434" y="274"/>
                    <a:pt x="434" y="275"/>
                  </a:cubicBezTo>
                  <a:cubicBezTo>
                    <a:pt x="434" y="275"/>
                    <a:pt x="435" y="275"/>
                    <a:pt x="435" y="274"/>
                  </a:cubicBezTo>
                  <a:cubicBezTo>
                    <a:pt x="434" y="274"/>
                    <a:pt x="434" y="275"/>
                    <a:pt x="434" y="275"/>
                  </a:cubicBezTo>
                  <a:cubicBezTo>
                    <a:pt x="435" y="275"/>
                    <a:pt x="435" y="274"/>
                    <a:pt x="435" y="274"/>
                  </a:cubicBezTo>
                  <a:cubicBezTo>
                    <a:pt x="435" y="274"/>
                    <a:pt x="435" y="274"/>
                    <a:pt x="434" y="275"/>
                  </a:cubicBezTo>
                  <a:close/>
                  <a:moveTo>
                    <a:pt x="548" y="177"/>
                  </a:moveTo>
                  <a:cubicBezTo>
                    <a:pt x="547" y="180"/>
                    <a:pt x="553" y="178"/>
                    <a:pt x="555" y="178"/>
                  </a:cubicBezTo>
                  <a:cubicBezTo>
                    <a:pt x="554" y="179"/>
                    <a:pt x="552" y="185"/>
                    <a:pt x="553" y="186"/>
                  </a:cubicBezTo>
                  <a:cubicBezTo>
                    <a:pt x="555" y="187"/>
                    <a:pt x="557" y="181"/>
                    <a:pt x="558" y="180"/>
                  </a:cubicBezTo>
                  <a:cubicBezTo>
                    <a:pt x="559" y="180"/>
                    <a:pt x="560" y="181"/>
                    <a:pt x="560" y="182"/>
                  </a:cubicBezTo>
                  <a:cubicBezTo>
                    <a:pt x="560" y="184"/>
                    <a:pt x="558" y="185"/>
                    <a:pt x="558" y="186"/>
                  </a:cubicBezTo>
                  <a:cubicBezTo>
                    <a:pt x="558" y="188"/>
                    <a:pt x="559" y="187"/>
                    <a:pt x="560" y="187"/>
                  </a:cubicBezTo>
                  <a:cubicBezTo>
                    <a:pt x="560" y="187"/>
                    <a:pt x="560" y="186"/>
                    <a:pt x="561" y="186"/>
                  </a:cubicBezTo>
                  <a:cubicBezTo>
                    <a:pt x="561" y="187"/>
                    <a:pt x="561" y="187"/>
                    <a:pt x="561" y="188"/>
                  </a:cubicBezTo>
                  <a:cubicBezTo>
                    <a:pt x="561" y="187"/>
                    <a:pt x="563" y="188"/>
                    <a:pt x="563" y="187"/>
                  </a:cubicBezTo>
                  <a:cubicBezTo>
                    <a:pt x="566" y="190"/>
                    <a:pt x="560" y="189"/>
                    <a:pt x="560" y="191"/>
                  </a:cubicBezTo>
                  <a:cubicBezTo>
                    <a:pt x="560" y="193"/>
                    <a:pt x="566" y="192"/>
                    <a:pt x="563" y="195"/>
                  </a:cubicBezTo>
                  <a:cubicBezTo>
                    <a:pt x="560" y="198"/>
                    <a:pt x="554" y="190"/>
                    <a:pt x="553" y="196"/>
                  </a:cubicBezTo>
                  <a:cubicBezTo>
                    <a:pt x="552" y="199"/>
                    <a:pt x="556" y="205"/>
                    <a:pt x="559" y="204"/>
                  </a:cubicBezTo>
                  <a:cubicBezTo>
                    <a:pt x="562" y="204"/>
                    <a:pt x="564" y="200"/>
                    <a:pt x="567" y="200"/>
                  </a:cubicBezTo>
                  <a:cubicBezTo>
                    <a:pt x="570" y="201"/>
                    <a:pt x="565" y="205"/>
                    <a:pt x="569" y="205"/>
                  </a:cubicBezTo>
                  <a:cubicBezTo>
                    <a:pt x="570" y="205"/>
                    <a:pt x="571" y="203"/>
                    <a:pt x="573" y="204"/>
                  </a:cubicBezTo>
                  <a:cubicBezTo>
                    <a:pt x="574" y="204"/>
                    <a:pt x="575" y="205"/>
                    <a:pt x="576" y="206"/>
                  </a:cubicBezTo>
                  <a:cubicBezTo>
                    <a:pt x="576" y="206"/>
                    <a:pt x="576" y="207"/>
                    <a:pt x="577" y="207"/>
                  </a:cubicBezTo>
                  <a:cubicBezTo>
                    <a:pt x="577" y="207"/>
                    <a:pt x="578" y="207"/>
                    <a:pt x="578" y="207"/>
                  </a:cubicBezTo>
                  <a:cubicBezTo>
                    <a:pt x="580" y="208"/>
                    <a:pt x="580" y="209"/>
                    <a:pt x="580" y="211"/>
                  </a:cubicBezTo>
                  <a:cubicBezTo>
                    <a:pt x="581" y="214"/>
                    <a:pt x="581" y="217"/>
                    <a:pt x="584" y="218"/>
                  </a:cubicBezTo>
                  <a:cubicBezTo>
                    <a:pt x="586" y="219"/>
                    <a:pt x="589" y="220"/>
                    <a:pt x="591" y="218"/>
                  </a:cubicBezTo>
                  <a:cubicBezTo>
                    <a:pt x="592" y="217"/>
                    <a:pt x="593" y="214"/>
                    <a:pt x="593" y="212"/>
                  </a:cubicBezTo>
                  <a:cubicBezTo>
                    <a:pt x="593" y="209"/>
                    <a:pt x="591" y="207"/>
                    <a:pt x="589" y="204"/>
                  </a:cubicBezTo>
                  <a:cubicBezTo>
                    <a:pt x="587" y="201"/>
                    <a:pt x="587" y="200"/>
                    <a:pt x="588" y="197"/>
                  </a:cubicBezTo>
                  <a:cubicBezTo>
                    <a:pt x="588" y="196"/>
                    <a:pt x="589" y="194"/>
                    <a:pt x="589" y="193"/>
                  </a:cubicBezTo>
                  <a:cubicBezTo>
                    <a:pt x="588" y="192"/>
                    <a:pt x="587" y="193"/>
                    <a:pt x="586" y="192"/>
                  </a:cubicBezTo>
                  <a:cubicBezTo>
                    <a:pt x="584" y="190"/>
                    <a:pt x="586" y="186"/>
                    <a:pt x="582" y="186"/>
                  </a:cubicBezTo>
                  <a:cubicBezTo>
                    <a:pt x="581" y="186"/>
                    <a:pt x="581" y="187"/>
                    <a:pt x="579" y="187"/>
                  </a:cubicBezTo>
                  <a:cubicBezTo>
                    <a:pt x="578" y="186"/>
                    <a:pt x="578" y="185"/>
                    <a:pt x="578" y="184"/>
                  </a:cubicBezTo>
                  <a:cubicBezTo>
                    <a:pt x="578" y="181"/>
                    <a:pt x="579" y="180"/>
                    <a:pt x="576" y="178"/>
                  </a:cubicBezTo>
                  <a:cubicBezTo>
                    <a:pt x="574" y="176"/>
                    <a:pt x="572" y="176"/>
                    <a:pt x="571" y="179"/>
                  </a:cubicBezTo>
                  <a:cubicBezTo>
                    <a:pt x="570" y="179"/>
                    <a:pt x="570" y="184"/>
                    <a:pt x="569" y="183"/>
                  </a:cubicBezTo>
                  <a:cubicBezTo>
                    <a:pt x="568" y="183"/>
                    <a:pt x="570" y="180"/>
                    <a:pt x="568" y="181"/>
                  </a:cubicBezTo>
                  <a:cubicBezTo>
                    <a:pt x="569" y="176"/>
                    <a:pt x="567" y="170"/>
                    <a:pt x="562" y="168"/>
                  </a:cubicBezTo>
                  <a:cubicBezTo>
                    <a:pt x="560" y="166"/>
                    <a:pt x="558" y="167"/>
                    <a:pt x="555" y="168"/>
                  </a:cubicBezTo>
                  <a:cubicBezTo>
                    <a:pt x="554" y="168"/>
                    <a:pt x="549" y="168"/>
                    <a:pt x="549" y="168"/>
                  </a:cubicBezTo>
                  <a:cubicBezTo>
                    <a:pt x="550" y="170"/>
                    <a:pt x="548" y="170"/>
                    <a:pt x="548" y="172"/>
                  </a:cubicBezTo>
                  <a:cubicBezTo>
                    <a:pt x="548" y="173"/>
                    <a:pt x="549" y="175"/>
                    <a:pt x="548" y="177"/>
                  </a:cubicBezTo>
                  <a:close/>
                  <a:moveTo>
                    <a:pt x="606" y="249"/>
                  </a:moveTo>
                  <a:cubicBezTo>
                    <a:pt x="605" y="249"/>
                    <a:pt x="605" y="248"/>
                    <a:pt x="604" y="248"/>
                  </a:cubicBezTo>
                  <a:cubicBezTo>
                    <a:pt x="604" y="248"/>
                    <a:pt x="605" y="250"/>
                    <a:pt x="606" y="249"/>
                  </a:cubicBezTo>
                  <a:close/>
                  <a:moveTo>
                    <a:pt x="611" y="289"/>
                  </a:moveTo>
                  <a:cubicBezTo>
                    <a:pt x="611" y="290"/>
                    <a:pt x="613" y="288"/>
                    <a:pt x="613" y="288"/>
                  </a:cubicBezTo>
                  <a:cubicBezTo>
                    <a:pt x="612" y="287"/>
                    <a:pt x="611" y="288"/>
                    <a:pt x="611" y="289"/>
                  </a:cubicBezTo>
                  <a:close/>
                  <a:moveTo>
                    <a:pt x="592" y="136"/>
                  </a:moveTo>
                  <a:cubicBezTo>
                    <a:pt x="591" y="135"/>
                    <a:pt x="590" y="136"/>
                    <a:pt x="590" y="137"/>
                  </a:cubicBezTo>
                  <a:cubicBezTo>
                    <a:pt x="590" y="136"/>
                    <a:pt x="592" y="135"/>
                    <a:pt x="591" y="136"/>
                  </a:cubicBezTo>
                  <a:cubicBezTo>
                    <a:pt x="591" y="136"/>
                    <a:pt x="591" y="136"/>
                    <a:pt x="592" y="136"/>
                  </a:cubicBezTo>
                  <a:close/>
                  <a:moveTo>
                    <a:pt x="598" y="257"/>
                  </a:moveTo>
                  <a:cubicBezTo>
                    <a:pt x="599" y="257"/>
                    <a:pt x="600" y="257"/>
                    <a:pt x="601" y="257"/>
                  </a:cubicBezTo>
                  <a:cubicBezTo>
                    <a:pt x="599" y="256"/>
                    <a:pt x="599" y="256"/>
                    <a:pt x="598" y="257"/>
                  </a:cubicBezTo>
                  <a:close/>
                  <a:moveTo>
                    <a:pt x="496" y="241"/>
                  </a:moveTo>
                  <a:cubicBezTo>
                    <a:pt x="497" y="241"/>
                    <a:pt x="497" y="241"/>
                    <a:pt x="497" y="240"/>
                  </a:cubicBezTo>
                  <a:cubicBezTo>
                    <a:pt x="497" y="239"/>
                    <a:pt x="495" y="241"/>
                    <a:pt x="496" y="241"/>
                  </a:cubicBezTo>
                  <a:close/>
                  <a:moveTo>
                    <a:pt x="663" y="204"/>
                  </a:moveTo>
                  <a:cubicBezTo>
                    <a:pt x="663" y="204"/>
                    <a:pt x="663" y="204"/>
                    <a:pt x="663" y="205"/>
                  </a:cubicBezTo>
                  <a:cubicBezTo>
                    <a:pt x="665" y="205"/>
                    <a:pt x="666" y="199"/>
                    <a:pt x="665" y="198"/>
                  </a:cubicBezTo>
                  <a:cubicBezTo>
                    <a:pt x="666" y="198"/>
                    <a:pt x="663" y="204"/>
                    <a:pt x="663" y="204"/>
                  </a:cubicBezTo>
                  <a:cubicBezTo>
                    <a:pt x="663" y="204"/>
                    <a:pt x="664" y="203"/>
                    <a:pt x="663" y="204"/>
                  </a:cubicBezTo>
                  <a:cubicBezTo>
                    <a:pt x="663" y="204"/>
                    <a:pt x="663" y="204"/>
                    <a:pt x="663" y="204"/>
                  </a:cubicBezTo>
                  <a:cubicBezTo>
                    <a:pt x="663" y="204"/>
                    <a:pt x="663" y="204"/>
                    <a:pt x="663" y="204"/>
                  </a:cubicBezTo>
                  <a:close/>
                  <a:moveTo>
                    <a:pt x="614" y="273"/>
                  </a:moveTo>
                  <a:cubicBezTo>
                    <a:pt x="614" y="273"/>
                    <a:pt x="613" y="274"/>
                    <a:pt x="614" y="275"/>
                  </a:cubicBezTo>
                  <a:cubicBezTo>
                    <a:pt x="614" y="274"/>
                    <a:pt x="614" y="274"/>
                    <a:pt x="614" y="273"/>
                  </a:cubicBezTo>
                  <a:close/>
                  <a:moveTo>
                    <a:pt x="606" y="283"/>
                  </a:moveTo>
                  <a:cubicBezTo>
                    <a:pt x="607" y="283"/>
                    <a:pt x="607" y="282"/>
                    <a:pt x="608" y="282"/>
                  </a:cubicBezTo>
                  <a:cubicBezTo>
                    <a:pt x="606" y="282"/>
                    <a:pt x="606" y="282"/>
                    <a:pt x="606" y="283"/>
                  </a:cubicBezTo>
                  <a:close/>
                  <a:moveTo>
                    <a:pt x="711" y="267"/>
                  </a:moveTo>
                  <a:cubicBezTo>
                    <a:pt x="711" y="266"/>
                    <a:pt x="709" y="270"/>
                    <a:pt x="711" y="267"/>
                  </a:cubicBezTo>
                  <a:cubicBezTo>
                    <a:pt x="711" y="267"/>
                    <a:pt x="711" y="268"/>
                    <a:pt x="711" y="267"/>
                  </a:cubicBezTo>
                  <a:close/>
                  <a:moveTo>
                    <a:pt x="596" y="316"/>
                  </a:moveTo>
                  <a:cubicBezTo>
                    <a:pt x="595" y="315"/>
                    <a:pt x="594" y="316"/>
                    <a:pt x="594" y="316"/>
                  </a:cubicBezTo>
                  <a:cubicBezTo>
                    <a:pt x="595" y="316"/>
                    <a:pt x="596" y="316"/>
                    <a:pt x="595" y="316"/>
                  </a:cubicBezTo>
                  <a:cubicBezTo>
                    <a:pt x="596" y="316"/>
                    <a:pt x="596" y="316"/>
                    <a:pt x="595" y="316"/>
                  </a:cubicBezTo>
                  <a:cubicBezTo>
                    <a:pt x="595" y="316"/>
                    <a:pt x="595" y="316"/>
                    <a:pt x="596" y="316"/>
                  </a:cubicBezTo>
                  <a:close/>
                  <a:moveTo>
                    <a:pt x="577" y="285"/>
                  </a:moveTo>
                  <a:cubicBezTo>
                    <a:pt x="577" y="284"/>
                    <a:pt x="576" y="284"/>
                    <a:pt x="576" y="285"/>
                  </a:cubicBezTo>
                  <a:cubicBezTo>
                    <a:pt x="576" y="285"/>
                    <a:pt x="577" y="285"/>
                    <a:pt x="577" y="285"/>
                  </a:cubicBezTo>
                  <a:close/>
                  <a:moveTo>
                    <a:pt x="605" y="292"/>
                  </a:moveTo>
                  <a:cubicBezTo>
                    <a:pt x="605" y="292"/>
                    <a:pt x="605" y="291"/>
                    <a:pt x="605" y="290"/>
                  </a:cubicBezTo>
                  <a:cubicBezTo>
                    <a:pt x="604" y="291"/>
                    <a:pt x="604" y="292"/>
                    <a:pt x="605" y="292"/>
                  </a:cubicBezTo>
                  <a:close/>
                  <a:moveTo>
                    <a:pt x="508" y="276"/>
                  </a:moveTo>
                  <a:cubicBezTo>
                    <a:pt x="509" y="275"/>
                    <a:pt x="506" y="276"/>
                    <a:pt x="506" y="276"/>
                  </a:cubicBezTo>
                  <a:cubicBezTo>
                    <a:pt x="507" y="276"/>
                    <a:pt x="507" y="276"/>
                    <a:pt x="508" y="276"/>
                  </a:cubicBezTo>
                  <a:close/>
                  <a:moveTo>
                    <a:pt x="610" y="255"/>
                  </a:moveTo>
                  <a:cubicBezTo>
                    <a:pt x="610" y="256"/>
                    <a:pt x="610" y="256"/>
                    <a:pt x="610" y="256"/>
                  </a:cubicBezTo>
                  <a:cubicBezTo>
                    <a:pt x="610" y="256"/>
                    <a:pt x="610" y="256"/>
                    <a:pt x="610" y="255"/>
                  </a:cubicBezTo>
                  <a:close/>
                  <a:moveTo>
                    <a:pt x="650" y="268"/>
                  </a:moveTo>
                  <a:cubicBezTo>
                    <a:pt x="650" y="269"/>
                    <a:pt x="651" y="269"/>
                    <a:pt x="651" y="269"/>
                  </a:cubicBezTo>
                  <a:cubicBezTo>
                    <a:pt x="651" y="268"/>
                    <a:pt x="651" y="268"/>
                    <a:pt x="650" y="268"/>
                  </a:cubicBezTo>
                  <a:close/>
                  <a:moveTo>
                    <a:pt x="446" y="251"/>
                  </a:moveTo>
                  <a:cubicBezTo>
                    <a:pt x="446" y="251"/>
                    <a:pt x="446" y="251"/>
                    <a:pt x="446" y="251"/>
                  </a:cubicBezTo>
                  <a:cubicBezTo>
                    <a:pt x="446" y="251"/>
                    <a:pt x="445" y="252"/>
                    <a:pt x="446" y="251"/>
                  </a:cubicBezTo>
                  <a:close/>
                  <a:moveTo>
                    <a:pt x="432" y="271"/>
                  </a:moveTo>
                  <a:cubicBezTo>
                    <a:pt x="433" y="271"/>
                    <a:pt x="433" y="271"/>
                    <a:pt x="434" y="271"/>
                  </a:cubicBezTo>
                  <a:cubicBezTo>
                    <a:pt x="433" y="271"/>
                    <a:pt x="433" y="271"/>
                    <a:pt x="432" y="271"/>
                  </a:cubicBezTo>
                  <a:close/>
                  <a:moveTo>
                    <a:pt x="616" y="305"/>
                  </a:moveTo>
                  <a:cubicBezTo>
                    <a:pt x="616" y="305"/>
                    <a:pt x="616" y="305"/>
                    <a:pt x="616" y="304"/>
                  </a:cubicBezTo>
                  <a:cubicBezTo>
                    <a:pt x="615" y="305"/>
                    <a:pt x="616" y="305"/>
                    <a:pt x="616" y="305"/>
                  </a:cubicBezTo>
                  <a:close/>
                  <a:moveTo>
                    <a:pt x="605" y="258"/>
                  </a:moveTo>
                  <a:cubicBezTo>
                    <a:pt x="604" y="258"/>
                    <a:pt x="604" y="259"/>
                    <a:pt x="605" y="259"/>
                  </a:cubicBezTo>
                  <a:cubicBezTo>
                    <a:pt x="605" y="259"/>
                    <a:pt x="605" y="258"/>
                    <a:pt x="605" y="258"/>
                  </a:cubicBezTo>
                  <a:close/>
                  <a:moveTo>
                    <a:pt x="598" y="305"/>
                  </a:moveTo>
                  <a:cubicBezTo>
                    <a:pt x="598" y="305"/>
                    <a:pt x="596" y="306"/>
                    <a:pt x="597" y="306"/>
                  </a:cubicBezTo>
                  <a:cubicBezTo>
                    <a:pt x="597" y="306"/>
                    <a:pt x="598" y="305"/>
                    <a:pt x="598" y="305"/>
                  </a:cubicBezTo>
                  <a:close/>
                  <a:moveTo>
                    <a:pt x="611" y="306"/>
                  </a:moveTo>
                  <a:cubicBezTo>
                    <a:pt x="611" y="306"/>
                    <a:pt x="611" y="306"/>
                    <a:pt x="611" y="306"/>
                  </a:cubicBezTo>
                  <a:cubicBezTo>
                    <a:pt x="611" y="307"/>
                    <a:pt x="612" y="305"/>
                    <a:pt x="611" y="306"/>
                  </a:cubicBezTo>
                  <a:cubicBezTo>
                    <a:pt x="612" y="305"/>
                    <a:pt x="610" y="307"/>
                    <a:pt x="611" y="307"/>
                  </a:cubicBezTo>
                  <a:cubicBezTo>
                    <a:pt x="611" y="306"/>
                    <a:pt x="611" y="306"/>
                    <a:pt x="611" y="306"/>
                  </a:cubicBezTo>
                  <a:close/>
                  <a:moveTo>
                    <a:pt x="581" y="290"/>
                  </a:moveTo>
                  <a:cubicBezTo>
                    <a:pt x="581" y="289"/>
                    <a:pt x="581" y="289"/>
                    <a:pt x="580" y="290"/>
                  </a:cubicBezTo>
                  <a:cubicBezTo>
                    <a:pt x="581" y="290"/>
                    <a:pt x="581" y="290"/>
                    <a:pt x="581" y="290"/>
                  </a:cubicBezTo>
                  <a:close/>
                  <a:moveTo>
                    <a:pt x="606" y="245"/>
                  </a:moveTo>
                  <a:cubicBezTo>
                    <a:pt x="606" y="244"/>
                    <a:pt x="606" y="245"/>
                    <a:pt x="606" y="245"/>
                  </a:cubicBezTo>
                  <a:cubicBezTo>
                    <a:pt x="606" y="245"/>
                    <a:pt x="606" y="245"/>
                    <a:pt x="606" y="245"/>
                  </a:cubicBezTo>
                  <a:close/>
                  <a:moveTo>
                    <a:pt x="621" y="271"/>
                  </a:moveTo>
                  <a:cubicBezTo>
                    <a:pt x="621" y="270"/>
                    <a:pt x="621" y="270"/>
                    <a:pt x="621" y="270"/>
                  </a:cubicBezTo>
                  <a:cubicBezTo>
                    <a:pt x="620" y="270"/>
                    <a:pt x="620" y="271"/>
                    <a:pt x="620" y="271"/>
                  </a:cubicBezTo>
                  <a:cubicBezTo>
                    <a:pt x="621" y="271"/>
                    <a:pt x="621" y="271"/>
                    <a:pt x="621" y="271"/>
                  </a:cubicBezTo>
                  <a:close/>
                  <a:moveTo>
                    <a:pt x="432" y="271"/>
                  </a:moveTo>
                  <a:cubicBezTo>
                    <a:pt x="432" y="271"/>
                    <a:pt x="432" y="272"/>
                    <a:pt x="432" y="272"/>
                  </a:cubicBezTo>
                  <a:cubicBezTo>
                    <a:pt x="432" y="272"/>
                    <a:pt x="432" y="271"/>
                    <a:pt x="432" y="271"/>
                  </a:cubicBezTo>
                  <a:close/>
                  <a:moveTo>
                    <a:pt x="585" y="264"/>
                  </a:moveTo>
                  <a:cubicBezTo>
                    <a:pt x="585" y="264"/>
                    <a:pt x="585" y="264"/>
                    <a:pt x="585" y="264"/>
                  </a:cubicBezTo>
                  <a:cubicBezTo>
                    <a:pt x="585" y="264"/>
                    <a:pt x="585" y="264"/>
                    <a:pt x="585" y="264"/>
                  </a:cubicBezTo>
                  <a:close/>
                  <a:moveTo>
                    <a:pt x="859" y="704"/>
                  </a:moveTo>
                  <a:cubicBezTo>
                    <a:pt x="858" y="705"/>
                    <a:pt x="862" y="703"/>
                    <a:pt x="862" y="703"/>
                  </a:cubicBezTo>
                  <a:cubicBezTo>
                    <a:pt x="861" y="703"/>
                    <a:pt x="860" y="703"/>
                    <a:pt x="861" y="702"/>
                  </a:cubicBezTo>
                  <a:cubicBezTo>
                    <a:pt x="860" y="702"/>
                    <a:pt x="859" y="703"/>
                    <a:pt x="859" y="704"/>
                  </a:cubicBezTo>
                  <a:cubicBezTo>
                    <a:pt x="859" y="703"/>
                    <a:pt x="859" y="704"/>
                    <a:pt x="859" y="704"/>
                  </a:cubicBezTo>
                  <a:cubicBezTo>
                    <a:pt x="859" y="704"/>
                    <a:pt x="859" y="704"/>
                    <a:pt x="859" y="703"/>
                  </a:cubicBezTo>
                  <a:cubicBezTo>
                    <a:pt x="859" y="704"/>
                    <a:pt x="859" y="704"/>
                    <a:pt x="859" y="704"/>
                  </a:cubicBezTo>
                  <a:cubicBezTo>
                    <a:pt x="859" y="704"/>
                    <a:pt x="859" y="703"/>
                    <a:pt x="859" y="704"/>
                  </a:cubicBezTo>
                  <a:close/>
                  <a:moveTo>
                    <a:pt x="893" y="692"/>
                  </a:moveTo>
                  <a:cubicBezTo>
                    <a:pt x="894" y="692"/>
                    <a:pt x="894" y="692"/>
                    <a:pt x="894" y="692"/>
                  </a:cubicBezTo>
                  <a:cubicBezTo>
                    <a:pt x="893" y="690"/>
                    <a:pt x="892" y="692"/>
                    <a:pt x="892" y="693"/>
                  </a:cubicBezTo>
                  <a:cubicBezTo>
                    <a:pt x="893" y="693"/>
                    <a:pt x="893" y="692"/>
                    <a:pt x="893" y="692"/>
                  </a:cubicBezTo>
                  <a:close/>
                  <a:moveTo>
                    <a:pt x="889" y="694"/>
                  </a:moveTo>
                  <a:cubicBezTo>
                    <a:pt x="889" y="694"/>
                    <a:pt x="890" y="693"/>
                    <a:pt x="890" y="692"/>
                  </a:cubicBezTo>
                  <a:cubicBezTo>
                    <a:pt x="890" y="693"/>
                    <a:pt x="889" y="693"/>
                    <a:pt x="888" y="693"/>
                  </a:cubicBezTo>
                  <a:cubicBezTo>
                    <a:pt x="888" y="693"/>
                    <a:pt x="889" y="694"/>
                    <a:pt x="889" y="694"/>
                  </a:cubicBezTo>
                  <a:close/>
                  <a:moveTo>
                    <a:pt x="903" y="712"/>
                  </a:moveTo>
                  <a:cubicBezTo>
                    <a:pt x="903" y="712"/>
                    <a:pt x="903" y="712"/>
                    <a:pt x="903" y="712"/>
                  </a:cubicBezTo>
                  <a:cubicBezTo>
                    <a:pt x="903" y="710"/>
                    <a:pt x="901" y="713"/>
                    <a:pt x="901" y="714"/>
                  </a:cubicBezTo>
                  <a:cubicBezTo>
                    <a:pt x="900" y="714"/>
                    <a:pt x="900" y="715"/>
                    <a:pt x="900" y="715"/>
                  </a:cubicBezTo>
                  <a:cubicBezTo>
                    <a:pt x="900" y="715"/>
                    <a:pt x="900" y="713"/>
                    <a:pt x="899" y="713"/>
                  </a:cubicBezTo>
                  <a:cubicBezTo>
                    <a:pt x="900" y="712"/>
                    <a:pt x="901" y="710"/>
                    <a:pt x="902" y="708"/>
                  </a:cubicBezTo>
                  <a:cubicBezTo>
                    <a:pt x="902" y="708"/>
                    <a:pt x="900" y="708"/>
                    <a:pt x="900" y="709"/>
                  </a:cubicBezTo>
                  <a:cubicBezTo>
                    <a:pt x="899" y="709"/>
                    <a:pt x="899" y="710"/>
                    <a:pt x="898" y="711"/>
                  </a:cubicBezTo>
                  <a:cubicBezTo>
                    <a:pt x="897" y="712"/>
                    <a:pt x="897" y="713"/>
                    <a:pt x="896" y="713"/>
                  </a:cubicBezTo>
                  <a:cubicBezTo>
                    <a:pt x="895" y="712"/>
                    <a:pt x="895" y="711"/>
                    <a:pt x="895" y="710"/>
                  </a:cubicBezTo>
                  <a:cubicBezTo>
                    <a:pt x="895" y="711"/>
                    <a:pt x="895" y="711"/>
                    <a:pt x="895" y="711"/>
                  </a:cubicBezTo>
                  <a:cubicBezTo>
                    <a:pt x="896" y="711"/>
                    <a:pt x="897" y="709"/>
                    <a:pt x="897" y="709"/>
                  </a:cubicBezTo>
                  <a:cubicBezTo>
                    <a:pt x="896" y="708"/>
                    <a:pt x="895" y="709"/>
                    <a:pt x="895" y="709"/>
                  </a:cubicBezTo>
                  <a:cubicBezTo>
                    <a:pt x="896" y="709"/>
                    <a:pt x="896" y="708"/>
                    <a:pt x="896" y="708"/>
                  </a:cubicBezTo>
                  <a:cubicBezTo>
                    <a:pt x="895" y="708"/>
                    <a:pt x="894" y="709"/>
                    <a:pt x="894" y="707"/>
                  </a:cubicBezTo>
                  <a:cubicBezTo>
                    <a:pt x="895" y="707"/>
                    <a:pt x="895" y="707"/>
                    <a:pt x="895" y="707"/>
                  </a:cubicBezTo>
                  <a:cubicBezTo>
                    <a:pt x="895" y="707"/>
                    <a:pt x="895" y="707"/>
                    <a:pt x="895" y="707"/>
                  </a:cubicBezTo>
                  <a:cubicBezTo>
                    <a:pt x="895" y="710"/>
                    <a:pt x="896" y="707"/>
                    <a:pt x="897" y="707"/>
                  </a:cubicBezTo>
                  <a:cubicBezTo>
                    <a:pt x="897" y="707"/>
                    <a:pt x="897" y="707"/>
                    <a:pt x="896" y="707"/>
                  </a:cubicBezTo>
                  <a:cubicBezTo>
                    <a:pt x="898" y="707"/>
                    <a:pt x="901" y="705"/>
                    <a:pt x="901" y="702"/>
                  </a:cubicBezTo>
                  <a:cubicBezTo>
                    <a:pt x="901" y="702"/>
                    <a:pt x="900" y="702"/>
                    <a:pt x="900" y="702"/>
                  </a:cubicBezTo>
                  <a:cubicBezTo>
                    <a:pt x="900" y="703"/>
                    <a:pt x="900" y="703"/>
                    <a:pt x="899" y="703"/>
                  </a:cubicBezTo>
                  <a:cubicBezTo>
                    <a:pt x="899" y="703"/>
                    <a:pt x="898" y="703"/>
                    <a:pt x="898" y="703"/>
                  </a:cubicBezTo>
                  <a:cubicBezTo>
                    <a:pt x="897" y="703"/>
                    <a:pt x="897" y="704"/>
                    <a:pt x="897" y="704"/>
                  </a:cubicBezTo>
                  <a:cubicBezTo>
                    <a:pt x="897" y="704"/>
                    <a:pt x="897" y="704"/>
                    <a:pt x="897" y="704"/>
                  </a:cubicBezTo>
                  <a:cubicBezTo>
                    <a:pt x="897" y="704"/>
                    <a:pt x="897" y="704"/>
                    <a:pt x="896" y="704"/>
                  </a:cubicBezTo>
                  <a:cubicBezTo>
                    <a:pt x="896" y="704"/>
                    <a:pt x="896" y="704"/>
                    <a:pt x="896" y="704"/>
                  </a:cubicBezTo>
                  <a:cubicBezTo>
                    <a:pt x="896" y="703"/>
                    <a:pt x="895" y="705"/>
                    <a:pt x="895" y="705"/>
                  </a:cubicBezTo>
                  <a:cubicBezTo>
                    <a:pt x="895" y="704"/>
                    <a:pt x="895" y="704"/>
                    <a:pt x="895" y="704"/>
                  </a:cubicBezTo>
                  <a:cubicBezTo>
                    <a:pt x="895" y="704"/>
                    <a:pt x="896" y="703"/>
                    <a:pt x="896" y="703"/>
                  </a:cubicBezTo>
                  <a:cubicBezTo>
                    <a:pt x="896" y="703"/>
                    <a:pt x="896" y="703"/>
                    <a:pt x="895" y="703"/>
                  </a:cubicBezTo>
                  <a:cubicBezTo>
                    <a:pt x="896" y="703"/>
                    <a:pt x="896" y="702"/>
                    <a:pt x="897" y="702"/>
                  </a:cubicBezTo>
                  <a:cubicBezTo>
                    <a:pt x="896" y="702"/>
                    <a:pt x="895" y="702"/>
                    <a:pt x="894" y="702"/>
                  </a:cubicBezTo>
                  <a:cubicBezTo>
                    <a:pt x="894" y="701"/>
                    <a:pt x="895" y="701"/>
                    <a:pt x="895" y="701"/>
                  </a:cubicBezTo>
                  <a:cubicBezTo>
                    <a:pt x="895" y="700"/>
                    <a:pt x="893" y="702"/>
                    <a:pt x="893" y="701"/>
                  </a:cubicBezTo>
                  <a:cubicBezTo>
                    <a:pt x="893" y="701"/>
                    <a:pt x="897" y="697"/>
                    <a:pt x="897" y="696"/>
                  </a:cubicBezTo>
                  <a:cubicBezTo>
                    <a:pt x="897" y="693"/>
                    <a:pt x="892" y="694"/>
                    <a:pt x="891" y="696"/>
                  </a:cubicBezTo>
                  <a:cubicBezTo>
                    <a:pt x="891" y="695"/>
                    <a:pt x="891" y="694"/>
                    <a:pt x="891" y="693"/>
                  </a:cubicBezTo>
                  <a:cubicBezTo>
                    <a:pt x="890" y="693"/>
                    <a:pt x="890" y="694"/>
                    <a:pt x="889" y="694"/>
                  </a:cubicBezTo>
                  <a:cubicBezTo>
                    <a:pt x="889" y="694"/>
                    <a:pt x="889" y="694"/>
                    <a:pt x="889" y="694"/>
                  </a:cubicBezTo>
                  <a:cubicBezTo>
                    <a:pt x="889" y="694"/>
                    <a:pt x="889" y="696"/>
                    <a:pt x="889" y="696"/>
                  </a:cubicBezTo>
                  <a:cubicBezTo>
                    <a:pt x="888" y="695"/>
                    <a:pt x="888" y="695"/>
                    <a:pt x="888" y="694"/>
                  </a:cubicBezTo>
                  <a:cubicBezTo>
                    <a:pt x="888" y="695"/>
                    <a:pt x="888" y="695"/>
                    <a:pt x="888" y="696"/>
                  </a:cubicBezTo>
                  <a:cubicBezTo>
                    <a:pt x="888" y="696"/>
                    <a:pt x="887" y="696"/>
                    <a:pt x="887" y="696"/>
                  </a:cubicBezTo>
                  <a:cubicBezTo>
                    <a:pt x="886" y="696"/>
                    <a:pt x="886" y="698"/>
                    <a:pt x="885" y="698"/>
                  </a:cubicBezTo>
                  <a:cubicBezTo>
                    <a:pt x="885" y="698"/>
                    <a:pt x="887" y="694"/>
                    <a:pt x="885" y="693"/>
                  </a:cubicBezTo>
                  <a:cubicBezTo>
                    <a:pt x="886" y="694"/>
                    <a:pt x="886" y="695"/>
                    <a:pt x="885" y="695"/>
                  </a:cubicBezTo>
                  <a:cubicBezTo>
                    <a:pt x="884" y="694"/>
                    <a:pt x="885" y="695"/>
                    <a:pt x="885" y="694"/>
                  </a:cubicBezTo>
                  <a:cubicBezTo>
                    <a:pt x="884" y="693"/>
                    <a:pt x="884" y="694"/>
                    <a:pt x="884" y="695"/>
                  </a:cubicBezTo>
                  <a:cubicBezTo>
                    <a:pt x="884" y="694"/>
                    <a:pt x="884" y="694"/>
                    <a:pt x="883" y="694"/>
                  </a:cubicBezTo>
                  <a:cubicBezTo>
                    <a:pt x="883" y="694"/>
                    <a:pt x="883" y="694"/>
                    <a:pt x="883" y="695"/>
                  </a:cubicBezTo>
                  <a:cubicBezTo>
                    <a:pt x="883" y="694"/>
                    <a:pt x="883" y="694"/>
                    <a:pt x="882" y="694"/>
                  </a:cubicBezTo>
                  <a:cubicBezTo>
                    <a:pt x="881" y="693"/>
                    <a:pt x="881" y="695"/>
                    <a:pt x="880" y="694"/>
                  </a:cubicBezTo>
                  <a:cubicBezTo>
                    <a:pt x="880" y="693"/>
                    <a:pt x="881" y="693"/>
                    <a:pt x="882" y="692"/>
                  </a:cubicBezTo>
                  <a:cubicBezTo>
                    <a:pt x="881" y="693"/>
                    <a:pt x="880" y="692"/>
                    <a:pt x="880" y="691"/>
                  </a:cubicBezTo>
                  <a:cubicBezTo>
                    <a:pt x="881" y="691"/>
                    <a:pt x="884" y="690"/>
                    <a:pt x="884" y="689"/>
                  </a:cubicBezTo>
                  <a:cubicBezTo>
                    <a:pt x="883" y="688"/>
                    <a:pt x="880" y="688"/>
                    <a:pt x="880" y="689"/>
                  </a:cubicBezTo>
                  <a:cubicBezTo>
                    <a:pt x="880" y="688"/>
                    <a:pt x="880" y="688"/>
                    <a:pt x="880" y="687"/>
                  </a:cubicBezTo>
                  <a:cubicBezTo>
                    <a:pt x="880" y="687"/>
                    <a:pt x="876" y="692"/>
                    <a:pt x="875" y="693"/>
                  </a:cubicBezTo>
                  <a:cubicBezTo>
                    <a:pt x="875" y="692"/>
                    <a:pt x="875" y="691"/>
                    <a:pt x="875" y="691"/>
                  </a:cubicBezTo>
                  <a:cubicBezTo>
                    <a:pt x="876" y="690"/>
                    <a:pt x="876" y="689"/>
                    <a:pt x="876" y="687"/>
                  </a:cubicBezTo>
                  <a:cubicBezTo>
                    <a:pt x="876" y="686"/>
                    <a:pt x="877" y="686"/>
                    <a:pt x="878" y="685"/>
                  </a:cubicBezTo>
                  <a:cubicBezTo>
                    <a:pt x="878" y="684"/>
                    <a:pt x="879" y="683"/>
                    <a:pt x="879" y="682"/>
                  </a:cubicBezTo>
                  <a:cubicBezTo>
                    <a:pt x="879" y="682"/>
                    <a:pt x="879" y="680"/>
                    <a:pt x="880" y="680"/>
                  </a:cubicBezTo>
                  <a:cubicBezTo>
                    <a:pt x="879" y="681"/>
                    <a:pt x="881" y="679"/>
                    <a:pt x="881" y="679"/>
                  </a:cubicBezTo>
                  <a:cubicBezTo>
                    <a:pt x="882" y="678"/>
                    <a:pt x="882" y="677"/>
                    <a:pt x="882" y="676"/>
                  </a:cubicBezTo>
                  <a:cubicBezTo>
                    <a:pt x="882" y="676"/>
                    <a:pt x="881" y="675"/>
                    <a:pt x="880" y="675"/>
                  </a:cubicBezTo>
                  <a:cubicBezTo>
                    <a:pt x="880" y="674"/>
                    <a:pt x="882" y="674"/>
                    <a:pt x="882" y="674"/>
                  </a:cubicBezTo>
                  <a:cubicBezTo>
                    <a:pt x="883" y="674"/>
                    <a:pt x="885" y="673"/>
                    <a:pt x="884" y="672"/>
                  </a:cubicBezTo>
                  <a:cubicBezTo>
                    <a:pt x="884" y="671"/>
                    <a:pt x="884" y="672"/>
                    <a:pt x="883" y="672"/>
                  </a:cubicBezTo>
                  <a:cubicBezTo>
                    <a:pt x="883" y="672"/>
                    <a:pt x="881" y="672"/>
                    <a:pt x="882" y="672"/>
                  </a:cubicBezTo>
                  <a:cubicBezTo>
                    <a:pt x="879" y="672"/>
                    <a:pt x="877" y="673"/>
                    <a:pt x="875" y="675"/>
                  </a:cubicBezTo>
                  <a:cubicBezTo>
                    <a:pt x="875" y="676"/>
                    <a:pt x="875" y="678"/>
                    <a:pt x="874" y="679"/>
                  </a:cubicBezTo>
                  <a:cubicBezTo>
                    <a:pt x="873" y="680"/>
                    <a:pt x="872" y="680"/>
                    <a:pt x="871" y="682"/>
                  </a:cubicBezTo>
                  <a:cubicBezTo>
                    <a:pt x="871" y="683"/>
                    <a:pt x="870" y="685"/>
                    <a:pt x="869" y="686"/>
                  </a:cubicBezTo>
                  <a:cubicBezTo>
                    <a:pt x="869" y="686"/>
                    <a:pt x="868" y="690"/>
                    <a:pt x="868" y="690"/>
                  </a:cubicBezTo>
                  <a:cubicBezTo>
                    <a:pt x="866" y="690"/>
                    <a:pt x="869" y="694"/>
                    <a:pt x="869" y="694"/>
                  </a:cubicBezTo>
                  <a:cubicBezTo>
                    <a:pt x="865" y="691"/>
                    <a:pt x="864" y="698"/>
                    <a:pt x="868" y="697"/>
                  </a:cubicBezTo>
                  <a:cubicBezTo>
                    <a:pt x="867" y="698"/>
                    <a:pt x="866" y="697"/>
                    <a:pt x="866" y="698"/>
                  </a:cubicBezTo>
                  <a:cubicBezTo>
                    <a:pt x="866" y="698"/>
                    <a:pt x="865" y="698"/>
                    <a:pt x="865" y="697"/>
                  </a:cubicBezTo>
                  <a:cubicBezTo>
                    <a:pt x="864" y="697"/>
                    <a:pt x="862" y="703"/>
                    <a:pt x="862" y="703"/>
                  </a:cubicBezTo>
                  <a:cubicBezTo>
                    <a:pt x="866" y="703"/>
                    <a:pt x="859" y="708"/>
                    <a:pt x="858" y="710"/>
                  </a:cubicBezTo>
                  <a:cubicBezTo>
                    <a:pt x="858" y="711"/>
                    <a:pt x="858" y="712"/>
                    <a:pt x="859" y="713"/>
                  </a:cubicBezTo>
                  <a:cubicBezTo>
                    <a:pt x="860" y="713"/>
                    <a:pt x="864" y="712"/>
                    <a:pt x="865" y="711"/>
                  </a:cubicBezTo>
                  <a:cubicBezTo>
                    <a:pt x="865" y="712"/>
                    <a:pt x="868" y="713"/>
                    <a:pt x="868" y="712"/>
                  </a:cubicBezTo>
                  <a:cubicBezTo>
                    <a:pt x="868" y="713"/>
                    <a:pt x="871" y="713"/>
                    <a:pt x="872" y="712"/>
                  </a:cubicBezTo>
                  <a:cubicBezTo>
                    <a:pt x="872" y="714"/>
                    <a:pt x="873" y="713"/>
                    <a:pt x="875" y="713"/>
                  </a:cubicBezTo>
                  <a:cubicBezTo>
                    <a:pt x="876" y="713"/>
                    <a:pt x="882" y="711"/>
                    <a:pt x="882" y="711"/>
                  </a:cubicBezTo>
                  <a:cubicBezTo>
                    <a:pt x="882" y="712"/>
                    <a:pt x="880" y="713"/>
                    <a:pt x="880" y="712"/>
                  </a:cubicBezTo>
                  <a:cubicBezTo>
                    <a:pt x="880" y="713"/>
                    <a:pt x="882" y="713"/>
                    <a:pt x="882" y="713"/>
                  </a:cubicBezTo>
                  <a:cubicBezTo>
                    <a:pt x="882" y="713"/>
                    <a:pt x="880" y="714"/>
                    <a:pt x="880" y="714"/>
                  </a:cubicBezTo>
                  <a:cubicBezTo>
                    <a:pt x="880" y="715"/>
                    <a:pt x="882" y="713"/>
                    <a:pt x="882" y="713"/>
                  </a:cubicBezTo>
                  <a:cubicBezTo>
                    <a:pt x="882" y="714"/>
                    <a:pt x="882" y="714"/>
                    <a:pt x="881" y="714"/>
                  </a:cubicBezTo>
                  <a:cubicBezTo>
                    <a:pt x="882" y="714"/>
                    <a:pt x="883" y="714"/>
                    <a:pt x="883" y="714"/>
                  </a:cubicBezTo>
                  <a:cubicBezTo>
                    <a:pt x="883" y="717"/>
                    <a:pt x="885" y="712"/>
                    <a:pt x="885" y="712"/>
                  </a:cubicBezTo>
                  <a:cubicBezTo>
                    <a:pt x="884" y="713"/>
                    <a:pt x="888" y="713"/>
                    <a:pt x="889" y="712"/>
                  </a:cubicBezTo>
                  <a:cubicBezTo>
                    <a:pt x="888" y="714"/>
                    <a:pt x="886" y="715"/>
                    <a:pt x="884" y="717"/>
                  </a:cubicBezTo>
                  <a:cubicBezTo>
                    <a:pt x="883" y="718"/>
                    <a:pt x="880" y="719"/>
                    <a:pt x="882" y="720"/>
                  </a:cubicBezTo>
                  <a:cubicBezTo>
                    <a:pt x="885" y="721"/>
                    <a:pt x="889" y="716"/>
                    <a:pt x="891" y="714"/>
                  </a:cubicBezTo>
                  <a:cubicBezTo>
                    <a:pt x="890" y="715"/>
                    <a:pt x="890" y="715"/>
                    <a:pt x="890" y="715"/>
                  </a:cubicBezTo>
                  <a:cubicBezTo>
                    <a:pt x="891" y="714"/>
                    <a:pt x="893" y="712"/>
                    <a:pt x="893" y="710"/>
                  </a:cubicBezTo>
                  <a:cubicBezTo>
                    <a:pt x="894" y="709"/>
                    <a:pt x="894" y="715"/>
                    <a:pt x="894" y="716"/>
                  </a:cubicBezTo>
                  <a:cubicBezTo>
                    <a:pt x="894" y="717"/>
                    <a:pt x="892" y="720"/>
                    <a:pt x="894" y="721"/>
                  </a:cubicBezTo>
                  <a:cubicBezTo>
                    <a:pt x="896" y="721"/>
                    <a:pt x="895" y="717"/>
                    <a:pt x="897" y="717"/>
                  </a:cubicBezTo>
                  <a:cubicBezTo>
                    <a:pt x="898" y="717"/>
                    <a:pt x="896" y="719"/>
                    <a:pt x="897" y="720"/>
                  </a:cubicBezTo>
                  <a:cubicBezTo>
                    <a:pt x="895" y="721"/>
                    <a:pt x="899" y="723"/>
                    <a:pt x="901" y="722"/>
                  </a:cubicBezTo>
                  <a:cubicBezTo>
                    <a:pt x="902" y="721"/>
                    <a:pt x="902" y="719"/>
                    <a:pt x="902" y="718"/>
                  </a:cubicBezTo>
                  <a:cubicBezTo>
                    <a:pt x="902" y="716"/>
                    <a:pt x="903" y="714"/>
                    <a:pt x="903" y="712"/>
                  </a:cubicBezTo>
                  <a:close/>
                  <a:moveTo>
                    <a:pt x="883" y="680"/>
                  </a:moveTo>
                  <a:cubicBezTo>
                    <a:pt x="883" y="681"/>
                    <a:pt x="883" y="681"/>
                    <a:pt x="883" y="681"/>
                  </a:cubicBezTo>
                  <a:cubicBezTo>
                    <a:pt x="884" y="681"/>
                    <a:pt x="884" y="681"/>
                    <a:pt x="884" y="680"/>
                  </a:cubicBezTo>
                  <a:cubicBezTo>
                    <a:pt x="884" y="680"/>
                    <a:pt x="883" y="681"/>
                    <a:pt x="883" y="680"/>
                  </a:cubicBezTo>
                  <a:close/>
                  <a:moveTo>
                    <a:pt x="893" y="713"/>
                  </a:moveTo>
                  <a:cubicBezTo>
                    <a:pt x="893" y="713"/>
                    <a:pt x="892" y="715"/>
                    <a:pt x="892" y="715"/>
                  </a:cubicBezTo>
                  <a:cubicBezTo>
                    <a:pt x="892" y="715"/>
                    <a:pt x="894" y="714"/>
                    <a:pt x="893" y="713"/>
                  </a:cubicBezTo>
                  <a:close/>
                  <a:moveTo>
                    <a:pt x="884" y="678"/>
                  </a:moveTo>
                  <a:cubicBezTo>
                    <a:pt x="883" y="678"/>
                    <a:pt x="883" y="679"/>
                    <a:pt x="883" y="679"/>
                  </a:cubicBezTo>
                  <a:cubicBezTo>
                    <a:pt x="883" y="679"/>
                    <a:pt x="884" y="678"/>
                    <a:pt x="884" y="678"/>
                  </a:cubicBezTo>
                  <a:close/>
                  <a:moveTo>
                    <a:pt x="882" y="693"/>
                  </a:moveTo>
                  <a:cubicBezTo>
                    <a:pt x="882" y="693"/>
                    <a:pt x="882" y="693"/>
                    <a:pt x="882" y="694"/>
                  </a:cubicBezTo>
                  <a:cubicBezTo>
                    <a:pt x="883" y="694"/>
                    <a:pt x="883" y="693"/>
                    <a:pt x="883" y="693"/>
                  </a:cubicBezTo>
                  <a:cubicBezTo>
                    <a:pt x="883" y="693"/>
                    <a:pt x="882" y="693"/>
                    <a:pt x="882" y="693"/>
                  </a:cubicBezTo>
                  <a:close/>
                  <a:moveTo>
                    <a:pt x="883" y="692"/>
                  </a:moveTo>
                  <a:cubicBezTo>
                    <a:pt x="883" y="692"/>
                    <a:pt x="882" y="693"/>
                    <a:pt x="883" y="693"/>
                  </a:cubicBezTo>
                  <a:cubicBezTo>
                    <a:pt x="883" y="693"/>
                    <a:pt x="883" y="693"/>
                    <a:pt x="883" y="693"/>
                  </a:cubicBezTo>
                  <a:cubicBezTo>
                    <a:pt x="883" y="692"/>
                    <a:pt x="883" y="692"/>
                    <a:pt x="883" y="692"/>
                  </a:cubicBezTo>
                  <a:cubicBezTo>
                    <a:pt x="883" y="692"/>
                    <a:pt x="883" y="692"/>
                    <a:pt x="883" y="692"/>
                  </a:cubicBezTo>
                  <a:close/>
                  <a:moveTo>
                    <a:pt x="881" y="711"/>
                  </a:moveTo>
                  <a:cubicBezTo>
                    <a:pt x="881" y="711"/>
                    <a:pt x="881" y="711"/>
                    <a:pt x="881" y="711"/>
                  </a:cubicBezTo>
                  <a:cubicBezTo>
                    <a:pt x="881" y="711"/>
                    <a:pt x="881" y="712"/>
                    <a:pt x="881" y="712"/>
                  </a:cubicBezTo>
                  <a:cubicBezTo>
                    <a:pt x="881" y="712"/>
                    <a:pt x="881" y="712"/>
                    <a:pt x="881" y="711"/>
                  </a:cubicBezTo>
                  <a:close/>
                  <a:moveTo>
                    <a:pt x="894" y="713"/>
                  </a:moveTo>
                  <a:cubicBezTo>
                    <a:pt x="894" y="713"/>
                    <a:pt x="894" y="713"/>
                    <a:pt x="894" y="713"/>
                  </a:cubicBezTo>
                  <a:cubicBezTo>
                    <a:pt x="894" y="713"/>
                    <a:pt x="894" y="713"/>
                    <a:pt x="894" y="713"/>
                  </a:cubicBezTo>
                  <a:close/>
                  <a:moveTo>
                    <a:pt x="882" y="686"/>
                  </a:moveTo>
                  <a:cubicBezTo>
                    <a:pt x="882" y="686"/>
                    <a:pt x="882" y="686"/>
                    <a:pt x="882" y="686"/>
                  </a:cubicBezTo>
                  <a:cubicBezTo>
                    <a:pt x="882" y="686"/>
                    <a:pt x="882" y="686"/>
                    <a:pt x="882" y="686"/>
                  </a:cubicBezTo>
                  <a:close/>
                  <a:moveTo>
                    <a:pt x="842" y="698"/>
                  </a:moveTo>
                  <a:cubicBezTo>
                    <a:pt x="843" y="698"/>
                    <a:pt x="838" y="693"/>
                    <a:pt x="837" y="693"/>
                  </a:cubicBezTo>
                  <a:cubicBezTo>
                    <a:pt x="834" y="691"/>
                    <a:pt x="830" y="689"/>
                    <a:pt x="827" y="689"/>
                  </a:cubicBezTo>
                  <a:cubicBezTo>
                    <a:pt x="822" y="689"/>
                    <a:pt x="827" y="693"/>
                    <a:pt x="829" y="694"/>
                  </a:cubicBezTo>
                  <a:cubicBezTo>
                    <a:pt x="833" y="696"/>
                    <a:pt x="838" y="700"/>
                    <a:pt x="843" y="698"/>
                  </a:cubicBezTo>
                  <a:cubicBezTo>
                    <a:pt x="842" y="698"/>
                    <a:pt x="842" y="698"/>
                    <a:pt x="841" y="698"/>
                  </a:cubicBezTo>
                  <a:cubicBezTo>
                    <a:pt x="842" y="698"/>
                    <a:pt x="842" y="698"/>
                    <a:pt x="842" y="698"/>
                  </a:cubicBezTo>
                  <a:cubicBezTo>
                    <a:pt x="842" y="698"/>
                    <a:pt x="842" y="698"/>
                    <a:pt x="841" y="698"/>
                  </a:cubicBezTo>
                  <a:cubicBezTo>
                    <a:pt x="842" y="698"/>
                    <a:pt x="842" y="698"/>
                    <a:pt x="842" y="698"/>
                  </a:cubicBezTo>
                  <a:close/>
                  <a:moveTo>
                    <a:pt x="838" y="726"/>
                  </a:moveTo>
                  <a:cubicBezTo>
                    <a:pt x="838" y="725"/>
                    <a:pt x="841" y="725"/>
                    <a:pt x="840" y="724"/>
                  </a:cubicBezTo>
                  <a:cubicBezTo>
                    <a:pt x="838" y="723"/>
                    <a:pt x="836" y="724"/>
                    <a:pt x="834" y="724"/>
                  </a:cubicBezTo>
                  <a:cubicBezTo>
                    <a:pt x="833" y="724"/>
                    <a:pt x="832" y="724"/>
                    <a:pt x="831" y="724"/>
                  </a:cubicBezTo>
                  <a:cubicBezTo>
                    <a:pt x="830" y="724"/>
                    <a:pt x="829" y="724"/>
                    <a:pt x="829" y="724"/>
                  </a:cubicBezTo>
                  <a:cubicBezTo>
                    <a:pt x="826" y="723"/>
                    <a:pt x="828" y="720"/>
                    <a:pt x="827" y="719"/>
                  </a:cubicBezTo>
                  <a:cubicBezTo>
                    <a:pt x="827" y="719"/>
                    <a:pt x="825" y="721"/>
                    <a:pt x="825" y="722"/>
                  </a:cubicBezTo>
                  <a:cubicBezTo>
                    <a:pt x="825" y="722"/>
                    <a:pt x="825" y="722"/>
                    <a:pt x="826" y="723"/>
                  </a:cubicBezTo>
                  <a:cubicBezTo>
                    <a:pt x="826" y="723"/>
                    <a:pt x="826" y="724"/>
                    <a:pt x="826" y="724"/>
                  </a:cubicBezTo>
                  <a:cubicBezTo>
                    <a:pt x="827" y="725"/>
                    <a:pt x="828" y="725"/>
                    <a:pt x="829" y="726"/>
                  </a:cubicBezTo>
                  <a:cubicBezTo>
                    <a:pt x="830" y="726"/>
                    <a:pt x="831" y="728"/>
                    <a:pt x="833" y="727"/>
                  </a:cubicBezTo>
                  <a:cubicBezTo>
                    <a:pt x="832" y="727"/>
                    <a:pt x="832" y="727"/>
                    <a:pt x="832" y="727"/>
                  </a:cubicBezTo>
                  <a:cubicBezTo>
                    <a:pt x="833" y="727"/>
                    <a:pt x="834" y="728"/>
                    <a:pt x="834" y="728"/>
                  </a:cubicBezTo>
                  <a:cubicBezTo>
                    <a:pt x="834" y="728"/>
                    <a:pt x="834" y="728"/>
                    <a:pt x="833" y="728"/>
                  </a:cubicBezTo>
                  <a:cubicBezTo>
                    <a:pt x="834" y="728"/>
                    <a:pt x="834" y="728"/>
                    <a:pt x="834" y="728"/>
                  </a:cubicBezTo>
                  <a:cubicBezTo>
                    <a:pt x="835" y="729"/>
                    <a:pt x="836" y="730"/>
                    <a:pt x="837" y="729"/>
                  </a:cubicBezTo>
                  <a:cubicBezTo>
                    <a:pt x="837" y="729"/>
                    <a:pt x="837" y="729"/>
                    <a:pt x="837" y="729"/>
                  </a:cubicBezTo>
                  <a:cubicBezTo>
                    <a:pt x="837" y="728"/>
                    <a:pt x="837" y="728"/>
                    <a:pt x="837" y="727"/>
                  </a:cubicBezTo>
                  <a:cubicBezTo>
                    <a:pt x="837" y="726"/>
                    <a:pt x="838" y="727"/>
                    <a:pt x="838" y="726"/>
                  </a:cubicBezTo>
                  <a:close/>
                  <a:moveTo>
                    <a:pt x="801" y="565"/>
                  </a:moveTo>
                  <a:cubicBezTo>
                    <a:pt x="802" y="564"/>
                    <a:pt x="798" y="561"/>
                    <a:pt x="797" y="566"/>
                  </a:cubicBezTo>
                  <a:cubicBezTo>
                    <a:pt x="797" y="570"/>
                    <a:pt x="800" y="567"/>
                    <a:pt x="801" y="565"/>
                  </a:cubicBezTo>
                  <a:cubicBezTo>
                    <a:pt x="801" y="566"/>
                    <a:pt x="801" y="566"/>
                    <a:pt x="801" y="566"/>
                  </a:cubicBezTo>
                  <a:cubicBezTo>
                    <a:pt x="801" y="566"/>
                    <a:pt x="801" y="565"/>
                    <a:pt x="801" y="565"/>
                  </a:cubicBezTo>
                  <a:cubicBezTo>
                    <a:pt x="801" y="565"/>
                    <a:pt x="801" y="566"/>
                    <a:pt x="801" y="566"/>
                  </a:cubicBezTo>
                  <a:cubicBezTo>
                    <a:pt x="801" y="566"/>
                    <a:pt x="801" y="566"/>
                    <a:pt x="801" y="565"/>
                  </a:cubicBezTo>
                  <a:close/>
                  <a:moveTo>
                    <a:pt x="821" y="566"/>
                  </a:moveTo>
                  <a:cubicBezTo>
                    <a:pt x="822" y="566"/>
                    <a:pt x="825" y="568"/>
                    <a:pt x="823" y="566"/>
                  </a:cubicBezTo>
                  <a:cubicBezTo>
                    <a:pt x="823" y="565"/>
                    <a:pt x="820" y="564"/>
                    <a:pt x="821" y="566"/>
                  </a:cubicBezTo>
                  <a:close/>
                  <a:moveTo>
                    <a:pt x="707" y="657"/>
                  </a:moveTo>
                  <a:cubicBezTo>
                    <a:pt x="709" y="658"/>
                    <a:pt x="713" y="660"/>
                    <a:pt x="715" y="660"/>
                  </a:cubicBezTo>
                  <a:cubicBezTo>
                    <a:pt x="716" y="657"/>
                    <a:pt x="713" y="654"/>
                    <a:pt x="710" y="654"/>
                  </a:cubicBezTo>
                  <a:cubicBezTo>
                    <a:pt x="709" y="654"/>
                    <a:pt x="705" y="656"/>
                    <a:pt x="708" y="657"/>
                  </a:cubicBezTo>
                  <a:cubicBezTo>
                    <a:pt x="708" y="657"/>
                    <a:pt x="707" y="657"/>
                    <a:pt x="707" y="657"/>
                  </a:cubicBezTo>
                  <a:cubicBezTo>
                    <a:pt x="707" y="657"/>
                    <a:pt x="708" y="657"/>
                    <a:pt x="708" y="657"/>
                  </a:cubicBezTo>
                  <a:cubicBezTo>
                    <a:pt x="708" y="657"/>
                    <a:pt x="707" y="657"/>
                    <a:pt x="707" y="657"/>
                  </a:cubicBezTo>
                  <a:close/>
                  <a:moveTo>
                    <a:pt x="722" y="668"/>
                  </a:moveTo>
                  <a:cubicBezTo>
                    <a:pt x="723" y="668"/>
                    <a:pt x="726" y="667"/>
                    <a:pt x="724" y="667"/>
                  </a:cubicBezTo>
                  <a:cubicBezTo>
                    <a:pt x="723" y="666"/>
                    <a:pt x="722" y="668"/>
                    <a:pt x="723" y="668"/>
                  </a:cubicBezTo>
                  <a:cubicBezTo>
                    <a:pt x="722" y="668"/>
                    <a:pt x="722" y="668"/>
                    <a:pt x="722" y="668"/>
                  </a:cubicBezTo>
                  <a:close/>
                  <a:moveTo>
                    <a:pt x="552" y="439"/>
                  </a:moveTo>
                  <a:cubicBezTo>
                    <a:pt x="553" y="440"/>
                    <a:pt x="556" y="441"/>
                    <a:pt x="557" y="440"/>
                  </a:cubicBezTo>
                  <a:cubicBezTo>
                    <a:pt x="558" y="437"/>
                    <a:pt x="552" y="438"/>
                    <a:pt x="552" y="438"/>
                  </a:cubicBezTo>
                  <a:cubicBezTo>
                    <a:pt x="552" y="439"/>
                    <a:pt x="552" y="439"/>
                    <a:pt x="552" y="439"/>
                  </a:cubicBezTo>
                  <a:cubicBezTo>
                    <a:pt x="552" y="439"/>
                    <a:pt x="552" y="439"/>
                    <a:pt x="552" y="439"/>
                  </a:cubicBezTo>
                  <a:close/>
                  <a:moveTo>
                    <a:pt x="535" y="466"/>
                  </a:moveTo>
                  <a:cubicBezTo>
                    <a:pt x="534" y="466"/>
                    <a:pt x="534" y="465"/>
                    <a:pt x="534" y="465"/>
                  </a:cubicBezTo>
                  <a:cubicBezTo>
                    <a:pt x="533" y="465"/>
                    <a:pt x="533" y="467"/>
                    <a:pt x="533" y="467"/>
                  </a:cubicBezTo>
                  <a:cubicBezTo>
                    <a:pt x="533" y="467"/>
                    <a:pt x="535" y="466"/>
                    <a:pt x="534" y="467"/>
                  </a:cubicBezTo>
                  <a:cubicBezTo>
                    <a:pt x="535" y="466"/>
                    <a:pt x="535" y="464"/>
                    <a:pt x="535" y="464"/>
                  </a:cubicBezTo>
                  <a:cubicBezTo>
                    <a:pt x="535" y="464"/>
                    <a:pt x="535" y="466"/>
                    <a:pt x="535" y="466"/>
                  </a:cubicBezTo>
                  <a:close/>
                  <a:moveTo>
                    <a:pt x="533" y="459"/>
                  </a:moveTo>
                  <a:cubicBezTo>
                    <a:pt x="533" y="458"/>
                    <a:pt x="533" y="458"/>
                    <a:pt x="533" y="457"/>
                  </a:cubicBezTo>
                  <a:cubicBezTo>
                    <a:pt x="532" y="457"/>
                    <a:pt x="532" y="460"/>
                    <a:pt x="533" y="460"/>
                  </a:cubicBezTo>
                  <a:cubicBezTo>
                    <a:pt x="533" y="460"/>
                    <a:pt x="533" y="458"/>
                    <a:pt x="533" y="459"/>
                  </a:cubicBezTo>
                  <a:close/>
                  <a:moveTo>
                    <a:pt x="531" y="457"/>
                  </a:moveTo>
                  <a:cubicBezTo>
                    <a:pt x="533" y="458"/>
                    <a:pt x="532" y="454"/>
                    <a:pt x="532" y="454"/>
                  </a:cubicBezTo>
                  <a:cubicBezTo>
                    <a:pt x="532" y="454"/>
                    <a:pt x="531" y="457"/>
                    <a:pt x="531" y="458"/>
                  </a:cubicBezTo>
                  <a:cubicBezTo>
                    <a:pt x="531" y="458"/>
                    <a:pt x="531" y="457"/>
                    <a:pt x="531" y="457"/>
                  </a:cubicBezTo>
                  <a:cubicBezTo>
                    <a:pt x="531" y="458"/>
                    <a:pt x="531" y="458"/>
                    <a:pt x="532" y="458"/>
                  </a:cubicBezTo>
                  <a:cubicBezTo>
                    <a:pt x="532" y="458"/>
                    <a:pt x="531" y="458"/>
                    <a:pt x="531" y="457"/>
                  </a:cubicBezTo>
                  <a:close/>
                  <a:moveTo>
                    <a:pt x="530" y="456"/>
                  </a:moveTo>
                  <a:cubicBezTo>
                    <a:pt x="529" y="455"/>
                    <a:pt x="530" y="457"/>
                    <a:pt x="530" y="457"/>
                  </a:cubicBezTo>
                  <a:cubicBezTo>
                    <a:pt x="530" y="457"/>
                    <a:pt x="531" y="456"/>
                    <a:pt x="530" y="456"/>
                  </a:cubicBezTo>
                  <a:cubicBezTo>
                    <a:pt x="530" y="456"/>
                    <a:pt x="530" y="456"/>
                    <a:pt x="530" y="456"/>
                  </a:cubicBezTo>
                  <a:close/>
                  <a:moveTo>
                    <a:pt x="531" y="450"/>
                  </a:moveTo>
                  <a:cubicBezTo>
                    <a:pt x="532" y="450"/>
                    <a:pt x="532" y="449"/>
                    <a:pt x="532" y="448"/>
                  </a:cubicBezTo>
                  <a:cubicBezTo>
                    <a:pt x="531" y="449"/>
                    <a:pt x="531" y="451"/>
                    <a:pt x="531" y="450"/>
                  </a:cubicBezTo>
                  <a:close/>
                  <a:moveTo>
                    <a:pt x="521" y="444"/>
                  </a:moveTo>
                  <a:cubicBezTo>
                    <a:pt x="521" y="444"/>
                    <a:pt x="520" y="445"/>
                    <a:pt x="519" y="446"/>
                  </a:cubicBezTo>
                  <a:cubicBezTo>
                    <a:pt x="520" y="446"/>
                    <a:pt x="522" y="444"/>
                    <a:pt x="522" y="444"/>
                  </a:cubicBezTo>
                  <a:cubicBezTo>
                    <a:pt x="521" y="443"/>
                    <a:pt x="521" y="444"/>
                    <a:pt x="521" y="444"/>
                  </a:cubicBezTo>
                  <a:close/>
                  <a:moveTo>
                    <a:pt x="524" y="447"/>
                  </a:moveTo>
                  <a:cubicBezTo>
                    <a:pt x="523" y="447"/>
                    <a:pt x="523" y="447"/>
                    <a:pt x="523" y="447"/>
                  </a:cubicBezTo>
                  <a:cubicBezTo>
                    <a:pt x="523" y="447"/>
                    <a:pt x="523" y="448"/>
                    <a:pt x="523" y="448"/>
                  </a:cubicBezTo>
                  <a:cubicBezTo>
                    <a:pt x="524" y="448"/>
                    <a:pt x="524" y="447"/>
                    <a:pt x="523" y="447"/>
                  </a:cubicBezTo>
                  <a:cubicBezTo>
                    <a:pt x="523" y="447"/>
                    <a:pt x="524" y="447"/>
                    <a:pt x="524" y="447"/>
                  </a:cubicBezTo>
                  <a:close/>
                  <a:moveTo>
                    <a:pt x="526" y="449"/>
                  </a:moveTo>
                  <a:cubicBezTo>
                    <a:pt x="526" y="449"/>
                    <a:pt x="525" y="449"/>
                    <a:pt x="525" y="449"/>
                  </a:cubicBezTo>
                  <a:cubicBezTo>
                    <a:pt x="525" y="449"/>
                    <a:pt x="526" y="450"/>
                    <a:pt x="526" y="450"/>
                  </a:cubicBezTo>
                  <a:cubicBezTo>
                    <a:pt x="527" y="450"/>
                    <a:pt x="527" y="449"/>
                    <a:pt x="526" y="449"/>
                  </a:cubicBezTo>
                  <a:close/>
                  <a:moveTo>
                    <a:pt x="677" y="444"/>
                  </a:moveTo>
                  <a:cubicBezTo>
                    <a:pt x="676" y="441"/>
                    <a:pt x="674" y="444"/>
                    <a:pt x="673" y="446"/>
                  </a:cubicBezTo>
                  <a:cubicBezTo>
                    <a:pt x="673" y="447"/>
                    <a:pt x="674" y="448"/>
                    <a:pt x="674" y="449"/>
                  </a:cubicBezTo>
                  <a:cubicBezTo>
                    <a:pt x="674" y="450"/>
                    <a:pt x="673" y="451"/>
                    <a:pt x="674" y="452"/>
                  </a:cubicBezTo>
                  <a:cubicBezTo>
                    <a:pt x="679" y="455"/>
                    <a:pt x="677" y="444"/>
                    <a:pt x="676" y="442"/>
                  </a:cubicBezTo>
                  <a:cubicBezTo>
                    <a:pt x="677" y="443"/>
                    <a:pt x="677" y="443"/>
                    <a:pt x="677" y="444"/>
                  </a:cubicBezTo>
                  <a:cubicBezTo>
                    <a:pt x="677" y="444"/>
                    <a:pt x="677" y="443"/>
                    <a:pt x="677" y="443"/>
                  </a:cubicBezTo>
                  <a:cubicBezTo>
                    <a:pt x="677" y="443"/>
                    <a:pt x="677" y="444"/>
                    <a:pt x="677" y="444"/>
                  </a:cubicBezTo>
                  <a:close/>
                  <a:moveTo>
                    <a:pt x="710" y="421"/>
                  </a:moveTo>
                  <a:cubicBezTo>
                    <a:pt x="710" y="421"/>
                    <a:pt x="709" y="420"/>
                    <a:pt x="709" y="420"/>
                  </a:cubicBezTo>
                  <a:cubicBezTo>
                    <a:pt x="709" y="420"/>
                    <a:pt x="709" y="422"/>
                    <a:pt x="709" y="422"/>
                  </a:cubicBezTo>
                  <a:cubicBezTo>
                    <a:pt x="709" y="423"/>
                    <a:pt x="708" y="421"/>
                    <a:pt x="708" y="423"/>
                  </a:cubicBezTo>
                  <a:cubicBezTo>
                    <a:pt x="709" y="423"/>
                    <a:pt x="709" y="423"/>
                    <a:pt x="710" y="423"/>
                  </a:cubicBezTo>
                  <a:cubicBezTo>
                    <a:pt x="710" y="423"/>
                    <a:pt x="710" y="421"/>
                    <a:pt x="710" y="421"/>
                  </a:cubicBezTo>
                  <a:close/>
                  <a:moveTo>
                    <a:pt x="652" y="421"/>
                  </a:moveTo>
                  <a:cubicBezTo>
                    <a:pt x="649" y="421"/>
                    <a:pt x="651" y="424"/>
                    <a:pt x="651" y="425"/>
                  </a:cubicBezTo>
                  <a:cubicBezTo>
                    <a:pt x="651" y="424"/>
                    <a:pt x="653" y="422"/>
                    <a:pt x="652" y="421"/>
                  </a:cubicBezTo>
                  <a:cubicBezTo>
                    <a:pt x="652" y="421"/>
                    <a:pt x="652" y="421"/>
                    <a:pt x="652" y="421"/>
                  </a:cubicBezTo>
                  <a:cubicBezTo>
                    <a:pt x="652" y="421"/>
                    <a:pt x="651" y="421"/>
                    <a:pt x="651" y="421"/>
                  </a:cubicBezTo>
                  <a:cubicBezTo>
                    <a:pt x="651" y="421"/>
                    <a:pt x="652" y="422"/>
                    <a:pt x="652" y="421"/>
                  </a:cubicBezTo>
                  <a:close/>
                  <a:moveTo>
                    <a:pt x="642" y="413"/>
                  </a:moveTo>
                  <a:cubicBezTo>
                    <a:pt x="642" y="413"/>
                    <a:pt x="641" y="413"/>
                    <a:pt x="641" y="414"/>
                  </a:cubicBezTo>
                  <a:cubicBezTo>
                    <a:pt x="642" y="414"/>
                    <a:pt x="642" y="413"/>
                    <a:pt x="642" y="413"/>
                  </a:cubicBezTo>
                  <a:cubicBezTo>
                    <a:pt x="642" y="413"/>
                    <a:pt x="642" y="413"/>
                    <a:pt x="642" y="413"/>
                  </a:cubicBezTo>
                  <a:close/>
                  <a:moveTo>
                    <a:pt x="642" y="416"/>
                  </a:moveTo>
                  <a:cubicBezTo>
                    <a:pt x="643" y="416"/>
                    <a:pt x="644" y="414"/>
                    <a:pt x="644" y="414"/>
                  </a:cubicBezTo>
                  <a:cubicBezTo>
                    <a:pt x="643" y="414"/>
                    <a:pt x="642" y="414"/>
                    <a:pt x="642" y="415"/>
                  </a:cubicBezTo>
                  <a:cubicBezTo>
                    <a:pt x="642" y="415"/>
                    <a:pt x="642" y="415"/>
                    <a:pt x="643" y="415"/>
                  </a:cubicBezTo>
                  <a:cubicBezTo>
                    <a:pt x="643" y="415"/>
                    <a:pt x="642" y="416"/>
                    <a:pt x="642" y="416"/>
                  </a:cubicBezTo>
                  <a:close/>
                  <a:moveTo>
                    <a:pt x="653" y="433"/>
                  </a:moveTo>
                  <a:cubicBezTo>
                    <a:pt x="652" y="433"/>
                    <a:pt x="653" y="435"/>
                    <a:pt x="653" y="435"/>
                  </a:cubicBezTo>
                  <a:cubicBezTo>
                    <a:pt x="654" y="436"/>
                    <a:pt x="655" y="433"/>
                    <a:pt x="653" y="433"/>
                  </a:cubicBezTo>
                  <a:close/>
                  <a:moveTo>
                    <a:pt x="729" y="618"/>
                  </a:moveTo>
                  <a:cubicBezTo>
                    <a:pt x="729" y="617"/>
                    <a:pt x="729" y="617"/>
                    <a:pt x="729" y="617"/>
                  </a:cubicBezTo>
                  <a:cubicBezTo>
                    <a:pt x="727" y="617"/>
                    <a:pt x="728" y="621"/>
                    <a:pt x="727" y="621"/>
                  </a:cubicBezTo>
                  <a:cubicBezTo>
                    <a:pt x="729" y="620"/>
                    <a:pt x="729" y="618"/>
                    <a:pt x="729" y="618"/>
                  </a:cubicBezTo>
                  <a:close/>
                  <a:moveTo>
                    <a:pt x="721" y="610"/>
                  </a:moveTo>
                  <a:cubicBezTo>
                    <a:pt x="721" y="611"/>
                    <a:pt x="721" y="611"/>
                    <a:pt x="721" y="611"/>
                  </a:cubicBezTo>
                  <a:cubicBezTo>
                    <a:pt x="721" y="611"/>
                    <a:pt x="721" y="611"/>
                    <a:pt x="721" y="610"/>
                  </a:cubicBezTo>
                  <a:cubicBezTo>
                    <a:pt x="721" y="611"/>
                    <a:pt x="720" y="612"/>
                    <a:pt x="721" y="613"/>
                  </a:cubicBezTo>
                  <a:cubicBezTo>
                    <a:pt x="721" y="612"/>
                    <a:pt x="722" y="611"/>
                    <a:pt x="721" y="610"/>
                  </a:cubicBezTo>
                  <a:close/>
                  <a:moveTo>
                    <a:pt x="728" y="621"/>
                  </a:moveTo>
                  <a:cubicBezTo>
                    <a:pt x="727" y="620"/>
                    <a:pt x="726" y="624"/>
                    <a:pt x="726" y="624"/>
                  </a:cubicBezTo>
                  <a:cubicBezTo>
                    <a:pt x="726" y="624"/>
                    <a:pt x="728" y="620"/>
                    <a:pt x="727" y="620"/>
                  </a:cubicBezTo>
                  <a:cubicBezTo>
                    <a:pt x="727" y="621"/>
                    <a:pt x="728" y="621"/>
                    <a:pt x="728" y="621"/>
                  </a:cubicBezTo>
                  <a:close/>
                  <a:moveTo>
                    <a:pt x="723" y="614"/>
                  </a:moveTo>
                  <a:cubicBezTo>
                    <a:pt x="723" y="614"/>
                    <a:pt x="724" y="613"/>
                    <a:pt x="723" y="612"/>
                  </a:cubicBezTo>
                  <a:cubicBezTo>
                    <a:pt x="723" y="613"/>
                    <a:pt x="723" y="614"/>
                    <a:pt x="723" y="614"/>
                  </a:cubicBezTo>
                  <a:close/>
                  <a:moveTo>
                    <a:pt x="723" y="618"/>
                  </a:moveTo>
                  <a:cubicBezTo>
                    <a:pt x="722" y="619"/>
                    <a:pt x="723" y="617"/>
                    <a:pt x="723" y="617"/>
                  </a:cubicBezTo>
                  <a:cubicBezTo>
                    <a:pt x="723" y="617"/>
                    <a:pt x="723" y="616"/>
                    <a:pt x="723" y="618"/>
                  </a:cubicBezTo>
                  <a:close/>
                  <a:moveTo>
                    <a:pt x="726" y="619"/>
                  </a:moveTo>
                  <a:cubicBezTo>
                    <a:pt x="726" y="620"/>
                    <a:pt x="726" y="620"/>
                    <a:pt x="726" y="620"/>
                  </a:cubicBezTo>
                  <a:cubicBezTo>
                    <a:pt x="726" y="619"/>
                    <a:pt x="726" y="617"/>
                    <a:pt x="727" y="617"/>
                  </a:cubicBezTo>
                  <a:cubicBezTo>
                    <a:pt x="727" y="618"/>
                    <a:pt x="727" y="618"/>
                    <a:pt x="727" y="619"/>
                  </a:cubicBezTo>
                  <a:cubicBezTo>
                    <a:pt x="726" y="617"/>
                    <a:pt x="725" y="616"/>
                    <a:pt x="725" y="614"/>
                  </a:cubicBezTo>
                  <a:cubicBezTo>
                    <a:pt x="725" y="614"/>
                    <a:pt x="725" y="614"/>
                    <a:pt x="726" y="614"/>
                  </a:cubicBezTo>
                  <a:cubicBezTo>
                    <a:pt x="726" y="614"/>
                    <a:pt x="725" y="614"/>
                    <a:pt x="725" y="614"/>
                  </a:cubicBezTo>
                  <a:cubicBezTo>
                    <a:pt x="726" y="614"/>
                    <a:pt x="723" y="620"/>
                    <a:pt x="723" y="621"/>
                  </a:cubicBezTo>
                  <a:cubicBezTo>
                    <a:pt x="722" y="619"/>
                    <a:pt x="723" y="617"/>
                    <a:pt x="724" y="615"/>
                  </a:cubicBezTo>
                  <a:cubicBezTo>
                    <a:pt x="722" y="617"/>
                    <a:pt x="721" y="620"/>
                    <a:pt x="721" y="621"/>
                  </a:cubicBezTo>
                  <a:cubicBezTo>
                    <a:pt x="720" y="622"/>
                    <a:pt x="720" y="622"/>
                    <a:pt x="720" y="623"/>
                  </a:cubicBezTo>
                  <a:cubicBezTo>
                    <a:pt x="720" y="624"/>
                    <a:pt x="721" y="623"/>
                    <a:pt x="720" y="624"/>
                  </a:cubicBezTo>
                  <a:cubicBezTo>
                    <a:pt x="721" y="624"/>
                    <a:pt x="723" y="620"/>
                    <a:pt x="723" y="620"/>
                  </a:cubicBezTo>
                  <a:cubicBezTo>
                    <a:pt x="724" y="621"/>
                    <a:pt x="721" y="623"/>
                    <a:pt x="722" y="624"/>
                  </a:cubicBezTo>
                  <a:cubicBezTo>
                    <a:pt x="723" y="623"/>
                    <a:pt x="725" y="623"/>
                    <a:pt x="725" y="620"/>
                  </a:cubicBezTo>
                  <a:cubicBezTo>
                    <a:pt x="725" y="621"/>
                    <a:pt x="724" y="623"/>
                    <a:pt x="723" y="623"/>
                  </a:cubicBezTo>
                  <a:cubicBezTo>
                    <a:pt x="723" y="621"/>
                    <a:pt x="724" y="620"/>
                    <a:pt x="724" y="619"/>
                  </a:cubicBezTo>
                  <a:cubicBezTo>
                    <a:pt x="724" y="620"/>
                    <a:pt x="724" y="621"/>
                    <a:pt x="724" y="622"/>
                  </a:cubicBezTo>
                  <a:cubicBezTo>
                    <a:pt x="724" y="621"/>
                    <a:pt x="725" y="618"/>
                    <a:pt x="726" y="617"/>
                  </a:cubicBezTo>
                  <a:cubicBezTo>
                    <a:pt x="726" y="618"/>
                    <a:pt x="725" y="619"/>
                    <a:pt x="725" y="620"/>
                  </a:cubicBezTo>
                  <a:cubicBezTo>
                    <a:pt x="725" y="620"/>
                    <a:pt x="726" y="619"/>
                    <a:pt x="726" y="619"/>
                  </a:cubicBezTo>
                  <a:close/>
                  <a:moveTo>
                    <a:pt x="720" y="620"/>
                  </a:moveTo>
                  <a:cubicBezTo>
                    <a:pt x="722" y="619"/>
                    <a:pt x="722" y="617"/>
                    <a:pt x="723" y="616"/>
                  </a:cubicBezTo>
                  <a:cubicBezTo>
                    <a:pt x="722" y="616"/>
                    <a:pt x="718" y="620"/>
                    <a:pt x="720" y="620"/>
                  </a:cubicBezTo>
                  <a:cubicBezTo>
                    <a:pt x="721" y="620"/>
                    <a:pt x="719" y="620"/>
                    <a:pt x="720" y="620"/>
                  </a:cubicBezTo>
                  <a:close/>
                  <a:moveTo>
                    <a:pt x="727" y="618"/>
                  </a:moveTo>
                  <a:cubicBezTo>
                    <a:pt x="726" y="618"/>
                    <a:pt x="726" y="618"/>
                    <a:pt x="726" y="619"/>
                  </a:cubicBezTo>
                  <a:cubicBezTo>
                    <a:pt x="726" y="619"/>
                    <a:pt x="727" y="618"/>
                    <a:pt x="727" y="618"/>
                  </a:cubicBezTo>
                  <a:close/>
                  <a:moveTo>
                    <a:pt x="724" y="626"/>
                  </a:moveTo>
                  <a:cubicBezTo>
                    <a:pt x="725" y="625"/>
                    <a:pt x="725" y="625"/>
                    <a:pt x="724" y="625"/>
                  </a:cubicBezTo>
                  <a:cubicBezTo>
                    <a:pt x="724" y="625"/>
                    <a:pt x="724" y="626"/>
                    <a:pt x="724" y="626"/>
                  </a:cubicBezTo>
                  <a:close/>
                  <a:moveTo>
                    <a:pt x="726" y="621"/>
                  </a:moveTo>
                  <a:cubicBezTo>
                    <a:pt x="726" y="621"/>
                    <a:pt x="726" y="622"/>
                    <a:pt x="726" y="622"/>
                  </a:cubicBezTo>
                  <a:cubicBezTo>
                    <a:pt x="726" y="621"/>
                    <a:pt x="726" y="621"/>
                    <a:pt x="726" y="621"/>
                  </a:cubicBezTo>
                  <a:close/>
                  <a:moveTo>
                    <a:pt x="725" y="625"/>
                  </a:moveTo>
                  <a:cubicBezTo>
                    <a:pt x="725" y="625"/>
                    <a:pt x="726" y="625"/>
                    <a:pt x="725" y="625"/>
                  </a:cubicBezTo>
                  <a:cubicBezTo>
                    <a:pt x="725" y="625"/>
                    <a:pt x="725" y="625"/>
                    <a:pt x="725" y="625"/>
                  </a:cubicBezTo>
                  <a:close/>
                  <a:moveTo>
                    <a:pt x="726" y="615"/>
                  </a:moveTo>
                  <a:cubicBezTo>
                    <a:pt x="726" y="615"/>
                    <a:pt x="726" y="615"/>
                    <a:pt x="726" y="615"/>
                  </a:cubicBezTo>
                  <a:cubicBezTo>
                    <a:pt x="726" y="615"/>
                    <a:pt x="726" y="615"/>
                    <a:pt x="726" y="615"/>
                  </a:cubicBezTo>
                  <a:close/>
                  <a:moveTo>
                    <a:pt x="726" y="621"/>
                  </a:moveTo>
                  <a:cubicBezTo>
                    <a:pt x="726" y="621"/>
                    <a:pt x="726" y="620"/>
                    <a:pt x="726" y="620"/>
                  </a:cubicBezTo>
                  <a:cubicBezTo>
                    <a:pt x="726" y="620"/>
                    <a:pt x="726" y="621"/>
                    <a:pt x="726" y="621"/>
                  </a:cubicBezTo>
                  <a:close/>
                  <a:moveTo>
                    <a:pt x="723" y="612"/>
                  </a:moveTo>
                  <a:cubicBezTo>
                    <a:pt x="723" y="612"/>
                    <a:pt x="723" y="612"/>
                    <a:pt x="723" y="612"/>
                  </a:cubicBezTo>
                  <a:cubicBezTo>
                    <a:pt x="723" y="612"/>
                    <a:pt x="723" y="612"/>
                    <a:pt x="723" y="612"/>
                  </a:cubicBezTo>
                  <a:close/>
                  <a:moveTo>
                    <a:pt x="725" y="623"/>
                  </a:moveTo>
                  <a:cubicBezTo>
                    <a:pt x="726" y="623"/>
                    <a:pt x="726" y="623"/>
                    <a:pt x="726" y="623"/>
                  </a:cubicBezTo>
                  <a:cubicBezTo>
                    <a:pt x="725" y="623"/>
                    <a:pt x="725" y="623"/>
                    <a:pt x="725" y="623"/>
                  </a:cubicBezTo>
                  <a:close/>
                  <a:moveTo>
                    <a:pt x="725" y="621"/>
                  </a:moveTo>
                  <a:cubicBezTo>
                    <a:pt x="725" y="622"/>
                    <a:pt x="725" y="622"/>
                    <a:pt x="725" y="622"/>
                  </a:cubicBezTo>
                  <a:cubicBezTo>
                    <a:pt x="725" y="622"/>
                    <a:pt x="725" y="623"/>
                    <a:pt x="725" y="623"/>
                  </a:cubicBezTo>
                  <a:cubicBezTo>
                    <a:pt x="725" y="623"/>
                    <a:pt x="725" y="622"/>
                    <a:pt x="725" y="622"/>
                  </a:cubicBezTo>
                  <a:cubicBezTo>
                    <a:pt x="725" y="622"/>
                    <a:pt x="726" y="622"/>
                    <a:pt x="725" y="621"/>
                  </a:cubicBezTo>
                  <a:close/>
                  <a:moveTo>
                    <a:pt x="378" y="666"/>
                  </a:moveTo>
                  <a:cubicBezTo>
                    <a:pt x="378" y="666"/>
                    <a:pt x="378" y="666"/>
                    <a:pt x="378" y="666"/>
                  </a:cubicBezTo>
                  <a:cubicBezTo>
                    <a:pt x="379" y="666"/>
                    <a:pt x="379" y="665"/>
                    <a:pt x="378" y="665"/>
                  </a:cubicBezTo>
                  <a:cubicBezTo>
                    <a:pt x="378" y="665"/>
                    <a:pt x="378" y="665"/>
                    <a:pt x="378" y="665"/>
                  </a:cubicBezTo>
                  <a:cubicBezTo>
                    <a:pt x="379" y="665"/>
                    <a:pt x="376" y="664"/>
                    <a:pt x="377" y="665"/>
                  </a:cubicBezTo>
                  <a:cubicBezTo>
                    <a:pt x="376" y="665"/>
                    <a:pt x="376" y="664"/>
                    <a:pt x="376" y="663"/>
                  </a:cubicBezTo>
                  <a:cubicBezTo>
                    <a:pt x="375" y="662"/>
                    <a:pt x="371" y="660"/>
                    <a:pt x="374" y="659"/>
                  </a:cubicBezTo>
                  <a:cubicBezTo>
                    <a:pt x="373" y="659"/>
                    <a:pt x="372" y="658"/>
                    <a:pt x="372" y="657"/>
                  </a:cubicBezTo>
                  <a:cubicBezTo>
                    <a:pt x="373" y="658"/>
                    <a:pt x="375" y="658"/>
                    <a:pt x="374" y="657"/>
                  </a:cubicBezTo>
                  <a:cubicBezTo>
                    <a:pt x="374" y="656"/>
                    <a:pt x="372" y="656"/>
                    <a:pt x="372" y="656"/>
                  </a:cubicBezTo>
                  <a:cubicBezTo>
                    <a:pt x="372" y="655"/>
                    <a:pt x="374" y="657"/>
                    <a:pt x="374" y="656"/>
                  </a:cubicBezTo>
                  <a:cubicBezTo>
                    <a:pt x="375" y="653"/>
                    <a:pt x="371" y="655"/>
                    <a:pt x="370" y="655"/>
                  </a:cubicBezTo>
                  <a:cubicBezTo>
                    <a:pt x="371" y="655"/>
                    <a:pt x="371" y="655"/>
                    <a:pt x="371" y="655"/>
                  </a:cubicBezTo>
                  <a:cubicBezTo>
                    <a:pt x="371" y="654"/>
                    <a:pt x="370" y="655"/>
                    <a:pt x="370" y="654"/>
                  </a:cubicBezTo>
                  <a:cubicBezTo>
                    <a:pt x="372" y="653"/>
                    <a:pt x="372" y="652"/>
                    <a:pt x="373" y="650"/>
                  </a:cubicBezTo>
                  <a:cubicBezTo>
                    <a:pt x="373" y="648"/>
                    <a:pt x="374" y="646"/>
                    <a:pt x="374" y="644"/>
                  </a:cubicBezTo>
                  <a:cubicBezTo>
                    <a:pt x="373" y="644"/>
                    <a:pt x="372" y="646"/>
                    <a:pt x="371" y="645"/>
                  </a:cubicBezTo>
                  <a:cubicBezTo>
                    <a:pt x="371" y="645"/>
                    <a:pt x="371" y="645"/>
                    <a:pt x="371" y="645"/>
                  </a:cubicBezTo>
                  <a:cubicBezTo>
                    <a:pt x="370" y="645"/>
                    <a:pt x="370" y="644"/>
                    <a:pt x="368" y="645"/>
                  </a:cubicBezTo>
                  <a:cubicBezTo>
                    <a:pt x="367" y="640"/>
                    <a:pt x="361" y="648"/>
                    <a:pt x="365" y="649"/>
                  </a:cubicBezTo>
                  <a:cubicBezTo>
                    <a:pt x="365" y="649"/>
                    <a:pt x="365" y="649"/>
                    <a:pt x="365" y="649"/>
                  </a:cubicBezTo>
                  <a:cubicBezTo>
                    <a:pt x="364" y="649"/>
                    <a:pt x="366" y="650"/>
                    <a:pt x="366" y="650"/>
                  </a:cubicBezTo>
                  <a:cubicBezTo>
                    <a:pt x="366" y="650"/>
                    <a:pt x="365" y="650"/>
                    <a:pt x="365" y="650"/>
                  </a:cubicBezTo>
                  <a:cubicBezTo>
                    <a:pt x="365" y="651"/>
                    <a:pt x="366" y="651"/>
                    <a:pt x="366" y="651"/>
                  </a:cubicBezTo>
                  <a:cubicBezTo>
                    <a:pt x="366" y="651"/>
                    <a:pt x="366" y="651"/>
                    <a:pt x="366" y="651"/>
                  </a:cubicBezTo>
                  <a:cubicBezTo>
                    <a:pt x="367" y="651"/>
                    <a:pt x="368" y="652"/>
                    <a:pt x="369" y="653"/>
                  </a:cubicBezTo>
                  <a:cubicBezTo>
                    <a:pt x="369" y="653"/>
                    <a:pt x="366" y="652"/>
                    <a:pt x="367" y="653"/>
                  </a:cubicBezTo>
                  <a:cubicBezTo>
                    <a:pt x="367" y="653"/>
                    <a:pt x="367" y="653"/>
                    <a:pt x="368" y="653"/>
                  </a:cubicBezTo>
                  <a:cubicBezTo>
                    <a:pt x="368" y="653"/>
                    <a:pt x="367" y="653"/>
                    <a:pt x="367" y="654"/>
                  </a:cubicBezTo>
                  <a:cubicBezTo>
                    <a:pt x="367" y="653"/>
                    <a:pt x="368" y="655"/>
                    <a:pt x="369" y="655"/>
                  </a:cubicBezTo>
                  <a:cubicBezTo>
                    <a:pt x="369" y="655"/>
                    <a:pt x="369" y="655"/>
                    <a:pt x="369" y="655"/>
                  </a:cubicBezTo>
                  <a:cubicBezTo>
                    <a:pt x="369" y="655"/>
                    <a:pt x="369" y="655"/>
                    <a:pt x="369" y="655"/>
                  </a:cubicBezTo>
                  <a:cubicBezTo>
                    <a:pt x="369" y="655"/>
                    <a:pt x="369" y="655"/>
                    <a:pt x="369" y="655"/>
                  </a:cubicBezTo>
                  <a:cubicBezTo>
                    <a:pt x="369" y="655"/>
                    <a:pt x="368" y="655"/>
                    <a:pt x="368" y="655"/>
                  </a:cubicBezTo>
                  <a:cubicBezTo>
                    <a:pt x="368" y="656"/>
                    <a:pt x="370" y="656"/>
                    <a:pt x="370" y="657"/>
                  </a:cubicBezTo>
                  <a:cubicBezTo>
                    <a:pt x="370" y="656"/>
                    <a:pt x="370" y="656"/>
                    <a:pt x="369" y="657"/>
                  </a:cubicBezTo>
                  <a:cubicBezTo>
                    <a:pt x="370" y="657"/>
                    <a:pt x="370" y="657"/>
                    <a:pt x="370" y="657"/>
                  </a:cubicBezTo>
                  <a:cubicBezTo>
                    <a:pt x="369" y="657"/>
                    <a:pt x="371" y="659"/>
                    <a:pt x="371" y="659"/>
                  </a:cubicBezTo>
                  <a:cubicBezTo>
                    <a:pt x="371" y="659"/>
                    <a:pt x="371" y="659"/>
                    <a:pt x="371" y="658"/>
                  </a:cubicBezTo>
                  <a:cubicBezTo>
                    <a:pt x="372" y="659"/>
                    <a:pt x="372" y="659"/>
                    <a:pt x="372" y="660"/>
                  </a:cubicBezTo>
                  <a:cubicBezTo>
                    <a:pt x="372" y="659"/>
                    <a:pt x="372" y="659"/>
                    <a:pt x="372" y="659"/>
                  </a:cubicBezTo>
                  <a:cubicBezTo>
                    <a:pt x="372" y="659"/>
                    <a:pt x="372" y="660"/>
                    <a:pt x="372" y="660"/>
                  </a:cubicBezTo>
                  <a:cubicBezTo>
                    <a:pt x="372" y="660"/>
                    <a:pt x="371" y="660"/>
                    <a:pt x="371" y="660"/>
                  </a:cubicBezTo>
                  <a:cubicBezTo>
                    <a:pt x="372" y="659"/>
                    <a:pt x="374" y="662"/>
                    <a:pt x="374" y="663"/>
                  </a:cubicBezTo>
                  <a:cubicBezTo>
                    <a:pt x="375" y="663"/>
                    <a:pt x="377" y="666"/>
                    <a:pt x="377" y="666"/>
                  </a:cubicBezTo>
                  <a:cubicBezTo>
                    <a:pt x="377" y="667"/>
                    <a:pt x="378" y="666"/>
                    <a:pt x="378" y="666"/>
                  </a:cubicBezTo>
                  <a:close/>
                  <a:moveTo>
                    <a:pt x="375" y="661"/>
                  </a:moveTo>
                  <a:cubicBezTo>
                    <a:pt x="375" y="661"/>
                    <a:pt x="375" y="661"/>
                    <a:pt x="375" y="661"/>
                  </a:cubicBezTo>
                  <a:cubicBezTo>
                    <a:pt x="376" y="661"/>
                    <a:pt x="375" y="660"/>
                    <a:pt x="376" y="660"/>
                  </a:cubicBezTo>
                  <a:cubicBezTo>
                    <a:pt x="376" y="660"/>
                    <a:pt x="374" y="660"/>
                    <a:pt x="374" y="660"/>
                  </a:cubicBezTo>
                  <a:cubicBezTo>
                    <a:pt x="374" y="660"/>
                    <a:pt x="375" y="662"/>
                    <a:pt x="375" y="661"/>
                  </a:cubicBezTo>
                  <a:cubicBezTo>
                    <a:pt x="375" y="661"/>
                    <a:pt x="374" y="660"/>
                    <a:pt x="375" y="661"/>
                  </a:cubicBezTo>
                  <a:close/>
                  <a:moveTo>
                    <a:pt x="379" y="667"/>
                  </a:moveTo>
                  <a:cubicBezTo>
                    <a:pt x="379" y="667"/>
                    <a:pt x="378" y="667"/>
                    <a:pt x="378" y="666"/>
                  </a:cubicBezTo>
                  <a:cubicBezTo>
                    <a:pt x="378" y="666"/>
                    <a:pt x="378" y="666"/>
                    <a:pt x="378" y="666"/>
                  </a:cubicBezTo>
                  <a:cubicBezTo>
                    <a:pt x="378" y="666"/>
                    <a:pt x="378" y="666"/>
                    <a:pt x="378" y="667"/>
                  </a:cubicBezTo>
                  <a:cubicBezTo>
                    <a:pt x="378" y="667"/>
                    <a:pt x="378" y="667"/>
                    <a:pt x="378" y="667"/>
                  </a:cubicBezTo>
                  <a:cubicBezTo>
                    <a:pt x="378" y="667"/>
                    <a:pt x="378" y="668"/>
                    <a:pt x="378" y="668"/>
                  </a:cubicBezTo>
                  <a:cubicBezTo>
                    <a:pt x="379" y="668"/>
                    <a:pt x="378" y="668"/>
                    <a:pt x="379" y="668"/>
                  </a:cubicBezTo>
                  <a:cubicBezTo>
                    <a:pt x="379" y="667"/>
                    <a:pt x="378" y="667"/>
                    <a:pt x="378" y="667"/>
                  </a:cubicBezTo>
                  <a:cubicBezTo>
                    <a:pt x="379" y="667"/>
                    <a:pt x="379" y="666"/>
                    <a:pt x="379" y="667"/>
                  </a:cubicBezTo>
                  <a:close/>
                  <a:moveTo>
                    <a:pt x="377" y="663"/>
                  </a:moveTo>
                  <a:cubicBezTo>
                    <a:pt x="377" y="663"/>
                    <a:pt x="376" y="664"/>
                    <a:pt x="376" y="664"/>
                  </a:cubicBezTo>
                  <a:cubicBezTo>
                    <a:pt x="377" y="663"/>
                    <a:pt x="377" y="663"/>
                    <a:pt x="377" y="663"/>
                  </a:cubicBezTo>
                  <a:close/>
                  <a:moveTo>
                    <a:pt x="373" y="658"/>
                  </a:moveTo>
                  <a:cubicBezTo>
                    <a:pt x="373" y="659"/>
                    <a:pt x="374" y="659"/>
                    <a:pt x="374" y="659"/>
                  </a:cubicBezTo>
                  <a:cubicBezTo>
                    <a:pt x="374" y="658"/>
                    <a:pt x="373" y="658"/>
                    <a:pt x="373" y="658"/>
                  </a:cubicBezTo>
                  <a:close/>
                  <a:moveTo>
                    <a:pt x="365" y="642"/>
                  </a:moveTo>
                  <a:cubicBezTo>
                    <a:pt x="364" y="642"/>
                    <a:pt x="365" y="643"/>
                    <a:pt x="365" y="643"/>
                  </a:cubicBezTo>
                  <a:cubicBezTo>
                    <a:pt x="366" y="643"/>
                    <a:pt x="364" y="642"/>
                    <a:pt x="365" y="642"/>
                  </a:cubicBezTo>
                  <a:close/>
                  <a:moveTo>
                    <a:pt x="374" y="660"/>
                  </a:moveTo>
                  <a:cubicBezTo>
                    <a:pt x="375" y="660"/>
                    <a:pt x="374" y="659"/>
                    <a:pt x="374" y="659"/>
                  </a:cubicBezTo>
                  <a:cubicBezTo>
                    <a:pt x="374" y="659"/>
                    <a:pt x="374" y="659"/>
                    <a:pt x="374" y="659"/>
                  </a:cubicBezTo>
                  <a:cubicBezTo>
                    <a:pt x="374" y="660"/>
                    <a:pt x="374" y="660"/>
                    <a:pt x="374" y="660"/>
                  </a:cubicBezTo>
                  <a:close/>
                  <a:moveTo>
                    <a:pt x="376" y="661"/>
                  </a:moveTo>
                  <a:cubicBezTo>
                    <a:pt x="376" y="661"/>
                    <a:pt x="376" y="661"/>
                    <a:pt x="376" y="662"/>
                  </a:cubicBezTo>
                  <a:cubicBezTo>
                    <a:pt x="376" y="662"/>
                    <a:pt x="376" y="661"/>
                    <a:pt x="376" y="661"/>
                  </a:cubicBezTo>
                  <a:close/>
                  <a:moveTo>
                    <a:pt x="371" y="654"/>
                  </a:moveTo>
                  <a:cubicBezTo>
                    <a:pt x="371" y="654"/>
                    <a:pt x="372" y="654"/>
                    <a:pt x="372" y="654"/>
                  </a:cubicBezTo>
                  <a:cubicBezTo>
                    <a:pt x="371" y="654"/>
                    <a:pt x="371" y="654"/>
                    <a:pt x="371" y="654"/>
                  </a:cubicBezTo>
                  <a:close/>
                  <a:moveTo>
                    <a:pt x="373" y="660"/>
                  </a:moveTo>
                  <a:cubicBezTo>
                    <a:pt x="373" y="660"/>
                    <a:pt x="373" y="660"/>
                    <a:pt x="374" y="660"/>
                  </a:cubicBezTo>
                  <a:cubicBezTo>
                    <a:pt x="374" y="660"/>
                    <a:pt x="374" y="660"/>
                    <a:pt x="373" y="660"/>
                  </a:cubicBezTo>
                  <a:close/>
                  <a:moveTo>
                    <a:pt x="382" y="636"/>
                  </a:moveTo>
                  <a:cubicBezTo>
                    <a:pt x="382" y="636"/>
                    <a:pt x="384" y="634"/>
                    <a:pt x="384" y="634"/>
                  </a:cubicBezTo>
                  <a:cubicBezTo>
                    <a:pt x="383" y="634"/>
                    <a:pt x="381" y="636"/>
                    <a:pt x="381" y="637"/>
                  </a:cubicBezTo>
                  <a:cubicBezTo>
                    <a:pt x="382" y="637"/>
                    <a:pt x="382" y="636"/>
                    <a:pt x="382" y="636"/>
                  </a:cubicBezTo>
                  <a:close/>
                  <a:moveTo>
                    <a:pt x="379" y="638"/>
                  </a:moveTo>
                  <a:cubicBezTo>
                    <a:pt x="379" y="638"/>
                    <a:pt x="378" y="640"/>
                    <a:pt x="379" y="640"/>
                  </a:cubicBezTo>
                  <a:cubicBezTo>
                    <a:pt x="379" y="639"/>
                    <a:pt x="379" y="639"/>
                    <a:pt x="379" y="638"/>
                  </a:cubicBezTo>
                  <a:cubicBezTo>
                    <a:pt x="379" y="638"/>
                    <a:pt x="379" y="638"/>
                    <a:pt x="379" y="638"/>
                  </a:cubicBezTo>
                  <a:close/>
                  <a:moveTo>
                    <a:pt x="380" y="641"/>
                  </a:moveTo>
                  <a:cubicBezTo>
                    <a:pt x="380" y="641"/>
                    <a:pt x="380" y="640"/>
                    <a:pt x="379" y="640"/>
                  </a:cubicBezTo>
                  <a:cubicBezTo>
                    <a:pt x="380" y="641"/>
                    <a:pt x="380" y="640"/>
                    <a:pt x="380" y="641"/>
                  </a:cubicBezTo>
                  <a:close/>
                  <a:moveTo>
                    <a:pt x="380" y="643"/>
                  </a:moveTo>
                  <a:cubicBezTo>
                    <a:pt x="379" y="643"/>
                    <a:pt x="380" y="644"/>
                    <a:pt x="380" y="644"/>
                  </a:cubicBezTo>
                  <a:cubicBezTo>
                    <a:pt x="381" y="644"/>
                    <a:pt x="380" y="642"/>
                    <a:pt x="379" y="643"/>
                  </a:cubicBezTo>
                  <a:cubicBezTo>
                    <a:pt x="380" y="643"/>
                    <a:pt x="380" y="643"/>
                    <a:pt x="380" y="643"/>
                  </a:cubicBezTo>
                  <a:close/>
                  <a:moveTo>
                    <a:pt x="382" y="647"/>
                  </a:moveTo>
                  <a:cubicBezTo>
                    <a:pt x="382" y="647"/>
                    <a:pt x="382" y="647"/>
                    <a:pt x="383" y="647"/>
                  </a:cubicBezTo>
                  <a:cubicBezTo>
                    <a:pt x="382" y="647"/>
                    <a:pt x="383" y="642"/>
                    <a:pt x="381" y="644"/>
                  </a:cubicBezTo>
                  <a:cubicBezTo>
                    <a:pt x="381" y="645"/>
                    <a:pt x="382" y="646"/>
                    <a:pt x="382" y="647"/>
                  </a:cubicBezTo>
                  <a:close/>
                  <a:moveTo>
                    <a:pt x="385" y="652"/>
                  </a:moveTo>
                  <a:cubicBezTo>
                    <a:pt x="385" y="651"/>
                    <a:pt x="382" y="649"/>
                    <a:pt x="382" y="651"/>
                  </a:cubicBezTo>
                  <a:cubicBezTo>
                    <a:pt x="383" y="654"/>
                    <a:pt x="388" y="655"/>
                    <a:pt x="385" y="651"/>
                  </a:cubicBezTo>
                  <a:cubicBezTo>
                    <a:pt x="385" y="652"/>
                    <a:pt x="385" y="652"/>
                    <a:pt x="385" y="652"/>
                  </a:cubicBezTo>
                  <a:close/>
                  <a:moveTo>
                    <a:pt x="392" y="650"/>
                  </a:moveTo>
                  <a:cubicBezTo>
                    <a:pt x="393" y="649"/>
                    <a:pt x="392" y="648"/>
                    <a:pt x="392" y="648"/>
                  </a:cubicBezTo>
                  <a:cubicBezTo>
                    <a:pt x="391" y="649"/>
                    <a:pt x="391" y="650"/>
                    <a:pt x="391" y="651"/>
                  </a:cubicBezTo>
                  <a:cubicBezTo>
                    <a:pt x="391" y="651"/>
                    <a:pt x="391" y="653"/>
                    <a:pt x="391" y="653"/>
                  </a:cubicBezTo>
                  <a:cubicBezTo>
                    <a:pt x="391" y="653"/>
                    <a:pt x="392" y="650"/>
                    <a:pt x="392" y="650"/>
                  </a:cubicBezTo>
                  <a:cubicBezTo>
                    <a:pt x="392" y="650"/>
                    <a:pt x="392" y="650"/>
                    <a:pt x="391" y="650"/>
                  </a:cubicBezTo>
                  <a:cubicBezTo>
                    <a:pt x="392" y="650"/>
                    <a:pt x="392" y="650"/>
                    <a:pt x="392" y="650"/>
                  </a:cubicBezTo>
                  <a:cubicBezTo>
                    <a:pt x="392" y="650"/>
                    <a:pt x="392" y="650"/>
                    <a:pt x="391" y="650"/>
                  </a:cubicBezTo>
                  <a:cubicBezTo>
                    <a:pt x="392" y="650"/>
                    <a:pt x="392" y="650"/>
                    <a:pt x="392" y="650"/>
                  </a:cubicBezTo>
                  <a:close/>
                  <a:moveTo>
                    <a:pt x="390" y="655"/>
                  </a:moveTo>
                  <a:cubicBezTo>
                    <a:pt x="390" y="655"/>
                    <a:pt x="390" y="655"/>
                    <a:pt x="390" y="655"/>
                  </a:cubicBezTo>
                  <a:cubicBezTo>
                    <a:pt x="391" y="655"/>
                    <a:pt x="390" y="653"/>
                    <a:pt x="390" y="653"/>
                  </a:cubicBezTo>
                  <a:cubicBezTo>
                    <a:pt x="390" y="653"/>
                    <a:pt x="389" y="655"/>
                    <a:pt x="390" y="655"/>
                  </a:cubicBezTo>
                  <a:close/>
                  <a:moveTo>
                    <a:pt x="390" y="656"/>
                  </a:moveTo>
                  <a:cubicBezTo>
                    <a:pt x="387" y="652"/>
                    <a:pt x="388" y="657"/>
                    <a:pt x="389" y="657"/>
                  </a:cubicBezTo>
                  <a:cubicBezTo>
                    <a:pt x="390" y="656"/>
                    <a:pt x="390" y="656"/>
                    <a:pt x="390" y="656"/>
                  </a:cubicBezTo>
                  <a:close/>
                  <a:moveTo>
                    <a:pt x="387" y="655"/>
                  </a:moveTo>
                  <a:cubicBezTo>
                    <a:pt x="387" y="655"/>
                    <a:pt x="387" y="655"/>
                    <a:pt x="387" y="655"/>
                  </a:cubicBezTo>
                  <a:cubicBezTo>
                    <a:pt x="387" y="655"/>
                    <a:pt x="387" y="657"/>
                    <a:pt x="388" y="657"/>
                  </a:cubicBezTo>
                  <a:cubicBezTo>
                    <a:pt x="388" y="656"/>
                    <a:pt x="388" y="656"/>
                    <a:pt x="387" y="655"/>
                  </a:cubicBezTo>
                  <a:close/>
                  <a:moveTo>
                    <a:pt x="392" y="660"/>
                  </a:moveTo>
                  <a:cubicBezTo>
                    <a:pt x="388" y="656"/>
                    <a:pt x="391" y="662"/>
                    <a:pt x="392" y="662"/>
                  </a:cubicBezTo>
                  <a:cubicBezTo>
                    <a:pt x="392" y="662"/>
                    <a:pt x="392" y="661"/>
                    <a:pt x="392" y="660"/>
                  </a:cubicBezTo>
                  <a:close/>
                  <a:moveTo>
                    <a:pt x="398" y="671"/>
                  </a:moveTo>
                  <a:cubicBezTo>
                    <a:pt x="397" y="671"/>
                    <a:pt x="397" y="674"/>
                    <a:pt x="399" y="674"/>
                  </a:cubicBezTo>
                  <a:cubicBezTo>
                    <a:pt x="399" y="673"/>
                    <a:pt x="398" y="671"/>
                    <a:pt x="398" y="671"/>
                  </a:cubicBezTo>
                  <a:close/>
                  <a:moveTo>
                    <a:pt x="427" y="706"/>
                  </a:moveTo>
                  <a:cubicBezTo>
                    <a:pt x="429" y="706"/>
                    <a:pt x="430" y="704"/>
                    <a:pt x="429" y="702"/>
                  </a:cubicBezTo>
                  <a:cubicBezTo>
                    <a:pt x="429" y="703"/>
                    <a:pt x="429" y="703"/>
                    <a:pt x="428" y="704"/>
                  </a:cubicBezTo>
                  <a:cubicBezTo>
                    <a:pt x="428" y="702"/>
                    <a:pt x="427" y="701"/>
                    <a:pt x="427" y="700"/>
                  </a:cubicBezTo>
                  <a:cubicBezTo>
                    <a:pt x="427" y="699"/>
                    <a:pt x="427" y="698"/>
                    <a:pt x="427" y="697"/>
                  </a:cubicBezTo>
                  <a:cubicBezTo>
                    <a:pt x="426" y="696"/>
                    <a:pt x="423" y="696"/>
                    <a:pt x="421" y="694"/>
                  </a:cubicBezTo>
                  <a:cubicBezTo>
                    <a:pt x="419" y="693"/>
                    <a:pt x="418" y="690"/>
                    <a:pt x="417" y="688"/>
                  </a:cubicBezTo>
                  <a:cubicBezTo>
                    <a:pt x="415" y="685"/>
                    <a:pt x="413" y="684"/>
                    <a:pt x="410" y="684"/>
                  </a:cubicBezTo>
                  <a:cubicBezTo>
                    <a:pt x="407" y="683"/>
                    <a:pt x="404" y="682"/>
                    <a:pt x="402" y="681"/>
                  </a:cubicBezTo>
                  <a:cubicBezTo>
                    <a:pt x="401" y="680"/>
                    <a:pt x="396" y="678"/>
                    <a:pt x="396" y="680"/>
                  </a:cubicBezTo>
                  <a:cubicBezTo>
                    <a:pt x="395" y="682"/>
                    <a:pt x="397" y="682"/>
                    <a:pt x="398" y="683"/>
                  </a:cubicBezTo>
                  <a:cubicBezTo>
                    <a:pt x="400" y="684"/>
                    <a:pt x="399" y="683"/>
                    <a:pt x="399" y="686"/>
                  </a:cubicBezTo>
                  <a:cubicBezTo>
                    <a:pt x="399" y="685"/>
                    <a:pt x="399" y="688"/>
                    <a:pt x="399" y="687"/>
                  </a:cubicBezTo>
                  <a:cubicBezTo>
                    <a:pt x="399" y="687"/>
                    <a:pt x="403" y="688"/>
                    <a:pt x="403" y="688"/>
                  </a:cubicBezTo>
                  <a:cubicBezTo>
                    <a:pt x="403" y="688"/>
                    <a:pt x="403" y="688"/>
                    <a:pt x="403" y="687"/>
                  </a:cubicBezTo>
                  <a:cubicBezTo>
                    <a:pt x="405" y="688"/>
                    <a:pt x="403" y="690"/>
                    <a:pt x="404" y="690"/>
                  </a:cubicBezTo>
                  <a:cubicBezTo>
                    <a:pt x="405" y="691"/>
                    <a:pt x="405" y="689"/>
                    <a:pt x="406" y="690"/>
                  </a:cubicBezTo>
                  <a:cubicBezTo>
                    <a:pt x="405" y="691"/>
                    <a:pt x="406" y="693"/>
                    <a:pt x="407" y="693"/>
                  </a:cubicBezTo>
                  <a:cubicBezTo>
                    <a:pt x="407" y="692"/>
                    <a:pt x="407" y="692"/>
                    <a:pt x="408" y="691"/>
                  </a:cubicBezTo>
                  <a:cubicBezTo>
                    <a:pt x="408" y="691"/>
                    <a:pt x="409" y="692"/>
                    <a:pt x="409" y="693"/>
                  </a:cubicBezTo>
                  <a:cubicBezTo>
                    <a:pt x="409" y="693"/>
                    <a:pt x="408" y="693"/>
                    <a:pt x="408" y="693"/>
                  </a:cubicBezTo>
                  <a:cubicBezTo>
                    <a:pt x="408" y="693"/>
                    <a:pt x="408" y="695"/>
                    <a:pt x="408" y="695"/>
                  </a:cubicBezTo>
                  <a:cubicBezTo>
                    <a:pt x="408" y="695"/>
                    <a:pt x="408" y="694"/>
                    <a:pt x="408" y="694"/>
                  </a:cubicBezTo>
                  <a:cubicBezTo>
                    <a:pt x="410" y="695"/>
                    <a:pt x="409" y="695"/>
                    <a:pt x="410" y="695"/>
                  </a:cubicBezTo>
                  <a:cubicBezTo>
                    <a:pt x="410" y="695"/>
                    <a:pt x="410" y="696"/>
                    <a:pt x="410" y="696"/>
                  </a:cubicBezTo>
                  <a:cubicBezTo>
                    <a:pt x="411" y="696"/>
                    <a:pt x="411" y="696"/>
                    <a:pt x="411" y="696"/>
                  </a:cubicBezTo>
                  <a:cubicBezTo>
                    <a:pt x="411" y="696"/>
                    <a:pt x="412" y="695"/>
                    <a:pt x="412" y="695"/>
                  </a:cubicBezTo>
                  <a:cubicBezTo>
                    <a:pt x="412" y="695"/>
                    <a:pt x="412" y="696"/>
                    <a:pt x="412" y="696"/>
                  </a:cubicBezTo>
                  <a:cubicBezTo>
                    <a:pt x="413" y="697"/>
                    <a:pt x="412" y="696"/>
                    <a:pt x="413" y="696"/>
                  </a:cubicBezTo>
                  <a:cubicBezTo>
                    <a:pt x="413" y="697"/>
                    <a:pt x="413" y="698"/>
                    <a:pt x="414" y="699"/>
                  </a:cubicBezTo>
                  <a:cubicBezTo>
                    <a:pt x="415" y="700"/>
                    <a:pt x="417" y="699"/>
                    <a:pt x="418" y="700"/>
                  </a:cubicBezTo>
                  <a:cubicBezTo>
                    <a:pt x="419" y="701"/>
                    <a:pt x="417" y="701"/>
                    <a:pt x="418" y="702"/>
                  </a:cubicBezTo>
                  <a:cubicBezTo>
                    <a:pt x="418" y="702"/>
                    <a:pt x="419" y="702"/>
                    <a:pt x="419" y="703"/>
                  </a:cubicBezTo>
                  <a:cubicBezTo>
                    <a:pt x="422" y="704"/>
                    <a:pt x="425" y="705"/>
                    <a:pt x="427" y="706"/>
                  </a:cubicBezTo>
                  <a:cubicBezTo>
                    <a:pt x="427" y="706"/>
                    <a:pt x="426" y="705"/>
                    <a:pt x="426" y="705"/>
                  </a:cubicBezTo>
                  <a:cubicBezTo>
                    <a:pt x="426" y="705"/>
                    <a:pt x="427" y="706"/>
                    <a:pt x="427" y="706"/>
                  </a:cubicBezTo>
                  <a:cubicBezTo>
                    <a:pt x="427" y="706"/>
                    <a:pt x="426" y="705"/>
                    <a:pt x="426" y="705"/>
                  </a:cubicBezTo>
                  <a:cubicBezTo>
                    <a:pt x="426" y="705"/>
                    <a:pt x="426" y="705"/>
                    <a:pt x="427" y="706"/>
                  </a:cubicBezTo>
                  <a:close/>
                  <a:moveTo>
                    <a:pt x="408" y="682"/>
                  </a:moveTo>
                  <a:cubicBezTo>
                    <a:pt x="409" y="682"/>
                    <a:pt x="411" y="681"/>
                    <a:pt x="410" y="680"/>
                  </a:cubicBezTo>
                  <a:cubicBezTo>
                    <a:pt x="409" y="680"/>
                    <a:pt x="407" y="682"/>
                    <a:pt x="408" y="682"/>
                  </a:cubicBezTo>
                  <a:close/>
                  <a:moveTo>
                    <a:pt x="407" y="683"/>
                  </a:moveTo>
                  <a:cubicBezTo>
                    <a:pt x="408" y="684"/>
                    <a:pt x="411" y="683"/>
                    <a:pt x="411" y="682"/>
                  </a:cubicBezTo>
                  <a:cubicBezTo>
                    <a:pt x="411" y="682"/>
                    <a:pt x="408" y="683"/>
                    <a:pt x="407" y="683"/>
                  </a:cubicBezTo>
                  <a:cubicBezTo>
                    <a:pt x="408" y="683"/>
                    <a:pt x="408" y="683"/>
                    <a:pt x="408" y="683"/>
                  </a:cubicBezTo>
                  <a:cubicBezTo>
                    <a:pt x="408" y="683"/>
                    <a:pt x="407" y="683"/>
                    <a:pt x="407" y="683"/>
                  </a:cubicBezTo>
                  <a:close/>
                  <a:moveTo>
                    <a:pt x="407" y="680"/>
                  </a:moveTo>
                  <a:cubicBezTo>
                    <a:pt x="404" y="679"/>
                    <a:pt x="408" y="681"/>
                    <a:pt x="407" y="680"/>
                  </a:cubicBezTo>
                  <a:cubicBezTo>
                    <a:pt x="407" y="680"/>
                    <a:pt x="408" y="680"/>
                    <a:pt x="407" y="680"/>
                  </a:cubicBezTo>
                  <a:close/>
                  <a:moveTo>
                    <a:pt x="422" y="693"/>
                  </a:moveTo>
                  <a:cubicBezTo>
                    <a:pt x="422" y="693"/>
                    <a:pt x="424" y="694"/>
                    <a:pt x="424" y="694"/>
                  </a:cubicBezTo>
                  <a:cubicBezTo>
                    <a:pt x="424" y="693"/>
                    <a:pt x="422" y="691"/>
                    <a:pt x="421" y="691"/>
                  </a:cubicBezTo>
                  <a:cubicBezTo>
                    <a:pt x="421" y="692"/>
                    <a:pt x="422" y="692"/>
                    <a:pt x="422" y="693"/>
                  </a:cubicBezTo>
                  <a:close/>
                  <a:moveTo>
                    <a:pt x="430" y="701"/>
                  </a:moveTo>
                  <a:cubicBezTo>
                    <a:pt x="430" y="701"/>
                    <a:pt x="430" y="701"/>
                    <a:pt x="430" y="700"/>
                  </a:cubicBezTo>
                  <a:cubicBezTo>
                    <a:pt x="428" y="700"/>
                    <a:pt x="428" y="700"/>
                    <a:pt x="429" y="702"/>
                  </a:cubicBezTo>
                  <a:cubicBezTo>
                    <a:pt x="429" y="701"/>
                    <a:pt x="429" y="700"/>
                    <a:pt x="430" y="701"/>
                  </a:cubicBezTo>
                  <a:close/>
                  <a:moveTo>
                    <a:pt x="858" y="683"/>
                  </a:moveTo>
                  <a:cubicBezTo>
                    <a:pt x="856" y="683"/>
                    <a:pt x="856" y="684"/>
                    <a:pt x="854" y="685"/>
                  </a:cubicBezTo>
                  <a:cubicBezTo>
                    <a:pt x="855" y="685"/>
                    <a:pt x="855" y="685"/>
                    <a:pt x="855" y="685"/>
                  </a:cubicBezTo>
                  <a:cubicBezTo>
                    <a:pt x="853" y="687"/>
                    <a:pt x="847" y="687"/>
                    <a:pt x="845" y="687"/>
                  </a:cubicBezTo>
                  <a:cubicBezTo>
                    <a:pt x="841" y="688"/>
                    <a:pt x="838" y="686"/>
                    <a:pt x="834" y="686"/>
                  </a:cubicBezTo>
                  <a:cubicBezTo>
                    <a:pt x="831" y="687"/>
                    <a:pt x="828" y="686"/>
                    <a:pt x="824" y="686"/>
                  </a:cubicBezTo>
                  <a:cubicBezTo>
                    <a:pt x="820" y="686"/>
                    <a:pt x="816" y="685"/>
                    <a:pt x="812" y="687"/>
                  </a:cubicBezTo>
                  <a:cubicBezTo>
                    <a:pt x="808" y="688"/>
                    <a:pt x="807" y="690"/>
                    <a:pt x="806" y="694"/>
                  </a:cubicBezTo>
                  <a:cubicBezTo>
                    <a:pt x="804" y="697"/>
                    <a:pt x="800" y="697"/>
                    <a:pt x="797" y="699"/>
                  </a:cubicBezTo>
                  <a:cubicBezTo>
                    <a:pt x="790" y="704"/>
                    <a:pt x="785" y="713"/>
                    <a:pt x="781" y="720"/>
                  </a:cubicBezTo>
                  <a:cubicBezTo>
                    <a:pt x="785" y="717"/>
                    <a:pt x="787" y="714"/>
                    <a:pt x="790" y="710"/>
                  </a:cubicBezTo>
                  <a:cubicBezTo>
                    <a:pt x="793" y="706"/>
                    <a:pt x="797" y="704"/>
                    <a:pt x="802" y="701"/>
                  </a:cubicBezTo>
                  <a:cubicBezTo>
                    <a:pt x="806" y="699"/>
                    <a:pt x="811" y="697"/>
                    <a:pt x="815" y="697"/>
                  </a:cubicBezTo>
                  <a:cubicBezTo>
                    <a:pt x="816" y="697"/>
                    <a:pt x="827" y="699"/>
                    <a:pt x="825" y="701"/>
                  </a:cubicBezTo>
                  <a:cubicBezTo>
                    <a:pt x="825" y="701"/>
                    <a:pt x="824" y="700"/>
                    <a:pt x="823" y="700"/>
                  </a:cubicBezTo>
                  <a:cubicBezTo>
                    <a:pt x="823" y="701"/>
                    <a:pt x="825" y="702"/>
                    <a:pt x="826" y="703"/>
                  </a:cubicBezTo>
                  <a:cubicBezTo>
                    <a:pt x="825" y="703"/>
                    <a:pt x="825" y="703"/>
                    <a:pt x="825" y="703"/>
                  </a:cubicBezTo>
                  <a:cubicBezTo>
                    <a:pt x="826" y="704"/>
                    <a:pt x="822" y="707"/>
                    <a:pt x="822" y="707"/>
                  </a:cubicBezTo>
                  <a:cubicBezTo>
                    <a:pt x="820" y="708"/>
                    <a:pt x="819" y="709"/>
                    <a:pt x="818" y="709"/>
                  </a:cubicBezTo>
                  <a:cubicBezTo>
                    <a:pt x="817" y="709"/>
                    <a:pt x="814" y="707"/>
                    <a:pt x="814" y="707"/>
                  </a:cubicBezTo>
                  <a:cubicBezTo>
                    <a:pt x="813" y="707"/>
                    <a:pt x="813" y="708"/>
                    <a:pt x="813" y="708"/>
                  </a:cubicBezTo>
                  <a:cubicBezTo>
                    <a:pt x="812" y="708"/>
                    <a:pt x="810" y="708"/>
                    <a:pt x="810" y="708"/>
                  </a:cubicBezTo>
                  <a:cubicBezTo>
                    <a:pt x="811" y="710"/>
                    <a:pt x="815" y="709"/>
                    <a:pt x="816" y="711"/>
                  </a:cubicBezTo>
                  <a:cubicBezTo>
                    <a:pt x="817" y="712"/>
                    <a:pt x="817" y="712"/>
                    <a:pt x="818" y="712"/>
                  </a:cubicBezTo>
                  <a:cubicBezTo>
                    <a:pt x="819" y="712"/>
                    <a:pt x="819" y="710"/>
                    <a:pt x="820" y="711"/>
                  </a:cubicBezTo>
                  <a:cubicBezTo>
                    <a:pt x="820" y="712"/>
                    <a:pt x="822" y="712"/>
                    <a:pt x="823" y="711"/>
                  </a:cubicBezTo>
                  <a:cubicBezTo>
                    <a:pt x="822" y="712"/>
                    <a:pt x="821" y="713"/>
                    <a:pt x="821" y="715"/>
                  </a:cubicBezTo>
                  <a:cubicBezTo>
                    <a:pt x="820" y="716"/>
                    <a:pt x="818" y="717"/>
                    <a:pt x="818" y="719"/>
                  </a:cubicBezTo>
                  <a:cubicBezTo>
                    <a:pt x="822" y="718"/>
                    <a:pt x="821" y="721"/>
                    <a:pt x="823" y="724"/>
                  </a:cubicBezTo>
                  <a:cubicBezTo>
                    <a:pt x="823" y="725"/>
                    <a:pt x="824" y="726"/>
                    <a:pt x="825" y="726"/>
                  </a:cubicBezTo>
                  <a:cubicBezTo>
                    <a:pt x="826" y="727"/>
                    <a:pt x="828" y="727"/>
                    <a:pt x="828" y="728"/>
                  </a:cubicBezTo>
                  <a:cubicBezTo>
                    <a:pt x="828" y="728"/>
                    <a:pt x="827" y="728"/>
                    <a:pt x="827" y="729"/>
                  </a:cubicBezTo>
                  <a:cubicBezTo>
                    <a:pt x="828" y="729"/>
                    <a:pt x="832" y="730"/>
                    <a:pt x="831" y="732"/>
                  </a:cubicBezTo>
                  <a:cubicBezTo>
                    <a:pt x="832" y="732"/>
                    <a:pt x="833" y="731"/>
                    <a:pt x="833" y="731"/>
                  </a:cubicBezTo>
                  <a:cubicBezTo>
                    <a:pt x="834" y="731"/>
                    <a:pt x="835" y="732"/>
                    <a:pt x="836" y="732"/>
                  </a:cubicBezTo>
                  <a:cubicBezTo>
                    <a:pt x="838" y="732"/>
                    <a:pt x="839" y="731"/>
                    <a:pt x="841" y="730"/>
                  </a:cubicBezTo>
                  <a:cubicBezTo>
                    <a:pt x="840" y="733"/>
                    <a:pt x="843" y="732"/>
                    <a:pt x="844" y="731"/>
                  </a:cubicBezTo>
                  <a:cubicBezTo>
                    <a:pt x="845" y="728"/>
                    <a:pt x="845" y="726"/>
                    <a:pt x="846" y="724"/>
                  </a:cubicBezTo>
                  <a:cubicBezTo>
                    <a:pt x="847" y="723"/>
                    <a:pt x="848" y="720"/>
                    <a:pt x="850" y="720"/>
                  </a:cubicBezTo>
                  <a:cubicBezTo>
                    <a:pt x="852" y="719"/>
                    <a:pt x="851" y="721"/>
                    <a:pt x="852" y="720"/>
                  </a:cubicBezTo>
                  <a:cubicBezTo>
                    <a:pt x="852" y="721"/>
                    <a:pt x="850" y="726"/>
                    <a:pt x="850" y="726"/>
                  </a:cubicBezTo>
                  <a:cubicBezTo>
                    <a:pt x="851" y="727"/>
                    <a:pt x="852" y="726"/>
                    <a:pt x="853" y="727"/>
                  </a:cubicBezTo>
                  <a:cubicBezTo>
                    <a:pt x="854" y="727"/>
                    <a:pt x="856" y="728"/>
                    <a:pt x="854" y="729"/>
                  </a:cubicBezTo>
                  <a:cubicBezTo>
                    <a:pt x="854" y="729"/>
                    <a:pt x="855" y="729"/>
                    <a:pt x="855" y="729"/>
                  </a:cubicBezTo>
                  <a:cubicBezTo>
                    <a:pt x="855" y="730"/>
                    <a:pt x="850" y="733"/>
                    <a:pt x="850" y="733"/>
                  </a:cubicBezTo>
                  <a:cubicBezTo>
                    <a:pt x="848" y="733"/>
                    <a:pt x="845" y="732"/>
                    <a:pt x="844" y="735"/>
                  </a:cubicBezTo>
                  <a:cubicBezTo>
                    <a:pt x="844" y="735"/>
                    <a:pt x="847" y="735"/>
                    <a:pt x="847" y="735"/>
                  </a:cubicBezTo>
                  <a:cubicBezTo>
                    <a:pt x="847" y="735"/>
                    <a:pt x="835" y="741"/>
                    <a:pt x="833" y="741"/>
                  </a:cubicBezTo>
                  <a:cubicBezTo>
                    <a:pt x="832" y="741"/>
                    <a:pt x="832" y="741"/>
                    <a:pt x="831" y="741"/>
                  </a:cubicBezTo>
                  <a:cubicBezTo>
                    <a:pt x="831" y="741"/>
                    <a:pt x="832" y="742"/>
                    <a:pt x="832" y="742"/>
                  </a:cubicBezTo>
                  <a:cubicBezTo>
                    <a:pt x="830" y="742"/>
                    <a:pt x="828" y="745"/>
                    <a:pt x="828" y="742"/>
                  </a:cubicBezTo>
                  <a:cubicBezTo>
                    <a:pt x="827" y="742"/>
                    <a:pt x="826" y="743"/>
                    <a:pt x="826" y="743"/>
                  </a:cubicBezTo>
                  <a:cubicBezTo>
                    <a:pt x="826" y="743"/>
                    <a:pt x="826" y="743"/>
                    <a:pt x="825" y="743"/>
                  </a:cubicBezTo>
                  <a:cubicBezTo>
                    <a:pt x="825" y="743"/>
                    <a:pt x="825" y="744"/>
                    <a:pt x="825" y="744"/>
                  </a:cubicBezTo>
                  <a:cubicBezTo>
                    <a:pt x="824" y="745"/>
                    <a:pt x="824" y="746"/>
                    <a:pt x="822" y="748"/>
                  </a:cubicBezTo>
                  <a:cubicBezTo>
                    <a:pt x="822" y="748"/>
                    <a:pt x="819" y="751"/>
                    <a:pt x="819" y="750"/>
                  </a:cubicBezTo>
                  <a:cubicBezTo>
                    <a:pt x="820" y="750"/>
                    <a:pt x="816" y="752"/>
                    <a:pt x="816" y="752"/>
                  </a:cubicBezTo>
                  <a:cubicBezTo>
                    <a:pt x="816" y="752"/>
                    <a:pt x="816" y="753"/>
                    <a:pt x="816" y="753"/>
                  </a:cubicBezTo>
                  <a:cubicBezTo>
                    <a:pt x="816" y="753"/>
                    <a:pt x="814" y="750"/>
                    <a:pt x="814" y="750"/>
                  </a:cubicBezTo>
                  <a:cubicBezTo>
                    <a:pt x="814" y="751"/>
                    <a:pt x="813" y="748"/>
                    <a:pt x="812" y="748"/>
                  </a:cubicBezTo>
                  <a:cubicBezTo>
                    <a:pt x="812" y="746"/>
                    <a:pt x="813" y="743"/>
                    <a:pt x="814" y="743"/>
                  </a:cubicBezTo>
                  <a:cubicBezTo>
                    <a:pt x="814" y="742"/>
                    <a:pt x="814" y="742"/>
                    <a:pt x="814" y="742"/>
                  </a:cubicBezTo>
                  <a:cubicBezTo>
                    <a:pt x="814" y="742"/>
                    <a:pt x="817" y="742"/>
                    <a:pt x="817" y="741"/>
                  </a:cubicBezTo>
                  <a:cubicBezTo>
                    <a:pt x="816" y="741"/>
                    <a:pt x="816" y="741"/>
                    <a:pt x="816" y="741"/>
                  </a:cubicBezTo>
                  <a:cubicBezTo>
                    <a:pt x="815" y="741"/>
                    <a:pt x="823" y="736"/>
                    <a:pt x="824" y="736"/>
                  </a:cubicBezTo>
                  <a:cubicBezTo>
                    <a:pt x="824" y="737"/>
                    <a:pt x="825" y="738"/>
                    <a:pt x="826" y="738"/>
                  </a:cubicBezTo>
                  <a:cubicBezTo>
                    <a:pt x="824" y="735"/>
                    <a:pt x="830" y="736"/>
                    <a:pt x="831" y="735"/>
                  </a:cubicBezTo>
                  <a:cubicBezTo>
                    <a:pt x="830" y="734"/>
                    <a:pt x="823" y="734"/>
                    <a:pt x="822" y="735"/>
                  </a:cubicBezTo>
                  <a:cubicBezTo>
                    <a:pt x="818" y="735"/>
                    <a:pt x="826" y="731"/>
                    <a:pt x="825" y="730"/>
                  </a:cubicBezTo>
                  <a:cubicBezTo>
                    <a:pt x="824" y="730"/>
                    <a:pt x="824" y="730"/>
                    <a:pt x="823" y="730"/>
                  </a:cubicBezTo>
                  <a:cubicBezTo>
                    <a:pt x="823" y="730"/>
                    <a:pt x="823" y="729"/>
                    <a:pt x="822" y="729"/>
                  </a:cubicBezTo>
                  <a:cubicBezTo>
                    <a:pt x="821" y="733"/>
                    <a:pt x="820" y="733"/>
                    <a:pt x="817" y="735"/>
                  </a:cubicBezTo>
                  <a:cubicBezTo>
                    <a:pt x="816" y="736"/>
                    <a:pt x="813" y="737"/>
                    <a:pt x="814" y="734"/>
                  </a:cubicBezTo>
                  <a:cubicBezTo>
                    <a:pt x="813" y="734"/>
                    <a:pt x="812" y="735"/>
                    <a:pt x="812" y="735"/>
                  </a:cubicBezTo>
                  <a:cubicBezTo>
                    <a:pt x="812" y="736"/>
                    <a:pt x="813" y="737"/>
                    <a:pt x="811" y="738"/>
                  </a:cubicBezTo>
                  <a:cubicBezTo>
                    <a:pt x="811" y="738"/>
                    <a:pt x="809" y="738"/>
                    <a:pt x="809" y="738"/>
                  </a:cubicBezTo>
                  <a:cubicBezTo>
                    <a:pt x="809" y="738"/>
                    <a:pt x="807" y="737"/>
                    <a:pt x="807" y="737"/>
                  </a:cubicBezTo>
                  <a:cubicBezTo>
                    <a:pt x="804" y="738"/>
                    <a:pt x="807" y="740"/>
                    <a:pt x="807" y="739"/>
                  </a:cubicBezTo>
                  <a:cubicBezTo>
                    <a:pt x="807" y="741"/>
                    <a:pt x="806" y="741"/>
                    <a:pt x="805" y="742"/>
                  </a:cubicBezTo>
                  <a:cubicBezTo>
                    <a:pt x="805" y="741"/>
                    <a:pt x="804" y="740"/>
                    <a:pt x="803" y="741"/>
                  </a:cubicBezTo>
                  <a:cubicBezTo>
                    <a:pt x="803" y="741"/>
                    <a:pt x="804" y="741"/>
                    <a:pt x="804" y="742"/>
                  </a:cubicBezTo>
                  <a:cubicBezTo>
                    <a:pt x="803" y="743"/>
                    <a:pt x="802" y="744"/>
                    <a:pt x="801" y="744"/>
                  </a:cubicBezTo>
                  <a:cubicBezTo>
                    <a:pt x="800" y="744"/>
                    <a:pt x="800" y="744"/>
                    <a:pt x="799" y="744"/>
                  </a:cubicBezTo>
                  <a:cubicBezTo>
                    <a:pt x="799" y="744"/>
                    <a:pt x="798" y="742"/>
                    <a:pt x="798" y="743"/>
                  </a:cubicBezTo>
                  <a:cubicBezTo>
                    <a:pt x="797" y="744"/>
                    <a:pt x="800" y="744"/>
                    <a:pt x="798" y="745"/>
                  </a:cubicBezTo>
                  <a:cubicBezTo>
                    <a:pt x="798" y="746"/>
                    <a:pt x="797" y="744"/>
                    <a:pt x="796" y="744"/>
                  </a:cubicBezTo>
                  <a:cubicBezTo>
                    <a:pt x="796" y="744"/>
                    <a:pt x="797" y="745"/>
                    <a:pt x="796" y="745"/>
                  </a:cubicBezTo>
                  <a:cubicBezTo>
                    <a:pt x="795" y="747"/>
                    <a:pt x="795" y="739"/>
                    <a:pt x="793" y="746"/>
                  </a:cubicBezTo>
                  <a:cubicBezTo>
                    <a:pt x="793" y="747"/>
                    <a:pt x="792" y="748"/>
                    <a:pt x="791" y="748"/>
                  </a:cubicBezTo>
                  <a:cubicBezTo>
                    <a:pt x="790" y="749"/>
                    <a:pt x="788" y="749"/>
                    <a:pt x="788" y="750"/>
                  </a:cubicBezTo>
                  <a:cubicBezTo>
                    <a:pt x="788" y="750"/>
                    <a:pt x="787" y="750"/>
                    <a:pt x="786" y="750"/>
                  </a:cubicBezTo>
                  <a:cubicBezTo>
                    <a:pt x="786" y="750"/>
                    <a:pt x="786" y="750"/>
                    <a:pt x="786" y="750"/>
                  </a:cubicBezTo>
                  <a:cubicBezTo>
                    <a:pt x="785" y="750"/>
                    <a:pt x="785" y="752"/>
                    <a:pt x="785" y="753"/>
                  </a:cubicBezTo>
                  <a:cubicBezTo>
                    <a:pt x="784" y="753"/>
                    <a:pt x="783" y="754"/>
                    <a:pt x="783" y="755"/>
                  </a:cubicBezTo>
                  <a:cubicBezTo>
                    <a:pt x="782" y="755"/>
                    <a:pt x="780" y="760"/>
                    <a:pt x="783" y="760"/>
                  </a:cubicBezTo>
                  <a:cubicBezTo>
                    <a:pt x="783" y="761"/>
                    <a:pt x="781" y="762"/>
                    <a:pt x="780" y="763"/>
                  </a:cubicBezTo>
                  <a:cubicBezTo>
                    <a:pt x="780" y="764"/>
                    <a:pt x="782" y="766"/>
                    <a:pt x="783" y="767"/>
                  </a:cubicBezTo>
                  <a:cubicBezTo>
                    <a:pt x="783" y="767"/>
                    <a:pt x="785" y="769"/>
                    <a:pt x="786" y="769"/>
                  </a:cubicBezTo>
                  <a:cubicBezTo>
                    <a:pt x="788" y="767"/>
                    <a:pt x="785" y="766"/>
                    <a:pt x="785" y="765"/>
                  </a:cubicBezTo>
                  <a:cubicBezTo>
                    <a:pt x="785" y="767"/>
                    <a:pt x="788" y="768"/>
                    <a:pt x="786" y="770"/>
                  </a:cubicBezTo>
                  <a:cubicBezTo>
                    <a:pt x="785" y="770"/>
                    <a:pt x="784" y="771"/>
                    <a:pt x="783" y="770"/>
                  </a:cubicBezTo>
                  <a:cubicBezTo>
                    <a:pt x="782" y="770"/>
                    <a:pt x="783" y="770"/>
                    <a:pt x="783" y="768"/>
                  </a:cubicBezTo>
                  <a:cubicBezTo>
                    <a:pt x="781" y="769"/>
                    <a:pt x="781" y="771"/>
                    <a:pt x="780" y="771"/>
                  </a:cubicBezTo>
                  <a:cubicBezTo>
                    <a:pt x="778" y="771"/>
                    <a:pt x="779" y="769"/>
                    <a:pt x="778" y="768"/>
                  </a:cubicBezTo>
                  <a:cubicBezTo>
                    <a:pt x="777" y="772"/>
                    <a:pt x="774" y="772"/>
                    <a:pt x="771" y="773"/>
                  </a:cubicBezTo>
                  <a:cubicBezTo>
                    <a:pt x="770" y="773"/>
                    <a:pt x="762" y="773"/>
                    <a:pt x="762" y="776"/>
                  </a:cubicBezTo>
                  <a:cubicBezTo>
                    <a:pt x="762" y="778"/>
                    <a:pt x="771" y="774"/>
                    <a:pt x="771" y="774"/>
                  </a:cubicBezTo>
                  <a:cubicBezTo>
                    <a:pt x="772" y="775"/>
                    <a:pt x="770" y="775"/>
                    <a:pt x="769" y="776"/>
                  </a:cubicBezTo>
                  <a:cubicBezTo>
                    <a:pt x="770" y="776"/>
                    <a:pt x="774" y="774"/>
                    <a:pt x="772" y="776"/>
                  </a:cubicBezTo>
                  <a:cubicBezTo>
                    <a:pt x="770" y="777"/>
                    <a:pt x="767" y="777"/>
                    <a:pt x="766" y="777"/>
                  </a:cubicBezTo>
                  <a:cubicBezTo>
                    <a:pt x="764" y="778"/>
                    <a:pt x="762" y="778"/>
                    <a:pt x="760" y="779"/>
                  </a:cubicBezTo>
                  <a:cubicBezTo>
                    <a:pt x="758" y="780"/>
                    <a:pt x="759" y="779"/>
                    <a:pt x="759" y="780"/>
                  </a:cubicBezTo>
                  <a:cubicBezTo>
                    <a:pt x="759" y="781"/>
                    <a:pt x="760" y="782"/>
                    <a:pt x="760" y="784"/>
                  </a:cubicBezTo>
                  <a:cubicBezTo>
                    <a:pt x="759" y="785"/>
                    <a:pt x="758" y="786"/>
                    <a:pt x="758" y="788"/>
                  </a:cubicBezTo>
                  <a:cubicBezTo>
                    <a:pt x="757" y="788"/>
                    <a:pt x="757" y="788"/>
                    <a:pt x="757" y="787"/>
                  </a:cubicBezTo>
                  <a:cubicBezTo>
                    <a:pt x="757" y="788"/>
                    <a:pt x="758" y="788"/>
                    <a:pt x="758" y="789"/>
                  </a:cubicBezTo>
                  <a:cubicBezTo>
                    <a:pt x="758" y="790"/>
                    <a:pt x="756" y="791"/>
                    <a:pt x="756" y="791"/>
                  </a:cubicBezTo>
                  <a:cubicBezTo>
                    <a:pt x="755" y="793"/>
                    <a:pt x="752" y="794"/>
                    <a:pt x="754" y="791"/>
                  </a:cubicBezTo>
                  <a:cubicBezTo>
                    <a:pt x="753" y="791"/>
                    <a:pt x="752" y="791"/>
                    <a:pt x="751" y="789"/>
                  </a:cubicBezTo>
                  <a:cubicBezTo>
                    <a:pt x="750" y="788"/>
                    <a:pt x="750" y="787"/>
                    <a:pt x="750" y="785"/>
                  </a:cubicBezTo>
                  <a:cubicBezTo>
                    <a:pt x="748" y="789"/>
                    <a:pt x="752" y="792"/>
                    <a:pt x="753" y="795"/>
                  </a:cubicBezTo>
                  <a:cubicBezTo>
                    <a:pt x="754" y="797"/>
                    <a:pt x="750" y="801"/>
                    <a:pt x="751" y="802"/>
                  </a:cubicBezTo>
                  <a:cubicBezTo>
                    <a:pt x="751" y="801"/>
                    <a:pt x="749" y="805"/>
                    <a:pt x="749" y="805"/>
                  </a:cubicBezTo>
                  <a:cubicBezTo>
                    <a:pt x="749" y="805"/>
                    <a:pt x="748" y="806"/>
                    <a:pt x="748" y="806"/>
                  </a:cubicBezTo>
                  <a:cubicBezTo>
                    <a:pt x="748" y="806"/>
                    <a:pt x="748" y="809"/>
                    <a:pt x="747" y="808"/>
                  </a:cubicBezTo>
                  <a:cubicBezTo>
                    <a:pt x="746" y="808"/>
                    <a:pt x="747" y="806"/>
                    <a:pt x="747" y="805"/>
                  </a:cubicBezTo>
                  <a:cubicBezTo>
                    <a:pt x="748" y="803"/>
                    <a:pt x="747" y="801"/>
                    <a:pt x="748" y="799"/>
                  </a:cubicBezTo>
                  <a:cubicBezTo>
                    <a:pt x="747" y="799"/>
                    <a:pt x="747" y="799"/>
                    <a:pt x="747" y="799"/>
                  </a:cubicBezTo>
                  <a:cubicBezTo>
                    <a:pt x="747" y="799"/>
                    <a:pt x="747" y="798"/>
                    <a:pt x="746" y="798"/>
                  </a:cubicBezTo>
                  <a:cubicBezTo>
                    <a:pt x="746" y="798"/>
                    <a:pt x="746" y="799"/>
                    <a:pt x="746" y="799"/>
                  </a:cubicBezTo>
                  <a:cubicBezTo>
                    <a:pt x="746" y="798"/>
                    <a:pt x="744" y="796"/>
                    <a:pt x="745" y="796"/>
                  </a:cubicBezTo>
                  <a:cubicBezTo>
                    <a:pt x="746" y="796"/>
                    <a:pt x="746" y="796"/>
                    <a:pt x="746" y="795"/>
                  </a:cubicBezTo>
                  <a:cubicBezTo>
                    <a:pt x="746" y="795"/>
                    <a:pt x="744" y="796"/>
                    <a:pt x="744" y="795"/>
                  </a:cubicBezTo>
                  <a:cubicBezTo>
                    <a:pt x="744" y="794"/>
                    <a:pt x="746" y="794"/>
                    <a:pt x="746" y="794"/>
                  </a:cubicBezTo>
                  <a:cubicBezTo>
                    <a:pt x="746" y="794"/>
                    <a:pt x="744" y="793"/>
                    <a:pt x="744" y="793"/>
                  </a:cubicBezTo>
                  <a:cubicBezTo>
                    <a:pt x="745" y="793"/>
                    <a:pt x="745" y="792"/>
                    <a:pt x="746" y="792"/>
                  </a:cubicBezTo>
                  <a:cubicBezTo>
                    <a:pt x="743" y="792"/>
                    <a:pt x="747" y="790"/>
                    <a:pt x="748" y="789"/>
                  </a:cubicBezTo>
                  <a:cubicBezTo>
                    <a:pt x="747" y="789"/>
                    <a:pt x="747" y="789"/>
                    <a:pt x="747" y="789"/>
                  </a:cubicBezTo>
                  <a:cubicBezTo>
                    <a:pt x="747" y="789"/>
                    <a:pt x="747" y="789"/>
                    <a:pt x="747" y="788"/>
                  </a:cubicBezTo>
                  <a:cubicBezTo>
                    <a:pt x="746" y="787"/>
                    <a:pt x="744" y="790"/>
                    <a:pt x="744" y="790"/>
                  </a:cubicBezTo>
                  <a:cubicBezTo>
                    <a:pt x="743" y="793"/>
                    <a:pt x="744" y="795"/>
                    <a:pt x="744" y="798"/>
                  </a:cubicBezTo>
                  <a:cubicBezTo>
                    <a:pt x="743" y="797"/>
                    <a:pt x="743" y="797"/>
                    <a:pt x="742" y="796"/>
                  </a:cubicBezTo>
                  <a:cubicBezTo>
                    <a:pt x="742" y="797"/>
                    <a:pt x="745" y="800"/>
                    <a:pt x="744" y="800"/>
                  </a:cubicBezTo>
                  <a:cubicBezTo>
                    <a:pt x="744" y="801"/>
                    <a:pt x="742" y="799"/>
                    <a:pt x="741" y="799"/>
                  </a:cubicBezTo>
                  <a:cubicBezTo>
                    <a:pt x="741" y="798"/>
                    <a:pt x="740" y="798"/>
                    <a:pt x="739" y="798"/>
                  </a:cubicBezTo>
                  <a:cubicBezTo>
                    <a:pt x="739" y="797"/>
                    <a:pt x="739" y="796"/>
                    <a:pt x="739" y="795"/>
                  </a:cubicBezTo>
                  <a:cubicBezTo>
                    <a:pt x="736" y="798"/>
                    <a:pt x="742" y="800"/>
                    <a:pt x="743" y="801"/>
                  </a:cubicBezTo>
                  <a:cubicBezTo>
                    <a:pt x="744" y="802"/>
                    <a:pt x="746" y="804"/>
                    <a:pt x="744" y="804"/>
                  </a:cubicBezTo>
                  <a:cubicBezTo>
                    <a:pt x="743" y="804"/>
                    <a:pt x="742" y="802"/>
                    <a:pt x="741" y="801"/>
                  </a:cubicBezTo>
                  <a:cubicBezTo>
                    <a:pt x="739" y="803"/>
                    <a:pt x="747" y="805"/>
                    <a:pt x="745" y="807"/>
                  </a:cubicBezTo>
                  <a:cubicBezTo>
                    <a:pt x="744" y="807"/>
                    <a:pt x="744" y="807"/>
                    <a:pt x="744" y="807"/>
                  </a:cubicBezTo>
                  <a:cubicBezTo>
                    <a:pt x="743" y="808"/>
                    <a:pt x="745" y="809"/>
                    <a:pt x="746" y="810"/>
                  </a:cubicBezTo>
                  <a:cubicBezTo>
                    <a:pt x="746" y="810"/>
                    <a:pt x="747" y="813"/>
                    <a:pt x="747" y="813"/>
                  </a:cubicBezTo>
                  <a:cubicBezTo>
                    <a:pt x="747" y="813"/>
                    <a:pt x="747" y="813"/>
                    <a:pt x="747" y="813"/>
                  </a:cubicBezTo>
                  <a:cubicBezTo>
                    <a:pt x="748" y="813"/>
                    <a:pt x="748" y="814"/>
                    <a:pt x="747" y="814"/>
                  </a:cubicBezTo>
                  <a:cubicBezTo>
                    <a:pt x="747" y="814"/>
                    <a:pt x="747" y="814"/>
                    <a:pt x="747" y="814"/>
                  </a:cubicBezTo>
                  <a:cubicBezTo>
                    <a:pt x="747" y="816"/>
                    <a:pt x="748" y="815"/>
                    <a:pt x="746" y="816"/>
                  </a:cubicBezTo>
                  <a:cubicBezTo>
                    <a:pt x="746" y="816"/>
                    <a:pt x="743" y="817"/>
                    <a:pt x="744" y="817"/>
                  </a:cubicBezTo>
                  <a:cubicBezTo>
                    <a:pt x="745" y="818"/>
                    <a:pt x="742" y="817"/>
                    <a:pt x="742" y="818"/>
                  </a:cubicBezTo>
                  <a:cubicBezTo>
                    <a:pt x="742" y="820"/>
                    <a:pt x="745" y="817"/>
                    <a:pt x="746" y="818"/>
                  </a:cubicBezTo>
                  <a:cubicBezTo>
                    <a:pt x="748" y="819"/>
                    <a:pt x="745" y="820"/>
                    <a:pt x="745" y="821"/>
                  </a:cubicBezTo>
                  <a:cubicBezTo>
                    <a:pt x="746" y="821"/>
                    <a:pt x="747" y="819"/>
                    <a:pt x="748" y="819"/>
                  </a:cubicBezTo>
                  <a:cubicBezTo>
                    <a:pt x="749" y="819"/>
                    <a:pt x="748" y="821"/>
                    <a:pt x="747" y="822"/>
                  </a:cubicBezTo>
                  <a:cubicBezTo>
                    <a:pt x="746" y="824"/>
                    <a:pt x="745" y="823"/>
                    <a:pt x="743" y="823"/>
                  </a:cubicBezTo>
                  <a:cubicBezTo>
                    <a:pt x="743" y="822"/>
                    <a:pt x="744" y="821"/>
                    <a:pt x="743" y="821"/>
                  </a:cubicBezTo>
                  <a:cubicBezTo>
                    <a:pt x="743" y="822"/>
                    <a:pt x="742" y="823"/>
                    <a:pt x="742" y="823"/>
                  </a:cubicBezTo>
                  <a:cubicBezTo>
                    <a:pt x="741" y="822"/>
                    <a:pt x="741" y="822"/>
                    <a:pt x="740" y="822"/>
                  </a:cubicBezTo>
                  <a:cubicBezTo>
                    <a:pt x="741" y="823"/>
                    <a:pt x="743" y="823"/>
                    <a:pt x="742" y="825"/>
                  </a:cubicBezTo>
                  <a:cubicBezTo>
                    <a:pt x="742" y="825"/>
                    <a:pt x="740" y="826"/>
                    <a:pt x="740" y="826"/>
                  </a:cubicBezTo>
                  <a:cubicBezTo>
                    <a:pt x="741" y="827"/>
                    <a:pt x="742" y="826"/>
                    <a:pt x="743" y="826"/>
                  </a:cubicBezTo>
                  <a:cubicBezTo>
                    <a:pt x="746" y="827"/>
                    <a:pt x="743" y="828"/>
                    <a:pt x="742" y="829"/>
                  </a:cubicBezTo>
                  <a:cubicBezTo>
                    <a:pt x="740" y="829"/>
                    <a:pt x="738" y="829"/>
                    <a:pt x="736" y="831"/>
                  </a:cubicBezTo>
                  <a:cubicBezTo>
                    <a:pt x="736" y="832"/>
                    <a:pt x="735" y="833"/>
                    <a:pt x="734" y="834"/>
                  </a:cubicBezTo>
                  <a:cubicBezTo>
                    <a:pt x="731" y="836"/>
                    <a:pt x="727" y="836"/>
                    <a:pt x="725" y="839"/>
                  </a:cubicBezTo>
                  <a:cubicBezTo>
                    <a:pt x="724" y="842"/>
                    <a:pt x="723" y="843"/>
                    <a:pt x="721" y="844"/>
                  </a:cubicBezTo>
                  <a:cubicBezTo>
                    <a:pt x="718" y="846"/>
                    <a:pt x="718" y="845"/>
                    <a:pt x="715" y="845"/>
                  </a:cubicBezTo>
                  <a:cubicBezTo>
                    <a:pt x="715" y="846"/>
                    <a:pt x="717" y="846"/>
                    <a:pt x="717" y="847"/>
                  </a:cubicBezTo>
                  <a:cubicBezTo>
                    <a:pt x="716" y="849"/>
                    <a:pt x="715" y="847"/>
                    <a:pt x="714" y="847"/>
                  </a:cubicBezTo>
                  <a:cubicBezTo>
                    <a:pt x="715" y="849"/>
                    <a:pt x="713" y="850"/>
                    <a:pt x="712" y="851"/>
                  </a:cubicBezTo>
                  <a:cubicBezTo>
                    <a:pt x="712" y="852"/>
                    <a:pt x="710" y="855"/>
                    <a:pt x="711" y="854"/>
                  </a:cubicBezTo>
                  <a:cubicBezTo>
                    <a:pt x="711" y="854"/>
                    <a:pt x="710" y="859"/>
                    <a:pt x="710" y="860"/>
                  </a:cubicBezTo>
                  <a:cubicBezTo>
                    <a:pt x="710" y="863"/>
                    <a:pt x="711" y="867"/>
                    <a:pt x="712" y="870"/>
                  </a:cubicBezTo>
                  <a:cubicBezTo>
                    <a:pt x="714" y="877"/>
                    <a:pt x="719" y="884"/>
                    <a:pt x="720" y="891"/>
                  </a:cubicBezTo>
                  <a:cubicBezTo>
                    <a:pt x="720" y="894"/>
                    <a:pt x="719" y="904"/>
                    <a:pt x="714" y="903"/>
                  </a:cubicBezTo>
                  <a:cubicBezTo>
                    <a:pt x="712" y="902"/>
                    <a:pt x="711" y="899"/>
                    <a:pt x="710" y="898"/>
                  </a:cubicBezTo>
                  <a:cubicBezTo>
                    <a:pt x="709" y="897"/>
                    <a:pt x="705" y="892"/>
                    <a:pt x="706" y="891"/>
                  </a:cubicBezTo>
                  <a:cubicBezTo>
                    <a:pt x="706" y="890"/>
                    <a:pt x="707" y="889"/>
                    <a:pt x="706" y="889"/>
                  </a:cubicBezTo>
                  <a:cubicBezTo>
                    <a:pt x="705" y="889"/>
                    <a:pt x="705" y="890"/>
                    <a:pt x="705" y="890"/>
                  </a:cubicBezTo>
                  <a:cubicBezTo>
                    <a:pt x="704" y="890"/>
                    <a:pt x="704" y="889"/>
                    <a:pt x="703" y="888"/>
                  </a:cubicBezTo>
                  <a:cubicBezTo>
                    <a:pt x="702" y="886"/>
                    <a:pt x="704" y="881"/>
                    <a:pt x="701" y="883"/>
                  </a:cubicBezTo>
                  <a:cubicBezTo>
                    <a:pt x="702" y="882"/>
                    <a:pt x="702" y="876"/>
                    <a:pt x="702" y="875"/>
                  </a:cubicBezTo>
                  <a:cubicBezTo>
                    <a:pt x="701" y="873"/>
                    <a:pt x="699" y="871"/>
                    <a:pt x="697" y="869"/>
                  </a:cubicBezTo>
                  <a:cubicBezTo>
                    <a:pt x="696" y="868"/>
                    <a:pt x="693" y="864"/>
                    <a:pt x="692" y="864"/>
                  </a:cubicBezTo>
                  <a:cubicBezTo>
                    <a:pt x="691" y="864"/>
                    <a:pt x="689" y="868"/>
                    <a:pt x="688" y="866"/>
                  </a:cubicBezTo>
                  <a:cubicBezTo>
                    <a:pt x="687" y="867"/>
                    <a:pt x="687" y="868"/>
                    <a:pt x="686" y="868"/>
                  </a:cubicBezTo>
                  <a:cubicBezTo>
                    <a:pt x="684" y="868"/>
                    <a:pt x="683" y="867"/>
                    <a:pt x="682" y="865"/>
                  </a:cubicBezTo>
                  <a:cubicBezTo>
                    <a:pt x="683" y="865"/>
                    <a:pt x="683" y="865"/>
                    <a:pt x="683" y="865"/>
                  </a:cubicBezTo>
                  <a:cubicBezTo>
                    <a:pt x="681" y="864"/>
                    <a:pt x="679" y="864"/>
                    <a:pt x="678" y="863"/>
                  </a:cubicBezTo>
                  <a:cubicBezTo>
                    <a:pt x="678" y="863"/>
                    <a:pt x="678" y="863"/>
                    <a:pt x="679" y="863"/>
                  </a:cubicBezTo>
                  <a:cubicBezTo>
                    <a:pt x="677" y="861"/>
                    <a:pt x="675" y="863"/>
                    <a:pt x="673" y="863"/>
                  </a:cubicBezTo>
                  <a:cubicBezTo>
                    <a:pt x="673" y="863"/>
                    <a:pt x="673" y="862"/>
                    <a:pt x="673" y="862"/>
                  </a:cubicBezTo>
                  <a:cubicBezTo>
                    <a:pt x="671" y="862"/>
                    <a:pt x="670" y="863"/>
                    <a:pt x="668" y="864"/>
                  </a:cubicBezTo>
                  <a:cubicBezTo>
                    <a:pt x="667" y="863"/>
                    <a:pt x="667" y="861"/>
                    <a:pt x="666" y="861"/>
                  </a:cubicBezTo>
                  <a:cubicBezTo>
                    <a:pt x="666" y="861"/>
                    <a:pt x="665" y="862"/>
                    <a:pt x="664" y="862"/>
                  </a:cubicBezTo>
                  <a:cubicBezTo>
                    <a:pt x="663" y="863"/>
                    <a:pt x="662" y="863"/>
                    <a:pt x="660" y="863"/>
                  </a:cubicBezTo>
                  <a:cubicBezTo>
                    <a:pt x="659" y="863"/>
                    <a:pt x="656" y="864"/>
                    <a:pt x="655" y="865"/>
                  </a:cubicBezTo>
                  <a:cubicBezTo>
                    <a:pt x="655" y="865"/>
                    <a:pt x="654" y="866"/>
                    <a:pt x="654" y="866"/>
                  </a:cubicBezTo>
                  <a:cubicBezTo>
                    <a:pt x="655" y="867"/>
                    <a:pt x="655" y="866"/>
                    <a:pt x="656" y="866"/>
                  </a:cubicBezTo>
                  <a:cubicBezTo>
                    <a:pt x="659" y="866"/>
                    <a:pt x="655" y="869"/>
                    <a:pt x="655" y="868"/>
                  </a:cubicBezTo>
                  <a:cubicBezTo>
                    <a:pt x="655" y="868"/>
                    <a:pt x="655" y="869"/>
                    <a:pt x="655" y="870"/>
                  </a:cubicBezTo>
                  <a:cubicBezTo>
                    <a:pt x="656" y="871"/>
                    <a:pt x="657" y="871"/>
                    <a:pt x="657" y="872"/>
                  </a:cubicBezTo>
                  <a:cubicBezTo>
                    <a:pt x="657" y="873"/>
                    <a:pt x="652" y="869"/>
                    <a:pt x="652" y="869"/>
                  </a:cubicBezTo>
                  <a:cubicBezTo>
                    <a:pt x="653" y="870"/>
                    <a:pt x="652" y="872"/>
                    <a:pt x="651" y="872"/>
                  </a:cubicBezTo>
                  <a:cubicBezTo>
                    <a:pt x="651" y="872"/>
                    <a:pt x="650" y="871"/>
                    <a:pt x="649" y="871"/>
                  </a:cubicBezTo>
                  <a:cubicBezTo>
                    <a:pt x="648" y="871"/>
                    <a:pt x="647" y="872"/>
                    <a:pt x="646" y="871"/>
                  </a:cubicBezTo>
                  <a:cubicBezTo>
                    <a:pt x="645" y="871"/>
                    <a:pt x="645" y="870"/>
                    <a:pt x="645" y="870"/>
                  </a:cubicBezTo>
                  <a:cubicBezTo>
                    <a:pt x="645" y="870"/>
                    <a:pt x="644" y="870"/>
                    <a:pt x="644" y="870"/>
                  </a:cubicBezTo>
                  <a:cubicBezTo>
                    <a:pt x="644" y="869"/>
                    <a:pt x="639" y="866"/>
                    <a:pt x="639" y="867"/>
                  </a:cubicBezTo>
                  <a:cubicBezTo>
                    <a:pt x="639" y="867"/>
                    <a:pt x="639" y="867"/>
                    <a:pt x="639" y="868"/>
                  </a:cubicBezTo>
                  <a:cubicBezTo>
                    <a:pt x="639" y="867"/>
                    <a:pt x="639" y="867"/>
                    <a:pt x="638" y="867"/>
                  </a:cubicBezTo>
                  <a:cubicBezTo>
                    <a:pt x="638" y="867"/>
                    <a:pt x="638" y="869"/>
                    <a:pt x="637" y="869"/>
                  </a:cubicBezTo>
                  <a:cubicBezTo>
                    <a:pt x="636" y="870"/>
                    <a:pt x="634" y="868"/>
                    <a:pt x="633" y="868"/>
                  </a:cubicBezTo>
                  <a:cubicBezTo>
                    <a:pt x="629" y="867"/>
                    <a:pt x="627" y="870"/>
                    <a:pt x="623" y="870"/>
                  </a:cubicBezTo>
                  <a:cubicBezTo>
                    <a:pt x="622" y="869"/>
                    <a:pt x="622" y="869"/>
                    <a:pt x="621" y="869"/>
                  </a:cubicBezTo>
                  <a:cubicBezTo>
                    <a:pt x="621" y="869"/>
                    <a:pt x="621" y="868"/>
                    <a:pt x="621" y="868"/>
                  </a:cubicBezTo>
                  <a:cubicBezTo>
                    <a:pt x="619" y="868"/>
                    <a:pt x="620" y="870"/>
                    <a:pt x="620" y="871"/>
                  </a:cubicBezTo>
                  <a:cubicBezTo>
                    <a:pt x="620" y="871"/>
                    <a:pt x="621" y="871"/>
                    <a:pt x="620" y="871"/>
                  </a:cubicBezTo>
                  <a:cubicBezTo>
                    <a:pt x="620" y="872"/>
                    <a:pt x="620" y="872"/>
                    <a:pt x="619" y="872"/>
                  </a:cubicBezTo>
                  <a:cubicBezTo>
                    <a:pt x="618" y="873"/>
                    <a:pt x="615" y="875"/>
                    <a:pt x="613" y="876"/>
                  </a:cubicBezTo>
                  <a:cubicBezTo>
                    <a:pt x="614" y="876"/>
                    <a:pt x="614" y="876"/>
                    <a:pt x="614" y="876"/>
                  </a:cubicBezTo>
                  <a:cubicBezTo>
                    <a:pt x="613" y="876"/>
                    <a:pt x="611" y="877"/>
                    <a:pt x="611" y="876"/>
                  </a:cubicBezTo>
                  <a:cubicBezTo>
                    <a:pt x="610" y="876"/>
                    <a:pt x="609" y="876"/>
                    <a:pt x="608" y="876"/>
                  </a:cubicBezTo>
                  <a:cubicBezTo>
                    <a:pt x="609" y="876"/>
                    <a:pt x="610" y="877"/>
                    <a:pt x="610" y="878"/>
                  </a:cubicBezTo>
                  <a:cubicBezTo>
                    <a:pt x="610" y="878"/>
                    <a:pt x="608" y="879"/>
                    <a:pt x="608" y="878"/>
                  </a:cubicBezTo>
                  <a:cubicBezTo>
                    <a:pt x="607" y="879"/>
                    <a:pt x="608" y="880"/>
                    <a:pt x="607" y="880"/>
                  </a:cubicBezTo>
                  <a:cubicBezTo>
                    <a:pt x="607" y="880"/>
                    <a:pt x="606" y="879"/>
                    <a:pt x="606" y="879"/>
                  </a:cubicBezTo>
                  <a:cubicBezTo>
                    <a:pt x="606" y="879"/>
                    <a:pt x="605" y="880"/>
                    <a:pt x="605" y="880"/>
                  </a:cubicBezTo>
                  <a:cubicBezTo>
                    <a:pt x="605" y="882"/>
                    <a:pt x="604" y="882"/>
                    <a:pt x="603" y="883"/>
                  </a:cubicBezTo>
                  <a:cubicBezTo>
                    <a:pt x="603" y="884"/>
                    <a:pt x="604" y="885"/>
                    <a:pt x="603" y="885"/>
                  </a:cubicBezTo>
                  <a:cubicBezTo>
                    <a:pt x="603" y="886"/>
                    <a:pt x="602" y="886"/>
                    <a:pt x="601" y="886"/>
                  </a:cubicBezTo>
                  <a:cubicBezTo>
                    <a:pt x="601" y="887"/>
                    <a:pt x="603" y="887"/>
                    <a:pt x="603" y="887"/>
                  </a:cubicBezTo>
                  <a:cubicBezTo>
                    <a:pt x="603" y="887"/>
                    <a:pt x="603" y="888"/>
                    <a:pt x="603" y="889"/>
                  </a:cubicBezTo>
                  <a:cubicBezTo>
                    <a:pt x="603" y="890"/>
                    <a:pt x="604" y="893"/>
                    <a:pt x="603" y="894"/>
                  </a:cubicBezTo>
                  <a:cubicBezTo>
                    <a:pt x="604" y="894"/>
                    <a:pt x="605" y="896"/>
                    <a:pt x="605" y="897"/>
                  </a:cubicBezTo>
                  <a:cubicBezTo>
                    <a:pt x="605" y="898"/>
                    <a:pt x="604" y="900"/>
                    <a:pt x="603" y="901"/>
                  </a:cubicBezTo>
                  <a:cubicBezTo>
                    <a:pt x="603" y="901"/>
                    <a:pt x="603" y="900"/>
                    <a:pt x="602" y="901"/>
                  </a:cubicBezTo>
                  <a:cubicBezTo>
                    <a:pt x="603" y="901"/>
                    <a:pt x="603" y="901"/>
                    <a:pt x="603" y="901"/>
                  </a:cubicBezTo>
                  <a:cubicBezTo>
                    <a:pt x="603" y="901"/>
                    <a:pt x="601" y="901"/>
                    <a:pt x="601" y="902"/>
                  </a:cubicBezTo>
                  <a:cubicBezTo>
                    <a:pt x="601" y="903"/>
                    <a:pt x="600" y="906"/>
                    <a:pt x="600" y="907"/>
                  </a:cubicBezTo>
                  <a:cubicBezTo>
                    <a:pt x="600" y="908"/>
                    <a:pt x="601" y="909"/>
                    <a:pt x="601" y="910"/>
                  </a:cubicBezTo>
                  <a:cubicBezTo>
                    <a:pt x="601" y="911"/>
                    <a:pt x="601" y="912"/>
                    <a:pt x="601" y="914"/>
                  </a:cubicBezTo>
                  <a:cubicBezTo>
                    <a:pt x="601" y="915"/>
                    <a:pt x="599" y="930"/>
                    <a:pt x="603" y="929"/>
                  </a:cubicBezTo>
                  <a:cubicBezTo>
                    <a:pt x="603" y="929"/>
                    <a:pt x="602" y="927"/>
                    <a:pt x="602" y="927"/>
                  </a:cubicBezTo>
                  <a:cubicBezTo>
                    <a:pt x="604" y="929"/>
                    <a:pt x="604" y="932"/>
                    <a:pt x="604" y="934"/>
                  </a:cubicBezTo>
                  <a:cubicBezTo>
                    <a:pt x="605" y="936"/>
                    <a:pt x="608" y="938"/>
                    <a:pt x="609" y="941"/>
                  </a:cubicBezTo>
                  <a:cubicBezTo>
                    <a:pt x="611" y="943"/>
                    <a:pt x="611" y="946"/>
                    <a:pt x="613" y="948"/>
                  </a:cubicBezTo>
                  <a:cubicBezTo>
                    <a:pt x="615" y="949"/>
                    <a:pt x="618" y="950"/>
                    <a:pt x="620" y="951"/>
                  </a:cubicBezTo>
                  <a:cubicBezTo>
                    <a:pt x="625" y="954"/>
                    <a:pt x="631" y="951"/>
                    <a:pt x="636" y="950"/>
                  </a:cubicBezTo>
                  <a:cubicBezTo>
                    <a:pt x="638" y="949"/>
                    <a:pt x="640" y="951"/>
                    <a:pt x="643" y="950"/>
                  </a:cubicBezTo>
                  <a:cubicBezTo>
                    <a:pt x="644" y="950"/>
                    <a:pt x="644" y="949"/>
                    <a:pt x="644" y="948"/>
                  </a:cubicBezTo>
                  <a:cubicBezTo>
                    <a:pt x="645" y="947"/>
                    <a:pt x="645" y="947"/>
                    <a:pt x="646" y="946"/>
                  </a:cubicBezTo>
                  <a:cubicBezTo>
                    <a:pt x="648" y="943"/>
                    <a:pt x="649" y="941"/>
                    <a:pt x="650" y="938"/>
                  </a:cubicBezTo>
                  <a:cubicBezTo>
                    <a:pt x="650" y="936"/>
                    <a:pt x="650" y="934"/>
                    <a:pt x="652" y="932"/>
                  </a:cubicBezTo>
                  <a:cubicBezTo>
                    <a:pt x="654" y="930"/>
                    <a:pt x="658" y="930"/>
                    <a:pt x="660" y="930"/>
                  </a:cubicBezTo>
                  <a:cubicBezTo>
                    <a:pt x="664" y="929"/>
                    <a:pt x="667" y="929"/>
                    <a:pt x="671" y="929"/>
                  </a:cubicBezTo>
                  <a:cubicBezTo>
                    <a:pt x="676" y="930"/>
                    <a:pt x="674" y="933"/>
                    <a:pt x="672" y="936"/>
                  </a:cubicBezTo>
                  <a:cubicBezTo>
                    <a:pt x="671" y="938"/>
                    <a:pt x="670" y="939"/>
                    <a:pt x="669" y="940"/>
                  </a:cubicBezTo>
                  <a:cubicBezTo>
                    <a:pt x="669" y="942"/>
                    <a:pt x="668" y="942"/>
                    <a:pt x="669" y="943"/>
                  </a:cubicBezTo>
                  <a:cubicBezTo>
                    <a:pt x="669" y="943"/>
                    <a:pt x="670" y="943"/>
                    <a:pt x="670" y="943"/>
                  </a:cubicBezTo>
                  <a:cubicBezTo>
                    <a:pt x="671" y="944"/>
                    <a:pt x="668" y="944"/>
                    <a:pt x="668" y="945"/>
                  </a:cubicBezTo>
                  <a:cubicBezTo>
                    <a:pt x="668" y="945"/>
                    <a:pt x="670" y="945"/>
                    <a:pt x="670" y="945"/>
                  </a:cubicBezTo>
                  <a:cubicBezTo>
                    <a:pt x="670" y="946"/>
                    <a:pt x="670" y="947"/>
                    <a:pt x="669" y="948"/>
                  </a:cubicBezTo>
                  <a:cubicBezTo>
                    <a:pt x="669" y="950"/>
                    <a:pt x="668" y="952"/>
                    <a:pt x="667" y="953"/>
                  </a:cubicBezTo>
                  <a:cubicBezTo>
                    <a:pt x="668" y="952"/>
                    <a:pt x="665" y="946"/>
                    <a:pt x="664" y="950"/>
                  </a:cubicBezTo>
                  <a:cubicBezTo>
                    <a:pt x="664" y="951"/>
                    <a:pt x="665" y="952"/>
                    <a:pt x="666" y="953"/>
                  </a:cubicBezTo>
                  <a:cubicBezTo>
                    <a:pt x="666" y="955"/>
                    <a:pt x="665" y="958"/>
                    <a:pt x="664" y="959"/>
                  </a:cubicBezTo>
                  <a:cubicBezTo>
                    <a:pt x="664" y="958"/>
                    <a:pt x="664" y="958"/>
                    <a:pt x="664" y="958"/>
                  </a:cubicBezTo>
                  <a:cubicBezTo>
                    <a:pt x="664" y="958"/>
                    <a:pt x="665" y="961"/>
                    <a:pt x="665" y="962"/>
                  </a:cubicBezTo>
                  <a:cubicBezTo>
                    <a:pt x="665" y="964"/>
                    <a:pt x="663" y="964"/>
                    <a:pt x="661" y="966"/>
                  </a:cubicBezTo>
                  <a:cubicBezTo>
                    <a:pt x="659" y="970"/>
                    <a:pt x="664" y="970"/>
                    <a:pt x="666" y="969"/>
                  </a:cubicBezTo>
                  <a:cubicBezTo>
                    <a:pt x="670" y="969"/>
                    <a:pt x="675" y="970"/>
                    <a:pt x="679" y="969"/>
                  </a:cubicBezTo>
                  <a:cubicBezTo>
                    <a:pt x="682" y="968"/>
                    <a:pt x="685" y="969"/>
                    <a:pt x="688" y="969"/>
                  </a:cubicBezTo>
                  <a:cubicBezTo>
                    <a:pt x="688" y="969"/>
                    <a:pt x="691" y="969"/>
                    <a:pt x="692" y="969"/>
                  </a:cubicBezTo>
                  <a:cubicBezTo>
                    <a:pt x="693" y="971"/>
                    <a:pt x="691" y="971"/>
                    <a:pt x="692" y="973"/>
                  </a:cubicBezTo>
                  <a:cubicBezTo>
                    <a:pt x="692" y="973"/>
                    <a:pt x="695" y="973"/>
                    <a:pt x="695" y="973"/>
                  </a:cubicBezTo>
                  <a:cubicBezTo>
                    <a:pt x="695" y="973"/>
                    <a:pt x="695" y="972"/>
                    <a:pt x="696" y="972"/>
                  </a:cubicBezTo>
                  <a:cubicBezTo>
                    <a:pt x="697" y="972"/>
                    <a:pt x="697" y="974"/>
                    <a:pt x="698" y="974"/>
                  </a:cubicBezTo>
                  <a:cubicBezTo>
                    <a:pt x="698" y="975"/>
                    <a:pt x="698" y="975"/>
                    <a:pt x="698" y="976"/>
                  </a:cubicBezTo>
                  <a:cubicBezTo>
                    <a:pt x="698" y="976"/>
                    <a:pt x="698" y="976"/>
                    <a:pt x="697" y="976"/>
                  </a:cubicBezTo>
                  <a:cubicBezTo>
                    <a:pt x="698" y="978"/>
                    <a:pt x="698" y="979"/>
                    <a:pt x="698" y="981"/>
                  </a:cubicBezTo>
                  <a:cubicBezTo>
                    <a:pt x="697" y="982"/>
                    <a:pt x="696" y="984"/>
                    <a:pt x="696" y="985"/>
                  </a:cubicBezTo>
                  <a:cubicBezTo>
                    <a:pt x="696" y="987"/>
                    <a:pt x="698" y="992"/>
                    <a:pt x="696" y="993"/>
                  </a:cubicBezTo>
                  <a:cubicBezTo>
                    <a:pt x="696" y="993"/>
                    <a:pt x="695" y="991"/>
                    <a:pt x="695" y="992"/>
                  </a:cubicBezTo>
                  <a:cubicBezTo>
                    <a:pt x="693" y="993"/>
                    <a:pt x="695" y="997"/>
                    <a:pt x="695" y="999"/>
                  </a:cubicBezTo>
                  <a:cubicBezTo>
                    <a:pt x="695" y="1000"/>
                    <a:pt x="694" y="1001"/>
                    <a:pt x="695" y="1003"/>
                  </a:cubicBezTo>
                  <a:cubicBezTo>
                    <a:pt x="695" y="1004"/>
                    <a:pt x="696" y="1005"/>
                    <a:pt x="697" y="1006"/>
                  </a:cubicBezTo>
                  <a:cubicBezTo>
                    <a:pt x="698" y="1008"/>
                    <a:pt x="699" y="1010"/>
                    <a:pt x="701" y="1011"/>
                  </a:cubicBezTo>
                  <a:cubicBezTo>
                    <a:pt x="701" y="1011"/>
                    <a:pt x="702" y="1012"/>
                    <a:pt x="702" y="1012"/>
                  </a:cubicBezTo>
                  <a:cubicBezTo>
                    <a:pt x="703" y="1013"/>
                    <a:pt x="703" y="1014"/>
                    <a:pt x="704" y="1015"/>
                  </a:cubicBezTo>
                  <a:cubicBezTo>
                    <a:pt x="704" y="1015"/>
                    <a:pt x="705" y="1015"/>
                    <a:pt x="705" y="1015"/>
                  </a:cubicBezTo>
                  <a:cubicBezTo>
                    <a:pt x="705" y="1017"/>
                    <a:pt x="707" y="1016"/>
                    <a:pt x="708" y="1016"/>
                  </a:cubicBezTo>
                  <a:cubicBezTo>
                    <a:pt x="707" y="1016"/>
                    <a:pt x="707" y="1016"/>
                    <a:pt x="707" y="1015"/>
                  </a:cubicBezTo>
                  <a:cubicBezTo>
                    <a:pt x="706" y="1016"/>
                    <a:pt x="712" y="1018"/>
                    <a:pt x="713" y="1018"/>
                  </a:cubicBezTo>
                  <a:cubicBezTo>
                    <a:pt x="714" y="1017"/>
                    <a:pt x="714" y="1017"/>
                    <a:pt x="715" y="1016"/>
                  </a:cubicBezTo>
                  <a:cubicBezTo>
                    <a:pt x="716" y="1016"/>
                    <a:pt x="716" y="1015"/>
                    <a:pt x="717" y="1015"/>
                  </a:cubicBezTo>
                  <a:cubicBezTo>
                    <a:pt x="718" y="1015"/>
                    <a:pt x="718" y="1015"/>
                    <a:pt x="719" y="1015"/>
                  </a:cubicBezTo>
                  <a:cubicBezTo>
                    <a:pt x="719" y="1015"/>
                    <a:pt x="719" y="1014"/>
                    <a:pt x="720" y="1014"/>
                  </a:cubicBezTo>
                  <a:cubicBezTo>
                    <a:pt x="724" y="1011"/>
                    <a:pt x="728" y="1013"/>
                    <a:pt x="732" y="1014"/>
                  </a:cubicBezTo>
                  <a:cubicBezTo>
                    <a:pt x="733" y="1014"/>
                    <a:pt x="733" y="1014"/>
                    <a:pt x="733" y="1014"/>
                  </a:cubicBezTo>
                  <a:cubicBezTo>
                    <a:pt x="733" y="1015"/>
                    <a:pt x="737" y="1019"/>
                    <a:pt x="737" y="1018"/>
                  </a:cubicBezTo>
                  <a:cubicBezTo>
                    <a:pt x="738" y="1020"/>
                    <a:pt x="738" y="1022"/>
                    <a:pt x="739" y="1023"/>
                  </a:cubicBezTo>
                  <a:cubicBezTo>
                    <a:pt x="737" y="1023"/>
                    <a:pt x="737" y="1024"/>
                    <a:pt x="736" y="1026"/>
                  </a:cubicBezTo>
                  <a:cubicBezTo>
                    <a:pt x="736" y="1025"/>
                    <a:pt x="735" y="1025"/>
                    <a:pt x="735" y="1025"/>
                  </a:cubicBezTo>
                  <a:cubicBezTo>
                    <a:pt x="736" y="1027"/>
                    <a:pt x="734" y="1026"/>
                    <a:pt x="734" y="1028"/>
                  </a:cubicBezTo>
                  <a:cubicBezTo>
                    <a:pt x="733" y="1027"/>
                    <a:pt x="730" y="1025"/>
                    <a:pt x="730" y="1023"/>
                  </a:cubicBezTo>
                  <a:cubicBezTo>
                    <a:pt x="730" y="1023"/>
                    <a:pt x="733" y="1020"/>
                    <a:pt x="732" y="1020"/>
                  </a:cubicBezTo>
                  <a:cubicBezTo>
                    <a:pt x="732" y="1020"/>
                    <a:pt x="731" y="1019"/>
                    <a:pt x="731" y="1020"/>
                  </a:cubicBezTo>
                  <a:cubicBezTo>
                    <a:pt x="731" y="1020"/>
                    <a:pt x="731" y="1020"/>
                    <a:pt x="730" y="1020"/>
                  </a:cubicBezTo>
                  <a:cubicBezTo>
                    <a:pt x="730" y="1020"/>
                    <a:pt x="730" y="1019"/>
                    <a:pt x="729" y="1018"/>
                  </a:cubicBezTo>
                  <a:cubicBezTo>
                    <a:pt x="729" y="1018"/>
                    <a:pt x="728" y="1017"/>
                    <a:pt x="727" y="1017"/>
                  </a:cubicBezTo>
                  <a:cubicBezTo>
                    <a:pt x="725" y="1016"/>
                    <a:pt x="724" y="1015"/>
                    <a:pt x="722" y="1017"/>
                  </a:cubicBezTo>
                  <a:cubicBezTo>
                    <a:pt x="721" y="1018"/>
                    <a:pt x="721" y="1019"/>
                    <a:pt x="720" y="1020"/>
                  </a:cubicBezTo>
                  <a:cubicBezTo>
                    <a:pt x="719" y="1020"/>
                    <a:pt x="717" y="1020"/>
                    <a:pt x="717" y="1021"/>
                  </a:cubicBezTo>
                  <a:cubicBezTo>
                    <a:pt x="716" y="1024"/>
                    <a:pt x="722" y="1025"/>
                    <a:pt x="718" y="1027"/>
                  </a:cubicBezTo>
                  <a:cubicBezTo>
                    <a:pt x="717" y="1028"/>
                    <a:pt x="715" y="1029"/>
                    <a:pt x="714" y="1028"/>
                  </a:cubicBezTo>
                  <a:cubicBezTo>
                    <a:pt x="713" y="1027"/>
                    <a:pt x="714" y="1025"/>
                    <a:pt x="712" y="1024"/>
                  </a:cubicBezTo>
                  <a:cubicBezTo>
                    <a:pt x="712" y="1025"/>
                    <a:pt x="711" y="1025"/>
                    <a:pt x="711" y="1025"/>
                  </a:cubicBezTo>
                  <a:cubicBezTo>
                    <a:pt x="710" y="1025"/>
                    <a:pt x="710" y="1025"/>
                    <a:pt x="709" y="1024"/>
                  </a:cubicBezTo>
                  <a:cubicBezTo>
                    <a:pt x="708" y="1023"/>
                    <a:pt x="706" y="1020"/>
                    <a:pt x="704" y="1020"/>
                  </a:cubicBezTo>
                  <a:cubicBezTo>
                    <a:pt x="703" y="1020"/>
                    <a:pt x="700" y="1022"/>
                    <a:pt x="701" y="1022"/>
                  </a:cubicBezTo>
                  <a:cubicBezTo>
                    <a:pt x="699" y="1022"/>
                    <a:pt x="699" y="1020"/>
                    <a:pt x="700" y="1020"/>
                  </a:cubicBezTo>
                  <a:cubicBezTo>
                    <a:pt x="700" y="1020"/>
                    <a:pt x="700" y="1020"/>
                    <a:pt x="699" y="1021"/>
                  </a:cubicBezTo>
                  <a:cubicBezTo>
                    <a:pt x="698" y="1020"/>
                    <a:pt x="699" y="1018"/>
                    <a:pt x="696" y="1018"/>
                  </a:cubicBezTo>
                  <a:cubicBezTo>
                    <a:pt x="697" y="1018"/>
                    <a:pt x="698" y="1021"/>
                    <a:pt x="696" y="1020"/>
                  </a:cubicBezTo>
                  <a:cubicBezTo>
                    <a:pt x="695" y="1020"/>
                    <a:pt x="695" y="1017"/>
                    <a:pt x="695" y="1016"/>
                  </a:cubicBezTo>
                  <a:cubicBezTo>
                    <a:pt x="694" y="1014"/>
                    <a:pt x="691" y="1014"/>
                    <a:pt x="690" y="1012"/>
                  </a:cubicBezTo>
                  <a:cubicBezTo>
                    <a:pt x="688" y="1011"/>
                    <a:pt x="687" y="1007"/>
                    <a:pt x="685" y="1008"/>
                  </a:cubicBezTo>
                  <a:cubicBezTo>
                    <a:pt x="685" y="1008"/>
                    <a:pt x="689" y="1013"/>
                    <a:pt x="684" y="1011"/>
                  </a:cubicBezTo>
                  <a:cubicBezTo>
                    <a:pt x="682" y="1010"/>
                    <a:pt x="681" y="1009"/>
                    <a:pt x="681" y="1007"/>
                  </a:cubicBezTo>
                  <a:cubicBezTo>
                    <a:pt x="681" y="1006"/>
                    <a:pt x="682" y="1006"/>
                    <a:pt x="682" y="1005"/>
                  </a:cubicBezTo>
                  <a:cubicBezTo>
                    <a:pt x="681" y="1004"/>
                    <a:pt x="681" y="1004"/>
                    <a:pt x="681" y="1003"/>
                  </a:cubicBezTo>
                  <a:cubicBezTo>
                    <a:pt x="680" y="1002"/>
                    <a:pt x="681" y="1002"/>
                    <a:pt x="681" y="1000"/>
                  </a:cubicBezTo>
                  <a:cubicBezTo>
                    <a:pt x="680" y="999"/>
                    <a:pt x="679" y="999"/>
                    <a:pt x="678" y="998"/>
                  </a:cubicBezTo>
                  <a:cubicBezTo>
                    <a:pt x="677" y="997"/>
                    <a:pt x="676" y="996"/>
                    <a:pt x="675" y="996"/>
                  </a:cubicBezTo>
                  <a:cubicBezTo>
                    <a:pt x="674" y="995"/>
                    <a:pt x="667" y="990"/>
                    <a:pt x="669" y="989"/>
                  </a:cubicBezTo>
                  <a:cubicBezTo>
                    <a:pt x="669" y="988"/>
                    <a:pt x="670" y="990"/>
                    <a:pt x="671" y="988"/>
                  </a:cubicBezTo>
                  <a:cubicBezTo>
                    <a:pt x="671" y="986"/>
                    <a:pt x="668" y="987"/>
                    <a:pt x="667" y="987"/>
                  </a:cubicBezTo>
                  <a:cubicBezTo>
                    <a:pt x="661" y="989"/>
                    <a:pt x="656" y="985"/>
                    <a:pt x="651" y="983"/>
                  </a:cubicBezTo>
                  <a:cubicBezTo>
                    <a:pt x="649" y="983"/>
                    <a:pt x="646" y="983"/>
                    <a:pt x="644" y="982"/>
                  </a:cubicBezTo>
                  <a:cubicBezTo>
                    <a:pt x="641" y="981"/>
                    <a:pt x="638" y="979"/>
                    <a:pt x="636" y="976"/>
                  </a:cubicBezTo>
                  <a:cubicBezTo>
                    <a:pt x="633" y="973"/>
                    <a:pt x="627" y="966"/>
                    <a:pt x="622" y="966"/>
                  </a:cubicBezTo>
                  <a:cubicBezTo>
                    <a:pt x="622" y="966"/>
                    <a:pt x="622" y="966"/>
                    <a:pt x="621" y="966"/>
                  </a:cubicBezTo>
                  <a:cubicBezTo>
                    <a:pt x="618" y="965"/>
                    <a:pt x="620" y="967"/>
                    <a:pt x="621" y="967"/>
                  </a:cubicBezTo>
                  <a:cubicBezTo>
                    <a:pt x="617" y="968"/>
                    <a:pt x="612" y="970"/>
                    <a:pt x="608" y="970"/>
                  </a:cubicBezTo>
                  <a:cubicBezTo>
                    <a:pt x="604" y="969"/>
                    <a:pt x="600" y="968"/>
                    <a:pt x="597" y="966"/>
                  </a:cubicBezTo>
                  <a:cubicBezTo>
                    <a:pt x="593" y="965"/>
                    <a:pt x="589" y="963"/>
                    <a:pt x="585" y="962"/>
                  </a:cubicBezTo>
                  <a:cubicBezTo>
                    <a:pt x="581" y="960"/>
                    <a:pt x="578" y="957"/>
                    <a:pt x="574" y="956"/>
                  </a:cubicBezTo>
                  <a:cubicBezTo>
                    <a:pt x="571" y="954"/>
                    <a:pt x="567" y="954"/>
                    <a:pt x="564" y="952"/>
                  </a:cubicBezTo>
                  <a:cubicBezTo>
                    <a:pt x="562" y="950"/>
                    <a:pt x="560" y="948"/>
                    <a:pt x="557" y="947"/>
                  </a:cubicBezTo>
                  <a:cubicBezTo>
                    <a:pt x="555" y="946"/>
                    <a:pt x="552" y="944"/>
                    <a:pt x="550" y="942"/>
                  </a:cubicBezTo>
                  <a:cubicBezTo>
                    <a:pt x="549" y="941"/>
                    <a:pt x="549" y="940"/>
                    <a:pt x="548" y="939"/>
                  </a:cubicBezTo>
                  <a:cubicBezTo>
                    <a:pt x="548" y="939"/>
                    <a:pt x="548" y="938"/>
                    <a:pt x="549" y="938"/>
                  </a:cubicBezTo>
                  <a:cubicBezTo>
                    <a:pt x="549" y="936"/>
                    <a:pt x="549" y="937"/>
                    <a:pt x="550" y="936"/>
                  </a:cubicBezTo>
                  <a:cubicBezTo>
                    <a:pt x="551" y="936"/>
                    <a:pt x="551" y="935"/>
                    <a:pt x="550" y="935"/>
                  </a:cubicBezTo>
                  <a:cubicBezTo>
                    <a:pt x="550" y="934"/>
                    <a:pt x="549" y="935"/>
                    <a:pt x="549" y="934"/>
                  </a:cubicBezTo>
                  <a:cubicBezTo>
                    <a:pt x="549" y="933"/>
                    <a:pt x="550" y="933"/>
                    <a:pt x="550" y="933"/>
                  </a:cubicBezTo>
                  <a:cubicBezTo>
                    <a:pt x="551" y="930"/>
                    <a:pt x="550" y="929"/>
                    <a:pt x="549" y="927"/>
                  </a:cubicBezTo>
                  <a:cubicBezTo>
                    <a:pt x="547" y="923"/>
                    <a:pt x="546" y="920"/>
                    <a:pt x="544" y="918"/>
                  </a:cubicBezTo>
                  <a:cubicBezTo>
                    <a:pt x="543" y="917"/>
                    <a:pt x="535" y="908"/>
                    <a:pt x="535" y="908"/>
                  </a:cubicBezTo>
                  <a:cubicBezTo>
                    <a:pt x="535" y="908"/>
                    <a:pt x="535" y="907"/>
                    <a:pt x="535" y="907"/>
                  </a:cubicBezTo>
                  <a:cubicBezTo>
                    <a:pt x="535" y="908"/>
                    <a:pt x="532" y="905"/>
                    <a:pt x="531" y="904"/>
                  </a:cubicBezTo>
                  <a:cubicBezTo>
                    <a:pt x="531" y="904"/>
                    <a:pt x="532" y="903"/>
                    <a:pt x="532" y="903"/>
                  </a:cubicBezTo>
                  <a:cubicBezTo>
                    <a:pt x="531" y="903"/>
                    <a:pt x="527" y="899"/>
                    <a:pt x="527" y="899"/>
                  </a:cubicBezTo>
                  <a:cubicBezTo>
                    <a:pt x="526" y="900"/>
                    <a:pt x="526" y="900"/>
                    <a:pt x="525" y="900"/>
                  </a:cubicBezTo>
                  <a:cubicBezTo>
                    <a:pt x="525" y="900"/>
                    <a:pt x="526" y="898"/>
                    <a:pt x="526" y="898"/>
                  </a:cubicBezTo>
                  <a:cubicBezTo>
                    <a:pt x="525" y="897"/>
                    <a:pt x="524" y="900"/>
                    <a:pt x="523" y="897"/>
                  </a:cubicBezTo>
                  <a:cubicBezTo>
                    <a:pt x="522" y="896"/>
                    <a:pt x="523" y="893"/>
                    <a:pt x="525" y="895"/>
                  </a:cubicBezTo>
                  <a:cubicBezTo>
                    <a:pt x="524" y="894"/>
                    <a:pt x="524" y="892"/>
                    <a:pt x="523" y="891"/>
                  </a:cubicBezTo>
                  <a:cubicBezTo>
                    <a:pt x="522" y="891"/>
                    <a:pt x="521" y="891"/>
                    <a:pt x="520" y="890"/>
                  </a:cubicBezTo>
                  <a:cubicBezTo>
                    <a:pt x="520" y="890"/>
                    <a:pt x="520" y="889"/>
                    <a:pt x="519" y="888"/>
                  </a:cubicBezTo>
                  <a:cubicBezTo>
                    <a:pt x="519" y="888"/>
                    <a:pt x="518" y="888"/>
                    <a:pt x="517" y="887"/>
                  </a:cubicBezTo>
                  <a:cubicBezTo>
                    <a:pt x="516" y="887"/>
                    <a:pt x="516" y="886"/>
                    <a:pt x="515" y="885"/>
                  </a:cubicBezTo>
                  <a:cubicBezTo>
                    <a:pt x="514" y="882"/>
                    <a:pt x="512" y="881"/>
                    <a:pt x="510" y="880"/>
                  </a:cubicBezTo>
                  <a:cubicBezTo>
                    <a:pt x="509" y="879"/>
                    <a:pt x="505" y="876"/>
                    <a:pt x="506" y="875"/>
                  </a:cubicBezTo>
                  <a:cubicBezTo>
                    <a:pt x="506" y="876"/>
                    <a:pt x="504" y="873"/>
                    <a:pt x="504" y="872"/>
                  </a:cubicBezTo>
                  <a:cubicBezTo>
                    <a:pt x="504" y="872"/>
                    <a:pt x="503" y="870"/>
                    <a:pt x="503" y="871"/>
                  </a:cubicBezTo>
                  <a:cubicBezTo>
                    <a:pt x="503" y="868"/>
                    <a:pt x="501" y="865"/>
                    <a:pt x="499" y="862"/>
                  </a:cubicBezTo>
                  <a:cubicBezTo>
                    <a:pt x="498" y="860"/>
                    <a:pt x="499" y="857"/>
                    <a:pt x="497" y="856"/>
                  </a:cubicBezTo>
                  <a:cubicBezTo>
                    <a:pt x="496" y="855"/>
                    <a:pt x="494" y="854"/>
                    <a:pt x="494" y="854"/>
                  </a:cubicBezTo>
                  <a:cubicBezTo>
                    <a:pt x="494" y="854"/>
                    <a:pt x="493" y="853"/>
                    <a:pt x="493" y="853"/>
                  </a:cubicBezTo>
                  <a:cubicBezTo>
                    <a:pt x="493" y="854"/>
                    <a:pt x="492" y="854"/>
                    <a:pt x="492" y="854"/>
                  </a:cubicBezTo>
                  <a:cubicBezTo>
                    <a:pt x="491" y="854"/>
                    <a:pt x="487" y="853"/>
                    <a:pt x="488" y="852"/>
                  </a:cubicBezTo>
                  <a:cubicBezTo>
                    <a:pt x="486" y="856"/>
                    <a:pt x="486" y="860"/>
                    <a:pt x="488" y="864"/>
                  </a:cubicBezTo>
                  <a:cubicBezTo>
                    <a:pt x="489" y="868"/>
                    <a:pt x="494" y="870"/>
                    <a:pt x="496" y="873"/>
                  </a:cubicBezTo>
                  <a:cubicBezTo>
                    <a:pt x="497" y="875"/>
                    <a:pt x="499" y="877"/>
                    <a:pt x="500" y="879"/>
                  </a:cubicBezTo>
                  <a:cubicBezTo>
                    <a:pt x="501" y="881"/>
                    <a:pt x="501" y="883"/>
                    <a:pt x="503" y="885"/>
                  </a:cubicBezTo>
                  <a:cubicBezTo>
                    <a:pt x="504" y="886"/>
                    <a:pt x="508" y="891"/>
                    <a:pt x="507" y="892"/>
                  </a:cubicBezTo>
                  <a:cubicBezTo>
                    <a:pt x="508" y="891"/>
                    <a:pt x="507" y="890"/>
                    <a:pt x="507" y="890"/>
                  </a:cubicBezTo>
                  <a:cubicBezTo>
                    <a:pt x="507" y="891"/>
                    <a:pt x="508" y="892"/>
                    <a:pt x="509" y="893"/>
                  </a:cubicBezTo>
                  <a:cubicBezTo>
                    <a:pt x="510" y="894"/>
                    <a:pt x="510" y="895"/>
                    <a:pt x="510" y="897"/>
                  </a:cubicBezTo>
                  <a:cubicBezTo>
                    <a:pt x="511" y="899"/>
                    <a:pt x="513" y="901"/>
                    <a:pt x="514" y="904"/>
                  </a:cubicBezTo>
                  <a:cubicBezTo>
                    <a:pt x="515" y="906"/>
                    <a:pt x="514" y="909"/>
                    <a:pt x="516" y="909"/>
                  </a:cubicBezTo>
                  <a:cubicBezTo>
                    <a:pt x="517" y="910"/>
                    <a:pt x="517" y="908"/>
                    <a:pt x="518" y="909"/>
                  </a:cubicBezTo>
                  <a:cubicBezTo>
                    <a:pt x="519" y="909"/>
                    <a:pt x="520" y="911"/>
                    <a:pt x="520" y="912"/>
                  </a:cubicBezTo>
                  <a:cubicBezTo>
                    <a:pt x="522" y="913"/>
                    <a:pt x="524" y="917"/>
                    <a:pt x="521" y="918"/>
                  </a:cubicBezTo>
                  <a:cubicBezTo>
                    <a:pt x="519" y="920"/>
                    <a:pt x="518" y="916"/>
                    <a:pt x="517" y="914"/>
                  </a:cubicBezTo>
                  <a:cubicBezTo>
                    <a:pt x="515" y="912"/>
                    <a:pt x="512" y="910"/>
                    <a:pt x="509" y="908"/>
                  </a:cubicBezTo>
                  <a:cubicBezTo>
                    <a:pt x="508" y="907"/>
                    <a:pt x="506" y="906"/>
                    <a:pt x="505" y="905"/>
                  </a:cubicBezTo>
                  <a:cubicBezTo>
                    <a:pt x="505" y="905"/>
                    <a:pt x="505" y="905"/>
                    <a:pt x="504" y="905"/>
                  </a:cubicBezTo>
                  <a:cubicBezTo>
                    <a:pt x="504" y="905"/>
                    <a:pt x="504" y="905"/>
                    <a:pt x="504" y="905"/>
                  </a:cubicBezTo>
                  <a:cubicBezTo>
                    <a:pt x="504" y="905"/>
                    <a:pt x="504" y="902"/>
                    <a:pt x="504" y="901"/>
                  </a:cubicBezTo>
                  <a:cubicBezTo>
                    <a:pt x="505" y="899"/>
                    <a:pt x="505" y="897"/>
                    <a:pt x="503" y="895"/>
                  </a:cubicBezTo>
                  <a:cubicBezTo>
                    <a:pt x="501" y="893"/>
                    <a:pt x="496" y="892"/>
                    <a:pt x="497" y="888"/>
                  </a:cubicBezTo>
                  <a:cubicBezTo>
                    <a:pt x="497" y="889"/>
                    <a:pt x="497" y="890"/>
                    <a:pt x="496" y="890"/>
                  </a:cubicBezTo>
                  <a:cubicBezTo>
                    <a:pt x="495" y="891"/>
                    <a:pt x="493" y="889"/>
                    <a:pt x="492" y="889"/>
                  </a:cubicBezTo>
                  <a:cubicBezTo>
                    <a:pt x="491" y="888"/>
                    <a:pt x="490" y="888"/>
                    <a:pt x="490" y="887"/>
                  </a:cubicBezTo>
                  <a:cubicBezTo>
                    <a:pt x="489" y="887"/>
                    <a:pt x="489" y="885"/>
                    <a:pt x="488" y="885"/>
                  </a:cubicBezTo>
                  <a:cubicBezTo>
                    <a:pt x="486" y="884"/>
                    <a:pt x="484" y="882"/>
                    <a:pt x="487" y="882"/>
                  </a:cubicBezTo>
                  <a:cubicBezTo>
                    <a:pt x="488" y="882"/>
                    <a:pt x="489" y="883"/>
                    <a:pt x="490" y="883"/>
                  </a:cubicBezTo>
                  <a:cubicBezTo>
                    <a:pt x="491" y="883"/>
                    <a:pt x="491" y="884"/>
                    <a:pt x="492" y="884"/>
                  </a:cubicBezTo>
                  <a:cubicBezTo>
                    <a:pt x="492" y="884"/>
                    <a:pt x="492" y="883"/>
                    <a:pt x="493" y="883"/>
                  </a:cubicBezTo>
                  <a:cubicBezTo>
                    <a:pt x="492" y="883"/>
                    <a:pt x="490" y="882"/>
                    <a:pt x="490" y="882"/>
                  </a:cubicBezTo>
                  <a:cubicBezTo>
                    <a:pt x="489" y="880"/>
                    <a:pt x="492" y="878"/>
                    <a:pt x="491" y="876"/>
                  </a:cubicBezTo>
                  <a:cubicBezTo>
                    <a:pt x="490" y="874"/>
                    <a:pt x="488" y="872"/>
                    <a:pt x="486" y="871"/>
                  </a:cubicBezTo>
                  <a:cubicBezTo>
                    <a:pt x="484" y="870"/>
                    <a:pt x="482" y="869"/>
                    <a:pt x="481" y="867"/>
                  </a:cubicBezTo>
                  <a:cubicBezTo>
                    <a:pt x="480" y="867"/>
                    <a:pt x="480" y="866"/>
                    <a:pt x="480" y="865"/>
                  </a:cubicBezTo>
                  <a:cubicBezTo>
                    <a:pt x="480" y="864"/>
                    <a:pt x="479" y="863"/>
                    <a:pt x="478" y="862"/>
                  </a:cubicBezTo>
                  <a:cubicBezTo>
                    <a:pt x="478" y="862"/>
                    <a:pt x="478" y="861"/>
                    <a:pt x="478" y="860"/>
                  </a:cubicBezTo>
                  <a:cubicBezTo>
                    <a:pt x="477" y="858"/>
                    <a:pt x="476" y="857"/>
                    <a:pt x="475" y="855"/>
                  </a:cubicBezTo>
                  <a:cubicBezTo>
                    <a:pt x="474" y="853"/>
                    <a:pt x="474" y="851"/>
                    <a:pt x="472" y="849"/>
                  </a:cubicBezTo>
                  <a:cubicBezTo>
                    <a:pt x="470" y="845"/>
                    <a:pt x="470" y="841"/>
                    <a:pt x="467" y="838"/>
                  </a:cubicBezTo>
                  <a:cubicBezTo>
                    <a:pt x="465" y="837"/>
                    <a:pt x="464" y="837"/>
                    <a:pt x="462" y="835"/>
                  </a:cubicBezTo>
                  <a:cubicBezTo>
                    <a:pt x="461" y="834"/>
                    <a:pt x="460" y="834"/>
                    <a:pt x="458" y="833"/>
                  </a:cubicBezTo>
                  <a:cubicBezTo>
                    <a:pt x="456" y="833"/>
                    <a:pt x="455" y="832"/>
                    <a:pt x="453" y="831"/>
                  </a:cubicBezTo>
                  <a:cubicBezTo>
                    <a:pt x="451" y="831"/>
                    <a:pt x="449" y="831"/>
                    <a:pt x="448" y="830"/>
                  </a:cubicBezTo>
                  <a:cubicBezTo>
                    <a:pt x="448" y="829"/>
                    <a:pt x="448" y="827"/>
                    <a:pt x="447" y="826"/>
                  </a:cubicBezTo>
                  <a:cubicBezTo>
                    <a:pt x="447" y="825"/>
                    <a:pt x="446" y="823"/>
                    <a:pt x="445" y="822"/>
                  </a:cubicBezTo>
                  <a:cubicBezTo>
                    <a:pt x="443" y="820"/>
                    <a:pt x="440" y="817"/>
                    <a:pt x="439" y="814"/>
                  </a:cubicBezTo>
                  <a:cubicBezTo>
                    <a:pt x="439" y="812"/>
                    <a:pt x="439" y="811"/>
                    <a:pt x="438" y="810"/>
                  </a:cubicBezTo>
                  <a:cubicBezTo>
                    <a:pt x="437" y="808"/>
                    <a:pt x="435" y="808"/>
                    <a:pt x="435" y="806"/>
                  </a:cubicBezTo>
                  <a:cubicBezTo>
                    <a:pt x="435" y="805"/>
                    <a:pt x="436" y="800"/>
                    <a:pt x="436" y="800"/>
                  </a:cubicBezTo>
                  <a:cubicBezTo>
                    <a:pt x="435" y="800"/>
                    <a:pt x="435" y="802"/>
                    <a:pt x="434" y="802"/>
                  </a:cubicBezTo>
                  <a:cubicBezTo>
                    <a:pt x="434" y="802"/>
                    <a:pt x="432" y="801"/>
                    <a:pt x="432" y="800"/>
                  </a:cubicBezTo>
                  <a:cubicBezTo>
                    <a:pt x="430" y="798"/>
                    <a:pt x="429" y="796"/>
                    <a:pt x="428" y="793"/>
                  </a:cubicBezTo>
                  <a:cubicBezTo>
                    <a:pt x="426" y="790"/>
                    <a:pt x="426" y="786"/>
                    <a:pt x="424" y="783"/>
                  </a:cubicBezTo>
                  <a:cubicBezTo>
                    <a:pt x="422" y="779"/>
                    <a:pt x="424" y="777"/>
                    <a:pt x="424" y="773"/>
                  </a:cubicBezTo>
                  <a:cubicBezTo>
                    <a:pt x="425" y="769"/>
                    <a:pt x="423" y="765"/>
                    <a:pt x="422" y="760"/>
                  </a:cubicBezTo>
                  <a:cubicBezTo>
                    <a:pt x="421" y="755"/>
                    <a:pt x="423" y="751"/>
                    <a:pt x="424" y="747"/>
                  </a:cubicBezTo>
                  <a:cubicBezTo>
                    <a:pt x="425" y="742"/>
                    <a:pt x="425" y="736"/>
                    <a:pt x="425" y="731"/>
                  </a:cubicBezTo>
                  <a:cubicBezTo>
                    <a:pt x="425" y="730"/>
                    <a:pt x="425" y="728"/>
                    <a:pt x="426" y="727"/>
                  </a:cubicBezTo>
                  <a:cubicBezTo>
                    <a:pt x="427" y="727"/>
                    <a:pt x="430" y="727"/>
                    <a:pt x="430" y="727"/>
                  </a:cubicBezTo>
                  <a:cubicBezTo>
                    <a:pt x="429" y="726"/>
                    <a:pt x="427" y="727"/>
                    <a:pt x="426" y="726"/>
                  </a:cubicBezTo>
                  <a:cubicBezTo>
                    <a:pt x="425" y="725"/>
                    <a:pt x="426" y="724"/>
                    <a:pt x="425" y="723"/>
                  </a:cubicBezTo>
                  <a:cubicBezTo>
                    <a:pt x="425" y="723"/>
                    <a:pt x="425" y="725"/>
                    <a:pt x="425" y="725"/>
                  </a:cubicBezTo>
                  <a:cubicBezTo>
                    <a:pt x="427" y="725"/>
                    <a:pt x="426" y="722"/>
                    <a:pt x="426" y="721"/>
                  </a:cubicBezTo>
                  <a:cubicBezTo>
                    <a:pt x="425" y="721"/>
                    <a:pt x="425" y="723"/>
                    <a:pt x="424" y="721"/>
                  </a:cubicBezTo>
                  <a:cubicBezTo>
                    <a:pt x="424" y="721"/>
                    <a:pt x="425" y="719"/>
                    <a:pt x="426" y="719"/>
                  </a:cubicBezTo>
                  <a:cubicBezTo>
                    <a:pt x="426" y="719"/>
                    <a:pt x="425" y="718"/>
                    <a:pt x="425" y="718"/>
                  </a:cubicBezTo>
                  <a:cubicBezTo>
                    <a:pt x="423" y="720"/>
                    <a:pt x="423" y="716"/>
                    <a:pt x="423" y="715"/>
                  </a:cubicBezTo>
                  <a:cubicBezTo>
                    <a:pt x="422" y="713"/>
                    <a:pt x="419" y="708"/>
                    <a:pt x="420" y="706"/>
                  </a:cubicBezTo>
                  <a:cubicBezTo>
                    <a:pt x="422" y="705"/>
                    <a:pt x="426" y="708"/>
                    <a:pt x="428" y="708"/>
                  </a:cubicBezTo>
                  <a:cubicBezTo>
                    <a:pt x="428" y="708"/>
                    <a:pt x="433" y="708"/>
                    <a:pt x="433" y="708"/>
                  </a:cubicBezTo>
                  <a:cubicBezTo>
                    <a:pt x="434" y="709"/>
                    <a:pt x="434" y="710"/>
                    <a:pt x="433" y="712"/>
                  </a:cubicBezTo>
                  <a:cubicBezTo>
                    <a:pt x="433" y="712"/>
                    <a:pt x="431" y="713"/>
                    <a:pt x="432" y="714"/>
                  </a:cubicBezTo>
                  <a:cubicBezTo>
                    <a:pt x="433" y="714"/>
                    <a:pt x="434" y="710"/>
                    <a:pt x="435" y="711"/>
                  </a:cubicBezTo>
                  <a:cubicBezTo>
                    <a:pt x="436" y="711"/>
                    <a:pt x="435" y="713"/>
                    <a:pt x="435" y="714"/>
                  </a:cubicBezTo>
                  <a:cubicBezTo>
                    <a:pt x="435" y="714"/>
                    <a:pt x="435" y="716"/>
                    <a:pt x="435" y="715"/>
                  </a:cubicBezTo>
                  <a:cubicBezTo>
                    <a:pt x="435" y="715"/>
                    <a:pt x="435" y="716"/>
                    <a:pt x="434" y="716"/>
                  </a:cubicBezTo>
                  <a:cubicBezTo>
                    <a:pt x="434" y="716"/>
                    <a:pt x="434" y="716"/>
                    <a:pt x="434" y="716"/>
                  </a:cubicBezTo>
                  <a:cubicBezTo>
                    <a:pt x="433" y="716"/>
                    <a:pt x="434" y="716"/>
                    <a:pt x="434" y="717"/>
                  </a:cubicBezTo>
                  <a:cubicBezTo>
                    <a:pt x="434" y="717"/>
                    <a:pt x="433" y="715"/>
                    <a:pt x="432" y="715"/>
                  </a:cubicBezTo>
                  <a:cubicBezTo>
                    <a:pt x="432" y="715"/>
                    <a:pt x="432" y="718"/>
                    <a:pt x="432" y="718"/>
                  </a:cubicBezTo>
                  <a:cubicBezTo>
                    <a:pt x="434" y="719"/>
                    <a:pt x="436" y="717"/>
                    <a:pt x="436" y="716"/>
                  </a:cubicBezTo>
                  <a:cubicBezTo>
                    <a:pt x="437" y="714"/>
                    <a:pt x="436" y="712"/>
                    <a:pt x="436" y="710"/>
                  </a:cubicBezTo>
                  <a:cubicBezTo>
                    <a:pt x="436" y="709"/>
                    <a:pt x="436" y="708"/>
                    <a:pt x="436" y="707"/>
                  </a:cubicBezTo>
                  <a:cubicBezTo>
                    <a:pt x="436" y="707"/>
                    <a:pt x="435" y="706"/>
                    <a:pt x="435" y="705"/>
                  </a:cubicBezTo>
                  <a:cubicBezTo>
                    <a:pt x="435" y="706"/>
                    <a:pt x="434" y="709"/>
                    <a:pt x="433" y="707"/>
                  </a:cubicBezTo>
                  <a:cubicBezTo>
                    <a:pt x="433" y="706"/>
                    <a:pt x="435" y="704"/>
                    <a:pt x="435" y="703"/>
                  </a:cubicBezTo>
                  <a:cubicBezTo>
                    <a:pt x="435" y="702"/>
                    <a:pt x="435" y="702"/>
                    <a:pt x="435" y="701"/>
                  </a:cubicBezTo>
                  <a:cubicBezTo>
                    <a:pt x="434" y="699"/>
                    <a:pt x="433" y="700"/>
                    <a:pt x="432" y="699"/>
                  </a:cubicBezTo>
                  <a:cubicBezTo>
                    <a:pt x="432" y="699"/>
                    <a:pt x="431" y="699"/>
                    <a:pt x="431" y="699"/>
                  </a:cubicBezTo>
                  <a:cubicBezTo>
                    <a:pt x="430" y="698"/>
                    <a:pt x="431" y="697"/>
                    <a:pt x="431" y="697"/>
                  </a:cubicBezTo>
                  <a:cubicBezTo>
                    <a:pt x="431" y="696"/>
                    <a:pt x="429" y="696"/>
                    <a:pt x="429" y="695"/>
                  </a:cubicBezTo>
                  <a:cubicBezTo>
                    <a:pt x="429" y="694"/>
                    <a:pt x="431" y="692"/>
                    <a:pt x="430" y="692"/>
                  </a:cubicBezTo>
                  <a:cubicBezTo>
                    <a:pt x="429" y="692"/>
                    <a:pt x="429" y="694"/>
                    <a:pt x="429" y="694"/>
                  </a:cubicBezTo>
                  <a:cubicBezTo>
                    <a:pt x="428" y="695"/>
                    <a:pt x="426" y="694"/>
                    <a:pt x="425" y="693"/>
                  </a:cubicBezTo>
                  <a:cubicBezTo>
                    <a:pt x="424" y="692"/>
                    <a:pt x="425" y="692"/>
                    <a:pt x="426" y="691"/>
                  </a:cubicBezTo>
                  <a:cubicBezTo>
                    <a:pt x="426" y="690"/>
                    <a:pt x="426" y="690"/>
                    <a:pt x="426" y="690"/>
                  </a:cubicBezTo>
                  <a:cubicBezTo>
                    <a:pt x="426" y="690"/>
                    <a:pt x="427" y="688"/>
                    <a:pt x="427" y="688"/>
                  </a:cubicBezTo>
                  <a:cubicBezTo>
                    <a:pt x="427" y="688"/>
                    <a:pt x="426" y="686"/>
                    <a:pt x="426" y="687"/>
                  </a:cubicBezTo>
                  <a:cubicBezTo>
                    <a:pt x="426" y="688"/>
                    <a:pt x="425" y="691"/>
                    <a:pt x="423" y="691"/>
                  </a:cubicBezTo>
                  <a:cubicBezTo>
                    <a:pt x="422" y="691"/>
                    <a:pt x="420" y="688"/>
                    <a:pt x="419" y="688"/>
                  </a:cubicBezTo>
                  <a:cubicBezTo>
                    <a:pt x="421" y="688"/>
                    <a:pt x="421" y="684"/>
                    <a:pt x="421" y="684"/>
                  </a:cubicBezTo>
                  <a:cubicBezTo>
                    <a:pt x="420" y="684"/>
                    <a:pt x="418" y="686"/>
                    <a:pt x="418" y="683"/>
                  </a:cubicBezTo>
                  <a:cubicBezTo>
                    <a:pt x="418" y="683"/>
                    <a:pt x="420" y="679"/>
                    <a:pt x="419" y="679"/>
                  </a:cubicBezTo>
                  <a:cubicBezTo>
                    <a:pt x="417" y="680"/>
                    <a:pt x="418" y="688"/>
                    <a:pt x="419" y="688"/>
                  </a:cubicBezTo>
                  <a:cubicBezTo>
                    <a:pt x="419" y="688"/>
                    <a:pt x="418" y="687"/>
                    <a:pt x="418" y="687"/>
                  </a:cubicBezTo>
                  <a:cubicBezTo>
                    <a:pt x="417" y="686"/>
                    <a:pt x="417" y="687"/>
                    <a:pt x="417" y="687"/>
                  </a:cubicBezTo>
                  <a:cubicBezTo>
                    <a:pt x="416" y="687"/>
                    <a:pt x="417" y="684"/>
                    <a:pt x="416" y="684"/>
                  </a:cubicBezTo>
                  <a:cubicBezTo>
                    <a:pt x="417" y="684"/>
                    <a:pt x="415" y="685"/>
                    <a:pt x="414" y="685"/>
                  </a:cubicBezTo>
                  <a:cubicBezTo>
                    <a:pt x="413" y="684"/>
                    <a:pt x="416" y="684"/>
                    <a:pt x="415" y="683"/>
                  </a:cubicBezTo>
                  <a:cubicBezTo>
                    <a:pt x="415" y="683"/>
                    <a:pt x="413" y="685"/>
                    <a:pt x="412" y="684"/>
                  </a:cubicBezTo>
                  <a:cubicBezTo>
                    <a:pt x="413" y="684"/>
                    <a:pt x="413" y="684"/>
                    <a:pt x="413" y="683"/>
                  </a:cubicBezTo>
                  <a:cubicBezTo>
                    <a:pt x="412" y="683"/>
                    <a:pt x="412" y="684"/>
                    <a:pt x="411" y="683"/>
                  </a:cubicBezTo>
                  <a:cubicBezTo>
                    <a:pt x="411" y="682"/>
                    <a:pt x="413" y="682"/>
                    <a:pt x="414" y="681"/>
                  </a:cubicBezTo>
                  <a:cubicBezTo>
                    <a:pt x="415" y="681"/>
                    <a:pt x="416" y="678"/>
                    <a:pt x="415" y="678"/>
                  </a:cubicBezTo>
                  <a:cubicBezTo>
                    <a:pt x="414" y="678"/>
                    <a:pt x="414" y="679"/>
                    <a:pt x="414" y="680"/>
                  </a:cubicBezTo>
                  <a:cubicBezTo>
                    <a:pt x="413" y="681"/>
                    <a:pt x="412" y="681"/>
                    <a:pt x="411" y="682"/>
                  </a:cubicBezTo>
                  <a:cubicBezTo>
                    <a:pt x="410" y="681"/>
                    <a:pt x="411" y="681"/>
                    <a:pt x="410" y="680"/>
                  </a:cubicBezTo>
                  <a:cubicBezTo>
                    <a:pt x="410" y="679"/>
                    <a:pt x="409" y="680"/>
                    <a:pt x="408" y="680"/>
                  </a:cubicBezTo>
                  <a:cubicBezTo>
                    <a:pt x="408" y="680"/>
                    <a:pt x="410" y="679"/>
                    <a:pt x="410" y="679"/>
                  </a:cubicBezTo>
                  <a:cubicBezTo>
                    <a:pt x="407" y="679"/>
                    <a:pt x="404" y="680"/>
                    <a:pt x="402" y="678"/>
                  </a:cubicBezTo>
                  <a:cubicBezTo>
                    <a:pt x="401" y="678"/>
                    <a:pt x="400" y="677"/>
                    <a:pt x="400" y="676"/>
                  </a:cubicBezTo>
                  <a:cubicBezTo>
                    <a:pt x="400" y="676"/>
                    <a:pt x="401" y="675"/>
                    <a:pt x="401" y="675"/>
                  </a:cubicBezTo>
                  <a:cubicBezTo>
                    <a:pt x="401" y="674"/>
                    <a:pt x="400" y="675"/>
                    <a:pt x="400" y="674"/>
                  </a:cubicBezTo>
                  <a:cubicBezTo>
                    <a:pt x="400" y="674"/>
                    <a:pt x="404" y="671"/>
                    <a:pt x="403" y="670"/>
                  </a:cubicBezTo>
                  <a:cubicBezTo>
                    <a:pt x="402" y="669"/>
                    <a:pt x="401" y="674"/>
                    <a:pt x="400" y="673"/>
                  </a:cubicBezTo>
                  <a:cubicBezTo>
                    <a:pt x="399" y="672"/>
                    <a:pt x="401" y="668"/>
                    <a:pt x="400" y="668"/>
                  </a:cubicBezTo>
                  <a:cubicBezTo>
                    <a:pt x="399" y="667"/>
                    <a:pt x="399" y="667"/>
                    <a:pt x="400" y="666"/>
                  </a:cubicBezTo>
                  <a:cubicBezTo>
                    <a:pt x="400" y="665"/>
                    <a:pt x="401" y="663"/>
                    <a:pt x="402" y="663"/>
                  </a:cubicBezTo>
                  <a:cubicBezTo>
                    <a:pt x="405" y="663"/>
                    <a:pt x="400" y="666"/>
                    <a:pt x="400" y="667"/>
                  </a:cubicBezTo>
                  <a:cubicBezTo>
                    <a:pt x="401" y="668"/>
                    <a:pt x="405" y="662"/>
                    <a:pt x="406" y="666"/>
                  </a:cubicBezTo>
                  <a:cubicBezTo>
                    <a:pt x="406" y="666"/>
                    <a:pt x="406" y="664"/>
                    <a:pt x="406" y="663"/>
                  </a:cubicBezTo>
                  <a:cubicBezTo>
                    <a:pt x="405" y="663"/>
                    <a:pt x="404" y="663"/>
                    <a:pt x="404" y="662"/>
                  </a:cubicBezTo>
                  <a:cubicBezTo>
                    <a:pt x="403" y="662"/>
                    <a:pt x="406" y="658"/>
                    <a:pt x="405" y="658"/>
                  </a:cubicBezTo>
                  <a:cubicBezTo>
                    <a:pt x="405" y="658"/>
                    <a:pt x="402" y="664"/>
                    <a:pt x="402" y="662"/>
                  </a:cubicBezTo>
                  <a:cubicBezTo>
                    <a:pt x="401" y="662"/>
                    <a:pt x="399" y="665"/>
                    <a:pt x="399" y="665"/>
                  </a:cubicBezTo>
                  <a:cubicBezTo>
                    <a:pt x="398" y="666"/>
                    <a:pt x="398" y="669"/>
                    <a:pt x="398" y="669"/>
                  </a:cubicBezTo>
                  <a:cubicBezTo>
                    <a:pt x="397" y="669"/>
                    <a:pt x="398" y="667"/>
                    <a:pt x="397" y="666"/>
                  </a:cubicBezTo>
                  <a:cubicBezTo>
                    <a:pt x="397" y="667"/>
                    <a:pt x="394" y="666"/>
                    <a:pt x="396" y="665"/>
                  </a:cubicBezTo>
                  <a:cubicBezTo>
                    <a:pt x="396" y="665"/>
                    <a:pt x="401" y="665"/>
                    <a:pt x="398" y="664"/>
                  </a:cubicBezTo>
                  <a:cubicBezTo>
                    <a:pt x="398" y="664"/>
                    <a:pt x="398" y="665"/>
                    <a:pt x="397" y="665"/>
                  </a:cubicBezTo>
                  <a:cubicBezTo>
                    <a:pt x="397" y="665"/>
                    <a:pt x="397" y="660"/>
                    <a:pt x="399" y="662"/>
                  </a:cubicBezTo>
                  <a:cubicBezTo>
                    <a:pt x="398" y="662"/>
                    <a:pt x="399" y="662"/>
                    <a:pt x="398" y="662"/>
                  </a:cubicBezTo>
                  <a:cubicBezTo>
                    <a:pt x="397" y="663"/>
                    <a:pt x="397" y="664"/>
                    <a:pt x="396" y="664"/>
                  </a:cubicBezTo>
                  <a:cubicBezTo>
                    <a:pt x="395" y="664"/>
                    <a:pt x="398" y="660"/>
                    <a:pt x="398" y="659"/>
                  </a:cubicBezTo>
                  <a:cubicBezTo>
                    <a:pt x="398" y="659"/>
                    <a:pt x="398" y="659"/>
                    <a:pt x="398" y="658"/>
                  </a:cubicBezTo>
                  <a:cubicBezTo>
                    <a:pt x="398" y="658"/>
                    <a:pt x="396" y="663"/>
                    <a:pt x="395" y="664"/>
                  </a:cubicBezTo>
                  <a:cubicBezTo>
                    <a:pt x="396" y="663"/>
                    <a:pt x="395" y="660"/>
                    <a:pt x="396" y="658"/>
                  </a:cubicBezTo>
                  <a:cubicBezTo>
                    <a:pt x="395" y="658"/>
                    <a:pt x="396" y="657"/>
                    <a:pt x="395" y="657"/>
                  </a:cubicBezTo>
                  <a:cubicBezTo>
                    <a:pt x="393" y="658"/>
                    <a:pt x="395" y="661"/>
                    <a:pt x="395" y="663"/>
                  </a:cubicBezTo>
                  <a:cubicBezTo>
                    <a:pt x="395" y="662"/>
                    <a:pt x="393" y="664"/>
                    <a:pt x="394" y="664"/>
                  </a:cubicBezTo>
                  <a:cubicBezTo>
                    <a:pt x="391" y="664"/>
                    <a:pt x="395" y="658"/>
                    <a:pt x="394" y="657"/>
                  </a:cubicBezTo>
                  <a:cubicBezTo>
                    <a:pt x="393" y="659"/>
                    <a:pt x="393" y="661"/>
                    <a:pt x="391" y="659"/>
                  </a:cubicBezTo>
                  <a:cubicBezTo>
                    <a:pt x="390" y="658"/>
                    <a:pt x="391" y="655"/>
                    <a:pt x="391" y="653"/>
                  </a:cubicBezTo>
                  <a:cubicBezTo>
                    <a:pt x="393" y="654"/>
                    <a:pt x="392" y="651"/>
                    <a:pt x="393" y="651"/>
                  </a:cubicBezTo>
                  <a:cubicBezTo>
                    <a:pt x="394" y="651"/>
                    <a:pt x="394" y="652"/>
                    <a:pt x="396" y="652"/>
                  </a:cubicBezTo>
                  <a:cubicBezTo>
                    <a:pt x="397" y="652"/>
                    <a:pt x="398" y="653"/>
                    <a:pt x="399" y="652"/>
                  </a:cubicBezTo>
                  <a:cubicBezTo>
                    <a:pt x="397" y="651"/>
                    <a:pt x="395" y="652"/>
                    <a:pt x="393" y="649"/>
                  </a:cubicBezTo>
                  <a:cubicBezTo>
                    <a:pt x="392" y="648"/>
                    <a:pt x="394" y="647"/>
                    <a:pt x="394" y="646"/>
                  </a:cubicBezTo>
                  <a:cubicBezTo>
                    <a:pt x="394" y="646"/>
                    <a:pt x="391" y="648"/>
                    <a:pt x="391" y="649"/>
                  </a:cubicBezTo>
                  <a:cubicBezTo>
                    <a:pt x="390" y="650"/>
                    <a:pt x="390" y="650"/>
                    <a:pt x="390" y="651"/>
                  </a:cubicBezTo>
                  <a:cubicBezTo>
                    <a:pt x="389" y="652"/>
                    <a:pt x="388" y="653"/>
                    <a:pt x="388" y="654"/>
                  </a:cubicBezTo>
                  <a:cubicBezTo>
                    <a:pt x="386" y="654"/>
                    <a:pt x="385" y="648"/>
                    <a:pt x="384" y="649"/>
                  </a:cubicBezTo>
                  <a:cubicBezTo>
                    <a:pt x="384" y="649"/>
                    <a:pt x="384" y="650"/>
                    <a:pt x="384" y="650"/>
                  </a:cubicBezTo>
                  <a:cubicBezTo>
                    <a:pt x="384" y="651"/>
                    <a:pt x="383" y="649"/>
                    <a:pt x="383" y="648"/>
                  </a:cubicBezTo>
                  <a:cubicBezTo>
                    <a:pt x="383" y="647"/>
                    <a:pt x="384" y="648"/>
                    <a:pt x="383" y="647"/>
                  </a:cubicBezTo>
                  <a:cubicBezTo>
                    <a:pt x="383" y="647"/>
                    <a:pt x="387" y="648"/>
                    <a:pt x="387" y="649"/>
                  </a:cubicBezTo>
                  <a:cubicBezTo>
                    <a:pt x="387" y="648"/>
                    <a:pt x="386" y="648"/>
                    <a:pt x="385" y="647"/>
                  </a:cubicBezTo>
                  <a:cubicBezTo>
                    <a:pt x="385" y="646"/>
                    <a:pt x="385" y="646"/>
                    <a:pt x="385" y="645"/>
                  </a:cubicBezTo>
                  <a:cubicBezTo>
                    <a:pt x="385" y="643"/>
                    <a:pt x="385" y="643"/>
                    <a:pt x="384" y="644"/>
                  </a:cubicBezTo>
                  <a:cubicBezTo>
                    <a:pt x="383" y="644"/>
                    <a:pt x="383" y="641"/>
                    <a:pt x="383" y="641"/>
                  </a:cubicBezTo>
                  <a:cubicBezTo>
                    <a:pt x="383" y="641"/>
                    <a:pt x="382" y="642"/>
                    <a:pt x="382" y="641"/>
                  </a:cubicBezTo>
                  <a:cubicBezTo>
                    <a:pt x="382" y="640"/>
                    <a:pt x="382" y="639"/>
                    <a:pt x="383" y="639"/>
                  </a:cubicBezTo>
                  <a:cubicBezTo>
                    <a:pt x="383" y="639"/>
                    <a:pt x="383" y="641"/>
                    <a:pt x="384" y="640"/>
                  </a:cubicBezTo>
                  <a:cubicBezTo>
                    <a:pt x="385" y="640"/>
                    <a:pt x="383" y="639"/>
                    <a:pt x="383" y="639"/>
                  </a:cubicBezTo>
                  <a:cubicBezTo>
                    <a:pt x="382" y="638"/>
                    <a:pt x="382" y="637"/>
                    <a:pt x="383" y="636"/>
                  </a:cubicBezTo>
                  <a:cubicBezTo>
                    <a:pt x="383" y="636"/>
                    <a:pt x="386" y="633"/>
                    <a:pt x="387" y="633"/>
                  </a:cubicBezTo>
                  <a:cubicBezTo>
                    <a:pt x="386" y="633"/>
                    <a:pt x="386" y="634"/>
                    <a:pt x="385" y="634"/>
                  </a:cubicBezTo>
                  <a:cubicBezTo>
                    <a:pt x="385" y="633"/>
                    <a:pt x="389" y="628"/>
                    <a:pt x="386" y="627"/>
                  </a:cubicBezTo>
                  <a:cubicBezTo>
                    <a:pt x="386" y="629"/>
                    <a:pt x="386" y="632"/>
                    <a:pt x="384" y="634"/>
                  </a:cubicBezTo>
                  <a:cubicBezTo>
                    <a:pt x="384" y="633"/>
                    <a:pt x="385" y="628"/>
                    <a:pt x="385" y="627"/>
                  </a:cubicBezTo>
                  <a:cubicBezTo>
                    <a:pt x="385" y="623"/>
                    <a:pt x="384" y="623"/>
                    <a:pt x="384" y="627"/>
                  </a:cubicBezTo>
                  <a:cubicBezTo>
                    <a:pt x="384" y="629"/>
                    <a:pt x="385" y="635"/>
                    <a:pt x="381" y="635"/>
                  </a:cubicBezTo>
                  <a:cubicBezTo>
                    <a:pt x="379" y="636"/>
                    <a:pt x="378" y="634"/>
                    <a:pt x="378" y="632"/>
                  </a:cubicBezTo>
                  <a:cubicBezTo>
                    <a:pt x="378" y="631"/>
                    <a:pt x="381" y="630"/>
                    <a:pt x="380" y="630"/>
                  </a:cubicBezTo>
                  <a:cubicBezTo>
                    <a:pt x="378" y="631"/>
                    <a:pt x="379" y="626"/>
                    <a:pt x="379" y="625"/>
                  </a:cubicBezTo>
                  <a:cubicBezTo>
                    <a:pt x="379" y="625"/>
                    <a:pt x="377" y="621"/>
                    <a:pt x="378" y="621"/>
                  </a:cubicBezTo>
                  <a:cubicBezTo>
                    <a:pt x="377" y="621"/>
                    <a:pt x="375" y="622"/>
                    <a:pt x="375" y="623"/>
                  </a:cubicBezTo>
                  <a:cubicBezTo>
                    <a:pt x="375" y="622"/>
                    <a:pt x="377" y="624"/>
                    <a:pt x="377" y="624"/>
                  </a:cubicBezTo>
                  <a:cubicBezTo>
                    <a:pt x="378" y="625"/>
                    <a:pt x="378" y="626"/>
                    <a:pt x="378" y="627"/>
                  </a:cubicBezTo>
                  <a:cubicBezTo>
                    <a:pt x="378" y="628"/>
                    <a:pt x="378" y="630"/>
                    <a:pt x="378" y="630"/>
                  </a:cubicBezTo>
                  <a:cubicBezTo>
                    <a:pt x="376" y="632"/>
                    <a:pt x="377" y="630"/>
                    <a:pt x="377" y="629"/>
                  </a:cubicBezTo>
                  <a:cubicBezTo>
                    <a:pt x="376" y="629"/>
                    <a:pt x="376" y="630"/>
                    <a:pt x="376" y="630"/>
                  </a:cubicBezTo>
                  <a:cubicBezTo>
                    <a:pt x="376" y="630"/>
                    <a:pt x="375" y="629"/>
                    <a:pt x="375" y="629"/>
                  </a:cubicBezTo>
                  <a:cubicBezTo>
                    <a:pt x="375" y="629"/>
                    <a:pt x="375" y="628"/>
                    <a:pt x="374" y="629"/>
                  </a:cubicBezTo>
                  <a:cubicBezTo>
                    <a:pt x="374" y="629"/>
                    <a:pt x="374" y="630"/>
                    <a:pt x="374" y="631"/>
                  </a:cubicBezTo>
                  <a:cubicBezTo>
                    <a:pt x="372" y="633"/>
                    <a:pt x="372" y="628"/>
                    <a:pt x="374" y="627"/>
                  </a:cubicBezTo>
                  <a:cubicBezTo>
                    <a:pt x="372" y="626"/>
                    <a:pt x="375" y="625"/>
                    <a:pt x="374" y="624"/>
                  </a:cubicBezTo>
                  <a:cubicBezTo>
                    <a:pt x="374" y="624"/>
                    <a:pt x="374" y="624"/>
                    <a:pt x="373" y="624"/>
                  </a:cubicBezTo>
                  <a:cubicBezTo>
                    <a:pt x="373" y="624"/>
                    <a:pt x="375" y="623"/>
                    <a:pt x="374" y="623"/>
                  </a:cubicBezTo>
                  <a:cubicBezTo>
                    <a:pt x="374" y="623"/>
                    <a:pt x="374" y="622"/>
                    <a:pt x="374" y="622"/>
                  </a:cubicBezTo>
                  <a:cubicBezTo>
                    <a:pt x="373" y="623"/>
                    <a:pt x="373" y="624"/>
                    <a:pt x="373" y="625"/>
                  </a:cubicBezTo>
                  <a:cubicBezTo>
                    <a:pt x="372" y="625"/>
                    <a:pt x="373" y="626"/>
                    <a:pt x="372" y="626"/>
                  </a:cubicBezTo>
                  <a:cubicBezTo>
                    <a:pt x="370" y="628"/>
                    <a:pt x="371" y="625"/>
                    <a:pt x="371" y="624"/>
                  </a:cubicBezTo>
                  <a:cubicBezTo>
                    <a:pt x="371" y="623"/>
                    <a:pt x="371" y="622"/>
                    <a:pt x="372" y="621"/>
                  </a:cubicBezTo>
                  <a:cubicBezTo>
                    <a:pt x="372" y="621"/>
                    <a:pt x="375" y="619"/>
                    <a:pt x="375" y="619"/>
                  </a:cubicBezTo>
                  <a:cubicBezTo>
                    <a:pt x="374" y="618"/>
                    <a:pt x="371" y="619"/>
                    <a:pt x="371" y="619"/>
                  </a:cubicBezTo>
                  <a:cubicBezTo>
                    <a:pt x="370" y="620"/>
                    <a:pt x="370" y="623"/>
                    <a:pt x="369" y="623"/>
                  </a:cubicBezTo>
                  <a:cubicBezTo>
                    <a:pt x="369" y="623"/>
                    <a:pt x="367" y="621"/>
                    <a:pt x="367" y="621"/>
                  </a:cubicBezTo>
                  <a:cubicBezTo>
                    <a:pt x="367" y="620"/>
                    <a:pt x="367" y="616"/>
                    <a:pt x="368" y="617"/>
                  </a:cubicBezTo>
                  <a:cubicBezTo>
                    <a:pt x="370" y="618"/>
                    <a:pt x="368" y="619"/>
                    <a:pt x="368" y="620"/>
                  </a:cubicBezTo>
                  <a:cubicBezTo>
                    <a:pt x="368" y="620"/>
                    <a:pt x="369" y="619"/>
                    <a:pt x="369" y="619"/>
                  </a:cubicBezTo>
                  <a:cubicBezTo>
                    <a:pt x="370" y="618"/>
                    <a:pt x="369" y="617"/>
                    <a:pt x="369" y="616"/>
                  </a:cubicBezTo>
                  <a:cubicBezTo>
                    <a:pt x="369" y="616"/>
                    <a:pt x="371" y="617"/>
                    <a:pt x="371" y="618"/>
                  </a:cubicBezTo>
                  <a:cubicBezTo>
                    <a:pt x="371" y="616"/>
                    <a:pt x="369" y="615"/>
                    <a:pt x="368" y="614"/>
                  </a:cubicBezTo>
                  <a:cubicBezTo>
                    <a:pt x="367" y="613"/>
                    <a:pt x="366" y="612"/>
                    <a:pt x="366" y="611"/>
                  </a:cubicBezTo>
                  <a:cubicBezTo>
                    <a:pt x="366" y="611"/>
                    <a:pt x="367" y="609"/>
                    <a:pt x="366" y="608"/>
                  </a:cubicBezTo>
                  <a:cubicBezTo>
                    <a:pt x="366" y="609"/>
                    <a:pt x="363" y="608"/>
                    <a:pt x="364" y="609"/>
                  </a:cubicBezTo>
                  <a:cubicBezTo>
                    <a:pt x="364" y="608"/>
                    <a:pt x="364" y="608"/>
                    <a:pt x="364" y="608"/>
                  </a:cubicBezTo>
                  <a:cubicBezTo>
                    <a:pt x="364" y="608"/>
                    <a:pt x="361" y="609"/>
                    <a:pt x="362" y="607"/>
                  </a:cubicBezTo>
                  <a:cubicBezTo>
                    <a:pt x="362" y="606"/>
                    <a:pt x="364" y="606"/>
                    <a:pt x="364" y="606"/>
                  </a:cubicBezTo>
                  <a:cubicBezTo>
                    <a:pt x="364" y="605"/>
                    <a:pt x="361" y="606"/>
                    <a:pt x="363" y="604"/>
                  </a:cubicBezTo>
                  <a:cubicBezTo>
                    <a:pt x="362" y="604"/>
                    <a:pt x="362" y="604"/>
                    <a:pt x="361" y="604"/>
                  </a:cubicBezTo>
                  <a:cubicBezTo>
                    <a:pt x="361" y="603"/>
                    <a:pt x="361" y="603"/>
                    <a:pt x="361" y="603"/>
                  </a:cubicBezTo>
                  <a:cubicBezTo>
                    <a:pt x="361" y="602"/>
                    <a:pt x="360" y="601"/>
                    <a:pt x="362" y="601"/>
                  </a:cubicBezTo>
                  <a:cubicBezTo>
                    <a:pt x="363" y="601"/>
                    <a:pt x="364" y="603"/>
                    <a:pt x="365" y="603"/>
                  </a:cubicBezTo>
                  <a:cubicBezTo>
                    <a:pt x="364" y="603"/>
                    <a:pt x="362" y="601"/>
                    <a:pt x="361" y="600"/>
                  </a:cubicBezTo>
                  <a:cubicBezTo>
                    <a:pt x="361" y="599"/>
                    <a:pt x="363" y="597"/>
                    <a:pt x="364" y="599"/>
                  </a:cubicBezTo>
                  <a:cubicBezTo>
                    <a:pt x="363" y="595"/>
                    <a:pt x="360" y="600"/>
                    <a:pt x="360" y="600"/>
                  </a:cubicBezTo>
                  <a:cubicBezTo>
                    <a:pt x="360" y="600"/>
                    <a:pt x="360" y="596"/>
                    <a:pt x="360" y="596"/>
                  </a:cubicBezTo>
                  <a:cubicBezTo>
                    <a:pt x="359" y="596"/>
                    <a:pt x="360" y="598"/>
                    <a:pt x="358" y="597"/>
                  </a:cubicBezTo>
                  <a:cubicBezTo>
                    <a:pt x="358" y="597"/>
                    <a:pt x="358" y="596"/>
                    <a:pt x="358" y="595"/>
                  </a:cubicBezTo>
                  <a:cubicBezTo>
                    <a:pt x="358" y="595"/>
                    <a:pt x="358" y="591"/>
                    <a:pt x="359" y="591"/>
                  </a:cubicBezTo>
                  <a:cubicBezTo>
                    <a:pt x="358" y="592"/>
                    <a:pt x="358" y="594"/>
                    <a:pt x="357" y="594"/>
                  </a:cubicBezTo>
                  <a:cubicBezTo>
                    <a:pt x="357" y="594"/>
                    <a:pt x="356" y="593"/>
                    <a:pt x="356" y="593"/>
                  </a:cubicBezTo>
                  <a:cubicBezTo>
                    <a:pt x="356" y="594"/>
                    <a:pt x="356" y="594"/>
                    <a:pt x="356" y="594"/>
                  </a:cubicBezTo>
                  <a:cubicBezTo>
                    <a:pt x="356" y="594"/>
                    <a:pt x="355" y="594"/>
                    <a:pt x="355" y="594"/>
                  </a:cubicBezTo>
                  <a:cubicBezTo>
                    <a:pt x="354" y="594"/>
                    <a:pt x="354" y="593"/>
                    <a:pt x="353" y="592"/>
                  </a:cubicBezTo>
                  <a:cubicBezTo>
                    <a:pt x="352" y="590"/>
                    <a:pt x="352" y="589"/>
                    <a:pt x="352" y="587"/>
                  </a:cubicBezTo>
                  <a:cubicBezTo>
                    <a:pt x="351" y="588"/>
                    <a:pt x="348" y="581"/>
                    <a:pt x="349" y="580"/>
                  </a:cubicBezTo>
                  <a:cubicBezTo>
                    <a:pt x="348" y="580"/>
                    <a:pt x="349" y="582"/>
                    <a:pt x="349" y="582"/>
                  </a:cubicBezTo>
                  <a:cubicBezTo>
                    <a:pt x="349" y="582"/>
                    <a:pt x="348" y="581"/>
                    <a:pt x="347" y="580"/>
                  </a:cubicBezTo>
                  <a:cubicBezTo>
                    <a:pt x="346" y="581"/>
                    <a:pt x="348" y="582"/>
                    <a:pt x="349" y="583"/>
                  </a:cubicBezTo>
                  <a:cubicBezTo>
                    <a:pt x="349" y="583"/>
                    <a:pt x="348" y="585"/>
                    <a:pt x="349" y="585"/>
                  </a:cubicBezTo>
                  <a:cubicBezTo>
                    <a:pt x="350" y="586"/>
                    <a:pt x="350" y="588"/>
                    <a:pt x="351" y="589"/>
                  </a:cubicBezTo>
                  <a:cubicBezTo>
                    <a:pt x="350" y="589"/>
                    <a:pt x="352" y="594"/>
                    <a:pt x="351" y="594"/>
                  </a:cubicBezTo>
                  <a:cubicBezTo>
                    <a:pt x="349" y="595"/>
                    <a:pt x="349" y="591"/>
                    <a:pt x="348" y="591"/>
                  </a:cubicBezTo>
                  <a:cubicBezTo>
                    <a:pt x="348" y="592"/>
                    <a:pt x="348" y="592"/>
                    <a:pt x="348" y="592"/>
                  </a:cubicBezTo>
                  <a:cubicBezTo>
                    <a:pt x="347" y="592"/>
                    <a:pt x="347" y="592"/>
                    <a:pt x="347" y="593"/>
                  </a:cubicBezTo>
                  <a:cubicBezTo>
                    <a:pt x="347" y="592"/>
                    <a:pt x="346" y="592"/>
                    <a:pt x="345" y="591"/>
                  </a:cubicBezTo>
                  <a:cubicBezTo>
                    <a:pt x="346" y="591"/>
                    <a:pt x="344" y="585"/>
                    <a:pt x="344" y="584"/>
                  </a:cubicBezTo>
                  <a:cubicBezTo>
                    <a:pt x="343" y="586"/>
                    <a:pt x="344" y="588"/>
                    <a:pt x="342" y="586"/>
                  </a:cubicBezTo>
                  <a:cubicBezTo>
                    <a:pt x="342" y="586"/>
                    <a:pt x="342" y="585"/>
                    <a:pt x="342" y="585"/>
                  </a:cubicBezTo>
                  <a:cubicBezTo>
                    <a:pt x="341" y="585"/>
                    <a:pt x="341" y="585"/>
                    <a:pt x="341" y="585"/>
                  </a:cubicBezTo>
                  <a:cubicBezTo>
                    <a:pt x="340" y="585"/>
                    <a:pt x="338" y="584"/>
                    <a:pt x="338" y="584"/>
                  </a:cubicBezTo>
                  <a:cubicBezTo>
                    <a:pt x="337" y="585"/>
                    <a:pt x="338" y="585"/>
                    <a:pt x="337" y="586"/>
                  </a:cubicBezTo>
                  <a:cubicBezTo>
                    <a:pt x="338" y="586"/>
                    <a:pt x="340" y="586"/>
                    <a:pt x="341" y="587"/>
                  </a:cubicBezTo>
                  <a:cubicBezTo>
                    <a:pt x="342" y="588"/>
                    <a:pt x="341" y="588"/>
                    <a:pt x="341" y="590"/>
                  </a:cubicBezTo>
                  <a:cubicBezTo>
                    <a:pt x="345" y="588"/>
                    <a:pt x="344" y="591"/>
                    <a:pt x="343" y="593"/>
                  </a:cubicBezTo>
                  <a:cubicBezTo>
                    <a:pt x="343" y="593"/>
                    <a:pt x="342" y="593"/>
                    <a:pt x="342" y="592"/>
                  </a:cubicBezTo>
                  <a:cubicBezTo>
                    <a:pt x="341" y="592"/>
                    <a:pt x="342" y="593"/>
                    <a:pt x="342" y="593"/>
                  </a:cubicBezTo>
                  <a:cubicBezTo>
                    <a:pt x="341" y="594"/>
                    <a:pt x="341" y="593"/>
                    <a:pt x="341" y="594"/>
                  </a:cubicBezTo>
                  <a:cubicBezTo>
                    <a:pt x="341" y="594"/>
                    <a:pt x="334" y="589"/>
                    <a:pt x="333" y="588"/>
                  </a:cubicBezTo>
                  <a:cubicBezTo>
                    <a:pt x="332" y="587"/>
                    <a:pt x="331" y="586"/>
                    <a:pt x="330" y="584"/>
                  </a:cubicBezTo>
                  <a:cubicBezTo>
                    <a:pt x="329" y="584"/>
                    <a:pt x="327" y="582"/>
                    <a:pt x="329" y="582"/>
                  </a:cubicBezTo>
                  <a:cubicBezTo>
                    <a:pt x="327" y="581"/>
                    <a:pt x="324" y="583"/>
                    <a:pt x="324" y="580"/>
                  </a:cubicBezTo>
                  <a:cubicBezTo>
                    <a:pt x="323" y="579"/>
                    <a:pt x="325" y="580"/>
                    <a:pt x="325" y="578"/>
                  </a:cubicBezTo>
                  <a:cubicBezTo>
                    <a:pt x="325" y="578"/>
                    <a:pt x="323" y="579"/>
                    <a:pt x="323" y="579"/>
                  </a:cubicBezTo>
                  <a:cubicBezTo>
                    <a:pt x="321" y="579"/>
                    <a:pt x="320" y="578"/>
                    <a:pt x="319" y="577"/>
                  </a:cubicBezTo>
                  <a:cubicBezTo>
                    <a:pt x="323" y="577"/>
                    <a:pt x="319" y="573"/>
                    <a:pt x="321" y="572"/>
                  </a:cubicBezTo>
                  <a:cubicBezTo>
                    <a:pt x="322" y="572"/>
                    <a:pt x="323" y="576"/>
                    <a:pt x="323" y="577"/>
                  </a:cubicBezTo>
                  <a:cubicBezTo>
                    <a:pt x="323" y="576"/>
                    <a:pt x="322" y="574"/>
                    <a:pt x="324" y="573"/>
                  </a:cubicBezTo>
                  <a:cubicBezTo>
                    <a:pt x="324" y="573"/>
                    <a:pt x="322" y="571"/>
                    <a:pt x="321" y="571"/>
                  </a:cubicBezTo>
                  <a:cubicBezTo>
                    <a:pt x="320" y="571"/>
                    <a:pt x="319" y="573"/>
                    <a:pt x="318" y="574"/>
                  </a:cubicBezTo>
                  <a:cubicBezTo>
                    <a:pt x="316" y="576"/>
                    <a:pt x="310" y="576"/>
                    <a:pt x="309" y="573"/>
                  </a:cubicBezTo>
                  <a:cubicBezTo>
                    <a:pt x="309" y="573"/>
                    <a:pt x="310" y="571"/>
                    <a:pt x="309" y="571"/>
                  </a:cubicBezTo>
                  <a:cubicBezTo>
                    <a:pt x="309" y="571"/>
                    <a:pt x="309" y="570"/>
                    <a:pt x="310" y="570"/>
                  </a:cubicBezTo>
                  <a:cubicBezTo>
                    <a:pt x="310" y="570"/>
                    <a:pt x="310" y="570"/>
                    <a:pt x="311" y="569"/>
                  </a:cubicBezTo>
                  <a:cubicBezTo>
                    <a:pt x="310" y="569"/>
                    <a:pt x="310" y="570"/>
                    <a:pt x="309" y="570"/>
                  </a:cubicBezTo>
                  <a:cubicBezTo>
                    <a:pt x="309" y="568"/>
                    <a:pt x="308" y="571"/>
                    <a:pt x="307" y="572"/>
                  </a:cubicBezTo>
                  <a:cubicBezTo>
                    <a:pt x="305" y="572"/>
                    <a:pt x="303" y="571"/>
                    <a:pt x="302" y="571"/>
                  </a:cubicBezTo>
                  <a:cubicBezTo>
                    <a:pt x="298" y="570"/>
                    <a:pt x="291" y="573"/>
                    <a:pt x="290" y="569"/>
                  </a:cubicBezTo>
                  <a:cubicBezTo>
                    <a:pt x="289" y="569"/>
                    <a:pt x="289" y="569"/>
                    <a:pt x="288" y="569"/>
                  </a:cubicBezTo>
                  <a:cubicBezTo>
                    <a:pt x="287" y="568"/>
                    <a:pt x="286" y="568"/>
                    <a:pt x="286" y="566"/>
                  </a:cubicBezTo>
                  <a:cubicBezTo>
                    <a:pt x="285" y="565"/>
                    <a:pt x="287" y="564"/>
                    <a:pt x="285" y="563"/>
                  </a:cubicBezTo>
                  <a:cubicBezTo>
                    <a:pt x="284" y="563"/>
                    <a:pt x="284" y="566"/>
                    <a:pt x="283" y="566"/>
                  </a:cubicBezTo>
                  <a:cubicBezTo>
                    <a:pt x="282" y="567"/>
                    <a:pt x="283" y="566"/>
                    <a:pt x="281" y="566"/>
                  </a:cubicBezTo>
                  <a:cubicBezTo>
                    <a:pt x="281" y="566"/>
                    <a:pt x="282" y="566"/>
                    <a:pt x="282" y="566"/>
                  </a:cubicBezTo>
                  <a:cubicBezTo>
                    <a:pt x="282" y="566"/>
                    <a:pt x="279" y="566"/>
                    <a:pt x="279" y="565"/>
                  </a:cubicBezTo>
                  <a:cubicBezTo>
                    <a:pt x="279" y="565"/>
                    <a:pt x="281" y="561"/>
                    <a:pt x="281" y="561"/>
                  </a:cubicBezTo>
                  <a:cubicBezTo>
                    <a:pt x="280" y="561"/>
                    <a:pt x="279" y="563"/>
                    <a:pt x="278" y="563"/>
                  </a:cubicBezTo>
                  <a:cubicBezTo>
                    <a:pt x="278" y="563"/>
                    <a:pt x="277" y="563"/>
                    <a:pt x="276" y="562"/>
                  </a:cubicBezTo>
                  <a:cubicBezTo>
                    <a:pt x="276" y="562"/>
                    <a:pt x="277" y="561"/>
                    <a:pt x="278" y="561"/>
                  </a:cubicBezTo>
                  <a:cubicBezTo>
                    <a:pt x="276" y="561"/>
                    <a:pt x="275" y="562"/>
                    <a:pt x="274" y="562"/>
                  </a:cubicBezTo>
                  <a:cubicBezTo>
                    <a:pt x="273" y="562"/>
                    <a:pt x="276" y="560"/>
                    <a:pt x="276" y="559"/>
                  </a:cubicBezTo>
                  <a:cubicBezTo>
                    <a:pt x="275" y="559"/>
                    <a:pt x="273" y="560"/>
                    <a:pt x="274" y="558"/>
                  </a:cubicBezTo>
                  <a:cubicBezTo>
                    <a:pt x="274" y="555"/>
                    <a:pt x="277" y="558"/>
                    <a:pt x="278" y="557"/>
                  </a:cubicBezTo>
                  <a:cubicBezTo>
                    <a:pt x="277" y="556"/>
                    <a:pt x="275" y="556"/>
                    <a:pt x="274" y="556"/>
                  </a:cubicBezTo>
                  <a:cubicBezTo>
                    <a:pt x="273" y="557"/>
                    <a:pt x="272" y="559"/>
                    <a:pt x="271" y="558"/>
                  </a:cubicBezTo>
                  <a:cubicBezTo>
                    <a:pt x="271" y="558"/>
                    <a:pt x="272" y="557"/>
                    <a:pt x="271" y="557"/>
                  </a:cubicBezTo>
                  <a:cubicBezTo>
                    <a:pt x="270" y="557"/>
                    <a:pt x="270" y="558"/>
                    <a:pt x="269" y="559"/>
                  </a:cubicBezTo>
                  <a:cubicBezTo>
                    <a:pt x="270" y="558"/>
                    <a:pt x="266" y="559"/>
                    <a:pt x="267" y="560"/>
                  </a:cubicBezTo>
                  <a:cubicBezTo>
                    <a:pt x="266" y="560"/>
                    <a:pt x="266" y="559"/>
                    <a:pt x="266" y="559"/>
                  </a:cubicBezTo>
                  <a:cubicBezTo>
                    <a:pt x="266" y="558"/>
                    <a:pt x="264" y="562"/>
                    <a:pt x="264" y="559"/>
                  </a:cubicBezTo>
                  <a:cubicBezTo>
                    <a:pt x="264" y="558"/>
                    <a:pt x="266" y="555"/>
                    <a:pt x="267" y="555"/>
                  </a:cubicBezTo>
                  <a:cubicBezTo>
                    <a:pt x="265" y="554"/>
                    <a:pt x="266" y="557"/>
                    <a:pt x="264" y="557"/>
                  </a:cubicBezTo>
                  <a:cubicBezTo>
                    <a:pt x="264" y="556"/>
                    <a:pt x="262" y="557"/>
                    <a:pt x="262" y="557"/>
                  </a:cubicBezTo>
                  <a:cubicBezTo>
                    <a:pt x="263" y="558"/>
                    <a:pt x="264" y="557"/>
                    <a:pt x="262" y="559"/>
                  </a:cubicBezTo>
                  <a:cubicBezTo>
                    <a:pt x="262" y="559"/>
                    <a:pt x="260" y="562"/>
                    <a:pt x="260" y="562"/>
                  </a:cubicBezTo>
                  <a:cubicBezTo>
                    <a:pt x="261" y="562"/>
                    <a:pt x="261" y="561"/>
                    <a:pt x="261" y="561"/>
                  </a:cubicBezTo>
                  <a:cubicBezTo>
                    <a:pt x="262" y="561"/>
                    <a:pt x="261" y="562"/>
                    <a:pt x="262" y="563"/>
                  </a:cubicBezTo>
                  <a:cubicBezTo>
                    <a:pt x="262" y="563"/>
                    <a:pt x="263" y="561"/>
                    <a:pt x="264" y="561"/>
                  </a:cubicBezTo>
                  <a:cubicBezTo>
                    <a:pt x="264" y="562"/>
                    <a:pt x="264" y="562"/>
                    <a:pt x="264" y="562"/>
                  </a:cubicBezTo>
                  <a:cubicBezTo>
                    <a:pt x="264" y="563"/>
                    <a:pt x="263" y="562"/>
                    <a:pt x="263" y="562"/>
                  </a:cubicBezTo>
                  <a:cubicBezTo>
                    <a:pt x="263" y="562"/>
                    <a:pt x="262" y="563"/>
                    <a:pt x="262" y="563"/>
                  </a:cubicBezTo>
                  <a:cubicBezTo>
                    <a:pt x="261" y="564"/>
                    <a:pt x="260" y="564"/>
                    <a:pt x="259" y="565"/>
                  </a:cubicBezTo>
                  <a:cubicBezTo>
                    <a:pt x="260" y="565"/>
                    <a:pt x="260" y="565"/>
                    <a:pt x="260" y="565"/>
                  </a:cubicBezTo>
                  <a:cubicBezTo>
                    <a:pt x="262" y="563"/>
                    <a:pt x="263" y="565"/>
                    <a:pt x="264" y="563"/>
                  </a:cubicBezTo>
                  <a:cubicBezTo>
                    <a:pt x="266" y="564"/>
                    <a:pt x="263" y="569"/>
                    <a:pt x="262" y="567"/>
                  </a:cubicBezTo>
                  <a:cubicBezTo>
                    <a:pt x="262" y="567"/>
                    <a:pt x="262" y="569"/>
                    <a:pt x="262" y="568"/>
                  </a:cubicBezTo>
                  <a:cubicBezTo>
                    <a:pt x="262" y="569"/>
                    <a:pt x="263" y="568"/>
                    <a:pt x="263" y="568"/>
                  </a:cubicBezTo>
                  <a:cubicBezTo>
                    <a:pt x="264" y="568"/>
                    <a:pt x="263" y="569"/>
                    <a:pt x="264" y="570"/>
                  </a:cubicBezTo>
                  <a:cubicBezTo>
                    <a:pt x="264" y="570"/>
                    <a:pt x="264" y="570"/>
                    <a:pt x="265" y="569"/>
                  </a:cubicBezTo>
                  <a:cubicBezTo>
                    <a:pt x="265" y="570"/>
                    <a:pt x="265" y="570"/>
                    <a:pt x="265" y="570"/>
                  </a:cubicBezTo>
                  <a:cubicBezTo>
                    <a:pt x="264" y="570"/>
                    <a:pt x="263" y="571"/>
                    <a:pt x="263" y="571"/>
                  </a:cubicBezTo>
                  <a:cubicBezTo>
                    <a:pt x="262" y="570"/>
                    <a:pt x="263" y="569"/>
                    <a:pt x="262" y="569"/>
                  </a:cubicBezTo>
                  <a:cubicBezTo>
                    <a:pt x="262" y="569"/>
                    <a:pt x="261" y="572"/>
                    <a:pt x="261" y="572"/>
                  </a:cubicBezTo>
                  <a:cubicBezTo>
                    <a:pt x="261" y="571"/>
                    <a:pt x="261" y="571"/>
                    <a:pt x="261" y="571"/>
                  </a:cubicBezTo>
                  <a:cubicBezTo>
                    <a:pt x="260" y="571"/>
                    <a:pt x="258" y="574"/>
                    <a:pt x="257" y="571"/>
                  </a:cubicBezTo>
                  <a:cubicBezTo>
                    <a:pt x="257" y="571"/>
                    <a:pt x="257" y="571"/>
                    <a:pt x="257" y="571"/>
                  </a:cubicBezTo>
                  <a:cubicBezTo>
                    <a:pt x="256" y="571"/>
                    <a:pt x="256" y="572"/>
                    <a:pt x="256" y="573"/>
                  </a:cubicBezTo>
                  <a:cubicBezTo>
                    <a:pt x="255" y="573"/>
                    <a:pt x="256" y="570"/>
                    <a:pt x="255" y="570"/>
                  </a:cubicBezTo>
                  <a:cubicBezTo>
                    <a:pt x="255" y="570"/>
                    <a:pt x="254" y="574"/>
                    <a:pt x="254" y="574"/>
                  </a:cubicBezTo>
                  <a:cubicBezTo>
                    <a:pt x="253" y="575"/>
                    <a:pt x="254" y="572"/>
                    <a:pt x="253" y="572"/>
                  </a:cubicBezTo>
                  <a:cubicBezTo>
                    <a:pt x="252" y="572"/>
                    <a:pt x="253" y="575"/>
                    <a:pt x="252" y="575"/>
                  </a:cubicBezTo>
                  <a:cubicBezTo>
                    <a:pt x="252" y="575"/>
                    <a:pt x="252" y="574"/>
                    <a:pt x="251" y="574"/>
                  </a:cubicBezTo>
                  <a:cubicBezTo>
                    <a:pt x="252" y="574"/>
                    <a:pt x="250" y="578"/>
                    <a:pt x="249" y="578"/>
                  </a:cubicBezTo>
                  <a:cubicBezTo>
                    <a:pt x="247" y="580"/>
                    <a:pt x="249" y="576"/>
                    <a:pt x="250" y="575"/>
                  </a:cubicBezTo>
                  <a:cubicBezTo>
                    <a:pt x="249" y="575"/>
                    <a:pt x="248" y="578"/>
                    <a:pt x="248" y="578"/>
                  </a:cubicBezTo>
                  <a:cubicBezTo>
                    <a:pt x="248" y="578"/>
                    <a:pt x="248" y="577"/>
                    <a:pt x="248" y="577"/>
                  </a:cubicBezTo>
                  <a:cubicBezTo>
                    <a:pt x="247" y="577"/>
                    <a:pt x="245" y="581"/>
                    <a:pt x="245" y="581"/>
                  </a:cubicBezTo>
                  <a:cubicBezTo>
                    <a:pt x="244" y="582"/>
                    <a:pt x="243" y="580"/>
                    <a:pt x="242" y="580"/>
                  </a:cubicBezTo>
                  <a:cubicBezTo>
                    <a:pt x="242" y="580"/>
                    <a:pt x="244" y="581"/>
                    <a:pt x="243" y="582"/>
                  </a:cubicBezTo>
                  <a:cubicBezTo>
                    <a:pt x="242" y="582"/>
                    <a:pt x="240" y="582"/>
                    <a:pt x="239" y="582"/>
                  </a:cubicBezTo>
                  <a:cubicBezTo>
                    <a:pt x="235" y="580"/>
                    <a:pt x="242" y="578"/>
                    <a:pt x="241" y="577"/>
                  </a:cubicBezTo>
                  <a:cubicBezTo>
                    <a:pt x="241" y="577"/>
                    <a:pt x="243" y="577"/>
                    <a:pt x="243" y="577"/>
                  </a:cubicBezTo>
                  <a:cubicBezTo>
                    <a:pt x="243" y="577"/>
                    <a:pt x="244" y="575"/>
                    <a:pt x="244" y="574"/>
                  </a:cubicBezTo>
                  <a:cubicBezTo>
                    <a:pt x="244" y="575"/>
                    <a:pt x="240" y="576"/>
                    <a:pt x="239" y="575"/>
                  </a:cubicBezTo>
                  <a:cubicBezTo>
                    <a:pt x="238" y="572"/>
                    <a:pt x="241" y="569"/>
                    <a:pt x="242" y="567"/>
                  </a:cubicBezTo>
                  <a:cubicBezTo>
                    <a:pt x="243" y="564"/>
                    <a:pt x="243" y="561"/>
                    <a:pt x="245" y="559"/>
                  </a:cubicBezTo>
                  <a:cubicBezTo>
                    <a:pt x="248" y="556"/>
                    <a:pt x="254" y="559"/>
                    <a:pt x="258" y="560"/>
                  </a:cubicBezTo>
                  <a:cubicBezTo>
                    <a:pt x="257" y="557"/>
                    <a:pt x="251" y="558"/>
                    <a:pt x="251" y="555"/>
                  </a:cubicBezTo>
                  <a:cubicBezTo>
                    <a:pt x="251" y="553"/>
                    <a:pt x="255" y="551"/>
                    <a:pt x="257" y="550"/>
                  </a:cubicBezTo>
                  <a:cubicBezTo>
                    <a:pt x="255" y="550"/>
                    <a:pt x="254" y="551"/>
                    <a:pt x="253" y="552"/>
                  </a:cubicBezTo>
                  <a:cubicBezTo>
                    <a:pt x="252" y="553"/>
                    <a:pt x="251" y="555"/>
                    <a:pt x="249" y="555"/>
                  </a:cubicBezTo>
                  <a:cubicBezTo>
                    <a:pt x="248" y="554"/>
                    <a:pt x="249" y="551"/>
                    <a:pt x="247" y="550"/>
                  </a:cubicBezTo>
                  <a:cubicBezTo>
                    <a:pt x="246" y="551"/>
                    <a:pt x="247" y="553"/>
                    <a:pt x="246" y="554"/>
                  </a:cubicBezTo>
                  <a:cubicBezTo>
                    <a:pt x="246" y="555"/>
                    <a:pt x="244" y="556"/>
                    <a:pt x="243" y="556"/>
                  </a:cubicBezTo>
                  <a:cubicBezTo>
                    <a:pt x="242" y="557"/>
                    <a:pt x="241" y="557"/>
                    <a:pt x="240" y="558"/>
                  </a:cubicBezTo>
                  <a:cubicBezTo>
                    <a:pt x="239" y="559"/>
                    <a:pt x="240" y="561"/>
                    <a:pt x="239" y="562"/>
                  </a:cubicBezTo>
                  <a:cubicBezTo>
                    <a:pt x="239" y="561"/>
                    <a:pt x="239" y="561"/>
                    <a:pt x="238" y="561"/>
                  </a:cubicBezTo>
                  <a:cubicBezTo>
                    <a:pt x="238" y="561"/>
                    <a:pt x="238" y="562"/>
                    <a:pt x="238" y="562"/>
                  </a:cubicBezTo>
                  <a:cubicBezTo>
                    <a:pt x="236" y="563"/>
                    <a:pt x="236" y="565"/>
                    <a:pt x="235" y="566"/>
                  </a:cubicBezTo>
                  <a:cubicBezTo>
                    <a:pt x="235" y="567"/>
                    <a:pt x="231" y="569"/>
                    <a:pt x="232" y="568"/>
                  </a:cubicBezTo>
                  <a:cubicBezTo>
                    <a:pt x="231" y="569"/>
                    <a:pt x="234" y="570"/>
                    <a:pt x="233" y="572"/>
                  </a:cubicBezTo>
                  <a:cubicBezTo>
                    <a:pt x="233" y="573"/>
                    <a:pt x="231" y="573"/>
                    <a:pt x="230" y="573"/>
                  </a:cubicBezTo>
                  <a:cubicBezTo>
                    <a:pt x="229" y="573"/>
                    <a:pt x="233" y="575"/>
                    <a:pt x="230" y="576"/>
                  </a:cubicBezTo>
                  <a:cubicBezTo>
                    <a:pt x="228" y="576"/>
                    <a:pt x="229" y="574"/>
                    <a:pt x="228" y="574"/>
                  </a:cubicBezTo>
                  <a:cubicBezTo>
                    <a:pt x="227" y="574"/>
                    <a:pt x="228" y="576"/>
                    <a:pt x="228" y="576"/>
                  </a:cubicBezTo>
                  <a:cubicBezTo>
                    <a:pt x="228" y="576"/>
                    <a:pt x="227" y="576"/>
                    <a:pt x="227" y="576"/>
                  </a:cubicBezTo>
                  <a:cubicBezTo>
                    <a:pt x="228" y="577"/>
                    <a:pt x="225" y="579"/>
                    <a:pt x="224" y="580"/>
                  </a:cubicBezTo>
                  <a:cubicBezTo>
                    <a:pt x="222" y="583"/>
                    <a:pt x="223" y="583"/>
                    <a:pt x="226" y="584"/>
                  </a:cubicBezTo>
                  <a:cubicBezTo>
                    <a:pt x="230" y="585"/>
                    <a:pt x="228" y="587"/>
                    <a:pt x="226" y="589"/>
                  </a:cubicBezTo>
                  <a:cubicBezTo>
                    <a:pt x="225" y="590"/>
                    <a:pt x="225" y="590"/>
                    <a:pt x="225" y="590"/>
                  </a:cubicBezTo>
                  <a:cubicBezTo>
                    <a:pt x="224" y="591"/>
                    <a:pt x="225" y="592"/>
                    <a:pt x="224" y="592"/>
                  </a:cubicBezTo>
                  <a:cubicBezTo>
                    <a:pt x="224" y="593"/>
                    <a:pt x="222" y="593"/>
                    <a:pt x="222" y="594"/>
                  </a:cubicBezTo>
                  <a:cubicBezTo>
                    <a:pt x="222" y="594"/>
                    <a:pt x="223" y="593"/>
                    <a:pt x="223" y="593"/>
                  </a:cubicBezTo>
                  <a:cubicBezTo>
                    <a:pt x="224" y="595"/>
                    <a:pt x="222" y="595"/>
                    <a:pt x="222" y="596"/>
                  </a:cubicBezTo>
                  <a:cubicBezTo>
                    <a:pt x="222" y="596"/>
                    <a:pt x="218" y="597"/>
                    <a:pt x="218" y="597"/>
                  </a:cubicBezTo>
                  <a:cubicBezTo>
                    <a:pt x="218" y="597"/>
                    <a:pt x="218" y="596"/>
                    <a:pt x="218" y="596"/>
                  </a:cubicBezTo>
                  <a:cubicBezTo>
                    <a:pt x="218" y="596"/>
                    <a:pt x="218" y="595"/>
                    <a:pt x="217" y="595"/>
                  </a:cubicBezTo>
                  <a:cubicBezTo>
                    <a:pt x="217" y="595"/>
                    <a:pt x="217" y="597"/>
                    <a:pt x="217" y="598"/>
                  </a:cubicBezTo>
                  <a:cubicBezTo>
                    <a:pt x="217" y="598"/>
                    <a:pt x="216" y="600"/>
                    <a:pt x="216" y="600"/>
                  </a:cubicBezTo>
                  <a:cubicBezTo>
                    <a:pt x="215" y="601"/>
                    <a:pt x="214" y="600"/>
                    <a:pt x="214" y="600"/>
                  </a:cubicBezTo>
                  <a:cubicBezTo>
                    <a:pt x="213" y="601"/>
                    <a:pt x="213" y="603"/>
                    <a:pt x="211" y="604"/>
                  </a:cubicBezTo>
                  <a:cubicBezTo>
                    <a:pt x="210" y="604"/>
                    <a:pt x="208" y="604"/>
                    <a:pt x="208" y="606"/>
                  </a:cubicBezTo>
                  <a:cubicBezTo>
                    <a:pt x="208" y="606"/>
                    <a:pt x="209" y="607"/>
                    <a:pt x="208" y="608"/>
                  </a:cubicBezTo>
                  <a:cubicBezTo>
                    <a:pt x="207" y="610"/>
                    <a:pt x="207" y="609"/>
                    <a:pt x="206" y="609"/>
                  </a:cubicBezTo>
                  <a:cubicBezTo>
                    <a:pt x="205" y="611"/>
                    <a:pt x="205" y="611"/>
                    <a:pt x="203" y="612"/>
                  </a:cubicBezTo>
                  <a:cubicBezTo>
                    <a:pt x="201" y="612"/>
                    <a:pt x="201" y="612"/>
                    <a:pt x="200" y="614"/>
                  </a:cubicBezTo>
                  <a:cubicBezTo>
                    <a:pt x="200" y="614"/>
                    <a:pt x="201" y="614"/>
                    <a:pt x="201" y="614"/>
                  </a:cubicBezTo>
                  <a:cubicBezTo>
                    <a:pt x="201" y="614"/>
                    <a:pt x="192" y="616"/>
                    <a:pt x="193" y="619"/>
                  </a:cubicBezTo>
                  <a:cubicBezTo>
                    <a:pt x="193" y="618"/>
                    <a:pt x="196" y="618"/>
                    <a:pt x="196" y="619"/>
                  </a:cubicBezTo>
                  <a:cubicBezTo>
                    <a:pt x="196" y="619"/>
                    <a:pt x="194" y="622"/>
                    <a:pt x="194" y="622"/>
                  </a:cubicBezTo>
                  <a:cubicBezTo>
                    <a:pt x="194" y="621"/>
                    <a:pt x="194" y="620"/>
                    <a:pt x="194" y="620"/>
                  </a:cubicBezTo>
                  <a:cubicBezTo>
                    <a:pt x="194" y="619"/>
                    <a:pt x="193" y="622"/>
                    <a:pt x="193" y="622"/>
                  </a:cubicBezTo>
                  <a:cubicBezTo>
                    <a:pt x="192" y="621"/>
                    <a:pt x="189" y="623"/>
                    <a:pt x="188" y="624"/>
                  </a:cubicBezTo>
                  <a:cubicBezTo>
                    <a:pt x="188" y="624"/>
                    <a:pt x="188" y="624"/>
                    <a:pt x="187" y="624"/>
                  </a:cubicBezTo>
                  <a:cubicBezTo>
                    <a:pt x="187" y="624"/>
                    <a:pt x="187" y="625"/>
                    <a:pt x="187" y="625"/>
                  </a:cubicBezTo>
                  <a:cubicBezTo>
                    <a:pt x="187" y="625"/>
                    <a:pt x="187" y="627"/>
                    <a:pt x="186" y="627"/>
                  </a:cubicBezTo>
                  <a:cubicBezTo>
                    <a:pt x="186" y="627"/>
                    <a:pt x="187" y="623"/>
                    <a:pt x="184" y="624"/>
                  </a:cubicBezTo>
                  <a:cubicBezTo>
                    <a:pt x="184" y="624"/>
                    <a:pt x="181" y="628"/>
                    <a:pt x="181" y="628"/>
                  </a:cubicBezTo>
                  <a:cubicBezTo>
                    <a:pt x="181" y="627"/>
                    <a:pt x="180" y="627"/>
                    <a:pt x="180" y="627"/>
                  </a:cubicBezTo>
                  <a:cubicBezTo>
                    <a:pt x="179" y="627"/>
                    <a:pt x="179" y="628"/>
                    <a:pt x="180" y="628"/>
                  </a:cubicBezTo>
                  <a:cubicBezTo>
                    <a:pt x="179" y="628"/>
                    <a:pt x="178" y="628"/>
                    <a:pt x="177" y="628"/>
                  </a:cubicBezTo>
                  <a:cubicBezTo>
                    <a:pt x="176" y="628"/>
                    <a:pt x="176" y="629"/>
                    <a:pt x="175" y="629"/>
                  </a:cubicBezTo>
                  <a:cubicBezTo>
                    <a:pt x="173" y="629"/>
                    <a:pt x="176" y="628"/>
                    <a:pt x="176" y="627"/>
                  </a:cubicBezTo>
                  <a:cubicBezTo>
                    <a:pt x="174" y="626"/>
                    <a:pt x="172" y="629"/>
                    <a:pt x="171" y="631"/>
                  </a:cubicBezTo>
                  <a:cubicBezTo>
                    <a:pt x="172" y="630"/>
                    <a:pt x="170" y="632"/>
                    <a:pt x="171" y="632"/>
                  </a:cubicBezTo>
                  <a:cubicBezTo>
                    <a:pt x="170" y="632"/>
                    <a:pt x="171" y="633"/>
                    <a:pt x="170" y="633"/>
                  </a:cubicBezTo>
                  <a:cubicBezTo>
                    <a:pt x="170" y="632"/>
                    <a:pt x="170" y="632"/>
                    <a:pt x="170" y="632"/>
                  </a:cubicBezTo>
                  <a:cubicBezTo>
                    <a:pt x="169" y="631"/>
                    <a:pt x="169" y="633"/>
                    <a:pt x="168" y="633"/>
                  </a:cubicBezTo>
                  <a:cubicBezTo>
                    <a:pt x="167" y="632"/>
                    <a:pt x="167" y="631"/>
                    <a:pt x="167" y="630"/>
                  </a:cubicBezTo>
                  <a:cubicBezTo>
                    <a:pt x="167" y="630"/>
                    <a:pt x="166" y="634"/>
                    <a:pt x="166" y="634"/>
                  </a:cubicBezTo>
                  <a:cubicBezTo>
                    <a:pt x="165" y="634"/>
                    <a:pt x="163" y="632"/>
                    <a:pt x="163" y="633"/>
                  </a:cubicBezTo>
                  <a:cubicBezTo>
                    <a:pt x="165" y="634"/>
                    <a:pt x="162" y="635"/>
                    <a:pt x="162" y="636"/>
                  </a:cubicBezTo>
                  <a:cubicBezTo>
                    <a:pt x="160" y="633"/>
                    <a:pt x="166" y="629"/>
                    <a:pt x="168" y="627"/>
                  </a:cubicBezTo>
                  <a:cubicBezTo>
                    <a:pt x="170" y="626"/>
                    <a:pt x="172" y="623"/>
                    <a:pt x="174" y="623"/>
                  </a:cubicBezTo>
                  <a:cubicBezTo>
                    <a:pt x="177" y="622"/>
                    <a:pt x="178" y="625"/>
                    <a:pt x="179" y="625"/>
                  </a:cubicBezTo>
                  <a:cubicBezTo>
                    <a:pt x="179" y="625"/>
                    <a:pt x="179" y="623"/>
                    <a:pt x="179" y="623"/>
                  </a:cubicBezTo>
                  <a:cubicBezTo>
                    <a:pt x="179" y="623"/>
                    <a:pt x="182" y="625"/>
                    <a:pt x="182" y="624"/>
                  </a:cubicBezTo>
                  <a:cubicBezTo>
                    <a:pt x="182" y="623"/>
                    <a:pt x="180" y="622"/>
                    <a:pt x="181" y="620"/>
                  </a:cubicBezTo>
                  <a:cubicBezTo>
                    <a:pt x="181" y="619"/>
                    <a:pt x="183" y="620"/>
                    <a:pt x="183" y="619"/>
                  </a:cubicBezTo>
                  <a:cubicBezTo>
                    <a:pt x="183" y="619"/>
                    <a:pt x="182" y="618"/>
                    <a:pt x="182" y="618"/>
                  </a:cubicBezTo>
                  <a:cubicBezTo>
                    <a:pt x="184" y="617"/>
                    <a:pt x="186" y="616"/>
                    <a:pt x="188" y="614"/>
                  </a:cubicBezTo>
                  <a:cubicBezTo>
                    <a:pt x="189" y="614"/>
                    <a:pt x="189" y="613"/>
                    <a:pt x="190" y="612"/>
                  </a:cubicBezTo>
                  <a:cubicBezTo>
                    <a:pt x="191" y="612"/>
                    <a:pt x="192" y="612"/>
                    <a:pt x="193" y="612"/>
                  </a:cubicBezTo>
                  <a:cubicBezTo>
                    <a:pt x="194" y="611"/>
                    <a:pt x="194" y="608"/>
                    <a:pt x="195" y="607"/>
                  </a:cubicBezTo>
                  <a:cubicBezTo>
                    <a:pt x="196" y="606"/>
                    <a:pt x="197" y="606"/>
                    <a:pt x="197" y="605"/>
                  </a:cubicBezTo>
                  <a:cubicBezTo>
                    <a:pt x="198" y="605"/>
                    <a:pt x="198" y="603"/>
                    <a:pt x="199" y="603"/>
                  </a:cubicBezTo>
                  <a:cubicBezTo>
                    <a:pt x="199" y="604"/>
                    <a:pt x="201" y="603"/>
                    <a:pt x="201" y="602"/>
                  </a:cubicBezTo>
                  <a:cubicBezTo>
                    <a:pt x="201" y="601"/>
                    <a:pt x="200" y="602"/>
                    <a:pt x="200" y="602"/>
                  </a:cubicBezTo>
                  <a:cubicBezTo>
                    <a:pt x="199" y="599"/>
                    <a:pt x="200" y="596"/>
                    <a:pt x="202" y="594"/>
                  </a:cubicBezTo>
                  <a:cubicBezTo>
                    <a:pt x="202" y="594"/>
                    <a:pt x="202" y="594"/>
                    <a:pt x="201" y="594"/>
                  </a:cubicBezTo>
                  <a:cubicBezTo>
                    <a:pt x="200" y="592"/>
                    <a:pt x="201" y="589"/>
                    <a:pt x="204" y="588"/>
                  </a:cubicBezTo>
                  <a:cubicBezTo>
                    <a:pt x="203" y="588"/>
                    <a:pt x="205" y="586"/>
                    <a:pt x="202" y="586"/>
                  </a:cubicBezTo>
                  <a:cubicBezTo>
                    <a:pt x="200" y="587"/>
                    <a:pt x="199" y="589"/>
                    <a:pt x="197" y="589"/>
                  </a:cubicBezTo>
                  <a:cubicBezTo>
                    <a:pt x="196" y="589"/>
                    <a:pt x="194" y="588"/>
                    <a:pt x="194" y="586"/>
                  </a:cubicBezTo>
                  <a:cubicBezTo>
                    <a:pt x="194" y="582"/>
                    <a:pt x="196" y="586"/>
                    <a:pt x="197" y="586"/>
                  </a:cubicBezTo>
                  <a:cubicBezTo>
                    <a:pt x="197" y="586"/>
                    <a:pt x="198" y="585"/>
                    <a:pt x="198" y="585"/>
                  </a:cubicBezTo>
                  <a:cubicBezTo>
                    <a:pt x="197" y="585"/>
                    <a:pt x="196" y="584"/>
                    <a:pt x="195" y="584"/>
                  </a:cubicBezTo>
                  <a:cubicBezTo>
                    <a:pt x="194" y="584"/>
                    <a:pt x="193" y="585"/>
                    <a:pt x="192" y="586"/>
                  </a:cubicBezTo>
                  <a:cubicBezTo>
                    <a:pt x="192" y="588"/>
                    <a:pt x="193" y="591"/>
                    <a:pt x="192" y="592"/>
                  </a:cubicBezTo>
                  <a:cubicBezTo>
                    <a:pt x="189" y="594"/>
                    <a:pt x="189" y="586"/>
                    <a:pt x="187" y="585"/>
                  </a:cubicBezTo>
                  <a:cubicBezTo>
                    <a:pt x="186" y="585"/>
                    <a:pt x="186" y="587"/>
                    <a:pt x="185" y="587"/>
                  </a:cubicBezTo>
                  <a:cubicBezTo>
                    <a:pt x="184" y="587"/>
                    <a:pt x="184" y="586"/>
                    <a:pt x="184" y="586"/>
                  </a:cubicBezTo>
                  <a:cubicBezTo>
                    <a:pt x="183" y="587"/>
                    <a:pt x="182" y="585"/>
                    <a:pt x="182" y="584"/>
                  </a:cubicBezTo>
                  <a:cubicBezTo>
                    <a:pt x="180" y="585"/>
                    <a:pt x="173" y="592"/>
                    <a:pt x="170" y="589"/>
                  </a:cubicBezTo>
                  <a:cubicBezTo>
                    <a:pt x="170" y="588"/>
                    <a:pt x="174" y="588"/>
                    <a:pt x="173" y="586"/>
                  </a:cubicBezTo>
                  <a:cubicBezTo>
                    <a:pt x="173" y="587"/>
                    <a:pt x="172" y="586"/>
                    <a:pt x="172" y="585"/>
                  </a:cubicBezTo>
                  <a:cubicBezTo>
                    <a:pt x="172" y="584"/>
                    <a:pt x="173" y="584"/>
                    <a:pt x="174" y="583"/>
                  </a:cubicBezTo>
                  <a:cubicBezTo>
                    <a:pt x="173" y="583"/>
                    <a:pt x="172" y="584"/>
                    <a:pt x="171" y="583"/>
                  </a:cubicBezTo>
                  <a:cubicBezTo>
                    <a:pt x="171" y="581"/>
                    <a:pt x="173" y="579"/>
                    <a:pt x="172" y="577"/>
                  </a:cubicBezTo>
                  <a:cubicBezTo>
                    <a:pt x="172" y="575"/>
                    <a:pt x="171" y="574"/>
                    <a:pt x="170" y="572"/>
                  </a:cubicBezTo>
                  <a:cubicBezTo>
                    <a:pt x="169" y="570"/>
                    <a:pt x="168" y="568"/>
                    <a:pt x="168" y="567"/>
                  </a:cubicBezTo>
                  <a:cubicBezTo>
                    <a:pt x="169" y="565"/>
                    <a:pt x="170" y="563"/>
                    <a:pt x="171" y="562"/>
                  </a:cubicBezTo>
                  <a:cubicBezTo>
                    <a:pt x="170" y="561"/>
                    <a:pt x="168" y="563"/>
                    <a:pt x="168" y="564"/>
                  </a:cubicBezTo>
                  <a:cubicBezTo>
                    <a:pt x="167" y="565"/>
                    <a:pt x="167" y="566"/>
                    <a:pt x="167" y="567"/>
                  </a:cubicBezTo>
                  <a:cubicBezTo>
                    <a:pt x="167" y="568"/>
                    <a:pt x="168" y="569"/>
                    <a:pt x="168" y="569"/>
                  </a:cubicBezTo>
                  <a:cubicBezTo>
                    <a:pt x="167" y="571"/>
                    <a:pt x="165" y="572"/>
                    <a:pt x="164" y="573"/>
                  </a:cubicBezTo>
                  <a:cubicBezTo>
                    <a:pt x="162" y="574"/>
                    <a:pt x="160" y="574"/>
                    <a:pt x="158" y="574"/>
                  </a:cubicBezTo>
                  <a:cubicBezTo>
                    <a:pt x="156" y="573"/>
                    <a:pt x="155" y="570"/>
                    <a:pt x="154" y="568"/>
                  </a:cubicBezTo>
                  <a:cubicBezTo>
                    <a:pt x="153" y="568"/>
                    <a:pt x="151" y="567"/>
                    <a:pt x="150" y="566"/>
                  </a:cubicBezTo>
                  <a:cubicBezTo>
                    <a:pt x="150" y="566"/>
                    <a:pt x="151" y="565"/>
                    <a:pt x="151" y="564"/>
                  </a:cubicBezTo>
                  <a:cubicBezTo>
                    <a:pt x="150" y="563"/>
                    <a:pt x="148" y="566"/>
                    <a:pt x="149" y="563"/>
                  </a:cubicBezTo>
                  <a:cubicBezTo>
                    <a:pt x="149" y="562"/>
                    <a:pt x="152" y="561"/>
                    <a:pt x="152" y="560"/>
                  </a:cubicBezTo>
                  <a:cubicBezTo>
                    <a:pt x="151" y="560"/>
                    <a:pt x="151" y="560"/>
                    <a:pt x="151" y="560"/>
                  </a:cubicBezTo>
                  <a:cubicBezTo>
                    <a:pt x="151" y="559"/>
                    <a:pt x="152" y="559"/>
                    <a:pt x="153" y="559"/>
                  </a:cubicBezTo>
                  <a:cubicBezTo>
                    <a:pt x="153" y="561"/>
                    <a:pt x="154" y="560"/>
                    <a:pt x="155" y="560"/>
                  </a:cubicBezTo>
                  <a:cubicBezTo>
                    <a:pt x="156" y="562"/>
                    <a:pt x="155" y="562"/>
                    <a:pt x="155" y="563"/>
                  </a:cubicBezTo>
                  <a:cubicBezTo>
                    <a:pt x="156" y="563"/>
                    <a:pt x="156" y="562"/>
                    <a:pt x="157" y="561"/>
                  </a:cubicBezTo>
                  <a:cubicBezTo>
                    <a:pt x="159" y="561"/>
                    <a:pt x="158" y="562"/>
                    <a:pt x="159" y="562"/>
                  </a:cubicBezTo>
                  <a:cubicBezTo>
                    <a:pt x="160" y="563"/>
                    <a:pt x="160" y="563"/>
                    <a:pt x="160" y="563"/>
                  </a:cubicBezTo>
                  <a:cubicBezTo>
                    <a:pt x="161" y="562"/>
                    <a:pt x="161" y="560"/>
                    <a:pt x="162" y="560"/>
                  </a:cubicBezTo>
                  <a:cubicBezTo>
                    <a:pt x="161" y="559"/>
                    <a:pt x="159" y="560"/>
                    <a:pt x="158" y="559"/>
                  </a:cubicBezTo>
                  <a:cubicBezTo>
                    <a:pt x="158" y="559"/>
                    <a:pt x="160" y="558"/>
                    <a:pt x="159" y="558"/>
                  </a:cubicBezTo>
                  <a:cubicBezTo>
                    <a:pt x="159" y="558"/>
                    <a:pt x="158" y="559"/>
                    <a:pt x="157" y="560"/>
                  </a:cubicBezTo>
                  <a:cubicBezTo>
                    <a:pt x="158" y="559"/>
                    <a:pt x="158" y="557"/>
                    <a:pt x="157" y="557"/>
                  </a:cubicBezTo>
                  <a:cubicBezTo>
                    <a:pt x="157" y="557"/>
                    <a:pt x="156" y="559"/>
                    <a:pt x="156" y="559"/>
                  </a:cubicBezTo>
                  <a:cubicBezTo>
                    <a:pt x="155" y="560"/>
                    <a:pt x="155" y="559"/>
                    <a:pt x="154" y="559"/>
                  </a:cubicBezTo>
                  <a:cubicBezTo>
                    <a:pt x="153" y="559"/>
                    <a:pt x="150" y="557"/>
                    <a:pt x="149" y="558"/>
                  </a:cubicBezTo>
                  <a:cubicBezTo>
                    <a:pt x="150" y="557"/>
                    <a:pt x="152" y="558"/>
                    <a:pt x="153" y="557"/>
                  </a:cubicBezTo>
                  <a:cubicBezTo>
                    <a:pt x="152" y="556"/>
                    <a:pt x="149" y="557"/>
                    <a:pt x="150" y="555"/>
                  </a:cubicBezTo>
                  <a:cubicBezTo>
                    <a:pt x="149" y="555"/>
                    <a:pt x="148" y="555"/>
                    <a:pt x="149" y="554"/>
                  </a:cubicBezTo>
                  <a:cubicBezTo>
                    <a:pt x="147" y="553"/>
                    <a:pt x="149" y="557"/>
                    <a:pt x="147" y="556"/>
                  </a:cubicBezTo>
                  <a:cubicBezTo>
                    <a:pt x="145" y="556"/>
                    <a:pt x="145" y="553"/>
                    <a:pt x="145" y="552"/>
                  </a:cubicBezTo>
                  <a:cubicBezTo>
                    <a:pt x="145" y="551"/>
                    <a:pt x="144" y="551"/>
                    <a:pt x="144" y="550"/>
                  </a:cubicBezTo>
                  <a:cubicBezTo>
                    <a:pt x="143" y="550"/>
                    <a:pt x="142" y="550"/>
                    <a:pt x="143" y="549"/>
                  </a:cubicBezTo>
                  <a:cubicBezTo>
                    <a:pt x="144" y="548"/>
                    <a:pt x="145" y="549"/>
                    <a:pt x="145" y="548"/>
                  </a:cubicBezTo>
                  <a:cubicBezTo>
                    <a:pt x="145" y="547"/>
                    <a:pt x="143" y="547"/>
                    <a:pt x="143" y="546"/>
                  </a:cubicBezTo>
                  <a:cubicBezTo>
                    <a:pt x="144" y="546"/>
                    <a:pt x="146" y="546"/>
                    <a:pt x="146" y="546"/>
                  </a:cubicBezTo>
                  <a:cubicBezTo>
                    <a:pt x="144" y="544"/>
                    <a:pt x="148" y="535"/>
                    <a:pt x="151" y="536"/>
                  </a:cubicBezTo>
                  <a:cubicBezTo>
                    <a:pt x="151" y="536"/>
                    <a:pt x="152" y="537"/>
                    <a:pt x="152" y="537"/>
                  </a:cubicBezTo>
                  <a:cubicBezTo>
                    <a:pt x="152" y="537"/>
                    <a:pt x="154" y="534"/>
                    <a:pt x="154" y="533"/>
                  </a:cubicBezTo>
                  <a:cubicBezTo>
                    <a:pt x="153" y="534"/>
                    <a:pt x="152" y="535"/>
                    <a:pt x="151" y="535"/>
                  </a:cubicBezTo>
                  <a:cubicBezTo>
                    <a:pt x="151" y="534"/>
                    <a:pt x="152" y="530"/>
                    <a:pt x="153" y="530"/>
                  </a:cubicBezTo>
                  <a:cubicBezTo>
                    <a:pt x="155" y="528"/>
                    <a:pt x="155" y="531"/>
                    <a:pt x="157" y="532"/>
                  </a:cubicBezTo>
                  <a:cubicBezTo>
                    <a:pt x="157" y="531"/>
                    <a:pt x="158" y="531"/>
                    <a:pt x="159" y="530"/>
                  </a:cubicBezTo>
                  <a:cubicBezTo>
                    <a:pt x="157" y="530"/>
                    <a:pt x="156" y="529"/>
                    <a:pt x="155" y="529"/>
                  </a:cubicBezTo>
                  <a:cubicBezTo>
                    <a:pt x="155" y="528"/>
                    <a:pt x="154" y="527"/>
                    <a:pt x="154" y="527"/>
                  </a:cubicBezTo>
                  <a:cubicBezTo>
                    <a:pt x="155" y="526"/>
                    <a:pt x="156" y="525"/>
                    <a:pt x="158" y="526"/>
                  </a:cubicBezTo>
                  <a:cubicBezTo>
                    <a:pt x="158" y="526"/>
                    <a:pt x="159" y="528"/>
                    <a:pt x="159" y="528"/>
                  </a:cubicBezTo>
                  <a:cubicBezTo>
                    <a:pt x="160" y="528"/>
                    <a:pt x="159" y="527"/>
                    <a:pt x="159" y="526"/>
                  </a:cubicBezTo>
                  <a:cubicBezTo>
                    <a:pt x="159" y="527"/>
                    <a:pt x="160" y="527"/>
                    <a:pt x="160" y="527"/>
                  </a:cubicBezTo>
                  <a:cubicBezTo>
                    <a:pt x="160" y="528"/>
                    <a:pt x="160" y="528"/>
                    <a:pt x="159" y="528"/>
                  </a:cubicBezTo>
                  <a:cubicBezTo>
                    <a:pt x="161" y="527"/>
                    <a:pt x="162" y="528"/>
                    <a:pt x="164" y="528"/>
                  </a:cubicBezTo>
                  <a:cubicBezTo>
                    <a:pt x="165" y="527"/>
                    <a:pt x="166" y="526"/>
                    <a:pt x="167" y="525"/>
                  </a:cubicBezTo>
                  <a:cubicBezTo>
                    <a:pt x="168" y="524"/>
                    <a:pt x="168" y="523"/>
                    <a:pt x="168" y="522"/>
                  </a:cubicBezTo>
                  <a:cubicBezTo>
                    <a:pt x="169" y="522"/>
                    <a:pt x="170" y="522"/>
                    <a:pt x="171" y="522"/>
                  </a:cubicBezTo>
                  <a:cubicBezTo>
                    <a:pt x="171" y="522"/>
                    <a:pt x="170" y="522"/>
                    <a:pt x="170" y="522"/>
                  </a:cubicBezTo>
                  <a:cubicBezTo>
                    <a:pt x="175" y="524"/>
                    <a:pt x="180" y="520"/>
                    <a:pt x="179" y="515"/>
                  </a:cubicBezTo>
                  <a:cubicBezTo>
                    <a:pt x="179" y="513"/>
                    <a:pt x="178" y="511"/>
                    <a:pt x="177" y="509"/>
                  </a:cubicBezTo>
                  <a:cubicBezTo>
                    <a:pt x="177" y="509"/>
                    <a:pt x="176" y="507"/>
                    <a:pt x="175" y="507"/>
                  </a:cubicBezTo>
                  <a:cubicBezTo>
                    <a:pt x="175" y="507"/>
                    <a:pt x="174" y="508"/>
                    <a:pt x="174" y="508"/>
                  </a:cubicBezTo>
                  <a:cubicBezTo>
                    <a:pt x="173" y="506"/>
                    <a:pt x="177" y="506"/>
                    <a:pt x="178" y="505"/>
                  </a:cubicBezTo>
                  <a:cubicBezTo>
                    <a:pt x="180" y="503"/>
                    <a:pt x="177" y="501"/>
                    <a:pt x="176" y="499"/>
                  </a:cubicBezTo>
                  <a:cubicBezTo>
                    <a:pt x="176" y="500"/>
                    <a:pt x="174" y="503"/>
                    <a:pt x="172" y="502"/>
                  </a:cubicBezTo>
                  <a:cubicBezTo>
                    <a:pt x="172" y="502"/>
                    <a:pt x="171" y="503"/>
                    <a:pt x="171" y="503"/>
                  </a:cubicBezTo>
                  <a:cubicBezTo>
                    <a:pt x="171" y="503"/>
                    <a:pt x="170" y="502"/>
                    <a:pt x="170" y="502"/>
                  </a:cubicBezTo>
                  <a:cubicBezTo>
                    <a:pt x="170" y="503"/>
                    <a:pt x="170" y="503"/>
                    <a:pt x="170" y="503"/>
                  </a:cubicBezTo>
                  <a:cubicBezTo>
                    <a:pt x="168" y="504"/>
                    <a:pt x="167" y="509"/>
                    <a:pt x="166" y="509"/>
                  </a:cubicBezTo>
                  <a:cubicBezTo>
                    <a:pt x="165" y="508"/>
                    <a:pt x="163" y="503"/>
                    <a:pt x="162" y="504"/>
                  </a:cubicBezTo>
                  <a:cubicBezTo>
                    <a:pt x="162" y="504"/>
                    <a:pt x="164" y="507"/>
                    <a:pt x="164" y="507"/>
                  </a:cubicBezTo>
                  <a:cubicBezTo>
                    <a:pt x="163" y="508"/>
                    <a:pt x="161" y="506"/>
                    <a:pt x="160" y="506"/>
                  </a:cubicBezTo>
                  <a:cubicBezTo>
                    <a:pt x="159" y="505"/>
                    <a:pt x="158" y="505"/>
                    <a:pt x="157" y="505"/>
                  </a:cubicBezTo>
                  <a:cubicBezTo>
                    <a:pt x="156" y="505"/>
                    <a:pt x="154" y="507"/>
                    <a:pt x="152" y="506"/>
                  </a:cubicBezTo>
                  <a:cubicBezTo>
                    <a:pt x="150" y="507"/>
                    <a:pt x="147" y="507"/>
                    <a:pt x="145" y="506"/>
                  </a:cubicBezTo>
                  <a:cubicBezTo>
                    <a:pt x="144" y="505"/>
                    <a:pt x="142" y="505"/>
                    <a:pt x="141" y="504"/>
                  </a:cubicBezTo>
                  <a:cubicBezTo>
                    <a:pt x="140" y="503"/>
                    <a:pt x="141" y="502"/>
                    <a:pt x="141" y="502"/>
                  </a:cubicBezTo>
                  <a:cubicBezTo>
                    <a:pt x="141" y="500"/>
                    <a:pt x="139" y="500"/>
                    <a:pt x="139" y="498"/>
                  </a:cubicBezTo>
                  <a:cubicBezTo>
                    <a:pt x="138" y="496"/>
                    <a:pt x="138" y="498"/>
                    <a:pt x="139" y="497"/>
                  </a:cubicBezTo>
                  <a:cubicBezTo>
                    <a:pt x="140" y="495"/>
                    <a:pt x="142" y="494"/>
                    <a:pt x="143" y="495"/>
                  </a:cubicBezTo>
                  <a:cubicBezTo>
                    <a:pt x="144" y="495"/>
                    <a:pt x="148" y="500"/>
                    <a:pt x="148" y="496"/>
                  </a:cubicBezTo>
                  <a:cubicBezTo>
                    <a:pt x="148" y="497"/>
                    <a:pt x="144" y="494"/>
                    <a:pt x="145" y="494"/>
                  </a:cubicBezTo>
                  <a:cubicBezTo>
                    <a:pt x="144" y="494"/>
                    <a:pt x="147" y="496"/>
                    <a:pt x="144" y="495"/>
                  </a:cubicBezTo>
                  <a:cubicBezTo>
                    <a:pt x="143" y="495"/>
                    <a:pt x="142" y="494"/>
                    <a:pt x="141" y="493"/>
                  </a:cubicBezTo>
                  <a:cubicBezTo>
                    <a:pt x="140" y="493"/>
                    <a:pt x="139" y="493"/>
                    <a:pt x="137" y="492"/>
                  </a:cubicBezTo>
                  <a:cubicBezTo>
                    <a:pt x="135" y="492"/>
                    <a:pt x="132" y="492"/>
                    <a:pt x="131" y="490"/>
                  </a:cubicBezTo>
                  <a:cubicBezTo>
                    <a:pt x="130" y="488"/>
                    <a:pt x="130" y="485"/>
                    <a:pt x="132" y="486"/>
                  </a:cubicBezTo>
                  <a:cubicBezTo>
                    <a:pt x="132" y="486"/>
                    <a:pt x="130" y="487"/>
                    <a:pt x="130" y="488"/>
                  </a:cubicBezTo>
                  <a:cubicBezTo>
                    <a:pt x="131" y="489"/>
                    <a:pt x="136" y="485"/>
                    <a:pt x="136" y="484"/>
                  </a:cubicBezTo>
                  <a:cubicBezTo>
                    <a:pt x="136" y="484"/>
                    <a:pt x="137" y="484"/>
                    <a:pt x="137" y="484"/>
                  </a:cubicBezTo>
                  <a:cubicBezTo>
                    <a:pt x="137" y="484"/>
                    <a:pt x="137" y="483"/>
                    <a:pt x="137" y="483"/>
                  </a:cubicBezTo>
                  <a:cubicBezTo>
                    <a:pt x="138" y="482"/>
                    <a:pt x="141" y="480"/>
                    <a:pt x="141" y="480"/>
                  </a:cubicBezTo>
                  <a:cubicBezTo>
                    <a:pt x="143" y="480"/>
                    <a:pt x="143" y="481"/>
                    <a:pt x="145" y="481"/>
                  </a:cubicBezTo>
                  <a:cubicBezTo>
                    <a:pt x="147" y="481"/>
                    <a:pt x="146" y="480"/>
                    <a:pt x="146" y="479"/>
                  </a:cubicBezTo>
                  <a:cubicBezTo>
                    <a:pt x="146" y="478"/>
                    <a:pt x="145" y="478"/>
                    <a:pt x="146" y="476"/>
                  </a:cubicBezTo>
                  <a:cubicBezTo>
                    <a:pt x="146" y="476"/>
                    <a:pt x="149" y="474"/>
                    <a:pt x="150" y="475"/>
                  </a:cubicBezTo>
                  <a:cubicBezTo>
                    <a:pt x="150" y="475"/>
                    <a:pt x="149" y="475"/>
                    <a:pt x="149" y="475"/>
                  </a:cubicBezTo>
                  <a:cubicBezTo>
                    <a:pt x="150" y="475"/>
                    <a:pt x="150" y="475"/>
                    <a:pt x="150" y="476"/>
                  </a:cubicBezTo>
                  <a:cubicBezTo>
                    <a:pt x="151" y="476"/>
                    <a:pt x="152" y="474"/>
                    <a:pt x="152" y="474"/>
                  </a:cubicBezTo>
                  <a:cubicBezTo>
                    <a:pt x="154" y="472"/>
                    <a:pt x="157" y="472"/>
                    <a:pt x="159" y="473"/>
                  </a:cubicBezTo>
                  <a:cubicBezTo>
                    <a:pt x="159" y="473"/>
                    <a:pt x="158" y="473"/>
                    <a:pt x="158" y="473"/>
                  </a:cubicBezTo>
                  <a:cubicBezTo>
                    <a:pt x="161" y="473"/>
                    <a:pt x="158" y="478"/>
                    <a:pt x="157" y="479"/>
                  </a:cubicBezTo>
                  <a:cubicBezTo>
                    <a:pt x="157" y="479"/>
                    <a:pt x="158" y="480"/>
                    <a:pt x="158" y="480"/>
                  </a:cubicBezTo>
                  <a:cubicBezTo>
                    <a:pt x="159" y="480"/>
                    <a:pt x="159" y="481"/>
                    <a:pt x="159" y="482"/>
                  </a:cubicBezTo>
                  <a:cubicBezTo>
                    <a:pt x="162" y="480"/>
                    <a:pt x="168" y="481"/>
                    <a:pt x="172" y="482"/>
                  </a:cubicBezTo>
                  <a:cubicBezTo>
                    <a:pt x="171" y="482"/>
                    <a:pt x="171" y="482"/>
                    <a:pt x="171" y="482"/>
                  </a:cubicBezTo>
                  <a:cubicBezTo>
                    <a:pt x="173" y="483"/>
                    <a:pt x="173" y="479"/>
                    <a:pt x="175" y="479"/>
                  </a:cubicBezTo>
                  <a:cubicBezTo>
                    <a:pt x="177" y="478"/>
                    <a:pt x="176" y="480"/>
                    <a:pt x="177" y="480"/>
                  </a:cubicBezTo>
                  <a:cubicBezTo>
                    <a:pt x="178" y="479"/>
                    <a:pt x="177" y="478"/>
                    <a:pt x="176" y="477"/>
                  </a:cubicBezTo>
                  <a:cubicBezTo>
                    <a:pt x="175" y="476"/>
                    <a:pt x="174" y="477"/>
                    <a:pt x="173" y="476"/>
                  </a:cubicBezTo>
                  <a:cubicBezTo>
                    <a:pt x="171" y="476"/>
                    <a:pt x="171" y="474"/>
                    <a:pt x="170" y="472"/>
                  </a:cubicBezTo>
                  <a:cubicBezTo>
                    <a:pt x="169" y="471"/>
                    <a:pt x="166" y="469"/>
                    <a:pt x="167" y="468"/>
                  </a:cubicBezTo>
                  <a:cubicBezTo>
                    <a:pt x="167" y="465"/>
                    <a:pt x="170" y="468"/>
                    <a:pt x="170" y="469"/>
                  </a:cubicBezTo>
                  <a:cubicBezTo>
                    <a:pt x="171" y="470"/>
                    <a:pt x="170" y="472"/>
                    <a:pt x="172" y="473"/>
                  </a:cubicBezTo>
                  <a:cubicBezTo>
                    <a:pt x="173" y="475"/>
                    <a:pt x="176" y="474"/>
                    <a:pt x="178" y="475"/>
                  </a:cubicBezTo>
                  <a:cubicBezTo>
                    <a:pt x="182" y="477"/>
                    <a:pt x="181" y="476"/>
                    <a:pt x="183" y="474"/>
                  </a:cubicBezTo>
                  <a:cubicBezTo>
                    <a:pt x="183" y="473"/>
                    <a:pt x="183" y="473"/>
                    <a:pt x="184" y="472"/>
                  </a:cubicBezTo>
                  <a:cubicBezTo>
                    <a:pt x="184" y="472"/>
                    <a:pt x="187" y="472"/>
                    <a:pt x="186" y="471"/>
                  </a:cubicBezTo>
                  <a:cubicBezTo>
                    <a:pt x="186" y="471"/>
                    <a:pt x="185" y="472"/>
                    <a:pt x="185" y="472"/>
                  </a:cubicBezTo>
                  <a:cubicBezTo>
                    <a:pt x="184" y="471"/>
                    <a:pt x="179" y="471"/>
                    <a:pt x="178" y="471"/>
                  </a:cubicBezTo>
                  <a:cubicBezTo>
                    <a:pt x="177" y="472"/>
                    <a:pt x="177" y="473"/>
                    <a:pt x="176" y="473"/>
                  </a:cubicBezTo>
                  <a:cubicBezTo>
                    <a:pt x="175" y="473"/>
                    <a:pt x="173" y="473"/>
                    <a:pt x="174" y="472"/>
                  </a:cubicBezTo>
                  <a:cubicBezTo>
                    <a:pt x="171" y="472"/>
                    <a:pt x="171" y="468"/>
                    <a:pt x="173" y="467"/>
                  </a:cubicBezTo>
                  <a:cubicBezTo>
                    <a:pt x="173" y="467"/>
                    <a:pt x="173" y="467"/>
                    <a:pt x="173" y="467"/>
                  </a:cubicBezTo>
                  <a:cubicBezTo>
                    <a:pt x="176" y="465"/>
                    <a:pt x="169" y="465"/>
                    <a:pt x="169" y="465"/>
                  </a:cubicBezTo>
                  <a:cubicBezTo>
                    <a:pt x="169" y="466"/>
                    <a:pt x="168" y="466"/>
                    <a:pt x="168" y="466"/>
                  </a:cubicBezTo>
                  <a:cubicBezTo>
                    <a:pt x="167" y="465"/>
                    <a:pt x="169" y="464"/>
                    <a:pt x="168" y="463"/>
                  </a:cubicBezTo>
                  <a:cubicBezTo>
                    <a:pt x="167" y="463"/>
                    <a:pt x="167" y="463"/>
                    <a:pt x="167" y="463"/>
                  </a:cubicBezTo>
                  <a:cubicBezTo>
                    <a:pt x="167" y="463"/>
                    <a:pt x="167" y="462"/>
                    <a:pt x="167" y="462"/>
                  </a:cubicBezTo>
                  <a:cubicBezTo>
                    <a:pt x="167" y="461"/>
                    <a:pt x="167" y="463"/>
                    <a:pt x="166" y="462"/>
                  </a:cubicBezTo>
                  <a:cubicBezTo>
                    <a:pt x="167" y="463"/>
                    <a:pt x="167" y="463"/>
                    <a:pt x="167" y="463"/>
                  </a:cubicBezTo>
                  <a:cubicBezTo>
                    <a:pt x="167" y="466"/>
                    <a:pt x="160" y="465"/>
                    <a:pt x="159" y="463"/>
                  </a:cubicBezTo>
                  <a:cubicBezTo>
                    <a:pt x="160" y="464"/>
                    <a:pt x="160" y="463"/>
                    <a:pt x="161" y="463"/>
                  </a:cubicBezTo>
                  <a:cubicBezTo>
                    <a:pt x="161" y="463"/>
                    <a:pt x="159" y="462"/>
                    <a:pt x="159" y="461"/>
                  </a:cubicBezTo>
                  <a:cubicBezTo>
                    <a:pt x="159" y="461"/>
                    <a:pt x="158" y="460"/>
                    <a:pt x="158" y="459"/>
                  </a:cubicBezTo>
                  <a:cubicBezTo>
                    <a:pt x="157" y="455"/>
                    <a:pt x="155" y="453"/>
                    <a:pt x="152" y="451"/>
                  </a:cubicBezTo>
                  <a:cubicBezTo>
                    <a:pt x="150" y="449"/>
                    <a:pt x="147" y="448"/>
                    <a:pt x="145" y="445"/>
                  </a:cubicBezTo>
                  <a:cubicBezTo>
                    <a:pt x="143" y="444"/>
                    <a:pt x="142" y="442"/>
                    <a:pt x="139" y="442"/>
                  </a:cubicBezTo>
                  <a:cubicBezTo>
                    <a:pt x="141" y="441"/>
                    <a:pt x="142" y="439"/>
                    <a:pt x="142" y="437"/>
                  </a:cubicBezTo>
                  <a:cubicBezTo>
                    <a:pt x="143" y="436"/>
                    <a:pt x="142" y="433"/>
                    <a:pt x="142" y="432"/>
                  </a:cubicBezTo>
                  <a:cubicBezTo>
                    <a:pt x="143" y="431"/>
                    <a:pt x="145" y="432"/>
                    <a:pt x="146" y="432"/>
                  </a:cubicBezTo>
                  <a:cubicBezTo>
                    <a:pt x="149" y="432"/>
                    <a:pt x="151" y="431"/>
                    <a:pt x="154" y="432"/>
                  </a:cubicBezTo>
                  <a:cubicBezTo>
                    <a:pt x="154" y="432"/>
                    <a:pt x="154" y="432"/>
                    <a:pt x="153" y="431"/>
                  </a:cubicBezTo>
                  <a:cubicBezTo>
                    <a:pt x="160" y="431"/>
                    <a:pt x="162" y="425"/>
                    <a:pt x="164" y="420"/>
                  </a:cubicBezTo>
                  <a:cubicBezTo>
                    <a:pt x="164" y="417"/>
                    <a:pt x="165" y="414"/>
                    <a:pt x="167" y="412"/>
                  </a:cubicBezTo>
                  <a:cubicBezTo>
                    <a:pt x="169" y="410"/>
                    <a:pt x="169" y="411"/>
                    <a:pt x="171" y="412"/>
                  </a:cubicBezTo>
                  <a:cubicBezTo>
                    <a:pt x="171" y="412"/>
                    <a:pt x="168" y="409"/>
                    <a:pt x="168" y="410"/>
                  </a:cubicBezTo>
                  <a:cubicBezTo>
                    <a:pt x="168" y="408"/>
                    <a:pt x="171" y="406"/>
                    <a:pt x="171" y="405"/>
                  </a:cubicBezTo>
                  <a:cubicBezTo>
                    <a:pt x="172" y="405"/>
                    <a:pt x="172" y="406"/>
                    <a:pt x="173" y="405"/>
                  </a:cubicBezTo>
                  <a:cubicBezTo>
                    <a:pt x="173" y="406"/>
                    <a:pt x="172" y="406"/>
                    <a:pt x="172" y="406"/>
                  </a:cubicBezTo>
                  <a:cubicBezTo>
                    <a:pt x="172" y="408"/>
                    <a:pt x="177" y="404"/>
                    <a:pt x="178" y="404"/>
                  </a:cubicBezTo>
                  <a:cubicBezTo>
                    <a:pt x="179" y="403"/>
                    <a:pt x="180" y="401"/>
                    <a:pt x="182" y="400"/>
                  </a:cubicBezTo>
                  <a:cubicBezTo>
                    <a:pt x="184" y="399"/>
                    <a:pt x="185" y="401"/>
                    <a:pt x="183" y="401"/>
                  </a:cubicBezTo>
                  <a:cubicBezTo>
                    <a:pt x="184" y="401"/>
                    <a:pt x="184" y="401"/>
                    <a:pt x="185" y="401"/>
                  </a:cubicBezTo>
                  <a:cubicBezTo>
                    <a:pt x="185" y="402"/>
                    <a:pt x="184" y="403"/>
                    <a:pt x="183" y="404"/>
                  </a:cubicBezTo>
                  <a:cubicBezTo>
                    <a:pt x="184" y="404"/>
                    <a:pt x="184" y="404"/>
                    <a:pt x="185" y="403"/>
                  </a:cubicBezTo>
                  <a:cubicBezTo>
                    <a:pt x="184" y="404"/>
                    <a:pt x="184" y="405"/>
                    <a:pt x="185" y="406"/>
                  </a:cubicBezTo>
                  <a:cubicBezTo>
                    <a:pt x="186" y="404"/>
                    <a:pt x="185" y="403"/>
                    <a:pt x="186" y="402"/>
                  </a:cubicBezTo>
                  <a:cubicBezTo>
                    <a:pt x="186" y="401"/>
                    <a:pt x="188" y="402"/>
                    <a:pt x="189" y="401"/>
                  </a:cubicBezTo>
                  <a:cubicBezTo>
                    <a:pt x="188" y="400"/>
                    <a:pt x="186" y="400"/>
                    <a:pt x="185" y="400"/>
                  </a:cubicBezTo>
                  <a:cubicBezTo>
                    <a:pt x="185" y="399"/>
                    <a:pt x="185" y="398"/>
                    <a:pt x="184" y="398"/>
                  </a:cubicBezTo>
                  <a:cubicBezTo>
                    <a:pt x="186" y="397"/>
                    <a:pt x="187" y="394"/>
                    <a:pt x="190" y="394"/>
                  </a:cubicBezTo>
                  <a:cubicBezTo>
                    <a:pt x="189" y="394"/>
                    <a:pt x="189" y="394"/>
                    <a:pt x="188" y="395"/>
                  </a:cubicBezTo>
                  <a:cubicBezTo>
                    <a:pt x="189" y="395"/>
                    <a:pt x="189" y="397"/>
                    <a:pt x="190" y="397"/>
                  </a:cubicBezTo>
                  <a:cubicBezTo>
                    <a:pt x="190" y="397"/>
                    <a:pt x="189" y="396"/>
                    <a:pt x="189" y="396"/>
                  </a:cubicBezTo>
                  <a:cubicBezTo>
                    <a:pt x="189" y="395"/>
                    <a:pt x="191" y="395"/>
                    <a:pt x="191" y="395"/>
                  </a:cubicBezTo>
                  <a:cubicBezTo>
                    <a:pt x="194" y="394"/>
                    <a:pt x="196" y="394"/>
                    <a:pt x="198" y="393"/>
                  </a:cubicBezTo>
                  <a:cubicBezTo>
                    <a:pt x="202" y="391"/>
                    <a:pt x="204" y="387"/>
                    <a:pt x="207" y="384"/>
                  </a:cubicBezTo>
                  <a:cubicBezTo>
                    <a:pt x="206" y="384"/>
                    <a:pt x="209" y="385"/>
                    <a:pt x="209" y="385"/>
                  </a:cubicBezTo>
                  <a:cubicBezTo>
                    <a:pt x="210" y="385"/>
                    <a:pt x="210" y="385"/>
                    <a:pt x="210" y="387"/>
                  </a:cubicBezTo>
                  <a:cubicBezTo>
                    <a:pt x="211" y="387"/>
                    <a:pt x="211" y="387"/>
                    <a:pt x="212" y="386"/>
                  </a:cubicBezTo>
                  <a:cubicBezTo>
                    <a:pt x="213" y="387"/>
                    <a:pt x="215" y="388"/>
                    <a:pt x="213" y="390"/>
                  </a:cubicBezTo>
                  <a:cubicBezTo>
                    <a:pt x="213" y="390"/>
                    <a:pt x="210" y="392"/>
                    <a:pt x="210" y="392"/>
                  </a:cubicBezTo>
                  <a:cubicBezTo>
                    <a:pt x="210" y="392"/>
                    <a:pt x="211" y="393"/>
                    <a:pt x="211" y="393"/>
                  </a:cubicBezTo>
                  <a:cubicBezTo>
                    <a:pt x="211" y="393"/>
                    <a:pt x="210" y="393"/>
                    <a:pt x="210" y="393"/>
                  </a:cubicBezTo>
                  <a:cubicBezTo>
                    <a:pt x="210" y="394"/>
                    <a:pt x="211" y="394"/>
                    <a:pt x="211" y="394"/>
                  </a:cubicBezTo>
                  <a:cubicBezTo>
                    <a:pt x="211" y="394"/>
                    <a:pt x="211" y="394"/>
                    <a:pt x="211" y="394"/>
                  </a:cubicBezTo>
                  <a:cubicBezTo>
                    <a:pt x="213" y="397"/>
                    <a:pt x="215" y="391"/>
                    <a:pt x="216" y="390"/>
                  </a:cubicBezTo>
                  <a:cubicBezTo>
                    <a:pt x="216" y="391"/>
                    <a:pt x="216" y="391"/>
                    <a:pt x="216" y="391"/>
                  </a:cubicBezTo>
                  <a:cubicBezTo>
                    <a:pt x="216" y="391"/>
                    <a:pt x="216" y="388"/>
                    <a:pt x="216" y="388"/>
                  </a:cubicBezTo>
                  <a:cubicBezTo>
                    <a:pt x="217" y="388"/>
                    <a:pt x="217" y="390"/>
                    <a:pt x="217" y="389"/>
                  </a:cubicBezTo>
                  <a:cubicBezTo>
                    <a:pt x="218" y="389"/>
                    <a:pt x="217" y="388"/>
                    <a:pt x="217" y="388"/>
                  </a:cubicBezTo>
                  <a:cubicBezTo>
                    <a:pt x="217" y="390"/>
                    <a:pt x="220" y="390"/>
                    <a:pt x="220" y="392"/>
                  </a:cubicBezTo>
                  <a:cubicBezTo>
                    <a:pt x="220" y="394"/>
                    <a:pt x="219" y="396"/>
                    <a:pt x="221" y="396"/>
                  </a:cubicBezTo>
                  <a:cubicBezTo>
                    <a:pt x="223" y="396"/>
                    <a:pt x="224" y="393"/>
                    <a:pt x="226" y="393"/>
                  </a:cubicBezTo>
                  <a:cubicBezTo>
                    <a:pt x="228" y="392"/>
                    <a:pt x="231" y="393"/>
                    <a:pt x="233" y="394"/>
                  </a:cubicBezTo>
                  <a:cubicBezTo>
                    <a:pt x="233" y="394"/>
                    <a:pt x="233" y="393"/>
                    <a:pt x="233" y="393"/>
                  </a:cubicBezTo>
                  <a:cubicBezTo>
                    <a:pt x="238" y="393"/>
                    <a:pt x="233" y="398"/>
                    <a:pt x="237" y="399"/>
                  </a:cubicBezTo>
                  <a:cubicBezTo>
                    <a:pt x="237" y="400"/>
                    <a:pt x="234" y="399"/>
                    <a:pt x="234" y="400"/>
                  </a:cubicBezTo>
                  <a:cubicBezTo>
                    <a:pt x="235" y="400"/>
                    <a:pt x="237" y="399"/>
                    <a:pt x="238" y="400"/>
                  </a:cubicBezTo>
                  <a:cubicBezTo>
                    <a:pt x="240" y="401"/>
                    <a:pt x="238" y="401"/>
                    <a:pt x="238" y="402"/>
                  </a:cubicBezTo>
                  <a:cubicBezTo>
                    <a:pt x="238" y="402"/>
                    <a:pt x="243" y="403"/>
                    <a:pt x="243" y="403"/>
                  </a:cubicBezTo>
                  <a:cubicBezTo>
                    <a:pt x="245" y="403"/>
                    <a:pt x="246" y="400"/>
                    <a:pt x="247" y="401"/>
                  </a:cubicBezTo>
                  <a:cubicBezTo>
                    <a:pt x="247" y="401"/>
                    <a:pt x="247" y="402"/>
                    <a:pt x="246" y="402"/>
                  </a:cubicBezTo>
                  <a:cubicBezTo>
                    <a:pt x="248" y="402"/>
                    <a:pt x="245" y="405"/>
                    <a:pt x="246" y="405"/>
                  </a:cubicBezTo>
                  <a:cubicBezTo>
                    <a:pt x="246" y="405"/>
                    <a:pt x="250" y="402"/>
                    <a:pt x="251" y="401"/>
                  </a:cubicBezTo>
                  <a:cubicBezTo>
                    <a:pt x="253" y="401"/>
                    <a:pt x="256" y="400"/>
                    <a:pt x="257" y="402"/>
                  </a:cubicBezTo>
                  <a:cubicBezTo>
                    <a:pt x="259" y="404"/>
                    <a:pt x="256" y="408"/>
                    <a:pt x="255" y="410"/>
                  </a:cubicBezTo>
                  <a:cubicBezTo>
                    <a:pt x="258" y="411"/>
                    <a:pt x="257" y="407"/>
                    <a:pt x="258" y="405"/>
                  </a:cubicBezTo>
                  <a:cubicBezTo>
                    <a:pt x="259" y="404"/>
                    <a:pt x="262" y="403"/>
                    <a:pt x="261" y="405"/>
                  </a:cubicBezTo>
                  <a:cubicBezTo>
                    <a:pt x="261" y="405"/>
                    <a:pt x="263" y="405"/>
                    <a:pt x="263" y="404"/>
                  </a:cubicBezTo>
                  <a:cubicBezTo>
                    <a:pt x="264" y="405"/>
                    <a:pt x="260" y="410"/>
                    <a:pt x="260" y="410"/>
                  </a:cubicBezTo>
                  <a:cubicBezTo>
                    <a:pt x="259" y="414"/>
                    <a:pt x="260" y="419"/>
                    <a:pt x="262" y="422"/>
                  </a:cubicBezTo>
                  <a:cubicBezTo>
                    <a:pt x="259" y="419"/>
                    <a:pt x="259" y="414"/>
                    <a:pt x="261" y="410"/>
                  </a:cubicBezTo>
                  <a:cubicBezTo>
                    <a:pt x="262" y="409"/>
                    <a:pt x="264" y="406"/>
                    <a:pt x="266" y="406"/>
                  </a:cubicBezTo>
                  <a:cubicBezTo>
                    <a:pt x="268" y="406"/>
                    <a:pt x="268" y="408"/>
                    <a:pt x="269" y="409"/>
                  </a:cubicBezTo>
                  <a:cubicBezTo>
                    <a:pt x="269" y="408"/>
                    <a:pt x="269" y="408"/>
                    <a:pt x="269" y="407"/>
                  </a:cubicBezTo>
                  <a:cubicBezTo>
                    <a:pt x="270" y="408"/>
                    <a:pt x="279" y="408"/>
                    <a:pt x="278" y="409"/>
                  </a:cubicBezTo>
                  <a:cubicBezTo>
                    <a:pt x="278" y="409"/>
                    <a:pt x="281" y="408"/>
                    <a:pt x="281" y="410"/>
                  </a:cubicBezTo>
                  <a:cubicBezTo>
                    <a:pt x="282" y="409"/>
                    <a:pt x="283" y="411"/>
                    <a:pt x="285" y="411"/>
                  </a:cubicBezTo>
                  <a:cubicBezTo>
                    <a:pt x="286" y="411"/>
                    <a:pt x="288" y="411"/>
                    <a:pt x="289" y="410"/>
                  </a:cubicBezTo>
                  <a:cubicBezTo>
                    <a:pt x="290" y="410"/>
                    <a:pt x="294" y="409"/>
                    <a:pt x="294" y="408"/>
                  </a:cubicBezTo>
                  <a:cubicBezTo>
                    <a:pt x="293" y="409"/>
                    <a:pt x="297" y="409"/>
                    <a:pt x="298" y="409"/>
                  </a:cubicBezTo>
                  <a:cubicBezTo>
                    <a:pt x="299" y="409"/>
                    <a:pt x="300" y="409"/>
                    <a:pt x="300" y="410"/>
                  </a:cubicBezTo>
                  <a:cubicBezTo>
                    <a:pt x="301" y="410"/>
                    <a:pt x="300" y="412"/>
                    <a:pt x="302" y="412"/>
                  </a:cubicBezTo>
                  <a:cubicBezTo>
                    <a:pt x="303" y="413"/>
                    <a:pt x="305" y="415"/>
                    <a:pt x="307" y="415"/>
                  </a:cubicBezTo>
                  <a:cubicBezTo>
                    <a:pt x="306" y="415"/>
                    <a:pt x="306" y="416"/>
                    <a:pt x="306" y="416"/>
                  </a:cubicBezTo>
                  <a:cubicBezTo>
                    <a:pt x="307" y="415"/>
                    <a:pt x="309" y="417"/>
                    <a:pt x="310" y="417"/>
                  </a:cubicBezTo>
                  <a:cubicBezTo>
                    <a:pt x="312" y="418"/>
                    <a:pt x="314" y="418"/>
                    <a:pt x="316" y="418"/>
                  </a:cubicBezTo>
                  <a:cubicBezTo>
                    <a:pt x="318" y="419"/>
                    <a:pt x="320" y="419"/>
                    <a:pt x="322" y="419"/>
                  </a:cubicBezTo>
                  <a:cubicBezTo>
                    <a:pt x="324" y="420"/>
                    <a:pt x="325" y="422"/>
                    <a:pt x="327" y="424"/>
                  </a:cubicBezTo>
                  <a:cubicBezTo>
                    <a:pt x="330" y="426"/>
                    <a:pt x="334" y="430"/>
                    <a:pt x="338" y="431"/>
                  </a:cubicBezTo>
                  <a:cubicBezTo>
                    <a:pt x="340" y="432"/>
                    <a:pt x="343" y="432"/>
                    <a:pt x="345" y="433"/>
                  </a:cubicBezTo>
                  <a:cubicBezTo>
                    <a:pt x="347" y="434"/>
                    <a:pt x="349" y="436"/>
                    <a:pt x="351" y="437"/>
                  </a:cubicBezTo>
                  <a:cubicBezTo>
                    <a:pt x="349" y="435"/>
                    <a:pt x="348" y="435"/>
                    <a:pt x="348" y="432"/>
                  </a:cubicBezTo>
                  <a:cubicBezTo>
                    <a:pt x="348" y="431"/>
                    <a:pt x="349" y="431"/>
                    <a:pt x="348" y="430"/>
                  </a:cubicBezTo>
                  <a:cubicBezTo>
                    <a:pt x="348" y="430"/>
                    <a:pt x="347" y="429"/>
                    <a:pt x="347" y="429"/>
                  </a:cubicBezTo>
                  <a:cubicBezTo>
                    <a:pt x="346" y="428"/>
                    <a:pt x="345" y="427"/>
                    <a:pt x="345" y="427"/>
                  </a:cubicBezTo>
                  <a:cubicBezTo>
                    <a:pt x="344" y="427"/>
                    <a:pt x="344" y="428"/>
                    <a:pt x="344" y="428"/>
                  </a:cubicBezTo>
                  <a:cubicBezTo>
                    <a:pt x="343" y="428"/>
                    <a:pt x="343" y="427"/>
                    <a:pt x="343" y="426"/>
                  </a:cubicBezTo>
                  <a:cubicBezTo>
                    <a:pt x="344" y="425"/>
                    <a:pt x="346" y="426"/>
                    <a:pt x="347" y="426"/>
                  </a:cubicBezTo>
                  <a:cubicBezTo>
                    <a:pt x="347" y="425"/>
                    <a:pt x="345" y="425"/>
                    <a:pt x="347" y="424"/>
                  </a:cubicBezTo>
                  <a:cubicBezTo>
                    <a:pt x="348" y="423"/>
                    <a:pt x="349" y="424"/>
                    <a:pt x="350" y="425"/>
                  </a:cubicBezTo>
                  <a:cubicBezTo>
                    <a:pt x="351" y="424"/>
                    <a:pt x="348" y="423"/>
                    <a:pt x="348" y="422"/>
                  </a:cubicBezTo>
                  <a:cubicBezTo>
                    <a:pt x="349" y="422"/>
                    <a:pt x="350" y="423"/>
                    <a:pt x="350" y="423"/>
                  </a:cubicBezTo>
                  <a:cubicBezTo>
                    <a:pt x="350" y="421"/>
                    <a:pt x="354" y="422"/>
                    <a:pt x="355" y="420"/>
                  </a:cubicBezTo>
                  <a:cubicBezTo>
                    <a:pt x="355" y="421"/>
                    <a:pt x="355" y="418"/>
                    <a:pt x="355" y="418"/>
                  </a:cubicBezTo>
                  <a:cubicBezTo>
                    <a:pt x="355" y="417"/>
                    <a:pt x="355" y="417"/>
                    <a:pt x="355" y="417"/>
                  </a:cubicBezTo>
                  <a:cubicBezTo>
                    <a:pt x="356" y="416"/>
                    <a:pt x="356" y="417"/>
                    <a:pt x="357" y="417"/>
                  </a:cubicBezTo>
                  <a:cubicBezTo>
                    <a:pt x="357" y="418"/>
                    <a:pt x="356" y="419"/>
                    <a:pt x="357" y="419"/>
                  </a:cubicBezTo>
                  <a:cubicBezTo>
                    <a:pt x="358" y="420"/>
                    <a:pt x="359" y="419"/>
                    <a:pt x="359" y="418"/>
                  </a:cubicBezTo>
                  <a:cubicBezTo>
                    <a:pt x="359" y="418"/>
                    <a:pt x="358" y="420"/>
                    <a:pt x="359" y="420"/>
                  </a:cubicBezTo>
                  <a:cubicBezTo>
                    <a:pt x="359" y="420"/>
                    <a:pt x="359" y="420"/>
                    <a:pt x="360" y="420"/>
                  </a:cubicBezTo>
                  <a:cubicBezTo>
                    <a:pt x="359" y="421"/>
                    <a:pt x="359" y="423"/>
                    <a:pt x="358" y="424"/>
                  </a:cubicBezTo>
                  <a:cubicBezTo>
                    <a:pt x="357" y="425"/>
                    <a:pt x="355" y="425"/>
                    <a:pt x="356" y="426"/>
                  </a:cubicBezTo>
                  <a:cubicBezTo>
                    <a:pt x="357" y="426"/>
                    <a:pt x="358" y="425"/>
                    <a:pt x="358" y="424"/>
                  </a:cubicBezTo>
                  <a:cubicBezTo>
                    <a:pt x="360" y="424"/>
                    <a:pt x="359" y="424"/>
                    <a:pt x="360" y="424"/>
                  </a:cubicBezTo>
                  <a:cubicBezTo>
                    <a:pt x="361" y="424"/>
                    <a:pt x="361" y="423"/>
                    <a:pt x="360" y="423"/>
                  </a:cubicBezTo>
                  <a:cubicBezTo>
                    <a:pt x="361" y="423"/>
                    <a:pt x="361" y="423"/>
                    <a:pt x="362" y="422"/>
                  </a:cubicBezTo>
                  <a:cubicBezTo>
                    <a:pt x="363" y="422"/>
                    <a:pt x="364" y="422"/>
                    <a:pt x="365" y="422"/>
                  </a:cubicBezTo>
                  <a:cubicBezTo>
                    <a:pt x="366" y="421"/>
                    <a:pt x="365" y="420"/>
                    <a:pt x="365" y="419"/>
                  </a:cubicBezTo>
                  <a:cubicBezTo>
                    <a:pt x="365" y="418"/>
                    <a:pt x="369" y="416"/>
                    <a:pt x="368" y="416"/>
                  </a:cubicBezTo>
                  <a:cubicBezTo>
                    <a:pt x="369" y="417"/>
                    <a:pt x="368" y="418"/>
                    <a:pt x="368" y="418"/>
                  </a:cubicBezTo>
                  <a:cubicBezTo>
                    <a:pt x="368" y="419"/>
                    <a:pt x="369" y="416"/>
                    <a:pt x="369" y="416"/>
                  </a:cubicBezTo>
                  <a:cubicBezTo>
                    <a:pt x="370" y="415"/>
                    <a:pt x="371" y="416"/>
                    <a:pt x="372" y="415"/>
                  </a:cubicBezTo>
                  <a:cubicBezTo>
                    <a:pt x="373" y="414"/>
                    <a:pt x="374" y="413"/>
                    <a:pt x="375" y="412"/>
                  </a:cubicBezTo>
                  <a:cubicBezTo>
                    <a:pt x="376" y="412"/>
                    <a:pt x="376" y="413"/>
                    <a:pt x="377" y="413"/>
                  </a:cubicBezTo>
                  <a:cubicBezTo>
                    <a:pt x="378" y="413"/>
                    <a:pt x="378" y="413"/>
                    <a:pt x="378" y="412"/>
                  </a:cubicBezTo>
                  <a:cubicBezTo>
                    <a:pt x="379" y="410"/>
                    <a:pt x="378" y="409"/>
                    <a:pt x="380" y="409"/>
                  </a:cubicBezTo>
                  <a:cubicBezTo>
                    <a:pt x="382" y="408"/>
                    <a:pt x="383" y="409"/>
                    <a:pt x="385" y="409"/>
                  </a:cubicBezTo>
                  <a:cubicBezTo>
                    <a:pt x="386" y="409"/>
                    <a:pt x="387" y="407"/>
                    <a:pt x="387" y="405"/>
                  </a:cubicBezTo>
                  <a:cubicBezTo>
                    <a:pt x="390" y="407"/>
                    <a:pt x="388" y="410"/>
                    <a:pt x="387" y="412"/>
                  </a:cubicBezTo>
                  <a:cubicBezTo>
                    <a:pt x="385" y="413"/>
                    <a:pt x="384" y="414"/>
                    <a:pt x="383" y="415"/>
                  </a:cubicBezTo>
                  <a:cubicBezTo>
                    <a:pt x="381" y="416"/>
                    <a:pt x="380" y="417"/>
                    <a:pt x="379" y="418"/>
                  </a:cubicBezTo>
                  <a:cubicBezTo>
                    <a:pt x="377" y="420"/>
                    <a:pt x="379" y="418"/>
                    <a:pt x="377" y="418"/>
                  </a:cubicBezTo>
                  <a:cubicBezTo>
                    <a:pt x="376" y="418"/>
                    <a:pt x="374" y="419"/>
                    <a:pt x="373" y="419"/>
                  </a:cubicBezTo>
                  <a:cubicBezTo>
                    <a:pt x="371" y="420"/>
                    <a:pt x="369" y="424"/>
                    <a:pt x="368" y="426"/>
                  </a:cubicBezTo>
                  <a:cubicBezTo>
                    <a:pt x="368" y="425"/>
                    <a:pt x="368" y="425"/>
                    <a:pt x="368" y="424"/>
                  </a:cubicBezTo>
                  <a:cubicBezTo>
                    <a:pt x="366" y="426"/>
                    <a:pt x="365" y="429"/>
                    <a:pt x="368" y="428"/>
                  </a:cubicBezTo>
                  <a:cubicBezTo>
                    <a:pt x="369" y="428"/>
                    <a:pt x="370" y="426"/>
                    <a:pt x="371" y="425"/>
                  </a:cubicBezTo>
                  <a:cubicBezTo>
                    <a:pt x="372" y="425"/>
                    <a:pt x="372" y="424"/>
                    <a:pt x="373" y="424"/>
                  </a:cubicBezTo>
                  <a:cubicBezTo>
                    <a:pt x="373" y="423"/>
                    <a:pt x="372" y="423"/>
                    <a:pt x="373" y="423"/>
                  </a:cubicBezTo>
                  <a:cubicBezTo>
                    <a:pt x="374" y="420"/>
                    <a:pt x="374" y="423"/>
                    <a:pt x="375" y="423"/>
                  </a:cubicBezTo>
                  <a:cubicBezTo>
                    <a:pt x="377" y="423"/>
                    <a:pt x="377" y="420"/>
                    <a:pt x="377" y="419"/>
                  </a:cubicBezTo>
                  <a:cubicBezTo>
                    <a:pt x="378" y="420"/>
                    <a:pt x="377" y="423"/>
                    <a:pt x="376" y="424"/>
                  </a:cubicBezTo>
                  <a:cubicBezTo>
                    <a:pt x="376" y="424"/>
                    <a:pt x="378" y="423"/>
                    <a:pt x="378" y="424"/>
                  </a:cubicBezTo>
                  <a:cubicBezTo>
                    <a:pt x="379" y="423"/>
                    <a:pt x="377" y="421"/>
                    <a:pt x="379" y="421"/>
                  </a:cubicBezTo>
                  <a:cubicBezTo>
                    <a:pt x="379" y="421"/>
                    <a:pt x="378" y="426"/>
                    <a:pt x="378" y="426"/>
                  </a:cubicBezTo>
                  <a:cubicBezTo>
                    <a:pt x="380" y="425"/>
                    <a:pt x="380" y="422"/>
                    <a:pt x="381" y="421"/>
                  </a:cubicBezTo>
                  <a:cubicBezTo>
                    <a:pt x="382" y="419"/>
                    <a:pt x="384" y="417"/>
                    <a:pt x="385" y="416"/>
                  </a:cubicBezTo>
                  <a:cubicBezTo>
                    <a:pt x="386" y="415"/>
                    <a:pt x="388" y="414"/>
                    <a:pt x="389" y="414"/>
                  </a:cubicBezTo>
                  <a:cubicBezTo>
                    <a:pt x="392" y="414"/>
                    <a:pt x="390" y="416"/>
                    <a:pt x="391" y="416"/>
                  </a:cubicBezTo>
                  <a:cubicBezTo>
                    <a:pt x="392" y="417"/>
                    <a:pt x="396" y="413"/>
                    <a:pt x="397" y="412"/>
                  </a:cubicBezTo>
                  <a:cubicBezTo>
                    <a:pt x="397" y="410"/>
                    <a:pt x="396" y="409"/>
                    <a:pt x="398" y="407"/>
                  </a:cubicBezTo>
                  <a:cubicBezTo>
                    <a:pt x="399" y="407"/>
                    <a:pt x="401" y="408"/>
                    <a:pt x="402" y="406"/>
                  </a:cubicBezTo>
                  <a:cubicBezTo>
                    <a:pt x="401" y="406"/>
                    <a:pt x="399" y="406"/>
                    <a:pt x="399" y="405"/>
                  </a:cubicBezTo>
                  <a:cubicBezTo>
                    <a:pt x="398" y="405"/>
                    <a:pt x="399" y="403"/>
                    <a:pt x="399" y="403"/>
                  </a:cubicBezTo>
                  <a:cubicBezTo>
                    <a:pt x="398" y="403"/>
                    <a:pt x="397" y="402"/>
                    <a:pt x="397" y="401"/>
                  </a:cubicBezTo>
                  <a:cubicBezTo>
                    <a:pt x="398" y="399"/>
                    <a:pt x="399" y="400"/>
                    <a:pt x="401" y="401"/>
                  </a:cubicBezTo>
                  <a:cubicBezTo>
                    <a:pt x="403" y="402"/>
                    <a:pt x="404" y="407"/>
                    <a:pt x="405" y="410"/>
                  </a:cubicBezTo>
                  <a:cubicBezTo>
                    <a:pt x="407" y="413"/>
                    <a:pt x="407" y="417"/>
                    <a:pt x="410" y="420"/>
                  </a:cubicBezTo>
                  <a:cubicBezTo>
                    <a:pt x="411" y="421"/>
                    <a:pt x="412" y="422"/>
                    <a:pt x="414" y="423"/>
                  </a:cubicBezTo>
                  <a:cubicBezTo>
                    <a:pt x="414" y="423"/>
                    <a:pt x="415" y="424"/>
                    <a:pt x="415" y="424"/>
                  </a:cubicBezTo>
                  <a:cubicBezTo>
                    <a:pt x="416" y="424"/>
                    <a:pt x="416" y="423"/>
                    <a:pt x="416" y="423"/>
                  </a:cubicBezTo>
                  <a:cubicBezTo>
                    <a:pt x="416" y="422"/>
                    <a:pt x="418" y="423"/>
                    <a:pt x="418" y="421"/>
                  </a:cubicBezTo>
                  <a:cubicBezTo>
                    <a:pt x="417" y="421"/>
                    <a:pt x="414" y="422"/>
                    <a:pt x="414" y="421"/>
                  </a:cubicBezTo>
                  <a:cubicBezTo>
                    <a:pt x="414" y="420"/>
                    <a:pt x="417" y="420"/>
                    <a:pt x="418" y="420"/>
                  </a:cubicBezTo>
                  <a:cubicBezTo>
                    <a:pt x="417" y="420"/>
                    <a:pt x="417" y="420"/>
                    <a:pt x="417" y="420"/>
                  </a:cubicBezTo>
                  <a:cubicBezTo>
                    <a:pt x="417" y="419"/>
                    <a:pt x="417" y="419"/>
                    <a:pt x="417" y="419"/>
                  </a:cubicBezTo>
                  <a:cubicBezTo>
                    <a:pt x="416" y="419"/>
                    <a:pt x="416" y="418"/>
                    <a:pt x="416" y="418"/>
                  </a:cubicBezTo>
                  <a:cubicBezTo>
                    <a:pt x="416" y="418"/>
                    <a:pt x="416" y="417"/>
                    <a:pt x="416" y="417"/>
                  </a:cubicBezTo>
                  <a:cubicBezTo>
                    <a:pt x="420" y="417"/>
                    <a:pt x="415" y="414"/>
                    <a:pt x="417" y="413"/>
                  </a:cubicBezTo>
                  <a:cubicBezTo>
                    <a:pt x="419" y="416"/>
                    <a:pt x="419" y="411"/>
                    <a:pt x="419" y="411"/>
                  </a:cubicBezTo>
                  <a:cubicBezTo>
                    <a:pt x="418" y="410"/>
                    <a:pt x="418" y="412"/>
                    <a:pt x="417" y="412"/>
                  </a:cubicBezTo>
                  <a:cubicBezTo>
                    <a:pt x="418" y="411"/>
                    <a:pt x="418" y="410"/>
                    <a:pt x="418" y="410"/>
                  </a:cubicBezTo>
                  <a:cubicBezTo>
                    <a:pt x="419" y="409"/>
                    <a:pt x="420" y="409"/>
                    <a:pt x="421" y="409"/>
                  </a:cubicBezTo>
                  <a:cubicBezTo>
                    <a:pt x="420" y="409"/>
                    <a:pt x="420" y="408"/>
                    <a:pt x="420" y="408"/>
                  </a:cubicBezTo>
                  <a:cubicBezTo>
                    <a:pt x="421" y="408"/>
                    <a:pt x="420" y="407"/>
                    <a:pt x="421" y="407"/>
                  </a:cubicBezTo>
                  <a:cubicBezTo>
                    <a:pt x="421" y="407"/>
                    <a:pt x="422" y="407"/>
                    <a:pt x="422" y="407"/>
                  </a:cubicBezTo>
                  <a:cubicBezTo>
                    <a:pt x="422" y="407"/>
                    <a:pt x="422" y="407"/>
                    <a:pt x="421" y="407"/>
                  </a:cubicBezTo>
                  <a:cubicBezTo>
                    <a:pt x="422" y="408"/>
                    <a:pt x="423" y="408"/>
                    <a:pt x="423" y="410"/>
                  </a:cubicBezTo>
                  <a:cubicBezTo>
                    <a:pt x="423" y="410"/>
                    <a:pt x="422" y="411"/>
                    <a:pt x="422" y="412"/>
                  </a:cubicBezTo>
                  <a:cubicBezTo>
                    <a:pt x="422" y="412"/>
                    <a:pt x="422" y="413"/>
                    <a:pt x="422" y="414"/>
                  </a:cubicBezTo>
                  <a:cubicBezTo>
                    <a:pt x="422" y="415"/>
                    <a:pt x="421" y="415"/>
                    <a:pt x="422" y="416"/>
                  </a:cubicBezTo>
                  <a:cubicBezTo>
                    <a:pt x="422" y="416"/>
                    <a:pt x="423" y="416"/>
                    <a:pt x="423" y="416"/>
                  </a:cubicBezTo>
                  <a:cubicBezTo>
                    <a:pt x="425" y="418"/>
                    <a:pt x="424" y="418"/>
                    <a:pt x="423" y="420"/>
                  </a:cubicBezTo>
                  <a:cubicBezTo>
                    <a:pt x="422" y="421"/>
                    <a:pt x="422" y="422"/>
                    <a:pt x="423" y="423"/>
                  </a:cubicBezTo>
                  <a:cubicBezTo>
                    <a:pt x="424" y="424"/>
                    <a:pt x="424" y="422"/>
                    <a:pt x="426" y="422"/>
                  </a:cubicBezTo>
                  <a:cubicBezTo>
                    <a:pt x="427" y="422"/>
                    <a:pt x="427" y="423"/>
                    <a:pt x="429" y="423"/>
                  </a:cubicBezTo>
                  <a:cubicBezTo>
                    <a:pt x="430" y="422"/>
                    <a:pt x="430" y="420"/>
                    <a:pt x="431" y="419"/>
                  </a:cubicBezTo>
                  <a:cubicBezTo>
                    <a:pt x="430" y="419"/>
                    <a:pt x="431" y="415"/>
                    <a:pt x="432" y="415"/>
                  </a:cubicBezTo>
                  <a:cubicBezTo>
                    <a:pt x="434" y="413"/>
                    <a:pt x="437" y="414"/>
                    <a:pt x="438" y="414"/>
                  </a:cubicBezTo>
                  <a:cubicBezTo>
                    <a:pt x="444" y="415"/>
                    <a:pt x="448" y="420"/>
                    <a:pt x="453" y="423"/>
                  </a:cubicBezTo>
                  <a:cubicBezTo>
                    <a:pt x="455" y="424"/>
                    <a:pt x="458" y="425"/>
                    <a:pt x="461" y="426"/>
                  </a:cubicBezTo>
                  <a:cubicBezTo>
                    <a:pt x="464" y="428"/>
                    <a:pt x="466" y="430"/>
                    <a:pt x="469" y="431"/>
                  </a:cubicBezTo>
                  <a:cubicBezTo>
                    <a:pt x="471" y="431"/>
                    <a:pt x="479" y="431"/>
                    <a:pt x="479" y="433"/>
                  </a:cubicBezTo>
                  <a:cubicBezTo>
                    <a:pt x="479" y="432"/>
                    <a:pt x="478" y="432"/>
                    <a:pt x="478" y="431"/>
                  </a:cubicBezTo>
                  <a:cubicBezTo>
                    <a:pt x="479" y="431"/>
                    <a:pt x="479" y="431"/>
                    <a:pt x="480" y="431"/>
                  </a:cubicBezTo>
                  <a:cubicBezTo>
                    <a:pt x="479" y="431"/>
                    <a:pt x="477" y="431"/>
                    <a:pt x="477" y="430"/>
                  </a:cubicBezTo>
                  <a:cubicBezTo>
                    <a:pt x="477" y="430"/>
                    <a:pt x="480" y="430"/>
                    <a:pt x="481" y="430"/>
                  </a:cubicBezTo>
                  <a:cubicBezTo>
                    <a:pt x="483" y="431"/>
                    <a:pt x="485" y="432"/>
                    <a:pt x="487" y="433"/>
                  </a:cubicBezTo>
                  <a:cubicBezTo>
                    <a:pt x="489" y="435"/>
                    <a:pt x="490" y="437"/>
                    <a:pt x="492" y="439"/>
                  </a:cubicBezTo>
                  <a:cubicBezTo>
                    <a:pt x="492" y="439"/>
                    <a:pt x="493" y="442"/>
                    <a:pt x="493" y="441"/>
                  </a:cubicBezTo>
                  <a:cubicBezTo>
                    <a:pt x="492" y="442"/>
                    <a:pt x="492" y="443"/>
                    <a:pt x="490" y="443"/>
                  </a:cubicBezTo>
                  <a:cubicBezTo>
                    <a:pt x="489" y="444"/>
                    <a:pt x="486" y="442"/>
                    <a:pt x="486" y="443"/>
                  </a:cubicBezTo>
                  <a:cubicBezTo>
                    <a:pt x="486" y="443"/>
                    <a:pt x="487" y="444"/>
                    <a:pt x="487" y="444"/>
                  </a:cubicBezTo>
                  <a:cubicBezTo>
                    <a:pt x="485" y="445"/>
                    <a:pt x="485" y="445"/>
                    <a:pt x="484" y="447"/>
                  </a:cubicBezTo>
                  <a:cubicBezTo>
                    <a:pt x="484" y="447"/>
                    <a:pt x="484" y="448"/>
                    <a:pt x="484" y="449"/>
                  </a:cubicBezTo>
                  <a:cubicBezTo>
                    <a:pt x="483" y="449"/>
                    <a:pt x="482" y="449"/>
                    <a:pt x="482" y="449"/>
                  </a:cubicBezTo>
                  <a:cubicBezTo>
                    <a:pt x="481" y="451"/>
                    <a:pt x="487" y="452"/>
                    <a:pt x="488" y="452"/>
                  </a:cubicBezTo>
                  <a:cubicBezTo>
                    <a:pt x="492" y="453"/>
                    <a:pt x="496" y="454"/>
                    <a:pt x="500" y="454"/>
                  </a:cubicBezTo>
                  <a:cubicBezTo>
                    <a:pt x="502" y="453"/>
                    <a:pt x="505" y="453"/>
                    <a:pt x="507" y="452"/>
                  </a:cubicBezTo>
                  <a:cubicBezTo>
                    <a:pt x="508" y="452"/>
                    <a:pt x="511" y="451"/>
                    <a:pt x="511" y="451"/>
                  </a:cubicBezTo>
                  <a:cubicBezTo>
                    <a:pt x="511" y="452"/>
                    <a:pt x="517" y="448"/>
                    <a:pt x="518" y="448"/>
                  </a:cubicBezTo>
                  <a:cubicBezTo>
                    <a:pt x="521" y="448"/>
                    <a:pt x="520" y="452"/>
                    <a:pt x="521" y="453"/>
                  </a:cubicBezTo>
                  <a:cubicBezTo>
                    <a:pt x="522" y="453"/>
                    <a:pt x="523" y="453"/>
                    <a:pt x="523" y="453"/>
                  </a:cubicBezTo>
                  <a:cubicBezTo>
                    <a:pt x="524" y="453"/>
                    <a:pt x="525" y="453"/>
                    <a:pt x="526" y="454"/>
                  </a:cubicBezTo>
                  <a:cubicBezTo>
                    <a:pt x="526" y="455"/>
                    <a:pt x="526" y="459"/>
                    <a:pt x="527" y="459"/>
                  </a:cubicBezTo>
                  <a:cubicBezTo>
                    <a:pt x="528" y="459"/>
                    <a:pt x="527" y="455"/>
                    <a:pt x="528" y="455"/>
                  </a:cubicBezTo>
                  <a:cubicBezTo>
                    <a:pt x="529" y="456"/>
                    <a:pt x="530" y="458"/>
                    <a:pt x="529" y="459"/>
                  </a:cubicBezTo>
                  <a:cubicBezTo>
                    <a:pt x="530" y="459"/>
                    <a:pt x="530" y="458"/>
                    <a:pt x="530" y="458"/>
                  </a:cubicBezTo>
                  <a:cubicBezTo>
                    <a:pt x="531" y="459"/>
                    <a:pt x="534" y="461"/>
                    <a:pt x="534" y="463"/>
                  </a:cubicBezTo>
                  <a:cubicBezTo>
                    <a:pt x="533" y="466"/>
                    <a:pt x="530" y="465"/>
                    <a:pt x="529" y="463"/>
                  </a:cubicBezTo>
                  <a:cubicBezTo>
                    <a:pt x="527" y="465"/>
                    <a:pt x="532" y="465"/>
                    <a:pt x="532" y="466"/>
                  </a:cubicBezTo>
                  <a:cubicBezTo>
                    <a:pt x="532" y="466"/>
                    <a:pt x="532" y="466"/>
                    <a:pt x="532" y="466"/>
                  </a:cubicBezTo>
                  <a:cubicBezTo>
                    <a:pt x="533" y="467"/>
                    <a:pt x="531" y="468"/>
                    <a:pt x="532" y="468"/>
                  </a:cubicBezTo>
                  <a:cubicBezTo>
                    <a:pt x="532" y="468"/>
                    <a:pt x="533" y="470"/>
                    <a:pt x="533" y="470"/>
                  </a:cubicBezTo>
                  <a:cubicBezTo>
                    <a:pt x="533" y="471"/>
                    <a:pt x="533" y="471"/>
                    <a:pt x="534" y="470"/>
                  </a:cubicBezTo>
                  <a:cubicBezTo>
                    <a:pt x="535" y="472"/>
                    <a:pt x="536" y="475"/>
                    <a:pt x="538" y="476"/>
                  </a:cubicBezTo>
                  <a:cubicBezTo>
                    <a:pt x="538" y="476"/>
                    <a:pt x="536" y="471"/>
                    <a:pt x="536" y="471"/>
                  </a:cubicBezTo>
                  <a:cubicBezTo>
                    <a:pt x="536" y="471"/>
                    <a:pt x="536" y="471"/>
                    <a:pt x="535" y="471"/>
                  </a:cubicBezTo>
                  <a:cubicBezTo>
                    <a:pt x="535" y="471"/>
                    <a:pt x="534" y="467"/>
                    <a:pt x="535" y="467"/>
                  </a:cubicBezTo>
                  <a:cubicBezTo>
                    <a:pt x="535" y="468"/>
                    <a:pt x="535" y="468"/>
                    <a:pt x="535" y="468"/>
                  </a:cubicBezTo>
                  <a:cubicBezTo>
                    <a:pt x="536" y="468"/>
                    <a:pt x="536" y="466"/>
                    <a:pt x="536" y="466"/>
                  </a:cubicBezTo>
                  <a:cubicBezTo>
                    <a:pt x="537" y="466"/>
                    <a:pt x="537" y="467"/>
                    <a:pt x="538" y="467"/>
                  </a:cubicBezTo>
                  <a:cubicBezTo>
                    <a:pt x="538" y="467"/>
                    <a:pt x="536" y="463"/>
                    <a:pt x="536" y="462"/>
                  </a:cubicBezTo>
                  <a:cubicBezTo>
                    <a:pt x="535" y="460"/>
                    <a:pt x="535" y="458"/>
                    <a:pt x="534" y="456"/>
                  </a:cubicBezTo>
                  <a:cubicBezTo>
                    <a:pt x="534" y="454"/>
                    <a:pt x="533" y="453"/>
                    <a:pt x="533" y="452"/>
                  </a:cubicBezTo>
                  <a:cubicBezTo>
                    <a:pt x="533" y="450"/>
                    <a:pt x="534" y="450"/>
                    <a:pt x="534" y="448"/>
                  </a:cubicBezTo>
                  <a:cubicBezTo>
                    <a:pt x="535" y="447"/>
                    <a:pt x="533" y="447"/>
                    <a:pt x="535" y="446"/>
                  </a:cubicBezTo>
                  <a:cubicBezTo>
                    <a:pt x="537" y="446"/>
                    <a:pt x="541" y="447"/>
                    <a:pt x="542" y="444"/>
                  </a:cubicBezTo>
                  <a:cubicBezTo>
                    <a:pt x="542" y="444"/>
                    <a:pt x="543" y="445"/>
                    <a:pt x="544" y="445"/>
                  </a:cubicBezTo>
                  <a:cubicBezTo>
                    <a:pt x="543" y="445"/>
                    <a:pt x="543" y="443"/>
                    <a:pt x="543" y="443"/>
                  </a:cubicBezTo>
                  <a:cubicBezTo>
                    <a:pt x="543" y="442"/>
                    <a:pt x="544" y="442"/>
                    <a:pt x="545" y="441"/>
                  </a:cubicBezTo>
                  <a:cubicBezTo>
                    <a:pt x="546" y="440"/>
                    <a:pt x="550" y="439"/>
                    <a:pt x="548" y="437"/>
                  </a:cubicBezTo>
                  <a:cubicBezTo>
                    <a:pt x="547" y="438"/>
                    <a:pt x="544" y="437"/>
                    <a:pt x="543" y="438"/>
                  </a:cubicBezTo>
                  <a:cubicBezTo>
                    <a:pt x="542" y="439"/>
                    <a:pt x="543" y="441"/>
                    <a:pt x="542" y="442"/>
                  </a:cubicBezTo>
                  <a:cubicBezTo>
                    <a:pt x="542" y="442"/>
                    <a:pt x="541" y="441"/>
                    <a:pt x="541" y="441"/>
                  </a:cubicBezTo>
                  <a:cubicBezTo>
                    <a:pt x="540" y="441"/>
                    <a:pt x="540" y="442"/>
                    <a:pt x="540" y="443"/>
                  </a:cubicBezTo>
                  <a:cubicBezTo>
                    <a:pt x="539" y="443"/>
                    <a:pt x="539" y="443"/>
                    <a:pt x="539" y="443"/>
                  </a:cubicBezTo>
                  <a:cubicBezTo>
                    <a:pt x="539" y="443"/>
                    <a:pt x="539" y="442"/>
                    <a:pt x="539" y="442"/>
                  </a:cubicBezTo>
                  <a:cubicBezTo>
                    <a:pt x="539" y="441"/>
                    <a:pt x="538" y="443"/>
                    <a:pt x="537" y="443"/>
                  </a:cubicBezTo>
                  <a:cubicBezTo>
                    <a:pt x="537" y="443"/>
                    <a:pt x="537" y="442"/>
                    <a:pt x="537" y="442"/>
                  </a:cubicBezTo>
                  <a:cubicBezTo>
                    <a:pt x="535" y="442"/>
                    <a:pt x="534" y="442"/>
                    <a:pt x="534" y="441"/>
                  </a:cubicBezTo>
                  <a:cubicBezTo>
                    <a:pt x="534" y="441"/>
                    <a:pt x="533" y="442"/>
                    <a:pt x="534" y="442"/>
                  </a:cubicBezTo>
                  <a:cubicBezTo>
                    <a:pt x="534" y="444"/>
                    <a:pt x="535" y="444"/>
                    <a:pt x="535" y="445"/>
                  </a:cubicBezTo>
                  <a:cubicBezTo>
                    <a:pt x="535" y="445"/>
                    <a:pt x="530" y="445"/>
                    <a:pt x="530" y="445"/>
                  </a:cubicBezTo>
                  <a:cubicBezTo>
                    <a:pt x="530" y="445"/>
                    <a:pt x="530" y="444"/>
                    <a:pt x="530" y="444"/>
                  </a:cubicBezTo>
                  <a:cubicBezTo>
                    <a:pt x="529" y="444"/>
                    <a:pt x="530" y="443"/>
                    <a:pt x="530" y="443"/>
                  </a:cubicBezTo>
                  <a:cubicBezTo>
                    <a:pt x="526" y="444"/>
                    <a:pt x="529" y="439"/>
                    <a:pt x="530" y="438"/>
                  </a:cubicBezTo>
                  <a:cubicBezTo>
                    <a:pt x="533" y="436"/>
                    <a:pt x="537" y="436"/>
                    <a:pt x="540" y="433"/>
                  </a:cubicBezTo>
                  <a:cubicBezTo>
                    <a:pt x="543" y="431"/>
                    <a:pt x="547" y="429"/>
                    <a:pt x="549" y="434"/>
                  </a:cubicBezTo>
                  <a:cubicBezTo>
                    <a:pt x="549" y="435"/>
                    <a:pt x="549" y="436"/>
                    <a:pt x="550" y="437"/>
                  </a:cubicBezTo>
                  <a:cubicBezTo>
                    <a:pt x="550" y="437"/>
                    <a:pt x="551" y="438"/>
                    <a:pt x="551" y="439"/>
                  </a:cubicBezTo>
                  <a:cubicBezTo>
                    <a:pt x="550" y="441"/>
                    <a:pt x="551" y="438"/>
                    <a:pt x="550" y="440"/>
                  </a:cubicBezTo>
                  <a:cubicBezTo>
                    <a:pt x="550" y="440"/>
                    <a:pt x="549" y="440"/>
                    <a:pt x="549" y="440"/>
                  </a:cubicBezTo>
                  <a:cubicBezTo>
                    <a:pt x="549" y="440"/>
                    <a:pt x="552" y="441"/>
                    <a:pt x="551" y="441"/>
                  </a:cubicBezTo>
                  <a:cubicBezTo>
                    <a:pt x="552" y="441"/>
                    <a:pt x="553" y="442"/>
                    <a:pt x="554" y="442"/>
                  </a:cubicBezTo>
                  <a:cubicBezTo>
                    <a:pt x="554" y="443"/>
                    <a:pt x="553" y="443"/>
                    <a:pt x="553" y="443"/>
                  </a:cubicBezTo>
                  <a:cubicBezTo>
                    <a:pt x="554" y="444"/>
                    <a:pt x="556" y="443"/>
                    <a:pt x="555" y="445"/>
                  </a:cubicBezTo>
                  <a:cubicBezTo>
                    <a:pt x="556" y="445"/>
                    <a:pt x="556" y="444"/>
                    <a:pt x="557" y="445"/>
                  </a:cubicBezTo>
                  <a:cubicBezTo>
                    <a:pt x="556" y="447"/>
                    <a:pt x="557" y="448"/>
                    <a:pt x="560" y="447"/>
                  </a:cubicBezTo>
                  <a:cubicBezTo>
                    <a:pt x="560" y="447"/>
                    <a:pt x="564" y="446"/>
                    <a:pt x="563" y="445"/>
                  </a:cubicBezTo>
                  <a:cubicBezTo>
                    <a:pt x="563" y="448"/>
                    <a:pt x="566" y="449"/>
                    <a:pt x="568" y="451"/>
                  </a:cubicBezTo>
                  <a:cubicBezTo>
                    <a:pt x="569" y="451"/>
                    <a:pt x="569" y="452"/>
                    <a:pt x="570" y="452"/>
                  </a:cubicBezTo>
                  <a:cubicBezTo>
                    <a:pt x="572" y="453"/>
                    <a:pt x="573" y="452"/>
                    <a:pt x="574" y="452"/>
                  </a:cubicBezTo>
                  <a:cubicBezTo>
                    <a:pt x="574" y="453"/>
                    <a:pt x="575" y="453"/>
                    <a:pt x="575" y="453"/>
                  </a:cubicBezTo>
                  <a:cubicBezTo>
                    <a:pt x="578" y="453"/>
                    <a:pt x="580" y="451"/>
                    <a:pt x="582" y="451"/>
                  </a:cubicBezTo>
                  <a:cubicBezTo>
                    <a:pt x="583" y="452"/>
                    <a:pt x="584" y="451"/>
                    <a:pt x="585" y="450"/>
                  </a:cubicBezTo>
                  <a:cubicBezTo>
                    <a:pt x="585" y="452"/>
                    <a:pt x="595" y="453"/>
                    <a:pt x="596" y="452"/>
                  </a:cubicBezTo>
                  <a:cubicBezTo>
                    <a:pt x="598" y="450"/>
                    <a:pt x="594" y="449"/>
                    <a:pt x="594" y="448"/>
                  </a:cubicBezTo>
                  <a:cubicBezTo>
                    <a:pt x="595" y="444"/>
                    <a:pt x="597" y="449"/>
                    <a:pt x="598" y="449"/>
                  </a:cubicBezTo>
                  <a:cubicBezTo>
                    <a:pt x="598" y="448"/>
                    <a:pt x="595" y="445"/>
                    <a:pt x="596" y="445"/>
                  </a:cubicBezTo>
                  <a:cubicBezTo>
                    <a:pt x="596" y="445"/>
                    <a:pt x="597" y="446"/>
                    <a:pt x="597" y="446"/>
                  </a:cubicBezTo>
                  <a:cubicBezTo>
                    <a:pt x="598" y="446"/>
                    <a:pt x="596" y="443"/>
                    <a:pt x="596" y="443"/>
                  </a:cubicBezTo>
                  <a:cubicBezTo>
                    <a:pt x="595" y="441"/>
                    <a:pt x="596" y="442"/>
                    <a:pt x="596" y="441"/>
                  </a:cubicBezTo>
                  <a:cubicBezTo>
                    <a:pt x="597" y="441"/>
                    <a:pt x="597" y="442"/>
                    <a:pt x="597" y="442"/>
                  </a:cubicBezTo>
                  <a:cubicBezTo>
                    <a:pt x="598" y="442"/>
                    <a:pt x="598" y="441"/>
                    <a:pt x="599" y="441"/>
                  </a:cubicBezTo>
                  <a:cubicBezTo>
                    <a:pt x="599" y="441"/>
                    <a:pt x="601" y="441"/>
                    <a:pt x="601" y="441"/>
                  </a:cubicBezTo>
                  <a:cubicBezTo>
                    <a:pt x="601" y="440"/>
                    <a:pt x="599" y="440"/>
                    <a:pt x="600" y="439"/>
                  </a:cubicBezTo>
                  <a:cubicBezTo>
                    <a:pt x="600" y="437"/>
                    <a:pt x="602" y="438"/>
                    <a:pt x="603" y="439"/>
                  </a:cubicBezTo>
                  <a:cubicBezTo>
                    <a:pt x="604" y="439"/>
                    <a:pt x="608" y="442"/>
                    <a:pt x="606" y="442"/>
                  </a:cubicBezTo>
                  <a:cubicBezTo>
                    <a:pt x="607" y="444"/>
                    <a:pt x="610" y="442"/>
                    <a:pt x="610" y="443"/>
                  </a:cubicBezTo>
                  <a:cubicBezTo>
                    <a:pt x="610" y="443"/>
                    <a:pt x="610" y="443"/>
                    <a:pt x="610" y="444"/>
                  </a:cubicBezTo>
                  <a:cubicBezTo>
                    <a:pt x="610" y="444"/>
                    <a:pt x="610" y="444"/>
                    <a:pt x="611" y="443"/>
                  </a:cubicBezTo>
                  <a:cubicBezTo>
                    <a:pt x="611" y="444"/>
                    <a:pt x="607" y="447"/>
                    <a:pt x="608" y="447"/>
                  </a:cubicBezTo>
                  <a:cubicBezTo>
                    <a:pt x="609" y="447"/>
                    <a:pt x="609" y="447"/>
                    <a:pt x="609" y="447"/>
                  </a:cubicBezTo>
                  <a:cubicBezTo>
                    <a:pt x="609" y="447"/>
                    <a:pt x="609" y="447"/>
                    <a:pt x="609" y="447"/>
                  </a:cubicBezTo>
                  <a:cubicBezTo>
                    <a:pt x="610" y="447"/>
                    <a:pt x="610" y="446"/>
                    <a:pt x="610" y="445"/>
                  </a:cubicBezTo>
                  <a:cubicBezTo>
                    <a:pt x="611" y="444"/>
                    <a:pt x="612" y="444"/>
                    <a:pt x="613" y="443"/>
                  </a:cubicBezTo>
                  <a:cubicBezTo>
                    <a:pt x="613" y="444"/>
                    <a:pt x="613" y="446"/>
                    <a:pt x="613" y="446"/>
                  </a:cubicBezTo>
                  <a:cubicBezTo>
                    <a:pt x="612" y="448"/>
                    <a:pt x="613" y="450"/>
                    <a:pt x="611" y="451"/>
                  </a:cubicBezTo>
                  <a:cubicBezTo>
                    <a:pt x="612" y="451"/>
                    <a:pt x="612" y="451"/>
                    <a:pt x="613" y="451"/>
                  </a:cubicBezTo>
                  <a:cubicBezTo>
                    <a:pt x="613" y="451"/>
                    <a:pt x="612" y="451"/>
                    <a:pt x="612" y="452"/>
                  </a:cubicBezTo>
                  <a:cubicBezTo>
                    <a:pt x="611" y="453"/>
                    <a:pt x="612" y="454"/>
                    <a:pt x="612" y="455"/>
                  </a:cubicBezTo>
                  <a:cubicBezTo>
                    <a:pt x="611" y="455"/>
                    <a:pt x="611" y="454"/>
                    <a:pt x="611" y="454"/>
                  </a:cubicBezTo>
                  <a:cubicBezTo>
                    <a:pt x="611" y="454"/>
                    <a:pt x="609" y="457"/>
                    <a:pt x="610" y="457"/>
                  </a:cubicBezTo>
                  <a:cubicBezTo>
                    <a:pt x="610" y="457"/>
                    <a:pt x="613" y="458"/>
                    <a:pt x="613" y="458"/>
                  </a:cubicBezTo>
                  <a:cubicBezTo>
                    <a:pt x="612" y="459"/>
                    <a:pt x="612" y="460"/>
                    <a:pt x="611" y="460"/>
                  </a:cubicBezTo>
                  <a:cubicBezTo>
                    <a:pt x="613" y="461"/>
                    <a:pt x="615" y="461"/>
                    <a:pt x="614" y="459"/>
                  </a:cubicBezTo>
                  <a:cubicBezTo>
                    <a:pt x="615" y="460"/>
                    <a:pt x="615" y="459"/>
                    <a:pt x="616" y="459"/>
                  </a:cubicBezTo>
                  <a:cubicBezTo>
                    <a:pt x="617" y="460"/>
                    <a:pt x="615" y="462"/>
                    <a:pt x="614" y="462"/>
                  </a:cubicBezTo>
                  <a:cubicBezTo>
                    <a:pt x="615" y="462"/>
                    <a:pt x="616" y="462"/>
                    <a:pt x="617" y="461"/>
                  </a:cubicBezTo>
                  <a:cubicBezTo>
                    <a:pt x="618" y="462"/>
                    <a:pt x="615" y="463"/>
                    <a:pt x="617" y="464"/>
                  </a:cubicBezTo>
                  <a:cubicBezTo>
                    <a:pt x="618" y="465"/>
                    <a:pt x="620" y="462"/>
                    <a:pt x="620" y="462"/>
                  </a:cubicBezTo>
                  <a:cubicBezTo>
                    <a:pt x="619" y="462"/>
                    <a:pt x="619" y="463"/>
                    <a:pt x="618" y="463"/>
                  </a:cubicBezTo>
                  <a:cubicBezTo>
                    <a:pt x="617" y="462"/>
                    <a:pt x="618" y="461"/>
                    <a:pt x="618" y="460"/>
                  </a:cubicBezTo>
                  <a:cubicBezTo>
                    <a:pt x="617" y="459"/>
                    <a:pt x="616" y="458"/>
                    <a:pt x="617" y="457"/>
                  </a:cubicBezTo>
                  <a:cubicBezTo>
                    <a:pt x="617" y="454"/>
                    <a:pt x="615" y="453"/>
                    <a:pt x="616" y="451"/>
                  </a:cubicBezTo>
                  <a:cubicBezTo>
                    <a:pt x="616" y="449"/>
                    <a:pt x="616" y="447"/>
                    <a:pt x="618" y="447"/>
                  </a:cubicBezTo>
                  <a:cubicBezTo>
                    <a:pt x="619" y="446"/>
                    <a:pt x="620" y="447"/>
                    <a:pt x="622" y="446"/>
                  </a:cubicBezTo>
                  <a:cubicBezTo>
                    <a:pt x="623" y="446"/>
                    <a:pt x="623" y="445"/>
                    <a:pt x="624" y="444"/>
                  </a:cubicBezTo>
                  <a:cubicBezTo>
                    <a:pt x="625" y="442"/>
                    <a:pt x="627" y="440"/>
                    <a:pt x="628" y="438"/>
                  </a:cubicBezTo>
                  <a:cubicBezTo>
                    <a:pt x="629" y="436"/>
                    <a:pt x="629" y="427"/>
                    <a:pt x="626" y="432"/>
                  </a:cubicBezTo>
                  <a:cubicBezTo>
                    <a:pt x="626" y="433"/>
                    <a:pt x="625" y="435"/>
                    <a:pt x="624" y="435"/>
                  </a:cubicBezTo>
                  <a:cubicBezTo>
                    <a:pt x="621" y="435"/>
                    <a:pt x="623" y="431"/>
                    <a:pt x="622" y="430"/>
                  </a:cubicBezTo>
                  <a:cubicBezTo>
                    <a:pt x="623" y="430"/>
                    <a:pt x="623" y="430"/>
                    <a:pt x="623" y="430"/>
                  </a:cubicBezTo>
                  <a:cubicBezTo>
                    <a:pt x="624" y="430"/>
                    <a:pt x="624" y="430"/>
                    <a:pt x="624" y="429"/>
                  </a:cubicBezTo>
                  <a:cubicBezTo>
                    <a:pt x="625" y="429"/>
                    <a:pt x="626" y="428"/>
                    <a:pt x="626" y="427"/>
                  </a:cubicBezTo>
                  <a:cubicBezTo>
                    <a:pt x="625" y="428"/>
                    <a:pt x="624" y="425"/>
                    <a:pt x="625" y="424"/>
                  </a:cubicBezTo>
                  <a:cubicBezTo>
                    <a:pt x="625" y="422"/>
                    <a:pt x="628" y="423"/>
                    <a:pt x="629" y="422"/>
                  </a:cubicBezTo>
                  <a:cubicBezTo>
                    <a:pt x="629" y="423"/>
                    <a:pt x="628" y="425"/>
                    <a:pt x="627" y="426"/>
                  </a:cubicBezTo>
                  <a:cubicBezTo>
                    <a:pt x="628" y="427"/>
                    <a:pt x="630" y="423"/>
                    <a:pt x="630" y="423"/>
                  </a:cubicBezTo>
                  <a:cubicBezTo>
                    <a:pt x="629" y="424"/>
                    <a:pt x="630" y="422"/>
                    <a:pt x="630" y="421"/>
                  </a:cubicBezTo>
                  <a:cubicBezTo>
                    <a:pt x="628" y="420"/>
                    <a:pt x="628" y="421"/>
                    <a:pt x="626" y="421"/>
                  </a:cubicBezTo>
                  <a:cubicBezTo>
                    <a:pt x="623" y="421"/>
                    <a:pt x="624" y="418"/>
                    <a:pt x="621" y="417"/>
                  </a:cubicBezTo>
                  <a:cubicBezTo>
                    <a:pt x="622" y="418"/>
                    <a:pt x="621" y="419"/>
                    <a:pt x="620" y="419"/>
                  </a:cubicBezTo>
                  <a:cubicBezTo>
                    <a:pt x="619" y="419"/>
                    <a:pt x="618" y="417"/>
                    <a:pt x="617" y="417"/>
                  </a:cubicBezTo>
                  <a:cubicBezTo>
                    <a:pt x="616" y="416"/>
                    <a:pt x="615" y="416"/>
                    <a:pt x="614" y="415"/>
                  </a:cubicBezTo>
                  <a:cubicBezTo>
                    <a:pt x="612" y="414"/>
                    <a:pt x="613" y="414"/>
                    <a:pt x="612" y="412"/>
                  </a:cubicBezTo>
                  <a:cubicBezTo>
                    <a:pt x="611" y="410"/>
                    <a:pt x="609" y="409"/>
                    <a:pt x="609" y="406"/>
                  </a:cubicBezTo>
                  <a:cubicBezTo>
                    <a:pt x="609" y="402"/>
                    <a:pt x="612" y="399"/>
                    <a:pt x="614" y="396"/>
                  </a:cubicBezTo>
                  <a:cubicBezTo>
                    <a:pt x="613" y="396"/>
                    <a:pt x="613" y="398"/>
                    <a:pt x="611" y="398"/>
                  </a:cubicBezTo>
                  <a:cubicBezTo>
                    <a:pt x="610" y="398"/>
                    <a:pt x="610" y="396"/>
                    <a:pt x="610" y="395"/>
                  </a:cubicBezTo>
                  <a:cubicBezTo>
                    <a:pt x="609" y="394"/>
                    <a:pt x="609" y="393"/>
                    <a:pt x="610" y="392"/>
                  </a:cubicBezTo>
                  <a:cubicBezTo>
                    <a:pt x="610" y="391"/>
                    <a:pt x="611" y="389"/>
                    <a:pt x="611" y="389"/>
                  </a:cubicBezTo>
                  <a:cubicBezTo>
                    <a:pt x="609" y="390"/>
                    <a:pt x="610" y="388"/>
                    <a:pt x="610" y="387"/>
                  </a:cubicBezTo>
                  <a:cubicBezTo>
                    <a:pt x="610" y="387"/>
                    <a:pt x="610" y="385"/>
                    <a:pt x="610" y="385"/>
                  </a:cubicBezTo>
                  <a:cubicBezTo>
                    <a:pt x="610" y="385"/>
                    <a:pt x="612" y="383"/>
                    <a:pt x="612" y="383"/>
                  </a:cubicBezTo>
                  <a:cubicBezTo>
                    <a:pt x="613" y="382"/>
                    <a:pt x="613" y="382"/>
                    <a:pt x="614" y="383"/>
                  </a:cubicBezTo>
                  <a:cubicBezTo>
                    <a:pt x="617" y="386"/>
                    <a:pt x="616" y="383"/>
                    <a:pt x="617" y="380"/>
                  </a:cubicBezTo>
                  <a:cubicBezTo>
                    <a:pt x="616" y="381"/>
                    <a:pt x="613" y="379"/>
                    <a:pt x="615" y="377"/>
                  </a:cubicBezTo>
                  <a:cubicBezTo>
                    <a:pt x="615" y="376"/>
                    <a:pt x="617" y="373"/>
                    <a:pt x="618" y="373"/>
                  </a:cubicBezTo>
                  <a:cubicBezTo>
                    <a:pt x="617" y="372"/>
                    <a:pt x="619" y="370"/>
                    <a:pt x="620" y="370"/>
                  </a:cubicBezTo>
                  <a:cubicBezTo>
                    <a:pt x="619" y="370"/>
                    <a:pt x="617" y="368"/>
                    <a:pt x="619" y="368"/>
                  </a:cubicBezTo>
                  <a:cubicBezTo>
                    <a:pt x="619" y="367"/>
                    <a:pt x="618" y="367"/>
                    <a:pt x="618" y="367"/>
                  </a:cubicBezTo>
                  <a:cubicBezTo>
                    <a:pt x="619" y="367"/>
                    <a:pt x="621" y="366"/>
                    <a:pt x="621" y="366"/>
                  </a:cubicBezTo>
                  <a:cubicBezTo>
                    <a:pt x="621" y="365"/>
                    <a:pt x="619" y="366"/>
                    <a:pt x="618" y="367"/>
                  </a:cubicBezTo>
                  <a:cubicBezTo>
                    <a:pt x="617" y="364"/>
                    <a:pt x="619" y="361"/>
                    <a:pt x="618" y="358"/>
                  </a:cubicBezTo>
                  <a:cubicBezTo>
                    <a:pt x="617" y="356"/>
                    <a:pt x="616" y="355"/>
                    <a:pt x="615" y="353"/>
                  </a:cubicBezTo>
                  <a:cubicBezTo>
                    <a:pt x="615" y="351"/>
                    <a:pt x="614" y="345"/>
                    <a:pt x="616" y="344"/>
                  </a:cubicBezTo>
                  <a:cubicBezTo>
                    <a:pt x="614" y="342"/>
                    <a:pt x="615" y="339"/>
                    <a:pt x="615" y="336"/>
                  </a:cubicBezTo>
                  <a:cubicBezTo>
                    <a:pt x="615" y="335"/>
                    <a:pt x="614" y="333"/>
                    <a:pt x="615" y="332"/>
                  </a:cubicBezTo>
                  <a:cubicBezTo>
                    <a:pt x="616" y="327"/>
                    <a:pt x="620" y="334"/>
                    <a:pt x="622" y="332"/>
                  </a:cubicBezTo>
                  <a:cubicBezTo>
                    <a:pt x="622" y="331"/>
                    <a:pt x="617" y="329"/>
                    <a:pt x="619" y="328"/>
                  </a:cubicBezTo>
                  <a:cubicBezTo>
                    <a:pt x="618" y="327"/>
                    <a:pt x="617" y="327"/>
                    <a:pt x="617" y="326"/>
                  </a:cubicBezTo>
                  <a:cubicBezTo>
                    <a:pt x="617" y="324"/>
                    <a:pt x="619" y="323"/>
                    <a:pt x="620" y="323"/>
                  </a:cubicBezTo>
                  <a:cubicBezTo>
                    <a:pt x="621" y="322"/>
                    <a:pt x="623" y="321"/>
                    <a:pt x="624" y="321"/>
                  </a:cubicBezTo>
                  <a:cubicBezTo>
                    <a:pt x="625" y="321"/>
                    <a:pt x="626" y="321"/>
                    <a:pt x="627" y="321"/>
                  </a:cubicBezTo>
                  <a:cubicBezTo>
                    <a:pt x="627" y="321"/>
                    <a:pt x="627" y="322"/>
                    <a:pt x="628" y="322"/>
                  </a:cubicBezTo>
                  <a:cubicBezTo>
                    <a:pt x="628" y="321"/>
                    <a:pt x="629" y="320"/>
                    <a:pt x="630" y="320"/>
                  </a:cubicBezTo>
                  <a:cubicBezTo>
                    <a:pt x="631" y="320"/>
                    <a:pt x="632" y="320"/>
                    <a:pt x="633" y="321"/>
                  </a:cubicBezTo>
                  <a:cubicBezTo>
                    <a:pt x="635" y="321"/>
                    <a:pt x="638" y="323"/>
                    <a:pt x="637" y="325"/>
                  </a:cubicBezTo>
                  <a:cubicBezTo>
                    <a:pt x="638" y="326"/>
                    <a:pt x="640" y="324"/>
                    <a:pt x="641" y="324"/>
                  </a:cubicBezTo>
                  <a:cubicBezTo>
                    <a:pt x="642" y="323"/>
                    <a:pt x="644" y="324"/>
                    <a:pt x="646" y="324"/>
                  </a:cubicBezTo>
                  <a:cubicBezTo>
                    <a:pt x="647" y="324"/>
                    <a:pt x="652" y="325"/>
                    <a:pt x="652" y="327"/>
                  </a:cubicBezTo>
                  <a:cubicBezTo>
                    <a:pt x="650" y="327"/>
                    <a:pt x="650" y="328"/>
                    <a:pt x="650" y="329"/>
                  </a:cubicBezTo>
                  <a:cubicBezTo>
                    <a:pt x="650" y="331"/>
                    <a:pt x="649" y="335"/>
                    <a:pt x="646" y="335"/>
                  </a:cubicBezTo>
                  <a:cubicBezTo>
                    <a:pt x="648" y="336"/>
                    <a:pt x="645" y="342"/>
                    <a:pt x="643" y="342"/>
                  </a:cubicBezTo>
                  <a:cubicBezTo>
                    <a:pt x="646" y="343"/>
                    <a:pt x="640" y="352"/>
                    <a:pt x="639" y="353"/>
                  </a:cubicBezTo>
                  <a:cubicBezTo>
                    <a:pt x="636" y="355"/>
                    <a:pt x="633" y="352"/>
                    <a:pt x="630" y="352"/>
                  </a:cubicBezTo>
                  <a:cubicBezTo>
                    <a:pt x="629" y="352"/>
                    <a:pt x="625" y="354"/>
                    <a:pt x="624" y="354"/>
                  </a:cubicBezTo>
                  <a:cubicBezTo>
                    <a:pt x="625" y="353"/>
                    <a:pt x="626" y="354"/>
                    <a:pt x="627" y="354"/>
                  </a:cubicBezTo>
                  <a:cubicBezTo>
                    <a:pt x="627" y="354"/>
                    <a:pt x="627" y="355"/>
                    <a:pt x="627" y="355"/>
                  </a:cubicBezTo>
                  <a:cubicBezTo>
                    <a:pt x="632" y="356"/>
                    <a:pt x="629" y="360"/>
                    <a:pt x="627" y="363"/>
                  </a:cubicBezTo>
                  <a:cubicBezTo>
                    <a:pt x="627" y="365"/>
                    <a:pt x="626" y="367"/>
                    <a:pt x="625" y="368"/>
                  </a:cubicBezTo>
                  <a:cubicBezTo>
                    <a:pt x="624" y="369"/>
                    <a:pt x="621" y="369"/>
                    <a:pt x="621" y="370"/>
                  </a:cubicBezTo>
                  <a:cubicBezTo>
                    <a:pt x="622" y="370"/>
                    <a:pt x="624" y="371"/>
                    <a:pt x="623" y="373"/>
                  </a:cubicBezTo>
                  <a:cubicBezTo>
                    <a:pt x="622" y="373"/>
                    <a:pt x="620" y="372"/>
                    <a:pt x="620" y="373"/>
                  </a:cubicBezTo>
                  <a:cubicBezTo>
                    <a:pt x="620" y="372"/>
                    <a:pt x="622" y="375"/>
                    <a:pt x="622" y="375"/>
                  </a:cubicBezTo>
                  <a:cubicBezTo>
                    <a:pt x="623" y="375"/>
                    <a:pt x="623" y="374"/>
                    <a:pt x="624" y="374"/>
                  </a:cubicBezTo>
                  <a:cubicBezTo>
                    <a:pt x="624" y="374"/>
                    <a:pt x="623" y="376"/>
                    <a:pt x="624" y="376"/>
                  </a:cubicBezTo>
                  <a:cubicBezTo>
                    <a:pt x="624" y="376"/>
                    <a:pt x="626" y="375"/>
                    <a:pt x="626" y="375"/>
                  </a:cubicBezTo>
                  <a:cubicBezTo>
                    <a:pt x="627" y="374"/>
                    <a:pt x="628" y="376"/>
                    <a:pt x="628" y="375"/>
                  </a:cubicBezTo>
                  <a:cubicBezTo>
                    <a:pt x="629" y="375"/>
                    <a:pt x="628" y="378"/>
                    <a:pt x="629" y="379"/>
                  </a:cubicBezTo>
                  <a:cubicBezTo>
                    <a:pt x="630" y="381"/>
                    <a:pt x="632" y="382"/>
                    <a:pt x="633" y="385"/>
                  </a:cubicBezTo>
                  <a:cubicBezTo>
                    <a:pt x="634" y="387"/>
                    <a:pt x="634" y="389"/>
                    <a:pt x="634" y="391"/>
                  </a:cubicBezTo>
                  <a:cubicBezTo>
                    <a:pt x="634" y="392"/>
                    <a:pt x="634" y="393"/>
                    <a:pt x="634" y="394"/>
                  </a:cubicBezTo>
                  <a:cubicBezTo>
                    <a:pt x="634" y="394"/>
                    <a:pt x="633" y="393"/>
                    <a:pt x="633" y="394"/>
                  </a:cubicBezTo>
                  <a:cubicBezTo>
                    <a:pt x="632" y="394"/>
                    <a:pt x="636" y="397"/>
                    <a:pt x="637" y="398"/>
                  </a:cubicBezTo>
                  <a:cubicBezTo>
                    <a:pt x="639" y="400"/>
                    <a:pt x="638" y="404"/>
                    <a:pt x="640" y="405"/>
                  </a:cubicBezTo>
                  <a:cubicBezTo>
                    <a:pt x="640" y="405"/>
                    <a:pt x="641" y="404"/>
                    <a:pt x="641" y="404"/>
                  </a:cubicBezTo>
                  <a:cubicBezTo>
                    <a:pt x="642" y="405"/>
                    <a:pt x="643" y="407"/>
                    <a:pt x="643" y="407"/>
                  </a:cubicBezTo>
                  <a:cubicBezTo>
                    <a:pt x="642" y="410"/>
                    <a:pt x="639" y="406"/>
                    <a:pt x="637" y="407"/>
                  </a:cubicBezTo>
                  <a:cubicBezTo>
                    <a:pt x="636" y="408"/>
                    <a:pt x="636" y="409"/>
                    <a:pt x="637" y="410"/>
                  </a:cubicBezTo>
                  <a:cubicBezTo>
                    <a:pt x="637" y="410"/>
                    <a:pt x="639" y="409"/>
                    <a:pt x="639" y="410"/>
                  </a:cubicBezTo>
                  <a:cubicBezTo>
                    <a:pt x="641" y="411"/>
                    <a:pt x="636" y="414"/>
                    <a:pt x="635" y="415"/>
                  </a:cubicBezTo>
                  <a:cubicBezTo>
                    <a:pt x="634" y="417"/>
                    <a:pt x="636" y="416"/>
                    <a:pt x="637" y="417"/>
                  </a:cubicBezTo>
                  <a:cubicBezTo>
                    <a:pt x="638" y="418"/>
                    <a:pt x="639" y="420"/>
                    <a:pt x="641" y="420"/>
                  </a:cubicBezTo>
                  <a:cubicBezTo>
                    <a:pt x="642" y="420"/>
                    <a:pt x="645" y="415"/>
                    <a:pt x="646" y="418"/>
                  </a:cubicBezTo>
                  <a:cubicBezTo>
                    <a:pt x="645" y="419"/>
                    <a:pt x="643" y="419"/>
                    <a:pt x="643" y="420"/>
                  </a:cubicBezTo>
                  <a:cubicBezTo>
                    <a:pt x="645" y="420"/>
                    <a:pt x="649" y="419"/>
                    <a:pt x="650" y="421"/>
                  </a:cubicBezTo>
                  <a:cubicBezTo>
                    <a:pt x="651" y="422"/>
                    <a:pt x="647" y="422"/>
                    <a:pt x="647" y="424"/>
                  </a:cubicBezTo>
                  <a:cubicBezTo>
                    <a:pt x="650" y="422"/>
                    <a:pt x="650" y="426"/>
                    <a:pt x="649" y="426"/>
                  </a:cubicBezTo>
                  <a:cubicBezTo>
                    <a:pt x="649" y="425"/>
                    <a:pt x="647" y="425"/>
                    <a:pt x="646" y="425"/>
                  </a:cubicBezTo>
                  <a:cubicBezTo>
                    <a:pt x="646" y="424"/>
                    <a:pt x="646" y="424"/>
                    <a:pt x="647" y="424"/>
                  </a:cubicBezTo>
                  <a:cubicBezTo>
                    <a:pt x="646" y="423"/>
                    <a:pt x="645" y="424"/>
                    <a:pt x="645" y="425"/>
                  </a:cubicBezTo>
                  <a:cubicBezTo>
                    <a:pt x="645" y="426"/>
                    <a:pt x="646" y="426"/>
                    <a:pt x="647" y="427"/>
                  </a:cubicBezTo>
                  <a:cubicBezTo>
                    <a:pt x="648" y="429"/>
                    <a:pt x="649" y="431"/>
                    <a:pt x="650" y="433"/>
                  </a:cubicBezTo>
                  <a:cubicBezTo>
                    <a:pt x="650" y="433"/>
                    <a:pt x="649" y="433"/>
                    <a:pt x="649" y="433"/>
                  </a:cubicBezTo>
                  <a:cubicBezTo>
                    <a:pt x="649" y="434"/>
                    <a:pt x="650" y="434"/>
                    <a:pt x="650" y="435"/>
                  </a:cubicBezTo>
                  <a:cubicBezTo>
                    <a:pt x="650" y="436"/>
                    <a:pt x="649" y="437"/>
                    <a:pt x="649" y="438"/>
                  </a:cubicBezTo>
                  <a:cubicBezTo>
                    <a:pt x="649" y="439"/>
                    <a:pt x="649" y="440"/>
                    <a:pt x="649" y="441"/>
                  </a:cubicBezTo>
                  <a:cubicBezTo>
                    <a:pt x="649" y="441"/>
                    <a:pt x="651" y="441"/>
                    <a:pt x="650" y="442"/>
                  </a:cubicBezTo>
                  <a:cubicBezTo>
                    <a:pt x="651" y="442"/>
                    <a:pt x="651" y="444"/>
                    <a:pt x="652" y="443"/>
                  </a:cubicBezTo>
                  <a:cubicBezTo>
                    <a:pt x="653" y="443"/>
                    <a:pt x="653" y="441"/>
                    <a:pt x="653" y="440"/>
                  </a:cubicBezTo>
                  <a:cubicBezTo>
                    <a:pt x="654" y="440"/>
                    <a:pt x="654" y="440"/>
                    <a:pt x="654" y="440"/>
                  </a:cubicBezTo>
                  <a:cubicBezTo>
                    <a:pt x="654" y="439"/>
                    <a:pt x="654" y="439"/>
                    <a:pt x="653" y="439"/>
                  </a:cubicBezTo>
                  <a:cubicBezTo>
                    <a:pt x="653" y="438"/>
                    <a:pt x="653" y="438"/>
                    <a:pt x="653" y="437"/>
                  </a:cubicBezTo>
                  <a:cubicBezTo>
                    <a:pt x="656" y="434"/>
                    <a:pt x="655" y="430"/>
                    <a:pt x="657" y="426"/>
                  </a:cubicBezTo>
                  <a:cubicBezTo>
                    <a:pt x="659" y="423"/>
                    <a:pt x="661" y="428"/>
                    <a:pt x="663" y="430"/>
                  </a:cubicBezTo>
                  <a:cubicBezTo>
                    <a:pt x="665" y="433"/>
                    <a:pt x="667" y="436"/>
                    <a:pt x="667" y="439"/>
                  </a:cubicBezTo>
                  <a:cubicBezTo>
                    <a:pt x="668" y="440"/>
                    <a:pt x="668" y="443"/>
                    <a:pt x="667" y="443"/>
                  </a:cubicBezTo>
                  <a:cubicBezTo>
                    <a:pt x="666" y="445"/>
                    <a:pt x="665" y="443"/>
                    <a:pt x="665" y="442"/>
                  </a:cubicBezTo>
                  <a:cubicBezTo>
                    <a:pt x="663" y="444"/>
                    <a:pt x="664" y="449"/>
                    <a:pt x="665" y="452"/>
                  </a:cubicBezTo>
                  <a:cubicBezTo>
                    <a:pt x="666" y="456"/>
                    <a:pt x="669" y="460"/>
                    <a:pt x="671" y="464"/>
                  </a:cubicBezTo>
                  <a:cubicBezTo>
                    <a:pt x="672" y="463"/>
                    <a:pt x="675" y="456"/>
                    <a:pt x="676" y="460"/>
                  </a:cubicBezTo>
                  <a:cubicBezTo>
                    <a:pt x="678" y="457"/>
                    <a:pt x="676" y="454"/>
                    <a:pt x="678" y="451"/>
                  </a:cubicBezTo>
                  <a:cubicBezTo>
                    <a:pt x="678" y="450"/>
                    <a:pt x="681" y="446"/>
                    <a:pt x="681" y="446"/>
                  </a:cubicBezTo>
                  <a:cubicBezTo>
                    <a:pt x="681" y="447"/>
                    <a:pt x="680" y="447"/>
                    <a:pt x="680" y="447"/>
                  </a:cubicBezTo>
                  <a:cubicBezTo>
                    <a:pt x="680" y="445"/>
                    <a:pt x="681" y="442"/>
                    <a:pt x="682" y="440"/>
                  </a:cubicBezTo>
                  <a:cubicBezTo>
                    <a:pt x="682" y="438"/>
                    <a:pt x="681" y="436"/>
                    <a:pt x="682" y="435"/>
                  </a:cubicBezTo>
                  <a:cubicBezTo>
                    <a:pt x="683" y="435"/>
                    <a:pt x="688" y="434"/>
                    <a:pt x="688" y="434"/>
                  </a:cubicBezTo>
                  <a:cubicBezTo>
                    <a:pt x="688" y="434"/>
                    <a:pt x="687" y="434"/>
                    <a:pt x="687" y="434"/>
                  </a:cubicBezTo>
                  <a:cubicBezTo>
                    <a:pt x="687" y="434"/>
                    <a:pt x="686" y="433"/>
                    <a:pt x="686" y="432"/>
                  </a:cubicBezTo>
                  <a:cubicBezTo>
                    <a:pt x="686" y="433"/>
                    <a:pt x="686" y="433"/>
                    <a:pt x="687" y="432"/>
                  </a:cubicBezTo>
                  <a:cubicBezTo>
                    <a:pt x="684" y="429"/>
                    <a:pt x="687" y="432"/>
                    <a:pt x="688" y="431"/>
                  </a:cubicBezTo>
                  <a:cubicBezTo>
                    <a:pt x="688" y="431"/>
                    <a:pt x="687" y="431"/>
                    <a:pt x="687" y="430"/>
                  </a:cubicBezTo>
                  <a:cubicBezTo>
                    <a:pt x="687" y="430"/>
                    <a:pt x="690" y="430"/>
                    <a:pt x="690" y="430"/>
                  </a:cubicBezTo>
                  <a:cubicBezTo>
                    <a:pt x="690" y="429"/>
                    <a:pt x="687" y="429"/>
                    <a:pt x="686" y="429"/>
                  </a:cubicBezTo>
                  <a:cubicBezTo>
                    <a:pt x="686" y="428"/>
                    <a:pt x="686" y="428"/>
                    <a:pt x="686" y="428"/>
                  </a:cubicBezTo>
                  <a:cubicBezTo>
                    <a:pt x="686" y="427"/>
                    <a:pt x="685" y="428"/>
                    <a:pt x="685" y="427"/>
                  </a:cubicBezTo>
                  <a:cubicBezTo>
                    <a:pt x="685" y="427"/>
                    <a:pt x="685" y="427"/>
                    <a:pt x="684" y="428"/>
                  </a:cubicBezTo>
                  <a:cubicBezTo>
                    <a:pt x="684" y="426"/>
                    <a:pt x="683" y="424"/>
                    <a:pt x="683" y="422"/>
                  </a:cubicBezTo>
                  <a:cubicBezTo>
                    <a:pt x="683" y="422"/>
                    <a:pt x="684" y="422"/>
                    <a:pt x="684" y="422"/>
                  </a:cubicBezTo>
                  <a:cubicBezTo>
                    <a:pt x="684" y="423"/>
                    <a:pt x="683" y="419"/>
                    <a:pt x="683" y="421"/>
                  </a:cubicBezTo>
                  <a:cubicBezTo>
                    <a:pt x="683" y="420"/>
                    <a:pt x="683" y="416"/>
                    <a:pt x="683" y="416"/>
                  </a:cubicBezTo>
                  <a:cubicBezTo>
                    <a:pt x="684" y="416"/>
                    <a:pt x="684" y="416"/>
                    <a:pt x="684" y="416"/>
                  </a:cubicBezTo>
                  <a:cubicBezTo>
                    <a:pt x="685" y="415"/>
                    <a:pt x="683" y="415"/>
                    <a:pt x="683" y="414"/>
                  </a:cubicBezTo>
                  <a:cubicBezTo>
                    <a:pt x="683" y="413"/>
                    <a:pt x="685" y="415"/>
                    <a:pt x="685" y="415"/>
                  </a:cubicBezTo>
                  <a:cubicBezTo>
                    <a:pt x="686" y="415"/>
                    <a:pt x="688" y="414"/>
                    <a:pt x="687" y="414"/>
                  </a:cubicBezTo>
                  <a:cubicBezTo>
                    <a:pt x="688" y="413"/>
                    <a:pt x="690" y="414"/>
                    <a:pt x="690" y="414"/>
                  </a:cubicBezTo>
                  <a:cubicBezTo>
                    <a:pt x="693" y="415"/>
                    <a:pt x="694" y="416"/>
                    <a:pt x="697" y="417"/>
                  </a:cubicBezTo>
                  <a:cubicBezTo>
                    <a:pt x="698" y="417"/>
                    <a:pt x="702" y="416"/>
                    <a:pt x="702" y="417"/>
                  </a:cubicBezTo>
                  <a:cubicBezTo>
                    <a:pt x="703" y="418"/>
                    <a:pt x="702" y="419"/>
                    <a:pt x="702" y="419"/>
                  </a:cubicBezTo>
                  <a:cubicBezTo>
                    <a:pt x="702" y="420"/>
                    <a:pt x="707" y="420"/>
                    <a:pt x="707" y="422"/>
                  </a:cubicBezTo>
                  <a:cubicBezTo>
                    <a:pt x="704" y="423"/>
                    <a:pt x="702" y="420"/>
                    <a:pt x="699" y="420"/>
                  </a:cubicBezTo>
                  <a:cubicBezTo>
                    <a:pt x="699" y="420"/>
                    <a:pt x="705" y="423"/>
                    <a:pt x="704" y="423"/>
                  </a:cubicBezTo>
                  <a:cubicBezTo>
                    <a:pt x="703" y="423"/>
                    <a:pt x="703" y="423"/>
                    <a:pt x="703" y="422"/>
                  </a:cubicBezTo>
                  <a:cubicBezTo>
                    <a:pt x="702" y="423"/>
                    <a:pt x="704" y="424"/>
                    <a:pt x="704" y="424"/>
                  </a:cubicBezTo>
                  <a:cubicBezTo>
                    <a:pt x="704" y="423"/>
                    <a:pt x="706" y="424"/>
                    <a:pt x="705" y="425"/>
                  </a:cubicBezTo>
                  <a:cubicBezTo>
                    <a:pt x="706" y="424"/>
                    <a:pt x="710" y="425"/>
                    <a:pt x="711" y="426"/>
                  </a:cubicBezTo>
                  <a:cubicBezTo>
                    <a:pt x="712" y="429"/>
                    <a:pt x="708" y="430"/>
                    <a:pt x="708" y="432"/>
                  </a:cubicBezTo>
                  <a:cubicBezTo>
                    <a:pt x="707" y="433"/>
                    <a:pt x="711" y="433"/>
                    <a:pt x="711" y="433"/>
                  </a:cubicBezTo>
                  <a:cubicBezTo>
                    <a:pt x="711" y="433"/>
                    <a:pt x="712" y="435"/>
                    <a:pt x="712" y="435"/>
                  </a:cubicBezTo>
                  <a:cubicBezTo>
                    <a:pt x="711" y="436"/>
                    <a:pt x="710" y="435"/>
                    <a:pt x="710" y="435"/>
                  </a:cubicBezTo>
                  <a:cubicBezTo>
                    <a:pt x="709" y="436"/>
                    <a:pt x="711" y="437"/>
                    <a:pt x="710" y="438"/>
                  </a:cubicBezTo>
                  <a:cubicBezTo>
                    <a:pt x="710" y="439"/>
                    <a:pt x="708" y="439"/>
                    <a:pt x="708" y="439"/>
                  </a:cubicBezTo>
                  <a:cubicBezTo>
                    <a:pt x="708" y="440"/>
                    <a:pt x="708" y="440"/>
                    <a:pt x="707" y="441"/>
                  </a:cubicBezTo>
                  <a:cubicBezTo>
                    <a:pt x="707" y="441"/>
                    <a:pt x="703" y="438"/>
                    <a:pt x="703" y="439"/>
                  </a:cubicBezTo>
                  <a:cubicBezTo>
                    <a:pt x="703" y="440"/>
                    <a:pt x="703" y="440"/>
                    <a:pt x="703" y="440"/>
                  </a:cubicBezTo>
                  <a:cubicBezTo>
                    <a:pt x="703" y="441"/>
                    <a:pt x="702" y="441"/>
                    <a:pt x="702" y="441"/>
                  </a:cubicBezTo>
                  <a:cubicBezTo>
                    <a:pt x="702" y="441"/>
                    <a:pt x="704" y="442"/>
                    <a:pt x="704" y="442"/>
                  </a:cubicBezTo>
                  <a:cubicBezTo>
                    <a:pt x="704" y="443"/>
                    <a:pt x="704" y="446"/>
                    <a:pt x="705" y="446"/>
                  </a:cubicBezTo>
                  <a:cubicBezTo>
                    <a:pt x="706" y="446"/>
                    <a:pt x="706" y="444"/>
                    <a:pt x="707" y="445"/>
                  </a:cubicBezTo>
                  <a:cubicBezTo>
                    <a:pt x="707" y="447"/>
                    <a:pt x="705" y="448"/>
                    <a:pt x="706" y="451"/>
                  </a:cubicBezTo>
                  <a:cubicBezTo>
                    <a:pt x="707" y="453"/>
                    <a:pt x="710" y="454"/>
                    <a:pt x="711" y="456"/>
                  </a:cubicBezTo>
                  <a:cubicBezTo>
                    <a:pt x="712" y="458"/>
                    <a:pt x="712" y="461"/>
                    <a:pt x="711" y="463"/>
                  </a:cubicBezTo>
                  <a:cubicBezTo>
                    <a:pt x="710" y="465"/>
                    <a:pt x="709" y="465"/>
                    <a:pt x="707" y="467"/>
                  </a:cubicBezTo>
                  <a:cubicBezTo>
                    <a:pt x="706" y="468"/>
                    <a:pt x="705" y="470"/>
                    <a:pt x="703" y="472"/>
                  </a:cubicBezTo>
                  <a:cubicBezTo>
                    <a:pt x="702" y="473"/>
                    <a:pt x="699" y="476"/>
                    <a:pt x="697" y="476"/>
                  </a:cubicBezTo>
                  <a:cubicBezTo>
                    <a:pt x="695" y="476"/>
                    <a:pt x="694" y="473"/>
                    <a:pt x="694" y="471"/>
                  </a:cubicBezTo>
                  <a:cubicBezTo>
                    <a:pt x="694" y="470"/>
                    <a:pt x="694" y="468"/>
                    <a:pt x="694" y="467"/>
                  </a:cubicBezTo>
                  <a:cubicBezTo>
                    <a:pt x="693" y="468"/>
                    <a:pt x="694" y="471"/>
                    <a:pt x="691" y="470"/>
                  </a:cubicBezTo>
                  <a:cubicBezTo>
                    <a:pt x="690" y="469"/>
                    <a:pt x="691" y="467"/>
                    <a:pt x="689" y="466"/>
                  </a:cubicBezTo>
                  <a:cubicBezTo>
                    <a:pt x="688" y="466"/>
                    <a:pt x="684" y="466"/>
                    <a:pt x="685" y="468"/>
                  </a:cubicBezTo>
                  <a:cubicBezTo>
                    <a:pt x="686" y="469"/>
                    <a:pt x="687" y="467"/>
                    <a:pt x="687" y="467"/>
                  </a:cubicBezTo>
                  <a:cubicBezTo>
                    <a:pt x="687" y="466"/>
                    <a:pt x="689" y="466"/>
                    <a:pt x="689" y="467"/>
                  </a:cubicBezTo>
                  <a:cubicBezTo>
                    <a:pt x="689" y="467"/>
                    <a:pt x="689" y="467"/>
                    <a:pt x="689" y="467"/>
                  </a:cubicBezTo>
                  <a:cubicBezTo>
                    <a:pt x="691" y="469"/>
                    <a:pt x="692" y="472"/>
                    <a:pt x="693" y="474"/>
                  </a:cubicBezTo>
                  <a:cubicBezTo>
                    <a:pt x="694" y="476"/>
                    <a:pt x="695" y="477"/>
                    <a:pt x="695" y="478"/>
                  </a:cubicBezTo>
                  <a:cubicBezTo>
                    <a:pt x="695" y="481"/>
                    <a:pt x="695" y="480"/>
                    <a:pt x="693" y="478"/>
                  </a:cubicBezTo>
                  <a:cubicBezTo>
                    <a:pt x="693" y="478"/>
                    <a:pt x="693" y="478"/>
                    <a:pt x="693" y="477"/>
                  </a:cubicBezTo>
                  <a:cubicBezTo>
                    <a:pt x="692" y="477"/>
                    <a:pt x="692" y="477"/>
                    <a:pt x="691" y="478"/>
                  </a:cubicBezTo>
                  <a:cubicBezTo>
                    <a:pt x="691" y="477"/>
                    <a:pt x="690" y="476"/>
                    <a:pt x="690" y="476"/>
                  </a:cubicBezTo>
                  <a:cubicBezTo>
                    <a:pt x="689" y="478"/>
                    <a:pt x="693" y="480"/>
                    <a:pt x="689" y="479"/>
                  </a:cubicBezTo>
                  <a:cubicBezTo>
                    <a:pt x="686" y="478"/>
                    <a:pt x="685" y="477"/>
                    <a:pt x="684" y="475"/>
                  </a:cubicBezTo>
                  <a:cubicBezTo>
                    <a:pt x="683" y="474"/>
                    <a:pt x="683" y="473"/>
                    <a:pt x="682" y="473"/>
                  </a:cubicBezTo>
                  <a:cubicBezTo>
                    <a:pt x="681" y="473"/>
                    <a:pt x="680" y="474"/>
                    <a:pt x="680" y="474"/>
                  </a:cubicBezTo>
                  <a:cubicBezTo>
                    <a:pt x="679" y="474"/>
                    <a:pt x="678" y="473"/>
                    <a:pt x="677" y="474"/>
                  </a:cubicBezTo>
                  <a:cubicBezTo>
                    <a:pt x="672" y="474"/>
                    <a:pt x="677" y="477"/>
                    <a:pt x="678" y="478"/>
                  </a:cubicBezTo>
                  <a:cubicBezTo>
                    <a:pt x="681" y="480"/>
                    <a:pt x="680" y="482"/>
                    <a:pt x="678" y="484"/>
                  </a:cubicBezTo>
                  <a:cubicBezTo>
                    <a:pt x="676" y="487"/>
                    <a:pt x="675" y="489"/>
                    <a:pt x="672" y="492"/>
                  </a:cubicBezTo>
                  <a:cubicBezTo>
                    <a:pt x="670" y="494"/>
                    <a:pt x="668" y="494"/>
                    <a:pt x="666" y="492"/>
                  </a:cubicBezTo>
                  <a:cubicBezTo>
                    <a:pt x="665" y="491"/>
                    <a:pt x="663" y="488"/>
                    <a:pt x="661" y="488"/>
                  </a:cubicBezTo>
                  <a:cubicBezTo>
                    <a:pt x="662" y="488"/>
                    <a:pt x="662" y="488"/>
                    <a:pt x="662" y="488"/>
                  </a:cubicBezTo>
                  <a:cubicBezTo>
                    <a:pt x="662" y="488"/>
                    <a:pt x="655" y="483"/>
                    <a:pt x="654" y="483"/>
                  </a:cubicBezTo>
                  <a:cubicBezTo>
                    <a:pt x="654" y="483"/>
                    <a:pt x="654" y="484"/>
                    <a:pt x="653" y="483"/>
                  </a:cubicBezTo>
                  <a:cubicBezTo>
                    <a:pt x="653" y="483"/>
                    <a:pt x="655" y="484"/>
                    <a:pt x="655" y="485"/>
                  </a:cubicBezTo>
                  <a:cubicBezTo>
                    <a:pt x="655" y="485"/>
                    <a:pt x="652" y="484"/>
                    <a:pt x="651" y="484"/>
                  </a:cubicBezTo>
                  <a:cubicBezTo>
                    <a:pt x="652" y="486"/>
                    <a:pt x="653" y="486"/>
                    <a:pt x="654" y="486"/>
                  </a:cubicBezTo>
                  <a:cubicBezTo>
                    <a:pt x="655" y="487"/>
                    <a:pt x="656" y="488"/>
                    <a:pt x="656" y="489"/>
                  </a:cubicBezTo>
                  <a:cubicBezTo>
                    <a:pt x="658" y="491"/>
                    <a:pt x="659" y="493"/>
                    <a:pt x="662" y="493"/>
                  </a:cubicBezTo>
                  <a:cubicBezTo>
                    <a:pt x="665" y="494"/>
                    <a:pt x="674" y="492"/>
                    <a:pt x="673" y="498"/>
                  </a:cubicBezTo>
                  <a:cubicBezTo>
                    <a:pt x="672" y="502"/>
                    <a:pt x="668" y="506"/>
                    <a:pt x="666" y="510"/>
                  </a:cubicBezTo>
                  <a:cubicBezTo>
                    <a:pt x="665" y="512"/>
                    <a:pt x="664" y="514"/>
                    <a:pt x="661" y="514"/>
                  </a:cubicBezTo>
                  <a:cubicBezTo>
                    <a:pt x="661" y="514"/>
                    <a:pt x="658" y="513"/>
                    <a:pt x="659" y="514"/>
                  </a:cubicBezTo>
                  <a:cubicBezTo>
                    <a:pt x="659" y="514"/>
                    <a:pt x="659" y="514"/>
                    <a:pt x="659" y="515"/>
                  </a:cubicBezTo>
                  <a:cubicBezTo>
                    <a:pt x="659" y="515"/>
                    <a:pt x="657" y="513"/>
                    <a:pt x="656" y="513"/>
                  </a:cubicBezTo>
                  <a:cubicBezTo>
                    <a:pt x="656" y="514"/>
                    <a:pt x="656" y="514"/>
                    <a:pt x="656" y="514"/>
                  </a:cubicBezTo>
                  <a:cubicBezTo>
                    <a:pt x="656" y="514"/>
                    <a:pt x="655" y="513"/>
                    <a:pt x="655" y="514"/>
                  </a:cubicBezTo>
                  <a:cubicBezTo>
                    <a:pt x="654" y="512"/>
                    <a:pt x="655" y="511"/>
                    <a:pt x="653" y="512"/>
                  </a:cubicBezTo>
                  <a:cubicBezTo>
                    <a:pt x="653" y="511"/>
                    <a:pt x="654" y="514"/>
                    <a:pt x="654" y="515"/>
                  </a:cubicBezTo>
                  <a:cubicBezTo>
                    <a:pt x="654" y="515"/>
                    <a:pt x="652" y="515"/>
                    <a:pt x="652" y="515"/>
                  </a:cubicBezTo>
                  <a:cubicBezTo>
                    <a:pt x="652" y="516"/>
                    <a:pt x="653" y="516"/>
                    <a:pt x="653" y="516"/>
                  </a:cubicBezTo>
                  <a:cubicBezTo>
                    <a:pt x="653" y="523"/>
                    <a:pt x="646" y="520"/>
                    <a:pt x="642" y="519"/>
                  </a:cubicBezTo>
                  <a:cubicBezTo>
                    <a:pt x="638" y="517"/>
                    <a:pt x="635" y="516"/>
                    <a:pt x="631" y="514"/>
                  </a:cubicBezTo>
                  <a:cubicBezTo>
                    <a:pt x="631" y="514"/>
                    <a:pt x="629" y="512"/>
                    <a:pt x="628" y="512"/>
                  </a:cubicBezTo>
                  <a:cubicBezTo>
                    <a:pt x="628" y="513"/>
                    <a:pt x="629" y="514"/>
                    <a:pt x="627" y="515"/>
                  </a:cubicBezTo>
                  <a:cubicBezTo>
                    <a:pt x="627" y="515"/>
                    <a:pt x="631" y="516"/>
                    <a:pt x="630" y="516"/>
                  </a:cubicBezTo>
                  <a:cubicBezTo>
                    <a:pt x="631" y="515"/>
                    <a:pt x="630" y="515"/>
                    <a:pt x="630" y="515"/>
                  </a:cubicBezTo>
                  <a:cubicBezTo>
                    <a:pt x="631" y="515"/>
                    <a:pt x="633" y="515"/>
                    <a:pt x="633" y="516"/>
                  </a:cubicBezTo>
                  <a:cubicBezTo>
                    <a:pt x="635" y="517"/>
                    <a:pt x="637" y="518"/>
                    <a:pt x="639" y="519"/>
                  </a:cubicBezTo>
                  <a:cubicBezTo>
                    <a:pt x="639" y="519"/>
                    <a:pt x="637" y="521"/>
                    <a:pt x="637" y="521"/>
                  </a:cubicBezTo>
                  <a:cubicBezTo>
                    <a:pt x="638" y="521"/>
                    <a:pt x="639" y="519"/>
                    <a:pt x="640" y="519"/>
                  </a:cubicBezTo>
                  <a:cubicBezTo>
                    <a:pt x="641" y="519"/>
                    <a:pt x="643" y="519"/>
                    <a:pt x="642" y="520"/>
                  </a:cubicBezTo>
                  <a:cubicBezTo>
                    <a:pt x="642" y="521"/>
                    <a:pt x="644" y="519"/>
                    <a:pt x="644" y="520"/>
                  </a:cubicBezTo>
                  <a:cubicBezTo>
                    <a:pt x="644" y="521"/>
                    <a:pt x="643" y="521"/>
                    <a:pt x="643" y="521"/>
                  </a:cubicBezTo>
                  <a:cubicBezTo>
                    <a:pt x="644" y="522"/>
                    <a:pt x="645" y="522"/>
                    <a:pt x="646" y="522"/>
                  </a:cubicBezTo>
                  <a:cubicBezTo>
                    <a:pt x="646" y="522"/>
                    <a:pt x="646" y="522"/>
                    <a:pt x="647" y="522"/>
                  </a:cubicBezTo>
                  <a:cubicBezTo>
                    <a:pt x="647" y="523"/>
                    <a:pt x="647" y="523"/>
                    <a:pt x="648" y="523"/>
                  </a:cubicBezTo>
                  <a:cubicBezTo>
                    <a:pt x="648" y="523"/>
                    <a:pt x="648" y="523"/>
                    <a:pt x="647" y="524"/>
                  </a:cubicBezTo>
                  <a:cubicBezTo>
                    <a:pt x="648" y="524"/>
                    <a:pt x="648" y="524"/>
                    <a:pt x="648" y="524"/>
                  </a:cubicBezTo>
                  <a:cubicBezTo>
                    <a:pt x="648" y="524"/>
                    <a:pt x="648" y="524"/>
                    <a:pt x="648" y="524"/>
                  </a:cubicBezTo>
                  <a:cubicBezTo>
                    <a:pt x="649" y="525"/>
                    <a:pt x="648" y="526"/>
                    <a:pt x="648" y="527"/>
                  </a:cubicBezTo>
                  <a:cubicBezTo>
                    <a:pt x="648" y="528"/>
                    <a:pt x="649" y="528"/>
                    <a:pt x="649" y="528"/>
                  </a:cubicBezTo>
                  <a:cubicBezTo>
                    <a:pt x="648" y="529"/>
                    <a:pt x="648" y="529"/>
                    <a:pt x="648" y="530"/>
                  </a:cubicBezTo>
                  <a:cubicBezTo>
                    <a:pt x="647" y="529"/>
                    <a:pt x="646" y="531"/>
                    <a:pt x="645" y="531"/>
                  </a:cubicBezTo>
                  <a:cubicBezTo>
                    <a:pt x="644" y="531"/>
                    <a:pt x="642" y="531"/>
                    <a:pt x="641" y="531"/>
                  </a:cubicBezTo>
                  <a:cubicBezTo>
                    <a:pt x="641" y="531"/>
                    <a:pt x="637" y="531"/>
                    <a:pt x="637" y="532"/>
                  </a:cubicBezTo>
                  <a:cubicBezTo>
                    <a:pt x="636" y="533"/>
                    <a:pt x="639" y="534"/>
                    <a:pt x="640" y="535"/>
                  </a:cubicBezTo>
                  <a:cubicBezTo>
                    <a:pt x="641" y="537"/>
                    <a:pt x="638" y="535"/>
                    <a:pt x="637" y="536"/>
                  </a:cubicBezTo>
                  <a:cubicBezTo>
                    <a:pt x="634" y="537"/>
                    <a:pt x="637" y="540"/>
                    <a:pt x="636" y="540"/>
                  </a:cubicBezTo>
                  <a:cubicBezTo>
                    <a:pt x="635" y="541"/>
                    <a:pt x="633" y="537"/>
                    <a:pt x="632" y="539"/>
                  </a:cubicBezTo>
                  <a:cubicBezTo>
                    <a:pt x="632" y="539"/>
                    <a:pt x="634" y="540"/>
                    <a:pt x="634" y="540"/>
                  </a:cubicBezTo>
                  <a:cubicBezTo>
                    <a:pt x="634" y="541"/>
                    <a:pt x="633" y="541"/>
                    <a:pt x="632" y="542"/>
                  </a:cubicBezTo>
                  <a:cubicBezTo>
                    <a:pt x="632" y="542"/>
                    <a:pt x="633" y="542"/>
                    <a:pt x="633" y="542"/>
                  </a:cubicBezTo>
                  <a:cubicBezTo>
                    <a:pt x="633" y="544"/>
                    <a:pt x="631" y="543"/>
                    <a:pt x="631" y="543"/>
                  </a:cubicBezTo>
                  <a:cubicBezTo>
                    <a:pt x="629" y="544"/>
                    <a:pt x="632" y="546"/>
                    <a:pt x="633" y="546"/>
                  </a:cubicBezTo>
                  <a:cubicBezTo>
                    <a:pt x="632" y="546"/>
                    <a:pt x="629" y="544"/>
                    <a:pt x="628" y="545"/>
                  </a:cubicBezTo>
                  <a:cubicBezTo>
                    <a:pt x="628" y="547"/>
                    <a:pt x="632" y="546"/>
                    <a:pt x="631" y="548"/>
                  </a:cubicBezTo>
                  <a:cubicBezTo>
                    <a:pt x="631" y="547"/>
                    <a:pt x="630" y="547"/>
                    <a:pt x="630" y="547"/>
                  </a:cubicBezTo>
                  <a:cubicBezTo>
                    <a:pt x="628" y="548"/>
                    <a:pt x="628" y="551"/>
                    <a:pt x="626" y="552"/>
                  </a:cubicBezTo>
                  <a:cubicBezTo>
                    <a:pt x="626" y="552"/>
                    <a:pt x="627" y="552"/>
                    <a:pt x="627" y="553"/>
                  </a:cubicBezTo>
                  <a:cubicBezTo>
                    <a:pt x="626" y="553"/>
                    <a:pt x="626" y="553"/>
                    <a:pt x="626" y="554"/>
                  </a:cubicBezTo>
                  <a:cubicBezTo>
                    <a:pt x="625" y="557"/>
                    <a:pt x="624" y="559"/>
                    <a:pt x="623" y="560"/>
                  </a:cubicBezTo>
                  <a:cubicBezTo>
                    <a:pt x="623" y="561"/>
                    <a:pt x="623" y="562"/>
                    <a:pt x="623" y="563"/>
                  </a:cubicBezTo>
                  <a:cubicBezTo>
                    <a:pt x="622" y="564"/>
                    <a:pt x="621" y="564"/>
                    <a:pt x="620" y="564"/>
                  </a:cubicBezTo>
                  <a:cubicBezTo>
                    <a:pt x="620" y="565"/>
                    <a:pt x="622" y="565"/>
                    <a:pt x="622" y="565"/>
                  </a:cubicBezTo>
                  <a:cubicBezTo>
                    <a:pt x="622" y="566"/>
                    <a:pt x="622" y="567"/>
                    <a:pt x="622" y="568"/>
                  </a:cubicBezTo>
                  <a:cubicBezTo>
                    <a:pt x="622" y="570"/>
                    <a:pt x="621" y="573"/>
                    <a:pt x="621" y="575"/>
                  </a:cubicBezTo>
                  <a:cubicBezTo>
                    <a:pt x="621" y="577"/>
                    <a:pt x="621" y="579"/>
                    <a:pt x="621" y="581"/>
                  </a:cubicBezTo>
                  <a:cubicBezTo>
                    <a:pt x="621" y="582"/>
                    <a:pt x="618" y="584"/>
                    <a:pt x="618" y="585"/>
                  </a:cubicBezTo>
                  <a:cubicBezTo>
                    <a:pt x="621" y="584"/>
                    <a:pt x="621" y="586"/>
                    <a:pt x="623" y="587"/>
                  </a:cubicBezTo>
                  <a:cubicBezTo>
                    <a:pt x="624" y="588"/>
                    <a:pt x="626" y="587"/>
                    <a:pt x="625" y="589"/>
                  </a:cubicBezTo>
                  <a:cubicBezTo>
                    <a:pt x="626" y="589"/>
                    <a:pt x="627" y="587"/>
                    <a:pt x="628" y="587"/>
                  </a:cubicBezTo>
                  <a:cubicBezTo>
                    <a:pt x="629" y="587"/>
                    <a:pt x="631" y="588"/>
                    <a:pt x="632" y="589"/>
                  </a:cubicBezTo>
                  <a:cubicBezTo>
                    <a:pt x="633" y="591"/>
                    <a:pt x="633" y="595"/>
                    <a:pt x="634" y="597"/>
                  </a:cubicBezTo>
                  <a:cubicBezTo>
                    <a:pt x="635" y="600"/>
                    <a:pt x="637" y="603"/>
                    <a:pt x="636" y="607"/>
                  </a:cubicBezTo>
                  <a:cubicBezTo>
                    <a:pt x="636" y="608"/>
                    <a:pt x="635" y="609"/>
                    <a:pt x="634" y="610"/>
                  </a:cubicBezTo>
                  <a:cubicBezTo>
                    <a:pt x="634" y="610"/>
                    <a:pt x="632" y="610"/>
                    <a:pt x="632" y="611"/>
                  </a:cubicBezTo>
                  <a:cubicBezTo>
                    <a:pt x="634" y="611"/>
                    <a:pt x="636" y="609"/>
                    <a:pt x="638" y="609"/>
                  </a:cubicBezTo>
                  <a:cubicBezTo>
                    <a:pt x="638" y="610"/>
                    <a:pt x="637" y="609"/>
                    <a:pt x="637" y="610"/>
                  </a:cubicBezTo>
                  <a:cubicBezTo>
                    <a:pt x="639" y="609"/>
                    <a:pt x="642" y="608"/>
                    <a:pt x="644" y="607"/>
                  </a:cubicBezTo>
                  <a:cubicBezTo>
                    <a:pt x="648" y="606"/>
                    <a:pt x="650" y="608"/>
                    <a:pt x="653" y="609"/>
                  </a:cubicBezTo>
                  <a:cubicBezTo>
                    <a:pt x="658" y="612"/>
                    <a:pt x="663" y="613"/>
                    <a:pt x="667" y="618"/>
                  </a:cubicBezTo>
                  <a:cubicBezTo>
                    <a:pt x="668" y="620"/>
                    <a:pt x="670" y="622"/>
                    <a:pt x="672" y="623"/>
                  </a:cubicBezTo>
                  <a:cubicBezTo>
                    <a:pt x="675" y="624"/>
                    <a:pt x="677" y="625"/>
                    <a:pt x="679" y="626"/>
                  </a:cubicBezTo>
                  <a:cubicBezTo>
                    <a:pt x="682" y="627"/>
                    <a:pt x="684" y="629"/>
                    <a:pt x="686" y="630"/>
                  </a:cubicBezTo>
                  <a:cubicBezTo>
                    <a:pt x="689" y="631"/>
                    <a:pt x="691" y="631"/>
                    <a:pt x="694" y="631"/>
                  </a:cubicBezTo>
                  <a:cubicBezTo>
                    <a:pt x="699" y="631"/>
                    <a:pt x="705" y="631"/>
                    <a:pt x="705" y="637"/>
                  </a:cubicBezTo>
                  <a:cubicBezTo>
                    <a:pt x="705" y="639"/>
                    <a:pt x="704" y="641"/>
                    <a:pt x="704" y="643"/>
                  </a:cubicBezTo>
                  <a:cubicBezTo>
                    <a:pt x="705" y="646"/>
                    <a:pt x="706" y="649"/>
                    <a:pt x="705" y="652"/>
                  </a:cubicBezTo>
                  <a:cubicBezTo>
                    <a:pt x="705" y="655"/>
                    <a:pt x="705" y="657"/>
                    <a:pt x="706" y="659"/>
                  </a:cubicBezTo>
                  <a:cubicBezTo>
                    <a:pt x="708" y="661"/>
                    <a:pt x="709" y="664"/>
                    <a:pt x="710" y="665"/>
                  </a:cubicBezTo>
                  <a:cubicBezTo>
                    <a:pt x="712" y="667"/>
                    <a:pt x="713" y="668"/>
                    <a:pt x="714" y="669"/>
                  </a:cubicBezTo>
                  <a:cubicBezTo>
                    <a:pt x="716" y="671"/>
                    <a:pt x="716" y="673"/>
                    <a:pt x="718" y="674"/>
                  </a:cubicBezTo>
                  <a:cubicBezTo>
                    <a:pt x="719" y="676"/>
                    <a:pt x="720" y="676"/>
                    <a:pt x="721" y="675"/>
                  </a:cubicBezTo>
                  <a:cubicBezTo>
                    <a:pt x="723" y="674"/>
                    <a:pt x="722" y="672"/>
                    <a:pt x="724" y="671"/>
                  </a:cubicBezTo>
                  <a:cubicBezTo>
                    <a:pt x="726" y="671"/>
                    <a:pt x="726" y="676"/>
                    <a:pt x="727" y="675"/>
                  </a:cubicBezTo>
                  <a:cubicBezTo>
                    <a:pt x="729" y="674"/>
                    <a:pt x="726" y="670"/>
                    <a:pt x="726" y="670"/>
                  </a:cubicBezTo>
                  <a:cubicBezTo>
                    <a:pt x="734" y="669"/>
                    <a:pt x="725" y="653"/>
                    <a:pt x="727" y="650"/>
                  </a:cubicBezTo>
                  <a:cubicBezTo>
                    <a:pt x="726" y="650"/>
                    <a:pt x="726" y="649"/>
                    <a:pt x="726" y="648"/>
                  </a:cubicBezTo>
                  <a:cubicBezTo>
                    <a:pt x="726" y="647"/>
                    <a:pt x="726" y="646"/>
                    <a:pt x="726" y="644"/>
                  </a:cubicBezTo>
                  <a:cubicBezTo>
                    <a:pt x="725" y="643"/>
                    <a:pt x="724" y="642"/>
                    <a:pt x="723" y="640"/>
                  </a:cubicBezTo>
                  <a:cubicBezTo>
                    <a:pt x="722" y="638"/>
                    <a:pt x="723" y="637"/>
                    <a:pt x="725" y="636"/>
                  </a:cubicBezTo>
                  <a:cubicBezTo>
                    <a:pt x="731" y="633"/>
                    <a:pt x="738" y="629"/>
                    <a:pt x="741" y="624"/>
                  </a:cubicBezTo>
                  <a:cubicBezTo>
                    <a:pt x="745" y="618"/>
                    <a:pt x="744" y="609"/>
                    <a:pt x="741" y="602"/>
                  </a:cubicBezTo>
                  <a:cubicBezTo>
                    <a:pt x="740" y="599"/>
                    <a:pt x="738" y="596"/>
                    <a:pt x="736" y="594"/>
                  </a:cubicBezTo>
                  <a:cubicBezTo>
                    <a:pt x="734" y="593"/>
                    <a:pt x="733" y="593"/>
                    <a:pt x="732" y="591"/>
                  </a:cubicBezTo>
                  <a:cubicBezTo>
                    <a:pt x="732" y="591"/>
                    <a:pt x="732" y="589"/>
                    <a:pt x="732" y="589"/>
                  </a:cubicBezTo>
                  <a:cubicBezTo>
                    <a:pt x="731" y="590"/>
                    <a:pt x="729" y="590"/>
                    <a:pt x="729" y="589"/>
                  </a:cubicBezTo>
                  <a:cubicBezTo>
                    <a:pt x="729" y="589"/>
                    <a:pt x="730" y="587"/>
                    <a:pt x="730" y="587"/>
                  </a:cubicBezTo>
                  <a:cubicBezTo>
                    <a:pt x="730" y="585"/>
                    <a:pt x="731" y="584"/>
                    <a:pt x="732" y="583"/>
                  </a:cubicBezTo>
                  <a:cubicBezTo>
                    <a:pt x="732" y="583"/>
                    <a:pt x="734" y="579"/>
                    <a:pt x="735" y="579"/>
                  </a:cubicBezTo>
                  <a:cubicBezTo>
                    <a:pt x="734" y="579"/>
                    <a:pt x="734" y="579"/>
                    <a:pt x="734" y="579"/>
                  </a:cubicBezTo>
                  <a:cubicBezTo>
                    <a:pt x="734" y="579"/>
                    <a:pt x="735" y="576"/>
                    <a:pt x="735" y="576"/>
                  </a:cubicBezTo>
                  <a:cubicBezTo>
                    <a:pt x="736" y="575"/>
                    <a:pt x="737" y="577"/>
                    <a:pt x="737" y="577"/>
                  </a:cubicBezTo>
                  <a:cubicBezTo>
                    <a:pt x="738" y="576"/>
                    <a:pt x="736" y="576"/>
                    <a:pt x="736" y="575"/>
                  </a:cubicBezTo>
                  <a:cubicBezTo>
                    <a:pt x="737" y="575"/>
                    <a:pt x="737" y="575"/>
                    <a:pt x="737" y="574"/>
                  </a:cubicBezTo>
                  <a:cubicBezTo>
                    <a:pt x="738" y="573"/>
                    <a:pt x="736" y="573"/>
                    <a:pt x="738" y="572"/>
                  </a:cubicBezTo>
                  <a:cubicBezTo>
                    <a:pt x="738" y="572"/>
                    <a:pt x="738" y="571"/>
                    <a:pt x="738" y="571"/>
                  </a:cubicBezTo>
                  <a:cubicBezTo>
                    <a:pt x="738" y="571"/>
                    <a:pt x="737" y="571"/>
                    <a:pt x="737" y="571"/>
                  </a:cubicBezTo>
                  <a:cubicBezTo>
                    <a:pt x="737" y="569"/>
                    <a:pt x="736" y="568"/>
                    <a:pt x="736" y="567"/>
                  </a:cubicBezTo>
                  <a:cubicBezTo>
                    <a:pt x="735" y="565"/>
                    <a:pt x="736" y="565"/>
                    <a:pt x="736" y="563"/>
                  </a:cubicBezTo>
                  <a:cubicBezTo>
                    <a:pt x="735" y="563"/>
                    <a:pt x="735" y="563"/>
                    <a:pt x="735" y="563"/>
                  </a:cubicBezTo>
                  <a:cubicBezTo>
                    <a:pt x="735" y="562"/>
                    <a:pt x="735" y="562"/>
                    <a:pt x="735" y="562"/>
                  </a:cubicBezTo>
                  <a:cubicBezTo>
                    <a:pt x="733" y="558"/>
                    <a:pt x="731" y="563"/>
                    <a:pt x="729" y="561"/>
                  </a:cubicBezTo>
                  <a:cubicBezTo>
                    <a:pt x="729" y="560"/>
                    <a:pt x="733" y="558"/>
                    <a:pt x="734" y="557"/>
                  </a:cubicBezTo>
                  <a:cubicBezTo>
                    <a:pt x="735" y="556"/>
                    <a:pt x="734" y="555"/>
                    <a:pt x="735" y="553"/>
                  </a:cubicBezTo>
                  <a:cubicBezTo>
                    <a:pt x="735" y="553"/>
                    <a:pt x="736" y="550"/>
                    <a:pt x="736" y="551"/>
                  </a:cubicBezTo>
                  <a:cubicBezTo>
                    <a:pt x="736" y="551"/>
                    <a:pt x="736" y="550"/>
                    <a:pt x="735" y="550"/>
                  </a:cubicBezTo>
                  <a:cubicBezTo>
                    <a:pt x="736" y="550"/>
                    <a:pt x="736" y="550"/>
                    <a:pt x="736" y="549"/>
                  </a:cubicBezTo>
                  <a:cubicBezTo>
                    <a:pt x="733" y="546"/>
                    <a:pt x="730" y="540"/>
                    <a:pt x="735" y="537"/>
                  </a:cubicBezTo>
                  <a:cubicBezTo>
                    <a:pt x="739" y="534"/>
                    <a:pt x="746" y="537"/>
                    <a:pt x="749" y="540"/>
                  </a:cubicBezTo>
                  <a:cubicBezTo>
                    <a:pt x="749" y="540"/>
                    <a:pt x="748" y="541"/>
                    <a:pt x="747" y="541"/>
                  </a:cubicBezTo>
                  <a:cubicBezTo>
                    <a:pt x="749" y="542"/>
                    <a:pt x="750" y="539"/>
                    <a:pt x="752" y="539"/>
                  </a:cubicBezTo>
                  <a:cubicBezTo>
                    <a:pt x="753" y="539"/>
                    <a:pt x="755" y="542"/>
                    <a:pt x="756" y="542"/>
                  </a:cubicBezTo>
                  <a:cubicBezTo>
                    <a:pt x="755" y="540"/>
                    <a:pt x="758" y="540"/>
                    <a:pt x="759" y="539"/>
                  </a:cubicBezTo>
                  <a:cubicBezTo>
                    <a:pt x="762" y="537"/>
                    <a:pt x="763" y="538"/>
                    <a:pt x="766" y="540"/>
                  </a:cubicBezTo>
                  <a:cubicBezTo>
                    <a:pt x="767" y="541"/>
                    <a:pt x="768" y="541"/>
                    <a:pt x="769" y="542"/>
                  </a:cubicBezTo>
                  <a:cubicBezTo>
                    <a:pt x="769" y="543"/>
                    <a:pt x="768" y="544"/>
                    <a:pt x="769" y="545"/>
                  </a:cubicBezTo>
                  <a:cubicBezTo>
                    <a:pt x="768" y="545"/>
                    <a:pt x="770" y="545"/>
                    <a:pt x="770" y="545"/>
                  </a:cubicBezTo>
                  <a:cubicBezTo>
                    <a:pt x="771" y="545"/>
                    <a:pt x="771" y="545"/>
                    <a:pt x="772" y="546"/>
                  </a:cubicBezTo>
                  <a:cubicBezTo>
                    <a:pt x="772" y="546"/>
                    <a:pt x="773" y="547"/>
                    <a:pt x="773" y="547"/>
                  </a:cubicBezTo>
                  <a:cubicBezTo>
                    <a:pt x="773" y="548"/>
                    <a:pt x="774" y="548"/>
                    <a:pt x="773" y="549"/>
                  </a:cubicBezTo>
                  <a:cubicBezTo>
                    <a:pt x="774" y="549"/>
                    <a:pt x="775" y="548"/>
                    <a:pt x="776" y="548"/>
                  </a:cubicBezTo>
                  <a:cubicBezTo>
                    <a:pt x="778" y="549"/>
                    <a:pt x="776" y="549"/>
                    <a:pt x="776" y="550"/>
                  </a:cubicBezTo>
                  <a:cubicBezTo>
                    <a:pt x="776" y="551"/>
                    <a:pt x="776" y="551"/>
                    <a:pt x="776" y="552"/>
                  </a:cubicBezTo>
                  <a:cubicBezTo>
                    <a:pt x="776" y="552"/>
                    <a:pt x="777" y="554"/>
                    <a:pt x="777" y="555"/>
                  </a:cubicBezTo>
                  <a:cubicBezTo>
                    <a:pt x="780" y="557"/>
                    <a:pt x="782" y="556"/>
                    <a:pt x="785" y="557"/>
                  </a:cubicBezTo>
                  <a:cubicBezTo>
                    <a:pt x="786" y="557"/>
                    <a:pt x="786" y="559"/>
                    <a:pt x="787" y="560"/>
                  </a:cubicBezTo>
                  <a:cubicBezTo>
                    <a:pt x="789" y="560"/>
                    <a:pt x="789" y="556"/>
                    <a:pt x="791" y="558"/>
                  </a:cubicBezTo>
                  <a:cubicBezTo>
                    <a:pt x="791" y="558"/>
                    <a:pt x="791" y="560"/>
                    <a:pt x="791" y="560"/>
                  </a:cubicBezTo>
                  <a:cubicBezTo>
                    <a:pt x="790" y="561"/>
                    <a:pt x="790" y="561"/>
                    <a:pt x="789" y="561"/>
                  </a:cubicBezTo>
                  <a:cubicBezTo>
                    <a:pt x="789" y="562"/>
                    <a:pt x="789" y="562"/>
                    <a:pt x="789" y="563"/>
                  </a:cubicBezTo>
                  <a:cubicBezTo>
                    <a:pt x="789" y="564"/>
                    <a:pt x="788" y="564"/>
                    <a:pt x="789" y="565"/>
                  </a:cubicBezTo>
                  <a:cubicBezTo>
                    <a:pt x="789" y="566"/>
                    <a:pt x="790" y="568"/>
                    <a:pt x="789" y="569"/>
                  </a:cubicBezTo>
                  <a:cubicBezTo>
                    <a:pt x="789" y="572"/>
                    <a:pt x="786" y="569"/>
                    <a:pt x="784" y="571"/>
                  </a:cubicBezTo>
                  <a:cubicBezTo>
                    <a:pt x="785" y="573"/>
                    <a:pt x="789" y="571"/>
                    <a:pt x="790" y="574"/>
                  </a:cubicBezTo>
                  <a:cubicBezTo>
                    <a:pt x="790" y="575"/>
                    <a:pt x="789" y="576"/>
                    <a:pt x="789" y="577"/>
                  </a:cubicBezTo>
                  <a:cubicBezTo>
                    <a:pt x="789" y="578"/>
                    <a:pt x="790" y="580"/>
                    <a:pt x="788" y="580"/>
                  </a:cubicBezTo>
                  <a:cubicBezTo>
                    <a:pt x="789" y="581"/>
                    <a:pt x="791" y="580"/>
                    <a:pt x="791" y="580"/>
                  </a:cubicBezTo>
                  <a:cubicBezTo>
                    <a:pt x="793" y="581"/>
                    <a:pt x="791" y="581"/>
                    <a:pt x="791" y="582"/>
                  </a:cubicBezTo>
                  <a:cubicBezTo>
                    <a:pt x="791" y="582"/>
                    <a:pt x="791" y="586"/>
                    <a:pt x="790" y="586"/>
                  </a:cubicBezTo>
                  <a:cubicBezTo>
                    <a:pt x="788" y="587"/>
                    <a:pt x="789" y="584"/>
                    <a:pt x="788" y="584"/>
                  </a:cubicBezTo>
                  <a:cubicBezTo>
                    <a:pt x="787" y="585"/>
                    <a:pt x="788" y="586"/>
                    <a:pt x="788" y="587"/>
                  </a:cubicBezTo>
                  <a:cubicBezTo>
                    <a:pt x="788" y="587"/>
                    <a:pt x="786" y="586"/>
                    <a:pt x="786" y="588"/>
                  </a:cubicBezTo>
                  <a:cubicBezTo>
                    <a:pt x="786" y="587"/>
                    <a:pt x="788" y="589"/>
                    <a:pt x="788" y="590"/>
                  </a:cubicBezTo>
                  <a:cubicBezTo>
                    <a:pt x="787" y="589"/>
                    <a:pt x="793" y="586"/>
                    <a:pt x="794" y="586"/>
                  </a:cubicBezTo>
                  <a:cubicBezTo>
                    <a:pt x="796" y="586"/>
                    <a:pt x="797" y="587"/>
                    <a:pt x="798" y="588"/>
                  </a:cubicBezTo>
                  <a:cubicBezTo>
                    <a:pt x="799" y="589"/>
                    <a:pt x="801" y="591"/>
                    <a:pt x="801" y="592"/>
                  </a:cubicBezTo>
                  <a:cubicBezTo>
                    <a:pt x="801" y="592"/>
                    <a:pt x="801" y="593"/>
                    <a:pt x="801" y="593"/>
                  </a:cubicBezTo>
                  <a:cubicBezTo>
                    <a:pt x="801" y="594"/>
                    <a:pt x="799" y="595"/>
                    <a:pt x="800" y="596"/>
                  </a:cubicBezTo>
                  <a:cubicBezTo>
                    <a:pt x="800" y="596"/>
                    <a:pt x="803" y="592"/>
                    <a:pt x="802" y="591"/>
                  </a:cubicBezTo>
                  <a:cubicBezTo>
                    <a:pt x="803" y="592"/>
                    <a:pt x="803" y="597"/>
                    <a:pt x="802" y="597"/>
                  </a:cubicBezTo>
                  <a:cubicBezTo>
                    <a:pt x="803" y="596"/>
                    <a:pt x="803" y="595"/>
                    <a:pt x="804" y="594"/>
                  </a:cubicBezTo>
                  <a:cubicBezTo>
                    <a:pt x="805" y="593"/>
                    <a:pt x="805" y="593"/>
                    <a:pt x="806" y="592"/>
                  </a:cubicBezTo>
                  <a:cubicBezTo>
                    <a:pt x="806" y="592"/>
                    <a:pt x="808" y="592"/>
                    <a:pt x="808" y="592"/>
                  </a:cubicBezTo>
                  <a:cubicBezTo>
                    <a:pt x="809" y="591"/>
                    <a:pt x="809" y="592"/>
                    <a:pt x="809" y="591"/>
                  </a:cubicBezTo>
                  <a:cubicBezTo>
                    <a:pt x="810" y="589"/>
                    <a:pt x="810" y="587"/>
                    <a:pt x="812" y="587"/>
                  </a:cubicBezTo>
                  <a:cubicBezTo>
                    <a:pt x="814" y="587"/>
                    <a:pt x="814" y="591"/>
                    <a:pt x="813" y="592"/>
                  </a:cubicBezTo>
                  <a:cubicBezTo>
                    <a:pt x="814" y="593"/>
                    <a:pt x="814" y="588"/>
                    <a:pt x="814" y="587"/>
                  </a:cubicBezTo>
                  <a:cubicBezTo>
                    <a:pt x="814" y="587"/>
                    <a:pt x="815" y="587"/>
                    <a:pt x="815" y="586"/>
                  </a:cubicBezTo>
                  <a:cubicBezTo>
                    <a:pt x="815" y="586"/>
                    <a:pt x="815" y="586"/>
                    <a:pt x="814" y="586"/>
                  </a:cubicBezTo>
                  <a:cubicBezTo>
                    <a:pt x="815" y="586"/>
                    <a:pt x="815" y="585"/>
                    <a:pt x="815" y="585"/>
                  </a:cubicBezTo>
                  <a:cubicBezTo>
                    <a:pt x="815" y="585"/>
                    <a:pt x="815" y="586"/>
                    <a:pt x="816" y="586"/>
                  </a:cubicBezTo>
                  <a:cubicBezTo>
                    <a:pt x="816" y="586"/>
                    <a:pt x="816" y="584"/>
                    <a:pt x="815" y="584"/>
                  </a:cubicBezTo>
                  <a:cubicBezTo>
                    <a:pt x="816" y="584"/>
                    <a:pt x="817" y="585"/>
                    <a:pt x="817" y="585"/>
                  </a:cubicBezTo>
                  <a:cubicBezTo>
                    <a:pt x="817" y="584"/>
                    <a:pt x="817" y="584"/>
                    <a:pt x="817" y="584"/>
                  </a:cubicBezTo>
                  <a:cubicBezTo>
                    <a:pt x="817" y="584"/>
                    <a:pt x="817" y="584"/>
                    <a:pt x="818" y="584"/>
                  </a:cubicBezTo>
                  <a:cubicBezTo>
                    <a:pt x="817" y="584"/>
                    <a:pt x="816" y="582"/>
                    <a:pt x="816" y="582"/>
                  </a:cubicBezTo>
                  <a:cubicBezTo>
                    <a:pt x="816" y="581"/>
                    <a:pt x="817" y="582"/>
                    <a:pt x="817" y="582"/>
                  </a:cubicBezTo>
                  <a:cubicBezTo>
                    <a:pt x="817" y="582"/>
                    <a:pt x="817" y="580"/>
                    <a:pt x="817" y="580"/>
                  </a:cubicBezTo>
                  <a:cubicBezTo>
                    <a:pt x="817" y="580"/>
                    <a:pt x="817" y="580"/>
                    <a:pt x="818" y="580"/>
                  </a:cubicBezTo>
                  <a:cubicBezTo>
                    <a:pt x="818" y="580"/>
                    <a:pt x="817" y="578"/>
                    <a:pt x="817" y="579"/>
                  </a:cubicBezTo>
                  <a:cubicBezTo>
                    <a:pt x="818" y="578"/>
                    <a:pt x="820" y="578"/>
                    <a:pt x="820" y="579"/>
                  </a:cubicBezTo>
                  <a:cubicBezTo>
                    <a:pt x="820" y="578"/>
                    <a:pt x="817" y="577"/>
                    <a:pt x="817" y="575"/>
                  </a:cubicBezTo>
                  <a:cubicBezTo>
                    <a:pt x="818" y="574"/>
                    <a:pt x="819" y="575"/>
                    <a:pt x="819" y="574"/>
                  </a:cubicBezTo>
                  <a:cubicBezTo>
                    <a:pt x="819" y="573"/>
                    <a:pt x="819" y="573"/>
                    <a:pt x="819" y="572"/>
                  </a:cubicBezTo>
                  <a:cubicBezTo>
                    <a:pt x="819" y="572"/>
                    <a:pt x="820" y="572"/>
                    <a:pt x="820" y="572"/>
                  </a:cubicBezTo>
                  <a:cubicBezTo>
                    <a:pt x="821" y="572"/>
                    <a:pt x="820" y="569"/>
                    <a:pt x="821" y="568"/>
                  </a:cubicBezTo>
                  <a:cubicBezTo>
                    <a:pt x="822" y="568"/>
                    <a:pt x="825" y="567"/>
                    <a:pt x="824" y="569"/>
                  </a:cubicBezTo>
                  <a:cubicBezTo>
                    <a:pt x="825" y="569"/>
                    <a:pt x="823" y="570"/>
                    <a:pt x="823" y="570"/>
                  </a:cubicBezTo>
                  <a:cubicBezTo>
                    <a:pt x="824" y="570"/>
                    <a:pt x="824" y="570"/>
                    <a:pt x="824" y="571"/>
                  </a:cubicBezTo>
                  <a:cubicBezTo>
                    <a:pt x="824" y="571"/>
                    <a:pt x="824" y="571"/>
                    <a:pt x="824" y="571"/>
                  </a:cubicBezTo>
                  <a:cubicBezTo>
                    <a:pt x="823" y="571"/>
                    <a:pt x="825" y="572"/>
                    <a:pt x="824" y="572"/>
                  </a:cubicBezTo>
                  <a:cubicBezTo>
                    <a:pt x="825" y="573"/>
                    <a:pt x="825" y="571"/>
                    <a:pt x="825" y="571"/>
                  </a:cubicBezTo>
                  <a:cubicBezTo>
                    <a:pt x="826" y="571"/>
                    <a:pt x="826" y="574"/>
                    <a:pt x="826" y="574"/>
                  </a:cubicBezTo>
                  <a:cubicBezTo>
                    <a:pt x="826" y="575"/>
                    <a:pt x="826" y="575"/>
                    <a:pt x="827" y="576"/>
                  </a:cubicBezTo>
                  <a:cubicBezTo>
                    <a:pt x="828" y="578"/>
                    <a:pt x="829" y="579"/>
                    <a:pt x="827" y="579"/>
                  </a:cubicBezTo>
                  <a:cubicBezTo>
                    <a:pt x="828" y="579"/>
                    <a:pt x="828" y="581"/>
                    <a:pt x="829" y="581"/>
                  </a:cubicBezTo>
                  <a:cubicBezTo>
                    <a:pt x="829" y="581"/>
                    <a:pt x="831" y="580"/>
                    <a:pt x="831" y="582"/>
                  </a:cubicBezTo>
                  <a:cubicBezTo>
                    <a:pt x="831" y="583"/>
                    <a:pt x="827" y="585"/>
                    <a:pt x="828" y="585"/>
                  </a:cubicBezTo>
                  <a:cubicBezTo>
                    <a:pt x="828" y="585"/>
                    <a:pt x="830" y="584"/>
                    <a:pt x="831" y="584"/>
                  </a:cubicBezTo>
                  <a:cubicBezTo>
                    <a:pt x="834" y="583"/>
                    <a:pt x="831" y="584"/>
                    <a:pt x="832" y="585"/>
                  </a:cubicBezTo>
                  <a:cubicBezTo>
                    <a:pt x="833" y="585"/>
                    <a:pt x="832" y="585"/>
                    <a:pt x="832" y="586"/>
                  </a:cubicBezTo>
                  <a:cubicBezTo>
                    <a:pt x="832" y="586"/>
                    <a:pt x="833" y="586"/>
                    <a:pt x="833" y="586"/>
                  </a:cubicBezTo>
                  <a:cubicBezTo>
                    <a:pt x="833" y="587"/>
                    <a:pt x="834" y="587"/>
                    <a:pt x="834" y="587"/>
                  </a:cubicBezTo>
                  <a:cubicBezTo>
                    <a:pt x="834" y="587"/>
                    <a:pt x="833" y="588"/>
                    <a:pt x="833" y="588"/>
                  </a:cubicBezTo>
                  <a:cubicBezTo>
                    <a:pt x="833" y="589"/>
                    <a:pt x="835" y="589"/>
                    <a:pt x="834" y="590"/>
                  </a:cubicBezTo>
                  <a:cubicBezTo>
                    <a:pt x="834" y="591"/>
                    <a:pt x="831" y="591"/>
                    <a:pt x="831" y="591"/>
                  </a:cubicBezTo>
                  <a:cubicBezTo>
                    <a:pt x="831" y="591"/>
                    <a:pt x="831" y="591"/>
                    <a:pt x="831" y="592"/>
                  </a:cubicBezTo>
                  <a:cubicBezTo>
                    <a:pt x="831" y="592"/>
                    <a:pt x="830" y="592"/>
                    <a:pt x="830" y="593"/>
                  </a:cubicBezTo>
                  <a:cubicBezTo>
                    <a:pt x="830" y="593"/>
                    <a:pt x="833" y="591"/>
                    <a:pt x="833" y="591"/>
                  </a:cubicBezTo>
                  <a:cubicBezTo>
                    <a:pt x="833" y="592"/>
                    <a:pt x="833" y="592"/>
                    <a:pt x="833" y="592"/>
                  </a:cubicBezTo>
                  <a:cubicBezTo>
                    <a:pt x="834" y="594"/>
                    <a:pt x="836" y="589"/>
                    <a:pt x="836" y="593"/>
                  </a:cubicBezTo>
                  <a:cubicBezTo>
                    <a:pt x="836" y="595"/>
                    <a:pt x="831" y="597"/>
                    <a:pt x="831" y="598"/>
                  </a:cubicBezTo>
                  <a:cubicBezTo>
                    <a:pt x="831" y="598"/>
                    <a:pt x="835" y="595"/>
                    <a:pt x="836" y="595"/>
                  </a:cubicBezTo>
                  <a:cubicBezTo>
                    <a:pt x="837" y="595"/>
                    <a:pt x="837" y="595"/>
                    <a:pt x="838" y="596"/>
                  </a:cubicBezTo>
                  <a:cubicBezTo>
                    <a:pt x="838" y="598"/>
                    <a:pt x="837" y="597"/>
                    <a:pt x="836" y="598"/>
                  </a:cubicBezTo>
                  <a:cubicBezTo>
                    <a:pt x="838" y="598"/>
                    <a:pt x="840" y="598"/>
                    <a:pt x="841" y="599"/>
                  </a:cubicBezTo>
                  <a:cubicBezTo>
                    <a:pt x="843" y="601"/>
                    <a:pt x="841" y="601"/>
                    <a:pt x="840" y="600"/>
                  </a:cubicBezTo>
                  <a:cubicBezTo>
                    <a:pt x="841" y="599"/>
                    <a:pt x="841" y="602"/>
                    <a:pt x="840" y="602"/>
                  </a:cubicBezTo>
                  <a:cubicBezTo>
                    <a:pt x="840" y="603"/>
                    <a:pt x="838" y="603"/>
                    <a:pt x="837" y="604"/>
                  </a:cubicBezTo>
                  <a:cubicBezTo>
                    <a:pt x="839" y="602"/>
                    <a:pt x="841" y="607"/>
                    <a:pt x="841" y="608"/>
                  </a:cubicBezTo>
                  <a:cubicBezTo>
                    <a:pt x="843" y="608"/>
                    <a:pt x="844" y="607"/>
                    <a:pt x="844" y="609"/>
                  </a:cubicBezTo>
                  <a:cubicBezTo>
                    <a:pt x="845" y="609"/>
                    <a:pt x="844" y="611"/>
                    <a:pt x="843" y="611"/>
                  </a:cubicBezTo>
                  <a:cubicBezTo>
                    <a:pt x="844" y="611"/>
                    <a:pt x="845" y="612"/>
                    <a:pt x="845" y="613"/>
                  </a:cubicBezTo>
                  <a:cubicBezTo>
                    <a:pt x="844" y="616"/>
                    <a:pt x="843" y="612"/>
                    <a:pt x="843" y="612"/>
                  </a:cubicBezTo>
                  <a:cubicBezTo>
                    <a:pt x="843" y="612"/>
                    <a:pt x="840" y="612"/>
                    <a:pt x="841" y="613"/>
                  </a:cubicBezTo>
                  <a:cubicBezTo>
                    <a:pt x="841" y="614"/>
                    <a:pt x="843" y="613"/>
                    <a:pt x="842" y="614"/>
                  </a:cubicBezTo>
                  <a:cubicBezTo>
                    <a:pt x="842" y="615"/>
                    <a:pt x="840" y="614"/>
                    <a:pt x="839" y="613"/>
                  </a:cubicBezTo>
                  <a:cubicBezTo>
                    <a:pt x="839" y="614"/>
                    <a:pt x="840" y="614"/>
                    <a:pt x="840" y="614"/>
                  </a:cubicBezTo>
                  <a:cubicBezTo>
                    <a:pt x="840" y="615"/>
                    <a:pt x="840" y="615"/>
                    <a:pt x="840" y="615"/>
                  </a:cubicBezTo>
                  <a:cubicBezTo>
                    <a:pt x="840" y="615"/>
                    <a:pt x="843" y="616"/>
                    <a:pt x="843" y="616"/>
                  </a:cubicBezTo>
                  <a:cubicBezTo>
                    <a:pt x="842" y="617"/>
                    <a:pt x="840" y="615"/>
                    <a:pt x="840" y="616"/>
                  </a:cubicBezTo>
                  <a:cubicBezTo>
                    <a:pt x="840" y="616"/>
                    <a:pt x="840" y="616"/>
                    <a:pt x="840" y="616"/>
                  </a:cubicBezTo>
                  <a:cubicBezTo>
                    <a:pt x="840" y="616"/>
                    <a:pt x="840" y="617"/>
                    <a:pt x="840" y="617"/>
                  </a:cubicBezTo>
                  <a:cubicBezTo>
                    <a:pt x="840" y="616"/>
                    <a:pt x="843" y="618"/>
                    <a:pt x="843" y="619"/>
                  </a:cubicBezTo>
                  <a:cubicBezTo>
                    <a:pt x="843" y="619"/>
                    <a:pt x="840" y="619"/>
                    <a:pt x="840" y="619"/>
                  </a:cubicBezTo>
                  <a:cubicBezTo>
                    <a:pt x="841" y="620"/>
                    <a:pt x="842" y="619"/>
                    <a:pt x="843" y="619"/>
                  </a:cubicBezTo>
                  <a:cubicBezTo>
                    <a:pt x="844" y="620"/>
                    <a:pt x="844" y="621"/>
                    <a:pt x="845" y="621"/>
                  </a:cubicBezTo>
                  <a:cubicBezTo>
                    <a:pt x="845" y="621"/>
                    <a:pt x="843" y="621"/>
                    <a:pt x="843" y="622"/>
                  </a:cubicBezTo>
                  <a:cubicBezTo>
                    <a:pt x="844" y="622"/>
                    <a:pt x="846" y="622"/>
                    <a:pt x="847" y="623"/>
                  </a:cubicBezTo>
                  <a:cubicBezTo>
                    <a:pt x="846" y="623"/>
                    <a:pt x="846" y="623"/>
                    <a:pt x="846" y="623"/>
                  </a:cubicBezTo>
                  <a:cubicBezTo>
                    <a:pt x="846" y="622"/>
                    <a:pt x="850" y="625"/>
                    <a:pt x="849" y="625"/>
                  </a:cubicBezTo>
                  <a:cubicBezTo>
                    <a:pt x="849" y="625"/>
                    <a:pt x="849" y="624"/>
                    <a:pt x="849" y="624"/>
                  </a:cubicBezTo>
                  <a:cubicBezTo>
                    <a:pt x="849" y="624"/>
                    <a:pt x="849" y="626"/>
                    <a:pt x="850" y="626"/>
                  </a:cubicBezTo>
                  <a:cubicBezTo>
                    <a:pt x="850" y="626"/>
                    <a:pt x="850" y="625"/>
                    <a:pt x="850" y="624"/>
                  </a:cubicBezTo>
                  <a:cubicBezTo>
                    <a:pt x="851" y="625"/>
                    <a:pt x="852" y="624"/>
                    <a:pt x="852" y="625"/>
                  </a:cubicBezTo>
                  <a:cubicBezTo>
                    <a:pt x="852" y="625"/>
                    <a:pt x="851" y="626"/>
                    <a:pt x="851" y="626"/>
                  </a:cubicBezTo>
                  <a:cubicBezTo>
                    <a:pt x="853" y="628"/>
                    <a:pt x="852" y="630"/>
                    <a:pt x="850" y="631"/>
                  </a:cubicBezTo>
                  <a:cubicBezTo>
                    <a:pt x="851" y="632"/>
                    <a:pt x="852" y="631"/>
                    <a:pt x="853" y="630"/>
                  </a:cubicBezTo>
                  <a:cubicBezTo>
                    <a:pt x="854" y="630"/>
                    <a:pt x="857" y="631"/>
                    <a:pt x="855" y="632"/>
                  </a:cubicBezTo>
                  <a:cubicBezTo>
                    <a:pt x="856" y="632"/>
                    <a:pt x="856" y="631"/>
                    <a:pt x="857" y="632"/>
                  </a:cubicBezTo>
                  <a:cubicBezTo>
                    <a:pt x="857" y="634"/>
                    <a:pt x="855" y="634"/>
                    <a:pt x="855" y="635"/>
                  </a:cubicBezTo>
                  <a:cubicBezTo>
                    <a:pt x="858" y="636"/>
                    <a:pt x="857" y="631"/>
                    <a:pt x="859" y="631"/>
                  </a:cubicBezTo>
                  <a:cubicBezTo>
                    <a:pt x="859" y="631"/>
                    <a:pt x="858" y="634"/>
                    <a:pt x="858" y="634"/>
                  </a:cubicBezTo>
                  <a:cubicBezTo>
                    <a:pt x="859" y="634"/>
                    <a:pt x="859" y="632"/>
                    <a:pt x="860" y="632"/>
                  </a:cubicBezTo>
                  <a:cubicBezTo>
                    <a:pt x="861" y="632"/>
                    <a:pt x="861" y="635"/>
                    <a:pt x="861" y="635"/>
                  </a:cubicBezTo>
                  <a:cubicBezTo>
                    <a:pt x="863" y="638"/>
                    <a:pt x="865" y="634"/>
                    <a:pt x="868" y="635"/>
                  </a:cubicBezTo>
                  <a:cubicBezTo>
                    <a:pt x="868" y="636"/>
                    <a:pt x="867" y="636"/>
                    <a:pt x="866" y="637"/>
                  </a:cubicBezTo>
                  <a:cubicBezTo>
                    <a:pt x="867" y="637"/>
                    <a:pt x="868" y="637"/>
                    <a:pt x="870" y="638"/>
                  </a:cubicBezTo>
                  <a:cubicBezTo>
                    <a:pt x="870" y="638"/>
                    <a:pt x="871" y="638"/>
                    <a:pt x="871" y="638"/>
                  </a:cubicBezTo>
                  <a:cubicBezTo>
                    <a:pt x="871" y="639"/>
                    <a:pt x="872" y="639"/>
                    <a:pt x="872" y="640"/>
                  </a:cubicBezTo>
                  <a:cubicBezTo>
                    <a:pt x="871" y="641"/>
                    <a:pt x="870" y="641"/>
                    <a:pt x="869" y="641"/>
                  </a:cubicBezTo>
                  <a:cubicBezTo>
                    <a:pt x="867" y="641"/>
                    <a:pt x="864" y="641"/>
                    <a:pt x="863" y="643"/>
                  </a:cubicBezTo>
                  <a:cubicBezTo>
                    <a:pt x="864" y="643"/>
                    <a:pt x="864" y="644"/>
                    <a:pt x="864" y="644"/>
                  </a:cubicBezTo>
                  <a:cubicBezTo>
                    <a:pt x="864" y="644"/>
                    <a:pt x="864" y="644"/>
                    <a:pt x="864" y="644"/>
                  </a:cubicBezTo>
                  <a:cubicBezTo>
                    <a:pt x="864" y="645"/>
                    <a:pt x="860" y="645"/>
                    <a:pt x="861" y="644"/>
                  </a:cubicBezTo>
                  <a:cubicBezTo>
                    <a:pt x="860" y="644"/>
                    <a:pt x="858" y="645"/>
                    <a:pt x="857" y="645"/>
                  </a:cubicBezTo>
                  <a:cubicBezTo>
                    <a:pt x="858" y="646"/>
                    <a:pt x="861" y="644"/>
                    <a:pt x="860" y="646"/>
                  </a:cubicBezTo>
                  <a:cubicBezTo>
                    <a:pt x="860" y="647"/>
                    <a:pt x="858" y="647"/>
                    <a:pt x="857" y="647"/>
                  </a:cubicBezTo>
                  <a:cubicBezTo>
                    <a:pt x="855" y="648"/>
                    <a:pt x="854" y="648"/>
                    <a:pt x="853" y="649"/>
                  </a:cubicBezTo>
                  <a:cubicBezTo>
                    <a:pt x="853" y="650"/>
                    <a:pt x="853" y="651"/>
                    <a:pt x="853" y="651"/>
                  </a:cubicBezTo>
                  <a:cubicBezTo>
                    <a:pt x="853" y="652"/>
                    <a:pt x="851" y="652"/>
                    <a:pt x="851" y="652"/>
                  </a:cubicBezTo>
                  <a:cubicBezTo>
                    <a:pt x="851" y="652"/>
                    <a:pt x="857" y="650"/>
                    <a:pt x="858" y="650"/>
                  </a:cubicBezTo>
                  <a:cubicBezTo>
                    <a:pt x="860" y="649"/>
                    <a:pt x="860" y="647"/>
                    <a:pt x="862" y="646"/>
                  </a:cubicBezTo>
                  <a:cubicBezTo>
                    <a:pt x="864" y="645"/>
                    <a:pt x="866" y="646"/>
                    <a:pt x="868" y="644"/>
                  </a:cubicBezTo>
                  <a:cubicBezTo>
                    <a:pt x="868" y="644"/>
                    <a:pt x="864" y="645"/>
                    <a:pt x="864" y="643"/>
                  </a:cubicBezTo>
                  <a:cubicBezTo>
                    <a:pt x="865" y="642"/>
                    <a:pt x="867" y="643"/>
                    <a:pt x="868" y="643"/>
                  </a:cubicBezTo>
                  <a:cubicBezTo>
                    <a:pt x="870" y="643"/>
                    <a:pt x="876" y="648"/>
                    <a:pt x="871" y="650"/>
                  </a:cubicBezTo>
                  <a:cubicBezTo>
                    <a:pt x="872" y="650"/>
                    <a:pt x="871" y="651"/>
                    <a:pt x="873" y="650"/>
                  </a:cubicBezTo>
                  <a:cubicBezTo>
                    <a:pt x="874" y="649"/>
                    <a:pt x="874" y="648"/>
                    <a:pt x="876" y="648"/>
                  </a:cubicBezTo>
                  <a:cubicBezTo>
                    <a:pt x="879" y="648"/>
                    <a:pt x="877" y="649"/>
                    <a:pt x="878" y="649"/>
                  </a:cubicBezTo>
                  <a:cubicBezTo>
                    <a:pt x="878" y="650"/>
                    <a:pt x="881" y="650"/>
                    <a:pt x="880" y="651"/>
                  </a:cubicBezTo>
                  <a:cubicBezTo>
                    <a:pt x="880" y="652"/>
                    <a:pt x="879" y="650"/>
                    <a:pt x="880" y="652"/>
                  </a:cubicBezTo>
                  <a:cubicBezTo>
                    <a:pt x="881" y="654"/>
                    <a:pt x="882" y="653"/>
                    <a:pt x="882" y="655"/>
                  </a:cubicBezTo>
                  <a:cubicBezTo>
                    <a:pt x="882" y="656"/>
                    <a:pt x="881" y="656"/>
                    <a:pt x="881" y="656"/>
                  </a:cubicBezTo>
                  <a:cubicBezTo>
                    <a:pt x="881" y="657"/>
                    <a:pt x="881" y="657"/>
                    <a:pt x="881" y="657"/>
                  </a:cubicBezTo>
                  <a:cubicBezTo>
                    <a:pt x="881" y="658"/>
                    <a:pt x="881" y="658"/>
                    <a:pt x="881" y="659"/>
                  </a:cubicBezTo>
                  <a:cubicBezTo>
                    <a:pt x="881" y="659"/>
                    <a:pt x="880" y="658"/>
                    <a:pt x="880" y="659"/>
                  </a:cubicBezTo>
                  <a:cubicBezTo>
                    <a:pt x="881" y="660"/>
                    <a:pt x="882" y="660"/>
                    <a:pt x="882" y="662"/>
                  </a:cubicBezTo>
                  <a:cubicBezTo>
                    <a:pt x="882" y="662"/>
                    <a:pt x="880" y="661"/>
                    <a:pt x="880" y="661"/>
                  </a:cubicBezTo>
                  <a:cubicBezTo>
                    <a:pt x="880" y="662"/>
                    <a:pt x="882" y="662"/>
                    <a:pt x="883" y="662"/>
                  </a:cubicBezTo>
                  <a:cubicBezTo>
                    <a:pt x="884" y="664"/>
                    <a:pt x="881" y="663"/>
                    <a:pt x="881" y="664"/>
                  </a:cubicBezTo>
                  <a:cubicBezTo>
                    <a:pt x="881" y="663"/>
                    <a:pt x="882" y="665"/>
                    <a:pt x="883" y="665"/>
                  </a:cubicBezTo>
                  <a:cubicBezTo>
                    <a:pt x="883" y="667"/>
                    <a:pt x="882" y="667"/>
                    <a:pt x="881" y="668"/>
                  </a:cubicBezTo>
                  <a:cubicBezTo>
                    <a:pt x="879" y="670"/>
                    <a:pt x="877" y="672"/>
                    <a:pt x="874" y="673"/>
                  </a:cubicBezTo>
                  <a:cubicBezTo>
                    <a:pt x="871" y="674"/>
                    <a:pt x="869" y="674"/>
                    <a:pt x="866" y="675"/>
                  </a:cubicBezTo>
                  <a:cubicBezTo>
                    <a:pt x="866" y="675"/>
                    <a:pt x="863" y="677"/>
                    <a:pt x="863" y="676"/>
                  </a:cubicBezTo>
                  <a:cubicBezTo>
                    <a:pt x="864" y="676"/>
                    <a:pt x="861" y="678"/>
                    <a:pt x="861" y="679"/>
                  </a:cubicBezTo>
                  <a:cubicBezTo>
                    <a:pt x="860" y="679"/>
                    <a:pt x="860" y="680"/>
                    <a:pt x="860" y="681"/>
                  </a:cubicBezTo>
                  <a:cubicBezTo>
                    <a:pt x="859" y="682"/>
                    <a:pt x="858" y="681"/>
                    <a:pt x="858" y="683"/>
                  </a:cubicBezTo>
                  <a:cubicBezTo>
                    <a:pt x="858" y="682"/>
                    <a:pt x="857" y="683"/>
                    <a:pt x="857" y="683"/>
                  </a:cubicBezTo>
                  <a:cubicBezTo>
                    <a:pt x="857" y="683"/>
                    <a:pt x="857" y="683"/>
                    <a:pt x="858" y="683"/>
                  </a:cubicBezTo>
                  <a:cubicBezTo>
                    <a:pt x="857" y="683"/>
                    <a:pt x="857" y="683"/>
                    <a:pt x="858" y="683"/>
                  </a:cubicBezTo>
                  <a:cubicBezTo>
                    <a:pt x="856" y="683"/>
                    <a:pt x="858" y="682"/>
                    <a:pt x="858" y="683"/>
                  </a:cubicBezTo>
                  <a:close/>
                  <a:moveTo>
                    <a:pt x="701" y="1018"/>
                  </a:moveTo>
                  <a:cubicBezTo>
                    <a:pt x="701" y="1018"/>
                    <a:pt x="701" y="1018"/>
                    <a:pt x="700" y="1018"/>
                  </a:cubicBezTo>
                  <a:cubicBezTo>
                    <a:pt x="701" y="1018"/>
                    <a:pt x="701" y="1018"/>
                    <a:pt x="701" y="1018"/>
                  </a:cubicBezTo>
                  <a:close/>
                  <a:moveTo>
                    <a:pt x="701" y="1016"/>
                  </a:moveTo>
                  <a:cubicBezTo>
                    <a:pt x="701" y="1016"/>
                    <a:pt x="701" y="1018"/>
                    <a:pt x="700" y="1018"/>
                  </a:cubicBezTo>
                  <a:cubicBezTo>
                    <a:pt x="701" y="1017"/>
                    <a:pt x="701" y="1017"/>
                    <a:pt x="701" y="1016"/>
                  </a:cubicBezTo>
                  <a:cubicBezTo>
                    <a:pt x="701" y="1016"/>
                    <a:pt x="701" y="1017"/>
                    <a:pt x="701" y="1016"/>
                  </a:cubicBezTo>
                  <a:cubicBezTo>
                    <a:pt x="701" y="1016"/>
                    <a:pt x="701" y="1017"/>
                    <a:pt x="701" y="1016"/>
                  </a:cubicBezTo>
                  <a:cubicBezTo>
                    <a:pt x="701" y="1016"/>
                    <a:pt x="701" y="1017"/>
                    <a:pt x="701" y="1016"/>
                  </a:cubicBezTo>
                  <a:close/>
                  <a:moveTo>
                    <a:pt x="702" y="1013"/>
                  </a:moveTo>
                  <a:cubicBezTo>
                    <a:pt x="702" y="1013"/>
                    <a:pt x="702" y="1013"/>
                    <a:pt x="702" y="1013"/>
                  </a:cubicBezTo>
                  <a:close/>
                  <a:moveTo>
                    <a:pt x="701" y="1012"/>
                  </a:moveTo>
                  <a:cubicBezTo>
                    <a:pt x="701" y="1012"/>
                    <a:pt x="701" y="1012"/>
                    <a:pt x="701" y="1012"/>
                  </a:cubicBezTo>
                  <a:cubicBezTo>
                    <a:pt x="701" y="1012"/>
                    <a:pt x="702" y="1012"/>
                    <a:pt x="702" y="1013"/>
                  </a:cubicBezTo>
                  <a:cubicBezTo>
                    <a:pt x="702" y="1012"/>
                    <a:pt x="701" y="1012"/>
                    <a:pt x="701" y="1012"/>
                  </a:cubicBezTo>
                  <a:close/>
                  <a:moveTo>
                    <a:pt x="700" y="1013"/>
                  </a:moveTo>
                  <a:cubicBezTo>
                    <a:pt x="700" y="1013"/>
                    <a:pt x="700" y="1013"/>
                    <a:pt x="700" y="1013"/>
                  </a:cubicBezTo>
                  <a:cubicBezTo>
                    <a:pt x="700" y="1013"/>
                    <a:pt x="700" y="1013"/>
                    <a:pt x="700" y="1013"/>
                  </a:cubicBezTo>
                  <a:close/>
                  <a:moveTo>
                    <a:pt x="732" y="905"/>
                  </a:moveTo>
                  <a:cubicBezTo>
                    <a:pt x="729" y="908"/>
                    <a:pt x="734" y="909"/>
                    <a:pt x="735" y="907"/>
                  </a:cubicBezTo>
                  <a:cubicBezTo>
                    <a:pt x="736" y="906"/>
                    <a:pt x="734" y="903"/>
                    <a:pt x="733" y="903"/>
                  </a:cubicBezTo>
                  <a:cubicBezTo>
                    <a:pt x="732" y="902"/>
                    <a:pt x="732" y="904"/>
                    <a:pt x="731" y="905"/>
                  </a:cubicBezTo>
                  <a:cubicBezTo>
                    <a:pt x="732" y="905"/>
                    <a:pt x="732" y="905"/>
                    <a:pt x="732" y="905"/>
                  </a:cubicBezTo>
                  <a:close/>
                  <a:moveTo>
                    <a:pt x="735" y="912"/>
                  </a:moveTo>
                  <a:cubicBezTo>
                    <a:pt x="735" y="914"/>
                    <a:pt x="736" y="913"/>
                    <a:pt x="737" y="912"/>
                  </a:cubicBezTo>
                  <a:cubicBezTo>
                    <a:pt x="737" y="910"/>
                    <a:pt x="736" y="909"/>
                    <a:pt x="735" y="908"/>
                  </a:cubicBezTo>
                  <a:cubicBezTo>
                    <a:pt x="735" y="908"/>
                    <a:pt x="735" y="908"/>
                    <a:pt x="735" y="909"/>
                  </a:cubicBezTo>
                  <a:cubicBezTo>
                    <a:pt x="735" y="909"/>
                    <a:pt x="735" y="909"/>
                    <a:pt x="735" y="909"/>
                  </a:cubicBezTo>
                  <a:cubicBezTo>
                    <a:pt x="735" y="909"/>
                    <a:pt x="734" y="909"/>
                    <a:pt x="734" y="909"/>
                  </a:cubicBezTo>
                  <a:cubicBezTo>
                    <a:pt x="734" y="909"/>
                    <a:pt x="734" y="909"/>
                    <a:pt x="734" y="909"/>
                  </a:cubicBezTo>
                  <a:cubicBezTo>
                    <a:pt x="735" y="910"/>
                    <a:pt x="735" y="912"/>
                    <a:pt x="735" y="913"/>
                  </a:cubicBezTo>
                  <a:cubicBezTo>
                    <a:pt x="735" y="913"/>
                    <a:pt x="735" y="912"/>
                    <a:pt x="735" y="912"/>
                  </a:cubicBezTo>
                  <a:close/>
                  <a:moveTo>
                    <a:pt x="765" y="931"/>
                  </a:moveTo>
                  <a:cubicBezTo>
                    <a:pt x="764" y="930"/>
                    <a:pt x="762" y="933"/>
                    <a:pt x="764" y="933"/>
                  </a:cubicBezTo>
                  <a:cubicBezTo>
                    <a:pt x="766" y="934"/>
                    <a:pt x="767" y="932"/>
                    <a:pt x="767" y="930"/>
                  </a:cubicBezTo>
                  <a:cubicBezTo>
                    <a:pt x="766" y="931"/>
                    <a:pt x="766" y="932"/>
                    <a:pt x="765" y="931"/>
                  </a:cubicBezTo>
                  <a:cubicBezTo>
                    <a:pt x="765" y="931"/>
                    <a:pt x="765" y="931"/>
                    <a:pt x="765" y="932"/>
                  </a:cubicBezTo>
                  <a:cubicBezTo>
                    <a:pt x="765" y="931"/>
                    <a:pt x="765" y="931"/>
                    <a:pt x="765" y="931"/>
                  </a:cubicBezTo>
                  <a:close/>
                  <a:moveTo>
                    <a:pt x="776" y="927"/>
                  </a:moveTo>
                  <a:cubicBezTo>
                    <a:pt x="775" y="927"/>
                    <a:pt x="774" y="926"/>
                    <a:pt x="774" y="926"/>
                  </a:cubicBezTo>
                  <a:cubicBezTo>
                    <a:pt x="773" y="927"/>
                    <a:pt x="776" y="928"/>
                    <a:pt x="776" y="927"/>
                  </a:cubicBezTo>
                  <a:cubicBezTo>
                    <a:pt x="776" y="927"/>
                    <a:pt x="775" y="927"/>
                    <a:pt x="776" y="927"/>
                  </a:cubicBezTo>
                  <a:close/>
                  <a:moveTo>
                    <a:pt x="768" y="923"/>
                  </a:moveTo>
                  <a:cubicBezTo>
                    <a:pt x="768" y="923"/>
                    <a:pt x="766" y="922"/>
                    <a:pt x="766" y="922"/>
                  </a:cubicBezTo>
                  <a:cubicBezTo>
                    <a:pt x="766" y="923"/>
                    <a:pt x="769" y="923"/>
                    <a:pt x="769" y="923"/>
                  </a:cubicBezTo>
                  <a:cubicBezTo>
                    <a:pt x="769" y="923"/>
                    <a:pt x="769" y="923"/>
                    <a:pt x="768" y="923"/>
                  </a:cubicBezTo>
                  <a:close/>
                  <a:moveTo>
                    <a:pt x="777" y="928"/>
                  </a:moveTo>
                  <a:cubicBezTo>
                    <a:pt x="778" y="928"/>
                    <a:pt x="777" y="927"/>
                    <a:pt x="776" y="927"/>
                  </a:cubicBezTo>
                  <a:cubicBezTo>
                    <a:pt x="776" y="928"/>
                    <a:pt x="777" y="929"/>
                    <a:pt x="777" y="928"/>
                  </a:cubicBezTo>
                  <a:close/>
                  <a:moveTo>
                    <a:pt x="738" y="903"/>
                  </a:moveTo>
                  <a:cubicBezTo>
                    <a:pt x="738" y="903"/>
                    <a:pt x="737" y="903"/>
                    <a:pt x="737" y="903"/>
                  </a:cubicBezTo>
                  <a:cubicBezTo>
                    <a:pt x="737" y="904"/>
                    <a:pt x="739" y="903"/>
                    <a:pt x="738" y="903"/>
                  </a:cubicBezTo>
                  <a:close/>
                  <a:moveTo>
                    <a:pt x="753" y="917"/>
                  </a:moveTo>
                  <a:cubicBezTo>
                    <a:pt x="753" y="917"/>
                    <a:pt x="751" y="914"/>
                    <a:pt x="752" y="913"/>
                  </a:cubicBezTo>
                  <a:cubicBezTo>
                    <a:pt x="751" y="914"/>
                    <a:pt x="753" y="919"/>
                    <a:pt x="755" y="919"/>
                  </a:cubicBezTo>
                  <a:cubicBezTo>
                    <a:pt x="755" y="919"/>
                    <a:pt x="753" y="917"/>
                    <a:pt x="753" y="917"/>
                  </a:cubicBezTo>
                  <a:cubicBezTo>
                    <a:pt x="754" y="917"/>
                    <a:pt x="754" y="917"/>
                    <a:pt x="753" y="917"/>
                  </a:cubicBezTo>
                  <a:close/>
                  <a:moveTo>
                    <a:pt x="734" y="891"/>
                  </a:moveTo>
                  <a:cubicBezTo>
                    <a:pt x="732" y="891"/>
                    <a:pt x="731" y="891"/>
                    <a:pt x="730" y="890"/>
                  </a:cubicBezTo>
                  <a:cubicBezTo>
                    <a:pt x="730" y="892"/>
                    <a:pt x="728" y="891"/>
                    <a:pt x="727" y="891"/>
                  </a:cubicBezTo>
                  <a:cubicBezTo>
                    <a:pt x="728" y="892"/>
                    <a:pt x="729" y="892"/>
                    <a:pt x="731" y="892"/>
                  </a:cubicBezTo>
                  <a:cubicBezTo>
                    <a:pt x="733" y="891"/>
                    <a:pt x="733" y="892"/>
                    <a:pt x="735" y="892"/>
                  </a:cubicBezTo>
                  <a:cubicBezTo>
                    <a:pt x="734" y="891"/>
                    <a:pt x="734" y="890"/>
                    <a:pt x="733" y="891"/>
                  </a:cubicBezTo>
                  <a:cubicBezTo>
                    <a:pt x="733" y="891"/>
                    <a:pt x="734" y="890"/>
                    <a:pt x="734" y="891"/>
                  </a:cubicBezTo>
                  <a:close/>
                  <a:moveTo>
                    <a:pt x="747" y="914"/>
                  </a:moveTo>
                  <a:cubicBezTo>
                    <a:pt x="747" y="914"/>
                    <a:pt x="748" y="914"/>
                    <a:pt x="748" y="914"/>
                  </a:cubicBezTo>
                  <a:cubicBezTo>
                    <a:pt x="748" y="914"/>
                    <a:pt x="749" y="915"/>
                    <a:pt x="749" y="915"/>
                  </a:cubicBezTo>
                  <a:cubicBezTo>
                    <a:pt x="748" y="914"/>
                    <a:pt x="748" y="914"/>
                    <a:pt x="748" y="914"/>
                  </a:cubicBezTo>
                  <a:cubicBezTo>
                    <a:pt x="747" y="913"/>
                    <a:pt x="747" y="913"/>
                    <a:pt x="747" y="913"/>
                  </a:cubicBezTo>
                  <a:cubicBezTo>
                    <a:pt x="747" y="913"/>
                    <a:pt x="747" y="914"/>
                    <a:pt x="747" y="914"/>
                  </a:cubicBezTo>
                  <a:close/>
                  <a:moveTo>
                    <a:pt x="757" y="910"/>
                  </a:moveTo>
                  <a:cubicBezTo>
                    <a:pt x="757" y="909"/>
                    <a:pt x="757" y="911"/>
                    <a:pt x="757" y="911"/>
                  </a:cubicBezTo>
                  <a:cubicBezTo>
                    <a:pt x="757" y="911"/>
                    <a:pt x="758" y="911"/>
                    <a:pt x="757" y="910"/>
                  </a:cubicBezTo>
                  <a:close/>
                  <a:moveTo>
                    <a:pt x="746" y="905"/>
                  </a:moveTo>
                  <a:cubicBezTo>
                    <a:pt x="748" y="902"/>
                    <a:pt x="744" y="901"/>
                    <a:pt x="742" y="899"/>
                  </a:cubicBezTo>
                  <a:cubicBezTo>
                    <a:pt x="742" y="900"/>
                    <a:pt x="742" y="900"/>
                    <a:pt x="742" y="900"/>
                  </a:cubicBezTo>
                  <a:cubicBezTo>
                    <a:pt x="744" y="899"/>
                    <a:pt x="748" y="905"/>
                    <a:pt x="745" y="905"/>
                  </a:cubicBezTo>
                  <a:cubicBezTo>
                    <a:pt x="745" y="905"/>
                    <a:pt x="745" y="906"/>
                    <a:pt x="746" y="906"/>
                  </a:cubicBezTo>
                  <a:cubicBezTo>
                    <a:pt x="746" y="906"/>
                    <a:pt x="746" y="905"/>
                    <a:pt x="746" y="905"/>
                  </a:cubicBezTo>
                  <a:close/>
                  <a:moveTo>
                    <a:pt x="767" y="929"/>
                  </a:moveTo>
                  <a:cubicBezTo>
                    <a:pt x="767" y="929"/>
                    <a:pt x="767" y="929"/>
                    <a:pt x="767" y="929"/>
                  </a:cubicBezTo>
                  <a:cubicBezTo>
                    <a:pt x="767" y="931"/>
                    <a:pt x="768" y="928"/>
                    <a:pt x="767" y="929"/>
                  </a:cubicBezTo>
                  <a:close/>
                  <a:moveTo>
                    <a:pt x="773" y="927"/>
                  </a:moveTo>
                  <a:cubicBezTo>
                    <a:pt x="772" y="927"/>
                    <a:pt x="772" y="927"/>
                    <a:pt x="772" y="927"/>
                  </a:cubicBezTo>
                  <a:cubicBezTo>
                    <a:pt x="772" y="927"/>
                    <a:pt x="772" y="927"/>
                    <a:pt x="773" y="927"/>
                  </a:cubicBezTo>
                  <a:close/>
                  <a:moveTo>
                    <a:pt x="740" y="892"/>
                  </a:moveTo>
                  <a:cubicBezTo>
                    <a:pt x="740" y="892"/>
                    <a:pt x="739" y="892"/>
                    <a:pt x="739" y="892"/>
                  </a:cubicBezTo>
                  <a:cubicBezTo>
                    <a:pt x="739" y="891"/>
                    <a:pt x="739" y="891"/>
                    <a:pt x="738" y="891"/>
                  </a:cubicBezTo>
                  <a:cubicBezTo>
                    <a:pt x="738" y="891"/>
                    <a:pt x="738" y="891"/>
                    <a:pt x="738" y="891"/>
                  </a:cubicBezTo>
                  <a:cubicBezTo>
                    <a:pt x="737" y="890"/>
                    <a:pt x="737" y="890"/>
                    <a:pt x="737" y="889"/>
                  </a:cubicBezTo>
                  <a:cubicBezTo>
                    <a:pt x="736" y="889"/>
                    <a:pt x="735" y="889"/>
                    <a:pt x="735" y="889"/>
                  </a:cubicBezTo>
                  <a:cubicBezTo>
                    <a:pt x="736" y="889"/>
                    <a:pt x="736" y="890"/>
                    <a:pt x="737" y="890"/>
                  </a:cubicBezTo>
                  <a:cubicBezTo>
                    <a:pt x="738" y="891"/>
                    <a:pt x="738" y="892"/>
                    <a:pt x="739" y="892"/>
                  </a:cubicBezTo>
                  <a:cubicBezTo>
                    <a:pt x="739" y="892"/>
                    <a:pt x="739" y="892"/>
                    <a:pt x="739" y="892"/>
                  </a:cubicBezTo>
                  <a:cubicBezTo>
                    <a:pt x="739" y="893"/>
                    <a:pt x="739" y="896"/>
                    <a:pt x="737" y="896"/>
                  </a:cubicBezTo>
                  <a:cubicBezTo>
                    <a:pt x="737" y="896"/>
                    <a:pt x="738" y="897"/>
                    <a:pt x="739" y="897"/>
                  </a:cubicBezTo>
                  <a:cubicBezTo>
                    <a:pt x="739" y="897"/>
                    <a:pt x="739" y="896"/>
                    <a:pt x="740" y="896"/>
                  </a:cubicBezTo>
                  <a:cubicBezTo>
                    <a:pt x="740" y="895"/>
                    <a:pt x="740" y="892"/>
                    <a:pt x="740" y="892"/>
                  </a:cubicBezTo>
                  <a:close/>
                  <a:moveTo>
                    <a:pt x="755" y="913"/>
                  </a:moveTo>
                  <a:cubicBezTo>
                    <a:pt x="755" y="913"/>
                    <a:pt x="755" y="913"/>
                    <a:pt x="754" y="913"/>
                  </a:cubicBezTo>
                  <a:cubicBezTo>
                    <a:pt x="754" y="913"/>
                    <a:pt x="755" y="913"/>
                    <a:pt x="755" y="913"/>
                  </a:cubicBezTo>
                  <a:close/>
                  <a:moveTo>
                    <a:pt x="749" y="915"/>
                  </a:moveTo>
                  <a:cubicBezTo>
                    <a:pt x="749" y="915"/>
                    <a:pt x="750" y="915"/>
                    <a:pt x="750" y="915"/>
                  </a:cubicBezTo>
                  <a:cubicBezTo>
                    <a:pt x="750" y="915"/>
                    <a:pt x="749" y="915"/>
                    <a:pt x="749" y="915"/>
                  </a:cubicBezTo>
                  <a:close/>
                  <a:moveTo>
                    <a:pt x="750" y="908"/>
                  </a:moveTo>
                  <a:cubicBezTo>
                    <a:pt x="750" y="908"/>
                    <a:pt x="750" y="908"/>
                    <a:pt x="750" y="908"/>
                  </a:cubicBezTo>
                  <a:cubicBezTo>
                    <a:pt x="750" y="907"/>
                    <a:pt x="750" y="907"/>
                    <a:pt x="750" y="907"/>
                  </a:cubicBezTo>
                  <a:cubicBezTo>
                    <a:pt x="750" y="907"/>
                    <a:pt x="749" y="906"/>
                    <a:pt x="749" y="906"/>
                  </a:cubicBezTo>
                  <a:cubicBezTo>
                    <a:pt x="749" y="907"/>
                    <a:pt x="750" y="907"/>
                    <a:pt x="750" y="908"/>
                  </a:cubicBezTo>
                  <a:cubicBezTo>
                    <a:pt x="750" y="908"/>
                    <a:pt x="750" y="908"/>
                    <a:pt x="750" y="908"/>
                  </a:cubicBezTo>
                  <a:cubicBezTo>
                    <a:pt x="751" y="908"/>
                    <a:pt x="751" y="908"/>
                    <a:pt x="751" y="909"/>
                  </a:cubicBezTo>
                  <a:cubicBezTo>
                    <a:pt x="751" y="909"/>
                    <a:pt x="751" y="909"/>
                    <a:pt x="751" y="909"/>
                  </a:cubicBezTo>
                  <a:cubicBezTo>
                    <a:pt x="751" y="909"/>
                    <a:pt x="750" y="909"/>
                    <a:pt x="750" y="909"/>
                  </a:cubicBezTo>
                  <a:cubicBezTo>
                    <a:pt x="750" y="910"/>
                    <a:pt x="752" y="910"/>
                    <a:pt x="752" y="910"/>
                  </a:cubicBezTo>
                  <a:cubicBezTo>
                    <a:pt x="752" y="909"/>
                    <a:pt x="751" y="908"/>
                    <a:pt x="750" y="908"/>
                  </a:cubicBezTo>
                  <a:close/>
                  <a:moveTo>
                    <a:pt x="760" y="920"/>
                  </a:moveTo>
                  <a:cubicBezTo>
                    <a:pt x="759" y="920"/>
                    <a:pt x="759" y="920"/>
                    <a:pt x="759" y="920"/>
                  </a:cubicBezTo>
                  <a:cubicBezTo>
                    <a:pt x="759" y="920"/>
                    <a:pt x="759" y="920"/>
                    <a:pt x="759" y="920"/>
                  </a:cubicBezTo>
                  <a:cubicBezTo>
                    <a:pt x="759" y="920"/>
                    <a:pt x="759" y="920"/>
                    <a:pt x="759" y="920"/>
                  </a:cubicBezTo>
                  <a:cubicBezTo>
                    <a:pt x="759" y="920"/>
                    <a:pt x="758" y="920"/>
                    <a:pt x="758" y="920"/>
                  </a:cubicBezTo>
                  <a:cubicBezTo>
                    <a:pt x="759" y="920"/>
                    <a:pt x="759" y="920"/>
                    <a:pt x="760" y="920"/>
                  </a:cubicBezTo>
                  <a:cubicBezTo>
                    <a:pt x="760" y="920"/>
                    <a:pt x="760" y="920"/>
                    <a:pt x="760" y="920"/>
                  </a:cubicBezTo>
                  <a:close/>
                  <a:moveTo>
                    <a:pt x="761" y="922"/>
                  </a:moveTo>
                  <a:cubicBezTo>
                    <a:pt x="762" y="922"/>
                    <a:pt x="761" y="920"/>
                    <a:pt x="760" y="920"/>
                  </a:cubicBezTo>
                  <a:cubicBezTo>
                    <a:pt x="761" y="920"/>
                    <a:pt x="761" y="920"/>
                    <a:pt x="761" y="921"/>
                  </a:cubicBezTo>
                  <a:cubicBezTo>
                    <a:pt x="761" y="921"/>
                    <a:pt x="761" y="921"/>
                    <a:pt x="760" y="921"/>
                  </a:cubicBezTo>
                  <a:cubicBezTo>
                    <a:pt x="760" y="922"/>
                    <a:pt x="761" y="921"/>
                    <a:pt x="761" y="921"/>
                  </a:cubicBezTo>
                  <a:cubicBezTo>
                    <a:pt x="761" y="922"/>
                    <a:pt x="760" y="922"/>
                    <a:pt x="760" y="922"/>
                  </a:cubicBezTo>
                  <a:cubicBezTo>
                    <a:pt x="760" y="922"/>
                    <a:pt x="760" y="923"/>
                    <a:pt x="760" y="923"/>
                  </a:cubicBezTo>
                  <a:cubicBezTo>
                    <a:pt x="760" y="923"/>
                    <a:pt x="760" y="923"/>
                    <a:pt x="760" y="923"/>
                  </a:cubicBezTo>
                  <a:cubicBezTo>
                    <a:pt x="759" y="923"/>
                    <a:pt x="759" y="924"/>
                    <a:pt x="758" y="924"/>
                  </a:cubicBezTo>
                  <a:cubicBezTo>
                    <a:pt x="759" y="924"/>
                    <a:pt x="759" y="924"/>
                    <a:pt x="760" y="923"/>
                  </a:cubicBezTo>
                  <a:cubicBezTo>
                    <a:pt x="761" y="923"/>
                    <a:pt x="761" y="922"/>
                    <a:pt x="761" y="92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endParaRPr lang="ru-RU" sz="7198"/>
            </a:p>
          </p:txBody>
        </p:sp>
        <p:sp>
          <p:nvSpPr>
            <p:cNvPr id="7" name="Europe">
              <a:extLst>
                <a:ext uri="{FF2B5EF4-FFF2-40B4-BE49-F238E27FC236}">
                  <a16:creationId xmlns:a16="http://schemas.microsoft.com/office/drawing/2014/main" id="{010E5091-C7A3-0901-10E9-B77CAC1B0CC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236710" y="3969504"/>
              <a:ext cx="3428107" cy="3488417"/>
            </a:xfrm>
            <a:custGeom>
              <a:avLst/>
              <a:gdLst>
                <a:gd name="T0" fmla="*/ 1471253 w 437"/>
                <a:gd name="T1" fmla="*/ 958779 h 444"/>
                <a:gd name="T2" fmla="*/ 1267239 w 437"/>
                <a:gd name="T3" fmla="*/ 880190 h 444"/>
                <a:gd name="T4" fmla="*/ 906292 w 437"/>
                <a:gd name="T5" fmla="*/ 986285 h 444"/>
                <a:gd name="T6" fmla="*/ 894522 w 437"/>
                <a:gd name="T7" fmla="*/ 1029508 h 444"/>
                <a:gd name="T8" fmla="*/ 568884 w 437"/>
                <a:gd name="T9" fmla="*/ 1241697 h 444"/>
                <a:gd name="T10" fmla="*/ 580654 w 437"/>
                <a:gd name="T11" fmla="*/ 1449956 h 444"/>
                <a:gd name="T12" fmla="*/ 737588 w 437"/>
                <a:gd name="T13" fmla="*/ 1497109 h 444"/>
                <a:gd name="T14" fmla="*/ 1086765 w 437"/>
                <a:gd name="T15" fmla="*/ 1579627 h 444"/>
                <a:gd name="T16" fmla="*/ 1188772 w 437"/>
                <a:gd name="T17" fmla="*/ 1591416 h 444"/>
                <a:gd name="T18" fmla="*/ 1286856 w 437"/>
                <a:gd name="T19" fmla="*/ 1559980 h 444"/>
                <a:gd name="T20" fmla="*/ 1588953 w 437"/>
                <a:gd name="T21" fmla="*/ 1391015 h 444"/>
                <a:gd name="T22" fmla="*/ 1055379 w 437"/>
                <a:gd name="T23" fmla="*/ 247554 h 444"/>
                <a:gd name="T24" fmla="*/ 1208389 w 437"/>
                <a:gd name="T25" fmla="*/ 94306 h 444"/>
                <a:gd name="T26" fmla="*/ 1196619 w 437"/>
                <a:gd name="T27" fmla="*/ 106094 h 444"/>
                <a:gd name="T28" fmla="*/ 1157386 w 437"/>
                <a:gd name="T29" fmla="*/ 110024 h 444"/>
                <a:gd name="T30" fmla="*/ 808208 w 437"/>
                <a:gd name="T31" fmla="*/ 730872 h 444"/>
                <a:gd name="T32" fmla="*/ 1027915 w 437"/>
                <a:gd name="T33" fmla="*/ 943061 h 444"/>
                <a:gd name="T34" fmla="*/ 1122076 w 437"/>
                <a:gd name="T35" fmla="*/ 565837 h 444"/>
                <a:gd name="T36" fmla="*/ 1286856 w 437"/>
                <a:gd name="T37" fmla="*/ 483319 h 444"/>
                <a:gd name="T38" fmla="*/ 1435943 w 437"/>
                <a:gd name="T39" fmla="*/ 447954 h 444"/>
                <a:gd name="T40" fmla="*/ 1369246 w 437"/>
                <a:gd name="T41" fmla="*/ 23577 h 444"/>
                <a:gd name="T42" fmla="*/ 1212312 w 437"/>
                <a:gd name="T43" fmla="*/ 110024 h 444"/>
                <a:gd name="T44" fmla="*/ 1043609 w 437"/>
                <a:gd name="T45" fmla="*/ 267201 h 444"/>
                <a:gd name="T46" fmla="*/ 965142 w 437"/>
                <a:gd name="T47" fmla="*/ 451883 h 444"/>
                <a:gd name="T48" fmla="*/ 843518 w 437"/>
                <a:gd name="T49" fmla="*/ 573695 h 444"/>
                <a:gd name="T50" fmla="*/ 294251 w 437"/>
                <a:gd name="T51" fmla="*/ 412589 h 444"/>
                <a:gd name="T52" fmla="*/ 211860 w 437"/>
                <a:gd name="T53" fmla="*/ 345789 h 444"/>
                <a:gd name="T54" fmla="*/ 113777 w 437"/>
                <a:gd name="T55" fmla="*/ 400801 h 444"/>
                <a:gd name="T56" fmla="*/ 39233 w 437"/>
                <a:gd name="T57" fmla="*/ 357577 h 444"/>
                <a:gd name="T58" fmla="*/ 23540 w 437"/>
                <a:gd name="T59" fmla="*/ 416519 h 444"/>
                <a:gd name="T60" fmla="*/ 11770 w 437"/>
                <a:gd name="T61" fmla="*/ 447954 h 444"/>
                <a:gd name="T62" fmla="*/ 47080 w 437"/>
                <a:gd name="T63" fmla="*/ 514754 h 444"/>
                <a:gd name="T64" fmla="*/ 215784 w 437"/>
                <a:gd name="T65" fmla="*/ 510825 h 444"/>
                <a:gd name="T66" fmla="*/ 1153462 w 437"/>
                <a:gd name="T67" fmla="*/ 844826 h 444"/>
                <a:gd name="T68" fmla="*/ 906292 w 437"/>
                <a:gd name="T69" fmla="*/ 1536404 h 444"/>
                <a:gd name="T70" fmla="*/ 494341 w 437"/>
                <a:gd name="T71" fmla="*/ 974496 h 444"/>
                <a:gd name="T72" fmla="*/ 478648 w 437"/>
                <a:gd name="T73" fmla="*/ 943061 h 444"/>
                <a:gd name="T74" fmla="*/ 502188 w 437"/>
                <a:gd name="T75" fmla="*/ 864473 h 444"/>
                <a:gd name="T76" fmla="*/ 498264 w 437"/>
                <a:gd name="T77" fmla="*/ 939132 h 444"/>
                <a:gd name="T78" fmla="*/ 517881 w 437"/>
                <a:gd name="T79" fmla="*/ 978426 h 444"/>
                <a:gd name="T80" fmla="*/ 537498 w 437"/>
                <a:gd name="T81" fmla="*/ 1049155 h 444"/>
                <a:gd name="T82" fmla="*/ 537498 w 437"/>
                <a:gd name="T83" fmla="*/ 1127744 h 444"/>
                <a:gd name="T84" fmla="*/ 553191 w 437"/>
                <a:gd name="T85" fmla="*/ 1182756 h 444"/>
                <a:gd name="T86" fmla="*/ 686585 w 437"/>
                <a:gd name="T87" fmla="*/ 1115956 h 444"/>
                <a:gd name="T88" fmla="*/ 564961 w 437"/>
                <a:gd name="T89" fmla="*/ 923414 h 444"/>
                <a:gd name="T90" fmla="*/ 561038 w 437"/>
                <a:gd name="T91" fmla="*/ 805531 h 444"/>
                <a:gd name="T92" fmla="*/ 494341 w 437"/>
                <a:gd name="T93" fmla="*/ 852684 h 444"/>
                <a:gd name="T94" fmla="*/ 462954 w 437"/>
                <a:gd name="T95" fmla="*/ 903767 h 444"/>
                <a:gd name="T96" fmla="*/ 466878 w 437"/>
                <a:gd name="T97" fmla="*/ 844826 h 444"/>
                <a:gd name="T98" fmla="*/ 474724 w 437"/>
                <a:gd name="T99" fmla="*/ 852684 h 444"/>
                <a:gd name="T100" fmla="*/ 561038 w 437"/>
                <a:gd name="T101" fmla="*/ 789814 h 444"/>
                <a:gd name="T102" fmla="*/ 608118 w 437"/>
                <a:gd name="T103" fmla="*/ 723013 h 444"/>
                <a:gd name="T104" fmla="*/ 1318243 w 437"/>
                <a:gd name="T105" fmla="*/ 1725016 h 444"/>
                <a:gd name="T106" fmla="*/ 1326089 w 437"/>
                <a:gd name="T107" fmla="*/ 1552121 h 444"/>
                <a:gd name="T108" fmla="*/ 1310396 w 437"/>
                <a:gd name="T109" fmla="*/ 1725016 h 444"/>
                <a:gd name="T110" fmla="*/ 1290779 w 437"/>
                <a:gd name="T111" fmla="*/ 1626780 h 444"/>
                <a:gd name="T112" fmla="*/ 1381016 w 437"/>
                <a:gd name="T113" fmla="*/ 1697510 h 444"/>
                <a:gd name="T114" fmla="*/ 1337859 w 437"/>
                <a:gd name="T115" fmla="*/ 1622851 h 444"/>
                <a:gd name="T116" fmla="*/ 1310396 w 437"/>
                <a:gd name="T117" fmla="*/ 1662145 h 444"/>
                <a:gd name="T118" fmla="*/ 1365323 w 437"/>
                <a:gd name="T119" fmla="*/ 1681792 h 444"/>
                <a:gd name="T120" fmla="*/ 1177002 w 437"/>
                <a:gd name="T121" fmla="*/ 715155 h 444"/>
                <a:gd name="T122" fmla="*/ 1247622 w 437"/>
                <a:gd name="T123" fmla="*/ 797672 h 444"/>
                <a:gd name="T124" fmla="*/ 918062 w 437"/>
                <a:gd name="T125" fmla="*/ 970567 h 444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437" h="444">
                  <a:moveTo>
                    <a:pt x="290" y="377"/>
                  </a:moveTo>
                  <a:cubicBezTo>
                    <a:pt x="290" y="377"/>
                    <a:pt x="290" y="377"/>
                    <a:pt x="290" y="378"/>
                  </a:cubicBezTo>
                  <a:moveTo>
                    <a:pt x="221" y="236"/>
                  </a:moveTo>
                  <a:cubicBezTo>
                    <a:pt x="221" y="236"/>
                    <a:pt x="221" y="236"/>
                    <a:pt x="221" y="236"/>
                  </a:cubicBezTo>
                  <a:moveTo>
                    <a:pt x="258" y="342"/>
                  </a:moveTo>
                  <a:cubicBezTo>
                    <a:pt x="257" y="342"/>
                    <a:pt x="257" y="342"/>
                    <a:pt x="257" y="342"/>
                  </a:cubicBezTo>
                  <a:cubicBezTo>
                    <a:pt x="258" y="343"/>
                    <a:pt x="258" y="343"/>
                    <a:pt x="258" y="342"/>
                  </a:cubicBezTo>
                  <a:close/>
                  <a:moveTo>
                    <a:pt x="258" y="342"/>
                  </a:moveTo>
                  <a:cubicBezTo>
                    <a:pt x="257" y="342"/>
                    <a:pt x="257" y="342"/>
                    <a:pt x="257" y="342"/>
                  </a:cubicBezTo>
                  <a:cubicBezTo>
                    <a:pt x="258" y="343"/>
                    <a:pt x="258" y="343"/>
                    <a:pt x="258" y="342"/>
                  </a:cubicBezTo>
                  <a:close/>
                  <a:moveTo>
                    <a:pt x="437" y="312"/>
                  </a:moveTo>
                  <a:cubicBezTo>
                    <a:pt x="437" y="311"/>
                    <a:pt x="437" y="309"/>
                    <a:pt x="436" y="308"/>
                  </a:cubicBezTo>
                  <a:cubicBezTo>
                    <a:pt x="435" y="308"/>
                    <a:pt x="435" y="309"/>
                    <a:pt x="434" y="309"/>
                  </a:cubicBezTo>
                  <a:cubicBezTo>
                    <a:pt x="434" y="309"/>
                    <a:pt x="434" y="308"/>
                    <a:pt x="433" y="308"/>
                  </a:cubicBezTo>
                  <a:cubicBezTo>
                    <a:pt x="433" y="308"/>
                    <a:pt x="433" y="307"/>
                    <a:pt x="433" y="307"/>
                  </a:cubicBezTo>
                  <a:cubicBezTo>
                    <a:pt x="432" y="307"/>
                    <a:pt x="431" y="307"/>
                    <a:pt x="431" y="307"/>
                  </a:cubicBezTo>
                  <a:cubicBezTo>
                    <a:pt x="431" y="306"/>
                    <a:pt x="431" y="306"/>
                    <a:pt x="430" y="306"/>
                  </a:cubicBezTo>
                  <a:cubicBezTo>
                    <a:pt x="429" y="306"/>
                    <a:pt x="429" y="306"/>
                    <a:pt x="429" y="306"/>
                  </a:cubicBezTo>
                  <a:cubicBezTo>
                    <a:pt x="428" y="306"/>
                    <a:pt x="427" y="305"/>
                    <a:pt x="426" y="305"/>
                  </a:cubicBezTo>
                  <a:cubicBezTo>
                    <a:pt x="425" y="305"/>
                    <a:pt x="425" y="303"/>
                    <a:pt x="424" y="303"/>
                  </a:cubicBezTo>
                  <a:cubicBezTo>
                    <a:pt x="423" y="303"/>
                    <a:pt x="423" y="305"/>
                    <a:pt x="423" y="305"/>
                  </a:cubicBezTo>
                  <a:cubicBezTo>
                    <a:pt x="422" y="305"/>
                    <a:pt x="422" y="305"/>
                    <a:pt x="422" y="305"/>
                  </a:cubicBezTo>
                  <a:cubicBezTo>
                    <a:pt x="421" y="303"/>
                    <a:pt x="420" y="302"/>
                    <a:pt x="419" y="300"/>
                  </a:cubicBezTo>
                  <a:cubicBezTo>
                    <a:pt x="418" y="299"/>
                    <a:pt x="417" y="300"/>
                    <a:pt x="416" y="301"/>
                  </a:cubicBezTo>
                  <a:cubicBezTo>
                    <a:pt x="415" y="300"/>
                    <a:pt x="415" y="301"/>
                    <a:pt x="414" y="301"/>
                  </a:cubicBezTo>
                  <a:cubicBezTo>
                    <a:pt x="414" y="301"/>
                    <a:pt x="413" y="302"/>
                    <a:pt x="413" y="302"/>
                  </a:cubicBezTo>
                  <a:cubicBezTo>
                    <a:pt x="413" y="301"/>
                    <a:pt x="411" y="301"/>
                    <a:pt x="410" y="301"/>
                  </a:cubicBezTo>
                  <a:cubicBezTo>
                    <a:pt x="410" y="300"/>
                    <a:pt x="409" y="300"/>
                    <a:pt x="408" y="300"/>
                  </a:cubicBezTo>
                  <a:cubicBezTo>
                    <a:pt x="408" y="300"/>
                    <a:pt x="407" y="300"/>
                    <a:pt x="406" y="300"/>
                  </a:cubicBezTo>
                  <a:cubicBezTo>
                    <a:pt x="406" y="300"/>
                    <a:pt x="406" y="300"/>
                    <a:pt x="406" y="300"/>
                  </a:cubicBezTo>
                  <a:cubicBezTo>
                    <a:pt x="406" y="300"/>
                    <a:pt x="406" y="300"/>
                    <a:pt x="406" y="299"/>
                  </a:cubicBezTo>
                  <a:cubicBezTo>
                    <a:pt x="404" y="298"/>
                    <a:pt x="405" y="298"/>
                    <a:pt x="405" y="297"/>
                  </a:cubicBezTo>
                  <a:cubicBezTo>
                    <a:pt x="405" y="296"/>
                    <a:pt x="405" y="296"/>
                    <a:pt x="405" y="296"/>
                  </a:cubicBezTo>
                  <a:cubicBezTo>
                    <a:pt x="404" y="295"/>
                    <a:pt x="404" y="294"/>
                    <a:pt x="404" y="294"/>
                  </a:cubicBezTo>
                  <a:cubicBezTo>
                    <a:pt x="404" y="294"/>
                    <a:pt x="404" y="293"/>
                    <a:pt x="404" y="293"/>
                  </a:cubicBezTo>
                  <a:cubicBezTo>
                    <a:pt x="403" y="293"/>
                    <a:pt x="403" y="292"/>
                    <a:pt x="402" y="291"/>
                  </a:cubicBezTo>
                  <a:cubicBezTo>
                    <a:pt x="401" y="291"/>
                    <a:pt x="401" y="292"/>
                    <a:pt x="400" y="292"/>
                  </a:cubicBezTo>
                  <a:cubicBezTo>
                    <a:pt x="400" y="292"/>
                    <a:pt x="400" y="291"/>
                    <a:pt x="399" y="291"/>
                  </a:cubicBezTo>
                  <a:cubicBezTo>
                    <a:pt x="398" y="291"/>
                    <a:pt x="397" y="291"/>
                    <a:pt x="396" y="291"/>
                  </a:cubicBezTo>
                  <a:cubicBezTo>
                    <a:pt x="397" y="290"/>
                    <a:pt x="397" y="290"/>
                    <a:pt x="397" y="289"/>
                  </a:cubicBezTo>
                  <a:cubicBezTo>
                    <a:pt x="397" y="289"/>
                    <a:pt x="397" y="288"/>
                    <a:pt x="397" y="288"/>
                  </a:cubicBezTo>
                  <a:cubicBezTo>
                    <a:pt x="397" y="287"/>
                    <a:pt x="395" y="287"/>
                    <a:pt x="397" y="286"/>
                  </a:cubicBezTo>
                  <a:cubicBezTo>
                    <a:pt x="397" y="286"/>
                    <a:pt x="398" y="286"/>
                    <a:pt x="398" y="285"/>
                  </a:cubicBezTo>
                  <a:cubicBezTo>
                    <a:pt x="398" y="285"/>
                    <a:pt x="398" y="284"/>
                    <a:pt x="397" y="284"/>
                  </a:cubicBezTo>
                  <a:cubicBezTo>
                    <a:pt x="397" y="284"/>
                    <a:pt x="397" y="284"/>
                    <a:pt x="396" y="284"/>
                  </a:cubicBezTo>
                  <a:cubicBezTo>
                    <a:pt x="396" y="283"/>
                    <a:pt x="396" y="283"/>
                    <a:pt x="396" y="283"/>
                  </a:cubicBezTo>
                  <a:cubicBezTo>
                    <a:pt x="396" y="282"/>
                    <a:pt x="395" y="279"/>
                    <a:pt x="393" y="279"/>
                  </a:cubicBezTo>
                  <a:cubicBezTo>
                    <a:pt x="393" y="279"/>
                    <a:pt x="393" y="279"/>
                    <a:pt x="392" y="279"/>
                  </a:cubicBezTo>
                  <a:cubicBezTo>
                    <a:pt x="392" y="277"/>
                    <a:pt x="388" y="280"/>
                    <a:pt x="387" y="280"/>
                  </a:cubicBezTo>
                  <a:cubicBezTo>
                    <a:pt x="386" y="280"/>
                    <a:pt x="385" y="279"/>
                    <a:pt x="385" y="279"/>
                  </a:cubicBezTo>
                  <a:cubicBezTo>
                    <a:pt x="384" y="280"/>
                    <a:pt x="384" y="281"/>
                    <a:pt x="384" y="281"/>
                  </a:cubicBezTo>
                  <a:cubicBezTo>
                    <a:pt x="383" y="283"/>
                    <a:pt x="381" y="282"/>
                    <a:pt x="380" y="282"/>
                  </a:cubicBezTo>
                  <a:cubicBezTo>
                    <a:pt x="380" y="281"/>
                    <a:pt x="379" y="280"/>
                    <a:pt x="379" y="279"/>
                  </a:cubicBezTo>
                  <a:cubicBezTo>
                    <a:pt x="379" y="278"/>
                    <a:pt x="379" y="278"/>
                    <a:pt x="379" y="277"/>
                  </a:cubicBezTo>
                  <a:cubicBezTo>
                    <a:pt x="379" y="277"/>
                    <a:pt x="379" y="277"/>
                    <a:pt x="379" y="276"/>
                  </a:cubicBezTo>
                  <a:cubicBezTo>
                    <a:pt x="379" y="275"/>
                    <a:pt x="379" y="274"/>
                    <a:pt x="378" y="273"/>
                  </a:cubicBezTo>
                  <a:cubicBezTo>
                    <a:pt x="377" y="273"/>
                    <a:pt x="377" y="272"/>
                    <a:pt x="377" y="271"/>
                  </a:cubicBezTo>
                  <a:cubicBezTo>
                    <a:pt x="377" y="271"/>
                    <a:pt x="377" y="271"/>
                    <a:pt x="377" y="270"/>
                  </a:cubicBezTo>
                  <a:cubicBezTo>
                    <a:pt x="378" y="270"/>
                    <a:pt x="378" y="270"/>
                    <a:pt x="378" y="269"/>
                  </a:cubicBezTo>
                  <a:cubicBezTo>
                    <a:pt x="379" y="268"/>
                    <a:pt x="381" y="271"/>
                    <a:pt x="382" y="271"/>
                  </a:cubicBezTo>
                  <a:cubicBezTo>
                    <a:pt x="383" y="271"/>
                    <a:pt x="384" y="270"/>
                    <a:pt x="385" y="269"/>
                  </a:cubicBezTo>
                  <a:cubicBezTo>
                    <a:pt x="385" y="269"/>
                    <a:pt x="385" y="269"/>
                    <a:pt x="385" y="268"/>
                  </a:cubicBezTo>
                  <a:cubicBezTo>
                    <a:pt x="386" y="268"/>
                    <a:pt x="386" y="268"/>
                    <a:pt x="386" y="268"/>
                  </a:cubicBezTo>
                  <a:cubicBezTo>
                    <a:pt x="387" y="267"/>
                    <a:pt x="386" y="266"/>
                    <a:pt x="385" y="266"/>
                  </a:cubicBezTo>
                  <a:cubicBezTo>
                    <a:pt x="385" y="266"/>
                    <a:pt x="385" y="265"/>
                    <a:pt x="384" y="265"/>
                  </a:cubicBezTo>
                  <a:cubicBezTo>
                    <a:pt x="385" y="265"/>
                    <a:pt x="385" y="264"/>
                    <a:pt x="385" y="264"/>
                  </a:cubicBezTo>
                  <a:cubicBezTo>
                    <a:pt x="385" y="264"/>
                    <a:pt x="385" y="264"/>
                    <a:pt x="384" y="264"/>
                  </a:cubicBezTo>
                  <a:cubicBezTo>
                    <a:pt x="384" y="263"/>
                    <a:pt x="383" y="263"/>
                    <a:pt x="383" y="263"/>
                  </a:cubicBezTo>
                  <a:cubicBezTo>
                    <a:pt x="382" y="263"/>
                    <a:pt x="382" y="263"/>
                    <a:pt x="381" y="263"/>
                  </a:cubicBezTo>
                  <a:cubicBezTo>
                    <a:pt x="380" y="263"/>
                    <a:pt x="381" y="261"/>
                    <a:pt x="381" y="261"/>
                  </a:cubicBezTo>
                  <a:cubicBezTo>
                    <a:pt x="381" y="260"/>
                    <a:pt x="380" y="259"/>
                    <a:pt x="380" y="259"/>
                  </a:cubicBezTo>
                  <a:cubicBezTo>
                    <a:pt x="379" y="259"/>
                    <a:pt x="378" y="258"/>
                    <a:pt x="378" y="258"/>
                  </a:cubicBezTo>
                  <a:cubicBezTo>
                    <a:pt x="377" y="257"/>
                    <a:pt x="377" y="256"/>
                    <a:pt x="376" y="255"/>
                  </a:cubicBezTo>
                  <a:cubicBezTo>
                    <a:pt x="376" y="255"/>
                    <a:pt x="376" y="255"/>
                    <a:pt x="376" y="255"/>
                  </a:cubicBezTo>
                  <a:cubicBezTo>
                    <a:pt x="376" y="254"/>
                    <a:pt x="376" y="254"/>
                    <a:pt x="376" y="254"/>
                  </a:cubicBezTo>
                  <a:cubicBezTo>
                    <a:pt x="376" y="253"/>
                    <a:pt x="376" y="253"/>
                    <a:pt x="375" y="253"/>
                  </a:cubicBezTo>
                  <a:cubicBezTo>
                    <a:pt x="375" y="253"/>
                    <a:pt x="375" y="252"/>
                    <a:pt x="375" y="252"/>
                  </a:cubicBezTo>
                  <a:cubicBezTo>
                    <a:pt x="375" y="252"/>
                    <a:pt x="372" y="249"/>
                    <a:pt x="374" y="250"/>
                  </a:cubicBezTo>
                  <a:cubicBezTo>
                    <a:pt x="374" y="249"/>
                    <a:pt x="375" y="249"/>
                    <a:pt x="375" y="248"/>
                  </a:cubicBezTo>
                  <a:cubicBezTo>
                    <a:pt x="375" y="248"/>
                    <a:pt x="375" y="248"/>
                    <a:pt x="375" y="247"/>
                  </a:cubicBezTo>
                  <a:cubicBezTo>
                    <a:pt x="375" y="247"/>
                    <a:pt x="375" y="246"/>
                    <a:pt x="374" y="246"/>
                  </a:cubicBezTo>
                  <a:cubicBezTo>
                    <a:pt x="374" y="246"/>
                    <a:pt x="374" y="246"/>
                    <a:pt x="374" y="245"/>
                  </a:cubicBezTo>
                  <a:cubicBezTo>
                    <a:pt x="374" y="245"/>
                    <a:pt x="374" y="245"/>
                    <a:pt x="375" y="244"/>
                  </a:cubicBezTo>
                  <a:cubicBezTo>
                    <a:pt x="375" y="244"/>
                    <a:pt x="374" y="244"/>
                    <a:pt x="374" y="243"/>
                  </a:cubicBezTo>
                  <a:cubicBezTo>
                    <a:pt x="374" y="242"/>
                    <a:pt x="375" y="242"/>
                    <a:pt x="374" y="242"/>
                  </a:cubicBezTo>
                  <a:cubicBezTo>
                    <a:pt x="373" y="242"/>
                    <a:pt x="373" y="241"/>
                    <a:pt x="373" y="241"/>
                  </a:cubicBezTo>
                  <a:cubicBezTo>
                    <a:pt x="373" y="241"/>
                    <a:pt x="373" y="241"/>
                    <a:pt x="372" y="241"/>
                  </a:cubicBezTo>
                  <a:cubicBezTo>
                    <a:pt x="372" y="241"/>
                    <a:pt x="372" y="241"/>
                    <a:pt x="372" y="241"/>
                  </a:cubicBezTo>
                  <a:cubicBezTo>
                    <a:pt x="372" y="240"/>
                    <a:pt x="372" y="239"/>
                    <a:pt x="371" y="239"/>
                  </a:cubicBezTo>
                  <a:cubicBezTo>
                    <a:pt x="370" y="239"/>
                    <a:pt x="367" y="238"/>
                    <a:pt x="367" y="240"/>
                  </a:cubicBezTo>
                  <a:cubicBezTo>
                    <a:pt x="365" y="239"/>
                    <a:pt x="365" y="240"/>
                    <a:pt x="364" y="241"/>
                  </a:cubicBezTo>
                  <a:cubicBezTo>
                    <a:pt x="364" y="240"/>
                    <a:pt x="364" y="239"/>
                    <a:pt x="364" y="239"/>
                  </a:cubicBezTo>
                  <a:cubicBezTo>
                    <a:pt x="364" y="238"/>
                    <a:pt x="365" y="238"/>
                    <a:pt x="365" y="237"/>
                  </a:cubicBezTo>
                  <a:cubicBezTo>
                    <a:pt x="364" y="237"/>
                    <a:pt x="363" y="237"/>
                    <a:pt x="363" y="237"/>
                  </a:cubicBezTo>
                  <a:cubicBezTo>
                    <a:pt x="361" y="236"/>
                    <a:pt x="361" y="237"/>
                    <a:pt x="360" y="238"/>
                  </a:cubicBezTo>
                  <a:cubicBezTo>
                    <a:pt x="359" y="238"/>
                    <a:pt x="360" y="235"/>
                    <a:pt x="357" y="236"/>
                  </a:cubicBezTo>
                  <a:cubicBezTo>
                    <a:pt x="356" y="237"/>
                    <a:pt x="356" y="236"/>
                    <a:pt x="356" y="235"/>
                  </a:cubicBezTo>
                  <a:cubicBezTo>
                    <a:pt x="355" y="236"/>
                    <a:pt x="354" y="236"/>
                    <a:pt x="354" y="236"/>
                  </a:cubicBezTo>
                  <a:cubicBezTo>
                    <a:pt x="355" y="235"/>
                    <a:pt x="357" y="235"/>
                    <a:pt x="356" y="232"/>
                  </a:cubicBezTo>
                  <a:cubicBezTo>
                    <a:pt x="356" y="231"/>
                    <a:pt x="356" y="231"/>
                    <a:pt x="355" y="230"/>
                  </a:cubicBezTo>
                  <a:cubicBezTo>
                    <a:pt x="355" y="230"/>
                    <a:pt x="355" y="230"/>
                    <a:pt x="355" y="230"/>
                  </a:cubicBezTo>
                  <a:cubicBezTo>
                    <a:pt x="355" y="229"/>
                    <a:pt x="355" y="229"/>
                    <a:pt x="355" y="228"/>
                  </a:cubicBezTo>
                  <a:cubicBezTo>
                    <a:pt x="354" y="228"/>
                    <a:pt x="354" y="227"/>
                    <a:pt x="354" y="227"/>
                  </a:cubicBezTo>
                  <a:cubicBezTo>
                    <a:pt x="353" y="226"/>
                    <a:pt x="353" y="227"/>
                    <a:pt x="352" y="227"/>
                  </a:cubicBezTo>
                  <a:cubicBezTo>
                    <a:pt x="353" y="225"/>
                    <a:pt x="353" y="224"/>
                    <a:pt x="353" y="223"/>
                  </a:cubicBezTo>
                  <a:cubicBezTo>
                    <a:pt x="353" y="222"/>
                    <a:pt x="354" y="223"/>
                    <a:pt x="354" y="221"/>
                  </a:cubicBezTo>
                  <a:cubicBezTo>
                    <a:pt x="353" y="220"/>
                    <a:pt x="352" y="220"/>
                    <a:pt x="352" y="219"/>
                  </a:cubicBezTo>
                  <a:cubicBezTo>
                    <a:pt x="352" y="218"/>
                    <a:pt x="352" y="218"/>
                    <a:pt x="351" y="218"/>
                  </a:cubicBezTo>
                  <a:cubicBezTo>
                    <a:pt x="351" y="218"/>
                    <a:pt x="350" y="218"/>
                    <a:pt x="350" y="218"/>
                  </a:cubicBezTo>
                  <a:cubicBezTo>
                    <a:pt x="350" y="217"/>
                    <a:pt x="354" y="214"/>
                    <a:pt x="353" y="213"/>
                  </a:cubicBezTo>
                  <a:cubicBezTo>
                    <a:pt x="353" y="213"/>
                    <a:pt x="353" y="213"/>
                    <a:pt x="353" y="213"/>
                  </a:cubicBezTo>
                  <a:cubicBezTo>
                    <a:pt x="353" y="213"/>
                    <a:pt x="353" y="212"/>
                    <a:pt x="353" y="212"/>
                  </a:cubicBezTo>
                  <a:cubicBezTo>
                    <a:pt x="352" y="211"/>
                    <a:pt x="352" y="210"/>
                    <a:pt x="352" y="210"/>
                  </a:cubicBezTo>
                  <a:cubicBezTo>
                    <a:pt x="351" y="208"/>
                    <a:pt x="352" y="206"/>
                    <a:pt x="351" y="204"/>
                  </a:cubicBezTo>
                  <a:cubicBezTo>
                    <a:pt x="351" y="202"/>
                    <a:pt x="351" y="202"/>
                    <a:pt x="352" y="200"/>
                  </a:cubicBezTo>
                  <a:cubicBezTo>
                    <a:pt x="353" y="199"/>
                    <a:pt x="353" y="197"/>
                    <a:pt x="354" y="196"/>
                  </a:cubicBezTo>
                  <a:cubicBezTo>
                    <a:pt x="354" y="195"/>
                    <a:pt x="355" y="195"/>
                    <a:pt x="356" y="195"/>
                  </a:cubicBezTo>
                  <a:cubicBezTo>
                    <a:pt x="356" y="194"/>
                    <a:pt x="355" y="193"/>
                    <a:pt x="355" y="193"/>
                  </a:cubicBezTo>
                  <a:cubicBezTo>
                    <a:pt x="353" y="196"/>
                    <a:pt x="345" y="192"/>
                    <a:pt x="343" y="191"/>
                  </a:cubicBezTo>
                  <a:cubicBezTo>
                    <a:pt x="343" y="191"/>
                    <a:pt x="342" y="192"/>
                    <a:pt x="342" y="191"/>
                  </a:cubicBezTo>
                  <a:cubicBezTo>
                    <a:pt x="342" y="191"/>
                    <a:pt x="342" y="191"/>
                    <a:pt x="342" y="191"/>
                  </a:cubicBezTo>
                  <a:cubicBezTo>
                    <a:pt x="341" y="191"/>
                    <a:pt x="341" y="191"/>
                    <a:pt x="341" y="191"/>
                  </a:cubicBezTo>
                  <a:cubicBezTo>
                    <a:pt x="341" y="191"/>
                    <a:pt x="341" y="192"/>
                    <a:pt x="340" y="192"/>
                  </a:cubicBezTo>
                  <a:cubicBezTo>
                    <a:pt x="340" y="192"/>
                    <a:pt x="340" y="191"/>
                    <a:pt x="340" y="191"/>
                  </a:cubicBezTo>
                  <a:cubicBezTo>
                    <a:pt x="340" y="191"/>
                    <a:pt x="340" y="190"/>
                    <a:pt x="339" y="191"/>
                  </a:cubicBezTo>
                  <a:cubicBezTo>
                    <a:pt x="339" y="191"/>
                    <a:pt x="339" y="191"/>
                    <a:pt x="339" y="192"/>
                  </a:cubicBezTo>
                  <a:cubicBezTo>
                    <a:pt x="339" y="192"/>
                    <a:pt x="338" y="191"/>
                    <a:pt x="338" y="191"/>
                  </a:cubicBezTo>
                  <a:cubicBezTo>
                    <a:pt x="338" y="191"/>
                    <a:pt x="338" y="192"/>
                    <a:pt x="338" y="192"/>
                  </a:cubicBezTo>
                  <a:cubicBezTo>
                    <a:pt x="338" y="192"/>
                    <a:pt x="337" y="192"/>
                    <a:pt x="337" y="193"/>
                  </a:cubicBezTo>
                  <a:cubicBezTo>
                    <a:pt x="337" y="193"/>
                    <a:pt x="336" y="192"/>
                    <a:pt x="336" y="192"/>
                  </a:cubicBezTo>
                  <a:cubicBezTo>
                    <a:pt x="336" y="192"/>
                    <a:pt x="336" y="192"/>
                    <a:pt x="336" y="192"/>
                  </a:cubicBezTo>
                  <a:cubicBezTo>
                    <a:pt x="336" y="192"/>
                    <a:pt x="336" y="192"/>
                    <a:pt x="336" y="192"/>
                  </a:cubicBezTo>
                  <a:cubicBezTo>
                    <a:pt x="336" y="192"/>
                    <a:pt x="335" y="192"/>
                    <a:pt x="335" y="192"/>
                  </a:cubicBezTo>
                  <a:cubicBezTo>
                    <a:pt x="335" y="192"/>
                    <a:pt x="335" y="192"/>
                    <a:pt x="335" y="192"/>
                  </a:cubicBezTo>
                  <a:cubicBezTo>
                    <a:pt x="334" y="193"/>
                    <a:pt x="334" y="192"/>
                    <a:pt x="333" y="192"/>
                  </a:cubicBezTo>
                  <a:cubicBezTo>
                    <a:pt x="333" y="192"/>
                    <a:pt x="333" y="193"/>
                    <a:pt x="333" y="193"/>
                  </a:cubicBezTo>
                  <a:cubicBezTo>
                    <a:pt x="333" y="193"/>
                    <a:pt x="333" y="193"/>
                    <a:pt x="333" y="193"/>
                  </a:cubicBezTo>
                  <a:cubicBezTo>
                    <a:pt x="332" y="194"/>
                    <a:pt x="332" y="192"/>
                    <a:pt x="331" y="191"/>
                  </a:cubicBezTo>
                  <a:cubicBezTo>
                    <a:pt x="332" y="191"/>
                    <a:pt x="331" y="195"/>
                    <a:pt x="331" y="193"/>
                  </a:cubicBezTo>
                  <a:cubicBezTo>
                    <a:pt x="331" y="193"/>
                    <a:pt x="328" y="195"/>
                    <a:pt x="328" y="194"/>
                  </a:cubicBezTo>
                  <a:cubicBezTo>
                    <a:pt x="328" y="195"/>
                    <a:pt x="329" y="195"/>
                    <a:pt x="329" y="196"/>
                  </a:cubicBezTo>
                  <a:cubicBezTo>
                    <a:pt x="328" y="196"/>
                    <a:pt x="328" y="195"/>
                    <a:pt x="328" y="195"/>
                  </a:cubicBezTo>
                  <a:cubicBezTo>
                    <a:pt x="327" y="196"/>
                    <a:pt x="327" y="195"/>
                    <a:pt x="326" y="195"/>
                  </a:cubicBezTo>
                  <a:cubicBezTo>
                    <a:pt x="326" y="197"/>
                    <a:pt x="326" y="196"/>
                    <a:pt x="325" y="196"/>
                  </a:cubicBezTo>
                  <a:cubicBezTo>
                    <a:pt x="325" y="196"/>
                    <a:pt x="325" y="196"/>
                    <a:pt x="325" y="196"/>
                  </a:cubicBezTo>
                  <a:cubicBezTo>
                    <a:pt x="324" y="197"/>
                    <a:pt x="325" y="198"/>
                    <a:pt x="325" y="198"/>
                  </a:cubicBezTo>
                  <a:cubicBezTo>
                    <a:pt x="325" y="198"/>
                    <a:pt x="325" y="198"/>
                    <a:pt x="325" y="198"/>
                  </a:cubicBezTo>
                  <a:cubicBezTo>
                    <a:pt x="325" y="199"/>
                    <a:pt x="326" y="199"/>
                    <a:pt x="325" y="200"/>
                  </a:cubicBezTo>
                  <a:cubicBezTo>
                    <a:pt x="324" y="201"/>
                    <a:pt x="324" y="199"/>
                    <a:pt x="325" y="202"/>
                  </a:cubicBezTo>
                  <a:cubicBezTo>
                    <a:pt x="325" y="202"/>
                    <a:pt x="324" y="202"/>
                    <a:pt x="325" y="202"/>
                  </a:cubicBezTo>
                  <a:cubicBezTo>
                    <a:pt x="325" y="202"/>
                    <a:pt x="326" y="201"/>
                    <a:pt x="327" y="202"/>
                  </a:cubicBezTo>
                  <a:cubicBezTo>
                    <a:pt x="327" y="202"/>
                    <a:pt x="327" y="203"/>
                    <a:pt x="326" y="203"/>
                  </a:cubicBezTo>
                  <a:cubicBezTo>
                    <a:pt x="326" y="203"/>
                    <a:pt x="326" y="203"/>
                    <a:pt x="326" y="203"/>
                  </a:cubicBezTo>
                  <a:cubicBezTo>
                    <a:pt x="325" y="203"/>
                    <a:pt x="325" y="203"/>
                    <a:pt x="325" y="203"/>
                  </a:cubicBezTo>
                  <a:cubicBezTo>
                    <a:pt x="324" y="204"/>
                    <a:pt x="325" y="205"/>
                    <a:pt x="326" y="205"/>
                  </a:cubicBezTo>
                  <a:cubicBezTo>
                    <a:pt x="326" y="206"/>
                    <a:pt x="326" y="206"/>
                    <a:pt x="326" y="207"/>
                  </a:cubicBezTo>
                  <a:cubicBezTo>
                    <a:pt x="326" y="207"/>
                    <a:pt x="328" y="209"/>
                    <a:pt x="329" y="209"/>
                  </a:cubicBezTo>
                  <a:cubicBezTo>
                    <a:pt x="329" y="209"/>
                    <a:pt x="330" y="209"/>
                    <a:pt x="330" y="208"/>
                  </a:cubicBezTo>
                  <a:cubicBezTo>
                    <a:pt x="330" y="208"/>
                    <a:pt x="330" y="208"/>
                    <a:pt x="330" y="207"/>
                  </a:cubicBezTo>
                  <a:cubicBezTo>
                    <a:pt x="331" y="207"/>
                    <a:pt x="331" y="207"/>
                    <a:pt x="331" y="208"/>
                  </a:cubicBezTo>
                  <a:cubicBezTo>
                    <a:pt x="332" y="208"/>
                    <a:pt x="331" y="211"/>
                    <a:pt x="331" y="211"/>
                  </a:cubicBezTo>
                  <a:cubicBezTo>
                    <a:pt x="331" y="213"/>
                    <a:pt x="330" y="214"/>
                    <a:pt x="330" y="215"/>
                  </a:cubicBezTo>
                  <a:cubicBezTo>
                    <a:pt x="330" y="216"/>
                    <a:pt x="330" y="217"/>
                    <a:pt x="330" y="218"/>
                  </a:cubicBezTo>
                  <a:cubicBezTo>
                    <a:pt x="331" y="220"/>
                    <a:pt x="331" y="221"/>
                    <a:pt x="330" y="223"/>
                  </a:cubicBezTo>
                  <a:cubicBezTo>
                    <a:pt x="329" y="224"/>
                    <a:pt x="326" y="226"/>
                    <a:pt x="325" y="225"/>
                  </a:cubicBezTo>
                  <a:cubicBezTo>
                    <a:pt x="325" y="224"/>
                    <a:pt x="324" y="224"/>
                    <a:pt x="323" y="224"/>
                  </a:cubicBezTo>
                  <a:cubicBezTo>
                    <a:pt x="322" y="223"/>
                    <a:pt x="323" y="221"/>
                    <a:pt x="321" y="220"/>
                  </a:cubicBezTo>
                  <a:cubicBezTo>
                    <a:pt x="321" y="219"/>
                    <a:pt x="320" y="218"/>
                    <a:pt x="319" y="218"/>
                  </a:cubicBezTo>
                  <a:cubicBezTo>
                    <a:pt x="318" y="217"/>
                    <a:pt x="319" y="216"/>
                    <a:pt x="318" y="216"/>
                  </a:cubicBezTo>
                  <a:cubicBezTo>
                    <a:pt x="318" y="215"/>
                    <a:pt x="317" y="216"/>
                    <a:pt x="317" y="216"/>
                  </a:cubicBezTo>
                  <a:cubicBezTo>
                    <a:pt x="316" y="217"/>
                    <a:pt x="313" y="217"/>
                    <a:pt x="312" y="218"/>
                  </a:cubicBezTo>
                  <a:cubicBezTo>
                    <a:pt x="312" y="219"/>
                    <a:pt x="310" y="221"/>
                    <a:pt x="310" y="222"/>
                  </a:cubicBezTo>
                  <a:cubicBezTo>
                    <a:pt x="310" y="223"/>
                    <a:pt x="311" y="224"/>
                    <a:pt x="310" y="225"/>
                  </a:cubicBezTo>
                  <a:cubicBezTo>
                    <a:pt x="310" y="226"/>
                    <a:pt x="309" y="226"/>
                    <a:pt x="308" y="227"/>
                  </a:cubicBezTo>
                  <a:cubicBezTo>
                    <a:pt x="308" y="227"/>
                    <a:pt x="308" y="229"/>
                    <a:pt x="308" y="230"/>
                  </a:cubicBezTo>
                  <a:cubicBezTo>
                    <a:pt x="308" y="231"/>
                    <a:pt x="309" y="232"/>
                    <a:pt x="308" y="232"/>
                  </a:cubicBezTo>
                  <a:cubicBezTo>
                    <a:pt x="308" y="233"/>
                    <a:pt x="308" y="235"/>
                    <a:pt x="308" y="236"/>
                  </a:cubicBezTo>
                  <a:cubicBezTo>
                    <a:pt x="308" y="237"/>
                    <a:pt x="308" y="238"/>
                    <a:pt x="308" y="240"/>
                  </a:cubicBezTo>
                  <a:cubicBezTo>
                    <a:pt x="308" y="240"/>
                    <a:pt x="308" y="243"/>
                    <a:pt x="308" y="243"/>
                  </a:cubicBezTo>
                  <a:cubicBezTo>
                    <a:pt x="309" y="243"/>
                    <a:pt x="308" y="241"/>
                    <a:pt x="309" y="241"/>
                  </a:cubicBezTo>
                  <a:cubicBezTo>
                    <a:pt x="309" y="242"/>
                    <a:pt x="309" y="242"/>
                    <a:pt x="309" y="243"/>
                  </a:cubicBezTo>
                  <a:cubicBezTo>
                    <a:pt x="309" y="244"/>
                    <a:pt x="309" y="244"/>
                    <a:pt x="309" y="245"/>
                  </a:cubicBezTo>
                  <a:cubicBezTo>
                    <a:pt x="310" y="245"/>
                    <a:pt x="310" y="252"/>
                    <a:pt x="307" y="250"/>
                  </a:cubicBezTo>
                  <a:cubicBezTo>
                    <a:pt x="306" y="249"/>
                    <a:pt x="306" y="249"/>
                    <a:pt x="306" y="249"/>
                  </a:cubicBezTo>
                  <a:cubicBezTo>
                    <a:pt x="305" y="249"/>
                    <a:pt x="305" y="249"/>
                    <a:pt x="305" y="249"/>
                  </a:cubicBezTo>
                  <a:cubicBezTo>
                    <a:pt x="305" y="249"/>
                    <a:pt x="309" y="245"/>
                    <a:pt x="308" y="243"/>
                  </a:cubicBezTo>
                  <a:cubicBezTo>
                    <a:pt x="307" y="244"/>
                    <a:pt x="307" y="246"/>
                    <a:pt x="306" y="247"/>
                  </a:cubicBezTo>
                  <a:cubicBezTo>
                    <a:pt x="305" y="248"/>
                    <a:pt x="304" y="249"/>
                    <a:pt x="302" y="249"/>
                  </a:cubicBezTo>
                  <a:cubicBezTo>
                    <a:pt x="302" y="249"/>
                    <a:pt x="301" y="249"/>
                    <a:pt x="301" y="249"/>
                  </a:cubicBezTo>
                  <a:cubicBezTo>
                    <a:pt x="300" y="250"/>
                    <a:pt x="301" y="251"/>
                    <a:pt x="301" y="251"/>
                  </a:cubicBezTo>
                  <a:cubicBezTo>
                    <a:pt x="301" y="253"/>
                    <a:pt x="300" y="254"/>
                    <a:pt x="299" y="255"/>
                  </a:cubicBezTo>
                  <a:cubicBezTo>
                    <a:pt x="297" y="256"/>
                    <a:pt x="294" y="257"/>
                    <a:pt x="292" y="256"/>
                  </a:cubicBezTo>
                  <a:cubicBezTo>
                    <a:pt x="292" y="256"/>
                    <a:pt x="290" y="253"/>
                    <a:pt x="290" y="252"/>
                  </a:cubicBezTo>
                  <a:cubicBezTo>
                    <a:pt x="291" y="250"/>
                    <a:pt x="292" y="253"/>
                    <a:pt x="293" y="253"/>
                  </a:cubicBezTo>
                  <a:cubicBezTo>
                    <a:pt x="293" y="252"/>
                    <a:pt x="290" y="250"/>
                    <a:pt x="289" y="251"/>
                  </a:cubicBezTo>
                  <a:cubicBezTo>
                    <a:pt x="287" y="251"/>
                    <a:pt x="285" y="251"/>
                    <a:pt x="283" y="252"/>
                  </a:cubicBezTo>
                  <a:cubicBezTo>
                    <a:pt x="281" y="253"/>
                    <a:pt x="279" y="253"/>
                    <a:pt x="278" y="254"/>
                  </a:cubicBezTo>
                  <a:cubicBezTo>
                    <a:pt x="277" y="255"/>
                    <a:pt x="277" y="256"/>
                    <a:pt x="276" y="257"/>
                  </a:cubicBezTo>
                  <a:cubicBezTo>
                    <a:pt x="275" y="258"/>
                    <a:pt x="273" y="257"/>
                    <a:pt x="272" y="258"/>
                  </a:cubicBezTo>
                  <a:cubicBezTo>
                    <a:pt x="270" y="259"/>
                    <a:pt x="268" y="259"/>
                    <a:pt x="266" y="260"/>
                  </a:cubicBezTo>
                  <a:cubicBezTo>
                    <a:pt x="266" y="260"/>
                    <a:pt x="264" y="261"/>
                    <a:pt x="264" y="261"/>
                  </a:cubicBezTo>
                  <a:cubicBezTo>
                    <a:pt x="263" y="262"/>
                    <a:pt x="264" y="261"/>
                    <a:pt x="265" y="262"/>
                  </a:cubicBezTo>
                  <a:cubicBezTo>
                    <a:pt x="265" y="263"/>
                    <a:pt x="265" y="265"/>
                    <a:pt x="265" y="265"/>
                  </a:cubicBezTo>
                  <a:cubicBezTo>
                    <a:pt x="264" y="265"/>
                    <a:pt x="264" y="264"/>
                    <a:pt x="264" y="264"/>
                  </a:cubicBezTo>
                  <a:cubicBezTo>
                    <a:pt x="264" y="264"/>
                    <a:pt x="263" y="263"/>
                    <a:pt x="262" y="263"/>
                  </a:cubicBezTo>
                  <a:cubicBezTo>
                    <a:pt x="262" y="264"/>
                    <a:pt x="259" y="263"/>
                    <a:pt x="259" y="262"/>
                  </a:cubicBezTo>
                  <a:cubicBezTo>
                    <a:pt x="259" y="262"/>
                    <a:pt x="260" y="261"/>
                    <a:pt x="260" y="261"/>
                  </a:cubicBezTo>
                  <a:cubicBezTo>
                    <a:pt x="260" y="261"/>
                    <a:pt x="260" y="261"/>
                    <a:pt x="259" y="261"/>
                  </a:cubicBezTo>
                  <a:cubicBezTo>
                    <a:pt x="259" y="260"/>
                    <a:pt x="259" y="259"/>
                    <a:pt x="259" y="259"/>
                  </a:cubicBezTo>
                  <a:cubicBezTo>
                    <a:pt x="259" y="259"/>
                    <a:pt x="258" y="259"/>
                    <a:pt x="258" y="259"/>
                  </a:cubicBezTo>
                  <a:cubicBezTo>
                    <a:pt x="258" y="259"/>
                    <a:pt x="257" y="259"/>
                    <a:pt x="257" y="259"/>
                  </a:cubicBezTo>
                  <a:cubicBezTo>
                    <a:pt x="256" y="259"/>
                    <a:pt x="256" y="258"/>
                    <a:pt x="255" y="258"/>
                  </a:cubicBezTo>
                  <a:cubicBezTo>
                    <a:pt x="255" y="257"/>
                    <a:pt x="255" y="257"/>
                    <a:pt x="255" y="257"/>
                  </a:cubicBezTo>
                  <a:cubicBezTo>
                    <a:pt x="255" y="257"/>
                    <a:pt x="255" y="257"/>
                    <a:pt x="255" y="257"/>
                  </a:cubicBezTo>
                  <a:cubicBezTo>
                    <a:pt x="254" y="256"/>
                    <a:pt x="254" y="256"/>
                    <a:pt x="254" y="256"/>
                  </a:cubicBezTo>
                  <a:cubicBezTo>
                    <a:pt x="254" y="256"/>
                    <a:pt x="253" y="256"/>
                    <a:pt x="252" y="256"/>
                  </a:cubicBezTo>
                  <a:cubicBezTo>
                    <a:pt x="252" y="256"/>
                    <a:pt x="251" y="256"/>
                    <a:pt x="251" y="256"/>
                  </a:cubicBezTo>
                  <a:cubicBezTo>
                    <a:pt x="251" y="257"/>
                    <a:pt x="250" y="257"/>
                    <a:pt x="250" y="257"/>
                  </a:cubicBezTo>
                  <a:cubicBezTo>
                    <a:pt x="250" y="257"/>
                    <a:pt x="250" y="257"/>
                    <a:pt x="250" y="257"/>
                  </a:cubicBezTo>
                  <a:cubicBezTo>
                    <a:pt x="250" y="257"/>
                    <a:pt x="249" y="257"/>
                    <a:pt x="249" y="257"/>
                  </a:cubicBezTo>
                  <a:cubicBezTo>
                    <a:pt x="248" y="258"/>
                    <a:pt x="248" y="259"/>
                    <a:pt x="248" y="259"/>
                  </a:cubicBezTo>
                  <a:cubicBezTo>
                    <a:pt x="248" y="259"/>
                    <a:pt x="248" y="259"/>
                    <a:pt x="247" y="258"/>
                  </a:cubicBezTo>
                  <a:cubicBezTo>
                    <a:pt x="246" y="259"/>
                    <a:pt x="245" y="258"/>
                    <a:pt x="244" y="260"/>
                  </a:cubicBezTo>
                  <a:cubicBezTo>
                    <a:pt x="244" y="260"/>
                    <a:pt x="244" y="260"/>
                    <a:pt x="244" y="260"/>
                  </a:cubicBezTo>
                  <a:cubicBezTo>
                    <a:pt x="244" y="260"/>
                    <a:pt x="244" y="261"/>
                    <a:pt x="243" y="261"/>
                  </a:cubicBezTo>
                  <a:cubicBezTo>
                    <a:pt x="243" y="261"/>
                    <a:pt x="242" y="261"/>
                    <a:pt x="242" y="261"/>
                  </a:cubicBezTo>
                  <a:cubicBezTo>
                    <a:pt x="242" y="261"/>
                    <a:pt x="242" y="261"/>
                    <a:pt x="242" y="261"/>
                  </a:cubicBezTo>
                  <a:cubicBezTo>
                    <a:pt x="242" y="261"/>
                    <a:pt x="242" y="261"/>
                    <a:pt x="242" y="261"/>
                  </a:cubicBezTo>
                  <a:cubicBezTo>
                    <a:pt x="242" y="261"/>
                    <a:pt x="242" y="260"/>
                    <a:pt x="242" y="260"/>
                  </a:cubicBezTo>
                  <a:cubicBezTo>
                    <a:pt x="242" y="260"/>
                    <a:pt x="241" y="260"/>
                    <a:pt x="241" y="260"/>
                  </a:cubicBezTo>
                  <a:cubicBezTo>
                    <a:pt x="241" y="260"/>
                    <a:pt x="240" y="261"/>
                    <a:pt x="240" y="261"/>
                  </a:cubicBezTo>
                  <a:cubicBezTo>
                    <a:pt x="240" y="261"/>
                    <a:pt x="239" y="260"/>
                    <a:pt x="239" y="260"/>
                  </a:cubicBezTo>
                  <a:cubicBezTo>
                    <a:pt x="238" y="259"/>
                    <a:pt x="240" y="259"/>
                    <a:pt x="241" y="258"/>
                  </a:cubicBezTo>
                  <a:cubicBezTo>
                    <a:pt x="241" y="258"/>
                    <a:pt x="241" y="256"/>
                    <a:pt x="241" y="256"/>
                  </a:cubicBezTo>
                  <a:cubicBezTo>
                    <a:pt x="241" y="256"/>
                    <a:pt x="242" y="256"/>
                    <a:pt x="242" y="255"/>
                  </a:cubicBezTo>
                  <a:cubicBezTo>
                    <a:pt x="242" y="255"/>
                    <a:pt x="241" y="254"/>
                    <a:pt x="241" y="254"/>
                  </a:cubicBezTo>
                  <a:cubicBezTo>
                    <a:pt x="241" y="254"/>
                    <a:pt x="240" y="255"/>
                    <a:pt x="240" y="255"/>
                  </a:cubicBezTo>
                  <a:cubicBezTo>
                    <a:pt x="240" y="255"/>
                    <a:pt x="242" y="256"/>
                    <a:pt x="241" y="256"/>
                  </a:cubicBezTo>
                  <a:cubicBezTo>
                    <a:pt x="240" y="256"/>
                    <a:pt x="240" y="256"/>
                    <a:pt x="240" y="256"/>
                  </a:cubicBezTo>
                  <a:cubicBezTo>
                    <a:pt x="239" y="256"/>
                    <a:pt x="239" y="256"/>
                    <a:pt x="239" y="256"/>
                  </a:cubicBezTo>
                  <a:cubicBezTo>
                    <a:pt x="239" y="257"/>
                    <a:pt x="239" y="257"/>
                    <a:pt x="239" y="257"/>
                  </a:cubicBezTo>
                  <a:cubicBezTo>
                    <a:pt x="238" y="257"/>
                    <a:pt x="237" y="255"/>
                    <a:pt x="236" y="256"/>
                  </a:cubicBezTo>
                  <a:cubicBezTo>
                    <a:pt x="236" y="256"/>
                    <a:pt x="235" y="257"/>
                    <a:pt x="235" y="257"/>
                  </a:cubicBezTo>
                  <a:cubicBezTo>
                    <a:pt x="234" y="256"/>
                    <a:pt x="235" y="255"/>
                    <a:pt x="235" y="255"/>
                  </a:cubicBezTo>
                  <a:cubicBezTo>
                    <a:pt x="234" y="255"/>
                    <a:pt x="232" y="255"/>
                    <a:pt x="233" y="255"/>
                  </a:cubicBezTo>
                  <a:cubicBezTo>
                    <a:pt x="234" y="254"/>
                    <a:pt x="234" y="254"/>
                    <a:pt x="234" y="253"/>
                  </a:cubicBezTo>
                  <a:cubicBezTo>
                    <a:pt x="233" y="253"/>
                    <a:pt x="233" y="253"/>
                    <a:pt x="233" y="252"/>
                  </a:cubicBezTo>
                  <a:cubicBezTo>
                    <a:pt x="233" y="251"/>
                    <a:pt x="233" y="252"/>
                    <a:pt x="232" y="251"/>
                  </a:cubicBezTo>
                  <a:cubicBezTo>
                    <a:pt x="232" y="251"/>
                    <a:pt x="232" y="251"/>
                    <a:pt x="231" y="251"/>
                  </a:cubicBezTo>
                  <a:cubicBezTo>
                    <a:pt x="231" y="251"/>
                    <a:pt x="231" y="251"/>
                    <a:pt x="230" y="251"/>
                  </a:cubicBezTo>
                  <a:cubicBezTo>
                    <a:pt x="230" y="251"/>
                    <a:pt x="231" y="250"/>
                    <a:pt x="231" y="250"/>
                  </a:cubicBezTo>
                  <a:cubicBezTo>
                    <a:pt x="231" y="250"/>
                    <a:pt x="231" y="250"/>
                    <a:pt x="232" y="250"/>
                  </a:cubicBezTo>
                  <a:cubicBezTo>
                    <a:pt x="232" y="250"/>
                    <a:pt x="232" y="249"/>
                    <a:pt x="232" y="249"/>
                  </a:cubicBezTo>
                  <a:cubicBezTo>
                    <a:pt x="232" y="248"/>
                    <a:pt x="231" y="248"/>
                    <a:pt x="230" y="248"/>
                  </a:cubicBezTo>
                  <a:cubicBezTo>
                    <a:pt x="230" y="248"/>
                    <a:pt x="231" y="247"/>
                    <a:pt x="230" y="247"/>
                  </a:cubicBezTo>
                  <a:cubicBezTo>
                    <a:pt x="230" y="246"/>
                    <a:pt x="231" y="247"/>
                    <a:pt x="232" y="246"/>
                  </a:cubicBezTo>
                  <a:cubicBezTo>
                    <a:pt x="232" y="246"/>
                    <a:pt x="231" y="245"/>
                    <a:pt x="231" y="245"/>
                  </a:cubicBezTo>
                  <a:cubicBezTo>
                    <a:pt x="231" y="244"/>
                    <a:pt x="232" y="243"/>
                    <a:pt x="231" y="243"/>
                  </a:cubicBezTo>
                  <a:cubicBezTo>
                    <a:pt x="230" y="243"/>
                    <a:pt x="230" y="243"/>
                    <a:pt x="230" y="243"/>
                  </a:cubicBezTo>
                  <a:cubicBezTo>
                    <a:pt x="231" y="243"/>
                    <a:pt x="232" y="242"/>
                    <a:pt x="233" y="242"/>
                  </a:cubicBezTo>
                  <a:cubicBezTo>
                    <a:pt x="233" y="241"/>
                    <a:pt x="231" y="241"/>
                    <a:pt x="231" y="241"/>
                  </a:cubicBezTo>
                  <a:cubicBezTo>
                    <a:pt x="231" y="240"/>
                    <a:pt x="232" y="241"/>
                    <a:pt x="232" y="241"/>
                  </a:cubicBezTo>
                  <a:cubicBezTo>
                    <a:pt x="232" y="241"/>
                    <a:pt x="233" y="241"/>
                    <a:pt x="233" y="240"/>
                  </a:cubicBezTo>
                  <a:cubicBezTo>
                    <a:pt x="233" y="240"/>
                    <a:pt x="234" y="240"/>
                    <a:pt x="234" y="240"/>
                  </a:cubicBezTo>
                  <a:cubicBezTo>
                    <a:pt x="234" y="240"/>
                    <a:pt x="234" y="239"/>
                    <a:pt x="234" y="239"/>
                  </a:cubicBezTo>
                  <a:cubicBezTo>
                    <a:pt x="234" y="239"/>
                    <a:pt x="233" y="239"/>
                    <a:pt x="233" y="239"/>
                  </a:cubicBezTo>
                  <a:cubicBezTo>
                    <a:pt x="234" y="239"/>
                    <a:pt x="234" y="238"/>
                    <a:pt x="235" y="239"/>
                  </a:cubicBezTo>
                  <a:cubicBezTo>
                    <a:pt x="235" y="239"/>
                    <a:pt x="235" y="237"/>
                    <a:pt x="235" y="237"/>
                  </a:cubicBezTo>
                  <a:cubicBezTo>
                    <a:pt x="235" y="236"/>
                    <a:pt x="235" y="234"/>
                    <a:pt x="236" y="233"/>
                  </a:cubicBezTo>
                  <a:cubicBezTo>
                    <a:pt x="238" y="233"/>
                    <a:pt x="236" y="235"/>
                    <a:pt x="236" y="235"/>
                  </a:cubicBezTo>
                  <a:cubicBezTo>
                    <a:pt x="237" y="235"/>
                    <a:pt x="237" y="235"/>
                    <a:pt x="237" y="235"/>
                  </a:cubicBezTo>
                  <a:cubicBezTo>
                    <a:pt x="237" y="237"/>
                    <a:pt x="237" y="234"/>
                    <a:pt x="238" y="234"/>
                  </a:cubicBezTo>
                  <a:cubicBezTo>
                    <a:pt x="238" y="234"/>
                    <a:pt x="238" y="234"/>
                    <a:pt x="238" y="235"/>
                  </a:cubicBezTo>
                  <a:cubicBezTo>
                    <a:pt x="238" y="235"/>
                    <a:pt x="238" y="235"/>
                    <a:pt x="239" y="235"/>
                  </a:cubicBezTo>
                  <a:cubicBezTo>
                    <a:pt x="240" y="235"/>
                    <a:pt x="241" y="230"/>
                    <a:pt x="238" y="231"/>
                  </a:cubicBezTo>
                  <a:cubicBezTo>
                    <a:pt x="238" y="231"/>
                    <a:pt x="237" y="231"/>
                    <a:pt x="237" y="231"/>
                  </a:cubicBezTo>
                  <a:cubicBezTo>
                    <a:pt x="237" y="231"/>
                    <a:pt x="237" y="231"/>
                    <a:pt x="236" y="230"/>
                  </a:cubicBezTo>
                  <a:cubicBezTo>
                    <a:pt x="236" y="229"/>
                    <a:pt x="235" y="230"/>
                    <a:pt x="235" y="231"/>
                  </a:cubicBezTo>
                  <a:cubicBezTo>
                    <a:pt x="235" y="230"/>
                    <a:pt x="237" y="229"/>
                    <a:pt x="236" y="228"/>
                  </a:cubicBezTo>
                  <a:cubicBezTo>
                    <a:pt x="235" y="228"/>
                    <a:pt x="235" y="228"/>
                    <a:pt x="234" y="229"/>
                  </a:cubicBezTo>
                  <a:cubicBezTo>
                    <a:pt x="234" y="229"/>
                    <a:pt x="233" y="229"/>
                    <a:pt x="233" y="229"/>
                  </a:cubicBezTo>
                  <a:cubicBezTo>
                    <a:pt x="233" y="229"/>
                    <a:pt x="234" y="229"/>
                    <a:pt x="234" y="228"/>
                  </a:cubicBezTo>
                  <a:cubicBezTo>
                    <a:pt x="235" y="228"/>
                    <a:pt x="235" y="228"/>
                    <a:pt x="236" y="228"/>
                  </a:cubicBezTo>
                  <a:cubicBezTo>
                    <a:pt x="236" y="227"/>
                    <a:pt x="236" y="226"/>
                    <a:pt x="236" y="225"/>
                  </a:cubicBezTo>
                  <a:cubicBezTo>
                    <a:pt x="235" y="225"/>
                    <a:pt x="235" y="224"/>
                    <a:pt x="234" y="224"/>
                  </a:cubicBezTo>
                  <a:cubicBezTo>
                    <a:pt x="233" y="224"/>
                    <a:pt x="232" y="224"/>
                    <a:pt x="231" y="225"/>
                  </a:cubicBezTo>
                  <a:cubicBezTo>
                    <a:pt x="231" y="225"/>
                    <a:pt x="231" y="225"/>
                    <a:pt x="231" y="225"/>
                  </a:cubicBezTo>
                  <a:cubicBezTo>
                    <a:pt x="228" y="224"/>
                    <a:pt x="228" y="227"/>
                    <a:pt x="229" y="229"/>
                  </a:cubicBezTo>
                  <a:cubicBezTo>
                    <a:pt x="229" y="229"/>
                    <a:pt x="229" y="231"/>
                    <a:pt x="229" y="230"/>
                  </a:cubicBezTo>
                  <a:cubicBezTo>
                    <a:pt x="228" y="230"/>
                    <a:pt x="229" y="229"/>
                    <a:pt x="228" y="229"/>
                  </a:cubicBezTo>
                  <a:cubicBezTo>
                    <a:pt x="228" y="229"/>
                    <a:pt x="227" y="231"/>
                    <a:pt x="227" y="230"/>
                  </a:cubicBezTo>
                  <a:cubicBezTo>
                    <a:pt x="227" y="229"/>
                    <a:pt x="229" y="226"/>
                    <a:pt x="227" y="227"/>
                  </a:cubicBezTo>
                  <a:cubicBezTo>
                    <a:pt x="226" y="228"/>
                    <a:pt x="225" y="229"/>
                    <a:pt x="225" y="230"/>
                  </a:cubicBezTo>
                  <a:cubicBezTo>
                    <a:pt x="225" y="230"/>
                    <a:pt x="225" y="230"/>
                    <a:pt x="226" y="231"/>
                  </a:cubicBezTo>
                  <a:cubicBezTo>
                    <a:pt x="226" y="233"/>
                    <a:pt x="224" y="229"/>
                    <a:pt x="224" y="229"/>
                  </a:cubicBezTo>
                  <a:cubicBezTo>
                    <a:pt x="223" y="229"/>
                    <a:pt x="224" y="229"/>
                    <a:pt x="224" y="230"/>
                  </a:cubicBezTo>
                  <a:cubicBezTo>
                    <a:pt x="224" y="230"/>
                    <a:pt x="222" y="230"/>
                    <a:pt x="222" y="230"/>
                  </a:cubicBezTo>
                  <a:cubicBezTo>
                    <a:pt x="222" y="230"/>
                    <a:pt x="222" y="229"/>
                    <a:pt x="222" y="229"/>
                  </a:cubicBezTo>
                  <a:cubicBezTo>
                    <a:pt x="221" y="229"/>
                    <a:pt x="221" y="230"/>
                    <a:pt x="221" y="230"/>
                  </a:cubicBezTo>
                  <a:cubicBezTo>
                    <a:pt x="221" y="231"/>
                    <a:pt x="221" y="232"/>
                    <a:pt x="221" y="233"/>
                  </a:cubicBezTo>
                  <a:cubicBezTo>
                    <a:pt x="221" y="234"/>
                    <a:pt x="221" y="235"/>
                    <a:pt x="221" y="236"/>
                  </a:cubicBezTo>
                  <a:cubicBezTo>
                    <a:pt x="222" y="236"/>
                    <a:pt x="222" y="236"/>
                    <a:pt x="222" y="236"/>
                  </a:cubicBezTo>
                  <a:cubicBezTo>
                    <a:pt x="222" y="237"/>
                    <a:pt x="222" y="237"/>
                    <a:pt x="222" y="237"/>
                  </a:cubicBezTo>
                  <a:cubicBezTo>
                    <a:pt x="223" y="238"/>
                    <a:pt x="223" y="238"/>
                    <a:pt x="222" y="239"/>
                  </a:cubicBezTo>
                  <a:cubicBezTo>
                    <a:pt x="222" y="239"/>
                    <a:pt x="222" y="239"/>
                    <a:pt x="222" y="239"/>
                  </a:cubicBezTo>
                  <a:cubicBezTo>
                    <a:pt x="221" y="238"/>
                    <a:pt x="221" y="236"/>
                    <a:pt x="221" y="236"/>
                  </a:cubicBezTo>
                  <a:cubicBezTo>
                    <a:pt x="221" y="236"/>
                    <a:pt x="221" y="237"/>
                    <a:pt x="221" y="237"/>
                  </a:cubicBezTo>
                  <a:cubicBezTo>
                    <a:pt x="221" y="238"/>
                    <a:pt x="221" y="239"/>
                    <a:pt x="221" y="240"/>
                  </a:cubicBezTo>
                  <a:cubicBezTo>
                    <a:pt x="221" y="241"/>
                    <a:pt x="221" y="242"/>
                    <a:pt x="221" y="243"/>
                  </a:cubicBezTo>
                  <a:cubicBezTo>
                    <a:pt x="221" y="243"/>
                    <a:pt x="222" y="243"/>
                    <a:pt x="222" y="243"/>
                  </a:cubicBezTo>
                  <a:cubicBezTo>
                    <a:pt x="222" y="243"/>
                    <a:pt x="222" y="242"/>
                    <a:pt x="222" y="242"/>
                  </a:cubicBezTo>
                  <a:cubicBezTo>
                    <a:pt x="222" y="242"/>
                    <a:pt x="222" y="242"/>
                    <a:pt x="223" y="242"/>
                  </a:cubicBezTo>
                  <a:cubicBezTo>
                    <a:pt x="223" y="243"/>
                    <a:pt x="223" y="244"/>
                    <a:pt x="223" y="245"/>
                  </a:cubicBezTo>
                  <a:cubicBezTo>
                    <a:pt x="223" y="243"/>
                    <a:pt x="225" y="244"/>
                    <a:pt x="225" y="245"/>
                  </a:cubicBezTo>
                  <a:cubicBezTo>
                    <a:pt x="225" y="248"/>
                    <a:pt x="224" y="251"/>
                    <a:pt x="226" y="253"/>
                  </a:cubicBezTo>
                  <a:cubicBezTo>
                    <a:pt x="226" y="253"/>
                    <a:pt x="226" y="253"/>
                    <a:pt x="226" y="253"/>
                  </a:cubicBezTo>
                  <a:cubicBezTo>
                    <a:pt x="226" y="254"/>
                    <a:pt x="226" y="254"/>
                    <a:pt x="226" y="254"/>
                  </a:cubicBezTo>
                  <a:cubicBezTo>
                    <a:pt x="228" y="255"/>
                    <a:pt x="226" y="255"/>
                    <a:pt x="225" y="256"/>
                  </a:cubicBezTo>
                  <a:cubicBezTo>
                    <a:pt x="225" y="256"/>
                    <a:pt x="225" y="256"/>
                    <a:pt x="225" y="256"/>
                  </a:cubicBezTo>
                  <a:cubicBezTo>
                    <a:pt x="225" y="256"/>
                    <a:pt x="224" y="256"/>
                    <a:pt x="224" y="256"/>
                  </a:cubicBezTo>
                  <a:cubicBezTo>
                    <a:pt x="224" y="258"/>
                    <a:pt x="226" y="257"/>
                    <a:pt x="227" y="257"/>
                  </a:cubicBezTo>
                  <a:cubicBezTo>
                    <a:pt x="226" y="259"/>
                    <a:pt x="225" y="258"/>
                    <a:pt x="227" y="259"/>
                  </a:cubicBezTo>
                  <a:cubicBezTo>
                    <a:pt x="227" y="259"/>
                    <a:pt x="227" y="260"/>
                    <a:pt x="227" y="260"/>
                  </a:cubicBezTo>
                  <a:cubicBezTo>
                    <a:pt x="227" y="260"/>
                    <a:pt x="226" y="260"/>
                    <a:pt x="226" y="260"/>
                  </a:cubicBezTo>
                  <a:cubicBezTo>
                    <a:pt x="226" y="260"/>
                    <a:pt x="226" y="260"/>
                    <a:pt x="226" y="261"/>
                  </a:cubicBezTo>
                  <a:cubicBezTo>
                    <a:pt x="227" y="262"/>
                    <a:pt x="228" y="261"/>
                    <a:pt x="229" y="262"/>
                  </a:cubicBezTo>
                  <a:cubicBezTo>
                    <a:pt x="230" y="262"/>
                    <a:pt x="230" y="263"/>
                    <a:pt x="231" y="264"/>
                  </a:cubicBezTo>
                  <a:cubicBezTo>
                    <a:pt x="231" y="264"/>
                    <a:pt x="231" y="264"/>
                    <a:pt x="231" y="265"/>
                  </a:cubicBezTo>
                  <a:cubicBezTo>
                    <a:pt x="231" y="265"/>
                    <a:pt x="232" y="265"/>
                    <a:pt x="232" y="265"/>
                  </a:cubicBezTo>
                  <a:cubicBezTo>
                    <a:pt x="232" y="265"/>
                    <a:pt x="232" y="265"/>
                    <a:pt x="233" y="266"/>
                  </a:cubicBezTo>
                  <a:cubicBezTo>
                    <a:pt x="233" y="266"/>
                    <a:pt x="230" y="264"/>
                    <a:pt x="230" y="264"/>
                  </a:cubicBezTo>
                  <a:cubicBezTo>
                    <a:pt x="229" y="263"/>
                    <a:pt x="229" y="262"/>
                    <a:pt x="228" y="262"/>
                  </a:cubicBezTo>
                  <a:cubicBezTo>
                    <a:pt x="227" y="262"/>
                    <a:pt x="224" y="262"/>
                    <a:pt x="224" y="262"/>
                  </a:cubicBezTo>
                  <a:cubicBezTo>
                    <a:pt x="224" y="262"/>
                    <a:pt x="224" y="262"/>
                    <a:pt x="224" y="263"/>
                  </a:cubicBezTo>
                  <a:cubicBezTo>
                    <a:pt x="224" y="263"/>
                    <a:pt x="224" y="266"/>
                    <a:pt x="224" y="266"/>
                  </a:cubicBezTo>
                  <a:cubicBezTo>
                    <a:pt x="223" y="265"/>
                    <a:pt x="224" y="266"/>
                    <a:pt x="223" y="265"/>
                  </a:cubicBezTo>
                  <a:cubicBezTo>
                    <a:pt x="222" y="265"/>
                    <a:pt x="222" y="264"/>
                    <a:pt x="222" y="265"/>
                  </a:cubicBezTo>
                  <a:cubicBezTo>
                    <a:pt x="222" y="265"/>
                    <a:pt x="223" y="267"/>
                    <a:pt x="222" y="267"/>
                  </a:cubicBezTo>
                  <a:cubicBezTo>
                    <a:pt x="222" y="267"/>
                    <a:pt x="221" y="266"/>
                    <a:pt x="221" y="266"/>
                  </a:cubicBezTo>
                  <a:cubicBezTo>
                    <a:pt x="221" y="266"/>
                    <a:pt x="221" y="266"/>
                    <a:pt x="221" y="265"/>
                  </a:cubicBezTo>
                  <a:cubicBezTo>
                    <a:pt x="221" y="265"/>
                    <a:pt x="221" y="265"/>
                    <a:pt x="220" y="264"/>
                  </a:cubicBezTo>
                  <a:cubicBezTo>
                    <a:pt x="220" y="264"/>
                    <a:pt x="220" y="264"/>
                    <a:pt x="220" y="264"/>
                  </a:cubicBezTo>
                  <a:cubicBezTo>
                    <a:pt x="220" y="263"/>
                    <a:pt x="218" y="264"/>
                    <a:pt x="217" y="264"/>
                  </a:cubicBezTo>
                  <a:cubicBezTo>
                    <a:pt x="215" y="264"/>
                    <a:pt x="214" y="264"/>
                    <a:pt x="214" y="266"/>
                  </a:cubicBezTo>
                  <a:cubicBezTo>
                    <a:pt x="214" y="266"/>
                    <a:pt x="214" y="266"/>
                    <a:pt x="214" y="266"/>
                  </a:cubicBezTo>
                  <a:cubicBezTo>
                    <a:pt x="213" y="268"/>
                    <a:pt x="216" y="267"/>
                    <a:pt x="215" y="268"/>
                  </a:cubicBezTo>
                  <a:cubicBezTo>
                    <a:pt x="215" y="268"/>
                    <a:pt x="215" y="269"/>
                    <a:pt x="215" y="269"/>
                  </a:cubicBezTo>
                  <a:cubicBezTo>
                    <a:pt x="215" y="269"/>
                    <a:pt x="214" y="269"/>
                    <a:pt x="214" y="269"/>
                  </a:cubicBezTo>
                  <a:cubicBezTo>
                    <a:pt x="214" y="268"/>
                    <a:pt x="214" y="268"/>
                    <a:pt x="213" y="268"/>
                  </a:cubicBezTo>
                  <a:cubicBezTo>
                    <a:pt x="212" y="267"/>
                    <a:pt x="212" y="266"/>
                    <a:pt x="210" y="267"/>
                  </a:cubicBezTo>
                  <a:cubicBezTo>
                    <a:pt x="208" y="267"/>
                    <a:pt x="205" y="267"/>
                    <a:pt x="203" y="269"/>
                  </a:cubicBezTo>
                  <a:cubicBezTo>
                    <a:pt x="203" y="270"/>
                    <a:pt x="203" y="270"/>
                    <a:pt x="203" y="271"/>
                  </a:cubicBezTo>
                  <a:cubicBezTo>
                    <a:pt x="202" y="271"/>
                    <a:pt x="201" y="272"/>
                    <a:pt x="201" y="272"/>
                  </a:cubicBezTo>
                  <a:cubicBezTo>
                    <a:pt x="200" y="272"/>
                    <a:pt x="199" y="273"/>
                    <a:pt x="199" y="273"/>
                  </a:cubicBezTo>
                  <a:cubicBezTo>
                    <a:pt x="198" y="272"/>
                    <a:pt x="198" y="273"/>
                    <a:pt x="198" y="275"/>
                  </a:cubicBezTo>
                  <a:cubicBezTo>
                    <a:pt x="197" y="277"/>
                    <a:pt x="197" y="279"/>
                    <a:pt x="195" y="281"/>
                  </a:cubicBezTo>
                  <a:cubicBezTo>
                    <a:pt x="195" y="282"/>
                    <a:pt x="195" y="282"/>
                    <a:pt x="194" y="282"/>
                  </a:cubicBezTo>
                  <a:cubicBezTo>
                    <a:pt x="194" y="283"/>
                    <a:pt x="194" y="284"/>
                    <a:pt x="193" y="284"/>
                  </a:cubicBezTo>
                  <a:cubicBezTo>
                    <a:pt x="193" y="285"/>
                    <a:pt x="192" y="284"/>
                    <a:pt x="192" y="285"/>
                  </a:cubicBezTo>
                  <a:cubicBezTo>
                    <a:pt x="193" y="285"/>
                    <a:pt x="193" y="285"/>
                    <a:pt x="193" y="285"/>
                  </a:cubicBezTo>
                  <a:cubicBezTo>
                    <a:pt x="194" y="285"/>
                    <a:pt x="194" y="286"/>
                    <a:pt x="194" y="286"/>
                  </a:cubicBezTo>
                  <a:cubicBezTo>
                    <a:pt x="194" y="286"/>
                    <a:pt x="194" y="286"/>
                    <a:pt x="194" y="287"/>
                  </a:cubicBezTo>
                  <a:cubicBezTo>
                    <a:pt x="194" y="286"/>
                    <a:pt x="192" y="285"/>
                    <a:pt x="192" y="286"/>
                  </a:cubicBezTo>
                  <a:cubicBezTo>
                    <a:pt x="191" y="286"/>
                    <a:pt x="191" y="286"/>
                    <a:pt x="191" y="286"/>
                  </a:cubicBezTo>
                  <a:cubicBezTo>
                    <a:pt x="191" y="287"/>
                    <a:pt x="192" y="286"/>
                    <a:pt x="192" y="286"/>
                  </a:cubicBezTo>
                  <a:cubicBezTo>
                    <a:pt x="193" y="286"/>
                    <a:pt x="193" y="287"/>
                    <a:pt x="194" y="287"/>
                  </a:cubicBezTo>
                  <a:cubicBezTo>
                    <a:pt x="194" y="288"/>
                    <a:pt x="196" y="289"/>
                    <a:pt x="194" y="290"/>
                  </a:cubicBezTo>
                  <a:cubicBezTo>
                    <a:pt x="194" y="290"/>
                    <a:pt x="194" y="289"/>
                    <a:pt x="193" y="290"/>
                  </a:cubicBezTo>
                  <a:cubicBezTo>
                    <a:pt x="192" y="290"/>
                    <a:pt x="191" y="289"/>
                    <a:pt x="190" y="289"/>
                  </a:cubicBezTo>
                  <a:cubicBezTo>
                    <a:pt x="190" y="289"/>
                    <a:pt x="189" y="290"/>
                    <a:pt x="189" y="290"/>
                  </a:cubicBezTo>
                  <a:cubicBezTo>
                    <a:pt x="188" y="289"/>
                    <a:pt x="187" y="291"/>
                    <a:pt x="186" y="291"/>
                  </a:cubicBezTo>
                  <a:cubicBezTo>
                    <a:pt x="186" y="291"/>
                    <a:pt x="185" y="291"/>
                    <a:pt x="185" y="292"/>
                  </a:cubicBezTo>
                  <a:cubicBezTo>
                    <a:pt x="184" y="292"/>
                    <a:pt x="184" y="292"/>
                    <a:pt x="183" y="293"/>
                  </a:cubicBezTo>
                  <a:cubicBezTo>
                    <a:pt x="181" y="293"/>
                    <a:pt x="179" y="294"/>
                    <a:pt x="178" y="295"/>
                  </a:cubicBezTo>
                  <a:cubicBezTo>
                    <a:pt x="177" y="295"/>
                    <a:pt x="177" y="295"/>
                    <a:pt x="177" y="296"/>
                  </a:cubicBezTo>
                  <a:cubicBezTo>
                    <a:pt x="177" y="297"/>
                    <a:pt x="176" y="299"/>
                    <a:pt x="177" y="300"/>
                  </a:cubicBezTo>
                  <a:cubicBezTo>
                    <a:pt x="177" y="300"/>
                    <a:pt x="177" y="300"/>
                    <a:pt x="177" y="300"/>
                  </a:cubicBezTo>
                  <a:cubicBezTo>
                    <a:pt x="177" y="301"/>
                    <a:pt x="177" y="300"/>
                    <a:pt x="177" y="300"/>
                  </a:cubicBezTo>
                  <a:cubicBezTo>
                    <a:pt x="177" y="301"/>
                    <a:pt x="177" y="301"/>
                    <a:pt x="177" y="301"/>
                  </a:cubicBezTo>
                  <a:cubicBezTo>
                    <a:pt x="177" y="301"/>
                    <a:pt x="177" y="302"/>
                    <a:pt x="178" y="302"/>
                  </a:cubicBezTo>
                  <a:cubicBezTo>
                    <a:pt x="178" y="302"/>
                    <a:pt x="178" y="302"/>
                    <a:pt x="178" y="302"/>
                  </a:cubicBezTo>
                  <a:cubicBezTo>
                    <a:pt x="177" y="302"/>
                    <a:pt x="177" y="301"/>
                    <a:pt x="176" y="302"/>
                  </a:cubicBezTo>
                  <a:cubicBezTo>
                    <a:pt x="174" y="305"/>
                    <a:pt x="171" y="305"/>
                    <a:pt x="168" y="307"/>
                  </a:cubicBezTo>
                  <a:cubicBezTo>
                    <a:pt x="167" y="308"/>
                    <a:pt x="167" y="308"/>
                    <a:pt x="167" y="308"/>
                  </a:cubicBezTo>
                  <a:cubicBezTo>
                    <a:pt x="167" y="308"/>
                    <a:pt x="167" y="309"/>
                    <a:pt x="167" y="309"/>
                  </a:cubicBezTo>
                  <a:cubicBezTo>
                    <a:pt x="167" y="309"/>
                    <a:pt x="167" y="309"/>
                    <a:pt x="167" y="309"/>
                  </a:cubicBezTo>
                  <a:cubicBezTo>
                    <a:pt x="167" y="310"/>
                    <a:pt x="168" y="310"/>
                    <a:pt x="168" y="310"/>
                  </a:cubicBezTo>
                  <a:cubicBezTo>
                    <a:pt x="168" y="310"/>
                    <a:pt x="169" y="310"/>
                    <a:pt x="169" y="310"/>
                  </a:cubicBezTo>
                  <a:cubicBezTo>
                    <a:pt x="169" y="310"/>
                    <a:pt x="170" y="309"/>
                    <a:pt x="170" y="309"/>
                  </a:cubicBezTo>
                  <a:cubicBezTo>
                    <a:pt x="170" y="311"/>
                    <a:pt x="165" y="311"/>
                    <a:pt x="164" y="311"/>
                  </a:cubicBezTo>
                  <a:cubicBezTo>
                    <a:pt x="163" y="311"/>
                    <a:pt x="160" y="310"/>
                    <a:pt x="159" y="311"/>
                  </a:cubicBezTo>
                  <a:cubicBezTo>
                    <a:pt x="158" y="311"/>
                    <a:pt x="158" y="310"/>
                    <a:pt x="158" y="309"/>
                  </a:cubicBezTo>
                  <a:cubicBezTo>
                    <a:pt x="158" y="308"/>
                    <a:pt x="158" y="308"/>
                    <a:pt x="158" y="307"/>
                  </a:cubicBezTo>
                  <a:cubicBezTo>
                    <a:pt x="157" y="307"/>
                    <a:pt x="157" y="307"/>
                    <a:pt x="156" y="307"/>
                  </a:cubicBezTo>
                  <a:cubicBezTo>
                    <a:pt x="156" y="308"/>
                    <a:pt x="156" y="308"/>
                    <a:pt x="155" y="308"/>
                  </a:cubicBezTo>
                  <a:cubicBezTo>
                    <a:pt x="155" y="308"/>
                    <a:pt x="155" y="307"/>
                    <a:pt x="155" y="307"/>
                  </a:cubicBezTo>
                  <a:cubicBezTo>
                    <a:pt x="154" y="307"/>
                    <a:pt x="153" y="307"/>
                    <a:pt x="153" y="307"/>
                  </a:cubicBezTo>
                  <a:cubicBezTo>
                    <a:pt x="153" y="308"/>
                    <a:pt x="154" y="308"/>
                    <a:pt x="154" y="308"/>
                  </a:cubicBezTo>
                  <a:cubicBezTo>
                    <a:pt x="154" y="309"/>
                    <a:pt x="154" y="309"/>
                    <a:pt x="154" y="310"/>
                  </a:cubicBezTo>
                  <a:cubicBezTo>
                    <a:pt x="154" y="310"/>
                    <a:pt x="154" y="310"/>
                    <a:pt x="154" y="310"/>
                  </a:cubicBezTo>
                  <a:cubicBezTo>
                    <a:pt x="154" y="311"/>
                    <a:pt x="155" y="311"/>
                    <a:pt x="155" y="311"/>
                  </a:cubicBezTo>
                  <a:cubicBezTo>
                    <a:pt x="155" y="311"/>
                    <a:pt x="155" y="312"/>
                    <a:pt x="156" y="312"/>
                  </a:cubicBezTo>
                  <a:cubicBezTo>
                    <a:pt x="156" y="312"/>
                    <a:pt x="156" y="313"/>
                    <a:pt x="156" y="313"/>
                  </a:cubicBezTo>
                  <a:cubicBezTo>
                    <a:pt x="155" y="314"/>
                    <a:pt x="156" y="314"/>
                    <a:pt x="156" y="315"/>
                  </a:cubicBezTo>
                  <a:cubicBezTo>
                    <a:pt x="156" y="316"/>
                    <a:pt x="155" y="317"/>
                    <a:pt x="156" y="317"/>
                  </a:cubicBezTo>
                  <a:cubicBezTo>
                    <a:pt x="156" y="318"/>
                    <a:pt x="156" y="318"/>
                    <a:pt x="156" y="318"/>
                  </a:cubicBezTo>
                  <a:cubicBezTo>
                    <a:pt x="157" y="318"/>
                    <a:pt x="157" y="318"/>
                    <a:pt x="157" y="318"/>
                  </a:cubicBezTo>
                  <a:cubicBezTo>
                    <a:pt x="156" y="318"/>
                    <a:pt x="155" y="319"/>
                    <a:pt x="154" y="318"/>
                  </a:cubicBezTo>
                  <a:cubicBezTo>
                    <a:pt x="154" y="318"/>
                    <a:pt x="154" y="317"/>
                    <a:pt x="153" y="317"/>
                  </a:cubicBezTo>
                  <a:cubicBezTo>
                    <a:pt x="153" y="317"/>
                    <a:pt x="152" y="318"/>
                    <a:pt x="152" y="318"/>
                  </a:cubicBezTo>
                  <a:cubicBezTo>
                    <a:pt x="152" y="318"/>
                    <a:pt x="152" y="319"/>
                    <a:pt x="151" y="319"/>
                  </a:cubicBezTo>
                  <a:cubicBezTo>
                    <a:pt x="151" y="318"/>
                    <a:pt x="151" y="317"/>
                    <a:pt x="150" y="318"/>
                  </a:cubicBezTo>
                  <a:cubicBezTo>
                    <a:pt x="149" y="319"/>
                    <a:pt x="147" y="320"/>
                    <a:pt x="147" y="317"/>
                  </a:cubicBezTo>
                  <a:cubicBezTo>
                    <a:pt x="146" y="317"/>
                    <a:pt x="146" y="316"/>
                    <a:pt x="146" y="316"/>
                  </a:cubicBezTo>
                  <a:cubicBezTo>
                    <a:pt x="145" y="316"/>
                    <a:pt x="145" y="316"/>
                    <a:pt x="145" y="316"/>
                  </a:cubicBezTo>
                  <a:cubicBezTo>
                    <a:pt x="145" y="316"/>
                    <a:pt x="145" y="316"/>
                    <a:pt x="145" y="316"/>
                  </a:cubicBezTo>
                  <a:cubicBezTo>
                    <a:pt x="144" y="316"/>
                    <a:pt x="143" y="316"/>
                    <a:pt x="142" y="316"/>
                  </a:cubicBezTo>
                  <a:cubicBezTo>
                    <a:pt x="142" y="316"/>
                    <a:pt x="142" y="318"/>
                    <a:pt x="142" y="318"/>
                  </a:cubicBezTo>
                  <a:cubicBezTo>
                    <a:pt x="142" y="318"/>
                    <a:pt x="142" y="317"/>
                    <a:pt x="141" y="317"/>
                  </a:cubicBezTo>
                  <a:cubicBezTo>
                    <a:pt x="140" y="317"/>
                    <a:pt x="140" y="318"/>
                    <a:pt x="139" y="317"/>
                  </a:cubicBezTo>
                  <a:cubicBezTo>
                    <a:pt x="139" y="317"/>
                    <a:pt x="139" y="318"/>
                    <a:pt x="139" y="318"/>
                  </a:cubicBezTo>
                  <a:cubicBezTo>
                    <a:pt x="139" y="318"/>
                    <a:pt x="139" y="318"/>
                    <a:pt x="138" y="318"/>
                  </a:cubicBezTo>
                  <a:cubicBezTo>
                    <a:pt x="138" y="318"/>
                    <a:pt x="137" y="318"/>
                    <a:pt x="137" y="318"/>
                  </a:cubicBezTo>
                  <a:cubicBezTo>
                    <a:pt x="137" y="318"/>
                    <a:pt x="135" y="319"/>
                    <a:pt x="135" y="319"/>
                  </a:cubicBezTo>
                  <a:cubicBezTo>
                    <a:pt x="135" y="319"/>
                    <a:pt x="135" y="319"/>
                    <a:pt x="134" y="319"/>
                  </a:cubicBezTo>
                  <a:cubicBezTo>
                    <a:pt x="134" y="319"/>
                    <a:pt x="134" y="320"/>
                    <a:pt x="134" y="320"/>
                  </a:cubicBezTo>
                  <a:cubicBezTo>
                    <a:pt x="134" y="321"/>
                    <a:pt x="134" y="321"/>
                    <a:pt x="135" y="321"/>
                  </a:cubicBezTo>
                  <a:cubicBezTo>
                    <a:pt x="135" y="321"/>
                    <a:pt x="136" y="321"/>
                    <a:pt x="136" y="321"/>
                  </a:cubicBezTo>
                  <a:cubicBezTo>
                    <a:pt x="136" y="321"/>
                    <a:pt x="137" y="320"/>
                    <a:pt x="137" y="320"/>
                  </a:cubicBezTo>
                  <a:cubicBezTo>
                    <a:pt x="137" y="320"/>
                    <a:pt x="136" y="321"/>
                    <a:pt x="136" y="321"/>
                  </a:cubicBezTo>
                  <a:cubicBezTo>
                    <a:pt x="137" y="321"/>
                    <a:pt x="137" y="321"/>
                    <a:pt x="137" y="322"/>
                  </a:cubicBezTo>
                  <a:cubicBezTo>
                    <a:pt x="136" y="322"/>
                    <a:pt x="136" y="321"/>
                    <a:pt x="135" y="322"/>
                  </a:cubicBezTo>
                  <a:cubicBezTo>
                    <a:pt x="135" y="322"/>
                    <a:pt x="135" y="322"/>
                    <a:pt x="135" y="322"/>
                  </a:cubicBezTo>
                  <a:cubicBezTo>
                    <a:pt x="136" y="323"/>
                    <a:pt x="135" y="323"/>
                    <a:pt x="136" y="323"/>
                  </a:cubicBezTo>
                  <a:cubicBezTo>
                    <a:pt x="136" y="323"/>
                    <a:pt x="136" y="322"/>
                    <a:pt x="136" y="322"/>
                  </a:cubicBezTo>
                  <a:cubicBezTo>
                    <a:pt x="136" y="322"/>
                    <a:pt x="137" y="323"/>
                    <a:pt x="137" y="323"/>
                  </a:cubicBezTo>
                  <a:cubicBezTo>
                    <a:pt x="139" y="324"/>
                    <a:pt x="134" y="324"/>
                    <a:pt x="134" y="324"/>
                  </a:cubicBezTo>
                  <a:cubicBezTo>
                    <a:pt x="134" y="324"/>
                    <a:pt x="136" y="325"/>
                    <a:pt x="136" y="325"/>
                  </a:cubicBezTo>
                  <a:cubicBezTo>
                    <a:pt x="137" y="325"/>
                    <a:pt x="137" y="327"/>
                    <a:pt x="138" y="327"/>
                  </a:cubicBezTo>
                  <a:cubicBezTo>
                    <a:pt x="138" y="327"/>
                    <a:pt x="138" y="327"/>
                    <a:pt x="138" y="327"/>
                  </a:cubicBezTo>
                  <a:cubicBezTo>
                    <a:pt x="138" y="327"/>
                    <a:pt x="138" y="326"/>
                    <a:pt x="138" y="326"/>
                  </a:cubicBezTo>
                  <a:cubicBezTo>
                    <a:pt x="139" y="326"/>
                    <a:pt x="139" y="326"/>
                    <a:pt x="139" y="326"/>
                  </a:cubicBezTo>
                  <a:cubicBezTo>
                    <a:pt x="139" y="326"/>
                    <a:pt x="139" y="326"/>
                    <a:pt x="140" y="326"/>
                  </a:cubicBezTo>
                  <a:cubicBezTo>
                    <a:pt x="140" y="326"/>
                    <a:pt x="140" y="326"/>
                    <a:pt x="140" y="326"/>
                  </a:cubicBezTo>
                  <a:cubicBezTo>
                    <a:pt x="140" y="327"/>
                    <a:pt x="140" y="327"/>
                    <a:pt x="141" y="327"/>
                  </a:cubicBezTo>
                  <a:cubicBezTo>
                    <a:pt x="141" y="327"/>
                    <a:pt x="142" y="327"/>
                    <a:pt x="142" y="327"/>
                  </a:cubicBezTo>
                  <a:cubicBezTo>
                    <a:pt x="143" y="327"/>
                    <a:pt x="143" y="327"/>
                    <a:pt x="143" y="327"/>
                  </a:cubicBezTo>
                  <a:cubicBezTo>
                    <a:pt x="143" y="327"/>
                    <a:pt x="143" y="328"/>
                    <a:pt x="143" y="328"/>
                  </a:cubicBezTo>
                  <a:cubicBezTo>
                    <a:pt x="144" y="328"/>
                    <a:pt x="144" y="328"/>
                    <a:pt x="145" y="328"/>
                  </a:cubicBezTo>
                  <a:cubicBezTo>
                    <a:pt x="145" y="328"/>
                    <a:pt x="145" y="331"/>
                    <a:pt x="145" y="330"/>
                  </a:cubicBezTo>
                  <a:cubicBezTo>
                    <a:pt x="146" y="329"/>
                    <a:pt x="146" y="329"/>
                    <a:pt x="147" y="330"/>
                  </a:cubicBezTo>
                  <a:cubicBezTo>
                    <a:pt x="147" y="330"/>
                    <a:pt x="148" y="330"/>
                    <a:pt x="148" y="330"/>
                  </a:cubicBezTo>
                  <a:cubicBezTo>
                    <a:pt x="149" y="330"/>
                    <a:pt x="149" y="329"/>
                    <a:pt x="150" y="330"/>
                  </a:cubicBezTo>
                  <a:cubicBezTo>
                    <a:pt x="150" y="331"/>
                    <a:pt x="149" y="331"/>
                    <a:pt x="149" y="331"/>
                  </a:cubicBezTo>
                  <a:cubicBezTo>
                    <a:pt x="149" y="331"/>
                    <a:pt x="149" y="331"/>
                    <a:pt x="149" y="331"/>
                  </a:cubicBezTo>
                  <a:cubicBezTo>
                    <a:pt x="149" y="332"/>
                    <a:pt x="149" y="331"/>
                    <a:pt x="149" y="332"/>
                  </a:cubicBezTo>
                  <a:cubicBezTo>
                    <a:pt x="149" y="332"/>
                    <a:pt x="149" y="332"/>
                    <a:pt x="150" y="332"/>
                  </a:cubicBezTo>
                  <a:cubicBezTo>
                    <a:pt x="150" y="332"/>
                    <a:pt x="150" y="332"/>
                    <a:pt x="150" y="332"/>
                  </a:cubicBezTo>
                  <a:cubicBezTo>
                    <a:pt x="151" y="332"/>
                    <a:pt x="151" y="332"/>
                    <a:pt x="151" y="332"/>
                  </a:cubicBezTo>
                  <a:cubicBezTo>
                    <a:pt x="151" y="332"/>
                    <a:pt x="152" y="332"/>
                    <a:pt x="152" y="332"/>
                  </a:cubicBezTo>
                  <a:cubicBezTo>
                    <a:pt x="152" y="331"/>
                    <a:pt x="153" y="332"/>
                    <a:pt x="153" y="332"/>
                  </a:cubicBezTo>
                  <a:cubicBezTo>
                    <a:pt x="153" y="332"/>
                    <a:pt x="152" y="332"/>
                    <a:pt x="152" y="332"/>
                  </a:cubicBezTo>
                  <a:cubicBezTo>
                    <a:pt x="151" y="332"/>
                    <a:pt x="152" y="332"/>
                    <a:pt x="151" y="333"/>
                  </a:cubicBezTo>
                  <a:cubicBezTo>
                    <a:pt x="151" y="333"/>
                    <a:pt x="151" y="333"/>
                    <a:pt x="151" y="333"/>
                  </a:cubicBezTo>
                  <a:cubicBezTo>
                    <a:pt x="151" y="334"/>
                    <a:pt x="152" y="333"/>
                    <a:pt x="152" y="334"/>
                  </a:cubicBezTo>
                  <a:cubicBezTo>
                    <a:pt x="153" y="334"/>
                    <a:pt x="153" y="335"/>
                    <a:pt x="152" y="335"/>
                  </a:cubicBezTo>
                  <a:cubicBezTo>
                    <a:pt x="152" y="336"/>
                    <a:pt x="154" y="339"/>
                    <a:pt x="154" y="339"/>
                  </a:cubicBezTo>
                  <a:cubicBezTo>
                    <a:pt x="154" y="340"/>
                    <a:pt x="155" y="340"/>
                    <a:pt x="155" y="340"/>
                  </a:cubicBezTo>
                  <a:cubicBezTo>
                    <a:pt x="155" y="340"/>
                    <a:pt x="156" y="340"/>
                    <a:pt x="156" y="340"/>
                  </a:cubicBezTo>
                  <a:cubicBezTo>
                    <a:pt x="156" y="341"/>
                    <a:pt x="156" y="341"/>
                    <a:pt x="156" y="341"/>
                  </a:cubicBezTo>
                  <a:cubicBezTo>
                    <a:pt x="157" y="341"/>
                    <a:pt x="157" y="341"/>
                    <a:pt x="157" y="341"/>
                  </a:cubicBezTo>
                  <a:cubicBezTo>
                    <a:pt x="158" y="342"/>
                    <a:pt x="158" y="341"/>
                    <a:pt x="158" y="341"/>
                  </a:cubicBezTo>
                  <a:cubicBezTo>
                    <a:pt x="158" y="341"/>
                    <a:pt x="159" y="341"/>
                    <a:pt x="159" y="341"/>
                  </a:cubicBezTo>
                  <a:cubicBezTo>
                    <a:pt x="159" y="342"/>
                    <a:pt x="158" y="342"/>
                    <a:pt x="158" y="342"/>
                  </a:cubicBezTo>
                  <a:cubicBezTo>
                    <a:pt x="158" y="343"/>
                    <a:pt x="159" y="344"/>
                    <a:pt x="159" y="344"/>
                  </a:cubicBezTo>
                  <a:cubicBezTo>
                    <a:pt x="159" y="345"/>
                    <a:pt x="159" y="345"/>
                    <a:pt x="159" y="345"/>
                  </a:cubicBezTo>
                  <a:cubicBezTo>
                    <a:pt x="159" y="346"/>
                    <a:pt x="160" y="346"/>
                    <a:pt x="160" y="347"/>
                  </a:cubicBezTo>
                  <a:cubicBezTo>
                    <a:pt x="159" y="347"/>
                    <a:pt x="158" y="346"/>
                    <a:pt x="158" y="345"/>
                  </a:cubicBezTo>
                  <a:cubicBezTo>
                    <a:pt x="158" y="345"/>
                    <a:pt x="157" y="344"/>
                    <a:pt x="157" y="344"/>
                  </a:cubicBezTo>
                  <a:cubicBezTo>
                    <a:pt x="156" y="344"/>
                    <a:pt x="158" y="345"/>
                    <a:pt x="158" y="345"/>
                  </a:cubicBezTo>
                  <a:cubicBezTo>
                    <a:pt x="158" y="346"/>
                    <a:pt x="158" y="347"/>
                    <a:pt x="158" y="348"/>
                  </a:cubicBezTo>
                  <a:cubicBezTo>
                    <a:pt x="160" y="349"/>
                    <a:pt x="161" y="350"/>
                    <a:pt x="162" y="351"/>
                  </a:cubicBezTo>
                  <a:cubicBezTo>
                    <a:pt x="162" y="352"/>
                    <a:pt x="163" y="355"/>
                    <a:pt x="163" y="355"/>
                  </a:cubicBezTo>
                  <a:cubicBezTo>
                    <a:pt x="163" y="355"/>
                    <a:pt x="163" y="355"/>
                    <a:pt x="163" y="354"/>
                  </a:cubicBezTo>
                  <a:cubicBezTo>
                    <a:pt x="162" y="354"/>
                    <a:pt x="162" y="354"/>
                    <a:pt x="162" y="354"/>
                  </a:cubicBezTo>
                  <a:cubicBezTo>
                    <a:pt x="161" y="353"/>
                    <a:pt x="159" y="346"/>
                    <a:pt x="158" y="350"/>
                  </a:cubicBezTo>
                  <a:cubicBezTo>
                    <a:pt x="158" y="351"/>
                    <a:pt x="157" y="356"/>
                    <a:pt x="158" y="357"/>
                  </a:cubicBezTo>
                  <a:cubicBezTo>
                    <a:pt x="158" y="357"/>
                    <a:pt x="159" y="356"/>
                    <a:pt x="159" y="357"/>
                  </a:cubicBezTo>
                  <a:cubicBezTo>
                    <a:pt x="159" y="358"/>
                    <a:pt x="159" y="357"/>
                    <a:pt x="158" y="358"/>
                  </a:cubicBezTo>
                  <a:cubicBezTo>
                    <a:pt x="158" y="358"/>
                    <a:pt x="158" y="359"/>
                    <a:pt x="158" y="360"/>
                  </a:cubicBezTo>
                  <a:cubicBezTo>
                    <a:pt x="158" y="362"/>
                    <a:pt x="157" y="367"/>
                    <a:pt x="155" y="369"/>
                  </a:cubicBezTo>
                  <a:cubicBezTo>
                    <a:pt x="155" y="369"/>
                    <a:pt x="155" y="369"/>
                    <a:pt x="155" y="369"/>
                  </a:cubicBezTo>
                  <a:cubicBezTo>
                    <a:pt x="155" y="369"/>
                    <a:pt x="154" y="369"/>
                    <a:pt x="154" y="369"/>
                  </a:cubicBezTo>
                  <a:cubicBezTo>
                    <a:pt x="153" y="370"/>
                    <a:pt x="152" y="370"/>
                    <a:pt x="152" y="370"/>
                  </a:cubicBezTo>
                  <a:cubicBezTo>
                    <a:pt x="151" y="370"/>
                    <a:pt x="150" y="370"/>
                    <a:pt x="150" y="369"/>
                  </a:cubicBezTo>
                  <a:cubicBezTo>
                    <a:pt x="149" y="369"/>
                    <a:pt x="149" y="369"/>
                    <a:pt x="149" y="369"/>
                  </a:cubicBezTo>
                  <a:cubicBezTo>
                    <a:pt x="148" y="369"/>
                    <a:pt x="148" y="369"/>
                    <a:pt x="148" y="369"/>
                  </a:cubicBezTo>
                  <a:cubicBezTo>
                    <a:pt x="148" y="369"/>
                    <a:pt x="148" y="369"/>
                    <a:pt x="148" y="369"/>
                  </a:cubicBezTo>
                  <a:cubicBezTo>
                    <a:pt x="148" y="368"/>
                    <a:pt x="147" y="368"/>
                    <a:pt x="146" y="369"/>
                  </a:cubicBezTo>
                  <a:cubicBezTo>
                    <a:pt x="146" y="369"/>
                    <a:pt x="146" y="370"/>
                    <a:pt x="145" y="369"/>
                  </a:cubicBezTo>
                  <a:cubicBezTo>
                    <a:pt x="145" y="369"/>
                    <a:pt x="144" y="369"/>
                    <a:pt x="144" y="369"/>
                  </a:cubicBezTo>
                  <a:cubicBezTo>
                    <a:pt x="144" y="369"/>
                    <a:pt x="144" y="369"/>
                    <a:pt x="143" y="369"/>
                  </a:cubicBezTo>
                  <a:cubicBezTo>
                    <a:pt x="143" y="369"/>
                    <a:pt x="143" y="368"/>
                    <a:pt x="142" y="368"/>
                  </a:cubicBezTo>
                  <a:cubicBezTo>
                    <a:pt x="142" y="368"/>
                    <a:pt x="141" y="369"/>
                    <a:pt x="141" y="368"/>
                  </a:cubicBezTo>
                  <a:cubicBezTo>
                    <a:pt x="137" y="369"/>
                    <a:pt x="135" y="369"/>
                    <a:pt x="132" y="368"/>
                  </a:cubicBezTo>
                  <a:cubicBezTo>
                    <a:pt x="131" y="368"/>
                    <a:pt x="131" y="368"/>
                    <a:pt x="130" y="368"/>
                  </a:cubicBezTo>
                  <a:cubicBezTo>
                    <a:pt x="129" y="367"/>
                    <a:pt x="128" y="368"/>
                    <a:pt x="128" y="367"/>
                  </a:cubicBezTo>
                  <a:cubicBezTo>
                    <a:pt x="127" y="367"/>
                    <a:pt x="127" y="367"/>
                    <a:pt x="127" y="367"/>
                  </a:cubicBezTo>
                  <a:cubicBezTo>
                    <a:pt x="126" y="367"/>
                    <a:pt x="126" y="367"/>
                    <a:pt x="126" y="367"/>
                  </a:cubicBezTo>
                  <a:cubicBezTo>
                    <a:pt x="124" y="368"/>
                    <a:pt x="123" y="367"/>
                    <a:pt x="121" y="367"/>
                  </a:cubicBezTo>
                  <a:cubicBezTo>
                    <a:pt x="121" y="368"/>
                    <a:pt x="120" y="367"/>
                    <a:pt x="119" y="368"/>
                  </a:cubicBezTo>
                  <a:cubicBezTo>
                    <a:pt x="119" y="368"/>
                    <a:pt x="119" y="368"/>
                    <a:pt x="119" y="368"/>
                  </a:cubicBezTo>
                  <a:cubicBezTo>
                    <a:pt x="119" y="368"/>
                    <a:pt x="119" y="367"/>
                    <a:pt x="119" y="368"/>
                  </a:cubicBezTo>
                  <a:cubicBezTo>
                    <a:pt x="118" y="367"/>
                    <a:pt x="118" y="367"/>
                    <a:pt x="117" y="367"/>
                  </a:cubicBezTo>
                  <a:cubicBezTo>
                    <a:pt x="116" y="366"/>
                    <a:pt x="116" y="366"/>
                    <a:pt x="115" y="366"/>
                  </a:cubicBezTo>
                  <a:cubicBezTo>
                    <a:pt x="115" y="366"/>
                    <a:pt x="115" y="365"/>
                    <a:pt x="114" y="366"/>
                  </a:cubicBezTo>
                  <a:cubicBezTo>
                    <a:pt x="114" y="366"/>
                    <a:pt x="113" y="367"/>
                    <a:pt x="113" y="366"/>
                  </a:cubicBezTo>
                  <a:cubicBezTo>
                    <a:pt x="113" y="366"/>
                    <a:pt x="113" y="366"/>
                    <a:pt x="113" y="366"/>
                  </a:cubicBezTo>
                  <a:cubicBezTo>
                    <a:pt x="112" y="366"/>
                    <a:pt x="110" y="368"/>
                    <a:pt x="110" y="369"/>
                  </a:cubicBezTo>
                  <a:cubicBezTo>
                    <a:pt x="111" y="369"/>
                    <a:pt x="111" y="369"/>
                    <a:pt x="111" y="369"/>
                  </a:cubicBezTo>
                  <a:cubicBezTo>
                    <a:pt x="111" y="369"/>
                    <a:pt x="107" y="370"/>
                    <a:pt x="107" y="370"/>
                  </a:cubicBezTo>
                  <a:cubicBezTo>
                    <a:pt x="107" y="370"/>
                    <a:pt x="106" y="370"/>
                    <a:pt x="106" y="370"/>
                  </a:cubicBezTo>
                  <a:cubicBezTo>
                    <a:pt x="106" y="370"/>
                    <a:pt x="106" y="370"/>
                    <a:pt x="105" y="371"/>
                  </a:cubicBezTo>
                  <a:cubicBezTo>
                    <a:pt x="105" y="371"/>
                    <a:pt x="105" y="371"/>
                    <a:pt x="105" y="371"/>
                  </a:cubicBezTo>
                  <a:cubicBezTo>
                    <a:pt x="105" y="371"/>
                    <a:pt x="105" y="371"/>
                    <a:pt x="105" y="372"/>
                  </a:cubicBezTo>
                  <a:cubicBezTo>
                    <a:pt x="104" y="372"/>
                    <a:pt x="104" y="372"/>
                    <a:pt x="104" y="372"/>
                  </a:cubicBezTo>
                  <a:cubicBezTo>
                    <a:pt x="103" y="373"/>
                    <a:pt x="104" y="373"/>
                    <a:pt x="105" y="374"/>
                  </a:cubicBezTo>
                  <a:cubicBezTo>
                    <a:pt x="105" y="374"/>
                    <a:pt x="105" y="374"/>
                    <a:pt x="105" y="375"/>
                  </a:cubicBezTo>
                  <a:cubicBezTo>
                    <a:pt x="105" y="375"/>
                    <a:pt x="106" y="375"/>
                    <a:pt x="106" y="375"/>
                  </a:cubicBezTo>
                  <a:cubicBezTo>
                    <a:pt x="106" y="375"/>
                    <a:pt x="106" y="375"/>
                    <a:pt x="105" y="376"/>
                  </a:cubicBezTo>
                  <a:cubicBezTo>
                    <a:pt x="105" y="376"/>
                    <a:pt x="105" y="377"/>
                    <a:pt x="106" y="377"/>
                  </a:cubicBezTo>
                  <a:cubicBezTo>
                    <a:pt x="106" y="377"/>
                    <a:pt x="106" y="376"/>
                    <a:pt x="107" y="376"/>
                  </a:cubicBezTo>
                  <a:cubicBezTo>
                    <a:pt x="108" y="376"/>
                    <a:pt x="106" y="378"/>
                    <a:pt x="107" y="378"/>
                  </a:cubicBezTo>
                  <a:cubicBezTo>
                    <a:pt x="107" y="378"/>
                    <a:pt x="108" y="378"/>
                    <a:pt x="108" y="378"/>
                  </a:cubicBezTo>
                  <a:cubicBezTo>
                    <a:pt x="108" y="379"/>
                    <a:pt x="106" y="379"/>
                    <a:pt x="107" y="380"/>
                  </a:cubicBezTo>
                  <a:cubicBezTo>
                    <a:pt x="107" y="380"/>
                    <a:pt x="108" y="379"/>
                    <a:pt x="108" y="379"/>
                  </a:cubicBezTo>
                  <a:cubicBezTo>
                    <a:pt x="108" y="381"/>
                    <a:pt x="106" y="381"/>
                    <a:pt x="106" y="383"/>
                  </a:cubicBezTo>
                  <a:cubicBezTo>
                    <a:pt x="106" y="385"/>
                    <a:pt x="107" y="387"/>
                    <a:pt x="107" y="388"/>
                  </a:cubicBezTo>
                  <a:cubicBezTo>
                    <a:pt x="108" y="390"/>
                    <a:pt x="108" y="392"/>
                    <a:pt x="108" y="394"/>
                  </a:cubicBezTo>
                  <a:cubicBezTo>
                    <a:pt x="107" y="397"/>
                    <a:pt x="106" y="400"/>
                    <a:pt x="105" y="403"/>
                  </a:cubicBezTo>
                  <a:cubicBezTo>
                    <a:pt x="105" y="405"/>
                    <a:pt x="103" y="405"/>
                    <a:pt x="103" y="406"/>
                  </a:cubicBezTo>
                  <a:cubicBezTo>
                    <a:pt x="103" y="407"/>
                    <a:pt x="103" y="408"/>
                    <a:pt x="103" y="409"/>
                  </a:cubicBezTo>
                  <a:cubicBezTo>
                    <a:pt x="102" y="411"/>
                    <a:pt x="103" y="410"/>
                    <a:pt x="103" y="411"/>
                  </a:cubicBezTo>
                  <a:cubicBezTo>
                    <a:pt x="104" y="412"/>
                    <a:pt x="104" y="412"/>
                    <a:pt x="104" y="414"/>
                  </a:cubicBezTo>
                  <a:cubicBezTo>
                    <a:pt x="105" y="414"/>
                    <a:pt x="106" y="413"/>
                    <a:pt x="107" y="414"/>
                  </a:cubicBezTo>
                  <a:cubicBezTo>
                    <a:pt x="107" y="415"/>
                    <a:pt x="107" y="417"/>
                    <a:pt x="107" y="419"/>
                  </a:cubicBezTo>
                  <a:cubicBezTo>
                    <a:pt x="107" y="420"/>
                    <a:pt x="107" y="423"/>
                    <a:pt x="106" y="424"/>
                  </a:cubicBezTo>
                  <a:cubicBezTo>
                    <a:pt x="106" y="425"/>
                    <a:pt x="105" y="425"/>
                    <a:pt x="106" y="426"/>
                  </a:cubicBezTo>
                  <a:cubicBezTo>
                    <a:pt x="108" y="425"/>
                    <a:pt x="108" y="424"/>
                    <a:pt x="110" y="425"/>
                  </a:cubicBezTo>
                  <a:cubicBezTo>
                    <a:pt x="112" y="425"/>
                    <a:pt x="113" y="426"/>
                    <a:pt x="114" y="425"/>
                  </a:cubicBezTo>
                  <a:cubicBezTo>
                    <a:pt x="116" y="424"/>
                    <a:pt x="116" y="424"/>
                    <a:pt x="118" y="424"/>
                  </a:cubicBezTo>
                  <a:cubicBezTo>
                    <a:pt x="119" y="424"/>
                    <a:pt x="120" y="424"/>
                    <a:pt x="120" y="425"/>
                  </a:cubicBezTo>
                  <a:cubicBezTo>
                    <a:pt x="121" y="425"/>
                    <a:pt x="123" y="426"/>
                    <a:pt x="123" y="427"/>
                  </a:cubicBezTo>
                  <a:cubicBezTo>
                    <a:pt x="123" y="427"/>
                    <a:pt x="123" y="427"/>
                    <a:pt x="123" y="428"/>
                  </a:cubicBezTo>
                  <a:cubicBezTo>
                    <a:pt x="123" y="429"/>
                    <a:pt x="125" y="429"/>
                    <a:pt x="124" y="430"/>
                  </a:cubicBezTo>
                  <a:cubicBezTo>
                    <a:pt x="124" y="430"/>
                    <a:pt x="124" y="430"/>
                    <a:pt x="124" y="430"/>
                  </a:cubicBezTo>
                  <a:cubicBezTo>
                    <a:pt x="124" y="432"/>
                    <a:pt x="126" y="432"/>
                    <a:pt x="127" y="433"/>
                  </a:cubicBezTo>
                  <a:cubicBezTo>
                    <a:pt x="128" y="435"/>
                    <a:pt x="129" y="434"/>
                    <a:pt x="130" y="433"/>
                  </a:cubicBezTo>
                  <a:cubicBezTo>
                    <a:pt x="131" y="433"/>
                    <a:pt x="130" y="431"/>
                    <a:pt x="130" y="431"/>
                  </a:cubicBezTo>
                  <a:cubicBezTo>
                    <a:pt x="132" y="430"/>
                    <a:pt x="133" y="430"/>
                    <a:pt x="134" y="430"/>
                  </a:cubicBezTo>
                  <a:cubicBezTo>
                    <a:pt x="135" y="429"/>
                    <a:pt x="135" y="429"/>
                    <a:pt x="136" y="428"/>
                  </a:cubicBezTo>
                  <a:cubicBezTo>
                    <a:pt x="137" y="428"/>
                    <a:pt x="138" y="428"/>
                    <a:pt x="138" y="428"/>
                  </a:cubicBezTo>
                  <a:cubicBezTo>
                    <a:pt x="139" y="428"/>
                    <a:pt x="140" y="428"/>
                    <a:pt x="141" y="428"/>
                  </a:cubicBezTo>
                  <a:cubicBezTo>
                    <a:pt x="143" y="428"/>
                    <a:pt x="148" y="429"/>
                    <a:pt x="149" y="428"/>
                  </a:cubicBezTo>
                  <a:cubicBezTo>
                    <a:pt x="149" y="427"/>
                    <a:pt x="149" y="427"/>
                    <a:pt x="150" y="427"/>
                  </a:cubicBezTo>
                  <a:cubicBezTo>
                    <a:pt x="150" y="427"/>
                    <a:pt x="151" y="428"/>
                    <a:pt x="152" y="428"/>
                  </a:cubicBezTo>
                  <a:cubicBezTo>
                    <a:pt x="152" y="428"/>
                    <a:pt x="152" y="427"/>
                    <a:pt x="153" y="427"/>
                  </a:cubicBezTo>
                  <a:cubicBezTo>
                    <a:pt x="154" y="425"/>
                    <a:pt x="154" y="424"/>
                    <a:pt x="155" y="422"/>
                  </a:cubicBezTo>
                  <a:cubicBezTo>
                    <a:pt x="157" y="420"/>
                    <a:pt x="158" y="422"/>
                    <a:pt x="160" y="421"/>
                  </a:cubicBezTo>
                  <a:cubicBezTo>
                    <a:pt x="162" y="421"/>
                    <a:pt x="161" y="420"/>
                    <a:pt x="161" y="419"/>
                  </a:cubicBezTo>
                  <a:cubicBezTo>
                    <a:pt x="161" y="418"/>
                    <a:pt x="162" y="415"/>
                    <a:pt x="163" y="415"/>
                  </a:cubicBezTo>
                  <a:cubicBezTo>
                    <a:pt x="163" y="414"/>
                    <a:pt x="165" y="412"/>
                    <a:pt x="167" y="412"/>
                  </a:cubicBezTo>
                  <a:cubicBezTo>
                    <a:pt x="167" y="411"/>
                    <a:pt x="168" y="411"/>
                    <a:pt x="167" y="410"/>
                  </a:cubicBezTo>
                  <a:cubicBezTo>
                    <a:pt x="167" y="409"/>
                    <a:pt x="166" y="409"/>
                    <a:pt x="165" y="409"/>
                  </a:cubicBezTo>
                  <a:cubicBezTo>
                    <a:pt x="164" y="407"/>
                    <a:pt x="164" y="405"/>
                    <a:pt x="164" y="403"/>
                  </a:cubicBezTo>
                  <a:cubicBezTo>
                    <a:pt x="165" y="401"/>
                    <a:pt x="167" y="398"/>
                    <a:pt x="169" y="397"/>
                  </a:cubicBezTo>
                  <a:cubicBezTo>
                    <a:pt x="170" y="396"/>
                    <a:pt x="173" y="394"/>
                    <a:pt x="171" y="393"/>
                  </a:cubicBezTo>
                  <a:cubicBezTo>
                    <a:pt x="172" y="390"/>
                    <a:pt x="175" y="390"/>
                    <a:pt x="177" y="390"/>
                  </a:cubicBezTo>
                  <a:cubicBezTo>
                    <a:pt x="179" y="389"/>
                    <a:pt x="180" y="387"/>
                    <a:pt x="183" y="386"/>
                  </a:cubicBezTo>
                  <a:cubicBezTo>
                    <a:pt x="184" y="385"/>
                    <a:pt x="185" y="385"/>
                    <a:pt x="186" y="385"/>
                  </a:cubicBezTo>
                  <a:cubicBezTo>
                    <a:pt x="187" y="384"/>
                    <a:pt x="189" y="382"/>
                    <a:pt x="188" y="381"/>
                  </a:cubicBezTo>
                  <a:cubicBezTo>
                    <a:pt x="188" y="381"/>
                    <a:pt x="188" y="381"/>
                    <a:pt x="187" y="380"/>
                  </a:cubicBezTo>
                  <a:cubicBezTo>
                    <a:pt x="187" y="380"/>
                    <a:pt x="189" y="379"/>
                    <a:pt x="189" y="379"/>
                  </a:cubicBezTo>
                  <a:cubicBezTo>
                    <a:pt x="189" y="379"/>
                    <a:pt x="189" y="379"/>
                    <a:pt x="188" y="379"/>
                  </a:cubicBezTo>
                  <a:cubicBezTo>
                    <a:pt x="188" y="379"/>
                    <a:pt x="188" y="378"/>
                    <a:pt x="188" y="378"/>
                  </a:cubicBezTo>
                  <a:cubicBezTo>
                    <a:pt x="188" y="378"/>
                    <a:pt x="187" y="378"/>
                    <a:pt x="186" y="378"/>
                  </a:cubicBezTo>
                  <a:cubicBezTo>
                    <a:pt x="187" y="378"/>
                    <a:pt x="187" y="378"/>
                    <a:pt x="188" y="378"/>
                  </a:cubicBezTo>
                  <a:cubicBezTo>
                    <a:pt x="188" y="377"/>
                    <a:pt x="187" y="377"/>
                    <a:pt x="187" y="377"/>
                  </a:cubicBezTo>
                  <a:cubicBezTo>
                    <a:pt x="187" y="376"/>
                    <a:pt x="187" y="376"/>
                    <a:pt x="187" y="376"/>
                  </a:cubicBezTo>
                  <a:cubicBezTo>
                    <a:pt x="187" y="375"/>
                    <a:pt x="187" y="375"/>
                    <a:pt x="187" y="375"/>
                  </a:cubicBezTo>
                  <a:cubicBezTo>
                    <a:pt x="187" y="374"/>
                    <a:pt x="187" y="375"/>
                    <a:pt x="187" y="374"/>
                  </a:cubicBezTo>
                  <a:cubicBezTo>
                    <a:pt x="187" y="374"/>
                    <a:pt x="187" y="373"/>
                    <a:pt x="187" y="373"/>
                  </a:cubicBezTo>
                  <a:cubicBezTo>
                    <a:pt x="187" y="373"/>
                    <a:pt x="187" y="372"/>
                    <a:pt x="188" y="372"/>
                  </a:cubicBezTo>
                  <a:cubicBezTo>
                    <a:pt x="188" y="370"/>
                    <a:pt x="189" y="371"/>
                    <a:pt x="190" y="370"/>
                  </a:cubicBezTo>
                  <a:cubicBezTo>
                    <a:pt x="191" y="369"/>
                    <a:pt x="191" y="369"/>
                    <a:pt x="191" y="369"/>
                  </a:cubicBezTo>
                  <a:cubicBezTo>
                    <a:pt x="192" y="369"/>
                    <a:pt x="193" y="367"/>
                    <a:pt x="193" y="367"/>
                  </a:cubicBezTo>
                  <a:cubicBezTo>
                    <a:pt x="194" y="367"/>
                    <a:pt x="194" y="368"/>
                    <a:pt x="194" y="368"/>
                  </a:cubicBezTo>
                  <a:cubicBezTo>
                    <a:pt x="195" y="369"/>
                    <a:pt x="197" y="368"/>
                    <a:pt x="197" y="369"/>
                  </a:cubicBezTo>
                  <a:cubicBezTo>
                    <a:pt x="197" y="369"/>
                    <a:pt x="197" y="370"/>
                    <a:pt x="198" y="369"/>
                  </a:cubicBezTo>
                  <a:cubicBezTo>
                    <a:pt x="199" y="370"/>
                    <a:pt x="199" y="369"/>
                    <a:pt x="199" y="369"/>
                  </a:cubicBezTo>
                  <a:cubicBezTo>
                    <a:pt x="200" y="369"/>
                    <a:pt x="200" y="369"/>
                    <a:pt x="200" y="369"/>
                  </a:cubicBezTo>
                  <a:cubicBezTo>
                    <a:pt x="200" y="368"/>
                    <a:pt x="200" y="368"/>
                    <a:pt x="200" y="368"/>
                  </a:cubicBezTo>
                  <a:cubicBezTo>
                    <a:pt x="200" y="367"/>
                    <a:pt x="201" y="368"/>
                    <a:pt x="201" y="368"/>
                  </a:cubicBezTo>
                  <a:cubicBezTo>
                    <a:pt x="201" y="369"/>
                    <a:pt x="201" y="369"/>
                    <a:pt x="200" y="369"/>
                  </a:cubicBezTo>
                  <a:cubicBezTo>
                    <a:pt x="200" y="370"/>
                    <a:pt x="201" y="369"/>
                    <a:pt x="202" y="369"/>
                  </a:cubicBezTo>
                  <a:cubicBezTo>
                    <a:pt x="202" y="369"/>
                    <a:pt x="202" y="370"/>
                    <a:pt x="202" y="371"/>
                  </a:cubicBezTo>
                  <a:cubicBezTo>
                    <a:pt x="203" y="371"/>
                    <a:pt x="204" y="371"/>
                    <a:pt x="204" y="371"/>
                  </a:cubicBezTo>
                  <a:cubicBezTo>
                    <a:pt x="205" y="371"/>
                    <a:pt x="205" y="371"/>
                    <a:pt x="205" y="372"/>
                  </a:cubicBezTo>
                  <a:cubicBezTo>
                    <a:pt x="205" y="372"/>
                    <a:pt x="205" y="372"/>
                    <a:pt x="205" y="372"/>
                  </a:cubicBezTo>
                  <a:cubicBezTo>
                    <a:pt x="206" y="373"/>
                    <a:pt x="206" y="372"/>
                    <a:pt x="207" y="372"/>
                  </a:cubicBezTo>
                  <a:cubicBezTo>
                    <a:pt x="207" y="372"/>
                    <a:pt x="208" y="373"/>
                    <a:pt x="208" y="373"/>
                  </a:cubicBezTo>
                  <a:cubicBezTo>
                    <a:pt x="209" y="373"/>
                    <a:pt x="208" y="372"/>
                    <a:pt x="208" y="372"/>
                  </a:cubicBezTo>
                  <a:cubicBezTo>
                    <a:pt x="208" y="371"/>
                    <a:pt x="208" y="372"/>
                    <a:pt x="208" y="372"/>
                  </a:cubicBezTo>
                  <a:cubicBezTo>
                    <a:pt x="209" y="372"/>
                    <a:pt x="209" y="372"/>
                    <a:pt x="209" y="372"/>
                  </a:cubicBezTo>
                  <a:cubicBezTo>
                    <a:pt x="209" y="371"/>
                    <a:pt x="210" y="371"/>
                    <a:pt x="210" y="371"/>
                  </a:cubicBezTo>
                  <a:cubicBezTo>
                    <a:pt x="210" y="371"/>
                    <a:pt x="211" y="371"/>
                    <a:pt x="211" y="371"/>
                  </a:cubicBezTo>
                  <a:cubicBezTo>
                    <a:pt x="211" y="370"/>
                    <a:pt x="211" y="370"/>
                    <a:pt x="211" y="370"/>
                  </a:cubicBezTo>
                  <a:cubicBezTo>
                    <a:pt x="211" y="370"/>
                    <a:pt x="211" y="370"/>
                    <a:pt x="211" y="370"/>
                  </a:cubicBezTo>
                  <a:cubicBezTo>
                    <a:pt x="212" y="369"/>
                    <a:pt x="213" y="368"/>
                    <a:pt x="214" y="368"/>
                  </a:cubicBezTo>
                  <a:cubicBezTo>
                    <a:pt x="214" y="368"/>
                    <a:pt x="215" y="367"/>
                    <a:pt x="215" y="366"/>
                  </a:cubicBezTo>
                  <a:cubicBezTo>
                    <a:pt x="216" y="366"/>
                    <a:pt x="216" y="366"/>
                    <a:pt x="217" y="365"/>
                  </a:cubicBezTo>
                  <a:cubicBezTo>
                    <a:pt x="217" y="365"/>
                    <a:pt x="217" y="365"/>
                    <a:pt x="217" y="365"/>
                  </a:cubicBezTo>
                  <a:cubicBezTo>
                    <a:pt x="219" y="365"/>
                    <a:pt x="221" y="365"/>
                    <a:pt x="221" y="362"/>
                  </a:cubicBezTo>
                  <a:cubicBezTo>
                    <a:pt x="222" y="362"/>
                    <a:pt x="222" y="362"/>
                    <a:pt x="223" y="362"/>
                  </a:cubicBezTo>
                  <a:cubicBezTo>
                    <a:pt x="223" y="362"/>
                    <a:pt x="223" y="361"/>
                    <a:pt x="224" y="361"/>
                  </a:cubicBezTo>
                  <a:cubicBezTo>
                    <a:pt x="225" y="360"/>
                    <a:pt x="225" y="359"/>
                    <a:pt x="227" y="360"/>
                  </a:cubicBezTo>
                  <a:cubicBezTo>
                    <a:pt x="229" y="360"/>
                    <a:pt x="230" y="362"/>
                    <a:pt x="232" y="363"/>
                  </a:cubicBezTo>
                  <a:cubicBezTo>
                    <a:pt x="234" y="364"/>
                    <a:pt x="235" y="364"/>
                    <a:pt x="235" y="366"/>
                  </a:cubicBezTo>
                  <a:cubicBezTo>
                    <a:pt x="236" y="367"/>
                    <a:pt x="236" y="368"/>
                    <a:pt x="237" y="370"/>
                  </a:cubicBezTo>
                  <a:cubicBezTo>
                    <a:pt x="237" y="370"/>
                    <a:pt x="237" y="371"/>
                    <a:pt x="237" y="372"/>
                  </a:cubicBezTo>
                  <a:cubicBezTo>
                    <a:pt x="237" y="373"/>
                    <a:pt x="238" y="373"/>
                    <a:pt x="238" y="373"/>
                  </a:cubicBezTo>
                  <a:cubicBezTo>
                    <a:pt x="239" y="374"/>
                    <a:pt x="238" y="374"/>
                    <a:pt x="239" y="375"/>
                  </a:cubicBezTo>
                  <a:cubicBezTo>
                    <a:pt x="239" y="375"/>
                    <a:pt x="241" y="376"/>
                    <a:pt x="241" y="376"/>
                  </a:cubicBezTo>
                  <a:cubicBezTo>
                    <a:pt x="242" y="377"/>
                    <a:pt x="241" y="378"/>
                    <a:pt x="242" y="378"/>
                  </a:cubicBezTo>
                  <a:cubicBezTo>
                    <a:pt x="242" y="379"/>
                    <a:pt x="243" y="379"/>
                    <a:pt x="244" y="379"/>
                  </a:cubicBezTo>
                  <a:cubicBezTo>
                    <a:pt x="245" y="380"/>
                    <a:pt x="245" y="381"/>
                    <a:pt x="246" y="381"/>
                  </a:cubicBezTo>
                  <a:cubicBezTo>
                    <a:pt x="247" y="382"/>
                    <a:pt x="248" y="382"/>
                    <a:pt x="248" y="383"/>
                  </a:cubicBezTo>
                  <a:cubicBezTo>
                    <a:pt x="249" y="384"/>
                    <a:pt x="250" y="385"/>
                    <a:pt x="251" y="386"/>
                  </a:cubicBezTo>
                  <a:cubicBezTo>
                    <a:pt x="251" y="386"/>
                    <a:pt x="251" y="387"/>
                    <a:pt x="252" y="387"/>
                  </a:cubicBezTo>
                  <a:cubicBezTo>
                    <a:pt x="252" y="387"/>
                    <a:pt x="252" y="387"/>
                    <a:pt x="253" y="387"/>
                  </a:cubicBezTo>
                  <a:cubicBezTo>
                    <a:pt x="254" y="388"/>
                    <a:pt x="254" y="389"/>
                    <a:pt x="254" y="389"/>
                  </a:cubicBezTo>
                  <a:cubicBezTo>
                    <a:pt x="255" y="389"/>
                    <a:pt x="256" y="388"/>
                    <a:pt x="256" y="389"/>
                  </a:cubicBezTo>
                  <a:cubicBezTo>
                    <a:pt x="257" y="389"/>
                    <a:pt x="257" y="389"/>
                    <a:pt x="257" y="389"/>
                  </a:cubicBezTo>
                  <a:cubicBezTo>
                    <a:pt x="257" y="389"/>
                    <a:pt x="258" y="389"/>
                    <a:pt x="258" y="389"/>
                  </a:cubicBezTo>
                  <a:cubicBezTo>
                    <a:pt x="260" y="389"/>
                    <a:pt x="260" y="391"/>
                    <a:pt x="260" y="392"/>
                  </a:cubicBezTo>
                  <a:cubicBezTo>
                    <a:pt x="261" y="393"/>
                    <a:pt x="263" y="392"/>
                    <a:pt x="263" y="393"/>
                  </a:cubicBezTo>
                  <a:cubicBezTo>
                    <a:pt x="264" y="394"/>
                    <a:pt x="263" y="394"/>
                    <a:pt x="263" y="394"/>
                  </a:cubicBezTo>
                  <a:cubicBezTo>
                    <a:pt x="266" y="394"/>
                    <a:pt x="266" y="394"/>
                    <a:pt x="267" y="397"/>
                  </a:cubicBezTo>
                  <a:cubicBezTo>
                    <a:pt x="268" y="398"/>
                    <a:pt x="267" y="397"/>
                    <a:pt x="268" y="399"/>
                  </a:cubicBezTo>
                  <a:cubicBezTo>
                    <a:pt x="269" y="399"/>
                    <a:pt x="270" y="400"/>
                    <a:pt x="271" y="399"/>
                  </a:cubicBezTo>
                  <a:cubicBezTo>
                    <a:pt x="272" y="399"/>
                    <a:pt x="273" y="402"/>
                    <a:pt x="273" y="404"/>
                  </a:cubicBezTo>
                  <a:cubicBezTo>
                    <a:pt x="274" y="405"/>
                    <a:pt x="274" y="406"/>
                    <a:pt x="274" y="408"/>
                  </a:cubicBezTo>
                  <a:cubicBezTo>
                    <a:pt x="275" y="408"/>
                    <a:pt x="276" y="410"/>
                    <a:pt x="275" y="411"/>
                  </a:cubicBezTo>
                  <a:cubicBezTo>
                    <a:pt x="275" y="411"/>
                    <a:pt x="274" y="411"/>
                    <a:pt x="274" y="411"/>
                  </a:cubicBezTo>
                  <a:cubicBezTo>
                    <a:pt x="273" y="411"/>
                    <a:pt x="273" y="411"/>
                    <a:pt x="273" y="412"/>
                  </a:cubicBezTo>
                  <a:cubicBezTo>
                    <a:pt x="273" y="412"/>
                    <a:pt x="273" y="412"/>
                    <a:pt x="273" y="412"/>
                  </a:cubicBezTo>
                  <a:cubicBezTo>
                    <a:pt x="274" y="414"/>
                    <a:pt x="273" y="414"/>
                    <a:pt x="272" y="415"/>
                  </a:cubicBezTo>
                  <a:cubicBezTo>
                    <a:pt x="272" y="417"/>
                    <a:pt x="272" y="418"/>
                    <a:pt x="274" y="418"/>
                  </a:cubicBezTo>
                  <a:cubicBezTo>
                    <a:pt x="275" y="418"/>
                    <a:pt x="275" y="416"/>
                    <a:pt x="276" y="416"/>
                  </a:cubicBezTo>
                  <a:cubicBezTo>
                    <a:pt x="277" y="414"/>
                    <a:pt x="277" y="414"/>
                    <a:pt x="278" y="412"/>
                  </a:cubicBezTo>
                  <a:cubicBezTo>
                    <a:pt x="278" y="410"/>
                    <a:pt x="279" y="410"/>
                    <a:pt x="281" y="409"/>
                  </a:cubicBezTo>
                  <a:cubicBezTo>
                    <a:pt x="281" y="409"/>
                    <a:pt x="282" y="410"/>
                    <a:pt x="282" y="409"/>
                  </a:cubicBezTo>
                  <a:cubicBezTo>
                    <a:pt x="282" y="409"/>
                    <a:pt x="282" y="407"/>
                    <a:pt x="282" y="406"/>
                  </a:cubicBezTo>
                  <a:cubicBezTo>
                    <a:pt x="282" y="403"/>
                    <a:pt x="277" y="404"/>
                    <a:pt x="277" y="402"/>
                  </a:cubicBezTo>
                  <a:cubicBezTo>
                    <a:pt x="277" y="401"/>
                    <a:pt x="278" y="401"/>
                    <a:pt x="278" y="401"/>
                  </a:cubicBezTo>
                  <a:cubicBezTo>
                    <a:pt x="278" y="400"/>
                    <a:pt x="278" y="400"/>
                    <a:pt x="278" y="400"/>
                  </a:cubicBezTo>
                  <a:cubicBezTo>
                    <a:pt x="278" y="399"/>
                    <a:pt x="278" y="399"/>
                    <a:pt x="279" y="399"/>
                  </a:cubicBezTo>
                  <a:cubicBezTo>
                    <a:pt x="279" y="398"/>
                    <a:pt x="279" y="398"/>
                    <a:pt x="279" y="397"/>
                  </a:cubicBezTo>
                  <a:cubicBezTo>
                    <a:pt x="279" y="397"/>
                    <a:pt x="280" y="396"/>
                    <a:pt x="281" y="395"/>
                  </a:cubicBezTo>
                  <a:cubicBezTo>
                    <a:pt x="281" y="395"/>
                    <a:pt x="282" y="395"/>
                    <a:pt x="283" y="395"/>
                  </a:cubicBezTo>
                  <a:cubicBezTo>
                    <a:pt x="282" y="396"/>
                    <a:pt x="282" y="396"/>
                    <a:pt x="282" y="396"/>
                  </a:cubicBezTo>
                  <a:cubicBezTo>
                    <a:pt x="282" y="396"/>
                    <a:pt x="283" y="397"/>
                    <a:pt x="283" y="397"/>
                  </a:cubicBezTo>
                  <a:cubicBezTo>
                    <a:pt x="284" y="397"/>
                    <a:pt x="285" y="397"/>
                    <a:pt x="286" y="397"/>
                  </a:cubicBezTo>
                  <a:cubicBezTo>
                    <a:pt x="287" y="397"/>
                    <a:pt x="287" y="397"/>
                    <a:pt x="287" y="399"/>
                  </a:cubicBezTo>
                  <a:cubicBezTo>
                    <a:pt x="288" y="399"/>
                    <a:pt x="288" y="400"/>
                    <a:pt x="288" y="401"/>
                  </a:cubicBezTo>
                  <a:cubicBezTo>
                    <a:pt x="289" y="401"/>
                    <a:pt x="290" y="402"/>
                    <a:pt x="290" y="401"/>
                  </a:cubicBezTo>
                  <a:cubicBezTo>
                    <a:pt x="290" y="401"/>
                    <a:pt x="290" y="400"/>
                    <a:pt x="291" y="400"/>
                  </a:cubicBezTo>
                  <a:cubicBezTo>
                    <a:pt x="292" y="398"/>
                    <a:pt x="289" y="397"/>
                    <a:pt x="288" y="395"/>
                  </a:cubicBezTo>
                  <a:cubicBezTo>
                    <a:pt x="287" y="394"/>
                    <a:pt x="285" y="393"/>
                    <a:pt x="284" y="393"/>
                  </a:cubicBezTo>
                  <a:cubicBezTo>
                    <a:pt x="282" y="391"/>
                    <a:pt x="281" y="390"/>
                    <a:pt x="279" y="390"/>
                  </a:cubicBezTo>
                  <a:cubicBezTo>
                    <a:pt x="278" y="389"/>
                    <a:pt x="276" y="388"/>
                    <a:pt x="275" y="387"/>
                  </a:cubicBezTo>
                  <a:cubicBezTo>
                    <a:pt x="272" y="385"/>
                    <a:pt x="274" y="386"/>
                    <a:pt x="275" y="384"/>
                  </a:cubicBezTo>
                  <a:cubicBezTo>
                    <a:pt x="277" y="383"/>
                    <a:pt x="273" y="383"/>
                    <a:pt x="273" y="383"/>
                  </a:cubicBezTo>
                  <a:cubicBezTo>
                    <a:pt x="272" y="383"/>
                    <a:pt x="271" y="383"/>
                    <a:pt x="270" y="383"/>
                  </a:cubicBezTo>
                  <a:cubicBezTo>
                    <a:pt x="269" y="383"/>
                    <a:pt x="267" y="382"/>
                    <a:pt x="266" y="381"/>
                  </a:cubicBezTo>
                  <a:cubicBezTo>
                    <a:pt x="264" y="379"/>
                    <a:pt x="262" y="378"/>
                    <a:pt x="261" y="377"/>
                  </a:cubicBezTo>
                  <a:cubicBezTo>
                    <a:pt x="260" y="375"/>
                    <a:pt x="260" y="373"/>
                    <a:pt x="259" y="371"/>
                  </a:cubicBezTo>
                  <a:cubicBezTo>
                    <a:pt x="258" y="366"/>
                    <a:pt x="254" y="366"/>
                    <a:pt x="251" y="363"/>
                  </a:cubicBezTo>
                  <a:cubicBezTo>
                    <a:pt x="249" y="361"/>
                    <a:pt x="249" y="360"/>
                    <a:pt x="249" y="357"/>
                  </a:cubicBezTo>
                  <a:cubicBezTo>
                    <a:pt x="249" y="357"/>
                    <a:pt x="249" y="356"/>
                    <a:pt x="249" y="356"/>
                  </a:cubicBezTo>
                  <a:cubicBezTo>
                    <a:pt x="249" y="356"/>
                    <a:pt x="250" y="355"/>
                    <a:pt x="250" y="355"/>
                  </a:cubicBezTo>
                  <a:cubicBezTo>
                    <a:pt x="250" y="355"/>
                    <a:pt x="250" y="356"/>
                    <a:pt x="250" y="356"/>
                  </a:cubicBezTo>
                  <a:cubicBezTo>
                    <a:pt x="252" y="355"/>
                    <a:pt x="250" y="354"/>
                    <a:pt x="249" y="353"/>
                  </a:cubicBezTo>
                  <a:cubicBezTo>
                    <a:pt x="249" y="353"/>
                    <a:pt x="249" y="352"/>
                    <a:pt x="249" y="352"/>
                  </a:cubicBezTo>
                  <a:cubicBezTo>
                    <a:pt x="249" y="352"/>
                    <a:pt x="248" y="353"/>
                    <a:pt x="248" y="352"/>
                  </a:cubicBezTo>
                  <a:cubicBezTo>
                    <a:pt x="248" y="352"/>
                    <a:pt x="248" y="351"/>
                    <a:pt x="248" y="351"/>
                  </a:cubicBezTo>
                  <a:cubicBezTo>
                    <a:pt x="249" y="350"/>
                    <a:pt x="249" y="349"/>
                    <a:pt x="250" y="349"/>
                  </a:cubicBezTo>
                  <a:cubicBezTo>
                    <a:pt x="250" y="349"/>
                    <a:pt x="250" y="349"/>
                    <a:pt x="250" y="350"/>
                  </a:cubicBezTo>
                  <a:cubicBezTo>
                    <a:pt x="251" y="350"/>
                    <a:pt x="252" y="349"/>
                    <a:pt x="252" y="349"/>
                  </a:cubicBezTo>
                  <a:cubicBezTo>
                    <a:pt x="252" y="349"/>
                    <a:pt x="254" y="348"/>
                    <a:pt x="254" y="348"/>
                  </a:cubicBezTo>
                  <a:cubicBezTo>
                    <a:pt x="255" y="347"/>
                    <a:pt x="254" y="347"/>
                    <a:pt x="255" y="347"/>
                  </a:cubicBezTo>
                  <a:cubicBezTo>
                    <a:pt x="256" y="347"/>
                    <a:pt x="257" y="347"/>
                    <a:pt x="256" y="348"/>
                  </a:cubicBezTo>
                  <a:cubicBezTo>
                    <a:pt x="257" y="348"/>
                    <a:pt x="257" y="347"/>
                    <a:pt x="258" y="347"/>
                  </a:cubicBezTo>
                  <a:cubicBezTo>
                    <a:pt x="260" y="346"/>
                    <a:pt x="259" y="348"/>
                    <a:pt x="259" y="349"/>
                  </a:cubicBezTo>
                  <a:cubicBezTo>
                    <a:pt x="258" y="349"/>
                    <a:pt x="258" y="349"/>
                    <a:pt x="258" y="349"/>
                  </a:cubicBezTo>
                  <a:cubicBezTo>
                    <a:pt x="258" y="349"/>
                    <a:pt x="258" y="349"/>
                    <a:pt x="257" y="349"/>
                  </a:cubicBezTo>
                  <a:cubicBezTo>
                    <a:pt x="257" y="350"/>
                    <a:pt x="258" y="351"/>
                    <a:pt x="258" y="351"/>
                  </a:cubicBezTo>
                  <a:cubicBezTo>
                    <a:pt x="258" y="352"/>
                    <a:pt x="258" y="352"/>
                    <a:pt x="258" y="352"/>
                  </a:cubicBezTo>
                  <a:cubicBezTo>
                    <a:pt x="258" y="353"/>
                    <a:pt x="258" y="353"/>
                    <a:pt x="259" y="353"/>
                  </a:cubicBezTo>
                  <a:cubicBezTo>
                    <a:pt x="259" y="354"/>
                    <a:pt x="258" y="354"/>
                    <a:pt x="259" y="355"/>
                  </a:cubicBezTo>
                  <a:cubicBezTo>
                    <a:pt x="260" y="357"/>
                    <a:pt x="260" y="355"/>
                    <a:pt x="261" y="354"/>
                  </a:cubicBezTo>
                  <a:cubicBezTo>
                    <a:pt x="261" y="354"/>
                    <a:pt x="261" y="354"/>
                    <a:pt x="261" y="354"/>
                  </a:cubicBezTo>
                  <a:cubicBezTo>
                    <a:pt x="262" y="353"/>
                    <a:pt x="262" y="352"/>
                    <a:pt x="262" y="351"/>
                  </a:cubicBezTo>
                  <a:cubicBezTo>
                    <a:pt x="263" y="349"/>
                    <a:pt x="267" y="353"/>
                    <a:pt x="267" y="355"/>
                  </a:cubicBezTo>
                  <a:cubicBezTo>
                    <a:pt x="267" y="356"/>
                    <a:pt x="266" y="357"/>
                    <a:pt x="265" y="356"/>
                  </a:cubicBezTo>
                  <a:cubicBezTo>
                    <a:pt x="265" y="356"/>
                    <a:pt x="266" y="357"/>
                    <a:pt x="266" y="357"/>
                  </a:cubicBezTo>
                  <a:cubicBezTo>
                    <a:pt x="267" y="357"/>
                    <a:pt x="267" y="357"/>
                    <a:pt x="267" y="358"/>
                  </a:cubicBezTo>
                  <a:cubicBezTo>
                    <a:pt x="268" y="359"/>
                    <a:pt x="268" y="359"/>
                    <a:pt x="269" y="360"/>
                  </a:cubicBezTo>
                  <a:cubicBezTo>
                    <a:pt x="269" y="360"/>
                    <a:pt x="270" y="360"/>
                    <a:pt x="270" y="361"/>
                  </a:cubicBezTo>
                  <a:cubicBezTo>
                    <a:pt x="270" y="361"/>
                    <a:pt x="269" y="361"/>
                    <a:pt x="269" y="361"/>
                  </a:cubicBezTo>
                  <a:cubicBezTo>
                    <a:pt x="269" y="361"/>
                    <a:pt x="269" y="361"/>
                    <a:pt x="269" y="361"/>
                  </a:cubicBezTo>
                  <a:cubicBezTo>
                    <a:pt x="267" y="362"/>
                    <a:pt x="272" y="366"/>
                    <a:pt x="273" y="366"/>
                  </a:cubicBezTo>
                  <a:cubicBezTo>
                    <a:pt x="273" y="367"/>
                    <a:pt x="273" y="367"/>
                    <a:pt x="274" y="368"/>
                  </a:cubicBezTo>
                  <a:cubicBezTo>
                    <a:pt x="275" y="369"/>
                    <a:pt x="278" y="368"/>
                    <a:pt x="279" y="369"/>
                  </a:cubicBezTo>
                  <a:cubicBezTo>
                    <a:pt x="281" y="370"/>
                    <a:pt x="283" y="372"/>
                    <a:pt x="285" y="373"/>
                  </a:cubicBezTo>
                  <a:cubicBezTo>
                    <a:pt x="286" y="374"/>
                    <a:pt x="287" y="375"/>
                    <a:pt x="288" y="376"/>
                  </a:cubicBezTo>
                  <a:cubicBezTo>
                    <a:pt x="289" y="376"/>
                    <a:pt x="290" y="377"/>
                    <a:pt x="290" y="378"/>
                  </a:cubicBezTo>
                  <a:cubicBezTo>
                    <a:pt x="291" y="378"/>
                    <a:pt x="292" y="378"/>
                    <a:pt x="292" y="378"/>
                  </a:cubicBezTo>
                  <a:cubicBezTo>
                    <a:pt x="292" y="378"/>
                    <a:pt x="292" y="379"/>
                    <a:pt x="292" y="379"/>
                  </a:cubicBezTo>
                  <a:cubicBezTo>
                    <a:pt x="293" y="379"/>
                    <a:pt x="293" y="380"/>
                    <a:pt x="293" y="380"/>
                  </a:cubicBezTo>
                  <a:cubicBezTo>
                    <a:pt x="294" y="380"/>
                    <a:pt x="294" y="381"/>
                    <a:pt x="295" y="381"/>
                  </a:cubicBezTo>
                  <a:cubicBezTo>
                    <a:pt x="296" y="382"/>
                    <a:pt x="300" y="384"/>
                    <a:pt x="298" y="386"/>
                  </a:cubicBezTo>
                  <a:cubicBezTo>
                    <a:pt x="298" y="386"/>
                    <a:pt x="298" y="386"/>
                    <a:pt x="297" y="386"/>
                  </a:cubicBezTo>
                  <a:cubicBezTo>
                    <a:pt x="297" y="386"/>
                    <a:pt x="298" y="387"/>
                    <a:pt x="298" y="387"/>
                  </a:cubicBezTo>
                  <a:cubicBezTo>
                    <a:pt x="297" y="388"/>
                    <a:pt x="297" y="387"/>
                    <a:pt x="298" y="388"/>
                  </a:cubicBezTo>
                  <a:cubicBezTo>
                    <a:pt x="298" y="389"/>
                    <a:pt x="297" y="390"/>
                    <a:pt x="297" y="390"/>
                  </a:cubicBezTo>
                  <a:cubicBezTo>
                    <a:pt x="297" y="391"/>
                    <a:pt x="298" y="391"/>
                    <a:pt x="297" y="392"/>
                  </a:cubicBezTo>
                  <a:cubicBezTo>
                    <a:pt x="296" y="393"/>
                    <a:pt x="297" y="394"/>
                    <a:pt x="297" y="396"/>
                  </a:cubicBezTo>
                  <a:cubicBezTo>
                    <a:pt x="297" y="396"/>
                    <a:pt x="298" y="397"/>
                    <a:pt x="297" y="397"/>
                  </a:cubicBezTo>
                  <a:cubicBezTo>
                    <a:pt x="297" y="397"/>
                    <a:pt x="297" y="396"/>
                    <a:pt x="297" y="396"/>
                  </a:cubicBezTo>
                  <a:cubicBezTo>
                    <a:pt x="296" y="397"/>
                    <a:pt x="298" y="398"/>
                    <a:pt x="299" y="399"/>
                  </a:cubicBezTo>
                  <a:cubicBezTo>
                    <a:pt x="299" y="399"/>
                    <a:pt x="300" y="399"/>
                    <a:pt x="300" y="400"/>
                  </a:cubicBezTo>
                  <a:cubicBezTo>
                    <a:pt x="301" y="401"/>
                    <a:pt x="301" y="402"/>
                    <a:pt x="302" y="403"/>
                  </a:cubicBezTo>
                  <a:cubicBezTo>
                    <a:pt x="302" y="403"/>
                    <a:pt x="302" y="403"/>
                    <a:pt x="302" y="403"/>
                  </a:cubicBezTo>
                  <a:cubicBezTo>
                    <a:pt x="302" y="403"/>
                    <a:pt x="302" y="403"/>
                    <a:pt x="302" y="403"/>
                  </a:cubicBezTo>
                  <a:cubicBezTo>
                    <a:pt x="302" y="403"/>
                    <a:pt x="302" y="403"/>
                    <a:pt x="302" y="404"/>
                  </a:cubicBezTo>
                  <a:cubicBezTo>
                    <a:pt x="303" y="404"/>
                    <a:pt x="303" y="404"/>
                    <a:pt x="303" y="405"/>
                  </a:cubicBezTo>
                  <a:cubicBezTo>
                    <a:pt x="303" y="406"/>
                    <a:pt x="305" y="407"/>
                    <a:pt x="305" y="408"/>
                  </a:cubicBezTo>
                  <a:cubicBezTo>
                    <a:pt x="306" y="408"/>
                    <a:pt x="306" y="408"/>
                    <a:pt x="306" y="408"/>
                  </a:cubicBezTo>
                  <a:cubicBezTo>
                    <a:pt x="307" y="408"/>
                    <a:pt x="307" y="408"/>
                    <a:pt x="307" y="408"/>
                  </a:cubicBezTo>
                  <a:cubicBezTo>
                    <a:pt x="307" y="408"/>
                    <a:pt x="310" y="409"/>
                    <a:pt x="309" y="409"/>
                  </a:cubicBezTo>
                  <a:cubicBezTo>
                    <a:pt x="308" y="410"/>
                    <a:pt x="308" y="409"/>
                    <a:pt x="307" y="409"/>
                  </a:cubicBezTo>
                  <a:cubicBezTo>
                    <a:pt x="307" y="409"/>
                    <a:pt x="307" y="409"/>
                    <a:pt x="307" y="409"/>
                  </a:cubicBezTo>
                  <a:cubicBezTo>
                    <a:pt x="306" y="410"/>
                    <a:pt x="306" y="410"/>
                    <a:pt x="307" y="410"/>
                  </a:cubicBezTo>
                  <a:cubicBezTo>
                    <a:pt x="307" y="410"/>
                    <a:pt x="307" y="410"/>
                    <a:pt x="307" y="411"/>
                  </a:cubicBezTo>
                  <a:cubicBezTo>
                    <a:pt x="307" y="411"/>
                    <a:pt x="307" y="411"/>
                    <a:pt x="307" y="411"/>
                  </a:cubicBezTo>
                  <a:cubicBezTo>
                    <a:pt x="307" y="411"/>
                    <a:pt x="307" y="411"/>
                    <a:pt x="307" y="412"/>
                  </a:cubicBezTo>
                  <a:cubicBezTo>
                    <a:pt x="308" y="412"/>
                    <a:pt x="308" y="412"/>
                    <a:pt x="308" y="412"/>
                  </a:cubicBezTo>
                  <a:cubicBezTo>
                    <a:pt x="308" y="413"/>
                    <a:pt x="309" y="414"/>
                    <a:pt x="309" y="414"/>
                  </a:cubicBezTo>
                  <a:cubicBezTo>
                    <a:pt x="310" y="414"/>
                    <a:pt x="309" y="414"/>
                    <a:pt x="310" y="413"/>
                  </a:cubicBezTo>
                  <a:cubicBezTo>
                    <a:pt x="311" y="413"/>
                    <a:pt x="310" y="414"/>
                    <a:pt x="312" y="414"/>
                  </a:cubicBezTo>
                  <a:cubicBezTo>
                    <a:pt x="312" y="414"/>
                    <a:pt x="313" y="414"/>
                    <a:pt x="313" y="414"/>
                  </a:cubicBezTo>
                  <a:cubicBezTo>
                    <a:pt x="313" y="414"/>
                    <a:pt x="313" y="414"/>
                    <a:pt x="313" y="414"/>
                  </a:cubicBezTo>
                  <a:cubicBezTo>
                    <a:pt x="313" y="414"/>
                    <a:pt x="313" y="414"/>
                    <a:pt x="314" y="414"/>
                  </a:cubicBezTo>
                  <a:cubicBezTo>
                    <a:pt x="315" y="414"/>
                    <a:pt x="315" y="414"/>
                    <a:pt x="316" y="414"/>
                  </a:cubicBezTo>
                  <a:cubicBezTo>
                    <a:pt x="316" y="414"/>
                    <a:pt x="317" y="413"/>
                    <a:pt x="317" y="414"/>
                  </a:cubicBezTo>
                  <a:cubicBezTo>
                    <a:pt x="318" y="414"/>
                    <a:pt x="318" y="414"/>
                    <a:pt x="318" y="415"/>
                  </a:cubicBezTo>
                  <a:cubicBezTo>
                    <a:pt x="319" y="414"/>
                    <a:pt x="319" y="414"/>
                    <a:pt x="320" y="415"/>
                  </a:cubicBezTo>
                  <a:cubicBezTo>
                    <a:pt x="320" y="415"/>
                    <a:pt x="322" y="415"/>
                    <a:pt x="322" y="416"/>
                  </a:cubicBezTo>
                  <a:cubicBezTo>
                    <a:pt x="323" y="417"/>
                    <a:pt x="321" y="416"/>
                    <a:pt x="321" y="416"/>
                  </a:cubicBezTo>
                  <a:cubicBezTo>
                    <a:pt x="320" y="416"/>
                    <a:pt x="321" y="417"/>
                    <a:pt x="320" y="418"/>
                  </a:cubicBezTo>
                  <a:cubicBezTo>
                    <a:pt x="320" y="418"/>
                    <a:pt x="318" y="416"/>
                    <a:pt x="318" y="416"/>
                  </a:cubicBezTo>
                  <a:cubicBezTo>
                    <a:pt x="317" y="416"/>
                    <a:pt x="317" y="416"/>
                    <a:pt x="316" y="415"/>
                  </a:cubicBezTo>
                  <a:cubicBezTo>
                    <a:pt x="315" y="415"/>
                    <a:pt x="314" y="414"/>
                    <a:pt x="313" y="415"/>
                  </a:cubicBezTo>
                  <a:cubicBezTo>
                    <a:pt x="312" y="416"/>
                    <a:pt x="312" y="415"/>
                    <a:pt x="311" y="415"/>
                  </a:cubicBezTo>
                  <a:cubicBezTo>
                    <a:pt x="310" y="415"/>
                    <a:pt x="309" y="418"/>
                    <a:pt x="309" y="419"/>
                  </a:cubicBezTo>
                  <a:cubicBezTo>
                    <a:pt x="309" y="419"/>
                    <a:pt x="311" y="421"/>
                    <a:pt x="311" y="421"/>
                  </a:cubicBezTo>
                  <a:cubicBezTo>
                    <a:pt x="312" y="422"/>
                    <a:pt x="313" y="422"/>
                    <a:pt x="312" y="423"/>
                  </a:cubicBezTo>
                  <a:cubicBezTo>
                    <a:pt x="311" y="425"/>
                    <a:pt x="312" y="425"/>
                    <a:pt x="312" y="426"/>
                  </a:cubicBezTo>
                  <a:cubicBezTo>
                    <a:pt x="313" y="427"/>
                    <a:pt x="312" y="427"/>
                    <a:pt x="313" y="427"/>
                  </a:cubicBezTo>
                  <a:cubicBezTo>
                    <a:pt x="313" y="427"/>
                    <a:pt x="313" y="428"/>
                    <a:pt x="313" y="428"/>
                  </a:cubicBezTo>
                  <a:cubicBezTo>
                    <a:pt x="315" y="429"/>
                    <a:pt x="314" y="426"/>
                    <a:pt x="314" y="425"/>
                  </a:cubicBezTo>
                  <a:cubicBezTo>
                    <a:pt x="315" y="425"/>
                    <a:pt x="317" y="428"/>
                    <a:pt x="317" y="428"/>
                  </a:cubicBezTo>
                  <a:cubicBezTo>
                    <a:pt x="317" y="429"/>
                    <a:pt x="317" y="430"/>
                    <a:pt x="318" y="430"/>
                  </a:cubicBezTo>
                  <a:cubicBezTo>
                    <a:pt x="318" y="430"/>
                    <a:pt x="318" y="429"/>
                    <a:pt x="318" y="429"/>
                  </a:cubicBezTo>
                  <a:cubicBezTo>
                    <a:pt x="318" y="428"/>
                    <a:pt x="319" y="427"/>
                    <a:pt x="319" y="427"/>
                  </a:cubicBezTo>
                  <a:cubicBezTo>
                    <a:pt x="320" y="427"/>
                    <a:pt x="320" y="427"/>
                    <a:pt x="320" y="428"/>
                  </a:cubicBezTo>
                  <a:cubicBezTo>
                    <a:pt x="320" y="428"/>
                    <a:pt x="320" y="428"/>
                    <a:pt x="320" y="429"/>
                  </a:cubicBezTo>
                  <a:cubicBezTo>
                    <a:pt x="320" y="429"/>
                    <a:pt x="321" y="429"/>
                    <a:pt x="321" y="429"/>
                  </a:cubicBezTo>
                  <a:cubicBezTo>
                    <a:pt x="321" y="430"/>
                    <a:pt x="322" y="431"/>
                    <a:pt x="322" y="431"/>
                  </a:cubicBezTo>
                  <a:cubicBezTo>
                    <a:pt x="322" y="430"/>
                    <a:pt x="322" y="430"/>
                    <a:pt x="322" y="429"/>
                  </a:cubicBezTo>
                  <a:cubicBezTo>
                    <a:pt x="321" y="428"/>
                    <a:pt x="322" y="426"/>
                    <a:pt x="321" y="425"/>
                  </a:cubicBezTo>
                  <a:cubicBezTo>
                    <a:pt x="320" y="425"/>
                    <a:pt x="319" y="422"/>
                    <a:pt x="320" y="421"/>
                  </a:cubicBezTo>
                  <a:cubicBezTo>
                    <a:pt x="320" y="421"/>
                    <a:pt x="321" y="421"/>
                    <a:pt x="322" y="422"/>
                  </a:cubicBezTo>
                  <a:cubicBezTo>
                    <a:pt x="323" y="423"/>
                    <a:pt x="321" y="424"/>
                    <a:pt x="323" y="422"/>
                  </a:cubicBezTo>
                  <a:cubicBezTo>
                    <a:pt x="323" y="422"/>
                    <a:pt x="324" y="422"/>
                    <a:pt x="324" y="422"/>
                  </a:cubicBezTo>
                  <a:cubicBezTo>
                    <a:pt x="324" y="421"/>
                    <a:pt x="323" y="421"/>
                    <a:pt x="323" y="421"/>
                  </a:cubicBezTo>
                  <a:cubicBezTo>
                    <a:pt x="322" y="421"/>
                    <a:pt x="322" y="420"/>
                    <a:pt x="322" y="419"/>
                  </a:cubicBezTo>
                  <a:cubicBezTo>
                    <a:pt x="322" y="418"/>
                    <a:pt x="320" y="418"/>
                    <a:pt x="322" y="417"/>
                  </a:cubicBezTo>
                  <a:cubicBezTo>
                    <a:pt x="323" y="417"/>
                    <a:pt x="324" y="417"/>
                    <a:pt x="325" y="417"/>
                  </a:cubicBezTo>
                  <a:cubicBezTo>
                    <a:pt x="325" y="417"/>
                    <a:pt x="325" y="417"/>
                    <a:pt x="326" y="418"/>
                  </a:cubicBezTo>
                  <a:cubicBezTo>
                    <a:pt x="326" y="418"/>
                    <a:pt x="327" y="418"/>
                    <a:pt x="327" y="419"/>
                  </a:cubicBezTo>
                  <a:cubicBezTo>
                    <a:pt x="327" y="419"/>
                    <a:pt x="328" y="420"/>
                    <a:pt x="328" y="420"/>
                  </a:cubicBezTo>
                  <a:cubicBezTo>
                    <a:pt x="329" y="419"/>
                    <a:pt x="328" y="418"/>
                    <a:pt x="328" y="418"/>
                  </a:cubicBezTo>
                  <a:cubicBezTo>
                    <a:pt x="328" y="417"/>
                    <a:pt x="328" y="417"/>
                    <a:pt x="328" y="416"/>
                  </a:cubicBezTo>
                  <a:cubicBezTo>
                    <a:pt x="328" y="414"/>
                    <a:pt x="326" y="415"/>
                    <a:pt x="325" y="414"/>
                  </a:cubicBezTo>
                  <a:cubicBezTo>
                    <a:pt x="325" y="413"/>
                    <a:pt x="325" y="413"/>
                    <a:pt x="325" y="413"/>
                  </a:cubicBezTo>
                  <a:cubicBezTo>
                    <a:pt x="324" y="412"/>
                    <a:pt x="322" y="412"/>
                    <a:pt x="322" y="411"/>
                  </a:cubicBezTo>
                  <a:cubicBezTo>
                    <a:pt x="321" y="411"/>
                    <a:pt x="320" y="410"/>
                    <a:pt x="320" y="410"/>
                  </a:cubicBezTo>
                  <a:cubicBezTo>
                    <a:pt x="319" y="410"/>
                    <a:pt x="319" y="410"/>
                    <a:pt x="319" y="410"/>
                  </a:cubicBezTo>
                  <a:cubicBezTo>
                    <a:pt x="318" y="410"/>
                    <a:pt x="318" y="410"/>
                    <a:pt x="318" y="409"/>
                  </a:cubicBezTo>
                  <a:cubicBezTo>
                    <a:pt x="321" y="409"/>
                    <a:pt x="321" y="409"/>
                    <a:pt x="320" y="407"/>
                  </a:cubicBezTo>
                  <a:cubicBezTo>
                    <a:pt x="320" y="405"/>
                    <a:pt x="322" y="405"/>
                    <a:pt x="322" y="407"/>
                  </a:cubicBezTo>
                  <a:cubicBezTo>
                    <a:pt x="322" y="407"/>
                    <a:pt x="322" y="407"/>
                    <a:pt x="322" y="407"/>
                  </a:cubicBezTo>
                  <a:cubicBezTo>
                    <a:pt x="322" y="408"/>
                    <a:pt x="324" y="406"/>
                    <a:pt x="323" y="405"/>
                  </a:cubicBezTo>
                  <a:cubicBezTo>
                    <a:pt x="322" y="404"/>
                    <a:pt x="321" y="404"/>
                    <a:pt x="321" y="403"/>
                  </a:cubicBezTo>
                  <a:cubicBezTo>
                    <a:pt x="320" y="403"/>
                    <a:pt x="320" y="402"/>
                    <a:pt x="320" y="401"/>
                  </a:cubicBezTo>
                  <a:cubicBezTo>
                    <a:pt x="319" y="401"/>
                    <a:pt x="319" y="400"/>
                    <a:pt x="319" y="400"/>
                  </a:cubicBezTo>
                  <a:cubicBezTo>
                    <a:pt x="318" y="398"/>
                    <a:pt x="319" y="398"/>
                    <a:pt x="319" y="397"/>
                  </a:cubicBezTo>
                  <a:cubicBezTo>
                    <a:pt x="319" y="396"/>
                    <a:pt x="319" y="396"/>
                    <a:pt x="318" y="396"/>
                  </a:cubicBezTo>
                  <a:cubicBezTo>
                    <a:pt x="318" y="396"/>
                    <a:pt x="320" y="394"/>
                    <a:pt x="320" y="394"/>
                  </a:cubicBezTo>
                  <a:cubicBezTo>
                    <a:pt x="322" y="394"/>
                    <a:pt x="320" y="395"/>
                    <a:pt x="320" y="396"/>
                  </a:cubicBezTo>
                  <a:cubicBezTo>
                    <a:pt x="320" y="396"/>
                    <a:pt x="320" y="396"/>
                    <a:pt x="321" y="396"/>
                  </a:cubicBezTo>
                  <a:cubicBezTo>
                    <a:pt x="321" y="397"/>
                    <a:pt x="322" y="397"/>
                    <a:pt x="322" y="397"/>
                  </a:cubicBezTo>
                  <a:cubicBezTo>
                    <a:pt x="323" y="398"/>
                    <a:pt x="323" y="399"/>
                    <a:pt x="324" y="400"/>
                  </a:cubicBezTo>
                  <a:cubicBezTo>
                    <a:pt x="324" y="400"/>
                    <a:pt x="325" y="401"/>
                    <a:pt x="326" y="401"/>
                  </a:cubicBezTo>
                  <a:cubicBezTo>
                    <a:pt x="325" y="400"/>
                    <a:pt x="323" y="399"/>
                    <a:pt x="324" y="398"/>
                  </a:cubicBezTo>
                  <a:cubicBezTo>
                    <a:pt x="324" y="397"/>
                    <a:pt x="326" y="399"/>
                    <a:pt x="326" y="399"/>
                  </a:cubicBezTo>
                  <a:cubicBezTo>
                    <a:pt x="330" y="401"/>
                    <a:pt x="326" y="398"/>
                    <a:pt x="326" y="397"/>
                  </a:cubicBezTo>
                  <a:cubicBezTo>
                    <a:pt x="326" y="396"/>
                    <a:pt x="327" y="397"/>
                    <a:pt x="328" y="397"/>
                  </a:cubicBezTo>
                  <a:cubicBezTo>
                    <a:pt x="328" y="397"/>
                    <a:pt x="330" y="398"/>
                    <a:pt x="330" y="399"/>
                  </a:cubicBezTo>
                  <a:cubicBezTo>
                    <a:pt x="331" y="399"/>
                    <a:pt x="330" y="398"/>
                    <a:pt x="330" y="398"/>
                  </a:cubicBezTo>
                  <a:cubicBezTo>
                    <a:pt x="330" y="397"/>
                    <a:pt x="328" y="396"/>
                    <a:pt x="328" y="396"/>
                  </a:cubicBezTo>
                  <a:cubicBezTo>
                    <a:pt x="328" y="396"/>
                    <a:pt x="328" y="397"/>
                    <a:pt x="327" y="396"/>
                  </a:cubicBezTo>
                  <a:cubicBezTo>
                    <a:pt x="326" y="396"/>
                    <a:pt x="328" y="395"/>
                    <a:pt x="327" y="395"/>
                  </a:cubicBezTo>
                  <a:cubicBezTo>
                    <a:pt x="326" y="394"/>
                    <a:pt x="326" y="395"/>
                    <a:pt x="326" y="393"/>
                  </a:cubicBezTo>
                  <a:cubicBezTo>
                    <a:pt x="326" y="392"/>
                    <a:pt x="327" y="393"/>
                    <a:pt x="328" y="393"/>
                  </a:cubicBezTo>
                  <a:cubicBezTo>
                    <a:pt x="329" y="393"/>
                    <a:pt x="329" y="393"/>
                    <a:pt x="330" y="393"/>
                  </a:cubicBezTo>
                  <a:cubicBezTo>
                    <a:pt x="331" y="392"/>
                    <a:pt x="330" y="391"/>
                    <a:pt x="331" y="391"/>
                  </a:cubicBezTo>
                  <a:cubicBezTo>
                    <a:pt x="332" y="391"/>
                    <a:pt x="332" y="392"/>
                    <a:pt x="333" y="392"/>
                  </a:cubicBezTo>
                  <a:cubicBezTo>
                    <a:pt x="333" y="392"/>
                    <a:pt x="334" y="392"/>
                    <a:pt x="334" y="392"/>
                  </a:cubicBezTo>
                  <a:cubicBezTo>
                    <a:pt x="334" y="391"/>
                    <a:pt x="334" y="391"/>
                    <a:pt x="335" y="391"/>
                  </a:cubicBezTo>
                  <a:cubicBezTo>
                    <a:pt x="335" y="391"/>
                    <a:pt x="339" y="392"/>
                    <a:pt x="340" y="392"/>
                  </a:cubicBezTo>
                  <a:cubicBezTo>
                    <a:pt x="340" y="392"/>
                    <a:pt x="342" y="392"/>
                    <a:pt x="342" y="393"/>
                  </a:cubicBezTo>
                  <a:cubicBezTo>
                    <a:pt x="342" y="393"/>
                    <a:pt x="342" y="393"/>
                    <a:pt x="342" y="393"/>
                  </a:cubicBezTo>
                  <a:cubicBezTo>
                    <a:pt x="343" y="393"/>
                    <a:pt x="343" y="392"/>
                    <a:pt x="343" y="392"/>
                  </a:cubicBezTo>
                  <a:cubicBezTo>
                    <a:pt x="345" y="391"/>
                    <a:pt x="342" y="389"/>
                    <a:pt x="345" y="388"/>
                  </a:cubicBezTo>
                  <a:cubicBezTo>
                    <a:pt x="346" y="388"/>
                    <a:pt x="346" y="387"/>
                    <a:pt x="345" y="386"/>
                  </a:cubicBezTo>
                  <a:cubicBezTo>
                    <a:pt x="345" y="385"/>
                    <a:pt x="344" y="385"/>
                    <a:pt x="343" y="384"/>
                  </a:cubicBezTo>
                  <a:cubicBezTo>
                    <a:pt x="343" y="384"/>
                    <a:pt x="344" y="384"/>
                    <a:pt x="345" y="384"/>
                  </a:cubicBezTo>
                  <a:cubicBezTo>
                    <a:pt x="345" y="383"/>
                    <a:pt x="345" y="383"/>
                    <a:pt x="345" y="383"/>
                  </a:cubicBezTo>
                  <a:cubicBezTo>
                    <a:pt x="346" y="382"/>
                    <a:pt x="348" y="383"/>
                    <a:pt x="349" y="381"/>
                  </a:cubicBezTo>
                  <a:cubicBezTo>
                    <a:pt x="349" y="381"/>
                    <a:pt x="350" y="381"/>
                    <a:pt x="350" y="381"/>
                  </a:cubicBezTo>
                  <a:cubicBezTo>
                    <a:pt x="351" y="381"/>
                    <a:pt x="351" y="382"/>
                    <a:pt x="351" y="382"/>
                  </a:cubicBezTo>
                  <a:cubicBezTo>
                    <a:pt x="352" y="383"/>
                    <a:pt x="352" y="383"/>
                    <a:pt x="352" y="383"/>
                  </a:cubicBezTo>
                  <a:cubicBezTo>
                    <a:pt x="352" y="383"/>
                    <a:pt x="352" y="382"/>
                    <a:pt x="353" y="382"/>
                  </a:cubicBezTo>
                  <a:cubicBezTo>
                    <a:pt x="353" y="382"/>
                    <a:pt x="353" y="382"/>
                    <a:pt x="353" y="382"/>
                  </a:cubicBezTo>
                  <a:cubicBezTo>
                    <a:pt x="354" y="382"/>
                    <a:pt x="354" y="382"/>
                    <a:pt x="355" y="382"/>
                  </a:cubicBezTo>
                  <a:cubicBezTo>
                    <a:pt x="355" y="381"/>
                    <a:pt x="354" y="381"/>
                    <a:pt x="354" y="380"/>
                  </a:cubicBezTo>
                  <a:cubicBezTo>
                    <a:pt x="353" y="379"/>
                    <a:pt x="352" y="379"/>
                    <a:pt x="351" y="378"/>
                  </a:cubicBezTo>
                  <a:cubicBezTo>
                    <a:pt x="351" y="378"/>
                    <a:pt x="351" y="377"/>
                    <a:pt x="352" y="377"/>
                  </a:cubicBezTo>
                  <a:cubicBezTo>
                    <a:pt x="352" y="377"/>
                    <a:pt x="353" y="376"/>
                    <a:pt x="353" y="376"/>
                  </a:cubicBezTo>
                  <a:cubicBezTo>
                    <a:pt x="353" y="376"/>
                    <a:pt x="354" y="375"/>
                    <a:pt x="354" y="375"/>
                  </a:cubicBezTo>
                  <a:cubicBezTo>
                    <a:pt x="355" y="372"/>
                    <a:pt x="354" y="369"/>
                    <a:pt x="358" y="369"/>
                  </a:cubicBezTo>
                  <a:cubicBezTo>
                    <a:pt x="360" y="369"/>
                    <a:pt x="359" y="367"/>
                    <a:pt x="359" y="366"/>
                  </a:cubicBezTo>
                  <a:cubicBezTo>
                    <a:pt x="359" y="366"/>
                    <a:pt x="359" y="365"/>
                    <a:pt x="359" y="365"/>
                  </a:cubicBezTo>
                  <a:cubicBezTo>
                    <a:pt x="359" y="364"/>
                    <a:pt x="359" y="364"/>
                    <a:pt x="359" y="363"/>
                  </a:cubicBezTo>
                  <a:cubicBezTo>
                    <a:pt x="359" y="362"/>
                    <a:pt x="359" y="361"/>
                    <a:pt x="360" y="360"/>
                  </a:cubicBezTo>
                  <a:cubicBezTo>
                    <a:pt x="360" y="359"/>
                    <a:pt x="361" y="359"/>
                    <a:pt x="361" y="358"/>
                  </a:cubicBezTo>
                  <a:cubicBezTo>
                    <a:pt x="360" y="358"/>
                    <a:pt x="360" y="359"/>
                    <a:pt x="360" y="358"/>
                  </a:cubicBezTo>
                  <a:cubicBezTo>
                    <a:pt x="360" y="358"/>
                    <a:pt x="361" y="356"/>
                    <a:pt x="361" y="356"/>
                  </a:cubicBezTo>
                  <a:cubicBezTo>
                    <a:pt x="361" y="355"/>
                    <a:pt x="361" y="353"/>
                    <a:pt x="362" y="354"/>
                  </a:cubicBezTo>
                  <a:cubicBezTo>
                    <a:pt x="363" y="355"/>
                    <a:pt x="363" y="357"/>
                    <a:pt x="365" y="356"/>
                  </a:cubicBezTo>
                  <a:cubicBezTo>
                    <a:pt x="366" y="355"/>
                    <a:pt x="367" y="351"/>
                    <a:pt x="367" y="350"/>
                  </a:cubicBezTo>
                  <a:cubicBezTo>
                    <a:pt x="366" y="350"/>
                    <a:pt x="366" y="350"/>
                    <a:pt x="366" y="350"/>
                  </a:cubicBezTo>
                  <a:cubicBezTo>
                    <a:pt x="365" y="349"/>
                    <a:pt x="365" y="345"/>
                    <a:pt x="367" y="348"/>
                  </a:cubicBezTo>
                  <a:cubicBezTo>
                    <a:pt x="367" y="347"/>
                    <a:pt x="368" y="346"/>
                    <a:pt x="368" y="346"/>
                  </a:cubicBezTo>
                  <a:cubicBezTo>
                    <a:pt x="371" y="345"/>
                    <a:pt x="373" y="342"/>
                    <a:pt x="373" y="339"/>
                  </a:cubicBezTo>
                  <a:cubicBezTo>
                    <a:pt x="374" y="339"/>
                    <a:pt x="375" y="339"/>
                    <a:pt x="375" y="339"/>
                  </a:cubicBezTo>
                  <a:cubicBezTo>
                    <a:pt x="376" y="338"/>
                    <a:pt x="379" y="339"/>
                    <a:pt x="380" y="338"/>
                  </a:cubicBezTo>
                  <a:cubicBezTo>
                    <a:pt x="381" y="337"/>
                    <a:pt x="380" y="335"/>
                    <a:pt x="380" y="334"/>
                  </a:cubicBezTo>
                  <a:cubicBezTo>
                    <a:pt x="382" y="335"/>
                    <a:pt x="380" y="337"/>
                    <a:pt x="381" y="338"/>
                  </a:cubicBezTo>
                  <a:cubicBezTo>
                    <a:pt x="382" y="340"/>
                    <a:pt x="384" y="338"/>
                    <a:pt x="386" y="339"/>
                  </a:cubicBezTo>
                  <a:cubicBezTo>
                    <a:pt x="384" y="340"/>
                    <a:pt x="384" y="340"/>
                    <a:pt x="382" y="339"/>
                  </a:cubicBezTo>
                  <a:cubicBezTo>
                    <a:pt x="381" y="339"/>
                    <a:pt x="379" y="338"/>
                    <a:pt x="378" y="339"/>
                  </a:cubicBezTo>
                  <a:cubicBezTo>
                    <a:pt x="377" y="340"/>
                    <a:pt x="380" y="340"/>
                    <a:pt x="381" y="340"/>
                  </a:cubicBezTo>
                  <a:cubicBezTo>
                    <a:pt x="382" y="341"/>
                    <a:pt x="381" y="340"/>
                    <a:pt x="380" y="341"/>
                  </a:cubicBezTo>
                  <a:cubicBezTo>
                    <a:pt x="380" y="342"/>
                    <a:pt x="382" y="342"/>
                    <a:pt x="382" y="342"/>
                  </a:cubicBezTo>
                  <a:cubicBezTo>
                    <a:pt x="382" y="342"/>
                    <a:pt x="383" y="342"/>
                    <a:pt x="383" y="343"/>
                  </a:cubicBezTo>
                  <a:cubicBezTo>
                    <a:pt x="383" y="343"/>
                    <a:pt x="383" y="343"/>
                    <a:pt x="384" y="343"/>
                  </a:cubicBezTo>
                  <a:cubicBezTo>
                    <a:pt x="384" y="344"/>
                    <a:pt x="385" y="344"/>
                    <a:pt x="386" y="344"/>
                  </a:cubicBezTo>
                  <a:cubicBezTo>
                    <a:pt x="387" y="343"/>
                    <a:pt x="388" y="343"/>
                    <a:pt x="389" y="343"/>
                  </a:cubicBezTo>
                  <a:cubicBezTo>
                    <a:pt x="389" y="343"/>
                    <a:pt x="389" y="343"/>
                    <a:pt x="390" y="343"/>
                  </a:cubicBezTo>
                  <a:cubicBezTo>
                    <a:pt x="390" y="343"/>
                    <a:pt x="390" y="343"/>
                    <a:pt x="390" y="343"/>
                  </a:cubicBezTo>
                  <a:cubicBezTo>
                    <a:pt x="391" y="343"/>
                    <a:pt x="391" y="344"/>
                    <a:pt x="391" y="344"/>
                  </a:cubicBezTo>
                  <a:cubicBezTo>
                    <a:pt x="392" y="344"/>
                    <a:pt x="392" y="343"/>
                    <a:pt x="393" y="343"/>
                  </a:cubicBezTo>
                  <a:cubicBezTo>
                    <a:pt x="394" y="344"/>
                    <a:pt x="393" y="345"/>
                    <a:pt x="393" y="346"/>
                  </a:cubicBezTo>
                  <a:cubicBezTo>
                    <a:pt x="392" y="346"/>
                    <a:pt x="391" y="346"/>
                    <a:pt x="391" y="347"/>
                  </a:cubicBezTo>
                  <a:cubicBezTo>
                    <a:pt x="390" y="347"/>
                    <a:pt x="388" y="347"/>
                    <a:pt x="388" y="348"/>
                  </a:cubicBezTo>
                  <a:cubicBezTo>
                    <a:pt x="387" y="349"/>
                    <a:pt x="387" y="349"/>
                    <a:pt x="386" y="349"/>
                  </a:cubicBezTo>
                  <a:cubicBezTo>
                    <a:pt x="384" y="350"/>
                    <a:pt x="385" y="351"/>
                    <a:pt x="387" y="351"/>
                  </a:cubicBezTo>
                  <a:cubicBezTo>
                    <a:pt x="388" y="351"/>
                    <a:pt x="388" y="351"/>
                    <a:pt x="389" y="351"/>
                  </a:cubicBezTo>
                  <a:cubicBezTo>
                    <a:pt x="389" y="352"/>
                    <a:pt x="390" y="352"/>
                    <a:pt x="390" y="352"/>
                  </a:cubicBezTo>
                  <a:cubicBezTo>
                    <a:pt x="390" y="353"/>
                    <a:pt x="391" y="353"/>
                    <a:pt x="391" y="353"/>
                  </a:cubicBezTo>
                  <a:cubicBezTo>
                    <a:pt x="392" y="353"/>
                    <a:pt x="393" y="354"/>
                    <a:pt x="393" y="355"/>
                  </a:cubicBezTo>
                  <a:cubicBezTo>
                    <a:pt x="393" y="356"/>
                    <a:pt x="392" y="356"/>
                    <a:pt x="392" y="357"/>
                  </a:cubicBezTo>
                  <a:cubicBezTo>
                    <a:pt x="392" y="357"/>
                    <a:pt x="392" y="357"/>
                    <a:pt x="392" y="358"/>
                  </a:cubicBezTo>
                  <a:cubicBezTo>
                    <a:pt x="392" y="358"/>
                    <a:pt x="390" y="358"/>
                    <a:pt x="392" y="359"/>
                  </a:cubicBezTo>
                  <a:cubicBezTo>
                    <a:pt x="392" y="359"/>
                    <a:pt x="393" y="359"/>
                    <a:pt x="393" y="360"/>
                  </a:cubicBezTo>
                  <a:cubicBezTo>
                    <a:pt x="396" y="361"/>
                    <a:pt x="397" y="357"/>
                    <a:pt x="399" y="356"/>
                  </a:cubicBezTo>
                  <a:cubicBezTo>
                    <a:pt x="400" y="356"/>
                    <a:pt x="402" y="356"/>
                    <a:pt x="403" y="356"/>
                  </a:cubicBezTo>
                  <a:cubicBezTo>
                    <a:pt x="403" y="356"/>
                    <a:pt x="403" y="355"/>
                    <a:pt x="403" y="355"/>
                  </a:cubicBezTo>
                  <a:cubicBezTo>
                    <a:pt x="404" y="355"/>
                    <a:pt x="404" y="355"/>
                    <a:pt x="405" y="354"/>
                  </a:cubicBezTo>
                  <a:cubicBezTo>
                    <a:pt x="406" y="352"/>
                    <a:pt x="407" y="354"/>
                    <a:pt x="409" y="354"/>
                  </a:cubicBezTo>
                  <a:cubicBezTo>
                    <a:pt x="410" y="354"/>
                    <a:pt x="410" y="354"/>
                    <a:pt x="410" y="354"/>
                  </a:cubicBezTo>
                  <a:cubicBezTo>
                    <a:pt x="411" y="353"/>
                    <a:pt x="411" y="354"/>
                    <a:pt x="412" y="354"/>
                  </a:cubicBezTo>
                  <a:cubicBezTo>
                    <a:pt x="412" y="353"/>
                    <a:pt x="411" y="352"/>
                    <a:pt x="412" y="352"/>
                  </a:cubicBezTo>
                  <a:cubicBezTo>
                    <a:pt x="412" y="351"/>
                    <a:pt x="413" y="351"/>
                    <a:pt x="413" y="351"/>
                  </a:cubicBezTo>
                  <a:cubicBezTo>
                    <a:pt x="413" y="350"/>
                    <a:pt x="412" y="350"/>
                    <a:pt x="411" y="350"/>
                  </a:cubicBezTo>
                  <a:cubicBezTo>
                    <a:pt x="410" y="350"/>
                    <a:pt x="410" y="350"/>
                    <a:pt x="409" y="350"/>
                  </a:cubicBezTo>
                  <a:cubicBezTo>
                    <a:pt x="409" y="350"/>
                    <a:pt x="409" y="350"/>
                    <a:pt x="408" y="351"/>
                  </a:cubicBezTo>
                  <a:cubicBezTo>
                    <a:pt x="408" y="350"/>
                    <a:pt x="408" y="350"/>
                    <a:pt x="407" y="349"/>
                  </a:cubicBezTo>
                  <a:cubicBezTo>
                    <a:pt x="407" y="349"/>
                    <a:pt x="406" y="350"/>
                    <a:pt x="406" y="351"/>
                  </a:cubicBezTo>
                  <a:cubicBezTo>
                    <a:pt x="404" y="352"/>
                    <a:pt x="403" y="348"/>
                    <a:pt x="402" y="347"/>
                  </a:cubicBezTo>
                  <a:cubicBezTo>
                    <a:pt x="400" y="343"/>
                    <a:pt x="401" y="343"/>
                    <a:pt x="404" y="341"/>
                  </a:cubicBezTo>
                  <a:cubicBezTo>
                    <a:pt x="404" y="341"/>
                    <a:pt x="403" y="342"/>
                    <a:pt x="403" y="342"/>
                  </a:cubicBezTo>
                  <a:cubicBezTo>
                    <a:pt x="403" y="343"/>
                    <a:pt x="402" y="343"/>
                    <a:pt x="403" y="344"/>
                  </a:cubicBezTo>
                  <a:cubicBezTo>
                    <a:pt x="403" y="344"/>
                    <a:pt x="404" y="342"/>
                    <a:pt x="404" y="341"/>
                  </a:cubicBezTo>
                  <a:cubicBezTo>
                    <a:pt x="406" y="340"/>
                    <a:pt x="409" y="337"/>
                    <a:pt x="411" y="339"/>
                  </a:cubicBezTo>
                  <a:cubicBezTo>
                    <a:pt x="411" y="338"/>
                    <a:pt x="413" y="337"/>
                    <a:pt x="414" y="337"/>
                  </a:cubicBezTo>
                  <a:cubicBezTo>
                    <a:pt x="414" y="337"/>
                    <a:pt x="414" y="338"/>
                    <a:pt x="414" y="338"/>
                  </a:cubicBezTo>
                  <a:cubicBezTo>
                    <a:pt x="414" y="336"/>
                    <a:pt x="417" y="336"/>
                    <a:pt x="418" y="336"/>
                  </a:cubicBezTo>
                  <a:cubicBezTo>
                    <a:pt x="419" y="334"/>
                    <a:pt x="421" y="334"/>
                    <a:pt x="423" y="334"/>
                  </a:cubicBezTo>
                  <a:cubicBezTo>
                    <a:pt x="423" y="334"/>
                    <a:pt x="423" y="334"/>
                    <a:pt x="423" y="334"/>
                  </a:cubicBezTo>
                  <a:cubicBezTo>
                    <a:pt x="423" y="334"/>
                    <a:pt x="423" y="334"/>
                    <a:pt x="424" y="334"/>
                  </a:cubicBezTo>
                  <a:cubicBezTo>
                    <a:pt x="423" y="334"/>
                    <a:pt x="423" y="334"/>
                    <a:pt x="423" y="333"/>
                  </a:cubicBezTo>
                  <a:cubicBezTo>
                    <a:pt x="424" y="333"/>
                    <a:pt x="424" y="332"/>
                    <a:pt x="424" y="332"/>
                  </a:cubicBezTo>
                  <a:cubicBezTo>
                    <a:pt x="424" y="332"/>
                    <a:pt x="424" y="332"/>
                    <a:pt x="424" y="332"/>
                  </a:cubicBezTo>
                  <a:cubicBezTo>
                    <a:pt x="423" y="331"/>
                    <a:pt x="424" y="329"/>
                    <a:pt x="425" y="329"/>
                  </a:cubicBezTo>
                  <a:cubicBezTo>
                    <a:pt x="426" y="328"/>
                    <a:pt x="426" y="329"/>
                    <a:pt x="427" y="328"/>
                  </a:cubicBezTo>
                  <a:cubicBezTo>
                    <a:pt x="428" y="328"/>
                    <a:pt x="427" y="328"/>
                    <a:pt x="428" y="327"/>
                  </a:cubicBezTo>
                  <a:cubicBezTo>
                    <a:pt x="428" y="326"/>
                    <a:pt x="428" y="326"/>
                    <a:pt x="429" y="326"/>
                  </a:cubicBezTo>
                  <a:cubicBezTo>
                    <a:pt x="430" y="326"/>
                    <a:pt x="433" y="327"/>
                    <a:pt x="434" y="326"/>
                  </a:cubicBezTo>
                  <a:cubicBezTo>
                    <a:pt x="434" y="326"/>
                    <a:pt x="434" y="326"/>
                    <a:pt x="434" y="325"/>
                  </a:cubicBezTo>
                  <a:cubicBezTo>
                    <a:pt x="434" y="325"/>
                    <a:pt x="435" y="323"/>
                    <a:pt x="435" y="323"/>
                  </a:cubicBezTo>
                  <a:cubicBezTo>
                    <a:pt x="436" y="322"/>
                    <a:pt x="436" y="322"/>
                    <a:pt x="435" y="322"/>
                  </a:cubicBezTo>
                  <a:cubicBezTo>
                    <a:pt x="435" y="321"/>
                    <a:pt x="435" y="321"/>
                    <a:pt x="435" y="319"/>
                  </a:cubicBezTo>
                  <a:cubicBezTo>
                    <a:pt x="434" y="319"/>
                    <a:pt x="434" y="318"/>
                    <a:pt x="434" y="318"/>
                  </a:cubicBezTo>
                  <a:cubicBezTo>
                    <a:pt x="434" y="317"/>
                    <a:pt x="436" y="317"/>
                    <a:pt x="436" y="316"/>
                  </a:cubicBezTo>
                  <a:cubicBezTo>
                    <a:pt x="436" y="316"/>
                    <a:pt x="435" y="316"/>
                    <a:pt x="435" y="316"/>
                  </a:cubicBezTo>
                  <a:cubicBezTo>
                    <a:pt x="434" y="316"/>
                    <a:pt x="434" y="316"/>
                    <a:pt x="434" y="315"/>
                  </a:cubicBezTo>
                  <a:cubicBezTo>
                    <a:pt x="433" y="314"/>
                    <a:pt x="434" y="314"/>
                    <a:pt x="435" y="314"/>
                  </a:cubicBezTo>
                  <a:cubicBezTo>
                    <a:pt x="435" y="313"/>
                    <a:pt x="436" y="312"/>
                    <a:pt x="437" y="312"/>
                  </a:cubicBezTo>
                  <a:cubicBezTo>
                    <a:pt x="437" y="311"/>
                    <a:pt x="436" y="312"/>
                    <a:pt x="437" y="312"/>
                  </a:cubicBezTo>
                  <a:close/>
                  <a:moveTo>
                    <a:pt x="257" y="342"/>
                  </a:moveTo>
                  <a:cubicBezTo>
                    <a:pt x="258" y="342"/>
                    <a:pt x="258" y="342"/>
                    <a:pt x="258" y="342"/>
                  </a:cubicBezTo>
                  <a:cubicBezTo>
                    <a:pt x="258" y="343"/>
                    <a:pt x="258" y="343"/>
                    <a:pt x="257" y="342"/>
                  </a:cubicBezTo>
                  <a:close/>
                  <a:moveTo>
                    <a:pt x="290" y="376"/>
                  </a:moveTo>
                  <a:cubicBezTo>
                    <a:pt x="290" y="376"/>
                    <a:pt x="290" y="377"/>
                    <a:pt x="290" y="377"/>
                  </a:cubicBezTo>
                  <a:cubicBezTo>
                    <a:pt x="290" y="377"/>
                    <a:pt x="290" y="377"/>
                    <a:pt x="290" y="377"/>
                  </a:cubicBezTo>
                  <a:cubicBezTo>
                    <a:pt x="290" y="377"/>
                    <a:pt x="290" y="377"/>
                    <a:pt x="290" y="376"/>
                  </a:cubicBezTo>
                  <a:cubicBezTo>
                    <a:pt x="290" y="376"/>
                    <a:pt x="290" y="377"/>
                    <a:pt x="290" y="376"/>
                  </a:cubicBezTo>
                  <a:close/>
                  <a:moveTo>
                    <a:pt x="263" y="58"/>
                  </a:moveTo>
                  <a:cubicBezTo>
                    <a:pt x="263" y="58"/>
                    <a:pt x="263" y="58"/>
                    <a:pt x="263" y="58"/>
                  </a:cubicBezTo>
                  <a:close/>
                  <a:moveTo>
                    <a:pt x="263" y="59"/>
                  </a:moveTo>
                  <a:cubicBezTo>
                    <a:pt x="264" y="58"/>
                    <a:pt x="267" y="54"/>
                    <a:pt x="266" y="54"/>
                  </a:cubicBezTo>
                  <a:cubicBezTo>
                    <a:pt x="265" y="54"/>
                    <a:pt x="265" y="55"/>
                    <a:pt x="265" y="55"/>
                  </a:cubicBezTo>
                  <a:cubicBezTo>
                    <a:pt x="265" y="53"/>
                    <a:pt x="264" y="55"/>
                    <a:pt x="264" y="56"/>
                  </a:cubicBezTo>
                  <a:cubicBezTo>
                    <a:pt x="264" y="55"/>
                    <a:pt x="264" y="55"/>
                    <a:pt x="263" y="55"/>
                  </a:cubicBezTo>
                  <a:cubicBezTo>
                    <a:pt x="263" y="55"/>
                    <a:pt x="264" y="56"/>
                    <a:pt x="263" y="57"/>
                  </a:cubicBezTo>
                  <a:cubicBezTo>
                    <a:pt x="263" y="57"/>
                    <a:pt x="262" y="56"/>
                    <a:pt x="263" y="58"/>
                  </a:cubicBezTo>
                  <a:cubicBezTo>
                    <a:pt x="262" y="58"/>
                    <a:pt x="262" y="58"/>
                    <a:pt x="262" y="59"/>
                  </a:cubicBezTo>
                  <a:cubicBezTo>
                    <a:pt x="262" y="59"/>
                    <a:pt x="263" y="59"/>
                    <a:pt x="263" y="59"/>
                  </a:cubicBezTo>
                  <a:close/>
                  <a:moveTo>
                    <a:pt x="258" y="61"/>
                  </a:moveTo>
                  <a:cubicBezTo>
                    <a:pt x="258" y="61"/>
                    <a:pt x="258" y="61"/>
                    <a:pt x="259" y="61"/>
                  </a:cubicBezTo>
                  <a:cubicBezTo>
                    <a:pt x="259" y="61"/>
                    <a:pt x="259" y="60"/>
                    <a:pt x="259" y="60"/>
                  </a:cubicBezTo>
                  <a:cubicBezTo>
                    <a:pt x="259" y="60"/>
                    <a:pt x="262" y="58"/>
                    <a:pt x="261" y="57"/>
                  </a:cubicBezTo>
                  <a:cubicBezTo>
                    <a:pt x="261" y="57"/>
                    <a:pt x="259" y="57"/>
                    <a:pt x="259" y="57"/>
                  </a:cubicBezTo>
                  <a:cubicBezTo>
                    <a:pt x="259" y="57"/>
                    <a:pt x="257" y="58"/>
                    <a:pt x="258" y="58"/>
                  </a:cubicBezTo>
                  <a:cubicBezTo>
                    <a:pt x="258" y="59"/>
                    <a:pt x="257" y="59"/>
                    <a:pt x="258" y="61"/>
                  </a:cubicBezTo>
                  <a:cubicBezTo>
                    <a:pt x="257" y="60"/>
                    <a:pt x="258" y="61"/>
                    <a:pt x="258" y="61"/>
                  </a:cubicBezTo>
                  <a:close/>
                  <a:moveTo>
                    <a:pt x="256" y="62"/>
                  </a:moveTo>
                  <a:cubicBezTo>
                    <a:pt x="256" y="61"/>
                    <a:pt x="257" y="61"/>
                    <a:pt x="257" y="60"/>
                  </a:cubicBezTo>
                  <a:cubicBezTo>
                    <a:pt x="257" y="60"/>
                    <a:pt x="256" y="59"/>
                    <a:pt x="256" y="59"/>
                  </a:cubicBezTo>
                  <a:cubicBezTo>
                    <a:pt x="256" y="60"/>
                    <a:pt x="256" y="61"/>
                    <a:pt x="255" y="61"/>
                  </a:cubicBezTo>
                  <a:cubicBezTo>
                    <a:pt x="255" y="62"/>
                    <a:pt x="255" y="62"/>
                    <a:pt x="256" y="62"/>
                  </a:cubicBezTo>
                  <a:close/>
                  <a:moveTo>
                    <a:pt x="254" y="61"/>
                  </a:moveTo>
                  <a:cubicBezTo>
                    <a:pt x="255" y="62"/>
                    <a:pt x="254" y="61"/>
                    <a:pt x="254" y="61"/>
                  </a:cubicBezTo>
                  <a:close/>
                  <a:moveTo>
                    <a:pt x="273" y="61"/>
                  </a:moveTo>
                  <a:cubicBezTo>
                    <a:pt x="273" y="61"/>
                    <a:pt x="273" y="61"/>
                    <a:pt x="273" y="61"/>
                  </a:cubicBezTo>
                  <a:cubicBezTo>
                    <a:pt x="274" y="64"/>
                    <a:pt x="275" y="57"/>
                    <a:pt x="274" y="58"/>
                  </a:cubicBezTo>
                  <a:cubicBezTo>
                    <a:pt x="274" y="58"/>
                    <a:pt x="273" y="60"/>
                    <a:pt x="273" y="60"/>
                  </a:cubicBezTo>
                  <a:cubicBezTo>
                    <a:pt x="272" y="61"/>
                    <a:pt x="271" y="62"/>
                    <a:pt x="272" y="62"/>
                  </a:cubicBezTo>
                  <a:cubicBezTo>
                    <a:pt x="272" y="62"/>
                    <a:pt x="273" y="62"/>
                    <a:pt x="273" y="61"/>
                  </a:cubicBezTo>
                  <a:close/>
                  <a:moveTo>
                    <a:pt x="268" y="63"/>
                  </a:moveTo>
                  <a:cubicBezTo>
                    <a:pt x="265" y="63"/>
                    <a:pt x="269" y="64"/>
                    <a:pt x="269" y="63"/>
                  </a:cubicBezTo>
                  <a:cubicBezTo>
                    <a:pt x="269" y="63"/>
                    <a:pt x="268" y="63"/>
                    <a:pt x="268" y="63"/>
                  </a:cubicBezTo>
                  <a:close/>
                  <a:moveTo>
                    <a:pt x="267" y="54"/>
                  </a:moveTo>
                  <a:cubicBezTo>
                    <a:pt x="267" y="54"/>
                    <a:pt x="265" y="57"/>
                    <a:pt x="266" y="57"/>
                  </a:cubicBezTo>
                  <a:cubicBezTo>
                    <a:pt x="266" y="57"/>
                    <a:pt x="266" y="57"/>
                    <a:pt x="266" y="57"/>
                  </a:cubicBezTo>
                  <a:cubicBezTo>
                    <a:pt x="266" y="56"/>
                    <a:pt x="268" y="54"/>
                    <a:pt x="268" y="54"/>
                  </a:cubicBezTo>
                  <a:cubicBezTo>
                    <a:pt x="268" y="54"/>
                    <a:pt x="268" y="54"/>
                    <a:pt x="267" y="54"/>
                  </a:cubicBezTo>
                  <a:close/>
                  <a:moveTo>
                    <a:pt x="271" y="45"/>
                  </a:moveTo>
                  <a:cubicBezTo>
                    <a:pt x="271" y="45"/>
                    <a:pt x="271" y="44"/>
                    <a:pt x="271" y="44"/>
                  </a:cubicBezTo>
                  <a:cubicBezTo>
                    <a:pt x="273" y="44"/>
                    <a:pt x="276" y="40"/>
                    <a:pt x="275" y="38"/>
                  </a:cubicBezTo>
                  <a:cubicBezTo>
                    <a:pt x="274" y="38"/>
                    <a:pt x="269" y="44"/>
                    <a:pt x="270" y="45"/>
                  </a:cubicBezTo>
                  <a:cubicBezTo>
                    <a:pt x="270" y="45"/>
                    <a:pt x="271" y="45"/>
                    <a:pt x="271" y="45"/>
                  </a:cubicBezTo>
                  <a:close/>
                  <a:moveTo>
                    <a:pt x="264" y="50"/>
                  </a:moveTo>
                  <a:cubicBezTo>
                    <a:pt x="264" y="52"/>
                    <a:pt x="265" y="50"/>
                    <a:pt x="265" y="49"/>
                  </a:cubicBezTo>
                  <a:cubicBezTo>
                    <a:pt x="266" y="49"/>
                    <a:pt x="266" y="49"/>
                    <a:pt x="267" y="49"/>
                  </a:cubicBezTo>
                  <a:cubicBezTo>
                    <a:pt x="268" y="49"/>
                    <a:pt x="268" y="47"/>
                    <a:pt x="269" y="49"/>
                  </a:cubicBezTo>
                  <a:cubicBezTo>
                    <a:pt x="264" y="50"/>
                    <a:pt x="269" y="53"/>
                    <a:pt x="270" y="49"/>
                  </a:cubicBezTo>
                  <a:cubicBezTo>
                    <a:pt x="270" y="49"/>
                    <a:pt x="270" y="47"/>
                    <a:pt x="269" y="46"/>
                  </a:cubicBezTo>
                  <a:cubicBezTo>
                    <a:pt x="268" y="46"/>
                    <a:pt x="269" y="43"/>
                    <a:pt x="268" y="44"/>
                  </a:cubicBezTo>
                  <a:cubicBezTo>
                    <a:pt x="267" y="44"/>
                    <a:pt x="268" y="47"/>
                    <a:pt x="268" y="47"/>
                  </a:cubicBezTo>
                  <a:cubicBezTo>
                    <a:pt x="268" y="47"/>
                    <a:pt x="268" y="47"/>
                    <a:pt x="268" y="47"/>
                  </a:cubicBezTo>
                  <a:cubicBezTo>
                    <a:pt x="267" y="47"/>
                    <a:pt x="267" y="45"/>
                    <a:pt x="267" y="45"/>
                  </a:cubicBezTo>
                  <a:cubicBezTo>
                    <a:pt x="266" y="45"/>
                    <a:pt x="267" y="46"/>
                    <a:pt x="267" y="46"/>
                  </a:cubicBezTo>
                  <a:cubicBezTo>
                    <a:pt x="267" y="46"/>
                    <a:pt x="267" y="46"/>
                    <a:pt x="267" y="46"/>
                  </a:cubicBezTo>
                  <a:cubicBezTo>
                    <a:pt x="267" y="47"/>
                    <a:pt x="267" y="47"/>
                    <a:pt x="267" y="47"/>
                  </a:cubicBezTo>
                  <a:cubicBezTo>
                    <a:pt x="267" y="47"/>
                    <a:pt x="267" y="49"/>
                    <a:pt x="267" y="48"/>
                  </a:cubicBezTo>
                  <a:cubicBezTo>
                    <a:pt x="266" y="48"/>
                    <a:pt x="266" y="48"/>
                    <a:pt x="266" y="47"/>
                  </a:cubicBezTo>
                  <a:cubicBezTo>
                    <a:pt x="265" y="49"/>
                    <a:pt x="266" y="47"/>
                    <a:pt x="265" y="47"/>
                  </a:cubicBezTo>
                  <a:cubicBezTo>
                    <a:pt x="265" y="47"/>
                    <a:pt x="265" y="48"/>
                    <a:pt x="265" y="48"/>
                  </a:cubicBezTo>
                  <a:cubicBezTo>
                    <a:pt x="264" y="48"/>
                    <a:pt x="265" y="47"/>
                    <a:pt x="264" y="47"/>
                  </a:cubicBezTo>
                  <a:cubicBezTo>
                    <a:pt x="264" y="47"/>
                    <a:pt x="263" y="50"/>
                    <a:pt x="264" y="50"/>
                  </a:cubicBezTo>
                  <a:close/>
                  <a:moveTo>
                    <a:pt x="219" y="138"/>
                  </a:moveTo>
                  <a:cubicBezTo>
                    <a:pt x="221" y="140"/>
                    <a:pt x="221" y="138"/>
                    <a:pt x="221" y="137"/>
                  </a:cubicBezTo>
                  <a:cubicBezTo>
                    <a:pt x="220" y="137"/>
                    <a:pt x="218" y="137"/>
                    <a:pt x="219" y="138"/>
                  </a:cubicBezTo>
                  <a:close/>
                  <a:moveTo>
                    <a:pt x="217" y="144"/>
                  </a:moveTo>
                  <a:cubicBezTo>
                    <a:pt x="218" y="145"/>
                    <a:pt x="218" y="143"/>
                    <a:pt x="218" y="142"/>
                  </a:cubicBezTo>
                  <a:cubicBezTo>
                    <a:pt x="217" y="142"/>
                    <a:pt x="217" y="143"/>
                    <a:pt x="217" y="143"/>
                  </a:cubicBezTo>
                  <a:cubicBezTo>
                    <a:pt x="217" y="143"/>
                    <a:pt x="217" y="143"/>
                    <a:pt x="216" y="143"/>
                  </a:cubicBezTo>
                  <a:cubicBezTo>
                    <a:pt x="216" y="143"/>
                    <a:pt x="216" y="144"/>
                    <a:pt x="217" y="144"/>
                  </a:cubicBezTo>
                  <a:close/>
                  <a:moveTo>
                    <a:pt x="220" y="141"/>
                  </a:moveTo>
                  <a:cubicBezTo>
                    <a:pt x="221" y="141"/>
                    <a:pt x="221" y="141"/>
                    <a:pt x="221" y="140"/>
                  </a:cubicBezTo>
                  <a:cubicBezTo>
                    <a:pt x="221" y="140"/>
                    <a:pt x="219" y="141"/>
                    <a:pt x="220" y="141"/>
                  </a:cubicBezTo>
                  <a:close/>
                  <a:moveTo>
                    <a:pt x="207" y="154"/>
                  </a:moveTo>
                  <a:cubicBezTo>
                    <a:pt x="207" y="153"/>
                    <a:pt x="206" y="151"/>
                    <a:pt x="206" y="153"/>
                  </a:cubicBezTo>
                  <a:cubicBezTo>
                    <a:pt x="205" y="153"/>
                    <a:pt x="206" y="155"/>
                    <a:pt x="207" y="154"/>
                  </a:cubicBezTo>
                  <a:close/>
                  <a:moveTo>
                    <a:pt x="254" y="63"/>
                  </a:moveTo>
                  <a:cubicBezTo>
                    <a:pt x="255" y="63"/>
                    <a:pt x="255" y="62"/>
                    <a:pt x="254" y="61"/>
                  </a:cubicBezTo>
                  <a:cubicBezTo>
                    <a:pt x="255" y="61"/>
                    <a:pt x="255" y="61"/>
                    <a:pt x="255" y="60"/>
                  </a:cubicBezTo>
                  <a:cubicBezTo>
                    <a:pt x="254" y="60"/>
                    <a:pt x="253" y="63"/>
                    <a:pt x="254" y="63"/>
                  </a:cubicBezTo>
                  <a:close/>
                  <a:moveTo>
                    <a:pt x="205" y="155"/>
                  </a:moveTo>
                  <a:cubicBezTo>
                    <a:pt x="206" y="155"/>
                    <a:pt x="204" y="154"/>
                    <a:pt x="204" y="154"/>
                  </a:cubicBezTo>
                  <a:cubicBezTo>
                    <a:pt x="204" y="155"/>
                    <a:pt x="204" y="156"/>
                    <a:pt x="205" y="155"/>
                  </a:cubicBezTo>
                  <a:close/>
                  <a:moveTo>
                    <a:pt x="253" y="64"/>
                  </a:moveTo>
                  <a:cubicBezTo>
                    <a:pt x="253" y="64"/>
                    <a:pt x="253" y="64"/>
                    <a:pt x="253" y="64"/>
                  </a:cubicBezTo>
                  <a:close/>
                  <a:moveTo>
                    <a:pt x="254" y="65"/>
                  </a:moveTo>
                  <a:cubicBezTo>
                    <a:pt x="255" y="64"/>
                    <a:pt x="254" y="64"/>
                    <a:pt x="253" y="63"/>
                  </a:cubicBezTo>
                  <a:cubicBezTo>
                    <a:pt x="253" y="63"/>
                    <a:pt x="253" y="64"/>
                    <a:pt x="253" y="64"/>
                  </a:cubicBezTo>
                  <a:cubicBezTo>
                    <a:pt x="252" y="65"/>
                    <a:pt x="253" y="65"/>
                    <a:pt x="254" y="65"/>
                  </a:cubicBezTo>
                  <a:close/>
                  <a:moveTo>
                    <a:pt x="222" y="137"/>
                  </a:moveTo>
                  <a:cubicBezTo>
                    <a:pt x="223" y="138"/>
                    <a:pt x="228" y="135"/>
                    <a:pt x="228" y="135"/>
                  </a:cubicBezTo>
                  <a:cubicBezTo>
                    <a:pt x="227" y="135"/>
                    <a:pt x="227" y="135"/>
                    <a:pt x="227" y="135"/>
                  </a:cubicBezTo>
                  <a:cubicBezTo>
                    <a:pt x="227" y="133"/>
                    <a:pt x="225" y="134"/>
                    <a:pt x="224" y="134"/>
                  </a:cubicBezTo>
                  <a:cubicBezTo>
                    <a:pt x="224" y="135"/>
                    <a:pt x="224" y="135"/>
                    <a:pt x="223" y="135"/>
                  </a:cubicBezTo>
                  <a:cubicBezTo>
                    <a:pt x="223" y="136"/>
                    <a:pt x="221" y="137"/>
                    <a:pt x="222" y="137"/>
                  </a:cubicBezTo>
                  <a:close/>
                  <a:moveTo>
                    <a:pt x="222" y="133"/>
                  </a:moveTo>
                  <a:cubicBezTo>
                    <a:pt x="225" y="133"/>
                    <a:pt x="225" y="134"/>
                    <a:pt x="226" y="131"/>
                  </a:cubicBezTo>
                  <a:cubicBezTo>
                    <a:pt x="225" y="132"/>
                    <a:pt x="222" y="133"/>
                    <a:pt x="222" y="133"/>
                  </a:cubicBezTo>
                  <a:cubicBezTo>
                    <a:pt x="222" y="133"/>
                    <a:pt x="222" y="133"/>
                    <a:pt x="222" y="133"/>
                  </a:cubicBezTo>
                  <a:close/>
                  <a:moveTo>
                    <a:pt x="317" y="17"/>
                  </a:moveTo>
                  <a:cubicBezTo>
                    <a:pt x="316" y="19"/>
                    <a:pt x="321" y="19"/>
                    <a:pt x="321" y="19"/>
                  </a:cubicBezTo>
                  <a:cubicBezTo>
                    <a:pt x="321" y="19"/>
                    <a:pt x="320" y="17"/>
                    <a:pt x="320" y="17"/>
                  </a:cubicBezTo>
                  <a:cubicBezTo>
                    <a:pt x="319" y="17"/>
                    <a:pt x="319" y="18"/>
                    <a:pt x="319" y="17"/>
                  </a:cubicBezTo>
                  <a:cubicBezTo>
                    <a:pt x="319" y="17"/>
                    <a:pt x="318" y="17"/>
                    <a:pt x="318" y="17"/>
                  </a:cubicBezTo>
                  <a:cubicBezTo>
                    <a:pt x="318" y="17"/>
                    <a:pt x="318" y="18"/>
                    <a:pt x="318" y="18"/>
                  </a:cubicBezTo>
                  <a:cubicBezTo>
                    <a:pt x="318" y="18"/>
                    <a:pt x="318" y="17"/>
                    <a:pt x="317" y="17"/>
                  </a:cubicBezTo>
                  <a:close/>
                  <a:moveTo>
                    <a:pt x="298" y="23"/>
                  </a:moveTo>
                  <a:cubicBezTo>
                    <a:pt x="299" y="22"/>
                    <a:pt x="297" y="21"/>
                    <a:pt x="297" y="22"/>
                  </a:cubicBezTo>
                  <a:cubicBezTo>
                    <a:pt x="297" y="22"/>
                    <a:pt x="297" y="23"/>
                    <a:pt x="298" y="23"/>
                  </a:cubicBezTo>
                  <a:close/>
                  <a:moveTo>
                    <a:pt x="271" y="59"/>
                  </a:moveTo>
                  <a:cubicBezTo>
                    <a:pt x="271" y="61"/>
                    <a:pt x="269" y="59"/>
                    <a:pt x="270" y="61"/>
                  </a:cubicBezTo>
                  <a:cubicBezTo>
                    <a:pt x="269" y="61"/>
                    <a:pt x="269" y="62"/>
                    <a:pt x="269" y="62"/>
                  </a:cubicBezTo>
                  <a:cubicBezTo>
                    <a:pt x="270" y="62"/>
                    <a:pt x="273" y="59"/>
                    <a:pt x="271" y="59"/>
                  </a:cubicBezTo>
                  <a:close/>
                  <a:moveTo>
                    <a:pt x="307" y="26"/>
                  </a:moveTo>
                  <a:cubicBezTo>
                    <a:pt x="307" y="26"/>
                    <a:pt x="308" y="25"/>
                    <a:pt x="308" y="24"/>
                  </a:cubicBezTo>
                  <a:cubicBezTo>
                    <a:pt x="308" y="24"/>
                    <a:pt x="307" y="24"/>
                    <a:pt x="306" y="24"/>
                  </a:cubicBezTo>
                  <a:cubicBezTo>
                    <a:pt x="306" y="25"/>
                    <a:pt x="306" y="26"/>
                    <a:pt x="307" y="26"/>
                  </a:cubicBezTo>
                  <a:close/>
                  <a:moveTo>
                    <a:pt x="315" y="12"/>
                  </a:moveTo>
                  <a:cubicBezTo>
                    <a:pt x="315" y="12"/>
                    <a:pt x="317" y="12"/>
                    <a:pt x="317" y="12"/>
                  </a:cubicBezTo>
                  <a:cubicBezTo>
                    <a:pt x="317" y="12"/>
                    <a:pt x="315" y="15"/>
                    <a:pt x="316" y="15"/>
                  </a:cubicBezTo>
                  <a:cubicBezTo>
                    <a:pt x="316" y="15"/>
                    <a:pt x="316" y="14"/>
                    <a:pt x="316" y="14"/>
                  </a:cubicBezTo>
                  <a:cubicBezTo>
                    <a:pt x="317" y="15"/>
                    <a:pt x="317" y="14"/>
                    <a:pt x="318" y="14"/>
                  </a:cubicBezTo>
                  <a:cubicBezTo>
                    <a:pt x="318" y="14"/>
                    <a:pt x="320" y="14"/>
                    <a:pt x="319" y="13"/>
                  </a:cubicBezTo>
                  <a:cubicBezTo>
                    <a:pt x="320" y="14"/>
                    <a:pt x="319" y="14"/>
                    <a:pt x="320" y="14"/>
                  </a:cubicBezTo>
                  <a:cubicBezTo>
                    <a:pt x="321" y="14"/>
                    <a:pt x="322" y="13"/>
                    <a:pt x="322" y="12"/>
                  </a:cubicBezTo>
                  <a:cubicBezTo>
                    <a:pt x="322" y="12"/>
                    <a:pt x="322" y="12"/>
                    <a:pt x="322" y="12"/>
                  </a:cubicBezTo>
                  <a:cubicBezTo>
                    <a:pt x="322" y="11"/>
                    <a:pt x="322" y="11"/>
                    <a:pt x="322" y="11"/>
                  </a:cubicBezTo>
                  <a:cubicBezTo>
                    <a:pt x="322" y="11"/>
                    <a:pt x="323" y="11"/>
                    <a:pt x="323" y="10"/>
                  </a:cubicBezTo>
                  <a:cubicBezTo>
                    <a:pt x="323" y="10"/>
                    <a:pt x="323" y="10"/>
                    <a:pt x="324" y="10"/>
                  </a:cubicBezTo>
                  <a:cubicBezTo>
                    <a:pt x="324" y="10"/>
                    <a:pt x="324" y="10"/>
                    <a:pt x="324" y="10"/>
                  </a:cubicBezTo>
                  <a:cubicBezTo>
                    <a:pt x="325" y="8"/>
                    <a:pt x="324" y="8"/>
                    <a:pt x="323" y="8"/>
                  </a:cubicBezTo>
                  <a:cubicBezTo>
                    <a:pt x="324" y="8"/>
                    <a:pt x="322" y="9"/>
                    <a:pt x="323" y="8"/>
                  </a:cubicBezTo>
                  <a:cubicBezTo>
                    <a:pt x="323" y="8"/>
                    <a:pt x="322" y="8"/>
                    <a:pt x="322" y="9"/>
                  </a:cubicBezTo>
                  <a:cubicBezTo>
                    <a:pt x="321" y="9"/>
                    <a:pt x="322" y="9"/>
                    <a:pt x="322" y="10"/>
                  </a:cubicBezTo>
                  <a:cubicBezTo>
                    <a:pt x="320" y="12"/>
                    <a:pt x="321" y="9"/>
                    <a:pt x="320" y="9"/>
                  </a:cubicBezTo>
                  <a:cubicBezTo>
                    <a:pt x="320" y="9"/>
                    <a:pt x="320" y="13"/>
                    <a:pt x="319" y="12"/>
                  </a:cubicBezTo>
                  <a:cubicBezTo>
                    <a:pt x="318" y="11"/>
                    <a:pt x="319" y="10"/>
                    <a:pt x="318" y="11"/>
                  </a:cubicBezTo>
                  <a:cubicBezTo>
                    <a:pt x="318" y="11"/>
                    <a:pt x="317" y="11"/>
                    <a:pt x="317" y="11"/>
                  </a:cubicBezTo>
                  <a:cubicBezTo>
                    <a:pt x="317" y="11"/>
                    <a:pt x="317" y="12"/>
                    <a:pt x="317" y="12"/>
                  </a:cubicBezTo>
                  <a:cubicBezTo>
                    <a:pt x="317" y="12"/>
                    <a:pt x="317" y="11"/>
                    <a:pt x="316" y="11"/>
                  </a:cubicBezTo>
                  <a:cubicBezTo>
                    <a:pt x="316" y="11"/>
                    <a:pt x="314" y="12"/>
                    <a:pt x="314" y="12"/>
                  </a:cubicBezTo>
                  <a:cubicBezTo>
                    <a:pt x="314" y="12"/>
                    <a:pt x="315" y="12"/>
                    <a:pt x="315" y="12"/>
                  </a:cubicBezTo>
                  <a:close/>
                  <a:moveTo>
                    <a:pt x="299" y="21"/>
                  </a:moveTo>
                  <a:cubicBezTo>
                    <a:pt x="299" y="22"/>
                    <a:pt x="299" y="23"/>
                    <a:pt x="300" y="23"/>
                  </a:cubicBezTo>
                  <a:cubicBezTo>
                    <a:pt x="302" y="23"/>
                    <a:pt x="302" y="21"/>
                    <a:pt x="300" y="20"/>
                  </a:cubicBezTo>
                  <a:cubicBezTo>
                    <a:pt x="300" y="20"/>
                    <a:pt x="300" y="21"/>
                    <a:pt x="300" y="21"/>
                  </a:cubicBezTo>
                  <a:cubicBezTo>
                    <a:pt x="300" y="21"/>
                    <a:pt x="299" y="19"/>
                    <a:pt x="299" y="19"/>
                  </a:cubicBezTo>
                  <a:cubicBezTo>
                    <a:pt x="297" y="19"/>
                    <a:pt x="299" y="21"/>
                    <a:pt x="299" y="21"/>
                  </a:cubicBezTo>
                  <a:close/>
                  <a:moveTo>
                    <a:pt x="299" y="25"/>
                  </a:moveTo>
                  <a:cubicBezTo>
                    <a:pt x="299" y="26"/>
                    <a:pt x="298" y="26"/>
                    <a:pt x="298" y="27"/>
                  </a:cubicBezTo>
                  <a:cubicBezTo>
                    <a:pt x="298" y="28"/>
                    <a:pt x="299" y="27"/>
                    <a:pt x="299" y="27"/>
                  </a:cubicBezTo>
                  <a:cubicBezTo>
                    <a:pt x="299" y="26"/>
                    <a:pt x="300" y="24"/>
                    <a:pt x="299" y="25"/>
                  </a:cubicBezTo>
                  <a:cubicBezTo>
                    <a:pt x="299" y="25"/>
                    <a:pt x="299" y="25"/>
                    <a:pt x="299" y="25"/>
                  </a:cubicBezTo>
                  <a:close/>
                  <a:moveTo>
                    <a:pt x="304" y="23"/>
                  </a:moveTo>
                  <a:cubicBezTo>
                    <a:pt x="304" y="23"/>
                    <a:pt x="305" y="22"/>
                    <a:pt x="305" y="22"/>
                  </a:cubicBezTo>
                  <a:cubicBezTo>
                    <a:pt x="305" y="23"/>
                    <a:pt x="305" y="23"/>
                    <a:pt x="305" y="23"/>
                  </a:cubicBezTo>
                  <a:cubicBezTo>
                    <a:pt x="305" y="23"/>
                    <a:pt x="306" y="23"/>
                    <a:pt x="306" y="23"/>
                  </a:cubicBezTo>
                  <a:cubicBezTo>
                    <a:pt x="307" y="23"/>
                    <a:pt x="306" y="20"/>
                    <a:pt x="306" y="20"/>
                  </a:cubicBezTo>
                  <a:cubicBezTo>
                    <a:pt x="304" y="19"/>
                    <a:pt x="304" y="22"/>
                    <a:pt x="304" y="23"/>
                  </a:cubicBezTo>
                  <a:cubicBezTo>
                    <a:pt x="304" y="23"/>
                    <a:pt x="304" y="23"/>
                    <a:pt x="304" y="23"/>
                  </a:cubicBezTo>
                  <a:close/>
                  <a:moveTo>
                    <a:pt x="333" y="4"/>
                  </a:moveTo>
                  <a:cubicBezTo>
                    <a:pt x="332" y="3"/>
                    <a:pt x="333" y="4"/>
                    <a:pt x="333" y="4"/>
                  </a:cubicBezTo>
                  <a:close/>
                  <a:moveTo>
                    <a:pt x="338" y="4"/>
                  </a:moveTo>
                  <a:cubicBezTo>
                    <a:pt x="339" y="4"/>
                    <a:pt x="337" y="5"/>
                    <a:pt x="339" y="6"/>
                  </a:cubicBezTo>
                  <a:cubicBezTo>
                    <a:pt x="338" y="5"/>
                    <a:pt x="342" y="4"/>
                    <a:pt x="342" y="5"/>
                  </a:cubicBezTo>
                  <a:cubicBezTo>
                    <a:pt x="344" y="4"/>
                    <a:pt x="342" y="4"/>
                    <a:pt x="342" y="4"/>
                  </a:cubicBezTo>
                  <a:cubicBezTo>
                    <a:pt x="342" y="4"/>
                    <a:pt x="341" y="4"/>
                    <a:pt x="341" y="4"/>
                  </a:cubicBezTo>
                  <a:cubicBezTo>
                    <a:pt x="341" y="4"/>
                    <a:pt x="341" y="4"/>
                    <a:pt x="341" y="3"/>
                  </a:cubicBezTo>
                  <a:cubicBezTo>
                    <a:pt x="341" y="3"/>
                    <a:pt x="342" y="3"/>
                    <a:pt x="342" y="2"/>
                  </a:cubicBezTo>
                  <a:cubicBezTo>
                    <a:pt x="341" y="2"/>
                    <a:pt x="341" y="2"/>
                    <a:pt x="340" y="2"/>
                  </a:cubicBezTo>
                  <a:cubicBezTo>
                    <a:pt x="340" y="2"/>
                    <a:pt x="340" y="0"/>
                    <a:pt x="339" y="1"/>
                  </a:cubicBezTo>
                  <a:cubicBezTo>
                    <a:pt x="338" y="2"/>
                    <a:pt x="340" y="3"/>
                    <a:pt x="340" y="4"/>
                  </a:cubicBezTo>
                  <a:cubicBezTo>
                    <a:pt x="339" y="3"/>
                    <a:pt x="339" y="2"/>
                    <a:pt x="337" y="3"/>
                  </a:cubicBezTo>
                  <a:cubicBezTo>
                    <a:pt x="336" y="3"/>
                    <a:pt x="337" y="4"/>
                    <a:pt x="338" y="4"/>
                  </a:cubicBezTo>
                  <a:close/>
                  <a:moveTo>
                    <a:pt x="333" y="4"/>
                  </a:moveTo>
                  <a:cubicBezTo>
                    <a:pt x="333" y="4"/>
                    <a:pt x="333" y="4"/>
                    <a:pt x="333" y="4"/>
                  </a:cubicBezTo>
                  <a:cubicBezTo>
                    <a:pt x="334" y="3"/>
                    <a:pt x="333" y="3"/>
                    <a:pt x="333" y="2"/>
                  </a:cubicBezTo>
                  <a:cubicBezTo>
                    <a:pt x="332" y="2"/>
                    <a:pt x="332" y="3"/>
                    <a:pt x="333" y="4"/>
                  </a:cubicBezTo>
                  <a:close/>
                  <a:moveTo>
                    <a:pt x="323" y="15"/>
                  </a:moveTo>
                  <a:cubicBezTo>
                    <a:pt x="323" y="15"/>
                    <a:pt x="323" y="15"/>
                    <a:pt x="323" y="14"/>
                  </a:cubicBezTo>
                  <a:cubicBezTo>
                    <a:pt x="322" y="14"/>
                    <a:pt x="321" y="15"/>
                    <a:pt x="321" y="16"/>
                  </a:cubicBezTo>
                  <a:cubicBezTo>
                    <a:pt x="320" y="17"/>
                    <a:pt x="322" y="18"/>
                    <a:pt x="322" y="16"/>
                  </a:cubicBezTo>
                  <a:cubicBezTo>
                    <a:pt x="323" y="17"/>
                    <a:pt x="321" y="18"/>
                    <a:pt x="322" y="19"/>
                  </a:cubicBezTo>
                  <a:cubicBezTo>
                    <a:pt x="323" y="19"/>
                    <a:pt x="324" y="18"/>
                    <a:pt x="324" y="18"/>
                  </a:cubicBezTo>
                  <a:cubicBezTo>
                    <a:pt x="323" y="18"/>
                    <a:pt x="323" y="18"/>
                    <a:pt x="323" y="18"/>
                  </a:cubicBezTo>
                  <a:cubicBezTo>
                    <a:pt x="323" y="18"/>
                    <a:pt x="325" y="16"/>
                    <a:pt x="325" y="15"/>
                  </a:cubicBezTo>
                  <a:cubicBezTo>
                    <a:pt x="326" y="14"/>
                    <a:pt x="324" y="13"/>
                    <a:pt x="323" y="15"/>
                  </a:cubicBezTo>
                  <a:close/>
                  <a:moveTo>
                    <a:pt x="327" y="5"/>
                  </a:moveTo>
                  <a:cubicBezTo>
                    <a:pt x="327" y="7"/>
                    <a:pt x="330" y="6"/>
                    <a:pt x="329" y="5"/>
                  </a:cubicBezTo>
                  <a:cubicBezTo>
                    <a:pt x="329" y="4"/>
                    <a:pt x="329" y="4"/>
                    <a:pt x="329" y="4"/>
                  </a:cubicBezTo>
                  <a:cubicBezTo>
                    <a:pt x="329" y="4"/>
                    <a:pt x="327" y="3"/>
                    <a:pt x="327" y="5"/>
                  </a:cubicBezTo>
                  <a:close/>
                  <a:moveTo>
                    <a:pt x="326" y="13"/>
                  </a:moveTo>
                  <a:cubicBezTo>
                    <a:pt x="327" y="16"/>
                    <a:pt x="330" y="12"/>
                    <a:pt x="328" y="10"/>
                  </a:cubicBezTo>
                  <a:cubicBezTo>
                    <a:pt x="326" y="9"/>
                    <a:pt x="326" y="11"/>
                    <a:pt x="326" y="12"/>
                  </a:cubicBezTo>
                  <a:cubicBezTo>
                    <a:pt x="326" y="13"/>
                    <a:pt x="326" y="13"/>
                    <a:pt x="326" y="13"/>
                  </a:cubicBezTo>
                  <a:close/>
                  <a:moveTo>
                    <a:pt x="305" y="27"/>
                  </a:moveTo>
                  <a:cubicBezTo>
                    <a:pt x="305" y="27"/>
                    <a:pt x="304" y="29"/>
                    <a:pt x="306" y="28"/>
                  </a:cubicBezTo>
                  <a:cubicBezTo>
                    <a:pt x="306" y="27"/>
                    <a:pt x="305" y="25"/>
                    <a:pt x="305" y="27"/>
                  </a:cubicBezTo>
                  <a:close/>
                  <a:moveTo>
                    <a:pt x="282" y="46"/>
                  </a:moveTo>
                  <a:cubicBezTo>
                    <a:pt x="281" y="47"/>
                    <a:pt x="283" y="48"/>
                    <a:pt x="283" y="46"/>
                  </a:cubicBezTo>
                  <a:cubicBezTo>
                    <a:pt x="284" y="46"/>
                    <a:pt x="283" y="45"/>
                    <a:pt x="283" y="45"/>
                  </a:cubicBezTo>
                  <a:cubicBezTo>
                    <a:pt x="282" y="45"/>
                    <a:pt x="283" y="46"/>
                    <a:pt x="282" y="46"/>
                  </a:cubicBezTo>
                  <a:close/>
                  <a:moveTo>
                    <a:pt x="295" y="22"/>
                  </a:moveTo>
                  <a:cubicBezTo>
                    <a:pt x="296" y="22"/>
                    <a:pt x="296" y="20"/>
                    <a:pt x="296" y="19"/>
                  </a:cubicBezTo>
                  <a:cubicBezTo>
                    <a:pt x="295" y="20"/>
                    <a:pt x="295" y="21"/>
                    <a:pt x="295" y="21"/>
                  </a:cubicBezTo>
                  <a:cubicBezTo>
                    <a:pt x="294" y="21"/>
                    <a:pt x="294" y="22"/>
                    <a:pt x="295" y="22"/>
                  </a:cubicBezTo>
                  <a:close/>
                  <a:moveTo>
                    <a:pt x="285" y="42"/>
                  </a:moveTo>
                  <a:cubicBezTo>
                    <a:pt x="283" y="41"/>
                    <a:pt x="283" y="46"/>
                    <a:pt x="285" y="42"/>
                  </a:cubicBezTo>
                  <a:cubicBezTo>
                    <a:pt x="284" y="42"/>
                    <a:pt x="284" y="42"/>
                    <a:pt x="285" y="42"/>
                  </a:cubicBezTo>
                  <a:close/>
                  <a:moveTo>
                    <a:pt x="275" y="55"/>
                  </a:moveTo>
                  <a:cubicBezTo>
                    <a:pt x="277" y="56"/>
                    <a:pt x="277" y="50"/>
                    <a:pt x="275" y="55"/>
                  </a:cubicBezTo>
                  <a:cubicBezTo>
                    <a:pt x="275" y="55"/>
                    <a:pt x="275" y="54"/>
                    <a:pt x="275" y="55"/>
                  </a:cubicBezTo>
                  <a:close/>
                  <a:moveTo>
                    <a:pt x="277" y="51"/>
                  </a:moveTo>
                  <a:cubicBezTo>
                    <a:pt x="278" y="49"/>
                    <a:pt x="278" y="47"/>
                    <a:pt x="276" y="46"/>
                  </a:cubicBezTo>
                  <a:cubicBezTo>
                    <a:pt x="276" y="46"/>
                    <a:pt x="275" y="47"/>
                    <a:pt x="275" y="47"/>
                  </a:cubicBezTo>
                  <a:cubicBezTo>
                    <a:pt x="275" y="48"/>
                    <a:pt x="276" y="48"/>
                    <a:pt x="275" y="48"/>
                  </a:cubicBezTo>
                  <a:cubicBezTo>
                    <a:pt x="275" y="49"/>
                    <a:pt x="275" y="48"/>
                    <a:pt x="275" y="49"/>
                  </a:cubicBezTo>
                  <a:cubicBezTo>
                    <a:pt x="275" y="49"/>
                    <a:pt x="275" y="50"/>
                    <a:pt x="275" y="50"/>
                  </a:cubicBezTo>
                  <a:cubicBezTo>
                    <a:pt x="273" y="49"/>
                    <a:pt x="274" y="52"/>
                    <a:pt x="273" y="52"/>
                  </a:cubicBezTo>
                  <a:cubicBezTo>
                    <a:pt x="272" y="51"/>
                    <a:pt x="274" y="49"/>
                    <a:pt x="274" y="48"/>
                  </a:cubicBezTo>
                  <a:cubicBezTo>
                    <a:pt x="273" y="48"/>
                    <a:pt x="273" y="49"/>
                    <a:pt x="272" y="48"/>
                  </a:cubicBezTo>
                  <a:cubicBezTo>
                    <a:pt x="272" y="48"/>
                    <a:pt x="273" y="47"/>
                    <a:pt x="273" y="46"/>
                  </a:cubicBezTo>
                  <a:cubicBezTo>
                    <a:pt x="273" y="45"/>
                    <a:pt x="273" y="43"/>
                    <a:pt x="271" y="45"/>
                  </a:cubicBezTo>
                  <a:cubicBezTo>
                    <a:pt x="271" y="45"/>
                    <a:pt x="271" y="48"/>
                    <a:pt x="271" y="47"/>
                  </a:cubicBezTo>
                  <a:cubicBezTo>
                    <a:pt x="271" y="48"/>
                    <a:pt x="271" y="49"/>
                    <a:pt x="271" y="49"/>
                  </a:cubicBezTo>
                  <a:cubicBezTo>
                    <a:pt x="271" y="49"/>
                    <a:pt x="271" y="49"/>
                    <a:pt x="270" y="50"/>
                  </a:cubicBezTo>
                  <a:cubicBezTo>
                    <a:pt x="270" y="50"/>
                    <a:pt x="272" y="51"/>
                    <a:pt x="271" y="51"/>
                  </a:cubicBezTo>
                  <a:cubicBezTo>
                    <a:pt x="271" y="51"/>
                    <a:pt x="271" y="51"/>
                    <a:pt x="270" y="52"/>
                  </a:cubicBezTo>
                  <a:cubicBezTo>
                    <a:pt x="268" y="52"/>
                    <a:pt x="270" y="53"/>
                    <a:pt x="269" y="54"/>
                  </a:cubicBezTo>
                  <a:cubicBezTo>
                    <a:pt x="269" y="54"/>
                    <a:pt x="267" y="57"/>
                    <a:pt x="268" y="57"/>
                  </a:cubicBezTo>
                  <a:cubicBezTo>
                    <a:pt x="268" y="57"/>
                    <a:pt x="271" y="54"/>
                    <a:pt x="271" y="53"/>
                  </a:cubicBezTo>
                  <a:cubicBezTo>
                    <a:pt x="271" y="55"/>
                    <a:pt x="269" y="56"/>
                    <a:pt x="272" y="57"/>
                  </a:cubicBezTo>
                  <a:cubicBezTo>
                    <a:pt x="272" y="57"/>
                    <a:pt x="272" y="55"/>
                    <a:pt x="272" y="54"/>
                  </a:cubicBezTo>
                  <a:cubicBezTo>
                    <a:pt x="273" y="55"/>
                    <a:pt x="273" y="55"/>
                    <a:pt x="273" y="55"/>
                  </a:cubicBezTo>
                  <a:cubicBezTo>
                    <a:pt x="273" y="54"/>
                    <a:pt x="273" y="54"/>
                    <a:pt x="273" y="53"/>
                  </a:cubicBezTo>
                  <a:cubicBezTo>
                    <a:pt x="274" y="54"/>
                    <a:pt x="273" y="55"/>
                    <a:pt x="273" y="55"/>
                  </a:cubicBezTo>
                  <a:cubicBezTo>
                    <a:pt x="274" y="55"/>
                    <a:pt x="274" y="53"/>
                    <a:pt x="275" y="53"/>
                  </a:cubicBezTo>
                  <a:cubicBezTo>
                    <a:pt x="276" y="52"/>
                    <a:pt x="277" y="52"/>
                    <a:pt x="277" y="51"/>
                  </a:cubicBezTo>
                  <a:close/>
                  <a:moveTo>
                    <a:pt x="281" y="42"/>
                  </a:moveTo>
                  <a:cubicBezTo>
                    <a:pt x="282" y="45"/>
                    <a:pt x="282" y="43"/>
                    <a:pt x="282" y="42"/>
                  </a:cubicBezTo>
                  <a:cubicBezTo>
                    <a:pt x="283" y="41"/>
                    <a:pt x="284" y="40"/>
                    <a:pt x="284" y="40"/>
                  </a:cubicBezTo>
                  <a:cubicBezTo>
                    <a:pt x="285" y="40"/>
                    <a:pt x="284" y="41"/>
                    <a:pt x="285" y="41"/>
                  </a:cubicBezTo>
                  <a:cubicBezTo>
                    <a:pt x="285" y="41"/>
                    <a:pt x="286" y="41"/>
                    <a:pt x="286" y="40"/>
                  </a:cubicBezTo>
                  <a:cubicBezTo>
                    <a:pt x="287" y="40"/>
                    <a:pt x="286" y="40"/>
                    <a:pt x="287" y="39"/>
                  </a:cubicBezTo>
                  <a:cubicBezTo>
                    <a:pt x="287" y="39"/>
                    <a:pt x="288" y="36"/>
                    <a:pt x="288" y="35"/>
                  </a:cubicBezTo>
                  <a:cubicBezTo>
                    <a:pt x="288" y="35"/>
                    <a:pt x="287" y="36"/>
                    <a:pt x="287" y="36"/>
                  </a:cubicBezTo>
                  <a:cubicBezTo>
                    <a:pt x="287" y="36"/>
                    <a:pt x="288" y="33"/>
                    <a:pt x="287" y="34"/>
                  </a:cubicBezTo>
                  <a:cubicBezTo>
                    <a:pt x="287" y="34"/>
                    <a:pt x="287" y="35"/>
                    <a:pt x="287" y="35"/>
                  </a:cubicBezTo>
                  <a:cubicBezTo>
                    <a:pt x="286" y="36"/>
                    <a:pt x="287" y="33"/>
                    <a:pt x="287" y="33"/>
                  </a:cubicBezTo>
                  <a:cubicBezTo>
                    <a:pt x="286" y="32"/>
                    <a:pt x="286" y="33"/>
                    <a:pt x="285" y="33"/>
                  </a:cubicBezTo>
                  <a:cubicBezTo>
                    <a:pt x="285" y="33"/>
                    <a:pt x="286" y="34"/>
                    <a:pt x="285" y="34"/>
                  </a:cubicBezTo>
                  <a:cubicBezTo>
                    <a:pt x="285" y="34"/>
                    <a:pt x="285" y="32"/>
                    <a:pt x="284" y="33"/>
                  </a:cubicBezTo>
                  <a:cubicBezTo>
                    <a:pt x="284" y="33"/>
                    <a:pt x="285" y="35"/>
                    <a:pt x="285" y="35"/>
                  </a:cubicBezTo>
                  <a:cubicBezTo>
                    <a:pt x="284" y="35"/>
                    <a:pt x="284" y="33"/>
                    <a:pt x="283" y="34"/>
                  </a:cubicBezTo>
                  <a:cubicBezTo>
                    <a:pt x="283" y="34"/>
                    <a:pt x="283" y="34"/>
                    <a:pt x="283" y="34"/>
                  </a:cubicBezTo>
                  <a:cubicBezTo>
                    <a:pt x="284" y="35"/>
                    <a:pt x="282" y="34"/>
                    <a:pt x="282" y="34"/>
                  </a:cubicBezTo>
                  <a:cubicBezTo>
                    <a:pt x="282" y="35"/>
                    <a:pt x="284" y="35"/>
                    <a:pt x="284" y="36"/>
                  </a:cubicBezTo>
                  <a:cubicBezTo>
                    <a:pt x="284" y="36"/>
                    <a:pt x="283" y="36"/>
                    <a:pt x="283" y="36"/>
                  </a:cubicBezTo>
                  <a:cubicBezTo>
                    <a:pt x="283" y="36"/>
                    <a:pt x="283" y="36"/>
                    <a:pt x="283" y="37"/>
                  </a:cubicBezTo>
                  <a:cubicBezTo>
                    <a:pt x="283" y="37"/>
                    <a:pt x="280" y="36"/>
                    <a:pt x="280" y="37"/>
                  </a:cubicBezTo>
                  <a:cubicBezTo>
                    <a:pt x="280" y="37"/>
                    <a:pt x="282" y="37"/>
                    <a:pt x="282" y="38"/>
                  </a:cubicBezTo>
                  <a:cubicBezTo>
                    <a:pt x="281" y="38"/>
                    <a:pt x="281" y="38"/>
                    <a:pt x="280" y="38"/>
                  </a:cubicBezTo>
                  <a:cubicBezTo>
                    <a:pt x="280" y="38"/>
                    <a:pt x="282" y="39"/>
                    <a:pt x="282" y="39"/>
                  </a:cubicBezTo>
                  <a:cubicBezTo>
                    <a:pt x="282" y="39"/>
                    <a:pt x="280" y="40"/>
                    <a:pt x="280" y="40"/>
                  </a:cubicBezTo>
                  <a:cubicBezTo>
                    <a:pt x="280" y="41"/>
                    <a:pt x="282" y="40"/>
                    <a:pt x="282" y="40"/>
                  </a:cubicBezTo>
                  <a:cubicBezTo>
                    <a:pt x="281" y="41"/>
                    <a:pt x="280" y="41"/>
                    <a:pt x="279" y="42"/>
                  </a:cubicBezTo>
                  <a:cubicBezTo>
                    <a:pt x="279" y="43"/>
                    <a:pt x="281" y="42"/>
                    <a:pt x="281" y="42"/>
                  </a:cubicBezTo>
                  <a:close/>
                  <a:moveTo>
                    <a:pt x="276" y="45"/>
                  </a:moveTo>
                  <a:cubicBezTo>
                    <a:pt x="277" y="45"/>
                    <a:pt x="279" y="47"/>
                    <a:pt x="278" y="45"/>
                  </a:cubicBezTo>
                  <a:cubicBezTo>
                    <a:pt x="278" y="44"/>
                    <a:pt x="277" y="44"/>
                    <a:pt x="276" y="44"/>
                  </a:cubicBezTo>
                  <a:cubicBezTo>
                    <a:pt x="275" y="44"/>
                    <a:pt x="275" y="45"/>
                    <a:pt x="276" y="45"/>
                  </a:cubicBezTo>
                  <a:close/>
                  <a:moveTo>
                    <a:pt x="290" y="33"/>
                  </a:moveTo>
                  <a:cubicBezTo>
                    <a:pt x="292" y="32"/>
                    <a:pt x="293" y="33"/>
                    <a:pt x="293" y="31"/>
                  </a:cubicBezTo>
                  <a:cubicBezTo>
                    <a:pt x="292" y="31"/>
                    <a:pt x="289" y="30"/>
                    <a:pt x="289" y="30"/>
                  </a:cubicBezTo>
                  <a:cubicBezTo>
                    <a:pt x="289" y="31"/>
                    <a:pt x="291" y="31"/>
                    <a:pt x="290" y="32"/>
                  </a:cubicBezTo>
                  <a:cubicBezTo>
                    <a:pt x="290" y="33"/>
                    <a:pt x="289" y="32"/>
                    <a:pt x="289" y="32"/>
                  </a:cubicBezTo>
                  <a:cubicBezTo>
                    <a:pt x="289" y="32"/>
                    <a:pt x="288" y="31"/>
                    <a:pt x="288" y="32"/>
                  </a:cubicBezTo>
                  <a:cubicBezTo>
                    <a:pt x="287" y="33"/>
                    <a:pt x="289" y="34"/>
                    <a:pt x="290" y="33"/>
                  </a:cubicBezTo>
                  <a:close/>
                  <a:moveTo>
                    <a:pt x="293" y="25"/>
                  </a:moveTo>
                  <a:cubicBezTo>
                    <a:pt x="294" y="26"/>
                    <a:pt x="293" y="25"/>
                    <a:pt x="293" y="25"/>
                  </a:cubicBezTo>
                  <a:cubicBezTo>
                    <a:pt x="292" y="26"/>
                    <a:pt x="295" y="28"/>
                    <a:pt x="295" y="28"/>
                  </a:cubicBezTo>
                  <a:cubicBezTo>
                    <a:pt x="296" y="30"/>
                    <a:pt x="299" y="25"/>
                    <a:pt x="299" y="24"/>
                  </a:cubicBezTo>
                  <a:cubicBezTo>
                    <a:pt x="299" y="24"/>
                    <a:pt x="298" y="24"/>
                    <a:pt x="298" y="25"/>
                  </a:cubicBezTo>
                  <a:cubicBezTo>
                    <a:pt x="298" y="25"/>
                    <a:pt x="298" y="23"/>
                    <a:pt x="298" y="23"/>
                  </a:cubicBezTo>
                  <a:cubicBezTo>
                    <a:pt x="297" y="24"/>
                    <a:pt x="297" y="25"/>
                    <a:pt x="297" y="25"/>
                  </a:cubicBezTo>
                  <a:cubicBezTo>
                    <a:pt x="296" y="25"/>
                    <a:pt x="296" y="23"/>
                    <a:pt x="296" y="23"/>
                  </a:cubicBezTo>
                  <a:cubicBezTo>
                    <a:pt x="295" y="23"/>
                    <a:pt x="295" y="24"/>
                    <a:pt x="295" y="24"/>
                  </a:cubicBezTo>
                  <a:cubicBezTo>
                    <a:pt x="295" y="24"/>
                    <a:pt x="293" y="23"/>
                    <a:pt x="293" y="25"/>
                  </a:cubicBezTo>
                  <a:close/>
                  <a:moveTo>
                    <a:pt x="293" y="24"/>
                  </a:moveTo>
                  <a:cubicBezTo>
                    <a:pt x="293" y="24"/>
                    <a:pt x="294" y="24"/>
                    <a:pt x="294" y="23"/>
                  </a:cubicBezTo>
                  <a:cubicBezTo>
                    <a:pt x="294" y="22"/>
                    <a:pt x="293" y="23"/>
                    <a:pt x="293" y="23"/>
                  </a:cubicBezTo>
                  <a:cubicBezTo>
                    <a:pt x="293" y="23"/>
                    <a:pt x="293" y="23"/>
                    <a:pt x="293" y="22"/>
                  </a:cubicBezTo>
                  <a:cubicBezTo>
                    <a:pt x="292" y="22"/>
                    <a:pt x="292" y="24"/>
                    <a:pt x="292" y="25"/>
                  </a:cubicBezTo>
                  <a:cubicBezTo>
                    <a:pt x="293" y="25"/>
                    <a:pt x="293" y="24"/>
                    <a:pt x="293" y="24"/>
                  </a:cubicBezTo>
                  <a:close/>
                  <a:moveTo>
                    <a:pt x="293" y="29"/>
                  </a:moveTo>
                  <a:cubicBezTo>
                    <a:pt x="292" y="31"/>
                    <a:pt x="294" y="30"/>
                    <a:pt x="294" y="30"/>
                  </a:cubicBezTo>
                  <a:cubicBezTo>
                    <a:pt x="295" y="28"/>
                    <a:pt x="293" y="28"/>
                    <a:pt x="293" y="27"/>
                  </a:cubicBezTo>
                  <a:cubicBezTo>
                    <a:pt x="293" y="27"/>
                    <a:pt x="293" y="27"/>
                    <a:pt x="293" y="27"/>
                  </a:cubicBezTo>
                  <a:cubicBezTo>
                    <a:pt x="293" y="27"/>
                    <a:pt x="292" y="27"/>
                    <a:pt x="292" y="28"/>
                  </a:cubicBezTo>
                  <a:cubicBezTo>
                    <a:pt x="293" y="28"/>
                    <a:pt x="293" y="29"/>
                    <a:pt x="293" y="29"/>
                  </a:cubicBezTo>
                  <a:close/>
                  <a:moveTo>
                    <a:pt x="292" y="30"/>
                  </a:moveTo>
                  <a:cubicBezTo>
                    <a:pt x="292" y="30"/>
                    <a:pt x="292" y="28"/>
                    <a:pt x="292" y="28"/>
                  </a:cubicBezTo>
                  <a:cubicBezTo>
                    <a:pt x="291" y="29"/>
                    <a:pt x="291" y="29"/>
                    <a:pt x="291" y="29"/>
                  </a:cubicBezTo>
                  <a:cubicBezTo>
                    <a:pt x="291" y="29"/>
                    <a:pt x="291" y="29"/>
                    <a:pt x="290" y="28"/>
                  </a:cubicBezTo>
                  <a:cubicBezTo>
                    <a:pt x="290" y="28"/>
                    <a:pt x="290" y="29"/>
                    <a:pt x="290" y="29"/>
                  </a:cubicBezTo>
                  <a:cubicBezTo>
                    <a:pt x="289" y="30"/>
                    <a:pt x="291" y="31"/>
                    <a:pt x="292" y="30"/>
                  </a:cubicBezTo>
                  <a:close/>
                  <a:moveTo>
                    <a:pt x="281" y="47"/>
                  </a:moveTo>
                  <a:cubicBezTo>
                    <a:pt x="280" y="46"/>
                    <a:pt x="281" y="47"/>
                    <a:pt x="280" y="47"/>
                  </a:cubicBezTo>
                  <a:cubicBezTo>
                    <a:pt x="279" y="50"/>
                    <a:pt x="283" y="48"/>
                    <a:pt x="281" y="47"/>
                  </a:cubicBezTo>
                  <a:close/>
                  <a:moveTo>
                    <a:pt x="203" y="189"/>
                  </a:moveTo>
                  <a:cubicBezTo>
                    <a:pt x="204" y="188"/>
                    <a:pt x="203" y="186"/>
                    <a:pt x="202" y="188"/>
                  </a:cubicBezTo>
                  <a:cubicBezTo>
                    <a:pt x="202" y="188"/>
                    <a:pt x="203" y="189"/>
                    <a:pt x="203" y="189"/>
                  </a:cubicBezTo>
                  <a:close/>
                  <a:moveTo>
                    <a:pt x="201" y="164"/>
                  </a:moveTo>
                  <a:cubicBezTo>
                    <a:pt x="203" y="164"/>
                    <a:pt x="201" y="165"/>
                    <a:pt x="201" y="165"/>
                  </a:cubicBezTo>
                  <a:cubicBezTo>
                    <a:pt x="203" y="166"/>
                    <a:pt x="203" y="165"/>
                    <a:pt x="205" y="166"/>
                  </a:cubicBezTo>
                  <a:cubicBezTo>
                    <a:pt x="205" y="166"/>
                    <a:pt x="199" y="166"/>
                    <a:pt x="200" y="167"/>
                  </a:cubicBezTo>
                  <a:cubicBezTo>
                    <a:pt x="200" y="168"/>
                    <a:pt x="203" y="167"/>
                    <a:pt x="204" y="167"/>
                  </a:cubicBezTo>
                  <a:cubicBezTo>
                    <a:pt x="202" y="168"/>
                    <a:pt x="203" y="168"/>
                    <a:pt x="202" y="169"/>
                  </a:cubicBezTo>
                  <a:cubicBezTo>
                    <a:pt x="201" y="169"/>
                    <a:pt x="202" y="168"/>
                    <a:pt x="202" y="168"/>
                  </a:cubicBezTo>
                  <a:cubicBezTo>
                    <a:pt x="200" y="168"/>
                    <a:pt x="200" y="168"/>
                    <a:pt x="200" y="169"/>
                  </a:cubicBezTo>
                  <a:cubicBezTo>
                    <a:pt x="200" y="168"/>
                    <a:pt x="201" y="171"/>
                    <a:pt x="201" y="170"/>
                  </a:cubicBezTo>
                  <a:cubicBezTo>
                    <a:pt x="203" y="172"/>
                    <a:pt x="204" y="169"/>
                    <a:pt x="205" y="170"/>
                  </a:cubicBezTo>
                  <a:cubicBezTo>
                    <a:pt x="205" y="169"/>
                    <a:pt x="208" y="170"/>
                    <a:pt x="209" y="170"/>
                  </a:cubicBezTo>
                  <a:cubicBezTo>
                    <a:pt x="210" y="170"/>
                    <a:pt x="209" y="171"/>
                    <a:pt x="210" y="169"/>
                  </a:cubicBezTo>
                  <a:cubicBezTo>
                    <a:pt x="210" y="169"/>
                    <a:pt x="211" y="167"/>
                    <a:pt x="211" y="167"/>
                  </a:cubicBezTo>
                  <a:cubicBezTo>
                    <a:pt x="212" y="168"/>
                    <a:pt x="210" y="168"/>
                    <a:pt x="212" y="169"/>
                  </a:cubicBezTo>
                  <a:cubicBezTo>
                    <a:pt x="212" y="170"/>
                    <a:pt x="215" y="170"/>
                    <a:pt x="215" y="170"/>
                  </a:cubicBezTo>
                  <a:cubicBezTo>
                    <a:pt x="215" y="169"/>
                    <a:pt x="215" y="168"/>
                    <a:pt x="215" y="167"/>
                  </a:cubicBezTo>
                  <a:cubicBezTo>
                    <a:pt x="216" y="167"/>
                    <a:pt x="217" y="165"/>
                    <a:pt x="217" y="166"/>
                  </a:cubicBezTo>
                  <a:cubicBezTo>
                    <a:pt x="217" y="167"/>
                    <a:pt x="216" y="167"/>
                    <a:pt x="216" y="169"/>
                  </a:cubicBezTo>
                  <a:cubicBezTo>
                    <a:pt x="216" y="169"/>
                    <a:pt x="218" y="169"/>
                    <a:pt x="218" y="170"/>
                  </a:cubicBezTo>
                  <a:cubicBezTo>
                    <a:pt x="218" y="170"/>
                    <a:pt x="215" y="171"/>
                    <a:pt x="215" y="171"/>
                  </a:cubicBezTo>
                  <a:cubicBezTo>
                    <a:pt x="214" y="172"/>
                    <a:pt x="214" y="171"/>
                    <a:pt x="214" y="172"/>
                  </a:cubicBezTo>
                  <a:cubicBezTo>
                    <a:pt x="214" y="173"/>
                    <a:pt x="215" y="173"/>
                    <a:pt x="214" y="174"/>
                  </a:cubicBezTo>
                  <a:cubicBezTo>
                    <a:pt x="213" y="173"/>
                    <a:pt x="214" y="173"/>
                    <a:pt x="212" y="173"/>
                  </a:cubicBezTo>
                  <a:cubicBezTo>
                    <a:pt x="212" y="172"/>
                    <a:pt x="214" y="172"/>
                    <a:pt x="213" y="171"/>
                  </a:cubicBezTo>
                  <a:cubicBezTo>
                    <a:pt x="211" y="169"/>
                    <a:pt x="210" y="172"/>
                    <a:pt x="209" y="172"/>
                  </a:cubicBezTo>
                  <a:cubicBezTo>
                    <a:pt x="209" y="172"/>
                    <a:pt x="209" y="172"/>
                    <a:pt x="209" y="172"/>
                  </a:cubicBezTo>
                  <a:cubicBezTo>
                    <a:pt x="209" y="172"/>
                    <a:pt x="209" y="172"/>
                    <a:pt x="208" y="172"/>
                  </a:cubicBezTo>
                  <a:cubicBezTo>
                    <a:pt x="208" y="172"/>
                    <a:pt x="205" y="170"/>
                    <a:pt x="205" y="171"/>
                  </a:cubicBezTo>
                  <a:cubicBezTo>
                    <a:pt x="204" y="171"/>
                    <a:pt x="203" y="172"/>
                    <a:pt x="203" y="172"/>
                  </a:cubicBezTo>
                  <a:cubicBezTo>
                    <a:pt x="202" y="172"/>
                    <a:pt x="202" y="172"/>
                    <a:pt x="202" y="172"/>
                  </a:cubicBezTo>
                  <a:cubicBezTo>
                    <a:pt x="201" y="172"/>
                    <a:pt x="200" y="171"/>
                    <a:pt x="200" y="173"/>
                  </a:cubicBezTo>
                  <a:cubicBezTo>
                    <a:pt x="199" y="173"/>
                    <a:pt x="201" y="175"/>
                    <a:pt x="201" y="175"/>
                  </a:cubicBezTo>
                  <a:cubicBezTo>
                    <a:pt x="201" y="175"/>
                    <a:pt x="203" y="174"/>
                    <a:pt x="203" y="174"/>
                  </a:cubicBezTo>
                  <a:cubicBezTo>
                    <a:pt x="203" y="175"/>
                    <a:pt x="202" y="175"/>
                    <a:pt x="202" y="175"/>
                  </a:cubicBezTo>
                  <a:cubicBezTo>
                    <a:pt x="203" y="175"/>
                    <a:pt x="202" y="177"/>
                    <a:pt x="203" y="177"/>
                  </a:cubicBezTo>
                  <a:cubicBezTo>
                    <a:pt x="203" y="177"/>
                    <a:pt x="204" y="177"/>
                    <a:pt x="203" y="177"/>
                  </a:cubicBezTo>
                  <a:cubicBezTo>
                    <a:pt x="204" y="178"/>
                    <a:pt x="205" y="175"/>
                    <a:pt x="205" y="178"/>
                  </a:cubicBezTo>
                  <a:cubicBezTo>
                    <a:pt x="205" y="180"/>
                    <a:pt x="204" y="180"/>
                    <a:pt x="203" y="180"/>
                  </a:cubicBezTo>
                  <a:cubicBezTo>
                    <a:pt x="203" y="180"/>
                    <a:pt x="201" y="178"/>
                    <a:pt x="202" y="181"/>
                  </a:cubicBezTo>
                  <a:cubicBezTo>
                    <a:pt x="200" y="181"/>
                    <a:pt x="202" y="182"/>
                    <a:pt x="202" y="183"/>
                  </a:cubicBezTo>
                  <a:cubicBezTo>
                    <a:pt x="203" y="183"/>
                    <a:pt x="202" y="184"/>
                    <a:pt x="203" y="183"/>
                  </a:cubicBezTo>
                  <a:cubicBezTo>
                    <a:pt x="204" y="183"/>
                    <a:pt x="204" y="181"/>
                    <a:pt x="205" y="181"/>
                  </a:cubicBezTo>
                  <a:cubicBezTo>
                    <a:pt x="205" y="182"/>
                    <a:pt x="204" y="183"/>
                    <a:pt x="204" y="184"/>
                  </a:cubicBezTo>
                  <a:cubicBezTo>
                    <a:pt x="204" y="184"/>
                    <a:pt x="204" y="183"/>
                    <a:pt x="205" y="183"/>
                  </a:cubicBezTo>
                  <a:cubicBezTo>
                    <a:pt x="205" y="184"/>
                    <a:pt x="204" y="185"/>
                    <a:pt x="205" y="186"/>
                  </a:cubicBezTo>
                  <a:cubicBezTo>
                    <a:pt x="205" y="187"/>
                    <a:pt x="207" y="182"/>
                    <a:pt x="207" y="182"/>
                  </a:cubicBezTo>
                  <a:cubicBezTo>
                    <a:pt x="208" y="182"/>
                    <a:pt x="207" y="181"/>
                    <a:pt x="208" y="180"/>
                  </a:cubicBezTo>
                  <a:cubicBezTo>
                    <a:pt x="208" y="180"/>
                    <a:pt x="208" y="180"/>
                    <a:pt x="209" y="180"/>
                  </a:cubicBezTo>
                  <a:cubicBezTo>
                    <a:pt x="209" y="180"/>
                    <a:pt x="211" y="179"/>
                    <a:pt x="211" y="180"/>
                  </a:cubicBezTo>
                  <a:cubicBezTo>
                    <a:pt x="211" y="181"/>
                    <a:pt x="206" y="182"/>
                    <a:pt x="208" y="184"/>
                  </a:cubicBezTo>
                  <a:cubicBezTo>
                    <a:pt x="208" y="184"/>
                    <a:pt x="208" y="184"/>
                    <a:pt x="208" y="184"/>
                  </a:cubicBezTo>
                  <a:cubicBezTo>
                    <a:pt x="207" y="185"/>
                    <a:pt x="207" y="186"/>
                    <a:pt x="206" y="186"/>
                  </a:cubicBezTo>
                  <a:cubicBezTo>
                    <a:pt x="205" y="188"/>
                    <a:pt x="205" y="187"/>
                    <a:pt x="205" y="189"/>
                  </a:cubicBezTo>
                  <a:cubicBezTo>
                    <a:pt x="206" y="189"/>
                    <a:pt x="206" y="188"/>
                    <a:pt x="206" y="188"/>
                  </a:cubicBezTo>
                  <a:cubicBezTo>
                    <a:pt x="206" y="189"/>
                    <a:pt x="206" y="189"/>
                    <a:pt x="206" y="189"/>
                  </a:cubicBezTo>
                  <a:cubicBezTo>
                    <a:pt x="206" y="189"/>
                    <a:pt x="208" y="188"/>
                    <a:pt x="208" y="188"/>
                  </a:cubicBezTo>
                  <a:cubicBezTo>
                    <a:pt x="208" y="189"/>
                    <a:pt x="206" y="189"/>
                    <a:pt x="206" y="190"/>
                  </a:cubicBezTo>
                  <a:cubicBezTo>
                    <a:pt x="205" y="190"/>
                    <a:pt x="206" y="191"/>
                    <a:pt x="206" y="191"/>
                  </a:cubicBezTo>
                  <a:cubicBezTo>
                    <a:pt x="206" y="190"/>
                    <a:pt x="204" y="191"/>
                    <a:pt x="205" y="191"/>
                  </a:cubicBezTo>
                  <a:cubicBezTo>
                    <a:pt x="205" y="191"/>
                    <a:pt x="204" y="190"/>
                    <a:pt x="204" y="191"/>
                  </a:cubicBezTo>
                  <a:cubicBezTo>
                    <a:pt x="204" y="191"/>
                    <a:pt x="204" y="192"/>
                    <a:pt x="204" y="192"/>
                  </a:cubicBezTo>
                  <a:cubicBezTo>
                    <a:pt x="203" y="192"/>
                    <a:pt x="204" y="192"/>
                    <a:pt x="203" y="192"/>
                  </a:cubicBezTo>
                  <a:cubicBezTo>
                    <a:pt x="203" y="192"/>
                    <a:pt x="203" y="191"/>
                    <a:pt x="202" y="191"/>
                  </a:cubicBezTo>
                  <a:cubicBezTo>
                    <a:pt x="202" y="191"/>
                    <a:pt x="202" y="193"/>
                    <a:pt x="202" y="193"/>
                  </a:cubicBezTo>
                  <a:cubicBezTo>
                    <a:pt x="202" y="194"/>
                    <a:pt x="202" y="194"/>
                    <a:pt x="203" y="194"/>
                  </a:cubicBezTo>
                  <a:cubicBezTo>
                    <a:pt x="203" y="194"/>
                    <a:pt x="202" y="195"/>
                    <a:pt x="203" y="195"/>
                  </a:cubicBezTo>
                  <a:cubicBezTo>
                    <a:pt x="204" y="195"/>
                    <a:pt x="204" y="193"/>
                    <a:pt x="205" y="193"/>
                  </a:cubicBezTo>
                  <a:cubicBezTo>
                    <a:pt x="205" y="193"/>
                    <a:pt x="206" y="193"/>
                    <a:pt x="206" y="193"/>
                  </a:cubicBezTo>
                  <a:cubicBezTo>
                    <a:pt x="207" y="193"/>
                    <a:pt x="207" y="193"/>
                    <a:pt x="208" y="193"/>
                  </a:cubicBezTo>
                  <a:cubicBezTo>
                    <a:pt x="208" y="192"/>
                    <a:pt x="208" y="191"/>
                    <a:pt x="209" y="191"/>
                  </a:cubicBezTo>
                  <a:cubicBezTo>
                    <a:pt x="209" y="192"/>
                    <a:pt x="209" y="192"/>
                    <a:pt x="210" y="192"/>
                  </a:cubicBezTo>
                  <a:cubicBezTo>
                    <a:pt x="208" y="193"/>
                    <a:pt x="206" y="195"/>
                    <a:pt x="209" y="195"/>
                  </a:cubicBezTo>
                  <a:cubicBezTo>
                    <a:pt x="208" y="196"/>
                    <a:pt x="207" y="197"/>
                    <a:pt x="207" y="198"/>
                  </a:cubicBezTo>
                  <a:cubicBezTo>
                    <a:pt x="205" y="198"/>
                    <a:pt x="207" y="199"/>
                    <a:pt x="207" y="199"/>
                  </a:cubicBezTo>
                  <a:cubicBezTo>
                    <a:pt x="207" y="199"/>
                    <a:pt x="206" y="199"/>
                    <a:pt x="207" y="200"/>
                  </a:cubicBezTo>
                  <a:cubicBezTo>
                    <a:pt x="208" y="199"/>
                    <a:pt x="208" y="199"/>
                    <a:pt x="210" y="199"/>
                  </a:cubicBezTo>
                  <a:cubicBezTo>
                    <a:pt x="209" y="200"/>
                    <a:pt x="208" y="199"/>
                    <a:pt x="207" y="200"/>
                  </a:cubicBezTo>
                  <a:cubicBezTo>
                    <a:pt x="207" y="201"/>
                    <a:pt x="208" y="201"/>
                    <a:pt x="208" y="201"/>
                  </a:cubicBezTo>
                  <a:cubicBezTo>
                    <a:pt x="208" y="202"/>
                    <a:pt x="206" y="200"/>
                    <a:pt x="206" y="200"/>
                  </a:cubicBezTo>
                  <a:cubicBezTo>
                    <a:pt x="205" y="200"/>
                    <a:pt x="206" y="200"/>
                    <a:pt x="205" y="201"/>
                  </a:cubicBezTo>
                  <a:cubicBezTo>
                    <a:pt x="204" y="200"/>
                    <a:pt x="205" y="200"/>
                    <a:pt x="205" y="199"/>
                  </a:cubicBezTo>
                  <a:cubicBezTo>
                    <a:pt x="203" y="199"/>
                    <a:pt x="204" y="201"/>
                    <a:pt x="204" y="202"/>
                  </a:cubicBezTo>
                  <a:cubicBezTo>
                    <a:pt x="204" y="203"/>
                    <a:pt x="203" y="204"/>
                    <a:pt x="205" y="205"/>
                  </a:cubicBezTo>
                  <a:cubicBezTo>
                    <a:pt x="205" y="206"/>
                    <a:pt x="206" y="206"/>
                    <a:pt x="206" y="206"/>
                  </a:cubicBezTo>
                  <a:cubicBezTo>
                    <a:pt x="207" y="207"/>
                    <a:pt x="207" y="207"/>
                    <a:pt x="208" y="208"/>
                  </a:cubicBezTo>
                  <a:cubicBezTo>
                    <a:pt x="209" y="209"/>
                    <a:pt x="210" y="209"/>
                    <a:pt x="212" y="209"/>
                  </a:cubicBezTo>
                  <a:cubicBezTo>
                    <a:pt x="212" y="209"/>
                    <a:pt x="211" y="209"/>
                    <a:pt x="211" y="209"/>
                  </a:cubicBezTo>
                  <a:cubicBezTo>
                    <a:pt x="212" y="210"/>
                    <a:pt x="213" y="211"/>
                    <a:pt x="214" y="211"/>
                  </a:cubicBezTo>
                  <a:cubicBezTo>
                    <a:pt x="217" y="212"/>
                    <a:pt x="219" y="212"/>
                    <a:pt x="221" y="209"/>
                  </a:cubicBezTo>
                  <a:cubicBezTo>
                    <a:pt x="221" y="210"/>
                    <a:pt x="220" y="210"/>
                    <a:pt x="222" y="210"/>
                  </a:cubicBezTo>
                  <a:cubicBezTo>
                    <a:pt x="223" y="210"/>
                    <a:pt x="223" y="208"/>
                    <a:pt x="224" y="208"/>
                  </a:cubicBezTo>
                  <a:cubicBezTo>
                    <a:pt x="225" y="207"/>
                    <a:pt x="225" y="207"/>
                    <a:pt x="225" y="206"/>
                  </a:cubicBezTo>
                  <a:cubicBezTo>
                    <a:pt x="226" y="205"/>
                    <a:pt x="228" y="205"/>
                    <a:pt x="228" y="204"/>
                  </a:cubicBezTo>
                  <a:cubicBezTo>
                    <a:pt x="228" y="204"/>
                    <a:pt x="228" y="204"/>
                    <a:pt x="227" y="204"/>
                  </a:cubicBezTo>
                  <a:cubicBezTo>
                    <a:pt x="228" y="203"/>
                    <a:pt x="227" y="203"/>
                    <a:pt x="227" y="203"/>
                  </a:cubicBezTo>
                  <a:cubicBezTo>
                    <a:pt x="228" y="202"/>
                    <a:pt x="228" y="203"/>
                    <a:pt x="228" y="203"/>
                  </a:cubicBezTo>
                  <a:cubicBezTo>
                    <a:pt x="229" y="202"/>
                    <a:pt x="231" y="202"/>
                    <a:pt x="229" y="202"/>
                  </a:cubicBezTo>
                  <a:cubicBezTo>
                    <a:pt x="228" y="200"/>
                    <a:pt x="231" y="201"/>
                    <a:pt x="231" y="200"/>
                  </a:cubicBezTo>
                  <a:cubicBezTo>
                    <a:pt x="232" y="199"/>
                    <a:pt x="230" y="199"/>
                    <a:pt x="231" y="198"/>
                  </a:cubicBezTo>
                  <a:cubicBezTo>
                    <a:pt x="232" y="198"/>
                    <a:pt x="232" y="200"/>
                    <a:pt x="233" y="200"/>
                  </a:cubicBezTo>
                  <a:cubicBezTo>
                    <a:pt x="234" y="200"/>
                    <a:pt x="233" y="199"/>
                    <a:pt x="234" y="199"/>
                  </a:cubicBezTo>
                  <a:cubicBezTo>
                    <a:pt x="234" y="199"/>
                    <a:pt x="234" y="199"/>
                    <a:pt x="235" y="199"/>
                  </a:cubicBezTo>
                  <a:cubicBezTo>
                    <a:pt x="235" y="199"/>
                    <a:pt x="235" y="199"/>
                    <a:pt x="235" y="199"/>
                  </a:cubicBezTo>
                  <a:cubicBezTo>
                    <a:pt x="235" y="199"/>
                    <a:pt x="235" y="199"/>
                    <a:pt x="235" y="199"/>
                  </a:cubicBezTo>
                  <a:cubicBezTo>
                    <a:pt x="236" y="199"/>
                    <a:pt x="236" y="197"/>
                    <a:pt x="236" y="197"/>
                  </a:cubicBezTo>
                  <a:cubicBezTo>
                    <a:pt x="236" y="196"/>
                    <a:pt x="237" y="196"/>
                    <a:pt x="237" y="195"/>
                  </a:cubicBezTo>
                  <a:cubicBezTo>
                    <a:pt x="237" y="194"/>
                    <a:pt x="235" y="192"/>
                    <a:pt x="235" y="192"/>
                  </a:cubicBezTo>
                  <a:cubicBezTo>
                    <a:pt x="236" y="192"/>
                    <a:pt x="235" y="190"/>
                    <a:pt x="236" y="190"/>
                  </a:cubicBezTo>
                  <a:cubicBezTo>
                    <a:pt x="237" y="190"/>
                    <a:pt x="236" y="192"/>
                    <a:pt x="237" y="192"/>
                  </a:cubicBezTo>
                  <a:cubicBezTo>
                    <a:pt x="238" y="192"/>
                    <a:pt x="237" y="190"/>
                    <a:pt x="238" y="190"/>
                  </a:cubicBezTo>
                  <a:cubicBezTo>
                    <a:pt x="238" y="190"/>
                    <a:pt x="238" y="199"/>
                    <a:pt x="240" y="197"/>
                  </a:cubicBezTo>
                  <a:cubicBezTo>
                    <a:pt x="240" y="197"/>
                    <a:pt x="240" y="197"/>
                    <a:pt x="240" y="197"/>
                  </a:cubicBezTo>
                  <a:cubicBezTo>
                    <a:pt x="241" y="197"/>
                    <a:pt x="241" y="197"/>
                    <a:pt x="242" y="197"/>
                  </a:cubicBezTo>
                  <a:cubicBezTo>
                    <a:pt x="242" y="197"/>
                    <a:pt x="242" y="198"/>
                    <a:pt x="242" y="198"/>
                  </a:cubicBezTo>
                  <a:cubicBezTo>
                    <a:pt x="241" y="199"/>
                    <a:pt x="242" y="202"/>
                    <a:pt x="242" y="203"/>
                  </a:cubicBezTo>
                  <a:cubicBezTo>
                    <a:pt x="242" y="204"/>
                    <a:pt x="241" y="208"/>
                    <a:pt x="243" y="207"/>
                  </a:cubicBezTo>
                  <a:cubicBezTo>
                    <a:pt x="243" y="208"/>
                    <a:pt x="243" y="208"/>
                    <a:pt x="243" y="208"/>
                  </a:cubicBezTo>
                  <a:cubicBezTo>
                    <a:pt x="243" y="208"/>
                    <a:pt x="244" y="207"/>
                    <a:pt x="244" y="208"/>
                  </a:cubicBezTo>
                  <a:cubicBezTo>
                    <a:pt x="244" y="208"/>
                    <a:pt x="244" y="209"/>
                    <a:pt x="244" y="209"/>
                  </a:cubicBezTo>
                  <a:cubicBezTo>
                    <a:pt x="245" y="209"/>
                    <a:pt x="245" y="206"/>
                    <a:pt x="246" y="209"/>
                  </a:cubicBezTo>
                  <a:cubicBezTo>
                    <a:pt x="247" y="210"/>
                    <a:pt x="246" y="212"/>
                    <a:pt x="245" y="214"/>
                  </a:cubicBezTo>
                  <a:cubicBezTo>
                    <a:pt x="245" y="214"/>
                    <a:pt x="247" y="220"/>
                    <a:pt x="247" y="220"/>
                  </a:cubicBezTo>
                  <a:cubicBezTo>
                    <a:pt x="247" y="220"/>
                    <a:pt x="247" y="219"/>
                    <a:pt x="247" y="219"/>
                  </a:cubicBezTo>
                  <a:cubicBezTo>
                    <a:pt x="247" y="219"/>
                    <a:pt x="249" y="224"/>
                    <a:pt x="249" y="224"/>
                  </a:cubicBezTo>
                  <a:cubicBezTo>
                    <a:pt x="250" y="226"/>
                    <a:pt x="251" y="227"/>
                    <a:pt x="252" y="229"/>
                  </a:cubicBezTo>
                  <a:cubicBezTo>
                    <a:pt x="252" y="229"/>
                    <a:pt x="255" y="230"/>
                    <a:pt x="253" y="231"/>
                  </a:cubicBezTo>
                  <a:cubicBezTo>
                    <a:pt x="253" y="232"/>
                    <a:pt x="252" y="231"/>
                    <a:pt x="252" y="231"/>
                  </a:cubicBezTo>
                  <a:cubicBezTo>
                    <a:pt x="251" y="232"/>
                    <a:pt x="252" y="232"/>
                    <a:pt x="252" y="233"/>
                  </a:cubicBezTo>
                  <a:cubicBezTo>
                    <a:pt x="253" y="233"/>
                    <a:pt x="253" y="234"/>
                    <a:pt x="252" y="234"/>
                  </a:cubicBezTo>
                  <a:cubicBezTo>
                    <a:pt x="252" y="234"/>
                    <a:pt x="251" y="233"/>
                    <a:pt x="250" y="233"/>
                  </a:cubicBezTo>
                  <a:cubicBezTo>
                    <a:pt x="251" y="236"/>
                    <a:pt x="253" y="238"/>
                    <a:pt x="254" y="240"/>
                  </a:cubicBezTo>
                  <a:cubicBezTo>
                    <a:pt x="254" y="242"/>
                    <a:pt x="253" y="244"/>
                    <a:pt x="256" y="244"/>
                  </a:cubicBezTo>
                  <a:cubicBezTo>
                    <a:pt x="257" y="245"/>
                    <a:pt x="259" y="244"/>
                    <a:pt x="260" y="244"/>
                  </a:cubicBezTo>
                  <a:cubicBezTo>
                    <a:pt x="261" y="244"/>
                    <a:pt x="262" y="245"/>
                    <a:pt x="263" y="243"/>
                  </a:cubicBezTo>
                  <a:cubicBezTo>
                    <a:pt x="264" y="242"/>
                    <a:pt x="262" y="241"/>
                    <a:pt x="262" y="240"/>
                  </a:cubicBezTo>
                  <a:cubicBezTo>
                    <a:pt x="262" y="239"/>
                    <a:pt x="263" y="238"/>
                    <a:pt x="264" y="237"/>
                  </a:cubicBezTo>
                  <a:cubicBezTo>
                    <a:pt x="264" y="237"/>
                    <a:pt x="264" y="236"/>
                    <a:pt x="264" y="236"/>
                  </a:cubicBezTo>
                  <a:cubicBezTo>
                    <a:pt x="264" y="236"/>
                    <a:pt x="265" y="237"/>
                    <a:pt x="265" y="237"/>
                  </a:cubicBezTo>
                  <a:cubicBezTo>
                    <a:pt x="266" y="236"/>
                    <a:pt x="265" y="235"/>
                    <a:pt x="265" y="235"/>
                  </a:cubicBezTo>
                  <a:cubicBezTo>
                    <a:pt x="267" y="235"/>
                    <a:pt x="269" y="235"/>
                    <a:pt x="271" y="235"/>
                  </a:cubicBezTo>
                  <a:cubicBezTo>
                    <a:pt x="271" y="234"/>
                    <a:pt x="272" y="235"/>
                    <a:pt x="273" y="235"/>
                  </a:cubicBezTo>
                  <a:cubicBezTo>
                    <a:pt x="273" y="235"/>
                    <a:pt x="273" y="236"/>
                    <a:pt x="273" y="236"/>
                  </a:cubicBezTo>
                  <a:cubicBezTo>
                    <a:pt x="274" y="236"/>
                    <a:pt x="275" y="231"/>
                    <a:pt x="275" y="230"/>
                  </a:cubicBezTo>
                  <a:cubicBezTo>
                    <a:pt x="276" y="230"/>
                    <a:pt x="276" y="229"/>
                    <a:pt x="277" y="228"/>
                  </a:cubicBezTo>
                  <a:cubicBezTo>
                    <a:pt x="277" y="228"/>
                    <a:pt x="277" y="228"/>
                    <a:pt x="277" y="228"/>
                  </a:cubicBezTo>
                  <a:cubicBezTo>
                    <a:pt x="277" y="228"/>
                    <a:pt x="277" y="228"/>
                    <a:pt x="277" y="227"/>
                  </a:cubicBezTo>
                  <a:cubicBezTo>
                    <a:pt x="277" y="226"/>
                    <a:pt x="277" y="225"/>
                    <a:pt x="277" y="224"/>
                  </a:cubicBezTo>
                  <a:cubicBezTo>
                    <a:pt x="278" y="224"/>
                    <a:pt x="278" y="224"/>
                    <a:pt x="278" y="224"/>
                  </a:cubicBezTo>
                  <a:cubicBezTo>
                    <a:pt x="278" y="223"/>
                    <a:pt x="277" y="223"/>
                    <a:pt x="277" y="223"/>
                  </a:cubicBezTo>
                  <a:cubicBezTo>
                    <a:pt x="277" y="221"/>
                    <a:pt x="278" y="221"/>
                    <a:pt x="278" y="220"/>
                  </a:cubicBezTo>
                  <a:cubicBezTo>
                    <a:pt x="278" y="219"/>
                    <a:pt x="279" y="219"/>
                    <a:pt x="279" y="218"/>
                  </a:cubicBezTo>
                  <a:cubicBezTo>
                    <a:pt x="278" y="218"/>
                    <a:pt x="277" y="218"/>
                    <a:pt x="277" y="217"/>
                  </a:cubicBezTo>
                  <a:cubicBezTo>
                    <a:pt x="277" y="217"/>
                    <a:pt x="279" y="216"/>
                    <a:pt x="279" y="216"/>
                  </a:cubicBezTo>
                  <a:cubicBezTo>
                    <a:pt x="279" y="215"/>
                    <a:pt x="277" y="214"/>
                    <a:pt x="277" y="213"/>
                  </a:cubicBezTo>
                  <a:cubicBezTo>
                    <a:pt x="277" y="213"/>
                    <a:pt x="278" y="213"/>
                    <a:pt x="278" y="213"/>
                  </a:cubicBezTo>
                  <a:cubicBezTo>
                    <a:pt x="278" y="213"/>
                    <a:pt x="277" y="213"/>
                    <a:pt x="278" y="212"/>
                  </a:cubicBezTo>
                  <a:cubicBezTo>
                    <a:pt x="278" y="213"/>
                    <a:pt x="278" y="213"/>
                    <a:pt x="279" y="214"/>
                  </a:cubicBezTo>
                  <a:cubicBezTo>
                    <a:pt x="279" y="214"/>
                    <a:pt x="278" y="210"/>
                    <a:pt x="278" y="209"/>
                  </a:cubicBezTo>
                  <a:cubicBezTo>
                    <a:pt x="278" y="209"/>
                    <a:pt x="279" y="210"/>
                    <a:pt x="279" y="210"/>
                  </a:cubicBezTo>
                  <a:cubicBezTo>
                    <a:pt x="280" y="209"/>
                    <a:pt x="279" y="209"/>
                    <a:pt x="279" y="208"/>
                  </a:cubicBezTo>
                  <a:cubicBezTo>
                    <a:pt x="281" y="208"/>
                    <a:pt x="280" y="207"/>
                    <a:pt x="279" y="207"/>
                  </a:cubicBezTo>
                  <a:cubicBezTo>
                    <a:pt x="279" y="207"/>
                    <a:pt x="277" y="206"/>
                    <a:pt x="277" y="206"/>
                  </a:cubicBezTo>
                  <a:cubicBezTo>
                    <a:pt x="278" y="206"/>
                    <a:pt x="280" y="207"/>
                    <a:pt x="280" y="206"/>
                  </a:cubicBezTo>
                  <a:cubicBezTo>
                    <a:pt x="280" y="205"/>
                    <a:pt x="276" y="204"/>
                    <a:pt x="276" y="204"/>
                  </a:cubicBezTo>
                  <a:cubicBezTo>
                    <a:pt x="276" y="203"/>
                    <a:pt x="279" y="204"/>
                    <a:pt x="280" y="204"/>
                  </a:cubicBezTo>
                  <a:cubicBezTo>
                    <a:pt x="281" y="204"/>
                    <a:pt x="281" y="203"/>
                    <a:pt x="282" y="202"/>
                  </a:cubicBezTo>
                  <a:cubicBezTo>
                    <a:pt x="284" y="205"/>
                    <a:pt x="285" y="198"/>
                    <a:pt x="286" y="197"/>
                  </a:cubicBezTo>
                  <a:cubicBezTo>
                    <a:pt x="286" y="198"/>
                    <a:pt x="285" y="200"/>
                    <a:pt x="286" y="200"/>
                  </a:cubicBezTo>
                  <a:cubicBezTo>
                    <a:pt x="287" y="201"/>
                    <a:pt x="287" y="199"/>
                    <a:pt x="288" y="199"/>
                  </a:cubicBezTo>
                  <a:cubicBezTo>
                    <a:pt x="289" y="198"/>
                    <a:pt x="291" y="197"/>
                    <a:pt x="289" y="195"/>
                  </a:cubicBezTo>
                  <a:cubicBezTo>
                    <a:pt x="288" y="194"/>
                    <a:pt x="287" y="195"/>
                    <a:pt x="286" y="196"/>
                  </a:cubicBezTo>
                  <a:cubicBezTo>
                    <a:pt x="285" y="196"/>
                    <a:pt x="284" y="195"/>
                    <a:pt x="283" y="196"/>
                  </a:cubicBezTo>
                  <a:cubicBezTo>
                    <a:pt x="282" y="195"/>
                    <a:pt x="280" y="192"/>
                    <a:pt x="279" y="193"/>
                  </a:cubicBezTo>
                  <a:cubicBezTo>
                    <a:pt x="279" y="193"/>
                    <a:pt x="280" y="193"/>
                    <a:pt x="280" y="194"/>
                  </a:cubicBezTo>
                  <a:cubicBezTo>
                    <a:pt x="280" y="193"/>
                    <a:pt x="274" y="193"/>
                    <a:pt x="274" y="193"/>
                  </a:cubicBezTo>
                  <a:cubicBezTo>
                    <a:pt x="274" y="192"/>
                    <a:pt x="276" y="193"/>
                    <a:pt x="276" y="193"/>
                  </a:cubicBezTo>
                  <a:cubicBezTo>
                    <a:pt x="277" y="192"/>
                    <a:pt x="278" y="191"/>
                    <a:pt x="277" y="191"/>
                  </a:cubicBezTo>
                  <a:cubicBezTo>
                    <a:pt x="278" y="191"/>
                    <a:pt x="280" y="192"/>
                    <a:pt x="280" y="192"/>
                  </a:cubicBezTo>
                  <a:cubicBezTo>
                    <a:pt x="281" y="191"/>
                    <a:pt x="282" y="192"/>
                    <a:pt x="282" y="192"/>
                  </a:cubicBezTo>
                  <a:cubicBezTo>
                    <a:pt x="283" y="193"/>
                    <a:pt x="284" y="192"/>
                    <a:pt x="284" y="192"/>
                  </a:cubicBezTo>
                  <a:cubicBezTo>
                    <a:pt x="286" y="193"/>
                    <a:pt x="286" y="194"/>
                    <a:pt x="287" y="194"/>
                  </a:cubicBezTo>
                  <a:cubicBezTo>
                    <a:pt x="289" y="195"/>
                    <a:pt x="289" y="193"/>
                    <a:pt x="290" y="193"/>
                  </a:cubicBezTo>
                  <a:cubicBezTo>
                    <a:pt x="291" y="193"/>
                    <a:pt x="294" y="189"/>
                    <a:pt x="295" y="189"/>
                  </a:cubicBezTo>
                  <a:cubicBezTo>
                    <a:pt x="294" y="189"/>
                    <a:pt x="293" y="190"/>
                    <a:pt x="293" y="189"/>
                  </a:cubicBezTo>
                  <a:cubicBezTo>
                    <a:pt x="293" y="188"/>
                    <a:pt x="294" y="189"/>
                    <a:pt x="295" y="188"/>
                  </a:cubicBezTo>
                  <a:cubicBezTo>
                    <a:pt x="295" y="187"/>
                    <a:pt x="294" y="188"/>
                    <a:pt x="294" y="187"/>
                  </a:cubicBezTo>
                  <a:cubicBezTo>
                    <a:pt x="294" y="186"/>
                    <a:pt x="293" y="184"/>
                    <a:pt x="292" y="184"/>
                  </a:cubicBezTo>
                  <a:cubicBezTo>
                    <a:pt x="292" y="184"/>
                    <a:pt x="292" y="185"/>
                    <a:pt x="292" y="185"/>
                  </a:cubicBezTo>
                  <a:cubicBezTo>
                    <a:pt x="292" y="185"/>
                    <a:pt x="291" y="183"/>
                    <a:pt x="291" y="183"/>
                  </a:cubicBezTo>
                  <a:cubicBezTo>
                    <a:pt x="291" y="183"/>
                    <a:pt x="291" y="183"/>
                    <a:pt x="291" y="183"/>
                  </a:cubicBezTo>
                  <a:cubicBezTo>
                    <a:pt x="292" y="182"/>
                    <a:pt x="290" y="182"/>
                    <a:pt x="291" y="182"/>
                  </a:cubicBezTo>
                  <a:cubicBezTo>
                    <a:pt x="291" y="182"/>
                    <a:pt x="291" y="182"/>
                    <a:pt x="291" y="182"/>
                  </a:cubicBezTo>
                  <a:cubicBezTo>
                    <a:pt x="292" y="181"/>
                    <a:pt x="290" y="179"/>
                    <a:pt x="290" y="179"/>
                  </a:cubicBezTo>
                  <a:cubicBezTo>
                    <a:pt x="290" y="180"/>
                    <a:pt x="291" y="182"/>
                    <a:pt x="289" y="181"/>
                  </a:cubicBezTo>
                  <a:cubicBezTo>
                    <a:pt x="289" y="181"/>
                    <a:pt x="289" y="181"/>
                    <a:pt x="289" y="181"/>
                  </a:cubicBezTo>
                  <a:cubicBezTo>
                    <a:pt x="289" y="181"/>
                    <a:pt x="289" y="181"/>
                    <a:pt x="289" y="181"/>
                  </a:cubicBezTo>
                  <a:cubicBezTo>
                    <a:pt x="289" y="180"/>
                    <a:pt x="288" y="179"/>
                    <a:pt x="287" y="179"/>
                  </a:cubicBezTo>
                  <a:cubicBezTo>
                    <a:pt x="287" y="178"/>
                    <a:pt x="287" y="178"/>
                    <a:pt x="286" y="178"/>
                  </a:cubicBezTo>
                  <a:cubicBezTo>
                    <a:pt x="286" y="178"/>
                    <a:pt x="286" y="179"/>
                    <a:pt x="286" y="179"/>
                  </a:cubicBezTo>
                  <a:cubicBezTo>
                    <a:pt x="285" y="179"/>
                    <a:pt x="285" y="178"/>
                    <a:pt x="285" y="178"/>
                  </a:cubicBezTo>
                  <a:cubicBezTo>
                    <a:pt x="285" y="178"/>
                    <a:pt x="285" y="178"/>
                    <a:pt x="285" y="178"/>
                  </a:cubicBezTo>
                  <a:cubicBezTo>
                    <a:pt x="285" y="177"/>
                    <a:pt x="285" y="177"/>
                    <a:pt x="284" y="177"/>
                  </a:cubicBezTo>
                  <a:cubicBezTo>
                    <a:pt x="284" y="177"/>
                    <a:pt x="283" y="178"/>
                    <a:pt x="283" y="177"/>
                  </a:cubicBezTo>
                  <a:cubicBezTo>
                    <a:pt x="282" y="177"/>
                    <a:pt x="283" y="177"/>
                    <a:pt x="283" y="176"/>
                  </a:cubicBezTo>
                  <a:cubicBezTo>
                    <a:pt x="282" y="174"/>
                    <a:pt x="282" y="171"/>
                    <a:pt x="282" y="169"/>
                  </a:cubicBezTo>
                  <a:cubicBezTo>
                    <a:pt x="282" y="168"/>
                    <a:pt x="281" y="164"/>
                    <a:pt x="282" y="164"/>
                  </a:cubicBezTo>
                  <a:cubicBezTo>
                    <a:pt x="283" y="164"/>
                    <a:pt x="282" y="163"/>
                    <a:pt x="283" y="163"/>
                  </a:cubicBezTo>
                  <a:cubicBezTo>
                    <a:pt x="282" y="163"/>
                    <a:pt x="282" y="163"/>
                    <a:pt x="282" y="162"/>
                  </a:cubicBezTo>
                  <a:cubicBezTo>
                    <a:pt x="283" y="162"/>
                    <a:pt x="284" y="164"/>
                    <a:pt x="284" y="163"/>
                  </a:cubicBezTo>
                  <a:cubicBezTo>
                    <a:pt x="285" y="162"/>
                    <a:pt x="284" y="162"/>
                    <a:pt x="284" y="162"/>
                  </a:cubicBezTo>
                  <a:cubicBezTo>
                    <a:pt x="283" y="161"/>
                    <a:pt x="283" y="160"/>
                    <a:pt x="283" y="159"/>
                  </a:cubicBezTo>
                  <a:cubicBezTo>
                    <a:pt x="283" y="157"/>
                    <a:pt x="285" y="156"/>
                    <a:pt x="285" y="154"/>
                  </a:cubicBezTo>
                  <a:cubicBezTo>
                    <a:pt x="284" y="154"/>
                    <a:pt x="282" y="152"/>
                    <a:pt x="283" y="151"/>
                  </a:cubicBezTo>
                  <a:cubicBezTo>
                    <a:pt x="283" y="150"/>
                    <a:pt x="285" y="152"/>
                    <a:pt x="285" y="152"/>
                  </a:cubicBezTo>
                  <a:cubicBezTo>
                    <a:pt x="285" y="152"/>
                    <a:pt x="286" y="151"/>
                    <a:pt x="287" y="151"/>
                  </a:cubicBezTo>
                  <a:cubicBezTo>
                    <a:pt x="287" y="150"/>
                    <a:pt x="287" y="149"/>
                    <a:pt x="287" y="148"/>
                  </a:cubicBezTo>
                  <a:cubicBezTo>
                    <a:pt x="287" y="148"/>
                    <a:pt x="287" y="148"/>
                    <a:pt x="287" y="147"/>
                  </a:cubicBezTo>
                  <a:cubicBezTo>
                    <a:pt x="287" y="146"/>
                    <a:pt x="285" y="145"/>
                    <a:pt x="286" y="144"/>
                  </a:cubicBezTo>
                  <a:cubicBezTo>
                    <a:pt x="287" y="144"/>
                    <a:pt x="287" y="147"/>
                    <a:pt x="288" y="146"/>
                  </a:cubicBezTo>
                  <a:cubicBezTo>
                    <a:pt x="289" y="148"/>
                    <a:pt x="289" y="146"/>
                    <a:pt x="289" y="146"/>
                  </a:cubicBezTo>
                  <a:cubicBezTo>
                    <a:pt x="290" y="145"/>
                    <a:pt x="290" y="147"/>
                    <a:pt x="291" y="146"/>
                  </a:cubicBezTo>
                  <a:cubicBezTo>
                    <a:pt x="292" y="145"/>
                    <a:pt x="290" y="145"/>
                    <a:pt x="290" y="144"/>
                  </a:cubicBezTo>
                  <a:cubicBezTo>
                    <a:pt x="290" y="144"/>
                    <a:pt x="291" y="144"/>
                    <a:pt x="291" y="144"/>
                  </a:cubicBezTo>
                  <a:cubicBezTo>
                    <a:pt x="291" y="144"/>
                    <a:pt x="290" y="144"/>
                    <a:pt x="289" y="144"/>
                  </a:cubicBezTo>
                  <a:cubicBezTo>
                    <a:pt x="290" y="143"/>
                    <a:pt x="293" y="140"/>
                    <a:pt x="294" y="141"/>
                  </a:cubicBezTo>
                  <a:cubicBezTo>
                    <a:pt x="293" y="140"/>
                    <a:pt x="292" y="140"/>
                    <a:pt x="293" y="140"/>
                  </a:cubicBezTo>
                  <a:cubicBezTo>
                    <a:pt x="294" y="139"/>
                    <a:pt x="294" y="141"/>
                    <a:pt x="294" y="141"/>
                  </a:cubicBezTo>
                  <a:cubicBezTo>
                    <a:pt x="295" y="141"/>
                    <a:pt x="294" y="140"/>
                    <a:pt x="295" y="140"/>
                  </a:cubicBezTo>
                  <a:cubicBezTo>
                    <a:pt x="295" y="140"/>
                    <a:pt x="297" y="136"/>
                    <a:pt x="296" y="137"/>
                  </a:cubicBezTo>
                  <a:cubicBezTo>
                    <a:pt x="296" y="137"/>
                    <a:pt x="296" y="137"/>
                    <a:pt x="297" y="137"/>
                  </a:cubicBezTo>
                  <a:cubicBezTo>
                    <a:pt x="297" y="137"/>
                    <a:pt x="297" y="137"/>
                    <a:pt x="298" y="137"/>
                  </a:cubicBezTo>
                  <a:cubicBezTo>
                    <a:pt x="298" y="137"/>
                    <a:pt x="297" y="135"/>
                    <a:pt x="297" y="135"/>
                  </a:cubicBezTo>
                  <a:cubicBezTo>
                    <a:pt x="298" y="135"/>
                    <a:pt x="298" y="137"/>
                    <a:pt x="299" y="137"/>
                  </a:cubicBezTo>
                  <a:cubicBezTo>
                    <a:pt x="299" y="137"/>
                    <a:pt x="300" y="133"/>
                    <a:pt x="301" y="134"/>
                  </a:cubicBezTo>
                  <a:cubicBezTo>
                    <a:pt x="300" y="133"/>
                    <a:pt x="302" y="134"/>
                    <a:pt x="302" y="134"/>
                  </a:cubicBezTo>
                  <a:cubicBezTo>
                    <a:pt x="303" y="134"/>
                    <a:pt x="303" y="133"/>
                    <a:pt x="303" y="133"/>
                  </a:cubicBezTo>
                  <a:cubicBezTo>
                    <a:pt x="303" y="132"/>
                    <a:pt x="304" y="133"/>
                    <a:pt x="304" y="133"/>
                  </a:cubicBezTo>
                  <a:cubicBezTo>
                    <a:pt x="304" y="133"/>
                    <a:pt x="304" y="132"/>
                    <a:pt x="304" y="132"/>
                  </a:cubicBezTo>
                  <a:cubicBezTo>
                    <a:pt x="304" y="132"/>
                    <a:pt x="305" y="132"/>
                    <a:pt x="305" y="132"/>
                  </a:cubicBezTo>
                  <a:cubicBezTo>
                    <a:pt x="305" y="131"/>
                    <a:pt x="305" y="131"/>
                    <a:pt x="306" y="131"/>
                  </a:cubicBezTo>
                  <a:cubicBezTo>
                    <a:pt x="307" y="130"/>
                    <a:pt x="307" y="128"/>
                    <a:pt x="307" y="127"/>
                  </a:cubicBezTo>
                  <a:cubicBezTo>
                    <a:pt x="308" y="125"/>
                    <a:pt x="309" y="124"/>
                    <a:pt x="310" y="123"/>
                  </a:cubicBezTo>
                  <a:cubicBezTo>
                    <a:pt x="310" y="124"/>
                    <a:pt x="311" y="123"/>
                    <a:pt x="311" y="122"/>
                  </a:cubicBezTo>
                  <a:cubicBezTo>
                    <a:pt x="311" y="122"/>
                    <a:pt x="312" y="121"/>
                    <a:pt x="312" y="121"/>
                  </a:cubicBezTo>
                  <a:cubicBezTo>
                    <a:pt x="312" y="121"/>
                    <a:pt x="311" y="121"/>
                    <a:pt x="311" y="121"/>
                  </a:cubicBezTo>
                  <a:cubicBezTo>
                    <a:pt x="311" y="122"/>
                    <a:pt x="311" y="120"/>
                    <a:pt x="311" y="120"/>
                  </a:cubicBezTo>
                  <a:cubicBezTo>
                    <a:pt x="311" y="120"/>
                    <a:pt x="311" y="119"/>
                    <a:pt x="310" y="120"/>
                  </a:cubicBezTo>
                  <a:cubicBezTo>
                    <a:pt x="310" y="119"/>
                    <a:pt x="308" y="118"/>
                    <a:pt x="309" y="117"/>
                  </a:cubicBezTo>
                  <a:cubicBezTo>
                    <a:pt x="309" y="117"/>
                    <a:pt x="309" y="118"/>
                    <a:pt x="310" y="118"/>
                  </a:cubicBezTo>
                  <a:cubicBezTo>
                    <a:pt x="310" y="117"/>
                    <a:pt x="310" y="116"/>
                    <a:pt x="309" y="116"/>
                  </a:cubicBezTo>
                  <a:cubicBezTo>
                    <a:pt x="309" y="116"/>
                    <a:pt x="308" y="116"/>
                    <a:pt x="308" y="116"/>
                  </a:cubicBezTo>
                  <a:cubicBezTo>
                    <a:pt x="308" y="115"/>
                    <a:pt x="308" y="115"/>
                    <a:pt x="309" y="116"/>
                  </a:cubicBezTo>
                  <a:cubicBezTo>
                    <a:pt x="309" y="115"/>
                    <a:pt x="309" y="114"/>
                    <a:pt x="310" y="114"/>
                  </a:cubicBezTo>
                  <a:cubicBezTo>
                    <a:pt x="310" y="113"/>
                    <a:pt x="310" y="113"/>
                    <a:pt x="311" y="113"/>
                  </a:cubicBezTo>
                  <a:cubicBezTo>
                    <a:pt x="311" y="112"/>
                    <a:pt x="311" y="112"/>
                    <a:pt x="311" y="112"/>
                  </a:cubicBezTo>
                  <a:cubicBezTo>
                    <a:pt x="312" y="112"/>
                    <a:pt x="312" y="110"/>
                    <a:pt x="312" y="110"/>
                  </a:cubicBezTo>
                  <a:cubicBezTo>
                    <a:pt x="312" y="109"/>
                    <a:pt x="309" y="107"/>
                    <a:pt x="310" y="107"/>
                  </a:cubicBezTo>
                  <a:cubicBezTo>
                    <a:pt x="311" y="107"/>
                    <a:pt x="310" y="107"/>
                    <a:pt x="311" y="107"/>
                  </a:cubicBezTo>
                  <a:cubicBezTo>
                    <a:pt x="312" y="107"/>
                    <a:pt x="313" y="106"/>
                    <a:pt x="314" y="106"/>
                  </a:cubicBezTo>
                  <a:cubicBezTo>
                    <a:pt x="314" y="106"/>
                    <a:pt x="315" y="106"/>
                    <a:pt x="315" y="106"/>
                  </a:cubicBezTo>
                  <a:cubicBezTo>
                    <a:pt x="315" y="105"/>
                    <a:pt x="314" y="105"/>
                    <a:pt x="314" y="104"/>
                  </a:cubicBezTo>
                  <a:cubicBezTo>
                    <a:pt x="315" y="104"/>
                    <a:pt x="314" y="105"/>
                    <a:pt x="315" y="104"/>
                  </a:cubicBezTo>
                  <a:cubicBezTo>
                    <a:pt x="315" y="103"/>
                    <a:pt x="313" y="102"/>
                    <a:pt x="313" y="101"/>
                  </a:cubicBezTo>
                  <a:cubicBezTo>
                    <a:pt x="314" y="101"/>
                    <a:pt x="315" y="104"/>
                    <a:pt x="317" y="104"/>
                  </a:cubicBezTo>
                  <a:cubicBezTo>
                    <a:pt x="317" y="103"/>
                    <a:pt x="316" y="103"/>
                    <a:pt x="316" y="103"/>
                  </a:cubicBezTo>
                  <a:cubicBezTo>
                    <a:pt x="317" y="103"/>
                    <a:pt x="317" y="101"/>
                    <a:pt x="316" y="101"/>
                  </a:cubicBezTo>
                  <a:cubicBezTo>
                    <a:pt x="317" y="100"/>
                    <a:pt x="317" y="99"/>
                    <a:pt x="318" y="99"/>
                  </a:cubicBezTo>
                  <a:cubicBezTo>
                    <a:pt x="318" y="99"/>
                    <a:pt x="319" y="100"/>
                    <a:pt x="319" y="100"/>
                  </a:cubicBezTo>
                  <a:cubicBezTo>
                    <a:pt x="319" y="100"/>
                    <a:pt x="319" y="99"/>
                    <a:pt x="319" y="98"/>
                  </a:cubicBezTo>
                  <a:cubicBezTo>
                    <a:pt x="320" y="98"/>
                    <a:pt x="322" y="101"/>
                    <a:pt x="322" y="102"/>
                  </a:cubicBezTo>
                  <a:cubicBezTo>
                    <a:pt x="323" y="101"/>
                    <a:pt x="322" y="100"/>
                    <a:pt x="323" y="99"/>
                  </a:cubicBezTo>
                  <a:cubicBezTo>
                    <a:pt x="323" y="99"/>
                    <a:pt x="323" y="100"/>
                    <a:pt x="323" y="100"/>
                  </a:cubicBezTo>
                  <a:cubicBezTo>
                    <a:pt x="323" y="100"/>
                    <a:pt x="323" y="100"/>
                    <a:pt x="323" y="100"/>
                  </a:cubicBezTo>
                  <a:cubicBezTo>
                    <a:pt x="323" y="100"/>
                    <a:pt x="324" y="100"/>
                    <a:pt x="324" y="100"/>
                  </a:cubicBezTo>
                  <a:cubicBezTo>
                    <a:pt x="324" y="100"/>
                    <a:pt x="324" y="100"/>
                    <a:pt x="324" y="99"/>
                  </a:cubicBezTo>
                  <a:cubicBezTo>
                    <a:pt x="324" y="99"/>
                    <a:pt x="325" y="99"/>
                    <a:pt x="325" y="100"/>
                  </a:cubicBezTo>
                  <a:cubicBezTo>
                    <a:pt x="325" y="100"/>
                    <a:pt x="325" y="100"/>
                    <a:pt x="325" y="100"/>
                  </a:cubicBezTo>
                  <a:cubicBezTo>
                    <a:pt x="326" y="100"/>
                    <a:pt x="326" y="99"/>
                    <a:pt x="326" y="100"/>
                  </a:cubicBezTo>
                  <a:cubicBezTo>
                    <a:pt x="326" y="100"/>
                    <a:pt x="327" y="101"/>
                    <a:pt x="327" y="101"/>
                  </a:cubicBezTo>
                  <a:cubicBezTo>
                    <a:pt x="328" y="100"/>
                    <a:pt x="328" y="100"/>
                    <a:pt x="330" y="100"/>
                  </a:cubicBezTo>
                  <a:cubicBezTo>
                    <a:pt x="330" y="100"/>
                    <a:pt x="331" y="100"/>
                    <a:pt x="331" y="101"/>
                  </a:cubicBezTo>
                  <a:cubicBezTo>
                    <a:pt x="331" y="100"/>
                    <a:pt x="331" y="100"/>
                    <a:pt x="331" y="100"/>
                  </a:cubicBezTo>
                  <a:cubicBezTo>
                    <a:pt x="331" y="100"/>
                    <a:pt x="331" y="100"/>
                    <a:pt x="331" y="100"/>
                  </a:cubicBezTo>
                  <a:cubicBezTo>
                    <a:pt x="332" y="100"/>
                    <a:pt x="332" y="98"/>
                    <a:pt x="333" y="98"/>
                  </a:cubicBezTo>
                  <a:cubicBezTo>
                    <a:pt x="332" y="99"/>
                    <a:pt x="332" y="99"/>
                    <a:pt x="332" y="101"/>
                  </a:cubicBezTo>
                  <a:cubicBezTo>
                    <a:pt x="332" y="101"/>
                    <a:pt x="333" y="102"/>
                    <a:pt x="333" y="103"/>
                  </a:cubicBezTo>
                  <a:cubicBezTo>
                    <a:pt x="334" y="102"/>
                    <a:pt x="337" y="104"/>
                    <a:pt x="337" y="106"/>
                  </a:cubicBezTo>
                  <a:cubicBezTo>
                    <a:pt x="337" y="106"/>
                    <a:pt x="337" y="107"/>
                    <a:pt x="337" y="107"/>
                  </a:cubicBezTo>
                  <a:cubicBezTo>
                    <a:pt x="337" y="108"/>
                    <a:pt x="337" y="109"/>
                    <a:pt x="337" y="109"/>
                  </a:cubicBezTo>
                  <a:cubicBezTo>
                    <a:pt x="337" y="110"/>
                    <a:pt x="336" y="110"/>
                    <a:pt x="336" y="111"/>
                  </a:cubicBezTo>
                  <a:cubicBezTo>
                    <a:pt x="336" y="111"/>
                    <a:pt x="337" y="112"/>
                    <a:pt x="337" y="113"/>
                  </a:cubicBezTo>
                  <a:cubicBezTo>
                    <a:pt x="338" y="113"/>
                    <a:pt x="338" y="113"/>
                    <a:pt x="337" y="113"/>
                  </a:cubicBezTo>
                  <a:cubicBezTo>
                    <a:pt x="334" y="113"/>
                    <a:pt x="338" y="114"/>
                    <a:pt x="337" y="115"/>
                  </a:cubicBezTo>
                  <a:cubicBezTo>
                    <a:pt x="336" y="116"/>
                    <a:pt x="336" y="115"/>
                    <a:pt x="335" y="115"/>
                  </a:cubicBezTo>
                  <a:cubicBezTo>
                    <a:pt x="335" y="115"/>
                    <a:pt x="333" y="115"/>
                    <a:pt x="333" y="115"/>
                  </a:cubicBezTo>
                  <a:cubicBezTo>
                    <a:pt x="333" y="115"/>
                    <a:pt x="333" y="116"/>
                    <a:pt x="332" y="116"/>
                  </a:cubicBezTo>
                  <a:cubicBezTo>
                    <a:pt x="332" y="115"/>
                    <a:pt x="331" y="118"/>
                    <a:pt x="332" y="117"/>
                  </a:cubicBezTo>
                  <a:cubicBezTo>
                    <a:pt x="331" y="118"/>
                    <a:pt x="331" y="119"/>
                    <a:pt x="330" y="120"/>
                  </a:cubicBezTo>
                  <a:cubicBezTo>
                    <a:pt x="330" y="120"/>
                    <a:pt x="330" y="120"/>
                    <a:pt x="330" y="121"/>
                  </a:cubicBezTo>
                  <a:cubicBezTo>
                    <a:pt x="330" y="121"/>
                    <a:pt x="330" y="121"/>
                    <a:pt x="330" y="121"/>
                  </a:cubicBezTo>
                  <a:cubicBezTo>
                    <a:pt x="329" y="122"/>
                    <a:pt x="328" y="123"/>
                    <a:pt x="328" y="123"/>
                  </a:cubicBezTo>
                  <a:cubicBezTo>
                    <a:pt x="327" y="124"/>
                    <a:pt x="327" y="124"/>
                    <a:pt x="327" y="125"/>
                  </a:cubicBezTo>
                  <a:cubicBezTo>
                    <a:pt x="327" y="125"/>
                    <a:pt x="326" y="126"/>
                    <a:pt x="325" y="127"/>
                  </a:cubicBezTo>
                  <a:cubicBezTo>
                    <a:pt x="325" y="127"/>
                    <a:pt x="325" y="128"/>
                    <a:pt x="325" y="128"/>
                  </a:cubicBezTo>
                  <a:cubicBezTo>
                    <a:pt x="324" y="128"/>
                    <a:pt x="324" y="128"/>
                    <a:pt x="324" y="128"/>
                  </a:cubicBezTo>
                  <a:cubicBezTo>
                    <a:pt x="324" y="128"/>
                    <a:pt x="324" y="129"/>
                    <a:pt x="324" y="129"/>
                  </a:cubicBezTo>
                  <a:cubicBezTo>
                    <a:pt x="323" y="130"/>
                    <a:pt x="323" y="130"/>
                    <a:pt x="323" y="130"/>
                  </a:cubicBezTo>
                  <a:cubicBezTo>
                    <a:pt x="322" y="131"/>
                    <a:pt x="321" y="132"/>
                    <a:pt x="320" y="132"/>
                  </a:cubicBezTo>
                  <a:cubicBezTo>
                    <a:pt x="320" y="133"/>
                    <a:pt x="320" y="135"/>
                    <a:pt x="319" y="133"/>
                  </a:cubicBezTo>
                  <a:cubicBezTo>
                    <a:pt x="319" y="133"/>
                    <a:pt x="319" y="133"/>
                    <a:pt x="319" y="133"/>
                  </a:cubicBezTo>
                  <a:cubicBezTo>
                    <a:pt x="318" y="134"/>
                    <a:pt x="318" y="134"/>
                    <a:pt x="318" y="135"/>
                  </a:cubicBezTo>
                  <a:cubicBezTo>
                    <a:pt x="318" y="135"/>
                    <a:pt x="317" y="137"/>
                    <a:pt x="317" y="137"/>
                  </a:cubicBezTo>
                  <a:cubicBezTo>
                    <a:pt x="314" y="137"/>
                    <a:pt x="317" y="137"/>
                    <a:pt x="317" y="139"/>
                  </a:cubicBezTo>
                  <a:cubicBezTo>
                    <a:pt x="317" y="139"/>
                    <a:pt x="314" y="142"/>
                    <a:pt x="314" y="142"/>
                  </a:cubicBezTo>
                  <a:cubicBezTo>
                    <a:pt x="314" y="142"/>
                    <a:pt x="314" y="140"/>
                    <a:pt x="314" y="140"/>
                  </a:cubicBezTo>
                  <a:cubicBezTo>
                    <a:pt x="313" y="140"/>
                    <a:pt x="311" y="141"/>
                    <a:pt x="311" y="140"/>
                  </a:cubicBezTo>
                  <a:cubicBezTo>
                    <a:pt x="311" y="141"/>
                    <a:pt x="312" y="143"/>
                    <a:pt x="312" y="143"/>
                  </a:cubicBezTo>
                  <a:cubicBezTo>
                    <a:pt x="312" y="143"/>
                    <a:pt x="311" y="143"/>
                    <a:pt x="311" y="143"/>
                  </a:cubicBezTo>
                  <a:cubicBezTo>
                    <a:pt x="310" y="144"/>
                    <a:pt x="311" y="146"/>
                    <a:pt x="309" y="146"/>
                  </a:cubicBezTo>
                  <a:cubicBezTo>
                    <a:pt x="309" y="146"/>
                    <a:pt x="309" y="147"/>
                    <a:pt x="308" y="147"/>
                  </a:cubicBezTo>
                  <a:cubicBezTo>
                    <a:pt x="308" y="147"/>
                    <a:pt x="309" y="148"/>
                    <a:pt x="309" y="148"/>
                  </a:cubicBezTo>
                  <a:cubicBezTo>
                    <a:pt x="308" y="149"/>
                    <a:pt x="308" y="149"/>
                    <a:pt x="308" y="150"/>
                  </a:cubicBezTo>
                  <a:cubicBezTo>
                    <a:pt x="309" y="150"/>
                    <a:pt x="308" y="150"/>
                    <a:pt x="309" y="151"/>
                  </a:cubicBezTo>
                  <a:cubicBezTo>
                    <a:pt x="309" y="151"/>
                    <a:pt x="308" y="154"/>
                    <a:pt x="309" y="153"/>
                  </a:cubicBezTo>
                  <a:cubicBezTo>
                    <a:pt x="310" y="154"/>
                    <a:pt x="310" y="153"/>
                    <a:pt x="310" y="155"/>
                  </a:cubicBezTo>
                  <a:cubicBezTo>
                    <a:pt x="310" y="155"/>
                    <a:pt x="310" y="154"/>
                    <a:pt x="310" y="154"/>
                  </a:cubicBezTo>
                  <a:cubicBezTo>
                    <a:pt x="310" y="155"/>
                    <a:pt x="310" y="157"/>
                    <a:pt x="309" y="158"/>
                  </a:cubicBezTo>
                  <a:cubicBezTo>
                    <a:pt x="309" y="158"/>
                    <a:pt x="312" y="162"/>
                    <a:pt x="311" y="163"/>
                  </a:cubicBezTo>
                  <a:cubicBezTo>
                    <a:pt x="311" y="164"/>
                    <a:pt x="311" y="164"/>
                    <a:pt x="311" y="164"/>
                  </a:cubicBezTo>
                  <a:cubicBezTo>
                    <a:pt x="311" y="164"/>
                    <a:pt x="312" y="164"/>
                    <a:pt x="312" y="164"/>
                  </a:cubicBezTo>
                  <a:cubicBezTo>
                    <a:pt x="311" y="163"/>
                    <a:pt x="311" y="166"/>
                    <a:pt x="311" y="165"/>
                  </a:cubicBezTo>
                  <a:cubicBezTo>
                    <a:pt x="311" y="166"/>
                    <a:pt x="311" y="165"/>
                    <a:pt x="311" y="166"/>
                  </a:cubicBezTo>
                  <a:cubicBezTo>
                    <a:pt x="311" y="166"/>
                    <a:pt x="311" y="166"/>
                    <a:pt x="311" y="166"/>
                  </a:cubicBezTo>
                  <a:cubicBezTo>
                    <a:pt x="311" y="166"/>
                    <a:pt x="311" y="169"/>
                    <a:pt x="311" y="169"/>
                  </a:cubicBezTo>
                  <a:cubicBezTo>
                    <a:pt x="311" y="170"/>
                    <a:pt x="310" y="170"/>
                    <a:pt x="310" y="169"/>
                  </a:cubicBezTo>
                  <a:cubicBezTo>
                    <a:pt x="310" y="170"/>
                    <a:pt x="311" y="171"/>
                    <a:pt x="311" y="171"/>
                  </a:cubicBezTo>
                  <a:cubicBezTo>
                    <a:pt x="311" y="172"/>
                    <a:pt x="310" y="171"/>
                    <a:pt x="310" y="172"/>
                  </a:cubicBezTo>
                  <a:cubicBezTo>
                    <a:pt x="310" y="173"/>
                    <a:pt x="310" y="174"/>
                    <a:pt x="310" y="175"/>
                  </a:cubicBezTo>
                  <a:cubicBezTo>
                    <a:pt x="310" y="175"/>
                    <a:pt x="311" y="176"/>
                    <a:pt x="311" y="176"/>
                  </a:cubicBezTo>
                  <a:cubicBezTo>
                    <a:pt x="310" y="177"/>
                    <a:pt x="310" y="177"/>
                    <a:pt x="310" y="177"/>
                  </a:cubicBezTo>
                  <a:cubicBezTo>
                    <a:pt x="310" y="177"/>
                    <a:pt x="310" y="177"/>
                    <a:pt x="310" y="177"/>
                  </a:cubicBezTo>
                  <a:cubicBezTo>
                    <a:pt x="310" y="177"/>
                    <a:pt x="311" y="179"/>
                    <a:pt x="311" y="179"/>
                  </a:cubicBezTo>
                  <a:cubicBezTo>
                    <a:pt x="312" y="179"/>
                    <a:pt x="313" y="176"/>
                    <a:pt x="313" y="179"/>
                  </a:cubicBezTo>
                  <a:cubicBezTo>
                    <a:pt x="313" y="179"/>
                    <a:pt x="314" y="179"/>
                    <a:pt x="314" y="180"/>
                  </a:cubicBezTo>
                  <a:cubicBezTo>
                    <a:pt x="315" y="180"/>
                    <a:pt x="316" y="180"/>
                    <a:pt x="316" y="181"/>
                  </a:cubicBezTo>
                  <a:cubicBezTo>
                    <a:pt x="316" y="181"/>
                    <a:pt x="318" y="181"/>
                    <a:pt x="318" y="181"/>
                  </a:cubicBezTo>
                  <a:cubicBezTo>
                    <a:pt x="318" y="181"/>
                    <a:pt x="317" y="182"/>
                    <a:pt x="318" y="182"/>
                  </a:cubicBezTo>
                  <a:cubicBezTo>
                    <a:pt x="318" y="183"/>
                    <a:pt x="319" y="182"/>
                    <a:pt x="319" y="182"/>
                  </a:cubicBezTo>
                  <a:cubicBezTo>
                    <a:pt x="319" y="182"/>
                    <a:pt x="319" y="182"/>
                    <a:pt x="318" y="183"/>
                  </a:cubicBezTo>
                  <a:cubicBezTo>
                    <a:pt x="318" y="183"/>
                    <a:pt x="321" y="182"/>
                    <a:pt x="321" y="181"/>
                  </a:cubicBezTo>
                  <a:cubicBezTo>
                    <a:pt x="322" y="182"/>
                    <a:pt x="320" y="183"/>
                    <a:pt x="321" y="185"/>
                  </a:cubicBezTo>
                  <a:cubicBezTo>
                    <a:pt x="321" y="185"/>
                    <a:pt x="323" y="185"/>
                    <a:pt x="323" y="186"/>
                  </a:cubicBezTo>
                  <a:cubicBezTo>
                    <a:pt x="323" y="186"/>
                    <a:pt x="321" y="189"/>
                    <a:pt x="321" y="188"/>
                  </a:cubicBezTo>
                  <a:cubicBezTo>
                    <a:pt x="322" y="190"/>
                    <a:pt x="324" y="185"/>
                    <a:pt x="325" y="185"/>
                  </a:cubicBezTo>
                  <a:cubicBezTo>
                    <a:pt x="324" y="187"/>
                    <a:pt x="328" y="186"/>
                    <a:pt x="329" y="185"/>
                  </a:cubicBezTo>
                  <a:cubicBezTo>
                    <a:pt x="329" y="186"/>
                    <a:pt x="329" y="185"/>
                    <a:pt x="330" y="185"/>
                  </a:cubicBezTo>
                  <a:cubicBezTo>
                    <a:pt x="330" y="185"/>
                    <a:pt x="330" y="186"/>
                    <a:pt x="330" y="186"/>
                  </a:cubicBezTo>
                  <a:cubicBezTo>
                    <a:pt x="331" y="186"/>
                    <a:pt x="331" y="186"/>
                    <a:pt x="331" y="185"/>
                  </a:cubicBezTo>
                  <a:cubicBezTo>
                    <a:pt x="331" y="187"/>
                    <a:pt x="332" y="184"/>
                    <a:pt x="332" y="184"/>
                  </a:cubicBezTo>
                  <a:cubicBezTo>
                    <a:pt x="332" y="185"/>
                    <a:pt x="333" y="184"/>
                    <a:pt x="333" y="183"/>
                  </a:cubicBezTo>
                  <a:cubicBezTo>
                    <a:pt x="333" y="184"/>
                    <a:pt x="334" y="184"/>
                    <a:pt x="335" y="184"/>
                  </a:cubicBezTo>
                  <a:cubicBezTo>
                    <a:pt x="335" y="184"/>
                    <a:pt x="335" y="183"/>
                    <a:pt x="335" y="183"/>
                  </a:cubicBezTo>
                  <a:cubicBezTo>
                    <a:pt x="336" y="184"/>
                    <a:pt x="339" y="182"/>
                    <a:pt x="340" y="182"/>
                  </a:cubicBezTo>
                  <a:cubicBezTo>
                    <a:pt x="340" y="182"/>
                    <a:pt x="340" y="182"/>
                    <a:pt x="341" y="182"/>
                  </a:cubicBezTo>
                  <a:cubicBezTo>
                    <a:pt x="341" y="182"/>
                    <a:pt x="340" y="181"/>
                    <a:pt x="340" y="181"/>
                  </a:cubicBezTo>
                  <a:cubicBezTo>
                    <a:pt x="341" y="181"/>
                    <a:pt x="341" y="181"/>
                    <a:pt x="342" y="182"/>
                  </a:cubicBezTo>
                  <a:cubicBezTo>
                    <a:pt x="342" y="181"/>
                    <a:pt x="341" y="180"/>
                    <a:pt x="341" y="180"/>
                  </a:cubicBezTo>
                  <a:cubicBezTo>
                    <a:pt x="342" y="180"/>
                    <a:pt x="342" y="181"/>
                    <a:pt x="343" y="180"/>
                  </a:cubicBezTo>
                  <a:cubicBezTo>
                    <a:pt x="343" y="180"/>
                    <a:pt x="344" y="181"/>
                    <a:pt x="344" y="181"/>
                  </a:cubicBezTo>
                  <a:cubicBezTo>
                    <a:pt x="345" y="180"/>
                    <a:pt x="344" y="180"/>
                    <a:pt x="345" y="181"/>
                  </a:cubicBezTo>
                  <a:cubicBezTo>
                    <a:pt x="345" y="181"/>
                    <a:pt x="347" y="180"/>
                    <a:pt x="347" y="180"/>
                  </a:cubicBezTo>
                  <a:cubicBezTo>
                    <a:pt x="347" y="180"/>
                    <a:pt x="348" y="180"/>
                    <a:pt x="348" y="180"/>
                  </a:cubicBezTo>
                  <a:cubicBezTo>
                    <a:pt x="348" y="177"/>
                    <a:pt x="351" y="180"/>
                    <a:pt x="353" y="179"/>
                  </a:cubicBezTo>
                  <a:cubicBezTo>
                    <a:pt x="353" y="179"/>
                    <a:pt x="353" y="178"/>
                    <a:pt x="354" y="179"/>
                  </a:cubicBezTo>
                  <a:cubicBezTo>
                    <a:pt x="356" y="174"/>
                    <a:pt x="361" y="171"/>
                    <a:pt x="364" y="167"/>
                  </a:cubicBezTo>
                  <a:cubicBezTo>
                    <a:pt x="367" y="164"/>
                    <a:pt x="369" y="159"/>
                    <a:pt x="373" y="156"/>
                  </a:cubicBezTo>
                  <a:cubicBezTo>
                    <a:pt x="375" y="153"/>
                    <a:pt x="380" y="148"/>
                    <a:pt x="378" y="144"/>
                  </a:cubicBezTo>
                  <a:cubicBezTo>
                    <a:pt x="376" y="140"/>
                    <a:pt x="373" y="138"/>
                    <a:pt x="370" y="135"/>
                  </a:cubicBezTo>
                  <a:cubicBezTo>
                    <a:pt x="370" y="135"/>
                    <a:pt x="369" y="134"/>
                    <a:pt x="369" y="133"/>
                  </a:cubicBezTo>
                  <a:cubicBezTo>
                    <a:pt x="368" y="132"/>
                    <a:pt x="369" y="132"/>
                    <a:pt x="369" y="132"/>
                  </a:cubicBezTo>
                  <a:cubicBezTo>
                    <a:pt x="370" y="130"/>
                    <a:pt x="372" y="129"/>
                    <a:pt x="372" y="127"/>
                  </a:cubicBezTo>
                  <a:cubicBezTo>
                    <a:pt x="372" y="124"/>
                    <a:pt x="368" y="124"/>
                    <a:pt x="368" y="121"/>
                  </a:cubicBezTo>
                  <a:cubicBezTo>
                    <a:pt x="368" y="119"/>
                    <a:pt x="370" y="119"/>
                    <a:pt x="370" y="118"/>
                  </a:cubicBezTo>
                  <a:cubicBezTo>
                    <a:pt x="369" y="116"/>
                    <a:pt x="367" y="116"/>
                    <a:pt x="366" y="114"/>
                  </a:cubicBezTo>
                  <a:cubicBezTo>
                    <a:pt x="365" y="113"/>
                    <a:pt x="366" y="113"/>
                    <a:pt x="366" y="112"/>
                  </a:cubicBezTo>
                  <a:cubicBezTo>
                    <a:pt x="366" y="111"/>
                    <a:pt x="367" y="112"/>
                    <a:pt x="367" y="111"/>
                  </a:cubicBezTo>
                  <a:cubicBezTo>
                    <a:pt x="368" y="109"/>
                    <a:pt x="365" y="109"/>
                    <a:pt x="366" y="108"/>
                  </a:cubicBezTo>
                  <a:cubicBezTo>
                    <a:pt x="367" y="107"/>
                    <a:pt x="367" y="105"/>
                    <a:pt x="367" y="104"/>
                  </a:cubicBezTo>
                  <a:cubicBezTo>
                    <a:pt x="367" y="102"/>
                    <a:pt x="366" y="103"/>
                    <a:pt x="368" y="102"/>
                  </a:cubicBezTo>
                  <a:cubicBezTo>
                    <a:pt x="369" y="101"/>
                    <a:pt x="370" y="103"/>
                    <a:pt x="369" y="100"/>
                  </a:cubicBezTo>
                  <a:cubicBezTo>
                    <a:pt x="369" y="98"/>
                    <a:pt x="368" y="96"/>
                    <a:pt x="368" y="94"/>
                  </a:cubicBezTo>
                  <a:cubicBezTo>
                    <a:pt x="367" y="92"/>
                    <a:pt x="366" y="91"/>
                    <a:pt x="365" y="90"/>
                  </a:cubicBezTo>
                  <a:cubicBezTo>
                    <a:pt x="365" y="88"/>
                    <a:pt x="364" y="86"/>
                    <a:pt x="363" y="85"/>
                  </a:cubicBezTo>
                  <a:cubicBezTo>
                    <a:pt x="362" y="82"/>
                    <a:pt x="362" y="81"/>
                    <a:pt x="363" y="79"/>
                  </a:cubicBezTo>
                  <a:cubicBezTo>
                    <a:pt x="363" y="77"/>
                    <a:pt x="365" y="75"/>
                    <a:pt x="366" y="73"/>
                  </a:cubicBezTo>
                  <a:cubicBezTo>
                    <a:pt x="367" y="72"/>
                    <a:pt x="368" y="71"/>
                    <a:pt x="368" y="69"/>
                  </a:cubicBezTo>
                  <a:cubicBezTo>
                    <a:pt x="368" y="67"/>
                    <a:pt x="367" y="66"/>
                    <a:pt x="366" y="65"/>
                  </a:cubicBezTo>
                  <a:cubicBezTo>
                    <a:pt x="365" y="63"/>
                    <a:pt x="365" y="61"/>
                    <a:pt x="363" y="60"/>
                  </a:cubicBezTo>
                  <a:cubicBezTo>
                    <a:pt x="361" y="59"/>
                    <a:pt x="360" y="59"/>
                    <a:pt x="359" y="58"/>
                  </a:cubicBezTo>
                  <a:cubicBezTo>
                    <a:pt x="358" y="56"/>
                    <a:pt x="358" y="54"/>
                    <a:pt x="358" y="52"/>
                  </a:cubicBezTo>
                  <a:cubicBezTo>
                    <a:pt x="358" y="51"/>
                    <a:pt x="361" y="49"/>
                    <a:pt x="360" y="47"/>
                  </a:cubicBezTo>
                  <a:cubicBezTo>
                    <a:pt x="360" y="46"/>
                    <a:pt x="359" y="47"/>
                    <a:pt x="358" y="46"/>
                  </a:cubicBezTo>
                  <a:cubicBezTo>
                    <a:pt x="358" y="45"/>
                    <a:pt x="360" y="44"/>
                    <a:pt x="361" y="43"/>
                  </a:cubicBezTo>
                  <a:cubicBezTo>
                    <a:pt x="363" y="44"/>
                    <a:pt x="363" y="39"/>
                    <a:pt x="364" y="38"/>
                  </a:cubicBezTo>
                  <a:cubicBezTo>
                    <a:pt x="365" y="38"/>
                    <a:pt x="367" y="38"/>
                    <a:pt x="368" y="37"/>
                  </a:cubicBezTo>
                  <a:cubicBezTo>
                    <a:pt x="370" y="37"/>
                    <a:pt x="370" y="33"/>
                    <a:pt x="369" y="32"/>
                  </a:cubicBezTo>
                  <a:cubicBezTo>
                    <a:pt x="369" y="31"/>
                    <a:pt x="373" y="34"/>
                    <a:pt x="373" y="34"/>
                  </a:cubicBezTo>
                  <a:cubicBezTo>
                    <a:pt x="376" y="34"/>
                    <a:pt x="374" y="30"/>
                    <a:pt x="374" y="28"/>
                  </a:cubicBezTo>
                  <a:cubicBezTo>
                    <a:pt x="374" y="28"/>
                    <a:pt x="373" y="29"/>
                    <a:pt x="373" y="29"/>
                  </a:cubicBezTo>
                  <a:cubicBezTo>
                    <a:pt x="373" y="28"/>
                    <a:pt x="373" y="28"/>
                    <a:pt x="372" y="28"/>
                  </a:cubicBezTo>
                  <a:cubicBezTo>
                    <a:pt x="372" y="28"/>
                    <a:pt x="372" y="31"/>
                    <a:pt x="371" y="31"/>
                  </a:cubicBezTo>
                  <a:cubicBezTo>
                    <a:pt x="371" y="31"/>
                    <a:pt x="371" y="27"/>
                    <a:pt x="370" y="27"/>
                  </a:cubicBezTo>
                  <a:cubicBezTo>
                    <a:pt x="369" y="28"/>
                    <a:pt x="370" y="30"/>
                    <a:pt x="370" y="30"/>
                  </a:cubicBezTo>
                  <a:cubicBezTo>
                    <a:pt x="370" y="30"/>
                    <a:pt x="368" y="30"/>
                    <a:pt x="368" y="30"/>
                  </a:cubicBezTo>
                  <a:cubicBezTo>
                    <a:pt x="368" y="30"/>
                    <a:pt x="368" y="30"/>
                    <a:pt x="368" y="29"/>
                  </a:cubicBezTo>
                  <a:cubicBezTo>
                    <a:pt x="368" y="29"/>
                    <a:pt x="366" y="31"/>
                    <a:pt x="365" y="31"/>
                  </a:cubicBezTo>
                  <a:cubicBezTo>
                    <a:pt x="365" y="29"/>
                    <a:pt x="367" y="28"/>
                    <a:pt x="366" y="26"/>
                  </a:cubicBezTo>
                  <a:cubicBezTo>
                    <a:pt x="366" y="26"/>
                    <a:pt x="366" y="27"/>
                    <a:pt x="366" y="26"/>
                  </a:cubicBezTo>
                  <a:cubicBezTo>
                    <a:pt x="365" y="27"/>
                    <a:pt x="365" y="27"/>
                    <a:pt x="364" y="27"/>
                  </a:cubicBezTo>
                  <a:cubicBezTo>
                    <a:pt x="364" y="27"/>
                    <a:pt x="366" y="25"/>
                    <a:pt x="366" y="25"/>
                  </a:cubicBezTo>
                  <a:cubicBezTo>
                    <a:pt x="366" y="24"/>
                    <a:pt x="363" y="24"/>
                    <a:pt x="363" y="24"/>
                  </a:cubicBezTo>
                  <a:cubicBezTo>
                    <a:pt x="363" y="23"/>
                    <a:pt x="359" y="23"/>
                    <a:pt x="359" y="22"/>
                  </a:cubicBezTo>
                  <a:cubicBezTo>
                    <a:pt x="359" y="22"/>
                    <a:pt x="359" y="22"/>
                    <a:pt x="359" y="21"/>
                  </a:cubicBezTo>
                  <a:cubicBezTo>
                    <a:pt x="359" y="21"/>
                    <a:pt x="363" y="22"/>
                    <a:pt x="363" y="22"/>
                  </a:cubicBezTo>
                  <a:cubicBezTo>
                    <a:pt x="365" y="23"/>
                    <a:pt x="368" y="24"/>
                    <a:pt x="370" y="23"/>
                  </a:cubicBezTo>
                  <a:cubicBezTo>
                    <a:pt x="372" y="21"/>
                    <a:pt x="371" y="19"/>
                    <a:pt x="374" y="19"/>
                  </a:cubicBezTo>
                  <a:cubicBezTo>
                    <a:pt x="376" y="19"/>
                    <a:pt x="376" y="18"/>
                    <a:pt x="375" y="17"/>
                  </a:cubicBezTo>
                  <a:cubicBezTo>
                    <a:pt x="374" y="15"/>
                    <a:pt x="374" y="16"/>
                    <a:pt x="374" y="16"/>
                  </a:cubicBezTo>
                  <a:cubicBezTo>
                    <a:pt x="373" y="16"/>
                    <a:pt x="373" y="14"/>
                    <a:pt x="372" y="14"/>
                  </a:cubicBezTo>
                  <a:cubicBezTo>
                    <a:pt x="371" y="13"/>
                    <a:pt x="370" y="14"/>
                    <a:pt x="369" y="14"/>
                  </a:cubicBezTo>
                  <a:cubicBezTo>
                    <a:pt x="369" y="13"/>
                    <a:pt x="370" y="14"/>
                    <a:pt x="371" y="12"/>
                  </a:cubicBezTo>
                  <a:cubicBezTo>
                    <a:pt x="371" y="12"/>
                    <a:pt x="370" y="12"/>
                    <a:pt x="369" y="12"/>
                  </a:cubicBezTo>
                  <a:cubicBezTo>
                    <a:pt x="369" y="11"/>
                    <a:pt x="371" y="10"/>
                    <a:pt x="369" y="10"/>
                  </a:cubicBezTo>
                  <a:cubicBezTo>
                    <a:pt x="367" y="10"/>
                    <a:pt x="368" y="12"/>
                    <a:pt x="366" y="12"/>
                  </a:cubicBezTo>
                  <a:cubicBezTo>
                    <a:pt x="366" y="11"/>
                    <a:pt x="367" y="10"/>
                    <a:pt x="366" y="10"/>
                  </a:cubicBezTo>
                  <a:cubicBezTo>
                    <a:pt x="366" y="9"/>
                    <a:pt x="364" y="12"/>
                    <a:pt x="364" y="11"/>
                  </a:cubicBezTo>
                  <a:cubicBezTo>
                    <a:pt x="363" y="11"/>
                    <a:pt x="364" y="10"/>
                    <a:pt x="364" y="10"/>
                  </a:cubicBezTo>
                  <a:cubicBezTo>
                    <a:pt x="364" y="10"/>
                    <a:pt x="364" y="8"/>
                    <a:pt x="363" y="7"/>
                  </a:cubicBezTo>
                  <a:cubicBezTo>
                    <a:pt x="362" y="7"/>
                    <a:pt x="361" y="7"/>
                    <a:pt x="360" y="7"/>
                  </a:cubicBezTo>
                  <a:cubicBezTo>
                    <a:pt x="359" y="8"/>
                    <a:pt x="359" y="10"/>
                    <a:pt x="358" y="11"/>
                  </a:cubicBezTo>
                  <a:cubicBezTo>
                    <a:pt x="358" y="12"/>
                    <a:pt x="358" y="13"/>
                    <a:pt x="358" y="14"/>
                  </a:cubicBezTo>
                  <a:cubicBezTo>
                    <a:pt x="358" y="14"/>
                    <a:pt x="359" y="15"/>
                    <a:pt x="358" y="16"/>
                  </a:cubicBezTo>
                  <a:cubicBezTo>
                    <a:pt x="358" y="15"/>
                    <a:pt x="358" y="15"/>
                    <a:pt x="358" y="15"/>
                  </a:cubicBezTo>
                  <a:cubicBezTo>
                    <a:pt x="356" y="16"/>
                    <a:pt x="357" y="23"/>
                    <a:pt x="356" y="23"/>
                  </a:cubicBezTo>
                  <a:cubicBezTo>
                    <a:pt x="355" y="22"/>
                    <a:pt x="356" y="16"/>
                    <a:pt x="357" y="15"/>
                  </a:cubicBezTo>
                  <a:cubicBezTo>
                    <a:pt x="357" y="15"/>
                    <a:pt x="357" y="15"/>
                    <a:pt x="357" y="14"/>
                  </a:cubicBezTo>
                  <a:cubicBezTo>
                    <a:pt x="356" y="15"/>
                    <a:pt x="356" y="16"/>
                    <a:pt x="355" y="15"/>
                  </a:cubicBezTo>
                  <a:cubicBezTo>
                    <a:pt x="355" y="14"/>
                    <a:pt x="354" y="15"/>
                    <a:pt x="354" y="15"/>
                  </a:cubicBezTo>
                  <a:cubicBezTo>
                    <a:pt x="354" y="13"/>
                    <a:pt x="358" y="13"/>
                    <a:pt x="357" y="10"/>
                  </a:cubicBezTo>
                  <a:cubicBezTo>
                    <a:pt x="356" y="10"/>
                    <a:pt x="353" y="13"/>
                    <a:pt x="352" y="12"/>
                  </a:cubicBezTo>
                  <a:cubicBezTo>
                    <a:pt x="353" y="12"/>
                    <a:pt x="357" y="10"/>
                    <a:pt x="355" y="10"/>
                  </a:cubicBezTo>
                  <a:cubicBezTo>
                    <a:pt x="355" y="9"/>
                    <a:pt x="355" y="9"/>
                    <a:pt x="355" y="9"/>
                  </a:cubicBezTo>
                  <a:cubicBezTo>
                    <a:pt x="355" y="9"/>
                    <a:pt x="354" y="10"/>
                    <a:pt x="354" y="9"/>
                  </a:cubicBezTo>
                  <a:cubicBezTo>
                    <a:pt x="354" y="9"/>
                    <a:pt x="353" y="9"/>
                    <a:pt x="353" y="9"/>
                  </a:cubicBezTo>
                  <a:cubicBezTo>
                    <a:pt x="354" y="8"/>
                    <a:pt x="356" y="9"/>
                    <a:pt x="357" y="9"/>
                  </a:cubicBezTo>
                  <a:cubicBezTo>
                    <a:pt x="356" y="9"/>
                    <a:pt x="358" y="7"/>
                    <a:pt x="358" y="7"/>
                  </a:cubicBezTo>
                  <a:cubicBezTo>
                    <a:pt x="358" y="7"/>
                    <a:pt x="358" y="7"/>
                    <a:pt x="357" y="7"/>
                  </a:cubicBezTo>
                  <a:cubicBezTo>
                    <a:pt x="358" y="6"/>
                    <a:pt x="359" y="5"/>
                    <a:pt x="358" y="4"/>
                  </a:cubicBezTo>
                  <a:cubicBezTo>
                    <a:pt x="358" y="4"/>
                    <a:pt x="357" y="5"/>
                    <a:pt x="356" y="4"/>
                  </a:cubicBezTo>
                  <a:cubicBezTo>
                    <a:pt x="356" y="4"/>
                    <a:pt x="357" y="3"/>
                    <a:pt x="356" y="2"/>
                  </a:cubicBezTo>
                  <a:cubicBezTo>
                    <a:pt x="356" y="3"/>
                    <a:pt x="355" y="3"/>
                    <a:pt x="355" y="3"/>
                  </a:cubicBezTo>
                  <a:cubicBezTo>
                    <a:pt x="355" y="5"/>
                    <a:pt x="353" y="2"/>
                    <a:pt x="353" y="2"/>
                  </a:cubicBezTo>
                  <a:cubicBezTo>
                    <a:pt x="353" y="2"/>
                    <a:pt x="352" y="3"/>
                    <a:pt x="352" y="3"/>
                  </a:cubicBezTo>
                  <a:cubicBezTo>
                    <a:pt x="351" y="4"/>
                    <a:pt x="353" y="4"/>
                    <a:pt x="351" y="5"/>
                  </a:cubicBezTo>
                  <a:cubicBezTo>
                    <a:pt x="352" y="5"/>
                    <a:pt x="351" y="4"/>
                    <a:pt x="351" y="4"/>
                  </a:cubicBezTo>
                  <a:cubicBezTo>
                    <a:pt x="349" y="4"/>
                    <a:pt x="351" y="5"/>
                    <a:pt x="350" y="5"/>
                  </a:cubicBezTo>
                  <a:cubicBezTo>
                    <a:pt x="350" y="5"/>
                    <a:pt x="348" y="5"/>
                    <a:pt x="349" y="6"/>
                  </a:cubicBezTo>
                  <a:cubicBezTo>
                    <a:pt x="349" y="7"/>
                    <a:pt x="350" y="6"/>
                    <a:pt x="351" y="6"/>
                  </a:cubicBezTo>
                  <a:cubicBezTo>
                    <a:pt x="352" y="7"/>
                    <a:pt x="352" y="8"/>
                    <a:pt x="352" y="8"/>
                  </a:cubicBezTo>
                  <a:cubicBezTo>
                    <a:pt x="351" y="9"/>
                    <a:pt x="351" y="7"/>
                    <a:pt x="350" y="9"/>
                  </a:cubicBezTo>
                  <a:cubicBezTo>
                    <a:pt x="350" y="10"/>
                    <a:pt x="348" y="9"/>
                    <a:pt x="349" y="10"/>
                  </a:cubicBezTo>
                  <a:cubicBezTo>
                    <a:pt x="349" y="10"/>
                    <a:pt x="349" y="11"/>
                    <a:pt x="349" y="11"/>
                  </a:cubicBezTo>
                  <a:cubicBezTo>
                    <a:pt x="349" y="11"/>
                    <a:pt x="349" y="11"/>
                    <a:pt x="349" y="11"/>
                  </a:cubicBezTo>
                  <a:cubicBezTo>
                    <a:pt x="349" y="11"/>
                    <a:pt x="350" y="13"/>
                    <a:pt x="350" y="13"/>
                  </a:cubicBezTo>
                  <a:cubicBezTo>
                    <a:pt x="350" y="13"/>
                    <a:pt x="349" y="12"/>
                    <a:pt x="348" y="13"/>
                  </a:cubicBezTo>
                  <a:cubicBezTo>
                    <a:pt x="348" y="13"/>
                    <a:pt x="348" y="15"/>
                    <a:pt x="349" y="15"/>
                  </a:cubicBezTo>
                  <a:cubicBezTo>
                    <a:pt x="348" y="16"/>
                    <a:pt x="347" y="14"/>
                    <a:pt x="347" y="15"/>
                  </a:cubicBezTo>
                  <a:cubicBezTo>
                    <a:pt x="347" y="16"/>
                    <a:pt x="347" y="16"/>
                    <a:pt x="347" y="16"/>
                  </a:cubicBezTo>
                  <a:cubicBezTo>
                    <a:pt x="346" y="16"/>
                    <a:pt x="346" y="16"/>
                    <a:pt x="346" y="16"/>
                  </a:cubicBezTo>
                  <a:cubicBezTo>
                    <a:pt x="346" y="16"/>
                    <a:pt x="346" y="17"/>
                    <a:pt x="345" y="18"/>
                  </a:cubicBezTo>
                  <a:cubicBezTo>
                    <a:pt x="345" y="18"/>
                    <a:pt x="346" y="13"/>
                    <a:pt x="346" y="13"/>
                  </a:cubicBezTo>
                  <a:cubicBezTo>
                    <a:pt x="346" y="10"/>
                    <a:pt x="345" y="13"/>
                    <a:pt x="344" y="12"/>
                  </a:cubicBezTo>
                  <a:cubicBezTo>
                    <a:pt x="344" y="12"/>
                    <a:pt x="346" y="10"/>
                    <a:pt x="346" y="10"/>
                  </a:cubicBezTo>
                  <a:cubicBezTo>
                    <a:pt x="346" y="10"/>
                    <a:pt x="346" y="6"/>
                    <a:pt x="346" y="6"/>
                  </a:cubicBezTo>
                  <a:cubicBezTo>
                    <a:pt x="345" y="4"/>
                    <a:pt x="342" y="10"/>
                    <a:pt x="342" y="11"/>
                  </a:cubicBezTo>
                  <a:cubicBezTo>
                    <a:pt x="341" y="13"/>
                    <a:pt x="340" y="14"/>
                    <a:pt x="339" y="16"/>
                  </a:cubicBezTo>
                  <a:cubicBezTo>
                    <a:pt x="338" y="17"/>
                    <a:pt x="338" y="17"/>
                    <a:pt x="338" y="18"/>
                  </a:cubicBezTo>
                  <a:cubicBezTo>
                    <a:pt x="338" y="19"/>
                    <a:pt x="337" y="20"/>
                    <a:pt x="337" y="21"/>
                  </a:cubicBezTo>
                  <a:cubicBezTo>
                    <a:pt x="336" y="22"/>
                    <a:pt x="336" y="23"/>
                    <a:pt x="335" y="22"/>
                  </a:cubicBezTo>
                  <a:cubicBezTo>
                    <a:pt x="334" y="22"/>
                    <a:pt x="335" y="23"/>
                    <a:pt x="335" y="23"/>
                  </a:cubicBezTo>
                  <a:cubicBezTo>
                    <a:pt x="333" y="23"/>
                    <a:pt x="335" y="20"/>
                    <a:pt x="335" y="19"/>
                  </a:cubicBezTo>
                  <a:cubicBezTo>
                    <a:pt x="335" y="19"/>
                    <a:pt x="336" y="17"/>
                    <a:pt x="337" y="17"/>
                  </a:cubicBezTo>
                  <a:cubicBezTo>
                    <a:pt x="337" y="15"/>
                    <a:pt x="336" y="14"/>
                    <a:pt x="335" y="14"/>
                  </a:cubicBezTo>
                  <a:cubicBezTo>
                    <a:pt x="337" y="12"/>
                    <a:pt x="338" y="11"/>
                    <a:pt x="339" y="9"/>
                  </a:cubicBezTo>
                  <a:cubicBezTo>
                    <a:pt x="340" y="9"/>
                    <a:pt x="341" y="8"/>
                    <a:pt x="341" y="8"/>
                  </a:cubicBezTo>
                  <a:cubicBezTo>
                    <a:pt x="341" y="6"/>
                    <a:pt x="340" y="7"/>
                    <a:pt x="340" y="7"/>
                  </a:cubicBezTo>
                  <a:cubicBezTo>
                    <a:pt x="339" y="6"/>
                    <a:pt x="339" y="7"/>
                    <a:pt x="338" y="7"/>
                  </a:cubicBezTo>
                  <a:cubicBezTo>
                    <a:pt x="338" y="7"/>
                    <a:pt x="338" y="5"/>
                    <a:pt x="337" y="5"/>
                  </a:cubicBezTo>
                  <a:cubicBezTo>
                    <a:pt x="337" y="5"/>
                    <a:pt x="337" y="9"/>
                    <a:pt x="337" y="9"/>
                  </a:cubicBezTo>
                  <a:cubicBezTo>
                    <a:pt x="336" y="8"/>
                    <a:pt x="337" y="7"/>
                    <a:pt x="336" y="7"/>
                  </a:cubicBezTo>
                  <a:cubicBezTo>
                    <a:pt x="335" y="6"/>
                    <a:pt x="336" y="7"/>
                    <a:pt x="335" y="7"/>
                  </a:cubicBezTo>
                  <a:cubicBezTo>
                    <a:pt x="334" y="7"/>
                    <a:pt x="335" y="6"/>
                    <a:pt x="335" y="5"/>
                  </a:cubicBezTo>
                  <a:cubicBezTo>
                    <a:pt x="334" y="5"/>
                    <a:pt x="335" y="7"/>
                    <a:pt x="333" y="6"/>
                  </a:cubicBezTo>
                  <a:cubicBezTo>
                    <a:pt x="334" y="5"/>
                    <a:pt x="332" y="4"/>
                    <a:pt x="332" y="5"/>
                  </a:cubicBezTo>
                  <a:cubicBezTo>
                    <a:pt x="331" y="6"/>
                    <a:pt x="333" y="6"/>
                    <a:pt x="333" y="7"/>
                  </a:cubicBezTo>
                  <a:cubicBezTo>
                    <a:pt x="332" y="7"/>
                    <a:pt x="333" y="8"/>
                    <a:pt x="332" y="9"/>
                  </a:cubicBezTo>
                  <a:cubicBezTo>
                    <a:pt x="332" y="9"/>
                    <a:pt x="331" y="7"/>
                    <a:pt x="331" y="7"/>
                  </a:cubicBezTo>
                  <a:cubicBezTo>
                    <a:pt x="329" y="7"/>
                    <a:pt x="330" y="8"/>
                    <a:pt x="331" y="9"/>
                  </a:cubicBezTo>
                  <a:cubicBezTo>
                    <a:pt x="331" y="10"/>
                    <a:pt x="333" y="10"/>
                    <a:pt x="333" y="11"/>
                  </a:cubicBezTo>
                  <a:cubicBezTo>
                    <a:pt x="333" y="13"/>
                    <a:pt x="332" y="11"/>
                    <a:pt x="332" y="11"/>
                  </a:cubicBezTo>
                  <a:cubicBezTo>
                    <a:pt x="331" y="11"/>
                    <a:pt x="332" y="10"/>
                    <a:pt x="330" y="11"/>
                  </a:cubicBezTo>
                  <a:cubicBezTo>
                    <a:pt x="330" y="11"/>
                    <a:pt x="329" y="13"/>
                    <a:pt x="329" y="13"/>
                  </a:cubicBezTo>
                  <a:cubicBezTo>
                    <a:pt x="329" y="14"/>
                    <a:pt x="329" y="13"/>
                    <a:pt x="329" y="14"/>
                  </a:cubicBezTo>
                  <a:cubicBezTo>
                    <a:pt x="329" y="14"/>
                    <a:pt x="331" y="15"/>
                    <a:pt x="330" y="15"/>
                  </a:cubicBezTo>
                  <a:cubicBezTo>
                    <a:pt x="330" y="15"/>
                    <a:pt x="328" y="15"/>
                    <a:pt x="328" y="15"/>
                  </a:cubicBezTo>
                  <a:cubicBezTo>
                    <a:pt x="327" y="15"/>
                    <a:pt x="326" y="15"/>
                    <a:pt x="326" y="16"/>
                  </a:cubicBezTo>
                  <a:cubicBezTo>
                    <a:pt x="326" y="16"/>
                    <a:pt x="325" y="18"/>
                    <a:pt x="325" y="18"/>
                  </a:cubicBezTo>
                  <a:cubicBezTo>
                    <a:pt x="325" y="19"/>
                    <a:pt x="323" y="19"/>
                    <a:pt x="323" y="19"/>
                  </a:cubicBezTo>
                  <a:cubicBezTo>
                    <a:pt x="323" y="19"/>
                    <a:pt x="325" y="19"/>
                    <a:pt x="325" y="20"/>
                  </a:cubicBezTo>
                  <a:cubicBezTo>
                    <a:pt x="325" y="20"/>
                    <a:pt x="323" y="20"/>
                    <a:pt x="323" y="20"/>
                  </a:cubicBezTo>
                  <a:cubicBezTo>
                    <a:pt x="323" y="20"/>
                    <a:pt x="324" y="20"/>
                    <a:pt x="324" y="21"/>
                  </a:cubicBezTo>
                  <a:cubicBezTo>
                    <a:pt x="323" y="21"/>
                    <a:pt x="324" y="21"/>
                    <a:pt x="324" y="22"/>
                  </a:cubicBezTo>
                  <a:cubicBezTo>
                    <a:pt x="323" y="23"/>
                    <a:pt x="322" y="22"/>
                    <a:pt x="323" y="23"/>
                  </a:cubicBezTo>
                  <a:cubicBezTo>
                    <a:pt x="323" y="24"/>
                    <a:pt x="324" y="24"/>
                    <a:pt x="325" y="24"/>
                  </a:cubicBezTo>
                  <a:cubicBezTo>
                    <a:pt x="325" y="25"/>
                    <a:pt x="323" y="25"/>
                    <a:pt x="322" y="25"/>
                  </a:cubicBezTo>
                  <a:cubicBezTo>
                    <a:pt x="322" y="25"/>
                    <a:pt x="321" y="22"/>
                    <a:pt x="321" y="22"/>
                  </a:cubicBezTo>
                  <a:cubicBezTo>
                    <a:pt x="320" y="23"/>
                    <a:pt x="318" y="23"/>
                    <a:pt x="317" y="24"/>
                  </a:cubicBezTo>
                  <a:cubicBezTo>
                    <a:pt x="316" y="22"/>
                    <a:pt x="322" y="23"/>
                    <a:pt x="320" y="20"/>
                  </a:cubicBezTo>
                  <a:cubicBezTo>
                    <a:pt x="320" y="21"/>
                    <a:pt x="317" y="20"/>
                    <a:pt x="318" y="20"/>
                  </a:cubicBezTo>
                  <a:cubicBezTo>
                    <a:pt x="316" y="20"/>
                    <a:pt x="318" y="22"/>
                    <a:pt x="318" y="22"/>
                  </a:cubicBezTo>
                  <a:cubicBezTo>
                    <a:pt x="315" y="22"/>
                    <a:pt x="317" y="21"/>
                    <a:pt x="316" y="19"/>
                  </a:cubicBezTo>
                  <a:cubicBezTo>
                    <a:pt x="316" y="18"/>
                    <a:pt x="316" y="20"/>
                    <a:pt x="315" y="20"/>
                  </a:cubicBezTo>
                  <a:cubicBezTo>
                    <a:pt x="315" y="20"/>
                    <a:pt x="315" y="19"/>
                    <a:pt x="315" y="18"/>
                  </a:cubicBezTo>
                  <a:cubicBezTo>
                    <a:pt x="315" y="19"/>
                    <a:pt x="315" y="19"/>
                    <a:pt x="314" y="19"/>
                  </a:cubicBezTo>
                  <a:cubicBezTo>
                    <a:pt x="312" y="18"/>
                    <a:pt x="315" y="21"/>
                    <a:pt x="314" y="22"/>
                  </a:cubicBezTo>
                  <a:cubicBezTo>
                    <a:pt x="313" y="21"/>
                    <a:pt x="313" y="17"/>
                    <a:pt x="312" y="17"/>
                  </a:cubicBezTo>
                  <a:cubicBezTo>
                    <a:pt x="312" y="18"/>
                    <a:pt x="313" y="19"/>
                    <a:pt x="312" y="19"/>
                  </a:cubicBezTo>
                  <a:cubicBezTo>
                    <a:pt x="312" y="19"/>
                    <a:pt x="312" y="18"/>
                    <a:pt x="311" y="18"/>
                  </a:cubicBezTo>
                  <a:cubicBezTo>
                    <a:pt x="311" y="19"/>
                    <a:pt x="312" y="20"/>
                    <a:pt x="311" y="20"/>
                  </a:cubicBezTo>
                  <a:cubicBezTo>
                    <a:pt x="311" y="19"/>
                    <a:pt x="309" y="20"/>
                    <a:pt x="309" y="20"/>
                  </a:cubicBezTo>
                  <a:cubicBezTo>
                    <a:pt x="310" y="21"/>
                    <a:pt x="310" y="21"/>
                    <a:pt x="311" y="21"/>
                  </a:cubicBezTo>
                  <a:cubicBezTo>
                    <a:pt x="312" y="22"/>
                    <a:pt x="311" y="22"/>
                    <a:pt x="312" y="23"/>
                  </a:cubicBezTo>
                  <a:cubicBezTo>
                    <a:pt x="313" y="23"/>
                    <a:pt x="312" y="23"/>
                    <a:pt x="313" y="23"/>
                  </a:cubicBezTo>
                  <a:cubicBezTo>
                    <a:pt x="314" y="23"/>
                    <a:pt x="314" y="22"/>
                    <a:pt x="315" y="22"/>
                  </a:cubicBezTo>
                  <a:cubicBezTo>
                    <a:pt x="315" y="22"/>
                    <a:pt x="313" y="24"/>
                    <a:pt x="313" y="24"/>
                  </a:cubicBezTo>
                  <a:cubicBezTo>
                    <a:pt x="313" y="23"/>
                    <a:pt x="317" y="25"/>
                    <a:pt x="315" y="26"/>
                  </a:cubicBezTo>
                  <a:cubicBezTo>
                    <a:pt x="315" y="25"/>
                    <a:pt x="315" y="25"/>
                    <a:pt x="314" y="25"/>
                  </a:cubicBezTo>
                  <a:cubicBezTo>
                    <a:pt x="313" y="26"/>
                    <a:pt x="316" y="30"/>
                    <a:pt x="315" y="30"/>
                  </a:cubicBezTo>
                  <a:cubicBezTo>
                    <a:pt x="315" y="30"/>
                    <a:pt x="312" y="25"/>
                    <a:pt x="311" y="24"/>
                  </a:cubicBezTo>
                  <a:cubicBezTo>
                    <a:pt x="309" y="23"/>
                    <a:pt x="309" y="27"/>
                    <a:pt x="309" y="28"/>
                  </a:cubicBezTo>
                  <a:cubicBezTo>
                    <a:pt x="309" y="28"/>
                    <a:pt x="309" y="27"/>
                    <a:pt x="309" y="27"/>
                  </a:cubicBezTo>
                  <a:cubicBezTo>
                    <a:pt x="308" y="27"/>
                    <a:pt x="308" y="29"/>
                    <a:pt x="307" y="28"/>
                  </a:cubicBezTo>
                  <a:cubicBezTo>
                    <a:pt x="307" y="27"/>
                    <a:pt x="308" y="27"/>
                    <a:pt x="308" y="26"/>
                  </a:cubicBezTo>
                  <a:cubicBezTo>
                    <a:pt x="307" y="27"/>
                    <a:pt x="307" y="28"/>
                    <a:pt x="306" y="28"/>
                  </a:cubicBezTo>
                  <a:cubicBezTo>
                    <a:pt x="305" y="29"/>
                    <a:pt x="305" y="29"/>
                    <a:pt x="304" y="30"/>
                  </a:cubicBezTo>
                  <a:cubicBezTo>
                    <a:pt x="304" y="31"/>
                    <a:pt x="307" y="34"/>
                    <a:pt x="307" y="34"/>
                  </a:cubicBezTo>
                  <a:cubicBezTo>
                    <a:pt x="307" y="34"/>
                    <a:pt x="304" y="33"/>
                    <a:pt x="304" y="33"/>
                  </a:cubicBezTo>
                  <a:cubicBezTo>
                    <a:pt x="303" y="33"/>
                    <a:pt x="303" y="38"/>
                    <a:pt x="301" y="39"/>
                  </a:cubicBezTo>
                  <a:cubicBezTo>
                    <a:pt x="300" y="39"/>
                    <a:pt x="302" y="36"/>
                    <a:pt x="302" y="36"/>
                  </a:cubicBezTo>
                  <a:cubicBezTo>
                    <a:pt x="303" y="35"/>
                    <a:pt x="303" y="34"/>
                    <a:pt x="303" y="33"/>
                  </a:cubicBezTo>
                  <a:cubicBezTo>
                    <a:pt x="304" y="31"/>
                    <a:pt x="304" y="27"/>
                    <a:pt x="303" y="25"/>
                  </a:cubicBezTo>
                  <a:cubicBezTo>
                    <a:pt x="301" y="26"/>
                    <a:pt x="302" y="28"/>
                    <a:pt x="301" y="29"/>
                  </a:cubicBezTo>
                  <a:cubicBezTo>
                    <a:pt x="301" y="29"/>
                    <a:pt x="301" y="28"/>
                    <a:pt x="301" y="28"/>
                  </a:cubicBezTo>
                  <a:cubicBezTo>
                    <a:pt x="300" y="28"/>
                    <a:pt x="300" y="31"/>
                    <a:pt x="300" y="31"/>
                  </a:cubicBezTo>
                  <a:cubicBezTo>
                    <a:pt x="300" y="32"/>
                    <a:pt x="302" y="32"/>
                    <a:pt x="302" y="33"/>
                  </a:cubicBezTo>
                  <a:cubicBezTo>
                    <a:pt x="301" y="34"/>
                    <a:pt x="300" y="31"/>
                    <a:pt x="299" y="33"/>
                  </a:cubicBezTo>
                  <a:cubicBezTo>
                    <a:pt x="299" y="34"/>
                    <a:pt x="300" y="36"/>
                    <a:pt x="298" y="36"/>
                  </a:cubicBezTo>
                  <a:cubicBezTo>
                    <a:pt x="298" y="34"/>
                    <a:pt x="301" y="29"/>
                    <a:pt x="298" y="28"/>
                  </a:cubicBezTo>
                  <a:cubicBezTo>
                    <a:pt x="297" y="28"/>
                    <a:pt x="296" y="29"/>
                    <a:pt x="295" y="30"/>
                  </a:cubicBezTo>
                  <a:cubicBezTo>
                    <a:pt x="293" y="32"/>
                    <a:pt x="294" y="33"/>
                    <a:pt x="296" y="33"/>
                  </a:cubicBezTo>
                  <a:cubicBezTo>
                    <a:pt x="295" y="35"/>
                    <a:pt x="294" y="35"/>
                    <a:pt x="295" y="36"/>
                  </a:cubicBezTo>
                  <a:cubicBezTo>
                    <a:pt x="296" y="36"/>
                    <a:pt x="299" y="37"/>
                    <a:pt x="298" y="39"/>
                  </a:cubicBezTo>
                  <a:cubicBezTo>
                    <a:pt x="297" y="39"/>
                    <a:pt x="296" y="40"/>
                    <a:pt x="296" y="39"/>
                  </a:cubicBezTo>
                  <a:cubicBezTo>
                    <a:pt x="295" y="38"/>
                    <a:pt x="298" y="39"/>
                    <a:pt x="296" y="37"/>
                  </a:cubicBezTo>
                  <a:cubicBezTo>
                    <a:pt x="296" y="37"/>
                    <a:pt x="295" y="37"/>
                    <a:pt x="294" y="36"/>
                  </a:cubicBezTo>
                  <a:cubicBezTo>
                    <a:pt x="294" y="36"/>
                    <a:pt x="294" y="34"/>
                    <a:pt x="293" y="34"/>
                  </a:cubicBezTo>
                  <a:cubicBezTo>
                    <a:pt x="293" y="33"/>
                    <a:pt x="291" y="33"/>
                    <a:pt x="291" y="35"/>
                  </a:cubicBezTo>
                  <a:cubicBezTo>
                    <a:pt x="291" y="36"/>
                    <a:pt x="295" y="38"/>
                    <a:pt x="294" y="38"/>
                  </a:cubicBezTo>
                  <a:cubicBezTo>
                    <a:pt x="293" y="38"/>
                    <a:pt x="293" y="37"/>
                    <a:pt x="292" y="39"/>
                  </a:cubicBezTo>
                  <a:cubicBezTo>
                    <a:pt x="292" y="39"/>
                    <a:pt x="291" y="38"/>
                    <a:pt x="291" y="38"/>
                  </a:cubicBezTo>
                  <a:cubicBezTo>
                    <a:pt x="291" y="38"/>
                    <a:pt x="291" y="39"/>
                    <a:pt x="291" y="39"/>
                  </a:cubicBezTo>
                  <a:cubicBezTo>
                    <a:pt x="291" y="40"/>
                    <a:pt x="291" y="37"/>
                    <a:pt x="291" y="36"/>
                  </a:cubicBezTo>
                  <a:cubicBezTo>
                    <a:pt x="290" y="36"/>
                    <a:pt x="290" y="35"/>
                    <a:pt x="290" y="35"/>
                  </a:cubicBezTo>
                  <a:cubicBezTo>
                    <a:pt x="289" y="36"/>
                    <a:pt x="289" y="36"/>
                    <a:pt x="288" y="37"/>
                  </a:cubicBezTo>
                  <a:cubicBezTo>
                    <a:pt x="288" y="38"/>
                    <a:pt x="288" y="38"/>
                    <a:pt x="288" y="39"/>
                  </a:cubicBezTo>
                  <a:cubicBezTo>
                    <a:pt x="288" y="39"/>
                    <a:pt x="288" y="40"/>
                    <a:pt x="288" y="41"/>
                  </a:cubicBezTo>
                  <a:cubicBezTo>
                    <a:pt x="289" y="41"/>
                    <a:pt x="286" y="41"/>
                    <a:pt x="286" y="41"/>
                  </a:cubicBezTo>
                  <a:cubicBezTo>
                    <a:pt x="285" y="42"/>
                    <a:pt x="285" y="43"/>
                    <a:pt x="285" y="43"/>
                  </a:cubicBezTo>
                  <a:cubicBezTo>
                    <a:pt x="284" y="45"/>
                    <a:pt x="284" y="44"/>
                    <a:pt x="285" y="45"/>
                  </a:cubicBezTo>
                  <a:cubicBezTo>
                    <a:pt x="284" y="45"/>
                    <a:pt x="287" y="46"/>
                    <a:pt x="286" y="46"/>
                  </a:cubicBezTo>
                  <a:cubicBezTo>
                    <a:pt x="286" y="47"/>
                    <a:pt x="285" y="46"/>
                    <a:pt x="285" y="47"/>
                  </a:cubicBezTo>
                  <a:cubicBezTo>
                    <a:pt x="284" y="47"/>
                    <a:pt x="286" y="48"/>
                    <a:pt x="286" y="48"/>
                  </a:cubicBezTo>
                  <a:cubicBezTo>
                    <a:pt x="285" y="49"/>
                    <a:pt x="282" y="46"/>
                    <a:pt x="283" y="49"/>
                  </a:cubicBezTo>
                  <a:cubicBezTo>
                    <a:pt x="283" y="49"/>
                    <a:pt x="285" y="49"/>
                    <a:pt x="285" y="50"/>
                  </a:cubicBezTo>
                  <a:cubicBezTo>
                    <a:pt x="284" y="50"/>
                    <a:pt x="283" y="49"/>
                    <a:pt x="282" y="49"/>
                  </a:cubicBezTo>
                  <a:cubicBezTo>
                    <a:pt x="281" y="50"/>
                    <a:pt x="282" y="50"/>
                    <a:pt x="282" y="50"/>
                  </a:cubicBezTo>
                  <a:cubicBezTo>
                    <a:pt x="282" y="51"/>
                    <a:pt x="281" y="50"/>
                    <a:pt x="281" y="50"/>
                  </a:cubicBezTo>
                  <a:cubicBezTo>
                    <a:pt x="281" y="50"/>
                    <a:pt x="280" y="50"/>
                    <a:pt x="280" y="50"/>
                  </a:cubicBezTo>
                  <a:cubicBezTo>
                    <a:pt x="278" y="51"/>
                    <a:pt x="279" y="51"/>
                    <a:pt x="278" y="52"/>
                  </a:cubicBezTo>
                  <a:cubicBezTo>
                    <a:pt x="278" y="53"/>
                    <a:pt x="277" y="52"/>
                    <a:pt x="278" y="54"/>
                  </a:cubicBezTo>
                  <a:cubicBezTo>
                    <a:pt x="279" y="55"/>
                    <a:pt x="279" y="53"/>
                    <a:pt x="280" y="53"/>
                  </a:cubicBezTo>
                  <a:cubicBezTo>
                    <a:pt x="281" y="53"/>
                    <a:pt x="281" y="53"/>
                    <a:pt x="281" y="53"/>
                  </a:cubicBezTo>
                  <a:cubicBezTo>
                    <a:pt x="281" y="53"/>
                    <a:pt x="281" y="54"/>
                    <a:pt x="282" y="54"/>
                  </a:cubicBezTo>
                  <a:cubicBezTo>
                    <a:pt x="282" y="54"/>
                    <a:pt x="284" y="52"/>
                    <a:pt x="284" y="52"/>
                  </a:cubicBezTo>
                  <a:cubicBezTo>
                    <a:pt x="285" y="53"/>
                    <a:pt x="284" y="54"/>
                    <a:pt x="285" y="54"/>
                  </a:cubicBezTo>
                  <a:cubicBezTo>
                    <a:pt x="285" y="54"/>
                    <a:pt x="287" y="54"/>
                    <a:pt x="286" y="55"/>
                  </a:cubicBezTo>
                  <a:cubicBezTo>
                    <a:pt x="285" y="55"/>
                    <a:pt x="284" y="53"/>
                    <a:pt x="284" y="55"/>
                  </a:cubicBezTo>
                  <a:cubicBezTo>
                    <a:pt x="284" y="56"/>
                    <a:pt x="283" y="54"/>
                    <a:pt x="283" y="55"/>
                  </a:cubicBezTo>
                  <a:cubicBezTo>
                    <a:pt x="280" y="55"/>
                    <a:pt x="285" y="58"/>
                    <a:pt x="283" y="59"/>
                  </a:cubicBezTo>
                  <a:cubicBezTo>
                    <a:pt x="283" y="59"/>
                    <a:pt x="282" y="56"/>
                    <a:pt x="282" y="56"/>
                  </a:cubicBezTo>
                  <a:cubicBezTo>
                    <a:pt x="281" y="55"/>
                    <a:pt x="280" y="56"/>
                    <a:pt x="280" y="56"/>
                  </a:cubicBezTo>
                  <a:cubicBezTo>
                    <a:pt x="280" y="54"/>
                    <a:pt x="276" y="55"/>
                    <a:pt x="276" y="56"/>
                  </a:cubicBezTo>
                  <a:cubicBezTo>
                    <a:pt x="276" y="56"/>
                    <a:pt x="277" y="56"/>
                    <a:pt x="277" y="57"/>
                  </a:cubicBezTo>
                  <a:cubicBezTo>
                    <a:pt x="277" y="57"/>
                    <a:pt x="279" y="59"/>
                    <a:pt x="279" y="60"/>
                  </a:cubicBezTo>
                  <a:cubicBezTo>
                    <a:pt x="279" y="60"/>
                    <a:pt x="276" y="59"/>
                    <a:pt x="276" y="60"/>
                  </a:cubicBezTo>
                  <a:cubicBezTo>
                    <a:pt x="276" y="60"/>
                    <a:pt x="278" y="60"/>
                    <a:pt x="279" y="61"/>
                  </a:cubicBezTo>
                  <a:cubicBezTo>
                    <a:pt x="278" y="61"/>
                    <a:pt x="277" y="60"/>
                    <a:pt x="277" y="62"/>
                  </a:cubicBezTo>
                  <a:cubicBezTo>
                    <a:pt x="277" y="62"/>
                    <a:pt x="278" y="63"/>
                    <a:pt x="277" y="64"/>
                  </a:cubicBezTo>
                  <a:cubicBezTo>
                    <a:pt x="277" y="63"/>
                    <a:pt x="277" y="63"/>
                    <a:pt x="276" y="63"/>
                  </a:cubicBezTo>
                  <a:cubicBezTo>
                    <a:pt x="276" y="64"/>
                    <a:pt x="277" y="64"/>
                    <a:pt x="277" y="66"/>
                  </a:cubicBezTo>
                  <a:cubicBezTo>
                    <a:pt x="276" y="65"/>
                    <a:pt x="275" y="63"/>
                    <a:pt x="275" y="62"/>
                  </a:cubicBezTo>
                  <a:cubicBezTo>
                    <a:pt x="274" y="62"/>
                    <a:pt x="273" y="64"/>
                    <a:pt x="273" y="64"/>
                  </a:cubicBezTo>
                  <a:cubicBezTo>
                    <a:pt x="272" y="63"/>
                    <a:pt x="273" y="63"/>
                    <a:pt x="272" y="63"/>
                  </a:cubicBezTo>
                  <a:cubicBezTo>
                    <a:pt x="271" y="63"/>
                    <a:pt x="271" y="65"/>
                    <a:pt x="271" y="65"/>
                  </a:cubicBezTo>
                  <a:cubicBezTo>
                    <a:pt x="270" y="64"/>
                    <a:pt x="271" y="64"/>
                    <a:pt x="271" y="64"/>
                  </a:cubicBezTo>
                  <a:cubicBezTo>
                    <a:pt x="270" y="64"/>
                    <a:pt x="269" y="65"/>
                    <a:pt x="269" y="65"/>
                  </a:cubicBezTo>
                  <a:cubicBezTo>
                    <a:pt x="268" y="65"/>
                    <a:pt x="268" y="65"/>
                    <a:pt x="268" y="64"/>
                  </a:cubicBezTo>
                  <a:cubicBezTo>
                    <a:pt x="268" y="64"/>
                    <a:pt x="266" y="66"/>
                    <a:pt x="266" y="66"/>
                  </a:cubicBezTo>
                  <a:cubicBezTo>
                    <a:pt x="266" y="66"/>
                    <a:pt x="267" y="66"/>
                    <a:pt x="268" y="66"/>
                  </a:cubicBezTo>
                  <a:cubicBezTo>
                    <a:pt x="267" y="66"/>
                    <a:pt x="268" y="66"/>
                    <a:pt x="268" y="67"/>
                  </a:cubicBezTo>
                  <a:cubicBezTo>
                    <a:pt x="267" y="67"/>
                    <a:pt x="266" y="66"/>
                    <a:pt x="266" y="67"/>
                  </a:cubicBezTo>
                  <a:cubicBezTo>
                    <a:pt x="266" y="67"/>
                    <a:pt x="266" y="67"/>
                    <a:pt x="266" y="68"/>
                  </a:cubicBezTo>
                  <a:cubicBezTo>
                    <a:pt x="266" y="68"/>
                    <a:pt x="266" y="68"/>
                    <a:pt x="266" y="68"/>
                  </a:cubicBezTo>
                  <a:cubicBezTo>
                    <a:pt x="266" y="69"/>
                    <a:pt x="269" y="66"/>
                    <a:pt x="269" y="66"/>
                  </a:cubicBezTo>
                  <a:cubicBezTo>
                    <a:pt x="270" y="66"/>
                    <a:pt x="273" y="66"/>
                    <a:pt x="273" y="68"/>
                  </a:cubicBezTo>
                  <a:cubicBezTo>
                    <a:pt x="273" y="68"/>
                    <a:pt x="271" y="66"/>
                    <a:pt x="271" y="67"/>
                  </a:cubicBezTo>
                  <a:cubicBezTo>
                    <a:pt x="270" y="67"/>
                    <a:pt x="271" y="68"/>
                    <a:pt x="271" y="67"/>
                  </a:cubicBezTo>
                  <a:cubicBezTo>
                    <a:pt x="272" y="68"/>
                    <a:pt x="269" y="67"/>
                    <a:pt x="269" y="67"/>
                  </a:cubicBezTo>
                  <a:cubicBezTo>
                    <a:pt x="269" y="68"/>
                    <a:pt x="268" y="68"/>
                    <a:pt x="268" y="69"/>
                  </a:cubicBezTo>
                  <a:cubicBezTo>
                    <a:pt x="269" y="69"/>
                    <a:pt x="271" y="69"/>
                    <a:pt x="270" y="70"/>
                  </a:cubicBezTo>
                  <a:cubicBezTo>
                    <a:pt x="270" y="70"/>
                    <a:pt x="269" y="69"/>
                    <a:pt x="269" y="69"/>
                  </a:cubicBezTo>
                  <a:cubicBezTo>
                    <a:pt x="268" y="70"/>
                    <a:pt x="273" y="70"/>
                    <a:pt x="273" y="70"/>
                  </a:cubicBezTo>
                  <a:cubicBezTo>
                    <a:pt x="273" y="70"/>
                    <a:pt x="271" y="71"/>
                    <a:pt x="271" y="72"/>
                  </a:cubicBezTo>
                  <a:cubicBezTo>
                    <a:pt x="271" y="72"/>
                    <a:pt x="272" y="75"/>
                    <a:pt x="272" y="75"/>
                  </a:cubicBezTo>
                  <a:cubicBezTo>
                    <a:pt x="271" y="75"/>
                    <a:pt x="271" y="73"/>
                    <a:pt x="271" y="72"/>
                  </a:cubicBezTo>
                  <a:cubicBezTo>
                    <a:pt x="270" y="72"/>
                    <a:pt x="270" y="72"/>
                    <a:pt x="270" y="71"/>
                  </a:cubicBezTo>
                  <a:cubicBezTo>
                    <a:pt x="269" y="71"/>
                    <a:pt x="269" y="72"/>
                    <a:pt x="268" y="72"/>
                  </a:cubicBezTo>
                  <a:cubicBezTo>
                    <a:pt x="268" y="72"/>
                    <a:pt x="268" y="72"/>
                    <a:pt x="268" y="71"/>
                  </a:cubicBezTo>
                  <a:cubicBezTo>
                    <a:pt x="268" y="71"/>
                    <a:pt x="267" y="72"/>
                    <a:pt x="268" y="72"/>
                  </a:cubicBezTo>
                  <a:cubicBezTo>
                    <a:pt x="267" y="73"/>
                    <a:pt x="267" y="73"/>
                    <a:pt x="266" y="73"/>
                  </a:cubicBezTo>
                  <a:cubicBezTo>
                    <a:pt x="266" y="73"/>
                    <a:pt x="265" y="72"/>
                    <a:pt x="266" y="72"/>
                  </a:cubicBezTo>
                  <a:cubicBezTo>
                    <a:pt x="265" y="73"/>
                    <a:pt x="264" y="74"/>
                    <a:pt x="263" y="75"/>
                  </a:cubicBezTo>
                  <a:cubicBezTo>
                    <a:pt x="264" y="76"/>
                    <a:pt x="265" y="75"/>
                    <a:pt x="265" y="75"/>
                  </a:cubicBezTo>
                  <a:cubicBezTo>
                    <a:pt x="265" y="75"/>
                    <a:pt x="265" y="76"/>
                    <a:pt x="265" y="76"/>
                  </a:cubicBezTo>
                  <a:cubicBezTo>
                    <a:pt x="266" y="76"/>
                    <a:pt x="267" y="74"/>
                    <a:pt x="269" y="74"/>
                  </a:cubicBezTo>
                  <a:cubicBezTo>
                    <a:pt x="268" y="75"/>
                    <a:pt x="268" y="75"/>
                    <a:pt x="268" y="75"/>
                  </a:cubicBezTo>
                  <a:cubicBezTo>
                    <a:pt x="269" y="75"/>
                    <a:pt x="272" y="76"/>
                    <a:pt x="272" y="77"/>
                  </a:cubicBezTo>
                  <a:cubicBezTo>
                    <a:pt x="272" y="77"/>
                    <a:pt x="270" y="76"/>
                    <a:pt x="270" y="76"/>
                  </a:cubicBezTo>
                  <a:cubicBezTo>
                    <a:pt x="270" y="76"/>
                    <a:pt x="271" y="79"/>
                    <a:pt x="270" y="78"/>
                  </a:cubicBezTo>
                  <a:cubicBezTo>
                    <a:pt x="269" y="78"/>
                    <a:pt x="270" y="77"/>
                    <a:pt x="270" y="77"/>
                  </a:cubicBezTo>
                  <a:cubicBezTo>
                    <a:pt x="270" y="77"/>
                    <a:pt x="269" y="77"/>
                    <a:pt x="269" y="76"/>
                  </a:cubicBezTo>
                  <a:cubicBezTo>
                    <a:pt x="267" y="76"/>
                    <a:pt x="267" y="78"/>
                    <a:pt x="267" y="78"/>
                  </a:cubicBezTo>
                  <a:cubicBezTo>
                    <a:pt x="266" y="78"/>
                    <a:pt x="267" y="76"/>
                    <a:pt x="266" y="76"/>
                  </a:cubicBezTo>
                  <a:cubicBezTo>
                    <a:pt x="265" y="77"/>
                    <a:pt x="265" y="77"/>
                    <a:pt x="265" y="77"/>
                  </a:cubicBezTo>
                  <a:cubicBezTo>
                    <a:pt x="266" y="77"/>
                    <a:pt x="263" y="77"/>
                    <a:pt x="264" y="77"/>
                  </a:cubicBezTo>
                  <a:cubicBezTo>
                    <a:pt x="264" y="77"/>
                    <a:pt x="264" y="77"/>
                    <a:pt x="264" y="77"/>
                  </a:cubicBezTo>
                  <a:cubicBezTo>
                    <a:pt x="261" y="77"/>
                    <a:pt x="264" y="79"/>
                    <a:pt x="264" y="79"/>
                  </a:cubicBezTo>
                  <a:cubicBezTo>
                    <a:pt x="264" y="79"/>
                    <a:pt x="263" y="79"/>
                    <a:pt x="262" y="79"/>
                  </a:cubicBezTo>
                  <a:cubicBezTo>
                    <a:pt x="262" y="79"/>
                    <a:pt x="262" y="80"/>
                    <a:pt x="261" y="80"/>
                  </a:cubicBezTo>
                  <a:cubicBezTo>
                    <a:pt x="261" y="80"/>
                    <a:pt x="261" y="79"/>
                    <a:pt x="261" y="79"/>
                  </a:cubicBezTo>
                  <a:cubicBezTo>
                    <a:pt x="261" y="79"/>
                    <a:pt x="260" y="81"/>
                    <a:pt x="260" y="80"/>
                  </a:cubicBezTo>
                  <a:cubicBezTo>
                    <a:pt x="260" y="80"/>
                    <a:pt x="260" y="80"/>
                    <a:pt x="260" y="80"/>
                  </a:cubicBezTo>
                  <a:cubicBezTo>
                    <a:pt x="260" y="80"/>
                    <a:pt x="260" y="80"/>
                    <a:pt x="260" y="80"/>
                  </a:cubicBezTo>
                  <a:cubicBezTo>
                    <a:pt x="260" y="80"/>
                    <a:pt x="259" y="80"/>
                    <a:pt x="259" y="80"/>
                  </a:cubicBezTo>
                  <a:cubicBezTo>
                    <a:pt x="259" y="81"/>
                    <a:pt x="258" y="80"/>
                    <a:pt x="257" y="81"/>
                  </a:cubicBezTo>
                  <a:cubicBezTo>
                    <a:pt x="258" y="81"/>
                    <a:pt x="259" y="83"/>
                    <a:pt x="259" y="83"/>
                  </a:cubicBezTo>
                  <a:cubicBezTo>
                    <a:pt x="259" y="83"/>
                    <a:pt x="258" y="82"/>
                    <a:pt x="257" y="83"/>
                  </a:cubicBezTo>
                  <a:cubicBezTo>
                    <a:pt x="258" y="83"/>
                    <a:pt x="258" y="83"/>
                    <a:pt x="259" y="83"/>
                  </a:cubicBezTo>
                  <a:cubicBezTo>
                    <a:pt x="258" y="84"/>
                    <a:pt x="260" y="84"/>
                    <a:pt x="260" y="84"/>
                  </a:cubicBezTo>
                  <a:cubicBezTo>
                    <a:pt x="259" y="85"/>
                    <a:pt x="258" y="85"/>
                    <a:pt x="257" y="85"/>
                  </a:cubicBezTo>
                  <a:cubicBezTo>
                    <a:pt x="257" y="85"/>
                    <a:pt x="256" y="84"/>
                    <a:pt x="256" y="85"/>
                  </a:cubicBezTo>
                  <a:cubicBezTo>
                    <a:pt x="259" y="85"/>
                    <a:pt x="255" y="86"/>
                    <a:pt x="255" y="87"/>
                  </a:cubicBezTo>
                  <a:cubicBezTo>
                    <a:pt x="256" y="87"/>
                    <a:pt x="258" y="86"/>
                    <a:pt x="259" y="87"/>
                  </a:cubicBezTo>
                  <a:cubicBezTo>
                    <a:pt x="258" y="87"/>
                    <a:pt x="258" y="87"/>
                    <a:pt x="257" y="87"/>
                  </a:cubicBezTo>
                  <a:cubicBezTo>
                    <a:pt x="258" y="87"/>
                    <a:pt x="258" y="88"/>
                    <a:pt x="258" y="88"/>
                  </a:cubicBezTo>
                  <a:cubicBezTo>
                    <a:pt x="256" y="87"/>
                    <a:pt x="256" y="87"/>
                    <a:pt x="256" y="89"/>
                  </a:cubicBezTo>
                  <a:cubicBezTo>
                    <a:pt x="255" y="89"/>
                    <a:pt x="255" y="86"/>
                    <a:pt x="254" y="88"/>
                  </a:cubicBezTo>
                  <a:cubicBezTo>
                    <a:pt x="256" y="90"/>
                    <a:pt x="254" y="89"/>
                    <a:pt x="254" y="91"/>
                  </a:cubicBezTo>
                  <a:cubicBezTo>
                    <a:pt x="254" y="92"/>
                    <a:pt x="255" y="91"/>
                    <a:pt x="255" y="92"/>
                  </a:cubicBezTo>
                  <a:cubicBezTo>
                    <a:pt x="256" y="92"/>
                    <a:pt x="256" y="89"/>
                    <a:pt x="258" y="92"/>
                  </a:cubicBezTo>
                  <a:cubicBezTo>
                    <a:pt x="258" y="92"/>
                    <a:pt x="259" y="91"/>
                    <a:pt x="259" y="92"/>
                  </a:cubicBezTo>
                  <a:cubicBezTo>
                    <a:pt x="260" y="92"/>
                    <a:pt x="261" y="91"/>
                    <a:pt x="262" y="91"/>
                  </a:cubicBezTo>
                  <a:cubicBezTo>
                    <a:pt x="262" y="92"/>
                    <a:pt x="260" y="93"/>
                    <a:pt x="259" y="93"/>
                  </a:cubicBezTo>
                  <a:cubicBezTo>
                    <a:pt x="258" y="93"/>
                    <a:pt x="259" y="92"/>
                    <a:pt x="259" y="94"/>
                  </a:cubicBezTo>
                  <a:cubicBezTo>
                    <a:pt x="258" y="94"/>
                    <a:pt x="258" y="95"/>
                    <a:pt x="257" y="95"/>
                  </a:cubicBezTo>
                  <a:cubicBezTo>
                    <a:pt x="257" y="95"/>
                    <a:pt x="257" y="93"/>
                    <a:pt x="257" y="93"/>
                  </a:cubicBezTo>
                  <a:cubicBezTo>
                    <a:pt x="256" y="93"/>
                    <a:pt x="257" y="93"/>
                    <a:pt x="256" y="94"/>
                  </a:cubicBezTo>
                  <a:cubicBezTo>
                    <a:pt x="255" y="94"/>
                    <a:pt x="253" y="94"/>
                    <a:pt x="252" y="95"/>
                  </a:cubicBezTo>
                  <a:cubicBezTo>
                    <a:pt x="251" y="96"/>
                    <a:pt x="253" y="95"/>
                    <a:pt x="254" y="96"/>
                  </a:cubicBezTo>
                  <a:cubicBezTo>
                    <a:pt x="253" y="97"/>
                    <a:pt x="255" y="98"/>
                    <a:pt x="255" y="99"/>
                  </a:cubicBezTo>
                  <a:cubicBezTo>
                    <a:pt x="255" y="99"/>
                    <a:pt x="254" y="99"/>
                    <a:pt x="254" y="98"/>
                  </a:cubicBezTo>
                  <a:cubicBezTo>
                    <a:pt x="253" y="98"/>
                    <a:pt x="252" y="97"/>
                    <a:pt x="251" y="99"/>
                  </a:cubicBezTo>
                  <a:cubicBezTo>
                    <a:pt x="252" y="100"/>
                    <a:pt x="251" y="100"/>
                    <a:pt x="251" y="101"/>
                  </a:cubicBezTo>
                  <a:cubicBezTo>
                    <a:pt x="251" y="101"/>
                    <a:pt x="253" y="102"/>
                    <a:pt x="252" y="103"/>
                  </a:cubicBezTo>
                  <a:cubicBezTo>
                    <a:pt x="251" y="103"/>
                    <a:pt x="251" y="101"/>
                    <a:pt x="251" y="101"/>
                  </a:cubicBezTo>
                  <a:cubicBezTo>
                    <a:pt x="249" y="101"/>
                    <a:pt x="250" y="104"/>
                    <a:pt x="250" y="104"/>
                  </a:cubicBezTo>
                  <a:cubicBezTo>
                    <a:pt x="251" y="103"/>
                    <a:pt x="251" y="105"/>
                    <a:pt x="251" y="106"/>
                  </a:cubicBezTo>
                  <a:cubicBezTo>
                    <a:pt x="251" y="106"/>
                    <a:pt x="249" y="108"/>
                    <a:pt x="249" y="109"/>
                  </a:cubicBezTo>
                  <a:cubicBezTo>
                    <a:pt x="249" y="109"/>
                    <a:pt x="250" y="109"/>
                    <a:pt x="250" y="110"/>
                  </a:cubicBezTo>
                  <a:cubicBezTo>
                    <a:pt x="250" y="110"/>
                    <a:pt x="250" y="110"/>
                    <a:pt x="249" y="110"/>
                  </a:cubicBezTo>
                  <a:cubicBezTo>
                    <a:pt x="251" y="111"/>
                    <a:pt x="252" y="107"/>
                    <a:pt x="253" y="108"/>
                  </a:cubicBezTo>
                  <a:cubicBezTo>
                    <a:pt x="253" y="109"/>
                    <a:pt x="252" y="110"/>
                    <a:pt x="251" y="111"/>
                  </a:cubicBezTo>
                  <a:cubicBezTo>
                    <a:pt x="251" y="111"/>
                    <a:pt x="249" y="111"/>
                    <a:pt x="249" y="112"/>
                  </a:cubicBezTo>
                  <a:cubicBezTo>
                    <a:pt x="248" y="112"/>
                    <a:pt x="247" y="112"/>
                    <a:pt x="247" y="112"/>
                  </a:cubicBezTo>
                  <a:cubicBezTo>
                    <a:pt x="247" y="112"/>
                    <a:pt x="244" y="114"/>
                    <a:pt x="244" y="114"/>
                  </a:cubicBezTo>
                  <a:cubicBezTo>
                    <a:pt x="245" y="114"/>
                    <a:pt x="245" y="115"/>
                    <a:pt x="246" y="115"/>
                  </a:cubicBezTo>
                  <a:cubicBezTo>
                    <a:pt x="245" y="116"/>
                    <a:pt x="247" y="115"/>
                    <a:pt x="246" y="116"/>
                  </a:cubicBezTo>
                  <a:cubicBezTo>
                    <a:pt x="246" y="116"/>
                    <a:pt x="245" y="116"/>
                    <a:pt x="244" y="116"/>
                  </a:cubicBezTo>
                  <a:cubicBezTo>
                    <a:pt x="244" y="116"/>
                    <a:pt x="245" y="117"/>
                    <a:pt x="245" y="117"/>
                  </a:cubicBezTo>
                  <a:cubicBezTo>
                    <a:pt x="243" y="117"/>
                    <a:pt x="243" y="118"/>
                    <a:pt x="243" y="119"/>
                  </a:cubicBezTo>
                  <a:cubicBezTo>
                    <a:pt x="243" y="119"/>
                    <a:pt x="244" y="119"/>
                    <a:pt x="244" y="119"/>
                  </a:cubicBezTo>
                  <a:cubicBezTo>
                    <a:pt x="244" y="119"/>
                    <a:pt x="244" y="119"/>
                    <a:pt x="244" y="119"/>
                  </a:cubicBezTo>
                  <a:cubicBezTo>
                    <a:pt x="244" y="119"/>
                    <a:pt x="244" y="119"/>
                    <a:pt x="244" y="119"/>
                  </a:cubicBezTo>
                  <a:cubicBezTo>
                    <a:pt x="244" y="119"/>
                    <a:pt x="245" y="119"/>
                    <a:pt x="245" y="119"/>
                  </a:cubicBezTo>
                  <a:cubicBezTo>
                    <a:pt x="246" y="120"/>
                    <a:pt x="244" y="120"/>
                    <a:pt x="244" y="121"/>
                  </a:cubicBezTo>
                  <a:cubicBezTo>
                    <a:pt x="244" y="121"/>
                    <a:pt x="244" y="121"/>
                    <a:pt x="244" y="121"/>
                  </a:cubicBezTo>
                  <a:cubicBezTo>
                    <a:pt x="244" y="121"/>
                    <a:pt x="242" y="123"/>
                    <a:pt x="243" y="123"/>
                  </a:cubicBezTo>
                  <a:cubicBezTo>
                    <a:pt x="242" y="124"/>
                    <a:pt x="243" y="122"/>
                    <a:pt x="243" y="122"/>
                  </a:cubicBezTo>
                  <a:cubicBezTo>
                    <a:pt x="242" y="121"/>
                    <a:pt x="242" y="121"/>
                    <a:pt x="241" y="121"/>
                  </a:cubicBezTo>
                  <a:cubicBezTo>
                    <a:pt x="241" y="120"/>
                    <a:pt x="241" y="119"/>
                    <a:pt x="240" y="119"/>
                  </a:cubicBezTo>
                  <a:cubicBezTo>
                    <a:pt x="240" y="120"/>
                    <a:pt x="240" y="120"/>
                    <a:pt x="240" y="120"/>
                  </a:cubicBezTo>
                  <a:cubicBezTo>
                    <a:pt x="240" y="121"/>
                    <a:pt x="240" y="121"/>
                    <a:pt x="239" y="121"/>
                  </a:cubicBezTo>
                  <a:cubicBezTo>
                    <a:pt x="239" y="121"/>
                    <a:pt x="238" y="121"/>
                    <a:pt x="238" y="122"/>
                  </a:cubicBezTo>
                  <a:cubicBezTo>
                    <a:pt x="239" y="122"/>
                    <a:pt x="240" y="122"/>
                    <a:pt x="239" y="122"/>
                  </a:cubicBezTo>
                  <a:cubicBezTo>
                    <a:pt x="239" y="123"/>
                    <a:pt x="239" y="122"/>
                    <a:pt x="239" y="122"/>
                  </a:cubicBezTo>
                  <a:cubicBezTo>
                    <a:pt x="238" y="122"/>
                    <a:pt x="237" y="122"/>
                    <a:pt x="237" y="122"/>
                  </a:cubicBezTo>
                  <a:cubicBezTo>
                    <a:pt x="237" y="122"/>
                    <a:pt x="237" y="122"/>
                    <a:pt x="238" y="122"/>
                  </a:cubicBezTo>
                  <a:cubicBezTo>
                    <a:pt x="238" y="123"/>
                    <a:pt x="238" y="123"/>
                    <a:pt x="238" y="123"/>
                  </a:cubicBezTo>
                  <a:cubicBezTo>
                    <a:pt x="237" y="123"/>
                    <a:pt x="237" y="124"/>
                    <a:pt x="236" y="124"/>
                  </a:cubicBezTo>
                  <a:cubicBezTo>
                    <a:pt x="236" y="124"/>
                    <a:pt x="235" y="125"/>
                    <a:pt x="235" y="125"/>
                  </a:cubicBezTo>
                  <a:cubicBezTo>
                    <a:pt x="235" y="126"/>
                    <a:pt x="234" y="127"/>
                    <a:pt x="234" y="127"/>
                  </a:cubicBezTo>
                  <a:cubicBezTo>
                    <a:pt x="234" y="127"/>
                    <a:pt x="234" y="127"/>
                    <a:pt x="234" y="128"/>
                  </a:cubicBezTo>
                  <a:cubicBezTo>
                    <a:pt x="234" y="129"/>
                    <a:pt x="234" y="129"/>
                    <a:pt x="235" y="129"/>
                  </a:cubicBezTo>
                  <a:cubicBezTo>
                    <a:pt x="234" y="131"/>
                    <a:pt x="231" y="131"/>
                    <a:pt x="230" y="132"/>
                  </a:cubicBezTo>
                  <a:cubicBezTo>
                    <a:pt x="231" y="132"/>
                    <a:pt x="231" y="132"/>
                    <a:pt x="232" y="132"/>
                  </a:cubicBezTo>
                  <a:cubicBezTo>
                    <a:pt x="232" y="132"/>
                    <a:pt x="230" y="133"/>
                    <a:pt x="231" y="133"/>
                  </a:cubicBezTo>
                  <a:cubicBezTo>
                    <a:pt x="231" y="134"/>
                    <a:pt x="235" y="131"/>
                    <a:pt x="234" y="133"/>
                  </a:cubicBezTo>
                  <a:cubicBezTo>
                    <a:pt x="234" y="134"/>
                    <a:pt x="231" y="133"/>
                    <a:pt x="233" y="135"/>
                  </a:cubicBezTo>
                  <a:cubicBezTo>
                    <a:pt x="235" y="137"/>
                    <a:pt x="237" y="135"/>
                    <a:pt x="238" y="134"/>
                  </a:cubicBezTo>
                  <a:cubicBezTo>
                    <a:pt x="239" y="133"/>
                    <a:pt x="241" y="132"/>
                    <a:pt x="240" y="131"/>
                  </a:cubicBezTo>
                  <a:cubicBezTo>
                    <a:pt x="240" y="129"/>
                    <a:pt x="238" y="131"/>
                    <a:pt x="237" y="131"/>
                  </a:cubicBezTo>
                  <a:cubicBezTo>
                    <a:pt x="238" y="130"/>
                    <a:pt x="239" y="130"/>
                    <a:pt x="240" y="129"/>
                  </a:cubicBezTo>
                  <a:cubicBezTo>
                    <a:pt x="241" y="129"/>
                    <a:pt x="242" y="128"/>
                    <a:pt x="242" y="127"/>
                  </a:cubicBezTo>
                  <a:cubicBezTo>
                    <a:pt x="242" y="127"/>
                    <a:pt x="243" y="129"/>
                    <a:pt x="243" y="129"/>
                  </a:cubicBezTo>
                  <a:cubicBezTo>
                    <a:pt x="243" y="129"/>
                    <a:pt x="241" y="130"/>
                    <a:pt x="241" y="131"/>
                  </a:cubicBezTo>
                  <a:cubicBezTo>
                    <a:pt x="241" y="131"/>
                    <a:pt x="243" y="131"/>
                    <a:pt x="244" y="131"/>
                  </a:cubicBezTo>
                  <a:cubicBezTo>
                    <a:pt x="243" y="132"/>
                    <a:pt x="242" y="132"/>
                    <a:pt x="242" y="132"/>
                  </a:cubicBezTo>
                  <a:cubicBezTo>
                    <a:pt x="242" y="132"/>
                    <a:pt x="240" y="133"/>
                    <a:pt x="241" y="133"/>
                  </a:cubicBezTo>
                  <a:cubicBezTo>
                    <a:pt x="240" y="133"/>
                    <a:pt x="238" y="135"/>
                    <a:pt x="239" y="135"/>
                  </a:cubicBezTo>
                  <a:cubicBezTo>
                    <a:pt x="239" y="135"/>
                    <a:pt x="239" y="135"/>
                    <a:pt x="239" y="135"/>
                  </a:cubicBezTo>
                  <a:cubicBezTo>
                    <a:pt x="239" y="135"/>
                    <a:pt x="239" y="136"/>
                    <a:pt x="239" y="136"/>
                  </a:cubicBezTo>
                  <a:cubicBezTo>
                    <a:pt x="240" y="136"/>
                    <a:pt x="240" y="136"/>
                    <a:pt x="240" y="137"/>
                  </a:cubicBezTo>
                  <a:cubicBezTo>
                    <a:pt x="240" y="137"/>
                    <a:pt x="239" y="137"/>
                    <a:pt x="239" y="137"/>
                  </a:cubicBezTo>
                  <a:cubicBezTo>
                    <a:pt x="239" y="137"/>
                    <a:pt x="239" y="137"/>
                    <a:pt x="239" y="137"/>
                  </a:cubicBezTo>
                  <a:cubicBezTo>
                    <a:pt x="238" y="137"/>
                    <a:pt x="238" y="137"/>
                    <a:pt x="237" y="137"/>
                  </a:cubicBezTo>
                  <a:cubicBezTo>
                    <a:pt x="237" y="137"/>
                    <a:pt x="236" y="137"/>
                    <a:pt x="236" y="137"/>
                  </a:cubicBezTo>
                  <a:cubicBezTo>
                    <a:pt x="235" y="137"/>
                    <a:pt x="235" y="137"/>
                    <a:pt x="234" y="138"/>
                  </a:cubicBezTo>
                  <a:cubicBezTo>
                    <a:pt x="234" y="138"/>
                    <a:pt x="236" y="140"/>
                    <a:pt x="235" y="140"/>
                  </a:cubicBezTo>
                  <a:cubicBezTo>
                    <a:pt x="235" y="140"/>
                    <a:pt x="234" y="139"/>
                    <a:pt x="234" y="138"/>
                  </a:cubicBezTo>
                  <a:cubicBezTo>
                    <a:pt x="233" y="138"/>
                    <a:pt x="233" y="139"/>
                    <a:pt x="233" y="139"/>
                  </a:cubicBezTo>
                  <a:cubicBezTo>
                    <a:pt x="235" y="139"/>
                    <a:pt x="231" y="132"/>
                    <a:pt x="231" y="135"/>
                  </a:cubicBezTo>
                  <a:cubicBezTo>
                    <a:pt x="231" y="135"/>
                    <a:pt x="231" y="136"/>
                    <a:pt x="230" y="135"/>
                  </a:cubicBezTo>
                  <a:cubicBezTo>
                    <a:pt x="230" y="135"/>
                    <a:pt x="230" y="136"/>
                    <a:pt x="230" y="136"/>
                  </a:cubicBezTo>
                  <a:cubicBezTo>
                    <a:pt x="230" y="136"/>
                    <a:pt x="228" y="136"/>
                    <a:pt x="230" y="136"/>
                  </a:cubicBezTo>
                  <a:cubicBezTo>
                    <a:pt x="230" y="137"/>
                    <a:pt x="230" y="137"/>
                    <a:pt x="230" y="137"/>
                  </a:cubicBezTo>
                  <a:cubicBezTo>
                    <a:pt x="228" y="138"/>
                    <a:pt x="228" y="137"/>
                    <a:pt x="230" y="138"/>
                  </a:cubicBezTo>
                  <a:cubicBezTo>
                    <a:pt x="230" y="138"/>
                    <a:pt x="228" y="139"/>
                    <a:pt x="228" y="139"/>
                  </a:cubicBezTo>
                  <a:cubicBezTo>
                    <a:pt x="228" y="139"/>
                    <a:pt x="227" y="137"/>
                    <a:pt x="227" y="137"/>
                  </a:cubicBezTo>
                  <a:cubicBezTo>
                    <a:pt x="227" y="137"/>
                    <a:pt x="227" y="137"/>
                    <a:pt x="226" y="138"/>
                  </a:cubicBezTo>
                  <a:cubicBezTo>
                    <a:pt x="226" y="138"/>
                    <a:pt x="226" y="137"/>
                    <a:pt x="226" y="137"/>
                  </a:cubicBezTo>
                  <a:cubicBezTo>
                    <a:pt x="225" y="138"/>
                    <a:pt x="224" y="138"/>
                    <a:pt x="225" y="139"/>
                  </a:cubicBezTo>
                  <a:cubicBezTo>
                    <a:pt x="222" y="140"/>
                    <a:pt x="225" y="140"/>
                    <a:pt x="226" y="141"/>
                  </a:cubicBezTo>
                  <a:cubicBezTo>
                    <a:pt x="225" y="141"/>
                    <a:pt x="225" y="141"/>
                    <a:pt x="224" y="141"/>
                  </a:cubicBezTo>
                  <a:cubicBezTo>
                    <a:pt x="224" y="141"/>
                    <a:pt x="225" y="142"/>
                    <a:pt x="224" y="142"/>
                  </a:cubicBezTo>
                  <a:cubicBezTo>
                    <a:pt x="224" y="142"/>
                    <a:pt x="222" y="142"/>
                    <a:pt x="222" y="142"/>
                  </a:cubicBezTo>
                  <a:cubicBezTo>
                    <a:pt x="222" y="142"/>
                    <a:pt x="222" y="142"/>
                    <a:pt x="222" y="142"/>
                  </a:cubicBezTo>
                  <a:cubicBezTo>
                    <a:pt x="221" y="142"/>
                    <a:pt x="224" y="144"/>
                    <a:pt x="224" y="144"/>
                  </a:cubicBezTo>
                  <a:cubicBezTo>
                    <a:pt x="222" y="145"/>
                    <a:pt x="225" y="144"/>
                    <a:pt x="225" y="146"/>
                  </a:cubicBezTo>
                  <a:cubicBezTo>
                    <a:pt x="223" y="147"/>
                    <a:pt x="222" y="142"/>
                    <a:pt x="221" y="142"/>
                  </a:cubicBezTo>
                  <a:cubicBezTo>
                    <a:pt x="219" y="142"/>
                    <a:pt x="224" y="149"/>
                    <a:pt x="224" y="149"/>
                  </a:cubicBezTo>
                  <a:cubicBezTo>
                    <a:pt x="223" y="148"/>
                    <a:pt x="222" y="146"/>
                    <a:pt x="221" y="145"/>
                  </a:cubicBezTo>
                  <a:cubicBezTo>
                    <a:pt x="221" y="145"/>
                    <a:pt x="221" y="144"/>
                    <a:pt x="221" y="144"/>
                  </a:cubicBezTo>
                  <a:cubicBezTo>
                    <a:pt x="220" y="144"/>
                    <a:pt x="219" y="145"/>
                    <a:pt x="218" y="145"/>
                  </a:cubicBezTo>
                  <a:cubicBezTo>
                    <a:pt x="218" y="144"/>
                    <a:pt x="219" y="144"/>
                    <a:pt x="218" y="144"/>
                  </a:cubicBezTo>
                  <a:cubicBezTo>
                    <a:pt x="218" y="144"/>
                    <a:pt x="217" y="145"/>
                    <a:pt x="217" y="145"/>
                  </a:cubicBezTo>
                  <a:cubicBezTo>
                    <a:pt x="217" y="145"/>
                    <a:pt x="216" y="144"/>
                    <a:pt x="216" y="144"/>
                  </a:cubicBezTo>
                  <a:cubicBezTo>
                    <a:pt x="216" y="144"/>
                    <a:pt x="216" y="144"/>
                    <a:pt x="215" y="143"/>
                  </a:cubicBezTo>
                  <a:cubicBezTo>
                    <a:pt x="214" y="143"/>
                    <a:pt x="214" y="144"/>
                    <a:pt x="213" y="145"/>
                  </a:cubicBezTo>
                  <a:cubicBezTo>
                    <a:pt x="212" y="146"/>
                    <a:pt x="215" y="146"/>
                    <a:pt x="215" y="146"/>
                  </a:cubicBezTo>
                  <a:cubicBezTo>
                    <a:pt x="215" y="147"/>
                    <a:pt x="213" y="146"/>
                    <a:pt x="213" y="147"/>
                  </a:cubicBezTo>
                  <a:cubicBezTo>
                    <a:pt x="214" y="148"/>
                    <a:pt x="216" y="147"/>
                    <a:pt x="216" y="147"/>
                  </a:cubicBezTo>
                  <a:cubicBezTo>
                    <a:pt x="217" y="147"/>
                    <a:pt x="216" y="148"/>
                    <a:pt x="216" y="148"/>
                  </a:cubicBezTo>
                  <a:cubicBezTo>
                    <a:pt x="217" y="148"/>
                    <a:pt x="221" y="146"/>
                    <a:pt x="221" y="148"/>
                  </a:cubicBezTo>
                  <a:cubicBezTo>
                    <a:pt x="221" y="148"/>
                    <a:pt x="217" y="149"/>
                    <a:pt x="217" y="149"/>
                  </a:cubicBezTo>
                  <a:cubicBezTo>
                    <a:pt x="217" y="150"/>
                    <a:pt x="218" y="150"/>
                    <a:pt x="218" y="150"/>
                  </a:cubicBezTo>
                  <a:cubicBezTo>
                    <a:pt x="218" y="150"/>
                    <a:pt x="217" y="150"/>
                    <a:pt x="217" y="151"/>
                  </a:cubicBezTo>
                  <a:cubicBezTo>
                    <a:pt x="217" y="150"/>
                    <a:pt x="216" y="149"/>
                    <a:pt x="215" y="149"/>
                  </a:cubicBezTo>
                  <a:cubicBezTo>
                    <a:pt x="214" y="149"/>
                    <a:pt x="215" y="149"/>
                    <a:pt x="214" y="150"/>
                  </a:cubicBezTo>
                  <a:cubicBezTo>
                    <a:pt x="214" y="150"/>
                    <a:pt x="214" y="149"/>
                    <a:pt x="214" y="149"/>
                  </a:cubicBezTo>
                  <a:cubicBezTo>
                    <a:pt x="213" y="149"/>
                    <a:pt x="213" y="149"/>
                    <a:pt x="213" y="150"/>
                  </a:cubicBezTo>
                  <a:cubicBezTo>
                    <a:pt x="212" y="150"/>
                    <a:pt x="212" y="149"/>
                    <a:pt x="212" y="149"/>
                  </a:cubicBezTo>
                  <a:cubicBezTo>
                    <a:pt x="212" y="149"/>
                    <a:pt x="211" y="150"/>
                    <a:pt x="211" y="150"/>
                  </a:cubicBezTo>
                  <a:cubicBezTo>
                    <a:pt x="210" y="150"/>
                    <a:pt x="210" y="149"/>
                    <a:pt x="209" y="149"/>
                  </a:cubicBezTo>
                  <a:cubicBezTo>
                    <a:pt x="207" y="150"/>
                    <a:pt x="211" y="151"/>
                    <a:pt x="211" y="151"/>
                  </a:cubicBezTo>
                  <a:cubicBezTo>
                    <a:pt x="212" y="151"/>
                    <a:pt x="212" y="152"/>
                    <a:pt x="213" y="153"/>
                  </a:cubicBezTo>
                  <a:cubicBezTo>
                    <a:pt x="214" y="153"/>
                    <a:pt x="216" y="154"/>
                    <a:pt x="216" y="155"/>
                  </a:cubicBezTo>
                  <a:cubicBezTo>
                    <a:pt x="216" y="155"/>
                    <a:pt x="214" y="154"/>
                    <a:pt x="214" y="154"/>
                  </a:cubicBezTo>
                  <a:cubicBezTo>
                    <a:pt x="214" y="155"/>
                    <a:pt x="214" y="156"/>
                    <a:pt x="214" y="156"/>
                  </a:cubicBezTo>
                  <a:cubicBezTo>
                    <a:pt x="214" y="156"/>
                    <a:pt x="215" y="156"/>
                    <a:pt x="215" y="157"/>
                  </a:cubicBezTo>
                  <a:cubicBezTo>
                    <a:pt x="215" y="157"/>
                    <a:pt x="213" y="157"/>
                    <a:pt x="213" y="157"/>
                  </a:cubicBezTo>
                  <a:cubicBezTo>
                    <a:pt x="213" y="156"/>
                    <a:pt x="213" y="155"/>
                    <a:pt x="213" y="154"/>
                  </a:cubicBezTo>
                  <a:cubicBezTo>
                    <a:pt x="212" y="153"/>
                    <a:pt x="212" y="152"/>
                    <a:pt x="211" y="152"/>
                  </a:cubicBezTo>
                  <a:cubicBezTo>
                    <a:pt x="211" y="152"/>
                    <a:pt x="211" y="153"/>
                    <a:pt x="210" y="153"/>
                  </a:cubicBezTo>
                  <a:cubicBezTo>
                    <a:pt x="210" y="153"/>
                    <a:pt x="210" y="152"/>
                    <a:pt x="210" y="153"/>
                  </a:cubicBezTo>
                  <a:cubicBezTo>
                    <a:pt x="209" y="153"/>
                    <a:pt x="212" y="156"/>
                    <a:pt x="210" y="157"/>
                  </a:cubicBezTo>
                  <a:cubicBezTo>
                    <a:pt x="210" y="155"/>
                    <a:pt x="208" y="151"/>
                    <a:pt x="207" y="154"/>
                  </a:cubicBezTo>
                  <a:cubicBezTo>
                    <a:pt x="206" y="156"/>
                    <a:pt x="209" y="157"/>
                    <a:pt x="209" y="157"/>
                  </a:cubicBezTo>
                  <a:cubicBezTo>
                    <a:pt x="208" y="158"/>
                    <a:pt x="207" y="157"/>
                    <a:pt x="207" y="157"/>
                  </a:cubicBezTo>
                  <a:cubicBezTo>
                    <a:pt x="206" y="157"/>
                    <a:pt x="207" y="157"/>
                    <a:pt x="205" y="158"/>
                  </a:cubicBezTo>
                  <a:cubicBezTo>
                    <a:pt x="206" y="157"/>
                    <a:pt x="206" y="157"/>
                    <a:pt x="206" y="156"/>
                  </a:cubicBezTo>
                  <a:cubicBezTo>
                    <a:pt x="206" y="156"/>
                    <a:pt x="205" y="156"/>
                    <a:pt x="205" y="156"/>
                  </a:cubicBezTo>
                  <a:cubicBezTo>
                    <a:pt x="205" y="156"/>
                    <a:pt x="205" y="157"/>
                    <a:pt x="205" y="157"/>
                  </a:cubicBezTo>
                  <a:cubicBezTo>
                    <a:pt x="204" y="157"/>
                    <a:pt x="204" y="155"/>
                    <a:pt x="203" y="156"/>
                  </a:cubicBezTo>
                  <a:cubicBezTo>
                    <a:pt x="203" y="156"/>
                    <a:pt x="203" y="157"/>
                    <a:pt x="203" y="157"/>
                  </a:cubicBezTo>
                  <a:cubicBezTo>
                    <a:pt x="203" y="158"/>
                    <a:pt x="204" y="158"/>
                    <a:pt x="202" y="157"/>
                  </a:cubicBezTo>
                  <a:cubicBezTo>
                    <a:pt x="202" y="157"/>
                    <a:pt x="202" y="156"/>
                    <a:pt x="202" y="156"/>
                  </a:cubicBezTo>
                  <a:cubicBezTo>
                    <a:pt x="199" y="154"/>
                    <a:pt x="202" y="157"/>
                    <a:pt x="202" y="157"/>
                  </a:cubicBezTo>
                  <a:cubicBezTo>
                    <a:pt x="202" y="160"/>
                    <a:pt x="200" y="158"/>
                    <a:pt x="200" y="158"/>
                  </a:cubicBezTo>
                  <a:cubicBezTo>
                    <a:pt x="200" y="160"/>
                    <a:pt x="205" y="159"/>
                    <a:pt x="206" y="160"/>
                  </a:cubicBezTo>
                  <a:cubicBezTo>
                    <a:pt x="207" y="160"/>
                    <a:pt x="208" y="160"/>
                    <a:pt x="209" y="160"/>
                  </a:cubicBezTo>
                  <a:cubicBezTo>
                    <a:pt x="210" y="160"/>
                    <a:pt x="211" y="160"/>
                    <a:pt x="212" y="160"/>
                  </a:cubicBezTo>
                  <a:cubicBezTo>
                    <a:pt x="212" y="160"/>
                    <a:pt x="208" y="161"/>
                    <a:pt x="208" y="161"/>
                  </a:cubicBezTo>
                  <a:cubicBezTo>
                    <a:pt x="207" y="161"/>
                    <a:pt x="207" y="161"/>
                    <a:pt x="207" y="161"/>
                  </a:cubicBezTo>
                  <a:cubicBezTo>
                    <a:pt x="207" y="161"/>
                    <a:pt x="206" y="161"/>
                    <a:pt x="206" y="162"/>
                  </a:cubicBezTo>
                  <a:cubicBezTo>
                    <a:pt x="206" y="160"/>
                    <a:pt x="206" y="160"/>
                    <a:pt x="204" y="161"/>
                  </a:cubicBezTo>
                  <a:cubicBezTo>
                    <a:pt x="204" y="160"/>
                    <a:pt x="205" y="160"/>
                    <a:pt x="205" y="160"/>
                  </a:cubicBezTo>
                  <a:cubicBezTo>
                    <a:pt x="205" y="159"/>
                    <a:pt x="203" y="160"/>
                    <a:pt x="203" y="160"/>
                  </a:cubicBezTo>
                  <a:cubicBezTo>
                    <a:pt x="202" y="159"/>
                    <a:pt x="200" y="162"/>
                    <a:pt x="200" y="162"/>
                  </a:cubicBezTo>
                  <a:cubicBezTo>
                    <a:pt x="198" y="163"/>
                    <a:pt x="200" y="163"/>
                    <a:pt x="201" y="164"/>
                  </a:cubicBezTo>
                  <a:cubicBezTo>
                    <a:pt x="202" y="164"/>
                    <a:pt x="201" y="164"/>
                    <a:pt x="201" y="164"/>
                  </a:cubicBezTo>
                  <a:close/>
                  <a:moveTo>
                    <a:pt x="202" y="178"/>
                  </a:moveTo>
                  <a:cubicBezTo>
                    <a:pt x="203" y="177"/>
                    <a:pt x="201" y="175"/>
                    <a:pt x="200" y="175"/>
                  </a:cubicBezTo>
                  <a:cubicBezTo>
                    <a:pt x="200" y="175"/>
                    <a:pt x="200" y="175"/>
                    <a:pt x="200" y="175"/>
                  </a:cubicBezTo>
                  <a:cubicBezTo>
                    <a:pt x="200" y="176"/>
                    <a:pt x="201" y="179"/>
                    <a:pt x="202" y="178"/>
                  </a:cubicBezTo>
                  <a:close/>
                  <a:moveTo>
                    <a:pt x="368" y="27"/>
                  </a:moveTo>
                  <a:cubicBezTo>
                    <a:pt x="368" y="27"/>
                    <a:pt x="366" y="29"/>
                    <a:pt x="367" y="29"/>
                  </a:cubicBezTo>
                  <a:cubicBezTo>
                    <a:pt x="367" y="29"/>
                    <a:pt x="369" y="28"/>
                    <a:pt x="369" y="28"/>
                  </a:cubicBezTo>
                  <a:cubicBezTo>
                    <a:pt x="369" y="28"/>
                    <a:pt x="368" y="28"/>
                    <a:pt x="368" y="27"/>
                  </a:cubicBezTo>
                  <a:cubicBezTo>
                    <a:pt x="368" y="27"/>
                    <a:pt x="368" y="27"/>
                    <a:pt x="368" y="27"/>
                  </a:cubicBezTo>
                  <a:close/>
                  <a:moveTo>
                    <a:pt x="30" y="138"/>
                  </a:moveTo>
                  <a:cubicBezTo>
                    <a:pt x="30" y="138"/>
                    <a:pt x="30" y="138"/>
                    <a:pt x="30" y="138"/>
                  </a:cubicBezTo>
                  <a:cubicBezTo>
                    <a:pt x="31" y="138"/>
                    <a:pt x="30" y="137"/>
                    <a:pt x="30" y="137"/>
                  </a:cubicBezTo>
                  <a:lnTo>
                    <a:pt x="30" y="138"/>
                  </a:lnTo>
                  <a:close/>
                  <a:moveTo>
                    <a:pt x="48" y="133"/>
                  </a:moveTo>
                  <a:cubicBezTo>
                    <a:pt x="48" y="133"/>
                    <a:pt x="48" y="133"/>
                    <a:pt x="48" y="133"/>
                  </a:cubicBezTo>
                  <a:cubicBezTo>
                    <a:pt x="49" y="133"/>
                    <a:pt x="49" y="133"/>
                    <a:pt x="49" y="133"/>
                  </a:cubicBezTo>
                  <a:cubicBezTo>
                    <a:pt x="48" y="133"/>
                    <a:pt x="48" y="133"/>
                    <a:pt x="48" y="133"/>
                  </a:cubicBezTo>
                  <a:close/>
                  <a:moveTo>
                    <a:pt x="77" y="107"/>
                  </a:moveTo>
                  <a:cubicBezTo>
                    <a:pt x="77" y="107"/>
                    <a:pt x="76" y="108"/>
                    <a:pt x="76" y="108"/>
                  </a:cubicBezTo>
                  <a:cubicBezTo>
                    <a:pt x="76" y="108"/>
                    <a:pt x="76" y="108"/>
                    <a:pt x="76" y="108"/>
                  </a:cubicBezTo>
                  <a:cubicBezTo>
                    <a:pt x="76" y="108"/>
                    <a:pt x="76" y="108"/>
                    <a:pt x="76" y="108"/>
                  </a:cubicBezTo>
                  <a:cubicBezTo>
                    <a:pt x="75" y="108"/>
                    <a:pt x="75" y="108"/>
                    <a:pt x="75" y="108"/>
                  </a:cubicBezTo>
                  <a:cubicBezTo>
                    <a:pt x="76" y="107"/>
                    <a:pt x="76" y="107"/>
                    <a:pt x="76" y="107"/>
                  </a:cubicBezTo>
                  <a:cubicBezTo>
                    <a:pt x="76" y="107"/>
                    <a:pt x="76" y="107"/>
                    <a:pt x="76" y="107"/>
                  </a:cubicBezTo>
                  <a:cubicBezTo>
                    <a:pt x="75" y="107"/>
                    <a:pt x="74" y="107"/>
                    <a:pt x="74" y="107"/>
                  </a:cubicBezTo>
                  <a:cubicBezTo>
                    <a:pt x="73" y="107"/>
                    <a:pt x="73" y="107"/>
                    <a:pt x="73" y="107"/>
                  </a:cubicBezTo>
                  <a:cubicBezTo>
                    <a:pt x="74" y="107"/>
                    <a:pt x="76" y="107"/>
                    <a:pt x="76" y="106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75" y="105"/>
                    <a:pt x="74" y="105"/>
                    <a:pt x="73" y="106"/>
                  </a:cubicBezTo>
                  <a:cubicBezTo>
                    <a:pt x="74" y="105"/>
                    <a:pt x="74" y="105"/>
                    <a:pt x="75" y="105"/>
                  </a:cubicBezTo>
                  <a:cubicBezTo>
                    <a:pt x="75" y="105"/>
                    <a:pt x="75" y="105"/>
                    <a:pt x="75" y="105"/>
                  </a:cubicBezTo>
                  <a:cubicBezTo>
                    <a:pt x="75" y="105"/>
                    <a:pt x="75" y="105"/>
                    <a:pt x="75" y="105"/>
                  </a:cubicBezTo>
                  <a:cubicBezTo>
                    <a:pt x="74" y="104"/>
                    <a:pt x="74" y="104"/>
                    <a:pt x="74" y="104"/>
                  </a:cubicBezTo>
                  <a:cubicBezTo>
                    <a:pt x="75" y="104"/>
                    <a:pt x="75" y="104"/>
                    <a:pt x="75" y="104"/>
                  </a:cubicBezTo>
                  <a:cubicBezTo>
                    <a:pt x="75" y="104"/>
                    <a:pt x="75" y="104"/>
                    <a:pt x="75" y="104"/>
                  </a:cubicBezTo>
                  <a:cubicBezTo>
                    <a:pt x="75" y="104"/>
                    <a:pt x="75" y="104"/>
                    <a:pt x="75" y="104"/>
                  </a:cubicBezTo>
                  <a:cubicBezTo>
                    <a:pt x="75" y="103"/>
                    <a:pt x="75" y="103"/>
                    <a:pt x="75" y="103"/>
                  </a:cubicBezTo>
                  <a:cubicBezTo>
                    <a:pt x="76" y="103"/>
                    <a:pt x="76" y="103"/>
                    <a:pt x="76" y="103"/>
                  </a:cubicBezTo>
                  <a:cubicBezTo>
                    <a:pt x="75" y="103"/>
                    <a:pt x="76" y="102"/>
                    <a:pt x="76" y="102"/>
                  </a:cubicBezTo>
                  <a:cubicBezTo>
                    <a:pt x="75" y="101"/>
                    <a:pt x="75" y="101"/>
                    <a:pt x="75" y="101"/>
                  </a:cubicBezTo>
                  <a:cubicBezTo>
                    <a:pt x="75" y="101"/>
                    <a:pt x="75" y="101"/>
                    <a:pt x="75" y="101"/>
                  </a:cubicBezTo>
                  <a:cubicBezTo>
                    <a:pt x="75" y="101"/>
                    <a:pt x="74" y="102"/>
                    <a:pt x="74" y="102"/>
                  </a:cubicBezTo>
                  <a:cubicBezTo>
                    <a:pt x="74" y="102"/>
                    <a:pt x="74" y="101"/>
                    <a:pt x="74" y="10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4" y="100"/>
                    <a:pt x="74" y="100"/>
                    <a:pt x="74" y="100"/>
                  </a:cubicBezTo>
                  <a:cubicBezTo>
                    <a:pt x="73" y="100"/>
                    <a:pt x="73" y="100"/>
                    <a:pt x="73" y="100"/>
                  </a:cubicBezTo>
                  <a:cubicBezTo>
                    <a:pt x="73" y="100"/>
                    <a:pt x="73" y="100"/>
                    <a:pt x="73" y="100"/>
                  </a:cubicBezTo>
                  <a:cubicBezTo>
                    <a:pt x="71" y="100"/>
                    <a:pt x="71" y="100"/>
                    <a:pt x="71" y="100"/>
                  </a:cubicBezTo>
                  <a:cubicBezTo>
                    <a:pt x="71" y="100"/>
                    <a:pt x="71" y="100"/>
                    <a:pt x="71" y="100"/>
                  </a:cubicBezTo>
                  <a:cubicBezTo>
                    <a:pt x="71" y="100"/>
                    <a:pt x="71" y="100"/>
                    <a:pt x="71" y="100"/>
                  </a:cubicBezTo>
                  <a:cubicBezTo>
                    <a:pt x="70" y="100"/>
                    <a:pt x="70" y="100"/>
                    <a:pt x="70" y="100"/>
                  </a:cubicBezTo>
                  <a:cubicBezTo>
                    <a:pt x="70" y="101"/>
                    <a:pt x="70" y="102"/>
                    <a:pt x="69" y="102"/>
                  </a:cubicBezTo>
                  <a:cubicBezTo>
                    <a:pt x="69" y="102"/>
                    <a:pt x="69" y="102"/>
                    <a:pt x="69" y="102"/>
                  </a:cubicBezTo>
                  <a:cubicBezTo>
                    <a:pt x="70" y="101"/>
                    <a:pt x="70" y="101"/>
                    <a:pt x="70" y="100"/>
                  </a:cubicBezTo>
                  <a:cubicBezTo>
                    <a:pt x="71" y="100"/>
                    <a:pt x="71" y="100"/>
                    <a:pt x="71" y="100"/>
                  </a:cubicBezTo>
                  <a:cubicBezTo>
                    <a:pt x="70" y="99"/>
                    <a:pt x="70" y="99"/>
                    <a:pt x="70" y="99"/>
                  </a:cubicBezTo>
                  <a:cubicBezTo>
                    <a:pt x="70" y="98"/>
                    <a:pt x="70" y="98"/>
                    <a:pt x="70" y="98"/>
                  </a:cubicBezTo>
                  <a:cubicBezTo>
                    <a:pt x="70" y="98"/>
                    <a:pt x="70" y="98"/>
                    <a:pt x="70" y="98"/>
                  </a:cubicBezTo>
                  <a:cubicBezTo>
                    <a:pt x="69" y="98"/>
                    <a:pt x="68" y="99"/>
                    <a:pt x="67" y="99"/>
                  </a:cubicBezTo>
                  <a:cubicBezTo>
                    <a:pt x="67" y="99"/>
                    <a:pt x="67" y="99"/>
                    <a:pt x="67" y="99"/>
                  </a:cubicBezTo>
                  <a:cubicBezTo>
                    <a:pt x="67" y="98"/>
                    <a:pt x="67" y="98"/>
                    <a:pt x="67" y="98"/>
                  </a:cubicBezTo>
                  <a:cubicBezTo>
                    <a:pt x="67" y="98"/>
                    <a:pt x="67" y="99"/>
                    <a:pt x="66" y="99"/>
                  </a:cubicBezTo>
                  <a:cubicBezTo>
                    <a:pt x="67" y="98"/>
                    <a:pt x="67" y="98"/>
                    <a:pt x="67" y="98"/>
                  </a:cubicBezTo>
                  <a:cubicBezTo>
                    <a:pt x="67" y="98"/>
                    <a:pt x="67" y="98"/>
                    <a:pt x="67" y="98"/>
                  </a:cubicBezTo>
                  <a:cubicBezTo>
                    <a:pt x="67" y="97"/>
                    <a:pt x="68" y="96"/>
                    <a:pt x="68" y="95"/>
                  </a:cubicBezTo>
                  <a:cubicBezTo>
                    <a:pt x="68" y="95"/>
                    <a:pt x="67" y="94"/>
                    <a:pt x="67" y="94"/>
                  </a:cubicBezTo>
                  <a:cubicBezTo>
                    <a:pt x="67" y="94"/>
                    <a:pt x="67" y="94"/>
                    <a:pt x="67" y="94"/>
                  </a:cubicBezTo>
                  <a:cubicBezTo>
                    <a:pt x="67" y="94"/>
                    <a:pt x="67" y="94"/>
                    <a:pt x="67" y="94"/>
                  </a:cubicBezTo>
                  <a:cubicBezTo>
                    <a:pt x="66" y="94"/>
                    <a:pt x="66" y="94"/>
                    <a:pt x="66" y="94"/>
                  </a:cubicBezTo>
                  <a:cubicBezTo>
                    <a:pt x="66" y="94"/>
                    <a:pt x="65" y="94"/>
                    <a:pt x="65" y="94"/>
                  </a:cubicBezTo>
                  <a:cubicBezTo>
                    <a:pt x="65" y="94"/>
                    <a:pt x="65" y="94"/>
                    <a:pt x="65" y="94"/>
                  </a:cubicBezTo>
                  <a:cubicBezTo>
                    <a:pt x="65" y="93"/>
                    <a:pt x="65" y="93"/>
                    <a:pt x="65" y="93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5" y="93"/>
                    <a:pt x="65" y="93"/>
                    <a:pt x="65" y="93"/>
                  </a:cubicBezTo>
                  <a:cubicBezTo>
                    <a:pt x="65" y="92"/>
                    <a:pt x="65" y="92"/>
                    <a:pt x="65" y="91"/>
                  </a:cubicBezTo>
                  <a:cubicBezTo>
                    <a:pt x="65" y="91"/>
                    <a:pt x="65" y="91"/>
                    <a:pt x="65" y="91"/>
                  </a:cubicBezTo>
                  <a:cubicBezTo>
                    <a:pt x="65" y="91"/>
                    <a:pt x="65" y="91"/>
                    <a:pt x="65" y="91"/>
                  </a:cubicBezTo>
                  <a:cubicBezTo>
                    <a:pt x="65" y="90"/>
                    <a:pt x="65" y="90"/>
                    <a:pt x="65" y="90"/>
                  </a:cubicBezTo>
                  <a:cubicBezTo>
                    <a:pt x="66" y="90"/>
                    <a:pt x="67" y="89"/>
                    <a:pt x="68" y="88"/>
                  </a:cubicBezTo>
                  <a:cubicBezTo>
                    <a:pt x="66" y="89"/>
                    <a:pt x="66" y="89"/>
                    <a:pt x="66" y="89"/>
                  </a:cubicBezTo>
                  <a:cubicBezTo>
                    <a:pt x="66" y="89"/>
                    <a:pt x="66" y="89"/>
                    <a:pt x="66" y="89"/>
                  </a:cubicBezTo>
                  <a:cubicBezTo>
                    <a:pt x="65" y="89"/>
                    <a:pt x="65" y="89"/>
                    <a:pt x="65" y="90"/>
                  </a:cubicBezTo>
                  <a:cubicBezTo>
                    <a:pt x="64" y="90"/>
                    <a:pt x="64" y="90"/>
                    <a:pt x="64" y="90"/>
                  </a:cubicBezTo>
                  <a:cubicBezTo>
                    <a:pt x="64" y="91"/>
                    <a:pt x="64" y="91"/>
                    <a:pt x="64" y="91"/>
                  </a:cubicBezTo>
                  <a:cubicBezTo>
                    <a:pt x="64" y="91"/>
                    <a:pt x="63" y="91"/>
                    <a:pt x="63" y="91"/>
                  </a:cubicBezTo>
                  <a:cubicBezTo>
                    <a:pt x="63" y="91"/>
                    <a:pt x="63" y="91"/>
                    <a:pt x="63" y="91"/>
                  </a:cubicBezTo>
                  <a:cubicBezTo>
                    <a:pt x="63" y="92"/>
                    <a:pt x="63" y="92"/>
                    <a:pt x="62" y="93"/>
                  </a:cubicBezTo>
                  <a:cubicBezTo>
                    <a:pt x="62" y="92"/>
                    <a:pt x="62" y="92"/>
                    <a:pt x="61" y="92"/>
                  </a:cubicBezTo>
                  <a:cubicBezTo>
                    <a:pt x="61" y="92"/>
                    <a:pt x="61" y="92"/>
                    <a:pt x="61" y="92"/>
                  </a:cubicBezTo>
                  <a:cubicBezTo>
                    <a:pt x="60" y="92"/>
                    <a:pt x="60" y="92"/>
                    <a:pt x="60" y="92"/>
                  </a:cubicBezTo>
                  <a:cubicBezTo>
                    <a:pt x="60" y="91"/>
                    <a:pt x="60" y="91"/>
                    <a:pt x="60" y="91"/>
                  </a:cubicBezTo>
                  <a:cubicBezTo>
                    <a:pt x="60" y="91"/>
                    <a:pt x="60" y="91"/>
                    <a:pt x="60" y="91"/>
                  </a:cubicBezTo>
                  <a:cubicBezTo>
                    <a:pt x="60" y="90"/>
                    <a:pt x="60" y="90"/>
                    <a:pt x="60" y="90"/>
                  </a:cubicBezTo>
                  <a:cubicBezTo>
                    <a:pt x="60" y="89"/>
                    <a:pt x="60" y="89"/>
                    <a:pt x="60" y="89"/>
                  </a:cubicBezTo>
                  <a:cubicBezTo>
                    <a:pt x="60" y="89"/>
                    <a:pt x="60" y="89"/>
                    <a:pt x="60" y="89"/>
                  </a:cubicBezTo>
                  <a:cubicBezTo>
                    <a:pt x="59" y="89"/>
                    <a:pt x="59" y="89"/>
                    <a:pt x="59" y="89"/>
                  </a:cubicBezTo>
                  <a:cubicBezTo>
                    <a:pt x="59" y="89"/>
                    <a:pt x="59" y="89"/>
                    <a:pt x="59" y="89"/>
                  </a:cubicBezTo>
                  <a:cubicBezTo>
                    <a:pt x="58" y="89"/>
                    <a:pt x="58" y="89"/>
                    <a:pt x="58" y="89"/>
                  </a:cubicBezTo>
                  <a:cubicBezTo>
                    <a:pt x="58" y="88"/>
                    <a:pt x="58" y="88"/>
                    <a:pt x="58" y="88"/>
                  </a:cubicBezTo>
                  <a:cubicBezTo>
                    <a:pt x="58" y="88"/>
                    <a:pt x="58" y="88"/>
                    <a:pt x="59" y="87"/>
                  </a:cubicBezTo>
                  <a:cubicBezTo>
                    <a:pt x="58" y="87"/>
                    <a:pt x="58" y="87"/>
                    <a:pt x="58" y="87"/>
                  </a:cubicBezTo>
                  <a:cubicBezTo>
                    <a:pt x="57" y="87"/>
                    <a:pt x="57" y="87"/>
                    <a:pt x="57" y="87"/>
                  </a:cubicBezTo>
                  <a:cubicBezTo>
                    <a:pt x="57" y="87"/>
                    <a:pt x="57" y="87"/>
                    <a:pt x="57" y="87"/>
                  </a:cubicBezTo>
                  <a:cubicBezTo>
                    <a:pt x="56" y="87"/>
                    <a:pt x="56" y="87"/>
                    <a:pt x="56" y="87"/>
                  </a:cubicBezTo>
                  <a:cubicBezTo>
                    <a:pt x="56" y="87"/>
                    <a:pt x="56" y="87"/>
                    <a:pt x="56" y="87"/>
                  </a:cubicBezTo>
                  <a:cubicBezTo>
                    <a:pt x="56" y="87"/>
                    <a:pt x="56" y="87"/>
                    <a:pt x="56" y="87"/>
                  </a:cubicBezTo>
                  <a:cubicBezTo>
                    <a:pt x="56" y="88"/>
                    <a:pt x="56" y="88"/>
                    <a:pt x="56" y="88"/>
                  </a:cubicBezTo>
                  <a:cubicBezTo>
                    <a:pt x="56" y="88"/>
                    <a:pt x="56" y="88"/>
                    <a:pt x="56" y="88"/>
                  </a:cubicBezTo>
                  <a:cubicBezTo>
                    <a:pt x="55" y="87"/>
                    <a:pt x="55" y="87"/>
                    <a:pt x="55" y="87"/>
                  </a:cubicBezTo>
                  <a:cubicBezTo>
                    <a:pt x="55" y="88"/>
                    <a:pt x="55" y="88"/>
                    <a:pt x="55" y="88"/>
                  </a:cubicBezTo>
                  <a:cubicBezTo>
                    <a:pt x="55" y="87"/>
                    <a:pt x="55" y="87"/>
                    <a:pt x="55" y="87"/>
                  </a:cubicBezTo>
                  <a:cubicBezTo>
                    <a:pt x="55" y="88"/>
                    <a:pt x="55" y="88"/>
                    <a:pt x="55" y="88"/>
                  </a:cubicBezTo>
                  <a:cubicBezTo>
                    <a:pt x="54" y="88"/>
                    <a:pt x="54" y="88"/>
                    <a:pt x="54" y="88"/>
                  </a:cubicBezTo>
                  <a:cubicBezTo>
                    <a:pt x="54" y="88"/>
                    <a:pt x="54" y="88"/>
                    <a:pt x="54" y="88"/>
                  </a:cubicBezTo>
                  <a:cubicBezTo>
                    <a:pt x="54" y="88"/>
                    <a:pt x="54" y="89"/>
                    <a:pt x="55" y="90"/>
                  </a:cubicBezTo>
                  <a:cubicBezTo>
                    <a:pt x="55" y="91"/>
                    <a:pt x="55" y="91"/>
                    <a:pt x="55" y="93"/>
                  </a:cubicBezTo>
                  <a:cubicBezTo>
                    <a:pt x="55" y="93"/>
                    <a:pt x="55" y="93"/>
                    <a:pt x="55" y="93"/>
                  </a:cubicBezTo>
                  <a:cubicBezTo>
                    <a:pt x="55" y="93"/>
                    <a:pt x="55" y="93"/>
                    <a:pt x="55" y="93"/>
                  </a:cubicBezTo>
                  <a:cubicBezTo>
                    <a:pt x="54" y="93"/>
                    <a:pt x="54" y="93"/>
                    <a:pt x="54" y="93"/>
                  </a:cubicBezTo>
                  <a:cubicBezTo>
                    <a:pt x="54" y="93"/>
                    <a:pt x="55" y="93"/>
                    <a:pt x="55" y="93"/>
                  </a:cubicBezTo>
                  <a:cubicBezTo>
                    <a:pt x="54" y="93"/>
                    <a:pt x="53" y="93"/>
                    <a:pt x="54" y="94"/>
                  </a:cubicBezTo>
                  <a:cubicBezTo>
                    <a:pt x="54" y="94"/>
                    <a:pt x="54" y="94"/>
                    <a:pt x="54" y="94"/>
                  </a:cubicBezTo>
                  <a:cubicBezTo>
                    <a:pt x="54" y="94"/>
                    <a:pt x="54" y="94"/>
                    <a:pt x="54" y="94"/>
                  </a:cubicBezTo>
                  <a:cubicBezTo>
                    <a:pt x="53" y="94"/>
                    <a:pt x="53" y="94"/>
                    <a:pt x="53" y="94"/>
                  </a:cubicBezTo>
                  <a:cubicBezTo>
                    <a:pt x="53" y="94"/>
                    <a:pt x="53" y="94"/>
                    <a:pt x="53" y="94"/>
                  </a:cubicBezTo>
                  <a:cubicBezTo>
                    <a:pt x="53" y="94"/>
                    <a:pt x="53" y="94"/>
                    <a:pt x="53" y="93"/>
                  </a:cubicBezTo>
                  <a:cubicBezTo>
                    <a:pt x="53" y="94"/>
                    <a:pt x="52" y="94"/>
                    <a:pt x="52" y="94"/>
                  </a:cubicBezTo>
                  <a:cubicBezTo>
                    <a:pt x="52" y="94"/>
                    <a:pt x="52" y="94"/>
                    <a:pt x="52" y="94"/>
                  </a:cubicBezTo>
                  <a:cubicBezTo>
                    <a:pt x="52" y="92"/>
                    <a:pt x="50" y="92"/>
                    <a:pt x="50" y="93"/>
                  </a:cubicBezTo>
                  <a:cubicBezTo>
                    <a:pt x="50" y="94"/>
                    <a:pt x="49" y="95"/>
                    <a:pt x="49" y="97"/>
                  </a:cubicBezTo>
                  <a:cubicBezTo>
                    <a:pt x="49" y="96"/>
                    <a:pt x="49" y="96"/>
                    <a:pt x="49" y="96"/>
                  </a:cubicBezTo>
                  <a:cubicBezTo>
                    <a:pt x="47" y="96"/>
                    <a:pt x="47" y="96"/>
                    <a:pt x="47" y="96"/>
                  </a:cubicBezTo>
                  <a:cubicBezTo>
                    <a:pt x="48" y="96"/>
                    <a:pt x="48" y="96"/>
                    <a:pt x="48" y="96"/>
                  </a:cubicBezTo>
                  <a:cubicBezTo>
                    <a:pt x="48" y="96"/>
                    <a:pt x="48" y="96"/>
                    <a:pt x="48" y="96"/>
                  </a:cubicBezTo>
                  <a:cubicBezTo>
                    <a:pt x="47" y="96"/>
                    <a:pt x="48" y="97"/>
                    <a:pt x="48" y="98"/>
                  </a:cubicBezTo>
                  <a:cubicBezTo>
                    <a:pt x="47" y="96"/>
                    <a:pt x="47" y="95"/>
                    <a:pt x="46" y="94"/>
                  </a:cubicBezTo>
                  <a:cubicBezTo>
                    <a:pt x="46" y="94"/>
                    <a:pt x="46" y="94"/>
                    <a:pt x="46" y="94"/>
                  </a:cubicBezTo>
                  <a:cubicBezTo>
                    <a:pt x="45" y="94"/>
                    <a:pt x="45" y="94"/>
                    <a:pt x="45" y="94"/>
                  </a:cubicBezTo>
                  <a:cubicBezTo>
                    <a:pt x="45" y="94"/>
                    <a:pt x="45" y="94"/>
                    <a:pt x="45" y="94"/>
                  </a:cubicBezTo>
                  <a:cubicBezTo>
                    <a:pt x="44" y="94"/>
                    <a:pt x="44" y="94"/>
                    <a:pt x="44" y="94"/>
                  </a:cubicBezTo>
                  <a:cubicBezTo>
                    <a:pt x="44" y="94"/>
                    <a:pt x="44" y="94"/>
                    <a:pt x="44" y="94"/>
                  </a:cubicBezTo>
                  <a:cubicBezTo>
                    <a:pt x="44" y="94"/>
                    <a:pt x="43" y="93"/>
                    <a:pt x="43" y="94"/>
                  </a:cubicBezTo>
                  <a:cubicBezTo>
                    <a:pt x="42" y="95"/>
                    <a:pt x="43" y="96"/>
                    <a:pt x="43" y="97"/>
                  </a:cubicBezTo>
                  <a:cubicBezTo>
                    <a:pt x="44" y="98"/>
                    <a:pt x="44" y="98"/>
                    <a:pt x="44" y="98"/>
                  </a:cubicBezTo>
                  <a:cubicBezTo>
                    <a:pt x="44" y="98"/>
                    <a:pt x="44" y="98"/>
                    <a:pt x="44" y="98"/>
                  </a:cubicBezTo>
                  <a:cubicBezTo>
                    <a:pt x="44" y="98"/>
                    <a:pt x="45" y="99"/>
                    <a:pt x="45" y="100"/>
                  </a:cubicBezTo>
                  <a:cubicBezTo>
                    <a:pt x="44" y="100"/>
                    <a:pt x="44" y="100"/>
                    <a:pt x="44" y="100"/>
                  </a:cubicBezTo>
                  <a:cubicBezTo>
                    <a:pt x="44" y="101"/>
                    <a:pt x="44" y="101"/>
                    <a:pt x="44" y="101"/>
                  </a:cubicBezTo>
                  <a:cubicBezTo>
                    <a:pt x="45" y="101"/>
                    <a:pt x="45" y="101"/>
                    <a:pt x="45" y="102"/>
                  </a:cubicBezTo>
                  <a:cubicBezTo>
                    <a:pt x="45" y="102"/>
                    <a:pt x="45" y="102"/>
                    <a:pt x="45" y="102"/>
                  </a:cubicBezTo>
                  <a:cubicBezTo>
                    <a:pt x="44" y="101"/>
                    <a:pt x="44" y="101"/>
                    <a:pt x="44" y="101"/>
                  </a:cubicBezTo>
                  <a:cubicBezTo>
                    <a:pt x="44" y="100"/>
                    <a:pt x="44" y="99"/>
                    <a:pt x="44" y="99"/>
                  </a:cubicBezTo>
                  <a:cubicBezTo>
                    <a:pt x="43" y="98"/>
                    <a:pt x="43" y="98"/>
                    <a:pt x="43" y="98"/>
                  </a:cubicBezTo>
                  <a:cubicBezTo>
                    <a:pt x="43" y="98"/>
                    <a:pt x="43" y="98"/>
                    <a:pt x="43" y="97"/>
                  </a:cubicBezTo>
                  <a:cubicBezTo>
                    <a:pt x="42" y="97"/>
                    <a:pt x="42" y="97"/>
                    <a:pt x="41" y="97"/>
                  </a:cubicBezTo>
                  <a:cubicBezTo>
                    <a:pt x="41" y="96"/>
                    <a:pt x="41" y="95"/>
                    <a:pt x="41" y="95"/>
                  </a:cubicBezTo>
                  <a:cubicBezTo>
                    <a:pt x="40" y="95"/>
                    <a:pt x="40" y="95"/>
                    <a:pt x="40" y="95"/>
                  </a:cubicBezTo>
                  <a:cubicBezTo>
                    <a:pt x="41" y="94"/>
                    <a:pt x="41" y="94"/>
                    <a:pt x="41" y="94"/>
                  </a:cubicBezTo>
                  <a:cubicBezTo>
                    <a:pt x="40" y="94"/>
                    <a:pt x="40" y="94"/>
                    <a:pt x="40" y="94"/>
                  </a:cubicBezTo>
                  <a:cubicBezTo>
                    <a:pt x="40" y="94"/>
                    <a:pt x="40" y="94"/>
                    <a:pt x="40" y="94"/>
                  </a:cubicBezTo>
                  <a:cubicBezTo>
                    <a:pt x="39" y="94"/>
                    <a:pt x="39" y="94"/>
                    <a:pt x="39" y="94"/>
                  </a:cubicBezTo>
                  <a:cubicBezTo>
                    <a:pt x="39" y="94"/>
                    <a:pt x="39" y="94"/>
                    <a:pt x="39" y="93"/>
                  </a:cubicBezTo>
                  <a:cubicBezTo>
                    <a:pt x="39" y="93"/>
                    <a:pt x="39" y="93"/>
                    <a:pt x="39" y="93"/>
                  </a:cubicBezTo>
                  <a:cubicBezTo>
                    <a:pt x="39" y="94"/>
                    <a:pt x="39" y="94"/>
                    <a:pt x="39" y="94"/>
                  </a:cubicBezTo>
                  <a:cubicBezTo>
                    <a:pt x="39" y="94"/>
                    <a:pt x="39" y="94"/>
                    <a:pt x="39" y="94"/>
                  </a:cubicBezTo>
                  <a:cubicBezTo>
                    <a:pt x="38" y="94"/>
                    <a:pt x="38" y="94"/>
                    <a:pt x="38" y="94"/>
                  </a:cubicBezTo>
                  <a:cubicBezTo>
                    <a:pt x="38" y="94"/>
                    <a:pt x="38" y="94"/>
                    <a:pt x="37" y="94"/>
                  </a:cubicBezTo>
                  <a:cubicBezTo>
                    <a:pt x="37" y="95"/>
                    <a:pt x="37" y="95"/>
                    <a:pt x="37" y="95"/>
                  </a:cubicBezTo>
                  <a:cubicBezTo>
                    <a:pt x="37" y="95"/>
                    <a:pt x="37" y="95"/>
                    <a:pt x="37" y="95"/>
                  </a:cubicBezTo>
                  <a:cubicBezTo>
                    <a:pt x="37" y="95"/>
                    <a:pt x="37" y="95"/>
                    <a:pt x="37" y="95"/>
                  </a:cubicBezTo>
                  <a:cubicBezTo>
                    <a:pt x="36" y="95"/>
                    <a:pt x="36" y="95"/>
                    <a:pt x="36" y="95"/>
                  </a:cubicBezTo>
                  <a:cubicBezTo>
                    <a:pt x="36" y="95"/>
                    <a:pt x="35" y="95"/>
                    <a:pt x="35" y="96"/>
                  </a:cubicBezTo>
                  <a:cubicBezTo>
                    <a:pt x="35" y="97"/>
                    <a:pt x="35" y="97"/>
                    <a:pt x="35" y="97"/>
                  </a:cubicBezTo>
                  <a:cubicBezTo>
                    <a:pt x="35" y="97"/>
                    <a:pt x="35" y="97"/>
                    <a:pt x="35" y="97"/>
                  </a:cubicBezTo>
                  <a:cubicBezTo>
                    <a:pt x="35" y="97"/>
                    <a:pt x="35" y="97"/>
                    <a:pt x="35" y="97"/>
                  </a:cubicBezTo>
                  <a:cubicBezTo>
                    <a:pt x="35" y="98"/>
                    <a:pt x="36" y="100"/>
                    <a:pt x="35" y="101"/>
                  </a:cubicBezTo>
                  <a:cubicBezTo>
                    <a:pt x="35" y="101"/>
                    <a:pt x="35" y="101"/>
                    <a:pt x="34" y="100"/>
                  </a:cubicBezTo>
                  <a:cubicBezTo>
                    <a:pt x="34" y="101"/>
                    <a:pt x="34" y="101"/>
                    <a:pt x="34" y="101"/>
                  </a:cubicBezTo>
                  <a:cubicBezTo>
                    <a:pt x="34" y="100"/>
                    <a:pt x="34" y="100"/>
                    <a:pt x="34" y="100"/>
                  </a:cubicBezTo>
                  <a:cubicBezTo>
                    <a:pt x="34" y="100"/>
                    <a:pt x="33" y="99"/>
                    <a:pt x="33" y="99"/>
                  </a:cubicBezTo>
                  <a:cubicBezTo>
                    <a:pt x="33" y="99"/>
                    <a:pt x="32" y="98"/>
                    <a:pt x="32" y="98"/>
                  </a:cubicBezTo>
                  <a:cubicBezTo>
                    <a:pt x="32" y="98"/>
                    <a:pt x="32" y="98"/>
                    <a:pt x="32" y="98"/>
                  </a:cubicBezTo>
                  <a:cubicBezTo>
                    <a:pt x="32" y="97"/>
                    <a:pt x="32" y="97"/>
                    <a:pt x="32" y="97"/>
                  </a:cubicBezTo>
                  <a:cubicBezTo>
                    <a:pt x="32" y="97"/>
                    <a:pt x="32" y="97"/>
                    <a:pt x="32" y="97"/>
                  </a:cubicBezTo>
                  <a:cubicBezTo>
                    <a:pt x="31" y="97"/>
                    <a:pt x="31" y="96"/>
                    <a:pt x="31" y="95"/>
                  </a:cubicBezTo>
                  <a:cubicBezTo>
                    <a:pt x="31" y="95"/>
                    <a:pt x="31" y="95"/>
                    <a:pt x="31" y="95"/>
                  </a:cubicBezTo>
                  <a:cubicBezTo>
                    <a:pt x="31" y="95"/>
                    <a:pt x="31" y="95"/>
                    <a:pt x="31" y="95"/>
                  </a:cubicBezTo>
                  <a:cubicBezTo>
                    <a:pt x="30" y="95"/>
                    <a:pt x="30" y="95"/>
                    <a:pt x="30" y="95"/>
                  </a:cubicBezTo>
                  <a:cubicBezTo>
                    <a:pt x="29" y="95"/>
                    <a:pt x="29" y="95"/>
                    <a:pt x="29" y="95"/>
                  </a:cubicBezTo>
                  <a:cubicBezTo>
                    <a:pt x="29" y="95"/>
                    <a:pt x="29" y="95"/>
                    <a:pt x="29" y="95"/>
                  </a:cubicBezTo>
                  <a:cubicBezTo>
                    <a:pt x="29" y="95"/>
                    <a:pt x="29" y="95"/>
                    <a:pt x="28" y="95"/>
                  </a:cubicBezTo>
                  <a:cubicBezTo>
                    <a:pt x="28" y="96"/>
                    <a:pt x="28" y="96"/>
                    <a:pt x="28" y="96"/>
                  </a:cubicBezTo>
                  <a:cubicBezTo>
                    <a:pt x="28" y="96"/>
                    <a:pt x="28" y="96"/>
                    <a:pt x="28" y="96"/>
                  </a:cubicBezTo>
                  <a:cubicBezTo>
                    <a:pt x="29" y="97"/>
                    <a:pt x="29" y="99"/>
                    <a:pt x="29" y="99"/>
                  </a:cubicBezTo>
                  <a:cubicBezTo>
                    <a:pt x="29" y="100"/>
                    <a:pt x="29" y="100"/>
                    <a:pt x="29" y="100"/>
                  </a:cubicBezTo>
                  <a:cubicBezTo>
                    <a:pt x="29" y="100"/>
                    <a:pt x="30" y="101"/>
                    <a:pt x="29" y="102"/>
                  </a:cubicBezTo>
                  <a:cubicBezTo>
                    <a:pt x="29" y="102"/>
                    <a:pt x="29" y="102"/>
                    <a:pt x="29" y="102"/>
                  </a:cubicBezTo>
                  <a:cubicBezTo>
                    <a:pt x="29" y="102"/>
                    <a:pt x="29" y="102"/>
                    <a:pt x="29" y="102"/>
                  </a:cubicBezTo>
                  <a:cubicBezTo>
                    <a:pt x="29" y="103"/>
                    <a:pt x="29" y="103"/>
                    <a:pt x="29" y="103"/>
                  </a:cubicBezTo>
                  <a:cubicBezTo>
                    <a:pt x="29" y="104"/>
                    <a:pt x="29" y="104"/>
                    <a:pt x="29" y="104"/>
                  </a:cubicBezTo>
                  <a:cubicBezTo>
                    <a:pt x="29" y="104"/>
                    <a:pt x="29" y="104"/>
                    <a:pt x="29" y="104"/>
                  </a:cubicBezTo>
                  <a:cubicBezTo>
                    <a:pt x="29" y="103"/>
                    <a:pt x="29" y="103"/>
                    <a:pt x="29" y="103"/>
                  </a:cubicBezTo>
                  <a:cubicBezTo>
                    <a:pt x="28" y="104"/>
                    <a:pt x="28" y="104"/>
                    <a:pt x="28" y="104"/>
                  </a:cubicBezTo>
                  <a:cubicBezTo>
                    <a:pt x="28" y="104"/>
                    <a:pt x="28" y="104"/>
                    <a:pt x="28" y="104"/>
                  </a:cubicBezTo>
                  <a:cubicBezTo>
                    <a:pt x="28" y="104"/>
                    <a:pt x="28" y="104"/>
                    <a:pt x="28" y="104"/>
                  </a:cubicBezTo>
                  <a:cubicBezTo>
                    <a:pt x="28" y="105"/>
                    <a:pt x="28" y="105"/>
                    <a:pt x="28" y="105"/>
                  </a:cubicBezTo>
                  <a:cubicBezTo>
                    <a:pt x="28" y="105"/>
                    <a:pt x="28" y="105"/>
                    <a:pt x="28" y="105"/>
                  </a:cubicBezTo>
                  <a:cubicBezTo>
                    <a:pt x="27" y="104"/>
                    <a:pt x="27" y="104"/>
                    <a:pt x="27" y="104"/>
                  </a:cubicBezTo>
                  <a:cubicBezTo>
                    <a:pt x="27" y="104"/>
                    <a:pt x="27" y="104"/>
                    <a:pt x="27" y="104"/>
                  </a:cubicBezTo>
                  <a:cubicBezTo>
                    <a:pt x="27" y="103"/>
                    <a:pt x="27" y="103"/>
                    <a:pt x="27" y="103"/>
                  </a:cubicBezTo>
                  <a:cubicBezTo>
                    <a:pt x="27" y="104"/>
                    <a:pt x="27" y="104"/>
                    <a:pt x="27" y="104"/>
                  </a:cubicBezTo>
                  <a:cubicBezTo>
                    <a:pt x="27" y="103"/>
                    <a:pt x="27" y="103"/>
                    <a:pt x="27" y="102"/>
                  </a:cubicBezTo>
                  <a:cubicBezTo>
                    <a:pt x="27" y="102"/>
                    <a:pt x="27" y="102"/>
                    <a:pt x="27" y="102"/>
                  </a:cubicBezTo>
                  <a:cubicBezTo>
                    <a:pt x="25" y="103"/>
                    <a:pt x="24" y="105"/>
                    <a:pt x="25" y="107"/>
                  </a:cubicBezTo>
                  <a:cubicBezTo>
                    <a:pt x="25" y="107"/>
                    <a:pt x="25" y="107"/>
                    <a:pt x="25" y="107"/>
                  </a:cubicBezTo>
                  <a:cubicBezTo>
                    <a:pt x="24" y="106"/>
                    <a:pt x="24" y="106"/>
                    <a:pt x="24" y="106"/>
                  </a:cubicBezTo>
                  <a:cubicBezTo>
                    <a:pt x="24" y="106"/>
                    <a:pt x="24" y="106"/>
                    <a:pt x="24" y="106"/>
                  </a:cubicBezTo>
                  <a:cubicBezTo>
                    <a:pt x="24" y="107"/>
                    <a:pt x="24" y="108"/>
                    <a:pt x="24" y="109"/>
                  </a:cubicBezTo>
                  <a:cubicBezTo>
                    <a:pt x="24" y="109"/>
                    <a:pt x="24" y="109"/>
                    <a:pt x="24" y="110"/>
                  </a:cubicBezTo>
                  <a:cubicBezTo>
                    <a:pt x="24" y="110"/>
                    <a:pt x="24" y="110"/>
                    <a:pt x="24" y="110"/>
                  </a:cubicBezTo>
                  <a:cubicBezTo>
                    <a:pt x="24" y="109"/>
                    <a:pt x="23" y="106"/>
                    <a:pt x="22" y="105"/>
                  </a:cubicBezTo>
                  <a:cubicBezTo>
                    <a:pt x="22" y="105"/>
                    <a:pt x="21" y="106"/>
                    <a:pt x="21" y="106"/>
                  </a:cubicBezTo>
                  <a:cubicBezTo>
                    <a:pt x="22" y="105"/>
                    <a:pt x="22" y="104"/>
                    <a:pt x="22" y="103"/>
                  </a:cubicBezTo>
                  <a:cubicBezTo>
                    <a:pt x="22" y="103"/>
                    <a:pt x="21" y="104"/>
                    <a:pt x="21" y="104"/>
                  </a:cubicBezTo>
                  <a:cubicBezTo>
                    <a:pt x="22" y="102"/>
                    <a:pt x="20" y="103"/>
                    <a:pt x="20" y="102"/>
                  </a:cubicBezTo>
                  <a:cubicBezTo>
                    <a:pt x="20" y="101"/>
                    <a:pt x="20" y="101"/>
                    <a:pt x="19" y="100"/>
                  </a:cubicBezTo>
                  <a:cubicBezTo>
                    <a:pt x="20" y="100"/>
                    <a:pt x="20" y="101"/>
                    <a:pt x="20" y="102"/>
                  </a:cubicBezTo>
                  <a:cubicBezTo>
                    <a:pt x="21" y="102"/>
                    <a:pt x="21" y="102"/>
                    <a:pt x="21" y="102"/>
                  </a:cubicBezTo>
                  <a:cubicBezTo>
                    <a:pt x="22" y="101"/>
                    <a:pt x="22" y="101"/>
                    <a:pt x="22" y="101"/>
                  </a:cubicBezTo>
                  <a:cubicBezTo>
                    <a:pt x="22" y="101"/>
                    <a:pt x="21" y="101"/>
                    <a:pt x="21" y="100"/>
                  </a:cubicBezTo>
                  <a:cubicBezTo>
                    <a:pt x="22" y="100"/>
                    <a:pt x="22" y="100"/>
                    <a:pt x="23" y="99"/>
                  </a:cubicBezTo>
                  <a:cubicBezTo>
                    <a:pt x="22" y="99"/>
                    <a:pt x="22" y="99"/>
                    <a:pt x="22" y="99"/>
                  </a:cubicBezTo>
                  <a:cubicBezTo>
                    <a:pt x="22" y="98"/>
                    <a:pt x="22" y="98"/>
                    <a:pt x="22" y="98"/>
                  </a:cubicBezTo>
                  <a:cubicBezTo>
                    <a:pt x="22" y="98"/>
                    <a:pt x="22" y="98"/>
                    <a:pt x="22" y="98"/>
                  </a:cubicBezTo>
                  <a:cubicBezTo>
                    <a:pt x="22" y="98"/>
                    <a:pt x="22" y="98"/>
                    <a:pt x="22" y="98"/>
                  </a:cubicBezTo>
                  <a:cubicBezTo>
                    <a:pt x="21" y="98"/>
                    <a:pt x="21" y="98"/>
                    <a:pt x="21" y="98"/>
                  </a:cubicBezTo>
                  <a:cubicBezTo>
                    <a:pt x="22" y="97"/>
                    <a:pt x="22" y="97"/>
                    <a:pt x="22" y="97"/>
                  </a:cubicBezTo>
                  <a:cubicBezTo>
                    <a:pt x="21" y="97"/>
                    <a:pt x="21" y="97"/>
                    <a:pt x="20" y="98"/>
                  </a:cubicBezTo>
                  <a:cubicBezTo>
                    <a:pt x="20" y="98"/>
                    <a:pt x="20" y="97"/>
                    <a:pt x="20" y="97"/>
                  </a:cubicBezTo>
                  <a:cubicBezTo>
                    <a:pt x="21" y="97"/>
                    <a:pt x="22" y="97"/>
                    <a:pt x="22" y="97"/>
                  </a:cubicBezTo>
                  <a:cubicBezTo>
                    <a:pt x="22" y="96"/>
                    <a:pt x="22" y="96"/>
                    <a:pt x="22" y="96"/>
                  </a:cubicBezTo>
                  <a:cubicBezTo>
                    <a:pt x="22" y="96"/>
                    <a:pt x="22" y="96"/>
                    <a:pt x="22" y="96"/>
                  </a:cubicBezTo>
                  <a:cubicBezTo>
                    <a:pt x="21" y="97"/>
                    <a:pt x="21" y="97"/>
                    <a:pt x="21" y="97"/>
                  </a:cubicBezTo>
                  <a:cubicBezTo>
                    <a:pt x="21" y="96"/>
                    <a:pt x="21" y="96"/>
                    <a:pt x="21" y="96"/>
                  </a:cubicBezTo>
                  <a:cubicBezTo>
                    <a:pt x="21" y="96"/>
                    <a:pt x="21" y="96"/>
                    <a:pt x="21" y="96"/>
                  </a:cubicBezTo>
                  <a:cubicBezTo>
                    <a:pt x="21" y="95"/>
                    <a:pt x="21" y="95"/>
                    <a:pt x="21" y="95"/>
                  </a:cubicBezTo>
                  <a:cubicBezTo>
                    <a:pt x="20" y="96"/>
                    <a:pt x="20" y="95"/>
                    <a:pt x="20" y="96"/>
                  </a:cubicBezTo>
                  <a:cubicBezTo>
                    <a:pt x="20" y="96"/>
                    <a:pt x="20" y="96"/>
                    <a:pt x="20" y="96"/>
                  </a:cubicBezTo>
                  <a:cubicBezTo>
                    <a:pt x="20" y="96"/>
                    <a:pt x="20" y="96"/>
                    <a:pt x="20" y="96"/>
                  </a:cubicBezTo>
                  <a:cubicBezTo>
                    <a:pt x="20" y="96"/>
                    <a:pt x="20" y="96"/>
                    <a:pt x="20" y="96"/>
                  </a:cubicBezTo>
                  <a:cubicBezTo>
                    <a:pt x="19" y="96"/>
                    <a:pt x="19" y="94"/>
                    <a:pt x="19" y="94"/>
                  </a:cubicBezTo>
                  <a:cubicBezTo>
                    <a:pt x="19" y="94"/>
                    <a:pt x="19" y="94"/>
                    <a:pt x="19" y="94"/>
                  </a:cubicBezTo>
                  <a:cubicBezTo>
                    <a:pt x="19" y="94"/>
                    <a:pt x="19" y="94"/>
                    <a:pt x="19" y="94"/>
                  </a:cubicBezTo>
                  <a:cubicBezTo>
                    <a:pt x="18" y="93"/>
                    <a:pt x="18" y="93"/>
                    <a:pt x="18" y="93"/>
                  </a:cubicBezTo>
                  <a:cubicBezTo>
                    <a:pt x="18" y="93"/>
                    <a:pt x="18" y="93"/>
                    <a:pt x="18" y="93"/>
                  </a:cubicBezTo>
                  <a:cubicBezTo>
                    <a:pt x="18" y="93"/>
                    <a:pt x="18" y="93"/>
                    <a:pt x="18" y="93"/>
                  </a:cubicBezTo>
                  <a:cubicBezTo>
                    <a:pt x="18" y="92"/>
                    <a:pt x="18" y="92"/>
                    <a:pt x="18" y="92"/>
                  </a:cubicBezTo>
                  <a:cubicBezTo>
                    <a:pt x="17" y="92"/>
                    <a:pt x="17" y="92"/>
                    <a:pt x="17" y="92"/>
                  </a:cubicBezTo>
                  <a:cubicBezTo>
                    <a:pt x="17" y="92"/>
                    <a:pt x="17" y="92"/>
                    <a:pt x="17" y="92"/>
                  </a:cubicBezTo>
                  <a:cubicBezTo>
                    <a:pt x="17" y="92"/>
                    <a:pt x="17" y="92"/>
                    <a:pt x="17" y="92"/>
                  </a:cubicBezTo>
                  <a:cubicBezTo>
                    <a:pt x="17" y="92"/>
                    <a:pt x="17" y="92"/>
                    <a:pt x="17" y="92"/>
                  </a:cubicBezTo>
                  <a:cubicBezTo>
                    <a:pt x="16" y="92"/>
                    <a:pt x="16" y="92"/>
                    <a:pt x="16" y="92"/>
                  </a:cubicBezTo>
                  <a:cubicBezTo>
                    <a:pt x="16" y="91"/>
                    <a:pt x="16" y="91"/>
                    <a:pt x="16" y="91"/>
                  </a:cubicBezTo>
                  <a:cubicBezTo>
                    <a:pt x="16" y="91"/>
                    <a:pt x="16" y="91"/>
                    <a:pt x="16" y="91"/>
                  </a:cubicBezTo>
                  <a:cubicBezTo>
                    <a:pt x="16" y="91"/>
                    <a:pt x="16" y="91"/>
                    <a:pt x="16" y="91"/>
                  </a:cubicBezTo>
                  <a:cubicBezTo>
                    <a:pt x="16" y="91"/>
                    <a:pt x="16" y="91"/>
                    <a:pt x="16" y="91"/>
                  </a:cubicBezTo>
                  <a:cubicBezTo>
                    <a:pt x="15" y="90"/>
                    <a:pt x="15" y="90"/>
                    <a:pt x="15" y="89"/>
                  </a:cubicBezTo>
                  <a:cubicBezTo>
                    <a:pt x="15" y="89"/>
                    <a:pt x="15" y="90"/>
                    <a:pt x="15" y="90"/>
                  </a:cubicBezTo>
                  <a:cubicBezTo>
                    <a:pt x="14" y="90"/>
                    <a:pt x="14" y="89"/>
                    <a:pt x="14" y="89"/>
                  </a:cubicBezTo>
                  <a:cubicBezTo>
                    <a:pt x="13" y="90"/>
                    <a:pt x="12" y="89"/>
                    <a:pt x="11" y="89"/>
                  </a:cubicBezTo>
                  <a:cubicBezTo>
                    <a:pt x="12" y="90"/>
                    <a:pt x="12" y="90"/>
                    <a:pt x="12" y="90"/>
                  </a:cubicBezTo>
                  <a:cubicBezTo>
                    <a:pt x="12" y="90"/>
                    <a:pt x="12" y="90"/>
                    <a:pt x="12" y="90"/>
                  </a:cubicBezTo>
                  <a:cubicBezTo>
                    <a:pt x="12" y="89"/>
                    <a:pt x="12" y="89"/>
                    <a:pt x="12" y="89"/>
                  </a:cubicBezTo>
                  <a:cubicBezTo>
                    <a:pt x="11" y="89"/>
                    <a:pt x="11" y="89"/>
                    <a:pt x="11" y="89"/>
                  </a:cubicBezTo>
                  <a:cubicBezTo>
                    <a:pt x="11" y="90"/>
                    <a:pt x="11" y="90"/>
                    <a:pt x="11" y="90"/>
                  </a:cubicBezTo>
                  <a:cubicBezTo>
                    <a:pt x="10" y="89"/>
                    <a:pt x="10" y="89"/>
                    <a:pt x="10" y="89"/>
                  </a:cubicBezTo>
                  <a:cubicBezTo>
                    <a:pt x="10" y="90"/>
                    <a:pt x="11" y="90"/>
                    <a:pt x="11" y="90"/>
                  </a:cubicBezTo>
                  <a:cubicBezTo>
                    <a:pt x="11" y="91"/>
                    <a:pt x="11" y="91"/>
                    <a:pt x="11" y="91"/>
                  </a:cubicBezTo>
                  <a:cubicBezTo>
                    <a:pt x="10" y="91"/>
                    <a:pt x="10" y="91"/>
                    <a:pt x="10" y="91"/>
                  </a:cubicBezTo>
                  <a:cubicBezTo>
                    <a:pt x="10" y="91"/>
                    <a:pt x="10" y="91"/>
                    <a:pt x="10" y="91"/>
                  </a:cubicBezTo>
                  <a:cubicBezTo>
                    <a:pt x="11" y="93"/>
                    <a:pt x="11" y="91"/>
                    <a:pt x="12" y="91"/>
                  </a:cubicBezTo>
                  <a:cubicBezTo>
                    <a:pt x="12" y="91"/>
                    <a:pt x="12" y="91"/>
                    <a:pt x="12" y="92"/>
                  </a:cubicBezTo>
                  <a:cubicBezTo>
                    <a:pt x="13" y="92"/>
                    <a:pt x="13" y="91"/>
                    <a:pt x="13" y="91"/>
                  </a:cubicBezTo>
                  <a:cubicBezTo>
                    <a:pt x="13" y="91"/>
                    <a:pt x="13" y="92"/>
                    <a:pt x="13" y="92"/>
                  </a:cubicBezTo>
                  <a:cubicBezTo>
                    <a:pt x="14" y="92"/>
                    <a:pt x="14" y="92"/>
                    <a:pt x="14" y="92"/>
                  </a:cubicBezTo>
                  <a:cubicBezTo>
                    <a:pt x="14" y="92"/>
                    <a:pt x="14" y="92"/>
                    <a:pt x="14" y="92"/>
                  </a:cubicBezTo>
                  <a:cubicBezTo>
                    <a:pt x="15" y="92"/>
                    <a:pt x="15" y="92"/>
                    <a:pt x="15" y="92"/>
                  </a:cubicBezTo>
                  <a:cubicBezTo>
                    <a:pt x="14" y="92"/>
                    <a:pt x="14" y="92"/>
                    <a:pt x="14" y="92"/>
                  </a:cubicBezTo>
                  <a:cubicBezTo>
                    <a:pt x="14" y="92"/>
                    <a:pt x="14" y="92"/>
                    <a:pt x="14" y="92"/>
                  </a:cubicBezTo>
                  <a:cubicBezTo>
                    <a:pt x="15" y="92"/>
                    <a:pt x="15" y="92"/>
                    <a:pt x="15" y="92"/>
                  </a:cubicBezTo>
                  <a:cubicBezTo>
                    <a:pt x="15" y="92"/>
                    <a:pt x="14" y="93"/>
                    <a:pt x="14" y="93"/>
                  </a:cubicBezTo>
                  <a:cubicBezTo>
                    <a:pt x="14" y="93"/>
                    <a:pt x="14" y="93"/>
                    <a:pt x="14" y="93"/>
                  </a:cubicBezTo>
                  <a:cubicBezTo>
                    <a:pt x="14" y="93"/>
                    <a:pt x="14" y="93"/>
                    <a:pt x="14" y="93"/>
                  </a:cubicBezTo>
                  <a:cubicBezTo>
                    <a:pt x="14" y="92"/>
                    <a:pt x="12" y="92"/>
                    <a:pt x="11" y="93"/>
                  </a:cubicBezTo>
                  <a:cubicBezTo>
                    <a:pt x="11" y="94"/>
                    <a:pt x="14" y="95"/>
                    <a:pt x="14" y="95"/>
                  </a:cubicBezTo>
                  <a:cubicBezTo>
                    <a:pt x="15" y="95"/>
                    <a:pt x="15" y="95"/>
                    <a:pt x="15" y="95"/>
                  </a:cubicBezTo>
                  <a:cubicBezTo>
                    <a:pt x="15" y="95"/>
                    <a:pt x="15" y="95"/>
                    <a:pt x="15" y="95"/>
                  </a:cubicBezTo>
                  <a:cubicBezTo>
                    <a:pt x="15" y="95"/>
                    <a:pt x="15" y="95"/>
                    <a:pt x="15" y="95"/>
                  </a:cubicBezTo>
                  <a:cubicBezTo>
                    <a:pt x="14" y="96"/>
                    <a:pt x="15" y="97"/>
                    <a:pt x="15" y="98"/>
                  </a:cubicBezTo>
                  <a:cubicBezTo>
                    <a:pt x="15" y="98"/>
                    <a:pt x="15" y="98"/>
                    <a:pt x="15" y="98"/>
                  </a:cubicBezTo>
                  <a:cubicBezTo>
                    <a:pt x="15" y="99"/>
                    <a:pt x="15" y="99"/>
                    <a:pt x="15" y="99"/>
                  </a:cubicBezTo>
                  <a:cubicBezTo>
                    <a:pt x="15" y="99"/>
                    <a:pt x="14" y="99"/>
                    <a:pt x="14" y="99"/>
                  </a:cubicBezTo>
                  <a:cubicBezTo>
                    <a:pt x="15" y="99"/>
                    <a:pt x="15" y="98"/>
                    <a:pt x="15" y="98"/>
                  </a:cubicBezTo>
                  <a:cubicBezTo>
                    <a:pt x="15" y="98"/>
                    <a:pt x="15" y="98"/>
                    <a:pt x="15" y="98"/>
                  </a:cubicBezTo>
                  <a:cubicBezTo>
                    <a:pt x="15" y="98"/>
                    <a:pt x="15" y="98"/>
                    <a:pt x="15" y="98"/>
                  </a:cubicBezTo>
                  <a:cubicBezTo>
                    <a:pt x="14" y="98"/>
                    <a:pt x="14" y="98"/>
                    <a:pt x="14" y="98"/>
                  </a:cubicBezTo>
                  <a:cubicBezTo>
                    <a:pt x="14" y="97"/>
                    <a:pt x="14" y="97"/>
                    <a:pt x="14" y="97"/>
                  </a:cubicBezTo>
                  <a:cubicBezTo>
                    <a:pt x="14" y="98"/>
                    <a:pt x="13" y="99"/>
                    <a:pt x="13" y="99"/>
                  </a:cubicBezTo>
                  <a:cubicBezTo>
                    <a:pt x="13" y="100"/>
                    <a:pt x="13" y="96"/>
                    <a:pt x="13" y="96"/>
                  </a:cubicBezTo>
                  <a:cubicBezTo>
                    <a:pt x="12" y="95"/>
                    <a:pt x="12" y="97"/>
                    <a:pt x="12" y="98"/>
                  </a:cubicBezTo>
                  <a:cubicBezTo>
                    <a:pt x="12" y="98"/>
                    <a:pt x="12" y="97"/>
                    <a:pt x="12" y="97"/>
                  </a:cubicBezTo>
                  <a:cubicBezTo>
                    <a:pt x="12" y="97"/>
                    <a:pt x="12" y="97"/>
                    <a:pt x="11" y="97"/>
                  </a:cubicBezTo>
                  <a:cubicBezTo>
                    <a:pt x="12" y="96"/>
                    <a:pt x="12" y="96"/>
                    <a:pt x="12" y="96"/>
                  </a:cubicBezTo>
                  <a:cubicBezTo>
                    <a:pt x="12" y="96"/>
                    <a:pt x="12" y="96"/>
                    <a:pt x="12" y="96"/>
                  </a:cubicBezTo>
                  <a:cubicBezTo>
                    <a:pt x="11" y="96"/>
                    <a:pt x="11" y="96"/>
                    <a:pt x="11" y="96"/>
                  </a:cubicBezTo>
                  <a:cubicBezTo>
                    <a:pt x="11" y="96"/>
                    <a:pt x="11" y="96"/>
                    <a:pt x="11" y="96"/>
                  </a:cubicBezTo>
                  <a:cubicBezTo>
                    <a:pt x="11" y="96"/>
                    <a:pt x="11" y="97"/>
                    <a:pt x="10" y="97"/>
                  </a:cubicBezTo>
                  <a:cubicBezTo>
                    <a:pt x="11" y="96"/>
                    <a:pt x="11" y="96"/>
                    <a:pt x="11" y="95"/>
                  </a:cubicBezTo>
                  <a:cubicBezTo>
                    <a:pt x="10" y="95"/>
                    <a:pt x="10" y="95"/>
                    <a:pt x="10" y="95"/>
                  </a:cubicBezTo>
                  <a:cubicBezTo>
                    <a:pt x="10" y="95"/>
                    <a:pt x="10" y="95"/>
                    <a:pt x="10" y="95"/>
                  </a:cubicBezTo>
                  <a:cubicBezTo>
                    <a:pt x="10" y="94"/>
                    <a:pt x="9" y="93"/>
                    <a:pt x="8" y="93"/>
                  </a:cubicBezTo>
                  <a:cubicBezTo>
                    <a:pt x="7" y="94"/>
                    <a:pt x="7" y="94"/>
                    <a:pt x="7" y="94"/>
                  </a:cubicBezTo>
                  <a:cubicBezTo>
                    <a:pt x="7" y="94"/>
                    <a:pt x="7" y="94"/>
                    <a:pt x="7" y="94"/>
                  </a:cubicBezTo>
                  <a:cubicBezTo>
                    <a:pt x="7" y="94"/>
                    <a:pt x="7" y="94"/>
                    <a:pt x="7" y="94"/>
                  </a:cubicBezTo>
                  <a:cubicBezTo>
                    <a:pt x="7" y="94"/>
                    <a:pt x="7" y="94"/>
                    <a:pt x="7" y="94"/>
                  </a:cubicBezTo>
                  <a:cubicBezTo>
                    <a:pt x="8" y="94"/>
                    <a:pt x="8" y="94"/>
                    <a:pt x="8" y="94"/>
                  </a:cubicBezTo>
                  <a:cubicBezTo>
                    <a:pt x="8" y="94"/>
                    <a:pt x="8" y="95"/>
                    <a:pt x="8" y="95"/>
                  </a:cubicBezTo>
                  <a:cubicBezTo>
                    <a:pt x="8" y="94"/>
                    <a:pt x="7" y="94"/>
                    <a:pt x="6" y="95"/>
                  </a:cubicBezTo>
                  <a:cubicBezTo>
                    <a:pt x="7" y="95"/>
                    <a:pt x="7" y="96"/>
                    <a:pt x="8" y="96"/>
                  </a:cubicBezTo>
                  <a:cubicBezTo>
                    <a:pt x="8" y="97"/>
                    <a:pt x="8" y="97"/>
                    <a:pt x="8" y="97"/>
                  </a:cubicBezTo>
                  <a:cubicBezTo>
                    <a:pt x="8" y="97"/>
                    <a:pt x="8" y="96"/>
                    <a:pt x="8" y="96"/>
                  </a:cubicBezTo>
                  <a:cubicBezTo>
                    <a:pt x="7" y="97"/>
                    <a:pt x="5" y="94"/>
                    <a:pt x="5" y="96"/>
                  </a:cubicBezTo>
                  <a:cubicBezTo>
                    <a:pt x="5" y="97"/>
                    <a:pt x="8" y="99"/>
                    <a:pt x="9" y="99"/>
                  </a:cubicBezTo>
                  <a:cubicBezTo>
                    <a:pt x="9" y="99"/>
                    <a:pt x="9" y="99"/>
                    <a:pt x="9" y="99"/>
                  </a:cubicBezTo>
                  <a:cubicBezTo>
                    <a:pt x="9" y="99"/>
                    <a:pt x="9" y="99"/>
                    <a:pt x="9" y="99"/>
                  </a:cubicBezTo>
                  <a:cubicBezTo>
                    <a:pt x="9" y="99"/>
                    <a:pt x="8" y="98"/>
                    <a:pt x="7" y="98"/>
                  </a:cubicBezTo>
                  <a:cubicBezTo>
                    <a:pt x="7" y="99"/>
                    <a:pt x="6" y="98"/>
                    <a:pt x="5" y="98"/>
                  </a:cubicBezTo>
                  <a:cubicBezTo>
                    <a:pt x="4" y="98"/>
                    <a:pt x="5" y="99"/>
                    <a:pt x="6" y="100"/>
                  </a:cubicBezTo>
                  <a:cubicBezTo>
                    <a:pt x="6" y="100"/>
                    <a:pt x="9" y="100"/>
                    <a:pt x="9" y="100"/>
                  </a:cubicBezTo>
                  <a:cubicBezTo>
                    <a:pt x="9" y="100"/>
                    <a:pt x="9" y="100"/>
                    <a:pt x="9" y="100"/>
                  </a:cubicBezTo>
                  <a:cubicBezTo>
                    <a:pt x="9" y="101"/>
                    <a:pt x="9" y="101"/>
                    <a:pt x="9" y="101"/>
                  </a:cubicBezTo>
                  <a:cubicBezTo>
                    <a:pt x="9" y="100"/>
                    <a:pt x="8" y="101"/>
                    <a:pt x="8" y="101"/>
                  </a:cubicBezTo>
                  <a:cubicBezTo>
                    <a:pt x="7" y="101"/>
                    <a:pt x="7" y="101"/>
                    <a:pt x="7" y="101"/>
                  </a:cubicBezTo>
                  <a:cubicBezTo>
                    <a:pt x="7" y="101"/>
                    <a:pt x="7" y="101"/>
                    <a:pt x="7" y="101"/>
                  </a:cubicBezTo>
                  <a:cubicBezTo>
                    <a:pt x="7" y="102"/>
                    <a:pt x="8" y="102"/>
                    <a:pt x="9" y="102"/>
                  </a:cubicBezTo>
                  <a:cubicBezTo>
                    <a:pt x="8" y="102"/>
                    <a:pt x="8" y="102"/>
                    <a:pt x="8" y="102"/>
                  </a:cubicBezTo>
                  <a:cubicBezTo>
                    <a:pt x="8" y="102"/>
                    <a:pt x="8" y="102"/>
                    <a:pt x="8" y="102"/>
                  </a:cubicBezTo>
                  <a:cubicBezTo>
                    <a:pt x="7" y="102"/>
                    <a:pt x="7" y="102"/>
                    <a:pt x="7" y="102"/>
                  </a:cubicBezTo>
                  <a:cubicBezTo>
                    <a:pt x="7" y="103"/>
                    <a:pt x="7" y="103"/>
                    <a:pt x="7" y="103"/>
                  </a:cubicBezTo>
                  <a:cubicBezTo>
                    <a:pt x="7" y="103"/>
                    <a:pt x="7" y="103"/>
                    <a:pt x="7" y="103"/>
                  </a:cubicBezTo>
                  <a:cubicBezTo>
                    <a:pt x="7" y="101"/>
                    <a:pt x="4" y="99"/>
                    <a:pt x="3" y="99"/>
                  </a:cubicBezTo>
                  <a:cubicBezTo>
                    <a:pt x="2" y="100"/>
                    <a:pt x="5" y="102"/>
                    <a:pt x="5" y="103"/>
                  </a:cubicBezTo>
                  <a:cubicBezTo>
                    <a:pt x="4" y="102"/>
                    <a:pt x="4" y="102"/>
                    <a:pt x="3" y="102"/>
                  </a:cubicBezTo>
                  <a:cubicBezTo>
                    <a:pt x="3" y="103"/>
                    <a:pt x="4" y="103"/>
                    <a:pt x="4" y="104"/>
                  </a:cubicBezTo>
                  <a:cubicBezTo>
                    <a:pt x="5" y="104"/>
                    <a:pt x="5" y="104"/>
                    <a:pt x="5" y="104"/>
                  </a:cubicBezTo>
                  <a:cubicBezTo>
                    <a:pt x="5" y="104"/>
                    <a:pt x="5" y="104"/>
                    <a:pt x="5" y="104"/>
                  </a:cubicBezTo>
                  <a:cubicBezTo>
                    <a:pt x="3" y="104"/>
                    <a:pt x="3" y="102"/>
                    <a:pt x="2" y="102"/>
                  </a:cubicBezTo>
                  <a:cubicBezTo>
                    <a:pt x="1" y="102"/>
                    <a:pt x="1" y="102"/>
                    <a:pt x="1" y="102"/>
                  </a:cubicBezTo>
                  <a:cubicBezTo>
                    <a:pt x="1" y="103"/>
                    <a:pt x="1" y="104"/>
                    <a:pt x="0" y="104"/>
                  </a:cubicBezTo>
                  <a:cubicBezTo>
                    <a:pt x="0" y="105"/>
                    <a:pt x="3" y="105"/>
                    <a:pt x="4" y="105"/>
                  </a:cubicBezTo>
                  <a:cubicBezTo>
                    <a:pt x="4" y="106"/>
                    <a:pt x="4" y="106"/>
                    <a:pt x="4" y="106"/>
                  </a:cubicBezTo>
                  <a:cubicBezTo>
                    <a:pt x="4" y="106"/>
                    <a:pt x="4" y="106"/>
                    <a:pt x="4" y="106"/>
                  </a:cubicBezTo>
                  <a:cubicBezTo>
                    <a:pt x="6" y="106"/>
                    <a:pt x="6" y="106"/>
                    <a:pt x="6" y="106"/>
                  </a:cubicBezTo>
                  <a:cubicBezTo>
                    <a:pt x="6" y="105"/>
                    <a:pt x="7" y="105"/>
                    <a:pt x="8" y="105"/>
                  </a:cubicBezTo>
                  <a:cubicBezTo>
                    <a:pt x="9" y="105"/>
                    <a:pt x="9" y="105"/>
                    <a:pt x="9" y="105"/>
                  </a:cubicBezTo>
                  <a:cubicBezTo>
                    <a:pt x="9" y="104"/>
                    <a:pt x="9" y="104"/>
                    <a:pt x="9" y="103"/>
                  </a:cubicBezTo>
                  <a:cubicBezTo>
                    <a:pt x="10" y="104"/>
                    <a:pt x="10" y="104"/>
                    <a:pt x="11" y="104"/>
                  </a:cubicBezTo>
                  <a:cubicBezTo>
                    <a:pt x="11" y="103"/>
                    <a:pt x="11" y="103"/>
                    <a:pt x="11" y="103"/>
                  </a:cubicBezTo>
                  <a:cubicBezTo>
                    <a:pt x="11" y="103"/>
                    <a:pt x="11" y="103"/>
                    <a:pt x="11" y="104"/>
                  </a:cubicBezTo>
                  <a:cubicBezTo>
                    <a:pt x="11" y="103"/>
                    <a:pt x="12" y="103"/>
                    <a:pt x="12" y="103"/>
                  </a:cubicBezTo>
                  <a:cubicBezTo>
                    <a:pt x="12" y="103"/>
                    <a:pt x="12" y="103"/>
                    <a:pt x="12" y="103"/>
                  </a:cubicBezTo>
                  <a:cubicBezTo>
                    <a:pt x="11" y="104"/>
                    <a:pt x="11" y="104"/>
                    <a:pt x="11" y="104"/>
                  </a:cubicBezTo>
                  <a:cubicBezTo>
                    <a:pt x="12" y="104"/>
                    <a:pt x="12" y="104"/>
                    <a:pt x="12" y="104"/>
                  </a:cubicBezTo>
                  <a:cubicBezTo>
                    <a:pt x="12" y="104"/>
                    <a:pt x="12" y="104"/>
                    <a:pt x="12" y="104"/>
                  </a:cubicBezTo>
                  <a:cubicBezTo>
                    <a:pt x="12" y="105"/>
                    <a:pt x="12" y="105"/>
                    <a:pt x="12" y="105"/>
                  </a:cubicBezTo>
                  <a:cubicBezTo>
                    <a:pt x="12" y="105"/>
                    <a:pt x="12" y="105"/>
                    <a:pt x="12" y="105"/>
                  </a:cubicBezTo>
                  <a:cubicBezTo>
                    <a:pt x="12" y="103"/>
                    <a:pt x="12" y="103"/>
                    <a:pt x="12" y="103"/>
                  </a:cubicBezTo>
                  <a:cubicBezTo>
                    <a:pt x="12" y="103"/>
                    <a:pt x="13" y="103"/>
                    <a:pt x="13" y="103"/>
                  </a:cubicBezTo>
                  <a:cubicBezTo>
                    <a:pt x="12" y="103"/>
                    <a:pt x="13" y="104"/>
                    <a:pt x="13" y="104"/>
                  </a:cubicBezTo>
                  <a:cubicBezTo>
                    <a:pt x="13" y="104"/>
                    <a:pt x="13" y="104"/>
                    <a:pt x="13" y="104"/>
                  </a:cubicBezTo>
                  <a:cubicBezTo>
                    <a:pt x="13" y="104"/>
                    <a:pt x="13" y="104"/>
                    <a:pt x="13" y="104"/>
                  </a:cubicBezTo>
                  <a:cubicBezTo>
                    <a:pt x="14" y="104"/>
                    <a:pt x="14" y="103"/>
                    <a:pt x="14" y="103"/>
                  </a:cubicBezTo>
                  <a:cubicBezTo>
                    <a:pt x="14" y="103"/>
                    <a:pt x="14" y="104"/>
                    <a:pt x="14" y="105"/>
                  </a:cubicBezTo>
                  <a:cubicBezTo>
                    <a:pt x="15" y="104"/>
                    <a:pt x="15" y="104"/>
                    <a:pt x="15" y="104"/>
                  </a:cubicBezTo>
                  <a:cubicBezTo>
                    <a:pt x="15" y="104"/>
                    <a:pt x="15" y="104"/>
                    <a:pt x="15" y="104"/>
                  </a:cubicBezTo>
                  <a:cubicBezTo>
                    <a:pt x="15" y="104"/>
                    <a:pt x="15" y="104"/>
                    <a:pt x="15" y="104"/>
                  </a:cubicBezTo>
                  <a:cubicBezTo>
                    <a:pt x="15" y="104"/>
                    <a:pt x="15" y="104"/>
                    <a:pt x="15" y="104"/>
                  </a:cubicBezTo>
                  <a:cubicBezTo>
                    <a:pt x="15" y="104"/>
                    <a:pt x="15" y="104"/>
                    <a:pt x="15" y="104"/>
                  </a:cubicBezTo>
                  <a:cubicBezTo>
                    <a:pt x="15" y="104"/>
                    <a:pt x="15" y="104"/>
                    <a:pt x="15" y="104"/>
                  </a:cubicBezTo>
                  <a:cubicBezTo>
                    <a:pt x="16" y="104"/>
                    <a:pt x="16" y="104"/>
                    <a:pt x="17" y="103"/>
                  </a:cubicBezTo>
                  <a:cubicBezTo>
                    <a:pt x="16" y="104"/>
                    <a:pt x="16" y="104"/>
                    <a:pt x="15" y="104"/>
                  </a:cubicBezTo>
                  <a:cubicBezTo>
                    <a:pt x="14" y="105"/>
                    <a:pt x="15" y="105"/>
                    <a:pt x="16" y="106"/>
                  </a:cubicBezTo>
                  <a:cubicBezTo>
                    <a:pt x="16" y="106"/>
                    <a:pt x="17" y="105"/>
                    <a:pt x="17" y="104"/>
                  </a:cubicBezTo>
                  <a:cubicBezTo>
                    <a:pt x="17" y="105"/>
                    <a:pt x="17" y="105"/>
                    <a:pt x="17" y="105"/>
                  </a:cubicBezTo>
                  <a:cubicBezTo>
                    <a:pt x="17" y="105"/>
                    <a:pt x="17" y="105"/>
                    <a:pt x="18" y="105"/>
                  </a:cubicBezTo>
                  <a:cubicBezTo>
                    <a:pt x="18" y="105"/>
                    <a:pt x="18" y="105"/>
                    <a:pt x="18" y="105"/>
                  </a:cubicBezTo>
                  <a:cubicBezTo>
                    <a:pt x="18" y="105"/>
                    <a:pt x="18" y="106"/>
                    <a:pt x="18" y="106"/>
                  </a:cubicBezTo>
                  <a:cubicBezTo>
                    <a:pt x="18" y="106"/>
                    <a:pt x="19" y="106"/>
                    <a:pt x="19" y="106"/>
                  </a:cubicBezTo>
                  <a:cubicBezTo>
                    <a:pt x="19" y="106"/>
                    <a:pt x="18" y="106"/>
                    <a:pt x="18" y="106"/>
                  </a:cubicBezTo>
                  <a:cubicBezTo>
                    <a:pt x="18" y="107"/>
                    <a:pt x="18" y="107"/>
                    <a:pt x="18" y="107"/>
                  </a:cubicBezTo>
                  <a:cubicBezTo>
                    <a:pt x="18" y="106"/>
                    <a:pt x="16" y="108"/>
                    <a:pt x="15" y="108"/>
                  </a:cubicBezTo>
                  <a:cubicBezTo>
                    <a:pt x="15" y="108"/>
                    <a:pt x="15" y="108"/>
                    <a:pt x="15" y="108"/>
                  </a:cubicBezTo>
                  <a:cubicBezTo>
                    <a:pt x="14" y="108"/>
                    <a:pt x="14" y="108"/>
                    <a:pt x="14" y="108"/>
                  </a:cubicBezTo>
                  <a:cubicBezTo>
                    <a:pt x="14" y="109"/>
                    <a:pt x="14" y="109"/>
                    <a:pt x="14" y="110"/>
                  </a:cubicBezTo>
                  <a:cubicBezTo>
                    <a:pt x="14" y="110"/>
                    <a:pt x="14" y="110"/>
                    <a:pt x="14" y="110"/>
                  </a:cubicBezTo>
                  <a:cubicBezTo>
                    <a:pt x="13" y="110"/>
                    <a:pt x="13" y="110"/>
                    <a:pt x="13" y="110"/>
                  </a:cubicBezTo>
                  <a:cubicBezTo>
                    <a:pt x="14" y="110"/>
                    <a:pt x="14" y="110"/>
                    <a:pt x="14" y="110"/>
                  </a:cubicBezTo>
                  <a:cubicBezTo>
                    <a:pt x="16" y="110"/>
                    <a:pt x="17" y="112"/>
                    <a:pt x="19" y="110"/>
                  </a:cubicBezTo>
                  <a:cubicBezTo>
                    <a:pt x="19" y="110"/>
                    <a:pt x="19" y="110"/>
                    <a:pt x="19" y="110"/>
                  </a:cubicBezTo>
                  <a:cubicBezTo>
                    <a:pt x="19" y="109"/>
                    <a:pt x="19" y="109"/>
                    <a:pt x="19" y="109"/>
                  </a:cubicBezTo>
                  <a:cubicBezTo>
                    <a:pt x="20" y="110"/>
                    <a:pt x="19" y="111"/>
                    <a:pt x="19" y="111"/>
                  </a:cubicBezTo>
                  <a:cubicBezTo>
                    <a:pt x="19" y="113"/>
                    <a:pt x="17" y="112"/>
                    <a:pt x="16" y="112"/>
                  </a:cubicBezTo>
                  <a:cubicBezTo>
                    <a:pt x="16" y="113"/>
                    <a:pt x="15" y="112"/>
                    <a:pt x="14" y="112"/>
                  </a:cubicBezTo>
                  <a:cubicBezTo>
                    <a:pt x="14" y="112"/>
                    <a:pt x="14" y="112"/>
                    <a:pt x="13" y="112"/>
                  </a:cubicBezTo>
                  <a:cubicBezTo>
                    <a:pt x="13" y="113"/>
                    <a:pt x="13" y="113"/>
                    <a:pt x="13" y="113"/>
                  </a:cubicBezTo>
                  <a:cubicBezTo>
                    <a:pt x="13" y="113"/>
                    <a:pt x="13" y="113"/>
                    <a:pt x="13" y="113"/>
                  </a:cubicBezTo>
                  <a:cubicBezTo>
                    <a:pt x="12" y="112"/>
                    <a:pt x="12" y="112"/>
                    <a:pt x="12" y="112"/>
                  </a:cubicBezTo>
                  <a:cubicBezTo>
                    <a:pt x="12" y="112"/>
                    <a:pt x="12" y="112"/>
                    <a:pt x="12" y="112"/>
                  </a:cubicBezTo>
                  <a:cubicBezTo>
                    <a:pt x="12" y="112"/>
                    <a:pt x="12" y="112"/>
                    <a:pt x="12" y="112"/>
                  </a:cubicBezTo>
                  <a:cubicBezTo>
                    <a:pt x="12" y="112"/>
                    <a:pt x="12" y="112"/>
                    <a:pt x="12" y="112"/>
                  </a:cubicBezTo>
                  <a:cubicBezTo>
                    <a:pt x="12" y="112"/>
                    <a:pt x="12" y="112"/>
                    <a:pt x="12" y="112"/>
                  </a:cubicBezTo>
                  <a:cubicBezTo>
                    <a:pt x="11" y="112"/>
                    <a:pt x="11" y="112"/>
                    <a:pt x="11" y="112"/>
                  </a:cubicBezTo>
                  <a:cubicBezTo>
                    <a:pt x="11" y="112"/>
                    <a:pt x="12" y="112"/>
                    <a:pt x="12" y="112"/>
                  </a:cubicBezTo>
                  <a:cubicBezTo>
                    <a:pt x="11" y="113"/>
                    <a:pt x="11" y="112"/>
                    <a:pt x="11" y="113"/>
                  </a:cubicBezTo>
                  <a:cubicBezTo>
                    <a:pt x="10" y="112"/>
                    <a:pt x="10" y="112"/>
                    <a:pt x="10" y="112"/>
                  </a:cubicBezTo>
                  <a:cubicBezTo>
                    <a:pt x="10" y="113"/>
                    <a:pt x="10" y="113"/>
                    <a:pt x="10" y="113"/>
                  </a:cubicBezTo>
                  <a:cubicBezTo>
                    <a:pt x="9" y="114"/>
                    <a:pt x="9" y="114"/>
                    <a:pt x="9" y="114"/>
                  </a:cubicBezTo>
                  <a:cubicBezTo>
                    <a:pt x="9" y="113"/>
                    <a:pt x="9" y="113"/>
                    <a:pt x="9" y="113"/>
                  </a:cubicBezTo>
                  <a:cubicBezTo>
                    <a:pt x="9" y="113"/>
                    <a:pt x="9" y="113"/>
                    <a:pt x="9" y="113"/>
                  </a:cubicBezTo>
                  <a:cubicBezTo>
                    <a:pt x="9" y="113"/>
                    <a:pt x="9" y="113"/>
                    <a:pt x="9" y="113"/>
                  </a:cubicBezTo>
                  <a:cubicBezTo>
                    <a:pt x="10" y="112"/>
                    <a:pt x="10" y="112"/>
                    <a:pt x="10" y="112"/>
                  </a:cubicBezTo>
                  <a:cubicBezTo>
                    <a:pt x="9" y="112"/>
                    <a:pt x="9" y="112"/>
                    <a:pt x="9" y="112"/>
                  </a:cubicBezTo>
                  <a:cubicBezTo>
                    <a:pt x="9" y="113"/>
                    <a:pt x="9" y="113"/>
                    <a:pt x="9" y="113"/>
                  </a:cubicBezTo>
                  <a:cubicBezTo>
                    <a:pt x="9" y="113"/>
                    <a:pt x="9" y="113"/>
                    <a:pt x="9" y="113"/>
                  </a:cubicBezTo>
                  <a:cubicBezTo>
                    <a:pt x="8" y="114"/>
                    <a:pt x="8" y="114"/>
                    <a:pt x="8" y="114"/>
                  </a:cubicBezTo>
                  <a:cubicBezTo>
                    <a:pt x="8" y="114"/>
                    <a:pt x="8" y="114"/>
                    <a:pt x="8" y="114"/>
                  </a:cubicBezTo>
                  <a:cubicBezTo>
                    <a:pt x="8" y="113"/>
                    <a:pt x="8" y="113"/>
                    <a:pt x="8" y="113"/>
                  </a:cubicBezTo>
                  <a:cubicBezTo>
                    <a:pt x="8" y="114"/>
                    <a:pt x="8" y="114"/>
                    <a:pt x="8" y="114"/>
                  </a:cubicBezTo>
                  <a:cubicBezTo>
                    <a:pt x="8" y="113"/>
                    <a:pt x="8" y="113"/>
                    <a:pt x="8" y="113"/>
                  </a:cubicBezTo>
                  <a:cubicBezTo>
                    <a:pt x="7" y="113"/>
                    <a:pt x="7" y="113"/>
                    <a:pt x="7" y="113"/>
                  </a:cubicBezTo>
                  <a:cubicBezTo>
                    <a:pt x="7" y="113"/>
                    <a:pt x="8" y="113"/>
                    <a:pt x="8" y="113"/>
                  </a:cubicBezTo>
                  <a:cubicBezTo>
                    <a:pt x="7" y="113"/>
                    <a:pt x="7" y="113"/>
                    <a:pt x="7" y="113"/>
                  </a:cubicBezTo>
                  <a:cubicBezTo>
                    <a:pt x="6" y="114"/>
                    <a:pt x="6" y="114"/>
                    <a:pt x="6" y="114"/>
                  </a:cubicBezTo>
                  <a:cubicBezTo>
                    <a:pt x="6" y="114"/>
                    <a:pt x="6" y="114"/>
                    <a:pt x="6" y="114"/>
                  </a:cubicBezTo>
                  <a:cubicBezTo>
                    <a:pt x="6" y="115"/>
                    <a:pt x="4" y="113"/>
                    <a:pt x="3" y="114"/>
                  </a:cubicBezTo>
                  <a:cubicBezTo>
                    <a:pt x="3" y="114"/>
                    <a:pt x="3" y="114"/>
                    <a:pt x="3" y="114"/>
                  </a:cubicBezTo>
                  <a:cubicBezTo>
                    <a:pt x="3" y="115"/>
                    <a:pt x="3" y="115"/>
                    <a:pt x="3" y="116"/>
                  </a:cubicBezTo>
                  <a:cubicBezTo>
                    <a:pt x="4" y="117"/>
                    <a:pt x="4" y="116"/>
                    <a:pt x="5" y="117"/>
                  </a:cubicBezTo>
                  <a:cubicBezTo>
                    <a:pt x="6" y="116"/>
                    <a:pt x="6" y="116"/>
                    <a:pt x="6" y="116"/>
                  </a:cubicBezTo>
                  <a:cubicBezTo>
                    <a:pt x="7" y="116"/>
                    <a:pt x="7" y="116"/>
                    <a:pt x="7" y="116"/>
                  </a:cubicBezTo>
                  <a:cubicBezTo>
                    <a:pt x="7" y="115"/>
                    <a:pt x="8" y="115"/>
                    <a:pt x="8" y="115"/>
                  </a:cubicBezTo>
                  <a:cubicBezTo>
                    <a:pt x="9" y="116"/>
                    <a:pt x="11" y="116"/>
                    <a:pt x="12" y="116"/>
                  </a:cubicBezTo>
                  <a:cubicBezTo>
                    <a:pt x="12" y="116"/>
                    <a:pt x="12" y="116"/>
                    <a:pt x="12" y="116"/>
                  </a:cubicBezTo>
                  <a:cubicBezTo>
                    <a:pt x="12" y="116"/>
                    <a:pt x="12" y="116"/>
                    <a:pt x="12" y="116"/>
                  </a:cubicBezTo>
                  <a:cubicBezTo>
                    <a:pt x="12" y="116"/>
                    <a:pt x="12" y="116"/>
                    <a:pt x="12" y="116"/>
                  </a:cubicBezTo>
                  <a:cubicBezTo>
                    <a:pt x="12" y="116"/>
                    <a:pt x="12" y="116"/>
                    <a:pt x="12" y="116"/>
                  </a:cubicBezTo>
                  <a:cubicBezTo>
                    <a:pt x="13" y="116"/>
                    <a:pt x="13" y="116"/>
                    <a:pt x="13" y="116"/>
                  </a:cubicBezTo>
                  <a:cubicBezTo>
                    <a:pt x="13" y="116"/>
                    <a:pt x="13" y="116"/>
                    <a:pt x="13" y="116"/>
                  </a:cubicBezTo>
                  <a:cubicBezTo>
                    <a:pt x="13" y="116"/>
                    <a:pt x="13" y="116"/>
                    <a:pt x="13" y="116"/>
                  </a:cubicBezTo>
                  <a:cubicBezTo>
                    <a:pt x="13" y="116"/>
                    <a:pt x="13" y="116"/>
                    <a:pt x="13" y="116"/>
                  </a:cubicBezTo>
                  <a:cubicBezTo>
                    <a:pt x="13" y="116"/>
                    <a:pt x="13" y="116"/>
                    <a:pt x="13" y="116"/>
                  </a:cubicBezTo>
                  <a:cubicBezTo>
                    <a:pt x="14" y="116"/>
                    <a:pt x="14" y="116"/>
                    <a:pt x="14" y="116"/>
                  </a:cubicBezTo>
                  <a:cubicBezTo>
                    <a:pt x="14" y="116"/>
                    <a:pt x="14" y="116"/>
                    <a:pt x="14" y="116"/>
                  </a:cubicBezTo>
                  <a:cubicBezTo>
                    <a:pt x="14" y="116"/>
                    <a:pt x="14" y="116"/>
                    <a:pt x="14" y="116"/>
                  </a:cubicBezTo>
                  <a:cubicBezTo>
                    <a:pt x="15" y="116"/>
                    <a:pt x="15" y="116"/>
                    <a:pt x="15" y="116"/>
                  </a:cubicBezTo>
                  <a:cubicBezTo>
                    <a:pt x="15" y="117"/>
                    <a:pt x="15" y="117"/>
                    <a:pt x="14" y="118"/>
                  </a:cubicBezTo>
                  <a:cubicBezTo>
                    <a:pt x="14" y="118"/>
                    <a:pt x="16" y="117"/>
                    <a:pt x="16" y="117"/>
                  </a:cubicBezTo>
                  <a:cubicBezTo>
                    <a:pt x="16" y="117"/>
                    <a:pt x="16" y="117"/>
                    <a:pt x="16" y="117"/>
                  </a:cubicBezTo>
                  <a:cubicBezTo>
                    <a:pt x="15" y="118"/>
                    <a:pt x="15" y="118"/>
                    <a:pt x="15" y="118"/>
                  </a:cubicBezTo>
                  <a:cubicBezTo>
                    <a:pt x="15" y="119"/>
                    <a:pt x="15" y="119"/>
                    <a:pt x="15" y="119"/>
                  </a:cubicBezTo>
                  <a:cubicBezTo>
                    <a:pt x="14" y="118"/>
                    <a:pt x="14" y="118"/>
                    <a:pt x="14" y="118"/>
                  </a:cubicBezTo>
                  <a:cubicBezTo>
                    <a:pt x="15" y="119"/>
                    <a:pt x="15" y="119"/>
                    <a:pt x="15" y="120"/>
                  </a:cubicBezTo>
                  <a:cubicBezTo>
                    <a:pt x="15" y="120"/>
                    <a:pt x="15" y="120"/>
                    <a:pt x="15" y="120"/>
                  </a:cubicBezTo>
                  <a:cubicBezTo>
                    <a:pt x="15" y="120"/>
                    <a:pt x="15" y="120"/>
                    <a:pt x="15" y="120"/>
                  </a:cubicBezTo>
                  <a:cubicBezTo>
                    <a:pt x="16" y="121"/>
                    <a:pt x="16" y="121"/>
                    <a:pt x="16" y="121"/>
                  </a:cubicBezTo>
                  <a:cubicBezTo>
                    <a:pt x="15" y="121"/>
                    <a:pt x="15" y="121"/>
                    <a:pt x="15" y="121"/>
                  </a:cubicBezTo>
                  <a:cubicBezTo>
                    <a:pt x="15" y="121"/>
                    <a:pt x="16" y="121"/>
                    <a:pt x="16" y="121"/>
                  </a:cubicBezTo>
                  <a:cubicBezTo>
                    <a:pt x="16" y="121"/>
                    <a:pt x="16" y="121"/>
                    <a:pt x="16" y="121"/>
                  </a:cubicBezTo>
                  <a:cubicBezTo>
                    <a:pt x="17" y="121"/>
                    <a:pt x="17" y="121"/>
                    <a:pt x="17" y="120"/>
                  </a:cubicBezTo>
                  <a:cubicBezTo>
                    <a:pt x="17" y="120"/>
                    <a:pt x="17" y="120"/>
                    <a:pt x="17" y="120"/>
                  </a:cubicBezTo>
                  <a:cubicBezTo>
                    <a:pt x="18" y="120"/>
                    <a:pt x="18" y="120"/>
                    <a:pt x="18" y="120"/>
                  </a:cubicBezTo>
                  <a:cubicBezTo>
                    <a:pt x="18" y="120"/>
                    <a:pt x="18" y="120"/>
                    <a:pt x="18" y="120"/>
                  </a:cubicBezTo>
                  <a:cubicBezTo>
                    <a:pt x="18" y="120"/>
                    <a:pt x="19" y="119"/>
                    <a:pt x="19" y="119"/>
                  </a:cubicBezTo>
                  <a:cubicBezTo>
                    <a:pt x="19" y="119"/>
                    <a:pt x="19" y="119"/>
                    <a:pt x="19" y="119"/>
                  </a:cubicBezTo>
                  <a:cubicBezTo>
                    <a:pt x="20" y="119"/>
                    <a:pt x="20" y="119"/>
                    <a:pt x="20" y="119"/>
                  </a:cubicBezTo>
                  <a:cubicBezTo>
                    <a:pt x="20" y="118"/>
                    <a:pt x="20" y="118"/>
                    <a:pt x="20" y="118"/>
                  </a:cubicBezTo>
                  <a:cubicBezTo>
                    <a:pt x="21" y="118"/>
                    <a:pt x="21" y="118"/>
                    <a:pt x="21" y="118"/>
                  </a:cubicBezTo>
                  <a:cubicBezTo>
                    <a:pt x="21" y="119"/>
                    <a:pt x="20" y="118"/>
                    <a:pt x="20" y="118"/>
                  </a:cubicBezTo>
                  <a:cubicBezTo>
                    <a:pt x="20" y="119"/>
                    <a:pt x="20" y="119"/>
                    <a:pt x="20" y="119"/>
                  </a:cubicBezTo>
                  <a:cubicBezTo>
                    <a:pt x="20" y="119"/>
                    <a:pt x="20" y="119"/>
                    <a:pt x="20" y="119"/>
                  </a:cubicBezTo>
                  <a:cubicBezTo>
                    <a:pt x="20" y="119"/>
                    <a:pt x="20" y="119"/>
                    <a:pt x="20" y="119"/>
                  </a:cubicBezTo>
                  <a:cubicBezTo>
                    <a:pt x="20" y="119"/>
                    <a:pt x="20" y="119"/>
                    <a:pt x="20" y="119"/>
                  </a:cubicBezTo>
                  <a:cubicBezTo>
                    <a:pt x="19" y="119"/>
                    <a:pt x="19" y="120"/>
                    <a:pt x="19" y="120"/>
                  </a:cubicBezTo>
                  <a:cubicBezTo>
                    <a:pt x="19" y="120"/>
                    <a:pt x="19" y="120"/>
                    <a:pt x="19" y="120"/>
                  </a:cubicBezTo>
                  <a:cubicBezTo>
                    <a:pt x="18" y="120"/>
                    <a:pt x="18" y="121"/>
                    <a:pt x="17" y="121"/>
                  </a:cubicBezTo>
                  <a:cubicBezTo>
                    <a:pt x="17" y="122"/>
                    <a:pt x="17" y="122"/>
                    <a:pt x="17" y="122"/>
                  </a:cubicBezTo>
                  <a:cubicBezTo>
                    <a:pt x="17" y="122"/>
                    <a:pt x="17" y="122"/>
                    <a:pt x="17" y="122"/>
                  </a:cubicBezTo>
                  <a:cubicBezTo>
                    <a:pt x="17" y="123"/>
                    <a:pt x="18" y="122"/>
                    <a:pt x="18" y="123"/>
                  </a:cubicBezTo>
                  <a:cubicBezTo>
                    <a:pt x="17" y="123"/>
                    <a:pt x="17" y="123"/>
                    <a:pt x="16" y="124"/>
                  </a:cubicBezTo>
                  <a:cubicBezTo>
                    <a:pt x="18" y="124"/>
                    <a:pt x="19" y="122"/>
                    <a:pt x="21" y="123"/>
                  </a:cubicBezTo>
                  <a:cubicBezTo>
                    <a:pt x="21" y="123"/>
                    <a:pt x="21" y="123"/>
                    <a:pt x="21" y="123"/>
                  </a:cubicBezTo>
                  <a:cubicBezTo>
                    <a:pt x="21" y="123"/>
                    <a:pt x="21" y="123"/>
                    <a:pt x="21" y="123"/>
                  </a:cubicBezTo>
                  <a:cubicBezTo>
                    <a:pt x="20" y="123"/>
                    <a:pt x="19" y="123"/>
                    <a:pt x="18" y="124"/>
                  </a:cubicBezTo>
                  <a:cubicBezTo>
                    <a:pt x="18" y="125"/>
                    <a:pt x="18" y="125"/>
                    <a:pt x="18" y="125"/>
                  </a:cubicBezTo>
                  <a:cubicBezTo>
                    <a:pt x="18" y="125"/>
                    <a:pt x="18" y="125"/>
                    <a:pt x="18" y="125"/>
                  </a:cubicBezTo>
                  <a:cubicBezTo>
                    <a:pt x="18" y="125"/>
                    <a:pt x="18" y="125"/>
                    <a:pt x="18" y="125"/>
                  </a:cubicBezTo>
                  <a:cubicBezTo>
                    <a:pt x="19" y="125"/>
                    <a:pt x="19" y="125"/>
                    <a:pt x="19" y="125"/>
                  </a:cubicBezTo>
                  <a:cubicBezTo>
                    <a:pt x="19" y="126"/>
                    <a:pt x="19" y="126"/>
                    <a:pt x="19" y="126"/>
                  </a:cubicBezTo>
                  <a:cubicBezTo>
                    <a:pt x="19" y="126"/>
                    <a:pt x="19" y="126"/>
                    <a:pt x="19" y="126"/>
                  </a:cubicBezTo>
                  <a:cubicBezTo>
                    <a:pt x="19" y="126"/>
                    <a:pt x="19" y="126"/>
                    <a:pt x="19" y="126"/>
                  </a:cubicBezTo>
                  <a:cubicBezTo>
                    <a:pt x="19" y="126"/>
                    <a:pt x="19" y="126"/>
                    <a:pt x="19" y="126"/>
                  </a:cubicBezTo>
                  <a:cubicBezTo>
                    <a:pt x="18" y="126"/>
                    <a:pt x="18" y="126"/>
                    <a:pt x="18" y="126"/>
                  </a:cubicBezTo>
                  <a:cubicBezTo>
                    <a:pt x="17" y="126"/>
                    <a:pt x="17" y="126"/>
                    <a:pt x="17" y="126"/>
                  </a:cubicBezTo>
                  <a:cubicBezTo>
                    <a:pt x="17" y="126"/>
                    <a:pt x="17" y="126"/>
                    <a:pt x="17" y="126"/>
                  </a:cubicBezTo>
                  <a:cubicBezTo>
                    <a:pt x="17" y="126"/>
                    <a:pt x="18" y="127"/>
                    <a:pt x="18" y="127"/>
                  </a:cubicBezTo>
                  <a:cubicBezTo>
                    <a:pt x="18" y="127"/>
                    <a:pt x="18" y="127"/>
                    <a:pt x="18" y="127"/>
                  </a:cubicBezTo>
                  <a:cubicBezTo>
                    <a:pt x="17" y="127"/>
                    <a:pt x="17" y="127"/>
                    <a:pt x="17" y="127"/>
                  </a:cubicBezTo>
                  <a:cubicBezTo>
                    <a:pt x="17" y="127"/>
                    <a:pt x="17" y="127"/>
                    <a:pt x="17" y="127"/>
                  </a:cubicBezTo>
                  <a:cubicBezTo>
                    <a:pt x="17" y="127"/>
                    <a:pt x="17" y="127"/>
                    <a:pt x="17" y="127"/>
                  </a:cubicBezTo>
                  <a:cubicBezTo>
                    <a:pt x="17" y="127"/>
                    <a:pt x="17" y="127"/>
                    <a:pt x="17" y="127"/>
                  </a:cubicBezTo>
                  <a:cubicBezTo>
                    <a:pt x="17" y="127"/>
                    <a:pt x="17" y="127"/>
                    <a:pt x="17" y="128"/>
                  </a:cubicBezTo>
                  <a:cubicBezTo>
                    <a:pt x="17" y="128"/>
                    <a:pt x="17" y="128"/>
                    <a:pt x="16" y="128"/>
                  </a:cubicBezTo>
                  <a:cubicBezTo>
                    <a:pt x="16" y="129"/>
                    <a:pt x="16" y="129"/>
                    <a:pt x="16" y="129"/>
                  </a:cubicBezTo>
                  <a:cubicBezTo>
                    <a:pt x="15" y="128"/>
                    <a:pt x="15" y="128"/>
                    <a:pt x="14" y="129"/>
                  </a:cubicBezTo>
                  <a:cubicBezTo>
                    <a:pt x="15" y="130"/>
                    <a:pt x="12" y="127"/>
                    <a:pt x="12" y="127"/>
                  </a:cubicBezTo>
                  <a:cubicBezTo>
                    <a:pt x="12" y="128"/>
                    <a:pt x="12" y="129"/>
                    <a:pt x="12" y="129"/>
                  </a:cubicBezTo>
                  <a:cubicBezTo>
                    <a:pt x="12" y="130"/>
                    <a:pt x="12" y="130"/>
                    <a:pt x="12" y="130"/>
                  </a:cubicBezTo>
                  <a:cubicBezTo>
                    <a:pt x="12" y="130"/>
                    <a:pt x="12" y="130"/>
                    <a:pt x="12" y="130"/>
                  </a:cubicBezTo>
                  <a:cubicBezTo>
                    <a:pt x="12" y="131"/>
                    <a:pt x="12" y="131"/>
                    <a:pt x="12" y="131"/>
                  </a:cubicBezTo>
                  <a:cubicBezTo>
                    <a:pt x="12" y="131"/>
                    <a:pt x="12" y="131"/>
                    <a:pt x="12" y="131"/>
                  </a:cubicBezTo>
                  <a:cubicBezTo>
                    <a:pt x="12" y="132"/>
                    <a:pt x="12" y="132"/>
                    <a:pt x="12" y="132"/>
                  </a:cubicBezTo>
                  <a:cubicBezTo>
                    <a:pt x="12" y="132"/>
                    <a:pt x="12" y="132"/>
                    <a:pt x="12" y="132"/>
                  </a:cubicBezTo>
                  <a:cubicBezTo>
                    <a:pt x="12" y="132"/>
                    <a:pt x="12" y="132"/>
                    <a:pt x="12" y="132"/>
                  </a:cubicBezTo>
                  <a:cubicBezTo>
                    <a:pt x="13" y="132"/>
                    <a:pt x="13" y="132"/>
                    <a:pt x="13" y="132"/>
                  </a:cubicBezTo>
                  <a:cubicBezTo>
                    <a:pt x="14" y="131"/>
                    <a:pt x="14" y="131"/>
                    <a:pt x="14" y="131"/>
                  </a:cubicBezTo>
                  <a:cubicBezTo>
                    <a:pt x="14" y="131"/>
                    <a:pt x="14" y="131"/>
                    <a:pt x="14" y="131"/>
                  </a:cubicBezTo>
                  <a:cubicBezTo>
                    <a:pt x="15" y="131"/>
                    <a:pt x="15" y="131"/>
                    <a:pt x="15" y="131"/>
                  </a:cubicBezTo>
                  <a:cubicBezTo>
                    <a:pt x="16" y="131"/>
                    <a:pt x="16" y="132"/>
                    <a:pt x="18" y="131"/>
                  </a:cubicBezTo>
                  <a:cubicBezTo>
                    <a:pt x="19" y="131"/>
                    <a:pt x="19" y="131"/>
                    <a:pt x="20" y="132"/>
                  </a:cubicBezTo>
                  <a:cubicBezTo>
                    <a:pt x="22" y="131"/>
                    <a:pt x="22" y="131"/>
                    <a:pt x="22" y="131"/>
                  </a:cubicBezTo>
                  <a:cubicBezTo>
                    <a:pt x="22" y="131"/>
                    <a:pt x="22" y="131"/>
                    <a:pt x="23" y="131"/>
                  </a:cubicBezTo>
                  <a:cubicBezTo>
                    <a:pt x="23" y="131"/>
                    <a:pt x="23" y="131"/>
                    <a:pt x="23" y="131"/>
                  </a:cubicBezTo>
                  <a:cubicBezTo>
                    <a:pt x="22" y="130"/>
                    <a:pt x="22" y="130"/>
                    <a:pt x="22" y="130"/>
                  </a:cubicBezTo>
                  <a:cubicBezTo>
                    <a:pt x="23" y="130"/>
                    <a:pt x="23" y="130"/>
                    <a:pt x="23" y="130"/>
                  </a:cubicBezTo>
                  <a:cubicBezTo>
                    <a:pt x="23" y="130"/>
                    <a:pt x="24" y="130"/>
                    <a:pt x="24" y="130"/>
                  </a:cubicBezTo>
                  <a:cubicBezTo>
                    <a:pt x="24" y="130"/>
                    <a:pt x="23" y="130"/>
                    <a:pt x="23" y="130"/>
                  </a:cubicBezTo>
                  <a:cubicBezTo>
                    <a:pt x="23" y="131"/>
                    <a:pt x="24" y="132"/>
                    <a:pt x="25" y="132"/>
                  </a:cubicBezTo>
                  <a:cubicBezTo>
                    <a:pt x="26" y="132"/>
                    <a:pt x="26" y="132"/>
                    <a:pt x="27" y="131"/>
                  </a:cubicBezTo>
                  <a:cubicBezTo>
                    <a:pt x="27" y="132"/>
                    <a:pt x="27" y="132"/>
                    <a:pt x="27" y="132"/>
                  </a:cubicBezTo>
                  <a:cubicBezTo>
                    <a:pt x="27" y="132"/>
                    <a:pt x="27" y="132"/>
                    <a:pt x="27" y="132"/>
                  </a:cubicBezTo>
                  <a:cubicBezTo>
                    <a:pt x="27" y="132"/>
                    <a:pt x="27" y="132"/>
                    <a:pt x="27" y="132"/>
                  </a:cubicBezTo>
                  <a:cubicBezTo>
                    <a:pt x="27" y="133"/>
                    <a:pt x="27" y="133"/>
                    <a:pt x="27" y="133"/>
                  </a:cubicBezTo>
                  <a:cubicBezTo>
                    <a:pt x="27" y="133"/>
                    <a:pt x="27" y="133"/>
                    <a:pt x="27" y="133"/>
                  </a:cubicBezTo>
                  <a:cubicBezTo>
                    <a:pt x="27" y="133"/>
                    <a:pt x="27" y="133"/>
                    <a:pt x="27" y="133"/>
                  </a:cubicBezTo>
                  <a:cubicBezTo>
                    <a:pt x="26" y="133"/>
                    <a:pt x="26" y="133"/>
                    <a:pt x="26" y="133"/>
                  </a:cubicBezTo>
                  <a:cubicBezTo>
                    <a:pt x="28" y="134"/>
                    <a:pt x="28" y="134"/>
                    <a:pt x="28" y="134"/>
                  </a:cubicBezTo>
                  <a:cubicBezTo>
                    <a:pt x="27" y="133"/>
                    <a:pt x="28" y="132"/>
                    <a:pt x="29" y="132"/>
                  </a:cubicBezTo>
                  <a:cubicBezTo>
                    <a:pt x="29" y="133"/>
                    <a:pt x="29" y="132"/>
                    <a:pt x="30" y="133"/>
                  </a:cubicBezTo>
                  <a:cubicBezTo>
                    <a:pt x="29" y="133"/>
                    <a:pt x="29" y="133"/>
                    <a:pt x="29" y="133"/>
                  </a:cubicBezTo>
                  <a:cubicBezTo>
                    <a:pt x="28" y="132"/>
                    <a:pt x="27" y="133"/>
                    <a:pt x="29" y="135"/>
                  </a:cubicBezTo>
                  <a:cubicBezTo>
                    <a:pt x="28" y="134"/>
                    <a:pt x="28" y="134"/>
                    <a:pt x="28" y="134"/>
                  </a:cubicBezTo>
                  <a:cubicBezTo>
                    <a:pt x="28" y="134"/>
                    <a:pt x="29" y="134"/>
                    <a:pt x="29" y="135"/>
                  </a:cubicBezTo>
                  <a:cubicBezTo>
                    <a:pt x="30" y="135"/>
                    <a:pt x="30" y="135"/>
                    <a:pt x="30" y="135"/>
                  </a:cubicBezTo>
                  <a:cubicBezTo>
                    <a:pt x="29" y="135"/>
                    <a:pt x="29" y="135"/>
                    <a:pt x="29" y="135"/>
                  </a:cubicBezTo>
                  <a:cubicBezTo>
                    <a:pt x="31" y="136"/>
                    <a:pt x="32" y="136"/>
                    <a:pt x="34" y="136"/>
                  </a:cubicBezTo>
                  <a:cubicBezTo>
                    <a:pt x="33" y="136"/>
                    <a:pt x="33" y="136"/>
                    <a:pt x="33" y="136"/>
                  </a:cubicBezTo>
                  <a:cubicBezTo>
                    <a:pt x="34" y="136"/>
                    <a:pt x="34" y="136"/>
                    <a:pt x="34" y="136"/>
                  </a:cubicBezTo>
                  <a:cubicBezTo>
                    <a:pt x="34" y="137"/>
                    <a:pt x="37" y="138"/>
                    <a:pt x="38" y="138"/>
                  </a:cubicBezTo>
                  <a:cubicBezTo>
                    <a:pt x="38" y="138"/>
                    <a:pt x="38" y="138"/>
                    <a:pt x="38" y="138"/>
                  </a:cubicBezTo>
                  <a:cubicBezTo>
                    <a:pt x="40" y="139"/>
                    <a:pt x="44" y="137"/>
                    <a:pt x="45" y="137"/>
                  </a:cubicBezTo>
                  <a:cubicBezTo>
                    <a:pt x="45" y="137"/>
                    <a:pt x="45" y="136"/>
                    <a:pt x="44" y="136"/>
                  </a:cubicBezTo>
                  <a:cubicBezTo>
                    <a:pt x="45" y="136"/>
                    <a:pt x="45" y="136"/>
                    <a:pt x="45" y="136"/>
                  </a:cubicBezTo>
                  <a:cubicBezTo>
                    <a:pt x="45" y="136"/>
                    <a:pt x="45" y="136"/>
                    <a:pt x="45" y="136"/>
                  </a:cubicBezTo>
                  <a:cubicBezTo>
                    <a:pt x="45" y="136"/>
                    <a:pt x="46" y="136"/>
                    <a:pt x="46" y="136"/>
                  </a:cubicBezTo>
                  <a:cubicBezTo>
                    <a:pt x="46" y="136"/>
                    <a:pt x="45" y="136"/>
                    <a:pt x="45" y="137"/>
                  </a:cubicBezTo>
                  <a:cubicBezTo>
                    <a:pt x="46" y="138"/>
                    <a:pt x="48" y="136"/>
                    <a:pt x="48" y="135"/>
                  </a:cubicBezTo>
                  <a:cubicBezTo>
                    <a:pt x="47" y="135"/>
                    <a:pt x="47" y="135"/>
                    <a:pt x="47" y="135"/>
                  </a:cubicBezTo>
                  <a:cubicBezTo>
                    <a:pt x="47" y="134"/>
                    <a:pt x="47" y="134"/>
                    <a:pt x="47" y="134"/>
                  </a:cubicBezTo>
                  <a:cubicBezTo>
                    <a:pt x="48" y="134"/>
                    <a:pt x="48" y="134"/>
                    <a:pt x="48" y="134"/>
                  </a:cubicBezTo>
                  <a:cubicBezTo>
                    <a:pt x="48" y="134"/>
                    <a:pt x="48" y="134"/>
                    <a:pt x="48" y="134"/>
                  </a:cubicBezTo>
                  <a:cubicBezTo>
                    <a:pt x="48" y="134"/>
                    <a:pt x="48" y="134"/>
                    <a:pt x="48" y="134"/>
                  </a:cubicBezTo>
                  <a:cubicBezTo>
                    <a:pt x="47" y="134"/>
                    <a:pt x="47" y="134"/>
                    <a:pt x="47" y="134"/>
                  </a:cubicBezTo>
                  <a:cubicBezTo>
                    <a:pt x="47" y="134"/>
                    <a:pt x="47" y="134"/>
                    <a:pt x="47" y="134"/>
                  </a:cubicBezTo>
                  <a:cubicBezTo>
                    <a:pt x="47" y="134"/>
                    <a:pt x="47" y="134"/>
                    <a:pt x="47" y="134"/>
                  </a:cubicBezTo>
                  <a:cubicBezTo>
                    <a:pt x="47" y="133"/>
                    <a:pt x="47" y="133"/>
                    <a:pt x="48" y="133"/>
                  </a:cubicBezTo>
                  <a:cubicBezTo>
                    <a:pt x="48" y="133"/>
                    <a:pt x="48" y="133"/>
                    <a:pt x="48" y="133"/>
                  </a:cubicBezTo>
                  <a:cubicBezTo>
                    <a:pt x="48" y="132"/>
                    <a:pt x="48" y="132"/>
                    <a:pt x="48" y="132"/>
                  </a:cubicBezTo>
                  <a:cubicBezTo>
                    <a:pt x="49" y="132"/>
                    <a:pt x="49" y="132"/>
                    <a:pt x="49" y="132"/>
                  </a:cubicBezTo>
                  <a:cubicBezTo>
                    <a:pt x="49" y="132"/>
                    <a:pt x="49" y="132"/>
                    <a:pt x="49" y="132"/>
                  </a:cubicBezTo>
                  <a:cubicBezTo>
                    <a:pt x="49" y="132"/>
                    <a:pt x="49" y="132"/>
                    <a:pt x="49" y="132"/>
                  </a:cubicBezTo>
                  <a:cubicBezTo>
                    <a:pt x="49" y="132"/>
                    <a:pt x="49" y="132"/>
                    <a:pt x="49" y="132"/>
                  </a:cubicBezTo>
                  <a:cubicBezTo>
                    <a:pt x="49" y="133"/>
                    <a:pt x="49" y="133"/>
                    <a:pt x="49" y="133"/>
                  </a:cubicBezTo>
                  <a:cubicBezTo>
                    <a:pt x="49" y="133"/>
                    <a:pt x="49" y="133"/>
                    <a:pt x="49" y="133"/>
                  </a:cubicBezTo>
                  <a:cubicBezTo>
                    <a:pt x="50" y="132"/>
                    <a:pt x="50" y="132"/>
                    <a:pt x="50" y="132"/>
                  </a:cubicBezTo>
                  <a:cubicBezTo>
                    <a:pt x="50" y="132"/>
                    <a:pt x="50" y="132"/>
                    <a:pt x="50" y="132"/>
                  </a:cubicBezTo>
                  <a:cubicBezTo>
                    <a:pt x="50" y="132"/>
                    <a:pt x="50" y="132"/>
                    <a:pt x="50" y="132"/>
                  </a:cubicBezTo>
                  <a:cubicBezTo>
                    <a:pt x="51" y="132"/>
                    <a:pt x="51" y="132"/>
                    <a:pt x="51" y="132"/>
                  </a:cubicBezTo>
                  <a:cubicBezTo>
                    <a:pt x="52" y="132"/>
                    <a:pt x="52" y="131"/>
                    <a:pt x="52" y="131"/>
                  </a:cubicBezTo>
                  <a:cubicBezTo>
                    <a:pt x="52" y="131"/>
                    <a:pt x="52" y="131"/>
                    <a:pt x="52" y="131"/>
                  </a:cubicBezTo>
                  <a:cubicBezTo>
                    <a:pt x="53" y="131"/>
                    <a:pt x="53" y="131"/>
                    <a:pt x="53" y="131"/>
                  </a:cubicBezTo>
                  <a:cubicBezTo>
                    <a:pt x="53" y="131"/>
                    <a:pt x="53" y="131"/>
                    <a:pt x="53" y="131"/>
                  </a:cubicBezTo>
                  <a:cubicBezTo>
                    <a:pt x="54" y="131"/>
                    <a:pt x="54" y="131"/>
                    <a:pt x="54" y="131"/>
                  </a:cubicBezTo>
                  <a:cubicBezTo>
                    <a:pt x="54" y="130"/>
                    <a:pt x="54" y="130"/>
                    <a:pt x="54" y="130"/>
                  </a:cubicBezTo>
                  <a:cubicBezTo>
                    <a:pt x="54" y="130"/>
                    <a:pt x="54" y="130"/>
                    <a:pt x="54" y="130"/>
                  </a:cubicBezTo>
                  <a:cubicBezTo>
                    <a:pt x="54" y="129"/>
                    <a:pt x="54" y="129"/>
                    <a:pt x="54" y="129"/>
                  </a:cubicBezTo>
                  <a:cubicBezTo>
                    <a:pt x="54" y="130"/>
                    <a:pt x="54" y="130"/>
                    <a:pt x="54" y="130"/>
                  </a:cubicBezTo>
                  <a:cubicBezTo>
                    <a:pt x="54" y="131"/>
                    <a:pt x="54" y="131"/>
                    <a:pt x="54" y="131"/>
                  </a:cubicBezTo>
                  <a:cubicBezTo>
                    <a:pt x="54" y="131"/>
                    <a:pt x="54" y="131"/>
                    <a:pt x="54" y="131"/>
                  </a:cubicBezTo>
                  <a:cubicBezTo>
                    <a:pt x="54" y="131"/>
                    <a:pt x="54" y="131"/>
                    <a:pt x="54" y="130"/>
                  </a:cubicBezTo>
                  <a:cubicBezTo>
                    <a:pt x="55" y="131"/>
                    <a:pt x="55" y="131"/>
                    <a:pt x="55" y="131"/>
                  </a:cubicBezTo>
                  <a:cubicBezTo>
                    <a:pt x="55" y="131"/>
                    <a:pt x="55" y="130"/>
                    <a:pt x="55" y="130"/>
                  </a:cubicBezTo>
                  <a:cubicBezTo>
                    <a:pt x="55" y="130"/>
                    <a:pt x="55" y="130"/>
                    <a:pt x="55" y="130"/>
                  </a:cubicBezTo>
                  <a:cubicBezTo>
                    <a:pt x="56" y="131"/>
                    <a:pt x="56" y="131"/>
                    <a:pt x="56" y="131"/>
                  </a:cubicBezTo>
                  <a:cubicBezTo>
                    <a:pt x="55" y="130"/>
                    <a:pt x="58" y="129"/>
                    <a:pt x="59" y="128"/>
                  </a:cubicBezTo>
                  <a:cubicBezTo>
                    <a:pt x="59" y="128"/>
                    <a:pt x="59" y="128"/>
                    <a:pt x="59" y="128"/>
                  </a:cubicBezTo>
                  <a:cubicBezTo>
                    <a:pt x="59" y="128"/>
                    <a:pt x="59" y="127"/>
                    <a:pt x="59" y="127"/>
                  </a:cubicBezTo>
                  <a:cubicBezTo>
                    <a:pt x="59" y="127"/>
                    <a:pt x="59" y="127"/>
                    <a:pt x="59" y="127"/>
                  </a:cubicBezTo>
                  <a:cubicBezTo>
                    <a:pt x="60" y="127"/>
                    <a:pt x="60" y="127"/>
                    <a:pt x="60" y="127"/>
                  </a:cubicBezTo>
                  <a:cubicBezTo>
                    <a:pt x="60" y="127"/>
                    <a:pt x="61" y="126"/>
                    <a:pt x="61" y="126"/>
                  </a:cubicBezTo>
                  <a:cubicBezTo>
                    <a:pt x="61" y="126"/>
                    <a:pt x="61" y="125"/>
                    <a:pt x="61" y="125"/>
                  </a:cubicBezTo>
                  <a:cubicBezTo>
                    <a:pt x="61" y="125"/>
                    <a:pt x="62" y="125"/>
                    <a:pt x="63" y="125"/>
                  </a:cubicBezTo>
                  <a:cubicBezTo>
                    <a:pt x="63" y="124"/>
                    <a:pt x="63" y="124"/>
                    <a:pt x="63" y="124"/>
                  </a:cubicBezTo>
                  <a:cubicBezTo>
                    <a:pt x="63" y="124"/>
                    <a:pt x="62" y="124"/>
                    <a:pt x="62" y="124"/>
                  </a:cubicBezTo>
                  <a:cubicBezTo>
                    <a:pt x="63" y="124"/>
                    <a:pt x="64" y="124"/>
                    <a:pt x="65" y="123"/>
                  </a:cubicBezTo>
                  <a:cubicBezTo>
                    <a:pt x="64" y="123"/>
                    <a:pt x="64" y="123"/>
                    <a:pt x="64" y="123"/>
                  </a:cubicBezTo>
                  <a:cubicBezTo>
                    <a:pt x="65" y="123"/>
                    <a:pt x="65" y="123"/>
                    <a:pt x="65" y="123"/>
                  </a:cubicBezTo>
                  <a:cubicBezTo>
                    <a:pt x="65" y="122"/>
                    <a:pt x="65" y="122"/>
                    <a:pt x="65" y="122"/>
                  </a:cubicBezTo>
                  <a:cubicBezTo>
                    <a:pt x="65" y="122"/>
                    <a:pt x="65" y="122"/>
                    <a:pt x="65" y="122"/>
                  </a:cubicBezTo>
                  <a:cubicBezTo>
                    <a:pt x="65" y="122"/>
                    <a:pt x="65" y="122"/>
                    <a:pt x="65" y="122"/>
                  </a:cubicBezTo>
                  <a:cubicBezTo>
                    <a:pt x="65" y="122"/>
                    <a:pt x="65" y="121"/>
                    <a:pt x="65" y="121"/>
                  </a:cubicBezTo>
                  <a:cubicBezTo>
                    <a:pt x="65" y="121"/>
                    <a:pt x="65" y="122"/>
                    <a:pt x="66" y="122"/>
                  </a:cubicBezTo>
                  <a:cubicBezTo>
                    <a:pt x="65" y="122"/>
                    <a:pt x="65" y="122"/>
                    <a:pt x="65" y="122"/>
                  </a:cubicBezTo>
                  <a:cubicBezTo>
                    <a:pt x="66" y="122"/>
                    <a:pt x="66" y="122"/>
                    <a:pt x="66" y="122"/>
                  </a:cubicBezTo>
                  <a:cubicBezTo>
                    <a:pt x="66" y="122"/>
                    <a:pt x="66" y="122"/>
                    <a:pt x="66" y="122"/>
                  </a:cubicBezTo>
                  <a:cubicBezTo>
                    <a:pt x="66" y="122"/>
                    <a:pt x="66" y="122"/>
                    <a:pt x="66" y="122"/>
                  </a:cubicBezTo>
                  <a:cubicBezTo>
                    <a:pt x="66" y="122"/>
                    <a:pt x="66" y="122"/>
                    <a:pt x="66" y="122"/>
                  </a:cubicBezTo>
                  <a:cubicBezTo>
                    <a:pt x="66" y="122"/>
                    <a:pt x="66" y="123"/>
                    <a:pt x="66" y="123"/>
                  </a:cubicBezTo>
                  <a:cubicBezTo>
                    <a:pt x="67" y="123"/>
                    <a:pt x="67" y="123"/>
                    <a:pt x="68" y="123"/>
                  </a:cubicBezTo>
                  <a:cubicBezTo>
                    <a:pt x="69" y="122"/>
                    <a:pt x="69" y="122"/>
                    <a:pt x="69" y="122"/>
                  </a:cubicBezTo>
                  <a:cubicBezTo>
                    <a:pt x="69" y="122"/>
                    <a:pt x="69" y="122"/>
                    <a:pt x="69" y="122"/>
                  </a:cubicBezTo>
                  <a:cubicBezTo>
                    <a:pt x="68" y="122"/>
                    <a:pt x="68" y="122"/>
                    <a:pt x="68" y="122"/>
                  </a:cubicBezTo>
                  <a:cubicBezTo>
                    <a:pt x="68" y="122"/>
                    <a:pt x="68" y="122"/>
                    <a:pt x="68" y="122"/>
                  </a:cubicBezTo>
                  <a:cubicBezTo>
                    <a:pt x="69" y="121"/>
                    <a:pt x="69" y="121"/>
                    <a:pt x="69" y="121"/>
                  </a:cubicBezTo>
                  <a:cubicBezTo>
                    <a:pt x="69" y="121"/>
                    <a:pt x="69" y="121"/>
                    <a:pt x="69" y="122"/>
                  </a:cubicBezTo>
                  <a:cubicBezTo>
                    <a:pt x="69" y="121"/>
                    <a:pt x="70" y="121"/>
                    <a:pt x="70" y="120"/>
                  </a:cubicBezTo>
                  <a:cubicBezTo>
                    <a:pt x="70" y="120"/>
                    <a:pt x="71" y="120"/>
                    <a:pt x="71" y="120"/>
                  </a:cubicBezTo>
                  <a:cubicBezTo>
                    <a:pt x="72" y="119"/>
                    <a:pt x="71" y="118"/>
                    <a:pt x="72" y="117"/>
                  </a:cubicBezTo>
                  <a:cubicBezTo>
                    <a:pt x="72" y="117"/>
                    <a:pt x="72" y="118"/>
                    <a:pt x="71" y="118"/>
                  </a:cubicBezTo>
                  <a:cubicBezTo>
                    <a:pt x="71" y="117"/>
                    <a:pt x="71" y="117"/>
                    <a:pt x="71" y="117"/>
                  </a:cubicBezTo>
                  <a:cubicBezTo>
                    <a:pt x="71" y="117"/>
                    <a:pt x="71" y="117"/>
                    <a:pt x="71" y="117"/>
                  </a:cubicBezTo>
                  <a:cubicBezTo>
                    <a:pt x="71" y="117"/>
                    <a:pt x="71" y="117"/>
                    <a:pt x="71" y="117"/>
                  </a:cubicBezTo>
                  <a:cubicBezTo>
                    <a:pt x="72" y="117"/>
                    <a:pt x="72" y="117"/>
                    <a:pt x="72" y="117"/>
                  </a:cubicBezTo>
                  <a:cubicBezTo>
                    <a:pt x="72" y="116"/>
                    <a:pt x="72" y="116"/>
                    <a:pt x="72" y="116"/>
                  </a:cubicBezTo>
                  <a:cubicBezTo>
                    <a:pt x="71" y="116"/>
                    <a:pt x="71" y="116"/>
                    <a:pt x="71" y="116"/>
                  </a:cubicBezTo>
                  <a:cubicBezTo>
                    <a:pt x="71" y="116"/>
                    <a:pt x="71" y="116"/>
                    <a:pt x="71" y="116"/>
                  </a:cubicBezTo>
                  <a:cubicBezTo>
                    <a:pt x="73" y="116"/>
                    <a:pt x="73" y="116"/>
                    <a:pt x="73" y="116"/>
                  </a:cubicBezTo>
                  <a:cubicBezTo>
                    <a:pt x="72" y="115"/>
                    <a:pt x="72" y="115"/>
                    <a:pt x="72" y="115"/>
                  </a:cubicBezTo>
                  <a:cubicBezTo>
                    <a:pt x="71" y="114"/>
                    <a:pt x="71" y="114"/>
                    <a:pt x="71" y="114"/>
                  </a:cubicBezTo>
                  <a:cubicBezTo>
                    <a:pt x="71" y="114"/>
                    <a:pt x="71" y="114"/>
                    <a:pt x="71" y="114"/>
                  </a:cubicBezTo>
                  <a:cubicBezTo>
                    <a:pt x="72" y="114"/>
                    <a:pt x="72" y="115"/>
                    <a:pt x="72" y="115"/>
                  </a:cubicBezTo>
                  <a:cubicBezTo>
                    <a:pt x="73" y="115"/>
                    <a:pt x="74" y="115"/>
                    <a:pt x="74" y="114"/>
                  </a:cubicBezTo>
                  <a:cubicBezTo>
                    <a:pt x="74" y="114"/>
                    <a:pt x="74" y="114"/>
                    <a:pt x="74" y="114"/>
                  </a:cubicBezTo>
                  <a:cubicBezTo>
                    <a:pt x="74" y="113"/>
                    <a:pt x="75" y="113"/>
                    <a:pt x="75" y="113"/>
                  </a:cubicBezTo>
                  <a:cubicBezTo>
                    <a:pt x="75" y="113"/>
                    <a:pt x="75" y="113"/>
                    <a:pt x="75" y="113"/>
                  </a:cubicBezTo>
                  <a:cubicBezTo>
                    <a:pt x="74" y="113"/>
                    <a:pt x="74" y="113"/>
                    <a:pt x="74" y="113"/>
                  </a:cubicBezTo>
                  <a:cubicBezTo>
                    <a:pt x="75" y="113"/>
                    <a:pt x="75" y="113"/>
                    <a:pt x="75" y="113"/>
                  </a:cubicBezTo>
                  <a:cubicBezTo>
                    <a:pt x="75" y="113"/>
                    <a:pt x="75" y="113"/>
                    <a:pt x="75" y="113"/>
                  </a:cubicBezTo>
                  <a:cubicBezTo>
                    <a:pt x="77" y="112"/>
                    <a:pt x="74" y="112"/>
                    <a:pt x="74" y="111"/>
                  </a:cubicBezTo>
                  <a:cubicBezTo>
                    <a:pt x="74" y="111"/>
                    <a:pt x="75" y="111"/>
                    <a:pt x="76" y="111"/>
                  </a:cubicBezTo>
                  <a:cubicBezTo>
                    <a:pt x="76" y="111"/>
                    <a:pt x="76" y="111"/>
                    <a:pt x="76" y="111"/>
                  </a:cubicBezTo>
                  <a:cubicBezTo>
                    <a:pt x="76" y="111"/>
                    <a:pt x="75" y="111"/>
                    <a:pt x="74" y="110"/>
                  </a:cubicBezTo>
                  <a:cubicBezTo>
                    <a:pt x="72" y="110"/>
                    <a:pt x="72" y="110"/>
                    <a:pt x="72" y="110"/>
                  </a:cubicBezTo>
                  <a:cubicBezTo>
                    <a:pt x="72" y="110"/>
                    <a:pt x="74" y="110"/>
                    <a:pt x="74" y="110"/>
                  </a:cubicBezTo>
                  <a:cubicBezTo>
                    <a:pt x="74" y="109"/>
                    <a:pt x="74" y="109"/>
                    <a:pt x="74" y="109"/>
                  </a:cubicBezTo>
                  <a:cubicBezTo>
                    <a:pt x="74" y="109"/>
                    <a:pt x="74" y="109"/>
                    <a:pt x="73" y="109"/>
                  </a:cubicBezTo>
                  <a:cubicBezTo>
                    <a:pt x="74" y="109"/>
                    <a:pt x="74" y="109"/>
                    <a:pt x="75" y="110"/>
                  </a:cubicBezTo>
                  <a:cubicBezTo>
                    <a:pt x="75" y="110"/>
                    <a:pt x="75" y="110"/>
                    <a:pt x="75" y="110"/>
                  </a:cubicBezTo>
                  <a:cubicBezTo>
                    <a:pt x="76" y="110"/>
                    <a:pt x="76" y="110"/>
                    <a:pt x="76" y="110"/>
                  </a:cubicBezTo>
                  <a:cubicBezTo>
                    <a:pt x="77" y="110"/>
                    <a:pt x="77" y="110"/>
                    <a:pt x="77" y="110"/>
                  </a:cubicBezTo>
                  <a:cubicBezTo>
                    <a:pt x="77" y="109"/>
                    <a:pt x="77" y="109"/>
                    <a:pt x="77" y="109"/>
                  </a:cubicBezTo>
                  <a:cubicBezTo>
                    <a:pt x="77" y="109"/>
                    <a:pt x="77" y="109"/>
                    <a:pt x="77" y="109"/>
                  </a:cubicBezTo>
                  <a:cubicBezTo>
                    <a:pt x="77" y="109"/>
                    <a:pt x="77" y="109"/>
                    <a:pt x="77" y="109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7" y="108"/>
                    <a:pt x="77" y="108"/>
                    <a:pt x="77" y="107"/>
                  </a:cubicBezTo>
                  <a:close/>
                  <a:moveTo>
                    <a:pt x="71" y="120"/>
                  </a:moveTo>
                  <a:cubicBezTo>
                    <a:pt x="70" y="120"/>
                    <a:pt x="70" y="120"/>
                    <a:pt x="70" y="121"/>
                  </a:cubicBezTo>
                  <a:cubicBezTo>
                    <a:pt x="70" y="120"/>
                    <a:pt x="70" y="120"/>
                    <a:pt x="71" y="120"/>
                  </a:cubicBezTo>
                  <a:close/>
                  <a:moveTo>
                    <a:pt x="280" y="222"/>
                  </a:moveTo>
                  <a:cubicBezTo>
                    <a:pt x="280" y="225"/>
                    <a:pt x="277" y="228"/>
                    <a:pt x="277" y="231"/>
                  </a:cubicBezTo>
                  <a:cubicBezTo>
                    <a:pt x="277" y="232"/>
                    <a:pt x="276" y="234"/>
                    <a:pt x="277" y="234"/>
                  </a:cubicBezTo>
                  <a:cubicBezTo>
                    <a:pt x="278" y="234"/>
                    <a:pt x="278" y="232"/>
                    <a:pt x="278" y="231"/>
                  </a:cubicBezTo>
                  <a:cubicBezTo>
                    <a:pt x="279" y="229"/>
                    <a:pt x="279" y="227"/>
                    <a:pt x="280" y="225"/>
                  </a:cubicBezTo>
                  <a:cubicBezTo>
                    <a:pt x="280" y="224"/>
                    <a:pt x="282" y="222"/>
                    <a:pt x="281" y="220"/>
                  </a:cubicBezTo>
                  <a:cubicBezTo>
                    <a:pt x="280" y="221"/>
                    <a:pt x="280" y="221"/>
                    <a:pt x="280" y="222"/>
                  </a:cubicBezTo>
                  <a:close/>
                  <a:moveTo>
                    <a:pt x="294" y="215"/>
                  </a:moveTo>
                  <a:cubicBezTo>
                    <a:pt x="294" y="215"/>
                    <a:pt x="296" y="213"/>
                    <a:pt x="296" y="213"/>
                  </a:cubicBezTo>
                  <a:cubicBezTo>
                    <a:pt x="296" y="211"/>
                    <a:pt x="294" y="214"/>
                    <a:pt x="293" y="213"/>
                  </a:cubicBezTo>
                  <a:cubicBezTo>
                    <a:pt x="293" y="214"/>
                    <a:pt x="293" y="214"/>
                    <a:pt x="293" y="214"/>
                  </a:cubicBezTo>
                  <a:cubicBezTo>
                    <a:pt x="293" y="214"/>
                    <a:pt x="292" y="214"/>
                    <a:pt x="292" y="213"/>
                  </a:cubicBezTo>
                  <a:cubicBezTo>
                    <a:pt x="292" y="213"/>
                    <a:pt x="291" y="215"/>
                    <a:pt x="290" y="215"/>
                  </a:cubicBezTo>
                  <a:cubicBezTo>
                    <a:pt x="289" y="217"/>
                    <a:pt x="288" y="218"/>
                    <a:pt x="289" y="220"/>
                  </a:cubicBezTo>
                  <a:cubicBezTo>
                    <a:pt x="289" y="221"/>
                    <a:pt x="289" y="222"/>
                    <a:pt x="289" y="222"/>
                  </a:cubicBezTo>
                  <a:cubicBezTo>
                    <a:pt x="289" y="222"/>
                    <a:pt x="289" y="225"/>
                    <a:pt x="289" y="225"/>
                  </a:cubicBezTo>
                  <a:cubicBezTo>
                    <a:pt x="289" y="226"/>
                    <a:pt x="290" y="225"/>
                    <a:pt x="290" y="224"/>
                  </a:cubicBezTo>
                  <a:cubicBezTo>
                    <a:pt x="290" y="223"/>
                    <a:pt x="292" y="222"/>
                    <a:pt x="292" y="221"/>
                  </a:cubicBezTo>
                  <a:cubicBezTo>
                    <a:pt x="292" y="221"/>
                    <a:pt x="294" y="220"/>
                    <a:pt x="294" y="220"/>
                  </a:cubicBezTo>
                  <a:cubicBezTo>
                    <a:pt x="294" y="220"/>
                    <a:pt x="293" y="218"/>
                    <a:pt x="293" y="218"/>
                  </a:cubicBezTo>
                  <a:cubicBezTo>
                    <a:pt x="293" y="216"/>
                    <a:pt x="293" y="216"/>
                    <a:pt x="294" y="215"/>
                  </a:cubicBezTo>
                  <a:close/>
                  <a:moveTo>
                    <a:pt x="177" y="407"/>
                  </a:moveTo>
                  <a:cubicBezTo>
                    <a:pt x="176" y="407"/>
                    <a:pt x="175" y="409"/>
                    <a:pt x="175" y="409"/>
                  </a:cubicBezTo>
                  <a:cubicBezTo>
                    <a:pt x="174" y="409"/>
                    <a:pt x="174" y="409"/>
                    <a:pt x="175" y="409"/>
                  </a:cubicBezTo>
                  <a:cubicBezTo>
                    <a:pt x="175" y="410"/>
                    <a:pt x="176" y="410"/>
                    <a:pt x="176" y="410"/>
                  </a:cubicBezTo>
                  <a:cubicBezTo>
                    <a:pt x="176" y="409"/>
                    <a:pt x="178" y="408"/>
                    <a:pt x="177" y="407"/>
                  </a:cubicBezTo>
                  <a:close/>
                  <a:moveTo>
                    <a:pt x="188" y="381"/>
                  </a:moveTo>
                  <a:cubicBezTo>
                    <a:pt x="188" y="381"/>
                    <a:pt x="188" y="381"/>
                    <a:pt x="188" y="381"/>
                  </a:cubicBezTo>
                  <a:close/>
                  <a:moveTo>
                    <a:pt x="187" y="402"/>
                  </a:moveTo>
                  <a:cubicBezTo>
                    <a:pt x="187" y="401"/>
                    <a:pt x="188" y="401"/>
                    <a:pt x="188" y="400"/>
                  </a:cubicBezTo>
                  <a:cubicBezTo>
                    <a:pt x="187" y="400"/>
                    <a:pt x="182" y="402"/>
                    <a:pt x="182" y="404"/>
                  </a:cubicBezTo>
                  <a:cubicBezTo>
                    <a:pt x="183" y="405"/>
                    <a:pt x="183" y="404"/>
                    <a:pt x="184" y="404"/>
                  </a:cubicBezTo>
                  <a:cubicBezTo>
                    <a:pt x="185" y="404"/>
                    <a:pt x="186" y="406"/>
                    <a:pt x="187" y="406"/>
                  </a:cubicBezTo>
                  <a:cubicBezTo>
                    <a:pt x="188" y="406"/>
                    <a:pt x="189" y="404"/>
                    <a:pt x="189" y="403"/>
                  </a:cubicBezTo>
                  <a:cubicBezTo>
                    <a:pt x="190" y="400"/>
                    <a:pt x="188" y="403"/>
                    <a:pt x="187" y="402"/>
                  </a:cubicBezTo>
                  <a:close/>
                  <a:moveTo>
                    <a:pt x="192" y="399"/>
                  </a:moveTo>
                  <a:cubicBezTo>
                    <a:pt x="192" y="400"/>
                    <a:pt x="195" y="402"/>
                    <a:pt x="195" y="401"/>
                  </a:cubicBezTo>
                  <a:cubicBezTo>
                    <a:pt x="197" y="400"/>
                    <a:pt x="193" y="399"/>
                    <a:pt x="192" y="399"/>
                  </a:cubicBezTo>
                  <a:close/>
                  <a:moveTo>
                    <a:pt x="262" y="432"/>
                  </a:moveTo>
                  <a:cubicBezTo>
                    <a:pt x="263" y="432"/>
                    <a:pt x="263" y="432"/>
                    <a:pt x="263" y="432"/>
                  </a:cubicBezTo>
                  <a:cubicBezTo>
                    <a:pt x="263" y="431"/>
                    <a:pt x="263" y="431"/>
                    <a:pt x="263" y="431"/>
                  </a:cubicBezTo>
                  <a:cubicBezTo>
                    <a:pt x="262" y="432"/>
                    <a:pt x="262" y="432"/>
                    <a:pt x="262" y="432"/>
                  </a:cubicBezTo>
                  <a:close/>
                  <a:moveTo>
                    <a:pt x="210" y="266"/>
                  </a:moveTo>
                  <a:cubicBezTo>
                    <a:pt x="210" y="266"/>
                    <a:pt x="210" y="265"/>
                    <a:pt x="210" y="265"/>
                  </a:cubicBezTo>
                  <a:cubicBezTo>
                    <a:pt x="209" y="266"/>
                    <a:pt x="210" y="266"/>
                    <a:pt x="210" y="266"/>
                  </a:cubicBezTo>
                  <a:close/>
                  <a:moveTo>
                    <a:pt x="212" y="265"/>
                  </a:moveTo>
                  <a:cubicBezTo>
                    <a:pt x="211" y="265"/>
                    <a:pt x="211" y="265"/>
                    <a:pt x="211" y="265"/>
                  </a:cubicBezTo>
                  <a:cubicBezTo>
                    <a:pt x="211" y="265"/>
                    <a:pt x="212" y="265"/>
                    <a:pt x="212" y="265"/>
                  </a:cubicBezTo>
                  <a:cubicBezTo>
                    <a:pt x="212" y="265"/>
                    <a:pt x="212" y="265"/>
                    <a:pt x="212" y="265"/>
                  </a:cubicBezTo>
                  <a:close/>
                  <a:moveTo>
                    <a:pt x="198" y="271"/>
                  </a:moveTo>
                  <a:cubicBezTo>
                    <a:pt x="199" y="271"/>
                    <a:pt x="199" y="271"/>
                    <a:pt x="199" y="271"/>
                  </a:cubicBezTo>
                  <a:cubicBezTo>
                    <a:pt x="199" y="271"/>
                    <a:pt x="199" y="271"/>
                    <a:pt x="199" y="271"/>
                  </a:cubicBezTo>
                  <a:cubicBezTo>
                    <a:pt x="199" y="271"/>
                    <a:pt x="200" y="270"/>
                    <a:pt x="200" y="270"/>
                  </a:cubicBezTo>
                  <a:cubicBezTo>
                    <a:pt x="200" y="270"/>
                    <a:pt x="200" y="270"/>
                    <a:pt x="200" y="270"/>
                  </a:cubicBezTo>
                  <a:cubicBezTo>
                    <a:pt x="200" y="269"/>
                    <a:pt x="200" y="269"/>
                    <a:pt x="200" y="269"/>
                  </a:cubicBezTo>
                  <a:cubicBezTo>
                    <a:pt x="200" y="269"/>
                    <a:pt x="200" y="269"/>
                    <a:pt x="200" y="269"/>
                  </a:cubicBezTo>
                  <a:cubicBezTo>
                    <a:pt x="200" y="268"/>
                    <a:pt x="200" y="268"/>
                    <a:pt x="200" y="268"/>
                  </a:cubicBezTo>
                  <a:cubicBezTo>
                    <a:pt x="199" y="268"/>
                    <a:pt x="199" y="269"/>
                    <a:pt x="199" y="269"/>
                  </a:cubicBezTo>
                  <a:cubicBezTo>
                    <a:pt x="198" y="269"/>
                    <a:pt x="198" y="270"/>
                    <a:pt x="198" y="271"/>
                  </a:cubicBezTo>
                  <a:cubicBezTo>
                    <a:pt x="198" y="271"/>
                    <a:pt x="198" y="271"/>
                    <a:pt x="198" y="271"/>
                  </a:cubicBezTo>
                  <a:close/>
                  <a:moveTo>
                    <a:pt x="191" y="289"/>
                  </a:moveTo>
                  <a:cubicBezTo>
                    <a:pt x="192" y="289"/>
                    <a:pt x="192" y="290"/>
                    <a:pt x="193" y="289"/>
                  </a:cubicBezTo>
                  <a:cubicBezTo>
                    <a:pt x="193" y="289"/>
                    <a:pt x="193" y="289"/>
                    <a:pt x="194" y="289"/>
                  </a:cubicBezTo>
                  <a:cubicBezTo>
                    <a:pt x="194" y="288"/>
                    <a:pt x="194" y="288"/>
                    <a:pt x="193" y="288"/>
                  </a:cubicBezTo>
                  <a:cubicBezTo>
                    <a:pt x="193" y="288"/>
                    <a:pt x="192" y="287"/>
                    <a:pt x="192" y="287"/>
                  </a:cubicBezTo>
                  <a:cubicBezTo>
                    <a:pt x="192" y="287"/>
                    <a:pt x="191" y="287"/>
                    <a:pt x="190" y="287"/>
                  </a:cubicBezTo>
                  <a:cubicBezTo>
                    <a:pt x="188" y="288"/>
                    <a:pt x="191" y="289"/>
                    <a:pt x="191" y="289"/>
                  </a:cubicBezTo>
                  <a:close/>
                  <a:moveTo>
                    <a:pt x="202" y="267"/>
                  </a:moveTo>
                  <a:cubicBezTo>
                    <a:pt x="203" y="267"/>
                    <a:pt x="206" y="267"/>
                    <a:pt x="206" y="267"/>
                  </a:cubicBezTo>
                  <a:cubicBezTo>
                    <a:pt x="206" y="267"/>
                    <a:pt x="201" y="266"/>
                    <a:pt x="201" y="268"/>
                  </a:cubicBezTo>
                  <a:cubicBezTo>
                    <a:pt x="202" y="268"/>
                    <a:pt x="202" y="268"/>
                    <a:pt x="202" y="267"/>
                  </a:cubicBezTo>
                  <a:close/>
                  <a:moveTo>
                    <a:pt x="209" y="266"/>
                  </a:moveTo>
                  <a:cubicBezTo>
                    <a:pt x="209" y="266"/>
                    <a:pt x="208" y="266"/>
                    <a:pt x="208" y="266"/>
                  </a:cubicBezTo>
                  <a:cubicBezTo>
                    <a:pt x="207" y="267"/>
                    <a:pt x="209" y="266"/>
                    <a:pt x="209" y="266"/>
                  </a:cubicBezTo>
                  <a:close/>
                  <a:moveTo>
                    <a:pt x="270" y="415"/>
                  </a:moveTo>
                  <a:cubicBezTo>
                    <a:pt x="267" y="416"/>
                    <a:pt x="263" y="417"/>
                    <a:pt x="260" y="417"/>
                  </a:cubicBezTo>
                  <a:cubicBezTo>
                    <a:pt x="259" y="417"/>
                    <a:pt x="259" y="417"/>
                    <a:pt x="258" y="416"/>
                  </a:cubicBezTo>
                  <a:cubicBezTo>
                    <a:pt x="258" y="416"/>
                    <a:pt x="256" y="415"/>
                    <a:pt x="256" y="415"/>
                  </a:cubicBezTo>
                  <a:cubicBezTo>
                    <a:pt x="253" y="415"/>
                    <a:pt x="254" y="418"/>
                    <a:pt x="252" y="416"/>
                  </a:cubicBezTo>
                  <a:cubicBezTo>
                    <a:pt x="250" y="417"/>
                    <a:pt x="249" y="419"/>
                    <a:pt x="252" y="421"/>
                  </a:cubicBezTo>
                  <a:cubicBezTo>
                    <a:pt x="253" y="421"/>
                    <a:pt x="255" y="422"/>
                    <a:pt x="256" y="423"/>
                  </a:cubicBezTo>
                  <a:cubicBezTo>
                    <a:pt x="258" y="423"/>
                    <a:pt x="259" y="424"/>
                    <a:pt x="260" y="425"/>
                  </a:cubicBezTo>
                  <a:cubicBezTo>
                    <a:pt x="262" y="426"/>
                    <a:pt x="264" y="427"/>
                    <a:pt x="266" y="428"/>
                  </a:cubicBezTo>
                  <a:cubicBezTo>
                    <a:pt x="269" y="429"/>
                    <a:pt x="268" y="427"/>
                    <a:pt x="270" y="425"/>
                  </a:cubicBezTo>
                  <a:cubicBezTo>
                    <a:pt x="269" y="424"/>
                    <a:pt x="269" y="423"/>
                    <a:pt x="268" y="423"/>
                  </a:cubicBezTo>
                  <a:cubicBezTo>
                    <a:pt x="268" y="420"/>
                    <a:pt x="270" y="419"/>
                    <a:pt x="270" y="417"/>
                  </a:cubicBezTo>
                  <a:cubicBezTo>
                    <a:pt x="271" y="417"/>
                    <a:pt x="271" y="416"/>
                    <a:pt x="271" y="415"/>
                  </a:cubicBezTo>
                  <a:cubicBezTo>
                    <a:pt x="271" y="415"/>
                    <a:pt x="270" y="415"/>
                    <a:pt x="270" y="415"/>
                  </a:cubicBezTo>
                  <a:close/>
                  <a:moveTo>
                    <a:pt x="231" y="392"/>
                  </a:moveTo>
                  <a:cubicBezTo>
                    <a:pt x="231" y="392"/>
                    <a:pt x="231" y="392"/>
                    <a:pt x="231" y="392"/>
                  </a:cubicBezTo>
                  <a:cubicBezTo>
                    <a:pt x="231" y="391"/>
                    <a:pt x="231" y="391"/>
                    <a:pt x="231" y="391"/>
                  </a:cubicBezTo>
                  <a:cubicBezTo>
                    <a:pt x="230" y="391"/>
                    <a:pt x="231" y="390"/>
                    <a:pt x="230" y="390"/>
                  </a:cubicBezTo>
                  <a:cubicBezTo>
                    <a:pt x="230" y="390"/>
                    <a:pt x="231" y="389"/>
                    <a:pt x="230" y="389"/>
                  </a:cubicBezTo>
                  <a:cubicBezTo>
                    <a:pt x="230" y="389"/>
                    <a:pt x="229" y="389"/>
                    <a:pt x="229" y="389"/>
                  </a:cubicBezTo>
                  <a:cubicBezTo>
                    <a:pt x="228" y="387"/>
                    <a:pt x="226" y="393"/>
                    <a:pt x="225" y="391"/>
                  </a:cubicBezTo>
                  <a:cubicBezTo>
                    <a:pt x="224" y="392"/>
                    <a:pt x="223" y="393"/>
                    <a:pt x="222" y="392"/>
                  </a:cubicBezTo>
                  <a:cubicBezTo>
                    <a:pt x="221" y="391"/>
                    <a:pt x="223" y="391"/>
                    <a:pt x="222" y="390"/>
                  </a:cubicBezTo>
                  <a:cubicBezTo>
                    <a:pt x="221" y="390"/>
                    <a:pt x="221" y="394"/>
                    <a:pt x="221" y="395"/>
                  </a:cubicBezTo>
                  <a:cubicBezTo>
                    <a:pt x="222" y="393"/>
                    <a:pt x="223" y="397"/>
                    <a:pt x="223" y="397"/>
                  </a:cubicBezTo>
                  <a:cubicBezTo>
                    <a:pt x="223" y="398"/>
                    <a:pt x="222" y="400"/>
                    <a:pt x="223" y="401"/>
                  </a:cubicBezTo>
                  <a:cubicBezTo>
                    <a:pt x="224" y="401"/>
                    <a:pt x="224" y="401"/>
                    <a:pt x="224" y="401"/>
                  </a:cubicBezTo>
                  <a:cubicBezTo>
                    <a:pt x="224" y="402"/>
                    <a:pt x="224" y="402"/>
                    <a:pt x="223" y="402"/>
                  </a:cubicBezTo>
                  <a:cubicBezTo>
                    <a:pt x="223" y="402"/>
                    <a:pt x="223" y="402"/>
                    <a:pt x="223" y="402"/>
                  </a:cubicBezTo>
                  <a:cubicBezTo>
                    <a:pt x="223" y="403"/>
                    <a:pt x="222" y="405"/>
                    <a:pt x="223" y="406"/>
                  </a:cubicBezTo>
                  <a:cubicBezTo>
                    <a:pt x="223" y="407"/>
                    <a:pt x="224" y="410"/>
                    <a:pt x="225" y="410"/>
                  </a:cubicBezTo>
                  <a:cubicBezTo>
                    <a:pt x="225" y="409"/>
                    <a:pt x="225" y="410"/>
                    <a:pt x="226" y="409"/>
                  </a:cubicBezTo>
                  <a:cubicBezTo>
                    <a:pt x="227" y="409"/>
                    <a:pt x="227" y="407"/>
                    <a:pt x="227" y="406"/>
                  </a:cubicBezTo>
                  <a:cubicBezTo>
                    <a:pt x="228" y="406"/>
                    <a:pt x="228" y="407"/>
                    <a:pt x="228" y="407"/>
                  </a:cubicBezTo>
                  <a:cubicBezTo>
                    <a:pt x="229" y="407"/>
                    <a:pt x="230" y="408"/>
                    <a:pt x="231" y="407"/>
                  </a:cubicBezTo>
                  <a:cubicBezTo>
                    <a:pt x="231" y="406"/>
                    <a:pt x="231" y="404"/>
                    <a:pt x="231" y="403"/>
                  </a:cubicBezTo>
                  <a:cubicBezTo>
                    <a:pt x="231" y="402"/>
                    <a:pt x="231" y="400"/>
                    <a:pt x="231" y="399"/>
                  </a:cubicBezTo>
                  <a:cubicBezTo>
                    <a:pt x="231" y="398"/>
                    <a:pt x="232" y="397"/>
                    <a:pt x="232" y="396"/>
                  </a:cubicBezTo>
                  <a:cubicBezTo>
                    <a:pt x="233" y="395"/>
                    <a:pt x="232" y="393"/>
                    <a:pt x="231" y="392"/>
                  </a:cubicBezTo>
                  <a:close/>
                  <a:moveTo>
                    <a:pt x="270" y="417"/>
                  </a:moveTo>
                  <a:cubicBezTo>
                    <a:pt x="270" y="417"/>
                    <a:pt x="271" y="417"/>
                    <a:pt x="270" y="417"/>
                  </a:cubicBezTo>
                  <a:close/>
                  <a:moveTo>
                    <a:pt x="103" y="288"/>
                  </a:moveTo>
                  <a:cubicBezTo>
                    <a:pt x="104" y="289"/>
                    <a:pt x="105" y="288"/>
                    <a:pt x="106" y="288"/>
                  </a:cubicBezTo>
                  <a:cubicBezTo>
                    <a:pt x="106" y="288"/>
                    <a:pt x="108" y="287"/>
                    <a:pt x="108" y="287"/>
                  </a:cubicBezTo>
                  <a:cubicBezTo>
                    <a:pt x="109" y="287"/>
                    <a:pt x="109" y="286"/>
                    <a:pt x="110" y="286"/>
                  </a:cubicBezTo>
                  <a:cubicBezTo>
                    <a:pt x="110" y="286"/>
                    <a:pt x="110" y="284"/>
                    <a:pt x="110" y="284"/>
                  </a:cubicBezTo>
                  <a:cubicBezTo>
                    <a:pt x="111" y="284"/>
                    <a:pt x="111" y="285"/>
                    <a:pt x="112" y="284"/>
                  </a:cubicBezTo>
                  <a:cubicBezTo>
                    <a:pt x="113" y="284"/>
                    <a:pt x="115" y="283"/>
                    <a:pt x="115" y="283"/>
                  </a:cubicBezTo>
                  <a:cubicBezTo>
                    <a:pt x="116" y="282"/>
                    <a:pt x="115" y="282"/>
                    <a:pt x="116" y="281"/>
                  </a:cubicBezTo>
                  <a:cubicBezTo>
                    <a:pt x="116" y="281"/>
                    <a:pt x="117" y="281"/>
                    <a:pt x="117" y="281"/>
                  </a:cubicBezTo>
                  <a:cubicBezTo>
                    <a:pt x="119" y="280"/>
                    <a:pt x="118" y="281"/>
                    <a:pt x="119" y="280"/>
                  </a:cubicBezTo>
                  <a:cubicBezTo>
                    <a:pt x="120" y="281"/>
                    <a:pt x="120" y="281"/>
                    <a:pt x="121" y="281"/>
                  </a:cubicBezTo>
                  <a:cubicBezTo>
                    <a:pt x="122" y="281"/>
                    <a:pt x="123" y="281"/>
                    <a:pt x="123" y="281"/>
                  </a:cubicBezTo>
                  <a:cubicBezTo>
                    <a:pt x="124" y="280"/>
                    <a:pt x="122" y="280"/>
                    <a:pt x="123" y="279"/>
                  </a:cubicBezTo>
                  <a:cubicBezTo>
                    <a:pt x="124" y="279"/>
                    <a:pt x="125" y="275"/>
                    <a:pt x="125" y="275"/>
                  </a:cubicBezTo>
                  <a:cubicBezTo>
                    <a:pt x="126" y="272"/>
                    <a:pt x="126" y="272"/>
                    <a:pt x="125" y="269"/>
                  </a:cubicBezTo>
                  <a:cubicBezTo>
                    <a:pt x="125" y="268"/>
                    <a:pt x="125" y="267"/>
                    <a:pt x="125" y="266"/>
                  </a:cubicBezTo>
                  <a:cubicBezTo>
                    <a:pt x="125" y="266"/>
                    <a:pt x="125" y="266"/>
                    <a:pt x="125" y="265"/>
                  </a:cubicBezTo>
                  <a:cubicBezTo>
                    <a:pt x="125" y="265"/>
                    <a:pt x="125" y="264"/>
                    <a:pt x="124" y="264"/>
                  </a:cubicBezTo>
                  <a:cubicBezTo>
                    <a:pt x="124" y="264"/>
                    <a:pt x="123" y="262"/>
                    <a:pt x="123" y="261"/>
                  </a:cubicBezTo>
                  <a:cubicBezTo>
                    <a:pt x="123" y="260"/>
                    <a:pt x="124" y="261"/>
                    <a:pt x="125" y="261"/>
                  </a:cubicBezTo>
                  <a:cubicBezTo>
                    <a:pt x="125" y="260"/>
                    <a:pt x="124" y="260"/>
                    <a:pt x="124" y="259"/>
                  </a:cubicBezTo>
                  <a:cubicBezTo>
                    <a:pt x="124" y="259"/>
                    <a:pt x="124" y="259"/>
                    <a:pt x="124" y="259"/>
                  </a:cubicBezTo>
                  <a:cubicBezTo>
                    <a:pt x="124" y="259"/>
                    <a:pt x="124" y="259"/>
                    <a:pt x="125" y="260"/>
                  </a:cubicBezTo>
                  <a:cubicBezTo>
                    <a:pt x="125" y="260"/>
                    <a:pt x="125" y="260"/>
                    <a:pt x="125" y="260"/>
                  </a:cubicBezTo>
                  <a:cubicBezTo>
                    <a:pt x="126" y="260"/>
                    <a:pt x="126" y="260"/>
                    <a:pt x="126" y="260"/>
                  </a:cubicBezTo>
                  <a:cubicBezTo>
                    <a:pt x="127" y="259"/>
                    <a:pt x="127" y="258"/>
                    <a:pt x="129" y="258"/>
                  </a:cubicBezTo>
                  <a:cubicBezTo>
                    <a:pt x="129" y="258"/>
                    <a:pt x="129" y="258"/>
                    <a:pt x="129" y="258"/>
                  </a:cubicBezTo>
                  <a:cubicBezTo>
                    <a:pt x="129" y="257"/>
                    <a:pt x="129" y="257"/>
                    <a:pt x="129" y="257"/>
                  </a:cubicBezTo>
                  <a:cubicBezTo>
                    <a:pt x="130" y="257"/>
                    <a:pt x="130" y="257"/>
                    <a:pt x="130" y="257"/>
                  </a:cubicBezTo>
                  <a:cubicBezTo>
                    <a:pt x="129" y="256"/>
                    <a:pt x="129" y="256"/>
                    <a:pt x="129" y="256"/>
                  </a:cubicBezTo>
                  <a:cubicBezTo>
                    <a:pt x="128" y="257"/>
                    <a:pt x="128" y="257"/>
                    <a:pt x="128" y="257"/>
                  </a:cubicBezTo>
                  <a:cubicBezTo>
                    <a:pt x="129" y="256"/>
                    <a:pt x="129" y="255"/>
                    <a:pt x="129" y="255"/>
                  </a:cubicBezTo>
                  <a:cubicBezTo>
                    <a:pt x="128" y="254"/>
                    <a:pt x="128" y="254"/>
                    <a:pt x="128" y="254"/>
                  </a:cubicBezTo>
                  <a:cubicBezTo>
                    <a:pt x="129" y="254"/>
                    <a:pt x="129" y="254"/>
                    <a:pt x="129" y="254"/>
                  </a:cubicBezTo>
                  <a:cubicBezTo>
                    <a:pt x="129" y="254"/>
                    <a:pt x="129" y="254"/>
                    <a:pt x="129" y="254"/>
                  </a:cubicBezTo>
                  <a:cubicBezTo>
                    <a:pt x="129" y="255"/>
                    <a:pt x="129" y="255"/>
                    <a:pt x="129" y="255"/>
                  </a:cubicBezTo>
                  <a:cubicBezTo>
                    <a:pt x="130" y="255"/>
                    <a:pt x="130" y="255"/>
                    <a:pt x="130" y="255"/>
                  </a:cubicBezTo>
                  <a:cubicBezTo>
                    <a:pt x="129" y="256"/>
                    <a:pt x="129" y="256"/>
                    <a:pt x="129" y="256"/>
                  </a:cubicBezTo>
                  <a:cubicBezTo>
                    <a:pt x="130" y="256"/>
                    <a:pt x="130" y="257"/>
                    <a:pt x="130" y="257"/>
                  </a:cubicBezTo>
                  <a:cubicBezTo>
                    <a:pt x="131" y="256"/>
                    <a:pt x="130" y="255"/>
                    <a:pt x="130" y="254"/>
                  </a:cubicBezTo>
                  <a:cubicBezTo>
                    <a:pt x="130" y="254"/>
                    <a:pt x="130" y="254"/>
                    <a:pt x="130" y="254"/>
                  </a:cubicBezTo>
                  <a:cubicBezTo>
                    <a:pt x="130" y="253"/>
                    <a:pt x="130" y="253"/>
                    <a:pt x="130" y="253"/>
                  </a:cubicBezTo>
                  <a:cubicBezTo>
                    <a:pt x="129" y="253"/>
                    <a:pt x="129" y="253"/>
                    <a:pt x="129" y="253"/>
                  </a:cubicBezTo>
                  <a:cubicBezTo>
                    <a:pt x="129" y="253"/>
                    <a:pt x="129" y="253"/>
                    <a:pt x="129" y="253"/>
                  </a:cubicBezTo>
                  <a:cubicBezTo>
                    <a:pt x="128" y="253"/>
                    <a:pt x="128" y="253"/>
                    <a:pt x="128" y="253"/>
                  </a:cubicBezTo>
                  <a:cubicBezTo>
                    <a:pt x="128" y="253"/>
                    <a:pt x="128" y="253"/>
                    <a:pt x="128" y="253"/>
                  </a:cubicBezTo>
                  <a:cubicBezTo>
                    <a:pt x="127" y="254"/>
                    <a:pt x="127" y="254"/>
                    <a:pt x="127" y="254"/>
                  </a:cubicBezTo>
                  <a:cubicBezTo>
                    <a:pt x="127" y="253"/>
                    <a:pt x="127" y="253"/>
                    <a:pt x="127" y="253"/>
                  </a:cubicBezTo>
                  <a:cubicBezTo>
                    <a:pt x="128" y="253"/>
                    <a:pt x="128" y="253"/>
                    <a:pt x="128" y="253"/>
                  </a:cubicBezTo>
                  <a:cubicBezTo>
                    <a:pt x="128" y="252"/>
                    <a:pt x="128" y="252"/>
                    <a:pt x="128" y="252"/>
                  </a:cubicBezTo>
                  <a:cubicBezTo>
                    <a:pt x="129" y="252"/>
                    <a:pt x="129" y="252"/>
                    <a:pt x="129" y="252"/>
                  </a:cubicBezTo>
                  <a:cubicBezTo>
                    <a:pt x="129" y="251"/>
                    <a:pt x="129" y="251"/>
                    <a:pt x="129" y="251"/>
                  </a:cubicBezTo>
                  <a:cubicBezTo>
                    <a:pt x="128" y="251"/>
                    <a:pt x="128" y="251"/>
                    <a:pt x="128" y="251"/>
                  </a:cubicBezTo>
                  <a:cubicBezTo>
                    <a:pt x="128" y="251"/>
                    <a:pt x="128" y="251"/>
                    <a:pt x="128" y="251"/>
                  </a:cubicBezTo>
                  <a:cubicBezTo>
                    <a:pt x="128" y="251"/>
                    <a:pt x="128" y="251"/>
                    <a:pt x="128" y="251"/>
                  </a:cubicBezTo>
                  <a:cubicBezTo>
                    <a:pt x="128" y="251"/>
                    <a:pt x="128" y="250"/>
                    <a:pt x="127" y="249"/>
                  </a:cubicBezTo>
                  <a:cubicBezTo>
                    <a:pt x="127" y="249"/>
                    <a:pt x="127" y="249"/>
                    <a:pt x="127" y="249"/>
                  </a:cubicBezTo>
                  <a:cubicBezTo>
                    <a:pt x="127" y="248"/>
                    <a:pt x="127" y="248"/>
                    <a:pt x="127" y="248"/>
                  </a:cubicBezTo>
                  <a:cubicBezTo>
                    <a:pt x="126" y="248"/>
                    <a:pt x="126" y="248"/>
                    <a:pt x="126" y="248"/>
                  </a:cubicBezTo>
                  <a:cubicBezTo>
                    <a:pt x="126" y="247"/>
                    <a:pt x="126" y="247"/>
                    <a:pt x="126" y="247"/>
                  </a:cubicBezTo>
                  <a:cubicBezTo>
                    <a:pt x="126" y="247"/>
                    <a:pt x="126" y="247"/>
                    <a:pt x="126" y="247"/>
                  </a:cubicBezTo>
                  <a:cubicBezTo>
                    <a:pt x="126" y="246"/>
                    <a:pt x="126" y="246"/>
                    <a:pt x="126" y="246"/>
                  </a:cubicBezTo>
                  <a:cubicBezTo>
                    <a:pt x="125" y="247"/>
                    <a:pt x="125" y="247"/>
                    <a:pt x="125" y="247"/>
                  </a:cubicBezTo>
                  <a:cubicBezTo>
                    <a:pt x="124" y="246"/>
                    <a:pt x="124" y="246"/>
                    <a:pt x="124" y="246"/>
                  </a:cubicBezTo>
                  <a:cubicBezTo>
                    <a:pt x="124" y="246"/>
                    <a:pt x="124" y="246"/>
                    <a:pt x="124" y="246"/>
                  </a:cubicBezTo>
                  <a:cubicBezTo>
                    <a:pt x="123" y="246"/>
                    <a:pt x="123" y="246"/>
                    <a:pt x="123" y="246"/>
                  </a:cubicBezTo>
                  <a:cubicBezTo>
                    <a:pt x="123" y="246"/>
                    <a:pt x="123" y="246"/>
                    <a:pt x="123" y="246"/>
                  </a:cubicBezTo>
                  <a:cubicBezTo>
                    <a:pt x="122" y="246"/>
                    <a:pt x="122" y="246"/>
                    <a:pt x="122" y="246"/>
                  </a:cubicBezTo>
                  <a:cubicBezTo>
                    <a:pt x="121" y="247"/>
                    <a:pt x="121" y="247"/>
                    <a:pt x="121" y="247"/>
                  </a:cubicBezTo>
                  <a:cubicBezTo>
                    <a:pt x="121" y="247"/>
                    <a:pt x="121" y="247"/>
                    <a:pt x="121" y="247"/>
                  </a:cubicBezTo>
                  <a:cubicBezTo>
                    <a:pt x="120" y="247"/>
                    <a:pt x="120" y="247"/>
                    <a:pt x="120" y="246"/>
                  </a:cubicBezTo>
                  <a:cubicBezTo>
                    <a:pt x="120" y="247"/>
                    <a:pt x="120" y="247"/>
                    <a:pt x="120" y="248"/>
                  </a:cubicBezTo>
                  <a:cubicBezTo>
                    <a:pt x="119" y="248"/>
                    <a:pt x="119" y="248"/>
                    <a:pt x="119" y="248"/>
                  </a:cubicBezTo>
                  <a:cubicBezTo>
                    <a:pt x="118" y="248"/>
                    <a:pt x="118" y="248"/>
                    <a:pt x="118" y="248"/>
                  </a:cubicBezTo>
                  <a:cubicBezTo>
                    <a:pt x="118" y="247"/>
                    <a:pt x="119" y="247"/>
                    <a:pt x="119" y="246"/>
                  </a:cubicBezTo>
                  <a:cubicBezTo>
                    <a:pt x="119" y="246"/>
                    <a:pt x="117" y="244"/>
                    <a:pt x="117" y="245"/>
                  </a:cubicBezTo>
                  <a:cubicBezTo>
                    <a:pt x="117" y="245"/>
                    <a:pt x="117" y="245"/>
                    <a:pt x="117" y="245"/>
                  </a:cubicBezTo>
                  <a:cubicBezTo>
                    <a:pt x="117" y="246"/>
                    <a:pt x="116" y="245"/>
                    <a:pt x="116" y="246"/>
                  </a:cubicBezTo>
                  <a:cubicBezTo>
                    <a:pt x="115" y="246"/>
                    <a:pt x="116" y="247"/>
                    <a:pt x="116" y="247"/>
                  </a:cubicBezTo>
                  <a:cubicBezTo>
                    <a:pt x="116" y="247"/>
                    <a:pt x="116" y="250"/>
                    <a:pt x="115" y="249"/>
                  </a:cubicBezTo>
                  <a:cubicBezTo>
                    <a:pt x="115" y="249"/>
                    <a:pt x="115" y="247"/>
                    <a:pt x="115" y="246"/>
                  </a:cubicBezTo>
                  <a:cubicBezTo>
                    <a:pt x="114" y="244"/>
                    <a:pt x="115" y="247"/>
                    <a:pt x="115" y="247"/>
                  </a:cubicBezTo>
                  <a:cubicBezTo>
                    <a:pt x="114" y="247"/>
                    <a:pt x="114" y="247"/>
                    <a:pt x="114" y="247"/>
                  </a:cubicBezTo>
                  <a:cubicBezTo>
                    <a:pt x="113" y="247"/>
                    <a:pt x="112" y="247"/>
                    <a:pt x="111" y="247"/>
                  </a:cubicBezTo>
                  <a:cubicBezTo>
                    <a:pt x="111" y="246"/>
                    <a:pt x="109" y="248"/>
                    <a:pt x="109" y="249"/>
                  </a:cubicBezTo>
                  <a:cubicBezTo>
                    <a:pt x="110" y="249"/>
                    <a:pt x="110" y="250"/>
                    <a:pt x="110" y="250"/>
                  </a:cubicBezTo>
                  <a:cubicBezTo>
                    <a:pt x="108" y="250"/>
                    <a:pt x="110" y="251"/>
                    <a:pt x="109" y="252"/>
                  </a:cubicBezTo>
                  <a:cubicBezTo>
                    <a:pt x="109" y="252"/>
                    <a:pt x="106" y="251"/>
                    <a:pt x="107" y="253"/>
                  </a:cubicBezTo>
                  <a:cubicBezTo>
                    <a:pt x="108" y="253"/>
                    <a:pt x="110" y="253"/>
                    <a:pt x="111" y="253"/>
                  </a:cubicBezTo>
                  <a:cubicBezTo>
                    <a:pt x="112" y="254"/>
                    <a:pt x="109" y="255"/>
                    <a:pt x="109" y="256"/>
                  </a:cubicBezTo>
                  <a:cubicBezTo>
                    <a:pt x="108" y="256"/>
                    <a:pt x="109" y="258"/>
                    <a:pt x="109" y="258"/>
                  </a:cubicBezTo>
                  <a:cubicBezTo>
                    <a:pt x="108" y="258"/>
                    <a:pt x="107" y="257"/>
                    <a:pt x="106" y="257"/>
                  </a:cubicBezTo>
                  <a:cubicBezTo>
                    <a:pt x="105" y="257"/>
                    <a:pt x="106" y="258"/>
                    <a:pt x="105" y="259"/>
                  </a:cubicBezTo>
                  <a:cubicBezTo>
                    <a:pt x="104" y="257"/>
                    <a:pt x="104" y="257"/>
                    <a:pt x="103" y="257"/>
                  </a:cubicBezTo>
                  <a:cubicBezTo>
                    <a:pt x="102" y="257"/>
                    <a:pt x="100" y="256"/>
                    <a:pt x="100" y="257"/>
                  </a:cubicBezTo>
                  <a:cubicBezTo>
                    <a:pt x="101" y="257"/>
                    <a:pt x="101" y="257"/>
                    <a:pt x="101" y="257"/>
                  </a:cubicBezTo>
                  <a:cubicBezTo>
                    <a:pt x="100" y="257"/>
                    <a:pt x="98" y="256"/>
                    <a:pt x="98" y="258"/>
                  </a:cubicBezTo>
                  <a:cubicBezTo>
                    <a:pt x="99" y="258"/>
                    <a:pt x="99" y="258"/>
                    <a:pt x="99" y="258"/>
                  </a:cubicBezTo>
                  <a:cubicBezTo>
                    <a:pt x="101" y="259"/>
                    <a:pt x="99" y="261"/>
                    <a:pt x="100" y="262"/>
                  </a:cubicBezTo>
                  <a:cubicBezTo>
                    <a:pt x="100" y="262"/>
                    <a:pt x="103" y="261"/>
                    <a:pt x="101" y="263"/>
                  </a:cubicBezTo>
                  <a:cubicBezTo>
                    <a:pt x="101" y="263"/>
                    <a:pt x="98" y="263"/>
                    <a:pt x="100" y="264"/>
                  </a:cubicBezTo>
                  <a:cubicBezTo>
                    <a:pt x="100" y="264"/>
                    <a:pt x="100" y="265"/>
                    <a:pt x="100" y="265"/>
                  </a:cubicBezTo>
                  <a:cubicBezTo>
                    <a:pt x="101" y="265"/>
                    <a:pt x="101" y="265"/>
                    <a:pt x="101" y="265"/>
                  </a:cubicBezTo>
                  <a:cubicBezTo>
                    <a:pt x="99" y="266"/>
                    <a:pt x="98" y="265"/>
                    <a:pt x="98" y="267"/>
                  </a:cubicBezTo>
                  <a:cubicBezTo>
                    <a:pt x="98" y="267"/>
                    <a:pt x="99" y="267"/>
                    <a:pt x="99" y="267"/>
                  </a:cubicBezTo>
                  <a:cubicBezTo>
                    <a:pt x="99" y="268"/>
                    <a:pt x="99" y="267"/>
                    <a:pt x="100" y="267"/>
                  </a:cubicBezTo>
                  <a:cubicBezTo>
                    <a:pt x="100" y="267"/>
                    <a:pt x="100" y="268"/>
                    <a:pt x="100" y="268"/>
                  </a:cubicBezTo>
                  <a:cubicBezTo>
                    <a:pt x="101" y="268"/>
                    <a:pt x="101" y="267"/>
                    <a:pt x="101" y="267"/>
                  </a:cubicBezTo>
                  <a:cubicBezTo>
                    <a:pt x="102" y="268"/>
                    <a:pt x="102" y="268"/>
                    <a:pt x="102" y="268"/>
                  </a:cubicBezTo>
                  <a:cubicBezTo>
                    <a:pt x="102" y="268"/>
                    <a:pt x="103" y="269"/>
                    <a:pt x="103" y="269"/>
                  </a:cubicBezTo>
                  <a:cubicBezTo>
                    <a:pt x="104" y="269"/>
                    <a:pt x="105" y="269"/>
                    <a:pt x="106" y="269"/>
                  </a:cubicBezTo>
                  <a:cubicBezTo>
                    <a:pt x="106" y="269"/>
                    <a:pt x="106" y="269"/>
                    <a:pt x="106" y="269"/>
                  </a:cubicBezTo>
                  <a:cubicBezTo>
                    <a:pt x="107" y="269"/>
                    <a:pt x="104" y="271"/>
                    <a:pt x="104" y="270"/>
                  </a:cubicBezTo>
                  <a:cubicBezTo>
                    <a:pt x="104" y="270"/>
                    <a:pt x="103" y="272"/>
                    <a:pt x="103" y="272"/>
                  </a:cubicBezTo>
                  <a:cubicBezTo>
                    <a:pt x="103" y="272"/>
                    <a:pt x="103" y="272"/>
                    <a:pt x="102" y="272"/>
                  </a:cubicBezTo>
                  <a:cubicBezTo>
                    <a:pt x="104" y="274"/>
                    <a:pt x="100" y="276"/>
                    <a:pt x="99" y="277"/>
                  </a:cubicBezTo>
                  <a:cubicBezTo>
                    <a:pt x="101" y="277"/>
                    <a:pt x="100" y="276"/>
                    <a:pt x="101" y="276"/>
                  </a:cubicBezTo>
                  <a:cubicBezTo>
                    <a:pt x="101" y="276"/>
                    <a:pt x="103" y="276"/>
                    <a:pt x="103" y="276"/>
                  </a:cubicBezTo>
                  <a:cubicBezTo>
                    <a:pt x="103" y="276"/>
                    <a:pt x="106" y="275"/>
                    <a:pt x="106" y="274"/>
                  </a:cubicBezTo>
                  <a:cubicBezTo>
                    <a:pt x="106" y="275"/>
                    <a:pt x="106" y="275"/>
                    <a:pt x="107" y="276"/>
                  </a:cubicBezTo>
                  <a:cubicBezTo>
                    <a:pt x="105" y="276"/>
                    <a:pt x="103" y="276"/>
                    <a:pt x="102" y="277"/>
                  </a:cubicBezTo>
                  <a:cubicBezTo>
                    <a:pt x="102" y="277"/>
                    <a:pt x="99" y="278"/>
                    <a:pt x="100" y="278"/>
                  </a:cubicBezTo>
                  <a:cubicBezTo>
                    <a:pt x="99" y="279"/>
                    <a:pt x="100" y="279"/>
                    <a:pt x="100" y="280"/>
                  </a:cubicBezTo>
                  <a:cubicBezTo>
                    <a:pt x="99" y="280"/>
                    <a:pt x="100" y="280"/>
                    <a:pt x="99" y="280"/>
                  </a:cubicBezTo>
                  <a:cubicBezTo>
                    <a:pt x="98" y="280"/>
                    <a:pt x="98" y="280"/>
                    <a:pt x="98" y="280"/>
                  </a:cubicBezTo>
                  <a:cubicBezTo>
                    <a:pt x="97" y="280"/>
                    <a:pt x="95" y="281"/>
                    <a:pt x="96" y="282"/>
                  </a:cubicBezTo>
                  <a:cubicBezTo>
                    <a:pt x="97" y="282"/>
                    <a:pt x="99" y="281"/>
                    <a:pt x="100" y="281"/>
                  </a:cubicBezTo>
                  <a:cubicBezTo>
                    <a:pt x="99" y="282"/>
                    <a:pt x="96" y="283"/>
                    <a:pt x="97" y="285"/>
                  </a:cubicBezTo>
                  <a:cubicBezTo>
                    <a:pt x="98" y="285"/>
                    <a:pt x="98" y="285"/>
                    <a:pt x="98" y="285"/>
                  </a:cubicBezTo>
                  <a:cubicBezTo>
                    <a:pt x="99" y="286"/>
                    <a:pt x="100" y="284"/>
                    <a:pt x="101" y="284"/>
                  </a:cubicBezTo>
                  <a:cubicBezTo>
                    <a:pt x="101" y="285"/>
                    <a:pt x="98" y="286"/>
                    <a:pt x="98" y="287"/>
                  </a:cubicBezTo>
                  <a:cubicBezTo>
                    <a:pt x="99" y="287"/>
                    <a:pt x="103" y="286"/>
                    <a:pt x="103" y="286"/>
                  </a:cubicBezTo>
                  <a:cubicBezTo>
                    <a:pt x="103" y="287"/>
                    <a:pt x="101" y="286"/>
                    <a:pt x="101" y="287"/>
                  </a:cubicBezTo>
                  <a:cubicBezTo>
                    <a:pt x="101" y="287"/>
                    <a:pt x="101" y="287"/>
                    <a:pt x="102" y="287"/>
                  </a:cubicBezTo>
                  <a:cubicBezTo>
                    <a:pt x="101" y="287"/>
                    <a:pt x="100" y="288"/>
                    <a:pt x="100" y="289"/>
                  </a:cubicBezTo>
                  <a:cubicBezTo>
                    <a:pt x="100" y="289"/>
                    <a:pt x="102" y="288"/>
                    <a:pt x="103" y="288"/>
                  </a:cubicBezTo>
                  <a:close/>
                  <a:moveTo>
                    <a:pt x="113" y="251"/>
                  </a:moveTo>
                  <a:cubicBezTo>
                    <a:pt x="113" y="252"/>
                    <a:pt x="113" y="252"/>
                    <a:pt x="113" y="252"/>
                  </a:cubicBezTo>
                  <a:cubicBezTo>
                    <a:pt x="113" y="252"/>
                    <a:pt x="113" y="252"/>
                    <a:pt x="113" y="252"/>
                  </a:cubicBezTo>
                  <a:cubicBezTo>
                    <a:pt x="113" y="252"/>
                    <a:pt x="113" y="252"/>
                    <a:pt x="113" y="252"/>
                  </a:cubicBezTo>
                  <a:lnTo>
                    <a:pt x="113" y="251"/>
                  </a:lnTo>
                  <a:close/>
                  <a:moveTo>
                    <a:pt x="122" y="240"/>
                  </a:moveTo>
                  <a:cubicBezTo>
                    <a:pt x="122" y="240"/>
                    <a:pt x="122" y="240"/>
                    <a:pt x="122" y="240"/>
                  </a:cubicBezTo>
                  <a:cubicBezTo>
                    <a:pt x="123" y="240"/>
                    <a:pt x="123" y="240"/>
                    <a:pt x="123" y="240"/>
                  </a:cubicBezTo>
                  <a:cubicBezTo>
                    <a:pt x="123" y="240"/>
                    <a:pt x="123" y="240"/>
                    <a:pt x="123" y="240"/>
                  </a:cubicBezTo>
                  <a:cubicBezTo>
                    <a:pt x="124" y="239"/>
                    <a:pt x="124" y="239"/>
                    <a:pt x="124" y="239"/>
                  </a:cubicBezTo>
                  <a:cubicBezTo>
                    <a:pt x="124" y="238"/>
                    <a:pt x="124" y="238"/>
                    <a:pt x="124" y="238"/>
                  </a:cubicBezTo>
                  <a:cubicBezTo>
                    <a:pt x="124" y="238"/>
                    <a:pt x="124" y="238"/>
                    <a:pt x="124" y="238"/>
                  </a:cubicBezTo>
                  <a:cubicBezTo>
                    <a:pt x="124" y="237"/>
                    <a:pt x="123" y="237"/>
                    <a:pt x="123" y="236"/>
                  </a:cubicBezTo>
                  <a:cubicBezTo>
                    <a:pt x="123" y="236"/>
                    <a:pt x="122" y="237"/>
                    <a:pt x="122" y="237"/>
                  </a:cubicBezTo>
                  <a:cubicBezTo>
                    <a:pt x="122" y="237"/>
                    <a:pt x="122" y="237"/>
                    <a:pt x="122" y="237"/>
                  </a:cubicBezTo>
                  <a:cubicBezTo>
                    <a:pt x="121" y="237"/>
                    <a:pt x="121" y="237"/>
                    <a:pt x="121" y="237"/>
                  </a:cubicBezTo>
                  <a:cubicBezTo>
                    <a:pt x="121" y="238"/>
                    <a:pt x="121" y="238"/>
                    <a:pt x="121" y="238"/>
                  </a:cubicBezTo>
                  <a:cubicBezTo>
                    <a:pt x="121" y="238"/>
                    <a:pt x="121" y="238"/>
                    <a:pt x="121" y="238"/>
                  </a:cubicBezTo>
                  <a:cubicBezTo>
                    <a:pt x="121" y="238"/>
                    <a:pt x="121" y="238"/>
                    <a:pt x="121" y="238"/>
                  </a:cubicBezTo>
                  <a:cubicBezTo>
                    <a:pt x="121" y="239"/>
                    <a:pt x="121" y="239"/>
                    <a:pt x="121" y="239"/>
                  </a:cubicBezTo>
                  <a:cubicBezTo>
                    <a:pt x="121" y="239"/>
                    <a:pt x="121" y="239"/>
                    <a:pt x="121" y="239"/>
                  </a:cubicBezTo>
                  <a:cubicBezTo>
                    <a:pt x="121" y="239"/>
                    <a:pt x="122" y="238"/>
                    <a:pt x="122" y="238"/>
                  </a:cubicBezTo>
                  <a:cubicBezTo>
                    <a:pt x="122" y="238"/>
                    <a:pt x="122" y="238"/>
                    <a:pt x="122" y="238"/>
                  </a:cubicBezTo>
                  <a:cubicBezTo>
                    <a:pt x="122" y="238"/>
                    <a:pt x="122" y="238"/>
                    <a:pt x="122" y="238"/>
                  </a:cubicBezTo>
                  <a:cubicBezTo>
                    <a:pt x="122" y="239"/>
                    <a:pt x="122" y="239"/>
                    <a:pt x="122" y="239"/>
                  </a:cubicBezTo>
                  <a:cubicBezTo>
                    <a:pt x="122" y="240"/>
                    <a:pt x="122" y="240"/>
                    <a:pt x="122" y="240"/>
                  </a:cubicBezTo>
                  <a:close/>
                  <a:moveTo>
                    <a:pt x="121" y="228"/>
                  </a:moveTo>
                  <a:cubicBezTo>
                    <a:pt x="122" y="227"/>
                    <a:pt x="122" y="227"/>
                    <a:pt x="122" y="227"/>
                  </a:cubicBezTo>
                  <a:cubicBezTo>
                    <a:pt x="121" y="227"/>
                    <a:pt x="121" y="227"/>
                    <a:pt x="121" y="227"/>
                  </a:cubicBezTo>
                  <a:cubicBezTo>
                    <a:pt x="121" y="228"/>
                    <a:pt x="121" y="228"/>
                    <a:pt x="121" y="228"/>
                  </a:cubicBezTo>
                  <a:cubicBezTo>
                    <a:pt x="120" y="228"/>
                    <a:pt x="120" y="228"/>
                    <a:pt x="120" y="228"/>
                  </a:cubicBezTo>
                  <a:cubicBezTo>
                    <a:pt x="120" y="228"/>
                    <a:pt x="120" y="228"/>
                    <a:pt x="120" y="228"/>
                  </a:cubicBezTo>
                  <a:cubicBezTo>
                    <a:pt x="120" y="229"/>
                    <a:pt x="120" y="229"/>
                    <a:pt x="120" y="229"/>
                  </a:cubicBezTo>
                  <a:cubicBezTo>
                    <a:pt x="121" y="228"/>
                    <a:pt x="121" y="228"/>
                    <a:pt x="121" y="228"/>
                  </a:cubicBezTo>
                  <a:close/>
                  <a:moveTo>
                    <a:pt x="130" y="238"/>
                  </a:moveTo>
                  <a:cubicBezTo>
                    <a:pt x="131" y="239"/>
                    <a:pt x="131" y="239"/>
                    <a:pt x="131" y="239"/>
                  </a:cubicBezTo>
                  <a:cubicBezTo>
                    <a:pt x="131" y="238"/>
                    <a:pt x="131" y="238"/>
                    <a:pt x="131" y="237"/>
                  </a:cubicBezTo>
                  <a:cubicBezTo>
                    <a:pt x="130" y="237"/>
                    <a:pt x="130" y="237"/>
                    <a:pt x="130" y="237"/>
                  </a:cubicBezTo>
                  <a:cubicBezTo>
                    <a:pt x="130" y="237"/>
                    <a:pt x="130" y="237"/>
                    <a:pt x="130" y="237"/>
                  </a:cubicBezTo>
                  <a:cubicBezTo>
                    <a:pt x="130" y="237"/>
                    <a:pt x="130" y="237"/>
                    <a:pt x="130" y="237"/>
                  </a:cubicBezTo>
                  <a:cubicBezTo>
                    <a:pt x="130" y="237"/>
                    <a:pt x="130" y="237"/>
                    <a:pt x="130" y="237"/>
                  </a:cubicBezTo>
                  <a:lnTo>
                    <a:pt x="130" y="238"/>
                  </a:lnTo>
                  <a:close/>
                  <a:moveTo>
                    <a:pt x="126" y="229"/>
                  </a:moveTo>
                  <a:cubicBezTo>
                    <a:pt x="125" y="229"/>
                    <a:pt x="125" y="229"/>
                    <a:pt x="125" y="229"/>
                  </a:cubicBezTo>
                  <a:cubicBezTo>
                    <a:pt x="124" y="228"/>
                    <a:pt x="124" y="228"/>
                    <a:pt x="124" y="228"/>
                  </a:cubicBezTo>
                  <a:cubicBezTo>
                    <a:pt x="124" y="228"/>
                    <a:pt x="124" y="228"/>
                    <a:pt x="124" y="228"/>
                  </a:cubicBezTo>
                  <a:cubicBezTo>
                    <a:pt x="123" y="228"/>
                    <a:pt x="123" y="228"/>
                    <a:pt x="123" y="228"/>
                  </a:cubicBezTo>
                  <a:cubicBezTo>
                    <a:pt x="123" y="228"/>
                    <a:pt x="123" y="228"/>
                    <a:pt x="123" y="228"/>
                  </a:cubicBezTo>
                  <a:cubicBezTo>
                    <a:pt x="122" y="228"/>
                    <a:pt x="122" y="228"/>
                    <a:pt x="122" y="228"/>
                  </a:cubicBezTo>
                  <a:cubicBezTo>
                    <a:pt x="123" y="229"/>
                    <a:pt x="123" y="229"/>
                    <a:pt x="123" y="229"/>
                  </a:cubicBezTo>
                  <a:cubicBezTo>
                    <a:pt x="122" y="229"/>
                    <a:pt x="122" y="229"/>
                    <a:pt x="122" y="229"/>
                  </a:cubicBezTo>
                  <a:cubicBezTo>
                    <a:pt x="123" y="229"/>
                    <a:pt x="123" y="229"/>
                    <a:pt x="123" y="229"/>
                  </a:cubicBezTo>
                  <a:cubicBezTo>
                    <a:pt x="123" y="229"/>
                    <a:pt x="123" y="229"/>
                    <a:pt x="123" y="229"/>
                  </a:cubicBezTo>
                  <a:cubicBezTo>
                    <a:pt x="124" y="230"/>
                    <a:pt x="124" y="230"/>
                    <a:pt x="124" y="230"/>
                  </a:cubicBezTo>
                  <a:cubicBezTo>
                    <a:pt x="124" y="230"/>
                    <a:pt x="124" y="230"/>
                    <a:pt x="124" y="230"/>
                  </a:cubicBezTo>
                  <a:cubicBezTo>
                    <a:pt x="124" y="230"/>
                    <a:pt x="124" y="230"/>
                    <a:pt x="124" y="230"/>
                  </a:cubicBezTo>
                  <a:cubicBezTo>
                    <a:pt x="124" y="230"/>
                    <a:pt x="124" y="230"/>
                    <a:pt x="124" y="230"/>
                  </a:cubicBezTo>
                  <a:cubicBezTo>
                    <a:pt x="123" y="231"/>
                    <a:pt x="123" y="231"/>
                    <a:pt x="123" y="231"/>
                  </a:cubicBezTo>
                  <a:cubicBezTo>
                    <a:pt x="123" y="231"/>
                    <a:pt x="123" y="231"/>
                    <a:pt x="123" y="231"/>
                  </a:cubicBezTo>
                  <a:cubicBezTo>
                    <a:pt x="124" y="231"/>
                    <a:pt x="124" y="231"/>
                    <a:pt x="124" y="231"/>
                  </a:cubicBezTo>
                  <a:cubicBezTo>
                    <a:pt x="124" y="231"/>
                    <a:pt x="123" y="232"/>
                    <a:pt x="123" y="232"/>
                  </a:cubicBezTo>
                  <a:cubicBezTo>
                    <a:pt x="123" y="231"/>
                    <a:pt x="123" y="231"/>
                    <a:pt x="123" y="231"/>
                  </a:cubicBezTo>
                  <a:cubicBezTo>
                    <a:pt x="122" y="232"/>
                    <a:pt x="122" y="232"/>
                    <a:pt x="122" y="232"/>
                  </a:cubicBezTo>
                  <a:cubicBezTo>
                    <a:pt x="122" y="232"/>
                    <a:pt x="122" y="232"/>
                    <a:pt x="122" y="232"/>
                  </a:cubicBezTo>
                  <a:cubicBezTo>
                    <a:pt x="123" y="232"/>
                    <a:pt x="123" y="232"/>
                    <a:pt x="123" y="232"/>
                  </a:cubicBezTo>
                  <a:cubicBezTo>
                    <a:pt x="123" y="232"/>
                    <a:pt x="123" y="232"/>
                    <a:pt x="123" y="232"/>
                  </a:cubicBezTo>
                  <a:cubicBezTo>
                    <a:pt x="123" y="232"/>
                    <a:pt x="123" y="232"/>
                    <a:pt x="123" y="232"/>
                  </a:cubicBezTo>
                  <a:cubicBezTo>
                    <a:pt x="125" y="232"/>
                    <a:pt x="125" y="232"/>
                    <a:pt x="125" y="232"/>
                  </a:cubicBezTo>
                  <a:cubicBezTo>
                    <a:pt x="126" y="232"/>
                    <a:pt x="126" y="232"/>
                    <a:pt x="126" y="232"/>
                  </a:cubicBezTo>
                  <a:cubicBezTo>
                    <a:pt x="127" y="231"/>
                    <a:pt x="127" y="231"/>
                    <a:pt x="127" y="231"/>
                  </a:cubicBezTo>
                  <a:cubicBezTo>
                    <a:pt x="126" y="231"/>
                    <a:pt x="126" y="231"/>
                    <a:pt x="126" y="231"/>
                  </a:cubicBezTo>
                  <a:cubicBezTo>
                    <a:pt x="126" y="231"/>
                    <a:pt x="126" y="231"/>
                    <a:pt x="126" y="231"/>
                  </a:cubicBezTo>
                  <a:cubicBezTo>
                    <a:pt x="127" y="231"/>
                    <a:pt x="127" y="231"/>
                    <a:pt x="127" y="231"/>
                  </a:cubicBezTo>
                  <a:cubicBezTo>
                    <a:pt x="127" y="231"/>
                    <a:pt x="127" y="231"/>
                    <a:pt x="127" y="231"/>
                  </a:cubicBezTo>
                  <a:cubicBezTo>
                    <a:pt x="126" y="230"/>
                    <a:pt x="126" y="230"/>
                    <a:pt x="126" y="230"/>
                  </a:cubicBezTo>
                  <a:lnTo>
                    <a:pt x="126" y="229"/>
                  </a:lnTo>
                  <a:close/>
                  <a:moveTo>
                    <a:pt x="174" y="288"/>
                  </a:moveTo>
                  <a:cubicBezTo>
                    <a:pt x="173" y="288"/>
                    <a:pt x="173" y="288"/>
                    <a:pt x="173" y="288"/>
                  </a:cubicBezTo>
                  <a:cubicBezTo>
                    <a:pt x="174" y="289"/>
                    <a:pt x="174" y="289"/>
                    <a:pt x="174" y="289"/>
                  </a:cubicBezTo>
                  <a:cubicBezTo>
                    <a:pt x="175" y="289"/>
                    <a:pt x="175" y="289"/>
                    <a:pt x="175" y="289"/>
                  </a:cubicBezTo>
                  <a:cubicBezTo>
                    <a:pt x="175" y="288"/>
                    <a:pt x="175" y="288"/>
                    <a:pt x="175" y="288"/>
                  </a:cubicBezTo>
                  <a:lnTo>
                    <a:pt x="174" y="288"/>
                  </a:lnTo>
                  <a:close/>
                  <a:moveTo>
                    <a:pt x="180" y="278"/>
                  </a:moveTo>
                  <a:cubicBezTo>
                    <a:pt x="180" y="279"/>
                    <a:pt x="180" y="277"/>
                    <a:pt x="180" y="278"/>
                  </a:cubicBezTo>
                  <a:close/>
                  <a:moveTo>
                    <a:pt x="126" y="220"/>
                  </a:moveTo>
                  <a:cubicBezTo>
                    <a:pt x="127" y="220"/>
                    <a:pt x="127" y="220"/>
                    <a:pt x="127" y="220"/>
                  </a:cubicBezTo>
                  <a:cubicBezTo>
                    <a:pt x="128" y="219"/>
                    <a:pt x="128" y="219"/>
                    <a:pt x="128" y="219"/>
                  </a:cubicBezTo>
                  <a:cubicBezTo>
                    <a:pt x="127" y="220"/>
                    <a:pt x="127" y="220"/>
                    <a:pt x="127" y="220"/>
                  </a:cubicBezTo>
                  <a:cubicBezTo>
                    <a:pt x="128" y="220"/>
                    <a:pt x="128" y="220"/>
                    <a:pt x="128" y="220"/>
                  </a:cubicBezTo>
                  <a:cubicBezTo>
                    <a:pt x="128" y="220"/>
                    <a:pt x="127" y="220"/>
                    <a:pt x="127" y="220"/>
                  </a:cubicBezTo>
                  <a:cubicBezTo>
                    <a:pt x="127" y="221"/>
                    <a:pt x="127" y="221"/>
                    <a:pt x="127" y="221"/>
                  </a:cubicBezTo>
                  <a:cubicBezTo>
                    <a:pt x="128" y="221"/>
                    <a:pt x="128" y="221"/>
                    <a:pt x="128" y="221"/>
                  </a:cubicBezTo>
                  <a:cubicBezTo>
                    <a:pt x="129" y="220"/>
                    <a:pt x="129" y="220"/>
                    <a:pt x="129" y="220"/>
                  </a:cubicBezTo>
                  <a:cubicBezTo>
                    <a:pt x="128" y="221"/>
                    <a:pt x="128" y="221"/>
                    <a:pt x="128" y="221"/>
                  </a:cubicBezTo>
                  <a:cubicBezTo>
                    <a:pt x="129" y="221"/>
                    <a:pt x="129" y="221"/>
                    <a:pt x="129" y="221"/>
                  </a:cubicBezTo>
                  <a:cubicBezTo>
                    <a:pt x="128" y="221"/>
                    <a:pt x="128" y="221"/>
                    <a:pt x="128" y="221"/>
                  </a:cubicBezTo>
                  <a:cubicBezTo>
                    <a:pt x="127" y="221"/>
                    <a:pt x="127" y="221"/>
                    <a:pt x="127" y="221"/>
                  </a:cubicBezTo>
                  <a:cubicBezTo>
                    <a:pt x="127" y="221"/>
                    <a:pt x="127" y="221"/>
                    <a:pt x="127" y="221"/>
                  </a:cubicBezTo>
                  <a:cubicBezTo>
                    <a:pt x="127" y="222"/>
                    <a:pt x="127" y="222"/>
                    <a:pt x="127" y="222"/>
                  </a:cubicBezTo>
                  <a:cubicBezTo>
                    <a:pt x="127" y="222"/>
                    <a:pt x="127" y="222"/>
                    <a:pt x="127" y="222"/>
                  </a:cubicBezTo>
                  <a:cubicBezTo>
                    <a:pt x="128" y="222"/>
                    <a:pt x="128" y="222"/>
                    <a:pt x="128" y="222"/>
                  </a:cubicBezTo>
                  <a:cubicBezTo>
                    <a:pt x="128" y="223"/>
                    <a:pt x="128" y="223"/>
                    <a:pt x="128" y="223"/>
                  </a:cubicBezTo>
                  <a:cubicBezTo>
                    <a:pt x="129" y="223"/>
                    <a:pt x="129" y="223"/>
                    <a:pt x="129" y="223"/>
                  </a:cubicBezTo>
                  <a:cubicBezTo>
                    <a:pt x="129" y="223"/>
                    <a:pt x="129" y="223"/>
                    <a:pt x="129" y="223"/>
                  </a:cubicBezTo>
                  <a:cubicBezTo>
                    <a:pt x="128" y="223"/>
                    <a:pt x="128" y="223"/>
                    <a:pt x="128" y="223"/>
                  </a:cubicBezTo>
                  <a:cubicBezTo>
                    <a:pt x="127" y="222"/>
                    <a:pt x="127" y="222"/>
                    <a:pt x="127" y="222"/>
                  </a:cubicBezTo>
                  <a:cubicBezTo>
                    <a:pt x="127" y="222"/>
                    <a:pt x="127" y="222"/>
                    <a:pt x="127" y="222"/>
                  </a:cubicBezTo>
                  <a:cubicBezTo>
                    <a:pt x="126" y="223"/>
                    <a:pt x="126" y="223"/>
                    <a:pt x="126" y="223"/>
                  </a:cubicBezTo>
                  <a:cubicBezTo>
                    <a:pt x="127" y="223"/>
                    <a:pt x="127" y="223"/>
                    <a:pt x="127" y="223"/>
                  </a:cubicBezTo>
                  <a:cubicBezTo>
                    <a:pt x="127" y="224"/>
                    <a:pt x="127" y="224"/>
                    <a:pt x="127" y="224"/>
                  </a:cubicBezTo>
                  <a:cubicBezTo>
                    <a:pt x="127" y="224"/>
                    <a:pt x="127" y="224"/>
                    <a:pt x="127" y="224"/>
                  </a:cubicBezTo>
                  <a:cubicBezTo>
                    <a:pt x="127" y="224"/>
                    <a:pt x="127" y="224"/>
                    <a:pt x="127" y="224"/>
                  </a:cubicBezTo>
                  <a:cubicBezTo>
                    <a:pt x="127" y="224"/>
                    <a:pt x="127" y="224"/>
                    <a:pt x="127" y="224"/>
                  </a:cubicBezTo>
                  <a:cubicBezTo>
                    <a:pt x="126" y="224"/>
                    <a:pt x="126" y="224"/>
                    <a:pt x="126" y="224"/>
                  </a:cubicBezTo>
                  <a:cubicBezTo>
                    <a:pt x="126" y="225"/>
                    <a:pt x="126" y="225"/>
                    <a:pt x="126" y="225"/>
                  </a:cubicBezTo>
                  <a:cubicBezTo>
                    <a:pt x="127" y="225"/>
                    <a:pt x="127" y="225"/>
                    <a:pt x="127" y="225"/>
                  </a:cubicBezTo>
                  <a:cubicBezTo>
                    <a:pt x="126" y="225"/>
                    <a:pt x="126" y="225"/>
                    <a:pt x="126" y="225"/>
                  </a:cubicBezTo>
                  <a:cubicBezTo>
                    <a:pt x="127" y="226"/>
                    <a:pt x="127" y="226"/>
                    <a:pt x="127" y="226"/>
                  </a:cubicBezTo>
                  <a:cubicBezTo>
                    <a:pt x="126" y="226"/>
                    <a:pt x="126" y="226"/>
                    <a:pt x="126" y="226"/>
                  </a:cubicBezTo>
                  <a:cubicBezTo>
                    <a:pt x="126" y="226"/>
                    <a:pt x="126" y="226"/>
                    <a:pt x="126" y="226"/>
                  </a:cubicBezTo>
                  <a:cubicBezTo>
                    <a:pt x="126" y="227"/>
                    <a:pt x="126" y="227"/>
                    <a:pt x="126" y="227"/>
                  </a:cubicBezTo>
                  <a:cubicBezTo>
                    <a:pt x="125" y="226"/>
                    <a:pt x="125" y="226"/>
                    <a:pt x="125" y="226"/>
                  </a:cubicBezTo>
                  <a:cubicBezTo>
                    <a:pt x="125" y="227"/>
                    <a:pt x="124" y="227"/>
                    <a:pt x="124" y="227"/>
                  </a:cubicBezTo>
                  <a:cubicBezTo>
                    <a:pt x="123" y="227"/>
                    <a:pt x="123" y="227"/>
                    <a:pt x="123" y="227"/>
                  </a:cubicBezTo>
                  <a:cubicBezTo>
                    <a:pt x="123" y="227"/>
                    <a:pt x="123" y="227"/>
                    <a:pt x="123" y="227"/>
                  </a:cubicBezTo>
                  <a:cubicBezTo>
                    <a:pt x="124" y="227"/>
                    <a:pt x="124" y="227"/>
                    <a:pt x="124" y="227"/>
                  </a:cubicBezTo>
                  <a:cubicBezTo>
                    <a:pt x="124" y="227"/>
                    <a:pt x="124" y="227"/>
                    <a:pt x="124" y="227"/>
                  </a:cubicBezTo>
                  <a:cubicBezTo>
                    <a:pt x="124" y="227"/>
                    <a:pt x="125" y="227"/>
                    <a:pt x="125" y="228"/>
                  </a:cubicBezTo>
                  <a:cubicBezTo>
                    <a:pt x="126" y="227"/>
                    <a:pt x="126" y="227"/>
                    <a:pt x="126" y="227"/>
                  </a:cubicBezTo>
                  <a:cubicBezTo>
                    <a:pt x="127" y="228"/>
                    <a:pt x="127" y="228"/>
                    <a:pt x="127" y="228"/>
                  </a:cubicBezTo>
                  <a:cubicBezTo>
                    <a:pt x="126" y="227"/>
                    <a:pt x="126" y="227"/>
                    <a:pt x="126" y="227"/>
                  </a:cubicBezTo>
                  <a:cubicBezTo>
                    <a:pt x="126" y="228"/>
                    <a:pt x="126" y="228"/>
                    <a:pt x="126" y="228"/>
                  </a:cubicBezTo>
                  <a:cubicBezTo>
                    <a:pt x="126" y="228"/>
                    <a:pt x="126" y="228"/>
                    <a:pt x="126" y="228"/>
                  </a:cubicBezTo>
                  <a:cubicBezTo>
                    <a:pt x="125" y="228"/>
                    <a:pt x="125" y="228"/>
                    <a:pt x="125" y="228"/>
                  </a:cubicBezTo>
                  <a:cubicBezTo>
                    <a:pt x="125" y="228"/>
                    <a:pt x="125" y="228"/>
                    <a:pt x="125" y="228"/>
                  </a:cubicBezTo>
                  <a:cubicBezTo>
                    <a:pt x="125" y="228"/>
                    <a:pt x="125" y="228"/>
                    <a:pt x="125" y="228"/>
                  </a:cubicBezTo>
                  <a:cubicBezTo>
                    <a:pt x="126" y="229"/>
                    <a:pt x="126" y="229"/>
                    <a:pt x="126" y="229"/>
                  </a:cubicBezTo>
                  <a:cubicBezTo>
                    <a:pt x="126" y="229"/>
                    <a:pt x="126" y="229"/>
                    <a:pt x="127" y="230"/>
                  </a:cubicBezTo>
                  <a:cubicBezTo>
                    <a:pt x="128" y="229"/>
                    <a:pt x="129" y="228"/>
                    <a:pt x="130" y="227"/>
                  </a:cubicBezTo>
                  <a:cubicBezTo>
                    <a:pt x="130" y="227"/>
                    <a:pt x="130" y="227"/>
                    <a:pt x="130" y="227"/>
                  </a:cubicBezTo>
                  <a:cubicBezTo>
                    <a:pt x="131" y="226"/>
                    <a:pt x="131" y="226"/>
                    <a:pt x="131" y="226"/>
                  </a:cubicBezTo>
                  <a:cubicBezTo>
                    <a:pt x="130" y="227"/>
                    <a:pt x="130" y="227"/>
                    <a:pt x="130" y="227"/>
                  </a:cubicBezTo>
                  <a:cubicBezTo>
                    <a:pt x="130" y="228"/>
                    <a:pt x="130" y="228"/>
                    <a:pt x="130" y="228"/>
                  </a:cubicBezTo>
                  <a:cubicBezTo>
                    <a:pt x="131" y="227"/>
                    <a:pt x="131" y="227"/>
                    <a:pt x="131" y="227"/>
                  </a:cubicBezTo>
                  <a:cubicBezTo>
                    <a:pt x="130" y="228"/>
                    <a:pt x="130" y="228"/>
                    <a:pt x="130" y="228"/>
                  </a:cubicBezTo>
                  <a:cubicBezTo>
                    <a:pt x="130" y="228"/>
                    <a:pt x="130" y="228"/>
                    <a:pt x="130" y="228"/>
                  </a:cubicBezTo>
                  <a:cubicBezTo>
                    <a:pt x="129" y="228"/>
                    <a:pt x="129" y="228"/>
                    <a:pt x="129" y="228"/>
                  </a:cubicBezTo>
                  <a:cubicBezTo>
                    <a:pt x="129" y="229"/>
                    <a:pt x="128" y="229"/>
                    <a:pt x="128" y="230"/>
                  </a:cubicBezTo>
                  <a:cubicBezTo>
                    <a:pt x="129" y="230"/>
                    <a:pt x="129" y="230"/>
                    <a:pt x="129" y="230"/>
                  </a:cubicBezTo>
                  <a:cubicBezTo>
                    <a:pt x="129" y="230"/>
                    <a:pt x="129" y="230"/>
                    <a:pt x="129" y="230"/>
                  </a:cubicBezTo>
                  <a:cubicBezTo>
                    <a:pt x="129" y="230"/>
                    <a:pt x="129" y="230"/>
                    <a:pt x="129" y="230"/>
                  </a:cubicBezTo>
                  <a:cubicBezTo>
                    <a:pt x="130" y="230"/>
                    <a:pt x="130" y="230"/>
                    <a:pt x="130" y="230"/>
                  </a:cubicBezTo>
                  <a:cubicBezTo>
                    <a:pt x="130" y="230"/>
                    <a:pt x="130" y="230"/>
                    <a:pt x="130" y="230"/>
                  </a:cubicBezTo>
                  <a:cubicBezTo>
                    <a:pt x="129" y="230"/>
                    <a:pt x="129" y="230"/>
                    <a:pt x="129" y="230"/>
                  </a:cubicBezTo>
                  <a:cubicBezTo>
                    <a:pt x="128" y="230"/>
                    <a:pt x="128" y="230"/>
                    <a:pt x="128" y="230"/>
                  </a:cubicBezTo>
                  <a:cubicBezTo>
                    <a:pt x="128" y="231"/>
                    <a:pt x="127" y="232"/>
                    <a:pt x="127" y="233"/>
                  </a:cubicBezTo>
                  <a:cubicBezTo>
                    <a:pt x="128" y="232"/>
                    <a:pt x="128" y="232"/>
                    <a:pt x="128" y="232"/>
                  </a:cubicBezTo>
                  <a:cubicBezTo>
                    <a:pt x="127" y="233"/>
                    <a:pt x="127" y="233"/>
                    <a:pt x="127" y="234"/>
                  </a:cubicBezTo>
                  <a:cubicBezTo>
                    <a:pt x="128" y="233"/>
                    <a:pt x="128" y="233"/>
                    <a:pt x="128" y="233"/>
                  </a:cubicBezTo>
                  <a:cubicBezTo>
                    <a:pt x="127" y="234"/>
                    <a:pt x="127" y="235"/>
                    <a:pt x="126" y="236"/>
                  </a:cubicBezTo>
                  <a:cubicBezTo>
                    <a:pt x="126" y="236"/>
                    <a:pt x="126" y="236"/>
                    <a:pt x="126" y="236"/>
                  </a:cubicBezTo>
                  <a:cubicBezTo>
                    <a:pt x="127" y="235"/>
                    <a:pt x="127" y="235"/>
                    <a:pt x="127" y="235"/>
                  </a:cubicBezTo>
                  <a:cubicBezTo>
                    <a:pt x="127" y="235"/>
                    <a:pt x="127" y="235"/>
                    <a:pt x="127" y="235"/>
                  </a:cubicBezTo>
                  <a:cubicBezTo>
                    <a:pt x="126" y="236"/>
                    <a:pt x="126" y="236"/>
                    <a:pt x="126" y="236"/>
                  </a:cubicBezTo>
                  <a:cubicBezTo>
                    <a:pt x="126" y="237"/>
                    <a:pt x="126" y="237"/>
                    <a:pt x="126" y="237"/>
                  </a:cubicBezTo>
                  <a:cubicBezTo>
                    <a:pt x="127" y="237"/>
                    <a:pt x="127" y="237"/>
                    <a:pt x="127" y="237"/>
                  </a:cubicBezTo>
                  <a:cubicBezTo>
                    <a:pt x="126" y="237"/>
                    <a:pt x="126" y="237"/>
                    <a:pt x="126" y="237"/>
                  </a:cubicBezTo>
                  <a:cubicBezTo>
                    <a:pt x="127" y="238"/>
                    <a:pt x="127" y="238"/>
                    <a:pt x="127" y="238"/>
                  </a:cubicBezTo>
                  <a:cubicBezTo>
                    <a:pt x="127" y="238"/>
                    <a:pt x="128" y="238"/>
                    <a:pt x="128" y="237"/>
                  </a:cubicBezTo>
                  <a:cubicBezTo>
                    <a:pt x="128" y="238"/>
                    <a:pt x="128" y="238"/>
                    <a:pt x="128" y="238"/>
                  </a:cubicBezTo>
                  <a:cubicBezTo>
                    <a:pt x="127" y="238"/>
                    <a:pt x="127" y="238"/>
                    <a:pt x="127" y="238"/>
                  </a:cubicBezTo>
                  <a:cubicBezTo>
                    <a:pt x="127" y="239"/>
                    <a:pt x="127" y="239"/>
                    <a:pt x="127" y="239"/>
                  </a:cubicBezTo>
                  <a:cubicBezTo>
                    <a:pt x="126" y="239"/>
                    <a:pt x="126" y="239"/>
                    <a:pt x="126" y="239"/>
                  </a:cubicBezTo>
                  <a:cubicBezTo>
                    <a:pt x="126" y="240"/>
                    <a:pt x="126" y="240"/>
                    <a:pt x="126" y="240"/>
                  </a:cubicBezTo>
                  <a:cubicBezTo>
                    <a:pt x="126" y="241"/>
                    <a:pt x="126" y="241"/>
                    <a:pt x="126" y="241"/>
                  </a:cubicBezTo>
                  <a:cubicBezTo>
                    <a:pt x="126" y="242"/>
                    <a:pt x="126" y="242"/>
                    <a:pt x="126" y="242"/>
                  </a:cubicBezTo>
                  <a:cubicBezTo>
                    <a:pt x="125" y="242"/>
                    <a:pt x="125" y="242"/>
                    <a:pt x="125" y="242"/>
                  </a:cubicBezTo>
                  <a:cubicBezTo>
                    <a:pt x="125" y="243"/>
                    <a:pt x="125" y="243"/>
                    <a:pt x="125" y="243"/>
                  </a:cubicBezTo>
                  <a:cubicBezTo>
                    <a:pt x="126" y="244"/>
                    <a:pt x="126" y="244"/>
                    <a:pt x="126" y="244"/>
                  </a:cubicBezTo>
                  <a:cubicBezTo>
                    <a:pt x="126" y="244"/>
                    <a:pt x="126" y="244"/>
                    <a:pt x="126" y="244"/>
                  </a:cubicBezTo>
                  <a:cubicBezTo>
                    <a:pt x="127" y="243"/>
                    <a:pt x="127" y="243"/>
                    <a:pt x="127" y="243"/>
                  </a:cubicBezTo>
                  <a:cubicBezTo>
                    <a:pt x="127" y="243"/>
                    <a:pt x="127" y="243"/>
                    <a:pt x="127" y="243"/>
                  </a:cubicBezTo>
                  <a:cubicBezTo>
                    <a:pt x="127" y="242"/>
                    <a:pt x="127" y="242"/>
                    <a:pt x="127" y="242"/>
                  </a:cubicBezTo>
                  <a:cubicBezTo>
                    <a:pt x="127" y="242"/>
                    <a:pt x="127" y="242"/>
                    <a:pt x="127" y="242"/>
                  </a:cubicBezTo>
                  <a:cubicBezTo>
                    <a:pt x="128" y="240"/>
                    <a:pt x="128" y="240"/>
                    <a:pt x="128" y="240"/>
                  </a:cubicBezTo>
                  <a:cubicBezTo>
                    <a:pt x="128" y="240"/>
                    <a:pt x="128" y="240"/>
                    <a:pt x="128" y="240"/>
                  </a:cubicBezTo>
                  <a:cubicBezTo>
                    <a:pt x="128" y="239"/>
                    <a:pt x="128" y="239"/>
                    <a:pt x="128" y="239"/>
                  </a:cubicBezTo>
                  <a:cubicBezTo>
                    <a:pt x="129" y="238"/>
                    <a:pt x="129" y="238"/>
                    <a:pt x="129" y="238"/>
                  </a:cubicBezTo>
                  <a:cubicBezTo>
                    <a:pt x="129" y="238"/>
                    <a:pt x="129" y="238"/>
                    <a:pt x="129" y="238"/>
                  </a:cubicBezTo>
                  <a:cubicBezTo>
                    <a:pt x="128" y="237"/>
                    <a:pt x="128" y="237"/>
                    <a:pt x="128" y="237"/>
                  </a:cubicBezTo>
                  <a:cubicBezTo>
                    <a:pt x="128" y="236"/>
                    <a:pt x="128" y="236"/>
                    <a:pt x="128" y="236"/>
                  </a:cubicBezTo>
                  <a:cubicBezTo>
                    <a:pt x="128" y="236"/>
                    <a:pt x="128" y="235"/>
                    <a:pt x="128" y="235"/>
                  </a:cubicBezTo>
                  <a:cubicBezTo>
                    <a:pt x="129" y="235"/>
                    <a:pt x="129" y="235"/>
                    <a:pt x="129" y="235"/>
                  </a:cubicBezTo>
                  <a:cubicBezTo>
                    <a:pt x="130" y="234"/>
                    <a:pt x="130" y="234"/>
                    <a:pt x="130" y="234"/>
                  </a:cubicBezTo>
                  <a:cubicBezTo>
                    <a:pt x="130" y="234"/>
                    <a:pt x="130" y="234"/>
                    <a:pt x="130" y="234"/>
                  </a:cubicBezTo>
                  <a:cubicBezTo>
                    <a:pt x="131" y="233"/>
                    <a:pt x="131" y="233"/>
                    <a:pt x="131" y="233"/>
                  </a:cubicBezTo>
                  <a:cubicBezTo>
                    <a:pt x="132" y="233"/>
                    <a:pt x="132" y="233"/>
                    <a:pt x="132" y="233"/>
                  </a:cubicBezTo>
                  <a:cubicBezTo>
                    <a:pt x="131" y="233"/>
                    <a:pt x="131" y="233"/>
                    <a:pt x="131" y="233"/>
                  </a:cubicBezTo>
                  <a:cubicBezTo>
                    <a:pt x="131" y="234"/>
                    <a:pt x="131" y="234"/>
                    <a:pt x="131" y="234"/>
                  </a:cubicBezTo>
                  <a:cubicBezTo>
                    <a:pt x="130" y="234"/>
                    <a:pt x="130" y="234"/>
                    <a:pt x="130" y="234"/>
                  </a:cubicBezTo>
                  <a:cubicBezTo>
                    <a:pt x="129" y="236"/>
                    <a:pt x="129" y="236"/>
                    <a:pt x="129" y="236"/>
                  </a:cubicBezTo>
                  <a:cubicBezTo>
                    <a:pt x="129" y="237"/>
                    <a:pt x="129" y="237"/>
                    <a:pt x="129" y="237"/>
                  </a:cubicBezTo>
                  <a:cubicBezTo>
                    <a:pt x="129" y="237"/>
                    <a:pt x="129" y="237"/>
                    <a:pt x="129" y="237"/>
                  </a:cubicBezTo>
                  <a:cubicBezTo>
                    <a:pt x="130" y="238"/>
                    <a:pt x="130" y="238"/>
                    <a:pt x="130" y="238"/>
                  </a:cubicBezTo>
                  <a:cubicBezTo>
                    <a:pt x="129" y="237"/>
                    <a:pt x="129" y="237"/>
                    <a:pt x="129" y="237"/>
                  </a:cubicBezTo>
                  <a:cubicBezTo>
                    <a:pt x="130" y="236"/>
                    <a:pt x="130" y="236"/>
                    <a:pt x="130" y="236"/>
                  </a:cubicBezTo>
                  <a:cubicBezTo>
                    <a:pt x="130" y="236"/>
                    <a:pt x="130" y="236"/>
                    <a:pt x="130" y="236"/>
                  </a:cubicBezTo>
                  <a:cubicBezTo>
                    <a:pt x="131" y="237"/>
                    <a:pt x="131" y="237"/>
                    <a:pt x="131" y="237"/>
                  </a:cubicBezTo>
                  <a:cubicBezTo>
                    <a:pt x="130" y="236"/>
                    <a:pt x="130" y="236"/>
                    <a:pt x="130" y="236"/>
                  </a:cubicBezTo>
                  <a:cubicBezTo>
                    <a:pt x="131" y="236"/>
                    <a:pt x="131" y="236"/>
                    <a:pt x="131" y="236"/>
                  </a:cubicBezTo>
                  <a:cubicBezTo>
                    <a:pt x="131" y="237"/>
                    <a:pt x="131" y="237"/>
                    <a:pt x="131" y="237"/>
                  </a:cubicBezTo>
                  <a:cubicBezTo>
                    <a:pt x="131" y="237"/>
                    <a:pt x="131" y="237"/>
                    <a:pt x="131" y="237"/>
                  </a:cubicBezTo>
                  <a:cubicBezTo>
                    <a:pt x="132" y="236"/>
                    <a:pt x="132" y="235"/>
                    <a:pt x="132" y="234"/>
                  </a:cubicBezTo>
                  <a:cubicBezTo>
                    <a:pt x="132" y="234"/>
                    <a:pt x="132" y="234"/>
                    <a:pt x="132" y="234"/>
                  </a:cubicBezTo>
                  <a:cubicBezTo>
                    <a:pt x="132" y="234"/>
                    <a:pt x="132" y="234"/>
                    <a:pt x="132" y="234"/>
                  </a:cubicBezTo>
                  <a:cubicBezTo>
                    <a:pt x="133" y="233"/>
                    <a:pt x="133" y="233"/>
                    <a:pt x="133" y="233"/>
                  </a:cubicBezTo>
                  <a:cubicBezTo>
                    <a:pt x="133" y="234"/>
                    <a:pt x="132" y="234"/>
                    <a:pt x="132" y="235"/>
                  </a:cubicBezTo>
                  <a:cubicBezTo>
                    <a:pt x="132" y="236"/>
                    <a:pt x="132" y="236"/>
                    <a:pt x="132" y="236"/>
                  </a:cubicBezTo>
                  <a:cubicBezTo>
                    <a:pt x="133" y="236"/>
                    <a:pt x="133" y="236"/>
                    <a:pt x="133" y="236"/>
                  </a:cubicBezTo>
                  <a:cubicBezTo>
                    <a:pt x="133" y="236"/>
                    <a:pt x="133" y="236"/>
                    <a:pt x="133" y="236"/>
                  </a:cubicBezTo>
                  <a:cubicBezTo>
                    <a:pt x="133" y="236"/>
                    <a:pt x="133" y="236"/>
                    <a:pt x="133" y="236"/>
                  </a:cubicBezTo>
                  <a:cubicBezTo>
                    <a:pt x="134" y="236"/>
                    <a:pt x="134" y="236"/>
                    <a:pt x="134" y="236"/>
                  </a:cubicBezTo>
                  <a:cubicBezTo>
                    <a:pt x="135" y="237"/>
                    <a:pt x="135" y="237"/>
                    <a:pt x="135" y="237"/>
                  </a:cubicBezTo>
                  <a:cubicBezTo>
                    <a:pt x="134" y="237"/>
                    <a:pt x="133" y="236"/>
                    <a:pt x="133" y="236"/>
                  </a:cubicBezTo>
                  <a:cubicBezTo>
                    <a:pt x="132" y="236"/>
                    <a:pt x="132" y="236"/>
                    <a:pt x="132" y="236"/>
                  </a:cubicBezTo>
                  <a:cubicBezTo>
                    <a:pt x="132" y="237"/>
                    <a:pt x="132" y="237"/>
                    <a:pt x="132" y="237"/>
                  </a:cubicBezTo>
                  <a:cubicBezTo>
                    <a:pt x="132" y="238"/>
                    <a:pt x="132" y="238"/>
                    <a:pt x="132" y="238"/>
                  </a:cubicBezTo>
                  <a:cubicBezTo>
                    <a:pt x="132" y="239"/>
                    <a:pt x="132" y="239"/>
                    <a:pt x="132" y="239"/>
                  </a:cubicBezTo>
                  <a:cubicBezTo>
                    <a:pt x="132" y="240"/>
                    <a:pt x="132" y="240"/>
                    <a:pt x="132" y="240"/>
                  </a:cubicBezTo>
                  <a:cubicBezTo>
                    <a:pt x="132" y="240"/>
                    <a:pt x="132" y="240"/>
                    <a:pt x="132" y="240"/>
                  </a:cubicBezTo>
                  <a:cubicBezTo>
                    <a:pt x="133" y="240"/>
                    <a:pt x="133" y="240"/>
                    <a:pt x="133" y="240"/>
                  </a:cubicBezTo>
                  <a:cubicBezTo>
                    <a:pt x="133" y="241"/>
                    <a:pt x="133" y="241"/>
                    <a:pt x="133" y="241"/>
                  </a:cubicBezTo>
                  <a:cubicBezTo>
                    <a:pt x="133" y="241"/>
                    <a:pt x="133" y="241"/>
                    <a:pt x="133" y="241"/>
                  </a:cubicBezTo>
                  <a:cubicBezTo>
                    <a:pt x="134" y="242"/>
                    <a:pt x="134" y="242"/>
                    <a:pt x="134" y="242"/>
                  </a:cubicBezTo>
                  <a:cubicBezTo>
                    <a:pt x="133" y="242"/>
                    <a:pt x="133" y="242"/>
                    <a:pt x="133" y="242"/>
                  </a:cubicBezTo>
                  <a:cubicBezTo>
                    <a:pt x="133" y="242"/>
                    <a:pt x="133" y="242"/>
                    <a:pt x="133" y="242"/>
                  </a:cubicBezTo>
                  <a:cubicBezTo>
                    <a:pt x="133" y="243"/>
                    <a:pt x="133" y="243"/>
                    <a:pt x="133" y="243"/>
                  </a:cubicBezTo>
                  <a:cubicBezTo>
                    <a:pt x="132" y="243"/>
                    <a:pt x="132" y="243"/>
                    <a:pt x="132" y="243"/>
                  </a:cubicBezTo>
                  <a:cubicBezTo>
                    <a:pt x="132" y="244"/>
                    <a:pt x="132" y="245"/>
                    <a:pt x="131" y="246"/>
                  </a:cubicBezTo>
                  <a:cubicBezTo>
                    <a:pt x="130" y="246"/>
                    <a:pt x="130" y="247"/>
                    <a:pt x="131" y="248"/>
                  </a:cubicBezTo>
                  <a:cubicBezTo>
                    <a:pt x="131" y="248"/>
                    <a:pt x="131" y="248"/>
                    <a:pt x="131" y="248"/>
                  </a:cubicBezTo>
                  <a:cubicBezTo>
                    <a:pt x="130" y="248"/>
                    <a:pt x="130" y="248"/>
                    <a:pt x="130" y="248"/>
                  </a:cubicBezTo>
                  <a:cubicBezTo>
                    <a:pt x="130" y="248"/>
                    <a:pt x="130" y="248"/>
                    <a:pt x="130" y="248"/>
                  </a:cubicBezTo>
                  <a:cubicBezTo>
                    <a:pt x="130" y="247"/>
                    <a:pt x="130" y="247"/>
                    <a:pt x="130" y="247"/>
                  </a:cubicBezTo>
                  <a:cubicBezTo>
                    <a:pt x="130" y="247"/>
                    <a:pt x="130" y="247"/>
                    <a:pt x="130" y="247"/>
                  </a:cubicBezTo>
                  <a:cubicBezTo>
                    <a:pt x="130" y="248"/>
                    <a:pt x="130" y="248"/>
                    <a:pt x="130" y="248"/>
                  </a:cubicBezTo>
                  <a:cubicBezTo>
                    <a:pt x="130" y="249"/>
                    <a:pt x="130" y="250"/>
                    <a:pt x="131" y="250"/>
                  </a:cubicBezTo>
                  <a:cubicBezTo>
                    <a:pt x="131" y="251"/>
                    <a:pt x="131" y="251"/>
                    <a:pt x="131" y="251"/>
                  </a:cubicBezTo>
                  <a:cubicBezTo>
                    <a:pt x="132" y="252"/>
                    <a:pt x="132" y="252"/>
                    <a:pt x="132" y="252"/>
                  </a:cubicBezTo>
                  <a:cubicBezTo>
                    <a:pt x="132" y="251"/>
                    <a:pt x="132" y="251"/>
                    <a:pt x="132" y="251"/>
                  </a:cubicBezTo>
                  <a:cubicBezTo>
                    <a:pt x="131" y="251"/>
                    <a:pt x="131" y="251"/>
                    <a:pt x="131" y="251"/>
                  </a:cubicBezTo>
                  <a:cubicBezTo>
                    <a:pt x="131" y="249"/>
                    <a:pt x="131" y="249"/>
                    <a:pt x="131" y="249"/>
                  </a:cubicBezTo>
                  <a:cubicBezTo>
                    <a:pt x="132" y="249"/>
                    <a:pt x="132" y="249"/>
                    <a:pt x="132" y="249"/>
                  </a:cubicBezTo>
                  <a:cubicBezTo>
                    <a:pt x="132" y="249"/>
                    <a:pt x="132" y="249"/>
                    <a:pt x="132" y="249"/>
                  </a:cubicBezTo>
                  <a:cubicBezTo>
                    <a:pt x="132" y="249"/>
                    <a:pt x="132" y="249"/>
                    <a:pt x="132" y="249"/>
                  </a:cubicBezTo>
                  <a:cubicBezTo>
                    <a:pt x="134" y="250"/>
                    <a:pt x="134" y="250"/>
                    <a:pt x="134" y="250"/>
                  </a:cubicBezTo>
                  <a:cubicBezTo>
                    <a:pt x="134" y="251"/>
                    <a:pt x="134" y="251"/>
                    <a:pt x="134" y="251"/>
                  </a:cubicBezTo>
                  <a:cubicBezTo>
                    <a:pt x="135" y="251"/>
                    <a:pt x="135" y="251"/>
                    <a:pt x="135" y="251"/>
                  </a:cubicBezTo>
                  <a:cubicBezTo>
                    <a:pt x="135" y="251"/>
                    <a:pt x="135" y="251"/>
                    <a:pt x="135" y="251"/>
                  </a:cubicBezTo>
                  <a:cubicBezTo>
                    <a:pt x="135" y="250"/>
                    <a:pt x="135" y="250"/>
                    <a:pt x="135" y="250"/>
                  </a:cubicBezTo>
                  <a:cubicBezTo>
                    <a:pt x="135" y="249"/>
                    <a:pt x="135" y="249"/>
                    <a:pt x="135" y="249"/>
                  </a:cubicBezTo>
                  <a:cubicBezTo>
                    <a:pt x="135" y="249"/>
                    <a:pt x="135" y="249"/>
                    <a:pt x="135" y="249"/>
                  </a:cubicBezTo>
                  <a:cubicBezTo>
                    <a:pt x="135" y="248"/>
                    <a:pt x="135" y="248"/>
                    <a:pt x="135" y="248"/>
                  </a:cubicBezTo>
                  <a:cubicBezTo>
                    <a:pt x="135" y="249"/>
                    <a:pt x="135" y="249"/>
                    <a:pt x="135" y="249"/>
                  </a:cubicBezTo>
                  <a:cubicBezTo>
                    <a:pt x="136" y="249"/>
                    <a:pt x="136" y="249"/>
                    <a:pt x="136" y="249"/>
                  </a:cubicBezTo>
                  <a:cubicBezTo>
                    <a:pt x="136" y="249"/>
                    <a:pt x="136" y="249"/>
                    <a:pt x="136" y="249"/>
                  </a:cubicBezTo>
                  <a:cubicBezTo>
                    <a:pt x="136" y="249"/>
                    <a:pt x="136" y="249"/>
                    <a:pt x="136" y="249"/>
                  </a:cubicBezTo>
                  <a:cubicBezTo>
                    <a:pt x="137" y="250"/>
                    <a:pt x="137" y="250"/>
                    <a:pt x="137" y="250"/>
                  </a:cubicBezTo>
                  <a:cubicBezTo>
                    <a:pt x="137" y="250"/>
                    <a:pt x="137" y="250"/>
                    <a:pt x="137" y="250"/>
                  </a:cubicBezTo>
                  <a:cubicBezTo>
                    <a:pt x="137" y="249"/>
                    <a:pt x="137" y="249"/>
                    <a:pt x="137" y="249"/>
                  </a:cubicBezTo>
                  <a:cubicBezTo>
                    <a:pt x="137" y="250"/>
                    <a:pt x="137" y="250"/>
                    <a:pt x="137" y="250"/>
                  </a:cubicBezTo>
                  <a:cubicBezTo>
                    <a:pt x="138" y="250"/>
                    <a:pt x="138" y="250"/>
                    <a:pt x="138" y="250"/>
                  </a:cubicBezTo>
                  <a:cubicBezTo>
                    <a:pt x="139" y="249"/>
                    <a:pt x="139" y="249"/>
                    <a:pt x="139" y="249"/>
                  </a:cubicBezTo>
                  <a:cubicBezTo>
                    <a:pt x="139" y="249"/>
                    <a:pt x="139" y="249"/>
                    <a:pt x="139" y="249"/>
                  </a:cubicBezTo>
                  <a:cubicBezTo>
                    <a:pt x="140" y="249"/>
                    <a:pt x="140" y="249"/>
                    <a:pt x="140" y="249"/>
                  </a:cubicBezTo>
                  <a:cubicBezTo>
                    <a:pt x="140" y="249"/>
                    <a:pt x="140" y="249"/>
                    <a:pt x="140" y="249"/>
                  </a:cubicBezTo>
                  <a:cubicBezTo>
                    <a:pt x="141" y="249"/>
                    <a:pt x="141" y="249"/>
                    <a:pt x="141" y="249"/>
                  </a:cubicBezTo>
                  <a:cubicBezTo>
                    <a:pt x="141" y="249"/>
                    <a:pt x="141" y="249"/>
                    <a:pt x="141" y="249"/>
                  </a:cubicBezTo>
                  <a:cubicBezTo>
                    <a:pt x="141" y="247"/>
                    <a:pt x="141" y="247"/>
                    <a:pt x="141" y="247"/>
                  </a:cubicBezTo>
                  <a:cubicBezTo>
                    <a:pt x="141" y="248"/>
                    <a:pt x="141" y="248"/>
                    <a:pt x="141" y="248"/>
                  </a:cubicBezTo>
                  <a:cubicBezTo>
                    <a:pt x="142" y="248"/>
                    <a:pt x="143" y="248"/>
                    <a:pt x="144" y="248"/>
                  </a:cubicBezTo>
                  <a:cubicBezTo>
                    <a:pt x="144" y="248"/>
                    <a:pt x="144" y="248"/>
                    <a:pt x="144" y="248"/>
                  </a:cubicBezTo>
                  <a:cubicBezTo>
                    <a:pt x="145" y="248"/>
                    <a:pt x="145" y="248"/>
                    <a:pt x="145" y="248"/>
                  </a:cubicBezTo>
                  <a:cubicBezTo>
                    <a:pt x="144" y="248"/>
                    <a:pt x="144" y="248"/>
                    <a:pt x="144" y="248"/>
                  </a:cubicBezTo>
                  <a:cubicBezTo>
                    <a:pt x="143" y="248"/>
                    <a:pt x="143" y="248"/>
                    <a:pt x="143" y="248"/>
                  </a:cubicBezTo>
                  <a:cubicBezTo>
                    <a:pt x="143" y="248"/>
                    <a:pt x="143" y="248"/>
                    <a:pt x="143" y="248"/>
                  </a:cubicBezTo>
                  <a:cubicBezTo>
                    <a:pt x="143" y="249"/>
                    <a:pt x="143" y="249"/>
                    <a:pt x="143" y="249"/>
                  </a:cubicBezTo>
                  <a:cubicBezTo>
                    <a:pt x="142" y="249"/>
                    <a:pt x="142" y="249"/>
                    <a:pt x="142" y="249"/>
                  </a:cubicBezTo>
                  <a:cubicBezTo>
                    <a:pt x="142" y="249"/>
                    <a:pt x="142" y="249"/>
                    <a:pt x="142" y="249"/>
                  </a:cubicBezTo>
                  <a:cubicBezTo>
                    <a:pt x="142" y="251"/>
                    <a:pt x="142" y="251"/>
                    <a:pt x="142" y="251"/>
                  </a:cubicBezTo>
                  <a:cubicBezTo>
                    <a:pt x="141" y="251"/>
                    <a:pt x="141" y="251"/>
                    <a:pt x="141" y="251"/>
                  </a:cubicBezTo>
                  <a:cubicBezTo>
                    <a:pt x="141" y="251"/>
                    <a:pt x="141" y="252"/>
                    <a:pt x="140" y="253"/>
                  </a:cubicBezTo>
                  <a:cubicBezTo>
                    <a:pt x="141" y="254"/>
                    <a:pt x="142" y="255"/>
                    <a:pt x="142" y="255"/>
                  </a:cubicBezTo>
                  <a:cubicBezTo>
                    <a:pt x="142" y="256"/>
                    <a:pt x="142" y="256"/>
                    <a:pt x="142" y="256"/>
                  </a:cubicBezTo>
                  <a:cubicBezTo>
                    <a:pt x="143" y="257"/>
                    <a:pt x="143" y="257"/>
                    <a:pt x="143" y="257"/>
                  </a:cubicBezTo>
                  <a:cubicBezTo>
                    <a:pt x="143" y="257"/>
                    <a:pt x="143" y="257"/>
                    <a:pt x="143" y="257"/>
                  </a:cubicBezTo>
                  <a:cubicBezTo>
                    <a:pt x="143" y="257"/>
                    <a:pt x="143" y="257"/>
                    <a:pt x="143" y="257"/>
                  </a:cubicBezTo>
                  <a:cubicBezTo>
                    <a:pt x="143" y="258"/>
                    <a:pt x="143" y="258"/>
                    <a:pt x="143" y="258"/>
                  </a:cubicBezTo>
                  <a:cubicBezTo>
                    <a:pt x="144" y="258"/>
                    <a:pt x="144" y="258"/>
                    <a:pt x="144" y="258"/>
                  </a:cubicBezTo>
                  <a:cubicBezTo>
                    <a:pt x="144" y="258"/>
                    <a:pt x="144" y="258"/>
                    <a:pt x="144" y="258"/>
                  </a:cubicBezTo>
                  <a:cubicBezTo>
                    <a:pt x="144" y="258"/>
                    <a:pt x="145" y="257"/>
                    <a:pt x="145" y="256"/>
                  </a:cubicBezTo>
                  <a:cubicBezTo>
                    <a:pt x="145" y="257"/>
                    <a:pt x="145" y="257"/>
                    <a:pt x="145" y="257"/>
                  </a:cubicBezTo>
                  <a:cubicBezTo>
                    <a:pt x="146" y="257"/>
                    <a:pt x="146" y="257"/>
                    <a:pt x="146" y="257"/>
                  </a:cubicBezTo>
                  <a:cubicBezTo>
                    <a:pt x="146" y="258"/>
                    <a:pt x="146" y="258"/>
                    <a:pt x="146" y="258"/>
                  </a:cubicBezTo>
                  <a:cubicBezTo>
                    <a:pt x="145" y="259"/>
                    <a:pt x="145" y="259"/>
                    <a:pt x="145" y="259"/>
                  </a:cubicBezTo>
                  <a:cubicBezTo>
                    <a:pt x="146" y="259"/>
                    <a:pt x="146" y="259"/>
                    <a:pt x="146" y="259"/>
                  </a:cubicBezTo>
                  <a:cubicBezTo>
                    <a:pt x="146" y="259"/>
                    <a:pt x="146" y="259"/>
                    <a:pt x="146" y="259"/>
                  </a:cubicBezTo>
                  <a:cubicBezTo>
                    <a:pt x="146" y="260"/>
                    <a:pt x="146" y="260"/>
                    <a:pt x="146" y="260"/>
                  </a:cubicBezTo>
                  <a:cubicBezTo>
                    <a:pt x="145" y="260"/>
                    <a:pt x="145" y="260"/>
                    <a:pt x="145" y="260"/>
                  </a:cubicBezTo>
                  <a:cubicBezTo>
                    <a:pt x="145" y="260"/>
                    <a:pt x="144" y="261"/>
                    <a:pt x="144" y="262"/>
                  </a:cubicBezTo>
                  <a:cubicBezTo>
                    <a:pt x="145" y="262"/>
                    <a:pt x="145" y="262"/>
                    <a:pt x="145" y="262"/>
                  </a:cubicBezTo>
                  <a:cubicBezTo>
                    <a:pt x="146" y="262"/>
                    <a:pt x="146" y="262"/>
                    <a:pt x="146" y="262"/>
                  </a:cubicBezTo>
                  <a:cubicBezTo>
                    <a:pt x="145" y="263"/>
                    <a:pt x="144" y="263"/>
                    <a:pt x="144" y="264"/>
                  </a:cubicBezTo>
                  <a:cubicBezTo>
                    <a:pt x="144" y="265"/>
                    <a:pt x="145" y="266"/>
                    <a:pt x="146" y="267"/>
                  </a:cubicBezTo>
                  <a:cubicBezTo>
                    <a:pt x="147" y="267"/>
                    <a:pt x="147" y="267"/>
                    <a:pt x="147" y="267"/>
                  </a:cubicBezTo>
                  <a:cubicBezTo>
                    <a:pt x="146" y="267"/>
                    <a:pt x="146" y="267"/>
                    <a:pt x="146" y="267"/>
                  </a:cubicBezTo>
                  <a:cubicBezTo>
                    <a:pt x="145" y="267"/>
                    <a:pt x="145" y="267"/>
                    <a:pt x="145" y="267"/>
                  </a:cubicBezTo>
                  <a:cubicBezTo>
                    <a:pt x="145" y="266"/>
                    <a:pt x="145" y="266"/>
                    <a:pt x="145" y="266"/>
                  </a:cubicBezTo>
                  <a:cubicBezTo>
                    <a:pt x="144" y="266"/>
                    <a:pt x="144" y="266"/>
                    <a:pt x="144" y="266"/>
                  </a:cubicBezTo>
                  <a:cubicBezTo>
                    <a:pt x="144" y="266"/>
                    <a:pt x="144" y="266"/>
                    <a:pt x="144" y="266"/>
                  </a:cubicBezTo>
                  <a:cubicBezTo>
                    <a:pt x="143" y="266"/>
                    <a:pt x="143" y="266"/>
                    <a:pt x="143" y="266"/>
                  </a:cubicBezTo>
                  <a:cubicBezTo>
                    <a:pt x="144" y="267"/>
                    <a:pt x="144" y="267"/>
                    <a:pt x="144" y="267"/>
                  </a:cubicBezTo>
                  <a:cubicBezTo>
                    <a:pt x="144" y="267"/>
                    <a:pt x="144" y="268"/>
                    <a:pt x="144" y="268"/>
                  </a:cubicBezTo>
                  <a:cubicBezTo>
                    <a:pt x="144" y="268"/>
                    <a:pt x="144" y="268"/>
                    <a:pt x="144" y="268"/>
                  </a:cubicBezTo>
                  <a:cubicBezTo>
                    <a:pt x="142" y="267"/>
                    <a:pt x="142" y="267"/>
                    <a:pt x="142" y="267"/>
                  </a:cubicBezTo>
                  <a:cubicBezTo>
                    <a:pt x="142" y="267"/>
                    <a:pt x="142" y="267"/>
                    <a:pt x="142" y="267"/>
                  </a:cubicBezTo>
                  <a:cubicBezTo>
                    <a:pt x="141" y="267"/>
                    <a:pt x="141" y="267"/>
                    <a:pt x="141" y="267"/>
                  </a:cubicBezTo>
                  <a:cubicBezTo>
                    <a:pt x="140" y="267"/>
                    <a:pt x="140" y="267"/>
                    <a:pt x="140" y="267"/>
                  </a:cubicBezTo>
                  <a:cubicBezTo>
                    <a:pt x="139" y="267"/>
                    <a:pt x="139" y="267"/>
                    <a:pt x="139" y="267"/>
                  </a:cubicBezTo>
                  <a:cubicBezTo>
                    <a:pt x="138" y="267"/>
                    <a:pt x="138" y="267"/>
                    <a:pt x="138" y="267"/>
                  </a:cubicBezTo>
                  <a:cubicBezTo>
                    <a:pt x="139" y="267"/>
                    <a:pt x="139" y="267"/>
                    <a:pt x="139" y="267"/>
                  </a:cubicBezTo>
                  <a:cubicBezTo>
                    <a:pt x="138" y="267"/>
                    <a:pt x="138" y="268"/>
                    <a:pt x="137" y="268"/>
                  </a:cubicBezTo>
                  <a:cubicBezTo>
                    <a:pt x="136" y="268"/>
                    <a:pt x="136" y="268"/>
                    <a:pt x="136" y="268"/>
                  </a:cubicBezTo>
                  <a:cubicBezTo>
                    <a:pt x="136" y="268"/>
                    <a:pt x="136" y="268"/>
                    <a:pt x="136" y="268"/>
                  </a:cubicBezTo>
                  <a:cubicBezTo>
                    <a:pt x="136" y="268"/>
                    <a:pt x="136" y="268"/>
                    <a:pt x="136" y="268"/>
                  </a:cubicBezTo>
                  <a:cubicBezTo>
                    <a:pt x="137" y="268"/>
                    <a:pt x="137" y="268"/>
                    <a:pt x="137" y="268"/>
                  </a:cubicBezTo>
                  <a:cubicBezTo>
                    <a:pt x="137" y="267"/>
                    <a:pt x="137" y="267"/>
                    <a:pt x="137" y="267"/>
                  </a:cubicBezTo>
                  <a:cubicBezTo>
                    <a:pt x="137" y="267"/>
                    <a:pt x="137" y="267"/>
                    <a:pt x="137" y="267"/>
                  </a:cubicBezTo>
                  <a:cubicBezTo>
                    <a:pt x="136" y="267"/>
                    <a:pt x="136" y="267"/>
                    <a:pt x="136" y="267"/>
                  </a:cubicBezTo>
                  <a:cubicBezTo>
                    <a:pt x="136" y="267"/>
                    <a:pt x="136" y="266"/>
                    <a:pt x="136" y="266"/>
                  </a:cubicBezTo>
                  <a:cubicBezTo>
                    <a:pt x="135" y="266"/>
                    <a:pt x="135" y="266"/>
                    <a:pt x="135" y="266"/>
                  </a:cubicBezTo>
                  <a:cubicBezTo>
                    <a:pt x="134" y="266"/>
                    <a:pt x="134" y="266"/>
                    <a:pt x="134" y="266"/>
                  </a:cubicBezTo>
                  <a:cubicBezTo>
                    <a:pt x="133" y="266"/>
                    <a:pt x="133" y="266"/>
                    <a:pt x="133" y="266"/>
                  </a:cubicBezTo>
                  <a:cubicBezTo>
                    <a:pt x="133" y="266"/>
                    <a:pt x="133" y="267"/>
                    <a:pt x="133" y="267"/>
                  </a:cubicBezTo>
                  <a:cubicBezTo>
                    <a:pt x="134" y="268"/>
                    <a:pt x="134" y="268"/>
                    <a:pt x="134" y="268"/>
                  </a:cubicBezTo>
                  <a:cubicBezTo>
                    <a:pt x="134" y="268"/>
                    <a:pt x="134" y="268"/>
                    <a:pt x="134" y="268"/>
                  </a:cubicBezTo>
                  <a:cubicBezTo>
                    <a:pt x="134" y="269"/>
                    <a:pt x="134" y="269"/>
                    <a:pt x="134" y="269"/>
                  </a:cubicBezTo>
                  <a:cubicBezTo>
                    <a:pt x="135" y="268"/>
                    <a:pt x="135" y="268"/>
                    <a:pt x="135" y="268"/>
                  </a:cubicBezTo>
                  <a:cubicBezTo>
                    <a:pt x="134" y="269"/>
                    <a:pt x="134" y="269"/>
                    <a:pt x="134" y="269"/>
                  </a:cubicBezTo>
                  <a:cubicBezTo>
                    <a:pt x="135" y="269"/>
                    <a:pt x="135" y="269"/>
                    <a:pt x="135" y="269"/>
                  </a:cubicBezTo>
                  <a:cubicBezTo>
                    <a:pt x="136" y="268"/>
                    <a:pt x="136" y="268"/>
                    <a:pt x="136" y="268"/>
                  </a:cubicBezTo>
                  <a:cubicBezTo>
                    <a:pt x="136" y="269"/>
                    <a:pt x="135" y="269"/>
                    <a:pt x="135" y="269"/>
                  </a:cubicBezTo>
                  <a:cubicBezTo>
                    <a:pt x="135" y="269"/>
                    <a:pt x="135" y="270"/>
                    <a:pt x="135" y="270"/>
                  </a:cubicBezTo>
                  <a:cubicBezTo>
                    <a:pt x="134" y="271"/>
                    <a:pt x="134" y="271"/>
                    <a:pt x="133" y="271"/>
                  </a:cubicBezTo>
                  <a:cubicBezTo>
                    <a:pt x="133" y="272"/>
                    <a:pt x="132" y="272"/>
                    <a:pt x="132" y="273"/>
                  </a:cubicBezTo>
                  <a:cubicBezTo>
                    <a:pt x="133" y="273"/>
                    <a:pt x="133" y="273"/>
                    <a:pt x="133" y="273"/>
                  </a:cubicBezTo>
                  <a:cubicBezTo>
                    <a:pt x="134" y="273"/>
                    <a:pt x="134" y="273"/>
                    <a:pt x="134" y="273"/>
                  </a:cubicBezTo>
                  <a:cubicBezTo>
                    <a:pt x="134" y="272"/>
                    <a:pt x="134" y="272"/>
                    <a:pt x="134" y="272"/>
                  </a:cubicBezTo>
                  <a:cubicBezTo>
                    <a:pt x="134" y="272"/>
                    <a:pt x="134" y="272"/>
                    <a:pt x="134" y="272"/>
                  </a:cubicBezTo>
                  <a:cubicBezTo>
                    <a:pt x="135" y="272"/>
                    <a:pt x="135" y="272"/>
                    <a:pt x="135" y="272"/>
                  </a:cubicBezTo>
                  <a:cubicBezTo>
                    <a:pt x="136" y="272"/>
                    <a:pt x="136" y="272"/>
                    <a:pt x="136" y="272"/>
                  </a:cubicBezTo>
                  <a:cubicBezTo>
                    <a:pt x="137" y="272"/>
                    <a:pt x="137" y="272"/>
                    <a:pt x="137" y="272"/>
                  </a:cubicBezTo>
                  <a:cubicBezTo>
                    <a:pt x="136" y="272"/>
                    <a:pt x="136" y="272"/>
                    <a:pt x="136" y="272"/>
                  </a:cubicBezTo>
                  <a:cubicBezTo>
                    <a:pt x="137" y="273"/>
                    <a:pt x="137" y="273"/>
                    <a:pt x="137" y="273"/>
                  </a:cubicBezTo>
                  <a:cubicBezTo>
                    <a:pt x="136" y="273"/>
                    <a:pt x="136" y="273"/>
                    <a:pt x="136" y="273"/>
                  </a:cubicBezTo>
                  <a:cubicBezTo>
                    <a:pt x="137" y="274"/>
                    <a:pt x="137" y="274"/>
                    <a:pt x="137" y="274"/>
                  </a:cubicBezTo>
                  <a:cubicBezTo>
                    <a:pt x="137" y="274"/>
                    <a:pt x="137" y="275"/>
                    <a:pt x="136" y="275"/>
                  </a:cubicBezTo>
                  <a:cubicBezTo>
                    <a:pt x="137" y="276"/>
                    <a:pt x="137" y="276"/>
                    <a:pt x="137" y="276"/>
                  </a:cubicBezTo>
                  <a:cubicBezTo>
                    <a:pt x="138" y="276"/>
                    <a:pt x="138" y="276"/>
                    <a:pt x="138" y="276"/>
                  </a:cubicBezTo>
                  <a:cubicBezTo>
                    <a:pt x="137" y="276"/>
                    <a:pt x="137" y="276"/>
                    <a:pt x="137" y="276"/>
                  </a:cubicBezTo>
                  <a:cubicBezTo>
                    <a:pt x="137" y="278"/>
                    <a:pt x="136" y="279"/>
                    <a:pt x="135" y="280"/>
                  </a:cubicBezTo>
                  <a:cubicBezTo>
                    <a:pt x="135" y="280"/>
                    <a:pt x="135" y="280"/>
                    <a:pt x="135" y="280"/>
                  </a:cubicBezTo>
                  <a:cubicBezTo>
                    <a:pt x="133" y="281"/>
                    <a:pt x="133" y="281"/>
                    <a:pt x="133" y="281"/>
                  </a:cubicBezTo>
                  <a:cubicBezTo>
                    <a:pt x="133" y="281"/>
                    <a:pt x="133" y="281"/>
                    <a:pt x="133" y="281"/>
                  </a:cubicBezTo>
                  <a:cubicBezTo>
                    <a:pt x="132" y="281"/>
                    <a:pt x="132" y="281"/>
                    <a:pt x="131" y="281"/>
                  </a:cubicBezTo>
                  <a:cubicBezTo>
                    <a:pt x="131" y="282"/>
                    <a:pt x="131" y="282"/>
                    <a:pt x="131" y="282"/>
                  </a:cubicBezTo>
                  <a:cubicBezTo>
                    <a:pt x="131" y="282"/>
                    <a:pt x="131" y="282"/>
                    <a:pt x="131" y="282"/>
                  </a:cubicBezTo>
                  <a:cubicBezTo>
                    <a:pt x="130" y="282"/>
                    <a:pt x="130" y="282"/>
                    <a:pt x="130" y="282"/>
                  </a:cubicBezTo>
                  <a:cubicBezTo>
                    <a:pt x="130" y="282"/>
                    <a:pt x="130" y="282"/>
                    <a:pt x="130" y="282"/>
                  </a:cubicBezTo>
                  <a:cubicBezTo>
                    <a:pt x="130" y="282"/>
                    <a:pt x="130" y="282"/>
                    <a:pt x="130" y="282"/>
                  </a:cubicBezTo>
                  <a:cubicBezTo>
                    <a:pt x="129" y="282"/>
                    <a:pt x="129" y="282"/>
                    <a:pt x="129" y="282"/>
                  </a:cubicBezTo>
                  <a:cubicBezTo>
                    <a:pt x="129" y="282"/>
                    <a:pt x="129" y="282"/>
                    <a:pt x="129" y="282"/>
                  </a:cubicBezTo>
                  <a:cubicBezTo>
                    <a:pt x="129" y="283"/>
                    <a:pt x="128" y="283"/>
                    <a:pt x="128" y="283"/>
                  </a:cubicBezTo>
                  <a:cubicBezTo>
                    <a:pt x="128" y="284"/>
                    <a:pt x="128" y="284"/>
                    <a:pt x="128" y="284"/>
                  </a:cubicBezTo>
                  <a:cubicBezTo>
                    <a:pt x="129" y="284"/>
                    <a:pt x="129" y="284"/>
                    <a:pt x="129" y="284"/>
                  </a:cubicBezTo>
                  <a:cubicBezTo>
                    <a:pt x="129" y="285"/>
                    <a:pt x="129" y="285"/>
                    <a:pt x="129" y="285"/>
                  </a:cubicBezTo>
                  <a:cubicBezTo>
                    <a:pt x="128" y="285"/>
                    <a:pt x="128" y="285"/>
                    <a:pt x="128" y="285"/>
                  </a:cubicBezTo>
                  <a:cubicBezTo>
                    <a:pt x="128" y="286"/>
                    <a:pt x="128" y="286"/>
                    <a:pt x="128" y="286"/>
                  </a:cubicBezTo>
                  <a:cubicBezTo>
                    <a:pt x="129" y="285"/>
                    <a:pt x="129" y="285"/>
                    <a:pt x="129" y="285"/>
                  </a:cubicBezTo>
                  <a:cubicBezTo>
                    <a:pt x="129" y="285"/>
                    <a:pt x="130" y="286"/>
                    <a:pt x="130" y="285"/>
                  </a:cubicBezTo>
                  <a:cubicBezTo>
                    <a:pt x="130" y="285"/>
                    <a:pt x="130" y="285"/>
                    <a:pt x="130" y="285"/>
                  </a:cubicBezTo>
                  <a:cubicBezTo>
                    <a:pt x="130" y="285"/>
                    <a:pt x="130" y="285"/>
                    <a:pt x="130" y="285"/>
                  </a:cubicBezTo>
                  <a:cubicBezTo>
                    <a:pt x="131" y="285"/>
                    <a:pt x="131" y="285"/>
                    <a:pt x="131" y="285"/>
                  </a:cubicBezTo>
                  <a:cubicBezTo>
                    <a:pt x="131" y="285"/>
                    <a:pt x="131" y="285"/>
                    <a:pt x="131" y="285"/>
                  </a:cubicBezTo>
                  <a:cubicBezTo>
                    <a:pt x="131" y="285"/>
                    <a:pt x="131" y="285"/>
                    <a:pt x="131" y="285"/>
                  </a:cubicBezTo>
                  <a:cubicBezTo>
                    <a:pt x="129" y="286"/>
                    <a:pt x="129" y="286"/>
                    <a:pt x="129" y="286"/>
                  </a:cubicBezTo>
                  <a:cubicBezTo>
                    <a:pt x="129" y="286"/>
                    <a:pt x="129" y="286"/>
                    <a:pt x="129" y="286"/>
                  </a:cubicBezTo>
                  <a:cubicBezTo>
                    <a:pt x="129" y="286"/>
                    <a:pt x="129" y="286"/>
                    <a:pt x="129" y="286"/>
                  </a:cubicBezTo>
                  <a:cubicBezTo>
                    <a:pt x="129" y="286"/>
                    <a:pt x="129" y="286"/>
                    <a:pt x="129" y="286"/>
                  </a:cubicBezTo>
                  <a:cubicBezTo>
                    <a:pt x="130" y="287"/>
                    <a:pt x="130" y="287"/>
                    <a:pt x="130" y="287"/>
                  </a:cubicBezTo>
                  <a:cubicBezTo>
                    <a:pt x="131" y="286"/>
                    <a:pt x="131" y="286"/>
                    <a:pt x="131" y="286"/>
                  </a:cubicBezTo>
                  <a:cubicBezTo>
                    <a:pt x="132" y="286"/>
                    <a:pt x="132" y="286"/>
                    <a:pt x="132" y="286"/>
                  </a:cubicBezTo>
                  <a:cubicBezTo>
                    <a:pt x="132" y="285"/>
                    <a:pt x="132" y="285"/>
                    <a:pt x="132" y="285"/>
                  </a:cubicBezTo>
                  <a:cubicBezTo>
                    <a:pt x="133" y="285"/>
                    <a:pt x="133" y="285"/>
                    <a:pt x="133" y="285"/>
                  </a:cubicBezTo>
                  <a:cubicBezTo>
                    <a:pt x="134" y="285"/>
                    <a:pt x="134" y="285"/>
                    <a:pt x="134" y="285"/>
                  </a:cubicBezTo>
                  <a:cubicBezTo>
                    <a:pt x="134" y="285"/>
                    <a:pt x="134" y="285"/>
                    <a:pt x="134" y="285"/>
                  </a:cubicBezTo>
                  <a:cubicBezTo>
                    <a:pt x="134" y="285"/>
                    <a:pt x="134" y="285"/>
                    <a:pt x="134" y="285"/>
                  </a:cubicBezTo>
                  <a:cubicBezTo>
                    <a:pt x="135" y="285"/>
                    <a:pt x="135" y="285"/>
                    <a:pt x="135" y="285"/>
                  </a:cubicBezTo>
                  <a:cubicBezTo>
                    <a:pt x="134" y="285"/>
                    <a:pt x="134" y="285"/>
                    <a:pt x="134" y="285"/>
                  </a:cubicBezTo>
                  <a:cubicBezTo>
                    <a:pt x="135" y="286"/>
                    <a:pt x="135" y="286"/>
                    <a:pt x="135" y="286"/>
                  </a:cubicBezTo>
                  <a:cubicBezTo>
                    <a:pt x="136" y="286"/>
                    <a:pt x="136" y="286"/>
                    <a:pt x="136" y="286"/>
                  </a:cubicBezTo>
                  <a:cubicBezTo>
                    <a:pt x="137" y="286"/>
                    <a:pt x="137" y="286"/>
                    <a:pt x="137" y="286"/>
                  </a:cubicBezTo>
                  <a:cubicBezTo>
                    <a:pt x="137" y="286"/>
                    <a:pt x="137" y="286"/>
                    <a:pt x="137" y="286"/>
                  </a:cubicBezTo>
                  <a:cubicBezTo>
                    <a:pt x="136" y="287"/>
                    <a:pt x="136" y="287"/>
                    <a:pt x="136" y="287"/>
                  </a:cubicBezTo>
                  <a:cubicBezTo>
                    <a:pt x="135" y="286"/>
                    <a:pt x="135" y="286"/>
                    <a:pt x="135" y="286"/>
                  </a:cubicBezTo>
                  <a:cubicBezTo>
                    <a:pt x="135" y="287"/>
                    <a:pt x="135" y="287"/>
                    <a:pt x="135" y="287"/>
                  </a:cubicBezTo>
                  <a:cubicBezTo>
                    <a:pt x="135" y="287"/>
                    <a:pt x="135" y="287"/>
                    <a:pt x="135" y="287"/>
                  </a:cubicBezTo>
                  <a:cubicBezTo>
                    <a:pt x="136" y="288"/>
                    <a:pt x="136" y="288"/>
                    <a:pt x="136" y="288"/>
                  </a:cubicBezTo>
                  <a:cubicBezTo>
                    <a:pt x="136" y="287"/>
                    <a:pt x="136" y="287"/>
                    <a:pt x="136" y="287"/>
                  </a:cubicBezTo>
                  <a:cubicBezTo>
                    <a:pt x="137" y="287"/>
                    <a:pt x="137" y="287"/>
                    <a:pt x="137" y="287"/>
                  </a:cubicBezTo>
                  <a:cubicBezTo>
                    <a:pt x="137" y="287"/>
                    <a:pt x="137" y="287"/>
                    <a:pt x="137" y="287"/>
                  </a:cubicBezTo>
                  <a:cubicBezTo>
                    <a:pt x="138" y="287"/>
                    <a:pt x="138" y="287"/>
                    <a:pt x="138" y="287"/>
                  </a:cubicBezTo>
                  <a:cubicBezTo>
                    <a:pt x="138" y="287"/>
                    <a:pt x="138" y="287"/>
                    <a:pt x="138" y="287"/>
                  </a:cubicBezTo>
                  <a:cubicBezTo>
                    <a:pt x="139" y="287"/>
                    <a:pt x="139" y="287"/>
                    <a:pt x="139" y="287"/>
                  </a:cubicBezTo>
                  <a:cubicBezTo>
                    <a:pt x="139" y="288"/>
                    <a:pt x="139" y="288"/>
                    <a:pt x="139" y="288"/>
                  </a:cubicBezTo>
                  <a:cubicBezTo>
                    <a:pt x="140" y="288"/>
                    <a:pt x="140" y="288"/>
                    <a:pt x="140" y="288"/>
                  </a:cubicBezTo>
                  <a:cubicBezTo>
                    <a:pt x="141" y="289"/>
                    <a:pt x="141" y="289"/>
                    <a:pt x="141" y="289"/>
                  </a:cubicBezTo>
                  <a:cubicBezTo>
                    <a:pt x="142" y="289"/>
                    <a:pt x="143" y="289"/>
                    <a:pt x="143" y="289"/>
                  </a:cubicBezTo>
                  <a:cubicBezTo>
                    <a:pt x="144" y="289"/>
                    <a:pt x="144" y="289"/>
                    <a:pt x="144" y="289"/>
                  </a:cubicBezTo>
                  <a:cubicBezTo>
                    <a:pt x="144" y="288"/>
                    <a:pt x="145" y="288"/>
                    <a:pt x="145" y="287"/>
                  </a:cubicBezTo>
                  <a:cubicBezTo>
                    <a:pt x="145" y="288"/>
                    <a:pt x="145" y="288"/>
                    <a:pt x="145" y="288"/>
                  </a:cubicBezTo>
                  <a:cubicBezTo>
                    <a:pt x="146" y="288"/>
                    <a:pt x="146" y="287"/>
                    <a:pt x="147" y="287"/>
                  </a:cubicBezTo>
                  <a:cubicBezTo>
                    <a:pt x="147" y="287"/>
                    <a:pt x="147" y="287"/>
                    <a:pt x="147" y="287"/>
                  </a:cubicBezTo>
                  <a:cubicBezTo>
                    <a:pt x="149" y="285"/>
                    <a:pt x="149" y="285"/>
                    <a:pt x="149" y="285"/>
                  </a:cubicBezTo>
                  <a:cubicBezTo>
                    <a:pt x="149" y="285"/>
                    <a:pt x="149" y="285"/>
                    <a:pt x="149" y="285"/>
                  </a:cubicBezTo>
                  <a:cubicBezTo>
                    <a:pt x="148" y="286"/>
                    <a:pt x="148" y="287"/>
                    <a:pt x="147" y="288"/>
                  </a:cubicBezTo>
                  <a:cubicBezTo>
                    <a:pt x="146" y="288"/>
                    <a:pt x="146" y="288"/>
                    <a:pt x="146" y="288"/>
                  </a:cubicBezTo>
                  <a:cubicBezTo>
                    <a:pt x="146" y="289"/>
                    <a:pt x="145" y="290"/>
                    <a:pt x="145" y="290"/>
                  </a:cubicBezTo>
                  <a:cubicBezTo>
                    <a:pt x="145" y="291"/>
                    <a:pt x="145" y="291"/>
                    <a:pt x="145" y="291"/>
                  </a:cubicBezTo>
                  <a:cubicBezTo>
                    <a:pt x="145" y="292"/>
                    <a:pt x="145" y="292"/>
                    <a:pt x="145" y="292"/>
                  </a:cubicBezTo>
                  <a:cubicBezTo>
                    <a:pt x="144" y="291"/>
                    <a:pt x="144" y="291"/>
                    <a:pt x="144" y="291"/>
                  </a:cubicBezTo>
                  <a:cubicBezTo>
                    <a:pt x="144" y="292"/>
                    <a:pt x="143" y="292"/>
                    <a:pt x="142" y="292"/>
                  </a:cubicBezTo>
                  <a:cubicBezTo>
                    <a:pt x="142" y="291"/>
                    <a:pt x="142" y="291"/>
                    <a:pt x="142" y="291"/>
                  </a:cubicBezTo>
                  <a:cubicBezTo>
                    <a:pt x="141" y="291"/>
                    <a:pt x="140" y="291"/>
                    <a:pt x="139" y="291"/>
                  </a:cubicBezTo>
                  <a:cubicBezTo>
                    <a:pt x="138" y="291"/>
                    <a:pt x="137" y="291"/>
                    <a:pt x="135" y="292"/>
                  </a:cubicBezTo>
                  <a:cubicBezTo>
                    <a:pt x="135" y="292"/>
                    <a:pt x="135" y="292"/>
                    <a:pt x="135" y="292"/>
                  </a:cubicBezTo>
                  <a:cubicBezTo>
                    <a:pt x="136" y="293"/>
                    <a:pt x="136" y="293"/>
                    <a:pt x="136" y="293"/>
                  </a:cubicBezTo>
                  <a:cubicBezTo>
                    <a:pt x="135" y="294"/>
                    <a:pt x="135" y="294"/>
                    <a:pt x="135" y="294"/>
                  </a:cubicBezTo>
                  <a:cubicBezTo>
                    <a:pt x="134" y="294"/>
                    <a:pt x="134" y="294"/>
                    <a:pt x="133" y="294"/>
                  </a:cubicBezTo>
                  <a:cubicBezTo>
                    <a:pt x="133" y="294"/>
                    <a:pt x="133" y="295"/>
                    <a:pt x="133" y="296"/>
                  </a:cubicBezTo>
                  <a:cubicBezTo>
                    <a:pt x="132" y="297"/>
                    <a:pt x="132" y="297"/>
                    <a:pt x="131" y="298"/>
                  </a:cubicBezTo>
                  <a:cubicBezTo>
                    <a:pt x="131" y="298"/>
                    <a:pt x="131" y="298"/>
                    <a:pt x="131" y="298"/>
                  </a:cubicBezTo>
                  <a:cubicBezTo>
                    <a:pt x="130" y="298"/>
                    <a:pt x="130" y="298"/>
                    <a:pt x="130" y="298"/>
                  </a:cubicBezTo>
                  <a:cubicBezTo>
                    <a:pt x="130" y="299"/>
                    <a:pt x="130" y="299"/>
                    <a:pt x="130" y="299"/>
                  </a:cubicBezTo>
                  <a:cubicBezTo>
                    <a:pt x="130" y="299"/>
                    <a:pt x="130" y="299"/>
                    <a:pt x="130" y="299"/>
                  </a:cubicBezTo>
                  <a:cubicBezTo>
                    <a:pt x="130" y="299"/>
                    <a:pt x="130" y="299"/>
                    <a:pt x="130" y="299"/>
                  </a:cubicBezTo>
                  <a:cubicBezTo>
                    <a:pt x="130" y="299"/>
                    <a:pt x="130" y="299"/>
                    <a:pt x="130" y="299"/>
                  </a:cubicBezTo>
                  <a:cubicBezTo>
                    <a:pt x="129" y="299"/>
                    <a:pt x="129" y="299"/>
                    <a:pt x="129" y="299"/>
                  </a:cubicBezTo>
                  <a:cubicBezTo>
                    <a:pt x="129" y="300"/>
                    <a:pt x="129" y="300"/>
                    <a:pt x="129" y="300"/>
                  </a:cubicBezTo>
                  <a:cubicBezTo>
                    <a:pt x="128" y="301"/>
                    <a:pt x="128" y="301"/>
                    <a:pt x="128" y="301"/>
                  </a:cubicBezTo>
                  <a:cubicBezTo>
                    <a:pt x="128" y="301"/>
                    <a:pt x="128" y="301"/>
                    <a:pt x="128" y="301"/>
                  </a:cubicBezTo>
                  <a:cubicBezTo>
                    <a:pt x="127" y="302"/>
                    <a:pt x="127" y="302"/>
                    <a:pt x="127" y="302"/>
                  </a:cubicBezTo>
                  <a:cubicBezTo>
                    <a:pt x="126" y="302"/>
                    <a:pt x="126" y="302"/>
                    <a:pt x="126" y="302"/>
                  </a:cubicBezTo>
                  <a:cubicBezTo>
                    <a:pt x="126" y="303"/>
                    <a:pt x="126" y="303"/>
                    <a:pt x="126" y="303"/>
                  </a:cubicBezTo>
                  <a:cubicBezTo>
                    <a:pt x="125" y="303"/>
                    <a:pt x="125" y="303"/>
                    <a:pt x="125" y="303"/>
                  </a:cubicBezTo>
                  <a:cubicBezTo>
                    <a:pt x="124" y="303"/>
                    <a:pt x="124" y="303"/>
                    <a:pt x="124" y="303"/>
                  </a:cubicBezTo>
                  <a:cubicBezTo>
                    <a:pt x="124" y="304"/>
                    <a:pt x="124" y="304"/>
                    <a:pt x="124" y="304"/>
                  </a:cubicBezTo>
                  <a:cubicBezTo>
                    <a:pt x="124" y="305"/>
                    <a:pt x="124" y="305"/>
                    <a:pt x="124" y="305"/>
                  </a:cubicBezTo>
                  <a:cubicBezTo>
                    <a:pt x="125" y="305"/>
                    <a:pt x="125" y="305"/>
                    <a:pt x="125" y="305"/>
                  </a:cubicBezTo>
                  <a:cubicBezTo>
                    <a:pt x="125" y="304"/>
                    <a:pt x="125" y="304"/>
                    <a:pt x="125" y="304"/>
                  </a:cubicBezTo>
                  <a:cubicBezTo>
                    <a:pt x="125" y="304"/>
                    <a:pt x="125" y="304"/>
                    <a:pt x="125" y="304"/>
                  </a:cubicBezTo>
                  <a:cubicBezTo>
                    <a:pt x="127" y="304"/>
                    <a:pt x="127" y="304"/>
                    <a:pt x="127" y="304"/>
                  </a:cubicBezTo>
                  <a:cubicBezTo>
                    <a:pt x="128" y="306"/>
                    <a:pt x="128" y="306"/>
                    <a:pt x="128" y="306"/>
                  </a:cubicBezTo>
                  <a:cubicBezTo>
                    <a:pt x="128" y="305"/>
                    <a:pt x="128" y="305"/>
                    <a:pt x="128" y="305"/>
                  </a:cubicBezTo>
                  <a:cubicBezTo>
                    <a:pt x="128" y="305"/>
                    <a:pt x="128" y="305"/>
                    <a:pt x="128" y="305"/>
                  </a:cubicBezTo>
                  <a:cubicBezTo>
                    <a:pt x="129" y="305"/>
                    <a:pt x="129" y="305"/>
                    <a:pt x="129" y="305"/>
                  </a:cubicBezTo>
                  <a:cubicBezTo>
                    <a:pt x="128" y="304"/>
                    <a:pt x="128" y="304"/>
                    <a:pt x="128" y="304"/>
                  </a:cubicBezTo>
                  <a:cubicBezTo>
                    <a:pt x="129" y="303"/>
                    <a:pt x="129" y="303"/>
                    <a:pt x="129" y="303"/>
                  </a:cubicBezTo>
                  <a:cubicBezTo>
                    <a:pt x="129" y="304"/>
                    <a:pt x="129" y="304"/>
                    <a:pt x="129" y="304"/>
                  </a:cubicBezTo>
                  <a:cubicBezTo>
                    <a:pt x="130" y="303"/>
                    <a:pt x="130" y="303"/>
                    <a:pt x="130" y="303"/>
                  </a:cubicBezTo>
                  <a:cubicBezTo>
                    <a:pt x="130" y="303"/>
                    <a:pt x="130" y="303"/>
                    <a:pt x="130" y="303"/>
                  </a:cubicBezTo>
                  <a:cubicBezTo>
                    <a:pt x="131" y="303"/>
                    <a:pt x="131" y="303"/>
                    <a:pt x="131" y="303"/>
                  </a:cubicBezTo>
                  <a:cubicBezTo>
                    <a:pt x="131" y="302"/>
                    <a:pt x="131" y="302"/>
                    <a:pt x="131" y="302"/>
                  </a:cubicBezTo>
                  <a:cubicBezTo>
                    <a:pt x="132" y="301"/>
                    <a:pt x="132" y="301"/>
                    <a:pt x="132" y="301"/>
                  </a:cubicBezTo>
                  <a:cubicBezTo>
                    <a:pt x="132" y="302"/>
                    <a:pt x="132" y="302"/>
                    <a:pt x="132" y="302"/>
                  </a:cubicBezTo>
                  <a:cubicBezTo>
                    <a:pt x="133" y="302"/>
                    <a:pt x="133" y="302"/>
                    <a:pt x="133" y="302"/>
                  </a:cubicBezTo>
                  <a:cubicBezTo>
                    <a:pt x="134" y="301"/>
                    <a:pt x="134" y="301"/>
                    <a:pt x="134" y="301"/>
                  </a:cubicBezTo>
                  <a:cubicBezTo>
                    <a:pt x="135" y="301"/>
                    <a:pt x="135" y="301"/>
                    <a:pt x="135" y="301"/>
                  </a:cubicBezTo>
                  <a:cubicBezTo>
                    <a:pt x="135" y="302"/>
                    <a:pt x="135" y="302"/>
                    <a:pt x="135" y="302"/>
                  </a:cubicBezTo>
                  <a:cubicBezTo>
                    <a:pt x="136" y="301"/>
                    <a:pt x="136" y="301"/>
                    <a:pt x="136" y="301"/>
                  </a:cubicBezTo>
                  <a:cubicBezTo>
                    <a:pt x="135" y="301"/>
                    <a:pt x="135" y="301"/>
                    <a:pt x="135" y="301"/>
                  </a:cubicBezTo>
                  <a:cubicBezTo>
                    <a:pt x="135" y="301"/>
                    <a:pt x="135" y="301"/>
                    <a:pt x="135" y="301"/>
                  </a:cubicBezTo>
                  <a:cubicBezTo>
                    <a:pt x="135" y="300"/>
                    <a:pt x="135" y="300"/>
                    <a:pt x="135" y="300"/>
                  </a:cubicBezTo>
                  <a:cubicBezTo>
                    <a:pt x="136" y="300"/>
                    <a:pt x="136" y="300"/>
                    <a:pt x="136" y="300"/>
                  </a:cubicBezTo>
                  <a:cubicBezTo>
                    <a:pt x="136" y="301"/>
                    <a:pt x="136" y="301"/>
                    <a:pt x="136" y="301"/>
                  </a:cubicBezTo>
                  <a:cubicBezTo>
                    <a:pt x="136" y="301"/>
                    <a:pt x="136" y="301"/>
                    <a:pt x="136" y="301"/>
                  </a:cubicBezTo>
                  <a:cubicBezTo>
                    <a:pt x="136" y="301"/>
                    <a:pt x="136" y="301"/>
                    <a:pt x="136" y="301"/>
                  </a:cubicBezTo>
                  <a:cubicBezTo>
                    <a:pt x="136" y="302"/>
                    <a:pt x="136" y="302"/>
                    <a:pt x="136" y="302"/>
                  </a:cubicBezTo>
                  <a:cubicBezTo>
                    <a:pt x="137" y="302"/>
                    <a:pt x="137" y="302"/>
                    <a:pt x="137" y="302"/>
                  </a:cubicBezTo>
                  <a:cubicBezTo>
                    <a:pt x="137" y="302"/>
                    <a:pt x="137" y="302"/>
                    <a:pt x="137" y="302"/>
                  </a:cubicBezTo>
                  <a:cubicBezTo>
                    <a:pt x="139" y="303"/>
                    <a:pt x="139" y="303"/>
                    <a:pt x="139" y="303"/>
                  </a:cubicBezTo>
                  <a:cubicBezTo>
                    <a:pt x="140" y="303"/>
                    <a:pt x="140" y="303"/>
                    <a:pt x="140" y="303"/>
                  </a:cubicBezTo>
                  <a:cubicBezTo>
                    <a:pt x="140" y="302"/>
                    <a:pt x="140" y="302"/>
                    <a:pt x="140" y="302"/>
                  </a:cubicBezTo>
                  <a:cubicBezTo>
                    <a:pt x="141" y="301"/>
                    <a:pt x="141" y="301"/>
                    <a:pt x="141" y="301"/>
                  </a:cubicBezTo>
                  <a:cubicBezTo>
                    <a:pt x="141" y="301"/>
                    <a:pt x="141" y="301"/>
                    <a:pt x="141" y="301"/>
                  </a:cubicBezTo>
                  <a:cubicBezTo>
                    <a:pt x="141" y="300"/>
                    <a:pt x="141" y="300"/>
                    <a:pt x="141" y="300"/>
                  </a:cubicBezTo>
                  <a:cubicBezTo>
                    <a:pt x="141" y="300"/>
                    <a:pt x="141" y="300"/>
                    <a:pt x="141" y="300"/>
                  </a:cubicBezTo>
                  <a:cubicBezTo>
                    <a:pt x="141" y="299"/>
                    <a:pt x="141" y="299"/>
                    <a:pt x="141" y="299"/>
                  </a:cubicBezTo>
                  <a:cubicBezTo>
                    <a:pt x="141" y="298"/>
                    <a:pt x="141" y="298"/>
                    <a:pt x="141" y="298"/>
                  </a:cubicBezTo>
                  <a:cubicBezTo>
                    <a:pt x="141" y="298"/>
                    <a:pt x="141" y="298"/>
                    <a:pt x="141" y="298"/>
                  </a:cubicBezTo>
                  <a:cubicBezTo>
                    <a:pt x="142" y="298"/>
                    <a:pt x="142" y="298"/>
                    <a:pt x="142" y="298"/>
                  </a:cubicBezTo>
                  <a:cubicBezTo>
                    <a:pt x="143" y="298"/>
                    <a:pt x="143" y="298"/>
                    <a:pt x="143" y="298"/>
                  </a:cubicBezTo>
                  <a:cubicBezTo>
                    <a:pt x="143" y="298"/>
                    <a:pt x="143" y="298"/>
                    <a:pt x="143" y="298"/>
                  </a:cubicBezTo>
                  <a:cubicBezTo>
                    <a:pt x="144" y="298"/>
                    <a:pt x="144" y="298"/>
                    <a:pt x="144" y="298"/>
                  </a:cubicBezTo>
                  <a:cubicBezTo>
                    <a:pt x="144" y="297"/>
                    <a:pt x="144" y="297"/>
                    <a:pt x="144" y="297"/>
                  </a:cubicBezTo>
                  <a:cubicBezTo>
                    <a:pt x="145" y="297"/>
                    <a:pt x="145" y="297"/>
                    <a:pt x="145" y="297"/>
                  </a:cubicBezTo>
                  <a:cubicBezTo>
                    <a:pt x="146" y="297"/>
                    <a:pt x="146" y="297"/>
                    <a:pt x="146" y="297"/>
                  </a:cubicBezTo>
                  <a:cubicBezTo>
                    <a:pt x="147" y="297"/>
                    <a:pt x="148" y="298"/>
                    <a:pt x="149" y="299"/>
                  </a:cubicBezTo>
                  <a:cubicBezTo>
                    <a:pt x="149" y="299"/>
                    <a:pt x="149" y="299"/>
                    <a:pt x="149" y="299"/>
                  </a:cubicBezTo>
                  <a:cubicBezTo>
                    <a:pt x="149" y="299"/>
                    <a:pt x="149" y="299"/>
                    <a:pt x="149" y="299"/>
                  </a:cubicBezTo>
                  <a:cubicBezTo>
                    <a:pt x="149" y="299"/>
                    <a:pt x="149" y="299"/>
                    <a:pt x="149" y="299"/>
                  </a:cubicBezTo>
                  <a:cubicBezTo>
                    <a:pt x="149" y="298"/>
                    <a:pt x="149" y="298"/>
                    <a:pt x="149" y="298"/>
                  </a:cubicBezTo>
                  <a:cubicBezTo>
                    <a:pt x="150" y="298"/>
                    <a:pt x="151" y="298"/>
                    <a:pt x="152" y="299"/>
                  </a:cubicBezTo>
                  <a:cubicBezTo>
                    <a:pt x="153" y="299"/>
                    <a:pt x="153" y="299"/>
                    <a:pt x="153" y="299"/>
                  </a:cubicBezTo>
                  <a:cubicBezTo>
                    <a:pt x="153" y="298"/>
                    <a:pt x="153" y="298"/>
                    <a:pt x="153" y="298"/>
                  </a:cubicBezTo>
                  <a:cubicBezTo>
                    <a:pt x="153" y="298"/>
                    <a:pt x="153" y="298"/>
                    <a:pt x="153" y="298"/>
                  </a:cubicBezTo>
                  <a:cubicBezTo>
                    <a:pt x="152" y="297"/>
                    <a:pt x="152" y="297"/>
                    <a:pt x="152" y="297"/>
                  </a:cubicBezTo>
                  <a:cubicBezTo>
                    <a:pt x="153" y="297"/>
                    <a:pt x="153" y="297"/>
                    <a:pt x="153" y="297"/>
                  </a:cubicBezTo>
                  <a:cubicBezTo>
                    <a:pt x="153" y="297"/>
                    <a:pt x="153" y="297"/>
                    <a:pt x="153" y="297"/>
                  </a:cubicBezTo>
                  <a:cubicBezTo>
                    <a:pt x="154" y="297"/>
                    <a:pt x="154" y="297"/>
                    <a:pt x="154" y="297"/>
                  </a:cubicBezTo>
                  <a:cubicBezTo>
                    <a:pt x="154" y="297"/>
                    <a:pt x="154" y="297"/>
                    <a:pt x="154" y="297"/>
                  </a:cubicBezTo>
                  <a:cubicBezTo>
                    <a:pt x="155" y="297"/>
                    <a:pt x="155" y="297"/>
                    <a:pt x="155" y="297"/>
                  </a:cubicBezTo>
                  <a:cubicBezTo>
                    <a:pt x="156" y="297"/>
                    <a:pt x="156" y="297"/>
                    <a:pt x="156" y="297"/>
                  </a:cubicBezTo>
                  <a:cubicBezTo>
                    <a:pt x="156" y="297"/>
                    <a:pt x="156" y="297"/>
                    <a:pt x="156" y="297"/>
                  </a:cubicBezTo>
                  <a:cubicBezTo>
                    <a:pt x="157" y="296"/>
                    <a:pt x="157" y="296"/>
                    <a:pt x="158" y="296"/>
                  </a:cubicBezTo>
                  <a:cubicBezTo>
                    <a:pt x="158" y="296"/>
                    <a:pt x="158" y="296"/>
                    <a:pt x="158" y="296"/>
                  </a:cubicBezTo>
                  <a:cubicBezTo>
                    <a:pt x="157" y="295"/>
                    <a:pt x="157" y="295"/>
                    <a:pt x="157" y="295"/>
                  </a:cubicBezTo>
                  <a:cubicBezTo>
                    <a:pt x="158" y="295"/>
                    <a:pt x="158" y="296"/>
                    <a:pt x="159" y="296"/>
                  </a:cubicBezTo>
                  <a:cubicBezTo>
                    <a:pt x="159" y="296"/>
                    <a:pt x="159" y="296"/>
                    <a:pt x="159" y="296"/>
                  </a:cubicBezTo>
                  <a:cubicBezTo>
                    <a:pt x="159" y="296"/>
                    <a:pt x="159" y="296"/>
                    <a:pt x="159" y="296"/>
                  </a:cubicBezTo>
                  <a:cubicBezTo>
                    <a:pt x="160" y="296"/>
                    <a:pt x="160" y="296"/>
                    <a:pt x="160" y="296"/>
                  </a:cubicBezTo>
                  <a:cubicBezTo>
                    <a:pt x="160" y="296"/>
                    <a:pt x="160" y="296"/>
                    <a:pt x="160" y="296"/>
                  </a:cubicBezTo>
                  <a:cubicBezTo>
                    <a:pt x="160" y="296"/>
                    <a:pt x="160" y="296"/>
                    <a:pt x="160" y="296"/>
                  </a:cubicBezTo>
                  <a:cubicBezTo>
                    <a:pt x="160" y="296"/>
                    <a:pt x="160" y="296"/>
                    <a:pt x="160" y="296"/>
                  </a:cubicBezTo>
                  <a:cubicBezTo>
                    <a:pt x="161" y="296"/>
                    <a:pt x="161" y="296"/>
                    <a:pt x="161" y="296"/>
                  </a:cubicBezTo>
                  <a:cubicBezTo>
                    <a:pt x="161" y="296"/>
                    <a:pt x="161" y="296"/>
                    <a:pt x="161" y="296"/>
                  </a:cubicBezTo>
                  <a:cubicBezTo>
                    <a:pt x="161" y="296"/>
                    <a:pt x="161" y="296"/>
                    <a:pt x="161" y="296"/>
                  </a:cubicBezTo>
                  <a:cubicBezTo>
                    <a:pt x="162" y="297"/>
                    <a:pt x="162" y="297"/>
                    <a:pt x="162" y="297"/>
                  </a:cubicBezTo>
                  <a:cubicBezTo>
                    <a:pt x="163" y="296"/>
                    <a:pt x="164" y="296"/>
                    <a:pt x="166" y="295"/>
                  </a:cubicBezTo>
                  <a:cubicBezTo>
                    <a:pt x="167" y="296"/>
                    <a:pt x="169" y="296"/>
                    <a:pt x="170" y="296"/>
                  </a:cubicBezTo>
                  <a:cubicBezTo>
                    <a:pt x="171" y="295"/>
                    <a:pt x="171" y="295"/>
                    <a:pt x="171" y="295"/>
                  </a:cubicBezTo>
                  <a:cubicBezTo>
                    <a:pt x="173" y="295"/>
                    <a:pt x="173" y="295"/>
                    <a:pt x="173" y="295"/>
                  </a:cubicBezTo>
                  <a:cubicBezTo>
                    <a:pt x="174" y="294"/>
                    <a:pt x="174" y="294"/>
                    <a:pt x="174" y="294"/>
                  </a:cubicBezTo>
                  <a:cubicBezTo>
                    <a:pt x="174" y="294"/>
                    <a:pt x="174" y="294"/>
                    <a:pt x="174" y="294"/>
                  </a:cubicBezTo>
                  <a:cubicBezTo>
                    <a:pt x="175" y="294"/>
                    <a:pt x="175" y="294"/>
                    <a:pt x="175" y="294"/>
                  </a:cubicBezTo>
                  <a:cubicBezTo>
                    <a:pt x="176" y="294"/>
                    <a:pt x="176" y="294"/>
                    <a:pt x="176" y="294"/>
                  </a:cubicBezTo>
                  <a:cubicBezTo>
                    <a:pt x="175" y="293"/>
                    <a:pt x="175" y="293"/>
                    <a:pt x="175" y="293"/>
                  </a:cubicBezTo>
                  <a:cubicBezTo>
                    <a:pt x="176" y="293"/>
                    <a:pt x="176" y="293"/>
                    <a:pt x="176" y="293"/>
                  </a:cubicBezTo>
                  <a:cubicBezTo>
                    <a:pt x="176" y="292"/>
                    <a:pt x="176" y="292"/>
                    <a:pt x="176" y="292"/>
                  </a:cubicBezTo>
                  <a:cubicBezTo>
                    <a:pt x="177" y="292"/>
                    <a:pt x="177" y="292"/>
                    <a:pt x="177" y="292"/>
                  </a:cubicBezTo>
                  <a:cubicBezTo>
                    <a:pt x="178" y="291"/>
                    <a:pt x="178" y="291"/>
                    <a:pt x="178" y="291"/>
                  </a:cubicBezTo>
                  <a:cubicBezTo>
                    <a:pt x="179" y="290"/>
                    <a:pt x="179" y="290"/>
                    <a:pt x="179" y="290"/>
                  </a:cubicBezTo>
                  <a:cubicBezTo>
                    <a:pt x="178" y="289"/>
                    <a:pt x="178" y="289"/>
                    <a:pt x="178" y="289"/>
                  </a:cubicBezTo>
                  <a:cubicBezTo>
                    <a:pt x="179" y="288"/>
                    <a:pt x="179" y="288"/>
                    <a:pt x="179" y="288"/>
                  </a:cubicBezTo>
                  <a:cubicBezTo>
                    <a:pt x="179" y="288"/>
                    <a:pt x="179" y="288"/>
                    <a:pt x="179" y="288"/>
                  </a:cubicBezTo>
                  <a:cubicBezTo>
                    <a:pt x="177" y="288"/>
                    <a:pt x="176" y="289"/>
                    <a:pt x="175" y="289"/>
                  </a:cubicBezTo>
                  <a:cubicBezTo>
                    <a:pt x="174" y="289"/>
                    <a:pt x="174" y="289"/>
                    <a:pt x="174" y="289"/>
                  </a:cubicBezTo>
                  <a:cubicBezTo>
                    <a:pt x="173" y="288"/>
                    <a:pt x="173" y="288"/>
                    <a:pt x="173" y="288"/>
                  </a:cubicBezTo>
                  <a:cubicBezTo>
                    <a:pt x="173" y="289"/>
                    <a:pt x="173" y="289"/>
                    <a:pt x="173" y="289"/>
                  </a:cubicBezTo>
                  <a:cubicBezTo>
                    <a:pt x="172" y="289"/>
                    <a:pt x="172" y="289"/>
                    <a:pt x="172" y="289"/>
                  </a:cubicBezTo>
                  <a:cubicBezTo>
                    <a:pt x="172" y="288"/>
                    <a:pt x="172" y="288"/>
                    <a:pt x="172" y="288"/>
                  </a:cubicBezTo>
                  <a:cubicBezTo>
                    <a:pt x="173" y="288"/>
                    <a:pt x="173" y="288"/>
                    <a:pt x="173" y="288"/>
                  </a:cubicBezTo>
                  <a:cubicBezTo>
                    <a:pt x="173" y="288"/>
                    <a:pt x="173" y="288"/>
                    <a:pt x="173" y="288"/>
                  </a:cubicBezTo>
                  <a:cubicBezTo>
                    <a:pt x="173" y="288"/>
                    <a:pt x="173" y="288"/>
                    <a:pt x="173" y="288"/>
                  </a:cubicBezTo>
                  <a:cubicBezTo>
                    <a:pt x="172" y="288"/>
                    <a:pt x="172" y="288"/>
                    <a:pt x="172" y="288"/>
                  </a:cubicBezTo>
                  <a:cubicBezTo>
                    <a:pt x="171" y="288"/>
                    <a:pt x="171" y="288"/>
                    <a:pt x="171" y="288"/>
                  </a:cubicBezTo>
                  <a:cubicBezTo>
                    <a:pt x="171" y="287"/>
                    <a:pt x="171" y="287"/>
                    <a:pt x="171" y="287"/>
                  </a:cubicBezTo>
                  <a:cubicBezTo>
                    <a:pt x="173" y="287"/>
                    <a:pt x="173" y="287"/>
                    <a:pt x="173" y="287"/>
                  </a:cubicBezTo>
                  <a:cubicBezTo>
                    <a:pt x="174" y="287"/>
                    <a:pt x="174" y="287"/>
                    <a:pt x="174" y="287"/>
                  </a:cubicBezTo>
                  <a:cubicBezTo>
                    <a:pt x="174" y="287"/>
                    <a:pt x="174" y="287"/>
                    <a:pt x="174" y="287"/>
                  </a:cubicBezTo>
                  <a:cubicBezTo>
                    <a:pt x="175" y="286"/>
                    <a:pt x="175" y="286"/>
                    <a:pt x="175" y="286"/>
                  </a:cubicBezTo>
                  <a:cubicBezTo>
                    <a:pt x="175" y="284"/>
                    <a:pt x="175" y="284"/>
                    <a:pt x="175" y="284"/>
                  </a:cubicBezTo>
                  <a:cubicBezTo>
                    <a:pt x="174" y="285"/>
                    <a:pt x="174" y="285"/>
                    <a:pt x="173" y="285"/>
                  </a:cubicBezTo>
                  <a:cubicBezTo>
                    <a:pt x="173" y="285"/>
                    <a:pt x="173" y="285"/>
                    <a:pt x="173" y="285"/>
                  </a:cubicBezTo>
                  <a:cubicBezTo>
                    <a:pt x="174" y="284"/>
                    <a:pt x="174" y="284"/>
                    <a:pt x="174" y="284"/>
                  </a:cubicBezTo>
                  <a:cubicBezTo>
                    <a:pt x="174" y="284"/>
                    <a:pt x="174" y="284"/>
                    <a:pt x="174" y="284"/>
                  </a:cubicBezTo>
                  <a:cubicBezTo>
                    <a:pt x="175" y="284"/>
                    <a:pt x="175" y="284"/>
                    <a:pt x="175" y="284"/>
                  </a:cubicBezTo>
                  <a:cubicBezTo>
                    <a:pt x="175" y="284"/>
                    <a:pt x="175" y="284"/>
                    <a:pt x="175" y="284"/>
                  </a:cubicBezTo>
                  <a:cubicBezTo>
                    <a:pt x="176" y="284"/>
                    <a:pt x="176" y="284"/>
                    <a:pt x="176" y="284"/>
                  </a:cubicBezTo>
                  <a:cubicBezTo>
                    <a:pt x="177" y="283"/>
                    <a:pt x="177" y="283"/>
                    <a:pt x="177" y="283"/>
                  </a:cubicBezTo>
                  <a:cubicBezTo>
                    <a:pt x="177" y="283"/>
                    <a:pt x="177" y="283"/>
                    <a:pt x="177" y="283"/>
                  </a:cubicBezTo>
                  <a:cubicBezTo>
                    <a:pt x="177" y="282"/>
                    <a:pt x="177" y="282"/>
                    <a:pt x="177" y="282"/>
                  </a:cubicBezTo>
                  <a:cubicBezTo>
                    <a:pt x="177" y="282"/>
                    <a:pt x="176" y="282"/>
                    <a:pt x="176" y="282"/>
                  </a:cubicBezTo>
                  <a:cubicBezTo>
                    <a:pt x="176" y="282"/>
                    <a:pt x="176" y="282"/>
                    <a:pt x="176" y="282"/>
                  </a:cubicBezTo>
                  <a:cubicBezTo>
                    <a:pt x="177" y="282"/>
                    <a:pt x="177" y="282"/>
                    <a:pt x="177" y="282"/>
                  </a:cubicBezTo>
                  <a:cubicBezTo>
                    <a:pt x="176" y="281"/>
                    <a:pt x="176" y="281"/>
                    <a:pt x="176" y="281"/>
                  </a:cubicBezTo>
                  <a:cubicBezTo>
                    <a:pt x="177" y="281"/>
                    <a:pt x="177" y="282"/>
                    <a:pt x="178" y="282"/>
                  </a:cubicBezTo>
                  <a:cubicBezTo>
                    <a:pt x="178" y="282"/>
                    <a:pt x="178" y="281"/>
                    <a:pt x="179" y="281"/>
                  </a:cubicBezTo>
                  <a:cubicBezTo>
                    <a:pt x="179" y="280"/>
                    <a:pt x="179" y="280"/>
                    <a:pt x="179" y="280"/>
                  </a:cubicBezTo>
                  <a:cubicBezTo>
                    <a:pt x="180" y="280"/>
                    <a:pt x="180" y="279"/>
                    <a:pt x="180" y="278"/>
                  </a:cubicBezTo>
                  <a:cubicBezTo>
                    <a:pt x="180" y="277"/>
                    <a:pt x="180" y="276"/>
                    <a:pt x="180" y="276"/>
                  </a:cubicBezTo>
                  <a:cubicBezTo>
                    <a:pt x="180" y="272"/>
                    <a:pt x="177" y="270"/>
                    <a:pt x="174" y="270"/>
                  </a:cubicBezTo>
                  <a:cubicBezTo>
                    <a:pt x="174" y="271"/>
                    <a:pt x="174" y="271"/>
                    <a:pt x="174" y="271"/>
                  </a:cubicBezTo>
                  <a:cubicBezTo>
                    <a:pt x="173" y="270"/>
                    <a:pt x="172" y="270"/>
                    <a:pt x="171" y="270"/>
                  </a:cubicBezTo>
                  <a:cubicBezTo>
                    <a:pt x="171" y="271"/>
                    <a:pt x="171" y="271"/>
                    <a:pt x="171" y="271"/>
                  </a:cubicBezTo>
                  <a:cubicBezTo>
                    <a:pt x="170" y="271"/>
                    <a:pt x="170" y="272"/>
                    <a:pt x="170" y="273"/>
                  </a:cubicBezTo>
                  <a:cubicBezTo>
                    <a:pt x="169" y="273"/>
                    <a:pt x="169" y="273"/>
                    <a:pt x="169" y="273"/>
                  </a:cubicBezTo>
                  <a:cubicBezTo>
                    <a:pt x="168" y="272"/>
                    <a:pt x="168" y="272"/>
                    <a:pt x="168" y="272"/>
                  </a:cubicBezTo>
                  <a:cubicBezTo>
                    <a:pt x="168" y="271"/>
                    <a:pt x="168" y="271"/>
                    <a:pt x="168" y="271"/>
                  </a:cubicBezTo>
                  <a:cubicBezTo>
                    <a:pt x="167" y="272"/>
                    <a:pt x="167" y="272"/>
                    <a:pt x="167" y="272"/>
                  </a:cubicBezTo>
                  <a:cubicBezTo>
                    <a:pt x="168" y="271"/>
                    <a:pt x="168" y="270"/>
                    <a:pt x="169" y="269"/>
                  </a:cubicBezTo>
                  <a:cubicBezTo>
                    <a:pt x="170" y="268"/>
                    <a:pt x="169" y="266"/>
                    <a:pt x="168" y="265"/>
                  </a:cubicBezTo>
                  <a:cubicBezTo>
                    <a:pt x="167" y="265"/>
                    <a:pt x="167" y="265"/>
                    <a:pt x="167" y="265"/>
                  </a:cubicBezTo>
                  <a:cubicBezTo>
                    <a:pt x="167" y="264"/>
                    <a:pt x="166" y="263"/>
                    <a:pt x="165" y="263"/>
                  </a:cubicBezTo>
                  <a:cubicBezTo>
                    <a:pt x="165" y="262"/>
                    <a:pt x="165" y="262"/>
                    <a:pt x="165" y="262"/>
                  </a:cubicBezTo>
                  <a:cubicBezTo>
                    <a:pt x="164" y="262"/>
                    <a:pt x="164" y="262"/>
                    <a:pt x="164" y="262"/>
                  </a:cubicBezTo>
                  <a:cubicBezTo>
                    <a:pt x="163" y="262"/>
                    <a:pt x="163" y="262"/>
                    <a:pt x="163" y="262"/>
                  </a:cubicBezTo>
                  <a:cubicBezTo>
                    <a:pt x="163" y="263"/>
                    <a:pt x="163" y="263"/>
                    <a:pt x="163" y="263"/>
                  </a:cubicBezTo>
                  <a:cubicBezTo>
                    <a:pt x="162" y="262"/>
                    <a:pt x="162" y="262"/>
                    <a:pt x="162" y="262"/>
                  </a:cubicBezTo>
                  <a:cubicBezTo>
                    <a:pt x="162" y="262"/>
                    <a:pt x="162" y="262"/>
                    <a:pt x="162" y="262"/>
                  </a:cubicBezTo>
                  <a:cubicBezTo>
                    <a:pt x="161" y="262"/>
                    <a:pt x="161" y="262"/>
                    <a:pt x="161" y="262"/>
                  </a:cubicBezTo>
                  <a:cubicBezTo>
                    <a:pt x="162" y="262"/>
                    <a:pt x="162" y="262"/>
                    <a:pt x="162" y="262"/>
                  </a:cubicBezTo>
                  <a:cubicBezTo>
                    <a:pt x="163" y="262"/>
                    <a:pt x="163" y="262"/>
                    <a:pt x="163" y="262"/>
                  </a:cubicBezTo>
                  <a:cubicBezTo>
                    <a:pt x="163" y="262"/>
                    <a:pt x="164" y="262"/>
                    <a:pt x="164" y="262"/>
                  </a:cubicBezTo>
                  <a:cubicBezTo>
                    <a:pt x="165" y="262"/>
                    <a:pt x="165" y="262"/>
                    <a:pt x="165" y="262"/>
                  </a:cubicBezTo>
                  <a:cubicBezTo>
                    <a:pt x="166" y="263"/>
                    <a:pt x="166" y="263"/>
                    <a:pt x="166" y="263"/>
                  </a:cubicBezTo>
                  <a:cubicBezTo>
                    <a:pt x="166" y="263"/>
                    <a:pt x="166" y="263"/>
                    <a:pt x="166" y="263"/>
                  </a:cubicBezTo>
                  <a:cubicBezTo>
                    <a:pt x="167" y="263"/>
                    <a:pt x="167" y="263"/>
                    <a:pt x="167" y="263"/>
                  </a:cubicBezTo>
                  <a:cubicBezTo>
                    <a:pt x="168" y="263"/>
                    <a:pt x="168" y="263"/>
                    <a:pt x="168" y="263"/>
                  </a:cubicBezTo>
                  <a:cubicBezTo>
                    <a:pt x="167" y="262"/>
                    <a:pt x="166" y="260"/>
                    <a:pt x="165" y="258"/>
                  </a:cubicBezTo>
                  <a:cubicBezTo>
                    <a:pt x="165" y="258"/>
                    <a:pt x="165" y="258"/>
                    <a:pt x="165" y="258"/>
                  </a:cubicBezTo>
                  <a:cubicBezTo>
                    <a:pt x="166" y="257"/>
                    <a:pt x="166" y="257"/>
                    <a:pt x="166" y="257"/>
                  </a:cubicBezTo>
                  <a:cubicBezTo>
                    <a:pt x="165" y="257"/>
                    <a:pt x="165" y="257"/>
                    <a:pt x="165" y="257"/>
                  </a:cubicBezTo>
                  <a:cubicBezTo>
                    <a:pt x="164" y="256"/>
                    <a:pt x="164" y="256"/>
                    <a:pt x="164" y="256"/>
                  </a:cubicBezTo>
                  <a:cubicBezTo>
                    <a:pt x="163" y="256"/>
                    <a:pt x="163" y="256"/>
                    <a:pt x="163" y="256"/>
                  </a:cubicBezTo>
                  <a:cubicBezTo>
                    <a:pt x="163" y="254"/>
                    <a:pt x="163" y="254"/>
                    <a:pt x="163" y="254"/>
                  </a:cubicBezTo>
                  <a:cubicBezTo>
                    <a:pt x="163" y="254"/>
                    <a:pt x="163" y="254"/>
                    <a:pt x="163" y="254"/>
                  </a:cubicBezTo>
                  <a:cubicBezTo>
                    <a:pt x="162" y="253"/>
                    <a:pt x="162" y="253"/>
                    <a:pt x="162" y="253"/>
                  </a:cubicBezTo>
                  <a:cubicBezTo>
                    <a:pt x="161" y="252"/>
                    <a:pt x="159" y="252"/>
                    <a:pt x="158" y="252"/>
                  </a:cubicBezTo>
                  <a:cubicBezTo>
                    <a:pt x="158" y="251"/>
                    <a:pt x="158" y="251"/>
                    <a:pt x="158" y="251"/>
                  </a:cubicBezTo>
                  <a:cubicBezTo>
                    <a:pt x="157" y="250"/>
                    <a:pt x="156" y="249"/>
                    <a:pt x="156" y="248"/>
                  </a:cubicBezTo>
                  <a:cubicBezTo>
                    <a:pt x="156" y="247"/>
                    <a:pt x="156" y="247"/>
                    <a:pt x="156" y="247"/>
                  </a:cubicBezTo>
                  <a:cubicBezTo>
                    <a:pt x="155" y="247"/>
                    <a:pt x="155" y="246"/>
                    <a:pt x="155" y="245"/>
                  </a:cubicBezTo>
                  <a:cubicBezTo>
                    <a:pt x="155" y="244"/>
                    <a:pt x="155" y="244"/>
                    <a:pt x="155" y="244"/>
                  </a:cubicBezTo>
                  <a:cubicBezTo>
                    <a:pt x="155" y="244"/>
                    <a:pt x="155" y="244"/>
                    <a:pt x="155" y="244"/>
                  </a:cubicBezTo>
                  <a:cubicBezTo>
                    <a:pt x="155" y="243"/>
                    <a:pt x="155" y="243"/>
                    <a:pt x="155" y="243"/>
                  </a:cubicBezTo>
                  <a:cubicBezTo>
                    <a:pt x="155" y="242"/>
                    <a:pt x="155" y="241"/>
                    <a:pt x="154" y="241"/>
                  </a:cubicBezTo>
                  <a:cubicBezTo>
                    <a:pt x="154" y="240"/>
                    <a:pt x="154" y="240"/>
                    <a:pt x="154" y="240"/>
                  </a:cubicBezTo>
                  <a:cubicBezTo>
                    <a:pt x="153" y="240"/>
                    <a:pt x="153" y="240"/>
                    <a:pt x="153" y="240"/>
                  </a:cubicBezTo>
                  <a:cubicBezTo>
                    <a:pt x="153" y="240"/>
                    <a:pt x="153" y="240"/>
                    <a:pt x="153" y="240"/>
                  </a:cubicBezTo>
                  <a:cubicBezTo>
                    <a:pt x="153" y="240"/>
                    <a:pt x="153" y="240"/>
                    <a:pt x="153" y="240"/>
                  </a:cubicBezTo>
                  <a:cubicBezTo>
                    <a:pt x="153" y="239"/>
                    <a:pt x="152" y="239"/>
                    <a:pt x="152" y="238"/>
                  </a:cubicBezTo>
                  <a:cubicBezTo>
                    <a:pt x="151" y="238"/>
                    <a:pt x="151" y="237"/>
                    <a:pt x="151" y="237"/>
                  </a:cubicBezTo>
                  <a:cubicBezTo>
                    <a:pt x="150" y="237"/>
                    <a:pt x="150" y="237"/>
                    <a:pt x="150" y="237"/>
                  </a:cubicBezTo>
                  <a:cubicBezTo>
                    <a:pt x="148" y="236"/>
                    <a:pt x="148" y="236"/>
                    <a:pt x="148" y="236"/>
                  </a:cubicBezTo>
                  <a:cubicBezTo>
                    <a:pt x="148" y="236"/>
                    <a:pt x="148" y="236"/>
                    <a:pt x="148" y="236"/>
                  </a:cubicBezTo>
                  <a:cubicBezTo>
                    <a:pt x="148" y="236"/>
                    <a:pt x="148" y="236"/>
                    <a:pt x="148" y="236"/>
                  </a:cubicBezTo>
                  <a:cubicBezTo>
                    <a:pt x="147" y="235"/>
                    <a:pt x="147" y="235"/>
                    <a:pt x="147" y="235"/>
                  </a:cubicBezTo>
                  <a:cubicBezTo>
                    <a:pt x="146" y="235"/>
                    <a:pt x="146" y="235"/>
                    <a:pt x="146" y="235"/>
                  </a:cubicBezTo>
                  <a:cubicBezTo>
                    <a:pt x="146" y="235"/>
                    <a:pt x="145" y="236"/>
                    <a:pt x="145" y="236"/>
                  </a:cubicBezTo>
                  <a:cubicBezTo>
                    <a:pt x="144" y="236"/>
                    <a:pt x="144" y="236"/>
                    <a:pt x="144" y="236"/>
                  </a:cubicBezTo>
                  <a:cubicBezTo>
                    <a:pt x="144" y="236"/>
                    <a:pt x="144" y="236"/>
                    <a:pt x="144" y="236"/>
                  </a:cubicBezTo>
                  <a:cubicBezTo>
                    <a:pt x="143" y="236"/>
                    <a:pt x="142" y="236"/>
                    <a:pt x="141" y="236"/>
                  </a:cubicBezTo>
                  <a:cubicBezTo>
                    <a:pt x="140" y="236"/>
                    <a:pt x="140" y="236"/>
                    <a:pt x="140" y="236"/>
                  </a:cubicBezTo>
                  <a:cubicBezTo>
                    <a:pt x="140" y="235"/>
                    <a:pt x="140" y="235"/>
                    <a:pt x="140" y="235"/>
                  </a:cubicBezTo>
                  <a:cubicBezTo>
                    <a:pt x="140" y="235"/>
                    <a:pt x="140" y="235"/>
                    <a:pt x="140" y="235"/>
                  </a:cubicBezTo>
                  <a:cubicBezTo>
                    <a:pt x="140" y="235"/>
                    <a:pt x="140" y="235"/>
                    <a:pt x="140" y="235"/>
                  </a:cubicBezTo>
                  <a:cubicBezTo>
                    <a:pt x="141" y="235"/>
                    <a:pt x="142" y="235"/>
                    <a:pt x="142" y="236"/>
                  </a:cubicBezTo>
                  <a:cubicBezTo>
                    <a:pt x="143" y="235"/>
                    <a:pt x="143" y="235"/>
                    <a:pt x="143" y="235"/>
                  </a:cubicBezTo>
                  <a:cubicBezTo>
                    <a:pt x="144" y="235"/>
                    <a:pt x="144" y="235"/>
                    <a:pt x="144" y="235"/>
                  </a:cubicBezTo>
                  <a:cubicBezTo>
                    <a:pt x="144" y="234"/>
                    <a:pt x="144" y="234"/>
                    <a:pt x="144" y="234"/>
                  </a:cubicBezTo>
                  <a:cubicBezTo>
                    <a:pt x="144" y="234"/>
                    <a:pt x="144" y="234"/>
                    <a:pt x="144" y="234"/>
                  </a:cubicBezTo>
                  <a:cubicBezTo>
                    <a:pt x="145" y="233"/>
                    <a:pt x="145" y="233"/>
                    <a:pt x="145" y="233"/>
                  </a:cubicBezTo>
                  <a:cubicBezTo>
                    <a:pt x="146" y="233"/>
                    <a:pt x="146" y="233"/>
                    <a:pt x="146" y="234"/>
                  </a:cubicBezTo>
                  <a:cubicBezTo>
                    <a:pt x="147" y="233"/>
                    <a:pt x="147" y="233"/>
                    <a:pt x="147" y="233"/>
                  </a:cubicBezTo>
                  <a:cubicBezTo>
                    <a:pt x="148" y="233"/>
                    <a:pt x="148" y="233"/>
                    <a:pt x="148" y="233"/>
                  </a:cubicBezTo>
                  <a:cubicBezTo>
                    <a:pt x="147" y="232"/>
                    <a:pt x="147" y="232"/>
                    <a:pt x="147" y="232"/>
                  </a:cubicBezTo>
                  <a:cubicBezTo>
                    <a:pt x="146" y="232"/>
                    <a:pt x="146" y="232"/>
                    <a:pt x="146" y="232"/>
                  </a:cubicBezTo>
                  <a:cubicBezTo>
                    <a:pt x="146" y="232"/>
                    <a:pt x="146" y="232"/>
                    <a:pt x="146" y="232"/>
                  </a:cubicBezTo>
                  <a:cubicBezTo>
                    <a:pt x="146" y="231"/>
                    <a:pt x="146" y="231"/>
                    <a:pt x="146" y="231"/>
                  </a:cubicBezTo>
                  <a:cubicBezTo>
                    <a:pt x="146" y="231"/>
                    <a:pt x="146" y="231"/>
                    <a:pt x="146" y="231"/>
                  </a:cubicBezTo>
                  <a:cubicBezTo>
                    <a:pt x="145" y="231"/>
                    <a:pt x="144" y="231"/>
                    <a:pt x="143" y="232"/>
                  </a:cubicBezTo>
                  <a:cubicBezTo>
                    <a:pt x="144" y="231"/>
                    <a:pt x="144" y="231"/>
                    <a:pt x="144" y="231"/>
                  </a:cubicBezTo>
                  <a:cubicBezTo>
                    <a:pt x="146" y="230"/>
                    <a:pt x="146" y="230"/>
                    <a:pt x="146" y="230"/>
                  </a:cubicBezTo>
                  <a:cubicBezTo>
                    <a:pt x="147" y="230"/>
                    <a:pt x="148" y="229"/>
                    <a:pt x="148" y="229"/>
                  </a:cubicBezTo>
                  <a:cubicBezTo>
                    <a:pt x="148" y="228"/>
                    <a:pt x="148" y="228"/>
                    <a:pt x="148" y="228"/>
                  </a:cubicBezTo>
                  <a:cubicBezTo>
                    <a:pt x="149" y="227"/>
                    <a:pt x="149" y="227"/>
                    <a:pt x="149" y="227"/>
                  </a:cubicBezTo>
                  <a:cubicBezTo>
                    <a:pt x="149" y="227"/>
                    <a:pt x="150" y="226"/>
                    <a:pt x="150" y="225"/>
                  </a:cubicBezTo>
                  <a:cubicBezTo>
                    <a:pt x="150" y="225"/>
                    <a:pt x="150" y="225"/>
                    <a:pt x="150" y="225"/>
                  </a:cubicBezTo>
                  <a:cubicBezTo>
                    <a:pt x="150" y="224"/>
                    <a:pt x="151" y="223"/>
                    <a:pt x="151" y="223"/>
                  </a:cubicBezTo>
                  <a:cubicBezTo>
                    <a:pt x="151" y="223"/>
                    <a:pt x="151" y="223"/>
                    <a:pt x="151" y="223"/>
                  </a:cubicBezTo>
                  <a:cubicBezTo>
                    <a:pt x="151" y="222"/>
                    <a:pt x="151" y="221"/>
                    <a:pt x="152" y="220"/>
                  </a:cubicBezTo>
                  <a:cubicBezTo>
                    <a:pt x="152" y="220"/>
                    <a:pt x="153" y="219"/>
                    <a:pt x="153" y="219"/>
                  </a:cubicBezTo>
                  <a:cubicBezTo>
                    <a:pt x="153" y="218"/>
                    <a:pt x="153" y="218"/>
                    <a:pt x="153" y="217"/>
                  </a:cubicBezTo>
                  <a:cubicBezTo>
                    <a:pt x="152" y="217"/>
                    <a:pt x="152" y="216"/>
                    <a:pt x="151" y="216"/>
                  </a:cubicBezTo>
                  <a:cubicBezTo>
                    <a:pt x="151" y="216"/>
                    <a:pt x="151" y="216"/>
                    <a:pt x="151" y="216"/>
                  </a:cubicBezTo>
                  <a:cubicBezTo>
                    <a:pt x="150" y="216"/>
                    <a:pt x="150" y="216"/>
                    <a:pt x="150" y="216"/>
                  </a:cubicBezTo>
                  <a:cubicBezTo>
                    <a:pt x="150" y="216"/>
                    <a:pt x="150" y="216"/>
                    <a:pt x="150" y="216"/>
                  </a:cubicBezTo>
                  <a:cubicBezTo>
                    <a:pt x="149" y="216"/>
                    <a:pt x="149" y="216"/>
                    <a:pt x="149" y="216"/>
                  </a:cubicBezTo>
                  <a:cubicBezTo>
                    <a:pt x="148" y="216"/>
                    <a:pt x="148" y="216"/>
                    <a:pt x="148" y="216"/>
                  </a:cubicBezTo>
                  <a:cubicBezTo>
                    <a:pt x="148" y="216"/>
                    <a:pt x="148" y="216"/>
                    <a:pt x="148" y="216"/>
                  </a:cubicBezTo>
                  <a:cubicBezTo>
                    <a:pt x="147" y="216"/>
                    <a:pt x="146" y="216"/>
                    <a:pt x="145" y="216"/>
                  </a:cubicBezTo>
                  <a:cubicBezTo>
                    <a:pt x="145" y="216"/>
                    <a:pt x="145" y="216"/>
                    <a:pt x="145" y="216"/>
                  </a:cubicBezTo>
                  <a:cubicBezTo>
                    <a:pt x="144" y="216"/>
                    <a:pt x="144" y="216"/>
                    <a:pt x="144" y="216"/>
                  </a:cubicBezTo>
                  <a:cubicBezTo>
                    <a:pt x="144" y="216"/>
                    <a:pt x="143" y="216"/>
                    <a:pt x="143" y="216"/>
                  </a:cubicBezTo>
                  <a:cubicBezTo>
                    <a:pt x="143" y="216"/>
                    <a:pt x="142" y="216"/>
                    <a:pt x="142" y="216"/>
                  </a:cubicBezTo>
                  <a:cubicBezTo>
                    <a:pt x="141" y="217"/>
                    <a:pt x="141" y="217"/>
                    <a:pt x="141" y="217"/>
                  </a:cubicBezTo>
                  <a:cubicBezTo>
                    <a:pt x="141" y="216"/>
                    <a:pt x="141" y="216"/>
                    <a:pt x="141" y="216"/>
                  </a:cubicBezTo>
                  <a:cubicBezTo>
                    <a:pt x="141" y="217"/>
                    <a:pt x="141" y="217"/>
                    <a:pt x="141" y="217"/>
                  </a:cubicBezTo>
                  <a:cubicBezTo>
                    <a:pt x="140" y="217"/>
                    <a:pt x="140" y="217"/>
                    <a:pt x="140" y="217"/>
                  </a:cubicBezTo>
                  <a:cubicBezTo>
                    <a:pt x="139" y="217"/>
                    <a:pt x="139" y="217"/>
                    <a:pt x="139" y="217"/>
                  </a:cubicBezTo>
                  <a:cubicBezTo>
                    <a:pt x="138" y="217"/>
                    <a:pt x="138" y="217"/>
                    <a:pt x="138" y="217"/>
                  </a:cubicBezTo>
                  <a:cubicBezTo>
                    <a:pt x="138" y="218"/>
                    <a:pt x="138" y="218"/>
                    <a:pt x="138" y="218"/>
                  </a:cubicBezTo>
                  <a:cubicBezTo>
                    <a:pt x="137" y="218"/>
                    <a:pt x="137" y="218"/>
                    <a:pt x="137" y="218"/>
                  </a:cubicBezTo>
                  <a:cubicBezTo>
                    <a:pt x="137" y="218"/>
                    <a:pt x="137" y="218"/>
                    <a:pt x="137" y="218"/>
                  </a:cubicBezTo>
                  <a:cubicBezTo>
                    <a:pt x="138" y="216"/>
                    <a:pt x="138" y="216"/>
                    <a:pt x="138" y="216"/>
                  </a:cubicBezTo>
                  <a:cubicBezTo>
                    <a:pt x="138" y="217"/>
                    <a:pt x="138" y="217"/>
                    <a:pt x="138" y="217"/>
                  </a:cubicBezTo>
                  <a:cubicBezTo>
                    <a:pt x="137" y="216"/>
                    <a:pt x="137" y="216"/>
                    <a:pt x="137" y="216"/>
                  </a:cubicBezTo>
                  <a:cubicBezTo>
                    <a:pt x="135" y="217"/>
                    <a:pt x="135" y="217"/>
                    <a:pt x="135" y="217"/>
                  </a:cubicBezTo>
                  <a:cubicBezTo>
                    <a:pt x="136" y="217"/>
                    <a:pt x="136" y="217"/>
                    <a:pt x="136" y="217"/>
                  </a:cubicBezTo>
                  <a:cubicBezTo>
                    <a:pt x="136" y="217"/>
                    <a:pt x="136" y="217"/>
                    <a:pt x="136" y="217"/>
                  </a:cubicBezTo>
                  <a:cubicBezTo>
                    <a:pt x="136" y="216"/>
                    <a:pt x="136" y="216"/>
                    <a:pt x="136" y="216"/>
                  </a:cubicBezTo>
                  <a:cubicBezTo>
                    <a:pt x="137" y="216"/>
                    <a:pt x="137" y="216"/>
                    <a:pt x="137" y="216"/>
                  </a:cubicBezTo>
                  <a:cubicBezTo>
                    <a:pt x="138" y="216"/>
                    <a:pt x="138" y="216"/>
                    <a:pt x="138" y="216"/>
                  </a:cubicBezTo>
                  <a:cubicBezTo>
                    <a:pt x="138" y="216"/>
                    <a:pt x="138" y="216"/>
                    <a:pt x="138" y="216"/>
                  </a:cubicBezTo>
                  <a:cubicBezTo>
                    <a:pt x="138" y="216"/>
                    <a:pt x="138" y="216"/>
                    <a:pt x="138" y="216"/>
                  </a:cubicBezTo>
                  <a:cubicBezTo>
                    <a:pt x="140" y="215"/>
                    <a:pt x="140" y="215"/>
                    <a:pt x="140" y="215"/>
                  </a:cubicBezTo>
                  <a:cubicBezTo>
                    <a:pt x="140" y="214"/>
                    <a:pt x="140" y="214"/>
                    <a:pt x="140" y="214"/>
                  </a:cubicBezTo>
                  <a:cubicBezTo>
                    <a:pt x="139" y="215"/>
                    <a:pt x="139" y="215"/>
                    <a:pt x="139" y="215"/>
                  </a:cubicBezTo>
                  <a:cubicBezTo>
                    <a:pt x="138" y="214"/>
                    <a:pt x="138" y="214"/>
                    <a:pt x="138" y="214"/>
                  </a:cubicBezTo>
                  <a:cubicBezTo>
                    <a:pt x="138" y="215"/>
                    <a:pt x="138" y="215"/>
                    <a:pt x="138" y="215"/>
                  </a:cubicBezTo>
                  <a:cubicBezTo>
                    <a:pt x="137" y="214"/>
                    <a:pt x="137" y="214"/>
                    <a:pt x="137" y="214"/>
                  </a:cubicBezTo>
                  <a:cubicBezTo>
                    <a:pt x="137" y="214"/>
                    <a:pt x="137" y="214"/>
                    <a:pt x="137" y="214"/>
                  </a:cubicBezTo>
                  <a:cubicBezTo>
                    <a:pt x="136" y="214"/>
                    <a:pt x="136" y="214"/>
                    <a:pt x="136" y="214"/>
                  </a:cubicBezTo>
                  <a:cubicBezTo>
                    <a:pt x="136" y="214"/>
                    <a:pt x="136" y="214"/>
                    <a:pt x="136" y="214"/>
                  </a:cubicBezTo>
                  <a:cubicBezTo>
                    <a:pt x="136" y="214"/>
                    <a:pt x="136" y="214"/>
                    <a:pt x="136" y="214"/>
                  </a:cubicBezTo>
                  <a:cubicBezTo>
                    <a:pt x="137" y="214"/>
                    <a:pt x="137" y="214"/>
                    <a:pt x="137" y="214"/>
                  </a:cubicBezTo>
                  <a:cubicBezTo>
                    <a:pt x="138" y="214"/>
                    <a:pt x="138" y="214"/>
                    <a:pt x="138" y="214"/>
                  </a:cubicBezTo>
                  <a:cubicBezTo>
                    <a:pt x="138" y="214"/>
                    <a:pt x="138" y="214"/>
                    <a:pt x="138" y="214"/>
                  </a:cubicBezTo>
                  <a:cubicBezTo>
                    <a:pt x="138" y="214"/>
                    <a:pt x="138" y="214"/>
                    <a:pt x="138" y="214"/>
                  </a:cubicBezTo>
                  <a:cubicBezTo>
                    <a:pt x="138" y="214"/>
                    <a:pt x="138" y="214"/>
                    <a:pt x="138" y="214"/>
                  </a:cubicBezTo>
                  <a:cubicBezTo>
                    <a:pt x="138" y="213"/>
                    <a:pt x="138" y="213"/>
                    <a:pt x="138" y="213"/>
                  </a:cubicBezTo>
                  <a:cubicBezTo>
                    <a:pt x="138" y="213"/>
                    <a:pt x="139" y="213"/>
                    <a:pt x="139" y="213"/>
                  </a:cubicBezTo>
                  <a:cubicBezTo>
                    <a:pt x="139" y="212"/>
                    <a:pt x="139" y="212"/>
                    <a:pt x="139" y="212"/>
                  </a:cubicBezTo>
                  <a:cubicBezTo>
                    <a:pt x="141" y="211"/>
                    <a:pt x="142" y="210"/>
                    <a:pt x="143" y="209"/>
                  </a:cubicBezTo>
                  <a:cubicBezTo>
                    <a:pt x="144" y="208"/>
                    <a:pt x="144" y="208"/>
                    <a:pt x="144" y="208"/>
                  </a:cubicBezTo>
                  <a:cubicBezTo>
                    <a:pt x="144" y="207"/>
                    <a:pt x="144" y="207"/>
                    <a:pt x="144" y="207"/>
                  </a:cubicBezTo>
                  <a:cubicBezTo>
                    <a:pt x="144" y="207"/>
                    <a:pt x="144" y="207"/>
                    <a:pt x="144" y="207"/>
                  </a:cubicBezTo>
                  <a:cubicBezTo>
                    <a:pt x="144" y="207"/>
                    <a:pt x="144" y="207"/>
                    <a:pt x="144" y="207"/>
                  </a:cubicBezTo>
                  <a:cubicBezTo>
                    <a:pt x="144" y="206"/>
                    <a:pt x="145" y="206"/>
                    <a:pt x="145" y="205"/>
                  </a:cubicBezTo>
                  <a:cubicBezTo>
                    <a:pt x="144" y="205"/>
                    <a:pt x="144" y="205"/>
                    <a:pt x="144" y="205"/>
                  </a:cubicBezTo>
                  <a:cubicBezTo>
                    <a:pt x="144" y="205"/>
                    <a:pt x="144" y="205"/>
                    <a:pt x="144" y="205"/>
                  </a:cubicBezTo>
                  <a:cubicBezTo>
                    <a:pt x="143" y="205"/>
                    <a:pt x="143" y="205"/>
                    <a:pt x="143" y="205"/>
                  </a:cubicBezTo>
                  <a:cubicBezTo>
                    <a:pt x="143" y="205"/>
                    <a:pt x="143" y="205"/>
                    <a:pt x="143" y="205"/>
                  </a:cubicBezTo>
                  <a:cubicBezTo>
                    <a:pt x="142" y="205"/>
                    <a:pt x="142" y="205"/>
                    <a:pt x="142" y="205"/>
                  </a:cubicBezTo>
                  <a:cubicBezTo>
                    <a:pt x="143" y="205"/>
                    <a:pt x="143" y="205"/>
                    <a:pt x="143" y="205"/>
                  </a:cubicBezTo>
                  <a:cubicBezTo>
                    <a:pt x="143" y="206"/>
                    <a:pt x="143" y="206"/>
                    <a:pt x="143" y="206"/>
                  </a:cubicBezTo>
                  <a:cubicBezTo>
                    <a:pt x="142" y="205"/>
                    <a:pt x="142" y="205"/>
                    <a:pt x="142" y="205"/>
                  </a:cubicBezTo>
                  <a:cubicBezTo>
                    <a:pt x="141" y="206"/>
                    <a:pt x="141" y="206"/>
                    <a:pt x="141" y="206"/>
                  </a:cubicBezTo>
                  <a:cubicBezTo>
                    <a:pt x="141" y="205"/>
                    <a:pt x="141" y="205"/>
                    <a:pt x="141" y="205"/>
                  </a:cubicBezTo>
                  <a:cubicBezTo>
                    <a:pt x="141" y="205"/>
                    <a:pt x="140" y="206"/>
                    <a:pt x="140" y="206"/>
                  </a:cubicBezTo>
                  <a:cubicBezTo>
                    <a:pt x="138" y="206"/>
                    <a:pt x="138" y="206"/>
                    <a:pt x="138" y="206"/>
                  </a:cubicBezTo>
                  <a:cubicBezTo>
                    <a:pt x="138" y="206"/>
                    <a:pt x="138" y="206"/>
                    <a:pt x="138" y="206"/>
                  </a:cubicBezTo>
                  <a:cubicBezTo>
                    <a:pt x="138" y="206"/>
                    <a:pt x="138" y="206"/>
                    <a:pt x="138" y="206"/>
                  </a:cubicBezTo>
                  <a:cubicBezTo>
                    <a:pt x="137" y="206"/>
                    <a:pt x="137" y="206"/>
                    <a:pt x="137" y="206"/>
                  </a:cubicBezTo>
                  <a:cubicBezTo>
                    <a:pt x="137" y="206"/>
                    <a:pt x="137" y="206"/>
                    <a:pt x="137" y="206"/>
                  </a:cubicBezTo>
                  <a:cubicBezTo>
                    <a:pt x="136" y="206"/>
                    <a:pt x="136" y="206"/>
                    <a:pt x="136" y="206"/>
                  </a:cubicBezTo>
                  <a:cubicBezTo>
                    <a:pt x="136" y="206"/>
                    <a:pt x="136" y="207"/>
                    <a:pt x="135" y="207"/>
                  </a:cubicBezTo>
                  <a:cubicBezTo>
                    <a:pt x="136" y="206"/>
                    <a:pt x="136" y="206"/>
                    <a:pt x="136" y="206"/>
                  </a:cubicBezTo>
                  <a:cubicBezTo>
                    <a:pt x="135" y="206"/>
                    <a:pt x="135" y="206"/>
                    <a:pt x="135" y="206"/>
                  </a:cubicBezTo>
                  <a:cubicBezTo>
                    <a:pt x="135" y="206"/>
                    <a:pt x="135" y="206"/>
                    <a:pt x="135" y="206"/>
                  </a:cubicBezTo>
                  <a:cubicBezTo>
                    <a:pt x="135" y="206"/>
                    <a:pt x="135" y="206"/>
                    <a:pt x="135" y="206"/>
                  </a:cubicBezTo>
                  <a:cubicBezTo>
                    <a:pt x="134" y="207"/>
                    <a:pt x="134" y="207"/>
                    <a:pt x="134" y="207"/>
                  </a:cubicBezTo>
                  <a:cubicBezTo>
                    <a:pt x="134" y="206"/>
                    <a:pt x="134" y="206"/>
                    <a:pt x="134" y="206"/>
                  </a:cubicBezTo>
                  <a:cubicBezTo>
                    <a:pt x="134" y="205"/>
                    <a:pt x="134" y="205"/>
                    <a:pt x="134" y="205"/>
                  </a:cubicBezTo>
                  <a:cubicBezTo>
                    <a:pt x="133" y="206"/>
                    <a:pt x="133" y="206"/>
                    <a:pt x="133" y="206"/>
                  </a:cubicBezTo>
                  <a:cubicBezTo>
                    <a:pt x="133" y="206"/>
                    <a:pt x="133" y="206"/>
                    <a:pt x="133" y="206"/>
                  </a:cubicBezTo>
                  <a:cubicBezTo>
                    <a:pt x="133" y="205"/>
                    <a:pt x="133" y="205"/>
                    <a:pt x="133" y="205"/>
                  </a:cubicBezTo>
                  <a:cubicBezTo>
                    <a:pt x="132" y="205"/>
                    <a:pt x="132" y="205"/>
                    <a:pt x="132" y="205"/>
                  </a:cubicBezTo>
                  <a:cubicBezTo>
                    <a:pt x="132" y="206"/>
                    <a:pt x="132" y="206"/>
                    <a:pt x="132" y="206"/>
                  </a:cubicBezTo>
                  <a:cubicBezTo>
                    <a:pt x="131" y="206"/>
                    <a:pt x="131" y="206"/>
                    <a:pt x="131" y="206"/>
                  </a:cubicBezTo>
                  <a:cubicBezTo>
                    <a:pt x="131" y="207"/>
                    <a:pt x="131" y="207"/>
                    <a:pt x="131" y="207"/>
                  </a:cubicBezTo>
                  <a:cubicBezTo>
                    <a:pt x="132" y="207"/>
                    <a:pt x="132" y="207"/>
                    <a:pt x="132" y="207"/>
                  </a:cubicBezTo>
                  <a:cubicBezTo>
                    <a:pt x="131" y="207"/>
                    <a:pt x="131" y="207"/>
                    <a:pt x="131" y="207"/>
                  </a:cubicBezTo>
                  <a:cubicBezTo>
                    <a:pt x="132" y="208"/>
                    <a:pt x="132" y="208"/>
                    <a:pt x="132" y="208"/>
                  </a:cubicBezTo>
                  <a:cubicBezTo>
                    <a:pt x="131" y="208"/>
                    <a:pt x="131" y="208"/>
                    <a:pt x="131" y="208"/>
                  </a:cubicBezTo>
                  <a:cubicBezTo>
                    <a:pt x="131" y="208"/>
                    <a:pt x="131" y="208"/>
                    <a:pt x="131" y="208"/>
                  </a:cubicBezTo>
                  <a:cubicBezTo>
                    <a:pt x="131" y="209"/>
                    <a:pt x="131" y="209"/>
                    <a:pt x="131" y="209"/>
                  </a:cubicBezTo>
                  <a:cubicBezTo>
                    <a:pt x="132" y="209"/>
                    <a:pt x="132" y="209"/>
                    <a:pt x="132" y="209"/>
                  </a:cubicBezTo>
                  <a:cubicBezTo>
                    <a:pt x="132" y="209"/>
                    <a:pt x="132" y="209"/>
                    <a:pt x="132" y="209"/>
                  </a:cubicBezTo>
                  <a:cubicBezTo>
                    <a:pt x="131" y="209"/>
                    <a:pt x="131" y="209"/>
                    <a:pt x="131" y="209"/>
                  </a:cubicBezTo>
                  <a:cubicBezTo>
                    <a:pt x="131" y="209"/>
                    <a:pt x="131" y="209"/>
                    <a:pt x="131" y="209"/>
                  </a:cubicBezTo>
                  <a:cubicBezTo>
                    <a:pt x="130" y="210"/>
                    <a:pt x="130" y="210"/>
                    <a:pt x="130" y="210"/>
                  </a:cubicBezTo>
                  <a:cubicBezTo>
                    <a:pt x="130" y="209"/>
                    <a:pt x="130" y="209"/>
                    <a:pt x="130" y="209"/>
                  </a:cubicBezTo>
                  <a:cubicBezTo>
                    <a:pt x="129" y="209"/>
                    <a:pt x="129" y="209"/>
                    <a:pt x="129" y="209"/>
                  </a:cubicBezTo>
                  <a:cubicBezTo>
                    <a:pt x="130" y="210"/>
                    <a:pt x="130" y="210"/>
                    <a:pt x="130" y="210"/>
                  </a:cubicBezTo>
                  <a:cubicBezTo>
                    <a:pt x="130" y="211"/>
                    <a:pt x="130" y="211"/>
                    <a:pt x="130" y="211"/>
                  </a:cubicBezTo>
                  <a:cubicBezTo>
                    <a:pt x="130" y="211"/>
                    <a:pt x="130" y="211"/>
                    <a:pt x="130" y="211"/>
                  </a:cubicBezTo>
                  <a:cubicBezTo>
                    <a:pt x="130" y="212"/>
                    <a:pt x="130" y="212"/>
                    <a:pt x="130" y="212"/>
                  </a:cubicBezTo>
                  <a:cubicBezTo>
                    <a:pt x="130" y="212"/>
                    <a:pt x="130" y="212"/>
                    <a:pt x="130" y="212"/>
                  </a:cubicBezTo>
                  <a:cubicBezTo>
                    <a:pt x="129" y="211"/>
                    <a:pt x="129" y="211"/>
                    <a:pt x="129" y="211"/>
                  </a:cubicBezTo>
                  <a:cubicBezTo>
                    <a:pt x="129" y="211"/>
                    <a:pt x="129" y="211"/>
                    <a:pt x="129" y="211"/>
                  </a:cubicBezTo>
                  <a:cubicBezTo>
                    <a:pt x="129" y="212"/>
                    <a:pt x="130" y="212"/>
                    <a:pt x="130" y="213"/>
                  </a:cubicBezTo>
                  <a:cubicBezTo>
                    <a:pt x="131" y="213"/>
                    <a:pt x="131" y="213"/>
                    <a:pt x="131" y="213"/>
                  </a:cubicBezTo>
                  <a:cubicBezTo>
                    <a:pt x="130" y="213"/>
                    <a:pt x="130" y="213"/>
                    <a:pt x="130" y="213"/>
                  </a:cubicBezTo>
                  <a:cubicBezTo>
                    <a:pt x="131" y="214"/>
                    <a:pt x="131" y="214"/>
                    <a:pt x="131" y="214"/>
                  </a:cubicBezTo>
                  <a:cubicBezTo>
                    <a:pt x="131" y="214"/>
                    <a:pt x="130" y="213"/>
                    <a:pt x="130" y="213"/>
                  </a:cubicBezTo>
                  <a:cubicBezTo>
                    <a:pt x="130" y="213"/>
                    <a:pt x="130" y="213"/>
                    <a:pt x="130" y="213"/>
                  </a:cubicBezTo>
                  <a:cubicBezTo>
                    <a:pt x="129" y="213"/>
                    <a:pt x="129" y="213"/>
                    <a:pt x="129" y="213"/>
                  </a:cubicBezTo>
                  <a:cubicBezTo>
                    <a:pt x="129" y="213"/>
                    <a:pt x="129" y="213"/>
                    <a:pt x="129" y="213"/>
                  </a:cubicBezTo>
                  <a:cubicBezTo>
                    <a:pt x="130" y="214"/>
                    <a:pt x="130" y="214"/>
                    <a:pt x="130" y="214"/>
                  </a:cubicBezTo>
                  <a:cubicBezTo>
                    <a:pt x="129" y="213"/>
                    <a:pt x="129" y="213"/>
                    <a:pt x="129" y="213"/>
                  </a:cubicBezTo>
                  <a:cubicBezTo>
                    <a:pt x="129" y="214"/>
                    <a:pt x="129" y="214"/>
                    <a:pt x="129" y="214"/>
                  </a:cubicBezTo>
                  <a:cubicBezTo>
                    <a:pt x="128" y="214"/>
                    <a:pt x="128" y="214"/>
                    <a:pt x="128" y="214"/>
                  </a:cubicBezTo>
                  <a:cubicBezTo>
                    <a:pt x="128" y="213"/>
                    <a:pt x="128" y="213"/>
                    <a:pt x="128" y="213"/>
                  </a:cubicBezTo>
                  <a:cubicBezTo>
                    <a:pt x="128" y="213"/>
                    <a:pt x="128" y="213"/>
                    <a:pt x="128" y="213"/>
                  </a:cubicBezTo>
                  <a:cubicBezTo>
                    <a:pt x="128" y="214"/>
                    <a:pt x="128" y="214"/>
                    <a:pt x="128" y="214"/>
                  </a:cubicBezTo>
                  <a:cubicBezTo>
                    <a:pt x="128" y="214"/>
                    <a:pt x="128" y="214"/>
                    <a:pt x="128" y="214"/>
                  </a:cubicBezTo>
                  <a:cubicBezTo>
                    <a:pt x="128" y="215"/>
                    <a:pt x="128" y="215"/>
                    <a:pt x="128" y="215"/>
                  </a:cubicBezTo>
                  <a:cubicBezTo>
                    <a:pt x="127" y="215"/>
                    <a:pt x="127" y="215"/>
                    <a:pt x="127" y="215"/>
                  </a:cubicBezTo>
                  <a:cubicBezTo>
                    <a:pt x="127" y="214"/>
                    <a:pt x="127" y="214"/>
                    <a:pt x="127" y="214"/>
                  </a:cubicBezTo>
                  <a:cubicBezTo>
                    <a:pt x="127" y="214"/>
                    <a:pt x="127" y="214"/>
                    <a:pt x="127" y="214"/>
                  </a:cubicBezTo>
                  <a:cubicBezTo>
                    <a:pt x="127" y="214"/>
                    <a:pt x="127" y="214"/>
                    <a:pt x="127" y="214"/>
                  </a:cubicBezTo>
                  <a:cubicBezTo>
                    <a:pt x="127" y="215"/>
                    <a:pt x="127" y="215"/>
                    <a:pt x="127" y="215"/>
                  </a:cubicBezTo>
                  <a:cubicBezTo>
                    <a:pt x="127" y="215"/>
                    <a:pt x="127" y="215"/>
                    <a:pt x="127" y="215"/>
                  </a:cubicBezTo>
                  <a:cubicBezTo>
                    <a:pt x="127" y="216"/>
                    <a:pt x="127" y="216"/>
                    <a:pt x="127" y="216"/>
                  </a:cubicBezTo>
                  <a:cubicBezTo>
                    <a:pt x="127" y="216"/>
                    <a:pt x="127" y="216"/>
                    <a:pt x="127" y="216"/>
                  </a:cubicBezTo>
                  <a:cubicBezTo>
                    <a:pt x="126" y="216"/>
                    <a:pt x="126" y="216"/>
                    <a:pt x="126" y="216"/>
                  </a:cubicBezTo>
                  <a:cubicBezTo>
                    <a:pt x="127" y="216"/>
                    <a:pt x="127" y="216"/>
                    <a:pt x="127" y="216"/>
                  </a:cubicBezTo>
                  <a:cubicBezTo>
                    <a:pt x="127" y="218"/>
                    <a:pt x="127" y="218"/>
                    <a:pt x="127" y="218"/>
                  </a:cubicBezTo>
                  <a:cubicBezTo>
                    <a:pt x="128" y="217"/>
                    <a:pt x="128" y="217"/>
                    <a:pt x="128" y="217"/>
                  </a:cubicBezTo>
                  <a:cubicBezTo>
                    <a:pt x="128" y="218"/>
                    <a:pt x="128" y="218"/>
                    <a:pt x="128" y="218"/>
                  </a:cubicBezTo>
                  <a:cubicBezTo>
                    <a:pt x="127" y="218"/>
                    <a:pt x="127" y="218"/>
                    <a:pt x="127" y="218"/>
                  </a:cubicBezTo>
                  <a:cubicBezTo>
                    <a:pt x="127" y="218"/>
                    <a:pt x="127" y="218"/>
                    <a:pt x="127" y="218"/>
                  </a:cubicBezTo>
                  <a:cubicBezTo>
                    <a:pt x="127" y="217"/>
                    <a:pt x="127" y="217"/>
                    <a:pt x="127" y="217"/>
                  </a:cubicBezTo>
                  <a:cubicBezTo>
                    <a:pt x="126" y="217"/>
                    <a:pt x="126" y="217"/>
                    <a:pt x="126" y="217"/>
                  </a:cubicBezTo>
                  <a:cubicBezTo>
                    <a:pt x="126" y="218"/>
                    <a:pt x="126" y="218"/>
                    <a:pt x="126" y="219"/>
                  </a:cubicBezTo>
                  <a:cubicBezTo>
                    <a:pt x="126" y="219"/>
                    <a:pt x="126" y="219"/>
                    <a:pt x="126" y="219"/>
                  </a:cubicBezTo>
                  <a:lnTo>
                    <a:pt x="126" y="220"/>
                  </a:lnTo>
                  <a:close/>
                  <a:moveTo>
                    <a:pt x="129" y="219"/>
                  </a:moveTo>
                  <a:cubicBezTo>
                    <a:pt x="129" y="219"/>
                    <a:pt x="129" y="219"/>
                    <a:pt x="129" y="219"/>
                  </a:cubicBezTo>
                  <a:cubicBezTo>
                    <a:pt x="128" y="220"/>
                    <a:pt x="128" y="220"/>
                    <a:pt x="128" y="220"/>
                  </a:cubicBezTo>
                  <a:lnTo>
                    <a:pt x="129" y="219"/>
                  </a:lnTo>
                  <a:close/>
                  <a:moveTo>
                    <a:pt x="143" y="204"/>
                  </a:moveTo>
                  <a:cubicBezTo>
                    <a:pt x="144" y="203"/>
                    <a:pt x="144" y="203"/>
                    <a:pt x="144" y="203"/>
                  </a:cubicBezTo>
                  <a:cubicBezTo>
                    <a:pt x="144" y="203"/>
                    <a:pt x="144" y="203"/>
                    <a:pt x="144" y="203"/>
                  </a:cubicBezTo>
                  <a:cubicBezTo>
                    <a:pt x="143" y="203"/>
                    <a:pt x="143" y="203"/>
                    <a:pt x="143" y="203"/>
                  </a:cubicBezTo>
                  <a:cubicBezTo>
                    <a:pt x="144" y="203"/>
                    <a:pt x="144" y="203"/>
                    <a:pt x="144" y="203"/>
                  </a:cubicBezTo>
                  <a:cubicBezTo>
                    <a:pt x="143" y="202"/>
                    <a:pt x="143" y="202"/>
                    <a:pt x="143" y="202"/>
                  </a:cubicBezTo>
                  <a:cubicBezTo>
                    <a:pt x="143" y="202"/>
                    <a:pt x="143" y="202"/>
                    <a:pt x="143" y="202"/>
                  </a:cubicBezTo>
                  <a:cubicBezTo>
                    <a:pt x="142" y="202"/>
                    <a:pt x="142" y="202"/>
                    <a:pt x="142" y="202"/>
                  </a:cubicBezTo>
                  <a:cubicBezTo>
                    <a:pt x="142" y="202"/>
                    <a:pt x="142" y="202"/>
                    <a:pt x="142" y="202"/>
                  </a:cubicBezTo>
                  <a:cubicBezTo>
                    <a:pt x="143" y="203"/>
                    <a:pt x="143" y="203"/>
                    <a:pt x="143" y="203"/>
                  </a:cubicBezTo>
                  <a:lnTo>
                    <a:pt x="143" y="204"/>
                  </a:lnTo>
                  <a:close/>
                  <a:moveTo>
                    <a:pt x="158" y="296"/>
                  </a:moveTo>
                  <a:cubicBezTo>
                    <a:pt x="157" y="297"/>
                    <a:pt x="157" y="297"/>
                    <a:pt x="157" y="297"/>
                  </a:cubicBezTo>
                  <a:cubicBezTo>
                    <a:pt x="157" y="297"/>
                    <a:pt x="156" y="297"/>
                    <a:pt x="156" y="297"/>
                  </a:cubicBezTo>
                  <a:cubicBezTo>
                    <a:pt x="156" y="298"/>
                    <a:pt x="156" y="298"/>
                    <a:pt x="156" y="298"/>
                  </a:cubicBezTo>
                  <a:cubicBezTo>
                    <a:pt x="156" y="298"/>
                    <a:pt x="156" y="298"/>
                    <a:pt x="156" y="298"/>
                  </a:cubicBezTo>
                  <a:cubicBezTo>
                    <a:pt x="158" y="299"/>
                    <a:pt x="158" y="299"/>
                    <a:pt x="158" y="299"/>
                  </a:cubicBezTo>
                  <a:cubicBezTo>
                    <a:pt x="158" y="299"/>
                    <a:pt x="158" y="299"/>
                    <a:pt x="158" y="299"/>
                  </a:cubicBezTo>
                  <a:cubicBezTo>
                    <a:pt x="159" y="298"/>
                    <a:pt x="159" y="298"/>
                    <a:pt x="159" y="298"/>
                  </a:cubicBezTo>
                  <a:cubicBezTo>
                    <a:pt x="159" y="298"/>
                    <a:pt x="159" y="298"/>
                    <a:pt x="159" y="298"/>
                  </a:cubicBezTo>
                  <a:cubicBezTo>
                    <a:pt x="160" y="297"/>
                    <a:pt x="160" y="297"/>
                    <a:pt x="160" y="297"/>
                  </a:cubicBezTo>
                  <a:cubicBezTo>
                    <a:pt x="159" y="297"/>
                    <a:pt x="159" y="297"/>
                    <a:pt x="159" y="297"/>
                  </a:cubicBezTo>
                  <a:lnTo>
                    <a:pt x="158" y="296"/>
                  </a:lnTo>
                  <a:close/>
                  <a:moveTo>
                    <a:pt x="160" y="296"/>
                  </a:moveTo>
                  <a:cubicBezTo>
                    <a:pt x="161" y="296"/>
                    <a:pt x="161" y="296"/>
                    <a:pt x="161" y="296"/>
                  </a:cubicBezTo>
                  <a:cubicBezTo>
                    <a:pt x="161" y="296"/>
                    <a:pt x="161" y="296"/>
                    <a:pt x="161" y="296"/>
                  </a:cubicBezTo>
                  <a:cubicBezTo>
                    <a:pt x="161" y="296"/>
                    <a:pt x="161" y="296"/>
                    <a:pt x="161" y="296"/>
                  </a:cubicBezTo>
                  <a:lnTo>
                    <a:pt x="160" y="296"/>
                  </a:lnTo>
                  <a:close/>
                  <a:moveTo>
                    <a:pt x="136" y="256"/>
                  </a:moveTo>
                  <a:cubicBezTo>
                    <a:pt x="135" y="256"/>
                    <a:pt x="135" y="256"/>
                    <a:pt x="135" y="256"/>
                  </a:cubicBezTo>
                  <a:cubicBezTo>
                    <a:pt x="135" y="257"/>
                    <a:pt x="135" y="257"/>
                    <a:pt x="135" y="257"/>
                  </a:cubicBezTo>
                  <a:cubicBezTo>
                    <a:pt x="134" y="258"/>
                    <a:pt x="134" y="259"/>
                    <a:pt x="133" y="260"/>
                  </a:cubicBezTo>
                  <a:cubicBezTo>
                    <a:pt x="134" y="260"/>
                    <a:pt x="134" y="260"/>
                    <a:pt x="134" y="260"/>
                  </a:cubicBezTo>
                  <a:cubicBezTo>
                    <a:pt x="135" y="260"/>
                    <a:pt x="135" y="260"/>
                    <a:pt x="135" y="260"/>
                  </a:cubicBezTo>
                  <a:cubicBezTo>
                    <a:pt x="135" y="259"/>
                    <a:pt x="137" y="258"/>
                    <a:pt x="137" y="257"/>
                  </a:cubicBezTo>
                  <a:cubicBezTo>
                    <a:pt x="137" y="257"/>
                    <a:pt x="137" y="257"/>
                    <a:pt x="137" y="257"/>
                  </a:cubicBezTo>
                  <a:cubicBezTo>
                    <a:pt x="136" y="256"/>
                    <a:pt x="136" y="256"/>
                    <a:pt x="136" y="256"/>
                  </a:cubicBezTo>
                  <a:cubicBezTo>
                    <a:pt x="137" y="256"/>
                    <a:pt x="137" y="256"/>
                    <a:pt x="137" y="256"/>
                  </a:cubicBezTo>
                  <a:lnTo>
                    <a:pt x="136" y="256"/>
                  </a:lnTo>
                  <a:close/>
                  <a:moveTo>
                    <a:pt x="133" y="268"/>
                  </a:moveTo>
                  <a:cubicBezTo>
                    <a:pt x="133" y="267"/>
                    <a:pt x="133" y="267"/>
                    <a:pt x="133" y="267"/>
                  </a:cubicBezTo>
                  <a:cubicBezTo>
                    <a:pt x="133" y="267"/>
                    <a:pt x="133" y="267"/>
                    <a:pt x="133" y="267"/>
                  </a:cubicBezTo>
                  <a:cubicBezTo>
                    <a:pt x="133" y="267"/>
                    <a:pt x="133" y="267"/>
                    <a:pt x="133" y="267"/>
                  </a:cubicBezTo>
                  <a:cubicBezTo>
                    <a:pt x="133" y="267"/>
                    <a:pt x="133" y="267"/>
                    <a:pt x="133" y="267"/>
                  </a:cubicBezTo>
                  <a:cubicBezTo>
                    <a:pt x="133" y="268"/>
                    <a:pt x="133" y="268"/>
                    <a:pt x="133" y="268"/>
                  </a:cubicBezTo>
                  <a:close/>
                  <a:moveTo>
                    <a:pt x="129" y="242"/>
                  </a:moveTo>
                  <a:cubicBezTo>
                    <a:pt x="130" y="242"/>
                    <a:pt x="130" y="242"/>
                    <a:pt x="130" y="242"/>
                  </a:cubicBezTo>
                  <a:cubicBezTo>
                    <a:pt x="130" y="242"/>
                    <a:pt x="130" y="242"/>
                    <a:pt x="130" y="242"/>
                  </a:cubicBezTo>
                  <a:cubicBezTo>
                    <a:pt x="130" y="241"/>
                    <a:pt x="130" y="241"/>
                    <a:pt x="130" y="241"/>
                  </a:cubicBezTo>
                  <a:cubicBezTo>
                    <a:pt x="130" y="241"/>
                    <a:pt x="130" y="241"/>
                    <a:pt x="130" y="241"/>
                  </a:cubicBezTo>
                  <a:cubicBezTo>
                    <a:pt x="130" y="239"/>
                    <a:pt x="130" y="239"/>
                    <a:pt x="130" y="239"/>
                  </a:cubicBezTo>
                  <a:cubicBezTo>
                    <a:pt x="129" y="239"/>
                    <a:pt x="129" y="239"/>
                    <a:pt x="129" y="239"/>
                  </a:cubicBezTo>
                  <a:cubicBezTo>
                    <a:pt x="129" y="239"/>
                    <a:pt x="129" y="239"/>
                    <a:pt x="129" y="239"/>
                  </a:cubicBezTo>
                  <a:cubicBezTo>
                    <a:pt x="128" y="240"/>
                    <a:pt x="128" y="240"/>
                    <a:pt x="128" y="240"/>
                  </a:cubicBezTo>
                  <a:cubicBezTo>
                    <a:pt x="128" y="240"/>
                    <a:pt x="128" y="240"/>
                    <a:pt x="128" y="240"/>
                  </a:cubicBezTo>
                  <a:cubicBezTo>
                    <a:pt x="129" y="241"/>
                    <a:pt x="129" y="241"/>
                    <a:pt x="129" y="241"/>
                  </a:cubicBezTo>
                  <a:cubicBezTo>
                    <a:pt x="129" y="242"/>
                    <a:pt x="129" y="242"/>
                    <a:pt x="129" y="242"/>
                  </a:cubicBezTo>
                  <a:close/>
                  <a:moveTo>
                    <a:pt x="125" y="219"/>
                  </a:moveTo>
                  <a:cubicBezTo>
                    <a:pt x="125" y="220"/>
                    <a:pt x="125" y="220"/>
                    <a:pt x="125" y="220"/>
                  </a:cubicBezTo>
                  <a:cubicBezTo>
                    <a:pt x="125" y="220"/>
                    <a:pt x="125" y="220"/>
                    <a:pt x="125" y="220"/>
                  </a:cubicBezTo>
                  <a:cubicBezTo>
                    <a:pt x="125" y="219"/>
                    <a:pt x="125" y="219"/>
                    <a:pt x="125" y="219"/>
                  </a:cubicBezTo>
                  <a:cubicBezTo>
                    <a:pt x="125" y="218"/>
                    <a:pt x="125" y="218"/>
                    <a:pt x="125" y="218"/>
                  </a:cubicBezTo>
                  <a:cubicBezTo>
                    <a:pt x="125" y="218"/>
                    <a:pt x="125" y="218"/>
                    <a:pt x="125" y="218"/>
                  </a:cubicBezTo>
                  <a:cubicBezTo>
                    <a:pt x="125" y="218"/>
                    <a:pt x="125" y="218"/>
                    <a:pt x="125" y="218"/>
                  </a:cubicBezTo>
                  <a:cubicBezTo>
                    <a:pt x="125" y="219"/>
                    <a:pt x="125" y="219"/>
                    <a:pt x="125" y="219"/>
                  </a:cubicBezTo>
                  <a:close/>
                  <a:moveTo>
                    <a:pt x="120" y="210"/>
                  </a:moveTo>
                  <a:cubicBezTo>
                    <a:pt x="120" y="209"/>
                    <a:pt x="120" y="209"/>
                    <a:pt x="120" y="209"/>
                  </a:cubicBezTo>
                  <a:cubicBezTo>
                    <a:pt x="120" y="209"/>
                    <a:pt x="120" y="209"/>
                    <a:pt x="120" y="209"/>
                  </a:cubicBezTo>
                  <a:lnTo>
                    <a:pt x="120" y="210"/>
                  </a:lnTo>
                  <a:close/>
                  <a:moveTo>
                    <a:pt x="118" y="230"/>
                  </a:moveTo>
                  <a:cubicBezTo>
                    <a:pt x="119" y="230"/>
                    <a:pt x="119" y="230"/>
                    <a:pt x="119" y="230"/>
                  </a:cubicBezTo>
                  <a:cubicBezTo>
                    <a:pt x="119" y="230"/>
                    <a:pt x="119" y="230"/>
                    <a:pt x="119" y="230"/>
                  </a:cubicBezTo>
                  <a:cubicBezTo>
                    <a:pt x="120" y="229"/>
                    <a:pt x="120" y="229"/>
                    <a:pt x="120" y="229"/>
                  </a:cubicBezTo>
                  <a:cubicBezTo>
                    <a:pt x="120" y="229"/>
                    <a:pt x="120" y="229"/>
                    <a:pt x="120" y="229"/>
                  </a:cubicBezTo>
                  <a:cubicBezTo>
                    <a:pt x="118" y="229"/>
                    <a:pt x="118" y="229"/>
                    <a:pt x="118" y="229"/>
                  </a:cubicBezTo>
                  <a:lnTo>
                    <a:pt x="118" y="230"/>
                  </a:lnTo>
                  <a:close/>
                  <a:moveTo>
                    <a:pt x="116" y="217"/>
                  </a:moveTo>
                  <a:cubicBezTo>
                    <a:pt x="117" y="217"/>
                    <a:pt x="117" y="217"/>
                    <a:pt x="117" y="217"/>
                  </a:cubicBezTo>
                  <a:cubicBezTo>
                    <a:pt x="118" y="217"/>
                    <a:pt x="118" y="217"/>
                    <a:pt x="118" y="217"/>
                  </a:cubicBezTo>
                  <a:cubicBezTo>
                    <a:pt x="118" y="217"/>
                    <a:pt x="118" y="217"/>
                    <a:pt x="118" y="217"/>
                  </a:cubicBezTo>
                  <a:cubicBezTo>
                    <a:pt x="117" y="217"/>
                    <a:pt x="117" y="217"/>
                    <a:pt x="117" y="217"/>
                  </a:cubicBezTo>
                  <a:cubicBezTo>
                    <a:pt x="117" y="217"/>
                    <a:pt x="117" y="217"/>
                    <a:pt x="117" y="217"/>
                  </a:cubicBezTo>
                  <a:cubicBezTo>
                    <a:pt x="117" y="217"/>
                    <a:pt x="117" y="217"/>
                    <a:pt x="117" y="217"/>
                  </a:cubicBezTo>
                  <a:cubicBezTo>
                    <a:pt x="117" y="217"/>
                    <a:pt x="117" y="217"/>
                    <a:pt x="117" y="217"/>
                  </a:cubicBezTo>
                  <a:cubicBezTo>
                    <a:pt x="118" y="217"/>
                    <a:pt x="118" y="217"/>
                    <a:pt x="118" y="217"/>
                  </a:cubicBezTo>
                  <a:cubicBezTo>
                    <a:pt x="117" y="216"/>
                    <a:pt x="117" y="216"/>
                    <a:pt x="117" y="216"/>
                  </a:cubicBezTo>
                  <a:cubicBezTo>
                    <a:pt x="118" y="216"/>
                    <a:pt x="118" y="216"/>
                    <a:pt x="118" y="216"/>
                  </a:cubicBezTo>
                  <a:cubicBezTo>
                    <a:pt x="118" y="216"/>
                    <a:pt x="118" y="216"/>
                    <a:pt x="118" y="216"/>
                  </a:cubicBezTo>
                  <a:cubicBezTo>
                    <a:pt x="118" y="216"/>
                    <a:pt x="118" y="216"/>
                    <a:pt x="118" y="216"/>
                  </a:cubicBezTo>
                  <a:cubicBezTo>
                    <a:pt x="118" y="216"/>
                    <a:pt x="118" y="216"/>
                    <a:pt x="118" y="216"/>
                  </a:cubicBezTo>
                  <a:cubicBezTo>
                    <a:pt x="117" y="216"/>
                    <a:pt x="117" y="216"/>
                    <a:pt x="117" y="216"/>
                  </a:cubicBezTo>
                  <a:cubicBezTo>
                    <a:pt x="117" y="215"/>
                    <a:pt x="117" y="215"/>
                    <a:pt x="117" y="215"/>
                  </a:cubicBezTo>
                  <a:cubicBezTo>
                    <a:pt x="117" y="216"/>
                    <a:pt x="117" y="216"/>
                    <a:pt x="117" y="216"/>
                  </a:cubicBezTo>
                  <a:cubicBezTo>
                    <a:pt x="116" y="216"/>
                    <a:pt x="116" y="216"/>
                    <a:pt x="116" y="216"/>
                  </a:cubicBezTo>
                  <a:cubicBezTo>
                    <a:pt x="116" y="216"/>
                    <a:pt x="116" y="216"/>
                    <a:pt x="116" y="216"/>
                  </a:cubicBezTo>
                  <a:cubicBezTo>
                    <a:pt x="116" y="216"/>
                    <a:pt x="116" y="216"/>
                    <a:pt x="116" y="216"/>
                  </a:cubicBezTo>
                  <a:cubicBezTo>
                    <a:pt x="116" y="216"/>
                    <a:pt x="116" y="216"/>
                    <a:pt x="116" y="216"/>
                  </a:cubicBezTo>
                  <a:cubicBezTo>
                    <a:pt x="115" y="216"/>
                    <a:pt x="115" y="216"/>
                    <a:pt x="115" y="216"/>
                  </a:cubicBezTo>
                  <a:cubicBezTo>
                    <a:pt x="115" y="216"/>
                    <a:pt x="116" y="217"/>
                    <a:pt x="116" y="217"/>
                  </a:cubicBezTo>
                  <a:close/>
                  <a:moveTo>
                    <a:pt x="117" y="220"/>
                  </a:moveTo>
                  <a:cubicBezTo>
                    <a:pt x="117" y="220"/>
                    <a:pt x="117" y="220"/>
                    <a:pt x="117" y="220"/>
                  </a:cubicBezTo>
                  <a:cubicBezTo>
                    <a:pt x="116" y="219"/>
                    <a:pt x="116" y="219"/>
                    <a:pt x="116" y="219"/>
                  </a:cubicBezTo>
                  <a:cubicBezTo>
                    <a:pt x="116" y="219"/>
                    <a:pt x="116" y="219"/>
                    <a:pt x="116" y="219"/>
                  </a:cubicBezTo>
                  <a:cubicBezTo>
                    <a:pt x="117" y="220"/>
                    <a:pt x="117" y="220"/>
                    <a:pt x="117" y="220"/>
                  </a:cubicBezTo>
                  <a:cubicBezTo>
                    <a:pt x="117" y="219"/>
                    <a:pt x="117" y="219"/>
                    <a:pt x="117" y="219"/>
                  </a:cubicBezTo>
                  <a:cubicBezTo>
                    <a:pt x="116" y="219"/>
                    <a:pt x="116" y="219"/>
                    <a:pt x="116" y="219"/>
                  </a:cubicBezTo>
                  <a:cubicBezTo>
                    <a:pt x="116" y="219"/>
                    <a:pt x="116" y="219"/>
                    <a:pt x="116" y="219"/>
                  </a:cubicBezTo>
                  <a:cubicBezTo>
                    <a:pt x="116" y="220"/>
                    <a:pt x="116" y="220"/>
                    <a:pt x="116" y="220"/>
                  </a:cubicBezTo>
                  <a:cubicBezTo>
                    <a:pt x="115" y="221"/>
                    <a:pt x="115" y="221"/>
                    <a:pt x="115" y="221"/>
                  </a:cubicBezTo>
                  <a:cubicBezTo>
                    <a:pt x="116" y="221"/>
                    <a:pt x="116" y="221"/>
                    <a:pt x="116" y="221"/>
                  </a:cubicBezTo>
                  <a:cubicBezTo>
                    <a:pt x="116" y="222"/>
                    <a:pt x="116" y="222"/>
                    <a:pt x="116" y="222"/>
                  </a:cubicBezTo>
                  <a:cubicBezTo>
                    <a:pt x="116" y="222"/>
                    <a:pt x="116" y="222"/>
                    <a:pt x="116" y="222"/>
                  </a:cubicBezTo>
                  <a:cubicBezTo>
                    <a:pt x="117" y="222"/>
                    <a:pt x="117" y="222"/>
                    <a:pt x="117" y="222"/>
                  </a:cubicBezTo>
                  <a:cubicBezTo>
                    <a:pt x="117" y="222"/>
                    <a:pt x="117" y="222"/>
                    <a:pt x="117" y="222"/>
                  </a:cubicBezTo>
                  <a:cubicBezTo>
                    <a:pt x="116" y="222"/>
                    <a:pt x="116" y="222"/>
                    <a:pt x="116" y="222"/>
                  </a:cubicBezTo>
                  <a:cubicBezTo>
                    <a:pt x="117" y="221"/>
                    <a:pt x="117" y="221"/>
                    <a:pt x="117" y="221"/>
                  </a:cubicBezTo>
                  <a:cubicBezTo>
                    <a:pt x="116" y="221"/>
                    <a:pt x="116" y="221"/>
                    <a:pt x="116" y="221"/>
                  </a:cubicBezTo>
                  <a:cubicBezTo>
                    <a:pt x="117" y="221"/>
                    <a:pt x="117" y="221"/>
                    <a:pt x="117" y="221"/>
                  </a:cubicBezTo>
                  <a:lnTo>
                    <a:pt x="117" y="220"/>
                  </a:lnTo>
                  <a:close/>
                  <a:moveTo>
                    <a:pt x="115" y="224"/>
                  </a:moveTo>
                  <a:cubicBezTo>
                    <a:pt x="116" y="223"/>
                    <a:pt x="116" y="223"/>
                    <a:pt x="116" y="223"/>
                  </a:cubicBezTo>
                  <a:cubicBezTo>
                    <a:pt x="115" y="223"/>
                    <a:pt x="115" y="223"/>
                    <a:pt x="115" y="223"/>
                  </a:cubicBezTo>
                  <a:cubicBezTo>
                    <a:pt x="115" y="223"/>
                    <a:pt x="115" y="223"/>
                    <a:pt x="115" y="223"/>
                  </a:cubicBezTo>
                  <a:cubicBezTo>
                    <a:pt x="115" y="223"/>
                    <a:pt x="115" y="223"/>
                    <a:pt x="115" y="223"/>
                  </a:cubicBezTo>
                  <a:cubicBezTo>
                    <a:pt x="114" y="224"/>
                    <a:pt x="114" y="224"/>
                    <a:pt x="114" y="224"/>
                  </a:cubicBezTo>
                  <a:lnTo>
                    <a:pt x="115" y="224"/>
                  </a:lnTo>
                  <a:close/>
                  <a:moveTo>
                    <a:pt x="117" y="218"/>
                  </a:moveTo>
                  <a:cubicBezTo>
                    <a:pt x="116" y="218"/>
                    <a:pt x="116" y="218"/>
                    <a:pt x="116" y="218"/>
                  </a:cubicBezTo>
                  <a:cubicBezTo>
                    <a:pt x="116" y="218"/>
                    <a:pt x="116" y="218"/>
                    <a:pt x="116" y="218"/>
                  </a:cubicBezTo>
                  <a:cubicBezTo>
                    <a:pt x="117" y="219"/>
                    <a:pt x="117" y="219"/>
                    <a:pt x="117" y="219"/>
                  </a:cubicBezTo>
                  <a:cubicBezTo>
                    <a:pt x="117" y="219"/>
                    <a:pt x="117" y="219"/>
                    <a:pt x="117" y="219"/>
                  </a:cubicBezTo>
                  <a:cubicBezTo>
                    <a:pt x="117" y="218"/>
                    <a:pt x="117" y="218"/>
                    <a:pt x="117" y="218"/>
                  </a:cubicBezTo>
                  <a:cubicBezTo>
                    <a:pt x="117" y="218"/>
                    <a:pt x="117" y="218"/>
                    <a:pt x="117" y="218"/>
                  </a:cubicBezTo>
                  <a:close/>
                  <a:moveTo>
                    <a:pt x="121" y="208"/>
                  </a:moveTo>
                  <a:cubicBezTo>
                    <a:pt x="120" y="209"/>
                    <a:pt x="120" y="209"/>
                    <a:pt x="120" y="209"/>
                  </a:cubicBezTo>
                  <a:cubicBezTo>
                    <a:pt x="120" y="209"/>
                    <a:pt x="120" y="209"/>
                    <a:pt x="120" y="209"/>
                  </a:cubicBezTo>
                  <a:cubicBezTo>
                    <a:pt x="121" y="210"/>
                    <a:pt x="121" y="210"/>
                    <a:pt x="121" y="210"/>
                  </a:cubicBezTo>
                  <a:cubicBezTo>
                    <a:pt x="121" y="210"/>
                    <a:pt x="121" y="210"/>
                    <a:pt x="121" y="210"/>
                  </a:cubicBezTo>
                  <a:cubicBezTo>
                    <a:pt x="120" y="210"/>
                    <a:pt x="120" y="210"/>
                    <a:pt x="120" y="210"/>
                  </a:cubicBezTo>
                  <a:cubicBezTo>
                    <a:pt x="120" y="210"/>
                    <a:pt x="120" y="210"/>
                    <a:pt x="120" y="210"/>
                  </a:cubicBezTo>
                  <a:cubicBezTo>
                    <a:pt x="119" y="209"/>
                    <a:pt x="119" y="209"/>
                    <a:pt x="119" y="209"/>
                  </a:cubicBezTo>
                  <a:cubicBezTo>
                    <a:pt x="120" y="209"/>
                    <a:pt x="119" y="209"/>
                    <a:pt x="119" y="209"/>
                  </a:cubicBezTo>
                  <a:cubicBezTo>
                    <a:pt x="119" y="210"/>
                    <a:pt x="119" y="210"/>
                    <a:pt x="119" y="210"/>
                  </a:cubicBezTo>
                  <a:cubicBezTo>
                    <a:pt x="119" y="210"/>
                    <a:pt x="119" y="210"/>
                    <a:pt x="119" y="210"/>
                  </a:cubicBezTo>
                  <a:cubicBezTo>
                    <a:pt x="118" y="210"/>
                    <a:pt x="118" y="210"/>
                    <a:pt x="118" y="210"/>
                  </a:cubicBezTo>
                  <a:cubicBezTo>
                    <a:pt x="118" y="210"/>
                    <a:pt x="118" y="210"/>
                    <a:pt x="118" y="210"/>
                  </a:cubicBezTo>
                  <a:cubicBezTo>
                    <a:pt x="118" y="211"/>
                    <a:pt x="118" y="211"/>
                    <a:pt x="118" y="211"/>
                  </a:cubicBezTo>
                  <a:cubicBezTo>
                    <a:pt x="119" y="211"/>
                    <a:pt x="119" y="211"/>
                    <a:pt x="119" y="211"/>
                  </a:cubicBezTo>
                  <a:cubicBezTo>
                    <a:pt x="119" y="211"/>
                    <a:pt x="119" y="211"/>
                    <a:pt x="119" y="211"/>
                  </a:cubicBezTo>
                  <a:cubicBezTo>
                    <a:pt x="119" y="211"/>
                    <a:pt x="119" y="211"/>
                    <a:pt x="119" y="211"/>
                  </a:cubicBezTo>
                  <a:cubicBezTo>
                    <a:pt x="119" y="212"/>
                    <a:pt x="119" y="212"/>
                    <a:pt x="119" y="212"/>
                  </a:cubicBezTo>
                  <a:cubicBezTo>
                    <a:pt x="118" y="212"/>
                    <a:pt x="118" y="212"/>
                    <a:pt x="118" y="212"/>
                  </a:cubicBezTo>
                  <a:cubicBezTo>
                    <a:pt x="119" y="212"/>
                    <a:pt x="119" y="212"/>
                    <a:pt x="119" y="212"/>
                  </a:cubicBezTo>
                  <a:cubicBezTo>
                    <a:pt x="120" y="213"/>
                    <a:pt x="120" y="213"/>
                    <a:pt x="120" y="213"/>
                  </a:cubicBezTo>
                  <a:cubicBezTo>
                    <a:pt x="120" y="213"/>
                    <a:pt x="120" y="213"/>
                    <a:pt x="120" y="213"/>
                  </a:cubicBezTo>
                  <a:cubicBezTo>
                    <a:pt x="119" y="213"/>
                    <a:pt x="119" y="213"/>
                    <a:pt x="119" y="213"/>
                  </a:cubicBezTo>
                  <a:cubicBezTo>
                    <a:pt x="119" y="213"/>
                    <a:pt x="119" y="213"/>
                    <a:pt x="119" y="213"/>
                  </a:cubicBezTo>
                  <a:cubicBezTo>
                    <a:pt x="118" y="214"/>
                    <a:pt x="118" y="214"/>
                    <a:pt x="118" y="214"/>
                  </a:cubicBezTo>
                  <a:cubicBezTo>
                    <a:pt x="119" y="215"/>
                    <a:pt x="119" y="215"/>
                    <a:pt x="119" y="215"/>
                  </a:cubicBezTo>
                  <a:cubicBezTo>
                    <a:pt x="119" y="215"/>
                    <a:pt x="119" y="215"/>
                    <a:pt x="119" y="215"/>
                  </a:cubicBezTo>
                  <a:cubicBezTo>
                    <a:pt x="120" y="214"/>
                    <a:pt x="120" y="214"/>
                    <a:pt x="120" y="214"/>
                  </a:cubicBezTo>
                  <a:cubicBezTo>
                    <a:pt x="121" y="214"/>
                    <a:pt x="121" y="214"/>
                    <a:pt x="121" y="214"/>
                  </a:cubicBezTo>
                  <a:cubicBezTo>
                    <a:pt x="120" y="213"/>
                    <a:pt x="120" y="213"/>
                    <a:pt x="120" y="213"/>
                  </a:cubicBezTo>
                  <a:cubicBezTo>
                    <a:pt x="120" y="213"/>
                    <a:pt x="120" y="213"/>
                    <a:pt x="120" y="213"/>
                  </a:cubicBezTo>
                  <a:cubicBezTo>
                    <a:pt x="121" y="213"/>
                    <a:pt x="121" y="213"/>
                    <a:pt x="121" y="213"/>
                  </a:cubicBezTo>
                  <a:cubicBezTo>
                    <a:pt x="121" y="213"/>
                    <a:pt x="121" y="213"/>
                    <a:pt x="121" y="213"/>
                  </a:cubicBezTo>
                  <a:cubicBezTo>
                    <a:pt x="120" y="212"/>
                    <a:pt x="120" y="212"/>
                    <a:pt x="120" y="212"/>
                  </a:cubicBezTo>
                  <a:cubicBezTo>
                    <a:pt x="121" y="211"/>
                    <a:pt x="121" y="211"/>
                    <a:pt x="121" y="211"/>
                  </a:cubicBezTo>
                  <a:cubicBezTo>
                    <a:pt x="121" y="211"/>
                    <a:pt x="121" y="211"/>
                    <a:pt x="121" y="211"/>
                  </a:cubicBezTo>
                  <a:cubicBezTo>
                    <a:pt x="121" y="212"/>
                    <a:pt x="121" y="212"/>
                    <a:pt x="121" y="212"/>
                  </a:cubicBezTo>
                  <a:cubicBezTo>
                    <a:pt x="121" y="213"/>
                    <a:pt x="121" y="213"/>
                    <a:pt x="121" y="213"/>
                  </a:cubicBezTo>
                  <a:cubicBezTo>
                    <a:pt x="122" y="213"/>
                    <a:pt x="122" y="213"/>
                    <a:pt x="122" y="213"/>
                  </a:cubicBezTo>
                  <a:cubicBezTo>
                    <a:pt x="122" y="212"/>
                    <a:pt x="122" y="212"/>
                    <a:pt x="122" y="212"/>
                  </a:cubicBezTo>
                  <a:cubicBezTo>
                    <a:pt x="122" y="212"/>
                    <a:pt x="122" y="212"/>
                    <a:pt x="122" y="212"/>
                  </a:cubicBezTo>
                  <a:cubicBezTo>
                    <a:pt x="123" y="212"/>
                    <a:pt x="123" y="212"/>
                    <a:pt x="123" y="212"/>
                  </a:cubicBezTo>
                  <a:cubicBezTo>
                    <a:pt x="123" y="212"/>
                    <a:pt x="123" y="212"/>
                    <a:pt x="123" y="212"/>
                  </a:cubicBezTo>
                  <a:cubicBezTo>
                    <a:pt x="123" y="211"/>
                    <a:pt x="123" y="211"/>
                    <a:pt x="123" y="211"/>
                  </a:cubicBezTo>
                  <a:cubicBezTo>
                    <a:pt x="121" y="211"/>
                    <a:pt x="121" y="211"/>
                    <a:pt x="121" y="211"/>
                  </a:cubicBezTo>
                  <a:cubicBezTo>
                    <a:pt x="122" y="211"/>
                    <a:pt x="122" y="211"/>
                    <a:pt x="122" y="211"/>
                  </a:cubicBezTo>
                  <a:cubicBezTo>
                    <a:pt x="122" y="211"/>
                    <a:pt x="122" y="211"/>
                    <a:pt x="122" y="211"/>
                  </a:cubicBezTo>
                  <a:cubicBezTo>
                    <a:pt x="123" y="210"/>
                    <a:pt x="123" y="210"/>
                    <a:pt x="123" y="210"/>
                  </a:cubicBezTo>
                  <a:cubicBezTo>
                    <a:pt x="123" y="210"/>
                    <a:pt x="123" y="210"/>
                    <a:pt x="123" y="210"/>
                  </a:cubicBezTo>
                  <a:cubicBezTo>
                    <a:pt x="124" y="210"/>
                    <a:pt x="124" y="210"/>
                    <a:pt x="124" y="210"/>
                  </a:cubicBezTo>
                  <a:cubicBezTo>
                    <a:pt x="124" y="210"/>
                    <a:pt x="124" y="210"/>
                    <a:pt x="124" y="210"/>
                  </a:cubicBezTo>
                  <a:cubicBezTo>
                    <a:pt x="124" y="209"/>
                    <a:pt x="124" y="209"/>
                    <a:pt x="124" y="209"/>
                  </a:cubicBezTo>
                  <a:cubicBezTo>
                    <a:pt x="124" y="210"/>
                    <a:pt x="124" y="210"/>
                    <a:pt x="124" y="210"/>
                  </a:cubicBezTo>
                  <a:cubicBezTo>
                    <a:pt x="123" y="210"/>
                    <a:pt x="123" y="210"/>
                    <a:pt x="123" y="210"/>
                  </a:cubicBezTo>
                  <a:cubicBezTo>
                    <a:pt x="123" y="209"/>
                    <a:pt x="123" y="209"/>
                    <a:pt x="123" y="209"/>
                  </a:cubicBezTo>
                  <a:cubicBezTo>
                    <a:pt x="124" y="209"/>
                    <a:pt x="124" y="209"/>
                    <a:pt x="124" y="209"/>
                  </a:cubicBezTo>
                  <a:cubicBezTo>
                    <a:pt x="124" y="208"/>
                    <a:pt x="124" y="208"/>
                    <a:pt x="124" y="208"/>
                  </a:cubicBezTo>
                  <a:cubicBezTo>
                    <a:pt x="124" y="208"/>
                    <a:pt x="124" y="208"/>
                    <a:pt x="124" y="208"/>
                  </a:cubicBezTo>
                  <a:cubicBezTo>
                    <a:pt x="124" y="208"/>
                    <a:pt x="124" y="208"/>
                    <a:pt x="124" y="208"/>
                  </a:cubicBezTo>
                  <a:cubicBezTo>
                    <a:pt x="125" y="207"/>
                    <a:pt x="125" y="207"/>
                    <a:pt x="125" y="207"/>
                  </a:cubicBezTo>
                  <a:cubicBezTo>
                    <a:pt x="124" y="207"/>
                    <a:pt x="124" y="207"/>
                    <a:pt x="124" y="207"/>
                  </a:cubicBezTo>
                  <a:cubicBezTo>
                    <a:pt x="124" y="206"/>
                    <a:pt x="124" y="206"/>
                    <a:pt x="124" y="206"/>
                  </a:cubicBezTo>
                  <a:cubicBezTo>
                    <a:pt x="123" y="207"/>
                    <a:pt x="122" y="207"/>
                    <a:pt x="122" y="208"/>
                  </a:cubicBezTo>
                  <a:lnTo>
                    <a:pt x="121" y="208"/>
                  </a:lnTo>
                  <a:close/>
                  <a:moveTo>
                    <a:pt x="145" y="203"/>
                  </a:moveTo>
                  <a:cubicBezTo>
                    <a:pt x="145" y="204"/>
                    <a:pt x="145" y="204"/>
                    <a:pt x="145" y="204"/>
                  </a:cubicBezTo>
                  <a:cubicBezTo>
                    <a:pt x="145" y="204"/>
                    <a:pt x="145" y="203"/>
                    <a:pt x="146" y="203"/>
                  </a:cubicBezTo>
                  <a:cubicBezTo>
                    <a:pt x="145" y="203"/>
                    <a:pt x="145" y="203"/>
                    <a:pt x="145" y="203"/>
                  </a:cubicBezTo>
                  <a:close/>
                  <a:moveTo>
                    <a:pt x="123" y="223"/>
                  </a:moveTo>
                  <a:cubicBezTo>
                    <a:pt x="122" y="223"/>
                    <a:pt x="122" y="223"/>
                    <a:pt x="122" y="223"/>
                  </a:cubicBezTo>
                  <a:cubicBezTo>
                    <a:pt x="122" y="224"/>
                    <a:pt x="122" y="224"/>
                    <a:pt x="122" y="224"/>
                  </a:cubicBezTo>
                  <a:cubicBezTo>
                    <a:pt x="123" y="224"/>
                    <a:pt x="123" y="224"/>
                    <a:pt x="123" y="224"/>
                  </a:cubicBezTo>
                  <a:cubicBezTo>
                    <a:pt x="123" y="224"/>
                    <a:pt x="123" y="224"/>
                    <a:pt x="123" y="224"/>
                  </a:cubicBezTo>
                  <a:cubicBezTo>
                    <a:pt x="123" y="224"/>
                    <a:pt x="123" y="224"/>
                    <a:pt x="123" y="224"/>
                  </a:cubicBezTo>
                  <a:lnTo>
                    <a:pt x="123" y="223"/>
                  </a:lnTo>
                  <a:close/>
                  <a:moveTo>
                    <a:pt x="127" y="233"/>
                  </a:moveTo>
                  <a:cubicBezTo>
                    <a:pt x="127" y="233"/>
                    <a:pt x="127" y="233"/>
                    <a:pt x="127" y="233"/>
                  </a:cubicBezTo>
                  <a:cubicBezTo>
                    <a:pt x="127" y="232"/>
                    <a:pt x="127" y="232"/>
                    <a:pt x="127" y="232"/>
                  </a:cubicBezTo>
                  <a:cubicBezTo>
                    <a:pt x="127" y="233"/>
                    <a:pt x="127" y="233"/>
                    <a:pt x="127" y="233"/>
                  </a:cubicBezTo>
                  <a:close/>
                  <a:moveTo>
                    <a:pt x="123" y="235"/>
                  </a:moveTo>
                  <a:cubicBezTo>
                    <a:pt x="123" y="235"/>
                    <a:pt x="123" y="235"/>
                    <a:pt x="123" y="235"/>
                  </a:cubicBezTo>
                  <a:cubicBezTo>
                    <a:pt x="123" y="234"/>
                    <a:pt x="123" y="234"/>
                    <a:pt x="123" y="234"/>
                  </a:cubicBezTo>
                  <a:cubicBezTo>
                    <a:pt x="123" y="234"/>
                    <a:pt x="123" y="234"/>
                    <a:pt x="123" y="234"/>
                  </a:cubicBezTo>
                  <a:cubicBezTo>
                    <a:pt x="123" y="234"/>
                    <a:pt x="123" y="234"/>
                    <a:pt x="123" y="234"/>
                  </a:cubicBezTo>
                  <a:lnTo>
                    <a:pt x="123" y="235"/>
                  </a:lnTo>
                  <a:close/>
                  <a:moveTo>
                    <a:pt x="123" y="230"/>
                  </a:moveTo>
                  <a:cubicBezTo>
                    <a:pt x="123" y="229"/>
                    <a:pt x="123" y="229"/>
                    <a:pt x="123" y="229"/>
                  </a:cubicBezTo>
                  <a:cubicBezTo>
                    <a:pt x="123" y="230"/>
                    <a:pt x="123" y="230"/>
                    <a:pt x="123" y="230"/>
                  </a:cubicBezTo>
                  <a:cubicBezTo>
                    <a:pt x="123" y="230"/>
                    <a:pt x="123" y="230"/>
                    <a:pt x="123" y="230"/>
                  </a:cubicBezTo>
                  <a:close/>
                  <a:moveTo>
                    <a:pt x="125" y="220"/>
                  </a:moveTo>
                  <a:cubicBezTo>
                    <a:pt x="124" y="221"/>
                    <a:pt x="124" y="221"/>
                    <a:pt x="124" y="221"/>
                  </a:cubicBezTo>
                  <a:cubicBezTo>
                    <a:pt x="125" y="220"/>
                    <a:pt x="125" y="220"/>
                    <a:pt x="125" y="220"/>
                  </a:cubicBezTo>
                  <a:cubicBezTo>
                    <a:pt x="124" y="220"/>
                    <a:pt x="124" y="220"/>
                    <a:pt x="124" y="220"/>
                  </a:cubicBezTo>
                  <a:cubicBezTo>
                    <a:pt x="124" y="220"/>
                    <a:pt x="124" y="220"/>
                    <a:pt x="124" y="220"/>
                  </a:cubicBezTo>
                  <a:cubicBezTo>
                    <a:pt x="124" y="219"/>
                    <a:pt x="124" y="219"/>
                    <a:pt x="124" y="219"/>
                  </a:cubicBezTo>
                  <a:cubicBezTo>
                    <a:pt x="124" y="218"/>
                    <a:pt x="124" y="218"/>
                    <a:pt x="124" y="217"/>
                  </a:cubicBezTo>
                  <a:cubicBezTo>
                    <a:pt x="123" y="216"/>
                    <a:pt x="123" y="216"/>
                    <a:pt x="123" y="216"/>
                  </a:cubicBezTo>
                  <a:cubicBezTo>
                    <a:pt x="122" y="216"/>
                    <a:pt x="122" y="216"/>
                    <a:pt x="122" y="216"/>
                  </a:cubicBezTo>
                  <a:cubicBezTo>
                    <a:pt x="123" y="217"/>
                    <a:pt x="123" y="217"/>
                    <a:pt x="123" y="217"/>
                  </a:cubicBezTo>
                  <a:cubicBezTo>
                    <a:pt x="123" y="217"/>
                    <a:pt x="123" y="217"/>
                    <a:pt x="123" y="217"/>
                  </a:cubicBezTo>
                  <a:cubicBezTo>
                    <a:pt x="123" y="217"/>
                    <a:pt x="123" y="217"/>
                    <a:pt x="123" y="217"/>
                  </a:cubicBezTo>
                  <a:cubicBezTo>
                    <a:pt x="123" y="218"/>
                    <a:pt x="123" y="218"/>
                    <a:pt x="123" y="218"/>
                  </a:cubicBezTo>
                  <a:cubicBezTo>
                    <a:pt x="123" y="218"/>
                    <a:pt x="123" y="218"/>
                    <a:pt x="123" y="218"/>
                  </a:cubicBezTo>
                  <a:cubicBezTo>
                    <a:pt x="122" y="218"/>
                    <a:pt x="122" y="218"/>
                    <a:pt x="122" y="218"/>
                  </a:cubicBezTo>
                  <a:cubicBezTo>
                    <a:pt x="121" y="217"/>
                    <a:pt x="121" y="217"/>
                    <a:pt x="121" y="217"/>
                  </a:cubicBezTo>
                  <a:cubicBezTo>
                    <a:pt x="121" y="217"/>
                    <a:pt x="121" y="217"/>
                    <a:pt x="121" y="217"/>
                  </a:cubicBezTo>
                  <a:cubicBezTo>
                    <a:pt x="121" y="217"/>
                    <a:pt x="121" y="217"/>
                    <a:pt x="121" y="217"/>
                  </a:cubicBezTo>
                  <a:cubicBezTo>
                    <a:pt x="121" y="217"/>
                    <a:pt x="121" y="217"/>
                    <a:pt x="121" y="217"/>
                  </a:cubicBezTo>
                  <a:cubicBezTo>
                    <a:pt x="121" y="217"/>
                    <a:pt x="121" y="217"/>
                    <a:pt x="121" y="217"/>
                  </a:cubicBezTo>
                  <a:cubicBezTo>
                    <a:pt x="121" y="218"/>
                    <a:pt x="121" y="218"/>
                    <a:pt x="121" y="218"/>
                  </a:cubicBezTo>
                  <a:cubicBezTo>
                    <a:pt x="121" y="218"/>
                    <a:pt x="121" y="218"/>
                    <a:pt x="121" y="218"/>
                  </a:cubicBezTo>
                  <a:cubicBezTo>
                    <a:pt x="121" y="218"/>
                    <a:pt x="121" y="218"/>
                    <a:pt x="121" y="218"/>
                  </a:cubicBezTo>
                  <a:cubicBezTo>
                    <a:pt x="120" y="218"/>
                    <a:pt x="120" y="218"/>
                    <a:pt x="120" y="218"/>
                  </a:cubicBezTo>
                  <a:cubicBezTo>
                    <a:pt x="120" y="218"/>
                    <a:pt x="120" y="218"/>
                    <a:pt x="120" y="218"/>
                  </a:cubicBezTo>
                  <a:cubicBezTo>
                    <a:pt x="120" y="218"/>
                    <a:pt x="120" y="218"/>
                    <a:pt x="120" y="218"/>
                  </a:cubicBezTo>
                  <a:cubicBezTo>
                    <a:pt x="120" y="218"/>
                    <a:pt x="120" y="218"/>
                    <a:pt x="120" y="218"/>
                  </a:cubicBezTo>
                  <a:cubicBezTo>
                    <a:pt x="120" y="219"/>
                    <a:pt x="120" y="219"/>
                    <a:pt x="120" y="219"/>
                  </a:cubicBezTo>
                  <a:cubicBezTo>
                    <a:pt x="121" y="220"/>
                    <a:pt x="121" y="220"/>
                    <a:pt x="121" y="220"/>
                  </a:cubicBezTo>
                  <a:cubicBezTo>
                    <a:pt x="122" y="219"/>
                    <a:pt x="122" y="219"/>
                    <a:pt x="122" y="219"/>
                  </a:cubicBezTo>
                  <a:cubicBezTo>
                    <a:pt x="122" y="219"/>
                    <a:pt x="122" y="219"/>
                    <a:pt x="122" y="219"/>
                  </a:cubicBezTo>
                  <a:cubicBezTo>
                    <a:pt x="122" y="219"/>
                    <a:pt x="122" y="219"/>
                    <a:pt x="122" y="219"/>
                  </a:cubicBezTo>
                  <a:cubicBezTo>
                    <a:pt x="122" y="220"/>
                    <a:pt x="122" y="220"/>
                    <a:pt x="122" y="220"/>
                  </a:cubicBezTo>
                  <a:cubicBezTo>
                    <a:pt x="122" y="220"/>
                    <a:pt x="122" y="220"/>
                    <a:pt x="122" y="220"/>
                  </a:cubicBezTo>
                  <a:cubicBezTo>
                    <a:pt x="123" y="220"/>
                    <a:pt x="123" y="220"/>
                    <a:pt x="123" y="220"/>
                  </a:cubicBezTo>
                  <a:cubicBezTo>
                    <a:pt x="122" y="220"/>
                    <a:pt x="122" y="220"/>
                    <a:pt x="122" y="220"/>
                  </a:cubicBezTo>
                  <a:cubicBezTo>
                    <a:pt x="122" y="220"/>
                    <a:pt x="122" y="220"/>
                    <a:pt x="122" y="220"/>
                  </a:cubicBezTo>
                  <a:cubicBezTo>
                    <a:pt x="123" y="222"/>
                    <a:pt x="123" y="222"/>
                    <a:pt x="123" y="222"/>
                  </a:cubicBezTo>
                  <a:cubicBezTo>
                    <a:pt x="123" y="221"/>
                    <a:pt x="123" y="221"/>
                    <a:pt x="123" y="221"/>
                  </a:cubicBezTo>
                  <a:cubicBezTo>
                    <a:pt x="123" y="222"/>
                    <a:pt x="123" y="222"/>
                    <a:pt x="123" y="222"/>
                  </a:cubicBezTo>
                  <a:cubicBezTo>
                    <a:pt x="124" y="222"/>
                    <a:pt x="124" y="222"/>
                    <a:pt x="124" y="222"/>
                  </a:cubicBezTo>
                  <a:cubicBezTo>
                    <a:pt x="124" y="222"/>
                    <a:pt x="124" y="222"/>
                    <a:pt x="124" y="222"/>
                  </a:cubicBezTo>
                  <a:cubicBezTo>
                    <a:pt x="124" y="222"/>
                    <a:pt x="125" y="222"/>
                    <a:pt x="125" y="222"/>
                  </a:cubicBezTo>
                  <a:cubicBezTo>
                    <a:pt x="125" y="222"/>
                    <a:pt x="125" y="222"/>
                    <a:pt x="125" y="222"/>
                  </a:cubicBezTo>
                  <a:cubicBezTo>
                    <a:pt x="126" y="222"/>
                    <a:pt x="126" y="222"/>
                    <a:pt x="126" y="222"/>
                  </a:cubicBezTo>
                  <a:cubicBezTo>
                    <a:pt x="125" y="222"/>
                    <a:pt x="125" y="222"/>
                    <a:pt x="125" y="222"/>
                  </a:cubicBezTo>
                  <a:cubicBezTo>
                    <a:pt x="125" y="222"/>
                    <a:pt x="125" y="223"/>
                    <a:pt x="125" y="223"/>
                  </a:cubicBezTo>
                  <a:cubicBezTo>
                    <a:pt x="125" y="223"/>
                    <a:pt x="125" y="223"/>
                    <a:pt x="125" y="223"/>
                  </a:cubicBezTo>
                  <a:cubicBezTo>
                    <a:pt x="125" y="223"/>
                    <a:pt x="125" y="223"/>
                    <a:pt x="125" y="223"/>
                  </a:cubicBezTo>
                  <a:cubicBezTo>
                    <a:pt x="126" y="222"/>
                    <a:pt x="126" y="222"/>
                    <a:pt x="126" y="222"/>
                  </a:cubicBezTo>
                  <a:cubicBezTo>
                    <a:pt x="126" y="222"/>
                    <a:pt x="126" y="222"/>
                    <a:pt x="126" y="222"/>
                  </a:cubicBezTo>
                  <a:cubicBezTo>
                    <a:pt x="127" y="222"/>
                    <a:pt x="127" y="222"/>
                    <a:pt x="127" y="222"/>
                  </a:cubicBezTo>
                  <a:cubicBezTo>
                    <a:pt x="127" y="221"/>
                    <a:pt x="127" y="221"/>
                    <a:pt x="127" y="221"/>
                  </a:cubicBezTo>
                  <a:cubicBezTo>
                    <a:pt x="127" y="221"/>
                    <a:pt x="127" y="221"/>
                    <a:pt x="127" y="221"/>
                  </a:cubicBezTo>
                  <a:cubicBezTo>
                    <a:pt x="126" y="221"/>
                    <a:pt x="126" y="221"/>
                    <a:pt x="126" y="221"/>
                  </a:cubicBezTo>
                  <a:cubicBezTo>
                    <a:pt x="126" y="221"/>
                    <a:pt x="126" y="221"/>
                    <a:pt x="126" y="221"/>
                  </a:cubicBezTo>
                  <a:lnTo>
                    <a:pt x="125" y="220"/>
                  </a:lnTo>
                  <a:close/>
                  <a:moveTo>
                    <a:pt x="125" y="237"/>
                  </a:moveTo>
                  <a:cubicBezTo>
                    <a:pt x="125" y="237"/>
                    <a:pt x="125" y="237"/>
                    <a:pt x="125" y="237"/>
                  </a:cubicBezTo>
                  <a:cubicBezTo>
                    <a:pt x="125" y="236"/>
                    <a:pt x="126" y="235"/>
                    <a:pt x="126" y="234"/>
                  </a:cubicBezTo>
                  <a:cubicBezTo>
                    <a:pt x="126" y="234"/>
                    <a:pt x="126" y="234"/>
                    <a:pt x="126" y="234"/>
                  </a:cubicBezTo>
                  <a:cubicBezTo>
                    <a:pt x="126" y="234"/>
                    <a:pt x="126" y="234"/>
                    <a:pt x="126" y="234"/>
                  </a:cubicBezTo>
                  <a:cubicBezTo>
                    <a:pt x="126" y="234"/>
                    <a:pt x="125" y="235"/>
                    <a:pt x="125" y="235"/>
                  </a:cubicBezTo>
                  <a:cubicBezTo>
                    <a:pt x="124" y="235"/>
                    <a:pt x="124" y="235"/>
                    <a:pt x="124" y="235"/>
                  </a:cubicBezTo>
                  <a:cubicBezTo>
                    <a:pt x="124" y="236"/>
                    <a:pt x="124" y="236"/>
                    <a:pt x="124" y="236"/>
                  </a:cubicBezTo>
                  <a:cubicBezTo>
                    <a:pt x="125" y="236"/>
                    <a:pt x="125" y="236"/>
                    <a:pt x="125" y="236"/>
                  </a:cubicBezTo>
                  <a:cubicBezTo>
                    <a:pt x="125" y="236"/>
                    <a:pt x="124" y="236"/>
                    <a:pt x="124" y="236"/>
                  </a:cubicBezTo>
                  <a:cubicBezTo>
                    <a:pt x="124" y="237"/>
                    <a:pt x="124" y="237"/>
                    <a:pt x="124" y="238"/>
                  </a:cubicBezTo>
                  <a:cubicBezTo>
                    <a:pt x="124" y="238"/>
                    <a:pt x="124" y="238"/>
                    <a:pt x="124" y="238"/>
                  </a:cubicBezTo>
                  <a:lnTo>
                    <a:pt x="125" y="237"/>
                  </a:lnTo>
                  <a:close/>
                  <a:moveTo>
                    <a:pt x="125" y="220"/>
                  </a:moveTo>
                  <a:cubicBezTo>
                    <a:pt x="126" y="220"/>
                    <a:pt x="126" y="220"/>
                    <a:pt x="126" y="220"/>
                  </a:cubicBezTo>
                  <a:cubicBezTo>
                    <a:pt x="125" y="220"/>
                    <a:pt x="125" y="220"/>
                    <a:pt x="125" y="220"/>
                  </a:cubicBezTo>
                  <a:cubicBezTo>
                    <a:pt x="125" y="220"/>
                    <a:pt x="125" y="220"/>
                    <a:pt x="125" y="220"/>
                  </a:cubicBezTo>
                  <a:close/>
                  <a:moveTo>
                    <a:pt x="159" y="182"/>
                  </a:moveTo>
                  <a:cubicBezTo>
                    <a:pt x="159" y="182"/>
                    <a:pt x="159" y="182"/>
                    <a:pt x="159" y="182"/>
                  </a:cubicBezTo>
                  <a:cubicBezTo>
                    <a:pt x="159" y="182"/>
                    <a:pt x="159" y="182"/>
                    <a:pt x="159" y="182"/>
                  </a:cubicBezTo>
                  <a:cubicBezTo>
                    <a:pt x="158" y="182"/>
                    <a:pt x="158" y="182"/>
                    <a:pt x="158" y="182"/>
                  </a:cubicBezTo>
                  <a:lnTo>
                    <a:pt x="159" y="182"/>
                  </a:lnTo>
                  <a:close/>
                  <a:moveTo>
                    <a:pt x="158" y="181"/>
                  </a:moveTo>
                  <a:cubicBezTo>
                    <a:pt x="158" y="181"/>
                    <a:pt x="158" y="181"/>
                    <a:pt x="158" y="181"/>
                  </a:cubicBezTo>
                  <a:cubicBezTo>
                    <a:pt x="158" y="180"/>
                    <a:pt x="158" y="180"/>
                    <a:pt x="158" y="180"/>
                  </a:cubicBezTo>
                  <a:cubicBezTo>
                    <a:pt x="158" y="180"/>
                    <a:pt x="158" y="180"/>
                    <a:pt x="158" y="180"/>
                  </a:cubicBezTo>
                  <a:cubicBezTo>
                    <a:pt x="158" y="179"/>
                    <a:pt x="158" y="179"/>
                    <a:pt x="158" y="179"/>
                  </a:cubicBezTo>
                  <a:cubicBezTo>
                    <a:pt x="158" y="179"/>
                    <a:pt x="158" y="179"/>
                    <a:pt x="158" y="179"/>
                  </a:cubicBezTo>
                  <a:cubicBezTo>
                    <a:pt x="158" y="179"/>
                    <a:pt x="158" y="179"/>
                    <a:pt x="158" y="179"/>
                  </a:cubicBezTo>
                  <a:cubicBezTo>
                    <a:pt x="159" y="179"/>
                    <a:pt x="159" y="179"/>
                    <a:pt x="159" y="179"/>
                  </a:cubicBezTo>
                  <a:cubicBezTo>
                    <a:pt x="159" y="178"/>
                    <a:pt x="159" y="178"/>
                    <a:pt x="159" y="178"/>
                  </a:cubicBezTo>
                  <a:cubicBezTo>
                    <a:pt x="158" y="178"/>
                    <a:pt x="158" y="178"/>
                    <a:pt x="158" y="178"/>
                  </a:cubicBezTo>
                  <a:cubicBezTo>
                    <a:pt x="158" y="178"/>
                    <a:pt x="158" y="178"/>
                    <a:pt x="158" y="178"/>
                  </a:cubicBezTo>
                  <a:cubicBezTo>
                    <a:pt x="158" y="179"/>
                    <a:pt x="158" y="179"/>
                    <a:pt x="158" y="179"/>
                  </a:cubicBezTo>
                  <a:cubicBezTo>
                    <a:pt x="157" y="179"/>
                    <a:pt x="157" y="179"/>
                    <a:pt x="157" y="179"/>
                  </a:cubicBezTo>
                  <a:cubicBezTo>
                    <a:pt x="157" y="179"/>
                    <a:pt x="158" y="180"/>
                    <a:pt x="158" y="181"/>
                  </a:cubicBezTo>
                  <a:close/>
                  <a:moveTo>
                    <a:pt x="158" y="184"/>
                  </a:moveTo>
                  <a:cubicBezTo>
                    <a:pt x="158" y="185"/>
                    <a:pt x="158" y="185"/>
                    <a:pt x="158" y="185"/>
                  </a:cubicBezTo>
                  <a:cubicBezTo>
                    <a:pt x="158" y="185"/>
                    <a:pt x="158" y="185"/>
                    <a:pt x="158" y="185"/>
                  </a:cubicBezTo>
                  <a:cubicBezTo>
                    <a:pt x="158" y="184"/>
                    <a:pt x="158" y="184"/>
                    <a:pt x="158" y="184"/>
                  </a:cubicBezTo>
                  <a:cubicBezTo>
                    <a:pt x="158" y="184"/>
                    <a:pt x="158" y="184"/>
                    <a:pt x="158" y="184"/>
                  </a:cubicBezTo>
                  <a:close/>
                  <a:moveTo>
                    <a:pt x="143" y="201"/>
                  </a:moveTo>
                  <a:cubicBezTo>
                    <a:pt x="143" y="201"/>
                    <a:pt x="143" y="201"/>
                    <a:pt x="143" y="201"/>
                  </a:cubicBezTo>
                  <a:cubicBezTo>
                    <a:pt x="143" y="201"/>
                    <a:pt x="143" y="201"/>
                    <a:pt x="143" y="201"/>
                  </a:cubicBezTo>
                  <a:cubicBezTo>
                    <a:pt x="144" y="201"/>
                    <a:pt x="144" y="201"/>
                    <a:pt x="144" y="201"/>
                  </a:cubicBezTo>
                  <a:cubicBezTo>
                    <a:pt x="143" y="201"/>
                    <a:pt x="143" y="201"/>
                    <a:pt x="143" y="201"/>
                  </a:cubicBezTo>
                  <a:cubicBezTo>
                    <a:pt x="144" y="202"/>
                    <a:pt x="144" y="202"/>
                    <a:pt x="144" y="202"/>
                  </a:cubicBezTo>
                  <a:cubicBezTo>
                    <a:pt x="144" y="202"/>
                    <a:pt x="144" y="202"/>
                    <a:pt x="144" y="202"/>
                  </a:cubicBezTo>
                  <a:cubicBezTo>
                    <a:pt x="144" y="202"/>
                    <a:pt x="144" y="202"/>
                    <a:pt x="144" y="202"/>
                  </a:cubicBezTo>
                  <a:cubicBezTo>
                    <a:pt x="145" y="201"/>
                    <a:pt x="145" y="201"/>
                    <a:pt x="145" y="201"/>
                  </a:cubicBezTo>
                  <a:cubicBezTo>
                    <a:pt x="145" y="202"/>
                    <a:pt x="145" y="202"/>
                    <a:pt x="145" y="202"/>
                  </a:cubicBezTo>
                  <a:cubicBezTo>
                    <a:pt x="146" y="202"/>
                    <a:pt x="146" y="202"/>
                    <a:pt x="146" y="202"/>
                  </a:cubicBezTo>
                  <a:cubicBezTo>
                    <a:pt x="147" y="202"/>
                    <a:pt x="147" y="202"/>
                    <a:pt x="147" y="202"/>
                  </a:cubicBezTo>
                  <a:cubicBezTo>
                    <a:pt x="147" y="201"/>
                    <a:pt x="147" y="201"/>
                    <a:pt x="147" y="201"/>
                  </a:cubicBezTo>
                  <a:cubicBezTo>
                    <a:pt x="146" y="202"/>
                    <a:pt x="146" y="202"/>
                    <a:pt x="146" y="202"/>
                  </a:cubicBezTo>
                  <a:cubicBezTo>
                    <a:pt x="146" y="201"/>
                    <a:pt x="146" y="201"/>
                    <a:pt x="146" y="201"/>
                  </a:cubicBezTo>
                  <a:cubicBezTo>
                    <a:pt x="146" y="201"/>
                    <a:pt x="146" y="201"/>
                    <a:pt x="146" y="201"/>
                  </a:cubicBezTo>
                  <a:cubicBezTo>
                    <a:pt x="145" y="201"/>
                    <a:pt x="145" y="201"/>
                    <a:pt x="145" y="201"/>
                  </a:cubicBezTo>
                  <a:cubicBezTo>
                    <a:pt x="145" y="201"/>
                    <a:pt x="145" y="201"/>
                    <a:pt x="145" y="201"/>
                  </a:cubicBezTo>
                  <a:cubicBezTo>
                    <a:pt x="144" y="201"/>
                    <a:pt x="144" y="201"/>
                    <a:pt x="144" y="201"/>
                  </a:cubicBezTo>
                  <a:cubicBezTo>
                    <a:pt x="144" y="201"/>
                    <a:pt x="144" y="201"/>
                    <a:pt x="144" y="201"/>
                  </a:cubicBezTo>
                  <a:cubicBezTo>
                    <a:pt x="145" y="200"/>
                    <a:pt x="145" y="200"/>
                    <a:pt x="145" y="200"/>
                  </a:cubicBezTo>
                  <a:cubicBezTo>
                    <a:pt x="144" y="200"/>
                    <a:pt x="144" y="200"/>
                    <a:pt x="144" y="200"/>
                  </a:cubicBezTo>
                  <a:cubicBezTo>
                    <a:pt x="144" y="199"/>
                    <a:pt x="144" y="199"/>
                    <a:pt x="144" y="199"/>
                  </a:cubicBezTo>
                  <a:cubicBezTo>
                    <a:pt x="144" y="199"/>
                    <a:pt x="144" y="199"/>
                    <a:pt x="143" y="199"/>
                  </a:cubicBezTo>
                  <a:cubicBezTo>
                    <a:pt x="143" y="199"/>
                    <a:pt x="143" y="199"/>
                    <a:pt x="143" y="199"/>
                  </a:cubicBezTo>
                  <a:cubicBezTo>
                    <a:pt x="143" y="200"/>
                    <a:pt x="143" y="200"/>
                    <a:pt x="143" y="201"/>
                  </a:cubicBezTo>
                  <a:cubicBezTo>
                    <a:pt x="143" y="201"/>
                    <a:pt x="143" y="201"/>
                    <a:pt x="143" y="201"/>
                  </a:cubicBezTo>
                  <a:close/>
                  <a:moveTo>
                    <a:pt x="155" y="184"/>
                  </a:moveTo>
                  <a:cubicBezTo>
                    <a:pt x="156" y="184"/>
                    <a:pt x="156" y="184"/>
                    <a:pt x="156" y="184"/>
                  </a:cubicBezTo>
                  <a:cubicBezTo>
                    <a:pt x="156" y="184"/>
                    <a:pt x="156" y="184"/>
                    <a:pt x="156" y="184"/>
                  </a:cubicBezTo>
                  <a:cubicBezTo>
                    <a:pt x="155" y="184"/>
                    <a:pt x="155" y="184"/>
                    <a:pt x="155" y="184"/>
                  </a:cubicBezTo>
                  <a:cubicBezTo>
                    <a:pt x="156" y="185"/>
                    <a:pt x="156" y="185"/>
                    <a:pt x="156" y="185"/>
                  </a:cubicBezTo>
                  <a:cubicBezTo>
                    <a:pt x="156" y="184"/>
                    <a:pt x="156" y="184"/>
                    <a:pt x="156" y="184"/>
                  </a:cubicBezTo>
                  <a:cubicBezTo>
                    <a:pt x="157" y="184"/>
                    <a:pt x="157" y="184"/>
                    <a:pt x="157" y="184"/>
                  </a:cubicBezTo>
                  <a:cubicBezTo>
                    <a:pt x="157" y="184"/>
                    <a:pt x="157" y="184"/>
                    <a:pt x="157" y="184"/>
                  </a:cubicBezTo>
                  <a:cubicBezTo>
                    <a:pt x="157" y="184"/>
                    <a:pt x="157" y="184"/>
                    <a:pt x="157" y="184"/>
                  </a:cubicBezTo>
                  <a:cubicBezTo>
                    <a:pt x="157" y="185"/>
                    <a:pt x="157" y="185"/>
                    <a:pt x="157" y="185"/>
                  </a:cubicBezTo>
                  <a:cubicBezTo>
                    <a:pt x="157" y="186"/>
                    <a:pt x="157" y="186"/>
                    <a:pt x="157" y="187"/>
                  </a:cubicBezTo>
                  <a:cubicBezTo>
                    <a:pt x="157" y="187"/>
                    <a:pt x="157" y="187"/>
                    <a:pt x="157" y="187"/>
                  </a:cubicBezTo>
                  <a:cubicBezTo>
                    <a:pt x="156" y="188"/>
                    <a:pt x="156" y="188"/>
                    <a:pt x="156" y="188"/>
                  </a:cubicBezTo>
                  <a:cubicBezTo>
                    <a:pt x="157" y="188"/>
                    <a:pt x="157" y="188"/>
                    <a:pt x="157" y="188"/>
                  </a:cubicBezTo>
                  <a:cubicBezTo>
                    <a:pt x="157" y="186"/>
                    <a:pt x="157" y="186"/>
                    <a:pt x="157" y="186"/>
                  </a:cubicBezTo>
                  <a:cubicBezTo>
                    <a:pt x="158" y="186"/>
                    <a:pt x="158" y="186"/>
                    <a:pt x="158" y="186"/>
                  </a:cubicBezTo>
                  <a:cubicBezTo>
                    <a:pt x="157" y="186"/>
                    <a:pt x="157" y="186"/>
                    <a:pt x="157" y="186"/>
                  </a:cubicBezTo>
                  <a:cubicBezTo>
                    <a:pt x="158" y="186"/>
                    <a:pt x="158" y="186"/>
                    <a:pt x="158" y="186"/>
                  </a:cubicBezTo>
                  <a:cubicBezTo>
                    <a:pt x="157" y="185"/>
                    <a:pt x="157" y="185"/>
                    <a:pt x="157" y="185"/>
                  </a:cubicBezTo>
                  <a:cubicBezTo>
                    <a:pt x="158" y="185"/>
                    <a:pt x="158" y="185"/>
                    <a:pt x="158" y="185"/>
                  </a:cubicBezTo>
                  <a:cubicBezTo>
                    <a:pt x="158" y="184"/>
                    <a:pt x="158" y="184"/>
                    <a:pt x="158" y="184"/>
                  </a:cubicBezTo>
                  <a:cubicBezTo>
                    <a:pt x="157" y="184"/>
                    <a:pt x="157" y="184"/>
                    <a:pt x="157" y="184"/>
                  </a:cubicBezTo>
                  <a:cubicBezTo>
                    <a:pt x="158" y="184"/>
                    <a:pt x="158" y="184"/>
                    <a:pt x="158" y="184"/>
                  </a:cubicBezTo>
                  <a:cubicBezTo>
                    <a:pt x="158" y="183"/>
                    <a:pt x="158" y="183"/>
                    <a:pt x="158" y="183"/>
                  </a:cubicBezTo>
                  <a:cubicBezTo>
                    <a:pt x="158" y="183"/>
                    <a:pt x="158" y="183"/>
                    <a:pt x="158" y="183"/>
                  </a:cubicBezTo>
                  <a:cubicBezTo>
                    <a:pt x="158" y="183"/>
                    <a:pt x="158" y="183"/>
                    <a:pt x="158" y="183"/>
                  </a:cubicBezTo>
                  <a:cubicBezTo>
                    <a:pt x="158" y="182"/>
                    <a:pt x="158" y="182"/>
                    <a:pt x="158" y="182"/>
                  </a:cubicBezTo>
                  <a:cubicBezTo>
                    <a:pt x="158" y="182"/>
                    <a:pt x="158" y="182"/>
                    <a:pt x="158" y="182"/>
                  </a:cubicBezTo>
                  <a:cubicBezTo>
                    <a:pt x="158" y="182"/>
                    <a:pt x="158" y="182"/>
                    <a:pt x="158" y="182"/>
                  </a:cubicBezTo>
                  <a:cubicBezTo>
                    <a:pt x="158" y="182"/>
                    <a:pt x="158" y="182"/>
                    <a:pt x="158" y="182"/>
                  </a:cubicBezTo>
                  <a:cubicBezTo>
                    <a:pt x="158" y="181"/>
                    <a:pt x="158" y="181"/>
                    <a:pt x="158" y="181"/>
                  </a:cubicBezTo>
                  <a:cubicBezTo>
                    <a:pt x="158" y="181"/>
                    <a:pt x="158" y="182"/>
                    <a:pt x="158" y="182"/>
                  </a:cubicBezTo>
                  <a:cubicBezTo>
                    <a:pt x="158" y="181"/>
                    <a:pt x="158" y="181"/>
                    <a:pt x="158" y="181"/>
                  </a:cubicBezTo>
                  <a:cubicBezTo>
                    <a:pt x="157" y="181"/>
                    <a:pt x="157" y="181"/>
                    <a:pt x="157" y="181"/>
                  </a:cubicBezTo>
                  <a:cubicBezTo>
                    <a:pt x="157" y="181"/>
                    <a:pt x="157" y="181"/>
                    <a:pt x="157" y="181"/>
                  </a:cubicBezTo>
                  <a:cubicBezTo>
                    <a:pt x="157" y="181"/>
                    <a:pt x="157" y="181"/>
                    <a:pt x="157" y="181"/>
                  </a:cubicBezTo>
                  <a:cubicBezTo>
                    <a:pt x="157" y="181"/>
                    <a:pt x="157" y="181"/>
                    <a:pt x="157" y="181"/>
                  </a:cubicBezTo>
                  <a:cubicBezTo>
                    <a:pt x="156" y="182"/>
                    <a:pt x="156" y="182"/>
                    <a:pt x="156" y="182"/>
                  </a:cubicBezTo>
                  <a:cubicBezTo>
                    <a:pt x="157" y="181"/>
                    <a:pt x="157" y="181"/>
                    <a:pt x="157" y="181"/>
                  </a:cubicBezTo>
                  <a:cubicBezTo>
                    <a:pt x="157" y="181"/>
                    <a:pt x="157" y="181"/>
                    <a:pt x="157" y="181"/>
                  </a:cubicBezTo>
                  <a:cubicBezTo>
                    <a:pt x="156" y="180"/>
                    <a:pt x="157" y="180"/>
                    <a:pt x="157" y="179"/>
                  </a:cubicBezTo>
                  <a:cubicBezTo>
                    <a:pt x="157" y="179"/>
                    <a:pt x="157" y="179"/>
                    <a:pt x="157" y="179"/>
                  </a:cubicBezTo>
                  <a:cubicBezTo>
                    <a:pt x="157" y="179"/>
                    <a:pt x="157" y="179"/>
                    <a:pt x="157" y="179"/>
                  </a:cubicBezTo>
                  <a:cubicBezTo>
                    <a:pt x="156" y="179"/>
                    <a:pt x="156" y="179"/>
                    <a:pt x="156" y="179"/>
                  </a:cubicBezTo>
                  <a:cubicBezTo>
                    <a:pt x="156" y="180"/>
                    <a:pt x="156" y="180"/>
                    <a:pt x="156" y="180"/>
                  </a:cubicBezTo>
                  <a:cubicBezTo>
                    <a:pt x="156" y="180"/>
                    <a:pt x="156" y="180"/>
                    <a:pt x="156" y="180"/>
                  </a:cubicBezTo>
                  <a:cubicBezTo>
                    <a:pt x="155" y="180"/>
                    <a:pt x="155" y="180"/>
                    <a:pt x="155" y="180"/>
                  </a:cubicBezTo>
                  <a:cubicBezTo>
                    <a:pt x="155" y="181"/>
                    <a:pt x="155" y="181"/>
                    <a:pt x="155" y="181"/>
                  </a:cubicBezTo>
                  <a:cubicBezTo>
                    <a:pt x="156" y="181"/>
                    <a:pt x="156" y="181"/>
                    <a:pt x="156" y="181"/>
                  </a:cubicBezTo>
                  <a:cubicBezTo>
                    <a:pt x="156" y="181"/>
                    <a:pt x="156" y="181"/>
                    <a:pt x="156" y="181"/>
                  </a:cubicBezTo>
                  <a:cubicBezTo>
                    <a:pt x="156" y="182"/>
                    <a:pt x="156" y="182"/>
                    <a:pt x="156" y="182"/>
                  </a:cubicBezTo>
                  <a:cubicBezTo>
                    <a:pt x="156" y="182"/>
                    <a:pt x="156" y="182"/>
                    <a:pt x="156" y="182"/>
                  </a:cubicBezTo>
                  <a:cubicBezTo>
                    <a:pt x="157" y="182"/>
                    <a:pt x="157" y="182"/>
                    <a:pt x="157" y="182"/>
                  </a:cubicBezTo>
                  <a:cubicBezTo>
                    <a:pt x="157" y="182"/>
                    <a:pt x="157" y="182"/>
                    <a:pt x="157" y="182"/>
                  </a:cubicBezTo>
                  <a:cubicBezTo>
                    <a:pt x="156" y="183"/>
                    <a:pt x="156" y="183"/>
                    <a:pt x="156" y="183"/>
                  </a:cubicBezTo>
                  <a:cubicBezTo>
                    <a:pt x="156" y="183"/>
                    <a:pt x="156" y="183"/>
                    <a:pt x="156" y="183"/>
                  </a:cubicBezTo>
                  <a:cubicBezTo>
                    <a:pt x="156" y="183"/>
                    <a:pt x="156" y="183"/>
                    <a:pt x="156" y="183"/>
                  </a:cubicBezTo>
                  <a:cubicBezTo>
                    <a:pt x="156" y="183"/>
                    <a:pt x="156" y="183"/>
                    <a:pt x="156" y="183"/>
                  </a:cubicBezTo>
                  <a:cubicBezTo>
                    <a:pt x="155" y="183"/>
                    <a:pt x="155" y="183"/>
                    <a:pt x="155" y="183"/>
                  </a:cubicBezTo>
                  <a:cubicBezTo>
                    <a:pt x="154" y="183"/>
                    <a:pt x="154" y="183"/>
                    <a:pt x="154" y="183"/>
                  </a:cubicBezTo>
                  <a:cubicBezTo>
                    <a:pt x="155" y="184"/>
                    <a:pt x="155" y="184"/>
                    <a:pt x="155" y="184"/>
                  </a:cubicBezTo>
                  <a:close/>
                  <a:moveTo>
                    <a:pt x="159" y="178"/>
                  </a:moveTo>
                  <a:cubicBezTo>
                    <a:pt x="160" y="178"/>
                    <a:pt x="160" y="178"/>
                    <a:pt x="160" y="178"/>
                  </a:cubicBezTo>
                  <a:cubicBezTo>
                    <a:pt x="160" y="177"/>
                    <a:pt x="160" y="177"/>
                    <a:pt x="160" y="177"/>
                  </a:cubicBezTo>
                  <a:cubicBezTo>
                    <a:pt x="160" y="177"/>
                    <a:pt x="160" y="177"/>
                    <a:pt x="160" y="177"/>
                  </a:cubicBezTo>
                  <a:cubicBezTo>
                    <a:pt x="159" y="177"/>
                    <a:pt x="159" y="177"/>
                    <a:pt x="159" y="177"/>
                  </a:cubicBezTo>
                  <a:cubicBezTo>
                    <a:pt x="159" y="177"/>
                    <a:pt x="159" y="177"/>
                    <a:pt x="159" y="177"/>
                  </a:cubicBezTo>
                  <a:cubicBezTo>
                    <a:pt x="159" y="177"/>
                    <a:pt x="159" y="177"/>
                    <a:pt x="159" y="177"/>
                  </a:cubicBezTo>
                  <a:cubicBezTo>
                    <a:pt x="159" y="177"/>
                    <a:pt x="159" y="178"/>
                    <a:pt x="159" y="178"/>
                  </a:cubicBezTo>
                  <a:cubicBezTo>
                    <a:pt x="160" y="178"/>
                    <a:pt x="160" y="178"/>
                    <a:pt x="160" y="178"/>
                  </a:cubicBezTo>
                  <a:lnTo>
                    <a:pt x="159" y="178"/>
                  </a:lnTo>
                  <a:close/>
                  <a:moveTo>
                    <a:pt x="160" y="179"/>
                  </a:moveTo>
                  <a:cubicBezTo>
                    <a:pt x="159" y="179"/>
                    <a:pt x="159" y="179"/>
                    <a:pt x="159" y="179"/>
                  </a:cubicBezTo>
                  <a:cubicBezTo>
                    <a:pt x="159" y="180"/>
                    <a:pt x="159" y="180"/>
                    <a:pt x="159" y="180"/>
                  </a:cubicBezTo>
                  <a:cubicBezTo>
                    <a:pt x="159" y="180"/>
                    <a:pt x="159" y="180"/>
                    <a:pt x="159" y="180"/>
                  </a:cubicBezTo>
                  <a:cubicBezTo>
                    <a:pt x="160" y="180"/>
                    <a:pt x="160" y="180"/>
                    <a:pt x="160" y="180"/>
                  </a:cubicBezTo>
                  <a:cubicBezTo>
                    <a:pt x="160" y="179"/>
                    <a:pt x="160" y="179"/>
                    <a:pt x="160" y="179"/>
                  </a:cubicBezTo>
                  <a:cubicBezTo>
                    <a:pt x="160" y="179"/>
                    <a:pt x="160" y="179"/>
                    <a:pt x="160" y="179"/>
                  </a:cubicBezTo>
                  <a:close/>
                  <a:moveTo>
                    <a:pt x="147" y="199"/>
                  </a:moveTo>
                  <a:cubicBezTo>
                    <a:pt x="146" y="199"/>
                    <a:pt x="146" y="199"/>
                    <a:pt x="146" y="199"/>
                  </a:cubicBezTo>
                  <a:cubicBezTo>
                    <a:pt x="147" y="198"/>
                    <a:pt x="147" y="198"/>
                    <a:pt x="147" y="198"/>
                  </a:cubicBezTo>
                  <a:cubicBezTo>
                    <a:pt x="146" y="198"/>
                    <a:pt x="146" y="198"/>
                    <a:pt x="146" y="198"/>
                  </a:cubicBezTo>
                  <a:cubicBezTo>
                    <a:pt x="146" y="199"/>
                    <a:pt x="146" y="199"/>
                    <a:pt x="146" y="199"/>
                  </a:cubicBezTo>
                  <a:cubicBezTo>
                    <a:pt x="146" y="199"/>
                    <a:pt x="146" y="199"/>
                    <a:pt x="146" y="199"/>
                  </a:cubicBezTo>
                  <a:cubicBezTo>
                    <a:pt x="146" y="199"/>
                    <a:pt x="146" y="199"/>
                    <a:pt x="146" y="199"/>
                  </a:cubicBezTo>
                  <a:lnTo>
                    <a:pt x="147" y="199"/>
                  </a:lnTo>
                  <a:close/>
                  <a:moveTo>
                    <a:pt x="145" y="198"/>
                  </a:moveTo>
                  <a:cubicBezTo>
                    <a:pt x="146" y="198"/>
                    <a:pt x="146" y="198"/>
                    <a:pt x="146" y="198"/>
                  </a:cubicBezTo>
                  <a:cubicBezTo>
                    <a:pt x="145" y="197"/>
                    <a:pt x="145" y="197"/>
                    <a:pt x="145" y="197"/>
                  </a:cubicBezTo>
                  <a:cubicBezTo>
                    <a:pt x="145" y="197"/>
                    <a:pt x="145" y="197"/>
                    <a:pt x="145" y="197"/>
                  </a:cubicBezTo>
                  <a:cubicBezTo>
                    <a:pt x="145" y="197"/>
                    <a:pt x="145" y="197"/>
                    <a:pt x="145" y="197"/>
                  </a:cubicBezTo>
                  <a:cubicBezTo>
                    <a:pt x="144" y="197"/>
                    <a:pt x="144" y="197"/>
                    <a:pt x="144" y="197"/>
                  </a:cubicBezTo>
                  <a:cubicBezTo>
                    <a:pt x="145" y="198"/>
                    <a:pt x="145" y="198"/>
                    <a:pt x="145" y="198"/>
                  </a:cubicBezTo>
                  <a:close/>
                  <a:moveTo>
                    <a:pt x="157" y="185"/>
                  </a:moveTo>
                  <a:cubicBezTo>
                    <a:pt x="157" y="186"/>
                    <a:pt x="157" y="186"/>
                    <a:pt x="157" y="186"/>
                  </a:cubicBezTo>
                  <a:cubicBezTo>
                    <a:pt x="157" y="186"/>
                    <a:pt x="157" y="185"/>
                    <a:pt x="157" y="185"/>
                  </a:cubicBezTo>
                  <a:close/>
                  <a:moveTo>
                    <a:pt x="148" y="200"/>
                  </a:moveTo>
                  <a:cubicBezTo>
                    <a:pt x="147" y="199"/>
                    <a:pt x="147" y="199"/>
                    <a:pt x="147" y="199"/>
                  </a:cubicBezTo>
                  <a:cubicBezTo>
                    <a:pt x="147" y="199"/>
                    <a:pt x="147" y="199"/>
                    <a:pt x="147" y="199"/>
                  </a:cubicBezTo>
                  <a:cubicBezTo>
                    <a:pt x="147" y="200"/>
                    <a:pt x="147" y="200"/>
                    <a:pt x="147" y="200"/>
                  </a:cubicBezTo>
                  <a:lnTo>
                    <a:pt x="148" y="200"/>
                  </a:lnTo>
                  <a:close/>
                  <a:moveTo>
                    <a:pt x="147" y="198"/>
                  </a:moveTo>
                  <a:cubicBezTo>
                    <a:pt x="148" y="198"/>
                    <a:pt x="148" y="198"/>
                    <a:pt x="148" y="198"/>
                  </a:cubicBezTo>
                  <a:cubicBezTo>
                    <a:pt x="148" y="198"/>
                    <a:pt x="148" y="198"/>
                    <a:pt x="148" y="198"/>
                  </a:cubicBezTo>
                  <a:cubicBezTo>
                    <a:pt x="148" y="198"/>
                    <a:pt x="148" y="198"/>
                    <a:pt x="148" y="198"/>
                  </a:cubicBezTo>
                  <a:cubicBezTo>
                    <a:pt x="149" y="198"/>
                    <a:pt x="149" y="198"/>
                    <a:pt x="149" y="198"/>
                  </a:cubicBezTo>
                  <a:cubicBezTo>
                    <a:pt x="147" y="198"/>
                    <a:pt x="147" y="198"/>
                    <a:pt x="147" y="198"/>
                  </a:cubicBezTo>
                  <a:cubicBezTo>
                    <a:pt x="148" y="197"/>
                    <a:pt x="148" y="197"/>
                    <a:pt x="148" y="197"/>
                  </a:cubicBezTo>
                  <a:cubicBezTo>
                    <a:pt x="147" y="198"/>
                    <a:pt x="147" y="198"/>
                    <a:pt x="147" y="198"/>
                  </a:cubicBezTo>
                  <a:cubicBezTo>
                    <a:pt x="147" y="198"/>
                    <a:pt x="147" y="198"/>
                    <a:pt x="147" y="198"/>
                  </a:cubicBezTo>
                  <a:cubicBezTo>
                    <a:pt x="147" y="198"/>
                    <a:pt x="147" y="198"/>
                    <a:pt x="147" y="199"/>
                  </a:cubicBezTo>
                  <a:lnTo>
                    <a:pt x="147" y="198"/>
                  </a:lnTo>
                  <a:close/>
                  <a:moveTo>
                    <a:pt x="145" y="199"/>
                  </a:moveTo>
                  <a:cubicBezTo>
                    <a:pt x="145" y="199"/>
                    <a:pt x="145" y="199"/>
                    <a:pt x="145" y="199"/>
                  </a:cubicBezTo>
                  <a:cubicBezTo>
                    <a:pt x="145" y="199"/>
                    <a:pt x="145" y="199"/>
                    <a:pt x="145" y="199"/>
                  </a:cubicBezTo>
                  <a:cubicBezTo>
                    <a:pt x="144" y="199"/>
                    <a:pt x="144" y="199"/>
                    <a:pt x="144" y="199"/>
                  </a:cubicBezTo>
                  <a:cubicBezTo>
                    <a:pt x="144" y="199"/>
                    <a:pt x="144" y="199"/>
                    <a:pt x="144" y="199"/>
                  </a:cubicBezTo>
                  <a:cubicBezTo>
                    <a:pt x="144" y="199"/>
                    <a:pt x="144" y="199"/>
                    <a:pt x="144" y="199"/>
                  </a:cubicBezTo>
                  <a:lnTo>
                    <a:pt x="145" y="199"/>
                  </a:lnTo>
                  <a:close/>
                  <a:moveTo>
                    <a:pt x="337" y="425"/>
                  </a:moveTo>
                  <a:cubicBezTo>
                    <a:pt x="337" y="425"/>
                    <a:pt x="337" y="425"/>
                    <a:pt x="337" y="425"/>
                  </a:cubicBezTo>
                  <a:cubicBezTo>
                    <a:pt x="337" y="425"/>
                    <a:pt x="337" y="425"/>
                    <a:pt x="337" y="425"/>
                  </a:cubicBezTo>
                  <a:cubicBezTo>
                    <a:pt x="337" y="425"/>
                    <a:pt x="337" y="425"/>
                    <a:pt x="337" y="425"/>
                  </a:cubicBezTo>
                  <a:cubicBezTo>
                    <a:pt x="336" y="425"/>
                    <a:pt x="336" y="425"/>
                    <a:pt x="336" y="425"/>
                  </a:cubicBezTo>
                  <a:cubicBezTo>
                    <a:pt x="336" y="425"/>
                    <a:pt x="336" y="425"/>
                    <a:pt x="336" y="425"/>
                  </a:cubicBezTo>
                  <a:cubicBezTo>
                    <a:pt x="336" y="426"/>
                    <a:pt x="336" y="426"/>
                    <a:pt x="336" y="426"/>
                  </a:cubicBezTo>
                  <a:cubicBezTo>
                    <a:pt x="336" y="426"/>
                    <a:pt x="336" y="426"/>
                    <a:pt x="336" y="426"/>
                  </a:cubicBezTo>
                  <a:cubicBezTo>
                    <a:pt x="336" y="426"/>
                    <a:pt x="337" y="426"/>
                    <a:pt x="337" y="425"/>
                  </a:cubicBezTo>
                  <a:close/>
                  <a:moveTo>
                    <a:pt x="347" y="423"/>
                  </a:moveTo>
                  <a:cubicBezTo>
                    <a:pt x="346" y="423"/>
                    <a:pt x="346" y="423"/>
                    <a:pt x="346" y="423"/>
                  </a:cubicBezTo>
                  <a:cubicBezTo>
                    <a:pt x="346" y="423"/>
                    <a:pt x="346" y="423"/>
                    <a:pt x="346" y="423"/>
                  </a:cubicBezTo>
                  <a:cubicBezTo>
                    <a:pt x="346" y="423"/>
                    <a:pt x="346" y="423"/>
                    <a:pt x="346" y="423"/>
                  </a:cubicBezTo>
                  <a:cubicBezTo>
                    <a:pt x="346" y="423"/>
                    <a:pt x="347" y="423"/>
                    <a:pt x="347" y="423"/>
                  </a:cubicBezTo>
                  <a:close/>
                  <a:moveTo>
                    <a:pt x="336" y="421"/>
                  </a:moveTo>
                  <a:cubicBezTo>
                    <a:pt x="337" y="421"/>
                    <a:pt x="337" y="421"/>
                    <a:pt x="337" y="421"/>
                  </a:cubicBezTo>
                  <a:cubicBezTo>
                    <a:pt x="337" y="421"/>
                    <a:pt x="337" y="421"/>
                    <a:pt x="337" y="421"/>
                  </a:cubicBezTo>
                  <a:cubicBezTo>
                    <a:pt x="336" y="420"/>
                    <a:pt x="336" y="420"/>
                    <a:pt x="336" y="420"/>
                  </a:cubicBezTo>
                  <a:cubicBezTo>
                    <a:pt x="336" y="421"/>
                    <a:pt x="336" y="420"/>
                    <a:pt x="336" y="420"/>
                  </a:cubicBezTo>
                  <a:cubicBezTo>
                    <a:pt x="336" y="420"/>
                    <a:pt x="336" y="420"/>
                    <a:pt x="336" y="420"/>
                  </a:cubicBezTo>
                  <a:cubicBezTo>
                    <a:pt x="335" y="420"/>
                    <a:pt x="335" y="420"/>
                    <a:pt x="335" y="420"/>
                  </a:cubicBezTo>
                  <a:cubicBezTo>
                    <a:pt x="335" y="421"/>
                    <a:pt x="336" y="421"/>
                    <a:pt x="336" y="421"/>
                  </a:cubicBezTo>
                  <a:cubicBezTo>
                    <a:pt x="336" y="421"/>
                    <a:pt x="336" y="421"/>
                    <a:pt x="336" y="421"/>
                  </a:cubicBezTo>
                  <a:close/>
                  <a:moveTo>
                    <a:pt x="336" y="439"/>
                  </a:moveTo>
                  <a:cubicBezTo>
                    <a:pt x="336" y="439"/>
                    <a:pt x="336" y="439"/>
                    <a:pt x="336" y="439"/>
                  </a:cubicBezTo>
                  <a:cubicBezTo>
                    <a:pt x="336" y="439"/>
                    <a:pt x="336" y="438"/>
                    <a:pt x="336" y="438"/>
                  </a:cubicBezTo>
                  <a:lnTo>
                    <a:pt x="336" y="439"/>
                  </a:lnTo>
                  <a:close/>
                  <a:moveTo>
                    <a:pt x="336" y="426"/>
                  </a:moveTo>
                  <a:cubicBezTo>
                    <a:pt x="335" y="426"/>
                    <a:pt x="336" y="426"/>
                    <a:pt x="336" y="426"/>
                  </a:cubicBezTo>
                  <a:cubicBezTo>
                    <a:pt x="335" y="426"/>
                    <a:pt x="335" y="426"/>
                    <a:pt x="335" y="426"/>
                  </a:cubicBezTo>
                  <a:cubicBezTo>
                    <a:pt x="335" y="426"/>
                    <a:pt x="335" y="426"/>
                    <a:pt x="335" y="426"/>
                  </a:cubicBezTo>
                  <a:cubicBezTo>
                    <a:pt x="335" y="426"/>
                    <a:pt x="336" y="426"/>
                    <a:pt x="336" y="426"/>
                  </a:cubicBezTo>
                  <a:close/>
                  <a:moveTo>
                    <a:pt x="339" y="427"/>
                  </a:moveTo>
                  <a:cubicBezTo>
                    <a:pt x="340" y="427"/>
                    <a:pt x="339" y="427"/>
                    <a:pt x="339" y="427"/>
                  </a:cubicBezTo>
                  <a:cubicBezTo>
                    <a:pt x="339" y="427"/>
                    <a:pt x="339" y="427"/>
                    <a:pt x="339" y="427"/>
                  </a:cubicBezTo>
                  <a:close/>
                  <a:moveTo>
                    <a:pt x="346" y="422"/>
                  </a:moveTo>
                  <a:cubicBezTo>
                    <a:pt x="346" y="422"/>
                    <a:pt x="346" y="422"/>
                    <a:pt x="346" y="422"/>
                  </a:cubicBezTo>
                  <a:cubicBezTo>
                    <a:pt x="346" y="422"/>
                    <a:pt x="346" y="423"/>
                    <a:pt x="346" y="422"/>
                  </a:cubicBezTo>
                  <a:close/>
                  <a:moveTo>
                    <a:pt x="336" y="428"/>
                  </a:moveTo>
                  <a:cubicBezTo>
                    <a:pt x="336" y="428"/>
                    <a:pt x="336" y="428"/>
                    <a:pt x="336" y="428"/>
                  </a:cubicBezTo>
                  <a:cubicBezTo>
                    <a:pt x="336" y="429"/>
                    <a:pt x="336" y="429"/>
                    <a:pt x="336" y="429"/>
                  </a:cubicBezTo>
                  <a:cubicBezTo>
                    <a:pt x="336" y="429"/>
                    <a:pt x="336" y="429"/>
                    <a:pt x="336" y="429"/>
                  </a:cubicBezTo>
                  <a:cubicBezTo>
                    <a:pt x="336" y="429"/>
                    <a:pt x="336" y="428"/>
                    <a:pt x="336" y="428"/>
                  </a:cubicBezTo>
                  <a:close/>
                  <a:moveTo>
                    <a:pt x="345" y="423"/>
                  </a:moveTo>
                  <a:cubicBezTo>
                    <a:pt x="345" y="423"/>
                    <a:pt x="345" y="423"/>
                    <a:pt x="345" y="423"/>
                  </a:cubicBezTo>
                  <a:cubicBezTo>
                    <a:pt x="345" y="423"/>
                    <a:pt x="345" y="423"/>
                    <a:pt x="345" y="423"/>
                  </a:cubicBezTo>
                  <a:cubicBezTo>
                    <a:pt x="345" y="423"/>
                    <a:pt x="345" y="423"/>
                    <a:pt x="345" y="423"/>
                  </a:cubicBezTo>
                  <a:cubicBezTo>
                    <a:pt x="345" y="423"/>
                    <a:pt x="345" y="423"/>
                    <a:pt x="345" y="423"/>
                  </a:cubicBezTo>
                  <a:cubicBezTo>
                    <a:pt x="345" y="423"/>
                    <a:pt x="345" y="423"/>
                    <a:pt x="345" y="423"/>
                  </a:cubicBezTo>
                  <a:cubicBezTo>
                    <a:pt x="345" y="423"/>
                    <a:pt x="345" y="423"/>
                    <a:pt x="345" y="423"/>
                  </a:cubicBezTo>
                  <a:close/>
                  <a:moveTo>
                    <a:pt x="339" y="412"/>
                  </a:moveTo>
                  <a:cubicBezTo>
                    <a:pt x="339" y="412"/>
                    <a:pt x="339" y="412"/>
                    <a:pt x="339" y="412"/>
                  </a:cubicBezTo>
                  <a:cubicBezTo>
                    <a:pt x="339" y="412"/>
                    <a:pt x="339" y="412"/>
                    <a:pt x="339" y="412"/>
                  </a:cubicBezTo>
                  <a:cubicBezTo>
                    <a:pt x="338" y="412"/>
                    <a:pt x="338" y="412"/>
                    <a:pt x="338" y="412"/>
                  </a:cubicBezTo>
                  <a:cubicBezTo>
                    <a:pt x="338" y="412"/>
                    <a:pt x="338" y="412"/>
                    <a:pt x="338" y="412"/>
                  </a:cubicBezTo>
                  <a:cubicBezTo>
                    <a:pt x="338" y="412"/>
                    <a:pt x="338" y="412"/>
                    <a:pt x="338" y="412"/>
                  </a:cubicBezTo>
                  <a:lnTo>
                    <a:pt x="339" y="412"/>
                  </a:lnTo>
                  <a:close/>
                  <a:moveTo>
                    <a:pt x="338" y="429"/>
                  </a:moveTo>
                  <a:cubicBezTo>
                    <a:pt x="338" y="429"/>
                    <a:pt x="338" y="429"/>
                    <a:pt x="338" y="429"/>
                  </a:cubicBezTo>
                  <a:cubicBezTo>
                    <a:pt x="338" y="428"/>
                    <a:pt x="337" y="428"/>
                    <a:pt x="337" y="428"/>
                  </a:cubicBezTo>
                  <a:cubicBezTo>
                    <a:pt x="337" y="428"/>
                    <a:pt x="337" y="428"/>
                    <a:pt x="337" y="428"/>
                  </a:cubicBezTo>
                  <a:cubicBezTo>
                    <a:pt x="337" y="428"/>
                    <a:pt x="337" y="428"/>
                    <a:pt x="337" y="428"/>
                  </a:cubicBezTo>
                  <a:cubicBezTo>
                    <a:pt x="337" y="428"/>
                    <a:pt x="337" y="429"/>
                    <a:pt x="338" y="429"/>
                  </a:cubicBezTo>
                  <a:close/>
                  <a:moveTo>
                    <a:pt x="344" y="429"/>
                  </a:moveTo>
                  <a:cubicBezTo>
                    <a:pt x="344" y="429"/>
                    <a:pt x="344" y="429"/>
                    <a:pt x="344" y="429"/>
                  </a:cubicBezTo>
                  <a:cubicBezTo>
                    <a:pt x="344" y="429"/>
                    <a:pt x="344" y="429"/>
                    <a:pt x="344" y="429"/>
                  </a:cubicBezTo>
                  <a:cubicBezTo>
                    <a:pt x="344" y="429"/>
                    <a:pt x="344" y="429"/>
                    <a:pt x="344" y="429"/>
                  </a:cubicBezTo>
                  <a:cubicBezTo>
                    <a:pt x="344" y="429"/>
                    <a:pt x="344" y="429"/>
                    <a:pt x="344" y="429"/>
                  </a:cubicBezTo>
                  <a:cubicBezTo>
                    <a:pt x="343" y="429"/>
                    <a:pt x="343" y="430"/>
                    <a:pt x="343" y="430"/>
                  </a:cubicBezTo>
                  <a:cubicBezTo>
                    <a:pt x="344" y="430"/>
                    <a:pt x="344" y="430"/>
                    <a:pt x="344" y="430"/>
                  </a:cubicBezTo>
                  <a:cubicBezTo>
                    <a:pt x="344" y="430"/>
                    <a:pt x="344" y="430"/>
                    <a:pt x="344" y="430"/>
                  </a:cubicBezTo>
                  <a:cubicBezTo>
                    <a:pt x="344" y="430"/>
                    <a:pt x="344" y="430"/>
                    <a:pt x="344" y="430"/>
                  </a:cubicBezTo>
                  <a:cubicBezTo>
                    <a:pt x="344" y="429"/>
                    <a:pt x="344" y="429"/>
                    <a:pt x="344" y="429"/>
                  </a:cubicBezTo>
                  <a:cubicBezTo>
                    <a:pt x="344" y="429"/>
                    <a:pt x="345" y="429"/>
                    <a:pt x="345" y="429"/>
                  </a:cubicBezTo>
                  <a:cubicBezTo>
                    <a:pt x="344" y="429"/>
                    <a:pt x="344" y="429"/>
                    <a:pt x="344" y="429"/>
                  </a:cubicBezTo>
                  <a:cubicBezTo>
                    <a:pt x="344" y="429"/>
                    <a:pt x="344" y="429"/>
                    <a:pt x="344" y="429"/>
                  </a:cubicBezTo>
                  <a:close/>
                  <a:moveTo>
                    <a:pt x="345" y="420"/>
                  </a:moveTo>
                  <a:cubicBezTo>
                    <a:pt x="345" y="420"/>
                    <a:pt x="345" y="420"/>
                    <a:pt x="345" y="420"/>
                  </a:cubicBezTo>
                  <a:cubicBezTo>
                    <a:pt x="345" y="420"/>
                    <a:pt x="345" y="421"/>
                    <a:pt x="345" y="421"/>
                  </a:cubicBezTo>
                  <a:cubicBezTo>
                    <a:pt x="345" y="421"/>
                    <a:pt x="345" y="421"/>
                    <a:pt x="345" y="421"/>
                  </a:cubicBezTo>
                  <a:cubicBezTo>
                    <a:pt x="345" y="421"/>
                    <a:pt x="345" y="421"/>
                    <a:pt x="345" y="421"/>
                  </a:cubicBezTo>
                  <a:cubicBezTo>
                    <a:pt x="345" y="421"/>
                    <a:pt x="345" y="421"/>
                    <a:pt x="345" y="421"/>
                  </a:cubicBezTo>
                  <a:cubicBezTo>
                    <a:pt x="345" y="421"/>
                    <a:pt x="345" y="421"/>
                    <a:pt x="345" y="421"/>
                  </a:cubicBezTo>
                  <a:lnTo>
                    <a:pt x="345" y="420"/>
                  </a:lnTo>
                  <a:close/>
                  <a:moveTo>
                    <a:pt x="347" y="422"/>
                  </a:moveTo>
                  <a:cubicBezTo>
                    <a:pt x="348" y="422"/>
                    <a:pt x="348" y="422"/>
                    <a:pt x="348" y="422"/>
                  </a:cubicBezTo>
                  <a:cubicBezTo>
                    <a:pt x="348" y="422"/>
                    <a:pt x="348" y="422"/>
                    <a:pt x="348" y="422"/>
                  </a:cubicBezTo>
                  <a:cubicBezTo>
                    <a:pt x="348" y="422"/>
                    <a:pt x="348" y="422"/>
                    <a:pt x="348" y="422"/>
                  </a:cubicBezTo>
                  <a:lnTo>
                    <a:pt x="347" y="422"/>
                  </a:lnTo>
                  <a:close/>
                  <a:moveTo>
                    <a:pt x="347" y="420"/>
                  </a:moveTo>
                  <a:cubicBezTo>
                    <a:pt x="347" y="420"/>
                    <a:pt x="347" y="419"/>
                    <a:pt x="348" y="419"/>
                  </a:cubicBezTo>
                  <a:cubicBezTo>
                    <a:pt x="348" y="419"/>
                    <a:pt x="348" y="419"/>
                    <a:pt x="348" y="419"/>
                  </a:cubicBezTo>
                  <a:cubicBezTo>
                    <a:pt x="348" y="419"/>
                    <a:pt x="348" y="419"/>
                    <a:pt x="348" y="419"/>
                  </a:cubicBezTo>
                  <a:cubicBezTo>
                    <a:pt x="348" y="419"/>
                    <a:pt x="348" y="419"/>
                    <a:pt x="348" y="419"/>
                  </a:cubicBezTo>
                  <a:cubicBezTo>
                    <a:pt x="348" y="419"/>
                    <a:pt x="348" y="419"/>
                    <a:pt x="348" y="419"/>
                  </a:cubicBezTo>
                  <a:cubicBezTo>
                    <a:pt x="348" y="419"/>
                    <a:pt x="348" y="419"/>
                    <a:pt x="348" y="419"/>
                  </a:cubicBezTo>
                  <a:cubicBezTo>
                    <a:pt x="347" y="419"/>
                    <a:pt x="347" y="418"/>
                    <a:pt x="346" y="419"/>
                  </a:cubicBezTo>
                  <a:cubicBezTo>
                    <a:pt x="346" y="419"/>
                    <a:pt x="346" y="419"/>
                    <a:pt x="346" y="419"/>
                  </a:cubicBezTo>
                  <a:cubicBezTo>
                    <a:pt x="345" y="419"/>
                    <a:pt x="345" y="419"/>
                    <a:pt x="345" y="419"/>
                  </a:cubicBezTo>
                  <a:cubicBezTo>
                    <a:pt x="345" y="419"/>
                    <a:pt x="345" y="419"/>
                    <a:pt x="345" y="419"/>
                  </a:cubicBezTo>
                  <a:cubicBezTo>
                    <a:pt x="345" y="420"/>
                    <a:pt x="345" y="420"/>
                    <a:pt x="345" y="420"/>
                  </a:cubicBezTo>
                  <a:cubicBezTo>
                    <a:pt x="345" y="420"/>
                    <a:pt x="345" y="420"/>
                    <a:pt x="345" y="420"/>
                  </a:cubicBezTo>
                  <a:cubicBezTo>
                    <a:pt x="346" y="419"/>
                    <a:pt x="346" y="419"/>
                    <a:pt x="346" y="419"/>
                  </a:cubicBezTo>
                  <a:cubicBezTo>
                    <a:pt x="346" y="419"/>
                    <a:pt x="346" y="419"/>
                    <a:pt x="346" y="419"/>
                  </a:cubicBezTo>
                  <a:cubicBezTo>
                    <a:pt x="346" y="419"/>
                    <a:pt x="346" y="419"/>
                    <a:pt x="346" y="419"/>
                  </a:cubicBezTo>
                  <a:lnTo>
                    <a:pt x="347" y="420"/>
                  </a:lnTo>
                  <a:close/>
                  <a:moveTo>
                    <a:pt x="339" y="396"/>
                  </a:moveTo>
                  <a:cubicBezTo>
                    <a:pt x="340" y="396"/>
                    <a:pt x="339" y="395"/>
                    <a:pt x="338" y="395"/>
                  </a:cubicBezTo>
                  <a:cubicBezTo>
                    <a:pt x="338" y="395"/>
                    <a:pt x="338" y="395"/>
                    <a:pt x="338" y="395"/>
                  </a:cubicBezTo>
                  <a:cubicBezTo>
                    <a:pt x="337" y="396"/>
                    <a:pt x="339" y="396"/>
                    <a:pt x="339" y="396"/>
                  </a:cubicBezTo>
                  <a:close/>
                  <a:moveTo>
                    <a:pt x="338" y="427"/>
                  </a:moveTo>
                  <a:cubicBezTo>
                    <a:pt x="338" y="427"/>
                    <a:pt x="338" y="427"/>
                    <a:pt x="338" y="427"/>
                  </a:cubicBezTo>
                  <a:cubicBezTo>
                    <a:pt x="338" y="427"/>
                    <a:pt x="338" y="427"/>
                    <a:pt x="338" y="427"/>
                  </a:cubicBezTo>
                  <a:cubicBezTo>
                    <a:pt x="338" y="427"/>
                    <a:pt x="338" y="427"/>
                    <a:pt x="338" y="427"/>
                  </a:cubicBezTo>
                  <a:close/>
                  <a:moveTo>
                    <a:pt x="328" y="444"/>
                  </a:moveTo>
                  <a:cubicBezTo>
                    <a:pt x="329" y="444"/>
                    <a:pt x="329" y="444"/>
                    <a:pt x="329" y="444"/>
                  </a:cubicBezTo>
                  <a:cubicBezTo>
                    <a:pt x="329" y="444"/>
                    <a:pt x="329" y="443"/>
                    <a:pt x="329" y="443"/>
                  </a:cubicBezTo>
                  <a:cubicBezTo>
                    <a:pt x="328" y="443"/>
                    <a:pt x="328" y="443"/>
                    <a:pt x="328" y="443"/>
                  </a:cubicBezTo>
                  <a:lnTo>
                    <a:pt x="328" y="444"/>
                  </a:lnTo>
                  <a:close/>
                  <a:moveTo>
                    <a:pt x="338" y="431"/>
                  </a:moveTo>
                  <a:cubicBezTo>
                    <a:pt x="338" y="431"/>
                    <a:pt x="338" y="431"/>
                    <a:pt x="338" y="431"/>
                  </a:cubicBezTo>
                  <a:cubicBezTo>
                    <a:pt x="338" y="430"/>
                    <a:pt x="338" y="430"/>
                    <a:pt x="338" y="430"/>
                  </a:cubicBezTo>
                  <a:cubicBezTo>
                    <a:pt x="338" y="430"/>
                    <a:pt x="338" y="430"/>
                    <a:pt x="338" y="430"/>
                  </a:cubicBezTo>
                  <a:cubicBezTo>
                    <a:pt x="338" y="430"/>
                    <a:pt x="338" y="431"/>
                    <a:pt x="338" y="431"/>
                  </a:cubicBezTo>
                  <a:cubicBezTo>
                    <a:pt x="338" y="431"/>
                    <a:pt x="338" y="431"/>
                    <a:pt x="338" y="431"/>
                  </a:cubicBezTo>
                  <a:cubicBezTo>
                    <a:pt x="338" y="431"/>
                    <a:pt x="338" y="431"/>
                    <a:pt x="338" y="431"/>
                  </a:cubicBezTo>
                  <a:cubicBezTo>
                    <a:pt x="337" y="431"/>
                    <a:pt x="337" y="431"/>
                    <a:pt x="337" y="431"/>
                  </a:cubicBezTo>
                  <a:cubicBezTo>
                    <a:pt x="338" y="431"/>
                    <a:pt x="338" y="431"/>
                    <a:pt x="338" y="431"/>
                  </a:cubicBezTo>
                  <a:cubicBezTo>
                    <a:pt x="338" y="431"/>
                    <a:pt x="338" y="431"/>
                    <a:pt x="338" y="431"/>
                  </a:cubicBezTo>
                  <a:close/>
                  <a:moveTo>
                    <a:pt x="321" y="431"/>
                  </a:moveTo>
                  <a:cubicBezTo>
                    <a:pt x="320" y="431"/>
                    <a:pt x="320" y="433"/>
                    <a:pt x="321" y="433"/>
                  </a:cubicBezTo>
                  <a:cubicBezTo>
                    <a:pt x="323" y="433"/>
                    <a:pt x="321" y="431"/>
                    <a:pt x="321" y="431"/>
                  </a:cubicBezTo>
                  <a:close/>
                  <a:moveTo>
                    <a:pt x="339" y="424"/>
                  </a:moveTo>
                  <a:cubicBezTo>
                    <a:pt x="339" y="424"/>
                    <a:pt x="339" y="424"/>
                    <a:pt x="339" y="424"/>
                  </a:cubicBezTo>
                  <a:cubicBezTo>
                    <a:pt x="338" y="424"/>
                    <a:pt x="338" y="425"/>
                    <a:pt x="337" y="425"/>
                  </a:cubicBezTo>
                  <a:cubicBezTo>
                    <a:pt x="338" y="426"/>
                    <a:pt x="338" y="426"/>
                    <a:pt x="338" y="426"/>
                  </a:cubicBezTo>
                  <a:cubicBezTo>
                    <a:pt x="338" y="426"/>
                    <a:pt x="338" y="426"/>
                    <a:pt x="338" y="426"/>
                  </a:cubicBezTo>
                  <a:cubicBezTo>
                    <a:pt x="338" y="426"/>
                    <a:pt x="338" y="426"/>
                    <a:pt x="338" y="426"/>
                  </a:cubicBezTo>
                  <a:cubicBezTo>
                    <a:pt x="338" y="426"/>
                    <a:pt x="338" y="426"/>
                    <a:pt x="338" y="427"/>
                  </a:cubicBezTo>
                  <a:cubicBezTo>
                    <a:pt x="339" y="426"/>
                    <a:pt x="339" y="425"/>
                    <a:pt x="339" y="424"/>
                  </a:cubicBezTo>
                  <a:close/>
                  <a:moveTo>
                    <a:pt x="306" y="418"/>
                  </a:moveTo>
                  <a:cubicBezTo>
                    <a:pt x="306" y="418"/>
                    <a:pt x="304" y="419"/>
                    <a:pt x="306" y="420"/>
                  </a:cubicBezTo>
                  <a:cubicBezTo>
                    <a:pt x="306" y="420"/>
                    <a:pt x="307" y="420"/>
                    <a:pt x="308" y="420"/>
                  </a:cubicBezTo>
                  <a:cubicBezTo>
                    <a:pt x="308" y="419"/>
                    <a:pt x="308" y="419"/>
                    <a:pt x="308" y="419"/>
                  </a:cubicBezTo>
                  <a:cubicBezTo>
                    <a:pt x="307" y="419"/>
                    <a:pt x="306" y="419"/>
                    <a:pt x="306" y="418"/>
                  </a:cubicBezTo>
                  <a:close/>
                  <a:moveTo>
                    <a:pt x="338" y="395"/>
                  </a:moveTo>
                  <a:cubicBezTo>
                    <a:pt x="339" y="395"/>
                    <a:pt x="338" y="395"/>
                    <a:pt x="338" y="395"/>
                  </a:cubicBezTo>
                  <a:close/>
                  <a:moveTo>
                    <a:pt x="347" y="424"/>
                  </a:moveTo>
                  <a:cubicBezTo>
                    <a:pt x="347" y="424"/>
                    <a:pt x="347" y="424"/>
                    <a:pt x="347" y="424"/>
                  </a:cubicBezTo>
                  <a:cubicBezTo>
                    <a:pt x="347" y="424"/>
                    <a:pt x="347" y="424"/>
                    <a:pt x="347" y="424"/>
                  </a:cubicBezTo>
                  <a:cubicBezTo>
                    <a:pt x="347" y="424"/>
                    <a:pt x="347" y="424"/>
                    <a:pt x="347" y="424"/>
                  </a:cubicBezTo>
                  <a:cubicBezTo>
                    <a:pt x="347" y="425"/>
                    <a:pt x="347" y="425"/>
                    <a:pt x="347" y="425"/>
                  </a:cubicBezTo>
                  <a:cubicBezTo>
                    <a:pt x="347" y="425"/>
                    <a:pt x="347" y="425"/>
                    <a:pt x="347" y="425"/>
                  </a:cubicBezTo>
                  <a:cubicBezTo>
                    <a:pt x="347" y="425"/>
                    <a:pt x="347" y="424"/>
                    <a:pt x="347" y="424"/>
                  </a:cubicBezTo>
                  <a:cubicBezTo>
                    <a:pt x="347" y="424"/>
                    <a:pt x="347" y="424"/>
                    <a:pt x="347" y="424"/>
                  </a:cubicBezTo>
                  <a:close/>
                  <a:moveTo>
                    <a:pt x="343" y="420"/>
                  </a:moveTo>
                  <a:cubicBezTo>
                    <a:pt x="342" y="420"/>
                    <a:pt x="342" y="420"/>
                    <a:pt x="341" y="421"/>
                  </a:cubicBezTo>
                  <a:cubicBezTo>
                    <a:pt x="341" y="421"/>
                    <a:pt x="341" y="421"/>
                    <a:pt x="341" y="421"/>
                  </a:cubicBezTo>
                  <a:cubicBezTo>
                    <a:pt x="342" y="421"/>
                    <a:pt x="343" y="420"/>
                    <a:pt x="344" y="420"/>
                  </a:cubicBezTo>
                  <a:cubicBezTo>
                    <a:pt x="343" y="420"/>
                    <a:pt x="343" y="420"/>
                    <a:pt x="343" y="420"/>
                  </a:cubicBezTo>
                  <a:close/>
                  <a:moveTo>
                    <a:pt x="331" y="410"/>
                  </a:moveTo>
                  <a:cubicBezTo>
                    <a:pt x="332" y="410"/>
                    <a:pt x="332" y="410"/>
                    <a:pt x="332" y="410"/>
                  </a:cubicBezTo>
                  <a:cubicBezTo>
                    <a:pt x="332" y="410"/>
                    <a:pt x="332" y="410"/>
                    <a:pt x="332" y="410"/>
                  </a:cubicBezTo>
                  <a:cubicBezTo>
                    <a:pt x="332" y="410"/>
                    <a:pt x="332" y="410"/>
                    <a:pt x="332" y="410"/>
                  </a:cubicBezTo>
                  <a:cubicBezTo>
                    <a:pt x="332" y="410"/>
                    <a:pt x="332" y="410"/>
                    <a:pt x="332" y="410"/>
                  </a:cubicBezTo>
                  <a:cubicBezTo>
                    <a:pt x="332" y="411"/>
                    <a:pt x="332" y="411"/>
                    <a:pt x="332" y="411"/>
                  </a:cubicBezTo>
                  <a:cubicBezTo>
                    <a:pt x="332" y="411"/>
                    <a:pt x="332" y="410"/>
                    <a:pt x="332" y="410"/>
                  </a:cubicBezTo>
                  <a:cubicBezTo>
                    <a:pt x="332" y="411"/>
                    <a:pt x="332" y="411"/>
                    <a:pt x="332" y="411"/>
                  </a:cubicBezTo>
                  <a:cubicBezTo>
                    <a:pt x="333" y="410"/>
                    <a:pt x="332" y="410"/>
                    <a:pt x="332" y="410"/>
                  </a:cubicBezTo>
                  <a:cubicBezTo>
                    <a:pt x="332" y="410"/>
                    <a:pt x="332" y="409"/>
                    <a:pt x="332" y="409"/>
                  </a:cubicBezTo>
                  <a:cubicBezTo>
                    <a:pt x="331" y="409"/>
                    <a:pt x="331" y="409"/>
                    <a:pt x="331" y="409"/>
                  </a:cubicBezTo>
                  <a:cubicBezTo>
                    <a:pt x="331" y="409"/>
                    <a:pt x="331" y="409"/>
                    <a:pt x="331" y="409"/>
                  </a:cubicBezTo>
                  <a:cubicBezTo>
                    <a:pt x="331" y="409"/>
                    <a:pt x="331" y="409"/>
                    <a:pt x="331" y="409"/>
                  </a:cubicBezTo>
                  <a:cubicBezTo>
                    <a:pt x="331" y="409"/>
                    <a:pt x="331" y="410"/>
                    <a:pt x="331" y="410"/>
                  </a:cubicBezTo>
                  <a:close/>
                  <a:moveTo>
                    <a:pt x="343" y="440"/>
                  </a:moveTo>
                  <a:cubicBezTo>
                    <a:pt x="343" y="440"/>
                    <a:pt x="343" y="440"/>
                    <a:pt x="343" y="440"/>
                  </a:cubicBezTo>
                  <a:cubicBezTo>
                    <a:pt x="342" y="440"/>
                    <a:pt x="342" y="440"/>
                    <a:pt x="342" y="440"/>
                  </a:cubicBezTo>
                  <a:cubicBezTo>
                    <a:pt x="342" y="440"/>
                    <a:pt x="342" y="441"/>
                    <a:pt x="342" y="441"/>
                  </a:cubicBezTo>
                  <a:cubicBezTo>
                    <a:pt x="342" y="440"/>
                    <a:pt x="342" y="440"/>
                    <a:pt x="342" y="440"/>
                  </a:cubicBezTo>
                  <a:cubicBezTo>
                    <a:pt x="341" y="440"/>
                    <a:pt x="341" y="440"/>
                    <a:pt x="341" y="441"/>
                  </a:cubicBezTo>
                  <a:cubicBezTo>
                    <a:pt x="340" y="441"/>
                    <a:pt x="340" y="441"/>
                    <a:pt x="340" y="441"/>
                  </a:cubicBezTo>
                  <a:cubicBezTo>
                    <a:pt x="340" y="441"/>
                    <a:pt x="340" y="441"/>
                    <a:pt x="340" y="441"/>
                  </a:cubicBezTo>
                  <a:cubicBezTo>
                    <a:pt x="340" y="441"/>
                    <a:pt x="340" y="441"/>
                    <a:pt x="339" y="441"/>
                  </a:cubicBezTo>
                  <a:cubicBezTo>
                    <a:pt x="339" y="441"/>
                    <a:pt x="339" y="440"/>
                    <a:pt x="339" y="440"/>
                  </a:cubicBezTo>
                  <a:cubicBezTo>
                    <a:pt x="339" y="440"/>
                    <a:pt x="339" y="440"/>
                    <a:pt x="339" y="440"/>
                  </a:cubicBezTo>
                  <a:cubicBezTo>
                    <a:pt x="339" y="440"/>
                    <a:pt x="339" y="440"/>
                    <a:pt x="339" y="439"/>
                  </a:cubicBezTo>
                  <a:cubicBezTo>
                    <a:pt x="339" y="440"/>
                    <a:pt x="338" y="440"/>
                    <a:pt x="337" y="440"/>
                  </a:cubicBezTo>
                  <a:cubicBezTo>
                    <a:pt x="337" y="439"/>
                    <a:pt x="337" y="439"/>
                    <a:pt x="337" y="439"/>
                  </a:cubicBezTo>
                  <a:cubicBezTo>
                    <a:pt x="337" y="440"/>
                    <a:pt x="336" y="439"/>
                    <a:pt x="336" y="439"/>
                  </a:cubicBezTo>
                  <a:cubicBezTo>
                    <a:pt x="336" y="439"/>
                    <a:pt x="335" y="439"/>
                    <a:pt x="335" y="439"/>
                  </a:cubicBezTo>
                  <a:cubicBezTo>
                    <a:pt x="335" y="439"/>
                    <a:pt x="335" y="439"/>
                    <a:pt x="334" y="439"/>
                  </a:cubicBezTo>
                  <a:cubicBezTo>
                    <a:pt x="334" y="439"/>
                    <a:pt x="334" y="439"/>
                    <a:pt x="334" y="439"/>
                  </a:cubicBezTo>
                  <a:cubicBezTo>
                    <a:pt x="333" y="439"/>
                    <a:pt x="332" y="439"/>
                    <a:pt x="331" y="439"/>
                  </a:cubicBezTo>
                  <a:cubicBezTo>
                    <a:pt x="331" y="439"/>
                    <a:pt x="331" y="439"/>
                    <a:pt x="331" y="439"/>
                  </a:cubicBezTo>
                  <a:cubicBezTo>
                    <a:pt x="330" y="439"/>
                    <a:pt x="330" y="439"/>
                    <a:pt x="330" y="439"/>
                  </a:cubicBezTo>
                  <a:cubicBezTo>
                    <a:pt x="330" y="439"/>
                    <a:pt x="330" y="439"/>
                    <a:pt x="330" y="439"/>
                  </a:cubicBezTo>
                  <a:cubicBezTo>
                    <a:pt x="330" y="439"/>
                    <a:pt x="330" y="439"/>
                    <a:pt x="330" y="438"/>
                  </a:cubicBezTo>
                  <a:cubicBezTo>
                    <a:pt x="329" y="439"/>
                    <a:pt x="329" y="439"/>
                    <a:pt x="329" y="439"/>
                  </a:cubicBezTo>
                  <a:cubicBezTo>
                    <a:pt x="328" y="438"/>
                    <a:pt x="328" y="438"/>
                    <a:pt x="328" y="438"/>
                  </a:cubicBezTo>
                  <a:cubicBezTo>
                    <a:pt x="329" y="438"/>
                    <a:pt x="329" y="438"/>
                    <a:pt x="329" y="438"/>
                  </a:cubicBezTo>
                  <a:cubicBezTo>
                    <a:pt x="329" y="438"/>
                    <a:pt x="329" y="438"/>
                    <a:pt x="329" y="438"/>
                  </a:cubicBezTo>
                  <a:cubicBezTo>
                    <a:pt x="329" y="437"/>
                    <a:pt x="329" y="437"/>
                    <a:pt x="329" y="437"/>
                  </a:cubicBezTo>
                  <a:cubicBezTo>
                    <a:pt x="329" y="437"/>
                    <a:pt x="329" y="437"/>
                    <a:pt x="329" y="437"/>
                  </a:cubicBezTo>
                  <a:cubicBezTo>
                    <a:pt x="328" y="437"/>
                    <a:pt x="328" y="437"/>
                    <a:pt x="328" y="437"/>
                  </a:cubicBezTo>
                  <a:cubicBezTo>
                    <a:pt x="329" y="438"/>
                    <a:pt x="329" y="438"/>
                    <a:pt x="329" y="438"/>
                  </a:cubicBezTo>
                  <a:cubicBezTo>
                    <a:pt x="328" y="438"/>
                    <a:pt x="328" y="438"/>
                    <a:pt x="328" y="438"/>
                  </a:cubicBezTo>
                  <a:cubicBezTo>
                    <a:pt x="328" y="438"/>
                    <a:pt x="327" y="438"/>
                    <a:pt x="327" y="438"/>
                  </a:cubicBezTo>
                  <a:cubicBezTo>
                    <a:pt x="327" y="438"/>
                    <a:pt x="327" y="438"/>
                    <a:pt x="327" y="438"/>
                  </a:cubicBezTo>
                  <a:cubicBezTo>
                    <a:pt x="326" y="437"/>
                    <a:pt x="326" y="437"/>
                    <a:pt x="326" y="437"/>
                  </a:cubicBezTo>
                  <a:cubicBezTo>
                    <a:pt x="327" y="437"/>
                    <a:pt x="326" y="437"/>
                    <a:pt x="326" y="437"/>
                  </a:cubicBezTo>
                  <a:cubicBezTo>
                    <a:pt x="326" y="437"/>
                    <a:pt x="326" y="437"/>
                    <a:pt x="326" y="437"/>
                  </a:cubicBezTo>
                  <a:cubicBezTo>
                    <a:pt x="326" y="437"/>
                    <a:pt x="326" y="437"/>
                    <a:pt x="326" y="437"/>
                  </a:cubicBezTo>
                  <a:cubicBezTo>
                    <a:pt x="326" y="437"/>
                    <a:pt x="326" y="438"/>
                    <a:pt x="326" y="438"/>
                  </a:cubicBezTo>
                  <a:cubicBezTo>
                    <a:pt x="326" y="438"/>
                    <a:pt x="326" y="438"/>
                    <a:pt x="326" y="438"/>
                  </a:cubicBezTo>
                  <a:cubicBezTo>
                    <a:pt x="326" y="438"/>
                    <a:pt x="326" y="438"/>
                    <a:pt x="326" y="438"/>
                  </a:cubicBezTo>
                  <a:cubicBezTo>
                    <a:pt x="326" y="438"/>
                    <a:pt x="326" y="438"/>
                    <a:pt x="326" y="438"/>
                  </a:cubicBezTo>
                  <a:cubicBezTo>
                    <a:pt x="325" y="438"/>
                    <a:pt x="325" y="438"/>
                    <a:pt x="325" y="438"/>
                  </a:cubicBezTo>
                  <a:cubicBezTo>
                    <a:pt x="325" y="438"/>
                    <a:pt x="325" y="437"/>
                    <a:pt x="325" y="437"/>
                  </a:cubicBezTo>
                  <a:cubicBezTo>
                    <a:pt x="325" y="437"/>
                    <a:pt x="325" y="438"/>
                    <a:pt x="325" y="438"/>
                  </a:cubicBezTo>
                  <a:cubicBezTo>
                    <a:pt x="325" y="438"/>
                    <a:pt x="325" y="438"/>
                    <a:pt x="325" y="438"/>
                  </a:cubicBezTo>
                  <a:cubicBezTo>
                    <a:pt x="325" y="439"/>
                    <a:pt x="325" y="439"/>
                    <a:pt x="325" y="439"/>
                  </a:cubicBezTo>
                  <a:cubicBezTo>
                    <a:pt x="325" y="439"/>
                    <a:pt x="325" y="439"/>
                    <a:pt x="325" y="439"/>
                  </a:cubicBezTo>
                  <a:cubicBezTo>
                    <a:pt x="325" y="439"/>
                    <a:pt x="325" y="439"/>
                    <a:pt x="325" y="439"/>
                  </a:cubicBezTo>
                  <a:cubicBezTo>
                    <a:pt x="325" y="440"/>
                    <a:pt x="325" y="440"/>
                    <a:pt x="325" y="440"/>
                  </a:cubicBezTo>
                  <a:cubicBezTo>
                    <a:pt x="325" y="440"/>
                    <a:pt x="325" y="440"/>
                    <a:pt x="325" y="440"/>
                  </a:cubicBezTo>
                  <a:cubicBezTo>
                    <a:pt x="325" y="440"/>
                    <a:pt x="325" y="440"/>
                    <a:pt x="325" y="440"/>
                  </a:cubicBezTo>
                  <a:cubicBezTo>
                    <a:pt x="325" y="440"/>
                    <a:pt x="326" y="440"/>
                    <a:pt x="326" y="440"/>
                  </a:cubicBezTo>
                  <a:cubicBezTo>
                    <a:pt x="326" y="440"/>
                    <a:pt x="326" y="440"/>
                    <a:pt x="326" y="440"/>
                  </a:cubicBezTo>
                  <a:cubicBezTo>
                    <a:pt x="327" y="440"/>
                    <a:pt x="327" y="440"/>
                    <a:pt x="327" y="440"/>
                  </a:cubicBezTo>
                  <a:cubicBezTo>
                    <a:pt x="327" y="440"/>
                    <a:pt x="327" y="441"/>
                    <a:pt x="328" y="440"/>
                  </a:cubicBezTo>
                  <a:cubicBezTo>
                    <a:pt x="328" y="441"/>
                    <a:pt x="329" y="441"/>
                    <a:pt x="329" y="441"/>
                  </a:cubicBezTo>
                  <a:cubicBezTo>
                    <a:pt x="330" y="441"/>
                    <a:pt x="330" y="441"/>
                    <a:pt x="331" y="441"/>
                  </a:cubicBezTo>
                  <a:cubicBezTo>
                    <a:pt x="331" y="441"/>
                    <a:pt x="331" y="441"/>
                    <a:pt x="331" y="441"/>
                  </a:cubicBezTo>
                  <a:cubicBezTo>
                    <a:pt x="331" y="441"/>
                    <a:pt x="332" y="442"/>
                    <a:pt x="333" y="442"/>
                  </a:cubicBezTo>
                  <a:cubicBezTo>
                    <a:pt x="333" y="442"/>
                    <a:pt x="333" y="442"/>
                    <a:pt x="333" y="442"/>
                  </a:cubicBezTo>
                  <a:cubicBezTo>
                    <a:pt x="333" y="442"/>
                    <a:pt x="333" y="442"/>
                    <a:pt x="333" y="443"/>
                  </a:cubicBezTo>
                  <a:cubicBezTo>
                    <a:pt x="333" y="443"/>
                    <a:pt x="333" y="443"/>
                    <a:pt x="333" y="443"/>
                  </a:cubicBezTo>
                  <a:cubicBezTo>
                    <a:pt x="333" y="443"/>
                    <a:pt x="334" y="443"/>
                    <a:pt x="335" y="443"/>
                  </a:cubicBezTo>
                  <a:cubicBezTo>
                    <a:pt x="335" y="443"/>
                    <a:pt x="335" y="443"/>
                    <a:pt x="335" y="443"/>
                  </a:cubicBezTo>
                  <a:cubicBezTo>
                    <a:pt x="335" y="443"/>
                    <a:pt x="336" y="443"/>
                    <a:pt x="336" y="443"/>
                  </a:cubicBezTo>
                  <a:cubicBezTo>
                    <a:pt x="337" y="443"/>
                    <a:pt x="340" y="442"/>
                    <a:pt x="341" y="442"/>
                  </a:cubicBezTo>
                  <a:cubicBezTo>
                    <a:pt x="341" y="442"/>
                    <a:pt x="341" y="442"/>
                    <a:pt x="341" y="442"/>
                  </a:cubicBezTo>
                  <a:cubicBezTo>
                    <a:pt x="341" y="442"/>
                    <a:pt x="341" y="442"/>
                    <a:pt x="341" y="442"/>
                  </a:cubicBezTo>
                  <a:cubicBezTo>
                    <a:pt x="342" y="442"/>
                    <a:pt x="342" y="442"/>
                    <a:pt x="342" y="442"/>
                  </a:cubicBezTo>
                  <a:cubicBezTo>
                    <a:pt x="342" y="442"/>
                    <a:pt x="342" y="442"/>
                    <a:pt x="343" y="442"/>
                  </a:cubicBezTo>
                  <a:cubicBezTo>
                    <a:pt x="343" y="441"/>
                    <a:pt x="343" y="441"/>
                    <a:pt x="343" y="441"/>
                  </a:cubicBezTo>
                  <a:cubicBezTo>
                    <a:pt x="343" y="441"/>
                    <a:pt x="343" y="441"/>
                    <a:pt x="343" y="441"/>
                  </a:cubicBezTo>
                  <a:cubicBezTo>
                    <a:pt x="343" y="440"/>
                    <a:pt x="343" y="440"/>
                    <a:pt x="343" y="440"/>
                  </a:cubicBezTo>
                  <a:cubicBezTo>
                    <a:pt x="343" y="440"/>
                    <a:pt x="343" y="440"/>
                    <a:pt x="343" y="440"/>
                  </a:cubicBezTo>
                  <a:close/>
                  <a:moveTo>
                    <a:pt x="329" y="415"/>
                  </a:moveTo>
                  <a:cubicBezTo>
                    <a:pt x="329" y="415"/>
                    <a:pt x="329" y="415"/>
                    <a:pt x="329" y="415"/>
                  </a:cubicBezTo>
                  <a:cubicBezTo>
                    <a:pt x="329" y="415"/>
                    <a:pt x="329" y="415"/>
                    <a:pt x="329" y="415"/>
                  </a:cubicBezTo>
                  <a:cubicBezTo>
                    <a:pt x="329" y="415"/>
                    <a:pt x="329" y="415"/>
                    <a:pt x="329" y="415"/>
                  </a:cubicBezTo>
                  <a:cubicBezTo>
                    <a:pt x="329" y="416"/>
                    <a:pt x="329" y="416"/>
                    <a:pt x="329" y="416"/>
                  </a:cubicBezTo>
                  <a:cubicBezTo>
                    <a:pt x="329" y="416"/>
                    <a:pt x="329" y="416"/>
                    <a:pt x="329" y="416"/>
                  </a:cubicBezTo>
                  <a:cubicBezTo>
                    <a:pt x="329" y="416"/>
                    <a:pt x="329" y="416"/>
                    <a:pt x="329" y="416"/>
                  </a:cubicBezTo>
                  <a:cubicBezTo>
                    <a:pt x="330" y="416"/>
                    <a:pt x="330" y="416"/>
                    <a:pt x="330" y="416"/>
                  </a:cubicBezTo>
                  <a:cubicBezTo>
                    <a:pt x="330" y="416"/>
                    <a:pt x="330" y="417"/>
                    <a:pt x="330" y="417"/>
                  </a:cubicBezTo>
                  <a:cubicBezTo>
                    <a:pt x="330" y="417"/>
                    <a:pt x="330" y="417"/>
                    <a:pt x="330" y="417"/>
                  </a:cubicBezTo>
                  <a:cubicBezTo>
                    <a:pt x="330" y="417"/>
                    <a:pt x="330" y="417"/>
                    <a:pt x="330" y="417"/>
                  </a:cubicBezTo>
                  <a:cubicBezTo>
                    <a:pt x="330" y="417"/>
                    <a:pt x="330" y="417"/>
                    <a:pt x="330" y="417"/>
                  </a:cubicBezTo>
                  <a:cubicBezTo>
                    <a:pt x="331" y="417"/>
                    <a:pt x="331" y="417"/>
                    <a:pt x="331" y="417"/>
                  </a:cubicBezTo>
                  <a:cubicBezTo>
                    <a:pt x="331" y="417"/>
                    <a:pt x="331" y="417"/>
                    <a:pt x="331" y="417"/>
                  </a:cubicBezTo>
                  <a:cubicBezTo>
                    <a:pt x="331" y="417"/>
                    <a:pt x="331" y="417"/>
                    <a:pt x="332" y="416"/>
                  </a:cubicBezTo>
                  <a:cubicBezTo>
                    <a:pt x="331" y="416"/>
                    <a:pt x="331" y="416"/>
                    <a:pt x="331" y="416"/>
                  </a:cubicBezTo>
                  <a:cubicBezTo>
                    <a:pt x="331" y="416"/>
                    <a:pt x="331" y="416"/>
                    <a:pt x="331" y="416"/>
                  </a:cubicBezTo>
                  <a:cubicBezTo>
                    <a:pt x="331" y="416"/>
                    <a:pt x="331" y="416"/>
                    <a:pt x="330" y="415"/>
                  </a:cubicBezTo>
                  <a:cubicBezTo>
                    <a:pt x="330" y="416"/>
                    <a:pt x="330" y="416"/>
                    <a:pt x="330" y="416"/>
                  </a:cubicBezTo>
                  <a:cubicBezTo>
                    <a:pt x="330" y="415"/>
                    <a:pt x="330" y="415"/>
                    <a:pt x="330" y="415"/>
                  </a:cubicBezTo>
                  <a:cubicBezTo>
                    <a:pt x="329" y="415"/>
                    <a:pt x="329" y="415"/>
                    <a:pt x="329" y="415"/>
                  </a:cubicBezTo>
                  <a:cubicBezTo>
                    <a:pt x="329" y="415"/>
                    <a:pt x="329" y="415"/>
                    <a:pt x="329" y="415"/>
                  </a:cubicBezTo>
                  <a:cubicBezTo>
                    <a:pt x="329" y="415"/>
                    <a:pt x="329" y="414"/>
                    <a:pt x="329" y="414"/>
                  </a:cubicBezTo>
                  <a:cubicBezTo>
                    <a:pt x="329" y="414"/>
                    <a:pt x="329" y="414"/>
                    <a:pt x="329" y="414"/>
                  </a:cubicBezTo>
                  <a:cubicBezTo>
                    <a:pt x="329" y="414"/>
                    <a:pt x="329" y="414"/>
                    <a:pt x="329" y="414"/>
                  </a:cubicBezTo>
                  <a:cubicBezTo>
                    <a:pt x="329" y="413"/>
                    <a:pt x="329" y="413"/>
                    <a:pt x="329" y="413"/>
                  </a:cubicBezTo>
                  <a:cubicBezTo>
                    <a:pt x="329" y="413"/>
                    <a:pt x="329" y="413"/>
                    <a:pt x="329" y="413"/>
                  </a:cubicBezTo>
                  <a:cubicBezTo>
                    <a:pt x="329" y="413"/>
                    <a:pt x="329" y="413"/>
                    <a:pt x="329" y="413"/>
                  </a:cubicBezTo>
                  <a:cubicBezTo>
                    <a:pt x="329" y="412"/>
                    <a:pt x="329" y="412"/>
                    <a:pt x="329" y="412"/>
                  </a:cubicBezTo>
                  <a:cubicBezTo>
                    <a:pt x="329" y="412"/>
                    <a:pt x="329" y="412"/>
                    <a:pt x="329" y="412"/>
                  </a:cubicBezTo>
                  <a:cubicBezTo>
                    <a:pt x="329" y="412"/>
                    <a:pt x="329" y="412"/>
                    <a:pt x="329" y="411"/>
                  </a:cubicBezTo>
                  <a:cubicBezTo>
                    <a:pt x="328" y="411"/>
                    <a:pt x="328" y="411"/>
                    <a:pt x="328" y="411"/>
                  </a:cubicBezTo>
                  <a:cubicBezTo>
                    <a:pt x="327" y="412"/>
                    <a:pt x="327" y="411"/>
                    <a:pt x="326" y="411"/>
                  </a:cubicBezTo>
                  <a:cubicBezTo>
                    <a:pt x="326" y="411"/>
                    <a:pt x="326" y="411"/>
                    <a:pt x="326" y="411"/>
                  </a:cubicBezTo>
                  <a:cubicBezTo>
                    <a:pt x="326" y="410"/>
                    <a:pt x="326" y="410"/>
                    <a:pt x="326" y="410"/>
                  </a:cubicBezTo>
                  <a:cubicBezTo>
                    <a:pt x="326" y="411"/>
                    <a:pt x="326" y="411"/>
                    <a:pt x="326" y="411"/>
                  </a:cubicBezTo>
                  <a:cubicBezTo>
                    <a:pt x="325" y="410"/>
                    <a:pt x="325" y="410"/>
                    <a:pt x="325" y="410"/>
                  </a:cubicBezTo>
                  <a:cubicBezTo>
                    <a:pt x="325" y="410"/>
                    <a:pt x="324" y="410"/>
                    <a:pt x="324" y="409"/>
                  </a:cubicBezTo>
                  <a:cubicBezTo>
                    <a:pt x="324" y="409"/>
                    <a:pt x="324" y="409"/>
                    <a:pt x="324" y="409"/>
                  </a:cubicBezTo>
                  <a:cubicBezTo>
                    <a:pt x="324" y="408"/>
                    <a:pt x="323" y="408"/>
                    <a:pt x="323" y="408"/>
                  </a:cubicBezTo>
                  <a:cubicBezTo>
                    <a:pt x="322" y="408"/>
                    <a:pt x="322" y="408"/>
                    <a:pt x="322" y="408"/>
                  </a:cubicBezTo>
                  <a:cubicBezTo>
                    <a:pt x="322" y="409"/>
                    <a:pt x="322" y="409"/>
                    <a:pt x="322" y="409"/>
                  </a:cubicBezTo>
                  <a:cubicBezTo>
                    <a:pt x="322" y="409"/>
                    <a:pt x="322" y="409"/>
                    <a:pt x="322" y="409"/>
                  </a:cubicBezTo>
                  <a:cubicBezTo>
                    <a:pt x="322" y="409"/>
                    <a:pt x="322" y="409"/>
                    <a:pt x="322" y="409"/>
                  </a:cubicBezTo>
                  <a:cubicBezTo>
                    <a:pt x="322" y="409"/>
                    <a:pt x="321" y="410"/>
                    <a:pt x="321" y="410"/>
                  </a:cubicBezTo>
                  <a:cubicBezTo>
                    <a:pt x="320" y="410"/>
                    <a:pt x="320" y="410"/>
                    <a:pt x="320" y="410"/>
                  </a:cubicBezTo>
                  <a:cubicBezTo>
                    <a:pt x="321" y="410"/>
                    <a:pt x="321" y="410"/>
                    <a:pt x="321" y="410"/>
                  </a:cubicBezTo>
                  <a:cubicBezTo>
                    <a:pt x="321" y="410"/>
                    <a:pt x="321" y="410"/>
                    <a:pt x="321" y="409"/>
                  </a:cubicBezTo>
                  <a:cubicBezTo>
                    <a:pt x="322" y="409"/>
                    <a:pt x="322" y="410"/>
                    <a:pt x="322" y="410"/>
                  </a:cubicBezTo>
                  <a:cubicBezTo>
                    <a:pt x="323" y="410"/>
                    <a:pt x="323" y="410"/>
                    <a:pt x="324" y="411"/>
                  </a:cubicBezTo>
                  <a:cubicBezTo>
                    <a:pt x="324" y="411"/>
                    <a:pt x="324" y="411"/>
                    <a:pt x="324" y="411"/>
                  </a:cubicBezTo>
                  <a:cubicBezTo>
                    <a:pt x="324" y="411"/>
                    <a:pt x="325" y="412"/>
                    <a:pt x="325" y="412"/>
                  </a:cubicBezTo>
                  <a:cubicBezTo>
                    <a:pt x="325" y="412"/>
                    <a:pt x="325" y="412"/>
                    <a:pt x="325" y="412"/>
                  </a:cubicBezTo>
                  <a:cubicBezTo>
                    <a:pt x="325" y="412"/>
                    <a:pt x="325" y="412"/>
                    <a:pt x="325" y="412"/>
                  </a:cubicBezTo>
                  <a:cubicBezTo>
                    <a:pt x="325" y="413"/>
                    <a:pt x="325" y="413"/>
                    <a:pt x="325" y="413"/>
                  </a:cubicBezTo>
                  <a:cubicBezTo>
                    <a:pt x="325" y="413"/>
                    <a:pt x="325" y="413"/>
                    <a:pt x="325" y="413"/>
                  </a:cubicBezTo>
                  <a:cubicBezTo>
                    <a:pt x="325" y="413"/>
                    <a:pt x="325" y="413"/>
                    <a:pt x="325" y="413"/>
                  </a:cubicBezTo>
                  <a:cubicBezTo>
                    <a:pt x="326" y="413"/>
                    <a:pt x="327" y="414"/>
                    <a:pt x="328" y="414"/>
                  </a:cubicBezTo>
                  <a:cubicBezTo>
                    <a:pt x="328" y="414"/>
                    <a:pt x="328" y="414"/>
                    <a:pt x="328" y="414"/>
                  </a:cubicBezTo>
                  <a:cubicBezTo>
                    <a:pt x="328" y="414"/>
                    <a:pt x="328" y="414"/>
                    <a:pt x="328" y="414"/>
                  </a:cubicBezTo>
                  <a:cubicBezTo>
                    <a:pt x="328" y="414"/>
                    <a:pt x="328" y="414"/>
                    <a:pt x="329" y="414"/>
                  </a:cubicBezTo>
                  <a:cubicBezTo>
                    <a:pt x="328" y="415"/>
                    <a:pt x="328" y="415"/>
                    <a:pt x="328" y="415"/>
                  </a:cubicBezTo>
                  <a:cubicBezTo>
                    <a:pt x="328" y="415"/>
                    <a:pt x="329" y="415"/>
                    <a:pt x="329" y="415"/>
                  </a:cubicBezTo>
                  <a:close/>
                  <a:moveTo>
                    <a:pt x="306" y="412"/>
                  </a:moveTo>
                  <a:cubicBezTo>
                    <a:pt x="306" y="412"/>
                    <a:pt x="306" y="412"/>
                    <a:pt x="306" y="412"/>
                  </a:cubicBezTo>
                  <a:cubicBezTo>
                    <a:pt x="307" y="412"/>
                    <a:pt x="306" y="411"/>
                    <a:pt x="306" y="411"/>
                  </a:cubicBezTo>
                  <a:cubicBezTo>
                    <a:pt x="306" y="411"/>
                    <a:pt x="306" y="411"/>
                    <a:pt x="306" y="410"/>
                  </a:cubicBezTo>
                  <a:cubicBezTo>
                    <a:pt x="305" y="410"/>
                    <a:pt x="305" y="411"/>
                    <a:pt x="305" y="411"/>
                  </a:cubicBezTo>
                  <a:cubicBezTo>
                    <a:pt x="305" y="412"/>
                    <a:pt x="305" y="412"/>
                    <a:pt x="305" y="412"/>
                  </a:cubicBezTo>
                  <a:cubicBezTo>
                    <a:pt x="305" y="412"/>
                    <a:pt x="305" y="412"/>
                    <a:pt x="306" y="412"/>
                  </a:cubicBezTo>
                  <a:close/>
                  <a:moveTo>
                    <a:pt x="306" y="416"/>
                  </a:moveTo>
                  <a:cubicBezTo>
                    <a:pt x="306" y="415"/>
                    <a:pt x="304" y="414"/>
                    <a:pt x="306" y="414"/>
                  </a:cubicBezTo>
                  <a:cubicBezTo>
                    <a:pt x="306" y="414"/>
                    <a:pt x="306" y="413"/>
                    <a:pt x="305" y="413"/>
                  </a:cubicBezTo>
                  <a:cubicBezTo>
                    <a:pt x="305" y="413"/>
                    <a:pt x="304" y="414"/>
                    <a:pt x="304" y="414"/>
                  </a:cubicBezTo>
                  <a:cubicBezTo>
                    <a:pt x="303" y="415"/>
                    <a:pt x="304" y="415"/>
                    <a:pt x="304" y="416"/>
                  </a:cubicBezTo>
                  <a:cubicBezTo>
                    <a:pt x="304" y="417"/>
                    <a:pt x="306" y="417"/>
                    <a:pt x="306" y="416"/>
                  </a:cubicBezTo>
                  <a:close/>
                  <a:moveTo>
                    <a:pt x="301" y="404"/>
                  </a:moveTo>
                  <a:cubicBezTo>
                    <a:pt x="300" y="404"/>
                    <a:pt x="300" y="403"/>
                    <a:pt x="300" y="402"/>
                  </a:cubicBezTo>
                  <a:cubicBezTo>
                    <a:pt x="300" y="402"/>
                    <a:pt x="300" y="402"/>
                    <a:pt x="300" y="401"/>
                  </a:cubicBezTo>
                  <a:cubicBezTo>
                    <a:pt x="297" y="402"/>
                    <a:pt x="301" y="406"/>
                    <a:pt x="302" y="405"/>
                  </a:cubicBezTo>
                  <a:cubicBezTo>
                    <a:pt x="302" y="405"/>
                    <a:pt x="301" y="404"/>
                    <a:pt x="301" y="404"/>
                  </a:cubicBezTo>
                  <a:close/>
                  <a:moveTo>
                    <a:pt x="354" y="428"/>
                  </a:moveTo>
                  <a:cubicBezTo>
                    <a:pt x="353" y="429"/>
                    <a:pt x="353" y="429"/>
                    <a:pt x="353" y="429"/>
                  </a:cubicBezTo>
                  <a:cubicBezTo>
                    <a:pt x="353" y="429"/>
                    <a:pt x="353" y="429"/>
                    <a:pt x="353" y="429"/>
                  </a:cubicBezTo>
                  <a:cubicBezTo>
                    <a:pt x="353" y="429"/>
                    <a:pt x="353" y="429"/>
                    <a:pt x="353" y="429"/>
                  </a:cubicBezTo>
                  <a:cubicBezTo>
                    <a:pt x="353" y="429"/>
                    <a:pt x="354" y="429"/>
                    <a:pt x="354" y="429"/>
                  </a:cubicBezTo>
                  <a:cubicBezTo>
                    <a:pt x="354" y="429"/>
                    <a:pt x="354" y="429"/>
                    <a:pt x="354" y="429"/>
                  </a:cubicBezTo>
                  <a:cubicBezTo>
                    <a:pt x="354" y="429"/>
                    <a:pt x="354" y="429"/>
                    <a:pt x="354" y="429"/>
                  </a:cubicBezTo>
                  <a:cubicBezTo>
                    <a:pt x="354" y="429"/>
                    <a:pt x="354" y="429"/>
                    <a:pt x="354" y="429"/>
                  </a:cubicBezTo>
                  <a:cubicBezTo>
                    <a:pt x="354" y="429"/>
                    <a:pt x="354" y="429"/>
                    <a:pt x="354" y="429"/>
                  </a:cubicBezTo>
                  <a:cubicBezTo>
                    <a:pt x="354" y="429"/>
                    <a:pt x="354" y="429"/>
                    <a:pt x="354" y="429"/>
                  </a:cubicBezTo>
                  <a:cubicBezTo>
                    <a:pt x="354" y="429"/>
                    <a:pt x="354" y="428"/>
                    <a:pt x="354" y="428"/>
                  </a:cubicBezTo>
                  <a:close/>
                  <a:moveTo>
                    <a:pt x="333" y="427"/>
                  </a:moveTo>
                  <a:cubicBezTo>
                    <a:pt x="332" y="427"/>
                    <a:pt x="332" y="427"/>
                    <a:pt x="332" y="427"/>
                  </a:cubicBezTo>
                  <a:cubicBezTo>
                    <a:pt x="332" y="427"/>
                    <a:pt x="332" y="427"/>
                    <a:pt x="332" y="427"/>
                  </a:cubicBezTo>
                  <a:cubicBezTo>
                    <a:pt x="332" y="428"/>
                    <a:pt x="332" y="428"/>
                    <a:pt x="332" y="428"/>
                  </a:cubicBezTo>
                  <a:cubicBezTo>
                    <a:pt x="332" y="428"/>
                    <a:pt x="332" y="428"/>
                    <a:pt x="332" y="428"/>
                  </a:cubicBezTo>
                  <a:lnTo>
                    <a:pt x="333" y="427"/>
                  </a:lnTo>
                  <a:close/>
                  <a:moveTo>
                    <a:pt x="333" y="428"/>
                  </a:moveTo>
                  <a:cubicBezTo>
                    <a:pt x="333" y="428"/>
                    <a:pt x="333" y="428"/>
                    <a:pt x="333" y="428"/>
                  </a:cubicBezTo>
                  <a:cubicBezTo>
                    <a:pt x="333" y="428"/>
                    <a:pt x="333" y="428"/>
                    <a:pt x="333" y="428"/>
                  </a:cubicBezTo>
                  <a:cubicBezTo>
                    <a:pt x="333" y="428"/>
                    <a:pt x="333" y="428"/>
                    <a:pt x="333" y="428"/>
                  </a:cubicBezTo>
                  <a:cubicBezTo>
                    <a:pt x="333" y="428"/>
                    <a:pt x="333" y="428"/>
                    <a:pt x="333" y="428"/>
                  </a:cubicBezTo>
                  <a:close/>
                  <a:moveTo>
                    <a:pt x="353" y="431"/>
                  </a:moveTo>
                  <a:cubicBezTo>
                    <a:pt x="353" y="432"/>
                    <a:pt x="353" y="432"/>
                    <a:pt x="353" y="432"/>
                  </a:cubicBezTo>
                  <a:cubicBezTo>
                    <a:pt x="353" y="432"/>
                    <a:pt x="353" y="432"/>
                    <a:pt x="353" y="431"/>
                  </a:cubicBezTo>
                  <a:close/>
                  <a:moveTo>
                    <a:pt x="352" y="432"/>
                  </a:moveTo>
                  <a:cubicBezTo>
                    <a:pt x="352" y="432"/>
                    <a:pt x="352" y="432"/>
                    <a:pt x="352" y="432"/>
                  </a:cubicBezTo>
                  <a:cubicBezTo>
                    <a:pt x="352" y="432"/>
                    <a:pt x="352" y="432"/>
                    <a:pt x="352" y="432"/>
                  </a:cubicBezTo>
                  <a:cubicBezTo>
                    <a:pt x="352" y="432"/>
                    <a:pt x="352" y="432"/>
                    <a:pt x="352" y="432"/>
                  </a:cubicBezTo>
                  <a:close/>
                  <a:moveTo>
                    <a:pt x="349" y="437"/>
                  </a:moveTo>
                  <a:cubicBezTo>
                    <a:pt x="349" y="437"/>
                    <a:pt x="350" y="437"/>
                    <a:pt x="350" y="436"/>
                  </a:cubicBezTo>
                  <a:cubicBezTo>
                    <a:pt x="350" y="436"/>
                    <a:pt x="350" y="436"/>
                    <a:pt x="350" y="436"/>
                  </a:cubicBezTo>
                  <a:cubicBezTo>
                    <a:pt x="350" y="436"/>
                    <a:pt x="350" y="436"/>
                    <a:pt x="350" y="436"/>
                  </a:cubicBezTo>
                  <a:cubicBezTo>
                    <a:pt x="350" y="435"/>
                    <a:pt x="350" y="436"/>
                    <a:pt x="350" y="436"/>
                  </a:cubicBezTo>
                  <a:cubicBezTo>
                    <a:pt x="349" y="436"/>
                    <a:pt x="349" y="436"/>
                    <a:pt x="349" y="436"/>
                  </a:cubicBezTo>
                  <a:cubicBezTo>
                    <a:pt x="349" y="437"/>
                    <a:pt x="349" y="437"/>
                    <a:pt x="349" y="437"/>
                  </a:cubicBezTo>
                  <a:cubicBezTo>
                    <a:pt x="349" y="437"/>
                    <a:pt x="349" y="437"/>
                    <a:pt x="349" y="437"/>
                  </a:cubicBezTo>
                  <a:cubicBezTo>
                    <a:pt x="349" y="437"/>
                    <a:pt x="349" y="437"/>
                    <a:pt x="349" y="437"/>
                  </a:cubicBezTo>
                  <a:cubicBezTo>
                    <a:pt x="349" y="438"/>
                    <a:pt x="349" y="438"/>
                    <a:pt x="349" y="438"/>
                  </a:cubicBezTo>
                  <a:cubicBezTo>
                    <a:pt x="349" y="438"/>
                    <a:pt x="349" y="438"/>
                    <a:pt x="349" y="438"/>
                  </a:cubicBezTo>
                  <a:cubicBezTo>
                    <a:pt x="349" y="439"/>
                    <a:pt x="349" y="439"/>
                    <a:pt x="349" y="439"/>
                  </a:cubicBezTo>
                  <a:cubicBezTo>
                    <a:pt x="349" y="439"/>
                    <a:pt x="350" y="439"/>
                    <a:pt x="350" y="439"/>
                  </a:cubicBezTo>
                  <a:cubicBezTo>
                    <a:pt x="350" y="439"/>
                    <a:pt x="350" y="439"/>
                    <a:pt x="350" y="439"/>
                  </a:cubicBezTo>
                  <a:cubicBezTo>
                    <a:pt x="350" y="438"/>
                    <a:pt x="350" y="438"/>
                    <a:pt x="350" y="438"/>
                  </a:cubicBezTo>
                  <a:cubicBezTo>
                    <a:pt x="350" y="438"/>
                    <a:pt x="350" y="438"/>
                    <a:pt x="350" y="438"/>
                  </a:cubicBezTo>
                  <a:cubicBezTo>
                    <a:pt x="350" y="438"/>
                    <a:pt x="350" y="438"/>
                    <a:pt x="350" y="438"/>
                  </a:cubicBezTo>
                  <a:cubicBezTo>
                    <a:pt x="350" y="438"/>
                    <a:pt x="350" y="437"/>
                    <a:pt x="349" y="437"/>
                  </a:cubicBezTo>
                  <a:close/>
                  <a:moveTo>
                    <a:pt x="351" y="430"/>
                  </a:moveTo>
                  <a:cubicBezTo>
                    <a:pt x="351" y="430"/>
                    <a:pt x="351" y="430"/>
                    <a:pt x="351" y="430"/>
                  </a:cubicBezTo>
                  <a:cubicBezTo>
                    <a:pt x="351" y="430"/>
                    <a:pt x="350" y="430"/>
                    <a:pt x="350" y="430"/>
                  </a:cubicBezTo>
                  <a:cubicBezTo>
                    <a:pt x="350" y="430"/>
                    <a:pt x="350" y="430"/>
                    <a:pt x="350" y="430"/>
                  </a:cubicBezTo>
                  <a:cubicBezTo>
                    <a:pt x="350" y="431"/>
                    <a:pt x="350" y="431"/>
                    <a:pt x="350" y="431"/>
                  </a:cubicBezTo>
                  <a:cubicBezTo>
                    <a:pt x="350" y="430"/>
                    <a:pt x="351" y="431"/>
                    <a:pt x="351" y="431"/>
                  </a:cubicBezTo>
                  <a:cubicBezTo>
                    <a:pt x="351" y="431"/>
                    <a:pt x="351" y="431"/>
                    <a:pt x="351" y="431"/>
                  </a:cubicBezTo>
                  <a:cubicBezTo>
                    <a:pt x="351" y="431"/>
                    <a:pt x="351" y="430"/>
                    <a:pt x="351" y="430"/>
                  </a:cubicBezTo>
                  <a:close/>
                  <a:moveTo>
                    <a:pt x="356" y="430"/>
                  </a:moveTo>
                  <a:cubicBezTo>
                    <a:pt x="356" y="430"/>
                    <a:pt x="356" y="430"/>
                    <a:pt x="356" y="430"/>
                  </a:cubicBezTo>
                  <a:cubicBezTo>
                    <a:pt x="355" y="430"/>
                    <a:pt x="355" y="431"/>
                    <a:pt x="354" y="431"/>
                  </a:cubicBezTo>
                  <a:cubicBezTo>
                    <a:pt x="354" y="431"/>
                    <a:pt x="354" y="431"/>
                    <a:pt x="354" y="431"/>
                  </a:cubicBezTo>
                  <a:cubicBezTo>
                    <a:pt x="353" y="432"/>
                    <a:pt x="353" y="432"/>
                    <a:pt x="353" y="432"/>
                  </a:cubicBezTo>
                  <a:cubicBezTo>
                    <a:pt x="353" y="433"/>
                    <a:pt x="353" y="433"/>
                    <a:pt x="353" y="433"/>
                  </a:cubicBezTo>
                  <a:cubicBezTo>
                    <a:pt x="353" y="433"/>
                    <a:pt x="353" y="433"/>
                    <a:pt x="353" y="433"/>
                  </a:cubicBezTo>
                  <a:cubicBezTo>
                    <a:pt x="353" y="433"/>
                    <a:pt x="353" y="434"/>
                    <a:pt x="353" y="434"/>
                  </a:cubicBezTo>
                  <a:cubicBezTo>
                    <a:pt x="353" y="435"/>
                    <a:pt x="353" y="435"/>
                    <a:pt x="353" y="435"/>
                  </a:cubicBezTo>
                  <a:cubicBezTo>
                    <a:pt x="354" y="435"/>
                    <a:pt x="355" y="434"/>
                    <a:pt x="355" y="433"/>
                  </a:cubicBezTo>
                  <a:cubicBezTo>
                    <a:pt x="355" y="433"/>
                    <a:pt x="355" y="433"/>
                    <a:pt x="355" y="433"/>
                  </a:cubicBezTo>
                  <a:cubicBezTo>
                    <a:pt x="355" y="433"/>
                    <a:pt x="355" y="433"/>
                    <a:pt x="355" y="433"/>
                  </a:cubicBezTo>
                  <a:cubicBezTo>
                    <a:pt x="355" y="433"/>
                    <a:pt x="355" y="433"/>
                    <a:pt x="355" y="433"/>
                  </a:cubicBezTo>
                  <a:cubicBezTo>
                    <a:pt x="355" y="433"/>
                    <a:pt x="355" y="433"/>
                    <a:pt x="355" y="433"/>
                  </a:cubicBezTo>
                  <a:cubicBezTo>
                    <a:pt x="356" y="432"/>
                    <a:pt x="356" y="432"/>
                    <a:pt x="356" y="432"/>
                  </a:cubicBezTo>
                  <a:cubicBezTo>
                    <a:pt x="356" y="432"/>
                    <a:pt x="356" y="432"/>
                    <a:pt x="356" y="432"/>
                  </a:cubicBezTo>
                  <a:cubicBezTo>
                    <a:pt x="356" y="432"/>
                    <a:pt x="356" y="431"/>
                    <a:pt x="356" y="431"/>
                  </a:cubicBezTo>
                  <a:cubicBezTo>
                    <a:pt x="356" y="431"/>
                    <a:pt x="356" y="431"/>
                    <a:pt x="356" y="431"/>
                  </a:cubicBezTo>
                  <a:cubicBezTo>
                    <a:pt x="356" y="431"/>
                    <a:pt x="356" y="431"/>
                    <a:pt x="356" y="431"/>
                  </a:cubicBezTo>
                  <a:cubicBezTo>
                    <a:pt x="356" y="431"/>
                    <a:pt x="356" y="431"/>
                    <a:pt x="356" y="431"/>
                  </a:cubicBezTo>
                  <a:cubicBezTo>
                    <a:pt x="356" y="430"/>
                    <a:pt x="356" y="430"/>
                    <a:pt x="356" y="430"/>
                  </a:cubicBezTo>
                  <a:cubicBezTo>
                    <a:pt x="356" y="430"/>
                    <a:pt x="356" y="430"/>
                    <a:pt x="356" y="430"/>
                  </a:cubicBezTo>
                  <a:close/>
                  <a:moveTo>
                    <a:pt x="333" y="427"/>
                  </a:moveTo>
                  <a:cubicBezTo>
                    <a:pt x="334" y="426"/>
                    <a:pt x="334" y="426"/>
                    <a:pt x="333" y="426"/>
                  </a:cubicBezTo>
                  <a:cubicBezTo>
                    <a:pt x="333" y="426"/>
                    <a:pt x="333" y="426"/>
                    <a:pt x="333" y="426"/>
                  </a:cubicBezTo>
                  <a:cubicBezTo>
                    <a:pt x="333" y="426"/>
                    <a:pt x="333" y="426"/>
                    <a:pt x="333" y="426"/>
                  </a:cubicBezTo>
                  <a:cubicBezTo>
                    <a:pt x="333" y="426"/>
                    <a:pt x="333" y="426"/>
                    <a:pt x="333" y="427"/>
                  </a:cubicBezTo>
                  <a:close/>
                  <a:moveTo>
                    <a:pt x="340" y="428"/>
                  </a:moveTo>
                  <a:cubicBezTo>
                    <a:pt x="341" y="428"/>
                    <a:pt x="341" y="427"/>
                    <a:pt x="342" y="427"/>
                  </a:cubicBezTo>
                  <a:cubicBezTo>
                    <a:pt x="342" y="427"/>
                    <a:pt x="342" y="427"/>
                    <a:pt x="342" y="427"/>
                  </a:cubicBezTo>
                  <a:cubicBezTo>
                    <a:pt x="342" y="427"/>
                    <a:pt x="342" y="426"/>
                    <a:pt x="342" y="426"/>
                  </a:cubicBezTo>
                  <a:cubicBezTo>
                    <a:pt x="341" y="426"/>
                    <a:pt x="341" y="426"/>
                    <a:pt x="341" y="426"/>
                  </a:cubicBezTo>
                  <a:cubicBezTo>
                    <a:pt x="341" y="427"/>
                    <a:pt x="341" y="427"/>
                    <a:pt x="341" y="427"/>
                  </a:cubicBezTo>
                  <a:cubicBezTo>
                    <a:pt x="341" y="427"/>
                    <a:pt x="341" y="427"/>
                    <a:pt x="341" y="427"/>
                  </a:cubicBezTo>
                  <a:cubicBezTo>
                    <a:pt x="341" y="427"/>
                    <a:pt x="341" y="427"/>
                    <a:pt x="341" y="427"/>
                  </a:cubicBezTo>
                  <a:cubicBezTo>
                    <a:pt x="340" y="427"/>
                    <a:pt x="340" y="427"/>
                    <a:pt x="340" y="427"/>
                  </a:cubicBezTo>
                  <a:cubicBezTo>
                    <a:pt x="340" y="427"/>
                    <a:pt x="340" y="428"/>
                    <a:pt x="340" y="428"/>
                  </a:cubicBezTo>
                  <a:close/>
                  <a:moveTo>
                    <a:pt x="343" y="412"/>
                  </a:moveTo>
                  <a:cubicBezTo>
                    <a:pt x="343" y="413"/>
                    <a:pt x="343" y="413"/>
                    <a:pt x="343" y="413"/>
                  </a:cubicBezTo>
                  <a:cubicBezTo>
                    <a:pt x="343" y="413"/>
                    <a:pt x="343" y="412"/>
                    <a:pt x="343" y="412"/>
                  </a:cubicBezTo>
                  <a:close/>
                  <a:moveTo>
                    <a:pt x="333" y="421"/>
                  </a:moveTo>
                  <a:cubicBezTo>
                    <a:pt x="333" y="421"/>
                    <a:pt x="333" y="421"/>
                    <a:pt x="333" y="421"/>
                  </a:cubicBezTo>
                  <a:cubicBezTo>
                    <a:pt x="333" y="421"/>
                    <a:pt x="333" y="421"/>
                    <a:pt x="333" y="421"/>
                  </a:cubicBezTo>
                  <a:close/>
                  <a:moveTo>
                    <a:pt x="342" y="414"/>
                  </a:moveTo>
                  <a:cubicBezTo>
                    <a:pt x="342" y="414"/>
                    <a:pt x="342" y="414"/>
                    <a:pt x="342" y="414"/>
                  </a:cubicBezTo>
                  <a:cubicBezTo>
                    <a:pt x="342" y="414"/>
                    <a:pt x="342" y="413"/>
                    <a:pt x="342" y="413"/>
                  </a:cubicBezTo>
                  <a:cubicBezTo>
                    <a:pt x="342" y="413"/>
                    <a:pt x="342" y="413"/>
                    <a:pt x="342" y="413"/>
                  </a:cubicBezTo>
                  <a:cubicBezTo>
                    <a:pt x="342" y="413"/>
                    <a:pt x="342" y="412"/>
                    <a:pt x="342" y="412"/>
                  </a:cubicBezTo>
                  <a:cubicBezTo>
                    <a:pt x="342" y="412"/>
                    <a:pt x="342" y="412"/>
                    <a:pt x="342" y="412"/>
                  </a:cubicBezTo>
                  <a:cubicBezTo>
                    <a:pt x="342" y="412"/>
                    <a:pt x="342" y="412"/>
                    <a:pt x="342" y="412"/>
                  </a:cubicBezTo>
                  <a:cubicBezTo>
                    <a:pt x="342" y="412"/>
                    <a:pt x="341" y="412"/>
                    <a:pt x="341" y="412"/>
                  </a:cubicBezTo>
                  <a:cubicBezTo>
                    <a:pt x="340" y="412"/>
                    <a:pt x="340" y="412"/>
                    <a:pt x="340" y="412"/>
                  </a:cubicBezTo>
                  <a:cubicBezTo>
                    <a:pt x="340" y="412"/>
                    <a:pt x="340" y="412"/>
                    <a:pt x="340" y="412"/>
                  </a:cubicBezTo>
                  <a:cubicBezTo>
                    <a:pt x="340" y="413"/>
                    <a:pt x="340" y="413"/>
                    <a:pt x="340" y="413"/>
                  </a:cubicBezTo>
                  <a:cubicBezTo>
                    <a:pt x="341" y="413"/>
                    <a:pt x="341" y="413"/>
                    <a:pt x="341" y="413"/>
                  </a:cubicBezTo>
                  <a:cubicBezTo>
                    <a:pt x="341" y="413"/>
                    <a:pt x="341" y="413"/>
                    <a:pt x="341" y="413"/>
                  </a:cubicBezTo>
                  <a:cubicBezTo>
                    <a:pt x="341" y="413"/>
                    <a:pt x="341" y="413"/>
                    <a:pt x="341" y="413"/>
                  </a:cubicBezTo>
                  <a:cubicBezTo>
                    <a:pt x="341" y="413"/>
                    <a:pt x="341" y="414"/>
                    <a:pt x="341" y="414"/>
                  </a:cubicBezTo>
                  <a:cubicBezTo>
                    <a:pt x="341" y="414"/>
                    <a:pt x="341" y="414"/>
                    <a:pt x="341" y="414"/>
                  </a:cubicBezTo>
                  <a:cubicBezTo>
                    <a:pt x="341" y="414"/>
                    <a:pt x="341" y="414"/>
                    <a:pt x="341" y="414"/>
                  </a:cubicBezTo>
                  <a:cubicBezTo>
                    <a:pt x="341" y="414"/>
                    <a:pt x="341" y="415"/>
                    <a:pt x="341" y="415"/>
                  </a:cubicBezTo>
                  <a:cubicBezTo>
                    <a:pt x="340" y="415"/>
                    <a:pt x="340" y="415"/>
                    <a:pt x="340" y="415"/>
                  </a:cubicBezTo>
                  <a:cubicBezTo>
                    <a:pt x="341" y="415"/>
                    <a:pt x="341" y="415"/>
                    <a:pt x="341" y="415"/>
                  </a:cubicBezTo>
                  <a:cubicBezTo>
                    <a:pt x="341" y="415"/>
                    <a:pt x="341" y="415"/>
                    <a:pt x="341" y="416"/>
                  </a:cubicBezTo>
                  <a:cubicBezTo>
                    <a:pt x="341" y="416"/>
                    <a:pt x="341" y="416"/>
                    <a:pt x="341" y="416"/>
                  </a:cubicBezTo>
                  <a:cubicBezTo>
                    <a:pt x="341" y="416"/>
                    <a:pt x="342" y="415"/>
                    <a:pt x="342" y="415"/>
                  </a:cubicBezTo>
                  <a:cubicBezTo>
                    <a:pt x="342" y="415"/>
                    <a:pt x="342" y="415"/>
                    <a:pt x="342" y="415"/>
                  </a:cubicBezTo>
                  <a:cubicBezTo>
                    <a:pt x="342" y="415"/>
                    <a:pt x="342" y="415"/>
                    <a:pt x="342" y="415"/>
                  </a:cubicBezTo>
                  <a:cubicBezTo>
                    <a:pt x="342" y="415"/>
                    <a:pt x="342" y="415"/>
                    <a:pt x="342" y="415"/>
                  </a:cubicBezTo>
                  <a:lnTo>
                    <a:pt x="342" y="414"/>
                  </a:lnTo>
                  <a:close/>
                  <a:moveTo>
                    <a:pt x="349" y="429"/>
                  </a:moveTo>
                  <a:cubicBezTo>
                    <a:pt x="349" y="429"/>
                    <a:pt x="349" y="429"/>
                    <a:pt x="349" y="429"/>
                  </a:cubicBezTo>
                  <a:cubicBezTo>
                    <a:pt x="350" y="429"/>
                    <a:pt x="350" y="429"/>
                    <a:pt x="350" y="429"/>
                  </a:cubicBezTo>
                  <a:cubicBezTo>
                    <a:pt x="349" y="429"/>
                    <a:pt x="349" y="429"/>
                    <a:pt x="349" y="429"/>
                  </a:cubicBezTo>
                  <a:cubicBezTo>
                    <a:pt x="349" y="429"/>
                    <a:pt x="349" y="429"/>
                    <a:pt x="349" y="429"/>
                  </a:cubicBezTo>
                  <a:close/>
                  <a:moveTo>
                    <a:pt x="340" y="425"/>
                  </a:moveTo>
                  <a:cubicBezTo>
                    <a:pt x="341" y="425"/>
                    <a:pt x="341" y="425"/>
                    <a:pt x="341" y="425"/>
                  </a:cubicBezTo>
                  <a:cubicBezTo>
                    <a:pt x="340" y="425"/>
                    <a:pt x="340" y="425"/>
                    <a:pt x="340" y="425"/>
                  </a:cubicBezTo>
                  <a:close/>
                  <a:moveTo>
                    <a:pt x="332" y="393"/>
                  </a:moveTo>
                  <a:cubicBezTo>
                    <a:pt x="332" y="393"/>
                    <a:pt x="332" y="393"/>
                    <a:pt x="332" y="393"/>
                  </a:cubicBezTo>
                  <a:cubicBezTo>
                    <a:pt x="332" y="397"/>
                    <a:pt x="334" y="392"/>
                    <a:pt x="332" y="393"/>
                  </a:cubicBezTo>
                  <a:close/>
                  <a:moveTo>
                    <a:pt x="341" y="406"/>
                  </a:moveTo>
                  <a:cubicBezTo>
                    <a:pt x="341" y="406"/>
                    <a:pt x="340" y="406"/>
                    <a:pt x="340" y="406"/>
                  </a:cubicBezTo>
                  <a:cubicBezTo>
                    <a:pt x="340" y="407"/>
                    <a:pt x="340" y="407"/>
                    <a:pt x="340" y="407"/>
                  </a:cubicBezTo>
                  <a:cubicBezTo>
                    <a:pt x="340" y="408"/>
                    <a:pt x="342" y="407"/>
                    <a:pt x="342" y="407"/>
                  </a:cubicBezTo>
                  <a:cubicBezTo>
                    <a:pt x="342" y="407"/>
                    <a:pt x="342" y="407"/>
                    <a:pt x="342" y="407"/>
                  </a:cubicBezTo>
                  <a:cubicBezTo>
                    <a:pt x="343" y="407"/>
                    <a:pt x="343" y="407"/>
                    <a:pt x="343" y="407"/>
                  </a:cubicBezTo>
                  <a:cubicBezTo>
                    <a:pt x="343" y="407"/>
                    <a:pt x="343" y="407"/>
                    <a:pt x="343" y="407"/>
                  </a:cubicBezTo>
                  <a:cubicBezTo>
                    <a:pt x="343" y="407"/>
                    <a:pt x="343" y="407"/>
                    <a:pt x="343" y="407"/>
                  </a:cubicBezTo>
                  <a:cubicBezTo>
                    <a:pt x="342" y="407"/>
                    <a:pt x="342" y="407"/>
                    <a:pt x="342" y="407"/>
                  </a:cubicBezTo>
                  <a:cubicBezTo>
                    <a:pt x="342" y="407"/>
                    <a:pt x="342" y="407"/>
                    <a:pt x="342" y="407"/>
                  </a:cubicBezTo>
                  <a:cubicBezTo>
                    <a:pt x="342" y="408"/>
                    <a:pt x="342" y="408"/>
                    <a:pt x="342" y="408"/>
                  </a:cubicBezTo>
                  <a:cubicBezTo>
                    <a:pt x="343" y="408"/>
                    <a:pt x="344" y="409"/>
                    <a:pt x="345" y="408"/>
                  </a:cubicBezTo>
                  <a:cubicBezTo>
                    <a:pt x="345" y="408"/>
                    <a:pt x="344" y="408"/>
                    <a:pt x="344" y="407"/>
                  </a:cubicBezTo>
                  <a:cubicBezTo>
                    <a:pt x="344" y="407"/>
                    <a:pt x="344" y="407"/>
                    <a:pt x="344" y="407"/>
                  </a:cubicBezTo>
                  <a:cubicBezTo>
                    <a:pt x="345" y="408"/>
                    <a:pt x="345" y="408"/>
                    <a:pt x="345" y="408"/>
                  </a:cubicBezTo>
                  <a:cubicBezTo>
                    <a:pt x="345" y="408"/>
                    <a:pt x="345" y="408"/>
                    <a:pt x="345" y="408"/>
                  </a:cubicBezTo>
                  <a:cubicBezTo>
                    <a:pt x="345" y="408"/>
                    <a:pt x="345" y="408"/>
                    <a:pt x="345" y="408"/>
                  </a:cubicBezTo>
                  <a:cubicBezTo>
                    <a:pt x="345" y="408"/>
                    <a:pt x="345" y="408"/>
                    <a:pt x="345" y="408"/>
                  </a:cubicBezTo>
                  <a:cubicBezTo>
                    <a:pt x="345" y="408"/>
                    <a:pt x="345" y="408"/>
                    <a:pt x="345" y="408"/>
                  </a:cubicBezTo>
                  <a:cubicBezTo>
                    <a:pt x="345" y="408"/>
                    <a:pt x="345" y="408"/>
                    <a:pt x="345" y="408"/>
                  </a:cubicBezTo>
                  <a:cubicBezTo>
                    <a:pt x="345" y="407"/>
                    <a:pt x="345" y="407"/>
                    <a:pt x="345" y="407"/>
                  </a:cubicBezTo>
                  <a:cubicBezTo>
                    <a:pt x="345" y="407"/>
                    <a:pt x="345" y="407"/>
                    <a:pt x="345" y="407"/>
                  </a:cubicBezTo>
                  <a:cubicBezTo>
                    <a:pt x="345" y="406"/>
                    <a:pt x="343" y="406"/>
                    <a:pt x="344" y="405"/>
                  </a:cubicBezTo>
                  <a:cubicBezTo>
                    <a:pt x="343" y="405"/>
                    <a:pt x="343" y="405"/>
                    <a:pt x="343" y="405"/>
                  </a:cubicBezTo>
                  <a:cubicBezTo>
                    <a:pt x="343" y="405"/>
                    <a:pt x="343" y="405"/>
                    <a:pt x="343" y="405"/>
                  </a:cubicBezTo>
                  <a:cubicBezTo>
                    <a:pt x="343" y="405"/>
                    <a:pt x="343" y="405"/>
                    <a:pt x="342" y="405"/>
                  </a:cubicBezTo>
                  <a:cubicBezTo>
                    <a:pt x="342" y="405"/>
                    <a:pt x="342" y="405"/>
                    <a:pt x="342" y="405"/>
                  </a:cubicBezTo>
                  <a:cubicBezTo>
                    <a:pt x="342" y="406"/>
                    <a:pt x="342" y="406"/>
                    <a:pt x="341" y="406"/>
                  </a:cubicBezTo>
                  <a:cubicBezTo>
                    <a:pt x="341" y="406"/>
                    <a:pt x="341" y="406"/>
                    <a:pt x="341" y="406"/>
                  </a:cubicBezTo>
                  <a:close/>
                  <a:moveTo>
                    <a:pt x="344" y="421"/>
                  </a:moveTo>
                  <a:cubicBezTo>
                    <a:pt x="344" y="421"/>
                    <a:pt x="344" y="421"/>
                    <a:pt x="344" y="421"/>
                  </a:cubicBezTo>
                  <a:cubicBezTo>
                    <a:pt x="344" y="421"/>
                    <a:pt x="344" y="421"/>
                    <a:pt x="344" y="421"/>
                  </a:cubicBezTo>
                  <a:close/>
                  <a:moveTo>
                    <a:pt x="348" y="439"/>
                  </a:moveTo>
                  <a:cubicBezTo>
                    <a:pt x="348" y="439"/>
                    <a:pt x="347" y="439"/>
                    <a:pt x="347" y="439"/>
                  </a:cubicBezTo>
                  <a:cubicBezTo>
                    <a:pt x="348" y="439"/>
                    <a:pt x="348" y="439"/>
                    <a:pt x="349" y="439"/>
                  </a:cubicBezTo>
                  <a:cubicBezTo>
                    <a:pt x="348" y="439"/>
                    <a:pt x="348" y="439"/>
                    <a:pt x="348" y="439"/>
                  </a:cubicBezTo>
                  <a:cubicBezTo>
                    <a:pt x="349" y="439"/>
                    <a:pt x="348" y="439"/>
                    <a:pt x="348" y="439"/>
                  </a:cubicBezTo>
                  <a:close/>
                  <a:moveTo>
                    <a:pt x="331" y="421"/>
                  </a:moveTo>
                  <a:cubicBezTo>
                    <a:pt x="331" y="420"/>
                    <a:pt x="331" y="420"/>
                    <a:pt x="331" y="420"/>
                  </a:cubicBezTo>
                  <a:cubicBezTo>
                    <a:pt x="331" y="420"/>
                    <a:pt x="331" y="420"/>
                    <a:pt x="331" y="420"/>
                  </a:cubicBezTo>
                  <a:cubicBezTo>
                    <a:pt x="331" y="420"/>
                    <a:pt x="331" y="420"/>
                    <a:pt x="331" y="420"/>
                  </a:cubicBezTo>
                  <a:cubicBezTo>
                    <a:pt x="331" y="420"/>
                    <a:pt x="331" y="420"/>
                    <a:pt x="331" y="420"/>
                  </a:cubicBezTo>
                  <a:cubicBezTo>
                    <a:pt x="331" y="420"/>
                    <a:pt x="330" y="421"/>
                    <a:pt x="330" y="421"/>
                  </a:cubicBezTo>
                  <a:cubicBezTo>
                    <a:pt x="330" y="421"/>
                    <a:pt x="330" y="421"/>
                    <a:pt x="330" y="421"/>
                  </a:cubicBezTo>
                  <a:cubicBezTo>
                    <a:pt x="331" y="421"/>
                    <a:pt x="331" y="421"/>
                    <a:pt x="331" y="421"/>
                  </a:cubicBezTo>
                  <a:close/>
                  <a:moveTo>
                    <a:pt x="335" y="429"/>
                  </a:moveTo>
                  <a:cubicBezTo>
                    <a:pt x="335" y="429"/>
                    <a:pt x="335" y="429"/>
                    <a:pt x="335" y="429"/>
                  </a:cubicBezTo>
                  <a:cubicBezTo>
                    <a:pt x="335" y="429"/>
                    <a:pt x="335" y="429"/>
                    <a:pt x="335" y="429"/>
                  </a:cubicBezTo>
                  <a:cubicBezTo>
                    <a:pt x="334" y="429"/>
                    <a:pt x="334" y="429"/>
                    <a:pt x="334" y="429"/>
                  </a:cubicBezTo>
                  <a:cubicBezTo>
                    <a:pt x="334" y="429"/>
                    <a:pt x="334" y="429"/>
                    <a:pt x="335" y="429"/>
                  </a:cubicBezTo>
                  <a:close/>
                  <a:moveTo>
                    <a:pt x="335" y="423"/>
                  </a:moveTo>
                  <a:cubicBezTo>
                    <a:pt x="335" y="422"/>
                    <a:pt x="335" y="422"/>
                    <a:pt x="335" y="422"/>
                  </a:cubicBezTo>
                  <a:cubicBezTo>
                    <a:pt x="335" y="422"/>
                    <a:pt x="335" y="422"/>
                    <a:pt x="335" y="422"/>
                  </a:cubicBezTo>
                  <a:cubicBezTo>
                    <a:pt x="335" y="422"/>
                    <a:pt x="335" y="422"/>
                    <a:pt x="335" y="422"/>
                  </a:cubicBezTo>
                  <a:cubicBezTo>
                    <a:pt x="334" y="422"/>
                    <a:pt x="334" y="422"/>
                    <a:pt x="334" y="422"/>
                  </a:cubicBezTo>
                  <a:cubicBezTo>
                    <a:pt x="334" y="422"/>
                    <a:pt x="334" y="422"/>
                    <a:pt x="334" y="422"/>
                  </a:cubicBezTo>
                  <a:cubicBezTo>
                    <a:pt x="334" y="422"/>
                    <a:pt x="334" y="423"/>
                    <a:pt x="334" y="423"/>
                  </a:cubicBezTo>
                  <a:cubicBezTo>
                    <a:pt x="334" y="423"/>
                    <a:pt x="334" y="423"/>
                    <a:pt x="334" y="423"/>
                  </a:cubicBezTo>
                  <a:lnTo>
                    <a:pt x="335" y="423"/>
                  </a:lnTo>
                  <a:close/>
                  <a:moveTo>
                    <a:pt x="331" y="418"/>
                  </a:moveTo>
                  <a:cubicBezTo>
                    <a:pt x="330" y="418"/>
                    <a:pt x="330" y="418"/>
                    <a:pt x="330" y="418"/>
                  </a:cubicBezTo>
                  <a:cubicBezTo>
                    <a:pt x="330" y="418"/>
                    <a:pt x="330" y="418"/>
                    <a:pt x="330" y="418"/>
                  </a:cubicBezTo>
                  <a:cubicBezTo>
                    <a:pt x="330" y="418"/>
                    <a:pt x="331" y="418"/>
                    <a:pt x="331" y="418"/>
                  </a:cubicBezTo>
                  <a:close/>
                  <a:moveTo>
                    <a:pt x="349" y="426"/>
                  </a:moveTo>
                  <a:cubicBezTo>
                    <a:pt x="349" y="426"/>
                    <a:pt x="349" y="426"/>
                    <a:pt x="349" y="426"/>
                  </a:cubicBezTo>
                  <a:cubicBezTo>
                    <a:pt x="349" y="426"/>
                    <a:pt x="349" y="426"/>
                    <a:pt x="349" y="426"/>
                  </a:cubicBezTo>
                  <a:cubicBezTo>
                    <a:pt x="349" y="426"/>
                    <a:pt x="349" y="426"/>
                    <a:pt x="349" y="426"/>
                  </a:cubicBezTo>
                  <a:close/>
                  <a:moveTo>
                    <a:pt x="331" y="422"/>
                  </a:moveTo>
                  <a:cubicBezTo>
                    <a:pt x="331" y="422"/>
                    <a:pt x="331" y="422"/>
                    <a:pt x="331" y="422"/>
                  </a:cubicBezTo>
                  <a:cubicBezTo>
                    <a:pt x="331" y="422"/>
                    <a:pt x="331" y="422"/>
                    <a:pt x="331" y="422"/>
                  </a:cubicBezTo>
                  <a:cubicBezTo>
                    <a:pt x="331" y="423"/>
                    <a:pt x="331" y="423"/>
                    <a:pt x="331" y="423"/>
                  </a:cubicBezTo>
                  <a:cubicBezTo>
                    <a:pt x="331" y="423"/>
                    <a:pt x="331" y="423"/>
                    <a:pt x="331" y="423"/>
                  </a:cubicBezTo>
                  <a:cubicBezTo>
                    <a:pt x="331" y="423"/>
                    <a:pt x="331" y="423"/>
                    <a:pt x="331" y="423"/>
                  </a:cubicBezTo>
                  <a:cubicBezTo>
                    <a:pt x="331" y="423"/>
                    <a:pt x="331" y="423"/>
                    <a:pt x="331" y="423"/>
                  </a:cubicBezTo>
                  <a:cubicBezTo>
                    <a:pt x="332" y="423"/>
                    <a:pt x="332" y="423"/>
                    <a:pt x="332" y="423"/>
                  </a:cubicBezTo>
                  <a:cubicBezTo>
                    <a:pt x="332" y="423"/>
                    <a:pt x="332" y="422"/>
                    <a:pt x="332" y="422"/>
                  </a:cubicBezTo>
                  <a:cubicBezTo>
                    <a:pt x="331" y="422"/>
                    <a:pt x="331" y="422"/>
                    <a:pt x="331" y="422"/>
                  </a:cubicBezTo>
                  <a:cubicBezTo>
                    <a:pt x="331" y="422"/>
                    <a:pt x="331" y="422"/>
                    <a:pt x="331" y="422"/>
                  </a:cubicBezTo>
                  <a:close/>
                  <a:moveTo>
                    <a:pt x="334" y="418"/>
                  </a:moveTo>
                  <a:cubicBezTo>
                    <a:pt x="334" y="418"/>
                    <a:pt x="333" y="418"/>
                    <a:pt x="333" y="418"/>
                  </a:cubicBezTo>
                  <a:cubicBezTo>
                    <a:pt x="333" y="418"/>
                    <a:pt x="333" y="418"/>
                    <a:pt x="333" y="418"/>
                  </a:cubicBezTo>
                  <a:cubicBezTo>
                    <a:pt x="333" y="418"/>
                    <a:pt x="333" y="418"/>
                    <a:pt x="333" y="418"/>
                  </a:cubicBezTo>
                  <a:cubicBezTo>
                    <a:pt x="333" y="418"/>
                    <a:pt x="333" y="419"/>
                    <a:pt x="334" y="419"/>
                  </a:cubicBezTo>
                  <a:cubicBezTo>
                    <a:pt x="334" y="419"/>
                    <a:pt x="334" y="419"/>
                    <a:pt x="334" y="419"/>
                  </a:cubicBezTo>
                  <a:cubicBezTo>
                    <a:pt x="334" y="419"/>
                    <a:pt x="334" y="419"/>
                    <a:pt x="334" y="419"/>
                  </a:cubicBezTo>
                  <a:cubicBezTo>
                    <a:pt x="334" y="419"/>
                    <a:pt x="334" y="420"/>
                    <a:pt x="334" y="420"/>
                  </a:cubicBezTo>
                  <a:cubicBezTo>
                    <a:pt x="335" y="420"/>
                    <a:pt x="335" y="420"/>
                    <a:pt x="335" y="420"/>
                  </a:cubicBezTo>
                  <a:cubicBezTo>
                    <a:pt x="335" y="420"/>
                    <a:pt x="335" y="420"/>
                    <a:pt x="335" y="420"/>
                  </a:cubicBezTo>
                  <a:cubicBezTo>
                    <a:pt x="335" y="419"/>
                    <a:pt x="335" y="419"/>
                    <a:pt x="335" y="419"/>
                  </a:cubicBezTo>
                  <a:cubicBezTo>
                    <a:pt x="335" y="419"/>
                    <a:pt x="335" y="419"/>
                    <a:pt x="335" y="419"/>
                  </a:cubicBezTo>
                  <a:cubicBezTo>
                    <a:pt x="335" y="419"/>
                    <a:pt x="335" y="419"/>
                    <a:pt x="335" y="419"/>
                  </a:cubicBezTo>
                  <a:cubicBezTo>
                    <a:pt x="335" y="418"/>
                    <a:pt x="335" y="418"/>
                    <a:pt x="335" y="418"/>
                  </a:cubicBezTo>
                  <a:cubicBezTo>
                    <a:pt x="335" y="418"/>
                    <a:pt x="334" y="418"/>
                    <a:pt x="334" y="418"/>
                  </a:cubicBezTo>
                  <a:close/>
                  <a:moveTo>
                    <a:pt x="337" y="422"/>
                  </a:moveTo>
                  <a:cubicBezTo>
                    <a:pt x="337" y="422"/>
                    <a:pt x="337" y="422"/>
                    <a:pt x="337" y="422"/>
                  </a:cubicBezTo>
                  <a:cubicBezTo>
                    <a:pt x="337" y="422"/>
                    <a:pt x="337" y="422"/>
                    <a:pt x="337" y="422"/>
                  </a:cubicBezTo>
                  <a:cubicBezTo>
                    <a:pt x="337" y="422"/>
                    <a:pt x="337" y="422"/>
                    <a:pt x="337" y="422"/>
                  </a:cubicBezTo>
                  <a:cubicBezTo>
                    <a:pt x="338" y="422"/>
                    <a:pt x="338" y="422"/>
                    <a:pt x="338" y="422"/>
                  </a:cubicBezTo>
                  <a:cubicBezTo>
                    <a:pt x="338" y="422"/>
                    <a:pt x="338" y="422"/>
                    <a:pt x="338" y="422"/>
                  </a:cubicBezTo>
                  <a:cubicBezTo>
                    <a:pt x="338" y="422"/>
                    <a:pt x="338" y="422"/>
                    <a:pt x="338" y="422"/>
                  </a:cubicBezTo>
                  <a:cubicBezTo>
                    <a:pt x="338" y="422"/>
                    <a:pt x="338" y="422"/>
                    <a:pt x="338" y="422"/>
                  </a:cubicBezTo>
                  <a:cubicBezTo>
                    <a:pt x="337" y="422"/>
                    <a:pt x="337" y="422"/>
                    <a:pt x="337" y="422"/>
                  </a:cubicBezTo>
                  <a:close/>
                  <a:moveTo>
                    <a:pt x="335" y="404"/>
                  </a:moveTo>
                  <a:cubicBezTo>
                    <a:pt x="335" y="404"/>
                    <a:pt x="335" y="404"/>
                    <a:pt x="335" y="404"/>
                  </a:cubicBezTo>
                  <a:cubicBezTo>
                    <a:pt x="335" y="404"/>
                    <a:pt x="335" y="404"/>
                    <a:pt x="335" y="404"/>
                  </a:cubicBezTo>
                  <a:cubicBezTo>
                    <a:pt x="334" y="404"/>
                    <a:pt x="334" y="404"/>
                    <a:pt x="335" y="404"/>
                  </a:cubicBezTo>
                  <a:close/>
                  <a:moveTo>
                    <a:pt x="337" y="400"/>
                  </a:moveTo>
                  <a:cubicBezTo>
                    <a:pt x="336" y="400"/>
                    <a:pt x="336" y="400"/>
                    <a:pt x="336" y="400"/>
                  </a:cubicBezTo>
                  <a:cubicBezTo>
                    <a:pt x="336" y="400"/>
                    <a:pt x="336" y="400"/>
                    <a:pt x="336" y="400"/>
                  </a:cubicBezTo>
                  <a:cubicBezTo>
                    <a:pt x="335" y="400"/>
                    <a:pt x="335" y="400"/>
                    <a:pt x="335" y="400"/>
                  </a:cubicBezTo>
                  <a:cubicBezTo>
                    <a:pt x="335" y="400"/>
                    <a:pt x="335" y="400"/>
                    <a:pt x="335" y="400"/>
                  </a:cubicBezTo>
                  <a:cubicBezTo>
                    <a:pt x="335" y="400"/>
                    <a:pt x="335" y="400"/>
                    <a:pt x="335" y="400"/>
                  </a:cubicBezTo>
                  <a:cubicBezTo>
                    <a:pt x="335" y="401"/>
                    <a:pt x="335" y="401"/>
                    <a:pt x="335" y="401"/>
                  </a:cubicBezTo>
                  <a:cubicBezTo>
                    <a:pt x="335" y="401"/>
                    <a:pt x="335" y="401"/>
                    <a:pt x="335" y="401"/>
                  </a:cubicBezTo>
                  <a:cubicBezTo>
                    <a:pt x="335" y="401"/>
                    <a:pt x="335" y="401"/>
                    <a:pt x="335" y="401"/>
                  </a:cubicBezTo>
                  <a:cubicBezTo>
                    <a:pt x="335" y="401"/>
                    <a:pt x="336" y="401"/>
                    <a:pt x="336" y="401"/>
                  </a:cubicBezTo>
                  <a:cubicBezTo>
                    <a:pt x="336" y="401"/>
                    <a:pt x="336" y="401"/>
                    <a:pt x="336" y="401"/>
                  </a:cubicBezTo>
                  <a:cubicBezTo>
                    <a:pt x="336" y="401"/>
                    <a:pt x="336" y="401"/>
                    <a:pt x="336" y="401"/>
                  </a:cubicBezTo>
                  <a:cubicBezTo>
                    <a:pt x="336" y="401"/>
                    <a:pt x="336" y="401"/>
                    <a:pt x="336" y="401"/>
                  </a:cubicBezTo>
                  <a:cubicBezTo>
                    <a:pt x="336" y="401"/>
                    <a:pt x="336" y="401"/>
                    <a:pt x="336" y="401"/>
                  </a:cubicBezTo>
                  <a:cubicBezTo>
                    <a:pt x="336" y="401"/>
                    <a:pt x="336" y="400"/>
                    <a:pt x="336" y="400"/>
                  </a:cubicBezTo>
                  <a:cubicBezTo>
                    <a:pt x="336" y="401"/>
                    <a:pt x="336" y="401"/>
                    <a:pt x="336" y="401"/>
                  </a:cubicBezTo>
                  <a:cubicBezTo>
                    <a:pt x="336" y="401"/>
                    <a:pt x="336" y="401"/>
                    <a:pt x="336" y="401"/>
                  </a:cubicBezTo>
                  <a:cubicBezTo>
                    <a:pt x="336" y="401"/>
                    <a:pt x="336" y="401"/>
                    <a:pt x="336" y="401"/>
                  </a:cubicBezTo>
                  <a:cubicBezTo>
                    <a:pt x="336" y="401"/>
                    <a:pt x="336" y="401"/>
                    <a:pt x="336" y="401"/>
                  </a:cubicBezTo>
                  <a:cubicBezTo>
                    <a:pt x="337" y="402"/>
                    <a:pt x="337" y="402"/>
                    <a:pt x="337" y="402"/>
                  </a:cubicBezTo>
                  <a:cubicBezTo>
                    <a:pt x="337" y="401"/>
                    <a:pt x="337" y="401"/>
                    <a:pt x="337" y="401"/>
                  </a:cubicBezTo>
                  <a:cubicBezTo>
                    <a:pt x="337" y="401"/>
                    <a:pt x="337" y="401"/>
                    <a:pt x="337" y="401"/>
                  </a:cubicBezTo>
                  <a:cubicBezTo>
                    <a:pt x="337" y="401"/>
                    <a:pt x="337" y="401"/>
                    <a:pt x="337" y="401"/>
                  </a:cubicBezTo>
                  <a:cubicBezTo>
                    <a:pt x="337" y="401"/>
                    <a:pt x="337" y="401"/>
                    <a:pt x="337" y="401"/>
                  </a:cubicBezTo>
                  <a:cubicBezTo>
                    <a:pt x="337" y="401"/>
                    <a:pt x="337" y="400"/>
                    <a:pt x="337" y="400"/>
                  </a:cubicBezTo>
                  <a:cubicBezTo>
                    <a:pt x="337" y="400"/>
                    <a:pt x="337" y="400"/>
                    <a:pt x="337" y="400"/>
                  </a:cubicBezTo>
                  <a:cubicBezTo>
                    <a:pt x="337" y="400"/>
                    <a:pt x="337" y="400"/>
                    <a:pt x="337" y="400"/>
                  </a:cubicBezTo>
                  <a:cubicBezTo>
                    <a:pt x="337" y="399"/>
                    <a:pt x="337" y="400"/>
                    <a:pt x="337" y="400"/>
                  </a:cubicBezTo>
                  <a:close/>
                  <a:moveTo>
                    <a:pt x="350" y="426"/>
                  </a:moveTo>
                  <a:cubicBezTo>
                    <a:pt x="349" y="426"/>
                    <a:pt x="348" y="427"/>
                    <a:pt x="348" y="428"/>
                  </a:cubicBezTo>
                  <a:cubicBezTo>
                    <a:pt x="348" y="427"/>
                    <a:pt x="348" y="427"/>
                    <a:pt x="348" y="427"/>
                  </a:cubicBezTo>
                  <a:cubicBezTo>
                    <a:pt x="348" y="428"/>
                    <a:pt x="348" y="428"/>
                    <a:pt x="348" y="428"/>
                  </a:cubicBezTo>
                  <a:cubicBezTo>
                    <a:pt x="348" y="428"/>
                    <a:pt x="348" y="428"/>
                    <a:pt x="348" y="428"/>
                  </a:cubicBezTo>
                  <a:cubicBezTo>
                    <a:pt x="348" y="428"/>
                    <a:pt x="348" y="428"/>
                    <a:pt x="348" y="428"/>
                  </a:cubicBezTo>
                  <a:cubicBezTo>
                    <a:pt x="348" y="428"/>
                    <a:pt x="348" y="428"/>
                    <a:pt x="348" y="428"/>
                  </a:cubicBezTo>
                  <a:cubicBezTo>
                    <a:pt x="348" y="428"/>
                    <a:pt x="348" y="428"/>
                    <a:pt x="348" y="428"/>
                  </a:cubicBezTo>
                  <a:cubicBezTo>
                    <a:pt x="348" y="428"/>
                    <a:pt x="348" y="428"/>
                    <a:pt x="348" y="428"/>
                  </a:cubicBezTo>
                  <a:cubicBezTo>
                    <a:pt x="349" y="428"/>
                    <a:pt x="349" y="428"/>
                    <a:pt x="349" y="428"/>
                  </a:cubicBezTo>
                  <a:cubicBezTo>
                    <a:pt x="349" y="427"/>
                    <a:pt x="350" y="427"/>
                    <a:pt x="350" y="427"/>
                  </a:cubicBezTo>
                  <a:lnTo>
                    <a:pt x="350" y="426"/>
                  </a:lnTo>
                  <a:close/>
                  <a:moveTo>
                    <a:pt x="332" y="428"/>
                  </a:moveTo>
                  <a:cubicBezTo>
                    <a:pt x="332" y="428"/>
                    <a:pt x="332" y="428"/>
                    <a:pt x="331" y="428"/>
                  </a:cubicBezTo>
                  <a:cubicBezTo>
                    <a:pt x="331" y="428"/>
                    <a:pt x="331" y="428"/>
                    <a:pt x="332" y="428"/>
                  </a:cubicBezTo>
                  <a:cubicBezTo>
                    <a:pt x="332" y="428"/>
                    <a:pt x="331" y="428"/>
                    <a:pt x="331" y="428"/>
                  </a:cubicBezTo>
                  <a:cubicBezTo>
                    <a:pt x="331" y="428"/>
                    <a:pt x="331" y="428"/>
                    <a:pt x="331" y="428"/>
                  </a:cubicBezTo>
                  <a:cubicBezTo>
                    <a:pt x="331" y="428"/>
                    <a:pt x="331" y="428"/>
                    <a:pt x="331" y="428"/>
                  </a:cubicBezTo>
                  <a:cubicBezTo>
                    <a:pt x="331" y="428"/>
                    <a:pt x="331" y="428"/>
                    <a:pt x="331" y="428"/>
                  </a:cubicBezTo>
                  <a:cubicBezTo>
                    <a:pt x="331" y="429"/>
                    <a:pt x="331" y="429"/>
                    <a:pt x="331" y="429"/>
                  </a:cubicBezTo>
                  <a:cubicBezTo>
                    <a:pt x="331" y="429"/>
                    <a:pt x="331" y="429"/>
                    <a:pt x="332" y="429"/>
                  </a:cubicBezTo>
                  <a:cubicBezTo>
                    <a:pt x="332" y="429"/>
                    <a:pt x="332" y="428"/>
                    <a:pt x="332" y="428"/>
                  </a:cubicBezTo>
                  <a:close/>
                  <a:moveTo>
                    <a:pt x="340" y="431"/>
                  </a:moveTo>
                  <a:cubicBezTo>
                    <a:pt x="340" y="431"/>
                    <a:pt x="340" y="431"/>
                    <a:pt x="340" y="431"/>
                  </a:cubicBezTo>
                  <a:cubicBezTo>
                    <a:pt x="341" y="431"/>
                    <a:pt x="341" y="431"/>
                    <a:pt x="341" y="431"/>
                  </a:cubicBezTo>
                  <a:cubicBezTo>
                    <a:pt x="341" y="431"/>
                    <a:pt x="340" y="431"/>
                    <a:pt x="340" y="431"/>
                  </a:cubicBezTo>
                  <a:cubicBezTo>
                    <a:pt x="340" y="431"/>
                    <a:pt x="340" y="431"/>
                    <a:pt x="340" y="431"/>
                  </a:cubicBezTo>
                  <a:close/>
                  <a:moveTo>
                    <a:pt x="338" y="412"/>
                  </a:moveTo>
                  <a:cubicBezTo>
                    <a:pt x="338" y="412"/>
                    <a:pt x="338" y="412"/>
                    <a:pt x="338" y="412"/>
                  </a:cubicBezTo>
                  <a:cubicBezTo>
                    <a:pt x="338" y="412"/>
                    <a:pt x="338" y="412"/>
                    <a:pt x="338" y="412"/>
                  </a:cubicBezTo>
                  <a:close/>
                  <a:moveTo>
                    <a:pt x="331" y="425"/>
                  </a:moveTo>
                  <a:cubicBezTo>
                    <a:pt x="331" y="425"/>
                    <a:pt x="332" y="425"/>
                    <a:pt x="332" y="425"/>
                  </a:cubicBezTo>
                  <a:cubicBezTo>
                    <a:pt x="332" y="425"/>
                    <a:pt x="332" y="425"/>
                    <a:pt x="332" y="425"/>
                  </a:cubicBezTo>
                  <a:cubicBezTo>
                    <a:pt x="332" y="425"/>
                    <a:pt x="332" y="425"/>
                    <a:pt x="332" y="425"/>
                  </a:cubicBezTo>
                  <a:cubicBezTo>
                    <a:pt x="332" y="425"/>
                    <a:pt x="332" y="424"/>
                    <a:pt x="332" y="424"/>
                  </a:cubicBezTo>
                  <a:cubicBezTo>
                    <a:pt x="332" y="424"/>
                    <a:pt x="332" y="424"/>
                    <a:pt x="332" y="424"/>
                  </a:cubicBezTo>
                  <a:cubicBezTo>
                    <a:pt x="331" y="424"/>
                    <a:pt x="331" y="424"/>
                    <a:pt x="331" y="424"/>
                  </a:cubicBezTo>
                  <a:lnTo>
                    <a:pt x="331" y="425"/>
                  </a:lnTo>
                  <a:close/>
                  <a:moveTo>
                    <a:pt x="348" y="425"/>
                  </a:moveTo>
                  <a:cubicBezTo>
                    <a:pt x="348" y="425"/>
                    <a:pt x="348" y="426"/>
                    <a:pt x="348" y="426"/>
                  </a:cubicBezTo>
                  <a:cubicBezTo>
                    <a:pt x="348" y="426"/>
                    <a:pt x="347" y="426"/>
                    <a:pt x="347" y="426"/>
                  </a:cubicBezTo>
                  <a:cubicBezTo>
                    <a:pt x="348" y="426"/>
                    <a:pt x="348" y="426"/>
                    <a:pt x="348" y="426"/>
                  </a:cubicBezTo>
                  <a:cubicBezTo>
                    <a:pt x="348" y="426"/>
                    <a:pt x="348" y="426"/>
                    <a:pt x="348" y="426"/>
                  </a:cubicBezTo>
                  <a:cubicBezTo>
                    <a:pt x="348" y="426"/>
                    <a:pt x="348" y="426"/>
                    <a:pt x="348" y="426"/>
                  </a:cubicBezTo>
                  <a:cubicBezTo>
                    <a:pt x="348" y="426"/>
                    <a:pt x="348" y="426"/>
                    <a:pt x="348" y="426"/>
                  </a:cubicBezTo>
                  <a:cubicBezTo>
                    <a:pt x="348" y="426"/>
                    <a:pt x="348" y="426"/>
                    <a:pt x="348" y="426"/>
                  </a:cubicBezTo>
                  <a:cubicBezTo>
                    <a:pt x="348" y="426"/>
                    <a:pt x="348" y="426"/>
                    <a:pt x="348" y="426"/>
                  </a:cubicBezTo>
                  <a:cubicBezTo>
                    <a:pt x="348" y="425"/>
                    <a:pt x="348" y="425"/>
                    <a:pt x="348" y="425"/>
                  </a:cubicBezTo>
                  <a:cubicBezTo>
                    <a:pt x="348" y="425"/>
                    <a:pt x="348" y="425"/>
                    <a:pt x="348" y="425"/>
                  </a:cubicBezTo>
                  <a:cubicBezTo>
                    <a:pt x="348" y="425"/>
                    <a:pt x="347" y="425"/>
                    <a:pt x="347" y="425"/>
                  </a:cubicBezTo>
                  <a:cubicBezTo>
                    <a:pt x="347" y="425"/>
                    <a:pt x="348" y="425"/>
                    <a:pt x="348" y="425"/>
                  </a:cubicBezTo>
                  <a:close/>
                  <a:moveTo>
                    <a:pt x="216" y="264"/>
                  </a:moveTo>
                  <a:cubicBezTo>
                    <a:pt x="216" y="264"/>
                    <a:pt x="217" y="264"/>
                    <a:pt x="217" y="263"/>
                  </a:cubicBezTo>
                  <a:cubicBezTo>
                    <a:pt x="216" y="263"/>
                    <a:pt x="215" y="263"/>
                    <a:pt x="215" y="264"/>
                  </a:cubicBezTo>
                  <a:cubicBezTo>
                    <a:pt x="215" y="264"/>
                    <a:pt x="215" y="264"/>
                    <a:pt x="216" y="264"/>
                  </a:cubicBezTo>
                  <a:close/>
                  <a:moveTo>
                    <a:pt x="213" y="264"/>
                  </a:moveTo>
                  <a:cubicBezTo>
                    <a:pt x="213" y="264"/>
                    <a:pt x="213" y="264"/>
                    <a:pt x="213" y="264"/>
                  </a:cubicBezTo>
                  <a:cubicBezTo>
                    <a:pt x="213" y="264"/>
                    <a:pt x="214" y="264"/>
                    <a:pt x="214" y="264"/>
                  </a:cubicBezTo>
                  <a:cubicBezTo>
                    <a:pt x="214" y="264"/>
                    <a:pt x="214" y="264"/>
                    <a:pt x="213" y="264"/>
                  </a:cubicBezTo>
                  <a:close/>
                  <a:moveTo>
                    <a:pt x="251" y="256"/>
                  </a:moveTo>
                  <a:cubicBezTo>
                    <a:pt x="251" y="256"/>
                    <a:pt x="253" y="256"/>
                    <a:pt x="253" y="255"/>
                  </a:cubicBezTo>
                  <a:cubicBezTo>
                    <a:pt x="253" y="255"/>
                    <a:pt x="249" y="255"/>
                    <a:pt x="250" y="256"/>
                  </a:cubicBezTo>
                  <a:cubicBezTo>
                    <a:pt x="250" y="256"/>
                    <a:pt x="251" y="256"/>
                    <a:pt x="251" y="256"/>
                  </a:cubicBezTo>
                  <a:close/>
                  <a:moveTo>
                    <a:pt x="217" y="263"/>
                  </a:moveTo>
                  <a:cubicBezTo>
                    <a:pt x="218" y="263"/>
                    <a:pt x="219" y="263"/>
                    <a:pt x="219" y="263"/>
                  </a:cubicBezTo>
                  <a:cubicBezTo>
                    <a:pt x="219" y="263"/>
                    <a:pt x="218" y="263"/>
                    <a:pt x="218" y="263"/>
                  </a:cubicBezTo>
                  <a:cubicBezTo>
                    <a:pt x="218" y="263"/>
                    <a:pt x="217" y="263"/>
                    <a:pt x="217" y="263"/>
                  </a:cubicBezTo>
                  <a:close/>
                  <a:moveTo>
                    <a:pt x="260" y="262"/>
                  </a:moveTo>
                  <a:cubicBezTo>
                    <a:pt x="260" y="262"/>
                    <a:pt x="263" y="262"/>
                    <a:pt x="263" y="262"/>
                  </a:cubicBezTo>
                  <a:cubicBezTo>
                    <a:pt x="263" y="262"/>
                    <a:pt x="263" y="261"/>
                    <a:pt x="262" y="261"/>
                  </a:cubicBezTo>
                  <a:cubicBezTo>
                    <a:pt x="262" y="261"/>
                    <a:pt x="260" y="259"/>
                    <a:pt x="260" y="259"/>
                  </a:cubicBezTo>
                  <a:cubicBezTo>
                    <a:pt x="259" y="259"/>
                    <a:pt x="260" y="260"/>
                    <a:pt x="260" y="261"/>
                  </a:cubicBezTo>
                  <a:cubicBezTo>
                    <a:pt x="260" y="261"/>
                    <a:pt x="259" y="262"/>
                    <a:pt x="260" y="262"/>
                  </a:cubicBezTo>
                  <a:close/>
                  <a:moveTo>
                    <a:pt x="255" y="257"/>
                  </a:moveTo>
                  <a:cubicBezTo>
                    <a:pt x="255" y="258"/>
                    <a:pt x="256" y="257"/>
                    <a:pt x="257" y="257"/>
                  </a:cubicBezTo>
                  <a:cubicBezTo>
                    <a:pt x="257" y="256"/>
                    <a:pt x="258" y="256"/>
                    <a:pt x="258" y="256"/>
                  </a:cubicBezTo>
                  <a:cubicBezTo>
                    <a:pt x="258" y="257"/>
                    <a:pt x="258" y="257"/>
                    <a:pt x="258" y="257"/>
                  </a:cubicBezTo>
                  <a:cubicBezTo>
                    <a:pt x="259" y="257"/>
                    <a:pt x="258" y="255"/>
                    <a:pt x="258" y="255"/>
                  </a:cubicBezTo>
                  <a:cubicBezTo>
                    <a:pt x="258" y="255"/>
                    <a:pt x="259" y="252"/>
                    <a:pt x="257" y="254"/>
                  </a:cubicBezTo>
                  <a:cubicBezTo>
                    <a:pt x="257" y="254"/>
                    <a:pt x="258" y="255"/>
                    <a:pt x="257" y="255"/>
                  </a:cubicBezTo>
                  <a:cubicBezTo>
                    <a:pt x="256" y="255"/>
                    <a:pt x="257" y="253"/>
                    <a:pt x="256" y="253"/>
                  </a:cubicBezTo>
                  <a:cubicBezTo>
                    <a:pt x="256" y="252"/>
                    <a:pt x="255" y="256"/>
                    <a:pt x="255" y="257"/>
                  </a:cubicBezTo>
                  <a:close/>
                  <a:moveTo>
                    <a:pt x="300" y="183"/>
                  </a:moveTo>
                  <a:cubicBezTo>
                    <a:pt x="300" y="182"/>
                    <a:pt x="299" y="183"/>
                    <a:pt x="299" y="182"/>
                  </a:cubicBezTo>
                  <a:cubicBezTo>
                    <a:pt x="297" y="184"/>
                    <a:pt x="298" y="183"/>
                    <a:pt x="299" y="185"/>
                  </a:cubicBezTo>
                  <a:cubicBezTo>
                    <a:pt x="302" y="185"/>
                    <a:pt x="301" y="185"/>
                    <a:pt x="300" y="183"/>
                  </a:cubicBezTo>
                  <a:close/>
                  <a:moveTo>
                    <a:pt x="302" y="184"/>
                  </a:moveTo>
                  <a:cubicBezTo>
                    <a:pt x="304" y="182"/>
                    <a:pt x="301" y="181"/>
                    <a:pt x="301" y="181"/>
                  </a:cubicBezTo>
                  <a:cubicBezTo>
                    <a:pt x="299" y="180"/>
                    <a:pt x="300" y="181"/>
                    <a:pt x="300" y="182"/>
                  </a:cubicBezTo>
                  <a:cubicBezTo>
                    <a:pt x="300" y="182"/>
                    <a:pt x="301" y="183"/>
                    <a:pt x="301" y="183"/>
                  </a:cubicBezTo>
                  <a:cubicBezTo>
                    <a:pt x="302" y="183"/>
                    <a:pt x="302" y="184"/>
                    <a:pt x="302" y="184"/>
                  </a:cubicBezTo>
                  <a:close/>
                  <a:moveTo>
                    <a:pt x="334" y="112"/>
                  </a:moveTo>
                  <a:cubicBezTo>
                    <a:pt x="334" y="112"/>
                    <a:pt x="335" y="113"/>
                    <a:pt x="335" y="112"/>
                  </a:cubicBezTo>
                  <a:cubicBezTo>
                    <a:pt x="334" y="112"/>
                    <a:pt x="331" y="111"/>
                    <a:pt x="332" y="113"/>
                  </a:cubicBezTo>
                  <a:cubicBezTo>
                    <a:pt x="332" y="114"/>
                    <a:pt x="332" y="113"/>
                    <a:pt x="333" y="113"/>
                  </a:cubicBezTo>
                  <a:cubicBezTo>
                    <a:pt x="333" y="113"/>
                    <a:pt x="333" y="114"/>
                    <a:pt x="333" y="114"/>
                  </a:cubicBezTo>
                  <a:cubicBezTo>
                    <a:pt x="334" y="114"/>
                    <a:pt x="333" y="112"/>
                    <a:pt x="334" y="112"/>
                  </a:cubicBezTo>
                  <a:close/>
                  <a:moveTo>
                    <a:pt x="317" y="186"/>
                  </a:moveTo>
                  <a:cubicBezTo>
                    <a:pt x="317" y="186"/>
                    <a:pt x="319" y="186"/>
                    <a:pt x="319" y="186"/>
                  </a:cubicBezTo>
                  <a:cubicBezTo>
                    <a:pt x="321" y="185"/>
                    <a:pt x="319" y="184"/>
                    <a:pt x="318" y="184"/>
                  </a:cubicBezTo>
                  <a:cubicBezTo>
                    <a:pt x="318" y="184"/>
                    <a:pt x="318" y="184"/>
                    <a:pt x="318" y="184"/>
                  </a:cubicBezTo>
                  <a:cubicBezTo>
                    <a:pt x="318" y="185"/>
                    <a:pt x="317" y="185"/>
                    <a:pt x="317" y="186"/>
                  </a:cubicBezTo>
                  <a:close/>
                  <a:moveTo>
                    <a:pt x="310" y="141"/>
                  </a:moveTo>
                  <a:cubicBezTo>
                    <a:pt x="310" y="141"/>
                    <a:pt x="311" y="140"/>
                    <a:pt x="310" y="140"/>
                  </a:cubicBezTo>
                  <a:cubicBezTo>
                    <a:pt x="310" y="140"/>
                    <a:pt x="310" y="140"/>
                    <a:pt x="309" y="140"/>
                  </a:cubicBezTo>
                  <a:cubicBezTo>
                    <a:pt x="309" y="140"/>
                    <a:pt x="309" y="140"/>
                    <a:pt x="309" y="140"/>
                  </a:cubicBezTo>
                  <a:cubicBezTo>
                    <a:pt x="309" y="139"/>
                    <a:pt x="308" y="140"/>
                    <a:pt x="308" y="140"/>
                  </a:cubicBezTo>
                  <a:cubicBezTo>
                    <a:pt x="308" y="141"/>
                    <a:pt x="309" y="141"/>
                    <a:pt x="310" y="141"/>
                  </a:cubicBezTo>
                  <a:close/>
                  <a:moveTo>
                    <a:pt x="228" y="375"/>
                  </a:moveTo>
                  <a:cubicBezTo>
                    <a:pt x="228" y="375"/>
                    <a:pt x="226" y="377"/>
                    <a:pt x="225" y="377"/>
                  </a:cubicBezTo>
                  <a:cubicBezTo>
                    <a:pt x="224" y="378"/>
                    <a:pt x="224" y="378"/>
                    <a:pt x="224" y="380"/>
                  </a:cubicBezTo>
                  <a:cubicBezTo>
                    <a:pt x="224" y="380"/>
                    <a:pt x="225" y="381"/>
                    <a:pt x="225" y="382"/>
                  </a:cubicBezTo>
                  <a:cubicBezTo>
                    <a:pt x="225" y="383"/>
                    <a:pt x="224" y="382"/>
                    <a:pt x="225" y="383"/>
                  </a:cubicBezTo>
                  <a:cubicBezTo>
                    <a:pt x="226" y="383"/>
                    <a:pt x="225" y="383"/>
                    <a:pt x="225" y="384"/>
                  </a:cubicBezTo>
                  <a:cubicBezTo>
                    <a:pt x="225" y="384"/>
                    <a:pt x="226" y="384"/>
                    <a:pt x="226" y="385"/>
                  </a:cubicBezTo>
                  <a:cubicBezTo>
                    <a:pt x="226" y="385"/>
                    <a:pt x="225" y="385"/>
                    <a:pt x="225" y="386"/>
                  </a:cubicBezTo>
                  <a:cubicBezTo>
                    <a:pt x="226" y="386"/>
                    <a:pt x="227" y="387"/>
                    <a:pt x="227" y="387"/>
                  </a:cubicBezTo>
                  <a:cubicBezTo>
                    <a:pt x="229" y="387"/>
                    <a:pt x="227" y="387"/>
                    <a:pt x="229" y="386"/>
                  </a:cubicBezTo>
                  <a:cubicBezTo>
                    <a:pt x="229" y="386"/>
                    <a:pt x="229" y="386"/>
                    <a:pt x="229" y="385"/>
                  </a:cubicBezTo>
                  <a:cubicBezTo>
                    <a:pt x="229" y="385"/>
                    <a:pt x="229" y="385"/>
                    <a:pt x="229" y="385"/>
                  </a:cubicBezTo>
                  <a:cubicBezTo>
                    <a:pt x="229" y="383"/>
                    <a:pt x="231" y="381"/>
                    <a:pt x="231" y="379"/>
                  </a:cubicBezTo>
                  <a:cubicBezTo>
                    <a:pt x="231" y="378"/>
                    <a:pt x="230" y="373"/>
                    <a:pt x="230" y="373"/>
                  </a:cubicBezTo>
                  <a:cubicBezTo>
                    <a:pt x="229" y="373"/>
                    <a:pt x="229" y="377"/>
                    <a:pt x="228" y="375"/>
                  </a:cubicBezTo>
                  <a:close/>
                  <a:moveTo>
                    <a:pt x="119" y="158"/>
                  </a:moveTo>
                  <a:cubicBezTo>
                    <a:pt x="118" y="157"/>
                    <a:pt x="118" y="156"/>
                    <a:pt x="116" y="156"/>
                  </a:cubicBezTo>
                  <a:cubicBezTo>
                    <a:pt x="116" y="158"/>
                    <a:pt x="118" y="158"/>
                    <a:pt x="119" y="158"/>
                  </a:cubicBezTo>
                  <a:close/>
                  <a:moveTo>
                    <a:pt x="122" y="155"/>
                  </a:moveTo>
                  <a:cubicBezTo>
                    <a:pt x="124" y="157"/>
                    <a:pt x="123" y="152"/>
                    <a:pt x="122" y="153"/>
                  </a:cubicBezTo>
                  <a:cubicBezTo>
                    <a:pt x="122" y="153"/>
                    <a:pt x="122" y="154"/>
                    <a:pt x="122" y="154"/>
                  </a:cubicBezTo>
                  <a:cubicBezTo>
                    <a:pt x="122" y="154"/>
                    <a:pt x="122" y="154"/>
                    <a:pt x="121" y="153"/>
                  </a:cubicBezTo>
                  <a:cubicBezTo>
                    <a:pt x="121" y="153"/>
                    <a:pt x="121" y="154"/>
                    <a:pt x="121" y="154"/>
                  </a:cubicBezTo>
                  <a:cubicBezTo>
                    <a:pt x="122" y="154"/>
                    <a:pt x="122" y="155"/>
                    <a:pt x="122" y="155"/>
                  </a:cubicBezTo>
                  <a:close/>
                  <a:moveTo>
                    <a:pt x="120" y="164"/>
                  </a:moveTo>
                  <a:cubicBezTo>
                    <a:pt x="120" y="164"/>
                    <a:pt x="121" y="168"/>
                    <a:pt x="121" y="167"/>
                  </a:cubicBezTo>
                  <a:cubicBezTo>
                    <a:pt x="122" y="166"/>
                    <a:pt x="120" y="163"/>
                    <a:pt x="120" y="163"/>
                  </a:cubicBezTo>
                  <a:cubicBezTo>
                    <a:pt x="119" y="164"/>
                    <a:pt x="119" y="164"/>
                    <a:pt x="120" y="164"/>
                  </a:cubicBezTo>
                  <a:close/>
                  <a:moveTo>
                    <a:pt x="121" y="161"/>
                  </a:moveTo>
                  <a:cubicBezTo>
                    <a:pt x="121" y="161"/>
                    <a:pt x="121" y="161"/>
                    <a:pt x="122" y="162"/>
                  </a:cubicBezTo>
                  <a:cubicBezTo>
                    <a:pt x="123" y="161"/>
                    <a:pt x="121" y="159"/>
                    <a:pt x="120" y="160"/>
                  </a:cubicBezTo>
                  <a:cubicBezTo>
                    <a:pt x="120" y="160"/>
                    <a:pt x="120" y="160"/>
                    <a:pt x="120" y="160"/>
                  </a:cubicBezTo>
                  <a:cubicBezTo>
                    <a:pt x="120" y="161"/>
                    <a:pt x="120" y="161"/>
                    <a:pt x="121" y="161"/>
                  </a:cubicBezTo>
                  <a:close/>
                  <a:moveTo>
                    <a:pt x="120" y="158"/>
                  </a:moveTo>
                  <a:cubicBezTo>
                    <a:pt x="120" y="158"/>
                    <a:pt x="120" y="158"/>
                    <a:pt x="120" y="158"/>
                  </a:cubicBezTo>
                  <a:cubicBezTo>
                    <a:pt x="120" y="158"/>
                    <a:pt x="121" y="159"/>
                    <a:pt x="121" y="159"/>
                  </a:cubicBezTo>
                  <a:cubicBezTo>
                    <a:pt x="121" y="158"/>
                    <a:pt x="119" y="154"/>
                    <a:pt x="118" y="154"/>
                  </a:cubicBezTo>
                  <a:cubicBezTo>
                    <a:pt x="117" y="155"/>
                    <a:pt x="119" y="157"/>
                    <a:pt x="120" y="158"/>
                  </a:cubicBezTo>
                  <a:close/>
                  <a:moveTo>
                    <a:pt x="120" y="160"/>
                  </a:moveTo>
                  <a:cubicBezTo>
                    <a:pt x="120" y="160"/>
                    <a:pt x="120" y="160"/>
                    <a:pt x="120" y="160"/>
                  </a:cubicBezTo>
                  <a:close/>
                  <a:moveTo>
                    <a:pt x="119" y="153"/>
                  </a:moveTo>
                  <a:cubicBezTo>
                    <a:pt x="120" y="153"/>
                    <a:pt x="119" y="153"/>
                    <a:pt x="119" y="153"/>
                  </a:cubicBezTo>
                  <a:close/>
                  <a:moveTo>
                    <a:pt x="122" y="157"/>
                  </a:moveTo>
                  <a:cubicBezTo>
                    <a:pt x="122" y="156"/>
                    <a:pt x="121" y="154"/>
                    <a:pt x="120" y="154"/>
                  </a:cubicBezTo>
                  <a:cubicBezTo>
                    <a:pt x="118" y="152"/>
                    <a:pt x="120" y="157"/>
                    <a:pt x="122" y="157"/>
                  </a:cubicBezTo>
                  <a:close/>
                  <a:moveTo>
                    <a:pt x="314" y="212"/>
                  </a:moveTo>
                  <a:cubicBezTo>
                    <a:pt x="314" y="214"/>
                    <a:pt x="316" y="211"/>
                    <a:pt x="316" y="211"/>
                  </a:cubicBezTo>
                  <a:cubicBezTo>
                    <a:pt x="317" y="210"/>
                    <a:pt x="317" y="209"/>
                    <a:pt x="319" y="209"/>
                  </a:cubicBezTo>
                  <a:cubicBezTo>
                    <a:pt x="319" y="210"/>
                    <a:pt x="322" y="206"/>
                    <a:pt x="322" y="206"/>
                  </a:cubicBezTo>
                  <a:cubicBezTo>
                    <a:pt x="323" y="206"/>
                    <a:pt x="323" y="207"/>
                    <a:pt x="323" y="206"/>
                  </a:cubicBezTo>
                  <a:cubicBezTo>
                    <a:pt x="324" y="206"/>
                    <a:pt x="321" y="204"/>
                    <a:pt x="320" y="204"/>
                  </a:cubicBezTo>
                  <a:cubicBezTo>
                    <a:pt x="319" y="204"/>
                    <a:pt x="318" y="205"/>
                    <a:pt x="317" y="205"/>
                  </a:cubicBezTo>
                  <a:cubicBezTo>
                    <a:pt x="316" y="205"/>
                    <a:pt x="317" y="205"/>
                    <a:pt x="316" y="206"/>
                  </a:cubicBezTo>
                  <a:cubicBezTo>
                    <a:pt x="317" y="205"/>
                    <a:pt x="315" y="207"/>
                    <a:pt x="315" y="207"/>
                  </a:cubicBezTo>
                  <a:cubicBezTo>
                    <a:pt x="315" y="206"/>
                    <a:pt x="314" y="205"/>
                    <a:pt x="314" y="206"/>
                  </a:cubicBezTo>
                  <a:cubicBezTo>
                    <a:pt x="313" y="206"/>
                    <a:pt x="314" y="207"/>
                    <a:pt x="314" y="207"/>
                  </a:cubicBezTo>
                  <a:cubicBezTo>
                    <a:pt x="314" y="208"/>
                    <a:pt x="313" y="209"/>
                    <a:pt x="315" y="209"/>
                  </a:cubicBezTo>
                  <a:cubicBezTo>
                    <a:pt x="315" y="210"/>
                    <a:pt x="316" y="210"/>
                    <a:pt x="316" y="211"/>
                  </a:cubicBezTo>
                  <a:cubicBezTo>
                    <a:pt x="315" y="211"/>
                    <a:pt x="314" y="212"/>
                    <a:pt x="314" y="212"/>
                  </a:cubicBezTo>
                  <a:close/>
                  <a:moveTo>
                    <a:pt x="324" y="205"/>
                  </a:moveTo>
                  <a:cubicBezTo>
                    <a:pt x="324" y="204"/>
                    <a:pt x="322" y="203"/>
                    <a:pt x="322" y="204"/>
                  </a:cubicBezTo>
                  <a:cubicBezTo>
                    <a:pt x="322" y="205"/>
                    <a:pt x="324" y="206"/>
                    <a:pt x="324" y="205"/>
                  </a:cubicBezTo>
                  <a:close/>
                  <a:moveTo>
                    <a:pt x="317" y="201"/>
                  </a:moveTo>
                  <a:cubicBezTo>
                    <a:pt x="317" y="202"/>
                    <a:pt x="318" y="202"/>
                    <a:pt x="318" y="203"/>
                  </a:cubicBezTo>
                  <a:cubicBezTo>
                    <a:pt x="318" y="205"/>
                    <a:pt x="319" y="202"/>
                    <a:pt x="320" y="202"/>
                  </a:cubicBezTo>
                  <a:cubicBezTo>
                    <a:pt x="320" y="202"/>
                    <a:pt x="320" y="202"/>
                    <a:pt x="320" y="202"/>
                  </a:cubicBezTo>
                  <a:cubicBezTo>
                    <a:pt x="322" y="201"/>
                    <a:pt x="322" y="201"/>
                    <a:pt x="321" y="200"/>
                  </a:cubicBezTo>
                  <a:cubicBezTo>
                    <a:pt x="321" y="199"/>
                    <a:pt x="320" y="199"/>
                    <a:pt x="320" y="199"/>
                  </a:cubicBezTo>
                  <a:cubicBezTo>
                    <a:pt x="320" y="199"/>
                    <a:pt x="319" y="198"/>
                    <a:pt x="319" y="198"/>
                  </a:cubicBezTo>
                  <a:cubicBezTo>
                    <a:pt x="319" y="197"/>
                    <a:pt x="318" y="199"/>
                    <a:pt x="318" y="199"/>
                  </a:cubicBezTo>
                  <a:cubicBezTo>
                    <a:pt x="317" y="200"/>
                    <a:pt x="316" y="200"/>
                    <a:pt x="315" y="200"/>
                  </a:cubicBezTo>
                  <a:cubicBezTo>
                    <a:pt x="314" y="201"/>
                    <a:pt x="317" y="201"/>
                    <a:pt x="317" y="201"/>
                  </a:cubicBezTo>
                  <a:close/>
                  <a:moveTo>
                    <a:pt x="323" y="200"/>
                  </a:moveTo>
                  <a:cubicBezTo>
                    <a:pt x="324" y="199"/>
                    <a:pt x="322" y="198"/>
                    <a:pt x="322" y="199"/>
                  </a:cubicBezTo>
                  <a:cubicBezTo>
                    <a:pt x="321" y="199"/>
                    <a:pt x="323" y="200"/>
                    <a:pt x="323" y="200"/>
                  </a:cubicBezTo>
                  <a:close/>
                  <a:moveTo>
                    <a:pt x="247" y="254"/>
                  </a:moveTo>
                  <a:cubicBezTo>
                    <a:pt x="247" y="254"/>
                    <a:pt x="248" y="251"/>
                    <a:pt x="248" y="251"/>
                  </a:cubicBezTo>
                  <a:cubicBezTo>
                    <a:pt x="248" y="250"/>
                    <a:pt x="247" y="249"/>
                    <a:pt x="246" y="249"/>
                  </a:cubicBezTo>
                  <a:cubicBezTo>
                    <a:pt x="245" y="250"/>
                    <a:pt x="247" y="254"/>
                    <a:pt x="247" y="254"/>
                  </a:cubicBezTo>
                  <a:close/>
                  <a:moveTo>
                    <a:pt x="237" y="237"/>
                  </a:moveTo>
                  <a:cubicBezTo>
                    <a:pt x="237" y="237"/>
                    <a:pt x="237" y="238"/>
                    <a:pt x="237" y="239"/>
                  </a:cubicBezTo>
                  <a:cubicBezTo>
                    <a:pt x="237" y="239"/>
                    <a:pt x="237" y="239"/>
                    <a:pt x="237" y="240"/>
                  </a:cubicBezTo>
                  <a:cubicBezTo>
                    <a:pt x="238" y="240"/>
                    <a:pt x="238" y="237"/>
                    <a:pt x="237" y="237"/>
                  </a:cubicBezTo>
                  <a:close/>
                  <a:moveTo>
                    <a:pt x="235" y="250"/>
                  </a:moveTo>
                  <a:cubicBezTo>
                    <a:pt x="235" y="250"/>
                    <a:pt x="236" y="251"/>
                    <a:pt x="237" y="251"/>
                  </a:cubicBezTo>
                  <a:cubicBezTo>
                    <a:pt x="238" y="251"/>
                    <a:pt x="235" y="249"/>
                    <a:pt x="235" y="250"/>
                  </a:cubicBezTo>
                  <a:close/>
                  <a:moveTo>
                    <a:pt x="232" y="248"/>
                  </a:moveTo>
                  <a:cubicBezTo>
                    <a:pt x="231" y="247"/>
                    <a:pt x="232" y="249"/>
                    <a:pt x="233" y="249"/>
                  </a:cubicBezTo>
                  <a:cubicBezTo>
                    <a:pt x="233" y="250"/>
                    <a:pt x="233" y="250"/>
                    <a:pt x="234" y="250"/>
                  </a:cubicBezTo>
                  <a:cubicBezTo>
                    <a:pt x="234" y="249"/>
                    <a:pt x="233" y="248"/>
                    <a:pt x="232" y="248"/>
                  </a:cubicBezTo>
                  <a:close/>
                  <a:moveTo>
                    <a:pt x="238" y="243"/>
                  </a:moveTo>
                  <a:cubicBezTo>
                    <a:pt x="239" y="243"/>
                    <a:pt x="239" y="242"/>
                    <a:pt x="238" y="242"/>
                  </a:cubicBezTo>
                  <a:cubicBezTo>
                    <a:pt x="238" y="242"/>
                    <a:pt x="237" y="244"/>
                    <a:pt x="238" y="243"/>
                  </a:cubicBezTo>
                  <a:close/>
                  <a:moveTo>
                    <a:pt x="239" y="251"/>
                  </a:moveTo>
                  <a:cubicBezTo>
                    <a:pt x="239" y="250"/>
                    <a:pt x="240" y="249"/>
                    <a:pt x="240" y="249"/>
                  </a:cubicBezTo>
                  <a:cubicBezTo>
                    <a:pt x="240" y="249"/>
                    <a:pt x="240" y="248"/>
                    <a:pt x="240" y="248"/>
                  </a:cubicBezTo>
                  <a:cubicBezTo>
                    <a:pt x="239" y="248"/>
                    <a:pt x="238" y="251"/>
                    <a:pt x="238" y="252"/>
                  </a:cubicBezTo>
                  <a:cubicBezTo>
                    <a:pt x="239" y="252"/>
                    <a:pt x="239" y="252"/>
                    <a:pt x="239" y="251"/>
                  </a:cubicBezTo>
                  <a:close/>
                  <a:moveTo>
                    <a:pt x="241" y="252"/>
                  </a:moveTo>
                  <a:cubicBezTo>
                    <a:pt x="241" y="252"/>
                    <a:pt x="243" y="253"/>
                    <a:pt x="243" y="253"/>
                  </a:cubicBezTo>
                  <a:cubicBezTo>
                    <a:pt x="244" y="253"/>
                    <a:pt x="246" y="253"/>
                    <a:pt x="246" y="252"/>
                  </a:cubicBezTo>
                  <a:cubicBezTo>
                    <a:pt x="246" y="251"/>
                    <a:pt x="245" y="250"/>
                    <a:pt x="245" y="250"/>
                  </a:cubicBezTo>
                  <a:cubicBezTo>
                    <a:pt x="244" y="250"/>
                    <a:pt x="244" y="251"/>
                    <a:pt x="244" y="251"/>
                  </a:cubicBezTo>
                  <a:cubicBezTo>
                    <a:pt x="243" y="250"/>
                    <a:pt x="242" y="250"/>
                    <a:pt x="242" y="249"/>
                  </a:cubicBezTo>
                  <a:cubicBezTo>
                    <a:pt x="241" y="248"/>
                    <a:pt x="240" y="251"/>
                    <a:pt x="241" y="252"/>
                  </a:cubicBezTo>
                  <a:close/>
                  <a:moveTo>
                    <a:pt x="265" y="248"/>
                  </a:moveTo>
                  <a:cubicBezTo>
                    <a:pt x="272" y="251"/>
                    <a:pt x="264" y="242"/>
                    <a:pt x="265" y="247"/>
                  </a:cubicBezTo>
                  <a:cubicBezTo>
                    <a:pt x="265" y="247"/>
                    <a:pt x="265" y="248"/>
                    <a:pt x="265" y="248"/>
                  </a:cubicBezTo>
                  <a:close/>
                  <a:moveTo>
                    <a:pt x="241" y="221"/>
                  </a:moveTo>
                  <a:cubicBezTo>
                    <a:pt x="241" y="221"/>
                    <a:pt x="241" y="221"/>
                    <a:pt x="241" y="221"/>
                  </a:cubicBezTo>
                  <a:cubicBezTo>
                    <a:pt x="241" y="220"/>
                    <a:pt x="239" y="221"/>
                    <a:pt x="240" y="222"/>
                  </a:cubicBezTo>
                  <a:cubicBezTo>
                    <a:pt x="240" y="221"/>
                    <a:pt x="240" y="222"/>
                    <a:pt x="241" y="221"/>
                  </a:cubicBezTo>
                  <a:close/>
                  <a:moveTo>
                    <a:pt x="235" y="250"/>
                  </a:moveTo>
                  <a:cubicBezTo>
                    <a:pt x="235" y="249"/>
                    <a:pt x="235" y="250"/>
                    <a:pt x="235" y="250"/>
                  </a:cubicBezTo>
                  <a:close/>
                  <a:moveTo>
                    <a:pt x="248" y="247"/>
                  </a:moveTo>
                  <a:cubicBezTo>
                    <a:pt x="248" y="247"/>
                    <a:pt x="248" y="247"/>
                    <a:pt x="247" y="247"/>
                  </a:cubicBezTo>
                  <a:cubicBezTo>
                    <a:pt x="247" y="247"/>
                    <a:pt x="249" y="246"/>
                    <a:pt x="250" y="246"/>
                  </a:cubicBezTo>
                  <a:cubicBezTo>
                    <a:pt x="251" y="244"/>
                    <a:pt x="249" y="245"/>
                    <a:pt x="249" y="243"/>
                  </a:cubicBezTo>
                  <a:cubicBezTo>
                    <a:pt x="249" y="242"/>
                    <a:pt x="250" y="241"/>
                    <a:pt x="251" y="240"/>
                  </a:cubicBezTo>
                  <a:cubicBezTo>
                    <a:pt x="251" y="240"/>
                    <a:pt x="251" y="239"/>
                    <a:pt x="251" y="239"/>
                  </a:cubicBezTo>
                  <a:cubicBezTo>
                    <a:pt x="251" y="239"/>
                    <a:pt x="251" y="236"/>
                    <a:pt x="251" y="236"/>
                  </a:cubicBezTo>
                  <a:cubicBezTo>
                    <a:pt x="251" y="236"/>
                    <a:pt x="250" y="236"/>
                    <a:pt x="250" y="235"/>
                  </a:cubicBezTo>
                  <a:cubicBezTo>
                    <a:pt x="248" y="235"/>
                    <a:pt x="247" y="237"/>
                    <a:pt x="246" y="238"/>
                  </a:cubicBezTo>
                  <a:cubicBezTo>
                    <a:pt x="246" y="238"/>
                    <a:pt x="247" y="240"/>
                    <a:pt x="246" y="241"/>
                  </a:cubicBezTo>
                  <a:cubicBezTo>
                    <a:pt x="246" y="241"/>
                    <a:pt x="245" y="239"/>
                    <a:pt x="245" y="239"/>
                  </a:cubicBezTo>
                  <a:cubicBezTo>
                    <a:pt x="245" y="239"/>
                    <a:pt x="246" y="238"/>
                    <a:pt x="246" y="237"/>
                  </a:cubicBezTo>
                  <a:cubicBezTo>
                    <a:pt x="245" y="237"/>
                    <a:pt x="242" y="237"/>
                    <a:pt x="242" y="237"/>
                  </a:cubicBezTo>
                  <a:cubicBezTo>
                    <a:pt x="242" y="238"/>
                    <a:pt x="244" y="238"/>
                    <a:pt x="244" y="238"/>
                  </a:cubicBezTo>
                  <a:cubicBezTo>
                    <a:pt x="244" y="239"/>
                    <a:pt x="243" y="239"/>
                    <a:pt x="243" y="239"/>
                  </a:cubicBezTo>
                  <a:cubicBezTo>
                    <a:pt x="243" y="240"/>
                    <a:pt x="243" y="240"/>
                    <a:pt x="242" y="240"/>
                  </a:cubicBezTo>
                  <a:cubicBezTo>
                    <a:pt x="242" y="240"/>
                    <a:pt x="240" y="240"/>
                    <a:pt x="240" y="240"/>
                  </a:cubicBezTo>
                  <a:cubicBezTo>
                    <a:pt x="240" y="241"/>
                    <a:pt x="240" y="241"/>
                    <a:pt x="240" y="241"/>
                  </a:cubicBezTo>
                  <a:cubicBezTo>
                    <a:pt x="240" y="241"/>
                    <a:pt x="241" y="242"/>
                    <a:pt x="241" y="243"/>
                  </a:cubicBezTo>
                  <a:cubicBezTo>
                    <a:pt x="241" y="243"/>
                    <a:pt x="242" y="243"/>
                    <a:pt x="242" y="243"/>
                  </a:cubicBezTo>
                  <a:cubicBezTo>
                    <a:pt x="242" y="244"/>
                    <a:pt x="241" y="244"/>
                    <a:pt x="241" y="245"/>
                  </a:cubicBezTo>
                  <a:cubicBezTo>
                    <a:pt x="242" y="245"/>
                    <a:pt x="242" y="246"/>
                    <a:pt x="242" y="246"/>
                  </a:cubicBezTo>
                  <a:cubicBezTo>
                    <a:pt x="243" y="246"/>
                    <a:pt x="245" y="246"/>
                    <a:pt x="245" y="246"/>
                  </a:cubicBezTo>
                  <a:cubicBezTo>
                    <a:pt x="245" y="247"/>
                    <a:pt x="245" y="247"/>
                    <a:pt x="245" y="247"/>
                  </a:cubicBezTo>
                  <a:cubicBezTo>
                    <a:pt x="246" y="248"/>
                    <a:pt x="245" y="248"/>
                    <a:pt x="246" y="249"/>
                  </a:cubicBezTo>
                  <a:cubicBezTo>
                    <a:pt x="248" y="249"/>
                    <a:pt x="249" y="249"/>
                    <a:pt x="248" y="247"/>
                  </a:cubicBezTo>
                  <a:close/>
                  <a:moveTo>
                    <a:pt x="238" y="248"/>
                  </a:moveTo>
                  <a:cubicBezTo>
                    <a:pt x="241" y="247"/>
                    <a:pt x="238" y="244"/>
                    <a:pt x="238" y="244"/>
                  </a:cubicBezTo>
                  <a:cubicBezTo>
                    <a:pt x="238" y="244"/>
                    <a:pt x="236" y="243"/>
                    <a:pt x="237" y="243"/>
                  </a:cubicBezTo>
                  <a:cubicBezTo>
                    <a:pt x="236" y="243"/>
                    <a:pt x="237" y="242"/>
                    <a:pt x="236" y="242"/>
                  </a:cubicBezTo>
                  <a:cubicBezTo>
                    <a:pt x="236" y="242"/>
                    <a:pt x="232" y="243"/>
                    <a:pt x="232" y="242"/>
                  </a:cubicBezTo>
                  <a:cubicBezTo>
                    <a:pt x="232" y="243"/>
                    <a:pt x="233" y="246"/>
                    <a:pt x="233" y="246"/>
                  </a:cubicBezTo>
                  <a:cubicBezTo>
                    <a:pt x="233" y="246"/>
                    <a:pt x="234" y="246"/>
                    <a:pt x="234" y="247"/>
                  </a:cubicBezTo>
                  <a:cubicBezTo>
                    <a:pt x="235" y="247"/>
                    <a:pt x="237" y="249"/>
                    <a:pt x="238" y="248"/>
                  </a:cubicBezTo>
                  <a:close/>
                  <a:moveTo>
                    <a:pt x="250" y="249"/>
                  </a:moveTo>
                  <a:cubicBezTo>
                    <a:pt x="250" y="249"/>
                    <a:pt x="250" y="249"/>
                    <a:pt x="251" y="249"/>
                  </a:cubicBezTo>
                  <a:cubicBezTo>
                    <a:pt x="250" y="249"/>
                    <a:pt x="249" y="247"/>
                    <a:pt x="248" y="250"/>
                  </a:cubicBezTo>
                  <a:cubicBezTo>
                    <a:pt x="249" y="251"/>
                    <a:pt x="249" y="249"/>
                    <a:pt x="250" y="249"/>
                  </a:cubicBezTo>
                  <a:close/>
                  <a:moveTo>
                    <a:pt x="238" y="215"/>
                  </a:moveTo>
                  <a:cubicBezTo>
                    <a:pt x="237" y="215"/>
                    <a:pt x="235" y="217"/>
                    <a:pt x="235" y="217"/>
                  </a:cubicBezTo>
                  <a:cubicBezTo>
                    <a:pt x="234" y="218"/>
                    <a:pt x="233" y="218"/>
                    <a:pt x="232" y="219"/>
                  </a:cubicBezTo>
                  <a:cubicBezTo>
                    <a:pt x="230" y="222"/>
                    <a:pt x="230" y="222"/>
                    <a:pt x="227" y="223"/>
                  </a:cubicBezTo>
                  <a:cubicBezTo>
                    <a:pt x="225" y="223"/>
                    <a:pt x="224" y="223"/>
                    <a:pt x="223" y="225"/>
                  </a:cubicBezTo>
                  <a:cubicBezTo>
                    <a:pt x="222" y="226"/>
                    <a:pt x="221" y="228"/>
                    <a:pt x="223" y="229"/>
                  </a:cubicBezTo>
                  <a:cubicBezTo>
                    <a:pt x="224" y="228"/>
                    <a:pt x="224" y="226"/>
                    <a:pt x="225" y="225"/>
                  </a:cubicBezTo>
                  <a:cubicBezTo>
                    <a:pt x="226" y="224"/>
                    <a:pt x="227" y="225"/>
                    <a:pt x="228" y="224"/>
                  </a:cubicBezTo>
                  <a:cubicBezTo>
                    <a:pt x="229" y="224"/>
                    <a:pt x="234" y="224"/>
                    <a:pt x="234" y="224"/>
                  </a:cubicBezTo>
                  <a:cubicBezTo>
                    <a:pt x="234" y="224"/>
                    <a:pt x="235" y="225"/>
                    <a:pt x="236" y="225"/>
                  </a:cubicBezTo>
                  <a:cubicBezTo>
                    <a:pt x="236" y="225"/>
                    <a:pt x="237" y="222"/>
                    <a:pt x="237" y="222"/>
                  </a:cubicBezTo>
                  <a:cubicBezTo>
                    <a:pt x="237" y="220"/>
                    <a:pt x="236" y="219"/>
                    <a:pt x="237" y="218"/>
                  </a:cubicBezTo>
                  <a:cubicBezTo>
                    <a:pt x="237" y="217"/>
                    <a:pt x="238" y="215"/>
                    <a:pt x="238" y="215"/>
                  </a:cubicBezTo>
                  <a:close/>
                  <a:moveTo>
                    <a:pt x="225" y="226"/>
                  </a:moveTo>
                  <a:cubicBezTo>
                    <a:pt x="224" y="226"/>
                    <a:pt x="224" y="229"/>
                    <a:pt x="225" y="228"/>
                  </a:cubicBezTo>
                  <a:cubicBezTo>
                    <a:pt x="226" y="228"/>
                    <a:pt x="226" y="226"/>
                    <a:pt x="226" y="225"/>
                  </a:cubicBezTo>
                  <a:cubicBezTo>
                    <a:pt x="226" y="225"/>
                    <a:pt x="225" y="226"/>
                    <a:pt x="225" y="226"/>
                  </a:cubicBezTo>
                  <a:close/>
                  <a:moveTo>
                    <a:pt x="269" y="366"/>
                  </a:moveTo>
                  <a:cubicBezTo>
                    <a:pt x="270" y="365"/>
                    <a:pt x="267" y="362"/>
                    <a:pt x="266" y="362"/>
                  </a:cubicBezTo>
                  <a:cubicBezTo>
                    <a:pt x="266" y="362"/>
                    <a:pt x="269" y="366"/>
                    <a:pt x="269" y="366"/>
                  </a:cubicBezTo>
                  <a:close/>
                  <a:moveTo>
                    <a:pt x="268" y="360"/>
                  </a:moveTo>
                  <a:cubicBezTo>
                    <a:pt x="268" y="361"/>
                    <a:pt x="267" y="358"/>
                    <a:pt x="266" y="358"/>
                  </a:cubicBezTo>
                  <a:cubicBezTo>
                    <a:pt x="266" y="358"/>
                    <a:pt x="266" y="357"/>
                    <a:pt x="266" y="357"/>
                  </a:cubicBezTo>
                  <a:cubicBezTo>
                    <a:pt x="265" y="357"/>
                    <a:pt x="267" y="360"/>
                    <a:pt x="268" y="360"/>
                  </a:cubicBezTo>
                  <a:close/>
                  <a:moveTo>
                    <a:pt x="266" y="354"/>
                  </a:moveTo>
                  <a:cubicBezTo>
                    <a:pt x="266" y="354"/>
                    <a:pt x="265" y="353"/>
                    <a:pt x="265" y="353"/>
                  </a:cubicBezTo>
                  <a:cubicBezTo>
                    <a:pt x="265" y="353"/>
                    <a:pt x="264" y="352"/>
                    <a:pt x="264" y="353"/>
                  </a:cubicBezTo>
                  <a:cubicBezTo>
                    <a:pt x="264" y="353"/>
                    <a:pt x="265" y="355"/>
                    <a:pt x="266" y="354"/>
                  </a:cubicBezTo>
                  <a:close/>
                  <a:moveTo>
                    <a:pt x="264" y="356"/>
                  </a:moveTo>
                  <a:cubicBezTo>
                    <a:pt x="264" y="356"/>
                    <a:pt x="264" y="356"/>
                    <a:pt x="264" y="355"/>
                  </a:cubicBezTo>
                  <a:cubicBezTo>
                    <a:pt x="264" y="355"/>
                    <a:pt x="263" y="353"/>
                    <a:pt x="263" y="353"/>
                  </a:cubicBezTo>
                  <a:cubicBezTo>
                    <a:pt x="262" y="353"/>
                    <a:pt x="264" y="359"/>
                    <a:pt x="264" y="359"/>
                  </a:cubicBezTo>
                  <a:cubicBezTo>
                    <a:pt x="264" y="359"/>
                    <a:pt x="264" y="357"/>
                    <a:pt x="264" y="356"/>
                  </a:cubicBezTo>
                  <a:close/>
                  <a:moveTo>
                    <a:pt x="274" y="373"/>
                  </a:moveTo>
                  <a:cubicBezTo>
                    <a:pt x="275" y="373"/>
                    <a:pt x="276" y="372"/>
                    <a:pt x="275" y="372"/>
                  </a:cubicBezTo>
                  <a:cubicBezTo>
                    <a:pt x="275" y="372"/>
                    <a:pt x="275" y="372"/>
                    <a:pt x="275" y="372"/>
                  </a:cubicBezTo>
                  <a:cubicBezTo>
                    <a:pt x="275" y="372"/>
                    <a:pt x="274" y="372"/>
                    <a:pt x="274" y="373"/>
                  </a:cubicBezTo>
                  <a:close/>
                  <a:moveTo>
                    <a:pt x="277" y="369"/>
                  </a:moveTo>
                  <a:cubicBezTo>
                    <a:pt x="277" y="369"/>
                    <a:pt x="276" y="369"/>
                    <a:pt x="276" y="369"/>
                  </a:cubicBezTo>
                  <a:cubicBezTo>
                    <a:pt x="275" y="370"/>
                    <a:pt x="280" y="370"/>
                    <a:pt x="280" y="370"/>
                  </a:cubicBezTo>
                  <a:cubicBezTo>
                    <a:pt x="280" y="369"/>
                    <a:pt x="277" y="369"/>
                    <a:pt x="277" y="369"/>
                  </a:cubicBezTo>
                  <a:close/>
                  <a:moveTo>
                    <a:pt x="283" y="373"/>
                  </a:moveTo>
                  <a:cubicBezTo>
                    <a:pt x="283" y="373"/>
                    <a:pt x="282" y="372"/>
                    <a:pt x="282" y="373"/>
                  </a:cubicBezTo>
                  <a:cubicBezTo>
                    <a:pt x="282" y="373"/>
                    <a:pt x="282" y="373"/>
                    <a:pt x="282" y="373"/>
                  </a:cubicBezTo>
                  <a:cubicBezTo>
                    <a:pt x="283" y="373"/>
                    <a:pt x="284" y="375"/>
                    <a:pt x="285" y="375"/>
                  </a:cubicBezTo>
                  <a:cubicBezTo>
                    <a:pt x="285" y="374"/>
                    <a:pt x="284" y="373"/>
                    <a:pt x="283" y="373"/>
                  </a:cubicBezTo>
                  <a:close/>
                  <a:moveTo>
                    <a:pt x="282" y="373"/>
                  </a:moveTo>
                  <a:cubicBezTo>
                    <a:pt x="282" y="373"/>
                    <a:pt x="282" y="373"/>
                    <a:pt x="282" y="373"/>
                  </a:cubicBezTo>
                  <a:cubicBezTo>
                    <a:pt x="282" y="373"/>
                    <a:pt x="282" y="373"/>
                    <a:pt x="282" y="373"/>
                  </a:cubicBezTo>
                  <a:close/>
                  <a:moveTo>
                    <a:pt x="281" y="373"/>
                  </a:moveTo>
                  <a:cubicBezTo>
                    <a:pt x="281" y="374"/>
                    <a:pt x="281" y="374"/>
                    <a:pt x="282" y="373"/>
                  </a:cubicBezTo>
                  <a:cubicBezTo>
                    <a:pt x="282" y="373"/>
                    <a:pt x="280" y="373"/>
                    <a:pt x="280" y="373"/>
                  </a:cubicBezTo>
                  <a:cubicBezTo>
                    <a:pt x="280" y="373"/>
                    <a:pt x="279" y="373"/>
                    <a:pt x="278" y="373"/>
                  </a:cubicBezTo>
                  <a:cubicBezTo>
                    <a:pt x="279" y="374"/>
                    <a:pt x="280" y="374"/>
                    <a:pt x="281" y="37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endParaRPr lang="ru-RU" sz="7198"/>
            </a:p>
          </p:txBody>
        </p:sp>
        <p:sp>
          <p:nvSpPr>
            <p:cNvPr id="8" name="Africa">
              <a:extLst>
                <a:ext uri="{FF2B5EF4-FFF2-40B4-BE49-F238E27FC236}">
                  <a16:creationId xmlns:a16="http://schemas.microsoft.com/office/drawing/2014/main" id="{0A44C150-F7DD-5335-0ADB-69E96A4E9CD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163703" y="7302385"/>
              <a:ext cx="4453366" cy="4132773"/>
            </a:xfrm>
            <a:custGeom>
              <a:avLst/>
              <a:gdLst>
                <a:gd name="T0" fmla="*/ 1748028 w 567"/>
                <a:gd name="T1" fmla="*/ 1281022 h 526"/>
                <a:gd name="T2" fmla="*/ 1956220 w 567"/>
                <a:gd name="T3" fmla="*/ 962731 h 526"/>
                <a:gd name="T4" fmla="*/ 1791238 w 567"/>
                <a:gd name="T5" fmla="*/ 1115982 h 526"/>
                <a:gd name="T6" fmla="*/ 1736244 w 567"/>
                <a:gd name="T7" fmla="*/ 1261374 h 526"/>
                <a:gd name="T8" fmla="*/ 1759813 w 567"/>
                <a:gd name="T9" fmla="*/ 1379260 h 526"/>
                <a:gd name="T10" fmla="*/ 1685178 w 567"/>
                <a:gd name="T11" fmla="*/ 1552159 h 526"/>
                <a:gd name="T12" fmla="*/ 1618399 w 567"/>
                <a:gd name="T13" fmla="*/ 1650396 h 526"/>
                <a:gd name="T14" fmla="*/ 1567333 w 567"/>
                <a:gd name="T15" fmla="*/ 1772211 h 526"/>
                <a:gd name="T16" fmla="*/ 1469129 w 567"/>
                <a:gd name="T17" fmla="*/ 1964758 h 526"/>
                <a:gd name="T18" fmla="*/ 1347357 w 567"/>
                <a:gd name="T19" fmla="*/ 2039418 h 526"/>
                <a:gd name="T20" fmla="*/ 1209871 w 567"/>
                <a:gd name="T21" fmla="*/ 2062995 h 526"/>
                <a:gd name="T22" fmla="*/ 1158805 w 567"/>
                <a:gd name="T23" fmla="*/ 2000123 h 526"/>
                <a:gd name="T24" fmla="*/ 1080242 w 567"/>
                <a:gd name="T25" fmla="*/ 1768282 h 526"/>
                <a:gd name="T26" fmla="*/ 997751 w 567"/>
                <a:gd name="T27" fmla="*/ 1560018 h 526"/>
                <a:gd name="T28" fmla="*/ 1005607 w 567"/>
                <a:gd name="T29" fmla="*/ 1489286 h 526"/>
                <a:gd name="T30" fmla="*/ 1048817 w 567"/>
                <a:gd name="T31" fmla="*/ 1402837 h 526"/>
                <a:gd name="T32" fmla="*/ 1033104 w 567"/>
                <a:gd name="T33" fmla="*/ 1324247 h 526"/>
                <a:gd name="T34" fmla="*/ 1013464 w 567"/>
                <a:gd name="T35" fmla="*/ 1233868 h 526"/>
                <a:gd name="T36" fmla="*/ 982038 w 567"/>
                <a:gd name="T37" fmla="*/ 1178855 h 526"/>
                <a:gd name="T38" fmla="*/ 934901 w 567"/>
                <a:gd name="T39" fmla="*/ 1057040 h 526"/>
                <a:gd name="T40" fmla="*/ 942757 w 567"/>
                <a:gd name="T41" fmla="*/ 970590 h 526"/>
                <a:gd name="T42" fmla="*/ 875978 w 567"/>
                <a:gd name="T43" fmla="*/ 954872 h 526"/>
                <a:gd name="T44" fmla="*/ 840625 w 567"/>
                <a:gd name="T45" fmla="*/ 931295 h 526"/>
                <a:gd name="T46" fmla="*/ 730637 w 567"/>
                <a:gd name="T47" fmla="*/ 903788 h 526"/>
                <a:gd name="T48" fmla="*/ 616720 w 567"/>
                <a:gd name="T49" fmla="*/ 939154 h 526"/>
                <a:gd name="T50" fmla="*/ 483163 w 567"/>
                <a:gd name="T51" fmla="*/ 954872 h 526"/>
                <a:gd name="T52" fmla="*/ 337821 w 567"/>
                <a:gd name="T53" fmla="*/ 856634 h 526"/>
                <a:gd name="T54" fmla="*/ 274971 w 567"/>
                <a:gd name="T55" fmla="*/ 762326 h 526"/>
                <a:gd name="T56" fmla="*/ 235689 w 567"/>
                <a:gd name="T57" fmla="*/ 723031 h 526"/>
                <a:gd name="T58" fmla="*/ 243546 w 567"/>
                <a:gd name="T59" fmla="*/ 636581 h 526"/>
                <a:gd name="T60" fmla="*/ 243546 w 567"/>
                <a:gd name="T61" fmla="*/ 510837 h 526"/>
                <a:gd name="T62" fmla="*/ 286755 w 567"/>
                <a:gd name="T63" fmla="*/ 392952 h 526"/>
                <a:gd name="T64" fmla="*/ 428169 w 567"/>
                <a:gd name="T65" fmla="*/ 231841 h 526"/>
                <a:gd name="T66" fmla="*/ 542085 w 567"/>
                <a:gd name="T67" fmla="*/ 47154 h 526"/>
                <a:gd name="T68" fmla="*/ 624576 w 567"/>
                <a:gd name="T69" fmla="*/ 74661 h 526"/>
                <a:gd name="T70" fmla="*/ 710996 w 567"/>
                <a:gd name="T71" fmla="*/ 27507 h 526"/>
                <a:gd name="T72" fmla="*/ 868122 w 567"/>
                <a:gd name="T73" fmla="*/ 15718 h 526"/>
                <a:gd name="T74" fmla="*/ 958469 w 567"/>
                <a:gd name="T75" fmla="*/ 19648 h 526"/>
                <a:gd name="T76" fmla="*/ 970254 w 567"/>
                <a:gd name="T77" fmla="*/ 117885 h 526"/>
                <a:gd name="T78" fmla="*/ 1052745 w 567"/>
                <a:gd name="T79" fmla="*/ 145392 h 526"/>
                <a:gd name="T80" fmla="*/ 1213799 w 567"/>
                <a:gd name="T81" fmla="*/ 180758 h 526"/>
                <a:gd name="T82" fmla="*/ 1339500 w 567"/>
                <a:gd name="T83" fmla="*/ 172899 h 526"/>
                <a:gd name="T84" fmla="*/ 1473058 w 567"/>
                <a:gd name="T85" fmla="*/ 200405 h 526"/>
                <a:gd name="T86" fmla="*/ 1575190 w 567"/>
                <a:gd name="T87" fmla="*/ 196476 h 526"/>
                <a:gd name="T88" fmla="*/ 1575190 w 567"/>
                <a:gd name="T89" fmla="*/ 282925 h 526"/>
                <a:gd name="T90" fmla="*/ 1614471 w 567"/>
                <a:gd name="T91" fmla="*/ 381163 h 526"/>
                <a:gd name="T92" fmla="*/ 1673393 w 567"/>
                <a:gd name="T93" fmla="*/ 495119 h 526"/>
                <a:gd name="T94" fmla="*/ 1740172 w 567"/>
                <a:gd name="T95" fmla="*/ 660159 h 526"/>
                <a:gd name="T96" fmla="*/ 1830520 w 567"/>
                <a:gd name="T97" fmla="*/ 730890 h 526"/>
                <a:gd name="T98" fmla="*/ 1948364 w 567"/>
                <a:gd name="T99" fmla="*/ 774114 h 526"/>
                <a:gd name="T100" fmla="*/ 2046568 w 567"/>
                <a:gd name="T101" fmla="*/ 766255 h 526"/>
                <a:gd name="T102" fmla="*/ 2215479 w 567"/>
                <a:gd name="T103" fmla="*/ 1634678 h 526"/>
                <a:gd name="T104" fmla="*/ 1971933 w 567"/>
                <a:gd name="T105" fmla="*/ 1438203 h 526"/>
                <a:gd name="T106" fmla="*/ 1920867 w 567"/>
                <a:gd name="T107" fmla="*/ 1493216 h 526"/>
                <a:gd name="T108" fmla="*/ 1858017 w 567"/>
                <a:gd name="T109" fmla="*/ 1552159 h 526"/>
                <a:gd name="T110" fmla="*/ 1842304 w 567"/>
                <a:gd name="T111" fmla="*/ 1701480 h 526"/>
                <a:gd name="T112" fmla="*/ 1952292 w 567"/>
                <a:gd name="T113" fmla="*/ 1717198 h 526"/>
                <a:gd name="T114" fmla="*/ 2011215 w 567"/>
                <a:gd name="T115" fmla="*/ 1520722 h 526"/>
                <a:gd name="T116" fmla="*/ 1755885 w 567"/>
                <a:gd name="T117" fmla="*/ 652300 h 526"/>
                <a:gd name="T118" fmla="*/ 1842304 w 567"/>
                <a:gd name="T119" fmla="*/ 1394978 h 526"/>
                <a:gd name="T120" fmla="*/ 78563 w 567"/>
                <a:gd name="T121" fmla="*/ 640511 h 526"/>
                <a:gd name="T122" fmla="*/ 35353 w 567"/>
                <a:gd name="T123" fmla="*/ 671947 h 52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567" h="526">
                  <a:moveTo>
                    <a:pt x="442" y="314"/>
                  </a:moveTo>
                  <a:cubicBezTo>
                    <a:pt x="442" y="315"/>
                    <a:pt x="442" y="316"/>
                    <a:pt x="443" y="317"/>
                  </a:cubicBezTo>
                  <a:cubicBezTo>
                    <a:pt x="439" y="316"/>
                    <a:pt x="441" y="311"/>
                    <a:pt x="442" y="314"/>
                  </a:cubicBezTo>
                  <a:close/>
                  <a:moveTo>
                    <a:pt x="444" y="307"/>
                  </a:moveTo>
                  <a:cubicBezTo>
                    <a:pt x="443" y="307"/>
                    <a:pt x="444" y="310"/>
                    <a:pt x="444" y="310"/>
                  </a:cubicBezTo>
                  <a:cubicBezTo>
                    <a:pt x="444" y="310"/>
                    <a:pt x="445" y="307"/>
                    <a:pt x="444" y="307"/>
                  </a:cubicBezTo>
                  <a:close/>
                  <a:moveTo>
                    <a:pt x="443" y="328"/>
                  </a:moveTo>
                  <a:cubicBezTo>
                    <a:pt x="443" y="329"/>
                    <a:pt x="445" y="326"/>
                    <a:pt x="445" y="326"/>
                  </a:cubicBezTo>
                  <a:cubicBezTo>
                    <a:pt x="444" y="327"/>
                    <a:pt x="443" y="327"/>
                    <a:pt x="443" y="328"/>
                  </a:cubicBezTo>
                  <a:close/>
                  <a:moveTo>
                    <a:pt x="521" y="195"/>
                  </a:moveTo>
                  <a:cubicBezTo>
                    <a:pt x="520" y="197"/>
                    <a:pt x="521" y="198"/>
                    <a:pt x="521" y="200"/>
                  </a:cubicBezTo>
                  <a:cubicBezTo>
                    <a:pt x="521" y="202"/>
                    <a:pt x="520" y="202"/>
                    <a:pt x="520" y="203"/>
                  </a:cubicBezTo>
                  <a:cubicBezTo>
                    <a:pt x="519" y="205"/>
                    <a:pt x="519" y="208"/>
                    <a:pt x="518" y="211"/>
                  </a:cubicBezTo>
                  <a:cubicBezTo>
                    <a:pt x="515" y="217"/>
                    <a:pt x="511" y="222"/>
                    <a:pt x="508" y="227"/>
                  </a:cubicBezTo>
                  <a:cubicBezTo>
                    <a:pt x="507" y="230"/>
                    <a:pt x="506" y="233"/>
                    <a:pt x="504" y="236"/>
                  </a:cubicBezTo>
                  <a:cubicBezTo>
                    <a:pt x="502" y="239"/>
                    <a:pt x="500" y="242"/>
                    <a:pt x="498" y="245"/>
                  </a:cubicBezTo>
                  <a:cubicBezTo>
                    <a:pt x="495" y="248"/>
                    <a:pt x="494" y="250"/>
                    <a:pt x="491" y="252"/>
                  </a:cubicBezTo>
                  <a:cubicBezTo>
                    <a:pt x="490" y="254"/>
                    <a:pt x="487" y="257"/>
                    <a:pt x="485" y="258"/>
                  </a:cubicBezTo>
                  <a:cubicBezTo>
                    <a:pt x="485" y="257"/>
                    <a:pt x="485" y="257"/>
                    <a:pt x="485" y="257"/>
                  </a:cubicBezTo>
                  <a:cubicBezTo>
                    <a:pt x="485" y="257"/>
                    <a:pt x="485" y="257"/>
                    <a:pt x="485" y="258"/>
                  </a:cubicBezTo>
                  <a:cubicBezTo>
                    <a:pt x="481" y="261"/>
                    <a:pt x="476" y="263"/>
                    <a:pt x="472" y="267"/>
                  </a:cubicBezTo>
                  <a:cubicBezTo>
                    <a:pt x="469" y="269"/>
                    <a:pt x="467" y="271"/>
                    <a:pt x="465" y="273"/>
                  </a:cubicBezTo>
                  <a:cubicBezTo>
                    <a:pt x="463" y="275"/>
                    <a:pt x="462" y="277"/>
                    <a:pt x="460" y="279"/>
                  </a:cubicBezTo>
                  <a:cubicBezTo>
                    <a:pt x="459" y="281"/>
                    <a:pt x="457" y="283"/>
                    <a:pt x="456" y="284"/>
                  </a:cubicBezTo>
                  <a:cubicBezTo>
                    <a:pt x="455" y="286"/>
                    <a:pt x="453" y="287"/>
                    <a:pt x="452" y="288"/>
                  </a:cubicBezTo>
                  <a:cubicBezTo>
                    <a:pt x="451" y="289"/>
                    <a:pt x="451" y="290"/>
                    <a:pt x="450" y="290"/>
                  </a:cubicBezTo>
                  <a:cubicBezTo>
                    <a:pt x="449" y="291"/>
                    <a:pt x="448" y="291"/>
                    <a:pt x="447" y="292"/>
                  </a:cubicBezTo>
                  <a:cubicBezTo>
                    <a:pt x="447" y="294"/>
                    <a:pt x="443" y="305"/>
                    <a:pt x="440" y="305"/>
                  </a:cubicBezTo>
                  <a:cubicBezTo>
                    <a:pt x="440" y="306"/>
                    <a:pt x="441" y="307"/>
                    <a:pt x="439" y="308"/>
                  </a:cubicBezTo>
                  <a:cubicBezTo>
                    <a:pt x="440" y="310"/>
                    <a:pt x="438" y="311"/>
                    <a:pt x="438" y="313"/>
                  </a:cubicBezTo>
                  <a:cubicBezTo>
                    <a:pt x="438" y="314"/>
                    <a:pt x="438" y="315"/>
                    <a:pt x="438" y="317"/>
                  </a:cubicBezTo>
                  <a:cubicBezTo>
                    <a:pt x="439" y="318"/>
                    <a:pt x="442" y="320"/>
                    <a:pt x="442" y="321"/>
                  </a:cubicBezTo>
                  <a:cubicBezTo>
                    <a:pt x="442" y="323"/>
                    <a:pt x="440" y="324"/>
                    <a:pt x="441" y="326"/>
                  </a:cubicBezTo>
                  <a:cubicBezTo>
                    <a:pt x="441" y="327"/>
                    <a:pt x="442" y="327"/>
                    <a:pt x="442" y="328"/>
                  </a:cubicBezTo>
                  <a:cubicBezTo>
                    <a:pt x="442" y="329"/>
                    <a:pt x="441" y="329"/>
                    <a:pt x="441" y="330"/>
                  </a:cubicBezTo>
                  <a:cubicBezTo>
                    <a:pt x="440" y="332"/>
                    <a:pt x="442" y="334"/>
                    <a:pt x="443" y="336"/>
                  </a:cubicBezTo>
                  <a:cubicBezTo>
                    <a:pt x="443" y="337"/>
                    <a:pt x="443" y="339"/>
                    <a:pt x="444" y="341"/>
                  </a:cubicBezTo>
                  <a:cubicBezTo>
                    <a:pt x="445" y="342"/>
                    <a:pt x="446" y="342"/>
                    <a:pt x="447" y="343"/>
                  </a:cubicBezTo>
                  <a:cubicBezTo>
                    <a:pt x="449" y="344"/>
                    <a:pt x="449" y="345"/>
                    <a:pt x="449" y="347"/>
                  </a:cubicBezTo>
                  <a:cubicBezTo>
                    <a:pt x="450" y="349"/>
                    <a:pt x="448" y="350"/>
                    <a:pt x="448" y="351"/>
                  </a:cubicBezTo>
                  <a:cubicBezTo>
                    <a:pt x="450" y="354"/>
                    <a:pt x="449" y="358"/>
                    <a:pt x="449" y="361"/>
                  </a:cubicBezTo>
                  <a:cubicBezTo>
                    <a:pt x="449" y="364"/>
                    <a:pt x="449" y="367"/>
                    <a:pt x="449" y="370"/>
                  </a:cubicBezTo>
                  <a:cubicBezTo>
                    <a:pt x="451" y="371"/>
                    <a:pt x="452" y="374"/>
                    <a:pt x="451" y="375"/>
                  </a:cubicBezTo>
                  <a:cubicBezTo>
                    <a:pt x="450" y="376"/>
                    <a:pt x="450" y="377"/>
                    <a:pt x="450" y="378"/>
                  </a:cubicBezTo>
                  <a:cubicBezTo>
                    <a:pt x="450" y="380"/>
                    <a:pt x="448" y="382"/>
                    <a:pt x="446" y="383"/>
                  </a:cubicBezTo>
                  <a:cubicBezTo>
                    <a:pt x="446" y="384"/>
                    <a:pt x="446" y="385"/>
                    <a:pt x="445" y="385"/>
                  </a:cubicBezTo>
                  <a:cubicBezTo>
                    <a:pt x="445" y="387"/>
                    <a:pt x="439" y="390"/>
                    <a:pt x="438" y="391"/>
                  </a:cubicBezTo>
                  <a:cubicBezTo>
                    <a:pt x="435" y="391"/>
                    <a:pt x="431" y="393"/>
                    <a:pt x="429" y="395"/>
                  </a:cubicBezTo>
                  <a:cubicBezTo>
                    <a:pt x="426" y="396"/>
                    <a:pt x="425" y="398"/>
                    <a:pt x="423" y="401"/>
                  </a:cubicBezTo>
                  <a:cubicBezTo>
                    <a:pt x="422" y="401"/>
                    <a:pt x="421" y="403"/>
                    <a:pt x="421" y="403"/>
                  </a:cubicBezTo>
                  <a:cubicBezTo>
                    <a:pt x="420" y="404"/>
                    <a:pt x="418" y="404"/>
                    <a:pt x="417" y="405"/>
                  </a:cubicBezTo>
                  <a:cubicBezTo>
                    <a:pt x="416" y="406"/>
                    <a:pt x="414" y="409"/>
                    <a:pt x="412" y="410"/>
                  </a:cubicBezTo>
                  <a:cubicBezTo>
                    <a:pt x="411" y="411"/>
                    <a:pt x="410" y="412"/>
                    <a:pt x="410" y="413"/>
                  </a:cubicBezTo>
                  <a:cubicBezTo>
                    <a:pt x="410" y="414"/>
                    <a:pt x="410" y="414"/>
                    <a:pt x="410" y="414"/>
                  </a:cubicBezTo>
                  <a:cubicBezTo>
                    <a:pt x="410" y="416"/>
                    <a:pt x="411" y="416"/>
                    <a:pt x="411" y="417"/>
                  </a:cubicBezTo>
                  <a:cubicBezTo>
                    <a:pt x="412" y="418"/>
                    <a:pt x="412" y="418"/>
                    <a:pt x="412" y="420"/>
                  </a:cubicBezTo>
                  <a:cubicBezTo>
                    <a:pt x="412" y="421"/>
                    <a:pt x="413" y="422"/>
                    <a:pt x="413" y="424"/>
                  </a:cubicBezTo>
                  <a:cubicBezTo>
                    <a:pt x="414" y="425"/>
                    <a:pt x="414" y="426"/>
                    <a:pt x="414" y="427"/>
                  </a:cubicBezTo>
                  <a:cubicBezTo>
                    <a:pt x="415" y="428"/>
                    <a:pt x="415" y="428"/>
                    <a:pt x="416" y="430"/>
                  </a:cubicBezTo>
                  <a:cubicBezTo>
                    <a:pt x="416" y="432"/>
                    <a:pt x="416" y="438"/>
                    <a:pt x="414" y="438"/>
                  </a:cubicBezTo>
                  <a:cubicBezTo>
                    <a:pt x="414" y="439"/>
                    <a:pt x="413" y="441"/>
                    <a:pt x="415" y="440"/>
                  </a:cubicBezTo>
                  <a:cubicBezTo>
                    <a:pt x="415" y="444"/>
                    <a:pt x="413" y="446"/>
                    <a:pt x="410" y="447"/>
                  </a:cubicBezTo>
                  <a:cubicBezTo>
                    <a:pt x="407" y="448"/>
                    <a:pt x="403" y="450"/>
                    <a:pt x="401" y="450"/>
                  </a:cubicBezTo>
                  <a:cubicBezTo>
                    <a:pt x="400" y="451"/>
                    <a:pt x="400" y="451"/>
                    <a:pt x="399" y="451"/>
                  </a:cubicBezTo>
                  <a:cubicBezTo>
                    <a:pt x="398" y="453"/>
                    <a:pt x="396" y="454"/>
                    <a:pt x="396" y="457"/>
                  </a:cubicBezTo>
                  <a:cubicBezTo>
                    <a:pt x="396" y="457"/>
                    <a:pt x="396" y="458"/>
                    <a:pt x="397" y="458"/>
                  </a:cubicBezTo>
                  <a:cubicBezTo>
                    <a:pt x="399" y="458"/>
                    <a:pt x="395" y="470"/>
                    <a:pt x="395" y="471"/>
                  </a:cubicBezTo>
                  <a:cubicBezTo>
                    <a:pt x="396" y="472"/>
                    <a:pt x="395" y="473"/>
                    <a:pt x="395" y="473"/>
                  </a:cubicBezTo>
                  <a:cubicBezTo>
                    <a:pt x="395" y="474"/>
                    <a:pt x="394" y="474"/>
                    <a:pt x="394" y="475"/>
                  </a:cubicBezTo>
                  <a:cubicBezTo>
                    <a:pt x="392" y="478"/>
                    <a:pt x="388" y="479"/>
                    <a:pt x="386" y="483"/>
                  </a:cubicBezTo>
                  <a:cubicBezTo>
                    <a:pt x="384" y="486"/>
                    <a:pt x="382" y="490"/>
                    <a:pt x="380" y="493"/>
                  </a:cubicBezTo>
                  <a:cubicBezTo>
                    <a:pt x="378" y="496"/>
                    <a:pt x="376" y="498"/>
                    <a:pt x="374" y="500"/>
                  </a:cubicBezTo>
                  <a:cubicBezTo>
                    <a:pt x="372" y="503"/>
                    <a:pt x="369" y="506"/>
                    <a:pt x="367" y="508"/>
                  </a:cubicBezTo>
                  <a:cubicBezTo>
                    <a:pt x="363" y="511"/>
                    <a:pt x="363" y="511"/>
                    <a:pt x="363" y="511"/>
                  </a:cubicBezTo>
                  <a:cubicBezTo>
                    <a:pt x="362" y="512"/>
                    <a:pt x="360" y="513"/>
                    <a:pt x="358" y="514"/>
                  </a:cubicBezTo>
                  <a:cubicBezTo>
                    <a:pt x="358" y="515"/>
                    <a:pt x="357" y="516"/>
                    <a:pt x="356" y="517"/>
                  </a:cubicBezTo>
                  <a:cubicBezTo>
                    <a:pt x="353" y="518"/>
                    <a:pt x="350" y="515"/>
                    <a:pt x="348" y="517"/>
                  </a:cubicBezTo>
                  <a:cubicBezTo>
                    <a:pt x="348" y="517"/>
                    <a:pt x="348" y="519"/>
                    <a:pt x="347" y="519"/>
                  </a:cubicBezTo>
                  <a:cubicBezTo>
                    <a:pt x="346" y="520"/>
                    <a:pt x="346" y="519"/>
                    <a:pt x="345" y="519"/>
                  </a:cubicBezTo>
                  <a:cubicBezTo>
                    <a:pt x="344" y="519"/>
                    <a:pt x="344" y="519"/>
                    <a:pt x="343" y="519"/>
                  </a:cubicBezTo>
                  <a:cubicBezTo>
                    <a:pt x="342" y="519"/>
                    <a:pt x="342" y="520"/>
                    <a:pt x="342" y="521"/>
                  </a:cubicBezTo>
                  <a:cubicBezTo>
                    <a:pt x="340" y="521"/>
                    <a:pt x="338" y="519"/>
                    <a:pt x="336" y="519"/>
                  </a:cubicBezTo>
                  <a:cubicBezTo>
                    <a:pt x="335" y="519"/>
                    <a:pt x="332" y="520"/>
                    <a:pt x="332" y="520"/>
                  </a:cubicBezTo>
                  <a:cubicBezTo>
                    <a:pt x="331" y="517"/>
                    <a:pt x="324" y="520"/>
                    <a:pt x="323" y="520"/>
                  </a:cubicBezTo>
                  <a:cubicBezTo>
                    <a:pt x="322" y="522"/>
                    <a:pt x="321" y="522"/>
                    <a:pt x="319" y="522"/>
                  </a:cubicBezTo>
                  <a:cubicBezTo>
                    <a:pt x="317" y="522"/>
                    <a:pt x="316" y="522"/>
                    <a:pt x="314" y="523"/>
                  </a:cubicBezTo>
                  <a:cubicBezTo>
                    <a:pt x="312" y="524"/>
                    <a:pt x="313" y="523"/>
                    <a:pt x="311" y="525"/>
                  </a:cubicBezTo>
                  <a:cubicBezTo>
                    <a:pt x="310" y="526"/>
                    <a:pt x="309" y="525"/>
                    <a:pt x="308" y="525"/>
                  </a:cubicBezTo>
                  <a:cubicBezTo>
                    <a:pt x="307" y="525"/>
                    <a:pt x="307" y="525"/>
                    <a:pt x="306" y="524"/>
                  </a:cubicBezTo>
                  <a:cubicBezTo>
                    <a:pt x="305" y="523"/>
                    <a:pt x="305" y="522"/>
                    <a:pt x="304" y="522"/>
                  </a:cubicBezTo>
                  <a:cubicBezTo>
                    <a:pt x="304" y="522"/>
                    <a:pt x="303" y="522"/>
                    <a:pt x="303" y="522"/>
                  </a:cubicBezTo>
                  <a:cubicBezTo>
                    <a:pt x="302" y="521"/>
                    <a:pt x="302" y="520"/>
                    <a:pt x="301" y="519"/>
                  </a:cubicBezTo>
                  <a:cubicBezTo>
                    <a:pt x="300" y="519"/>
                    <a:pt x="300" y="520"/>
                    <a:pt x="299" y="519"/>
                  </a:cubicBezTo>
                  <a:cubicBezTo>
                    <a:pt x="299" y="519"/>
                    <a:pt x="299" y="517"/>
                    <a:pt x="299" y="516"/>
                  </a:cubicBezTo>
                  <a:cubicBezTo>
                    <a:pt x="298" y="514"/>
                    <a:pt x="297" y="514"/>
                    <a:pt x="296" y="512"/>
                  </a:cubicBezTo>
                  <a:cubicBezTo>
                    <a:pt x="296" y="512"/>
                    <a:pt x="295" y="510"/>
                    <a:pt x="295" y="509"/>
                  </a:cubicBezTo>
                  <a:cubicBezTo>
                    <a:pt x="296" y="508"/>
                    <a:pt x="297" y="508"/>
                    <a:pt x="298" y="508"/>
                  </a:cubicBezTo>
                  <a:cubicBezTo>
                    <a:pt x="299" y="504"/>
                    <a:pt x="298" y="501"/>
                    <a:pt x="296" y="498"/>
                  </a:cubicBezTo>
                  <a:cubicBezTo>
                    <a:pt x="295" y="496"/>
                    <a:pt x="294" y="495"/>
                    <a:pt x="294" y="493"/>
                  </a:cubicBezTo>
                  <a:cubicBezTo>
                    <a:pt x="293" y="492"/>
                    <a:pt x="292" y="491"/>
                    <a:pt x="291" y="489"/>
                  </a:cubicBezTo>
                  <a:cubicBezTo>
                    <a:pt x="290" y="487"/>
                    <a:pt x="290" y="485"/>
                    <a:pt x="289" y="482"/>
                  </a:cubicBezTo>
                  <a:cubicBezTo>
                    <a:pt x="288" y="480"/>
                    <a:pt x="287" y="478"/>
                    <a:pt x="285" y="476"/>
                  </a:cubicBezTo>
                  <a:cubicBezTo>
                    <a:pt x="282" y="473"/>
                    <a:pt x="279" y="469"/>
                    <a:pt x="277" y="464"/>
                  </a:cubicBezTo>
                  <a:cubicBezTo>
                    <a:pt x="276" y="460"/>
                    <a:pt x="275" y="455"/>
                    <a:pt x="275" y="450"/>
                  </a:cubicBezTo>
                  <a:cubicBezTo>
                    <a:pt x="275" y="448"/>
                    <a:pt x="274" y="446"/>
                    <a:pt x="273" y="444"/>
                  </a:cubicBezTo>
                  <a:cubicBezTo>
                    <a:pt x="272" y="441"/>
                    <a:pt x="273" y="439"/>
                    <a:pt x="273" y="437"/>
                  </a:cubicBezTo>
                  <a:cubicBezTo>
                    <a:pt x="272" y="434"/>
                    <a:pt x="273" y="432"/>
                    <a:pt x="273" y="430"/>
                  </a:cubicBezTo>
                  <a:cubicBezTo>
                    <a:pt x="272" y="427"/>
                    <a:pt x="269" y="426"/>
                    <a:pt x="269" y="424"/>
                  </a:cubicBezTo>
                  <a:cubicBezTo>
                    <a:pt x="266" y="420"/>
                    <a:pt x="264" y="417"/>
                    <a:pt x="264" y="413"/>
                  </a:cubicBezTo>
                  <a:cubicBezTo>
                    <a:pt x="262" y="412"/>
                    <a:pt x="261" y="408"/>
                    <a:pt x="260" y="406"/>
                  </a:cubicBezTo>
                  <a:cubicBezTo>
                    <a:pt x="258" y="403"/>
                    <a:pt x="256" y="401"/>
                    <a:pt x="254" y="399"/>
                  </a:cubicBezTo>
                  <a:cubicBezTo>
                    <a:pt x="254" y="398"/>
                    <a:pt x="254" y="397"/>
                    <a:pt x="254" y="397"/>
                  </a:cubicBezTo>
                  <a:cubicBezTo>
                    <a:pt x="254" y="397"/>
                    <a:pt x="254" y="396"/>
                    <a:pt x="254" y="396"/>
                  </a:cubicBezTo>
                  <a:cubicBezTo>
                    <a:pt x="253" y="395"/>
                    <a:pt x="253" y="393"/>
                    <a:pt x="254" y="392"/>
                  </a:cubicBezTo>
                  <a:cubicBezTo>
                    <a:pt x="254" y="392"/>
                    <a:pt x="254" y="392"/>
                    <a:pt x="254" y="392"/>
                  </a:cubicBezTo>
                  <a:cubicBezTo>
                    <a:pt x="253" y="391"/>
                    <a:pt x="254" y="390"/>
                    <a:pt x="254" y="390"/>
                  </a:cubicBezTo>
                  <a:cubicBezTo>
                    <a:pt x="254" y="387"/>
                    <a:pt x="254" y="385"/>
                    <a:pt x="254" y="382"/>
                  </a:cubicBezTo>
                  <a:cubicBezTo>
                    <a:pt x="254" y="382"/>
                    <a:pt x="254" y="382"/>
                    <a:pt x="254" y="382"/>
                  </a:cubicBezTo>
                  <a:cubicBezTo>
                    <a:pt x="255" y="381"/>
                    <a:pt x="255" y="381"/>
                    <a:pt x="255" y="381"/>
                  </a:cubicBezTo>
                  <a:cubicBezTo>
                    <a:pt x="255" y="380"/>
                    <a:pt x="255" y="379"/>
                    <a:pt x="256" y="379"/>
                  </a:cubicBezTo>
                  <a:cubicBezTo>
                    <a:pt x="256" y="378"/>
                    <a:pt x="256" y="377"/>
                    <a:pt x="257" y="377"/>
                  </a:cubicBezTo>
                  <a:cubicBezTo>
                    <a:pt x="257" y="375"/>
                    <a:pt x="257" y="374"/>
                    <a:pt x="258" y="373"/>
                  </a:cubicBezTo>
                  <a:cubicBezTo>
                    <a:pt x="258" y="372"/>
                    <a:pt x="258" y="371"/>
                    <a:pt x="258" y="370"/>
                  </a:cubicBezTo>
                  <a:cubicBezTo>
                    <a:pt x="258" y="369"/>
                    <a:pt x="259" y="368"/>
                    <a:pt x="259" y="367"/>
                  </a:cubicBezTo>
                  <a:cubicBezTo>
                    <a:pt x="259" y="366"/>
                    <a:pt x="259" y="366"/>
                    <a:pt x="260" y="365"/>
                  </a:cubicBezTo>
                  <a:cubicBezTo>
                    <a:pt x="260" y="364"/>
                    <a:pt x="261" y="363"/>
                    <a:pt x="261" y="363"/>
                  </a:cubicBezTo>
                  <a:cubicBezTo>
                    <a:pt x="262" y="362"/>
                    <a:pt x="262" y="361"/>
                    <a:pt x="263" y="360"/>
                  </a:cubicBezTo>
                  <a:cubicBezTo>
                    <a:pt x="264" y="359"/>
                    <a:pt x="266" y="358"/>
                    <a:pt x="267" y="357"/>
                  </a:cubicBezTo>
                  <a:cubicBezTo>
                    <a:pt x="267" y="357"/>
                    <a:pt x="267" y="356"/>
                    <a:pt x="267" y="356"/>
                  </a:cubicBezTo>
                  <a:cubicBezTo>
                    <a:pt x="267" y="356"/>
                    <a:pt x="267" y="355"/>
                    <a:pt x="268" y="354"/>
                  </a:cubicBezTo>
                  <a:cubicBezTo>
                    <a:pt x="268" y="354"/>
                    <a:pt x="268" y="354"/>
                    <a:pt x="268" y="354"/>
                  </a:cubicBezTo>
                  <a:cubicBezTo>
                    <a:pt x="267" y="353"/>
                    <a:pt x="267" y="352"/>
                    <a:pt x="268" y="351"/>
                  </a:cubicBezTo>
                  <a:cubicBezTo>
                    <a:pt x="268" y="350"/>
                    <a:pt x="268" y="349"/>
                    <a:pt x="268" y="348"/>
                  </a:cubicBezTo>
                  <a:cubicBezTo>
                    <a:pt x="267" y="347"/>
                    <a:pt x="267" y="346"/>
                    <a:pt x="267" y="345"/>
                  </a:cubicBezTo>
                  <a:cubicBezTo>
                    <a:pt x="265" y="343"/>
                    <a:pt x="264" y="341"/>
                    <a:pt x="263" y="338"/>
                  </a:cubicBezTo>
                  <a:cubicBezTo>
                    <a:pt x="263" y="338"/>
                    <a:pt x="263" y="337"/>
                    <a:pt x="263" y="337"/>
                  </a:cubicBezTo>
                  <a:cubicBezTo>
                    <a:pt x="262" y="335"/>
                    <a:pt x="263" y="334"/>
                    <a:pt x="264" y="333"/>
                  </a:cubicBezTo>
                  <a:cubicBezTo>
                    <a:pt x="265" y="333"/>
                    <a:pt x="265" y="333"/>
                    <a:pt x="265" y="333"/>
                  </a:cubicBezTo>
                  <a:cubicBezTo>
                    <a:pt x="265" y="332"/>
                    <a:pt x="265" y="331"/>
                    <a:pt x="265" y="330"/>
                  </a:cubicBezTo>
                  <a:cubicBezTo>
                    <a:pt x="263" y="328"/>
                    <a:pt x="263" y="325"/>
                    <a:pt x="262" y="323"/>
                  </a:cubicBezTo>
                  <a:cubicBezTo>
                    <a:pt x="261" y="323"/>
                    <a:pt x="261" y="322"/>
                    <a:pt x="261" y="321"/>
                  </a:cubicBezTo>
                  <a:cubicBezTo>
                    <a:pt x="261" y="320"/>
                    <a:pt x="256" y="316"/>
                    <a:pt x="258" y="315"/>
                  </a:cubicBezTo>
                  <a:cubicBezTo>
                    <a:pt x="258" y="314"/>
                    <a:pt x="258" y="314"/>
                    <a:pt x="258" y="314"/>
                  </a:cubicBezTo>
                  <a:cubicBezTo>
                    <a:pt x="257" y="314"/>
                    <a:pt x="257" y="314"/>
                    <a:pt x="258" y="314"/>
                  </a:cubicBezTo>
                  <a:cubicBezTo>
                    <a:pt x="258" y="313"/>
                    <a:pt x="257" y="313"/>
                    <a:pt x="257" y="313"/>
                  </a:cubicBezTo>
                  <a:cubicBezTo>
                    <a:pt x="256" y="312"/>
                    <a:pt x="256" y="312"/>
                    <a:pt x="257" y="312"/>
                  </a:cubicBezTo>
                  <a:cubicBezTo>
                    <a:pt x="257" y="310"/>
                    <a:pt x="257" y="309"/>
                    <a:pt x="256" y="308"/>
                  </a:cubicBezTo>
                  <a:cubicBezTo>
                    <a:pt x="255" y="307"/>
                    <a:pt x="255" y="307"/>
                    <a:pt x="254" y="306"/>
                  </a:cubicBezTo>
                  <a:cubicBezTo>
                    <a:pt x="254" y="306"/>
                    <a:pt x="254" y="305"/>
                    <a:pt x="254" y="304"/>
                  </a:cubicBezTo>
                  <a:cubicBezTo>
                    <a:pt x="254" y="304"/>
                    <a:pt x="254" y="304"/>
                    <a:pt x="254" y="304"/>
                  </a:cubicBezTo>
                  <a:cubicBezTo>
                    <a:pt x="253" y="303"/>
                    <a:pt x="253" y="303"/>
                    <a:pt x="252" y="302"/>
                  </a:cubicBezTo>
                  <a:cubicBezTo>
                    <a:pt x="251" y="301"/>
                    <a:pt x="250" y="301"/>
                    <a:pt x="250" y="300"/>
                  </a:cubicBezTo>
                  <a:cubicBezTo>
                    <a:pt x="248" y="297"/>
                    <a:pt x="244" y="294"/>
                    <a:pt x="242" y="292"/>
                  </a:cubicBezTo>
                  <a:cubicBezTo>
                    <a:pt x="239" y="289"/>
                    <a:pt x="236" y="285"/>
                    <a:pt x="235" y="281"/>
                  </a:cubicBezTo>
                  <a:cubicBezTo>
                    <a:pt x="236" y="281"/>
                    <a:pt x="237" y="281"/>
                    <a:pt x="237" y="281"/>
                  </a:cubicBezTo>
                  <a:cubicBezTo>
                    <a:pt x="237" y="279"/>
                    <a:pt x="236" y="281"/>
                    <a:pt x="236" y="279"/>
                  </a:cubicBezTo>
                  <a:cubicBezTo>
                    <a:pt x="235" y="279"/>
                    <a:pt x="237" y="277"/>
                    <a:pt x="237" y="276"/>
                  </a:cubicBezTo>
                  <a:cubicBezTo>
                    <a:pt x="237" y="276"/>
                    <a:pt x="237" y="273"/>
                    <a:pt x="238" y="272"/>
                  </a:cubicBezTo>
                  <a:cubicBezTo>
                    <a:pt x="239" y="271"/>
                    <a:pt x="239" y="273"/>
                    <a:pt x="240" y="272"/>
                  </a:cubicBezTo>
                  <a:cubicBezTo>
                    <a:pt x="239" y="271"/>
                    <a:pt x="237" y="270"/>
                    <a:pt x="238" y="269"/>
                  </a:cubicBezTo>
                  <a:cubicBezTo>
                    <a:pt x="238" y="269"/>
                    <a:pt x="239" y="269"/>
                    <a:pt x="239" y="269"/>
                  </a:cubicBezTo>
                  <a:cubicBezTo>
                    <a:pt x="240" y="268"/>
                    <a:pt x="239" y="267"/>
                    <a:pt x="239" y="266"/>
                  </a:cubicBezTo>
                  <a:cubicBezTo>
                    <a:pt x="239" y="266"/>
                    <a:pt x="239" y="266"/>
                    <a:pt x="239" y="266"/>
                  </a:cubicBezTo>
                  <a:cubicBezTo>
                    <a:pt x="237" y="266"/>
                    <a:pt x="238" y="264"/>
                    <a:pt x="239" y="263"/>
                  </a:cubicBezTo>
                  <a:cubicBezTo>
                    <a:pt x="240" y="261"/>
                    <a:pt x="241" y="260"/>
                    <a:pt x="241" y="258"/>
                  </a:cubicBezTo>
                  <a:cubicBezTo>
                    <a:pt x="241" y="257"/>
                    <a:pt x="240" y="257"/>
                    <a:pt x="241" y="257"/>
                  </a:cubicBezTo>
                  <a:cubicBezTo>
                    <a:pt x="241" y="255"/>
                    <a:pt x="242" y="254"/>
                    <a:pt x="242" y="252"/>
                  </a:cubicBezTo>
                  <a:cubicBezTo>
                    <a:pt x="241" y="251"/>
                    <a:pt x="240" y="248"/>
                    <a:pt x="240" y="247"/>
                  </a:cubicBezTo>
                  <a:cubicBezTo>
                    <a:pt x="239" y="247"/>
                    <a:pt x="240" y="247"/>
                    <a:pt x="239" y="246"/>
                  </a:cubicBezTo>
                  <a:cubicBezTo>
                    <a:pt x="239" y="246"/>
                    <a:pt x="238" y="247"/>
                    <a:pt x="237" y="247"/>
                  </a:cubicBezTo>
                  <a:cubicBezTo>
                    <a:pt x="237" y="247"/>
                    <a:pt x="236" y="246"/>
                    <a:pt x="235" y="245"/>
                  </a:cubicBezTo>
                  <a:cubicBezTo>
                    <a:pt x="235" y="245"/>
                    <a:pt x="235" y="243"/>
                    <a:pt x="235" y="243"/>
                  </a:cubicBezTo>
                  <a:cubicBezTo>
                    <a:pt x="234" y="242"/>
                    <a:pt x="232" y="243"/>
                    <a:pt x="232" y="241"/>
                  </a:cubicBezTo>
                  <a:cubicBezTo>
                    <a:pt x="231" y="242"/>
                    <a:pt x="231" y="240"/>
                    <a:pt x="230" y="241"/>
                  </a:cubicBezTo>
                  <a:cubicBezTo>
                    <a:pt x="230" y="243"/>
                    <a:pt x="226" y="243"/>
                    <a:pt x="225" y="243"/>
                  </a:cubicBezTo>
                  <a:cubicBezTo>
                    <a:pt x="224" y="243"/>
                    <a:pt x="223" y="243"/>
                    <a:pt x="223" y="243"/>
                  </a:cubicBezTo>
                  <a:cubicBezTo>
                    <a:pt x="221" y="243"/>
                    <a:pt x="220" y="244"/>
                    <a:pt x="218" y="244"/>
                  </a:cubicBezTo>
                  <a:cubicBezTo>
                    <a:pt x="218" y="244"/>
                    <a:pt x="217" y="244"/>
                    <a:pt x="217" y="244"/>
                  </a:cubicBezTo>
                  <a:cubicBezTo>
                    <a:pt x="216" y="243"/>
                    <a:pt x="217" y="243"/>
                    <a:pt x="216" y="243"/>
                  </a:cubicBezTo>
                  <a:cubicBezTo>
                    <a:pt x="216" y="243"/>
                    <a:pt x="216" y="244"/>
                    <a:pt x="216" y="244"/>
                  </a:cubicBezTo>
                  <a:cubicBezTo>
                    <a:pt x="215" y="243"/>
                    <a:pt x="216" y="242"/>
                    <a:pt x="216" y="241"/>
                  </a:cubicBezTo>
                  <a:cubicBezTo>
                    <a:pt x="215" y="241"/>
                    <a:pt x="215" y="242"/>
                    <a:pt x="214" y="243"/>
                  </a:cubicBezTo>
                  <a:cubicBezTo>
                    <a:pt x="213" y="245"/>
                    <a:pt x="209" y="238"/>
                    <a:pt x="211" y="237"/>
                  </a:cubicBezTo>
                  <a:cubicBezTo>
                    <a:pt x="212" y="237"/>
                    <a:pt x="213" y="237"/>
                    <a:pt x="214" y="237"/>
                  </a:cubicBezTo>
                  <a:cubicBezTo>
                    <a:pt x="212" y="236"/>
                    <a:pt x="211" y="237"/>
                    <a:pt x="210" y="236"/>
                  </a:cubicBezTo>
                  <a:cubicBezTo>
                    <a:pt x="209" y="236"/>
                    <a:pt x="209" y="234"/>
                    <a:pt x="209" y="234"/>
                  </a:cubicBezTo>
                  <a:cubicBezTo>
                    <a:pt x="208" y="233"/>
                    <a:pt x="208" y="232"/>
                    <a:pt x="207" y="232"/>
                  </a:cubicBezTo>
                  <a:cubicBezTo>
                    <a:pt x="205" y="231"/>
                    <a:pt x="204" y="230"/>
                    <a:pt x="202" y="230"/>
                  </a:cubicBezTo>
                  <a:cubicBezTo>
                    <a:pt x="201" y="229"/>
                    <a:pt x="200" y="230"/>
                    <a:pt x="199" y="230"/>
                  </a:cubicBezTo>
                  <a:cubicBezTo>
                    <a:pt x="198" y="229"/>
                    <a:pt x="198" y="228"/>
                    <a:pt x="197" y="228"/>
                  </a:cubicBezTo>
                  <a:cubicBezTo>
                    <a:pt x="197" y="230"/>
                    <a:pt x="189" y="230"/>
                    <a:pt x="188" y="230"/>
                  </a:cubicBezTo>
                  <a:cubicBezTo>
                    <a:pt x="187" y="231"/>
                    <a:pt x="186" y="231"/>
                    <a:pt x="186" y="230"/>
                  </a:cubicBezTo>
                  <a:cubicBezTo>
                    <a:pt x="185" y="231"/>
                    <a:pt x="183" y="231"/>
                    <a:pt x="182" y="232"/>
                  </a:cubicBezTo>
                  <a:cubicBezTo>
                    <a:pt x="182" y="232"/>
                    <a:pt x="181" y="232"/>
                    <a:pt x="180" y="232"/>
                  </a:cubicBezTo>
                  <a:cubicBezTo>
                    <a:pt x="180" y="233"/>
                    <a:pt x="180" y="234"/>
                    <a:pt x="179" y="234"/>
                  </a:cubicBezTo>
                  <a:cubicBezTo>
                    <a:pt x="178" y="234"/>
                    <a:pt x="177" y="234"/>
                    <a:pt x="175" y="234"/>
                  </a:cubicBezTo>
                  <a:cubicBezTo>
                    <a:pt x="173" y="235"/>
                    <a:pt x="172" y="236"/>
                    <a:pt x="170" y="237"/>
                  </a:cubicBezTo>
                  <a:cubicBezTo>
                    <a:pt x="169" y="238"/>
                    <a:pt x="167" y="238"/>
                    <a:pt x="166" y="238"/>
                  </a:cubicBezTo>
                  <a:cubicBezTo>
                    <a:pt x="166" y="239"/>
                    <a:pt x="162" y="240"/>
                    <a:pt x="161" y="240"/>
                  </a:cubicBezTo>
                  <a:cubicBezTo>
                    <a:pt x="160" y="241"/>
                    <a:pt x="158" y="240"/>
                    <a:pt x="157" y="239"/>
                  </a:cubicBezTo>
                  <a:cubicBezTo>
                    <a:pt x="157" y="239"/>
                    <a:pt x="157" y="239"/>
                    <a:pt x="157" y="239"/>
                  </a:cubicBezTo>
                  <a:cubicBezTo>
                    <a:pt x="156" y="239"/>
                    <a:pt x="155" y="239"/>
                    <a:pt x="154" y="239"/>
                  </a:cubicBezTo>
                  <a:cubicBezTo>
                    <a:pt x="153" y="239"/>
                    <a:pt x="153" y="239"/>
                    <a:pt x="152" y="238"/>
                  </a:cubicBezTo>
                  <a:cubicBezTo>
                    <a:pt x="150" y="239"/>
                    <a:pt x="145" y="236"/>
                    <a:pt x="143" y="238"/>
                  </a:cubicBezTo>
                  <a:cubicBezTo>
                    <a:pt x="143" y="238"/>
                    <a:pt x="135" y="239"/>
                    <a:pt x="134" y="240"/>
                  </a:cubicBezTo>
                  <a:cubicBezTo>
                    <a:pt x="130" y="241"/>
                    <a:pt x="127" y="243"/>
                    <a:pt x="124" y="243"/>
                  </a:cubicBezTo>
                  <a:cubicBezTo>
                    <a:pt x="123" y="243"/>
                    <a:pt x="123" y="243"/>
                    <a:pt x="123" y="244"/>
                  </a:cubicBezTo>
                  <a:cubicBezTo>
                    <a:pt x="123" y="244"/>
                    <a:pt x="123" y="243"/>
                    <a:pt x="123" y="243"/>
                  </a:cubicBezTo>
                  <a:cubicBezTo>
                    <a:pt x="114" y="241"/>
                    <a:pt x="110" y="236"/>
                    <a:pt x="103" y="231"/>
                  </a:cubicBezTo>
                  <a:cubicBezTo>
                    <a:pt x="101" y="232"/>
                    <a:pt x="101" y="230"/>
                    <a:pt x="100" y="229"/>
                  </a:cubicBezTo>
                  <a:cubicBezTo>
                    <a:pt x="98" y="228"/>
                    <a:pt x="97" y="227"/>
                    <a:pt x="96" y="226"/>
                  </a:cubicBezTo>
                  <a:cubicBezTo>
                    <a:pt x="96" y="226"/>
                    <a:pt x="96" y="226"/>
                    <a:pt x="96" y="226"/>
                  </a:cubicBezTo>
                  <a:cubicBezTo>
                    <a:pt x="94" y="225"/>
                    <a:pt x="91" y="224"/>
                    <a:pt x="90" y="223"/>
                  </a:cubicBezTo>
                  <a:cubicBezTo>
                    <a:pt x="89" y="222"/>
                    <a:pt x="91" y="222"/>
                    <a:pt x="89" y="222"/>
                  </a:cubicBezTo>
                  <a:cubicBezTo>
                    <a:pt x="89" y="221"/>
                    <a:pt x="87" y="221"/>
                    <a:pt x="87" y="220"/>
                  </a:cubicBezTo>
                  <a:cubicBezTo>
                    <a:pt x="86" y="219"/>
                    <a:pt x="87" y="218"/>
                    <a:pt x="86" y="218"/>
                  </a:cubicBezTo>
                  <a:cubicBezTo>
                    <a:pt x="85" y="217"/>
                    <a:pt x="85" y="218"/>
                    <a:pt x="84" y="216"/>
                  </a:cubicBezTo>
                  <a:cubicBezTo>
                    <a:pt x="84" y="215"/>
                    <a:pt x="84" y="213"/>
                    <a:pt x="84" y="212"/>
                  </a:cubicBezTo>
                  <a:cubicBezTo>
                    <a:pt x="83" y="212"/>
                    <a:pt x="83" y="211"/>
                    <a:pt x="84" y="211"/>
                  </a:cubicBezTo>
                  <a:cubicBezTo>
                    <a:pt x="84" y="209"/>
                    <a:pt x="80" y="206"/>
                    <a:pt x="78" y="204"/>
                  </a:cubicBezTo>
                  <a:cubicBezTo>
                    <a:pt x="76" y="203"/>
                    <a:pt x="75" y="201"/>
                    <a:pt x="73" y="199"/>
                  </a:cubicBezTo>
                  <a:cubicBezTo>
                    <a:pt x="73" y="199"/>
                    <a:pt x="72" y="200"/>
                    <a:pt x="72" y="199"/>
                  </a:cubicBezTo>
                  <a:cubicBezTo>
                    <a:pt x="71" y="197"/>
                    <a:pt x="69" y="197"/>
                    <a:pt x="69" y="195"/>
                  </a:cubicBezTo>
                  <a:cubicBezTo>
                    <a:pt x="69" y="195"/>
                    <a:pt x="70" y="194"/>
                    <a:pt x="70" y="194"/>
                  </a:cubicBezTo>
                  <a:cubicBezTo>
                    <a:pt x="70" y="194"/>
                    <a:pt x="69" y="193"/>
                    <a:pt x="69" y="193"/>
                  </a:cubicBezTo>
                  <a:cubicBezTo>
                    <a:pt x="69" y="193"/>
                    <a:pt x="69" y="192"/>
                    <a:pt x="69" y="192"/>
                  </a:cubicBezTo>
                  <a:cubicBezTo>
                    <a:pt x="69" y="191"/>
                    <a:pt x="68" y="193"/>
                    <a:pt x="67" y="193"/>
                  </a:cubicBezTo>
                  <a:cubicBezTo>
                    <a:pt x="66" y="193"/>
                    <a:pt x="65" y="192"/>
                    <a:pt x="65" y="191"/>
                  </a:cubicBezTo>
                  <a:cubicBezTo>
                    <a:pt x="64" y="191"/>
                    <a:pt x="64" y="190"/>
                    <a:pt x="64" y="190"/>
                  </a:cubicBezTo>
                  <a:cubicBezTo>
                    <a:pt x="63" y="189"/>
                    <a:pt x="62" y="190"/>
                    <a:pt x="61" y="189"/>
                  </a:cubicBezTo>
                  <a:cubicBezTo>
                    <a:pt x="61" y="189"/>
                    <a:pt x="60" y="189"/>
                    <a:pt x="61" y="188"/>
                  </a:cubicBezTo>
                  <a:cubicBezTo>
                    <a:pt x="61" y="187"/>
                    <a:pt x="61" y="185"/>
                    <a:pt x="60" y="184"/>
                  </a:cubicBezTo>
                  <a:cubicBezTo>
                    <a:pt x="59" y="183"/>
                    <a:pt x="60" y="183"/>
                    <a:pt x="61" y="183"/>
                  </a:cubicBezTo>
                  <a:cubicBezTo>
                    <a:pt x="60" y="182"/>
                    <a:pt x="61" y="181"/>
                    <a:pt x="61" y="180"/>
                  </a:cubicBezTo>
                  <a:cubicBezTo>
                    <a:pt x="61" y="180"/>
                    <a:pt x="61" y="180"/>
                    <a:pt x="62" y="180"/>
                  </a:cubicBezTo>
                  <a:cubicBezTo>
                    <a:pt x="60" y="179"/>
                    <a:pt x="60" y="177"/>
                    <a:pt x="60" y="176"/>
                  </a:cubicBezTo>
                  <a:cubicBezTo>
                    <a:pt x="59" y="174"/>
                    <a:pt x="58" y="173"/>
                    <a:pt x="56" y="172"/>
                  </a:cubicBezTo>
                  <a:cubicBezTo>
                    <a:pt x="57" y="171"/>
                    <a:pt x="58" y="170"/>
                    <a:pt x="59" y="170"/>
                  </a:cubicBezTo>
                  <a:cubicBezTo>
                    <a:pt x="60" y="167"/>
                    <a:pt x="62" y="166"/>
                    <a:pt x="62" y="163"/>
                  </a:cubicBezTo>
                  <a:cubicBezTo>
                    <a:pt x="62" y="163"/>
                    <a:pt x="62" y="162"/>
                    <a:pt x="62" y="162"/>
                  </a:cubicBezTo>
                  <a:cubicBezTo>
                    <a:pt x="62" y="161"/>
                    <a:pt x="62" y="161"/>
                    <a:pt x="62" y="161"/>
                  </a:cubicBezTo>
                  <a:cubicBezTo>
                    <a:pt x="62" y="160"/>
                    <a:pt x="63" y="159"/>
                    <a:pt x="63" y="158"/>
                  </a:cubicBezTo>
                  <a:cubicBezTo>
                    <a:pt x="63" y="157"/>
                    <a:pt x="64" y="155"/>
                    <a:pt x="64" y="154"/>
                  </a:cubicBezTo>
                  <a:cubicBezTo>
                    <a:pt x="64" y="154"/>
                    <a:pt x="64" y="153"/>
                    <a:pt x="65" y="153"/>
                  </a:cubicBezTo>
                  <a:cubicBezTo>
                    <a:pt x="66" y="150"/>
                    <a:pt x="65" y="147"/>
                    <a:pt x="65" y="144"/>
                  </a:cubicBezTo>
                  <a:cubicBezTo>
                    <a:pt x="64" y="142"/>
                    <a:pt x="62" y="141"/>
                    <a:pt x="63" y="139"/>
                  </a:cubicBezTo>
                  <a:cubicBezTo>
                    <a:pt x="62" y="138"/>
                    <a:pt x="62" y="138"/>
                    <a:pt x="63" y="138"/>
                  </a:cubicBezTo>
                  <a:cubicBezTo>
                    <a:pt x="65" y="135"/>
                    <a:pt x="64" y="133"/>
                    <a:pt x="62" y="130"/>
                  </a:cubicBezTo>
                  <a:cubicBezTo>
                    <a:pt x="62" y="130"/>
                    <a:pt x="59" y="127"/>
                    <a:pt x="59" y="127"/>
                  </a:cubicBezTo>
                  <a:cubicBezTo>
                    <a:pt x="58" y="127"/>
                    <a:pt x="59" y="128"/>
                    <a:pt x="58" y="129"/>
                  </a:cubicBezTo>
                  <a:cubicBezTo>
                    <a:pt x="58" y="127"/>
                    <a:pt x="58" y="126"/>
                    <a:pt x="59" y="125"/>
                  </a:cubicBezTo>
                  <a:cubicBezTo>
                    <a:pt x="58" y="123"/>
                    <a:pt x="59" y="120"/>
                    <a:pt x="60" y="119"/>
                  </a:cubicBezTo>
                  <a:cubicBezTo>
                    <a:pt x="61" y="118"/>
                    <a:pt x="62" y="118"/>
                    <a:pt x="63" y="117"/>
                  </a:cubicBezTo>
                  <a:cubicBezTo>
                    <a:pt x="63" y="116"/>
                    <a:pt x="63" y="115"/>
                    <a:pt x="63" y="115"/>
                  </a:cubicBezTo>
                  <a:cubicBezTo>
                    <a:pt x="64" y="112"/>
                    <a:pt x="66" y="108"/>
                    <a:pt x="68" y="106"/>
                  </a:cubicBezTo>
                  <a:cubicBezTo>
                    <a:pt x="69" y="104"/>
                    <a:pt x="72" y="102"/>
                    <a:pt x="73" y="100"/>
                  </a:cubicBezTo>
                  <a:cubicBezTo>
                    <a:pt x="74" y="98"/>
                    <a:pt x="74" y="95"/>
                    <a:pt x="75" y="92"/>
                  </a:cubicBezTo>
                  <a:cubicBezTo>
                    <a:pt x="76" y="89"/>
                    <a:pt x="76" y="89"/>
                    <a:pt x="78" y="87"/>
                  </a:cubicBezTo>
                  <a:cubicBezTo>
                    <a:pt x="81" y="86"/>
                    <a:pt x="82" y="85"/>
                    <a:pt x="83" y="82"/>
                  </a:cubicBezTo>
                  <a:cubicBezTo>
                    <a:pt x="83" y="82"/>
                    <a:pt x="84" y="77"/>
                    <a:pt x="84" y="77"/>
                  </a:cubicBezTo>
                  <a:cubicBezTo>
                    <a:pt x="86" y="75"/>
                    <a:pt x="88" y="75"/>
                    <a:pt x="89" y="75"/>
                  </a:cubicBezTo>
                  <a:cubicBezTo>
                    <a:pt x="92" y="74"/>
                    <a:pt x="94" y="73"/>
                    <a:pt x="97" y="72"/>
                  </a:cubicBezTo>
                  <a:cubicBezTo>
                    <a:pt x="98" y="70"/>
                    <a:pt x="101" y="69"/>
                    <a:pt x="103" y="67"/>
                  </a:cubicBezTo>
                  <a:cubicBezTo>
                    <a:pt x="105" y="65"/>
                    <a:pt x="107" y="61"/>
                    <a:pt x="109" y="59"/>
                  </a:cubicBezTo>
                  <a:cubicBezTo>
                    <a:pt x="109" y="56"/>
                    <a:pt x="107" y="53"/>
                    <a:pt x="108" y="50"/>
                  </a:cubicBezTo>
                  <a:cubicBezTo>
                    <a:pt x="108" y="49"/>
                    <a:pt x="108" y="48"/>
                    <a:pt x="109" y="46"/>
                  </a:cubicBezTo>
                  <a:cubicBezTo>
                    <a:pt x="109" y="45"/>
                    <a:pt x="110" y="44"/>
                    <a:pt x="111" y="43"/>
                  </a:cubicBezTo>
                  <a:cubicBezTo>
                    <a:pt x="112" y="41"/>
                    <a:pt x="111" y="40"/>
                    <a:pt x="113" y="38"/>
                  </a:cubicBezTo>
                  <a:cubicBezTo>
                    <a:pt x="115" y="36"/>
                    <a:pt x="116" y="34"/>
                    <a:pt x="118" y="33"/>
                  </a:cubicBezTo>
                  <a:cubicBezTo>
                    <a:pt x="120" y="30"/>
                    <a:pt x="125" y="30"/>
                    <a:pt x="128" y="28"/>
                  </a:cubicBezTo>
                  <a:cubicBezTo>
                    <a:pt x="130" y="25"/>
                    <a:pt x="132" y="20"/>
                    <a:pt x="133" y="17"/>
                  </a:cubicBezTo>
                  <a:cubicBezTo>
                    <a:pt x="133" y="15"/>
                    <a:pt x="135" y="11"/>
                    <a:pt x="138" y="12"/>
                  </a:cubicBezTo>
                  <a:cubicBezTo>
                    <a:pt x="138" y="12"/>
                    <a:pt x="138" y="14"/>
                    <a:pt x="139" y="15"/>
                  </a:cubicBezTo>
                  <a:cubicBezTo>
                    <a:pt x="140" y="16"/>
                    <a:pt x="141" y="16"/>
                    <a:pt x="142" y="18"/>
                  </a:cubicBezTo>
                  <a:cubicBezTo>
                    <a:pt x="143" y="18"/>
                    <a:pt x="144" y="18"/>
                    <a:pt x="146" y="18"/>
                  </a:cubicBezTo>
                  <a:cubicBezTo>
                    <a:pt x="148" y="18"/>
                    <a:pt x="149" y="18"/>
                    <a:pt x="151" y="18"/>
                  </a:cubicBezTo>
                  <a:cubicBezTo>
                    <a:pt x="151" y="18"/>
                    <a:pt x="152" y="18"/>
                    <a:pt x="152" y="18"/>
                  </a:cubicBezTo>
                  <a:cubicBezTo>
                    <a:pt x="153" y="18"/>
                    <a:pt x="153" y="17"/>
                    <a:pt x="154" y="16"/>
                  </a:cubicBezTo>
                  <a:cubicBezTo>
                    <a:pt x="154" y="17"/>
                    <a:pt x="154" y="18"/>
                    <a:pt x="155" y="19"/>
                  </a:cubicBezTo>
                  <a:cubicBezTo>
                    <a:pt x="156" y="19"/>
                    <a:pt x="158" y="18"/>
                    <a:pt x="159" y="19"/>
                  </a:cubicBezTo>
                  <a:cubicBezTo>
                    <a:pt x="159" y="19"/>
                    <a:pt x="159" y="19"/>
                    <a:pt x="160" y="19"/>
                  </a:cubicBezTo>
                  <a:cubicBezTo>
                    <a:pt x="164" y="19"/>
                    <a:pt x="165" y="15"/>
                    <a:pt x="168" y="14"/>
                  </a:cubicBezTo>
                  <a:cubicBezTo>
                    <a:pt x="168" y="13"/>
                    <a:pt x="169" y="14"/>
                    <a:pt x="170" y="13"/>
                  </a:cubicBezTo>
                  <a:cubicBezTo>
                    <a:pt x="170" y="13"/>
                    <a:pt x="171" y="13"/>
                    <a:pt x="171" y="12"/>
                  </a:cubicBezTo>
                  <a:cubicBezTo>
                    <a:pt x="171" y="12"/>
                    <a:pt x="171" y="12"/>
                    <a:pt x="172" y="12"/>
                  </a:cubicBezTo>
                  <a:cubicBezTo>
                    <a:pt x="173" y="12"/>
                    <a:pt x="173" y="13"/>
                    <a:pt x="174" y="13"/>
                  </a:cubicBezTo>
                  <a:cubicBezTo>
                    <a:pt x="175" y="13"/>
                    <a:pt x="176" y="10"/>
                    <a:pt x="177" y="10"/>
                  </a:cubicBezTo>
                  <a:cubicBezTo>
                    <a:pt x="178" y="9"/>
                    <a:pt x="179" y="8"/>
                    <a:pt x="181" y="7"/>
                  </a:cubicBezTo>
                  <a:cubicBezTo>
                    <a:pt x="184" y="6"/>
                    <a:pt x="189" y="6"/>
                    <a:pt x="193" y="6"/>
                  </a:cubicBezTo>
                  <a:cubicBezTo>
                    <a:pt x="194" y="4"/>
                    <a:pt x="197" y="4"/>
                    <a:pt x="199" y="4"/>
                  </a:cubicBezTo>
                  <a:cubicBezTo>
                    <a:pt x="201" y="4"/>
                    <a:pt x="204" y="3"/>
                    <a:pt x="206" y="4"/>
                  </a:cubicBezTo>
                  <a:cubicBezTo>
                    <a:pt x="207" y="4"/>
                    <a:pt x="208" y="5"/>
                    <a:pt x="209" y="6"/>
                  </a:cubicBezTo>
                  <a:cubicBezTo>
                    <a:pt x="211" y="6"/>
                    <a:pt x="213" y="4"/>
                    <a:pt x="215" y="4"/>
                  </a:cubicBezTo>
                  <a:cubicBezTo>
                    <a:pt x="215" y="4"/>
                    <a:pt x="217" y="2"/>
                    <a:pt x="217" y="2"/>
                  </a:cubicBezTo>
                  <a:cubicBezTo>
                    <a:pt x="218" y="2"/>
                    <a:pt x="219" y="3"/>
                    <a:pt x="220" y="3"/>
                  </a:cubicBezTo>
                  <a:cubicBezTo>
                    <a:pt x="220" y="3"/>
                    <a:pt x="220" y="3"/>
                    <a:pt x="221" y="4"/>
                  </a:cubicBezTo>
                  <a:cubicBezTo>
                    <a:pt x="223" y="3"/>
                    <a:pt x="224" y="2"/>
                    <a:pt x="226" y="3"/>
                  </a:cubicBezTo>
                  <a:cubicBezTo>
                    <a:pt x="228" y="4"/>
                    <a:pt x="230" y="4"/>
                    <a:pt x="232" y="4"/>
                  </a:cubicBezTo>
                  <a:cubicBezTo>
                    <a:pt x="232" y="3"/>
                    <a:pt x="232" y="3"/>
                    <a:pt x="232" y="3"/>
                  </a:cubicBezTo>
                  <a:cubicBezTo>
                    <a:pt x="233" y="3"/>
                    <a:pt x="233" y="3"/>
                    <a:pt x="233" y="3"/>
                  </a:cubicBezTo>
                  <a:cubicBezTo>
                    <a:pt x="235" y="2"/>
                    <a:pt x="237" y="0"/>
                    <a:pt x="240" y="0"/>
                  </a:cubicBezTo>
                  <a:cubicBezTo>
                    <a:pt x="240" y="0"/>
                    <a:pt x="242" y="0"/>
                    <a:pt x="243" y="1"/>
                  </a:cubicBezTo>
                  <a:cubicBezTo>
                    <a:pt x="243" y="1"/>
                    <a:pt x="243" y="2"/>
                    <a:pt x="243" y="2"/>
                  </a:cubicBezTo>
                  <a:cubicBezTo>
                    <a:pt x="244" y="3"/>
                    <a:pt x="244" y="4"/>
                    <a:pt x="244" y="5"/>
                  </a:cubicBezTo>
                  <a:cubicBezTo>
                    <a:pt x="245" y="5"/>
                    <a:pt x="248" y="2"/>
                    <a:pt x="248" y="2"/>
                  </a:cubicBezTo>
                  <a:cubicBezTo>
                    <a:pt x="251" y="2"/>
                    <a:pt x="249" y="5"/>
                    <a:pt x="248" y="6"/>
                  </a:cubicBezTo>
                  <a:cubicBezTo>
                    <a:pt x="247" y="7"/>
                    <a:pt x="245" y="8"/>
                    <a:pt x="245" y="10"/>
                  </a:cubicBezTo>
                  <a:cubicBezTo>
                    <a:pt x="245" y="12"/>
                    <a:pt x="247" y="13"/>
                    <a:pt x="249" y="15"/>
                  </a:cubicBezTo>
                  <a:cubicBezTo>
                    <a:pt x="248" y="17"/>
                    <a:pt x="249" y="18"/>
                    <a:pt x="248" y="21"/>
                  </a:cubicBezTo>
                  <a:cubicBezTo>
                    <a:pt x="247" y="22"/>
                    <a:pt x="246" y="23"/>
                    <a:pt x="245" y="24"/>
                  </a:cubicBezTo>
                  <a:cubicBezTo>
                    <a:pt x="243" y="26"/>
                    <a:pt x="241" y="27"/>
                    <a:pt x="243" y="29"/>
                  </a:cubicBezTo>
                  <a:cubicBezTo>
                    <a:pt x="244" y="30"/>
                    <a:pt x="246" y="30"/>
                    <a:pt x="247" y="30"/>
                  </a:cubicBezTo>
                  <a:cubicBezTo>
                    <a:pt x="247" y="30"/>
                    <a:pt x="249" y="27"/>
                    <a:pt x="249" y="30"/>
                  </a:cubicBezTo>
                  <a:cubicBezTo>
                    <a:pt x="248" y="30"/>
                    <a:pt x="245" y="31"/>
                    <a:pt x="248" y="32"/>
                  </a:cubicBezTo>
                  <a:cubicBezTo>
                    <a:pt x="248" y="32"/>
                    <a:pt x="249" y="31"/>
                    <a:pt x="249" y="31"/>
                  </a:cubicBezTo>
                  <a:cubicBezTo>
                    <a:pt x="250" y="31"/>
                    <a:pt x="249" y="32"/>
                    <a:pt x="250" y="33"/>
                  </a:cubicBezTo>
                  <a:cubicBezTo>
                    <a:pt x="251" y="34"/>
                    <a:pt x="250" y="34"/>
                    <a:pt x="252" y="34"/>
                  </a:cubicBezTo>
                  <a:cubicBezTo>
                    <a:pt x="254" y="35"/>
                    <a:pt x="256" y="36"/>
                    <a:pt x="257" y="37"/>
                  </a:cubicBezTo>
                  <a:cubicBezTo>
                    <a:pt x="259" y="38"/>
                    <a:pt x="261" y="37"/>
                    <a:pt x="262" y="37"/>
                  </a:cubicBezTo>
                  <a:cubicBezTo>
                    <a:pt x="264" y="37"/>
                    <a:pt x="267" y="37"/>
                    <a:pt x="268" y="37"/>
                  </a:cubicBezTo>
                  <a:cubicBezTo>
                    <a:pt x="270" y="38"/>
                    <a:pt x="272" y="39"/>
                    <a:pt x="273" y="40"/>
                  </a:cubicBezTo>
                  <a:cubicBezTo>
                    <a:pt x="275" y="41"/>
                    <a:pt x="277" y="40"/>
                    <a:pt x="278" y="41"/>
                  </a:cubicBezTo>
                  <a:cubicBezTo>
                    <a:pt x="279" y="43"/>
                    <a:pt x="278" y="45"/>
                    <a:pt x="279" y="46"/>
                  </a:cubicBezTo>
                  <a:cubicBezTo>
                    <a:pt x="281" y="51"/>
                    <a:pt x="285" y="50"/>
                    <a:pt x="289" y="50"/>
                  </a:cubicBezTo>
                  <a:cubicBezTo>
                    <a:pt x="293" y="51"/>
                    <a:pt x="296" y="53"/>
                    <a:pt x="300" y="56"/>
                  </a:cubicBezTo>
                  <a:cubicBezTo>
                    <a:pt x="303" y="58"/>
                    <a:pt x="306" y="58"/>
                    <a:pt x="309" y="55"/>
                  </a:cubicBezTo>
                  <a:cubicBezTo>
                    <a:pt x="310" y="54"/>
                    <a:pt x="311" y="52"/>
                    <a:pt x="311" y="51"/>
                  </a:cubicBezTo>
                  <a:cubicBezTo>
                    <a:pt x="311" y="49"/>
                    <a:pt x="309" y="47"/>
                    <a:pt x="309" y="46"/>
                  </a:cubicBezTo>
                  <a:cubicBezTo>
                    <a:pt x="309" y="43"/>
                    <a:pt x="312" y="42"/>
                    <a:pt x="313" y="40"/>
                  </a:cubicBezTo>
                  <a:cubicBezTo>
                    <a:pt x="315" y="39"/>
                    <a:pt x="317" y="38"/>
                    <a:pt x="320" y="37"/>
                  </a:cubicBezTo>
                  <a:cubicBezTo>
                    <a:pt x="323" y="37"/>
                    <a:pt x="323" y="37"/>
                    <a:pt x="326" y="37"/>
                  </a:cubicBezTo>
                  <a:cubicBezTo>
                    <a:pt x="327" y="37"/>
                    <a:pt x="327" y="37"/>
                    <a:pt x="328" y="38"/>
                  </a:cubicBezTo>
                  <a:cubicBezTo>
                    <a:pt x="329" y="38"/>
                    <a:pt x="330" y="38"/>
                    <a:pt x="331" y="40"/>
                  </a:cubicBezTo>
                  <a:cubicBezTo>
                    <a:pt x="331" y="41"/>
                    <a:pt x="331" y="41"/>
                    <a:pt x="331" y="42"/>
                  </a:cubicBezTo>
                  <a:cubicBezTo>
                    <a:pt x="332" y="43"/>
                    <a:pt x="333" y="42"/>
                    <a:pt x="334" y="42"/>
                  </a:cubicBezTo>
                  <a:cubicBezTo>
                    <a:pt x="337" y="43"/>
                    <a:pt x="338" y="44"/>
                    <a:pt x="341" y="44"/>
                  </a:cubicBezTo>
                  <a:cubicBezTo>
                    <a:pt x="343" y="44"/>
                    <a:pt x="344" y="44"/>
                    <a:pt x="344" y="46"/>
                  </a:cubicBezTo>
                  <a:cubicBezTo>
                    <a:pt x="344" y="46"/>
                    <a:pt x="345" y="46"/>
                    <a:pt x="345" y="46"/>
                  </a:cubicBezTo>
                  <a:cubicBezTo>
                    <a:pt x="346" y="48"/>
                    <a:pt x="346" y="48"/>
                    <a:pt x="347" y="48"/>
                  </a:cubicBezTo>
                  <a:cubicBezTo>
                    <a:pt x="349" y="47"/>
                    <a:pt x="350" y="47"/>
                    <a:pt x="352" y="47"/>
                  </a:cubicBezTo>
                  <a:cubicBezTo>
                    <a:pt x="355" y="48"/>
                    <a:pt x="358" y="48"/>
                    <a:pt x="360" y="49"/>
                  </a:cubicBezTo>
                  <a:cubicBezTo>
                    <a:pt x="362" y="50"/>
                    <a:pt x="365" y="51"/>
                    <a:pt x="367" y="51"/>
                  </a:cubicBezTo>
                  <a:cubicBezTo>
                    <a:pt x="368" y="52"/>
                    <a:pt x="370" y="53"/>
                    <a:pt x="371" y="53"/>
                  </a:cubicBezTo>
                  <a:cubicBezTo>
                    <a:pt x="372" y="53"/>
                    <a:pt x="374" y="52"/>
                    <a:pt x="375" y="51"/>
                  </a:cubicBezTo>
                  <a:cubicBezTo>
                    <a:pt x="376" y="51"/>
                    <a:pt x="376" y="50"/>
                    <a:pt x="377" y="50"/>
                  </a:cubicBezTo>
                  <a:cubicBezTo>
                    <a:pt x="379" y="49"/>
                    <a:pt x="380" y="49"/>
                    <a:pt x="382" y="49"/>
                  </a:cubicBezTo>
                  <a:cubicBezTo>
                    <a:pt x="384" y="48"/>
                    <a:pt x="384" y="47"/>
                    <a:pt x="385" y="47"/>
                  </a:cubicBezTo>
                  <a:cubicBezTo>
                    <a:pt x="386" y="47"/>
                    <a:pt x="386" y="48"/>
                    <a:pt x="387" y="48"/>
                  </a:cubicBezTo>
                  <a:cubicBezTo>
                    <a:pt x="388" y="48"/>
                    <a:pt x="388" y="48"/>
                    <a:pt x="389" y="48"/>
                  </a:cubicBezTo>
                  <a:cubicBezTo>
                    <a:pt x="391" y="48"/>
                    <a:pt x="391" y="48"/>
                    <a:pt x="393" y="50"/>
                  </a:cubicBezTo>
                  <a:cubicBezTo>
                    <a:pt x="394" y="50"/>
                    <a:pt x="394" y="50"/>
                    <a:pt x="395" y="51"/>
                  </a:cubicBezTo>
                  <a:cubicBezTo>
                    <a:pt x="397" y="53"/>
                    <a:pt x="399" y="51"/>
                    <a:pt x="401" y="50"/>
                  </a:cubicBezTo>
                  <a:cubicBezTo>
                    <a:pt x="402" y="50"/>
                    <a:pt x="402" y="51"/>
                    <a:pt x="403" y="50"/>
                  </a:cubicBezTo>
                  <a:cubicBezTo>
                    <a:pt x="404" y="50"/>
                    <a:pt x="405" y="49"/>
                    <a:pt x="406" y="49"/>
                  </a:cubicBezTo>
                  <a:cubicBezTo>
                    <a:pt x="407" y="52"/>
                    <a:pt x="410" y="61"/>
                    <a:pt x="411" y="64"/>
                  </a:cubicBezTo>
                  <a:cubicBezTo>
                    <a:pt x="411" y="64"/>
                    <a:pt x="411" y="64"/>
                    <a:pt x="411" y="64"/>
                  </a:cubicBezTo>
                  <a:cubicBezTo>
                    <a:pt x="410" y="65"/>
                    <a:pt x="409" y="67"/>
                    <a:pt x="409" y="69"/>
                  </a:cubicBezTo>
                  <a:cubicBezTo>
                    <a:pt x="408" y="71"/>
                    <a:pt x="408" y="73"/>
                    <a:pt x="408" y="75"/>
                  </a:cubicBezTo>
                  <a:cubicBezTo>
                    <a:pt x="408" y="75"/>
                    <a:pt x="408" y="76"/>
                    <a:pt x="407" y="76"/>
                  </a:cubicBezTo>
                  <a:cubicBezTo>
                    <a:pt x="405" y="78"/>
                    <a:pt x="402" y="74"/>
                    <a:pt x="401" y="72"/>
                  </a:cubicBezTo>
                  <a:cubicBezTo>
                    <a:pt x="399" y="70"/>
                    <a:pt x="400" y="70"/>
                    <a:pt x="399" y="68"/>
                  </a:cubicBezTo>
                  <a:cubicBezTo>
                    <a:pt x="399" y="67"/>
                    <a:pt x="397" y="66"/>
                    <a:pt x="397" y="65"/>
                  </a:cubicBezTo>
                  <a:cubicBezTo>
                    <a:pt x="396" y="64"/>
                    <a:pt x="396" y="59"/>
                    <a:pt x="394" y="61"/>
                  </a:cubicBezTo>
                  <a:cubicBezTo>
                    <a:pt x="393" y="62"/>
                    <a:pt x="395" y="64"/>
                    <a:pt x="395" y="65"/>
                  </a:cubicBezTo>
                  <a:cubicBezTo>
                    <a:pt x="396" y="67"/>
                    <a:pt x="396" y="68"/>
                    <a:pt x="397" y="70"/>
                  </a:cubicBezTo>
                  <a:cubicBezTo>
                    <a:pt x="398" y="73"/>
                    <a:pt x="401" y="75"/>
                    <a:pt x="402" y="78"/>
                  </a:cubicBezTo>
                  <a:cubicBezTo>
                    <a:pt x="403" y="81"/>
                    <a:pt x="404" y="84"/>
                    <a:pt x="406" y="87"/>
                  </a:cubicBezTo>
                  <a:cubicBezTo>
                    <a:pt x="407" y="91"/>
                    <a:pt x="409" y="94"/>
                    <a:pt x="411" y="97"/>
                  </a:cubicBezTo>
                  <a:cubicBezTo>
                    <a:pt x="412" y="100"/>
                    <a:pt x="413" y="104"/>
                    <a:pt x="417" y="106"/>
                  </a:cubicBezTo>
                  <a:cubicBezTo>
                    <a:pt x="414" y="107"/>
                    <a:pt x="415" y="109"/>
                    <a:pt x="416" y="111"/>
                  </a:cubicBezTo>
                  <a:cubicBezTo>
                    <a:pt x="416" y="112"/>
                    <a:pt x="416" y="113"/>
                    <a:pt x="417" y="114"/>
                  </a:cubicBezTo>
                  <a:cubicBezTo>
                    <a:pt x="417" y="115"/>
                    <a:pt x="418" y="114"/>
                    <a:pt x="419" y="115"/>
                  </a:cubicBezTo>
                  <a:cubicBezTo>
                    <a:pt x="420" y="115"/>
                    <a:pt x="420" y="116"/>
                    <a:pt x="421" y="117"/>
                  </a:cubicBezTo>
                  <a:cubicBezTo>
                    <a:pt x="422" y="118"/>
                    <a:pt x="423" y="118"/>
                    <a:pt x="424" y="119"/>
                  </a:cubicBezTo>
                  <a:cubicBezTo>
                    <a:pt x="425" y="120"/>
                    <a:pt x="424" y="122"/>
                    <a:pt x="425" y="124"/>
                  </a:cubicBezTo>
                  <a:cubicBezTo>
                    <a:pt x="426" y="125"/>
                    <a:pt x="426" y="125"/>
                    <a:pt x="426" y="126"/>
                  </a:cubicBezTo>
                  <a:cubicBezTo>
                    <a:pt x="427" y="127"/>
                    <a:pt x="426" y="129"/>
                    <a:pt x="427" y="130"/>
                  </a:cubicBezTo>
                  <a:cubicBezTo>
                    <a:pt x="427" y="133"/>
                    <a:pt x="427" y="136"/>
                    <a:pt x="427" y="139"/>
                  </a:cubicBezTo>
                  <a:cubicBezTo>
                    <a:pt x="428" y="141"/>
                    <a:pt x="428" y="143"/>
                    <a:pt x="430" y="144"/>
                  </a:cubicBezTo>
                  <a:cubicBezTo>
                    <a:pt x="431" y="145"/>
                    <a:pt x="431" y="145"/>
                    <a:pt x="432" y="146"/>
                  </a:cubicBezTo>
                  <a:cubicBezTo>
                    <a:pt x="433" y="147"/>
                    <a:pt x="434" y="148"/>
                    <a:pt x="435" y="149"/>
                  </a:cubicBezTo>
                  <a:cubicBezTo>
                    <a:pt x="437" y="151"/>
                    <a:pt x="438" y="153"/>
                    <a:pt x="439" y="156"/>
                  </a:cubicBezTo>
                  <a:cubicBezTo>
                    <a:pt x="440" y="159"/>
                    <a:pt x="440" y="163"/>
                    <a:pt x="441" y="165"/>
                  </a:cubicBezTo>
                  <a:cubicBezTo>
                    <a:pt x="441" y="166"/>
                    <a:pt x="443" y="167"/>
                    <a:pt x="443" y="168"/>
                  </a:cubicBezTo>
                  <a:cubicBezTo>
                    <a:pt x="445" y="169"/>
                    <a:pt x="444" y="169"/>
                    <a:pt x="445" y="169"/>
                  </a:cubicBezTo>
                  <a:cubicBezTo>
                    <a:pt x="445" y="168"/>
                    <a:pt x="444" y="167"/>
                    <a:pt x="446" y="168"/>
                  </a:cubicBezTo>
                  <a:cubicBezTo>
                    <a:pt x="446" y="168"/>
                    <a:pt x="447" y="170"/>
                    <a:pt x="447" y="171"/>
                  </a:cubicBezTo>
                  <a:cubicBezTo>
                    <a:pt x="449" y="170"/>
                    <a:pt x="451" y="172"/>
                    <a:pt x="453" y="173"/>
                  </a:cubicBezTo>
                  <a:cubicBezTo>
                    <a:pt x="455" y="174"/>
                    <a:pt x="455" y="175"/>
                    <a:pt x="457" y="177"/>
                  </a:cubicBezTo>
                  <a:cubicBezTo>
                    <a:pt x="458" y="178"/>
                    <a:pt x="459" y="178"/>
                    <a:pt x="460" y="179"/>
                  </a:cubicBezTo>
                  <a:cubicBezTo>
                    <a:pt x="460" y="180"/>
                    <a:pt x="461" y="181"/>
                    <a:pt x="461" y="181"/>
                  </a:cubicBezTo>
                  <a:cubicBezTo>
                    <a:pt x="463" y="183"/>
                    <a:pt x="465" y="185"/>
                    <a:pt x="466" y="186"/>
                  </a:cubicBezTo>
                  <a:cubicBezTo>
                    <a:pt x="468" y="187"/>
                    <a:pt x="469" y="189"/>
                    <a:pt x="468" y="191"/>
                  </a:cubicBezTo>
                  <a:cubicBezTo>
                    <a:pt x="467" y="192"/>
                    <a:pt x="464" y="193"/>
                    <a:pt x="464" y="194"/>
                  </a:cubicBezTo>
                  <a:cubicBezTo>
                    <a:pt x="465" y="195"/>
                    <a:pt x="467" y="194"/>
                    <a:pt x="467" y="195"/>
                  </a:cubicBezTo>
                  <a:cubicBezTo>
                    <a:pt x="470" y="196"/>
                    <a:pt x="471" y="199"/>
                    <a:pt x="472" y="201"/>
                  </a:cubicBezTo>
                  <a:cubicBezTo>
                    <a:pt x="475" y="203"/>
                    <a:pt x="477" y="203"/>
                    <a:pt x="480" y="202"/>
                  </a:cubicBezTo>
                  <a:cubicBezTo>
                    <a:pt x="482" y="202"/>
                    <a:pt x="483" y="200"/>
                    <a:pt x="484" y="200"/>
                  </a:cubicBezTo>
                  <a:cubicBezTo>
                    <a:pt x="485" y="199"/>
                    <a:pt x="486" y="200"/>
                    <a:pt x="488" y="200"/>
                  </a:cubicBezTo>
                  <a:cubicBezTo>
                    <a:pt x="491" y="201"/>
                    <a:pt x="493" y="198"/>
                    <a:pt x="496" y="197"/>
                  </a:cubicBezTo>
                  <a:cubicBezTo>
                    <a:pt x="497" y="197"/>
                    <a:pt x="499" y="197"/>
                    <a:pt x="501" y="197"/>
                  </a:cubicBezTo>
                  <a:cubicBezTo>
                    <a:pt x="502" y="197"/>
                    <a:pt x="503" y="196"/>
                    <a:pt x="504" y="196"/>
                  </a:cubicBezTo>
                  <a:cubicBezTo>
                    <a:pt x="506" y="196"/>
                    <a:pt x="507" y="197"/>
                    <a:pt x="508" y="196"/>
                  </a:cubicBezTo>
                  <a:cubicBezTo>
                    <a:pt x="510" y="196"/>
                    <a:pt x="511" y="195"/>
                    <a:pt x="512" y="195"/>
                  </a:cubicBezTo>
                  <a:cubicBezTo>
                    <a:pt x="513" y="195"/>
                    <a:pt x="515" y="195"/>
                    <a:pt x="516" y="194"/>
                  </a:cubicBezTo>
                  <a:cubicBezTo>
                    <a:pt x="517" y="193"/>
                    <a:pt x="517" y="192"/>
                    <a:pt x="518" y="191"/>
                  </a:cubicBezTo>
                  <a:cubicBezTo>
                    <a:pt x="521" y="191"/>
                    <a:pt x="522" y="193"/>
                    <a:pt x="521" y="195"/>
                  </a:cubicBezTo>
                  <a:cubicBezTo>
                    <a:pt x="520" y="197"/>
                    <a:pt x="522" y="193"/>
                    <a:pt x="521" y="195"/>
                  </a:cubicBezTo>
                  <a:close/>
                  <a:moveTo>
                    <a:pt x="87" y="222"/>
                  </a:moveTo>
                  <a:cubicBezTo>
                    <a:pt x="88" y="223"/>
                    <a:pt x="88" y="223"/>
                    <a:pt x="88" y="221"/>
                  </a:cubicBezTo>
                  <a:cubicBezTo>
                    <a:pt x="88" y="222"/>
                    <a:pt x="87" y="221"/>
                    <a:pt x="87" y="222"/>
                  </a:cubicBezTo>
                  <a:close/>
                  <a:moveTo>
                    <a:pt x="219" y="271"/>
                  </a:moveTo>
                  <a:cubicBezTo>
                    <a:pt x="217" y="271"/>
                    <a:pt x="218" y="274"/>
                    <a:pt x="220" y="271"/>
                  </a:cubicBezTo>
                  <a:cubicBezTo>
                    <a:pt x="220" y="271"/>
                    <a:pt x="220" y="271"/>
                    <a:pt x="219" y="271"/>
                  </a:cubicBezTo>
                  <a:close/>
                  <a:moveTo>
                    <a:pt x="565" y="412"/>
                  </a:moveTo>
                  <a:cubicBezTo>
                    <a:pt x="564" y="412"/>
                    <a:pt x="563" y="415"/>
                    <a:pt x="564" y="416"/>
                  </a:cubicBezTo>
                  <a:cubicBezTo>
                    <a:pt x="565" y="416"/>
                    <a:pt x="567" y="413"/>
                    <a:pt x="565" y="412"/>
                  </a:cubicBezTo>
                  <a:close/>
                  <a:moveTo>
                    <a:pt x="515" y="372"/>
                  </a:moveTo>
                  <a:cubicBezTo>
                    <a:pt x="515" y="369"/>
                    <a:pt x="514" y="366"/>
                    <a:pt x="513" y="363"/>
                  </a:cubicBezTo>
                  <a:cubicBezTo>
                    <a:pt x="513" y="362"/>
                    <a:pt x="512" y="362"/>
                    <a:pt x="512" y="361"/>
                  </a:cubicBezTo>
                  <a:cubicBezTo>
                    <a:pt x="510" y="362"/>
                    <a:pt x="510" y="355"/>
                    <a:pt x="508" y="356"/>
                  </a:cubicBezTo>
                  <a:cubicBezTo>
                    <a:pt x="508" y="355"/>
                    <a:pt x="506" y="359"/>
                    <a:pt x="506" y="358"/>
                  </a:cubicBezTo>
                  <a:cubicBezTo>
                    <a:pt x="505" y="359"/>
                    <a:pt x="506" y="363"/>
                    <a:pt x="506" y="365"/>
                  </a:cubicBezTo>
                  <a:cubicBezTo>
                    <a:pt x="504" y="365"/>
                    <a:pt x="503" y="365"/>
                    <a:pt x="502" y="366"/>
                  </a:cubicBezTo>
                  <a:cubicBezTo>
                    <a:pt x="502" y="366"/>
                    <a:pt x="502" y="367"/>
                    <a:pt x="502" y="367"/>
                  </a:cubicBezTo>
                  <a:cubicBezTo>
                    <a:pt x="501" y="368"/>
                    <a:pt x="501" y="367"/>
                    <a:pt x="501" y="367"/>
                  </a:cubicBezTo>
                  <a:cubicBezTo>
                    <a:pt x="500" y="367"/>
                    <a:pt x="500" y="365"/>
                    <a:pt x="499" y="367"/>
                  </a:cubicBezTo>
                  <a:cubicBezTo>
                    <a:pt x="498" y="368"/>
                    <a:pt x="500" y="370"/>
                    <a:pt x="500" y="371"/>
                  </a:cubicBezTo>
                  <a:cubicBezTo>
                    <a:pt x="497" y="371"/>
                    <a:pt x="499" y="375"/>
                    <a:pt x="496" y="377"/>
                  </a:cubicBezTo>
                  <a:cubicBezTo>
                    <a:pt x="496" y="376"/>
                    <a:pt x="497" y="375"/>
                    <a:pt x="496" y="374"/>
                  </a:cubicBezTo>
                  <a:cubicBezTo>
                    <a:pt x="496" y="376"/>
                    <a:pt x="494" y="376"/>
                    <a:pt x="494" y="378"/>
                  </a:cubicBezTo>
                  <a:cubicBezTo>
                    <a:pt x="492" y="378"/>
                    <a:pt x="491" y="379"/>
                    <a:pt x="489" y="380"/>
                  </a:cubicBezTo>
                  <a:cubicBezTo>
                    <a:pt x="488" y="381"/>
                    <a:pt x="489" y="382"/>
                    <a:pt x="488" y="382"/>
                  </a:cubicBezTo>
                  <a:cubicBezTo>
                    <a:pt x="488" y="381"/>
                    <a:pt x="485" y="382"/>
                    <a:pt x="484" y="383"/>
                  </a:cubicBezTo>
                  <a:cubicBezTo>
                    <a:pt x="484" y="383"/>
                    <a:pt x="483" y="384"/>
                    <a:pt x="482" y="384"/>
                  </a:cubicBezTo>
                  <a:cubicBezTo>
                    <a:pt x="482" y="384"/>
                    <a:pt x="481" y="383"/>
                    <a:pt x="481" y="383"/>
                  </a:cubicBezTo>
                  <a:cubicBezTo>
                    <a:pt x="480" y="383"/>
                    <a:pt x="480" y="385"/>
                    <a:pt x="479" y="385"/>
                  </a:cubicBezTo>
                  <a:cubicBezTo>
                    <a:pt x="478" y="386"/>
                    <a:pt x="476" y="384"/>
                    <a:pt x="476" y="385"/>
                  </a:cubicBezTo>
                  <a:cubicBezTo>
                    <a:pt x="475" y="386"/>
                    <a:pt x="475" y="389"/>
                    <a:pt x="475" y="390"/>
                  </a:cubicBezTo>
                  <a:cubicBezTo>
                    <a:pt x="474" y="392"/>
                    <a:pt x="472" y="393"/>
                    <a:pt x="473" y="395"/>
                  </a:cubicBezTo>
                  <a:cubicBezTo>
                    <a:pt x="473" y="397"/>
                    <a:pt x="473" y="400"/>
                    <a:pt x="474" y="402"/>
                  </a:cubicBezTo>
                  <a:cubicBezTo>
                    <a:pt x="474" y="403"/>
                    <a:pt x="474" y="406"/>
                    <a:pt x="476" y="407"/>
                  </a:cubicBezTo>
                  <a:cubicBezTo>
                    <a:pt x="475" y="408"/>
                    <a:pt x="476" y="409"/>
                    <a:pt x="476" y="410"/>
                  </a:cubicBezTo>
                  <a:cubicBezTo>
                    <a:pt x="476" y="412"/>
                    <a:pt x="475" y="413"/>
                    <a:pt x="475" y="414"/>
                  </a:cubicBezTo>
                  <a:cubicBezTo>
                    <a:pt x="474" y="416"/>
                    <a:pt x="472" y="418"/>
                    <a:pt x="472" y="420"/>
                  </a:cubicBezTo>
                  <a:cubicBezTo>
                    <a:pt x="469" y="421"/>
                    <a:pt x="469" y="423"/>
                    <a:pt x="468" y="425"/>
                  </a:cubicBezTo>
                  <a:cubicBezTo>
                    <a:pt x="468" y="425"/>
                    <a:pt x="468" y="426"/>
                    <a:pt x="468" y="427"/>
                  </a:cubicBezTo>
                  <a:cubicBezTo>
                    <a:pt x="468" y="429"/>
                    <a:pt x="468" y="431"/>
                    <a:pt x="469" y="433"/>
                  </a:cubicBezTo>
                  <a:cubicBezTo>
                    <a:pt x="470" y="435"/>
                    <a:pt x="472" y="437"/>
                    <a:pt x="471" y="438"/>
                  </a:cubicBezTo>
                  <a:cubicBezTo>
                    <a:pt x="470" y="443"/>
                    <a:pt x="471" y="446"/>
                    <a:pt x="474" y="449"/>
                  </a:cubicBezTo>
                  <a:cubicBezTo>
                    <a:pt x="475" y="451"/>
                    <a:pt x="476" y="450"/>
                    <a:pt x="478" y="451"/>
                  </a:cubicBezTo>
                  <a:cubicBezTo>
                    <a:pt x="480" y="452"/>
                    <a:pt x="480" y="454"/>
                    <a:pt x="483" y="453"/>
                  </a:cubicBezTo>
                  <a:cubicBezTo>
                    <a:pt x="484" y="453"/>
                    <a:pt x="486" y="451"/>
                    <a:pt x="487" y="450"/>
                  </a:cubicBezTo>
                  <a:cubicBezTo>
                    <a:pt x="489" y="450"/>
                    <a:pt x="491" y="450"/>
                    <a:pt x="493" y="449"/>
                  </a:cubicBezTo>
                  <a:cubicBezTo>
                    <a:pt x="494" y="447"/>
                    <a:pt x="495" y="446"/>
                    <a:pt x="495" y="444"/>
                  </a:cubicBezTo>
                  <a:cubicBezTo>
                    <a:pt x="496" y="442"/>
                    <a:pt x="497" y="440"/>
                    <a:pt x="497" y="437"/>
                  </a:cubicBezTo>
                  <a:cubicBezTo>
                    <a:pt x="499" y="436"/>
                    <a:pt x="499" y="431"/>
                    <a:pt x="499" y="429"/>
                  </a:cubicBezTo>
                  <a:cubicBezTo>
                    <a:pt x="501" y="426"/>
                    <a:pt x="502" y="422"/>
                    <a:pt x="503" y="419"/>
                  </a:cubicBezTo>
                  <a:cubicBezTo>
                    <a:pt x="503" y="416"/>
                    <a:pt x="504" y="415"/>
                    <a:pt x="505" y="413"/>
                  </a:cubicBezTo>
                  <a:cubicBezTo>
                    <a:pt x="506" y="411"/>
                    <a:pt x="506" y="408"/>
                    <a:pt x="507" y="406"/>
                  </a:cubicBezTo>
                  <a:cubicBezTo>
                    <a:pt x="508" y="404"/>
                    <a:pt x="509" y="401"/>
                    <a:pt x="509" y="399"/>
                  </a:cubicBezTo>
                  <a:cubicBezTo>
                    <a:pt x="509" y="398"/>
                    <a:pt x="510" y="396"/>
                    <a:pt x="510" y="395"/>
                  </a:cubicBezTo>
                  <a:cubicBezTo>
                    <a:pt x="510" y="394"/>
                    <a:pt x="510" y="393"/>
                    <a:pt x="510" y="392"/>
                  </a:cubicBezTo>
                  <a:cubicBezTo>
                    <a:pt x="510" y="390"/>
                    <a:pt x="512" y="389"/>
                    <a:pt x="512" y="387"/>
                  </a:cubicBezTo>
                  <a:cubicBezTo>
                    <a:pt x="512" y="385"/>
                    <a:pt x="510" y="380"/>
                    <a:pt x="512" y="379"/>
                  </a:cubicBezTo>
                  <a:cubicBezTo>
                    <a:pt x="514" y="379"/>
                    <a:pt x="512" y="384"/>
                    <a:pt x="515" y="382"/>
                  </a:cubicBezTo>
                  <a:cubicBezTo>
                    <a:pt x="519" y="380"/>
                    <a:pt x="514" y="375"/>
                    <a:pt x="515" y="372"/>
                  </a:cubicBezTo>
                  <a:close/>
                  <a:moveTo>
                    <a:pt x="65" y="197"/>
                  </a:moveTo>
                  <a:cubicBezTo>
                    <a:pt x="64" y="197"/>
                    <a:pt x="66" y="198"/>
                    <a:pt x="66" y="198"/>
                  </a:cubicBezTo>
                  <a:cubicBezTo>
                    <a:pt x="66" y="198"/>
                    <a:pt x="67" y="197"/>
                    <a:pt x="65" y="197"/>
                  </a:cubicBezTo>
                  <a:close/>
                  <a:moveTo>
                    <a:pt x="447" y="166"/>
                  </a:moveTo>
                  <a:cubicBezTo>
                    <a:pt x="447" y="166"/>
                    <a:pt x="447" y="166"/>
                    <a:pt x="447" y="166"/>
                  </a:cubicBezTo>
                  <a:cubicBezTo>
                    <a:pt x="445" y="164"/>
                    <a:pt x="445" y="166"/>
                    <a:pt x="447" y="166"/>
                  </a:cubicBezTo>
                  <a:close/>
                  <a:moveTo>
                    <a:pt x="234" y="248"/>
                  </a:moveTo>
                  <a:cubicBezTo>
                    <a:pt x="233" y="248"/>
                    <a:pt x="231" y="250"/>
                    <a:pt x="232" y="251"/>
                  </a:cubicBezTo>
                  <a:cubicBezTo>
                    <a:pt x="233" y="253"/>
                    <a:pt x="234" y="249"/>
                    <a:pt x="235" y="249"/>
                  </a:cubicBezTo>
                  <a:cubicBezTo>
                    <a:pt x="235" y="248"/>
                    <a:pt x="234" y="248"/>
                    <a:pt x="234" y="248"/>
                  </a:cubicBezTo>
                  <a:close/>
                  <a:moveTo>
                    <a:pt x="469" y="355"/>
                  </a:moveTo>
                  <a:cubicBezTo>
                    <a:pt x="469" y="354"/>
                    <a:pt x="468" y="353"/>
                    <a:pt x="468" y="352"/>
                  </a:cubicBezTo>
                  <a:cubicBezTo>
                    <a:pt x="468" y="352"/>
                    <a:pt x="467" y="356"/>
                    <a:pt x="469" y="355"/>
                  </a:cubicBezTo>
                  <a:close/>
                  <a:moveTo>
                    <a:pt x="481" y="361"/>
                  </a:moveTo>
                  <a:cubicBezTo>
                    <a:pt x="481" y="361"/>
                    <a:pt x="480" y="361"/>
                    <a:pt x="481" y="362"/>
                  </a:cubicBezTo>
                  <a:cubicBezTo>
                    <a:pt x="481" y="362"/>
                    <a:pt x="481" y="362"/>
                    <a:pt x="481" y="361"/>
                  </a:cubicBezTo>
                  <a:close/>
                  <a:moveTo>
                    <a:pt x="476" y="357"/>
                  </a:moveTo>
                  <a:cubicBezTo>
                    <a:pt x="476" y="357"/>
                    <a:pt x="476" y="356"/>
                    <a:pt x="476" y="356"/>
                  </a:cubicBezTo>
                  <a:cubicBezTo>
                    <a:pt x="474" y="356"/>
                    <a:pt x="476" y="358"/>
                    <a:pt x="476" y="357"/>
                  </a:cubicBezTo>
                  <a:close/>
                  <a:moveTo>
                    <a:pt x="19" y="162"/>
                  </a:moveTo>
                  <a:cubicBezTo>
                    <a:pt x="18" y="162"/>
                    <a:pt x="20" y="165"/>
                    <a:pt x="20" y="163"/>
                  </a:cubicBezTo>
                  <a:cubicBezTo>
                    <a:pt x="20" y="162"/>
                    <a:pt x="20" y="162"/>
                    <a:pt x="19" y="162"/>
                  </a:cubicBezTo>
                  <a:close/>
                  <a:moveTo>
                    <a:pt x="13" y="169"/>
                  </a:moveTo>
                  <a:cubicBezTo>
                    <a:pt x="11" y="168"/>
                    <a:pt x="14" y="173"/>
                    <a:pt x="14" y="170"/>
                  </a:cubicBezTo>
                  <a:cubicBezTo>
                    <a:pt x="14" y="169"/>
                    <a:pt x="14" y="169"/>
                    <a:pt x="13" y="169"/>
                  </a:cubicBezTo>
                  <a:close/>
                  <a:moveTo>
                    <a:pt x="4" y="155"/>
                  </a:moveTo>
                  <a:cubicBezTo>
                    <a:pt x="0" y="157"/>
                    <a:pt x="4" y="157"/>
                    <a:pt x="4" y="156"/>
                  </a:cubicBezTo>
                  <a:cubicBezTo>
                    <a:pt x="4" y="155"/>
                    <a:pt x="4" y="155"/>
                    <a:pt x="4" y="155"/>
                  </a:cubicBezTo>
                  <a:close/>
                  <a:moveTo>
                    <a:pt x="9" y="171"/>
                  </a:moveTo>
                  <a:cubicBezTo>
                    <a:pt x="8" y="171"/>
                    <a:pt x="8" y="171"/>
                    <a:pt x="8" y="171"/>
                  </a:cubicBezTo>
                  <a:cubicBezTo>
                    <a:pt x="9" y="172"/>
                    <a:pt x="10" y="171"/>
                    <a:pt x="9" y="171"/>
                  </a:cubicBezTo>
                  <a:close/>
                  <a:moveTo>
                    <a:pt x="4" y="157"/>
                  </a:moveTo>
                  <a:cubicBezTo>
                    <a:pt x="4" y="157"/>
                    <a:pt x="4" y="158"/>
                    <a:pt x="4" y="158"/>
                  </a:cubicBezTo>
                  <a:cubicBezTo>
                    <a:pt x="5" y="158"/>
                    <a:pt x="5" y="157"/>
                    <a:pt x="4" y="15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endParaRPr lang="ru-RU" sz="7198"/>
            </a:p>
          </p:txBody>
        </p:sp>
        <p:sp>
          <p:nvSpPr>
            <p:cNvPr id="9" name="New_Zeland">
              <a:extLst>
                <a:ext uri="{FF2B5EF4-FFF2-40B4-BE49-F238E27FC236}">
                  <a16:creationId xmlns:a16="http://schemas.microsoft.com/office/drawing/2014/main" id="{3C5C15EE-6A32-A08A-4A60-8736CC4223C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0378193" y="11425636"/>
              <a:ext cx="949079" cy="1063347"/>
            </a:xfrm>
            <a:custGeom>
              <a:avLst/>
              <a:gdLst>
                <a:gd name="T0" fmla="*/ 43151 w 121"/>
                <a:gd name="T1" fmla="*/ 453026 h 135"/>
                <a:gd name="T2" fmla="*/ 35306 w 121"/>
                <a:gd name="T3" fmla="*/ 449087 h 135"/>
                <a:gd name="T4" fmla="*/ 43151 w 121"/>
                <a:gd name="T5" fmla="*/ 460905 h 135"/>
                <a:gd name="T6" fmla="*/ 58843 w 121"/>
                <a:gd name="T7" fmla="*/ 437268 h 135"/>
                <a:gd name="T8" fmla="*/ 35306 w 121"/>
                <a:gd name="T9" fmla="*/ 527874 h 135"/>
                <a:gd name="T10" fmla="*/ 11769 w 121"/>
                <a:gd name="T11" fmla="*/ 382117 h 135"/>
                <a:gd name="T12" fmla="*/ 7846 w 121"/>
                <a:gd name="T13" fmla="*/ 401814 h 135"/>
                <a:gd name="T14" fmla="*/ 211833 w 121"/>
                <a:gd name="T15" fmla="*/ 228483 h 135"/>
                <a:gd name="T16" fmla="*/ 211833 w 121"/>
                <a:gd name="T17" fmla="*/ 224543 h 135"/>
                <a:gd name="T18" fmla="*/ 207910 w 121"/>
                <a:gd name="T19" fmla="*/ 224543 h 135"/>
                <a:gd name="T20" fmla="*/ 203987 w 121"/>
                <a:gd name="T21" fmla="*/ 220604 h 135"/>
                <a:gd name="T22" fmla="*/ 184373 w 121"/>
                <a:gd name="T23" fmla="*/ 228483 h 135"/>
                <a:gd name="T24" fmla="*/ 176528 w 121"/>
                <a:gd name="T25" fmla="*/ 200907 h 135"/>
                <a:gd name="T26" fmla="*/ 156913 w 121"/>
                <a:gd name="T27" fmla="*/ 224543 h 135"/>
                <a:gd name="T28" fmla="*/ 133376 w 121"/>
                <a:gd name="T29" fmla="*/ 271816 h 135"/>
                <a:gd name="T30" fmla="*/ 101994 w 121"/>
                <a:gd name="T31" fmla="*/ 307270 h 135"/>
                <a:gd name="T32" fmla="*/ 70611 w 121"/>
                <a:gd name="T33" fmla="*/ 330906 h 135"/>
                <a:gd name="T34" fmla="*/ 39228 w 121"/>
                <a:gd name="T35" fmla="*/ 358481 h 135"/>
                <a:gd name="T36" fmla="*/ 27460 w 121"/>
                <a:gd name="T37" fmla="*/ 370299 h 135"/>
                <a:gd name="T38" fmla="*/ 19614 w 121"/>
                <a:gd name="T39" fmla="*/ 382117 h 135"/>
                <a:gd name="T40" fmla="*/ 7846 w 121"/>
                <a:gd name="T41" fmla="*/ 389996 h 135"/>
                <a:gd name="T42" fmla="*/ 7846 w 121"/>
                <a:gd name="T43" fmla="*/ 397875 h 135"/>
                <a:gd name="T44" fmla="*/ 7846 w 121"/>
                <a:gd name="T45" fmla="*/ 409693 h 135"/>
                <a:gd name="T46" fmla="*/ 27460 w 121"/>
                <a:gd name="T47" fmla="*/ 421511 h 135"/>
                <a:gd name="T48" fmla="*/ 50997 w 121"/>
                <a:gd name="T49" fmla="*/ 433329 h 135"/>
                <a:gd name="T50" fmla="*/ 66688 w 121"/>
                <a:gd name="T51" fmla="*/ 437268 h 135"/>
                <a:gd name="T52" fmla="*/ 94148 w 121"/>
                <a:gd name="T53" fmla="*/ 433329 h 135"/>
                <a:gd name="T54" fmla="*/ 117685 w 121"/>
                <a:gd name="T55" fmla="*/ 401814 h 135"/>
                <a:gd name="T56" fmla="*/ 133376 w 121"/>
                <a:gd name="T57" fmla="*/ 346663 h 135"/>
                <a:gd name="T58" fmla="*/ 180450 w 121"/>
                <a:gd name="T59" fmla="*/ 326967 h 135"/>
                <a:gd name="T60" fmla="*/ 176528 w 121"/>
                <a:gd name="T61" fmla="*/ 315148 h 135"/>
                <a:gd name="T62" fmla="*/ 203987 w 121"/>
                <a:gd name="T63" fmla="*/ 271816 h 135"/>
                <a:gd name="T64" fmla="*/ 211833 w 121"/>
                <a:gd name="T65" fmla="*/ 236361 h 135"/>
                <a:gd name="T66" fmla="*/ 219679 w 121"/>
                <a:gd name="T67" fmla="*/ 224543 h 135"/>
                <a:gd name="T68" fmla="*/ 321672 w 121"/>
                <a:gd name="T69" fmla="*/ 102423 h 135"/>
                <a:gd name="T70" fmla="*/ 294213 w 121"/>
                <a:gd name="T71" fmla="*/ 118181 h 135"/>
                <a:gd name="T72" fmla="*/ 262830 w 121"/>
                <a:gd name="T73" fmla="*/ 98484 h 135"/>
                <a:gd name="T74" fmla="*/ 251061 w 121"/>
                <a:gd name="T75" fmla="*/ 74848 h 135"/>
                <a:gd name="T76" fmla="*/ 251061 w 121"/>
                <a:gd name="T77" fmla="*/ 90605 h 135"/>
                <a:gd name="T78" fmla="*/ 231447 w 121"/>
                <a:gd name="T79" fmla="*/ 70908 h 135"/>
                <a:gd name="T80" fmla="*/ 219679 w 121"/>
                <a:gd name="T81" fmla="*/ 47272 h 135"/>
                <a:gd name="T82" fmla="*/ 219679 w 121"/>
                <a:gd name="T83" fmla="*/ 27575 h 135"/>
                <a:gd name="T84" fmla="*/ 207910 w 121"/>
                <a:gd name="T85" fmla="*/ 19697 h 135"/>
                <a:gd name="T86" fmla="*/ 192219 w 121"/>
                <a:gd name="T87" fmla="*/ 15757 h 135"/>
                <a:gd name="T88" fmla="*/ 184373 w 121"/>
                <a:gd name="T89" fmla="*/ 0 h 135"/>
                <a:gd name="T90" fmla="*/ 188296 w 121"/>
                <a:gd name="T91" fmla="*/ 27575 h 135"/>
                <a:gd name="T92" fmla="*/ 215756 w 121"/>
                <a:gd name="T93" fmla="*/ 66969 h 135"/>
                <a:gd name="T94" fmla="*/ 219679 w 121"/>
                <a:gd name="T95" fmla="*/ 63030 h 135"/>
                <a:gd name="T96" fmla="*/ 227524 w 121"/>
                <a:gd name="T97" fmla="*/ 86666 h 135"/>
                <a:gd name="T98" fmla="*/ 227524 w 121"/>
                <a:gd name="T99" fmla="*/ 86666 h 135"/>
                <a:gd name="T100" fmla="*/ 235370 w 121"/>
                <a:gd name="T101" fmla="*/ 118181 h 135"/>
                <a:gd name="T102" fmla="*/ 227524 w 121"/>
                <a:gd name="T103" fmla="*/ 141817 h 135"/>
                <a:gd name="T104" fmla="*/ 227524 w 121"/>
                <a:gd name="T105" fmla="*/ 181210 h 135"/>
                <a:gd name="T106" fmla="*/ 235370 w 121"/>
                <a:gd name="T107" fmla="*/ 232422 h 135"/>
                <a:gd name="T108" fmla="*/ 262830 w 121"/>
                <a:gd name="T109" fmla="*/ 228483 h 135"/>
                <a:gd name="T110" fmla="*/ 290290 w 121"/>
                <a:gd name="T111" fmla="*/ 177271 h 135"/>
                <a:gd name="T112" fmla="*/ 313827 w 121"/>
                <a:gd name="T113" fmla="*/ 153635 h 135"/>
                <a:gd name="T114" fmla="*/ 325595 w 121"/>
                <a:gd name="T115" fmla="*/ 129999 h 135"/>
                <a:gd name="T116" fmla="*/ 474663 w 121"/>
                <a:gd name="T117" fmla="*/ 342724 h 135"/>
                <a:gd name="T118" fmla="*/ 466817 w 121"/>
                <a:gd name="T119" fmla="*/ 330906 h 135"/>
                <a:gd name="T120" fmla="*/ 266753 w 121"/>
                <a:gd name="T121" fmla="*/ 106363 h 135"/>
                <a:gd name="T122" fmla="*/ 247139 w 121"/>
                <a:gd name="T123" fmla="*/ 55151 h 135"/>
                <a:gd name="T124" fmla="*/ 235370 w 121"/>
                <a:gd name="T125" fmla="*/ 78787 h 135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121" h="135">
                  <a:moveTo>
                    <a:pt x="60" y="55"/>
                  </a:moveTo>
                  <a:cubicBezTo>
                    <a:pt x="60" y="55"/>
                    <a:pt x="60" y="55"/>
                    <a:pt x="60" y="55"/>
                  </a:cubicBezTo>
                  <a:cubicBezTo>
                    <a:pt x="60" y="55"/>
                    <a:pt x="60" y="55"/>
                    <a:pt x="60" y="55"/>
                  </a:cubicBezTo>
                  <a:close/>
                  <a:moveTo>
                    <a:pt x="66" y="18"/>
                  </a:moveTo>
                  <a:cubicBezTo>
                    <a:pt x="66" y="18"/>
                    <a:pt x="66" y="19"/>
                    <a:pt x="66" y="19"/>
                  </a:cubicBezTo>
                  <a:cubicBezTo>
                    <a:pt x="66" y="18"/>
                    <a:pt x="66" y="18"/>
                    <a:pt x="66" y="18"/>
                  </a:cubicBezTo>
                  <a:cubicBezTo>
                    <a:pt x="66" y="18"/>
                    <a:pt x="66" y="18"/>
                    <a:pt x="66" y="18"/>
                  </a:cubicBezTo>
                  <a:cubicBezTo>
                    <a:pt x="66" y="18"/>
                    <a:pt x="66" y="18"/>
                    <a:pt x="66" y="18"/>
                  </a:cubicBezTo>
                  <a:close/>
                  <a:moveTo>
                    <a:pt x="46" y="51"/>
                  </a:moveTo>
                  <a:cubicBezTo>
                    <a:pt x="46" y="51"/>
                    <a:pt x="46" y="52"/>
                    <a:pt x="46" y="51"/>
                  </a:cubicBezTo>
                  <a:cubicBezTo>
                    <a:pt x="46" y="51"/>
                    <a:pt x="46" y="51"/>
                    <a:pt x="46" y="51"/>
                  </a:cubicBezTo>
                  <a:close/>
                  <a:moveTo>
                    <a:pt x="2" y="106"/>
                  </a:moveTo>
                  <a:cubicBezTo>
                    <a:pt x="1" y="106"/>
                    <a:pt x="1" y="106"/>
                    <a:pt x="1" y="106"/>
                  </a:cubicBezTo>
                  <a:cubicBezTo>
                    <a:pt x="1" y="106"/>
                    <a:pt x="1" y="106"/>
                    <a:pt x="2" y="106"/>
                  </a:cubicBezTo>
                  <a:close/>
                  <a:moveTo>
                    <a:pt x="12" y="115"/>
                  </a:moveTo>
                  <a:cubicBezTo>
                    <a:pt x="12" y="115"/>
                    <a:pt x="12" y="115"/>
                    <a:pt x="12" y="115"/>
                  </a:cubicBezTo>
                  <a:cubicBezTo>
                    <a:pt x="12" y="115"/>
                    <a:pt x="12" y="115"/>
                    <a:pt x="12" y="115"/>
                  </a:cubicBezTo>
                  <a:cubicBezTo>
                    <a:pt x="12" y="115"/>
                    <a:pt x="12" y="115"/>
                    <a:pt x="11" y="115"/>
                  </a:cubicBezTo>
                  <a:cubicBezTo>
                    <a:pt x="11" y="114"/>
                    <a:pt x="11" y="114"/>
                    <a:pt x="11" y="115"/>
                  </a:cubicBezTo>
                  <a:cubicBezTo>
                    <a:pt x="11" y="115"/>
                    <a:pt x="11" y="115"/>
                    <a:pt x="11" y="115"/>
                  </a:cubicBezTo>
                  <a:cubicBezTo>
                    <a:pt x="11" y="115"/>
                    <a:pt x="11" y="114"/>
                    <a:pt x="11" y="114"/>
                  </a:cubicBezTo>
                  <a:cubicBezTo>
                    <a:pt x="11" y="114"/>
                    <a:pt x="11" y="114"/>
                    <a:pt x="11" y="114"/>
                  </a:cubicBezTo>
                  <a:cubicBezTo>
                    <a:pt x="11" y="114"/>
                    <a:pt x="11" y="114"/>
                    <a:pt x="11" y="114"/>
                  </a:cubicBezTo>
                  <a:cubicBezTo>
                    <a:pt x="11" y="114"/>
                    <a:pt x="11" y="114"/>
                    <a:pt x="12" y="114"/>
                  </a:cubicBezTo>
                  <a:cubicBezTo>
                    <a:pt x="12" y="114"/>
                    <a:pt x="12" y="114"/>
                    <a:pt x="12" y="114"/>
                  </a:cubicBezTo>
                  <a:cubicBezTo>
                    <a:pt x="12" y="114"/>
                    <a:pt x="12" y="114"/>
                    <a:pt x="12" y="114"/>
                  </a:cubicBezTo>
                  <a:cubicBezTo>
                    <a:pt x="12" y="114"/>
                    <a:pt x="12" y="114"/>
                    <a:pt x="12" y="114"/>
                  </a:cubicBezTo>
                  <a:cubicBezTo>
                    <a:pt x="12" y="113"/>
                    <a:pt x="12" y="113"/>
                    <a:pt x="12" y="113"/>
                  </a:cubicBezTo>
                  <a:cubicBezTo>
                    <a:pt x="11" y="113"/>
                    <a:pt x="11" y="113"/>
                    <a:pt x="11" y="113"/>
                  </a:cubicBezTo>
                  <a:cubicBezTo>
                    <a:pt x="11" y="112"/>
                    <a:pt x="11" y="112"/>
                    <a:pt x="11" y="112"/>
                  </a:cubicBezTo>
                  <a:cubicBezTo>
                    <a:pt x="10" y="112"/>
                    <a:pt x="10" y="112"/>
                    <a:pt x="10" y="112"/>
                  </a:cubicBezTo>
                  <a:cubicBezTo>
                    <a:pt x="10" y="112"/>
                    <a:pt x="10" y="112"/>
                    <a:pt x="10" y="112"/>
                  </a:cubicBezTo>
                  <a:cubicBezTo>
                    <a:pt x="10" y="112"/>
                    <a:pt x="9" y="112"/>
                    <a:pt x="9" y="112"/>
                  </a:cubicBezTo>
                  <a:cubicBezTo>
                    <a:pt x="9" y="112"/>
                    <a:pt x="9" y="112"/>
                    <a:pt x="9" y="113"/>
                  </a:cubicBezTo>
                  <a:cubicBezTo>
                    <a:pt x="9" y="113"/>
                    <a:pt x="9" y="113"/>
                    <a:pt x="9" y="113"/>
                  </a:cubicBezTo>
                  <a:cubicBezTo>
                    <a:pt x="9" y="113"/>
                    <a:pt x="9" y="113"/>
                    <a:pt x="9" y="113"/>
                  </a:cubicBezTo>
                  <a:cubicBezTo>
                    <a:pt x="9" y="114"/>
                    <a:pt x="9" y="114"/>
                    <a:pt x="9" y="114"/>
                  </a:cubicBezTo>
                  <a:cubicBezTo>
                    <a:pt x="9" y="114"/>
                    <a:pt x="9" y="114"/>
                    <a:pt x="9" y="114"/>
                  </a:cubicBezTo>
                  <a:cubicBezTo>
                    <a:pt x="9" y="115"/>
                    <a:pt x="9" y="115"/>
                    <a:pt x="9" y="115"/>
                  </a:cubicBezTo>
                  <a:cubicBezTo>
                    <a:pt x="9" y="115"/>
                    <a:pt x="9" y="115"/>
                    <a:pt x="9" y="115"/>
                  </a:cubicBezTo>
                  <a:cubicBezTo>
                    <a:pt x="9" y="116"/>
                    <a:pt x="8" y="116"/>
                    <a:pt x="8" y="116"/>
                  </a:cubicBezTo>
                  <a:cubicBezTo>
                    <a:pt x="8" y="116"/>
                    <a:pt x="8" y="116"/>
                    <a:pt x="8" y="117"/>
                  </a:cubicBezTo>
                  <a:cubicBezTo>
                    <a:pt x="8" y="117"/>
                    <a:pt x="8" y="117"/>
                    <a:pt x="8" y="117"/>
                  </a:cubicBezTo>
                  <a:cubicBezTo>
                    <a:pt x="8" y="117"/>
                    <a:pt x="7" y="117"/>
                    <a:pt x="7" y="118"/>
                  </a:cubicBezTo>
                  <a:cubicBezTo>
                    <a:pt x="7" y="118"/>
                    <a:pt x="7" y="118"/>
                    <a:pt x="7" y="118"/>
                  </a:cubicBezTo>
                  <a:cubicBezTo>
                    <a:pt x="8" y="118"/>
                    <a:pt x="8" y="118"/>
                    <a:pt x="8" y="118"/>
                  </a:cubicBezTo>
                  <a:cubicBezTo>
                    <a:pt x="8" y="118"/>
                    <a:pt x="8" y="118"/>
                    <a:pt x="8" y="118"/>
                  </a:cubicBezTo>
                  <a:cubicBezTo>
                    <a:pt x="9" y="118"/>
                    <a:pt x="9" y="118"/>
                    <a:pt x="9" y="118"/>
                  </a:cubicBezTo>
                  <a:cubicBezTo>
                    <a:pt x="8" y="118"/>
                    <a:pt x="8" y="118"/>
                    <a:pt x="8" y="118"/>
                  </a:cubicBezTo>
                  <a:cubicBezTo>
                    <a:pt x="8" y="118"/>
                    <a:pt x="8" y="118"/>
                    <a:pt x="8" y="117"/>
                  </a:cubicBezTo>
                  <a:cubicBezTo>
                    <a:pt x="8" y="117"/>
                    <a:pt x="8" y="117"/>
                    <a:pt x="9" y="117"/>
                  </a:cubicBezTo>
                  <a:cubicBezTo>
                    <a:pt x="9" y="117"/>
                    <a:pt x="9" y="117"/>
                    <a:pt x="9" y="117"/>
                  </a:cubicBezTo>
                  <a:cubicBezTo>
                    <a:pt x="9" y="117"/>
                    <a:pt x="9" y="117"/>
                    <a:pt x="9" y="117"/>
                  </a:cubicBezTo>
                  <a:cubicBezTo>
                    <a:pt x="9" y="117"/>
                    <a:pt x="9" y="117"/>
                    <a:pt x="9" y="117"/>
                  </a:cubicBezTo>
                  <a:cubicBezTo>
                    <a:pt x="10" y="117"/>
                    <a:pt x="10" y="117"/>
                    <a:pt x="10" y="117"/>
                  </a:cubicBezTo>
                  <a:cubicBezTo>
                    <a:pt x="10" y="117"/>
                    <a:pt x="10" y="117"/>
                    <a:pt x="11" y="117"/>
                  </a:cubicBezTo>
                  <a:cubicBezTo>
                    <a:pt x="11" y="117"/>
                    <a:pt x="11" y="117"/>
                    <a:pt x="11" y="117"/>
                  </a:cubicBezTo>
                  <a:cubicBezTo>
                    <a:pt x="11" y="117"/>
                    <a:pt x="11" y="117"/>
                    <a:pt x="11" y="116"/>
                  </a:cubicBezTo>
                  <a:cubicBezTo>
                    <a:pt x="11" y="116"/>
                    <a:pt x="11" y="116"/>
                    <a:pt x="11" y="116"/>
                  </a:cubicBezTo>
                  <a:cubicBezTo>
                    <a:pt x="12" y="116"/>
                    <a:pt x="12" y="116"/>
                    <a:pt x="12" y="116"/>
                  </a:cubicBezTo>
                  <a:cubicBezTo>
                    <a:pt x="12" y="116"/>
                    <a:pt x="12" y="116"/>
                    <a:pt x="12" y="116"/>
                  </a:cubicBezTo>
                  <a:cubicBezTo>
                    <a:pt x="12" y="116"/>
                    <a:pt x="12" y="116"/>
                    <a:pt x="12" y="116"/>
                  </a:cubicBezTo>
                  <a:cubicBezTo>
                    <a:pt x="13" y="116"/>
                    <a:pt x="13" y="116"/>
                    <a:pt x="13" y="116"/>
                  </a:cubicBezTo>
                  <a:cubicBezTo>
                    <a:pt x="13" y="116"/>
                    <a:pt x="13" y="116"/>
                    <a:pt x="13" y="115"/>
                  </a:cubicBezTo>
                  <a:cubicBezTo>
                    <a:pt x="13" y="115"/>
                    <a:pt x="13" y="115"/>
                    <a:pt x="13" y="115"/>
                  </a:cubicBezTo>
                  <a:cubicBezTo>
                    <a:pt x="12" y="115"/>
                    <a:pt x="12" y="115"/>
                    <a:pt x="12" y="115"/>
                  </a:cubicBezTo>
                  <a:close/>
                  <a:moveTo>
                    <a:pt x="8" y="113"/>
                  </a:moveTo>
                  <a:cubicBezTo>
                    <a:pt x="8" y="113"/>
                    <a:pt x="8" y="113"/>
                    <a:pt x="9" y="113"/>
                  </a:cubicBezTo>
                  <a:cubicBezTo>
                    <a:pt x="9" y="113"/>
                    <a:pt x="9" y="113"/>
                    <a:pt x="9" y="113"/>
                  </a:cubicBezTo>
                  <a:cubicBezTo>
                    <a:pt x="9" y="113"/>
                    <a:pt x="9" y="113"/>
                    <a:pt x="8" y="113"/>
                  </a:cubicBezTo>
                  <a:close/>
                  <a:moveTo>
                    <a:pt x="11" y="130"/>
                  </a:moveTo>
                  <a:cubicBezTo>
                    <a:pt x="11" y="130"/>
                    <a:pt x="11" y="130"/>
                    <a:pt x="11" y="130"/>
                  </a:cubicBezTo>
                  <a:cubicBezTo>
                    <a:pt x="12" y="130"/>
                    <a:pt x="12" y="130"/>
                    <a:pt x="11" y="130"/>
                  </a:cubicBezTo>
                  <a:close/>
                  <a:moveTo>
                    <a:pt x="14" y="111"/>
                  </a:moveTo>
                  <a:cubicBezTo>
                    <a:pt x="14" y="111"/>
                    <a:pt x="14" y="111"/>
                    <a:pt x="14" y="111"/>
                  </a:cubicBezTo>
                  <a:cubicBezTo>
                    <a:pt x="14" y="111"/>
                    <a:pt x="14" y="111"/>
                    <a:pt x="15" y="111"/>
                  </a:cubicBezTo>
                  <a:cubicBezTo>
                    <a:pt x="15" y="111"/>
                    <a:pt x="15" y="111"/>
                    <a:pt x="14" y="111"/>
                  </a:cubicBezTo>
                  <a:close/>
                  <a:moveTo>
                    <a:pt x="15" y="113"/>
                  </a:moveTo>
                  <a:cubicBezTo>
                    <a:pt x="15" y="113"/>
                    <a:pt x="15" y="113"/>
                    <a:pt x="15" y="113"/>
                  </a:cubicBezTo>
                  <a:cubicBezTo>
                    <a:pt x="15" y="113"/>
                    <a:pt x="15" y="113"/>
                    <a:pt x="15" y="113"/>
                  </a:cubicBezTo>
                  <a:close/>
                  <a:moveTo>
                    <a:pt x="11" y="131"/>
                  </a:moveTo>
                  <a:cubicBezTo>
                    <a:pt x="11" y="131"/>
                    <a:pt x="11" y="131"/>
                    <a:pt x="11" y="131"/>
                  </a:cubicBezTo>
                  <a:cubicBezTo>
                    <a:pt x="10" y="130"/>
                    <a:pt x="10" y="130"/>
                    <a:pt x="10" y="130"/>
                  </a:cubicBezTo>
                  <a:cubicBezTo>
                    <a:pt x="10" y="130"/>
                    <a:pt x="10" y="130"/>
                    <a:pt x="10" y="130"/>
                  </a:cubicBezTo>
                  <a:cubicBezTo>
                    <a:pt x="10" y="131"/>
                    <a:pt x="10" y="131"/>
                    <a:pt x="10" y="131"/>
                  </a:cubicBezTo>
                  <a:cubicBezTo>
                    <a:pt x="10" y="131"/>
                    <a:pt x="10" y="131"/>
                    <a:pt x="10" y="131"/>
                  </a:cubicBezTo>
                  <a:cubicBezTo>
                    <a:pt x="10" y="132"/>
                    <a:pt x="10" y="132"/>
                    <a:pt x="10" y="132"/>
                  </a:cubicBezTo>
                  <a:cubicBezTo>
                    <a:pt x="10" y="132"/>
                    <a:pt x="9" y="133"/>
                    <a:pt x="9" y="133"/>
                  </a:cubicBezTo>
                  <a:cubicBezTo>
                    <a:pt x="9" y="133"/>
                    <a:pt x="9" y="133"/>
                    <a:pt x="9" y="133"/>
                  </a:cubicBezTo>
                  <a:cubicBezTo>
                    <a:pt x="9" y="133"/>
                    <a:pt x="9" y="133"/>
                    <a:pt x="9" y="133"/>
                  </a:cubicBezTo>
                  <a:cubicBezTo>
                    <a:pt x="9" y="133"/>
                    <a:pt x="8" y="133"/>
                    <a:pt x="8" y="133"/>
                  </a:cubicBezTo>
                  <a:cubicBezTo>
                    <a:pt x="8" y="133"/>
                    <a:pt x="8" y="134"/>
                    <a:pt x="9" y="134"/>
                  </a:cubicBezTo>
                  <a:cubicBezTo>
                    <a:pt x="9" y="134"/>
                    <a:pt x="9" y="134"/>
                    <a:pt x="9" y="134"/>
                  </a:cubicBezTo>
                  <a:cubicBezTo>
                    <a:pt x="9" y="134"/>
                    <a:pt x="9" y="134"/>
                    <a:pt x="9" y="134"/>
                  </a:cubicBezTo>
                  <a:cubicBezTo>
                    <a:pt x="9" y="134"/>
                    <a:pt x="9" y="134"/>
                    <a:pt x="9" y="134"/>
                  </a:cubicBezTo>
                  <a:cubicBezTo>
                    <a:pt x="9" y="134"/>
                    <a:pt x="9" y="134"/>
                    <a:pt x="9" y="134"/>
                  </a:cubicBezTo>
                  <a:cubicBezTo>
                    <a:pt x="9" y="133"/>
                    <a:pt x="9" y="133"/>
                    <a:pt x="9" y="133"/>
                  </a:cubicBezTo>
                  <a:cubicBezTo>
                    <a:pt x="10" y="133"/>
                    <a:pt x="9" y="133"/>
                    <a:pt x="9" y="133"/>
                  </a:cubicBezTo>
                  <a:cubicBezTo>
                    <a:pt x="10" y="133"/>
                    <a:pt x="10" y="133"/>
                    <a:pt x="10" y="133"/>
                  </a:cubicBezTo>
                  <a:cubicBezTo>
                    <a:pt x="10" y="134"/>
                    <a:pt x="10" y="134"/>
                    <a:pt x="10" y="134"/>
                  </a:cubicBezTo>
                  <a:cubicBezTo>
                    <a:pt x="11" y="134"/>
                    <a:pt x="11" y="134"/>
                    <a:pt x="11" y="134"/>
                  </a:cubicBezTo>
                  <a:cubicBezTo>
                    <a:pt x="11" y="133"/>
                    <a:pt x="11" y="133"/>
                    <a:pt x="11" y="133"/>
                  </a:cubicBezTo>
                  <a:cubicBezTo>
                    <a:pt x="11" y="133"/>
                    <a:pt x="11" y="133"/>
                    <a:pt x="11" y="133"/>
                  </a:cubicBezTo>
                  <a:cubicBezTo>
                    <a:pt x="11" y="133"/>
                    <a:pt x="11" y="133"/>
                    <a:pt x="10" y="133"/>
                  </a:cubicBezTo>
                  <a:cubicBezTo>
                    <a:pt x="10" y="132"/>
                    <a:pt x="10" y="132"/>
                    <a:pt x="10" y="132"/>
                  </a:cubicBezTo>
                  <a:cubicBezTo>
                    <a:pt x="10" y="133"/>
                    <a:pt x="10" y="132"/>
                    <a:pt x="10" y="132"/>
                  </a:cubicBezTo>
                  <a:cubicBezTo>
                    <a:pt x="10" y="132"/>
                    <a:pt x="10" y="132"/>
                    <a:pt x="10" y="132"/>
                  </a:cubicBezTo>
                  <a:cubicBezTo>
                    <a:pt x="10" y="132"/>
                    <a:pt x="10" y="132"/>
                    <a:pt x="10" y="132"/>
                  </a:cubicBezTo>
                  <a:cubicBezTo>
                    <a:pt x="11" y="132"/>
                    <a:pt x="11" y="131"/>
                    <a:pt x="10" y="131"/>
                  </a:cubicBezTo>
                  <a:cubicBezTo>
                    <a:pt x="11" y="131"/>
                    <a:pt x="11" y="131"/>
                    <a:pt x="11" y="131"/>
                  </a:cubicBezTo>
                  <a:cubicBezTo>
                    <a:pt x="11" y="131"/>
                    <a:pt x="11" y="131"/>
                    <a:pt x="11" y="131"/>
                  </a:cubicBezTo>
                  <a:close/>
                  <a:moveTo>
                    <a:pt x="4" y="96"/>
                  </a:moveTo>
                  <a:cubicBezTo>
                    <a:pt x="4" y="96"/>
                    <a:pt x="4" y="96"/>
                    <a:pt x="4" y="97"/>
                  </a:cubicBezTo>
                  <a:cubicBezTo>
                    <a:pt x="3" y="97"/>
                    <a:pt x="3" y="97"/>
                    <a:pt x="3" y="97"/>
                  </a:cubicBezTo>
                  <a:cubicBezTo>
                    <a:pt x="3" y="97"/>
                    <a:pt x="3" y="97"/>
                    <a:pt x="3" y="97"/>
                  </a:cubicBezTo>
                  <a:cubicBezTo>
                    <a:pt x="3" y="97"/>
                    <a:pt x="4" y="98"/>
                    <a:pt x="4" y="98"/>
                  </a:cubicBezTo>
                  <a:cubicBezTo>
                    <a:pt x="4" y="98"/>
                    <a:pt x="4" y="98"/>
                    <a:pt x="4" y="98"/>
                  </a:cubicBezTo>
                  <a:cubicBezTo>
                    <a:pt x="4" y="97"/>
                    <a:pt x="4" y="97"/>
                    <a:pt x="4" y="96"/>
                  </a:cubicBezTo>
                  <a:cubicBezTo>
                    <a:pt x="4" y="96"/>
                    <a:pt x="4" y="96"/>
                    <a:pt x="4" y="96"/>
                  </a:cubicBezTo>
                  <a:close/>
                  <a:moveTo>
                    <a:pt x="11" y="134"/>
                  </a:moveTo>
                  <a:cubicBezTo>
                    <a:pt x="10" y="134"/>
                    <a:pt x="10" y="134"/>
                    <a:pt x="10" y="134"/>
                  </a:cubicBezTo>
                  <a:cubicBezTo>
                    <a:pt x="9" y="134"/>
                    <a:pt x="9" y="134"/>
                    <a:pt x="9" y="134"/>
                  </a:cubicBezTo>
                  <a:cubicBezTo>
                    <a:pt x="9" y="134"/>
                    <a:pt x="9" y="135"/>
                    <a:pt x="9" y="135"/>
                  </a:cubicBezTo>
                  <a:cubicBezTo>
                    <a:pt x="10" y="135"/>
                    <a:pt x="10" y="135"/>
                    <a:pt x="10" y="135"/>
                  </a:cubicBezTo>
                  <a:cubicBezTo>
                    <a:pt x="10" y="134"/>
                    <a:pt x="10" y="134"/>
                    <a:pt x="11" y="134"/>
                  </a:cubicBezTo>
                  <a:close/>
                  <a:moveTo>
                    <a:pt x="2" y="101"/>
                  </a:moveTo>
                  <a:cubicBezTo>
                    <a:pt x="2" y="101"/>
                    <a:pt x="1" y="101"/>
                    <a:pt x="1" y="101"/>
                  </a:cubicBezTo>
                  <a:cubicBezTo>
                    <a:pt x="1" y="101"/>
                    <a:pt x="1" y="101"/>
                    <a:pt x="1" y="101"/>
                  </a:cubicBezTo>
                  <a:cubicBezTo>
                    <a:pt x="1" y="101"/>
                    <a:pt x="1" y="101"/>
                    <a:pt x="1" y="101"/>
                  </a:cubicBezTo>
                  <a:cubicBezTo>
                    <a:pt x="1" y="101"/>
                    <a:pt x="0" y="102"/>
                    <a:pt x="0" y="102"/>
                  </a:cubicBezTo>
                  <a:cubicBezTo>
                    <a:pt x="1" y="102"/>
                    <a:pt x="1" y="102"/>
                    <a:pt x="1" y="101"/>
                  </a:cubicBezTo>
                  <a:cubicBezTo>
                    <a:pt x="1" y="102"/>
                    <a:pt x="1" y="102"/>
                    <a:pt x="1" y="102"/>
                  </a:cubicBezTo>
                  <a:cubicBezTo>
                    <a:pt x="1" y="102"/>
                    <a:pt x="1" y="102"/>
                    <a:pt x="2" y="102"/>
                  </a:cubicBezTo>
                  <a:cubicBezTo>
                    <a:pt x="2" y="102"/>
                    <a:pt x="2" y="102"/>
                    <a:pt x="2" y="102"/>
                  </a:cubicBezTo>
                  <a:cubicBezTo>
                    <a:pt x="2" y="102"/>
                    <a:pt x="2" y="102"/>
                    <a:pt x="2" y="102"/>
                  </a:cubicBezTo>
                  <a:cubicBezTo>
                    <a:pt x="2" y="101"/>
                    <a:pt x="2" y="101"/>
                    <a:pt x="2" y="101"/>
                  </a:cubicBezTo>
                  <a:close/>
                  <a:moveTo>
                    <a:pt x="7" y="118"/>
                  </a:moveTo>
                  <a:cubicBezTo>
                    <a:pt x="7" y="118"/>
                    <a:pt x="7" y="118"/>
                    <a:pt x="7" y="118"/>
                  </a:cubicBezTo>
                  <a:cubicBezTo>
                    <a:pt x="7" y="118"/>
                    <a:pt x="7" y="118"/>
                    <a:pt x="7" y="118"/>
                  </a:cubicBezTo>
                  <a:close/>
                  <a:moveTo>
                    <a:pt x="30" y="103"/>
                  </a:moveTo>
                  <a:cubicBezTo>
                    <a:pt x="30" y="103"/>
                    <a:pt x="30" y="104"/>
                    <a:pt x="30" y="104"/>
                  </a:cubicBezTo>
                  <a:cubicBezTo>
                    <a:pt x="30" y="104"/>
                    <a:pt x="31" y="104"/>
                    <a:pt x="31" y="103"/>
                  </a:cubicBezTo>
                  <a:cubicBezTo>
                    <a:pt x="31" y="103"/>
                    <a:pt x="30" y="103"/>
                    <a:pt x="30" y="103"/>
                  </a:cubicBezTo>
                  <a:close/>
                  <a:moveTo>
                    <a:pt x="54" y="55"/>
                  </a:moveTo>
                  <a:cubicBezTo>
                    <a:pt x="54" y="55"/>
                    <a:pt x="54" y="56"/>
                    <a:pt x="54" y="56"/>
                  </a:cubicBezTo>
                  <a:cubicBezTo>
                    <a:pt x="54" y="56"/>
                    <a:pt x="54" y="56"/>
                    <a:pt x="54" y="55"/>
                  </a:cubicBezTo>
                  <a:close/>
                  <a:moveTo>
                    <a:pt x="56" y="58"/>
                  </a:moveTo>
                  <a:cubicBezTo>
                    <a:pt x="55" y="58"/>
                    <a:pt x="55" y="58"/>
                    <a:pt x="55" y="58"/>
                  </a:cubicBezTo>
                  <a:cubicBezTo>
                    <a:pt x="55" y="58"/>
                    <a:pt x="55" y="58"/>
                    <a:pt x="55" y="58"/>
                  </a:cubicBezTo>
                  <a:cubicBezTo>
                    <a:pt x="55" y="58"/>
                    <a:pt x="55" y="58"/>
                    <a:pt x="54" y="58"/>
                  </a:cubicBezTo>
                  <a:cubicBezTo>
                    <a:pt x="54" y="58"/>
                    <a:pt x="54" y="58"/>
                    <a:pt x="54" y="58"/>
                  </a:cubicBezTo>
                  <a:cubicBezTo>
                    <a:pt x="54" y="58"/>
                    <a:pt x="54" y="58"/>
                    <a:pt x="54" y="58"/>
                  </a:cubicBezTo>
                  <a:cubicBezTo>
                    <a:pt x="53" y="58"/>
                    <a:pt x="53" y="58"/>
                    <a:pt x="53" y="58"/>
                  </a:cubicBezTo>
                  <a:cubicBezTo>
                    <a:pt x="54" y="58"/>
                    <a:pt x="54" y="58"/>
                    <a:pt x="54" y="58"/>
                  </a:cubicBezTo>
                  <a:cubicBezTo>
                    <a:pt x="54" y="58"/>
                    <a:pt x="54" y="58"/>
                    <a:pt x="54" y="58"/>
                  </a:cubicBezTo>
                  <a:cubicBezTo>
                    <a:pt x="54" y="58"/>
                    <a:pt x="54" y="58"/>
                    <a:pt x="54" y="58"/>
                  </a:cubicBezTo>
                  <a:cubicBezTo>
                    <a:pt x="54" y="58"/>
                    <a:pt x="54" y="58"/>
                    <a:pt x="55" y="58"/>
                  </a:cubicBezTo>
                  <a:cubicBezTo>
                    <a:pt x="55" y="58"/>
                    <a:pt x="55" y="58"/>
                    <a:pt x="55" y="58"/>
                  </a:cubicBezTo>
                  <a:cubicBezTo>
                    <a:pt x="55" y="58"/>
                    <a:pt x="55" y="57"/>
                    <a:pt x="55" y="57"/>
                  </a:cubicBezTo>
                  <a:cubicBezTo>
                    <a:pt x="55" y="57"/>
                    <a:pt x="55" y="57"/>
                    <a:pt x="55" y="57"/>
                  </a:cubicBezTo>
                  <a:cubicBezTo>
                    <a:pt x="55" y="57"/>
                    <a:pt x="55" y="57"/>
                    <a:pt x="55" y="57"/>
                  </a:cubicBezTo>
                  <a:cubicBezTo>
                    <a:pt x="55" y="57"/>
                    <a:pt x="55" y="57"/>
                    <a:pt x="55" y="57"/>
                  </a:cubicBezTo>
                  <a:cubicBezTo>
                    <a:pt x="55" y="57"/>
                    <a:pt x="56" y="57"/>
                    <a:pt x="56" y="56"/>
                  </a:cubicBezTo>
                  <a:cubicBezTo>
                    <a:pt x="55" y="57"/>
                    <a:pt x="55" y="56"/>
                    <a:pt x="55" y="56"/>
                  </a:cubicBezTo>
                  <a:cubicBezTo>
                    <a:pt x="55" y="56"/>
                    <a:pt x="55" y="56"/>
                    <a:pt x="55" y="56"/>
                  </a:cubicBezTo>
                  <a:cubicBezTo>
                    <a:pt x="55" y="56"/>
                    <a:pt x="55" y="56"/>
                    <a:pt x="55" y="56"/>
                  </a:cubicBezTo>
                  <a:cubicBezTo>
                    <a:pt x="55" y="56"/>
                    <a:pt x="55" y="56"/>
                    <a:pt x="55" y="56"/>
                  </a:cubicBezTo>
                  <a:cubicBezTo>
                    <a:pt x="55" y="56"/>
                    <a:pt x="55" y="56"/>
                    <a:pt x="55" y="56"/>
                  </a:cubicBezTo>
                  <a:cubicBezTo>
                    <a:pt x="54" y="56"/>
                    <a:pt x="54" y="56"/>
                    <a:pt x="54" y="56"/>
                  </a:cubicBezTo>
                  <a:cubicBezTo>
                    <a:pt x="54" y="56"/>
                    <a:pt x="54" y="57"/>
                    <a:pt x="54" y="57"/>
                  </a:cubicBezTo>
                  <a:cubicBezTo>
                    <a:pt x="54" y="57"/>
                    <a:pt x="54" y="57"/>
                    <a:pt x="54" y="57"/>
                  </a:cubicBezTo>
                  <a:cubicBezTo>
                    <a:pt x="53" y="57"/>
                    <a:pt x="53" y="57"/>
                    <a:pt x="54" y="57"/>
                  </a:cubicBezTo>
                  <a:cubicBezTo>
                    <a:pt x="53" y="57"/>
                    <a:pt x="53" y="57"/>
                    <a:pt x="53" y="58"/>
                  </a:cubicBezTo>
                  <a:cubicBezTo>
                    <a:pt x="53" y="58"/>
                    <a:pt x="53" y="58"/>
                    <a:pt x="53" y="58"/>
                  </a:cubicBezTo>
                  <a:cubicBezTo>
                    <a:pt x="53" y="58"/>
                    <a:pt x="54" y="58"/>
                    <a:pt x="54" y="58"/>
                  </a:cubicBezTo>
                  <a:cubicBezTo>
                    <a:pt x="54" y="58"/>
                    <a:pt x="54" y="57"/>
                    <a:pt x="54" y="57"/>
                  </a:cubicBezTo>
                  <a:cubicBezTo>
                    <a:pt x="54" y="58"/>
                    <a:pt x="54" y="58"/>
                    <a:pt x="55" y="57"/>
                  </a:cubicBezTo>
                  <a:cubicBezTo>
                    <a:pt x="55" y="58"/>
                    <a:pt x="54" y="58"/>
                    <a:pt x="54" y="58"/>
                  </a:cubicBezTo>
                  <a:cubicBezTo>
                    <a:pt x="54" y="58"/>
                    <a:pt x="54" y="58"/>
                    <a:pt x="53" y="58"/>
                  </a:cubicBezTo>
                  <a:cubicBezTo>
                    <a:pt x="53" y="58"/>
                    <a:pt x="53" y="58"/>
                    <a:pt x="53" y="58"/>
                  </a:cubicBezTo>
                  <a:cubicBezTo>
                    <a:pt x="53" y="58"/>
                    <a:pt x="53" y="58"/>
                    <a:pt x="53" y="58"/>
                  </a:cubicBezTo>
                  <a:cubicBezTo>
                    <a:pt x="53" y="58"/>
                    <a:pt x="53" y="59"/>
                    <a:pt x="52" y="58"/>
                  </a:cubicBezTo>
                  <a:cubicBezTo>
                    <a:pt x="52" y="58"/>
                    <a:pt x="52" y="58"/>
                    <a:pt x="52" y="58"/>
                  </a:cubicBezTo>
                  <a:cubicBezTo>
                    <a:pt x="53" y="58"/>
                    <a:pt x="53" y="58"/>
                    <a:pt x="53" y="58"/>
                  </a:cubicBezTo>
                  <a:cubicBezTo>
                    <a:pt x="53" y="58"/>
                    <a:pt x="53" y="57"/>
                    <a:pt x="53" y="57"/>
                  </a:cubicBezTo>
                  <a:cubicBezTo>
                    <a:pt x="52" y="57"/>
                    <a:pt x="52" y="57"/>
                    <a:pt x="52" y="57"/>
                  </a:cubicBezTo>
                  <a:cubicBezTo>
                    <a:pt x="53" y="57"/>
                    <a:pt x="53" y="57"/>
                    <a:pt x="53" y="57"/>
                  </a:cubicBezTo>
                  <a:cubicBezTo>
                    <a:pt x="53" y="57"/>
                    <a:pt x="53" y="57"/>
                    <a:pt x="53" y="56"/>
                  </a:cubicBezTo>
                  <a:cubicBezTo>
                    <a:pt x="53" y="56"/>
                    <a:pt x="53" y="56"/>
                    <a:pt x="53" y="56"/>
                  </a:cubicBezTo>
                  <a:cubicBezTo>
                    <a:pt x="53" y="56"/>
                    <a:pt x="53" y="56"/>
                    <a:pt x="53" y="57"/>
                  </a:cubicBezTo>
                  <a:cubicBezTo>
                    <a:pt x="52" y="57"/>
                    <a:pt x="52" y="57"/>
                    <a:pt x="52" y="57"/>
                  </a:cubicBezTo>
                  <a:cubicBezTo>
                    <a:pt x="52" y="57"/>
                    <a:pt x="52" y="57"/>
                    <a:pt x="52" y="57"/>
                  </a:cubicBezTo>
                  <a:cubicBezTo>
                    <a:pt x="52" y="56"/>
                    <a:pt x="52" y="56"/>
                    <a:pt x="52" y="56"/>
                  </a:cubicBezTo>
                  <a:cubicBezTo>
                    <a:pt x="52" y="56"/>
                    <a:pt x="52" y="56"/>
                    <a:pt x="52" y="56"/>
                  </a:cubicBezTo>
                  <a:cubicBezTo>
                    <a:pt x="52" y="56"/>
                    <a:pt x="52" y="56"/>
                    <a:pt x="52" y="56"/>
                  </a:cubicBezTo>
                  <a:cubicBezTo>
                    <a:pt x="52" y="56"/>
                    <a:pt x="53" y="56"/>
                    <a:pt x="53" y="56"/>
                  </a:cubicBezTo>
                  <a:cubicBezTo>
                    <a:pt x="53" y="56"/>
                    <a:pt x="53" y="56"/>
                    <a:pt x="53" y="56"/>
                  </a:cubicBezTo>
                  <a:cubicBezTo>
                    <a:pt x="53" y="56"/>
                    <a:pt x="53" y="56"/>
                    <a:pt x="53" y="56"/>
                  </a:cubicBezTo>
                  <a:cubicBezTo>
                    <a:pt x="53" y="56"/>
                    <a:pt x="53" y="56"/>
                    <a:pt x="53" y="56"/>
                  </a:cubicBezTo>
                  <a:cubicBezTo>
                    <a:pt x="53" y="55"/>
                    <a:pt x="53" y="56"/>
                    <a:pt x="53" y="55"/>
                  </a:cubicBezTo>
                  <a:cubicBezTo>
                    <a:pt x="53" y="55"/>
                    <a:pt x="53" y="55"/>
                    <a:pt x="54" y="55"/>
                  </a:cubicBezTo>
                  <a:cubicBezTo>
                    <a:pt x="54" y="55"/>
                    <a:pt x="54" y="55"/>
                    <a:pt x="54" y="55"/>
                  </a:cubicBezTo>
                  <a:cubicBezTo>
                    <a:pt x="54" y="55"/>
                    <a:pt x="54" y="55"/>
                    <a:pt x="53" y="55"/>
                  </a:cubicBezTo>
                  <a:cubicBezTo>
                    <a:pt x="53" y="55"/>
                    <a:pt x="53" y="55"/>
                    <a:pt x="53" y="55"/>
                  </a:cubicBezTo>
                  <a:cubicBezTo>
                    <a:pt x="53" y="55"/>
                    <a:pt x="53" y="56"/>
                    <a:pt x="53" y="56"/>
                  </a:cubicBezTo>
                  <a:cubicBezTo>
                    <a:pt x="53" y="56"/>
                    <a:pt x="53" y="56"/>
                    <a:pt x="53" y="55"/>
                  </a:cubicBezTo>
                  <a:cubicBezTo>
                    <a:pt x="52" y="56"/>
                    <a:pt x="52" y="56"/>
                    <a:pt x="52" y="56"/>
                  </a:cubicBezTo>
                  <a:cubicBezTo>
                    <a:pt x="52" y="56"/>
                    <a:pt x="52" y="56"/>
                    <a:pt x="52" y="56"/>
                  </a:cubicBezTo>
                  <a:cubicBezTo>
                    <a:pt x="51" y="56"/>
                    <a:pt x="52" y="56"/>
                    <a:pt x="52" y="56"/>
                  </a:cubicBezTo>
                  <a:cubicBezTo>
                    <a:pt x="52" y="56"/>
                    <a:pt x="52" y="56"/>
                    <a:pt x="52" y="56"/>
                  </a:cubicBezTo>
                  <a:cubicBezTo>
                    <a:pt x="52" y="56"/>
                    <a:pt x="52" y="57"/>
                    <a:pt x="52" y="57"/>
                  </a:cubicBezTo>
                  <a:cubicBezTo>
                    <a:pt x="51" y="57"/>
                    <a:pt x="51" y="57"/>
                    <a:pt x="51" y="57"/>
                  </a:cubicBezTo>
                  <a:cubicBezTo>
                    <a:pt x="51" y="57"/>
                    <a:pt x="51" y="57"/>
                    <a:pt x="51" y="57"/>
                  </a:cubicBezTo>
                  <a:cubicBezTo>
                    <a:pt x="51" y="57"/>
                    <a:pt x="51" y="56"/>
                    <a:pt x="51" y="56"/>
                  </a:cubicBezTo>
                  <a:cubicBezTo>
                    <a:pt x="51" y="56"/>
                    <a:pt x="51" y="57"/>
                    <a:pt x="51" y="57"/>
                  </a:cubicBezTo>
                  <a:cubicBezTo>
                    <a:pt x="51" y="57"/>
                    <a:pt x="50" y="57"/>
                    <a:pt x="50" y="57"/>
                  </a:cubicBezTo>
                  <a:cubicBezTo>
                    <a:pt x="50" y="57"/>
                    <a:pt x="50" y="57"/>
                    <a:pt x="50" y="57"/>
                  </a:cubicBezTo>
                  <a:cubicBezTo>
                    <a:pt x="50" y="57"/>
                    <a:pt x="50" y="57"/>
                    <a:pt x="50" y="57"/>
                  </a:cubicBezTo>
                  <a:cubicBezTo>
                    <a:pt x="49" y="58"/>
                    <a:pt x="49" y="58"/>
                    <a:pt x="49" y="58"/>
                  </a:cubicBezTo>
                  <a:cubicBezTo>
                    <a:pt x="49" y="58"/>
                    <a:pt x="49" y="58"/>
                    <a:pt x="49" y="58"/>
                  </a:cubicBezTo>
                  <a:cubicBezTo>
                    <a:pt x="49" y="58"/>
                    <a:pt x="49" y="58"/>
                    <a:pt x="49" y="58"/>
                  </a:cubicBezTo>
                  <a:cubicBezTo>
                    <a:pt x="49" y="58"/>
                    <a:pt x="48" y="59"/>
                    <a:pt x="48" y="59"/>
                  </a:cubicBezTo>
                  <a:cubicBezTo>
                    <a:pt x="48" y="59"/>
                    <a:pt x="48" y="59"/>
                    <a:pt x="48" y="59"/>
                  </a:cubicBezTo>
                  <a:cubicBezTo>
                    <a:pt x="48" y="59"/>
                    <a:pt x="48" y="59"/>
                    <a:pt x="47" y="59"/>
                  </a:cubicBezTo>
                  <a:cubicBezTo>
                    <a:pt x="47" y="58"/>
                    <a:pt x="47" y="58"/>
                    <a:pt x="47" y="58"/>
                  </a:cubicBezTo>
                  <a:cubicBezTo>
                    <a:pt x="47" y="58"/>
                    <a:pt x="47" y="58"/>
                    <a:pt x="48" y="58"/>
                  </a:cubicBezTo>
                  <a:cubicBezTo>
                    <a:pt x="48" y="59"/>
                    <a:pt x="48" y="59"/>
                    <a:pt x="48" y="58"/>
                  </a:cubicBezTo>
                  <a:cubicBezTo>
                    <a:pt x="47" y="58"/>
                    <a:pt x="47" y="58"/>
                    <a:pt x="47" y="58"/>
                  </a:cubicBezTo>
                  <a:cubicBezTo>
                    <a:pt x="47" y="58"/>
                    <a:pt x="47" y="58"/>
                    <a:pt x="47" y="58"/>
                  </a:cubicBezTo>
                  <a:cubicBezTo>
                    <a:pt x="47" y="57"/>
                    <a:pt x="47" y="57"/>
                    <a:pt x="47" y="57"/>
                  </a:cubicBezTo>
                  <a:cubicBezTo>
                    <a:pt x="47" y="57"/>
                    <a:pt x="47" y="57"/>
                    <a:pt x="47" y="56"/>
                  </a:cubicBezTo>
                  <a:cubicBezTo>
                    <a:pt x="47" y="56"/>
                    <a:pt x="47" y="56"/>
                    <a:pt x="47" y="56"/>
                  </a:cubicBezTo>
                  <a:cubicBezTo>
                    <a:pt x="47" y="56"/>
                    <a:pt x="47" y="56"/>
                    <a:pt x="47" y="56"/>
                  </a:cubicBezTo>
                  <a:cubicBezTo>
                    <a:pt x="47" y="56"/>
                    <a:pt x="47" y="56"/>
                    <a:pt x="47" y="55"/>
                  </a:cubicBezTo>
                  <a:cubicBezTo>
                    <a:pt x="47" y="55"/>
                    <a:pt x="47" y="55"/>
                    <a:pt x="47" y="55"/>
                  </a:cubicBezTo>
                  <a:cubicBezTo>
                    <a:pt x="47" y="54"/>
                    <a:pt x="47" y="55"/>
                    <a:pt x="47" y="55"/>
                  </a:cubicBezTo>
                  <a:cubicBezTo>
                    <a:pt x="47" y="54"/>
                    <a:pt x="47" y="54"/>
                    <a:pt x="47" y="54"/>
                  </a:cubicBezTo>
                  <a:cubicBezTo>
                    <a:pt x="47" y="54"/>
                    <a:pt x="47" y="54"/>
                    <a:pt x="46" y="54"/>
                  </a:cubicBezTo>
                  <a:cubicBezTo>
                    <a:pt x="46" y="54"/>
                    <a:pt x="46" y="54"/>
                    <a:pt x="46" y="54"/>
                  </a:cubicBezTo>
                  <a:cubicBezTo>
                    <a:pt x="46" y="54"/>
                    <a:pt x="46" y="54"/>
                    <a:pt x="45" y="54"/>
                  </a:cubicBezTo>
                  <a:cubicBezTo>
                    <a:pt x="45" y="54"/>
                    <a:pt x="45" y="54"/>
                    <a:pt x="45" y="54"/>
                  </a:cubicBezTo>
                  <a:cubicBezTo>
                    <a:pt x="45" y="54"/>
                    <a:pt x="45" y="54"/>
                    <a:pt x="45" y="53"/>
                  </a:cubicBezTo>
                  <a:cubicBezTo>
                    <a:pt x="44" y="53"/>
                    <a:pt x="44" y="53"/>
                    <a:pt x="44" y="53"/>
                  </a:cubicBezTo>
                  <a:cubicBezTo>
                    <a:pt x="44" y="53"/>
                    <a:pt x="44" y="53"/>
                    <a:pt x="44" y="53"/>
                  </a:cubicBezTo>
                  <a:cubicBezTo>
                    <a:pt x="44" y="53"/>
                    <a:pt x="44" y="53"/>
                    <a:pt x="44" y="52"/>
                  </a:cubicBezTo>
                  <a:cubicBezTo>
                    <a:pt x="44" y="52"/>
                    <a:pt x="45" y="52"/>
                    <a:pt x="45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5" y="51"/>
                    <a:pt x="46" y="51"/>
                    <a:pt x="46" y="51"/>
                  </a:cubicBezTo>
                  <a:cubicBezTo>
                    <a:pt x="46" y="51"/>
                    <a:pt x="45" y="51"/>
                    <a:pt x="45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5" y="51"/>
                    <a:pt x="44" y="51"/>
                    <a:pt x="44" y="51"/>
                  </a:cubicBezTo>
                  <a:cubicBezTo>
                    <a:pt x="44" y="51"/>
                    <a:pt x="44" y="52"/>
                    <a:pt x="43" y="52"/>
                  </a:cubicBezTo>
                  <a:cubicBezTo>
                    <a:pt x="44" y="52"/>
                    <a:pt x="44" y="52"/>
                    <a:pt x="44" y="52"/>
                  </a:cubicBezTo>
                  <a:cubicBezTo>
                    <a:pt x="44" y="52"/>
                    <a:pt x="44" y="52"/>
                    <a:pt x="44" y="52"/>
                  </a:cubicBezTo>
                  <a:cubicBezTo>
                    <a:pt x="44" y="52"/>
                    <a:pt x="44" y="52"/>
                    <a:pt x="44" y="52"/>
                  </a:cubicBezTo>
                  <a:cubicBezTo>
                    <a:pt x="44" y="52"/>
                    <a:pt x="44" y="52"/>
                    <a:pt x="43" y="52"/>
                  </a:cubicBezTo>
                  <a:cubicBezTo>
                    <a:pt x="43" y="52"/>
                    <a:pt x="43" y="52"/>
                    <a:pt x="43" y="53"/>
                  </a:cubicBezTo>
                  <a:cubicBezTo>
                    <a:pt x="42" y="53"/>
                    <a:pt x="42" y="53"/>
                    <a:pt x="42" y="53"/>
                  </a:cubicBezTo>
                  <a:cubicBezTo>
                    <a:pt x="42" y="53"/>
                    <a:pt x="42" y="53"/>
                    <a:pt x="42" y="53"/>
                  </a:cubicBezTo>
                  <a:cubicBezTo>
                    <a:pt x="42" y="53"/>
                    <a:pt x="42" y="53"/>
                    <a:pt x="42" y="53"/>
                  </a:cubicBezTo>
                  <a:cubicBezTo>
                    <a:pt x="42" y="53"/>
                    <a:pt x="42" y="54"/>
                    <a:pt x="42" y="54"/>
                  </a:cubicBezTo>
                  <a:cubicBezTo>
                    <a:pt x="41" y="54"/>
                    <a:pt x="41" y="54"/>
                    <a:pt x="41" y="54"/>
                  </a:cubicBezTo>
                  <a:cubicBezTo>
                    <a:pt x="41" y="54"/>
                    <a:pt x="41" y="54"/>
                    <a:pt x="41" y="54"/>
                  </a:cubicBezTo>
                  <a:cubicBezTo>
                    <a:pt x="40" y="55"/>
                    <a:pt x="40" y="55"/>
                    <a:pt x="40" y="55"/>
                  </a:cubicBezTo>
                  <a:cubicBezTo>
                    <a:pt x="40" y="56"/>
                    <a:pt x="40" y="56"/>
                    <a:pt x="40" y="56"/>
                  </a:cubicBezTo>
                  <a:cubicBezTo>
                    <a:pt x="40" y="57"/>
                    <a:pt x="40" y="57"/>
                    <a:pt x="40" y="57"/>
                  </a:cubicBezTo>
                  <a:cubicBezTo>
                    <a:pt x="40" y="58"/>
                    <a:pt x="40" y="58"/>
                    <a:pt x="40" y="58"/>
                  </a:cubicBezTo>
                  <a:cubicBezTo>
                    <a:pt x="40" y="58"/>
                    <a:pt x="40" y="59"/>
                    <a:pt x="40" y="59"/>
                  </a:cubicBezTo>
                  <a:cubicBezTo>
                    <a:pt x="40" y="59"/>
                    <a:pt x="40" y="59"/>
                    <a:pt x="40" y="59"/>
                  </a:cubicBezTo>
                  <a:cubicBezTo>
                    <a:pt x="40" y="60"/>
                    <a:pt x="39" y="60"/>
                    <a:pt x="39" y="61"/>
                  </a:cubicBezTo>
                  <a:cubicBezTo>
                    <a:pt x="39" y="61"/>
                    <a:pt x="39" y="61"/>
                    <a:pt x="39" y="62"/>
                  </a:cubicBezTo>
                  <a:cubicBezTo>
                    <a:pt x="38" y="62"/>
                    <a:pt x="38" y="62"/>
                    <a:pt x="38" y="62"/>
                  </a:cubicBezTo>
                  <a:cubicBezTo>
                    <a:pt x="38" y="62"/>
                    <a:pt x="38" y="62"/>
                    <a:pt x="38" y="62"/>
                  </a:cubicBezTo>
                  <a:cubicBezTo>
                    <a:pt x="38" y="63"/>
                    <a:pt x="37" y="63"/>
                    <a:pt x="37" y="63"/>
                  </a:cubicBezTo>
                  <a:cubicBezTo>
                    <a:pt x="37" y="63"/>
                    <a:pt x="37" y="63"/>
                    <a:pt x="37" y="63"/>
                  </a:cubicBezTo>
                  <a:cubicBezTo>
                    <a:pt x="37" y="63"/>
                    <a:pt x="37" y="63"/>
                    <a:pt x="36" y="63"/>
                  </a:cubicBezTo>
                  <a:cubicBezTo>
                    <a:pt x="36" y="63"/>
                    <a:pt x="36" y="63"/>
                    <a:pt x="36" y="63"/>
                  </a:cubicBezTo>
                  <a:cubicBezTo>
                    <a:pt x="36" y="63"/>
                    <a:pt x="36" y="63"/>
                    <a:pt x="36" y="63"/>
                  </a:cubicBezTo>
                  <a:cubicBezTo>
                    <a:pt x="36" y="63"/>
                    <a:pt x="36" y="64"/>
                    <a:pt x="36" y="64"/>
                  </a:cubicBezTo>
                  <a:cubicBezTo>
                    <a:pt x="36" y="64"/>
                    <a:pt x="36" y="64"/>
                    <a:pt x="36" y="64"/>
                  </a:cubicBezTo>
                  <a:cubicBezTo>
                    <a:pt x="36" y="64"/>
                    <a:pt x="35" y="65"/>
                    <a:pt x="35" y="65"/>
                  </a:cubicBezTo>
                  <a:cubicBezTo>
                    <a:pt x="35" y="65"/>
                    <a:pt x="35" y="65"/>
                    <a:pt x="35" y="65"/>
                  </a:cubicBezTo>
                  <a:cubicBezTo>
                    <a:pt x="35" y="66"/>
                    <a:pt x="35" y="66"/>
                    <a:pt x="35" y="67"/>
                  </a:cubicBezTo>
                  <a:cubicBezTo>
                    <a:pt x="35" y="67"/>
                    <a:pt x="35" y="68"/>
                    <a:pt x="35" y="68"/>
                  </a:cubicBezTo>
                  <a:cubicBezTo>
                    <a:pt x="34" y="68"/>
                    <a:pt x="34" y="69"/>
                    <a:pt x="34" y="69"/>
                  </a:cubicBezTo>
                  <a:cubicBezTo>
                    <a:pt x="34" y="69"/>
                    <a:pt x="34" y="69"/>
                    <a:pt x="34" y="69"/>
                  </a:cubicBezTo>
                  <a:cubicBezTo>
                    <a:pt x="34" y="70"/>
                    <a:pt x="34" y="70"/>
                    <a:pt x="34" y="70"/>
                  </a:cubicBezTo>
                  <a:cubicBezTo>
                    <a:pt x="34" y="71"/>
                    <a:pt x="33" y="71"/>
                    <a:pt x="33" y="72"/>
                  </a:cubicBezTo>
                  <a:cubicBezTo>
                    <a:pt x="32" y="72"/>
                    <a:pt x="32" y="73"/>
                    <a:pt x="32" y="73"/>
                  </a:cubicBezTo>
                  <a:cubicBezTo>
                    <a:pt x="32" y="73"/>
                    <a:pt x="32" y="73"/>
                    <a:pt x="31" y="73"/>
                  </a:cubicBezTo>
                  <a:cubicBezTo>
                    <a:pt x="31" y="73"/>
                    <a:pt x="31" y="74"/>
                    <a:pt x="31" y="74"/>
                  </a:cubicBezTo>
                  <a:cubicBezTo>
                    <a:pt x="31" y="74"/>
                    <a:pt x="31" y="74"/>
                    <a:pt x="31" y="74"/>
                  </a:cubicBezTo>
                  <a:cubicBezTo>
                    <a:pt x="31" y="74"/>
                    <a:pt x="31" y="74"/>
                    <a:pt x="31" y="74"/>
                  </a:cubicBezTo>
                  <a:cubicBezTo>
                    <a:pt x="31" y="74"/>
                    <a:pt x="30" y="74"/>
                    <a:pt x="30" y="75"/>
                  </a:cubicBezTo>
                  <a:cubicBezTo>
                    <a:pt x="30" y="75"/>
                    <a:pt x="29" y="75"/>
                    <a:pt x="29" y="75"/>
                  </a:cubicBezTo>
                  <a:cubicBezTo>
                    <a:pt x="29" y="75"/>
                    <a:pt x="28" y="75"/>
                    <a:pt x="28" y="76"/>
                  </a:cubicBezTo>
                  <a:cubicBezTo>
                    <a:pt x="28" y="76"/>
                    <a:pt x="28" y="76"/>
                    <a:pt x="28" y="76"/>
                  </a:cubicBezTo>
                  <a:cubicBezTo>
                    <a:pt x="28" y="76"/>
                    <a:pt x="27" y="76"/>
                    <a:pt x="27" y="76"/>
                  </a:cubicBezTo>
                  <a:cubicBezTo>
                    <a:pt x="27" y="76"/>
                    <a:pt x="27" y="76"/>
                    <a:pt x="27" y="76"/>
                  </a:cubicBezTo>
                  <a:cubicBezTo>
                    <a:pt x="27" y="77"/>
                    <a:pt x="27" y="77"/>
                    <a:pt x="27" y="77"/>
                  </a:cubicBezTo>
                  <a:cubicBezTo>
                    <a:pt x="27" y="77"/>
                    <a:pt x="27" y="77"/>
                    <a:pt x="27" y="77"/>
                  </a:cubicBezTo>
                  <a:cubicBezTo>
                    <a:pt x="27" y="77"/>
                    <a:pt x="27" y="77"/>
                    <a:pt x="27" y="77"/>
                  </a:cubicBezTo>
                  <a:cubicBezTo>
                    <a:pt x="26" y="77"/>
                    <a:pt x="26" y="77"/>
                    <a:pt x="26" y="77"/>
                  </a:cubicBezTo>
                  <a:cubicBezTo>
                    <a:pt x="26" y="78"/>
                    <a:pt x="26" y="78"/>
                    <a:pt x="26" y="78"/>
                  </a:cubicBezTo>
                  <a:cubicBezTo>
                    <a:pt x="26" y="78"/>
                    <a:pt x="26" y="78"/>
                    <a:pt x="26" y="78"/>
                  </a:cubicBezTo>
                  <a:cubicBezTo>
                    <a:pt x="25" y="79"/>
                    <a:pt x="25" y="79"/>
                    <a:pt x="24" y="79"/>
                  </a:cubicBezTo>
                  <a:cubicBezTo>
                    <a:pt x="24" y="79"/>
                    <a:pt x="24" y="79"/>
                    <a:pt x="24" y="79"/>
                  </a:cubicBezTo>
                  <a:cubicBezTo>
                    <a:pt x="24" y="79"/>
                    <a:pt x="24" y="79"/>
                    <a:pt x="24" y="80"/>
                  </a:cubicBezTo>
                  <a:cubicBezTo>
                    <a:pt x="23" y="80"/>
                    <a:pt x="23" y="80"/>
                    <a:pt x="23" y="80"/>
                  </a:cubicBezTo>
                  <a:cubicBezTo>
                    <a:pt x="23" y="80"/>
                    <a:pt x="23" y="80"/>
                    <a:pt x="23" y="80"/>
                  </a:cubicBezTo>
                  <a:cubicBezTo>
                    <a:pt x="23" y="81"/>
                    <a:pt x="23" y="81"/>
                    <a:pt x="23" y="81"/>
                  </a:cubicBezTo>
                  <a:cubicBezTo>
                    <a:pt x="23" y="81"/>
                    <a:pt x="22" y="81"/>
                    <a:pt x="22" y="81"/>
                  </a:cubicBezTo>
                  <a:cubicBezTo>
                    <a:pt x="22" y="81"/>
                    <a:pt x="22" y="81"/>
                    <a:pt x="22" y="81"/>
                  </a:cubicBezTo>
                  <a:cubicBezTo>
                    <a:pt x="22" y="81"/>
                    <a:pt x="22" y="81"/>
                    <a:pt x="22" y="81"/>
                  </a:cubicBezTo>
                  <a:cubicBezTo>
                    <a:pt x="21" y="81"/>
                    <a:pt x="21" y="81"/>
                    <a:pt x="21" y="81"/>
                  </a:cubicBezTo>
                  <a:cubicBezTo>
                    <a:pt x="21" y="81"/>
                    <a:pt x="21" y="81"/>
                    <a:pt x="21" y="81"/>
                  </a:cubicBezTo>
                  <a:cubicBezTo>
                    <a:pt x="21" y="81"/>
                    <a:pt x="21" y="81"/>
                    <a:pt x="21" y="81"/>
                  </a:cubicBezTo>
                  <a:cubicBezTo>
                    <a:pt x="20" y="82"/>
                    <a:pt x="20" y="82"/>
                    <a:pt x="20" y="82"/>
                  </a:cubicBezTo>
                  <a:cubicBezTo>
                    <a:pt x="20" y="82"/>
                    <a:pt x="19" y="82"/>
                    <a:pt x="19" y="82"/>
                  </a:cubicBezTo>
                  <a:cubicBezTo>
                    <a:pt x="19" y="83"/>
                    <a:pt x="19" y="83"/>
                    <a:pt x="19" y="83"/>
                  </a:cubicBezTo>
                  <a:cubicBezTo>
                    <a:pt x="18" y="83"/>
                    <a:pt x="18" y="83"/>
                    <a:pt x="18" y="83"/>
                  </a:cubicBezTo>
                  <a:cubicBezTo>
                    <a:pt x="18" y="83"/>
                    <a:pt x="18" y="84"/>
                    <a:pt x="18" y="84"/>
                  </a:cubicBezTo>
                  <a:cubicBezTo>
                    <a:pt x="18" y="84"/>
                    <a:pt x="18" y="84"/>
                    <a:pt x="18" y="84"/>
                  </a:cubicBezTo>
                  <a:cubicBezTo>
                    <a:pt x="17" y="84"/>
                    <a:pt x="17" y="84"/>
                    <a:pt x="17" y="84"/>
                  </a:cubicBezTo>
                  <a:cubicBezTo>
                    <a:pt x="17" y="84"/>
                    <a:pt x="17" y="85"/>
                    <a:pt x="16" y="85"/>
                  </a:cubicBezTo>
                  <a:cubicBezTo>
                    <a:pt x="16" y="85"/>
                    <a:pt x="16" y="85"/>
                    <a:pt x="16" y="85"/>
                  </a:cubicBezTo>
                  <a:cubicBezTo>
                    <a:pt x="16" y="85"/>
                    <a:pt x="16" y="85"/>
                    <a:pt x="16" y="85"/>
                  </a:cubicBezTo>
                  <a:cubicBezTo>
                    <a:pt x="15" y="84"/>
                    <a:pt x="15" y="84"/>
                    <a:pt x="15" y="85"/>
                  </a:cubicBezTo>
                  <a:cubicBezTo>
                    <a:pt x="15" y="85"/>
                    <a:pt x="15" y="85"/>
                    <a:pt x="14" y="85"/>
                  </a:cubicBezTo>
                  <a:cubicBezTo>
                    <a:pt x="14" y="85"/>
                    <a:pt x="14" y="85"/>
                    <a:pt x="13" y="85"/>
                  </a:cubicBezTo>
                  <a:cubicBezTo>
                    <a:pt x="13" y="86"/>
                    <a:pt x="13" y="86"/>
                    <a:pt x="13" y="87"/>
                  </a:cubicBezTo>
                  <a:cubicBezTo>
                    <a:pt x="12" y="87"/>
                    <a:pt x="12" y="87"/>
                    <a:pt x="12" y="87"/>
                  </a:cubicBezTo>
                  <a:cubicBezTo>
                    <a:pt x="12" y="87"/>
                    <a:pt x="12" y="88"/>
                    <a:pt x="12" y="88"/>
                  </a:cubicBezTo>
                  <a:cubicBezTo>
                    <a:pt x="12" y="88"/>
                    <a:pt x="12" y="88"/>
                    <a:pt x="12" y="88"/>
                  </a:cubicBezTo>
                  <a:cubicBezTo>
                    <a:pt x="12" y="88"/>
                    <a:pt x="11" y="88"/>
                    <a:pt x="11" y="88"/>
                  </a:cubicBezTo>
                  <a:cubicBezTo>
                    <a:pt x="11" y="88"/>
                    <a:pt x="11" y="88"/>
                    <a:pt x="11" y="88"/>
                  </a:cubicBezTo>
                  <a:cubicBezTo>
                    <a:pt x="11" y="89"/>
                    <a:pt x="11" y="89"/>
                    <a:pt x="10" y="89"/>
                  </a:cubicBezTo>
                  <a:cubicBezTo>
                    <a:pt x="10" y="89"/>
                    <a:pt x="10" y="90"/>
                    <a:pt x="10" y="90"/>
                  </a:cubicBezTo>
                  <a:cubicBezTo>
                    <a:pt x="10" y="90"/>
                    <a:pt x="10" y="91"/>
                    <a:pt x="10" y="91"/>
                  </a:cubicBezTo>
                  <a:cubicBezTo>
                    <a:pt x="10" y="91"/>
                    <a:pt x="10" y="91"/>
                    <a:pt x="10" y="91"/>
                  </a:cubicBezTo>
                  <a:cubicBezTo>
                    <a:pt x="11" y="91"/>
                    <a:pt x="11" y="91"/>
                    <a:pt x="11" y="91"/>
                  </a:cubicBezTo>
                  <a:cubicBezTo>
                    <a:pt x="10" y="91"/>
                    <a:pt x="10" y="91"/>
                    <a:pt x="10" y="91"/>
                  </a:cubicBezTo>
                  <a:cubicBezTo>
                    <a:pt x="10" y="91"/>
                    <a:pt x="10" y="91"/>
                    <a:pt x="10" y="91"/>
                  </a:cubicBezTo>
                  <a:cubicBezTo>
                    <a:pt x="10" y="91"/>
                    <a:pt x="10" y="91"/>
                    <a:pt x="10" y="91"/>
                  </a:cubicBezTo>
                  <a:cubicBezTo>
                    <a:pt x="10" y="91"/>
                    <a:pt x="10" y="90"/>
                    <a:pt x="9" y="91"/>
                  </a:cubicBezTo>
                  <a:cubicBezTo>
                    <a:pt x="9" y="91"/>
                    <a:pt x="9" y="91"/>
                    <a:pt x="9" y="91"/>
                  </a:cubicBezTo>
                  <a:cubicBezTo>
                    <a:pt x="9" y="91"/>
                    <a:pt x="9" y="91"/>
                    <a:pt x="9" y="91"/>
                  </a:cubicBezTo>
                  <a:cubicBezTo>
                    <a:pt x="9" y="91"/>
                    <a:pt x="8" y="91"/>
                    <a:pt x="8" y="91"/>
                  </a:cubicBezTo>
                  <a:cubicBezTo>
                    <a:pt x="8" y="91"/>
                    <a:pt x="8" y="92"/>
                    <a:pt x="8" y="92"/>
                  </a:cubicBezTo>
                  <a:cubicBezTo>
                    <a:pt x="8" y="92"/>
                    <a:pt x="8" y="92"/>
                    <a:pt x="8" y="92"/>
                  </a:cubicBezTo>
                  <a:cubicBezTo>
                    <a:pt x="8" y="92"/>
                    <a:pt x="8" y="92"/>
                    <a:pt x="8" y="92"/>
                  </a:cubicBezTo>
                  <a:cubicBezTo>
                    <a:pt x="8" y="93"/>
                    <a:pt x="8" y="93"/>
                    <a:pt x="8" y="93"/>
                  </a:cubicBezTo>
                  <a:cubicBezTo>
                    <a:pt x="8" y="93"/>
                    <a:pt x="8" y="93"/>
                    <a:pt x="8" y="93"/>
                  </a:cubicBezTo>
                  <a:cubicBezTo>
                    <a:pt x="8" y="92"/>
                    <a:pt x="7" y="92"/>
                    <a:pt x="7" y="93"/>
                  </a:cubicBezTo>
                  <a:cubicBezTo>
                    <a:pt x="7" y="93"/>
                    <a:pt x="7" y="93"/>
                    <a:pt x="7" y="93"/>
                  </a:cubicBezTo>
                  <a:cubicBezTo>
                    <a:pt x="7" y="93"/>
                    <a:pt x="7" y="93"/>
                    <a:pt x="7" y="93"/>
                  </a:cubicBezTo>
                  <a:cubicBezTo>
                    <a:pt x="7" y="93"/>
                    <a:pt x="7" y="94"/>
                    <a:pt x="7" y="94"/>
                  </a:cubicBezTo>
                  <a:cubicBezTo>
                    <a:pt x="7" y="94"/>
                    <a:pt x="7" y="94"/>
                    <a:pt x="7" y="94"/>
                  </a:cubicBezTo>
                  <a:cubicBezTo>
                    <a:pt x="7" y="94"/>
                    <a:pt x="7" y="94"/>
                    <a:pt x="7" y="94"/>
                  </a:cubicBezTo>
                  <a:cubicBezTo>
                    <a:pt x="7" y="94"/>
                    <a:pt x="7" y="95"/>
                    <a:pt x="7" y="95"/>
                  </a:cubicBezTo>
                  <a:cubicBezTo>
                    <a:pt x="7" y="95"/>
                    <a:pt x="7" y="95"/>
                    <a:pt x="7" y="94"/>
                  </a:cubicBezTo>
                  <a:cubicBezTo>
                    <a:pt x="7" y="94"/>
                    <a:pt x="7" y="94"/>
                    <a:pt x="7" y="94"/>
                  </a:cubicBezTo>
                  <a:cubicBezTo>
                    <a:pt x="7" y="94"/>
                    <a:pt x="7" y="93"/>
                    <a:pt x="6" y="93"/>
                  </a:cubicBezTo>
                  <a:cubicBezTo>
                    <a:pt x="6" y="93"/>
                    <a:pt x="6" y="94"/>
                    <a:pt x="6" y="94"/>
                  </a:cubicBezTo>
                  <a:cubicBezTo>
                    <a:pt x="6" y="94"/>
                    <a:pt x="5" y="94"/>
                    <a:pt x="5" y="94"/>
                  </a:cubicBezTo>
                  <a:cubicBezTo>
                    <a:pt x="5" y="94"/>
                    <a:pt x="5" y="94"/>
                    <a:pt x="5" y="94"/>
                  </a:cubicBezTo>
                  <a:cubicBezTo>
                    <a:pt x="5" y="95"/>
                    <a:pt x="6" y="95"/>
                    <a:pt x="6" y="95"/>
                  </a:cubicBezTo>
                  <a:cubicBezTo>
                    <a:pt x="6" y="95"/>
                    <a:pt x="6" y="95"/>
                    <a:pt x="5" y="95"/>
                  </a:cubicBezTo>
                  <a:cubicBezTo>
                    <a:pt x="5" y="95"/>
                    <a:pt x="5" y="95"/>
                    <a:pt x="5" y="95"/>
                  </a:cubicBezTo>
                  <a:cubicBezTo>
                    <a:pt x="5" y="95"/>
                    <a:pt x="5" y="95"/>
                    <a:pt x="5" y="95"/>
                  </a:cubicBezTo>
                  <a:cubicBezTo>
                    <a:pt x="5" y="96"/>
                    <a:pt x="5" y="96"/>
                    <a:pt x="5" y="96"/>
                  </a:cubicBezTo>
                  <a:cubicBezTo>
                    <a:pt x="5" y="96"/>
                    <a:pt x="5" y="96"/>
                    <a:pt x="5" y="95"/>
                  </a:cubicBezTo>
                  <a:cubicBezTo>
                    <a:pt x="5" y="95"/>
                    <a:pt x="5" y="95"/>
                    <a:pt x="5" y="95"/>
                  </a:cubicBezTo>
                  <a:cubicBezTo>
                    <a:pt x="4" y="95"/>
                    <a:pt x="4" y="96"/>
                    <a:pt x="4" y="96"/>
                  </a:cubicBezTo>
                  <a:cubicBezTo>
                    <a:pt x="5" y="96"/>
                    <a:pt x="5" y="96"/>
                    <a:pt x="5" y="96"/>
                  </a:cubicBezTo>
                  <a:cubicBezTo>
                    <a:pt x="5" y="96"/>
                    <a:pt x="4" y="96"/>
                    <a:pt x="4" y="96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4" y="96"/>
                    <a:pt x="4" y="97"/>
                    <a:pt x="4" y="97"/>
                  </a:cubicBezTo>
                  <a:cubicBezTo>
                    <a:pt x="4" y="97"/>
                    <a:pt x="4" y="97"/>
                    <a:pt x="4" y="97"/>
                  </a:cubicBezTo>
                  <a:cubicBezTo>
                    <a:pt x="4" y="98"/>
                    <a:pt x="5" y="98"/>
                    <a:pt x="5" y="97"/>
                  </a:cubicBezTo>
                  <a:cubicBezTo>
                    <a:pt x="5" y="98"/>
                    <a:pt x="5" y="97"/>
                    <a:pt x="5" y="97"/>
                  </a:cubicBezTo>
                  <a:cubicBezTo>
                    <a:pt x="5" y="98"/>
                    <a:pt x="5" y="98"/>
                    <a:pt x="5" y="98"/>
                  </a:cubicBezTo>
                  <a:cubicBezTo>
                    <a:pt x="5" y="98"/>
                    <a:pt x="4" y="98"/>
                    <a:pt x="4" y="98"/>
                  </a:cubicBezTo>
                  <a:cubicBezTo>
                    <a:pt x="4" y="98"/>
                    <a:pt x="4" y="98"/>
                    <a:pt x="4" y="98"/>
                  </a:cubicBezTo>
                  <a:cubicBezTo>
                    <a:pt x="5" y="98"/>
                    <a:pt x="5" y="99"/>
                    <a:pt x="5" y="99"/>
                  </a:cubicBezTo>
                  <a:cubicBezTo>
                    <a:pt x="5" y="99"/>
                    <a:pt x="5" y="99"/>
                    <a:pt x="5" y="99"/>
                  </a:cubicBezTo>
                  <a:cubicBezTo>
                    <a:pt x="5" y="99"/>
                    <a:pt x="5" y="99"/>
                    <a:pt x="5" y="99"/>
                  </a:cubicBezTo>
                  <a:cubicBezTo>
                    <a:pt x="5" y="99"/>
                    <a:pt x="5" y="99"/>
                    <a:pt x="5" y="99"/>
                  </a:cubicBezTo>
                  <a:cubicBezTo>
                    <a:pt x="5" y="99"/>
                    <a:pt x="5" y="98"/>
                    <a:pt x="4" y="98"/>
                  </a:cubicBezTo>
                  <a:cubicBezTo>
                    <a:pt x="4" y="98"/>
                    <a:pt x="4" y="99"/>
                    <a:pt x="4" y="99"/>
                  </a:cubicBezTo>
                  <a:cubicBezTo>
                    <a:pt x="4" y="98"/>
                    <a:pt x="4" y="98"/>
                    <a:pt x="4" y="98"/>
                  </a:cubicBezTo>
                  <a:cubicBezTo>
                    <a:pt x="4" y="98"/>
                    <a:pt x="4" y="98"/>
                    <a:pt x="4" y="98"/>
                  </a:cubicBezTo>
                  <a:cubicBezTo>
                    <a:pt x="3" y="98"/>
                    <a:pt x="3" y="98"/>
                    <a:pt x="3" y="98"/>
                  </a:cubicBezTo>
                  <a:cubicBezTo>
                    <a:pt x="3" y="98"/>
                    <a:pt x="3" y="98"/>
                    <a:pt x="3" y="98"/>
                  </a:cubicBezTo>
                  <a:cubicBezTo>
                    <a:pt x="3" y="98"/>
                    <a:pt x="3" y="98"/>
                    <a:pt x="3" y="98"/>
                  </a:cubicBezTo>
                  <a:cubicBezTo>
                    <a:pt x="2" y="98"/>
                    <a:pt x="3" y="99"/>
                    <a:pt x="3" y="99"/>
                  </a:cubicBezTo>
                  <a:cubicBezTo>
                    <a:pt x="3" y="99"/>
                    <a:pt x="3" y="99"/>
                    <a:pt x="3" y="99"/>
                  </a:cubicBezTo>
                  <a:cubicBezTo>
                    <a:pt x="3" y="99"/>
                    <a:pt x="3" y="99"/>
                    <a:pt x="3" y="99"/>
                  </a:cubicBezTo>
                  <a:cubicBezTo>
                    <a:pt x="2" y="99"/>
                    <a:pt x="2" y="99"/>
                    <a:pt x="2" y="99"/>
                  </a:cubicBezTo>
                  <a:cubicBezTo>
                    <a:pt x="2" y="99"/>
                    <a:pt x="2" y="100"/>
                    <a:pt x="2" y="100"/>
                  </a:cubicBezTo>
                  <a:cubicBezTo>
                    <a:pt x="2" y="100"/>
                    <a:pt x="2" y="100"/>
                    <a:pt x="2" y="100"/>
                  </a:cubicBezTo>
                  <a:cubicBezTo>
                    <a:pt x="2" y="100"/>
                    <a:pt x="2" y="101"/>
                    <a:pt x="2" y="101"/>
                  </a:cubicBezTo>
                  <a:cubicBezTo>
                    <a:pt x="2" y="101"/>
                    <a:pt x="2" y="101"/>
                    <a:pt x="2" y="101"/>
                  </a:cubicBezTo>
                  <a:cubicBezTo>
                    <a:pt x="2" y="101"/>
                    <a:pt x="2" y="100"/>
                    <a:pt x="3" y="100"/>
                  </a:cubicBezTo>
                  <a:cubicBezTo>
                    <a:pt x="3" y="100"/>
                    <a:pt x="3" y="100"/>
                    <a:pt x="3" y="100"/>
                  </a:cubicBezTo>
                  <a:cubicBezTo>
                    <a:pt x="3" y="100"/>
                    <a:pt x="3" y="100"/>
                    <a:pt x="3" y="100"/>
                  </a:cubicBezTo>
                  <a:cubicBezTo>
                    <a:pt x="4" y="100"/>
                    <a:pt x="4" y="100"/>
                    <a:pt x="4" y="100"/>
                  </a:cubicBezTo>
                  <a:cubicBezTo>
                    <a:pt x="4" y="100"/>
                    <a:pt x="4" y="100"/>
                    <a:pt x="4" y="100"/>
                  </a:cubicBezTo>
                  <a:cubicBezTo>
                    <a:pt x="4" y="100"/>
                    <a:pt x="4" y="100"/>
                    <a:pt x="3" y="100"/>
                  </a:cubicBezTo>
                  <a:cubicBezTo>
                    <a:pt x="3" y="100"/>
                    <a:pt x="3" y="100"/>
                    <a:pt x="3" y="100"/>
                  </a:cubicBezTo>
                  <a:cubicBezTo>
                    <a:pt x="3" y="100"/>
                    <a:pt x="3" y="100"/>
                    <a:pt x="3" y="100"/>
                  </a:cubicBezTo>
                  <a:cubicBezTo>
                    <a:pt x="3" y="100"/>
                    <a:pt x="3" y="100"/>
                    <a:pt x="3" y="101"/>
                  </a:cubicBezTo>
                  <a:cubicBezTo>
                    <a:pt x="2" y="101"/>
                    <a:pt x="2" y="101"/>
                    <a:pt x="2" y="101"/>
                  </a:cubicBezTo>
                  <a:cubicBezTo>
                    <a:pt x="2" y="101"/>
                    <a:pt x="2" y="101"/>
                    <a:pt x="3" y="101"/>
                  </a:cubicBezTo>
                  <a:cubicBezTo>
                    <a:pt x="3" y="101"/>
                    <a:pt x="3" y="101"/>
                    <a:pt x="3" y="101"/>
                  </a:cubicBezTo>
                  <a:cubicBezTo>
                    <a:pt x="3" y="101"/>
                    <a:pt x="3" y="101"/>
                    <a:pt x="3" y="101"/>
                  </a:cubicBezTo>
                  <a:cubicBezTo>
                    <a:pt x="3" y="101"/>
                    <a:pt x="3" y="101"/>
                    <a:pt x="3" y="101"/>
                  </a:cubicBezTo>
                  <a:cubicBezTo>
                    <a:pt x="3" y="101"/>
                    <a:pt x="3" y="101"/>
                    <a:pt x="2" y="101"/>
                  </a:cubicBezTo>
                  <a:cubicBezTo>
                    <a:pt x="2" y="102"/>
                    <a:pt x="2" y="102"/>
                    <a:pt x="2" y="102"/>
                  </a:cubicBezTo>
                  <a:cubicBezTo>
                    <a:pt x="3" y="102"/>
                    <a:pt x="3" y="102"/>
                    <a:pt x="3" y="102"/>
                  </a:cubicBezTo>
                  <a:cubicBezTo>
                    <a:pt x="3" y="102"/>
                    <a:pt x="4" y="102"/>
                    <a:pt x="4" y="102"/>
                  </a:cubicBezTo>
                  <a:cubicBezTo>
                    <a:pt x="3" y="102"/>
                    <a:pt x="3" y="102"/>
                    <a:pt x="3" y="102"/>
                  </a:cubicBezTo>
                  <a:cubicBezTo>
                    <a:pt x="3" y="102"/>
                    <a:pt x="3" y="102"/>
                    <a:pt x="3" y="102"/>
                  </a:cubicBezTo>
                  <a:cubicBezTo>
                    <a:pt x="3" y="102"/>
                    <a:pt x="3" y="102"/>
                    <a:pt x="3" y="102"/>
                  </a:cubicBezTo>
                  <a:cubicBezTo>
                    <a:pt x="3" y="102"/>
                    <a:pt x="2" y="103"/>
                    <a:pt x="2" y="103"/>
                  </a:cubicBezTo>
                  <a:cubicBezTo>
                    <a:pt x="2" y="102"/>
                    <a:pt x="2" y="102"/>
                    <a:pt x="2" y="103"/>
                  </a:cubicBezTo>
                  <a:cubicBezTo>
                    <a:pt x="2" y="103"/>
                    <a:pt x="2" y="103"/>
                    <a:pt x="2" y="103"/>
                  </a:cubicBezTo>
                  <a:cubicBezTo>
                    <a:pt x="2" y="103"/>
                    <a:pt x="2" y="103"/>
                    <a:pt x="1" y="103"/>
                  </a:cubicBezTo>
                  <a:cubicBezTo>
                    <a:pt x="1" y="103"/>
                    <a:pt x="1" y="103"/>
                    <a:pt x="0" y="103"/>
                  </a:cubicBezTo>
                  <a:cubicBezTo>
                    <a:pt x="0" y="103"/>
                    <a:pt x="0" y="103"/>
                    <a:pt x="0" y="103"/>
                  </a:cubicBezTo>
                  <a:cubicBezTo>
                    <a:pt x="0" y="104"/>
                    <a:pt x="0" y="104"/>
                    <a:pt x="0" y="105"/>
                  </a:cubicBezTo>
                  <a:cubicBezTo>
                    <a:pt x="0" y="105"/>
                    <a:pt x="0" y="105"/>
                    <a:pt x="0" y="105"/>
                  </a:cubicBezTo>
                  <a:cubicBezTo>
                    <a:pt x="0" y="105"/>
                    <a:pt x="0" y="105"/>
                    <a:pt x="1" y="105"/>
                  </a:cubicBezTo>
                  <a:cubicBezTo>
                    <a:pt x="1" y="105"/>
                    <a:pt x="1" y="105"/>
                    <a:pt x="1" y="105"/>
                  </a:cubicBezTo>
                  <a:cubicBezTo>
                    <a:pt x="1" y="105"/>
                    <a:pt x="1" y="105"/>
                    <a:pt x="1" y="104"/>
                  </a:cubicBezTo>
                  <a:cubicBezTo>
                    <a:pt x="2" y="104"/>
                    <a:pt x="2" y="104"/>
                    <a:pt x="2" y="104"/>
                  </a:cubicBezTo>
                  <a:cubicBezTo>
                    <a:pt x="2" y="104"/>
                    <a:pt x="2" y="104"/>
                    <a:pt x="2" y="104"/>
                  </a:cubicBezTo>
                  <a:cubicBezTo>
                    <a:pt x="2" y="104"/>
                    <a:pt x="2" y="104"/>
                    <a:pt x="2" y="104"/>
                  </a:cubicBezTo>
                  <a:cubicBezTo>
                    <a:pt x="2" y="105"/>
                    <a:pt x="2" y="104"/>
                    <a:pt x="2" y="104"/>
                  </a:cubicBezTo>
                  <a:cubicBezTo>
                    <a:pt x="2" y="104"/>
                    <a:pt x="2" y="105"/>
                    <a:pt x="2" y="105"/>
                  </a:cubicBezTo>
                  <a:cubicBezTo>
                    <a:pt x="1" y="105"/>
                    <a:pt x="1" y="105"/>
                    <a:pt x="1" y="105"/>
                  </a:cubicBezTo>
                  <a:cubicBezTo>
                    <a:pt x="1" y="105"/>
                    <a:pt x="1" y="106"/>
                    <a:pt x="1" y="106"/>
                  </a:cubicBezTo>
                  <a:cubicBezTo>
                    <a:pt x="1" y="106"/>
                    <a:pt x="1" y="106"/>
                    <a:pt x="1" y="106"/>
                  </a:cubicBezTo>
                  <a:cubicBezTo>
                    <a:pt x="2" y="106"/>
                    <a:pt x="2" y="106"/>
                    <a:pt x="2" y="105"/>
                  </a:cubicBezTo>
                  <a:cubicBezTo>
                    <a:pt x="2" y="105"/>
                    <a:pt x="2" y="106"/>
                    <a:pt x="2" y="106"/>
                  </a:cubicBezTo>
                  <a:cubicBezTo>
                    <a:pt x="2" y="106"/>
                    <a:pt x="2" y="106"/>
                    <a:pt x="2" y="106"/>
                  </a:cubicBezTo>
                  <a:cubicBezTo>
                    <a:pt x="2" y="106"/>
                    <a:pt x="2" y="106"/>
                    <a:pt x="1" y="106"/>
                  </a:cubicBezTo>
                  <a:cubicBezTo>
                    <a:pt x="1" y="107"/>
                    <a:pt x="2" y="107"/>
                    <a:pt x="2" y="107"/>
                  </a:cubicBezTo>
                  <a:cubicBezTo>
                    <a:pt x="2" y="107"/>
                    <a:pt x="2" y="107"/>
                    <a:pt x="2" y="107"/>
                  </a:cubicBezTo>
                  <a:cubicBezTo>
                    <a:pt x="2" y="107"/>
                    <a:pt x="3" y="107"/>
                    <a:pt x="3" y="107"/>
                  </a:cubicBezTo>
                  <a:cubicBezTo>
                    <a:pt x="3" y="107"/>
                    <a:pt x="3" y="107"/>
                    <a:pt x="4" y="107"/>
                  </a:cubicBezTo>
                  <a:cubicBezTo>
                    <a:pt x="4" y="107"/>
                    <a:pt x="4" y="107"/>
                    <a:pt x="4" y="107"/>
                  </a:cubicBezTo>
                  <a:cubicBezTo>
                    <a:pt x="5" y="107"/>
                    <a:pt x="5" y="107"/>
                    <a:pt x="5" y="107"/>
                  </a:cubicBezTo>
                  <a:cubicBezTo>
                    <a:pt x="5" y="108"/>
                    <a:pt x="6" y="108"/>
                    <a:pt x="6" y="108"/>
                  </a:cubicBezTo>
                  <a:cubicBezTo>
                    <a:pt x="6" y="107"/>
                    <a:pt x="6" y="107"/>
                    <a:pt x="6" y="107"/>
                  </a:cubicBezTo>
                  <a:cubicBezTo>
                    <a:pt x="6" y="108"/>
                    <a:pt x="7" y="107"/>
                    <a:pt x="7" y="107"/>
                  </a:cubicBezTo>
                  <a:cubicBezTo>
                    <a:pt x="7" y="107"/>
                    <a:pt x="7" y="107"/>
                    <a:pt x="7" y="107"/>
                  </a:cubicBezTo>
                  <a:cubicBezTo>
                    <a:pt x="7" y="107"/>
                    <a:pt x="7" y="107"/>
                    <a:pt x="7" y="107"/>
                  </a:cubicBezTo>
                  <a:cubicBezTo>
                    <a:pt x="7" y="106"/>
                    <a:pt x="7" y="106"/>
                    <a:pt x="7" y="106"/>
                  </a:cubicBezTo>
                  <a:cubicBezTo>
                    <a:pt x="7" y="106"/>
                    <a:pt x="7" y="106"/>
                    <a:pt x="8" y="106"/>
                  </a:cubicBezTo>
                  <a:cubicBezTo>
                    <a:pt x="8" y="107"/>
                    <a:pt x="8" y="107"/>
                    <a:pt x="9" y="107"/>
                  </a:cubicBezTo>
                  <a:cubicBezTo>
                    <a:pt x="9" y="107"/>
                    <a:pt x="9" y="108"/>
                    <a:pt x="9" y="108"/>
                  </a:cubicBezTo>
                  <a:cubicBezTo>
                    <a:pt x="9" y="108"/>
                    <a:pt x="9" y="108"/>
                    <a:pt x="9" y="108"/>
                  </a:cubicBezTo>
                  <a:cubicBezTo>
                    <a:pt x="9" y="108"/>
                    <a:pt x="9" y="109"/>
                    <a:pt x="9" y="109"/>
                  </a:cubicBezTo>
                  <a:cubicBezTo>
                    <a:pt x="9" y="109"/>
                    <a:pt x="10" y="109"/>
                    <a:pt x="10" y="109"/>
                  </a:cubicBezTo>
                  <a:cubicBezTo>
                    <a:pt x="10" y="109"/>
                    <a:pt x="10" y="109"/>
                    <a:pt x="10" y="109"/>
                  </a:cubicBezTo>
                  <a:cubicBezTo>
                    <a:pt x="10" y="109"/>
                    <a:pt x="11" y="109"/>
                    <a:pt x="11" y="109"/>
                  </a:cubicBezTo>
                  <a:cubicBezTo>
                    <a:pt x="11" y="109"/>
                    <a:pt x="11" y="109"/>
                    <a:pt x="11" y="109"/>
                  </a:cubicBezTo>
                  <a:cubicBezTo>
                    <a:pt x="11" y="109"/>
                    <a:pt x="11" y="109"/>
                    <a:pt x="11" y="109"/>
                  </a:cubicBezTo>
                  <a:cubicBezTo>
                    <a:pt x="11" y="109"/>
                    <a:pt x="11" y="108"/>
                    <a:pt x="12" y="108"/>
                  </a:cubicBezTo>
                  <a:cubicBezTo>
                    <a:pt x="12" y="108"/>
                    <a:pt x="12" y="108"/>
                    <a:pt x="12" y="109"/>
                  </a:cubicBezTo>
                  <a:cubicBezTo>
                    <a:pt x="12" y="109"/>
                    <a:pt x="13" y="109"/>
                    <a:pt x="13" y="109"/>
                  </a:cubicBezTo>
                  <a:cubicBezTo>
                    <a:pt x="13" y="110"/>
                    <a:pt x="13" y="110"/>
                    <a:pt x="13" y="110"/>
                  </a:cubicBezTo>
                  <a:cubicBezTo>
                    <a:pt x="13" y="110"/>
                    <a:pt x="13" y="110"/>
                    <a:pt x="13" y="110"/>
                  </a:cubicBezTo>
                  <a:cubicBezTo>
                    <a:pt x="13" y="110"/>
                    <a:pt x="13" y="110"/>
                    <a:pt x="13" y="110"/>
                  </a:cubicBezTo>
                  <a:cubicBezTo>
                    <a:pt x="13" y="110"/>
                    <a:pt x="13" y="110"/>
                    <a:pt x="13" y="110"/>
                  </a:cubicBezTo>
                  <a:cubicBezTo>
                    <a:pt x="13" y="110"/>
                    <a:pt x="13" y="109"/>
                    <a:pt x="14" y="109"/>
                  </a:cubicBezTo>
                  <a:cubicBezTo>
                    <a:pt x="14" y="110"/>
                    <a:pt x="14" y="110"/>
                    <a:pt x="13" y="110"/>
                  </a:cubicBezTo>
                  <a:cubicBezTo>
                    <a:pt x="13" y="110"/>
                    <a:pt x="13" y="110"/>
                    <a:pt x="13" y="110"/>
                  </a:cubicBezTo>
                  <a:cubicBezTo>
                    <a:pt x="13" y="110"/>
                    <a:pt x="13" y="111"/>
                    <a:pt x="13" y="111"/>
                  </a:cubicBezTo>
                  <a:cubicBezTo>
                    <a:pt x="13" y="111"/>
                    <a:pt x="13" y="111"/>
                    <a:pt x="13" y="111"/>
                  </a:cubicBezTo>
                  <a:cubicBezTo>
                    <a:pt x="13" y="111"/>
                    <a:pt x="13" y="111"/>
                    <a:pt x="14" y="111"/>
                  </a:cubicBezTo>
                  <a:cubicBezTo>
                    <a:pt x="14" y="111"/>
                    <a:pt x="14" y="111"/>
                    <a:pt x="14" y="111"/>
                  </a:cubicBezTo>
                  <a:cubicBezTo>
                    <a:pt x="14" y="111"/>
                    <a:pt x="13" y="111"/>
                    <a:pt x="13" y="111"/>
                  </a:cubicBezTo>
                  <a:cubicBezTo>
                    <a:pt x="13" y="111"/>
                    <a:pt x="13" y="111"/>
                    <a:pt x="13" y="111"/>
                  </a:cubicBezTo>
                  <a:cubicBezTo>
                    <a:pt x="13" y="111"/>
                    <a:pt x="14" y="110"/>
                    <a:pt x="14" y="110"/>
                  </a:cubicBezTo>
                  <a:cubicBezTo>
                    <a:pt x="14" y="111"/>
                    <a:pt x="14" y="111"/>
                    <a:pt x="14" y="111"/>
                  </a:cubicBezTo>
                  <a:cubicBezTo>
                    <a:pt x="14" y="111"/>
                    <a:pt x="14" y="111"/>
                    <a:pt x="15" y="111"/>
                  </a:cubicBezTo>
                  <a:cubicBezTo>
                    <a:pt x="15" y="111"/>
                    <a:pt x="15" y="111"/>
                    <a:pt x="15" y="111"/>
                  </a:cubicBezTo>
                  <a:cubicBezTo>
                    <a:pt x="15" y="111"/>
                    <a:pt x="15" y="111"/>
                    <a:pt x="15" y="111"/>
                  </a:cubicBezTo>
                  <a:cubicBezTo>
                    <a:pt x="15" y="111"/>
                    <a:pt x="15" y="111"/>
                    <a:pt x="15" y="111"/>
                  </a:cubicBezTo>
                  <a:cubicBezTo>
                    <a:pt x="15" y="111"/>
                    <a:pt x="16" y="111"/>
                    <a:pt x="16" y="111"/>
                  </a:cubicBezTo>
                  <a:cubicBezTo>
                    <a:pt x="16" y="111"/>
                    <a:pt x="16" y="111"/>
                    <a:pt x="17" y="111"/>
                  </a:cubicBezTo>
                  <a:cubicBezTo>
                    <a:pt x="17" y="111"/>
                    <a:pt x="17" y="111"/>
                    <a:pt x="17" y="111"/>
                  </a:cubicBezTo>
                  <a:cubicBezTo>
                    <a:pt x="17" y="112"/>
                    <a:pt x="17" y="112"/>
                    <a:pt x="17" y="112"/>
                  </a:cubicBezTo>
                  <a:cubicBezTo>
                    <a:pt x="18" y="112"/>
                    <a:pt x="18" y="112"/>
                    <a:pt x="18" y="112"/>
                  </a:cubicBezTo>
                  <a:cubicBezTo>
                    <a:pt x="18" y="112"/>
                    <a:pt x="18" y="112"/>
                    <a:pt x="18" y="112"/>
                  </a:cubicBezTo>
                  <a:cubicBezTo>
                    <a:pt x="19" y="112"/>
                    <a:pt x="18" y="112"/>
                    <a:pt x="19" y="111"/>
                  </a:cubicBezTo>
                  <a:cubicBezTo>
                    <a:pt x="19" y="112"/>
                    <a:pt x="19" y="112"/>
                    <a:pt x="19" y="112"/>
                  </a:cubicBezTo>
                  <a:cubicBezTo>
                    <a:pt x="19" y="112"/>
                    <a:pt x="19" y="111"/>
                    <a:pt x="19" y="111"/>
                  </a:cubicBezTo>
                  <a:cubicBezTo>
                    <a:pt x="19" y="111"/>
                    <a:pt x="19" y="111"/>
                    <a:pt x="19" y="111"/>
                  </a:cubicBezTo>
                  <a:cubicBezTo>
                    <a:pt x="19" y="111"/>
                    <a:pt x="20" y="112"/>
                    <a:pt x="20" y="112"/>
                  </a:cubicBezTo>
                  <a:cubicBezTo>
                    <a:pt x="20" y="112"/>
                    <a:pt x="20" y="112"/>
                    <a:pt x="20" y="112"/>
                  </a:cubicBezTo>
                  <a:cubicBezTo>
                    <a:pt x="20" y="111"/>
                    <a:pt x="20" y="111"/>
                    <a:pt x="20" y="111"/>
                  </a:cubicBezTo>
                  <a:cubicBezTo>
                    <a:pt x="20" y="111"/>
                    <a:pt x="21" y="111"/>
                    <a:pt x="21" y="111"/>
                  </a:cubicBezTo>
                  <a:cubicBezTo>
                    <a:pt x="21" y="111"/>
                    <a:pt x="21" y="111"/>
                    <a:pt x="21" y="111"/>
                  </a:cubicBezTo>
                  <a:cubicBezTo>
                    <a:pt x="21" y="111"/>
                    <a:pt x="21" y="111"/>
                    <a:pt x="21" y="111"/>
                  </a:cubicBezTo>
                  <a:cubicBezTo>
                    <a:pt x="21" y="111"/>
                    <a:pt x="22" y="111"/>
                    <a:pt x="22" y="111"/>
                  </a:cubicBezTo>
                  <a:cubicBezTo>
                    <a:pt x="22" y="111"/>
                    <a:pt x="22" y="111"/>
                    <a:pt x="22" y="111"/>
                  </a:cubicBezTo>
                  <a:cubicBezTo>
                    <a:pt x="22" y="111"/>
                    <a:pt x="22" y="111"/>
                    <a:pt x="22" y="111"/>
                  </a:cubicBezTo>
                  <a:cubicBezTo>
                    <a:pt x="23" y="110"/>
                    <a:pt x="23" y="110"/>
                    <a:pt x="23" y="110"/>
                  </a:cubicBezTo>
                  <a:cubicBezTo>
                    <a:pt x="23" y="110"/>
                    <a:pt x="23" y="110"/>
                    <a:pt x="23" y="110"/>
                  </a:cubicBezTo>
                  <a:cubicBezTo>
                    <a:pt x="23" y="110"/>
                    <a:pt x="23" y="110"/>
                    <a:pt x="24" y="110"/>
                  </a:cubicBezTo>
                  <a:cubicBezTo>
                    <a:pt x="24" y="110"/>
                    <a:pt x="24" y="109"/>
                    <a:pt x="24" y="109"/>
                  </a:cubicBezTo>
                  <a:cubicBezTo>
                    <a:pt x="24" y="109"/>
                    <a:pt x="24" y="108"/>
                    <a:pt x="24" y="108"/>
                  </a:cubicBezTo>
                  <a:cubicBezTo>
                    <a:pt x="25" y="108"/>
                    <a:pt x="25" y="108"/>
                    <a:pt x="26" y="107"/>
                  </a:cubicBezTo>
                  <a:cubicBezTo>
                    <a:pt x="26" y="107"/>
                    <a:pt x="26" y="107"/>
                    <a:pt x="26" y="107"/>
                  </a:cubicBezTo>
                  <a:cubicBezTo>
                    <a:pt x="26" y="107"/>
                    <a:pt x="27" y="107"/>
                    <a:pt x="27" y="106"/>
                  </a:cubicBezTo>
                  <a:cubicBezTo>
                    <a:pt x="27" y="106"/>
                    <a:pt x="27" y="105"/>
                    <a:pt x="27" y="105"/>
                  </a:cubicBezTo>
                  <a:cubicBezTo>
                    <a:pt x="28" y="104"/>
                    <a:pt x="28" y="104"/>
                    <a:pt x="28" y="104"/>
                  </a:cubicBezTo>
                  <a:cubicBezTo>
                    <a:pt x="28" y="104"/>
                    <a:pt x="29" y="104"/>
                    <a:pt x="29" y="104"/>
                  </a:cubicBezTo>
                  <a:cubicBezTo>
                    <a:pt x="29" y="104"/>
                    <a:pt x="29" y="104"/>
                    <a:pt x="30" y="104"/>
                  </a:cubicBezTo>
                  <a:cubicBezTo>
                    <a:pt x="30" y="104"/>
                    <a:pt x="30" y="104"/>
                    <a:pt x="30" y="104"/>
                  </a:cubicBezTo>
                  <a:cubicBezTo>
                    <a:pt x="30" y="104"/>
                    <a:pt x="30" y="104"/>
                    <a:pt x="30" y="104"/>
                  </a:cubicBezTo>
                  <a:cubicBezTo>
                    <a:pt x="30" y="103"/>
                    <a:pt x="30" y="103"/>
                    <a:pt x="30" y="103"/>
                  </a:cubicBezTo>
                  <a:cubicBezTo>
                    <a:pt x="31" y="103"/>
                    <a:pt x="31" y="103"/>
                    <a:pt x="31" y="103"/>
                  </a:cubicBezTo>
                  <a:cubicBezTo>
                    <a:pt x="30" y="103"/>
                    <a:pt x="30" y="103"/>
                    <a:pt x="30" y="103"/>
                  </a:cubicBezTo>
                  <a:cubicBezTo>
                    <a:pt x="30" y="103"/>
                    <a:pt x="30" y="103"/>
                    <a:pt x="29" y="104"/>
                  </a:cubicBezTo>
                  <a:cubicBezTo>
                    <a:pt x="29" y="104"/>
                    <a:pt x="29" y="104"/>
                    <a:pt x="29" y="104"/>
                  </a:cubicBezTo>
                  <a:cubicBezTo>
                    <a:pt x="29" y="104"/>
                    <a:pt x="29" y="103"/>
                    <a:pt x="30" y="103"/>
                  </a:cubicBezTo>
                  <a:cubicBezTo>
                    <a:pt x="30" y="103"/>
                    <a:pt x="30" y="103"/>
                    <a:pt x="30" y="103"/>
                  </a:cubicBezTo>
                  <a:cubicBezTo>
                    <a:pt x="30" y="102"/>
                    <a:pt x="30" y="102"/>
                    <a:pt x="30" y="102"/>
                  </a:cubicBezTo>
                  <a:cubicBezTo>
                    <a:pt x="30" y="102"/>
                    <a:pt x="30" y="102"/>
                    <a:pt x="30" y="102"/>
                  </a:cubicBezTo>
                  <a:cubicBezTo>
                    <a:pt x="29" y="102"/>
                    <a:pt x="29" y="102"/>
                    <a:pt x="29" y="102"/>
                  </a:cubicBezTo>
                  <a:cubicBezTo>
                    <a:pt x="30" y="102"/>
                    <a:pt x="30" y="101"/>
                    <a:pt x="30" y="101"/>
                  </a:cubicBezTo>
                  <a:cubicBezTo>
                    <a:pt x="30" y="101"/>
                    <a:pt x="31" y="101"/>
                    <a:pt x="31" y="101"/>
                  </a:cubicBezTo>
                  <a:cubicBezTo>
                    <a:pt x="31" y="100"/>
                    <a:pt x="31" y="100"/>
                    <a:pt x="31" y="100"/>
                  </a:cubicBezTo>
                  <a:cubicBezTo>
                    <a:pt x="31" y="100"/>
                    <a:pt x="31" y="99"/>
                    <a:pt x="31" y="99"/>
                  </a:cubicBezTo>
                  <a:cubicBezTo>
                    <a:pt x="31" y="99"/>
                    <a:pt x="31" y="98"/>
                    <a:pt x="31" y="98"/>
                  </a:cubicBezTo>
                  <a:cubicBezTo>
                    <a:pt x="31" y="98"/>
                    <a:pt x="31" y="98"/>
                    <a:pt x="32" y="97"/>
                  </a:cubicBezTo>
                  <a:cubicBezTo>
                    <a:pt x="32" y="97"/>
                    <a:pt x="32" y="96"/>
                    <a:pt x="32" y="96"/>
                  </a:cubicBezTo>
                  <a:cubicBezTo>
                    <a:pt x="32" y="96"/>
                    <a:pt x="32" y="96"/>
                    <a:pt x="32" y="96"/>
                  </a:cubicBezTo>
                  <a:cubicBezTo>
                    <a:pt x="33" y="95"/>
                    <a:pt x="33" y="95"/>
                    <a:pt x="33" y="95"/>
                  </a:cubicBezTo>
                  <a:cubicBezTo>
                    <a:pt x="33" y="95"/>
                    <a:pt x="33" y="95"/>
                    <a:pt x="33" y="94"/>
                  </a:cubicBezTo>
                  <a:cubicBezTo>
                    <a:pt x="34" y="94"/>
                    <a:pt x="34" y="94"/>
                    <a:pt x="34" y="94"/>
                  </a:cubicBezTo>
                  <a:cubicBezTo>
                    <a:pt x="34" y="93"/>
                    <a:pt x="34" y="93"/>
                    <a:pt x="34" y="92"/>
                  </a:cubicBezTo>
                  <a:cubicBezTo>
                    <a:pt x="34" y="92"/>
                    <a:pt x="34" y="92"/>
                    <a:pt x="34" y="92"/>
                  </a:cubicBezTo>
                  <a:cubicBezTo>
                    <a:pt x="34" y="92"/>
                    <a:pt x="34" y="91"/>
                    <a:pt x="34" y="91"/>
                  </a:cubicBezTo>
                  <a:cubicBezTo>
                    <a:pt x="34" y="91"/>
                    <a:pt x="34" y="90"/>
                    <a:pt x="34" y="90"/>
                  </a:cubicBezTo>
                  <a:cubicBezTo>
                    <a:pt x="34" y="89"/>
                    <a:pt x="34" y="89"/>
                    <a:pt x="34" y="89"/>
                  </a:cubicBezTo>
                  <a:cubicBezTo>
                    <a:pt x="34" y="88"/>
                    <a:pt x="34" y="88"/>
                    <a:pt x="34" y="88"/>
                  </a:cubicBezTo>
                  <a:cubicBezTo>
                    <a:pt x="35" y="87"/>
                    <a:pt x="36" y="87"/>
                    <a:pt x="36" y="87"/>
                  </a:cubicBezTo>
                  <a:cubicBezTo>
                    <a:pt x="37" y="86"/>
                    <a:pt x="37" y="86"/>
                    <a:pt x="38" y="86"/>
                  </a:cubicBezTo>
                  <a:cubicBezTo>
                    <a:pt x="38" y="85"/>
                    <a:pt x="39" y="85"/>
                    <a:pt x="40" y="84"/>
                  </a:cubicBezTo>
                  <a:cubicBezTo>
                    <a:pt x="41" y="84"/>
                    <a:pt x="41" y="84"/>
                    <a:pt x="42" y="83"/>
                  </a:cubicBezTo>
                  <a:cubicBezTo>
                    <a:pt x="42" y="83"/>
                    <a:pt x="42" y="83"/>
                    <a:pt x="42" y="83"/>
                  </a:cubicBezTo>
                  <a:cubicBezTo>
                    <a:pt x="42" y="83"/>
                    <a:pt x="42" y="82"/>
                    <a:pt x="42" y="82"/>
                  </a:cubicBezTo>
                  <a:cubicBezTo>
                    <a:pt x="43" y="82"/>
                    <a:pt x="43" y="82"/>
                    <a:pt x="43" y="82"/>
                  </a:cubicBezTo>
                  <a:cubicBezTo>
                    <a:pt x="43" y="82"/>
                    <a:pt x="43" y="82"/>
                    <a:pt x="43" y="82"/>
                  </a:cubicBezTo>
                  <a:cubicBezTo>
                    <a:pt x="43" y="82"/>
                    <a:pt x="44" y="83"/>
                    <a:pt x="44" y="82"/>
                  </a:cubicBezTo>
                  <a:cubicBezTo>
                    <a:pt x="44" y="82"/>
                    <a:pt x="44" y="83"/>
                    <a:pt x="44" y="83"/>
                  </a:cubicBezTo>
                  <a:cubicBezTo>
                    <a:pt x="44" y="83"/>
                    <a:pt x="43" y="83"/>
                    <a:pt x="43" y="83"/>
                  </a:cubicBezTo>
                  <a:cubicBezTo>
                    <a:pt x="43" y="83"/>
                    <a:pt x="43" y="83"/>
                    <a:pt x="43" y="83"/>
                  </a:cubicBezTo>
                  <a:cubicBezTo>
                    <a:pt x="44" y="83"/>
                    <a:pt x="44" y="83"/>
                    <a:pt x="45" y="83"/>
                  </a:cubicBezTo>
                  <a:cubicBezTo>
                    <a:pt x="45" y="83"/>
                    <a:pt x="45" y="83"/>
                    <a:pt x="45" y="83"/>
                  </a:cubicBezTo>
                  <a:cubicBezTo>
                    <a:pt x="45" y="83"/>
                    <a:pt x="45" y="83"/>
                    <a:pt x="45" y="83"/>
                  </a:cubicBezTo>
                  <a:cubicBezTo>
                    <a:pt x="46" y="84"/>
                    <a:pt x="46" y="84"/>
                    <a:pt x="46" y="84"/>
                  </a:cubicBezTo>
                  <a:cubicBezTo>
                    <a:pt x="46" y="84"/>
                    <a:pt x="46" y="84"/>
                    <a:pt x="46" y="84"/>
                  </a:cubicBezTo>
                  <a:cubicBezTo>
                    <a:pt x="46" y="84"/>
                    <a:pt x="46" y="84"/>
                    <a:pt x="46" y="83"/>
                  </a:cubicBezTo>
                  <a:cubicBezTo>
                    <a:pt x="46" y="83"/>
                    <a:pt x="46" y="83"/>
                    <a:pt x="46" y="83"/>
                  </a:cubicBezTo>
                  <a:cubicBezTo>
                    <a:pt x="46" y="83"/>
                    <a:pt x="46" y="83"/>
                    <a:pt x="46" y="82"/>
                  </a:cubicBezTo>
                  <a:cubicBezTo>
                    <a:pt x="46" y="83"/>
                    <a:pt x="46" y="83"/>
                    <a:pt x="46" y="83"/>
                  </a:cubicBezTo>
                  <a:cubicBezTo>
                    <a:pt x="46" y="83"/>
                    <a:pt x="46" y="83"/>
                    <a:pt x="46" y="83"/>
                  </a:cubicBezTo>
                  <a:cubicBezTo>
                    <a:pt x="46" y="84"/>
                    <a:pt x="47" y="84"/>
                    <a:pt x="47" y="84"/>
                  </a:cubicBezTo>
                  <a:cubicBezTo>
                    <a:pt x="47" y="83"/>
                    <a:pt x="47" y="83"/>
                    <a:pt x="47" y="83"/>
                  </a:cubicBezTo>
                  <a:cubicBezTo>
                    <a:pt x="48" y="83"/>
                    <a:pt x="48" y="82"/>
                    <a:pt x="48" y="82"/>
                  </a:cubicBezTo>
                  <a:cubicBezTo>
                    <a:pt x="47" y="82"/>
                    <a:pt x="47" y="82"/>
                    <a:pt x="47" y="82"/>
                  </a:cubicBezTo>
                  <a:cubicBezTo>
                    <a:pt x="47" y="81"/>
                    <a:pt x="47" y="81"/>
                    <a:pt x="47" y="81"/>
                  </a:cubicBezTo>
                  <a:cubicBezTo>
                    <a:pt x="47" y="81"/>
                    <a:pt x="46" y="81"/>
                    <a:pt x="46" y="81"/>
                  </a:cubicBezTo>
                  <a:cubicBezTo>
                    <a:pt x="46" y="81"/>
                    <a:pt x="46" y="81"/>
                    <a:pt x="46" y="81"/>
                  </a:cubicBezTo>
                  <a:cubicBezTo>
                    <a:pt x="46" y="81"/>
                    <a:pt x="46" y="81"/>
                    <a:pt x="46" y="81"/>
                  </a:cubicBezTo>
                  <a:cubicBezTo>
                    <a:pt x="46" y="81"/>
                    <a:pt x="46" y="81"/>
                    <a:pt x="46" y="81"/>
                  </a:cubicBezTo>
                  <a:cubicBezTo>
                    <a:pt x="45" y="81"/>
                    <a:pt x="45" y="81"/>
                    <a:pt x="45" y="81"/>
                  </a:cubicBezTo>
                  <a:cubicBezTo>
                    <a:pt x="45" y="81"/>
                    <a:pt x="45" y="81"/>
                    <a:pt x="45" y="81"/>
                  </a:cubicBezTo>
                  <a:cubicBezTo>
                    <a:pt x="45" y="81"/>
                    <a:pt x="44" y="81"/>
                    <a:pt x="44" y="81"/>
                  </a:cubicBezTo>
                  <a:cubicBezTo>
                    <a:pt x="44" y="81"/>
                    <a:pt x="44" y="81"/>
                    <a:pt x="44" y="81"/>
                  </a:cubicBezTo>
                  <a:cubicBezTo>
                    <a:pt x="44" y="81"/>
                    <a:pt x="45" y="81"/>
                    <a:pt x="45" y="81"/>
                  </a:cubicBezTo>
                  <a:cubicBezTo>
                    <a:pt x="45" y="81"/>
                    <a:pt x="45" y="81"/>
                    <a:pt x="45" y="81"/>
                  </a:cubicBezTo>
                  <a:cubicBezTo>
                    <a:pt x="45" y="81"/>
                    <a:pt x="45" y="81"/>
                    <a:pt x="45" y="80"/>
                  </a:cubicBezTo>
                  <a:cubicBezTo>
                    <a:pt x="45" y="80"/>
                    <a:pt x="45" y="80"/>
                    <a:pt x="45" y="80"/>
                  </a:cubicBezTo>
                  <a:cubicBezTo>
                    <a:pt x="45" y="80"/>
                    <a:pt x="45" y="79"/>
                    <a:pt x="45" y="79"/>
                  </a:cubicBezTo>
                  <a:cubicBezTo>
                    <a:pt x="45" y="79"/>
                    <a:pt x="44" y="79"/>
                    <a:pt x="45" y="79"/>
                  </a:cubicBezTo>
                  <a:cubicBezTo>
                    <a:pt x="45" y="78"/>
                    <a:pt x="45" y="78"/>
                    <a:pt x="45" y="78"/>
                  </a:cubicBezTo>
                  <a:cubicBezTo>
                    <a:pt x="45" y="78"/>
                    <a:pt x="45" y="78"/>
                    <a:pt x="45" y="78"/>
                  </a:cubicBezTo>
                  <a:cubicBezTo>
                    <a:pt x="45" y="77"/>
                    <a:pt x="45" y="76"/>
                    <a:pt x="46" y="76"/>
                  </a:cubicBezTo>
                  <a:cubicBezTo>
                    <a:pt x="46" y="76"/>
                    <a:pt x="46" y="76"/>
                    <a:pt x="46" y="76"/>
                  </a:cubicBezTo>
                  <a:cubicBezTo>
                    <a:pt x="47" y="76"/>
                    <a:pt x="47" y="76"/>
                    <a:pt x="47" y="76"/>
                  </a:cubicBezTo>
                  <a:cubicBezTo>
                    <a:pt x="47" y="75"/>
                    <a:pt x="47" y="76"/>
                    <a:pt x="47" y="75"/>
                  </a:cubicBezTo>
                  <a:cubicBezTo>
                    <a:pt x="47" y="75"/>
                    <a:pt x="47" y="75"/>
                    <a:pt x="47" y="75"/>
                  </a:cubicBezTo>
                  <a:cubicBezTo>
                    <a:pt x="48" y="75"/>
                    <a:pt x="48" y="75"/>
                    <a:pt x="48" y="75"/>
                  </a:cubicBezTo>
                  <a:cubicBezTo>
                    <a:pt x="48" y="75"/>
                    <a:pt x="49" y="74"/>
                    <a:pt x="49" y="74"/>
                  </a:cubicBezTo>
                  <a:cubicBezTo>
                    <a:pt x="49" y="74"/>
                    <a:pt x="49" y="73"/>
                    <a:pt x="49" y="73"/>
                  </a:cubicBezTo>
                  <a:cubicBezTo>
                    <a:pt x="49" y="73"/>
                    <a:pt x="49" y="73"/>
                    <a:pt x="49" y="73"/>
                  </a:cubicBezTo>
                  <a:cubicBezTo>
                    <a:pt x="50" y="72"/>
                    <a:pt x="50" y="72"/>
                    <a:pt x="50" y="71"/>
                  </a:cubicBezTo>
                  <a:cubicBezTo>
                    <a:pt x="50" y="71"/>
                    <a:pt x="50" y="70"/>
                    <a:pt x="50" y="70"/>
                  </a:cubicBezTo>
                  <a:cubicBezTo>
                    <a:pt x="51" y="70"/>
                    <a:pt x="51" y="69"/>
                    <a:pt x="51" y="69"/>
                  </a:cubicBezTo>
                  <a:cubicBezTo>
                    <a:pt x="52" y="69"/>
                    <a:pt x="52" y="69"/>
                    <a:pt x="52" y="69"/>
                  </a:cubicBezTo>
                  <a:cubicBezTo>
                    <a:pt x="52" y="69"/>
                    <a:pt x="52" y="69"/>
                    <a:pt x="52" y="69"/>
                  </a:cubicBezTo>
                  <a:cubicBezTo>
                    <a:pt x="52" y="69"/>
                    <a:pt x="52" y="69"/>
                    <a:pt x="52" y="69"/>
                  </a:cubicBezTo>
                  <a:cubicBezTo>
                    <a:pt x="52" y="69"/>
                    <a:pt x="52" y="68"/>
                    <a:pt x="52" y="68"/>
                  </a:cubicBezTo>
                  <a:cubicBezTo>
                    <a:pt x="52" y="68"/>
                    <a:pt x="52" y="68"/>
                    <a:pt x="52" y="68"/>
                  </a:cubicBezTo>
                  <a:cubicBezTo>
                    <a:pt x="53" y="68"/>
                    <a:pt x="53" y="67"/>
                    <a:pt x="53" y="67"/>
                  </a:cubicBezTo>
                  <a:cubicBezTo>
                    <a:pt x="53" y="67"/>
                    <a:pt x="53" y="66"/>
                    <a:pt x="53" y="66"/>
                  </a:cubicBezTo>
                  <a:cubicBezTo>
                    <a:pt x="54" y="66"/>
                    <a:pt x="54" y="65"/>
                    <a:pt x="54" y="65"/>
                  </a:cubicBezTo>
                  <a:cubicBezTo>
                    <a:pt x="54" y="65"/>
                    <a:pt x="55" y="65"/>
                    <a:pt x="55" y="64"/>
                  </a:cubicBezTo>
                  <a:cubicBezTo>
                    <a:pt x="55" y="64"/>
                    <a:pt x="55" y="64"/>
                    <a:pt x="55" y="64"/>
                  </a:cubicBezTo>
                  <a:cubicBezTo>
                    <a:pt x="55" y="64"/>
                    <a:pt x="55" y="63"/>
                    <a:pt x="55" y="63"/>
                  </a:cubicBezTo>
                  <a:cubicBezTo>
                    <a:pt x="56" y="63"/>
                    <a:pt x="56" y="63"/>
                    <a:pt x="56" y="63"/>
                  </a:cubicBezTo>
                  <a:cubicBezTo>
                    <a:pt x="56" y="63"/>
                    <a:pt x="55" y="63"/>
                    <a:pt x="55" y="63"/>
                  </a:cubicBezTo>
                  <a:cubicBezTo>
                    <a:pt x="55" y="62"/>
                    <a:pt x="55" y="62"/>
                    <a:pt x="55" y="62"/>
                  </a:cubicBezTo>
                  <a:cubicBezTo>
                    <a:pt x="55" y="62"/>
                    <a:pt x="55" y="62"/>
                    <a:pt x="55" y="61"/>
                  </a:cubicBezTo>
                  <a:cubicBezTo>
                    <a:pt x="55" y="61"/>
                    <a:pt x="55" y="61"/>
                    <a:pt x="55" y="61"/>
                  </a:cubicBezTo>
                  <a:cubicBezTo>
                    <a:pt x="55" y="61"/>
                    <a:pt x="55" y="61"/>
                    <a:pt x="55" y="61"/>
                  </a:cubicBezTo>
                  <a:cubicBezTo>
                    <a:pt x="54" y="61"/>
                    <a:pt x="54" y="61"/>
                    <a:pt x="54" y="61"/>
                  </a:cubicBezTo>
                  <a:cubicBezTo>
                    <a:pt x="54" y="61"/>
                    <a:pt x="54" y="61"/>
                    <a:pt x="54" y="61"/>
                  </a:cubicBezTo>
                  <a:cubicBezTo>
                    <a:pt x="54" y="61"/>
                    <a:pt x="54" y="61"/>
                    <a:pt x="54" y="61"/>
                  </a:cubicBezTo>
                  <a:cubicBezTo>
                    <a:pt x="54" y="61"/>
                    <a:pt x="54" y="60"/>
                    <a:pt x="54" y="60"/>
                  </a:cubicBezTo>
                  <a:cubicBezTo>
                    <a:pt x="54" y="60"/>
                    <a:pt x="54" y="60"/>
                    <a:pt x="54" y="59"/>
                  </a:cubicBezTo>
                  <a:cubicBezTo>
                    <a:pt x="54" y="59"/>
                    <a:pt x="54" y="59"/>
                    <a:pt x="54" y="59"/>
                  </a:cubicBezTo>
                  <a:cubicBezTo>
                    <a:pt x="55" y="59"/>
                    <a:pt x="55" y="59"/>
                    <a:pt x="55" y="59"/>
                  </a:cubicBezTo>
                  <a:cubicBezTo>
                    <a:pt x="55" y="59"/>
                    <a:pt x="55" y="59"/>
                    <a:pt x="55" y="59"/>
                  </a:cubicBezTo>
                  <a:cubicBezTo>
                    <a:pt x="55" y="59"/>
                    <a:pt x="55" y="59"/>
                    <a:pt x="55" y="59"/>
                  </a:cubicBezTo>
                  <a:cubicBezTo>
                    <a:pt x="55" y="59"/>
                    <a:pt x="55" y="59"/>
                    <a:pt x="55" y="59"/>
                  </a:cubicBezTo>
                  <a:cubicBezTo>
                    <a:pt x="55" y="59"/>
                    <a:pt x="55" y="59"/>
                    <a:pt x="56" y="58"/>
                  </a:cubicBezTo>
                  <a:cubicBezTo>
                    <a:pt x="56" y="58"/>
                    <a:pt x="56" y="58"/>
                    <a:pt x="56" y="58"/>
                  </a:cubicBezTo>
                  <a:cubicBezTo>
                    <a:pt x="56" y="58"/>
                    <a:pt x="56" y="58"/>
                    <a:pt x="56" y="58"/>
                  </a:cubicBezTo>
                  <a:close/>
                  <a:moveTo>
                    <a:pt x="56" y="57"/>
                  </a:moveTo>
                  <a:cubicBezTo>
                    <a:pt x="56" y="57"/>
                    <a:pt x="56" y="58"/>
                    <a:pt x="56" y="57"/>
                  </a:cubicBezTo>
                  <a:cubicBezTo>
                    <a:pt x="56" y="57"/>
                    <a:pt x="56" y="57"/>
                    <a:pt x="56" y="58"/>
                  </a:cubicBezTo>
                  <a:cubicBezTo>
                    <a:pt x="56" y="58"/>
                    <a:pt x="56" y="58"/>
                    <a:pt x="55" y="58"/>
                  </a:cubicBezTo>
                  <a:cubicBezTo>
                    <a:pt x="55" y="58"/>
                    <a:pt x="55" y="58"/>
                    <a:pt x="55" y="58"/>
                  </a:cubicBezTo>
                  <a:cubicBezTo>
                    <a:pt x="55" y="58"/>
                    <a:pt x="56" y="58"/>
                    <a:pt x="56" y="58"/>
                  </a:cubicBezTo>
                  <a:cubicBezTo>
                    <a:pt x="56" y="58"/>
                    <a:pt x="56" y="58"/>
                    <a:pt x="56" y="58"/>
                  </a:cubicBezTo>
                  <a:cubicBezTo>
                    <a:pt x="57" y="58"/>
                    <a:pt x="56" y="57"/>
                    <a:pt x="56" y="57"/>
                  </a:cubicBezTo>
                  <a:cubicBezTo>
                    <a:pt x="57" y="57"/>
                    <a:pt x="57" y="57"/>
                    <a:pt x="57" y="57"/>
                  </a:cubicBezTo>
                  <a:cubicBezTo>
                    <a:pt x="56" y="57"/>
                    <a:pt x="56" y="57"/>
                    <a:pt x="56" y="57"/>
                  </a:cubicBezTo>
                  <a:close/>
                  <a:moveTo>
                    <a:pt x="54" y="56"/>
                  </a:moveTo>
                  <a:cubicBezTo>
                    <a:pt x="54" y="56"/>
                    <a:pt x="54" y="56"/>
                    <a:pt x="54" y="56"/>
                  </a:cubicBezTo>
                  <a:cubicBezTo>
                    <a:pt x="54" y="56"/>
                    <a:pt x="54" y="56"/>
                    <a:pt x="53" y="56"/>
                  </a:cubicBezTo>
                  <a:cubicBezTo>
                    <a:pt x="53" y="56"/>
                    <a:pt x="53" y="56"/>
                    <a:pt x="54" y="56"/>
                  </a:cubicBezTo>
                  <a:close/>
                  <a:moveTo>
                    <a:pt x="52" y="54"/>
                  </a:moveTo>
                  <a:cubicBezTo>
                    <a:pt x="52" y="55"/>
                    <a:pt x="52" y="55"/>
                    <a:pt x="52" y="55"/>
                  </a:cubicBezTo>
                  <a:cubicBezTo>
                    <a:pt x="52" y="55"/>
                    <a:pt x="52" y="55"/>
                    <a:pt x="52" y="55"/>
                  </a:cubicBezTo>
                  <a:cubicBezTo>
                    <a:pt x="53" y="55"/>
                    <a:pt x="53" y="55"/>
                    <a:pt x="53" y="54"/>
                  </a:cubicBezTo>
                  <a:cubicBezTo>
                    <a:pt x="53" y="54"/>
                    <a:pt x="53" y="54"/>
                    <a:pt x="53" y="54"/>
                  </a:cubicBezTo>
                  <a:cubicBezTo>
                    <a:pt x="54" y="54"/>
                    <a:pt x="53" y="54"/>
                    <a:pt x="53" y="53"/>
                  </a:cubicBezTo>
                  <a:cubicBezTo>
                    <a:pt x="53" y="54"/>
                    <a:pt x="53" y="54"/>
                    <a:pt x="53" y="54"/>
                  </a:cubicBezTo>
                  <a:cubicBezTo>
                    <a:pt x="53" y="54"/>
                    <a:pt x="53" y="54"/>
                    <a:pt x="53" y="53"/>
                  </a:cubicBezTo>
                  <a:cubicBezTo>
                    <a:pt x="53" y="54"/>
                    <a:pt x="53" y="54"/>
                    <a:pt x="53" y="54"/>
                  </a:cubicBezTo>
                  <a:cubicBezTo>
                    <a:pt x="52" y="54"/>
                    <a:pt x="52" y="54"/>
                    <a:pt x="53" y="54"/>
                  </a:cubicBezTo>
                  <a:cubicBezTo>
                    <a:pt x="53" y="55"/>
                    <a:pt x="53" y="55"/>
                    <a:pt x="52" y="54"/>
                  </a:cubicBezTo>
                  <a:close/>
                  <a:moveTo>
                    <a:pt x="84" y="27"/>
                  </a:moveTo>
                  <a:cubicBezTo>
                    <a:pt x="84" y="27"/>
                    <a:pt x="83" y="27"/>
                    <a:pt x="83" y="27"/>
                  </a:cubicBezTo>
                  <a:cubicBezTo>
                    <a:pt x="83" y="27"/>
                    <a:pt x="83" y="27"/>
                    <a:pt x="83" y="27"/>
                  </a:cubicBezTo>
                  <a:cubicBezTo>
                    <a:pt x="83" y="26"/>
                    <a:pt x="82" y="26"/>
                    <a:pt x="82" y="26"/>
                  </a:cubicBezTo>
                  <a:cubicBezTo>
                    <a:pt x="82" y="26"/>
                    <a:pt x="82" y="26"/>
                    <a:pt x="82" y="26"/>
                  </a:cubicBezTo>
                  <a:cubicBezTo>
                    <a:pt x="82" y="26"/>
                    <a:pt x="82" y="26"/>
                    <a:pt x="81" y="26"/>
                  </a:cubicBezTo>
                  <a:cubicBezTo>
                    <a:pt x="81" y="26"/>
                    <a:pt x="81" y="26"/>
                    <a:pt x="81" y="26"/>
                  </a:cubicBezTo>
                  <a:cubicBezTo>
                    <a:pt x="81" y="26"/>
                    <a:pt x="81" y="26"/>
                    <a:pt x="81" y="26"/>
                  </a:cubicBezTo>
                  <a:cubicBezTo>
                    <a:pt x="81" y="26"/>
                    <a:pt x="81" y="27"/>
                    <a:pt x="81" y="27"/>
                  </a:cubicBezTo>
                  <a:cubicBezTo>
                    <a:pt x="80" y="27"/>
                    <a:pt x="80" y="27"/>
                    <a:pt x="80" y="27"/>
                  </a:cubicBezTo>
                  <a:cubicBezTo>
                    <a:pt x="80" y="27"/>
                    <a:pt x="80" y="27"/>
                    <a:pt x="80" y="27"/>
                  </a:cubicBezTo>
                  <a:cubicBezTo>
                    <a:pt x="80" y="27"/>
                    <a:pt x="80" y="27"/>
                    <a:pt x="79" y="27"/>
                  </a:cubicBezTo>
                  <a:cubicBezTo>
                    <a:pt x="79" y="27"/>
                    <a:pt x="79" y="27"/>
                    <a:pt x="79" y="27"/>
                  </a:cubicBezTo>
                  <a:cubicBezTo>
                    <a:pt x="79" y="28"/>
                    <a:pt x="79" y="28"/>
                    <a:pt x="79" y="28"/>
                  </a:cubicBezTo>
                  <a:cubicBezTo>
                    <a:pt x="79" y="28"/>
                    <a:pt x="78" y="28"/>
                    <a:pt x="79" y="28"/>
                  </a:cubicBezTo>
                  <a:cubicBezTo>
                    <a:pt x="78" y="29"/>
                    <a:pt x="78" y="29"/>
                    <a:pt x="78" y="29"/>
                  </a:cubicBezTo>
                  <a:cubicBezTo>
                    <a:pt x="78" y="29"/>
                    <a:pt x="78" y="29"/>
                    <a:pt x="78" y="29"/>
                  </a:cubicBezTo>
                  <a:cubicBezTo>
                    <a:pt x="78" y="29"/>
                    <a:pt x="77" y="29"/>
                    <a:pt x="77" y="30"/>
                  </a:cubicBezTo>
                  <a:cubicBezTo>
                    <a:pt x="77" y="30"/>
                    <a:pt x="77" y="30"/>
                    <a:pt x="77" y="30"/>
                  </a:cubicBezTo>
                  <a:cubicBezTo>
                    <a:pt x="77" y="30"/>
                    <a:pt x="76" y="30"/>
                    <a:pt x="76" y="30"/>
                  </a:cubicBezTo>
                  <a:cubicBezTo>
                    <a:pt x="75" y="30"/>
                    <a:pt x="75" y="30"/>
                    <a:pt x="75" y="30"/>
                  </a:cubicBezTo>
                  <a:cubicBezTo>
                    <a:pt x="75" y="30"/>
                    <a:pt x="75" y="30"/>
                    <a:pt x="75" y="30"/>
                  </a:cubicBezTo>
                  <a:cubicBezTo>
                    <a:pt x="75" y="30"/>
                    <a:pt x="75" y="30"/>
                    <a:pt x="75" y="30"/>
                  </a:cubicBezTo>
                  <a:cubicBezTo>
                    <a:pt x="75" y="30"/>
                    <a:pt x="75" y="30"/>
                    <a:pt x="75" y="30"/>
                  </a:cubicBezTo>
                  <a:cubicBezTo>
                    <a:pt x="75" y="30"/>
                    <a:pt x="74" y="30"/>
                    <a:pt x="74" y="30"/>
                  </a:cubicBezTo>
                  <a:cubicBezTo>
                    <a:pt x="74" y="29"/>
                    <a:pt x="73" y="29"/>
                    <a:pt x="73" y="29"/>
                  </a:cubicBezTo>
                  <a:cubicBezTo>
                    <a:pt x="73" y="29"/>
                    <a:pt x="73" y="29"/>
                    <a:pt x="73" y="29"/>
                  </a:cubicBezTo>
                  <a:cubicBezTo>
                    <a:pt x="72" y="29"/>
                    <a:pt x="72" y="29"/>
                    <a:pt x="71" y="28"/>
                  </a:cubicBezTo>
                  <a:cubicBezTo>
                    <a:pt x="71" y="28"/>
                    <a:pt x="71" y="28"/>
                    <a:pt x="71" y="28"/>
                  </a:cubicBezTo>
                  <a:cubicBezTo>
                    <a:pt x="71" y="28"/>
                    <a:pt x="71" y="28"/>
                    <a:pt x="71" y="28"/>
                  </a:cubicBezTo>
                  <a:cubicBezTo>
                    <a:pt x="70" y="28"/>
                    <a:pt x="70" y="28"/>
                    <a:pt x="70" y="28"/>
                  </a:cubicBezTo>
                  <a:cubicBezTo>
                    <a:pt x="70" y="28"/>
                    <a:pt x="69" y="27"/>
                    <a:pt x="69" y="27"/>
                  </a:cubicBezTo>
                  <a:cubicBezTo>
                    <a:pt x="69" y="27"/>
                    <a:pt x="69" y="27"/>
                    <a:pt x="69" y="27"/>
                  </a:cubicBezTo>
                  <a:cubicBezTo>
                    <a:pt x="68" y="27"/>
                    <a:pt x="68" y="27"/>
                    <a:pt x="68" y="27"/>
                  </a:cubicBezTo>
                  <a:cubicBezTo>
                    <a:pt x="68" y="27"/>
                    <a:pt x="68" y="27"/>
                    <a:pt x="68" y="27"/>
                  </a:cubicBezTo>
                  <a:cubicBezTo>
                    <a:pt x="68" y="27"/>
                    <a:pt x="68" y="27"/>
                    <a:pt x="67" y="27"/>
                  </a:cubicBezTo>
                  <a:cubicBezTo>
                    <a:pt x="67" y="27"/>
                    <a:pt x="67" y="27"/>
                    <a:pt x="67" y="26"/>
                  </a:cubicBezTo>
                  <a:cubicBezTo>
                    <a:pt x="67" y="26"/>
                    <a:pt x="67" y="26"/>
                    <a:pt x="67" y="26"/>
                  </a:cubicBezTo>
                  <a:cubicBezTo>
                    <a:pt x="67" y="26"/>
                    <a:pt x="67" y="26"/>
                    <a:pt x="67" y="26"/>
                  </a:cubicBezTo>
                  <a:cubicBezTo>
                    <a:pt x="67" y="26"/>
                    <a:pt x="67" y="26"/>
                    <a:pt x="67" y="26"/>
                  </a:cubicBezTo>
                  <a:cubicBezTo>
                    <a:pt x="67" y="26"/>
                    <a:pt x="67" y="26"/>
                    <a:pt x="67" y="26"/>
                  </a:cubicBezTo>
                  <a:cubicBezTo>
                    <a:pt x="67" y="25"/>
                    <a:pt x="67" y="25"/>
                    <a:pt x="67" y="25"/>
                  </a:cubicBezTo>
                  <a:cubicBezTo>
                    <a:pt x="67" y="25"/>
                    <a:pt x="67" y="25"/>
                    <a:pt x="67" y="25"/>
                  </a:cubicBezTo>
                  <a:cubicBezTo>
                    <a:pt x="67" y="25"/>
                    <a:pt x="67" y="24"/>
                    <a:pt x="67" y="24"/>
                  </a:cubicBezTo>
                  <a:cubicBezTo>
                    <a:pt x="67" y="24"/>
                    <a:pt x="67" y="24"/>
                    <a:pt x="67" y="24"/>
                  </a:cubicBezTo>
                  <a:cubicBezTo>
                    <a:pt x="67" y="24"/>
                    <a:pt x="67" y="23"/>
                    <a:pt x="67" y="23"/>
                  </a:cubicBezTo>
                  <a:cubicBezTo>
                    <a:pt x="67" y="23"/>
                    <a:pt x="67" y="22"/>
                    <a:pt x="67" y="22"/>
                  </a:cubicBezTo>
                  <a:cubicBezTo>
                    <a:pt x="67" y="22"/>
                    <a:pt x="67" y="22"/>
                    <a:pt x="67" y="22"/>
                  </a:cubicBezTo>
                  <a:cubicBezTo>
                    <a:pt x="66" y="22"/>
                    <a:pt x="66" y="22"/>
                    <a:pt x="66" y="22"/>
                  </a:cubicBezTo>
                  <a:cubicBezTo>
                    <a:pt x="66" y="22"/>
                    <a:pt x="66" y="22"/>
                    <a:pt x="66" y="22"/>
                  </a:cubicBezTo>
                  <a:cubicBezTo>
                    <a:pt x="66" y="22"/>
                    <a:pt x="66" y="21"/>
                    <a:pt x="66" y="21"/>
                  </a:cubicBezTo>
                  <a:cubicBezTo>
                    <a:pt x="66" y="21"/>
                    <a:pt x="67" y="21"/>
                    <a:pt x="66" y="21"/>
                  </a:cubicBezTo>
                  <a:cubicBezTo>
                    <a:pt x="66" y="20"/>
                    <a:pt x="66" y="20"/>
                    <a:pt x="66" y="20"/>
                  </a:cubicBezTo>
                  <a:cubicBezTo>
                    <a:pt x="65" y="20"/>
                    <a:pt x="65" y="20"/>
                    <a:pt x="66" y="20"/>
                  </a:cubicBezTo>
                  <a:cubicBezTo>
                    <a:pt x="66" y="20"/>
                    <a:pt x="66" y="20"/>
                    <a:pt x="66" y="20"/>
                  </a:cubicBezTo>
                  <a:cubicBezTo>
                    <a:pt x="66" y="20"/>
                    <a:pt x="66" y="19"/>
                    <a:pt x="66" y="19"/>
                  </a:cubicBezTo>
                  <a:cubicBezTo>
                    <a:pt x="66" y="19"/>
                    <a:pt x="66" y="19"/>
                    <a:pt x="66" y="19"/>
                  </a:cubicBezTo>
                  <a:cubicBezTo>
                    <a:pt x="65" y="19"/>
                    <a:pt x="65" y="20"/>
                    <a:pt x="65" y="20"/>
                  </a:cubicBezTo>
                  <a:cubicBezTo>
                    <a:pt x="65" y="20"/>
                    <a:pt x="65" y="20"/>
                    <a:pt x="65" y="19"/>
                  </a:cubicBezTo>
                  <a:cubicBezTo>
                    <a:pt x="65" y="19"/>
                    <a:pt x="65" y="19"/>
                    <a:pt x="65" y="19"/>
                  </a:cubicBezTo>
                  <a:cubicBezTo>
                    <a:pt x="65" y="19"/>
                    <a:pt x="64" y="19"/>
                    <a:pt x="64" y="19"/>
                  </a:cubicBezTo>
                  <a:cubicBezTo>
                    <a:pt x="65" y="19"/>
                    <a:pt x="65" y="19"/>
                    <a:pt x="65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8"/>
                    <a:pt x="64" y="17"/>
                    <a:pt x="63" y="17"/>
                  </a:cubicBezTo>
                  <a:cubicBezTo>
                    <a:pt x="63" y="17"/>
                    <a:pt x="63" y="17"/>
                    <a:pt x="63" y="17"/>
                  </a:cubicBezTo>
                  <a:cubicBezTo>
                    <a:pt x="63" y="18"/>
                    <a:pt x="63" y="18"/>
                    <a:pt x="63" y="18"/>
                  </a:cubicBezTo>
                  <a:cubicBezTo>
                    <a:pt x="63" y="18"/>
                    <a:pt x="63" y="18"/>
                    <a:pt x="63" y="18"/>
                  </a:cubicBezTo>
                  <a:cubicBezTo>
                    <a:pt x="63" y="18"/>
                    <a:pt x="63" y="18"/>
                    <a:pt x="63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9"/>
                    <a:pt x="64" y="19"/>
                    <a:pt x="64" y="19"/>
                  </a:cubicBezTo>
                  <a:cubicBezTo>
                    <a:pt x="64" y="19"/>
                    <a:pt x="64" y="19"/>
                    <a:pt x="64" y="19"/>
                  </a:cubicBezTo>
                  <a:cubicBezTo>
                    <a:pt x="64" y="20"/>
                    <a:pt x="64" y="20"/>
                    <a:pt x="64" y="20"/>
                  </a:cubicBezTo>
                  <a:cubicBezTo>
                    <a:pt x="64" y="20"/>
                    <a:pt x="64" y="20"/>
                    <a:pt x="64" y="20"/>
                  </a:cubicBezTo>
                  <a:cubicBezTo>
                    <a:pt x="64" y="20"/>
                    <a:pt x="64" y="20"/>
                    <a:pt x="64" y="20"/>
                  </a:cubicBezTo>
                  <a:cubicBezTo>
                    <a:pt x="63" y="20"/>
                    <a:pt x="63" y="21"/>
                    <a:pt x="64" y="21"/>
                  </a:cubicBezTo>
                  <a:cubicBezTo>
                    <a:pt x="64" y="21"/>
                    <a:pt x="64" y="21"/>
                    <a:pt x="64" y="21"/>
                  </a:cubicBezTo>
                  <a:cubicBezTo>
                    <a:pt x="64" y="21"/>
                    <a:pt x="64" y="22"/>
                    <a:pt x="64" y="22"/>
                  </a:cubicBezTo>
                  <a:cubicBezTo>
                    <a:pt x="64" y="22"/>
                    <a:pt x="64" y="22"/>
                    <a:pt x="64" y="23"/>
                  </a:cubicBezTo>
                  <a:cubicBezTo>
                    <a:pt x="64" y="23"/>
                    <a:pt x="64" y="23"/>
                    <a:pt x="64" y="23"/>
                  </a:cubicBezTo>
                  <a:cubicBezTo>
                    <a:pt x="64" y="23"/>
                    <a:pt x="64" y="23"/>
                    <a:pt x="64" y="23"/>
                  </a:cubicBezTo>
                  <a:cubicBezTo>
                    <a:pt x="64" y="23"/>
                    <a:pt x="64" y="23"/>
                    <a:pt x="64" y="23"/>
                  </a:cubicBezTo>
                  <a:cubicBezTo>
                    <a:pt x="63" y="23"/>
                    <a:pt x="63" y="24"/>
                    <a:pt x="63" y="23"/>
                  </a:cubicBezTo>
                  <a:cubicBezTo>
                    <a:pt x="63" y="23"/>
                    <a:pt x="63" y="23"/>
                    <a:pt x="63" y="22"/>
                  </a:cubicBezTo>
                  <a:cubicBezTo>
                    <a:pt x="63" y="22"/>
                    <a:pt x="63" y="22"/>
                    <a:pt x="63" y="22"/>
                  </a:cubicBezTo>
                  <a:cubicBezTo>
                    <a:pt x="63" y="21"/>
                    <a:pt x="62" y="21"/>
                    <a:pt x="62" y="21"/>
                  </a:cubicBezTo>
                  <a:cubicBezTo>
                    <a:pt x="62" y="21"/>
                    <a:pt x="62" y="21"/>
                    <a:pt x="62" y="21"/>
                  </a:cubicBezTo>
                  <a:cubicBezTo>
                    <a:pt x="62" y="21"/>
                    <a:pt x="61" y="21"/>
                    <a:pt x="61" y="21"/>
                  </a:cubicBezTo>
                  <a:cubicBezTo>
                    <a:pt x="61" y="21"/>
                    <a:pt x="61" y="21"/>
                    <a:pt x="61" y="21"/>
                  </a:cubicBezTo>
                  <a:cubicBezTo>
                    <a:pt x="61" y="21"/>
                    <a:pt x="61" y="21"/>
                    <a:pt x="60" y="21"/>
                  </a:cubicBezTo>
                  <a:cubicBezTo>
                    <a:pt x="60" y="21"/>
                    <a:pt x="60" y="21"/>
                    <a:pt x="60" y="21"/>
                  </a:cubicBezTo>
                  <a:cubicBezTo>
                    <a:pt x="60" y="21"/>
                    <a:pt x="60" y="21"/>
                    <a:pt x="60" y="21"/>
                  </a:cubicBezTo>
                  <a:cubicBezTo>
                    <a:pt x="60" y="20"/>
                    <a:pt x="60" y="20"/>
                    <a:pt x="60" y="20"/>
                  </a:cubicBezTo>
                  <a:cubicBezTo>
                    <a:pt x="59" y="20"/>
                    <a:pt x="59" y="20"/>
                    <a:pt x="59" y="20"/>
                  </a:cubicBezTo>
                  <a:cubicBezTo>
                    <a:pt x="59" y="20"/>
                    <a:pt x="59" y="20"/>
                    <a:pt x="59" y="20"/>
                  </a:cubicBezTo>
                  <a:cubicBezTo>
                    <a:pt x="59" y="20"/>
                    <a:pt x="59" y="20"/>
                    <a:pt x="59" y="20"/>
                  </a:cubicBezTo>
                  <a:cubicBezTo>
                    <a:pt x="59" y="19"/>
                    <a:pt x="59" y="19"/>
                    <a:pt x="59" y="19"/>
                  </a:cubicBezTo>
                  <a:cubicBezTo>
                    <a:pt x="59" y="19"/>
                    <a:pt x="59" y="19"/>
                    <a:pt x="59" y="19"/>
                  </a:cubicBezTo>
                  <a:cubicBezTo>
                    <a:pt x="59" y="18"/>
                    <a:pt x="59" y="18"/>
                    <a:pt x="59" y="18"/>
                  </a:cubicBezTo>
                  <a:cubicBezTo>
                    <a:pt x="59" y="18"/>
                    <a:pt x="59" y="18"/>
                    <a:pt x="59" y="18"/>
                  </a:cubicBezTo>
                  <a:cubicBezTo>
                    <a:pt x="59" y="18"/>
                    <a:pt x="59" y="18"/>
                    <a:pt x="59" y="18"/>
                  </a:cubicBezTo>
                  <a:cubicBezTo>
                    <a:pt x="59" y="17"/>
                    <a:pt x="59" y="17"/>
                    <a:pt x="59" y="17"/>
                  </a:cubicBezTo>
                  <a:cubicBezTo>
                    <a:pt x="59" y="17"/>
                    <a:pt x="59" y="17"/>
                    <a:pt x="59" y="17"/>
                  </a:cubicBezTo>
                  <a:cubicBezTo>
                    <a:pt x="59" y="17"/>
                    <a:pt x="59" y="16"/>
                    <a:pt x="59" y="16"/>
                  </a:cubicBezTo>
                  <a:cubicBezTo>
                    <a:pt x="59" y="16"/>
                    <a:pt x="60" y="17"/>
                    <a:pt x="60" y="16"/>
                  </a:cubicBezTo>
                  <a:cubicBezTo>
                    <a:pt x="60" y="16"/>
                    <a:pt x="60" y="16"/>
                    <a:pt x="59" y="16"/>
                  </a:cubicBezTo>
                  <a:cubicBezTo>
                    <a:pt x="59" y="16"/>
                    <a:pt x="59" y="16"/>
                    <a:pt x="59" y="16"/>
                  </a:cubicBezTo>
                  <a:cubicBezTo>
                    <a:pt x="59" y="16"/>
                    <a:pt x="59" y="16"/>
                    <a:pt x="59" y="16"/>
                  </a:cubicBezTo>
                  <a:cubicBezTo>
                    <a:pt x="59" y="16"/>
                    <a:pt x="59" y="16"/>
                    <a:pt x="59" y="16"/>
                  </a:cubicBezTo>
                  <a:cubicBezTo>
                    <a:pt x="60" y="16"/>
                    <a:pt x="59" y="16"/>
                    <a:pt x="59" y="16"/>
                  </a:cubicBezTo>
                  <a:cubicBezTo>
                    <a:pt x="59" y="15"/>
                    <a:pt x="59" y="15"/>
                    <a:pt x="59" y="15"/>
                  </a:cubicBezTo>
                  <a:cubicBezTo>
                    <a:pt x="59" y="15"/>
                    <a:pt x="58" y="15"/>
                    <a:pt x="58" y="14"/>
                  </a:cubicBezTo>
                  <a:cubicBezTo>
                    <a:pt x="58" y="14"/>
                    <a:pt x="58" y="14"/>
                    <a:pt x="58" y="14"/>
                  </a:cubicBezTo>
                  <a:cubicBezTo>
                    <a:pt x="58" y="14"/>
                    <a:pt x="58" y="14"/>
                    <a:pt x="58" y="14"/>
                  </a:cubicBezTo>
                  <a:cubicBezTo>
                    <a:pt x="57" y="13"/>
                    <a:pt x="57" y="13"/>
                    <a:pt x="57" y="12"/>
                  </a:cubicBezTo>
                  <a:cubicBezTo>
                    <a:pt x="57" y="12"/>
                    <a:pt x="57" y="12"/>
                    <a:pt x="57" y="12"/>
                  </a:cubicBezTo>
                  <a:cubicBezTo>
                    <a:pt x="57" y="12"/>
                    <a:pt x="57" y="12"/>
                    <a:pt x="57" y="12"/>
                  </a:cubicBezTo>
                  <a:cubicBezTo>
                    <a:pt x="57" y="12"/>
                    <a:pt x="57" y="12"/>
                    <a:pt x="56" y="12"/>
                  </a:cubicBezTo>
                  <a:cubicBezTo>
                    <a:pt x="56" y="12"/>
                    <a:pt x="56" y="12"/>
                    <a:pt x="56" y="11"/>
                  </a:cubicBezTo>
                  <a:cubicBezTo>
                    <a:pt x="56" y="11"/>
                    <a:pt x="56" y="11"/>
                    <a:pt x="56" y="11"/>
                  </a:cubicBezTo>
                  <a:cubicBezTo>
                    <a:pt x="57" y="11"/>
                    <a:pt x="57" y="11"/>
                    <a:pt x="57" y="11"/>
                  </a:cubicBezTo>
                  <a:cubicBezTo>
                    <a:pt x="57" y="11"/>
                    <a:pt x="57" y="12"/>
                    <a:pt x="57" y="12"/>
                  </a:cubicBezTo>
                  <a:cubicBezTo>
                    <a:pt x="57" y="12"/>
                    <a:pt x="58" y="12"/>
                    <a:pt x="58" y="12"/>
                  </a:cubicBezTo>
                  <a:cubicBezTo>
                    <a:pt x="58" y="12"/>
                    <a:pt x="58" y="12"/>
                    <a:pt x="58" y="12"/>
                  </a:cubicBezTo>
                  <a:cubicBezTo>
                    <a:pt x="58" y="11"/>
                    <a:pt x="58" y="11"/>
                    <a:pt x="58" y="11"/>
                  </a:cubicBezTo>
                  <a:cubicBezTo>
                    <a:pt x="57" y="11"/>
                    <a:pt x="57" y="11"/>
                    <a:pt x="57" y="10"/>
                  </a:cubicBezTo>
                  <a:cubicBezTo>
                    <a:pt x="57" y="10"/>
                    <a:pt x="58" y="10"/>
                    <a:pt x="58" y="10"/>
                  </a:cubicBezTo>
                  <a:cubicBezTo>
                    <a:pt x="58" y="10"/>
                    <a:pt x="58" y="10"/>
                    <a:pt x="57" y="10"/>
                  </a:cubicBezTo>
                  <a:cubicBezTo>
                    <a:pt x="57" y="10"/>
                    <a:pt x="57" y="9"/>
                    <a:pt x="57" y="9"/>
                  </a:cubicBezTo>
                  <a:cubicBezTo>
                    <a:pt x="57" y="9"/>
                    <a:pt x="57" y="9"/>
                    <a:pt x="57" y="9"/>
                  </a:cubicBezTo>
                  <a:cubicBezTo>
                    <a:pt x="57" y="9"/>
                    <a:pt x="57" y="9"/>
                    <a:pt x="57" y="9"/>
                  </a:cubicBezTo>
                  <a:cubicBezTo>
                    <a:pt x="57" y="9"/>
                    <a:pt x="56" y="9"/>
                    <a:pt x="56" y="9"/>
                  </a:cubicBezTo>
                  <a:cubicBezTo>
                    <a:pt x="56" y="8"/>
                    <a:pt x="56" y="8"/>
                    <a:pt x="56" y="8"/>
                  </a:cubicBezTo>
                  <a:cubicBezTo>
                    <a:pt x="56" y="8"/>
                    <a:pt x="56" y="8"/>
                    <a:pt x="57" y="8"/>
                  </a:cubicBezTo>
                  <a:cubicBezTo>
                    <a:pt x="56" y="8"/>
                    <a:pt x="56" y="8"/>
                    <a:pt x="56" y="7"/>
                  </a:cubicBezTo>
                  <a:cubicBezTo>
                    <a:pt x="56" y="7"/>
                    <a:pt x="56" y="7"/>
                    <a:pt x="56" y="7"/>
                  </a:cubicBezTo>
                  <a:cubicBezTo>
                    <a:pt x="56" y="7"/>
                    <a:pt x="56" y="7"/>
                    <a:pt x="56" y="7"/>
                  </a:cubicBezTo>
                  <a:cubicBezTo>
                    <a:pt x="56" y="7"/>
                    <a:pt x="55" y="7"/>
                    <a:pt x="55" y="7"/>
                  </a:cubicBezTo>
                  <a:cubicBezTo>
                    <a:pt x="55" y="7"/>
                    <a:pt x="55" y="7"/>
                    <a:pt x="55" y="7"/>
                  </a:cubicBezTo>
                  <a:cubicBezTo>
                    <a:pt x="55" y="7"/>
                    <a:pt x="55" y="7"/>
                    <a:pt x="55" y="7"/>
                  </a:cubicBezTo>
                  <a:cubicBezTo>
                    <a:pt x="55" y="8"/>
                    <a:pt x="55" y="8"/>
                    <a:pt x="55" y="8"/>
                  </a:cubicBezTo>
                  <a:cubicBezTo>
                    <a:pt x="55" y="8"/>
                    <a:pt x="55" y="8"/>
                    <a:pt x="55" y="8"/>
                  </a:cubicBezTo>
                  <a:cubicBezTo>
                    <a:pt x="55" y="8"/>
                    <a:pt x="55" y="8"/>
                    <a:pt x="55" y="8"/>
                  </a:cubicBezTo>
                  <a:cubicBezTo>
                    <a:pt x="55" y="7"/>
                    <a:pt x="55" y="7"/>
                    <a:pt x="55" y="7"/>
                  </a:cubicBezTo>
                  <a:cubicBezTo>
                    <a:pt x="54" y="7"/>
                    <a:pt x="54" y="7"/>
                    <a:pt x="54" y="7"/>
                  </a:cubicBezTo>
                  <a:cubicBezTo>
                    <a:pt x="54" y="7"/>
                    <a:pt x="54" y="7"/>
                    <a:pt x="54" y="7"/>
                  </a:cubicBezTo>
                  <a:cubicBezTo>
                    <a:pt x="54" y="7"/>
                    <a:pt x="54" y="7"/>
                    <a:pt x="54" y="7"/>
                  </a:cubicBezTo>
                  <a:cubicBezTo>
                    <a:pt x="54" y="6"/>
                    <a:pt x="54" y="6"/>
                    <a:pt x="54" y="6"/>
                  </a:cubicBezTo>
                  <a:cubicBezTo>
                    <a:pt x="54" y="6"/>
                    <a:pt x="54" y="6"/>
                    <a:pt x="54" y="6"/>
                  </a:cubicBezTo>
                  <a:cubicBezTo>
                    <a:pt x="54" y="7"/>
                    <a:pt x="55" y="7"/>
                    <a:pt x="55" y="6"/>
                  </a:cubicBezTo>
                  <a:cubicBezTo>
                    <a:pt x="55" y="6"/>
                    <a:pt x="55" y="6"/>
                    <a:pt x="55" y="6"/>
                  </a:cubicBezTo>
                  <a:cubicBezTo>
                    <a:pt x="55" y="6"/>
                    <a:pt x="54" y="6"/>
                    <a:pt x="54" y="6"/>
                  </a:cubicBezTo>
                  <a:cubicBezTo>
                    <a:pt x="54" y="6"/>
                    <a:pt x="54" y="6"/>
                    <a:pt x="54" y="6"/>
                  </a:cubicBezTo>
                  <a:cubicBezTo>
                    <a:pt x="54" y="6"/>
                    <a:pt x="54" y="5"/>
                    <a:pt x="53" y="5"/>
                  </a:cubicBezTo>
                  <a:cubicBezTo>
                    <a:pt x="53" y="5"/>
                    <a:pt x="53" y="5"/>
                    <a:pt x="53" y="5"/>
                  </a:cubicBezTo>
                  <a:cubicBezTo>
                    <a:pt x="53" y="5"/>
                    <a:pt x="53" y="5"/>
                    <a:pt x="53" y="5"/>
                  </a:cubicBezTo>
                  <a:cubicBezTo>
                    <a:pt x="53" y="5"/>
                    <a:pt x="53" y="5"/>
                    <a:pt x="53" y="5"/>
                  </a:cubicBezTo>
                  <a:cubicBezTo>
                    <a:pt x="52" y="5"/>
                    <a:pt x="53" y="5"/>
                    <a:pt x="52" y="5"/>
                  </a:cubicBezTo>
                  <a:cubicBezTo>
                    <a:pt x="52" y="5"/>
                    <a:pt x="52" y="6"/>
                    <a:pt x="52" y="6"/>
                  </a:cubicBezTo>
                  <a:cubicBezTo>
                    <a:pt x="52" y="6"/>
                    <a:pt x="52" y="5"/>
                    <a:pt x="52" y="5"/>
                  </a:cubicBezTo>
                  <a:cubicBezTo>
                    <a:pt x="52" y="5"/>
                    <a:pt x="52" y="5"/>
                    <a:pt x="52" y="5"/>
                  </a:cubicBezTo>
                  <a:cubicBezTo>
                    <a:pt x="52" y="5"/>
                    <a:pt x="52" y="5"/>
                    <a:pt x="52" y="5"/>
                  </a:cubicBezTo>
                  <a:cubicBezTo>
                    <a:pt x="52" y="5"/>
                    <a:pt x="52" y="5"/>
                    <a:pt x="52" y="5"/>
                  </a:cubicBezTo>
                  <a:cubicBezTo>
                    <a:pt x="51" y="5"/>
                    <a:pt x="51" y="5"/>
                    <a:pt x="51" y="5"/>
                  </a:cubicBezTo>
                  <a:cubicBezTo>
                    <a:pt x="51" y="5"/>
                    <a:pt x="51" y="5"/>
                    <a:pt x="51" y="5"/>
                  </a:cubicBezTo>
                  <a:cubicBezTo>
                    <a:pt x="51" y="5"/>
                    <a:pt x="51" y="5"/>
                    <a:pt x="51" y="5"/>
                  </a:cubicBezTo>
                  <a:cubicBezTo>
                    <a:pt x="51" y="5"/>
                    <a:pt x="51" y="5"/>
                    <a:pt x="51" y="5"/>
                  </a:cubicBezTo>
                  <a:cubicBezTo>
                    <a:pt x="51" y="5"/>
                    <a:pt x="51" y="5"/>
                    <a:pt x="51" y="5"/>
                  </a:cubicBezTo>
                  <a:cubicBezTo>
                    <a:pt x="50" y="5"/>
                    <a:pt x="50" y="5"/>
                    <a:pt x="50" y="5"/>
                  </a:cubicBezTo>
                  <a:cubicBezTo>
                    <a:pt x="50" y="5"/>
                    <a:pt x="50" y="5"/>
                    <a:pt x="50" y="5"/>
                  </a:cubicBezTo>
                  <a:cubicBezTo>
                    <a:pt x="50" y="4"/>
                    <a:pt x="50" y="4"/>
                    <a:pt x="50" y="4"/>
                  </a:cubicBezTo>
                  <a:cubicBezTo>
                    <a:pt x="50" y="4"/>
                    <a:pt x="50" y="4"/>
                    <a:pt x="50" y="4"/>
                  </a:cubicBezTo>
                  <a:cubicBezTo>
                    <a:pt x="50" y="4"/>
                    <a:pt x="50" y="4"/>
                    <a:pt x="50" y="4"/>
                  </a:cubicBezTo>
                  <a:cubicBezTo>
                    <a:pt x="50" y="4"/>
                    <a:pt x="50" y="4"/>
                    <a:pt x="49" y="4"/>
                  </a:cubicBezTo>
                  <a:cubicBezTo>
                    <a:pt x="49" y="4"/>
                    <a:pt x="49" y="4"/>
                    <a:pt x="49" y="4"/>
                  </a:cubicBezTo>
                  <a:cubicBezTo>
                    <a:pt x="49" y="4"/>
                    <a:pt x="49" y="5"/>
                    <a:pt x="50" y="5"/>
                  </a:cubicBezTo>
                  <a:cubicBezTo>
                    <a:pt x="49" y="5"/>
                    <a:pt x="49" y="5"/>
                    <a:pt x="49" y="5"/>
                  </a:cubicBezTo>
                  <a:cubicBezTo>
                    <a:pt x="49" y="5"/>
                    <a:pt x="49" y="5"/>
                    <a:pt x="49" y="4"/>
                  </a:cubicBezTo>
                  <a:cubicBezTo>
                    <a:pt x="49" y="4"/>
                    <a:pt x="49" y="4"/>
                    <a:pt x="49" y="4"/>
                  </a:cubicBezTo>
                  <a:cubicBezTo>
                    <a:pt x="49" y="4"/>
                    <a:pt x="49" y="4"/>
                    <a:pt x="49" y="4"/>
                  </a:cubicBezTo>
                  <a:cubicBezTo>
                    <a:pt x="48" y="4"/>
                    <a:pt x="48" y="4"/>
                    <a:pt x="48" y="4"/>
                  </a:cubicBezTo>
                  <a:cubicBezTo>
                    <a:pt x="48" y="4"/>
                    <a:pt x="48" y="3"/>
                    <a:pt x="48" y="3"/>
                  </a:cubicBezTo>
                  <a:cubicBezTo>
                    <a:pt x="48" y="3"/>
                    <a:pt x="48" y="3"/>
                    <a:pt x="48" y="3"/>
                  </a:cubicBezTo>
                  <a:cubicBezTo>
                    <a:pt x="48" y="3"/>
                    <a:pt x="48" y="4"/>
                    <a:pt x="48" y="4"/>
                  </a:cubicBezTo>
                  <a:cubicBezTo>
                    <a:pt x="48" y="3"/>
                    <a:pt x="48" y="3"/>
                    <a:pt x="48" y="3"/>
                  </a:cubicBezTo>
                  <a:cubicBezTo>
                    <a:pt x="48" y="3"/>
                    <a:pt x="48" y="2"/>
                    <a:pt x="47" y="2"/>
                  </a:cubicBezTo>
                  <a:cubicBezTo>
                    <a:pt x="47" y="2"/>
                    <a:pt x="47" y="2"/>
                    <a:pt x="47" y="1"/>
                  </a:cubicBezTo>
                  <a:cubicBezTo>
                    <a:pt x="47" y="1"/>
                    <a:pt x="47" y="1"/>
                    <a:pt x="47" y="1"/>
                  </a:cubicBezTo>
                  <a:cubicBezTo>
                    <a:pt x="47" y="2"/>
                    <a:pt x="47" y="2"/>
                    <a:pt x="47" y="2"/>
                  </a:cubicBezTo>
                  <a:cubicBezTo>
                    <a:pt x="47" y="2"/>
                    <a:pt x="47" y="2"/>
                    <a:pt x="47" y="2"/>
                  </a:cubicBezTo>
                  <a:cubicBezTo>
                    <a:pt x="47" y="1"/>
                    <a:pt x="47" y="1"/>
                    <a:pt x="47" y="1"/>
                  </a:cubicBezTo>
                  <a:cubicBezTo>
                    <a:pt x="47" y="1"/>
                    <a:pt x="47" y="1"/>
                    <a:pt x="47" y="1"/>
                  </a:cubicBezTo>
                  <a:cubicBezTo>
                    <a:pt x="47" y="1"/>
                    <a:pt x="47" y="1"/>
                    <a:pt x="47" y="1"/>
                  </a:cubicBezTo>
                  <a:cubicBezTo>
                    <a:pt x="47" y="1"/>
                    <a:pt x="47" y="0"/>
                    <a:pt x="47" y="0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47" y="0"/>
                    <a:pt x="46" y="0"/>
                    <a:pt x="46" y="0"/>
                  </a:cubicBezTo>
                  <a:cubicBezTo>
                    <a:pt x="46" y="0"/>
                    <a:pt x="46" y="1"/>
                    <a:pt x="46" y="1"/>
                  </a:cubicBezTo>
                  <a:cubicBezTo>
                    <a:pt x="46" y="0"/>
                    <a:pt x="45" y="0"/>
                    <a:pt x="45" y="0"/>
                  </a:cubicBezTo>
                  <a:cubicBezTo>
                    <a:pt x="45" y="1"/>
                    <a:pt x="45" y="1"/>
                    <a:pt x="45" y="1"/>
                  </a:cubicBezTo>
                  <a:cubicBezTo>
                    <a:pt x="45" y="1"/>
                    <a:pt x="46" y="1"/>
                    <a:pt x="46" y="2"/>
                  </a:cubicBezTo>
                  <a:cubicBezTo>
                    <a:pt x="46" y="2"/>
                    <a:pt x="46" y="2"/>
                    <a:pt x="46" y="2"/>
                  </a:cubicBezTo>
                  <a:cubicBezTo>
                    <a:pt x="46" y="2"/>
                    <a:pt x="47" y="2"/>
                    <a:pt x="47" y="3"/>
                  </a:cubicBezTo>
                  <a:cubicBezTo>
                    <a:pt x="47" y="3"/>
                    <a:pt x="47" y="3"/>
                    <a:pt x="47" y="3"/>
                  </a:cubicBezTo>
                  <a:cubicBezTo>
                    <a:pt x="47" y="3"/>
                    <a:pt x="47" y="3"/>
                    <a:pt x="47" y="3"/>
                  </a:cubicBezTo>
                  <a:cubicBezTo>
                    <a:pt x="47" y="3"/>
                    <a:pt x="48" y="4"/>
                    <a:pt x="48" y="4"/>
                  </a:cubicBezTo>
                  <a:cubicBezTo>
                    <a:pt x="48" y="5"/>
                    <a:pt x="48" y="5"/>
                    <a:pt x="48" y="5"/>
                  </a:cubicBezTo>
                  <a:cubicBezTo>
                    <a:pt x="48" y="6"/>
                    <a:pt x="49" y="6"/>
                    <a:pt x="48" y="6"/>
                  </a:cubicBezTo>
                  <a:cubicBezTo>
                    <a:pt x="48" y="6"/>
                    <a:pt x="48" y="6"/>
                    <a:pt x="48" y="6"/>
                  </a:cubicBezTo>
                  <a:cubicBezTo>
                    <a:pt x="48" y="6"/>
                    <a:pt x="48" y="6"/>
                    <a:pt x="48" y="6"/>
                  </a:cubicBezTo>
                  <a:cubicBezTo>
                    <a:pt x="48" y="7"/>
                    <a:pt x="48" y="7"/>
                    <a:pt x="48" y="7"/>
                  </a:cubicBezTo>
                  <a:cubicBezTo>
                    <a:pt x="48" y="7"/>
                    <a:pt x="48" y="7"/>
                    <a:pt x="48" y="7"/>
                  </a:cubicBezTo>
                  <a:cubicBezTo>
                    <a:pt x="48" y="7"/>
                    <a:pt x="48" y="7"/>
                    <a:pt x="48" y="7"/>
                  </a:cubicBezTo>
                  <a:cubicBezTo>
                    <a:pt x="48" y="8"/>
                    <a:pt x="48" y="8"/>
                    <a:pt x="49" y="8"/>
                  </a:cubicBezTo>
                  <a:cubicBezTo>
                    <a:pt x="49" y="8"/>
                    <a:pt x="49" y="8"/>
                    <a:pt x="49" y="9"/>
                  </a:cubicBezTo>
                  <a:cubicBezTo>
                    <a:pt x="49" y="9"/>
                    <a:pt x="49" y="9"/>
                    <a:pt x="49" y="9"/>
                  </a:cubicBezTo>
                  <a:cubicBezTo>
                    <a:pt x="49" y="9"/>
                    <a:pt x="50" y="9"/>
                    <a:pt x="50" y="9"/>
                  </a:cubicBezTo>
                  <a:cubicBezTo>
                    <a:pt x="50" y="9"/>
                    <a:pt x="50" y="9"/>
                    <a:pt x="50" y="9"/>
                  </a:cubicBezTo>
                  <a:cubicBezTo>
                    <a:pt x="50" y="9"/>
                    <a:pt x="50" y="9"/>
                    <a:pt x="50" y="9"/>
                  </a:cubicBezTo>
                  <a:cubicBezTo>
                    <a:pt x="50" y="9"/>
                    <a:pt x="50" y="8"/>
                    <a:pt x="50" y="8"/>
                  </a:cubicBezTo>
                  <a:cubicBezTo>
                    <a:pt x="50" y="8"/>
                    <a:pt x="51" y="8"/>
                    <a:pt x="51" y="8"/>
                  </a:cubicBezTo>
                  <a:cubicBezTo>
                    <a:pt x="51" y="8"/>
                    <a:pt x="51" y="8"/>
                    <a:pt x="50" y="8"/>
                  </a:cubicBezTo>
                  <a:cubicBezTo>
                    <a:pt x="50" y="8"/>
                    <a:pt x="50" y="8"/>
                    <a:pt x="50" y="9"/>
                  </a:cubicBezTo>
                  <a:cubicBezTo>
                    <a:pt x="50" y="9"/>
                    <a:pt x="50" y="9"/>
                    <a:pt x="50" y="9"/>
                  </a:cubicBezTo>
                  <a:cubicBezTo>
                    <a:pt x="50" y="9"/>
                    <a:pt x="50" y="9"/>
                    <a:pt x="50" y="9"/>
                  </a:cubicBezTo>
                  <a:cubicBezTo>
                    <a:pt x="50" y="10"/>
                    <a:pt x="50" y="10"/>
                    <a:pt x="50" y="10"/>
                  </a:cubicBezTo>
                  <a:cubicBezTo>
                    <a:pt x="50" y="10"/>
                    <a:pt x="50" y="10"/>
                    <a:pt x="50" y="10"/>
                  </a:cubicBezTo>
                  <a:cubicBezTo>
                    <a:pt x="50" y="10"/>
                    <a:pt x="50" y="10"/>
                    <a:pt x="51" y="11"/>
                  </a:cubicBezTo>
                  <a:cubicBezTo>
                    <a:pt x="51" y="11"/>
                    <a:pt x="52" y="12"/>
                    <a:pt x="52" y="13"/>
                  </a:cubicBezTo>
                  <a:cubicBezTo>
                    <a:pt x="53" y="13"/>
                    <a:pt x="53" y="14"/>
                    <a:pt x="54" y="15"/>
                  </a:cubicBezTo>
                  <a:cubicBezTo>
                    <a:pt x="54" y="15"/>
                    <a:pt x="54" y="16"/>
                    <a:pt x="54" y="16"/>
                  </a:cubicBezTo>
                  <a:cubicBezTo>
                    <a:pt x="54" y="17"/>
                    <a:pt x="54" y="17"/>
                    <a:pt x="55" y="17"/>
                  </a:cubicBezTo>
                  <a:cubicBezTo>
                    <a:pt x="55" y="16"/>
                    <a:pt x="55" y="16"/>
                    <a:pt x="55" y="16"/>
                  </a:cubicBezTo>
                  <a:cubicBezTo>
                    <a:pt x="55" y="16"/>
                    <a:pt x="55" y="15"/>
                    <a:pt x="55" y="15"/>
                  </a:cubicBezTo>
                  <a:cubicBezTo>
                    <a:pt x="54" y="15"/>
                    <a:pt x="54" y="15"/>
                    <a:pt x="54" y="14"/>
                  </a:cubicBezTo>
                  <a:cubicBezTo>
                    <a:pt x="54" y="15"/>
                    <a:pt x="54" y="15"/>
                    <a:pt x="55" y="15"/>
                  </a:cubicBezTo>
                  <a:cubicBezTo>
                    <a:pt x="55" y="15"/>
                    <a:pt x="55" y="15"/>
                    <a:pt x="55" y="15"/>
                  </a:cubicBezTo>
                  <a:cubicBezTo>
                    <a:pt x="55" y="15"/>
                    <a:pt x="56" y="15"/>
                    <a:pt x="56" y="15"/>
                  </a:cubicBezTo>
                  <a:cubicBezTo>
                    <a:pt x="56" y="15"/>
                    <a:pt x="56" y="15"/>
                    <a:pt x="56" y="15"/>
                  </a:cubicBezTo>
                  <a:cubicBezTo>
                    <a:pt x="56" y="15"/>
                    <a:pt x="56" y="15"/>
                    <a:pt x="56" y="15"/>
                  </a:cubicBezTo>
                  <a:cubicBezTo>
                    <a:pt x="56" y="15"/>
                    <a:pt x="56" y="15"/>
                    <a:pt x="56" y="15"/>
                  </a:cubicBezTo>
                  <a:cubicBezTo>
                    <a:pt x="56" y="15"/>
                    <a:pt x="55" y="15"/>
                    <a:pt x="55" y="15"/>
                  </a:cubicBezTo>
                  <a:cubicBezTo>
                    <a:pt x="55" y="15"/>
                    <a:pt x="55" y="14"/>
                    <a:pt x="55" y="14"/>
                  </a:cubicBezTo>
                  <a:cubicBezTo>
                    <a:pt x="55" y="14"/>
                    <a:pt x="56" y="14"/>
                    <a:pt x="56" y="14"/>
                  </a:cubicBezTo>
                  <a:cubicBezTo>
                    <a:pt x="56" y="15"/>
                    <a:pt x="56" y="15"/>
                    <a:pt x="56" y="15"/>
                  </a:cubicBezTo>
                  <a:cubicBezTo>
                    <a:pt x="56" y="15"/>
                    <a:pt x="56" y="15"/>
                    <a:pt x="56" y="15"/>
                  </a:cubicBezTo>
                  <a:cubicBezTo>
                    <a:pt x="56" y="15"/>
                    <a:pt x="56" y="15"/>
                    <a:pt x="56" y="16"/>
                  </a:cubicBezTo>
                  <a:cubicBezTo>
                    <a:pt x="56" y="15"/>
                    <a:pt x="56" y="15"/>
                    <a:pt x="56" y="15"/>
                  </a:cubicBezTo>
                  <a:cubicBezTo>
                    <a:pt x="56" y="15"/>
                    <a:pt x="56" y="15"/>
                    <a:pt x="56" y="15"/>
                  </a:cubicBezTo>
                  <a:cubicBezTo>
                    <a:pt x="56" y="16"/>
                    <a:pt x="56" y="16"/>
                    <a:pt x="56" y="16"/>
                  </a:cubicBezTo>
                  <a:cubicBezTo>
                    <a:pt x="56" y="16"/>
                    <a:pt x="56" y="16"/>
                    <a:pt x="56" y="16"/>
                  </a:cubicBezTo>
                  <a:cubicBezTo>
                    <a:pt x="56" y="16"/>
                    <a:pt x="56" y="16"/>
                    <a:pt x="56" y="16"/>
                  </a:cubicBezTo>
                  <a:cubicBezTo>
                    <a:pt x="56" y="16"/>
                    <a:pt x="56" y="16"/>
                    <a:pt x="56" y="16"/>
                  </a:cubicBezTo>
                  <a:cubicBezTo>
                    <a:pt x="56" y="17"/>
                    <a:pt x="57" y="17"/>
                    <a:pt x="57" y="17"/>
                  </a:cubicBezTo>
                  <a:cubicBezTo>
                    <a:pt x="57" y="17"/>
                    <a:pt x="57" y="17"/>
                    <a:pt x="57" y="17"/>
                  </a:cubicBezTo>
                  <a:cubicBezTo>
                    <a:pt x="57" y="18"/>
                    <a:pt x="57" y="18"/>
                    <a:pt x="57" y="18"/>
                  </a:cubicBezTo>
                  <a:cubicBezTo>
                    <a:pt x="57" y="18"/>
                    <a:pt x="57" y="18"/>
                    <a:pt x="57" y="19"/>
                  </a:cubicBezTo>
                  <a:cubicBezTo>
                    <a:pt x="57" y="19"/>
                    <a:pt x="56" y="18"/>
                    <a:pt x="56" y="18"/>
                  </a:cubicBezTo>
                  <a:cubicBezTo>
                    <a:pt x="57" y="18"/>
                    <a:pt x="56" y="18"/>
                    <a:pt x="56" y="18"/>
                  </a:cubicBezTo>
                  <a:cubicBezTo>
                    <a:pt x="56" y="17"/>
                    <a:pt x="56" y="17"/>
                    <a:pt x="56" y="17"/>
                  </a:cubicBezTo>
                  <a:cubicBezTo>
                    <a:pt x="55" y="17"/>
                    <a:pt x="55" y="17"/>
                    <a:pt x="55" y="17"/>
                  </a:cubicBezTo>
                  <a:cubicBezTo>
                    <a:pt x="55" y="17"/>
                    <a:pt x="55" y="17"/>
                    <a:pt x="55" y="17"/>
                  </a:cubicBezTo>
                  <a:cubicBezTo>
                    <a:pt x="55" y="17"/>
                    <a:pt x="55" y="18"/>
                    <a:pt x="55" y="18"/>
                  </a:cubicBezTo>
                  <a:cubicBezTo>
                    <a:pt x="56" y="18"/>
                    <a:pt x="56" y="19"/>
                    <a:pt x="56" y="19"/>
                  </a:cubicBezTo>
                  <a:cubicBezTo>
                    <a:pt x="56" y="20"/>
                    <a:pt x="57" y="20"/>
                    <a:pt x="57" y="20"/>
                  </a:cubicBezTo>
                  <a:cubicBezTo>
                    <a:pt x="57" y="20"/>
                    <a:pt x="57" y="20"/>
                    <a:pt x="57" y="20"/>
                  </a:cubicBezTo>
                  <a:cubicBezTo>
                    <a:pt x="57" y="21"/>
                    <a:pt x="57" y="21"/>
                    <a:pt x="57" y="21"/>
                  </a:cubicBezTo>
                  <a:cubicBezTo>
                    <a:pt x="57" y="21"/>
                    <a:pt x="57" y="21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8" y="22"/>
                    <a:pt x="58" y="22"/>
                  </a:cubicBezTo>
                  <a:cubicBezTo>
                    <a:pt x="58" y="22"/>
                    <a:pt x="58" y="22"/>
                    <a:pt x="58" y="22"/>
                  </a:cubicBezTo>
                  <a:cubicBezTo>
                    <a:pt x="58" y="22"/>
                    <a:pt x="58" y="22"/>
                    <a:pt x="58" y="21"/>
                  </a:cubicBezTo>
                  <a:cubicBezTo>
                    <a:pt x="58" y="21"/>
                    <a:pt x="58" y="21"/>
                    <a:pt x="59" y="21"/>
                  </a:cubicBezTo>
                  <a:cubicBezTo>
                    <a:pt x="59" y="21"/>
                    <a:pt x="59" y="21"/>
                    <a:pt x="59" y="21"/>
                  </a:cubicBezTo>
                  <a:cubicBezTo>
                    <a:pt x="59" y="21"/>
                    <a:pt x="59" y="21"/>
                    <a:pt x="59" y="21"/>
                  </a:cubicBezTo>
                  <a:cubicBezTo>
                    <a:pt x="59" y="22"/>
                    <a:pt x="59" y="22"/>
                    <a:pt x="59" y="22"/>
                  </a:cubicBezTo>
                  <a:cubicBezTo>
                    <a:pt x="59" y="22"/>
                    <a:pt x="60" y="22"/>
                    <a:pt x="60" y="22"/>
                  </a:cubicBezTo>
                  <a:cubicBezTo>
                    <a:pt x="60" y="22"/>
                    <a:pt x="60" y="22"/>
                    <a:pt x="60" y="22"/>
                  </a:cubicBezTo>
                  <a:cubicBezTo>
                    <a:pt x="60" y="22"/>
                    <a:pt x="60" y="22"/>
                    <a:pt x="60" y="22"/>
                  </a:cubicBezTo>
                  <a:cubicBezTo>
                    <a:pt x="60" y="22"/>
                    <a:pt x="60" y="22"/>
                    <a:pt x="59" y="22"/>
                  </a:cubicBezTo>
                  <a:cubicBezTo>
                    <a:pt x="59" y="22"/>
                    <a:pt x="59" y="22"/>
                    <a:pt x="59" y="22"/>
                  </a:cubicBezTo>
                  <a:cubicBezTo>
                    <a:pt x="59" y="22"/>
                    <a:pt x="59" y="23"/>
                    <a:pt x="59" y="23"/>
                  </a:cubicBezTo>
                  <a:cubicBezTo>
                    <a:pt x="59" y="23"/>
                    <a:pt x="59" y="23"/>
                    <a:pt x="59" y="23"/>
                  </a:cubicBezTo>
                  <a:cubicBezTo>
                    <a:pt x="59" y="23"/>
                    <a:pt x="59" y="23"/>
                    <a:pt x="58" y="23"/>
                  </a:cubicBezTo>
                  <a:cubicBezTo>
                    <a:pt x="58" y="23"/>
                    <a:pt x="58" y="22"/>
                    <a:pt x="58" y="22"/>
                  </a:cubicBezTo>
                  <a:cubicBezTo>
                    <a:pt x="58" y="22"/>
                    <a:pt x="58" y="22"/>
                    <a:pt x="58" y="22"/>
                  </a:cubicBezTo>
                  <a:cubicBezTo>
                    <a:pt x="58" y="22"/>
                    <a:pt x="58" y="22"/>
                    <a:pt x="58" y="22"/>
                  </a:cubicBezTo>
                  <a:cubicBezTo>
                    <a:pt x="58" y="22"/>
                    <a:pt x="58" y="22"/>
                    <a:pt x="58" y="22"/>
                  </a:cubicBezTo>
                  <a:cubicBezTo>
                    <a:pt x="58" y="22"/>
                    <a:pt x="58" y="22"/>
                    <a:pt x="58" y="22"/>
                  </a:cubicBezTo>
                  <a:cubicBezTo>
                    <a:pt x="58" y="23"/>
                    <a:pt x="58" y="23"/>
                    <a:pt x="58" y="23"/>
                  </a:cubicBezTo>
                  <a:cubicBezTo>
                    <a:pt x="58" y="23"/>
                    <a:pt x="58" y="23"/>
                    <a:pt x="58" y="24"/>
                  </a:cubicBezTo>
                  <a:cubicBezTo>
                    <a:pt x="58" y="24"/>
                    <a:pt x="59" y="24"/>
                    <a:pt x="59" y="25"/>
                  </a:cubicBezTo>
                  <a:cubicBezTo>
                    <a:pt x="59" y="25"/>
                    <a:pt x="59" y="25"/>
                    <a:pt x="59" y="25"/>
                  </a:cubicBezTo>
                  <a:cubicBezTo>
                    <a:pt x="59" y="26"/>
                    <a:pt x="59" y="26"/>
                    <a:pt x="59" y="26"/>
                  </a:cubicBezTo>
                  <a:cubicBezTo>
                    <a:pt x="59" y="26"/>
                    <a:pt x="59" y="27"/>
                    <a:pt x="59" y="27"/>
                  </a:cubicBezTo>
                  <a:cubicBezTo>
                    <a:pt x="59" y="27"/>
                    <a:pt x="59" y="28"/>
                    <a:pt x="60" y="28"/>
                  </a:cubicBezTo>
                  <a:cubicBezTo>
                    <a:pt x="60" y="28"/>
                    <a:pt x="60" y="28"/>
                    <a:pt x="60" y="28"/>
                  </a:cubicBezTo>
                  <a:cubicBezTo>
                    <a:pt x="60" y="28"/>
                    <a:pt x="60" y="28"/>
                    <a:pt x="60" y="28"/>
                  </a:cubicBezTo>
                  <a:cubicBezTo>
                    <a:pt x="60" y="28"/>
                    <a:pt x="60" y="28"/>
                    <a:pt x="60" y="28"/>
                  </a:cubicBezTo>
                  <a:cubicBezTo>
                    <a:pt x="60" y="28"/>
                    <a:pt x="60" y="28"/>
                    <a:pt x="60" y="28"/>
                  </a:cubicBezTo>
                  <a:cubicBezTo>
                    <a:pt x="60" y="28"/>
                    <a:pt x="60" y="28"/>
                    <a:pt x="60" y="28"/>
                  </a:cubicBezTo>
                  <a:cubicBezTo>
                    <a:pt x="60" y="29"/>
                    <a:pt x="60" y="29"/>
                    <a:pt x="59" y="29"/>
                  </a:cubicBezTo>
                  <a:cubicBezTo>
                    <a:pt x="59" y="29"/>
                    <a:pt x="59" y="29"/>
                    <a:pt x="59" y="29"/>
                  </a:cubicBezTo>
                  <a:cubicBezTo>
                    <a:pt x="59" y="29"/>
                    <a:pt x="59" y="30"/>
                    <a:pt x="59" y="30"/>
                  </a:cubicBezTo>
                  <a:cubicBezTo>
                    <a:pt x="59" y="30"/>
                    <a:pt x="60" y="30"/>
                    <a:pt x="60" y="30"/>
                  </a:cubicBezTo>
                  <a:cubicBezTo>
                    <a:pt x="59" y="30"/>
                    <a:pt x="60" y="30"/>
                    <a:pt x="60" y="30"/>
                  </a:cubicBezTo>
                  <a:cubicBezTo>
                    <a:pt x="60" y="30"/>
                    <a:pt x="60" y="30"/>
                    <a:pt x="60" y="30"/>
                  </a:cubicBezTo>
                  <a:cubicBezTo>
                    <a:pt x="60" y="30"/>
                    <a:pt x="60" y="30"/>
                    <a:pt x="60" y="30"/>
                  </a:cubicBezTo>
                  <a:cubicBezTo>
                    <a:pt x="60" y="30"/>
                    <a:pt x="60" y="30"/>
                    <a:pt x="59" y="30"/>
                  </a:cubicBezTo>
                  <a:cubicBezTo>
                    <a:pt x="59" y="30"/>
                    <a:pt x="59" y="31"/>
                    <a:pt x="59" y="31"/>
                  </a:cubicBezTo>
                  <a:cubicBezTo>
                    <a:pt x="60" y="31"/>
                    <a:pt x="60" y="31"/>
                    <a:pt x="60" y="31"/>
                  </a:cubicBezTo>
                  <a:cubicBezTo>
                    <a:pt x="60" y="31"/>
                    <a:pt x="60" y="31"/>
                    <a:pt x="60" y="31"/>
                  </a:cubicBezTo>
                  <a:cubicBezTo>
                    <a:pt x="60" y="31"/>
                    <a:pt x="60" y="31"/>
                    <a:pt x="60" y="31"/>
                  </a:cubicBezTo>
                  <a:cubicBezTo>
                    <a:pt x="60" y="31"/>
                    <a:pt x="60" y="31"/>
                    <a:pt x="60" y="31"/>
                  </a:cubicBezTo>
                  <a:cubicBezTo>
                    <a:pt x="59" y="31"/>
                    <a:pt x="59" y="31"/>
                    <a:pt x="59" y="31"/>
                  </a:cubicBezTo>
                  <a:cubicBezTo>
                    <a:pt x="59" y="31"/>
                    <a:pt x="59" y="31"/>
                    <a:pt x="59" y="31"/>
                  </a:cubicBezTo>
                  <a:cubicBezTo>
                    <a:pt x="59" y="31"/>
                    <a:pt x="59" y="32"/>
                    <a:pt x="59" y="32"/>
                  </a:cubicBezTo>
                  <a:cubicBezTo>
                    <a:pt x="59" y="32"/>
                    <a:pt x="59" y="32"/>
                    <a:pt x="59" y="32"/>
                  </a:cubicBezTo>
                  <a:cubicBezTo>
                    <a:pt x="59" y="32"/>
                    <a:pt x="59" y="32"/>
                    <a:pt x="59" y="33"/>
                  </a:cubicBezTo>
                  <a:cubicBezTo>
                    <a:pt x="59" y="33"/>
                    <a:pt x="59" y="33"/>
                    <a:pt x="59" y="33"/>
                  </a:cubicBezTo>
                  <a:cubicBezTo>
                    <a:pt x="59" y="33"/>
                    <a:pt x="59" y="33"/>
                    <a:pt x="58" y="33"/>
                  </a:cubicBezTo>
                  <a:cubicBezTo>
                    <a:pt x="58" y="33"/>
                    <a:pt x="58" y="34"/>
                    <a:pt x="58" y="34"/>
                  </a:cubicBezTo>
                  <a:cubicBezTo>
                    <a:pt x="58" y="34"/>
                    <a:pt x="58" y="34"/>
                    <a:pt x="58" y="34"/>
                  </a:cubicBezTo>
                  <a:cubicBezTo>
                    <a:pt x="58" y="34"/>
                    <a:pt x="58" y="34"/>
                    <a:pt x="58" y="34"/>
                  </a:cubicBezTo>
                  <a:cubicBezTo>
                    <a:pt x="58" y="35"/>
                    <a:pt x="58" y="35"/>
                    <a:pt x="58" y="35"/>
                  </a:cubicBezTo>
                  <a:cubicBezTo>
                    <a:pt x="58" y="35"/>
                    <a:pt x="58" y="36"/>
                    <a:pt x="58" y="36"/>
                  </a:cubicBezTo>
                  <a:cubicBezTo>
                    <a:pt x="58" y="36"/>
                    <a:pt x="58" y="36"/>
                    <a:pt x="58" y="36"/>
                  </a:cubicBezTo>
                  <a:cubicBezTo>
                    <a:pt x="58" y="36"/>
                    <a:pt x="58" y="36"/>
                    <a:pt x="58" y="37"/>
                  </a:cubicBezTo>
                  <a:cubicBezTo>
                    <a:pt x="58" y="37"/>
                    <a:pt x="58" y="37"/>
                    <a:pt x="58" y="37"/>
                  </a:cubicBezTo>
                  <a:cubicBezTo>
                    <a:pt x="58" y="37"/>
                    <a:pt x="58" y="38"/>
                    <a:pt x="57" y="38"/>
                  </a:cubicBezTo>
                  <a:cubicBezTo>
                    <a:pt x="57" y="38"/>
                    <a:pt x="57" y="38"/>
                    <a:pt x="57" y="38"/>
                  </a:cubicBezTo>
                  <a:cubicBezTo>
                    <a:pt x="57" y="38"/>
                    <a:pt x="56" y="39"/>
                    <a:pt x="56" y="39"/>
                  </a:cubicBezTo>
                  <a:cubicBezTo>
                    <a:pt x="56" y="39"/>
                    <a:pt x="56" y="39"/>
                    <a:pt x="56" y="39"/>
                  </a:cubicBezTo>
                  <a:cubicBezTo>
                    <a:pt x="55" y="38"/>
                    <a:pt x="55" y="39"/>
                    <a:pt x="55" y="39"/>
                  </a:cubicBezTo>
                  <a:cubicBezTo>
                    <a:pt x="55" y="39"/>
                    <a:pt x="55" y="39"/>
                    <a:pt x="54" y="39"/>
                  </a:cubicBezTo>
                  <a:cubicBezTo>
                    <a:pt x="54" y="39"/>
                    <a:pt x="54" y="40"/>
                    <a:pt x="54" y="40"/>
                  </a:cubicBezTo>
                  <a:cubicBezTo>
                    <a:pt x="53" y="40"/>
                    <a:pt x="53" y="40"/>
                    <a:pt x="52" y="41"/>
                  </a:cubicBezTo>
                  <a:cubicBezTo>
                    <a:pt x="52" y="41"/>
                    <a:pt x="52" y="41"/>
                    <a:pt x="52" y="42"/>
                  </a:cubicBezTo>
                  <a:cubicBezTo>
                    <a:pt x="53" y="42"/>
                    <a:pt x="52" y="42"/>
                    <a:pt x="53" y="42"/>
                  </a:cubicBezTo>
                  <a:cubicBezTo>
                    <a:pt x="53" y="43"/>
                    <a:pt x="53" y="43"/>
                    <a:pt x="53" y="43"/>
                  </a:cubicBezTo>
                  <a:cubicBezTo>
                    <a:pt x="53" y="43"/>
                    <a:pt x="54" y="43"/>
                    <a:pt x="54" y="43"/>
                  </a:cubicBezTo>
                  <a:cubicBezTo>
                    <a:pt x="54" y="44"/>
                    <a:pt x="54" y="44"/>
                    <a:pt x="55" y="44"/>
                  </a:cubicBezTo>
                  <a:cubicBezTo>
                    <a:pt x="55" y="44"/>
                    <a:pt x="56" y="44"/>
                    <a:pt x="56" y="44"/>
                  </a:cubicBezTo>
                  <a:cubicBezTo>
                    <a:pt x="56" y="44"/>
                    <a:pt x="56" y="44"/>
                    <a:pt x="56" y="45"/>
                  </a:cubicBezTo>
                  <a:cubicBezTo>
                    <a:pt x="57" y="45"/>
                    <a:pt x="57" y="45"/>
                    <a:pt x="57" y="45"/>
                  </a:cubicBezTo>
                  <a:cubicBezTo>
                    <a:pt x="57" y="46"/>
                    <a:pt x="58" y="46"/>
                    <a:pt x="58" y="46"/>
                  </a:cubicBezTo>
                  <a:cubicBezTo>
                    <a:pt x="58" y="46"/>
                    <a:pt x="59" y="46"/>
                    <a:pt x="59" y="46"/>
                  </a:cubicBezTo>
                  <a:cubicBezTo>
                    <a:pt x="59" y="46"/>
                    <a:pt x="59" y="46"/>
                    <a:pt x="59" y="46"/>
                  </a:cubicBezTo>
                  <a:cubicBezTo>
                    <a:pt x="60" y="46"/>
                    <a:pt x="60" y="47"/>
                    <a:pt x="61" y="47"/>
                  </a:cubicBezTo>
                  <a:cubicBezTo>
                    <a:pt x="61" y="47"/>
                    <a:pt x="61" y="48"/>
                    <a:pt x="62" y="48"/>
                  </a:cubicBezTo>
                  <a:cubicBezTo>
                    <a:pt x="62" y="48"/>
                    <a:pt x="62" y="48"/>
                    <a:pt x="62" y="49"/>
                  </a:cubicBezTo>
                  <a:cubicBezTo>
                    <a:pt x="62" y="49"/>
                    <a:pt x="62" y="49"/>
                    <a:pt x="62" y="50"/>
                  </a:cubicBezTo>
                  <a:cubicBezTo>
                    <a:pt x="62" y="50"/>
                    <a:pt x="62" y="51"/>
                    <a:pt x="62" y="51"/>
                  </a:cubicBezTo>
                  <a:cubicBezTo>
                    <a:pt x="62" y="52"/>
                    <a:pt x="62" y="53"/>
                    <a:pt x="62" y="53"/>
                  </a:cubicBezTo>
                  <a:cubicBezTo>
                    <a:pt x="61" y="54"/>
                    <a:pt x="61" y="54"/>
                    <a:pt x="61" y="55"/>
                  </a:cubicBezTo>
                  <a:cubicBezTo>
                    <a:pt x="61" y="55"/>
                    <a:pt x="61" y="55"/>
                    <a:pt x="61" y="56"/>
                  </a:cubicBezTo>
                  <a:cubicBezTo>
                    <a:pt x="61" y="56"/>
                    <a:pt x="60" y="56"/>
                    <a:pt x="60" y="56"/>
                  </a:cubicBezTo>
                  <a:cubicBezTo>
                    <a:pt x="60" y="56"/>
                    <a:pt x="60" y="56"/>
                    <a:pt x="60" y="57"/>
                  </a:cubicBezTo>
                  <a:cubicBezTo>
                    <a:pt x="60" y="57"/>
                    <a:pt x="60" y="57"/>
                    <a:pt x="60" y="57"/>
                  </a:cubicBezTo>
                  <a:cubicBezTo>
                    <a:pt x="59" y="57"/>
                    <a:pt x="59" y="58"/>
                    <a:pt x="59" y="58"/>
                  </a:cubicBezTo>
                  <a:cubicBezTo>
                    <a:pt x="59" y="58"/>
                    <a:pt x="59" y="58"/>
                    <a:pt x="59" y="58"/>
                  </a:cubicBezTo>
                  <a:cubicBezTo>
                    <a:pt x="58" y="58"/>
                    <a:pt x="58" y="58"/>
                    <a:pt x="58" y="59"/>
                  </a:cubicBezTo>
                  <a:cubicBezTo>
                    <a:pt x="58" y="59"/>
                    <a:pt x="58" y="59"/>
                    <a:pt x="58" y="59"/>
                  </a:cubicBezTo>
                  <a:cubicBezTo>
                    <a:pt x="59" y="59"/>
                    <a:pt x="59" y="59"/>
                    <a:pt x="60" y="59"/>
                  </a:cubicBezTo>
                  <a:cubicBezTo>
                    <a:pt x="60" y="59"/>
                    <a:pt x="60" y="59"/>
                    <a:pt x="60" y="59"/>
                  </a:cubicBezTo>
                  <a:cubicBezTo>
                    <a:pt x="59" y="59"/>
                    <a:pt x="59" y="59"/>
                    <a:pt x="59" y="59"/>
                  </a:cubicBezTo>
                  <a:cubicBezTo>
                    <a:pt x="59" y="59"/>
                    <a:pt x="60" y="58"/>
                    <a:pt x="60" y="58"/>
                  </a:cubicBezTo>
                  <a:cubicBezTo>
                    <a:pt x="60" y="59"/>
                    <a:pt x="60" y="59"/>
                    <a:pt x="60" y="59"/>
                  </a:cubicBezTo>
                  <a:cubicBezTo>
                    <a:pt x="60" y="59"/>
                    <a:pt x="60" y="59"/>
                    <a:pt x="60" y="59"/>
                  </a:cubicBezTo>
                  <a:cubicBezTo>
                    <a:pt x="60" y="60"/>
                    <a:pt x="60" y="60"/>
                    <a:pt x="60" y="60"/>
                  </a:cubicBezTo>
                  <a:cubicBezTo>
                    <a:pt x="60" y="60"/>
                    <a:pt x="61" y="60"/>
                    <a:pt x="61" y="60"/>
                  </a:cubicBezTo>
                  <a:cubicBezTo>
                    <a:pt x="61" y="60"/>
                    <a:pt x="61" y="60"/>
                    <a:pt x="61" y="60"/>
                  </a:cubicBezTo>
                  <a:cubicBezTo>
                    <a:pt x="61" y="60"/>
                    <a:pt x="62" y="60"/>
                    <a:pt x="62" y="59"/>
                  </a:cubicBezTo>
                  <a:cubicBezTo>
                    <a:pt x="62" y="60"/>
                    <a:pt x="62" y="60"/>
                    <a:pt x="62" y="60"/>
                  </a:cubicBezTo>
                  <a:cubicBezTo>
                    <a:pt x="62" y="60"/>
                    <a:pt x="62" y="60"/>
                    <a:pt x="62" y="60"/>
                  </a:cubicBezTo>
                  <a:cubicBezTo>
                    <a:pt x="62" y="61"/>
                    <a:pt x="62" y="61"/>
                    <a:pt x="62" y="61"/>
                  </a:cubicBezTo>
                  <a:cubicBezTo>
                    <a:pt x="62" y="61"/>
                    <a:pt x="62" y="61"/>
                    <a:pt x="62" y="61"/>
                  </a:cubicBezTo>
                  <a:cubicBezTo>
                    <a:pt x="62" y="61"/>
                    <a:pt x="62" y="62"/>
                    <a:pt x="62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1"/>
                    <a:pt x="64" y="61"/>
                    <a:pt x="64" y="61"/>
                  </a:cubicBezTo>
                  <a:cubicBezTo>
                    <a:pt x="64" y="61"/>
                    <a:pt x="64" y="61"/>
                    <a:pt x="65" y="60"/>
                  </a:cubicBezTo>
                  <a:cubicBezTo>
                    <a:pt x="65" y="60"/>
                    <a:pt x="65" y="60"/>
                    <a:pt x="66" y="60"/>
                  </a:cubicBezTo>
                  <a:cubicBezTo>
                    <a:pt x="66" y="59"/>
                    <a:pt x="66" y="59"/>
                    <a:pt x="66" y="59"/>
                  </a:cubicBezTo>
                  <a:cubicBezTo>
                    <a:pt x="67" y="59"/>
                    <a:pt x="67" y="59"/>
                    <a:pt x="67" y="58"/>
                  </a:cubicBezTo>
                  <a:cubicBezTo>
                    <a:pt x="67" y="58"/>
                    <a:pt x="67" y="58"/>
                    <a:pt x="67" y="58"/>
                  </a:cubicBezTo>
                  <a:cubicBezTo>
                    <a:pt x="67" y="58"/>
                    <a:pt x="68" y="58"/>
                    <a:pt x="68" y="57"/>
                  </a:cubicBezTo>
                  <a:cubicBezTo>
                    <a:pt x="68" y="57"/>
                    <a:pt x="68" y="57"/>
                    <a:pt x="68" y="57"/>
                  </a:cubicBezTo>
                  <a:cubicBezTo>
                    <a:pt x="68" y="57"/>
                    <a:pt x="68" y="57"/>
                    <a:pt x="68" y="56"/>
                  </a:cubicBezTo>
                  <a:cubicBezTo>
                    <a:pt x="68" y="56"/>
                    <a:pt x="68" y="56"/>
                    <a:pt x="68" y="56"/>
                  </a:cubicBezTo>
                  <a:cubicBezTo>
                    <a:pt x="69" y="55"/>
                    <a:pt x="69" y="55"/>
                    <a:pt x="69" y="55"/>
                  </a:cubicBezTo>
                  <a:cubicBezTo>
                    <a:pt x="69" y="55"/>
                    <a:pt x="69" y="54"/>
                    <a:pt x="69" y="54"/>
                  </a:cubicBezTo>
                  <a:cubicBezTo>
                    <a:pt x="69" y="54"/>
                    <a:pt x="69" y="54"/>
                    <a:pt x="70" y="53"/>
                  </a:cubicBezTo>
                  <a:cubicBezTo>
                    <a:pt x="70" y="53"/>
                    <a:pt x="70" y="53"/>
                    <a:pt x="71" y="52"/>
                  </a:cubicBezTo>
                  <a:cubicBezTo>
                    <a:pt x="71" y="52"/>
                    <a:pt x="71" y="52"/>
                    <a:pt x="71" y="52"/>
                  </a:cubicBezTo>
                  <a:cubicBezTo>
                    <a:pt x="72" y="52"/>
                    <a:pt x="72" y="52"/>
                    <a:pt x="72" y="51"/>
                  </a:cubicBezTo>
                  <a:cubicBezTo>
                    <a:pt x="72" y="51"/>
                    <a:pt x="72" y="51"/>
                    <a:pt x="72" y="51"/>
                  </a:cubicBezTo>
                  <a:cubicBezTo>
                    <a:pt x="72" y="51"/>
                    <a:pt x="72" y="51"/>
                    <a:pt x="72" y="50"/>
                  </a:cubicBezTo>
                  <a:cubicBezTo>
                    <a:pt x="72" y="50"/>
                    <a:pt x="72" y="50"/>
                    <a:pt x="72" y="50"/>
                  </a:cubicBezTo>
                  <a:cubicBezTo>
                    <a:pt x="72" y="50"/>
                    <a:pt x="72" y="50"/>
                    <a:pt x="72" y="49"/>
                  </a:cubicBezTo>
                  <a:cubicBezTo>
                    <a:pt x="73" y="49"/>
                    <a:pt x="73" y="49"/>
                    <a:pt x="73" y="48"/>
                  </a:cubicBezTo>
                  <a:cubicBezTo>
                    <a:pt x="73" y="48"/>
                    <a:pt x="73" y="47"/>
                    <a:pt x="74" y="47"/>
                  </a:cubicBezTo>
                  <a:cubicBezTo>
                    <a:pt x="74" y="47"/>
                    <a:pt x="74" y="46"/>
                    <a:pt x="74" y="46"/>
                  </a:cubicBezTo>
                  <a:cubicBezTo>
                    <a:pt x="74" y="45"/>
                    <a:pt x="74" y="45"/>
                    <a:pt x="74" y="45"/>
                  </a:cubicBezTo>
                  <a:cubicBezTo>
                    <a:pt x="75" y="45"/>
                    <a:pt x="75" y="45"/>
                    <a:pt x="75" y="44"/>
                  </a:cubicBezTo>
                  <a:cubicBezTo>
                    <a:pt x="75" y="44"/>
                    <a:pt x="75" y="44"/>
                    <a:pt x="75" y="44"/>
                  </a:cubicBezTo>
                  <a:cubicBezTo>
                    <a:pt x="75" y="44"/>
                    <a:pt x="75" y="44"/>
                    <a:pt x="74" y="44"/>
                  </a:cubicBezTo>
                  <a:cubicBezTo>
                    <a:pt x="74" y="44"/>
                    <a:pt x="74" y="44"/>
                    <a:pt x="74" y="44"/>
                  </a:cubicBezTo>
                  <a:cubicBezTo>
                    <a:pt x="74" y="44"/>
                    <a:pt x="74" y="44"/>
                    <a:pt x="74" y="44"/>
                  </a:cubicBezTo>
                  <a:cubicBezTo>
                    <a:pt x="74" y="44"/>
                    <a:pt x="74" y="43"/>
                    <a:pt x="74" y="43"/>
                  </a:cubicBezTo>
                  <a:cubicBezTo>
                    <a:pt x="74" y="43"/>
                    <a:pt x="74" y="43"/>
                    <a:pt x="74" y="43"/>
                  </a:cubicBezTo>
                  <a:cubicBezTo>
                    <a:pt x="74" y="43"/>
                    <a:pt x="74" y="43"/>
                    <a:pt x="73" y="43"/>
                  </a:cubicBezTo>
                  <a:cubicBezTo>
                    <a:pt x="73" y="43"/>
                    <a:pt x="73" y="43"/>
                    <a:pt x="73" y="43"/>
                  </a:cubicBezTo>
                  <a:cubicBezTo>
                    <a:pt x="73" y="42"/>
                    <a:pt x="73" y="42"/>
                    <a:pt x="74" y="42"/>
                  </a:cubicBezTo>
                  <a:cubicBezTo>
                    <a:pt x="74" y="41"/>
                    <a:pt x="74" y="41"/>
                    <a:pt x="74" y="41"/>
                  </a:cubicBezTo>
                  <a:cubicBezTo>
                    <a:pt x="74" y="41"/>
                    <a:pt x="74" y="41"/>
                    <a:pt x="74" y="41"/>
                  </a:cubicBezTo>
                  <a:cubicBezTo>
                    <a:pt x="74" y="40"/>
                    <a:pt x="75" y="40"/>
                    <a:pt x="75" y="40"/>
                  </a:cubicBezTo>
                  <a:cubicBezTo>
                    <a:pt x="75" y="40"/>
                    <a:pt x="76" y="40"/>
                    <a:pt x="76" y="39"/>
                  </a:cubicBezTo>
                  <a:cubicBezTo>
                    <a:pt x="76" y="39"/>
                    <a:pt x="76" y="39"/>
                    <a:pt x="76" y="39"/>
                  </a:cubicBezTo>
                  <a:cubicBezTo>
                    <a:pt x="77" y="39"/>
                    <a:pt x="77" y="39"/>
                    <a:pt x="78" y="39"/>
                  </a:cubicBezTo>
                  <a:cubicBezTo>
                    <a:pt x="78" y="39"/>
                    <a:pt x="78" y="39"/>
                    <a:pt x="78" y="39"/>
                  </a:cubicBezTo>
                  <a:cubicBezTo>
                    <a:pt x="79" y="39"/>
                    <a:pt x="79" y="39"/>
                    <a:pt x="80" y="39"/>
                  </a:cubicBezTo>
                  <a:cubicBezTo>
                    <a:pt x="80" y="39"/>
                    <a:pt x="80" y="39"/>
                    <a:pt x="80" y="39"/>
                  </a:cubicBezTo>
                  <a:cubicBezTo>
                    <a:pt x="80" y="40"/>
                    <a:pt x="80" y="40"/>
                    <a:pt x="80" y="40"/>
                  </a:cubicBezTo>
                  <a:cubicBezTo>
                    <a:pt x="80" y="40"/>
                    <a:pt x="80" y="40"/>
                    <a:pt x="80" y="40"/>
                  </a:cubicBezTo>
                  <a:cubicBezTo>
                    <a:pt x="80" y="41"/>
                    <a:pt x="80" y="41"/>
                    <a:pt x="80" y="41"/>
                  </a:cubicBezTo>
                  <a:cubicBezTo>
                    <a:pt x="80" y="41"/>
                    <a:pt x="80" y="41"/>
                    <a:pt x="80" y="40"/>
                  </a:cubicBezTo>
                  <a:cubicBezTo>
                    <a:pt x="80" y="40"/>
                    <a:pt x="80" y="40"/>
                    <a:pt x="81" y="40"/>
                  </a:cubicBezTo>
                  <a:cubicBezTo>
                    <a:pt x="80" y="39"/>
                    <a:pt x="80" y="39"/>
                    <a:pt x="80" y="39"/>
                  </a:cubicBezTo>
                  <a:cubicBezTo>
                    <a:pt x="80" y="39"/>
                    <a:pt x="80" y="39"/>
                    <a:pt x="80" y="38"/>
                  </a:cubicBezTo>
                  <a:cubicBezTo>
                    <a:pt x="80" y="38"/>
                    <a:pt x="80" y="38"/>
                    <a:pt x="80" y="38"/>
                  </a:cubicBezTo>
                  <a:cubicBezTo>
                    <a:pt x="80" y="38"/>
                    <a:pt x="80" y="38"/>
                    <a:pt x="80" y="38"/>
                  </a:cubicBezTo>
                  <a:cubicBezTo>
                    <a:pt x="80" y="37"/>
                    <a:pt x="80" y="37"/>
                    <a:pt x="80" y="37"/>
                  </a:cubicBezTo>
                  <a:cubicBezTo>
                    <a:pt x="80" y="37"/>
                    <a:pt x="80" y="37"/>
                    <a:pt x="81" y="37"/>
                  </a:cubicBezTo>
                  <a:cubicBezTo>
                    <a:pt x="80" y="36"/>
                    <a:pt x="81" y="36"/>
                    <a:pt x="81" y="36"/>
                  </a:cubicBezTo>
                  <a:cubicBezTo>
                    <a:pt x="81" y="36"/>
                    <a:pt x="81" y="36"/>
                    <a:pt x="81" y="36"/>
                  </a:cubicBezTo>
                  <a:cubicBezTo>
                    <a:pt x="81" y="36"/>
                    <a:pt x="81" y="36"/>
                    <a:pt x="81" y="36"/>
                  </a:cubicBezTo>
                  <a:cubicBezTo>
                    <a:pt x="82" y="36"/>
                    <a:pt x="82" y="36"/>
                    <a:pt x="82" y="35"/>
                  </a:cubicBezTo>
                  <a:cubicBezTo>
                    <a:pt x="82" y="35"/>
                    <a:pt x="82" y="35"/>
                    <a:pt x="83" y="35"/>
                  </a:cubicBezTo>
                  <a:cubicBezTo>
                    <a:pt x="83" y="34"/>
                    <a:pt x="83" y="34"/>
                    <a:pt x="83" y="34"/>
                  </a:cubicBezTo>
                  <a:cubicBezTo>
                    <a:pt x="83" y="34"/>
                    <a:pt x="83" y="33"/>
                    <a:pt x="83" y="33"/>
                  </a:cubicBezTo>
                  <a:cubicBezTo>
                    <a:pt x="83" y="33"/>
                    <a:pt x="83" y="33"/>
                    <a:pt x="83" y="33"/>
                  </a:cubicBezTo>
                  <a:cubicBezTo>
                    <a:pt x="83" y="33"/>
                    <a:pt x="83" y="33"/>
                    <a:pt x="83" y="32"/>
                  </a:cubicBezTo>
                  <a:cubicBezTo>
                    <a:pt x="83" y="32"/>
                    <a:pt x="83" y="32"/>
                    <a:pt x="83" y="32"/>
                  </a:cubicBezTo>
                  <a:cubicBezTo>
                    <a:pt x="83" y="32"/>
                    <a:pt x="83" y="32"/>
                    <a:pt x="83" y="31"/>
                  </a:cubicBezTo>
                  <a:cubicBezTo>
                    <a:pt x="83" y="31"/>
                    <a:pt x="83" y="31"/>
                    <a:pt x="83" y="31"/>
                  </a:cubicBezTo>
                  <a:cubicBezTo>
                    <a:pt x="83" y="31"/>
                    <a:pt x="83" y="31"/>
                    <a:pt x="83" y="31"/>
                  </a:cubicBezTo>
                  <a:cubicBezTo>
                    <a:pt x="83" y="30"/>
                    <a:pt x="83" y="30"/>
                    <a:pt x="83" y="30"/>
                  </a:cubicBezTo>
                  <a:cubicBezTo>
                    <a:pt x="83" y="30"/>
                    <a:pt x="83" y="30"/>
                    <a:pt x="83" y="30"/>
                  </a:cubicBezTo>
                  <a:cubicBezTo>
                    <a:pt x="83" y="30"/>
                    <a:pt x="83" y="30"/>
                    <a:pt x="83" y="30"/>
                  </a:cubicBezTo>
                  <a:cubicBezTo>
                    <a:pt x="83" y="30"/>
                    <a:pt x="83" y="30"/>
                    <a:pt x="83" y="30"/>
                  </a:cubicBezTo>
                  <a:cubicBezTo>
                    <a:pt x="83" y="29"/>
                    <a:pt x="83" y="29"/>
                    <a:pt x="84" y="29"/>
                  </a:cubicBezTo>
                  <a:cubicBezTo>
                    <a:pt x="84" y="29"/>
                    <a:pt x="84" y="28"/>
                    <a:pt x="84" y="28"/>
                  </a:cubicBezTo>
                  <a:cubicBezTo>
                    <a:pt x="84" y="28"/>
                    <a:pt x="85" y="28"/>
                    <a:pt x="84" y="27"/>
                  </a:cubicBezTo>
                  <a:cubicBezTo>
                    <a:pt x="84" y="27"/>
                    <a:pt x="84" y="27"/>
                    <a:pt x="84" y="27"/>
                  </a:cubicBezTo>
                  <a:close/>
                  <a:moveTo>
                    <a:pt x="121" y="87"/>
                  </a:moveTo>
                  <a:cubicBezTo>
                    <a:pt x="121" y="87"/>
                    <a:pt x="121" y="87"/>
                    <a:pt x="121" y="87"/>
                  </a:cubicBezTo>
                  <a:cubicBezTo>
                    <a:pt x="120" y="87"/>
                    <a:pt x="120" y="87"/>
                    <a:pt x="120" y="87"/>
                  </a:cubicBezTo>
                  <a:cubicBezTo>
                    <a:pt x="120" y="87"/>
                    <a:pt x="120" y="87"/>
                    <a:pt x="120" y="87"/>
                  </a:cubicBezTo>
                  <a:cubicBezTo>
                    <a:pt x="121" y="88"/>
                    <a:pt x="121" y="88"/>
                    <a:pt x="121" y="88"/>
                  </a:cubicBezTo>
                  <a:cubicBezTo>
                    <a:pt x="121" y="88"/>
                    <a:pt x="121" y="88"/>
                    <a:pt x="121" y="87"/>
                  </a:cubicBezTo>
                  <a:cubicBezTo>
                    <a:pt x="121" y="87"/>
                    <a:pt x="121" y="87"/>
                    <a:pt x="121" y="87"/>
                  </a:cubicBezTo>
                  <a:cubicBezTo>
                    <a:pt x="121" y="87"/>
                    <a:pt x="121" y="87"/>
                    <a:pt x="121" y="87"/>
                  </a:cubicBezTo>
                  <a:close/>
                  <a:moveTo>
                    <a:pt x="120" y="82"/>
                  </a:moveTo>
                  <a:cubicBezTo>
                    <a:pt x="121" y="82"/>
                    <a:pt x="121" y="82"/>
                    <a:pt x="121" y="82"/>
                  </a:cubicBezTo>
                  <a:cubicBezTo>
                    <a:pt x="120" y="82"/>
                    <a:pt x="119" y="82"/>
                    <a:pt x="119" y="82"/>
                  </a:cubicBezTo>
                  <a:cubicBezTo>
                    <a:pt x="119" y="82"/>
                    <a:pt x="119" y="82"/>
                    <a:pt x="119" y="82"/>
                  </a:cubicBezTo>
                  <a:cubicBezTo>
                    <a:pt x="118" y="82"/>
                    <a:pt x="118" y="82"/>
                    <a:pt x="118" y="82"/>
                  </a:cubicBezTo>
                  <a:cubicBezTo>
                    <a:pt x="118" y="82"/>
                    <a:pt x="118" y="82"/>
                    <a:pt x="118" y="82"/>
                  </a:cubicBezTo>
                  <a:cubicBezTo>
                    <a:pt x="117" y="82"/>
                    <a:pt x="117" y="82"/>
                    <a:pt x="117" y="82"/>
                  </a:cubicBezTo>
                  <a:cubicBezTo>
                    <a:pt x="117" y="82"/>
                    <a:pt x="117" y="82"/>
                    <a:pt x="117" y="82"/>
                  </a:cubicBezTo>
                  <a:cubicBezTo>
                    <a:pt x="117" y="82"/>
                    <a:pt x="117" y="83"/>
                    <a:pt x="116" y="83"/>
                  </a:cubicBezTo>
                  <a:cubicBezTo>
                    <a:pt x="116" y="83"/>
                    <a:pt x="116" y="83"/>
                    <a:pt x="116" y="83"/>
                  </a:cubicBezTo>
                  <a:cubicBezTo>
                    <a:pt x="116" y="83"/>
                    <a:pt x="116" y="83"/>
                    <a:pt x="116" y="83"/>
                  </a:cubicBezTo>
                  <a:cubicBezTo>
                    <a:pt x="117" y="83"/>
                    <a:pt x="117" y="83"/>
                    <a:pt x="117" y="83"/>
                  </a:cubicBezTo>
                  <a:cubicBezTo>
                    <a:pt x="117" y="83"/>
                    <a:pt x="117" y="83"/>
                    <a:pt x="117" y="83"/>
                  </a:cubicBezTo>
                  <a:cubicBezTo>
                    <a:pt x="118" y="83"/>
                    <a:pt x="118" y="83"/>
                    <a:pt x="118" y="83"/>
                  </a:cubicBezTo>
                  <a:cubicBezTo>
                    <a:pt x="118" y="83"/>
                    <a:pt x="118" y="83"/>
                    <a:pt x="118" y="83"/>
                  </a:cubicBezTo>
                  <a:cubicBezTo>
                    <a:pt x="118" y="83"/>
                    <a:pt x="118" y="83"/>
                    <a:pt x="118" y="84"/>
                  </a:cubicBezTo>
                  <a:cubicBezTo>
                    <a:pt x="118" y="84"/>
                    <a:pt x="118" y="84"/>
                    <a:pt x="119" y="84"/>
                  </a:cubicBezTo>
                  <a:cubicBezTo>
                    <a:pt x="119" y="84"/>
                    <a:pt x="118" y="84"/>
                    <a:pt x="118" y="84"/>
                  </a:cubicBezTo>
                  <a:cubicBezTo>
                    <a:pt x="118" y="84"/>
                    <a:pt x="118" y="85"/>
                    <a:pt x="118" y="85"/>
                  </a:cubicBezTo>
                  <a:cubicBezTo>
                    <a:pt x="117" y="85"/>
                    <a:pt x="117" y="85"/>
                    <a:pt x="118" y="85"/>
                  </a:cubicBezTo>
                  <a:cubicBezTo>
                    <a:pt x="118" y="85"/>
                    <a:pt x="118" y="85"/>
                    <a:pt x="118" y="85"/>
                  </a:cubicBezTo>
                  <a:cubicBezTo>
                    <a:pt x="118" y="85"/>
                    <a:pt x="118" y="86"/>
                    <a:pt x="118" y="86"/>
                  </a:cubicBezTo>
                  <a:cubicBezTo>
                    <a:pt x="118" y="86"/>
                    <a:pt x="118" y="86"/>
                    <a:pt x="118" y="86"/>
                  </a:cubicBezTo>
                  <a:cubicBezTo>
                    <a:pt x="118" y="86"/>
                    <a:pt x="118" y="86"/>
                    <a:pt x="119" y="86"/>
                  </a:cubicBezTo>
                  <a:cubicBezTo>
                    <a:pt x="119" y="85"/>
                    <a:pt x="119" y="85"/>
                    <a:pt x="119" y="85"/>
                  </a:cubicBezTo>
                  <a:cubicBezTo>
                    <a:pt x="119" y="85"/>
                    <a:pt x="119" y="85"/>
                    <a:pt x="119" y="85"/>
                  </a:cubicBezTo>
                  <a:cubicBezTo>
                    <a:pt x="120" y="85"/>
                    <a:pt x="120" y="85"/>
                    <a:pt x="120" y="85"/>
                  </a:cubicBezTo>
                  <a:cubicBezTo>
                    <a:pt x="119" y="84"/>
                    <a:pt x="119" y="84"/>
                    <a:pt x="119" y="84"/>
                  </a:cubicBezTo>
                  <a:cubicBezTo>
                    <a:pt x="119" y="84"/>
                    <a:pt x="119" y="84"/>
                    <a:pt x="119" y="84"/>
                  </a:cubicBezTo>
                  <a:cubicBezTo>
                    <a:pt x="119" y="84"/>
                    <a:pt x="119" y="83"/>
                    <a:pt x="119" y="83"/>
                  </a:cubicBezTo>
                  <a:cubicBezTo>
                    <a:pt x="119" y="83"/>
                    <a:pt x="120" y="83"/>
                    <a:pt x="119" y="83"/>
                  </a:cubicBezTo>
                  <a:cubicBezTo>
                    <a:pt x="120" y="83"/>
                    <a:pt x="120" y="83"/>
                    <a:pt x="120" y="82"/>
                  </a:cubicBezTo>
                  <a:cubicBezTo>
                    <a:pt x="120" y="82"/>
                    <a:pt x="120" y="82"/>
                    <a:pt x="120" y="82"/>
                  </a:cubicBezTo>
                  <a:cubicBezTo>
                    <a:pt x="120" y="82"/>
                    <a:pt x="120" y="82"/>
                    <a:pt x="120" y="82"/>
                  </a:cubicBezTo>
                  <a:close/>
                  <a:moveTo>
                    <a:pt x="68" y="26"/>
                  </a:moveTo>
                  <a:cubicBezTo>
                    <a:pt x="68" y="27"/>
                    <a:pt x="68" y="26"/>
                    <a:pt x="68" y="27"/>
                  </a:cubicBezTo>
                  <a:cubicBezTo>
                    <a:pt x="68" y="27"/>
                    <a:pt x="68" y="27"/>
                    <a:pt x="68" y="27"/>
                  </a:cubicBezTo>
                  <a:cubicBezTo>
                    <a:pt x="68" y="27"/>
                    <a:pt x="68" y="27"/>
                    <a:pt x="68" y="27"/>
                  </a:cubicBezTo>
                  <a:cubicBezTo>
                    <a:pt x="68" y="27"/>
                    <a:pt x="68" y="27"/>
                    <a:pt x="68" y="27"/>
                  </a:cubicBezTo>
                  <a:cubicBezTo>
                    <a:pt x="68" y="27"/>
                    <a:pt x="68" y="27"/>
                    <a:pt x="68" y="27"/>
                  </a:cubicBezTo>
                  <a:cubicBezTo>
                    <a:pt x="68" y="27"/>
                    <a:pt x="68" y="26"/>
                    <a:pt x="68" y="26"/>
                  </a:cubicBezTo>
                  <a:cubicBezTo>
                    <a:pt x="68" y="26"/>
                    <a:pt x="68" y="26"/>
                    <a:pt x="68" y="26"/>
                  </a:cubicBezTo>
                  <a:cubicBezTo>
                    <a:pt x="68" y="26"/>
                    <a:pt x="68" y="26"/>
                    <a:pt x="68" y="26"/>
                  </a:cubicBezTo>
                  <a:close/>
                  <a:moveTo>
                    <a:pt x="63" y="15"/>
                  </a:moveTo>
                  <a:cubicBezTo>
                    <a:pt x="63" y="15"/>
                    <a:pt x="63" y="15"/>
                    <a:pt x="63" y="15"/>
                  </a:cubicBezTo>
                  <a:cubicBezTo>
                    <a:pt x="63" y="15"/>
                    <a:pt x="63" y="15"/>
                    <a:pt x="63" y="15"/>
                  </a:cubicBezTo>
                  <a:cubicBezTo>
                    <a:pt x="63" y="15"/>
                    <a:pt x="64" y="15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5"/>
                  </a:cubicBezTo>
                  <a:cubicBezTo>
                    <a:pt x="64" y="15"/>
                    <a:pt x="64" y="15"/>
                    <a:pt x="64" y="15"/>
                  </a:cubicBezTo>
                  <a:cubicBezTo>
                    <a:pt x="64" y="15"/>
                    <a:pt x="64" y="15"/>
                    <a:pt x="64" y="15"/>
                  </a:cubicBezTo>
                  <a:cubicBezTo>
                    <a:pt x="64" y="15"/>
                    <a:pt x="64" y="15"/>
                    <a:pt x="63" y="14"/>
                  </a:cubicBezTo>
                  <a:cubicBezTo>
                    <a:pt x="63" y="14"/>
                    <a:pt x="64" y="14"/>
                    <a:pt x="63" y="14"/>
                  </a:cubicBezTo>
                  <a:cubicBezTo>
                    <a:pt x="63" y="14"/>
                    <a:pt x="63" y="14"/>
                    <a:pt x="63" y="14"/>
                  </a:cubicBezTo>
                  <a:cubicBezTo>
                    <a:pt x="63" y="14"/>
                    <a:pt x="63" y="14"/>
                    <a:pt x="63" y="14"/>
                  </a:cubicBezTo>
                  <a:cubicBezTo>
                    <a:pt x="63" y="14"/>
                    <a:pt x="63" y="14"/>
                    <a:pt x="63" y="14"/>
                  </a:cubicBezTo>
                  <a:cubicBezTo>
                    <a:pt x="63" y="14"/>
                    <a:pt x="63" y="15"/>
                    <a:pt x="63" y="15"/>
                  </a:cubicBezTo>
                  <a:cubicBezTo>
                    <a:pt x="63" y="15"/>
                    <a:pt x="63" y="15"/>
                    <a:pt x="63" y="15"/>
                  </a:cubicBezTo>
                  <a:cubicBezTo>
                    <a:pt x="63" y="15"/>
                    <a:pt x="63" y="15"/>
                    <a:pt x="63" y="15"/>
                  </a:cubicBezTo>
                  <a:close/>
                  <a:moveTo>
                    <a:pt x="59" y="18"/>
                  </a:moveTo>
                  <a:cubicBezTo>
                    <a:pt x="59" y="18"/>
                    <a:pt x="59" y="18"/>
                    <a:pt x="59" y="18"/>
                  </a:cubicBezTo>
                  <a:cubicBezTo>
                    <a:pt x="59" y="18"/>
                    <a:pt x="59" y="18"/>
                    <a:pt x="59" y="18"/>
                  </a:cubicBezTo>
                  <a:close/>
                  <a:moveTo>
                    <a:pt x="61" y="20"/>
                  </a:moveTo>
                  <a:cubicBezTo>
                    <a:pt x="61" y="20"/>
                    <a:pt x="61" y="20"/>
                    <a:pt x="62" y="20"/>
                  </a:cubicBezTo>
                  <a:cubicBezTo>
                    <a:pt x="62" y="20"/>
                    <a:pt x="62" y="20"/>
                    <a:pt x="62" y="20"/>
                  </a:cubicBezTo>
                  <a:cubicBezTo>
                    <a:pt x="62" y="20"/>
                    <a:pt x="62" y="20"/>
                    <a:pt x="62" y="20"/>
                  </a:cubicBezTo>
                  <a:cubicBezTo>
                    <a:pt x="61" y="20"/>
                    <a:pt x="61" y="20"/>
                    <a:pt x="61" y="20"/>
                  </a:cubicBezTo>
                  <a:cubicBezTo>
                    <a:pt x="61" y="20"/>
                    <a:pt x="61" y="20"/>
                    <a:pt x="61" y="20"/>
                  </a:cubicBezTo>
                  <a:cubicBezTo>
                    <a:pt x="61" y="20"/>
                    <a:pt x="61" y="20"/>
                    <a:pt x="61" y="20"/>
                  </a:cubicBezTo>
                  <a:cubicBezTo>
                    <a:pt x="61" y="20"/>
                    <a:pt x="61" y="20"/>
                    <a:pt x="61" y="20"/>
                  </a:cubicBezTo>
                  <a:close/>
                  <a:moveTo>
                    <a:pt x="60" y="20"/>
                  </a:moveTo>
                  <a:cubicBezTo>
                    <a:pt x="60" y="20"/>
                    <a:pt x="60" y="20"/>
                    <a:pt x="60" y="20"/>
                  </a:cubicBezTo>
                  <a:cubicBezTo>
                    <a:pt x="60" y="20"/>
                    <a:pt x="60" y="20"/>
                    <a:pt x="60" y="20"/>
                  </a:cubicBezTo>
                  <a:cubicBezTo>
                    <a:pt x="60" y="20"/>
                    <a:pt x="60" y="20"/>
                    <a:pt x="60" y="19"/>
                  </a:cubicBezTo>
                  <a:cubicBezTo>
                    <a:pt x="60" y="19"/>
                    <a:pt x="60" y="20"/>
                    <a:pt x="60" y="20"/>
                  </a:cubicBezTo>
                  <a:cubicBezTo>
                    <a:pt x="60" y="20"/>
                    <a:pt x="60" y="20"/>
                    <a:pt x="60" y="20"/>
                  </a:cubicBezTo>
                  <a:cubicBezTo>
                    <a:pt x="60" y="20"/>
                    <a:pt x="60" y="20"/>
                    <a:pt x="60" y="20"/>
                  </a:cubicBezTo>
                  <a:close/>
                  <a:moveTo>
                    <a:pt x="60" y="17"/>
                  </a:moveTo>
                  <a:cubicBezTo>
                    <a:pt x="60" y="17"/>
                    <a:pt x="60" y="17"/>
                    <a:pt x="60" y="17"/>
                  </a:cubicBezTo>
                  <a:cubicBezTo>
                    <a:pt x="60" y="17"/>
                    <a:pt x="60" y="17"/>
                    <a:pt x="60" y="17"/>
                  </a:cubicBezTo>
                  <a:close/>
                  <a:moveTo>
                    <a:pt x="61" y="15"/>
                  </a:moveTo>
                  <a:cubicBezTo>
                    <a:pt x="61" y="15"/>
                    <a:pt x="61" y="15"/>
                    <a:pt x="61" y="15"/>
                  </a:cubicBezTo>
                  <a:cubicBezTo>
                    <a:pt x="61" y="15"/>
                    <a:pt x="61" y="15"/>
                    <a:pt x="61" y="15"/>
                  </a:cubicBezTo>
                  <a:cubicBezTo>
                    <a:pt x="61" y="15"/>
                    <a:pt x="61" y="15"/>
                    <a:pt x="61" y="15"/>
                  </a:cubicBezTo>
                  <a:cubicBezTo>
                    <a:pt x="61" y="15"/>
                    <a:pt x="61" y="15"/>
                    <a:pt x="61" y="15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endParaRPr lang="ru-RU" sz="7198"/>
            </a:p>
          </p:txBody>
        </p:sp>
        <p:sp>
          <p:nvSpPr>
            <p:cNvPr id="10" name="Australia">
              <a:extLst>
                <a:ext uri="{FF2B5EF4-FFF2-40B4-BE49-F238E27FC236}">
                  <a16:creationId xmlns:a16="http://schemas.microsoft.com/office/drawing/2014/main" id="{A65F9B14-438A-5411-20AE-D42E1AA5EF2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7537309" y="10035348"/>
              <a:ext cx="2174308" cy="2028296"/>
            </a:xfrm>
            <a:custGeom>
              <a:avLst/>
              <a:gdLst>
                <a:gd name="T0" fmla="*/ 1075661 w 277"/>
                <a:gd name="T1" fmla="*/ 397115 h 258"/>
                <a:gd name="T2" fmla="*/ 306210 w 277"/>
                <a:gd name="T3" fmla="*/ 129751 h 258"/>
                <a:gd name="T4" fmla="*/ 859743 w 277"/>
                <a:gd name="T5" fmla="*/ 829617 h 258"/>
                <a:gd name="T6" fmla="*/ 914704 w 277"/>
                <a:gd name="T7" fmla="*/ 1006549 h 258"/>
                <a:gd name="T8" fmla="*/ 942185 w 277"/>
                <a:gd name="T9" fmla="*/ 920049 h 258"/>
                <a:gd name="T10" fmla="*/ 930407 w 277"/>
                <a:gd name="T11" fmla="*/ 986890 h 258"/>
                <a:gd name="T12" fmla="*/ 879372 w 277"/>
                <a:gd name="T13" fmla="*/ 998686 h 258"/>
                <a:gd name="T14" fmla="*/ 844040 w 277"/>
                <a:gd name="T15" fmla="*/ 927913 h 258"/>
                <a:gd name="T16" fmla="*/ 926481 w 277"/>
                <a:gd name="T17" fmla="*/ 912185 h 258"/>
                <a:gd name="T18" fmla="*/ 847966 w 277"/>
                <a:gd name="T19" fmla="*/ 900390 h 258"/>
                <a:gd name="T20" fmla="*/ 930407 w 277"/>
                <a:gd name="T21" fmla="*/ 880731 h 258"/>
                <a:gd name="T22" fmla="*/ 632049 w 277"/>
                <a:gd name="T23" fmla="*/ 747048 h 258"/>
                <a:gd name="T24" fmla="*/ 620271 w 277"/>
                <a:gd name="T25" fmla="*/ 715594 h 258"/>
                <a:gd name="T26" fmla="*/ 1071735 w 277"/>
                <a:gd name="T27" fmla="*/ 448229 h 258"/>
                <a:gd name="T28" fmla="*/ 1040329 w 277"/>
                <a:gd name="T29" fmla="*/ 385320 h 258"/>
                <a:gd name="T30" fmla="*/ 1001071 w 277"/>
                <a:gd name="T31" fmla="*/ 322410 h 258"/>
                <a:gd name="T32" fmla="*/ 946110 w 277"/>
                <a:gd name="T33" fmla="*/ 263433 h 258"/>
                <a:gd name="T34" fmla="*/ 891150 w 277"/>
                <a:gd name="T35" fmla="*/ 231978 h 258"/>
                <a:gd name="T36" fmla="*/ 859743 w 277"/>
                <a:gd name="T37" fmla="*/ 125819 h 258"/>
                <a:gd name="T38" fmla="*/ 816560 w 277"/>
                <a:gd name="T39" fmla="*/ 74705 h 258"/>
                <a:gd name="T40" fmla="*/ 777302 w 277"/>
                <a:gd name="T41" fmla="*/ 19659 h 258"/>
                <a:gd name="T42" fmla="*/ 761599 w 277"/>
                <a:gd name="T43" fmla="*/ 62909 h 258"/>
                <a:gd name="T44" fmla="*/ 738045 w 277"/>
                <a:gd name="T45" fmla="*/ 192660 h 258"/>
                <a:gd name="T46" fmla="*/ 624197 w 277"/>
                <a:gd name="T47" fmla="*/ 137614 h 258"/>
                <a:gd name="T48" fmla="*/ 628123 w 277"/>
                <a:gd name="T49" fmla="*/ 62909 h 258"/>
                <a:gd name="T50" fmla="*/ 612420 w 277"/>
                <a:gd name="T51" fmla="*/ 43250 h 258"/>
                <a:gd name="T52" fmla="*/ 549608 w 277"/>
                <a:gd name="T53" fmla="*/ 31455 h 258"/>
                <a:gd name="T54" fmla="*/ 502498 w 277"/>
                <a:gd name="T55" fmla="*/ 15727 h 258"/>
                <a:gd name="T56" fmla="*/ 486795 w 277"/>
                <a:gd name="T57" fmla="*/ 39318 h 258"/>
                <a:gd name="T58" fmla="*/ 459315 w 277"/>
                <a:gd name="T59" fmla="*/ 62909 h 258"/>
                <a:gd name="T60" fmla="*/ 435760 w 277"/>
                <a:gd name="T61" fmla="*/ 114023 h 258"/>
                <a:gd name="T62" fmla="*/ 404354 w 277"/>
                <a:gd name="T63" fmla="*/ 114023 h 258"/>
                <a:gd name="T64" fmla="*/ 349393 w 277"/>
                <a:gd name="T65" fmla="*/ 90432 h 258"/>
                <a:gd name="T66" fmla="*/ 329765 w 277"/>
                <a:gd name="T67" fmla="*/ 106160 h 258"/>
                <a:gd name="T68" fmla="*/ 310136 w 277"/>
                <a:gd name="T69" fmla="*/ 141546 h 258"/>
                <a:gd name="T70" fmla="*/ 286581 w 277"/>
                <a:gd name="T71" fmla="*/ 169069 h 258"/>
                <a:gd name="T72" fmla="*/ 243398 w 277"/>
                <a:gd name="T73" fmla="*/ 196592 h 258"/>
                <a:gd name="T74" fmla="*/ 129550 w 277"/>
                <a:gd name="T75" fmla="*/ 275228 h 258"/>
                <a:gd name="T76" fmla="*/ 31406 w 277"/>
                <a:gd name="T77" fmla="*/ 330274 h 258"/>
                <a:gd name="T78" fmla="*/ 19629 w 277"/>
                <a:gd name="T79" fmla="*/ 452161 h 258"/>
                <a:gd name="T80" fmla="*/ 51035 w 277"/>
                <a:gd name="T81" fmla="*/ 558320 h 258"/>
                <a:gd name="T82" fmla="*/ 117773 w 277"/>
                <a:gd name="T83" fmla="*/ 711662 h 258"/>
                <a:gd name="T84" fmla="*/ 227695 w 277"/>
                <a:gd name="T85" fmla="*/ 676275 h 258"/>
                <a:gd name="T86" fmla="*/ 290507 w 277"/>
                <a:gd name="T87" fmla="*/ 668412 h 258"/>
                <a:gd name="T88" fmla="*/ 486795 w 277"/>
                <a:gd name="T89" fmla="*/ 601571 h 258"/>
                <a:gd name="T90" fmla="*/ 561385 w 277"/>
                <a:gd name="T91" fmla="*/ 640889 h 258"/>
                <a:gd name="T92" fmla="*/ 604568 w 277"/>
                <a:gd name="T93" fmla="*/ 711662 h 258"/>
                <a:gd name="T94" fmla="*/ 659529 w 277"/>
                <a:gd name="T95" fmla="*/ 644821 h 258"/>
                <a:gd name="T96" fmla="*/ 647752 w 277"/>
                <a:gd name="T97" fmla="*/ 719526 h 258"/>
                <a:gd name="T98" fmla="*/ 714490 w 277"/>
                <a:gd name="T99" fmla="*/ 770639 h 258"/>
                <a:gd name="T100" fmla="*/ 804783 w 277"/>
                <a:gd name="T101" fmla="*/ 837481 h 258"/>
                <a:gd name="T102" fmla="*/ 863669 w 277"/>
                <a:gd name="T103" fmla="*/ 821753 h 258"/>
                <a:gd name="T104" fmla="*/ 922556 w 277"/>
                <a:gd name="T105" fmla="*/ 817821 h 258"/>
                <a:gd name="T106" fmla="*/ 989294 w 277"/>
                <a:gd name="T107" fmla="*/ 747048 h 258"/>
                <a:gd name="T108" fmla="*/ 1020700 w 277"/>
                <a:gd name="T109" fmla="*/ 676275 h 258"/>
                <a:gd name="T110" fmla="*/ 1056032 w 277"/>
                <a:gd name="T111" fmla="*/ 625162 h 258"/>
                <a:gd name="T112" fmla="*/ 628123 w 277"/>
                <a:gd name="T113" fmla="*/ 19659 h 258"/>
                <a:gd name="T114" fmla="*/ 620271 w 277"/>
                <a:gd name="T115" fmla="*/ 82569 h 258"/>
                <a:gd name="T116" fmla="*/ 624197 w 277"/>
                <a:gd name="T117" fmla="*/ 86500 h 258"/>
                <a:gd name="T118" fmla="*/ 463241 w 277"/>
                <a:gd name="T119" fmla="*/ 19659 h 258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277" h="258">
                  <a:moveTo>
                    <a:pt x="275" y="120"/>
                  </a:moveTo>
                  <a:cubicBezTo>
                    <a:pt x="275" y="120"/>
                    <a:pt x="274" y="118"/>
                    <a:pt x="275" y="118"/>
                  </a:cubicBezTo>
                  <a:cubicBezTo>
                    <a:pt x="275" y="118"/>
                    <a:pt x="275" y="120"/>
                    <a:pt x="275" y="120"/>
                  </a:cubicBezTo>
                  <a:close/>
                  <a:moveTo>
                    <a:pt x="273" y="101"/>
                  </a:moveTo>
                  <a:cubicBezTo>
                    <a:pt x="273" y="101"/>
                    <a:pt x="273" y="102"/>
                    <a:pt x="273" y="102"/>
                  </a:cubicBezTo>
                  <a:cubicBezTo>
                    <a:pt x="273" y="103"/>
                    <a:pt x="273" y="103"/>
                    <a:pt x="273" y="104"/>
                  </a:cubicBezTo>
                  <a:cubicBezTo>
                    <a:pt x="272" y="105"/>
                    <a:pt x="271" y="108"/>
                    <a:pt x="272" y="109"/>
                  </a:cubicBezTo>
                  <a:cubicBezTo>
                    <a:pt x="273" y="107"/>
                    <a:pt x="273" y="106"/>
                    <a:pt x="273" y="105"/>
                  </a:cubicBezTo>
                  <a:cubicBezTo>
                    <a:pt x="274" y="103"/>
                    <a:pt x="273" y="103"/>
                    <a:pt x="274" y="101"/>
                  </a:cubicBezTo>
                  <a:cubicBezTo>
                    <a:pt x="274" y="101"/>
                    <a:pt x="273" y="101"/>
                    <a:pt x="273" y="101"/>
                  </a:cubicBezTo>
                  <a:close/>
                  <a:moveTo>
                    <a:pt x="274" y="123"/>
                  </a:moveTo>
                  <a:cubicBezTo>
                    <a:pt x="275" y="124"/>
                    <a:pt x="276" y="121"/>
                    <a:pt x="275" y="121"/>
                  </a:cubicBezTo>
                  <a:cubicBezTo>
                    <a:pt x="275" y="121"/>
                    <a:pt x="274" y="123"/>
                    <a:pt x="274" y="123"/>
                  </a:cubicBezTo>
                  <a:close/>
                  <a:moveTo>
                    <a:pt x="82" y="27"/>
                  </a:moveTo>
                  <a:cubicBezTo>
                    <a:pt x="82" y="27"/>
                    <a:pt x="82" y="28"/>
                    <a:pt x="82" y="28"/>
                  </a:cubicBezTo>
                  <a:cubicBezTo>
                    <a:pt x="83" y="27"/>
                    <a:pt x="83" y="27"/>
                    <a:pt x="82" y="27"/>
                  </a:cubicBezTo>
                  <a:cubicBezTo>
                    <a:pt x="82" y="27"/>
                    <a:pt x="82" y="27"/>
                    <a:pt x="82" y="27"/>
                  </a:cubicBezTo>
                  <a:close/>
                  <a:moveTo>
                    <a:pt x="78" y="33"/>
                  </a:moveTo>
                  <a:cubicBezTo>
                    <a:pt x="78" y="33"/>
                    <a:pt x="78" y="32"/>
                    <a:pt x="78" y="32"/>
                  </a:cubicBezTo>
                  <a:cubicBezTo>
                    <a:pt x="79" y="32"/>
                    <a:pt x="79" y="33"/>
                    <a:pt x="78" y="33"/>
                  </a:cubicBezTo>
                  <a:cubicBezTo>
                    <a:pt x="78" y="33"/>
                    <a:pt x="78" y="33"/>
                    <a:pt x="78" y="33"/>
                  </a:cubicBezTo>
                  <a:close/>
                  <a:moveTo>
                    <a:pt x="219" y="210"/>
                  </a:moveTo>
                  <a:cubicBezTo>
                    <a:pt x="219" y="209"/>
                    <a:pt x="220" y="209"/>
                    <a:pt x="221" y="210"/>
                  </a:cubicBezTo>
                  <a:cubicBezTo>
                    <a:pt x="220" y="210"/>
                    <a:pt x="220" y="210"/>
                    <a:pt x="219" y="210"/>
                  </a:cubicBezTo>
                  <a:close/>
                  <a:moveTo>
                    <a:pt x="219" y="211"/>
                  </a:moveTo>
                  <a:cubicBezTo>
                    <a:pt x="219" y="211"/>
                    <a:pt x="219" y="211"/>
                    <a:pt x="219" y="211"/>
                  </a:cubicBezTo>
                  <a:cubicBezTo>
                    <a:pt x="219" y="211"/>
                    <a:pt x="219" y="211"/>
                    <a:pt x="219" y="211"/>
                  </a:cubicBezTo>
                  <a:close/>
                  <a:moveTo>
                    <a:pt x="178" y="43"/>
                  </a:moveTo>
                  <a:cubicBezTo>
                    <a:pt x="177" y="42"/>
                    <a:pt x="180" y="40"/>
                    <a:pt x="181" y="40"/>
                  </a:cubicBezTo>
                  <a:cubicBezTo>
                    <a:pt x="182" y="41"/>
                    <a:pt x="181" y="41"/>
                    <a:pt x="180" y="41"/>
                  </a:cubicBezTo>
                  <a:cubicBezTo>
                    <a:pt x="180" y="42"/>
                    <a:pt x="178" y="43"/>
                    <a:pt x="178" y="43"/>
                  </a:cubicBezTo>
                  <a:close/>
                  <a:moveTo>
                    <a:pt x="239" y="248"/>
                  </a:moveTo>
                  <a:cubicBezTo>
                    <a:pt x="239" y="249"/>
                    <a:pt x="239" y="249"/>
                    <a:pt x="238" y="249"/>
                  </a:cubicBezTo>
                  <a:cubicBezTo>
                    <a:pt x="239" y="248"/>
                    <a:pt x="238" y="248"/>
                    <a:pt x="239" y="248"/>
                  </a:cubicBezTo>
                  <a:close/>
                  <a:moveTo>
                    <a:pt x="233" y="255"/>
                  </a:moveTo>
                  <a:cubicBezTo>
                    <a:pt x="233" y="255"/>
                    <a:pt x="233" y="256"/>
                    <a:pt x="233" y="256"/>
                  </a:cubicBezTo>
                  <a:cubicBezTo>
                    <a:pt x="232" y="255"/>
                    <a:pt x="233" y="255"/>
                    <a:pt x="233" y="254"/>
                  </a:cubicBezTo>
                  <a:cubicBezTo>
                    <a:pt x="233" y="254"/>
                    <a:pt x="233" y="255"/>
                    <a:pt x="233" y="255"/>
                  </a:cubicBezTo>
                  <a:close/>
                  <a:moveTo>
                    <a:pt x="240" y="245"/>
                  </a:moveTo>
                  <a:cubicBezTo>
                    <a:pt x="240" y="246"/>
                    <a:pt x="240" y="246"/>
                    <a:pt x="240" y="246"/>
                  </a:cubicBezTo>
                  <a:cubicBezTo>
                    <a:pt x="240" y="245"/>
                    <a:pt x="240" y="245"/>
                    <a:pt x="240" y="245"/>
                  </a:cubicBezTo>
                  <a:close/>
                  <a:moveTo>
                    <a:pt x="211" y="222"/>
                  </a:moveTo>
                  <a:cubicBezTo>
                    <a:pt x="212" y="223"/>
                    <a:pt x="212" y="225"/>
                    <a:pt x="210" y="225"/>
                  </a:cubicBezTo>
                  <a:cubicBezTo>
                    <a:pt x="209" y="223"/>
                    <a:pt x="211" y="220"/>
                    <a:pt x="211" y="222"/>
                  </a:cubicBezTo>
                  <a:close/>
                  <a:moveTo>
                    <a:pt x="240" y="234"/>
                  </a:moveTo>
                  <a:cubicBezTo>
                    <a:pt x="240" y="235"/>
                    <a:pt x="240" y="245"/>
                    <a:pt x="240" y="245"/>
                  </a:cubicBezTo>
                  <a:cubicBezTo>
                    <a:pt x="239" y="245"/>
                    <a:pt x="241" y="243"/>
                    <a:pt x="239" y="243"/>
                  </a:cubicBezTo>
                  <a:cubicBezTo>
                    <a:pt x="238" y="244"/>
                    <a:pt x="238" y="245"/>
                    <a:pt x="238" y="245"/>
                  </a:cubicBezTo>
                  <a:cubicBezTo>
                    <a:pt x="238" y="246"/>
                    <a:pt x="238" y="248"/>
                    <a:pt x="237" y="249"/>
                  </a:cubicBezTo>
                  <a:cubicBezTo>
                    <a:pt x="237" y="249"/>
                    <a:pt x="237" y="251"/>
                    <a:pt x="237" y="251"/>
                  </a:cubicBezTo>
                  <a:cubicBezTo>
                    <a:pt x="237" y="251"/>
                    <a:pt x="238" y="253"/>
                    <a:pt x="238" y="254"/>
                  </a:cubicBezTo>
                  <a:cubicBezTo>
                    <a:pt x="238" y="254"/>
                    <a:pt x="236" y="254"/>
                    <a:pt x="236" y="253"/>
                  </a:cubicBezTo>
                  <a:cubicBezTo>
                    <a:pt x="236" y="253"/>
                    <a:pt x="235" y="251"/>
                    <a:pt x="236" y="251"/>
                  </a:cubicBezTo>
                  <a:cubicBezTo>
                    <a:pt x="236" y="252"/>
                    <a:pt x="237" y="252"/>
                    <a:pt x="237" y="251"/>
                  </a:cubicBezTo>
                  <a:cubicBezTo>
                    <a:pt x="236" y="251"/>
                    <a:pt x="235" y="250"/>
                    <a:pt x="235" y="250"/>
                  </a:cubicBezTo>
                  <a:cubicBezTo>
                    <a:pt x="235" y="251"/>
                    <a:pt x="235" y="251"/>
                    <a:pt x="234" y="251"/>
                  </a:cubicBezTo>
                  <a:cubicBezTo>
                    <a:pt x="233" y="251"/>
                    <a:pt x="234" y="254"/>
                    <a:pt x="234" y="254"/>
                  </a:cubicBezTo>
                  <a:cubicBezTo>
                    <a:pt x="233" y="254"/>
                    <a:pt x="233" y="253"/>
                    <a:pt x="233" y="253"/>
                  </a:cubicBezTo>
                  <a:cubicBezTo>
                    <a:pt x="233" y="252"/>
                    <a:pt x="233" y="254"/>
                    <a:pt x="232" y="254"/>
                  </a:cubicBezTo>
                  <a:cubicBezTo>
                    <a:pt x="232" y="254"/>
                    <a:pt x="232" y="253"/>
                    <a:pt x="231" y="254"/>
                  </a:cubicBezTo>
                  <a:cubicBezTo>
                    <a:pt x="231" y="254"/>
                    <a:pt x="231" y="257"/>
                    <a:pt x="230" y="257"/>
                  </a:cubicBezTo>
                  <a:cubicBezTo>
                    <a:pt x="229" y="258"/>
                    <a:pt x="225" y="257"/>
                    <a:pt x="224" y="256"/>
                  </a:cubicBezTo>
                  <a:cubicBezTo>
                    <a:pt x="223" y="255"/>
                    <a:pt x="224" y="254"/>
                    <a:pt x="224" y="254"/>
                  </a:cubicBezTo>
                  <a:cubicBezTo>
                    <a:pt x="223" y="254"/>
                    <a:pt x="222" y="253"/>
                    <a:pt x="221" y="251"/>
                  </a:cubicBezTo>
                  <a:cubicBezTo>
                    <a:pt x="221" y="252"/>
                    <a:pt x="220" y="248"/>
                    <a:pt x="220" y="249"/>
                  </a:cubicBezTo>
                  <a:cubicBezTo>
                    <a:pt x="220" y="248"/>
                    <a:pt x="219" y="247"/>
                    <a:pt x="219" y="245"/>
                  </a:cubicBezTo>
                  <a:cubicBezTo>
                    <a:pt x="219" y="245"/>
                    <a:pt x="221" y="247"/>
                    <a:pt x="221" y="246"/>
                  </a:cubicBezTo>
                  <a:cubicBezTo>
                    <a:pt x="221" y="246"/>
                    <a:pt x="220" y="245"/>
                    <a:pt x="220" y="245"/>
                  </a:cubicBezTo>
                  <a:cubicBezTo>
                    <a:pt x="220" y="244"/>
                    <a:pt x="219" y="245"/>
                    <a:pt x="219" y="245"/>
                  </a:cubicBezTo>
                  <a:cubicBezTo>
                    <a:pt x="219" y="244"/>
                    <a:pt x="219" y="243"/>
                    <a:pt x="219" y="243"/>
                  </a:cubicBezTo>
                  <a:cubicBezTo>
                    <a:pt x="219" y="242"/>
                    <a:pt x="218" y="241"/>
                    <a:pt x="217" y="240"/>
                  </a:cubicBezTo>
                  <a:cubicBezTo>
                    <a:pt x="217" y="239"/>
                    <a:pt x="216" y="236"/>
                    <a:pt x="215" y="236"/>
                  </a:cubicBezTo>
                  <a:cubicBezTo>
                    <a:pt x="215" y="235"/>
                    <a:pt x="215" y="231"/>
                    <a:pt x="216" y="230"/>
                  </a:cubicBezTo>
                  <a:cubicBezTo>
                    <a:pt x="216" y="231"/>
                    <a:pt x="217" y="230"/>
                    <a:pt x="217" y="231"/>
                  </a:cubicBezTo>
                  <a:cubicBezTo>
                    <a:pt x="217" y="231"/>
                    <a:pt x="217" y="231"/>
                    <a:pt x="217" y="231"/>
                  </a:cubicBezTo>
                  <a:cubicBezTo>
                    <a:pt x="217" y="231"/>
                    <a:pt x="222" y="233"/>
                    <a:pt x="223" y="233"/>
                  </a:cubicBezTo>
                  <a:cubicBezTo>
                    <a:pt x="225" y="234"/>
                    <a:pt x="226" y="235"/>
                    <a:pt x="228" y="234"/>
                  </a:cubicBezTo>
                  <a:cubicBezTo>
                    <a:pt x="230" y="234"/>
                    <a:pt x="231" y="233"/>
                    <a:pt x="232" y="233"/>
                  </a:cubicBezTo>
                  <a:cubicBezTo>
                    <a:pt x="233" y="233"/>
                    <a:pt x="233" y="233"/>
                    <a:pt x="233" y="233"/>
                  </a:cubicBezTo>
                  <a:cubicBezTo>
                    <a:pt x="233" y="233"/>
                    <a:pt x="234" y="233"/>
                    <a:pt x="234" y="233"/>
                  </a:cubicBezTo>
                  <a:cubicBezTo>
                    <a:pt x="235" y="233"/>
                    <a:pt x="235" y="232"/>
                    <a:pt x="236" y="232"/>
                  </a:cubicBezTo>
                  <a:cubicBezTo>
                    <a:pt x="236" y="232"/>
                    <a:pt x="237" y="232"/>
                    <a:pt x="237" y="232"/>
                  </a:cubicBezTo>
                  <a:cubicBezTo>
                    <a:pt x="238" y="232"/>
                    <a:pt x="237" y="231"/>
                    <a:pt x="238" y="231"/>
                  </a:cubicBezTo>
                  <a:cubicBezTo>
                    <a:pt x="238" y="231"/>
                    <a:pt x="239" y="232"/>
                    <a:pt x="240" y="232"/>
                  </a:cubicBezTo>
                  <a:cubicBezTo>
                    <a:pt x="240" y="234"/>
                    <a:pt x="240" y="233"/>
                    <a:pt x="240" y="234"/>
                  </a:cubicBezTo>
                  <a:close/>
                  <a:moveTo>
                    <a:pt x="239" y="230"/>
                  </a:moveTo>
                  <a:cubicBezTo>
                    <a:pt x="238" y="230"/>
                    <a:pt x="239" y="229"/>
                    <a:pt x="239" y="229"/>
                  </a:cubicBezTo>
                  <a:cubicBezTo>
                    <a:pt x="239" y="229"/>
                    <a:pt x="239" y="229"/>
                    <a:pt x="239" y="230"/>
                  </a:cubicBezTo>
                  <a:close/>
                  <a:moveTo>
                    <a:pt x="216" y="230"/>
                  </a:moveTo>
                  <a:cubicBezTo>
                    <a:pt x="215" y="230"/>
                    <a:pt x="216" y="229"/>
                    <a:pt x="216" y="229"/>
                  </a:cubicBezTo>
                  <a:cubicBezTo>
                    <a:pt x="216" y="229"/>
                    <a:pt x="216" y="229"/>
                    <a:pt x="216" y="230"/>
                  </a:cubicBezTo>
                  <a:close/>
                  <a:moveTo>
                    <a:pt x="241" y="228"/>
                  </a:moveTo>
                  <a:cubicBezTo>
                    <a:pt x="241" y="228"/>
                    <a:pt x="241" y="228"/>
                    <a:pt x="241" y="229"/>
                  </a:cubicBezTo>
                  <a:cubicBezTo>
                    <a:pt x="241" y="229"/>
                    <a:pt x="238" y="229"/>
                    <a:pt x="238" y="228"/>
                  </a:cubicBezTo>
                  <a:cubicBezTo>
                    <a:pt x="239" y="228"/>
                    <a:pt x="240" y="226"/>
                    <a:pt x="241" y="228"/>
                  </a:cubicBezTo>
                  <a:close/>
                  <a:moveTo>
                    <a:pt x="217" y="228"/>
                  </a:moveTo>
                  <a:cubicBezTo>
                    <a:pt x="216" y="228"/>
                    <a:pt x="217" y="228"/>
                    <a:pt x="217" y="228"/>
                  </a:cubicBezTo>
                  <a:cubicBezTo>
                    <a:pt x="217" y="228"/>
                    <a:pt x="217" y="228"/>
                    <a:pt x="217" y="228"/>
                  </a:cubicBezTo>
                  <a:close/>
                  <a:moveTo>
                    <a:pt x="237" y="224"/>
                  </a:moveTo>
                  <a:cubicBezTo>
                    <a:pt x="236" y="223"/>
                    <a:pt x="237" y="222"/>
                    <a:pt x="239" y="223"/>
                  </a:cubicBezTo>
                  <a:cubicBezTo>
                    <a:pt x="240" y="224"/>
                    <a:pt x="240" y="226"/>
                    <a:pt x="238" y="226"/>
                  </a:cubicBezTo>
                  <a:cubicBezTo>
                    <a:pt x="238" y="226"/>
                    <a:pt x="238" y="224"/>
                    <a:pt x="237" y="224"/>
                  </a:cubicBezTo>
                  <a:close/>
                  <a:moveTo>
                    <a:pt x="170" y="188"/>
                  </a:moveTo>
                  <a:cubicBezTo>
                    <a:pt x="170" y="189"/>
                    <a:pt x="170" y="189"/>
                    <a:pt x="169" y="189"/>
                  </a:cubicBezTo>
                  <a:cubicBezTo>
                    <a:pt x="169" y="189"/>
                    <a:pt x="168" y="189"/>
                    <a:pt x="168" y="189"/>
                  </a:cubicBezTo>
                  <a:cubicBezTo>
                    <a:pt x="167" y="189"/>
                    <a:pt x="167" y="190"/>
                    <a:pt x="167" y="190"/>
                  </a:cubicBezTo>
                  <a:cubicBezTo>
                    <a:pt x="166" y="190"/>
                    <a:pt x="166" y="190"/>
                    <a:pt x="165" y="190"/>
                  </a:cubicBezTo>
                  <a:cubicBezTo>
                    <a:pt x="164" y="190"/>
                    <a:pt x="162" y="190"/>
                    <a:pt x="161" y="190"/>
                  </a:cubicBezTo>
                  <a:cubicBezTo>
                    <a:pt x="159" y="190"/>
                    <a:pt x="160" y="188"/>
                    <a:pt x="162" y="187"/>
                  </a:cubicBezTo>
                  <a:cubicBezTo>
                    <a:pt x="163" y="187"/>
                    <a:pt x="165" y="186"/>
                    <a:pt x="166" y="186"/>
                  </a:cubicBezTo>
                  <a:cubicBezTo>
                    <a:pt x="168" y="187"/>
                    <a:pt x="166" y="187"/>
                    <a:pt x="167" y="188"/>
                  </a:cubicBezTo>
                  <a:cubicBezTo>
                    <a:pt x="167" y="187"/>
                    <a:pt x="169" y="188"/>
                    <a:pt x="168" y="188"/>
                  </a:cubicBezTo>
                  <a:cubicBezTo>
                    <a:pt x="168" y="188"/>
                    <a:pt x="170" y="188"/>
                    <a:pt x="170" y="188"/>
                  </a:cubicBezTo>
                  <a:close/>
                  <a:moveTo>
                    <a:pt x="146" y="171"/>
                  </a:moveTo>
                  <a:cubicBezTo>
                    <a:pt x="146" y="172"/>
                    <a:pt x="145" y="171"/>
                    <a:pt x="146" y="171"/>
                  </a:cubicBezTo>
                  <a:cubicBezTo>
                    <a:pt x="146" y="171"/>
                    <a:pt x="146" y="171"/>
                    <a:pt x="146" y="171"/>
                  </a:cubicBezTo>
                  <a:close/>
                  <a:moveTo>
                    <a:pt x="158" y="182"/>
                  </a:moveTo>
                  <a:cubicBezTo>
                    <a:pt x="157" y="182"/>
                    <a:pt x="157" y="181"/>
                    <a:pt x="157" y="181"/>
                  </a:cubicBezTo>
                  <a:cubicBezTo>
                    <a:pt x="157" y="181"/>
                    <a:pt x="158" y="182"/>
                    <a:pt x="158" y="182"/>
                  </a:cubicBezTo>
                  <a:close/>
                  <a:moveTo>
                    <a:pt x="276" y="130"/>
                  </a:moveTo>
                  <a:cubicBezTo>
                    <a:pt x="276" y="130"/>
                    <a:pt x="276" y="129"/>
                    <a:pt x="276" y="129"/>
                  </a:cubicBezTo>
                  <a:cubicBezTo>
                    <a:pt x="276" y="127"/>
                    <a:pt x="274" y="126"/>
                    <a:pt x="274" y="124"/>
                  </a:cubicBezTo>
                  <a:cubicBezTo>
                    <a:pt x="274" y="124"/>
                    <a:pt x="274" y="124"/>
                    <a:pt x="274" y="124"/>
                  </a:cubicBezTo>
                  <a:cubicBezTo>
                    <a:pt x="274" y="122"/>
                    <a:pt x="273" y="121"/>
                    <a:pt x="272" y="120"/>
                  </a:cubicBezTo>
                  <a:cubicBezTo>
                    <a:pt x="272" y="119"/>
                    <a:pt x="273" y="118"/>
                    <a:pt x="273" y="117"/>
                  </a:cubicBezTo>
                  <a:cubicBezTo>
                    <a:pt x="273" y="116"/>
                    <a:pt x="273" y="114"/>
                    <a:pt x="273" y="114"/>
                  </a:cubicBezTo>
                  <a:cubicBezTo>
                    <a:pt x="273" y="114"/>
                    <a:pt x="272" y="112"/>
                    <a:pt x="272" y="112"/>
                  </a:cubicBezTo>
                  <a:cubicBezTo>
                    <a:pt x="272" y="112"/>
                    <a:pt x="272" y="112"/>
                    <a:pt x="272" y="112"/>
                  </a:cubicBezTo>
                  <a:cubicBezTo>
                    <a:pt x="274" y="112"/>
                    <a:pt x="273" y="110"/>
                    <a:pt x="272" y="109"/>
                  </a:cubicBezTo>
                  <a:cubicBezTo>
                    <a:pt x="272" y="109"/>
                    <a:pt x="271" y="108"/>
                    <a:pt x="271" y="108"/>
                  </a:cubicBezTo>
                  <a:cubicBezTo>
                    <a:pt x="271" y="107"/>
                    <a:pt x="272" y="106"/>
                    <a:pt x="271" y="105"/>
                  </a:cubicBezTo>
                  <a:cubicBezTo>
                    <a:pt x="271" y="105"/>
                    <a:pt x="270" y="104"/>
                    <a:pt x="269" y="104"/>
                  </a:cubicBezTo>
                  <a:cubicBezTo>
                    <a:pt x="268" y="103"/>
                    <a:pt x="269" y="102"/>
                    <a:pt x="268" y="101"/>
                  </a:cubicBezTo>
                  <a:cubicBezTo>
                    <a:pt x="268" y="101"/>
                    <a:pt x="267" y="101"/>
                    <a:pt x="267" y="100"/>
                  </a:cubicBezTo>
                  <a:cubicBezTo>
                    <a:pt x="266" y="100"/>
                    <a:pt x="265" y="99"/>
                    <a:pt x="265" y="98"/>
                  </a:cubicBezTo>
                  <a:cubicBezTo>
                    <a:pt x="264" y="97"/>
                    <a:pt x="264" y="96"/>
                    <a:pt x="263" y="96"/>
                  </a:cubicBezTo>
                  <a:cubicBezTo>
                    <a:pt x="263" y="96"/>
                    <a:pt x="262" y="96"/>
                    <a:pt x="262" y="96"/>
                  </a:cubicBezTo>
                  <a:cubicBezTo>
                    <a:pt x="261" y="96"/>
                    <a:pt x="261" y="95"/>
                    <a:pt x="261" y="95"/>
                  </a:cubicBezTo>
                  <a:cubicBezTo>
                    <a:pt x="261" y="95"/>
                    <a:pt x="259" y="93"/>
                    <a:pt x="259" y="93"/>
                  </a:cubicBezTo>
                  <a:cubicBezTo>
                    <a:pt x="260" y="93"/>
                    <a:pt x="260" y="94"/>
                    <a:pt x="260" y="93"/>
                  </a:cubicBezTo>
                  <a:cubicBezTo>
                    <a:pt x="260" y="93"/>
                    <a:pt x="260" y="92"/>
                    <a:pt x="259" y="91"/>
                  </a:cubicBezTo>
                  <a:cubicBezTo>
                    <a:pt x="258" y="91"/>
                    <a:pt x="258" y="92"/>
                    <a:pt x="258" y="92"/>
                  </a:cubicBezTo>
                  <a:cubicBezTo>
                    <a:pt x="257" y="92"/>
                    <a:pt x="257" y="91"/>
                    <a:pt x="257" y="90"/>
                  </a:cubicBezTo>
                  <a:cubicBezTo>
                    <a:pt x="257" y="89"/>
                    <a:pt x="257" y="81"/>
                    <a:pt x="255" y="82"/>
                  </a:cubicBezTo>
                  <a:cubicBezTo>
                    <a:pt x="254" y="83"/>
                    <a:pt x="257" y="86"/>
                    <a:pt x="253" y="83"/>
                  </a:cubicBezTo>
                  <a:cubicBezTo>
                    <a:pt x="252" y="82"/>
                    <a:pt x="252" y="82"/>
                    <a:pt x="251" y="81"/>
                  </a:cubicBezTo>
                  <a:cubicBezTo>
                    <a:pt x="251" y="81"/>
                    <a:pt x="252" y="87"/>
                    <a:pt x="249" y="84"/>
                  </a:cubicBezTo>
                  <a:cubicBezTo>
                    <a:pt x="248" y="82"/>
                    <a:pt x="248" y="79"/>
                    <a:pt x="248" y="77"/>
                  </a:cubicBezTo>
                  <a:cubicBezTo>
                    <a:pt x="247" y="77"/>
                    <a:pt x="246" y="76"/>
                    <a:pt x="246" y="75"/>
                  </a:cubicBezTo>
                  <a:cubicBezTo>
                    <a:pt x="246" y="74"/>
                    <a:pt x="246" y="74"/>
                    <a:pt x="245" y="73"/>
                  </a:cubicBezTo>
                  <a:cubicBezTo>
                    <a:pt x="244" y="72"/>
                    <a:pt x="241" y="70"/>
                    <a:pt x="244" y="70"/>
                  </a:cubicBezTo>
                  <a:cubicBezTo>
                    <a:pt x="244" y="69"/>
                    <a:pt x="243" y="68"/>
                    <a:pt x="243" y="68"/>
                  </a:cubicBezTo>
                  <a:cubicBezTo>
                    <a:pt x="242" y="68"/>
                    <a:pt x="242" y="67"/>
                    <a:pt x="241" y="67"/>
                  </a:cubicBezTo>
                  <a:cubicBezTo>
                    <a:pt x="241" y="66"/>
                    <a:pt x="241" y="67"/>
                    <a:pt x="240" y="67"/>
                  </a:cubicBezTo>
                  <a:cubicBezTo>
                    <a:pt x="240" y="67"/>
                    <a:pt x="239" y="66"/>
                    <a:pt x="239" y="66"/>
                  </a:cubicBezTo>
                  <a:cubicBezTo>
                    <a:pt x="238" y="65"/>
                    <a:pt x="238" y="65"/>
                    <a:pt x="237" y="65"/>
                  </a:cubicBezTo>
                  <a:cubicBezTo>
                    <a:pt x="237" y="65"/>
                    <a:pt x="237" y="64"/>
                    <a:pt x="237" y="64"/>
                  </a:cubicBezTo>
                  <a:cubicBezTo>
                    <a:pt x="236" y="64"/>
                    <a:pt x="235" y="66"/>
                    <a:pt x="235" y="64"/>
                  </a:cubicBezTo>
                  <a:cubicBezTo>
                    <a:pt x="234" y="64"/>
                    <a:pt x="235" y="63"/>
                    <a:pt x="235" y="63"/>
                  </a:cubicBezTo>
                  <a:cubicBezTo>
                    <a:pt x="234" y="62"/>
                    <a:pt x="234" y="62"/>
                    <a:pt x="233" y="62"/>
                  </a:cubicBezTo>
                  <a:cubicBezTo>
                    <a:pt x="232" y="61"/>
                    <a:pt x="231" y="61"/>
                    <a:pt x="230" y="61"/>
                  </a:cubicBezTo>
                  <a:cubicBezTo>
                    <a:pt x="229" y="60"/>
                    <a:pt x="228" y="60"/>
                    <a:pt x="227" y="59"/>
                  </a:cubicBezTo>
                  <a:cubicBezTo>
                    <a:pt x="226" y="57"/>
                    <a:pt x="226" y="58"/>
                    <a:pt x="226" y="56"/>
                  </a:cubicBezTo>
                  <a:cubicBezTo>
                    <a:pt x="227" y="56"/>
                    <a:pt x="227" y="55"/>
                    <a:pt x="226" y="54"/>
                  </a:cubicBezTo>
                  <a:cubicBezTo>
                    <a:pt x="226" y="53"/>
                    <a:pt x="225" y="54"/>
                    <a:pt x="225" y="54"/>
                  </a:cubicBezTo>
                  <a:cubicBezTo>
                    <a:pt x="224" y="52"/>
                    <a:pt x="225" y="52"/>
                    <a:pt x="225" y="51"/>
                  </a:cubicBezTo>
                  <a:cubicBezTo>
                    <a:pt x="225" y="49"/>
                    <a:pt x="225" y="48"/>
                    <a:pt x="224" y="47"/>
                  </a:cubicBezTo>
                  <a:cubicBezTo>
                    <a:pt x="224" y="46"/>
                    <a:pt x="224" y="45"/>
                    <a:pt x="224" y="44"/>
                  </a:cubicBezTo>
                  <a:cubicBezTo>
                    <a:pt x="224" y="44"/>
                    <a:pt x="222" y="42"/>
                    <a:pt x="221" y="42"/>
                  </a:cubicBezTo>
                  <a:cubicBezTo>
                    <a:pt x="220" y="40"/>
                    <a:pt x="221" y="40"/>
                    <a:pt x="220" y="39"/>
                  </a:cubicBezTo>
                  <a:cubicBezTo>
                    <a:pt x="220" y="37"/>
                    <a:pt x="219" y="34"/>
                    <a:pt x="219" y="32"/>
                  </a:cubicBezTo>
                  <a:cubicBezTo>
                    <a:pt x="219" y="33"/>
                    <a:pt x="219" y="29"/>
                    <a:pt x="220" y="30"/>
                  </a:cubicBezTo>
                  <a:cubicBezTo>
                    <a:pt x="219" y="30"/>
                    <a:pt x="219" y="29"/>
                    <a:pt x="218" y="29"/>
                  </a:cubicBezTo>
                  <a:cubicBezTo>
                    <a:pt x="218" y="28"/>
                    <a:pt x="217" y="28"/>
                    <a:pt x="216" y="27"/>
                  </a:cubicBezTo>
                  <a:cubicBezTo>
                    <a:pt x="216" y="27"/>
                    <a:pt x="215" y="27"/>
                    <a:pt x="215" y="27"/>
                  </a:cubicBezTo>
                  <a:cubicBezTo>
                    <a:pt x="215" y="27"/>
                    <a:pt x="215" y="26"/>
                    <a:pt x="215" y="26"/>
                  </a:cubicBezTo>
                  <a:cubicBezTo>
                    <a:pt x="214" y="25"/>
                    <a:pt x="214" y="24"/>
                    <a:pt x="212" y="25"/>
                  </a:cubicBezTo>
                  <a:cubicBezTo>
                    <a:pt x="211" y="26"/>
                    <a:pt x="211" y="27"/>
                    <a:pt x="209" y="26"/>
                  </a:cubicBezTo>
                  <a:cubicBezTo>
                    <a:pt x="209" y="26"/>
                    <a:pt x="208" y="22"/>
                    <a:pt x="208" y="22"/>
                  </a:cubicBezTo>
                  <a:cubicBezTo>
                    <a:pt x="207" y="21"/>
                    <a:pt x="208" y="19"/>
                    <a:pt x="208" y="19"/>
                  </a:cubicBezTo>
                  <a:cubicBezTo>
                    <a:pt x="207" y="18"/>
                    <a:pt x="207" y="16"/>
                    <a:pt x="207" y="15"/>
                  </a:cubicBezTo>
                  <a:cubicBezTo>
                    <a:pt x="207" y="14"/>
                    <a:pt x="207" y="14"/>
                    <a:pt x="206" y="13"/>
                  </a:cubicBezTo>
                  <a:cubicBezTo>
                    <a:pt x="205" y="12"/>
                    <a:pt x="205" y="12"/>
                    <a:pt x="204" y="11"/>
                  </a:cubicBezTo>
                  <a:cubicBezTo>
                    <a:pt x="204" y="9"/>
                    <a:pt x="205" y="10"/>
                    <a:pt x="205" y="9"/>
                  </a:cubicBezTo>
                  <a:cubicBezTo>
                    <a:pt x="205" y="9"/>
                    <a:pt x="204" y="9"/>
                    <a:pt x="204" y="9"/>
                  </a:cubicBezTo>
                  <a:cubicBezTo>
                    <a:pt x="203" y="8"/>
                    <a:pt x="203" y="7"/>
                    <a:pt x="203" y="5"/>
                  </a:cubicBezTo>
                  <a:cubicBezTo>
                    <a:pt x="203" y="3"/>
                    <a:pt x="202" y="3"/>
                    <a:pt x="201" y="2"/>
                  </a:cubicBezTo>
                  <a:cubicBezTo>
                    <a:pt x="200" y="0"/>
                    <a:pt x="201" y="0"/>
                    <a:pt x="200" y="1"/>
                  </a:cubicBezTo>
                  <a:cubicBezTo>
                    <a:pt x="198" y="2"/>
                    <a:pt x="198" y="3"/>
                    <a:pt x="198" y="5"/>
                  </a:cubicBezTo>
                  <a:cubicBezTo>
                    <a:pt x="198" y="5"/>
                    <a:pt x="197" y="6"/>
                    <a:pt x="197" y="7"/>
                  </a:cubicBezTo>
                  <a:cubicBezTo>
                    <a:pt x="197" y="7"/>
                    <a:pt x="198" y="8"/>
                    <a:pt x="198" y="8"/>
                  </a:cubicBezTo>
                  <a:cubicBezTo>
                    <a:pt x="197" y="8"/>
                    <a:pt x="197" y="8"/>
                    <a:pt x="197" y="8"/>
                  </a:cubicBezTo>
                  <a:cubicBezTo>
                    <a:pt x="196" y="8"/>
                    <a:pt x="197" y="9"/>
                    <a:pt x="197" y="10"/>
                  </a:cubicBezTo>
                  <a:cubicBezTo>
                    <a:pt x="197" y="9"/>
                    <a:pt x="196" y="10"/>
                    <a:pt x="196" y="10"/>
                  </a:cubicBezTo>
                  <a:cubicBezTo>
                    <a:pt x="195" y="10"/>
                    <a:pt x="194" y="13"/>
                    <a:pt x="195" y="13"/>
                  </a:cubicBezTo>
                  <a:cubicBezTo>
                    <a:pt x="195" y="13"/>
                    <a:pt x="195" y="13"/>
                    <a:pt x="195" y="13"/>
                  </a:cubicBezTo>
                  <a:cubicBezTo>
                    <a:pt x="195" y="13"/>
                    <a:pt x="196" y="12"/>
                    <a:pt x="196" y="13"/>
                  </a:cubicBezTo>
                  <a:cubicBezTo>
                    <a:pt x="196" y="15"/>
                    <a:pt x="194" y="15"/>
                    <a:pt x="194" y="16"/>
                  </a:cubicBezTo>
                  <a:cubicBezTo>
                    <a:pt x="194" y="18"/>
                    <a:pt x="195" y="18"/>
                    <a:pt x="194" y="19"/>
                  </a:cubicBezTo>
                  <a:cubicBezTo>
                    <a:pt x="194" y="20"/>
                    <a:pt x="194" y="20"/>
                    <a:pt x="194" y="21"/>
                  </a:cubicBezTo>
                  <a:cubicBezTo>
                    <a:pt x="193" y="22"/>
                    <a:pt x="194" y="23"/>
                    <a:pt x="194" y="24"/>
                  </a:cubicBezTo>
                  <a:cubicBezTo>
                    <a:pt x="194" y="26"/>
                    <a:pt x="194" y="27"/>
                    <a:pt x="194" y="28"/>
                  </a:cubicBezTo>
                  <a:cubicBezTo>
                    <a:pt x="194" y="29"/>
                    <a:pt x="195" y="30"/>
                    <a:pt x="195" y="30"/>
                  </a:cubicBezTo>
                  <a:cubicBezTo>
                    <a:pt x="195" y="32"/>
                    <a:pt x="193" y="34"/>
                    <a:pt x="193" y="36"/>
                  </a:cubicBezTo>
                  <a:cubicBezTo>
                    <a:pt x="193" y="38"/>
                    <a:pt x="193" y="39"/>
                    <a:pt x="192" y="41"/>
                  </a:cubicBezTo>
                  <a:cubicBezTo>
                    <a:pt x="192" y="42"/>
                    <a:pt x="190" y="43"/>
                    <a:pt x="190" y="44"/>
                  </a:cubicBezTo>
                  <a:cubicBezTo>
                    <a:pt x="189" y="46"/>
                    <a:pt x="190" y="47"/>
                    <a:pt x="188" y="49"/>
                  </a:cubicBezTo>
                  <a:cubicBezTo>
                    <a:pt x="186" y="50"/>
                    <a:pt x="185" y="50"/>
                    <a:pt x="183" y="49"/>
                  </a:cubicBezTo>
                  <a:cubicBezTo>
                    <a:pt x="182" y="48"/>
                    <a:pt x="180" y="48"/>
                    <a:pt x="179" y="47"/>
                  </a:cubicBezTo>
                  <a:cubicBezTo>
                    <a:pt x="178" y="46"/>
                    <a:pt x="178" y="45"/>
                    <a:pt x="177" y="44"/>
                  </a:cubicBezTo>
                  <a:cubicBezTo>
                    <a:pt x="175" y="43"/>
                    <a:pt x="173" y="43"/>
                    <a:pt x="171" y="42"/>
                  </a:cubicBezTo>
                  <a:cubicBezTo>
                    <a:pt x="170" y="42"/>
                    <a:pt x="169" y="40"/>
                    <a:pt x="168" y="39"/>
                  </a:cubicBezTo>
                  <a:cubicBezTo>
                    <a:pt x="167" y="38"/>
                    <a:pt x="164" y="37"/>
                    <a:pt x="163" y="37"/>
                  </a:cubicBezTo>
                  <a:cubicBezTo>
                    <a:pt x="162" y="36"/>
                    <a:pt x="162" y="37"/>
                    <a:pt x="161" y="37"/>
                  </a:cubicBezTo>
                  <a:cubicBezTo>
                    <a:pt x="161" y="36"/>
                    <a:pt x="162" y="36"/>
                    <a:pt x="161" y="35"/>
                  </a:cubicBezTo>
                  <a:cubicBezTo>
                    <a:pt x="161" y="35"/>
                    <a:pt x="159" y="35"/>
                    <a:pt x="159" y="35"/>
                  </a:cubicBezTo>
                  <a:cubicBezTo>
                    <a:pt x="158" y="35"/>
                    <a:pt x="158" y="34"/>
                    <a:pt x="158" y="34"/>
                  </a:cubicBezTo>
                  <a:cubicBezTo>
                    <a:pt x="157" y="33"/>
                    <a:pt x="155" y="32"/>
                    <a:pt x="153" y="31"/>
                  </a:cubicBezTo>
                  <a:cubicBezTo>
                    <a:pt x="150" y="27"/>
                    <a:pt x="156" y="27"/>
                    <a:pt x="156" y="23"/>
                  </a:cubicBezTo>
                  <a:cubicBezTo>
                    <a:pt x="157" y="22"/>
                    <a:pt x="155" y="21"/>
                    <a:pt x="155" y="20"/>
                  </a:cubicBezTo>
                  <a:cubicBezTo>
                    <a:pt x="155" y="19"/>
                    <a:pt x="156" y="17"/>
                    <a:pt x="157" y="17"/>
                  </a:cubicBezTo>
                  <a:cubicBezTo>
                    <a:pt x="157" y="18"/>
                    <a:pt x="157" y="18"/>
                    <a:pt x="157" y="18"/>
                  </a:cubicBezTo>
                  <a:cubicBezTo>
                    <a:pt x="157" y="18"/>
                    <a:pt x="158" y="17"/>
                    <a:pt x="158" y="17"/>
                  </a:cubicBezTo>
                  <a:cubicBezTo>
                    <a:pt x="159" y="17"/>
                    <a:pt x="158" y="19"/>
                    <a:pt x="159" y="18"/>
                  </a:cubicBezTo>
                  <a:cubicBezTo>
                    <a:pt x="160" y="18"/>
                    <a:pt x="160" y="17"/>
                    <a:pt x="160" y="16"/>
                  </a:cubicBezTo>
                  <a:cubicBezTo>
                    <a:pt x="160" y="16"/>
                    <a:pt x="160" y="16"/>
                    <a:pt x="160" y="16"/>
                  </a:cubicBezTo>
                  <a:cubicBezTo>
                    <a:pt x="161" y="16"/>
                    <a:pt x="159" y="16"/>
                    <a:pt x="160" y="15"/>
                  </a:cubicBezTo>
                  <a:cubicBezTo>
                    <a:pt x="160" y="15"/>
                    <a:pt x="161" y="14"/>
                    <a:pt x="161" y="14"/>
                  </a:cubicBezTo>
                  <a:cubicBezTo>
                    <a:pt x="161" y="14"/>
                    <a:pt x="163" y="12"/>
                    <a:pt x="163" y="12"/>
                  </a:cubicBezTo>
                  <a:cubicBezTo>
                    <a:pt x="163" y="9"/>
                    <a:pt x="161" y="11"/>
                    <a:pt x="161" y="11"/>
                  </a:cubicBezTo>
                  <a:cubicBezTo>
                    <a:pt x="161" y="11"/>
                    <a:pt x="160" y="9"/>
                    <a:pt x="159" y="9"/>
                  </a:cubicBezTo>
                  <a:cubicBezTo>
                    <a:pt x="156" y="10"/>
                    <a:pt x="159" y="11"/>
                    <a:pt x="158" y="12"/>
                  </a:cubicBezTo>
                  <a:cubicBezTo>
                    <a:pt x="158" y="12"/>
                    <a:pt x="157" y="13"/>
                    <a:pt x="157" y="12"/>
                  </a:cubicBezTo>
                  <a:cubicBezTo>
                    <a:pt x="156" y="12"/>
                    <a:pt x="157" y="11"/>
                    <a:pt x="156" y="11"/>
                  </a:cubicBezTo>
                  <a:cubicBezTo>
                    <a:pt x="156" y="11"/>
                    <a:pt x="154" y="11"/>
                    <a:pt x="154" y="11"/>
                  </a:cubicBezTo>
                  <a:cubicBezTo>
                    <a:pt x="154" y="10"/>
                    <a:pt x="156" y="9"/>
                    <a:pt x="155" y="8"/>
                  </a:cubicBezTo>
                  <a:cubicBezTo>
                    <a:pt x="155" y="8"/>
                    <a:pt x="151" y="11"/>
                    <a:pt x="151" y="11"/>
                  </a:cubicBezTo>
                  <a:cubicBezTo>
                    <a:pt x="149" y="11"/>
                    <a:pt x="150" y="10"/>
                    <a:pt x="149" y="10"/>
                  </a:cubicBezTo>
                  <a:cubicBezTo>
                    <a:pt x="147" y="9"/>
                    <a:pt x="148" y="9"/>
                    <a:pt x="147" y="10"/>
                  </a:cubicBezTo>
                  <a:cubicBezTo>
                    <a:pt x="147" y="10"/>
                    <a:pt x="146" y="10"/>
                    <a:pt x="146" y="10"/>
                  </a:cubicBezTo>
                  <a:cubicBezTo>
                    <a:pt x="145" y="9"/>
                    <a:pt x="145" y="9"/>
                    <a:pt x="144" y="10"/>
                  </a:cubicBezTo>
                  <a:cubicBezTo>
                    <a:pt x="144" y="9"/>
                    <a:pt x="142" y="8"/>
                    <a:pt x="142" y="8"/>
                  </a:cubicBezTo>
                  <a:cubicBezTo>
                    <a:pt x="143" y="6"/>
                    <a:pt x="141" y="8"/>
                    <a:pt x="140" y="8"/>
                  </a:cubicBezTo>
                  <a:cubicBezTo>
                    <a:pt x="140" y="8"/>
                    <a:pt x="138" y="8"/>
                    <a:pt x="138" y="7"/>
                  </a:cubicBezTo>
                  <a:cubicBezTo>
                    <a:pt x="136" y="7"/>
                    <a:pt x="137" y="7"/>
                    <a:pt x="136" y="6"/>
                  </a:cubicBezTo>
                  <a:cubicBezTo>
                    <a:pt x="136" y="6"/>
                    <a:pt x="136" y="5"/>
                    <a:pt x="135" y="5"/>
                  </a:cubicBezTo>
                  <a:cubicBezTo>
                    <a:pt x="134" y="5"/>
                    <a:pt x="134" y="6"/>
                    <a:pt x="133" y="6"/>
                  </a:cubicBezTo>
                  <a:cubicBezTo>
                    <a:pt x="132" y="5"/>
                    <a:pt x="134" y="1"/>
                    <a:pt x="132" y="4"/>
                  </a:cubicBezTo>
                  <a:cubicBezTo>
                    <a:pt x="132" y="4"/>
                    <a:pt x="131" y="3"/>
                    <a:pt x="130" y="3"/>
                  </a:cubicBezTo>
                  <a:cubicBezTo>
                    <a:pt x="130" y="3"/>
                    <a:pt x="130" y="5"/>
                    <a:pt x="130" y="5"/>
                  </a:cubicBezTo>
                  <a:cubicBezTo>
                    <a:pt x="130" y="5"/>
                    <a:pt x="129" y="3"/>
                    <a:pt x="129" y="3"/>
                  </a:cubicBezTo>
                  <a:cubicBezTo>
                    <a:pt x="129" y="3"/>
                    <a:pt x="128" y="4"/>
                    <a:pt x="128" y="4"/>
                  </a:cubicBezTo>
                  <a:cubicBezTo>
                    <a:pt x="128" y="4"/>
                    <a:pt x="129" y="6"/>
                    <a:pt x="130" y="6"/>
                  </a:cubicBezTo>
                  <a:cubicBezTo>
                    <a:pt x="130" y="6"/>
                    <a:pt x="131" y="5"/>
                    <a:pt x="132" y="6"/>
                  </a:cubicBezTo>
                  <a:cubicBezTo>
                    <a:pt x="133" y="6"/>
                    <a:pt x="133" y="7"/>
                    <a:pt x="133" y="7"/>
                  </a:cubicBezTo>
                  <a:cubicBezTo>
                    <a:pt x="133" y="7"/>
                    <a:pt x="133" y="7"/>
                    <a:pt x="133" y="7"/>
                  </a:cubicBezTo>
                  <a:cubicBezTo>
                    <a:pt x="134" y="8"/>
                    <a:pt x="133" y="10"/>
                    <a:pt x="133" y="10"/>
                  </a:cubicBezTo>
                  <a:cubicBezTo>
                    <a:pt x="132" y="11"/>
                    <a:pt x="132" y="11"/>
                    <a:pt x="131" y="11"/>
                  </a:cubicBezTo>
                  <a:cubicBezTo>
                    <a:pt x="129" y="11"/>
                    <a:pt x="129" y="11"/>
                    <a:pt x="128" y="11"/>
                  </a:cubicBezTo>
                  <a:cubicBezTo>
                    <a:pt x="127" y="11"/>
                    <a:pt x="126" y="12"/>
                    <a:pt x="126" y="11"/>
                  </a:cubicBezTo>
                  <a:cubicBezTo>
                    <a:pt x="125" y="11"/>
                    <a:pt x="124" y="10"/>
                    <a:pt x="124" y="10"/>
                  </a:cubicBezTo>
                  <a:cubicBezTo>
                    <a:pt x="124" y="10"/>
                    <a:pt x="124" y="11"/>
                    <a:pt x="124" y="11"/>
                  </a:cubicBezTo>
                  <a:cubicBezTo>
                    <a:pt x="123" y="11"/>
                    <a:pt x="123" y="10"/>
                    <a:pt x="123" y="10"/>
                  </a:cubicBezTo>
                  <a:cubicBezTo>
                    <a:pt x="122" y="11"/>
                    <a:pt x="123" y="11"/>
                    <a:pt x="122" y="12"/>
                  </a:cubicBezTo>
                  <a:cubicBezTo>
                    <a:pt x="122" y="12"/>
                    <a:pt x="121" y="12"/>
                    <a:pt x="121" y="12"/>
                  </a:cubicBezTo>
                  <a:cubicBezTo>
                    <a:pt x="121" y="12"/>
                    <a:pt x="122" y="13"/>
                    <a:pt x="121" y="13"/>
                  </a:cubicBezTo>
                  <a:cubicBezTo>
                    <a:pt x="121" y="14"/>
                    <a:pt x="120" y="12"/>
                    <a:pt x="121" y="12"/>
                  </a:cubicBezTo>
                  <a:cubicBezTo>
                    <a:pt x="119" y="12"/>
                    <a:pt x="120" y="13"/>
                    <a:pt x="119" y="14"/>
                  </a:cubicBezTo>
                  <a:cubicBezTo>
                    <a:pt x="119" y="15"/>
                    <a:pt x="118" y="14"/>
                    <a:pt x="118" y="14"/>
                  </a:cubicBezTo>
                  <a:cubicBezTo>
                    <a:pt x="117" y="15"/>
                    <a:pt x="118" y="16"/>
                    <a:pt x="117" y="16"/>
                  </a:cubicBezTo>
                  <a:cubicBezTo>
                    <a:pt x="115" y="17"/>
                    <a:pt x="117" y="18"/>
                    <a:pt x="117" y="19"/>
                  </a:cubicBezTo>
                  <a:cubicBezTo>
                    <a:pt x="116" y="20"/>
                    <a:pt x="115" y="19"/>
                    <a:pt x="114" y="20"/>
                  </a:cubicBezTo>
                  <a:cubicBezTo>
                    <a:pt x="114" y="21"/>
                    <a:pt x="114" y="21"/>
                    <a:pt x="114" y="22"/>
                  </a:cubicBezTo>
                  <a:cubicBezTo>
                    <a:pt x="113" y="23"/>
                    <a:pt x="113" y="23"/>
                    <a:pt x="112" y="24"/>
                  </a:cubicBezTo>
                  <a:cubicBezTo>
                    <a:pt x="112" y="24"/>
                    <a:pt x="111" y="25"/>
                    <a:pt x="111" y="26"/>
                  </a:cubicBezTo>
                  <a:cubicBezTo>
                    <a:pt x="111" y="27"/>
                    <a:pt x="114" y="28"/>
                    <a:pt x="113" y="29"/>
                  </a:cubicBezTo>
                  <a:cubicBezTo>
                    <a:pt x="113" y="29"/>
                    <a:pt x="113" y="29"/>
                    <a:pt x="113" y="30"/>
                  </a:cubicBezTo>
                  <a:cubicBezTo>
                    <a:pt x="113" y="30"/>
                    <a:pt x="114" y="32"/>
                    <a:pt x="113" y="32"/>
                  </a:cubicBezTo>
                  <a:cubicBezTo>
                    <a:pt x="112" y="32"/>
                    <a:pt x="112" y="29"/>
                    <a:pt x="111" y="29"/>
                  </a:cubicBezTo>
                  <a:cubicBezTo>
                    <a:pt x="110" y="29"/>
                    <a:pt x="110" y="31"/>
                    <a:pt x="110" y="32"/>
                  </a:cubicBezTo>
                  <a:cubicBezTo>
                    <a:pt x="109" y="31"/>
                    <a:pt x="110" y="30"/>
                    <a:pt x="109" y="29"/>
                  </a:cubicBezTo>
                  <a:cubicBezTo>
                    <a:pt x="108" y="29"/>
                    <a:pt x="105" y="29"/>
                    <a:pt x="105" y="29"/>
                  </a:cubicBezTo>
                  <a:cubicBezTo>
                    <a:pt x="105" y="29"/>
                    <a:pt x="105" y="30"/>
                    <a:pt x="105" y="31"/>
                  </a:cubicBezTo>
                  <a:cubicBezTo>
                    <a:pt x="104" y="31"/>
                    <a:pt x="104" y="30"/>
                    <a:pt x="103" y="30"/>
                  </a:cubicBezTo>
                  <a:cubicBezTo>
                    <a:pt x="103" y="31"/>
                    <a:pt x="104" y="32"/>
                    <a:pt x="104" y="32"/>
                  </a:cubicBezTo>
                  <a:cubicBezTo>
                    <a:pt x="104" y="32"/>
                    <a:pt x="102" y="33"/>
                    <a:pt x="102" y="33"/>
                  </a:cubicBezTo>
                  <a:cubicBezTo>
                    <a:pt x="102" y="33"/>
                    <a:pt x="103" y="32"/>
                    <a:pt x="103" y="32"/>
                  </a:cubicBezTo>
                  <a:cubicBezTo>
                    <a:pt x="103" y="31"/>
                    <a:pt x="103" y="30"/>
                    <a:pt x="103" y="29"/>
                  </a:cubicBezTo>
                  <a:cubicBezTo>
                    <a:pt x="103" y="28"/>
                    <a:pt x="99" y="24"/>
                    <a:pt x="98" y="23"/>
                  </a:cubicBezTo>
                  <a:cubicBezTo>
                    <a:pt x="97" y="23"/>
                    <a:pt x="97" y="23"/>
                    <a:pt x="96" y="23"/>
                  </a:cubicBezTo>
                  <a:cubicBezTo>
                    <a:pt x="96" y="23"/>
                    <a:pt x="95" y="22"/>
                    <a:pt x="95" y="22"/>
                  </a:cubicBezTo>
                  <a:cubicBezTo>
                    <a:pt x="95" y="22"/>
                    <a:pt x="95" y="21"/>
                    <a:pt x="94" y="22"/>
                  </a:cubicBezTo>
                  <a:cubicBezTo>
                    <a:pt x="93" y="22"/>
                    <a:pt x="94" y="22"/>
                    <a:pt x="94" y="23"/>
                  </a:cubicBezTo>
                  <a:cubicBezTo>
                    <a:pt x="94" y="23"/>
                    <a:pt x="92" y="25"/>
                    <a:pt x="92" y="25"/>
                  </a:cubicBezTo>
                  <a:cubicBezTo>
                    <a:pt x="91" y="25"/>
                    <a:pt x="92" y="23"/>
                    <a:pt x="91" y="23"/>
                  </a:cubicBezTo>
                  <a:cubicBezTo>
                    <a:pt x="90" y="23"/>
                    <a:pt x="91" y="25"/>
                    <a:pt x="90" y="24"/>
                  </a:cubicBezTo>
                  <a:cubicBezTo>
                    <a:pt x="90" y="24"/>
                    <a:pt x="89" y="23"/>
                    <a:pt x="89" y="23"/>
                  </a:cubicBezTo>
                  <a:cubicBezTo>
                    <a:pt x="89" y="24"/>
                    <a:pt x="89" y="24"/>
                    <a:pt x="89" y="25"/>
                  </a:cubicBezTo>
                  <a:cubicBezTo>
                    <a:pt x="88" y="25"/>
                    <a:pt x="88" y="26"/>
                    <a:pt x="89" y="27"/>
                  </a:cubicBezTo>
                  <a:cubicBezTo>
                    <a:pt x="89" y="27"/>
                    <a:pt x="89" y="27"/>
                    <a:pt x="89" y="27"/>
                  </a:cubicBezTo>
                  <a:cubicBezTo>
                    <a:pt x="88" y="27"/>
                    <a:pt x="88" y="27"/>
                    <a:pt x="88" y="28"/>
                  </a:cubicBezTo>
                  <a:cubicBezTo>
                    <a:pt x="87" y="28"/>
                    <a:pt x="87" y="27"/>
                    <a:pt x="87" y="27"/>
                  </a:cubicBezTo>
                  <a:cubicBezTo>
                    <a:pt x="86" y="27"/>
                    <a:pt x="87" y="27"/>
                    <a:pt x="86" y="27"/>
                  </a:cubicBezTo>
                  <a:cubicBezTo>
                    <a:pt x="86" y="28"/>
                    <a:pt x="86" y="25"/>
                    <a:pt x="86" y="25"/>
                  </a:cubicBezTo>
                  <a:cubicBezTo>
                    <a:pt x="85" y="25"/>
                    <a:pt x="85" y="27"/>
                    <a:pt x="85" y="27"/>
                  </a:cubicBezTo>
                  <a:cubicBezTo>
                    <a:pt x="85" y="27"/>
                    <a:pt x="84" y="27"/>
                    <a:pt x="84" y="27"/>
                  </a:cubicBezTo>
                  <a:cubicBezTo>
                    <a:pt x="84" y="28"/>
                    <a:pt x="83" y="27"/>
                    <a:pt x="83" y="29"/>
                  </a:cubicBezTo>
                  <a:cubicBezTo>
                    <a:pt x="83" y="30"/>
                    <a:pt x="84" y="30"/>
                    <a:pt x="84" y="31"/>
                  </a:cubicBezTo>
                  <a:cubicBezTo>
                    <a:pt x="84" y="32"/>
                    <a:pt x="81" y="31"/>
                    <a:pt x="82" y="30"/>
                  </a:cubicBezTo>
                  <a:cubicBezTo>
                    <a:pt x="82" y="31"/>
                    <a:pt x="81" y="32"/>
                    <a:pt x="81" y="32"/>
                  </a:cubicBezTo>
                  <a:cubicBezTo>
                    <a:pt x="81" y="33"/>
                    <a:pt x="82" y="32"/>
                    <a:pt x="82" y="33"/>
                  </a:cubicBezTo>
                  <a:cubicBezTo>
                    <a:pt x="82" y="35"/>
                    <a:pt x="79" y="30"/>
                    <a:pt x="79" y="33"/>
                  </a:cubicBezTo>
                  <a:cubicBezTo>
                    <a:pt x="79" y="34"/>
                    <a:pt x="78" y="33"/>
                    <a:pt x="78" y="34"/>
                  </a:cubicBezTo>
                  <a:cubicBezTo>
                    <a:pt x="77" y="35"/>
                    <a:pt x="77" y="37"/>
                    <a:pt x="78" y="37"/>
                  </a:cubicBezTo>
                  <a:cubicBezTo>
                    <a:pt x="79" y="37"/>
                    <a:pt x="78" y="35"/>
                    <a:pt x="79" y="36"/>
                  </a:cubicBezTo>
                  <a:cubicBezTo>
                    <a:pt x="79" y="36"/>
                    <a:pt x="79" y="39"/>
                    <a:pt x="78" y="38"/>
                  </a:cubicBezTo>
                  <a:cubicBezTo>
                    <a:pt x="77" y="39"/>
                    <a:pt x="77" y="39"/>
                    <a:pt x="77" y="40"/>
                  </a:cubicBezTo>
                  <a:cubicBezTo>
                    <a:pt x="75" y="41"/>
                    <a:pt x="75" y="39"/>
                    <a:pt x="74" y="40"/>
                  </a:cubicBezTo>
                  <a:cubicBezTo>
                    <a:pt x="74" y="40"/>
                    <a:pt x="73" y="38"/>
                    <a:pt x="73" y="38"/>
                  </a:cubicBezTo>
                  <a:cubicBezTo>
                    <a:pt x="71" y="38"/>
                    <a:pt x="72" y="39"/>
                    <a:pt x="72" y="40"/>
                  </a:cubicBezTo>
                  <a:cubicBezTo>
                    <a:pt x="72" y="40"/>
                    <a:pt x="72" y="40"/>
                    <a:pt x="72" y="40"/>
                  </a:cubicBezTo>
                  <a:cubicBezTo>
                    <a:pt x="72" y="41"/>
                    <a:pt x="72" y="41"/>
                    <a:pt x="72" y="41"/>
                  </a:cubicBezTo>
                  <a:cubicBezTo>
                    <a:pt x="72" y="41"/>
                    <a:pt x="71" y="41"/>
                    <a:pt x="71" y="42"/>
                  </a:cubicBezTo>
                  <a:cubicBezTo>
                    <a:pt x="72" y="42"/>
                    <a:pt x="73" y="43"/>
                    <a:pt x="73" y="43"/>
                  </a:cubicBezTo>
                  <a:cubicBezTo>
                    <a:pt x="74" y="44"/>
                    <a:pt x="74" y="45"/>
                    <a:pt x="73" y="45"/>
                  </a:cubicBezTo>
                  <a:cubicBezTo>
                    <a:pt x="73" y="45"/>
                    <a:pt x="72" y="44"/>
                    <a:pt x="72" y="45"/>
                  </a:cubicBezTo>
                  <a:cubicBezTo>
                    <a:pt x="72" y="45"/>
                    <a:pt x="73" y="47"/>
                    <a:pt x="72" y="48"/>
                  </a:cubicBezTo>
                  <a:cubicBezTo>
                    <a:pt x="71" y="48"/>
                    <a:pt x="70" y="46"/>
                    <a:pt x="70" y="45"/>
                  </a:cubicBezTo>
                  <a:cubicBezTo>
                    <a:pt x="70" y="45"/>
                    <a:pt x="67" y="40"/>
                    <a:pt x="68" y="40"/>
                  </a:cubicBezTo>
                  <a:cubicBezTo>
                    <a:pt x="67" y="40"/>
                    <a:pt x="67" y="42"/>
                    <a:pt x="66" y="42"/>
                  </a:cubicBezTo>
                  <a:cubicBezTo>
                    <a:pt x="66" y="43"/>
                    <a:pt x="64" y="43"/>
                    <a:pt x="65" y="44"/>
                  </a:cubicBezTo>
                  <a:cubicBezTo>
                    <a:pt x="65" y="44"/>
                    <a:pt x="65" y="44"/>
                    <a:pt x="65" y="44"/>
                  </a:cubicBezTo>
                  <a:cubicBezTo>
                    <a:pt x="62" y="44"/>
                    <a:pt x="61" y="48"/>
                    <a:pt x="62" y="50"/>
                  </a:cubicBezTo>
                  <a:cubicBezTo>
                    <a:pt x="63" y="52"/>
                    <a:pt x="64" y="51"/>
                    <a:pt x="62" y="53"/>
                  </a:cubicBezTo>
                  <a:cubicBezTo>
                    <a:pt x="61" y="54"/>
                    <a:pt x="60" y="54"/>
                    <a:pt x="59" y="55"/>
                  </a:cubicBezTo>
                  <a:cubicBezTo>
                    <a:pt x="60" y="55"/>
                    <a:pt x="58" y="57"/>
                    <a:pt x="58" y="57"/>
                  </a:cubicBezTo>
                  <a:cubicBezTo>
                    <a:pt x="58" y="58"/>
                    <a:pt x="58" y="59"/>
                    <a:pt x="57" y="60"/>
                  </a:cubicBezTo>
                  <a:cubicBezTo>
                    <a:pt x="55" y="63"/>
                    <a:pt x="53" y="64"/>
                    <a:pt x="50" y="65"/>
                  </a:cubicBezTo>
                  <a:cubicBezTo>
                    <a:pt x="48" y="65"/>
                    <a:pt x="46" y="66"/>
                    <a:pt x="44" y="66"/>
                  </a:cubicBezTo>
                  <a:cubicBezTo>
                    <a:pt x="43" y="66"/>
                    <a:pt x="42" y="65"/>
                    <a:pt x="41" y="66"/>
                  </a:cubicBezTo>
                  <a:cubicBezTo>
                    <a:pt x="39" y="67"/>
                    <a:pt x="40" y="68"/>
                    <a:pt x="38" y="68"/>
                  </a:cubicBezTo>
                  <a:cubicBezTo>
                    <a:pt x="36" y="69"/>
                    <a:pt x="35" y="69"/>
                    <a:pt x="33" y="70"/>
                  </a:cubicBezTo>
                  <a:cubicBezTo>
                    <a:pt x="32" y="70"/>
                    <a:pt x="31" y="72"/>
                    <a:pt x="29" y="71"/>
                  </a:cubicBezTo>
                  <a:cubicBezTo>
                    <a:pt x="29" y="71"/>
                    <a:pt x="28" y="71"/>
                    <a:pt x="28" y="71"/>
                  </a:cubicBezTo>
                  <a:cubicBezTo>
                    <a:pt x="28" y="71"/>
                    <a:pt x="27" y="71"/>
                    <a:pt x="27" y="71"/>
                  </a:cubicBezTo>
                  <a:cubicBezTo>
                    <a:pt x="26" y="71"/>
                    <a:pt x="25" y="71"/>
                    <a:pt x="26" y="70"/>
                  </a:cubicBezTo>
                  <a:cubicBezTo>
                    <a:pt x="25" y="70"/>
                    <a:pt x="25" y="71"/>
                    <a:pt x="25" y="71"/>
                  </a:cubicBezTo>
                  <a:cubicBezTo>
                    <a:pt x="24" y="72"/>
                    <a:pt x="23" y="72"/>
                    <a:pt x="22" y="72"/>
                  </a:cubicBezTo>
                  <a:cubicBezTo>
                    <a:pt x="20" y="73"/>
                    <a:pt x="19" y="75"/>
                    <a:pt x="17" y="77"/>
                  </a:cubicBezTo>
                  <a:cubicBezTo>
                    <a:pt x="15" y="78"/>
                    <a:pt x="13" y="78"/>
                    <a:pt x="12" y="79"/>
                  </a:cubicBezTo>
                  <a:cubicBezTo>
                    <a:pt x="11" y="80"/>
                    <a:pt x="9" y="85"/>
                    <a:pt x="8" y="84"/>
                  </a:cubicBezTo>
                  <a:cubicBezTo>
                    <a:pt x="6" y="83"/>
                    <a:pt x="9" y="77"/>
                    <a:pt x="6" y="80"/>
                  </a:cubicBezTo>
                  <a:cubicBezTo>
                    <a:pt x="6" y="80"/>
                    <a:pt x="4" y="84"/>
                    <a:pt x="4" y="85"/>
                  </a:cubicBezTo>
                  <a:cubicBezTo>
                    <a:pt x="4" y="85"/>
                    <a:pt x="5" y="86"/>
                    <a:pt x="5" y="86"/>
                  </a:cubicBezTo>
                  <a:cubicBezTo>
                    <a:pt x="5" y="87"/>
                    <a:pt x="5" y="88"/>
                    <a:pt x="5" y="89"/>
                  </a:cubicBezTo>
                  <a:cubicBezTo>
                    <a:pt x="5" y="92"/>
                    <a:pt x="3" y="93"/>
                    <a:pt x="3" y="96"/>
                  </a:cubicBezTo>
                  <a:cubicBezTo>
                    <a:pt x="2" y="99"/>
                    <a:pt x="4" y="101"/>
                    <a:pt x="5" y="104"/>
                  </a:cubicBezTo>
                  <a:cubicBezTo>
                    <a:pt x="6" y="106"/>
                    <a:pt x="8" y="109"/>
                    <a:pt x="8" y="111"/>
                  </a:cubicBezTo>
                  <a:cubicBezTo>
                    <a:pt x="8" y="117"/>
                    <a:pt x="6" y="111"/>
                    <a:pt x="6" y="111"/>
                  </a:cubicBezTo>
                  <a:cubicBezTo>
                    <a:pt x="4" y="112"/>
                    <a:pt x="7" y="114"/>
                    <a:pt x="5" y="115"/>
                  </a:cubicBezTo>
                  <a:cubicBezTo>
                    <a:pt x="3" y="116"/>
                    <a:pt x="4" y="112"/>
                    <a:pt x="3" y="111"/>
                  </a:cubicBezTo>
                  <a:cubicBezTo>
                    <a:pt x="3" y="111"/>
                    <a:pt x="2" y="112"/>
                    <a:pt x="2" y="112"/>
                  </a:cubicBezTo>
                  <a:cubicBezTo>
                    <a:pt x="2" y="112"/>
                    <a:pt x="2" y="110"/>
                    <a:pt x="2" y="110"/>
                  </a:cubicBezTo>
                  <a:cubicBezTo>
                    <a:pt x="0" y="113"/>
                    <a:pt x="4" y="116"/>
                    <a:pt x="5" y="117"/>
                  </a:cubicBezTo>
                  <a:cubicBezTo>
                    <a:pt x="6" y="119"/>
                    <a:pt x="7" y="120"/>
                    <a:pt x="7" y="122"/>
                  </a:cubicBezTo>
                  <a:cubicBezTo>
                    <a:pt x="8" y="123"/>
                    <a:pt x="7" y="124"/>
                    <a:pt x="8" y="125"/>
                  </a:cubicBezTo>
                  <a:cubicBezTo>
                    <a:pt x="8" y="127"/>
                    <a:pt x="9" y="127"/>
                    <a:pt x="9" y="128"/>
                  </a:cubicBezTo>
                  <a:cubicBezTo>
                    <a:pt x="10" y="130"/>
                    <a:pt x="11" y="131"/>
                    <a:pt x="11" y="133"/>
                  </a:cubicBezTo>
                  <a:cubicBezTo>
                    <a:pt x="13" y="136"/>
                    <a:pt x="13" y="139"/>
                    <a:pt x="13" y="142"/>
                  </a:cubicBezTo>
                  <a:cubicBezTo>
                    <a:pt x="14" y="149"/>
                    <a:pt x="20" y="154"/>
                    <a:pt x="18" y="161"/>
                  </a:cubicBezTo>
                  <a:cubicBezTo>
                    <a:pt x="18" y="163"/>
                    <a:pt x="18" y="163"/>
                    <a:pt x="18" y="165"/>
                  </a:cubicBezTo>
                  <a:cubicBezTo>
                    <a:pt x="18" y="167"/>
                    <a:pt x="18" y="169"/>
                    <a:pt x="17" y="170"/>
                  </a:cubicBezTo>
                  <a:cubicBezTo>
                    <a:pt x="15" y="171"/>
                    <a:pt x="14" y="169"/>
                    <a:pt x="13" y="170"/>
                  </a:cubicBezTo>
                  <a:cubicBezTo>
                    <a:pt x="13" y="171"/>
                    <a:pt x="14" y="174"/>
                    <a:pt x="14" y="175"/>
                  </a:cubicBezTo>
                  <a:cubicBezTo>
                    <a:pt x="14" y="176"/>
                    <a:pt x="16" y="176"/>
                    <a:pt x="17" y="177"/>
                  </a:cubicBezTo>
                  <a:cubicBezTo>
                    <a:pt x="19" y="177"/>
                    <a:pt x="19" y="180"/>
                    <a:pt x="21" y="180"/>
                  </a:cubicBezTo>
                  <a:cubicBezTo>
                    <a:pt x="24" y="181"/>
                    <a:pt x="26" y="182"/>
                    <a:pt x="28" y="182"/>
                  </a:cubicBezTo>
                  <a:cubicBezTo>
                    <a:pt x="28" y="182"/>
                    <a:pt x="30" y="181"/>
                    <a:pt x="30" y="181"/>
                  </a:cubicBezTo>
                  <a:cubicBezTo>
                    <a:pt x="30" y="182"/>
                    <a:pt x="30" y="183"/>
                    <a:pt x="31" y="182"/>
                  </a:cubicBezTo>
                  <a:cubicBezTo>
                    <a:pt x="32" y="182"/>
                    <a:pt x="33" y="183"/>
                    <a:pt x="33" y="183"/>
                  </a:cubicBezTo>
                  <a:cubicBezTo>
                    <a:pt x="34" y="182"/>
                    <a:pt x="33" y="182"/>
                    <a:pt x="34" y="182"/>
                  </a:cubicBezTo>
                  <a:cubicBezTo>
                    <a:pt x="34" y="181"/>
                    <a:pt x="35" y="181"/>
                    <a:pt x="35" y="181"/>
                  </a:cubicBezTo>
                  <a:cubicBezTo>
                    <a:pt x="36" y="181"/>
                    <a:pt x="38" y="178"/>
                    <a:pt x="39" y="177"/>
                  </a:cubicBezTo>
                  <a:cubicBezTo>
                    <a:pt x="40" y="177"/>
                    <a:pt x="41" y="178"/>
                    <a:pt x="42" y="177"/>
                  </a:cubicBezTo>
                  <a:cubicBezTo>
                    <a:pt x="43" y="177"/>
                    <a:pt x="43" y="176"/>
                    <a:pt x="44" y="176"/>
                  </a:cubicBezTo>
                  <a:cubicBezTo>
                    <a:pt x="46" y="173"/>
                    <a:pt x="47" y="173"/>
                    <a:pt x="50" y="173"/>
                  </a:cubicBezTo>
                  <a:cubicBezTo>
                    <a:pt x="52" y="173"/>
                    <a:pt x="56" y="171"/>
                    <a:pt x="58" y="172"/>
                  </a:cubicBezTo>
                  <a:cubicBezTo>
                    <a:pt x="59" y="172"/>
                    <a:pt x="61" y="172"/>
                    <a:pt x="61" y="172"/>
                  </a:cubicBezTo>
                  <a:cubicBezTo>
                    <a:pt x="61" y="172"/>
                    <a:pt x="61" y="172"/>
                    <a:pt x="61" y="172"/>
                  </a:cubicBezTo>
                  <a:cubicBezTo>
                    <a:pt x="61" y="172"/>
                    <a:pt x="61" y="173"/>
                    <a:pt x="62" y="173"/>
                  </a:cubicBezTo>
                  <a:cubicBezTo>
                    <a:pt x="63" y="173"/>
                    <a:pt x="65" y="173"/>
                    <a:pt x="66" y="172"/>
                  </a:cubicBezTo>
                  <a:cubicBezTo>
                    <a:pt x="67" y="172"/>
                    <a:pt x="68" y="172"/>
                    <a:pt x="69" y="172"/>
                  </a:cubicBezTo>
                  <a:cubicBezTo>
                    <a:pt x="69" y="172"/>
                    <a:pt x="69" y="173"/>
                    <a:pt x="69" y="173"/>
                  </a:cubicBezTo>
                  <a:cubicBezTo>
                    <a:pt x="70" y="173"/>
                    <a:pt x="70" y="173"/>
                    <a:pt x="70" y="172"/>
                  </a:cubicBezTo>
                  <a:cubicBezTo>
                    <a:pt x="71" y="172"/>
                    <a:pt x="71" y="173"/>
                    <a:pt x="72" y="172"/>
                  </a:cubicBezTo>
                  <a:cubicBezTo>
                    <a:pt x="73" y="172"/>
                    <a:pt x="73" y="170"/>
                    <a:pt x="74" y="170"/>
                  </a:cubicBezTo>
                  <a:cubicBezTo>
                    <a:pt x="75" y="168"/>
                    <a:pt x="75" y="166"/>
                    <a:pt x="77" y="165"/>
                  </a:cubicBezTo>
                  <a:cubicBezTo>
                    <a:pt x="77" y="164"/>
                    <a:pt x="78" y="165"/>
                    <a:pt x="79" y="164"/>
                  </a:cubicBezTo>
                  <a:cubicBezTo>
                    <a:pt x="80" y="164"/>
                    <a:pt x="81" y="163"/>
                    <a:pt x="81" y="163"/>
                  </a:cubicBezTo>
                  <a:cubicBezTo>
                    <a:pt x="82" y="163"/>
                    <a:pt x="83" y="162"/>
                    <a:pt x="84" y="162"/>
                  </a:cubicBezTo>
                  <a:cubicBezTo>
                    <a:pt x="85" y="161"/>
                    <a:pt x="86" y="161"/>
                    <a:pt x="87" y="160"/>
                  </a:cubicBezTo>
                  <a:cubicBezTo>
                    <a:pt x="89" y="159"/>
                    <a:pt x="92" y="160"/>
                    <a:pt x="94" y="159"/>
                  </a:cubicBezTo>
                  <a:cubicBezTo>
                    <a:pt x="100" y="159"/>
                    <a:pt x="104" y="156"/>
                    <a:pt x="108" y="155"/>
                  </a:cubicBezTo>
                  <a:cubicBezTo>
                    <a:pt x="112" y="153"/>
                    <a:pt x="117" y="154"/>
                    <a:pt x="121" y="154"/>
                  </a:cubicBezTo>
                  <a:cubicBezTo>
                    <a:pt x="123" y="153"/>
                    <a:pt x="123" y="153"/>
                    <a:pt x="124" y="153"/>
                  </a:cubicBezTo>
                  <a:cubicBezTo>
                    <a:pt x="126" y="153"/>
                    <a:pt x="127" y="155"/>
                    <a:pt x="128" y="156"/>
                  </a:cubicBezTo>
                  <a:cubicBezTo>
                    <a:pt x="129" y="156"/>
                    <a:pt x="130" y="157"/>
                    <a:pt x="131" y="157"/>
                  </a:cubicBezTo>
                  <a:cubicBezTo>
                    <a:pt x="132" y="157"/>
                    <a:pt x="133" y="156"/>
                    <a:pt x="134" y="157"/>
                  </a:cubicBezTo>
                  <a:cubicBezTo>
                    <a:pt x="135" y="157"/>
                    <a:pt x="136" y="158"/>
                    <a:pt x="137" y="158"/>
                  </a:cubicBezTo>
                  <a:cubicBezTo>
                    <a:pt x="138" y="159"/>
                    <a:pt x="139" y="158"/>
                    <a:pt x="139" y="158"/>
                  </a:cubicBezTo>
                  <a:cubicBezTo>
                    <a:pt x="140" y="158"/>
                    <a:pt x="140" y="157"/>
                    <a:pt x="141" y="159"/>
                  </a:cubicBezTo>
                  <a:cubicBezTo>
                    <a:pt x="142" y="160"/>
                    <a:pt x="142" y="160"/>
                    <a:pt x="142" y="161"/>
                  </a:cubicBezTo>
                  <a:cubicBezTo>
                    <a:pt x="142" y="161"/>
                    <a:pt x="144" y="161"/>
                    <a:pt x="144" y="162"/>
                  </a:cubicBezTo>
                  <a:cubicBezTo>
                    <a:pt x="145" y="163"/>
                    <a:pt x="143" y="163"/>
                    <a:pt x="143" y="163"/>
                  </a:cubicBezTo>
                  <a:cubicBezTo>
                    <a:pt x="143" y="163"/>
                    <a:pt x="143" y="164"/>
                    <a:pt x="143" y="165"/>
                  </a:cubicBezTo>
                  <a:cubicBezTo>
                    <a:pt x="144" y="165"/>
                    <a:pt x="144" y="165"/>
                    <a:pt x="144" y="165"/>
                  </a:cubicBezTo>
                  <a:cubicBezTo>
                    <a:pt x="144" y="165"/>
                    <a:pt x="144" y="166"/>
                    <a:pt x="145" y="167"/>
                  </a:cubicBezTo>
                  <a:cubicBezTo>
                    <a:pt x="145" y="167"/>
                    <a:pt x="145" y="166"/>
                    <a:pt x="146" y="166"/>
                  </a:cubicBezTo>
                  <a:cubicBezTo>
                    <a:pt x="148" y="167"/>
                    <a:pt x="147" y="168"/>
                    <a:pt x="148" y="170"/>
                  </a:cubicBezTo>
                  <a:cubicBezTo>
                    <a:pt x="149" y="171"/>
                    <a:pt x="150" y="172"/>
                    <a:pt x="151" y="173"/>
                  </a:cubicBezTo>
                  <a:cubicBezTo>
                    <a:pt x="151" y="174"/>
                    <a:pt x="153" y="178"/>
                    <a:pt x="152" y="178"/>
                  </a:cubicBezTo>
                  <a:cubicBezTo>
                    <a:pt x="152" y="179"/>
                    <a:pt x="151" y="176"/>
                    <a:pt x="150" y="178"/>
                  </a:cubicBezTo>
                  <a:cubicBezTo>
                    <a:pt x="150" y="178"/>
                    <a:pt x="154" y="181"/>
                    <a:pt x="154" y="181"/>
                  </a:cubicBezTo>
                  <a:cubicBezTo>
                    <a:pt x="155" y="180"/>
                    <a:pt x="155" y="181"/>
                    <a:pt x="156" y="181"/>
                  </a:cubicBezTo>
                  <a:cubicBezTo>
                    <a:pt x="157" y="182"/>
                    <a:pt x="155" y="179"/>
                    <a:pt x="155" y="180"/>
                  </a:cubicBezTo>
                  <a:cubicBezTo>
                    <a:pt x="155" y="178"/>
                    <a:pt x="156" y="178"/>
                    <a:pt x="157" y="177"/>
                  </a:cubicBezTo>
                  <a:cubicBezTo>
                    <a:pt x="157" y="177"/>
                    <a:pt x="158" y="176"/>
                    <a:pt x="158" y="176"/>
                  </a:cubicBezTo>
                  <a:cubicBezTo>
                    <a:pt x="158" y="174"/>
                    <a:pt x="159" y="173"/>
                    <a:pt x="160" y="173"/>
                  </a:cubicBezTo>
                  <a:cubicBezTo>
                    <a:pt x="161" y="172"/>
                    <a:pt x="162" y="171"/>
                    <a:pt x="162" y="171"/>
                  </a:cubicBezTo>
                  <a:cubicBezTo>
                    <a:pt x="163" y="171"/>
                    <a:pt x="164" y="171"/>
                    <a:pt x="164" y="171"/>
                  </a:cubicBezTo>
                  <a:cubicBezTo>
                    <a:pt x="166" y="170"/>
                    <a:pt x="166" y="167"/>
                    <a:pt x="167" y="166"/>
                  </a:cubicBezTo>
                  <a:cubicBezTo>
                    <a:pt x="167" y="165"/>
                    <a:pt x="168" y="165"/>
                    <a:pt x="168" y="164"/>
                  </a:cubicBezTo>
                  <a:cubicBezTo>
                    <a:pt x="169" y="163"/>
                    <a:pt x="168" y="162"/>
                    <a:pt x="168" y="161"/>
                  </a:cubicBezTo>
                  <a:cubicBezTo>
                    <a:pt x="168" y="161"/>
                    <a:pt x="170" y="165"/>
                    <a:pt x="170" y="165"/>
                  </a:cubicBezTo>
                  <a:cubicBezTo>
                    <a:pt x="170" y="167"/>
                    <a:pt x="169" y="166"/>
                    <a:pt x="169" y="167"/>
                  </a:cubicBezTo>
                  <a:cubicBezTo>
                    <a:pt x="169" y="169"/>
                    <a:pt x="169" y="169"/>
                    <a:pt x="169" y="170"/>
                  </a:cubicBezTo>
                  <a:cubicBezTo>
                    <a:pt x="168" y="173"/>
                    <a:pt x="167" y="174"/>
                    <a:pt x="166" y="176"/>
                  </a:cubicBezTo>
                  <a:cubicBezTo>
                    <a:pt x="166" y="178"/>
                    <a:pt x="167" y="180"/>
                    <a:pt x="165" y="181"/>
                  </a:cubicBezTo>
                  <a:cubicBezTo>
                    <a:pt x="164" y="181"/>
                    <a:pt x="162" y="180"/>
                    <a:pt x="162" y="183"/>
                  </a:cubicBezTo>
                  <a:cubicBezTo>
                    <a:pt x="162" y="184"/>
                    <a:pt x="162" y="183"/>
                    <a:pt x="163" y="184"/>
                  </a:cubicBezTo>
                  <a:cubicBezTo>
                    <a:pt x="164" y="184"/>
                    <a:pt x="164" y="183"/>
                    <a:pt x="165" y="183"/>
                  </a:cubicBezTo>
                  <a:cubicBezTo>
                    <a:pt x="167" y="182"/>
                    <a:pt x="167" y="184"/>
                    <a:pt x="168" y="181"/>
                  </a:cubicBezTo>
                  <a:cubicBezTo>
                    <a:pt x="169" y="180"/>
                    <a:pt x="169" y="175"/>
                    <a:pt x="170" y="175"/>
                  </a:cubicBezTo>
                  <a:cubicBezTo>
                    <a:pt x="170" y="175"/>
                    <a:pt x="173" y="178"/>
                    <a:pt x="173" y="178"/>
                  </a:cubicBezTo>
                  <a:cubicBezTo>
                    <a:pt x="173" y="180"/>
                    <a:pt x="173" y="181"/>
                    <a:pt x="173" y="183"/>
                  </a:cubicBezTo>
                  <a:cubicBezTo>
                    <a:pt x="172" y="185"/>
                    <a:pt x="169" y="188"/>
                    <a:pt x="173" y="187"/>
                  </a:cubicBezTo>
                  <a:cubicBezTo>
                    <a:pt x="174" y="186"/>
                    <a:pt x="174" y="186"/>
                    <a:pt x="176" y="186"/>
                  </a:cubicBezTo>
                  <a:cubicBezTo>
                    <a:pt x="177" y="187"/>
                    <a:pt x="179" y="188"/>
                    <a:pt x="180" y="189"/>
                  </a:cubicBezTo>
                  <a:cubicBezTo>
                    <a:pt x="181" y="191"/>
                    <a:pt x="182" y="192"/>
                    <a:pt x="182" y="194"/>
                  </a:cubicBezTo>
                  <a:cubicBezTo>
                    <a:pt x="182" y="195"/>
                    <a:pt x="182" y="195"/>
                    <a:pt x="182" y="196"/>
                  </a:cubicBezTo>
                  <a:cubicBezTo>
                    <a:pt x="182" y="196"/>
                    <a:pt x="181" y="198"/>
                    <a:pt x="181" y="198"/>
                  </a:cubicBezTo>
                  <a:cubicBezTo>
                    <a:pt x="182" y="200"/>
                    <a:pt x="182" y="201"/>
                    <a:pt x="184" y="202"/>
                  </a:cubicBezTo>
                  <a:cubicBezTo>
                    <a:pt x="184" y="204"/>
                    <a:pt x="185" y="205"/>
                    <a:pt x="186" y="206"/>
                  </a:cubicBezTo>
                  <a:cubicBezTo>
                    <a:pt x="188" y="208"/>
                    <a:pt x="190" y="207"/>
                    <a:pt x="191" y="208"/>
                  </a:cubicBezTo>
                  <a:cubicBezTo>
                    <a:pt x="192" y="209"/>
                    <a:pt x="193" y="210"/>
                    <a:pt x="193" y="210"/>
                  </a:cubicBezTo>
                  <a:cubicBezTo>
                    <a:pt x="195" y="210"/>
                    <a:pt x="194" y="209"/>
                    <a:pt x="195" y="209"/>
                  </a:cubicBezTo>
                  <a:cubicBezTo>
                    <a:pt x="196" y="209"/>
                    <a:pt x="197" y="210"/>
                    <a:pt x="198" y="210"/>
                  </a:cubicBezTo>
                  <a:cubicBezTo>
                    <a:pt x="199" y="210"/>
                    <a:pt x="199" y="210"/>
                    <a:pt x="200" y="210"/>
                  </a:cubicBezTo>
                  <a:cubicBezTo>
                    <a:pt x="201" y="210"/>
                    <a:pt x="203" y="212"/>
                    <a:pt x="205" y="213"/>
                  </a:cubicBezTo>
                  <a:cubicBezTo>
                    <a:pt x="206" y="214"/>
                    <a:pt x="207" y="214"/>
                    <a:pt x="208" y="213"/>
                  </a:cubicBezTo>
                  <a:cubicBezTo>
                    <a:pt x="210" y="213"/>
                    <a:pt x="210" y="212"/>
                    <a:pt x="211" y="211"/>
                  </a:cubicBezTo>
                  <a:cubicBezTo>
                    <a:pt x="212" y="210"/>
                    <a:pt x="216" y="209"/>
                    <a:pt x="215" y="208"/>
                  </a:cubicBezTo>
                  <a:cubicBezTo>
                    <a:pt x="215" y="208"/>
                    <a:pt x="213" y="209"/>
                    <a:pt x="213" y="208"/>
                  </a:cubicBezTo>
                  <a:cubicBezTo>
                    <a:pt x="213" y="207"/>
                    <a:pt x="217" y="205"/>
                    <a:pt x="217" y="206"/>
                  </a:cubicBezTo>
                  <a:cubicBezTo>
                    <a:pt x="219" y="207"/>
                    <a:pt x="217" y="209"/>
                    <a:pt x="216" y="210"/>
                  </a:cubicBezTo>
                  <a:cubicBezTo>
                    <a:pt x="216" y="210"/>
                    <a:pt x="217" y="211"/>
                    <a:pt x="217" y="211"/>
                  </a:cubicBezTo>
                  <a:cubicBezTo>
                    <a:pt x="218" y="211"/>
                    <a:pt x="218" y="211"/>
                    <a:pt x="218" y="211"/>
                  </a:cubicBezTo>
                  <a:cubicBezTo>
                    <a:pt x="219" y="210"/>
                    <a:pt x="219" y="208"/>
                    <a:pt x="220" y="209"/>
                  </a:cubicBezTo>
                  <a:cubicBezTo>
                    <a:pt x="222" y="209"/>
                    <a:pt x="220" y="211"/>
                    <a:pt x="221" y="212"/>
                  </a:cubicBezTo>
                  <a:cubicBezTo>
                    <a:pt x="221" y="213"/>
                    <a:pt x="222" y="212"/>
                    <a:pt x="223" y="213"/>
                  </a:cubicBezTo>
                  <a:cubicBezTo>
                    <a:pt x="223" y="213"/>
                    <a:pt x="223" y="215"/>
                    <a:pt x="224" y="215"/>
                  </a:cubicBezTo>
                  <a:cubicBezTo>
                    <a:pt x="224" y="215"/>
                    <a:pt x="225" y="214"/>
                    <a:pt x="225" y="214"/>
                  </a:cubicBezTo>
                  <a:cubicBezTo>
                    <a:pt x="226" y="215"/>
                    <a:pt x="227" y="217"/>
                    <a:pt x="228" y="216"/>
                  </a:cubicBezTo>
                  <a:cubicBezTo>
                    <a:pt x="227" y="215"/>
                    <a:pt x="228" y="214"/>
                    <a:pt x="227" y="214"/>
                  </a:cubicBezTo>
                  <a:cubicBezTo>
                    <a:pt x="228" y="214"/>
                    <a:pt x="225" y="215"/>
                    <a:pt x="226" y="214"/>
                  </a:cubicBezTo>
                  <a:cubicBezTo>
                    <a:pt x="226" y="213"/>
                    <a:pt x="227" y="213"/>
                    <a:pt x="228" y="213"/>
                  </a:cubicBezTo>
                  <a:cubicBezTo>
                    <a:pt x="230" y="213"/>
                    <a:pt x="234" y="210"/>
                    <a:pt x="235" y="208"/>
                  </a:cubicBezTo>
                  <a:cubicBezTo>
                    <a:pt x="235" y="207"/>
                    <a:pt x="234" y="207"/>
                    <a:pt x="234" y="207"/>
                  </a:cubicBezTo>
                  <a:cubicBezTo>
                    <a:pt x="234" y="208"/>
                    <a:pt x="236" y="206"/>
                    <a:pt x="236" y="206"/>
                  </a:cubicBezTo>
                  <a:cubicBezTo>
                    <a:pt x="237" y="205"/>
                    <a:pt x="239" y="205"/>
                    <a:pt x="239" y="205"/>
                  </a:cubicBezTo>
                  <a:cubicBezTo>
                    <a:pt x="242" y="205"/>
                    <a:pt x="244" y="205"/>
                    <a:pt x="246" y="205"/>
                  </a:cubicBezTo>
                  <a:cubicBezTo>
                    <a:pt x="248" y="205"/>
                    <a:pt x="249" y="204"/>
                    <a:pt x="250" y="203"/>
                  </a:cubicBezTo>
                  <a:cubicBezTo>
                    <a:pt x="251" y="202"/>
                    <a:pt x="251" y="203"/>
                    <a:pt x="251" y="201"/>
                  </a:cubicBezTo>
                  <a:cubicBezTo>
                    <a:pt x="251" y="200"/>
                    <a:pt x="251" y="199"/>
                    <a:pt x="251" y="198"/>
                  </a:cubicBezTo>
                  <a:cubicBezTo>
                    <a:pt x="251" y="197"/>
                    <a:pt x="251" y="196"/>
                    <a:pt x="252" y="195"/>
                  </a:cubicBezTo>
                  <a:cubicBezTo>
                    <a:pt x="252" y="193"/>
                    <a:pt x="252" y="191"/>
                    <a:pt x="252" y="190"/>
                  </a:cubicBezTo>
                  <a:cubicBezTo>
                    <a:pt x="253" y="188"/>
                    <a:pt x="254" y="185"/>
                    <a:pt x="255" y="183"/>
                  </a:cubicBezTo>
                  <a:cubicBezTo>
                    <a:pt x="256" y="183"/>
                    <a:pt x="257" y="183"/>
                    <a:pt x="257" y="182"/>
                  </a:cubicBezTo>
                  <a:cubicBezTo>
                    <a:pt x="257" y="182"/>
                    <a:pt x="256" y="181"/>
                    <a:pt x="257" y="181"/>
                  </a:cubicBezTo>
                  <a:cubicBezTo>
                    <a:pt x="257" y="180"/>
                    <a:pt x="257" y="180"/>
                    <a:pt x="257" y="179"/>
                  </a:cubicBezTo>
                  <a:cubicBezTo>
                    <a:pt x="257" y="178"/>
                    <a:pt x="257" y="177"/>
                    <a:pt x="258" y="176"/>
                  </a:cubicBezTo>
                  <a:cubicBezTo>
                    <a:pt x="258" y="175"/>
                    <a:pt x="259" y="175"/>
                    <a:pt x="259" y="175"/>
                  </a:cubicBezTo>
                  <a:cubicBezTo>
                    <a:pt x="259" y="174"/>
                    <a:pt x="259" y="174"/>
                    <a:pt x="259" y="173"/>
                  </a:cubicBezTo>
                  <a:cubicBezTo>
                    <a:pt x="259" y="173"/>
                    <a:pt x="260" y="173"/>
                    <a:pt x="260" y="173"/>
                  </a:cubicBezTo>
                  <a:cubicBezTo>
                    <a:pt x="260" y="173"/>
                    <a:pt x="260" y="172"/>
                    <a:pt x="260" y="172"/>
                  </a:cubicBezTo>
                  <a:cubicBezTo>
                    <a:pt x="260" y="172"/>
                    <a:pt x="260" y="171"/>
                    <a:pt x="260" y="171"/>
                  </a:cubicBezTo>
                  <a:cubicBezTo>
                    <a:pt x="261" y="169"/>
                    <a:pt x="262" y="169"/>
                    <a:pt x="262" y="167"/>
                  </a:cubicBezTo>
                  <a:cubicBezTo>
                    <a:pt x="263" y="166"/>
                    <a:pt x="263" y="165"/>
                    <a:pt x="265" y="164"/>
                  </a:cubicBezTo>
                  <a:cubicBezTo>
                    <a:pt x="265" y="163"/>
                    <a:pt x="266" y="164"/>
                    <a:pt x="266" y="163"/>
                  </a:cubicBezTo>
                  <a:cubicBezTo>
                    <a:pt x="266" y="163"/>
                    <a:pt x="265" y="163"/>
                    <a:pt x="265" y="163"/>
                  </a:cubicBezTo>
                  <a:cubicBezTo>
                    <a:pt x="265" y="163"/>
                    <a:pt x="267" y="162"/>
                    <a:pt x="267" y="161"/>
                  </a:cubicBezTo>
                  <a:cubicBezTo>
                    <a:pt x="268" y="161"/>
                    <a:pt x="268" y="161"/>
                    <a:pt x="269" y="160"/>
                  </a:cubicBezTo>
                  <a:cubicBezTo>
                    <a:pt x="269" y="160"/>
                    <a:pt x="268" y="160"/>
                    <a:pt x="268" y="159"/>
                  </a:cubicBezTo>
                  <a:cubicBezTo>
                    <a:pt x="268" y="159"/>
                    <a:pt x="269" y="159"/>
                    <a:pt x="269" y="159"/>
                  </a:cubicBezTo>
                  <a:cubicBezTo>
                    <a:pt x="268" y="157"/>
                    <a:pt x="271" y="154"/>
                    <a:pt x="272" y="152"/>
                  </a:cubicBezTo>
                  <a:cubicBezTo>
                    <a:pt x="272" y="150"/>
                    <a:pt x="271" y="147"/>
                    <a:pt x="272" y="145"/>
                  </a:cubicBezTo>
                  <a:cubicBezTo>
                    <a:pt x="273" y="143"/>
                    <a:pt x="274" y="140"/>
                    <a:pt x="274" y="138"/>
                  </a:cubicBezTo>
                  <a:cubicBezTo>
                    <a:pt x="274" y="136"/>
                    <a:pt x="274" y="135"/>
                    <a:pt x="275" y="134"/>
                  </a:cubicBezTo>
                  <a:cubicBezTo>
                    <a:pt x="275" y="133"/>
                    <a:pt x="277" y="132"/>
                    <a:pt x="276" y="130"/>
                  </a:cubicBezTo>
                  <a:close/>
                  <a:moveTo>
                    <a:pt x="163" y="35"/>
                  </a:moveTo>
                  <a:cubicBezTo>
                    <a:pt x="164" y="34"/>
                    <a:pt x="163" y="36"/>
                    <a:pt x="163" y="36"/>
                  </a:cubicBezTo>
                  <a:cubicBezTo>
                    <a:pt x="163" y="36"/>
                    <a:pt x="163" y="35"/>
                    <a:pt x="163" y="35"/>
                  </a:cubicBezTo>
                  <a:close/>
                  <a:moveTo>
                    <a:pt x="160" y="5"/>
                  </a:moveTo>
                  <a:cubicBezTo>
                    <a:pt x="160" y="5"/>
                    <a:pt x="160" y="5"/>
                    <a:pt x="160" y="5"/>
                  </a:cubicBezTo>
                  <a:cubicBezTo>
                    <a:pt x="160" y="5"/>
                    <a:pt x="161" y="4"/>
                    <a:pt x="161" y="3"/>
                  </a:cubicBezTo>
                  <a:cubicBezTo>
                    <a:pt x="161" y="3"/>
                    <a:pt x="160" y="5"/>
                    <a:pt x="160" y="5"/>
                  </a:cubicBezTo>
                  <a:close/>
                  <a:moveTo>
                    <a:pt x="158" y="7"/>
                  </a:moveTo>
                  <a:cubicBezTo>
                    <a:pt x="158" y="7"/>
                    <a:pt x="159" y="6"/>
                    <a:pt x="159" y="6"/>
                  </a:cubicBezTo>
                  <a:cubicBezTo>
                    <a:pt x="159" y="7"/>
                    <a:pt x="158" y="7"/>
                    <a:pt x="158" y="7"/>
                  </a:cubicBezTo>
                  <a:close/>
                  <a:moveTo>
                    <a:pt x="158" y="21"/>
                  </a:moveTo>
                  <a:cubicBezTo>
                    <a:pt x="158" y="22"/>
                    <a:pt x="158" y="22"/>
                    <a:pt x="158" y="22"/>
                  </a:cubicBezTo>
                  <a:cubicBezTo>
                    <a:pt x="157" y="23"/>
                    <a:pt x="157" y="20"/>
                    <a:pt x="158" y="21"/>
                  </a:cubicBezTo>
                  <a:close/>
                  <a:moveTo>
                    <a:pt x="160" y="34"/>
                  </a:moveTo>
                  <a:cubicBezTo>
                    <a:pt x="160" y="34"/>
                    <a:pt x="160" y="35"/>
                    <a:pt x="160" y="35"/>
                  </a:cubicBezTo>
                  <a:cubicBezTo>
                    <a:pt x="160" y="34"/>
                    <a:pt x="160" y="34"/>
                    <a:pt x="160" y="34"/>
                  </a:cubicBezTo>
                  <a:close/>
                  <a:moveTo>
                    <a:pt x="155" y="8"/>
                  </a:moveTo>
                  <a:cubicBezTo>
                    <a:pt x="155" y="8"/>
                    <a:pt x="156" y="8"/>
                    <a:pt x="156" y="8"/>
                  </a:cubicBezTo>
                  <a:cubicBezTo>
                    <a:pt x="156" y="8"/>
                    <a:pt x="155" y="8"/>
                    <a:pt x="155" y="8"/>
                  </a:cubicBezTo>
                  <a:close/>
                  <a:moveTo>
                    <a:pt x="161" y="25"/>
                  </a:moveTo>
                  <a:cubicBezTo>
                    <a:pt x="161" y="25"/>
                    <a:pt x="159" y="25"/>
                    <a:pt x="159" y="24"/>
                  </a:cubicBezTo>
                  <a:cubicBezTo>
                    <a:pt x="160" y="24"/>
                    <a:pt x="159" y="23"/>
                    <a:pt x="159" y="22"/>
                  </a:cubicBezTo>
                  <a:cubicBezTo>
                    <a:pt x="159" y="22"/>
                    <a:pt x="160" y="22"/>
                    <a:pt x="160" y="22"/>
                  </a:cubicBezTo>
                  <a:cubicBezTo>
                    <a:pt x="162" y="20"/>
                    <a:pt x="160" y="21"/>
                    <a:pt x="162" y="22"/>
                  </a:cubicBezTo>
                  <a:cubicBezTo>
                    <a:pt x="162" y="22"/>
                    <a:pt x="162" y="21"/>
                    <a:pt x="162" y="22"/>
                  </a:cubicBezTo>
                  <a:cubicBezTo>
                    <a:pt x="163" y="22"/>
                    <a:pt x="161" y="24"/>
                    <a:pt x="161" y="24"/>
                  </a:cubicBezTo>
                  <a:cubicBezTo>
                    <a:pt x="161" y="24"/>
                    <a:pt x="162" y="24"/>
                    <a:pt x="162" y="25"/>
                  </a:cubicBezTo>
                  <a:cubicBezTo>
                    <a:pt x="162" y="26"/>
                    <a:pt x="162" y="25"/>
                    <a:pt x="161" y="25"/>
                  </a:cubicBezTo>
                  <a:close/>
                  <a:moveTo>
                    <a:pt x="116" y="8"/>
                  </a:moveTo>
                  <a:cubicBezTo>
                    <a:pt x="115" y="7"/>
                    <a:pt x="118" y="5"/>
                    <a:pt x="118" y="5"/>
                  </a:cubicBezTo>
                  <a:cubicBezTo>
                    <a:pt x="118" y="5"/>
                    <a:pt x="118" y="5"/>
                    <a:pt x="118" y="5"/>
                  </a:cubicBezTo>
                  <a:cubicBezTo>
                    <a:pt x="118" y="5"/>
                    <a:pt x="118" y="4"/>
                    <a:pt x="118" y="4"/>
                  </a:cubicBezTo>
                  <a:cubicBezTo>
                    <a:pt x="118" y="3"/>
                    <a:pt x="119" y="5"/>
                    <a:pt x="120" y="5"/>
                  </a:cubicBezTo>
                  <a:cubicBezTo>
                    <a:pt x="122" y="6"/>
                    <a:pt x="123" y="3"/>
                    <a:pt x="125" y="4"/>
                  </a:cubicBezTo>
                  <a:cubicBezTo>
                    <a:pt x="127" y="5"/>
                    <a:pt x="125" y="7"/>
                    <a:pt x="124" y="8"/>
                  </a:cubicBezTo>
                  <a:cubicBezTo>
                    <a:pt x="122" y="9"/>
                    <a:pt x="122" y="8"/>
                    <a:pt x="121" y="8"/>
                  </a:cubicBezTo>
                  <a:cubicBezTo>
                    <a:pt x="120" y="8"/>
                    <a:pt x="116" y="8"/>
                    <a:pt x="116" y="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endParaRPr lang="ru-RU" sz="7198"/>
            </a:p>
          </p:txBody>
        </p:sp>
        <p:sp>
          <p:nvSpPr>
            <p:cNvPr id="11" name="Asia">
              <a:extLst>
                <a:ext uri="{FF2B5EF4-FFF2-40B4-BE49-F238E27FC236}">
                  <a16:creationId xmlns:a16="http://schemas.microsoft.com/office/drawing/2014/main" id="{05724416-4282-0346-F2B1-D28711D0C87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2890318" y="1376205"/>
              <a:ext cx="8884510" cy="9541565"/>
            </a:xfrm>
            <a:custGeom>
              <a:avLst/>
              <a:gdLst>
                <a:gd name="T0" fmla="*/ 3572002 w 1132"/>
                <a:gd name="T1" fmla="*/ 4343565 h 1214"/>
                <a:gd name="T2" fmla="*/ 3595553 w 1132"/>
                <a:gd name="T3" fmla="*/ 4253156 h 1214"/>
                <a:gd name="T4" fmla="*/ 3395364 w 1132"/>
                <a:gd name="T5" fmla="*/ 4343565 h 1214"/>
                <a:gd name="T6" fmla="*/ 3791817 w 1132"/>
                <a:gd name="T7" fmla="*/ 4630515 h 1214"/>
                <a:gd name="T8" fmla="*/ 4074437 w 1132"/>
                <a:gd name="T9" fmla="*/ 4559760 h 1214"/>
                <a:gd name="T10" fmla="*/ 2684889 w 1132"/>
                <a:gd name="T11" fmla="*/ 3093562 h 1214"/>
                <a:gd name="T12" fmla="*/ 1707495 w 1132"/>
                <a:gd name="T13" fmla="*/ 687895 h 1214"/>
                <a:gd name="T14" fmla="*/ 1460203 w 1132"/>
                <a:gd name="T15" fmla="*/ 165095 h 1214"/>
                <a:gd name="T16" fmla="*/ 812532 w 1132"/>
                <a:gd name="T17" fmla="*/ 963053 h 1214"/>
                <a:gd name="T18" fmla="*/ 769354 w 1132"/>
                <a:gd name="T19" fmla="*/ 1328620 h 1214"/>
                <a:gd name="T20" fmla="*/ 1876282 w 1132"/>
                <a:gd name="T21" fmla="*/ 294812 h 1214"/>
                <a:gd name="T22" fmla="*/ 828233 w 1132"/>
                <a:gd name="T23" fmla="*/ 220126 h 1214"/>
                <a:gd name="T24" fmla="*/ 3116670 w 1132"/>
                <a:gd name="T25" fmla="*/ 2338843 h 1214"/>
                <a:gd name="T26" fmla="*/ 2975360 w 1132"/>
                <a:gd name="T27" fmla="*/ 904090 h 1214"/>
                <a:gd name="T28" fmla="*/ 1621139 w 1132"/>
                <a:gd name="T29" fmla="*/ 1037739 h 1214"/>
                <a:gd name="T30" fmla="*/ 1931236 w 1132"/>
                <a:gd name="T31" fmla="*/ 3608500 h 1214"/>
                <a:gd name="T32" fmla="*/ 2209931 w 1132"/>
                <a:gd name="T33" fmla="*/ 3435544 h 1214"/>
                <a:gd name="T34" fmla="*/ 2523953 w 1132"/>
                <a:gd name="T35" fmla="*/ 2999222 h 1214"/>
                <a:gd name="T36" fmla="*/ 2680964 w 1132"/>
                <a:gd name="T37" fmla="*/ 3026737 h 1214"/>
                <a:gd name="T38" fmla="*/ 3199100 w 1132"/>
                <a:gd name="T39" fmla="*/ 2055823 h 1214"/>
                <a:gd name="T40" fmla="*/ 3626955 w 1132"/>
                <a:gd name="T41" fmla="*/ 2012584 h 1214"/>
                <a:gd name="T42" fmla="*/ 3701536 w 1132"/>
                <a:gd name="T43" fmla="*/ 2028307 h 1214"/>
                <a:gd name="T44" fmla="*/ 4313879 w 1132"/>
                <a:gd name="T45" fmla="*/ 1607709 h 1214"/>
                <a:gd name="T46" fmla="*/ 3210876 w 1132"/>
                <a:gd name="T47" fmla="*/ 1210695 h 1214"/>
                <a:gd name="T48" fmla="*/ 2724142 w 1132"/>
                <a:gd name="T49" fmla="*/ 1108493 h 1214"/>
                <a:gd name="T50" fmla="*/ 2131425 w 1132"/>
                <a:gd name="T51" fmla="*/ 1143871 h 1214"/>
                <a:gd name="T52" fmla="*/ 1876282 w 1132"/>
                <a:gd name="T53" fmla="*/ 841197 h 1214"/>
                <a:gd name="T54" fmla="*/ 1424875 w 1132"/>
                <a:gd name="T55" fmla="*/ 1191041 h 1214"/>
                <a:gd name="T56" fmla="*/ 1103003 w 1132"/>
                <a:gd name="T57" fmla="*/ 1305035 h 1214"/>
                <a:gd name="T58" fmla="*/ 478884 w 1132"/>
                <a:gd name="T59" fmla="*/ 1666671 h 1214"/>
                <a:gd name="T60" fmla="*/ 302246 w 1132"/>
                <a:gd name="T61" fmla="*/ 1474060 h 1214"/>
                <a:gd name="T62" fmla="*/ 188413 w 1132"/>
                <a:gd name="T63" fmla="*/ 2350635 h 1214"/>
                <a:gd name="T64" fmla="*/ 39253 w 1132"/>
                <a:gd name="T65" fmla="*/ 2936328 h 1214"/>
                <a:gd name="T66" fmla="*/ 730101 w 1132"/>
                <a:gd name="T67" fmla="*/ 3278310 h 1214"/>
                <a:gd name="T68" fmla="*/ 671222 w 1132"/>
                <a:gd name="T69" fmla="*/ 2720133 h 1214"/>
                <a:gd name="T70" fmla="*/ 4364907 w 1132"/>
                <a:gd name="T71" fmla="*/ 2165886 h 1214"/>
                <a:gd name="T72" fmla="*/ 1927311 w 1132"/>
                <a:gd name="T73" fmla="*/ 318397 h 1214"/>
                <a:gd name="T74" fmla="*/ 2123575 w 1132"/>
                <a:gd name="T75" fmla="*/ 503146 h 1214"/>
                <a:gd name="T76" fmla="*/ 2759469 w 1132"/>
                <a:gd name="T77" fmla="*/ 1139940 h 1214"/>
                <a:gd name="T78" fmla="*/ 2567131 w 1132"/>
                <a:gd name="T79" fmla="*/ 3667462 h 1214"/>
                <a:gd name="T80" fmla="*/ 2492551 w 1132"/>
                <a:gd name="T81" fmla="*/ 3730356 h 1214"/>
                <a:gd name="T82" fmla="*/ 2559280 w 1132"/>
                <a:gd name="T83" fmla="*/ 3584915 h 1214"/>
                <a:gd name="T84" fmla="*/ 2629935 w 1132"/>
                <a:gd name="T85" fmla="*/ 3647808 h 1214"/>
                <a:gd name="T86" fmla="*/ 2614234 w 1132"/>
                <a:gd name="T87" fmla="*/ 3746079 h 1214"/>
                <a:gd name="T88" fmla="*/ 2614234 w 1132"/>
                <a:gd name="T89" fmla="*/ 3828626 h 1214"/>
                <a:gd name="T90" fmla="*/ 2626010 w 1132"/>
                <a:gd name="T91" fmla="*/ 3702840 h 1214"/>
                <a:gd name="T92" fmla="*/ 2445447 w 1132"/>
                <a:gd name="T93" fmla="*/ 3848280 h 1214"/>
                <a:gd name="T94" fmla="*/ 2783021 w 1132"/>
                <a:gd name="T95" fmla="*/ 3089631 h 1214"/>
                <a:gd name="T96" fmla="*/ 3034239 w 1132"/>
                <a:gd name="T97" fmla="*/ 2790888 h 1214"/>
                <a:gd name="T98" fmla="*/ 3046015 w 1132"/>
                <a:gd name="T99" fmla="*/ 3026737 h 1214"/>
                <a:gd name="T100" fmla="*/ 2849751 w 1132"/>
                <a:gd name="T101" fmla="*/ 3022807 h 1214"/>
                <a:gd name="T102" fmla="*/ 2845825 w 1132"/>
                <a:gd name="T103" fmla="*/ 3101423 h 1214"/>
                <a:gd name="T104" fmla="*/ 2567131 w 1132"/>
                <a:gd name="T105" fmla="*/ 4276741 h 1214"/>
                <a:gd name="T106" fmla="*/ 2818349 w 1132"/>
                <a:gd name="T107" fmla="*/ 4257087 h 1214"/>
                <a:gd name="T108" fmla="*/ 3026388 w 1132"/>
                <a:gd name="T109" fmla="*/ 4233502 h 1214"/>
                <a:gd name="T110" fmla="*/ 2578907 w 1132"/>
                <a:gd name="T111" fmla="*/ 4319980 h 1214"/>
                <a:gd name="T112" fmla="*/ 2135350 w 1132"/>
                <a:gd name="T113" fmla="*/ 4186332 h 1214"/>
                <a:gd name="T114" fmla="*/ 2151052 w 1132"/>
                <a:gd name="T115" fmla="*/ 4091992 h 1214"/>
                <a:gd name="T116" fmla="*/ 2602458 w 1132"/>
                <a:gd name="T117" fmla="*/ 4021237 h 1214"/>
                <a:gd name="T118" fmla="*/ 2602458 w 1132"/>
                <a:gd name="T119" fmla="*/ 4186332 h 1214"/>
                <a:gd name="T120" fmla="*/ 2500401 w 1132"/>
                <a:gd name="T121" fmla="*/ 4257087 h 1214"/>
                <a:gd name="T122" fmla="*/ 2441522 w 1132"/>
                <a:gd name="T123" fmla="*/ 3946551 h 1214"/>
                <a:gd name="T124" fmla="*/ 1707495 w 1132"/>
                <a:gd name="T125" fmla="*/ 3447336 h 1214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1132" h="1214">
                  <a:moveTo>
                    <a:pt x="969" y="1149"/>
                  </a:moveTo>
                  <a:cubicBezTo>
                    <a:pt x="969" y="1149"/>
                    <a:pt x="969" y="1149"/>
                    <a:pt x="969" y="1149"/>
                  </a:cubicBezTo>
                  <a:cubicBezTo>
                    <a:pt x="969" y="1149"/>
                    <a:pt x="969" y="1149"/>
                    <a:pt x="969" y="1149"/>
                  </a:cubicBezTo>
                  <a:close/>
                  <a:moveTo>
                    <a:pt x="969" y="1150"/>
                  </a:moveTo>
                  <a:cubicBezTo>
                    <a:pt x="969" y="1150"/>
                    <a:pt x="968" y="1150"/>
                    <a:pt x="968" y="1150"/>
                  </a:cubicBezTo>
                  <a:cubicBezTo>
                    <a:pt x="967" y="1151"/>
                    <a:pt x="970" y="1152"/>
                    <a:pt x="970" y="1152"/>
                  </a:cubicBezTo>
                  <a:cubicBezTo>
                    <a:pt x="972" y="1152"/>
                    <a:pt x="970" y="1150"/>
                    <a:pt x="969" y="1150"/>
                  </a:cubicBezTo>
                  <a:close/>
                  <a:moveTo>
                    <a:pt x="974" y="1160"/>
                  </a:moveTo>
                  <a:cubicBezTo>
                    <a:pt x="973" y="1159"/>
                    <a:pt x="976" y="1160"/>
                    <a:pt x="975" y="1160"/>
                  </a:cubicBezTo>
                  <a:cubicBezTo>
                    <a:pt x="975" y="1159"/>
                    <a:pt x="975" y="1159"/>
                    <a:pt x="975" y="1159"/>
                  </a:cubicBezTo>
                  <a:cubicBezTo>
                    <a:pt x="975" y="1158"/>
                    <a:pt x="974" y="1157"/>
                    <a:pt x="974" y="1158"/>
                  </a:cubicBezTo>
                  <a:cubicBezTo>
                    <a:pt x="973" y="1158"/>
                    <a:pt x="973" y="1159"/>
                    <a:pt x="974" y="1159"/>
                  </a:cubicBezTo>
                  <a:cubicBezTo>
                    <a:pt x="974" y="1159"/>
                    <a:pt x="974" y="1159"/>
                    <a:pt x="974" y="1160"/>
                  </a:cubicBezTo>
                  <a:close/>
                  <a:moveTo>
                    <a:pt x="969" y="1146"/>
                  </a:moveTo>
                  <a:cubicBezTo>
                    <a:pt x="969" y="1147"/>
                    <a:pt x="969" y="1147"/>
                    <a:pt x="970" y="1146"/>
                  </a:cubicBezTo>
                  <a:cubicBezTo>
                    <a:pt x="970" y="1146"/>
                    <a:pt x="969" y="1146"/>
                    <a:pt x="969" y="1146"/>
                  </a:cubicBezTo>
                  <a:close/>
                  <a:moveTo>
                    <a:pt x="971" y="1145"/>
                  </a:moveTo>
                  <a:cubicBezTo>
                    <a:pt x="971" y="1145"/>
                    <a:pt x="971" y="1145"/>
                    <a:pt x="970" y="1145"/>
                  </a:cubicBezTo>
                  <a:cubicBezTo>
                    <a:pt x="970" y="1145"/>
                    <a:pt x="970" y="1145"/>
                    <a:pt x="970" y="1145"/>
                  </a:cubicBezTo>
                  <a:cubicBezTo>
                    <a:pt x="971" y="1145"/>
                    <a:pt x="971" y="1145"/>
                    <a:pt x="971" y="1145"/>
                  </a:cubicBezTo>
                  <a:close/>
                  <a:moveTo>
                    <a:pt x="969" y="1144"/>
                  </a:moveTo>
                  <a:cubicBezTo>
                    <a:pt x="968" y="1143"/>
                    <a:pt x="968" y="1143"/>
                    <a:pt x="968" y="1143"/>
                  </a:cubicBezTo>
                  <a:cubicBezTo>
                    <a:pt x="968" y="1143"/>
                    <a:pt x="968" y="1143"/>
                    <a:pt x="968" y="1144"/>
                  </a:cubicBezTo>
                  <a:cubicBezTo>
                    <a:pt x="968" y="1145"/>
                    <a:pt x="969" y="1144"/>
                    <a:pt x="969" y="1144"/>
                  </a:cubicBezTo>
                  <a:cubicBezTo>
                    <a:pt x="969" y="1145"/>
                    <a:pt x="970" y="1145"/>
                    <a:pt x="970" y="1145"/>
                  </a:cubicBezTo>
                  <a:cubicBezTo>
                    <a:pt x="970" y="1144"/>
                    <a:pt x="969" y="1144"/>
                    <a:pt x="969" y="1144"/>
                  </a:cubicBezTo>
                  <a:close/>
                  <a:moveTo>
                    <a:pt x="968" y="1135"/>
                  </a:moveTo>
                  <a:cubicBezTo>
                    <a:pt x="968" y="1136"/>
                    <a:pt x="968" y="1136"/>
                    <a:pt x="968" y="1137"/>
                  </a:cubicBezTo>
                  <a:cubicBezTo>
                    <a:pt x="968" y="1137"/>
                    <a:pt x="968" y="1137"/>
                    <a:pt x="968" y="1137"/>
                  </a:cubicBezTo>
                  <a:cubicBezTo>
                    <a:pt x="968" y="1138"/>
                    <a:pt x="968" y="1138"/>
                    <a:pt x="968" y="1138"/>
                  </a:cubicBezTo>
                  <a:cubicBezTo>
                    <a:pt x="968" y="1138"/>
                    <a:pt x="968" y="1138"/>
                    <a:pt x="968" y="1138"/>
                  </a:cubicBezTo>
                  <a:cubicBezTo>
                    <a:pt x="968" y="1138"/>
                    <a:pt x="968" y="1138"/>
                    <a:pt x="968" y="1139"/>
                  </a:cubicBezTo>
                  <a:cubicBezTo>
                    <a:pt x="968" y="1139"/>
                    <a:pt x="969" y="1139"/>
                    <a:pt x="969" y="1139"/>
                  </a:cubicBezTo>
                  <a:cubicBezTo>
                    <a:pt x="969" y="1139"/>
                    <a:pt x="968" y="1134"/>
                    <a:pt x="968" y="1135"/>
                  </a:cubicBezTo>
                  <a:close/>
                  <a:moveTo>
                    <a:pt x="968" y="1142"/>
                  </a:moveTo>
                  <a:cubicBezTo>
                    <a:pt x="968" y="1142"/>
                    <a:pt x="968" y="1143"/>
                    <a:pt x="968" y="1142"/>
                  </a:cubicBezTo>
                  <a:cubicBezTo>
                    <a:pt x="968" y="1142"/>
                    <a:pt x="969" y="1142"/>
                    <a:pt x="968" y="1142"/>
                  </a:cubicBezTo>
                  <a:close/>
                  <a:moveTo>
                    <a:pt x="967" y="1131"/>
                  </a:moveTo>
                  <a:cubicBezTo>
                    <a:pt x="967" y="1131"/>
                    <a:pt x="967" y="1131"/>
                    <a:pt x="967" y="1132"/>
                  </a:cubicBezTo>
                  <a:cubicBezTo>
                    <a:pt x="967" y="1132"/>
                    <a:pt x="968" y="1134"/>
                    <a:pt x="968" y="1135"/>
                  </a:cubicBezTo>
                  <a:cubicBezTo>
                    <a:pt x="968" y="1134"/>
                    <a:pt x="967" y="1132"/>
                    <a:pt x="967" y="1131"/>
                  </a:cubicBezTo>
                  <a:close/>
                  <a:moveTo>
                    <a:pt x="975" y="1163"/>
                  </a:moveTo>
                  <a:cubicBezTo>
                    <a:pt x="975" y="1164"/>
                    <a:pt x="975" y="1164"/>
                    <a:pt x="975" y="1164"/>
                  </a:cubicBezTo>
                  <a:cubicBezTo>
                    <a:pt x="976" y="1167"/>
                    <a:pt x="977" y="1164"/>
                    <a:pt x="977" y="1164"/>
                  </a:cubicBezTo>
                  <a:cubicBezTo>
                    <a:pt x="976" y="1164"/>
                    <a:pt x="976" y="1162"/>
                    <a:pt x="975" y="1163"/>
                  </a:cubicBezTo>
                  <a:close/>
                  <a:moveTo>
                    <a:pt x="957" y="1129"/>
                  </a:moveTo>
                  <a:cubicBezTo>
                    <a:pt x="957" y="1129"/>
                    <a:pt x="957" y="1130"/>
                    <a:pt x="957" y="1130"/>
                  </a:cubicBezTo>
                  <a:cubicBezTo>
                    <a:pt x="957" y="1130"/>
                    <a:pt x="957" y="1131"/>
                    <a:pt x="957" y="1131"/>
                  </a:cubicBezTo>
                  <a:cubicBezTo>
                    <a:pt x="957" y="1132"/>
                    <a:pt x="957" y="1133"/>
                    <a:pt x="958" y="1133"/>
                  </a:cubicBezTo>
                  <a:cubicBezTo>
                    <a:pt x="958" y="1134"/>
                    <a:pt x="958" y="1134"/>
                    <a:pt x="958" y="1134"/>
                  </a:cubicBezTo>
                  <a:cubicBezTo>
                    <a:pt x="957" y="1136"/>
                    <a:pt x="959" y="1137"/>
                    <a:pt x="961" y="1136"/>
                  </a:cubicBezTo>
                  <a:cubicBezTo>
                    <a:pt x="964" y="1134"/>
                    <a:pt x="960" y="1133"/>
                    <a:pt x="960" y="1132"/>
                  </a:cubicBezTo>
                  <a:cubicBezTo>
                    <a:pt x="960" y="1135"/>
                    <a:pt x="958" y="1131"/>
                    <a:pt x="957" y="1129"/>
                  </a:cubicBezTo>
                  <a:close/>
                  <a:moveTo>
                    <a:pt x="979" y="1169"/>
                  </a:moveTo>
                  <a:cubicBezTo>
                    <a:pt x="980" y="1170"/>
                    <a:pt x="978" y="1169"/>
                    <a:pt x="979" y="1169"/>
                  </a:cubicBezTo>
                  <a:cubicBezTo>
                    <a:pt x="980" y="1169"/>
                    <a:pt x="979" y="1169"/>
                    <a:pt x="979" y="1169"/>
                  </a:cubicBezTo>
                  <a:close/>
                  <a:moveTo>
                    <a:pt x="958" y="1120"/>
                  </a:moveTo>
                  <a:cubicBezTo>
                    <a:pt x="958" y="1120"/>
                    <a:pt x="957" y="1120"/>
                    <a:pt x="957" y="1120"/>
                  </a:cubicBezTo>
                  <a:cubicBezTo>
                    <a:pt x="957" y="1120"/>
                    <a:pt x="957" y="1120"/>
                    <a:pt x="958" y="1120"/>
                  </a:cubicBezTo>
                  <a:close/>
                  <a:moveTo>
                    <a:pt x="965" y="1122"/>
                  </a:moveTo>
                  <a:cubicBezTo>
                    <a:pt x="965" y="1121"/>
                    <a:pt x="964" y="1124"/>
                    <a:pt x="965" y="1122"/>
                  </a:cubicBezTo>
                  <a:cubicBezTo>
                    <a:pt x="965" y="1122"/>
                    <a:pt x="965" y="1123"/>
                    <a:pt x="965" y="1122"/>
                  </a:cubicBezTo>
                  <a:close/>
                  <a:moveTo>
                    <a:pt x="969" y="1142"/>
                  </a:moveTo>
                  <a:cubicBezTo>
                    <a:pt x="969" y="1142"/>
                    <a:pt x="969" y="1143"/>
                    <a:pt x="969" y="1142"/>
                  </a:cubicBezTo>
                  <a:cubicBezTo>
                    <a:pt x="969" y="1142"/>
                    <a:pt x="969" y="1143"/>
                    <a:pt x="969" y="1142"/>
                  </a:cubicBezTo>
                  <a:close/>
                  <a:moveTo>
                    <a:pt x="961" y="1137"/>
                  </a:moveTo>
                  <a:cubicBezTo>
                    <a:pt x="962" y="1137"/>
                    <a:pt x="962" y="1137"/>
                    <a:pt x="962" y="1137"/>
                  </a:cubicBezTo>
                  <a:cubicBezTo>
                    <a:pt x="962" y="1135"/>
                    <a:pt x="959" y="1137"/>
                    <a:pt x="961" y="1137"/>
                  </a:cubicBezTo>
                  <a:close/>
                  <a:moveTo>
                    <a:pt x="964" y="1140"/>
                  </a:moveTo>
                  <a:cubicBezTo>
                    <a:pt x="964" y="1140"/>
                    <a:pt x="963" y="1140"/>
                    <a:pt x="963" y="1140"/>
                  </a:cubicBezTo>
                  <a:cubicBezTo>
                    <a:pt x="963" y="1139"/>
                    <a:pt x="961" y="1138"/>
                    <a:pt x="961" y="1138"/>
                  </a:cubicBezTo>
                  <a:cubicBezTo>
                    <a:pt x="961" y="1138"/>
                    <a:pt x="963" y="1142"/>
                    <a:pt x="963" y="1142"/>
                  </a:cubicBezTo>
                  <a:cubicBezTo>
                    <a:pt x="963" y="1143"/>
                    <a:pt x="965" y="1142"/>
                    <a:pt x="965" y="1142"/>
                  </a:cubicBezTo>
                  <a:cubicBezTo>
                    <a:pt x="966" y="1142"/>
                    <a:pt x="964" y="1140"/>
                    <a:pt x="964" y="1140"/>
                  </a:cubicBezTo>
                  <a:close/>
                  <a:moveTo>
                    <a:pt x="963" y="1124"/>
                  </a:moveTo>
                  <a:cubicBezTo>
                    <a:pt x="965" y="1123"/>
                    <a:pt x="963" y="1123"/>
                    <a:pt x="963" y="1123"/>
                  </a:cubicBezTo>
                  <a:cubicBezTo>
                    <a:pt x="963" y="1124"/>
                    <a:pt x="963" y="1124"/>
                    <a:pt x="963" y="1124"/>
                  </a:cubicBezTo>
                  <a:close/>
                  <a:moveTo>
                    <a:pt x="963" y="1126"/>
                  </a:moveTo>
                  <a:cubicBezTo>
                    <a:pt x="963" y="1127"/>
                    <a:pt x="963" y="1127"/>
                    <a:pt x="963" y="1127"/>
                  </a:cubicBezTo>
                  <a:cubicBezTo>
                    <a:pt x="963" y="1128"/>
                    <a:pt x="965" y="1125"/>
                    <a:pt x="963" y="1126"/>
                  </a:cubicBezTo>
                  <a:close/>
                  <a:moveTo>
                    <a:pt x="961" y="1136"/>
                  </a:moveTo>
                  <a:cubicBezTo>
                    <a:pt x="961" y="1135"/>
                    <a:pt x="961" y="1136"/>
                    <a:pt x="961" y="1136"/>
                  </a:cubicBezTo>
                  <a:cubicBezTo>
                    <a:pt x="961" y="1136"/>
                    <a:pt x="961" y="1136"/>
                    <a:pt x="961" y="1136"/>
                  </a:cubicBezTo>
                  <a:close/>
                  <a:moveTo>
                    <a:pt x="965" y="1135"/>
                  </a:moveTo>
                  <a:cubicBezTo>
                    <a:pt x="966" y="1136"/>
                    <a:pt x="967" y="1134"/>
                    <a:pt x="966" y="1134"/>
                  </a:cubicBezTo>
                  <a:cubicBezTo>
                    <a:pt x="965" y="1134"/>
                    <a:pt x="965" y="1134"/>
                    <a:pt x="965" y="1135"/>
                  </a:cubicBezTo>
                  <a:close/>
                  <a:moveTo>
                    <a:pt x="966" y="1141"/>
                  </a:moveTo>
                  <a:cubicBezTo>
                    <a:pt x="966" y="1141"/>
                    <a:pt x="969" y="1142"/>
                    <a:pt x="969" y="1141"/>
                  </a:cubicBezTo>
                  <a:cubicBezTo>
                    <a:pt x="969" y="1139"/>
                    <a:pt x="966" y="1141"/>
                    <a:pt x="966" y="1141"/>
                  </a:cubicBezTo>
                  <a:close/>
                  <a:moveTo>
                    <a:pt x="958" y="1119"/>
                  </a:moveTo>
                  <a:cubicBezTo>
                    <a:pt x="958" y="1119"/>
                    <a:pt x="958" y="1119"/>
                    <a:pt x="958" y="1119"/>
                  </a:cubicBezTo>
                  <a:cubicBezTo>
                    <a:pt x="957" y="1119"/>
                    <a:pt x="957" y="1119"/>
                    <a:pt x="957" y="1119"/>
                  </a:cubicBezTo>
                  <a:cubicBezTo>
                    <a:pt x="957" y="1120"/>
                    <a:pt x="957" y="1120"/>
                    <a:pt x="958" y="1119"/>
                  </a:cubicBezTo>
                  <a:close/>
                  <a:moveTo>
                    <a:pt x="962" y="1122"/>
                  </a:moveTo>
                  <a:cubicBezTo>
                    <a:pt x="962" y="1122"/>
                    <a:pt x="962" y="1121"/>
                    <a:pt x="962" y="1121"/>
                  </a:cubicBezTo>
                  <a:cubicBezTo>
                    <a:pt x="962" y="1121"/>
                    <a:pt x="962" y="1122"/>
                    <a:pt x="962" y="1122"/>
                  </a:cubicBezTo>
                  <a:close/>
                  <a:moveTo>
                    <a:pt x="957" y="1119"/>
                  </a:moveTo>
                  <a:cubicBezTo>
                    <a:pt x="957" y="1119"/>
                    <a:pt x="957" y="1119"/>
                    <a:pt x="957" y="1119"/>
                  </a:cubicBezTo>
                  <a:cubicBezTo>
                    <a:pt x="957" y="1119"/>
                    <a:pt x="957" y="1118"/>
                    <a:pt x="957" y="1118"/>
                  </a:cubicBezTo>
                  <a:cubicBezTo>
                    <a:pt x="957" y="1118"/>
                    <a:pt x="957" y="1119"/>
                    <a:pt x="957" y="1119"/>
                  </a:cubicBezTo>
                  <a:close/>
                  <a:moveTo>
                    <a:pt x="900" y="1088"/>
                  </a:moveTo>
                  <a:cubicBezTo>
                    <a:pt x="900" y="1088"/>
                    <a:pt x="900" y="1088"/>
                    <a:pt x="900" y="1088"/>
                  </a:cubicBezTo>
                  <a:cubicBezTo>
                    <a:pt x="900" y="1088"/>
                    <a:pt x="900" y="1088"/>
                    <a:pt x="899" y="1088"/>
                  </a:cubicBezTo>
                  <a:cubicBezTo>
                    <a:pt x="899" y="1088"/>
                    <a:pt x="900" y="1088"/>
                    <a:pt x="900" y="1089"/>
                  </a:cubicBezTo>
                  <a:cubicBezTo>
                    <a:pt x="900" y="1089"/>
                    <a:pt x="900" y="1088"/>
                    <a:pt x="900" y="1088"/>
                  </a:cubicBezTo>
                  <a:close/>
                  <a:moveTo>
                    <a:pt x="916" y="1109"/>
                  </a:moveTo>
                  <a:cubicBezTo>
                    <a:pt x="915" y="1109"/>
                    <a:pt x="912" y="1108"/>
                    <a:pt x="912" y="1107"/>
                  </a:cubicBezTo>
                  <a:cubicBezTo>
                    <a:pt x="912" y="1106"/>
                    <a:pt x="916" y="1109"/>
                    <a:pt x="916" y="1109"/>
                  </a:cubicBezTo>
                  <a:close/>
                  <a:moveTo>
                    <a:pt x="916" y="1109"/>
                  </a:moveTo>
                  <a:cubicBezTo>
                    <a:pt x="916" y="1109"/>
                    <a:pt x="915" y="1108"/>
                    <a:pt x="915" y="1108"/>
                  </a:cubicBezTo>
                  <a:cubicBezTo>
                    <a:pt x="915" y="1109"/>
                    <a:pt x="916" y="1109"/>
                    <a:pt x="916" y="1109"/>
                  </a:cubicBezTo>
                  <a:close/>
                  <a:moveTo>
                    <a:pt x="910" y="1087"/>
                  </a:moveTo>
                  <a:cubicBezTo>
                    <a:pt x="909" y="1084"/>
                    <a:pt x="908" y="1087"/>
                    <a:pt x="910" y="1087"/>
                  </a:cubicBezTo>
                  <a:cubicBezTo>
                    <a:pt x="910" y="1086"/>
                    <a:pt x="910" y="1087"/>
                    <a:pt x="910" y="1087"/>
                  </a:cubicBezTo>
                  <a:close/>
                  <a:moveTo>
                    <a:pt x="909" y="1085"/>
                  </a:moveTo>
                  <a:cubicBezTo>
                    <a:pt x="909" y="1086"/>
                    <a:pt x="912" y="1087"/>
                    <a:pt x="911" y="1086"/>
                  </a:cubicBezTo>
                  <a:cubicBezTo>
                    <a:pt x="911" y="1086"/>
                    <a:pt x="910" y="1086"/>
                    <a:pt x="910" y="1086"/>
                  </a:cubicBezTo>
                  <a:cubicBezTo>
                    <a:pt x="911" y="1085"/>
                    <a:pt x="911" y="1085"/>
                    <a:pt x="911" y="1085"/>
                  </a:cubicBezTo>
                  <a:cubicBezTo>
                    <a:pt x="910" y="1085"/>
                    <a:pt x="901" y="1078"/>
                    <a:pt x="900" y="1079"/>
                  </a:cubicBezTo>
                  <a:cubicBezTo>
                    <a:pt x="900" y="1079"/>
                    <a:pt x="902" y="1080"/>
                    <a:pt x="901" y="1080"/>
                  </a:cubicBezTo>
                  <a:cubicBezTo>
                    <a:pt x="901" y="1080"/>
                    <a:pt x="901" y="1080"/>
                    <a:pt x="901" y="1080"/>
                  </a:cubicBezTo>
                  <a:cubicBezTo>
                    <a:pt x="901" y="1080"/>
                    <a:pt x="901" y="1080"/>
                    <a:pt x="901" y="1080"/>
                  </a:cubicBezTo>
                  <a:cubicBezTo>
                    <a:pt x="904" y="1081"/>
                    <a:pt x="902" y="1080"/>
                    <a:pt x="902" y="1081"/>
                  </a:cubicBezTo>
                  <a:cubicBezTo>
                    <a:pt x="902" y="1081"/>
                    <a:pt x="909" y="1085"/>
                    <a:pt x="909" y="1085"/>
                  </a:cubicBezTo>
                  <a:close/>
                  <a:moveTo>
                    <a:pt x="911" y="1106"/>
                  </a:moveTo>
                  <a:cubicBezTo>
                    <a:pt x="911" y="1105"/>
                    <a:pt x="911" y="1105"/>
                    <a:pt x="910" y="1105"/>
                  </a:cubicBezTo>
                  <a:cubicBezTo>
                    <a:pt x="911" y="1106"/>
                    <a:pt x="911" y="1106"/>
                    <a:pt x="911" y="1106"/>
                  </a:cubicBezTo>
                  <a:close/>
                  <a:moveTo>
                    <a:pt x="911" y="1091"/>
                  </a:moveTo>
                  <a:cubicBezTo>
                    <a:pt x="911" y="1091"/>
                    <a:pt x="911" y="1090"/>
                    <a:pt x="911" y="1091"/>
                  </a:cubicBezTo>
                  <a:cubicBezTo>
                    <a:pt x="911" y="1091"/>
                    <a:pt x="911" y="1091"/>
                    <a:pt x="911" y="1091"/>
                  </a:cubicBezTo>
                  <a:close/>
                  <a:moveTo>
                    <a:pt x="918" y="1095"/>
                  </a:moveTo>
                  <a:cubicBezTo>
                    <a:pt x="918" y="1093"/>
                    <a:pt x="911" y="1091"/>
                    <a:pt x="910" y="1092"/>
                  </a:cubicBezTo>
                  <a:cubicBezTo>
                    <a:pt x="908" y="1093"/>
                    <a:pt x="911" y="1095"/>
                    <a:pt x="912" y="1095"/>
                  </a:cubicBezTo>
                  <a:cubicBezTo>
                    <a:pt x="913" y="1096"/>
                    <a:pt x="914" y="1096"/>
                    <a:pt x="915" y="1096"/>
                  </a:cubicBezTo>
                  <a:cubicBezTo>
                    <a:pt x="916" y="1096"/>
                    <a:pt x="916" y="1096"/>
                    <a:pt x="917" y="1096"/>
                  </a:cubicBezTo>
                  <a:cubicBezTo>
                    <a:pt x="917" y="1096"/>
                    <a:pt x="918" y="1095"/>
                    <a:pt x="918" y="1095"/>
                  </a:cubicBezTo>
                  <a:close/>
                  <a:moveTo>
                    <a:pt x="959" y="1109"/>
                  </a:moveTo>
                  <a:cubicBezTo>
                    <a:pt x="959" y="1109"/>
                    <a:pt x="960" y="1109"/>
                    <a:pt x="960" y="1109"/>
                  </a:cubicBezTo>
                  <a:cubicBezTo>
                    <a:pt x="960" y="1108"/>
                    <a:pt x="959" y="1108"/>
                    <a:pt x="959" y="1108"/>
                  </a:cubicBezTo>
                  <a:cubicBezTo>
                    <a:pt x="959" y="1108"/>
                    <a:pt x="959" y="1109"/>
                    <a:pt x="959" y="1109"/>
                  </a:cubicBezTo>
                  <a:close/>
                  <a:moveTo>
                    <a:pt x="907" y="1090"/>
                  </a:moveTo>
                  <a:cubicBezTo>
                    <a:pt x="907" y="1090"/>
                    <a:pt x="907" y="1090"/>
                    <a:pt x="906" y="1090"/>
                  </a:cubicBezTo>
                  <a:cubicBezTo>
                    <a:pt x="907" y="1090"/>
                    <a:pt x="907" y="1090"/>
                    <a:pt x="907" y="1090"/>
                  </a:cubicBezTo>
                  <a:cubicBezTo>
                    <a:pt x="905" y="1088"/>
                    <a:pt x="907" y="1092"/>
                    <a:pt x="907" y="1090"/>
                  </a:cubicBezTo>
                  <a:close/>
                  <a:moveTo>
                    <a:pt x="898" y="1086"/>
                  </a:moveTo>
                  <a:cubicBezTo>
                    <a:pt x="899" y="1086"/>
                    <a:pt x="895" y="1084"/>
                    <a:pt x="895" y="1083"/>
                  </a:cubicBezTo>
                  <a:cubicBezTo>
                    <a:pt x="892" y="1082"/>
                    <a:pt x="893" y="1084"/>
                    <a:pt x="894" y="1085"/>
                  </a:cubicBezTo>
                  <a:cubicBezTo>
                    <a:pt x="894" y="1085"/>
                    <a:pt x="894" y="1085"/>
                    <a:pt x="894" y="1085"/>
                  </a:cubicBezTo>
                  <a:cubicBezTo>
                    <a:pt x="896" y="1084"/>
                    <a:pt x="895" y="1085"/>
                    <a:pt x="896" y="1086"/>
                  </a:cubicBezTo>
                  <a:cubicBezTo>
                    <a:pt x="896" y="1086"/>
                    <a:pt x="898" y="1087"/>
                    <a:pt x="898" y="1086"/>
                  </a:cubicBezTo>
                  <a:close/>
                  <a:moveTo>
                    <a:pt x="892" y="1078"/>
                  </a:moveTo>
                  <a:cubicBezTo>
                    <a:pt x="893" y="1078"/>
                    <a:pt x="895" y="1078"/>
                    <a:pt x="896" y="1079"/>
                  </a:cubicBezTo>
                  <a:cubicBezTo>
                    <a:pt x="896" y="1079"/>
                    <a:pt x="895" y="1079"/>
                    <a:pt x="896" y="1078"/>
                  </a:cubicBezTo>
                  <a:cubicBezTo>
                    <a:pt x="896" y="1078"/>
                    <a:pt x="893" y="1077"/>
                    <a:pt x="893" y="1077"/>
                  </a:cubicBezTo>
                  <a:cubicBezTo>
                    <a:pt x="892" y="1076"/>
                    <a:pt x="892" y="1075"/>
                    <a:pt x="891" y="1075"/>
                  </a:cubicBezTo>
                  <a:cubicBezTo>
                    <a:pt x="890" y="1074"/>
                    <a:pt x="887" y="1073"/>
                    <a:pt x="889" y="1075"/>
                  </a:cubicBezTo>
                  <a:cubicBezTo>
                    <a:pt x="890" y="1076"/>
                    <a:pt x="892" y="1078"/>
                    <a:pt x="892" y="1078"/>
                  </a:cubicBezTo>
                  <a:close/>
                  <a:moveTo>
                    <a:pt x="893" y="1084"/>
                  </a:moveTo>
                  <a:cubicBezTo>
                    <a:pt x="893" y="1084"/>
                    <a:pt x="893" y="1082"/>
                    <a:pt x="892" y="1082"/>
                  </a:cubicBezTo>
                  <a:cubicBezTo>
                    <a:pt x="891" y="1082"/>
                    <a:pt x="892" y="1084"/>
                    <a:pt x="893" y="1084"/>
                  </a:cubicBezTo>
                  <a:close/>
                  <a:moveTo>
                    <a:pt x="890" y="1083"/>
                  </a:moveTo>
                  <a:cubicBezTo>
                    <a:pt x="890" y="1084"/>
                    <a:pt x="891" y="1083"/>
                    <a:pt x="890" y="1083"/>
                  </a:cubicBezTo>
                  <a:cubicBezTo>
                    <a:pt x="890" y="1083"/>
                    <a:pt x="890" y="1083"/>
                    <a:pt x="890" y="1083"/>
                  </a:cubicBezTo>
                  <a:close/>
                  <a:moveTo>
                    <a:pt x="893" y="1085"/>
                  </a:moveTo>
                  <a:cubicBezTo>
                    <a:pt x="893" y="1083"/>
                    <a:pt x="892" y="1086"/>
                    <a:pt x="893" y="1085"/>
                  </a:cubicBezTo>
                  <a:cubicBezTo>
                    <a:pt x="893" y="1084"/>
                    <a:pt x="892" y="1085"/>
                    <a:pt x="893" y="1085"/>
                  </a:cubicBezTo>
                  <a:close/>
                  <a:moveTo>
                    <a:pt x="890" y="1081"/>
                  </a:moveTo>
                  <a:cubicBezTo>
                    <a:pt x="891" y="1080"/>
                    <a:pt x="888" y="1080"/>
                    <a:pt x="889" y="1081"/>
                  </a:cubicBezTo>
                  <a:cubicBezTo>
                    <a:pt x="889" y="1081"/>
                    <a:pt x="889" y="1081"/>
                    <a:pt x="889" y="1081"/>
                  </a:cubicBezTo>
                  <a:cubicBezTo>
                    <a:pt x="890" y="1081"/>
                    <a:pt x="889" y="1083"/>
                    <a:pt x="890" y="1081"/>
                  </a:cubicBezTo>
                  <a:close/>
                  <a:moveTo>
                    <a:pt x="894" y="1087"/>
                  </a:moveTo>
                  <a:cubicBezTo>
                    <a:pt x="896" y="1086"/>
                    <a:pt x="893" y="1085"/>
                    <a:pt x="893" y="1086"/>
                  </a:cubicBezTo>
                  <a:cubicBezTo>
                    <a:pt x="894" y="1087"/>
                    <a:pt x="894" y="1088"/>
                    <a:pt x="894" y="1088"/>
                  </a:cubicBezTo>
                  <a:cubicBezTo>
                    <a:pt x="894" y="1088"/>
                    <a:pt x="894" y="1086"/>
                    <a:pt x="894" y="1087"/>
                  </a:cubicBezTo>
                  <a:close/>
                  <a:moveTo>
                    <a:pt x="886" y="1075"/>
                  </a:moveTo>
                  <a:cubicBezTo>
                    <a:pt x="885" y="1074"/>
                    <a:pt x="885" y="1076"/>
                    <a:pt x="886" y="1076"/>
                  </a:cubicBezTo>
                  <a:cubicBezTo>
                    <a:pt x="886" y="1076"/>
                    <a:pt x="886" y="1076"/>
                    <a:pt x="886" y="1076"/>
                  </a:cubicBezTo>
                  <a:cubicBezTo>
                    <a:pt x="885" y="1075"/>
                    <a:pt x="886" y="1075"/>
                    <a:pt x="886" y="1075"/>
                  </a:cubicBezTo>
                  <a:close/>
                  <a:moveTo>
                    <a:pt x="889" y="1081"/>
                  </a:moveTo>
                  <a:cubicBezTo>
                    <a:pt x="888" y="1082"/>
                    <a:pt x="889" y="1082"/>
                    <a:pt x="889" y="1082"/>
                  </a:cubicBezTo>
                  <a:cubicBezTo>
                    <a:pt x="889" y="1082"/>
                    <a:pt x="889" y="1082"/>
                    <a:pt x="889" y="1081"/>
                  </a:cubicBezTo>
                  <a:close/>
                  <a:moveTo>
                    <a:pt x="889" y="1085"/>
                  </a:moveTo>
                  <a:cubicBezTo>
                    <a:pt x="889" y="1085"/>
                    <a:pt x="889" y="1085"/>
                    <a:pt x="889" y="1085"/>
                  </a:cubicBezTo>
                  <a:cubicBezTo>
                    <a:pt x="889" y="1085"/>
                    <a:pt x="889" y="1085"/>
                    <a:pt x="889" y="1085"/>
                  </a:cubicBezTo>
                  <a:close/>
                  <a:moveTo>
                    <a:pt x="889" y="1083"/>
                  </a:moveTo>
                  <a:cubicBezTo>
                    <a:pt x="889" y="1083"/>
                    <a:pt x="889" y="1084"/>
                    <a:pt x="889" y="1084"/>
                  </a:cubicBezTo>
                  <a:cubicBezTo>
                    <a:pt x="890" y="1084"/>
                    <a:pt x="889" y="1083"/>
                    <a:pt x="889" y="1083"/>
                  </a:cubicBezTo>
                  <a:close/>
                  <a:moveTo>
                    <a:pt x="899" y="1086"/>
                  </a:moveTo>
                  <a:cubicBezTo>
                    <a:pt x="898" y="1086"/>
                    <a:pt x="898" y="1086"/>
                    <a:pt x="898" y="1087"/>
                  </a:cubicBezTo>
                  <a:cubicBezTo>
                    <a:pt x="898" y="1087"/>
                    <a:pt x="898" y="1087"/>
                    <a:pt x="898" y="1087"/>
                  </a:cubicBezTo>
                  <a:cubicBezTo>
                    <a:pt x="899" y="1090"/>
                    <a:pt x="899" y="1086"/>
                    <a:pt x="899" y="1086"/>
                  </a:cubicBezTo>
                  <a:close/>
                  <a:moveTo>
                    <a:pt x="918" y="1095"/>
                  </a:moveTo>
                  <a:cubicBezTo>
                    <a:pt x="918" y="1095"/>
                    <a:pt x="918" y="1095"/>
                    <a:pt x="918" y="1095"/>
                  </a:cubicBezTo>
                  <a:cubicBezTo>
                    <a:pt x="918" y="1095"/>
                    <a:pt x="918" y="1095"/>
                    <a:pt x="918" y="1095"/>
                  </a:cubicBezTo>
                  <a:close/>
                  <a:moveTo>
                    <a:pt x="884" y="1077"/>
                  </a:moveTo>
                  <a:cubicBezTo>
                    <a:pt x="884" y="1077"/>
                    <a:pt x="883" y="1077"/>
                    <a:pt x="884" y="1077"/>
                  </a:cubicBezTo>
                  <a:cubicBezTo>
                    <a:pt x="884" y="1077"/>
                    <a:pt x="884" y="1077"/>
                    <a:pt x="884" y="1077"/>
                  </a:cubicBezTo>
                  <a:close/>
                  <a:moveTo>
                    <a:pt x="882" y="1078"/>
                  </a:moveTo>
                  <a:cubicBezTo>
                    <a:pt x="881" y="1078"/>
                    <a:pt x="883" y="1079"/>
                    <a:pt x="882" y="1078"/>
                  </a:cubicBezTo>
                  <a:cubicBezTo>
                    <a:pt x="882" y="1078"/>
                    <a:pt x="882" y="1078"/>
                    <a:pt x="882" y="1078"/>
                  </a:cubicBezTo>
                  <a:close/>
                  <a:moveTo>
                    <a:pt x="895" y="1086"/>
                  </a:moveTo>
                  <a:cubicBezTo>
                    <a:pt x="895" y="1086"/>
                    <a:pt x="895" y="1086"/>
                    <a:pt x="896" y="1086"/>
                  </a:cubicBezTo>
                  <a:cubicBezTo>
                    <a:pt x="895" y="1086"/>
                    <a:pt x="895" y="1086"/>
                    <a:pt x="895" y="1086"/>
                  </a:cubicBezTo>
                  <a:close/>
                  <a:moveTo>
                    <a:pt x="882" y="1079"/>
                  </a:moveTo>
                  <a:cubicBezTo>
                    <a:pt x="882" y="1079"/>
                    <a:pt x="882" y="1079"/>
                    <a:pt x="882" y="1079"/>
                  </a:cubicBezTo>
                  <a:cubicBezTo>
                    <a:pt x="882" y="1079"/>
                    <a:pt x="882" y="1079"/>
                    <a:pt x="882" y="1079"/>
                  </a:cubicBezTo>
                  <a:close/>
                  <a:moveTo>
                    <a:pt x="896" y="1088"/>
                  </a:moveTo>
                  <a:cubicBezTo>
                    <a:pt x="896" y="1088"/>
                    <a:pt x="895" y="1088"/>
                    <a:pt x="895" y="1088"/>
                  </a:cubicBezTo>
                  <a:cubicBezTo>
                    <a:pt x="895" y="1088"/>
                    <a:pt x="897" y="1089"/>
                    <a:pt x="896" y="1088"/>
                  </a:cubicBezTo>
                  <a:close/>
                  <a:moveTo>
                    <a:pt x="885" y="1075"/>
                  </a:moveTo>
                  <a:cubicBezTo>
                    <a:pt x="885" y="1075"/>
                    <a:pt x="885" y="1075"/>
                    <a:pt x="885" y="1075"/>
                  </a:cubicBezTo>
                  <a:cubicBezTo>
                    <a:pt x="885" y="1075"/>
                    <a:pt x="885" y="1075"/>
                    <a:pt x="885" y="1075"/>
                  </a:cubicBezTo>
                  <a:close/>
                  <a:moveTo>
                    <a:pt x="913" y="1090"/>
                  </a:moveTo>
                  <a:cubicBezTo>
                    <a:pt x="913" y="1089"/>
                    <a:pt x="913" y="1090"/>
                    <a:pt x="913" y="1090"/>
                  </a:cubicBezTo>
                  <a:cubicBezTo>
                    <a:pt x="913" y="1090"/>
                    <a:pt x="912" y="1090"/>
                    <a:pt x="913" y="1090"/>
                  </a:cubicBezTo>
                  <a:close/>
                  <a:moveTo>
                    <a:pt x="914" y="1090"/>
                  </a:moveTo>
                  <a:cubicBezTo>
                    <a:pt x="914" y="1091"/>
                    <a:pt x="914" y="1091"/>
                    <a:pt x="914" y="1091"/>
                  </a:cubicBezTo>
                  <a:cubicBezTo>
                    <a:pt x="914" y="1091"/>
                    <a:pt x="915" y="1090"/>
                    <a:pt x="914" y="1090"/>
                  </a:cubicBezTo>
                  <a:cubicBezTo>
                    <a:pt x="914" y="1090"/>
                    <a:pt x="914" y="1091"/>
                    <a:pt x="914" y="1090"/>
                  </a:cubicBezTo>
                  <a:close/>
                  <a:moveTo>
                    <a:pt x="913" y="1090"/>
                  </a:moveTo>
                  <a:cubicBezTo>
                    <a:pt x="913" y="1091"/>
                    <a:pt x="915" y="1090"/>
                    <a:pt x="913" y="1090"/>
                  </a:cubicBezTo>
                  <a:cubicBezTo>
                    <a:pt x="913" y="1090"/>
                    <a:pt x="913" y="1090"/>
                    <a:pt x="913" y="1090"/>
                  </a:cubicBezTo>
                  <a:close/>
                  <a:moveTo>
                    <a:pt x="904" y="1080"/>
                  </a:moveTo>
                  <a:cubicBezTo>
                    <a:pt x="904" y="1080"/>
                    <a:pt x="904" y="1080"/>
                    <a:pt x="904" y="1080"/>
                  </a:cubicBezTo>
                  <a:cubicBezTo>
                    <a:pt x="903" y="1080"/>
                    <a:pt x="904" y="1080"/>
                    <a:pt x="904" y="1080"/>
                  </a:cubicBezTo>
                  <a:close/>
                  <a:moveTo>
                    <a:pt x="956" y="1099"/>
                  </a:moveTo>
                  <a:cubicBezTo>
                    <a:pt x="955" y="1099"/>
                    <a:pt x="955" y="1099"/>
                    <a:pt x="955" y="1099"/>
                  </a:cubicBezTo>
                  <a:cubicBezTo>
                    <a:pt x="955" y="1099"/>
                    <a:pt x="955" y="1099"/>
                    <a:pt x="956" y="1099"/>
                  </a:cubicBezTo>
                  <a:close/>
                  <a:moveTo>
                    <a:pt x="952" y="1102"/>
                  </a:moveTo>
                  <a:cubicBezTo>
                    <a:pt x="952" y="1103"/>
                    <a:pt x="955" y="1101"/>
                    <a:pt x="954" y="1101"/>
                  </a:cubicBezTo>
                  <a:cubicBezTo>
                    <a:pt x="954" y="1101"/>
                    <a:pt x="951" y="1102"/>
                    <a:pt x="951" y="1102"/>
                  </a:cubicBezTo>
                  <a:cubicBezTo>
                    <a:pt x="952" y="1103"/>
                    <a:pt x="952" y="1102"/>
                    <a:pt x="952" y="1102"/>
                  </a:cubicBezTo>
                  <a:close/>
                  <a:moveTo>
                    <a:pt x="954" y="1102"/>
                  </a:moveTo>
                  <a:cubicBezTo>
                    <a:pt x="954" y="1102"/>
                    <a:pt x="953" y="1102"/>
                    <a:pt x="953" y="1102"/>
                  </a:cubicBezTo>
                  <a:cubicBezTo>
                    <a:pt x="954" y="1102"/>
                    <a:pt x="954" y="1102"/>
                    <a:pt x="954" y="1102"/>
                  </a:cubicBezTo>
                  <a:close/>
                  <a:moveTo>
                    <a:pt x="925" y="1096"/>
                  </a:moveTo>
                  <a:cubicBezTo>
                    <a:pt x="926" y="1094"/>
                    <a:pt x="925" y="1096"/>
                    <a:pt x="925" y="1096"/>
                  </a:cubicBezTo>
                  <a:cubicBezTo>
                    <a:pt x="925" y="1095"/>
                    <a:pt x="925" y="1095"/>
                    <a:pt x="925" y="1096"/>
                  </a:cubicBezTo>
                  <a:close/>
                  <a:moveTo>
                    <a:pt x="957" y="1106"/>
                  </a:moveTo>
                  <a:cubicBezTo>
                    <a:pt x="957" y="1106"/>
                    <a:pt x="956" y="1105"/>
                    <a:pt x="956" y="1105"/>
                  </a:cubicBezTo>
                  <a:cubicBezTo>
                    <a:pt x="956" y="1106"/>
                    <a:pt x="956" y="1106"/>
                    <a:pt x="957" y="1106"/>
                  </a:cubicBezTo>
                  <a:close/>
                  <a:moveTo>
                    <a:pt x="925" y="1098"/>
                  </a:moveTo>
                  <a:cubicBezTo>
                    <a:pt x="925" y="1098"/>
                    <a:pt x="925" y="1098"/>
                    <a:pt x="925" y="1098"/>
                  </a:cubicBezTo>
                  <a:cubicBezTo>
                    <a:pt x="925" y="1098"/>
                    <a:pt x="925" y="1098"/>
                    <a:pt x="925" y="1098"/>
                  </a:cubicBezTo>
                  <a:close/>
                  <a:moveTo>
                    <a:pt x="917" y="1085"/>
                  </a:moveTo>
                  <a:cubicBezTo>
                    <a:pt x="918" y="1085"/>
                    <a:pt x="917" y="1085"/>
                    <a:pt x="917" y="1085"/>
                  </a:cubicBezTo>
                  <a:cubicBezTo>
                    <a:pt x="917" y="1085"/>
                    <a:pt x="917" y="1085"/>
                    <a:pt x="917" y="1085"/>
                  </a:cubicBezTo>
                  <a:close/>
                  <a:moveTo>
                    <a:pt x="924" y="1099"/>
                  </a:moveTo>
                  <a:cubicBezTo>
                    <a:pt x="924" y="1099"/>
                    <a:pt x="924" y="1098"/>
                    <a:pt x="924" y="1098"/>
                  </a:cubicBezTo>
                  <a:cubicBezTo>
                    <a:pt x="924" y="1097"/>
                    <a:pt x="924" y="1099"/>
                    <a:pt x="924" y="1099"/>
                  </a:cubicBezTo>
                  <a:close/>
                  <a:moveTo>
                    <a:pt x="916" y="1082"/>
                  </a:moveTo>
                  <a:cubicBezTo>
                    <a:pt x="916" y="1082"/>
                    <a:pt x="916" y="1082"/>
                    <a:pt x="916" y="1082"/>
                  </a:cubicBezTo>
                  <a:cubicBezTo>
                    <a:pt x="916" y="1082"/>
                    <a:pt x="916" y="1082"/>
                    <a:pt x="916" y="1082"/>
                  </a:cubicBezTo>
                  <a:close/>
                  <a:moveTo>
                    <a:pt x="912" y="1089"/>
                  </a:moveTo>
                  <a:cubicBezTo>
                    <a:pt x="912" y="1089"/>
                    <a:pt x="912" y="1089"/>
                    <a:pt x="912" y="1089"/>
                  </a:cubicBezTo>
                  <a:cubicBezTo>
                    <a:pt x="912" y="1089"/>
                    <a:pt x="912" y="1089"/>
                    <a:pt x="912" y="1089"/>
                  </a:cubicBezTo>
                  <a:close/>
                  <a:moveTo>
                    <a:pt x="928" y="1102"/>
                  </a:moveTo>
                  <a:cubicBezTo>
                    <a:pt x="928" y="1102"/>
                    <a:pt x="924" y="1101"/>
                    <a:pt x="924" y="1101"/>
                  </a:cubicBezTo>
                  <a:cubicBezTo>
                    <a:pt x="924" y="1101"/>
                    <a:pt x="924" y="1101"/>
                    <a:pt x="924" y="1101"/>
                  </a:cubicBezTo>
                  <a:cubicBezTo>
                    <a:pt x="923" y="1101"/>
                    <a:pt x="921" y="1099"/>
                    <a:pt x="921" y="1098"/>
                  </a:cubicBezTo>
                  <a:cubicBezTo>
                    <a:pt x="921" y="1098"/>
                    <a:pt x="929" y="1102"/>
                    <a:pt x="928" y="1102"/>
                  </a:cubicBezTo>
                  <a:close/>
                  <a:moveTo>
                    <a:pt x="897" y="1079"/>
                  </a:moveTo>
                  <a:cubicBezTo>
                    <a:pt x="897" y="1079"/>
                    <a:pt x="897" y="1079"/>
                    <a:pt x="897" y="1079"/>
                  </a:cubicBezTo>
                  <a:cubicBezTo>
                    <a:pt x="897" y="1079"/>
                    <a:pt x="897" y="1079"/>
                    <a:pt x="897" y="1079"/>
                  </a:cubicBezTo>
                  <a:close/>
                  <a:moveTo>
                    <a:pt x="921" y="1093"/>
                  </a:moveTo>
                  <a:cubicBezTo>
                    <a:pt x="921" y="1093"/>
                    <a:pt x="922" y="1095"/>
                    <a:pt x="922" y="1094"/>
                  </a:cubicBezTo>
                  <a:cubicBezTo>
                    <a:pt x="922" y="1094"/>
                    <a:pt x="922" y="1094"/>
                    <a:pt x="923" y="1095"/>
                  </a:cubicBezTo>
                  <a:cubicBezTo>
                    <a:pt x="923" y="1095"/>
                    <a:pt x="922" y="1092"/>
                    <a:pt x="921" y="1092"/>
                  </a:cubicBezTo>
                  <a:cubicBezTo>
                    <a:pt x="920" y="1092"/>
                    <a:pt x="921" y="1089"/>
                    <a:pt x="920" y="1089"/>
                  </a:cubicBezTo>
                  <a:cubicBezTo>
                    <a:pt x="920" y="1089"/>
                    <a:pt x="919" y="1089"/>
                    <a:pt x="919" y="1088"/>
                  </a:cubicBezTo>
                  <a:cubicBezTo>
                    <a:pt x="919" y="1088"/>
                    <a:pt x="919" y="1087"/>
                    <a:pt x="919" y="1087"/>
                  </a:cubicBezTo>
                  <a:cubicBezTo>
                    <a:pt x="918" y="1087"/>
                    <a:pt x="918" y="1086"/>
                    <a:pt x="918" y="1086"/>
                  </a:cubicBezTo>
                  <a:cubicBezTo>
                    <a:pt x="917" y="1085"/>
                    <a:pt x="917" y="1085"/>
                    <a:pt x="916" y="1085"/>
                  </a:cubicBezTo>
                  <a:cubicBezTo>
                    <a:pt x="916" y="1085"/>
                    <a:pt x="917" y="1088"/>
                    <a:pt x="917" y="1089"/>
                  </a:cubicBezTo>
                  <a:cubicBezTo>
                    <a:pt x="917" y="1090"/>
                    <a:pt x="919" y="1092"/>
                    <a:pt x="921" y="1093"/>
                  </a:cubicBezTo>
                  <a:close/>
                  <a:moveTo>
                    <a:pt x="800" y="1084"/>
                  </a:moveTo>
                  <a:cubicBezTo>
                    <a:pt x="800" y="1084"/>
                    <a:pt x="800" y="1084"/>
                    <a:pt x="800" y="1084"/>
                  </a:cubicBezTo>
                  <a:cubicBezTo>
                    <a:pt x="800" y="1084"/>
                    <a:pt x="800" y="1084"/>
                    <a:pt x="800" y="1084"/>
                  </a:cubicBezTo>
                  <a:cubicBezTo>
                    <a:pt x="801" y="1084"/>
                    <a:pt x="801" y="1084"/>
                    <a:pt x="800" y="1084"/>
                  </a:cubicBezTo>
                  <a:close/>
                  <a:moveTo>
                    <a:pt x="801" y="1086"/>
                  </a:moveTo>
                  <a:cubicBezTo>
                    <a:pt x="797" y="1084"/>
                    <a:pt x="800" y="1087"/>
                    <a:pt x="801" y="1086"/>
                  </a:cubicBezTo>
                  <a:cubicBezTo>
                    <a:pt x="800" y="1086"/>
                    <a:pt x="801" y="1087"/>
                    <a:pt x="801" y="1086"/>
                  </a:cubicBezTo>
                  <a:close/>
                  <a:moveTo>
                    <a:pt x="801" y="1083"/>
                  </a:moveTo>
                  <a:cubicBezTo>
                    <a:pt x="799" y="1082"/>
                    <a:pt x="801" y="1084"/>
                    <a:pt x="801" y="1083"/>
                  </a:cubicBezTo>
                  <a:cubicBezTo>
                    <a:pt x="800" y="1083"/>
                    <a:pt x="801" y="1083"/>
                    <a:pt x="801" y="1083"/>
                  </a:cubicBezTo>
                  <a:close/>
                  <a:moveTo>
                    <a:pt x="800" y="1087"/>
                  </a:moveTo>
                  <a:cubicBezTo>
                    <a:pt x="800" y="1087"/>
                    <a:pt x="800" y="1088"/>
                    <a:pt x="800" y="1087"/>
                  </a:cubicBezTo>
                  <a:cubicBezTo>
                    <a:pt x="800" y="1087"/>
                    <a:pt x="798" y="1086"/>
                    <a:pt x="798" y="1086"/>
                  </a:cubicBezTo>
                  <a:cubicBezTo>
                    <a:pt x="798" y="1086"/>
                    <a:pt x="800" y="1087"/>
                    <a:pt x="800" y="1087"/>
                  </a:cubicBezTo>
                  <a:close/>
                  <a:moveTo>
                    <a:pt x="796" y="1086"/>
                  </a:moveTo>
                  <a:cubicBezTo>
                    <a:pt x="796" y="1086"/>
                    <a:pt x="796" y="1086"/>
                    <a:pt x="796" y="1086"/>
                  </a:cubicBezTo>
                  <a:cubicBezTo>
                    <a:pt x="798" y="1086"/>
                    <a:pt x="796" y="1086"/>
                    <a:pt x="796" y="1086"/>
                  </a:cubicBezTo>
                  <a:close/>
                  <a:moveTo>
                    <a:pt x="797" y="1086"/>
                  </a:moveTo>
                  <a:cubicBezTo>
                    <a:pt x="797" y="1086"/>
                    <a:pt x="797" y="1086"/>
                    <a:pt x="797" y="1086"/>
                  </a:cubicBezTo>
                  <a:cubicBezTo>
                    <a:pt x="798" y="1086"/>
                    <a:pt x="798" y="1086"/>
                    <a:pt x="797" y="1086"/>
                  </a:cubicBezTo>
                  <a:close/>
                  <a:moveTo>
                    <a:pt x="798" y="1091"/>
                  </a:moveTo>
                  <a:cubicBezTo>
                    <a:pt x="798" y="1090"/>
                    <a:pt x="798" y="1090"/>
                    <a:pt x="798" y="1090"/>
                  </a:cubicBezTo>
                  <a:cubicBezTo>
                    <a:pt x="798" y="1091"/>
                    <a:pt x="798" y="1091"/>
                    <a:pt x="798" y="1091"/>
                  </a:cubicBezTo>
                  <a:close/>
                  <a:moveTo>
                    <a:pt x="801" y="1086"/>
                  </a:moveTo>
                  <a:cubicBezTo>
                    <a:pt x="800" y="1084"/>
                    <a:pt x="800" y="1086"/>
                    <a:pt x="801" y="1086"/>
                  </a:cubicBezTo>
                  <a:cubicBezTo>
                    <a:pt x="801" y="1086"/>
                    <a:pt x="801" y="1086"/>
                    <a:pt x="801" y="1086"/>
                  </a:cubicBezTo>
                  <a:close/>
                  <a:moveTo>
                    <a:pt x="799" y="1085"/>
                  </a:moveTo>
                  <a:cubicBezTo>
                    <a:pt x="799" y="1085"/>
                    <a:pt x="799" y="1085"/>
                    <a:pt x="798" y="1085"/>
                  </a:cubicBezTo>
                  <a:cubicBezTo>
                    <a:pt x="799" y="1085"/>
                    <a:pt x="799" y="1085"/>
                    <a:pt x="799" y="1085"/>
                  </a:cubicBezTo>
                  <a:close/>
                  <a:moveTo>
                    <a:pt x="798" y="1085"/>
                  </a:moveTo>
                  <a:cubicBezTo>
                    <a:pt x="796" y="1085"/>
                    <a:pt x="798" y="1085"/>
                    <a:pt x="798" y="1085"/>
                  </a:cubicBezTo>
                  <a:cubicBezTo>
                    <a:pt x="798" y="1085"/>
                    <a:pt x="798" y="1085"/>
                    <a:pt x="798" y="1085"/>
                  </a:cubicBezTo>
                  <a:close/>
                  <a:moveTo>
                    <a:pt x="798" y="1087"/>
                  </a:moveTo>
                  <a:cubicBezTo>
                    <a:pt x="798" y="1087"/>
                    <a:pt x="798" y="1087"/>
                    <a:pt x="798" y="1087"/>
                  </a:cubicBezTo>
                  <a:cubicBezTo>
                    <a:pt x="798" y="1087"/>
                    <a:pt x="798" y="1087"/>
                    <a:pt x="798" y="1087"/>
                  </a:cubicBezTo>
                  <a:close/>
                  <a:moveTo>
                    <a:pt x="833" y="1068"/>
                  </a:moveTo>
                  <a:cubicBezTo>
                    <a:pt x="834" y="1068"/>
                    <a:pt x="836" y="1070"/>
                    <a:pt x="837" y="1069"/>
                  </a:cubicBezTo>
                  <a:cubicBezTo>
                    <a:pt x="837" y="1070"/>
                    <a:pt x="841" y="1070"/>
                    <a:pt x="842" y="1071"/>
                  </a:cubicBezTo>
                  <a:cubicBezTo>
                    <a:pt x="844" y="1071"/>
                    <a:pt x="845" y="1071"/>
                    <a:pt x="846" y="1071"/>
                  </a:cubicBezTo>
                  <a:cubicBezTo>
                    <a:pt x="848" y="1071"/>
                    <a:pt x="850" y="1069"/>
                    <a:pt x="851" y="1068"/>
                  </a:cubicBezTo>
                  <a:cubicBezTo>
                    <a:pt x="852" y="1068"/>
                    <a:pt x="853" y="1068"/>
                    <a:pt x="854" y="1067"/>
                  </a:cubicBezTo>
                  <a:cubicBezTo>
                    <a:pt x="854" y="1067"/>
                    <a:pt x="853" y="1067"/>
                    <a:pt x="854" y="1066"/>
                  </a:cubicBezTo>
                  <a:cubicBezTo>
                    <a:pt x="854" y="1066"/>
                    <a:pt x="854" y="1066"/>
                    <a:pt x="855" y="1066"/>
                  </a:cubicBezTo>
                  <a:cubicBezTo>
                    <a:pt x="855" y="1066"/>
                    <a:pt x="856" y="1065"/>
                    <a:pt x="856" y="1065"/>
                  </a:cubicBezTo>
                  <a:cubicBezTo>
                    <a:pt x="857" y="1064"/>
                    <a:pt x="859" y="1063"/>
                    <a:pt x="859" y="1062"/>
                  </a:cubicBezTo>
                  <a:cubicBezTo>
                    <a:pt x="860" y="1060"/>
                    <a:pt x="860" y="1057"/>
                    <a:pt x="859" y="1056"/>
                  </a:cubicBezTo>
                  <a:cubicBezTo>
                    <a:pt x="857" y="1056"/>
                    <a:pt x="855" y="1057"/>
                    <a:pt x="855" y="1058"/>
                  </a:cubicBezTo>
                  <a:cubicBezTo>
                    <a:pt x="855" y="1059"/>
                    <a:pt x="855" y="1062"/>
                    <a:pt x="854" y="1062"/>
                  </a:cubicBezTo>
                  <a:cubicBezTo>
                    <a:pt x="854" y="1062"/>
                    <a:pt x="849" y="1065"/>
                    <a:pt x="848" y="1065"/>
                  </a:cubicBezTo>
                  <a:cubicBezTo>
                    <a:pt x="847" y="1066"/>
                    <a:pt x="845" y="1067"/>
                    <a:pt x="844" y="1066"/>
                  </a:cubicBezTo>
                  <a:cubicBezTo>
                    <a:pt x="844" y="1065"/>
                    <a:pt x="845" y="1062"/>
                    <a:pt x="845" y="1062"/>
                  </a:cubicBezTo>
                  <a:cubicBezTo>
                    <a:pt x="844" y="1062"/>
                    <a:pt x="844" y="1062"/>
                    <a:pt x="844" y="1062"/>
                  </a:cubicBezTo>
                  <a:cubicBezTo>
                    <a:pt x="843" y="1064"/>
                    <a:pt x="844" y="1066"/>
                    <a:pt x="842" y="1066"/>
                  </a:cubicBezTo>
                  <a:cubicBezTo>
                    <a:pt x="842" y="1066"/>
                    <a:pt x="841" y="1065"/>
                    <a:pt x="840" y="1065"/>
                  </a:cubicBezTo>
                  <a:cubicBezTo>
                    <a:pt x="839" y="1065"/>
                    <a:pt x="838" y="1066"/>
                    <a:pt x="837" y="1066"/>
                  </a:cubicBezTo>
                  <a:cubicBezTo>
                    <a:pt x="836" y="1066"/>
                    <a:pt x="831" y="1067"/>
                    <a:pt x="833" y="1068"/>
                  </a:cubicBezTo>
                  <a:close/>
                  <a:moveTo>
                    <a:pt x="883" y="1074"/>
                  </a:moveTo>
                  <a:cubicBezTo>
                    <a:pt x="884" y="1074"/>
                    <a:pt x="884" y="1074"/>
                    <a:pt x="884" y="1075"/>
                  </a:cubicBezTo>
                  <a:cubicBezTo>
                    <a:pt x="886" y="1074"/>
                    <a:pt x="882" y="1071"/>
                    <a:pt x="882" y="1070"/>
                  </a:cubicBezTo>
                  <a:cubicBezTo>
                    <a:pt x="882" y="1071"/>
                    <a:pt x="880" y="1069"/>
                    <a:pt x="880" y="1069"/>
                  </a:cubicBezTo>
                  <a:cubicBezTo>
                    <a:pt x="880" y="1069"/>
                    <a:pt x="880" y="1069"/>
                    <a:pt x="881" y="1069"/>
                  </a:cubicBezTo>
                  <a:cubicBezTo>
                    <a:pt x="881" y="1068"/>
                    <a:pt x="877" y="1065"/>
                    <a:pt x="876" y="1066"/>
                  </a:cubicBezTo>
                  <a:cubicBezTo>
                    <a:pt x="876" y="1068"/>
                    <a:pt x="878" y="1070"/>
                    <a:pt x="879" y="1072"/>
                  </a:cubicBezTo>
                  <a:cubicBezTo>
                    <a:pt x="880" y="1074"/>
                    <a:pt x="881" y="1075"/>
                    <a:pt x="883" y="1074"/>
                  </a:cubicBezTo>
                  <a:close/>
                  <a:moveTo>
                    <a:pt x="873" y="1059"/>
                  </a:moveTo>
                  <a:cubicBezTo>
                    <a:pt x="873" y="1059"/>
                    <a:pt x="873" y="1059"/>
                    <a:pt x="873" y="1059"/>
                  </a:cubicBezTo>
                  <a:cubicBezTo>
                    <a:pt x="872" y="1059"/>
                    <a:pt x="873" y="1059"/>
                    <a:pt x="873" y="1059"/>
                  </a:cubicBezTo>
                  <a:close/>
                  <a:moveTo>
                    <a:pt x="876" y="1066"/>
                  </a:moveTo>
                  <a:cubicBezTo>
                    <a:pt x="875" y="1066"/>
                    <a:pt x="875" y="1066"/>
                    <a:pt x="875" y="1066"/>
                  </a:cubicBezTo>
                  <a:cubicBezTo>
                    <a:pt x="876" y="1066"/>
                    <a:pt x="876" y="1066"/>
                    <a:pt x="876" y="1066"/>
                  </a:cubicBezTo>
                  <a:close/>
                  <a:moveTo>
                    <a:pt x="875" y="1065"/>
                  </a:moveTo>
                  <a:cubicBezTo>
                    <a:pt x="876" y="1065"/>
                    <a:pt x="876" y="1063"/>
                    <a:pt x="875" y="1062"/>
                  </a:cubicBezTo>
                  <a:cubicBezTo>
                    <a:pt x="874" y="1062"/>
                    <a:pt x="875" y="1066"/>
                    <a:pt x="875" y="1065"/>
                  </a:cubicBezTo>
                  <a:close/>
                  <a:moveTo>
                    <a:pt x="857" y="1048"/>
                  </a:moveTo>
                  <a:cubicBezTo>
                    <a:pt x="858" y="1048"/>
                    <a:pt x="858" y="1048"/>
                    <a:pt x="858" y="1048"/>
                  </a:cubicBezTo>
                  <a:cubicBezTo>
                    <a:pt x="858" y="1048"/>
                    <a:pt x="858" y="1048"/>
                    <a:pt x="857" y="1048"/>
                  </a:cubicBezTo>
                  <a:close/>
                  <a:moveTo>
                    <a:pt x="857" y="1047"/>
                  </a:moveTo>
                  <a:cubicBezTo>
                    <a:pt x="859" y="1047"/>
                    <a:pt x="856" y="1046"/>
                    <a:pt x="857" y="1047"/>
                  </a:cubicBezTo>
                  <a:cubicBezTo>
                    <a:pt x="857" y="1047"/>
                    <a:pt x="857" y="1047"/>
                    <a:pt x="857" y="1047"/>
                  </a:cubicBezTo>
                  <a:close/>
                  <a:moveTo>
                    <a:pt x="850" y="1048"/>
                  </a:moveTo>
                  <a:cubicBezTo>
                    <a:pt x="849" y="1048"/>
                    <a:pt x="849" y="1048"/>
                    <a:pt x="850" y="1048"/>
                  </a:cubicBezTo>
                  <a:cubicBezTo>
                    <a:pt x="850" y="1048"/>
                    <a:pt x="851" y="1048"/>
                    <a:pt x="850" y="1048"/>
                  </a:cubicBezTo>
                  <a:close/>
                  <a:moveTo>
                    <a:pt x="848" y="1047"/>
                  </a:moveTo>
                  <a:cubicBezTo>
                    <a:pt x="856" y="1046"/>
                    <a:pt x="862" y="1056"/>
                    <a:pt x="863" y="1061"/>
                  </a:cubicBezTo>
                  <a:cubicBezTo>
                    <a:pt x="868" y="1061"/>
                    <a:pt x="861" y="1054"/>
                    <a:pt x="860" y="1053"/>
                  </a:cubicBezTo>
                  <a:cubicBezTo>
                    <a:pt x="856" y="1051"/>
                    <a:pt x="853" y="1047"/>
                    <a:pt x="848" y="1047"/>
                  </a:cubicBezTo>
                  <a:close/>
                  <a:moveTo>
                    <a:pt x="868" y="1056"/>
                  </a:moveTo>
                  <a:cubicBezTo>
                    <a:pt x="870" y="1056"/>
                    <a:pt x="867" y="1056"/>
                    <a:pt x="868" y="1056"/>
                  </a:cubicBezTo>
                  <a:cubicBezTo>
                    <a:pt x="869" y="1056"/>
                    <a:pt x="868" y="1056"/>
                    <a:pt x="868" y="1056"/>
                  </a:cubicBezTo>
                  <a:close/>
                  <a:moveTo>
                    <a:pt x="861" y="1050"/>
                  </a:moveTo>
                  <a:cubicBezTo>
                    <a:pt x="862" y="1051"/>
                    <a:pt x="860" y="1049"/>
                    <a:pt x="861" y="1050"/>
                  </a:cubicBezTo>
                  <a:cubicBezTo>
                    <a:pt x="861" y="1050"/>
                    <a:pt x="861" y="1050"/>
                    <a:pt x="861" y="1050"/>
                  </a:cubicBezTo>
                  <a:close/>
                  <a:moveTo>
                    <a:pt x="844" y="1045"/>
                  </a:moveTo>
                  <a:cubicBezTo>
                    <a:pt x="845" y="1046"/>
                    <a:pt x="845" y="1047"/>
                    <a:pt x="847" y="1046"/>
                  </a:cubicBezTo>
                  <a:cubicBezTo>
                    <a:pt x="849" y="1044"/>
                    <a:pt x="842" y="1045"/>
                    <a:pt x="844" y="1045"/>
                  </a:cubicBezTo>
                  <a:close/>
                  <a:moveTo>
                    <a:pt x="829" y="1066"/>
                  </a:moveTo>
                  <a:cubicBezTo>
                    <a:pt x="827" y="1065"/>
                    <a:pt x="830" y="1068"/>
                    <a:pt x="830" y="1068"/>
                  </a:cubicBezTo>
                  <a:cubicBezTo>
                    <a:pt x="832" y="1068"/>
                    <a:pt x="829" y="1066"/>
                    <a:pt x="829" y="1066"/>
                  </a:cubicBezTo>
                  <a:close/>
                  <a:moveTo>
                    <a:pt x="863" y="1101"/>
                  </a:moveTo>
                  <a:cubicBezTo>
                    <a:pt x="859" y="1099"/>
                    <a:pt x="864" y="1102"/>
                    <a:pt x="863" y="1101"/>
                  </a:cubicBezTo>
                  <a:cubicBezTo>
                    <a:pt x="863" y="1101"/>
                    <a:pt x="863" y="1101"/>
                    <a:pt x="863" y="1101"/>
                  </a:cubicBezTo>
                  <a:close/>
                  <a:moveTo>
                    <a:pt x="865" y="1105"/>
                  </a:moveTo>
                  <a:cubicBezTo>
                    <a:pt x="865" y="1105"/>
                    <a:pt x="865" y="1105"/>
                    <a:pt x="865" y="1105"/>
                  </a:cubicBezTo>
                  <a:cubicBezTo>
                    <a:pt x="865" y="1105"/>
                    <a:pt x="865" y="1105"/>
                    <a:pt x="865" y="1105"/>
                  </a:cubicBezTo>
                  <a:close/>
                  <a:moveTo>
                    <a:pt x="864" y="1091"/>
                  </a:moveTo>
                  <a:cubicBezTo>
                    <a:pt x="864" y="1091"/>
                    <a:pt x="864" y="1091"/>
                    <a:pt x="864" y="1091"/>
                  </a:cubicBezTo>
                  <a:cubicBezTo>
                    <a:pt x="864" y="1091"/>
                    <a:pt x="864" y="1091"/>
                    <a:pt x="864" y="1091"/>
                  </a:cubicBezTo>
                  <a:cubicBezTo>
                    <a:pt x="865" y="1090"/>
                    <a:pt x="861" y="1090"/>
                    <a:pt x="861" y="1090"/>
                  </a:cubicBezTo>
                  <a:cubicBezTo>
                    <a:pt x="861" y="1091"/>
                    <a:pt x="863" y="1092"/>
                    <a:pt x="864" y="1091"/>
                  </a:cubicBezTo>
                  <a:close/>
                  <a:moveTo>
                    <a:pt x="846" y="1093"/>
                  </a:moveTo>
                  <a:cubicBezTo>
                    <a:pt x="846" y="1090"/>
                    <a:pt x="844" y="1092"/>
                    <a:pt x="845" y="1093"/>
                  </a:cubicBezTo>
                  <a:cubicBezTo>
                    <a:pt x="845" y="1093"/>
                    <a:pt x="846" y="1093"/>
                    <a:pt x="846" y="1093"/>
                  </a:cubicBezTo>
                  <a:close/>
                  <a:moveTo>
                    <a:pt x="851" y="1086"/>
                  </a:moveTo>
                  <a:cubicBezTo>
                    <a:pt x="849" y="1086"/>
                    <a:pt x="852" y="1088"/>
                    <a:pt x="852" y="1087"/>
                  </a:cubicBezTo>
                  <a:cubicBezTo>
                    <a:pt x="852" y="1087"/>
                    <a:pt x="851" y="1086"/>
                    <a:pt x="851" y="1086"/>
                  </a:cubicBezTo>
                  <a:close/>
                  <a:moveTo>
                    <a:pt x="847" y="1094"/>
                  </a:moveTo>
                  <a:cubicBezTo>
                    <a:pt x="847" y="1094"/>
                    <a:pt x="847" y="1094"/>
                    <a:pt x="847" y="1094"/>
                  </a:cubicBezTo>
                  <a:cubicBezTo>
                    <a:pt x="847" y="1094"/>
                    <a:pt x="849" y="1095"/>
                    <a:pt x="850" y="1095"/>
                  </a:cubicBezTo>
                  <a:cubicBezTo>
                    <a:pt x="851" y="1095"/>
                    <a:pt x="847" y="1090"/>
                    <a:pt x="847" y="1094"/>
                  </a:cubicBezTo>
                  <a:close/>
                  <a:moveTo>
                    <a:pt x="851" y="1098"/>
                  </a:moveTo>
                  <a:cubicBezTo>
                    <a:pt x="852" y="1098"/>
                    <a:pt x="852" y="1098"/>
                    <a:pt x="852" y="1098"/>
                  </a:cubicBezTo>
                  <a:cubicBezTo>
                    <a:pt x="852" y="1096"/>
                    <a:pt x="850" y="1096"/>
                    <a:pt x="849" y="1095"/>
                  </a:cubicBezTo>
                  <a:cubicBezTo>
                    <a:pt x="850" y="1095"/>
                    <a:pt x="851" y="1097"/>
                    <a:pt x="851" y="1098"/>
                  </a:cubicBezTo>
                  <a:close/>
                  <a:moveTo>
                    <a:pt x="850" y="1087"/>
                  </a:moveTo>
                  <a:cubicBezTo>
                    <a:pt x="850" y="1087"/>
                    <a:pt x="850" y="1086"/>
                    <a:pt x="850" y="1086"/>
                  </a:cubicBezTo>
                  <a:cubicBezTo>
                    <a:pt x="850" y="1086"/>
                    <a:pt x="850" y="1086"/>
                    <a:pt x="850" y="1087"/>
                  </a:cubicBezTo>
                  <a:close/>
                  <a:moveTo>
                    <a:pt x="850" y="1101"/>
                  </a:moveTo>
                  <a:cubicBezTo>
                    <a:pt x="850" y="1101"/>
                    <a:pt x="850" y="1101"/>
                    <a:pt x="850" y="1100"/>
                  </a:cubicBezTo>
                  <a:cubicBezTo>
                    <a:pt x="850" y="1101"/>
                    <a:pt x="850" y="1101"/>
                    <a:pt x="849" y="1101"/>
                  </a:cubicBezTo>
                  <a:cubicBezTo>
                    <a:pt x="849" y="1101"/>
                    <a:pt x="850" y="1101"/>
                    <a:pt x="850" y="1101"/>
                  </a:cubicBezTo>
                  <a:close/>
                  <a:moveTo>
                    <a:pt x="860" y="1101"/>
                  </a:moveTo>
                  <a:cubicBezTo>
                    <a:pt x="860" y="1102"/>
                    <a:pt x="860" y="1102"/>
                    <a:pt x="860" y="1102"/>
                  </a:cubicBezTo>
                  <a:cubicBezTo>
                    <a:pt x="860" y="1102"/>
                    <a:pt x="860" y="1102"/>
                    <a:pt x="860" y="1101"/>
                  </a:cubicBezTo>
                  <a:close/>
                  <a:moveTo>
                    <a:pt x="860" y="1090"/>
                  </a:moveTo>
                  <a:cubicBezTo>
                    <a:pt x="860" y="1090"/>
                    <a:pt x="861" y="1090"/>
                    <a:pt x="861" y="1090"/>
                  </a:cubicBezTo>
                  <a:cubicBezTo>
                    <a:pt x="861" y="1090"/>
                    <a:pt x="861" y="1090"/>
                    <a:pt x="860" y="1090"/>
                  </a:cubicBezTo>
                  <a:close/>
                  <a:moveTo>
                    <a:pt x="851" y="1101"/>
                  </a:moveTo>
                  <a:cubicBezTo>
                    <a:pt x="850" y="1101"/>
                    <a:pt x="850" y="1101"/>
                    <a:pt x="851" y="1101"/>
                  </a:cubicBezTo>
                  <a:cubicBezTo>
                    <a:pt x="850" y="1101"/>
                    <a:pt x="851" y="1101"/>
                    <a:pt x="851" y="1101"/>
                  </a:cubicBezTo>
                  <a:close/>
                  <a:moveTo>
                    <a:pt x="873" y="1106"/>
                  </a:moveTo>
                  <a:cubicBezTo>
                    <a:pt x="869" y="1104"/>
                    <a:pt x="874" y="1108"/>
                    <a:pt x="873" y="1106"/>
                  </a:cubicBezTo>
                  <a:cubicBezTo>
                    <a:pt x="872" y="1106"/>
                    <a:pt x="873" y="1106"/>
                    <a:pt x="873" y="1106"/>
                  </a:cubicBezTo>
                  <a:close/>
                  <a:moveTo>
                    <a:pt x="869" y="1108"/>
                  </a:moveTo>
                  <a:cubicBezTo>
                    <a:pt x="869" y="1107"/>
                    <a:pt x="867" y="1106"/>
                    <a:pt x="866" y="1107"/>
                  </a:cubicBezTo>
                  <a:cubicBezTo>
                    <a:pt x="865" y="1107"/>
                    <a:pt x="870" y="1108"/>
                    <a:pt x="869" y="1108"/>
                  </a:cubicBezTo>
                  <a:close/>
                  <a:moveTo>
                    <a:pt x="828" y="1044"/>
                  </a:moveTo>
                  <a:cubicBezTo>
                    <a:pt x="830" y="1043"/>
                    <a:pt x="828" y="1044"/>
                    <a:pt x="828" y="1044"/>
                  </a:cubicBezTo>
                  <a:cubicBezTo>
                    <a:pt x="828" y="1044"/>
                    <a:pt x="828" y="1044"/>
                    <a:pt x="828" y="1044"/>
                  </a:cubicBezTo>
                  <a:close/>
                  <a:moveTo>
                    <a:pt x="820" y="1043"/>
                  </a:moveTo>
                  <a:cubicBezTo>
                    <a:pt x="821" y="1043"/>
                    <a:pt x="821" y="1043"/>
                    <a:pt x="821" y="1043"/>
                  </a:cubicBezTo>
                  <a:cubicBezTo>
                    <a:pt x="821" y="1042"/>
                    <a:pt x="827" y="1044"/>
                    <a:pt x="826" y="1042"/>
                  </a:cubicBezTo>
                  <a:cubicBezTo>
                    <a:pt x="824" y="1041"/>
                    <a:pt x="822" y="1042"/>
                    <a:pt x="820" y="1042"/>
                  </a:cubicBezTo>
                  <a:cubicBezTo>
                    <a:pt x="820" y="1042"/>
                    <a:pt x="820" y="1043"/>
                    <a:pt x="820" y="1043"/>
                  </a:cubicBezTo>
                  <a:close/>
                  <a:moveTo>
                    <a:pt x="816" y="1060"/>
                  </a:moveTo>
                  <a:cubicBezTo>
                    <a:pt x="818" y="1062"/>
                    <a:pt x="815" y="1057"/>
                    <a:pt x="816" y="1060"/>
                  </a:cubicBezTo>
                  <a:cubicBezTo>
                    <a:pt x="816" y="1061"/>
                    <a:pt x="816" y="1060"/>
                    <a:pt x="816" y="1060"/>
                  </a:cubicBezTo>
                  <a:close/>
                  <a:moveTo>
                    <a:pt x="825" y="1065"/>
                  </a:moveTo>
                  <a:cubicBezTo>
                    <a:pt x="823" y="1062"/>
                    <a:pt x="824" y="1067"/>
                    <a:pt x="825" y="1065"/>
                  </a:cubicBezTo>
                  <a:cubicBezTo>
                    <a:pt x="824" y="1064"/>
                    <a:pt x="825" y="1065"/>
                    <a:pt x="825" y="1065"/>
                  </a:cubicBezTo>
                  <a:close/>
                  <a:moveTo>
                    <a:pt x="810" y="1056"/>
                  </a:moveTo>
                  <a:cubicBezTo>
                    <a:pt x="810" y="1056"/>
                    <a:pt x="810" y="1056"/>
                    <a:pt x="810" y="1056"/>
                  </a:cubicBezTo>
                  <a:cubicBezTo>
                    <a:pt x="810" y="1056"/>
                    <a:pt x="810" y="1056"/>
                    <a:pt x="810" y="1056"/>
                  </a:cubicBezTo>
                  <a:close/>
                  <a:moveTo>
                    <a:pt x="800" y="1051"/>
                  </a:moveTo>
                  <a:cubicBezTo>
                    <a:pt x="800" y="1051"/>
                    <a:pt x="800" y="1051"/>
                    <a:pt x="800" y="1051"/>
                  </a:cubicBezTo>
                  <a:cubicBezTo>
                    <a:pt x="800" y="1051"/>
                    <a:pt x="800" y="1051"/>
                    <a:pt x="800" y="1051"/>
                  </a:cubicBezTo>
                  <a:close/>
                  <a:moveTo>
                    <a:pt x="800" y="1052"/>
                  </a:moveTo>
                  <a:cubicBezTo>
                    <a:pt x="800" y="1051"/>
                    <a:pt x="800" y="1051"/>
                    <a:pt x="800" y="1051"/>
                  </a:cubicBezTo>
                  <a:cubicBezTo>
                    <a:pt x="800" y="1052"/>
                    <a:pt x="800" y="1052"/>
                    <a:pt x="800" y="1052"/>
                  </a:cubicBezTo>
                  <a:close/>
                  <a:moveTo>
                    <a:pt x="861" y="1057"/>
                  </a:moveTo>
                  <a:cubicBezTo>
                    <a:pt x="861" y="1057"/>
                    <a:pt x="861" y="1057"/>
                    <a:pt x="861" y="1057"/>
                  </a:cubicBezTo>
                  <a:cubicBezTo>
                    <a:pt x="860" y="1057"/>
                    <a:pt x="860" y="1057"/>
                    <a:pt x="861" y="1057"/>
                  </a:cubicBezTo>
                  <a:close/>
                  <a:moveTo>
                    <a:pt x="954" y="1183"/>
                  </a:moveTo>
                  <a:cubicBezTo>
                    <a:pt x="955" y="1184"/>
                    <a:pt x="956" y="1183"/>
                    <a:pt x="956" y="1184"/>
                  </a:cubicBezTo>
                  <a:cubicBezTo>
                    <a:pt x="956" y="1184"/>
                    <a:pt x="956" y="1184"/>
                    <a:pt x="957" y="1184"/>
                  </a:cubicBezTo>
                  <a:cubicBezTo>
                    <a:pt x="957" y="1184"/>
                    <a:pt x="957" y="1184"/>
                    <a:pt x="957" y="1184"/>
                  </a:cubicBezTo>
                  <a:cubicBezTo>
                    <a:pt x="958" y="1185"/>
                    <a:pt x="960" y="1186"/>
                    <a:pt x="960" y="1184"/>
                  </a:cubicBezTo>
                  <a:cubicBezTo>
                    <a:pt x="960" y="1183"/>
                    <a:pt x="958" y="1182"/>
                    <a:pt x="958" y="1182"/>
                  </a:cubicBezTo>
                  <a:cubicBezTo>
                    <a:pt x="956" y="1180"/>
                    <a:pt x="953" y="1179"/>
                    <a:pt x="952" y="1177"/>
                  </a:cubicBezTo>
                  <a:cubicBezTo>
                    <a:pt x="950" y="1176"/>
                    <a:pt x="949" y="1175"/>
                    <a:pt x="948" y="1173"/>
                  </a:cubicBezTo>
                  <a:cubicBezTo>
                    <a:pt x="946" y="1172"/>
                    <a:pt x="942" y="1169"/>
                    <a:pt x="941" y="1169"/>
                  </a:cubicBezTo>
                  <a:cubicBezTo>
                    <a:pt x="941" y="1169"/>
                    <a:pt x="941" y="1169"/>
                    <a:pt x="941" y="1170"/>
                  </a:cubicBezTo>
                  <a:cubicBezTo>
                    <a:pt x="941" y="1170"/>
                    <a:pt x="940" y="1168"/>
                    <a:pt x="940" y="1168"/>
                  </a:cubicBezTo>
                  <a:cubicBezTo>
                    <a:pt x="940" y="1168"/>
                    <a:pt x="940" y="1169"/>
                    <a:pt x="940" y="1169"/>
                  </a:cubicBezTo>
                  <a:cubicBezTo>
                    <a:pt x="940" y="1169"/>
                    <a:pt x="940" y="1169"/>
                    <a:pt x="940" y="1169"/>
                  </a:cubicBezTo>
                  <a:cubicBezTo>
                    <a:pt x="940" y="1169"/>
                    <a:pt x="940" y="1169"/>
                    <a:pt x="940" y="1169"/>
                  </a:cubicBezTo>
                  <a:cubicBezTo>
                    <a:pt x="939" y="1170"/>
                    <a:pt x="941" y="1170"/>
                    <a:pt x="941" y="1170"/>
                  </a:cubicBezTo>
                  <a:cubicBezTo>
                    <a:pt x="940" y="1171"/>
                    <a:pt x="942" y="1173"/>
                    <a:pt x="942" y="1173"/>
                  </a:cubicBezTo>
                  <a:cubicBezTo>
                    <a:pt x="942" y="1174"/>
                    <a:pt x="944" y="1175"/>
                    <a:pt x="944" y="1175"/>
                  </a:cubicBezTo>
                  <a:cubicBezTo>
                    <a:pt x="944" y="1175"/>
                    <a:pt x="944" y="1175"/>
                    <a:pt x="944" y="1175"/>
                  </a:cubicBezTo>
                  <a:cubicBezTo>
                    <a:pt x="944" y="1175"/>
                    <a:pt x="944" y="1175"/>
                    <a:pt x="945" y="1175"/>
                  </a:cubicBezTo>
                  <a:cubicBezTo>
                    <a:pt x="945" y="1176"/>
                    <a:pt x="946" y="1178"/>
                    <a:pt x="946" y="1178"/>
                  </a:cubicBezTo>
                  <a:cubicBezTo>
                    <a:pt x="947" y="1178"/>
                    <a:pt x="948" y="1179"/>
                    <a:pt x="950" y="1180"/>
                  </a:cubicBezTo>
                  <a:cubicBezTo>
                    <a:pt x="951" y="1180"/>
                    <a:pt x="955" y="1182"/>
                    <a:pt x="954" y="1183"/>
                  </a:cubicBezTo>
                  <a:cubicBezTo>
                    <a:pt x="954" y="1183"/>
                    <a:pt x="954" y="1183"/>
                    <a:pt x="954" y="1183"/>
                  </a:cubicBezTo>
                  <a:close/>
                  <a:moveTo>
                    <a:pt x="959" y="1186"/>
                  </a:moveTo>
                  <a:cubicBezTo>
                    <a:pt x="960" y="1186"/>
                    <a:pt x="958" y="1185"/>
                    <a:pt x="958" y="1185"/>
                  </a:cubicBezTo>
                  <a:cubicBezTo>
                    <a:pt x="958" y="1186"/>
                    <a:pt x="958" y="1186"/>
                    <a:pt x="959" y="1186"/>
                  </a:cubicBezTo>
                  <a:close/>
                  <a:moveTo>
                    <a:pt x="941" y="1169"/>
                  </a:moveTo>
                  <a:cubicBezTo>
                    <a:pt x="941" y="1169"/>
                    <a:pt x="941" y="1169"/>
                    <a:pt x="941" y="1169"/>
                  </a:cubicBezTo>
                  <a:cubicBezTo>
                    <a:pt x="941" y="1168"/>
                    <a:pt x="941" y="1168"/>
                    <a:pt x="941" y="1168"/>
                  </a:cubicBezTo>
                  <a:cubicBezTo>
                    <a:pt x="940" y="1168"/>
                    <a:pt x="941" y="1168"/>
                    <a:pt x="941" y="1169"/>
                  </a:cubicBezTo>
                  <a:cubicBezTo>
                    <a:pt x="941" y="1169"/>
                    <a:pt x="941" y="1168"/>
                    <a:pt x="940" y="1168"/>
                  </a:cubicBezTo>
                  <a:cubicBezTo>
                    <a:pt x="940" y="1169"/>
                    <a:pt x="941" y="1169"/>
                    <a:pt x="941" y="1169"/>
                  </a:cubicBezTo>
                  <a:cubicBezTo>
                    <a:pt x="941" y="1169"/>
                    <a:pt x="941" y="1169"/>
                    <a:pt x="941" y="1169"/>
                  </a:cubicBezTo>
                  <a:close/>
                  <a:moveTo>
                    <a:pt x="953" y="1183"/>
                  </a:moveTo>
                  <a:cubicBezTo>
                    <a:pt x="953" y="1183"/>
                    <a:pt x="953" y="1183"/>
                    <a:pt x="953" y="1183"/>
                  </a:cubicBezTo>
                  <a:cubicBezTo>
                    <a:pt x="953" y="1183"/>
                    <a:pt x="954" y="1183"/>
                    <a:pt x="954" y="1183"/>
                  </a:cubicBezTo>
                  <a:cubicBezTo>
                    <a:pt x="954" y="1183"/>
                    <a:pt x="954" y="1183"/>
                    <a:pt x="953" y="1183"/>
                  </a:cubicBezTo>
                  <a:close/>
                  <a:moveTo>
                    <a:pt x="957" y="1171"/>
                  </a:moveTo>
                  <a:cubicBezTo>
                    <a:pt x="957" y="1171"/>
                    <a:pt x="957" y="1170"/>
                    <a:pt x="957" y="1170"/>
                  </a:cubicBezTo>
                  <a:cubicBezTo>
                    <a:pt x="957" y="1170"/>
                    <a:pt x="957" y="1171"/>
                    <a:pt x="957" y="1171"/>
                  </a:cubicBezTo>
                  <a:cubicBezTo>
                    <a:pt x="958" y="1171"/>
                    <a:pt x="957" y="1171"/>
                    <a:pt x="957" y="1171"/>
                  </a:cubicBezTo>
                  <a:close/>
                  <a:moveTo>
                    <a:pt x="957" y="1172"/>
                  </a:moveTo>
                  <a:cubicBezTo>
                    <a:pt x="957" y="1172"/>
                    <a:pt x="957" y="1172"/>
                    <a:pt x="957" y="1171"/>
                  </a:cubicBezTo>
                  <a:cubicBezTo>
                    <a:pt x="957" y="1172"/>
                    <a:pt x="957" y="1172"/>
                    <a:pt x="957" y="1173"/>
                  </a:cubicBezTo>
                  <a:cubicBezTo>
                    <a:pt x="957" y="1173"/>
                    <a:pt x="957" y="1173"/>
                    <a:pt x="957" y="1173"/>
                  </a:cubicBezTo>
                  <a:cubicBezTo>
                    <a:pt x="957" y="1172"/>
                    <a:pt x="957" y="1172"/>
                    <a:pt x="957" y="1172"/>
                  </a:cubicBezTo>
                  <a:close/>
                  <a:moveTo>
                    <a:pt x="963" y="1187"/>
                  </a:moveTo>
                  <a:cubicBezTo>
                    <a:pt x="964" y="1187"/>
                    <a:pt x="963" y="1186"/>
                    <a:pt x="963" y="1186"/>
                  </a:cubicBezTo>
                  <a:cubicBezTo>
                    <a:pt x="963" y="1186"/>
                    <a:pt x="963" y="1187"/>
                    <a:pt x="963" y="1187"/>
                  </a:cubicBezTo>
                  <a:cubicBezTo>
                    <a:pt x="963" y="1187"/>
                    <a:pt x="963" y="1187"/>
                    <a:pt x="963" y="1187"/>
                  </a:cubicBezTo>
                  <a:close/>
                  <a:moveTo>
                    <a:pt x="937" y="1165"/>
                  </a:moveTo>
                  <a:cubicBezTo>
                    <a:pt x="937" y="1166"/>
                    <a:pt x="937" y="1166"/>
                    <a:pt x="937" y="1166"/>
                  </a:cubicBezTo>
                  <a:cubicBezTo>
                    <a:pt x="937" y="1166"/>
                    <a:pt x="937" y="1165"/>
                    <a:pt x="937" y="1165"/>
                  </a:cubicBezTo>
                  <a:close/>
                  <a:moveTo>
                    <a:pt x="966" y="1179"/>
                  </a:moveTo>
                  <a:cubicBezTo>
                    <a:pt x="966" y="1179"/>
                    <a:pt x="966" y="1179"/>
                    <a:pt x="966" y="1179"/>
                  </a:cubicBezTo>
                  <a:cubicBezTo>
                    <a:pt x="966" y="1180"/>
                    <a:pt x="968" y="1180"/>
                    <a:pt x="968" y="1179"/>
                  </a:cubicBezTo>
                  <a:cubicBezTo>
                    <a:pt x="968" y="1179"/>
                    <a:pt x="968" y="1178"/>
                    <a:pt x="968" y="1178"/>
                  </a:cubicBezTo>
                  <a:cubicBezTo>
                    <a:pt x="967" y="1178"/>
                    <a:pt x="967" y="1178"/>
                    <a:pt x="966" y="1178"/>
                  </a:cubicBezTo>
                  <a:cubicBezTo>
                    <a:pt x="966" y="1178"/>
                    <a:pt x="966" y="1178"/>
                    <a:pt x="966" y="1178"/>
                  </a:cubicBezTo>
                  <a:cubicBezTo>
                    <a:pt x="965" y="1178"/>
                    <a:pt x="966" y="1179"/>
                    <a:pt x="966" y="1179"/>
                  </a:cubicBezTo>
                  <a:cubicBezTo>
                    <a:pt x="966" y="1179"/>
                    <a:pt x="966" y="1179"/>
                    <a:pt x="966" y="1179"/>
                  </a:cubicBezTo>
                  <a:close/>
                  <a:moveTo>
                    <a:pt x="963" y="1175"/>
                  </a:moveTo>
                  <a:cubicBezTo>
                    <a:pt x="962" y="1175"/>
                    <a:pt x="962" y="1174"/>
                    <a:pt x="962" y="1174"/>
                  </a:cubicBezTo>
                  <a:cubicBezTo>
                    <a:pt x="962" y="1174"/>
                    <a:pt x="962" y="1172"/>
                    <a:pt x="961" y="1173"/>
                  </a:cubicBezTo>
                  <a:cubicBezTo>
                    <a:pt x="961" y="1173"/>
                    <a:pt x="960" y="1173"/>
                    <a:pt x="960" y="1173"/>
                  </a:cubicBezTo>
                  <a:cubicBezTo>
                    <a:pt x="960" y="1173"/>
                    <a:pt x="961" y="1173"/>
                    <a:pt x="961" y="1173"/>
                  </a:cubicBezTo>
                  <a:cubicBezTo>
                    <a:pt x="961" y="1174"/>
                    <a:pt x="961" y="1174"/>
                    <a:pt x="960" y="1174"/>
                  </a:cubicBezTo>
                  <a:cubicBezTo>
                    <a:pt x="960" y="1174"/>
                    <a:pt x="960" y="1174"/>
                    <a:pt x="960" y="1174"/>
                  </a:cubicBezTo>
                  <a:cubicBezTo>
                    <a:pt x="960" y="1175"/>
                    <a:pt x="962" y="1177"/>
                    <a:pt x="963" y="1176"/>
                  </a:cubicBezTo>
                  <a:cubicBezTo>
                    <a:pt x="963" y="1176"/>
                    <a:pt x="963" y="1175"/>
                    <a:pt x="963" y="1175"/>
                  </a:cubicBezTo>
                  <a:close/>
                  <a:moveTo>
                    <a:pt x="943" y="1175"/>
                  </a:moveTo>
                  <a:cubicBezTo>
                    <a:pt x="943" y="1174"/>
                    <a:pt x="943" y="1175"/>
                    <a:pt x="942" y="1175"/>
                  </a:cubicBezTo>
                  <a:cubicBezTo>
                    <a:pt x="943" y="1175"/>
                    <a:pt x="944" y="1175"/>
                    <a:pt x="943" y="1175"/>
                  </a:cubicBezTo>
                  <a:close/>
                  <a:moveTo>
                    <a:pt x="938" y="1168"/>
                  </a:moveTo>
                  <a:cubicBezTo>
                    <a:pt x="938" y="1168"/>
                    <a:pt x="938" y="1168"/>
                    <a:pt x="938" y="1168"/>
                  </a:cubicBezTo>
                  <a:cubicBezTo>
                    <a:pt x="938" y="1168"/>
                    <a:pt x="938" y="1168"/>
                    <a:pt x="938" y="1168"/>
                  </a:cubicBezTo>
                  <a:close/>
                  <a:moveTo>
                    <a:pt x="945" y="1176"/>
                  </a:moveTo>
                  <a:cubicBezTo>
                    <a:pt x="945" y="1177"/>
                    <a:pt x="945" y="1175"/>
                    <a:pt x="945" y="1176"/>
                  </a:cubicBezTo>
                  <a:cubicBezTo>
                    <a:pt x="945" y="1176"/>
                    <a:pt x="945" y="1176"/>
                    <a:pt x="945" y="1176"/>
                  </a:cubicBezTo>
                  <a:close/>
                  <a:moveTo>
                    <a:pt x="951" y="1180"/>
                  </a:moveTo>
                  <a:cubicBezTo>
                    <a:pt x="951" y="1181"/>
                    <a:pt x="951" y="1181"/>
                    <a:pt x="951" y="1181"/>
                  </a:cubicBezTo>
                  <a:cubicBezTo>
                    <a:pt x="951" y="1181"/>
                    <a:pt x="951" y="1180"/>
                    <a:pt x="951" y="1180"/>
                  </a:cubicBezTo>
                  <a:close/>
                  <a:moveTo>
                    <a:pt x="947" y="1178"/>
                  </a:moveTo>
                  <a:cubicBezTo>
                    <a:pt x="947" y="1178"/>
                    <a:pt x="947" y="1179"/>
                    <a:pt x="947" y="1179"/>
                  </a:cubicBezTo>
                  <a:cubicBezTo>
                    <a:pt x="947" y="1179"/>
                    <a:pt x="947" y="1178"/>
                    <a:pt x="947" y="1178"/>
                  </a:cubicBezTo>
                  <a:close/>
                  <a:moveTo>
                    <a:pt x="939" y="1168"/>
                  </a:moveTo>
                  <a:cubicBezTo>
                    <a:pt x="939" y="1168"/>
                    <a:pt x="939" y="1167"/>
                    <a:pt x="939" y="1168"/>
                  </a:cubicBezTo>
                  <a:cubicBezTo>
                    <a:pt x="939" y="1168"/>
                    <a:pt x="939" y="1168"/>
                    <a:pt x="939" y="1168"/>
                  </a:cubicBezTo>
                  <a:close/>
                  <a:moveTo>
                    <a:pt x="1043" y="1142"/>
                  </a:moveTo>
                  <a:cubicBezTo>
                    <a:pt x="1043" y="1142"/>
                    <a:pt x="1043" y="1142"/>
                    <a:pt x="1042" y="1142"/>
                  </a:cubicBezTo>
                  <a:cubicBezTo>
                    <a:pt x="1042" y="1142"/>
                    <a:pt x="1042" y="1142"/>
                    <a:pt x="1043" y="1142"/>
                  </a:cubicBezTo>
                  <a:close/>
                  <a:moveTo>
                    <a:pt x="1039" y="1143"/>
                  </a:moveTo>
                  <a:cubicBezTo>
                    <a:pt x="1039" y="1143"/>
                    <a:pt x="1039" y="1143"/>
                    <a:pt x="1039" y="1143"/>
                  </a:cubicBezTo>
                  <a:cubicBezTo>
                    <a:pt x="1039" y="1143"/>
                    <a:pt x="1039" y="1143"/>
                    <a:pt x="1039" y="1143"/>
                  </a:cubicBezTo>
                  <a:close/>
                  <a:moveTo>
                    <a:pt x="1040" y="1143"/>
                  </a:moveTo>
                  <a:cubicBezTo>
                    <a:pt x="1041" y="1142"/>
                    <a:pt x="1040" y="1143"/>
                    <a:pt x="1040" y="1143"/>
                  </a:cubicBezTo>
                  <a:cubicBezTo>
                    <a:pt x="1040" y="1143"/>
                    <a:pt x="1040" y="1143"/>
                    <a:pt x="1040" y="1143"/>
                  </a:cubicBezTo>
                  <a:close/>
                  <a:moveTo>
                    <a:pt x="1049" y="1142"/>
                  </a:moveTo>
                  <a:cubicBezTo>
                    <a:pt x="1048" y="1142"/>
                    <a:pt x="1048" y="1142"/>
                    <a:pt x="1048" y="1143"/>
                  </a:cubicBezTo>
                  <a:cubicBezTo>
                    <a:pt x="1049" y="1142"/>
                    <a:pt x="1049" y="1142"/>
                    <a:pt x="1049" y="1142"/>
                  </a:cubicBezTo>
                  <a:close/>
                  <a:moveTo>
                    <a:pt x="1044" y="1141"/>
                  </a:moveTo>
                  <a:cubicBezTo>
                    <a:pt x="1044" y="1141"/>
                    <a:pt x="1044" y="1141"/>
                    <a:pt x="1044" y="1141"/>
                  </a:cubicBezTo>
                  <a:cubicBezTo>
                    <a:pt x="1044" y="1141"/>
                    <a:pt x="1044" y="1141"/>
                    <a:pt x="1044" y="1141"/>
                  </a:cubicBezTo>
                  <a:close/>
                  <a:moveTo>
                    <a:pt x="1029" y="1148"/>
                  </a:moveTo>
                  <a:cubicBezTo>
                    <a:pt x="1030" y="1148"/>
                    <a:pt x="1029" y="1148"/>
                    <a:pt x="1029" y="1148"/>
                  </a:cubicBezTo>
                  <a:cubicBezTo>
                    <a:pt x="1029" y="1148"/>
                    <a:pt x="1029" y="1148"/>
                    <a:pt x="1029" y="1148"/>
                  </a:cubicBezTo>
                  <a:close/>
                  <a:moveTo>
                    <a:pt x="1030" y="1147"/>
                  </a:moveTo>
                  <a:cubicBezTo>
                    <a:pt x="1030" y="1147"/>
                    <a:pt x="1030" y="1147"/>
                    <a:pt x="1030" y="1147"/>
                  </a:cubicBezTo>
                  <a:cubicBezTo>
                    <a:pt x="1030" y="1147"/>
                    <a:pt x="1030" y="1147"/>
                    <a:pt x="1030" y="1147"/>
                  </a:cubicBezTo>
                  <a:close/>
                  <a:moveTo>
                    <a:pt x="1031" y="1145"/>
                  </a:moveTo>
                  <a:cubicBezTo>
                    <a:pt x="1031" y="1145"/>
                    <a:pt x="1031" y="1145"/>
                    <a:pt x="1032" y="1145"/>
                  </a:cubicBezTo>
                  <a:cubicBezTo>
                    <a:pt x="1032" y="1145"/>
                    <a:pt x="1032" y="1144"/>
                    <a:pt x="1032" y="1144"/>
                  </a:cubicBezTo>
                  <a:cubicBezTo>
                    <a:pt x="1032" y="1144"/>
                    <a:pt x="1031" y="1145"/>
                    <a:pt x="1031" y="1145"/>
                  </a:cubicBezTo>
                  <a:close/>
                  <a:moveTo>
                    <a:pt x="1029" y="1152"/>
                  </a:moveTo>
                  <a:cubicBezTo>
                    <a:pt x="1030" y="1152"/>
                    <a:pt x="1028" y="1151"/>
                    <a:pt x="1029" y="1152"/>
                  </a:cubicBezTo>
                  <a:cubicBezTo>
                    <a:pt x="1029" y="1152"/>
                    <a:pt x="1029" y="1151"/>
                    <a:pt x="1029" y="1152"/>
                  </a:cubicBezTo>
                  <a:close/>
                  <a:moveTo>
                    <a:pt x="1040" y="1150"/>
                  </a:moveTo>
                  <a:cubicBezTo>
                    <a:pt x="1040" y="1151"/>
                    <a:pt x="1040" y="1151"/>
                    <a:pt x="1040" y="1151"/>
                  </a:cubicBezTo>
                  <a:cubicBezTo>
                    <a:pt x="1040" y="1151"/>
                    <a:pt x="1040" y="1151"/>
                    <a:pt x="1041" y="1151"/>
                  </a:cubicBezTo>
                  <a:cubicBezTo>
                    <a:pt x="1041" y="1151"/>
                    <a:pt x="1041" y="1151"/>
                    <a:pt x="1040" y="1150"/>
                  </a:cubicBezTo>
                  <a:cubicBezTo>
                    <a:pt x="1040" y="1150"/>
                    <a:pt x="1040" y="1150"/>
                    <a:pt x="1040" y="1150"/>
                  </a:cubicBezTo>
                  <a:close/>
                  <a:moveTo>
                    <a:pt x="1040" y="1151"/>
                  </a:moveTo>
                  <a:cubicBezTo>
                    <a:pt x="1040" y="1151"/>
                    <a:pt x="1040" y="1151"/>
                    <a:pt x="1040" y="1151"/>
                  </a:cubicBezTo>
                  <a:cubicBezTo>
                    <a:pt x="1040" y="1151"/>
                    <a:pt x="1040" y="1152"/>
                    <a:pt x="1040" y="1151"/>
                  </a:cubicBezTo>
                  <a:close/>
                  <a:moveTo>
                    <a:pt x="1047" y="1144"/>
                  </a:moveTo>
                  <a:cubicBezTo>
                    <a:pt x="1048" y="1144"/>
                    <a:pt x="1048" y="1144"/>
                    <a:pt x="1048" y="1144"/>
                  </a:cubicBezTo>
                  <a:cubicBezTo>
                    <a:pt x="1047" y="1144"/>
                    <a:pt x="1047" y="1144"/>
                    <a:pt x="1047" y="1144"/>
                  </a:cubicBezTo>
                  <a:cubicBezTo>
                    <a:pt x="1047" y="1143"/>
                    <a:pt x="1048" y="1143"/>
                    <a:pt x="1048" y="1142"/>
                  </a:cubicBezTo>
                  <a:cubicBezTo>
                    <a:pt x="1047" y="1142"/>
                    <a:pt x="1046" y="1144"/>
                    <a:pt x="1045" y="1144"/>
                  </a:cubicBezTo>
                  <a:cubicBezTo>
                    <a:pt x="1045" y="1143"/>
                    <a:pt x="1047" y="1141"/>
                    <a:pt x="1049" y="1140"/>
                  </a:cubicBezTo>
                  <a:cubicBezTo>
                    <a:pt x="1048" y="1140"/>
                    <a:pt x="1045" y="1141"/>
                    <a:pt x="1045" y="1141"/>
                  </a:cubicBezTo>
                  <a:cubicBezTo>
                    <a:pt x="1043" y="1142"/>
                    <a:pt x="1038" y="1143"/>
                    <a:pt x="1038" y="1145"/>
                  </a:cubicBezTo>
                  <a:cubicBezTo>
                    <a:pt x="1039" y="1145"/>
                    <a:pt x="1039" y="1144"/>
                    <a:pt x="1039" y="1145"/>
                  </a:cubicBezTo>
                  <a:cubicBezTo>
                    <a:pt x="1038" y="1145"/>
                    <a:pt x="1040" y="1145"/>
                    <a:pt x="1039" y="1145"/>
                  </a:cubicBezTo>
                  <a:cubicBezTo>
                    <a:pt x="1039" y="1146"/>
                    <a:pt x="1039" y="1146"/>
                    <a:pt x="1039" y="1146"/>
                  </a:cubicBezTo>
                  <a:cubicBezTo>
                    <a:pt x="1040" y="1146"/>
                    <a:pt x="1040" y="1146"/>
                    <a:pt x="1040" y="1146"/>
                  </a:cubicBezTo>
                  <a:cubicBezTo>
                    <a:pt x="1040" y="1146"/>
                    <a:pt x="1042" y="1144"/>
                    <a:pt x="1042" y="1145"/>
                  </a:cubicBezTo>
                  <a:cubicBezTo>
                    <a:pt x="1042" y="1145"/>
                    <a:pt x="1043" y="1144"/>
                    <a:pt x="1043" y="1144"/>
                  </a:cubicBezTo>
                  <a:cubicBezTo>
                    <a:pt x="1044" y="1144"/>
                    <a:pt x="1044" y="1145"/>
                    <a:pt x="1044" y="1145"/>
                  </a:cubicBezTo>
                  <a:cubicBezTo>
                    <a:pt x="1045" y="1145"/>
                    <a:pt x="1045" y="1145"/>
                    <a:pt x="1046" y="1144"/>
                  </a:cubicBezTo>
                  <a:cubicBezTo>
                    <a:pt x="1046" y="1144"/>
                    <a:pt x="1047" y="1144"/>
                    <a:pt x="1047" y="1144"/>
                  </a:cubicBezTo>
                  <a:cubicBezTo>
                    <a:pt x="1047" y="1144"/>
                    <a:pt x="1047" y="1144"/>
                    <a:pt x="1047" y="1144"/>
                  </a:cubicBezTo>
                  <a:close/>
                  <a:moveTo>
                    <a:pt x="1044" y="1151"/>
                  </a:moveTo>
                  <a:cubicBezTo>
                    <a:pt x="1045" y="1152"/>
                    <a:pt x="1045" y="1152"/>
                    <a:pt x="1045" y="1152"/>
                  </a:cubicBezTo>
                  <a:cubicBezTo>
                    <a:pt x="1045" y="1151"/>
                    <a:pt x="1045" y="1151"/>
                    <a:pt x="1044" y="1151"/>
                  </a:cubicBezTo>
                  <a:close/>
                  <a:moveTo>
                    <a:pt x="1040" y="1153"/>
                  </a:moveTo>
                  <a:cubicBezTo>
                    <a:pt x="1039" y="1153"/>
                    <a:pt x="1039" y="1153"/>
                    <a:pt x="1039" y="1153"/>
                  </a:cubicBezTo>
                  <a:cubicBezTo>
                    <a:pt x="1039" y="1153"/>
                    <a:pt x="1039" y="1151"/>
                    <a:pt x="1039" y="1151"/>
                  </a:cubicBezTo>
                  <a:cubicBezTo>
                    <a:pt x="1039" y="1151"/>
                    <a:pt x="1039" y="1150"/>
                    <a:pt x="1038" y="1150"/>
                  </a:cubicBezTo>
                  <a:cubicBezTo>
                    <a:pt x="1038" y="1150"/>
                    <a:pt x="1038" y="1150"/>
                    <a:pt x="1038" y="1150"/>
                  </a:cubicBezTo>
                  <a:cubicBezTo>
                    <a:pt x="1038" y="1150"/>
                    <a:pt x="1038" y="1150"/>
                    <a:pt x="1037" y="1150"/>
                  </a:cubicBezTo>
                  <a:cubicBezTo>
                    <a:pt x="1038" y="1150"/>
                    <a:pt x="1037" y="1150"/>
                    <a:pt x="1037" y="1150"/>
                  </a:cubicBezTo>
                  <a:cubicBezTo>
                    <a:pt x="1037" y="1149"/>
                    <a:pt x="1036" y="1148"/>
                    <a:pt x="1036" y="1148"/>
                  </a:cubicBezTo>
                  <a:cubicBezTo>
                    <a:pt x="1036" y="1148"/>
                    <a:pt x="1036" y="1148"/>
                    <a:pt x="1036" y="1148"/>
                  </a:cubicBezTo>
                  <a:cubicBezTo>
                    <a:pt x="1036" y="1148"/>
                    <a:pt x="1036" y="1148"/>
                    <a:pt x="1036" y="1149"/>
                  </a:cubicBezTo>
                  <a:cubicBezTo>
                    <a:pt x="1035" y="1149"/>
                    <a:pt x="1035" y="1149"/>
                    <a:pt x="1034" y="1149"/>
                  </a:cubicBezTo>
                  <a:cubicBezTo>
                    <a:pt x="1034" y="1149"/>
                    <a:pt x="1034" y="1149"/>
                    <a:pt x="1034" y="1149"/>
                  </a:cubicBezTo>
                  <a:cubicBezTo>
                    <a:pt x="1034" y="1148"/>
                    <a:pt x="1033" y="1149"/>
                    <a:pt x="1033" y="1149"/>
                  </a:cubicBezTo>
                  <a:cubicBezTo>
                    <a:pt x="1033" y="1149"/>
                    <a:pt x="1032" y="1149"/>
                    <a:pt x="1032" y="1150"/>
                  </a:cubicBezTo>
                  <a:cubicBezTo>
                    <a:pt x="1032" y="1150"/>
                    <a:pt x="1031" y="1150"/>
                    <a:pt x="1031" y="1151"/>
                  </a:cubicBezTo>
                  <a:cubicBezTo>
                    <a:pt x="1031" y="1151"/>
                    <a:pt x="1030" y="1152"/>
                    <a:pt x="1030" y="1152"/>
                  </a:cubicBezTo>
                  <a:cubicBezTo>
                    <a:pt x="1030" y="1153"/>
                    <a:pt x="1030" y="1153"/>
                    <a:pt x="1030" y="1153"/>
                  </a:cubicBezTo>
                  <a:cubicBezTo>
                    <a:pt x="1030" y="1154"/>
                    <a:pt x="1031" y="1154"/>
                    <a:pt x="1031" y="1154"/>
                  </a:cubicBezTo>
                  <a:cubicBezTo>
                    <a:pt x="1032" y="1154"/>
                    <a:pt x="1032" y="1154"/>
                    <a:pt x="1032" y="1154"/>
                  </a:cubicBezTo>
                  <a:cubicBezTo>
                    <a:pt x="1033" y="1154"/>
                    <a:pt x="1034" y="1155"/>
                    <a:pt x="1036" y="1155"/>
                  </a:cubicBezTo>
                  <a:cubicBezTo>
                    <a:pt x="1036" y="1155"/>
                    <a:pt x="1040" y="1153"/>
                    <a:pt x="1040" y="1153"/>
                  </a:cubicBezTo>
                  <a:close/>
                  <a:moveTo>
                    <a:pt x="1047" y="1161"/>
                  </a:moveTo>
                  <a:cubicBezTo>
                    <a:pt x="1047" y="1161"/>
                    <a:pt x="1047" y="1162"/>
                    <a:pt x="1047" y="1161"/>
                  </a:cubicBezTo>
                  <a:cubicBezTo>
                    <a:pt x="1047" y="1161"/>
                    <a:pt x="1047" y="1161"/>
                    <a:pt x="1047" y="1161"/>
                  </a:cubicBezTo>
                  <a:close/>
                  <a:moveTo>
                    <a:pt x="1044" y="1153"/>
                  </a:moveTo>
                  <a:cubicBezTo>
                    <a:pt x="1044" y="1153"/>
                    <a:pt x="1044" y="1152"/>
                    <a:pt x="1043" y="1153"/>
                  </a:cubicBezTo>
                  <a:cubicBezTo>
                    <a:pt x="1044" y="1153"/>
                    <a:pt x="1044" y="1154"/>
                    <a:pt x="1044" y="1154"/>
                  </a:cubicBezTo>
                  <a:cubicBezTo>
                    <a:pt x="1044" y="1154"/>
                    <a:pt x="1044" y="1154"/>
                    <a:pt x="1044" y="1153"/>
                  </a:cubicBezTo>
                  <a:close/>
                  <a:moveTo>
                    <a:pt x="1044" y="1149"/>
                  </a:moveTo>
                  <a:cubicBezTo>
                    <a:pt x="1044" y="1149"/>
                    <a:pt x="1045" y="1149"/>
                    <a:pt x="1045" y="1148"/>
                  </a:cubicBezTo>
                  <a:cubicBezTo>
                    <a:pt x="1045" y="1148"/>
                    <a:pt x="1045" y="1147"/>
                    <a:pt x="1044" y="1148"/>
                  </a:cubicBezTo>
                  <a:cubicBezTo>
                    <a:pt x="1044" y="1148"/>
                    <a:pt x="1044" y="1148"/>
                    <a:pt x="1044" y="1149"/>
                  </a:cubicBezTo>
                  <a:close/>
                  <a:moveTo>
                    <a:pt x="1042" y="1150"/>
                  </a:moveTo>
                  <a:cubicBezTo>
                    <a:pt x="1042" y="1150"/>
                    <a:pt x="1042" y="1150"/>
                    <a:pt x="1042" y="1151"/>
                  </a:cubicBezTo>
                  <a:cubicBezTo>
                    <a:pt x="1042" y="1150"/>
                    <a:pt x="1042" y="1150"/>
                    <a:pt x="1042" y="1150"/>
                  </a:cubicBezTo>
                  <a:close/>
                  <a:moveTo>
                    <a:pt x="1035" y="1161"/>
                  </a:moveTo>
                  <a:cubicBezTo>
                    <a:pt x="1035" y="1161"/>
                    <a:pt x="1035" y="1161"/>
                    <a:pt x="1036" y="1161"/>
                  </a:cubicBezTo>
                  <a:cubicBezTo>
                    <a:pt x="1036" y="1161"/>
                    <a:pt x="1036" y="1161"/>
                    <a:pt x="1036" y="1161"/>
                  </a:cubicBezTo>
                  <a:cubicBezTo>
                    <a:pt x="1036" y="1161"/>
                    <a:pt x="1039" y="1160"/>
                    <a:pt x="1038" y="1160"/>
                  </a:cubicBezTo>
                  <a:cubicBezTo>
                    <a:pt x="1037" y="1160"/>
                    <a:pt x="1035" y="1160"/>
                    <a:pt x="1035" y="1161"/>
                  </a:cubicBezTo>
                  <a:close/>
                  <a:moveTo>
                    <a:pt x="1053" y="1151"/>
                  </a:moveTo>
                  <a:cubicBezTo>
                    <a:pt x="1053" y="1151"/>
                    <a:pt x="1053" y="1151"/>
                    <a:pt x="1053" y="1151"/>
                  </a:cubicBezTo>
                  <a:cubicBezTo>
                    <a:pt x="1053" y="1151"/>
                    <a:pt x="1053" y="1151"/>
                    <a:pt x="1053" y="1151"/>
                  </a:cubicBezTo>
                  <a:close/>
                  <a:moveTo>
                    <a:pt x="1036" y="1156"/>
                  </a:moveTo>
                  <a:cubicBezTo>
                    <a:pt x="1036" y="1156"/>
                    <a:pt x="1036" y="1155"/>
                    <a:pt x="1036" y="1156"/>
                  </a:cubicBezTo>
                  <a:cubicBezTo>
                    <a:pt x="1036" y="1156"/>
                    <a:pt x="1036" y="1156"/>
                    <a:pt x="1036" y="1156"/>
                  </a:cubicBezTo>
                  <a:close/>
                  <a:moveTo>
                    <a:pt x="1032" y="1157"/>
                  </a:moveTo>
                  <a:cubicBezTo>
                    <a:pt x="1032" y="1157"/>
                    <a:pt x="1032" y="1157"/>
                    <a:pt x="1032" y="1157"/>
                  </a:cubicBezTo>
                  <a:cubicBezTo>
                    <a:pt x="1033" y="1157"/>
                    <a:pt x="1033" y="1157"/>
                    <a:pt x="1032" y="1157"/>
                  </a:cubicBezTo>
                  <a:close/>
                  <a:moveTo>
                    <a:pt x="1057" y="1154"/>
                  </a:moveTo>
                  <a:cubicBezTo>
                    <a:pt x="1057" y="1154"/>
                    <a:pt x="1057" y="1154"/>
                    <a:pt x="1056" y="1154"/>
                  </a:cubicBezTo>
                  <a:cubicBezTo>
                    <a:pt x="1056" y="1155"/>
                    <a:pt x="1057" y="1155"/>
                    <a:pt x="1057" y="1154"/>
                  </a:cubicBezTo>
                  <a:close/>
                  <a:moveTo>
                    <a:pt x="1058" y="1161"/>
                  </a:moveTo>
                  <a:cubicBezTo>
                    <a:pt x="1058" y="1161"/>
                    <a:pt x="1058" y="1161"/>
                    <a:pt x="1058" y="1161"/>
                  </a:cubicBezTo>
                  <a:cubicBezTo>
                    <a:pt x="1058" y="1161"/>
                    <a:pt x="1058" y="1161"/>
                    <a:pt x="1058" y="1161"/>
                  </a:cubicBezTo>
                  <a:close/>
                  <a:moveTo>
                    <a:pt x="1058" y="1159"/>
                  </a:moveTo>
                  <a:cubicBezTo>
                    <a:pt x="1058" y="1159"/>
                    <a:pt x="1058" y="1159"/>
                    <a:pt x="1057" y="1159"/>
                  </a:cubicBezTo>
                  <a:cubicBezTo>
                    <a:pt x="1058" y="1159"/>
                    <a:pt x="1058" y="1159"/>
                    <a:pt x="1058" y="1159"/>
                  </a:cubicBezTo>
                  <a:close/>
                  <a:moveTo>
                    <a:pt x="1056" y="1159"/>
                  </a:moveTo>
                  <a:cubicBezTo>
                    <a:pt x="1056" y="1159"/>
                    <a:pt x="1056" y="1159"/>
                    <a:pt x="1056" y="1159"/>
                  </a:cubicBezTo>
                  <a:cubicBezTo>
                    <a:pt x="1056" y="1159"/>
                    <a:pt x="1056" y="1159"/>
                    <a:pt x="1056" y="1159"/>
                  </a:cubicBezTo>
                  <a:close/>
                  <a:moveTo>
                    <a:pt x="1048" y="1157"/>
                  </a:moveTo>
                  <a:cubicBezTo>
                    <a:pt x="1048" y="1157"/>
                    <a:pt x="1047" y="1157"/>
                    <a:pt x="1047" y="1157"/>
                  </a:cubicBezTo>
                  <a:cubicBezTo>
                    <a:pt x="1048" y="1158"/>
                    <a:pt x="1048" y="1157"/>
                    <a:pt x="1048" y="1157"/>
                  </a:cubicBezTo>
                  <a:close/>
                  <a:moveTo>
                    <a:pt x="1056" y="1147"/>
                  </a:moveTo>
                  <a:cubicBezTo>
                    <a:pt x="1055" y="1147"/>
                    <a:pt x="1055" y="1149"/>
                    <a:pt x="1056" y="1148"/>
                  </a:cubicBezTo>
                  <a:cubicBezTo>
                    <a:pt x="1055" y="1148"/>
                    <a:pt x="1056" y="1148"/>
                    <a:pt x="1056" y="1147"/>
                  </a:cubicBezTo>
                  <a:close/>
                  <a:moveTo>
                    <a:pt x="1049" y="1145"/>
                  </a:moveTo>
                  <a:cubicBezTo>
                    <a:pt x="1050" y="1143"/>
                    <a:pt x="1049" y="1145"/>
                    <a:pt x="1048" y="1145"/>
                  </a:cubicBezTo>
                  <a:cubicBezTo>
                    <a:pt x="1048" y="1145"/>
                    <a:pt x="1048" y="1146"/>
                    <a:pt x="1048" y="1146"/>
                  </a:cubicBezTo>
                  <a:cubicBezTo>
                    <a:pt x="1048" y="1146"/>
                    <a:pt x="1049" y="1145"/>
                    <a:pt x="1049" y="1145"/>
                  </a:cubicBezTo>
                  <a:close/>
                  <a:moveTo>
                    <a:pt x="1049" y="1160"/>
                  </a:moveTo>
                  <a:cubicBezTo>
                    <a:pt x="1049" y="1160"/>
                    <a:pt x="1049" y="1160"/>
                    <a:pt x="1049" y="1160"/>
                  </a:cubicBezTo>
                  <a:cubicBezTo>
                    <a:pt x="1049" y="1159"/>
                    <a:pt x="1050" y="1160"/>
                    <a:pt x="1050" y="1160"/>
                  </a:cubicBezTo>
                  <a:cubicBezTo>
                    <a:pt x="1050" y="1160"/>
                    <a:pt x="1050" y="1160"/>
                    <a:pt x="1049" y="1160"/>
                  </a:cubicBezTo>
                  <a:close/>
                  <a:moveTo>
                    <a:pt x="1050" y="1144"/>
                  </a:moveTo>
                  <a:cubicBezTo>
                    <a:pt x="1050" y="1144"/>
                    <a:pt x="1050" y="1144"/>
                    <a:pt x="1050" y="1145"/>
                  </a:cubicBezTo>
                  <a:cubicBezTo>
                    <a:pt x="1050" y="1144"/>
                    <a:pt x="1050" y="1144"/>
                    <a:pt x="1050" y="1144"/>
                  </a:cubicBezTo>
                  <a:close/>
                  <a:moveTo>
                    <a:pt x="1055" y="1160"/>
                  </a:moveTo>
                  <a:cubicBezTo>
                    <a:pt x="1055" y="1160"/>
                    <a:pt x="1055" y="1160"/>
                    <a:pt x="1055" y="1160"/>
                  </a:cubicBezTo>
                  <a:cubicBezTo>
                    <a:pt x="1055" y="1160"/>
                    <a:pt x="1056" y="1160"/>
                    <a:pt x="1055" y="1160"/>
                  </a:cubicBezTo>
                  <a:close/>
                  <a:moveTo>
                    <a:pt x="1054" y="1149"/>
                  </a:moveTo>
                  <a:cubicBezTo>
                    <a:pt x="1054" y="1150"/>
                    <a:pt x="1054" y="1149"/>
                    <a:pt x="1054" y="1149"/>
                  </a:cubicBezTo>
                  <a:cubicBezTo>
                    <a:pt x="1054" y="1149"/>
                    <a:pt x="1054" y="1149"/>
                    <a:pt x="1054" y="1149"/>
                  </a:cubicBezTo>
                  <a:close/>
                  <a:moveTo>
                    <a:pt x="1053" y="1146"/>
                  </a:moveTo>
                  <a:cubicBezTo>
                    <a:pt x="1053" y="1146"/>
                    <a:pt x="1053" y="1146"/>
                    <a:pt x="1053" y="1146"/>
                  </a:cubicBezTo>
                  <a:cubicBezTo>
                    <a:pt x="1053" y="1146"/>
                    <a:pt x="1053" y="1146"/>
                    <a:pt x="1053" y="1146"/>
                  </a:cubicBezTo>
                  <a:close/>
                  <a:moveTo>
                    <a:pt x="595" y="1210"/>
                  </a:moveTo>
                  <a:cubicBezTo>
                    <a:pt x="595" y="1210"/>
                    <a:pt x="596" y="1214"/>
                    <a:pt x="596" y="1214"/>
                  </a:cubicBezTo>
                  <a:cubicBezTo>
                    <a:pt x="597" y="1212"/>
                    <a:pt x="596" y="1208"/>
                    <a:pt x="594" y="1210"/>
                  </a:cubicBezTo>
                  <a:cubicBezTo>
                    <a:pt x="594" y="1210"/>
                    <a:pt x="595" y="1210"/>
                    <a:pt x="595" y="1210"/>
                  </a:cubicBezTo>
                  <a:close/>
                  <a:moveTo>
                    <a:pt x="608" y="1174"/>
                  </a:moveTo>
                  <a:cubicBezTo>
                    <a:pt x="609" y="1175"/>
                    <a:pt x="608" y="1173"/>
                    <a:pt x="608" y="1173"/>
                  </a:cubicBezTo>
                  <a:cubicBezTo>
                    <a:pt x="608" y="1173"/>
                    <a:pt x="607" y="1174"/>
                    <a:pt x="608" y="1174"/>
                  </a:cubicBezTo>
                  <a:close/>
                  <a:moveTo>
                    <a:pt x="593" y="1212"/>
                  </a:moveTo>
                  <a:cubicBezTo>
                    <a:pt x="592" y="1211"/>
                    <a:pt x="592" y="1210"/>
                    <a:pt x="592" y="1209"/>
                  </a:cubicBezTo>
                  <a:cubicBezTo>
                    <a:pt x="591" y="1210"/>
                    <a:pt x="592" y="1213"/>
                    <a:pt x="593" y="1213"/>
                  </a:cubicBezTo>
                  <a:cubicBezTo>
                    <a:pt x="593" y="1213"/>
                    <a:pt x="593" y="1213"/>
                    <a:pt x="593" y="1212"/>
                  </a:cubicBezTo>
                  <a:close/>
                  <a:moveTo>
                    <a:pt x="193" y="939"/>
                  </a:moveTo>
                  <a:cubicBezTo>
                    <a:pt x="193" y="940"/>
                    <a:pt x="188" y="938"/>
                    <a:pt x="190" y="941"/>
                  </a:cubicBezTo>
                  <a:cubicBezTo>
                    <a:pt x="192" y="942"/>
                    <a:pt x="196" y="941"/>
                    <a:pt x="197" y="940"/>
                  </a:cubicBezTo>
                  <a:cubicBezTo>
                    <a:pt x="196" y="939"/>
                    <a:pt x="195" y="938"/>
                    <a:pt x="193" y="939"/>
                  </a:cubicBezTo>
                  <a:close/>
                  <a:moveTo>
                    <a:pt x="537" y="959"/>
                  </a:moveTo>
                  <a:cubicBezTo>
                    <a:pt x="537" y="959"/>
                    <a:pt x="536" y="957"/>
                    <a:pt x="536" y="956"/>
                  </a:cubicBezTo>
                  <a:cubicBezTo>
                    <a:pt x="539" y="955"/>
                    <a:pt x="539" y="959"/>
                    <a:pt x="537" y="959"/>
                  </a:cubicBezTo>
                  <a:close/>
                  <a:moveTo>
                    <a:pt x="16" y="757"/>
                  </a:moveTo>
                  <a:cubicBezTo>
                    <a:pt x="17" y="758"/>
                    <a:pt x="15" y="758"/>
                    <a:pt x="15" y="758"/>
                  </a:cubicBezTo>
                  <a:cubicBezTo>
                    <a:pt x="15" y="758"/>
                    <a:pt x="13" y="759"/>
                    <a:pt x="13" y="758"/>
                  </a:cubicBezTo>
                  <a:cubicBezTo>
                    <a:pt x="13" y="758"/>
                    <a:pt x="16" y="757"/>
                    <a:pt x="16" y="757"/>
                  </a:cubicBezTo>
                  <a:close/>
                  <a:moveTo>
                    <a:pt x="4" y="723"/>
                  </a:moveTo>
                  <a:cubicBezTo>
                    <a:pt x="4" y="723"/>
                    <a:pt x="5" y="721"/>
                    <a:pt x="6" y="721"/>
                  </a:cubicBezTo>
                  <a:cubicBezTo>
                    <a:pt x="6" y="720"/>
                    <a:pt x="5" y="720"/>
                    <a:pt x="5" y="719"/>
                  </a:cubicBezTo>
                  <a:cubicBezTo>
                    <a:pt x="6" y="719"/>
                    <a:pt x="6" y="719"/>
                    <a:pt x="7" y="718"/>
                  </a:cubicBezTo>
                  <a:cubicBezTo>
                    <a:pt x="7" y="718"/>
                    <a:pt x="7" y="718"/>
                    <a:pt x="8" y="717"/>
                  </a:cubicBezTo>
                  <a:cubicBezTo>
                    <a:pt x="8" y="716"/>
                    <a:pt x="7" y="715"/>
                    <a:pt x="5" y="714"/>
                  </a:cubicBezTo>
                  <a:cubicBezTo>
                    <a:pt x="5" y="713"/>
                    <a:pt x="10" y="712"/>
                    <a:pt x="11" y="711"/>
                  </a:cubicBezTo>
                  <a:cubicBezTo>
                    <a:pt x="11" y="711"/>
                    <a:pt x="12" y="712"/>
                    <a:pt x="13" y="712"/>
                  </a:cubicBezTo>
                  <a:cubicBezTo>
                    <a:pt x="13" y="712"/>
                    <a:pt x="14" y="713"/>
                    <a:pt x="14" y="713"/>
                  </a:cubicBezTo>
                  <a:cubicBezTo>
                    <a:pt x="15" y="713"/>
                    <a:pt x="16" y="712"/>
                    <a:pt x="17" y="712"/>
                  </a:cubicBezTo>
                  <a:cubicBezTo>
                    <a:pt x="17" y="713"/>
                    <a:pt x="17" y="714"/>
                    <a:pt x="17" y="715"/>
                  </a:cubicBezTo>
                  <a:cubicBezTo>
                    <a:pt x="18" y="717"/>
                    <a:pt x="20" y="717"/>
                    <a:pt x="22" y="718"/>
                  </a:cubicBezTo>
                  <a:cubicBezTo>
                    <a:pt x="23" y="719"/>
                    <a:pt x="24" y="718"/>
                    <a:pt x="24" y="720"/>
                  </a:cubicBezTo>
                  <a:cubicBezTo>
                    <a:pt x="24" y="721"/>
                    <a:pt x="22" y="721"/>
                    <a:pt x="21" y="721"/>
                  </a:cubicBezTo>
                  <a:cubicBezTo>
                    <a:pt x="21" y="721"/>
                    <a:pt x="17" y="721"/>
                    <a:pt x="17" y="721"/>
                  </a:cubicBezTo>
                  <a:cubicBezTo>
                    <a:pt x="17" y="721"/>
                    <a:pt x="15" y="721"/>
                    <a:pt x="14" y="721"/>
                  </a:cubicBezTo>
                  <a:cubicBezTo>
                    <a:pt x="13" y="721"/>
                    <a:pt x="14" y="721"/>
                    <a:pt x="13" y="722"/>
                  </a:cubicBezTo>
                  <a:cubicBezTo>
                    <a:pt x="11" y="724"/>
                    <a:pt x="9" y="724"/>
                    <a:pt x="8" y="726"/>
                  </a:cubicBezTo>
                  <a:cubicBezTo>
                    <a:pt x="8" y="726"/>
                    <a:pt x="4" y="730"/>
                    <a:pt x="4" y="729"/>
                  </a:cubicBezTo>
                  <a:cubicBezTo>
                    <a:pt x="4" y="726"/>
                    <a:pt x="8" y="726"/>
                    <a:pt x="9" y="725"/>
                  </a:cubicBezTo>
                  <a:cubicBezTo>
                    <a:pt x="9" y="723"/>
                    <a:pt x="4" y="726"/>
                    <a:pt x="4" y="723"/>
                  </a:cubicBezTo>
                  <a:close/>
                  <a:moveTo>
                    <a:pt x="3" y="729"/>
                  </a:moveTo>
                  <a:cubicBezTo>
                    <a:pt x="2" y="729"/>
                    <a:pt x="0" y="729"/>
                    <a:pt x="2" y="728"/>
                  </a:cubicBezTo>
                  <a:cubicBezTo>
                    <a:pt x="3" y="728"/>
                    <a:pt x="4" y="728"/>
                    <a:pt x="3" y="729"/>
                  </a:cubicBezTo>
                  <a:close/>
                  <a:moveTo>
                    <a:pt x="653" y="852"/>
                  </a:moveTo>
                  <a:cubicBezTo>
                    <a:pt x="653" y="853"/>
                    <a:pt x="653" y="854"/>
                    <a:pt x="652" y="855"/>
                  </a:cubicBezTo>
                  <a:cubicBezTo>
                    <a:pt x="652" y="855"/>
                    <a:pt x="652" y="856"/>
                    <a:pt x="651" y="857"/>
                  </a:cubicBezTo>
                  <a:cubicBezTo>
                    <a:pt x="651" y="859"/>
                    <a:pt x="651" y="862"/>
                    <a:pt x="650" y="864"/>
                  </a:cubicBezTo>
                  <a:cubicBezTo>
                    <a:pt x="649" y="866"/>
                    <a:pt x="647" y="868"/>
                    <a:pt x="646" y="870"/>
                  </a:cubicBezTo>
                  <a:cubicBezTo>
                    <a:pt x="646" y="871"/>
                    <a:pt x="647" y="872"/>
                    <a:pt x="646" y="873"/>
                  </a:cubicBezTo>
                  <a:cubicBezTo>
                    <a:pt x="645" y="873"/>
                    <a:pt x="645" y="871"/>
                    <a:pt x="645" y="871"/>
                  </a:cubicBezTo>
                  <a:cubicBezTo>
                    <a:pt x="644" y="871"/>
                    <a:pt x="645" y="870"/>
                    <a:pt x="645" y="870"/>
                  </a:cubicBezTo>
                  <a:cubicBezTo>
                    <a:pt x="641" y="870"/>
                    <a:pt x="641" y="865"/>
                    <a:pt x="641" y="863"/>
                  </a:cubicBezTo>
                  <a:cubicBezTo>
                    <a:pt x="642" y="859"/>
                    <a:pt x="643" y="857"/>
                    <a:pt x="645" y="855"/>
                  </a:cubicBezTo>
                  <a:cubicBezTo>
                    <a:pt x="645" y="854"/>
                    <a:pt x="646" y="852"/>
                    <a:pt x="647" y="852"/>
                  </a:cubicBezTo>
                  <a:cubicBezTo>
                    <a:pt x="647" y="850"/>
                    <a:pt x="649" y="850"/>
                    <a:pt x="650" y="849"/>
                  </a:cubicBezTo>
                  <a:cubicBezTo>
                    <a:pt x="651" y="848"/>
                    <a:pt x="654" y="849"/>
                    <a:pt x="654" y="850"/>
                  </a:cubicBezTo>
                  <a:cubicBezTo>
                    <a:pt x="654" y="851"/>
                    <a:pt x="653" y="851"/>
                    <a:pt x="653" y="852"/>
                  </a:cubicBezTo>
                  <a:close/>
                  <a:moveTo>
                    <a:pt x="379" y="971"/>
                  </a:moveTo>
                  <a:cubicBezTo>
                    <a:pt x="381" y="973"/>
                    <a:pt x="384" y="977"/>
                    <a:pt x="382" y="980"/>
                  </a:cubicBezTo>
                  <a:cubicBezTo>
                    <a:pt x="381" y="983"/>
                    <a:pt x="379" y="983"/>
                    <a:pt x="376" y="984"/>
                  </a:cubicBezTo>
                  <a:cubicBezTo>
                    <a:pt x="375" y="984"/>
                    <a:pt x="374" y="985"/>
                    <a:pt x="373" y="985"/>
                  </a:cubicBezTo>
                  <a:cubicBezTo>
                    <a:pt x="371" y="985"/>
                    <a:pt x="370" y="983"/>
                    <a:pt x="370" y="982"/>
                  </a:cubicBezTo>
                  <a:cubicBezTo>
                    <a:pt x="368" y="979"/>
                    <a:pt x="368" y="975"/>
                    <a:pt x="369" y="972"/>
                  </a:cubicBezTo>
                  <a:cubicBezTo>
                    <a:pt x="369" y="970"/>
                    <a:pt x="369" y="968"/>
                    <a:pt x="369" y="966"/>
                  </a:cubicBezTo>
                  <a:cubicBezTo>
                    <a:pt x="370" y="964"/>
                    <a:pt x="371" y="962"/>
                    <a:pt x="371" y="960"/>
                  </a:cubicBezTo>
                  <a:cubicBezTo>
                    <a:pt x="371" y="960"/>
                    <a:pt x="371" y="960"/>
                    <a:pt x="371" y="960"/>
                  </a:cubicBezTo>
                  <a:cubicBezTo>
                    <a:pt x="369" y="958"/>
                    <a:pt x="372" y="959"/>
                    <a:pt x="372" y="959"/>
                  </a:cubicBezTo>
                  <a:cubicBezTo>
                    <a:pt x="372" y="960"/>
                    <a:pt x="372" y="960"/>
                    <a:pt x="371" y="960"/>
                  </a:cubicBezTo>
                  <a:cubicBezTo>
                    <a:pt x="372" y="961"/>
                    <a:pt x="372" y="961"/>
                    <a:pt x="372" y="961"/>
                  </a:cubicBezTo>
                  <a:cubicBezTo>
                    <a:pt x="373" y="959"/>
                    <a:pt x="376" y="962"/>
                    <a:pt x="376" y="963"/>
                  </a:cubicBezTo>
                  <a:cubicBezTo>
                    <a:pt x="376" y="966"/>
                    <a:pt x="379" y="968"/>
                    <a:pt x="379" y="971"/>
                  </a:cubicBezTo>
                  <a:close/>
                  <a:moveTo>
                    <a:pt x="684" y="787"/>
                  </a:moveTo>
                  <a:cubicBezTo>
                    <a:pt x="684" y="787"/>
                    <a:pt x="683" y="787"/>
                    <a:pt x="683" y="787"/>
                  </a:cubicBezTo>
                  <a:cubicBezTo>
                    <a:pt x="680" y="786"/>
                    <a:pt x="685" y="784"/>
                    <a:pt x="685" y="784"/>
                  </a:cubicBezTo>
                  <a:cubicBezTo>
                    <a:pt x="688" y="785"/>
                    <a:pt x="686" y="787"/>
                    <a:pt x="684" y="787"/>
                  </a:cubicBezTo>
                  <a:close/>
                  <a:moveTo>
                    <a:pt x="684" y="760"/>
                  </a:moveTo>
                  <a:cubicBezTo>
                    <a:pt x="684" y="761"/>
                    <a:pt x="683" y="760"/>
                    <a:pt x="683" y="760"/>
                  </a:cubicBezTo>
                  <a:cubicBezTo>
                    <a:pt x="684" y="760"/>
                    <a:pt x="684" y="760"/>
                    <a:pt x="684" y="760"/>
                  </a:cubicBezTo>
                  <a:close/>
                  <a:moveTo>
                    <a:pt x="248" y="9"/>
                  </a:moveTo>
                  <a:cubicBezTo>
                    <a:pt x="250" y="5"/>
                    <a:pt x="262" y="8"/>
                    <a:pt x="259" y="11"/>
                  </a:cubicBezTo>
                  <a:cubicBezTo>
                    <a:pt x="259" y="12"/>
                    <a:pt x="258" y="13"/>
                    <a:pt x="257" y="13"/>
                  </a:cubicBezTo>
                  <a:cubicBezTo>
                    <a:pt x="256" y="14"/>
                    <a:pt x="256" y="14"/>
                    <a:pt x="255" y="13"/>
                  </a:cubicBezTo>
                  <a:cubicBezTo>
                    <a:pt x="255" y="13"/>
                    <a:pt x="255" y="13"/>
                    <a:pt x="255" y="13"/>
                  </a:cubicBezTo>
                  <a:cubicBezTo>
                    <a:pt x="254" y="13"/>
                    <a:pt x="254" y="14"/>
                    <a:pt x="253" y="13"/>
                  </a:cubicBezTo>
                  <a:cubicBezTo>
                    <a:pt x="252" y="13"/>
                    <a:pt x="251" y="12"/>
                    <a:pt x="251" y="10"/>
                  </a:cubicBezTo>
                  <a:cubicBezTo>
                    <a:pt x="250" y="10"/>
                    <a:pt x="250" y="10"/>
                    <a:pt x="249" y="10"/>
                  </a:cubicBezTo>
                  <a:cubicBezTo>
                    <a:pt x="249" y="10"/>
                    <a:pt x="248" y="9"/>
                    <a:pt x="248" y="9"/>
                  </a:cubicBezTo>
                  <a:close/>
                  <a:moveTo>
                    <a:pt x="261" y="38"/>
                  </a:moveTo>
                  <a:cubicBezTo>
                    <a:pt x="261" y="36"/>
                    <a:pt x="261" y="31"/>
                    <a:pt x="264" y="31"/>
                  </a:cubicBezTo>
                  <a:cubicBezTo>
                    <a:pt x="267" y="30"/>
                    <a:pt x="269" y="34"/>
                    <a:pt x="270" y="37"/>
                  </a:cubicBezTo>
                  <a:cubicBezTo>
                    <a:pt x="270" y="38"/>
                    <a:pt x="270" y="38"/>
                    <a:pt x="270" y="39"/>
                  </a:cubicBezTo>
                  <a:cubicBezTo>
                    <a:pt x="269" y="39"/>
                    <a:pt x="269" y="40"/>
                    <a:pt x="268" y="40"/>
                  </a:cubicBezTo>
                  <a:cubicBezTo>
                    <a:pt x="272" y="44"/>
                    <a:pt x="265" y="51"/>
                    <a:pt x="261" y="52"/>
                  </a:cubicBezTo>
                  <a:cubicBezTo>
                    <a:pt x="261" y="52"/>
                    <a:pt x="261" y="52"/>
                    <a:pt x="261" y="52"/>
                  </a:cubicBezTo>
                  <a:cubicBezTo>
                    <a:pt x="260" y="53"/>
                    <a:pt x="260" y="53"/>
                    <a:pt x="259" y="53"/>
                  </a:cubicBezTo>
                  <a:cubicBezTo>
                    <a:pt x="256" y="52"/>
                    <a:pt x="255" y="56"/>
                    <a:pt x="253" y="52"/>
                  </a:cubicBezTo>
                  <a:cubicBezTo>
                    <a:pt x="251" y="50"/>
                    <a:pt x="250" y="48"/>
                    <a:pt x="252" y="45"/>
                  </a:cubicBezTo>
                  <a:cubicBezTo>
                    <a:pt x="253" y="44"/>
                    <a:pt x="255" y="41"/>
                    <a:pt x="258" y="41"/>
                  </a:cubicBezTo>
                  <a:cubicBezTo>
                    <a:pt x="260" y="40"/>
                    <a:pt x="262" y="41"/>
                    <a:pt x="261" y="38"/>
                  </a:cubicBezTo>
                  <a:cubicBezTo>
                    <a:pt x="261" y="38"/>
                    <a:pt x="262" y="39"/>
                    <a:pt x="261" y="38"/>
                  </a:cubicBezTo>
                  <a:close/>
                  <a:moveTo>
                    <a:pt x="246" y="13"/>
                  </a:moveTo>
                  <a:cubicBezTo>
                    <a:pt x="246" y="12"/>
                    <a:pt x="249" y="14"/>
                    <a:pt x="249" y="15"/>
                  </a:cubicBezTo>
                  <a:cubicBezTo>
                    <a:pt x="248" y="17"/>
                    <a:pt x="245" y="14"/>
                    <a:pt x="246" y="13"/>
                  </a:cubicBezTo>
                  <a:close/>
                  <a:moveTo>
                    <a:pt x="246" y="11"/>
                  </a:moveTo>
                  <a:cubicBezTo>
                    <a:pt x="246" y="11"/>
                    <a:pt x="247" y="10"/>
                    <a:pt x="247" y="11"/>
                  </a:cubicBezTo>
                  <a:cubicBezTo>
                    <a:pt x="247" y="11"/>
                    <a:pt x="246" y="12"/>
                    <a:pt x="246" y="11"/>
                  </a:cubicBezTo>
                  <a:close/>
                  <a:moveTo>
                    <a:pt x="344" y="277"/>
                  </a:moveTo>
                  <a:cubicBezTo>
                    <a:pt x="343" y="277"/>
                    <a:pt x="343" y="277"/>
                    <a:pt x="344" y="277"/>
                  </a:cubicBezTo>
                  <a:cubicBezTo>
                    <a:pt x="344" y="276"/>
                    <a:pt x="344" y="276"/>
                    <a:pt x="344" y="277"/>
                  </a:cubicBezTo>
                  <a:cubicBezTo>
                    <a:pt x="344" y="277"/>
                    <a:pt x="344" y="277"/>
                    <a:pt x="344" y="277"/>
                  </a:cubicBezTo>
                  <a:close/>
                  <a:moveTo>
                    <a:pt x="314" y="289"/>
                  </a:moveTo>
                  <a:cubicBezTo>
                    <a:pt x="314" y="288"/>
                    <a:pt x="313" y="287"/>
                    <a:pt x="312" y="286"/>
                  </a:cubicBezTo>
                  <a:cubicBezTo>
                    <a:pt x="314" y="286"/>
                    <a:pt x="314" y="286"/>
                    <a:pt x="314" y="289"/>
                  </a:cubicBezTo>
                  <a:close/>
                  <a:moveTo>
                    <a:pt x="344" y="284"/>
                  </a:moveTo>
                  <a:cubicBezTo>
                    <a:pt x="346" y="283"/>
                    <a:pt x="349" y="287"/>
                    <a:pt x="345" y="286"/>
                  </a:cubicBezTo>
                  <a:cubicBezTo>
                    <a:pt x="343" y="286"/>
                    <a:pt x="341" y="284"/>
                    <a:pt x="344" y="284"/>
                  </a:cubicBezTo>
                  <a:close/>
                  <a:moveTo>
                    <a:pt x="248" y="53"/>
                  </a:moveTo>
                  <a:cubicBezTo>
                    <a:pt x="248" y="54"/>
                    <a:pt x="248" y="56"/>
                    <a:pt x="247" y="57"/>
                  </a:cubicBezTo>
                  <a:cubicBezTo>
                    <a:pt x="246" y="58"/>
                    <a:pt x="245" y="58"/>
                    <a:pt x="244" y="59"/>
                  </a:cubicBezTo>
                  <a:cubicBezTo>
                    <a:pt x="243" y="61"/>
                    <a:pt x="243" y="64"/>
                    <a:pt x="241" y="65"/>
                  </a:cubicBezTo>
                  <a:cubicBezTo>
                    <a:pt x="238" y="67"/>
                    <a:pt x="238" y="63"/>
                    <a:pt x="236" y="63"/>
                  </a:cubicBezTo>
                  <a:cubicBezTo>
                    <a:pt x="234" y="62"/>
                    <a:pt x="233" y="65"/>
                    <a:pt x="231" y="64"/>
                  </a:cubicBezTo>
                  <a:cubicBezTo>
                    <a:pt x="228" y="62"/>
                    <a:pt x="229" y="56"/>
                    <a:pt x="229" y="53"/>
                  </a:cubicBezTo>
                  <a:cubicBezTo>
                    <a:pt x="230" y="51"/>
                    <a:pt x="230" y="48"/>
                    <a:pt x="232" y="47"/>
                  </a:cubicBezTo>
                  <a:cubicBezTo>
                    <a:pt x="233" y="47"/>
                    <a:pt x="234" y="46"/>
                    <a:pt x="234" y="47"/>
                  </a:cubicBezTo>
                  <a:cubicBezTo>
                    <a:pt x="235" y="47"/>
                    <a:pt x="234" y="48"/>
                    <a:pt x="233" y="48"/>
                  </a:cubicBezTo>
                  <a:cubicBezTo>
                    <a:pt x="237" y="48"/>
                    <a:pt x="240" y="48"/>
                    <a:pt x="243" y="46"/>
                  </a:cubicBezTo>
                  <a:cubicBezTo>
                    <a:pt x="246" y="45"/>
                    <a:pt x="247" y="44"/>
                    <a:pt x="248" y="48"/>
                  </a:cubicBezTo>
                  <a:cubicBezTo>
                    <a:pt x="249" y="50"/>
                    <a:pt x="249" y="52"/>
                    <a:pt x="248" y="53"/>
                  </a:cubicBezTo>
                  <a:close/>
                  <a:moveTo>
                    <a:pt x="302" y="282"/>
                  </a:moveTo>
                  <a:cubicBezTo>
                    <a:pt x="302" y="279"/>
                    <a:pt x="305" y="277"/>
                    <a:pt x="308" y="277"/>
                  </a:cubicBezTo>
                  <a:cubicBezTo>
                    <a:pt x="310" y="278"/>
                    <a:pt x="311" y="280"/>
                    <a:pt x="312" y="282"/>
                  </a:cubicBezTo>
                  <a:cubicBezTo>
                    <a:pt x="314" y="286"/>
                    <a:pt x="312" y="285"/>
                    <a:pt x="309" y="286"/>
                  </a:cubicBezTo>
                  <a:cubicBezTo>
                    <a:pt x="308" y="287"/>
                    <a:pt x="307" y="287"/>
                    <a:pt x="306" y="288"/>
                  </a:cubicBezTo>
                  <a:cubicBezTo>
                    <a:pt x="305" y="288"/>
                    <a:pt x="305" y="289"/>
                    <a:pt x="304" y="289"/>
                  </a:cubicBezTo>
                  <a:cubicBezTo>
                    <a:pt x="304" y="288"/>
                    <a:pt x="303" y="288"/>
                    <a:pt x="303" y="287"/>
                  </a:cubicBezTo>
                  <a:cubicBezTo>
                    <a:pt x="303" y="288"/>
                    <a:pt x="302" y="288"/>
                    <a:pt x="302" y="289"/>
                  </a:cubicBezTo>
                  <a:cubicBezTo>
                    <a:pt x="302" y="286"/>
                    <a:pt x="302" y="284"/>
                    <a:pt x="302" y="282"/>
                  </a:cubicBezTo>
                  <a:close/>
                  <a:moveTo>
                    <a:pt x="222" y="13"/>
                  </a:moveTo>
                  <a:cubicBezTo>
                    <a:pt x="221" y="12"/>
                    <a:pt x="223" y="11"/>
                    <a:pt x="223" y="11"/>
                  </a:cubicBezTo>
                  <a:cubicBezTo>
                    <a:pt x="225" y="10"/>
                    <a:pt x="224" y="14"/>
                    <a:pt x="222" y="13"/>
                  </a:cubicBezTo>
                  <a:close/>
                  <a:moveTo>
                    <a:pt x="221" y="30"/>
                  </a:moveTo>
                  <a:cubicBezTo>
                    <a:pt x="221" y="30"/>
                    <a:pt x="221" y="30"/>
                    <a:pt x="222" y="30"/>
                  </a:cubicBezTo>
                  <a:cubicBezTo>
                    <a:pt x="222" y="30"/>
                    <a:pt x="222" y="30"/>
                    <a:pt x="221" y="30"/>
                  </a:cubicBezTo>
                  <a:close/>
                  <a:moveTo>
                    <a:pt x="222" y="16"/>
                  </a:moveTo>
                  <a:cubicBezTo>
                    <a:pt x="222" y="15"/>
                    <a:pt x="222" y="16"/>
                    <a:pt x="222" y="16"/>
                  </a:cubicBezTo>
                  <a:cubicBezTo>
                    <a:pt x="222" y="16"/>
                    <a:pt x="222" y="16"/>
                    <a:pt x="221" y="16"/>
                  </a:cubicBezTo>
                  <a:cubicBezTo>
                    <a:pt x="221" y="16"/>
                    <a:pt x="221" y="16"/>
                    <a:pt x="222" y="16"/>
                  </a:cubicBezTo>
                  <a:close/>
                  <a:moveTo>
                    <a:pt x="231" y="82"/>
                  </a:moveTo>
                  <a:cubicBezTo>
                    <a:pt x="231" y="83"/>
                    <a:pt x="230" y="83"/>
                    <a:pt x="230" y="83"/>
                  </a:cubicBezTo>
                  <a:cubicBezTo>
                    <a:pt x="230" y="83"/>
                    <a:pt x="223" y="81"/>
                    <a:pt x="227" y="78"/>
                  </a:cubicBezTo>
                  <a:cubicBezTo>
                    <a:pt x="229" y="77"/>
                    <a:pt x="232" y="76"/>
                    <a:pt x="233" y="79"/>
                  </a:cubicBezTo>
                  <a:cubicBezTo>
                    <a:pt x="233" y="80"/>
                    <a:pt x="231" y="82"/>
                    <a:pt x="231" y="82"/>
                  </a:cubicBezTo>
                  <a:close/>
                  <a:moveTo>
                    <a:pt x="222" y="33"/>
                  </a:moveTo>
                  <a:cubicBezTo>
                    <a:pt x="224" y="32"/>
                    <a:pt x="223" y="36"/>
                    <a:pt x="221" y="34"/>
                  </a:cubicBezTo>
                  <a:cubicBezTo>
                    <a:pt x="220" y="33"/>
                    <a:pt x="221" y="33"/>
                    <a:pt x="222" y="33"/>
                  </a:cubicBezTo>
                  <a:close/>
                  <a:moveTo>
                    <a:pt x="1132" y="430"/>
                  </a:moveTo>
                  <a:cubicBezTo>
                    <a:pt x="1131" y="430"/>
                    <a:pt x="1131" y="430"/>
                    <a:pt x="1131" y="429"/>
                  </a:cubicBezTo>
                  <a:cubicBezTo>
                    <a:pt x="1131" y="429"/>
                    <a:pt x="1132" y="430"/>
                    <a:pt x="1132" y="430"/>
                  </a:cubicBezTo>
                  <a:close/>
                  <a:moveTo>
                    <a:pt x="224" y="82"/>
                  </a:moveTo>
                  <a:cubicBezTo>
                    <a:pt x="223" y="82"/>
                    <a:pt x="222" y="83"/>
                    <a:pt x="222" y="82"/>
                  </a:cubicBezTo>
                  <a:cubicBezTo>
                    <a:pt x="221" y="80"/>
                    <a:pt x="225" y="81"/>
                    <a:pt x="225" y="83"/>
                  </a:cubicBezTo>
                  <a:cubicBezTo>
                    <a:pt x="226" y="85"/>
                    <a:pt x="224" y="84"/>
                    <a:pt x="224" y="82"/>
                  </a:cubicBezTo>
                  <a:close/>
                  <a:moveTo>
                    <a:pt x="210" y="62"/>
                  </a:moveTo>
                  <a:cubicBezTo>
                    <a:pt x="209" y="61"/>
                    <a:pt x="210" y="60"/>
                    <a:pt x="210" y="60"/>
                  </a:cubicBezTo>
                  <a:cubicBezTo>
                    <a:pt x="210" y="61"/>
                    <a:pt x="211" y="61"/>
                    <a:pt x="210" y="62"/>
                  </a:cubicBezTo>
                  <a:close/>
                  <a:moveTo>
                    <a:pt x="214" y="68"/>
                  </a:moveTo>
                  <a:cubicBezTo>
                    <a:pt x="214" y="69"/>
                    <a:pt x="213" y="71"/>
                    <a:pt x="214" y="73"/>
                  </a:cubicBezTo>
                  <a:cubicBezTo>
                    <a:pt x="212" y="75"/>
                    <a:pt x="215" y="78"/>
                    <a:pt x="211" y="78"/>
                  </a:cubicBezTo>
                  <a:cubicBezTo>
                    <a:pt x="211" y="79"/>
                    <a:pt x="210" y="78"/>
                    <a:pt x="210" y="78"/>
                  </a:cubicBezTo>
                  <a:cubicBezTo>
                    <a:pt x="209" y="78"/>
                    <a:pt x="208" y="78"/>
                    <a:pt x="207" y="78"/>
                  </a:cubicBezTo>
                  <a:cubicBezTo>
                    <a:pt x="204" y="76"/>
                    <a:pt x="206" y="76"/>
                    <a:pt x="207" y="74"/>
                  </a:cubicBezTo>
                  <a:cubicBezTo>
                    <a:pt x="207" y="72"/>
                    <a:pt x="205" y="70"/>
                    <a:pt x="206" y="68"/>
                  </a:cubicBezTo>
                  <a:cubicBezTo>
                    <a:pt x="207" y="66"/>
                    <a:pt x="209" y="68"/>
                    <a:pt x="211" y="67"/>
                  </a:cubicBezTo>
                  <a:cubicBezTo>
                    <a:pt x="212" y="67"/>
                    <a:pt x="211" y="66"/>
                    <a:pt x="213" y="66"/>
                  </a:cubicBezTo>
                  <a:cubicBezTo>
                    <a:pt x="213" y="66"/>
                    <a:pt x="214" y="68"/>
                    <a:pt x="214" y="68"/>
                  </a:cubicBezTo>
                  <a:cubicBezTo>
                    <a:pt x="214" y="68"/>
                    <a:pt x="214" y="67"/>
                    <a:pt x="214" y="68"/>
                  </a:cubicBezTo>
                  <a:close/>
                  <a:moveTo>
                    <a:pt x="207" y="66"/>
                  </a:moveTo>
                  <a:cubicBezTo>
                    <a:pt x="207" y="66"/>
                    <a:pt x="202" y="64"/>
                    <a:pt x="205" y="64"/>
                  </a:cubicBezTo>
                  <a:cubicBezTo>
                    <a:pt x="207" y="64"/>
                    <a:pt x="207" y="66"/>
                    <a:pt x="207" y="66"/>
                  </a:cubicBezTo>
                  <a:close/>
                  <a:moveTo>
                    <a:pt x="220" y="74"/>
                  </a:moveTo>
                  <a:cubicBezTo>
                    <a:pt x="219" y="75"/>
                    <a:pt x="221" y="76"/>
                    <a:pt x="220" y="77"/>
                  </a:cubicBezTo>
                  <a:cubicBezTo>
                    <a:pt x="219" y="77"/>
                    <a:pt x="217" y="76"/>
                    <a:pt x="217" y="75"/>
                  </a:cubicBezTo>
                  <a:cubicBezTo>
                    <a:pt x="214" y="73"/>
                    <a:pt x="215" y="71"/>
                    <a:pt x="214" y="68"/>
                  </a:cubicBezTo>
                  <a:cubicBezTo>
                    <a:pt x="215" y="65"/>
                    <a:pt x="212" y="63"/>
                    <a:pt x="214" y="62"/>
                  </a:cubicBezTo>
                  <a:cubicBezTo>
                    <a:pt x="216" y="61"/>
                    <a:pt x="220" y="61"/>
                    <a:pt x="221" y="61"/>
                  </a:cubicBezTo>
                  <a:cubicBezTo>
                    <a:pt x="224" y="62"/>
                    <a:pt x="226" y="63"/>
                    <a:pt x="227" y="65"/>
                  </a:cubicBezTo>
                  <a:cubicBezTo>
                    <a:pt x="229" y="67"/>
                    <a:pt x="228" y="69"/>
                    <a:pt x="225" y="68"/>
                  </a:cubicBezTo>
                  <a:cubicBezTo>
                    <a:pt x="225" y="68"/>
                    <a:pt x="224" y="67"/>
                    <a:pt x="224" y="68"/>
                  </a:cubicBezTo>
                  <a:cubicBezTo>
                    <a:pt x="223" y="69"/>
                    <a:pt x="221" y="69"/>
                    <a:pt x="221" y="70"/>
                  </a:cubicBezTo>
                  <a:cubicBezTo>
                    <a:pt x="220" y="71"/>
                    <a:pt x="222" y="71"/>
                    <a:pt x="223" y="72"/>
                  </a:cubicBezTo>
                  <a:cubicBezTo>
                    <a:pt x="224" y="75"/>
                    <a:pt x="220" y="74"/>
                    <a:pt x="220" y="74"/>
                  </a:cubicBezTo>
                  <a:close/>
                  <a:moveTo>
                    <a:pt x="439" y="179"/>
                  </a:moveTo>
                  <a:cubicBezTo>
                    <a:pt x="440" y="181"/>
                    <a:pt x="437" y="181"/>
                    <a:pt x="436" y="180"/>
                  </a:cubicBezTo>
                  <a:cubicBezTo>
                    <a:pt x="437" y="179"/>
                    <a:pt x="439" y="178"/>
                    <a:pt x="439" y="179"/>
                  </a:cubicBezTo>
                  <a:close/>
                  <a:moveTo>
                    <a:pt x="442" y="98"/>
                  </a:moveTo>
                  <a:cubicBezTo>
                    <a:pt x="441" y="98"/>
                    <a:pt x="441" y="98"/>
                    <a:pt x="441" y="98"/>
                  </a:cubicBezTo>
                  <a:cubicBezTo>
                    <a:pt x="440" y="96"/>
                    <a:pt x="444" y="96"/>
                    <a:pt x="442" y="98"/>
                  </a:cubicBezTo>
                  <a:close/>
                  <a:moveTo>
                    <a:pt x="429" y="183"/>
                  </a:moveTo>
                  <a:cubicBezTo>
                    <a:pt x="429" y="181"/>
                    <a:pt x="429" y="180"/>
                    <a:pt x="430" y="179"/>
                  </a:cubicBezTo>
                  <a:cubicBezTo>
                    <a:pt x="432" y="178"/>
                    <a:pt x="432" y="173"/>
                    <a:pt x="435" y="175"/>
                  </a:cubicBezTo>
                  <a:cubicBezTo>
                    <a:pt x="437" y="176"/>
                    <a:pt x="436" y="178"/>
                    <a:pt x="435" y="179"/>
                  </a:cubicBezTo>
                  <a:cubicBezTo>
                    <a:pt x="434" y="180"/>
                    <a:pt x="432" y="180"/>
                    <a:pt x="431" y="181"/>
                  </a:cubicBezTo>
                  <a:cubicBezTo>
                    <a:pt x="431" y="181"/>
                    <a:pt x="429" y="186"/>
                    <a:pt x="429" y="183"/>
                  </a:cubicBezTo>
                  <a:close/>
                  <a:moveTo>
                    <a:pt x="409" y="243"/>
                  </a:moveTo>
                  <a:cubicBezTo>
                    <a:pt x="410" y="244"/>
                    <a:pt x="410" y="244"/>
                    <a:pt x="410" y="245"/>
                  </a:cubicBezTo>
                  <a:cubicBezTo>
                    <a:pt x="409" y="244"/>
                    <a:pt x="409" y="244"/>
                    <a:pt x="409" y="243"/>
                  </a:cubicBezTo>
                  <a:close/>
                  <a:moveTo>
                    <a:pt x="408" y="252"/>
                  </a:moveTo>
                  <a:cubicBezTo>
                    <a:pt x="407" y="252"/>
                    <a:pt x="406" y="254"/>
                    <a:pt x="405" y="252"/>
                  </a:cubicBezTo>
                  <a:cubicBezTo>
                    <a:pt x="405" y="249"/>
                    <a:pt x="407" y="251"/>
                    <a:pt x="408" y="252"/>
                  </a:cubicBezTo>
                  <a:close/>
                  <a:moveTo>
                    <a:pt x="441" y="175"/>
                  </a:moveTo>
                  <a:cubicBezTo>
                    <a:pt x="442" y="173"/>
                    <a:pt x="442" y="173"/>
                    <a:pt x="443" y="174"/>
                  </a:cubicBezTo>
                  <a:cubicBezTo>
                    <a:pt x="443" y="175"/>
                    <a:pt x="443" y="176"/>
                    <a:pt x="443" y="176"/>
                  </a:cubicBezTo>
                  <a:cubicBezTo>
                    <a:pt x="442" y="176"/>
                    <a:pt x="441" y="176"/>
                    <a:pt x="441" y="175"/>
                  </a:cubicBezTo>
                  <a:close/>
                  <a:moveTo>
                    <a:pt x="409" y="252"/>
                  </a:moveTo>
                  <a:cubicBezTo>
                    <a:pt x="408" y="248"/>
                    <a:pt x="411" y="251"/>
                    <a:pt x="412" y="252"/>
                  </a:cubicBezTo>
                  <a:cubicBezTo>
                    <a:pt x="411" y="252"/>
                    <a:pt x="409" y="254"/>
                    <a:pt x="409" y="252"/>
                  </a:cubicBezTo>
                  <a:close/>
                  <a:moveTo>
                    <a:pt x="408" y="261"/>
                  </a:moveTo>
                  <a:cubicBezTo>
                    <a:pt x="409" y="261"/>
                    <a:pt x="407" y="261"/>
                    <a:pt x="408" y="261"/>
                  </a:cubicBezTo>
                  <a:cubicBezTo>
                    <a:pt x="408" y="261"/>
                    <a:pt x="407" y="260"/>
                    <a:pt x="408" y="261"/>
                  </a:cubicBezTo>
                  <a:close/>
                  <a:moveTo>
                    <a:pt x="438" y="35"/>
                  </a:moveTo>
                  <a:cubicBezTo>
                    <a:pt x="436" y="33"/>
                    <a:pt x="439" y="31"/>
                    <a:pt x="441" y="30"/>
                  </a:cubicBezTo>
                  <a:cubicBezTo>
                    <a:pt x="443" y="30"/>
                    <a:pt x="444" y="30"/>
                    <a:pt x="446" y="30"/>
                  </a:cubicBezTo>
                  <a:cubicBezTo>
                    <a:pt x="448" y="31"/>
                    <a:pt x="448" y="31"/>
                    <a:pt x="448" y="33"/>
                  </a:cubicBezTo>
                  <a:cubicBezTo>
                    <a:pt x="448" y="35"/>
                    <a:pt x="447" y="37"/>
                    <a:pt x="445" y="37"/>
                  </a:cubicBezTo>
                  <a:cubicBezTo>
                    <a:pt x="444" y="38"/>
                    <a:pt x="444" y="38"/>
                    <a:pt x="443" y="37"/>
                  </a:cubicBezTo>
                  <a:cubicBezTo>
                    <a:pt x="441" y="37"/>
                    <a:pt x="439" y="37"/>
                    <a:pt x="438" y="35"/>
                  </a:cubicBezTo>
                  <a:cubicBezTo>
                    <a:pt x="438" y="35"/>
                    <a:pt x="438" y="36"/>
                    <a:pt x="439" y="36"/>
                  </a:cubicBezTo>
                  <a:cubicBezTo>
                    <a:pt x="438" y="36"/>
                    <a:pt x="438" y="36"/>
                    <a:pt x="438" y="35"/>
                  </a:cubicBezTo>
                  <a:close/>
                  <a:moveTo>
                    <a:pt x="455" y="78"/>
                  </a:moveTo>
                  <a:cubicBezTo>
                    <a:pt x="455" y="78"/>
                    <a:pt x="456" y="78"/>
                    <a:pt x="456" y="78"/>
                  </a:cubicBezTo>
                  <a:cubicBezTo>
                    <a:pt x="455" y="79"/>
                    <a:pt x="455" y="79"/>
                    <a:pt x="455" y="79"/>
                  </a:cubicBezTo>
                  <a:cubicBezTo>
                    <a:pt x="455" y="78"/>
                    <a:pt x="455" y="78"/>
                    <a:pt x="455" y="78"/>
                  </a:cubicBezTo>
                  <a:close/>
                  <a:moveTo>
                    <a:pt x="455" y="75"/>
                  </a:moveTo>
                  <a:cubicBezTo>
                    <a:pt x="455" y="76"/>
                    <a:pt x="454" y="75"/>
                    <a:pt x="454" y="75"/>
                  </a:cubicBezTo>
                  <a:cubicBezTo>
                    <a:pt x="453" y="75"/>
                    <a:pt x="450" y="74"/>
                    <a:pt x="452" y="74"/>
                  </a:cubicBezTo>
                  <a:cubicBezTo>
                    <a:pt x="453" y="73"/>
                    <a:pt x="455" y="74"/>
                    <a:pt x="455" y="75"/>
                  </a:cubicBezTo>
                  <a:close/>
                  <a:moveTo>
                    <a:pt x="462" y="80"/>
                  </a:moveTo>
                  <a:cubicBezTo>
                    <a:pt x="460" y="79"/>
                    <a:pt x="458" y="78"/>
                    <a:pt x="457" y="76"/>
                  </a:cubicBezTo>
                  <a:cubicBezTo>
                    <a:pt x="456" y="75"/>
                    <a:pt x="457" y="73"/>
                    <a:pt x="455" y="72"/>
                  </a:cubicBezTo>
                  <a:cubicBezTo>
                    <a:pt x="453" y="71"/>
                    <a:pt x="452" y="72"/>
                    <a:pt x="454" y="70"/>
                  </a:cubicBezTo>
                  <a:cubicBezTo>
                    <a:pt x="455" y="69"/>
                    <a:pt x="458" y="70"/>
                    <a:pt x="459" y="72"/>
                  </a:cubicBezTo>
                  <a:cubicBezTo>
                    <a:pt x="460" y="70"/>
                    <a:pt x="459" y="69"/>
                    <a:pt x="458" y="68"/>
                  </a:cubicBezTo>
                  <a:cubicBezTo>
                    <a:pt x="456" y="68"/>
                    <a:pt x="455" y="69"/>
                    <a:pt x="453" y="69"/>
                  </a:cubicBezTo>
                  <a:cubicBezTo>
                    <a:pt x="452" y="69"/>
                    <a:pt x="452" y="68"/>
                    <a:pt x="450" y="68"/>
                  </a:cubicBezTo>
                  <a:cubicBezTo>
                    <a:pt x="452" y="66"/>
                    <a:pt x="451" y="67"/>
                    <a:pt x="453" y="67"/>
                  </a:cubicBezTo>
                  <a:cubicBezTo>
                    <a:pt x="453" y="67"/>
                    <a:pt x="456" y="67"/>
                    <a:pt x="455" y="65"/>
                  </a:cubicBezTo>
                  <a:cubicBezTo>
                    <a:pt x="454" y="65"/>
                    <a:pt x="454" y="66"/>
                    <a:pt x="453" y="65"/>
                  </a:cubicBezTo>
                  <a:cubicBezTo>
                    <a:pt x="452" y="65"/>
                    <a:pt x="452" y="65"/>
                    <a:pt x="451" y="64"/>
                  </a:cubicBezTo>
                  <a:cubicBezTo>
                    <a:pt x="452" y="64"/>
                    <a:pt x="452" y="64"/>
                    <a:pt x="453" y="64"/>
                  </a:cubicBezTo>
                  <a:cubicBezTo>
                    <a:pt x="453" y="64"/>
                    <a:pt x="454" y="63"/>
                    <a:pt x="453" y="63"/>
                  </a:cubicBezTo>
                  <a:cubicBezTo>
                    <a:pt x="454" y="62"/>
                    <a:pt x="455" y="62"/>
                    <a:pt x="456" y="61"/>
                  </a:cubicBezTo>
                  <a:cubicBezTo>
                    <a:pt x="456" y="61"/>
                    <a:pt x="455" y="61"/>
                    <a:pt x="455" y="61"/>
                  </a:cubicBezTo>
                  <a:cubicBezTo>
                    <a:pt x="456" y="61"/>
                    <a:pt x="456" y="56"/>
                    <a:pt x="456" y="56"/>
                  </a:cubicBezTo>
                  <a:cubicBezTo>
                    <a:pt x="457" y="54"/>
                    <a:pt x="460" y="50"/>
                    <a:pt x="459" y="49"/>
                  </a:cubicBezTo>
                  <a:cubicBezTo>
                    <a:pt x="459" y="49"/>
                    <a:pt x="457" y="52"/>
                    <a:pt x="456" y="51"/>
                  </a:cubicBezTo>
                  <a:cubicBezTo>
                    <a:pt x="454" y="50"/>
                    <a:pt x="455" y="48"/>
                    <a:pt x="456" y="47"/>
                  </a:cubicBezTo>
                  <a:cubicBezTo>
                    <a:pt x="457" y="46"/>
                    <a:pt x="458" y="45"/>
                    <a:pt x="459" y="43"/>
                  </a:cubicBezTo>
                  <a:cubicBezTo>
                    <a:pt x="460" y="41"/>
                    <a:pt x="460" y="41"/>
                    <a:pt x="461" y="40"/>
                  </a:cubicBezTo>
                  <a:cubicBezTo>
                    <a:pt x="462" y="39"/>
                    <a:pt x="462" y="39"/>
                    <a:pt x="464" y="38"/>
                  </a:cubicBezTo>
                  <a:cubicBezTo>
                    <a:pt x="465" y="37"/>
                    <a:pt x="467" y="36"/>
                    <a:pt x="469" y="35"/>
                  </a:cubicBezTo>
                  <a:cubicBezTo>
                    <a:pt x="470" y="34"/>
                    <a:pt x="471" y="33"/>
                    <a:pt x="473" y="32"/>
                  </a:cubicBezTo>
                  <a:cubicBezTo>
                    <a:pt x="473" y="31"/>
                    <a:pt x="475" y="30"/>
                    <a:pt x="475" y="30"/>
                  </a:cubicBezTo>
                  <a:cubicBezTo>
                    <a:pt x="474" y="30"/>
                    <a:pt x="471" y="30"/>
                    <a:pt x="472" y="28"/>
                  </a:cubicBezTo>
                  <a:cubicBezTo>
                    <a:pt x="474" y="28"/>
                    <a:pt x="480" y="27"/>
                    <a:pt x="477" y="31"/>
                  </a:cubicBezTo>
                  <a:cubicBezTo>
                    <a:pt x="477" y="31"/>
                    <a:pt x="477" y="31"/>
                    <a:pt x="477" y="32"/>
                  </a:cubicBezTo>
                  <a:cubicBezTo>
                    <a:pt x="478" y="33"/>
                    <a:pt x="479" y="32"/>
                    <a:pt x="480" y="34"/>
                  </a:cubicBezTo>
                  <a:cubicBezTo>
                    <a:pt x="480" y="35"/>
                    <a:pt x="481" y="36"/>
                    <a:pt x="481" y="37"/>
                  </a:cubicBezTo>
                  <a:cubicBezTo>
                    <a:pt x="482" y="37"/>
                    <a:pt x="482" y="38"/>
                    <a:pt x="482" y="39"/>
                  </a:cubicBezTo>
                  <a:cubicBezTo>
                    <a:pt x="482" y="39"/>
                    <a:pt x="482" y="39"/>
                    <a:pt x="483" y="40"/>
                  </a:cubicBezTo>
                  <a:cubicBezTo>
                    <a:pt x="483" y="40"/>
                    <a:pt x="483" y="41"/>
                    <a:pt x="483" y="42"/>
                  </a:cubicBezTo>
                  <a:cubicBezTo>
                    <a:pt x="484" y="44"/>
                    <a:pt x="486" y="45"/>
                    <a:pt x="487" y="47"/>
                  </a:cubicBezTo>
                  <a:cubicBezTo>
                    <a:pt x="490" y="48"/>
                    <a:pt x="490" y="48"/>
                    <a:pt x="490" y="51"/>
                  </a:cubicBezTo>
                  <a:cubicBezTo>
                    <a:pt x="491" y="53"/>
                    <a:pt x="491" y="53"/>
                    <a:pt x="490" y="54"/>
                  </a:cubicBezTo>
                  <a:cubicBezTo>
                    <a:pt x="490" y="54"/>
                    <a:pt x="489" y="54"/>
                    <a:pt x="489" y="54"/>
                  </a:cubicBezTo>
                  <a:cubicBezTo>
                    <a:pt x="488" y="54"/>
                    <a:pt x="488" y="55"/>
                    <a:pt x="488" y="55"/>
                  </a:cubicBezTo>
                  <a:cubicBezTo>
                    <a:pt x="487" y="55"/>
                    <a:pt x="487" y="55"/>
                    <a:pt x="486" y="55"/>
                  </a:cubicBezTo>
                  <a:cubicBezTo>
                    <a:pt x="486" y="56"/>
                    <a:pt x="486" y="57"/>
                    <a:pt x="486" y="58"/>
                  </a:cubicBezTo>
                  <a:cubicBezTo>
                    <a:pt x="486" y="60"/>
                    <a:pt x="486" y="61"/>
                    <a:pt x="486" y="63"/>
                  </a:cubicBezTo>
                  <a:cubicBezTo>
                    <a:pt x="487" y="64"/>
                    <a:pt x="486" y="66"/>
                    <a:pt x="486" y="67"/>
                  </a:cubicBezTo>
                  <a:cubicBezTo>
                    <a:pt x="487" y="67"/>
                    <a:pt x="487" y="67"/>
                    <a:pt x="487" y="67"/>
                  </a:cubicBezTo>
                  <a:cubicBezTo>
                    <a:pt x="488" y="68"/>
                    <a:pt x="488" y="68"/>
                    <a:pt x="487" y="69"/>
                  </a:cubicBezTo>
                  <a:cubicBezTo>
                    <a:pt x="487" y="69"/>
                    <a:pt x="487" y="69"/>
                    <a:pt x="487" y="69"/>
                  </a:cubicBezTo>
                  <a:cubicBezTo>
                    <a:pt x="488" y="69"/>
                    <a:pt x="488" y="69"/>
                    <a:pt x="488" y="70"/>
                  </a:cubicBezTo>
                  <a:cubicBezTo>
                    <a:pt x="487" y="70"/>
                    <a:pt x="486" y="70"/>
                    <a:pt x="486" y="71"/>
                  </a:cubicBezTo>
                  <a:cubicBezTo>
                    <a:pt x="486" y="72"/>
                    <a:pt x="485" y="71"/>
                    <a:pt x="485" y="71"/>
                  </a:cubicBezTo>
                  <a:cubicBezTo>
                    <a:pt x="484" y="72"/>
                    <a:pt x="483" y="72"/>
                    <a:pt x="482" y="72"/>
                  </a:cubicBezTo>
                  <a:cubicBezTo>
                    <a:pt x="482" y="72"/>
                    <a:pt x="481" y="72"/>
                    <a:pt x="481" y="72"/>
                  </a:cubicBezTo>
                  <a:cubicBezTo>
                    <a:pt x="480" y="72"/>
                    <a:pt x="479" y="72"/>
                    <a:pt x="478" y="72"/>
                  </a:cubicBezTo>
                  <a:cubicBezTo>
                    <a:pt x="477" y="73"/>
                    <a:pt x="476" y="72"/>
                    <a:pt x="475" y="72"/>
                  </a:cubicBezTo>
                  <a:cubicBezTo>
                    <a:pt x="474" y="73"/>
                    <a:pt x="473" y="74"/>
                    <a:pt x="472" y="74"/>
                  </a:cubicBezTo>
                  <a:cubicBezTo>
                    <a:pt x="472" y="75"/>
                    <a:pt x="471" y="75"/>
                    <a:pt x="470" y="75"/>
                  </a:cubicBezTo>
                  <a:cubicBezTo>
                    <a:pt x="467" y="75"/>
                    <a:pt x="467" y="78"/>
                    <a:pt x="464" y="79"/>
                  </a:cubicBezTo>
                  <a:cubicBezTo>
                    <a:pt x="464" y="80"/>
                    <a:pt x="462" y="79"/>
                    <a:pt x="462" y="80"/>
                  </a:cubicBezTo>
                  <a:close/>
                  <a:moveTo>
                    <a:pt x="451" y="78"/>
                  </a:moveTo>
                  <a:cubicBezTo>
                    <a:pt x="455" y="79"/>
                    <a:pt x="458" y="80"/>
                    <a:pt x="462" y="80"/>
                  </a:cubicBezTo>
                  <a:cubicBezTo>
                    <a:pt x="460" y="82"/>
                    <a:pt x="463" y="82"/>
                    <a:pt x="463" y="83"/>
                  </a:cubicBezTo>
                  <a:cubicBezTo>
                    <a:pt x="465" y="85"/>
                    <a:pt x="463" y="87"/>
                    <a:pt x="462" y="88"/>
                  </a:cubicBezTo>
                  <a:cubicBezTo>
                    <a:pt x="460" y="89"/>
                    <a:pt x="459" y="91"/>
                    <a:pt x="457" y="92"/>
                  </a:cubicBezTo>
                  <a:cubicBezTo>
                    <a:pt x="455" y="94"/>
                    <a:pt x="453" y="93"/>
                    <a:pt x="450" y="94"/>
                  </a:cubicBezTo>
                  <a:cubicBezTo>
                    <a:pt x="450" y="94"/>
                    <a:pt x="450" y="94"/>
                    <a:pt x="450" y="94"/>
                  </a:cubicBezTo>
                  <a:cubicBezTo>
                    <a:pt x="449" y="95"/>
                    <a:pt x="448" y="95"/>
                    <a:pt x="448" y="94"/>
                  </a:cubicBezTo>
                  <a:cubicBezTo>
                    <a:pt x="447" y="94"/>
                    <a:pt x="444" y="92"/>
                    <a:pt x="444" y="91"/>
                  </a:cubicBezTo>
                  <a:cubicBezTo>
                    <a:pt x="445" y="89"/>
                    <a:pt x="447" y="90"/>
                    <a:pt x="448" y="91"/>
                  </a:cubicBezTo>
                  <a:cubicBezTo>
                    <a:pt x="450" y="91"/>
                    <a:pt x="452" y="90"/>
                    <a:pt x="451" y="89"/>
                  </a:cubicBezTo>
                  <a:cubicBezTo>
                    <a:pt x="450" y="87"/>
                    <a:pt x="447" y="88"/>
                    <a:pt x="445" y="88"/>
                  </a:cubicBezTo>
                  <a:cubicBezTo>
                    <a:pt x="442" y="86"/>
                    <a:pt x="445" y="82"/>
                    <a:pt x="445" y="79"/>
                  </a:cubicBezTo>
                  <a:cubicBezTo>
                    <a:pt x="445" y="79"/>
                    <a:pt x="444" y="79"/>
                    <a:pt x="445" y="78"/>
                  </a:cubicBezTo>
                  <a:cubicBezTo>
                    <a:pt x="445" y="77"/>
                    <a:pt x="447" y="77"/>
                    <a:pt x="447" y="77"/>
                  </a:cubicBezTo>
                  <a:cubicBezTo>
                    <a:pt x="448" y="77"/>
                    <a:pt x="449" y="77"/>
                    <a:pt x="449" y="77"/>
                  </a:cubicBezTo>
                  <a:cubicBezTo>
                    <a:pt x="450" y="77"/>
                    <a:pt x="450" y="78"/>
                    <a:pt x="451" y="78"/>
                  </a:cubicBezTo>
                  <a:close/>
                  <a:moveTo>
                    <a:pt x="406" y="246"/>
                  </a:moveTo>
                  <a:cubicBezTo>
                    <a:pt x="406" y="246"/>
                    <a:pt x="406" y="246"/>
                    <a:pt x="405" y="246"/>
                  </a:cubicBezTo>
                  <a:cubicBezTo>
                    <a:pt x="408" y="244"/>
                    <a:pt x="408" y="247"/>
                    <a:pt x="406" y="246"/>
                  </a:cubicBezTo>
                  <a:close/>
                  <a:moveTo>
                    <a:pt x="381" y="233"/>
                  </a:moveTo>
                  <a:cubicBezTo>
                    <a:pt x="380" y="232"/>
                    <a:pt x="382" y="225"/>
                    <a:pt x="384" y="225"/>
                  </a:cubicBezTo>
                  <a:cubicBezTo>
                    <a:pt x="386" y="225"/>
                    <a:pt x="386" y="230"/>
                    <a:pt x="385" y="231"/>
                  </a:cubicBezTo>
                  <a:cubicBezTo>
                    <a:pt x="385" y="232"/>
                    <a:pt x="384" y="233"/>
                    <a:pt x="385" y="234"/>
                  </a:cubicBezTo>
                  <a:cubicBezTo>
                    <a:pt x="385" y="235"/>
                    <a:pt x="385" y="237"/>
                    <a:pt x="384" y="237"/>
                  </a:cubicBezTo>
                  <a:cubicBezTo>
                    <a:pt x="383" y="237"/>
                    <a:pt x="381" y="234"/>
                    <a:pt x="381" y="233"/>
                  </a:cubicBezTo>
                  <a:close/>
                  <a:moveTo>
                    <a:pt x="381" y="214"/>
                  </a:moveTo>
                  <a:cubicBezTo>
                    <a:pt x="382" y="213"/>
                    <a:pt x="383" y="213"/>
                    <a:pt x="383" y="214"/>
                  </a:cubicBezTo>
                  <a:cubicBezTo>
                    <a:pt x="384" y="214"/>
                    <a:pt x="384" y="215"/>
                    <a:pt x="384" y="215"/>
                  </a:cubicBezTo>
                  <a:cubicBezTo>
                    <a:pt x="385" y="216"/>
                    <a:pt x="386" y="216"/>
                    <a:pt x="387" y="216"/>
                  </a:cubicBezTo>
                  <a:cubicBezTo>
                    <a:pt x="386" y="216"/>
                    <a:pt x="381" y="216"/>
                    <a:pt x="381" y="214"/>
                  </a:cubicBezTo>
                  <a:close/>
                  <a:moveTo>
                    <a:pt x="363" y="44"/>
                  </a:moveTo>
                  <a:cubicBezTo>
                    <a:pt x="364" y="40"/>
                    <a:pt x="368" y="39"/>
                    <a:pt x="372" y="42"/>
                  </a:cubicBezTo>
                  <a:cubicBezTo>
                    <a:pt x="373" y="44"/>
                    <a:pt x="370" y="46"/>
                    <a:pt x="369" y="46"/>
                  </a:cubicBezTo>
                  <a:cubicBezTo>
                    <a:pt x="367" y="47"/>
                    <a:pt x="365" y="47"/>
                    <a:pt x="364" y="46"/>
                  </a:cubicBezTo>
                  <a:cubicBezTo>
                    <a:pt x="363" y="46"/>
                    <a:pt x="363" y="45"/>
                    <a:pt x="363" y="44"/>
                  </a:cubicBezTo>
                  <a:close/>
                  <a:moveTo>
                    <a:pt x="362" y="284"/>
                  </a:moveTo>
                  <a:cubicBezTo>
                    <a:pt x="362" y="282"/>
                    <a:pt x="365" y="282"/>
                    <a:pt x="366" y="284"/>
                  </a:cubicBezTo>
                  <a:cubicBezTo>
                    <a:pt x="364" y="284"/>
                    <a:pt x="363" y="283"/>
                    <a:pt x="362" y="284"/>
                  </a:cubicBezTo>
                  <a:close/>
                  <a:moveTo>
                    <a:pt x="362" y="294"/>
                  </a:moveTo>
                  <a:cubicBezTo>
                    <a:pt x="360" y="293"/>
                    <a:pt x="361" y="292"/>
                    <a:pt x="362" y="290"/>
                  </a:cubicBezTo>
                  <a:cubicBezTo>
                    <a:pt x="363" y="289"/>
                    <a:pt x="363" y="287"/>
                    <a:pt x="365" y="287"/>
                  </a:cubicBezTo>
                  <a:cubicBezTo>
                    <a:pt x="366" y="288"/>
                    <a:pt x="367" y="292"/>
                    <a:pt x="367" y="293"/>
                  </a:cubicBezTo>
                  <a:cubicBezTo>
                    <a:pt x="366" y="295"/>
                    <a:pt x="367" y="295"/>
                    <a:pt x="364" y="295"/>
                  </a:cubicBezTo>
                  <a:cubicBezTo>
                    <a:pt x="363" y="295"/>
                    <a:pt x="363" y="295"/>
                    <a:pt x="362" y="294"/>
                  </a:cubicBezTo>
                  <a:close/>
                  <a:moveTo>
                    <a:pt x="385" y="169"/>
                  </a:moveTo>
                  <a:cubicBezTo>
                    <a:pt x="384" y="168"/>
                    <a:pt x="385" y="167"/>
                    <a:pt x="386" y="167"/>
                  </a:cubicBezTo>
                  <a:cubicBezTo>
                    <a:pt x="386" y="167"/>
                    <a:pt x="388" y="169"/>
                    <a:pt x="388" y="169"/>
                  </a:cubicBezTo>
                  <a:cubicBezTo>
                    <a:pt x="388" y="169"/>
                    <a:pt x="388" y="169"/>
                    <a:pt x="388" y="169"/>
                  </a:cubicBezTo>
                  <a:cubicBezTo>
                    <a:pt x="387" y="169"/>
                    <a:pt x="386" y="170"/>
                    <a:pt x="385" y="169"/>
                  </a:cubicBezTo>
                  <a:close/>
                  <a:moveTo>
                    <a:pt x="366" y="250"/>
                  </a:moveTo>
                  <a:cubicBezTo>
                    <a:pt x="367" y="250"/>
                    <a:pt x="367" y="252"/>
                    <a:pt x="366" y="252"/>
                  </a:cubicBezTo>
                  <a:cubicBezTo>
                    <a:pt x="365" y="252"/>
                    <a:pt x="365" y="250"/>
                    <a:pt x="366" y="250"/>
                  </a:cubicBezTo>
                  <a:close/>
                  <a:moveTo>
                    <a:pt x="391" y="262"/>
                  </a:moveTo>
                  <a:cubicBezTo>
                    <a:pt x="391" y="261"/>
                    <a:pt x="392" y="262"/>
                    <a:pt x="394" y="262"/>
                  </a:cubicBezTo>
                  <a:cubicBezTo>
                    <a:pt x="393" y="263"/>
                    <a:pt x="390" y="263"/>
                    <a:pt x="391" y="262"/>
                  </a:cubicBezTo>
                  <a:close/>
                  <a:moveTo>
                    <a:pt x="397" y="265"/>
                  </a:moveTo>
                  <a:cubicBezTo>
                    <a:pt x="398" y="264"/>
                    <a:pt x="398" y="264"/>
                    <a:pt x="399" y="265"/>
                  </a:cubicBezTo>
                  <a:cubicBezTo>
                    <a:pt x="398" y="265"/>
                    <a:pt x="398" y="265"/>
                    <a:pt x="397" y="265"/>
                  </a:cubicBezTo>
                  <a:close/>
                  <a:moveTo>
                    <a:pt x="401" y="254"/>
                  </a:moveTo>
                  <a:cubicBezTo>
                    <a:pt x="401" y="253"/>
                    <a:pt x="401" y="252"/>
                    <a:pt x="402" y="252"/>
                  </a:cubicBezTo>
                  <a:cubicBezTo>
                    <a:pt x="402" y="253"/>
                    <a:pt x="402" y="253"/>
                    <a:pt x="401" y="254"/>
                  </a:cubicBezTo>
                  <a:close/>
                  <a:moveTo>
                    <a:pt x="343" y="94"/>
                  </a:moveTo>
                  <a:cubicBezTo>
                    <a:pt x="343" y="93"/>
                    <a:pt x="344" y="94"/>
                    <a:pt x="344" y="94"/>
                  </a:cubicBezTo>
                  <a:cubicBezTo>
                    <a:pt x="345" y="94"/>
                    <a:pt x="345" y="95"/>
                    <a:pt x="345" y="95"/>
                  </a:cubicBezTo>
                  <a:cubicBezTo>
                    <a:pt x="347" y="94"/>
                    <a:pt x="348" y="96"/>
                    <a:pt x="350" y="97"/>
                  </a:cubicBezTo>
                  <a:cubicBezTo>
                    <a:pt x="352" y="98"/>
                    <a:pt x="353" y="98"/>
                    <a:pt x="352" y="100"/>
                  </a:cubicBezTo>
                  <a:cubicBezTo>
                    <a:pt x="350" y="101"/>
                    <a:pt x="349" y="100"/>
                    <a:pt x="347" y="100"/>
                  </a:cubicBezTo>
                  <a:cubicBezTo>
                    <a:pt x="347" y="100"/>
                    <a:pt x="347" y="99"/>
                    <a:pt x="347" y="99"/>
                  </a:cubicBezTo>
                  <a:cubicBezTo>
                    <a:pt x="346" y="98"/>
                    <a:pt x="345" y="99"/>
                    <a:pt x="344" y="98"/>
                  </a:cubicBezTo>
                  <a:cubicBezTo>
                    <a:pt x="344" y="98"/>
                    <a:pt x="342" y="95"/>
                    <a:pt x="343" y="94"/>
                  </a:cubicBezTo>
                  <a:close/>
                  <a:moveTo>
                    <a:pt x="387" y="261"/>
                  </a:moveTo>
                  <a:cubicBezTo>
                    <a:pt x="389" y="261"/>
                    <a:pt x="389" y="263"/>
                    <a:pt x="388" y="263"/>
                  </a:cubicBezTo>
                  <a:cubicBezTo>
                    <a:pt x="386" y="263"/>
                    <a:pt x="386" y="261"/>
                    <a:pt x="387" y="261"/>
                  </a:cubicBezTo>
                  <a:close/>
                  <a:moveTo>
                    <a:pt x="407" y="255"/>
                  </a:moveTo>
                  <a:cubicBezTo>
                    <a:pt x="406" y="255"/>
                    <a:pt x="406" y="255"/>
                    <a:pt x="405" y="254"/>
                  </a:cubicBezTo>
                  <a:cubicBezTo>
                    <a:pt x="406" y="254"/>
                    <a:pt x="407" y="254"/>
                    <a:pt x="407" y="255"/>
                  </a:cubicBezTo>
                  <a:close/>
                  <a:moveTo>
                    <a:pt x="388" y="212"/>
                  </a:moveTo>
                  <a:cubicBezTo>
                    <a:pt x="389" y="213"/>
                    <a:pt x="393" y="213"/>
                    <a:pt x="391" y="215"/>
                  </a:cubicBezTo>
                  <a:cubicBezTo>
                    <a:pt x="390" y="215"/>
                    <a:pt x="386" y="215"/>
                    <a:pt x="386" y="214"/>
                  </a:cubicBezTo>
                  <a:cubicBezTo>
                    <a:pt x="385" y="212"/>
                    <a:pt x="388" y="213"/>
                    <a:pt x="388" y="212"/>
                  </a:cubicBezTo>
                  <a:close/>
                  <a:moveTo>
                    <a:pt x="225" y="19"/>
                  </a:moveTo>
                  <a:cubicBezTo>
                    <a:pt x="225" y="19"/>
                    <a:pt x="224" y="19"/>
                    <a:pt x="224" y="19"/>
                  </a:cubicBezTo>
                  <a:cubicBezTo>
                    <a:pt x="225" y="19"/>
                    <a:pt x="225" y="19"/>
                    <a:pt x="225" y="19"/>
                  </a:cubicBezTo>
                  <a:cubicBezTo>
                    <a:pt x="225" y="19"/>
                    <a:pt x="225" y="19"/>
                    <a:pt x="225" y="19"/>
                  </a:cubicBezTo>
                  <a:close/>
                  <a:moveTo>
                    <a:pt x="162" y="77"/>
                  </a:moveTo>
                  <a:cubicBezTo>
                    <a:pt x="163" y="78"/>
                    <a:pt x="163" y="81"/>
                    <a:pt x="161" y="80"/>
                  </a:cubicBezTo>
                  <a:cubicBezTo>
                    <a:pt x="161" y="80"/>
                    <a:pt x="161" y="80"/>
                    <a:pt x="161" y="80"/>
                  </a:cubicBezTo>
                  <a:cubicBezTo>
                    <a:pt x="160" y="81"/>
                    <a:pt x="159" y="79"/>
                    <a:pt x="160" y="79"/>
                  </a:cubicBezTo>
                  <a:cubicBezTo>
                    <a:pt x="161" y="78"/>
                    <a:pt x="161" y="76"/>
                    <a:pt x="162" y="77"/>
                  </a:cubicBezTo>
                  <a:close/>
                  <a:moveTo>
                    <a:pt x="279" y="333"/>
                  </a:moveTo>
                  <a:cubicBezTo>
                    <a:pt x="280" y="333"/>
                    <a:pt x="279" y="334"/>
                    <a:pt x="279" y="334"/>
                  </a:cubicBezTo>
                  <a:cubicBezTo>
                    <a:pt x="279" y="334"/>
                    <a:pt x="279" y="334"/>
                    <a:pt x="279" y="333"/>
                  </a:cubicBezTo>
                  <a:cubicBezTo>
                    <a:pt x="279" y="333"/>
                    <a:pt x="279" y="333"/>
                    <a:pt x="279" y="333"/>
                  </a:cubicBezTo>
                  <a:close/>
                  <a:moveTo>
                    <a:pt x="228" y="367"/>
                  </a:moveTo>
                  <a:cubicBezTo>
                    <a:pt x="229" y="367"/>
                    <a:pt x="230" y="367"/>
                    <a:pt x="229" y="369"/>
                  </a:cubicBezTo>
                  <a:cubicBezTo>
                    <a:pt x="229" y="368"/>
                    <a:pt x="229" y="367"/>
                    <a:pt x="228" y="367"/>
                  </a:cubicBezTo>
                  <a:close/>
                  <a:moveTo>
                    <a:pt x="181" y="72"/>
                  </a:moveTo>
                  <a:cubicBezTo>
                    <a:pt x="180" y="69"/>
                    <a:pt x="184" y="69"/>
                    <a:pt x="185" y="68"/>
                  </a:cubicBezTo>
                  <a:cubicBezTo>
                    <a:pt x="185" y="67"/>
                    <a:pt x="184" y="66"/>
                    <a:pt x="186" y="65"/>
                  </a:cubicBezTo>
                  <a:cubicBezTo>
                    <a:pt x="188" y="64"/>
                    <a:pt x="188" y="66"/>
                    <a:pt x="188" y="67"/>
                  </a:cubicBezTo>
                  <a:cubicBezTo>
                    <a:pt x="189" y="68"/>
                    <a:pt x="191" y="69"/>
                    <a:pt x="191" y="70"/>
                  </a:cubicBezTo>
                  <a:cubicBezTo>
                    <a:pt x="192" y="73"/>
                    <a:pt x="191" y="71"/>
                    <a:pt x="190" y="72"/>
                  </a:cubicBezTo>
                  <a:cubicBezTo>
                    <a:pt x="190" y="73"/>
                    <a:pt x="190" y="74"/>
                    <a:pt x="189" y="74"/>
                  </a:cubicBezTo>
                  <a:cubicBezTo>
                    <a:pt x="188" y="75"/>
                    <a:pt x="187" y="74"/>
                    <a:pt x="186" y="74"/>
                  </a:cubicBezTo>
                  <a:cubicBezTo>
                    <a:pt x="185" y="74"/>
                    <a:pt x="184" y="75"/>
                    <a:pt x="184" y="74"/>
                  </a:cubicBezTo>
                  <a:cubicBezTo>
                    <a:pt x="183" y="73"/>
                    <a:pt x="181" y="73"/>
                    <a:pt x="181" y="71"/>
                  </a:cubicBezTo>
                  <a:cubicBezTo>
                    <a:pt x="181" y="71"/>
                    <a:pt x="181" y="72"/>
                    <a:pt x="181" y="72"/>
                  </a:cubicBezTo>
                  <a:cubicBezTo>
                    <a:pt x="181" y="72"/>
                    <a:pt x="181" y="72"/>
                    <a:pt x="181" y="72"/>
                  </a:cubicBezTo>
                  <a:close/>
                  <a:moveTo>
                    <a:pt x="181" y="67"/>
                  </a:moveTo>
                  <a:cubicBezTo>
                    <a:pt x="181" y="67"/>
                    <a:pt x="181" y="67"/>
                    <a:pt x="181" y="66"/>
                  </a:cubicBezTo>
                  <a:cubicBezTo>
                    <a:pt x="181" y="66"/>
                    <a:pt x="183" y="67"/>
                    <a:pt x="183" y="67"/>
                  </a:cubicBezTo>
                  <a:cubicBezTo>
                    <a:pt x="182" y="68"/>
                    <a:pt x="181" y="68"/>
                    <a:pt x="181" y="67"/>
                  </a:cubicBezTo>
                  <a:close/>
                  <a:moveTo>
                    <a:pt x="214" y="341"/>
                  </a:moveTo>
                  <a:cubicBezTo>
                    <a:pt x="214" y="342"/>
                    <a:pt x="215" y="342"/>
                    <a:pt x="214" y="342"/>
                  </a:cubicBezTo>
                  <a:cubicBezTo>
                    <a:pt x="214" y="343"/>
                    <a:pt x="213" y="341"/>
                    <a:pt x="214" y="341"/>
                  </a:cubicBezTo>
                  <a:close/>
                  <a:moveTo>
                    <a:pt x="177" y="311"/>
                  </a:moveTo>
                  <a:cubicBezTo>
                    <a:pt x="178" y="306"/>
                    <a:pt x="181" y="310"/>
                    <a:pt x="183" y="310"/>
                  </a:cubicBezTo>
                  <a:cubicBezTo>
                    <a:pt x="184" y="309"/>
                    <a:pt x="185" y="305"/>
                    <a:pt x="185" y="304"/>
                  </a:cubicBezTo>
                  <a:cubicBezTo>
                    <a:pt x="185" y="302"/>
                    <a:pt x="186" y="299"/>
                    <a:pt x="188" y="298"/>
                  </a:cubicBezTo>
                  <a:cubicBezTo>
                    <a:pt x="187" y="298"/>
                    <a:pt x="187" y="298"/>
                    <a:pt x="186" y="299"/>
                  </a:cubicBezTo>
                  <a:cubicBezTo>
                    <a:pt x="185" y="296"/>
                    <a:pt x="188" y="298"/>
                    <a:pt x="188" y="296"/>
                  </a:cubicBezTo>
                  <a:cubicBezTo>
                    <a:pt x="185" y="296"/>
                    <a:pt x="183" y="297"/>
                    <a:pt x="184" y="294"/>
                  </a:cubicBezTo>
                  <a:cubicBezTo>
                    <a:pt x="185" y="291"/>
                    <a:pt x="186" y="292"/>
                    <a:pt x="188" y="291"/>
                  </a:cubicBezTo>
                  <a:cubicBezTo>
                    <a:pt x="188" y="289"/>
                    <a:pt x="188" y="289"/>
                    <a:pt x="190" y="289"/>
                  </a:cubicBezTo>
                  <a:cubicBezTo>
                    <a:pt x="189" y="287"/>
                    <a:pt x="188" y="285"/>
                    <a:pt x="190" y="283"/>
                  </a:cubicBezTo>
                  <a:cubicBezTo>
                    <a:pt x="190" y="283"/>
                    <a:pt x="191" y="284"/>
                    <a:pt x="191" y="283"/>
                  </a:cubicBezTo>
                  <a:cubicBezTo>
                    <a:pt x="191" y="283"/>
                    <a:pt x="192" y="282"/>
                    <a:pt x="192" y="282"/>
                  </a:cubicBezTo>
                  <a:cubicBezTo>
                    <a:pt x="193" y="282"/>
                    <a:pt x="194" y="282"/>
                    <a:pt x="196" y="282"/>
                  </a:cubicBezTo>
                  <a:cubicBezTo>
                    <a:pt x="196" y="282"/>
                    <a:pt x="196" y="281"/>
                    <a:pt x="197" y="281"/>
                  </a:cubicBezTo>
                  <a:cubicBezTo>
                    <a:pt x="196" y="280"/>
                    <a:pt x="195" y="281"/>
                    <a:pt x="195" y="280"/>
                  </a:cubicBezTo>
                  <a:cubicBezTo>
                    <a:pt x="195" y="279"/>
                    <a:pt x="197" y="279"/>
                    <a:pt x="197" y="277"/>
                  </a:cubicBezTo>
                  <a:cubicBezTo>
                    <a:pt x="195" y="277"/>
                    <a:pt x="197" y="274"/>
                    <a:pt x="198" y="274"/>
                  </a:cubicBezTo>
                  <a:cubicBezTo>
                    <a:pt x="199" y="274"/>
                    <a:pt x="199" y="274"/>
                    <a:pt x="200" y="274"/>
                  </a:cubicBezTo>
                  <a:cubicBezTo>
                    <a:pt x="202" y="273"/>
                    <a:pt x="200" y="272"/>
                    <a:pt x="199" y="272"/>
                  </a:cubicBezTo>
                  <a:cubicBezTo>
                    <a:pt x="198" y="272"/>
                    <a:pt x="197" y="274"/>
                    <a:pt x="195" y="274"/>
                  </a:cubicBezTo>
                  <a:cubicBezTo>
                    <a:pt x="195" y="274"/>
                    <a:pt x="193" y="273"/>
                    <a:pt x="192" y="272"/>
                  </a:cubicBezTo>
                  <a:cubicBezTo>
                    <a:pt x="192" y="270"/>
                    <a:pt x="193" y="271"/>
                    <a:pt x="194" y="270"/>
                  </a:cubicBezTo>
                  <a:cubicBezTo>
                    <a:pt x="195" y="269"/>
                    <a:pt x="195" y="267"/>
                    <a:pt x="197" y="267"/>
                  </a:cubicBezTo>
                  <a:cubicBezTo>
                    <a:pt x="197" y="267"/>
                    <a:pt x="197" y="267"/>
                    <a:pt x="197" y="267"/>
                  </a:cubicBezTo>
                  <a:cubicBezTo>
                    <a:pt x="197" y="266"/>
                    <a:pt x="199" y="266"/>
                    <a:pt x="199" y="266"/>
                  </a:cubicBezTo>
                  <a:cubicBezTo>
                    <a:pt x="200" y="265"/>
                    <a:pt x="199" y="266"/>
                    <a:pt x="199" y="265"/>
                  </a:cubicBezTo>
                  <a:cubicBezTo>
                    <a:pt x="199" y="264"/>
                    <a:pt x="198" y="265"/>
                    <a:pt x="199" y="264"/>
                  </a:cubicBezTo>
                  <a:cubicBezTo>
                    <a:pt x="199" y="263"/>
                    <a:pt x="200" y="262"/>
                    <a:pt x="200" y="262"/>
                  </a:cubicBezTo>
                  <a:cubicBezTo>
                    <a:pt x="200" y="262"/>
                    <a:pt x="201" y="261"/>
                    <a:pt x="201" y="261"/>
                  </a:cubicBezTo>
                  <a:cubicBezTo>
                    <a:pt x="202" y="261"/>
                    <a:pt x="205" y="263"/>
                    <a:pt x="206" y="263"/>
                  </a:cubicBezTo>
                  <a:cubicBezTo>
                    <a:pt x="206" y="263"/>
                    <a:pt x="206" y="264"/>
                    <a:pt x="206" y="264"/>
                  </a:cubicBezTo>
                  <a:cubicBezTo>
                    <a:pt x="207" y="264"/>
                    <a:pt x="209" y="264"/>
                    <a:pt x="210" y="264"/>
                  </a:cubicBezTo>
                  <a:cubicBezTo>
                    <a:pt x="210" y="263"/>
                    <a:pt x="207" y="263"/>
                    <a:pt x="206" y="262"/>
                  </a:cubicBezTo>
                  <a:cubicBezTo>
                    <a:pt x="205" y="261"/>
                    <a:pt x="203" y="260"/>
                    <a:pt x="202" y="259"/>
                  </a:cubicBezTo>
                  <a:cubicBezTo>
                    <a:pt x="203" y="259"/>
                    <a:pt x="206" y="258"/>
                    <a:pt x="206" y="257"/>
                  </a:cubicBezTo>
                  <a:cubicBezTo>
                    <a:pt x="206" y="257"/>
                    <a:pt x="201" y="254"/>
                    <a:pt x="204" y="255"/>
                  </a:cubicBezTo>
                  <a:cubicBezTo>
                    <a:pt x="205" y="254"/>
                    <a:pt x="208" y="254"/>
                    <a:pt x="208" y="253"/>
                  </a:cubicBezTo>
                  <a:cubicBezTo>
                    <a:pt x="207" y="251"/>
                    <a:pt x="203" y="251"/>
                    <a:pt x="205" y="249"/>
                  </a:cubicBezTo>
                  <a:cubicBezTo>
                    <a:pt x="206" y="248"/>
                    <a:pt x="209" y="247"/>
                    <a:pt x="211" y="248"/>
                  </a:cubicBezTo>
                  <a:cubicBezTo>
                    <a:pt x="212" y="248"/>
                    <a:pt x="213" y="248"/>
                    <a:pt x="214" y="248"/>
                  </a:cubicBezTo>
                  <a:cubicBezTo>
                    <a:pt x="213" y="247"/>
                    <a:pt x="212" y="248"/>
                    <a:pt x="211" y="247"/>
                  </a:cubicBezTo>
                  <a:cubicBezTo>
                    <a:pt x="211" y="246"/>
                    <a:pt x="212" y="245"/>
                    <a:pt x="210" y="245"/>
                  </a:cubicBezTo>
                  <a:cubicBezTo>
                    <a:pt x="210" y="245"/>
                    <a:pt x="208" y="246"/>
                    <a:pt x="207" y="245"/>
                  </a:cubicBezTo>
                  <a:cubicBezTo>
                    <a:pt x="207" y="244"/>
                    <a:pt x="209" y="242"/>
                    <a:pt x="210" y="242"/>
                  </a:cubicBezTo>
                  <a:cubicBezTo>
                    <a:pt x="210" y="243"/>
                    <a:pt x="209" y="240"/>
                    <a:pt x="210" y="240"/>
                  </a:cubicBezTo>
                  <a:cubicBezTo>
                    <a:pt x="209" y="239"/>
                    <a:pt x="207" y="240"/>
                    <a:pt x="206" y="241"/>
                  </a:cubicBezTo>
                  <a:cubicBezTo>
                    <a:pt x="207" y="239"/>
                    <a:pt x="205" y="237"/>
                    <a:pt x="207" y="235"/>
                  </a:cubicBezTo>
                  <a:cubicBezTo>
                    <a:pt x="210" y="233"/>
                    <a:pt x="210" y="238"/>
                    <a:pt x="211" y="238"/>
                  </a:cubicBezTo>
                  <a:cubicBezTo>
                    <a:pt x="212" y="237"/>
                    <a:pt x="212" y="237"/>
                    <a:pt x="212" y="236"/>
                  </a:cubicBezTo>
                  <a:cubicBezTo>
                    <a:pt x="212" y="235"/>
                    <a:pt x="212" y="235"/>
                    <a:pt x="213" y="235"/>
                  </a:cubicBezTo>
                  <a:cubicBezTo>
                    <a:pt x="213" y="234"/>
                    <a:pt x="214" y="233"/>
                    <a:pt x="214" y="233"/>
                  </a:cubicBezTo>
                  <a:cubicBezTo>
                    <a:pt x="211" y="231"/>
                    <a:pt x="215" y="228"/>
                    <a:pt x="216" y="230"/>
                  </a:cubicBezTo>
                  <a:cubicBezTo>
                    <a:pt x="217" y="230"/>
                    <a:pt x="219" y="232"/>
                    <a:pt x="220" y="231"/>
                  </a:cubicBezTo>
                  <a:cubicBezTo>
                    <a:pt x="220" y="230"/>
                    <a:pt x="219" y="229"/>
                    <a:pt x="219" y="228"/>
                  </a:cubicBezTo>
                  <a:cubicBezTo>
                    <a:pt x="218" y="224"/>
                    <a:pt x="221" y="226"/>
                    <a:pt x="223" y="224"/>
                  </a:cubicBezTo>
                  <a:cubicBezTo>
                    <a:pt x="224" y="223"/>
                    <a:pt x="222" y="224"/>
                    <a:pt x="222" y="223"/>
                  </a:cubicBezTo>
                  <a:cubicBezTo>
                    <a:pt x="222" y="222"/>
                    <a:pt x="221" y="223"/>
                    <a:pt x="221" y="222"/>
                  </a:cubicBezTo>
                  <a:cubicBezTo>
                    <a:pt x="221" y="222"/>
                    <a:pt x="223" y="222"/>
                    <a:pt x="223" y="221"/>
                  </a:cubicBezTo>
                  <a:cubicBezTo>
                    <a:pt x="224" y="221"/>
                    <a:pt x="225" y="220"/>
                    <a:pt x="226" y="219"/>
                  </a:cubicBezTo>
                  <a:cubicBezTo>
                    <a:pt x="227" y="217"/>
                    <a:pt x="226" y="216"/>
                    <a:pt x="229" y="216"/>
                  </a:cubicBezTo>
                  <a:cubicBezTo>
                    <a:pt x="228" y="216"/>
                    <a:pt x="227" y="216"/>
                    <a:pt x="227" y="215"/>
                  </a:cubicBezTo>
                  <a:cubicBezTo>
                    <a:pt x="227" y="215"/>
                    <a:pt x="229" y="214"/>
                    <a:pt x="229" y="214"/>
                  </a:cubicBezTo>
                  <a:cubicBezTo>
                    <a:pt x="230" y="214"/>
                    <a:pt x="228" y="216"/>
                    <a:pt x="230" y="216"/>
                  </a:cubicBezTo>
                  <a:cubicBezTo>
                    <a:pt x="230" y="214"/>
                    <a:pt x="238" y="214"/>
                    <a:pt x="237" y="212"/>
                  </a:cubicBezTo>
                  <a:cubicBezTo>
                    <a:pt x="234" y="212"/>
                    <a:pt x="236" y="210"/>
                    <a:pt x="237" y="209"/>
                  </a:cubicBezTo>
                  <a:cubicBezTo>
                    <a:pt x="240" y="209"/>
                    <a:pt x="238" y="211"/>
                    <a:pt x="238" y="212"/>
                  </a:cubicBezTo>
                  <a:cubicBezTo>
                    <a:pt x="238" y="214"/>
                    <a:pt x="242" y="211"/>
                    <a:pt x="243" y="209"/>
                  </a:cubicBezTo>
                  <a:cubicBezTo>
                    <a:pt x="242" y="208"/>
                    <a:pt x="241" y="209"/>
                    <a:pt x="241" y="207"/>
                  </a:cubicBezTo>
                  <a:cubicBezTo>
                    <a:pt x="241" y="206"/>
                    <a:pt x="243" y="205"/>
                    <a:pt x="244" y="205"/>
                  </a:cubicBezTo>
                  <a:cubicBezTo>
                    <a:pt x="246" y="204"/>
                    <a:pt x="247" y="205"/>
                    <a:pt x="249" y="205"/>
                  </a:cubicBezTo>
                  <a:cubicBezTo>
                    <a:pt x="249" y="205"/>
                    <a:pt x="250" y="205"/>
                    <a:pt x="251" y="205"/>
                  </a:cubicBezTo>
                  <a:cubicBezTo>
                    <a:pt x="251" y="206"/>
                    <a:pt x="250" y="207"/>
                    <a:pt x="251" y="208"/>
                  </a:cubicBezTo>
                  <a:cubicBezTo>
                    <a:pt x="252" y="207"/>
                    <a:pt x="253" y="207"/>
                    <a:pt x="253" y="205"/>
                  </a:cubicBezTo>
                  <a:cubicBezTo>
                    <a:pt x="254" y="205"/>
                    <a:pt x="254" y="207"/>
                    <a:pt x="254" y="207"/>
                  </a:cubicBezTo>
                  <a:cubicBezTo>
                    <a:pt x="255" y="207"/>
                    <a:pt x="256" y="206"/>
                    <a:pt x="256" y="205"/>
                  </a:cubicBezTo>
                  <a:cubicBezTo>
                    <a:pt x="257" y="205"/>
                    <a:pt x="258" y="204"/>
                    <a:pt x="259" y="204"/>
                  </a:cubicBezTo>
                  <a:cubicBezTo>
                    <a:pt x="260" y="203"/>
                    <a:pt x="260" y="204"/>
                    <a:pt x="261" y="204"/>
                  </a:cubicBezTo>
                  <a:cubicBezTo>
                    <a:pt x="263" y="203"/>
                    <a:pt x="264" y="203"/>
                    <a:pt x="265" y="201"/>
                  </a:cubicBezTo>
                  <a:cubicBezTo>
                    <a:pt x="266" y="201"/>
                    <a:pt x="268" y="197"/>
                    <a:pt x="269" y="199"/>
                  </a:cubicBezTo>
                  <a:cubicBezTo>
                    <a:pt x="269" y="199"/>
                    <a:pt x="269" y="200"/>
                    <a:pt x="269" y="200"/>
                  </a:cubicBezTo>
                  <a:cubicBezTo>
                    <a:pt x="271" y="198"/>
                    <a:pt x="271" y="197"/>
                    <a:pt x="273" y="197"/>
                  </a:cubicBezTo>
                  <a:cubicBezTo>
                    <a:pt x="274" y="197"/>
                    <a:pt x="274" y="198"/>
                    <a:pt x="275" y="198"/>
                  </a:cubicBezTo>
                  <a:cubicBezTo>
                    <a:pt x="276" y="197"/>
                    <a:pt x="275" y="196"/>
                    <a:pt x="275" y="195"/>
                  </a:cubicBezTo>
                  <a:cubicBezTo>
                    <a:pt x="275" y="194"/>
                    <a:pt x="274" y="194"/>
                    <a:pt x="274" y="193"/>
                  </a:cubicBezTo>
                  <a:cubicBezTo>
                    <a:pt x="274" y="192"/>
                    <a:pt x="276" y="191"/>
                    <a:pt x="276" y="190"/>
                  </a:cubicBezTo>
                  <a:cubicBezTo>
                    <a:pt x="278" y="189"/>
                    <a:pt x="281" y="186"/>
                    <a:pt x="283" y="186"/>
                  </a:cubicBezTo>
                  <a:cubicBezTo>
                    <a:pt x="284" y="185"/>
                    <a:pt x="285" y="184"/>
                    <a:pt x="287" y="183"/>
                  </a:cubicBezTo>
                  <a:cubicBezTo>
                    <a:pt x="288" y="183"/>
                    <a:pt x="290" y="184"/>
                    <a:pt x="292" y="184"/>
                  </a:cubicBezTo>
                  <a:cubicBezTo>
                    <a:pt x="292" y="185"/>
                    <a:pt x="293" y="187"/>
                    <a:pt x="294" y="188"/>
                  </a:cubicBezTo>
                  <a:cubicBezTo>
                    <a:pt x="295" y="190"/>
                    <a:pt x="295" y="191"/>
                    <a:pt x="295" y="193"/>
                  </a:cubicBezTo>
                  <a:cubicBezTo>
                    <a:pt x="294" y="197"/>
                    <a:pt x="293" y="199"/>
                    <a:pt x="291" y="202"/>
                  </a:cubicBezTo>
                  <a:cubicBezTo>
                    <a:pt x="291" y="203"/>
                    <a:pt x="290" y="204"/>
                    <a:pt x="290" y="204"/>
                  </a:cubicBezTo>
                  <a:cubicBezTo>
                    <a:pt x="290" y="204"/>
                    <a:pt x="290" y="206"/>
                    <a:pt x="290" y="205"/>
                  </a:cubicBezTo>
                  <a:cubicBezTo>
                    <a:pt x="289" y="206"/>
                    <a:pt x="287" y="206"/>
                    <a:pt x="286" y="207"/>
                  </a:cubicBezTo>
                  <a:cubicBezTo>
                    <a:pt x="285" y="208"/>
                    <a:pt x="283" y="210"/>
                    <a:pt x="281" y="211"/>
                  </a:cubicBezTo>
                  <a:cubicBezTo>
                    <a:pt x="280" y="211"/>
                    <a:pt x="278" y="213"/>
                    <a:pt x="276" y="213"/>
                  </a:cubicBezTo>
                  <a:cubicBezTo>
                    <a:pt x="276" y="213"/>
                    <a:pt x="275" y="214"/>
                    <a:pt x="275" y="214"/>
                  </a:cubicBezTo>
                  <a:cubicBezTo>
                    <a:pt x="274" y="214"/>
                    <a:pt x="274" y="214"/>
                    <a:pt x="274" y="214"/>
                  </a:cubicBezTo>
                  <a:cubicBezTo>
                    <a:pt x="273" y="215"/>
                    <a:pt x="272" y="215"/>
                    <a:pt x="272" y="215"/>
                  </a:cubicBezTo>
                  <a:cubicBezTo>
                    <a:pt x="271" y="217"/>
                    <a:pt x="270" y="217"/>
                    <a:pt x="269" y="217"/>
                  </a:cubicBezTo>
                  <a:cubicBezTo>
                    <a:pt x="268" y="217"/>
                    <a:pt x="268" y="217"/>
                    <a:pt x="268" y="217"/>
                  </a:cubicBezTo>
                  <a:cubicBezTo>
                    <a:pt x="267" y="218"/>
                    <a:pt x="267" y="219"/>
                    <a:pt x="266" y="219"/>
                  </a:cubicBezTo>
                  <a:cubicBezTo>
                    <a:pt x="265" y="220"/>
                    <a:pt x="264" y="220"/>
                    <a:pt x="263" y="220"/>
                  </a:cubicBezTo>
                  <a:cubicBezTo>
                    <a:pt x="262" y="222"/>
                    <a:pt x="260" y="221"/>
                    <a:pt x="259" y="222"/>
                  </a:cubicBezTo>
                  <a:cubicBezTo>
                    <a:pt x="258" y="223"/>
                    <a:pt x="258" y="224"/>
                    <a:pt x="257" y="224"/>
                  </a:cubicBezTo>
                  <a:cubicBezTo>
                    <a:pt x="256" y="224"/>
                    <a:pt x="255" y="225"/>
                    <a:pt x="254" y="225"/>
                  </a:cubicBezTo>
                  <a:cubicBezTo>
                    <a:pt x="254" y="225"/>
                    <a:pt x="253" y="226"/>
                    <a:pt x="252" y="226"/>
                  </a:cubicBezTo>
                  <a:cubicBezTo>
                    <a:pt x="251" y="227"/>
                    <a:pt x="249" y="228"/>
                    <a:pt x="248" y="228"/>
                  </a:cubicBezTo>
                  <a:cubicBezTo>
                    <a:pt x="247" y="228"/>
                    <a:pt x="248" y="229"/>
                    <a:pt x="247" y="230"/>
                  </a:cubicBezTo>
                  <a:cubicBezTo>
                    <a:pt x="245" y="232"/>
                    <a:pt x="245" y="236"/>
                    <a:pt x="244" y="231"/>
                  </a:cubicBezTo>
                  <a:cubicBezTo>
                    <a:pt x="243" y="232"/>
                    <a:pt x="243" y="233"/>
                    <a:pt x="242" y="234"/>
                  </a:cubicBezTo>
                  <a:cubicBezTo>
                    <a:pt x="242" y="234"/>
                    <a:pt x="241" y="234"/>
                    <a:pt x="240" y="234"/>
                  </a:cubicBezTo>
                  <a:cubicBezTo>
                    <a:pt x="240" y="235"/>
                    <a:pt x="240" y="236"/>
                    <a:pt x="240" y="237"/>
                  </a:cubicBezTo>
                  <a:cubicBezTo>
                    <a:pt x="240" y="237"/>
                    <a:pt x="240" y="239"/>
                    <a:pt x="239" y="239"/>
                  </a:cubicBezTo>
                  <a:cubicBezTo>
                    <a:pt x="239" y="239"/>
                    <a:pt x="238" y="237"/>
                    <a:pt x="238" y="237"/>
                  </a:cubicBezTo>
                  <a:cubicBezTo>
                    <a:pt x="238" y="237"/>
                    <a:pt x="238" y="237"/>
                    <a:pt x="238" y="237"/>
                  </a:cubicBezTo>
                  <a:cubicBezTo>
                    <a:pt x="238" y="238"/>
                    <a:pt x="237" y="240"/>
                    <a:pt x="235" y="240"/>
                  </a:cubicBezTo>
                  <a:cubicBezTo>
                    <a:pt x="236" y="241"/>
                    <a:pt x="238" y="240"/>
                    <a:pt x="239" y="242"/>
                  </a:cubicBezTo>
                  <a:cubicBezTo>
                    <a:pt x="239" y="244"/>
                    <a:pt x="237" y="243"/>
                    <a:pt x="236" y="243"/>
                  </a:cubicBezTo>
                  <a:cubicBezTo>
                    <a:pt x="235" y="244"/>
                    <a:pt x="236" y="244"/>
                    <a:pt x="236" y="245"/>
                  </a:cubicBezTo>
                  <a:cubicBezTo>
                    <a:pt x="236" y="247"/>
                    <a:pt x="235" y="247"/>
                    <a:pt x="232" y="247"/>
                  </a:cubicBezTo>
                  <a:cubicBezTo>
                    <a:pt x="232" y="248"/>
                    <a:pt x="234" y="248"/>
                    <a:pt x="233" y="250"/>
                  </a:cubicBezTo>
                  <a:cubicBezTo>
                    <a:pt x="231" y="251"/>
                    <a:pt x="230" y="248"/>
                    <a:pt x="229" y="247"/>
                  </a:cubicBezTo>
                  <a:cubicBezTo>
                    <a:pt x="229" y="248"/>
                    <a:pt x="229" y="253"/>
                    <a:pt x="228" y="254"/>
                  </a:cubicBezTo>
                  <a:cubicBezTo>
                    <a:pt x="227" y="255"/>
                    <a:pt x="226" y="252"/>
                    <a:pt x="224" y="252"/>
                  </a:cubicBezTo>
                  <a:cubicBezTo>
                    <a:pt x="224" y="253"/>
                    <a:pt x="225" y="255"/>
                    <a:pt x="226" y="256"/>
                  </a:cubicBezTo>
                  <a:cubicBezTo>
                    <a:pt x="226" y="258"/>
                    <a:pt x="225" y="259"/>
                    <a:pt x="224" y="260"/>
                  </a:cubicBezTo>
                  <a:cubicBezTo>
                    <a:pt x="223" y="261"/>
                    <a:pt x="223" y="261"/>
                    <a:pt x="222" y="262"/>
                  </a:cubicBezTo>
                  <a:cubicBezTo>
                    <a:pt x="222" y="263"/>
                    <a:pt x="223" y="264"/>
                    <a:pt x="222" y="265"/>
                  </a:cubicBezTo>
                  <a:cubicBezTo>
                    <a:pt x="220" y="267"/>
                    <a:pt x="218" y="261"/>
                    <a:pt x="218" y="260"/>
                  </a:cubicBezTo>
                  <a:cubicBezTo>
                    <a:pt x="216" y="258"/>
                    <a:pt x="220" y="266"/>
                    <a:pt x="220" y="266"/>
                  </a:cubicBezTo>
                  <a:cubicBezTo>
                    <a:pt x="220" y="267"/>
                    <a:pt x="221" y="271"/>
                    <a:pt x="219" y="271"/>
                  </a:cubicBezTo>
                  <a:cubicBezTo>
                    <a:pt x="218" y="271"/>
                    <a:pt x="216" y="267"/>
                    <a:pt x="215" y="268"/>
                  </a:cubicBezTo>
                  <a:cubicBezTo>
                    <a:pt x="214" y="269"/>
                    <a:pt x="217" y="271"/>
                    <a:pt x="218" y="272"/>
                  </a:cubicBezTo>
                  <a:cubicBezTo>
                    <a:pt x="218" y="273"/>
                    <a:pt x="218" y="274"/>
                    <a:pt x="217" y="275"/>
                  </a:cubicBezTo>
                  <a:cubicBezTo>
                    <a:pt x="216" y="276"/>
                    <a:pt x="214" y="275"/>
                    <a:pt x="213" y="274"/>
                  </a:cubicBezTo>
                  <a:cubicBezTo>
                    <a:pt x="213" y="274"/>
                    <a:pt x="212" y="274"/>
                    <a:pt x="212" y="275"/>
                  </a:cubicBezTo>
                  <a:cubicBezTo>
                    <a:pt x="214" y="276"/>
                    <a:pt x="217" y="277"/>
                    <a:pt x="215" y="279"/>
                  </a:cubicBezTo>
                  <a:cubicBezTo>
                    <a:pt x="215" y="280"/>
                    <a:pt x="214" y="280"/>
                    <a:pt x="213" y="281"/>
                  </a:cubicBezTo>
                  <a:cubicBezTo>
                    <a:pt x="213" y="281"/>
                    <a:pt x="212" y="283"/>
                    <a:pt x="212" y="282"/>
                  </a:cubicBezTo>
                  <a:cubicBezTo>
                    <a:pt x="211" y="282"/>
                    <a:pt x="211" y="282"/>
                    <a:pt x="210" y="282"/>
                  </a:cubicBezTo>
                  <a:cubicBezTo>
                    <a:pt x="209" y="282"/>
                    <a:pt x="208" y="282"/>
                    <a:pt x="207" y="280"/>
                  </a:cubicBezTo>
                  <a:cubicBezTo>
                    <a:pt x="207" y="281"/>
                    <a:pt x="207" y="281"/>
                    <a:pt x="207" y="281"/>
                  </a:cubicBezTo>
                  <a:cubicBezTo>
                    <a:pt x="207" y="281"/>
                    <a:pt x="206" y="282"/>
                    <a:pt x="206" y="282"/>
                  </a:cubicBezTo>
                  <a:cubicBezTo>
                    <a:pt x="206" y="282"/>
                    <a:pt x="207" y="282"/>
                    <a:pt x="207" y="283"/>
                  </a:cubicBezTo>
                  <a:cubicBezTo>
                    <a:pt x="208" y="283"/>
                    <a:pt x="210" y="283"/>
                    <a:pt x="211" y="284"/>
                  </a:cubicBezTo>
                  <a:cubicBezTo>
                    <a:pt x="211" y="286"/>
                    <a:pt x="210" y="287"/>
                    <a:pt x="209" y="287"/>
                  </a:cubicBezTo>
                  <a:cubicBezTo>
                    <a:pt x="211" y="288"/>
                    <a:pt x="209" y="289"/>
                    <a:pt x="208" y="289"/>
                  </a:cubicBezTo>
                  <a:cubicBezTo>
                    <a:pt x="210" y="292"/>
                    <a:pt x="209" y="293"/>
                    <a:pt x="205" y="294"/>
                  </a:cubicBezTo>
                  <a:cubicBezTo>
                    <a:pt x="207" y="294"/>
                    <a:pt x="207" y="296"/>
                    <a:pt x="205" y="297"/>
                  </a:cubicBezTo>
                  <a:cubicBezTo>
                    <a:pt x="205" y="297"/>
                    <a:pt x="205" y="297"/>
                    <a:pt x="205" y="297"/>
                  </a:cubicBezTo>
                  <a:cubicBezTo>
                    <a:pt x="205" y="298"/>
                    <a:pt x="205" y="300"/>
                    <a:pt x="204" y="300"/>
                  </a:cubicBezTo>
                  <a:cubicBezTo>
                    <a:pt x="204" y="301"/>
                    <a:pt x="204" y="300"/>
                    <a:pt x="203" y="301"/>
                  </a:cubicBezTo>
                  <a:cubicBezTo>
                    <a:pt x="203" y="301"/>
                    <a:pt x="204" y="302"/>
                    <a:pt x="204" y="302"/>
                  </a:cubicBezTo>
                  <a:cubicBezTo>
                    <a:pt x="204" y="303"/>
                    <a:pt x="204" y="305"/>
                    <a:pt x="204" y="306"/>
                  </a:cubicBezTo>
                  <a:cubicBezTo>
                    <a:pt x="204" y="308"/>
                    <a:pt x="203" y="311"/>
                    <a:pt x="203" y="312"/>
                  </a:cubicBezTo>
                  <a:cubicBezTo>
                    <a:pt x="204" y="317"/>
                    <a:pt x="206" y="320"/>
                    <a:pt x="208" y="324"/>
                  </a:cubicBezTo>
                  <a:cubicBezTo>
                    <a:pt x="209" y="329"/>
                    <a:pt x="211" y="332"/>
                    <a:pt x="215" y="335"/>
                  </a:cubicBezTo>
                  <a:cubicBezTo>
                    <a:pt x="216" y="337"/>
                    <a:pt x="219" y="337"/>
                    <a:pt x="217" y="339"/>
                  </a:cubicBezTo>
                  <a:cubicBezTo>
                    <a:pt x="216" y="341"/>
                    <a:pt x="216" y="340"/>
                    <a:pt x="215" y="339"/>
                  </a:cubicBezTo>
                  <a:cubicBezTo>
                    <a:pt x="213" y="340"/>
                    <a:pt x="216" y="341"/>
                    <a:pt x="214" y="341"/>
                  </a:cubicBezTo>
                  <a:cubicBezTo>
                    <a:pt x="213" y="340"/>
                    <a:pt x="211" y="340"/>
                    <a:pt x="211" y="338"/>
                  </a:cubicBezTo>
                  <a:cubicBezTo>
                    <a:pt x="208" y="339"/>
                    <a:pt x="210" y="340"/>
                    <a:pt x="212" y="342"/>
                  </a:cubicBezTo>
                  <a:cubicBezTo>
                    <a:pt x="210" y="342"/>
                    <a:pt x="208" y="338"/>
                    <a:pt x="207" y="340"/>
                  </a:cubicBezTo>
                  <a:cubicBezTo>
                    <a:pt x="206" y="340"/>
                    <a:pt x="207" y="340"/>
                    <a:pt x="207" y="341"/>
                  </a:cubicBezTo>
                  <a:cubicBezTo>
                    <a:pt x="205" y="341"/>
                    <a:pt x="205" y="337"/>
                    <a:pt x="203" y="339"/>
                  </a:cubicBezTo>
                  <a:cubicBezTo>
                    <a:pt x="202" y="339"/>
                    <a:pt x="203" y="341"/>
                    <a:pt x="202" y="341"/>
                  </a:cubicBezTo>
                  <a:cubicBezTo>
                    <a:pt x="201" y="341"/>
                    <a:pt x="200" y="340"/>
                    <a:pt x="200" y="340"/>
                  </a:cubicBezTo>
                  <a:cubicBezTo>
                    <a:pt x="198" y="338"/>
                    <a:pt x="198" y="338"/>
                    <a:pt x="196" y="338"/>
                  </a:cubicBezTo>
                  <a:cubicBezTo>
                    <a:pt x="194" y="338"/>
                    <a:pt x="192" y="337"/>
                    <a:pt x="191" y="336"/>
                  </a:cubicBezTo>
                  <a:cubicBezTo>
                    <a:pt x="192" y="335"/>
                    <a:pt x="192" y="335"/>
                    <a:pt x="191" y="331"/>
                  </a:cubicBezTo>
                  <a:cubicBezTo>
                    <a:pt x="192" y="331"/>
                    <a:pt x="193" y="332"/>
                    <a:pt x="194" y="331"/>
                  </a:cubicBezTo>
                  <a:cubicBezTo>
                    <a:pt x="195" y="331"/>
                    <a:pt x="194" y="329"/>
                    <a:pt x="194" y="328"/>
                  </a:cubicBezTo>
                  <a:cubicBezTo>
                    <a:pt x="193" y="328"/>
                    <a:pt x="191" y="330"/>
                    <a:pt x="191" y="327"/>
                  </a:cubicBezTo>
                  <a:cubicBezTo>
                    <a:pt x="190" y="326"/>
                    <a:pt x="189" y="325"/>
                    <a:pt x="189" y="323"/>
                  </a:cubicBezTo>
                  <a:cubicBezTo>
                    <a:pt x="189" y="323"/>
                    <a:pt x="191" y="321"/>
                    <a:pt x="189" y="321"/>
                  </a:cubicBezTo>
                  <a:cubicBezTo>
                    <a:pt x="188" y="321"/>
                    <a:pt x="188" y="323"/>
                    <a:pt x="187" y="323"/>
                  </a:cubicBezTo>
                  <a:cubicBezTo>
                    <a:pt x="184" y="323"/>
                    <a:pt x="185" y="321"/>
                    <a:pt x="185" y="319"/>
                  </a:cubicBezTo>
                  <a:cubicBezTo>
                    <a:pt x="183" y="319"/>
                    <a:pt x="184" y="322"/>
                    <a:pt x="183" y="322"/>
                  </a:cubicBezTo>
                  <a:cubicBezTo>
                    <a:pt x="183" y="321"/>
                    <a:pt x="183" y="320"/>
                    <a:pt x="182" y="321"/>
                  </a:cubicBezTo>
                  <a:cubicBezTo>
                    <a:pt x="181" y="322"/>
                    <a:pt x="182" y="322"/>
                    <a:pt x="182" y="322"/>
                  </a:cubicBezTo>
                  <a:cubicBezTo>
                    <a:pt x="182" y="324"/>
                    <a:pt x="178" y="321"/>
                    <a:pt x="177" y="320"/>
                  </a:cubicBezTo>
                  <a:cubicBezTo>
                    <a:pt x="176" y="318"/>
                    <a:pt x="177" y="313"/>
                    <a:pt x="177" y="311"/>
                  </a:cubicBezTo>
                  <a:close/>
                  <a:moveTo>
                    <a:pt x="156" y="60"/>
                  </a:moveTo>
                  <a:cubicBezTo>
                    <a:pt x="156" y="60"/>
                    <a:pt x="157" y="60"/>
                    <a:pt x="157" y="61"/>
                  </a:cubicBezTo>
                  <a:cubicBezTo>
                    <a:pt x="157" y="60"/>
                    <a:pt x="157" y="60"/>
                    <a:pt x="157" y="60"/>
                  </a:cubicBezTo>
                  <a:cubicBezTo>
                    <a:pt x="158" y="59"/>
                    <a:pt x="159" y="59"/>
                    <a:pt x="160" y="59"/>
                  </a:cubicBezTo>
                  <a:cubicBezTo>
                    <a:pt x="160" y="58"/>
                    <a:pt x="160" y="58"/>
                    <a:pt x="160" y="57"/>
                  </a:cubicBezTo>
                  <a:cubicBezTo>
                    <a:pt x="160" y="57"/>
                    <a:pt x="161" y="56"/>
                    <a:pt x="161" y="56"/>
                  </a:cubicBezTo>
                  <a:cubicBezTo>
                    <a:pt x="161" y="56"/>
                    <a:pt x="161" y="55"/>
                    <a:pt x="161" y="55"/>
                  </a:cubicBezTo>
                  <a:cubicBezTo>
                    <a:pt x="161" y="54"/>
                    <a:pt x="161" y="54"/>
                    <a:pt x="162" y="54"/>
                  </a:cubicBezTo>
                  <a:cubicBezTo>
                    <a:pt x="163" y="53"/>
                    <a:pt x="163" y="52"/>
                    <a:pt x="162" y="51"/>
                  </a:cubicBezTo>
                  <a:cubicBezTo>
                    <a:pt x="161" y="51"/>
                    <a:pt x="161" y="52"/>
                    <a:pt x="161" y="52"/>
                  </a:cubicBezTo>
                  <a:cubicBezTo>
                    <a:pt x="160" y="52"/>
                    <a:pt x="160" y="50"/>
                    <a:pt x="160" y="51"/>
                  </a:cubicBezTo>
                  <a:cubicBezTo>
                    <a:pt x="160" y="50"/>
                    <a:pt x="159" y="51"/>
                    <a:pt x="159" y="51"/>
                  </a:cubicBezTo>
                  <a:cubicBezTo>
                    <a:pt x="157" y="50"/>
                    <a:pt x="161" y="47"/>
                    <a:pt x="162" y="46"/>
                  </a:cubicBezTo>
                  <a:cubicBezTo>
                    <a:pt x="163" y="45"/>
                    <a:pt x="165" y="41"/>
                    <a:pt x="167" y="42"/>
                  </a:cubicBezTo>
                  <a:cubicBezTo>
                    <a:pt x="168" y="42"/>
                    <a:pt x="163" y="45"/>
                    <a:pt x="167" y="45"/>
                  </a:cubicBezTo>
                  <a:cubicBezTo>
                    <a:pt x="168" y="45"/>
                    <a:pt x="171" y="40"/>
                    <a:pt x="172" y="43"/>
                  </a:cubicBezTo>
                  <a:cubicBezTo>
                    <a:pt x="172" y="45"/>
                    <a:pt x="170" y="47"/>
                    <a:pt x="168" y="47"/>
                  </a:cubicBezTo>
                  <a:cubicBezTo>
                    <a:pt x="169" y="48"/>
                    <a:pt x="168" y="49"/>
                    <a:pt x="168" y="49"/>
                  </a:cubicBezTo>
                  <a:cubicBezTo>
                    <a:pt x="166" y="52"/>
                    <a:pt x="173" y="48"/>
                    <a:pt x="174" y="48"/>
                  </a:cubicBezTo>
                  <a:cubicBezTo>
                    <a:pt x="175" y="48"/>
                    <a:pt x="177" y="51"/>
                    <a:pt x="177" y="51"/>
                  </a:cubicBezTo>
                  <a:cubicBezTo>
                    <a:pt x="177" y="52"/>
                    <a:pt x="176" y="54"/>
                    <a:pt x="175" y="54"/>
                  </a:cubicBezTo>
                  <a:cubicBezTo>
                    <a:pt x="175" y="55"/>
                    <a:pt x="174" y="55"/>
                    <a:pt x="173" y="55"/>
                  </a:cubicBezTo>
                  <a:cubicBezTo>
                    <a:pt x="173" y="56"/>
                    <a:pt x="173" y="56"/>
                    <a:pt x="173" y="57"/>
                  </a:cubicBezTo>
                  <a:cubicBezTo>
                    <a:pt x="173" y="58"/>
                    <a:pt x="172" y="59"/>
                    <a:pt x="171" y="59"/>
                  </a:cubicBezTo>
                  <a:cubicBezTo>
                    <a:pt x="169" y="60"/>
                    <a:pt x="167" y="60"/>
                    <a:pt x="165" y="60"/>
                  </a:cubicBezTo>
                  <a:cubicBezTo>
                    <a:pt x="162" y="62"/>
                    <a:pt x="165" y="62"/>
                    <a:pt x="164" y="65"/>
                  </a:cubicBezTo>
                  <a:cubicBezTo>
                    <a:pt x="162" y="67"/>
                    <a:pt x="161" y="66"/>
                    <a:pt x="159" y="66"/>
                  </a:cubicBezTo>
                  <a:cubicBezTo>
                    <a:pt x="158" y="65"/>
                    <a:pt x="158" y="65"/>
                    <a:pt x="157" y="66"/>
                  </a:cubicBezTo>
                  <a:cubicBezTo>
                    <a:pt x="156" y="66"/>
                    <a:pt x="158" y="67"/>
                    <a:pt x="156" y="67"/>
                  </a:cubicBezTo>
                  <a:cubicBezTo>
                    <a:pt x="156" y="67"/>
                    <a:pt x="156" y="67"/>
                    <a:pt x="156" y="68"/>
                  </a:cubicBezTo>
                  <a:cubicBezTo>
                    <a:pt x="156" y="68"/>
                    <a:pt x="156" y="69"/>
                    <a:pt x="156" y="69"/>
                  </a:cubicBezTo>
                  <a:cubicBezTo>
                    <a:pt x="158" y="69"/>
                    <a:pt x="158" y="70"/>
                    <a:pt x="158" y="71"/>
                  </a:cubicBezTo>
                  <a:cubicBezTo>
                    <a:pt x="158" y="71"/>
                    <a:pt x="159" y="73"/>
                    <a:pt x="159" y="73"/>
                  </a:cubicBezTo>
                  <a:cubicBezTo>
                    <a:pt x="159" y="75"/>
                    <a:pt x="157" y="74"/>
                    <a:pt x="156" y="74"/>
                  </a:cubicBezTo>
                  <a:cubicBezTo>
                    <a:pt x="155" y="74"/>
                    <a:pt x="156" y="72"/>
                    <a:pt x="155" y="73"/>
                  </a:cubicBezTo>
                  <a:cubicBezTo>
                    <a:pt x="155" y="74"/>
                    <a:pt x="156" y="75"/>
                    <a:pt x="155" y="76"/>
                  </a:cubicBezTo>
                  <a:cubicBezTo>
                    <a:pt x="155" y="76"/>
                    <a:pt x="154" y="77"/>
                    <a:pt x="154" y="77"/>
                  </a:cubicBezTo>
                  <a:cubicBezTo>
                    <a:pt x="153" y="77"/>
                    <a:pt x="154" y="75"/>
                    <a:pt x="152" y="76"/>
                  </a:cubicBezTo>
                  <a:cubicBezTo>
                    <a:pt x="151" y="76"/>
                    <a:pt x="152" y="79"/>
                    <a:pt x="150" y="78"/>
                  </a:cubicBezTo>
                  <a:cubicBezTo>
                    <a:pt x="148" y="77"/>
                    <a:pt x="151" y="73"/>
                    <a:pt x="152" y="73"/>
                  </a:cubicBezTo>
                  <a:cubicBezTo>
                    <a:pt x="151" y="72"/>
                    <a:pt x="152" y="71"/>
                    <a:pt x="151" y="71"/>
                  </a:cubicBezTo>
                  <a:cubicBezTo>
                    <a:pt x="150" y="70"/>
                    <a:pt x="149" y="71"/>
                    <a:pt x="148" y="71"/>
                  </a:cubicBezTo>
                  <a:cubicBezTo>
                    <a:pt x="147" y="72"/>
                    <a:pt x="148" y="72"/>
                    <a:pt x="148" y="73"/>
                  </a:cubicBezTo>
                  <a:cubicBezTo>
                    <a:pt x="146" y="75"/>
                    <a:pt x="145" y="71"/>
                    <a:pt x="144" y="70"/>
                  </a:cubicBezTo>
                  <a:cubicBezTo>
                    <a:pt x="143" y="68"/>
                    <a:pt x="143" y="68"/>
                    <a:pt x="145" y="66"/>
                  </a:cubicBezTo>
                  <a:cubicBezTo>
                    <a:pt x="145" y="66"/>
                    <a:pt x="146" y="65"/>
                    <a:pt x="147" y="65"/>
                  </a:cubicBezTo>
                  <a:cubicBezTo>
                    <a:pt x="148" y="66"/>
                    <a:pt x="146" y="66"/>
                    <a:pt x="147" y="67"/>
                  </a:cubicBezTo>
                  <a:cubicBezTo>
                    <a:pt x="147" y="68"/>
                    <a:pt x="148" y="68"/>
                    <a:pt x="149" y="68"/>
                  </a:cubicBezTo>
                  <a:cubicBezTo>
                    <a:pt x="150" y="68"/>
                    <a:pt x="152" y="69"/>
                    <a:pt x="152" y="67"/>
                  </a:cubicBezTo>
                  <a:cubicBezTo>
                    <a:pt x="153" y="66"/>
                    <a:pt x="148" y="66"/>
                    <a:pt x="149" y="64"/>
                  </a:cubicBezTo>
                  <a:cubicBezTo>
                    <a:pt x="150" y="63"/>
                    <a:pt x="154" y="66"/>
                    <a:pt x="153" y="63"/>
                  </a:cubicBezTo>
                  <a:cubicBezTo>
                    <a:pt x="153" y="60"/>
                    <a:pt x="148" y="63"/>
                    <a:pt x="148" y="62"/>
                  </a:cubicBezTo>
                  <a:cubicBezTo>
                    <a:pt x="148" y="61"/>
                    <a:pt x="153" y="58"/>
                    <a:pt x="153" y="58"/>
                  </a:cubicBezTo>
                  <a:cubicBezTo>
                    <a:pt x="154" y="58"/>
                    <a:pt x="154" y="59"/>
                    <a:pt x="155" y="59"/>
                  </a:cubicBezTo>
                  <a:cubicBezTo>
                    <a:pt x="155" y="59"/>
                    <a:pt x="157" y="61"/>
                    <a:pt x="156" y="60"/>
                  </a:cubicBezTo>
                  <a:close/>
                  <a:moveTo>
                    <a:pt x="171" y="83"/>
                  </a:moveTo>
                  <a:cubicBezTo>
                    <a:pt x="170" y="83"/>
                    <a:pt x="169" y="84"/>
                    <a:pt x="169" y="83"/>
                  </a:cubicBezTo>
                  <a:cubicBezTo>
                    <a:pt x="169" y="83"/>
                    <a:pt x="169" y="83"/>
                    <a:pt x="168" y="83"/>
                  </a:cubicBezTo>
                  <a:cubicBezTo>
                    <a:pt x="168" y="83"/>
                    <a:pt x="168" y="83"/>
                    <a:pt x="168" y="82"/>
                  </a:cubicBezTo>
                  <a:cubicBezTo>
                    <a:pt x="167" y="83"/>
                    <a:pt x="165" y="82"/>
                    <a:pt x="167" y="81"/>
                  </a:cubicBezTo>
                  <a:cubicBezTo>
                    <a:pt x="168" y="80"/>
                    <a:pt x="168" y="82"/>
                    <a:pt x="169" y="80"/>
                  </a:cubicBezTo>
                  <a:cubicBezTo>
                    <a:pt x="170" y="80"/>
                    <a:pt x="171" y="77"/>
                    <a:pt x="172" y="77"/>
                  </a:cubicBezTo>
                  <a:cubicBezTo>
                    <a:pt x="173" y="77"/>
                    <a:pt x="174" y="79"/>
                    <a:pt x="174" y="80"/>
                  </a:cubicBezTo>
                  <a:cubicBezTo>
                    <a:pt x="173" y="81"/>
                    <a:pt x="177" y="86"/>
                    <a:pt x="172" y="84"/>
                  </a:cubicBezTo>
                  <a:cubicBezTo>
                    <a:pt x="172" y="84"/>
                    <a:pt x="172" y="84"/>
                    <a:pt x="171" y="83"/>
                  </a:cubicBezTo>
                  <a:close/>
                  <a:moveTo>
                    <a:pt x="196" y="386"/>
                  </a:moveTo>
                  <a:cubicBezTo>
                    <a:pt x="196" y="386"/>
                    <a:pt x="196" y="386"/>
                    <a:pt x="195" y="385"/>
                  </a:cubicBezTo>
                  <a:cubicBezTo>
                    <a:pt x="195" y="385"/>
                    <a:pt x="196" y="385"/>
                    <a:pt x="196" y="385"/>
                  </a:cubicBezTo>
                  <a:cubicBezTo>
                    <a:pt x="196" y="385"/>
                    <a:pt x="196" y="385"/>
                    <a:pt x="196" y="386"/>
                  </a:cubicBezTo>
                  <a:close/>
                  <a:moveTo>
                    <a:pt x="168" y="72"/>
                  </a:moveTo>
                  <a:cubicBezTo>
                    <a:pt x="168" y="73"/>
                    <a:pt x="168" y="73"/>
                    <a:pt x="168" y="74"/>
                  </a:cubicBezTo>
                  <a:cubicBezTo>
                    <a:pt x="166" y="75"/>
                    <a:pt x="166" y="81"/>
                    <a:pt x="163" y="76"/>
                  </a:cubicBezTo>
                  <a:cubicBezTo>
                    <a:pt x="162" y="72"/>
                    <a:pt x="165" y="70"/>
                    <a:pt x="168" y="72"/>
                  </a:cubicBezTo>
                  <a:cubicBezTo>
                    <a:pt x="168" y="72"/>
                    <a:pt x="167" y="72"/>
                    <a:pt x="167" y="72"/>
                  </a:cubicBezTo>
                  <a:cubicBezTo>
                    <a:pt x="167" y="72"/>
                    <a:pt x="168" y="72"/>
                    <a:pt x="168" y="72"/>
                  </a:cubicBezTo>
                  <a:close/>
                  <a:moveTo>
                    <a:pt x="168" y="34"/>
                  </a:moveTo>
                  <a:cubicBezTo>
                    <a:pt x="165" y="31"/>
                    <a:pt x="175" y="31"/>
                    <a:pt x="172" y="34"/>
                  </a:cubicBezTo>
                  <a:cubicBezTo>
                    <a:pt x="171" y="35"/>
                    <a:pt x="169" y="37"/>
                    <a:pt x="168" y="38"/>
                  </a:cubicBezTo>
                  <a:cubicBezTo>
                    <a:pt x="169" y="36"/>
                    <a:pt x="169" y="34"/>
                    <a:pt x="168" y="33"/>
                  </a:cubicBezTo>
                  <a:cubicBezTo>
                    <a:pt x="168" y="33"/>
                    <a:pt x="168" y="34"/>
                    <a:pt x="168" y="34"/>
                  </a:cubicBezTo>
                  <a:close/>
                  <a:moveTo>
                    <a:pt x="188" y="331"/>
                  </a:moveTo>
                  <a:cubicBezTo>
                    <a:pt x="187" y="332"/>
                    <a:pt x="189" y="332"/>
                    <a:pt x="188" y="333"/>
                  </a:cubicBezTo>
                  <a:cubicBezTo>
                    <a:pt x="187" y="332"/>
                    <a:pt x="186" y="329"/>
                    <a:pt x="185" y="329"/>
                  </a:cubicBezTo>
                  <a:cubicBezTo>
                    <a:pt x="184" y="328"/>
                    <a:pt x="181" y="328"/>
                    <a:pt x="182" y="326"/>
                  </a:cubicBezTo>
                  <a:cubicBezTo>
                    <a:pt x="184" y="322"/>
                    <a:pt x="190" y="328"/>
                    <a:pt x="188" y="331"/>
                  </a:cubicBezTo>
                  <a:close/>
                  <a:moveTo>
                    <a:pt x="232" y="357"/>
                  </a:moveTo>
                  <a:cubicBezTo>
                    <a:pt x="233" y="355"/>
                    <a:pt x="229" y="355"/>
                    <a:pt x="227" y="354"/>
                  </a:cubicBezTo>
                  <a:cubicBezTo>
                    <a:pt x="227" y="353"/>
                    <a:pt x="225" y="352"/>
                    <a:pt x="225" y="351"/>
                  </a:cubicBezTo>
                  <a:cubicBezTo>
                    <a:pt x="225" y="350"/>
                    <a:pt x="225" y="349"/>
                    <a:pt x="224" y="348"/>
                  </a:cubicBezTo>
                  <a:cubicBezTo>
                    <a:pt x="225" y="348"/>
                    <a:pt x="226" y="348"/>
                    <a:pt x="226" y="348"/>
                  </a:cubicBezTo>
                  <a:cubicBezTo>
                    <a:pt x="225" y="346"/>
                    <a:pt x="226" y="343"/>
                    <a:pt x="228" y="344"/>
                  </a:cubicBezTo>
                  <a:cubicBezTo>
                    <a:pt x="229" y="344"/>
                    <a:pt x="230" y="347"/>
                    <a:pt x="231" y="347"/>
                  </a:cubicBezTo>
                  <a:cubicBezTo>
                    <a:pt x="232" y="349"/>
                    <a:pt x="233" y="350"/>
                    <a:pt x="235" y="351"/>
                  </a:cubicBezTo>
                  <a:cubicBezTo>
                    <a:pt x="236" y="352"/>
                    <a:pt x="239" y="355"/>
                    <a:pt x="238" y="357"/>
                  </a:cubicBezTo>
                  <a:cubicBezTo>
                    <a:pt x="237" y="359"/>
                    <a:pt x="232" y="359"/>
                    <a:pt x="232" y="357"/>
                  </a:cubicBezTo>
                  <a:close/>
                  <a:moveTo>
                    <a:pt x="200" y="64"/>
                  </a:moveTo>
                  <a:cubicBezTo>
                    <a:pt x="201" y="64"/>
                    <a:pt x="201" y="63"/>
                    <a:pt x="201" y="63"/>
                  </a:cubicBezTo>
                  <a:cubicBezTo>
                    <a:pt x="202" y="63"/>
                    <a:pt x="202" y="64"/>
                    <a:pt x="201" y="64"/>
                  </a:cubicBezTo>
                  <a:cubicBezTo>
                    <a:pt x="200" y="67"/>
                    <a:pt x="199" y="64"/>
                    <a:pt x="200" y="64"/>
                  </a:cubicBezTo>
                  <a:close/>
                  <a:moveTo>
                    <a:pt x="683" y="306"/>
                  </a:moveTo>
                  <a:cubicBezTo>
                    <a:pt x="683" y="307"/>
                    <a:pt x="683" y="307"/>
                    <a:pt x="683" y="307"/>
                  </a:cubicBezTo>
                  <a:cubicBezTo>
                    <a:pt x="682" y="307"/>
                    <a:pt x="682" y="306"/>
                    <a:pt x="682" y="306"/>
                  </a:cubicBezTo>
                  <a:cubicBezTo>
                    <a:pt x="682" y="306"/>
                    <a:pt x="683" y="306"/>
                    <a:pt x="683" y="306"/>
                  </a:cubicBezTo>
                  <a:close/>
                  <a:moveTo>
                    <a:pt x="199" y="71"/>
                  </a:moveTo>
                  <a:cubicBezTo>
                    <a:pt x="199" y="71"/>
                    <a:pt x="200" y="68"/>
                    <a:pt x="200" y="68"/>
                  </a:cubicBezTo>
                  <a:cubicBezTo>
                    <a:pt x="201" y="68"/>
                    <a:pt x="202" y="67"/>
                    <a:pt x="203" y="68"/>
                  </a:cubicBezTo>
                  <a:cubicBezTo>
                    <a:pt x="204" y="69"/>
                    <a:pt x="201" y="73"/>
                    <a:pt x="199" y="71"/>
                  </a:cubicBezTo>
                  <a:close/>
                  <a:moveTo>
                    <a:pt x="187" y="55"/>
                  </a:moveTo>
                  <a:cubicBezTo>
                    <a:pt x="188" y="53"/>
                    <a:pt x="190" y="59"/>
                    <a:pt x="189" y="60"/>
                  </a:cubicBezTo>
                  <a:cubicBezTo>
                    <a:pt x="188" y="62"/>
                    <a:pt x="188" y="60"/>
                    <a:pt x="187" y="59"/>
                  </a:cubicBezTo>
                  <a:cubicBezTo>
                    <a:pt x="187" y="58"/>
                    <a:pt x="187" y="55"/>
                    <a:pt x="187" y="55"/>
                  </a:cubicBezTo>
                  <a:close/>
                  <a:moveTo>
                    <a:pt x="478" y="75"/>
                  </a:moveTo>
                  <a:cubicBezTo>
                    <a:pt x="478" y="75"/>
                    <a:pt x="478" y="75"/>
                    <a:pt x="478" y="75"/>
                  </a:cubicBezTo>
                  <a:cubicBezTo>
                    <a:pt x="478" y="75"/>
                    <a:pt x="478" y="75"/>
                    <a:pt x="478" y="75"/>
                  </a:cubicBezTo>
                  <a:cubicBezTo>
                    <a:pt x="478" y="75"/>
                    <a:pt x="478" y="75"/>
                    <a:pt x="478" y="75"/>
                  </a:cubicBezTo>
                  <a:close/>
                  <a:moveTo>
                    <a:pt x="772" y="313"/>
                  </a:moveTo>
                  <a:cubicBezTo>
                    <a:pt x="771" y="313"/>
                    <a:pt x="770" y="313"/>
                    <a:pt x="771" y="312"/>
                  </a:cubicBezTo>
                  <a:cubicBezTo>
                    <a:pt x="771" y="311"/>
                    <a:pt x="773" y="314"/>
                    <a:pt x="772" y="313"/>
                  </a:cubicBezTo>
                  <a:close/>
                  <a:moveTo>
                    <a:pt x="196" y="27"/>
                  </a:moveTo>
                  <a:cubicBezTo>
                    <a:pt x="195" y="27"/>
                    <a:pt x="195" y="27"/>
                    <a:pt x="195" y="27"/>
                  </a:cubicBezTo>
                  <a:cubicBezTo>
                    <a:pt x="196" y="27"/>
                    <a:pt x="196" y="27"/>
                    <a:pt x="196" y="27"/>
                  </a:cubicBezTo>
                  <a:cubicBezTo>
                    <a:pt x="196" y="27"/>
                    <a:pt x="196" y="27"/>
                    <a:pt x="196" y="27"/>
                  </a:cubicBezTo>
                  <a:close/>
                  <a:moveTo>
                    <a:pt x="191" y="58"/>
                  </a:moveTo>
                  <a:cubicBezTo>
                    <a:pt x="191" y="57"/>
                    <a:pt x="192" y="56"/>
                    <a:pt x="193" y="56"/>
                  </a:cubicBezTo>
                  <a:cubicBezTo>
                    <a:pt x="195" y="57"/>
                    <a:pt x="193" y="57"/>
                    <a:pt x="193" y="59"/>
                  </a:cubicBezTo>
                  <a:cubicBezTo>
                    <a:pt x="196" y="58"/>
                    <a:pt x="197" y="63"/>
                    <a:pt x="194" y="64"/>
                  </a:cubicBezTo>
                  <a:cubicBezTo>
                    <a:pt x="192" y="64"/>
                    <a:pt x="192" y="60"/>
                    <a:pt x="191" y="58"/>
                  </a:cubicBezTo>
                  <a:close/>
                  <a:moveTo>
                    <a:pt x="195" y="69"/>
                  </a:moveTo>
                  <a:cubicBezTo>
                    <a:pt x="196" y="71"/>
                    <a:pt x="195" y="72"/>
                    <a:pt x="194" y="73"/>
                  </a:cubicBezTo>
                  <a:cubicBezTo>
                    <a:pt x="193" y="72"/>
                    <a:pt x="193" y="70"/>
                    <a:pt x="193" y="69"/>
                  </a:cubicBezTo>
                  <a:cubicBezTo>
                    <a:pt x="193" y="68"/>
                    <a:pt x="195" y="67"/>
                    <a:pt x="195" y="69"/>
                  </a:cubicBezTo>
                  <a:close/>
                  <a:moveTo>
                    <a:pt x="192" y="67"/>
                  </a:moveTo>
                  <a:cubicBezTo>
                    <a:pt x="193" y="67"/>
                    <a:pt x="193" y="67"/>
                    <a:pt x="193" y="67"/>
                  </a:cubicBezTo>
                  <a:cubicBezTo>
                    <a:pt x="191" y="69"/>
                    <a:pt x="192" y="67"/>
                    <a:pt x="192" y="67"/>
                  </a:cubicBezTo>
                  <a:close/>
                  <a:moveTo>
                    <a:pt x="193" y="47"/>
                  </a:moveTo>
                  <a:cubicBezTo>
                    <a:pt x="193" y="46"/>
                    <a:pt x="195" y="45"/>
                    <a:pt x="196" y="45"/>
                  </a:cubicBezTo>
                  <a:cubicBezTo>
                    <a:pt x="196" y="45"/>
                    <a:pt x="197" y="45"/>
                    <a:pt x="197" y="45"/>
                  </a:cubicBezTo>
                  <a:cubicBezTo>
                    <a:pt x="198" y="45"/>
                    <a:pt x="198" y="45"/>
                    <a:pt x="198" y="46"/>
                  </a:cubicBezTo>
                  <a:cubicBezTo>
                    <a:pt x="199" y="46"/>
                    <a:pt x="199" y="44"/>
                    <a:pt x="201" y="45"/>
                  </a:cubicBezTo>
                  <a:cubicBezTo>
                    <a:pt x="202" y="45"/>
                    <a:pt x="203" y="47"/>
                    <a:pt x="204" y="47"/>
                  </a:cubicBezTo>
                  <a:cubicBezTo>
                    <a:pt x="206" y="50"/>
                    <a:pt x="204" y="50"/>
                    <a:pt x="201" y="51"/>
                  </a:cubicBezTo>
                  <a:cubicBezTo>
                    <a:pt x="200" y="51"/>
                    <a:pt x="198" y="52"/>
                    <a:pt x="197" y="51"/>
                  </a:cubicBezTo>
                  <a:cubicBezTo>
                    <a:pt x="197" y="50"/>
                    <a:pt x="197" y="50"/>
                    <a:pt x="197" y="50"/>
                  </a:cubicBezTo>
                  <a:cubicBezTo>
                    <a:pt x="197" y="49"/>
                    <a:pt x="197" y="48"/>
                    <a:pt x="196" y="48"/>
                  </a:cubicBezTo>
                  <a:cubicBezTo>
                    <a:pt x="196" y="48"/>
                    <a:pt x="195" y="48"/>
                    <a:pt x="195" y="48"/>
                  </a:cubicBezTo>
                  <a:cubicBezTo>
                    <a:pt x="193" y="49"/>
                    <a:pt x="193" y="47"/>
                    <a:pt x="193" y="47"/>
                  </a:cubicBezTo>
                  <a:close/>
                  <a:moveTo>
                    <a:pt x="194" y="35"/>
                  </a:moveTo>
                  <a:cubicBezTo>
                    <a:pt x="194" y="35"/>
                    <a:pt x="195" y="35"/>
                    <a:pt x="195" y="35"/>
                  </a:cubicBezTo>
                  <a:cubicBezTo>
                    <a:pt x="195" y="35"/>
                    <a:pt x="195" y="35"/>
                    <a:pt x="194" y="36"/>
                  </a:cubicBezTo>
                  <a:cubicBezTo>
                    <a:pt x="194" y="35"/>
                    <a:pt x="194" y="35"/>
                    <a:pt x="194" y="35"/>
                  </a:cubicBezTo>
                  <a:close/>
                  <a:moveTo>
                    <a:pt x="195" y="26"/>
                  </a:moveTo>
                  <a:cubicBezTo>
                    <a:pt x="195" y="25"/>
                    <a:pt x="194" y="25"/>
                    <a:pt x="195" y="24"/>
                  </a:cubicBezTo>
                  <a:cubicBezTo>
                    <a:pt x="195" y="25"/>
                    <a:pt x="196" y="25"/>
                    <a:pt x="195" y="26"/>
                  </a:cubicBezTo>
                  <a:close/>
                  <a:moveTo>
                    <a:pt x="234" y="67"/>
                  </a:moveTo>
                  <a:cubicBezTo>
                    <a:pt x="234" y="66"/>
                    <a:pt x="234" y="66"/>
                    <a:pt x="234" y="66"/>
                  </a:cubicBezTo>
                  <a:cubicBezTo>
                    <a:pt x="235" y="66"/>
                    <a:pt x="235" y="66"/>
                    <a:pt x="235" y="66"/>
                  </a:cubicBezTo>
                  <a:cubicBezTo>
                    <a:pt x="235" y="67"/>
                    <a:pt x="234" y="67"/>
                    <a:pt x="234" y="67"/>
                  </a:cubicBezTo>
                  <a:close/>
                  <a:moveTo>
                    <a:pt x="234" y="210"/>
                  </a:moveTo>
                  <a:cubicBezTo>
                    <a:pt x="233" y="209"/>
                    <a:pt x="237" y="208"/>
                    <a:pt x="237" y="208"/>
                  </a:cubicBezTo>
                  <a:cubicBezTo>
                    <a:pt x="237" y="209"/>
                    <a:pt x="235" y="210"/>
                    <a:pt x="234" y="210"/>
                  </a:cubicBezTo>
                  <a:close/>
                  <a:moveTo>
                    <a:pt x="224" y="22"/>
                  </a:moveTo>
                  <a:cubicBezTo>
                    <a:pt x="225" y="20"/>
                    <a:pt x="226" y="20"/>
                    <a:pt x="228" y="20"/>
                  </a:cubicBezTo>
                  <a:cubicBezTo>
                    <a:pt x="228" y="21"/>
                    <a:pt x="227" y="21"/>
                    <a:pt x="228" y="22"/>
                  </a:cubicBezTo>
                  <a:cubicBezTo>
                    <a:pt x="229" y="22"/>
                    <a:pt x="228" y="23"/>
                    <a:pt x="228" y="23"/>
                  </a:cubicBezTo>
                  <a:cubicBezTo>
                    <a:pt x="230" y="27"/>
                    <a:pt x="220" y="27"/>
                    <a:pt x="224" y="21"/>
                  </a:cubicBezTo>
                  <a:cubicBezTo>
                    <a:pt x="224" y="21"/>
                    <a:pt x="223" y="22"/>
                    <a:pt x="224" y="22"/>
                  </a:cubicBezTo>
                  <a:close/>
                  <a:moveTo>
                    <a:pt x="1130" y="429"/>
                  </a:moveTo>
                  <a:cubicBezTo>
                    <a:pt x="1130" y="429"/>
                    <a:pt x="1129" y="429"/>
                    <a:pt x="1129" y="429"/>
                  </a:cubicBezTo>
                  <a:cubicBezTo>
                    <a:pt x="1129" y="428"/>
                    <a:pt x="1129" y="429"/>
                    <a:pt x="1130" y="429"/>
                  </a:cubicBezTo>
                  <a:close/>
                  <a:moveTo>
                    <a:pt x="240" y="34"/>
                  </a:moveTo>
                  <a:cubicBezTo>
                    <a:pt x="242" y="34"/>
                    <a:pt x="243" y="34"/>
                    <a:pt x="244" y="35"/>
                  </a:cubicBezTo>
                  <a:cubicBezTo>
                    <a:pt x="244" y="35"/>
                    <a:pt x="244" y="38"/>
                    <a:pt x="244" y="38"/>
                  </a:cubicBezTo>
                  <a:cubicBezTo>
                    <a:pt x="243" y="40"/>
                    <a:pt x="240" y="46"/>
                    <a:pt x="238" y="44"/>
                  </a:cubicBezTo>
                  <a:cubicBezTo>
                    <a:pt x="235" y="43"/>
                    <a:pt x="233" y="41"/>
                    <a:pt x="235" y="38"/>
                  </a:cubicBezTo>
                  <a:cubicBezTo>
                    <a:pt x="236" y="36"/>
                    <a:pt x="239" y="36"/>
                    <a:pt x="240" y="34"/>
                  </a:cubicBezTo>
                  <a:cubicBezTo>
                    <a:pt x="240" y="35"/>
                    <a:pt x="240" y="35"/>
                    <a:pt x="239" y="35"/>
                  </a:cubicBezTo>
                  <a:cubicBezTo>
                    <a:pt x="240" y="35"/>
                    <a:pt x="240" y="35"/>
                    <a:pt x="240" y="34"/>
                  </a:cubicBezTo>
                  <a:close/>
                  <a:moveTo>
                    <a:pt x="233" y="84"/>
                  </a:moveTo>
                  <a:cubicBezTo>
                    <a:pt x="231" y="84"/>
                    <a:pt x="233" y="83"/>
                    <a:pt x="233" y="83"/>
                  </a:cubicBezTo>
                  <a:cubicBezTo>
                    <a:pt x="233" y="84"/>
                    <a:pt x="233" y="84"/>
                    <a:pt x="233" y="84"/>
                  </a:cubicBezTo>
                  <a:close/>
                  <a:moveTo>
                    <a:pt x="232" y="26"/>
                  </a:moveTo>
                  <a:cubicBezTo>
                    <a:pt x="232" y="26"/>
                    <a:pt x="233" y="25"/>
                    <a:pt x="233" y="25"/>
                  </a:cubicBezTo>
                  <a:cubicBezTo>
                    <a:pt x="234" y="25"/>
                    <a:pt x="238" y="26"/>
                    <a:pt x="237" y="28"/>
                  </a:cubicBezTo>
                  <a:cubicBezTo>
                    <a:pt x="236" y="29"/>
                    <a:pt x="232" y="27"/>
                    <a:pt x="232" y="26"/>
                  </a:cubicBezTo>
                  <a:close/>
                  <a:moveTo>
                    <a:pt x="228" y="75"/>
                  </a:moveTo>
                  <a:cubicBezTo>
                    <a:pt x="228" y="76"/>
                    <a:pt x="227" y="76"/>
                    <a:pt x="227" y="75"/>
                  </a:cubicBezTo>
                  <a:cubicBezTo>
                    <a:pt x="227" y="75"/>
                    <a:pt x="228" y="74"/>
                    <a:pt x="228" y="75"/>
                  </a:cubicBezTo>
                  <a:close/>
                  <a:moveTo>
                    <a:pt x="225" y="44"/>
                  </a:moveTo>
                  <a:cubicBezTo>
                    <a:pt x="226" y="44"/>
                    <a:pt x="226" y="46"/>
                    <a:pt x="226" y="46"/>
                  </a:cubicBezTo>
                  <a:cubicBezTo>
                    <a:pt x="227" y="47"/>
                    <a:pt x="227" y="48"/>
                    <a:pt x="226" y="49"/>
                  </a:cubicBezTo>
                  <a:cubicBezTo>
                    <a:pt x="226" y="50"/>
                    <a:pt x="226" y="49"/>
                    <a:pt x="224" y="50"/>
                  </a:cubicBezTo>
                  <a:cubicBezTo>
                    <a:pt x="223" y="52"/>
                    <a:pt x="219" y="50"/>
                    <a:pt x="219" y="48"/>
                  </a:cubicBezTo>
                  <a:cubicBezTo>
                    <a:pt x="219" y="46"/>
                    <a:pt x="223" y="45"/>
                    <a:pt x="225" y="44"/>
                  </a:cubicBezTo>
                  <a:close/>
                  <a:moveTo>
                    <a:pt x="225" y="56"/>
                  </a:moveTo>
                  <a:cubicBezTo>
                    <a:pt x="225" y="57"/>
                    <a:pt x="225" y="57"/>
                    <a:pt x="225" y="58"/>
                  </a:cubicBezTo>
                  <a:cubicBezTo>
                    <a:pt x="221" y="57"/>
                    <a:pt x="225" y="55"/>
                    <a:pt x="225" y="56"/>
                  </a:cubicBezTo>
                  <a:close/>
                  <a:moveTo>
                    <a:pt x="225" y="69"/>
                  </a:moveTo>
                  <a:cubicBezTo>
                    <a:pt x="225" y="69"/>
                    <a:pt x="225" y="69"/>
                    <a:pt x="226" y="69"/>
                  </a:cubicBezTo>
                  <a:cubicBezTo>
                    <a:pt x="226" y="69"/>
                    <a:pt x="225" y="68"/>
                    <a:pt x="225" y="69"/>
                  </a:cubicBezTo>
                  <a:close/>
                  <a:moveTo>
                    <a:pt x="223" y="37"/>
                  </a:moveTo>
                  <a:cubicBezTo>
                    <a:pt x="223" y="36"/>
                    <a:pt x="223" y="34"/>
                    <a:pt x="224" y="35"/>
                  </a:cubicBezTo>
                  <a:cubicBezTo>
                    <a:pt x="226" y="35"/>
                    <a:pt x="225" y="37"/>
                    <a:pt x="223" y="37"/>
                  </a:cubicBezTo>
                  <a:close/>
                  <a:moveTo>
                    <a:pt x="219" y="55"/>
                  </a:moveTo>
                  <a:cubicBezTo>
                    <a:pt x="220" y="55"/>
                    <a:pt x="220" y="55"/>
                    <a:pt x="220" y="56"/>
                  </a:cubicBezTo>
                  <a:cubicBezTo>
                    <a:pt x="219" y="57"/>
                    <a:pt x="216" y="62"/>
                    <a:pt x="215" y="58"/>
                  </a:cubicBezTo>
                  <a:cubicBezTo>
                    <a:pt x="214" y="55"/>
                    <a:pt x="218" y="54"/>
                    <a:pt x="219" y="55"/>
                  </a:cubicBezTo>
                  <a:close/>
                  <a:moveTo>
                    <a:pt x="227" y="30"/>
                  </a:moveTo>
                  <a:cubicBezTo>
                    <a:pt x="228" y="30"/>
                    <a:pt x="231" y="30"/>
                    <a:pt x="232" y="31"/>
                  </a:cubicBezTo>
                  <a:cubicBezTo>
                    <a:pt x="232" y="33"/>
                    <a:pt x="227" y="31"/>
                    <a:pt x="227" y="31"/>
                  </a:cubicBezTo>
                  <a:cubicBezTo>
                    <a:pt x="226" y="30"/>
                    <a:pt x="227" y="30"/>
                    <a:pt x="228" y="30"/>
                  </a:cubicBezTo>
                  <a:cubicBezTo>
                    <a:pt x="228" y="30"/>
                    <a:pt x="227" y="30"/>
                    <a:pt x="227" y="30"/>
                  </a:cubicBezTo>
                  <a:close/>
                  <a:moveTo>
                    <a:pt x="234" y="75"/>
                  </a:moveTo>
                  <a:cubicBezTo>
                    <a:pt x="234" y="74"/>
                    <a:pt x="232" y="73"/>
                    <a:pt x="234" y="73"/>
                  </a:cubicBezTo>
                  <a:cubicBezTo>
                    <a:pt x="235" y="73"/>
                    <a:pt x="235" y="75"/>
                    <a:pt x="234" y="75"/>
                  </a:cubicBezTo>
                  <a:close/>
                  <a:moveTo>
                    <a:pt x="198" y="61"/>
                  </a:moveTo>
                  <a:cubicBezTo>
                    <a:pt x="197" y="61"/>
                    <a:pt x="199" y="65"/>
                    <a:pt x="198" y="65"/>
                  </a:cubicBezTo>
                  <a:cubicBezTo>
                    <a:pt x="197" y="68"/>
                    <a:pt x="195" y="64"/>
                    <a:pt x="196" y="63"/>
                  </a:cubicBezTo>
                  <a:cubicBezTo>
                    <a:pt x="196" y="62"/>
                    <a:pt x="197" y="61"/>
                    <a:pt x="197" y="60"/>
                  </a:cubicBezTo>
                  <a:cubicBezTo>
                    <a:pt x="197" y="60"/>
                    <a:pt x="197" y="59"/>
                    <a:pt x="199" y="59"/>
                  </a:cubicBezTo>
                  <a:cubicBezTo>
                    <a:pt x="201" y="60"/>
                    <a:pt x="199" y="64"/>
                    <a:pt x="198" y="61"/>
                  </a:cubicBezTo>
                  <a:close/>
                  <a:moveTo>
                    <a:pt x="196" y="37"/>
                  </a:moveTo>
                  <a:cubicBezTo>
                    <a:pt x="198" y="35"/>
                    <a:pt x="197" y="34"/>
                    <a:pt x="200" y="36"/>
                  </a:cubicBezTo>
                  <a:cubicBezTo>
                    <a:pt x="203" y="38"/>
                    <a:pt x="203" y="38"/>
                    <a:pt x="206" y="39"/>
                  </a:cubicBezTo>
                  <a:cubicBezTo>
                    <a:pt x="211" y="40"/>
                    <a:pt x="212" y="45"/>
                    <a:pt x="216" y="46"/>
                  </a:cubicBezTo>
                  <a:cubicBezTo>
                    <a:pt x="215" y="45"/>
                    <a:pt x="215" y="44"/>
                    <a:pt x="214" y="43"/>
                  </a:cubicBezTo>
                  <a:cubicBezTo>
                    <a:pt x="214" y="42"/>
                    <a:pt x="213" y="40"/>
                    <a:pt x="212" y="40"/>
                  </a:cubicBezTo>
                  <a:cubicBezTo>
                    <a:pt x="211" y="38"/>
                    <a:pt x="208" y="37"/>
                    <a:pt x="207" y="34"/>
                  </a:cubicBezTo>
                  <a:cubicBezTo>
                    <a:pt x="208" y="35"/>
                    <a:pt x="209" y="35"/>
                    <a:pt x="211" y="35"/>
                  </a:cubicBezTo>
                  <a:cubicBezTo>
                    <a:pt x="212" y="36"/>
                    <a:pt x="213" y="36"/>
                    <a:pt x="214" y="37"/>
                  </a:cubicBezTo>
                  <a:cubicBezTo>
                    <a:pt x="215" y="37"/>
                    <a:pt x="216" y="38"/>
                    <a:pt x="217" y="38"/>
                  </a:cubicBezTo>
                  <a:cubicBezTo>
                    <a:pt x="218" y="39"/>
                    <a:pt x="218" y="41"/>
                    <a:pt x="219" y="41"/>
                  </a:cubicBezTo>
                  <a:cubicBezTo>
                    <a:pt x="219" y="41"/>
                    <a:pt x="219" y="41"/>
                    <a:pt x="219" y="40"/>
                  </a:cubicBezTo>
                  <a:cubicBezTo>
                    <a:pt x="220" y="40"/>
                    <a:pt x="221" y="41"/>
                    <a:pt x="220" y="41"/>
                  </a:cubicBezTo>
                  <a:cubicBezTo>
                    <a:pt x="220" y="42"/>
                    <a:pt x="220" y="42"/>
                    <a:pt x="220" y="42"/>
                  </a:cubicBezTo>
                  <a:cubicBezTo>
                    <a:pt x="225" y="42"/>
                    <a:pt x="218" y="47"/>
                    <a:pt x="217" y="47"/>
                  </a:cubicBezTo>
                  <a:cubicBezTo>
                    <a:pt x="218" y="49"/>
                    <a:pt x="218" y="50"/>
                    <a:pt x="217" y="52"/>
                  </a:cubicBezTo>
                  <a:cubicBezTo>
                    <a:pt x="216" y="53"/>
                    <a:pt x="214" y="53"/>
                    <a:pt x="213" y="54"/>
                  </a:cubicBezTo>
                  <a:cubicBezTo>
                    <a:pt x="212" y="54"/>
                    <a:pt x="212" y="55"/>
                    <a:pt x="211" y="56"/>
                  </a:cubicBezTo>
                  <a:cubicBezTo>
                    <a:pt x="211" y="56"/>
                    <a:pt x="210" y="56"/>
                    <a:pt x="210" y="56"/>
                  </a:cubicBezTo>
                  <a:cubicBezTo>
                    <a:pt x="207" y="55"/>
                    <a:pt x="203" y="57"/>
                    <a:pt x="204" y="53"/>
                  </a:cubicBezTo>
                  <a:cubicBezTo>
                    <a:pt x="203" y="52"/>
                    <a:pt x="202" y="53"/>
                    <a:pt x="203" y="52"/>
                  </a:cubicBezTo>
                  <a:cubicBezTo>
                    <a:pt x="203" y="51"/>
                    <a:pt x="205" y="50"/>
                    <a:pt x="206" y="50"/>
                  </a:cubicBezTo>
                  <a:cubicBezTo>
                    <a:pt x="207" y="49"/>
                    <a:pt x="209" y="49"/>
                    <a:pt x="210" y="50"/>
                  </a:cubicBezTo>
                  <a:cubicBezTo>
                    <a:pt x="211" y="51"/>
                    <a:pt x="212" y="52"/>
                    <a:pt x="213" y="52"/>
                  </a:cubicBezTo>
                  <a:cubicBezTo>
                    <a:pt x="212" y="50"/>
                    <a:pt x="211" y="49"/>
                    <a:pt x="209" y="48"/>
                  </a:cubicBezTo>
                  <a:cubicBezTo>
                    <a:pt x="208" y="48"/>
                    <a:pt x="207" y="48"/>
                    <a:pt x="206" y="47"/>
                  </a:cubicBezTo>
                  <a:cubicBezTo>
                    <a:pt x="205" y="46"/>
                    <a:pt x="205" y="45"/>
                    <a:pt x="204" y="44"/>
                  </a:cubicBezTo>
                  <a:cubicBezTo>
                    <a:pt x="203" y="42"/>
                    <a:pt x="200" y="43"/>
                    <a:pt x="199" y="41"/>
                  </a:cubicBezTo>
                  <a:cubicBezTo>
                    <a:pt x="198" y="41"/>
                    <a:pt x="196" y="38"/>
                    <a:pt x="196" y="37"/>
                  </a:cubicBezTo>
                  <a:close/>
                  <a:moveTo>
                    <a:pt x="131" y="57"/>
                  </a:moveTo>
                  <a:cubicBezTo>
                    <a:pt x="130" y="55"/>
                    <a:pt x="140" y="53"/>
                    <a:pt x="141" y="52"/>
                  </a:cubicBezTo>
                  <a:cubicBezTo>
                    <a:pt x="143" y="51"/>
                    <a:pt x="144" y="50"/>
                    <a:pt x="145" y="48"/>
                  </a:cubicBezTo>
                  <a:cubicBezTo>
                    <a:pt x="148" y="45"/>
                    <a:pt x="149" y="45"/>
                    <a:pt x="151" y="48"/>
                  </a:cubicBezTo>
                  <a:cubicBezTo>
                    <a:pt x="153" y="47"/>
                    <a:pt x="154" y="46"/>
                    <a:pt x="155" y="48"/>
                  </a:cubicBezTo>
                  <a:cubicBezTo>
                    <a:pt x="156" y="48"/>
                    <a:pt x="156" y="51"/>
                    <a:pt x="156" y="52"/>
                  </a:cubicBezTo>
                  <a:cubicBezTo>
                    <a:pt x="156" y="53"/>
                    <a:pt x="158" y="55"/>
                    <a:pt x="156" y="55"/>
                  </a:cubicBezTo>
                  <a:cubicBezTo>
                    <a:pt x="156" y="55"/>
                    <a:pt x="152" y="54"/>
                    <a:pt x="153" y="54"/>
                  </a:cubicBezTo>
                  <a:cubicBezTo>
                    <a:pt x="152" y="54"/>
                    <a:pt x="151" y="50"/>
                    <a:pt x="151" y="50"/>
                  </a:cubicBezTo>
                  <a:cubicBezTo>
                    <a:pt x="151" y="50"/>
                    <a:pt x="151" y="49"/>
                    <a:pt x="151" y="49"/>
                  </a:cubicBezTo>
                  <a:cubicBezTo>
                    <a:pt x="150" y="48"/>
                    <a:pt x="148" y="50"/>
                    <a:pt x="148" y="51"/>
                  </a:cubicBezTo>
                  <a:cubicBezTo>
                    <a:pt x="148" y="51"/>
                    <a:pt x="148" y="52"/>
                    <a:pt x="148" y="52"/>
                  </a:cubicBezTo>
                  <a:cubicBezTo>
                    <a:pt x="148" y="52"/>
                    <a:pt x="147" y="52"/>
                    <a:pt x="147" y="52"/>
                  </a:cubicBezTo>
                  <a:cubicBezTo>
                    <a:pt x="147" y="54"/>
                    <a:pt x="148" y="55"/>
                    <a:pt x="147" y="56"/>
                  </a:cubicBezTo>
                  <a:cubicBezTo>
                    <a:pt x="147" y="56"/>
                    <a:pt x="146" y="56"/>
                    <a:pt x="146" y="56"/>
                  </a:cubicBezTo>
                  <a:cubicBezTo>
                    <a:pt x="145" y="57"/>
                    <a:pt x="145" y="57"/>
                    <a:pt x="144" y="58"/>
                  </a:cubicBezTo>
                  <a:cubicBezTo>
                    <a:pt x="144" y="58"/>
                    <a:pt x="144" y="58"/>
                    <a:pt x="144" y="59"/>
                  </a:cubicBezTo>
                  <a:cubicBezTo>
                    <a:pt x="143" y="59"/>
                    <a:pt x="143" y="59"/>
                    <a:pt x="143" y="59"/>
                  </a:cubicBezTo>
                  <a:cubicBezTo>
                    <a:pt x="141" y="59"/>
                    <a:pt x="141" y="64"/>
                    <a:pt x="139" y="62"/>
                  </a:cubicBezTo>
                  <a:cubicBezTo>
                    <a:pt x="137" y="61"/>
                    <a:pt x="140" y="58"/>
                    <a:pt x="137" y="58"/>
                  </a:cubicBezTo>
                  <a:cubicBezTo>
                    <a:pt x="135" y="59"/>
                    <a:pt x="133" y="59"/>
                    <a:pt x="131" y="57"/>
                  </a:cubicBezTo>
                  <a:close/>
                  <a:moveTo>
                    <a:pt x="176" y="382"/>
                  </a:moveTo>
                  <a:cubicBezTo>
                    <a:pt x="175" y="382"/>
                    <a:pt x="174" y="382"/>
                    <a:pt x="173" y="383"/>
                  </a:cubicBezTo>
                  <a:cubicBezTo>
                    <a:pt x="174" y="381"/>
                    <a:pt x="175" y="382"/>
                    <a:pt x="176" y="382"/>
                  </a:cubicBezTo>
                  <a:close/>
                  <a:moveTo>
                    <a:pt x="159" y="363"/>
                  </a:moveTo>
                  <a:cubicBezTo>
                    <a:pt x="161" y="361"/>
                    <a:pt x="164" y="364"/>
                    <a:pt x="166" y="366"/>
                  </a:cubicBezTo>
                  <a:cubicBezTo>
                    <a:pt x="167" y="367"/>
                    <a:pt x="170" y="370"/>
                    <a:pt x="166" y="371"/>
                  </a:cubicBezTo>
                  <a:cubicBezTo>
                    <a:pt x="166" y="372"/>
                    <a:pt x="166" y="373"/>
                    <a:pt x="165" y="373"/>
                  </a:cubicBezTo>
                  <a:cubicBezTo>
                    <a:pt x="165" y="375"/>
                    <a:pt x="162" y="376"/>
                    <a:pt x="161" y="377"/>
                  </a:cubicBezTo>
                  <a:cubicBezTo>
                    <a:pt x="158" y="378"/>
                    <a:pt x="157" y="377"/>
                    <a:pt x="155" y="375"/>
                  </a:cubicBezTo>
                  <a:cubicBezTo>
                    <a:pt x="153" y="371"/>
                    <a:pt x="155" y="366"/>
                    <a:pt x="159" y="363"/>
                  </a:cubicBezTo>
                  <a:close/>
                  <a:moveTo>
                    <a:pt x="198" y="22"/>
                  </a:moveTo>
                  <a:cubicBezTo>
                    <a:pt x="199" y="22"/>
                    <a:pt x="199" y="22"/>
                    <a:pt x="199" y="22"/>
                  </a:cubicBezTo>
                  <a:cubicBezTo>
                    <a:pt x="199" y="22"/>
                    <a:pt x="199" y="22"/>
                    <a:pt x="198" y="22"/>
                  </a:cubicBezTo>
                  <a:close/>
                  <a:moveTo>
                    <a:pt x="212" y="19"/>
                  </a:moveTo>
                  <a:cubicBezTo>
                    <a:pt x="211" y="18"/>
                    <a:pt x="213" y="15"/>
                    <a:pt x="214" y="15"/>
                  </a:cubicBezTo>
                  <a:cubicBezTo>
                    <a:pt x="214" y="15"/>
                    <a:pt x="216" y="14"/>
                    <a:pt x="217" y="14"/>
                  </a:cubicBezTo>
                  <a:cubicBezTo>
                    <a:pt x="218" y="14"/>
                    <a:pt x="218" y="14"/>
                    <a:pt x="219" y="16"/>
                  </a:cubicBezTo>
                  <a:cubicBezTo>
                    <a:pt x="219" y="17"/>
                    <a:pt x="225" y="19"/>
                    <a:pt x="223" y="21"/>
                  </a:cubicBezTo>
                  <a:cubicBezTo>
                    <a:pt x="222" y="22"/>
                    <a:pt x="222" y="23"/>
                    <a:pt x="220" y="23"/>
                  </a:cubicBezTo>
                  <a:cubicBezTo>
                    <a:pt x="220" y="22"/>
                    <a:pt x="219" y="23"/>
                    <a:pt x="219" y="22"/>
                  </a:cubicBezTo>
                  <a:cubicBezTo>
                    <a:pt x="217" y="22"/>
                    <a:pt x="217" y="21"/>
                    <a:pt x="216" y="20"/>
                  </a:cubicBezTo>
                  <a:cubicBezTo>
                    <a:pt x="215" y="20"/>
                    <a:pt x="215" y="20"/>
                    <a:pt x="214" y="20"/>
                  </a:cubicBezTo>
                  <a:cubicBezTo>
                    <a:pt x="213" y="19"/>
                    <a:pt x="212" y="20"/>
                    <a:pt x="212" y="19"/>
                  </a:cubicBezTo>
                  <a:close/>
                  <a:moveTo>
                    <a:pt x="221" y="41"/>
                  </a:moveTo>
                  <a:cubicBezTo>
                    <a:pt x="221" y="39"/>
                    <a:pt x="219" y="39"/>
                    <a:pt x="219" y="38"/>
                  </a:cubicBezTo>
                  <a:cubicBezTo>
                    <a:pt x="219" y="37"/>
                    <a:pt x="221" y="36"/>
                    <a:pt x="221" y="36"/>
                  </a:cubicBezTo>
                  <a:cubicBezTo>
                    <a:pt x="226" y="36"/>
                    <a:pt x="224" y="43"/>
                    <a:pt x="222" y="42"/>
                  </a:cubicBezTo>
                  <a:cubicBezTo>
                    <a:pt x="221" y="42"/>
                    <a:pt x="221" y="41"/>
                    <a:pt x="221" y="41"/>
                  </a:cubicBezTo>
                  <a:close/>
                  <a:moveTo>
                    <a:pt x="218" y="29"/>
                  </a:moveTo>
                  <a:cubicBezTo>
                    <a:pt x="221" y="29"/>
                    <a:pt x="218" y="37"/>
                    <a:pt x="215" y="35"/>
                  </a:cubicBezTo>
                  <a:cubicBezTo>
                    <a:pt x="210" y="33"/>
                    <a:pt x="215" y="30"/>
                    <a:pt x="218" y="29"/>
                  </a:cubicBezTo>
                  <a:close/>
                  <a:moveTo>
                    <a:pt x="684" y="298"/>
                  </a:moveTo>
                  <a:cubicBezTo>
                    <a:pt x="684" y="298"/>
                    <a:pt x="684" y="298"/>
                    <a:pt x="684" y="298"/>
                  </a:cubicBezTo>
                  <a:cubicBezTo>
                    <a:pt x="684" y="298"/>
                    <a:pt x="684" y="298"/>
                    <a:pt x="684" y="298"/>
                  </a:cubicBezTo>
                  <a:cubicBezTo>
                    <a:pt x="684" y="298"/>
                    <a:pt x="684" y="297"/>
                    <a:pt x="684" y="298"/>
                  </a:cubicBezTo>
                  <a:cubicBezTo>
                    <a:pt x="684" y="298"/>
                    <a:pt x="684" y="298"/>
                    <a:pt x="684" y="298"/>
                  </a:cubicBezTo>
                  <a:close/>
                  <a:moveTo>
                    <a:pt x="220" y="5"/>
                  </a:moveTo>
                  <a:cubicBezTo>
                    <a:pt x="220" y="4"/>
                    <a:pt x="220" y="3"/>
                    <a:pt x="220" y="2"/>
                  </a:cubicBezTo>
                  <a:cubicBezTo>
                    <a:pt x="221" y="1"/>
                    <a:pt x="225" y="0"/>
                    <a:pt x="226" y="0"/>
                  </a:cubicBezTo>
                  <a:cubicBezTo>
                    <a:pt x="229" y="0"/>
                    <a:pt x="229" y="2"/>
                    <a:pt x="229" y="4"/>
                  </a:cubicBezTo>
                  <a:cubicBezTo>
                    <a:pt x="228" y="6"/>
                    <a:pt x="227" y="6"/>
                    <a:pt x="225" y="6"/>
                  </a:cubicBezTo>
                  <a:cubicBezTo>
                    <a:pt x="224" y="6"/>
                    <a:pt x="224" y="6"/>
                    <a:pt x="223" y="6"/>
                  </a:cubicBezTo>
                  <a:cubicBezTo>
                    <a:pt x="222" y="9"/>
                    <a:pt x="218" y="7"/>
                    <a:pt x="220" y="5"/>
                  </a:cubicBezTo>
                  <a:close/>
                  <a:moveTo>
                    <a:pt x="203" y="25"/>
                  </a:moveTo>
                  <a:cubicBezTo>
                    <a:pt x="205" y="25"/>
                    <a:pt x="209" y="28"/>
                    <a:pt x="210" y="28"/>
                  </a:cubicBezTo>
                  <a:cubicBezTo>
                    <a:pt x="210" y="28"/>
                    <a:pt x="209" y="24"/>
                    <a:pt x="209" y="24"/>
                  </a:cubicBezTo>
                  <a:cubicBezTo>
                    <a:pt x="209" y="22"/>
                    <a:pt x="208" y="21"/>
                    <a:pt x="210" y="21"/>
                  </a:cubicBezTo>
                  <a:cubicBezTo>
                    <a:pt x="212" y="21"/>
                    <a:pt x="214" y="22"/>
                    <a:pt x="215" y="23"/>
                  </a:cubicBezTo>
                  <a:cubicBezTo>
                    <a:pt x="215" y="24"/>
                    <a:pt x="216" y="25"/>
                    <a:pt x="216" y="25"/>
                  </a:cubicBezTo>
                  <a:cubicBezTo>
                    <a:pt x="217" y="25"/>
                    <a:pt x="217" y="25"/>
                    <a:pt x="217" y="25"/>
                  </a:cubicBezTo>
                  <a:cubicBezTo>
                    <a:pt x="218" y="25"/>
                    <a:pt x="219" y="26"/>
                    <a:pt x="219" y="26"/>
                  </a:cubicBezTo>
                  <a:cubicBezTo>
                    <a:pt x="217" y="28"/>
                    <a:pt x="214" y="28"/>
                    <a:pt x="212" y="30"/>
                  </a:cubicBezTo>
                  <a:cubicBezTo>
                    <a:pt x="212" y="30"/>
                    <a:pt x="210" y="32"/>
                    <a:pt x="210" y="32"/>
                  </a:cubicBezTo>
                  <a:cubicBezTo>
                    <a:pt x="209" y="32"/>
                    <a:pt x="209" y="32"/>
                    <a:pt x="209" y="31"/>
                  </a:cubicBezTo>
                  <a:cubicBezTo>
                    <a:pt x="208" y="31"/>
                    <a:pt x="208" y="31"/>
                    <a:pt x="207" y="30"/>
                  </a:cubicBezTo>
                  <a:cubicBezTo>
                    <a:pt x="206" y="30"/>
                    <a:pt x="205" y="32"/>
                    <a:pt x="204" y="31"/>
                  </a:cubicBezTo>
                  <a:cubicBezTo>
                    <a:pt x="203" y="30"/>
                    <a:pt x="203" y="29"/>
                    <a:pt x="203" y="28"/>
                  </a:cubicBezTo>
                  <a:cubicBezTo>
                    <a:pt x="203" y="28"/>
                    <a:pt x="203" y="25"/>
                    <a:pt x="203" y="25"/>
                  </a:cubicBezTo>
                  <a:cubicBezTo>
                    <a:pt x="203" y="26"/>
                    <a:pt x="203" y="26"/>
                    <a:pt x="203" y="25"/>
                  </a:cubicBezTo>
                  <a:close/>
                  <a:moveTo>
                    <a:pt x="340" y="278"/>
                  </a:moveTo>
                  <a:cubicBezTo>
                    <a:pt x="340" y="276"/>
                    <a:pt x="341" y="276"/>
                    <a:pt x="342" y="277"/>
                  </a:cubicBezTo>
                  <a:cubicBezTo>
                    <a:pt x="342" y="278"/>
                    <a:pt x="339" y="279"/>
                    <a:pt x="340" y="278"/>
                  </a:cubicBezTo>
                  <a:close/>
                  <a:moveTo>
                    <a:pt x="819" y="689"/>
                  </a:moveTo>
                  <a:cubicBezTo>
                    <a:pt x="819" y="689"/>
                    <a:pt x="819" y="690"/>
                    <a:pt x="819" y="690"/>
                  </a:cubicBezTo>
                  <a:cubicBezTo>
                    <a:pt x="819" y="690"/>
                    <a:pt x="818" y="690"/>
                    <a:pt x="818" y="691"/>
                  </a:cubicBezTo>
                  <a:cubicBezTo>
                    <a:pt x="817" y="691"/>
                    <a:pt x="814" y="694"/>
                    <a:pt x="813" y="695"/>
                  </a:cubicBezTo>
                  <a:cubicBezTo>
                    <a:pt x="814" y="696"/>
                    <a:pt x="812" y="696"/>
                    <a:pt x="812" y="695"/>
                  </a:cubicBezTo>
                  <a:cubicBezTo>
                    <a:pt x="812" y="695"/>
                    <a:pt x="813" y="694"/>
                    <a:pt x="814" y="694"/>
                  </a:cubicBezTo>
                  <a:cubicBezTo>
                    <a:pt x="814" y="692"/>
                    <a:pt x="815" y="691"/>
                    <a:pt x="816" y="690"/>
                  </a:cubicBezTo>
                  <a:cubicBezTo>
                    <a:pt x="816" y="688"/>
                    <a:pt x="818" y="688"/>
                    <a:pt x="819" y="689"/>
                  </a:cubicBezTo>
                  <a:close/>
                  <a:moveTo>
                    <a:pt x="807" y="646"/>
                  </a:moveTo>
                  <a:cubicBezTo>
                    <a:pt x="807" y="646"/>
                    <a:pt x="806" y="645"/>
                    <a:pt x="806" y="645"/>
                  </a:cubicBezTo>
                  <a:cubicBezTo>
                    <a:pt x="806" y="645"/>
                    <a:pt x="806" y="645"/>
                    <a:pt x="806" y="645"/>
                  </a:cubicBezTo>
                  <a:cubicBezTo>
                    <a:pt x="807" y="645"/>
                    <a:pt x="807" y="645"/>
                    <a:pt x="807" y="646"/>
                  </a:cubicBezTo>
                  <a:cubicBezTo>
                    <a:pt x="807" y="646"/>
                    <a:pt x="807" y="646"/>
                    <a:pt x="807" y="646"/>
                  </a:cubicBezTo>
                  <a:cubicBezTo>
                    <a:pt x="807" y="646"/>
                    <a:pt x="807" y="646"/>
                    <a:pt x="807" y="646"/>
                  </a:cubicBezTo>
                  <a:close/>
                  <a:moveTo>
                    <a:pt x="835" y="680"/>
                  </a:moveTo>
                  <a:cubicBezTo>
                    <a:pt x="835" y="681"/>
                    <a:pt x="829" y="684"/>
                    <a:pt x="827" y="684"/>
                  </a:cubicBezTo>
                  <a:cubicBezTo>
                    <a:pt x="827" y="685"/>
                    <a:pt x="825" y="687"/>
                    <a:pt x="824" y="688"/>
                  </a:cubicBezTo>
                  <a:cubicBezTo>
                    <a:pt x="824" y="688"/>
                    <a:pt x="822" y="690"/>
                    <a:pt x="822" y="688"/>
                  </a:cubicBezTo>
                  <a:cubicBezTo>
                    <a:pt x="822" y="687"/>
                    <a:pt x="827" y="683"/>
                    <a:pt x="828" y="682"/>
                  </a:cubicBezTo>
                  <a:cubicBezTo>
                    <a:pt x="829" y="682"/>
                    <a:pt x="829" y="681"/>
                    <a:pt x="829" y="680"/>
                  </a:cubicBezTo>
                  <a:cubicBezTo>
                    <a:pt x="830" y="681"/>
                    <a:pt x="830" y="681"/>
                    <a:pt x="830" y="681"/>
                  </a:cubicBezTo>
                  <a:cubicBezTo>
                    <a:pt x="831" y="681"/>
                    <a:pt x="835" y="678"/>
                    <a:pt x="835" y="680"/>
                  </a:cubicBezTo>
                  <a:close/>
                  <a:moveTo>
                    <a:pt x="822" y="695"/>
                  </a:moveTo>
                  <a:cubicBezTo>
                    <a:pt x="822" y="695"/>
                    <a:pt x="821" y="695"/>
                    <a:pt x="821" y="695"/>
                  </a:cubicBezTo>
                  <a:cubicBezTo>
                    <a:pt x="821" y="695"/>
                    <a:pt x="821" y="695"/>
                    <a:pt x="821" y="695"/>
                  </a:cubicBezTo>
                  <a:cubicBezTo>
                    <a:pt x="821" y="694"/>
                    <a:pt x="822" y="694"/>
                    <a:pt x="822" y="695"/>
                  </a:cubicBezTo>
                  <a:close/>
                  <a:moveTo>
                    <a:pt x="788" y="603"/>
                  </a:moveTo>
                  <a:cubicBezTo>
                    <a:pt x="788" y="601"/>
                    <a:pt x="787" y="597"/>
                    <a:pt x="789" y="596"/>
                  </a:cubicBezTo>
                  <a:cubicBezTo>
                    <a:pt x="790" y="595"/>
                    <a:pt x="790" y="596"/>
                    <a:pt x="791" y="596"/>
                  </a:cubicBezTo>
                  <a:cubicBezTo>
                    <a:pt x="791" y="597"/>
                    <a:pt x="791" y="597"/>
                    <a:pt x="792" y="597"/>
                  </a:cubicBezTo>
                  <a:cubicBezTo>
                    <a:pt x="793" y="596"/>
                    <a:pt x="793" y="596"/>
                    <a:pt x="793" y="595"/>
                  </a:cubicBezTo>
                  <a:cubicBezTo>
                    <a:pt x="793" y="595"/>
                    <a:pt x="793" y="595"/>
                    <a:pt x="794" y="595"/>
                  </a:cubicBezTo>
                  <a:cubicBezTo>
                    <a:pt x="793" y="595"/>
                    <a:pt x="793" y="595"/>
                    <a:pt x="793" y="594"/>
                  </a:cubicBezTo>
                  <a:cubicBezTo>
                    <a:pt x="797" y="592"/>
                    <a:pt x="792" y="589"/>
                    <a:pt x="792" y="587"/>
                  </a:cubicBezTo>
                  <a:cubicBezTo>
                    <a:pt x="792" y="586"/>
                    <a:pt x="794" y="586"/>
                    <a:pt x="794" y="585"/>
                  </a:cubicBezTo>
                  <a:cubicBezTo>
                    <a:pt x="795" y="586"/>
                    <a:pt x="796" y="588"/>
                    <a:pt x="796" y="588"/>
                  </a:cubicBezTo>
                  <a:cubicBezTo>
                    <a:pt x="796" y="590"/>
                    <a:pt x="795" y="591"/>
                    <a:pt x="796" y="593"/>
                  </a:cubicBezTo>
                  <a:cubicBezTo>
                    <a:pt x="796" y="595"/>
                    <a:pt x="797" y="596"/>
                    <a:pt x="796" y="598"/>
                  </a:cubicBezTo>
                  <a:cubicBezTo>
                    <a:pt x="796" y="600"/>
                    <a:pt x="798" y="602"/>
                    <a:pt x="798" y="605"/>
                  </a:cubicBezTo>
                  <a:cubicBezTo>
                    <a:pt x="798" y="606"/>
                    <a:pt x="797" y="607"/>
                    <a:pt x="797" y="608"/>
                  </a:cubicBezTo>
                  <a:cubicBezTo>
                    <a:pt x="797" y="610"/>
                    <a:pt x="797" y="611"/>
                    <a:pt x="797" y="612"/>
                  </a:cubicBezTo>
                  <a:cubicBezTo>
                    <a:pt x="797" y="614"/>
                    <a:pt x="798" y="615"/>
                    <a:pt x="798" y="617"/>
                  </a:cubicBezTo>
                  <a:cubicBezTo>
                    <a:pt x="798" y="618"/>
                    <a:pt x="798" y="617"/>
                    <a:pt x="799" y="618"/>
                  </a:cubicBezTo>
                  <a:cubicBezTo>
                    <a:pt x="800" y="620"/>
                    <a:pt x="800" y="623"/>
                    <a:pt x="800" y="625"/>
                  </a:cubicBezTo>
                  <a:cubicBezTo>
                    <a:pt x="802" y="631"/>
                    <a:pt x="804" y="637"/>
                    <a:pt x="805" y="643"/>
                  </a:cubicBezTo>
                  <a:cubicBezTo>
                    <a:pt x="804" y="643"/>
                    <a:pt x="804" y="642"/>
                    <a:pt x="803" y="642"/>
                  </a:cubicBezTo>
                  <a:cubicBezTo>
                    <a:pt x="802" y="641"/>
                    <a:pt x="800" y="641"/>
                    <a:pt x="799" y="640"/>
                  </a:cubicBezTo>
                  <a:cubicBezTo>
                    <a:pt x="799" y="640"/>
                    <a:pt x="799" y="640"/>
                    <a:pt x="798" y="640"/>
                  </a:cubicBezTo>
                  <a:cubicBezTo>
                    <a:pt x="798" y="640"/>
                    <a:pt x="798" y="640"/>
                    <a:pt x="798" y="640"/>
                  </a:cubicBezTo>
                  <a:cubicBezTo>
                    <a:pt x="798" y="640"/>
                    <a:pt x="799" y="641"/>
                    <a:pt x="799" y="641"/>
                  </a:cubicBezTo>
                  <a:cubicBezTo>
                    <a:pt x="796" y="642"/>
                    <a:pt x="797" y="644"/>
                    <a:pt x="795" y="646"/>
                  </a:cubicBezTo>
                  <a:cubicBezTo>
                    <a:pt x="795" y="649"/>
                    <a:pt x="793" y="652"/>
                    <a:pt x="793" y="655"/>
                  </a:cubicBezTo>
                  <a:cubicBezTo>
                    <a:pt x="792" y="659"/>
                    <a:pt x="796" y="661"/>
                    <a:pt x="797" y="664"/>
                  </a:cubicBezTo>
                  <a:cubicBezTo>
                    <a:pt x="797" y="665"/>
                    <a:pt x="797" y="666"/>
                    <a:pt x="797" y="667"/>
                  </a:cubicBezTo>
                  <a:cubicBezTo>
                    <a:pt x="798" y="667"/>
                    <a:pt x="798" y="666"/>
                    <a:pt x="798" y="666"/>
                  </a:cubicBezTo>
                  <a:cubicBezTo>
                    <a:pt x="799" y="667"/>
                    <a:pt x="799" y="666"/>
                    <a:pt x="799" y="668"/>
                  </a:cubicBezTo>
                  <a:cubicBezTo>
                    <a:pt x="800" y="669"/>
                    <a:pt x="800" y="671"/>
                    <a:pt x="799" y="673"/>
                  </a:cubicBezTo>
                  <a:cubicBezTo>
                    <a:pt x="798" y="671"/>
                    <a:pt x="799" y="669"/>
                    <a:pt x="797" y="668"/>
                  </a:cubicBezTo>
                  <a:cubicBezTo>
                    <a:pt x="797" y="668"/>
                    <a:pt x="793" y="667"/>
                    <a:pt x="793" y="667"/>
                  </a:cubicBezTo>
                  <a:cubicBezTo>
                    <a:pt x="791" y="668"/>
                    <a:pt x="792" y="675"/>
                    <a:pt x="789" y="674"/>
                  </a:cubicBezTo>
                  <a:cubicBezTo>
                    <a:pt x="788" y="673"/>
                    <a:pt x="788" y="668"/>
                    <a:pt x="788" y="667"/>
                  </a:cubicBezTo>
                  <a:cubicBezTo>
                    <a:pt x="789" y="665"/>
                    <a:pt x="790" y="664"/>
                    <a:pt x="790" y="663"/>
                  </a:cubicBezTo>
                  <a:cubicBezTo>
                    <a:pt x="790" y="661"/>
                    <a:pt x="789" y="660"/>
                    <a:pt x="789" y="658"/>
                  </a:cubicBezTo>
                  <a:cubicBezTo>
                    <a:pt x="789" y="656"/>
                    <a:pt x="790" y="655"/>
                    <a:pt x="790" y="653"/>
                  </a:cubicBezTo>
                  <a:cubicBezTo>
                    <a:pt x="790" y="651"/>
                    <a:pt x="789" y="650"/>
                    <a:pt x="789" y="648"/>
                  </a:cubicBezTo>
                  <a:cubicBezTo>
                    <a:pt x="788" y="646"/>
                    <a:pt x="789" y="645"/>
                    <a:pt x="790" y="644"/>
                  </a:cubicBezTo>
                  <a:cubicBezTo>
                    <a:pt x="790" y="641"/>
                    <a:pt x="790" y="639"/>
                    <a:pt x="790" y="637"/>
                  </a:cubicBezTo>
                  <a:cubicBezTo>
                    <a:pt x="790" y="633"/>
                    <a:pt x="789" y="628"/>
                    <a:pt x="790" y="624"/>
                  </a:cubicBezTo>
                  <a:cubicBezTo>
                    <a:pt x="790" y="623"/>
                    <a:pt x="791" y="622"/>
                    <a:pt x="791" y="621"/>
                  </a:cubicBezTo>
                  <a:cubicBezTo>
                    <a:pt x="791" y="620"/>
                    <a:pt x="790" y="617"/>
                    <a:pt x="789" y="616"/>
                  </a:cubicBezTo>
                  <a:cubicBezTo>
                    <a:pt x="785" y="612"/>
                    <a:pt x="787" y="608"/>
                    <a:pt x="788" y="603"/>
                  </a:cubicBezTo>
                  <a:close/>
                  <a:moveTo>
                    <a:pt x="927" y="340"/>
                  </a:moveTo>
                  <a:cubicBezTo>
                    <a:pt x="927" y="339"/>
                    <a:pt x="927" y="339"/>
                    <a:pt x="928" y="340"/>
                  </a:cubicBezTo>
                  <a:cubicBezTo>
                    <a:pt x="927" y="340"/>
                    <a:pt x="927" y="340"/>
                    <a:pt x="927" y="340"/>
                  </a:cubicBezTo>
                  <a:close/>
                  <a:moveTo>
                    <a:pt x="887" y="625"/>
                  </a:moveTo>
                  <a:cubicBezTo>
                    <a:pt x="886" y="630"/>
                    <a:pt x="885" y="623"/>
                    <a:pt x="887" y="625"/>
                  </a:cubicBezTo>
                  <a:cubicBezTo>
                    <a:pt x="887" y="625"/>
                    <a:pt x="887" y="625"/>
                    <a:pt x="887" y="625"/>
                  </a:cubicBezTo>
                  <a:close/>
                  <a:moveTo>
                    <a:pt x="921" y="336"/>
                  </a:moveTo>
                  <a:cubicBezTo>
                    <a:pt x="922" y="334"/>
                    <a:pt x="923" y="339"/>
                    <a:pt x="923" y="339"/>
                  </a:cubicBezTo>
                  <a:cubicBezTo>
                    <a:pt x="922" y="338"/>
                    <a:pt x="921" y="337"/>
                    <a:pt x="921" y="336"/>
                  </a:cubicBezTo>
                  <a:close/>
                  <a:moveTo>
                    <a:pt x="885" y="626"/>
                  </a:moveTo>
                  <a:cubicBezTo>
                    <a:pt x="885" y="626"/>
                    <a:pt x="885" y="627"/>
                    <a:pt x="885" y="628"/>
                  </a:cubicBezTo>
                  <a:cubicBezTo>
                    <a:pt x="885" y="628"/>
                    <a:pt x="885" y="629"/>
                    <a:pt x="884" y="629"/>
                  </a:cubicBezTo>
                  <a:cubicBezTo>
                    <a:pt x="884" y="631"/>
                    <a:pt x="879" y="634"/>
                    <a:pt x="879" y="633"/>
                  </a:cubicBezTo>
                  <a:cubicBezTo>
                    <a:pt x="879" y="632"/>
                    <a:pt x="879" y="632"/>
                    <a:pt x="879" y="632"/>
                  </a:cubicBezTo>
                  <a:cubicBezTo>
                    <a:pt x="879" y="630"/>
                    <a:pt x="880" y="630"/>
                    <a:pt x="881" y="629"/>
                  </a:cubicBezTo>
                  <a:cubicBezTo>
                    <a:pt x="882" y="629"/>
                    <a:pt x="883" y="625"/>
                    <a:pt x="884" y="626"/>
                  </a:cubicBezTo>
                  <a:cubicBezTo>
                    <a:pt x="884" y="626"/>
                    <a:pt x="885" y="626"/>
                    <a:pt x="885" y="626"/>
                  </a:cubicBezTo>
                  <a:close/>
                  <a:moveTo>
                    <a:pt x="846" y="672"/>
                  </a:moveTo>
                  <a:cubicBezTo>
                    <a:pt x="847" y="672"/>
                    <a:pt x="847" y="672"/>
                    <a:pt x="847" y="672"/>
                  </a:cubicBezTo>
                  <a:cubicBezTo>
                    <a:pt x="846" y="673"/>
                    <a:pt x="844" y="675"/>
                    <a:pt x="844" y="675"/>
                  </a:cubicBezTo>
                  <a:cubicBezTo>
                    <a:pt x="843" y="676"/>
                    <a:pt x="842" y="678"/>
                    <a:pt x="840" y="678"/>
                  </a:cubicBezTo>
                  <a:cubicBezTo>
                    <a:pt x="840" y="677"/>
                    <a:pt x="840" y="677"/>
                    <a:pt x="840" y="677"/>
                  </a:cubicBezTo>
                  <a:cubicBezTo>
                    <a:pt x="841" y="676"/>
                    <a:pt x="842" y="675"/>
                    <a:pt x="842" y="675"/>
                  </a:cubicBezTo>
                  <a:cubicBezTo>
                    <a:pt x="843" y="674"/>
                    <a:pt x="843" y="674"/>
                    <a:pt x="843" y="674"/>
                  </a:cubicBezTo>
                  <a:cubicBezTo>
                    <a:pt x="844" y="673"/>
                    <a:pt x="845" y="672"/>
                    <a:pt x="846" y="672"/>
                  </a:cubicBezTo>
                  <a:cubicBezTo>
                    <a:pt x="846" y="672"/>
                    <a:pt x="846" y="672"/>
                    <a:pt x="846" y="672"/>
                  </a:cubicBezTo>
                  <a:close/>
                  <a:moveTo>
                    <a:pt x="881" y="625"/>
                  </a:moveTo>
                  <a:cubicBezTo>
                    <a:pt x="880" y="625"/>
                    <a:pt x="881" y="624"/>
                    <a:pt x="881" y="624"/>
                  </a:cubicBezTo>
                  <a:cubicBezTo>
                    <a:pt x="881" y="624"/>
                    <a:pt x="881" y="624"/>
                    <a:pt x="881" y="624"/>
                  </a:cubicBezTo>
                  <a:cubicBezTo>
                    <a:pt x="881" y="625"/>
                    <a:pt x="881" y="625"/>
                    <a:pt x="881" y="625"/>
                  </a:cubicBezTo>
                  <a:close/>
                  <a:moveTo>
                    <a:pt x="876" y="638"/>
                  </a:moveTo>
                  <a:cubicBezTo>
                    <a:pt x="876" y="638"/>
                    <a:pt x="876" y="638"/>
                    <a:pt x="876" y="638"/>
                  </a:cubicBezTo>
                  <a:cubicBezTo>
                    <a:pt x="876" y="638"/>
                    <a:pt x="876" y="638"/>
                    <a:pt x="876" y="638"/>
                  </a:cubicBezTo>
                  <a:cubicBezTo>
                    <a:pt x="876" y="639"/>
                    <a:pt x="876" y="639"/>
                    <a:pt x="876" y="640"/>
                  </a:cubicBezTo>
                  <a:cubicBezTo>
                    <a:pt x="876" y="640"/>
                    <a:pt x="876" y="640"/>
                    <a:pt x="876" y="641"/>
                  </a:cubicBezTo>
                  <a:cubicBezTo>
                    <a:pt x="876" y="641"/>
                    <a:pt x="876" y="641"/>
                    <a:pt x="876" y="641"/>
                  </a:cubicBezTo>
                  <a:cubicBezTo>
                    <a:pt x="875" y="641"/>
                    <a:pt x="875" y="641"/>
                    <a:pt x="875" y="640"/>
                  </a:cubicBezTo>
                  <a:cubicBezTo>
                    <a:pt x="874" y="639"/>
                    <a:pt x="875" y="638"/>
                    <a:pt x="876" y="638"/>
                  </a:cubicBezTo>
                  <a:close/>
                  <a:moveTo>
                    <a:pt x="872" y="645"/>
                  </a:moveTo>
                  <a:cubicBezTo>
                    <a:pt x="872" y="646"/>
                    <a:pt x="871" y="646"/>
                    <a:pt x="871" y="646"/>
                  </a:cubicBezTo>
                  <a:cubicBezTo>
                    <a:pt x="871" y="646"/>
                    <a:pt x="871" y="645"/>
                    <a:pt x="872" y="645"/>
                  </a:cubicBezTo>
                  <a:close/>
                  <a:moveTo>
                    <a:pt x="858" y="664"/>
                  </a:moveTo>
                  <a:cubicBezTo>
                    <a:pt x="858" y="664"/>
                    <a:pt x="857" y="665"/>
                    <a:pt x="857" y="665"/>
                  </a:cubicBezTo>
                  <a:cubicBezTo>
                    <a:pt x="857" y="665"/>
                    <a:pt x="856" y="666"/>
                    <a:pt x="856" y="666"/>
                  </a:cubicBezTo>
                  <a:cubicBezTo>
                    <a:pt x="855" y="666"/>
                    <a:pt x="855" y="666"/>
                    <a:pt x="855" y="667"/>
                  </a:cubicBezTo>
                  <a:cubicBezTo>
                    <a:pt x="855" y="667"/>
                    <a:pt x="855" y="666"/>
                    <a:pt x="855" y="666"/>
                  </a:cubicBezTo>
                  <a:cubicBezTo>
                    <a:pt x="854" y="666"/>
                    <a:pt x="857" y="664"/>
                    <a:pt x="857" y="664"/>
                  </a:cubicBezTo>
                  <a:cubicBezTo>
                    <a:pt x="857" y="664"/>
                    <a:pt x="857" y="664"/>
                    <a:pt x="858" y="664"/>
                  </a:cubicBezTo>
                  <a:close/>
                  <a:moveTo>
                    <a:pt x="979" y="358"/>
                  </a:moveTo>
                  <a:cubicBezTo>
                    <a:pt x="978" y="358"/>
                    <a:pt x="980" y="356"/>
                    <a:pt x="980" y="359"/>
                  </a:cubicBezTo>
                  <a:cubicBezTo>
                    <a:pt x="980" y="358"/>
                    <a:pt x="979" y="358"/>
                    <a:pt x="979" y="358"/>
                  </a:cubicBezTo>
                  <a:close/>
                  <a:moveTo>
                    <a:pt x="775" y="279"/>
                  </a:moveTo>
                  <a:cubicBezTo>
                    <a:pt x="776" y="278"/>
                    <a:pt x="778" y="278"/>
                    <a:pt x="779" y="277"/>
                  </a:cubicBezTo>
                  <a:cubicBezTo>
                    <a:pt x="780" y="276"/>
                    <a:pt x="780" y="275"/>
                    <a:pt x="781" y="273"/>
                  </a:cubicBezTo>
                  <a:cubicBezTo>
                    <a:pt x="781" y="272"/>
                    <a:pt x="782" y="270"/>
                    <a:pt x="783" y="269"/>
                  </a:cubicBezTo>
                  <a:cubicBezTo>
                    <a:pt x="784" y="268"/>
                    <a:pt x="787" y="267"/>
                    <a:pt x="788" y="267"/>
                  </a:cubicBezTo>
                  <a:cubicBezTo>
                    <a:pt x="790" y="267"/>
                    <a:pt x="792" y="269"/>
                    <a:pt x="794" y="270"/>
                  </a:cubicBezTo>
                  <a:cubicBezTo>
                    <a:pt x="795" y="271"/>
                    <a:pt x="796" y="273"/>
                    <a:pt x="797" y="274"/>
                  </a:cubicBezTo>
                  <a:cubicBezTo>
                    <a:pt x="799" y="276"/>
                    <a:pt x="799" y="277"/>
                    <a:pt x="799" y="279"/>
                  </a:cubicBezTo>
                  <a:cubicBezTo>
                    <a:pt x="799" y="282"/>
                    <a:pt x="799" y="285"/>
                    <a:pt x="796" y="284"/>
                  </a:cubicBezTo>
                  <a:cubicBezTo>
                    <a:pt x="794" y="284"/>
                    <a:pt x="793" y="283"/>
                    <a:pt x="791" y="283"/>
                  </a:cubicBezTo>
                  <a:cubicBezTo>
                    <a:pt x="789" y="283"/>
                    <a:pt x="788" y="282"/>
                    <a:pt x="786" y="282"/>
                  </a:cubicBezTo>
                  <a:cubicBezTo>
                    <a:pt x="784" y="281"/>
                    <a:pt x="782" y="278"/>
                    <a:pt x="779" y="279"/>
                  </a:cubicBezTo>
                  <a:cubicBezTo>
                    <a:pt x="778" y="279"/>
                    <a:pt x="776" y="280"/>
                    <a:pt x="776" y="280"/>
                  </a:cubicBezTo>
                  <a:cubicBezTo>
                    <a:pt x="775" y="280"/>
                    <a:pt x="774" y="280"/>
                    <a:pt x="775" y="279"/>
                  </a:cubicBezTo>
                  <a:close/>
                  <a:moveTo>
                    <a:pt x="817" y="233"/>
                  </a:moveTo>
                  <a:cubicBezTo>
                    <a:pt x="819" y="232"/>
                    <a:pt x="817" y="225"/>
                    <a:pt x="819" y="224"/>
                  </a:cubicBezTo>
                  <a:cubicBezTo>
                    <a:pt x="822" y="224"/>
                    <a:pt x="820" y="233"/>
                    <a:pt x="824" y="231"/>
                  </a:cubicBezTo>
                  <a:cubicBezTo>
                    <a:pt x="825" y="230"/>
                    <a:pt x="825" y="229"/>
                    <a:pt x="826" y="228"/>
                  </a:cubicBezTo>
                  <a:cubicBezTo>
                    <a:pt x="827" y="228"/>
                    <a:pt x="828" y="228"/>
                    <a:pt x="829" y="229"/>
                  </a:cubicBezTo>
                  <a:cubicBezTo>
                    <a:pt x="830" y="229"/>
                    <a:pt x="832" y="228"/>
                    <a:pt x="832" y="229"/>
                  </a:cubicBezTo>
                  <a:cubicBezTo>
                    <a:pt x="834" y="230"/>
                    <a:pt x="833" y="230"/>
                    <a:pt x="833" y="231"/>
                  </a:cubicBezTo>
                  <a:cubicBezTo>
                    <a:pt x="834" y="233"/>
                    <a:pt x="833" y="234"/>
                    <a:pt x="836" y="234"/>
                  </a:cubicBezTo>
                  <a:cubicBezTo>
                    <a:pt x="836" y="234"/>
                    <a:pt x="838" y="233"/>
                    <a:pt x="838" y="233"/>
                  </a:cubicBezTo>
                  <a:cubicBezTo>
                    <a:pt x="840" y="232"/>
                    <a:pt x="841" y="233"/>
                    <a:pt x="842" y="234"/>
                  </a:cubicBezTo>
                  <a:cubicBezTo>
                    <a:pt x="843" y="234"/>
                    <a:pt x="844" y="235"/>
                    <a:pt x="845" y="235"/>
                  </a:cubicBezTo>
                  <a:cubicBezTo>
                    <a:pt x="846" y="236"/>
                    <a:pt x="846" y="236"/>
                    <a:pt x="846" y="236"/>
                  </a:cubicBezTo>
                  <a:cubicBezTo>
                    <a:pt x="847" y="237"/>
                    <a:pt x="847" y="237"/>
                    <a:pt x="848" y="236"/>
                  </a:cubicBezTo>
                  <a:cubicBezTo>
                    <a:pt x="849" y="237"/>
                    <a:pt x="848" y="236"/>
                    <a:pt x="849" y="237"/>
                  </a:cubicBezTo>
                  <a:cubicBezTo>
                    <a:pt x="849" y="237"/>
                    <a:pt x="848" y="240"/>
                    <a:pt x="848" y="240"/>
                  </a:cubicBezTo>
                  <a:cubicBezTo>
                    <a:pt x="848" y="242"/>
                    <a:pt x="848" y="243"/>
                    <a:pt x="846" y="244"/>
                  </a:cubicBezTo>
                  <a:cubicBezTo>
                    <a:pt x="845" y="244"/>
                    <a:pt x="844" y="244"/>
                    <a:pt x="843" y="244"/>
                  </a:cubicBezTo>
                  <a:cubicBezTo>
                    <a:pt x="842" y="245"/>
                    <a:pt x="841" y="246"/>
                    <a:pt x="840" y="246"/>
                  </a:cubicBezTo>
                  <a:cubicBezTo>
                    <a:pt x="839" y="247"/>
                    <a:pt x="835" y="246"/>
                    <a:pt x="833" y="246"/>
                  </a:cubicBezTo>
                  <a:cubicBezTo>
                    <a:pt x="831" y="245"/>
                    <a:pt x="830" y="244"/>
                    <a:pt x="829" y="242"/>
                  </a:cubicBezTo>
                  <a:cubicBezTo>
                    <a:pt x="826" y="239"/>
                    <a:pt x="820" y="238"/>
                    <a:pt x="817" y="233"/>
                  </a:cubicBezTo>
                  <a:close/>
                  <a:moveTo>
                    <a:pt x="758" y="230"/>
                  </a:moveTo>
                  <a:cubicBezTo>
                    <a:pt x="759" y="229"/>
                    <a:pt x="757" y="229"/>
                    <a:pt x="757" y="228"/>
                  </a:cubicBezTo>
                  <a:cubicBezTo>
                    <a:pt x="757" y="228"/>
                    <a:pt x="757" y="227"/>
                    <a:pt x="757" y="227"/>
                  </a:cubicBezTo>
                  <a:cubicBezTo>
                    <a:pt x="756" y="225"/>
                    <a:pt x="756" y="224"/>
                    <a:pt x="756" y="223"/>
                  </a:cubicBezTo>
                  <a:cubicBezTo>
                    <a:pt x="756" y="223"/>
                    <a:pt x="757" y="222"/>
                    <a:pt x="757" y="222"/>
                  </a:cubicBezTo>
                  <a:cubicBezTo>
                    <a:pt x="757" y="221"/>
                    <a:pt x="756" y="220"/>
                    <a:pt x="757" y="220"/>
                  </a:cubicBezTo>
                  <a:cubicBezTo>
                    <a:pt x="757" y="219"/>
                    <a:pt x="759" y="219"/>
                    <a:pt x="759" y="218"/>
                  </a:cubicBezTo>
                  <a:cubicBezTo>
                    <a:pt x="760" y="216"/>
                    <a:pt x="757" y="213"/>
                    <a:pt x="761" y="213"/>
                  </a:cubicBezTo>
                  <a:cubicBezTo>
                    <a:pt x="761" y="213"/>
                    <a:pt x="762" y="212"/>
                    <a:pt x="763" y="212"/>
                  </a:cubicBezTo>
                  <a:cubicBezTo>
                    <a:pt x="763" y="211"/>
                    <a:pt x="763" y="211"/>
                    <a:pt x="764" y="210"/>
                  </a:cubicBezTo>
                  <a:cubicBezTo>
                    <a:pt x="764" y="210"/>
                    <a:pt x="764" y="210"/>
                    <a:pt x="764" y="210"/>
                  </a:cubicBezTo>
                  <a:cubicBezTo>
                    <a:pt x="764" y="209"/>
                    <a:pt x="764" y="209"/>
                    <a:pt x="765" y="209"/>
                  </a:cubicBezTo>
                  <a:cubicBezTo>
                    <a:pt x="765" y="209"/>
                    <a:pt x="765" y="208"/>
                    <a:pt x="766" y="208"/>
                  </a:cubicBezTo>
                  <a:cubicBezTo>
                    <a:pt x="766" y="207"/>
                    <a:pt x="768" y="206"/>
                    <a:pt x="769" y="207"/>
                  </a:cubicBezTo>
                  <a:cubicBezTo>
                    <a:pt x="769" y="207"/>
                    <a:pt x="770" y="209"/>
                    <a:pt x="770" y="210"/>
                  </a:cubicBezTo>
                  <a:cubicBezTo>
                    <a:pt x="770" y="210"/>
                    <a:pt x="771" y="211"/>
                    <a:pt x="772" y="211"/>
                  </a:cubicBezTo>
                  <a:cubicBezTo>
                    <a:pt x="773" y="212"/>
                    <a:pt x="774" y="213"/>
                    <a:pt x="775" y="214"/>
                  </a:cubicBezTo>
                  <a:cubicBezTo>
                    <a:pt x="776" y="215"/>
                    <a:pt x="774" y="216"/>
                    <a:pt x="776" y="217"/>
                  </a:cubicBezTo>
                  <a:cubicBezTo>
                    <a:pt x="777" y="218"/>
                    <a:pt x="778" y="218"/>
                    <a:pt x="779" y="219"/>
                  </a:cubicBezTo>
                  <a:cubicBezTo>
                    <a:pt x="780" y="219"/>
                    <a:pt x="781" y="221"/>
                    <a:pt x="782" y="222"/>
                  </a:cubicBezTo>
                  <a:cubicBezTo>
                    <a:pt x="783" y="222"/>
                    <a:pt x="782" y="215"/>
                    <a:pt x="782" y="213"/>
                  </a:cubicBezTo>
                  <a:cubicBezTo>
                    <a:pt x="783" y="210"/>
                    <a:pt x="784" y="211"/>
                    <a:pt x="786" y="212"/>
                  </a:cubicBezTo>
                  <a:cubicBezTo>
                    <a:pt x="786" y="211"/>
                    <a:pt x="786" y="210"/>
                    <a:pt x="786" y="209"/>
                  </a:cubicBezTo>
                  <a:cubicBezTo>
                    <a:pt x="785" y="209"/>
                    <a:pt x="786" y="208"/>
                    <a:pt x="786" y="209"/>
                  </a:cubicBezTo>
                  <a:cubicBezTo>
                    <a:pt x="790" y="211"/>
                    <a:pt x="793" y="219"/>
                    <a:pt x="798" y="218"/>
                  </a:cubicBezTo>
                  <a:cubicBezTo>
                    <a:pt x="800" y="217"/>
                    <a:pt x="801" y="216"/>
                    <a:pt x="803" y="218"/>
                  </a:cubicBezTo>
                  <a:cubicBezTo>
                    <a:pt x="804" y="218"/>
                    <a:pt x="804" y="219"/>
                    <a:pt x="805" y="220"/>
                  </a:cubicBezTo>
                  <a:cubicBezTo>
                    <a:pt x="806" y="221"/>
                    <a:pt x="807" y="221"/>
                    <a:pt x="808" y="222"/>
                  </a:cubicBezTo>
                  <a:cubicBezTo>
                    <a:pt x="809" y="222"/>
                    <a:pt x="811" y="224"/>
                    <a:pt x="811" y="225"/>
                  </a:cubicBezTo>
                  <a:cubicBezTo>
                    <a:pt x="811" y="226"/>
                    <a:pt x="809" y="227"/>
                    <a:pt x="808" y="228"/>
                  </a:cubicBezTo>
                  <a:cubicBezTo>
                    <a:pt x="808" y="230"/>
                    <a:pt x="809" y="232"/>
                    <a:pt x="808" y="233"/>
                  </a:cubicBezTo>
                  <a:cubicBezTo>
                    <a:pt x="808" y="235"/>
                    <a:pt x="807" y="236"/>
                    <a:pt x="805" y="238"/>
                  </a:cubicBezTo>
                  <a:cubicBezTo>
                    <a:pt x="805" y="238"/>
                    <a:pt x="803" y="240"/>
                    <a:pt x="803" y="240"/>
                  </a:cubicBezTo>
                  <a:cubicBezTo>
                    <a:pt x="802" y="239"/>
                    <a:pt x="802" y="238"/>
                    <a:pt x="802" y="238"/>
                  </a:cubicBezTo>
                  <a:cubicBezTo>
                    <a:pt x="801" y="238"/>
                    <a:pt x="801" y="238"/>
                    <a:pt x="801" y="238"/>
                  </a:cubicBezTo>
                  <a:cubicBezTo>
                    <a:pt x="798" y="237"/>
                    <a:pt x="798" y="238"/>
                    <a:pt x="796" y="236"/>
                  </a:cubicBezTo>
                  <a:cubicBezTo>
                    <a:pt x="795" y="235"/>
                    <a:pt x="794" y="233"/>
                    <a:pt x="793" y="231"/>
                  </a:cubicBezTo>
                  <a:cubicBezTo>
                    <a:pt x="793" y="229"/>
                    <a:pt x="794" y="227"/>
                    <a:pt x="795" y="225"/>
                  </a:cubicBezTo>
                  <a:cubicBezTo>
                    <a:pt x="797" y="221"/>
                    <a:pt x="796" y="220"/>
                    <a:pt x="792" y="220"/>
                  </a:cubicBezTo>
                  <a:cubicBezTo>
                    <a:pt x="792" y="222"/>
                    <a:pt x="790" y="223"/>
                    <a:pt x="790" y="225"/>
                  </a:cubicBezTo>
                  <a:cubicBezTo>
                    <a:pt x="790" y="226"/>
                    <a:pt x="790" y="228"/>
                    <a:pt x="790" y="230"/>
                  </a:cubicBezTo>
                  <a:cubicBezTo>
                    <a:pt x="791" y="231"/>
                    <a:pt x="792" y="233"/>
                    <a:pt x="792" y="234"/>
                  </a:cubicBezTo>
                  <a:cubicBezTo>
                    <a:pt x="793" y="235"/>
                    <a:pt x="793" y="237"/>
                    <a:pt x="794" y="237"/>
                  </a:cubicBezTo>
                  <a:cubicBezTo>
                    <a:pt x="795" y="238"/>
                    <a:pt x="796" y="238"/>
                    <a:pt x="797" y="238"/>
                  </a:cubicBezTo>
                  <a:cubicBezTo>
                    <a:pt x="797" y="238"/>
                    <a:pt x="799" y="239"/>
                    <a:pt x="799" y="240"/>
                  </a:cubicBezTo>
                  <a:cubicBezTo>
                    <a:pt x="800" y="240"/>
                    <a:pt x="801" y="240"/>
                    <a:pt x="800" y="242"/>
                  </a:cubicBezTo>
                  <a:cubicBezTo>
                    <a:pt x="799" y="243"/>
                    <a:pt x="795" y="242"/>
                    <a:pt x="794" y="243"/>
                  </a:cubicBezTo>
                  <a:cubicBezTo>
                    <a:pt x="793" y="243"/>
                    <a:pt x="794" y="244"/>
                    <a:pt x="793" y="244"/>
                  </a:cubicBezTo>
                  <a:cubicBezTo>
                    <a:pt x="792" y="245"/>
                    <a:pt x="790" y="243"/>
                    <a:pt x="790" y="243"/>
                  </a:cubicBezTo>
                  <a:cubicBezTo>
                    <a:pt x="790" y="242"/>
                    <a:pt x="790" y="240"/>
                    <a:pt x="789" y="240"/>
                  </a:cubicBezTo>
                  <a:cubicBezTo>
                    <a:pt x="789" y="239"/>
                    <a:pt x="787" y="240"/>
                    <a:pt x="786" y="241"/>
                  </a:cubicBezTo>
                  <a:cubicBezTo>
                    <a:pt x="784" y="242"/>
                    <a:pt x="782" y="243"/>
                    <a:pt x="779" y="243"/>
                  </a:cubicBezTo>
                  <a:cubicBezTo>
                    <a:pt x="777" y="244"/>
                    <a:pt x="776" y="244"/>
                    <a:pt x="775" y="242"/>
                  </a:cubicBezTo>
                  <a:cubicBezTo>
                    <a:pt x="774" y="242"/>
                    <a:pt x="773" y="240"/>
                    <a:pt x="772" y="242"/>
                  </a:cubicBezTo>
                  <a:cubicBezTo>
                    <a:pt x="772" y="243"/>
                    <a:pt x="773" y="244"/>
                    <a:pt x="773" y="245"/>
                  </a:cubicBezTo>
                  <a:cubicBezTo>
                    <a:pt x="773" y="245"/>
                    <a:pt x="772" y="247"/>
                    <a:pt x="771" y="248"/>
                  </a:cubicBezTo>
                  <a:cubicBezTo>
                    <a:pt x="770" y="249"/>
                    <a:pt x="770" y="249"/>
                    <a:pt x="768" y="248"/>
                  </a:cubicBezTo>
                  <a:cubicBezTo>
                    <a:pt x="767" y="247"/>
                    <a:pt x="764" y="246"/>
                    <a:pt x="763" y="245"/>
                  </a:cubicBezTo>
                  <a:cubicBezTo>
                    <a:pt x="762" y="244"/>
                    <a:pt x="762" y="242"/>
                    <a:pt x="761" y="241"/>
                  </a:cubicBezTo>
                  <a:cubicBezTo>
                    <a:pt x="759" y="239"/>
                    <a:pt x="758" y="238"/>
                    <a:pt x="757" y="237"/>
                  </a:cubicBezTo>
                  <a:cubicBezTo>
                    <a:pt x="756" y="235"/>
                    <a:pt x="755" y="233"/>
                    <a:pt x="755" y="231"/>
                  </a:cubicBezTo>
                  <a:cubicBezTo>
                    <a:pt x="756" y="229"/>
                    <a:pt x="757" y="232"/>
                    <a:pt x="758" y="230"/>
                  </a:cubicBezTo>
                  <a:close/>
                  <a:moveTo>
                    <a:pt x="778" y="267"/>
                  </a:moveTo>
                  <a:cubicBezTo>
                    <a:pt x="777" y="264"/>
                    <a:pt x="776" y="261"/>
                    <a:pt x="778" y="259"/>
                  </a:cubicBezTo>
                  <a:cubicBezTo>
                    <a:pt x="779" y="257"/>
                    <a:pt x="783" y="258"/>
                    <a:pt x="783" y="260"/>
                  </a:cubicBezTo>
                  <a:cubicBezTo>
                    <a:pt x="782" y="262"/>
                    <a:pt x="783" y="264"/>
                    <a:pt x="782" y="266"/>
                  </a:cubicBezTo>
                  <a:cubicBezTo>
                    <a:pt x="781" y="266"/>
                    <a:pt x="779" y="268"/>
                    <a:pt x="778" y="267"/>
                  </a:cubicBezTo>
                  <a:close/>
                  <a:moveTo>
                    <a:pt x="766" y="318"/>
                  </a:moveTo>
                  <a:cubicBezTo>
                    <a:pt x="766" y="318"/>
                    <a:pt x="767" y="317"/>
                    <a:pt x="767" y="318"/>
                  </a:cubicBezTo>
                  <a:cubicBezTo>
                    <a:pt x="767" y="319"/>
                    <a:pt x="766" y="319"/>
                    <a:pt x="766" y="318"/>
                  </a:cubicBezTo>
                  <a:close/>
                  <a:moveTo>
                    <a:pt x="746" y="227"/>
                  </a:moveTo>
                  <a:cubicBezTo>
                    <a:pt x="746" y="225"/>
                    <a:pt x="746" y="220"/>
                    <a:pt x="746" y="219"/>
                  </a:cubicBezTo>
                  <a:cubicBezTo>
                    <a:pt x="748" y="218"/>
                    <a:pt x="750" y="222"/>
                    <a:pt x="750" y="223"/>
                  </a:cubicBezTo>
                  <a:cubicBezTo>
                    <a:pt x="750" y="224"/>
                    <a:pt x="749" y="226"/>
                    <a:pt x="748" y="227"/>
                  </a:cubicBezTo>
                  <a:cubicBezTo>
                    <a:pt x="748" y="228"/>
                    <a:pt x="749" y="228"/>
                    <a:pt x="748" y="229"/>
                  </a:cubicBezTo>
                  <a:cubicBezTo>
                    <a:pt x="746" y="231"/>
                    <a:pt x="746" y="228"/>
                    <a:pt x="746" y="227"/>
                  </a:cubicBezTo>
                  <a:close/>
                  <a:moveTo>
                    <a:pt x="766" y="314"/>
                  </a:moveTo>
                  <a:cubicBezTo>
                    <a:pt x="766" y="315"/>
                    <a:pt x="765" y="315"/>
                    <a:pt x="765" y="314"/>
                  </a:cubicBezTo>
                  <a:cubicBezTo>
                    <a:pt x="765" y="314"/>
                    <a:pt x="766" y="314"/>
                    <a:pt x="766" y="314"/>
                  </a:cubicBezTo>
                  <a:close/>
                  <a:moveTo>
                    <a:pt x="897" y="190"/>
                  </a:moveTo>
                  <a:cubicBezTo>
                    <a:pt x="897" y="190"/>
                    <a:pt x="898" y="189"/>
                    <a:pt x="898" y="189"/>
                  </a:cubicBezTo>
                  <a:cubicBezTo>
                    <a:pt x="898" y="190"/>
                    <a:pt x="897" y="191"/>
                    <a:pt x="897" y="190"/>
                  </a:cubicBezTo>
                  <a:close/>
                  <a:moveTo>
                    <a:pt x="921" y="334"/>
                  </a:moveTo>
                  <a:cubicBezTo>
                    <a:pt x="921" y="334"/>
                    <a:pt x="920" y="334"/>
                    <a:pt x="921" y="334"/>
                  </a:cubicBezTo>
                  <a:cubicBezTo>
                    <a:pt x="923" y="334"/>
                    <a:pt x="920" y="336"/>
                    <a:pt x="921" y="334"/>
                  </a:cubicBezTo>
                  <a:close/>
                  <a:moveTo>
                    <a:pt x="888" y="181"/>
                  </a:moveTo>
                  <a:cubicBezTo>
                    <a:pt x="887" y="181"/>
                    <a:pt x="887" y="181"/>
                    <a:pt x="887" y="181"/>
                  </a:cubicBezTo>
                  <a:cubicBezTo>
                    <a:pt x="887" y="177"/>
                    <a:pt x="891" y="181"/>
                    <a:pt x="888" y="181"/>
                  </a:cubicBezTo>
                  <a:close/>
                  <a:moveTo>
                    <a:pt x="745" y="262"/>
                  </a:moveTo>
                  <a:cubicBezTo>
                    <a:pt x="745" y="262"/>
                    <a:pt x="744" y="260"/>
                    <a:pt x="744" y="259"/>
                  </a:cubicBezTo>
                  <a:cubicBezTo>
                    <a:pt x="745" y="258"/>
                    <a:pt x="746" y="259"/>
                    <a:pt x="747" y="260"/>
                  </a:cubicBezTo>
                  <a:cubicBezTo>
                    <a:pt x="749" y="261"/>
                    <a:pt x="751" y="263"/>
                    <a:pt x="751" y="266"/>
                  </a:cubicBezTo>
                  <a:cubicBezTo>
                    <a:pt x="750" y="272"/>
                    <a:pt x="746" y="263"/>
                    <a:pt x="745" y="262"/>
                  </a:cubicBezTo>
                  <a:close/>
                  <a:moveTo>
                    <a:pt x="859" y="220"/>
                  </a:moveTo>
                  <a:cubicBezTo>
                    <a:pt x="859" y="220"/>
                    <a:pt x="859" y="219"/>
                    <a:pt x="859" y="219"/>
                  </a:cubicBezTo>
                  <a:cubicBezTo>
                    <a:pt x="862" y="220"/>
                    <a:pt x="859" y="222"/>
                    <a:pt x="859" y="220"/>
                  </a:cubicBezTo>
                  <a:close/>
                  <a:moveTo>
                    <a:pt x="860" y="208"/>
                  </a:moveTo>
                  <a:cubicBezTo>
                    <a:pt x="860" y="207"/>
                    <a:pt x="863" y="206"/>
                    <a:pt x="863" y="209"/>
                  </a:cubicBezTo>
                  <a:cubicBezTo>
                    <a:pt x="863" y="211"/>
                    <a:pt x="861" y="211"/>
                    <a:pt x="860" y="208"/>
                  </a:cubicBezTo>
                  <a:close/>
                  <a:moveTo>
                    <a:pt x="833" y="194"/>
                  </a:moveTo>
                  <a:cubicBezTo>
                    <a:pt x="832" y="192"/>
                    <a:pt x="840" y="188"/>
                    <a:pt x="840" y="191"/>
                  </a:cubicBezTo>
                  <a:cubicBezTo>
                    <a:pt x="840" y="193"/>
                    <a:pt x="834" y="198"/>
                    <a:pt x="833" y="194"/>
                  </a:cubicBezTo>
                  <a:close/>
                  <a:moveTo>
                    <a:pt x="915" y="336"/>
                  </a:moveTo>
                  <a:cubicBezTo>
                    <a:pt x="914" y="335"/>
                    <a:pt x="916" y="335"/>
                    <a:pt x="916" y="336"/>
                  </a:cubicBezTo>
                  <a:cubicBezTo>
                    <a:pt x="915" y="337"/>
                    <a:pt x="915" y="337"/>
                    <a:pt x="915" y="336"/>
                  </a:cubicBezTo>
                  <a:close/>
                  <a:moveTo>
                    <a:pt x="99" y="446"/>
                  </a:moveTo>
                  <a:cubicBezTo>
                    <a:pt x="100" y="446"/>
                    <a:pt x="101" y="448"/>
                    <a:pt x="100" y="448"/>
                  </a:cubicBezTo>
                  <a:cubicBezTo>
                    <a:pt x="100" y="449"/>
                    <a:pt x="100" y="448"/>
                    <a:pt x="100" y="448"/>
                  </a:cubicBezTo>
                  <a:cubicBezTo>
                    <a:pt x="99" y="447"/>
                    <a:pt x="97" y="446"/>
                    <a:pt x="99" y="446"/>
                  </a:cubicBezTo>
                  <a:close/>
                  <a:moveTo>
                    <a:pt x="392" y="337"/>
                  </a:moveTo>
                  <a:cubicBezTo>
                    <a:pt x="392" y="337"/>
                    <a:pt x="394" y="338"/>
                    <a:pt x="393" y="339"/>
                  </a:cubicBezTo>
                  <a:cubicBezTo>
                    <a:pt x="392" y="340"/>
                    <a:pt x="392" y="337"/>
                    <a:pt x="392" y="337"/>
                  </a:cubicBezTo>
                  <a:close/>
                  <a:moveTo>
                    <a:pt x="281" y="363"/>
                  </a:moveTo>
                  <a:cubicBezTo>
                    <a:pt x="281" y="362"/>
                    <a:pt x="281" y="362"/>
                    <a:pt x="281" y="361"/>
                  </a:cubicBezTo>
                  <a:cubicBezTo>
                    <a:pt x="282" y="362"/>
                    <a:pt x="281" y="362"/>
                    <a:pt x="281" y="363"/>
                  </a:cubicBezTo>
                  <a:close/>
                  <a:moveTo>
                    <a:pt x="282" y="365"/>
                  </a:moveTo>
                  <a:cubicBezTo>
                    <a:pt x="281" y="364"/>
                    <a:pt x="284" y="359"/>
                    <a:pt x="284" y="362"/>
                  </a:cubicBezTo>
                  <a:cubicBezTo>
                    <a:pt x="284" y="363"/>
                    <a:pt x="283" y="366"/>
                    <a:pt x="282" y="365"/>
                  </a:cubicBezTo>
                  <a:close/>
                  <a:moveTo>
                    <a:pt x="413" y="266"/>
                  </a:moveTo>
                  <a:cubicBezTo>
                    <a:pt x="413" y="266"/>
                    <a:pt x="413" y="266"/>
                    <a:pt x="413" y="267"/>
                  </a:cubicBezTo>
                  <a:cubicBezTo>
                    <a:pt x="413" y="267"/>
                    <a:pt x="412" y="266"/>
                    <a:pt x="413" y="266"/>
                  </a:cubicBezTo>
                  <a:close/>
                  <a:moveTo>
                    <a:pt x="391" y="339"/>
                  </a:moveTo>
                  <a:cubicBezTo>
                    <a:pt x="393" y="340"/>
                    <a:pt x="391" y="350"/>
                    <a:pt x="391" y="339"/>
                  </a:cubicBezTo>
                  <a:cubicBezTo>
                    <a:pt x="391" y="339"/>
                    <a:pt x="391" y="339"/>
                    <a:pt x="391" y="339"/>
                  </a:cubicBezTo>
                  <a:close/>
                  <a:moveTo>
                    <a:pt x="413" y="264"/>
                  </a:moveTo>
                  <a:cubicBezTo>
                    <a:pt x="412" y="264"/>
                    <a:pt x="412" y="262"/>
                    <a:pt x="413" y="262"/>
                  </a:cubicBezTo>
                  <a:cubicBezTo>
                    <a:pt x="413" y="263"/>
                    <a:pt x="414" y="263"/>
                    <a:pt x="413" y="264"/>
                  </a:cubicBezTo>
                  <a:close/>
                  <a:moveTo>
                    <a:pt x="1038" y="336"/>
                  </a:moveTo>
                  <a:cubicBezTo>
                    <a:pt x="1036" y="331"/>
                    <a:pt x="1039" y="329"/>
                    <a:pt x="1041" y="326"/>
                  </a:cubicBezTo>
                  <a:cubicBezTo>
                    <a:pt x="1043" y="324"/>
                    <a:pt x="1048" y="318"/>
                    <a:pt x="1050" y="321"/>
                  </a:cubicBezTo>
                  <a:cubicBezTo>
                    <a:pt x="1051" y="321"/>
                    <a:pt x="1052" y="320"/>
                    <a:pt x="1053" y="320"/>
                  </a:cubicBezTo>
                  <a:cubicBezTo>
                    <a:pt x="1056" y="318"/>
                    <a:pt x="1061" y="325"/>
                    <a:pt x="1062" y="327"/>
                  </a:cubicBezTo>
                  <a:cubicBezTo>
                    <a:pt x="1063" y="328"/>
                    <a:pt x="1064" y="329"/>
                    <a:pt x="1062" y="330"/>
                  </a:cubicBezTo>
                  <a:cubicBezTo>
                    <a:pt x="1061" y="332"/>
                    <a:pt x="1058" y="333"/>
                    <a:pt x="1056" y="333"/>
                  </a:cubicBezTo>
                  <a:cubicBezTo>
                    <a:pt x="1055" y="333"/>
                    <a:pt x="1054" y="333"/>
                    <a:pt x="1053" y="334"/>
                  </a:cubicBezTo>
                  <a:cubicBezTo>
                    <a:pt x="1053" y="334"/>
                    <a:pt x="1052" y="335"/>
                    <a:pt x="1051" y="335"/>
                  </a:cubicBezTo>
                  <a:cubicBezTo>
                    <a:pt x="1049" y="335"/>
                    <a:pt x="1049" y="333"/>
                    <a:pt x="1047" y="333"/>
                  </a:cubicBezTo>
                  <a:cubicBezTo>
                    <a:pt x="1045" y="333"/>
                    <a:pt x="1045" y="334"/>
                    <a:pt x="1044" y="335"/>
                  </a:cubicBezTo>
                  <a:cubicBezTo>
                    <a:pt x="1043" y="335"/>
                    <a:pt x="1042" y="335"/>
                    <a:pt x="1041" y="335"/>
                  </a:cubicBezTo>
                  <a:cubicBezTo>
                    <a:pt x="1040" y="335"/>
                    <a:pt x="1038" y="337"/>
                    <a:pt x="1038" y="336"/>
                  </a:cubicBezTo>
                  <a:close/>
                  <a:moveTo>
                    <a:pt x="763" y="578"/>
                  </a:moveTo>
                  <a:cubicBezTo>
                    <a:pt x="763" y="578"/>
                    <a:pt x="761" y="583"/>
                    <a:pt x="760" y="582"/>
                  </a:cubicBezTo>
                  <a:cubicBezTo>
                    <a:pt x="759" y="581"/>
                    <a:pt x="759" y="581"/>
                    <a:pt x="759" y="580"/>
                  </a:cubicBezTo>
                  <a:cubicBezTo>
                    <a:pt x="758" y="580"/>
                    <a:pt x="758" y="581"/>
                    <a:pt x="757" y="581"/>
                  </a:cubicBezTo>
                  <a:cubicBezTo>
                    <a:pt x="757" y="581"/>
                    <a:pt x="757" y="581"/>
                    <a:pt x="757" y="581"/>
                  </a:cubicBezTo>
                  <a:cubicBezTo>
                    <a:pt x="757" y="581"/>
                    <a:pt x="757" y="581"/>
                    <a:pt x="757" y="581"/>
                  </a:cubicBezTo>
                  <a:cubicBezTo>
                    <a:pt x="757" y="579"/>
                    <a:pt x="758" y="576"/>
                    <a:pt x="761" y="576"/>
                  </a:cubicBezTo>
                  <a:cubicBezTo>
                    <a:pt x="761" y="576"/>
                    <a:pt x="762" y="577"/>
                    <a:pt x="763" y="577"/>
                  </a:cubicBezTo>
                  <a:cubicBezTo>
                    <a:pt x="763" y="577"/>
                    <a:pt x="763" y="577"/>
                    <a:pt x="763" y="578"/>
                  </a:cubicBezTo>
                  <a:close/>
                  <a:moveTo>
                    <a:pt x="431" y="874"/>
                  </a:moveTo>
                  <a:cubicBezTo>
                    <a:pt x="431" y="874"/>
                    <a:pt x="431" y="875"/>
                    <a:pt x="431" y="875"/>
                  </a:cubicBezTo>
                  <a:cubicBezTo>
                    <a:pt x="431" y="875"/>
                    <a:pt x="432" y="877"/>
                    <a:pt x="432" y="877"/>
                  </a:cubicBezTo>
                  <a:cubicBezTo>
                    <a:pt x="432" y="877"/>
                    <a:pt x="431" y="875"/>
                    <a:pt x="432" y="875"/>
                  </a:cubicBezTo>
                  <a:cubicBezTo>
                    <a:pt x="432" y="875"/>
                    <a:pt x="432" y="876"/>
                    <a:pt x="432" y="876"/>
                  </a:cubicBezTo>
                  <a:cubicBezTo>
                    <a:pt x="433" y="875"/>
                    <a:pt x="432" y="875"/>
                    <a:pt x="432" y="874"/>
                  </a:cubicBezTo>
                  <a:cubicBezTo>
                    <a:pt x="432" y="874"/>
                    <a:pt x="432" y="874"/>
                    <a:pt x="433" y="874"/>
                  </a:cubicBezTo>
                  <a:cubicBezTo>
                    <a:pt x="432" y="875"/>
                    <a:pt x="432" y="875"/>
                    <a:pt x="433" y="875"/>
                  </a:cubicBezTo>
                  <a:cubicBezTo>
                    <a:pt x="433" y="875"/>
                    <a:pt x="433" y="875"/>
                    <a:pt x="433" y="875"/>
                  </a:cubicBezTo>
                  <a:cubicBezTo>
                    <a:pt x="433" y="875"/>
                    <a:pt x="433" y="876"/>
                    <a:pt x="433" y="876"/>
                  </a:cubicBezTo>
                  <a:cubicBezTo>
                    <a:pt x="434" y="875"/>
                    <a:pt x="433" y="875"/>
                    <a:pt x="433" y="875"/>
                  </a:cubicBezTo>
                  <a:cubicBezTo>
                    <a:pt x="433" y="875"/>
                    <a:pt x="433" y="875"/>
                    <a:pt x="433" y="875"/>
                  </a:cubicBezTo>
                  <a:cubicBezTo>
                    <a:pt x="433" y="875"/>
                    <a:pt x="433" y="875"/>
                    <a:pt x="433" y="875"/>
                  </a:cubicBezTo>
                  <a:cubicBezTo>
                    <a:pt x="433" y="875"/>
                    <a:pt x="434" y="875"/>
                    <a:pt x="434" y="875"/>
                  </a:cubicBezTo>
                  <a:cubicBezTo>
                    <a:pt x="434" y="875"/>
                    <a:pt x="434" y="875"/>
                    <a:pt x="434" y="874"/>
                  </a:cubicBezTo>
                  <a:cubicBezTo>
                    <a:pt x="434" y="875"/>
                    <a:pt x="435" y="876"/>
                    <a:pt x="435" y="876"/>
                  </a:cubicBezTo>
                  <a:cubicBezTo>
                    <a:pt x="435" y="876"/>
                    <a:pt x="435" y="875"/>
                    <a:pt x="435" y="874"/>
                  </a:cubicBezTo>
                  <a:cubicBezTo>
                    <a:pt x="435" y="874"/>
                    <a:pt x="435" y="874"/>
                    <a:pt x="435" y="874"/>
                  </a:cubicBezTo>
                  <a:cubicBezTo>
                    <a:pt x="435" y="874"/>
                    <a:pt x="435" y="874"/>
                    <a:pt x="435" y="874"/>
                  </a:cubicBezTo>
                  <a:cubicBezTo>
                    <a:pt x="435" y="875"/>
                    <a:pt x="435" y="875"/>
                    <a:pt x="435" y="876"/>
                  </a:cubicBezTo>
                  <a:cubicBezTo>
                    <a:pt x="435" y="877"/>
                    <a:pt x="435" y="876"/>
                    <a:pt x="435" y="876"/>
                  </a:cubicBezTo>
                  <a:cubicBezTo>
                    <a:pt x="435" y="876"/>
                    <a:pt x="435" y="876"/>
                    <a:pt x="435" y="876"/>
                  </a:cubicBezTo>
                  <a:cubicBezTo>
                    <a:pt x="435" y="877"/>
                    <a:pt x="436" y="875"/>
                    <a:pt x="435" y="875"/>
                  </a:cubicBezTo>
                  <a:cubicBezTo>
                    <a:pt x="436" y="875"/>
                    <a:pt x="436" y="877"/>
                    <a:pt x="435" y="877"/>
                  </a:cubicBezTo>
                  <a:cubicBezTo>
                    <a:pt x="436" y="877"/>
                    <a:pt x="436" y="876"/>
                    <a:pt x="436" y="876"/>
                  </a:cubicBezTo>
                  <a:cubicBezTo>
                    <a:pt x="436" y="876"/>
                    <a:pt x="436" y="877"/>
                    <a:pt x="437" y="877"/>
                  </a:cubicBezTo>
                  <a:cubicBezTo>
                    <a:pt x="437" y="876"/>
                    <a:pt x="436" y="876"/>
                    <a:pt x="437" y="877"/>
                  </a:cubicBezTo>
                  <a:cubicBezTo>
                    <a:pt x="437" y="877"/>
                    <a:pt x="436" y="875"/>
                    <a:pt x="436" y="875"/>
                  </a:cubicBezTo>
                  <a:cubicBezTo>
                    <a:pt x="436" y="875"/>
                    <a:pt x="437" y="875"/>
                    <a:pt x="436" y="875"/>
                  </a:cubicBezTo>
                  <a:cubicBezTo>
                    <a:pt x="437" y="875"/>
                    <a:pt x="437" y="874"/>
                    <a:pt x="437" y="873"/>
                  </a:cubicBezTo>
                  <a:cubicBezTo>
                    <a:pt x="437" y="873"/>
                    <a:pt x="437" y="873"/>
                    <a:pt x="437" y="873"/>
                  </a:cubicBezTo>
                  <a:cubicBezTo>
                    <a:pt x="437" y="873"/>
                    <a:pt x="437" y="876"/>
                    <a:pt x="437" y="876"/>
                  </a:cubicBezTo>
                  <a:cubicBezTo>
                    <a:pt x="438" y="876"/>
                    <a:pt x="438" y="874"/>
                    <a:pt x="438" y="874"/>
                  </a:cubicBezTo>
                  <a:cubicBezTo>
                    <a:pt x="438" y="874"/>
                    <a:pt x="438" y="874"/>
                    <a:pt x="438" y="874"/>
                  </a:cubicBezTo>
                  <a:cubicBezTo>
                    <a:pt x="438" y="874"/>
                    <a:pt x="438" y="876"/>
                    <a:pt x="438" y="876"/>
                  </a:cubicBezTo>
                  <a:cubicBezTo>
                    <a:pt x="439" y="875"/>
                    <a:pt x="439" y="874"/>
                    <a:pt x="439" y="874"/>
                  </a:cubicBezTo>
                  <a:cubicBezTo>
                    <a:pt x="439" y="873"/>
                    <a:pt x="439" y="873"/>
                    <a:pt x="439" y="873"/>
                  </a:cubicBezTo>
                  <a:cubicBezTo>
                    <a:pt x="439" y="874"/>
                    <a:pt x="439" y="874"/>
                    <a:pt x="439" y="875"/>
                  </a:cubicBezTo>
                  <a:cubicBezTo>
                    <a:pt x="439" y="875"/>
                    <a:pt x="439" y="875"/>
                    <a:pt x="438" y="875"/>
                  </a:cubicBezTo>
                  <a:cubicBezTo>
                    <a:pt x="438" y="876"/>
                    <a:pt x="437" y="877"/>
                    <a:pt x="438" y="876"/>
                  </a:cubicBezTo>
                  <a:cubicBezTo>
                    <a:pt x="439" y="878"/>
                    <a:pt x="440" y="877"/>
                    <a:pt x="440" y="876"/>
                  </a:cubicBezTo>
                  <a:cubicBezTo>
                    <a:pt x="440" y="876"/>
                    <a:pt x="440" y="876"/>
                    <a:pt x="440" y="876"/>
                  </a:cubicBezTo>
                  <a:cubicBezTo>
                    <a:pt x="441" y="876"/>
                    <a:pt x="440" y="874"/>
                    <a:pt x="441" y="874"/>
                  </a:cubicBezTo>
                  <a:cubicBezTo>
                    <a:pt x="441" y="874"/>
                    <a:pt x="440" y="875"/>
                    <a:pt x="440" y="875"/>
                  </a:cubicBezTo>
                  <a:cubicBezTo>
                    <a:pt x="441" y="875"/>
                    <a:pt x="442" y="874"/>
                    <a:pt x="442" y="873"/>
                  </a:cubicBezTo>
                  <a:cubicBezTo>
                    <a:pt x="442" y="872"/>
                    <a:pt x="441" y="872"/>
                    <a:pt x="441" y="871"/>
                  </a:cubicBezTo>
                  <a:cubicBezTo>
                    <a:pt x="441" y="871"/>
                    <a:pt x="441" y="871"/>
                    <a:pt x="442" y="871"/>
                  </a:cubicBezTo>
                  <a:cubicBezTo>
                    <a:pt x="442" y="871"/>
                    <a:pt x="441" y="871"/>
                    <a:pt x="442" y="872"/>
                  </a:cubicBezTo>
                  <a:cubicBezTo>
                    <a:pt x="442" y="871"/>
                    <a:pt x="442" y="871"/>
                    <a:pt x="442" y="871"/>
                  </a:cubicBezTo>
                  <a:cubicBezTo>
                    <a:pt x="443" y="872"/>
                    <a:pt x="441" y="877"/>
                    <a:pt x="443" y="875"/>
                  </a:cubicBezTo>
                  <a:cubicBezTo>
                    <a:pt x="444" y="874"/>
                    <a:pt x="443" y="872"/>
                    <a:pt x="443" y="871"/>
                  </a:cubicBezTo>
                  <a:cubicBezTo>
                    <a:pt x="444" y="870"/>
                    <a:pt x="440" y="863"/>
                    <a:pt x="440" y="862"/>
                  </a:cubicBezTo>
                  <a:cubicBezTo>
                    <a:pt x="441" y="863"/>
                    <a:pt x="441" y="863"/>
                    <a:pt x="441" y="863"/>
                  </a:cubicBezTo>
                  <a:cubicBezTo>
                    <a:pt x="442" y="864"/>
                    <a:pt x="442" y="866"/>
                    <a:pt x="443" y="867"/>
                  </a:cubicBezTo>
                  <a:cubicBezTo>
                    <a:pt x="443" y="867"/>
                    <a:pt x="445" y="873"/>
                    <a:pt x="446" y="872"/>
                  </a:cubicBezTo>
                  <a:cubicBezTo>
                    <a:pt x="446" y="872"/>
                    <a:pt x="446" y="872"/>
                    <a:pt x="446" y="872"/>
                  </a:cubicBezTo>
                  <a:cubicBezTo>
                    <a:pt x="446" y="872"/>
                    <a:pt x="446" y="871"/>
                    <a:pt x="446" y="871"/>
                  </a:cubicBezTo>
                  <a:cubicBezTo>
                    <a:pt x="446" y="871"/>
                    <a:pt x="447" y="870"/>
                    <a:pt x="447" y="870"/>
                  </a:cubicBezTo>
                  <a:cubicBezTo>
                    <a:pt x="447" y="870"/>
                    <a:pt x="447" y="869"/>
                    <a:pt x="447" y="869"/>
                  </a:cubicBezTo>
                  <a:cubicBezTo>
                    <a:pt x="447" y="869"/>
                    <a:pt x="447" y="870"/>
                    <a:pt x="447" y="870"/>
                  </a:cubicBezTo>
                  <a:cubicBezTo>
                    <a:pt x="447" y="870"/>
                    <a:pt x="449" y="871"/>
                    <a:pt x="450" y="871"/>
                  </a:cubicBezTo>
                  <a:cubicBezTo>
                    <a:pt x="450" y="871"/>
                    <a:pt x="450" y="871"/>
                    <a:pt x="450" y="871"/>
                  </a:cubicBezTo>
                  <a:cubicBezTo>
                    <a:pt x="450" y="872"/>
                    <a:pt x="450" y="873"/>
                    <a:pt x="450" y="874"/>
                  </a:cubicBezTo>
                  <a:cubicBezTo>
                    <a:pt x="450" y="874"/>
                    <a:pt x="450" y="874"/>
                    <a:pt x="450" y="875"/>
                  </a:cubicBezTo>
                  <a:cubicBezTo>
                    <a:pt x="450" y="876"/>
                    <a:pt x="450" y="876"/>
                    <a:pt x="451" y="877"/>
                  </a:cubicBezTo>
                  <a:cubicBezTo>
                    <a:pt x="451" y="878"/>
                    <a:pt x="451" y="879"/>
                    <a:pt x="451" y="879"/>
                  </a:cubicBezTo>
                  <a:cubicBezTo>
                    <a:pt x="452" y="880"/>
                    <a:pt x="452" y="880"/>
                    <a:pt x="452" y="879"/>
                  </a:cubicBezTo>
                  <a:cubicBezTo>
                    <a:pt x="452" y="879"/>
                    <a:pt x="452" y="880"/>
                    <a:pt x="452" y="880"/>
                  </a:cubicBezTo>
                  <a:cubicBezTo>
                    <a:pt x="451" y="880"/>
                    <a:pt x="451" y="882"/>
                    <a:pt x="451" y="883"/>
                  </a:cubicBezTo>
                  <a:cubicBezTo>
                    <a:pt x="451" y="884"/>
                    <a:pt x="452" y="885"/>
                    <a:pt x="452" y="886"/>
                  </a:cubicBezTo>
                  <a:cubicBezTo>
                    <a:pt x="454" y="888"/>
                    <a:pt x="454" y="888"/>
                    <a:pt x="455" y="887"/>
                  </a:cubicBezTo>
                  <a:cubicBezTo>
                    <a:pt x="454" y="887"/>
                    <a:pt x="456" y="888"/>
                    <a:pt x="456" y="888"/>
                  </a:cubicBezTo>
                  <a:cubicBezTo>
                    <a:pt x="456" y="888"/>
                    <a:pt x="455" y="888"/>
                    <a:pt x="455" y="889"/>
                  </a:cubicBezTo>
                  <a:cubicBezTo>
                    <a:pt x="456" y="890"/>
                    <a:pt x="457" y="889"/>
                    <a:pt x="457" y="888"/>
                  </a:cubicBezTo>
                  <a:cubicBezTo>
                    <a:pt x="457" y="889"/>
                    <a:pt x="461" y="890"/>
                    <a:pt x="461" y="891"/>
                  </a:cubicBezTo>
                  <a:cubicBezTo>
                    <a:pt x="462" y="891"/>
                    <a:pt x="463" y="892"/>
                    <a:pt x="462" y="893"/>
                  </a:cubicBezTo>
                  <a:cubicBezTo>
                    <a:pt x="462" y="894"/>
                    <a:pt x="462" y="893"/>
                    <a:pt x="461" y="893"/>
                  </a:cubicBezTo>
                  <a:cubicBezTo>
                    <a:pt x="460" y="893"/>
                    <a:pt x="462" y="895"/>
                    <a:pt x="461" y="895"/>
                  </a:cubicBezTo>
                  <a:cubicBezTo>
                    <a:pt x="460" y="895"/>
                    <a:pt x="460" y="893"/>
                    <a:pt x="459" y="893"/>
                  </a:cubicBezTo>
                  <a:cubicBezTo>
                    <a:pt x="458" y="894"/>
                    <a:pt x="459" y="895"/>
                    <a:pt x="460" y="896"/>
                  </a:cubicBezTo>
                  <a:cubicBezTo>
                    <a:pt x="460" y="896"/>
                    <a:pt x="462" y="898"/>
                    <a:pt x="462" y="898"/>
                  </a:cubicBezTo>
                  <a:cubicBezTo>
                    <a:pt x="464" y="898"/>
                    <a:pt x="463" y="896"/>
                    <a:pt x="463" y="895"/>
                  </a:cubicBezTo>
                  <a:cubicBezTo>
                    <a:pt x="463" y="895"/>
                    <a:pt x="465" y="898"/>
                    <a:pt x="466" y="899"/>
                  </a:cubicBezTo>
                  <a:cubicBezTo>
                    <a:pt x="466" y="900"/>
                    <a:pt x="466" y="901"/>
                    <a:pt x="468" y="903"/>
                  </a:cubicBezTo>
                  <a:cubicBezTo>
                    <a:pt x="468" y="904"/>
                    <a:pt x="468" y="904"/>
                    <a:pt x="468" y="904"/>
                  </a:cubicBezTo>
                  <a:cubicBezTo>
                    <a:pt x="468" y="905"/>
                    <a:pt x="469" y="906"/>
                    <a:pt x="469" y="907"/>
                  </a:cubicBezTo>
                  <a:cubicBezTo>
                    <a:pt x="469" y="909"/>
                    <a:pt x="469" y="909"/>
                    <a:pt x="468" y="910"/>
                  </a:cubicBezTo>
                  <a:cubicBezTo>
                    <a:pt x="468" y="911"/>
                    <a:pt x="467" y="918"/>
                    <a:pt x="467" y="918"/>
                  </a:cubicBezTo>
                  <a:cubicBezTo>
                    <a:pt x="468" y="918"/>
                    <a:pt x="471" y="914"/>
                    <a:pt x="470" y="913"/>
                  </a:cubicBezTo>
                  <a:cubicBezTo>
                    <a:pt x="472" y="915"/>
                    <a:pt x="469" y="916"/>
                    <a:pt x="469" y="917"/>
                  </a:cubicBezTo>
                  <a:cubicBezTo>
                    <a:pt x="468" y="919"/>
                    <a:pt x="470" y="920"/>
                    <a:pt x="470" y="918"/>
                  </a:cubicBezTo>
                  <a:cubicBezTo>
                    <a:pt x="470" y="919"/>
                    <a:pt x="472" y="917"/>
                    <a:pt x="471" y="917"/>
                  </a:cubicBezTo>
                  <a:cubicBezTo>
                    <a:pt x="472" y="917"/>
                    <a:pt x="472" y="918"/>
                    <a:pt x="473" y="918"/>
                  </a:cubicBezTo>
                  <a:cubicBezTo>
                    <a:pt x="473" y="918"/>
                    <a:pt x="473" y="918"/>
                    <a:pt x="474" y="918"/>
                  </a:cubicBezTo>
                  <a:cubicBezTo>
                    <a:pt x="476" y="918"/>
                    <a:pt x="476" y="917"/>
                    <a:pt x="478" y="916"/>
                  </a:cubicBezTo>
                  <a:cubicBezTo>
                    <a:pt x="478" y="916"/>
                    <a:pt x="479" y="915"/>
                    <a:pt x="479" y="915"/>
                  </a:cubicBezTo>
                  <a:cubicBezTo>
                    <a:pt x="480" y="915"/>
                    <a:pt x="481" y="916"/>
                    <a:pt x="482" y="915"/>
                  </a:cubicBezTo>
                  <a:cubicBezTo>
                    <a:pt x="482" y="914"/>
                    <a:pt x="480" y="914"/>
                    <a:pt x="481" y="912"/>
                  </a:cubicBezTo>
                  <a:cubicBezTo>
                    <a:pt x="481" y="912"/>
                    <a:pt x="482" y="914"/>
                    <a:pt x="482" y="914"/>
                  </a:cubicBezTo>
                  <a:cubicBezTo>
                    <a:pt x="483" y="914"/>
                    <a:pt x="484" y="913"/>
                    <a:pt x="484" y="913"/>
                  </a:cubicBezTo>
                  <a:cubicBezTo>
                    <a:pt x="486" y="911"/>
                    <a:pt x="483" y="909"/>
                    <a:pt x="484" y="907"/>
                  </a:cubicBezTo>
                  <a:cubicBezTo>
                    <a:pt x="484" y="907"/>
                    <a:pt x="487" y="911"/>
                    <a:pt x="487" y="912"/>
                  </a:cubicBezTo>
                  <a:cubicBezTo>
                    <a:pt x="488" y="913"/>
                    <a:pt x="489" y="915"/>
                    <a:pt x="490" y="913"/>
                  </a:cubicBezTo>
                  <a:cubicBezTo>
                    <a:pt x="490" y="913"/>
                    <a:pt x="491" y="918"/>
                    <a:pt x="492" y="918"/>
                  </a:cubicBezTo>
                  <a:cubicBezTo>
                    <a:pt x="492" y="922"/>
                    <a:pt x="492" y="922"/>
                    <a:pt x="492" y="922"/>
                  </a:cubicBezTo>
                  <a:cubicBezTo>
                    <a:pt x="492" y="924"/>
                    <a:pt x="493" y="925"/>
                    <a:pt x="494" y="926"/>
                  </a:cubicBezTo>
                  <a:cubicBezTo>
                    <a:pt x="495" y="928"/>
                    <a:pt x="495" y="930"/>
                    <a:pt x="495" y="932"/>
                  </a:cubicBezTo>
                  <a:cubicBezTo>
                    <a:pt x="495" y="933"/>
                    <a:pt x="495" y="934"/>
                    <a:pt x="496" y="934"/>
                  </a:cubicBezTo>
                  <a:cubicBezTo>
                    <a:pt x="497" y="935"/>
                    <a:pt x="496" y="933"/>
                    <a:pt x="497" y="934"/>
                  </a:cubicBezTo>
                  <a:cubicBezTo>
                    <a:pt x="497" y="934"/>
                    <a:pt x="498" y="936"/>
                    <a:pt x="498" y="936"/>
                  </a:cubicBezTo>
                  <a:cubicBezTo>
                    <a:pt x="499" y="937"/>
                    <a:pt x="498" y="938"/>
                    <a:pt x="498" y="939"/>
                  </a:cubicBezTo>
                  <a:cubicBezTo>
                    <a:pt x="499" y="940"/>
                    <a:pt x="499" y="940"/>
                    <a:pt x="500" y="941"/>
                  </a:cubicBezTo>
                  <a:cubicBezTo>
                    <a:pt x="500" y="942"/>
                    <a:pt x="499" y="942"/>
                    <a:pt x="499" y="944"/>
                  </a:cubicBezTo>
                  <a:cubicBezTo>
                    <a:pt x="500" y="945"/>
                    <a:pt x="500" y="945"/>
                    <a:pt x="501" y="946"/>
                  </a:cubicBezTo>
                  <a:cubicBezTo>
                    <a:pt x="501" y="946"/>
                    <a:pt x="501" y="949"/>
                    <a:pt x="501" y="948"/>
                  </a:cubicBezTo>
                  <a:cubicBezTo>
                    <a:pt x="501" y="949"/>
                    <a:pt x="500" y="950"/>
                    <a:pt x="500" y="951"/>
                  </a:cubicBezTo>
                  <a:cubicBezTo>
                    <a:pt x="499" y="952"/>
                    <a:pt x="500" y="952"/>
                    <a:pt x="500" y="953"/>
                  </a:cubicBezTo>
                  <a:cubicBezTo>
                    <a:pt x="499" y="953"/>
                    <a:pt x="499" y="954"/>
                    <a:pt x="498" y="954"/>
                  </a:cubicBezTo>
                  <a:cubicBezTo>
                    <a:pt x="498" y="954"/>
                    <a:pt x="498" y="955"/>
                    <a:pt x="499" y="955"/>
                  </a:cubicBezTo>
                  <a:cubicBezTo>
                    <a:pt x="499" y="956"/>
                    <a:pt x="499" y="957"/>
                    <a:pt x="499" y="958"/>
                  </a:cubicBezTo>
                  <a:cubicBezTo>
                    <a:pt x="501" y="958"/>
                    <a:pt x="500" y="962"/>
                    <a:pt x="499" y="963"/>
                  </a:cubicBezTo>
                  <a:cubicBezTo>
                    <a:pt x="499" y="965"/>
                    <a:pt x="497" y="967"/>
                    <a:pt x="498" y="969"/>
                  </a:cubicBezTo>
                  <a:cubicBezTo>
                    <a:pt x="498" y="971"/>
                    <a:pt x="499" y="971"/>
                    <a:pt x="500" y="971"/>
                  </a:cubicBezTo>
                  <a:cubicBezTo>
                    <a:pt x="501" y="971"/>
                    <a:pt x="500" y="970"/>
                    <a:pt x="501" y="971"/>
                  </a:cubicBezTo>
                  <a:cubicBezTo>
                    <a:pt x="502" y="971"/>
                    <a:pt x="504" y="974"/>
                    <a:pt x="505" y="975"/>
                  </a:cubicBezTo>
                  <a:cubicBezTo>
                    <a:pt x="506" y="976"/>
                    <a:pt x="507" y="977"/>
                    <a:pt x="508" y="978"/>
                  </a:cubicBezTo>
                  <a:cubicBezTo>
                    <a:pt x="508" y="979"/>
                    <a:pt x="508" y="980"/>
                    <a:pt x="507" y="980"/>
                  </a:cubicBezTo>
                  <a:cubicBezTo>
                    <a:pt x="509" y="982"/>
                    <a:pt x="509" y="985"/>
                    <a:pt x="510" y="987"/>
                  </a:cubicBezTo>
                  <a:cubicBezTo>
                    <a:pt x="510" y="990"/>
                    <a:pt x="511" y="991"/>
                    <a:pt x="511" y="994"/>
                  </a:cubicBezTo>
                  <a:cubicBezTo>
                    <a:pt x="511" y="997"/>
                    <a:pt x="513" y="998"/>
                    <a:pt x="515" y="1000"/>
                  </a:cubicBezTo>
                  <a:cubicBezTo>
                    <a:pt x="516" y="1001"/>
                    <a:pt x="517" y="1001"/>
                    <a:pt x="517" y="1002"/>
                  </a:cubicBezTo>
                  <a:cubicBezTo>
                    <a:pt x="517" y="1003"/>
                    <a:pt x="516" y="1003"/>
                    <a:pt x="516" y="1004"/>
                  </a:cubicBezTo>
                  <a:cubicBezTo>
                    <a:pt x="517" y="1006"/>
                    <a:pt x="520" y="1006"/>
                    <a:pt x="521" y="1007"/>
                  </a:cubicBezTo>
                  <a:cubicBezTo>
                    <a:pt x="522" y="1008"/>
                    <a:pt x="522" y="1009"/>
                    <a:pt x="523" y="1009"/>
                  </a:cubicBezTo>
                  <a:cubicBezTo>
                    <a:pt x="523" y="1010"/>
                    <a:pt x="525" y="1010"/>
                    <a:pt x="526" y="1010"/>
                  </a:cubicBezTo>
                  <a:cubicBezTo>
                    <a:pt x="526" y="1010"/>
                    <a:pt x="527" y="1012"/>
                    <a:pt x="527" y="1012"/>
                  </a:cubicBezTo>
                  <a:cubicBezTo>
                    <a:pt x="529" y="1013"/>
                    <a:pt x="530" y="1012"/>
                    <a:pt x="531" y="1013"/>
                  </a:cubicBezTo>
                  <a:cubicBezTo>
                    <a:pt x="532" y="1013"/>
                    <a:pt x="533" y="1015"/>
                    <a:pt x="534" y="1014"/>
                  </a:cubicBezTo>
                  <a:cubicBezTo>
                    <a:pt x="535" y="1014"/>
                    <a:pt x="535" y="1013"/>
                    <a:pt x="536" y="1013"/>
                  </a:cubicBezTo>
                  <a:cubicBezTo>
                    <a:pt x="536" y="1013"/>
                    <a:pt x="535" y="1014"/>
                    <a:pt x="537" y="1014"/>
                  </a:cubicBezTo>
                  <a:cubicBezTo>
                    <a:pt x="538" y="1014"/>
                    <a:pt x="537" y="1012"/>
                    <a:pt x="537" y="1012"/>
                  </a:cubicBezTo>
                  <a:cubicBezTo>
                    <a:pt x="536" y="1011"/>
                    <a:pt x="535" y="1010"/>
                    <a:pt x="535" y="1009"/>
                  </a:cubicBezTo>
                  <a:cubicBezTo>
                    <a:pt x="535" y="1009"/>
                    <a:pt x="534" y="1007"/>
                    <a:pt x="534" y="1006"/>
                  </a:cubicBezTo>
                  <a:cubicBezTo>
                    <a:pt x="533" y="1005"/>
                    <a:pt x="531" y="1005"/>
                    <a:pt x="531" y="1003"/>
                  </a:cubicBezTo>
                  <a:cubicBezTo>
                    <a:pt x="530" y="1001"/>
                    <a:pt x="530" y="1000"/>
                    <a:pt x="530" y="998"/>
                  </a:cubicBezTo>
                  <a:cubicBezTo>
                    <a:pt x="530" y="994"/>
                    <a:pt x="531" y="991"/>
                    <a:pt x="529" y="988"/>
                  </a:cubicBezTo>
                  <a:cubicBezTo>
                    <a:pt x="528" y="987"/>
                    <a:pt x="522" y="981"/>
                    <a:pt x="522" y="981"/>
                  </a:cubicBezTo>
                  <a:cubicBezTo>
                    <a:pt x="522" y="981"/>
                    <a:pt x="522" y="981"/>
                    <a:pt x="522" y="981"/>
                  </a:cubicBezTo>
                  <a:cubicBezTo>
                    <a:pt x="522" y="980"/>
                    <a:pt x="520" y="981"/>
                    <a:pt x="519" y="980"/>
                  </a:cubicBezTo>
                  <a:cubicBezTo>
                    <a:pt x="518" y="980"/>
                    <a:pt x="517" y="979"/>
                    <a:pt x="516" y="978"/>
                  </a:cubicBezTo>
                  <a:cubicBezTo>
                    <a:pt x="516" y="978"/>
                    <a:pt x="515" y="976"/>
                    <a:pt x="515" y="976"/>
                  </a:cubicBezTo>
                  <a:cubicBezTo>
                    <a:pt x="514" y="976"/>
                    <a:pt x="514" y="977"/>
                    <a:pt x="513" y="977"/>
                  </a:cubicBezTo>
                  <a:cubicBezTo>
                    <a:pt x="511" y="976"/>
                    <a:pt x="515" y="975"/>
                    <a:pt x="514" y="973"/>
                  </a:cubicBezTo>
                  <a:cubicBezTo>
                    <a:pt x="514" y="973"/>
                    <a:pt x="512" y="968"/>
                    <a:pt x="512" y="968"/>
                  </a:cubicBezTo>
                  <a:cubicBezTo>
                    <a:pt x="512" y="968"/>
                    <a:pt x="512" y="969"/>
                    <a:pt x="511" y="969"/>
                  </a:cubicBezTo>
                  <a:cubicBezTo>
                    <a:pt x="510" y="968"/>
                    <a:pt x="510" y="967"/>
                    <a:pt x="509" y="966"/>
                  </a:cubicBezTo>
                  <a:cubicBezTo>
                    <a:pt x="509" y="965"/>
                    <a:pt x="509" y="964"/>
                    <a:pt x="508" y="963"/>
                  </a:cubicBezTo>
                  <a:cubicBezTo>
                    <a:pt x="507" y="963"/>
                    <a:pt x="506" y="965"/>
                    <a:pt x="505" y="965"/>
                  </a:cubicBezTo>
                  <a:cubicBezTo>
                    <a:pt x="506" y="965"/>
                    <a:pt x="505" y="961"/>
                    <a:pt x="504" y="961"/>
                  </a:cubicBezTo>
                  <a:cubicBezTo>
                    <a:pt x="504" y="960"/>
                    <a:pt x="504" y="958"/>
                    <a:pt x="504" y="957"/>
                  </a:cubicBezTo>
                  <a:cubicBezTo>
                    <a:pt x="504" y="957"/>
                    <a:pt x="504" y="955"/>
                    <a:pt x="505" y="954"/>
                  </a:cubicBezTo>
                  <a:cubicBezTo>
                    <a:pt x="505" y="953"/>
                    <a:pt x="506" y="953"/>
                    <a:pt x="506" y="952"/>
                  </a:cubicBezTo>
                  <a:cubicBezTo>
                    <a:pt x="506" y="951"/>
                    <a:pt x="506" y="950"/>
                    <a:pt x="506" y="949"/>
                  </a:cubicBezTo>
                  <a:cubicBezTo>
                    <a:pt x="507" y="947"/>
                    <a:pt x="508" y="946"/>
                    <a:pt x="508" y="944"/>
                  </a:cubicBezTo>
                  <a:cubicBezTo>
                    <a:pt x="509" y="943"/>
                    <a:pt x="508" y="942"/>
                    <a:pt x="508" y="940"/>
                  </a:cubicBezTo>
                  <a:cubicBezTo>
                    <a:pt x="508" y="940"/>
                    <a:pt x="509" y="939"/>
                    <a:pt x="509" y="938"/>
                  </a:cubicBezTo>
                  <a:cubicBezTo>
                    <a:pt x="509" y="938"/>
                    <a:pt x="508" y="936"/>
                    <a:pt x="508" y="936"/>
                  </a:cubicBezTo>
                  <a:cubicBezTo>
                    <a:pt x="509" y="935"/>
                    <a:pt x="512" y="935"/>
                    <a:pt x="513" y="935"/>
                  </a:cubicBezTo>
                  <a:cubicBezTo>
                    <a:pt x="515" y="936"/>
                    <a:pt x="514" y="937"/>
                    <a:pt x="515" y="939"/>
                  </a:cubicBezTo>
                  <a:cubicBezTo>
                    <a:pt x="515" y="939"/>
                    <a:pt x="514" y="940"/>
                    <a:pt x="514" y="940"/>
                  </a:cubicBezTo>
                  <a:cubicBezTo>
                    <a:pt x="514" y="941"/>
                    <a:pt x="516" y="941"/>
                    <a:pt x="517" y="941"/>
                  </a:cubicBezTo>
                  <a:cubicBezTo>
                    <a:pt x="517" y="941"/>
                    <a:pt x="518" y="941"/>
                    <a:pt x="518" y="941"/>
                  </a:cubicBezTo>
                  <a:cubicBezTo>
                    <a:pt x="519" y="941"/>
                    <a:pt x="520" y="940"/>
                    <a:pt x="520" y="940"/>
                  </a:cubicBezTo>
                  <a:cubicBezTo>
                    <a:pt x="522" y="940"/>
                    <a:pt x="523" y="942"/>
                    <a:pt x="524" y="943"/>
                  </a:cubicBezTo>
                  <a:cubicBezTo>
                    <a:pt x="525" y="944"/>
                    <a:pt x="525" y="944"/>
                    <a:pt x="526" y="944"/>
                  </a:cubicBezTo>
                  <a:cubicBezTo>
                    <a:pt x="526" y="945"/>
                    <a:pt x="527" y="944"/>
                    <a:pt x="527" y="945"/>
                  </a:cubicBezTo>
                  <a:cubicBezTo>
                    <a:pt x="528" y="945"/>
                    <a:pt x="529" y="948"/>
                    <a:pt x="529" y="949"/>
                  </a:cubicBezTo>
                  <a:cubicBezTo>
                    <a:pt x="530" y="949"/>
                    <a:pt x="530" y="949"/>
                    <a:pt x="530" y="950"/>
                  </a:cubicBezTo>
                  <a:cubicBezTo>
                    <a:pt x="531" y="951"/>
                    <a:pt x="530" y="952"/>
                    <a:pt x="531" y="952"/>
                  </a:cubicBezTo>
                  <a:cubicBezTo>
                    <a:pt x="533" y="955"/>
                    <a:pt x="533" y="952"/>
                    <a:pt x="534" y="951"/>
                  </a:cubicBezTo>
                  <a:cubicBezTo>
                    <a:pt x="536" y="951"/>
                    <a:pt x="534" y="954"/>
                    <a:pt x="534" y="955"/>
                  </a:cubicBezTo>
                  <a:cubicBezTo>
                    <a:pt x="535" y="956"/>
                    <a:pt x="537" y="955"/>
                    <a:pt x="538" y="955"/>
                  </a:cubicBezTo>
                  <a:cubicBezTo>
                    <a:pt x="540" y="955"/>
                    <a:pt x="540" y="957"/>
                    <a:pt x="541" y="958"/>
                  </a:cubicBezTo>
                  <a:cubicBezTo>
                    <a:pt x="542" y="958"/>
                    <a:pt x="545" y="958"/>
                    <a:pt x="546" y="958"/>
                  </a:cubicBezTo>
                  <a:cubicBezTo>
                    <a:pt x="545" y="959"/>
                    <a:pt x="543" y="960"/>
                    <a:pt x="543" y="962"/>
                  </a:cubicBezTo>
                  <a:cubicBezTo>
                    <a:pt x="543" y="964"/>
                    <a:pt x="543" y="966"/>
                    <a:pt x="544" y="967"/>
                  </a:cubicBezTo>
                  <a:cubicBezTo>
                    <a:pt x="543" y="967"/>
                    <a:pt x="541" y="968"/>
                    <a:pt x="543" y="969"/>
                  </a:cubicBezTo>
                  <a:cubicBezTo>
                    <a:pt x="545" y="969"/>
                    <a:pt x="547" y="967"/>
                    <a:pt x="548" y="966"/>
                  </a:cubicBezTo>
                  <a:cubicBezTo>
                    <a:pt x="548" y="965"/>
                    <a:pt x="548" y="965"/>
                    <a:pt x="548" y="964"/>
                  </a:cubicBezTo>
                  <a:cubicBezTo>
                    <a:pt x="549" y="964"/>
                    <a:pt x="550" y="963"/>
                    <a:pt x="550" y="963"/>
                  </a:cubicBezTo>
                  <a:cubicBezTo>
                    <a:pt x="553" y="962"/>
                    <a:pt x="551" y="962"/>
                    <a:pt x="552" y="960"/>
                  </a:cubicBezTo>
                  <a:cubicBezTo>
                    <a:pt x="552" y="960"/>
                    <a:pt x="554" y="961"/>
                    <a:pt x="554" y="961"/>
                  </a:cubicBezTo>
                  <a:cubicBezTo>
                    <a:pt x="555" y="960"/>
                    <a:pt x="553" y="959"/>
                    <a:pt x="554" y="959"/>
                  </a:cubicBezTo>
                  <a:cubicBezTo>
                    <a:pt x="554" y="958"/>
                    <a:pt x="555" y="960"/>
                    <a:pt x="555" y="958"/>
                  </a:cubicBezTo>
                  <a:cubicBezTo>
                    <a:pt x="556" y="957"/>
                    <a:pt x="554" y="956"/>
                    <a:pt x="555" y="956"/>
                  </a:cubicBezTo>
                  <a:cubicBezTo>
                    <a:pt x="555" y="956"/>
                    <a:pt x="554" y="955"/>
                    <a:pt x="554" y="955"/>
                  </a:cubicBezTo>
                  <a:cubicBezTo>
                    <a:pt x="554" y="956"/>
                    <a:pt x="556" y="955"/>
                    <a:pt x="556" y="955"/>
                  </a:cubicBezTo>
                  <a:cubicBezTo>
                    <a:pt x="558" y="957"/>
                    <a:pt x="560" y="957"/>
                    <a:pt x="562" y="956"/>
                  </a:cubicBezTo>
                  <a:cubicBezTo>
                    <a:pt x="563" y="955"/>
                    <a:pt x="563" y="954"/>
                    <a:pt x="564" y="954"/>
                  </a:cubicBezTo>
                  <a:cubicBezTo>
                    <a:pt x="564" y="954"/>
                    <a:pt x="565" y="954"/>
                    <a:pt x="565" y="954"/>
                  </a:cubicBezTo>
                  <a:cubicBezTo>
                    <a:pt x="566" y="953"/>
                    <a:pt x="566" y="952"/>
                    <a:pt x="566" y="952"/>
                  </a:cubicBezTo>
                  <a:cubicBezTo>
                    <a:pt x="567" y="951"/>
                    <a:pt x="568" y="951"/>
                    <a:pt x="568" y="951"/>
                  </a:cubicBezTo>
                  <a:cubicBezTo>
                    <a:pt x="570" y="950"/>
                    <a:pt x="569" y="949"/>
                    <a:pt x="570" y="948"/>
                  </a:cubicBezTo>
                  <a:cubicBezTo>
                    <a:pt x="571" y="947"/>
                    <a:pt x="571" y="947"/>
                    <a:pt x="572" y="946"/>
                  </a:cubicBezTo>
                  <a:cubicBezTo>
                    <a:pt x="572" y="945"/>
                    <a:pt x="571" y="944"/>
                    <a:pt x="571" y="944"/>
                  </a:cubicBezTo>
                  <a:cubicBezTo>
                    <a:pt x="571" y="943"/>
                    <a:pt x="572" y="942"/>
                    <a:pt x="573" y="942"/>
                  </a:cubicBezTo>
                  <a:cubicBezTo>
                    <a:pt x="573" y="941"/>
                    <a:pt x="572" y="940"/>
                    <a:pt x="572" y="939"/>
                  </a:cubicBezTo>
                  <a:cubicBezTo>
                    <a:pt x="573" y="939"/>
                    <a:pt x="573" y="941"/>
                    <a:pt x="574" y="940"/>
                  </a:cubicBezTo>
                  <a:cubicBezTo>
                    <a:pt x="575" y="939"/>
                    <a:pt x="572" y="937"/>
                    <a:pt x="572" y="936"/>
                  </a:cubicBezTo>
                  <a:cubicBezTo>
                    <a:pt x="571" y="934"/>
                    <a:pt x="571" y="931"/>
                    <a:pt x="571" y="929"/>
                  </a:cubicBezTo>
                  <a:cubicBezTo>
                    <a:pt x="569" y="926"/>
                    <a:pt x="568" y="921"/>
                    <a:pt x="566" y="918"/>
                  </a:cubicBezTo>
                  <a:cubicBezTo>
                    <a:pt x="563" y="915"/>
                    <a:pt x="559" y="912"/>
                    <a:pt x="556" y="910"/>
                  </a:cubicBezTo>
                  <a:cubicBezTo>
                    <a:pt x="554" y="909"/>
                    <a:pt x="552" y="908"/>
                    <a:pt x="551" y="907"/>
                  </a:cubicBezTo>
                  <a:cubicBezTo>
                    <a:pt x="550" y="905"/>
                    <a:pt x="550" y="903"/>
                    <a:pt x="549" y="902"/>
                  </a:cubicBezTo>
                  <a:cubicBezTo>
                    <a:pt x="549" y="900"/>
                    <a:pt x="545" y="900"/>
                    <a:pt x="544" y="899"/>
                  </a:cubicBezTo>
                  <a:cubicBezTo>
                    <a:pt x="544" y="898"/>
                    <a:pt x="544" y="897"/>
                    <a:pt x="544" y="897"/>
                  </a:cubicBezTo>
                  <a:cubicBezTo>
                    <a:pt x="543" y="897"/>
                    <a:pt x="543" y="896"/>
                    <a:pt x="543" y="896"/>
                  </a:cubicBezTo>
                  <a:cubicBezTo>
                    <a:pt x="543" y="896"/>
                    <a:pt x="543" y="895"/>
                    <a:pt x="544" y="895"/>
                  </a:cubicBezTo>
                  <a:cubicBezTo>
                    <a:pt x="544" y="894"/>
                    <a:pt x="544" y="893"/>
                    <a:pt x="544" y="892"/>
                  </a:cubicBezTo>
                  <a:cubicBezTo>
                    <a:pt x="544" y="892"/>
                    <a:pt x="544" y="892"/>
                    <a:pt x="544" y="891"/>
                  </a:cubicBezTo>
                  <a:cubicBezTo>
                    <a:pt x="545" y="889"/>
                    <a:pt x="547" y="889"/>
                    <a:pt x="548" y="887"/>
                  </a:cubicBezTo>
                  <a:cubicBezTo>
                    <a:pt x="548" y="886"/>
                    <a:pt x="547" y="883"/>
                    <a:pt x="548" y="882"/>
                  </a:cubicBezTo>
                  <a:cubicBezTo>
                    <a:pt x="548" y="882"/>
                    <a:pt x="551" y="882"/>
                    <a:pt x="552" y="882"/>
                  </a:cubicBezTo>
                  <a:cubicBezTo>
                    <a:pt x="553" y="881"/>
                    <a:pt x="552" y="880"/>
                    <a:pt x="553" y="880"/>
                  </a:cubicBezTo>
                  <a:cubicBezTo>
                    <a:pt x="553" y="879"/>
                    <a:pt x="553" y="880"/>
                    <a:pt x="555" y="879"/>
                  </a:cubicBezTo>
                  <a:cubicBezTo>
                    <a:pt x="555" y="879"/>
                    <a:pt x="557" y="879"/>
                    <a:pt x="557" y="879"/>
                  </a:cubicBezTo>
                  <a:cubicBezTo>
                    <a:pt x="558" y="878"/>
                    <a:pt x="558" y="877"/>
                    <a:pt x="558" y="877"/>
                  </a:cubicBezTo>
                  <a:cubicBezTo>
                    <a:pt x="558" y="877"/>
                    <a:pt x="558" y="877"/>
                    <a:pt x="557" y="877"/>
                  </a:cubicBezTo>
                  <a:cubicBezTo>
                    <a:pt x="558" y="876"/>
                    <a:pt x="559" y="877"/>
                    <a:pt x="560" y="876"/>
                  </a:cubicBezTo>
                  <a:cubicBezTo>
                    <a:pt x="562" y="876"/>
                    <a:pt x="564" y="876"/>
                    <a:pt x="563" y="874"/>
                  </a:cubicBezTo>
                  <a:cubicBezTo>
                    <a:pt x="564" y="875"/>
                    <a:pt x="565" y="876"/>
                    <a:pt x="566" y="876"/>
                  </a:cubicBezTo>
                  <a:cubicBezTo>
                    <a:pt x="567" y="879"/>
                    <a:pt x="570" y="875"/>
                    <a:pt x="572" y="877"/>
                  </a:cubicBezTo>
                  <a:cubicBezTo>
                    <a:pt x="572" y="877"/>
                    <a:pt x="572" y="877"/>
                    <a:pt x="572" y="877"/>
                  </a:cubicBezTo>
                  <a:cubicBezTo>
                    <a:pt x="572" y="877"/>
                    <a:pt x="571" y="878"/>
                    <a:pt x="571" y="878"/>
                  </a:cubicBezTo>
                  <a:cubicBezTo>
                    <a:pt x="570" y="880"/>
                    <a:pt x="571" y="886"/>
                    <a:pt x="574" y="885"/>
                  </a:cubicBezTo>
                  <a:cubicBezTo>
                    <a:pt x="575" y="885"/>
                    <a:pt x="576" y="884"/>
                    <a:pt x="576" y="883"/>
                  </a:cubicBezTo>
                  <a:cubicBezTo>
                    <a:pt x="576" y="882"/>
                    <a:pt x="574" y="881"/>
                    <a:pt x="574" y="881"/>
                  </a:cubicBezTo>
                  <a:cubicBezTo>
                    <a:pt x="574" y="881"/>
                    <a:pt x="574" y="881"/>
                    <a:pt x="574" y="880"/>
                  </a:cubicBezTo>
                  <a:cubicBezTo>
                    <a:pt x="574" y="880"/>
                    <a:pt x="576" y="880"/>
                    <a:pt x="576" y="879"/>
                  </a:cubicBezTo>
                  <a:cubicBezTo>
                    <a:pt x="577" y="879"/>
                    <a:pt x="578" y="878"/>
                    <a:pt x="579" y="877"/>
                  </a:cubicBezTo>
                  <a:cubicBezTo>
                    <a:pt x="580" y="877"/>
                    <a:pt x="581" y="877"/>
                    <a:pt x="582" y="876"/>
                  </a:cubicBezTo>
                  <a:cubicBezTo>
                    <a:pt x="583" y="876"/>
                    <a:pt x="584" y="876"/>
                    <a:pt x="585" y="875"/>
                  </a:cubicBezTo>
                  <a:cubicBezTo>
                    <a:pt x="587" y="874"/>
                    <a:pt x="589" y="875"/>
                    <a:pt x="591" y="874"/>
                  </a:cubicBezTo>
                  <a:cubicBezTo>
                    <a:pt x="592" y="873"/>
                    <a:pt x="593" y="871"/>
                    <a:pt x="594" y="873"/>
                  </a:cubicBezTo>
                  <a:cubicBezTo>
                    <a:pt x="596" y="875"/>
                    <a:pt x="597" y="868"/>
                    <a:pt x="598" y="868"/>
                  </a:cubicBezTo>
                  <a:cubicBezTo>
                    <a:pt x="598" y="868"/>
                    <a:pt x="599" y="868"/>
                    <a:pt x="599" y="869"/>
                  </a:cubicBezTo>
                  <a:cubicBezTo>
                    <a:pt x="600" y="870"/>
                    <a:pt x="600" y="870"/>
                    <a:pt x="601" y="870"/>
                  </a:cubicBezTo>
                  <a:cubicBezTo>
                    <a:pt x="602" y="870"/>
                    <a:pt x="602" y="869"/>
                    <a:pt x="603" y="869"/>
                  </a:cubicBezTo>
                  <a:cubicBezTo>
                    <a:pt x="603" y="869"/>
                    <a:pt x="603" y="869"/>
                    <a:pt x="604" y="869"/>
                  </a:cubicBezTo>
                  <a:cubicBezTo>
                    <a:pt x="604" y="869"/>
                    <a:pt x="604" y="869"/>
                    <a:pt x="604" y="869"/>
                  </a:cubicBezTo>
                  <a:cubicBezTo>
                    <a:pt x="604" y="869"/>
                    <a:pt x="604" y="868"/>
                    <a:pt x="604" y="868"/>
                  </a:cubicBezTo>
                  <a:cubicBezTo>
                    <a:pt x="602" y="866"/>
                    <a:pt x="606" y="868"/>
                    <a:pt x="606" y="868"/>
                  </a:cubicBezTo>
                  <a:cubicBezTo>
                    <a:pt x="607" y="868"/>
                    <a:pt x="607" y="867"/>
                    <a:pt x="608" y="867"/>
                  </a:cubicBezTo>
                  <a:cubicBezTo>
                    <a:pt x="609" y="867"/>
                    <a:pt x="610" y="868"/>
                    <a:pt x="611" y="866"/>
                  </a:cubicBezTo>
                  <a:cubicBezTo>
                    <a:pt x="611" y="866"/>
                    <a:pt x="612" y="867"/>
                    <a:pt x="612" y="867"/>
                  </a:cubicBezTo>
                  <a:cubicBezTo>
                    <a:pt x="615" y="868"/>
                    <a:pt x="617" y="865"/>
                    <a:pt x="618" y="863"/>
                  </a:cubicBezTo>
                  <a:cubicBezTo>
                    <a:pt x="619" y="862"/>
                    <a:pt x="619" y="861"/>
                    <a:pt x="621" y="861"/>
                  </a:cubicBezTo>
                  <a:cubicBezTo>
                    <a:pt x="622" y="861"/>
                    <a:pt x="623" y="862"/>
                    <a:pt x="623" y="860"/>
                  </a:cubicBezTo>
                  <a:cubicBezTo>
                    <a:pt x="623" y="860"/>
                    <a:pt x="623" y="859"/>
                    <a:pt x="623" y="859"/>
                  </a:cubicBezTo>
                  <a:cubicBezTo>
                    <a:pt x="623" y="858"/>
                    <a:pt x="626" y="858"/>
                    <a:pt x="626" y="858"/>
                  </a:cubicBezTo>
                  <a:cubicBezTo>
                    <a:pt x="626" y="857"/>
                    <a:pt x="628" y="857"/>
                    <a:pt x="628" y="856"/>
                  </a:cubicBezTo>
                  <a:cubicBezTo>
                    <a:pt x="628" y="856"/>
                    <a:pt x="628" y="856"/>
                    <a:pt x="628" y="856"/>
                  </a:cubicBezTo>
                  <a:cubicBezTo>
                    <a:pt x="627" y="853"/>
                    <a:pt x="632" y="855"/>
                    <a:pt x="632" y="852"/>
                  </a:cubicBezTo>
                  <a:cubicBezTo>
                    <a:pt x="632" y="852"/>
                    <a:pt x="632" y="852"/>
                    <a:pt x="632" y="852"/>
                  </a:cubicBezTo>
                  <a:cubicBezTo>
                    <a:pt x="631" y="852"/>
                    <a:pt x="631" y="852"/>
                    <a:pt x="631" y="852"/>
                  </a:cubicBezTo>
                  <a:cubicBezTo>
                    <a:pt x="631" y="851"/>
                    <a:pt x="635" y="849"/>
                    <a:pt x="635" y="849"/>
                  </a:cubicBezTo>
                  <a:cubicBezTo>
                    <a:pt x="635" y="849"/>
                    <a:pt x="635" y="848"/>
                    <a:pt x="635" y="848"/>
                  </a:cubicBezTo>
                  <a:cubicBezTo>
                    <a:pt x="634" y="847"/>
                    <a:pt x="637" y="847"/>
                    <a:pt x="637" y="846"/>
                  </a:cubicBezTo>
                  <a:cubicBezTo>
                    <a:pt x="637" y="845"/>
                    <a:pt x="638" y="844"/>
                    <a:pt x="638" y="844"/>
                  </a:cubicBezTo>
                  <a:cubicBezTo>
                    <a:pt x="638" y="842"/>
                    <a:pt x="638" y="841"/>
                    <a:pt x="638" y="840"/>
                  </a:cubicBezTo>
                  <a:cubicBezTo>
                    <a:pt x="639" y="840"/>
                    <a:pt x="639" y="841"/>
                    <a:pt x="640" y="841"/>
                  </a:cubicBezTo>
                  <a:cubicBezTo>
                    <a:pt x="640" y="840"/>
                    <a:pt x="640" y="840"/>
                    <a:pt x="640" y="840"/>
                  </a:cubicBezTo>
                  <a:cubicBezTo>
                    <a:pt x="639" y="840"/>
                    <a:pt x="639" y="839"/>
                    <a:pt x="638" y="839"/>
                  </a:cubicBezTo>
                  <a:cubicBezTo>
                    <a:pt x="638" y="839"/>
                    <a:pt x="638" y="839"/>
                    <a:pt x="638" y="839"/>
                  </a:cubicBezTo>
                  <a:cubicBezTo>
                    <a:pt x="638" y="839"/>
                    <a:pt x="638" y="839"/>
                    <a:pt x="638" y="839"/>
                  </a:cubicBezTo>
                  <a:cubicBezTo>
                    <a:pt x="638" y="838"/>
                    <a:pt x="638" y="838"/>
                    <a:pt x="638" y="838"/>
                  </a:cubicBezTo>
                  <a:cubicBezTo>
                    <a:pt x="641" y="836"/>
                    <a:pt x="644" y="836"/>
                    <a:pt x="645" y="832"/>
                  </a:cubicBezTo>
                  <a:cubicBezTo>
                    <a:pt x="645" y="831"/>
                    <a:pt x="646" y="829"/>
                    <a:pt x="647" y="828"/>
                  </a:cubicBezTo>
                  <a:cubicBezTo>
                    <a:pt x="648" y="828"/>
                    <a:pt x="649" y="828"/>
                    <a:pt x="649" y="827"/>
                  </a:cubicBezTo>
                  <a:cubicBezTo>
                    <a:pt x="650" y="826"/>
                    <a:pt x="652" y="826"/>
                    <a:pt x="652" y="825"/>
                  </a:cubicBezTo>
                  <a:cubicBezTo>
                    <a:pt x="652" y="825"/>
                    <a:pt x="651" y="824"/>
                    <a:pt x="651" y="824"/>
                  </a:cubicBezTo>
                  <a:cubicBezTo>
                    <a:pt x="651" y="824"/>
                    <a:pt x="651" y="824"/>
                    <a:pt x="651" y="824"/>
                  </a:cubicBezTo>
                  <a:cubicBezTo>
                    <a:pt x="651" y="824"/>
                    <a:pt x="651" y="824"/>
                    <a:pt x="651" y="823"/>
                  </a:cubicBezTo>
                  <a:cubicBezTo>
                    <a:pt x="651" y="823"/>
                    <a:pt x="651" y="823"/>
                    <a:pt x="651" y="823"/>
                  </a:cubicBezTo>
                  <a:cubicBezTo>
                    <a:pt x="651" y="823"/>
                    <a:pt x="652" y="822"/>
                    <a:pt x="652" y="822"/>
                  </a:cubicBezTo>
                  <a:cubicBezTo>
                    <a:pt x="652" y="822"/>
                    <a:pt x="652" y="821"/>
                    <a:pt x="652" y="821"/>
                  </a:cubicBezTo>
                  <a:cubicBezTo>
                    <a:pt x="652" y="820"/>
                    <a:pt x="652" y="820"/>
                    <a:pt x="653" y="820"/>
                  </a:cubicBezTo>
                  <a:cubicBezTo>
                    <a:pt x="653" y="820"/>
                    <a:pt x="653" y="820"/>
                    <a:pt x="653" y="820"/>
                  </a:cubicBezTo>
                  <a:cubicBezTo>
                    <a:pt x="654" y="820"/>
                    <a:pt x="654" y="819"/>
                    <a:pt x="654" y="818"/>
                  </a:cubicBezTo>
                  <a:cubicBezTo>
                    <a:pt x="654" y="818"/>
                    <a:pt x="654" y="818"/>
                    <a:pt x="654" y="817"/>
                  </a:cubicBezTo>
                  <a:cubicBezTo>
                    <a:pt x="654" y="817"/>
                    <a:pt x="654" y="816"/>
                    <a:pt x="653" y="816"/>
                  </a:cubicBezTo>
                  <a:cubicBezTo>
                    <a:pt x="653" y="815"/>
                    <a:pt x="653" y="814"/>
                    <a:pt x="654" y="814"/>
                  </a:cubicBezTo>
                  <a:cubicBezTo>
                    <a:pt x="654" y="814"/>
                    <a:pt x="654" y="814"/>
                    <a:pt x="654" y="814"/>
                  </a:cubicBezTo>
                  <a:cubicBezTo>
                    <a:pt x="654" y="814"/>
                    <a:pt x="654" y="814"/>
                    <a:pt x="654" y="814"/>
                  </a:cubicBezTo>
                  <a:cubicBezTo>
                    <a:pt x="654" y="813"/>
                    <a:pt x="654" y="813"/>
                    <a:pt x="654" y="813"/>
                  </a:cubicBezTo>
                  <a:cubicBezTo>
                    <a:pt x="654" y="813"/>
                    <a:pt x="653" y="813"/>
                    <a:pt x="653" y="813"/>
                  </a:cubicBezTo>
                  <a:cubicBezTo>
                    <a:pt x="652" y="812"/>
                    <a:pt x="651" y="811"/>
                    <a:pt x="650" y="810"/>
                  </a:cubicBezTo>
                  <a:cubicBezTo>
                    <a:pt x="650" y="810"/>
                    <a:pt x="649" y="810"/>
                    <a:pt x="649" y="810"/>
                  </a:cubicBezTo>
                  <a:cubicBezTo>
                    <a:pt x="648" y="810"/>
                    <a:pt x="647" y="810"/>
                    <a:pt x="647" y="810"/>
                  </a:cubicBezTo>
                  <a:cubicBezTo>
                    <a:pt x="646" y="810"/>
                    <a:pt x="646" y="810"/>
                    <a:pt x="646" y="811"/>
                  </a:cubicBezTo>
                  <a:cubicBezTo>
                    <a:pt x="646" y="811"/>
                    <a:pt x="646" y="810"/>
                    <a:pt x="645" y="810"/>
                  </a:cubicBezTo>
                  <a:cubicBezTo>
                    <a:pt x="646" y="810"/>
                    <a:pt x="646" y="810"/>
                    <a:pt x="646" y="809"/>
                  </a:cubicBezTo>
                  <a:cubicBezTo>
                    <a:pt x="647" y="809"/>
                    <a:pt x="647" y="808"/>
                    <a:pt x="648" y="808"/>
                  </a:cubicBezTo>
                  <a:cubicBezTo>
                    <a:pt x="648" y="808"/>
                    <a:pt x="649" y="808"/>
                    <a:pt x="649" y="807"/>
                  </a:cubicBezTo>
                  <a:cubicBezTo>
                    <a:pt x="649" y="807"/>
                    <a:pt x="649" y="807"/>
                    <a:pt x="649" y="807"/>
                  </a:cubicBezTo>
                  <a:cubicBezTo>
                    <a:pt x="650" y="807"/>
                    <a:pt x="651" y="806"/>
                    <a:pt x="652" y="806"/>
                  </a:cubicBezTo>
                  <a:cubicBezTo>
                    <a:pt x="652" y="806"/>
                    <a:pt x="652" y="806"/>
                    <a:pt x="652" y="806"/>
                  </a:cubicBezTo>
                  <a:cubicBezTo>
                    <a:pt x="653" y="806"/>
                    <a:pt x="653" y="806"/>
                    <a:pt x="653" y="806"/>
                  </a:cubicBezTo>
                  <a:cubicBezTo>
                    <a:pt x="654" y="805"/>
                    <a:pt x="653" y="804"/>
                    <a:pt x="653" y="803"/>
                  </a:cubicBezTo>
                  <a:cubicBezTo>
                    <a:pt x="653" y="803"/>
                    <a:pt x="653" y="801"/>
                    <a:pt x="652" y="802"/>
                  </a:cubicBezTo>
                  <a:cubicBezTo>
                    <a:pt x="651" y="802"/>
                    <a:pt x="651" y="802"/>
                    <a:pt x="651" y="802"/>
                  </a:cubicBezTo>
                  <a:cubicBezTo>
                    <a:pt x="651" y="801"/>
                    <a:pt x="651" y="801"/>
                    <a:pt x="652" y="801"/>
                  </a:cubicBezTo>
                  <a:cubicBezTo>
                    <a:pt x="652" y="801"/>
                    <a:pt x="652" y="801"/>
                    <a:pt x="652" y="801"/>
                  </a:cubicBezTo>
                  <a:cubicBezTo>
                    <a:pt x="652" y="801"/>
                    <a:pt x="653" y="801"/>
                    <a:pt x="653" y="801"/>
                  </a:cubicBezTo>
                  <a:cubicBezTo>
                    <a:pt x="653" y="801"/>
                    <a:pt x="653" y="801"/>
                    <a:pt x="653" y="801"/>
                  </a:cubicBezTo>
                  <a:cubicBezTo>
                    <a:pt x="654" y="800"/>
                    <a:pt x="654" y="800"/>
                    <a:pt x="654" y="800"/>
                  </a:cubicBezTo>
                  <a:cubicBezTo>
                    <a:pt x="654" y="799"/>
                    <a:pt x="654" y="799"/>
                    <a:pt x="654" y="799"/>
                  </a:cubicBezTo>
                  <a:cubicBezTo>
                    <a:pt x="654" y="799"/>
                    <a:pt x="654" y="798"/>
                    <a:pt x="653" y="798"/>
                  </a:cubicBezTo>
                  <a:cubicBezTo>
                    <a:pt x="653" y="798"/>
                    <a:pt x="653" y="797"/>
                    <a:pt x="652" y="797"/>
                  </a:cubicBezTo>
                  <a:cubicBezTo>
                    <a:pt x="652" y="796"/>
                    <a:pt x="651" y="795"/>
                    <a:pt x="650" y="795"/>
                  </a:cubicBezTo>
                  <a:cubicBezTo>
                    <a:pt x="650" y="795"/>
                    <a:pt x="650" y="795"/>
                    <a:pt x="650" y="795"/>
                  </a:cubicBezTo>
                  <a:cubicBezTo>
                    <a:pt x="650" y="795"/>
                    <a:pt x="650" y="795"/>
                    <a:pt x="650" y="795"/>
                  </a:cubicBezTo>
                  <a:cubicBezTo>
                    <a:pt x="650" y="794"/>
                    <a:pt x="649" y="793"/>
                    <a:pt x="649" y="793"/>
                  </a:cubicBezTo>
                  <a:cubicBezTo>
                    <a:pt x="649" y="793"/>
                    <a:pt x="648" y="792"/>
                    <a:pt x="648" y="792"/>
                  </a:cubicBezTo>
                  <a:cubicBezTo>
                    <a:pt x="648" y="792"/>
                    <a:pt x="647" y="792"/>
                    <a:pt x="647" y="792"/>
                  </a:cubicBezTo>
                  <a:cubicBezTo>
                    <a:pt x="647" y="791"/>
                    <a:pt x="647" y="791"/>
                    <a:pt x="647" y="791"/>
                  </a:cubicBezTo>
                  <a:cubicBezTo>
                    <a:pt x="647" y="791"/>
                    <a:pt x="647" y="791"/>
                    <a:pt x="647" y="791"/>
                  </a:cubicBezTo>
                  <a:cubicBezTo>
                    <a:pt x="647" y="791"/>
                    <a:pt x="647" y="790"/>
                    <a:pt x="647" y="790"/>
                  </a:cubicBezTo>
                  <a:cubicBezTo>
                    <a:pt x="647" y="789"/>
                    <a:pt x="647" y="789"/>
                    <a:pt x="646" y="788"/>
                  </a:cubicBezTo>
                  <a:cubicBezTo>
                    <a:pt x="646" y="788"/>
                    <a:pt x="646" y="787"/>
                    <a:pt x="646" y="787"/>
                  </a:cubicBezTo>
                  <a:cubicBezTo>
                    <a:pt x="646" y="787"/>
                    <a:pt x="645" y="786"/>
                    <a:pt x="645" y="786"/>
                  </a:cubicBezTo>
                  <a:cubicBezTo>
                    <a:pt x="645" y="786"/>
                    <a:pt x="645" y="785"/>
                    <a:pt x="644" y="785"/>
                  </a:cubicBezTo>
                  <a:cubicBezTo>
                    <a:pt x="644" y="785"/>
                    <a:pt x="644" y="785"/>
                    <a:pt x="644" y="784"/>
                  </a:cubicBezTo>
                  <a:cubicBezTo>
                    <a:pt x="644" y="784"/>
                    <a:pt x="644" y="784"/>
                    <a:pt x="644" y="784"/>
                  </a:cubicBezTo>
                  <a:cubicBezTo>
                    <a:pt x="644" y="782"/>
                    <a:pt x="643" y="781"/>
                    <a:pt x="642" y="780"/>
                  </a:cubicBezTo>
                  <a:cubicBezTo>
                    <a:pt x="642" y="780"/>
                    <a:pt x="642" y="780"/>
                    <a:pt x="642" y="779"/>
                  </a:cubicBezTo>
                  <a:cubicBezTo>
                    <a:pt x="642" y="779"/>
                    <a:pt x="642" y="779"/>
                    <a:pt x="642" y="779"/>
                  </a:cubicBezTo>
                  <a:cubicBezTo>
                    <a:pt x="642" y="778"/>
                    <a:pt x="642" y="778"/>
                    <a:pt x="642" y="778"/>
                  </a:cubicBezTo>
                  <a:cubicBezTo>
                    <a:pt x="642" y="778"/>
                    <a:pt x="642" y="778"/>
                    <a:pt x="642" y="778"/>
                  </a:cubicBezTo>
                  <a:cubicBezTo>
                    <a:pt x="642" y="778"/>
                    <a:pt x="641" y="777"/>
                    <a:pt x="641" y="777"/>
                  </a:cubicBezTo>
                  <a:cubicBezTo>
                    <a:pt x="640" y="777"/>
                    <a:pt x="639" y="776"/>
                    <a:pt x="638" y="776"/>
                  </a:cubicBezTo>
                  <a:cubicBezTo>
                    <a:pt x="638" y="776"/>
                    <a:pt x="638" y="776"/>
                    <a:pt x="637" y="776"/>
                  </a:cubicBezTo>
                  <a:cubicBezTo>
                    <a:pt x="637" y="775"/>
                    <a:pt x="637" y="775"/>
                    <a:pt x="637" y="775"/>
                  </a:cubicBezTo>
                  <a:cubicBezTo>
                    <a:pt x="637" y="775"/>
                    <a:pt x="637" y="775"/>
                    <a:pt x="637" y="775"/>
                  </a:cubicBezTo>
                  <a:cubicBezTo>
                    <a:pt x="637" y="774"/>
                    <a:pt x="636" y="774"/>
                    <a:pt x="636" y="774"/>
                  </a:cubicBezTo>
                  <a:cubicBezTo>
                    <a:pt x="636" y="774"/>
                    <a:pt x="636" y="774"/>
                    <a:pt x="635" y="774"/>
                  </a:cubicBezTo>
                  <a:cubicBezTo>
                    <a:pt x="635" y="772"/>
                    <a:pt x="635" y="772"/>
                    <a:pt x="635" y="772"/>
                  </a:cubicBezTo>
                  <a:cubicBezTo>
                    <a:pt x="636" y="772"/>
                    <a:pt x="636" y="772"/>
                    <a:pt x="636" y="772"/>
                  </a:cubicBezTo>
                  <a:cubicBezTo>
                    <a:pt x="636" y="771"/>
                    <a:pt x="636" y="771"/>
                    <a:pt x="636" y="771"/>
                  </a:cubicBezTo>
                  <a:cubicBezTo>
                    <a:pt x="636" y="770"/>
                    <a:pt x="637" y="770"/>
                    <a:pt x="637" y="770"/>
                  </a:cubicBezTo>
                  <a:cubicBezTo>
                    <a:pt x="637" y="769"/>
                    <a:pt x="638" y="768"/>
                    <a:pt x="639" y="767"/>
                  </a:cubicBezTo>
                  <a:cubicBezTo>
                    <a:pt x="640" y="766"/>
                    <a:pt x="642" y="766"/>
                    <a:pt x="641" y="764"/>
                  </a:cubicBezTo>
                  <a:cubicBezTo>
                    <a:pt x="641" y="764"/>
                    <a:pt x="641" y="764"/>
                    <a:pt x="641" y="764"/>
                  </a:cubicBezTo>
                  <a:cubicBezTo>
                    <a:pt x="641" y="763"/>
                    <a:pt x="641" y="762"/>
                    <a:pt x="642" y="762"/>
                  </a:cubicBezTo>
                  <a:cubicBezTo>
                    <a:pt x="642" y="762"/>
                    <a:pt x="642" y="762"/>
                    <a:pt x="642" y="762"/>
                  </a:cubicBezTo>
                  <a:cubicBezTo>
                    <a:pt x="642" y="762"/>
                    <a:pt x="642" y="762"/>
                    <a:pt x="643" y="763"/>
                  </a:cubicBezTo>
                  <a:cubicBezTo>
                    <a:pt x="642" y="763"/>
                    <a:pt x="642" y="763"/>
                    <a:pt x="642" y="763"/>
                  </a:cubicBezTo>
                  <a:cubicBezTo>
                    <a:pt x="643" y="764"/>
                    <a:pt x="644" y="764"/>
                    <a:pt x="645" y="763"/>
                  </a:cubicBezTo>
                  <a:cubicBezTo>
                    <a:pt x="645" y="763"/>
                    <a:pt x="645" y="763"/>
                    <a:pt x="645" y="763"/>
                  </a:cubicBezTo>
                  <a:cubicBezTo>
                    <a:pt x="645" y="763"/>
                    <a:pt x="645" y="762"/>
                    <a:pt x="645" y="762"/>
                  </a:cubicBezTo>
                  <a:cubicBezTo>
                    <a:pt x="645" y="761"/>
                    <a:pt x="645" y="761"/>
                    <a:pt x="645" y="761"/>
                  </a:cubicBezTo>
                  <a:cubicBezTo>
                    <a:pt x="646" y="761"/>
                    <a:pt x="646" y="761"/>
                    <a:pt x="646" y="760"/>
                  </a:cubicBezTo>
                  <a:cubicBezTo>
                    <a:pt x="647" y="760"/>
                    <a:pt x="647" y="760"/>
                    <a:pt x="647" y="760"/>
                  </a:cubicBezTo>
                  <a:cubicBezTo>
                    <a:pt x="647" y="760"/>
                    <a:pt x="647" y="760"/>
                    <a:pt x="647" y="760"/>
                  </a:cubicBezTo>
                  <a:cubicBezTo>
                    <a:pt x="648" y="759"/>
                    <a:pt x="648" y="759"/>
                    <a:pt x="649" y="758"/>
                  </a:cubicBezTo>
                  <a:cubicBezTo>
                    <a:pt x="649" y="758"/>
                    <a:pt x="649" y="758"/>
                    <a:pt x="650" y="758"/>
                  </a:cubicBezTo>
                  <a:cubicBezTo>
                    <a:pt x="650" y="758"/>
                    <a:pt x="651" y="758"/>
                    <a:pt x="652" y="757"/>
                  </a:cubicBezTo>
                  <a:cubicBezTo>
                    <a:pt x="652" y="757"/>
                    <a:pt x="652" y="757"/>
                    <a:pt x="652" y="757"/>
                  </a:cubicBezTo>
                  <a:cubicBezTo>
                    <a:pt x="652" y="757"/>
                    <a:pt x="652" y="757"/>
                    <a:pt x="652" y="757"/>
                  </a:cubicBezTo>
                  <a:cubicBezTo>
                    <a:pt x="652" y="757"/>
                    <a:pt x="653" y="757"/>
                    <a:pt x="653" y="757"/>
                  </a:cubicBezTo>
                  <a:cubicBezTo>
                    <a:pt x="653" y="757"/>
                    <a:pt x="654" y="757"/>
                    <a:pt x="655" y="757"/>
                  </a:cubicBezTo>
                  <a:cubicBezTo>
                    <a:pt x="655" y="757"/>
                    <a:pt x="655" y="757"/>
                    <a:pt x="655" y="757"/>
                  </a:cubicBezTo>
                  <a:cubicBezTo>
                    <a:pt x="656" y="757"/>
                    <a:pt x="656" y="757"/>
                    <a:pt x="657" y="756"/>
                  </a:cubicBezTo>
                  <a:cubicBezTo>
                    <a:pt x="657" y="756"/>
                    <a:pt x="657" y="755"/>
                    <a:pt x="657" y="755"/>
                  </a:cubicBezTo>
                  <a:cubicBezTo>
                    <a:pt x="657" y="755"/>
                    <a:pt x="658" y="755"/>
                    <a:pt x="658" y="754"/>
                  </a:cubicBezTo>
                  <a:cubicBezTo>
                    <a:pt x="658" y="754"/>
                    <a:pt x="658" y="753"/>
                    <a:pt x="658" y="752"/>
                  </a:cubicBezTo>
                  <a:cubicBezTo>
                    <a:pt x="657" y="752"/>
                    <a:pt x="657" y="752"/>
                    <a:pt x="657" y="752"/>
                  </a:cubicBezTo>
                  <a:cubicBezTo>
                    <a:pt x="656" y="752"/>
                    <a:pt x="656" y="752"/>
                    <a:pt x="655" y="752"/>
                  </a:cubicBezTo>
                  <a:cubicBezTo>
                    <a:pt x="655" y="751"/>
                    <a:pt x="654" y="751"/>
                    <a:pt x="654" y="751"/>
                  </a:cubicBezTo>
                  <a:cubicBezTo>
                    <a:pt x="650" y="751"/>
                    <a:pt x="650" y="751"/>
                    <a:pt x="650" y="751"/>
                  </a:cubicBezTo>
                  <a:cubicBezTo>
                    <a:pt x="650" y="751"/>
                    <a:pt x="649" y="751"/>
                    <a:pt x="648" y="751"/>
                  </a:cubicBezTo>
                  <a:cubicBezTo>
                    <a:pt x="648" y="750"/>
                    <a:pt x="648" y="750"/>
                    <a:pt x="647" y="750"/>
                  </a:cubicBezTo>
                  <a:cubicBezTo>
                    <a:pt x="645" y="746"/>
                    <a:pt x="639" y="752"/>
                    <a:pt x="639" y="754"/>
                  </a:cubicBezTo>
                  <a:cubicBezTo>
                    <a:pt x="637" y="755"/>
                    <a:pt x="635" y="755"/>
                    <a:pt x="634" y="753"/>
                  </a:cubicBezTo>
                  <a:cubicBezTo>
                    <a:pt x="634" y="750"/>
                    <a:pt x="634" y="750"/>
                    <a:pt x="634" y="750"/>
                  </a:cubicBezTo>
                  <a:cubicBezTo>
                    <a:pt x="634" y="750"/>
                    <a:pt x="634" y="749"/>
                    <a:pt x="634" y="749"/>
                  </a:cubicBezTo>
                  <a:cubicBezTo>
                    <a:pt x="635" y="749"/>
                    <a:pt x="635" y="748"/>
                    <a:pt x="634" y="748"/>
                  </a:cubicBezTo>
                  <a:cubicBezTo>
                    <a:pt x="634" y="747"/>
                    <a:pt x="634" y="747"/>
                    <a:pt x="634" y="747"/>
                  </a:cubicBezTo>
                  <a:cubicBezTo>
                    <a:pt x="634" y="747"/>
                    <a:pt x="633" y="747"/>
                    <a:pt x="633" y="746"/>
                  </a:cubicBezTo>
                  <a:cubicBezTo>
                    <a:pt x="633" y="746"/>
                    <a:pt x="633" y="746"/>
                    <a:pt x="632" y="746"/>
                  </a:cubicBezTo>
                  <a:cubicBezTo>
                    <a:pt x="631" y="746"/>
                    <a:pt x="631" y="747"/>
                    <a:pt x="629" y="746"/>
                  </a:cubicBezTo>
                  <a:cubicBezTo>
                    <a:pt x="628" y="746"/>
                    <a:pt x="627" y="746"/>
                    <a:pt x="626" y="745"/>
                  </a:cubicBezTo>
                  <a:cubicBezTo>
                    <a:pt x="626" y="745"/>
                    <a:pt x="626" y="745"/>
                    <a:pt x="626" y="745"/>
                  </a:cubicBezTo>
                  <a:cubicBezTo>
                    <a:pt x="626" y="744"/>
                    <a:pt x="626" y="744"/>
                    <a:pt x="626" y="744"/>
                  </a:cubicBezTo>
                  <a:cubicBezTo>
                    <a:pt x="626" y="744"/>
                    <a:pt x="625" y="744"/>
                    <a:pt x="625" y="744"/>
                  </a:cubicBezTo>
                  <a:cubicBezTo>
                    <a:pt x="625" y="744"/>
                    <a:pt x="625" y="744"/>
                    <a:pt x="625" y="744"/>
                  </a:cubicBezTo>
                  <a:cubicBezTo>
                    <a:pt x="625" y="744"/>
                    <a:pt x="625" y="744"/>
                    <a:pt x="625" y="744"/>
                  </a:cubicBezTo>
                  <a:cubicBezTo>
                    <a:pt x="625" y="743"/>
                    <a:pt x="625" y="742"/>
                    <a:pt x="624" y="741"/>
                  </a:cubicBezTo>
                  <a:cubicBezTo>
                    <a:pt x="624" y="741"/>
                    <a:pt x="624" y="741"/>
                    <a:pt x="624" y="740"/>
                  </a:cubicBezTo>
                  <a:cubicBezTo>
                    <a:pt x="624" y="740"/>
                    <a:pt x="624" y="740"/>
                    <a:pt x="625" y="740"/>
                  </a:cubicBezTo>
                  <a:cubicBezTo>
                    <a:pt x="625" y="739"/>
                    <a:pt x="626" y="739"/>
                    <a:pt x="626" y="739"/>
                  </a:cubicBezTo>
                  <a:cubicBezTo>
                    <a:pt x="626" y="738"/>
                    <a:pt x="626" y="738"/>
                    <a:pt x="626" y="738"/>
                  </a:cubicBezTo>
                  <a:cubicBezTo>
                    <a:pt x="624" y="737"/>
                    <a:pt x="628" y="737"/>
                    <a:pt x="629" y="737"/>
                  </a:cubicBezTo>
                  <a:cubicBezTo>
                    <a:pt x="629" y="737"/>
                    <a:pt x="630" y="737"/>
                    <a:pt x="630" y="738"/>
                  </a:cubicBezTo>
                  <a:cubicBezTo>
                    <a:pt x="630" y="738"/>
                    <a:pt x="630" y="739"/>
                    <a:pt x="630" y="739"/>
                  </a:cubicBezTo>
                  <a:cubicBezTo>
                    <a:pt x="630" y="739"/>
                    <a:pt x="631" y="739"/>
                    <a:pt x="631" y="739"/>
                  </a:cubicBezTo>
                  <a:cubicBezTo>
                    <a:pt x="631" y="739"/>
                    <a:pt x="631" y="739"/>
                    <a:pt x="631" y="739"/>
                  </a:cubicBezTo>
                  <a:cubicBezTo>
                    <a:pt x="631" y="739"/>
                    <a:pt x="631" y="739"/>
                    <a:pt x="631" y="738"/>
                  </a:cubicBezTo>
                  <a:cubicBezTo>
                    <a:pt x="631" y="738"/>
                    <a:pt x="632" y="737"/>
                    <a:pt x="632" y="737"/>
                  </a:cubicBezTo>
                  <a:cubicBezTo>
                    <a:pt x="633" y="737"/>
                    <a:pt x="634" y="737"/>
                    <a:pt x="634" y="736"/>
                  </a:cubicBezTo>
                  <a:cubicBezTo>
                    <a:pt x="634" y="736"/>
                    <a:pt x="635" y="736"/>
                    <a:pt x="635" y="735"/>
                  </a:cubicBezTo>
                  <a:cubicBezTo>
                    <a:pt x="635" y="735"/>
                    <a:pt x="635" y="735"/>
                    <a:pt x="635" y="735"/>
                  </a:cubicBezTo>
                  <a:cubicBezTo>
                    <a:pt x="635" y="735"/>
                    <a:pt x="635" y="734"/>
                    <a:pt x="635" y="734"/>
                  </a:cubicBezTo>
                  <a:cubicBezTo>
                    <a:pt x="635" y="734"/>
                    <a:pt x="636" y="734"/>
                    <a:pt x="636" y="734"/>
                  </a:cubicBezTo>
                  <a:cubicBezTo>
                    <a:pt x="636" y="733"/>
                    <a:pt x="636" y="733"/>
                    <a:pt x="636" y="732"/>
                  </a:cubicBezTo>
                  <a:cubicBezTo>
                    <a:pt x="636" y="732"/>
                    <a:pt x="636" y="732"/>
                    <a:pt x="636" y="732"/>
                  </a:cubicBezTo>
                  <a:cubicBezTo>
                    <a:pt x="637" y="731"/>
                    <a:pt x="638" y="730"/>
                    <a:pt x="639" y="730"/>
                  </a:cubicBezTo>
                  <a:cubicBezTo>
                    <a:pt x="641" y="729"/>
                    <a:pt x="643" y="728"/>
                    <a:pt x="644" y="726"/>
                  </a:cubicBezTo>
                  <a:cubicBezTo>
                    <a:pt x="644" y="726"/>
                    <a:pt x="644" y="726"/>
                    <a:pt x="644" y="726"/>
                  </a:cubicBezTo>
                  <a:cubicBezTo>
                    <a:pt x="644" y="726"/>
                    <a:pt x="645" y="726"/>
                    <a:pt x="645" y="725"/>
                  </a:cubicBezTo>
                  <a:cubicBezTo>
                    <a:pt x="646" y="724"/>
                    <a:pt x="647" y="724"/>
                    <a:pt x="647" y="723"/>
                  </a:cubicBezTo>
                  <a:cubicBezTo>
                    <a:pt x="648" y="722"/>
                    <a:pt x="648" y="722"/>
                    <a:pt x="648" y="722"/>
                  </a:cubicBezTo>
                  <a:cubicBezTo>
                    <a:pt x="649" y="721"/>
                    <a:pt x="649" y="721"/>
                    <a:pt x="649" y="721"/>
                  </a:cubicBezTo>
                  <a:cubicBezTo>
                    <a:pt x="650" y="721"/>
                    <a:pt x="650" y="721"/>
                    <a:pt x="650" y="722"/>
                  </a:cubicBezTo>
                  <a:cubicBezTo>
                    <a:pt x="650" y="722"/>
                    <a:pt x="651" y="722"/>
                    <a:pt x="651" y="722"/>
                  </a:cubicBezTo>
                  <a:cubicBezTo>
                    <a:pt x="651" y="722"/>
                    <a:pt x="651" y="722"/>
                    <a:pt x="651" y="722"/>
                  </a:cubicBezTo>
                  <a:cubicBezTo>
                    <a:pt x="652" y="722"/>
                    <a:pt x="653" y="723"/>
                    <a:pt x="654" y="723"/>
                  </a:cubicBezTo>
                  <a:cubicBezTo>
                    <a:pt x="654" y="723"/>
                    <a:pt x="654" y="723"/>
                    <a:pt x="654" y="723"/>
                  </a:cubicBezTo>
                  <a:cubicBezTo>
                    <a:pt x="654" y="724"/>
                    <a:pt x="655" y="724"/>
                    <a:pt x="655" y="724"/>
                  </a:cubicBezTo>
                  <a:cubicBezTo>
                    <a:pt x="655" y="724"/>
                    <a:pt x="655" y="724"/>
                    <a:pt x="655" y="724"/>
                  </a:cubicBezTo>
                  <a:cubicBezTo>
                    <a:pt x="655" y="724"/>
                    <a:pt x="655" y="725"/>
                    <a:pt x="655" y="725"/>
                  </a:cubicBezTo>
                  <a:cubicBezTo>
                    <a:pt x="655" y="726"/>
                    <a:pt x="655" y="726"/>
                    <a:pt x="655" y="726"/>
                  </a:cubicBezTo>
                  <a:cubicBezTo>
                    <a:pt x="654" y="729"/>
                    <a:pt x="650" y="731"/>
                    <a:pt x="649" y="734"/>
                  </a:cubicBezTo>
                  <a:cubicBezTo>
                    <a:pt x="649" y="735"/>
                    <a:pt x="650" y="735"/>
                    <a:pt x="651" y="736"/>
                  </a:cubicBezTo>
                  <a:cubicBezTo>
                    <a:pt x="651" y="736"/>
                    <a:pt x="652" y="738"/>
                    <a:pt x="651" y="738"/>
                  </a:cubicBezTo>
                  <a:cubicBezTo>
                    <a:pt x="651" y="738"/>
                    <a:pt x="651" y="738"/>
                    <a:pt x="651" y="738"/>
                  </a:cubicBezTo>
                  <a:cubicBezTo>
                    <a:pt x="650" y="737"/>
                    <a:pt x="646" y="740"/>
                    <a:pt x="648" y="740"/>
                  </a:cubicBezTo>
                  <a:cubicBezTo>
                    <a:pt x="649" y="741"/>
                    <a:pt x="651" y="740"/>
                    <a:pt x="651" y="740"/>
                  </a:cubicBezTo>
                  <a:cubicBezTo>
                    <a:pt x="651" y="740"/>
                    <a:pt x="651" y="740"/>
                    <a:pt x="651" y="740"/>
                  </a:cubicBezTo>
                  <a:cubicBezTo>
                    <a:pt x="651" y="739"/>
                    <a:pt x="652" y="739"/>
                    <a:pt x="652" y="739"/>
                  </a:cubicBezTo>
                  <a:cubicBezTo>
                    <a:pt x="652" y="739"/>
                    <a:pt x="653" y="738"/>
                    <a:pt x="653" y="738"/>
                  </a:cubicBezTo>
                  <a:cubicBezTo>
                    <a:pt x="653" y="738"/>
                    <a:pt x="653" y="738"/>
                    <a:pt x="653" y="738"/>
                  </a:cubicBezTo>
                  <a:cubicBezTo>
                    <a:pt x="653" y="738"/>
                    <a:pt x="653" y="738"/>
                    <a:pt x="654" y="738"/>
                  </a:cubicBezTo>
                  <a:cubicBezTo>
                    <a:pt x="654" y="738"/>
                    <a:pt x="654" y="738"/>
                    <a:pt x="654" y="738"/>
                  </a:cubicBezTo>
                  <a:cubicBezTo>
                    <a:pt x="656" y="736"/>
                    <a:pt x="657" y="735"/>
                    <a:pt x="660" y="734"/>
                  </a:cubicBezTo>
                  <a:cubicBezTo>
                    <a:pt x="662" y="732"/>
                    <a:pt x="665" y="731"/>
                    <a:pt x="668" y="731"/>
                  </a:cubicBezTo>
                  <a:cubicBezTo>
                    <a:pt x="668" y="731"/>
                    <a:pt x="668" y="732"/>
                    <a:pt x="668" y="732"/>
                  </a:cubicBezTo>
                  <a:cubicBezTo>
                    <a:pt x="668" y="732"/>
                    <a:pt x="669" y="730"/>
                    <a:pt x="669" y="730"/>
                  </a:cubicBezTo>
                  <a:cubicBezTo>
                    <a:pt x="669" y="730"/>
                    <a:pt x="669" y="730"/>
                    <a:pt x="670" y="730"/>
                  </a:cubicBezTo>
                  <a:cubicBezTo>
                    <a:pt x="670" y="731"/>
                    <a:pt x="671" y="731"/>
                    <a:pt x="671" y="732"/>
                  </a:cubicBezTo>
                  <a:cubicBezTo>
                    <a:pt x="672" y="732"/>
                    <a:pt x="672" y="733"/>
                    <a:pt x="673" y="733"/>
                  </a:cubicBezTo>
                  <a:cubicBezTo>
                    <a:pt x="674" y="733"/>
                    <a:pt x="676" y="734"/>
                    <a:pt x="677" y="735"/>
                  </a:cubicBezTo>
                  <a:cubicBezTo>
                    <a:pt x="677" y="735"/>
                    <a:pt x="677" y="735"/>
                    <a:pt x="677" y="736"/>
                  </a:cubicBezTo>
                  <a:cubicBezTo>
                    <a:pt x="676" y="738"/>
                    <a:pt x="674" y="739"/>
                    <a:pt x="676" y="741"/>
                  </a:cubicBezTo>
                  <a:cubicBezTo>
                    <a:pt x="675" y="742"/>
                    <a:pt x="674" y="743"/>
                    <a:pt x="674" y="744"/>
                  </a:cubicBezTo>
                  <a:cubicBezTo>
                    <a:pt x="673" y="744"/>
                    <a:pt x="673" y="745"/>
                    <a:pt x="673" y="745"/>
                  </a:cubicBezTo>
                  <a:cubicBezTo>
                    <a:pt x="673" y="745"/>
                    <a:pt x="673" y="745"/>
                    <a:pt x="673" y="745"/>
                  </a:cubicBezTo>
                  <a:cubicBezTo>
                    <a:pt x="673" y="745"/>
                    <a:pt x="672" y="746"/>
                    <a:pt x="673" y="746"/>
                  </a:cubicBezTo>
                  <a:cubicBezTo>
                    <a:pt x="673" y="746"/>
                    <a:pt x="673" y="746"/>
                    <a:pt x="673" y="746"/>
                  </a:cubicBezTo>
                  <a:cubicBezTo>
                    <a:pt x="674" y="746"/>
                    <a:pt x="675" y="746"/>
                    <a:pt x="674" y="747"/>
                  </a:cubicBezTo>
                  <a:cubicBezTo>
                    <a:pt x="674" y="748"/>
                    <a:pt x="677" y="749"/>
                    <a:pt x="678" y="749"/>
                  </a:cubicBezTo>
                  <a:cubicBezTo>
                    <a:pt x="679" y="750"/>
                    <a:pt x="681" y="750"/>
                    <a:pt x="682" y="749"/>
                  </a:cubicBezTo>
                  <a:cubicBezTo>
                    <a:pt x="682" y="749"/>
                    <a:pt x="683" y="749"/>
                    <a:pt x="683" y="749"/>
                  </a:cubicBezTo>
                  <a:cubicBezTo>
                    <a:pt x="683" y="749"/>
                    <a:pt x="683" y="749"/>
                    <a:pt x="683" y="749"/>
                  </a:cubicBezTo>
                  <a:cubicBezTo>
                    <a:pt x="683" y="749"/>
                    <a:pt x="683" y="750"/>
                    <a:pt x="683" y="750"/>
                  </a:cubicBezTo>
                  <a:cubicBezTo>
                    <a:pt x="684" y="751"/>
                    <a:pt x="685" y="751"/>
                    <a:pt x="685" y="751"/>
                  </a:cubicBezTo>
                  <a:cubicBezTo>
                    <a:pt x="685" y="751"/>
                    <a:pt x="685" y="751"/>
                    <a:pt x="685" y="751"/>
                  </a:cubicBezTo>
                  <a:cubicBezTo>
                    <a:pt x="684" y="752"/>
                    <a:pt x="685" y="752"/>
                    <a:pt x="686" y="753"/>
                  </a:cubicBezTo>
                  <a:cubicBezTo>
                    <a:pt x="686" y="753"/>
                    <a:pt x="686" y="753"/>
                    <a:pt x="686" y="753"/>
                  </a:cubicBezTo>
                  <a:cubicBezTo>
                    <a:pt x="686" y="754"/>
                    <a:pt x="686" y="754"/>
                    <a:pt x="686" y="755"/>
                  </a:cubicBezTo>
                  <a:cubicBezTo>
                    <a:pt x="685" y="755"/>
                    <a:pt x="685" y="755"/>
                    <a:pt x="685" y="755"/>
                  </a:cubicBezTo>
                  <a:cubicBezTo>
                    <a:pt x="684" y="755"/>
                    <a:pt x="684" y="755"/>
                    <a:pt x="684" y="756"/>
                  </a:cubicBezTo>
                  <a:cubicBezTo>
                    <a:pt x="684" y="756"/>
                    <a:pt x="684" y="756"/>
                    <a:pt x="684" y="756"/>
                  </a:cubicBezTo>
                  <a:cubicBezTo>
                    <a:pt x="683" y="756"/>
                    <a:pt x="683" y="756"/>
                    <a:pt x="683" y="756"/>
                  </a:cubicBezTo>
                  <a:cubicBezTo>
                    <a:pt x="682" y="756"/>
                    <a:pt x="681" y="758"/>
                    <a:pt x="683" y="758"/>
                  </a:cubicBezTo>
                  <a:cubicBezTo>
                    <a:pt x="683" y="759"/>
                    <a:pt x="683" y="759"/>
                    <a:pt x="683" y="758"/>
                  </a:cubicBezTo>
                  <a:cubicBezTo>
                    <a:pt x="684" y="759"/>
                    <a:pt x="684" y="759"/>
                    <a:pt x="684" y="760"/>
                  </a:cubicBezTo>
                  <a:cubicBezTo>
                    <a:pt x="684" y="760"/>
                    <a:pt x="684" y="760"/>
                    <a:pt x="684" y="760"/>
                  </a:cubicBezTo>
                  <a:cubicBezTo>
                    <a:pt x="684" y="761"/>
                    <a:pt x="685" y="762"/>
                    <a:pt x="685" y="764"/>
                  </a:cubicBezTo>
                  <a:cubicBezTo>
                    <a:pt x="685" y="764"/>
                    <a:pt x="685" y="765"/>
                    <a:pt x="685" y="766"/>
                  </a:cubicBezTo>
                  <a:cubicBezTo>
                    <a:pt x="684" y="767"/>
                    <a:pt x="684" y="769"/>
                    <a:pt x="683" y="770"/>
                  </a:cubicBezTo>
                  <a:cubicBezTo>
                    <a:pt x="683" y="770"/>
                    <a:pt x="683" y="770"/>
                    <a:pt x="683" y="770"/>
                  </a:cubicBezTo>
                  <a:cubicBezTo>
                    <a:pt x="683" y="770"/>
                    <a:pt x="683" y="771"/>
                    <a:pt x="684" y="771"/>
                  </a:cubicBezTo>
                  <a:cubicBezTo>
                    <a:pt x="684" y="771"/>
                    <a:pt x="684" y="771"/>
                    <a:pt x="684" y="771"/>
                  </a:cubicBezTo>
                  <a:cubicBezTo>
                    <a:pt x="683" y="771"/>
                    <a:pt x="683" y="772"/>
                    <a:pt x="683" y="772"/>
                  </a:cubicBezTo>
                  <a:cubicBezTo>
                    <a:pt x="683" y="772"/>
                    <a:pt x="683" y="772"/>
                    <a:pt x="683" y="772"/>
                  </a:cubicBezTo>
                  <a:cubicBezTo>
                    <a:pt x="683" y="773"/>
                    <a:pt x="683" y="773"/>
                    <a:pt x="683" y="774"/>
                  </a:cubicBezTo>
                  <a:cubicBezTo>
                    <a:pt x="683" y="775"/>
                    <a:pt x="682" y="776"/>
                    <a:pt x="682" y="777"/>
                  </a:cubicBezTo>
                  <a:cubicBezTo>
                    <a:pt x="683" y="777"/>
                    <a:pt x="683" y="778"/>
                    <a:pt x="684" y="777"/>
                  </a:cubicBezTo>
                  <a:cubicBezTo>
                    <a:pt x="686" y="778"/>
                    <a:pt x="687" y="776"/>
                    <a:pt x="689" y="775"/>
                  </a:cubicBezTo>
                  <a:cubicBezTo>
                    <a:pt x="690" y="776"/>
                    <a:pt x="688" y="777"/>
                    <a:pt x="690" y="776"/>
                  </a:cubicBezTo>
                  <a:cubicBezTo>
                    <a:pt x="691" y="776"/>
                    <a:pt x="693" y="775"/>
                    <a:pt x="693" y="774"/>
                  </a:cubicBezTo>
                  <a:cubicBezTo>
                    <a:pt x="693" y="774"/>
                    <a:pt x="693" y="774"/>
                    <a:pt x="693" y="774"/>
                  </a:cubicBezTo>
                  <a:cubicBezTo>
                    <a:pt x="693" y="774"/>
                    <a:pt x="692" y="773"/>
                    <a:pt x="692" y="773"/>
                  </a:cubicBezTo>
                  <a:cubicBezTo>
                    <a:pt x="693" y="772"/>
                    <a:pt x="694" y="775"/>
                    <a:pt x="694" y="775"/>
                  </a:cubicBezTo>
                  <a:cubicBezTo>
                    <a:pt x="694" y="775"/>
                    <a:pt x="694" y="775"/>
                    <a:pt x="694" y="775"/>
                  </a:cubicBezTo>
                  <a:cubicBezTo>
                    <a:pt x="694" y="774"/>
                    <a:pt x="694" y="774"/>
                    <a:pt x="694" y="774"/>
                  </a:cubicBezTo>
                  <a:cubicBezTo>
                    <a:pt x="694" y="774"/>
                    <a:pt x="694" y="774"/>
                    <a:pt x="694" y="774"/>
                  </a:cubicBezTo>
                  <a:cubicBezTo>
                    <a:pt x="694" y="773"/>
                    <a:pt x="694" y="773"/>
                    <a:pt x="694" y="773"/>
                  </a:cubicBezTo>
                  <a:cubicBezTo>
                    <a:pt x="694" y="773"/>
                    <a:pt x="695" y="773"/>
                    <a:pt x="696" y="773"/>
                  </a:cubicBezTo>
                  <a:cubicBezTo>
                    <a:pt x="696" y="773"/>
                    <a:pt x="696" y="773"/>
                    <a:pt x="696" y="773"/>
                  </a:cubicBezTo>
                  <a:cubicBezTo>
                    <a:pt x="697" y="773"/>
                    <a:pt x="699" y="776"/>
                    <a:pt x="699" y="773"/>
                  </a:cubicBezTo>
                  <a:cubicBezTo>
                    <a:pt x="699" y="773"/>
                    <a:pt x="699" y="773"/>
                    <a:pt x="699" y="773"/>
                  </a:cubicBezTo>
                  <a:cubicBezTo>
                    <a:pt x="699" y="772"/>
                    <a:pt x="698" y="773"/>
                    <a:pt x="698" y="772"/>
                  </a:cubicBezTo>
                  <a:cubicBezTo>
                    <a:pt x="698" y="772"/>
                    <a:pt x="698" y="772"/>
                    <a:pt x="698" y="772"/>
                  </a:cubicBezTo>
                  <a:cubicBezTo>
                    <a:pt x="698" y="772"/>
                    <a:pt x="700" y="772"/>
                    <a:pt x="700" y="772"/>
                  </a:cubicBezTo>
                  <a:cubicBezTo>
                    <a:pt x="702" y="771"/>
                    <a:pt x="702" y="772"/>
                    <a:pt x="703" y="770"/>
                  </a:cubicBezTo>
                  <a:cubicBezTo>
                    <a:pt x="705" y="768"/>
                    <a:pt x="704" y="766"/>
                    <a:pt x="705" y="764"/>
                  </a:cubicBezTo>
                  <a:cubicBezTo>
                    <a:pt x="705" y="763"/>
                    <a:pt x="704" y="763"/>
                    <a:pt x="704" y="763"/>
                  </a:cubicBezTo>
                  <a:cubicBezTo>
                    <a:pt x="704" y="762"/>
                    <a:pt x="704" y="761"/>
                    <a:pt x="704" y="760"/>
                  </a:cubicBezTo>
                  <a:cubicBezTo>
                    <a:pt x="704" y="760"/>
                    <a:pt x="704" y="760"/>
                    <a:pt x="704" y="760"/>
                  </a:cubicBezTo>
                  <a:cubicBezTo>
                    <a:pt x="705" y="757"/>
                    <a:pt x="704" y="754"/>
                    <a:pt x="702" y="752"/>
                  </a:cubicBezTo>
                  <a:cubicBezTo>
                    <a:pt x="702" y="752"/>
                    <a:pt x="702" y="752"/>
                    <a:pt x="702" y="752"/>
                  </a:cubicBezTo>
                  <a:cubicBezTo>
                    <a:pt x="698" y="746"/>
                    <a:pt x="697" y="741"/>
                    <a:pt x="691" y="737"/>
                  </a:cubicBezTo>
                  <a:cubicBezTo>
                    <a:pt x="691" y="737"/>
                    <a:pt x="691" y="736"/>
                    <a:pt x="690" y="736"/>
                  </a:cubicBezTo>
                  <a:cubicBezTo>
                    <a:pt x="692" y="734"/>
                    <a:pt x="691" y="732"/>
                    <a:pt x="693" y="731"/>
                  </a:cubicBezTo>
                  <a:cubicBezTo>
                    <a:pt x="694" y="730"/>
                    <a:pt x="698" y="729"/>
                    <a:pt x="698" y="728"/>
                  </a:cubicBezTo>
                  <a:cubicBezTo>
                    <a:pt x="698" y="728"/>
                    <a:pt x="698" y="728"/>
                    <a:pt x="699" y="727"/>
                  </a:cubicBezTo>
                  <a:cubicBezTo>
                    <a:pt x="700" y="726"/>
                    <a:pt x="702" y="725"/>
                    <a:pt x="703" y="723"/>
                  </a:cubicBezTo>
                  <a:cubicBezTo>
                    <a:pt x="704" y="723"/>
                    <a:pt x="704" y="723"/>
                    <a:pt x="705" y="722"/>
                  </a:cubicBezTo>
                  <a:cubicBezTo>
                    <a:pt x="707" y="723"/>
                    <a:pt x="706" y="719"/>
                    <a:pt x="706" y="718"/>
                  </a:cubicBezTo>
                  <a:cubicBezTo>
                    <a:pt x="707" y="718"/>
                    <a:pt x="707" y="717"/>
                    <a:pt x="706" y="716"/>
                  </a:cubicBezTo>
                  <a:cubicBezTo>
                    <a:pt x="706" y="713"/>
                    <a:pt x="709" y="711"/>
                    <a:pt x="711" y="708"/>
                  </a:cubicBezTo>
                  <a:cubicBezTo>
                    <a:pt x="712" y="708"/>
                    <a:pt x="712" y="708"/>
                    <a:pt x="712" y="709"/>
                  </a:cubicBezTo>
                  <a:cubicBezTo>
                    <a:pt x="712" y="709"/>
                    <a:pt x="712" y="709"/>
                    <a:pt x="712" y="709"/>
                  </a:cubicBezTo>
                  <a:cubicBezTo>
                    <a:pt x="712" y="709"/>
                    <a:pt x="713" y="709"/>
                    <a:pt x="713" y="709"/>
                  </a:cubicBezTo>
                  <a:cubicBezTo>
                    <a:pt x="713" y="709"/>
                    <a:pt x="712" y="708"/>
                    <a:pt x="712" y="708"/>
                  </a:cubicBezTo>
                  <a:cubicBezTo>
                    <a:pt x="713" y="708"/>
                    <a:pt x="713" y="708"/>
                    <a:pt x="713" y="708"/>
                  </a:cubicBezTo>
                  <a:cubicBezTo>
                    <a:pt x="713" y="705"/>
                    <a:pt x="715" y="706"/>
                    <a:pt x="717" y="706"/>
                  </a:cubicBezTo>
                  <a:cubicBezTo>
                    <a:pt x="717" y="705"/>
                    <a:pt x="718" y="703"/>
                    <a:pt x="718" y="702"/>
                  </a:cubicBezTo>
                  <a:cubicBezTo>
                    <a:pt x="719" y="701"/>
                    <a:pt x="720" y="701"/>
                    <a:pt x="721" y="700"/>
                  </a:cubicBezTo>
                  <a:cubicBezTo>
                    <a:pt x="721" y="700"/>
                    <a:pt x="721" y="700"/>
                    <a:pt x="722" y="700"/>
                  </a:cubicBezTo>
                  <a:cubicBezTo>
                    <a:pt x="722" y="700"/>
                    <a:pt x="722" y="700"/>
                    <a:pt x="722" y="700"/>
                  </a:cubicBezTo>
                  <a:cubicBezTo>
                    <a:pt x="722" y="701"/>
                    <a:pt x="721" y="701"/>
                    <a:pt x="721" y="701"/>
                  </a:cubicBezTo>
                  <a:cubicBezTo>
                    <a:pt x="721" y="701"/>
                    <a:pt x="721" y="701"/>
                    <a:pt x="721" y="701"/>
                  </a:cubicBezTo>
                  <a:cubicBezTo>
                    <a:pt x="722" y="702"/>
                    <a:pt x="723" y="700"/>
                    <a:pt x="724" y="701"/>
                  </a:cubicBezTo>
                  <a:cubicBezTo>
                    <a:pt x="725" y="702"/>
                    <a:pt x="723" y="703"/>
                    <a:pt x="725" y="704"/>
                  </a:cubicBezTo>
                  <a:cubicBezTo>
                    <a:pt x="726" y="704"/>
                    <a:pt x="729" y="705"/>
                    <a:pt x="730" y="705"/>
                  </a:cubicBezTo>
                  <a:cubicBezTo>
                    <a:pt x="732" y="705"/>
                    <a:pt x="735" y="703"/>
                    <a:pt x="736" y="702"/>
                  </a:cubicBezTo>
                  <a:cubicBezTo>
                    <a:pt x="740" y="700"/>
                    <a:pt x="744" y="698"/>
                    <a:pt x="746" y="694"/>
                  </a:cubicBezTo>
                  <a:cubicBezTo>
                    <a:pt x="747" y="691"/>
                    <a:pt x="747" y="691"/>
                    <a:pt x="749" y="689"/>
                  </a:cubicBezTo>
                  <a:cubicBezTo>
                    <a:pt x="750" y="688"/>
                    <a:pt x="751" y="686"/>
                    <a:pt x="753" y="684"/>
                  </a:cubicBezTo>
                  <a:cubicBezTo>
                    <a:pt x="756" y="680"/>
                    <a:pt x="759" y="677"/>
                    <a:pt x="762" y="673"/>
                  </a:cubicBezTo>
                  <a:cubicBezTo>
                    <a:pt x="763" y="671"/>
                    <a:pt x="764" y="670"/>
                    <a:pt x="765" y="668"/>
                  </a:cubicBezTo>
                  <a:cubicBezTo>
                    <a:pt x="766" y="666"/>
                    <a:pt x="766" y="664"/>
                    <a:pt x="768" y="662"/>
                  </a:cubicBezTo>
                  <a:cubicBezTo>
                    <a:pt x="769" y="660"/>
                    <a:pt x="769" y="659"/>
                    <a:pt x="770" y="657"/>
                  </a:cubicBezTo>
                  <a:cubicBezTo>
                    <a:pt x="771" y="656"/>
                    <a:pt x="772" y="655"/>
                    <a:pt x="774" y="653"/>
                  </a:cubicBezTo>
                  <a:cubicBezTo>
                    <a:pt x="776" y="650"/>
                    <a:pt x="778" y="646"/>
                    <a:pt x="778" y="641"/>
                  </a:cubicBezTo>
                  <a:cubicBezTo>
                    <a:pt x="778" y="640"/>
                    <a:pt x="779" y="639"/>
                    <a:pt x="779" y="637"/>
                  </a:cubicBezTo>
                  <a:cubicBezTo>
                    <a:pt x="779" y="636"/>
                    <a:pt x="779" y="636"/>
                    <a:pt x="779" y="635"/>
                  </a:cubicBezTo>
                  <a:cubicBezTo>
                    <a:pt x="779" y="635"/>
                    <a:pt x="779" y="634"/>
                    <a:pt x="779" y="634"/>
                  </a:cubicBezTo>
                  <a:cubicBezTo>
                    <a:pt x="779" y="634"/>
                    <a:pt x="780" y="634"/>
                    <a:pt x="780" y="633"/>
                  </a:cubicBezTo>
                  <a:cubicBezTo>
                    <a:pt x="780" y="632"/>
                    <a:pt x="779" y="632"/>
                    <a:pt x="779" y="631"/>
                  </a:cubicBezTo>
                  <a:cubicBezTo>
                    <a:pt x="779" y="630"/>
                    <a:pt x="779" y="630"/>
                    <a:pt x="779" y="630"/>
                  </a:cubicBezTo>
                  <a:cubicBezTo>
                    <a:pt x="779" y="629"/>
                    <a:pt x="778" y="627"/>
                    <a:pt x="779" y="625"/>
                  </a:cubicBezTo>
                  <a:cubicBezTo>
                    <a:pt x="779" y="624"/>
                    <a:pt x="780" y="624"/>
                    <a:pt x="780" y="623"/>
                  </a:cubicBezTo>
                  <a:cubicBezTo>
                    <a:pt x="780" y="622"/>
                    <a:pt x="780" y="621"/>
                    <a:pt x="781" y="620"/>
                  </a:cubicBezTo>
                  <a:cubicBezTo>
                    <a:pt x="781" y="616"/>
                    <a:pt x="784" y="615"/>
                    <a:pt x="785" y="611"/>
                  </a:cubicBezTo>
                  <a:cubicBezTo>
                    <a:pt x="785" y="611"/>
                    <a:pt x="785" y="611"/>
                    <a:pt x="785" y="610"/>
                  </a:cubicBezTo>
                  <a:cubicBezTo>
                    <a:pt x="785" y="609"/>
                    <a:pt x="783" y="609"/>
                    <a:pt x="783" y="607"/>
                  </a:cubicBezTo>
                  <a:cubicBezTo>
                    <a:pt x="783" y="606"/>
                    <a:pt x="784" y="605"/>
                    <a:pt x="784" y="604"/>
                  </a:cubicBezTo>
                  <a:cubicBezTo>
                    <a:pt x="784" y="602"/>
                    <a:pt x="782" y="601"/>
                    <a:pt x="781" y="600"/>
                  </a:cubicBezTo>
                  <a:cubicBezTo>
                    <a:pt x="782" y="600"/>
                    <a:pt x="782" y="600"/>
                    <a:pt x="783" y="601"/>
                  </a:cubicBezTo>
                  <a:cubicBezTo>
                    <a:pt x="784" y="601"/>
                    <a:pt x="785" y="600"/>
                    <a:pt x="785" y="599"/>
                  </a:cubicBezTo>
                  <a:cubicBezTo>
                    <a:pt x="785" y="599"/>
                    <a:pt x="785" y="599"/>
                    <a:pt x="785" y="599"/>
                  </a:cubicBezTo>
                  <a:cubicBezTo>
                    <a:pt x="785" y="598"/>
                    <a:pt x="785" y="598"/>
                    <a:pt x="784" y="598"/>
                  </a:cubicBezTo>
                  <a:cubicBezTo>
                    <a:pt x="783" y="597"/>
                    <a:pt x="778" y="593"/>
                    <a:pt x="778" y="592"/>
                  </a:cubicBezTo>
                  <a:cubicBezTo>
                    <a:pt x="778" y="589"/>
                    <a:pt x="774" y="586"/>
                    <a:pt x="771" y="588"/>
                  </a:cubicBezTo>
                  <a:cubicBezTo>
                    <a:pt x="770" y="588"/>
                    <a:pt x="769" y="587"/>
                    <a:pt x="767" y="586"/>
                  </a:cubicBezTo>
                  <a:cubicBezTo>
                    <a:pt x="767" y="588"/>
                    <a:pt x="767" y="589"/>
                    <a:pt x="767" y="591"/>
                  </a:cubicBezTo>
                  <a:cubicBezTo>
                    <a:pt x="767" y="592"/>
                    <a:pt x="766" y="593"/>
                    <a:pt x="766" y="593"/>
                  </a:cubicBezTo>
                  <a:cubicBezTo>
                    <a:pt x="766" y="594"/>
                    <a:pt x="766" y="595"/>
                    <a:pt x="764" y="595"/>
                  </a:cubicBezTo>
                  <a:cubicBezTo>
                    <a:pt x="764" y="595"/>
                    <a:pt x="764" y="595"/>
                    <a:pt x="764" y="594"/>
                  </a:cubicBezTo>
                  <a:cubicBezTo>
                    <a:pt x="766" y="593"/>
                    <a:pt x="766" y="591"/>
                    <a:pt x="766" y="589"/>
                  </a:cubicBezTo>
                  <a:cubicBezTo>
                    <a:pt x="766" y="589"/>
                    <a:pt x="766" y="589"/>
                    <a:pt x="766" y="590"/>
                  </a:cubicBezTo>
                  <a:cubicBezTo>
                    <a:pt x="765" y="590"/>
                    <a:pt x="765" y="591"/>
                    <a:pt x="764" y="592"/>
                  </a:cubicBezTo>
                  <a:cubicBezTo>
                    <a:pt x="764" y="593"/>
                    <a:pt x="763" y="594"/>
                    <a:pt x="762" y="594"/>
                  </a:cubicBezTo>
                  <a:cubicBezTo>
                    <a:pt x="761" y="595"/>
                    <a:pt x="757" y="596"/>
                    <a:pt x="757" y="594"/>
                  </a:cubicBezTo>
                  <a:cubicBezTo>
                    <a:pt x="757" y="594"/>
                    <a:pt x="757" y="594"/>
                    <a:pt x="757" y="594"/>
                  </a:cubicBezTo>
                  <a:cubicBezTo>
                    <a:pt x="757" y="593"/>
                    <a:pt x="760" y="593"/>
                    <a:pt x="760" y="591"/>
                  </a:cubicBezTo>
                  <a:cubicBezTo>
                    <a:pt x="760" y="590"/>
                    <a:pt x="758" y="589"/>
                    <a:pt x="758" y="588"/>
                  </a:cubicBezTo>
                  <a:cubicBezTo>
                    <a:pt x="758" y="588"/>
                    <a:pt x="760" y="588"/>
                    <a:pt x="760" y="587"/>
                  </a:cubicBezTo>
                  <a:cubicBezTo>
                    <a:pt x="759" y="585"/>
                    <a:pt x="757" y="587"/>
                    <a:pt x="757" y="588"/>
                  </a:cubicBezTo>
                  <a:cubicBezTo>
                    <a:pt x="756" y="589"/>
                    <a:pt x="757" y="590"/>
                    <a:pt x="756" y="592"/>
                  </a:cubicBezTo>
                  <a:cubicBezTo>
                    <a:pt x="755" y="592"/>
                    <a:pt x="754" y="591"/>
                    <a:pt x="754" y="592"/>
                  </a:cubicBezTo>
                  <a:cubicBezTo>
                    <a:pt x="753" y="592"/>
                    <a:pt x="753" y="591"/>
                    <a:pt x="753" y="591"/>
                  </a:cubicBezTo>
                  <a:cubicBezTo>
                    <a:pt x="753" y="589"/>
                    <a:pt x="754" y="588"/>
                    <a:pt x="754" y="586"/>
                  </a:cubicBezTo>
                  <a:cubicBezTo>
                    <a:pt x="754" y="586"/>
                    <a:pt x="754" y="583"/>
                    <a:pt x="754" y="583"/>
                  </a:cubicBezTo>
                  <a:cubicBezTo>
                    <a:pt x="753" y="581"/>
                    <a:pt x="748" y="584"/>
                    <a:pt x="747" y="583"/>
                  </a:cubicBezTo>
                  <a:cubicBezTo>
                    <a:pt x="745" y="582"/>
                    <a:pt x="742" y="581"/>
                    <a:pt x="744" y="579"/>
                  </a:cubicBezTo>
                  <a:cubicBezTo>
                    <a:pt x="745" y="577"/>
                    <a:pt x="747" y="577"/>
                    <a:pt x="748" y="575"/>
                  </a:cubicBezTo>
                  <a:cubicBezTo>
                    <a:pt x="749" y="574"/>
                    <a:pt x="751" y="573"/>
                    <a:pt x="751" y="572"/>
                  </a:cubicBezTo>
                  <a:cubicBezTo>
                    <a:pt x="754" y="570"/>
                    <a:pt x="759" y="567"/>
                    <a:pt x="760" y="563"/>
                  </a:cubicBezTo>
                  <a:cubicBezTo>
                    <a:pt x="761" y="562"/>
                    <a:pt x="763" y="561"/>
                    <a:pt x="763" y="559"/>
                  </a:cubicBezTo>
                  <a:cubicBezTo>
                    <a:pt x="764" y="559"/>
                    <a:pt x="764" y="558"/>
                    <a:pt x="764" y="557"/>
                  </a:cubicBezTo>
                  <a:cubicBezTo>
                    <a:pt x="766" y="557"/>
                    <a:pt x="766" y="555"/>
                    <a:pt x="766" y="554"/>
                  </a:cubicBezTo>
                  <a:cubicBezTo>
                    <a:pt x="768" y="554"/>
                    <a:pt x="768" y="553"/>
                    <a:pt x="769" y="551"/>
                  </a:cubicBezTo>
                  <a:cubicBezTo>
                    <a:pt x="770" y="550"/>
                    <a:pt x="772" y="550"/>
                    <a:pt x="773" y="548"/>
                  </a:cubicBezTo>
                  <a:cubicBezTo>
                    <a:pt x="774" y="548"/>
                    <a:pt x="775" y="546"/>
                    <a:pt x="776" y="545"/>
                  </a:cubicBezTo>
                  <a:cubicBezTo>
                    <a:pt x="779" y="544"/>
                    <a:pt x="779" y="542"/>
                    <a:pt x="780" y="539"/>
                  </a:cubicBezTo>
                  <a:cubicBezTo>
                    <a:pt x="781" y="538"/>
                    <a:pt x="781" y="537"/>
                    <a:pt x="782" y="536"/>
                  </a:cubicBezTo>
                  <a:cubicBezTo>
                    <a:pt x="784" y="535"/>
                    <a:pt x="785" y="535"/>
                    <a:pt x="786" y="533"/>
                  </a:cubicBezTo>
                  <a:cubicBezTo>
                    <a:pt x="787" y="532"/>
                    <a:pt x="788" y="531"/>
                    <a:pt x="788" y="529"/>
                  </a:cubicBezTo>
                  <a:cubicBezTo>
                    <a:pt x="790" y="528"/>
                    <a:pt x="791" y="526"/>
                    <a:pt x="793" y="525"/>
                  </a:cubicBezTo>
                  <a:cubicBezTo>
                    <a:pt x="795" y="524"/>
                    <a:pt x="799" y="525"/>
                    <a:pt x="799" y="524"/>
                  </a:cubicBezTo>
                  <a:cubicBezTo>
                    <a:pt x="802" y="521"/>
                    <a:pt x="808" y="525"/>
                    <a:pt x="810" y="523"/>
                  </a:cubicBezTo>
                  <a:cubicBezTo>
                    <a:pt x="811" y="523"/>
                    <a:pt x="811" y="523"/>
                    <a:pt x="811" y="523"/>
                  </a:cubicBezTo>
                  <a:cubicBezTo>
                    <a:pt x="812" y="524"/>
                    <a:pt x="814" y="523"/>
                    <a:pt x="815" y="523"/>
                  </a:cubicBezTo>
                  <a:cubicBezTo>
                    <a:pt x="815" y="523"/>
                    <a:pt x="815" y="523"/>
                    <a:pt x="815" y="523"/>
                  </a:cubicBezTo>
                  <a:cubicBezTo>
                    <a:pt x="816" y="524"/>
                    <a:pt x="814" y="525"/>
                    <a:pt x="816" y="526"/>
                  </a:cubicBezTo>
                  <a:cubicBezTo>
                    <a:pt x="818" y="527"/>
                    <a:pt x="818" y="524"/>
                    <a:pt x="818" y="523"/>
                  </a:cubicBezTo>
                  <a:cubicBezTo>
                    <a:pt x="819" y="523"/>
                    <a:pt x="819" y="522"/>
                    <a:pt x="820" y="522"/>
                  </a:cubicBezTo>
                  <a:cubicBezTo>
                    <a:pt x="821" y="523"/>
                    <a:pt x="821" y="523"/>
                    <a:pt x="822" y="523"/>
                  </a:cubicBezTo>
                  <a:cubicBezTo>
                    <a:pt x="822" y="523"/>
                    <a:pt x="822" y="523"/>
                    <a:pt x="822" y="523"/>
                  </a:cubicBezTo>
                  <a:cubicBezTo>
                    <a:pt x="823" y="524"/>
                    <a:pt x="823" y="524"/>
                    <a:pt x="824" y="524"/>
                  </a:cubicBezTo>
                  <a:cubicBezTo>
                    <a:pt x="824" y="524"/>
                    <a:pt x="824" y="524"/>
                    <a:pt x="824" y="524"/>
                  </a:cubicBezTo>
                  <a:cubicBezTo>
                    <a:pt x="827" y="525"/>
                    <a:pt x="829" y="525"/>
                    <a:pt x="830" y="523"/>
                  </a:cubicBezTo>
                  <a:cubicBezTo>
                    <a:pt x="831" y="522"/>
                    <a:pt x="832" y="523"/>
                    <a:pt x="832" y="524"/>
                  </a:cubicBezTo>
                  <a:cubicBezTo>
                    <a:pt x="832" y="524"/>
                    <a:pt x="833" y="524"/>
                    <a:pt x="833" y="525"/>
                  </a:cubicBezTo>
                  <a:cubicBezTo>
                    <a:pt x="833" y="525"/>
                    <a:pt x="833" y="525"/>
                    <a:pt x="833" y="525"/>
                  </a:cubicBezTo>
                  <a:cubicBezTo>
                    <a:pt x="834" y="525"/>
                    <a:pt x="837" y="524"/>
                    <a:pt x="836" y="524"/>
                  </a:cubicBezTo>
                  <a:cubicBezTo>
                    <a:pt x="836" y="523"/>
                    <a:pt x="835" y="523"/>
                    <a:pt x="835" y="523"/>
                  </a:cubicBezTo>
                  <a:cubicBezTo>
                    <a:pt x="835" y="523"/>
                    <a:pt x="835" y="523"/>
                    <a:pt x="835" y="523"/>
                  </a:cubicBezTo>
                  <a:cubicBezTo>
                    <a:pt x="835" y="523"/>
                    <a:pt x="835" y="523"/>
                    <a:pt x="835" y="523"/>
                  </a:cubicBezTo>
                  <a:cubicBezTo>
                    <a:pt x="835" y="522"/>
                    <a:pt x="835" y="522"/>
                    <a:pt x="835" y="522"/>
                  </a:cubicBezTo>
                  <a:cubicBezTo>
                    <a:pt x="836" y="522"/>
                    <a:pt x="837" y="523"/>
                    <a:pt x="838" y="521"/>
                  </a:cubicBezTo>
                  <a:cubicBezTo>
                    <a:pt x="838" y="521"/>
                    <a:pt x="838" y="521"/>
                    <a:pt x="838" y="521"/>
                  </a:cubicBezTo>
                  <a:cubicBezTo>
                    <a:pt x="839" y="516"/>
                    <a:pt x="843" y="520"/>
                    <a:pt x="846" y="520"/>
                  </a:cubicBezTo>
                  <a:cubicBezTo>
                    <a:pt x="846" y="520"/>
                    <a:pt x="846" y="520"/>
                    <a:pt x="846" y="520"/>
                  </a:cubicBezTo>
                  <a:cubicBezTo>
                    <a:pt x="846" y="521"/>
                    <a:pt x="847" y="521"/>
                    <a:pt x="847" y="521"/>
                  </a:cubicBezTo>
                  <a:cubicBezTo>
                    <a:pt x="847" y="521"/>
                    <a:pt x="847" y="521"/>
                    <a:pt x="847" y="521"/>
                  </a:cubicBezTo>
                  <a:cubicBezTo>
                    <a:pt x="847" y="521"/>
                    <a:pt x="847" y="521"/>
                    <a:pt x="847" y="521"/>
                  </a:cubicBezTo>
                  <a:cubicBezTo>
                    <a:pt x="847" y="522"/>
                    <a:pt x="847" y="522"/>
                    <a:pt x="847" y="522"/>
                  </a:cubicBezTo>
                  <a:cubicBezTo>
                    <a:pt x="847" y="522"/>
                    <a:pt x="847" y="522"/>
                    <a:pt x="847" y="522"/>
                  </a:cubicBezTo>
                  <a:cubicBezTo>
                    <a:pt x="848" y="522"/>
                    <a:pt x="848" y="523"/>
                    <a:pt x="849" y="522"/>
                  </a:cubicBezTo>
                  <a:cubicBezTo>
                    <a:pt x="849" y="522"/>
                    <a:pt x="849" y="522"/>
                    <a:pt x="849" y="522"/>
                  </a:cubicBezTo>
                  <a:cubicBezTo>
                    <a:pt x="849" y="522"/>
                    <a:pt x="849" y="522"/>
                    <a:pt x="850" y="522"/>
                  </a:cubicBezTo>
                  <a:cubicBezTo>
                    <a:pt x="850" y="521"/>
                    <a:pt x="851" y="521"/>
                    <a:pt x="853" y="521"/>
                  </a:cubicBezTo>
                  <a:cubicBezTo>
                    <a:pt x="853" y="521"/>
                    <a:pt x="853" y="521"/>
                    <a:pt x="853" y="521"/>
                  </a:cubicBezTo>
                  <a:cubicBezTo>
                    <a:pt x="854" y="522"/>
                    <a:pt x="854" y="523"/>
                    <a:pt x="855" y="524"/>
                  </a:cubicBezTo>
                  <a:cubicBezTo>
                    <a:pt x="855" y="524"/>
                    <a:pt x="855" y="524"/>
                    <a:pt x="855" y="524"/>
                  </a:cubicBezTo>
                  <a:cubicBezTo>
                    <a:pt x="856" y="525"/>
                    <a:pt x="856" y="525"/>
                    <a:pt x="856" y="525"/>
                  </a:cubicBezTo>
                  <a:cubicBezTo>
                    <a:pt x="857" y="525"/>
                    <a:pt x="857" y="525"/>
                    <a:pt x="858" y="525"/>
                  </a:cubicBezTo>
                  <a:cubicBezTo>
                    <a:pt x="857" y="527"/>
                    <a:pt x="856" y="526"/>
                    <a:pt x="855" y="526"/>
                  </a:cubicBezTo>
                  <a:cubicBezTo>
                    <a:pt x="854" y="526"/>
                    <a:pt x="852" y="527"/>
                    <a:pt x="851" y="527"/>
                  </a:cubicBezTo>
                  <a:cubicBezTo>
                    <a:pt x="852" y="528"/>
                    <a:pt x="852" y="530"/>
                    <a:pt x="853" y="530"/>
                  </a:cubicBezTo>
                  <a:cubicBezTo>
                    <a:pt x="853" y="531"/>
                    <a:pt x="854" y="531"/>
                    <a:pt x="855" y="530"/>
                  </a:cubicBezTo>
                  <a:cubicBezTo>
                    <a:pt x="855" y="530"/>
                    <a:pt x="855" y="530"/>
                    <a:pt x="855" y="530"/>
                  </a:cubicBezTo>
                  <a:cubicBezTo>
                    <a:pt x="856" y="530"/>
                    <a:pt x="857" y="530"/>
                    <a:pt x="857" y="530"/>
                  </a:cubicBezTo>
                  <a:cubicBezTo>
                    <a:pt x="857" y="529"/>
                    <a:pt x="857" y="529"/>
                    <a:pt x="857" y="529"/>
                  </a:cubicBezTo>
                  <a:cubicBezTo>
                    <a:pt x="859" y="529"/>
                    <a:pt x="862" y="531"/>
                    <a:pt x="863" y="529"/>
                  </a:cubicBezTo>
                  <a:cubicBezTo>
                    <a:pt x="863" y="529"/>
                    <a:pt x="863" y="528"/>
                    <a:pt x="863" y="528"/>
                  </a:cubicBezTo>
                  <a:cubicBezTo>
                    <a:pt x="864" y="527"/>
                    <a:pt x="867" y="525"/>
                    <a:pt x="868" y="526"/>
                  </a:cubicBezTo>
                  <a:cubicBezTo>
                    <a:pt x="869" y="526"/>
                    <a:pt x="869" y="526"/>
                    <a:pt x="870" y="527"/>
                  </a:cubicBezTo>
                  <a:cubicBezTo>
                    <a:pt x="870" y="527"/>
                    <a:pt x="870" y="527"/>
                    <a:pt x="870" y="527"/>
                  </a:cubicBezTo>
                  <a:cubicBezTo>
                    <a:pt x="871" y="528"/>
                    <a:pt x="872" y="527"/>
                    <a:pt x="873" y="526"/>
                  </a:cubicBezTo>
                  <a:cubicBezTo>
                    <a:pt x="873" y="526"/>
                    <a:pt x="873" y="526"/>
                    <a:pt x="873" y="526"/>
                  </a:cubicBezTo>
                  <a:cubicBezTo>
                    <a:pt x="873" y="526"/>
                    <a:pt x="874" y="526"/>
                    <a:pt x="874" y="526"/>
                  </a:cubicBezTo>
                  <a:cubicBezTo>
                    <a:pt x="875" y="526"/>
                    <a:pt x="881" y="525"/>
                    <a:pt x="877" y="523"/>
                  </a:cubicBezTo>
                  <a:cubicBezTo>
                    <a:pt x="877" y="522"/>
                    <a:pt x="876" y="522"/>
                    <a:pt x="876" y="522"/>
                  </a:cubicBezTo>
                  <a:cubicBezTo>
                    <a:pt x="875" y="520"/>
                    <a:pt x="873" y="521"/>
                    <a:pt x="872" y="522"/>
                  </a:cubicBezTo>
                  <a:cubicBezTo>
                    <a:pt x="872" y="521"/>
                    <a:pt x="872" y="521"/>
                    <a:pt x="872" y="521"/>
                  </a:cubicBezTo>
                  <a:cubicBezTo>
                    <a:pt x="872" y="519"/>
                    <a:pt x="871" y="517"/>
                    <a:pt x="873" y="516"/>
                  </a:cubicBezTo>
                  <a:cubicBezTo>
                    <a:pt x="874" y="516"/>
                    <a:pt x="874" y="515"/>
                    <a:pt x="874" y="515"/>
                  </a:cubicBezTo>
                  <a:cubicBezTo>
                    <a:pt x="874" y="514"/>
                    <a:pt x="874" y="514"/>
                    <a:pt x="874" y="514"/>
                  </a:cubicBezTo>
                  <a:cubicBezTo>
                    <a:pt x="874" y="514"/>
                    <a:pt x="874" y="513"/>
                    <a:pt x="874" y="513"/>
                  </a:cubicBezTo>
                  <a:cubicBezTo>
                    <a:pt x="877" y="511"/>
                    <a:pt x="877" y="509"/>
                    <a:pt x="880" y="508"/>
                  </a:cubicBezTo>
                  <a:cubicBezTo>
                    <a:pt x="881" y="507"/>
                    <a:pt x="882" y="505"/>
                    <a:pt x="883" y="505"/>
                  </a:cubicBezTo>
                  <a:cubicBezTo>
                    <a:pt x="884" y="504"/>
                    <a:pt x="884" y="503"/>
                    <a:pt x="884" y="501"/>
                  </a:cubicBezTo>
                  <a:cubicBezTo>
                    <a:pt x="885" y="501"/>
                    <a:pt x="885" y="500"/>
                    <a:pt x="886" y="499"/>
                  </a:cubicBezTo>
                  <a:cubicBezTo>
                    <a:pt x="886" y="499"/>
                    <a:pt x="886" y="499"/>
                    <a:pt x="886" y="499"/>
                  </a:cubicBezTo>
                  <a:cubicBezTo>
                    <a:pt x="887" y="499"/>
                    <a:pt x="887" y="499"/>
                    <a:pt x="887" y="499"/>
                  </a:cubicBezTo>
                  <a:cubicBezTo>
                    <a:pt x="887" y="499"/>
                    <a:pt x="887" y="499"/>
                    <a:pt x="887" y="499"/>
                  </a:cubicBezTo>
                  <a:cubicBezTo>
                    <a:pt x="889" y="498"/>
                    <a:pt x="888" y="494"/>
                    <a:pt x="890" y="493"/>
                  </a:cubicBezTo>
                  <a:cubicBezTo>
                    <a:pt x="890" y="493"/>
                    <a:pt x="890" y="493"/>
                    <a:pt x="890" y="493"/>
                  </a:cubicBezTo>
                  <a:cubicBezTo>
                    <a:pt x="890" y="493"/>
                    <a:pt x="890" y="493"/>
                    <a:pt x="890" y="493"/>
                  </a:cubicBezTo>
                  <a:cubicBezTo>
                    <a:pt x="890" y="492"/>
                    <a:pt x="890" y="492"/>
                    <a:pt x="891" y="492"/>
                  </a:cubicBezTo>
                  <a:cubicBezTo>
                    <a:pt x="891" y="492"/>
                    <a:pt x="892" y="492"/>
                    <a:pt x="892" y="492"/>
                  </a:cubicBezTo>
                  <a:cubicBezTo>
                    <a:pt x="893" y="491"/>
                    <a:pt x="893" y="491"/>
                    <a:pt x="894" y="490"/>
                  </a:cubicBezTo>
                  <a:cubicBezTo>
                    <a:pt x="895" y="490"/>
                    <a:pt x="895" y="490"/>
                    <a:pt x="896" y="490"/>
                  </a:cubicBezTo>
                  <a:cubicBezTo>
                    <a:pt x="897" y="491"/>
                    <a:pt x="898" y="491"/>
                    <a:pt x="899" y="489"/>
                  </a:cubicBezTo>
                  <a:cubicBezTo>
                    <a:pt x="901" y="490"/>
                    <a:pt x="903" y="489"/>
                    <a:pt x="905" y="489"/>
                  </a:cubicBezTo>
                  <a:cubicBezTo>
                    <a:pt x="907" y="489"/>
                    <a:pt x="907" y="491"/>
                    <a:pt x="908" y="492"/>
                  </a:cubicBezTo>
                  <a:cubicBezTo>
                    <a:pt x="908" y="492"/>
                    <a:pt x="908" y="492"/>
                    <a:pt x="908" y="492"/>
                  </a:cubicBezTo>
                  <a:cubicBezTo>
                    <a:pt x="910" y="493"/>
                    <a:pt x="911" y="489"/>
                    <a:pt x="912" y="489"/>
                  </a:cubicBezTo>
                  <a:cubicBezTo>
                    <a:pt x="915" y="490"/>
                    <a:pt x="911" y="494"/>
                    <a:pt x="911" y="495"/>
                  </a:cubicBezTo>
                  <a:cubicBezTo>
                    <a:pt x="910" y="497"/>
                    <a:pt x="910" y="498"/>
                    <a:pt x="910" y="500"/>
                  </a:cubicBezTo>
                  <a:cubicBezTo>
                    <a:pt x="910" y="501"/>
                    <a:pt x="909" y="501"/>
                    <a:pt x="910" y="502"/>
                  </a:cubicBezTo>
                  <a:cubicBezTo>
                    <a:pt x="911" y="502"/>
                    <a:pt x="912" y="501"/>
                    <a:pt x="912" y="501"/>
                  </a:cubicBezTo>
                  <a:cubicBezTo>
                    <a:pt x="912" y="501"/>
                    <a:pt x="912" y="501"/>
                    <a:pt x="912" y="501"/>
                  </a:cubicBezTo>
                  <a:cubicBezTo>
                    <a:pt x="912" y="501"/>
                    <a:pt x="912" y="501"/>
                    <a:pt x="912" y="501"/>
                  </a:cubicBezTo>
                  <a:cubicBezTo>
                    <a:pt x="913" y="501"/>
                    <a:pt x="913" y="501"/>
                    <a:pt x="913" y="501"/>
                  </a:cubicBezTo>
                  <a:cubicBezTo>
                    <a:pt x="914" y="501"/>
                    <a:pt x="914" y="501"/>
                    <a:pt x="914" y="501"/>
                  </a:cubicBezTo>
                  <a:cubicBezTo>
                    <a:pt x="914" y="501"/>
                    <a:pt x="913" y="502"/>
                    <a:pt x="913" y="502"/>
                  </a:cubicBezTo>
                  <a:cubicBezTo>
                    <a:pt x="913" y="502"/>
                    <a:pt x="913" y="502"/>
                    <a:pt x="913" y="502"/>
                  </a:cubicBezTo>
                  <a:cubicBezTo>
                    <a:pt x="912" y="503"/>
                    <a:pt x="911" y="505"/>
                    <a:pt x="912" y="506"/>
                  </a:cubicBezTo>
                  <a:cubicBezTo>
                    <a:pt x="912" y="506"/>
                    <a:pt x="912" y="506"/>
                    <a:pt x="912" y="506"/>
                  </a:cubicBezTo>
                  <a:cubicBezTo>
                    <a:pt x="912" y="507"/>
                    <a:pt x="912" y="507"/>
                    <a:pt x="912" y="507"/>
                  </a:cubicBezTo>
                  <a:cubicBezTo>
                    <a:pt x="912" y="507"/>
                    <a:pt x="912" y="507"/>
                    <a:pt x="913" y="506"/>
                  </a:cubicBezTo>
                  <a:cubicBezTo>
                    <a:pt x="913" y="506"/>
                    <a:pt x="917" y="505"/>
                    <a:pt x="917" y="504"/>
                  </a:cubicBezTo>
                  <a:cubicBezTo>
                    <a:pt x="917" y="504"/>
                    <a:pt x="917" y="504"/>
                    <a:pt x="917" y="504"/>
                  </a:cubicBezTo>
                  <a:cubicBezTo>
                    <a:pt x="919" y="502"/>
                    <a:pt x="920" y="499"/>
                    <a:pt x="922" y="497"/>
                  </a:cubicBezTo>
                  <a:cubicBezTo>
                    <a:pt x="924" y="496"/>
                    <a:pt x="924" y="496"/>
                    <a:pt x="925" y="495"/>
                  </a:cubicBezTo>
                  <a:cubicBezTo>
                    <a:pt x="926" y="494"/>
                    <a:pt x="926" y="492"/>
                    <a:pt x="928" y="492"/>
                  </a:cubicBezTo>
                  <a:cubicBezTo>
                    <a:pt x="928" y="492"/>
                    <a:pt x="929" y="492"/>
                    <a:pt x="929" y="492"/>
                  </a:cubicBezTo>
                  <a:cubicBezTo>
                    <a:pt x="929" y="491"/>
                    <a:pt x="930" y="491"/>
                    <a:pt x="930" y="491"/>
                  </a:cubicBezTo>
                  <a:cubicBezTo>
                    <a:pt x="930" y="491"/>
                    <a:pt x="931" y="492"/>
                    <a:pt x="931" y="493"/>
                  </a:cubicBezTo>
                  <a:cubicBezTo>
                    <a:pt x="931" y="493"/>
                    <a:pt x="931" y="493"/>
                    <a:pt x="931" y="493"/>
                  </a:cubicBezTo>
                  <a:cubicBezTo>
                    <a:pt x="931" y="493"/>
                    <a:pt x="931" y="493"/>
                    <a:pt x="932" y="493"/>
                  </a:cubicBezTo>
                  <a:cubicBezTo>
                    <a:pt x="932" y="493"/>
                    <a:pt x="934" y="492"/>
                    <a:pt x="933" y="491"/>
                  </a:cubicBezTo>
                  <a:cubicBezTo>
                    <a:pt x="933" y="491"/>
                    <a:pt x="932" y="490"/>
                    <a:pt x="932" y="490"/>
                  </a:cubicBezTo>
                  <a:cubicBezTo>
                    <a:pt x="930" y="489"/>
                    <a:pt x="932" y="488"/>
                    <a:pt x="932" y="487"/>
                  </a:cubicBezTo>
                  <a:cubicBezTo>
                    <a:pt x="932" y="486"/>
                    <a:pt x="932" y="485"/>
                    <a:pt x="932" y="484"/>
                  </a:cubicBezTo>
                  <a:cubicBezTo>
                    <a:pt x="934" y="483"/>
                    <a:pt x="933" y="480"/>
                    <a:pt x="936" y="479"/>
                  </a:cubicBezTo>
                  <a:cubicBezTo>
                    <a:pt x="938" y="478"/>
                    <a:pt x="941" y="477"/>
                    <a:pt x="943" y="479"/>
                  </a:cubicBezTo>
                  <a:cubicBezTo>
                    <a:pt x="943" y="479"/>
                    <a:pt x="943" y="478"/>
                    <a:pt x="943" y="478"/>
                  </a:cubicBezTo>
                  <a:cubicBezTo>
                    <a:pt x="943" y="479"/>
                    <a:pt x="943" y="479"/>
                    <a:pt x="943" y="479"/>
                  </a:cubicBezTo>
                  <a:cubicBezTo>
                    <a:pt x="944" y="479"/>
                    <a:pt x="944" y="479"/>
                    <a:pt x="944" y="479"/>
                  </a:cubicBezTo>
                  <a:cubicBezTo>
                    <a:pt x="944" y="480"/>
                    <a:pt x="945" y="480"/>
                    <a:pt x="945" y="480"/>
                  </a:cubicBezTo>
                  <a:cubicBezTo>
                    <a:pt x="943" y="481"/>
                    <a:pt x="941" y="480"/>
                    <a:pt x="939" y="483"/>
                  </a:cubicBezTo>
                  <a:cubicBezTo>
                    <a:pt x="939" y="483"/>
                    <a:pt x="939" y="484"/>
                    <a:pt x="939" y="485"/>
                  </a:cubicBezTo>
                  <a:cubicBezTo>
                    <a:pt x="939" y="485"/>
                    <a:pt x="939" y="486"/>
                    <a:pt x="938" y="487"/>
                  </a:cubicBezTo>
                  <a:cubicBezTo>
                    <a:pt x="938" y="487"/>
                    <a:pt x="938" y="487"/>
                    <a:pt x="938" y="487"/>
                  </a:cubicBezTo>
                  <a:cubicBezTo>
                    <a:pt x="938" y="489"/>
                    <a:pt x="938" y="490"/>
                    <a:pt x="938" y="491"/>
                  </a:cubicBezTo>
                  <a:cubicBezTo>
                    <a:pt x="937" y="493"/>
                    <a:pt x="937" y="492"/>
                    <a:pt x="937" y="493"/>
                  </a:cubicBezTo>
                  <a:cubicBezTo>
                    <a:pt x="937" y="493"/>
                    <a:pt x="937" y="493"/>
                    <a:pt x="937" y="493"/>
                  </a:cubicBezTo>
                  <a:cubicBezTo>
                    <a:pt x="935" y="494"/>
                    <a:pt x="937" y="496"/>
                    <a:pt x="938" y="497"/>
                  </a:cubicBezTo>
                  <a:cubicBezTo>
                    <a:pt x="937" y="498"/>
                    <a:pt x="933" y="501"/>
                    <a:pt x="936" y="502"/>
                  </a:cubicBezTo>
                  <a:cubicBezTo>
                    <a:pt x="935" y="503"/>
                    <a:pt x="934" y="503"/>
                    <a:pt x="933" y="504"/>
                  </a:cubicBezTo>
                  <a:cubicBezTo>
                    <a:pt x="931" y="505"/>
                    <a:pt x="930" y="505"/>
                    <a:pt x="929" y="506"/>
                  </a:cubicBezTo>
                  <a:cubicBezTo>
                    <a:pt x="928" y="507"/>
                    <a:pt x="927" y="507"/>
                    <a:pt x="927" y="508"/>
                  </a:cubicBezTo>
                  <a:cubicBezTo>
                    <a:pt x="927" y="508"/>
                    <a:pt x="927" y="508"/>
                    <a:pt x="927" y="508"/>
                  </a:cubicBezTo>
                  <a:cubicBezTo>
                    <a:pt x="926" y="508"/>
                    <a:pt x="925" y="508"/>
                    <a:pt x="924" y="509"/>
                  </a:cubicBezTo>
                  <a:cubicBezTo>
                    <a:pt x="924" y="510"/>
                    <a:pt x="924" y="511"/>
                    <a:pt x="924" y="512"/>
                  </a:cubicBezTo>
                  <a:cubicBezTo>
                    <a:pt x="923" y="513"/>
                    <a:pt x="922" y="513"/>
                    <a:pt x="921" y="514"/>
                  </a:cubicBezTo>
                  <a:cubicBezTo>
                    <a:pt x="920" y="515"/>
                    <a:pt x="920" y="517"/>
                    <a:pt x="918" y="518"/>
                  </a:cubicBezTo>
                  <a:cubicBezTo>
                    <a:pt x="918" y="519"/>
                    <a:pt x="917" y="520"/>
                    <a:pt x="916" y="520"/>
                  </a:cubicBezTo>
                  <a:cubicBezTo>
                    <a:pt x="915" y="521"/>
                    <a:pt x="915" y="521"/>
                    <a:pt x="914" y="521"/>
                  </a:cubicBezTo>
                  <a:cubicBezTo>
                    <a:pt x="914" y="521"/>
                    <a:pt x="914" y="522"/>
                    <a:pt x="914" y="522"/>
                  </a:cubicBezTo>
                  <a:cubicBezTo>
                    <a:pt x="913" y="523"/>
                    <a:pt x="913" y="523"/>
                    <a:pt x="912" y="524"/>
                  </a:cubicBezTo>
                  <a:cubicBezTo>
                    <a:pt x="912" y="525"/>
                    <a:pt x="911" y="525"/>
                    <a:pt x="910" y="526"/>
                  </a:cubicBezTo>
                  <a:cubicBezTo>
                    <a:pt x="910" y="527"/>
                    <a:pt x="910" y="527"/>
                    <a:pt x="909" y="528"/>
                  </a:cubicBezTo>
                  <a:cubicBezTo>
                    <a:pt x="909" y="528"/>
                    <a:pt x="909" y="529"/>
                    <a:pt x="909" y="530"/>
                  </a:cubicBezTo>
                  <a:cubicBezTo>
                    <a:pt x="909" y="530"/>
                    <a:pt x="909" y="531"/>
                    <a:pt x="908" y="531"/>
                  </a:cubicBezTo>
                  <a:cubicBezTo>
                    <a:pt x="907" y="532"/>
                    <a:pt x="906" y="534"/>
                    <a:pt x="905" y="535"/>
                  </a:cubicBezTo>
                  <a:cubicBezTo>
                    <a:pt x="903" y="537"/>
                    <a:pt x="901" y="539"/>
                    <a:pt x="899" y="540"/>
                  </a:cubicBezTo>
                  <a:cubicBezTo>
                    <a:pt x="898" y="542"/>
                    <a:pt x="898" y="541"/>
                    <a:pt x="896" y="541"/>
                  </a:cubicBezTo>
                  <a:cubicBezTo>
                    <a:pt x="895" y="541"/>
                    <a:pt x="894" y="543"/>
                    <a:pt x="893" y="544"/>
                  </a:cubicBezTo>
                  <a:cubicBezTo>
                    <a:pt x="893" y="544"/>
                    <a:pt x="892" y="544"/>
                    <a:pt x="891" y="544"/>
                  </a:cubicBezTo>
                  <a:cubicBezTo>
                    <a:pt x="891" y="544"/>
                    <a:pt x="891" y="544"/>
                    <a:pt x="891" y="544"/>
                  </a:cubicBezTo>
                  <a:cubicBezTo>
                    <a:pt x="891" y="544"/>
                    <a:pt x="891" y="544"/>
                    <a:pt x="891" y="544"/>
                  </a:cubicBezTo>
                  <a:cubicBezTo>
                    <a:pt x="891" y="544"/>
                    <a:pt x="891" y="544"/>
                    <a:pt x="891" y="544"/>
                  </a:cubicBezTo>
                  <a:cubicBezTo>
                    <a:pt x="890" y="543"/>
                    <a:pt x="889" y="544"/>
                    <a:pt x="890" y="545"/>
                  </a:cubicBezTo>
                  <a:cubicBezTo>
                    <a:pt x="890" y="545"/>
                    <a:pt x="890" y="545"/>
                    <a:pt x="890" y="545"/>
                  </a:cubicBezTo>
                  <a:cubicBezTo>
                    <a:pt x="890" y="546"/>
                    <a:pt x="890" y="546"/>
                    <a:pt x="891" y="547"/>
                  </a:cubicBezTo>
                  <a:cubicBezTo>
                    <a:pt x="891" y="548"/>
                    <a:pt x="891" y="548"/>
                    <a:pt x="891" y="548"/>
                  </a:cubicBezTo>
                  <a:cubicBezTo>
                    <a:pt x="891" y="549"/>
                    <a:pt x="890" y="549"/>
                    <a:pt x="890" y="549"/>
                  </a:cubicBezTo>
                  <a:cubicBezTo>
                    <a:pt x="890" y="549"/>
                    <a:pt x="890" y="549"/>
                    <a:pt x="890" y="549"/>
                  </a:cubicBezTo>
                  <a:cubicBezTo>
                    <a:pt x="890" y="549"/>
                    <a:pt x="890" y="550"/>
                    <a:pt x="890" y="550"/>
                  </a:cubicBezTo>
                  <a:cubicBezTo>
                    <a:pt x="890" y="550"/>
                    <a:pt x="890" y="550"/>
                    <a:pt x="890" y="550"/>
                  </a:cubicBezTo>
                  <a:cubicBezTo>
                    <a:pt x="890" y="550"/>
                    <a:pt x="889" y="551"/>
                    <a:pt x="889" y="551"/>
                  </a:cubicBezTo>
                  <a:cubicBezTo>
                    <a:pt x="889" y="552"/>
                    <a:pt x="889" y="552"/>
                    <a:pt x="888" y="553"/>
                  </a:cubicBezTo>
                  <a:cubicBezTo>
                    <a:pt x="887" y="554"/>
                    <a:pt x="886" y="555"/>
                    <a:pt x="884" y="557"/>
                  </a:cubicBezTo>
                  <a:cubicBezTo>
                    <a:pt x="884" y="557"/>
                    <a:pt x="884" y="557"/>
                    <a:pt x="884" y="557"/>
                  </a:cubicBezTo>
                  <a:cubicBezTo>
                    <a:pt x="884" y="558"/>
                    <a:pt x="883" y="559"/>
                    <a:pt x="883" y="560"/>
                  </a:cubicBezTo>
                  <a:cubicBezTo>
                    <a:pt x="883" y="560"/>
                    <a:pt x="883" y="561"/>
                    <a:pt x="883" y="561"/>
                  </a:cubicBezTo>
                  <a:cubicBezTo>
                    <a:pt x="883" y="562"/>
                    <a:pt x="882" y="562"/>
                    <a:pt x="882" y="563"/>
                  </a:cubicBezTo>
                  <a:cubicBezTo>
                    <a:pt x="882" y="564"/>
                    <a:pt x="882" y="565"/>
                    <a:pt x="882" y="565"/>
                  </a:cubicBezTo>
                  <a:cubicBezTo>
                    <a:pt x="882" y="566"/>
                    <a:pt x="881" y="567"/>
                    <a:pt x="881" y="568"/>
                  </a:cubicBezTo>
                  <a:cubicBezTo>
                    <a:pt x="880" y="569"/>
                    <a:pt x="881" y="573"/>
                    <a:pt x="881" y="574"/>
                  </a:cubicBezTo>
                  <a:cubicBezTo>
                    <a:pt x="881" y="576"/>
                    <a:pt x="880" y="579"/>
                    <a:pt x="881" y="581"/>
                  </a:cubicBezTo>
                  <a:cubicBezTo>
                    <a:pt x="881" y="581"/>
                    <a:pt x="881" y="581"/>
                    <a:pt x="881" y="581"/>
                  </a:cubicBezTo>
                  <a:cubicBezTo>
                    <a:pt x="882" y="582"/>
                    <a:pt x="882" y="583"/>
                    <a:pt x="882" y="583"/>
                  </a:cubicBezTo>
                  <a:cubicBezTo>
                    <a:pt x="882" y="585"/>
                    <a:pt x="882" y="586"/>
                    <a:pt x="883" y="588"/>
                  </a:cubicBezTo>
                  <a:cubicBezTo>
                    <a:pt x="883" y="589"/>
                    <a:pt x="883" y="589"/>
                    <a:pt x="883" y="590"/>
                  </a:cubicBezTo>
                  <a:cubicBezTo>
                    <a:pt x="883" y="590"/>
                    <a:pt x="883" y="590"/>
                    <a:pt x="883" y="590"/>
                  </a:cubicBezTo>
                  <a:cubicBezTo>
                    <a:pt x="883" y="592"/>
                    <a:pt x="883" y="593"/>
                    <a:pt x="883" y="594"/>
                  </a:cubicBezTo>
                  <a:cubicBezTo>
                    <a:pt x="884" y="594"/>
                    <a:pt x="884" y="594"/>
                    <a:pt x="884" y="594"/>
                  </a:cubicBezTo>
                  <a:cubicBezTo>
                    <a:pt x="884" y="595"/>
                    <a:pt x="884" y="595"/>
                    <a:pt x="884" y="595"/>
                  </a:cubicBezTo>
                  <a:cubicBezTo>
                    <a:pt x="884" y="596"/>
                    <a:pt x="884" y="597"/>
                    <a:pt x="884" y="598"/>
                  </a:cubicBezTo>
                  <a:cubicBezTo>
                    <a:pt x="884" y="599"/>
                    <a:pt x="884" y="599"/>
                    <a:pt x="885" y="600"/>
                  </a:cubicBezTo>
                  <a:cubicBezTo>
                    <a:pt x="885" y="601"/>
                    <a:pt x="884" y="602"/>
                    <a:pt x="885" y="603"/>
                  </a:cubicBezTo>
                  <a:cubicBezTo>
                    <a:pt x="885" y="603"/>
                    <a:pt x="885" y="603"/>
                    <a:pt x="885" y="604"/>
                  </a:cubicBezTo>
                  <a:cubicBezTo>
                    <a:pt x="886" y="605"/>
                    <a:pt x="886" y="606"/>
                    <a:pt x="886" y="607"/>
                  </a:cubicBezTo>
                  <a:cubicBezTo>
                    <a:pt x="886" y="608"/>
                    <a:pt x="886" y="609"/>
                    <a:pt x="887" y="610"/>
                  </a:cubicBezTo>
                  <a:cubicBezTo>
                    <a:pt x="887" y="611"/>
                    <a:pt x="887" y="611"/>
                    <a:pt x="887" y="611"/>
                  </a:cubicBezTo>
                  <a:cubicBezTo>
                    <a:pt x="887" y="614"/>
                    <a:pt x="886" y="617"/>
                    <a:pt x="887" y="619"/>
                  </a:cubicBezTo>
                  <a:cubicBezTo>
                    <a:pt x="888" y="620"/>
                    <a:pt x="888" y="620"/>
                    <a:pt x="888" y="621"/>
                  </a:cubicBezTo>
                  <a:cubicBezTo>
                    <a:pt x="889" y="622"/>
                    <a:pt x="889" y="623"/>
                    <a:pt x="889" y="623"/>
                  </a:cubicBezTo>
                  <a:cubicBezTo>
                    <a:pt x="889" y="623"/>
                    <a:pt x="889" y="623"/>
                    <a:pt x="889" y="623"/>
                  </a:cubicBezTo>
                  <a:cubicBezTo>
                    <a:pt x="890" y="623"/>
                    <a:pt x="890" y="622"/>
                    <a:pt x="890" y="622"/>
                  </a:cubicBezTo>
                  <a:cubicBezTo>
                    <a:pt x="891" y="622"/>
                    <a:pt x="891" y="622"/>
                    <a:pt x="891" y="622"/>
                  </a:cubicBezTo>
                  <a:cubicBezTo>
                    <a:pt x="892" y="620"/>
                    <a:pt x="894" y="619"/>
                    <a:pt x="895" y="617"/>
                  </a:cubicBezTo>
                  <a:cubicBezTo>
                    <a:pt x="897" y="615"/>
                    <a:pt x="899" y="614"/>
                    <a:pt x="899" y="611"/>
                  </a:cubicBezTo>
                  <a:cubicBezTo>
                    <a:pt x="899" y="611"/>
                    <a:pt x="900" y="611"/>
                    <a:pt x="900" y="610"/>
                  </a:cubicBezTo>
                  <a:cubicBezTo>
                    <a:pt x="901" y="609"/>
                    <a:pt x="901" y="608"/>
                    <a:pt x="901" y="607"/>
                  </a:cubicBezTo>
                  <a:cubicBezTo>
                    <a:pt x="901" y="606"/>
                    <a:pt x="902" y="604"/>
                    <a:pt x="902" y="603"/>
                  </a:cubicBezTo>
                  <a:cubicBezTo>
                    <a:pt x="902" y="602"/>
                    <a:pt x="900" y="602"/>
                    <a:pt x="900" y="601"/>
                  </a:cubicBezTo>
                  <a:cubicBezTo>
                    <a:pt x="901" y="599"/>
                    <a:pt x="901" y="601"/>
                    <a:pt x="902" y="601"/>
                  </a:cubicBezTo>
                  <a:cubicBezTo>
                    <a:pt x="903" y="601"/>
                    <a:pt x="903" y="601"/>
                    <a:pt x="904" y="600"/>
                  </a:cubicBezTo>
                  <a:cubicBezTo>
                    <a:pt x="905" y="600"/>
                    <a:pt x="907" y="598"/>
                    <a:pt x="908" y="598"/>
                  </a:cubicBezTo>
                  <a:cubicBezTo>
                    <a:pt x="910" y="598"/>
                    <a:pt x="910" y="599"/>
                    <a:pt x="911" y="600"/>
                  </a:cubicBezTo>
                  <a:cubicBezTo>
                    <a:pt x="911" y="600"/>
                    <a:pt x="911" y="599"/>
                    <a:pt x="911" y="599"/>
                  </a:cubicBezTo>
                  <a:cubicBezTo>
                    <a:pt x="911" y="598"/>
                    <a:pt x="910" y="598"/>
                    <a:pt x="910" y="597"/>
                  </a:cubicBezTo>
                  <a:cubicBezTo>
                    <a:pt x="910" y="596"/>
                    <a:pt x="910" y="595"/>
                    <a:pt x="910" y="594"/>
                  </a:cubicBezTo>
                  <a:cubicBezTo>
                    <a:pt x="910" y="594"/>
                    <a:pt x="910" y="593"/>
                    <a:pt x="910" y="593"/>
                  </a:cubicBezTo>
                  <a:cubicBezTo>
                    <a:pt x="910" y="593"/>
                    <a:pt x="910" y="592"/>
                    <a:pt x="910" y="592"/>
                  </a:cubicBezTo>
                  <a:cubicBezTo>
                    <a:pt x="910" y="592"/>
                    <a:pt x="910" y="591"/>
                    <a:pt x="910" y="591"/>
                  </a:cubicBezTo>
                  <a:cubicBezTo>
                    <a:pt x="911" y="588"/>
                    <a:pt x="913" y="585"/>
                    <a:pt x="916" y="584"/>
                  </a:cubicBezTo>
                  <a:cubicBezTo>
                    <a:pt x="919" y="582"/>
                    <a:pt x="921" y="585"/>
                    <a:pt x="923" y="582"/>
                  </a:cubicBezTo>
                  <a:cubicBezTo>
                    <a:pt x="925" y="581"/>
                    <a:pt x="925" y="581"/>
                    <a:pt x="925" y="580"/>
                  </a:cubicBezTo>
                  <a:cubicBezTo>
                    <a:pt x="925" y="580"/>
                    <a:pt x="925" y="579"/>
                    <a:pt x="924" y="578"/>
                  </a:cubicBezTo>
                  <a:cubicBezTo>
                    <a:pt x="924" y="578"/>
                    <a:pt x="924" y="578"/>
                    <a:pt x="924" y="578"/>
                  </a:cubicBezTo>
                  <a:cubicBezTo>
                    <a:pt x="924" y="577"/>
                    <a:pt x="923" y="576"/>
                    <a:pt x="923" y="575"/>
                  </a:cubicBezTo>
                  <a:cubicBezTo>
                    <a:pt x="923" y="573"/>
                    <a:pt x="923" y="571"/>
                    <a:pt x="924" y="570"/>
                  </a:cubicBezTo>
                  <a:cubicBezTo>
                    <a:pt x="924" y="568"/>
                    <a:pt x="924" y="566"/>
                    <a:pt x="925" y="565"/>
                  </a:cubicBezTo>
                  <a:cubicBezTo>
                    <a:pt x="926" y="564"/>
                    <a:pt x="927" y="564"/>
                    <a:pt x="927" y="564"/>
                  </a:cubicBezTo>
                  <a:cubicBezTo>
                    <a:pt x="928" y="563"/>
                    <a:pt x="927" y="563"/>
                    <a:pt x="928" y="562"/>
                  </a:cubicBezTo>
                  <a:cubicBezTo>
                    <a:pt x="929" y="561"/>
                    <a:pt x="929" y="561"/>
                    <a:pt x="931" y="560"/>
                  </a:cubicBezTo>
                  <a:cubicBezTo>
                    <a:pt x="930" y="562"/>
                    <a:pt x="928" y="563"/>
                    <a:pt x="929" y="564"/>
                  </a:cubicBezTo>
                  <a:cubicBezTo>
                    <a:pt x="930" y="565"/>
                    <a:pt x="930" y="565"/>
                    <a:pt x="931" y="566"/>
                  </a:cubicBezTo>
                  <a:cubicBezTo>
                    <a:pt x="931" y="566"/>
                    <a:pt x="932" y="566"/>
                    <a:pt x="933" y="564"/>
                  </a:cubicBezTo>
                  <a:cubicBezTo>
                    <a:pt x="934" y="564"/>
                    <a:pt x="933" y="558"/>
                    <a:pt x="933" y="557"/>
                  </a:cubicBezTo>
                  <a:cubicBezTo>
                    <a:pt x="932" y="557"/>
                    <a:pt x="931" y="558"/>
                    <a:pt x="931" y="557"/>
                  </a:cubicBezTo>
                  <a:cubicBezTo>
                    <a:pt x="930" y="557"/>
                    <a:pt x="930" y="554"/>
                    <a:pt x="930" y="553"/>
                  </a:cubicBezTo>
                  <a:cubicBezTo>
                    <a:pt x="930" y="551"/>
                    <a:pt x="929" y="550"/>
                    <a:pt x="930" y="549"/>
                  </a:cubicBezTo>
                  <a:cubicBezTo>
                    <a:pt x="931" y="548"/>
                    <a:pt x="935" y="544"/>
                    <a:pt x="932" y="544"/>
                  </a:cubicBezTo>
                  <a:cubicBezTo>
                    <a:pt x="932" y="543"/>
                    <a:pt x="931" y="543"/>
                    <a:pt x="931" y="543"/>
                  </a:cubicBezTo>
                  <a:cubicBezTo>
                    <a:pt x="930" y="543"/>
                    <a:pt x="930" y="543"/>
                    <a:pt x="930" y="542"/>
                  </a:cubicBezTo>
                  <a:cubicBezTo>
                    <a:pt x="929" y="542"/>
                    <a:pt x="929" y="542"/>
                    <a:pt x="929" y="542"/>
                  </a:cubicBezTo>
                  <a:cubicBezTo>
                    <a:pt x="929" y="542"/>
                    <a:pt x="929" y="542"/>
                    <a:pt x="929" y="542"/>
                  </a:cubicBezTo>
                  <a:cubicBezTo>
                    <a:pt x="928" y="542"/>
                    <a:pt x="928" y="543"/>
                    <a:pt x="928" y="543"/>
                  </a:cubicBezTo>
                  <a:cubicBezTo>
                    <a:pt x="927" y="544"/>
                    <a:pt x="927" y="544"/>
                    <a:pt x="926" y="544"/>
                  </a:cubicBezTo>
                  <a:cubicBezTo>
                    <a:pt x="926" y="543"/>
                    <a:pt x="926" y="543"/>
                    <a:pt x="926" y="544"/>
                  </a:cubicBezTo>
                  <a:cubicBezTo>
                    <a:pt x="925" y="544"/>
                    <a:pt x="925" y="544"/>
                    <a:pt x="925" y="544"/>
                  </a:cubicBezTo>
                  <a:cubicBezTo>
                    <a:pt x="925" y="543"/>
                    <a:pt x="925" y="543"/>
                    <a:pt x="925" y="543"/>
                  </a:cubicBezTo>
                  <a:cubicBezTo>
                    <a:pt x="925" y="539"/>
                    <a:pt x="925" y="539"/>
                    <a:pt x="925" y="539"/>
                  </a:cubicBezTo>
                  <a:cubicBezTo>
                    <a:pt x="925" y="538"/>
                    <a:pt x="925" y="538"/>
                    <a:pt x="925" y="538"/>
                  </a:cubicBezTo>
                  <a:cubicBezTo>
                    <a:pt x="926" y="537"/>
                    <a:pt x="925" y="537"/>
                    <a:pt x="926" y="536"/>
                  </a:cubicBezTo>
                  <a:cubicBezTo>
                    <a:pt x="926" y="535"/>
                    <a:pt x="927" y="534"/>
                    <a:pt x="927" y="533"/>
                  </a:cubicBezTo>
                  <a:cubicBezTo>
                    <a:pt x="928" y="532"/>
                    <a:pt x="929" y="531"/>
                    <a:pt x="930" y="529"/>
                  </a:cubicBezTo>
                  <a:cubicBezTo>
                    <a:pt x="931" y="529"/>
                    <a:pt x="931" y="527"/>
                    <a:pt x="932" y="527"/>
                  </a:cubicBezTo>
                  <a:cubicBezTo>
                    <a:pt x="932" y="527"/>
                    <a:pt x="932" y="528"/>
                    <a:pt x="933" y="527"/>
                  </a:cubicBezTo>
                  <a:cubicBezTo>
                    <a:pt x="933" y="526"/>
                    <a:pt x="932" y="526"/>
                    <a:pt x="932" y="525"/>
                  </a:cubicBezTo>
                  <a:cubicBezTo>
                    <a:pt x="932" y="524"/>
                    <a:pt x="935" y="524"/>
                    <a:pt x="933" y="523"/>
                  </a:cubicBezTo>
                  <a:cubicBezTo>
                    <a:pt x="933" y="523"/>
                    <a:pt x="933" y="523"/>
                    <a:pt x="933" y="523"/>
                  </a:cubicBezTo>
                  <a:cubicBezTo>
                    <a:pt x="933" y="523"/>
                    <a:pt x="933" y="522"/>
                    <a:pt x="933" y="522"/>
                  </a:cubicBezTo>
                  <a:cubicBezTo>
                    <a:pt x="932" y="521"/>
                    <a:pt x="933" y="521"/>
                    <a:pt x="934" y="520"/>
                  </a:cubicBezTo>
                  <a:cubicBezTo>
                    <a:pt x="935" y="519"/>
                    <a:pt x="934" y="518"/>
                    <a:pt x="934" y="517"/>
                  </a:cubicBezTo>
                  <a:cubicBezTo>
                    <a:pt x="935" y="516"/>
                    <a:pt x="936" y="517"/>
                    <a:pt x="936" y="516"/>
                  </a:cubicBezTo>
                  <a:cubicBezTo>
                    <a:pt x="936" y="516"/>
                    <a:pt x="936" y="515"/>
                    <a:pt x="936" y="515"/>
                  </a:cubicBezTo>
                  <a:cubicBezTo>
                    <a:pt x="936" y="515"/>
                    <a:pt x="936" y="515"/>
                    <a:pt x="936" y="515"/>
                  </a:cubicBezTo>
                  <a:cubicBezTo>
                    <a:pt x="936" y="515"/>
                    <a:pt x="936" y="515"/>
                    <a:pt x="936" y="515"/>
                  </a:cubicBezTo>
                  <a:cubicBezTo>
                    <a:pt x="937" y="514"/>
                    <a:pt x="937" y="515"/>
                    <a:pt x="937" y="515"/>
                  </a:cubicBezTo>
                  <a:cubicBezTo>
                    <a:pt x="938" y="515"/>
                    <a:pt x="939" y="515"/>
                    <a:pt x="940" y="515"/>
                  </a:cubicBezTo>
                  <a:cubicBezTo>
                    <a:pt x="940" y="515"/>
                    <a:pt x="940" y="514"/>
                    <a:pt x="940" y="514"/>
                  </a:cubicBezTo>
                  <a:cubicBezTo>
                    <a:pt x="940" y="514"/>
                    <a:pt x="940" y="514"/>
                    <a:pt x="940" y="514"/>
                  </a:cubicBezTo>
                  <a:cubicBezTo>
                    <a:pt x="941" y="514"/>
                    <a:pt x="942" y="514"/>
                    <a:pt x="942" y="515"/>
                  </a:cubicBezTo>
                  <a:cubicBezTo>
                    <a:pt x="943" y="515"/>
                    <a:pt x="943" y="516"/>
                    <a:pt x="943" y="516"/>
                  </a:cubicBezTo>
                  <a:cubicBezTo>
                    <a:pt x="943" y="516"/>
                    <a:pt x="943" y="516"/>
                    <a:pt x="943" y="516"/>
                  </a:cubicBezTo>
                  <a:cubicBezTo>
                    <a:pt x="945" y="519"/>
                    <a:pt x="947" y="515"/>
                    <a:pt x="945" y="514"/>
                  </a:cubicBezTo>
                  <a:cubicBezTo>
                    <a:pt x="947" y="513"/>
                    <a:pt x="948" y="512"/>
                    <a:pt x="949" y="511"/>
                  </a:cubicBezTo>
                  <a:cubicBezTo>
                    <a:pt x="951" y="511"/>
                    <a:pt x="951" y="509"/>
                    <a:pt x="953" y="509"/>
                  </a:cubicBezTo>
                  <a:cubicBezTo>
                    <a:pt x="953" y="509"/>
                    <a:pt x="953" y="509"/>
                    <a:pt x="953" y="509"/>
                  </a:cubicBezTo>
                  <a:cubicBezTo>
                    <a:pt x="953" y="512"/>
                    <a:pt x="953" y="512"/>
                    <a:pt x="953" y="512"/>
                  </a:cubicBezTo>
                  <a:cubicBezTo>
                    <a:pt x="953" y="513"/>
                    <a:pt x="953" y="513"/>
                    <a:pt x="953" y="513"/>
                  </a:cubicBezTo>
                  <a:cubicBezTo>
                    <a:pt x="952" y="515"/>
                    <a:pt x="952" y="516"/>
                    <a:pt x="953" y="517"/>
                  </a:cubicBezTo>
                  <a:cubicBezTo>
                    <a:pt x="955" y="517"/>
                    <a:pt x="956" y="514"/>
                    <a:pt x="957" y="512"/>
                  </a:cubicBezTo>
                  <a:cubicBezTo>
                    <a:pt x="959" y="510"/>
                    <a:pt x="961" y="510"/>
                    <a:pt x="963" y="508"/>
                  </a:cubicBezTo>
                  <a:cubicBezTo>
                    <a:pt x="964" y="508"/>
                    <a:pt x="965" y="508"/>
                    <a:pt x="966" y="507"/>
                  </a:cubicBezTo>
                  <a:cubicBezTo>
                    <a:pt x="967" y="507"/>
                    <a:pt x="973" y="506"/>
                    <a:pt x="974" y="507"/>
                  </a:cubicBezTo>
                  <a:cubicBezTo>
                    <a:pt x="975" y="508"/>
                    <a:pt x="975" y="508"/>
                    <a:pt x="975" y="509"/>
                  </a:cubicBezTo>
                  <a:cubicBezTo>
                    <a:pt x="975" y="509"/>
                    <a:pt x="975" y="509"/>
                    <a:pt x="975" y="509"/>
                  </a:cubicBezTo>
                  <a:cubicBezTo>
                    <a:pt x="976" y="509"/>
                    <a:pt x="976" y="509"/>
                    <a:pt x="976" y="509"/>
                  </a:cubicBezTo>
                  <a:cubicBezTo>
                    <a:pt x="977" y="510"/>
                    <a:pt x="977" y="511"/>
                    <a:pt x="978" y="512"/>
                  </a:cubicBezTo>
                  <a:cubicBezTo>
                    <a:pt x="978" y="512"/>
                    <a:pt x="978" y="512"/>
                    <a:pt x="978" y="512"/>
                  </a:cubicBezTo>
                  <a:cubicBezTo>
                    <a:pt x="978" y="512"/>
                    <a:pt x="978" y="512"/>
                    <a:pt x="978" y="512"/>
                  </a:cubicBezTo>
                  <a:cubicBezTo>
                    <a:pt x="977" y="512"/>
                    <a:pt x="979" y="514"/>
                    <a:pt x="979" y="514"/>
                  </a:cubicBezTo>
                  <a:cubicBezTo>
                    <a:pt x="979" y="515"/>
                    <a:pt x="979" y="515"/>
                    <a:pt x="979" y="515"/>
                  </a:cubicBezTo>
                  <a:cubicBezTo>
                    <a:pt x="981" y="517"/>
                    <a:pt x="981" y="515"/>
                    <a:pt x="982" y="514"/>
                  </a:cubicBezTo>
                  <a:cubicBezTo>
                    <a:pt x="982" y="512"/>
                    <a:pt x="982" y="511"/>
                    <a:pt x="984" y="509"/>
                  </a:cubicBezTo>
                  <a:cubicBezTo>
                    <a:pt x="984" y="509"/>
                    <a:pt x="985" y="509"/>
                    <a:pt x="985" y="508"/>
                  </a:cubicBezTo>
                  <a:cubicBezTo>
                    <a:pt x="986" y="507"/>
                    <a:pt x="987" y="507"/>
                    <a:pt x="988" y="506"/>
                  </a:cubicBezTo>
                  <a:cubicBezTo>
                    <a:pt x="990" y="504"/>
                    <a:pt x="993" y="503"/>
                    <a:pt x="993" y="501"/>
                  </a:cubicBezTo>
                  <a:cubicBezTo>
                    <a:pt x="993" y="500"/>
                    <a:pt x="993" y="500"/>
                    <a:pt x="993" y="500"/>
                  </a:cubicBezTo>
                  <a:cubicBezTo>
                    <a:pt x="995" y="501"/>
                    <a:pt x="995" y="501"/>
                    <a:pt x="995" y="498"/>
                  </a:cubicBezTo>
                  <a:cubicBezTo>
                    <a:pt x="996" y="500"/>
                    <a:pt x="999" y="497"/>
                    <a:pt x="998" y="496"/>
                  </a:cubicBezTo>
                  <a:cubicBezTo>
                    <a:pt x="997" y="496"/>
                    <a:pt x="998" y="495"/>
                    <a:pt x="998" y="495"/>
                  </a:cubicBezTo>
                  <a:cubicBezTo>
                    <a:pt x="998" y="495"/>
                    <a:pt x="998" y="495"/>
                    <a:pt x="998" y="495"/>
                  </a:cubicBezTo>
                  <a:cubicBezTo>
                    <a:pt x="999" y="495"/>
                    <a:pt x="999" y="495"/>
                    <a:pt x="999" y="495"/>
                  </a:cubicBezTo>
                  <a:cubicBezTo>
                    <a:pt x="1000" y="496"/>
                    <a:pt x="1000" y="495"/>
                    <a:pt x="1001" y="494"/>
                  </a:cubicBezTo>
                  <a:cubicBezTo>
                    <a:pt x="1002" y="494"/>
                    <a:pt x="1003" y="491"/>
                    <a:pt x="1003" y="491"/>
                  </a:cubicBezTo>
                  <a:cubicBezTo>
                    <a:pt x="1004" y="491"/>
                    <a:pt x="1004" y="492"/>
                    <a:pt x="1005" y="492"/>
                  </a:cubicBezTo>
                  <a:cubicBezTo>
                    <a:pt x="1006" y="491"/>
                    <a:pt x="1005" y="489"/>
                    <a:pt x="1007" y="489"/>
                  </a:cubicBezTo>
                  <a:cubicBezTo>
                    <a:pt x="1011" y="490"/>
                    <a:pt x="1013" y="486"/>
                    <a:pt x="1016" y="485"/>
                  </a:cubicBezTo>
                  <a:cubicBezTo>
                    <a:pt x="1018" y="484"/>
                    <a:pt x="1025" y="481"/>
                    <a:pt x="1023" y="480"/>
                  </a:cubicBezTo>
                  <a:cubicBezTo>
                    <a:pt x="1024" y="479"/>
                    <a:pt x="1024" y="479"/>
                    <a:pt x="1024" y="479"/>
                  </a:cubicBezTo>
                  <a:cubicBezTo>
                    <a:pt x="1024" y="479"/>
                    <a:pt x="1025" y="480"/>
                    <a:pt x="1025" y="480"/>
                  </a:cubicBezTo>
                  <a:cubicBezTo>
                    <a:pt x="1025" y="480"/>
                    <a:pt x="1028" y="479"/>
                    <a:pt x="1028" y="479"/>
                  </a:cubicBezTo>
                  <a:cubicBezTo>
                    <a:pt x="1028" y="479"/>
                    <a:pt x="1028" y="479"/>
                    <a:pt x="1028" y="479"/>
                  </a:cubicBezTo>
                  <a:cubicBezTo>
                    <a:pt x="1028" y="479"/>
                    <a:pt x="1028" y="479"/>
                    <a:pt x="1028" y="479"/>
                  </a:cubicBezTo>
                  <a:cubicBezTo>
                    <a:pt x="1027" y="479"/>
                    <a:pt x="1027" y="479"/>
                    <a:pt x="1026" y="478"/>
                  </a:cubicBezTo>
                  <a:cubicBezTo>
                    <a:pt x="1026" y="478"/>
                    <a:pt x="1025" y="475"/>
                    <a:pt x="1027" y="475"/>
                  </a:cubicBezTo>
                  <a:cubicBezTo>
                    <a:pt x="1027" y="475"/>
                    <a:pt x="1027" y="476"/>
                    <a:pt x="1027" y="476"/>
                  </a:cubicBezTo>
                  <a:cubicBezTo>
                    <a:pt x="1027" y="476"/>
                    <a:pt x="1027" y="476"/>
                    <a:pt x="1027" y="476"/>
                  </a:cubicBezTo>
                  <a:cubicBezTo>
                    <a:pt x="1028" y="477"/>
                    <a:pt x="1028" y="477"/>
                    <a:pt x="1029" y="477"/>
                  </a:cubicBezTo>
                  <a:cubicBezTo>
                    <a:pt x="1029" y="477"/>
                    <a:pt x="1029" y="478"/>
                    <a:pt x="1029" y="478"/>
                  </a:cubicBezTo>
                  <a:cubicBezTo>
                    <a:pt x="1029" y="478"/>
                    <a:pt x="1029" y="478"/>
                    <a:pt x="1029" y="479"/>
                  </a:cubicBezTo>
                  <a:cubicBezTo>
                    <a:pt x="1029" y="479"/>
                    <a:pt x="1029" y="479"/>
                    <a:pt x="1029" y="479"/>
                  </a:cubicBezTo>
                  <a:cubicBezTo>
                    <a:pt x="1032" y="479"/>
                    <a:pt x="1035" y="480"/>
                    <a:pt x="1037" y="481"/>
                  </a:cubicBezTo>
                  <a:cubicBezTo>
                    <a:pt x="1038" y="481"/>
                    <a:pt x="1039" y="482"/>
                    <a:pt x="1040" y="482"/>
                  </a:cubicBezTo>
                  <a:cubicBezTo>
                    <a:pt x="1041" y="482"/>
                    <a:pt x="1040" y="481"/>
                    <a:pt x="1040" y="480"/>
                  </a:cubicBezTo>
                  <a:cubicBezTo>
                    <a:pt x="1040" y="480"/>
                    <a:pt x="1040" y="480"/>
                    <a:pt x="1040" y="479"/>
                  </a:cubicBezTo>
                  <a:cubicBezTo>
                    <a:pt x="1040" y="479"/>
                    <a:pt x="1040" y="479"/>
                    <a:pt x="1040" y="479"/>
                  </a:cubicBezTo>
                  <a:cubicBezTo>
                    <a:pt x="1040" y="480"/>
                    <a:pt x="1041" y="480"/>
                    <a:pt x="1041" y="480"/>
                  </a:cubicBezTo>
                  <a:cubicBezTo>
                    <a:pt x="1042" y="480"/>
                    <a:pt x="1043" y="478"/>
                    <a:pt x="1044" y="477"/>
                  </a:cubicBezTo>
                  <a:cubicBezTo>
                    <a:pt x="1044" y="475"/>
                    <a:pt x="1043" y="475"/>
                    <a:pt x="1042" y="474"/>
                  </a:cubicBezTo>
                  <a:cubicBezTo>
                    <a:pt x="1042" y="474"/>
                    <a:pt x="1042" y="473"/>
                    <a:pt x="1042" y="473"/>
                  </a:cubicBezTo>
                  <a:cubicBezTo>
                    <a:pt x="1042" y="473"/>
                    <a:pt x="1042" y="473"/>
                    <a:pt x="1042" y="473"/>
                  </a:cubicBezTo>
                  <a:cubicBezTo>
                    <a:pt x="1042" y="473"/>
                    <a:pt x="1038" y="472"/>
                    <a:pt x="1041" y="472"/>
                  </a:cubicBezTo>
                  <a:cubicBezTo>
                    <a:pt x="1044" y="472"/>
                    <a:pt x="1040" y="468"/>
                    <a:pt x="1039" y="468"/>
                  </a:cubicBezTo>
                  <a:cubicBezTo>
                    <a:pt x="1039" y="466"/>
                    <a:pt x="1037" y="466"/>
                    <a:pt x="1037" y="464"/>
                  </a:cubicBezTo>
                  <a:cubicBezTo>
                    <a:pt x="1036" y="464"/>
                    <a:pt x="1036" y="464"/>
                    <a:pt x="1035" y="464"/>
                  </a:cubicBezTo>
                  <a:cubicBezTo>
                    <a:pt x="1035" y="462"/>
                    <a:pt x="1038" y="464"/>
                    <a:pt x="1038" y="461"/>
                  </a:cubicBezTo>
                  <a:cubicBezTo>
                    <a:pt x="1038" y="460"/>
                    <a:pt x="1037" y="458"/>
                    <a:pt x="1035" y="458"/>
                  </a:cubicBezTo>
                  <a:cubicBezTo>
                    <a:pt x="1035" y="458"/>
                    <a:pt x="1035" y="457"/>
                    <a:pt x="1035" y="457"/>
                  </a:cubicBezTo>
                  <a:cubicBezTo>
                    <a:pt x="1036" y="456"/>
                    <a:pt x="1037" y="455"/>
                    <a:pt x="1035" y="453"/>
                  </a:cubicBezTo>
                  <a:cubicBezTo>
                    <a:pt x="1035" y="453"/>
                    <a:pt x="1035" y="453"/>
                    <a:pt x="1035" y="452"/>
                  </a:cubicBezTo>
                  <a:cubicBezTo>
                    <a:pt x="1033" y="455"/>
                    <a:pt x="1030" y="452"/>
                    <a:pt x="1029" y="450"/>
                  </a:cubicBezTo>
                  <a:cubicBezTo>
                    <a:pt x="1029" y="449"/>
                    <a:pt x="1030" y="443"/>
                    <a:pt x="1027" y="447"/>
                  </a:cubicBezTo>
                  <a:cubicBezTo>
                    <a:pt x="1026" y="447"/>
                    <a:pt x="1025" y="447"/>
                    <a:pt x="1025" y="448"/>
                  </a:cubicBezTo>
                  <a:cubicBezTo>
                    <a:pt x="1023" y="449"/>
                    <a:pt x="1021" y="445"/>
                    <a:pt x="1021" y="444"/>
                  </a:cubicBezTo>
                  <a:cubicBezTo>
                    <a:pt x="1021" y="444"/>
                    <a:pt x="1021" y="444"/>
                    <a:pt x="1022" y="444"/>
                  </a:cubicBezTo>
                  <a:cubicBezTo>
                    <a:pt x="1023" y="445"/>
                    <a:pt x="1022" y="444"/>
                    <a:pt x="1024" y="444"/>
                  </a:cubicBezTo>
                  <a:cubicBezTo>
                    <a:pt x="1023" y="444"/>
                    <a:pt x="1026" y="445"/>
                    <a:pt x="1026" y="445"/>
                  </a:cubicBezTo>
                  <a:cubicBezTo>
                    <a:pt x="1028" y="444"/>
                    <a:pt x="1026" y="442"/>
                    <a:pt x="1029" y="443"/>
                  </a:cubicBezTo>
                  <a:cubicBezTo>
                    <a:pt x="1029" y="444"/>
                    <a:pt x="1029" y="446"/>
                    <a:pt x="1031" y="446"/>
                  </a:cubicBezTo>
                  <a:cubicBezTo>
                    <a:pt x="1032" y="447"/>
                    <a:pt x="1038" y="448"/>
                    <a:pt x="1039" y="447"/>
                  </a:cubicBezTo>
                  <a:cubicBezTo>
                    <a:pt x="1041" y="445"/>
                    <a:pt x="1043" y="445"/>
                    <a:pt x="1045" y="442"/>
                  </a:cubicBezTo>
                  <a:cubicBezTo>
                    <a:pt x="1046" y="441"/>
                    <a:pt x="1047" y="440"/>
                    <a:pt x="1048" y="439"/>
                  </a:cubicBezTo>
                  <a:cubicBezTo>
                    <a:pt x="1049" y="437"/>
                    <a:pt x="1049" y="437"/>
                    <a:pt x="1050" y="435"/>
                  </a:cubicBezTo>
                  <a:cubicBezTo>
                    <a:pt x="1050" y="434"/>
                    <a:pt x="1051" y="433"/>
                    <a:pt x="1050" y="431"/>
                  </a:cubicBezTo>
                  <a:cubicBezTo>
                    <a:pt x="1050" y="429"/>
                    <a:pt x="1048" y="429"/>
                    <a:pt x="1048" y="427"/>
                  </a:cubicBezTo>
                  <a:cubicBezTo>
                    <a:pt x="1047" y="425"/>
                    <a:pt x="1048" y="424"/>
                    <a:pt x="1049" y="422"/>
                  </a:cubicBezTo>
                  <a:cubicBezTo>
                    <a:pt x="1049" y="424"/>
                    <a:pt x="1050" y="423"/>
                    <a:pt x="1051" y="423"/>
                  </a:cubicBezTo>
                  <a:cubicBezTo>
                    <a:pt x="1052" y="421"/>
                    <a:pt x="1051" y="421"/>
                    <a:pt x="1052" y="421"/>
                  </a:cubicBezTo>
                  <a:cubicBezTo>
                    <a:pt x="1053" y="421"/>
                    <a:pt x="1053" y="423"/>
                    <a:pt x="1055" y="422"/>
                  </a:cubicBezTo>
                  <a:cubicBezTo>
                    <a:pt x="1056" y="421"/>
                    <a:pt x="1055" y="419"/>
                    <a:pt x="1057" y="419"/>
                  </a:cubicBezTo>
                  <a:cubicBezTo>
                    <a:pt x="1057" y="419"/>
                    <a:pt x="1057" y="420"/>
                    <a:pt x="1057" y="420"/>
                  </a:cubicBezTo>
                  <a:cubicBezTo>
                    <a:pt x="1056" y="424"/>
                    <a:pt x="1053" y="425"/>
                    <a:pt x="1056" y="429"/>
                  </a:cubicBezTo>
                  <a:cubicBezTo>
                    <a:pt x="1056" y="430"/>
                    <a:pt x="1057" y="430"/>
                    <a:pt x="1057" y="431"/>
                  </a:cubicBezTo>
                  <a:cubicBezTo>
                    <a:pt x="1057" y="432"/>
                    <a:pt x="1056" y="433"/>
                    <a:pt x="1056" y="434"/>
                  </a:cubicBezTo>
                  <a:cubicBezTo>
                    <a:pt x="1057" y="435"/>
                    <a:pt x="1060" y="434"/>
                    <a:pt x="1061" y="434"/>
                  </a:cubicBezTo>
                  <a:cubicBezTo>
                    <a:pt x="1063" y="434"/>
                    <a:pt x="1064" y="433"/>
                    <a:pt x="1065" y="432"/>
                  </a:cubicBezTo>
                  <a:cubicBezTo>
                    <a:pt x="1066" y="432"/>
                    <a:pt x="1066" y="431"/>
                    <a:pt x="1067" y="431"/>
                  </a:cubicBezTo>
                  <a:cubicBezTo>
                    <a:pt x="1068" y="431"/>
                    <a:pt x="1069" y="432"/>
                    <a:pt x="1069" y="433"/>
                  </a:cubicBezTo>
                  <a:cubicBezTo>
                    <a:pt x="1071" y="434"/>
                    <a:pt x="1073" y="434"/>
                    <a:pt x="1074" y="435"/>
                  </a:cubicBezTo>
                  <a:cubicBezTo>
                    <a:pt x="1074" y="435"/>
                    <a:pt x="1075" y="440"/>
                    <a:pt x="1075" y="441"/>
                  </a:cubicBezTo>
                  <a:cubicBezTo>
                    <a:pt x="1074" y="442"/>
                    <a:pt x="1076" y="443"/>
                    <a:pt x="1077" y="443"/>
                  </a:cubicBezTo>
                  <a:cubicBezTo>
                    <a:pt x="1079" y="445"/>
                    <a:pt x="1078" y="445"/>
                    <a:pt x="1081" y="444"/>
                  </a:cubicBezTo>
                  <a:cubicBezTo>
                    <a:pt x="1084" y="443"/>
                    <a:pt x="1082" y="444"/>
                    <a:pt x="1083" y="445"/>
                  </a:cubicBezTo>
                  <a:cubicBezTo>
                    <a:pt x="1083" y="447"/>
                    <a:pt x="1086" y="447"/>
                    <a:pt x="1086" y="449"/>
                  </a:cubicBezTo>
                  <a:cubicBezTo>
                    <a:pt x="1088" y="451"/>
                    <a:pt x="1089" y="451"/>
                    <a:pt x="1091" y="452"/>
                  </a:cubicBezTo>
                  <a:cubicBezTo>
                    <a:pt x="1092" y="453"/>
                    <a:pt x="1093" y="454"/>
                    <a:pt x="1094" y="453"/>
                  </a:cubicBezTo>
                  <a:cubicBezTo>
                    <a:pt x="1095" y="452"/>
                    <a:pt x="1093" y="450"/>
                    <a:pt x="1094" y="450"/>
                  </a:cubicBezTo>
                  <a:cubicBezTo>
                    <a:pt x="1094" y="449"/>
                    <a:pt x="1096" y="452"/>
                    <a:pt x="1098" y="451"/>
                  </a:cubicBezTo>
                  <a:cubicBezTo>
                    <a:pt x="1100" y="450"/>
                    <a:pt x="1095" y="447"/>
                    <a:pt x="1093" y="447"/>
                  </a:cubicBezTo>
                  <a:cubicBezTo>
                    <a:pt x="1097" y="446"/>
                    <a:pt x="1094" y="445"/>
                    <a:pt x="1094" y="444"/>
                  </a:cubicBezTo>
                  <a:cubicBezTo>
                    <a:pt x="1097" y="444"/>
                    <a:pt x="1100" y="442"/>
                    <a:pt x="1098" y="438"/>
                  </a:cubicBezTo>
                  <a:cubicBezTo>
                    <a:pt x="1098" y="438"/>
                    <a:pt x="1097" y="438"/>
                    <a:pt x="1096" y="438"/>
                  </a:cubicBezTo>
                  <a:cubicBezTo>
                    <a:pt x="1100" y="438"/>
                    <a:pt x="1100" y="435"/>
                    <a:pt x="1097" y="432"/>
                  </a:cubicBezTo>
                  <a:cubicBezTo>
                    <a:pt x="1097" y="432"/>
                    <a:pt x="1095" y="432"/>
                    <a:pt x="1096" y="431"/>
                  </a:cubicBezTo>
                  <a:cubicBezTo>
                    <a:pt x="1097" y="430"/>
                    <a:pt x="1098" y="431"/>
                    <a:pt x="1099" y="432"/>
                  </a:cubicBezTo>
                  <a:cubicBezTo>
                    <a:pt x="1099" y="433"/>
                    <a:pt x="1100" y="433"/>
                    <a:pt x="1101" y="433"/>
                  </a:cubicBezTo>
                  <a:cubicBezTo>
                    <a:pt x="1102" y="433"/>
                    <a:pt x="1105" y="434"/>
                    <a:pt x="1106" y="433"/>
                  </a:cubicBezTo>
                  <a:cubicBezTo>
                    <a:pt x="1109" y="433"/>
                    <a:pt x="1104" y="431"/>
                    <a:pt x="1105" y="429"/>
                  </a:cubicBezTo>
                  <a:cubicBezTo>
                    <a:pt x="1106" y="430"/>
                    <a:pt x="1109" y="432"/>
                    <a:pt x="1110" y="431"/>
                  </a:cubicBezTo>
                  <a:cubicBezTo>
                    <a:pt x="1110" y="431"/>
                    <a:pt x="1110" y="429"/>
                    <a:pt x="1110" y="428"/>
                  </a:cubicBezTo>
                  <a:cubicBezTo>
                    <a:pt x="1111" y="427"/>
                    <a:pt x="1112" y="426"/>
                    <a:pt x="1113" y="425"/>
                  </a:cubicBezTo>
                  <a:cubicBezTo>
                    <a:pt x="1113" y="425"/>
                    <a:pt x="1115" y="425"/>
                    <a:pt x="1116" y="424"/>
                  </a:cubicBezTo>
                  <a:cubicBezTo>
                    <a:pt x="1117" y="423"/>
                    <a:pt x="1115" y="423"/>
                    <a:pt x="1114" y="423"/>
                  </a:cubicBezTo>
                  <a:cubicBezTo>
                    <a:pt x="1112" y="421"/>
                    <a:pt x="1112" y="420"/>
                    <a:pt x="1110" y="419"/>
                  </a:cubicBezTo>
                  <a:cubicBezTo>
                    <a:pt x="1108" y="417"/>
                    <a:pt x="1106" y="416"/>
                    <a:pt x="1105" y="414"/>
                  </a:cubicBezTo>
                  <a:cubicBezTo>
                    <a:pt x="1104" y="413"/>
                    <a:pt x="1104" y="412"/>
                    <a:pt x="1104" y="411"/>
                  </a:cubicBezTo>
                  <a:cubicBezTo>
                    <a:pt x="1103" y="411"/>
                    <a:pt x="1102" y="410"/>
                    <a:pt x="1102" y="409"/>
                  </a:cubicBezTo>
                  <a:cubicBezTo>
                    <a:pt x="1101" y="409"/>
                    <a:pt x="1099" y="409"/>
                    <a:pt x="1099" y="409"/>
                  </a:cubicBezTo>
                  <a:cubicBezTo>
                    <a:pt x="1098" y="409"/>
                    <a:pt x="1098" y="408"/>
                    <a:pt x="1097" y="409"/>
                  </a:cubicBezTo>
                  <a:cubicBezTo>
                    <a:pt x="1097" y="409"/>
                    <a:pt x="1097" y="409"/>
                    <a:pt x="1097" y="410"/>
                  </a:cubicBezTo>
                  <a:cubicBezTo>
                    <a:pt x="1096" y="410"/>
                    <a:pt x="1095" y="409"/>
                    <a:pt x="1094" y="409"/>
                  </a:cubicBezTo>
                  <a:cubicBezTo>
                    <a:pt x="1094" y="409"/>
                    <a:pt x="1093" y="409"/>
                    <a:pt x="1093" y="409"/>
                  </a:cubicBezTo>
                  <a:cubicBezTo>
                    <a:pt x="1093" y="410"/>
                    <a:pt x="1092" y="410"/>
                    <a:pt x="1092" y="411"/>
                  </a:cubicBezTo>
                  <a:cubicBezTo>
                    <a:pt x="1090" y="410"/>
                    <a:pt x="1093" y="409"/>
                    <a:pt x="1092" y="408"/>
                  </a:cubicBezTo>
                  <a:cubicBezTo>
                    <a:pt x="1091" y="406"/>
                    <a:pt x="1085" y="406"/>
                    <a:pt x="1084" y="407"/>
                  </a:cubicBezTo>
                  <a:cubicBezTo>
                    <a:pt x="1086" y="408"/>
                    <a:pt x="1087" y="409"/>
                    <a:pt x="1087" y="411"/>
                  </a:cubicBezTo>
                  <a:cubicBezTo>
                    <a:pt x="1087" y="411"/>
                    <a:pt x="1087" y="412"/>
                    <a:pt x="1087" y="413"/>
                  </a:cubicBezTo>
                  <a:cubicBezTo>
                    <a:pt x="1087" y="413"/>
                    <a:pt x="1086" y="415"/>
                    <a:pt x="1086" y="415"/>
                  </a:cubicBezTo>
                  <a:cubicBezTo>
                    <a:pt x="1086" y="417"/>
                    <a:pt x="1088" y="416"/>
                    <a:pt x="1089" y="418"/>
                  </a:cubicBezTo>
                  <a:cubicBezTo>
                    <a:pt x="1089" y="419"/>
                    <a:pt x="1087" y="422"/>
                    <a:pt x="1087" y="419"/>
                  </a:cubicBezTo>
                  <a:cubicBezTo>
                    <a:pt x="1087" y="419"/>
                    <a:pt x="1087" y="418"/>
                    <a:pt x="1086" y="418"/>
                  </a:cubicBezTo>
                  <a:cubicBezTo>
                    <a:pt x="1086" y="417"/>
                    <a:pt x="1085" y="418"/>
                    <a:pt x="1085" y="419"/>
                  </a:cubicBezTo>
                  <a:cubicBezTo>
                    <a:pt x="1083" y="420"/>
                    <a:pt x="1084" y="418"/>
                    <a:pt x="1084" y="417"/>
                  </a:cubicBezTo>
                  <a:cubicBezTo>
                    <a:pt x="1083" y="416"/>
                    <a:pt x="1083" y="416"/>
                    <a:pt x="1082" y="415"/>
                  </a:cubicBezTo>
                  <a:cubicBezTo>
                    <a:pt x="1082" y="414"/>
                    <a:pt x="1080" y="415"/>
                    <a:pt x="1080" y="413"/>
                  </a:cubicBezTo>
                  <a:cubicBezTo>
                    <a:pt x="1081" y="413"/>
                    <a:pt x="1082" y="412"/>
                    <a:pt x="1082" y="412"/>
                  </a:cubicBezTo>
                  <a:cubicBezTo>
                    <a:pt x="1082" y="411"/>
                    <a:pt x="1082" y="410"/>
                    <a:pt x="1081" y="409"/>
                  </a:cubicBezTo>
                  <a:cubicBezTo>
                    <a:pt x="1081" y="407"/>
                    <a:pt x="1081" y="406"/>
                    <a:pt x="1081" y="405"/>
                  </a:cubicBezTo>
                  <a:cubicBezTo>
                    <a:pt x="1081" y="403"/>
                    <a:pt x="1081" y="399"/>
                    <a:pt x="1080" y="402"/>
                  </a:cubicBezTo>
                  <a:cubicBezTo>
                    <a:pt x="1079" y="402"/>
                    <a:pt x="1079" y="402"/>
                    <a:pt x="1078" y="402"/>
                  </a:cubicBezTo>
                  <a:cubicBezTo>
                    <a:pt x="1079" y="400"/>
                    <a:pt x="1079" y="397"/>
                    <a:pt x="1076" y="395"/>
                  </a:cubicBezTo>
                  <a:cubicBezTo>
                    <a:pt x="1073" y="393"/>
                    <a:pt x="1075" y="397"/>
                    <a:pt x="1075" y="398"/>
                  </a:cubicBezTo>
                  <a:cubicBezTo>
                    <a:pt x="1074" y="396"/>
                    <a:pt x="1072" y="398"/>
                    <a:pt x="1072" y="396"/>
                  </a:cubicBezTo>
                  <a:cubicBezTo>
                    <a:pt x="1071" y="395"/>
                    <a:pt x="1073" y="395"/>
                    <a:pt x="1073" y="394"/>
                  </a:cubicBezTo>
                  <a:cubicBezTo>
                    <a:pt x="1073" y="392"/>
                    <a:pt x="1072" y="393"/>
                    <a:pt x="1071" y="392"/>
                  </a:cubicBezTo>
                  <a:cubicBezTo>
                    <a:pt x="1069" y="392"/>
                    <a:pt x="1069" y="392"/>
                    <a:pt x="1067" y="391"/>
                  </a:cubicBezTo>
                  <a:cubicBezTo>
                    <a:pt x="1068" y="390"/>
                    <a:pt x="1068" y="390"/>
                    <a:pt x="1069" y="390"/>
                  </a:cubicBezTo>
                  <a:cubicBezTo>
                    <a:pt x="1068" y="389"/>
                    <a:pt x="1067" y="388"/>
                    <a:pt x="1067" y="388"/>
                  </a:cubicBezTo>
                  <a:cubicBezTo>
                    <a:pt x="1066" y="388"/>
                    <a:pt x="1066" y="389"/>
                    <a:pt x="1065" y="388"/>
                  </a:cubicBezTo>
                  <a:cubicBezTo>
                    <a:pt x="1065" y="388"/>
                    <a:pt x="1065" y="385"/>
                    <a:pt x="1063" y="387"/>
                  </a:cubicBezTo>
                  <a:cubicBezTo>
                    <a:pt x="1062" y="388"/>
                    <a:pt x="1064" y="392"/>
                    <a:pt x="1062" y="392"/>
                  </a:cubicBezTo>
                  <a:cubicBezTo>
                    <a:pt x="1062" y="390"/>
                    <a:pt x="1063" y="385"/>
                    <a:pt x="1060" y="385"/>
                  </a:cubicBezTo>
                  <a:cubicBezTo>
                    <a:pt x="1060" y="383"/>
                    <a:pt x="1058" y="382"/>
                    <a:pt x="1056" y="381"/>
                  </a:cubicBezTo>
                  <a:cubicBezTo>
                    <a:pt x="1054" y="380"/>
                    <a:pt x="1056" y="379"/>
                    <a:pt x="1054" y="377"/>
                  </a:cubicBezTo>
                  <a:cubicBezTo>
                    <a:pt x="1054" y="376"/>
                    <a:pt x="1053" y="376"/>
                    <a:pt x="1052" y="376"/>
                  </a:cubicBezTo>
                  <a:cubicBezTo>
                    <a:pt x="1051" y="376"/>
                    <a:pt x="1051" y="375"/>
                    <a:pt x="1050" y="375"/>
                  </a:cubicBezTo>
                  <a:cubicBezTo>
                    <a:pt x="1049" y="374"/>
                    <a:pt x="1046" y="372"/>
                    <a:pt x="1044" y="372"/>
                  </a:cubicBezTo>
                  <a:cubicBezTo>
                    <a:pt x="1044" y="371"/>
                    <a:pt x="1044" y="369"/>
                    <a:pt x="1042" y="368"/>
                  </a:cubicBezTo>
                  <a:cubicBezTo>
                    <a:pt x="1041" y="367"/>
                    <a:pt x="1038" y="368"/>
                    <a:pt x="1037" y="366"/>
                  </a:cubicBezTo>
                  <a:cubicBezTo>
                    <a:pt x="1038" y="364"/>
                    <a:pt x="1040" y="367"/>
                    <a:pt x="1039" y="366"/>
                  </a:cubicBezTo>
                  <a:cubicBezTo>
                    <a:pt x="1039" y="363"/>
                    <a:pt x="1034" y="363"/>
                    <a:pt x="1033" y="363"/>
                  </a:cubicBezTo>
                  <a:cubicBezTo>
                    <a:pt x="1031" y="362"/>
                    <a:pt x="1029" y="361"/>
                    <a:pt x="1027" y="360"/>
                  </a:cubicBezTo>
                  <a:cubicBezTo>
                    <a:pt x="1024" y="359"/>
                    <a:pt x="1022" y="358"/>
                    <a:pt x="1020" y="355"/>
                  </a:cubicBezTo>
                  <a:cubicBezTo>
                    <a:pt x="1020" y="356"/>
                    <a:pt x="1020" y="357"/>
                    <a:pt x="1019" y="357"/>
                  </a:cubicBezTo>
                  <a:cubicBezTo>
                    <a:pt x="1019" y="355"/>
                    <a:pt x="1017" y="356"/>
                    <a:pt x="1016" y="356"/>
                  </a:cubicBezTo>
                  <a:cubicBezTo>
                    <a:pt x="1014" y="356"/>
                    <a:pt x="1013" y="356"/>
                    <a:pt x="1011" y="356"/>
                  </a:cubicBezTo>
                  <a:cubicBezTo>
                    <a:pt x="1009" y="356"/>
                    <a:pt x="1008" y="355"/>
                    <a:pt x="1006" y="354"/>
                  </a:cubicBezTo>
                  <a:cubicBezTo>
                    <a:pt x="1005" y="354"/>
                    <a:pt x="1004" y="355"/>
                    <a:pt x="1003" y="355"/>
                  </a:cubicBezTo>
                  <a:cubicBezTo>
                    <a:pt x="1002" y="355"/>
                    <a:pt x="999" y="354"/>
                    <a:pt x="1002" y="356"/>
                  </a:cubicBezTo>
                  <a:cubicBezTo>
                    <a:pt x="1002" y="357"/>
                    <a:pt x="1001" y="358"/>
                    <a:pt x="1000" y="356"/>
                  </a:cubicBezTo>
                  <a:cubicBezTo>
                    <a:pt x="1000" y="356"/>
                    <a:pt x="1000" y="356"/>
                    <a:pt x="999" y="356"/>
                  </a:cubicBezTo>
                  <a:cubicBezTo>
                    <a:pt x="999" y="356"/>
                    <a:pt x="998" y="354"/>
                    <a:pt x="997" y="353"/>
                  </a:cubicBezTo>
                  <a:cubicBezTo>
                    <a:pt x="997" y="353"/>
                    <a:pt x="996" y="354"/>
                    <a:pt x="996" y="354"/>
                  </a:cubicBezTo>
                  <a:cubicBezTo>
                    <a:pt x="995" y="354"/>
                    <a:pt x="994" y="354"/>
                    <a:pt x="993" y="353"/>
                  </a:cubicBezTo>
                  <a:cubicBezTo>
                    <a:pt x="989" y="352"/>
                    <a:pt x="985" y="351"/>
                    <a:pt x="982" y="350"/>
                  </a:cubicBezTo>
                  <a:cubicBezTo>
                    <a:pt x="983" y="352"/>
                    <a:pt x="982" y="353"/>
                    <a:pt x="982" y="355"/>
                  </a:cubicBezTo>
                  <a:cubicBezTo>
                    <a:pt x="982" y="358"/>
                    <a:pt x="982" y="358"/>
                    <a:pt x="980" y="359"/>
                  </a:cubicBezTo>
                  <a:cubicBezTo>
                    <a:pt x="980" y="359"/>
                    <a:pt x="980" y="360"/>
                    <a:pt x="980" y="361"/>
                  </a:cubicBezTo>
                  <a:cubicBezTo>
                    <a:pt x="981" y="361"/>
                    <a:pt x="982" y="360"/>
                    <a:pt x="983" y="361"/>
                  </a:cubicBezTo>
                  <a:cubicBezTo>
                    <a:pt x="985" y="362"/>
                    <a:pt x="984" y="366"/>
                    <a:pt x="984" y="367"/>
                  </a:cubicBezTo>
                  <a:cubicBezTo>
                    <a:pt x="985" y="368"/>
                    <a:pt x="986" y="370"/>
                    <a:pt x="986" y="371"/>
                  </a:cubicBezTo>
                  <a:cubicBezTo>
                    <a:pt x="986" y="372"/>
                    <a:pt x="984" y="373"/>
                    <a:pt x="984" y="374"/>
                  </a:cubicBezTo>
                  <a:cubicBezTo>
                    <a:pt x="982" y="375"/>
                    <a:pt x="979" y="377"/>
                    <a:pt x="977" y="376"/>
                  </a:cubicBezTo>
                  <a:cubicBezTo>
                    <a:pt x="974" y="375"/>
                    <a:pt x="976" y="373"/>
                    <a:pt x="975" y="371"/>
                  </a:cubicBezTo>
                  <a:cubicBezTo>
                    <a:pt x="974" y="370"/>
                    <a:pt x="972" y="370"/>
                    <a:pt x="971" y="369"/>
                  </a:cubicBezTo>
                  <a:cubicBezTo>
                    <a:pt x="970" y="368"/>
                    <a:pt x="968" y="368"/>
                    <a:pt x="968" y="368"/>
                  </a:cubicBezTo>
                  <a:cubicBezTo>
                    <a:pt x="966" y="366"/>
                    <a:pt x="967" y="364"/>
                    <a:pt x="966" y="362"/>
                  </a:cubicBezTo>
                  <a:cubicBezTo>
                    <a:pt x="966" y="361"/>
                    <a:pt x="964" y="360"/>
                    <a:pt x="965" y="359"/>
                  </a:cubicBezTo>
                  <a:cubicBezTo>
                    <a:pt x="966" y="358"/>
                    <a:pt x="968" y="360"/>
                    <a:pt x="968" y="360"/>
                  </a:cubicBezTo>
                  <a:cubicBezTo>
                    <a:pt x="970" y="361"/>
                    <a:pt x="972" y="362"/>
                    <a:pt x="973" y="361"/>
                  </a:cubicBezTo>
                  <a:cubicBezTo>
                    <a:pt x="975" y="360"/>
                    <a:pt x="975" y="356"/>
                    <a:pt x="974" y="354"/>
                  </a:cubicBezTo>
                  <a:cubicBezTo>
                    <a:pt x="973" y="354"/>
                    <a:pt x="969" y="352"/>
                    <a:pt x="968" y="352"/>
                  </a:cubicBezTo>
                  <a:cubicBezTo>
                    <a:pt x="966" y="352"/>
                    <a:pt x="964" y="355"/>
                    <a:pt x="963" y="357"/>
                  </a:cubicBezTo>
                  <a:cubicBezTo>
                    <a:pt x="963" y="359"/>
                    <a:pt x="960" y="361"/>
                    <a:pt x="959" y="362"/>
                  </a:cubicBezTo>
                  <a:cubicBezTo>
                    <a:pt x="956" y="364"/>
                    <a:pt x="955" y="363"/>
                    <a:pt x="953" y="362"/>
                  </a:cubicBezTo>
                  <a:cubicBezTo>
                    <a:pt x="950" y="361"/>
                    <a:pt x="948" y="361"/>
                    <a:pt x="946" y="361"/>
                  </a:cubicBezTo>
                  <a:cubicBezTo>
                    <a:pt x="944" y="361"/>
                    <a:pt x="942" y="361"/>
                    <a:pt x="940" y="360"/>
                  </a:cubicBezTo>
                  <a:cubicBezTo>
                    <a:pt x="940" y="359"/>
                    <a:pt x="939" y="358"/>
                    <a:pt x="939" y="358"/>
                  </a:cubicBezTo>
                  <a:cubicBezTo>
                    <a:pt x="937" y="357"/>
                    <a:pt x="938" y="358"/>
                    <a:pt x="937" y="359"/>
                  </a:cubicBezTo>
                  <a:cubicBezTo>
                    <a:pt x="935" y="359"/>
                    <a:pt x="935" y="359"/>
                    <a:pt x="933" y="359"/>
                  </a:cubicBezTo>
                  <a:cubicBezTo>
                    <a:pt x="932" y="359"/>
                    <a:pt x="931" y="360"/>
                    <a:pt x="930" y="360"/>
                  </a:cubicBezTo>
                  <a:cubicBezTo>
                    <a:pt x="929" y="360"/>
                    <a:pt x="927" y="359"/>
                    <a:pt x="926" y="360"/>
                  </a:cubicBezTo>
                  <a:cubicBezTo>
                    <a:pt x="925" y="361"/>
                    <a:pt x="923" y="363"/>
                    <a:pt x="922" y="364"/>
                  </a:cubicBezTo>
                  <a:cubicBezTo>
                    <a:pt x="922" y="361"/>
                    <a:pt x="922" y="361"/>
                    <a:pt x="919" y="361"/>
                  </a:cubicBezTo>
                  <a:cubicBezTo>
                    <a:pt x="918" y="361"/>
                    <a:pt x="918" y="360"/>
                    <a:pt x="917" y="360"/>
                  </a:cubicBezTo>
                  <a:cubicBezTo>
                    <a:pt x="916" y="359"/>
                    <a:pt x="915" y="359"/>
                    <a:pt x="914" y="359"/>
                  </a:cubicBezTo>
                  <a:cubicBezTo>
                    <a:pt x="912" y="359"/>
                    <a:pt x="910" y="358"/>
                    <a:pt x="909" y="356"/>
                  </a:cubicBezTo>
                  <a:cubicBezTo>
                    <a:pt x="909" y="355"/>
                    <a:pt x="910" y="352"/>
                    <a:pt x="910" y="350"/>
                  </a:cubicBezTo>
                  <a:cubicBezTo>
                    <a:pt x="911" y="348"/>
                    <a:pt x="912" y="347"/>
                    <a:pt x="911" y="344"/>
                  </a:cubicBezTo>
                  <a:cubicBezTo>
                    <a:pt x="909" y="339"/>
                    <a:pt x="905" y="336"/>
                    <a:pt x="901" y="333"/>
                  </a:cubicBezTo>
                  <a:cubicBezTo>
                    <a:pt x="898" y="332"/>
                    <a:pt x="889" y="329"/>
                    <a:pt x="888" y="333"/>
                  </a:cubicBezTo>
                  <a:cubicBezTo>
                    <a:pt x="887" y="333"/>
                    <a:pt x="888" y="332"/>
                    <a:pt x="887" y="331"/>
                  </a:cubicBezTo>
                  <a:cubicBezTo>
                    <a:pt x="887" y="331"/>
                    <a:pt x="885" y="331"/>
                    <a:pt x="885" y="331"/>
                  </a:cubicBezTo>
                  <a:cubicBezTo>
                    <a:pt x="883" y="331"/>
                    <a:pt x="881" y="331"/>
                    <a:pt x="881" y="334"/>
                  </a:cubicBezTo>
                  <a:cubicBezTo>
                    <a:pt x="880" y="331"/>
                    <a:pt x="878" y="332"/>
                    <a:pt x="876" y="333"/>
                  </a:cubicBezTo>
                  <a:cubicBezTo>
                    <a:pt x="872" y="333"/>
                    <a:pt x="869" y="335"/>
                    <a:pt x="866" y="336"/>
                  </a:cubicBezTo>
                  <a:cubicBezTo>
                    <a:pt x="864" y="337"/>
                    <a:pt x="863" y="335"/>
                    <a:pt x="861" y="337"/>
                  </a:cubicBezTo>
                  <a:cubicBezTo>
                    <a:pt x="859" y="337"/>
                    <a:pt x="857" y="334"/>
                    <a:pt x="855" y="333"/>
                  </a:cubicBezTo>
                  <a:cubicBezTo>
                    <a:pt x="855" y="333"/>
                    <a:pt x="855" y="333"/>
                    <a:pt x="855" y="333"/>
                  </a:cubicBezTo>
                  <a:cubicBezTo>
                    <a:pt x="859" y="333"/>
                    <a:pt x="856" y="330"/>
                    <a:pt x="855" y="328"/>
                  </a:cubicBezTo>
                  <a:cubicBezTo>
                    <a:pt x="854" y="326"/>
                    <a:pt x="852" y="325"/>
                    <a:pt x="849" y="325"/>
                  </a:cubicBezTo>
                  <a:cubicBezTo>
                    <a:pt x="849" y="324"/>
                    <a:pt x="849" y="323"/>
                    <a:pt x="849" y="323"/>
                  </a:cubicBezTo>
                  <a:cubicBezTo>
                    <a:pt x="848" y="323"/>
                    <a:pt x="848" y="324"/>
                    <a:pt x="848" y="325"/>
                  </a:cubicBezTo>
                  <a:cubicBezTo>
                    <a:pt x="848" y="325"/>
                    <a:pt x="848" y="325"/>
                    <a:pt x="847" y="325"/>
                  </a:cubicBezTo>
                  <a:cubicBezTo>
                    <a:pt x="848" y="322"/>
                    <a:pt x="848" y="323"/>
                    <a:pt x="847" y="322"/>
                  </a:cubicBezTo>
                  <a:cubicBezTo>
                    <a:pt x="846" y="321"/>
                    <a:pt x="845" y="321"/>
                    <a:pt x="845" y="321"/>
                  </a:cubicBezTo>
                  <a:cubicBezTo>
                    <a:pt x="844" y="320"/>
                    <a:pt x="845" y="320"/>
                    <a:pt x="844" y="319"/>
                  </a:cubicBezTo>
                  <a:cubicBezTo>
                    <a:pt x="843" y="318"/>
                    <a:pt x="841" y="319"/>
                    <a:pt x="840" y="318"/>
                  </a:cubicBezTo>
                  <a:cubicBezTo>
                    <a:pt x="838" y="318"/>
                    <a:pt x="836" y="318"/>
                    <a:pt x="838" y="320"/>
                  </a:cubicBezTo>
                  <a:cubicBezTo>
                    <a:pt x="838" y="321"/>
                    <a:pt x="838" y="321"/>
                    <a:pt x="838" y="321"/>
                  </a:cubicBezTo>
                  <a:cubicBezTo>
                    <a:pt x="837" y="321"/>
                    <a:pt x="836" y="319"/>
                    <a:pt x="837" y="317"/>
                  </a:cubicBezTo>
                  <a:cubicBezTo>
                    <a:pt x="837" y="316"/>
                    <a:pt x="839" y="314"/>
                    <a:pt x="840" y="314"/>
                  </a:cubicBezTo>
                  <a:cubicBezTo>
                    <a:pt x="841" y="314"/>
                    <a:pt x="840" y="316"/>
                    <a:pt x="842" y="316"/>
                  </a:cubicBezTo>
                  <a:cubicBezTo>
                    <a:pt x="844" y="316"/>
                    <a:pt x="844" y="314"/>
                    <a:pt x="844" y="313"/>
                  </a:cubicBezTo>
                  <a:cubicBezTo>
                    <a:pt x="842" y="307"/>
                    <a:pt x="828" y="300"/>
                    <a:pt x="823" y="305"/>
                  </a:cubicBezTo>
                  <a:cubicBezTo>
                    <a:pt x="820" y="308"/>
                    <a:pt x="820" y="313"/>
                    <a:pt x="817" y="316"/>
                  </a:cubicBezTo>
                  <a:cubicBezTo>
                    <a:pt x="816" y="317"/>
                    <a:pt x="809" y="321"/>
                    <a:pt x="809" y="317"/>
                  </a:cubicBezTo>
                  <a:cubicBezTo>
                    <a:pt x="809" y="316"/>
                    <a:pt x="810" y="316"/>
                    <a:pt x="811" y="315"/>
                  </a:cubicBezTo>
                  <a:cubicBezTo>
                    <a:pt x="811" y="315"/>
                    <a:pt x="810" y="314"/>
                    <a:pt x="810" y="314"/>
                  </a:cubicBezTo>
                  <a:cubicBezTo>
                    <a:pt x="811" y="312"/>
                    <a:pt x="811" y="314"/>
                    <a:pt x="813" y="314"/>
                  </a:cubicBezTo>
                  <a:cubicBezTo>
                    <a:pt x="818" y="313"/>
                    <a:pt x="812" y="309"/>
                    <a:pt x="815" y="307"/>
                  </a:cubicBezTo>
                  <a:cubicBezTo>
                    <a:pt x="815" y="306"/>
                    <a:pt x="816" y="308"/>
                    <a:pt x="816" y="307"/>
                  </a:cubicBezTo>
                  <a:cubicBezTo>
                    <a:pt x="817" y="307"/>
                    <a:pt x="816" y="308"/>
                    <a:pt x="817" y="309"/>
                  </a:cubicBezTo>
                  <a:cubicBezTo>
                    <a:pt x="817" y="308"/>
                    <a:pt x="818" y="306"/>
                    <a:pt x="818" y="308"/>
                  </a:cubicBezTo>
                  <a:cubicBezTo>
                    <a:pt x="818" y="309"/>
                    <a:pt x="818" y="309"/>
                    <a:pt x="817" y="310"/>
                  </a:cubicBezTo>
                  <a:cubicBezTo>
                    <a:pt x="816" y="311"/>
                    <a:pt x="816" y="312"/>
                    <a:pt x="817" y="312"/>
                  </a:cubicBezTo>
                  <a:cubicBezTo>
                    <a:pt x="818" y="312"/>
                    <a:pt x="820" y="308"/>
                    <a:pt x="821" y="307"/>
                  </a:cubicBezTo>
                  <a:cubicBezTo>
                    <a:pt x="822" y="306"/>
                    <a:pt x="823" y="305"/>
                    <a:pt x="821" y="304"/>
                  </a:cubicBezTo>
                  <a:cubicBezTo>
                    <a:pt x="820" y="304"/>
                    <a:pt x="816" y="305"/>
                    <a:pt x="815" y="306"/>
                  </a:cubicBezTo>
                  <a:cubicBezTo>
                    <a:pt x="812" y="305"/>
                    <a:pt x="809" y="306"/>
                    <a:pt x="807" y="307"/>
                  </a:cubicBezTo>
                  <a:cubicBezTo>
                    <a:pt x="806" y="307"/>
                    <a:pt x="807" y="308"/>
                    <a:pt x="805" y="308"/>
                  </a:cubicBezTo>
                  <a:cubicBezTo>
                    <a:pt x="804" y="307"/>
                    <a:pt x="805" y="306"/>
                    <a:pt x="805" y="305"/>
                  </a:cubicBezTo>
                  <a:cubicBezTo>
                    <a:pt x="806" y="307"/>
                    <a:pt x="807" y="304"/>
                    <a:pt x="807" y="303"/>
                  </a:cubicBezTo>
                  <a:cubicBezTo>
                    <a:pt x="809" y="301"/>
                    <a:pt x="810" y="302"/>
                    <a:pt x="812" y="303"/>
                  </a:cubicBezTo>
                  <a:cubicBezTo>
                    <a:pt x="813" y="303"/>
                    <a:pt x="822" y="304"/>
                    <a:pt x="821" y="303"/>
                  </a:cubicBezTo>
                  <a:cubicBezTo>
                    <a:pt x="821" y="302"/>
                    <a:pt x="816" y="300"/>
                    <a:pt x="815" y="300"/>
                  </a:cubicBezTo>
                  <a:cubicBezTo>
                    <a:pt x="813" y="299"/>
                    <a:pt x="811" y="298"/>
                    <a:pt x="809" y="298"/>
                  </a:cubicBezTo>
                  <a:cubicBezTo>
                    <a:pt x="804" y="297"/>
                    <a:pt x="800" y="296"/>
                    <a:pt x="795" y="296"/>
                  </a:cubicBezTo>
                  <a:cubicBezTo>
                    <a:pt x="793" y="296"/>
                    <a:pt x="791" y="296"/>
                    <a:pt x="788" y="295"/>
                  </a:cubicBezTo>
                  <a:cubicBezTo>
                    <a:pt x="787" y="294"/>
                    <a:pt x="786" y="293"/>
                    <a:pt x="784" y="292"/>
                  </a:cubicBezTo>
                  <a:cubicBezTo>
                    <a:pt x="778" y="290"/>
                    <a:pt x="784" y="296"/>
                    <a:pt x="784" y="298"/>
                  </a:cubicBezTo>
                  <a:cubicBezTo>
                    <a:pt x="783" y="299"/>
                    <a:pt x="781" y="300"/>
                    <a:pt x="780" y="300"/>
                  </a:cubicBezTo>
                  <a:cubicBezTo>
                    <a:pt x="778" y="301"/>
                    <a:pt x="777" y="300"/>
                    <a:pt x="775" y="300"/>
                  </a:cubicBezTo>
                  <a:cubicBezTo>
                    <a:pt x="771" y="300"/>
                    <a:pt x="767" y="307"/>
                    <a:pt x="772" y="308"/>
                  </a:cubicBezTo>
                  <a:cubicBezTo>
                    <a:pt x="772" y="305"/>
                    <a:pt x="774" y="307"/>
                    <a:pt x="775" y="306"/>
                  </a:cubicBezTo>
                  <a:cubicBezTo>
                    <a:pt x="776" y="306"/>
                    <a:pt x="776" y="306"/>
                    <a:pt x="777" y="306"/>
                  </a:cubicBezTo>
                  <a:cubicBezTo>
                    <a:pt x="778" y="307"/>
                    <a:pt x="778" y="307"/>
                    <a:pt x="777" y="308"/>
                  </a:cubicBezTo>
                  <a:cubicBezTo>
                    <a:pt x="775" y="308"/>
                    <a:pt x="774" y="310"/>
                    <a:pt x="773" y="312"/>
                  </a:cubicBezTo>
                  <a:cubicBezTo>
                    <a:pt x="773" y="313"/>
                    <a:pt x="774" y="313"/>
                    <a:pt x="774" y="315"/>
                  </a:cubicBezTo>
                  <a:cubicBezTo>
                    <a:pt x="774" y="316"/>
                    <a:pt x="774" y="319"/>
                    <a:pt x="775" y="319"/>
                  </a:cubicBezTo>
                  <a:cubicBezTo>
                    <a:pt x="775" y="320"/>
                    <a:pt x="776" y="321"/>
                    <a:pt x="775" y="322"/>
                  </a:cubicBezTo>
                  <a:cubicBezTo>
                    <a:pt x="774" y="323"/>
                    <a:pt x="775" y="322"/>
                    <a:pt x="774" y="322"/>
                  </a:cubicBezTo>
                  <a:cubicBezTo>
                    <a:pt x="773" y="322"/>
                    <a:pt x="772" y="323"/>
                    <a:pt x="772" y="323"/>
                  </a:cubicBezTo>
                  <a:cubicBezTo>
                    <a:pt x="770" y="324"/>
                    <a:pt x="771" y="323"/>
                    <a:pt x="770" y="321"/>
                  </a:cubicBezTo>
                  <a:cubicBezTo>
                    <a:pt x="769" y="320"/>
                    <a:pt x="767" y="318"/>
                    <a:pt x="766" y="320"/>
                  </a:cubicBezTo>
                  <a:cubicBezTo>
                    <a:pt x="766" y="321"/>
                    <a:pt x="768" y="323"/>
                    <a:pt x="767" y="325"/>
                  </a:cubicBezTo>
                  <a:cubicBezTo>
                    <a:pt x="766" y="323"/>
                    <a:pt x="765" y="318"/>
                    <a:pt x="762" y="322"/>
                  </a:cubicBezTo>
                  <a:cubicBezTo>
                    <a:pt x="762" y="320"/>
                    <a:pt x="761" y="319"/>
                    <a:pt x="760" y="319"/>
                  </a:cubicBezTo>
                  <a:cubicBezTo>
                    <a:pt x="759" y="319"/>
                    <a:pt x="756" y="320"/>
                    <a:pt x="756" y="320"/>
                  </a:cubicBezTo>
                  <a:cubicBezTo>
                    <a:pt x="755" y="322"/>
                    <a:pt x="757" y="322"/>
                    <a:pt x="758" y="322"/>
                  </a:cubicBezTo>
                  <a:cubicBezTo>
                    <a:pt x="759" y="323"/>
                    <a:pt x="760" y="324"/>
                    <a:pt x="762" y="323"/>
                  </a:cubicBezTo>
                  <a:cubicBezTo>
                    <a:pt x="762" y="324"/>
                    <a:pt x="763" y="326"/>
                    <a:pt x="761" y="328"/>
                  </a:cubicBezTo>
                  <a:cubicBezTo>
                    <a:pt x="760" y="329"/>
                    <a:pt x="763" y="328"/>
                    <a:pt x="763" y="329"/>
                  </a:cubicBezTo>
                  <a:cubicBezTo>
                    <a:pt x="763" y="332"/>
                    <a:pt x="760" y="328"/>
                    <a:pt x="760" y="327"/>
                  </a:cubicBezTo>
                  <a:cubicBezTo>
                    <a:pt x="759" y="325"/>
                    <a:pt x="755" y="321"/>
                    <a:pt x="752" y="322"/>
                  </a:cubicBezTo>
                  <a:cubicBezTo>
                    <a:pt x="752" y="322"/>
                    <a:pt x="752" y="322"/>
                    <a:pt x="751" y="322"/>
                  </a:cubicBezTo>
                  <a:cubicBezTo>
                    <a:pt x="753" y="320"/>
                    <a:pt x="748" y="319"/>
                    <a:pt x="747" y="319"/>
                  </a:cubicBezTo>
                  <a:cubicBezTo>
                    <a:pt x="744" y="319"/>
                    <a:pt x="743" y="322"/>
                    <a:pt x="741" y="323"/>
                  </a:cubicBezTo>
                  <a:cubicBezTo>
                    <a:pt x="736" y="327"/>
                    <a:pt x="733" y="322"/>
                    <a:pt x="729" y="320"/>
                  </a:cubicBezTo>
                  <a:cubicBezTo>
                    <a:pt x="728" y="319"/>
                    <a:pt x="728" y="317"/>
                    <a:pt x="727" y="316"/>
                  </a:cubicBezTo>
                  <a:cubicBezTo>
                    <a:pt x="727" y="315"/>
                    <a:pt x="726" y="315"/>
                    <a:pt x="726" y="313"/>
                  </a:cubicBezTo>
                  <a:cubicBezTo>
                    <a:pt x="725" y="314"/>
                    <a:pt x="725" y="315"/>
                    <a:pt x="724" y="317"/>
                  </a:cubicBezTo>
                  <a:cubicBezTo>
                    <a:pt x="723" y="318"/>
                    <a:pt x="723" y="320"/>
                    <a:pt x="723" y="322"/>
                  </a:cubicBezTo>
                  <a:cubicBezTo>
                    <a:pt x="722" y="324"/>
                    <a:pt x="722" y="326"/>
                    <a:pt x="721" y="328"/>
                  </a:cubicBezTo>
                  <a:cubicBezTo>
                    <a:pt x="720" y="330"/>
                    <a:pt x="720" y="331"/>
                    <a:pt x="720" y="333"/>
                  </a:cubicBezTo>
                  <a:cubicBezTo>
                    <a:pt x="719" y="335"/>
                    <a:pt x="718" y="336"/>
                    <a:pt x="717" y="338"/>
                  </a:cubicBezTo>
                  <a:cubicBezTo>
                    <a:pt x="717" y="338"/>
                    <a:pt x="717" y="338"/>
                    <a:pt x="717" y="338"/>
                  </a:cubicBezTo>
                  <a:cubicBezTo>
                    <a:pt x="714" y="338"/>
                    <a:pt x="715" y="336"/>
                    <a:pt x="713" y="335"/>
                  </a:cubicBezTo>
                  <a:cubicBezTo>
                    <a:pt x="712" y="335"/>
                    <a:pt x="711" y="335"/>
                    <a:pt x="710" y="334"/>
                  </a:cubicBezTo>
                  <a:cubicBezTo>
                    <a:pt x="709" y="332"/>
                    <a:pt x="710" y="330"/>
                    <a:pt x="708" y="331"/>
                  </a:cubicBezTo>
                  <a:cubicBezTo>
                    <a:pt x="707" y="330"/>
                    <a:pt x="707" y="329"/>
                    <a:pt x="706" y="329"/>
                  </a:cubicBezTo>
                  <a:cubicBezTo>
                    <a:pt x="707" y="327"/>
                    <a:pt x="705" y="326"/>
                    <a:pt x="704" y="325"/>
                  </a:cubicBezTo>
                  <a:cubicBezTo>
                    <a:pt x="704" y="324"/>
                    <a:pt x="704" y="320"/>
                    <a:pt x="702" y="320"/>
                  </a:cubicBezTo>
                  <a:cubicBezTo>
                    <a:pt x="701" y="321"/>
                    <a:pt x="701" y="320"/>
                    <a:pt x="700" y="319"/>
                  </a:cubicBezTo>
                  <a:cubicBezTo>
                    <a:pt x="700" y="318"/>
                    <a:pt x="700" y="318"/>
                    <a:pt x="701" y="318"/>
                  </a:cubicBezTo>
                  <a:cubicBezTo>
                    <a:pt x="702" y="317"/>
                    <a:pt x="703" y="317"/>
                    <a:pt x="704" y="317"/>
                  </a:cubicBezTo>
                  <a:cubicBezTo>
                    <a:pt x="704" y="317"/>
                    <a:pt x="704" y="317"/>
                    <a:pt x="704" y="317"/>
                  </a:cubicBezTo>
                  <a:cubicBezTo>
                    <a:pt x="704" y="316"/>
                    <a:pt x="705" y="315"/>
                    <a:pt x="704" y="315"/>
                  </a:cubicBezTo>
                  <a:cubicBezTo>
                    <a:pt x="703" y="315"/>
                    <a:pt x="703" y="316"/>
                    <a:pt x="702" y="316"/>
                  </a:cubicBezTo>
                  <a:cubicBezTo>
                    <a:pt x="700" y="319"/>
                    <a:pt x="699" y="314"/>
                    <a:pt x="699" y="313"/>
                  </a:cubicBezTo>
                  <a:cubicBezTo>
                    <a:pt x="699" y="313"/>
                    <a:pt x="700" y="313"/>
                    <a:pt x="700" y="313"/>
                  </a:cubicBezTo>
                  <a:cubicBezTo>
                    <a:pt x="702" y="312"/>
                    <a:pt x="699" y="311"/>
                    <a:pt x="699" y="311"/>
                  </a:cubicBezTo>
                  <a:cubicBezTo>
                    <a:pt x="697" y="310"/>
                    <a:pt x="696" y="308"/>
                    <a:pt x="695" y="307"/>
                  </a:cubicBezTo>
                  <a:cubicBezTo>
                    <a:pt x="693" y="305"/>
                    <a:pt x="690" y="301"/>
                    <a:pt x="687" y="303"/>
                  </a:cubicBezTo>
                  <a:cubicBezTo>
                    <a:pt x="687" y="303"/>
                    <a:pt x="686" y="303"/>
                    <a:pt x="686" y="303"/>
                  </a:cubicBezTo>
                  <a:cubicBezTo>
                    <a:pt x="686" y="303"/>
                    <a:pt x="687" y="306"/>
                    <a:pt x="687" y="307"/>
                  </a:cubicBezTo>
                  <a:cubicBezTo>
                    <a:pt x="687" y="308"/>
                    <a:pt x="687" y="310"/>
                    <a:pt x="688" y="311"/>
                  </a:cubicBezTo>
                  <a:cubicBezTo>
                    <a:pt x="689" y="313"/>
                    <a:pt x="690" y="313"/>
                    <a:pt x="689" y="314"/>
                  </a:cubicBezTo>
                  <a:cubicBezTo>
                    <a:pt x="689" y="316"/>
                    <a:pt x="689" y="315"/>
                    <a:pt x="690" y="316"/>
                  </a:cubicBezTo>
                  <a:cubicBezTo>
                    <a:pt x="690" y="317"/>
                    <a:pt x="690" y="319"/>
                    <a:pt x="689" y="320"/>
                  </a:cubicBezTo>
                  <a:cubicBezTo>
                    <a:pt x="688" y="319"/>
                    <a:pt x="689" y="316"/>
                    <a:pt x="688" y="314"/>
                  </a:cubicBezTo>
                  <a:cubicBezTo>
                    <a:pt x="687" y="311"/>
                    <a:pt x="685" y="310"/>
                    <a:pt x="683" y="308"/>
                  </a:cubicBezTo>
                  <a:cubicBezTo>
                    <a:pt x="683" y="307"/>
                    <a:pt x="682" y="307"/>
                    <a:pt x="682" y="306"/>
                  </a:cubicBezTo>
                  <a:cubicBezTo>
                    <a:pt x="682" y="306"/>
                    <a:pt x="682" y="305"/>
                    <a:pt x="682" y="305"/>
                  </a:cubicBezTo>
                  <a:cubicBezTo>
                    <a:pt x="685" y="302"/>
                    <a:pt x="682" y="302"/>
                    <a:pt x="682" y="299"/>
                  </a:cubicBezTo>
                  <a:cubicBezTo>
                    <a:pt x="682" y="299"/>
                    <a:pt x="682" y="299"/>
                    <a:pt x="682" y="299"/>
                  </a:cubicBezTo>
                  <a:cubicBezTo>
                    <a:pt x="683" y="299"/>
                    <a:pt x="683" y="299"/>
                    <a:pt x="683" y="299"/>
                  </a:cubicBezTo>
                  <a:cubicBezTo>
                    <a:pt x="683" y="299"/>
                    <a:pt x="682" y="299"/>
                    <a:pt x="682" y="299"/>
                  </a:cubicBezTo>
                  <a:cubicBezTo>
                    <a:pt x="682" y="299"/>
                    <a:pt x="682" y="299"/>
                    <a:pt x="682" y="299"/>
                  </a:cubicBezTo>
                  <a:cubicBezTo>
                    <a:pt x="682" y="299"/>
                    <a:pt x="682" y="299"/>
                    <a:pt x="682" y="299"/>
                  </a:cubicBezTo>
                  <a:cubicBezTo>
                    <a:pt x="681" y="299"/>
                    <a:pt x="681" y="299"/>
                    <a:pt x="681" y="298"/>
                  </a:cubicBezTo>
                  <a:cubicBezTo>
                    <a:pt x="681" y="298"/>
                    <a:pt x="681" y="298"/>
                    <a:pt x="681" y="298"/>
                  </a:cubicBezTo>
                  <a:cubicBezTo>
                    <a:pt x="682" y="298"/>
                    <a:pt x="682" y="297"/>
                    <a:pt x="682" y="297"/>
                  </a:cubicBezTo>
                  <a:cubicBezTo>
                    <a:pt x="682" y="297"/>
                    <a:pt x="683" y="297"/>
                    <a:pt x="683" y="296"/>
                  </a:cubicBezTo>
                  <a:cubicBezTo>
                    <a:pt x="683" y="296"/>
                    <a:pt x="683" y="293"/>
                    <a:pt x="683" y="293"/>
                  </a:cubicBezTo>
                  <a:cubicBezTo>
                    <a:pt x="683" y="293"/>
                    <a:pt x="683" y="294"/>
                    <a:pt x="684" y="295"/>
                  </a:cubicBezTo>
                  <a:cubicBezTo>
                    <a:pt x="684" y="294"/>
                    <a:pt x="686" y="296"/>
                    <a:pt x="686" y="296"/>
                  </a:cubicBezTo>
                  <a:cubicBezTo>
                    <a:pt x="686" y="296"/>
                    <a:pt x="686" y="296"/>
                    <a:pt x="686" y="296"/>
                  </a:cubicBezTo>
                  <a:cubicBezTo>
                    <a:pt x="686" y="296"/>
                    <a:pt x="686" y="296"/>
                    <a:pt x="686" y="296"/>
                  </a:cubicBezTo>
                  <a:cubicBezTo>
                    <a:pt x="686" y="295"/>
                    <a:pt x="686" y="294"/>
                    <a:pt x="686" y="293"/>
                  </a:cubicBezTo>
                  <a:cubicBezTo>
                    <a:pt x="687" y="293"/>
                    <a:pt x="687" y="293"/>
                    <a:pt x="687" y="293"/>
                  </a:cubicBezTo>
                  <a:cubicBezTo>
                    <a:pt x="688" y="292"/>
                    <a:pt x="687" y="291"/>
                    <a:pt x="688" y="290"/>
                  </a:cubicBezTo>
                  <a:cubicBezTo>
                    <a:pt x="689" y="290"/>
                    <a:pt x="688" y="293"/>
                    <a:pt x="690" y="292"/>
                  </a:cubicBezTo>
                  <a:cubicBezTo>
                    <a:pt x="690" y="292"/>
                    <a:pt x="691" y="292"/>
                    <a:pt x="691" y="292"/>
                  </a:cubicBezTo>
                  <a:cubicBezTo>
                    <a:pt x="691" y="292"/>
                    <a:pt x="691" y="292"/>
                    <a:pt x="691" y="292"/>
                  </a:cubicBezTo>
                  <a:cubicBezTo>
                    <a:pt x="690" y="293"/>
                    <a:pt x="690" y="293"/>
                    <a:pt x="689" y="293"/>
                  </a:cubicBezTo>
                  <a:cubicBezTo>
                    <a:pt x="689" y="293"/>
                    <a:pt x="689" y="293"/>
                    <a:pt x="689" y="293"/>
                  </a:cubicBezTo>
                  <a:cubicBezTo>
                    <a:pt x="691" y="295"/>
                    <a:pt x="691" y="295"/>
                    <a:pt x="693" y="293"/>
                  </a:cubicBezTo>
                  <a:cubicBezTo>
                    <a:pt x="693" y="294"/>
                    <a:pt x="694" y="294"/>
                    <a:pt x="695" y="294"/>
                  </a:cubicBezTo>
                  <a:cubicBezTo>
                    <a:pt x="696" y="293"/>
                    <a:pt x="696" y="292"/>
                    <a:pt x="697" y="291"/>
                  </a:cubicBezTo>
                  <a:cubicBezTo>
                    <a:pt x="698" y="294"/>
                    <a:pt x="699" y="294"/>
                    <a:pt x="701" y="292"/>
                  </a:cubicBezTo>
                  <a:cubicBezTo>
                    <a:pt x="699" y="292"/>
                    <a:pt x="698" y="291"/>
                    <a:pt x="697" y="291"/>
                  </a:cubicBezTo>
                  <a:cubicBezTo>
                    <a:pt x="696" y="289"/>
                    <a:pt x="693" y="293"/>
                    <a:pt x="692" y="290"/>
                  </a:cubicBezTo>
                  <a:cubicBezTo>
                    <a:pt x="692" y="290"/>
                    <a:pt x="691" y="290"/>
                    <a:pt x="691" y="290"/>
                  </a:cubicBezTo>
                  <a:cubicBezTo>
                    <a:pt x="691" y="290"/>
                    <a:pt x="691" y="290"/>
                    <a:pt x="692" y="290"/>
                  </a:cubicBezTo>
                  <a:cubicBezTo>
                    <a:pt x="692" y="289"/>
                    <a:pt x="692" y="289"/>
                    <a:pt x="692" y="289"/>
                  </a:cubicBezTo>
                  <a:cubicBezTo>
                    <a:pt x="692" y="289"/>
                    <a:pt x="692" y="289"/>
                    <a:pt x="692" y="289"/>
                  </a:cubicBezTo>
                  <a:cubicBezTo>
                    <a:pt x="693" y="290"/>
                    <a:pt x="696" y="290"/>
                    <a:pt x="697" y="289"/>
                  </a:cubicBezTo>
                  <a:cubicBezTo>
                    <a:pt x="699" y="288"/>
                    <a:pt x="699" y="287"/>
                    <a:pt x="700" y="285"/>
                  </a:cubicBezTo>
                  <a:cubicBezTo>
                    <a:pt x="700" y="284"/>
                    <a:pt x="701" y="284"/>
                    <a:pt x="700" y="283"/>
                  </a:cubicBezTo>
                  <a:cubicBezTo>
                    <a:pt x="700" y="283"/>
                    <a:pt x="697" y="282"/>
                    <a:pt x="696" y="283"/>
                  </a:cubicBezTo>
                  <a:cubicBezTo>
                    <a:pt x="696" y="283"/>
                    <a:pt x="696" y="283"/>
                    <a:pt x="696" y="283"/>
                  </a:cubicBezTo>
                  <a:cubicBezTo>
                    <a:pt x="696" y="284"/>
                    <a:pt x="696" y="284"/>
                    <a:pt x="695" y="284"/>
                  </a:cubicBezTo>
                  <a:cubicBezTo>
                    <a:pt x="695" y="285"/>
                    <a:pt x="694" y="285"/>
                    <a:pt x="693" y="285"/>
                  </a:cubicBezTo>
                  <a:cubicBezTo>
                    <a:pt x="694" y="284"/>
                    <a:pt x="695" y="283"/>
                    <a:pt x="696" y="282"/>
                  </a:cubicBezTo>
                  <a:cubicBezTo>
                    <a:pt x="696" y="282"/>
                    <a:pt x="697" y="282"/>
                    <a:pt x="697" y="282"/>
                  </a:cubicBezTo>
                  <a:cubicBezTo>
                    <a:pt x="698" y="281"/>
                    <a:pt x="697" y="279"/>
                    <a:pt x="696" y="280"/>
                  </a:cubicBezTo>
                  <a:cubicBezTo>
                    <a:pt x="695" y="280"/>
                    <a:pt x="695" y="281"/>
                    <a:pt x="695" y="281"/>
                  </a:cubicBezTo>
                  <a:cubicBezTo>
                    <a:pt x="695" y="281"/>
                    <a:pt x="695" y="281"/>
                    <a:pt x="695" y="281"/>
                  </a:cubicBezTo>
                  <a:cubicBezTo>
                    <a:pt x="695" y="281"/>
                    <a:pt x="694" y="282"/>
                    <a:pt x="694" y="282"/>
                  </a:cubicBezTo>
                  <a:cubicBezTo>
                    <a:pt x="694" y="279"/>
                    <a:pt x="693" y="279"/>
                    <a:pt x="691" y="280"/>
                  </a:cubicBezTo>
                  <a:cubicBezTo>
                    <a:pt x="689" y="279"/>
                    <a:pt x="692" y="275"/>
                    <a:pt x="687" y="277"/>
                  </a:cubicBezTo>
                  <a:cubicBezTo>
                    <a:pt x="687" y="277"/>
                    <a:pt x="687" y="277"/>
                    <a:pt x="687" y="277"/>
                  </a:cubicBezTo>
                  <a:cubicBezTo>
                    <a:pt x="686" y="277"/>
                    <a:pt x="688" y="279"/>
                    <a:pt x="688" y="279"/>
                  </a:cubicBezTo>
                  <a:cubicBezTo>
                    <a:pt x="688" y="279"/>
                    <a:pt x="688" y="279"/>
                    <a:pt x="688" y="279"/>
                  </a:cubicBezTo>
                  <a:cubicBezTo>
                    <a:pt x="687" y="280"/>
                    <a:pt x="687" y="281"/>
                    <a:pt x="687" y="281"/>
                  </a:cubicBezTo>
                  <a:cubicBezTo>
                    <a:pt x="687" y="281"/>
                    <a:pt x="687" y="281"/>
                    <a:pt x="687" y="280"/>
                  </a:cubicBezTo>
                  <a:cubicBezTo>
                    <a:pt x="687" y="280"/>
                    <a:pt x="687" y="280"/>
                    <a:pt x="687" y="280"/>
                  </a:cubicBezTo>
                  <a:cubicBezTo>
                    <a:pt x="687" y="279"/>
                    <a:pt x="686" y="278"/>
                    <a:pt x="685" y="278"/>
                  </a:cubicBezTo>
                  <a:cubicBezTo>
                    <a:pt x="685" y="278"/>
                    <a:pt x="685" y="278"/>
                    <a:pt x="685" y="278"/>
                  </a:cubicBezTo>
                  <a:cubicBezTo>
                    <a:pt x="685" y="279"/>
                    <a:pt x="686" y="285"/>
                    <a:pt x="686" y="285"/>
                  </a:cubicBezTo>
                  <a:cubicBezTo>
                    <a:pt x="685" y="285"/>
                    <a:pt x="685" y="285"/>
                    <a:pt x="685" y="286"/>
                  </a:cubicBezTo>
                  <a:cubicBezTo>
                    <a:pt x="684" y="284"/>
                    <a:pt x="685" y="282"/>
                    <a:pt x="684" y="280"/>
                  </a:cubicBezTo>
                  <a:cubicBezTo>
                    <a:pt x="684" y="280"/>
                    <a:pt x="684" y="280"/>
                    <a:pt x="684" y="280"/>
                  </a:cubicBezTo>
                  <a:cubicBezTo>
                    <a:pt x="684" y="279"/>
                    <a:pt x="684" y="275"/>
                    <a:pt x="682" y="276"/>
                  </a:cubicBezTo>
                  <a:cubicBezTo>
                    <a:pt x="682" y="276"/>
                    <a:pt x="682" y="276"/>
                    <a:pt x="682" y="276"/>
                  </a:cubicBezTo>
                  <a:cubicBezTo>
                    <a:pt x="682" y="277"/>
                    <a:pt x="681" y="277"/>
                    <a:pt x="681" y="277"/>
                  </a:cubicBezTo>
                  <a:cubicBezTo>
                    <a:pt x="680" y="277"/>
                    <a:pt x="680" y="278"/>
                    <a:pt x="680" y="278"/>
                  </a:cubicBezTo>
                  <a:cubicBezTo>
                    <a:pt x="679" y="278"/>
                    <a:pt x="679" y="278"/>
                    <a:pt x="679" y="277"/>
                  </a:cubicBezTo>
                  <a:cubicBezTo>
                    <a:pt x="678" y="276"/>
                    <a:pt x="671" y="269"/>
                    <a:pt x="670" y="270"/>
                  </a:cubicBezTo>
                  <a:cubicBezTo>
                    <a:pt x="669" y="270"/>
                    <a:pt x="668" y="272"/>
                    <a:pt x="668" y="273"/>
                  </a:cubicBezTo>
                  <a:cubicBezTo>
                    <a:pt x="667" y="273"/>
                    <a:pt x="667" y="274"/>
                    <a:pt x="667" y="274"/>
                  </a:cubicBezTo>
                  <a:cubicBezTo>
                    <a:pt x="666" y="274"/>
                    <a:pt x="667" y="274"/>
                    <a:pt x="666" y="273"/>
                  </a:cubicBezTo>
                  <a:cubicBezTo>
                    <a:pt x="666" y="273"/>
                    <a:pt x="664" y="273"/>
                    <a:pt x="664" y="273"/>
                  </a:cubicBezTo>
                  <a:cubicBezTo>
                    <a:pt x="664" y="273"/>
                    <a:pt x="664" y="273"/>
                    <a:pt x="664" y="273"/>
                  </a:cubicBezTo>
                  <a:cubicBezTo>
                    <a:pt x="663" y="274"/>
                    <a:pt x="663" y="278"/>
                    <a:pt x="663" y="279"/>
                  </a:cubicBezTo>
                  <a:cubicBezTo>
                    <a:pt x="663" y="280"/>
                    <a:pt x="664" y="283"/>
                    <a:pt x="665" y="284"/>
                  </a:cubicBezTo>
                  <a:cubicBezTo>
                    <a:pt x="665" y="285"/>
                    <a:pt x="665" y="286"/>
                    <a:pt x="664" y="286"/>
                  </a:cubicBezTo>
                  <a:cubicBezTo>
                    <a:pt x="664" y="286"/>
                    <a:pt x="664" y="286"/>
                    <a:pt x="664" y="286"/>
                  </a:cubicBezTo>
                  <a:cubicBezTo>
                    <a:pt x="662" y="287"/>
                    <a:pt x="664" y="289"/>
                    <a:pt x="663" y="290"/>
                  </a:cubicBezTo>
                  <a:cubicBezTo>
                    <a:pt x="663" y="290"/>
                    <a:pt x="663" y="290"/>
                    <a:pt x="663" y="290"/>
                  </a:cubicBezTo>
                  <a:cubicBezTo>
                    <a:pt x="662" y="291"/>
                    <a:pt x="659" y="289"/>
                    <a:pt x="659" y="288"/>
                  </a:cubicBezTo>
                  <a:cubicBezTo>
                    <a:pt x="658" y="287"/>
                    <a:pt x="658" y="288"/>
                    <a:pt x="658" y="289"/>
                  </a:cubicBezTo>
                  <a:cubicBezTo>
                    <a:pt x="659" y="290"/>
                    <a:pt x="661" y="291"/>
                    <a:pt x="662" y="291"/>
                  </a:cubicBezTo>
                  <a:cubicBezTo>
                    <a:pt x="662" y="293"/>
                    <a:pt x="663" y="292"/>
                    <a:pt x="664" y="293"/>
                  </a:cubicBezTo>
                  <a:cubicBezTo>
                    <a:pt x="664" y="293"/>
                    <a:pt x="664" y="293"/>
                    <a:pt x="664" y="293"/>
                  </a:cubicBezTo>
                  <a:cubicBezTo>
                    <a:pt x="663" y="294"/>
                    <a:pt x="664" y="295"/>
                    <a:pt x="665" y="294"/>
                  </a:cubicBezTo>
                  <a:cubicBezTo>
                    <a:pt x="665" y="294"/>
                    <a:pt x="665" y="294"/>
                    <a:pt x="665" y="294"/>
                  </a:cubicBezTo>
                  <a:cubicBezTo>
                    <a:pt x="665" y="294"/>
                    <a:pt x="664" y="294"/>
                    <a:pt x="664" y="293"/>
                  </a:cubicBezTo>
                  <a:cubicBezTo>
                    <a:pt x="666" y="294"/>
                    <a:pt x="668" y="293"/>
                    <a:pt x="669" y="295"/>
                  </a:cubicBezTo>
                  <a:cubicBezTo>
                    <a:pt x="668" y="296"/>
                    <a:pt x="668" y="295"/>
                    <a:pt x="667" y="295"/>
                  </a:cubicBezTo>
                  <a:cubicBezTo>
                    <a:pt x="664" y="295"/>
                    <a:pt x="663" y="295"/>
                    <a:pt x="661" y="293"/>
                  </a:cubicBezTo>
                  <a:cubicBezTo>
                    <a:pt x="661" y="293"/>
                    <a:pt x="661" y="293"/>
                    <a:pt x="661" y="293"/>
                  </a:cubicBezTo>
                  <a:cubicBezTo>
                    <a:pt x="657" y="293"/>
                    <a:pt x="654" y="289"/>
                    <a:pt x="650" y="289"/>
                  </a:cubicBezTo>
                  <a:cubicBezTo>
                    <a:pt x="649" y="290"/>
                    <a:pt x="648" y="290"/>
                    <a:pt x="647" y="290"/>
                  </a:cubicBezTo>
                  <a:cubicBezTo>
                    <a:pt x="646" y="290"/>
                    <a:pt x="646" y="290"/>
                    <a:pt x="645" y="289"/>
                  </a:cubicBezTo>
                  <a:cubicBezTo>
                    <a:pt x="644" y="289"/>
                    <a:pt x="640" y="289"/>
                    <a:pt x="639" y="288"/>
                  </a:cubicBezTo>
                  <a:cubicBezTo>
                    <a:pt x="639" y="288"/>
                    <a:pt x="640" y="288"/>
                    <a:pt x="640" y="288"/>
                  </a:cubicBezTo>
                  <a:cubicBezTo>
                    <a:pt x="641" y="287"/>
                    <a:pt x="641" y="289"/>
                    <a:pt x="642" y="288"/>
                  </a:cubicBezTo>
                  <a:cubicBezTo>
                    <a:pt x="642" y="288"/>
                    <a:pt x="642" y="288"/>
                    <a:pt x="642" y="288"/>
                  </a:cubicBezTo>
                  <a:cubicBezTo>
                    <a:pt x="644" y="286"/>
                    <a:pt x="639" y="283"/>
                    <a:pt x="638" y="284"/>
                  </a:cubicBezTo>
                  <a:cubicBezTo>
                    <a:pt x="636" y="285"/>
                    <a:pt x="638" y="286"/>
                    <a:pt x="638" y="287"/>
                  </a:cubicBezTo>
                  <a:cubicBezTo>
                    <a:pt x="638" y="287"/>
                    <a:pt x="638" y="287"/>
                    <a:pt x="638" y="287"/>
                  </a:cubicBezTo>
                  <a:cubicBezTo>
                    <a:pt x="636" y="287"/>
                    <a:pt x="632" y="286"/>
                    <a:pt x="631" y="284"/>
                  </a:cubicBezTo>
                  <a:cubicBezTo>
                    <a:pt x="630" y="283"/>
                    <a:pt x="628" y="280"/>
                    <a:pt x="630" y="278"/>
                  </a:cubicBezTo>
                  <a:cubicBezTo>
                    <a:pt x="630" y="278"/>
                    <a:pt x="631" y="278"/>
                    <a:pt x="631" y="278"/>
                  </a:cubicBezTo>
                  <a:cubicBezTo>
                    <a:pt x="631" y="278"/>
                    <a:pt x="632" y="278"/>
                    <a:pt x="632" y="278"/>
                  </a:cubicBezTo>
                  <a:cubicBezTo>
                    <a:pt x="633" y="277"/>
                    <a:pt x="632" y="276"/>
                    <a:pt x="631" y="276"/>
                  </a:cubicBezTo>
                  <a:cubicBezTo>
                    <a:pt x="630" y="275"/>
                    <a:pt x="626" y="275"/>
                    <a:pt x="625" y="275"/>
                  </a:cubicBezTo>
                  <a:cubicBezTo>
                    <a:pt x="623" y="275"/>
                    <a:pt x="622" y="275"/>
                    <a:pt x="621" y="274"/>
                  </a:cubicBezTo>
                  <a:cubicBezTo>
                    <a:pt x="619" y="273"/>
                    <a:pt x="618" y="273"/>
                    <a:pt x="616" y="273"/>
                  </a:cubicBezTo>
                  <a:cubicBezTo>
                    <a:pt x="613" y="273"/>
                    <a:pt x="611" y="271"/>
                    <a:pt x="608" y="273"/>
                  </a:cubicBezTo>
                  <a:cubicBezTo>
                    <a:pt x="606" y="274"/>
                    <a:pt x="606" y="274"/>
                    <a:pt x="604" y="275"/>
                  </a:cubicBezTo>
                  <a:cubicBezTo>
                    <a:pt x="602" y="275"/>
                    <a:pt x="600" y="275"/>
                    <a:pt x="599" y="276"/>
                  </a:cubicBezTo>
                  <a:cubicBezTo>
                    <a:pt x="598" y="276"/>
                    <a:pt x="598" y="276"/>
                    <a:pt x="598" y="276"/>
                  </a:cubicBezTo>
                  <a:cubicBezTo>
                    <a:pt x="596" y="278"/>
                    <a:pt x="598" y="279"/>
                    <a:pt x="599" y="280"/>
                  </a:cubicBezTo>
                  <a:cubicBezTo>
                    <a:pt x="600" y="281"/>
                    <a:pt x="600" y="281"/>
                    <a:pt x="601" y="281"/>
                  </a:cubicBezTo>
                  <a:cubicBezTo>
                    <a:pt x="600" y="281"/>
                    <a:pt x="600" y="281"/>
                    <a:pt x="599" y="281"/>
                  </a:cubicBezTo>
                  <a:cubicBezTo>
                    <a:pt x="597" y="282"/>
                    <a:pt x="597" y="284"/>
                    <a:pt x="597" y="285"/>
                  </a:cubicBezTo>
                  <a:cubicBezTo>
                    <a:pt x="596" y="285"/>
                    <a:pt x="596" y="284"/>
                    <a:pt x="596" y="284"/>
                  </a:cubicBezTo>
                  <a:cubicBezTo>
                    <a:pt x="595" y="283"/>
                    <a:pt x="594" y="284"/>
                    <a:pt x="593" y="283"/>
                  </a:cubicBezTo>
                  <a:cubicBezTo>
                    <a:pt x="593" y="283"/>
                    <a:pt x="593" y="283"/>
                    <a:pt x="594" y="283"/>
                  </a:cubicBezTo>
                  <a:cubicBezTo>
                    <a:pt x="594" y="283"/>
                    <a:pt x="595" y="283"/>
                    <a:pt x="596" y="283"/>
                  </a:cubicBezTo>
                  <a:cubicBezTo>
                    <a:pt x="598" y="281"/>
                    <a:pt x="596" y="281"/>
                    <a:pt x="595" y="280"/>
                  </a:cubicBezTo>
                  <a:cubicBezTo>
                    <a:pt x="594" y="278"/>
                    <a:pt x="595" y="277"/>
                    <a:pt x="595" y="275"/>
                  </a:cubicBezTo>
                  <a:cubicBezTo>
                    <a:pt x="596" y="274"/>
                    <a:pt x="594" y="265"/>
                    <a:pt x="592" y="267"/>
                  </a:cubicBezTo>
                  <a:cubicBezTo>
                    <a:pt x="592" y="267"/>
                    <a:pt x="593" y="270"/>
                    <a:pt x="592" y="271"/>
                  </a:cubicBezTo>
                  <a:cubicBezTo>
                    <a:pt x="591" y="272"/>
                    <a:pt x="587" y="272"/>
                    <a:pt x="585" y="271"/>
                  </a:cubicBezTo>
                  <a:cubicBezTo>
                    <a:pt x="583" y="271"/>
                    <a:pt x="579" y="267"/>
                    <a:pt x="581" y="265"/>
                  </a:cubicBezTo>
                  <a:cubicBezTo>
                    <a:pt x="582" y="265"/>
                    <a:pt x="582" y="265"/>
                    <a:pt x="582" y="265"/>
                  </a:cubicBezTo>
                  <a:cubicBezTo>
                    <a:pt x="583" y="265"/>
                    <a:pt x="583" y="264"/>
                    <a:pt x="583" y="264"/>
                  </a:cubicBezTo>
                  <a:cubicBezTo>
                    <a:pt x="583" y="264"/>
                    <a:pt x="583" y="264"/>
                    <a:pt x="583" y="264"/>
                  </a:cubicBezTo>
                  <a:cubicBezTo>
                    <a:pt x="582" y="264"/>
                    <a:pt x="581" y="264"/>
                    <a:pt x="580" y="265"/>
                  </a:cubicBezTo>
                  <a:cubicBezTo>
                    <a:pt x="580" y="265"/>
                    <a:pt x="580" y="265"/>
                    <a:pt x="580" y="265"/>
                  </a:cubicBezTo>
                  <a:cubicBezTo>
                    <a:pt x="580" y="266"/>
                    <a:pt x="580" y="266"/>
                    <a:pt x="579" y="267"/>
                  </a:cubicBezTo>
                  <a:cubicBezTo>
                    <a:pt x="578" y="268"/>
                    <a:pt x="575" y="263"/>
                    <a:pt x="572" y="265"/>
                  </a:cubicBezTo>
                  <a:cubicBezTo>
                    <a:pt x="572" y="265"/>
                    <a:pt x="569" y="270"/>
                    <a:pt x="570" y="271"/>
                  </a:cubicBezTo>
                  <a:cubicBezTo>
                    <a:pt x="570" y="273"/>
                    <a:pt x="574" y="272"/>
                    <a:pt x="576" y="271"/>
                  </a:cubicBezTo>
                  <a:cubicBezTo>
                    <a:pt x="576" y="271"/>
                    <a:pt x="577" y="271"/>
                    <a:pt x="577" y="270"/>
                  </a:cubicBezTo>
                  <a:cubicBezTo>
                    <a:pt x="578" y="269"/>
                    <a:pt x="579" y="272"/>
                    <a:pt x="578" y="273"/>
                  </a:cubicBezTo>
                  <a:cubicBezTo>
                    <a:pt x="578" y="273"/>
                    <a:pt x="578" y="273"/>
                    <a:pt x="578" y="273"/>
                  </a:cubicBezTo>
                  <a:cubicBezTo>
                    <a:pt x="578" y="273"/>
                    <a:pt x="577" y="273"/>
                    <a:pt x="577" y="273"/>
                  </a:cubicBezTo>
                  <a:cubicBezTo>
                    <a:pt x="574" y="274"/>
                    <a:pt x="574" y="277"/>
                    <a:pt x="572" y="278"/>
                  </a:cubicBezTo>
                  <a:cubicBezTo>
                    <a:pt x="570" y="279"/>
                    <a:pt x="569" y="277"/>
                    <a:pt x="568" y="276"/>
                  </a:cubicBezTo>
                  <a:cubicBezTo>
                    <a:pt x="567" y="277"/>
                    <a:pt x="568" y="278"/>
                    <a:pt x="568" y="279"/>
                  </a:cubicBezTo>
                  <a:cubicBezTo>
                    <a:pt x="567" y="281"/>
                    <a:pt x="563" y="281"/>
                    <a:pt x="561" y="282"/>
                  </a:cubicBezTo>
                  <a:cubicBezTo>
                    <a:pt x="561" y="282"/>
                    <a:pt x="561" y="282"/>
                    <a:pt x="561" y="282"/>
                  </a:cubicBezTo>
                  <a:cubicBezTo>
                    <a:pt x="561" y="282"/>
                    <a:pt x="561" y="282"/>
                    <a:pt x="561" y="282"/>
                  </a:cubicBezTo>
                  <a:cubicBezTo>
                    <a:pt x="561" y="282"/>
                    <a:pt x="561" y="282"/>
                    <a:pt x="561" y="282"/>
                  </a:cubicBezTo>
                  <a:cubicBezTo>
                    <a:pt x="561" y="282"/>
                    <a:pt x="561" y="282"/>
                    <a:pt x="561" y="282"/>
                  </a:cubicBezTo>
                  <a:cubicBezTo>
                    <a:pt x="561" y="283"/>
                    <a:pt x="562" y="283"/>
                    <a:pt x="562" y="283"/>
                  </a:cubicBezTo>
                  <a:cubicBezTo>
                    <a:pt x="562" y="283"/>
                    <a:pt x="562" y="283"/>
                    <a:pt x="562" y="284"/>
                  </a:cubicBezTo>
                  <a:cubicBezTo>
                    <a:pt x="561" y="284"/>
                    <a:pt x="560" y="283"/>
                    <a:pt x="559" y="284"/>
                  </a:cubicBezTo>
                  <a:cubicBezTo>
                    <a:pt x="557" y="285"/>
                    <a:pt x="556" y="284"/>
                    <a:pt x="554" y="284"/>
                  </a:cubicBezTo>
                  <a:cubicBezTo>
                    <a:pt x="553" y="285"/>
                    <a:pt x="552" y="285"/>
                    <a:pt x="551" y="285"/>
                  </a:cubicBezTo>
                  <a:cubicBezTo>
                    <a:pt x="550" y="286"/>
                    <a:pt x="548" y="284"/>
                    <a:pt x="548" y="284"/>
                  </a:cubicBezTo>
                  <a:cubicBezTo>
                    <a:pt x="548" y="284"/>
                    <a:pt x="548" y="285"/>
                    <a:pt x="548" y="285"/>
                  </a:cubicBezTo>
                  <a:cubicBezTo>
                    <a:pt x="547" y="286"/>
                    <a:pt x="547" y="288"/>
                    <a:pt x="548" y="289"/>
                  </a:cubicBezTo>
                  <a:cubicBezTo>
                    <a:pt x="549" y="291"/>
                    <a:pt x="551" y="290"/>
                    <a:pt x="551" y="292"/>
                  </a:cubicBezTo>
                  <a:cubicBezTo>
                    <a:pt x="549" y="292"/>
                    <a:pt x="547" y="289"/>
                    <a:pt x="546" y="291"/>
                  </a:cubicBezTo>
                  <a:cubicBezTo>
                    <a:pt x="544" y="292"/>
                    <a:pt x="544" y="295"/>
                    <a:pt x="541" y="294"/>
                  </a:cubicBezTo>
                  <a:cubicBezTo>
                    <a:pt x="541" y="294"/>
                    <a:pt x="540" y="294"/>
                    <a:pt x="540" y="294"/>
                  </a:cubicBezTo>
                  <a:cubicBezTo>
                    <a:pt x="539" y="295"/>
                    <a:pt x="537" y="298"/>
                    <a:pt x="537" y="299"/>
                  </a:cubicBezTo>
                  <a:cubicBezTo>
                    <a:pt x="537" y="297"/>
                    <a:pt x="536" y="298"/>
                    <a:pt x="535" y="298"/>
                  </a:cubicBezTo>
                  <a:cubicBezTo>
                    <a:pt x="535" y="298"/>
                    <a:pt x="535" y="298"/>
                    <a:pt x="534" y="299"/>
                  </a:cubicBezTo>
                  <a:cubicBezTo>
                    <a:pt x="534" y="299"/>
                    <a:pt x="535" y="300"/>
                    <a:pt x="535" y="299"/>
                  </a:cubicBezTo>
                  <a:cubicBezTo>
                    <a:pt x="535" y="299"/>
                    <a:pt x="536" y="299"/>
                    <a:pt x="536" y="299"/>
                  </a:cubicBezTo>
                  <a:cubicBezTo>
                    <a:pt x="536" y="299"/>
                    <a:pt x="536" y="299"/>
                    <a:pt x="536" y="299"/>
                  </a:cubicBezTo>
                  <a:cubicBezTo>
                    <a:pt x="536" y="299"/>
                    <a:pt x="536" y="300"/>
                    <a:pt x="536" y="300"/>
                  </a:cubicBezTo>
                  <a:cubicBezTo>
                    <a:pt x="536" y="300"/>
                    <a:pt x="530" y="300"/>
                    <a:pt x="533" y="298"/>
                  </a:cubicBezTo>
                  <a:cubicBezTo>
                    <a:pt x="533" y="298"/>
                    <a:pt x="533" y="298"/>
                    <a:pt x="533" y="298"/>
                  </a:cubicBezTo>
                  <a:cubicBezTo>
                    <a:pt x="534" y="298"/>
                    <a:pt x="535" y="297"/>
                    <a:pt x="536" y="296"/>
                  </a:cubicBezTo>
                  <a:cubicBezTo>
                    <a:pt x="536" y="296"/>
                    <a:pt x="536" y="296"/>
                    <a:pt x="537" y="296"/>
                  </a:cubicBezTo>
                  <a:cubicBezTo>
                    <a:pt x="537" y="295"/>
                    <a:pt x="537" y="294"/>
                    <a:pt x="538" y="294"/>
                  </a:cubicBezTo>
                  <a:cubicBezTo>
                    <a:pt x="539" y="293"/>
                    <a:pt x="540" y="294"/>
                    <a:pt x="542" y="293"/>
                  </a:cubicBezTo>
                  <a:cubicBezTo>
                    <a:pt x="543" y="293"/>
                    <a:pt x="543" y="292"/>
                    <a:pt x="543" y="291"/>
                  </a:cubicBezTo>
                  <a:cubicBezTo>
                    <a:pt x="543" y="291"/>
                    <a:pt x="543" y="291"/>
                    <a:pt x="544" y="291"/>
                  </a:cubicBezTo>
                  <a:cubicBezTo>
                    <a:pt x="544" y="291"/>
                    <a:pt x="544" y="291"/>
                    <a:pt x="544" y="291"/>
                  </a:cubicBezTo>
                  <a:cubicBezTo>
                    <a:pt x="545" y="290"/>
                    <a:pt x="545" y="289"/>
                    <a:pt x="545" y="288"/>
                  </a:cubicBezTo>
                  <a:cubicBezTo>
                    <a:pt x="545" y="286"/>
                    <a:pt x="546" y="285"/>
                    <a:pt x="546" y="284"/>
                  </a:cubicBezTo>
                  <a:cubicBezTo>
                    <a:pt x="546" y="284"/>
                    <a:pt x="546" y="283"/>
                    <a:pt x="546" y="283"/>
                  </a:cubicBezTo>
                  <a:cubicBezTo>
                    <a:pt x="547" y="283"/>
                    <a:pt x="547" y="282"/>
                    <a:pt x="547" y="281"/>
                  </a:cubicBezTo>
                  <a:cubicBezTo>
                    <a:pt x="548" y="281"/>
                    <a:pt x="550" y="282"/>
                    <a:pt x="551" y="281"/>
                  </a:cubicBezTo>
                  <a:cubicBezTo>
                    <a:pt x="551" y="281"/>
                    <a:pt x="552" y="278"/>
                    <a:pt x="552" y="277"/>
                  </a:cubicBezTo>
                  <a:cubicBezTo>
                    <a:pt x="553" y="276"/>
                    <a:pt x="554" y="276"/>
                    <a:pt x="552" y="275"/>
                  </a:cubicBezTo>
                  <a:cubicBezTo>
                    <a:pt x="552" y="275"/>
                    <a:pt x="553" y="275"/>
                    <a:pt x="553" y="274"/>
                  </a:cubicBezTo>
                  <a:cubicBezTo>
                    <a:pt x="553" y="274"/>
                    <a:pt x="553" y="274"/>
                    <a:pt x="553" y="274"/>
                  </a:cubicBezTo>
                  <a:cubicBezTo>
                    <a:pt x="553" y="274"/>
                    <a:pt x="554" y="274"/>
                    <a:pt x="554" y="274"/>
                  </a:cubicBezTo>
                  <a:cubicBezTo>
                    <a:pt x="556" y="274"/>
                    <a:pt x="560" y="273"/>
                    <a:pt x="561" y="271"/>
                  </a:cubicBezTo>
                  <a:cubicBezTo>
                    <a:pt x="563" y="270"/>
                    <a:pt x="564" y="267"/>
                    <a:pt x="565" y="265"/>
                  </a:cubicBezTo>
                  <a:cubicBezTo>
                    <a:pt x="567" y="263"/>
                    <a:pt x="569" y="263"/>
                    <a:pt x="571" y="261"/>
                  </a:cubicBezTo>
                  <a:cubicBezTo>
                    <a:pt x="571" y="261"/>
                    <a:pt x="572" y="260"/>
                    <a:pt x="572" y="259"/>
                  </a:cubicBezTo>
                  <a:cubicBezTo>
                    <a:pt x="572" y="257"/>
                    <a:pt x="571" y="258"/>
                    <a:pt x="570" y="257"/>
                  </a:cubicBezTo>
                  <a:cubicBezTo>
                    <a:pt x="572" y="255"/>
                    <a:pt x="576" y="256"/>
                    <a:pt x="575" y="252"/>
                  </a:cubicBezTo>
                  <a:cubicBezTo>
                    <a:pt x="579" y="252"/>
                    <a:pt x="579" y="250"/>
                    <a:pt x="582" y="248"/>
                  </a:cubicBezTo>
                  <a:cubicBezTo>
                    <a:pt x="584" y="247"/>
                    <a:pt x="586" y="248"/>
                    <a:pt x="586" y="245"/>
                  </a:cubicBezTo>
                  <a:cubicBezTo>
                    <a:pt x="587" y="242"/>
                    <a:pt x="591" y="242"/>
                    <a:pt x="593" y="239"/>
                  </a:cubicBezTo>
                  <a:cubicBezTo>
                    <a:pt x="594" y="238"/>
                    <a:pt x="595" y="236"/>
                    <a:pt x="596" y="234"/>
                  </a:cubicBezTo>
                  <a:cubicBezTo>
                    <a:pt x="597" y="232"/>
                    <a:pt x="597" y="231"/>
                    <a:pt x="597" y="229"/>
                  </a:cubicBezTo>
                  <a:cubicBezTo>
                    <a:pt x="598" y="228"/>
                    <a:pt x="598" y="228"/>
                    <a:pt x="598" y="227"/>
                  </a:cubicBezTo>
                  <a:cubicBezTo>
                    <a:pt x="597" y="226"/>
                    <a:pt x="596" y="226"/>
                    <a:pt x="596" y="225"/>
                  </a:cubicBezTo>
                  <a:cubicBezTo>
                    <a:pt x="595" y="225"/>
                    <a:pt x="595" y="221"/>
                    <a:pt x="594" y="222"/>
                  </a:cubicBezTo>
                  <a:cubicBezTo>
                    <a:pt x="593" y="223"/>
                    <a:pt x="593" y="224"/>
                    <a:pt x="593" y="225"/>
                  </a:cubicBezTo>
                  <a:cubicBezTo>
                    <a:pt x="593" y="225"/>
                    <a:pt x="593" y="225"/>
                    <a:pt x="592" y="225"/>
                  </a:cubicBezTo>
                  <a:cubicBezTo>
                    <a:pt x="591" y="225"/>
                    <a:pt x="592" y="222"/>
                    <a:pt x="592" y="221"/>
                  </a:cubicBezTo>
                  <a:cubicBezTo>
                    <a:pt x="592" y="219"/>
                    <a:pt x="591" y="219"/>
                    <a:pt x="589" y="218"/>
                  </a:cubicBezTo>
                  <a:cubicBezTo>
                    <a:pt x="589" y="218"/>
                    <a:pt x="589" y="217"/>
                    <a:pt x="589" y="216"/>
                  </a:cubicBezTo>
                  <a:cubicBezTo>
                    <a:pt x="589" y="217"/>
                    <a:pt x="590" y="217"/>
                    <a:pt x="590" y="217"/>
                  </a:cubicBezTo>
                  <a:cubicBezTo>
                    <a:pt x="591" y="218"/>
                    <a:pt x="592" y="219"/>
                    <a:pt x="593" y="220"/>
                  </a:cubicBezTo>
                  <a:cubicBezTo>
                    <a:pt x="594" y="220"/>
                    <a:pt x="596" y="221"/>
                    <a:pt x="596" y="222"/>
                  </a:cubicBezTo>
                  <a:cubicBezTo>
                    <a:pt x="598" y="223"/>
                    <a:pt x="596" y="222"/>
                    <a:pt x="597" y="224"/>
                  </a:cubicBezTo>
                  <a:cubicBezTo>
                    <a:pt x="597" y="224"/>
                    <a:pt x="596" y="226"/>
                    <a:pt x="597" y="225"/>
                  </a:cubicBezTo>
                  <a:cubicBezTo>
                    <a:pt x="598" y="224"/>
                    <a:pt x="599" y="220"/>
                    <a:pt x="599" y="218"/>
                  </a:cubicBezTo>
                  <a:cubicBezTo>
                    <a:pt x="599" y="216"/>
                    <a:pt x="598" y="216"/>
                    <a:pt x="597" y="213"/>
                  </a:cubicBezTo>
                  <a:cubicBezTo>
                    <a:pt x="596" y="211"/>
                    <a:pt x="597" y="209"/>
                    <a:pt x="596" y="207"/>
                  </a:cubicBezTo>
                  <a:cubicBezTo>
                    <a:pt x="595" y="206"/>
                    <a:pt x="594" y="204"/>
                    <a:pt x="593" y="205"/>
                  </a:cubicBezTo>
                  <a:cubicBezTo>
                    <a:pt x="592" y="206"/>
                    <a:pt x="595" y="207"/>
                    <a:pt x="593" y="208"/>
                  </a:cubicBezTo>
                  <a:cubicBezTo>
                    <a:pt x="593" y="208"/>
                    <a:pt x="593" y="209"/>
                    <a:pt x="593" y="209"/>
                  </a:cubicBezTo>
                  <a:cubicBezTo>
                    <a:pt x="593" y="209"/>
                    <a:pt x="593" y="209"/>
                    <a:pt x="593" y="209"/>
                  </a:cubicBezTo>
                  <a:cubicBezTo>
                    <a:pt x="592" y="209"/>
                    <a:pt x="594" y="210"/>
                    <a:pt x="593" y="211"/>
                  </a:cubicBezTo>
                  <a:cubicBezTo>
                    <a:pt x="592" y="211"/>
                    <a:pt x="591" y="212"/>
                    <a:pt x="591" y="211"/>
                  </a:cubicBezTo>
                  <a:cubicBezTo>
                    <a:pt x="593" y="209"/>
                    <a:pt x="591" y="209"/>
                    <a:pt x="591" y="207"/>
                  </a:cubicBezTo>
                  <a:cubicBezTo>
                    <a:pt x="590" y="206"/>
                    <a:pt x="591" y="206"/>
                    <a:pt x="591" y="205"/>
                  </a:cubicBezTo>
                  <a:cubicBezTo>
                    <a:pt x="591" y="204"/>
                    <a:pt x="591" y="203"/>
                    <a:pt x="591" y="202"/>
                  </a:cubicBezTo>
                  <a:cubicBezTo>
                    <a:pt x="591" y="200"/>
                    <a:pt x="590" y="192"/>
                    <a:pt x="586" y="195"/>
                  </a:cubicBezTo>
                  <a:cubicBezTo>
                    <a:pt x="584" y="195"/>
                    <a:pt x="584" y="192"/>
                    <a:pt x="582" y="191"/>
                  </a:cubicBezTo>
                  <a:cubicBezTo>
                    <a:pt x="580" y="191"/>
                    <a:pt x="577" y="191"/>
                    <a:pt x="576" y="191"/>
                  </a:cubicBezTo>
                  <a:cubicBezTo>
                    <a:pt x="573" y="192"/>
                    <a:pt x="573" y="192"/>
                    <a:pt x="570" y="192"/>
                  </a:cubicBezTo>
                  <a:cubicBezTo>
                    <a:pt x="568" y="191"/>
                    <a:pt x="566" y="192"/>
                    <a:pt x="564" y="192"/>
                  </a:cubicBezTo>
                  <a:cubicBezTo>
                    <a:pt x="563" y="193"/>
                    <a:pt x="561" y="190"/>
                    <a:pt x="560" y="191"/>
                  </a:cubicBezTo>
                  <a:cubicBezTo>
                    <a:pt x="558" y="193"/>
                    <a:pt x="560" y="196"/>
                    <a:pt x="558" y="197"/>
                  </a:cubicBezTo>
                  <a:cubicBezTo>
                    <a:pt x="557" y="198"/>
                    <a:pt x="555" y="196"/>
                    <a:pt x="554" y="197"/>
                  </a:cubicBezTo>
                  <a:cubicBezTo>
                    <a:pt x="552" y="198"/>
                    <a:pt x="552" y="199"/>
                    <a:pt x="550" y="198"/>
                  </a:cubicBezTo>
                  <a:cubicBezTo>
                    <a:pt x="549" y="198"/>
                    <a:pt x="547" y="197"/>
                    <a:pt x="549" y="196"/>
                  </a:cubicBezTo>
                  <a:cubicBezTo>
                    <a:pt x="549" y="195"/>
                    <a:pt x="550" y="197"/>
                    <a:pt x="550" y="196"/>
                  </a:cubicBezTo>
                  <a:cubicBezTo>
                    <a:pt x="551" y="196"/>
                    <a:pt x="551" y="193"/>
                    <a:pt x="551" y="193"/>
                  </a:cubicBezTo>
                  <a:cubicBezTo>
                    <a:pt x="552" y="192"/>
                    <a:pt x="552" y="191"/>
                    <a:pt x="553" y="190"/>
                  </a:cubicBezTo>
                  <a:cubicBezTo>
                    <a:pt x="554" y="189"/>
                    <a:pt x="556" y="187"/>
                    <a:pt x="555" y="186"/>
                  </a:cubicBezTo>
                  <a:cubicBezTo>
                    <a:pt x="555" y="184"/>
                    <a:pt x="552" y="182"/>
                    <a:pt x="551" y="182"/>
                  </a:cubicBezTo>
                  <a:cubicBezTo>
                    <a:pt x="549" y="182"/>
                    <a:pt x="546" y="182"/>
                    <a:pt x="544" y="184"/>
                  </a:cubicBezTo>
                  <a:cubicBezTo>
                    <a:pt x="544" y="184"/>
                    <a:pt x="543" y="184"/>
                    <a:pt x="543" y="184"/>
                  </a:cubicBezTo>
                  <a:cubicBezTo>
                    <a:pt x="543" y="184"/>
                    <a:pt x="542" y="184"/>
                    <a:pt x="542" y="184"/>
                  </a:cubicBezTo>
                  <a:cubicBezTo>
                    <a:pt x="542" y="183"/>
                    <a:pt x="542" y="183"/>
                    <a:pt x="542" y="183"/>
                  </a:cubicBezTo>
                  <a:cubicBezTo>
                    <a:pt x="543" y="182"/>
                    <a:pt x="543" y="183"/>
                    <a:pt x="544" y="183"/>
                  </a:cubicBezTo>
                  <a:cubicBezTo>
                    <a:pt x="545" y="182"/>
                    <a:pt x="544" y="181"/>
                    <a:pt x="543" y="181"/>
                  </a:cubicBezTo>
                  <a:cubicBezTo>
                    <a:pt x="543" y="180"/>
                    <a:pt x="542" y="181"/>
                    <a:pt x="541" y="181"/>
                  </a:cubicBezTo>
                  <a:cubicBezTo>
                    <a:pt x="540" y="181"/>
                    <a:pt x="539" y="181"/>
                    <a:pt x="538" y="181"/>
                  </a:cubicBezTo>
                  <a:cubicBezTo>
                    <a:pt x="537" y="181"/>
                    <a:pt x="535" y="182"/>
                    <a:pt x="534" y="181"/>
                  </a:cubicBezTo>
                  <a:cubicBezTo>
                    <a:pt x="534" y="181"/>
                    <a:pt x="534" y="180"/>
                    <a:pt x="534" y="180"/>
                  </a:cubicBezTo>
                  <a:cubicBezTo>
                    <a:pt x="534" y="180"/>
                    <a:pt x="534" y="180"/>
                    <a:pt x="534" y="180"/>
                  </a:cubicBezTo>
                  <a:cubicBezTo>
                    <a:pt x="536" y="180"/>
                    <a:pt x="537" y="179"/>
                    <a:pt x="538" y="178"/>
                  </a:cubicBezTo>
                  <a:cubicBezTo>
                    <a:pt x="540" y="178"/>
                    <a:pt x="542" y="178"/>
                    <a:pt x="543" y="175"/>
                  </a:cubicBezTo>
                  <a:cubicBezTo>
                    <a:pt x="544" y="175"/>
                    <a:pt x="544" y="174"/>
                    <a:pt x="545" y="173"/>
                  </a:cubicBezTo>
                  <a:cubicBezTo>
                    <a:pt x="545" y="173"/>
                    <a:pt x="546" y="173"/>
                    <a:pt x="547" y="173"/>
                  </a:cubicBezTo>
                  <a:cubicBezTo>
                    <a:pt x="547" y="173"/>
                    <a:pt x="545" y="168"/>
                    <a:pt x="545" y="167"/>
                  </a:cubicBezTo>
                  <a:cubicBezTo>
                    <a:pt x="544" y="166"/>
                    <a:pt x="542" y="167"/>
                    <a:pt x="540" y="166"/>
                  </a:cubicBezTo>
                  <a:cubicBezTo>
                    <a:pt x="538" y="165"/>
                    <a:pt x="538" y="163"/>
                    <a:pt x="537" y="163"/>
                  </a:cubicBezTo>
                  <a:cubicBezTo>
                    <a:pt x="536" y="163"/>
                    <a:pt x="536" y="163"/>
                    <a:pt x="536" y="163"/>
                  </a:cubicBezTo>
                  <a:cubicBezTo>
                    <a:pt x="535" y="163"/>
                    <a:pt x="535" y="162"/>
                    <a:pt x="535" y="162"/>
                  </a:cubicBezTo>
                  <a:cubicBezTo>
                    <a:pt x="534" y="162"/>
                    <a:pt x="534" y="160"/>
                    <a:pt x="532" y="161"/>
                  </a:cubicBezTo>
                  <a:cubicBezTo>
                    <a:pt x="531" y="162"/>
                    <a:pt x="531" y="164"/>
                    <a:pt x="530" y="164"/>
                  </a:cubicBezTo>
                  <a:cubicBezTo>
                    <a:pt x="529" y="165"/>
                    <a:pt x="528" y="164"/>
                    <a:pt x="527" y="165"/>
                  </a:cubicBezTo>
                  <a:cubicBezTo>
                    <a:pt x="526" y="165"/>
                    <a:pt x="526" y="166"/>
                    <a:pt x="525" y="166"/>
                  </a:cubicBezTo>
                  <a:cubicBezTo>
                    <a:pt x="525" y="167"/>
                    <a:pt x="524" y="167"/>
                    <a:pt x="524" y="168"/>
                  </a:cubicBezTo>
                  <a:cubicBezTo>
                    <a:pt x="523" y="168"/>
                    <a:pt x="523" y="168"/>
                    <a:pt x="523" y="168"/>
                  </a:cubicBezTo>
                  <a:cubicBezTo>
                    <a:pt x="523" y="168"/>
                    <a:pt x="523" y="168"/>
                    <a:pt x="523" y="169"/>
                  </a:cubicBezTo>
                  <a:cubicBezTo>
                    <a:pt x="521" y="170"/>
                    <a:pt x="520" y="173"/>
                    <a:pt x="518" y="175"/>
                  </a:cubicBezTo>
                  <a:cubicBezTo>
                    <a:pt x="518" y="175"/>
                    <a:pt x="517" y="176"/>
                    <a:pt x="517" y="176"/>
                  </a:cubicBezTo>
                  <a:cubicBezTo>
                    <a:pt x="516" y="178"/>
                    <a:pt x="515" y="179"/>
                    <a:pt x="515" y="180"/>
                  </a:cubicBezTo>
                  <a:cubicBezTo>
                    <a:pt x="514" y="181"/>
                    <a:pt x="514" y="182"/>
                    <a:pt x="514" y="182"/>
                  </a:cubicBezTo>
                  <a:cubicBezTo>
                    <a:pt x="514" y="183"/>
                    <a:pt x="515" y="184"/>
                    <a:pt x="514" y="184"/>
                  </a:cubicBezTo>
                  <a:cubicBezTo>
                    <a:pt x="514" y="185"/>
                    <a:pt x="513" y="185"/>
                    <a:pt x="513" y="185"/>
                  </a:cubicBezTo>
                  <a:cubicBezTo>
                    <a:pt x="513" y="185"/>
                    <a:pt x="512" y="185"/>
                    <a:pt x="512" y="185"/>
                  </a:cubicBezTo>
                  <a:cubicBezTo>
                    <a:pt x="512" y="185"/>
                    <a:pt x="512" y="185"/>
                    <a:pt x="512" y="185"/>
                  </a:cubicBezTo>
                  <a:cubicBezTo>
                    <a:pt x="510" y="188"/>
                    <a:pt x="512" y="189"/>
                    <a:pt x="513" y="191"/>
                  </a:cubicBezTo>
                  <a:cubicBezTo>
                    <a:pt x="514" y="193"/>
                    <a:pt x="513" y="196"/>
                    <a:pt x="512" y="198"/>
                  </a:cubicBezTo>
                  <a:cubicBezTo>
                    <a:pt x="510" y="198"/>
                    <a:pt x="510" y="199"/>
                    <a:pt x="509" y="199"/>
                  </a:cubicBezTo>
                  <a:cubicBezTo>
                    <a:pt x="508" y="200"/>
                    <a:pt x="507" y="199"/>
                    <a:pt x="506" y="199"/>
                  </a:cubicBezTo>
                  <a:cubicBezTo>
                    <a:pt x="504" y="200"/>
                    <a:pt x="503" y="200"/>
                    <a:pt x="501" y="200"/>
                  </a:cubicBezTo>
                  <a:cubicBezTo>
                    <a:pt x="501" y="200"/>
                    <a:pt x="499" y="198"/>
                    <a:pt x="498" y="199"/>
                  </a:cubicBezTo>
                  <a:cubicBezTo>
                    <a:pt x="497" y="200"/>
                    <a:pt x="503" y="208"/>
                    <a:pt x="504" y="209"/>
                  </a:cubicBezTo>
                  <a:cubicBezTo>
                    <a:pt x="504" y="210"/>
                    <a:pt x="504" y="211"/>
                    <a:pt x="504" y="211"/>
                  </a:cubicBezTo>
                  <a:cubicBezTo>
                    <a:pt x="504" y="211"/>
                    <a:pt x="504" y="210"/>
                    <a:pt x="503" y="210"/>
                  </a:cubicBezTo>
                  <a:cubicBezTo>
                    <a:pt x="503" y="209"/>
                    <a:pt x="502" y="210"/>
                    <a:pt x="501" y="209"/>
                  </a:cubicBezTo>
                  <a:cubicBezTo>
                    <a:pt x="500" y="209"/>
                    <a:pt x="501" y="208"/>
                    <a:pt x="500" y="207"/>
                  </a:cubicBezTo>
                  <a:cubicBezTo>
                    <a:pt x="499" y="205"/>
                    <a:pt x="497" y="208"/>
                    <a:pt x="497" y="205"/>
                  </a:cubicBezTo>
                  <a:cubicBezTo>
                    <a:pt x="496" y="206"/>
                    <a:pt x="494" y="207"/>
                    <a:pt x="493" y="208"/>
                  </a:cubicBezTo>
                  <a:cubicBezTo>
                    <a:pt x="493" y="208"/>
                    <a:pt x="493" y="208"/>
                    <a:pt x="492" y="208"/>
                  </a:cubicBezTo>
                  <a:cubicBezTo>
                    <a:pt x="492" y="208"/>
                    <a:pt x="492" y="208"/>
                    <a:pt x="492" y="208"/>
                  </a:cubicBezTo>
                  <a:cubicBezTo>
                    <a:pt x="492" y="209"/>
                    <a:pt x="492" y="209"/>
                    <a:pt x="491" y="209"/>
                  </a:cubicBezTo>
                  <a:cubicBezTo>
                    <a:pt x="492" y="209"/>
                    <a:pt x="492" y="209"/>
                    <a:pt x="492" y="209"/>
                  </a:cubicBezTo>
                  <a:cubicBezTo>
                    <a:pt x="492" y="210"/>
                    <a:pt x="492" y="210"/>
                    <a:pt x="492" y="210"/>
                  </a:cubicBezTo>
                  <a:cubicBezTo>
                    <a:pt x="491" y="211"/>
                    <a:pt x="491" y="210"/>
                    <a:pt x="490" y="210"/>
                  </a:cubicBezTo>
                  <a:cubicBezTo>
                    <a:pt x="488" y="212"/>
                    <a:pt x="490" y="211"/>
                    <a:pt x="490" y="213"/>
                  </a:cubicBezTo>
                  <a:cubicBezTo>
                    <a:pt x="490" y="214"/>
                    <a:pt x="490" y="213"/>
                    <a:pt x="489" y="213"/>
                  </a:cubicBezTo>
                  <a:cubicBezTo>
                    <a:pt x="488" y="213"/>
                    <a:pt x="486" y="214"/>
                    <a:pt x="486" y="213"/>
                  </a:cubicBezTo>
                  <a:cubicBezTo>
                    <a:pt x="487" y="213"/>
                    <a:pt x="487" y="211"/>
                    <a:pt x="486" y="210"/>
                  </a:cubicBezTo>
                  <a:cubicBezTo>
                    <a:pt x="485" y="210"/>
                    <a:pt x="484" y="212"/>
                    <a:pt x="483" y="213"/>
                  </a:cubicBezTo>
                  <a:cubicBezTo>
                    <a:pt x="484" y="213"/>
                    <a:pt x="485" y="213"/>
                    <a:pt x="485" y="213"/>
                  </a:cubicBezTo>
                  <a:cubicBezTo>
                    <a:pt x="485" y="215"/>
                    <a:pt x="483" y="216"/>
                    <a:pt x="481" y="216"/>
                  </a:cubicBezTo>
                  <a:cubicBezTo>
                    <a:pt x="481" y="216"/>
                    <a:pt x="483" y="212"/>
                    <a:pt x="481" y="212"/>
                  </a:cubicBezTo>
                  <a:cubicBezTo>
                    <a:pt x="480" y="213"/>
                    <a:pt x="480" y="215"/>
                    <a:pt x="478" y="214"/>
                  </a:cubicBezTo>
                  <a:cubicBezTo>
                    <a:pt x="477" y="213"/>
                    <a:pt x="479" y="211"/>
                    <a:pt x="478" y="209"/>
                  </a:cubicBezTo>
                  <a:cubicBezTo>
                    <a:pt x="477" y="207"/>
                    <a:pt x="474" y="209"/>
                    <a:pt x="473" y="209"/>
                  </a:cubicBezTo>
                  <a:cubicBezTo>
                    <a:pt x="472" y="210"/>
                    <a:pt x="472" y="210"/>
                    <a:pt x="472" y="210"/>
                  </a:cubicBezTo>
                  <a:cubicBezTo>
                    <a:pt x="471" y="210"/>
                    <a:pt x="471" y="210"/>
                    <a:pt x="471" y="209"/>
                  </a:cubicBezTo>
                  <a:cubicBezTo>
                    <a:pt x="471" y="209"/>
                    <a:pt x="471" y="209"/>
                    <a:pt x="471" y="209"/>
                  </a:cubicBezTo>
                  <a:cubicBezTo>
                    <a:pt x="470" y="208"/>
                    <a:pt x="470" y="208"/>
                    <a:pt x="470" y="209"/>
                  </a:cubicBezTo>
                  <a:cubicBezTo>
                    <a:pt x="469" y="209"/>
                    <a:pt x="469" y="210"/>
                    <a:pt x="468" y="210"/>
                  </a:cubicBezTo>
                  <a:cubicBezTo>
                    <a:pt x="468" y="210"/>
                    <a:pt x="467" y="209"/>
                    <a:pt x="467" y="209"/>
                  </a:cubicBezTo>
                  <a:cubicBezTo>
                    <a:pt x="466" y="209"/>
                    <a:pt x="464" y="209"/>
                    <a:pt x="464" y="210"/>
                  </a:cubicBezTo>
                  <a:cubicBezTo>
                    <a:pt x="464" y="210"/>
                    <a:pt x="464" y="211"/>
                    <a:pt x="464" y="211"/>
                  </a:cubicBezTo>
                  <a:cubicBezTo>
                    <a:pt x="463" y="211"/>
                    <a:pt x="461" y="211"/>
                    <a:pt x="461" y="211"/>
                  </a:cubicBezTo>
                  <a:cubicBezTo>
                    <a:pt x="461" y="211"/>
                    <a:pt x="461" y="209"/>
                    <a:pt x="460" y="210"/>
                  </a:cubicBezTo>
                  <a:cubicBezTo>
                    <a:pt x="460" y="210"/>
                    <a:pt x="459" y="212"/>
                    <a:pt x="459" y="212"/>
                  </a:cubicBezTo>
                  <a:cubicBezTo>
                    <a:pt x="458" y="213"/>
                    <a:pt x="458" y="212"/>
                    <a:pt x="457" y="213"/>
                  </a:cubicBezTo>
                  <a:cubicBezTo>
                    <a:pt x="457" y="214"/>
                    <a:pt x="457" y="215"/>
                    <a:pt x="458" y="215"/>
                  </a:cubicBezTo>
                  <a:cubicBezTo>
                    <a:pt x="459" y="215"/>
                    <a:pt x="458" y="214"/>
                    <a:pt x="458" y="214"/>
                  </a:cubicBezTo>
                  <a:cubicBezTo>
                    <a:pt x="459" y="214"/>
                    <a:pt x="459" y="214"/>
                    <a:pt x="460" y="214"/>
                  </a:cubicBezTo>
                  <a:cubicBezTo>
                    <a:pt x="460" y="214"/>
                    <a:pt x="461" y="215"/>
                    <a:pt x="461" y="215"/>
                  </a:cubicBezTo>
                  <a:cubicBezTo>
                    <a:pt x="462" y="215"/>
                    <a:pt x="463" y="215"/>
                    <a:pt x="464" y="215"/>
                  </a:cubicBezTo>
                  <a:cubicBezTo>
                    <a:pt x="461" y="217"/>
                    <a:pt x="459" y="218"/>
                    <a:pt x="456" y="219"/>
                  </a:cubicBezTo>
                  <a:cubicBezTo>
                    <a:pt x="455" y="219"/>
                    <a:pt x="453" y="219"/>
                    <a:pt x="452" y="220"/>
                  </a:cubicBezTo>
                  <a:cubicBezTo>
                    <a:pt x="452" y="220"/>
                    <a:pt x="452" y="220"/>
                    <a:pt x="452" y="220"/>
                  </a:cubicBezTo>
                  <a:cubicBezTo>
                    <a:pt x="451" y="221"/>
                    <a:pt x="451" y="220"/>
                    <a:pt x="451" y="220"/>
                  </a:cubicBezTo>
                  <a:cubicBezTo>
                    <a:pt x="450" y="220"/>
                    <a:pt x="450" y="220"/>
                    <a:pt x="449" y="220"/>
                  </a:cubicBezTo>
                  <a:cubicBezTo>
                    <a:pt x="449" y="221"/>
                    <a:pt x="449" y="222"/>
                    <a:pt x="448" y="222"/>
                  </a:cubicBezTo>
                  <a:cubicBezTo>
                    <a:pt x="448" y="222"/>
                    <a:pt x="446" y="223"/>
                    <a:pt x="446" y="223"/>
                  </a:cubicBezTo>
                  <a:cubicBezTo>
                    <a:pt x="446" y="223"/>
                    <a:pt x="446" y="222"/>
                    <a:pt x="445" y="222"/>
                  </a:cubicBezTo>
                  <a:cubicBezTo>
                    <a:pt x="444" y="222"/>
                    <a:pt x="445" y="223"/>
                    <a:pt x="444" y="223"/>
                  </a:cubicBezTo>
                  <a:cubicBezTo>
                    <a:pt x="444" y="223"/>
                    <a:pt x="443" y="222"/>
                    <a:pt x="443" y="222"/>
                  </a:cubicBezTo>
                  <a:cubicBezTo>
                    <a:pt x="443" y="222"/>
                    <a:pt x="442" y="223"/>
                    <a:pt x="442" y="223"/>
                  </a:cubicBezTo>
                  <a:cubicBezTo>
                    <a:pt x="441" y="223"/>
                    <a:pt x="439" y="223"/>
                    <a:pt x="438" y="224"/>
                  </a:cubicBezTo>
                  <a:cubicBezTo>
                    <a:pt x="437" y="225"/>
                    <a:pt x="437" y="225"/>
                    <a:pt x="437" y="226"/>
                  </a:cubicBezTo>
                  <a:cubicBezTo>
                    <a:pt x="436" y="227"/>
                    <a:pt x="435" y="228"/>
                    <a:pt x="434" y="228"/>
                  </a:cubicBezTo>
                  <a:cubicBezTo>
                    <a:pt x="432" y="228"/>
                    <a:pt x="433" y="227"/>
                    <a:pt x="431" y="228"/>
                  </a:cubicBezTo>
                  <a:cubicBezTo>
                    <a:pt x="429" y="230"/>
                    <a:pt x="427" y="232"/>
                    <a:pt x="426" y="235"/>
                  </a:cubicBezTo>
                  <a:cubicBezTo>
                    <a:pt x="424" y="238"/>
                    <a:pt x="424" y="237"/>
                    <a:pt x="421" y="236"/>
                  </a:cubicBezTo>
                  <a:cubicBezTo>
                    <a:pt x="419" y="236"/>
                    <a:pt x="416" y="235"/>
                    <a:pt x="417" y="237"/>
                  </a:cubicBezTo>
                  <a:cubicBezTo>
                    <a:pt x="419" y="239"/>
                    <a:pt x="420" y="238"/>
                    <a:pt x="421" y="239"/>
                  </a:cubicBezTo>
                  <a:cubicBezTo>
                    <a:pt x="423" y="240"/>
                    <a:pt x="422" y="241"/>
                    <a:pt x="421" y="241"/>
                  </a:cubicBezTo>
                  <a:cubicBezTo>
                    <a:pt x="420" y="241"/>
                    <a:pt x="420" y="239"/>
                    <a:pt x="419" y="240"/>
                  </a:cubicBezTo>
                  <a:cubicBezTo>
                    <a:pt x="418" y="241"/>
                    <a:pt x="420" y="241"/>
                    <a:pt x="418" y="243"/>
                  </a:cubicBezTo>
                  <a:cubicBezTo>
                    <a:pt x="418" y="240"/>
                    <a:pt x="418" y="240"/>
                    <a:pt x="416" y="240"/>
                  </a:cubicBezTo>
                  <a:cubicBezTo>
                    <a:pt x="415" y="240"/>
                    <a:pt x="415" y="240"/>
                    <a:pt x="414" y="240"/>
                  </a:cubicBezTo>
                  <a:cubicBezTo>
                    <a:pt x="414" y="241"/>
                    <a:pt x="414" y="241"/>
                    <a:pt x="414" y="242"/>
                  </a:cubicBezTo>
                  <a:cubicBezTo>
                    <a:pt x="414" y="242"/>
                    <a:pt x="415" y="242"/>
                    <a:pt x="414" y="242"/>
                  </a:cubicBezTo>
                  <a:cubicBezTo>
                    <a:pt x="413" y="243"/>
                    <a:pt x="413" y="242"/>
                    <a:pt x="412" y="242"/>
                  </a:cubicBezTo>
                  <a:cubicBezTo>
                    <a:pt x="412" y="243"/>
                    <a:pt x="413" y="243"/>
                    <a:pt x="413" y="244"/>
                  </a:cubicBezTo>
                  <a:cubicBezTo>
                    <a:pt x="414" y="245"/>
                    <a:pt x="414" y="245"/>
                    <a:pt x="414" y="246"/>
                  </a:cubicBezTo>
                  <a:cubicBezTo>
                    <a:pt x="411" y="247"/>
                    <a:pt x="414" y="245"/>
                    <a:pt x="412" y="244"/>
                  </a:cubicBezTo>
                  <a:cubicBezTo>
                    <a:pt x="410" y="243"/>
                    <a:pt x="411" y="245"/>
                    <a:pt x="411" y="246"/>
                  </a:cubicBezTo>
                  <a:cubicBezTo>
                    <a:pt x="411" y="247"/>
                    <a:pt x="409" y="246"/>
                    <a:pt x="409" y="247"/>
                  </a:cubicBezTo>
                  <a:cubicBezTo>
                    <a:pt x="409" y="248"/>
                    <a:pt x="409" y="249"/>
                    <a:pt x="410" y="249"/>
                  </a:cubicBezTo>
                  <a:cubicBezTo>
                    <a:pt x="411" y="250"/>
                    <a:pt x="414" y="251"/>
                    <a:pt x="415" y="251"/>
                  </a:cubicBezTo>
                  <a:cubicBezTo>
                    <a:pt x="415" y="252"/>
                    <a:pt x="415" y="253"/>
                    <a:pt x="415" y="254"/>
                  </a:cubicBezTo>
                  <a:cubicBezTo>
                    <a:pt x="414" y="253"/>
                    <a:pt x="413" y="253"/>
                    <a:pt x="411" y="254"/>
                  </a:cubicBezTo>
                  <a:cubicBezTo>
                    <a:pt x="411" y="255"/>
                    <a:pt x="412" y="255"/>
                    <a:pt x="412" y="255"/>
                  </a:cubicBezTo>
                  <a:cubicBezTo>
                    <a:pt x="412" y="256"/>
                    <a:pt x="410" y="254"/>
                    <a:pt x="410" y="256"/>
                  </a:cubicBezTo>
                  <a:cubicBezTo>
                    <a:pt x="409" y="258"/>
                    <a:pt x="412" y="257"/>
                    <a:pt x="413" y="258"/>
                  </a:cubicBezTo>
                  <a:cubicBezTo>
                    <a:pt x="414" y="258"/>
                    <a:pt x="415" y="259"/>
                    <a:pt x="416" y="260"/>
                  </a:cubicBezTo>
                  <a:cubicBezTo>
                    <a:pt x="416" y="261"/>
                    <a:pt x="415" y="261"/>
                    <a:pt x="416" y="261"/>
                  </a:cubicBezTo>
                  <a:cubicBezTo>
                    <a:pt x="416" y="262"/>
                    <a:pt x="417" y="263"/>
                    <a:pt x="418" y="263"/>
                  </a:cubicBezTo>
                  <a:cubicBezTo>
                    <a:pt x="417" y="264"/>
                    <a:pt x="416" y="263"/>
                    <a:pt x="415" y="264"/>
                  </a:cubicBezTo>
                  <a:cubicBezTo>
                    <a:pt x="416" y="265"/>
                    <a:pt x="420" y="266"/>
                    <a:pt x="418" y="268"/>
                  </a:cubicBezTo>
                  <a:cubicBezTo>
                    <a:pt x="418" y="268"/>
                    <a:pt x="415" y="268"/>
                    <a:pt x="415" y="268"/>
                  </a:cubicBezTo>
                  <a:cubicBezTo>
                    <a:pt x="414" y="268"/>
                    <a:pt x="412" y="268"/>
                    <a:pt x="411" y="268"/>
                  </a:cubicBezTo>
                  <a:cubicBezTo>
                    <a:pt x="410" y="269"/>
                    <a:pt x="408" y="269"/>
                    <a:pt x="407" y="270"/>
                  </a:cubicBezTo>
                  <a:cubicBezTo>
                    <a:pt x="407" y="270"/>
                    <a:pt x="407" y="271"/>
                    <a:pt x="406" y="272"/>
                  </a:cubicBezTo>
                  <a:cubicBezTo>
                    <a:pt x="405" y="272"/>
                    <a:pt x="404" y="272"/>
                    <a:pt x="404" y="272"/>
                  </a:cubicBezTo>
                  <a:cubicBezTo>
                    <a:pt x="401" y="271"/>
                    <a:pt x="401" y="271"/>
                    <a:pt x="398" y="272"/>
                  </a:cubicBezTo>
                  <a:cubicBezTo>
                    <a:pt x="397" y="272"/>
                    <a:pt x="394" y="274"/>
                    <a:pt x="392" y="274"/>
                  </a:cubicBezTo>
                  <a:cubicBezTo>
                    <a:pt x="390" y="274"/>
                    <a:pt x="390" y="274"/>
                    <a:pt x="390" y="274"/>
                  </a:cubicBezTo>
                  <a:cubicBezTo>
                    <a:pt x="387" y="274"/>
                    <a:pt x="384" y="273"/>
                    <a:pt x="381" y="274"/>
                  </a:cubicBezTo>
                  <a:cubicBezTo>
                    <a:pt x="380" y="274"/>
                    <a:pt x="379" y="275"/>
                    <a:pt x="378" y="275"/>
                  </a:cubicBezTo>
                  <a:cubicBezTo>
                    <a:pt x="377" y="275"/>
                    <a:pt x="374" y="275"/>
                    <a:pt x="374" y="275"/>
                  </a:cubicBezTo>
                  <a:cubicBezTo>
                    <a:pt x="373" y="277"/>
                    <a:pt x="375" y="277"/>
                    <a:pt x="375" y="278"/>
                  </a:cubicBezTo>
                  <a:cubicBezTo>
                    <a:pt x="374" y="280"/>
                    <a:pt x="371" y="281"/>
                    <a:pt x="374" y="282"/>
                  </a:cubicBezTo>
                  <a:cubicBezTo>
                    <a:pt x="375" y="284"/>
                    <a:pt x="373" y="284"/>
                    <a:pt x="374" y="286"/>
                  </a:cubicBezTo>
                  <a:cubicBezTo>
                    <a:pt x="374" y="287"/>
                    <a:pt x="375" y="288"/>
                    <a:pt x="376" y="289"/>
                  </a:cubicBezTo>
                  <a:cubicBezTo>
                    <a:pt x="376" y="291"/>
                    <a:pt x="375" y="293"/>
                    <a:pt x="375" y="295"/>
                  </a:cubicBezTo>
                  <a:cubicBezTo>
                    <a:pt x="375" y="296"/>
                    <a:pt x="375" y="297"/>
                    <a:pt x="375" y="297"/>
                  </a:cubicBezTo>
                  <a:cubicBezTo>
                    <a:pt x="375" y="297"/>
                    <a:pt x="375" y="299"/>
                    <a:pt x="375" y="299"/>
                  </a:cubicBezTo>
                  <a:cubicBezTo>
                    <a:pt x="376" y="303"/>
                    <a:pt x="379" y="303"/>
                    <a:pt x="382" y="304"/>
                  </a:cubicBezTo>
                  <a:cubicBezTo>
                    <a:pt x="384" y="305"/>
                    <a:pt x="385" y="304"/>
                    <a:pt x="385" y="305"/>
                  </a:cubicBezTo>
                  <a:cubicBezTo>
                    <a:pt x="386" y="307"/>
                    <a:pt x="386" y="309"/>
                    <a:pt x="387" y="311"/>
                  </a:cubicBezTo>
                  <a:cubicBezTo>
                    <a:pt x="388" y="313"/>
                    <a:pt x="389" y="313"/>
                    <a:pt x="391" y="314"/>
                  </a:cubicBezTo>
                  <a:cubicBezTo>
                    <a:pt x="393" y="315"/>
                    <a:pt x="393" y="315"/>
                    <a:pt x="393" y="317"/>
                  </a:cubicBezTo>
                  <a:cubicBezTo>
                    <a:pt x="394" y="318"/>
                    <a:pt x="395" y="319"/>
                    <a:pt x="394" y="321"/>
                  </a:cubicBezTo>
                  <a:cubicBezTo>
                    <a:pt x="394" y="322"/>
                    <a:pt x="393" y="323"/>
                    <a:pt x="393" y="324"/>
                  </a:cubicBezTo>
                  <a:cubicBezTo>
                    <a:pt x="392" y="327"/>
                    <a:pt x="391" y="329"/>
                    <a:pt x="392" y="332"/>
                  </a:cubicBezTo>
                  <a:cubicBezTo>
                    <a:pt x="393" y="334"/>
                    <a:pt x="394" y="335"/>
                    <a:pt x="394" y="337"/>
                  </a:cubicBezTo>
                  <a:cubicBezTo>
                    <a:pt x="394" y="339"/>
                    <a:pt x="396" y="343"/>
                    <a:pt x="395" y="344"/>
                  </a:cubicBezTo>
                  <a:cubicBezTo>
                    <a:pt x="394" y="345"/>
                    <a:pt x="394" y="341"/>
                    <a:pt x="393" y="342"/>
                  </a:cubicBezTo>
                  <a:cubicBezTo>
                    <a:pt x="392" y="342"/>
                    <a:pt x="394" y="345"/>
                    <a:pt x="394" y="346"/>
                  </a:cubicBezTo>
                  <a:cubicBezTo>
                    <a:pt x="393" y="346"/>
                    <a:pt x="392" y="346"/>
                    <a:pt x="391" y="347"/>
                  </a:cubicBezTo>
                  <a:cubicBezTo>
                    <a:pt x="391" y="347"/>
                    <a:pt x="390" y="347"/>
                    <a:pt x="390" y="347"/>
                  </a:cubicBezTo>
                  <a:cubicBezTo>
                    <a:pt x="390" y="348"/>
                    <a:pt x="391" y="349"/>
                    <a:pt x="391" y="349"/>
                  </a:cubicBezTo>
                  <a:cubicBezTo>
                    <a:pt x="391" y="349"/>
                    <a:pt x="391" y="350"/>
                    <a:pt x="391" y="350"/>
                  </a:cubicBezTo>
                  <a:cubicBezTo>
                    <a:pt x="390" y="350"/>
                    <a:pt x="390" y="349"/>
                    <a:pt x="390" y="349"/>
                  </a:cubicBezTo>
                  <a:cubicBezTo>
                    <a:pt x="390" y="349"/>
                    <a:pt x="389" y="349"/>
                    <a:pt x="390" y="350"/>
                  </a:cubicBezTo>
                  <a:cubicBezTo>
                    <a:pt x="389" y="349"/>
                    <a:pt x="388" y="349"/>
                    <a:pt x="388" y="348"/>
                  </a:cubicBezTo>
                  <a:cubicBezTo>
                    <a:pt x="389" y="346"/>
                    <a:pt x="390" y="345"/>
                    <a:pt x="390" y="343"/>
                  </a:cubicBezTo>
                  <a:cubicBezTo>
                    <a:pt x="390" y="342"/>
                    <a:pt x="389" y="342"/>
                    <a:pt x="389" y="341"/>
                  </a:cubicBezTo>
                  <a:cubicBezTo>
                    <a:pt x="389" y="341"/>
                    <a:pt x="391" y="339"/>
                    <a:pt x="391" y="339"/>
                  </a:cubicBezTo>
                  <a:cubicBezTo>
                    <a:pt x="391" y="338"/>
                    <a:pt x="392" y="333"/>
                    <a:pt x="390" y="333"/>
                  </a:cubicBezTo>
                  <a:cubicBezTo>
                    <a:pt x="389" y="333"/>
                    <a:pt x="390" y="335"/>
                    <a:pt x="389" y="335"/>
                  </a:cubicBezTo>
                  <a:cubicBezTo>
                    <a:pt x="388" y="335"/>
                    <a:pt x="388" y="333"/>
                    <a:pt x="387" y="333"/>
                  </a:cubicBezTo>
                  <a:cubicBezTo>
                    <a:pt x="387" y="334"/>
                    <a:pt x="387" y="338"/>
                    <a:pt x="388" y="337"/>
                  </a:cubicBezTo>
                  <a:cubicBezTo>
                    <a:pt x="385" y="338"/>
                    <a:pt x="387" y="341"/>
                    <a:pt x="385" y="341"/>
                  </a:cubicBezTo>
                  <a:cubicBezTo>
                    <a:pt x="385" y="341"/>
                    <a:pt x="385" y="342"/>
                    <a:pt x="385" y="342"/>
                  </a:cubicBezTo>
                  <a:cubicBezTo>
                    <a:pt x="386" y="343"/>
                    <a:pt x="384" y="343"/>
                    <a:pt x="384" y="342"/>
                  </a:cubicBezTo>
                  <a:cubicBezTo>
                    <a:pt x="384" y="340"/>
                    <a:pt x="386" y="340"/>
                    <a:pt x="385" y="339"/>
                  </a:cubicBezTo>
                  <a:cubicBezTo>
                    <a:pt x="386" y="338"/>
                    <a:pt x="385" y="338"/>
                    <a:pt x="386" y="336"/>
                  </a:cubicBezTo>
                  <a:cubicBezTo>
                    <a:pt x="386" y="335"/>
                    <a:pt x="387" y="334"/>
                    <a:pt x="386" y="333"/>
                  </a:cubicBezTo>
                  <a:cubicBezTo>
                    <a:pt x="386" y="333"/>
                    <a:pt x="386" y="333"/>
                    <a:pt x="385" y="333"/>
                  </a:cubicBezTo>
                  <a:cubicBezTo>
                    <a:pt x="385" y="333"/>
                    <a:pt x="385" y="334"/>
                    <a:pt x="385" y="334"/>
                  </a:cubicBezTo>
                  <a:cubicBezTo>
                    <a:pt x="384" y="334"/>
                    <a:pt x="385" y="331"/>
                    <a:pt x="385" y="331"/>
                  </a:cubicBezTo>
                  <a:cubicBezTo>
                    <a:pt x="386" y="330"/>
                    <a:pt x="384" y="329"/>
                    <a:pt x="385" y="327"/>
                  </a:cubicBezTo>
                  <a:cubicBezTo>
                    <a:pt x="386" y="325"/>
                    <a:pt x="390" y="325"/>
                    <a:pt x="390" y="324"/>
                  </a:cubicBezTo>
                  <a:cubicBezTo>
                    <a:pt x="391" y="323"/>
                    <a:pt x="390" y="322"/>
                    <a:pt x="390" y="322"/>
                  </a:cubicBezTo>
                  <a:cubicBezTo>
                    <a:pt x="390" y="321"/>
                    <a:pt x="391" y="321"/>
                    <a:pt x="391" y="320"/>
                  </a:cubicBezTo>
                  <a:cubicBezTo>
                    <a:pt x="391" y="320"/>
                    <a:pt x="393" y="319"/>
                    <a:pt x="392" y="318"/>
                  </a:cubicBezTo>
                  <a:cubicBezTo>
                    <a:pt x="391" y="315"/>
                    <a:pt x="384" y="318"/>
                    <a:pt x="382" y="317"/>
                  </a:cubicBezTo>
                  <a:cubicBezTo>
                    <a:pt x="379" y="317"/>
                    <a:pt x="378" y="314"/>
                    <a:pt x="376" y="312"/>
                  </a:cubicBezTo>
                  <a:cubicBezTo>
                    <a:pt x="375" y="311"/>
                    <a:pt x="375" y="310"/>
                    <a:pt x="375" y="309"/>
                  </a:cubicBezTo>
                  <a:cubicBezTo>
                    <a:pt x="374" y="308"/>
                    <a:pt x="372" y="308"/>
                    <a:pt x="371" y="307"/>
                  </a:cubicBezTo>
                  <a:cubicBezTo>
                    <a:pt x="368" y="306"/>
                    <a:pt x="367" y="303"/>
                    <a:pt x="363" y="303"/>
                  </a:cubicBezTo>
                  <a:cubicBezTo>
                    <a:pt x="362" y="303"/>
                    <a:pt x="361" y="303"/>
                    <a:pt x="359" y="303"/>
                  </a:cubicBezTo>
                  <a:cubicBezTo>
                    <a:pt x="358" y="303"/>
                    <a:pt x="357" y="304"/>
                    <a:pt x="355" y="304"/>
                  </a:cubicBezTo>
                  <a:cubicBezTo>
                    <a:pt x="354" y="304"/>
                    <a:pt x="357" y="302"/>
                    <a:pt x="357" y="302"/>
                  </a:cubicBezTo>
                  <a:cubicBezTo>
                    <a:pt x="357" y="302"/>
                    <a:pt x="358" y="301"/>
                    <a:pt x="358" y="300"/>
                  </a:cubicBezTo>
                  <a:cubicBezTo>
                    <a:pt x="359" y="298"/>
                    <a:pt x="356" y="298"/>
                    <a:pt x="354" y="298"/>
                  </a:cubicBezTo>
                  <a:cubicBezTo>
                    <a:pt x="352" y="298"/>
                    <a:pt x="351" y="301"/>
                    <a:pt x="350" y="303"/>
                  </a:cubicBezTo>
                  <a:cubicBezTo>
                    <a:pt x="347" y="306"/>
                    <a:pt x="352" y="305"/>
                    <a:pt x="355" y="305"/>
                  </a:cubicBezTo>
                  <a:cubicBezTo>
                    <a:pt x="355" y="307"/>
                    <a:pt x="354" y="306"/>
                    <a:pt x="353" y="307"/>
                  </a:cubicBezTo>
                  <a:cubicBezTo>
                    <a:pt x="353" y="308"/>
                    <a:pt x="352" y="308"/>
                    <a:pt x="352" y="309"/>
                  </a:cubicBezTo>
                  <a:cubicBezTo>
                    <a:pt x="353" y="310"/>
                    <a:pt x="353" y="309"/>
                    <a:pt x="354" y="309"/>
                  </a:cubicBezTo>
                  <a:cubicBezTo>
                    <a:pt x="355" y="309"/>
                    <a:pt x="356" y="308"/>
                    <a:pt x="357" y="310"/>
                  </a:cubicBezTo>
                  <a:cubicBezTo>
                    <a:pt x="358" y="311"/>
                    <a:pt x="358" y="312"/>
                    <a:pt x="357" y="314"/>
                  </a:cubicBezTo>
                  <a:cubicBezTo>
                    <a:pt x="355" y="317"/>
                    <a:pt x="352" y="314"/>
                    <a:pt x="350" y="312"/>
                  </a:cubicBezTo>
                  <a:cubicBezTo>
                    <a:pt x="349" y="311"/>
                    <a:pt x="349" y="310"/>
                    <a:pt x="348" y="310"/>
                  </a:cubicBezTo>
                  <a:cubicBezTo>
                    <a:pt x="346" y="310"/>
                    <a:pt x="344" y="312"/>
                    <a:pt x="344" y="313"/>
                  </a:cubicBezTo>
                  <a:cubicBezTo>
                    <a:pt x="343" y="314"/>
                    <a:pt x="344" y="319"/>
                    <a:pt x="345" y="321"/>
                  </a:cubicBezTo>
                  <a:cubicBezTo>
                    <a:pt x="346" y="321"/>
                    <a:pt x="347" y="322"/>
                    <a:pt x="348" y="323"/>
                  </a:cubicBezTo>
                  <a:cubicBezTo>
                    <a:pt x="349" y="323"/>
                    <a:pt x="351" y="326"/>
                    <a:pt x="352" y="326"/>
                  </a:cubicBezTo>
                  <a:cubicBezTo>
                    <a:pt x="353" y="326"/>
                    <a:pt x="354" y="326"/>
                    <a:pt x="355" y="326"/>
                  </a:cubicBezTo>
                  <a:cubicBezTo>
                    <a:pt x="355" y="326"/>
                    <a:pt x="358" y="327"/>
                    <a:pt x="358" y="327"/>
                  </a:cubicBezTo>
                  <a:cubicBezTo>
                    <a:pt x="359" y="328"/>
                    <a:pt x="358" y="329"/>
                    <a:pt x="358" y="330"/>
                  </a:cubicBezTo>
                  <a:cubicBezTo>
                    <a:pt x="358" y="332"/>
                    <a:pt x="359" y="333"/>
                    <a:pt x="361" y="334"/>
                  </a:cubicBezTo>
                  <a:cubicBezTo>
                    <a:pt x="360" y="335"/>
                    <a:pt x="357" y="334"/>
                    <a:pt x="356" y="333"/>
                  </a:cubicBezTo>
                  <a:cubicBezTo>
                    <a:pt x="355" y="331"/>
                    <a:pt x="356" y="330"/>
                    <a:pt x="353" y="329"/>
                  </a:cubicBezTo>
                  <a:cubicBezTo>
                    <a:pt x="351" y="329"/>
                    <a:pt x="348" y="328"/>
                    <a:pt x="345" y="328"/>
                  </a:cubicBezTo>
                  <a:cubicBezTo>
                    <a:pt x="343" y="328"/>
                    <a:pt x="340" y="328"/>
                    <a:pt x="338" y="326"/>
                  </a:cubicBezTo>
                  <a:cubicBezTo>
                    <a:pt x="337" y="323"/>
                    <a:pt x="339" y="322"/>
                    <a:pt x="339" y="320"/>
                  </a:cubicBezTo>
                  <a:cubicBezTo>
                    <a:pt x="339" y="317"/>
                    <a:pt x="337" y="316"/>
                    <a:pt x="338" y="314"/>
                  </a:cubicBezTo>
                  <a:cubicBezTo>
                    <a:pt x="338" y="312"/>
                    <a:pt x="339" y="309"/>
                    <a:pt x="340" y="307"/>
                  </a:cubicBezTo>
                  <a:cubicBezTo>
                    <a:pt x="340" y="305"/>
                    <a:pt x="339" y="302"/>
                    <a:pt x="340" y="299"/>
                  </a:cubicBezTo>
                  <a:cubicBezTo>
                    <a:pt x="340" y="299"/>
                    <a:pt x="339" y="298"/>
                    <a:pt x="339" y="298"/>
                  </a:cubicBezTo>
                  <a:cubicBezTo>
                    <a:pt x="339" y="297"/>
                    <a:pt x="339" y="297"/>
                    <a:pt x="338" y="296"/>
                  </a:cubicBezTo>
                  <a:cubicBezTo>
                    <a:pt x="338" y="296"/>
                    <a:pt x="338" y="295"/>
                    <a:pt x="339" y="295"/>
                  </a:cubicBezTo>
                  <a:cubicBezTo>
                    <a:pt x="338" y="293"/>
                    <a:pt x="336" y="292"/>
                    <a:pt x="335" y="290"/>
                  </a:cubicBezTo>
                  <a:cubicBezTo>
                    <a:pt x="335" y="290"/>
                    <a:pt x="334" y="289"/>
                    <a:pt x="334" y="289"/>
                  </a:cubicBezTo>
                  <a:cubicBezTo>
                    <a:pt x="334" y="288"/>
                    <a:pt x="334" y="288"/>
                    <a:pt x="335" y="288"/>
                  </a:cubicBezTo>
                  <a:cubicBezTo>
                    <a:pt x="334" y="287"/>
                    <a:pt x="334" y="287"/>
                    <a:pt x="333" y="286"/>
                  </a:cubicBezTo>
                  <a:cubicBezTo>
                    <a:pt x="330" y="285"/>
                    <a:pt x="329" y="288"/>
                    <a:pt x="331" y="290"/>
                  </a:cubicBezTo>
                  <a:cubicBezTo>
                    <a:pt x="333" y="292"/>
                    <a:pt x="335" y="293"/>
                    <a:pt x="336" y="296"/>
                  </a:cubicBezTo>
                  <a:cubicBezTo>
                    <a:pt x="336" y="299"/>
                    <a:pt x="337" y="303"/>
                    <a:pt x="336" y="306"/>
                  </a:cubicBezTo>
                  <a:cubicBezTo>
                    <a:pt x="336" y="308"/>
                    <a:pt x="334" y="310"/>
                    <a:pt x="332" y="312"/>
                  </a:cubicBezTo>
                  <a:cubicBezTo>
                    <a:pt x="330" y="313"/>
                    <a:pt x="326" y="314"/>
                    <a:pt x="326" y="316"/>
                  </a:cubicBezTo>
                  <a:cubicBezTo>
                    <a:pt x="326" y="318"/>
                    <a:pt x="326" y="319"/>
                    <a:pt x="324" y="321"/>
                  </a:cubicBezTo>
                  <a:cubicBezTo>
                    <a:pt x="323" y="323"/>
                    <a:pt x="322" y="324"/>
                    <a:pt x="323" y="325"/>
                  </a:cubicBezTo>
                  <a:cubicBezTo>
                    <a:pt x="325" y="326"/>
                    <a:pt x="326" y="327"/>
                    <a:pt x="327" y="329"/>
                  </a:cubicBezTo>
                  <a:cubicBezTo>
                    <a:pt x="327" y="330"/>
                    <a:pt x="327" y="332"/>
                    <a:pt x="329" y="333"/>
                  </a:cubicBezTo>
                  <a:cubicBezTo>
                    <a:pt x="327" y="337"/>
                    <a:pt x="333" y="339"/>
                    <a:pt x="331" y="343"/>
                  </a:cubicBezTo>
                  <a:cubicBezTo>
                    <a:pt x="330" y="345"/>
                    <a:pt x="328" y="347"/>
                    <a:pt x="327" y="349"/>
                  </a:cubicBezTo>
                  <a:cubicBezTo>
                    <a:pt x="327" y="350"/>
                    <a:pt x="328" y="351"/>
                    <a:pt x="328" y="352"/>
                  </a:cubicBezTo>
                  <a:cubicBezTo>
                    <a:pt x="328" y="353"/>
                    <a:pt x="327" y="354"/>
                    <a:pt x="327" y="356"/>
                  </a:cubicBezTo>
                  <a:cubicBezTo>
                    <a:pt x="326" y="359"/>
                    <a:pt x="327" y="360"/>
                    <a:pt x="328" y="363"/>
                  </a:cubicBezTo>
                  <a:cubicBezTo>
                    <a:pt x="329" y="365"/>
                    <a:pt x="327" y="367"/>
                    <a:pt x="328" y="369"/>
                  </a:cubicBezTo>
                  <a:cubicBezTo>
                    <a:pt x="329" y="371"/>
                    <a:pt x="331" y="369"/>
                    <a:pt x="333" y="370"/>
                  </a:cubicBezTo>
                  <a:cubicBezTo>
                    <a:pt x="335" y="370"/>
                    <a:pt x="335" y="371"/>
                    <a:pt x="337" y="369"/>
                  </a:cubicBezTo>
                  <a:cubicBezTo>
                    <a:pt x="342" y="365"/>
                    <a:pt x="344" y="369"/>
                    <a:pt x="348" y="370"/>
                  </a:cubicBezTo>
                  <a:cubicBezTo>
                    <a:pt x="349" y="372"/>
                    <a:pt x="350" y="372"/>
                    <a:pt x="352" y="373"/>
                  </a:cubicBezTo>
                  <a:cubicBezTo>
                    <a:pt x="354" y="375"/>
                    <a:pt x="354" y="376"/>
                    <a:pt x="355" y="378"/>
                  </a:cubicBezTo>
                  <a:cubicBezTo>
                    <a:pt x="355" y="380"/>
                    <a:pt x="357" y="384"/>
                    <a:pt x="357" y="385"/>
                  </a:cubicBezTo>
                  <a:cubicBezTo>
                    <a:pt x="357" y="387"/>
                    <a:pt x="355" y="386"/>
                    <a:pt x="354" y="388"/>
                  </a:cubicBezTo>
                  <a:cubicBezTo>
                    <a:pt x="353" y="389"/>
                    <a:pt x="352" y="394"/>
                    <a:pt x="354" y="395"/>
                  </a:cubicBezTo>
                  <a:cubicBezTo>
                    <a:pt x="353" y="395"/>
                    <a:pt x="355" y="395"/>
                    <a:pt x="355" y="396"/>
                  </a:cubicBezTo>
                  <a:cubicBezTo>
                    <a:pt x="355" y="396"/>
                    <a:pt x="356" y="397"/>
                    <a:pt x="356" y="397"/>
                  </a:cubicBezTo>
                  <a:cubicBezTo>
                    <a:pt x="357" y="397"/>
                    <a:pt x="357" y="397"/>
                    <a:pt x="357" y="397"/>
                  </a:cubicBezTo>
                  <a:cubicBezTo>
                    <a:pt x="357" y="398"/>
                    <a:pt x="356" y="398"/>
                    <a:pt x="356" y="399"/>
                  </a:cubicBezTo>
                  <a:cubicBezTo>
                    <a:pt x="355" y="399"/>
                    <a:pt x="355" y="400"/>
                    <a:pt x="355" y="400"/>
                  </a:cubicBezTo>
                  <a:cubicBezTo>
                    <a:pt x="354" y="400"/>
                    <a:pt x="354" y="401"/>
                    <a:pt x="354" y="401"/>
                  </a:cubicBezTo>
                  <a:cubicBezTo>
                    <a:pt x="354" y="400"/>
                    <a:pt x="354" y="399"/>
                    <a:pt x="354" y="398"/>
                  </a:cubicBezTo>
                  <a:cubicBezTo>
                    <a:pt x="353" y="397"/>
                    <a:pt x="352" y="396"/>
                    <a:pt x="351" y="396"/>
                  </a:cubicBezTo>
                  <a:cubicBezTo>
                    <a:pt x="350" y="394"/>
                    <a:pt x="351" y="393"/>
                    <a:pt x="351" y="391"/>
                  </a:cubicBezTo>
                  <a:cubicBezTo>
                    <a:pt x="351" y="390"/>
                    <a:pt x="352" y="388"/>
                    <a:pt x="351" y="387"/>
                  </a:cubicBezTo>
                  <a:cubicBezTo>
                    <a:pt x="351" y="387"/>
                    <a:pt x="351" y="386"/>
                    <a:pt x="351" y="385"/>
                  </a:cubicBezTo>
                  <a:cubicBezTo>
                    <a:pt x="351" y="383"/>
                    <a:pt x="352" y="382"/>
                    <a:pt x="350" y="380"/>
                  </a:cubicBezTo>
                  <a:cubicBezTo>
                    <a:pt x="349" y="378"/>
                    <a:pt x="348" y="377"/>
                    <a:pt x="347" y="375"/>
                  </a:cubicBezTo>
                  <a:cubicBezTo>
                    <a:pt x="346" y="373"/>
                    <a:pt x="347" y="372"/>
                    <a:pt x="344" y="373"/>
                  </a:cubicBezTo>
                  <a:cubicBezTo>
                    <a:pt x="341" y="373"/>
                    <a:pt x="334" y="375"/>
                    <a:pt x="332" y="378"/>
                  </a:cubicBezTo>
                  <a:cubicBezTo>
                    <a:pt x="332" y="379"/>
                    <a:pt x="333" y="380"/>
                    <a:pt x="332" y="381"/>
                  </a:cubicBezTo>
                  <a:cubicBezTo>
                    <a:pt x="332" y="382"/>
                    <a:pt x="331" y="383"/>
                    <a:pt x="331" y="383"/>
                  </a:cubicBezTo>
                  <a:cubicBezTo>
                    <a:pt x="331" y="384"/>
                    <a:pt x="333" y="385"/>
                    <a:pt x="333" y="386"/>
                  </a:cubicBezTo>
                  <a:cubicBezTo>
                    <a:pt x="334" y="387"/>
                    <a:pt x="334" y="388"/>
                    <a:pt x="334" y="389"/>
                  </a:cubicBezTo>
                  <a:cubicBezTo>
                    <a:pt x="335" y="392"/>
                    <a:pt x="335" y="394"/>
                    <a:pt x="334" y="397"/>
                  </a:cubicBezTo>
                  <a:cubicBezTo>
                    <a:pt x="332" y="399"/>
                    <a:pt x="330" y="400"/>
                    <a:pt x="329" y="402"/>
                  </a:cubicBezTo>
                  <a:cubicBezTo>
                    <a:pt x="329" y="404"/>
                    <a:pt x="329" y="406"/>
                    <a:pt x="328" y="408"/>
                  </a:cubicBezTo>
                  <a:cubicBezTo>
                    <a:pt x="328" y="409"/>
                    <a:pt x="326" y="411"/>
                    <a:pt x="325" y="412"/>
                  </a:cubicBezTo>
                  <a:cubicBezTo>
                    <a:pt x="324" y="412"/>
                    <a:pt x="323" y="413"/>
                    <a:pt x="322" y="413"/>
                  </a:cubicBezTo>
                  <a:cubicBezTo>
                    <a:pt x="322" y="414"/>
                    <a:pt x="321" y="414"/>
                    <a:pt x="321" y="415"/>
                  </a:cubicBezTo>
                  <a:cubicBezTo>
                    <a:pt x="319" y="416"/>
                    <a:pt x="318" y="415"/>
                    <a:pt x="318" y="418"/>
                  </a:cubicBezTo>
                  <a:cubicBezTo>
                    <a:pt x="317" y="419"/>
                    <a:pt x="314" y="414"/>
                    <a:pt x="313" y="414"/>
                  </a:cubicBezTo>
                  <a:cubicBezTo>
                    <a:pt x="313" y="413"/>
                    <a:pt x="311" y="410"/>
                    <a:pt x="311" y="410"/>
                  </a:cubicBezTo>
                  <a:cubicBezTo>
                    <a:pt x="312" y="409"/>
                    <a:pt x="313" y="410"/>
                    <a:pt x="314" y="409"/>
                  </a:cubicBezTo>
                  <a:cubicBezTo>
                    <a:pt x="315" y="409"/>
                    <a:pt x="317" y="405"/>
                    <a:pt x="317" y="404"/>
                  </a:cubicBezTo>
                  <a:cubicBezTo>
                    <a:pt x="317" y="403"/>
                    <a:pt x="315" y="404"/>
                    <a:pt x="316" y="402"/>
                  </a:cubicBezTo>
                  <a:cubicBezTo>
                    <a:pt x="317" y="402"/>
                    <a:pt x="318" y="403"/>
                    <a:pt x="319" y="402"/>
                  </a:cubicBezTo>
                  <a:cubicBezTo>
                    <a:pt x="319" y="402"/>
                    <a:pt x="318" y="401"/>
                    <a:pt x="318" y="400"/>
                  </a:cubicBezTo>
                  <a:cubicBezTo>
                    <a:pt x="319" y="399"/>
                    <a:pt x="320" y="398"/>
                    <a:pt x="320" y="398"/>
                  </a:cubicBezTo>
                  <a:cubicBezTo>
                    <a:pt x="323" y="395"/>
                    <a:pt x="324" y="394"/>
                    <a:pt x="323" y="390"/>
                  </a:cubicBezTo>
                  <a:cubicBezTo>
                    <a:pt x="322" y="387"/>
                    <a:pt x="324" y="386"/>
                    <a:pt x="325" y="384"/>
                  </a:cubicBezTo>
                  <a:cubicBezTo>
                    <a:pt x="327" y="381"/>
                    <a:pt x="326" y="380"/>
                    <a:pt x="324" y="378"/>
                  </a:cubicBezTo>
                  <a:cubicBezTo>
                    <a:pt x="322" y="376"/>
                    <a:pt x="320" y="375"/>
                    <a:pt x="319" y="373"/>
                  </a:cubicBezTo>
                  <a:cubicBezTo>
                    <a:pt x="319" y="370"/>
                    <a:pt x="319" y="369"/>
                    <a:pt x="320" y="367"/>
                  </a:cubicBezTo>
                  <a:cubicBezTo>
                    <a:pt x="320" y="364"/>
                    <a:pt x="319" y="361"/>
                    <a:pt x="319" y="359"/>
                  </a:cubicBezTo>
                  <a:cubicBezTo>
                    <a:pt x="319" y="357"/>
                    <a:pt x="320" y="357"/>
                    <a:pt x="320" y="355"/>
                  </a:cubicBezTo>
                  <a:cubicBezTo>
                    <a:pt x="319" y="354"/>
                    <a:pt x="319" y="352"/>
                    <a:pt x="319" y="351"/>
                  </a:cubicBezTo>
                  <a:cubicBezTo>
                    <a:pt x="319" y="350"/>
                    <a:pt x="319" y="350"/>
                    <a:pt x="319" y="349"/>
                  </a:cubicBezTo>
                  <a:cubicBezTo>
                    <a:pt x="319" y="349"/>
                    <a:pt x="318" y="348"/>
                    <a:pt x="318" y="347"/>
                  </a:cubicBezTo>
                  <a:cubicBezTo>
                    <a:pt x="318" y="346"/>
                    <a:pt x="320" y="345"/>
                    <a:pt x="321" y="344"/>
                  </a:cubicBezTo>
                  <a:cubicBezTo>
                    <a:pt x="321" y="343"/>
                    <a:pt x="320" y="342"/>
                    <a:pt x="320" y="341"/>
                  </a:cubicBezTo>
                  <a:cubicBezTo>
                    <a:pt x="320" y="340"/>
                    <a:pt x="321" y="338"/>
                    <a:pt x="321" y="337"/>
                  </a:cubicBezTo>
                  <a:cubicBezTo>
                    <a:pt x="321" y="335"/>
                    <a:pt x="320" y="334"/>
                    <a:pt x="319" y="333"/>
                  </a:cubicBezTo>
                  <a:cubicBezTo>
                    <a:pt x="319" y="332"/>
                    <a:pt x="320" y="332"/>
                    <a:pt x="320" y="331"/>
                  </a:cubicBezTo>
                  <a:cubicBezTo>
                    <a:pt x="320" y="330"/>
                    <a:pt x="319" y="330"/>
                    <a:pt x="319" y="330"/>
                  </a:cubicBezTo>
                  <a:cubicBezTo>
                    <a:pt x="318" y="327"/>
                    <a:pt x="315" y="325"/>
                    <a:pt x="315" y="323"/>
                  </a:cubicBezTo>
                  <a:cubicBezTo>
                    <a:pt x="315" y="320"/>
                    <a:pt x="318" y="318"/>
                    <a:pt x="317" y="315"/>
                  </a:cubicBezTo>
                  <a:cubicBezTo>
                    <a:pt x="318" y="314"/>
                    <a:pt x="318" y="314"/>
                    <a:pt x="318" y="314"/>
                  </a:cubicBezTo>
                  <a:cubicBezTo>
                    <a:pt x="320" y="313"/>
                    <a:pt x="319" y="311"/>
                    <a:pt x="319" y="310"/>
                  </a:cubicBezTo>
                  <a:cubicBezTo>
                    <a:pt x="320" y="308"/>
                    <a:pt x="321" y="307"/>
                    <a:pt x="321" y="305"/>
                  </a:cubicBezTo>
                  <a:cubicBezTo>
                    <a:pt x="321" y="305"/>
                    <a:pt x="321" y="304"/>
                    <a:pt x="321" y="304"/>
                  </a:cubicBezTo>
                  <a:cubicBezTo>
                    <a:pt x="321" y="301"/>
                    <a:pt x="321" y="296"/>
                    <a:pt x="320" y="295"/>
                  </a:cubicBezTo>
                  <a:cubicBezTo>
                    <a:pt x="318" y="293"/>
                    <a:pt x="314" y="292"/>
                    <a:pt x="311" y="291"/>
                  </a:cubicBezTo>
                  <a:cubicBezTo>
                    <a:pt x="308" y="291"/>
                    <a:pt x="305" y="291"/>
                    <a:pt x="302" y="291"/>
                  </a:cubicBezTo>
                  <a:cubicBezTo>
                    <a:pt x="301" y="291"/>
                    <a:pt x="300" y="292"/>
                    <a:pt x="300" y="291"/>
                  </a:cubicBezTo>
                  <a:cubicBezTo>
                    <a:pt x="300" y="291"/>
                    <a:pt x="301" y="290"/>
                    <a:pt x="301" y="290"/>
                  </a:cubicBezTo>
                  <a:cubicBezTo>
                    <a:pt x="298" y="289"/>
                    <a:pt x="297" y="293"/>
                    <a:pt x="296" y="295"/>
                  </a:cubicBezTo>
                  <a:cubicBezTo>
                    <a:pt x="294" y="298"/>
                    <a:pt x="294" y="304"/>
                    <a:pt x="293" y="308"/>
                  </a:cubicBezTo>
                  <a:cubicBezTo>
                    <a:pt x="293" y="312"/>
                    <a:pt x="292" y="317"/>
                    <a:pt x="289" y="321"/>
                  </a:cubicBezTo>
                  <a:cubicBezTo>
                    <a:pt x="287" y="323"/>
                    <a:pt x="284" y="325"/>
                    <a:pt x="282" y="327"/>
                  </a:cubicBezTo>
                  <a:cubicBezTo>
                    <a:pt x="281" y="328"/>
                    <a:pt x="278" y="332"/>
                    <a:pt x="281" y="332"/>
                  </a:cubicBezTo>
                  <a:cubicBezTo>
                    <a:pt x="281" y="334"/>
                    <a:pt x="279" y="335"/>
                    <a:pt x="280" y="336"/>
                  </a:cubicBezTo>
                  <a:cubicBezTo>
                    <a:pt x="281" y="338"/>
                    <a:pt x="282" y="335"/>
                    <a:pt x="283" y="336"/>
                  </a:cubicBezTo>
                  <a:cubicBezTo>
                    <a:pt x="285" y="337"/>
                    <a:pt x="284" y="339"/>
                    <a:pt x="284" y="340"/>
                  </a:cubicBezTo>
                  <a:cubicBezTo>
                    <a:pt x="283" y="342"/>
                    <a:pt x="284" y="343"/>
                    <a:pt x="283" y="345"/>
                  </a:cubicBezTo>
                  <a:cubicBezTo>
                    <a:pt x="283" y="347"/>
                    <a:pt x="283" y="348"/>
                    <a:pt x="284" y="350"/>
                  </a:cubicBezTo>
                  <a:cubicBezTo>
                    <a:pt x="284" y="351"/>
                    <a:pt x="285" y="352"/>
                    <a:pt x="284" y="353"/>
                  </a:cubicBezTo>
                  <a:cubicBezTo>
                    <a:pt x="283" y="354"/>
                    <a:pt x="282" y="353"/>
                    <a:pt x="281" y="354"/>
                  </a:cubicBezTo>
                  <a:cubicBezTo>
                    <a:pt x="280" y="354"/>
                    <a:pt x="281" y="359"/>
                    <a:pt x="281" y="360"/>
                  </a:cubicBezTo>
                  <a:cubicBezTo>
                    <a:pt x="282" y="360"/>
                    <a:pt x="282" y="359"/>
                    <a:pt x="282" y="359"/>
                  </a:cubicBezTo>
                  <a:cubicBezTo>
                    <a:pt x="283" y="359"/>
                    <a:pt x="284" y="360"/>
                    <a:pt x="284" y="360"/>
                  </a:cubicBezTo>
                  <a:cubicBezTo>
                    <a:pt x="286" y="361"/>
                    <a:pt x="287" y="362"/>
                    <a:pt x="288" y="363"/>
                  </a:cubicBezTo>
                  <a:cubicBezTo>
                    <a:pt x="290" y="364"/>
                    <a:pt x="288" y="362"/>
                    <a:pt x="289" y="364"/>
                  </a:cubicBezTo>
                  <a:cubicBezTo>
                    <a:pt x="290" y="365"/>
                    <a:pt x="289" y="367"/>
                    <a:pt x="290" y="368"/>
                  </a:cubicBezTo>
                  <a:cubicBezTo>
                    <a:pt x="290" y="370"/>
                    <a:pt x="291" y="371"/>
                    <a:pt x="292" y="372"/>
                  </a:cubicBezTo>
                  <a:cubicBezTo>
                    <a:pt x="293" y="374"/>
                    <a:pt x="295" y="373"/>
                    <a:pt x="298" y="373"/>
                  </a:cubicBezTo>
                  <a:cubicBezTo>
                    <a:pt x="297" y="374"/>
                    <a:pt x="296" y="374"/>
                    <a:pt x="296" y="374"/>
                  </a:cubicBezTo>
                  <a:cubicBezTo>
                    <a:pt x="295" y="375"/>
                    <a:pt x="295" y="377"/>
                    <a:pt x="295" y="378"/>
                  </a:cubicBezTo>
                  <a:cubicBezTo>
                    <a:pt x="294" y="380"/>
                    <a:pt x="294" y="381"/>
                    <a:pt x="293" y="383"/>
                  </a:cubicBezTo>
                  <a:cubicBezTo>
                    <a:pt x="293" y="383"/>
                    <a:pt x="292" y="386"/>
                    <a:pt x="292" y="386"/>
                  </a:cubicBezTo>
                  <a:cubicBezTo>
                    <a:pt x="292" y="386"/>
                    <a:pt x="290" y="387"/>
                    <a:pt x="290" y="386"/>
                  </a:cubicBezTo>
                  <a:cubicBezTo>
                    <a:pt x="289" y="385"/>
                    <a:pt x="290" y="385"/>
                    <a:pt x="290" y="385"/>
                  </a:cubicBezTo>
                  <a:cubicBezTo>
                    <a:pt x="289" y="383"/>
                    <a:pt x="289" y="383"/>
                    <a:pt x="287" y="382"/>
                  </a:cubicBezTo>
                  <a:cubicBezTo>
                    <a:pt x="286" y="381"/>
                    <a:pt x="286" y="380"/>
                    <a:pt x="285" y="379"/>
                  </a:cubicBezTo>
                  <a:cubicBezTo>
                    <a:pt x="284" y="378"/>
                    <a:pt x="281" y="376"/>
                    <a:pt x="283" y="375"/>
                  </a:cubicBezTo>
                  <a:cubicBezTo>
                    <a:pt x="278" y="374"/>
                    <a:pt x="273" y="370"/>
                    <a:pt x="268" y="367"/>
                  </a:cubicBezTo>
                  <a:cubicBezTo>
                    <a:pt x="266" y="363"/>
                    <a:pt x="260" y="361"/>
                    <a:pt x="256" y="359"/>
                  </a:cubicBezTo>
                  <a:cubicBezTo>
                    <a:pt x="253" y="358"/>
                    <a:pt x="251" y="358"/>
                    <a:pt x="248" y="358"/>
                  </a:cubicBezTo>
                  <a:cubicBezTo>
                    <a:pt x="247" y="358"/>
                    <a:pt x="246" y="357"/>
                    <a:pt x="244" y="357"/>
                  </a:cubicBezTo>
                  <a:cubicBezTo>
                    <a:pt x="244" y="357"/>
                    <a:pt x="242" y="355"/>
                    <a:pt x="241" y="356"/>
                  </a:cubicBezTo>
                  <a:cubicBezTo>
                    <a:pt x="239" y="356"/>
                    <a:pt x="241" y="357"/>
                    <a:pt x="240" y="359"/>
                  </a:cubicBezTo>
                  <a:cubicBezTo>
                    <a:pt x="239" y="360"/>
                    <a:pt x="237" y="359"/>
                    <a:pt x="236" y="360"/>
                  </a:cubicBezTo>
                  <a:cubicBezTo>
                    <a:pt x="235" y="362"/>
                    <a:pt x="237" y="364"/>
                    <a:pt x="238" y="365"/>
                  </a:cubicBezTo>
                  <a:cubicBezTo>
                    <a:pt x="239" y="367"/>
                    <a:pt x="239" y="368"/>
                    <a:pt x="240" y="370"/>
                  </a:cubicBezTo>
                  <a:cubicBezTo>
                    <a:pt x="240" y="370"/>
                    <a:pt x="240" y="370"/>
                    <a:pt x="241" y="371"/>
                  </a:cubicBezTo>
                  <a:cubicBezTo>
                    <a:pt x="241" y="372"/>
                    <a:pt x="241" y="373"/>
                    <a:pt x="241" y="374"/>
                  </a:cubicBezTo>
                  <a:cubicBezTo>
                    <a:pt x="240" y="375"/>
                    <a:pt x="238" y="377"/>
                    <a:pt x="237" y="378"/>
                  </a:cubicBezTo>
                  <a:cubicBezTo>
                    <a:pt x="235" y="379"/>
                    <a:pt x="234" y="377"/>
                    <a:pt x="233" y="379"/>
                  </a:cubicBezTo>
                  <a:cubicBezTo>
                    <a:pt x="233" y="381"/>
                    <a:pt x="235" y="382"/>
                    <a:pt x="233" y="384"/>
                  </a:cubicBezTo>
                  <a:cubicBezTo>
                    <a:pt x="231" y="386"/>
                    <a:pt x="228" y="383"/>
                    <a:pt x="228" y="380"/>
                  </a:cubicBezTo>
                  <a:cubicBezTo>
                    <a:pt x="229" y="379"/>
                    <a:pt x="230" y="378"/>
                    <a:pt x="230" y="377"/>
                  </a:cubicBezTo>
                  <a:cubicBezTo>
                    <a:pt x="230" y="375"/>
                    <a:pt x="229" y="374"/>
                    <a:pt x="227" y="374"/>
                  </a:cubicBezTo>
                  <a:cubicBezTo>
                    <a:pt x="228" y="373"/>
                    <a:pt x="229" y="373"/>
                    <a:pt x="229" y="372"/>
                  </a:cubicBezTo>
                  <a:cubicBezTo>
                    <a:pt x="227" y="372"/>
                    <a:pt x="225" y="373"/>
                    <a:pt x="223" y="374"/>
                  </a:cubicBezTo>
                  <a:cubicBezTo>
                    <a:pt x="222" y="375"/>
                    <a:pt x="222" y="376"/>
                    <a:pt x="221" y="376"/>
                  </a:cubicBezTo>
                  <a:cubicBezTo>
                    <a:pt x="220" y="376"/>
                    <a:pt x="220" y="376"/>
                    <a:pt x="219" y="377"/>
                  </a:cubicBezTo>
                  <a:cubicBezTo>
                    <a:pt x="217" y="378"/>
                    <a:pt x="218" y="380"/>
                    <a:pt x="216" y="381"/>
                  </a:cubicBezTo>
                  <a:cubicBezTo>
                    <a:pt x="215" y="381"/>
                    <a:pt x="214" y="381"/>
                    <a:pt x="213" y="380"/>
                  </a:cubicBezTo>
                  <a:cubicBezTo>
                    <a:pt x="212" y="380"/>
                    <a:pt x="212" y="380"/>
                    <a:pt x="211" y="380"/>
                  </a:cubicBezTo>
                  <a:cubicBezTo>
                    <a:pt x="210" y="380"/>
                    <a:pt x="210" y="380"/>
                    <a:pt x="209" y="380"/>
                  </a:cubicBezTo>
                  <a:cubicBezTo>
                    <a:pt x="209" y="380"/>
                    <a:pt x="209" y="380"/>
                    <a:pt x="208" y="379"/>
                  </a:cubicBezTo>
                  <a:cubicBezTo>
                    <a:pt x="207" y="379"/>
                    <a:pt x="206" y="380"/>
                    <a:pt x="205" y="380"/>
                  </a:cubicBezTo>
                  <a:cubicBezTo>
                    <a:pt x="203" y="381"/>
                    <a:pt x="202" y="381"/>
                    <a:pt x="201" y="383"/>
                  </a:cubicBezTo>
                  <a:cubicBezTo>
                    <a:pt x="201" y="383"/>
                    <a:pt x="200" y="384"/>
                    <a:pt x="200" y="385"/>
                  </a:cubicBezTo>
                  <a:cubicBezTo>
                    <a:pt x="200" y="385"/>
                    <a:pt x="201" y="386"/>
                    <a:pt x="200" y="387"/>
                  </a:cubicBezTo>
                  <a:cubicBezTo>
                    <a:pt x="198" y="389"/>
                    <a:pt x="198" y="385"/>
                    <a:pt x="196" y="386"/>
                  </a:cubicBezTo>
                  <a:cubicBezTo>
                    <a:pt x="196" y="386"/>
                    <a:pt x="196" y="386"/>
                    <a:pt x="196" y="387"/>
                  </a:cubicBezTo>
                  <a:cubicBezTo>
                    <a:pt x="195" y="386"/>
                    <a:pt x="194" y="387"/>
                    <a:pt x="193" y="387"/>
                  </a:cubicBezTo>
                  <a:cubicBezTo>
                    <a:pt x="192" y="384"/>
                    <a:pt x="188" y="388"/>
                    <a:pt x="188" y="385"/>
                  </a:cubicBezTo>
                  <a:cubicBezTo>
                    <a:pt x="189" y="385"/>
                    <a:pt x="189" y="384"/>
                    <a:pt x="190" y="384"/>
                  </a:cubicBezTo>
                  <a:cubicBezTo>
                    <a:pt x="191" y="384"/>
                    <a:pt x="192" y="384"/>
                    <a:pt x="192" y="384"/>
                  </a:cubicBezTo>
                  <a:cubicBezTo>
                    <a:pt x="193" y="384"/>
                    <a:pt x="193" y="385"/>
                    <a:pt x="194" y="384"/>
                  </a:cubicBezTo>
                  <a:cubicBezTo>
                    <a:pt x="194" y="384"/>
                    <a:pt x="193" y="381"/>
                    <a:pt x="193" y="381"/>
                  </a:cubicBezTo>
                  <a:cubicBezTo>
                    <a:pt x="193" y="381"/>
                    <a:pt x="192" y="380"/>
                    <a:pt x="192" y="380"/>
                  </a:cubicBezTo>
                  <a:cubicBezTo>
                    <a:pt x="192" y="379"/>
                    <a:pt x="193" y="379"/>
                    <a:pt x="193" y="378"/>
                  </a:cubicBezTo>
                  <a:cubicBezTo>
                    <a:pt x="193" y="377"/>
                    <a:pt x="193" y="376"/>
                    <a:pt x="192" y="375"/>
                  </a:cubicBezTo>
                  <a:cubicBezTo>
                    <a:pt x="193" y="375"/>
                    <a:pt x="192" y="374"/>
                    <a:pt x="192" y="374"/>
                  </a:cubicBezTo>
                  <a:cubicBezTo>
                    <a:pt x="191" y="374"/>
                    <a:pt x="196" y="373"/>
                    <a:pt x="196" y="373"/>
                  </a:cubicBezTo>
                  <a:cubicBezTo>
                    <a:pt x="194" y="373"/>
                    <a:pt x="192" y="372"/>
                    <a:pt x="191" y="374"/>
                  </a:cubicBezTo>
                  <a:cubicBezTo>
                    <a:pt x="189" y="374"/>
                    <a:pt x="183" y="378"/>
                    <a:pt x="183" y="380"/>
                  </a:cubicBezTo>
                  <a:cubicBezTo>
                    <a:pt x="183" y="381"/>
                    <a:pt x="185" y="380"/>
                    <a:pt x="185" y="382"/>
                  </a:cubicBezTo>
                  <a:cubicBezTo>
                    <a:pt x="185" y="384"/>
                    <a:pt x="183" y="386"/>
                    <a:pt x="181" y="384"/>
                  </a:cubicBezTo>
                  <a:cubicBezTo>
                    <a:pt x="181" y="384"/>
                    <a:pt x="182" y="382"/>
                    <a:pt x="181" y="381"/>
                  </a:cubicBezTo>
                  <a:cubicBezTo>
                    <a:pt x="181" y="380"/>
                    <a:pt x="179" y="381"/>
                    <a:pt x="178" y="382"/>
                  </a:cubicBezTo>
                  <a:cubicBezTo>
                    <a:pt x="176" y="383"/>
                    <a:pt x="175" y="383"/>
                    <a:pt x="173" y="384"/>
                  </a:cubicBezTo>
                  <a:cubicBezTo>
                    <a:pt x="171" y="385"/>
                    <a:pt x="169" y="386"/>
                    <a:pt x="168" y="388"/>
                  </a:cubicBezTo>
                  <a:cubicBezTo>
                    <a:pt x="168" y="388"/>
                    <a:pt x="168" y="388"/>
                    <a:pt x="168" y="388"/>
                  </a:cubicBezTo>
                  <a:cubicBezTo>
                    <a:pt x="167" y="388"/>
                    <a:pt x="166" y="390"/>
                    <a:pt x="165" y="391"/>
                  </a:cubicBezTo>
                  <a:cubicBezTo>
                    <a:pt x="165" y="391"/>
                    <a:pt x="165" y="391"/>
                    <a:pt x="165" y="390"/>
                  </a:cubicBezTo>
                  <a:cubicBezTo>
                    <a:pt x="163" y="392"/>
                    <a:pt x="162" y="393"/>
                    <a:pt x="160" y="394"/>
                  </a:cubicBezTo>
                  <a:cubicBezTo>
                    <a:pt x="159" y="394"/>
                    <a:pt x="158" y="395"/>
                    <a:pt x="157" y="394"/>
                  </a:cubicBezTo>
                  <a:cubicBezTo>
                    <a:pt x="157" y="394"/>
                    <a:pt x="156" y="392"/>
                    <a:pt x="155" y="393"/>
                  </a:cubicBezTo>
                  <a:cubicBezTo>
                    <a:pt x="155" y="393"/>
                    <a:pt x="157" y="397"/>
                    <a:pt x="157" y="397"/>
                  </a:cubicBezTo>
                  <a:cubicBezTo>
                    <a:pt x="157" y="397"/>
                    <a:pt x="159" y="398"/>
                    <a:pt x="159" y="398"/>
                  </a:cubicBezTo>
                  <a:cubicBezTo>
                    <a:pt x="159" y="399"/>
                    <a:pt x="157" y="398"/>
                    <a:pt x="157" y="398"/>
                  </a:cubicBezTo>
                  <a:cubicBezTo>
                    <a:pt x="156" y="397"/>
                    <a:pt x="155" y="398"/>
                    <a:pt x="154" y="398"/>
                  </a:cubicBezTo>
                  <a:cubicBezTo>
                    <a:pt x="155" y="398"/>
                    <a:pt x="152" y="399"/>
                    <a:pt x="153" y="399"/>
                  </a:cubicBezTo>
                  <a:cubicBezTo>
                    <a:pt x="152" y="399"/>
                    <a:pt x="152" y="399"/>
                    <a:pt x="152" y="398"/>
                  </a:cubicBezTo>
                  <a:cubicBezTo>
                    <a:pt x="149" y="399"/>
                    <a:pt x="151" y="400"/>
                    <a:pt x="151" y="401"/>
                  </a:cubicBezTo>
                  <a:cubicBezTo>
                    <a:pt x="151" y="403"/>
                    <a:pt x="150" y="404"/>
                    <a:pt x="150" y="405"/>
                  </a:cubicBezTo>
                  <a:cubicBezTo>
                    <a:pt x="150" y="406"/>
                    <a:pt x="150" y="406"/>
                    <a:pt x="150" y="407"/>
                  </a:cubicBezTo>
                  <a:cubicBezTo>
                    <a:pt x="150" y="409"/>
                    <a:pt x="149" y="410"/>
                    <a:pt x="149" y="412"/>
                  </a:cubicBezTo>
                  <a:cubicBezTo>
                    <a:pt x="148" y="410"/>
                    <a:pt x="141" y="414"/>
                    <a:pt x="141" y="414"/>
                  </a:cubicBezTo>
                  <a:cubicBezTo>
                    <a:pt x="140" y="413"/>
                    <a:pt x="142" y="413"/>
                    <a:pt x="142" y="412"/>
                  </a:cubicBezTo>
                  <a:cubicBezTo>
                    <a:pt x="142" y="411"/>
                    <a:pt x="140" y="412"/>
                    <a:pt x="140" y="412"/>
                  </a:cubicBezTo>
                  <a:cubicBezTo>
                    <a:pt x="136" y="413"/>
                    <a:pt x="137" y="410"/>
                    <a:pt x="136" y="407"/>
                  </a:cubicBezTo>
                  <a:cubicBezTo>
                    <a:pt x="135" y="406"/>
                    <a:pt x="132" y="406"/>
                    <a:pt x="131" y="404"/>
                  </a:cubicBezTo>
                  <a:cubicBezTo>
                    <a:pt x="129" y="401"/>
                    <a:pt x="132" y="401"/>
                    <a:pt x="134" y="399"/>
                  </a:cubicBezTo>
                  <a:cubicBezTo>
                    <a:pt x="134" y="398"/>
                    <a:pt x="133" y="398"/>
                    <a:pt x="134" y="397"/>
                  </a:cubicBezTo>
                  <a:cubicBezTo>
                    <a:pt x="135" y="396"/>
                    <a:pt x="138" y="396"/>
                    <a:pt x="139" y="396"/>
                  </a:cubicBezTo>
                  <a:cubicBezTo>
                    <a:pt x="140" y="395"/>
                    <a:pt x="143" y="396"/>
                    <a:pt x="143" y="394"/>
                  </a:cubicBezTo>
                  <a:cubicBezTo>
                    <a:pt x="143" y="393"/>
                    <a:pt x="142" y="391"/>
                    <a:pt x="141" y="390"/>
                  </a:cubicBezTo>
                  <a:cubicBezTo>
                    <a:pt x="141" y="390"/>
                    <a:pt x="141" y="389"/>
                    <a:pt x="141" y="389"/>
                  </a:cubicBezTo>
                  <a:cubicBezTo>
                    <a:pt x="140" y="388"/>
                    <a:pt x="139" y="387"/>
                    <a:pt x="138" y="386"/>
                  </a:cubicBezTo>
                  <a:cubicBezTo>
                    <a:pt x="138" y="386"/>
                    <a:pt x="138" y="386"/>
                    <a:pt x="138" y="386"/>
                  </a:cubicBezTo>
                  <a:cubicBezTo>
                    <a:pt x="138" y="385"/>
                    <a:pt x="138" y="385"/>
                    <a:pt x="138" y="385"/>
                  </a:cubicBezTo>
                  <a:cubicBezTo>
                    <a:pt x="138" y="383"/>
                    <a:pt x="138" y="384"/>
                    <a:pt x="137" y="383"/>
                  </a:cubicBezTo>
                  <a:cubicBezTo>
                    <a:pt x="136" y="382"/>
                    <a:pt x="135" y="382"/>
                    <a:pt x="134" y="382"/>
                  </a:cubicBezTo>
                  <a:cubicBezTo>
                    <a:pt x="131" y="382"/>
                    <a:pt x="126" y="383"/>
                    <a:pt x="123" y="381"/>
                  </a:cubicBezTo>
                  <a:cubicBezTo>
                    <a:pt x="123" y="381"/>
                    <a:pt x="122" y="381"/>
                    <a:pt x="122" y="380"/>
                  </a:cubicBezTo>
                  <a:cubicBezTo>
                    <a:pt x="119" y="378"/>
                    <a:pt x="120" y="381"/>
                    <a:pt x="122" y="382"/>
                  </a:cubicBezTo>
                  <a:cubicBezTo>
                    <a:pt x="123" y="384"/>
                    <a:pt x="125" y="384"/>
                    <a:pt x="126" y="386"/>
                  </a:cubicBezTo>
                  <a:cubicBezTo>
                    <a:pt x="126" y="387"/>
                    <a:pt x="126" y="390"/>
                    <a:pt x="126" y="391"/>
                  </a:cubicBezTo>
                  <a:cubicBezTo>
                    <a:pt x="126" y="391"/>
                    <a:pt x="127" y="391"/>
                    <a:pt x="127" y="391"/>
                  </a:cubicBezTo>
                  <a:cubicBezTo>
                    <a:pt x="127" y="392"/>
                    <a:pt x="126" y="392"/>
                    <a:pt x="126" y="393"/>
                  </a:cubicBezTo>
                  <a:cubicBezTo>
                    <a:pt x="125" y="393"/>
                    <a:pt x="126" y="394"/>
                    <a:pt x="126" y="394"/>
                  </a:cubicBezTo>
                  <a:cubicBezTo>
                    <a:pt x="125" y="395"/>
                    <a:pt x="125" y="394"/>
                    <a:pt x="126" y="396"/>
                  </a:cubicBezTo>
                  <a:cubicBezTo>
                    <a:pt x="126" y="396"/>
                    <a:pt x="126" y="397"/>
                    <a:pt x="126" y="398"/>
                  </a:cubicBezTo>
                  <a:cubicBezTo>
                    <a:pt x="126" y="398"/>
                    <a:pt x="125" y="398"/>
                    <a:pt x="125" y="398"/>
                  </a:cubicBezTo>
                  <a:cubicBezTo>
                    <a:pt x="124" y="399"/>
                    <a:pt x="122" y="404"/>
                    <a:pt x="123" y="406"/>
                  </a:cubicBezTo>
                  <a:cubicBezTo>
                    <a:pt x="123" y="406"/>
                    <a:pt x="127" y="408"/>
                    <a:pt x="127" y="408"/>
                  </a:cubicBezTo>
                  <a:cubicBezTo>
                    <a:pt x="127" y="409"/>
                    <a:pt x="128" y="411"/>
                    <a:pt x="128" y="412"/>
                  </a:cubicBezTo>
                  <a:cubicBezTo>
                    <a:pt x="128" y="413"/>
                    <a:pt x="127" y="413"/>
                    <a:pt x="127" y="414"/>
                  </a:cubicBezTo>
                  <a:cubicBezTo>
                    <a:pt x="127" y="414"/>
                    <a:pt x="128" y="415"/>
                    <a:pt x="128" y="415"/>
                  </a:cubicBezTo>
                  <a:cubicBezTo>
                    <a:pt x="126" y="419"/>
                    <a:pt x="125" y="422"/>
                    <a:pt x="125" y="426"/>
                  </a:cubicBezTo>
                  <a:cubicBezTo>
                    <a:pt x="125" y="427"/>
                    <a:pt x="127" y="428"/>
                    <a:pt x="126" y="429"/>
                  </a:cubicBezTo>
                  <a:cubicBezTo>
                    <a:pt x="124" y="428"/>
                    <a:pt x="125" y="423"/>
                    <a:pt x="122" y="424"/>
                  </a:cubicBezTo>
                  <a:cubicBezTo>
                    <a:pt x="119" y="425"/>
                    <a:pt x="123" y="426"/>
                    <a:pt x="122" y="427"/>
                  </a:cubicBezTo>
                  <a:cubicBezTo>
                    <a:pt x="121" y="426"/>
                    <a:pt x="120" y="426"/>
                    <a:pt x="120" y="425"/>
                  </a:cubicBezTo>
                  <a:cubicBezTo>
                    <a:pt x="120" y="424"/>
                    <a:pt x="122" y="424"/>
                    <a:pt x="122" y="423"/>
                  </a:cubicBezTo>
                  <a:cubicBezTo>
                    <a:pt x="123" y="421"/>
                    <a:pt x="120" y="422"/>
                    <a:pt x="120" y="419"/>
                  </a:cubicBezTo>
                  <a:cubicBezTo>
                    <a:pt x="119" y="419"/>
                    <a:pt x="116" y="420"/>
                    <a:pt x="115" y="420"/>
                  </a:cubicBezTo>
                  <a:cubicBezTo>
                    <a:pt x="115" y="419"/>
                    <a:pt x="116" y="420"/>
                    <a:pt x="115" y="418"/>
                  </a:cubicBezTo>
                  <a:cubicBezTo>
                    <a:pt x="115" y="418"/>
                    <a:pt x="113" y="418"/>
                    <a:pt x="113" y="418"/>
                  </a:cubicBezTo>
                  <a:cubicBezTo>
                    <a:pt x="111" y="418"/>
                    <a:pt x="111" y="421"/>
                    <a:pt x="110" y="422"/>
                  </a:cubicBezTo>
                  <a:cubicBezTo>
                    <a:pt x="108" y="426"/>
                    <a:pt x="103" y="426"/>
                    <a:pt x="101" y="429"/>
                  </a:cubicBezTo>
                  <a:cubicBezTo>
                    <a:pt x="99" y="432"/>
                    <a:pt x="95" y="433"/>
                    <a:pt x="96" y="438"/>
                  </a:cubicBezTo>
                  <a:cubicBezTo>
                    <a:pt x="97" y="441"/>
                    <a:pt x="101" y="443"/>
                    <a:pt x="101" y="447"/>
                  </a:cubicBezTo>
                  <a:cubicBezTo>
                    <a:pt x="101" y="448"/>
                    <a:pt x="102" y="450"/>
                    <a:pt x="100" y="450"/>
                  </a:cubicBezTo>
                  <a:cubicBezTo>
                    <a:pt x="99" y="450"/>
                    <a:pt x="99" y="449"/>
                    <a:pt x="98" y="449"/>
                  </a:cubicBezTo>
                  <a:cubicBezTo>
                    <a:pt x="98" y="449"/>
                    <a:pt x="96" y="448"/>
                    <a:pt x="96" y="449"/>
                  </a:cubicBezTo>
                  <a:cubicBezTo>
                    <a:pt x="97" y="449"/>
                    <a:pt x="97" y="450"/>
                    <a:pt x="96" y="450"/>
                  </a:cubicBezTo>
                  <a:cubicBezTo>
                    <a:pt x="94" y="450"/>
                    <a:pt x="93" y="448"/>
                    <a:pt x="91" y="447"/>
                  </a:cubicBezTo>
                  <a:cubicBezTo>
                    <a:pt x="91" y="447"/>
                    <a:pt x="88" y="446"/>
                    <a:pt x="87" y="446"/>
                  </a:cubicBezTo>
                  <a:cubicBezTo>
                    <a:pt x="87" y="446"/>
                    <a:pt x="87" y="447"/>
                    <a:pt x="86" y="447"/>
                  </a:cubicBezTo>
                  <a:cubicBezTo>
                    <a:pt x="86" y="447"/>
                    <a:pt x="85" y="448"/>
                    <a:pt x="85" y="448"/>
                  </a:cubicBezTo>
                  <a:cubicBezTo>
                    <a:pt x="84" y="446"/>
                    <a:pt x="86" y="447"/>
                    <a:pt x="87" y="446"/>
                  </a:cubicBezTo>
                  <a:cubicBezTo>
                    <a:pt x="87" y="446"/>
                    <a:pt x="83" y="444"/>
                    <a:pt x="83" y="444"/>
                  </a:cubicBezTo>
                  <a:cubicBezTo>
                    <a:pt x="82" y="442"/>
                    <a:pt x="81" y="441"/>
                    <a:pt x="79" y="440"/>
                  </a:cubicBezTo>
                  <a:cubicBezTo>
                    <a:pt x="78" y="440"/>
                    <a:pt x="78" y="439"/>
                    <a:pt x="77" y="440"/>
                  </a:cubicBezTo>
                  <a:cubicBezTo>
                    <a:pt x="76" y="440"/>
                    <a:pt x="77" y="441"/>
                    <a:pt x="77" y="442"/>
                  </a:cubicBezTo>
                  <a:cubicBezTo>
                    <a:pt x="76" y="442"/>
                    <a:pt x="76" y="443"/>
                    <a:pt x="76" y="444"/>
                  </a:cubicBezTo>
                  <a:cubicBezTo>
                    <a:pt x="75" y="444"/>
                    <a:pt x="74" y="443"/>
                    <a:pt x="74" y="444"/>
                  </a:cubicBezTo>
                  <a:cubicBezTo>
                    <a:pt x="73" y="444"/>
                    <a:pt x="75" y="445"/>
                    <a:pt x="75" y="445"/>
                  </a:cubicBezTo>
                  <a:cubicBezTo>
                    <a:pt x="75" y="446"/>
                    <a:pt x="74" y="446"/>
                    <a:pt x="74" y="447"/>
                  </a:cubicBezTo>
                  <a:cubicBezTo>
                    <a:pt x="76" y="448"/>
                    <a:pt x="76" y="449"/>
                    <a:pt x="77" y="450"/>
                  </a:cubicBezTo>
                  <a:cubicBezTo>
                    <a:pt x="77" y="451"/>
                    <a:pt x="80" y="454"/>
                    <a:pt x="81" y="453"/>
                  </a:cubicBezTo>
                  <a:cubicBezTo>
                    <a:pt x="82" y="452"/>
                    <a:pt x="82" y="453"/>
                    <a:pt x="82" y="452"/>
                  </a:cubicBezTo>
                  <a:cubicBezTo>
                    <a:pt x="83" y="452"/>
                    <a:pt x="83" y="452"/>
                    <a:pt x="83" y="452"/>
                  </a:cubicBezTo>
                  <a:cubicBezTo>
                    <a:pt x="83" y="453"/>
                    <a:pt x="84" y="453"/>
                    <a:pt x="84" y="453"/>
                  </a:cubicBezTo>
                  <a:cubicBezTo>
                    <a:pt x="85" y="454"/>
                    <a:pt x="84" y="454"/>
                    <a:pt x="84" y="455"/>
                  </a:cubicBezTo>
                  <a:cubicBezTo>
                    <a:pt x="84" y="457"/>
                    <a:pt x="86" y="458"/>
                    <a:pt x="84" y="460"/>
                  </a:cubicBezTo>
                  <a:cubicBezTo>
                    <a:pt x="83" y="460"/>
                    <a:pt x="83" y="460"/>
                    <a:pt x="82" y="460"/>
                  </a:cubicBezTo>
                  <a:cubicBezTo>
                    <a:pt x="82" y="460"/>
                    <a:pt x="81" y="461"/>
                    <a:pt x="81" y="461"/>
                  </a:cubicBezTo>
                  <a:cubicBezTo>
                    <a:pt x="79" y="462"/>
                    <a:pt x="79" y="460"/>
                    <a:pt x="77" y="460"/>
                  </a:cubicBezTo>
                  <a:cubicBezTo>
                    <a:pt x="77" y="460"/>
                    <a:pt x="77" y="460"/>
                    <a:pt x="76" y="460"/>
                  </a:cubicBezTo>
                  <a:cubicBezTo>
                    <a:pt x="76" y="460"/>
                    <a:pt x="72" y="458"/>
                    <a:pt x="73" y="458"/>
                  </a:cubicBezTo>
                  <a:cubicBezTo>
                    <a:pt x="73" y="457"/>
                    <a:pt x="72" y="457"/>
                    <a:pt x="72" y="457"/>
                  </a:cubicBezTo>
                  <a:cubicBezTo>
                    <a:pt x="72" y="456"/>
                    <a:pt x="72" y="454"/>
                    <a:pt x="71" y="455"/>
                  </a:cubicBezTo>
                  <a:cubicBezTo>
                    <a:pt x="70" y="456"/>
                    <a:pt x="70" y="451"/>
                    <a:pt x="68" y="452"/>
                  </a:cubicBezTo>
                  <a:cubicBezTo>
                    <a:pt x="68" y="453"/>
                    <a:pt x="68" y="453"/>
                    <a:pt x="68" y="453"/>
                  </a:cubicBezTo>
                  <a:cubicBezTo>
                    <a:pt x="68" y="453"/>
                    <a:pt x="67" y="453"/>
                    <a:pt x="67" y="453"/>
                  </a:cubicBezTo>
                  <a:cubicBezTo>
                    <a:pt x="66" y="453"/>
                    <a:pt x="65" y="452"/>
                    <a:pt x="64" y="451"/>
                  </a:cubicBezTo>
                  <a:cubicBezTo>
                    <a:pt x="64" y="451"/>
                    <a:pt x="64" y="451"/>
                    <a:pt x="63" y="450"/>
                  </a:cubicBezTo>
                  <a:cubicBezTo>
                    <a:pt x="62" y="450"/>
                    <a:pt x="63" y="450"/>
                    <a:pt x="63" y="449"/>
                  </a:cubicBezTo>
                  <a:cubicBezTo>
                    <a:pt x="63" y="448"/>
                    <a:pt x="63" y="448"/>
                    <a:pt x="63" y="447"/>
                  </a:cubicBezTo>
                  <a:cubicBezTo>
                    <a:pt x="63" y="447"/>
                    <a:pt x="63" y="447"/>
                    <a:pt x="63" y="446"/>
                  </a:cubicBezTo>
                  <a:cubicBezTo>
                    <a:pt x="63" y="445"/>
                    <a:pt x="63" y="445"/>
                    <a:pt x="63" y="444"/>
                  </a:cubicBezTo>
                  <a:cubicBezTo>
                    <a:pt x="63" y="444"/>
                    <a:pt x="62" y="444"/>
                    <a:pt x="62" y="443"/>
                  </a:cubicBezTo>
                  <a:cubicBezTo>
                    <a:pt x="62" y="443"/>
                    <a:pt x="63" y="442"/>
                    <a:pt x="63" y="442"/>
                  </a:cubicBezTo>
                  <a:cubicBezTo>
                    <a:pt x="63" y="442"/>
                    <a:pt x="62" y="442"/>
                    <a:pt x="62" y="442"/>
                  </a:cubicBezTo>
                  <a:cubicBezTo>
                    <a:pt x="62" y="441"/>
                    <a:pt x="62" y="440"/>
                    <a:pt x="61" y="439"/>
                  </a:cubicBezTo>
                  <a:cubicBezTo>
                    <a:pt x="61" y="438"/>
                    <a:pt x="60" y="437"/>
                    <a:pt x="59" y="437"/>
                  </a:cubicBezTo>
                  <a:cubicBezTo>
                    <a:pt x="60" y="436"/>
                    <a:pt x="60" y="436"/>
                    <a:pt x="61" y="436"/>
                  </a:cubicBezTo>
                  <a:cubicBezTo>
                    <a:pt x="61" y="435"/>
                    <a:pt x="61" y="436"/>
                    <a:pt x="62" y="436"/>
                  </a:cubicBezTo>
                  <a:cubicBezTo>
                    <a:pt x="62" y="435"/>
                    <a:pt x="63" y="433"/>
                    <a:pt x="62" y="433"/>
                  </a:cubicBezTo>
                  <a:cubicBezTo>
                    <a:pt x="62" y="432"/>
                    <a:pt x="62" y="432"/>
                    <a:pt x="62" y="432"/>
                  </a:cubicBezTo>
                  <a:cubicBezTo>
                    <a:pt x="62" y="432"/>
                    <a:pt x="62" y="430"/>
                    <a:pt x="62" y="430"/>
                  </a:cubicBezTo>
                  <a:cubicBezTo>
                    <a:pt x="63" y="430"/>
                    <a:pt x="63" y="431"/>
                    <a:pt x="64" y="431"/>
                  </a:cubicBezTo>
                  <a:cubicBezTo>
                    <a:pt x="64" y="432"/>
                    <a:pt x="63" y="431"/>
                    <a:pt x="63" y="431"/>
                  </a:cubicBezTo>
                  <a:cubicBezTo>
                    <a:pt x="63" y="430"/>
                    <a:pt x="63" y="430"/>
                    <a:pt x="63" y="430"/>
                  </a:cubicBezTo>
                  <a:cubicBezTo>
                    <a:pt x="63" y="427"/>
                    <a:pt x="61" y="425"/>
                    <a:pt x="58" y="423"/>
                  </a:cubicBezTo>
                  <a:cubicBezTo>
                    <a:pt x="58" y="423"/>
                    <a:pt x="58" y="423"/>
                    <a:pt x="58" y="423"/>
                  </a:cubicBezTo>
                  <a:cubicBezTo>
                    <a:pt x="56" y="422"/>
                    <a:pt x="58" y="423"/>
                    <a:pt x="57" y="423"/>
                  </a:cubicBezTo>
                  <a:cubicBezTo>
                    <a:pt x="57" y="423"/>
                    <a:pt x="57" y="423"/>
                    <a:pt x="56" y="423"/>
                  </a:cubicBezTo>
                  <a:cubicBezTo>
                    <a:pt x="56" y="422"/>
                    <a:pt x="56" y="422"/>
                    <a:pt x="55" y="422"/>
                  </a:cubicBezTo>
                  <a:cubicBezTo>
                    <a:pt x="54" y="421"/>
                    <a:pt x="53" y="421"/>
                    <a:pt x="53" y="421"/>
                  </a:cubicBezTo>
                  <a:cubicBezTo>
                    <a:pt x="53" y="420"/>
                    <a:pt x="54" y="421"/>
                    <a:pt x="55" y="420"/>
                  </a:cubicBezTo>
                  <a:cubicBezTo>
                    <a:pt x="55" y="420"/>
                    <a:pt x="54" y="420"/>
                    <a:pt x="54" y="420"/>
                  </a:cubicBezTo>
                  <a:cubicBezTo>
                    <a:pt x="54" y="420"/>
                    <a:pt x="55" y="420"/>
                    <a:pt x="55" y="420"/>
                  </a:cubicBezTo>
                  <a:cubicBezTo>
                    <a:pt x="55" y="419"/>
                    <a:pt x="55" y="419"/>
                    <a:pt x="55" y="419"/>
                  </a:cubicBezTo>
                  <a:cubicBezTo>
                    <a:pt x="55" y="419"/>
                    <a:pt x="55" y="418"/>
                    <a:pt x="55" y="418"/>
                  </a:cubicBezTo>
                  <a:cubicBezTo>
                    <a:pt x="55" y="418"/>
                    <a:pt x="53" y="418"/>
                    <a:pt x="53" y="418"/>
                  </a:cubicBezTo>
                  <a:cubicBezTo>
                    <a:pt x="52" y="418"/>
                    <a:pt x="51" y="418"/>
                    <a:pt x="50" y="418"/>
                  </a:cubicBezTo>
                  <a:cubicBezTo>
                    <a:pt x="51" y="417"/>
                    <a:pt x="52" y="417"/>
                    <a:pt x="52" y="417"/>
                  </a:cubicBezTo>
                  <a:cubicBezTo>
                    <a:pt x="53" y="417"/>
                    <a:pt x="54" y="418"/>
                    <a:pt x="54" y="417"/>
                  </a:cubicBezTo>
                  <a:cubicBezTo>
                    <a:pt x="54" y="416"/>
                    <a:pt x="50" y="417"/>
                    <a:pt x="50" y="417"/>
                  </a:cubicBezTo>
                  <a:cubicBezTo>
                    <a:pt x="50" y="416"/>
                    <a:pt x="50" y="417"/>
                    <a:pt x="51" y="416"/>
                  </a:cubicBezTo>
                  <a:cubicBezTo>
                    <a:pt x="51" y="416"/>
                    <a:pt x="53" y="416"/>
                    <a:pt x="53" y="416"/>
                  </a:cubicBezTo>
                  <a:cubicBezTo>
                    <a:pt x="52" y="415"/>
                    <a:pt x="51" y="415"/>
                    <a:pt x="50" y="415"/>
                  </a:cubicBezTo>
                  <a:cubicBezTo>
                    <a:pt x="50" y="415"/>
                    <a:pt x="50" y="415"/>
                    <a:pt x="49" y="415"/>
                  </a:cubicBezTo>
                  <a:cubicBezTo>
                    <a:pt x="49" y="414"/>
                    <a:pt x="50" y="414"/>
                    <a:pt x="50" y="414"/>
                  </a:cubicBezTo>
                  <a:cubicBezTo>
                    <a:pt x="49" y="413"/>
                    <a:pt x="47" y="412"/>
                    <a:pt x="46" y="412"/>
                  </a:cubicBezTo>
                  <a:cubicBezTo>
                    <a:pt x="47" y="411"/>
                    <a:pt x="47" y="411"/>
                    <a:pt x="47" y="411"/>
                  </a:cubicBezTo>
                  <a:cubicBezTo>
                    <a:pt x="49" y="410"/>
                    <a:pt x="46" y="409"/>
                    <a:pt x="46" y="408"/>
                  </a:cubicBezTo>
                  <a:cubicBezTo>
                    <a:pt x="45" y="407"/>
                    <a:pt x="43" y="408"/>
                    <a:pt x="43" y="407"/>
                  </a:cubicBezTo>
                  <a:cubicBezTo>
                    <a:pt x="44" y="406"/>
                    <a:pt x="49" y="407"/>
                    <a:pt x="50" y="408"/>
                  </a:cubicBezTo>
                  <a:cubicBezTo>
                    <a:pt x="51" y="408"/>
                    <a:pt x="49" y="409"/>
                    <a:pt x="49" y="409"/>
                  </a:cubicBezTo>
                  <a:cubicBezTo>
                    <a:pt x="49" y="411"/>
                    <a:pt x="51" y="411"/>
                    <a:pt x="51" y="412"/>
                  </a:cubicBezTo>
                  <a:cubicBezTo>
                    <a:pt x="52" y="413"/>
                    <a:pt x="54" y="416"/>
                    <a:pt x="54" y="413"/>
                  </a:cubicBezTo>
                  <a:cubicBezTo>
                    <a:pt x="54" y="412"/>
                    <a:pt x="56" y="415"/>
                    <a:pt x="56" y="415"/>
                  </a:cubicBezTo>
                  <a:cubicBezTo>
                    <a:pt x="58" y="416"/>
                    <a:pt x="57" y="414"/>
                    <a:pt x="58" y="414"/>
                  </a:cubicBezTo>
                  <a:cubicBezTo>
                    <a:pt x="58" y="414"/>
                    <a:pt x="58" y="414"/>
                    <a:pt x="58" y="414"/>
                  </a:cubicBezTo>
                  <a:cubicBezTo>
                    <a:pt x="58" y="416"/>
                    <a:pt x="60" y="415"/>
                    <a:pt x="61" y="416"/>
                  </a:cubicBezTo>
                  <a:cubicBezTo>
                    <a:pt x="60" y="416"/>
                    <a:pt x="60" y="416"/>
                    <a:pt x="60" y="417"/>
                  </a:cubicBezTo>
                  <a:cubicBezTo>
                    <a:pt x="60" y="418"/>
                    <a:pt x="61" y="417"/>
                    <a:pt x="62" y="417"/>
                  </a:cubicBezTo>
                  <a:cubicBezTo>
                    <a:pt x="62" y="417"/>
                    <a:pt x="63" y="417"/>
                    <a:pt x="64" y="417"/>
                  </a:cubicBezTo>
                  <a:cubicBezTo>
                    <a:pt x="64" y="417"/>
                    <a:pt x="65" y="418"/>
                    <a:pt x="66" y="419"/>
                  </a:cubicBezTo>
                  <a:cubicBezTo>
                    <a:pt x="70" y="422"/>
                    <a:pt x="76" y="421"/>
                    <a:pt x="81" y="424"/>
                  </a:cubicBezTo>
                  <a:cubicBezTo>
                    <a:pt x="88" y="427"/>
                    <a:pt x="98" y="424"/>
                    <a:pt x="102" y="418"/>
                  </a:cubicBezTo>
                  <a:cubicBezTo>
                    <a:pt x="104" y="415"/>
                    <a:pt x="106" y="413"/>
                    <a:pt x="106" y="410"/>
                  </a:cubicBezTo>
                  <a:cubicBezTo>
                    <a:pt x="108" y="409"/>
                    <a:pt x="107" y="406"/>
                    <a:pt x="107" y="406"/>
                  </a:cubicBezTo>
                  <a:cubicBezTo>
                    <a:pt x="106" y="406"/>
                    <a:pt x="106" y="406"/>
                    <a:pt x="106" y="406"/>
                  </a:cubicBezTo>
                  <a:cubicBezTo>
                    <a:pt x="105" y="406"/>
                    <a:pt x="106" y="405"/>
                    <a:pt x="105" y="403"/>
                  </a:cubicBezTo>
                  <a:cubicBezTo>
                    <a:pt x="105" y="402"/>
                    <a:pt x="104" y="401"/>
                    <a:pt x="104" y="400"/>
                  </a:cubicBezTo>
                  <a:cubicBezTo>
                    <a:pt x="104" y="399"/>
                    <a:pt x="105" y="399"/>
                    <a:pt x="105" y="398"/>
                  </a:cubicBezTo>
                  <a:cubicBezTo>
                    <a:pt x="104" y="396"/>
                    <a:pt x="104" y="398"/>
                    <a:pt x="103" y="397"/>
                  </a:cubicBezTo>
                  <a:cubicBezTo>
                    <a:pt x="102" y="396"/>
                    <a:pt x="103" y="396"/>
                    <a:pt x="102" y="395"/>
                  </a:cubicBezTo>
                  <a:cubicBezTo>
                    <a:pt x="101" y="395"/>
                    <a:pt x="102" y="397"/>
                    <a:pt x="101" y="396"/>
                  </a:cubicBezTo>
                  <a:cubicBezTo>
                    <a:pt x="100" y="396"/>
                    <a:pt x="101" y="395"/>
                    <a:pt x="100" y="395"/>
                  </a:cubicBezTo>
                  <a:cubicBezTo>
                    <a:pt x="100" y="394"/>
                    <a:pt x="100" y="394"/>
                    <a:pt x="99" y="393"/>
                  </a:cubicBezTo>
                  <a:cubicBezTo>
                    <a:pt x="99" y="392"/>
                    <a:pt x="98" y="391"/>
                    <a:pt x="97" y="390"/>
                  </a:cubicBezTo>
                  <a:cubicBezTo>
                    <a:pt x="97" y="390"/>
                    <a:pt x="95" y="388"/>
                    <a:pt x="96" y="390"/>
                  </a:cubicBezTo>
                  <a:cubicBezTo>
                    <a:pt x="96" y="390"/>
                    <a:pt x="96" y="390"/>
                    <a:pt x="97" y="390"/>
                  </a:cubicBezTo>
                  <a:cubicBezTo>
                    <a:pt x="97" y="391"/>
                    <a:pt x="97" y="391"/>
                    <a:pt x="97" y="392"/>
                  </a:cubicBezTo>
                  <a:cubicBezTo>
                    <a:pt x="94" y="391"/>
                    <a:pt x="93" y="389"/>
                    <a:pt x="91" y="388"/>
                  </a:cubicBezTo>
                  <a:cubicBezTo>
                    <a:pt x="91" y="388"/>
                    <a:pt x="91" y="388"/>
                    <a:pt x="91" y="388"/>
                  </a:cubicBezTo>
                  <a:cubicBezTo>
                    <a:pt x="91" y="387"/>
                    <a:pt x="91" y="387"/>
                    <a:pt x="91" y="387"/>
                  </a:cubicBezTo>
                  <a:cubicBezTo>
                    <a:pt x="90" y="387"/>
                    <a:pt x="90" y="387"/>
                    <a:pt x="90" y="386"/>
                  </a:cubicBezTo>
                  <a:cubicBezTo>
                    <a:pt x="90" y="386"/>
                    <a:pt x="89" y="385"/>
                    <a:pt x="89" y="385"/>
                  </a:cubicBezTo>
                  <a:cubicBezTo>
                    <a:pt x="88" y="385"/>
                    <a:pt x="89" y="387"/>
                    <a:pt x="89" y="387"/>
                  </a:cubicBezTo>
                  <a:cubicBezTo>
                    <a:pt x="86" y="387"/>
                    <a:pt x="84" y="381"/>
                    <a:pt x="82" y="379"/>
                  </a:cubicBezTo>
                  <a:cubicBezTo>
                    <a:pt x="80" y="378"/>
                    <a:pt x="79" y="377"/>
                    <a:pt x="77" y="375"/>
                  </a:cubicBezTo>
                  <a:cubicBezTo>
                    <a:pt x="76" y="374"/>
                    <a:pt x="74" y="374"/>
                    <a:pt x="73" y="372"/>
                  </a:cubicBezTo>
                  <a:cubicBezTo>
                    <a:pt x="72" y="372"/>
                    <a:pt x="71" y="370"/>
                    <a:pt x="70" y="370"/>
                  </a:cubicBezTo>
                  <a:cubicBezTo>
                    <a:pt x="69" y="369"/>
                    <a:pt x="66" y="368"/>
                    <a:pt x="65" y="369"/>
                  </a:cubicBezTo>
                  <a:cubicBezTo>
                    <a:pt x="65" y="369"/>
                    <a:pt x="66" y="370"/>
                    <a:pt x="66" y="370"/>
                  </a:cubicBezTo>
                  <a:cubicBezTo>
                    <a:pt x="65" y="371"/>
                    <a:pt x="65" y="370"/>
                    <a:pt x="65" y="370"/>
                  </a:cubicBezTo>
                  <a:cubicBezTo>
                    <a:pt x="64" y="370"/>
                    <a:pt x="64" y="370"/>
                    <a:pt x="64" y="370"/>
                  </a:cubicBezTo>
                  <a:cubicBezTo>
                    <a:pt x="63" y="369"/>
                    <a:pt x="59" y="367"/>
                    <a:pt x="57" y="367"/>
                  </a:cubicBezTo>
                  <a:cubicBezTo>
                    <a:pt x="55" y="368"/>
                    <a:pt x="55" y="367"/>
                    <a:pt x="55" y="370"/>
                  </a:cubicBezTo>
                  <a:cubicBezTo>
                    <a:pt x="54" y="372"/>
                    <a:pt x="53" y="371"/>
                    <a:pt x="52" y="373"/>
                  </a:cubicBezTo>
                  <a:cubicBezTo>
                    <a:pt x="51" y="373"/>
                    <a:pt x="50" y="374"/>
                    <a:pt x="51" y="374"/>
                  </a:cubicBezTo>
                  <a:cubicBezTo>
                    <a:pt x="48" y="373"/>
                    <a:pt x="54" y="371"/>
                    <a:pt x="54" y="370"/>
                  </a:cubicBezTo>
                  <a:cubicBezTo>
                    <a:pt x="54" y="370"/>
                    <a:pt x="54" y="370"/>
                    <a:pt x="53" y="370"/>
                  </a:cubicBezTo>
                  <a:cubicBezTo>
                    <a:pt x="53" y="370"/>
                    <a:pt x="53" y="370"/>
                    <a:pt x="53" y="369"/>
                  </a:cubicBezTo>
                  <a:cubicBezTo>
                    <a:pt x="53" y="369"/>
                    <a:pt x="53" y="369"/>
                    <a:pt x="53" y="369"/>
                  </a:cubicBezTo>
                  <a:cubicBezTo>
                    <a:pt x="53" y="369"/>
                    <a:pt x="54" y="369"/>
                    <a:pt x="53" y="368"/>
                  </a:cubicBezTo>
                  <a:cubicBezTo>
                    <a:pt x="53" y="368"/>
                    <a:pt x="53" y="368"/>
                    <a:pt x="52" y="368"/>
                  </a:cubicBezTo>
                  <a:cubicBezTo>
                    <a:pt x="52" y="368"/>
                    <a:pt x="54" y="366"/>
                    <a:pt x="54" y="367"/>
                  </a:cubicBezTo>
                  <a:cubicBezTo>
                    <a:pt x="53" y="367"/>
                    <a:pt x="53" y="366"/>
                    <a:pt x="54" y="366"/>
                  </a:cubicBezTo>
                  <a:cubicBezTo>
                    <a:pt x="54" y="364"/>
                    <a:pt x="49" y="367"/>
                    <a:pt x="49" y="368"/>
                  </a:cubicBezTo>
                  <a:cubicBezTo>
                    <a:pt x="49" y="367"/>
                    <a:pt x="51" y="365"/>
                    <a:pt x="51" y="365"/>
                  </a:cubicBezTo>
                  <a:cubicBezTo>
                    <a:pt x="51" y="364"/>
                    <a:pt x="49" y="366"/>
                    <a:pt x="49" y="366"/>
                  </a:cubicBezTo>
                  <a:cubicBezTo>
                    <a:pt x="49" y="365"/>
                    <a:pt x="50" y="365"/>
                    <a:pt x="49" y="364"/>
                  </a:cubicBezTo>
                  <a:cubicBezTo>
                    <a:pt x="48" y="364"/>
                    <a:pt x="46" y="366"/>
                    <a:pt x="45" y="366"/>
                  </a:cubicBezTo>
                  <a:cubicBezTo>
                    <a:pt x="45" y="365"/>
                    <a:pt x="48" y="364"/>
                    <a:pt x="46" y="363"/>
                  </a:cubicBezTo>
                  <a:cubicBezTo>
                    <a:pt x="46" y="362"/>
                    <a:pt x="44" y="362"/>
                    <a:pt x="44" y="363"/>
                  </a:cubicBezTo>
                  <a:cubicBezTo>
                    <a:pt x="44" y="362"/>
                    <a:pt x="44" y="362"/>
                    <a:pt x="44" y="361"/>
                  </a:cubicBezTo>
                  <a:cubicBezTo>
                    <a:pt x="44" y="361"/>
                    <a:pt x="45" y="360"/>
                    <a:pt x="45" y="360"/>
                  </a:cubicBezTo>
                  <a:cubicBezTo>
                    <a:pt x="44" y="360"/>
                    <a:pt x="46" y="361"/>
                    <a:pt x="46" y="361"/>
                  </a:cubicBezTo>
                  <a:cubicBezTo>
                    <a:pt x="47" y="362"/>
                    <a:pt x="49" y="362"/>
                    <a:pt x="50" y="362"/>
                  </a:cubicBezTo>
                  <a:cubicBezTo>
                    <a:pt x="52" y="362"/>
                    <a:pt x="52" y="359"/>
                    <a:pt x="49" y="359"/>
                  </a:cubicBezTo>
                  <a:cubicBezTo>
                    <a:pt x="48" y="358"/>
                    <a:pt x="48" y="358"/>
                    <a:pt x="46" y="357"/>
                  </a:cubicBezTo>
                  <a:cubicBezTo>
                    <a:pt x="46" y="357"/>
                    <a:pt x="44" y="355"/>
                    <a:pt x="44" y="355"/>
                  </a:cubicBezTo>
                  <a:cubicBezTo>
                    <a:pt x="43" y="356"/>
                    <a:pt x="45" y="358"/>
                    <a:pt x="44" y="359"/>
                  </a:cubicBezTo>
                  <a:cubicBezTo>
                    <a:pt x="44" y="359"/>
                    <a:pt x="43" y="357"/>
                    <a:pt x="43" y="357"/>
                  </a:cubicBezTo>
                  <a:cubicBezTo>
                    <a:pt x="41" y="357"/>
                    <a:pt x="43" y="359"/>
                    <a:pt x="42" y="360"/>
                  </a:cubicBezTo>
                  <a:cubicBezTo>
                    <a:pt x="42" y="361"/>
                    <a:pt x="41" y="360"/>
                    <a:pt x="40" y="361"/>
                  </a:cubicBezTo>
                  <a:cubicBezTo>
                    <a:pt x="40" y="362"/>
                    <a:pt x="39" y="362"/>
                    <a:pt x="39" y="362"/>
                  </a:cubicBezTo>
                  <a:cubicBezTo>
                    <a:pt x="39" y="360"/>
                    <a:pt x="40" y="360"/>
                    <a:pt x="39" y="359"/>
                  </a:cubicBezTo>
                  <a:cubicBezTo>
                    <a:pt x="38" y="359"/>
                    <a:pt x="37" y="358"/>
                    <a:pt x="36" y="358"/>
                  </a:cubicBezTo>
                  <a:cubicBezTo>
                    <a:pt x="36" y="360"/>
                    <a:pt x="37" y="362"/>
                    <a:pt x="37" y="363"/>
                  </a:cubicBezTo>
                  <a:cubicBezTo>
                    <a:pt x="35" y="365"/>
                    <a:pt x="34" y="363"/>
                    <a:pt x="33" y="362"/>
                  </a:cubicBezTo>
                  <a:cubicBezTo>
                    <a:pt x="31" y="361"/>
                    <a:pt x="32" y="362"/>
                    <a:pt x="32" y="362"/>
                  </a:cubicBezTo>
                  <a:cubicBezTo>
                    <a:pt x="31" y="363"/>
                    <a:pt x="32" y="367"/>
                    <a:pt x="30" y="367"/>
                  </a:cubicBezTo>
                  <a:cubicBezTo>
                    <a:pt x="29" y="367"/>
                    <a:pt x="27" y="368"/>
                    <a:pt x="26" y="368"/>
                  </a:cubicBezTo>
                  <a:cubicBezTo>
                    <a:pt x="26" y="369"/>
                    <a:pt x="25" y="374"/>
                    <a:pt x="23" y="373"/>
                  </a:cubicBezTo>
                  <a:cubicBezTo>
                    <a:pt x="23" y="373"/>
                    <a:pt x="20" y="376"/>
                    <a:pt x="20" y="376"/>
                  </a:cubicBezTo>
                  <a:cubicBezTo>
                    <a:pt x="20" y="377"/>
                    <a:pt x="21" y="376"/>
                    <a:pt x="22" y="377"/>
                  </a:cubicBezTo>
                  <a:cubicBezTo>
                    <a:pt x="23" y="378"/>
                    <a:pt x="22" y="379"/>
                    <a:pt x="21" y="380"/>
                  </a:cubicBezTo>
                  <a:cubicBezTo>
                    <a:pt x="20" y="381"/>
                    <a:pt x="20" y="382"/>
                    <a:pt x="20" y="384"/>
                  </a:cubicBezTo>
                  <a:cubicBezTo>
                    <a:pt x="21" y="385"/>
                    <a:pt x="21" y="387"/>
                    <a:pt x="22" y="388"/>
                  </a:cubicBezTo>
                  <a:cubicBezTo>
                    <a:pt x="23" y="389"/>
                    <a:pt x="24" y="390"/>
                    <a:pt x="25" y="390"/>
                  </a:cubicBezTo>
                  <a:cubicBezTo>
                    <a:pt x="27" y="392"/>
                    <a:pt x="27" y="393"/>
                    <a:pt x="28" y="395"/>
                  </a:cubicBezTo>
                  <a:cubicBezTo>
                    <a:pt x="29" y="396"/>
                    <a:pt x="30" y="397"/>
                    <a:pt x="30" y="398"/>
                  </a:cubicBezTo>
                  <a:cubicBezTo>
                    <a:pt x="31" y="401"/>
                    <a:pt x="29" y="403"/>
                    <a:pt x="27" y="405"/>
                  </a:cubicBezTo>
                  <a:cubicBezTo>
                    <a:pt x="26" y="407"/>
                    <a:pt x="23" y="410"/>
                    <a:pt x="25" y="413"/>
                  </a:cubicBezTo>
                  <a:cubicBezTo>
                    <a:pt x="26" y="416"/>
                    <a:pt x="27" y="419"/>
                    <a:pt x="28" y="422"/>
                  </a:cubicBezTo>
                  <a:cubicBezTo>
                    <a:pt x="29" y="423"/>
                    <a:pt x="33" y="431"/>
                    <a:pt x="31" y="432"/>
                  </a:cubicBezTo>
                  <a:cubicBezTo>
                    <a:pt x="30" y="433"/>
                    <a:pt x="30" y="431"/>
                    <a:pt x="29" y="432"/>
                  </a:cubicBezTo>
                  <a:cubicBezTo>
                    <a:pt x="28" y="433"/>
                    <a:pt x="29" y="433"/>
                    <a:pt x="29" y="433"/>
                  </a:cubicBezTo>
                  <a:cubicBezTo>
                    <a:pt x="29" y="435"/>
                    <a:pt x="29" y="437"/>
                    <a:pt x="28" y="438"/>
                  </a:cubicBezTo>
                  <a:cubicBezTo>
                    <a:pt x="27" y="439"/>
                    <a:pt x="28" y="439"/>
                    <a:pt x="29" y="439"/>
                  </a:cubicBezTo>
                  <a:cubicBezTo>
                    <a:pt x="29" y="439"/>
                    <a:pt x="29" y="439"/>
                    <a:pt x="29" y="440"/>
                  </a:cubicBezTo>
                  <a:cubicBezTo>
                    <a:pt x="30" y="441"/>
                    <a:pt x="28" y="441"/>
                    <a:pt x="28" y="442"/>
                  </a:cubicBezTo>
                  <a:cubicBezTo>
                    <a:pt x="27" y="443"/>
                    <a:pt x="28" y="445"/>
                    <a:pt x="29" y="446"/>
                  </a:cubicBezTo>
                  <a:cubicBezTo>
                    <a:pt x="30" y="446"/>
                    <a:pt x="33" y="447"/>
                    <a:pt x="31" y="449"/>
                  </a:cubicBezTo>
                  <a:cubicBezTo>
                    <a:pt x="28" y="451"/>
                    <a:pt x="32" y="454"/>
                    <a:pt x="34" y="455"/>
                  </a:cubicBezTo>
                  <a:cubicBezTo>
                    <a:pt x="36" y="457"/>
                    <a:pt x="33" y="460"/>
                    <a:pt x="32" y="461"/>
                  </a:cubicBezTo>
                  <a:cubicBezTo>
                    <a:pt x="31" y="463"/>
                    <a:pt x="30" y="463"/>
                    <a:pt x="32" y="464"/>
                  </a:cubicBezTo>
                  <a:cubicBezTo>
                    <a:pt x="33" y="466"/>
                    <a:pt x="34" y="466"/>
                    <a:pt x="35" y="467"/>
                  </a:cubicBezTo>
                  <a:cubicBezTo>
                    <a:pt x="37" y="469"/>
                    <a:pt x="39" y="471"/>
                    <a:pt x="40" y="473"/>
                  </a:cubicBezTo>
                  <a:cubicBezTo>
                    <a:pt x="41" y="475"/>
                    <a:pt x="41" y="475"/>
                    <a:pt x="40" y="477"/>
                  </a:cubicBezTo>
                  <a:cubicBezTo>
                    <a:pt x="39" y="479"/>
                    <a:pt x="39" y="481"/>
                    <a:pt x="37" y="482"/>
                  </a:cubicBezTo>
                  <a:cubicBezTo>
                    <a:pt x="34" y="487"/>
                    <a:pt x="31" y="491"/>
                    <a:pt x="27" y="496"/>
                  </a:cubicBezTo>
                  <a:cubicBezTo>
                    <a:pt x="25" y="498"/>
                    <a:pt x="24" y="500"/>
                    <a:pt x="22" y="502"/>
                  </a:cubicBezTo>
                  <a:cubicBezTo>
                    <a:pt x="20" y="504"/>
                    <a:pt x="17" y="506"/>
                    <a:pt x="16" y="509"/>
                  </a:cubicBezTo>
                  <a:cubicBezTo>
                    <a:pt x="17" y="510"/>
                    <a:pt x="20" y="506"/>
                    <a:pt x="22" y="506"/>
                  </a:cubicBezTo>
                  <a:cubicBezTo>
                    <a:pt x="22" y="506"/>
                    <a:pt x="21" y="509"/>
                    <a:pt x="21" y="509"/>
                  </a:cubicBezTo>
                  <a:cubicBezTo>
                    <a:pt x="21" y="509"/>
                    <a:pt x="21" y="508"/>
                    <a:pt x="20" y="508"/>
                  </a:cubicBezTo>
                  <a:cubicBezTo>
                    <a:pt x="19" y="508"/>
                    <a:pt x="22" y="512"/>
                    <a:pt x="22" y="511"/>
                  </a:cubicBezTo>
                  <a:cubicBezTo>
                    <a:pt x="23" y="511"/>
                    <a:pt x="23" y="513"/>
                    <a:pt x="24" y="513"/>
                  </a:cubicBezTo>
                  <a:cubicBezTo>
                    <a:pt x="25" y="514"/>
                    <a:pt x="25" y="514"/>
                    <a:pt x="27" y="513"/>
                  </a:cubicBezTo>
                  <a:cubicBezTo>
                    <a:pt x="28" y="513"/>
                    <a:pt x="28" y="513"/>
                    <a:pt x="30" y="514"/>
                  </a:cubicBezTo>
                  <a:cubicBezTo>
                    <a:pt x="30" y="515"/>
                    <a:pt x="30" y="515"/>
                    <a:pt x="30" y="516"/>
                  </a:cubicBezTo>
                  <a:cubicBezTo>
                    <a:pt x="31" y="516"/>
                    <a:pt x="31" y="516"/>
                    <a:pt x="32" y="516"/>
                  </a:cubicBezTo>
                  <a:cubicBezTo>
                    <a:pt x="33" y="517"/>
                    <a:pt x="31" y="517"/>
                    <a:pt x="30" y="517"/>
                  </a:cubicBezTo>
                  <a:cubicBezTo>
                    <a:pt x="29" y="517"/>
                    <a:pt x="27" y="516"/>
                    <a:pt x="26" y="516"/>
                  </a:cubicBezTo>
                  <a:cubicBezTo>
                    <a:pt x="25" y="516"/>
                    <a:pt x="24" y="516"/>
                    <a:pt x="23" y="517"/>
                  </a:cubicBezTo>
                  <a:cubicBezTo>
                    <a:pt x="25" y="519"/>
                    <a:pt x="22" y="518"/>
                    <a:pt x="21" y="518"/>
                  </a:cubicBezTo>
                  <a:cubicBezTo>
                    <a:pt x="21" y="518"/>
                    <a:pt x="21" y="518"/>
                    <a:pt x="20" y="518"/>
                  </a:cubicBezTo>
                  <a:cubicBezTo>
                    <a:pt x="19" y="519"/>
                    <a:pt x="20" y="520"/>
                    <a:pt x="20" y="520"/>
                  </a:cubicBezTo>
                  <a:cubicBezTo>
                    <a:pt x="18" y="521"/>
                    <a:pt x="18" y="519"/>
                    <a:pt x="18" y="519"/>
                  </a:cubicBezTo>
                  <a:cubicBezTo>
                    <a:pt x="16" y="519"/>
                    <a:pt x="17" y="522"/>
                    <a:pt x="17" y="523"/>
                  </a:cubicBezTo>
                  <a:cubicBezTo>
                    <a:pt x="18" y="524"/>
                    <a:pt x="18" y="524"/>
                    <a:pt x="17" y="525"/>
                  </a:cubicBezTo>
                  <a:cubicBezTo>
                    <a:pt x="16" y="527"/>
                    <a:pt x="15" y="529"/>
                    <a:pt x="14" y="531"/>
                  </a:cubicBezTo>
                  <a:cubicBezTo>
                    <a:pt x="12" y="533"/>
                    <a:pt x="13" y="536"/>
                    <a:pt x="14" y="538"/>
                  </a:cubicBezTo>
                  <a:cubicBezTo>
                    <a:pt x="14" y="540"/>
                    <a:pt x="14" y="541"/>
                    <a:pt x="15" y="542"/>
                  </a:cubicBezTo>
                  <a:cubicBezTo>
                    <a:pt x="15" y="543"/>
                    <a:pt x="16" y="543"/>
                    <a:pt x="15" y="544"/>
                  </a:cubicBezTo>
                  <a:cubicBezTo>
                    <a:pt x="15" y="544"/>
                    <a:pt x="14" y="545"/>
                    <a:pt x="14" y="545"/>
                  </a:cubicBezTo>
                  <a:cubicBezTo>
                    <a:pt x="13" y="546"/>
                    <a:pt x="12" y="547"/>
                    <a:pt x="12" y="548"/>
                  </a:cubicBezTo>
                  <a:cubicBezTo>
                    <a:pt x="14" y="548"/>
                    <a:pt x="13" y="549"/>
                    <a:pt x="14" y="550"/>
                  </a:cubicBezTo>
                  <a:cubicBezTo>
                    <a:pt x="15" y="551"/>
                    <a:pt x="17" y="551"/>
                    <a:pt x="16" y="553"/>
                  </a:cubicBezTo>
                  <a:cubicBezTo>
                    <a:pt x="15" y="554"/>
                    <a:pt x="15" y="555"/>
                    <a:pt x="14" y="557"/>
                  </a:cubicBezTo>
                  <a:cubicBezTo>
                    <a:pt x="16" y="557"/>
                    <a:pt x="15" y="556"/>
                    <a:pt x="16" y="558"/>
                  </a:cubicBezTo>
                  <a:cubicBezTo>
                    <a:pt x="17" y="558"/>
                    <a:pt x="17" y="559"/>
                    <a:pt x="17" y="560"/>
                  </a:cubicBezTo>
                  <a:cubicBezTo>
                    <a:pt x="17" y="560"/>
                    <a:pt x="17" y="560"/>
                    <a:pt x="17" y="560"/>
                  </a:cubicBezTo>
                  <a:cubicBezTo>
                    <a:pt x="18" y="561"/>
                    <a:pt x="19" y="565"/>
                    <a:pt x="18" y="565"/>
                  </a:cubicBezTo>
                  <a:cubicBezTo>
                    <a:pt x="18" y="567"/>
                    <a:pt x="18" y="566"/>
                    <a:pt x="19" y="566"/>
                  </a:cubicBezTo>
                  <a:cubicBezTo>
                    <a:pt x="20" y="566"/>
                    <a:pt x="20" y="566"/>
                    <a:pt x="20" y="566"/>
                  </a:cubicBezTo>
                  <a:cubicBezTo>
                    <a:pt x="21" y="566"/>
                    <a:pt x="21" y="566"/>
                    <a:pt x="21" y="566"/>
                  </a:cubicBezTo>
                  <a:cubicBezTo>
                    <a:pt x="22" y="567"/>
                    <a:pt x="22" y="567"/>
                    <a:pt x="22" y="567"/>
                  </a:cubicBezTo>
                  <a:cubicBezTo>
                    <a:pt x="23" y="568"/>
                    <a:pt x="23" y="566"/>
                    <a:pt x="25" y="567"/>
                  </a:cubicBezTo>
                  <a:cubicBezTo>
                    <a:pt x="25" y="568"/>
                    <a:pt x="26" y="567"/>
                    <a:pt x="27" y="568"/>
                  </a:cubicBezTo>
                  <a:cubicBezTo>
                    <a:pt x="27" y="569"/>
                    <a:pt x="26" y="569"/>
                    <a:pt x="26" y="571"/>
                  </a:cubicBezTo>
                  <a:cubicBezTo>
                    <a:pt x="27" y="570"/>
                    <a:pt x="27" y="569"/>
                    <a:pt x="29" y="570"/>
                  </a:cubicBezTo>
                  <a:cubicBezTo>
                    <a:pt x="30" y="567"/>
                    <a:pt x="33" y="570"/>
                    <a:pt x="34" y="571"/>
                  </a:cubicBezTo>
                  <a:cubicBezTo>
                    <a:pt x="36" y="573"/>
                    <a:pt x="37" y="571"/>
                    <a:pt x="37" y="574"/>
                  </a:cubicBezTo>
                  <a:cubicBezTo>
                    <a:pt x="36" y="575"/>
                    <a:pt x="35" y="576"/>
                    <a:pt x="37" y="577"/>
                  </a:cubicBezTo>
                  <a:cubicBezTo>
                    <a:pt x="37" y="578"/>
                    <a:pt x="37" y="579"/>
                    <a:pt x="36" y="580"/>
                  </a:cubicBezTo>
                  <a:cubicBezTo>
                    <a:pt x="34" y="579"/>
                    <a:pt x="37" y="582"/>
                    <a:pt x="37" y="582"/>
                  </a:cubicBezTo>
                  <a:cubicBezTo>
                    <a:pt x="38" y="583"/>
                    <a:pt x="38" y="584"/>
                    <a:pt x="39" y="585"/>
                  </a:cubicBezTo>
                  <a:cubicBezTo>
                    <a:pt x="39" y="586"/>
                    <a:pt x="39" y="587"/>
                    <a:pt x="39" y="587"/>
                  </a:cubicBezTo>
                  <a:cubicBezTo>
                    <a:pt x="40" y="588"/>
                    <a:pt x="41" y="588"/>
                    <a:pt x="42" y="589"/>
                  </a:cubicBezTo>
                  <a:cubicBezTo>
                    <a:pt x="43" y="590"/>
                    <a:pt x="42" y="592"/>
                    <a:pt x="43" y="593"/>
                  </a:cubicBezTo>
                  <a:cubicBezTo>
                    <a:pt x="44" y="593"/>
                    <a:pt x="45" y="592"/>
                    <a:pt x="46" y="594"/>
                  </a:cubicBezTo>
                  <a:cubicBezTo>
                    <a:pt x="47" y="594"/>
                    <a:pt x="46" y="595"/>
                    <a:pt x="47" y="596"/>
                  </a:cubicBezTo>
                  <a:cubicBezTo>
                    <a:pt x="48" y="597"/>
                    <a:pt x="49" y="597"/>
                    <a:pt x="48" y="598"/>
                  </a:cubicBezTo>
                  <a:cubicBezTo>
                    <a:pt x="48" y="598"/>
                    <a:pt x="47" y="599"/>
                    <a:pt x="46" y="600"/>
                  </a:cubicBezTo>
                  <a:cubicBezTo>
                    <a:pt x="43" y="602"/>
                    <a:pt x="43" y="599"/>
                    <a:pt x="40" y="599"/>
                  </a:cubicBezTo>
                  <a:cubicBezTo>
                    <a:pt x="37" y="600"/>
                    <a:pt x="40" y="603"/>
                    <a:pt x="41" y="604"/>
                  </a:cubicBezTo>
                  <a:cubicBezTo>
                    <a:pt x="41" y="604"/>
                    <a:pt x="41" y="606"/>
                    <a:pt x="41" y="606"/>
                  </a:cubicBezTo>
                  <a:cubicBezTo>
                    <a:pt x="41" y="608"/>
                    <a:pt x="41" y="610"/>
                    <a:pt x="42" y="611"/>
                  </a:cubicBezTo>
                  <a:cubicBezTo>
                    <a:pt x="42" y="611"/>
                    <a:pt x="42" y="611"/>
                    <a:pt x="42" y="612"/>
                  </a:cubicBezTo>
                  <a:cubicBezTo>
                    <a:pt x="42" y="612"/>
                    <a:pt x="42" y="612"/>
                    <a:pt x="42" y="612"/>
                  </a:cubicBezTo>
                  <a:cubicBezTo>
                    <a:pt x="44" y="612"/>
                    <a:pt x="45" y="613"/>
                    <a:pt x="46" y="611"/>
                  </a:cubicBezTo>
                  <a:cubicBezTo>
                    <a:pt x="47" y="610"/>
                    <a:pt x="45" y="610"/>
                    <a:pt x="48" y="609"/>
                  </a:cubicBezTo>
                  <a:cubicBezTo>
                    <a:pt x="48" y="609"/>
                    <a:pt x="49" y="610"/>
                    <a:pt x="49" y="610"/>
                  </a:cubicBezTo>
                  <a:cubicBezTo>
                    <a:pt x="50" y="610"/>
                    <a:pt x="50" y="609"/>
                    <a:pt x="51" y="609"/>
                  </a:cubicBezTo>
                  <a:cubicBezTo>
                    <a:pt x="52" y="609"/>
                    <a:pt x="54" y="608"/>
                    <a:pt x="54" y="609"/>
                  </a:cubicBezTo>
                  <a:cubicBezTo>
                    <a:pt x="55" y="610"/>
                    <a:pt x="55" y="608"/>
                    <a:pt x="56" y="609"/>
                  </a:cubicBezTo>
                  <a:cubicBezTo>
                    <a:pt x="56" y="609"/>
                    <a:pt x="57" y="611"/>
                    <a:pt x="57" y="611"/>
                  </a:cubicBezTo>
                  <a:cubicBezTo>
                    <a:pt x="58" y="612"/>
                    <a:pt x="58" y="613"/>
                    <a:pt x="58" y="613"/>
                  </a:cubicBezTo>
                  <a:cubicBezTo>
                    <a:pt x="58" y="614"/>
                    <a:pt x="59" y="614"/>
                    <a:pt x="59" y="614"/>
                  </a:cubicBezTo>
                  <a:cubicBezTo>
                    <a:pt x="61" y="615"/>
                    <a:pt x="58" y="617"/>
                    <a:pt x="58" y="617"/>
                  </a:cubicBezTo>
                  <a:cubicBezTo>
                    <a:pt x="58" y="617"/>
                    <a:pt x="59" y="619"/>
                    <a:pt x="59" y="620"/>
                  </a:cubicBezTo>
                  <a:cubicBezTo>
                    <a:pt x="59" y="620"/>
                    <a:pt x="59" y="621"/>
                    <a:pt x="58" y="621"/>
                  </a:cubicBezTo>
                  <a:cubicBezTo>
                    <a:pt x="60" y="621"/>
                    <a:pt x="62" y="621"/>
                    <a:pt x="63" y="621"/>
                  </a:cubicBezTo>
                  <a:cubicBezTo>
                    <a:pt x="64" y="622"/>
                    <a:pt x="64" y="621"/>
                    <a:pt x="65" y="622"/>
                  </a:cubicBezTo>
                  <a:cubicBezTo>
                    <a:pt x="65" y="622"/>
                    <a:pt x="65" y="623"/>
                    <a:pt x="66" y="623"/>
                  </a:cubicBezTo>
                  <a:cubicBezTo>
                    <a:pt x="66" y="625"/>
                    <a:pt x="67" y="625"/>
                    <a:pt x="67" y="626"/>
                  </a:cubicBezTo>
                  <a:cubicBezTo>
                    <a:pt x="67" y="628"/>
                    <a:pt x="67" y="628"/>
                    <a:pt x="68" y="630"/>
                  </a:cubicBezTo>
                  <a:cubicBezTo>
                    <a:pt x="68" y="630"/>
                    <a:pt x="68" y="630"/>
                    <a:pt x="68" y="630"/>
                  </a:cubicBezTo>
                  <a:cubicBezTo>
                    <a:pt x="69" y="630"/>
                    <a:pt x="75" y="630"/>
                    <a:pt x="75" y="632"/>
                  </a:cubicBezTo>
                  <a:cubicBezTo>
                    <a:pt x="75" y="632"/>
                    <a:pt x="76" y="631"/>
                    <a:pt x="76" y="631"/>
                  </a:cubicBezTo>
                  <a:cubicBezTo>
                    <a:pt x="77" y="630"/>
                    <a:pt x="77" y="630"/>
                    <a:pt x="78" y="631"/>
                  </a:cubicBezTo>
                  <a:cubicBezTo>
                    <a:pt x="79" y="630"/>
                    <a:pt x="80" y="630"/>
                    <a:pt x="81" y="630"/>
                  </a:cubicBezTo>
                  <a:cubicBezTo>
                    <a:pt x="82" y="631"/>
                    <a:pt x="82" y="635"/>
                    <a:pt x="85" y="635"/>
                  </a:cubicBezTo>
                  <a:cubicBezTo>
                    <a:pt x="85" y="635"/>
                    <a:pt x="85" y="634"/>
                    <a:pt x="86" y="634"/>
                  </a:cubicBezTo>
                  <a:cubicBezTo>
                    <a:pt x="86" y="634"/>
                    <a:pt x="89" y="635"/>
                    <a:pt x="89" y="635"/>
                  </a:cubicBezTo>
                  <a:cubicBezTo>
                    <a:pt x="89" y="635"/>
                    <a:pt x="90" y="636"/>
                    <a:pt x="90" y="636"/>
                  </a:cubicBezTo>
                  <a:cubicBezTo>
                    <a:pt x="90" y="636"/>
                    <a:pt x="91" y="636"/>
                    <a:pt x="91" y="636"/>
                  </a:cubicBezTo>
                  <a:cubicBezTo>
                    <a:pt x="92" y="636"/>
                    <a:pt x="93" y="637"/>
                    <a:pt x="95" y="637"/>
                  </a:cubicBezTo>
                  <a:cubicBezTo>
                    <a:pt x="95" y="637"/>
                    <a:pt x="95" y="638"/>
                    <a:pt x="95" y="638"/>
                  </a:cubicBezTo>
                  <a:cubicBezTo>
                    <a:pt x="96" y="638"/>
                    <a:pt x="96" y="639"/>
                    <a:pt x="96" y="639"/>
                  </a:cubicBezTo>
                  <a:cubicBezTo>
                    <a:pt x="97" y="639"/>
                    <a:pt x="97" y="638"/>
                    <a:pt x="97" y="638"/>
                  </a:cubicBezTo>
                  <a:cubicBezTo>
                    <a:pt x="98" y="638"/>
                    <a:pt x="98" y="638"/>
                    <a:pt x="98" y="638"/>
                  </a:cubicBezTo>
                  <a:cubicBezTo>
                    <a:pt x="99" y="641"/>
                    <a:pt x="98" y="642"/>
                    <a:pt x="97" y="644"/>
                  </a:cubicBezTo>
                  <a:cubicBezTo>
                    <a:pt x="96" y="645"/>
                    <a:pt x="95" y="644"/>
                    <a:pt x="96" y="646"/>
                  </a:cubicBezTo>
                  <a:cubicBezTo>
                    <a:pt x="97" y="646"/>
                    <a:pt x="98" y="645"/>
                    <a:pt x="98" y="646"/>
                  </a:cubicBezTo>
                  <a:cubicBezTo>
                    <a:pt x="98" y="647"/>
                    <a:pt x="96" y="646"/>
                    <a:pt x="96" y="648"/>
                  </a:cubicBezTo>
                  <a:cubicBezTo>
                    <a:pt x="96" y="648"/>
                    <a:pt x="96" y="649"/>
                    <a:pt x="97" y="649"/>
                  </a:cubicBezTo>
                  <a:cubicBezTo>
                    <a:pt x="97" y="650"/>
                    <a:pt x="97" y="651"/>
                    <a:pt x="97" y="652"/>
                  </a:cubicBezTo>
                  <a:cubicBezTo>
                    <a:pt x="98" y="652"/>
                    <a:pt x="96" y="654"/>
                    <a:pt x="96" y="655"/>
                  </a:cubicBezTo>
                  <a:cubicBezTo>
                    <a:pt x="96" y="655"/>
                    <a:pt x="96" y="655"/>
                    <a:pt x="96" y="655"/>
                  </a:cubicBezTo>
                  <a:cubicBezTo>
                    <a:pt x="96" y="657"/>
                    <a:pt x="95" y="656"/>
                    <a:pt x="93" y="656"/>
                  </a:cubicBezTo>
                  <a:cubicBezTo>
                    <a:pt x="91" y="656"/>
                    <a:pt x="91" y="656"/>
                    <a:pt x="89" y="658"/>
                  </a:cubicBezTo>
                  <a:cubicBezTo>
                    <a:pt x="88" y="658"/>
                    <a:pt x="85" y="659"/>
                    <a:pt x="86" y="662"/>
                  </a:cubicBezTo>
                  <a:cubicBezTo>
                    <a:pt x="86" y="662"/>
                    <a:pt x="86" y="662"/>
                    <a:pt x="86" y="662"/>
                  </a:cubicBezTo>
                  <a:cubicBezTo>
                    <a:pt x="86" y="662"/>
                    <a:pt x="85" y="663"/>
                    <a:pt x="86" y="664"/>
                  </a:cubicBezTo>
                  <a:cubicBezTo>
                    <a:pt x="87" y="663"/>
                    <a:pt x="89" y="663"/>
                    <a:pt x="90" y="663"/>
                  </a:cubicBezTo>
                  <a:cubicBezTo>
                    <a:pt x="91" y="662"/>
                    <a:pt x="93" y="661"/>
                    <a:pt x="93" y="663"/>
                  </a:cubicBezTo>
                  <a:cubicBezTo>
                    <a:pt x="94" y="666"/>
                    <a:pt x="87" y="665"/>
                    <a:pt x="87" y="667"/>
                  </a:cubicBezTo>
                  <a:cubicBezTo>
                    <a:pt x="87" y="667"/>
                    <a:pt x="87" y="667"/>
                    <a:pt x="87" y="667"/>
                  </a:cubicBezTo>
                  <a:cubicBezTo>
                    <a:pt x="87" y="667"/>
                    <a:pt x="87" y="667"/>
                    <a:pt x="88" y="667"/>
                  </a:cubicBezTo>
                  <a:cubicBezTo>
                    <a:pt x="88" y="668"/>
                    <a:pt x="88" y="668"/>
                    <a:pt x="88" y="668"/>
                  </a:cubicBezTo>
                  <a:cubicBezTo>
                    <a:pt x="87" y="669"/>
                    <a:pt x="86" y="668"/>
                    <a:pt x="85" y="668"/>
                  </a:cubicBezTo>
                  <a:cubicBezTo>
                    <a:pt x="85" y="668"/>
                    <a:pt x="83" y="668"/>
                    <a:pt x="83" y="668"/>
                  </a:cubicBezTo>
                  <a:cubicBezTo>
                    <a:pt x="83" y="669"/>
                    <a:pt x="83" y="669"/>
                    <a:pt x="83" y="669"/>
                  </a:cubicBezTo>
                  <a:cubicBezTo>
                    <a:pt x="83" y="670"/>
                    <a:pt x="88" y="673"/>
                    <a:pt x="88" y="674"/>
                  </a:cubicBezTo>
                  <a:cubicBezTo>
                    <a:pt x="88" y="674"/>
                    <a:pt x="86" y="673"/>
                    <a:pt x="86" y="673"/>
                  </a:cubicBezTo>
                  <a:cubicBezTo>
                    <a:pt x="85" y="673"/>
                    <a:pt x="85" y="675"/>
                    <a:pt x="85" y="676"/>
                  </a:cubicBezTo>
                  <a:cubicBezTo>
                    <a:pt x="84" y="675"/>
                    <a:pt x="84" y="675"/>
                    <a:pt x="84" y="674"/>
                  </a:cubicBezTo>
                  <a:cubicBezTo>
                    <a:pt x="83" y="675"/>
                    <a:pt x="83" y="676"/>
                    <a:pt x="83" y="677"/>
                  </a:cubicBezTo>
                  <a:cubicBezTo>
                    <a:pt x="83" y="677"/>
                    <a:pt x="82" y="678"/>
                    <a:pt x="82" y="678"/>
                  </a:cubicBezTo>
                  <a:cubicBezTo>
                    <a:pt x="82" y="679"/>
                    <a:pt x="82" y="679"/>
                    <a:pt x="82" y="679"/>
                  </a:cubicBezTo>
                  <a:cubicBezTo>
                    <a:pt x="82" y="680"/>
                    <a:pt x="82" y="680"/>
                    <a:pt x="82" y="681"/>
                  </a:cubicBezTo>
                  <a:cubicBezTo>
                    <a:pt x="82" y="681"/>
                    <a:pt x="82" y="681"/>
                    <a:pt x="81" y="681"/>
                  </a:cubicBezTo>
                  <a:cubicBezTo>
                    <a:pt x="81" y="681"/>
                    <a:pt x="79" y="681"/>
                    <a:pt x="79" y="682"/>
                  </a:cubicBezTo>
                  <a:cubicBezTo>
                    <a:pt x="79" y="682"/>
                    <a:pt x="75" y="679"/>
                    <a:pt x="76" y="681"/>
                  </a:cubicBezTo>
                  <a:cubicBezTo>
                    <a:pt x="77" y="681"/>
                    <a:pt x="77" y="681"/>
                    <a:pt x="77" y="681"/>
                  </a:cubicBezTo>
                  <a:cubicBezTo>
                    <a:pt x="77" y="682"/>
                    <a:pt x="75" y="682"/>
                    <a:pt x="75" y="682"/>
                  </a:cubicBezTo>
                  <a:cubicBezTo>
                    <a:pt x="75" y="683"/>
                    <a:pt x="78" y="684"/>
                    <a:pt x="78" y="684"/>
                  </a:cubicBezTo>
                  <a:cubicBezTo>
                    <a:pt x="79" y="685"/>
                    <a:pt x="79" y="686"/>
                    <a:pt x="80" y="687"/>
                  </a:cubicBezTo>
                  <a:cubicBezTo>
                    <a:pt x="81" y="687"/>
                    <a:pt x="82" y="687"/>
                    <a:pt x="83" y="687"/>
                  </a:cubicBezTo>
                  <a:cubicBezTo>
                    <a:pt x="83" y="686"/>
                    <a:pt x="84" y="688"/>
                    <a:pt x="84" y="688"/>
                  </a:cubicBezTo>
                  <a:cubicBezTo>
                    <a:pt x="86" y="690"/>
                    <a:pt x="87" y="690"/>
                    <a:pt x="89" y="691"/>
                  </a:cubicBezTo>
                  <a:cubicBezTo>
                    <a:pt x="90" y="692"/>
                    <a:pt x="92" y="693"/>
                    <a:pt x="93" y="694"/>
                  </a:cubicBezTo>
                  <a:cubicBezTo>
                    <a:pt x="93" y="695"/>
                    <a:pt x="95" y="696"/>
                    <a:pt x="96" y="697"/>
                  </a:cubicBezTo>
                  <a:cubicBezTo>
                    <a:pt x="97" y="698"/>
                    <a:pt x="98" y="700"/>
                    <a:pt x="99" y="700"/>
                  </a:cubicBezTo>
                  <a:cubicBezTo>
                    <a:pt x="100" y="701"/>
                    <a:pt x="100" y="701"/>
                    <a:pt x="101" y="702"/>
                  </a:cubicBezTo>
                  <a:cubicBezTo>
                    <a:pt x="102" y="702"/>
                    <a:pt x="104" y="702"/>
                    <a:pt x="104" y="703"/>
                  </a:cubicBezTo>
                  <a:cubicBezTo>
                    <a:pt x="106" y="704"/>
                    <a:pt x="107" y="706"/>
                    <a:pt x="108" y="707"/>
                  </a:cubicBezTo>
                  <a:cubicBezTo>
                    <a:pt x="109" y="709"/>
                    <a:pt x="110" y="712"/>
                    <a:pt x="109" y="714"/>
                  </a:cubicBezTo>
                  <a:cubicBezTo>
                    <a:pt x="108" y="718"/>
                    <a:pt x="102" y="722"/>
                    <a:pt x="98" y="721"/>
                  </a:cubicBezTo>
                  <a:cubicBezTo>
                    <a:pt x="96" y="721"/>
                    <a:pt x="94" y="720"/>
                    <a:pt x="92" y="720"/>
                  </a:cubicBezTo>
                  <a:cubicBezTo>
                    <a:pt x="90" y="721"/>
                    <a:pt x="88" y="722"/>
                    <a:pt x="87" y="722"/>
                  </a:cubicBezTo>
                  <a:cubicBezTo>
                    <a:pt x="87" y="722"/>
                    <a:pt x="87" y="722"/>
                    <a:pt x="87" y="722"/>
                  </a:cubicBezTo>
                  <a:cubicBezTo>
                    <a:pt x="85" y="722"/>
                    <a:pt x="84" y="720"/>
                    <a:pt x="82" y="720"/>
                  </a:cubicBezTo>
                  <a:cubicBezTo>
                    <a:pt x="82" y="720"/>
                    <a:pt x="81" y="720"/>
                    <a:pt x="80" y="720"/>
                  </a:cubicBezTo>
                  <a:cubicBezTo>
                    <a:pt x="78" y="720"/>
                    <a:pt x="79" y="719"/>
                    <a:pt x="78" y="719"/>
                  </a:cubicBezTo>
                  <a:cubicBezTo>
                    <a:pt x="77" y="718"/>
                    <a:pt x="76" y="718"/>
                    <a:pt x="76" y="718"/>
                  </a:cubicBezTo>
                  <a:cubicBezTo>
                    <a:pt x="75" y="718"/>
                    <a:pt x="75" y="719"/>
                    <a:pt x="74" y="719"/>
                  </a:cubicBezTo>
                  <a:cubicBezTo>
                    <a:pt x="72" y="719"/>
                    <a:pt x="73" y="716"/>
                    <a:pt x="71" y="715"/>
                  </a:cubicBezTo>
                  <a:cubicBezTo>
                    <a:pt x="70" y="714"/>
                    <a:pt x="68" y="715"/>
                    <a:pt x="67" y="715"/>
                  </a:cubicBezTo>
                  <a:cubicBezTo>
                    <a:pt x="65" y="714"/>
                    <a:pt x="66" y="713"/>
                    <a:pt x="65" y="712"/>
                  </a:cubicBezTo>
                  <a:cubicBezTo>
                    <a:pt x="64" y="711"/>
                    <a:pt x="63" y="712"/>
                    <a:pt x="61" y="712"/>
                  </a:cubicBezTo>
                  <a:cubicBezTo>
                    <a:pt x="58" y="713"/>
                    <a:pt x="56" y="712"/>
                    <a:pt x="53" y="712"/>
                  </a:cubicBezTo>
                  <a:cubicBezTo>
                    <a:pt x="49" y="713"/>
                    <a:pt x="46" y="715"/>
                    <a:pt x="42" y="717"/>
                  </a:cubicBezTo>
                  <a:cubicBezTo>
                    <a:pt x="40" y="718"/>
                    <a:pt x="40" y="720"/>
                    <a:pt x="38" y="720"/>
                  </a:cubicBezTo>
                  <a:cubicBezTo>
                    <a:pt x="36" y="721"/>
                    <a:pt x="34" y="719"/>
                    <a:pt x="33" y="719"/>
                  </a:cubicBezTo>
                  <a:cubicBezTo>
                    <a:pt x="31" y="719"/>
                    <a:pt x="30" y="720"/>
                    <a:pt x="29" y="719"/>
                  </a:cubicBezTo>
                  <a:cubicBezTo>
                    <a:pt x="28" y="719"/>
                    <a:pt x="26" y="719"/>
                    <a:pt x="26" y="719"/>
                  </a:cubicBezTo>
                  <a:cubicBezTo>
                    <a:pt x="23" y="720"/>
                    <a:pt x="24" y="721"/>
                    <a:pt x="25" y="722"/>
                  </a:cubicBezTo>
                  <a:cubicBezTo>
                    <a:pt x="27" y="723"/>
                    <a:pt x="28" y="723"/>
                    <a:pt x="30" y="723"/>
                  </a:cubicBezTo>
                  <a:cubicBezTo>
                    <a:pt x="28" y="724"/>
                    <a:pt x="25" y="723"/>
                    <a:pt x="24" y="724"/>
                  </a:cubicBezTo>
                  <a:cubicBezTo>
                    <a:pt x="21" y="725"/>
                    <a:pt x="23" y="725"/>
                    <a:pt x="24" y="726"/>
                  </a:cubicBezTo>
                  <a:cubicBezTo>
                    <a:pt x="24" y="726"/>
                    <a:pt x="21" y="727"/>
                    <a:pt x="20" y="726"/>
                  </a:cubicBezTo>
                  <a:cubicBezTo>
                    <a:pt x="19" y="726"/>
                    <a:pt x="13" y="728"/>
                    <a:pt x="12" y="726"/>
                  </a:cubicBezTo>
                  <a:cubicBezTo>
                    <a:pt x="9" y="725"/>
                    <a:pt x="8" y="727"/>
                    <a:pt x="6" y="729"/>
                  </a:cubicBezTo>
                  <a:cubicBezTo>
                    <a:pt x="5" y="730"/>
                    <a:pt x="5" y="730"/>
                    <a:pt x="4" y="732"/>
                  </a:cubicBezTo>
                  <a:cubicBezTo>
                    <a:pt x="4" y="732"/>
                    <a:pt x="4" y="734"/>
                    <a:pt x="4" y="734"/>
                  </a:cubicBezTo>
                  <a:cubicBezTo>
                    <a:pt x="5" y="736"/>
                    <a:pt x="8" y="733"/>
                    <a:pt x="9" y="734"/>
                  </a:cubicBezTo>
                  <a:cubicBezTo>
                    <a:pt x="10" y="735"/>
                    <a:pt x="8" y="735"/>
                    <a:pt x="8" y="736"/>
                  </a:cubicBezTo>
                  <a:cubicBezTo>
                    <a:pt x="8" y="737"/>
                    <a:pt x="9" y="737"/>
                    <a:pt x="9" y="738"/>
                  </a:cubicBezTo>
                  <a:cubicBezTo>
                    <a:pt x="8" y="739"/>
                    <a:pt x="10" y="739"/>
                    <a:pt x="11" y="739"/>
                  </a:cubicBezTo>
                  <a:cubicBezTo>
                    <a:pt x="10" y="741"/>
                    <a:pt x="8" y="741"/>
                    <a:pt x="9" y="742"/>
                  </a:cubicBezTo>
                  <a:cubicBezTo>
                    <a:pt x="9" y="742"/>
                    <a:pt x="11" y="744"/>
                    <a:pt x="11" y="744"/>
                  </a:cubicBezTo>
                  <a:cubicBezTo>
                    <a:pt x="11" y="744"/>
                    <a:pt x="8" y="744"/>
                    <a:pt x="8" y="743"/>
                  </a:cubicBezTo>
                  <a:cubicBezTo>
                    <a:pt x="8" y="743"/>
                    <a:pt x="8" y="744"/>
                    <a:pt x="8" y="744"/>
                  </a:cubicBezTo>
                  <a:cubicBezTo>
                    <a:pt x="8" y="744"/>
                    <a:pt x="7" y="741"/>
                    <a:pt x="7" y="741"/>
                  </a:cubicBezTo>
                  <a:cubicBezTo>
                    <a:pt x="5" y="741"/>
                    <a:pt x="7" y="743"/>
                    <a:pt x="7" y="744"/>
                  </a:cubicBezTo>
                  <a:cubicBezTo>
                    <a:pt x="6" y="744"/>
                    <a:pt x="5" y="744"/>
                    <a:pt x="6" y="745"/>
                  </a:cubicBezTo>
                  <a:cubicBezTo>
                    <a:pt x="6" y="746"/>
                    <a:pt x="10" y="745"/>
                    <a:pt x="10" y="747"/>
                  </a:cubicBezTo>
                  <a:cubicBezTo>
                    <a:pt x="11" y="748"/>
                    <a:pt x="12" y="747"/>
                    <a:pt x="12" y="749"/>
                  </a:cubicBezTo>
                  <a:cubicBezTo>
                    <a:pt x="12" y="750"/>
                    <a:pt x="11" y="749"/>
                    <a:pt x="11" y="750"/>
                  </a:cubicBezTo>
                  <a:cubicBezTo>
                    <a:pt x="11" y="750"/>
                    <a:pt x="11" y="751"/>
                    <a:pt x="11" y="751"/>
                  </a:cubicBezTo>
                  <a:cubicBezTo>
                    <a:pt x="12" y="751"/>
                    <a:pt x="12" y="751"/>
                    <a:pt x="12" y="751"/>
                  </a:cubicBezTo>
                  <a:cubicBezTo>
                    <a:pt x="12" y="752"/>
                    <a:pt x="12" y="752"/>
                    <a:pt x="12" y="752"/>
                  </a:cubicBezTo>
                  <a:cubicBezTo>
                    <a:pt x="12" y="752"/>
                    <a:pt x="13" y="753"/>
                    <a:pt x="13" y="753"/>
                  </a:cubicBezTo>
                  <a:cubicBezTo>
                    <a:pt x="13" y="753"/>
                    <a:pt x="14" y="753"/>
                    <a:pt x="14" y="754"/>
                  </a:cubicBezTo>
                  <a:cubicBezTo>
                    <a:pt x="13" y="755"/>
                    <a:pt x="12" y="754"/>
                    <a:pt x="12" y="755"/>
                  </a:cubicBezTo>
                  <a:cubicBezTo>
                    <a:pt x="12" y="756"/>
                    <a:pt x="18" y="755"/>
                    <a:pt x="19" y="755"/>
                  </a:cubicBezTo>
                  <a:cubicBezTo>
                    <a:pt x="18" y="757"/>
                    <a:pt x="16" y="756"/>
                    <a:pt x="17" y="759"/>
                  </a:cubicBezTo>
                  <a:cubicBezTo>
                    <a:pt x="18" y="758"/>
                    <a:pt x="19" y="757"/>
                    <a:pt x="20" y="757"/>
                  </a:cubicBezTo>
                  <a:cubicBezTo>
                    <a:pt x="20" y="757"/>
                    <a:pt x="22" y="759"/>
                    <a:pt x="22" y="758"/>
                  </a:cubicBezTo>
                  <a:cubicBezTo>
                    <a:pt x="24" y="758"/>
                    <a:pt x="23" y="760"/>
                    <a:pt x="25" y="761"/>
                  </a:cubicBezTo>
                  <a:cubicBezTo>
                    <a:pt x="27" y="763"/>
                    <a:pt x="29" y="762"/>
                    <a:pt x="32" y="762"/>
                  </a:cubicBezTo>
                  <a:cubicBezTo>
                    <a:pt x="34" y="761"/>
                    <a:pt x="33" y="762"/>
                    <a:pt x="34" y="759"/>
                  </a:cubicBezTo>
                  <a:cubicBezTo>
                    <a:pt x="34" y="757"/>
                    <a:pt x="34" y="756"/>
                    <a:pt x="36" y="757"/>
                  </a:cubicBezTo>
                  <a:cubicBezTo>
                    <a:pt x="38" y="757"/>
                    <a:pt x="41" y="759"/>
                    <a:pt x="43" y="760"/>
                  </a:cubicBezTo>
                  <a:cubicBezTo>
                    <a:pt x="45" y="761"/>
                    <a:pt x="46" y="763"/>
                    <a:pt x="48" y="763"/>
                  </a:cubicBezTo>
                  <a:cubicBezTo>
                    <a:pt x="49" y="764"/>
                    <a:pt x="52" y="763"/>
                    <a:pt x="54" y="763"/>
                  </a:cubicBezTo>
                  <a:cubicBezTo>
                    <a:pt x="55" y="762"/>
                    <a:pt x="57" y="762"/>
                    <a:pt x="58" y="760"/>
                  </a:cubicBezTo>
                  <a:cubicBezTo>
                    <a:pt x="59" y="760"/>
                    <a:pt x="60" y="759"/>
                    <a:pt x="61" y="758"/>
                  </a:cubicBezTo>
                  <a:cubicBezTo>
                    <a:pt x="63" y="758"/>
                    <a:pt x="63" y="758"/>
                    <a:pt x="65" y="759"/>
                  </a:cubicBezTo>
                  <a:cubicBezTo>
                    <a:pt x="67" y="759"/>
                    <a:pt x="67" y="759"/>
                    <a:pt x="68" y="758"/>
                  </a:cubicBezTo>
                  <a:cubicBezTo>
                    <a:pt x="69" y="758"/>
                    <a:pt x="71" y="756"/>
                    <a:pt x="72" y="757"/>
                  </a:cubicBezTo>
                  <a:cubicBezTo>
                    <a:pt x="73" y="759"/>
                    <a:pt x="70" y="761"/>
                    <a:pt x="69" y="762"/>
                  </a:cubicBezTo>
                  <a:cubicBezTo>
                    <a:pt x="70" y="762"/>
                    <a:pt x="70" y="764"/>
                    <a:pt x="71" y="765"/>
                  </a:cubicBezTo>
                  <a:cubicBezTo>
                    <a:pt x="70" y="767"/>
                    <a:pt x="71" y="769"/>
                    <a:pt x="71" y="772"/>
                  </a:cubicBezTo>
                  <a:cubicBezTo>
                    <a:pt x="71" y="775"/>
                    <a:pt x="71" y="776"/>
                    <a:pt x="69" y="779"/>
                  </a:cubicBezTo>
                  <a:cubicBezTo>
                    <a:pt x="68" y="781"/>
                    <a:pt x="68" y="783"/>
                    <a:pt x="67" y="786"/>
                  </a:cubicBezTo>
                  <a:cubicBezTo>
                    <a:pt x="66" y="788"/>
                    <a:pt x="65" y="790"/>
                    <a:pt x="64" y="792"/>
                  </a:cubicBezTo>
                  <a:cubicBezTo>
                    <a:pt x="63" y="795"/>
                    <a:pt x="63" y="801"/>
                    <a:pt x="59" y="803"/>
                  </a:cubicBezTo>
                  <a:cubicBezTo>
                    <a:pt x="64" y="818"/>
                    <a:pt x="64" y="818"/>
                    <a:pt x="64" y="818"/>
                  </a:cubicBezTo>
                  <a:cubicBezTo>
                    <a:pt x="64" y="819"/>
                    <a:pt x="64" y="819"/>
                    <a:pt x="64" y="819"/>
                  </a:cubicBezTo>
                  <a:cubicBezTo>
                    <a:pt x="62" y="825"/>
                    <a:pt x="62" y="825"/>
                    <a:pt x="62" y="825"/>
                  </a:cubicBezTo>
                  <a:cubicBezTo>
                    <a:pt x="62" y="827"/>
                    <a:pt x="62" y="827"/>
                    <a:pt x="62" y="827"/>
                  </a:cubicBezTo>
                  <a:cubicBezTo>
                    <a:pt x="64" y="828"/>
                    <a:pt x="64" y="828"/>
                    <a:pt x="64" y="828"/>
                  </a:cubicBezTo>
                  <a:cubicBezTo>
                    <a:pt x="69" y="835"/>
                    <a:pt x="72" y="843"/>
                    <a:pt x="79" y="849"/>
                  </a:cubicBezTo>
                  <a:cubicBezTo>
                    <a:pt x="79" y="851"/>
                    <a:pt x="79" y="856"/>
                    <a:pt x="80" y="857"/>
                  </a:cubicBezTo>
                  <a:cubicBezTo>
                    <a:pt x="82" y="858"/>
                    <a:pt x="84" y="859"/>
                    <a:pt x="86" y="860"/>
                  </a:cubicBezTo>
                  <a:cubicBezTo>
                    <a:pt x="87" y="862"/>
                    <a:pt x="88" y="864"/>
                    <a:pt x="89" y="866"/>
                  </a:cubicBezTo>
                  <a:cubicBezTo>
                    <a:pt x="90" y="868"/>
                    <a:pt x="91" y="869"/>
                    <a:pt x="91" y="872"/>
                  </a:cubicBezTo>
                  <a:cubicBezTo>
                    <a:pt x="92" y="877"/>
                    <a:pt x="92" y="882"/>
                    <a:pt x="96" y="886"/>
                  </a:cubicBezTo>
                  <a:cubicBezTo>
                    <a:pt x="99" y="887"/>
                    <a:pt x="101" y="888"/>
                    <a:pt x="103" y="890"/>
                  </a:cubicBezTo>
                  <a:cubicBezTo>
                    <a:pt x="105" y="893"/>
                    <a:pt x="105" y="895"/>
                    <a:pt x="106" y="898"/>
                  </a:cubicBezTo>
                  <a:cubicBezTo>
                    <a:pt x="107" y="902"/>
                    <a:pt x="112" y="906"/>
                    <a:pt x="115" y="911"/>
                  </a:cubicBezTo>
                  <a:cubicBezTo>
                    <a:pt x="118" y="916"/>
                    <a:pt x="117" y="921"/>
                    <a:pt x="118" y="926"/>
                  </a:cubicBezTo>
                  <a:cubicBezTo>
                    <a:pt x="118" y="928"/>
                    <a:pt x="119" y="930"/>
                    <a:pt x="119" y="932"/>
                  </a:cubicBezTo>
                  <a:cubicBezTo>
                    <a:pt x="120" y="934"/>
                    <a:pt x="120" y="936"/>
                    <a:pt x="121" y="938"/>
                  </a:cubicBezTo>
                  <a:cubicBezTo>
                    <a:pt x="123" y="941"/>
                    <a:pt x="128" y="939"/>
                    <a:pt x="131" y="938"/>
                  </a:cubicBezTo>
                  <a:cubicBezTo>
                    <a:pt x="133" y="938"/>
                    <a:pt x="135" y="936"/>
                    <a:pt x="137" y="934"/>
                  </a:cubicBezTo>
                  <a:cubicBezTo>
                    <a:pt x="140" y="933"/>
                    <a:pt x="145" y="935"/>
                    <a:pt x="148" y="932"/>
                  </a:cubicBezTo>
                  <a:cubicBezTo>
                    <a:pt x="149" y="932"/>
                    <a:pt x="150" y="932"/>
                    <a:pt x="150" y="931"/>
                  </a:cubicBezTo>
                  <a:cubicBezTo>
                    <a:pt x="152" y="930"/>
                    <a:pt x="153" y="930"/>
                    <a:pt x="155" y="930"/>
                  </a:cubicBezTo>
                  <a:cubicBezTo>
                    <a:pt x="157" y="930"/>
                    <a:pt x="158" y="929"/>
                    <a:pt x="160" y="927"/>
                  </a:cubicBezTo>
                  <a:cubicBezTo>
                    <a:pt x="163" y="924"/>
                    <a:pt x="166" y="924"/>
                    <a:pt x="170" y="922"/>
                  </a:cubicBezTo>
                  <a:cubicBezTo>
                    <a:pt x="172" y="922"/>
                    <a:pt x="174" y="922"/>
                    <a:pt x="176" y="921"/>
                  </a:cubicBezTo>
                  <a:cubicBezTo>
                    <a:pt x="178" y="921"/>
                    <a:pt x="181" y="919"/>
                    <a:pt x="182" y="918"/>
                  </a:cubicBezTo>
                  <a:cubicBezTo>
                    <a:pt x="182" y="917"/>
                    <a:pt x="181" y="916"/>
                    <a:pt x="182" y="915"/>
                  </a:cubicBezTo>
                  <a:cubicBezTo>
                    <a:pt x="182" y="913"/>
                    <a:pt x="185" y="913"/>
                    <a:pt x="186" y="911"/>
                  </a:cubicBezTo>
                  <a:cubicBezTo>
                    <a:pt x="189" y="911"/>
                    <a:pt x="192" y="910"/>
                    <a:pt x="194" y="909"/>
                  </a:cubicBezTo>
                  <a:cubicBezTo>
                    <a:pt x="196" y="909"/>
                    <a:pt x="201" y="910"/>
                    <a:pt x="202" y="908"/>
                  </a:cubicBezTo>
                  <a:cubicBezTo>
                    <a:pt x="202" y="907"/>
                    <a:pt x="202" y="907"/>
                    <a:pt x="202" y="907"/>
                  </a:cubicBezTo>
                  <a:cubicBezTo>
                    <a:pt x="202" y="906"/>
                    <a:pt x="202" y="906"/>
                    <a:pt x="202" y="906"/>
                  </a:cubicBezTo>
                  <a:cubicBezTo>
                    <a:pt x="202" y="903"/>
                    <a:pt x="205" y="902"/>
                    <a:pt x="208" y="902"/>
                  </a:cubicBezTo>
                  <a:cubicBezTo>
                    <a:pt x="211" y="902"/>
                    <a:pt x="211" y="900"/>
                    <a:pt x="212" y="898"/>
                  </a:cubicBezTo>
                  <a:cubicBezTo>
                    <a:pt x="213" y="896"/>
                    <a:pt x="215" y="895"/>
                    <a:pt x="217" y="895"/>
                  </a:cubicBezTo>
                  <a:cubicBezTo>
                    <a:pt x="222" y="894"/>
                    <a:pt x="217" y="892"/>
                    <a:pt x="219" y="889"/>
                  </a:cubicBezTo>
                  <a:cubicBezTo>
                    <a:pt x="220" y="888"/>
                    <a:pt x="219" y="887"/>
                    <a:pt x="220" y="886"/>
                  </a:cubicBezTo>
                  <a:cubicBezTo>
                    <a:pt x="220" y="885"/>
                    <a:pt x="221" y="884"/>
                    <a:pt x="222" y="883"/>
                  </a:cubicBezTo>
                  <a:cubicBezTo>
                    <a:pt x="223" y="885"/>
                    <a:pt x="223" y="885"/>
                    <a:pt x="225" y="883"/>
                  </a:cubicBezTo>
                  <a:cubicBezTo>
                    <a:pt x="226" y="881"/>
                    <a:pt x="227" y="879"/>
                    <a:pt x="229" y="877"/>
                  </a:cubicBezTo>
                  <a:cubicBezTo>
                    <a:pt x="231" y="876"/>
                    <a:pt x="232" y="874"/>
                    <a:pt x="233" y="871"/>
                  </a:cubicBezTo>
                  <a:cubicBezTo>
                    <a:pt x="234" y="869"/>
                    <a:pt x="233" y="869"/>
                    <a:pt x="231" y="868"/>
                  </a:cubicBezTo>
                  <a:cubicBezTo>
                    <a:pt x="229" y="866"/>
                    <a:pt x="228" y="864"/>
                    <a:pt x="226" y="862"/>
                  </a:cubicBezTo>
                  <a:cubicBezTo>
                    <a:pt x="224" y="860"/>
                    <a:pt x="222" y="861"/>
                    <a:pt x="220" y="860"/>
                  </a:cubicBezTo>
                  <a:cubicBezTo>
                    <a:pt x="215" y="859"/>
                    <a:pt x="211" y="856"/>
                    <a:pt x="210" y="851"/>
                  </a:cubicBezTo>
                  <a:cubicBezTo>
                    <a:pt x="210" y="851"/>
                    <a:pt x="210" y="850"/>
                    <a:pt x="210" y="850"/>
                  </a:cubicBezTo>
                  <a:cubicBezTo>
                    <a:pt x="210" y="849"/>
                    <a:pt x="210" y="848"/>
                    <a:pt x="210" y="846"/>
                  </a:cubicBezTo>
                  <a:cubicBezTo>
                    <a:pt x="210" y="845"/>
                    <a:pt x="210" y="845"/>
                    <a:pt x="210" y="844"/>
                  </a:cubicBezTo>
                  <a:cubicBezTo>
                    <a:pt x="210" y="843"/>
                    <a:pt x="209" y="840"/>
                    <a:pt x="208" y="843"/>
                  </a:cubicBezTo>
                  <a:cubicBezTo>
                    <a:pt x="208" y="842"/>
                    <a:pt x="208" y="842"/>
                    <a:pt x="208" y="842"/>
                  </a:cubicBezTo>
                  <a:cubicBezTo>
                    <a:pt x="208" y="843"/>
                    <a:pt x="208" y="843"/>
                    <a:pt x="208" y="843"/>
                  </a:cubicBezTo>
                  <a:cubicBezTo>
                    <a:pt x="208" y="844"/>
                    <a:pt x="207" y="844"/>
                    <a:pt x="207" y="845"/>
                  </a:cubicBezTo>
                  <a:cubicBezTo>
                    <a:pt x="204" y="846"/>
                    <a:pt x="203" y="849"/>
                    <a:pt x="201" y="851"/>
                  </a:cubicBezTo>
                  <a:cubicBezTo>
                    <a:pt x="199" y="853"/>
                    <a:pt x="198" y="855"/>
                    <a:pt x="195" y="856"/>
                  </a:cubicBezTo>
                  <a:cubicBezTo>
                    <a:pt x="192" y="858"/>
                    <a:pt x="191" y="857"/>
                    <a:pt x="188" y="857"/>
                  </a:cubicBezTo>
                  <a:cubicBezTo>
                    <a:pt x="185" y="856"/>
                    <a:pt x="182" y="858"/>
                    <a:pt x="179" y="858"/>
                  </a:cubicBezTo>
                  <a:cubicBezTo>
                    <a:pt x="179" y="858"/>
                    <a:pt x="179" y="857"/>
                    <a:pt x="178" y="857"/>
                  </a:cubicBezTo>
                  <a:cubicBezTo>
                    <a:pt x="178" y="857"/>
                    <a:pt x="178" y="856"/>
                    <a:pt x="177" y="856"/>
                  </a:cubicBezTo>
                  <a:cubicBezTo>
                    <a:pt x="176" y="856"/>
                    <a:pt x="176" y="855"/>
                    <a:pt x="177" y="854"/>
                  </a:cubicBezTo>
                  <a:cubicBezTo>
                    <a:pt x="177" y="854"/>
                    <a:pt x="177" y="854"/>
                    <a:pt x="177" y="854"/>
                  </a:cubicBezTo>
                  <a:cubicBezTo>
                    <a:pt x="177" y="852"/>
                    <a:pt x="178" y="851"/>
                    <a:pt x="178" y="849"/>
                  </a:cubicBezTo>
                  <a:cubicBezTo>
                    <a:pt x="178" y="848"/>
                    <a:pt x="177" y="848"/>
                    <a:pt x="177" y="847"/>
                  </a:cubicBezTo>
                  <a:cubicBezTo>
                    <a:pt x="177" y="847"/>
                    <a:pt x="177" y="846"/>
                    <a:pt x="177" y="845"/>
                  </a:cubicBezTo>
                  <a:cubicBezTo>
                    <a:pt x="177" y="845"/>
                    <a:pt x="177" y="842"/>
                    <a:pt x="176" y="842"/>
                  </a:cubicBezTo>
                  <a:cubicBezTo>
                    <a:pt x="174" y="841"/>
                    <a:pt x="174" y="844"/>
                    <a:pt x="173" y="845"/>
                  </a:cubicBezTo>
                  <a:cubicBezTo>
                    <a:pt x="173" y="846"/>
                    <a:pt x="172" y="847"/>
                    <a:pt x="172" y="849"/>
                  </a:cubicBezTo>
                  <a:cubicBezTo>
                    <a:pt x="172" y="849"/>
                    <a:pt x="173" y="852"/>
                    <a:pt x="172" y="852"/>
                  </a:cubicBezTo>
                  <a:cubicBezTo>
                    <a:pt x="171" y="852"/>
                    <a:pt x="171" y="849"/>
                    <a:pt x="170" y="848"/>
                  </a:cubicBezTo>
                  <a:cubicBezTo>
                    <a:pt x="169" y="846"/>
                    <a:pt x="168" y="844"/>
                    <a:pt x="167" y="842"/>
                  </a:cubicBezTo>
                  <a:cubicBezTo>
                    <a:pt x="167" y="842"/>
                    <a:pt x="168" y="843"/>
                    <a:pt x="168" y="842"/>
                  </a:cubicBezTo>
                  <a:cubicBezTo>
                    <a:pt x="170" y="841"/>
                    <a:pt x="167" y="840"/>
                    <a:pt x="167" y="838"/>
                  </a:cubicBezTo>
                  <a:cubicBezTo>
                    <a:pt x="167" y="837"/>
                    <a:pt x="165" y="836"/>
                    <a:pt x="164" y="835"/>
                  </a:cubicBezTo>
                  <a:cubicBezTo>
                    <a:pt x="162" y="833"/>
                    <a:pt x="161" y="831"/>
                    <a:pt x="159" y="830"/>
                  </a:cubicBezTo>
                  <a:cubicBezTo>
                    <a:pt x="159" y="830"/>
                    <a:pt x="159" y="830"/>
                    <a:pt x="159" y="830"/>
                  </a:cubicBezTo>
                  <a:cubicBezTo>
                    <a:pt x="159" y="828"/>
                    <a:pt x="157" y="824"/>
                    <a:pt x="156" y="823"/>
                  </a:cubicBezTo>
                  <a:cubicBezTo>
                    <a:pt x="156" y="822"/>
                    <a:pt x="155" y="821"/>
                    <a:pt x="154" y="820"/>
                  </a:cubicBezTo>
                  <a:cubicBezTo>
                    <a:pt x="154" y="817"/>
                    <a:pt x="154" y="817"/>
                    <a:pt x="152" y="817"/>
                  </a:cubicBezTo>
                  <a:cubicBezTo>
                    <a:pt x="152" y="816"/>
                    <a:pt x="156" y="816"/>
                    <a:pt x="155" y="814"/>
                  </a:cubicBezTo>
                  <a:cubicBezTo>
                    <a:pt x="155" y="813"/>
                    <a:pt x="153" y="815"/>
                    <a:pt x="154" y="812"/>
                  </a:cubicBezTo>
                  <a:cubicBezTo>
                    <a:pt x="154" y="812"/>
                    <a:pt x="154" y="812"/>
                    <a:pt x="155" y="812"/>
                  </a:cubicBezTo>
                  <a:cubicBezTo>
                    <a:pt x="156" y="813"/>
                    <a:pt x="156" y="813"/>
                    <a:pt x="156" y="813"/>
                  </a:cubicBezTo>
                  <a:cubicBezTo>
                    <a:pt x="156" y="813"/>
                    <a:pt x="157" y="813"/>
                    <a:pt x="157" y="813"/>
                  </a:cubicBezTo>
                  <a:cubicBezTo>
                    <a:pt x="158" y="813"/>
                    <a:pt x="159" y="812"/>
                    <a:pt x="159" y="812"/>
                  </a:cubicBezTo>
                  <a:cubicBezTo>
                    <a:pt x="160" y="811"/>
                    <a:pt x="159" y="810"/>
                    <a:pt x="160" y="809"/>
                  </a:cubicBezTo>
                  <a:cubicBezTo>
                    <a:pt x="160" y="809"/>
                    <a:pt x="162" y="811"/>
                    <a:pt x="163" y="811"/>
                  </a:cubicBezTo>
                  <a:cubicBezTo>
                    <a:pt x="165" y="813"/>
                    <a:pt x="165" y="811"/>
                    <a:pt x="167" y="811"/>
                  </a:cubicBezTo>
                  <a:cubicBezTo>
                    <a:pt x="168" y="811"/>
                    <a:pt x="169" y="814"/>
                    <a:pt x="169" y="815"/>
                  </a:cubicBezTo>
                  <a:cubicBezTo>
                    <a:pt x="170" y="816"/>
                    <a:pt x="171" y="816"/>
                    <a:pt x="171" y="818"/>
                  </a:cubicBezTo>
                  <a:cubicBezTo>
                    <a:pt x="172" y="819"/>
                    <a:pt x="173" y="819"/>
                    <a:pt x="173" y="820"/>
                  </a:cubicBezTo>
                  <a:cubicBezTo>
                    <a:pt x="173" y="820"/>
                    <a:pt x="173" y="821"/>
                    <a:pt x="173" y="821"/>
                  </a:cubicBezTo>
                  <a:cubicBezTo>
                    <a:pt x="173" y="822"/>
                    <a:pt x="174" y="822"/>
                    <a:pt x="174" y="822"/>
                  </a:cubicBezTo>
                  <a:cubicBezTo>
                    <a:pt x="174" y="823"/>
                    <a:pt x="175" y="825"/>
                    <a:pt x="175" y="826"/>
                  </a:cubicBezTo>
                  <a:cubicBezTo>
                    <a:pt x="176" y="828"/>
                    <a:pt x="178" y="829"/>
                    <a:pt x="181" y="829"/>
                  </a:cubicBezTo>
                  <a:cubicBezTo>
                    <a:pt x="182" y="830"/>
                    <a:pt x="183" y="830"/>
                    <a:pt x="184" y="831"/>
                  </a:cubicBezTo>
                  <a:cubicBezTo>
                    <a:pt x="185" y="832"/>
                    <a:pt x="185" y="833"/>
                    <a:pt x="186" y="834"/>
                  </a:cubicBezTo>
                  <a:cubicBezTo>
                    <a:pt x="187" y="835"/>
                    <a:pt x="189" y="835"/>
                    <a:pt x="190" y="835"/>
                  </a:cubicBezTo>
                  <a:cubicBezTo>
                    <a:pt x="190" y="836"/>
                    <a:pt x="190" y="837"/>
                    <a:pt x="191" y="837"/>
                  </a:cubicBezTo>
                  <a:cubicBezTo>
                    <a:pt x="193" y="838"/>
                    <a:pt x="192" y="837"/>
                    <a:pt x="194" y="837"/>
                  </a:cubicBezTo>
                  <a:cubicBezTo>
                    <a:pt x="195" y="837"/>
                    <a:pt x="196" y="838"/>
                    <a:pt x="197" y="839"/>
                  </a:cubicBezTo>
                  <a:cubicBezTo>
                    <a:pt x="200" y="840"/>
                    <a:pt x="202" y="837"/>
                    <a:pt x="205" y="837"/>
                  </a:cubicBezTo>
                  <a:cubicBezTo>
                    <a:pt x="205" y="836"/>
                    <a:pt x="207" y="835"/>
                    <a:pt x="208" y="835"/>
                  </a:cubicBezTo>
                  <a:cubicBezTo>
                    <a:pt x="210" y="834"/>
                    <a:pt x="212" y="834"/>
                    <a:pt x="214" y="835"/>
                  </a:cubicBezTo>
                  <a:cubicBezTo>
                    <a:pt x="214" y="837"/>
                    <a:pt x="215" y="838"/>
                    <a:pt x="215" y="839"/>
                  </a:cubicBezTo>
                  <a:cubicBezTo>
                    <a:pt x="215" y="841"/>
                    <a:pt x="215" y="844"/>
                    <a:pt x="217" y="845"/>
                  </a:cubicBezTo>
                  <a:cubicBezTo>
                    <a:pt x="219" y="846"/>
                    <a:pt x="222" y="846"/>
                    <a:pt x="223" y="846"/>
                  </a:cubicBezTo>
                  <a:cubicBezTo>
                    <a:pt x="228" y="847"/>
                    <a:pt x="233" y="849"/>
                    <a:pt x="238" y="847"/>
                  </a:cubicBezTo>
                  <a:cubicBezTo>
                    <a:pt x="238" y="847"/>
                    <a:pt x="238" y="847"/>
                    <a:pt x="238" y="847"/>
                  </a:cubicBezTo>
                  <a:cubicBezTo>
                    <a:pt x="239" y="849"/>
                    <a:pt x="244" y="850"/>
                    <a:pt x="245" y="849"/>
                  </a:cubicBezTo>
                  <a:cubicBezTo>
                    <a:pt x="245" y="849"/>
                    <a:pt x="245" y="849"/>
                    <a:pt x="245" y="849"/>
                  </a:cubicBezTo>
                  <a:cubicBezTo>
                    <a:pt x="245" y="849"/>
                    <a:pt x="245" y="849"/>
                    <a:pt x="245" y="849"/>
                  </a:cubicBezTo>
                  <a:cubicBezTo>
                    <a:pt x="245" y="849"/>
                    <a:pt x="245" y="849"/>
                    <a:pt x="245" y="849"/>
                  </a:cubicBezTo>
                  <a:cubicBezTo>
                    <a:pt x="245" y="849"/>
                    <a:pt x="245" y="849"/>
                    <a:pt x="245" y="849"/>
                  </a:cubicBezTo>
                  <a:cubicBezTo>
                    <a:pt x="245" y="849"/>
                    <a:pt x="245" y="849"/>
                    <a:pt x="245" y="849"/>
                  </a:cubicBezTo>
                  <a:cubicBezTo>
                    <a:pt x="246" y="849"/>
                    <a:pt x="247" y="850"/>
                    <a:pt x="248" y="850"/>
                  </a:cubicBezTo>
                  <a:cubicBezTo>
                    <a:pt x="249" y="850"/>
                    <a:pt x="250" y="849"/>
                    <a:pt x="252" y="849"/>
                  </a:cubicBezTo>
                  <a:cubicBezTo>
                    <a:pt x="253" y="848"/>
                    <a:pt x="258" y="850"/>
                    <a:pt x="258" y="848"/>
                  </a:cubicBezTo>
                  <a:cubicBezTo>
                    <a:pt x="259" y="848"/>
                    <a:pt x="261" y="848"/>
                    <a:pt x="262" y="847"/>
                  </a:cubicBezTo>
                  <a:cubicBezTo>
                    <a:pt x="264" y="849"/>
                    <a:pt x="265" y="849"/>
                    <a:pt x="268" y="848"/>
                  </a:cubicBezTo>
                  <a:cubicBezTo>
                    <a:pt x="269" y="849"/>
                    <a:pt x="270" y="848"/>
                    <a:pt x="271" y="848"/>
                  </a:cubicBezTo>
                  <a:cubicBezTo>
                    <a:pt x="272" y="848"/>
                    <a:pt x="274" y="848"/>
                    <a:pt x="275" y="847"/>
                  </a:cubicBezTo>
                  <a:cubicBezTo>
                    <a:pt x="277" y="847"/>
                    <a:pt x="279" y="847"/>
                    <a:pt x="280" y="849"/>
                  </a:cubicBezTo>
                  <a:cubicBezTo>
                    <a:pt x="280" y="851"/>
                    <a:pt x="279" y="852"/>
                    <a:pt x="281" y="852"/>
                  </a:cubicBezTo>
                  <a:cubicBezTo>
                    <a:pt x="284" y="852"/>
                    <a:pt x="284" y="854"/>
                    <a:pt x="284" y="856"/>
                  </a:cubicBezTo>
                  <a:cubicBezTo>
                    <a:pt x="285" y="859"/>
                    <a:pt x="286" y="859"/>
                    <a:pt x="289" y="859"/>
                  </a:cubicBezTo>
                  <a:cubicBezTo>
                    <a:pt x="289" y="860"/>
                    <a:pt x="289" y="860"/>
                    <a:pt x="289" y="860"/>
                  </a:cubicBezTo>
                  <a:cubicBezTo>
                    <a:pt x="290" y="860"/>
                    <a:pt x="290" y="859"/>
                    <a:pt x="290" y="859"/>
                  </a:cubicBezTo>
                  <a:cubicBezTo>
                    <a:pt x="290" y="859"/>
                    <a:pt x="291" y="859"/>
                    <a:pt x="291" y="859"/>
                  </a:cubicBezTo>
                  <a:cubicBezTo>
                    <a:pt x="291" y="859"/>
                    <a:pt x="291" y="859"/>
                    <a:pt x="291" y="859"/>
                  </a:cubicBezTo>
                  <a:cubicBezTo>
                    <a:pt x="291" y="860"/>
                    <a:pt x="290" y="860"/>
                    <a:pt x="290" y="860"/>
                  </a:cubicBezTo>
                  <a:cubicBezTo>
                    <a:pt x="291" y="861"/>
                    <a:pt x="291" y="861"/>
                    <a:pt x="292" y="861"/>
                  </a:cubicBezTo>
                  <a:cubicBezTo>
                    <a:pt x="293" y="862"/>
                    <a:pt x="292" y="864"/>
                    <a:pt x="294" y="865"/>
                  </a:cubicBezTo>
                  <a:cubicBezTo>
                    <a:pt x="295" y="866"/>
                    <a:pt x="297" y="867"/>
                    <a:pt x="299" y="867"/>
                  </a:cubicBezTo>
                  <a:cubicBezTo>
                    <a:pt x="300" y="867"/>
                    <a:pt x="303" y="865"/>
                    <a:pt x="304" y="866"/>
                  </a:cubicBezTo>
                  <a:cubicBezTo>
                    <a:pt x="305" y="867"/>
                    <a:pt x="303" y="868"/>
                    <a:pt x="302" y="869"/>
                  </a:cubicBezTo>
                  <a:cubicBezTo>
                    <a:pt x="301" y="870"/>
                    <a:pt x="299" y="870"/>
                    <a:pt x="297" y="870"/>
                  </a:cubicBezTo>
                  <a:cubicBezTo>
                    <a:pt x="296" y="871"/>
                    <a:pt x="295" y="870"/>
                    <a:pt x="296" y="872"/>
                  </a:cubicBezTo>
                  <a:cubicBezTo>
                    <a:pt x="297" y="874"/>
                    <a:pt x="299" y="875"/>
                    <a:pt x="300" y="876"/>
                  </a:cubicBezTo>
                  <a:cubicBezTo>
                    <a:pt x="302" y="877"/>
                    <a:pt x="303" y="879"/>
                    <a:pt x="304" y="880"/>
                  </a:cubicBezTo>
                  <a:cubicBezTo>
                    <a:pt x="305" y="881"/>
                    <a:pt x="305" y="881"/>
                    <a:pt x="306" y="881"/>
                  </a:cubicBezTo>
                  <a:cubicBezTo>
                    <a:pt x="306" y="882"/>
                    <a:pt x="307" y="882"/>
                    <a:pt x="308" y="882"/>
                  </a:cubicBezTo>
                  <a:cubicBezTo>
                    <a:pt x="308" y="883"/>
                    <a:pt x="309" y="881"/>
                    <a:pt x="309" y="882"/>
                  </a:cubicBezTo>
                  <a:cubicBezTo>
                    <a:pt x="310" y="882"/>
                    <a:pt x="316" y="880"/>
                    <a:pt x="316" y="878"/>
                  </a:cubicBezTo>
                  <a:cubicBezTo>
                    <a:pt x="317" y="877"/>
                    <a:pt x="317" y="875"/>
                    <a:pt x="317" y="874"/>
                  </a:cubicBezTo>
                  <a:cubicBezTo>
                    <a:pt x="318" y="872"/>
                    <a:pt x="318" y="871"/>
                    <a:pt x="318" y="869"/>
                  </a:cubicBezTo>
                  <a:cubicBezTo>
                    <a:pt x="318" y="869"/>
                    <a:pt x="319" y="869"/>
                    <a:pt x="319" y="870"/>
                  </a:cubicBezTo>
                  <a:cubicBezTo>
                    <a:pt x="320" y="872"/>
                    <a:pt x="319" y="874"/>
                    <a:pt x="320" y="876"/>
                  </a:cubicBezTo>
                  <a:cubicBezTo>
                    <a:pt x="320" y="877"/>
                    <a:pt x="320" y="878"/>
                    <a:pt x="320" y="879"/>
                  </a:cubicBezTo>
                  <a:cubicBezTo>
                    <a:pt x="321" y="881"/>
                    <a:pt x="322" y="882"/>
                    <a:pt x="321" y="883"/>
                  </a:cubicBezTo>
                  <a:cubicBezTo>
                    <a:pt x="321" y="884"/>
                    <a:pt x="321" y="884"/>
                    <a:pt x="321" y="885"/>
                  </a:cubicBezTo>
                  <a:cubicBezTo>
                    <a:pt x="320" y="892"/>
                    <a:pt x="323" y="899"/>
                    <a:pt x="324" y="906"/>
                  </a:cubicBezTo>
                  <a:cubicBezTo>
                    <a:pt x="325" y="909"/>
                    <a:pt x="325" y="913"/>
                    <a:pt x="326" y="916"/>
                  </a:cubicBezTo>
                  <a:cubicBezTo>
                    <a:pt x="327" y="917"/>
                    <a:pt x="328" y="918"/>
                    <a:pt x="328" y="920"/>
                  </a:cubicBezTo>
                  <a:cubicBezTo>
                    <a:pt x="329" y="921"/>
                    <a:pt x="329" y="923"/>
                    <a:pt x="330" y="923"/>
                  </a:cubicBezTo>
                  <a:cubicBezTo>
                    <a:pt x="330" y="924"/>
                    <a:pt x="331" y="925"/>
                    <a:pt x="331" y="925"/>
                  </a:cubicBezTo>
                  <a:cubicBezTo>
                    <a:pt x="331" y="926"/>
                    <a:pt x="331" y="926"/>
                    <a:pt x="332" y="927"/>
                  </a:cubicBezTo>
                  <a:cubicBezTo>
                    <a:pt x="332" y="927"/>
                    <a:pt x="332" y="927"/>
                    <a:pt x="332" y="927"/>
                  </a:cubicBezTo>
                  <a:cubicBezTo>
                    <a:pt x="332" y="929"/>
                    <a:pt x="332" y="930"/>
                    <a:pt x="334" y="931"/>
                  </a:cubicBezTo>
                  <a:cubicBezTo>
                    <a:pt x="333" y="939"/>
                    <a:pt x="339" y="945"/>
                    <a:pt x="342" y="951"/>
                  </a:cubicBezTo>
                  <a:cubicBezTo>
                    <a:pt x="343" y="953"/>
                    <a:pt x="344" y="955"/>
                    <a:pt x="344" y="957"/>
                  </a:cubicBezTo>
                  <a:cubicBezTo>
                    <a:pt x="345" y="959"/>
                    <a:pt x="345" y="961"/>
                    <a:pt x="346" y="962"/>
                  </a:cubicBezTo>
                  <a:cubicBezTo>
                    <a:pt x="346" y="965"/>
                    <a:pt x="349" y="969"/>
                    <a:pt x="352" y="970"/>
                  </a:cubicBezTo>
                  <a:cubicBezTo>
                    <a:pt x="355" y="971"/>
                    <a:pt x="356" y="968"/>
                    <a:pt x="357" y="966"/>
                  </a:cubicBezTo>
                  <a:cubicBezTo>
                    <a:pt x="358" y="965"/>
                    <a:pt x="358" y="964"/>
                    <a:pt x="359" y="964"/>
                  </a:cubicBezTo>
                  <a:cubicBezTo>
                    <a:pt x="360" y="963"/>
                    <a:pt x="363" y="963"/>
                    <a:pt x="363" y="963"/>
                  </a:cubicBezTo>
                  <a:cubicBezTo>
                    <a:pt x="363" y="962"/>
                    <a:pt x="363" y="961"/>
                    <a:pt x="363" y="961"/>
                  </a:cubicBezTo>
                  <a:cubicBezTo>
                    <a:pt x="362" y="960"/>
                    <a:pt x="363" y="960"/>
                    <a:pt x="363" y="959"/>
                  </a:cubicBezTo>
                  <a:cubicBezTo>
                    <a:pt x="364" y="958"/>
                    <a:pt x="364" y="957"/>
                    <a:pt x="365" y="955"/>
                  </a:cubicBezTo>
                  <a:cubicBezTo>
                    <a:pt x="365" y="955"/>
                    <a:pt x="365" y="955"/>
                    <a:pt x="366" y="955"/>
                  </a:cubicBezTo>
                  <a:cubicBezTo>
                    <a:pt x="368" y="957"/>
                    <a:pt x="370" y="954"/>
                    <a:pt x="368" y="951"/>
                  </a:cubicBezTo>
                  <a:cubicBezTo>
                    <a:pt x="368" y="951"/>
                    <a:pt x="368" y="951"/>
                    <a:pt x="368" y="951"/>
                  </a:cubicBezTo>
                  <a:cubicBezTo>
                    <a:pt x="370" y="950"/>
                    <a:pt x="368" y="947"/>
                    <a:pt x="368" y="945"/>
                  </a:cubicBezTo>
                  <a:cubicBezTo>
                    <a:pt x="368" y="945"/>
                    <a:pt x="368" y="944"/>
                    <a:pt x="368" y="944"/>
                  </a:cubicBezTo>
                  <a:cubicBezTo>
                    <a:pt x="370" y="941"/>
                    <a:pt x="371" y="939"/>
                    <a:pt x="372" y="936"/>
                  </a:cubicBezTo>
                  <a:cubicBezTo>
                    <a:pt x="372" y="935"/>
                    <a:pt x="371" y="934"/>
                    <a:pt x="371" y="933"/>
                  </a:cubicBezTo>
                  <a:cubicBezTo>
                    <a:pt x="370" y="932"/>
                    <a:pt x="370" y="932"/>
                    <a:pt x="370" y="931"/>
                  </a:cubicBezTo>
                  <a:cubicBezTo>
                    <a:pt x="370" y="931"/>
                    <a:pt x="371" y="930"/>
                    <a:pt x="371" y="930"/>
                  </a:cubicBezTo>
                  <a:cubicBezTo>
                    <a:pt x="371" y="929"/>
                    <a:pt x="371" y="929"/>
                    <a:pt x="371" y="928"/>
                  </a:cubicBezTo>
                  <a:cubicBezTo>
                    <a:pt x="371" y="927"/>
                    <a:pt x="371" y="926"/>
                    <a:pt x="371" y="925"/>
                  </a:cubicBezTo>
                  <a:cubicBezTo>
                    <a:pt x="371" y="925"/>
                    <a:pt x="371" y="924"/>
                    <a:pt x="370" y="923"/>
                  </a:cubicBezTo>
                  <a:cubicBezTo>
                    <a:pt x="370" y="921"/>
                    <a:pt x="371" y="918"/>
                    <a:pt x="374" y="916"/>
                  </a:cubicBezTo>
                  <a:cubicBezTo>
                    <a:pt x="377" y="919"/>
                    <a:pt x="377" y="915"/>
                    <a:pt x="379" y="913"/>
                  </a:cubicBezTo>
                  <a:cubicBezTo>
                    <a:pt x="381" y="913"/>
                    <a:pt x="383" y="913"/>
                    <a:pt x="384" y="912"/>
                  </a:cubicBezTo>
                  <a:cubicBezTo>
                    <a:pt x="386" y="911"/>
                    <a:pt x="385" y="911"/>
                    <a:pt x="383" y="911"/>
                  </a:cubicBezTo>
                  <a:cubicBezTo>
                    <a:pt x="383" y="911"/>
                    <a:pt x="383" y="911"/>
                    <a:pt x="383" y="910"/>
                  </a:cubicBezTo>
                  <a:cubicBezTo>
                    <a:pt x="386" y="911"/>
                    <a:pt x="385" y="909"/>
                    <a:pt x="386" y="907"/>
                  </a:cubicBezTo>
                  <a:cubicBezTo>
                    <a:pt x="389" y="906"/>
                    <a:pt x="391" y="905"/>
                    <a:pt x="393" y="902"/>
                  </a:cubicBezTo>
                  <a:cubicBezTo>
                    <a:pt x="395" y="900"/>
                    <a:pt x="398" y="899"/>
                    <a:pt x="400" y="897"/>
                  </a:cubicBezTo>
                  <a:cubicBezTo>
                    <a:pt x="401" y="896"/>
                    <a:pt x="401" y="895"/>
                    <a:pt x="402" y="894"/>
                  </a:cubicBezTo>
                  <a:cubicBezTo>
                    <a:pt x="403" y="893"/>
                    <a:pt x="404" y="892"/>
                    <a:pt x="404" y="892"/>
                  </a:cubicBezTo>
                  <a:cubicBezTo>
                    <a:pt x="405" y="891"/>
                    <a:pt x="405" y="891"/>
                    <a:pt x="405" y="891"/>
                  </a:cubicBezTo>
                  <a:cubicBezTo>
                    <a:pt x="405" y="890"/>
                    <a:pt x="405" y="889"/>
                    <a:pt x="405" y="889"/>
                  </a:cubicBezTo>
                  <a:cubicBezTo>
                    <a:pt x="407" y="888"/>
                    <a:pt x="406" y="889"/>
                    <a:pt x="407" y="889"/>
                  </a:cubicBezTo>
                  <a:cubicBezTo>
                    <a:pt x="409" y="889"/>
                    <a:pt x="411" y="888"/>
                    <a:pt x="413" y="888"/>
                  </a:cubicBezTo>
                  <a:cubicBezTo>
                    <a:pt x="414" y="887"/>
                    <a:pt x="416" y="884"/>
                    <a:pt x="417" y="882"/>
                  </a:cubicBezTo>
                  <a:cubicBezTo>
                    <a:pt x="417" y="880"/>
                    <a:pt x="415" y="878"/>
                    <a:pt x="418" y="876"/>
                  </a:cubicBezTo>
                  <a:cubicBezTo>
                    <a:pt x="419" y="875"/>
                    <a:pt x="421" y="876"/>
                    <a:pt x="422" y="875"/>
                  </a:cubicBezTo>
                  <a:cubicBezTo>
                    <a:pt x="423" y="874"/>
                    <a:pt x="424" y="873"/>
                    <a:pt x="425" y="872"/>
                  </a:cubicBezTo>
                  <a:cubicBezTo>
                    <a:pt x="425" y="873"/>
                    <a:pt x="425" y="875"/>
                    <a:pt x="425" y="875"/>
                  </a:cubicBezTo>
                  <a:cubicBezTo>
                    <a:pt x="425" y="875"/>
                    <a:pt x="425" y="875"/>
                    <a:pt x="425" y="875"/>
                  </a:cubicBezTo>
                  <a:cubicBezTo>
                    <a:pt x="426" y="876"/>
                    <a:pt x="427" y="876"/>
                    <a:pt x="428" y="876"/>
                  </a:cubicBezTo>
                  <a:cubicBezTo>
                    <a:pt x="428" y="876"/>
                    <a:pt x="428" y="876"/>
                    <a:pt x="428" y="876"/>
                  </a:cubicBezTo>
                  <a:cubicBezTo>
                    <a:pt x="429" y="876"/>
                    <a:pt x="431" y="875"/>
                    <a:pt x="431" y="874"/>
                  </a:cubicBezTo>
                  <a:moveTo>
                    <a:pt x="70" y="787"/>
                  </a:moveTo>
                  <a:cubicBezTo>
                    <a:pt x="69" y="787"/>
                    <a:pt x="70" y="787"/>
                    <a:pt x="70" y="787"/>
                  </a:cubicBezTo>
                  <a:cubicBezTo>
                    <a:pt x="70" y="787"/>
                    <a:pt x="70" y="787"/>
                    <a:pt x="70" y="787"/>
                  </a:cubicBezTo>
                  <a:close/>
                  <a:moveTo>
                    <a:pt x="198" y="684"/>
                  </a:moveTo>
                  <a:cubicBezTo>
                    <a:pt x="196" y="685"/>
                    <a:pt x="193" y="684"/>
                    <a:pt x="191" y="685"/>
                  </a:cubicBezTo>
                  <a:cubicBezTo>
                    <a:pt x="190" y="686"/>
                    <a:pt x="190" y="689"/>
                    <a:pt x="189" y="690"/>
                  </a:cubicBezTo>
                  <a:cubicBezTo>
                    <a:pt x="188" y="691"/>
                    <a:pt x="185" y="693"/>
                    <a:pt x="185" y="691"/>
                  </a:cubicBezTo>
                  <a:cubicBezTo>
                    <a:pt x="185" y="691"/>
                    <a:pt x="188" y="689"/>
                    <a:pt x="188" y="688"/>
                  </a:cubicBezTo>
                  <a:cubicBezTo>
                    <a:pt x="189" y="687"/>
                    <a:pt x="192" y="684"/>
                    <a:pt x="191" y="683"/>
                  </a:cubicBezTo>
                  <a:cubicBezTo>
                    <a:pt x="190" y="682"/>
                    <a:pt x="188" y="683"/>
                    <a:pt x="187" y="683"/>
                  </a:cubicBezTo>
                  <a:cubicBezTo>
                    <a:pt x="186" y="683"/>
                    <a:pt x="185" y="682"/>
                    <a:pt x="185" y="682"/>
                  </a:cubicBezTo>
                  <a:cubicBezTo>
                    <a:pt x="184" y="682"/>
                    <a:pt x="183" y="682"/>
                    <a:pt x="182" y="682"/>
                  </a:cubicBezTo>
                  <a:cubicBezTo>
                    <a:pt x="181" y="682"/>
                    <a:pt x="180" y="680"/>
                    <a:pt x="180" y="680"/>
                  </a:cubicBezTo>
                  <a:cubicBezTo>
                    <a:pt x="179" y="680"/>
                    <a:pt x="179" y="681"/>
                    <a:pt x="178" y="681"/>
                  </a:cubicBezTo>
                  <a:cubicBezTo>
                    <a:pt x="175" y="681"/>
                    <a:pt x="173" y="686"/>
                    <a:pt x="175" y="688"/>
                  </a:cubicBezTo>
                  <a:cubicBezTo>
                    <a:pt x="176" y="689"/>
                    <a:pt x="177" y="689"/>
                    <a:pt x="175" y="689"/>
                  </a:cubicBezTo>
                  <a:cubicBezTo>
                    <a:pt x="174" y="690"/>
                    <a:pt x="173" y="688"/>
                    <a:pt x="171" y="688"/>
                  </a:cubicBezTo>
                  <a:cubicBezTo>
                    <a:pt x="170" y="688"/>
                    <a:pt x="167" y="688"/>
                    <a:pt x="167" y="690"/>
                  </a:cubicBezTo>
                  <a:cubicBezTo>
                    <a:pt x="168" y="691"/>
                    <a:pt x="170" y="691"/>
                    <a:pt x="171" y="692"/>
                  </a:cubicBezTo>
                  <a:cubicBezTo>
                    <a:pt x="173" y="694"/>
                    <a:pt x="173" y="696"/>
                    <a:pt x="174" y="697"/>
                  </a:cubicBezTo>
                  <a:cubicBezTo>
                    <a:pt x="174" y="698"/>
                    <a:pt x="175" y="698"/>
                    <a:pt x="175" y="699"/>
                  </a:cubicBezTo>
                  <a:cubicBezTo>
                    <a:pt x="175" y="700"/>
                    <a:pt x="174" y="701"/>
                    <a:pt x="175" y="702"/>
                  </a:cubicBezTo>
                  <a:cubicBezTo>
                    <a:pt x="178" y="702"/>
                    <a:pt x="178" y="704"/>
                    <a:pt x="180" y="705"/>
                  </a:cubicBezTo>
                  <a:cubicBezTo>
                    <a:pt x="181" y="706"/>
                    <a:pt x="184" y="704"/>
                    <a:pt x="185" y="706"/>
                  </a:cubicBezTo>
                  <a:cubicBezTo>
                    <a:pt x="186" y="708"/>
                    <a:pt x="183" y="711"/>
                    <a:pt x="183" y="713"/>
                  </a:cubicBezTo>
                  <a:cubicBezTo>
                    <a:pt x="183" y="715"/>
                    <a:pt x="184" y="719"/>
                    <a:pt x="185" y="718"/>
                  </a:cubicBezTo>
                  <a:cubicBezTo>
                    <a:pt x="186" y="717"/>
                    <a:pt x="186" y="716"/>
                    <a:pt x="185" y="716"/>
                  </a:cubicBezTo>
                  <a:cubicBezTo>
                    <a:pt x="187" y="714"/>
                    <a:pt x="187" y="712"/>
                    <a:pt x="190" y="712"/>
                  </a:cubicBezTo>
                  <a:cubicBezTo>
                    <a:pt x="194" y="712"/>
                    <a:pt x="193" y="714"/>
                    <a:pt x="194" y="716"/>
                  </a:cubicBezTo>
                  <a:cubicBezTo>
                    <a:pt x="195" y="718"/>
                    <a:pt x="199" y="721"/>
                    <a:pt x="199" y="722"/>
                  </a:cubicBezTo>
                  <a:cubicBezTo>
                    <a:pt x="198" y="723"/>
                    <a:pt x="197" y="722"/>
                    <a:pt x="196" y="722"/>
                  </a:cubicBezTo>
                  <a:cubicBezTo>
                    <a:pt x="195" y="723"/>
                    <a:pt x="196" y="723"/>
                    <a:pt x="197" y="724"/>
                  </a:cubicBezTo>
                  <a:cubicBezTo>
                    <a:pt x="195" y="724"/>
                    <a:pt x="192" y="726"/>
                    <a:pt x="192" y="723"/>
                  </a:cubicBezTo>
                  <a:cubicBezTo>
                    <a:pt x="188" y="725"/>
                    <a:pt x="186" y="721"/>
                    <a:pt x="185" y="726"/>
                  </a:cubicBezTo>
                  <a:cubicBezTo>
                    <a:pt x="184" y="731"/>
                    <a:pt x="187" y="730"/>
                    <a:pt x="191" y="730"/>
                  </a:cubicBezTo>
                  <a:cubicBezTo>
                    <a:pt x="191" y="731"/>
                    <a:pt x="190" y="732"/>
                    <a:pt x="190" y="732"/>
                  </a:cubicBezTo>
                  <a:cubicBezTo>
                    <a:pt x="190" y="733"/>
                    <a:pt x="190" y="734"/>
                    <a:pt x="190" y="734"/>
                  </a:cubicBezTo>
                  <a:cubicBezTo>
                    <a:pt x="190" y="735"/>
                    <a:pt x="187" y="735"/>
                    <a:pt x="187" y="736"/>
                  </a:cubicBezTo>
                  <a:cubicBezTo>
                    <a:pt x="188" y="736"/>
                    <a:pt x="189" y="736"/>
                    <a:pt x="190" y="736"/>
                  </a:cubicBezTo>
                  <a:cubicBezTo>
                    <a:pt x="191" y="737"/>
                    <a:pt x="191" y="738"/>
                    <a:pt x="191" y="738"/>
                  </a:cubicBezTo>
                  <a:cubicBezTo>
                    <a:pt x="191" y="739"/>
                    <a:pt x="192" y="739"/>
                    <a:pt x="193" y="739"/>
                  </a:cubicBezTo>
                  <a:cubicBezTo>
                    <a:pt x="194" y="741"/>
                    <a:pt x="193" y="740"/>
                    <a:pt x="193" y="742"/>
                  </a:cubicBezTo>
                  <a:cubicBezTo>
                    <a:pt x="192" y="743"/>
                    <a:pt x="192" y="745"/>
                    <a:pt x="192" y="746"/>
                  </a:cubicBezTo>
                  <a:cubicBezTo>
                    <a:pt x="192" y="749"/>
                    <a:pt x="192" y="752"/>
                    <a:pt x="193" y="755"/>
                  </a:cubicBezTo>
                  <a:cubicBezTo>
                    <a:pt x="193" y="755"/>
                    <a:pt x="194" y="758"/>
                    <a:pt x="193" y="758"/>
                  </a:cubicBezTo>
                  <a:cubicBezTo>
                    <a:pt x="192" y="759"/>
                    <a:pt x="192" y="757"/>
                    <a:pt x="191" y="757"/>
                  </a:cubicBezTo>
                  <a:cubicBezTo>
                    <a:pt x="190" y="759"/>
                    <a:pt x="188" y="758"/>
                    <a:pt x="186" y="759"/>
                  </a:cubicBezTo>
                  <a:cubicBezTo>
                    <a:pt x="184" y="759"/>
                    <a:pt x="182" y="760"/>
                    <a:pt x="180" y="760"/>
                  </a:cubicBezTo>
                  <a:cubicBezTo>
                    <a:pt x="177" y="760"/>
                    <a:pt x="175" y="759"/>
                    <a:pt x="173" y="758"/>
                  </a:cubicBezTo>
                  <a:cubicBezTo>
                    <a:pt x="170" y="757"/>
                    <a:pt x="169" y="755"/>
                    <a:pt x="167" y="754"/>
                  </a:cubicBezTo>
                  <a:cubicBezTo>
                    <a:pt x="167" y="753"/>
                    <a:pt x="167" y="753"/>
                    <a:pt x="166" y="753"/>
                  </a:cubicBezTo>
                  <a:cubicBezTo>
                    <a:pt x="165" y="752"/>
                    <a:pt x="163" y="753"/>
                    <a:pt x="162" y="752"/>
                  </a:cubicBezTo>
                  <a:cubicBezTo>
                    <a:pt x="160" y="752"/>
                    <a:pt x="159" y="750"/>
                    <a:pt x="159" y="748"/>
                  </a:cubicBezTo>
                  <a:cubicBezTo>
                    <a:pt x="158" y="745"/>
                    <a:pt x="159" y="742"/>
                    <a:pt x="159" y="739"/>
                  </a:cubicBezTo>
                  <a:cubicBezTo>
                    <a:pt x="159" y="739"/>
                    <a:pt x="159" y="739"/>
                    <a:pt x="159" y="739"/>
                  </a:cubicBezTo>
                  <a:cubicBezTo>
                    <a:pt x="159" y="739"/>
                    <a:pt x="161" y="736"/>
                    <a:pt x="161" y="736"/>
                  </a:cubicBezTo>
                  <a:cubicBezTo>
                    <a:pt x="161" y="735"/>
                    <a:pt x="160" y="735"/>
                    <a:pt x="160" y="734"/>
                  </a:cubicBezTo>
                  <a:cubicBezTo>
                    <a:pt x="160" y="733"/>
                    <a:pt x="161" y="732"/>
                    <a:pt x="161" y="731"/>
                  </a:cubicBezTo>
                  <a:cubicBezTo>
                    <a:pt x="161" y="730"/>
                    <a:pt x="162" y="729"/>
                    <a:pt x="162" y="728"/>
                  </a:cubicBezTo>
                  <a:cubicBezTo>
                    <a:pt x="163" y="728"/>
                    <a:pt x="164" y="727"/>
                    <a:pt x="165" y="727"/>
                  </a:cubicBezTo>
                  <a:cubicBezTo>
                    <a:pt x="166" y="727"/>
                    <a:pt x="166" y="727"/>
                    <a:pt x="167" y="728"/>
                  </a:cubicBezTo>
                  <a:cubicBezTo>
                    <a:pt x="169" y="724"/>
                    <a:pt x="160" y="726"/>
                    <a:pt x="161" y="722"/>
                  </a:cubicBezTo>
                  <a:cubicBezTo>
                    <a:pt x="159" y="721"/>
                    <a:pt x="159" y="719"/>
                    <a:pt x="159" y="718"/>
                  </a:cubicBezTo>
                  <a:cubicBezTo>
                    <a:pt x="158" y="717"/>
                    <a:pt x="157" y="714"/>
                    <a:pt x="156" y="713"/>
                  </a:cubicBezTo>
                  <a:cubicBezTo>
                    <a:pt x="155" y="713"/>
                    <a:pt x="155" y="713"/>
                    <a:pt x="155" y="713"/>
                  </a:cubicBezTo>
                  <a:cubicBezTo>
                    <a:pt x="154" y="711"/>
                    <a:pt x="154" y="711"/>
                    <a:pt x="154" y="711"/>
                  </a:cubicBezTo>
                  <a:cubicBezTo>
                    <a:pt x="152" y="708"/>
                    <a:pt x="149" y="705"/>
                    <a:pt x="149" y="701"/>
                  </a:cubicBezTo>
                  <a:cubicBezTo>
                    <a:pt x="149" y="700"/>
                    <a:pt x="150" y="698"/>
                    <a:pt x="150" y="697"/>
                  </a:cubicBezTo>
                  <a:cubicBezTo>
                    <a:pt x="150" y="696"/>
                    <a:pt x="150" y="694"/>
                    <a:pt x="149" y="696"/>
                  </a:cubicBezTo>
                  <a:cubicBezTo>
                    <a:pt x="148" y="695"/>
                    <a:pt x="148" y="693"/>
                    <a:pt x="147" y="692"/>
                  </a:cubicBezTo>
                  <a:cubicBezTo>
                    <a:pt x="146" y="691"/>
                    <a:pt x="145" y="691"/>
                    <a:pt x="144" y="690"/>
                  </a:cubicBezTo>
                  <a:cubicBezTo>
                    <a:pt x="144" y="688"/>
                    <a:pt x="145" y="688"/>
                    <a:pt x="146" y="687"/>
                  </a:cubicBezTo>
                  <a:cubicBezTo>
                    <a:pt x="146" y="687"/>
                    <a:pt x="147" y="687"/>
                    <a:pt x="147" y="685"/>
                  </a:cubicBezTo>
                  <a:cubicBezTo>
                    <a:pt x="148" y="684"/>
                    <a:pt x="148" y="682"/>
                    <a:pt x="149" y="681"/>
                  </a:cubicBezTo>
                  <a:cubicBezTo>
                    <a:pt x="150" y="679"/>
                    <a:pt x="151" y="681"/>
                    <a:pt x="152" y="680"/>
                  </a:cubicBezTo>
                  <a:cubicBezTo>
                    <a:pt x="153" y="680"/>
                    <a:pt x="152" y="679"/>
                    <a:pt x="153" y="678"/>
                  </a:cubicBezTo>
                  <a:cubicBezTo>
                    <a:pt x="154" y="678"/>
                    <a:pt x="156" y="678"/>
                    <a:pt x="157" y="678"/>
                  </a:cubicBezTo>
                  <a:cubicBezTo>
                    <a:pt x="158" y="677"/>
                    <a:pt x="158" y="677"/>
                    <a:pt x="158" y="676"/>
                  </a:cubicBezTo>
                  <a:cubicBezTo>
                    <a:pt x="158" y="676"/>
                    <a:pt x="159" y="676"/>
                    <a:pt x="159" y="676"/>
                  </a:cubicBezTo>
                  <a:cubicBezTo>
                    <a:pt x="159" y="675"/>
                    <a:pt x="159" y="674"/>
                    <a:pt x="160" y="673"/>
                  </a:cubicBezTo>
                  <a:cubicBezTo>
                    <a:pt x="161" y="675"/>
                    <a:pt x="161" y="673"/>
                    <a:pt x="161" y="672"/>
                  </a:cubicBezTo>
                  <a:cubicBezTo>
                    <a:pt x="165" y="675"/>
                    <a:pt x="165" y="672"/>
                    <a:pt x="166" y="669"/>
                  </a:cubicBezTo>
                  <a:cubicBezTo>
                    <a:pt x="167" y="668"/>
                    <a:pt x="169" y="667"/>
                    <a:pt x="170" y="666"/>
                  </a:cubicBezTo>
                  <a:cubicBezTo>
                    <a:pt x="171" y="666"/>
                    <a:pt x="173" y="664"/>
                    <a:pt x="174" y="664"/>
                  </a:cubicBezTo>
                  <a:cubicBezTo>
                    <a:pt x="176" y="664"/>
                    <a:pt x="176" y="665"/>
                    <a:pt x="177" y="666"/>
                  </a:cubicBezTo>
                  <a:cubicBezTo>
                    <a:pt x="178" y="666"/>
                    <a:pt x="179" y="666"/>
                    <a:pt x="180" y="667"/>
                  </a:cubicBezTo>
                  <a:cubicBezTo>
                    <a:pt x="180" y="667"/>
                    <a:pt x="181" y="668"/>
                    <a:pt x="182" y="667"/>
                  </a:cubicBezTo>
                  <a:cubicBezTo>
                    <a:pt x="183" y="667"/>
                    <a:pt x="182" y="665"/>
                    <a:pt x="183" y="665"/>
                  </a:cubicBezTo>
                  <a:cubicBezTo>
                    <a:pt x="184" y="666"/>
                    <a:pt x="186" y="665"/>
                    <a:pt x="187" y="666"/>
                  </a:cubicBezTo>
                  <a:cubicBezTo>
                    <a:pt x="188" y="667"/>
                    <a:pt x="189" y="671"/>
                    <a:pt x="189" y="672"/>
                  </a:cubicBezTo>
                  <a:cubicBezTo>
                    <a:pt x="189" y="673"/>
                    <a:pt x="187" y="675"/>
                    <a:pt x="187" y="676"/>
                  </a:cubicBezTo>
                  <a:cubicBezTo>
                    <a:pt x="187" y="678"/>
                    <a:pt x="190" y="678"/>
                    <a:pt x="191" y="680"/>
                  </a:cubicBezTo>
                  <a:cubicBezTo>
                    <a:pt x="191" y="679"/>
                    <a:pt x="192" y="677"/>
                    <a:pt x="193" y="677"/>
                  </a:cubicBezTo>
                  <a:cubicBezTo>
                    <a:pt x="195" y="677"/>
                    <a:pt x="195" y="678"/>
                    <a:pt x="196" y="679"/>
                  </a:cubicBezTo>
                  <a:cubicBezTo>
                    <a:pt x="198" y="681"/>
                    <a:pt x="201" y="683"/>
                    <a:pt x="198" y="684"/>
                  </a:cubicBezTo>
                  <a:close/>
                  <a:moveTo>
                    <a:pt x="431" y="875"/>
                  </a:moveTo>
                  <a:cubicBezTo>
                    <a:pt x="431" y="875"/>
                    <a:pt x="431" y="875"/>
                    <a:pt x="431" y="874"/>
                  </a:cubicBezTo>
                  <a:cubicBezTo>
                    <a:pt x="432" y="874"/>
                    <a:pt x="431" y="875"/>
                    <a:pt x="431" y="875"/>
                  </a:cubicBezTo>
                  <a:cubicBezTo>
                    <a:pt x="431" y="875"/>
                    <a:pt x="431" y="875"/>
                    <a:pt x="431" y="875"/>
                  </a:cubicBezTo>
                  <a:close/>
                  <a:moveTo>
                    <a:pt x="440" y="873"/>
                  </a:moveTo>
                  <a:cubicBezTo>
                    <a:pt x="439" y="873"/>
                    <a:pt x="439" y="873"/>
                    <a:pt x="439" y="873"/>
                  </a:cubicBezTo>
                  <a:cubicBezTo>
                    <a:pt x="439" y="873"/>
                    <a:pt x="439" y="873"/>
                    <a:pt x="440" y="873"/>
                  </a:cubicBezTo>
                  <a:cubicBezTo>
                    <a:pt x="440" y="873"/>
                    <a:pt x="440" y="873"/>
                    <a:pt x="440" y="873"/>
                  </a:cubicBezTo>
                  <a:close/>
                  <a:moveTo>
                    <a:pt x="514" y="982"/>
                  </a:moveTo>
                  <a:cubicBezTo>
                    <a:pt x="514" y="982"/>
                    <a:pt x="514" y="982"/>
                    <a:pt x="515" y="981"/>
                  </a:cubicBezTo>
                  <a:cubicBezTo>
                    <a:pt x="516" y="982"/>
                    <a:pt x="519" y="983"/>
                    <a:pt x="519" y="984"/>
                  </a:cubicBezTo>
                  <a:cubicBezTo>
                    <a:pt x="517" y="983"/>
                    <a:pt x="517" y="984"/>
                    <a:pt x="516" y="984"/>
                  </a:cubicBezTo>
                  <a:cubicBezTo>
                    <a:pt x="514" y="985"/>
                    <a:pt x="513" y="984"/>
                    <a:pt x="514" y="982"/>
                  </a:cubicBezTo>
                  <a:close/>
                  <a:moveTo>
                    <a:pt x="756" y="577"/>
                  </a:moveTo>
                  <a:cubicBezTo>
                    <a:pt x="757" y="577"/>
                    <a:pt x="756" y="577"/>
                    <a:pt x="756" y="578"/>
                  </a:cubicBezTo>
                  <a:cubicBezTo>
                    <a:pt x="756" y="579"/>
                    <a:pt x="756" y="579"/>
                    <a:pt x="755" y="579"/>
                  </a:cubicBezTo>
                  <a:cubicBezTo>
                    <a:pt x="754" y="579"/>
                    <a:pt x="754" y="579"/>
                    <a:pt x="754" y="579"/>
                  </a:cubicBezTo>
                  <a:cubicBezTo>
                    <a:pt x="753" y="579"/>
                    <a:pt x="755" y="576"/>
                    <a:pt x="756" y="577"/>
                  </a:cubicBezTo>
                  <a:close/>
                  <a:moveTo>
                    <a:pt x="935" y="534"/>
                  </a:moveTo>
                  <a:cubicBezTo>
                    <a:pt x="935" y="535"/>
                    <a:pt x="935" y="535"/>
                    <a:pt x="934" y="535"/>
                  </a:cubicBezTo>
                  <a:cubicBezTo>
                    <a:pt x="934" y="535"/>
                    <a:pt x="935" y="534"/>
                    <a:pt x="935" y="534"/>
                  </a:cubicBezTo>
                  <a:close/>
                  <a:moveTo>
                    <a:pt x="1076" y="325"/>
                  </a:moveTo>
                  <a:cubicBezTo>
                    <a:pt x="1075" y="325"/>
                    <a:pt x="1075" y="324"/>
                    <a:pt x="1075" y="324"/>
                  </a:cubicBezTo>
                  <a:cubicBezTo>
                    <a:pt x="1076" y="324"/>
                    <a:pt x="1076" y="324"/>
                    <a:pt x="1076" y="324"/>
                  </a:cubicBezTo>
                  <a:cubicBezTo>
                    <a:pt x="1076" y="324"/>
                    <a:pt x="1076" y="325"/>
                    <a:pt x="1076" y="325"/>
                  </a:cubicBezTo>
                  <a:close/>
                  <a:moveTo>
                    <a:pt x="415" y="267"/>
                  </a:moveTo>
                  <a:cubicBezTo>
                    <a:pt x="413" y="267"/>
                    <a:pt x="416" y="265"/>
                    <a:pt x="416" y="266"/>
                  </a:cubicBezTo>
                  <a:cubicBezTo>
                    <a:pt x="416" y="267"/>
                    <a:pt x="416" y="267"/>
                    <a:pt x="415" y="267"/>
                  </a:cubicBezTo>
                  <a:close/>
                  <a:moveTo>
                    <a:pt x="98" y="448"/>
                  </a:moveTo>
                  <a:cubicBezTo>
                    <a:pt x="98" y="448"/>
                    <a:pt x="100" y="449"/>
                    <a:pt x="100" y="449"/>
                  </a:cubicBezTo>
                  <a:cubicBezTo>
                    <a:pt x="101" y="450"/>
                    <a:pt x="97" y="448"/>
                    <a:pt x="97" y="448"/>
                  </a:cubicBezTo>
                  <a:cubicBezTo>
                    <a:pt x="97" y="447"/>
                    <a:pt x="98" y="447"/>
                    <a:pt x="98" y="448"/>
                  </a:cubicBezTo>
                  <a:close/>
                  <a:moveTo>
                    <a:pt x="965" y="583"/>
                  </a:moveTo>
                  <a:cubicBezTo>
                    <a:pt x="966" y="583"/>
                    <a:pt x="965" y="584"/>
                    <a:pt x="964" y="582"/>
                  </a:cubicBezTo>
                  <a:cubicBezTo>
                    <a:pt x="963" y="580"/>
                    <a:pt x="965" y="583"/>
                    <a:pt x="965" y="583"/>
                  </a:cubicBezTo>
                  <a:close/>
                  <a:moveTo>
                    <a:pt x="1098" y="510"/>
                  </a:moveTo>
                  <a:cubicBezTo>
                    <a:pt x="1098" y="511"/>
                    <a:pt x="1097" y="511"/>
                    <a:pt x="1097" y="511"/>
                  </a:cubicBezTo>
                  <a:cubicBezTo>
                    <a:pt x="1096" y="511"/>
                    <a:pt x="1093" y="508"/>
                    <a:pt x="1094" y="508"/>
                  </a:cubicBezTo>
                  <a:cubicBezTo>
                    <a:pt x="1094" y="508"/>
                    <a:pt x="1098" y="510"/>
                    <a:pt x="1098" y="510"/>
                  </a:cubicBezTo>
                  <a:close/>
                  <a:moveTo>
                    <a:pt x="1099" y="445"/>
                  </a:moveTo>
                  <a:cubicBezTo>
                    <a:pt x="1099" y="446"/>
                    <a:pt x="1098" y="446"/>
                    <a:pt x="1097" y="447"/>
                  </a:cubicBezTo>
                  <a:cubicBezTo>
                    <a:pt x="1094" y="446"/>
                    <a:pt x="1100" y="443"/>
                    <a:pt x="1099" y="445"/>
                  </a:cubicBezTo>
                  <a:close/>
                  <a:moveTo>
                    <a:pt x="957" y="581"/>
                  </a:moveTo>
                  <a:cubicBezTo>
                    <a:pt x="957" y="582"/>
                    <a:pt x="957" y="582"/>
                    <a:pt x="956" y="582"/>
                  </a:cubicBezTo>
                  <a:cubicBezTo>
                    <a:pt x="957" y="581"/>
                    <a:pt x="954" y="580"/>
                    <a:pt x="953" y="579"/>
                  </a:cubicBezTo>
                  <a:cubicBezTo>
                    <a:pt x="953" y="578"/>
                    <a:pt x="953" y="577"/>
                    <a:pt x="953" y="576"/>
                  </a:cubicBezTo>
                  <a:cubicBezTo>
                    <a:pt x="952" y="576"/>
                    <a:pt x="951" y="575"/>
                    <a:pt x="952" y="575"/>
                  </a:cubicBezTo>
                  <a:cubicBezTo>
                    <a:pt x="954" y="575"/>
                    <a:pt x="953" y="573"/>
                    <a:pt x="954" y="576"/>
                  </a:cubicBezTo>
                  <a:cubicBezTo>
                    <a:pt x="955" y="578"/>
                    <a:pt x="955" y="579"/>
                    <a:pt x="957" y="581"/>
                  </a:cubicBezTo>
                  <a:close/>
                  <a:moveTo>
                    <a:pt x="1112" y="551"/>
                  </a:moveTo>
                  <a:cubicBezTo>
                    <a:pt x="1112" y="551"/>
                    <a:pt x="1112" y="551"/>
                    <a:pt x="1112" y="551"/>
                  </a:cubicBezTo>
                  <a:cubicBezTo>
                    <a:pt x="1112" y="552"/>
                    <a:pt x="1112" y="552"/>
                    <a:pt x="1112" y="552"/>
                  </a:cubicBezTo>
                  <a:cubicBezTo>
                    <a:pt x="1112" y="552"/>
                    <a:pt x="1112" y="552"/>
                    <a:pt x="1112" y="552"/>
                  </a:cubicBezTo>
                  <a:cubicBezTo>
                    <a:pt x="1112" y="551"/>
                    <a:pt x="1112" y="551"/>
                    <a:pt x="1112" y="551"/>
                  </a:cubicBezTo>
                  <a:close/>
                  <a:moveTo>
                    <a:pt x="942" y="526"/>
                  </a:moveTo>
                  <a:cubicBezTo>
                    <a:pt x="944" y="528"/>
                    <a:pt x="943" y="529"/>
                    <a:pt x="941" y="530"/>
                  </a:cubicBezTo>
                  <a:cubicBezTo>
                    <a:pt x="939" y="531"/>
                    <a:pt x="937" y="532"/>
                    <a:pt x="936" y="533"/>
                  </a:cubicBezTo>
                  <a:cubicBezTo>
                    <a:pt x="935" y="533"/>
                    <a:pt x="936" y="532"/>
                    <a:pt x="936" y="531"/>
                  </a:cubicBezTo>
                  <a:cubicBezTo>
                    <a:pt x="936" y="530"/>
                    <a:pt x="937" y="529"/>
                    <a:pt x="937" y="529"/>
                  </a:cubicBezTo>
                  <a:cubicBezTo>
                    <a:pt x="938" y="528"/>
                    <a:pt x="939" y="527"/>
                    <a:pt x="940" y="526"/>
                  </a:cubicBezTo>
                  <a:cubicBezTo>
                    <a:pt x="941" y="526"/>
                    <a:pt x="942" y="525"/>
                    <a:pt x="942" y="526"/>
                  </a:cubicBezTo>
                  <a:cubicBezTo>
                    <a:pt x="942" y="526"/>
                    <a:pt x="942" y="526"/>
                    <a:pt x="942" y="526"/>
                  </a:cubicBezTo>
                  <a:close/>
                  <a:moveTo>
                    <a:pt x="581" y="257"/>
                  </a:moveTo>
                  <a:cubicBezTo>
                    <a:pt x="581" y="257"/>
                    <a:pt x="581" y="257"/>
                    <a:pt x="581" y="257"/>
                  </a:cubicBezTo>
                  <a:cubicBezTo>
                    <a:pt x="581" y="257"/>
                    <a:pt x="581" y="258"/>
                    <a:pt x="581" y="258"/>
                  </a:cubicBezTo>
                  <a:cubicBezTo>
                    <a:pt x="580" y="258"/>
                    <a:pt x="580" y="257"/>
                    <a:pt x="581" y="257"/>
                  </a:cubicBezTo>
                  <a:cubicBezTo>
                    <a:pt x="581" y="257"/>
                    <a:pt x="581" y="257"/>
                    <a:pt x="581" y="257"/>
                  </a:cubicBezTo>
                  <a:close/>
                  <a:moveTo>
                    <a:pt x="586" y="256"/>
                  </a:moveTo>
                  <a:cubicBezTo>
                    <a:pt x="587" y="255"/>
                    <a:pt x="586" y="252"/>
                    <a:pt x="587" y="252"/>
                  </a:cubicBezTo>
                  <a:cubicBezTo>
                    <a:pt x="588" y="251"/>
                    <a:pt x="591" y="252"/>
                    <a:pt x="591" y="252"/>
                  </a:cubicBezTo>
                  <a:cubicBezTo>
                    <a:pt x="593" y="252"/>
                    <a:pt x="595" y="252"/>
                    <a:pt x="596" y="254"/>
                  </a:cubicBezTo>
                  <a:cubicBezTo>
                    <a:pt x="596" y="256"/>
                    <a:pt x="595" y="257"/>
                    <a:pt x="595" y="258"/>
                  </a:cubicBezTo>
                  <a:cubicBezTo>
                    <a:pt x="594" y="259"/>
                    <a:pt x="592" y="262"/>
                    <a:pt x="592" y="263"/>
                  </a:cubicBezTo>
                  <a:cubicBezTo>
                    <a:pt x="590" y="264"/>
                    <a:pt x="585" y="259"/>
                    <a:pt x="583" y="258"/>
                  </a:cubicBezTo>
                  <a:cubicBezTo>
                    <a:pt x="583" y="258"/>
                    <a:pt x="583" y="256"/>
                    <a:pt x="583" y="256"/>
                  </a:cubicBezTo>
                  <a:cubicBezTo>
                    <a:pt x="584" y="255"/>
                    <a:pt x="585" y="256"/>
                    <a:pt x="585" y="256"/>
                  </a:cubicBezTo>
                  <a:cubicBezTo>
                    <a:pt x="585" y="256"/>
                    <a:pt x="586" y="256"/>
                    <a:pt x="586" y="256"/>
                  </a:cubicBezTo>
                  <a:close/>
                  <a:moveTo>
                    <a:pt x="690" y="299"/>
                  </a:moveTo>
                  <a:cubicBezTo>
                    <a:pt x="690" y="299"/>
                    <a:pt x="690" y="299"/>
                    <a:pt x="689" y="299"/>
                  </a:cubicBezTo>
                  <a:cubicBezTo>
                    <a:pt x="688" y="300"/>
                    <a:pt x="689" y="298"/>
                    <a:pt x="689" y="298"/>
                  </a:cubicBezTo>
                  <a:cubicBezTo>
                    <a:pt x="690" y="298"/>
                    <a:pt x="690" y="298"/>
                    <a:pt x="691" y="299"/>
                  </a:cubicBezTo>
                  <a:cubicBezTo>
                    <a:pt x="691" y="299"/>
                    <a:pt x="691" y="299"/>
                    <a:pt x="690" y="299"/>
                  </a:cubicBezTo>
                  <a:close/>
                  <a:moveTo>
                    <a:pt x="593" y="249"/>
                  </a:moveTo>
                  <a:cubicBezTo>
                    <a:pt x="592" y="249"/>
                    <a:pt x="592" y="248"/>
                    <a:pt x="592" y="248"/>
                  </a:cubicBezTo>
                  <a:cubicBezTo>
                    <a:pt x="593" y="248"/>
                    <a:pt x="593" y="248"/>
                    <a:pt x="593" y="249"/>
                  </a:cubicBezTo>
                  <a:close/>
                  <a:moveTo>
                    <a:pt x="690" y="300"/>
                  </a:moveTo>
                  <a:cubicBezTo>
                    <a:pt x="690" y="300"/>
                    <a:pt x="690" y="300"/>
                    <a:pt x="690" y="301"/>
                  </a:cubicBezTo>
                  <a:cubicBezTo>
                    <a:pt x="690" y="301"/>
                    <a:pt x="689" y="301"/>
                    <a:pt x="690" y="300"/>
                  </a:cubicBezTo>
                  <a:close/>
                  <a:moveTo>
                    <a:pt x="686" y="296"/>
                  </a:moveTo>
                  <a:cubicBezTo>
                    <a:pt x="686" y="296"/>
                    <a:pt x="689" y="295"/>
                    <a:pt x="689" y="295"/>
                  </a:cubicBezTo>
                  <a:cubicBezTo>
                    <a:pt x="690" y="296"/>
                    <a:pt x="689" y="297"/>
                    <a:pt x="689" y="297"/>
                  </a:cubicBezTo>
                  <a:cubicBezTo>
                    <a:pt x="688" y="298"/>
                    <a:pt x="688" y="298"/>
                    <a:pt x="687" y="298"/>
                  </a:cubicBezTo>
                  <a:cubicBezTo>
                    <a:pt x="687" y="298"/>
                    <a:pt x="686" y="296"/>
                    <a:pt x="686" y="297"/>
                  </a:cubicBezTo>
                  <a:cubicBezTo>
                    <a:pt x="686" y="296"/>
                    <a:pt x="686" y="296"/>
                    <a:pt x="686" y="296"/>
                  </a:cubicBezTo>
                  <a:close/>
                  <a:moveTo>
                    <a:pt x="661" y="293"/>
                  </a:moveTo>
                  <a:cubicBezTo>
                    <a:pt x="660" y="293"/>
                    <a:pt x="660" y="292"/>
                    <a:pt x="660" y="292"/>
                  </a:cubicBezTo>
                  <a:cubicBezTo>
                    <a:pt x="660" y="292"/>
                    <a:pt x="659" y="292"/>
                    <a:pt x="658" y="292"/>
                  </a:cubicBezTo>
                  <a:cubicBezTo>
                    <a:pt x="660" y="291"/>
                    <a:pt x="661" y="292"/>
                    <a:pt x="661" y="293"/>
                  </a:cubicBezTo>
                  <a:close/>
                  <a:moveTo>
                    <a:pt x="700" y="309"/>
                  </a:moveTo>
                  <a:cubicBezTo>
                    <a:pt x="700" y="310"/>
                    <a:pt x="700" y="310"/>
                    <a:pt x="700" y="310"/>
                  </a:cubicBezTo>
                  <a:cubicBezTo>
                    <a:pt x="700" y="310"/>
                    <a:pt x="700" y="310"/>
                    <a:pt x="700" y="310"/>
                  </a:cubicBezTo>
                  <a:cubicBezTo>
                    <a:pt x="699" y="310"/>
                    <a:pt x="699" y="310"/>
                    <a:pt x="700" y="309"/>
                  </a:cubicBezTo>
                  <a:close/>
                  <a:moveTo>
                    <a:pt x="683" y="300"/>
                  </a:moveTo>
                  <a:cubicBezTo>
                    <a:pt x="683" y="300"/>
                    <a:pt x="683" y="299"/>
                    <a:pt x="683" y="299"/>
                  </a:cubicBezTo>
                  <a:cubicBezTo>
                    <a:pt x="684" y="299"/>
                    <a:pt x="684" y="300"/>
                    <a:pt x="684" y="300"/>
                  </a:cubicBezTo>
                  <a:cubicBezTo>
                    <a:pt x="684" y="300"/>
                    <a:pt x="684" y="300"/>
                    <a:pt x="684" y="300"/>
                  </a:cubicBezTo>
                  <a:cubicBezTo>
                    <a:pt x="684" y="300"/>
                    <a:pt x="684" y="301"/>
                    <a:pt x="684" y="301"/>
                  </a:cubicBezTo>
                  <a:cubicBezTo>
                    <a:pt x="683" y="301"/>
                    <a:pt x="683" y="300"/>
                    <a:pt x="683" y="300"/>
                  </a:cubicBezTo>
                  <a:close/>
                  <a:moveTo>
                    <a:pt x="527" y="111"/>
                  </a:moveTo>
                  <a:cubicBezTo>
                    <a:pt x="527" y="109"/>
                    <a:pt x="529" y="111"/>
                    <a:pt x="529" y="111"/>
                  </a:cubicBezTo>
                  <a:cubicBezTo>
                    <a:pt x="528" y="111"/>
                    <a:pt x="527" y="112"/>
                    <a:pt x="527" y="111"/>
                  </a:cubicBezTo>
                  <a:close/>
                  <a:moveTo>
                    <a:pt x="457" y="103"/>
                  </a:moveTo>
                  <a:cubicBezTo>
                    <a:pt x="455" y="103"/>
                    <a:pt x="455" y="101"/>
                    <a:pt x="457" y="102"/>
                  </a:cubicBezTo>
                  <a:cubicBezTo>
                    <a:pt x="458" y="102"/>
                    <a:pt x="458" y="104"/>
                    <a:pt x="457" y="103"/>
                  </a:cubicBezTo>
                  <a:close/>
                  <a:moveTo>
                    <a:pt x="528" y="113"/>
                  </a:moveTo>
                  <a:cubicBezTo>
                    <a:pt x="528" y="112"/>
                    <a:pt x="528" y="112"/>
                    <a:pt x="529" y="113"/>
                  </a:cubicBezTo>
                  <a:cubicBezTo>
                    <a:pt x="528" y="113"/>
                    <a:pt x="528" y="113"/>
                    <a:pt x="528" y="113"/>
                  </a:cubicBezTo>
                  <a:close/>
                  <a:moveTo>
                    <a:pt x="451" y="163"/>
                  </a:moveTo>
                  <a:cubicBezTo>
                    <a:pt x="452" y="163"/>
                    <a:pt x="452" y="166"/>
                    <a:pt x="450" y="165"/>
                  </a:cubicBezTo>
                  <a:cubicBezTo>
                    <a:pt x="449" y="164"/>
                    <a:pt x="450" y="164"/>
                    <a:pt x="451" y="163"/>
                  </a:cubicBezTo>
                  <a:close/>
                  <a:moveTo>
                    <a:pt x="453" y="114"/>
                  </a:moveTo>
                  <a:cubicBezTo>
                    <a:pt x="452" y="113"/>
                    <a:pt x="456" y="113"/>
                    <a:pt x="456" y="115"/>
                  </a:cubicBezTo>
                  <a:cubicBezTo>
                    <a:pt x="456" y="116"/>
                    <a:pt x="453" y="114"/>
                    <a:pt x="453" y="114"/>
                  </a:cubicBezTo>
                  <a:close/>
                  <a:moveTo>
                    <a:pt x="456" y="217"/>
                  </a:moveTo>
                  <a:cubicBezTo>
                    <a:pt x="456" y="216"/>
                    <a:pt x="457" y="216"/>
                    <a:pt x="457" y="217"/>
                  </a:cubicBezTo>
                  <a:cubicBezTo>
                    <a:pt x="457" y="217"/>
                    <a:pt x="456" y="217"/>
                    <a:pt x="456" y="217"/>
                  </a:cubicBezTo>
                  <a:close/>
                  <a:moveTo>
                    <a:pt x="546" y="145"/>
                  </a:moveTo>
                  <a:cubicBezTo>
                    <a:pt x="546" y="143"/>
                    <a:pt x="546" y="142"/>
                    <a:pt x="548" y="142"/>
                  </a:cubicBezTo>
                  <a:cubicBezTo>
                    <a:pt x="548" y="141"/>
                    <a:pt x="549" y="138"/>
                    <a:pt x="550" y="138"/>
                  </a:cubicBezTo>
                  <a:cubicBezTo>
                    <a:pt x="551" y="138"/>
                    <a:pt x="552" y="142"/>
                    <a:pt x="552" y="143"/>
                  </a:cubicBezTo>
                  <a:cubicBezTo>
                    <a:pt x="551" y="145"/>
                    <a:pt x="553" y="145"/>
                    <a:pt x="554" y="145"/>
                  </a:cubicBezTo>
                  <a:cubicBezTo>
                    <a:pt x="557" y="145"/>
                    <a:pt x="556" y="145"/>
                    <a:pt x="558" y="146"/>
                  </a:cubicBezTo>
                  <a:cubicBezTo>
                    <a:pt x="559" y="147"/>
                    <a:pt x="559" y="148"/>
                    <a:pt x="558" y="148"/>
                  </a:cubicBezTo>
                  <a:cubicBezTo>
                    <a:pt x="558" y="150"/>
                    <a:pt x="557" y="150"/>
                    <a:pt x="556" y="151"/>
                  </a:cubicBezTo>
                  <a:cubicBezTo>
                    <a:pt x="556" y="151"/>
                    <a:pt x="553" y="150"/>
                    <a:pt x="553" y="150"/>
                  </a:cubicBezTo>
                  <a:cubicBezTo>
                    <a:pt x="553" y="150"/>
                    <a:pt x="553" y="150"/>
                    <a:pt x="553" y="150"/>
                  </a:cubicBezTo>
                  <a:cubicBezTo>
                    <a:pt x="552" y="149"/>
                    <a:pt x="550" y="150"/>
                    <a:pt x="549" y="149"/>
                  </a:cubicBezTo>
                  <a:cubicBezTo>
                    <a:pt x="548" y="147"/>
                    <a:pt x="547" y="146"/>
                    <a:pt x="546" y="144"/>
                  </a:cubicBezTo>
                  <a:cubicBezTo>
                    <a:pt x="546" y="144"/>
                    <a:pt x="546" y="144"/>
                    <a:pt x="546" y="145"/>
                  </a:cubicBezTo>
                  <a:close/>
                  <a:moveTo>
                    <a:pt x="451" y="104"/>
                  </a:moveTo>
                  <a:cubicBezTo>
                    <a:pt x="450" y="103"/>
                    <a:pt x="447" y="102"/>
                    <a:pt x="446" y="101"/>
                  </a:cubicBezTo>
                  <a:cubicBezTo>
                    <a:pt x="446" y="101"/>
                    <a:pt x="446" y="100"/>
                    <a:pt x="446" y="100"/>
                  </a:cubicBezTo>
                  <a:cubicBezTo>
                    <a:pt x="445" y="99"/>
                    <a:pt x="445" y="99"/>
                    <a:pt x="444" y="99"/>
                  </a:cubicBezTo>
                  <a:cubicBezTo>
                    <a:pt x="442" y="95"/>
                    <a:pt x="449" y="101"/>
                    <a:pt x="450" y="101"/>
                  </a:cubicBezTo>
                  <a:cubicBezTo>
                    <a:pt x="450" y="101"/>
                    <a:pt x="454" y="101"/>
                    <a:pt x="454" y="101"/>
                  </a:cubicBezTo>
                  <a:cubicBezTo>
                    <a:pt x="455" y="103"/>
                    <a:pt x="452" y="104"/>
                    <a:pt x="451" y="104"/>
                  </a:cubicBezTo>
                  <a:close/>
                  <a:moveTo>
                    <a:pt x="466" y="78"/>
                  </a:moveTo>
                  <a:cubicBezTo>
                    <a:pt x="468" y="78"/>
                    <a:pt x="464" y="83"/>
                    <a:pt x="463" y="81"/>
                  </a:cubicBezTo>
                  <a:cubicBezTo>
                    <a:pt x="463" y="80"/>
                    <a:pt x="466" y="79"/>
                    <a:pt x="466" y="79"/>
                  </a:cubicBezTo>
                  <a:cubicBezTo>
                    <a:pt x="465" y="79"/>
                    <a:pt x="465" y="79"/>
                    <a:pt x="466" y="78"/>
                  </a:cubicBezTo>
                  <a:close/>
                  <a:moveTo>
                    <a:pt x="555" y="177"/>
                  </a:moveTo>
                  <a:cubicBezTo>
                    <a:pt x="555" y="176"/>
                    <a:pt x="555" y="176"/>
                    <a:pt x="555" y="176"/>
                  </a:cubicBezTo>
                  <a:cubicBezTo>
                    <a:pt x="555" y="176"/>
                    <a:pt x="554" y="174"/>
                    <a:pt x="555" y="174"/>
                  </a:cubicBezTo>
                  <a:cubicBezTo>
                    <a:pt x="556" y="173"/>
                    <a:pt x="558" y="175"/>
                    <a:pt x="556" y="176"/>
                  </a:cubicBezTo>
                  <a:cubicBezTo>
                    <a:pt x="556" y="176"/>
                    <a:pt x="556" y="176"/>
                    <a:pt x="555" y="176"/>
                  </a:cubicBezTo>
                  <a:cubicBezTo>
                    <a:pt x="555" y="177"/>
                    <a:pt x="555" y="177"/>
                    <a:pt x="555" y="177"/>
                  </a:cubicBezTo>
                  <a:cubicBezTo>
                    <a:pt x="555" y="177"/>
                    <a:pt x="554" y="177"/>
                    <a:pt x="555" y="177"/>
                  </a:cubicBezTo>
                  <a:close/>
                  <a:moveTo>
                    <a:pt x="730" y="313"/>
                  </a:moveTo>
                  <a:cubicBezTo>
                    <a:pt x="729" y="313"/>
                    <a:pt x="729" y="313"/>
                    <a:pt x="729" y="312"/>
                  </a:cubicBezTo>
                  <a:cubicBezTo>
                    <a:pt x="729" y="312"/>
                    <a:pt x="730" y="312"/>
                    <a:pt x="730" y="313"/>
                  </a:cubicBezTo>
                  <a:cubicBezTo>
                    <a:pt x="730" y="313"/>
                    <a:pt x="730" y="313"/>
                    <a:pt x="730" y="313"/>
                  </a:cubicBezTo>
                  <a:close/>
                  <a:moveTo>
                    <a:pt x="552" y="170"/>
                  </a:moveTo>
                  <a:cubicBezTo>
                    <a:pt x="553" y="170"/>
                    <a:pt x="552" y="170"/>
                    <a:pt x="552" y="171"/>
                  </a:cubicBezTo>
                  <a:cubicBezTo>
                    <a:pt x="552" y="171"/>
                    <a:pt x="552" y="171"/>
                    <a:pt x="551" y="172"/>
                  </a:cubicBezTo>
                  <a:cubicBezTo>
                    <a:pt x="551" y="172"/>
                    <a:pt x="550" y="172"/>
                    <a:pt x="550" y="172"/>
                  </a:cubicBezTo>
                  <a:cubicBezTo>
                    <a:pt x="549" y="173"/>
                    <a:pt x="549" y="172"/>
                    <a:pt x="549" y="172"/>
                  </a:cubicBezTo>
                  <a:cubicBezTo>
                    <a:pt x="549" y="171"/>
                    <a:pt x="550" y="170"/>
                    <a:pt x="550" y="169"/>
                  </a:cubicBezTo>
                  <a:cubicBezTo>
                    <a:pt x="551" y="169"/>
                    <a:pt x="552" y="169"/>
                    <a:pt x="552" y="170"/>
                  </a:cubicBezTo>
                  <a:close/>
                  <a:moveTo>
                    <a:pt x="482" y="203"/>
                  </a:moveTo>
                  <a:cubicBezTo>
                    <a:pt x="483" y="203"/>
                    <a:pt x="483" y="204"/>
                    <a:pt x="482" y="204"/>
                  </a:cubicBezTo>
                  <a:cubicBezTo>
                    <a:pt x="482" y="204"/>
                    <a:pt x="481" y="203"/>
                    <a:pt x="482" y="203"/>
                  </a:cubicBezTo>
                  <a:close/>
                  <a:moveTo>
                    <a:pt x="491" y="76"/>
                  </a:moveTo>
                  <a:cubicBezTo>
                    <a:pt x="491" y="76"/>
                    <a:pt x="492" y="76"/>
                    <a:pt x="491" y="77"/>
                  </a:cubicBezTo>
                  <a:cubicBezTo>
                    <a:pt x="492" y="78"/>
                    <a:pt x="491" y="78"/>
                    <a:pt x="491" y="79"/>
                  </a:cubicBezTo>
                  <a:cubicBezTo>
                    <a:pt x="491" y="79"/>
                    <a:pt x="491" y="80"/>
                    <a:pt x="491" y="80"/>
                  </a:cubicBezTo>
                  <a:cubicBezTo>
                    <a:pt x="490" y="80"/>
                    <a:pt x="490" y="81"/>
                    <a:pt x="491" y="81"/>
                  </a:cubicBezTo>
                  <a:cubicBezTo>
                    <a:pt x="491" y="83"/>
                    <a:pt x="492" y="84"/>
                    <a:pt x="490" y="85"/>
                  </a:cubicBezTo>
                  <a:cubicBezTo>
                    <a:pt x="490" y="86"/>
                    <a:pt x="488" y="86"/>
                    <a:pt x="488" y="86"/>
                  </a:cubicBezTo>
                  <a:cubicBezTo>
                    <a:pt x="488" y="87"/>
                    <a:pt x="488" y="87"/>
                    <a:pt x="486" y="87"/>
                  </a:cubicBezTo>
                  <a:cubicBezTo>
                    <a:pt x="486" y="88"/>
                    <a:pt x="485" y="88"/>
                    <a:pt x="485" y="88"/>
                  </a:cubicBezTo>
                  <a:cubicBezTo>
                    <a:pt x="484" y="89"/>
                    <a:pt x="481" y="89"/>
                    <a:pt x="482" y="91"/>
                  </a:cubicBezTo>
                  <a:cubicBezTo>
                    <a:pt x="482" y="92"/>
                    <a:pt x="486" y="89"/>
                    <a:pt x="486" y="88"/>
                  </a:cubicBezTo>
                  <a:cubicBezTo>
                    <a:pt x="488" y="88"/>
                    <a:pt x="490" y="87"/>
                    <a:pt x="489" y="90"/>
                  </a:cubicBezTo>
                  <a:cubicBezTo>
                    <a:pt x="487" y="92"/>
                    <a:pt x="485" y="91"/>
                    <a:pt x="486" y="94"/>
                  </a:cubicBezTo>
                  <a:cubicBezTo>
                    <a:pt x="486" y="94"/>
                    <a:pt x="486" y="94"/>
                    <a:pt x="486" y="94"/>
                  </a:cubicBezTo>
                  <a:cubicBezTo>
                    <a:pt x="486" y="94"/>
                    <a:pt x="486" y="94"/>
                    <a:pt x="486" y="94"/>
                  </a:cubicBezTo>
                  <a:cubicBezTo>
                    <a:pt x="485" y="91"/>
                    <a:pt x="491" y="89"/>
                    <a:pt x="492" y="88"/>
                  </a:cubicBezTo>
                  <a:cubicBezTo>
                    <a:pt x="492" y="87"/>
                    <a:pt x="492" y="81"/>
                    <a:pt x="495" y="82"/>
                  </a:cubicBezTo>
                  <a:cubicBezTo>
                    <a:pt x="495" y="81"/>
                    <a:pt x="493" y="79"/>
                    <a:pt x="496" y="78"/>
                  </a:cubicBezTo>
                  <a:cubicBezTo>
                    <a:pt x="496" y="79"/>
                    <a:pt x="498" y="78"/>
                    <a:pt x="499" y="78"/>
                  </a:cubicBezTo>
                  <a:cubicBezTo>
                    <a:pt x="499" y="78"/>
                    <a:pt x="500" y="79"/>
                    <a:pt x="500" y="79"/>
                  </a:cubicBezTo>
                  <a:cubicBezTo>
                    <a:pt x="500" y="79"/>
                    <a:pt x="502" y="81"/>
                    <a:pt x="500" y="80"/>
                  </a:cubicBezTo>
                  <a:cubicBezTo>
                    <a:pt x="500" y="80"/>
                    <a:pt x="500" y="80"/>
                    <a:pt x="500" y="80"/>
                  </a:cubicBezTo>
                  <a:cubicBezTo>
                    <a:pt x="501" y="80"/>
                    <a:pt x="501" y="80"/>
                    <a:pt x="502" y="81"/>
                  </a:cubicBezTo>
                  <a:cubicBezTo>
                    <a:pt x="502" y="81"/>
                    <a:pt x="503" y="83"/>
                    <a:pt x="504" y="84"/>
                  </a:cubicBezTo>
                  <a:cubicBezTo>
                    <a:pt x="505" y="84"/>
                    <a:pt x="504" y="85"/>
                    <a:pt x="504" y="85"/>
                  </a:cubicBezTo>
                  <a:cubicBezTo>
                    <a:pt x="504" y="85"/>
                    <a:pt x="505" y="86"/>
                    <a:pt x="505" y="86"/>
                  </a:cubicBezTo>
                  <a:cubicBezTo>
                    <a:pt x="506" y="87"/>
                    <a:pt x="506" y="90"/>
                    <a:pt x="504" y="90"/>
                  </a:cubicBezTo>
                  <a:cubicBezTo>
                    <a:pt x="505" y="91"/>
                    <a:pt x="505" y="92"/>
                    <a:pt x="504" y="93"/>
                  </a:cubicBezTo>
                  <a:cubicBezTo>
                    <a:pt x="504" y="93"/>
                    <a:pt x="504" y="94"/>
                    <a:pt x="504" y="94"/>
                  </a:cubicBezTo>
                  <a:cubicBezTo>
                    <a:pt x="505" y="94"/>
                    <a:pt x="505" y="95"/>
                    <a:pt x="504" y="96"/>
                  </a:cubicBezTo>
                  <a:cubicBezTo>
                    <a:pt x="504" y="96"/>
                    <a:pt x="503" y="97"/>
                    <a:pt x="504" y="98"/>
                  </a:cubicBezTo>
                  <a:cubicBezTo>
                    <a:pt x="504" y="99"/>
                    <a:pt x="504" y="99"/>
                    <a:pt x="504" y="99"/>
                  </a:cubicBezTo>
                  <a:cubicBezTo>
                    <a:pt x="504" y="100"/>
                    <a:pt x="504" y="101"/>
                    <a:pt x="504" y="102"/>
                  </a:cubicBezTo>
                  <a:cubicBezTo>
                    <a:pt x="504" y="103"/>
                    <a:pt x="504" y="107"/>
                    <a:pt x="503" y="108"/>
                  </a:cubicBezTo>
                  <a:cubicBezTo>
                    <a:pt x="502" y="109"/>
                    <a:pt x="499" y="105"/>
                    <a:pt x="500" y="108"/>
                  </a:cubicBezTo>
                  <a:cubicBezTo>
                    <a:pt x="500" y="109"/>
                    <a:pt x="502" y="111"/>
                    <a:pt x="503" y="112"/>
                  </a:cubicBezTo>
                  <a:cubicBezTo>
                    <a:pt x="503" y="113"/>
                    <a:pt x="503" y="113"/>
                    <a:pt x="503" y="114"/>
                  </a:cubicBezTo>
                  <a:cubicBezTo>
                    <a:pt x="503" y="114"/>
                    <a:pt x="504" y="114"/>
                    <a:pt x="504" y="115"/>
                  </a:cubicBezTo>
                  <a:cubicBezTo>
                    <a:pt x="506" y="117"/>
                    <a:pt x="505" y="119"/>
                    <a:pt x="505" y="121"/>
                  </a:cubicBezTo>
                  <a:cubicBezTo>
                    <a:pt x="504" y="123"/>
                    <a:pt x="501" y="124"/>
                    <a:pt x="499" y="124"/>
                  </a:cubicBezTo>
                  <a:cubicBezTo>
                    <a:pt x="498" y="125"/>
                    <a:pt x="497" y="125"/>
                    <a:pt x="496" y="124"/>
                  </a:cubicBezTo>
                  <a:cubicBezTo>
                    <a:pt x="496" y="124"/>
                    <a:pt x="496" y="124"/>
                    <a:pt x="495" y="124"/>
                  </a:cubicBezTo>
                  <a:cubicBezTo>
                    <a:pt x="495" y="125"/>
                    <a:pt x="495" y="125"/>
                    <a:pt x="494" y="125"/>
                  </a:cubicBezTo>
                  <a:cubicBezTo>
                    <a:pt x="494" y="125"/>
                    <a:pt x="492" y="124"/>
                    <a:pt x="492" y="124"/>
                  </a:cubicBezTo>
                  <a:cubicBezTo>
                    <a:pt x="491" y="123"/>
                    <a:pt x="490" y="124"/>
                    <a:pt x="489" y="124"/>
                  </a:cubicBezTo>
                  <a:cubicBezTo>
                    <a:pt x="488" y="124"/>
                    <a:pt x="487" y="123"/>
                    <a:pt x="486" y="122"/>
                  </a:cubicBezTo>
                  <a:cubicBezTo>
                    <a:pt x="486" y="121"/>
                    <a:pt x="485" y="120"/>
                    <a:pt x="484" y="119"/>
                  </a:cubicBezTo>
                  <a:cubicBezTo>
                    <a:pt x="483" y="118"/>
                    <a:pt x="484" y="118"/>
                    <a:pt x="482" y="118"/>
                  </a:cubicBezTo>
                  <a:cubicBezTo>
                    <a:pt x="481" y="118"/>
                    <a:pt x="480" y="117"/>
                    <a:pt x="480" y="117"/>
                  </a:cubicBezTo>
                  <a:cubicBezTo>
                    <a:pt x="476" y="121"/>
                    <a:pt x="476" y="115"/>
                    <a:pt x="475" y="114"/>
                  </a:cubicBezTo>
                  <a:cubicBezTo>
                    <a:pt x="473" y="114"/>
                    <a:pt x="472" y="117"/>
                    <a:pt x="470" y="116"/>
                  </a:cubicBezTo>
                  <a:cubicBezTo>
                    <a:pt x="469" y="115"/>
                    <a:pt x="469" y="114"/>
                    <a:pt x="469" y="113"/>
                  </a:cubicBezTo>
                  <a:cubicBezTo>
                    <a:pt x="469" y="112"/>
                    <a:pt x="469" y="112"/>
                    <a:pt x="469" y="111"/>
                  </a:cubicBezTo>
                  <a:cubicBezTo>
                    <a:pt x="469" y="111"/>
                    <a:pt x="468" y="111"/>
                    <a:pt x="468" y="110"/>
                  </a:cubicBezTo>
                  <a:cubicBezTo>
                    <a:pt x="467" y="108"/>
                    <a:pt x="467" y="107"/>
                    <a:pt x="467" y="105"/>
                  </a:cubicBezTo>
                  <a:cubicBezTo>
                    <a:pt x="467" y="103"/>
                    <a:pt x="468" y="100"/>
                    <a:pt x="466" y="100"/>
                  </a:cubicBezTo>
                  <a:cubicBezTo>
                    <a:pt x="464" y="100"/>
                    <a:pt x="464" y="103"/>
                    <a:pt x="463" y="100"/>
                  </a:cubicBezTo>
                  <a:cubicBezTo>
                    <a:pt x="463" y="100"/>
                    <a:pt x="464" y="97"/>
                    <a:pt x="462" y="97"/>
                  </a:cubicBezTo>
                  <a:cubicBezTo>
                    <a:pt x="460" y="97"/>
                    <a:pt x="461" y="100"/>
                    <a:pt x="460" y="101"/>
                  </a:cubicBezTo>
                  <a:cubicBezTo>
                    <a:pt x="459" y="101"/>
                    <a:pt x="459" y="101"/>
                    <a:pt x="459" y="100"/>
                  </a:cubicBezTo>
                  <a:cubicBezTo>
                    <a:pt x="459" y="100"/>
                    <a:pt x="459" y="99"/>
                    <a:pt x="458" y="99"/>
                  </a:cubicBezTo>
                  <a:cubicBezTo>
                    <a:pt x="458" y="99"/>
                    <a:pt x="458" y="98"/>
                    <a:pt x="457" y="98"/>
                  </a:cubicBezTo>
                  <a:cubicBezTo>
                    <a:pt x="457" y="97"/>
                    <a:pt x="456" y="98"/>
                    <a:pt x="457" y="97"/>
                  </a:cubicBezTo>
                  <a:cubicBezTo>
                    <a:pt x="457" y="96"/>
                    <a:pt x="459" y="96"/>
                    <a:pt x="459" y="96"/>
                  </a:cubicBezTo>
                  <a:cubicBezTo>
                    <a:pt x="462" y="95"/>
                    <a:pt x="462" y="92"/>
                    <a:pt x="464" y="91"/>
                  </a:cubicBezTo>
                  <a:cubicBezTo>
                    <a:pt x="464" y="90"/>
                    <a:pt x="466" y="89"/>
                    <a:pt x="466" y="88"/>
                  </a:cubicBezTo>
                  <a:cubicBezTo>
                    <a:pt x="467" y="86"/>
                    <a:pt x="466" y="87"/>
                    <a:pt x="466" y="85"/>
                  </a:cubicBezTo>
                  <a:cubicBezTo>
                    <a:pt x="465" y="82"/>
                    <a:pt x="467" y="81"/>
                    <a:pt x="469" y="80"/>
                  </a:cubicBezTo>
                  <a:cubicBezTo>
                    <a:pt x="469" y="78"/>
                    <a:pt x="471" y="78"/>
                    <a:pt x="471" y="76"/>
                  </a:cubicBezTo>
                  <a:cubicBezTo>
                    <a:pt x="472" y="77"/>
                    <a:pt x="471" y="78"/>
                    <a:pt x="472" y="79"/>
                  </a:cubicBezTo>
                  <a:cubicBezTo>
                    <a:pt x="473" y="79"/>
                    <a:pt x="473" y="79"/>
                    <a:pt x="473" y="79"/>
                  </a:cubicBezTo>
                  <a:cubicBezTo>
                    <a:pt x="475" y="77"/>
                    <a:pt x="474" y="77"/>
                    <a:pt x="476" y="76"/>
                  </a:cubicBezTo>
                  <a:cubicBezTo>
                    <a:pt x="478" y="75"/>
                    <a:pt x="480" y="76"/>
                    <a:pt x="483" y="75"/>
                  </a:cubicBezTo>
                  <a:cubicBezTo>
                    <a:pt x="485" y="75"/>
                    <a:pt x="486" y="73"/>
                    <a:pt x="488" y="74"/>
                  </a:cubicBezTo>
                  <a:cubicBezTo>
                    <a:pt x="489" y="74"/>
                    <a:pt x="491" y="76"/>
                    <a:pt x="491" y="76"/>
                  </a:cubicBezTo>
                  <a:close/>
                  <a:moveTo>
                    <a:pt x="505" y="91"/>
                  </a:moveTo>
                  <a:cubicBezTo>
                    <a:pt x="506" y="91"/>
                    <a:pt x="507" y="92"/>
                    <a:pt x="507" y="93"/>
                  </a:cubicBezTo>
                  <a:cubicBezTo>
                    <a:pt x="507" y="94"/>
                    <a:pt x="505" y="95"/>
                    <a:pt x="505" y="95"/>
                  </a:cubicBezTo>
                  <a:cubicBezTo>
                    <a:pt x="505" y="95"/>
                    <a:pt x="505" y="91"/>
                    <a:pt x="505" y="91"/>
                  </a:cubicBezTo>
                  <a:close/>
                  <a:moveTo>
                    <a:pt x="506" y="102"/>
                  </a:moveTo>
                  <a:cubicBezTo>
                    <a:pt x="505" y="102"/>
                    <a:pt x="505" y="103"/>
                    <a:pt x="505" y="103"/>
                  </a:cubicBezTo>
                  <a:cubicBezTo>
                    <a:pt x="504" y="102"/>
                    <a:pt x="506" y="100"/>
                    <a:pt x="506" y="102"/>
                  </a:cubicBezTo>
                  <a:close/>
                  <a:moveTo>
                    <a:pt x="496" y="132"/>
                  </a:moveTo>
                  <a:cubicBezTo>
                    <a:pt x="496" y="131"/>
                    <a:pt x="495" y="130"/>
                    <a:pt x="497" y="130"/>
                  </a:cubicBezTo>
                  <a:cubicBezTo>
                    <a:pt x="497" y="130"/>
                    <a:pt x="497" y="131"/>
                    <a:pt x="497" y="132"/>
                  </a:cubicBezTo>
                  <a:cubicBezTo>
                    <a:pt x="497" y="132"/>
                    <a:pt x="497" y="133"/>
                    <a:pt x="497" y="133"/>
                  </a:cubicBezTo>
                  <a:cubicBezTo>
                    <a:pt x="497" y="134"/>
                    <a:pt x="497" y="135"/>
                    <a:pt x="497" y="136"/>
                  </a:cubicBezTo>
                  <a:cubicBezTo>
                    <a:pt x="496" y="135"/>
                    <a:pt x="496" y="133"/>
                    <a:pt x="496" y="132"/>
                  </a:cubicBezTo>
                  <a:close/>
                  <a:moveTo>
                    <a:pt x="488" y="192"/>
                  </a:moveTo>
                  <a:cubicBezTo>
                    <a:pt x="488" y="193"/>
                    <a:pt x="488" y="194"/>
                    <a:pt x="488" y="195"/>
                  </a:cubicBezTo>
                  <a:cubicBezTo>
                    <a:pt x="487" y="194"/>
                    <a:pt x="487" y="193"/>
                    <a:pt x="488" y="192"/>
                  </a:cubicBezTo>
                  <a:close/>
                  <a:moveTo>
                    <a:pt x="489" y="191"/>
                  </a:moveTo>
                  <a:cubicBezTo>
                    <a:pt x="488" y="192"/>
                    <a:pt x="488" y="191"/>
                    <a:pt x="487" y="191"/>
                  </a:cubicBezTo>
                  <a:cubicBezTo>
                    <a:pt x="487" y="191"/>
                    <a:pt x="489" y="190"/>
                    <a:pt x="489" y="191"/>
                  </a:cubicBezTo>
                  <a:close/>
                  <a:moveTo>
                    <a:pt x="508" y="132"/>
                  </a:moveTo>
                  <a:cubicBezTo>
                    <a:pt x="506" y="133"/>
                    <a:pt x="507" y="135"/>
                    <a:pt x="507" y="136"/>
                  </a:cubicBezTo>
                  <a:cubicBezTo>
                    <a:pt x="506" y="138"/>
                    <a:pt x="505" y="140"/>
                    <a:pt x="504" y="142"/>
                  </a:cubicBezTo>
                  <a:cubicBezTo>
                    <a:pt x="502" y="146"/>
                    <a:pt x="500" y="150"/>
                    <a:pt x="502" y="154"/>
                  </a:cubicBezTo>
                  <a:cubicBezTo>
                    <a:pt x="503" y="153"/>
                    <a:pt x="503" y="154"/>
                    <a:pt x="504" y="154"/>
                  </a:cubicBezTo>
                  <a:cubicBezTo>
                    <a:pt x="506" y="153"/>
                    <a:pt x="507" y="152"/>
                    <a:pt x="508" y="151"/>
                  </a:cubicBezTo>
                  <a:cubicBezTo>
                    <a:pt x="509" y="150"/>
                    <a:pt x="511" y="148"/>
                    <a:pt x="512" y="147"/>
                  </a:cubicBezTo>
                  <a:cubicBezTo>
                    <a:pt x="514" y="146"/>
                    <a:pt x="515" y="147"/>
                    <a:pt x="517" y="146"/>
                  </a:cubicBezTo>
                  <a:cubicBezTo>
                    <a:pt x="517" y="146"/>
                    <a:pt x="517" y="146"/>
                    <a:pt x="517" y="146"/>
                  </a:cubicBezTo>
                  <a:cubicBezTo>
                    <a:pt x="517" y="146"/>
                    <a:pt x="518" y="146"/>
                    <a:pt x="518" y="146"/>
                  </a:cubicBezTo>
                  <a:cubicBezTo>
                    <a:pt x="518" y="146"/>
                    <a:pt x="518" y="146"/>
                    <a:pt x="518" y="146"/>
                  </a:cubicBezTo>
                  <a:cubicBezTo>
                    <a:pt x="518" y="146"/>
                    <a:pt x="518" y="146"/>
                    <a:pt x="518" y="146"/>
                  </a:cubicBezTo>
                  <a:cubicBezTo>
                    <a:pt x="519" y="146"/>
                    <a:pt x="520" y="146"/>
                    <a:pt x="520" y="145"/>
                  </a:cubicBezTo>
                  <a:cubicBezTo>
                    <a:pt x="521" y="145"/>
                    <a:pt x="522" y="145"/>
                    <a:pt x="523" y="145"/>
                  </a:cubicBezTo>
                  <a:cubicBezTo>
                    <a:pt x="523" y="145"/>
                    <a:pt x="523" y="145"/>
                    <a:pt x="523" y="145"/>
                  </a:cubicBezTo>
                  <a:cubicBezTo>
                    <a:pt x="523" y="145"/>
                    <a:pt x="523" y="145"/>
                    <a:pt x="523" y="145"/>
                  </a:cubicBezTo>
                  <a:cubicBezTo>
                    <a:pt x="524" y="146"/>
                    <a:pt x="523" y="147"/>
                    <a:pt x="524" y="147"/>
                  </a:cubicBezTo>
                  <a:cubicBezTo>
                    <a:pt x="525" y="147"/>
                    <a:pt x="524" y="145"/>
                    <a:pt x="525" y="145"/>
                  </a:cubicBezTo>
                  <a:cubicBezTo>
                    <a:pt x="526" y="145"/>
                    <a:pt x="526" y="145"/>
                    <a:pt x="527" y="145"/>
                  </a:cubicBezTo>
                  <a:cubicBezTo>
                    <a:pt x="527" y="145"/>
                    <a:pt x="527" y="145"/>
                    <a:pt x="527" y="145"/>
                  </a:cubicBezTo>
                  <a:cubicBezTo>
                    <a:pt x="527" y="145"/>
                    <a:pt x="527" y="145"/>
                    <a:pt x="527" y="145"/>
                  </a:cubicBezTo>
                  <a:cubicBezTo>
                    <a:pt x="527" y="145"/>
                    <a:pt x="528" y="144"/>
                    <a:pt x="528" y="144"/>
                  </a:cubicBezTo>
                  <a:cubicBezTo>
                    <a:pt x="529" y="144"/>
                    <a:pt x="530" y="145"/>
                    <a:pt x="530" y="144"/>
                  </a:cubicBezTo>
                  <a:cubicBezTo>
                    <a:pt x="530" y="144"/>
                    <a:pt x="530" y="144"/>
                    <a:pt x="530" y="144"/>
                  </a:cubicBezTo>
                  <a:cubicBezTo>
                    <a:pt x="532" y="143"/>
                    <a:pt x="533" y="142"/>
                    <a:pt x="534" y="142"/>
                  </a:cubicBezTo>
                  <a:cubicBezTo>
                    <a:pt x="535" y="141"/>
                    <a:pt x="536" y="142"/>
                    <a:pt x="536" y="141"/>
                  </a:cubicBezTo>
                  <a:cubicBezTo>
                    <a:pt x="536" y="141"/>
                    <a:pt x="536" y="141"/>
                    <a:pt x="536" y="141"/>
                  </a:cubicBezTo>
                  <a:cubicBezTo>
                    <a:pt x="540" y="142"/>
                    <a:pt x="541" y="136"/>
                    <a:pt x="542" y="134"/>
                  </a:cubicBezTo>
                  <a:cubicBezTo>
                    <a:pt x="542" y="134"/>
                    <a:pt x="542" y="133"/>
                    <a:pt x="542" y="133"/>
                  </a:cubicBezTo>
                  <a:cubicBezTo>
                    <a:pt x="542" y="133"/>
                    <a:pt x="542" y="133"/>
                    <a:pt x="542" y="133"/>
                  </a:cubicBezTo>
                  <a:cubicBezTo>
                    <a:pt x="542" y="133"/>
                    <a:pt x="542" y="133"/>
                    <a:pt x="542" y="133"/>
                  </a:cubicBezTo>
                  <a:cubicBezTo>
                    <a:pt x="541" y="131"/>
                    <a:pt x="542" y="130"/>
                    <a:pt x="541" y="129"/>
                  </a:cubicBezTo>
                  <a:cubicBezTo>
                    <a:pt x="541" y="129"/>
                    <a:pt x="541" y="129"/>
                    <a:pt x="541" y="129"/>
                  </a:cubicBezTo>
                  <a:cubicBezTo>
                    <a:pt x="541" y="129"/>
                    <a:pt x="541" y="129"/>
                    <a:pt x="541" y="129"/>
                  </a:cubicBezTo>
                  <a:cubicBezTo>
                    <a:pt x="541" y="129"/>
                    <a:pt x="542" y="128"/>
                    <a:pt x="541" y="128"/>
                  </a:cubicBezTo>
                  <a:cubicBezTo>
                    <a:pt x="541" y="128"/>
                    <a:pt x="541" y="128"/>
                    <a:pt x="541" y="128"/>
                  </a:cubicBezTo>
                  <a:cubicBezTo>
                    <a:pt x="541" y="128"/>
                    <a:pt x="541" y="128"/>
                    <a:pt x="541" y="128"/>
                  </a:cubicBezTo>
                  <a:cubicBezTo>
                    <a:pt x="541" y="127"/>
                    <a:pt x="541" y="126"/>
                    <a:pt x="541" y="125"/>
                  </a:cubicBezTo>
                  <a:cubicBezTo>
                    <a:pt x="540" y="123"/>
                    <a:pt x="537" y="122"/>
                    <a:pt x="537" y="125"/>
                  </a:cubicBezTo>
                  <a:cubicBezTo>
                    <a:pt x="537" y="125"/>
                    <a:pt x="536" y="124"/>
                    <a:pt x="536" y="124"/>
                  </a:cubicBezTo>
                  <a:cubicBezTo>
                    <a:pt x="536" y="124"/>
                    <a:pt x="536" y="124"/>
                    <a:pt x="536" y="124"/>
                  </a:cubicBezTo>
                  <a:cubicBezTo>
                    <a:pt x="536" y="124"/>
                    <a:pt x="536" y="124"/>
                    <a:pt x="536" y="124"/>
                  </a:cubicBezTo>
                  <a:cubicBezTo>
                    <a:pt x="536" y="124"/>
                    <a:pt x="536" y="124"/>
                    <a:pt x="535" y="124"/>
                  </a:cubicBezTo>
                  <a:cubicBezTo>
                    <a:pt x="535" y="124"/>
                    <a:pt x="535" y="124"/>
                    <a:pt x="535" y="124"/>
                  </a:cubicBezTo>
                  <a:cubicBezTo>
                    <a:pt x="535" y="122"/>
                    <a:pt x="537" y="122"/>
                    <a:pt x="535" y="120"/>
                  </a:cubicBezTo>
                  <a:cubicBezTo>
                    <a:pt x="535" y="120"/>
                    <a:pt x="535" y="120"/>
                    <a:pt x="535" y="120"/>
                  </a:cubicBezTo>
                  <a:cubicBezTo>
                    <a:pt x="535" y="119"/>
                    <a:pt x="535" y="118"/>
                    <a:pt x="533" y="118"/>
                  </a:cubicBezTo>
                  <a:cubicBezTo>
                    <a:pt x="533" y="117"/>
                    <a:pt x="533" y="117"/>
                    <a:pt x="533" y="117"/>
                  </a:cubicBezTo>
                  <a:cubicBezTo>
                    <a:pt x="534" y="118"/>
                    <a:pt x="534" y="117"/>
                    <a:pt x="535" y="116"/>
                  </a:cubicBezTo>
                  <a:cubicBezTo>
                    <a:pt x="534" y="117"/>
                    <a:pt x="534" y="117"/>
                    <a:pt x="533" y="117"/>
                  </a:cubicBezTo>
                  <a:cubicBezTo>
                    <a:pt x="533" y="117"/>
                    <a:pt x="533" y="116"/>
                    <a:pt x="533" y="116"/>
                  </a:cubicBezTo>
                  <a:cubicBezTo>
                    <a:pt x="532" y="116"/>
                    <a:pt x="532" y="115"/>
                    <a:pt x="532" y="115"/>
                  </a:cubicBezTo>
                  <a:cubicBezTo>
                    <a:pt x="533" y="114"/>
                    <a:pt x="533" y="113"/>
                    <a:pt x="532" y="113"/>
                  </a:cubicBezTo>
                  <a:cubicBezTo>
                    <a:pt x="532" y="113"/>
                    <a:pt x="532" y="113"/>
                    <a:pt x="532" y="113"/>
                  </a:cubicBezTo>
                  <a:cubicBezTo>
                    <a:pt x="532" y="113"/>
                    <a:pt x="532" y="113"/>
                    <a:pt x="532" y="113"/>
                  </a:cubicBezTo>
                  <a:cubicBezTo>
                    <a:pt x="532" y="113"/>
                    <a:pt x="532" y="113"/>
                    <a:pt x="532" y="113"/>
                  </a:cubicBezTo>
                  <a:cubicBezTo>
                    <a:pt x="531" y="112"/>
                    <a:pt x="532" y="112"/>
                    <a:pt x="531" y="111"/>
                  </a:cubicBezTo>
                  <a:cubicBezTo>
                    <a:pt x="531" y="111"/>
                    <a:pt x="531" y="111"/>
                    <a:pt x="531" y="111"/>
                  </a:cubicBezTo>
                  <a:cubicBezTo>
                    <a:pt x="531" y="112"/>
                    <a:pt x="531" y="113"/>
                    <a:pt x="530" y="113"/>
                  </a:cubicBezTo>
                  <a:cubicBezTo>
                    <a:pt x="530" y="112"/>
                    <a:pt x="530" y="112"/>
                    <a:pt x="529" y="111"/>
                  </a:cubicBezTo>
                  <a:cubicBezTo>
                    <a:pt x="528" y="114"/>
                    <a:pt x="526" y="115"/>
                    <a:pt x="525" y="117"/>
                  </a:cubicBezTo>
                  <a:cubicBezTo>
                    <a:pt x="524" y="119"/>
                    <a:pt x="524" y="120"/>
                    <a:pt x="524" y="121"/>
                  </a:cubicBezTo>
                  <a:cubicBezTo>
                    <a:pt x="523" y="122"/>
                    <a:pt x="523" y="124"/>
                    <a:pt x="522" y="124"/>
                  </a:cubicBezTo>
                  <a:cubicBezTo>
                    <a:pt x="521" y="124"/>
                    <a:pt x="523" y="119"/>
                    <a:pt x="524" y="118"/>
                  </a:cubicBezTo>
                  <a:cubicBezTo>
                    <a:pt x="524" y="117"/>
                    <a:pt x="524" y="116"/>
                    <a:pt x="524" y="114"/>
                  </a:cubicBezTo>
                  <a:cubicBezTo>
                    <a:pt x="524" y="114"/>
                    <a:pt x="524" y="113"/>
                    <a:pt x="524" y="113"/>
                  </a:cubicBezTo>
                  <a:cubicBezTo>
                    <a:pt x="524" y="112"/>
                    <a:pt x="524" y="111"/>
                    <a:pt x="524" y="111"/>
                  </a:cubicBezTo>
                  <a:cubicBezTo>
                    <a:pt x="524" y="111"/>
                    <a:pt x="524" y="111"/>
                    <a:pt x="524" y="111"/>
                  </a:cubicBezTo>
                  <a:cubicBezTo>
                    <a:pt x="524" y="111"/>
                    <a:pt x="524" y="111"/>
                    <a:pt x="524" y="111"/>
                  </a:cubicBezTo>
                  <a:cubicBezTo>
                    <a:pt x="526" y="108"/>
                    <a:pt x="527" y="107"/>
                    <a:pt x="525" y="105"/>
                  </a:cubicBezTo>
                  <a:cubicBezTo>
                    <a:pt x="524" y="103"/>
                    <a:pt x="522" y="101"/>
                    <a:pt x="520" y="103"/>
                  </a:cubicBezTo>
                  <a:cubicBezTo>
                    <a:pt x="519" y="105"/>
                    <a:pt x="521" y="107"/>
                    <a:pt x="520" y="109"/>
                  </a:cubicBezTo>
                  <a:cubicBezTo>
                    <a:pt x="519" y="112"/>
                    <a:pt x="519" y="107"/>
                    <a:pt x="518" y="106"/>
                  </a:cubicBezTo>
                  <a:cubicBezTo>
                    <a:pt x="518" y="106"/>
                    <a:pt x="518" y="106"/>
                    <a:pt x="518" y="106"/>
                  </a:cubicBezTo>
                  <a:cubicBezTo>
                    <a:pt x="516" y="103"/>
                    <a:pt x="516" y="108"/>
                    <a:pt x="515" y="109"/>
                  </a:cubicBezTo>
                  <a:cubicBezTo>
                    <a:pt x="513" y="109"/>
                    <a:pt x="513" y="112"/>
                    <a:pt x="514" y="114"/>
                  </a:cubicBezTo>
                  <a:cubicBezTo>
                    <a:pt x="514" y="114"/>
                    <a:pt x="514" y="114"/>
                    <a:pt x="514" y="114"/>
                  </a:cubicBezTo>
                  <a:cubicBezTo>
                    <a:pt x="513" y="113"/>
                    <a:pt x="512" y="114"/>
                    <a:pt x="512" y="115"/>
                  </a:cubicBezTo>
                  <a:cubicBezTo>
                    <a:pt x="512" y="116"/>
                    <a:pt x="514" y="117"/>
                    <a:pt x="515" y="118"/>
                  </a:cubicBezTo>
                  <a:cubicBezTo>
                    <a:pt x="512" y="118"/>
                    <a:pt x="512" y="116"/>
                    <a:pt x="511" y="120"/>
                  </a:cubicBezTo>
                  <a:cubicBezTo>
                    <a:pt x="511" y="121"/>
                    <a:pt x="510" y="122"/>
                    <a:pt x="511" y="123"/>
                  </a:cubicBezTo>
                  <a:cubicBezTo>
                    <a:pt x="511" y="124"/>
                    <a:pt x="512" y="126"/>
                    <a:pt x="512" y="126"/>
                  </a:cubicBezTo>
                  <a:cubicBezTo>
                    <a:pt x="511" y="126"/>
                    <a:pt x="510" y="124"/>
                    <a:pt x="509" y="125"/>
                  </a:cubicBezTo>
                  <a:cubicBezTo>
                    <a:pt x="508" y="126"/>
                    <a:pt x="508" y="128"/>
                    <a:pt x="508" y="129"/>
                  </a:cubicBezTo>
                  <a:cubicBezTo>
                    <a:pt x="508" y="130"/>
                    <a:pt x="508" y="131"/>
                    <a:pt x="508" y="132"/>
                  </a:cubicBezTo>
                  <a:cubicBezTo>
                    <a:pt x="508" y="132"/>
                    <a:pt x="507" y="133"/>
                    <a:pt x="508" y="132"/>
                  </a:cubicBezTo>
                  <a:cubicBezTo>
                    <a:pt x="506" y="133"/>
                    <a:pt x="508" y="132"/>
                    <a:pt x="508" y="132"/>
                  </a:cubicBezTo>
                  <a:close/>
                  <a:moveTo>
                    <a:pt x="529" y="144"/>
                  </a:moveTo>
                  <a:cubicBezTo>
                    <a:pt x="529" y="144"/>
                    <a:pt x="529" y="144"/>
                    <a:pt x="529" y="144"/>
                  </a:cubicBezTo>
                  <a:cubicBezTo>
                    <a:pt x="529" y="144"/>
                    <a:pt x="529" y="144"/>
                    <a:pt x="529" y="144"/>
                  </a:cubicBezTo>
                  <a:cubicBezTo>
                    <a:pt x="529" y="144"/>
                    <a:pt x="529" y="144"/>
                    <a:pt x="529" y="144"/>
                  </a:cubicBezTo>
                  <a:close/>
                  <a:moveTo>
                    <a:pt x="479" y="187"/>
                  </a:moveTo>
                  <a:cubicBezTo>
                    <a:pt x="477" y="187"/>
                    <a:pt x="478" y="186"/>
                    <a:pt x="479" y="186"/>
                  </a:cubicBezTo>
                  <a:cubicBezTo>
                    <a:pt x="480" y="186"/>
                    <a:pt x="480" y="187"/>
                    <a:pt x="479" y="187"/>
                  </a:cubicBezTo>
                  <a:close/>
                  <a:moveTo>
                    <a:pt x="472" y="207"/>
                  </a:moveTo>
                  <a:cubicBezTo>
                    <a:pt x="472" y="207"/>
                    <a:pt x="472" y="207"/>
                    <a:pt x="472" y="207"/>
                  </a:cubicBezTo>
                  <a:cubicBezTo>
                    <a:pt x="472" y="209"/>
                    <a:pt x="471" y="207"/>
                    <a:pt x="472" y="207"/>
                  </a:cubicBezTo>
                  <a:close/>
                  <a:moveTo>
                    <a:pt x="463" y="146"/>
                  </a:moveTo>
                  <a:cubicBezTo>
                    <a:pt x="462" y="147"/>
                    <a:pt x="461" y="145"/>
                    <a:pt x="462" y="145"/>
                  </a:cubicBezTo>
                  <a:cubicBezTo>
                    <a:pt x="462" y="145"/>
                    <a:pt x="463" y="146"/>
                    <a:pt x="463" y="146"/>
                  </a:cubicBezTo>
                  <a:close/>
                  <a:moveTo>
                    <a:pt x="468" y="207"/>
                  </a:moveTo>
                  <a:cubicBezTo>
                    <a:pt x="469" y="206"/>
                    <a:pt x="470" y="206"/>
                    <a:pt x="471" y="206"/>
                  </a:cubicBezTo>
                  <a:cubicBezTo>
                    <a:pt x="470" y="207"/>
                    <a:pt x="469" y="207"/>
                    <a:pt x="468" y="207"/>
                  </a:cubicBezTo>
                  <a:close/>
                  <a:moveTo>
                    <a:pt x="478" y="194"/>
                  </a:moveTo>
                  <a:cubicBezTo>
                    <a:pt x="478" y="193"/>
                    <a:pt x="479" y="194"/>
                    <a:pt x="480" y="193"/>
                  </a:cubicBezTo>
                  <a:cubicBezTo>
                    <a:pt x="480" y="193"/>
                    <a:pt x="480" y="196"/>
                    <a:pt x="478" y="195"/>
                  </a:cubicBezTo>
                  <a:cubicBezTo>
                    <a:pt x="478" y="195"/>
                    <a:pt x="477" y="195"/>
                    <a:pt x="478" y="194"/>
                  </a:cubicBezTo>
                  <a:close/>
                  <a:moveTo>
                    <a:pt x="559" y="185"/>
                  </a:moveTo>
                  <a:cubicBezTo>
                    <a:pt x="559" y="184"/>
                    <a:pt x="559" y="184"/>
                    <a:pt x="559" y="183"/>
                  </a:cubicBezTo>
                  <a:cubicBezTo>
                    <a:pt x="559" y="183"/>
                    <a:pt x="560" y="183"/>
                    <a:pt x="560" y="184"/>
                  </a:cubicBezTo>
                  <a:cubicBezTo>
                    <a:pt x="560" y="184"/>
                    <a:pt x="560" y="184"/>
                    <a:pt x="559" y="185"/>
                  </a:cubicBezTo>
                  <a:cubicBezTo>
                    <a:pt x="559" y="185"/>
                    <a:pt x="559" y="185"/>
                    <a:pt x="559" y="185"/>
                  </a:cubicBezTo>
                  <a:close/>
                  <a:moveTo>
                    <a:pt x="481" y="179"/>
                  </a:moveTo>
                  <a:cubicBezTo>
                    <a:pt x="483" y="181"/>
                    <a:pt x="479" y="184"/>
                    <a:pt x="477" y="185"/>
                  </a:cubicBezTo>
                  <a:cubicBezTo>
                    <a:pt x="477" y="184"/>
                    <a:pt x="478" y="184"/>
                    <a:pt x="477" y="183"/>
                  </a:cubicBezTo>
                  <a:cubicBezTo>
                    <a:pt x="476" y="183"/>
                    <a:pt x="473" y="185"/>
                    <a:pt x="475" y="182"/>
                  </a:cubicBezTo>
                  <a:cubicBezTo>
                    <a:pt x="476" y="181"/>
                    <a:pt x="481" y="178"/>
                    <a:pt x="481" y="179"/>
                  </a:cubicBezTo>
                  <a:close/>
                  <a:moveTo>
                    <a:pt x="663" y="271"/>
                  </a:moveTo>
                  <a:cubicBezTo>
                    <a:pt x="663" y="271"/>
                    <a:pt x="664" y="271"/>
                    <a:pt x="664" y="271"/>
                  </a:cubicBezTo>
                  <a:cubicBezTo>
                    <a:pt x="664" y="271"/>
                    <a:pt x="664" y="271"/>
                    <a:pt x="664" y="271"/>
                  </a:cubicBezTo>
                  <a:cubicBezTo>
                    <a:pt x="664" y="271"/>
                    <a:pt x="664" y="271"/>
                    <a:pt x="664" y="271"/>
                  </a:cubicBezTo>
                  <a:cubicBezTo>
                    <a:pt x="664" y="272"/>
                    <a:pt x="663" y="272"/>
                    <a:pt x="663" y="271"/>
                  </a:cubicBezTo>
                  <a:close/>
                  <a:moveTo>
                    <a:pt x="700" y="294"/>
                  </a:moveTo>
                  <a:cubicBezTo>
                    <a:pt x="701" y="295"/>
                    <a:pt x="702" y="295"/>
                    <a:pt x="702" y="296"/>
                  </a:cubicBezTo>
                  <a:cubicBezTo>
                    <a:pt x="702" y="296"/>
                    <a:pt x="702" y="296"/>
                    <a:pt x="702" y="296"/>
                  </a:cubicBezTo>
                  <a:cubicBezTo>
                    <a:pt x="701" y="296"/>
                    <a:pt x="696" y="295"/>
                    <a:pt x="698" y="294"/>
                  </a:cubicBezTo>
                  <a:cubicBezTo>
                    <a:pt x="698" y="293"/>
                    <a:pt x="699" y="294"/>
                    <a:pt x="700" y="294"/>
                  </a:cubicBezTo>
                  <a:close/>
                  <a:moveTo>
                    <a:pt x="701" y="291"/>
                  </a:moveTo>
                  <a:cubicBezTo>
                    <a:pt x="701" y="291"/>
                    <a:pt x="701" y="291"/>
                    <a:pt x="701" y="291"/>
                  </a:cubicBezTo>
                  <a:cubicBezTo>
                    <a:pt x="701" y="291"/>
                    <a:pt x="702" y="291"/>
                    <a:pt x="702" y="291"/>
                  </a:cubicBezTo>
                  <a:cubicBezTo>
                    <a:pt x="702" y="291"/>
                    <a:pt x="702" y="291"/>
                    <a:pt x="701" y="291"/>
                  </a:cubicBezTo>
                  <a:cubicBezTo>
                    <a:pt x="701" y="291"/>
                    <a:pt x="701" y="291"/>
                    <a:pt x="701" y="291"/>
                  </a:cubicBezTo>
                  <a:close/>
                  <a:moveTo>
                    <a:pt x="685" y="306"/>
                  </a:moveTo>
                  <a:cubicBezTo>
                    <a:pt x="685" y="306"/>
                    <a:pt x="685" y="306"/>
                    <a:pt x="685" y="306"/>
                  </a:cubicBezTo>
                  <a:cubicBezTo>
                    <a:pt x="684" y="306"/>
                    <a:pt x="684" y="306"/>
                    <a:pt x="685" y="305"/>
                  </a:cubicBezTo>
                  <a:cubicBezTo>
                    <a:pt x="685" y="306"/>
                    <a:pt x="685" y="306"/>
                    <a:pt x="685" y="306"/>
                  </a:cubicBezTo>
                  <a:close/>
                  <a:moveTo>
                    <a:pt x="694" y="295"/>
                  </a:moveTo>
                  <a:cubicBezTo>
                    <a:pt x="695" y="295"/>
                    <a:pt x="694" y="296"/>
                    <a:pt x="694" y="296"/>
                  </a:cubicBezTo>
                  <a:cubicBezTo>
                    <a:pt x="693" y="296"/>
                    <a:pt x="694" y="295"/>
                    <a:pt x="694" y="295"/>
                  </a:cubicBezTo>
                  <a:close/>
                  <a:moveTo>
                    <a:pt x="701" y="289"/>
                  </a:moveTo>
                  <a:cubicBezTo>
                    <a:pt x="701" y="289"/>
                    <a:pt x="701" y="289"/>
                    <a:pt x="701" y="289"/>
                  </a:cubicBezTo>
                  <a:cubicBezTo>
                    <a:pt x="700" y="290"/>
                    <a:pt x="700" y="290"/>
                    <a:pt x="700" y="290"/>
                  </a:cubicBezTo>
                  <a:cubicBezTo>
                    <a:pt x="700" y="290"/>
                    <a:pt x="700" y="290"/>
                    <a:pt x="700" y="290"/>
                  </a:cubicBezTo>
                  <a:cubicBezTo>
                    <a:pt x="699" y="290"/>
                    <a:pt x="699" y="290"/>
                    <a:pt x="698" y="290"/>
                  </a:cubicBezTo>
                  <a:cubicBezTo>
                    <a:pt x="698" y="290"/>
                    <a:pt x="698" y="290"/>
                    <a:pt x="698" y="290"/>
                  </a:cubicBezTo>
                  <a:cubicBezTo>
                    <a:pt x="699" y="289"/>
                    <a:pt x="699" y="290"/>
                    <a:pt x="700" y="290"/>
                  </a:cubicBezTo>
                  <a:cubicBezTo>
                    <a:pt x="700" y="289"/>
                    <a:pt x="700" y="289"/>
                    <a:pt x="700" y="289"/>
                  </a:cubicBezTo>
                  <a:cubicBezTo>
                    <a:pt x="700" y="289"/>
                    <a:pt x="701" y="289"/>
                    <a:pt x="701" y="289"/>
                  </a:cubicBezTo>
                  <a:close/>
                  <a:moveTo>
                    <a:pt x="701" y="287"/>
                  </a:moveTo>
                  <a:cubicBezTo>
                    <a:pt x="701" y="287"/>
                    <a:pt x="701" y="286"/>
                    <a:pt x="701" y="286"/>
                  </a:cubicBezTo>
                  <a:cubicBezTo>
                    <a:pt x="701" y="286"/>
                    <a:pt x="701" y="286"/>
                    <a:pt x="702" y="286"/>
                  </a:cubicBezTo>
                  <a:cubicBezTo>
                    <a:pt x="702" y="286"/>
                    <a:pt x="703" y="286"/>
                    <a:pt x="703" y="287"/>
                  </a:cubicBezTo>
                  <a:cubicBezTo>
                    <a:pt x="703" y="287"/>
                    <a:pt x="703" y="287"/>
                    <a:pt x="703" y="287"/>
                  </a:cubicBezTo>
                  <a:cubicBezTo>
                    <a:pt x="702" y="288"/>
                    <a:pt x="701" y="288"/>
                    <a:pt x="701" y="287"/>
                  </a:cubicBezTo>
                  <a:close/>
                  <a:moveTo>
                    <a:pt x="694" y="296"/>
                  </a:moveTo>
                  <a:cubicBezTo>
                    <a:pt x="695" y="296"/>
                    <a:pt x="696" y="295"/>
                    <a:pt x="697" y="296"/>
                  </a:cubicBezTo>
                  <a:cubicBezTo>
                    <a:pt x="697" y="296"/>
                    <a:pt x="697" y="296"/>
                    <a:pt x="697" y="296"/>
                  </a:cubicBezTo>
                  <a:cubicBezTo>
                    <a:pt x="696" y="297"/>
                    <a:pt x="695" y="297"/>
                    <a:pt x="694" y="296"/>
                  </a:cubicBezTo>
                  <a:close/>
                  <a:moveTo>
                    <a:pt x="704" y="293"/>
                  </a:moveTo>
                  <a:cubicBezTo>
                    <a:pt x="704" y="293"/>
                    <a:pt x="704" y="293"/>
                    <a:pt x="704" y="294"/>
                  </a:cubicBezTo>
                  <a:cubicBezTo>
                    <a:pt x="703" y="295"/>
                    <a:pt x="701" y="293"/>
                    <a:pt x="703" y="292"/>
                  </a:cubicBezTo>
                  <a:cubicBezTo>
                    <a:pt x="704" y="291"/>
                    <a:pt x="704" y="292"/>
                    <a:pt x="704" y="293"/>
                  </a:cubicBezTo>
                  <a:close/>
                  <a:moveTo>
                    <a:pt x="703" y="290"/>
                  </a:moveTo>
                  <a:cubicBezTo>
                    <a:pt x="703" y="290"/>
                    <a:pt x="703" y="290"/>
                    <a:pt x="703" y="289"/>
                  </a:cubicBezTo>
                  <a:cubicBezTo>
                    <a:pt x="703" y="289"/>
                    <a:pt x="703" y="289"/>
                    <a:pt x="703" y="289"/>
                  </a:cubicBezTo>
                  <a:cubicBezTo>
                    <a:pt x="704" y="289"/>
                    <a:pt x="704" y="289"/>
                    <a:pt x="704" y="290"/>
                  </a:cubicBezTo>
                  <a:cubicBezTo>
                    <a:pt x="704" y="290"/>
                    <a:pt x="704" y="290"/>
                    <a:pt x="704" y="290"/>
                  </a:cubicBezTo>
                  <a:cubicBezTo>
                    <a:pt x="704" y="290"/>
                    <a:pt x="703" y="290"/>
                    <a:pt x="703" y="290"/>
                  </a:cubicBezTo>
                  <a:close/>
                  <a:moveTo>
                    <a:pt x="703" y="297"/>
                  </a:moveTo>
                  <a:cubicBezTo>
                    <a:pt x="703" y="297"/>
                    <a:pt x="703" y="297"/>
                    <a:pt x="703" y="297"/>
                  </a:cubicBezTo>
                  <a:cubicBezTo>
                    <a:pt x="703" y="297"/>
                    <a:pt x="703" y="297"/>
                    <a:pt x="703" y="298"/>
                  </a:cubicBezTo>
                  <a:cubicBezTo>
                    <a:pt x="703" y="298"/>
                    <a:pt x="702" y="297"/>
                    <a:pt x="702" y="297"/>
                  </a:cubicBezTo>
                  <a:cubicBezTo>
                    <a:pt x="703" y="297"/>
                    <a:pt x="703" y="297"/>
                    <a:pt x="703" y="297"/>
                  </a:cubicBezTo>
                  <a:close/>
                  <a:moveTo>
                    <a:pt x="691" y="297"/>
                  </a:moveTo>
                  <a:cubicBezTo>
                    <a:pt x="691" y="297"/>
                    <a:pt x="690" y="296"/>
                    <a:pt x="691" y="296"/>
                  </a:cubicBezTo>
                  <a:cubicBezTo>
                    <a:pt x="691" y="296"/>
                    <a:pt x="691" y="296"/>
                    <a:pt x="691" y="296"/>
                  </a:cubicBezTo>
                  <a:cubicBezTo>
                    <a:pt x="691" y="296"/>
                    <a:pt x="691" y="297"/>
                    <a:pt x="691" y="297"/>
                  </a:cubicBezTo>
                  <a:cubicBezTo>
                    <a:pt x="691" y="297"/>
                    <a:pt x="691" y="297"/>
                    <a:pt x="691" y="297"/>
                  </a:cubicBezTo>
                  <a:close/>
                  <a:moveTo>
                    <a:pt x="704" y="305"/>
                  </a:moveTo>
                  <a:cubicBezTo>
                    <a:pt x="703" y="305"/>
                    <a:pt x="705" y="306"/>
                    <a:pt x="704" y="307"/>
                  </a:cubicBezTo>
                  <a:cubicBezTo>
                    <a:pt x="702" y="308"/>
                    <a:pt x="699" y="305"/>
                    <a:pt x="698" y="305"/>
                  </a:cubicBezTo>
                  <a:cubicBezTo>
                    <a:pt x="698" y="305"/>
                    <a:pt x="699" y="305"/>
                    <a:pt x="699" y="305"/>
                  </a:cubicBezTo>
                  <a:cubicBezTo>
                    <a:pt x="700" y="305"/>
                    <a:pt x="700" y="305"/>
                    <a:pt x="700" y="305"/>
                  </a:cubicBezTo>
                  <a:cubicBezTo>
                    <a:pt x="698" y="304"/>
                    <a:pt x="698" y="305"/>
                    <a:pt x="696" y="305"/>
                  </a:cubicBezTo>
                  <a:cubicBezTo>
                    <a:pt x="696" y="305"/>
                    <a:pt x="694" y="304"/>
                    <a:pt x="695" y="304"/>
                  </a:cubicBezTo>
                  <a:cubicBezTo>
                    <a:pt x="695" y="304"/>
                    <a:pt x="695" y="304"/>
                    <a:pt x="696" y="304"/>
                  </a:cubicBezTo>
                  <a:cubicBezTo>
                    <a:pt x="697" y="302"/>
                    <a:pt x="699" y="303"/>
                    <a:pt x="701" y="303"/>
                  </a:cubicBezTo>
                  <a:cubicBezTo>
                    <a:pt x="702" y="303"/>
                    <a:pt x="703" y="303"/>
                    <a:pt x="704" y="303"/>
                  </a:cubicBezTo>
                  <a:cubicBezTo>
                    <a:pt x="704" y="303"/>
                    <a:pt x="705" y="304"/>
                    <a:pt x="704" y="304"/>
                  </a:cubicBezTo>
                  <a:cubicBezTo>
                    <a:pt x="704" y="304"/>
                    <a:pt x="704" y="304"/>
                    <a:pt x="704" y="305"/>
                  </a:cubicBezTo>
                  <a:close/>
                  <a:moveTo>
                    <a:pt x="704" y="309"/>
                  </a:moveTo>
                  <a:cubicBezTo>
                    <a:pt x="704" y="309"/>
                    <a:pt x="701" y="310"/>
                    <a:pt x="701" y="310"/>
                  </a:cubicBezTo>
                  <a:cubicBezTo>
                    <a:pt x="700" y="309"/>
                    <a:pt x="699" y="308"/>
                    <a:pt x="700" y="307"/>
                  </a:cubicBezTo>
                  <a:cubicBezTo>
                    <a:pt x="700" y="307"/>
                    <a:pt x="703" y="309"/>
                    <a:pt x="704" y="308"/>
                  </a:cubicBezTo>
                  <a:cubicBezTo>
                    <a:pt x="704" y="308"/>
                    <a:pt x="704" y="308"/>
                    <a:pt x="704" y="308"/>
                  </a:cubicBezTo>
                  <a:cubicBezTo>
                    <a:pt x="704" y="308"/>
                    <a:pt x="704" y="309"/>
                    <a:pt x="704" y="309"/>
                  </a:cubicBezTo>
                  <a:close/>
                  <a:moveTo>
                    <a:pt x="726" y="313"/>
                  </a:moveTo>
                  <a:cubicBezTo>
                    <a:pt x="727" y="312"/>
                    <a:pt x="727" y="312"/>
                    <a:pt x="728" y="313"/>
                  </a:cubicBezTo>
                  <a:cubicBezTo>
                    <a:pt x="728" y="313"/>
                    <a:pt x="727" y="313"/>
                    <a:pt x="726" y="313"/>
                  </a:cubicBezTo>
                  <a:close/>
                  <a:moveTo>
                    <a:pt x="692" y="298"/>
                  </a:moveTo>
                  <a:cubicBezTo>
                    <a:pt x="692" y="298"/>
                    <a:pt x="692" y="299"/>
                    <a:pt x="692" y="298"/>
                  </a:cubicBezTo>
                  <a:cubicBezTo>
                    <a:pt x="692" y="298"/>
                    <a:pt x="692" y="298"/>
                    <a:pt x="692" y="298"/>
                  </a:cubicBezTo>
                  <a:close/>
                  <a:moveTo>
                    <a:pt x="702" y="312"/>
                  </a:moveTo>
                  <a:cubicBezTo>
                    <a:pt x="703" y="313"/>
                    <a:pt x="704" y="313"/>
                    <a:pt x="704" y="315"/>
                  </a:cubicBezTo>
                  <a:cubicBezTo>
                    <a:pt x="702" y="314"/>
                    <a:pt x="702" y="313"/>
                    <a:pt x="702" y="312"/>
                  </a:cubicBezTo>
                  <a:close/>
                  <a:moveTo>
                    <a:pt x="691" y="277"/>
                  </a:moveTo>
                  <a:cubicBezTo>
                    <a:pt x="691" y="277"/>
                    <a:pt x="691" y="277"/>
                    <a:pt x="691" y="277"/>
                  </a:cubicBezTo>
                  <a:cubicBezTo>
                    <a:pt x="692" y="276"/>
                    <a:pt x="693" y="277"/>
                    <a:pt x="693" y="277"/>
                  </a:cubicBezTo>
                  <a:cubicBezTo>
                    <a:pt x="693" y="278"/>
                    <a:pt x="693" y="279"/>
                    <a:pt x="692" y="279"/>
                  </a:cubicBezTo>
                  <a:cubicBezTo>
                    <a:pt x="691" y="280"/>
                    <a:pt x="691" y="277"/>
                    <a:pt x="691" y="277"/>
                  </a:cubicBezTo>
                  <a:close/>
                  <a:moveTo>
                    <a:pt x="466" y="80"/>
                  </a:moveTo>
                  <a:cubicBezTo>
                    <a:pt x="467" y="80"/>
                    <a:pt x="467" y="80"/>
                    <a:pt x="467" y="80"/>
                  </a:cubicBezTo>
                  <a:cubicBezTo>
                    <a:pt x="467" y="80"/>
                    <a:pt x="467" y="80"/>
                    <a:pt x="466" y="80"/>
                  </a:cubicBezTo>
                  <a:close/>
                  <a:moveTo>
                    <a:pt x="692" y="299"/>
                  </a:moveTo>
                  <a:cubicBezTo>
                    <a:pt x="693" y="300"/>
                    <a:pt x="694" y="300"/>
                    <a:pt x="695" y="299"/>
                  </a:cubicBezTo>
                  <a:cubicBezTo>
                    <a:pt x="695" y="299"/>
                    <a:pt x="694" y="299"/>
                    <a:pt x="694" y="298"/>
                  </a:cubicBezTo>
                  <a:cubicBezTo>
                    <a:pt x="695" y="298"/>
                    <a:pt x="695" y="299"/>
                    <a:pt x="695" y="299"/>
                  </a:cubicBezTo>
                  <a:cubicBezTo>
                    <a:pt x="696" y="299"/>
                    <a:pt x="697" y="300"/>
                    <a:pt x="698" y="300"/>
                  </a:cubicBezTo>
                  <a:cubicBezTo>
                    <a:pt x="698" y="298"/>
                    <a:pt x="700" y="298"/>
                    <a:pt x="698" y="297"/>
                  </a:cubicBezTo>
                  <a:cubicBezTo>
                    <a:pt x="699" y="296"/>
                    <a:pt x="701" y="297"/>
                    <a:pt x="701" y="297"/>
                  </a:cubicBezTo>
                  <a:cubicBezTo>
                    <a:pt x="702" y="298"/>
                    <a:pt x="701" y="299"/>
                    <a:pt x="700" y="300"/>
                  </a:cubicBezTo>
                  <a:cubicBezTo>
                    <a:pt x="700" y="302"/>
                    <a:pt x="703" y="300"/>
                    <a:pt x="703" y="302"/>
                  </a:cubicBezTo>
                  <a:cubicBezTo>
                    <a:pt x="701" y="302"/>
                    <a:pt x="692" y="304"/>
                    <a:pt x="692" y="299"/>
                  </a:cubicBezTo>
                  <a:close/>
                  <a:moveTo>
                    <a:pt x="660" y="288"/>
                  </a:moveTo>
                  <a:cubicBezTo>
                    <a:pt x="659" y="287"/>
                    <a:pt x="659" y="287"/>
                    <a:pt x="659" y="287"/>
                  </a:cubicBezTo>
                  <a:cubicBezTo>
                    <a:pt x="659" y="287"/>
                    <a:pt x="660" y="287"/>
                    <a:pt x="660" y="287"/>
                  </a:cubicBezTo>
                  <a:cubicBezTo>
                    <a:pt x="660" y="287"/>
                    <a:pt x="660" y="287"/>
                    <a:pt x="660" y="287"/>
                  </a:cubicBezTo>
                  <a:cubicBezTo>
                    <a:pt x="660" y="288"/>
                    <a:pt x="660" y="288"/>
                    <a:pt x="660" y="288"/>
                  </a:cubicBezTo>
                  <a:close/>
                  <a:moveTo>
                    <a:pt x="670" y="269"/>
                  </a:moveTo>
                  <a:cubicBezTo>
                    <a:pt x="669" y="268"/>
                    <a:pt x="670" y="267"/>
                    <a:pt x="671" y="267"/>
                  </a:cubicBezTo>
                  <a:cubicBezTo>
                    <a:pt x="671" y="266"/>
                    <a:pt x="671" y="266"/>
                    <a:pt x="672" y="266"/>
                  </a:cubicBezTo>
                  <a:cubicBezTo>
                    <a:pt x="672" y="266"/>
                    <a:pt x="673" y="267"/>
                    <a:pt x="673" y="267"/>
                  </a:cubicBezTo>
                  <a:cubicBezTo>
                    <a:pt x="674" y="267"/>
                    <a:pt x="674" y="267"/>
                    <a:pt x="674" y="268"/>
                  </a:cubicBezTo>
                  <a:cubicBezTo>
                    <a:pt x="674" y="268"/>
                    <a:pt x="672" y="269"/>
                    <a:pt x="671" y="269"/>
                  </a:cubicBezTo>
                  <a:cubicBezTo>
                    <a:pt x="671" y="270"/>
                    <a:pt x="670" y="269"/>
                    <a:pt x="670" y="269"/>
                  </a:cubicBezTo>
                  <a:close/>
                  <a:moveTo>
                    <a:pt x="593" y="198"/>
                  </a:moveTo>
                  <a:cubicBezTo>
                    <a:pt x="593" y="198"/>
                    <a:pt x="593" y="198"/>
                    <a:pt x="594" y="198"/>
                  </a:cubicBezTo>
                  <a:cubicBezTo>
                    <a:pt x="595" y="198"/>
                    <a:pt x="597" y="200"/>
                    <a:pt x="596" y="202"/>
                  </a:cubicBezTo>
                  <a:cubicBezTo>
                    <a:pt x="596" y="202"/>
                    <a:pt x="596" y="202"/>
                    <a:pt x="596" y="202"/>
                  </a:cubicBezTo>
                  <a:cubicBezTo>
                    <a:pt x="596" y="203"/>
                    <a:pt x="596" y="203"/>
                    <a:pt x="595" y="203"/>
                  </a:cubicBezTo>
                  <a:cubicBezTo>
                    <a:pt x="593" y="203"/>
                    <a:pt x="594" y="199"/>
                    <a:pt x="593" y="198"/>
                  </a:cubicBezTo>
                  <a:close/>
                  <a:moveTo>
                    <a:pt x="666" y="272"/>
                  </a:moveTo>
                  <a:cubicBezTo>
                    <a:pt x="665" y="271"/>
                    <a:pt x="666" y="269"/>
                    <a:pt x="667" y="270"/>
                  </a:cubicBezTo>
                  <a:cubicBezTo>
                    <a:pt x="668" y="270"/>
                    <a:pt x="668" y="272"/>
                    <a:pt x="668" y="273"/>
                  </a:cubicBezTo>
                  <a:cubicBezTo>
                    <a:pt x="667" y="273"/>
                    <a:pt x="667" y="272"/>
                    <a:pt x="666" y="272"/>
                  </a:cubicBezTo>
                  <a:close/>
                  <a:moveTo>
                    <a:pt x="485" y="206"/>
                  </a:moveTo>
                  <a:cubicBezTo>
                    <a:pt x="485" y="206"/>
                    <a:pt x="484" y="207"/>
                    <a:pt x="483" y="206"/>
                  </a:cubicBezTo>
                  <a:cubicBezTo>
                    <a:pt x="482" y="207"/>
                    <a:pt x="482" y="208"/>
                    <a:pt x="482" y="209"/>
                  </a:cubicBezTo>
                  <a:cubicBezTo>
                    <a:pt x="482" y="207"/>
                    <a:pt x="482" y="206"/>
                    <a:pt x="481" y="205"/>
                  </a:cubicBezTo>
                  <a:cubicBezTo>
                    <a:pt x="480" y="206"/>
                    <a:pt x="482" y="208"/>
                    <a:pt x="481" y="209"/>
                  </a:cubicBezTo>
                  <a:cubicBezTo>
                    <a:pt x="480" y="207"/>
                    <a:pt x="476" y="208"/>
                    <a:pt x="475" y="207"/>
                  </a:cubicBezTo>
                  <a:cubicBezTo>
                    <a:pt x="473" y="205"/>
                    <a:pt x="474" y="204"/>
                    <a:pt x="475" y="206"/>
                  </a:cubicBezTo>
                  <a:cubicBezTo>
                    <a:pt x="476" y="206"/>
                    <a:pt x="476" y="205"/>
                    <a:pt x="477" y="204"/>
                  </a:cubicBezTo>
                  <a:cubicBezTo>
                    <a:pt x="478" y="204"/>
                    <a:pt x="479" y="206"/>
                    <a:pt x="480" y="206"/>
                  </a:cubicBezTo>
                  <a:cubicBezTo>
                    <a:pt x="480" y="205"/>
                    <a:pt x="480" y="204"/>
                    <a:pt x="481" y="204"/>
                  </a:cubicBezTo>
                  <a:cubicBezTo>
                    <a:pt x="482" y="204"/>
                    <a:pt x="482" y="205"/>
                    <a:pt x="483" y="205"/>
                  </a:cubicBezTo>
                  <a:cubicBezTo>
                    <a:pt x="483" y="205"/>
                    <a:pt x="485" y="203"/>
                    <a:pt x="485" y="204"/>
                  </a:cubicBezTo>
                  <a:cubicBezTo>
                    <a:pt x="486" y="204"/>
                    <a:pt x="484" y="204"/>
                    <a:pt x="485" y="206"/>
                  </a:cubicBezTo>
                  <a:close/>
                  <a:moveTo>
                    <a:pt x="650" y="945"/>
                  </a:moveTo>
                  <a:cubicBezTo>
                    <a:pt x="650" y="945"/>
                    <a:pt x="650" y="945"/>
                    <a:pt x="649" y="945"/>
                  </a:cubicBezTo>
                  <a:cubicBezTo>
                    <a:pt x="650" y="945"/>
                    <a:pt x="650" y="945"/>
                    <a:pt x="650" y="945"/>
                  </a:cubicBezTo>
                  <a:close/>
                  <a:moveTo>
                    <a:pt x="649" y="944"/>
                  </a:moveTo>
                  <a:cubicBezTo>
                    <a:pt x="649" y="943"/>
                    <a:pt x="649" y="943"/>
                    <a:pt x="649" y="944"/>
                  </a:cubicBezTo>
                  <a:cubicBezTo>
                    <a:pt x="649" y="944"/>
                    <a:pt x="649" y="944"/>
                    <a:pt x="649" y="944"/>
                  </a:cubicBezTo>
                  <a:close/>
                  <a:moveTo>
                    <a:pt x="649" y="945"/>
                  </a:moveTo>
                  <a:cubicBezTo>
                    <a:pt x="648" y="945"/>
                    <a:pt x="648" y="945"/>
                    <a:pt x="648" y="945"/>
                  </a:cubicBezTo>
                  <a:cubicBezTo>
                    <a:pt x="649" y="945"/>
                    <a:pt x="649" y="945"/>
                    <a:pt x="649" y="945"/>
                  </a:cubicBezTo>
                  <a:close/>
                  <a:moveTo>
                    <a:pt x="646" y="987"/>
                  </a:moveTo>
                  <a:cubicBezTo>
                    <a:pt x="646" y="987"/>
                    <a:pt x="646" y="987"/>
                    <a:pt x="646" y="987"/>
                  </a:cubicBezTo>
                  <a:cubicBezTo>
                    <a:pt x="646" y="987"/>
                    <a:pt x="646" y="987"/>
                    <a:pt x="646" y="987"/>
                  </a:cubicBezTo>
                  <a:close/>
                  <a:moveTo>
                    <a:pt x="648" y="991"/>
                  </a:moveTo>
                  <a:cubicBezTo>
                    <a:pt x="648" y="991"/>
                    <a:pt x="648" y="991"/>
                    <a:pt x="648" y="991"/>
                  </a:cubicBezTo>
                  <a:cubicBezTo>
                    <a:pt x="648" y="991"/>
                    <a:pt x="648" y="991"/>
                    <a:pt x="648" y="991"/>
                  </a:cubicBezTo>
                  <a:close/>
                  <a:moveTo>
                    <a:pt x="645" y="987"/>
                  </a:moveTo>
                  <a:cubicBezTo>
                    <a:pt x="647" y="986"/>
                    <a:pt x="644" y="987"/>
                    <a:pt x="645" y="987"/>
                  </a:cubicBezTo>
                  <a:cubicBezTo>
                    <a:pt x="645" y="987"/>
                    <a:pt x="645" y="987"/>
                    <a:pt x="645" y="987"/>
                  </a:cubicBezTo>
                  <a:close/>
                  <a:moveTo>
                    <a:pt x="650" y="990"/>
                  </a:moveTo>
                  <a:cubicBezTo>
                    <a:pt x="650" y="990"/>
                    <a:pt x="650" y="990"/>
                    <a:pt x="650" y="990"/>
                  </a:cubicBezTo>
                  <a:cubicBezTo>
                    <a:pt x="650" y="990"/>
                    <a:pt x="650" y="990"/>
                    <a:pt x="650" y="990"/>
                  </a:cubicBezTo>
                  <a:close/>
                  <a:moveTo>
                    <a:pt x="654" y="933"/>
                  </a:moveTo>
                  <a:cubicBezTo>
                    <a:pt x="654" y="933"/>
                    <a:pt x="654" y="934"/>
                    <a:pt x="654" y="934"/>
                  </a:cubicBezTo>
                  <a:cubicBezTo>
                    <a:pt x="654" y="934"/>
                    <a:pt x="653" y="934"/>
                    <a:pt x="653" y="934"/>
                  </a:cubicBezTo>
                  <a:cubicBezTo>
                    <a:pt x="653" y="935"/>
                    <a:pt x="653" y="935"/>
                    <a:pt x="652" y="934"/>
                  </a:cubicBezTo>
                  <a:cubicBezTo>
                    <a:pt x="652" y="934"/>
                    <a:pt x="652" y="934"/>
                    <a:pt x="651" y="933"/>
                  </a:cubicBezTo>
                  <a:cubicBezTo>
                    <a:pt x="652" y="933"/>
                    <a:pt x="651" y="933"/>
                    <a:pt x="651" y="933"/>
                  </a:cubicBezTo>
                  <a:cubicBezTo>
                    <a:pt x="652" y="933"/>
                    <a:pt x="652" y="932"/>
                    <a:pt x="652" y="932"/>
                  </a:cubicBezTo>
                  <a:cubicBezTo>
                    <a:pt x="652" y="932"/>
                    <a:pt x="653" y="932"/>
                    <a:pt x="653" y="933"/>
                  </a:cubicBezTo>
                  <a:cubicBezTo>
                    <a:pt x="653" y="933"/>
                    <a:pt x="653" y="933"/>
                    <a:pt x="653" y="933"/>
                  </a:cubicBezTo>
                  <a:cubicBezTo>
                    <a:pt x="654" y="933"/>
                    <a:pt x="654" y="933"/>
                    <a:pt x="654" y="933"/>
                  </a:cubicBezTo>
                  <a:close/>
                  <a:moveTo>
                    <a:pt x="647" y="943"/>
                  </a:moveTo>
                  <a:cubicBezTo>
                    <a:pt x="646" y="943"/>
                    <a:pt x="646" y="941"/>
                    <a:pt x="647" y="943"/>
                  </a:cubicBezTo>
                  <a:cubicBezTo>
                    <a:pt x="647" y="943"/>
                    <a:pt x="647" y="943"/>
                    <a:pt x="647" y="943"/>
                  </a:cubicBezTo>
                  <a:close/>
                  <a:moveTo>
                    <a:pt x="647" y="953"/>
                  </a:moveTo>
                  <a:cubicBezTo>
                    <a:pt x="646" y="953"/>
                    <a:pt x="648" y="953"/>
                    <a:pt x="647" y="953"/>
                  </a:cubicBezTo>
                  <a:cubicBezTo>
                    <a:pt x="647" y="953"/>
                    <a:pt x="647" y="953"/>
                    <a:pt x="647" y="953"/>
                  </a:cubicBezTo>
                  <a:close/>
                  <a:moveTo>
                    <a:pt x="640" y="931"/>
                  </a:moveTo>
                  <a:cubicBezTo>
                    <a:pt x="640" y="932"/>
                    <a:pt x="640" y="932"/>
                    <a:pt x="640" y="932"/>
                  </a:cubicBezTo>
                  <a:cubicBezTo>
                    <a:pt x="641" y="932"/>
                    <a:pt x="641" y="932"/>
                    <a:pt x="641" y="932"/>
                  </a:cubicBezTo>
                  <a:cubicBezTo>
                    <a:pt x="641" y="932"/>
                    <a:pt x="641" y="932"/>
                    <a:pt x="641" y="932"/>
                  </a:cubicBezTo>
                  <a:cubicBezTo>
                    <a:pt x="641" y="932"/>
                    <a:pt x="641" y="932"/>
                    <a:pt x="641" y="932"/>
                  </a:cubicBezTo>
                  <a:cubicBezTo>
                    <a:pt x="640" y="932"/>
                    <a:pt x="639" y="931"/>
                    <a:pt x="639" y="931"/>
                  </a:cubicBezTo>
                  <a:cubicBezTo>
                    <a:pt x="639" y="931"/>
                    <a:pt x="638" y="930"/>
                    <a:pt x="638" y="930"/>
                  </a:cubicBezTo>
                  <a:cubicBezTo>
                    <a:pt x="639" y="930"/>
                    <a:pt x="639" y="930"/>
                    <a:pt x="639" y="931"/>
                  </a:cubicBezTo>
                  <a:cubicBezTo>
                    <a:pt x="639" y="931"/>
                    <a:pt x="639" y="931"/>
                    <a:pt x="640" y="931"/>
                  </a:cubicBezTo>
                  <a:cubicBezTo>
                    <a:pt x="640" y="931"/>
                    <a:pt x="640" y="931"/>
                    <a:pt x="640" y="931"/>
                  </a:cubicBezTo>
                  <a:cubicBezTo>
                    <a:pt x="640" y="931"/>
                    <a:pt x="640" y="931"/>
                    <a:pt x="640" y="931"/>
                  </a:cubicBezTo>
                  <a:cubicBezTo>
                    <a:pt x="641" y="931"/>
                    <a:pt x="641" y="931"/>
                    <a:pt x="640" y="931"/>
                  </a:cubicBezTo>
                  <a:close/>
                  <a:moveTo>
                    <a:pt x="646" y="933"/>
                  </a:moveTo>
                  <a:cubicBezTo>
                    <a:pt x="646" y="933"/>
                    <a:pt x="646" y="933"/>
                    <a:pt x="646" y="932"/>
                  </a:cubicBezTo>
                  <a:cubicBezTo>
                    <a:pt x="646" y="932"/>
                    <a:pt x="647" y="932"/>
                    <a:pt x="646" y="933"/>
                  </a:cubicBezTo>
                  <a:close/>
                  <a:moveTo>
                    <a:pt x="650" y="988"/>
                  </a:moveTo>
                  <a:cubicBezTo>
                    <a:pt x="650" y="988"/>
                    <a:pt x="650" y="989"/>
                    <a:pt x="650" y="989"/>
                  </a:cubicBezTo>
                  <a:cubicBezTo>
                    <a:pt x="651" y="988"/>
                    <a:pt x="651" y="989"/>
                    <a:pt x="651" y="988"/>
                  </a:cubicBezTo>
                  <a:cubicBezTo>
                    <a:pt x="652" y="988"/>
                    <a:pt x="651" y="990"/>
                    <a:pt x="651" y="989"/>
                  </a:cubicBezTo>
                  <a:cubicBezTo>
                    <a:pt x="650" y="989"/>
                    <a:pt x="650" y="989"/>
                    <a:pt x="649" y="989"/>
                  </a:cubicBezTo>
                  <a:cubicBezTo>
                    <a:pt x="649" y="989"/>
                    <a:pt x="648" y="990"/>
                    <a:pt x="648" y="989"/>
                  </a:cubicBezTo>
                  <a:cubicBezTo>
                    <a:pt x="647" y="988"/>
                    <a:pt x="649" y="987"/>
                    <a:pt x="650" y="988"/>
                  </a:cubicBezTo>
                  <a:close/>
                  <a:moveTo>
                    <a:pt x="645" y="932"/>
                  </a:moveTo>
                  <a:cubicBezTo>
                    <a:pt x="645" y="932"/>
                    <a:pt x="644" y="932"/>
                    <a:pt x="644" y="932"/>
                  </a:cubicBezTo>
                  <a:cubicBezTo>
                    <a:pt x="645" y="932"/>
                    <a:pt x="645" y="932"/>
                    <a:pt x="645" y="932"/>
                  </a:cubicBezTo>
                  <a:close/>
                  <a:moveTo>
                    <a:pt x="644" y="933"/>
                  </a:moveTo>
                  <a:cubicBezTo>
                    <a:pt x="645" y="933"/>
                    <a:pt x="645" y="933"/>
                    <a:pt x="646" y="934"/>
                  </a:cubicBezTo>
                  <a:cubicBezTo>
                    <a:pt x="646" y="933"/>
                    <a:pt x="647" y="934"/>
                    <a:pt x="647" y="934"/>
                  </a:cubicBezTo>
                  <a:cubicBezTo>
                    <a:pt x="647" y="933"/>
                    <a:pt x="649" y="935"/>
                    <a:pt x="649" y="935"/>
                  </a:cubicBezTo>
                  <a:cubicBezTo>
                    <a:pt x="649" y="935"/>
                    <a:pt x="649" y="935"/>
                    <a:pt x="650" y="935"/>
                  </a:cubicBezTo>
                  <a:cubicBezTo>
                    <a:pt x="650" y="936"/>
                    <a:pt x="649" y="939"/>
                    <a:pt x="649" y="938"/>
                  </a:cubicBezTo>
                  <a:cubicBezTo>
                    <a:pt x="651" y="939"/>
                    <a:pt x="649" y="940"/>
                    <a:pt x="649" y="941"/>
                  </a:cubicBezTo>
                  <a:cubicBezTo>
                    <a:pt x="649" y="943"/>
                    <a:pt x="647" y="942"/>
                    <a:pt x="647" y="942"/>
                  </a:cubicBezTo>
                  <a:cubicBezTo>
                    <a:pt x="646" y="942"/>
                    <a:pt x="646" y="941"/>
                    <a:pt x="646" y="941"/>
                  </a:cubicBezTo>
                  <a:cubicBezTo>
                    <a:pt x="646" y="941"/>
                    <a:pt x="645" y="941"/>
                    <a:pt x="645" y="940"/>
                  </a:cubicBezTo>
                  <a:cubicBezTo>
                    <a:pt x="645" y="940"/>
                    <a:pt x="645" y="940"/>
                    <a:pt x="645" y="939"/>
                  </a:cubicBezTo>
                  <a:cubicBezTo>
                    <a:pt x="645" y="939"/>
                    <a:pt x="645" y="939"/>
                    <a:pt x="645" y="939"/>
                  </a:cubicBezTo>
                  <a:cubicBezTo>
                    <a:pt x="645" y="939"/>
                    <a:pt x="644" y="939"/>
                    <a:pt x="644" y="939"/>
                  </a:cubicBezTo>
                  <a:cubicBezTo>
                    <a:pt x="644" y="937"/>
                    <a:pt x="644" y="936"/>
                    <a:pt x="643" y="935"/>
                  </a:cubicBezTo>
                  <a:cubicBezTo>
                    <a:pt x="642" y="935"/>
                    <a:pt x="642" y="935"/>
                    <a:pt x="642" y="934"/>
                  </a:cubicBezTo>
                  <a:cubicBezTo>
                    <a:pt x="642" y="934"/>
                    <a:pt x="642" y="934"/>
                    <a:pt x="642" y="934"/>
                  </a:cubicBezTo>
                  <a:cubicBezTo>
                    <a:pt x="641" y="934"/>
                    <a:pt x="641" y="934"/>
                    <a:pt x="641" y="934"/>
                  </a:cubicBezTo>
                  <a:cubicBezTo>
                    <a:pt x="641" y="934"/>
                    <a:pt x="639" y="934"/>
                    <a:pt x="641" y="933"/>
                  </a:cubicBezTo>
                  <a:cubicBezTo>
                    <a:pt x="642" y="933"/>
                    <a:pt x="643" y="933"/>
                    <a:pt x="644" y="933"/>
                  </a:cubicBezTo>
                  <a:cubicBezTo>
                    <a:pt x="644" y="933"/>
                    <a:pt x="644" y="933"/>
                    <a:pt x="644" y="933"/>
                  </a:cubicBezTo>
                  <a:close/>
                  <a:moveTo>
                    <a:pt x="650" y="945"/>
                  </a:moveTo>
                  <a:cubicBezTo>
                    <a:pt x="650" y="945"/>
                    <a:pt x="650" y="944"/>
                    <a:pt x="650" y="944"/>
                  </a:cubicBezTo>
                  <a:cubicBezTo>
                    <a:pt x="650" y="945"/>
                    <a:pt x="650" y="945"/>
                    <a:pt x="650" y="945"/>
                  </a:cubicBezTo>
                  <a:close/>
                  <a:moveTo>
                    <a:pt x="654" y="939"/>
                  </a:moveTo>
                  <a:cubicBezTo>
                    <a:pt x="654" y="942"/>
                    <a:pt x="654" y="942"/>
                    <a:pt x="654" y="942"/>
                  </a:cubicBezTo>
                  <a:cubicBezTo>
                    <a:pt x="654" y="939"/>
                    <a:pt x="654" y="939"/>
                    <a:pt x="654" y="939"/>
                  </a:cubicBezTo>
                  <a:close/>
                  <a:moveTo>
                    <a:pt x="647" y="992"/>
                  </a:moveTo>
                  <a:cubicBezTo>
                    <a:pt x="647" y="992"/>
                    <a:pt x="648" y="991"/>
                    <a:pt x="648" y="992"/>
                  </a:cubicBezTo>
                  <a:cubicBezTo>
                    <a:pt x="648" y="992"/>
                    <a:pt x="647" y="992"/>
                    <a:pt x="647" y="992"/>
                  </a:cubicBezTo>
                  <a:close/>
                  <a:moveTo>
                    <a:pt x="648" y="991"/>
                  </a:moveTo>
                  <a:cubicBezTo>
                    <a:pt x="648" y="991"/>
                    <a:pt x="647" y="991"/>
                    <a:pt x="647" y="991"/>
                  </a:cubicBezTo>
                  <a:cubicBezTo>
                    <a:pt x="647" y="991"/>
                    <a:pt x="648" y="991"/>
                    <a:pt x="648" y="991"/>
                  </a:cubicBezTo>
                  <a:close/>
                  <a:moveTo>
                    <a:pt x="650" y="893"/>
                  </a:moveTo>
                  <a:cubicBezTo>
                    <a:pt x="649" y="893"/>
                    <a:pt x="650" y="892"/>
                    <a:pt x="650" y="892"/>
                  </a:cubicBezTo>
                  <a:cubicBezTo>
                    <a:pt x="650" y="892"/>
                    <a:pt x="650" y="892"/>
                    <a:pt x="650" y="892"/>
                  </a:cubicBezTo>
                  <a:cubicBezTo>
                    <a:pt x="651" y="892"/>
                    <a:pt x="650" y="892"/>
                    <a:pt x="650" y="893"/>
                  </a:cubicBezTo>
                  <a:cubicBezTo>
                    <a:pt x="650" y="893"/>
                    <a:pt x="650" y="893"/>
                    <a:pt x="650" y="893"/>
                  </a:cubicBezTo>
                  <a:cubicBezTo>
                    <a:pt x="649" y="893"/>
                    <a:pt x="649" y="893"/>
                    <a:pt x="650" y="893"/>
                  </a:cubicBezTo>
                  <a:close/>
                  <a:moveTo>
                    <a:pt x="647" y="890"/>
                  </a:moveTo>
                  <a:cubicBezTo>
                    <a:pt x="647" y="890"/>
                    <a:pt x="647" y="890"/>
                    <a:pt x="647" y="890"/>
                  </a:cubicBezTo>
                  <a:cubicBezTo>
                    <a:pt x="646" y="890"/>
                    <a:pt x="646" y="890"/>
                    <a:pt x="646" y="890"/>
                  </a:cubicBezTo>
                  <a:cubicBezTo>
                    <a:pt x="646" y="889"/>
                    <a:pt x="647" y="890"/>
                    <a:pt x="647" y="889"/>
                  </a:cubicBezTo>
                  <a:cubicBezTo>
                    <a:pt x="647" y="890"/>
                    <a:pt x="647" y="890"/>
                    <a:pt x="647" y="890"/>
                  </a:cubicBezTo>
                  <a:close/>
                  <a:moveTo>
                    <a:pt x="651" y="886"/>
                  </a:moveTo>
                  <a:cubicBezTo>
                    <a:pt x="651" y="886"/>
                    <a:pt x="651" y="886"/>
                    <a:pt x="651" y="886"/>
                  </a:cubicBezTo>
                  <a:cubicBezTo>
                    <a:pt x="651" y="886"/>
                    <a:pt x="651" y="886"/>
                    <a:pt x="651" y="886"/>
                  </a:cubicBezTo>
                  <a:close/>
                  <a:moveTo>
                    <a:pt x="651" y="881"/>
                  </a:moveTo>
                  <a:cubicBezTo>
                    <a:pt x="651" y="881"/>
                    <a:pt x="651" y="881"/>
                    <a:pt x="651" y="881"/>
                  </a:cubicBezTo>
                  <a:cubicBezTo>
                    <a:pt x="650" y="881"/>
                    <a:pt x="650" y="881"/>
                    <a:pt x="650" y="881"/>
                  </a:cubicBezTo>
                  <a:cubicBezTo>
                    <a:pt x="651" y="880"/>
                    <a:pt x="651" y="880"/>
                    <a:pt x="651" y="881"/>
                  </a:cubicBezTo>
                  <a:close/>
                  <a:moveTo>
                    <a:pt x="647" y="893"/>
                  </a:moveTo>
                  <a:cubicBezTo>
                    <a:pt x="647" y="893"/>
                    <a:pt x="646" y="893"/>
                    <a:pt x="646" y="893"/>
                  </a:cubicBezTo>
                  <a:cubicBezTo>
                    <a:pt x="645" y="893"/>
                    <a:pt x="646" y="893"/>
                    <a:pt x="647" y="893"/>
                  </a:cubicBezTo>
                  <a:close/>
                  <a:moveTo>
                    <a:pt x="651" y="927"/>
                  </a:moveTo>
                  <a:cubicBezTo>
                    <a:pt x="651" y="927"/>
                    <a:pt x="651" y="927"/>
                    <a:pt x="651" y="927"/>
                  </a:cubicBezTo>
                  <a:cubicBezTo>
                    <a:pt x="651" y="927"/>
                    <a:pt x="651" y="927"/>
                    <a:pt x="651" y="927"/>
                  </a:cubicBezTo>
                  <a:close/>
                  <a:moveTo>
                    <a:pt x="652" y="922"/>
                  </a:moveTo>
                  <a:cubicBezTo>
                    <a:pt x="653" y="922"/>
                    <a:pt x="653" y="922"/>
                    <a:pt x="653" y="922"/>
                  </a:cubicBezTo>
                  <a:cubicBezTo>
                    <a:pt x="652" y="923"/>
                    <a:pt x="652" y="923"/>
                    <a:pt x="652" y="922"/>
                  </a:cubicBezTo>
                  <a:close/>
                  <a:moveTo>
                    <a:pt x="653" y="928"/>
                  </a:moveTo>
                  <a:cubicBezTo>
                    <a:pt x="652" y="928"/>
                    <a:pt x="652" y="928"/>
                    <a:pt x="652" y="927"/>
                  </a:cubicBezTo>
                  <a:cubicBezTo>
                    <a:pt x="652" y="927"/>
                    <a:pt x="652" y="927"/>
                    <a:pt x="652" y="927"/>
                  </a:cubicBezTo>
                  <a:cubicBezTo>
                    <a:pt x="652" y="927"/>
                    <a:pt x="654" y="928"/>
                    <a:pt x="654" y="929"/>
                  </a:cubicBezTo>
                  <a:cubicBezTo>
                    <a:pt x="654" y="929"/>
                    <a:pt x="653" y="928"/>
                    <a:pt x="653" y="928"/>
                  </a:cubicBezTo>
                  <a:close/>
                  <a:moveTo>
                    <a:pt x="645" y="891"/>
                  </a:moveTo>
                  <a:cubicBezTo>
                    <a:pt x="645" y="891"/>
                    <a:pt x="645" y="891"/>
                    <a:pt x="645" y="891"/>
                  </a:cubicBezTo>
                  <a:cubicBezTo>
                    <a:pt x="645" y="892"/>
                    <a:pt x="645" y="892"/>
                    <a:pt x="645" y="892"/>
                  </a:cubicBezTo>
                  <a:cubicBezTo>
                    <a:pt x="645" y="892"/>
                    <a:pt x="645" y="892"/>
                    <a:pt x="645" y="891"/>
                  </a:cubicBezTo>
                  <a:close/>
                  <a:moveTo>
                    <a:pt x="652" y="923"/>
                  </a:moveTo>
                  <a:cubicBezTo>
                    <a:pt x="652" y="924"/>
                    <a:pt x="650" y="919"/>
                    <a:pt x="653" y="921"/>
                  </a:cubicBezTo>
                  <a:cubicBezTo>
                    <a:pt x="652" y="921"/>
                    <a:pt x="652" y="924"/>
                    <a:pt x="652" y="924"/>
                  </a:cubicBezTo>
                  <a:cubicBezTo>
                    <a:pt x="652" y="924"/>
                    <a:pt x="652" y="924"/>
                    <a:pt x="652" y="924"/>
                  </a:cubicBezTo>
                  <a:cubicBezTo>
                    <a:pt x="652" y="924"/>
                    <a:pt x="652" y="924"/>
                    <a:pt x="652" y="923"/>
                  </a:cubicBezTo>
                  <a:close/>
                  <a:moveTo>
                    <a:pt x="655" y="923"/>
                  </a:moveTo>
                  <a:cubicBezTo>
                    <a:pt x="655" y="923"/>
                    <a:pt x="655" y="923"/>
                    <a:pt x="655" y="924"/>
                  </a:cubicBezTo>
                  <a:cubicBezTo>
                    <a:pt x="655" y="924"/>
                    <a:pt x="655" y="924"/>
                    <a:pt x="655" y="924"/>
                  </a:cubicBezTo>
                  <a:cubicBezTo>
                    <a:pt x="654" y="924"/>
                    <a:pt x="655" y="923"/>
                    <a:pt x="655" y="923"/>
                  </a:cubicBezTo>
                  <a:close/>
                  <a:moveTo>
                    <a:pt x="619" y="974"/>
                  </a:moveTo>
                  <a:cubicBezTo>
                    <a:pt x="619" y="974"/>
                    <a:pt x="619" y="973"/>
                    <a:pt x="619" y="973"/>
                  </a:cubicBezTo>
                  <a:cubicBezTo>
                    <a:pt x="619" y="973"/>
                    <a:pt x="619" y="973"/>
                    <a:pt x="619" y="974"/>
                  </a:cubicBezTo>
                  <a:close/>
                  <a:moveTo>
                    <a:pt x="631" y="960"/>
                  </a:moveTo>
                  <a:cubicBezTo>
                    <a:pt x="631" y="959"/>
                    <a:pt x="631" y="959"/>
                    <a:pt x="631" y="959"/>
                  </a:cubicBezTo>
                  <a:cubicBezTo>
                    <a:pt x="631" y="959"/>
                    <a:pt x="631" y="959"/>
                    <a:pt x="631" y="958"/>
                  </a:cubicBezTo>
                  <a:cubicBezTo>
                    <a:pt x="631" y="958"/>
                    <a:pt x="631" y="958"/>
                    <a:pt x="632" y="958"/>
                  </a:cubicBezTo>
                  <a:cubicBezTo>
                    <a:pt x="632" y="958"/>
                    <a:pt x="632" y="958"/>
                    <a:pt x="632" y="958"/>
                  </a:cubicBezTo>
                  <a:cubicBezTo>
                    <a:pt x="632" y="958"/>
                    <a:pt x="632" y="958"/>
                    <a:pt x="632" y="958"/>
                  </a:cubicBezTo>
                  <a:cubicBezTo>
                    <a:pt x="633" y="956"/>
                    <a:pt x="633" y="956"/>
                    <a:pt x="634" y="953"/>
                  </a:cubicBezTo>
                  <a:cubicBezTo>
                    <a:pt x="634" y="952"/>
                    <a:pt x="635" y="954"/>
                    <a:pt x="635" y="954"/>
                  </a:cubicBezTo>
                  <a:cubicBezTo>
                    <a:pt x="635" y="954"/>
                    <a:pt x="635" y="954"/>
                    <a:pt x="635" y="953"/>
                  </a:cubicBezTo>
                  <a:cubicBezTo>
                    <a:pt x="635" y="953"/>
                    <a:pt x="634" y="953"/>
                    <a:pt x="634" y="952"/>
                  </a:cubicBezTo>
                  <a:cubicBezTo>
                    <a:pt x="634" y="953"/>
                    <a:pt x="634" y="951"/>
                    <a:pt x="634" y="952"/>
                  </a:cubicBezTo>
                  <a:cubicBezTo>
                    <a:pt x="635" y="952"/>
                    <a:pt x="635" y="952"/>
                    <a:pt x="635" y="952"/>
                  </a:cubicBezTo>
                  <a:cubicBezTo>
                    <a:pt x="635" y="951"/>
                    <a:pt x="635" y="950"/>
                    <a:pt x="635" y="950"/>
                  </a:cubicBezTo>
                  <a:cubicBezTo>
                    <a:pt x="635" y="950"/>
                    <a:pt x="635" y="950"/>
                    <a:pt x="635" y="949"/>
                  </a:cubicBezTo>
                  <a:cubicBezTo>
                    <a:pt x="635" y="949"/>
                    <a:pt x="635" y="949"/>
                    <a:pt x="635" y="949"/>
                  </a:cubicBezTo>
                  <a:cubicBezTo>
                    <a:pt x="636" y="949"/>
                    <a:pt x="636" y="951"/>
                    <a:pt x="636" y="951"/>
                  </a:cubicBezTo>
                  <a:cubicBezTo>
                    <a:pt x="636" y="951"/>
                    <a:pt x="636" y="952"/>
                    <a:pt x="636" y="952"/>
                  </a:cubicBezTo>
                  <a:cubicBezTo>
                    <a:pt x="636" y="952"/>
                    <a:pt x="636" y="952"/>
                    <a:pt x="635" y="952"/>
                  </a:cubicBezTo>
                  <a:cubicBezTo>
                    <a:pt x="637" y="955"/>
                    <a:pt x="637" y="956"/>
                    <a:pt x="635" y="957"/>
                  </a:cubicBezTo>
                  <a:cubicBezTo>
                    <a:pt x="634" y="958"/>
                    <a:pt x="634" y="958"/>
                    <a:pt x="634" y="958"/>
                  </a:cubicBezTo>
                  <a:cubicBezTo>
                    <a:pt x="633" y="961"/>
                    <a:pt x="630" y="959"/>
                    <a:pt x="630" y="962"/>
                  </a:cubicBezTo>
                  <a:cubicBezTo>
                    <a:pt x="630" y="962"/>
                    <a:pt x="631" y="962"/>
                    <a:pt x="630" y="962"/>
                  </a:cubicBezTo>
                  <a:cubicBezTo>
                    <a:pt x="630" y="964"/>
                    <a:pt x="629" y="964"/>
                    <a:pt x="628" y="965"/>
                  </a:cubicBezTo>
                  <a:cubicBezTo>
                    <a:pt x="626" y="966"/>
                    <a:pt x="626" y="967"/>
                    <a:pt x="625" y="969"/>
                  </a:cubicBezTo>
                  <a:cubicBezTo>
                    <a:pt x="624" y="970"/>
                    <a:pt x="620" y="971"/>
                    <a:pt x="620" y="973"/>
                  </a:cubicBezTo>
                  <a:cubicBezTo>
                    <a:pt x="620" y="973"/>
                    <a:pt x="620" y="972"/>
                    <a:pt x="620" y="972"/>
                  </a:cubicBezTo>
                  <a:cubicBezTo>
                    <a:pt x="620" y="971"/>
                    <a:pt x="621" y="970"/>
                    <a:pt x="621" y="969"/>
                  </a:cubicBezTo>
                  <a:cubicBezTo>
                    <a:pt x="621" y="969"/>
                    <a:pt x="622" y="968"/>
                    <a:pt x="622" y="968"/>
                  </a:cubicBezTo>
                  <a:cubicBezTo>
                    <a:pt x="623" y="968"/>
                    <a:pt x="623" y="967"/>
                    <a:pt x="623" y="967"/>
                  </a:cubicBezTo>
                  <a:cubicBezTo>
                    <a:pt x="623" y="967"/>
                    <a:pt x="623" y="967"/>
                    <a:pt x="623" y="967"/>
                  </a:cubicBezTo>
                  <a:cubicBezTo>
                    <a:pt x="624" y="967"/>
                    <a:pt x="624" y="966"/>
                    <a:pt x="624" y="966"/>
                  </a:cubicBezTo>
                  <a:cubicBezTo>
                    <a:pt x="625" y="965"/>
                    <a:pt x="631" y="960"/>
                    <a:pt x="631" y="960"/>
                  </a:cubicBezTo>
                  <a:close/>
                  <a:moveTo>
                    <a:pt x="619" y="974"/>
                  </a:moveTo>
                  <a:cubicBezTo>
                    <a:pt x="619" y="975"/>
                    <a:pt x="619" y="975"/>
                    <a:pt x="619" y="976"/>
                  </a:cubicBezTo>
                  <a:cubicBezTo>
                    <a:pt x="619" y="976"/>
                    <a:pt x="619" y="976"/>
                    <a:pt x="619" y="977"/>
                  </a:cubicBezTo>
                  <a:cubicBezTo>
                    <a:pt x="618" y="977"/>
                    <a:pt x="618" y="974"/>
                    <a:pt x="619" y="974"/>
                  </a:cubicBezTo>
                  <a:close/>
                  <a:moveTo>
                    <a:pt x="637" y="912"/>
                  </a:moveTo>
                  <a:cubicBezTo>
                    <a:pt x="637" y="912"/>
                    <a:pt x="637" y="912"/>
                    <a:pt x="637" y="912"/>
                  </a:cubicBezTo>
                  <a:cubicBezTo>
                    <a:pt x="637" y="912"/>
                    <a:pt x="637" y="912"/>
                    <a:pt x="637" y="912"/>
                  </a:cubicBezTo>
                  <a:close/>
                  <a:moveTo>
                    <a:pt x="637" y="912"/>
                  </a:moveTo>
                  <a:cubicBezTo>
                    <a:pt x="638" y="912"/>
                    <a:pt x="637" y="913"/>
                    <a:pt x="637" y="913"/>
                  </a:cubicBezTo>
                  <a:cubicBezTo>
                    <a:pt x="637" y="913"/>
                    <a:pt x="637" y="913"/>
                    <a:pt x="637" y="912"/>
                  </a:cubicBezTo>
                  <a:close/>
                  <a:moveTo>
                    <a:pt x="636" y="914"/>
                  </a:moveTo>
                  <a:cubicBezTo>
                    <a:pt x="635" y="916"/>
                    <a:pt x="636" y="915"/>
                    <a:pt x="637" y="915"/>
                  </a:cubicBezTo>
                  <a:cubicBezTo>
                    <a:pt x="637" y="916"/>
                    <a:pt x="636" y="916"/>
                    <a:pt x="637" y="917"/>
                  </a:cubicBezTo>
                  <a:cubicBezTo>
                    <a:pt x="637" y="917"/>
                    <a:pt x="637" y="917"/>
                    <a:pt x="637" y="917"/>
                  </a:cubicBezTo>
                  <a:cubicBezTo>
                    <a:pt x="637" y="918"/>
                    <a:pt x="637" y="919"/>
                    <a:pt x="637" y="919"/>
                  </a:cubicBezTo>
                  <a:cubicBezTo>
                    <a:pt x="638" y="920"/>
                    <a:pt x="638" y="921"/>
                    <a:pt x="638" y="922"/>
                  </a:cubicBezTo>
                  <a:cubicBezTo>
                    <a:pt x="638" y="922"/>
                    <a:pt x="638" y="922"/>
                    <a:pt x="638" y="922"/>
                  </a:cubicBezTo>
                  <a:cubicBezTo>
                    <a:pt x="638" y="922"/>
                    <a:pt x="638" y="923"/>
                    <a:pt x="638" y="923"/>
                  </a:cubicBezTo>
                  <a:cubicBezTo>
                    <a:pt x="638" y="923"/>
                    <a:pt x="638" y="923"/>
                    <a:pt x="638" y="924"/>
                  </a:cubicBezTo>
                  <a:cubicBezTo>
                    <a:pt x="639" y="924"/>
                    <a:pt x="639" y="923"/>
                    <a:pt x="640" y="923"/>
                  </a:cubicBezTo>
                  <a:cubicBezTo>
                    <a:pt x="640" y="924"/>
                    <a:pt x="640" y="924"/>
                    <a:pt x="640" y="924"/>
                  </a:cubicBezTo>
                  <a:cubicBezTo>
                    <a:pt x="640" y="924"/>
                    <a:pt x="640" y="924"/>
                    <a:pt x="640" y="924"/>
                  </a:cubicBezTo>
                  <a:cubicBezTo>
                    <a:pt x="640" y="924"/>
                    <a:pt x="640" y="924"/>
                    <a:pt x="640" y="924"/>
                  </a:cubicBezTo>
                  <a:cubicBezTo>
                    <a:pt x="640" y="925"/>
                    <a:pt x="640" y="925"/>
                    <a:pt x="641" y="925"/>
                  </a:cubicBezTo>
                  <a:cubicBezTo>
                    <a:pt x="641" y="925"/>
                    <a:pt x="641" y="925"/>
                    <a:pt x="641" y="926"/>
                  </a:cubicBezTo>
                  <a:cubicBezTo>
                    <a:pt x="641" y="926"/>
                    <a:pt x="642" y="927"/>
                    <a:pt x="642" y="926"/>
                  </a:cubicBezTo>
                  <a:cubicBezTo>
                    <a:pt x="643" y="926"/>
                    <a:pt x="642" y="925"/>
                    <a:pt x="642" y="924"/>
                  </a:cubicBezTo>
                  <a:cubicBezTo>
                    <a:pt x="643" y="923"/>
                    <a:pt x="642" y="923"/>
                    <a:pt x="643" y="923"/>
                  </a:cubicBezTo>
                  <a:cubicBezTo>
                    <a:pt x="644" y="923"/>
                    <a:pt x="645" y="925"/>
                    <a:pt x="645" y="925"/>
                  </a:cubicBezTo>
                  <a:cubicBezTo>
                    <a:pt x="644" y="925"/>
                    <a:pt x="643" y="927"/>
                    <a:pt x="643" y="927"/>
                  </a:cubicBezTo>
                  <a:cubicBezTo>
                    <a:pt x="643" y="927"/>
                    <a:pt x="643" y="927"/>
                    <a:pt x="643" y="928"/>
                  </a:cubicBezTo>
                  <a:cubicBezTo>
                    <a:pt x="643" y="928"/>
                    <a:pt x="642" y="928"/>
                    <a:pt x="642" y="928"/>
                  </a:cubicBezTo>
                  <a:cubicBezTo>
                    <a:pt x="642" y="928"/>
                    <a:pt x="643" y="930"/>
                    <a:pt x="643" y="930"/>
                  </a:cubicBezTo>
                  <a:cubicBezTo>
                    <a:pt x="643" y="930"/>
                    <a:pt x="643" y="930"/>
                    <a:pt x="643" y="931"/>
                  </a:cubicBezTo>
                  <a:cubicBezTo>
                    <a:pt x="643" y="931"/>
                    <a:pt x="644" y="930"/>
                    <a:pt x="645" y="930"/>
                  </a:cubicBezTo>
                  <a:cubicBezTo>
                    <a:pt x="645" y="930"/>
                    <a:pt x="645" y="930"/>
                    <a:pt x="645" y="930"/>
                  </a:cubicBezTo>
                  <a:cubicBezTo>
                    <a:pt x="645" y="930"/>
                    <a:pt x="645" y="930"/>
                    <a:pt x="645" y="931"/>
                  </a:cubicBezTo>
                  <a:cubicBezTo>
                    <a:pt x="644" y="931"/>
                    <a:pt x="644" y="931"/>
                    <a:pt x="645" y="931"/>
                  </a:cubicBezTo>
                  <a:cubicBezTo>
                    <a:pt x="645" y="931"/>
                    <a:pt x="646" y="931"/>
                    <a:pt x="646" y="931"/>
                  </a:cubicBezTo>
                  <a:cubicBezTo>
                    <a:pt x="646" y="931"/>
                    <a:pt x="646" y="931"/>
                    <a:pt x="646" y="931"/>
                  </a:cubicBezTo>
                  <a:cubicBezTo>
                    <a:pt x="646" y="931"/>
                    <a:pt x="646" y="931"/>
                    <a:pt x="646" y="931"/>
                  </a:cubicBezTo>
                  <a:cubicBezTo>
                    <a:pt x="646" y="931"/>
                    <a:pt x="646" y="931"/>
                    <a:pt x="646" y="931"/>
                  </a:cubicBezTo>
                  <a:cubicBezTo>
                    <a:pt x="646" y="932"/>
                    <a:pt x="646" y="932"/>
                    <a:pt x="646" y="932"/>
                  </a:cubicBezTo>
                  <a:cubicBezTo>
                    <a:pt x="646" y="932"/>
                    <a:pt x="646" y="932"/>
                    <a:pt x="646" y="932"/>
                  </a:cubicBezTo>
                  <a:cubicBezTo>
                    <a:pt x="646" y="932"/>
                    <a:pt x="646" y="932"/>
                    <a:pt x="646" y="932"/>
                  </a:cubicBezTo>
                  <a:cubicBezTo>
                    <a:pt x="647" y="932"/>
                    <a:pt x="647" y="932"/>
                    <a:pt x="647" y="932"/>
                  </a:cubicBezTo>
                  <a:cubicBezTo>
                    <a:pt x="647" y="933"/>
                    <a:pt x="650" y="929"/>
                    <a:pt x="651" y="929"/>
                  </a:cubicBezTo>
                  <a:cubicBezTo>
                    <a:pt x="651" y="929"/>
                    <a:pt x="652" y="930"/>
                    <a:pt x="652" y="930"/>
                  </a:cubicBezTo>
                  <a:cubicBezTo>
                    <a:pt x="653" y="931"/>
                    <a:pt x="655" y="932"/>
                    <a:pt x="656" y="932"/>
                  </a:cubicBezTo>
                  <a:cubicBezTo>
                    <a:pt x="656" y="932"/>
                    <a:pt x="656" y="932"/>
                    <a:pt x="656" y="932"/>
                  </a:cubicBezTo>
                  <a:cubicBezTo>
                    <a:pt x="656" y="933"/>
                    <a:pt x="656" y="933"/>
                    <a:pt x="656" y="933"/>
                  </a:cubicBezTo>
                  <a:cubicBezTo>
                    <a:pt x="656" y="933"/>
                    <a:pt x="656" y="933"/>
                    <a:pt x="657" y="933"/>
                  </a:cubicBezTo>
                  <a:cubicBezTo>
                    <a:pt x="657" y="933"/>
                    <a:pt x="657" y="933"/>
                    <a:pt x="657" y="933"/>
                  </a:cubicBezTo>
                  <a:cubicBezTo>
                    <a:pt x="657" y="934"/>
                    <a:pt x="657" y="934"/>
                    <a:pt x="657" y="934"/>
                  </a:cubicBezTo>
                  <a:cubicBezTo>
                    <a:pt x="657" y="936"/>
                    <a:pt x="658" y="934"/>
                    <a:pt x="658" y="934"/>
                  </a:cubicBezTo>
                  <a:cubicBezTo>
                    <a:pt x="658" y="934"/>
                    <a:pt x="658" y="934"/>
                    <a:pt x="658" y="934"/>
                  </a:cubicBezTo>
                  <a:cubicBezTo>
                    <a:pt x="658" y="933"/>
                    <a:pt x="658" y="933"/>
                    <a:pt x="657" y="933"/>
                  </a:cubicBezTo>
                  <a:cubicBezTo>
                    <a:pt x="657" y="933"/>
                    <a:pt x="657" y="932"/>
                    <a:pt x="657" y="932"/>
                  </a:cubicBezTo>
                  <a:cubicBezTo>
                    <a:pt x="657" y="932"/>
                    <a:pt x="657" y="932"/>
                    <a:pt x="657" y="932"/>
                  </a:cubicBezTo>
                  <a:cubicBezTo>
                    <a:pt x="657" y="932"/>
                    <a:pt x="657" y="932"/>
                    <a:pt x="657" y="932"/>
                  </a:cubicBezTo>
                  <a:cubicBezTo>
                    <a:pt x="657" y="932"/>
                    <a:pt x="657" y="931"/>
                    <a:pt x="656" y="931"/>
                  </a:cubicBezTo>
                  <a:cubicBezTo>
                    <a:pt x="656" y="930"/>
                    <a:pt x="656" y="930"/>
                    <a:pt x="656" y="929"/>
                  </a:cubicBezTo>
                  <a:cubicBezTo>
                    <a:pt x="656" y="929"/>
                    <a:pt x="656" y="929"/>
                    <a:pt x="657" y="929"/>
                  </a:cubicBezTo>
                  <a:cubicBezTo>
                    <a:pt x="657" y="929"/>
                    <a:pt x="657" y="929"/>
                    <a:pt x="657" y="929"/>
                  </a:cubicBezTo>
                  <a:cubicBezTo>
                    <a:pt x="658" y="931"/>
                    <a:pt x="660" y="932"/>
                    <a:pt x="662" y="934"/>
                  </a:cubicBezTo>
                  <a:cubicBezTo>
                    <a:pt x="663" y="935"/>
                    <a:pt x="664" y="936"/>
                    <a:pt x="666" y="937"/>
                  </a:cubicBezTo>
                  <a:cubicBezTo>
                    <a:pt x="666" y="937"/>
                    <a:pt x="666" y="937"/>
                    <a:pt x="666" y="937"/>
                  </a:cubicBezTo>
                  <a:cubicBezTo>
                    <a:pt x="666" y="936"/>
                    <a:pt x="666" y="936"/>
                    <a:pt x="666" y="936"/>
                  </a:cubicBezTo>
                  <a:cubicBezTo>
                    <a:pt x="667" y="936"/>
                    <a:pt x="667" y="936"/>
                    <a:pt x="667" y="936"/>
                  </a:cubicBezTo>
                  <a:cubicBezTo>
                    <a:pt x="667" y="936"/>
                    <a:pt x="667" y="936"/>
                    <a:pt x="667" y="936"/>
                  </a:cubicBezTo>
                  <a:cubicBezTo>
                    <a:pt x="667" y="936"/>
                    <a:pt x="667" y="936"/>
                    <a:pt x="668" y="936"/>
                  </a:cubicBezTo>
                  <a:cubicBezTo>
                    <a:pt x="668" y="936"/>
                    <a:pt x="668" y="936"/>
                    <a:pt x="668" y="936"/>
                  </a:cubicBezTo>
                  <a:cubicBezTo>
                    <a:pt x="667" y="936"/>
                    <a:pt x="667" y="936"/>
                    <a:pt x="667" y="936"/>
                  </a:cubicBezTo>
                  <a:cubicBezTo>
                    <a:pt x="667" y="936"/>
                    <a:pt x="666" y="936"/>
                    <a:pt x="666" y="937"/>
                  </a:cubicBezTo>
                  <a:cubicBezTo>
                    <a:pt x="666" y="937"/>
                    <a:pt x="666" y="937"/>
                    <a:pt x="666" y="937"/>
                  </a:cubicBezTo>
                  <a:cubicBezTo>
                    <a:pt x="667" y="937"/>
                    <a:pt x="667" y="938"/>
                    <a:pt x="667" y="938"/>
                  </a:cubicBezTo>
                  <a:cubicBezTo>
                    <a:pt x="667" y="938"/>
                    <a:pt x="667" y="939"/>
                    <a:pt x="668" y="939"/>
                  </a:cubicBezTo>
                  <a:cubicBezTo>
                    <a:pt x="668" y="939"/>
                    <a:pt x="668" y="939"/>
                    <a:pt x="668" y="939"/>
                  </a:cubicBezTo>
                  <a:cubicBezTo>
                    <a:pt x="669" y="938"/>
                    <a:pt x="669" y="938"/>
                    <a:pt x="669" y="937"/>
                  </a:cubicBezTo>
                  <a:cubicBezTo>
                    <a:pt x="669" y="937"/>
                    <a:pt x="669" y="936"/>
                    <a:pt x="669" y="936"/>
                  </a:cubicBezTo>
                  <a:cubicBezTo>
                    <a:pt x="670" y="935"/>
                    <a:pt x="667" y="934"/>
                    <a:pt x="666" y="935"/>
                  </a:cubicBezTo>
                  <a:cubicBezTo>
                    <a:pt x="666" y="935"/>
                    <a:pt x="666" y="935"/>
                    <a:pt x="666" y="935"/>
                  </a:cubicBezTo>
                  <a:cubicBezTo>
                    <a:pt x="666" y="935"/>
                    <a:pt x="666" y="935"/>
                    <a:pt x="666" y="935"/>
                  </a:cubicBezTo>
                  <a:cubicBezTo>
                    <a:pt x="666" y="935"/>
                    <a:pt x="666" y="934"/>
                    <a:pt x="666" y="934"/>
                  </a:cubicBezTo>
                  <a:cubicBezTo>
                    <a:pt x="666" y="934"/>
                    <a:pt x="667" y="933"/>
                    <a:pt x="667" y="933"/>
                  </a:cubicBezTo>
                  <a:cubicBezTo>
                    <a:pt x="667" y="933"/>
                    <a:pt x="666" y="933"/>
                    <a:pt x="666" y="933"/>
                  </a:cubicBezTo>
                  <a:cubicBezTo>
                    <a:pt x="666" y="933"/>
                    <a:pt x="666" y="933"/>
                    <a:pt x="666" y="933"/>
                  </a:cubicBezTo>
                  <a:cubicBezTo>
                    <a:pt x="665" y="933"/>
                    <a:pt x="663" y="931"/>
                    <a:pt x="664" y="930"/>
                  </a:cubicBezTo>
                  <a:cubicBezTo>
                    <a:pt x="665" y="930"/>
                    <a:pt x="665" y="930"/>
                    <a:pt x="665" y="930"/>
                  </a:cubicBezTo>
                  <a:cubicBezTo>
                    <a:pt x="666" y="930"/>
                    <a:pt x="666" y="930"/>
                    <a:pt x="667" y="930"/>
                  </a:cubicBezTo>
                  <a:cubicBezTo>
                    <a:pt x="667" y="930"/>
                    <a:pt x="666" y="929"/>
                    <a:pt x="666" y="929"/>
                  </a:cubicBezTo>
                  <a:cubicBezTo>
                    <a:pt x="665" y="929"/>
                    <a:pt x="661" y="928"/>
                    <a:pt x="661" y="928"/>
                  </a:cubicBezTo>
                  <a:cubicBezTo>
                    <a:pt x="661" y="928"/>
                    <a:pt x="662" y="929"/>
                    <a:pt x="662" y="929"/>
                  </a:cubicBezTo>
                  <a:cubicBezTo>
                    <a:pt x="662" y="929"/>
                    <a:pt x="662" y="929"/>
                    <a:pt x="662" y="929"/>
                  </a:cubicBezTo>
                  <a:cubicBezTo>
                    <a:pt x="662" y="930"/>
                    <a:pt x="662" y="930"/>
                    <a:pt x="662" y="930"/>
                  </a:cubicBezTo>
                  <a:cubicBezTo>
                    <a:pt x="659" y="930"/>
                    <a:pt x="661" y="929"/>
                    <a:pt x="660" y="928"/>
                  </a:cubicBezTo>
                  <a:cubicBezTo>
                    <a:pt x="660" y="928"/>
                    <a:pt x="657" y="926"/>
                    <a:pt x="657" y="926"/>
                  </a:cubicBezTo>
                  <a:cubicBezTo>
                    <a:pt x="657" y="926"/>
                    <a:pt x="657" y="926"/>
                    <a:pt x="657" y="926"/>
                  </a:cubicBezTo>
                  <a:cubicBezTo>
                    <a:pt x="657" y="926"/>
                    <a:pt x="657" y="926"/>
                    <a:pt x="657" y="926"/>
                  </a:cubicBezTo>
                  <a:cubicBezTo>
                    <a:pt x="654" y="926"/>
                    <a:pt x="656" y="928"/>
                    <a:pt x="655" y="929"/>
                  </a:cubicBezTo>
                  <a:cubicBezTo>
                    <a:pt x="654" y="929"/>
                    <a:pt x="654" y="929"/>
                    <a:pt x="654" y="929"/>
                  </a:cubicBezTo>
                  <a:cubicBezTo>
                    <a:pt x="654" y="929"/>
                    <a:pt x="654" y="929"/>
                    <a:pt x="654" y="929"/>
                  </a:cubicBezTo>
                  <a:cubicBezTo>
                    <a:pt x="652" y="929"/>
                    <a:pt x="652" y="929"/>
                    <a:pt x="651" y="927"/>
                  </a:cubicBezTo>
                  <a:cubicBezTo>
                    <a:pt x="651" y="926"/>
                    <a:pt x="649" y="924"/>
                    <a:pt x="650" y="924"/>
                  </a:cubicBezTo>
                  <a:cubicBezTo>
                    <a:pt x="650" y="924"/>
                    <a:pt x="649" y="921"/>
                    <a:pt x="648" y="920"/>
                  </a:cubicBezTo>
                  <a:cubicBezTo>
                    <a:pt x="648" y="920"/>
                    <a:pt x="647" y="920"/>
                    <a:pt x="648" y="919"/>
                  </a:cubicBezTo>
                  <a:cubicBezTo>
                    <a:pt x="649" y="919"/>
                    <a:pt x="649" y="915"/>
                    <a:pt x="649" y="915"/>
                  </a:cubicBezTo>
                  <a:cubicBezTo>
                    <a:pt x="649" y="914"/>
                    <a:pt x="650" y="914"/>
                    <a:pt x="650" y="914"/>
                  </a:cubicBezTo>
                  <a:cubicBezTo>
                    <a:pt x="650" y="913"/>
                    <a:pt x="652" y="913"/>
                    <a:pt x="652" y="912"/>
                  </a:cubicBezTo>
                  <a:cubicBezTo>
                    <a:pt x="652" y="912"/>
                    <a:pt x="651" y="912"/>
                    <a:pt x="651" y="913"/>
                  </a:cubicBezTo>
                  <a:cubicBezTo>
                    <a:pt x="651" y="912"/>
                    <a:pt x="655" y="911"/>
                    <a:pt x="653" y="911"/>
                  </a:cubicBezTo>
                  <a:cubicBezTo>
                    <a:pt x="653" y="911"/>
                    <a:pt x="653" y="910"/>
                    <a:pt x="653" y="910"/>
                  </a:cubicBezTo>
                  <a:cubicBezTo>
                    <a:pt x="653" y="910"/>
                    <a:pt x="653" y="910"/>
                    <a:pt x="653" y="910"/>
                  </a:cubicBezTo>
                  <a:cubicBezTo>
                    <a:pt x="653" y="910"/>
                    <a:pt x="653" y="910"/>
                    <a:pt x="653" y="910"/>
                  </a:cubicBezTo>
                  <a:cubicBezTo>
                    <a:pt x="654" y="910"/>
                    <a:pt x="654" y="909"/>
                    <a:pt x="654" y="908"/>
                  </a:cubicBezTo>
                  <a:cubicBezTo>
                    <a:pt x="655" y="908"/>
                    <a:pt x="654" y="908"/>
                    <a:pt x="655" y="908"/>
                  </a:cubicBezTo>
                  <a:cubicBezTo>
                    <a:pt x="655" y="907"/>
                    <a:pt x="654" y="906"/>
                    <a:pt x="654" y="905"/>
                  </a:cubicBezTo>
                  <a:cubicBezTo>
                    <a:pt x="654" y="904"/>
                    <a:pt x="654" y="904"/>
                    <a:pt x="654" y="904"/>
                  </a:cubicBezTo>
                  <a:cubicBezTo>
                    <a:pt x="653" y="903"/>
                    <a:pt x="652" y="902"/>
                    <a:pt x="652" y="901"/>
                  </a:cubicBezTo>
                  <a:cubicBezTo>
                    <a:pt x="652" y="899"/>
                    <a:pt x="654" y="897"/>
                    <a:pt x="653" y="896"/>
                  </a:cubicBezTo>
                  <a:cubicBezTo>
                    <a:pt x="653" y="896"/>
                    <a:pt x="653" y="896"/>
                    <a:pt x="652" y="895"/>
                  </a:cubicBezTo>
                  <a:cubicBezTo>
                    <a:pt x="652" y="896"/>
                    <a:pt x="652" y="895"/>
                    <a:pt x="652" y="895"/>
                  </a:cubicBezTo>
                  <a:cubicBezTo>
                    <a:pt x="652" y="895"/>
                    <a:pt x="651" y="897"/>
                    <a:pt x="651" y="897"/>
                  </a:cubicBezTo>
                  <a:cubicBezTo>
                    <a:pt x="651" y="897"/>
                    <a:pt x="651" y="897"/>
                    <a:pt x="651" y="897"/>
                  </a:cubicBezTo>
                  <a:cubicBezTo>
                    <a:pt x="651" y="897"/>
                    <a:pt x="650" y="897"/>
                    <a:pt x="650" y="897"/>
                  </a:cubicBezTo>
                  <a:cubicBezTo>
                    <a:pt x="650" y="897"/>
                    <a:pt x="650" y="897"/>
                    <a:pt x="650" y="897"/>
                  </a:cubicBezTo>
                  <a:cubicBezTo>
                    <a:pt x="650" y="897"/>
                    <a:pt x="649" y="897"/>
                    <a:pt x="648" y="897"/>
                  </a:cubicBezTo>
                  <a:cubicBezTo>
                    <a:pt x="648" y="897"/>
                    <a:pt x="648" y="897"/>
                    <a:pt x="648" y="897"/>
                  </a:cubicBezTo>
                  <a:cubicBezTo>
                    <a:pt x="647" y="896"/>
                    <a:pt x="646" y="895"/>
                    <a:pt x="644" y="895"/>
                  </a:cubicBezTo>
                  <a:cubicBezTo>
                    <a:pt x="645" y="895"/>
                    <a:pt x="642" y="895"/>
                    <a:pt x="642" y="895"/>
                  </a:cubicBezTo>
                  <a:cubicBezTo>
                    <a:pt x="642" y="895"/>
                    <a:pt x="642" y="896"/>
                    <a:pt x="642" y="896"/>
                  </a:cubicBezTo>
                  <a:cubicBezTo>
                    <a:pt x="642" y="896"/>
                    <a:pt x="641" y="896"/>
                    <a:pt x="641" y="896"/>
                  </a:cubicBezTo>
                  <a:cubicBezTo>
                    <a:pt x="641" y="896"/>
                    <a:pt x="641" y="896"/>
                    <a:pt x="641" y="896"/>
                  </a:cubicBezTo>
                  <a:cubicBezTo>
                    <a:pt x="640" y="897"/>
                    <a:pt x="641" y="898"/>
                    <a:pt x="640" y="899"/>
                  </a:cubicBezTo>
                  <a:cubicBezTo>
                    <a:pt x="640" y="900"/>
                    <a:pt x="640" y="901"/>
                    <a:pt x="640" y="902"/>
                  </a:cubicBezTo>
                  <a:cubicBezTo>
                    <a:pt x="640" y="902"/>
                    <a:pt x="639" y="903"/>
                    <a:pt x="639" y="903"/>
                  </a:cubicBezTo>
                  <a:cubicBezTo>
                    <a:pt x="640" y="903"/>
                    <a:pt x="640" y="904"/>
                    <a:pt x="640" y="904"/>
                  </a:cubicBezTo>
                  <a:cubicBezTo>
                    <a:pt x="640" y="904"/>
                    <a:pt x="640" y="904"/>
                    <a:pt x="640" y="904"/>
                  </a:cubicBezTo>
                  <a:cubicBezTo>
                    <a:pt x="641" y="905"/>
                    <a:pt x="640" y="907"/>
                    <a:pt x="640" y="908"/>
                  </a:cubicBezTo>
                  <a:cubicBezTo>
                    <a:pt x="640" y="908"/>
                    <a:pt x="639" y="909"/>
                    <a:pt x="640" y="909"/>
                  </a:cubicBezTo>
                  <a:cubicBezTo>
                    <a:pt x="640" y="909"/>
                    <a:pt x="640" y="909"/>
                    <a:pt x="640" y="909"/>
                  </a:cubicBezTo>
                  <a:cubicBezTo>
                    <a:pt x="639" y="911"/>
                    <a:pt x="641" y="912"/>
                    <a:pt x="640" y="914"/>
                  </a:cubicBezTo>
                  <a:cubicBezTo>
                    <a:pt x="640" y="914"/>
                    <a:pt x="639" y="915"/>
                    <a:pt x="638" y="914"/>
                  </a:cubicBezTo>
                  <a:cubicBezTo>
                    <a:pt x="638" y="914"/>
                    <a:pt x="636" y="911"/>
                    <a:pt x="636" y="913"/>
                  </a:cubicBezTo>
                  <a:cubicBezTo>
                    <a:pt x="636" y="913"/>
                    <a:pt x="636" y="914"/>
                    <a:pt x="636" y="914"/>
                  </a:cubicBezTo>
                  <a:cubicBezTo>
                    <a:pt x="635" y="916"/>
                    <a:pt x="636" y="914"/>
                    <a:pt x="636" y="914"/>
                  </a:cubicBezTo>
                  <a:close/>
                  <a:moveTo>
                    <a:pt x="645" y="920"/>
                  </a:moveTo>
                  <a:cubicBezTo>
                    <a:pt x="645" y="920"/>
                    <a:pt x="645" y="920"/>
                    <a:pt x="645" y="920"/>
                  </a:cubicBezTo>
                  <a:cubicBezTo>
                    <a:pt x="645" y="920"/>
                    <a:pt x="645" y="920"/>
                    <a:pt x="645" y="920"/>
                  </a:cubicBezTo>
                  <a:cubicBezTo>
                    <a:pt x="645" y="920"/>
                    <a:pt x="645" y="920"/>
                    <a:pt x="645" y="920"/>
                  </a:cubicBezTo>
                  <a:close/>
                  <a:moveTo>
                    <a:pt x="657" y="981"/>
                  </a:moveTo>
                  <a:cubicBezTo>
                    <a:pt x="657" y="981"/>
                    <a:pt x="657" y="981"/>
                    <a:pt x="658" y="981"/>
                  </a:cubicBezTo>
                  <a:cubicBezTo>
                    <a:pt x="657" y="981"/>
                    <a:pt x="657" y="981"/>
                    <a:pt x="657" y="981"/>
                  </a:cubicBezTo>
                  <a:close/>
                  <a:moveTo>
                    <a:pt x="681" y="958"/>
                  </a:moveTo>
                  <a:cubicBezTo>
                    <a:pt x="681" y="958"/>
                    <a:pt x="681" y="958"/>
                    <a:pt x="681" y="958"/>
                  </a:cubicBezTo>
                  <a:cubicBezTo>
                    <a:pt x="681" y="958"/>
                    <a:pt x="681" y="958"/>
                    <a:pt x="681" y="957"/>
                  </a:cubicBezTo>
                  <a:cubicBezTo>
                    <a:pt x="681" y="957"/>
                    <a:pt x="681" y="957"/>
                    <a:pt x="681" y="957"/>
                  </a:cubicBezTo>
                  <a:cubicBezTo>
                    <a:pt x="680" y="957"/>
                    <a:pt x="680" y="957"/>
                    <a:pt x="680" y="956"/>
                  </a:cubicBezTo>
                  <a:cubicBezTo>
                    <a:pt x="680" y="956"/>
                    <a:pt x="679" y="955"/>
                    <a:pt x="679" y="955"/>
                  </a:cubicBezTo>
                  <a:cubicBezTo>
                    <a:pt x="680" y="955"/>
                    <a:pt x="682" y="958"/>
                    <a:pt x="681" y="958"/>
                  </a:cubicBezTo>
                  <a:close/>
                  <a:moveTo>
                    <a:pt x="680" y="958"/>
                  </a:moveTo>
                  <a:cubicBezTo>
                    <a:pt x="680" y="958"/>
                    <a:pt x="680" y="958"/>
                    <a:pt x="680" y="958"/>
                  </a:cubicBezTo>
                  <a:cubicBezTo>
                    <a:pt x="680" y="958"/>
                    <a:pt x="680" y="958"/>
                    <a:pt x="680" y="958"/>
                  </a:cubicBezTo>
                  <a:close/>
                  <a:moveTo>
                    <a:pt x="681" y="958"/>
                  </a:moveTo>
                  <a:cubicBezTo>
                    <a:pt x="681" y="958"/>
                    <a:pt x="681" y="958"/>
                    <a:pt x="681" y="958"/>
                  </a:cubicBezTo>
                  <a:cubicBezTo>
                    <a:pt x="681" y="958"/>
                    <a:pt x="681" y="958"/>
                    <a:pt x="681" y="958"/>
                  </a:cubicBezTo>
                  <a:cubicBezTo>
                    <a:pt x="681" y="958"/>
                    <a:pt x="681" y="958"/>
                    <a:pt x="681" y="958"/>
                  </a:cubicBezTo>
                  <a:close/>
                  <a:moveTo>
                    <a:pt x="657" y="983"/>
                  </a:moveTo>
                  <a:cubicBezTo>
                    <a:pt x="659" y="985"/>
                    <a:pt x="655" y="985"/>
                    <a:pt x="654" y="984"/>
                  </a:cubicBezTo>
                  <a:cubicBezTo>
                    <a:pt x="654" y="984"/>
                    <a:pt x="655" y="983"/>
                    <a:pt x="656" y="983"/>
                  </a:cubicBezTo>
                  <a:cubicBezTo>
                    <a:pt x="656" y="983"/>
                    <a:pt x="656" y="983"/>
                    <a:pt x="657" y="983"/>
                  </a:cubicBezTo>
                  <a:close/>
                  <a:moveTo>
                    <a:pt x="678" y="957"/>
                  </a:moveTo>
                  <a:cubicBezTo>
                    <a:pt x="677" y="957"/>
                    <a:pt x="676" y="954"/>
                    <a:pt x="676" y="955"/>
                  </a:cubicBezTo>
                  <a:cubicBezTo>
                    <a:pt x="678" y="957"/>
                    <a:pt x="675" y="958"/>
                    <a:pt x="674" y="955"/>
                  </a:cubicBezTo>
                  <a:cubicBezTo>
                    <a:pt x="674" y="954"/>
                    <a:pt x="675" y="952"/>
                    <a:pt x="674" y="951"/>
                  </a:cubicBezTo>
                  <a:cubicBezTo>
                    <a:pt x="674" y="951"/>
                    <a:pt x="674" y="951"/>
                    <a:pt x="674" y="951"/>
                  </a:cubicBezTo>
                  <a:cubicBezTo>
                    <a:pt x="673" y="950"/>
                    <a:pt x="673" y="950"/>
                    <a:pt x="672" y="950"/>
                  </a:cubicBezTo>
                  <a:cubicBezTo>
                    <a:pt x="672" y="950"/>
                    <a:pt x="672" y="951"/>
                    <a:pt x="672" y="951"/>
                  </a:cubicBezTo>
                  <a:cubicBezTo>
                    <a:pt x="672" y="951"/>
                    <a:pt x="672" y="951"/>
                    <a:pt x="671" y="951"/>
                  </a:cubicBezTo>
                  <a:cubicBezTo>
                    <a:pt x="671" y="950"/>
                    <a:pt x="671" y="950"/>
                    <a:pt x="671" y="950"/>
                  </a:cubicBezTo>
                  <a:cubicBezTo>
                    <a:pt x="671" y="950"/>
                    <a:pt x="671" y="946"/>
                    <a:pt x="671" y="946"/>
                  </a:cubicBezTo>
                  <a:cubicBezTo>
                    <a:pt x="671" y="946"/>
                    <a:pt x="672" y="947"/>
                    <a:pt x="672" y="947"/>
                  </a:cubicBezTo>
                  <a:cubicBezTo>
                    <a:pt x="672" y="947"/>
                    <a:pt x="672" y="947"/>
                    <a:pt x="672" y="948"/>
                  </a:cubicBezTo>
                  <a:cubicBezTo>
                    <a:pt x="673" y="948"/>
                    <a:pt x="673" y="948"/>
                    <a:pt x="673" y="948"/>
                  </a:cubicBezTo>
                  <a:cubicBezTo>
                    <a:pt x="673" y="948"/>
                    <a:pt x="674" y="947"/>
                    <a:pt x="674" y="947"/>
                  </a:cubicBezTo>
                  <a:cubicBezTo>
                    <a:pt x="674" y="947"/>
                    <a:pt x="674" y="947"/>
                    <a:pt x="675" y="947"/>
                  </a:cubicBezTo>
                  <a:cubicBezTo>
                    <a:pt x="677" y="947"/>
                    <a:pt x="676" y="951"/>
                    <a:pt x="676" y="952"/>
                  </a:cubicBezTo>
                  <a:cubicBezTo>
                    <a:pt x="677" y="952"/>
                    <a:pt x="678" y="955"/>
                    <a:pt x="678" y="955"/>
                  </a:cubicBezTo>
                  <a:cubicBezTo>
                    <a:pt x="678" y="955"/>
                    <a:pt x="677" y="955"/>
                    <a:pt x="677" y="955"/>
                  </a:cubicBezTo>
                  <a:cubicBezTo>
                    <a:pt x="677" y="956"/>
                    <a:pt x="677" y="956"/>
                    <a:pt x="677" y="956"/>
                  </a:cubicBezTo>
                  <a:cubicBezTo>
                    <a:pt x="677" y="956"/>
                    <a:pt x="679" y="958"/>
                    <a:pt x="678" y="958"/>
                  </a:cubicBezTo>
                  <a:cubicBezTo>
                    <a:pt x="678" y="958"/>
                    <a:pt x="677" y="958"/>
                    <a:pt x="678" y="957"/>
                  </a:cubicBezTo>
                  <a:close/>
                  <a:moveTo>
                    <a:pt x="682" y="950"/>
                  </a:moveTo>
                  <a:cubicBezTo>
                    <a:pt x="681" y="950"/>
                    <a:pt x="681" y="949"/>
                    <a:pt x="681" y="949"/>
                  </a:cubicBezTo>
                  <a:cubicBezTo>
                    <a:pt x="682" y="949"/>
                    <a:pt x="682" y="949"/>
                    <a:pt x="682" y="950"/>
                  </a:cubicBezTo>
                  <a:close/>
                  <a:moveTo>
                    <a:pt x="657" y="961"/>
                  </a:moveTo>
                  <a:cubicBezTo>
                    <a:pt x="657" y="960"/>
                    <a:pt x="657" y="959"/>
                    <a:pt x="658" y="958"/>
                  </a:cubicBezTo>
                  <a:cubicBezTo>
                    <a:pt x="657" y="959"/>
                    <a:pt x="660" y="958"/>
                    <a:pt x="660" y="958"/>
                  </a:cubicBezTo>
                  <a:cubicBezTo>
                    <a:pt x="661" y="957"/>
                    <a:pt x="660" y="957"/>
                    <a:pt x="660" y="957"/>
                  </a:cubicBezTo>
                  <a:cubicBezTo>
                    <a:pt x="660" y="957"/>
                    <a:pt x="660" y="957"/>
                    <a:pt x="660" y="956"/>
                  </a:cubicBezTo>
                  <a:cubicBezTo>
                    <a:pt x="660" y="956"/>
                    <a:pt x="660" y="956"/>
                    <a:pt x="660" y="956"/>
                  </a:cubicBezTo>
                  <a:cubicBezTo>
                    <a:pt x="660" y="955"/>
                    <a:pt x="660" y="954"/>
                    <a:pt x="660" y="954"/>
                  </a:cubicBezTo>
                  <a:cubicBezTo>
                    <a:pt x="660" y="954"/>
                    <a:pt x="660" y="954"/>
                    <a:pt x="661" y="954"/>
                  </a:cubicBezTo>
                  <a:cubicBezTo>
                    <a:pt x="661" y="953"/>
                    <a:pt x="661" y="953"/>
                    <a:pt x="661" y="952"/>
                  </a:cubicBezTo>
                  <a:cubicBezTo>
                    <a:pt x="661" y="952"/>
                    <a:pt x="661" y="952"/>
                    <a:pt x="661" y="952"/>
                  </a:cubicBezTo>
                  <a:cubicBezTo>
                    <a:pt x="662" y="952"/>
                    <a:pt x="662" y="951"/>
                    <a:pt x="662" y="951"/>
                  </a:cubicBezTo>
                  <a:cubicBezTo>
                    <a:pt x="663" y="951"/>
                    <a:pt x="663" y="951"/>
                    <a:pt x="663" y="951"/>
                  </a:cubicBezTo>
                  <a:cubicBezTo>
                    <a:pt x="663" y="951"/>
                    <a:pt x="663" y="951"/>
                    <a:pt x="663" y="951"/>
                  </a:cubicBezTo>
                  <a:cubicBezTo>
                    <a:pt x="663" y="951"/>
                    <a:pt x="663" y="951"/>
                    <a:pt x="664" y="951"/>
                  </a:cubicBezTo>
                  <a:cubicBezTo>
                    <a:pt x="664" y="951"/>
                    <a:pt x="664" y="951"/>
                    <a:pt x="664" y="951"/>
                  </a:cubicBezTo>
                  <a:cubicBezTo>
                    <a:pt x="665" y="951"/>
                    <a:pt x="665" y="951"/>
                    <a:pt x="665" y="951"/>
                  </a:cubicBezTo>
                  <a:cubicBezTo>
                    <a:pt x="665" y="952"/>
                    <a:pt x="666" y="953"/>
                    <a:pt x="665" y="954"/>
                  </a:cubicBezTo>
                  <a:cubicBezTo>
                    <a:pt x="665" y="954"/>
                    <a:pt x="665" y="954"/>
                    <a:pt x="665" y="954"/>
                  </a:cubicBezTo>
                  <a:cubicBezTo>
                    <a:pt x="664" y="955"/>
                    <a:pt x="664" y="955"/>
                    <a:pt x="664" y="955"/>
                  </a:cubicBezTo>
                  <a:cubicBezTo>
                    <a:pt x="664" y="956"/>
                    <a:pt x="664" y="957"/>
                    <a:pt x="664" y="958"/>
                  </a:cubicBezTo>
                  <a:cubicBezTo>
                    <a:pt x="664" y="957"/>
                    <a:pt x="663" y="959"/>
                    <a:pt x="663" y="960"/>
                  </a:cubicBezTo>
                  <a:cubicBezTo>
                    <a:pt x="663" y="962"/>
                    <a:pt x="665" y="963"/>
                    <a:pt x="664" y="964"/>
                  </a:cubicBezTo>
                  <a:cubicBezTo>
                    <a:pt x="663" y="967"/>
                    <a:pt x="657" y="962"/>
                    <a:pt x="657" y="961"/>
                  </a:cubicBezTo>
                  <a:close/>
                  <a:moveTo>
                    <a:pt x="675" y="963"/>
                  </a:moveTo>
                  <a:cubicBezTo>
                    <a:pt x="676" y="965"/>
                    <a:pt x="674" y="964"/>
                    <a:pt x="674" y="963"/>
                  </a:cubicBezTo>
                  <a:cubicBezTo>
                    <a:pt x="674" y="963"/>
                    <a:pt x="674" y="963"/>
                    <a:pt x="675" y="963"/>
                  </a:cubicBezTo>
                  <a:close/>
                  <a:moveTo>
                    <a:pt x="667" y="964"/>
                  </a:moveTo>
                  <a:cubicBezTo>
                    <a:pt x="667" y="964"/>
                    <a:pt x="666" y="965"/>
                    <a:pt x="666" y="965"/>
                  </a:cubicBezTo>
                  <a:cubicBezTo>
                    <a:pt x="665" y="964"/>
                    <a:pt x="665" y="964"/>
                    <a:pt x="666" y="964"/>
                  </a:cubicBezTo>
                  <a:cubicBezTo>
                    <a:pt x="666" y="963"/>
                    <a:pt x="666" y="963"/>
                    <a:pt x="666" y="963"/>
                  </a:cubicBezTo>
                  <a:cubicBezTo>
                    <a:pt x="666" y="963"/>
                    <a:pt x="667" y="963"/>
                    <a:pt x="667" y="963"/>
                  </a:cubicBezTo>
                  <a:cubicBezTo>
                    <a:pt x="667" y="963"/>
                    <a:pt x="667" y="963"/>
                    <a:pt x="667" y="964"/>
                  </a:cubicBezTo>
                  <a:close/>
                  <a:moveTo>
                    <a:pt x="665" y="928"/>
                  </a:moveTo>
                  <a:cubicBezTo>
                    <a:pt x="665" y="928"/>
                    <a:pt x="664" y="929"/>
                    <a:pt x="664" y="929"/>
                  </a:cubicBezTo>
                  <a:cubicBezTo>
                    <a:pt x="664" y="929"/>
                    <a:pt x="665" y="929"/>
                    <a:pt x="665" y="928"/>
                  </a:cubicBezTo>
                  <a:close/>
                  <a:moveTo>
                    <a:pt x="668" y="930"/>
                  </a:moveTo>
                  <a:cubicBezTo>
                    <a:pt x="668" y="930"/>
                    <a:pt x="668" y="930"/>
                    <a:pt x="668" y="930"/>
                  </a:cubicBezTo>
                  <a:cubicBezTo>
                    <a:pt x="668" y="929"/>
                    <a:pt x="668" y="926"/>
                    <a:pt x="669" y="928"/>
                  </a:cubicBezTo>
                  <a:cubicBezTo>
                    <a:pt x="669" y="928"/>
                    <a:pt x="669" y="928"/>
                    <a:pt x="669" y="928"/>
                  </a:cubicBezTo>
                  <a:cubicBezTo>
                    <a:pt x="669" y="928"/>
                    <a:pt x="669" y="928"/>
                    <a:pt x="670" y="928"/>
                  </a:cubicBezTo>
                  <a:cubicBezTo>
                    <a:pt x="670" y="928"/>
                    <a:pt x="670" y="928"/>
                    <a:pt x="670" y="929"/>
                  </a:cubicBezTo>
                  <a:cubicBezTo>
                    <a:pt x="670" y="929"/>
                    <a:pt x="670" y="929"/>
                    <a:pt x="670" y="929"/>
                  </a:cubicBezTo>
                  <a:cubicBezTo>
                    <a:pt x="670" y="929"/>
                    <a:pt x="670" y="930"/>
                    <a:pt x="670" y="930"/>
                  </a:cubicBezTo>
                  <a:cubicBezTo>
                    <a:pt x="670" y="930"/>
                    <a:pt x="670" y="930"/>
                    <a:pt x="670" y="930"/>
                  </a:cubicBezTo>
                  <a:cubicBezTo>
                    <a:pt x="670" y="931"/>
                    <a:pt x="670" y="931"/>
                    <a:pt x="670" y="931"/>
                  </a:cubicBezTo>
                  <a:cubicBezTo>
                    <a:pt x="670" y="931"/>
                    <a:pt x="670" y="931"/>
                    <a:pt x="669" y="931"/>
                  </a:cubicBezTo>
                  <a:cubicBezTo>
                    <a:pt x="669" y="931"/>
                    <a:pt x="669" y="931"/>
                    <a:pt x="669" y="931"/>
                  </a:cubicBezTo>
                  <a:cubicBezTo>
                    <a:pt x="668" y="931"/>
                    <a:pt x="669" y="932"/>
                    <a:pt x="668" y="931"/>
                  </a:cubicBezTo>
                  <a:cubicBezTo>
                    <a:pt x="668" y="931"/>
                    <a:pt x="667" y="931"/>
                    <a:pt x="667" y="930"/>
                  </a:cubicBezTo>
                  <a:cubicBezTo>
                    <a:pt x="667" y="930"/>
                    <a:pt x="667" y="930"/>
                    <a:pt x="668" y="930"/>
                  </a:cubicBezTo>
                  <a:close/>
                  <a:moveTo>
                    <a:pt x="666" y="928"/>
                  </a:moveTo>
                  <a:cubicBezTo>
                    <a:pt x="666" y="928"/>
                    <a:pt x="666" y="929"/>
                    <a:pt x="666" y="929"/>
                  </a:cubicBezTo>
                  <a:cubicBezTo>
                    <a:pt x="666" y="929"/>
                    <a:pt x="666" y="929"/>
                    <a:pt x="666" y="928"/>
                  </a:cubicBezTo>
                  <a:close/>
                  <a:moveTo>
                    <a:pt x="654" y="923"/>
                  </a:moveTo>
                  <a:cubicBezTo>
                    <a:pt x="653" y="923"/>
                    <a:pt x="653" y="923"/>
                    <a:pt x="653" y="923"/>
                  </a:cubicBezTo>
                  <a:cubicBezTo>
                    <a:pt x="653" y="922"/>
                    <a:pt x="654" y="923"/>
                    <a:pt x="654" y="923"/>
                  </a:cubicBezTo>
                  <a:cubicBezTo>
                    <a:pt x="654" y="923"/>
                    <a:pt x="654" y="923"/>
                    <a:pt x="654" y="923"/>
                  </a:cubicBezTo>
                  <a:close/>
                  <a:moveTo>
                    <a:pt x="681" y="951"/>
                  </a:moveTo>
                  <a:cubicBezTo>
                    <a:pt x="681" y="951"/>
                    <a:pt x="682" y="951"/>
                    <a:pt x="682" y="951"/>
                  </a:cubicBezTo>
                  <a:cubicBezTo>
                    <a:pt x="682" y="951"/>
                    <a:pt x="681" y="951"/>
                    <a:pt x="681" y="951"/>
                  </a:cubicBezTo>
                  <a:cubicBezTo>
                    <a:pt x="681" y="951"/>
                    <a:pt x="681" y="951"/>
                    <a:pt x="681" y="951"/>
                  </a:cubicBezTo>
                  <a:close/>
                  <a:moveTo>
                    <a:pt x="670" y="939"/>
                  </a:moveTo>
                  <a:cubicBezTo>
                    <a:pt x="672" y="939"/>
                    <a:pt x="671" y="939"/>
                    <a:pt x="672" y="939"/>
                  </a:cubicBezTo>
                  <a:cubicBezTo>
                    <a:pt x="672" y="939"/>
                    <a:pt x="674" y="939"/>
                    <a:pt x="674" y="938"/>
                  </a:cubicBezTo>
                  <a:cubicBezTo>
                    <a:pt x="675" y="938"/>
                    <a:pt x="675" y="938"/>
                    <a:pt x="675" y="938"/>
                  </a:cubicBezTo>
                  <a:cubicBezTo>
                    <a:pt x="675" y="938"/>
                    <a:pt x="675" y="938"/>
                    <a:pt x="675" y="938"/>
                  </a:cubicBezTo>
                  <a:cubicBezTo>
                    <a:pt x="676" y="938"/>
                    <a:pt x="676" y="938"/>
                    <a:pt x="676" y="938"/>
                  </a:cubicBezTo>
                  <a:cubicBezTo>
                    <a:pt x="676" y="938"/>
                    <a:pt x="676" y="938"/>
                    <a:pt x="676" y="938"/>
                  </a:cubicBezTo>
                  <a:cubicBezTo>
                    <a:pt x="676" y="938"/>
                    <a:pt x="677" y="939"/>
                    <a:pt x="677" y="939"/>
                  </a:cubicBezTo>
                  <a:cubicBezTo>
                    <a:pt x="677" y="939"/>
                    <a:pt x="677" y="939"/>
                    <a:pt x="677" y="939"/>
                  </a:cubicBezTo>
                  <a:cubicBezTo>
                    <a:pt x="677" y="940"/>
                    <a:pt x="677" y="940"/>
                    <a:pt x="678" y="940"/>
                  </a:cubicBezTo>
                  <a:cubicBezTo>
                    <a:pt x="678" y="940"/>
                    <a:pt x="678" y="940"/>
                    <a:pt x="678" y="940"/>
                  </a:cubicBezTo>
                  <a:cubicBezTo>
                    <a:pt x="679" y="940"/>
                    <a:pt x="679" y="941"/>
                    <a:pt x="679" y="942"/>
                  </a:cubicBezTo>
                  <a:cubicBezTo>
                    <a:pt x="679" y="942"/>
                    <a:pt x="679" y="944"/>
                    <a:pt x="679" y="945"/>
                  </a:cubicBezTo>
                  <a:cubicBezTo>
                    <a:pt x="679" y="945"/>
                    <a:pt x="680" y="946"/>
                    <a:pt x="680" y="947"/>
                  </a:cubicBezTo>
                  <a:cubicBezTo>
                    <a:pt x="680" y="947"/>
                    <a:pt x="680" y="947"/>
                    <a:pt x="680" y="947"/>
                  </a:cubicBezTo>
                  <a:cubicBezTo>
                    <a:pt x="680" y="947"/>
                    <a:pt x="680" y="947"/>
                    <a:pt x="680" y="947"/>
                  </a:cubicBezTo>
                  <a:cubicBezTo>
                    <a:pt x="680" y="948"/>
                    <a:pt x="680" y="948"/>
                    <a:pt x="680" y="948"/>
                  </a:cubicBezTo>
                  <a:cubicBezTo>
                    <a:pt x="680" y="948"/>
                    <a:pt x="680" y="948"/>
                    <a:pt x="680" y="948"/>
                  </a:cubicBezTo>
                  <a:cubicBezTo>
                    <a:pt x="681" y="948"/>
                    <a:pt x="681" y="949"/>
                    <a:pt x="681" y="949"/>
                  </a:cubicBezTo>
                  <a:cubicBezTo>
                    <a:pt x="681" y="949"/>
                    <a:pt x="681" y="949"/>
                    <a:pt x="681" y="949"/>
                  </a:cubicBezTo>
                  <a:cubicBezTo>
                    <a:pt x="680" y="948"/>
                    <a:pt x="679" y="949"/>
                    <a:pt x="678" y="949"/>
                  </a:cubicBezTo>
                  <a:cubicBezTo>
                    <a:pt x="677" y="949"/>
                    <a:pt x="678" y="949"/>
                    <a:pt x="677" y="948"/>
                  </a:cubicBezTo>
                  <a:cubicBezTo>
                    <a:pt x="676" y="948"/>
                    <a:pt x="674" y="946"/>
                    <a:pt x="675" y="945"/>
                  </a:cubicBezTo>
                  <a:cubicBezTo>
                    <a:pt x="675" y="945"/>
                    <a:pt x="676" y="945"/>
                    <a:pt x="676" y="944"/>
                  </a:cubicBezTo>
                  <a:cubicBezTo>
                    <a:pt x="674" y="945"/>
                    <a:pt x="674" y="943"/>
                    <a:pt x="673" y="943"/>
                  </a:cubicBezTo>
                  <a:cubicBezTo>
                    <a:pt x="673" y="942"/>
                    <a:pt x="672" y="942"/>
                    <a:pt x="672" y="942"/>
                  </a:cubicBezTo>
                  <a:cubicBezTo>
                    <a:pt x="671" y="941"/>
                    <a:pt x="671" y="939"/>
                    <a:pt x="670" y="939"/>
                  </a:cubicBezTo>
                  <a:close/>
                  <a:moveTo>
                    <a:pt x="675" y="938"/>
                  </a:moveTo>
                  <a:cubicBezTo>
                    <a:pt x="675" y="937"/>
                    <a:pt x="675" y="937"/>
                    <a:pt x="676" y="937"/>
                  </a:cubicBezTo>
                  <a:cubicBezTo>
                    <a:pt x="676" y="938"/>
                    <a:pt x="676" y="938"/>
                    <a:pt x="676" y="938"/>
                  </a:cubicBezTo>
                  <a:cubicBezTo>
                    <a:pt x="675" y="938"/>
                    <a:pt x="675" y="938"/>
                    <a:pt x="675" y="938"/>
                  </a:cubicBezTo>
                  <a:close/>
                  <a:moveTo>
                    <a:pt x="683" y="979"/>
                  </a:moveTo>
                  <a:cubicBezTo>
                    <a:pt x="683" y="979"/>
                    <a:pt x="683" y="979"/>
                    <a:pt x="683" y="978"/>
                  </a:cubicBezTo>
                  <a:cubicBezTo>
                    <a:pt x="683" y="978"/>
                    <a:pt x="683" y="978"/>
                    <a:pt x="683" y="978"/>
                  </a:cubicBezTo>
                  <a:cubicBezTo>
                    <a:pt x="683" y="978"/>
                    <a:pt x="683" y="978"/>
                    <a:pt x="683" y="978"/>
                  </a:cubicBezTo>
                  <a:cubicBezTo>
                    <a:pt x="684" y="978"/>
                    <a:pt x="684" y="978"/>
                    <a:pt x="683" y="978"/>
                  </a:cubicBezTo>
                  <a:cubicBezTo>
                    <a:pt x="683" y="979"/>
                    <a:pt x="683" y="980"/>
                    <a:pt x="683" y="980"/>
                  </a:cubicBezTo>
                  <a:cubicBezTo>
                    <a:pt x="683" y="980"/>
                    <a:pt x="683" y="979"/>
                    <a:pt x="683" y="979"/>
                  </a:cubicBezTo>
                  <a:close/>
                  <a:moveTo>
                    <a:pt x="656" y="940"/>
                  </a:moveTo>
                  <a:cubicBezTo>
                    <a:pt x="656" y="940"/>
                    <a:pt x="656" y="940"/>
                    <a:pt x="657" y="940"/>
                  </a:cubicBezTo>
                  <a:cubicBezTo>
                    <a:pt x="657" y="940"/>
                    <a:pt x="658" y="940"/>
                    <a:pt x="658" y="940"/>
                  </a:cubicBezTo>
                  <a:cubicBezTo>
                    <a:pt x="658" y="940"/>
                    <a:pt x="658" y="940"/>
                    <a:pt x="658" y="940"/>
                  </a:cubicBezTo>
                  <a:cubicBezTo>
                    <a:pt x="658" y="940"/>
                    <a:pt x="658" y="941"/>
                    <a:pt x="658" y="941"/>
                  </a:cubicBezTo>
                  <a:cubicBezTo>
                    <a:pt x="658" y="941"/>
                    <a:pt x="658" y="942"/>
                    <a:pt x="657" y="941"/>
                  </a:cubicBezTo>
                  <a:cubicBezTo>
                    <a:pt x="657" y="941"/>
                    <a:pt x="657" y="941"/>
                    <a:pt x="656" y="940"/>
                  </a:cubicBezTo>
                  <a:close/>
                  <a:moveTo>
                    <a:pt x="665" y="940"/>
                  </a:moveTo>
                  <a:cubicBezTo>
                    <a:pt x="665" y="940"/>
                    <a:pt x="671" y="944"/>
                    <a:pt x="668" y="945"/>
                  </a:cubicBezTo>
                  <a:cubicBezTo>
                    <a:pt x="668" y="945"/>
                    <a:pt x="665" y="942"/>
                    <a:pt x="664" y="942"/>
                  </a:cubicBezTo>
                  <a:cubicBezTo>
                    <a:pt x="664" y="941"/>
                    <a:pt x="662" y="943"/>
                    <a:pt x="662" y="944"/>
                  </a:cubicBezTo>
                  <a:cubicBezTo>
                    <a:pt x="662" y="943"/>
                    <a:pt x="662" y="943"/>
                    <a:pt x="662" y="943"/>
                  </a:cubicBezTo>
                  <a:cubicBezTo>
                    <a:pt x="662" y="943"/>
                    <a:pt x="662" y="942"/>
                    <a:pt x="663" y="942"/>
                  </a:cubicBezTo>
                  <a:cubicBezTo>
                    <a:pt x="663" y="942"/>
                    <a:pt x="663" y="942"/>
                    <a:pt x="663" y="941"/>
                  </a:cubicBezTo>
                  <a:cubicBezTo>
                    <a:pt x="661" y="941"/>
                    <a:pt x="662" y="939"/>
                    <a:pt x="663" y="939"/>
                  </a:cubicBezTo>
                  <a:cubicBezTo>
                    <a:pt x="663" y="939"/>
                    <a:pt x="663" y="940"/>
                    <a:pt x="663" y="940"/>
                  </a:cubicBezTo>
                  <a:cubicBezTo>
                    <a:pt x="663" y="939"/>
                    <a:pt x="663" y="939"/>
                    <a:pt x="664" y="939"/>
                  </a:cubicBezTo>
                  <a:cubicBezTo>
                    <a:pt x="664" y="939"/>
                    <a:pt x="664" y="939"/>
                    <a:pt x="664" y="940"/>
                  </a:cubicBezTo>
                  <a:cubicBezTo>
                    <a:pt x="665" y="940"/>
                    <a:pt x="665" y="940"/>
                    <a:pt x="665" y="940"/>
                  </a:cubicBezTo>
                  <a:close/>
                  <a:moveTo>
                    <a:pt x="665" y="939"/>
                  </a:moveTo>
                  <a:cubicBezTo>
                    <a:pt x="665" y="939"/>
                    <a:pt x="665" y="939"/>
                    <a:pt x="665" y="938"/>
                  </a:cubicBezTo>
                  <a:cubicBezTo>
                    <a:pt x="665" y="938"/>
                    <a:pt x="665" y="938"/>
                    <a:pt x="665" y="938"/>
                  </a:cubicBezTo>
                  <a:cubicBezTo>
                    <a:pt x="666" y="938"/>
                    <a:pt x="666" y="938"/>
                    <a:pt x="666" y="939"/>
                  </a:cubicBezTo>
                  <a:cubicBezTo>
                    <a:pt x="666" y="939"/>
                    <a:pt x="666" y="939"/>
                    <a:pt x="666" y="940"/>
                  </a:cubicBezTo>
                  <a:cubicBezTo>
                    <a:pt x="666" y="940"/>
                    <a:pt x="666" y="940"/>
                    <a:pt x="666" y="940"/>
                  </a:cubicBezTo>
                  <a:cubicBezTo>
                    <a:pt x="666" y="940"/>
                    <a:pt x="666" y="940"/>
                    <a:pt x="666" y="940"/>
                  </a:cubicBezTo>
                  <a:cubicBezTo>
                    <a:pt x="666" y="940"/>
                    <a:pt x="666" y="940"/>
                    <a:pt x="665" y="939"/>
                  </a:cubicBezTo>
                  <a:close/>
                  <a:moveTo>
                    <a:pt x="655" y="939"/>
                  </a:moveTo>
                  <a:cubicBezTo>
                    <a:pt x="656" y="940"/>
                    <a:pt x="656" y="940"/>
                    <a:pt x="656" y="940"/>
                  </a:cubicBezTo>
                  <a:cubicBezTo>
                    <a:pt x="655" y="940"/>
                    <a:pt x="655" y="939"/>
                    <a:pt x="655" y="939"/>
                  </a:cubicBezTo>
                  <a:close/>
                  <a:moveTo>
                    <a:pt x="656" y="954"/>
                  </a:moveTo>
                  <a:cubicBezTo>
                    <a:pt x="655" y="954"/>
                    <a:pt x="655" y="954"/>
                    <a:pt x="655" y="954"/>
                  </a:cubicBezTo>
                  <a:cubicBezTo>
                    <a:pt x="655" y="955"/>
                    <a:pt x="655" y="955"/>
                    <a:pt x="654" y="955"/>
                  </a:cubicBezTo>
                  <a:cubicBezTo>
                    <a:pt x="654" y="956"/>
                    <a:pt x="654" y="956"/>
                    <a:pt x="653" y="955"/>
                  </a:cubicBezTo>
                  <a:cubicBezTo>
                    <a:pt x="653" y="955"/>
                    <a:pt x="653" y="955"/>
                    <a:pt x="653" y="955"/>
                  </a:cubicBezTo>
                  <a:cubicBezTo>
                    <a:pt x="654" y="955"/>
                    <a:pt x="654" y="955"/>
                    <a:pt x="654" y="954"/>
                  </a:cubicBezTo>
                  <a:cubicBezTo>
                    <a:pt x="654" y="954"/>
                    <a:pt x="654" y="954"/>
                    <a:pt x="654" y="953"/>
                  </a:cubicBezTo>
                  <a:cubicBezTo>
                    <a:pt x="654" y="953"/>
                    <a:pt x="653" y="953"/>
                    <a:pt x="653" y="953"/>
                  </a:cubicBezTo>
                  <a:cubicBezTo>
                    <a:pt x="653" y="953"/>
                    <a:pt x="654" y="953"/>
                    <a:pt x="654" y="953"/>
                  </a:cubicBezTo>
                  <a:cubicBezTo>
                    <a:pt x="653" y="952"/>
                    <a:pt x="654" y="952"/>
                    <a:pt x="654" y="952"/>
                  </a:cubicBezTo>
                  <a:cubicBezTo>
                    <a:pt x="654" y="950"/>
                    <a:pt x="653" y="949"/>
                    <a:pt x="654" y="948"/>
                  </a:cubicBezTo>
                  <a:cubicBezTo>
                    <a:pt x="654" y="947"/>
                    <a:pt x="654" y="947"/>
                    <a:pt x="654" y="946"/>
                  </a:cubicBezTo>
                  <a:cubicBezTo>
                    <a:pt x="653" y="946"/>
                    <a:pt x="652" y="946"/>
                    <a:pt x="653" y="945"/>
                  </a:cubicBezTo>
                  <a:cubicBezTo>
                    <a:pt x="652" y="944"/>
                    <a:pt x="653" y="944"/>
                    <a:pt x="653" y="944"/>
                  </a:cubicBezTo>
                  <a:cubicBezTo>
                    <a:pt x="653" y="944"/>
                    <a:pt x="653" y="944"/>
                    <a:pt x="653" y="944"/>
                  </a:cubicBezTo>
                  <a:cubicBezTo>
                    <a:pt x="654" y="943"/>
                    <a:pt x="654" y="945"/>
                    <a:pt x="654" y="945"/>
                  </a:cubicBezTo>
                  <a:cubicBezTo>
                    <a:pt x="654" y="945"/>
                    <a:pt x="655" y="945"/>
                    <a:pt x="655" y="945"/>
                  </a:cubicBezTo>
                  <a:cubicBezTo>
                    <a:pt x="655" y="945"/>
                    <a:pt x="658" y="947"/>
                    <a:pt x="658" y="947"/>
                  </a:cubicBezTo>
                  <a:cubicBezTo>
                    <a:pt x="659" y="947"/>
                    <a:pt x="659" y="946"/>
                    <a:pt x="660" y="946"/>
                  </a:cubicBezTo>
                  <a:cubicBezTo>
                    <a:pt x="660" y="947"/>
                    <a:pt x="660" y="947"/>
                    <a:pt x="660" y="947"/>
                  </a:cubicBezTo>
                  <a:cubicBezTo>
                    <a:pt x="661" y="947"/>
                    <a:pt x="661" y="947"/>
                    <a:pt x="662" y="946"/>
                  </a:cubicBezTo>
                  <a:cubicBezTo>
                    <a:pt x="662" y="947"/>
                    <a:pt x="662" y="948"/>
                    <a:pt x="662" y="949"/>
                  </a:cubicBezTo>
                  <a:cubicBezTo>
                    <a:pt x="662" y="950"/>
                    <a:pt x="661" y="949"/>
                    <a:pt x="661" y="950"/>
                  </a:cubicBezTo>
                  <a:cubicBezTo>
                    <a:pt x="662" y="951"/>
                    <a:pt x="660" y="951"/>
                    <a:pt x="660" y="951"/>
                  </a:cubicBezTo>
                  <a:cubicBezTo>
                    <a:pt x="660" y="951"/>
                    <a:pt x="660" y="951"/>
                    <a:pt x="660" y="951"/>
                  </a:cubicBezTo>
                  <a:cubicBezTo>
                    <a:pt x="660" y="951"/>
                    <a:pt x="660" y="952"/>
                    <a:pt x="660" y="952"/>
                  </a:cubicBezTo>
                  <a:cubicBezTo>
                    <a:pt x="660" y="953"/>
                    <a:pt x="659" y="953"/>
                    <a:pt x="658" y="953"/>
                  </a:cubicBezTo>
                  <a:cubicBezTo>
                    <a:pt x="658" y="953"/>
                    <a:pt x="658" y="953"/>
                    <a:pt x="658" y="953"/>
                  </a:cubicBezTo>
                  <a:cubicBezTo>
                    <a:pt x="658" y="954"/>
                    <a:pt x="657" y="954"/>
                    <a:pt x="656" y="954"/>
                  </a:cubicBezTo>
                  <a:close/>
                  <a:moveTo>
                    <a:pt x="667" y="949"/>
                  </a:moveTo>
                  <a:cubicBezTo>
                    <a:pt x="667" y="949"/>
                    <a:pt x="667" y="949"/>
                    <a:pt x="667" y="949"/>
                  </a:cubicBezTo>
                  <a:cubicBezTo>
                    <a:pt x="666" y="949"/>
                    <a:pt x="666" y="948"/>
                    <a:pt x="667" y="949"/>
                  </a:cubicBezTo>
                  <a:close/>
                  <a:moveTo>
                    <a:pt x="664" y="962"/>
                  </a:moveTo>
                  <a:cubicBezTo>
                    <a:pt x="664" y="962"/>
                    <a:pt x="664" y="961"/>
                    <a:pt x="664" y="960"/>
                  </a:cubicBezTo>
                  <a:cubicBezTo>
                    <a:pt x="664" y="960"/>
                    <a:pt x="665" y="957"/>
                    <a:pt x="665" y="957"/>
                  </a:cubicBezTo>
                  <a:cubicBezTo>
                    <a:pt x="665" y="957"/>
                    <a:pt x="665" y="957"/>
                    <a:pt x="665" y="957"/>
                  </a:cubicBezTo>
                  <a:cubicBezTo>
                    <a:pt x="665" y="957"/>
                    <a:pt x="666" y="953"/>
                    <a:pt x="666" y="953"/>
                  </a:cubicBezTo>
                  <a:cubicBezTo>
                    <a:pt x="667" y="952"/>
                    <a:pt x="668" y="951"/>
                    <a:pt x="668" y="949"/>
                  </a:cubicBezTo>
                  <a:cubicBezTo>
                    <a:pt x="667" y="949"/>
                    <a:pt x="669" y="948"/>
                    <a:pt x="668" y="948"/>
                  </a:cubicBezTo>
                  <a:cubicBezTo>
                    <a:pt x="669" y="949"/>
                    <a:pt x="669" y="955"/>
                    <a:pt x="669" y="955"/>
                  </a:cubicBezTo>
                  <a:cubicBezTo>
                    <a:pt x="669" y="956"/>
                    <a:pt x="668" y="956"/>
                    <a:pt x="667" y="956"/>
                  </a:cubicBezTo>
                  <a:cubicBezTo>
                    <a:pt x="667" y="956"/>
                    <a:pt x="667" y="957"/>
                    <a:pt x="667" y="957"/>
                  </a:cubicBezTo>
                  <a:cubicBezTo>
                    <a:pt x="667" y="957"/>
                    <a:pt x="667" y="957"/>
                    <a:pt x="666" y="957"/>
                  </a:cubicBezTo>
                  <a:cubicBezTo>
                    <a:pt x="666" y="958"/>
                    <a:pt x="665" y="963"/>
                    <a:pt x="664" y="962"/>
                  </a:cubicBezTo>
                  <a:close/>
                  <a:moveTo>
                    <a:pt x="669" y="939"/>
                  </a:moveTo>
                  <a:cubicBezTo>
                    <a:pt x="669" y="939"/>
                    <a:pt x="669" y="940"/>
                    <a:pt x="669" y="940"/>
                  </a:cubicBezTo>
                  <a:cubicBezTo>
                    <a:pt x="669" y="940"/>
                    <a:pt x="669" y="940"/>
                    <a:pt x="669" y="939"/>
                  </a:cubicBezTo>
                  <a:close/>
                  <a:moveTo>
                    <a:pt x="658" y="955"/>
                  </a:moveTo>
                  <a:cubicBezTo>
                    <a:pt x="658" y="955"/>
                    <a:pt x="658" y="955"/>
                    <a:pt x="658" y="955"/>
                  </a:cubicBezTo>
                  <a:cubicBezTo>
                    <a:pt x="658" y="954"/>
                    <a:pt x="658" y="953"/>
                    <a:pt x="659" y="953"/>
                  </a:cubicBezTo>
                  <a:cubicBezTo>
                    <a:pt x="659" y="953"/>
                    <a:pt x="659" y="954"/>
                    <a:pt x="659" y="954"/>
                  </a:cubicBezTo>
                  <a:cubicBezTo>
                    <a:pt x="659" y="954"/>
                    <a:pt x="658" y="956"/>
                    <a:pt x="658" y="955"/>
                  </a:cubicBezTo>
                  <a:cubicBezTo>
                    <a:pt x="658" y="955"/>
                    <a:pt x="658" y="955"/>
                    <a:pt x="658" y="955"/>
                  </a:cubicBezTo>
                  <a:cubicBezTo>
                    <a:pt x="658" y="955"/>
                    <a:pt x="658" y="955"/>
                    <a:pt x="658" y="955"/>
                  </a:cubicBezTo>
                  <a:close/>
                  <a:moveTo>
                    <a:pt x="662" y="947"/>
                  </a:moveTo>
                  <a:cubicBezTo>
                    <a:pt x="662" y="947"/>
                    <a:pt x="662" y="947"/>
                    <a:pt x="662" y="947"/>
                  </a:cubicBezTo>
                  <a:cubicBezTo>
                    <a:pt x="662" y="947"/>
                    <a:pt x="663" y="947"/>
                    <a:pt x="663" y="947"/>
                  </a:cubicBezTo>
                  <a:cubicBezTo>
                    <a:pt x="663" y="947"/>
                    <a:pt x="663" y="947"/>
                    <a:pt x="662" y="947"/>
                  </a:cubicBezTo>
                  <a:close/>
                  <a:moveTo>
                    <a:pt x="663" y="937"/>
                  </a:moveTo>
                  <a:cubicBezTo>
                    <a:pt x="663" y="938"/>
                    <a:pt x="663" y="938"/>
                    <a:pt x="663" y="938"/>
                  </a:cubicBezTo>
                  <a:cubicBezTo>
                    <a:pt x="663" y="938"/>
                    <a:pt x="663" y="938"/>
                    <a:pt x="663" y="938"/>
                  </a:cubicBezTo>
                  <a:cubicBezTo>
                    <a:pt x="663" y="938"/>
                    <a:pt x="663" y="937"/>
                    <a:pt x="663" y="937"/>
                  </a:cubicBezTo>
                  <a:cubicBezTo>
                    <a:pt x="662" y="937"/>
                    <a:pt x="660" y="936"/>
                    <a:pt x="660" y="935"/>
                  </a:cubicBezTo>
                  <a:cubicBezTo>
                    <a:pt x="660" y="934"/>
                    <a:pt x="662" y="936"/>
                    <a:pt x="662" y="936"/>
                  </a:cubicBezTo>
                  <a:cubicBezTo>
                    <a:pt x="662" y="936"/>
                    <a:pt x="662" y="936"/>
                    <a:pt x="662" y="937"/>
                  </a:cubicBezTo>
                  <a:cubicBezTo>
                    <a:pt x="662" y="937"/>
                    <a:pt x="662" y="937"/>
                    <a:pt x="663" y="937"/>
                  </a:cubicBezTo>
                  <a:cubicBezTo>
                    <a:pt x="663" y="937"/>
                    <a:pt x="663" y="937"/>
                    <a:pt x="663" y="937"/>
                  </a:cubicBezTo>
                  <a:close/>
                  <a:moveTo>
                    <a:pt x="639" y="946"/>
                  </a:moveTo>
                  <a:cubicBezTo>
                    <a:pt x="639" y="946"/>
                    <a:pt x="639" y="945"/>
                    <a:pt x="638" y="945"/>
                  </a:cubicBezTo>
                  <a:cubicBezTo>
                    <a:pt x="638" y="946"/>
                    <a:pt x="638" y="946"/>
                    <a:pt x="639" y="947"/>
                  </a:cubicBezTo>
                  <a:cubicBezTo>
                    <a:pt x="638" y="946"/>
                    <a:pt x="639" y="946"/>
                    <a:pt x="639" y="946"/>
                  </a:cubicBezTo>
                  <a:close/>
                  <a:moveTo>
                    <a:pt x="638" y="956"/>
                  </a:moveTo>
                  <a:cubicBezTo>
                    <a:pt x="636" y="956"/>
                    <a:pt x="642" y="953"/>
                    <a:pt x="638" y="956"/>
                  </a:cubicBezTo>
                  <a:cubicBezTo>
                    <a:pt x="638" y="956"/>
                    <a:pt x="639" y="956"/>
                    <a:pt x="638" y="956"/>
                  </a:cubicBezTo>
                  <a:close/>
                  <a:moveTo>
                    <a:pt x="638" y="999"/>
                  </a:moveTo>
                  <a:cubicBezTo>
                    <a:pt x="638" y="998"/>
                    <a:pt x="638" y="998"/>
                    <a:pt x="638" y="998"/>
                  </a:cubicBezTo>
                  <a:cubicBezTo>
                    <a:pt x="638" y="998"/>
                    <a:pt x="638" y="998"/>
                    <a:pt x="638" y="999"/>
                  </a:cubicBezTo>
                  <a:close/>
                  <a:moveTo>
                    <a:pt x="638" y="942"/>
                  </a:moveTo>
                  <a:cubicBezTo>
                    <a:pt x="639" y="942"/>
                    <a:pt x="639" y="943"/>
                    <a:pt x="639" y="943"/>
                  </a:cubicBezTo>
                  <a:cubicBezTo>
                    <a:pt x="643" y="943"/>
                    <a:pt x="640" y="945"/>
                    <a:pt x="639" y="944"/>
                  </a:cubicBezTo>
                  <a:cubicBezTo>
                    <a:pt x="639" y="944"/>
                    <a:pt x="639" y="945"/>
                    <a:pt x="639" y="944"/>
                  </a:cubicBezTo>
                  <a:cubicBezTo>
                    <a:pt x="639" y="944"/>
                    <a:pt x="639" y="944"/>
                    <a:pt x="638" y="944"/>
                  </a:cubicBezTo>
                  <a:cubicBezTo>
                    <a:pt x="638" y="944"/>
                    <a:pt x="638" y="942"/>
                    <a:pt x="638" y="942"/>
                  </a:cubicBezTo>
                  <a:close/>
                  <a:moveTo>
                    <a:pt x="638" y="999"/>
                  </a:moveTo>
                  <a:cubicBezTo>
                    <a:pt x="638" y="998"/>
                    <a:pt x="638" y="998"/>
                    <a:pt x="638" y="997"/>
                  </a:cubicBezTo>
                  <a:cubicBezTo>
                    <a:pt x="638" y="997"/>
                    <a:pt x="638" y="999"/>
                    <a:pt x="638" y="999"/>
                  </a:cubicBezTo>
                  <a:close/>
                  <a:moveTo>
                    <a:pt x="654" y="988"/>
                  </a:moveTo>
                  <a:cubicBezTo>
                    <a:pt x="655" y="988"/>
                    <a:pt x="655" y="988"/>
                    <a:pt x="655" y="988"/>
                  </a:cubicBezTo>
                  <a:cubicBezTo>
                    <a:pt x="655" y="988"/>
                    <a:pt x="655" y="988"/>
                    <a:pt x="654" y="988"/>
                  </a:cubicBezTo>
                  <a:close/>
                  <a:moveTo>
                    <a:pt x="655" y="987"/>
                  </a:moveTo>
                  <a:cubicBezTo>
                    <a:pt x="655" y="987"/>
                    <a:pt x="654" y="987"/>
                    <a:pt x="654" y="987"/>
                  </a:cubicBezTo>
                  <a:cubicBezTo>
                    <a:pt x="655" y="987"/>
                    <a:pt x="655" y="987"/>
                    <a:pt x="655" y="987"/>
                  </a:cubicBezTo>
                  <a:close/>
                  <a:moveTo>
                    <a:pt x="653" y="984"/>
                  </a:moveTo>
                  <a:cubicBezTo>
                    <a:pt x="653" y="984"/>
                    <a:pt x="653" y="984"/>
                    <a:pt x="653" y="984"/>
                  </a:cubicBezTo>
                  <a:cubicBezTo>
                    <a:pt x="653" y="984"/>
                    <a:pt x="653" y="984"/>
                    <a:pt x="653" y="984"/>
                  </a:cubicBezTo>
                  <a:close/>
                  <a:moveTo>
                    <a:pt x="669" y="934"/>
                  </a:moveTo>
                  <a:cubicBezTo>
                    <a:pt x="670" y="934"/>
                    <a:pt x="667" y="934"/>
                    <a:pt x="668" y="934"/>
                  </a:cubicBezTo>
                  <a:cubicBezTo>
                    <a:pt x="668" y="934"/>
                    <a:pt x="669" y="934"/>
                    <a:pt x="669" y="934"/>
                  </a:cubicBezTo>
                  <a:close/>
                  <a:moveTo>
                    <a:pt x="637" y="949"/>
                  </a:moveTo>
                  <a:cubicBezTo>
                    <a:pt x="639" y="949"/>
                    <a:pt x="637" y="949"/>
                    <a:pt x="637" y="949"/>
                  </a:cubicBezTo>
                  <a:cubicBezTo>
                    <a:pt x="637" y="949"/>
                    <a:pt x="637" y="949"/>
                    <a:pt x="637" y="949"/>
                  </a:cubicBezTo>
                  <a:close/>
                  <a:moveTo>
                    <a:pt x="619" y="974"/>
                  </a:moveTo>
                  <a:cubicBezTo>
                    <a:pt x="620" y="974"/>
                    <a:pt x="620" y="974"/>
                    <a:pt x="620" y="974"/>
                  </a:cubicBezTo>
                  <a:cubicBezTo>
                    <a:pt x="620" y="974"/>
                    <a:pt x="620" y="974"/>
                    <a:pt x="619" y="974"/>
                  </a:cubicBezTo>
                  <a:close/>
                  <a:moveTo>
                    <a:pt x="636" y="951"/>
                  </a:moveTo>
                  <a:cubicBezTo>
                    <a:pt x="636" y="951"/>
                    <a:pt x="636" y="951"/>
                    <a:pt x="636" y="951"/>
                  </a:cubicBezTo>
                  <a:cubicBezTo>
                    <a:pt x="636" y="951"/>
                    <a:pt x="636" y="951"/>
                    <a:pt x="636" y="951"/>
                  </a:cubicBezTo>
                  <a:close/>
                  <a:moveTo>
                    <a:pt x="620" y="973"/>
                  </a:moveTo>
                  <a:cubicBezTo>
                    <a:pt x="620" y="973"/>
                    <a:pt x="620" y="973"/>
                    <a:pt x="620" y="973"/>
                  </a:cubicBezTo>
                  <a:cubicBezTo>
                    <a:pt x="620" y="973"/>
                    <a:pt x="620" y="973"/>
                    <a:pt x="620" y="973"/>
                  </a:cubicBezTo>
                  <a:close/>
                  <a:moveTo>
                    <a:pt x="621" y="974"/>
                  </a:moveTo>
                  <a:cubicBezTo>
                    <a:pt x="621" y="974"/>
                    <a:pt x="619" y="973"/>
                    <a:pt x="621" y="973"/>
                  </a:cubicBezTo>
                  <a:cubicBezTo>
                    <a:pt x="621" y="972"/>
                    <a:pt x="621" y="974"/>
                    <a:pt x="621" y="974"/>
                  </a:cubicBezTo>
                  <a:close/>
                  <a:moveTo>
                    <a:pt x="667" y="933"/>
                  </a:moveTo>
                  <a:cubicBezTo>
                    <a:pt x="667" y="933"/>
                    <a:pt x="668" y="933"/>
                    <a:pt x="668" y="933"/>
                  </a:cubicBezTo>
                  <a:cubicBezTo>
                    <a:pt x="667" y="934"/>
                    <a:pt x="667" y="933"/>
                    <a:pt x="667" y="933"/>
                  </a:cubicBezTo>
                  <a:close/>
                  <a:moveTo>
                    <a:pt x="674" y="945"/>
                  </a:moveTo>
                  <a:cubicBezTo>
                    <a:pt x="674" y="945"/>
                    <a:pt x="674" y="945"/>
                    <a:pt x="674" y="945"/>
                  </a:cubicBezTo>
                  <a:cubicBezTo>
                    <a:pt x="674" y="945"/>
                    <a:pt x="674" y="945"/>
                    <a:pt x="674" y="945"/>
                  </a:cubicBezTo>
                  <a:cubicBezTo>
                    <a:pt x="674" y="945"/>
                    <a:pt x="674" y="945"/>
                    <a:pt x="673" y="945"/>
                  </a:cubicBezTo>
                  <a:cubicBezTo>
                    <a:pt x="674" y="945"/>
                    <a:pt x="674" y="945"/>
                    <a:pt x="674" y="945"/>
                  </a:cubicBezTo>
                  <a:close/>
                  <a:moveTo>
                    <a:pt x="637" y="950"/>
                  </a:moveTo>
                  <a:cubicBezTo>
                    <a:pt x="637" y="950"/>
                    <a:pt x="637" y="950"/>
                    <a:pt x="637" y="950"/>
                  </a:cubicBezTo>
                  <a:cubicBezTo>
                    <a:pt x="637" y="950"/>
                    <a:pt x="637" y="950"/>
                    <a:pt x="637" y="950"/>
                  </a:cubicBezTo>
                  <a:close/>
                  <a:moveTo>
                    <a:pt x="681" y="991"/>
                  </a:moveTo>
                  <a:cubicBezTo>
                    <a:pt x="681" y="991"/>
                    <a:pt x="680" y="991"/>
                    <a:pt x="681" y="991"/>
                  </a:cubicBezTo>
                  <a:cubicBezTo>
                    <a:pt x="682" y="991"/>
                    <a:pt x="682" y="991"/>
                    <a:pt x="681" y="991"/>
                  </a:cubicBezTo>
                  <a:close/>
                  <a:moveTo>
                    <a:pt x="682" y="991"/>
                  </a:moveTo>
                  <a:cubicBezTo>
                    <a:pt x="682" y="991"/>
                    <a:pt x="682" y="991"/>
                    <a:pt x="682" y="990"/>
                  </a:cubicBezTo>
                  <a:cubicBezTo>
                    <a:pt x="682" y="990"/>
                    <a:pt x="682" y="991"/>
                    <a:pt x="682" y="991"/>
                  </a:cubicBezTo>
                  <a:close/>
                  <a:moveTo>
                    <a:pt x="683" y="980"/>
                  </a:moveTo>
                  <a:cubicBezTo>
                    <a:pt x="683" y="979"/>
                    <a:pt x="683" y="979"/>
                    <a:pt x="683" y="980"/>
                  </a:cubicBezTo>
                  <a:cubicBezTo>
                    <a:pt x="683" y="980"/>
                    <a:pt x="683" y="980"/>
                    <a:pt x="683" y="980"/>
                  </a:cubicBezTo>
                  <a:close/>
                  <a:moveTo>
                    <a:pt x="685" y="958"/>
                  </a:moveTo>
                  <a:cubicBezTo>
                    <a:pt x="684" y="959"/>
                    <a:pt x="684" y="959"/>
                    <a:pt x="684" y="959"/>
                  </a:cubicBezTo>
                  <a:cubicBezTo>
                    <a:pt x="684" y="959"/>
                    <a:pt x="683" y="958"/>
                    <a:pt x="684" y="958"/>
                  </a:cubicBezTo>
                  <a:cubicBezTo>
                    <a:pt x="683" y="958"/>
                    <a:pt x="684" y="956"/>
                    <a:pt x="683" y="956"/>
                  </a:cubicBezTo>
                  <a:cubicBezTo>
                    <a:pt x="684" y="956"/>
                    <a:pt x="685" y="957"/>
                    <a:pt x="685" y="958"/>
                  </a:cubicBezTo>
                  <a:cubicBezTo>
                    <a:pt x="685" y="958"/>
                    <a:pt x="685" y="958"/>
                    <a:pt x="685" y="958"/>
                  </a:cubicBezTo>
                  <a:cubicBezTo>
                    <a:pt x="685" y="958"/>
                    <a:pt x="685" y="958"/>
                    <a:pt x="685" y="958"/>
                  </a:cubicBezTo>
                  <a:close/>
                  <a:moveTo>
                    <a:pt x="683" y="959"/>
                  </a:moveTo>
                  <a:cubicBezTo>
                    <a:pt x="683" y="959"/>
                    <a:pt x="683" y="959"/>
                    <a:pt x="683" y="959"/>
                  </a:cubicBezTo>
                  <a:cubicBezTo>
                    <a:pt x="683" y="959"/>
                    <a:pt x="683" y="959"/>
                    <a:pt x="683" y="959"/>
                  </a:cubicBezTo>
                  <a:cubicBezTo>
                    <a:pt x="683" y="959"/>
                    <a:pt x="683" y="959"/>
                    <a:pt x="684" y="959"/>
                  </a:cubicBezTo>
                  <a:cubicBezTo>
                    <a:pt x="684" y="959"/>
                    <a:pt x="684" y="959"/>
                    <a:pt x="684" y="959"/>
                  </a:cubicBezTo>
                  <a:cubicBezTo>
                    <a:pt x="684" y="959"/>
                    <a:pt x="683" y="960"/>
                    <a:pt x="683" y="959"/>
                  </a:cubicBezTo>
                  <a:close/>
                  <a:moveTo>
                    <a:pt x="671" y="945"/>
                  </a:moveTo>
                  <a:cubicBezTo>
                    <a:pt x="671" y="945"/>
                    <a:pt x="672" y="945"/>
                    <a:pt x="672" y="945"/>
                  </a:cubicBezTo>
                  <a:cubicBezTo>
                    <a:pt x="672" y="946"/>
                    <a:pt x="672" y="946"/>
                    <a:pt x="672" y="946"/>
                  </a:cubicBezTo>
                  <a:cubicBezTo>
                    <a:pt x="673" y="946"/>
                    <a:pt x="673" y="946"/>
                    <a:pt x="673" y="946"/>
                  </a:cubicBezTo>
                  <a:cubicBezTo>
                    <a:pt x="674" y="947"/>
                    <a:pt x="669" y="946"/>
                    <a:pt x="671" y="945"/>
                  </a:cubicBezTo>
                  <a:close/>
                  <a:moveTo>
                    <a:pt x="680" y="988"/>
                  </a:moveTo>
                  <a:cubicBezTo>
                    <a:pt x="680" y="988"/>
                    <a:pt x="680" y="988"/>
                    <a:pt x="680" y="987"/>
                  </a:cubicBezTo>
                  <a:cubicBezTo>
                    <a:pt x="680" y="987"/>
                    <a:pt x="680" y="987"/>
                    <a:pt x="680" y="987"/>
                  </a:cubicBezTo>
                  <a:cubicBezTo>
                    <a:pt x="680" y="985"/>
                    <a:pt x="679" y="987"/>
                    <a:pt x="679" y="987"/>
                  </a:cubicBezTo>
                  <a:cubicBezTo>
                    <a:pt x="679" y="987"/>
                    <a:pt x="679" y="988"/>
                    <a:pt x="679" y="988"/>
                  </a:cubicBezTo>
                  <a:cubicBezTo>
                    <a:pt x="678" y="988"/>
                    <a:pt x="677" y="988"/>
                    <a:pt x="676" y="987"/>
                  </a:cubicBezTo>
                  <a:cubicBezTo>
                    <a:pt x="675" y="987"/>
                    <a:pt x="673" y="987"/>
                    <a:pt x="672" y="986"/>
                  </a:cubicBezTo>
                  <a:cubicBezTo>
                    <a:pt x="672" y="986"/>
                    <a:pt x="672" y="985"/>
                    <a:pt x="672" y="985"/>
                  </a:cubicBezTo>
                  <a:cubicBezTo>
                    <a:pt x="672" y="985"/>
                    <a:pt x="672" y="985"/>
                    <a:pt x="672" y="985"/>
                  </a:cubicBezTo>
                  <a:cubicBezTo>
                    <a:pt x="671" y="984"/>
                    <a:pt x="670" y="981"/>
                    <a:pt x="670" y="980"/>
                  </a:cubicBezTo>
                  <a:cubicBezTo>
                    <a:pt x="670" y="979"/>
                    <a:pt x="672" y="978"/>
                    <a:pt x="672" y="977"/>
                  </a:cubicBezTo>
                  <a:cubicBezTo>
                    <a:pt x="671" y="977"/>
                    <a:pt x="668" y="973"/>
                    <a:pt x="666" y="974"/>
                  </a:cubicBezTo>
                  <a:cubicBezTo>
                    <a:pt x="666" y="974"/>
                    <a:pt x="666" y="977"/>
                    <a:pt x="666" y="977"/>
                  </a:cubicBezTo>
                  <a:cubicBezTo>
                    <a:pt x="666" y="978"/>
                    <a:pt x="663" y="976"/>
                    <a:pt x="664" y="976"/>
                  </a:cubicBezTo>
                  <a:cubicBezTo>
                    <a:pt x="664" y="975"/>
                    <a:pt x="663" y="976"/>
                    <a:pt x="663" y="976"/>
                  </a:cubicBezTo>
                  <a:cubicBezTo>
                    <a:pt x="663" y="977"/>
                    <a:pt x="663" y="977"/>
                    <a:pt x="663" y="977"/>
                  </a:cubicBezTo>
                  <a:cubicBezTo>
                    <a:pt x="663" y="977"/>
                    <a:pt x="661" y="977"/>
                    <a:pt x="662" y="978"/>
                  </a:cubicBezTo>
                  <a:cubicBezTo>
                    <a:pt x="662" y="978"/>
                    <a:pt x="661" y="978"/>
                    <a:pt x="661" y="978"/>
                  </a:cubicBezTo>
                  <a:cubicBezTo>
                    <a:pt x="661" y="978"/>
                    <a:pt x="661" y="975"/>
                    <a:pt x="661" y="975"/>
                  </a:cubicBezTo>
                  <a:cubicBezTo>
                    <a:pt x="658" y="973"/>
                    <a:pt x="658" y="979"/>
                    <a:pt x="657" y="980"/>
                  </a:cubicBezTo>
                  <a:cubicBezTo>
                    <a:pt x="657" y="981"/>
                    <a:pt x="657" y="981"/>
                    <a:pt x="657" y="981"/>
                  </a:cubicBezTo>
                  <a:cubicBezTo>
                    <a:pt x="657" y="982"/>
                    <a:pt x="655" y="981"/>
                    <a:pt x="655" y="981"/>
                  </a:cubicBezTo>
                  <a:cubicBezTo>
                    <a:pt x="655" y="979"/>
                    <a:pt x="657" y="978"/>
                    <a:pt x="656" y="976"/>
                  </a:cubicBezTo>
                  <a:cubicBezTo>
                    <a:pt x="656" y="976"/>
                    <a:pt x="656" y="976"/>
                    <a:pt x="656" y="976"/>
                  </a:cubicBezTo>
                  <a:cubicBezTo>
                    <a:pt x="656" y="973"/>
                    <a:pt x="658" y="974"/>
                    <a:pt x="659" y="973"/>
                  </a:cubicBezTo>
                  <a:cubicBezTo>
                    <a:pt x="660" y="973"/>
                    <a:pt x="660" y="972"/>
                    <a:pt x="660" y="972"/>
                  </a:cubicBezTo>
                  <a:cubicBezTo>
                    <a:pt x="660" y="972"/>
                    <a:pt x="661" y="972"/>
                    <a:pt x="661" y="972"/>
                  </a:cubicBezTo>
                  <a:cubicBezTo>
                    <a:pt x="661" y="972"/>
                    <a:pt x="661" y="972"/>
                    <a:pt x="661" y="972"/>
                  </a:cubicBezTo>
                  <a:cubicBezTo>
                    <a:pt x="662" y="972"/>
                    <a:pt x="662" y="971"/>
                    <a:pt x="662" y="970"/>
                  </a:cubicBezTo>
                  <a:cubicBezTo>
                    <a:pt x="662" y="969"/>
                    <a:pt x="663" y="969"/>
                    <a:pt x="664" y="969"/>
                  </a:cubicBezTo>
                  <a:cubicBezTo>
                    <a:pt x="664" y="969"/>
                    <a:pt x="664" y="969"/>
                    <a:pt x="664" y="969"/>
                  </a:cubicBezTo>
                  <a:cubicBezTo>
                    <a:pt x="664" y="969"/>
                    <a:pt x="666" y="968"/>
                    <a:pt x="665" y="968"/>
                  </a:cubicBezTo>
                  <a:cubicBezTo>
                    <a:pt x="665" y="968"/>
                    <a:pt x="666" y="968"/>
                    <a:pt x="667" y="968"/>
                  </a:cubicBezTo>
                  <a:cubicBezTo>
                    <a:pt x="668" y="968"/>
                    <a:pt x="669" y="969"/>
                    <a:pt x="669" y="971"/>
                  </a:cubicBezTo>
                  <a:cubicBezTo>
                    <a:pt x="669" y="971"/>
                    <a:pt x="668" y="973"/>
                    <a:pt x="668" y="973"/>
                  </a:cubicBezTo>
                  <a:cubicBezTo>
                    <a:pt x="668" y="973"/>
                    <a:pt x="669" y="972"/>
                    <a:pt x="669" y="972"/>
                  </a:cubicBezTo>
                  <a:cubicBezTo>
                    <a:pt x="668" y="973"/>
                    <a:pt x="672" y="970"/>
                    <a:pt x="671" y="971"/>
                  </a:cubicBezTo>
                  <a:cubicBezTo>
                    <a:pt x="672" y="970"/>
                    <a:pt x="671" y="969"/>
                    <a:pt x="672" y="968"/>
                  </a:cubicBezTo>
                  <a:cubicBezTo>
                    <a:pt x="672" y="968"/>
                    <a:pt x="672" y="968"/>
                    <a:pt x="672" y="968"/>
                  </a:cubicBezTo>
                  <a:cubicBezTo>
                    <a:pt x="672" y="968"/>
                    <a:pt x="672" y="968"/>
                    <a:pt x="672" y="968"/>
                  </a:cubicBezTo>
                  <a:cubicBezTo>
                    <a:pt x="673" y="967"/>
                    <a:pt x="674" y="968"/>
                    <a:pt x="675" y="969"/>
                  </a:cubicBezTo>
                  <a:cubicBezTo>
                    <a:pt x="675" y="968"/>
                    <a:pt x="675" y="968"/>
                    <a:pt x="675" y="968"/>
                  </a:cubicBezTo>
                  <a:cubicBezTo>
                    <a:pt x="675" y="968"/>
                    <a:pt x="675" y="964"/>
                    <a:pt x="676" y="965"/>
                  </a:cubicBezTo>
                  <a:cubicBezTo>
                    <a:pt x="677" y="966"/>
                    <a:pt x="677" y="965"/>
                    <a:pt x="678" y="965"/>
                  </a:cubicBezTo>
                  <a:cubicBezTo>
                    <a:pt x="678" y="965"/>
                    <a:pt x="678" y="965"/>
                    <a:pt x="678" y="964"/>
                  </a:cubicBezTo>
                  <a:cubicBezTo>
                    <a:pt x="678" y="964"/>
                    <a:pt x="678" y="964"/>
                    <a:pt x="678" y="964"/>
                  </a:cubicBezTo>
                  <a:cubicBezTo>
                    <a:pt x="678" y="964"/>
                    <a:pt x="679" y="964"/>
                    <a:pt x="679" y="965"/>
                  </a:cubicBezTo>
                  <a:cubicBezTo>
                    <a:pt x="679" y="965"/>
                    <a:pt x="680" y="965"/>
                    <a:pt x="680" y="965"/>
                  </a:cubicBezTo>
                  <a:cubicBezTo>
                    <a:pt x="680" y="964"/>
                    <a:pt x="681" y="964"/>
                    <a:pt x="681" y="964"/>
                  </a:cubicBezTo>
                  <a:cubicBezTo>
                    <a:pt x="680" y="963"/>
                    <a:pt x="679" y="960"/>
                    <a:pt x="679" y="959"/>
                  </a:cubicBezTo>
                  <a:cubicBezTo>
                    <a:pt x="679" y="959"/>
                    <a:pt x="679" y="959"/>
                    <a:pt x="680" y="959"/>
                  </a:cubicBezTo>
                  <a:cubicBezTo>
                    <a:pt x="680" y="959"/>
                    <a:pt x="680" y="958"/>
                    <a:pt x="680" y="958"/>
                  </a:cubicBezTo>
                  <a:cubicBezTo>
                    <a:pt x="680" y="958"/>
                    <a:pt x="681" y="959"/>
                    <a:pt x="681" y="959"/>
                  </a:cubicBezTo>
                  <a:cubicBezTo>
                    <a:pt x="681" y="959"/>
                    <a:pt x="681" y="960"/>
                    <a:pt x="681" y="960"/>
                  </a:cubicBezTo>
                  <a:cubicBezTo>
                    <a:pt x="682" y="960"/>
                    <a:pt x="684" y="960"/>
                    <a:pt x="683" y="961"/>
                  </a:cubicBezTo>
                  <a:cubicBezTo>
                    <a:pt x="683" y="961"/>
                    <a:pt x="684" y="961"/>
                    <a:pt x="684" y="962"/>
                  </a:cubicBezTo>
                  <a:cubicBezTo>
                    <a:pt x="684" y="962"/>
                    <a:pt x="684" y="962"/>
                    <a:pt x="684" y="962"/>
                  </a:cubicBezTo>
                  <a:cubicBezTo>
                    <a:pt x="684" y="962"/>
                    <a:pt x="686" y="962"/>
                    <a:pt x="686" y="962"/>
                  </a:cubicBezTo>
                  <a:cubicBezTo>
                    <a:pt x="686" y="963"/>
                    <a:pt x="685" y="963"/>
                    <a:pt x="686" y="964"/>
                  </a:cubicBezTo>
                  <a:cubicBezTo>
                    <a:pt x="686" y="964"/>
                    <a:pt x="687" y="965"/>
                    <a:pt x="686" y="965"/>
                  </a:cubicBezTo>
                  <a:cubicBezTo>
                    <a:pt x="687" y="966"/>
                    <a:pt x="684" y="966"/>
                    <a:pt x="685" y="968"/>
                  </a:cubicBezTo>
                  <a:cubicBezTo>
                    <a:pt x="689" y="967"/>
                    <a:pt x="686" y="969"/>
                    <a:pt x="687" y="970"/>
                  </a:cubicBezTo>
                  <a:cubicBezTo>
                    <a:pt x="687" y="970"/>
                    <a:pt x="687" y="969"/>
                    <a:pt x="688" y="970"/>
                  </a:cubicBezTo>
                  <a:cubicBezTo>
                    <a:pt x="687" y="970"/>
                    <a:pt x="687" y="973"/>
                    <a:pt x="688" y="973"/>
                  </a:cubicBezTo>
                  <a:cubicBezTo>
                    <a:pt x="688" y="973"/>
                    <a:pt x="689" y="973"/>
                    <a:pt x="689" y="973"/>
                  </a:cubicBezTo>
                  <a:cubicBezTo>
                    <a:pt x="690" y="974"/>
                    <a:pt x="688" y="978"/>
                    <a:pt x="688" y="979"/>
                  </a:cubicBezTo>
                  <a:cubicBezTo>
                    <a:pt x="688" y="979"/>
                    <a:pt x="687" y="979"/>
                    <a:pt x="687" y="980"/>
                  </a:cubicBezTo>
                  <a:cubicBezTo>
                    <a:pt x="687" y="980"/>
                    <a:pt x="686" y="979"/>
                    <a:pt x="686" y="979"/>
                  </a:cubicBezTo>
                  <a:cubicBezTo>
                    <a:pt x="687" y="981"/>
                    <a:pt x="687" y="982"/>
                    <a:pt x="687" y="984"/>
                  </a:cubicBezTo>
                  <a:cubicBezTo>
                    <a:pt x="687" y="983"/>
                    <a:pt x="685" y="982"/>
                    <a:pt x="686" y="981"/>
                  </a:cubicBezTo>
                  <a:cubicBezTo>
                    <a:pt x="686" y="981"/>
                    <a:pt x="686" y="981"/>
                    <a:pt x="686" y="981"/>
                  </a:cubicBezTo>
                  <a:cubicBezTo>
                    <a:pt x="686" y="980"/>
                    <a:pt x="686" y="980"/>
                    <a:pt x="686" y="980"/>
                  </a:cubicBezTo>
                  <a:cubicBezTo>
                    <a:pt x="685" y="980"/>
                    <a:pt x="685" y="980"/>
                    <a:pt x="685" y="980"/>
                  </a:cubicBezTo>
                  <a:cubicBezTo>
                    <a:pt x="685" y="978"/>
                    <a:pt x="684" y="977"/>
                    <a:pt x="684" y="976"/>
                  </a:cubicBezTo>
                  <a:cubicBezTo>
                    <a:pt x="683" y="977"/>
                    <a:pt x="682" y="977"/>
                    <a:pt x="683" y="978"/>
                  </a:cubicBezTo>
                  <a:cubicBezTo>
                    <a:pt x="683" y="978"/>
                    <a:pt x="683" y="978"/>
                    <a:pt x="682" y="978"/>
                  </a:cubicBezTo>
                  <a:cubicBezTo>
                    <a:pt x="682" y="979"/>
                    <a:pt x="682" y="979"/>
                    <a:pt x="682" y="979"/>
                  </a:cubicBezTo>
                  <a:cubicBezTo>
                    <a:pt x="681" y="979"/>
                    <a:pt x="681" y="980"/>
                    <a:pt x="681" y="980"/>
                  </a:cubicBezTo>
                  <a:cubicBezTo>
                    <a:pt x="681" y="981"/>
                    <a:pt x="681" y="981"/>
                    <a:pt x="681" y="981"/>
                  </a:cubicBezTo>
                  <a:cubicBezTo>
                    <a:pt x="681" y="981"/>
                    <a:pt x="680" y="982"/>
                    <a:pt x="681" y="982"/>
                  </a:cubicBezTo>
                  <a:cubicBezTo>
                    <a:pt x="681" y="982"/>
                    <a:pt x="682" y="982"/>
                    <a:pt x="682" y="983"/>
                  </a:cubicBezTo>
                  <a:cubicBezTo>
                    <a:pt x="682" y="983"/>
                    <a:pt x="682" y="983"/>
                    <a:pt x="682" y="983"/>
                  </a:cubicBezTo>
                  <a:cubicBezTo>
                    <a:pt x="682" y="984"/>
                    <a:pt x="684" y="985"/>
                    <a:pt x="683" y="987"/>
                  </a:cubicBezTo>
                  <a:cubicBezTo>
                    <a:pt x="683" y="987"/>
                    <a:pt x="682" y="989"/>
                    <a:pt x="682" y="989"/>
                  </a:cubicBezTo>
                  <a:cubicBezTo>
                    <a:pt x="680" y="990"/>
                    <a:pt x="681" y="990"/>
                    <a:pt x="680" y="988"/>
                  </a:cubicBezTo>
                  <a:cubicBezTo>
                    <a:pt x="679" y="988"/>
                    <a:pt x="680" y="988"/>
                    <a:pt x="680" y="988"/>
                  </a:cubicBezTo>
                  <a:close/>
                  <a:moveTo>
                    <a:pt x="670" y="939"/>
                  </a:moveTo>
                  <a:cubicBezTo>
                    <a:pt x="670" y="940"/>
                    <a:pt x="670" y="940"/>
                    <a:pt x="670" y="940"/>
                  </a:cubicBezTo>
                  <a:cubicBezTo>
                    <a:pt x="670" y="940"/>
                    <a:pt x="670" y="940"/>
                    <a:pt x="670" y="939"/>
                  </a:cubicBezTo>
                  <a:close/>
                  <a:moveTo>
                    <a:pt x="670" y="956"/>
                  </a:moveTo>
                  <a:cubicBezTo>
                    <a:pt x="672" y="955"/>
                    <a:pt x="669" y="957"/>
                    <a:pt x="670" y="956"/>
                  </a:cubicBezTo>
                  <a:cubicBezTo>
                    <a:pt x="670" y="956"/>
                    <a:pt x="670" y="956"/>
                    <a:pt x="670" y="956"/>
                  </a:cubicBezTo>
                  <a:close/>
                  <a:moveTo>
                    <a:pt x="672" y="952"/>
                  </a:moveTo>
                  <a:cubicBezTo>
                    <a:pt x="672" y="952"/>
                    <a:pt x="672" y="952"/>
                    <a:pt x="673" y="952"/>
                  </a:cubicBezTo>
                  <a:cubicBezTo>
                    <a:pt x="673" y="952"/>
                    <a:pt x="673" y="952"/>
                    <a:pt x="672" y="952"/>
                  </a:cubicBezTo>
                  <a:close/>
                  <a:moveTo>
                    <a:pt x="671" y="953"/>
                  </a:moveTo>
                  <a:cubicBezTo>
                    <a:pt x="671" y="953"/>
                    <a:pt x="671" y="953"/>
                    <a:pt x="671" y="953"/>
                  </a:cubicBezTo>
                  <a:cubicBezTo>
                    <a:pt x="671" y="953"/>
                    <a:pt x="671" y="952"/>
                    <a:pt x="671" y="952"/>
                  </a:cubicBezTo>
                  <a:cubicBezTo>
                    <a:pt x="674" y="953"/>
                    <a:pt x="671" y="953"/>
                    <a:pt x="671" y="953"/>
                  </a:cubicBezTo>
                  <a:close/>
                  <a:moveTo>
                    <a:pt x="670" y="944"/>
                  </a:moveTo>
                  <a:cubicBezTo>
                    <a:pt x="671" y="944"/>
                    <a:pt x="671" y="944"/>
                    <a:pt x="670" y="944"/>
                  </a:cubicBezTo>
                  <a:cubicBezTo>
                    <a:pt x="670" y="944"/>
                    <a:pt x="670" y="944"/>
                    <a:pt x="670" y="944"/>
                  </a:cubicBezTo>
                  <a:close/>
                  <a:moveTo>
                    <a:pt x="670" y="943"/>
                  </a:moveTo>
                  <a:cubicBezTo>
                    <a:pt x="671" y="943"/>
                    <a:pt x="670" y="943"/>
                    <a:pt x="670" y="943"/>
                  </a:cubicBezTo>
                  <a:cubicBezTo>
                    <a:pt x="670" y="943"/>
                    <a:pt x="670" y="943"/>
                    <a:pt x="670" y="943"/>
                  </a:cubicBezTo>
                  <a:close/>
                  <a:moveTo>
                    <a:pt x="668" y="960"/>
                  </a:moveTo>
                  <a:cubicBezTo>
                    <a:pt x="668" y="960"/>
                    <a:pt x="668" y="960"/>
                    <a:pt x="667" y="960"/>
                  </a:cubicBezTo>
                  <a:cubicBezTo>
                    <a:pt x="667" y="960"/>
                    <a:pt x="667" y="959"/>
                    <a:pt x="667" y="959"/>
                  </a:cubicBezTo>
                  <a:cubicBezTo>
                    <a:pt x="668" y="959"/>
                    <a:pt x="669" y="957"/>
                    <a:pt x="670" y="957"/>
                  </a:cubicBezTo>
                  <a:cubicBezTo>
                    <a:pt x="670" y="956"/>
                    <a:pt x="671" y="956"/>
                    <a:pt x="671" y="957"/>
                  </a:cubicBezTo>
                  <a:cubicBezTo>
                    <a:pt x="672" y="956"/>
                    <a:pt x="672" y="957"/>
                    <a:pt x="672" y="957"/>
                  </a:cubicBezTo>
                  <a:cubicBezTo>
                    <a:pt x="673" y="957"/>
                    <a:pt x="673" y="958"/>
                    <a:pt x="673" y="959"/>
                  </a:cubicBezTo>
                  <a:cubicBezTo>
                    <a:pt x="673" y="959"/>
                    <a:pt x="673" y="959"/>
                    <a:pt x="673" y="959"/>
                  </a:cubicBezTo>
                  <a:cubicBezTo>
                    <a:pt x="674" y="959"/>
                    <a:pt x="674" y="959"/>
                    <a:pt x="673" y="959"/>
                  </a:cubicBezTo>
                  <a:cubicBezTo>
                    <a:pt x="673" y="959"/>
                    <a:pt x="673" y="959"/>
                    <a:pt x="673" y="960"/>
                  </a:cubicBezTo>
                  <a:cubicBezTo>
                    <a:pt x="673" y="960"/>
                    <a:pt x="673" y="960"/>
                    <a:pt x="673" y="960"/>
                  </a:cubicBezTo>
                  <a:cubicBezTo>
                    <a:pt x="673" y="959"/>
                    <a:pt x="673" y="959"/>
                    <a:pt x="673" y="959"/>
                  </a:cubicBezTo>
                  <a:cubicBezTo>
                    <a:pt x="672" y="960"/>
                    <a:pt x="669" y="962"/>
                    <a:pt x="669" y="961"/>
                  </a:cubicBezTo>
                  <a:cubicBezTo>
                    <a:pt x="669" y="961"/>
                    <a:pt x="668" y="961"/>
                    <a:pt x="668" y="960"/>
                  </a:cubicBezTo>
                  <a:close/>
                  <a:moveTo>
                    <a:pt x="673" y="957"/>
                  </a:moveTo>
                  <a:cubicBezTo>
                    <a:pt x="673" y="957"/>
                    <a:pt x="673" y="957"/>
                    <a:pt x="673" y="957"/>
                  </a:cubicBezTo>
                  <a:cubicBezTo>
                    <a:pt x="673" y="956"/>
                    <a:pt x="673" y="956"/>
                    <a:pt x="673" y="957"/>
                  </a:cubicBezTo>
                  <a:close/>
                  <a:moveTo>
                    <a:pt x="674" y="946"/>
                  </a:moveTo>
                  <a:cubicBezTo>
                    <a:pt x="674" y="946"/>
                    <a:pt x="674" y="946"/>
                    <a:pt x="674" y="946"/>
                  </a:cubicBezTo>
                  <a:cubicBezTo>
                    <a:pt x="674" y="946"/>
                    <a:pt x="674" y="946"/>
                    <a:pt x="674" y="946"/>
                  </a:cubicBezTo>
                  <a:cubicBezTo>
                    <a:pt x="674" y="946"/>
                    <a:pt x="674" y="946"/>
                    <a:pt x="674" y="946"/>
                  </a:cubicBezTo>
                  <a:cubicBezTo>
                    <a:pt x="674" y="946"/>
                    <a:pt x="674" y="946"/>
                    <a:pt x="674" y="946"/>
                  </a:cubicBezTo>
                  <a:close/>
                  <a:moveTo>
                    <a:pt x="675" y="945"/>
                  </a:moveTo>
                  <a:cubicBezTo>
                    <a:pt x="674" y="945"/>
                    <a:pt x="675" y="945"/>
                    <a:pt x="675" y="945"/>
                  </a:cubicBezTo>
                  <a:cubicBezTo>
                    <a:pt x="675" y="945"/>
                    <a:pt x="675" y="945"/>
                    <a:pt x="675" y="945"/>
                  </a:cubicBezTo>
                  <a:close/>
                  <a:moveTo>
                    <a:pt x="667" y="961"/>
                  </a:moveTo>
                  <a:cubicBezTo>
                    <a:pt x="667" y="961"/>
                    <a:pt x="667" y="961"/>
                    <a:pt x="667" y="961"/>
                  </a:cubicBezTo>
                  <a:cubicBezTo>
                    <a:pt x="667" y="961"/>
                    <a:pt x="668" y="961"/>
                    <a:pt x="668" y="960"/>
                  </a:cubicBezTo>
                  <a:cubicBezTo>
                    <a:pt x="669" y="961"/>
                    <a:pt x="667" y="961"/>
                    <a:pt x="667" y="961"/>
                  </a:cubicBezTo>
                  <a:close/>
                  <a:moveTo>
                    <a:pt x="669" y="956"/>
                  </a:moveTo>
                  <a:cubicBezTo>
                    <a:pt x="669" y="956"/>
                    <a:pt x="669" y="956"/>
                    <a:pt x="669" y="956"/>
                  </a:cubicBezTo>
                  <a:cubicBezTo>
                    <a:pt x="669" y="956"/>
                    <a:pt x="669" y="956"/>
                    <a:pt x="669" y="956"/>
                  </a:cubicBezTo>
                  <a:close/>
                  <a:moveTo>
                    <a:pt x="669" y="942"/>
                  </a:moveTo>
                  <a:cubicBezTo>
                    <a:pt x="669" y="942"/>
                    <a:pt x="670" y="942"/>
                    <a:pt x="670" y="942"/>
                  </a:cubicBezTo>
                  <a:cubicBezTo>
                    <a:pt x="670" y="942"/>
                    <a:pt x="669" y="943"/>
                    <a:pt x="669" y="942"/>
                  </a:cubicBezTo>
                  <a:close/>
                  <a:moveTo>
                    <a:pt x="641" y="945"/>
                  </a:moveTo>
                  <a:cubicBezTo>
                    <a:pt x="641" y="945"/>
                    <a:pt x="641" y="945"/>
                    <a:pt x="641" y="946"/>
                  </a:cubicBezTo>
                  <a:cubicBezTo>
                    <a:pt x="640" y="944"/>
                    <a:pt x="641" y="945"/>
                    <a:pt x="641" y="945"/>
                  </a:cubicBezTo>
                  <a:close/>
                  <a:moveTo>
                    <a:pt x="643" y="995"/>
                  </a:moveTo>
                  <a:cubicBezTo>
                    <a:pt x="643" y="995"/>
                    <a:pt x="643" y="995"/>
                    <a:pt x="643" y="995"/>
                  </a:cubicBezTo>
                  <a:cubicBezTo>
                    <a:pt x="643" y="994"/>
                    <a:pt x="643" y="994"/>
                    <a:pt x="643" y="994"/>
                  </a:cubicBezTo>
                  <a:cubicBezTo>
                    <a:pt x="643" y="994"/>
                    <a:pt x="643" y="994"/>
                    <a:pt x="643" y="994"/>
                  </a:cubicBezTo>
                  <a:cubicBezTo>
                    <a:pt x="643" y="994"/>
                    <a:pt x="643" y="994"/>
                    <a:pt x="643" y="994"/>
                  </a:cubicBezTo>
                  <a:cubicBezTo>
                    <a:pt x="643" y="994"/>
                    <a:pt x="643" y="994"/>
                    <a:pt x="643" y="994"/>
                  </a:cubicBezTo>
                  <a:cubicBezTo>
                    <a:pt x="643" y="994"/>
                    <a:pt x="642" y="994"/>
                    <a:pt x="642" y="994"/>
                  </a:cubicBezTo>
                  <a:cubicBezTo>
                    <a:pt x="642" y="994"/>
                    <a:pt x="642" y="994"/>
                    <a:pt x="642" y="994"/>
                  </a:cubicBezTo>
                  <a:cubicBezTo>
                    <a:pt x="642" y="994"/>
                    <a:pt x="642" y="994"/>
                    <a:pt x="642" y="994"/>
                  </a:cubicBezTo>
                  <a:cubicBezTo>
                    <a:pt x="642" y="994"/>
                    <a:pt x="642" y="994"/>
                    <a:pt x="642" y="994"/>
                  </a:cubicBezTo>
                  <a:cubicBezTo>
                    <a:pt x="642" y="995"/>
                    <a:pt x="642" y="994"/>
                    <a:pt x="642" y="994"/>
                  </a:cubicBezTo>
                  <a:cubicBezTo>
                    <a:pt x="642" y="994"/>
                    <a:pt x="642" y="994"/>
                    <a:pt x="642" y="994"/>
                  </a:cubicBezTo>
                  <a:cubicBezTo>
                    <a:pt x="642" y="994"/>
                    <a:pt x="642" y="994"/>
                    <a:pt x="642" y="994"/>
                  </a:cubicBezTo>
                  <a:cubicBezTo>
                    <a:pt x="642" y="994"/>
                    <a:pt x="642" y="994"/>
                    <a:pt x="642" y="994"/>
                  </a:cubicBezTo>
                  <a:cubicBezTo>
                    <a:pt x="642" y="994"/>
                    <a:pt x="642" y="995"/>
                    <a:pt x="642" y="995"/>
                  </a:cubicBezTo>
                  <a:cubicBezTo>
                    <a:pt x="642" y="995"/>
                    <a:pt x="642" y="995"/>
                    <a:pt x="642" y="995"/>
                  </a:cubicBezTo>
                  <a:cubicBezTo>
                    <a:pt x="642" y="995"/>
                    <a:pt x="642" y="995"/>
                    <a:pt x="642" y="995"/>
                  </a:cubicBezTo>
                  <a:cubicBezTo>
                    <a:pt x="641" y="995"/>
                    <a:pt x="641" y="995"/>
                    <a:pt x="641" y="995"/>
                  </a:cubicBezTo>
                  <a:cubicBezTo>
                    <a:pt x="641" y="995"/>
                    <a:pt x="641" y="995"/>
                    <a:pt x="641" y="995"/>
                  </a:cubicBezTo>
                  <a:cubicBezTo>
                    <a:pt x="641" y="995"/>
                    <a:pt x="641" y="995"/>
                    <a:pt x="641" y="995"/>
                  </a:cubicBezTo>
                  <a:cubicBezTo>
                    <a:pt x="641" y="995"/>
                    <a:pt x="641" y="995"/>
                    <a:pt x="640" y="995"/>
                  </a:cubicBezTo>
                  <a:cubicBezTo>
                    <a:pt x="640" y="995"/>
                    <a:pt x="640" y="995"/>
                    <a:pt x="640" y="995"/>
                  </a:cubicBezTo>
                  <a:cubicBezTo>
                    <a:pt x="640" y="995"/>
                    <a:pt x="640" y="995"/>
                    <a:pt x="640" y="995"/>
                  </a:cubicBezTo>
                  <a:cubicBezTo>
                    <a:pt x="640" y="995"/>
                    <a:pt x="640" y="995"/>
                    <a:pt x="640" y="996"/>
                  </a:cubicBezTo>
                  <a:cubicBezTo>
                    <a:pt x="640" y="996"/>
                    <a:pt x="640" y="996"/>
                    <a:pt x="640" y="996"/>
                  </a:cubicBezTo>
                  <a:cubicBezTo>
                    <a:pt x="640" y="996"/>
                    <a:pt x="640" y="996"/>
                    <a:pt x="640" y="996"/>
                  </a:cubicBezTo>
                  <a:cubicBezTo>
                    <a:pt x="640" y="996"/>
                    <a:pt x="640" y="996"/>
                    <a:pt x="640" y="996"/>
                  </a:cubicBezTo>
                  <a:cubicBezTo>
                    <a:pt x="640" y="995"/>
                    <a:pt x="640" y="996"/>
                    <a:pt x="640" y="996"/>
                  </a:cubicBezTo>
                  <a:cubicBezTo>
                    <a:pt x="640" y="996"/>
                    <a:pt x="640" y="996"/>
                    <a:pt x="640" y="996"/>
                  </a:cubicBezTo>
                  <a:cubicBezTo>
                    <a:pt x="640" y="996"/>
                    <a:pt x="640" y="996"/>
                    <a:pt x="640" y="996"/>
                  </a:cubicBezTo>
                  <a:cubicBezTo>
                    <a:pt x="640" y="996"/>
                    <a:pt x="640" y="996"/>
                    <a:pt x="640" y="996"/>
                  </a:cubicBezTo>
                  <a:cubicBezTo>
                    <a:pt x="640" y="996"/>
                    <a:pt x="640" y="996"/>
                    <a:pt x="640" y="996"/>
                  </a:cubicBezTo>
                  <a:cubicBezTo>
                    <a:pt x="640" y="996"/>
                    <a:pt x="640" y="996"/>
                    <a:pt x="640" y="996"/>
                  </a:cubicBezTo>
                  <a:cubicBezTo>
                    <a:pt x="640" y="996"/>
                    <a:pt x="640" y="996"/>
                    <a:pt x="640" y="996"/>
                  </a:cubicBezTo>
                  <a:cubicBezTo>
                    <a:pt x="640" y="996"/>
                    <a:pt x="640" y="996"/>
                    <a:pt x="640" y="996"/>
                  </a:cubicBezTo>
                  <a:cubicBezTo>
                    <a:pt x="640" y="996"/>
                    <a:pt x="640" y="996"/>
                    <a:pt x="640" y="996"/>
                  </a:cubicBezTo>
                  <a:cubicBezTo>
                    <a:pt x="640" y="996"/>
                    <a:pt x="640" y="996"/>
                    <a:pt x="640" y="996"/>
                  </a:cubicBezTo>
                  <a:cubicBezTo>
                    <a:pt x="640" y="996"/>
                    <a:pt x="640" y="996"/>
                    <a:pt x="640" y="996"/>
                  </a:cubicBezTo>
                  <a:cubicBezTo>
                    <a:pt x="640" y="996"/>
                    <a:pt x="640" y="996"/>
                    <a:pt x="640" y="996"/>
                  </a:cubicBezTo>
                  <a:cubicBezTo>
                    <a:pt x="640" y="996"/>
                    <a:pt x="640" y="996"/>
                    <a:pt x="640" y="996"/>
                  </a:cubicBezTo>
                  <a:cubicBezTo>
                    <a:pt x="640" y="996"/>
                    <a:pt x="640" y="996"/>
                    <a:pt x="640" y="996"/>
                  </a:cubicBezTo>
                  <a:cubicBezTo>
                    <a:pt x="640" y="996"/>
                    <a:pt x="640" y="996"/>
                    <a:pt x="640" y="996"/>
                  </a:cubicBezTo>
                  <a:cubicBezTo>
                    <a:pt x="640" y="996"/>
                    <a:pt x="640" y="996"/>
                    <a:pt x="640" y="996"/>
                  </a:cubicBezTo>
                  <a:cubicBezTo>
                    <a:pt x="640" y="996"/>
                    <a:pt x="640" y="996"/>
                    <a:pt x="640" y="996"/>
                  </a:cubicBezTo>
                  <a:cubicBezTo>
                    <a:pt x="640" y="996"/>
                    <a:pt x="640" y="996"/>
                    <a:pt x="640" y="996"/>
                  </a:cubicBezTo>
                  <a:cubicBezTo>
                    <a:pt x="640" y="996"/>
                    <a:pt x="640" y="996"/>
                    <a:pt x="640" y="996"/>
                  </a:cubicBezTo>
                  <a:cubicBezTo>
                    <a:pt x="640" y="996"/>
                    <a:pt x="640" y="996"/>
                    <a:pt x="640" y="996"/>
                  </a:cubicBezTo>
                  <a:cubicBezTo>
                    <a:pt x="640" y="996"/>
                    <a:pt x="640" y="996"/>
                    <a:pt x="640" y="996"/>
                  </a:cubicBezTo>
                  <a:cubicBezTo>
                    <a:pt x="640" y="996"/>
                    <a:pt x="640" y="996"/>
                    <a:pt x="640" y="996"/>
                  </a:cubicBezTo>
                  <a:cubicBezTo>
                    <a:pt x="640" y="996"/>
                    <a:pt x="641" y="996"/>
                    <a:pt x="641" y="996"/>
                  </a:cubicBezTo>
                  <a:cubicBezTo>
                    <a:pt x="641" y="996"/>
                    <a:pt x="640" y="996"/>
                    <a:pt x="640" y="996"/>
                  </a:cubicBezTo>
                  <a:cubicBezTo>
                    <a:pt x="640" y="996"/>
                    <a:pt x="640" y="996"/>
                    <a:pt x="640" y="996"/>
                  </a:cubicBezTo>
                  <a:cubicBezTo>
                    <a:pt x="640" y="996"/>
                    <a:pt x="641" y="996"/>
                    <a:pt x="641" y="996"/>
                  </a:cubicBezTo>
                  <a:cubicBezTo>
                    <a:pt x="641" y="996"/>
                    <a:pt x="641" y="996"/>
                    <a:pt x="641" y="996"/>
                  </a:cubicBezTo>
                  <a:cubicBezTo>
                    <a:pt x="641" y="996"/>
                    <a:pt x="641" y="996"/>
                    <a:pt x="641" y="996"/>
                  </a:cubicBezTo>
                  <a:cubicBezTo>
                    <a:pt x="641" y="996"/>
                    <a:pt x="641" y="996"/>
                    <a:pt x="641" y="996"/>
                  </a:cubicBezTo>
                  <a:cubicBezTo>
                    <a:pt x="641" y="996"/>
                    <a:pt x="641" y="996"/>
                    <a:pt x="641" y="996"/>
                  </a:cubicBezTo>
                  <a:cubicBezTo>
                    <a:pt x="641" y="996"/>
                    <a:pt x="641" y="996"/>
                    <a:pt x="641" y="996"/>
                  </a:cubicBezTo>
                  <a:cubicBezTo>
                    <a:pt x="641" y="996"/>
                    <a:pt x="641" y="996"/>
                    <a:pt x="641" y="996"/>
                  </a:cubicBezTo>
                  <a:cubicBezTo>
                    <a:pt x="641" y="996"/>
                    <a:pt x="641" y="996"/>
                    <a:pt x="641" y="996"/>
                  </a:cubicBezTo>
                  <a:cubicBezTo>
                    <a:pt x="641" y="996"/>
                    <a:pt x="641" y="996"/>
                    <a:pt x="641" y="996"/>
                  </a:cubicBezTo>
                  <a:cubicBezTo>
                    <a:pt x="641" y="996"/>
                    <a:pt x="641" y="996"/>
                    <a:pt x="641" y="996"/>
                  </a:cubicBezTo>
                  <a:cubicBezTo>
                    <a:pt x="641" y="996"/>
                    <a:pt x="641" y="996"/>
                    <a:pt x="641" y="996"/>
                  </a:cubicBezTo>
                  <a:cubicBezTo>
                    <a:pt x="641" y="996"/>
                    <a:pt x="641" y="996"/>
                    <a:pt x="641" y="996"/>
                  </a:cubicBezTo>
                  <a:cubicBezTo>
                    <a:pt x="641" y="996"/>
                    <a:pt x="641" y="996"/>
                    <a:pt x="641" y="996"/>
                  </a:cubicBezTo>
                  <a:cubicBezTo>
                    <a:pt x="641" y="996"/>
                    <a:pt x="641" y="996"/>
                    <a:pt x="641" y="996"/>
                  </a:cubicBezTo>
                  <a:cubicBezTo>
                    <a:pt x="641" y="996"/>
                    <a:pt x="641" y="996"/>
                    <a:pt x="641" y="996"/>
                  </a:cubicBezTo>
                  <a:cubicBezTo>
                    <a:pt x="641" y="995"/>
                    <a:pt x="641" y="995"/>
                    <a:pt x="641" y="995"/>
                  </a:cubicBezTo>
                  <a:cubicBezTo>
                    <a:pt x="641" y="995"/>
                    <a:pt x="641" y="995"/>
                    <a:pt x="641" y="995"/>
                  </a:cubicBezTo>
                  <a:cubicBezTo>
                    <a:pt x="641" y="995"/>
                    <a:pt x="641" y="995"/>
                    <a:pt x="641" y="995"/>
                  </a:cubicBezTo>
                  <a:cubicBezTo>
                    <a:pt x="641" y="995"/>
                    <a:pt x="641" y="995"/>
                    <a:pt x="641" y="995"/>
                  </a:cubicBezTo>
                  <a:cubicBezTo>
                    <a:pt x="641" y="995"/>
                    <a:pt x="642" y="995"/>
                    <a:pt x="642" y="995"/>
                  </a:cubicBezTo>
                  <a:cubicBezTo>
                    <a:pt x="642" y="995"/>
                    <a:pt x="642" y="995"/>
                    <a:pt x="642" y="995"/>
                  </a:cubicBezTo>
                  <a:cubicBezTo>
                    <a:pt x="642" y="995"/>
                    <a:pt x="642" y="995"/>
                    <a:pt x="642" y="995"/>
                  </a:cubicBezTo>
                  <a:cubicBezTo>
                    <a:pt x="642" y="995"/>
                    <a:pt x="642" y="995"/>
                    <a:pt x="642" y="995"/>
                  </a:cubicBezTo>
                  <a:cubicBezTo>
                    <a:pt x="642" y="995"/>
                    <a:pt x="642" y="995"/>
                    <a:pt x="642" y="995"/>
                  </a:cubicBezTo>
                  <a:cubicBezTo>
                    <a:pt x="642" y="995"/>
                    <a:pt x="642" y="995"/>
                    <a:pt x="642" y="995"/>
                  </a:cubicBezTo>
                  <a:cubicBezTo>
                    <a:pt x="642" y="995"/>
                    <a:pt x="642" y="995"/>
                    <a:pt x="642" y="995"/>
                  </a:cubicBezTo>
                  <a:cubicBezTo>
                    <a:pt x="642" y="995"/>
                    <a:pt x="642" y="995"/>
                    <a:pt x="642" y="995"/>
                  </a:cubicBezTo>
                  <a:cubicBezTo>
                    <a:pt x="642" y="995"/>
                    <a:pt x="642" y="995"/>
                    <a:pt x="642" y="995"/>
                  </a:cubicBezTo>
                  <a:cubicBezTo>
                    <a:pt x="642" y="995"/>
                    <a:pt x="642" y="995"/>
                    <a:pt x="642" y="995"/>
                  </a:cubicBezTo>
                  <a:cubicBezTo>
                    <a:pt x="642" y="995"/>
                    <a:pt x="642" y="995"/>
                    <a:pt x="642" y="995"/>
                  </a:cubicBezTo>
                  <a:cubicBezTo>
                    <a:pt x="642" y="995"/>
                    <a:pt x="642" y="995"/>
                    <a:pt x="642" y="995"/>
                  </a:cubicBezTo>
                  <a:cubicBezTo>
                    <a:pt x="642" y="995"/>
                    <a:pt x="642" y="995"/>
                    <a:pt x="642" y="995"/>
                  </a:cubicBezTo>
                  <a:cubicBezTo>
                    <a:pt x="642" y="995"/>
                    <a:pt x="642" y="995"/>
                    <a:pt x="642" y="995"/>
                  </a:cubicBezTo>
                  <a:cubicBezTo>
                    <a:pt x="642" y="995"/>
                    <a:pt x="642" y="995"/>
                    <a:pt x="642" y="995"/>
                  </a:cubicBezTo>
                  <a:cubicBezTo>
                    <a:pt x="642" y="995"/>
                    <a:pt x="642" y="995"/>
                    <a:pt x="642" y="995"/>
                  </a:cubicBezTo>
                  <a:cubicBezTo>
                    <a:pt x="642" y="995"/>
                    <a:pt x="642" y="995"/>
                    <a:pt x="643" y="995"/>
                  </a:cubicBezTo>
                  <a:cubicBezTo>
                    <a:pt x="643" y="995"/>
                    <a:pt x="643" y="995"/>
                    <a:pt x="643" y="995"/>
                  </a:cubicBezTo>
                  <a:cubicBezTo>
                    <a:pt x="643" y="995"/>
                    <a:pt x="643" y="995"/>
                    <a:pt x="643" y="995"/>
                  </a:cubicBezTo>
                  <a:cubicBezTo>
                    <a:pt x="643" y="995"/>
                    <a:pt x="643" y="995"/>
                    <a:pt x="643" y="995"/>
                  </a:cubicBezTo>
                  <a:cubicBezTo>
                    <a:pt x="643" y="995"/>
                    <a:pt x="643" y="995"/>
                    <a:pt x="643" y="995"/>
                  </a:cubicBezTo>
                  <a:cubicBezTo>
                    <a:pt x="643" y="995"/>
                    <a:pt x="643" y="995"/>
                    <a:pt x="643" y="995"/>
                  </a:cubicBezTo>
                  <a:cubicBezTo>
                    <a:pt x="643" y="995"/>
                    <a:pt x="643" y="995"/>
                    <a:pt x="643" y="995"/>
                  </a:cubicBezTo>
                  <a:cubicBezTo>
                    <a:pt x="643" y="995"/>
                    <a:pt x="643" y="995"/>
                    <a:pt x="643" y="995"/>
                  </a:cubicBezTo>
                  <a:cubicBezTo>
                    <a:pt x="643" y="995"/>
                    <a:pt x="643" y="995"/>
                    <a:pt x="643" y="995"/>
                  </a:cubicBezTo>
                  <a:cubicBezTo>
                    <a:pt x="643" y="995"/>
                    <a:pt x="643" y="995"/>
                    <a:pt x="643" y="995"/>
                  </a:cubicBezTo>
                  <a:cubicBezTo>
                    <a:pt x="643" y="995"/>
                    <a:pt x="643" y="995"/>
                    <a:pt x="643" y="995"/>
                  </a:cubicBezTo>
                  <a:cubicBezTo>
                    <a:pt x="643" y="995"/>
                    <a:pt x="643" y="995"/>
                    <a:pt x="643" y="995"/>
                  </a:cubicBezTo>
                  <a:cubicBezTo>
                    <a:pt x="643" y="995"/>
                    <a:pt x="643" y="995"/>
                    <a:pt x="643" y="995"/>
                  </a:cubicBezTo>
                  <a:cubicBezTo>
                    <a:pt x="643" y="995"/>
                    <a:pt x="643" y="995"/>
                    <a:pt x="643" y="995"/>
                  </a:cubicBezTo>
                  <a:cubicBezTo>
                    <a:pt x="643" y="995"/>
                    <a:pt x="643" y="995"/>
                    <a:pt x="643" y="995"/>
                  </a:cubicBezTo>
                  <a:cubicBezTo>
                    <a:pt x="643" y="995"/>
                    <a:pt x="643" y="995"/>
                    <a:pt x="643" y="995"/>
                  </a:cubicBezTo>
                  <a:cubicBezTo>
                    <a:pt x="643" y="995"/>
                    <a:pt x="643" y="995"/>
                    <a:pt x="643" y="995"/>
                  </a:cubicBezTo>
                  <a:cubicBezTo>
                    <a:pt x="643" y="995"/>
                    <a:pt x="643" y="995"/>
                    <a:pt x="643" y="995"/>
                  </a:cubicBezTo>
                  <a:cubicBezTo>
                    <a:pt x="643" y="995"/>
                    <a:pt x="643" y="995"/>
                    <a:pt x="643" y="995"/>
                  </a:cubicBezTo>
                  <a:cubicBezTo>
                    <a:pt x="643" y="995"/>
                    <a:pt x="643" y="995"/>
                    <a:pt x="643" y="995"/>
                  </a:cubicBezTo>
                  <a:cubicBezTo>
                    <a:pt x="643" y="995"/>
                    <a:pt x="643" y="995"/>
                    <a:pt x="643" y="995"/>
                  </a:cubicBezTo>
                  <a:cubicBezTo>
                    <a:pt x="643" y="995"/>
                    <a:pt x="643" y="995"/>
                    <a:pt x="643" y="995"/>
                  </a:cubicBezTo>
                  <a:close/>
                  <a:moveTo>
                    <a:pt x="641" y="996"/>
                  </a:moveTo>
                  <a:cubicBezTo>
                    <a:pt x="641" y="996"/>
                    <a:pt x="641" y="996"/>
                    <a:pt x="641" y="996"/>
                  </a:cubicBezTo>
                  <a:cubicBezTo>
                    <a:pt x="641" y="996"/>
                    <a:pt x="641" y="996"/>
                    <a:pt x="641" y="996"/>
                  </a:cubicBezTo>
                  <a:close/>
                  <a:moveTo>
                    <a:pt x="227" y="882"/>
                  </a:moveTo>
                  <a:cubicBezTo>
                    <a:pt x="228" y="884"/>
                    <a:pt x="224" y="887"/>
                    <a:pt x="227" y="882"/>
                  </a:cubicBezTo>
                  <a:cubicBezTo>
                    <a:pt x="228" y="884"/>
                    <a:pt x="227" y="883"/>
                    <a:pt x="227" y="882"/>
                  </a:cubicBezTo>
                  <a:close/>
                  <a:moveTo>
                    <a:pt x="462" y="900"/>
                  </a:moveTo>
                  <a:cubicBezTo>
                    <a:pt x="462" y="900"/>
                    <a:pt x="459" y="900"/>
                    <a:pt x="460" y="899"/>
                  </a:cubicBezTo>
                  <a:cubicBezTo>
                    <a:pt x="460" y="897"/>
                    <a:pt x="462" y="899"/>
                    <a:pt x="462" y="900"/>
                  </a:cubicBezTo>
                  <a:close/>
                  <a:moveTo>
                    <a:pt x="623" y="979"/>
                  </a:moveTo>
                  <a:cubicBezTo>
                    <a:pt x="622" y="980"/>
                    <a:pt x="622" y="980"/>
                    <a:pt x="621" y="981"/>
                  </a:cubicBezTo>
                  <a:cubicBezTo>
                    <a:pt x="621" y="979"/>
                    <a:pt x="623" y="979"/>
                    <a:pt x="623" y="979"/>
                  </a:cubicBezTo>
                  <a:close/>
                  <a:moveTo>
                    <a:pt x="585" y="1011"/>
                  </a:moveTo>
                  <a:cubicBezTo>
                    <a:pt x="585" y="1012"/>
                    <a:pt x="584" y="1013"/>
                    <a:pt x="584" y="1013"/>
                  </a:cubicBezTo>
                  <a:cubicBezTo>
                    <a:pt x="584" y="1013"/>
                    <a:pt x="584" y="1010"/>
                    <a:pt x="584" y="1011"/>
                  </a:cubicBezTo>
                  <a:cubicBezTo>
                    <a:pt x="585" y="1011"/>
                    <a:pt x="585" y="1011"/>
                    <a:pt x="585" y="1011"/>
                  </a:cubicBezTo>
                  <a:close/>
                  <a:moveTo>
                    <a:pt x="621" y="979"/>
                  </a:moveTo>
                  <a:cubicBezTo>
                    <a:pt x="621" y="979"/>
                    <a:pt x="621" y="980"/>
                    <a:pt x="621" y="980"/>
                  </a:cubicBezTo>
                  <a:cubicBezTo>
                    <a:pt x="621" y="980"/>
                    <a:pt x="620" y="980"/>
                    <a:pt x="620" y="980"/>
                  </a:cubicBezTo>
                  <a:cubicBezTo>
                    <a:pt x="620" y="980"/>
                    <a:pt x="621" y="979"/>
                    <a:pt x="621" y="979"/>
                  </a:cubicBezTo>
                  <a:cubicBezTo>
                    <a:pt x="621" y="979"/>
                    <a:pt x="621" y="979"/>
                    <a:pt x="621" y="979"/>
                  </a:cubicBezTo>
                  <a:close/>
                  <a:moveTo>
                    <a:pt x="632" y="997"/>
                  </a:moveTo>
                  <a:cubicBezTo>
                    <a:pt x="633" y="997"/>
                    <a:pt x="630" y="997"/>
                    <a:pt x="630" y="997"/>
                  </a:cubicBezTo>
                  <a:cubicBezTo>
                    <a:pt x="631" y="996"/>
                    <a:pt x="632" y="996"/>
                    <a:pt x="632" y="997"/>
                  </a:cubicBezTo>
                  <a:cubicBezTo>
                    <a:pt x="632" y="997"/>
                    <a:pt x="632" y="997"/>
                    <a:pt x="632" y="997"/>
                  </a:cubicBezTo>
                  <a:close/>
                  <a:moveTo>
                    <a:pt x="704" y="775"/>
                  </a:moveTo>
                  <a:cubicBezTo>
                    <a:pt x="705" y="775"/>
                    <a:pt x="705" y="775"/>
                    <a:pt x="705" y="775"/>
                  </a:cubicBezTo>
                  <a:cubicBezTo>
                    <a:pt x="705" y="776"/>
                    <a:pt x="704" y="776"/>
                    <a:pt x="704" y="776"/>
                  </a:cubicBezTo>
                  <a:cubicBezTo>
                    <a:pt x="703" y="776"/>
                    <a:pt x="704" y="775"/>
                    <a:pt x="704" y="775"/>
                  </a:cubicBezTo>
                  <a:close/>
                  <a:moveTo>
                    <a:pt x="703" y="779"/>
                  </a:moveTo>
                  <a:cubicBezTo>
                    <a:pt x="703" y="779"/>
                    <a:pt x="703" y="779"/>
                    <a:pt x="703" y="779"/>
                  </a:cubicBezTo>
                  <a:cubicBezTo>
                    <a:pt x="703" y="779"/>
                    <a:pt x="703" y="779"/>
                    <a:pt x="703" y="779"/>
                  </a:cubicBezTo>
                  <a:cubicBezTo>
                    <a:pt x="703" y="780"/>
                    <a:pt x="703" y="780"/>
                    <a:pt x="703" y="779"/>
                  </a:cubicBezTo>
                  <a:cubicBezTo>
                    <a:pt x="703" y="779"/>
                    <a:pt x="703" y="779"/>
                    <a:pt x="703" y="779"/>
                  </a:cubicBezTo>
                  <a:cubicBezTo>
                    <a:pt x="703" y="779"/>
                    <a:pt x="703" y="779"/>
                    <a:pt x="703" y="779"/>
                  </a:cubicBezTo>
                  <a:cubicBezTo>
                    <a:pt x="703" y="779"/>
                    <a:pt x="703" y="779"/>
                    <a:pt x="703" y="779"/>
                  </a:cubicBezTo>
                  <a:close/>
                  <a:moveTo>
                    <a:pt x="666" y="856"/>
                  </a:moveTo>
                  <a:cubicBezTo>
                    <a:pt x="666" y="856"/>
                    <a:pt x="666" y="856"/>
                    <a:pt x="666" y="856"/>
                  </a:cubicBezTo>
                  <a:cubicBezTo>
                    <a:pt x="666" y="856"/>
                    <a:pt x="666" y="855"/>
                    <a:pt x="667" y="856"/>
                  </a:cubicBezTo>
                  <a:cubicBezTo>
                    <a:pt x="666" y="856"/>
                    <a:pt x="666" y="856"/>
                    <a:pt x="666" y="856"/>
                  </a:cubicBezTo>
                  <a:close/>
                  <a:moveTo>
                    <a:pt x="706" y="789"/>
                  </a:moveTo>
                  <a:cubicBezTo>
                    <a:pt x="706" y="789"/>
                    <a:pt x="706" y="789"/>
                    <a:pt x="706" y="789"/>
                  </a:cubicBezTo>
                  <a:cubicBezTo>
                    <a:pt x="706" y="789"/>
                    <a:pt x="706" y="789"/>
                    <a:pt x="706" y="789"/>
                  </a:cubicBezTo>
                  <a:close/>
                  <a:moveTo>
                    <a:pt x="710" y="795"/>
                  </a:moveTo>
                  <a:cubicBezTo>
                    <a:pt x="710" y="795"/>
                    <a:pt x="710" y="795"/>
                    <a:pt x="710" y="795"/>
                  </a:cubicBezTo>
                  <a:cubicBezTo>
                    <a:pt x="710" y="795"/>
                    <a:pt x="710" y="795"/>
                    <a:pt x="710" y="795"/>
                  </a:cubicBezTo>
                  <a:close/>
                  <a:moveTo>
                    <a:pt x="703" y="821"/>
                  </a:moveTo>
                  <a:cubicBezTo>
                    <a:pt x="703" y="820"/>
                    <a:pt x="703" y="820"/>
                    <a:pt x="703" y="820"/>
                  </a:cubicBezTo>
                  <a:cubicBezTo>
                    <a:pt x="703" y="821"/>
                    <a:pt x="703" y="821"/>
                    <a:pt x="703" y="821"/>
                  </a:cubicBezTo>
                  <a:close/>
                  <a:moveTo>
                    <a:pt x="703" y="821"/>
                  </a:moveTo>
                  <a:cubicBezTo>
                    <a:pt x="703" y="821"/>
                    <a:pt x="703" y="821"/>
                    <a:pt x="703" y="821"/>
                  </a:cubicBezTo>
                  <a:cubicBezTo>
                    <a:pt x="703" y="821"/>
                    <a:pt x="703" y="821"/>
                    <a:pt x="703" y="821"/>
                  </a:cubicBezTo>
                  <a:close/>
                  <a:moveTo>
                    <a:pt x="711" y="810"/>
                  </a:moveTo>
                  <a:cubicBezTo>
                    <a:pt x="710" y="810"/>
                    <a:pt x="712" y="810"/>
                    <a:pt x="712" y="810"/>
                  </a:cubicBezTo>
                  <a:cubicBezTo>
                    <a:pt x="713" y="810"/>
                    <a:pt x="712" y="812"/>
                    <a:pt x="711" y="811"/>
                  </a:cubicBezTo>
                  <a:cubicBezTo>
                    <a:pt x="711" y="811"/>
                    <a:pt x="711" y="811"/>
                    <a:pt x="711" y="810"/>
                  </a:cubicBezTo>
                  <a:close/>
                  <a:moveTo>
                    <a:pt x="714" y="809"/>
                  </a:moveTo>
                  <a:cubicBezTo>
                    <a:pt x="715" y="808"/>
                    <a:pt x="715" y="807"/>
                    <a:pt x="715" y="807"/>
                  </a:cubicBezTo>
                  <a:cubicBezTo>
                    <a:pt x="715" y="807"/>
                    <a:pt x="716" y="810"/>
                    <a:pt x="714" y="810"/>
                  </a:cubicBezTo>
                  <a:cubicBezTo>
                    <a:pt x="714" y="810"/>
                    <a:pt x="714" y="809"/>
                    <a:pt x="714" y="809"/>
                  </a:cubicBezTo>
                  <a:close/>
                  <a:moveTo>
                    <a:pt x="707" y="798"/>
                  </a:moveTo>
                  <a:cubicBezTo>
                    <a:pt x="707" y="798"/>
                    <a:pt x="708" y="799"/>
                    <a:pt x="708" y="799"/>
                  </a:cubicBezTo>
                  <a:cubicBezTo>
                    <a:pt x="708" y="799"/>
                    <a:pt x="707" y="799"/>
                    <a:pt x="707" y="798"/>
                  </a:cubicBezTo>
                  <a:close/>
                  <a:moveTo>
                    <a:pt x="707" y="820"/>
                  </a:moveTo>
                  <a:cubicBezTo>
                    <a:pt x="708" y="819"/>
                    <a:pt x="708" y="819"/>
                    <a:pt x="708" y="820"/>
                  </a:cubicBezTo>
                  <a:cubicBezTo>
                    <a:pt x="707" y="820"/>
                    <a:pt x="707" y="820"/>
                    <a:pt x="707" y="820"/>
                  </a:cubicBezTo>
                  <a:close/>
                  <a:moveTo>
                    <a:pt x="702" y="821"/>
                  </a:moveTo>
                  <a:cubicBezTo>
                    <a:pt x="702" y="821"/>
                    <a:pt x="702" y="821"/>
                    <a:pt x="702" y="821"/>
                  </a:cubicBezTo>
                  <a:cubicBezTo>
                    <a:pt x="702" y="821"/>
                    <a:pt x="702" y="821"/>
                    <a:pt x="702" y="821"/>
                  </a:cubicBezTo>
                  <a:close/>
                  <a:moveTo>
                    <a:pt x="699" y="825"/>
                  </a:moveTo>
                  <a:cubicBezTo>
                    <a:pt x="698" y="825"/>
                    <a:pt x="698" y="826"/>
                    <a:pt x="698" y="826"/>
                  </a:cubicBezTo>
                  <a:cubicBezTo>
                    <a:pt x="697" y="825"/>
                    <a:pt x="698" y="825"/>
                    <a:pt x="699" y="825"/>
                  </a:cubicBezTo>
                  <a:close/>
                  <a:moveTo>
                    <a:pt x="702" y="790"/>
                  </a:moveTo>
                  <a:cubicBezTo>
                    <a:pt x="702" y="790"/>
                    <a:pt x="702" y="790"/>
                    <a:pt x="702" y="790"/>
                  </a:cubicBezTo>
                  <a:cubicBezTo>
                    <a:pt x="701" y="790"/>
                    <a:pt x="701" y="790"/>
                    <a:pt x="702" y="790"/>
                  </a:cubicBezTo>
                  <a:close/>
                  <a:moveTo>
                    <a:pt x="701" y="791"/>
                  </a:moveTo>
                  <a:cubicBezTo>
                    <a:pt x="701" y="791"/>
                    <a:pt x="701" y="791"/>
                    <a:pt x="702" y="791"/>
                  </a:cubicBezTo>
                  <a:cubicBezTo>
                    <a:pt x="702" y="791"/>
                    <a:pt x="702" y="791"/>
                    <a:pt x="701" y="791"/>
                  </a:cubicBezTo>
                  <a:close/>
                  <a:moveTo>
                    <a:pt x="710" y="794"/>
                  </a:moveTo>
                  <a:cubicBezTo>
                    <a:pt x="710" y="794"/>
                    <a:pt x="709" y="796"/>
                    <a:pt x="708" y="796"/>
                  </a:cubicBezTo>
                  <a:cubicBezTo>
                    <a:pt x="709" y="795"/>
                    <a:pt x="708" y="795"/>
                    <a:pt x="708" y="794"/>
                  </a:cubicBezTo>
                  <a:cubicBezTo>
                    <a:pt x="709" y="793"/>
                    <a:pt x="710" y="792"/>
                    <a:pt x="710" y="794"/>
                  </a:cubicBezTo>
                  <a:cubicBezTo>
                    <a:pt x="710" y="794"/>
                    <a:pt x="711" y="793"/>
                    <a:pt x="711" y="793"/>
                  </a:cubicBezTo>
                  <a:cubicBezTo>
                    <a:pt x="711" y="793"/>
                    <a:pt x="711" y="793"/>
                    <a:pt x="711" y="793"/>
                  </a:cubicBezTo>
                  <a:cubicBezTo>
                    <a:pt x="711" y="794"/>
                    <a:pt x="711" y="794"/>
                    <a:pt x="710" y="794"/>
                  </a:cubicBezTo>
                  <a:close/>
                  <a:moveTo>
                    <a:pt x="701" y="791"/>
                  </a:moveTo>
                  <a:cubicBezTo>
                    <a:pt x="701" y="791"/>
                    <a:pt x="701" y="790"/>
                    <a:pt x="701" y="790"/>
                  </a:cubicBezTo>
                  <a:cubicBezTo>
                    <a:pt x="701" y="790"/>
                    <a:pt x="701" y="790"/>
                    <a:pt x="701" y="791"/>
                  </a:cubicBezTo>
                  <a:close/>
                  <a:moveTo>
                    <a:pt x="701" y="791"/>
                  </a:moveTo>
                  <a:cubicBezTo>
                    <a:pt x="701" y="791"/>
                    <a:pt x="701" y="791"/>
                    <a:pt x="701" y="791"/>
                  </a:cubicBezTo>
                  <a:cubicBezTo>
                    <a:pt x="700" y="791"/>
                    <a:pt x="700" y="791"/>
                    <a:pt x="701" y="791"/>
                  </a:cubicBezTo>
                  <a:close/>
                  <a:moveTo>
                    <a:pt x="700" y="823"/>
                  </a:moveTo>
                  <a:cubicBezTo>
                    <a:pt x="700" y="823"/>
                    <a:pt x="700" y="823"/>
                    <a:pt x="700" y="822"/>
                  </a:cubicBezTo>
                  <a:cubicBezTo>
                    <a:pt x="700" y="822"/>
                    <a:pt x="701" y="822"/>
                    <a:pt x="701" y="822"/>
                  </a:cubicBezTo>
                  <a:cubicBezTo>
                    <a:pt x="701" y="822"/>
                    <a:pt x="701" y="823"/>
                    <a:pt x="701" y="823"/>
                  </a:cubicBezTo>
                  <a:cubicBezTo>
                    <a:pt x="701" y="823"/>
                    <a:pt x="700" y="824"/>
                    <a:pt x="700" y="823"/>
                  </a:cubicBezTo>
                  <a:close/>
                  <a:moveTo>
                    <a:pt x="703" y="787"/>
                  </a:moveTo>
                  <a:cubicBezTo>
                    <a:pt x="703" y="787"/>
                    <a:pt x="702" y="787"/>
                    <a:pt x="702" y="787"/>
                  </a:cubicBezTo>
                  <a:cubicBezTo>
                    <a:pt x="702" y="787"/>
                    <a:pt x="702" y="787"/>
                    <a:pt x="702" y="787"/>
                  </a:cubicBezTo>
                  <a:cubicBezTo>
                    <a:pt x="702" y="787"/>
                    <a:pt x="703" y="787"/>
                    <a:pt x="703" y="787"/>
                  </a:cubicBezTo>
                  <a:close/>
                  <a:moveTo>
                    <a:pt x="691" y="833"/>
                  </a:moveTo>
                  <a:cubicBezTo>
                    <a:pt x="692" y="832"/>
                    <a:pt x="692" y="832"/>
                    <a:pt x="692" y="832"/>
                  </a:cubicBezTo>
                  <a:cubicBezTo>
                    <a:pt x="692" y="832"/>
                    <a:pt x="692" y="831"/>
                    <a:pt x="692" y="831"/>
                  </a:cubicBezTo>
                  <a:cubicBezTo>
                    <a:pt x="692" y="831"/>
                    <a:pt x="692" y="831"/>
                    <a:pt x="693" y="831"/>
                  </a:cubicBezTo>
                  <a:cubicBezTo>
                    <a:pt x="693" y="830"/>
                    <a:pt x="693" y="829"/>
                    <a:pt x="693" y="830"/>
                  </a:cubicBezTo>
                  <a:cubicBezTo>
                    <a:pt x="694" y="830"/>
                    <a:pt x="694" y="830"/>
                    <a:pt x="694" y="830"/>
                  </a:cubicBezTo>
                  <a:cubicBezTo>
                    <a:pt x="694" y="831"/>
                    <a:pt x="694" y="830"/>
                    <a:pt x="694" y="830"/>
                  </a:cubicBezTo>
                  <a:cubicBezTo>
                    <a:pt x="695" y="829"/>
                    <a:pt x="695" y="829"/>
                    <a:pt x="695" y="829"/>
                  </a:cubicBezTo>
                  <a:cubicBezTo>
                    <a:pt x="695" y="829"/>
                    <a:pt x="696" y="829"/>
                    <a:pt x="696" y="830"/>
                  </a:cubicBezTo>
                  <a:cubicBezTo>
                    <a:pt x="695" y="830"/>
                    <a:pt x="695" y="830"/>
                    <a:pt x="695" y="830"/>
                  </a:cubicBezTo>
                  <a:cubicBezTo>
                    <a:pt x="695" y="830"/>
                    <a:pt x="695" y="830"/>
                    <a:pt x="695" y="830"/>
                  </a:cubicBezTo>
                  <a:cubicBezTo>
                    <a:pt x="694" y="831"/>
                    <a:pt x="693" y="831"/>
                    <a:pt x="693" y="831"/>
                  </a:cubicBezTo>
                  <a:cubicBezTo>
                    <a:pt x="692" y="831"/>
                    <a:pt x="693" y="833"/>
                    <a:pt x="692" y="832"/>
                  </a:cubicBezTo>
                  <a:cubicBezTo>
                    <a:pt x="692" y="832"/>
                    <a:pt x="692" y="833"/>
                    <a:pt x="692" y="833"/>
                  </a:cubicBezTo>
                  <a:cubicBezTo>
                    <a:pt x="692" y="833"/>
                    <a:pt x="692" y="833"/>
                    <a:pt x="692" y="833"/>
                  </a:cubicBezTo>
                  <a:cubicBezTo>
                    <a:pt x="692" y="833"/>
                    <a:pt x="692" y="833"/>
                    <a:pt x="691" y="834"/>
                  </a:cubicBezTo>
                  <a:cubicBezTo>
                    <a:pt x="691" y="833"/>
                    <a:pt x="691" y="833"/>
                    <a:pt x="691" y="833"/>
                  </a:cubicBezTo>
                  <a:cubicBezTo>
                    <a:pt x="691" y="833"/>
                    <a:pt x="691" y="833"/>
                    <a:pt x="691" y="833"/>
                  </a:cubicBezTo>
                  <a:close/>
                  <a:moveTo>
                    <a:pt x="699" y="792"/>
                  </a:moveTo>
                  <a:cubicBezTo>
                    <a:pt x="699" y="792"/>
                    <a:pt x="699" y="791"/>
                    <a:pt x="699" y="791"/>
                  </a:cubicBezTo>
                  <a:cubicBezTo>
                    <a:pt x="700" y="791"/>
                    <a:pt x="701" y="791"/>
                    <a:pt x="701" y="792"/>
                  </a:cubicBezTo>
                  <a:cubicBezTo>
                    <a:pt x="700" y="793"/>
                    <a:pt x="700" y="792"/>
                    <a:pt x="700" y="793"/>
                  </a:cubicBezTo>
                  <a:cubicBezTo>
                    <a:pt x="700" y="792"/>
                    <a:pt x="699" y="793"/>
                    <a:pt x="699" y="792"/>
                  </a:cubicBezTo>
                  <a:close/>
                  <a:moveTo>
                    <a:pt x="702" y="788"/>
                  </a:moveTo>
                  <a:cubicBezTo>
                    <a:pt x="702" y="787"/>
                    <a:pt x="702" y="787"/>
                    <a:pt x="702" y="788"/>
                  </a:cubicBezTo>
                  <a:cubicBezTo>
                    <a:pt x="702" y="788"/>
                    <a:pt x="702" y="788"/>
                    <a:pt x="702" y="788"/>
                  </a:cubicBezTo>
                  <a:close/>
                  <a:moveTo>
                    <a:pt x="703" y="819"/>
                  </a:moveTo>
                  <a:cubicBezTo>
                    <a:pt x="704" y="818"/>
                    <a:pt x="706" y="819"/>
                    <a:pt x="706" y="819"/>
                  </a:cubicBezTo>
                  <a:cubicBezTo>
                    <a:pt x="706" y="819"/>
                    <a:pt x="706" y="818"/>
                    <a:pt x="706" y="818"/>
                  </a:cubicBezTo>
                  <a:cubicBezTo>
                    <a:pt x="706" y="818"/>
                    <a:pt x="704" y="821"/>
                    <a:pt x="704" y="820"/>
                  </a:cubicBezTo>
                  <a:cubicBezTo>
                    <a:pt x="703" y="821"/>
                    <a:pt x="703" y="820"/>
                    <a:pt x="703" y="819"/>
                  </a:cubicBezTo>
                  <a:cubicBezTo>
                    <a:pt x="703" y="819"/>
                    <a:pt x="703" y="819"/>
                    <a:pt x="703" y="819"/>
                  </a:cubicBezTo>
                  <a:close/>
                  <a:moveTo>
                    <a:pt x="705" y="787"/>
                  </a:moveTo>
                  <a:cubicBezTo>
                    <a:pt x="706" y="786"/>
                    <a:pt x="706" y="787"/>
                    <a:pt x="707" y="786"/>
                  </a:cubicBezTo>
                  <a:cubicBezTo>
                    <a:pt x="707" y="787"/>
                    <a:pt x="707" y="787"/>
                    <a:pt x="707" y="786"/>
                  </a:cubicBezTo>
                  <a:cubicBezTo>
                    <a:pt x="708" y="786"/>
                    <a:pt x="707" y="786"/>
                    <a:pt x="707" y="786"/>
                  </a:cubicBezTo>
                  <a:cubicBezTo>
                    <a:pt x="707" y="786"/>
                    <a:pt x="707" y="786"/>
                    <a:pt x="707" y="786"/>
                  </a:cubicBezTo>
                  <a:cubicBezTo>
                    <a:pt x="707" y="784"/>
                    <a:pt x="709" y="786"/>
                    <a:pt x="709" y="786"/>
                  </a:cubicBezTo>
                  <a:cubicBezTo>
                    <a:pt x="709" y="785"/>
                    <a:pt x="709" y="785"/>
                    <a:pt x="709" y="785"/>
                  </a:cubicBezTo>
                  <a:cubicBezTo>
                    <a:pt x="709" y="785"/>
                    <a:pt x="709" y="784"/>
                    <a:pt x="710" y="784"/>
                  </a:cubicBezTo>
                  <a:cubicBezTo>
                    <a:pt x="710" y="784"/>
                    <a:pt x="710" y="784"/>
                    <a:pt x="710" y="784"/>
                  </a:cubicBezTo>
                  <a:cubicBezTo>
                    <a:pt x="712" y="784"/>
                    <a:pt x="711" y="782"/>
                    <a:pt x="713" y="782"/>
                  </a:cubicBezTo>
                  <a:cubicBezTo>
                    <a:pt x="713" y="782"/>
                    <a:pt x="715" y="782"/>
                    <a:pt x="715" y="782"/>
                  </a:cubicBezTo>
                  <a:cubicBezTo>
                    <a:pt x="715" y="782"/>
                    <a:pt x="715" y="782"/>
                    <a:pt x="715" y="782"/>
                  </a:cubicBezTo>
                  <a:cubicBezTo>
                    <a:pt x="715" y="782"/>
                    <a:pt x="715" y="782"/>
                    <a:pt x="715" y="782"/>
                  </a:cubicBezTo>
                  <a:cubicBezTo>
                    <a:pt x="715" y="782"/>
                    <a:pt x="715" y="782"/>
                    <a:pt x="715" y="783"/>
                  </a:cubicBezTo>
                  <a:cubicBezTo>
                    <a:pt x="715" y="783"/>
                    <a:pt x="715" y="783"/>
                    <a:pt x="715" y="783"/>
                  </a:cubicBezTo>
                  <a:cubicBezTo>
                    <a:pt x="715" y="784"/>
                    <a:pt x="715" y="784"/>
                    <a:pt x="716" y="784"/>
                  </a:cubicBezTo>
                  <a:cubicBezTo>
                    <a:pt x="716" y="784"/>
                    <a:pt x="716" y="784"/>
                    <a:pt x="716" y="784"/>
                  </a:cubicBezTo>
                  <a:cubicBezTo>
                    <a:pt x="716" y="784"/>
                    <a:pt x="719" y="784"/>
                    <a:pt x="719" y="784"/>
                  </a:cubicBezTo>
                  <a:cubicBezTo>
                    <a:pt x="721" y="784"/>
                    <a:pt x="719" y="787"/>
                    <a:pt x="719" y="786"/>
                  </a:cubicBezTo>
                  <a:cubicBezTo>
                    <a:pt x="719" y="786"/>
                    <a:pt x="719" y="787"/>
                    <a:pt x="719" y="787"/>
                  </a:cubicBezTo>
                  <a:cubicBezTo>
                    <a:pt x="719" y="787"/>
                    <a:pt x="719" y="787"/>
                    <a:pt x="719" y="787"/>
                  </a:cubicBezTo>
                  <a:cubicBezTo>
                    <a:pt x="719" y="787"/>
                    <a:pt x="721" y="787"/>
                    <a:pt x="721" y="787"/>
                  </a:cubicBezTo>
                  <a:cubicBezTo>
                    <a:pt x="721" y="788"/>
                    <a:pt x="721" y="788"/>
                    <a:pt x="721" y="788"/>
                  </a:cubicBezTo>
                  <a:cubicBezTo>
                    <a:pt x="721" y="788"/>
                    <a:pt x="721" y="788"/>
                    <a:pt x="721" y="788"/>
                  </a:cubicBezTo>
                  <a:cubicBezTo>
                    <a:pt x="721" y="788"/>
                    <a:pt x="721" y="788"/>
                    <a:pt x="721" y="788"/>
                  </a:cubicBezTo>
                  <a:cubicBezTo>
                    <a:pt x="721" y="789"/>
                    <a:pt x="722" y="789"/>
                    <a:pt x="722" y="789"/>
                  </a:cubicBezTo>
                  <a:cubicBezTo>
                    <a:pt x="722" y="789"/>
                    <a:pt x="721" y="789"/>
                    <a:pt x="722" y="790"/>
                  </a:cubicBezTo>
                  <a:cubicBezTo>
                    <a:pt x="722" y="790"/>
                    <a:pt x="722" y="791"/>
                    <a:pt x="721" y="791"/>
                  </a:cubicBezTo>
                  <a:cubicBezTo>
                    <a:pt x="721" y="791"/>
                    <a:pt x="721" y="792"/>
                    <a:pt x="720" y="792"/>
                  </a:cubicBezTo>
                  <a:cubicBezTo>
                    <a:pt x="720" y="792"/>
                    <a:pt x="720" y="793"/>
                    <a:pt x="720" y="794"/>
                  </a:cubicBezTo>
                  <a:cubicBezTo>
                    <a:pt x="720" y="794"/>
                    <a:pt x="719" y="794"/>
                    <a:pt x="719" y="794"/>
                  </a:cubicBezTo>
                  <a:cubicBezTo>
                    <a:pt x="719" y="795"/>
                    <a:pt x="719" y="795"/>
                    <a:pt x="719" y="795"/>
                  </a:cubicBezTo>
                  <a:cubicBezTo>
                    <a:pt x="719" y="796"/>
                    <a:pt x="719" y="796"/>
                    <a:pt x="718" y="797"/>
                  </a:cubicBezTo>
                  <a:cubicBezTo>
                    <a:pt x="719" y="797"/>
                    <a:pt x="719" y="798"/>
                    <a:pt x="718" y="798"/>
                  </a:cubicBezTo>
                  <a:cubicBezTo>
                    <a:pt x="718" y="799"/>
                    <a:pt x="718" y="800"/>
                    <a:pt x="718" y="800"/>
                  </a:cubicBezTo>
                  <a:cubicBezTo>
                    <a:pt x="718" y="801"/>
                    <a:pt x="718" y="801"/>
                    <a:pt x="718" y="802"/>
                  </a:cubicBezTo>
                  <a:cubicBezTo>
                    <a:pt x="716" y="803"/>
                    <a:pt x="718" y="801"/>
                    <a:pt x="717" y="802"/>
                  </a:cubicBezTo>
                  <a:cubicBezTo>
                    <a:pt x="717" y="802"/>
                    <a:pt x="715" y="801"/>
                    <a:pt x="715" y="802"/>
                  </a:cubicBezTo>
                  <a:cubicBezTo>
                    <a:pt x="715" y="802"/>
                    <a:pt x="716" y="803"/>
                    <a:pt x="716" y="803"/>
                  </a:cubicBezTo>
                  <a:cubicBezTo>
                    <a:pt x="716" y="803"/>
                    <a:pt x="716" y="803"/>
                    <a:pt x="715" y="804"/>
                  </a:cubicBezTo>
                  <a:cubicBezTo>
                    <a:pt x="715" y="804"/>
                    <a:pt x="714" y="804"/>
                    <a:pt x="714" y="805"/>
                  </a:cubicBezTo>
                  <a:cubicBezTo>
                    <a:pt x="714" y="805"/>
                    <a:pt x="713" y="805"/>
                    <a:pt x="713" y="805"/>
                  </a:cubicBezTo>
                  <a:cubicBezTo>
                    <a:pt x="712" y="806"/>
                    <a:pt x="714" y="803"/>
                    <a:pt x="714" y="803"/>
                  </a:cubicBezTo>
                  <a:cubicBezTo>
                    <a:pt x="714" y="802"/>
                    <a:pt x="713" y="801"/>
                    <a:pt x="712" y="801"/>
                  </a:cubicBezTo>
                  <a:cubicBezTo>
                    <a:pt x="712" y="800"/>
                    <a:pt x="713" y="801"/>
                    <a:pt x="713" y="801"/>
                  </a:cubicBezTo>
                  <a:cubicBezTo>
                    <a:pt x="714" y="801"/>
                    <a:pt x="714" y="800"/>
                    <a:pt x="714" y="800"/>
                  </a:cubicBezTo>
                  <a:cubicBezTo>
                    <a:pt x="713" y="800"/>
                    <a:pt x="713" y="800"/>
                    <a:pt x="713" y="799"/>
                  </a:cubicBezTo>
                  <a:cubicBezTo>
                    <a:pt x="713" y="799"/>
                    <a:pt x="712" y="801"/>
                    <a:pt x="712" y="801"/>
                  </a:cubicBezTo>
                  <a:cubicBezTo>
                    <a:pt x="712" y="801"/>
                    <a:pt x="712" y="802"/>
                    <a:pt x="712" y="802"/>
                  </a:cubicBezTo>
                  <a:cubicBezTo>
                    <a:pt x="714" y="803"/>
                    <a:pt x="712" y="804"/>
                    <a:pt x="712" y="804"/>
                  </a:cubicBezTo>
                  <a:cubicBezTo>
                    <a:pt x="712" y="804"/>
                    <a:pt x="708" y="803"/>
                    <a:pt x="709" y="802"/>
                  </a:cubicBezTo>
                  <a:cubicBezTo>
                    <a:pt x="710" y="801"/>
                    <a:pt x="711" y="803"/>
                    <a:pt x="711" y="800"/>
                  </a:cubicBezTo>
                  <a:cubicBezTo>
                    <a:pt x="711" y="800"/>
                    <a:pt x="710" y="800"/>
                    <a:pt x="710" y="800"/>
                  </a:cubicBezTo>
                  <a:cubicBezTo>
                    <a:pt x="710" y="800"/>
                    <a:pt x="710" y="800"/>
                    <a:pt x="710" y="800"/>
                  </a:cubicBezTo>
                  <a:cubicBezTo>
                    <a:pt x="710" y="799"/>
                    <a:pt x="710" y="799"/>
                    <a:pt x="710" y="799"/>
                  </a:cubicBezTo>
                  <a:cubicBezTo>
                    <a:pt x="709" y="799"/>
                    <a:pt x="710" y="798"/>
                    <a:pt x="710" y="798"/>
                  </a:cubicBezTo>
                  <a:cubicBezTo>
                    <a:pt x="710" y="798"/>
                    <a:pt x="710" y="797"/>
                    <a:pt x="710" y="797"/>
                  </a:cubicBezTo>
                  <a:cubicBezTo>
                    <a:pt x="710" y="797"/>
                    <a:pt x="708" y="795"/>
                    <a:pt x="709" y="795"/>
                  </a:cubicBezTo>
                  <a:cubicBezTo>
                    <a:pt x="710" y="796"/>
                    <a:pt x="710" y="796"/>
                    <a:pt x="710" y="796"/>
                  </a:cubicBezTo>
                  <a:cubicBezTo>
                    <a:pt x="710" y="796"/>
                    <a:pt x="710" y="796"/>
                    <a:pt x="710" y="796"/>
                  </a:cubicBezTo>
                  <a:cubicBezTo>
                    <a:pt x="711" y="796"/>
                    <a:pt x="711" y="796"/>
                    <a:pt x="711" y="795"/>
                  </a:cubicBezTo>
                  <a:cubicBezTo>
                    <a:pt x="711" y="795"/>
                    <a:pt x="712" y="795"/>
                    <a:pt x="712" y="795"/>
                  </a:cubicBezTo>
                  <a:cubicBezTo>
                    <a:pt x="712" y="794"/>
                    <a:pt x="712" y="794"/>
                    <a:pt x="712" y="794"/>
                  </a:cubicBezTo>
                  <a:cubicBezTo>
                    <a:pt x="712" y="794"/>
                    <a:pt x="712" y="794"/>
                    <a:pt x="712" y="794"/>
                  </a:cubicBezTo>
                  <a:cubicBezTo>
                    <a:pt x="712" y="793"/>
                    <a:pt x="712" y="792"/>
                    <a:pt x="713" y="792"/>
                  </a:cubicBezTo>
                  <a:cubicBezTo>
                    <a:pt x="712" y="792"/>
                    <a:pt x="712" y="792"/>
                    <a:pt x="712" y="793"/>
                  </a:cubicBezTo>
                  <a:cubicBezTo>
                    <a:pt x="712" y="793"/>
                    <a:pt x="711" y="793"/>
                    <a:pt x="711" y="793"/>
                  </a:cubicBezTo>
                  <a:cubicBezTo>
                    <a:pt x="711" y="793"/>
                    <a:pt x="711" y="792"/>
                    <a:pt x="711" y="792"/>
                  </a:cubicBezTo>
                  <a:cubicBezTo>
                    <a:pt x="712" y="792"/>
                    <a:pt x="712" y="792"/>
                    <a:pt x="712" y="792"/>
                  </a:cubicBezTo>
                  <a:cubicBezTo>
                    <a:pt x="713" y="791"/>
                    <a:pt x="711" y="790"/>
                    <a:pt x="711" y="790"/>
                  </a:cubicBezTo>
                  <a:cubicBezTo>
                    <a:pt x="711" y="789"/>
                    <a:pt x="711" y="789"/>
                    <a:pt x="711" y="789"/>
                  </a:cubicBezTo>
                  <a:cubicBezTo>
                    <a:pt x="711" y="788"/>
                    <a:pt x="711" y="788"/>
                    <a:pt x="711" y="788"/>
                  </a:cubicBezTo>
                  <a:cubicBezTo>
                    <a:pt x="711" y="788"/>
                    <a:pt x="710" y="788"/>
                    <a:pt x="710" y="787"/>
                  </a:cubicBezTo>
                  <a:cubicBezTo>
                    <a:pt x="710" y="788"/>
                    <a:pt x="710" y="788"/>
                    <a:pt x="709" y="789"/>
                  </a:cubicBezTo>
                  <a:cubicBezTo>
                    <a:pt x="709" y="789"/>
                    <a:pt x="709" y="791"/>
                    <a:pt x="710" y="790"/>
                  </a:cubicBezTo>
                  <a:cubicBezTo>
                    <a:pt x="710" y="790"/>
                    <a:pt x="711" y="790"/>
                    <a:pt x="711" y="791"/>
                  </a:cubicBezTo>
                  <a:cubicBezTo>
                    <a:pt x="711" y="792"/>
                    <a:pt x="709" y="793"/>
                    <a:pt x="710" y="791"/>
                  </a:cubicBezTo>
                  <a:cubicBezTo>
                    <a:pt x="710" y="791"/>
                    <a:pt x="710" y="791"/>
                    <a:pt x="709" y="791"/>
                  </a:cubicBezTo>
                  <a:cubicBezTo>
                    <a:pt x="709" y="791"/>
                    <a:pt x="708" y="791"/>
                    <a:pt x="708" y="791"/>
                  </a:cubicBezTo>
                  <a:cubicBezTo>
                    <a:pt x="708" y="791"/>
                    <a:pt x="708" y="791"/>
                    <a:pt x="708" y="792"/>
                  </a:cubicBezTo>
                  <a:cubicBezTo>
                    <a:pt x="708" y="792"/>
                    <a:pt x="707" y="792"/>
                    <a:pt x="707" y="793"/>
                  </a:cubicBezTo>
                  <a:cubicBezTo>
                    <a:pt x="707" y="792"/>
                    <a:pt x="707" y="792"/>
                    <a:pt x="707" y="792"/>
                  </a:cubicBezTo>
                  <a:cubicBezTo>
                    <a:pt x="707" y="792"/>
                    <a:pt x="707" y="791"/>
                    <a:pt x="707" y="791"/>
                  </a:cubicBezTo>
                  <a:cubicBezTo>
                    <a:pt x="706" y="790"/>
                    <a:pt x="706" y="790"/>
                    <a:pt x="706" y="789"/>
                  </a:cubicBezTo>
                  <a:cubicBezTo>
                    <a:pt x="706" y="789"/>
                    <a:pt x="706" y="789"/>
                    <a:pt x="707" y="789"/>
                  </a:cubicBezTo>
                  <a:cubicBezTo>
                    <a:pt x="707" y="789"/>
                    <a:pt x="707" y="790"/>
                    <a:pt x="707" y="790"/>
                  </a:cubicBezTo>
                  <a:cubicBezTo>
                    <a:pt x="707" y="790"/>
                    <a:pt x="708" y="790"/>
                    <a:pt x="708" y="790"/>
                  </a:cubicBezTo>
                  <a:cubicBezTo>
                    <a:pt x="709" y="791"/>
                    <a:pt x="708" y="790"/>
                    <a:pt x="708" y="790"/>
                  </a:cubicBezTo>
                  <a:cubicBezTo>
                    <a:pt x="708" y="790"/>
                    <a:pt x="708" y="789"/>
                    <a:pt x="708" y="789"/>
                  </a:cubicBezTo>
                  <a:cubicBezTo>
                    <a:pt x="707" y="789"/>
                    <a:pt x="707" y="789"/>
                    <a:pt x="707" y="789"/>
                  </a:cubicBezTo>
                  <a:cubicBezTo>
                    <a:pt x="707" y="789"/>
                    <a:pt x="706" y="788"/>
                    <a:pt x="706" y="789"/>
                  </a:cubicBezTo>
                  <a:cubicBezTo>
                    <a:pt x="706" y="788"/>
                    <a:pt x="705" y="787"/>
                    <a:pt x="705" y="787"/>
                  </a:cubicBezTo>
                  <a:close/>
                  <a:moveTo>
                    <a:pt x="707" y="783"/>
                  </a:moveTo>
                  <a:cubicBezTo>
                    <a:pt x="707" y="784"/>
                    <a:pt x="706" y="783"/>
                    <a:pt x="706" y="783"/>
                  </a:cubicBezTo>
                  <a:cubicBezTo>
                    <a:pt x="706" y="783"/>
                    <a:pt x="706" y="782"/>
                    <a:pt x="707" y="783"/>
                  </a:cubicBezTo>
                  <a:close/>
                  <a:moveTo>
                    <a:pt x="706" y="800"/>
                  </a:moveTo>
                  <a:cubicBezTo>
                    <a:pt x="706" y="800"/>
                    <a:pt x="707" y="799"/>
                    <a:pt x="707" y="799"/>
                  </a:cubicBezTo>
                  <a:cubicBezTo>
                    <a:pt x="707" y="800"/>
                    <a:pt x="707" y="800"/>
                    <a:pt x="706" y="800"/>
                  </a:cubicBezTo>
                  <a:close/>
                  <a:moveTo>
                    <a:pt x="702" y="789"/>
                  </a:moveTo>
                  <a:cubicBezTo>
                    <a:pt x="702" y="789"/>
                    <a:pt x="702" y="789"/>
                    <a:pt x="702" y="789"/>
                  </a:cubicBezTo>
                  <a:cubicBezTo>
                    <a:pt x="702" y="789"/>
                    <a:pt x="702" y="788"/>
                    <a:pt x="702" y="788"/>
                  </a:cubicBezTo>
                  <a:cubicBezTo>
                    <a:pt x="702" y="789"/>
                    <a:pt x="703" y="790"/>
                    <a:pt x="703" y="789"/>
                  </a:cubicBezTo>
                  <a:cubicBezTo>
                    <a:pt x="702" y="790"/>
                    <a:pt x="702" y="790"/>
                    <a:pt x="702" y="791"/>
                  </a:cubicBezTo>
                  <a:cubicBezTo>
                    <a:pt x="702" y="790"/>
                    <a:pt x="702" y="790"/>
                    <a:pt x="702" y="790"/>
                  </a:cubicBezTo>
                  <a:cubicBezTo>
                    <a:pt x="702" y="790"/>
                    <a:pt x="702" y="789"/>
                    <a:pt x="702" y="789"/>
                  </a:cubicBezTo>
                  <a:close/>
                  <a:moveTo>
                    <a:pt x="721" y="781"/>
                  </a:moveTo>
                  <a:cubicBezTo>
                    <a:pt x="721" y="781"/>
                    <a:pt x="721" y="782"/>
                    <a:pt x="721" y="782"/>
                  </a:cubicBezTo>
                  <a:cubicBezTo>
                    <a:pt x="721" y="781"/>
                    <a:pt x="721" y="781"/>
                    <a:pt x="721" y="781"/>
                  </a:cubicBezTo>
                  <a:close/>
                  <a:moveTo>
                    <a:pt x="705" y="786"/>
                  </a:moveTo>
                  <a:cubicBezTo>
                    <a:pt x="705" y="786"/>
                    <a:pt x="705" y="786"/>
                    <a:pt x="705" y="786"/>
                  </a:cubicBezTo>
                  <a:cubicBezTo>
                    <a:pt x="706" y="786"/>
                    <a:pt x="704" y="788"/>
                    <a:pt x="704" y="788"/>
                  </a:cubicBezTo>
                  <a:cubicBezTo>
                    <a:pt x="704" y="787"/>
                    <a:pt x="704" y="787"/>
                    <a:pt x="705" y="786"/>
                  </a:cubicBezTo>
                  <a:close/>
                  <a:moveTo>
                    <a:pt x="705" y="785"/>
                  </a:moveTo>
                  <a:cubicBezTo>
                    <a:pt x="705" y="785"/>
                    <a:pt x="705" y="785"/>
                    <a:pt x="705" y="785"/>
                  </a:cubicBezTo>
                  <a:cubicBezTo>
                    <a:pt x="705" y="785"/>
                    <a:pt x="705" y="785"/>
                    <a:pt x="705" y="785"/>
                  </a:cubicBezTo>
                  <a:close/>
                  <a:moveTo>
                    <a:pt x="731" y="763"/>
                  </a:moveTo>
                  <a:cubicBezTo>
                    <a:pt x="729" y="763"/>
                    <a:pt x="731" y="760"/>
                    <a:pt x="731" y="762"/>
                  </a:cubicBezTo>
                  <a:cubicBezTo>
                    <a:pt x="731" y="763"/>
                    <a:pt x="731" y="763"/>
                    <a:pt x="731" y="763"/>
                  </a:cubicBezTo>
                  <a:close/>
                  <a:moveTo>
                    <a:pt x="756" y="755"/>
                  </a:moveTo>
                  <a:cubicBezTo>
                    <a:pt x="756" y="755"/>
                    <a:pt x="756" y="755"/>
                    <a:pt x="756" y="755"/>
                  </a:cubicBezTo>
                  <a:cubicBezTo>
                    <a:pt x="756" y="755"/>
                    <a:pt x="756" y="755"/>
                    <a:pt x="756" y="755"/>
                  </a:cubicBezTo>
                  <a:cubicBezTo>
                    <a:pt x="756" y="755"/>
                    <a:pt x="755" y="755"/>
                    <a:pt x="756" y="755"/>
                  </a:cubicBezTo>
                  <a:close/>
                  <a:moveTo>
                    <a:pt x="765" y="748"/>
                  </a:moveTo>
                  <a:cubicBezTo>
                    <a:pt x="765" y="748"/>
                    <a:pt x="764" y="748"/>
                    <a:pt x="764" y="748"/>
                  </a:cubicBezTo>
                  <a:cubicBezTo>
                    <a:pt x="763" y="747"/>
                    <a:pt x="766" y="744"/>
                    <a:pt x="766" y="745"/>
                  </a:cubicBezTo>
                  <a:cubicBezTo>
                    <a:pt x="766" y="745"/>
                    <a:pt x="766" y="746"/>
                    <a:pt x="766" y="746"/>
                  </a:cubicBezTo>
                  <a:cubicBezTo>
                    <a:pt x="765" y="747"/>
                    <a:pt x="766" y="746"/>
                    <a:pt x="767" y="747"/>
                  </a:cubicBezTo>
                  <a:cubicBezTo>
                    <a:pt x="767" y="747"/>
                    <a:pt x="765" y="750"/>
                    <a:pt x="764" y="749"/>
                  </a:cubicBezTo>
                  <a:cubicBezTo>
                    <a:pt x="765" y="749"/>
                    <a:pt x="765" y="748"/>
                    <a:pt x="765" y="748"/>
                  </a:cubicBezTo>
                  <a:close/>
                  <a:moveTo>
                    <a:pt x="772" y="712"/>
                  </a:moveTo>
                  <a:cubicBezTo>
                    <a:pt x="772" y="712"/>
                    <a:pt x="772" y="711"/>
                    <a:pt x="772" y="711"/>
                  </a:cubicBezTo>
                  <a:cubicBezTo>
                    <a:pt x="772" y="710"/>
                    <a:pt x="772" y="710"/>
                    <a:pt x="773" y="710"/>
                  </a:cubicBezTo>
                  <a:cubicBezTo>
                    <a:pt x="773" y="710"/>
                    <a:pt x="773" y="712"/>
                    <a:pt x="772" y="712"/>
                  </a:cubicBezTo>
                  <a:close/>
                  <a:moveTo>
                    <a:pt x="783" y="681"/>
                  </a:moveTo>
                  <a:cubicBezTo>
                    <a:pt x="783" y="681"/>
                    <a:pt x="783" y="680"/>
                    <a:pt x="782" y="680"/>
                  </a:cubicBezTo>
                  <a:cubicBezTo>
                    <a:pt x="783" y="680"/>
                    <a:pt x="783" y="682"/>
                    <a:pt x="783" y="681"/>
                  </a:cubicBezTo>
                  <a:close/>
                  <a:moveTo>
                    <a:pt x="815" y="700"/>
                  </a:moveTo>
                  <a:cubicBezTo>
                    <a:pt x="815" y="700"/>
                    <a:pt x="814" y="701"/>
                    <a:pt x="813" y="701"/>
                  </a:cubicBezTo>
                  <a:cubicBezTo>
                    <a:pt x="812" y="702"/>
                    <a:pt x="811" y="701"/>
                    <a:pt x="811" y="702"/>
                  </a:cubicBezTo>
                  <a:cubicBezTo>
                    <a:pt x="811" y="702"/>
                    <a:pt x="811" y="703"/>
                    <a:pt x="811" y="703"/>
                  </a:cubicBezTo>
                  <a:cubicBezTo>
                    <a:pt x="810" y="704"/>
                    <a:pt x="809" y="703"/>
                    <a:pt x="809" y="703"/>
                  </a:cubicBezTo>
                  <a:cubicBezTo>
                    <a:pt x="809" y="703"/>
                    <a:pt x="809" y="703"/>
                    <a:pt x="809" y="703"/>
                  </a:cubicBezTo>
                  <a:cubicBezTo>
                    <a:pt x="809" y="702"/>
                    <a:pt x="808" y="703"/>
                    <a:pt x="808" y="703"/>
                  </a:cubicBezTo>
                  <a:cubicBezTo>
                    <a:pt x="808" y="703"/>
                    <a:pt x="808" y="703"/>
                    <a:pt x="808" y="704"/>
                  </a:cubicBezTo>
                  <a:cubicBezTo>
                    <a:pt x="808" y="704"/>
                    <a:pt x="806" y="704"/>
                    <a:pt x="806" y="703"/>
                  </a:cubicBezTo>
                  <a:cubicBezTo>
                    <a:pt x="805" y="703"/>
                    <a:pt x="804" y="703"/>
                    <a:pt x="804" y="704"/>
                  </a:cubicBezTo>
                  <a:cubicBezTo>
                    <a:pt x="803" y="704"/>
                    <a:pt x="803" y="704"/>
                    <a:pt x="802" y="705"/>
                  </a:cubicBezTo>
                  <a:cubicBezTo>
                    <a:pt x="800" y="707"/>
                    <a:pt x="798" y="709"/>
                    <a:pt x="798" y="713"/>
                  </a:cubicBezTo>
                  <a:cubicBezTo>
                    <a:pt x="796" y="711"/>
                    <a:pt x="794" y="711"/>
                    <a:pt x="792" y="710"/>
                  </a:cubicBezTo>
                  <a:cubicBezTo>
                    <a:pt x="790" y="708"/>
                    <a:pt x="789" y="708"/>
                    <a:pt x="787" y="707"/>
                  </a:cubicBezTo>
                  <a:cubicBezTo>
                    <a:pt x="787" y="707"/>
                    <a:pt x="786" y="707"/>
                    <a:pt x="786" y="707"/>
                  </a:cubicBezTo>
                  <a:cubicBezTo>
                    <a:pt x="786" y="707"/>
                    <a:pt x="786" y="707"/>
                    <a:pt x="786" y="707"/>
                  </a:cubicBezTo>
                  <a:cubicBezTo>
                    <a:pt x="786" y="707"/>
                    <a:pt x="785" y="707"/>
                    <a:pt x="785" y="707"/>
                  </a:cubicBezTo>
                  <a:cubicBezTo>
                    <a:pt x="785" y="707"/>
                    <a:pt x="785" y="708"/>
                    <a:pt x="785" y="708"/>
                  </a:cubicBezTo>
                  <a:cubicBezTo>
                    <a:pt x="785" y="708"/>
                    <a:pt x="784" y="708"/>
                    <a:pt x="784" y="708"/>
                  </a:cubicBezTo>
                  <a:cubicBezTo>
                    <a:pt x="784" y="709"/>
                    <a:pt x="783" y="710"/>
                    <a:pt x="783" y="709"/>
                  </a:cubicBezTo>
                  <a:cubicBezTo>
                    <a:pt x="782" y="709"/>
                    <a:pt x="781" y="708"/>
                    <a:pt x="781" y="707"/>
                  </a:cubicBezTo>
                  <a:cubicBezTo>
                    <a:pt x="781" y="707"/>
                    <a:pt x="780" y="707"/>
                    <a:pt x="779" y="707"/>
                  </a:cubicBezTo>
                  <a:cubicBezTo>
                    <a:pt x="779" y="707"/>
                    <a:pt x="778" y="708"/>
                    <a:pt x="778" y="708"/>
                  </a:cubicBezTo>
                  <a:cubicBezTo>
                    <a:pt x="778" y="709"/>
                    <a:pt x="778" y="709"/>
                    <a:pt x="778" y="709"/>
                  </a:cubicBezTo>
                  <a:cubicBezTo>
                    <a:pt x="778" y="710"/>
                    <a:pt x="778" y="710"/>
                    <a:pt x="778" y="710"/>
                  </a:cubicBezTo>
                  <a:cubicBezTo>
                    <a:pt x="779" y="710"/>
                    <a:pt x="779" y="711"/>
                    <a:pt x="780" y="711"/>
                  </a:cubicBezTo>
                  <a:cubicBezTo>
                    <a:pt x="782" y="711"/>
                    <a:pt x="786" y="716"/>
                    <a:pt x="781" y="714"/>
                  </a:cubicBezTo>
                  <a:cubicBezTo>
                    <a:pt x="781" y="715"/>
                    <a:pt x="781" y="715"/>
                    <a:pt x="781" y="714"/>
                  </a:cubicBezTo>
                  <a:cubicBezTo>
                    <a:pt x="780" y="714"/>
                    <a:pt x="780" y="714"/>
                    <a:pt x="780" y="715"/>
                  </a:cubicBezTo>
                  <a:cubicBezTo>
                    <a:pt x="780" y="715"/>
                    <a:pt x="778" y="717"/>
                    <a:pt x="777" y="717"/>
                  </a:cubicBezTo>
                  <a:cubicBezTo>
                    <a:pt x="776" y="718"/>
                    <a:pt x="776" y="716"/>
                    <a:pt x="776" y="715"/>
                  </a:cubicBezTo>
                  <a:cubicBezTo>
                    <a:pt x="776" y="713"/>
                    <a:pt x="777" y="713"/>
                    <a:pt x="776" y="711"/>
                  </a:cubicBezTo>
                  <a:cubicBezTo>
                    <a:pt x="775" y="710"/>
                    <a:pt x="774" y="710"/>
                    <a:pt x="775" y="708"/>
                  </a:cubicBezTo>
                  <a:cubicBezTo>
                    <a:pt x="775" y="706"/>
                    <a:pt x="775" y="706"/>
                    <a:pt x="777" y="705"/>
                  </a:cubicBezTo>
                  <a:cubicBezTo>
                    <a:pt x="777" y="705"/>
                    <a:pt x="777" y="706"/>
                    <a:pt x="778" y="705"/>
                  </a:cubicBezTo>
                  <a:cubicBezTo>
                    <a:pt x="778" y="705"/>
                    <a:pt x="779" y="703"/>
                    <a:pt x="779" y="703"/>
                  </a:cubicBezTo>
                  <a:cubicBezTo>
                    <a:pt x="779" y="702"/>
                    <a:pt x="777" y="701"/>
                    <a:pt x="779" y="700"/>
                  </a:cubicBezTo>
                  <a:cubicBezTo>
                    <a:pt x="779" y="700"/>
                    <a:pt x="781" y="700"/>
                    <a:pt x="781" y="701"/>
                  </a:cubicBezTo>
                  <a:cubicBezTo>
                    <a:pt x="783" y="701"/>
                    <a:pt x="782" y="701"/>
                    <a:pt x="783" y="701"/>
                  </a:cubicBezTo>
                  <a:cubicBezTo>
                    <a:pt x="783" y="702"/>
                    <a:pt x="784" y="702"/>
                    <a:pt x="784" y="702"/>
                  </a:cubicBezTo>
                  <a:cubicBezTo>
                    <a:pt x="787" y="700"/>
                    <a:pt x="784" y="699"/>
                    <a:pt x="785" y="697"/>
                  </a:cubicBezTo>
                  <a:cubicBezTo>
                    <a:pt x="785" y="695"/>
                    <a:pt x="786" y="696"/>
                    <a:pt x="787" y="694"/>
                  </a:cubicBezTo>
                  <a:cubicBezTo>
                    <a:pt x="788" y="693"/>
                    <a:pt x="787" y="692"/>
                    <a:pt x="787" y="691"/>
                  </a:cubicBezTo>
                  <a:cubicBezTo>
                    <a:pt x="788" y="689"/>
                    <a:pt x="788" y="688"/>
                    <a:pt x="788" y="685"/>
                  </a:cubicBezTo>
                  <a:cubicBezTo>
                    <a:pt x="787" y="683"/>
                    <a:pt x="786" y="682"/>
                    <a:pt x="787" y="680"/>
                  </a:cubicBezTo>
                  <a:cubicBezTo>
                    <a:pt x="787" y="680"/>
                    <a:pt x="787" y="680"/>
                    <a:pt x="788" y="680"/>
                  </a:cubicBezTo>
                  <a:cubicBezTo>
                    <a:pt x="788" y="680"/>
                    <a:pt x="789" y="679"/>
                    <a:pt x="789" y="679"/>
                  </a:cubicBezTo>
                  <a:cubicBezTo>
                    <a:pt x="790" y="680"/>
                    <a:pt x="793" y="683"/>
                    <a:pt x="793" y="684"/>
                  </a:cubicBezTo>
                  <a:cubicBezTo>
                    <a:pt x="795" y="687"/>
                    <a:pt x="798" y="690"/>
                    <a:pt x="801" y="692"/>
                  </a:cubicBezTo>
                  <a:cubicBezTo>
                    <a:pt x="801" y="692"/>
                    <a:pt x="801" y="692"/>
                    <a:pt x="801" y="692"/>
                  </a:cubicBezTo>
                  <a:cubicBezTo>
                    <a:pt x="801" y="693"/>
                    <a:pt x="803" y="693"/>
                    <a:pt x="804" y="693"/>
                  </a:cubicBezTo>
                  <a:cubicBezTo>
                    <a:pt x="805" y="693"/>
                    <a:pt x="805" y="693"/>
                    <a:pt x="805" y="694"/>
                  </a:cubicBezTo>
                  <a:cubicBezTo>
                    <a:pt x="805" y="694"/>
                    <a:pt x="805" y="694"/>
                    <a:pt x="805" y="694"/>
                  </a:cubicBezTo>
                  <a:cubicBezTo>
                    <a:pt x="806" y="694"/>
                    <a:pt x="806" y="694"/>
                    <a:pt x="806" y="694"/>
                  </a:cubicBezTo>
                  <a:cubicBezTo>
                    <a:pt x="809" y="695"/>
                    <a:pt x="811" y="693"/>
                    <a:pt x="812" y="691"/>
                  </a:cubicBezTo>
                  <a:cubicBezTo>
                    <a:pt x="812" y="691"/>
                    <a:pt x="812" y="692"/>
                    <a:pt x="812" y="692"/>
                  </a:cubicBezTo>
                  <a:cubicBezTo>
                    <a:pt x="812" y="692"/>
                    <a:pt x="812" y="692"/>
                    <a:pt x="812" y="692"/>
                  </a:cubicBezTo>
                  <a:cubicBezTo>
                    <a:pt x="812" y="693"/>
                    <a:pt x="812" y="693"/>
                    <a:pt x="812" y="693"/>
                  </a:cubicBezTo>
                  <a:cubicBezTo>
                    <a:pt x="811" y="693"/>
                    <a:pt x="811" y="694"/>
                    <a:pt x="811" y="694"/>
                  </a:cubicBezTo>
                  <a:cubicBezTo>
                    <a:pt x="810" y="696"/>
                    <a:pt x="811" y="699"/>
                    <a:pt x="812" y="700"/>
                  </a:cubicBezTo>
                  <a:cubicBezTo>
                    <a:pt x="812" y="700"/>
                    <a:pt x="812" y="700"/>
                    <a:pt x="812" y="701"/>
                  </a:cubicBezTo>
                  <a:cubicBezTo>
                    <a:pt x="812" y="701"/>
                    <a:pt x="812" y="701"/>
                    <a:pt x="813" y="701"/>
                  </a:cubicBezTo>
                  <a:cubicBezTo>
                    <a:pt x="813" y="701"/>
                    <a:pt x="813" y="701"/>
                    <a:pt x="813" y="701"/>
                  </a:cubicBezTo>
                  <a:cubicBezTo>
                    <a:pt x="813" y="700"/>
                    <a:pt x="813" y="700"/>
                    <a:pt x="814" y="700"/>
                  </a:cubicBezTo>
                  <a:cubicBezTo>
                    <a:pt x="814" y="700"/>
                    <a:pt x="815" y="700"/>
                    <a:pt x="815" y="700"/>
                  </a:cubicBezTo>
                  <a:close/>
                  <a:moveTo>
                    <a:pt x="729" y="764"/>
                  </a:moveTo>
                  <a:cubicBezTo>
                    <a:pt x="729" y="763"/>
                    <a:pt x="730" y="763"/>
                    <a:pt x="730" y="764"/>
                  </a:cubicBezTo>
                  <a:cubicBezTo>
                    <a:pt x="730" y="765"/>
                    <a:pt x="729" y="764"/>
                    <a:pt x="729" y="764"/>
                  </a:cubicBezTo>
                  <a:close/>
                  <a:moveTo>
                    <a:pt x="775" y="789"/>
                  </a:moveTo>
                  <a:cubicBezTo>
                    <a:pt x="775" y="789"/>
                    <a:pt x="774" y="788"/>
                    <a:pt x="775" y="788"/>
                  </a:cubicBezTo>
                  <a:cubicBezTo>
                    <a:pt x="775" y="788"/>
                    <a:pt x="775" y="788"/>
                    <a:pt x="775" y="789"/>
                  </a:cubicBezTo>
                  <a:close/>
                  <a:moveTo>
                    <a:pt x="774" y="782"/>
                  </a:moveTo>
                  <a:cubicBezTo>
                    <a:pt x="773" y="782"/>
                    <a:pt x="773" y="782"/>
                    <a:pt x="774" y="782"/>
                  </a:cubicBezTo>
                  <a:cubicBezTo>
                    <a:pt x="774" y="782"/>
                    <a:pt x="774" y="782"/>
                    <a:pt x="774" y="782"/>
                  </a:cubicBezTo>
                  <a:close/>
                  <a:moveTo>
                    <a:pt x="790" y="734"/>
                  </a:moveTo>
                  <a:cubicBezTo>
                    <a:pt x="790" y="734"/>
                    <a:pt x="790" y="734"/>
                    <a:pt x="790" y="735"/>
                  </a:cubicBezTo>
                  <a:cubicBezTo>
                    <a:pt x="791" y="735"/>
                    <a:pt x="790" y="735"/>
                    <a:pt x="790" y="735"/>
                  </a:cubicBezTo>
                  <a:cubicBezTo>
                    <a:pt x="789" y="736"/>
                    <a:pt x="790" y="737"/>
                    <a:pt x="789" y="738"/>
                  </a:cubicBezTo>
                  <a:cubicBezTo>
                    <a:pt x="789" y="738"/>
                    <a:pt x="789" y="738"/>
                    <a:pt x="789" y="738"/>
                  </a:cubicBezTo>
                  <a:cubicBezTo>
                    <a:pt x="789" y="738"/>
                    <a:pt x="789" y="738"/>
                    <a:pt x="789" y="738"/>
                  </a:cubicBezTo>
                  <a:cubicBezTo>
                    <a:pt x="789" y="738"/>
                    <a:pt x="789" y="739"/>
                    <a:pt x="789" y="739"/>
                  </a:cubicBezTo>
                  <a:cubicBezTo>
                    <a:pt x="788" y="738"/>
                    <a:pt x="788" y="739"/>
                    <a:pt x="788" y="739"/>
                  </a:cubicBezTo>
                  <a:cubicBezTo>
                    <a:pt x="788" y="739"/>
                    <a:pt x="788" y="739"/>
                    <a:pt x="788" y="739"/>
                  </a:cubicBezTo>
                  <a:cubicBezTo>
                    <a:pt x="787" y="739"/>
                    <a:pt x="787" y="739"/>
                    <a:pt x="788" y="739"/>
                  </a:cubicBezTo>
                  <a:cubicBezTo>
                    <a:pt x="788" y="740"/>
                    <a:pt x="788" y="740"/>
                    <a:pt x="788" y="740"/>
                  </a:cubicBezTo>
                  <a:cubicBezTo>
                    <a:pt x="788" y="740"/>
                    <a:pt x="787" y="740"/>
                    <a:pt x="787" y="740"/>
                  </a:cubicBezTo>
                  <a:cubicBezTo>
                    <a:pt x="787" y="741"/>
                    <a:pt x="786" y="741"/>
                    <a:pt x="786" y="742"/>
                  </a:cubicBezTo>
                  <a:cubicBezTo>
                    <a:pt x="786" y="742"/>
                    <a:pt x="787" y="742"/>
                    <a:pt x="787" y="742"/>
                  </a:cubicBezTo>
                  <a:cubicBezTo>
                    <a:pt x="787" y="742"/>
                    <a:pt x="787" y="743"/>
                    <a:pt x="786" y="743"/>
                  </a:cubicBezTo>
                  <a:cubicBezTo>
                    <a:pt x="787" y="743"/>
                    <a:pt x="787" y="743"/>
                    <a:pt x="787" y="743"/>
                  </a:cubicBezTo>
                  <a:cubicBezTo>
                    <a:pt x="787" y="743"/>
                    <a:pt x="787" y="743"/>
                    <a:pt x="787" y="743"/>
                  </a:cubicBezTo>
                  <a:cubicBezTo>
                    <a:pt x="786" y="743"/>
                    <a:pt x="787" y="743"/>
                    <a:pt x="787" y="743"/>
                  </a:cubicBezTo>
                  <a:cubicBezTo>
                    <a:pt x="787" y="744"/>
                    <a:pt x="787" y="744"/>
                    <a:pt x="787" y="744"/>
                  </a:cubicBezTo>
                  <a:cubicBezTo>
                    <a:pt x="786" y="744"/>
                    <a:pt x="787" y="745"/>
                    <a:pt x="787" y="745"/>
                  </a:cubicBezTo>
                  <a:cubicBezTo>
                    <a:pt x="787" y="745"/>
                    <a:pt x="786" y="745"/>
                    <a:pt x="786" y="744"/>
                  </a:cubicBezTo>
                  <a:cubicBezTo>
                    <a:pt x="786" y="744"/>
                    <a:pt x="784" y="744"/>
                    <a:pt x="784" y="745"/>
                  </a:cubicBezTo>
                  <a:cubicBezTo>
                    <a:pt x="784" y="744"/>
                    <a:pt x="784" y="744"/>
                    <a:pt x="784" y="744"/>
                  </a:cubicBezTo>
                  <a:cubicBezTo>
                    <a:pt x="783" y="746"/>
                    <a:pt x="783" y="747"/>
                    <a:pt x="783" y="748"/>
                  </a:cubicBezTo>
                  <a:cubicBezTo>
                    <a:pt x="783" y="748"/>
                    <a:pt x="783" y="748"/>
                    <a:pt x="783" y="748"/>
                  </a:cubicBezTo>
                  <a:cubicBezTo>
                    <a:pt x="784" y="749"/>
                    <a:pt x="784" y="753"/>
                    <a:pt x="783" y="754"/>
                  </a:cubicBezTo>
                  <a:cubicBezTo>
                    <a:pt x="783" y="754"/>
                    <a:pt x="783" y="755"/>
                    <a:pt x="783" y="755"/>
                  </a:cubicBezTo>
                  <a:cubicBezTo>
                    <a:pt x="783" y="755"/>
                    <a:pt x="783" y="755"/>
                    <a:pt x="783" y="755"/>
                  </a:cubicBezTo>
                  <a:cubicBezTo>
                    <a:pt x="783" y="756"/>
                    <a:pt x="783" y="757"/>
                    <a:pt x="782" y="757"/>
                  </a:cubicBezTo>
                  <a:cubicBezTo>
                    <a:pt x="782" y="757"/>
                    <a:pt x="782" y="757"/>
                    <a:pt x="782" y="758"/>
                  </a:cubicBezTo>
                  <a:cubicBezTo>
                    <a:pt x="782" y="758"/>
                    <a:pt x="782" y="758"/>
                    <a:pt x="781" y="758"/>
                  </a:cubicBezTo>
                  <a:cubicBezTo>
                    <a:pt x="781" y="758"/>
                    <a:pt x="781" y="758"/>
                    <a:pt x="781" y="758"/>
                  </a:cubicBezTo>
                  <a:cubicBezTo>
                    <a:pt x="781" y="759"/>
                    <a:pt x="781" y="759"/>
                    <a:pt x="781" y="760"/>
                  </a:cubicBezTo>
                  <a:cubicBezTo>
                    <a:pt x="781" y="760"/>
                    <a:pt x="781" y="760"/>
                    <a:pt x="781" y="760"/>
                  </a:cubicBezTo>
                  <a:cubicBezTo>
                    <a:pt x="780" y="761"/>
                    <a:pt x="781" y="761"/>
                    <a:pt x="780" y="762"/>
                  </a:cubicBezTo>
                  <a:cubicBezTo>
                    <a:pt x="780" y="762"/>
                    <a:pt x="780" y="763"/>
                    <a:pt x="780" y="763"/>
                  </a:cubicBezTo>
                  <a:cubicBezTo>
                    <a:pt x="780" y="763"/>
                    <a:pt x="781" y="764"/>
                    <a:pt x="781" y="765"/>
                  </a:cubicBezTo>
                  <a:cubicBezTo>
                    <a:pt x="781" y="765"/>
                    <a:pt x="782" y="766"/>
                    <a:pt x="782" y="767"/>
                  </a:cubicBezTo>
                  <a:cubicBezTo>
                    <a:pt x="782" y="767"/>
                    <a:pt x="780" y="768"/>
                    <a:pt x="779" y="768"/>
                  </a:cubicBezTo>
                  <a:cubicBezTo>
                    <a:pt x="779" y="769"/>
                    <a:pt x="779" y="769"/>
                    <a:pt x="779" y="770"/>
                  </a:cubicBezTo>
                  <a:cubicBezTo>
                    <a:pt x="779" y="772"/>
                    <a:pt x="779" y="771"/>
                    <a:pt x="777" y="772"/>
                  </a:cubicBezTo>
                  <a:cubicBezTo>
                    <a:pt x="776" y="773"/>
                    <a:pt x="776" y="774"/>
                    <a:pt x="775" y="773"/>
                  </a:cubicBezTo>
                  <a:cubicBezTo>
                    <a:pt x="775" y="773"/>
                    <a:pt x="775" y="773"/>
                    <a:pt x="775" y="773"/>
                  </a:cubicBezTo>
                  <a:cubicBezTo>
                    <a:pt x="775" y="773"/>
                    <a:pt x="775" y="771"/>
                    <a:pt x="775" y="771"/>
                  </a:cubicBezTo>
                  <a:cubicBezTo>
                    <a:pt x="775" y="771"/>
                    <a:pt x="775" y="771"/>
                    <a:pt x="775" y="771"/>
                  </a:cubicBezTo>
                  <a:cubicBezTo>
                    <a:pt x="775" y="771"/>
                    <a:pt x="775" y="771"/>
                    <a:pt x="775" y="771"/>
                  </a:cubicBezTo>
                  <a:cubicBezTo>
                    <a:pt x="775" y="770"/>
                    <a:pt x="775" y="770"/>
                    <a:pt x="775" y="770"/>
                  </a:cubicBezTo>
                  <a:cubicBezTo>
                    <a:pt x="775" y="770"/>
                    <a:pt x="775" y="770"/>
                    <a:pt x="776" y="770"/>
                  </a:cubicBezTo>
                  <a:cubicBezTo>
                    <a:pt x="776" y="770"/>
                    <a:pt x="776" y="769"/>
                    <a:pt x="776" y="769"/>
                  </a:cubicBezTo>
                  <a:cubicBezTo>
                    <a:pt x="775" y="769"/>
                    <a:pt x="774" y="769"/>
                    <a:pt x="774" y="770"/>
                  </a:cubicBezTo>
                  <a:cubicBezTo>
                    <a:pt x="774" y="770"/>
                    <a:pt x="774" y="770"/>
                    <a:pt x="774" y="770"/>
                  </a:cubicBezTo>
                  <a:cubicBezTo>
                    <a:pt x="774" y="771"/>
                    <a:pt x="774" y="771"/>
                    <a:pt x="774" y="771"/>
                  </a:cubicBezTo>
                  <a:cubicBezTo>
                    <a:pt x="775" y="771"/>
                    <a:pt x="774" y="772"/>
                    <a:pt x="774" y="772"/>
                  </a:cubicBezTo>
                  <a:cubicBezTo>
                    <a:pt x="774" y="772"/>
                    <a:pt x="773" y="772"/>
                    <a:pt x="774" y="772"/>
                  </a:cubicBezTo>
                  <a:cubicBezTo>
                    <a:pt x="774" y="771"/>
                    <a:pt x="773" y="770"/>
                    <a:pt x="772" y="770"/>
                  </a:cubicBezTo>
                  <a:cubicBezTo>
                    <a:pt x="772" y="770"/>
                    <a:pt x="772" y="770"/>
                    <a:pt x="771" y="770"/>
                  </a:cubicBezTo>
                  <a:cubicBezTo>
                    <a:pt x="771" y="771"/>
                    <a:pt x="771" y="771"/>
                    <a:pt x="771" y="771"/>
                  </a:cubicBezTo>
                  <a:cubicBezTo>
                    <a:pt x="771" y="771"/>
                    <a:pt x="771" y="771"/>
                    <a:pt x="771" y="771"/>
                  </a:cubicBezTo>
                  <a:cubicBezTo>
                    <a:pt x="771" y="772"/>
                    <a:pt x="771" y="772"/>
                    <a:pt x="770" y="772"/>
                  </a:cubicBezTo>
                  <a:cubicBezTo>
                    <a:pt x="771" y="773"/>
                    <a:pt x="771" y="773"/>
                    <a:pt x="770" y="774"/>
                  </a:cubicBezTo>
                  <a:cubicBezTo>
                    <a:pt x="770" y="774"/>
                    <a:pt x="769" y="776"/>
                    <a:pt x="769" y="776"/>
                  </a:cubicBezTo>
                  <a:cubicBezTo>
                    <a:pt x="768" y="776"/>
                    <a:pt x="769" y="776"/>
                    <a:pt x="768" y="775"/>
                  </a:cubicBezTo>
                  <a:cubicBezTo>
                    <a:pt x="768" y="775"/>
                    <a:pt x="768" y="774"/>
                    <a:pt x="768" y="774"/>
                  </a:cubicBezTo>
                  <a:cubicBezTo>
                    <a:pt x="768" y="773"/>
                    <a:pt x="769" y="773"/>
                    <a:pt x="769" y="773"/>
                  </a:cubicBezTo>
                  <a:cubicBezTo>
                    <a:pt x="769" y="772"/>
                    <a:pt x="769" y="772"/>
                    <a:pt x="768" y="772"/>
                  </a:cubicBezTo>
                  <a:cubicBezTo>
                    <a:pt x="768" y="772"/>
                    <a:pt x="768" y="772"/>
                    <a:pt x="768" y="772"/>
                  </a:cubicBezTo>
                  <a:cubicBezTo>
                    <a:pt x="767" y="772"/>
                    <a:pt x="767" y="772"/>
                    <a:pt x="767" y="772"/>
                  </a:cubicBezTo>
                  <a:cubicBezTo>
                    <a:pt x="767" y="772"/>
                    <a:pt x="766" y="772"/>
                    <a:pt x="766" y="773"/>
                  </a:cubicBezTo>
                  <a:cubicBezTo>
                    <a:pt x="766" y="773"/>
                    <a:pt x="766" y="773"/>
                    <a:pt x="766" y="773"/>
                  </a:cubicBezTo>
                  <a:cubicBezTo>
                    <a:pt x="765" y="773"/>
                    <a:pt x="765" y="774"/>
                    <a:pt x="765" y="774"/>
                  </a:cubicBezTo>
                  <a:cubicBezTo>
                    <a:pt x="765" y="775"/>
                    <a:pt x="764" y="775"/>
                    <a:pt x="764" y="776"/>
                  </a:cubicBezTo>
                  <a:cubicBezTo>
                    <a:pt x="763" y="776"/>
                    <a:pt x="762" y="775"/>
                    <a:pt x="761" y="776"/>
                  </a:cubicBezTo>
                  <a:cubicBezTo>
                    <a:pt x="761" y="776"/>
                    <a:pt x="761" y="776"/>
                    <a:pt x="761" y="776"/>
                  </a:cubicBezTo>
                  <a:cubicBezTo>
                    <a:pt x="761" y="776"/>
                    <a:pt x="760" y="776"/>
                    <a:pt x="759" y="776"/>
                  </a:cubicBezTo>
                  <a:cubicBezTo>
                    <a:pt x="758" y="776"/>
                    <a:pt x="757" y="777"/>
                    <a:pt x="756" y="776"/>
                  </a:cubicBezTo>
                  <a:cubicBezTo>
                    <a:pt x="756" y="776"/>
                    <a:pt x="758" y="775"/>
                    <a:pt x="758" y="775"/>
                  </a:cubicBezTo>
                  <a:cubicBezTo>
                    <a:pt x="758" y="775"/>
                    <a:pt x="758" y="774"/>
                    <a:pt x="757" y="774"/>
                  </a:cubicBezTo>
                  <a:cubicBezTo>
                    <a:pt x="757" y="775"/>
                    <a:pt x="757" y="775"/>
                    <a:pt x="757" y="775"/>
                  </a:cubicBezTo>
                  <a:cubicBezTo>
                    <a:pt x="756" y="775"/>
                    <a:pt x="756" y="775"/>
                    <a:pt x="756" y="774"/>
                  </a:cubicBezTo>
                  <a:cubicBezTo>
                    <a:pt x="756" y="774"/>
                    <a:pt x="756" y="774"/>
                    <a:pt x="756" y="774"/>
                  </a:cubicBezTo>
                  <a:cubicBezTo>
                    <a:pt x="756" y="774"/>
                    <a:pt x="756" y="775"/>
                    <a:pt x="755" y="775"/>
                  </a:cubicBezTo>
                  <a:cubicBezTo>
                    <a:pt x="755" y="775"/>
                    <a:pt x="755" y="775"/>
                    <a:pt x="755" y="774"/>
                  </a:cubicBezTo>
                  <a:cubicBezTo>
                    <a:pt x="755" y="774"/>
                    <a:pt x="755" y="774"/>
                    <a:pt x="755" y="774"/>
                  </a:cubicBezTo>
                  <a:cubicBezTo>
                    <a:pt x="755" y="774"/>
                    <a:pt x="754" y="774"/>
                    <a:pt x="755" y="774"/>
                  </a:cubicBezTo>
                  <a:cubicBezTo>
                    <a:pt x="755" y="773"/>
                    <a:pt x="755" y="773"/>
                    <a:pt x="755" y="773"/>
                  </a:cubicBezTo>
                  <a:cubicBezTo>
                    <a:pt x="754" y="772"/>
                    <a:pt x="754" y="773"/>
                    <a:pt x="753" y="774"/>
                  </a:cubicBezTo>
                  <a:cubicBezTo>
                    <a:pt x="752" y="776"/>
                    <a:pt x="753" y="776"/>
                    <a:pt x="754" y="777"/>
                  </a:cubicBezTo>
                  <a:cubicBezTo>
                    <a:pt x="755" y="777"/>
                    <a:pt x="755" y="777"/>
                    <a:pt x="755" y="778"/>
                  </a:cubicBezTo>
                  <a:cubicBezTo>
                    <a:pt x="756" y="778"/>
                    <a:pt x="755" y="779"/>
                    <a:pt x="754" y="779"/>
                  </a:cubicBezTo>
                  <a:cubicBezTo>
                    <a:pt x="755" y="779"/>
                    <a:pt x="755" y="779"/>
                    <a:pt x="755" y="779"/>
                  </a:cubicBezTo>
                  <a:cubicBezTo>
                    <a:pt x="754" y="779"/>
                    <a:pt x="754" y="779"/>
                    <a:pt x="754" y="778"/>
                  </a:cubicBezTo>
                  <a:cubicBezTo>
                    <a:pt x="754" y="779"/>
                    <a:pt x="752" y="779"/>
                    <a:pt x="751" y="780"/>
                  </a:cubicBezTo>
                  <a:cubicBezTo>
                    <a:pt x="751" y="780"/>
                    <a:pt x="751" y="780"/>
                    <a:pt x="751" y="780"/>
                  </a:cubicBezTo>
                  <a:cubicBezTo>
                    <a:pt x="751" y="781"/>
                    <a:pt x="751" y="782"/>
                    <a:pt x="750" y="782"/>
                  </a:cubicBezTo>
                  <a:cubicBezTo>
                    <a:pt x="750" y="782"/>
                    <a:pt x="749" y="783"/>
                    <a:pt x="749" y="783"/>
                  </a:cubicBezTo>
                  <a:cubicBezTo>
                    <a:pt x="749" y="784"/>
                    <a:pt x="748" y="785"/>
                    <a:pt x="748" y="785"/>
                  </a:cubicBezTo>
                  <a:cubicBezTo>
                    <a:pt x="748" y="785"/>
                    <a:pt x="748" y="785"/>
                    <a:pt x="748" y="785"/>
                  </a:cubicBezTo>
                  <a:cubicBezTo>
                    <a:pt x="748" y="786"/>
                    <a:pt x="748" y="786"/>
                    <a:pt x="748" y="786"/>
                  </a:cubicBezTo>
                  <a:cubicBezTo>
                    <a:pt x="747" y="785"/>
                    <a:pt x="746" y="785"/>
                    <a:pt x="746" y="785"/>
                  </a:cubicBezTo>
                  <a:cubicBezTo>
                    <a:pt x="745" y="785"/>
                    <a:pt x="745" y="784"/>
                    <a:pt x="745" y="784"/>
                  </a:cubicBezTo>
                  <a:cubicBezTo>
                    <a:pt x="745" y="784"/>
                    <a:pt x="745" y="784"/>
                    <a:pt x="745" y="784"/>
                  </a:cubicBezTo>
                  <a:cubicBezTo>
                    <a:pt x="745" y="783"/>
                    <a:pt x="745" y="783"/>
                    <a:pt x="745" y="783"/>
                  </a:cubicBezTo>
                  <a:cubicBezTo>
                    <a:pt x="745" y="783"/>
                    <a:pt x="745" y="783"/>
                    <a:pt x="745" y="783"/>
                  </a:cubicBezTo>
                  <a:cubicBezTo>
                    <a:pt x="744" y="783"/>
                    <a:pt x="744" y="783"/>
                    <a:pt x="744" y="783"/>
                  </a:cubicBezTo>
                  <a:cubicBezTo>
                    <a:pt x="744" y="783"/>
                    <a:pt x="744" y="783"/>
                    <a:pt x="744" y="783"/>
                  </a:cubicBezTo>
                  <a:cubicBezTo>
                    <a:pt x="744" y="783"/>
                    <a:pt x="743" y="782"/>
                    <a:pt x="743" y="782"/>
                  </a:cubicBezTo>
                  <a:cubicBezTo>
                    <a:pt x="743" y="782"/>
                    <a:pt x="743" y="782"/>
                    <a:pt x="743" y="782"/>
                  </a:cubicBezTo>
                  <a:cubicBezTo>
                    <a:pt x="742" y="781"/>
                    <a:pt x="744" y="781"/>
                    <a:pt x="743" y="781"/>
                  </a:cubicBezTo>
                  <a:cubicBezTo>
                    <a:pt x="743" y="780"/>
                    <a:pt x="744" y="780"/>
                    <a:pt x="743" y="780"/>
                  </a:cubicBezTo>
                  <a:cubicBezTo>
                    <a:pt x="743" y="779"/>
                    <a:pt x="742" y="779"/>
                    <a:pt x="743" y="778"/>
                  </a:cubicBezTo>
                  <a:cubicBezTo>
                    <a:pt x="743" y="778"/>
                    <a:pt x="743" y="778"/>
                    <a:pt x="744" y="778"/>
                  </a:cubicBezTo>
                  <a:cubicBezTo>
                    <a:pt x="744" y="778"/>
                    <a:pt x="744" y="778"/>
                    <a:pt x="744" y="778"/>
                  </a:cubicBezTo>
                  <a:cubicBezTo>
                    <a:pt x="744" y="778"/>
                    <a:pt x="744" y="778"/>
                    <a:pt x="744" y="778"/>
                  </a:cubicBezTo>
                  <a:cubicBezTo>
                    <a:pt x="744" y="778"/>
                    <a:pt x="744" y="778"/>
                    <a:pt x="744" y="778"/>
                  </a:cubicBezTo>
                  <a:cubicBezTo>
                    <a:pt x="744" y="778"/>
                    <a:pt x="745" y="777"/>
                    <a:pt x="745" y="776"/>
                  </a:cubicBezTo>
                  <a:cubicBezTo>
                    <a:pt x="745" y="775"/>
                    <a:pt x="744" y="776"/>
                    <a:pt x="743" y="776"/>
                  </a:cubicBezTo>
                  <a:cubicBezTo>
                    <a:pt x="743" y="776"/>
                    <a:pt x="742" y="776"/>
                    <a:pt x="742" y="776"/>
                  </a:cubicBezTo>
                  <a:cubicBezTo>
                    <a:pt x="742" y="776"/>
                    <a:pt x="741" y="775"/>
                    <a:pt x="741" y="775"/>
                  </a:cubicBezTo>
                  <a:cubicBezTo>
                    <a:pt x="741" y="775"/>
                    <a:pt x="740" y="775"/>
                    <a:pt x="740" y="775"/>
                  </a:cubicBezTo>
                  <a:cubicBezTo>
                    <a:pt x="740" y="775"/>
                    <a:pt x="740" y="775"/>
                    <a:pt x="740" y="775"/>
                  </a:cubicBezTo>
                  <a:cubicBezTo>
                    <a:pt x="740" y="775"/>
                    <a:pt x="739" y="775"/>
                    <a:pt x="739" y="775"/>
                  </a:cubicBezTo>
                  <a:cubicBezTo>
                    <a:pt x="739" y="775"/>
                    <a:pt x="738" y="775"/>
                    <a:pt x="738" y="775"/>
                  </a:cubicBezTo>
                  <a:cubicBezTo>
                    <a:pt x="738" y="775"/>
                    <a:pt x="738" y="775"/>
                    <a:pt x="738" y="775"/>
                  </a:cubicBezTo>
                  <a:cubicBezTo>
                    <a:pt x="737" y="775"/>
                    <a:pt x="737" y="775"/>
                    <a:pt x="737" y="775"/>
                  </a:cubicBezTo>
                  <a:cubicBezTo>
                    <a:pt x="737" y="775"/>
                    <a:pt x="737" y="775"/>
                    <a:pt x="737" y="776"/>
                  </a:cubicBezTo>
                  <a:cubicBezTo>
                    <a:pt x="737" y="776"/>
                    <a:pt x="736" y="776"/>
                    <a:pt x="736" y="776"/>
                  </a:cubicBezTo>
                  <a:cubicBezTo>
                    <a:pt x="736" y="776"/>
                    <a:pt x="736" y="776"/>
                    <a:pt x="736" y="776"/>
                  </a:cubicBezTo>
                  <a:cubicBezTo>
                    <a:pt x="735" y="776"/>
                    <a:pt x="735" y="776"/>
                    <a:pt x="735" y="776"/>
                  </a:cubicBezTo>
                  <a:cubicBezTo>
                    <a:pt x="735" y="776"/>
                    <a:pt x="736" y="776"/>
                    <a:pt x="736" y="776"/>
                  </a:cubicBezTo>
                  <a:cubicBezTo>
                    <a:pt x="736" y="777"/>
                    <a:pt x="735" y="777"/>
                    <a:pt x="735" y="777"/>
                  </a:cubicBezTo>
                  <a:cubicBezTo>
                    <a:pt x="735" y="777"/>
                    <a:pt x="735" y="778"/>
                    <a:pt x="734" y="777"/>
                  </a:cubicBezTo>
                  <a:cubicBezTo>
                    <a:pt x="734" y="777"/>
                    <a:pt x="733" y="777"/>
                    <a:pt x="733" y="777"/>
                  </a:cubicBezTo>
                  <a:cubicBezTo>
                    <a:pt x="733" y="777"/>
                    <a:pt x="733" y="777"/>
                    <a:pt x="733" y="777"/>
                  </a:cubicBezTo>
                  <a:cubicBezTo>
                    <a:pt x="733" y="777"/>
                    <a:pt x="732" y="777"/>
                    <a:pt x="732" y="777"/>
                  </a:cubicBezTo>
                  <a:cubicBezTo>
                    <a:pt x="732" y="777"/>
                    <a:pt x="732" y="777"/>
                    <a:pt x="732" y="777"/>
                  </a:cubicBezTo>
                  <a:cubicBezTo>
                    <a:pt x="732" y="777"/>
                    <a:pt x="731" y="777"/>
                    <a:pt x="731" y="777"/>
                  </a:cubicBezTo>
                  <a:cubicBezTo>
                    <a:pt x="731" y="778"/>
                    <a:pt x="731" y="778"/>
                    <a:pt x="731" y="778"/>
                  </a:cubicBezTo>
                  <a:cubicBezTo>
                    <a:pt x="731" y="778"/>
                    <a:pt x="731" y="778"/>
                    <a:pt x="731" y="778"/>
                  </a:cubicBezTo>
                  <a:cubicBezTo>
                    <a:pt x="731" y="778"/>
                    <a:pt x="731" y="778"/>
                    <a:pt x="731" y="778"/>
                  </a:cubicBezTo>
                  <a:cubicBezTo>
                    <a:pt x="730" y="778"/>
                    <a:pt x="730" y="778"/>
                    <a:pt x="730" y="778"/>
                  </a:cubicBezTo>
                  <a:cubicBezTo>
                    <a:pt x="730" y="778"/>
                    <a:pt x="730" y="778"/>
                    <a:pt x="730" y="778"/>
                  </a:cubicBezTo>
                  <a:cubicBezTo>
                    <a:pt x="730" y="778"/>
                    <a:pt x="730" y="778"/>
                    <a:pt x="729" y="778"/>
                  </a:cubicBezTo>
                  <a:cubicBezTo>
                    <a:pt x="729" y="778"/>
                    <a:pt x="727" y="779"/>
                    <a:pt x="727" y="779"/>
                  </a:cubicBezTo>
                  <a:cubicBezTo>
                    <a:pt x="727" y="780"/>
                    <a:pt x="727" y="779"/>
                    <a:pt x="727" y="780"/>
                  </a:cubicBezTo>
                  <a:cubicBezTo>
                    <a:pt x="727" y="780"/>
                    <a:pt x="727" y="780"/>
                    <a:pt x="727" y="780"/>
                  </a:cubicBezTo>
                  <a:cubicBezTo>
                    <a:pt x="726" y="780"/>
                    <a:pt x="726" y="779"/>
                    <a:pt x="726" y="780"/>
                  </a:cubicBezTo>
                  <a:cubicBezTo>
                    <a:pt x="726" y="780"/>
                    <a:pt x="725" y="780"/>
                    <a:pt x="725" y="780"/>
                  </a:cubicBezTo>
                  <a:cubicBezTo>
                    <a:pt x="725" y="779"/>
                    <a:pt x="726" y="779"/>
                    <a:pt x="725" y="778"/>
                  </a:cubicBezTo>
                  <a:cubicBezTo>
                    <a:pt x="724" y="778"/>
                    <a:pt x="724" y="778"/>
                    <a:pt x="724" y="778"/>
                  </a:cubicBezTo>
                  <a:cubicBezTo>
                    <a:pt x="724" y="779"/>
                    <a:pt x="724" y="779"/>
                    <a:pt x="724" y="779"/>
                  </a:cubicBezTo>
                  <a:cubicBezTo>
                    <a:pt x="724" y="779"/>
                    <a:pt x="724" y="779"/>
                    <a:pt x="724" y="779"/>
                  </a:cubicBezTo>
                  <a:cubicBezTo>
                    <a:pt x="723" y="779"/>
                    <a:pt x="723" y="782"/>
                    <a:pt x="723" y="782"/>
                  </a:cubicBezTo>
                  <a:cubicBezTo>
                    <a:pt x="723" y="782"/>
                    <a:pt x="721" y="781"/>
                    <a:pt x="721" y="781"/>
                  </a:cubicBezTo>
                  <a:cubicBezTo>
                    <a:pt x="721" y="781"/>
                    <a:pt x="721" y="781"/>
                    <a:pt x="721" y="781"/>
                  </a:cubicBezTo>
                  <a:cubicBezTo>
                    <a:pt x="720" y="780"/>
                    <a:pt x="720" y="781"/>
                    <a:pt x="720" y="781"/>
                  </a:cubicBezTo>
                  <a:cubicBezTo>
                    <a:pt x="720" y="781"/>
                    <a:pt x="720" y="781"/>
                    <a:pt x="719" y="781"/>
                  </a:cubicBezTo>
                  <a:cubicBezTo>
                    <a:pt x="719" y="781"/>
                    <a:pt x="718" y="781"/>
                    <a:pt x="718" y="781"/>
                  </a:cubicBezTo>
                  <a:cubicBezTo>
                    <a:pt x="718" y="781"/>
                    <a:pt x="717" y="782"/>
                    <a:pt x="717" y="781"/>
                  </a:cubicBezTo>
                  <a:cubicBezTo>
                    <a:pt x="716" y="782"/>
                    <a:pt x="716" y="781"/>
                    <a:pt x="716" y="781"/>
                  </a:cubicBezTo>
                  <a:cubicBezTo>
                    <a:pt x="716" y="781"/>
                    <a:pt x="715" y="781"/>
                    <a:pt x="715" y="781"/>
                  </a:cubicBezTo>
                  <a:cubicBezTo>
                    <a:pt x="715" y="781"/>
                    <a:pt x="715" y="781"/>
                    <a:pt x="715" y="782"/>
                  </a:cubicBezTo>
                  <a:cubicBezTo>
                    <a:pt x="715" y="781"/>
                    <a:pt x="714" y="779"/>
                    <a:pt x="714" y="779"/>
                  </a:cubicBezTo>
                  <a:cubicBezTo>
                    <a:pt x="715" y="778"/>
                    <a:pt x="715" y="778"/>
                    <a:pt x="715" y="778"/>
                  </a:cubicBezTo>
                  <a:cubicBezTo>
                    <a:pt x="716" y="778"/>
                    <a:pt x="715" y="778"/>
                    <a:pt x="715" y="778"/>
                  </a:cubicBezTo>
                  <a:cubicBezTo>
                    <a:pt x="716" y="778"/>
                    <a:pt x="716" y="778"/>
                    <a:pt x="717" y="778"/>
                  </a:cubicBezTo>
                  <a:cubicBezTo>
                    <a:pt x="717" y="778"/>
                    <a:pt x="717" y="778"/>
                    <a:pt x="717" y="778"/>
                  </a:cubicBezTo>
                  <a:cubicBezTo>
                    <a:pt x="718" y="778"/>
                    <a:pt x="718" y="776"/>
                    <a:pt x="719" y="776"/>
                  </a:cubicBezTo>
                  <a:cubicBezTo>
                    <a:pt x="720" y="775"/>
                    <a:pt x="720" y="776"/>
                    <a:pt x="721" y="775"/>
                  </a:cubicBezTo>
                  <a:cubicBezTo>
                    <a:pt x="721" y="775"/>
                    <a:pt x="722" y="774"/>
                    <a:pt x="722" y="774"/>
                  </a:cubicBezTo>
                  <a:cubicBezTo>
                    <a:pt x="723" y="773"/>
                    <a:pt x="723" y="773"/>
                    <a:pt x="723" y="773"/>
                  </a:cubicBezTo>
                  <a:cubicBezTo>
                    <a:pt x="723" y="773"/>
                    <a:pt x="723" y="773"/>
                    <a:pt x="723" y="773"/>
                  </a:cubicBezTo>
                  <a:cubicBezTo>
                    <a:pt x="724" y="773"/>
                    <a:pt x="725" y="771"/>
                    <a:pt x="725" y="771"/>
                  </a:cubicBezTo>
                  <a:cubicBezTo>
                    <a:pt x="726" y="771"/>
                    <a:pt x="726" y="771"/>
                    <a:pt x="727" y="770"/>
                  </a:cubicBezTo>
                  <a:cubicBezTo>
                    <a:pt x="727" y="770"/>
                    <a:pt x="727" y="769"/>
                    <a:pt x="726" y="769"/>
                  </a:cubicBezTo>
                  <a:cubicBezTo>
                    <a:pt x="726" y="769"/>
                    <a:pt x="727" y="769"/>
                    <a:pt x="727" y="769"/>
                  </a:cubicBezTo>
                  <a:cubicBezTo>
                    <a:pt x="727" y="769"/>
                    <a:pt x="729" y="768"/>
                    <a:pt x="729" y="768"/>
                  </a:cubicBezTo>
                  <a:cubicBezTo>
                    <a:pt x="729" y="768"/>
                    <a:pt x="729" y="768"/>
                    <a:pt x="729" y="768"/>
                  </a:cubicBezTo>
                  <a:cubicBezTo>
                    <a:pt x="730" y="768"/>
                    <a:pt x="730" y="768"/>
                    <a:pt x="731" y="768"/>
                  </a:cubicBezTo>
                  <a:cubicBezTo>
                    <a:pt x="730" y="769"/>
                    <a:pt x="731" y="769"/>
                    <a:pt x="732" y="769"/>
                  </a:cubicBezTo>
                  <a:cubicBezTo>
                    <a:pt x="732" y="768"/>
                    <a:pt x="733" y="769"/>
                    <a:pt x="734" y="769"/>
                  </a:cubicBezTo>
                  <a:cubicBezTo>
                    <a:pt x="735" y="769"/>
                    <a:pt x="737" y="769"/>
                    <a:pt x="737" y="768"/>
                  </a:cubicBezTo>
                  <a:cubicBezTo>
                    <a:pt x="737" y="768"/>
                    <a:pt x="738" y="768"/>
                    <a:pt x="738" y="768"/>
                  </a:cubicBezTo>
                  <a:cubicBezTo>
                    <a:pt x="738" y="768"/>
                    <a:pt x="738" y="768"/>
                    <a:pt x="738" y="768"/>
                  </a:cubicBezTo>
                  <a:cubicBezTo>
                    <a:pt x="739" y="767"/>
                    <a:pt x="741" y="767"/>
                    <a:pt x="743" y="767"/>
                  </a:cubicBezTo>
                  <a:cubicBezTo>
                    <a:pt x="744" y="767"/>
                    <a:pt x="746" y="767"/>
                    <a:pt x="744" y="768"/>
                  </a:cubicBezTo>
                  <a:cubicBezTo>
                    <a:pt x="744" y="768"/>
                    <a:pt x="744" y="768"/>
                    <a:pt x="744" y="768"/>
                  </a:cubicBezTo>
                  <a:cubicBezTo>
                    <a:pt x="744" y="768"/>
                    <a:pt x="744" y="768"/>
                    <a:pt x="744" y="768"/>
                  </a:cubicBezTo>
                  <a:cubicBezTo>
                    <a:pt x="744" y="769"/>
                    <a:pt x="745" y="768"/>
                    <a:pt x="745" y="769"/>
                  </a:cubicBezTo>
                  <a:cubicBezTo>
                    <a:pt x="745" y="769"/>
                    <a:pt x="745" y="769"/>
                    <a:pt x="745" y="769"/>
                  </a:cubicBezTo>
                  <a:cubicBezTo>
                    <a:pt x="745" y="769"/>
                    <a:pt x="745" y="769"/>
                    <a:pt x="745" y="768"/>
                  </a:cubicBezTo>
                  <a:cubicBezTo>
                    <a:pt x="745" y="768"/>
                    <a:pt x="745" y="768"/>
                    <a:pt x="746" y="768"/>
                  </a:cubicBezTo>
                  <a:cubicBezTo>
                    <a:pt x="746" y="768"/>
                    <a:pt x="746" y="769"/>
                    <a:pt x="746" y="769"/>
                  </a:cubicBezTo>
                  <a:cubicBezTo>
                    <a:pt x="746" y="769"/>
                    <a:pt x="746" y="769"/>
                    <a:pt x="746" y="769"/>
                  </a:cubicBezTo>
                  <a:cubicBezTo>
                    <a:pt x="746" y="769"/>
                    <a:pt x="747" y="768"/>
                    <a:pt x="747" y="768"/>
                  </a:cubicBezTo>
                  <a:cubicBezTo>
                    <a:pt x="747" y="768"/>
                    <a:pt x="747" y="769"/>
                    <a:pt x="747" y="769"/>
                  </a:cubicBezTo>
                  <a:cubicBezTo>
                    <a:pt x="747" y="769"/>
                    <a:pt x="747" y="769"/>
                    <a:pt x="747" y="769"/>
                  </a:cubicBezTo>
                  <a:cubicBezTo>
                    <a:pt x="747" y="769"/>
                    <a:pt x="747" y="768"/>
                    <a:pt x="747" y="768"/>
                  </a:cubicBezTo>
                  <a:cubicBezTo>
                    <a:pt x="747" y="768"/>
                    <a:pt x="748" y="769"/>
                    <a:pt x="748" y="768"/>
                  </a:cubicBezTo>
                  <a:cubicBezTo>
                    <a:pt x="748" y="768"/>
                    <a:pt x="748" y="768"/>
                    <a:pt x="748" y="768"/>
                  </a:cubicBezTo>
                  <a:cubicBezTo>
                    <a:pt x="748" y="768"/>
                    <a:pt x="749" y="768"/>
                    <a:pt x="749" y="768"/>
                  </a:cubicBezTo>
                  <a:cubicBezTo>
                    <a:pt x="749" y="767"/>
                    <a:pt x="749" y="767"/>
                    <a:pt x="749" y="767"/>
                  </a:cubicBezTo>
                  <a:cubicBezTo>
                    <a:pt x="749" y="767"/>
                    <a:pt x="749" y="767"/>
                    <a:pt x="750" y="767"/>
                  </a:cubicBezTo>
                  <a:cubicBezTo>
                    <a:pt x="750" y="767"/>
                    <a:pt x="750" y="767"/>
                    <a:pt x="750" y="766"/>
                  </a:cubicBezTo>
                  <a:cubicBezTo>
                    <a:pt x="750" y="766"/>
                    <a:pt x="750" y="766"/>
                    <a:pt x="750" y="766"/>
                  </a:cubicBezTo>
                  <a:cubicBezTo>
                    <a:pt x="750" y="765"/>
                    <a:pt x="748" y="765"/>
                    <a:pt x="750" y="763"/>
                  </a:cubicBezTo>
                  <a:cubicBezTo>
                    <a:pt x="751" y="762"/>
                    <a:pt x="752" y="761"/>
                    <a:pt x="753" y="760"/>
                  </a:cubicBezTo>
                  <a:cubicBezTo>
                    <a:pt x="754" y="758"/>
                    <a:pt x="754" y="757"/>
                    <a:pt x="754" y="756"/>
                  </a:cubicBezTo>
                  <a:cubicBezTo>
                    <a:pt x="754" y="755"/>
                    <a:pt x="754" y="755"/>
                    <a:pt x="754" y="755"/>
                  </a:cubicBezTo>
                  <a:cubicBezTo>
                    <a:pt x="754" y="753"/>
                    <a:pt x="756" y="752"/>
                    <a:pt x="758" y="752"/>
                  </a:cubicBezTo>
                  <a:cubicBezTo>
                    <a:pt x="760" y="752"/>
                    <a:pt x="755" y="755"/>
                    <a:pt x="755" y="755"/>
                  </a:cubicBezTo>
                  <a:cubicBezTo>
                    <a:pt x="755" y="755"/>
                    <a:pt x="756" y="756"/>
                    <a:pt x="756" y="755"/>
                  </a:cubicBezTo>
                  <a:cubicBezTo>
                    <a:pt x="756" y="755"/>
                    <a:pt x="756" y="756"/>
                    <a:pt x="756" y="756"/>
                  </a:cubicBezTo>
                  <a:cubicBezTo>
                    <a:pt x="756" y="757"/>
                    <a:pt x="756" y="757"/>
                    <a:pt x="756" y="757"/>
                  </a:cubicBezTo>
                  <a:cubicBezTo>
                    <a:pt x="757" y="760"/>
                    <a:pt x="758" y="757"/>
                    <a:pt x="759" y="757"/>
                  </a:cubicBezTo>
                  <a:cubicBezTo>
                    <a:pt x="759" y="757"/>
                    <a:pt x="759" y="757"/>
                    <a:pt x="760" y="756"/>
                  </a:cubicBezTo>
                  <a:cubicBezTo>
                    <a:pt x="760" y="756"/>
                    <a:pt x="761" y="756"/>
                    <a:pt x="761" y="756"/>
                  </a:cubicBezTo>
                  <a:cubicBezTo>
                    <a:pt x="762" y="756"/>
                    <a:pt x="762" y="756"/>
                    <a:pt x="762" y="755"/>
                  </a:cubicBezTo>
                  <a:cubicBezTo>
                    <a:pt x="762" y="755"/>
                    <a:pt x="763" y="755"/>
                    <a:pt x="764" y="755"/>
                  </a:cubicBezTo>
                  <a:cubicBezTo>
                    <a:pt x="764" y="755"/>
                    <a:pt x="764" y="755"/>
                    <a:pt x="765" y="754"/>
                  </a:cubicBezTo>
                  <a:cubicBezTo>
                    <a:pt x="765" y="754"/>
                    <a:pt x="766" y="753"/>
                    <a:pt x="767" y="753"/>
                  </a:cubicBezTo>
                  <a:cubicBezTo>
                    <a:pt x="767" y="751"/>
                    <a:pt x="768" y="749"/>
                    <a:pt x="770" y="748"/>
                  </a:cubicBezTo>
                  <a:cubicBezTo>
                    <a:pt x="771" y="747"/>
                    <a:pt x="772" y="747"/>
                    <a:pt x="772" y="746"/>
                  </a:cubicBezTo>
                  <a:cubicBezTo>
                    <a:pt x="773" y="745"/>
                    <a:pt x="772" y="744"/>
                    <a:pt x="773" y="743"/>
                  </a:cubicBezTo>
                  <a:cubicBezTo>
                    <a:pt x="773" y="743"/>
                    <a:pt x="773" y="743"/>
                    <a:pt x="773" y="743"/>
                  </a:cubicBezTo>
                  <a:cubicBezTo>
                    <a:pt x="773" y="742"/>
                    <a:pt x="774" y="741"/>
                    <a:pt x="774" y="741"/>
                  </a:cubicBezTo>
                  <a:cubicBezTo>
                    <a:pt x="775" y="741"/>
                    <a:pt x="775" y="741"/>
                    <a:pt x="775" y="740"/>
                  </a:cubicBezTo>
                  <a:cubicBezTo>
                    <a:pt x="775" y="740"/>
                    <a:pt x="775" y="740"/>
                    <a:pt x="775" y="740"/>
                  </a:cubicBezTo>
                  <a:cubicBezTo>
                    <a:pt x="775" y="739"/>
                    <a:pt x="775" y="739"/>
                    <a:pt x="776" y="738"/>
                  </a:cubicBezTo>
                  <a:cubicBezTo>
                    <a:pt x="776" y="737"/>
                    <a:pt x="776" y="737"/>
                    <a:pt x="776" y="736"/>
                  </a:cubicBezTo>
                  <a:cubicBezTo>
                    <a:pt x="777" y="735"/>
                    <a:pt x="776" y="734"/>
                    <a:pt x="777" y="733"/>
                  </a:cubicBezTo>
                  <a:cubicBezTo>
                    <a:pt x="777" y="733"/>
                    <a:pt x="777" y="732"/>
                    <a:pt x="777" y="732"/>
                  </a:cubicBezTo>
                  <a:cubicBezTo>
                    <a:pt x="776" y="730"/>
                    <a:pt x="775" y="732"/>
                    <a:pt x="774" y="730"/>
                  </a:cubicBezTo>
                  <a:cubicBezTo>
                    <a:pt x="777" y="731"/>
                    <a:pt x="776" y="727"/>
                    <a:pt x="776" y="726"/>
                  </a:cubicBezTo>
                  <a:cubicBezTo>
                    <a:pt x="776" y="726"/>
                    <a:pt x="775" y="722"/>
                    <a:pt x="777" y="723"/>
                  </a:cubicBezTo>
                  <a:cubicBezTo>
                    <a:pt x="777" y="723"/>
                    <a:pt x="777" y="723"/>
                    <a:pt x="777" y="723"/>
                  </a:cubicBezTo>
                  <a:cubicBezTo>
                    <a:pt x="778" y="723"/>
                    <a:pt x="779" y="722"/>
                    <a:pt x="779" y="721"/>
                  </a:cubicBezTo>
                  <a:cubicBezTo>
                    <a:pt x="779" y="721"/>
                    <a:pt x="779" y="721"/>
                    <a:pt x="779" y="721"/>
                  </a:cubicBezTo>
                  <a:cubicBezTo>
                    <a:pt x="778" y="721"/>
                    <a:pt x="779" y="720"/>
                    <a:pt x="778" y="720"/>
                  </a:cubicBezTo>
                  <a:cubicBezTo>
                    <a:pt x="779" y="720"/>
                    <a:pt x="778" y="718"/>
                    <a:pt x="779" y="719"/>
                  </a:cubicBezTo>
                  <a:cubicBezTo>
                    <a:pt x="780" y="719"/>
                    <a:pt x="780" y="719"/>
                    <a:pt x="781" y="719"/>
                  </a:cubicBezTo>
                  <a:cubicBezTo>
                    <a:pt x="781" y="720"/>
                    <a:pt x="780" y="722"/>
                    <a:pt x="781" y="723"/>
                  </a:cubicBezTo>
                  <a:cubicBezTo>
                    <a:pt x="782" y="723"/>
                    <a:pt x="782" y="722"/>
                    <a:pt x="782" y="722"/>
                  </a:cubicBezTo>
                  <a:cubicBezTo>
                    <a:pt x="782" y="722"/>
                    <a:pt x="782" y="721"/>
                    <a:pt x="782" y="721"/>
                  </a:cubicBezTo>
                  <a:cubicBezTo>
                    <a:pt x="783" y="721"/>
                    <a:pt x="784" y="722"/>
                    <a:pt x="784" y="722"/>
                  </a:cubicBezTo>
                  <a:cubicBezTo>
                    <a:pt x="785" y="722"/>
                    <a:pt x="786" y="719"/>
                    <a:pt x="784" y="719"/>
                  </a:cubicBezTo>
                  <a:cubicBezTo>
                    <a:pt x="784" y="719"/>
                    <a:pt x="782" y="720"/>
                    <a:pt x="782" y="720"/>
                  </a:cubicBezTo>
                  <a:cubicBezTo>
                    <a:pt x="781" y="720"/>
                    <a:pt x="782" y="716"/>
                    <a:pt x="783" y="716"/>
                  </a:cubicBezTo>
                  <a:cubicBezTo>
                    <a:pt x="784" y="716"/>
                    <a:pt x="784" y="719"/>
                    <a:pt x="786" y="717"/>
                  </a:cubicBezTo>
                  <a:cubicBezTo>
                    <a:pt x="786" y="718"/>
                    <a:pt x="785" y="725"/>
                    <a:pt x="787" y="725"/>
                  </a:cubicBezTo>
                  <a:cubicBezTo>
                    <a:pt x="787" y="725"/>
                    <a:pt x="788" y="726"/>
                    <a:pt x="788" y="726"/>
                  </a:cubicBezTo>
                  <a:cubicBezTo>
                    <a:pt x="788" y="726"/>
                    <a:pt x="789" y="729"/>
                    <a:pt x="789" y="729"/>
                  </a:cubicBezTo>
                  <a:cubicBezTo>
                    <a:pt x="789" y="729"/>
                    <a:pt x="789" y="730"/>
                    <a:pt x="789" y="730"/>
                  </a:cubicBezTo>
                  <a:cubicBezTo>
                    <a:pt x="790" y="731"/>
                    <a:pt x="790" y="730"/>
                    <a:pt x="790" y="731"/>
                  </a:cubicBezTo>
                  <a:cubicBezTo>
                    <a:pt x="790" y="731"/>
                    <a:pt x="790" y="732"/>
                    <a:pt x="790" y="732"/>
                  </a:cubicBezTo>
                  <a:cubicBezTo>
                    <a:pt x="790" y="732"/>
                    <a:pt x="790" y="732"/>
                    <a:pt x="790" y="732"/>
                  </a:cubicBezTo>
                  <a:cubicBezTo>
                    <a:pt x="790" y="733"/>
                    <a:pt x="790" y="734"/>
                    <a:pt x="790" y="734"/>
                  </a:cubicBezTo>
                  <a:close/>
                  <a:moveTo>
                    <a:pt x="729" y="764"/>
                  </a:moveTo>
                  <a:cubicBezTo>
                    <a:pt x="729" y="763"/>
                    <a:pt x="729" y="763"/>
                    <a:pt x="729" y="763"/>
                  </a:cubicBezTo>
                  <a:cubicBezTo>
                    <a:pt x="729" y="764"/>
                    <a:pt x="728" y="764"/>
                    <a:pt x="729" y="764"/>
                  </a:cubicBezTo>
                  <a:close/>
                  <a:moveTo>
                    <a:pt x="784" y="683"/>
                  </a:moveTo>
                  <a:cubicBezTo>
                    <a:pt x="783" y="682"/>
                    <a:pt x="785" y="681"/>
                    <a:pt x="785" y="683"/>
                  </a:cubicBezTo>
                  <a:cubicBezTo>
                    <a:pt x="785" y="683"/>
                    <a:pt x="784" y="683"/>
                    <a:pt x="784" y="683"/>
                  </a:cubicBezTo>
                  <a:close/>
                  <a:moveTo>
                    <a:pt x="772" y="775"/>
                  </a:moveTo>
                  <a:cubicBezTo>
                    <a:pt x="772" y="774"/>
                    <a:pt x="773" y="775"/>
                    <a:pt x="773" y="775"/>
                  </a:cubicBezTo>
                  <a:cubicBezTo>
                    <a:pt x="772" y="776"/>
                    <a:pt x="772" y="776"/>
                    <a:pt x="772" y="775"/>
                  </a:cubicBezTo>
                  <a:close/>
                  <a:moveTo>
                    <a:pt x="728" y="780"/>
                  </a:moveTo>
                  <a:cubicBezTo>
                    <a:pt x="728" y="780"/>
                    <a:pt x="728" y="780"/>
                    <a:pt x="728" y="780"/>
                  </a:cubicBezTo>
                  <a:cubicBezTo>
                    <a:pt x="728" y="780"/>
                    <a:pt x="727" y="780"/>
                    <a:pt x="728" y="780"/>
                  </a:cubicBezTo>
                  <a:close/>
                  <a:moveTo>
                    <a:pt x="725" y="779"/>
                  </a:moveTo>
                  <a:cubicBezTo>
                    <a:pt x="725" y="779"/>
                    <a:pt x="725" y="779"/>
                    <a:pt x="725" y="779"/>
                  </a:cubicBezTo>
                  <a:cubicBezTo>
                    <a:pt x="725" y="779"/>
                    <a:pt x="725" y="780"/>
                    <a:pt x="725" y="780"/>
                  </a:cubicBezTo>
                  <a:cubicBezTo>
                    <a:pt x="725" y="780"/>
                    <a:pt x="724" y="779"/>
                    <a:pt x="725" y="779"/>
                  </a:cubicBezTo>
                  <a:cubicBezTo>
                    <a:pt x="725" y="779"/>
                    <a:pt x="725" y="779"/>
                    <a:pt x="725" y="779"/>
                  </a:cubicBezTo>
                  <a:close/>
                  <a:moveTo>
                    <a:pt x="725" y="782"/>
                  </a:moveTo>
                  <a:cubicBezTo>
                    <a:pt x="725" y="781"/>
                    <a:pt x="724" y="782"/>
                    <a:pt x="724" y="782"/>
                  </a:cubicBezTo>
                  <a:cubicBezTo>
                    <a:pt x="724" y="782"/>
                    <a:pt x="723" y="782"/>
                    <a:pt x="723" y="782"/>
                  </a:cubicBezTo>
                  <a:cubicBezTo>
                    <a:pt x="723" y="781"/>
                    <a:pt x="725" y="782"/>
                    <a:pt x="725" y="782"/>
                  </a:cubicBezTo>
                  <a:close/>
                  <a:moveTo>
                    <a:pt x="724" y="783"/>
                  </a:moveTo>
                  <a:cubicBezTo>
                    <a:pt x="724" y="783"/>
                    <a:pt x="723" y="783"/>
                    <a:pt x="723" y="783"/>
                  </a:cubicBezTo>
                  <a:cubicBezTo>
                    <a:pt x="724" y="783"/>
                    <a:pt x="724" y="783"/>
                    <a:pt x="724" y="783"/>
                  </a:cubicBezTo>
                  <a:close/>
                  <a:moveTo>
                    <a:pt x="773" y="780"/>
                  </a:moveTo>
                  <a:cubicBezTo>
                    <a:pt x="773" y="781"/>
                    <a:pt x="772" y="780"/>
                    <a:pt x="773" y="780"/>
                  </a:cubicBezTo>
                  <a:cubicBezTo>
                    <a:pt x="773" y="780"/>
                    <a:pt x="773" y="780"/>
                    <a:pt x="773" y="780"/>
                  </a:cubicBezTo>
                  <a:close/>
                  <a:moveTo>
                    <a:pt x="723" y="786"/>
                  </a:moveTo>
                  <a:cubicBezTo>
                    <a:pt x="723" y="787"/>
                    <a:pt x="724" y="785"/>
                    <a:pt x="725" y="785"/>
                  </a:cubicBezTo>
                  <a:cubicBezTo>
                    <a:pt x="725" y="785"/>
                    <a:pt x="725" y="787"/>
                    <a:pt x="725" y="787"/>
                  </a:cubicBezTo>
                  <a:cubicBezTo>
                    <a:pt x="725" y="787"/>
                    <a:pt x="725" y="787"/>
                    <a:pt x="726" y="787"/>
                  </a:cubicBezTo>
                  <a:cubicBezTo>
                    <a:pt x="726" y="787"/>
                    <a:pt x="726" y="787"/>
                    <a:pt x="726" y="787"/>
                  </a:cubicBezTo>
                  <a:cubicBezTo>
                    <a:pt x="726" y="787"/>
                    <a:pt x="726" y="787"/>
                    <a:pt x="726" y="787"/>
                  </a:cubicBezTo>
                  <a:cubicBezTo>
                    <a:pt x="726" y="787"/>
                    <a:pt x="726" y="787"/>
                    <a:pt x="726" y="787"/>
                  </a:cubicBezTo>
                  <a:cubicBezTo>
                    <a:pt x="726" y="787"/>
                    <a:pt x="726" y="787"/>
                    <a:pt x="726" y="787"/>
                  </a:cubicBezTo>
                  <a:cubicBezTo>
                    <a:pt x="725" y="787"/>
                    <a:pt x="725" y="787"/>
                    <a:pt x="726" y="787"/>
                  </a:cubicBezTo>
                  <a:cubicBezTo>
                    <a:pt x="725" y="788"/>
                    <a:pt x="725" y="788"/>
                    <a:pt x="725" y="788"/>
                  </a:cubicBezTo>
                  <a:cubicBezTo>
                    <a:pt x="725" y="788"/>
                    <a:pt x="725" y="788"/>
                    <a:pt x="725" y="788"/>
                  </a:cubicBezTo>
                  <a:cubicBezTo>
                    <a:pt x="725" y="788"/>
                    <a:pt x="725" y="788"/>
                    <a:pt x="725" y="788"/>
                  </a:cubicBezTo>
                  <a:cubicBezTo>
                    <a:pt x="725" y="788"/>
                    <a:pt x="725" y="788"/>
                    <a:pt x="725" y="788"/>
                  </a:cubicBezTo>
                  <a:cubicBezTo>
                    <a:pt x="725" y="788"/>
                    <a:pt x="725" y="788"/>
                    <a:pt x="725" y="788"/>
                  </a:cubicBezTo>
                  <a:cubicBezTo>
                    <a:pt x="725" y="788"/>
                    <a:pt x="725" y="788"/>
                    <a:pt x="725" y="789"/>
                  </a:cubicBezTo>
                  <a:cubicBezTo>
                    <a:pt x="725" y="789"/>
                    <a:pt x="725" y="789"/>
                    <a:pt x="725" y="789"/>
                  </a:cubicBezTo>
                  <a:cubicBezTo>
                    <a:pt x="725" y="789"/>
                    <a:pt x="725" y="789"/>
                    <a:pt x="725" y="789"/>
                  </a:cubicBezTo>
                  <a:cubicBezTo>
                    <a:pt x="725" y="789"/>
                    <a:pt x="725" y="789"/>
                    <a:pt x="725" y="789"/>
                  </a:cubicBezTo>
                  <a:cubicBezTo>
                    <a:pt x="725" y="789"/>
                    <a:pt x="725" y="789"/>
                    <a:pt x="725" y="789"/>
                  </a:cubicBezTo>
                  <a:cubicBezTo>
                    <a:pt x="725" y="789"/>
                    <a:pt x="725" y="790"/>
                    <a:pt x="725" y="790"/>
                  </a:cubicBezTo>
                  <a:cubicBezTo>
                    <a:pt x="725" y="790"/>
                    <a:pt x="726" y="790"/>
                    <a:pt x="726" y="790"/>
                  </a:cubicBezTo>
                  <a:cubicBezTo>
                    <a:pt x="726" y="790"/>
                    <a:pt x="726" y="790"/>
                    <a:pt x="726" y="790"/>
                  </a:cubicBezTo>
                  <a:cubicBezTo>
                    <a:pt x="726" y="790"/>
                    <a:pt x="726" y="790"/>
                    <a:pt x="727" y="790"/>
                  </a:cubicBezTo>
                  <a:cubicBezTo>
                    <a:pt x="727" y="790"/>
                    <a:pt x="726" y="791"/>
                    <a:pt x="726" y="791"/>
                  </a:cubicBezTo>
                  <a:cubicBezTo>
                    <a:pt x="727" y="791"/>
                    <a:pt x="728" y="791"/>
                    <a:pt x="729" y="791"/>
                  </a:cubicBezTo>
                  <a:cubicBezTo>
                    <a:pt x="729" y="790"/>
                    <a:pt x="729" y="790"/>
                    <a:pt x="729" y="789"/>
                  </a:cubicBezTo>
                  <a:cubicBezTo>
                    <a:pt x="729" y="789"/>
                    <a:pt x="729" y="789"/>
                    <a:pt x="729" y="789"/>
                  </a:cubicBezTo>
                  <a:cubicBezTo>
                    <a:pt x="729" y="789"/>
                    <a:pt x="730" y="789"/>
                    <a:pt x="729" y="789"/>
                  </a:cubicBezTo>
                  <a:cubicBezTo>
                    <a:pt x="730" y="788"/>
                    <a:pt x="731" y="787"/>
                    <a:pt x="730" y="787"/>
                  </a:cubicBezTo>
                  <a:cubicBezTo>
                    <a:pt x="730" y="786"/>
                    <a:pt x="731" y="786"/>
                    <a:pt x="731" y="786"/>
                  </a:cubicBezTo>
                  <a:cubicBezTo>
                    <a:pt x="731" y="786"/>
                    <a:pt x="731" y="786"/>
                    <a:pt x="731" y="786"/>
                  </a:cubicBezTo>
                  <a:cubicBezTo>
                    <a:pt x="731" y="786"/>
                    <a:pt x="732" y="786"/>
                    <a:pt x="733" y="785"/>
                  </a:cubicBezTo>
                  <a:cubicBezTo>
                    <a:pt x="733" y="785"/>
                    <a:pt x="733" y="785"/>
                    <a:pt x="733" y="785"/>
                  </a:cubicBezTo>
                  <a:cubicBezTo>
                    <a:pt x="733" y="785"/>
                    <a:pt x="733" y="785"/>
                    <a:pt x="733" y="785"/>
                  </a:cubicBezTo>
                  <a:cubicBezTo>
                    <a:pt x="733" y="785"/>
                    <a:pt x="733" y="785"/>
                    <a:pt x="734" y="785"/>
                  </a:cubicBezTo>
                  <a:cubicBezTo>
                    <a:pt x="734" y="785"/>
                    <a:pt x="734" y="785"/>
                    <a:pt x="735" y="785"/>
                  </a:cubicBezTo>
                  <a:cubicBezTo>
                    <a:pt x="735" y="786"/>
                    <a:pt x="736" y="786"/>
                    <a:pt x="736" y="787"/>
                  </a:cubicBezTo>
                  <a:cubicBezTo>
                    <a:pt x="737" y="787"/>
                    <a:pt x="737" y="787"/>
                    <a:pt x="737" y="787"/>
                  </a:cubicBezTo>
                  <a:cubicBezTo>
                    <a:pt x="737" y="787"/>
                    <a:pt x="738" y="785"/>
                    <a:pt x="738" y="785"/>
                  </a:cubicBezTo>
                  <a:cubicBezTo>
                    <a:pt x="738" y="785"/>
                    <a:pt x="738" y="785"/>
                    <a:pt x="738" y="785"/>
                  </a:cubicBezTo>
                  <a:cubicBezTo>
                    <a:pt x="738" y="784"/>
                    <a:pt x="738" y="784"/>
                    <a:pt x="738" y="784"/>
                  </a:cubicBezTo>
                  <a:cubicBezTo>
                    <a:pt x="738" y="784"/>
                    <a:pt x="739" y="784"/>
                    <a:pt x="739" y="783"/>
                  </a:cubicBezTo>
                  <a:cubicBezTo>
                    <a:pt x="739" y="783"/>
                    <a:pt x="739" y="783"/>
                    <a:pt x="740" y="783"/>
                  </a:cubicBezTo>
                  <a:cubicBezTo>
                    <a:pt x="740" y="783"/>
                    <a:pt x="740" y="783"/>
                    <a:pt x="740" y="783"/>
                  </a:cubicBezTo>
                  <a:cubicBezTo>
                    <a:pt x="741" y="783"/>
                    <a:pt x="740" y="782"/>
                    <a:pt x="740" y="782"/>
                  </a:cubicBezTo>
                  <a:cubicBezTo>
                    <a:pt x="741" y="782"/>
                    <a:pt x="740" y="781"/>
                    <a:pt x="739" y="781"/>
                  </a:cubicBezTo>
                  <a:cubicBezTo>
                    <a:pt x="739" y="781"/>
                    <a:pt x="740" y="780"/>
                    <a:pt x="740" y="779"/>
                  </a:cubicBezTo>
                  <a:cubicBezTo>
                    <a:pt x="740" y="779"/>
                    <a:pt x="740" y="779"/>
                    <a:pt x="740" y="779"/>
                  </a:cubicBezTo>
                  <a:cubicBezTo>
                    <a:pt x="740" y="779"/>
                    <a:pt x="740" y="779"/>
                    <a:pt x="739" y="779"/>
                  </a:cubicBezTo>
                  <a:cubicBezTo>
                    <a:pt x="739" y="779"/>
                    <a:pt x="739" y="779"/>
                    <a:pt x="739" y="779"/>
                  </a:cubicBezTo>
                  <a:cubicBezTo>
                    <a:pt x="739" y="779"/>
                    <a:pt x="739" y="779"/>
                    <a:pt x="739" y="779"/>
                  </a:cubicBezTo>
                  <a:cubicBezTo>
                    <a:pt x="738" y="779"/>
                    <a:pt x="738" y="779"/>
                    <a:pt x="737" y="779"/>
                  </a:cubicBezTo>
                  <a:cubicBezTo>
                    <a:pt x="737" y="778"/>
                    <a:pt x="737" y="778"/>
                    <a:pt x="736" y="778"/>
                  </a:cubicBezTo>
                  <a:cubicBezTo>
                    <a:pt x="736" y="778"/>
                    <a:pt x="736" y="778"/>
                    <a:pt x="736" y="778"/>
                  </a:cubicBezTo>
                  <a:cubicBezTo>
                    <a:pt x="736" y="778"/>
                    <a:pt x="736" y="778"/>
                    <a:pt x="735" y="778"/>
                  </a:cubicBezTo>
                  <a:cubicBezTo>
                    <a:pt x="735" y="778"/>
                    <a:pt x="735" y="778"/>
                    <a:pt x="735" y="778"/>
                  </a:cubicBezTo>
                  <a:cubicBezTo>
                    <a:pt x="735" y="778"/>
                    <a:pt x="735" y="778"/>
                    <a:pt x="735" y="778"/>
                  </a:cubicBezTo>
                  <a:cubicBezTo>
                    <a:pt x="735" y="778"/>
                    <a:pt x="735" y="778"/>
                    <a:pt x="735" y="778"/>
                  </a:cubicBezTo>
                  <a:cubicBezTo>
                    <a:pt x="734" y="779"/>
                    <a:pt x="734" y="779"/>
                    <a:pt x="734" y="779"/>
                  </a:cubicBezTo>
                  <a:cubicBezTo>
                    <a:pt x="734" y="779"/>
                    <a:pt x="733" y="779"/>
                    <a:pt x="733" y="779"/>
                  </a:cubicBezTo>
                  <a:cubicBezTo>
                    <a:pt x="733" y="780"/>
                    <a:pt x="733" y="781"/>
                    <a:pt x="732" y="781"/>
                  </a:cubicBezTo>
                  <a:cubicBezTo>
                    <a:pt x="732" y="781"/>
                    <a:pt x="732" y="781"/>
                    <a:pt x="732" y="781"/>
                  </a:cubicBezTo>
                  <a:cubicBezTo>
                    <a:pt x="731" y="781"/>
                    <a:pt x="730" y="781"/>
                    <a:pt x="729" y="782"/>
                  </a:cubicBezTo>
                  <a:cubicBezTo>
                    <a:pt x="729" y="781"/>
                    <a:pt x="729" y="781"/>
                    <a:pt x="729" y="781"/>
                  </a:cubicBezTo>
                  <a:cubicBezTo>
                    <a:pt x="729" y="781"/>
                    <a:pt x="729" y="780"/>
                    <a:pt x="729" y="780"/>
                  </a:cubicBezTo>
                  <a:cubicBezTo>
                    <a:pt x="729" y="780"/>
                    <a:pt x="729" y="780"/>
                    <a:pt x="729" y="780"/>
                  </a:cubicBezTo>
                  <a:cubicBezTo>
                    <a:pt x="728" y="780"/>
                    <a:pt x="727" y="781"/>
                    <a:pt x="727" y="782"/>
                  </a:cubicBezTo>
                  <a:cubicBezTo>
                    <a:pt x="727" y="782"/>
                    <a:pt x="727" y="783"/>
                    <a:pt x="727" y="783"/>
                  </a:cubicBezTo>
                  <a:cubicBezTo>
                    <a:pt x="727" y="783"/>
                    <a:pt x="727" y="783"/>
                    <a:pt x="727" y="783"/>
                  </a:cubicBezTo>
                  <a:cubicBezTo>
                    <a:pt x="726" y="784"/>
                    <a:pt x="723" y="786"/>
                    <a:pt x="723" y="786"/>
                  </a:cubicBezTo>
                  <a:close/>
                  <a:moveTo>
                    <a:pt x="725" y="788"/>
                  </a:moveTo>
                  <a:cubicBezTo>
                    <a:pt x="725" y="788"/>
                    <a:pt x="725" y="788"/>
                    <a:pt x="725" y="788"/>
                  </a:cubicBezTo>
                  <a:cubicBezTo>
                    <a:pt x="725" y="788"/>
                    <a:pt x="725" y="788"/>
                    <a:pt x="725" y="788"/>
                  </a:cubicBezTo>
                  <a:cubicBezTo>
                    <a:pt x="725" y="788"/>
                    <a:pt x="725" y="788"/>
                    <a:pt x="725" y="788"/>
                  </a:cubicBezTo>
                  <a:close/>
                  <a:moveTo>
                    <a:pt x="738" y="777"/>
                  </a:moveTo>
                  <a:cubicBezTo>
                    <a:pt x="738" y="777"/>
                    <a:pt x="737" y="778"/>
                    <a:pt x="737" y="777"/>
                  </a:cubicBezTo>
                  <a:cubicBezTo>
                    <a:pt x="737" y="777"/>
                    <a:pt x="737" y="777"/>
                    <a:pt x="738" y="777"/>
                  </a:cubicBezTo>
                  <a:close/>
                  <a:moveTo>
                    <a:pt x="742" y="777"/>
                  </a:moveTo>
                  <a:cubicBezTo>
                    <a:pt x="742" y="777"/>
                    <a:pt x="742" y="777"/>
                    <a:pt x="742" y="778"/>
                  </a:cubicBezTo>
                  <a:cubicBezTo>
                    <a:pt x="742" y="778"/>
                    <a:pt x="742" y="778"/>
                    <a:pt x="742" y="778"/>
                  </a:cubicBezTo>
                  <a:cubicBezTo>
                    <a:pt x="742" y="779"/>
                    <a:pt x="741" y="780"/>
                    <a:pt x="740" y="779"/>
                  </a:cubicBezTo>
                  <a:cubicBezTo>
                    <a:pt x="740" y="779"/>
                    <a:pt x="740" y="779"/>
                    <a:pt x="740" y="779"/>
                  </a:cubicBezTo>
                  <a:cubicBezTo>
                    <a:pt x="740" y="778"/>
                    <a:pt x="740" y="778"/>
                    <a:pt x="740" y="778"/>
                  </a:cubicBezTo>
                  <a:cubicBezTo>
                    <a:pt x="740" y="778"/>
                    <a:pt x="740" y="778"/>
                    <a:pt x="741" y="778"/>
                  </a:cubicBezTo>
                  <a:cubicBezTo>
                    <a:pt x="741" y="778"/>
                    <a:pt x="741" y="778"/>
                    <a:pt x="741" y="777"/>
                  </a:cubicBezTo>
                  <a:cubicBezTo>
                    <a:pt x="741" y="777"/>
                    <a:pt x="742" y="777"/>
                    <a:pt x="742" y="776"/>
                  </a:cubicBezTo>
                  <a:cubicBezTo>
                    <a:pt x="743" y="776"/>
                    <a:pt x="743" y="776"/>
                    <a:pt x="743" y="776"/>
                  </a:cubicBezTo>
                  <a:cubicBezTo>
                    <a:pt x="743" y="776"/>
                    <a:pt x="742" y="777"/>
                    <a:pt x="742" y="777"/>
                  </a:cubicBezTo>
                  <a:cubicBezTo>
                    <a:pt x="742" y="777"/>
                    <a:pt x="742" y="777"/>
                    <a:pt x="742" y="777"/>
                  </a:cubicBezTo>
                  <a:close/>
                  <a:moveTo>
                    <a:pt x="728" y="779"/>
                  </a:moveTo>
                  <a:cubicBezTo>
                    <a:pt x="727" y="780"/>
                    <a:pt x="728" y="779"/>
                    <a:pt x="728" y="779"/>
                  </a:cubicBezTo>
                  <a:cubicBezTo>
                    <a:pt x="728" y="779"/>
                    <a:pt x="728" y="779"/>
                    <a:pt x="728" y="779"/>
                  </a:cubicBezTo>
                  <a:close/>
                  <a:moveTo>
                    <a:pt x="771" y="778"/>
                  </a:moveTo>
                  <a:cubicBezTo>
                    <a:pt x="771" y="778"/>
                    <a:pt x="771" y="778"/>
                    <a:pt x="771" y="778"/>
                  </a:cubicBezTo>
                  <a:cubicBezTo>
                    <a:pt x="772" y="778"/>
                    <a:pt x="771" y="778"/>
                    <a:pt x="771" y="778"/>
                  </a:cubicBezTo>
                  <a:close/>
                  <a:moveTo>
                    <a:pt x="723" y="782"/>
                  </a:moveTo>
                  <a:cubicBezTo>
                    <a:pt x="723" y="783"/>
                    <a:pt x="723" y="783"/>
                    <a:pt x="722" y="783"/>
                  </a:cubicBezTo>
                  <a:cubicBezTo>
                    <a:pt x="722" y="782"/>
                    <a:pt x="723" y="782"/>
                    <a:pt x="723" y="782"/>
                  </a:cubicBezTo>
                  <a:close/>
                  <a:moveTo>
                    <a:pt x="208" y="836"/>
                  </a:moveTo>
                  <a:cubicBezTo>
                    <a:pt x="208" y="838"/>
                    <a:pt x="204" y="838"/>
                    <a:pt x="203" y="839"/>
                  </a:cubicBezTo>
                  <a:cubicBezTo>
                    <a:pt x="203" y="837"/>
                    <a:pt x="205" y="838"/>
                    <a:pt x="205" y="837"/>
                  </a:cubicBezTo>
                  <a:cubicBezTo>
                    <a:pt x="205" y="837"/>
                    <a:pt x="209" y="834"/>
                    <a:pt x="208" y="836"/>
                  </a:cubicBezTo>
                  <a:close/>
                  <a:moveTo>
                    <a:pt x="741" y="1035"/>
                  </a:moveTo>
                  <a:cubicBezTo>
                    <a:pt x="741" y="1036"/>
                    <a:pt x="741" y="1035"/>
                    <a:pt x="741" y="1035"/>
                  </a:cubicBezTo>
                  <a:cubicBezTo>
                    <a:pt x="741" y="1036"/>
                    <a:pt x="741" y="1035"/>
                    <a:pt x="741" y="1035"/>
                  </a:cubicBezTo>
                  <a:close/>
                  <a:moveTo>
                    <a:pt x="752" y="1041"/>
                  </a:moveTo>
                  <a:cubicBezTo>
                    <a:pt x="752" y="1041"/>
                    <a:pt x="752" y="1041"/>
                    <a:pt x="752" y="1041"/>
                  </a:cubicBezTo>
                  <a:cubicBezTo>
                    <a:pt x="752" y="1041"/>
                    <a:pt x="752" y="1041"/>
                    <a:pt x="752" y="1041"/>
                  </a:cubicBezTo>
                  <a:cubicBezTo>
                    <a:pt x="750" y="1042"/>
                    <a:pt x="746" y="1040"/>
                    <a:pt x="745" y="1039"/>
                  </a:cubicBezTo>
                  <a:cubicBezTo>
                    <a:pt x="745" y="1039"/>
                    <a:pt x="754" y="1040"/>
                    <a:pt x="754" y="1040"/>
                  </a:cubicBezTo>
                  <a:cubicBezTo>
                    <a:pt x="754" y="1041"/>
                    <a:pt x="752" y="1041"/>
                    <a:pt x="752" y="1041"/>
                  </a:cubicBezTo>
                  <a:close/>
                  <a:moveTo>
                    <a:pt x="751" y="1035"/>
                  </a:moveTo>
                  <a:cubicBezTo>
                    <a:pt x="751" y="1036"/>
                    <a:pt x="749" y="1036"/>
                    <a:pt x="749" y="1036"/>
                  </a:cubicBezTo>
                  <a:cubicBezTo>
                    <a:pt x="748" y="1036"/>
                    <a:pt x="747" y="1035"/>
                    <a:pt x="747" y="1034"/>
                  </a:cubicBezTo>
                  <a:cubicBezTo>
                    <a:pt x="745" y="1035"/>
                    <a:pt x="746" y="1033"/>
                    <a:pt x="745" y="1034"/>
                  </a:cubicBezTo>
                  <a:cubicBezTo>
                    <a:pt x="744" y="1031"/>
                    <a:pt x="750" y="1035"/>
                    <a:pt x="751" y="1035"/>
                  </a:cubicBezTo>
                  <a:close/>
                  <a:moveTo>
                    <a:pt x="666" y="1100"/>
                  </a:moveTo>
                  <a:cubicBezTo>
                    <a:pt x="666" y="1100"/>
                    <a:pt x="666" y="1101"/>
                    <a:pt x="666" y="1101"/>
                  </a:cubicBezTo>
                  <a:cubicBezTo>
                    <a:pt x="665" y="1101"/>
                    <a:pt x="664" y="1102"/>
                    <a:pt x="663" y="1102"/>
                  </a:cubicBezTo>
                  <a:cubicBezTo>
                    <a:pt x="663" y="1102"/>
                    <a:pt x="663" y="1102"/>
                    <a:pt x="663" y="1102"/>
                  </a:cubicBezTo>
                  <a:cubicBezTo>
                    <a:pt x="662" y="1101"/>
                    <a:pt x="665" y="1100"/>
                    <a:pt x="666" y="1099"/>
                  </a:cubicBezTo>
                  <a:cubicBezTo>
                    <a:pt x="666" y="1099"/>
                    <a:pt x="666" y="1100"/>
                    <a:pt x="666" y="1099"/>
                  </a:cubicBezTo>
                  <a:cubicBezTo>
                    <a:pt x="667" y="1100"/>
                    <a:pt x="666" y="1100"/>
                    <a:pt x="666" y="1100"/>
                  </a:cubicBezTo>
                  <a:close/>
                  <a:moveTo>
                    <a:pt x="680" y="1011"/>
                  </a:moveTo>
                  <a:cubicBezTo>
                    <a:pt x="680" y="1011"/>
                    <a:pt x="680" y="1011"/>
                    <a:pt x="680" y="1011"/>
                  </a:cubicBezTo>
                  <a:cubicBezTo>
                    <a:pt x="680" y="1011"/>
                    <a:pt x="679" y="1010"/>
                    <a:pt x="680" y="1010"/>
                  </a:cubicBezTo>
                  <a:cubicBezTo>
                    <a:pt x="680" y="1010"/>
                    <a:pt x="680" y="1010"/>
                    <a:pt x="680" y="1011"/>
                  </a:cubicBezTo>
                  <a:close/>
                  <a:moveTo>
                    <a:pt x="690" y="1000"/>
                  </a:moveTo>
                  <a:cubicBezTo>
                    <a:pt x="690" y="1000"/>
                    <a:pt x="689" y="1002"/>
                    <a:pt x="689" y="1002"/>
                  </a:cubicBezTo>
                  <a:cubicBezTo>
                    <a:pt x="688" y="1001"/>
                    <a:pt x="690" y="1000"/>
                    <a:pt x="689" y="1000"/>
                  </a:cubicBezTo>
                  <a:cubicBezTo>
                    <a:pt x="689" y="1000"/>
                    <a:pt x="689" y="999"/>
                    <a:pt x="689" y="998"/>
                  </a:cubicBezTo>
                  <a:cubicBezTo>
                    <a:pt x="689" y="998"/>
                    <a:pt x="690" y="1000"/>
                    <a:pt x="690" y="1000"/>
                  </a:cubicBezTo>
                  <a:close/>
                  <a:moveTo>
                    <a:pt x="688" y="1002"/>
                  </a:moveTo>
                  <a:cubicBezTo>
                    <a:pt x="689" y="1002"/>
                    <a:pt x="689" y="1003"/>
                    <a:pt x="689" y="1003"/>
                  </a:cubicBezTo>
                  <a:cubicBezTo>
                    <a:pt x="689" y="1003"/>
                    <a:pt x="688" y="1002"/>
                    <a:pt x="688" y="1002"/>
                  </a:cubicBezTo>
                  <a:cubicBezTo>
                    <a:pt x="688" y="1002"/>
                    <a:pt x="688" y="1002"/>
                    <a:pt x="688" y="1002"/>
                  </a:cubicBezTo>
                  <a:close/>
                  <a:moveTo>
                    <a:pt x="690" y="1003"/>
                  </a:moveTo>
                  <a:cubicBezTo>
                    <a:pt x="690" y="1003"/>
                    <a:pt x="690" y="1004"/>
                    <a:pt x="689" y="1004"/>
                  </a:cubicBezTo>
                  <a:cubicBezTo>
                    <a:pt x="689" y="1004"/>
                    <a:pt x="689" y="1003"/>
                    <a:pt x="689" y="1003"/>
                  </a:cubicBezTo>
                  <a:cubicBezTo>
                    <a:pt x="689" y="1003"/>
                    <a:pt x="689" y="1003"/>
                    <a:pt x="690" y="1003"/>
                  </a:cubicBezTo>
                  <a:close/>
                  <a:moveTo>
                    <a:pt x="662" y="1086"/>
                  </a:moveTo>
                  <a:cubicBezTo>
                    <a:pt x="662" y="1087"/>
                    <a:pt x="659" y="1087"/>
                    <a:pt x="658" y="1087"/>
                  </a:cubicBezTo>
                  <a:cubicBezTo>
                    <a:pt x="657" y="1087"/>
                    <a:pt x="655" y="1088"/>
                    <a:pt x="654" y="1088"/>
                  </a:cubicBezTo>
                  <a:cubicBezTo>
                    <a:pt x="654" y="1088"/>
                    <a:pt x="654" y="1088"/>
                    <a:pt x="654" y="1088"/>
                  </a:cubicBezTo>
                  <a:cubicBezTo>
                    <a:pt x="653" y="1088"/>
                    <a:pt x="653" y="1088"/>
                    <a:pt x="652" y="1088"/>
                  </a:cubicBezTo>
                  <a:cubicBezTo>
                    <a:pt x="652" y="1089"/>
                    <a:pt x="650" y="1089"/>
                    <a:pt x="649" y="1088"/>
                  </a:cubicBezTo>
                  <a:cubicBezTo>
                    <a:pt x="648" y="1089"/>
                    <a:pt x="647" y="1088"/>
                    <a:pt x="647" y="1088"/>
                  </a:cubicBezTo>
                  <a:cubicBezTo>
                    <a:pt x="646" y="1088"/>
                    <a:pt x="646" y="1088"/>
                    <a:pt x="646" y="1088"/>
                  </a:cubicBezTo>
                  <a:cubicBezTo>
                    <a:pt x="645" y="1088"/>
                    <a:pt x="645" y="1088"/>
                    <a:pt x="645" y="1088"/>
                  </a:cubicBezTo>
                  <a:cubicBezTo>
                    <a:pt x="645" y="1088"/>
                    <a:pt x="644" y="1088"/>
                    <a:pt x="644" y="1088"/>
                  </a:cubicBezTo>
                  <a:cubicBezTo>
                    <a:pt x="643" y="1088"/>
                    <a:pt x="642" y="1088"/>
                    <a:pt x="642" y="1087"/>
                  </a:cubicBezTo>
                  <a:cubicBezTo>
                    <a:pt x="642" y="1086"/>
                    <a:pt x="642" y="1086"/>
                    <a:pt x="642" y="1086"/>
                  </a:cubicBezTo>
                  <a:cubicBezTo>
                    <a:pt x="642" y="1086"/>
                    <a:pt x="643" y="1086"/>
                    <a:pt x="642" y="1085"/>
                  </a:cubicBezTo>
                  <a:cubicBezTo>
                    <a:pt x="643" y="1086"/>
                    <a:pt x="645" y="1084"/>
                    <a:pt x="646" y="1084"/>
                  </a:cubicBezTo>
                  <a:cubicBezTo>
                    <a:pt x="646" y="1084"/>
                    <a:pt x="648" y="1084"/>
                    <a:pt x="647" y="1084"/>
                  </a:cubicBezTo>
                  <a:cubicBezTo>
                    <a:pt x="648" y="1085"/>
                    <a:pt x="649" y="1085"/>
                    <a:pt x="650" y="1085"/>
                  </a:cubicBezTo>
                  <a:cubicBezTo>
                    <a:pt x="651" y="1085"/>
                    <a:pt x="652" y="1086"/>
                    <a:pt x="653" y="1086"/>
                  </a:cubicBezTo>
                  <a:cubicBezTo>
                    <a:pt x="654" y="1086"/>
                    <a:pt x="655" y="1086"/>
                    <a:pt x="655" y="1086"/>
                  </a:cubicBezTo>
                  <a:cubicBezTo>
                    <a:pt x="656" y="1086"/>
                    <a:pt x="656" y="1085"/>
                    <a:pt x="657" y="1085"/>
                  </a:cubicBezTo>
                  <a:cubicBezTo>
                    <a:pt x="657" y="1086"/>
                    <a:pt x="659" y="1087"/>
                    <a:pt x="660" y="1086"/>
                  </a:cubicBezTo>
                  <a:cubicBezTo>
                    <a:pt x="660" y="1086"/>
                    <a:pt x="660" y="1086"/>
                    <a:pt x="660" y="1085"/>
                  </a:cubicBezTo>
                  <a:cubicBezTo>
                    <a:pt x="661" y="1085"/>
                    <a:pt x="661" y="1085"/>
                    <a:pt x="662" y="1085"/>
                  </a:cubicBezTo>
                  <a:cubicBezTo>
                    <a:pt x="662" y="1085"/>
                    <a:pt x="663" y="1083"/>
                    <a:pt x="663" y="1083"/>
                  </a:cubicBezTo>
                  <a:cubicBezTo>
                    <a:pt x="663" y="1083"/>
                    <a:pt x="662" y="1084"/>
                    <a:pt x="662" y="1084"/>
                  </a:cubicBezTo>
                  <a:cubicBezTo>
                    <a:pt x="662" y="1083"/>
                    <a:pt x="662" y="1083"/>
                    <a:pt x="662" y="1083"/>
                  </a:cubicBezTo>
                  <a:cubicBezTo>
                    <a:pt x="663" y="1083"/>
                    <a:pt x="663" y="1083"/>
                    <a:pt x="663" y="1083"/>
                  </a:cubicBezTo>
                  <a:cubicBezTo>
                    <a:pt x="664" y="1085"/>
                    <a:pt x="662" y="1084"/>
                    <a:pt x="662" y="1086"/>
                  </a:cubicBezTo>
                  <a:cubicBezTo>
                    <a:pt x="662" y="1086"/>
                    <a:pt x="662" y="1086"/>
                    <a:pt x="662" y="1086"/>
                  </a:cubicBezTo>
                  <a:close/>
                  <a:moveTo>
                    <a:pt x="678" y="1090"/>
                  </a:moveTo>
                  <a:cubicBezTo>
                    <a:pt x="678" y="1091"/>
                    <a:pt x="677" y="1090"/>
                    <a:pt x="677" y="1091"/>
                  </a:cubicBezTo>
                  <a:cubicBezTo>
                    <a:pt x="677" y="1091"/>
                    <a:pt x="677" y="1092"/>
                    <a:pt x="678" y="1092"/>
                  </a:cubicBezTo>
                  <a:cubicBezTo>
                    <a:pt x="677" y="1093"/>
                    <a:pt x="676" y="1095"/>
                    <a:pt x="675" y="1095"/>
                  </a:cubicBezTo>
                  <a:cubicBezTo>
                    <a:pt x="672" y="1097"/>
                    <a:pt x="669" y="1098"/>
                    <a:pt x="667" y="1098"/>
                  </a:cubicBezTo>
                  <a:cubicBezTo>
                    <a:pt x="667" y="1098"/>
                    <a:pt x="667" y="1098"/>
                    <a:pt x="667" y="1098"/>
                  </a:cubicBezTo>
                  <a:cubicBezTo>
                    <a:pt x="667" y="1098"/>
                    <a:pt x="667" y="1097"/>
                    <a:pt x="668" y="1097"/>
                  </a:cubicBezTo>
                  <a:cubicBezTo>
                    <a:pt x="668" y="1097"/>
                    <a:pt x="668" y="1097"/>
                    <a:pt x="668" y="1096"/>
                  </a:cubicBezTo>
                  <a:cubicBezTo>
                    <a:pt x="669" y="1096"/>
                    <a:pt x="667" y="1096"/>
                    <a:pt x="667" y="1096"/>
                  </a:cubicBezTo>
                  <a:cubicBezTo>
                    <a:pt x="667" y="1096"/>
                    <a:pt x="667" y="1095"/>
                    <a:pt x="667" y="1095"/>
                  </a:cubicBezTo>
                  <a:cubicBezTo>
                    <a:pt x="668" y="1095"/>
                    <a:pt x="668" y="1094"/>
                    <a:pt x="668" y="1093"/>
                  </a:cubicBezTo>
                  <a:cubicBezTo>
                    <a:pt x="668" y="1093"/>
                    <a:pt x="668" y="1093"/>
                    <a:pt x="668" y="1093"/>
                  </a:cubicBezTo>
                  <a:cubicBezTo>
                    <a:pt x="669" y="1093"/>
                    <a:pt x="670" y="1092"/>
                    <a:pt x="670" y="1091"/>
                  </a:cubicBezTo>
                  <a:cubicBezTo>
                    <a:pt x="671" y="1091"/>
                    <a:pt x="672" y="1093"/>
                    <a:pt x="673" y="1092"/>
                  </a:cubicBezTo>
                  <a:cubicBezTo>
                    <a:pt x="673" y="1092"/>
                    <a:pt x="674" y="1090"/>
                    <a:pt x="674" y="1090"/>
                  </a:cubicBezTo>
                  <a:cubicBezTo>
                    <a:pt x="674" y="1090"/>
                    <a:pt x="674" y="1090"/>
                    <a:pt x="674" y="1090"/>
                  </a:cubicBezTo>
                  <a:cubicBezTo>
                    <a:pt x="675" y="1090"/>
                    <a:pt x="675" y="1090"/>
                    <a:pt x="675" y="1089"/>
                  </a:cubicBezTo>
                  <a:cubicBezTo>
                    <a:pt x="675" y="1089"/>
                    <a:pt x="675" y="1089"/>
                    <a:pt x="675" y="1089"/>
                  </a:cubicBezTo>
                  <a:cubicBezTo>
                    <a:pt x="676" y="1089"/>
                    <a:pt x="676" y="1089"/>
                    <a:pt x="676" y="1089"/>
                  </a:cubicBezTo>
                  <a:cubicBezTo>
                    <a:pt x="677" y="1089"/>
                    <a:pt x="676" y="1089"/>
                    <a:pt x="678" y="1089"/>
                  </a:cubicBezTo>
                  <a:cubicBezTo>
                    <a:pt x="678" y="1089"/>
                    <a:pt x="678" y="1090"/>
                    <a:pt x="678" y="1090"/>
                  </a:cubicBezTo>
                  <a:close/>
                  <a:moveTo>
                    <a:pt x="699" y="1013"/>
                  </a:moveTo>
                  <a:cubicBezTo>
                    <a:pt x="700" y="1012"/>
                    <a:pt x="702" y="1010"/>
                    <a:pt x="702" y="1012"/>
                  </a:cubicBezTo>
                  <a:cubicBezTo>
                    <a:pt x="702" y="1013"/>
                    <a:pt x="700" y="1015"/>
                    <a:pt x="699" y="1015"/>
                  </a:cubicBezTo>
                  <a:cubicBezTo>
                    <a:pt x="699" y="1014"/>
                    <a:pt x="699" y="1014"/>
                    <a:pt x="699" y="1013"/>
                  </a:cubicBezTo>
                  <a:close/>
                  <a:moveTo>
                    <a:pt x="679" y="1041"/>
                  </a:moveTo>
                  <a:cubicBezTo>
                    <a:pt x="679" y="1041"/>
                    <a:pt x="674" y="1042"/>
                    <a:pt x="673" y="1042"/>
                  </a:cubicBezTo>
                  <a:cubicBezTo>
                    <a:pt x="674" y="1040"/>
                    <a:pt x="672" y="1039"/>
                    <a:pt x="676" y="1040"/>
                  </a:cubicBezTo>
                  <a:cubicBezTo>
                    <a:pt x="676" y="1040"/>
                    <a:pt x="678" y="1040"/>
                    <a:pt x="678" y="1040"/>
                  </a:cubicBezTo>
                  <a:cubicBezTo>
                    <a:pt x="678" y="1040"/>
                    <a:pt x="679" y="1041"/>
                    <a:pt x="679" y="1041"/>
                  </a:cubicBezTo>
                  <a:cubicBezTo>
                    <a:pt x="679" y="1040"/>
                    <a:pt x="679" y="1040"/>
                    <a:pt x="679" y="1040"/>
                  </a:cubicBezTo>
                  <a:cubicBezTo>
                    <a:pt x="679" y="1040"/>
                    <a:pt x="679" y="1041"/>
                    <a:pt x="679" y="1041"/>
                  </a:cubicBezTo>
                  <a:close/>
                  <a:moveTo>
                    <a:pt x="689" y="1080"/>
                  </a:moveTo>
                  <a:cubicBezTo>
                    <a:pt x="690" y="1081"/>
                    <a:pt x="683" y="1082"/>
                    <a:pt x="682" y="1082"/>
                  </a:cubicBezTo>
                  <a:cubicBezTo>
                    <a:pt x="683" y="1082"/>
                    <a:pt x="685" y="1080"/>
                    <a:pt x="686" y="1080"/>
                  </a:cubicBezTo>
                  <a:cubicBezTo>
                    <a:pt x="687" y="1080"/>
                    <a:pt x="688" y="1079"/>
                    <a:pt x="689" y="1080"/>
                  </a:cubicBezTo>
                  <a:close/>
                  <a:moveTo>
                    <a:pt x="684" y="1043"/>
                  </a:moveTo>
                  <a:cubicBezTo>
                    <a:pt x="683" y="1044"/>
                    <a:pt x="685" y="1045"/>
                    <a:pt x="684" y="1045"/>
                  </a:cubicBezTo>
                  <a:cubicBezTo>
                    <a:pt x="683" y="1043"/>
                    <a:pt x="684" y="1042"/>
                    <a:pt x="684" y="1043"/>
                  </a:cubicBezTo>
                  <a:close/>
                  <a:moveTo>
                    <a:pt x="692" y="1051"/>
                  </a:moveTo>
                  <a:cubicBezTo>
                    <a:pt x="694" y="1053"/>
                    <a:pt x="689" y="1054"/>
                    <a:pt x="688" y="1054"/>
                  </a:cubicBezTo>
                  <a:cubicBezTo>
                    <a:pt x="679" y="1052"/>
                    <a:pt x="688" y="1047"/>
                    <a:pt x="692" y="1051"/>
                  </a:cubicBezTo>
                  <a:close/>
                  <a:moveTo>
                    <a:pt x="681" y="1083"/>
                  </a:moveTo>
                  <a:cubicBezTo>
                    <a:pt x="681" y="1083"/>
                    <a:pt x="681" y="1084"/>
                    <a:pt x="681" y="1084"/>
                  </a:cubicBezTo>
                  <a:cubicBezTo>
                    <a:pt x="680" y="1084"/>
                    <a:pt x="681" y="1084"/>
                    <a:pt x="681" y="1083"/>
                  </a:cubicBezTo>
                  <a:close/>
                  <a:moveTo>
                    <a:pt x="680" y="1004"/>
                  </a:moveTo>
                  <a:cubicBezTo>
                    <a:pt x="680" y="1004"/>
                    <a:pt x="680" y="1004"/>
                    <a:pt x="680" y="1004"/>
                  </a:cubicBezTo>
                  <a:cubicBezTo>
                    <a:pt x="680" y="1003"/>
                    <a:pt x="682" y="1006"/>
                    <a:pt x="681" y="1006"/>
                  </a:cubicBezTo>
                  <a:cubicBezTo>
                    <a:pt x="681" y="1006"/>
                    <a:pt x="681" y="1005"/>
                    <a:pt x="680" y="1004"/>
                  </a:cubicBezTo>
                  <a:close/>
                  <a:moveTo>
                    <a:pt x="683" y="1041"/>
                  </a:moveTo>
                  <a:cubicBezTo>
                    <a:pt x="682" y="1042"/>
                    <a:pt x="678" y="1041"/>
                    <a:pt x="681" y="1041"/>
                  </a:cubicBezTo>
                  <a:cubicBezTo>
                    <a:pt x="682" y="1040"/>
                    <a:pt x="686" y="1041"/>
                    <a:pt x="686" y="1041"/>
                  </a:cubicBezTo>
                  <a:cubicBezTo>
                    <a:pt x="685" y="1042"/>
                    <a:pt x="683" y="1041"/>
                    <a:pt x="683" y="1041"/>
                  </a:cubicBezTo>
                  <a:close/>
                  <a:moveTo>
                    <a:pt x="711" y="1034"/>
                  </a:moveTo>
                  <a:cubicBezTo>
                    <a:pt x="711" y="1033"/>
                    <a:pt x="713" y="1033"/>
                    <a:pt x="714" y="1034"/>
                  </a:cubicBezTo>
                  <a:cubicBezTo>
                    <a:pt x="714" y="1035"/>
                    <a:pt x="711" y="1034"/>
                    <a:pt x="711" y="1034"/>
                  </a:cubicBezTo>
                  <a:close/>
                  <a:moveTo>
                    <a:pt x="717" y="1079"/>
                  </a:moveTo>
                  <a:cubicBezTo>
                    <a:pt x="717" y="1079"/>
                    <a:pt x="717" y="1079"/>
                    <a:pt x="717" y="1079"/>
                  </a:cubicBezTo>
                  <a:cubicBezTo>
                    <a:pt x="716" y="1079"/>
                    <a:pt x="718" y="1078"/>
                    <a:pt x="718" y="1078"/>
                  </a:cubicBezTo>
                  <a:cubicBezTo>
                    <a:pt x="718" y="1079"/>
                    <a:pt x="718" y="1079"/>
                    <a:pt x="717" y="1079"/>
                  </a:cubicBezTo>
                  <a:close/>
                  <a:moveTo>
                    <a:pt x="695" y="1051"/>
                  </a:moveTo>
                  <a:cubicBezTo>
                    <a:pt x="695" y="1051"/>
                    <a:pt x="694" y="1051"/>
                    <a:pt x="694" y="1050"/>
                  </a:cubicBezTo>
                  <a:cubicBezTo>
                    <a:pt x="694" y="1050"/>
                    <a:pt x="695" y="1051"/>
                    <a:pt x="695" y="1051"/>
                  </a:cubicBezTo>
                  <a:close/>
                  <a:moveTo>
                    <a:pt x="693" y="1032"/>
                  </a:moveTo>
                  <a:cubicBezTo>
                    <a:pt x="692" y="1031"/>
                    <a:pt x="696" y="1031"/>
                    <a:pt x="696" y="1033"/>
                  </a:cubicBezTo>
                  <a:cubicBezTo>
                    <a:pt x="696" y="1034"/>
                    <a:pt x="695" y="1034"/>
                    <a:pt x="694" y="1034"/>
                  </a:cubicBezTo>
                  <a:cubicBezTo>
                    <a:pt x="693" y="1034"/>
                    <a:pt x="693" y="1033"/>
                    <a:pt x="693" y="1032"/>
                  </a:cubicBezTo>
                  <a:close/>
                  <a:moveTo>
                    <a:pt x="691" y="1032"/>
                  </a:moveTo>
                  <a:cubicBezTo>
                    <a:pt x="691" y="1029"/>
                    <a:pt x="692" y="1032"/>
                    <a:pt x="692" y="1032"/>
                  </a:cubicBezTo>
                  <a:cubicBezTo>
                    <a:pt x="691" y="1032"/>
                    <a:pt x="691" y="1032"/>
                    <a:pt x="691" y="1032"/>
                  </a:cubicBezTo>
                  <a:close/>
                  <a:moveTo>
                    <a:pt x="694" y="1079"/>
                  </a:moveTo>
                  <a:cubicBezTo>
                    <a:pt x="694" y="1079"/>
                    <a:pt x="693" y="1080"/>
                    <a:pt x="693" y="1080"/>
                  </a:cubicBezTo>
                  <a:cubicBezTo>
                    <a:pt x="692" y="1079"/>
                    <a:pt x="694" y="1079"/>
                    <a:pt x="694" y="1079"/>
                  </a:cubicBezTo>
                  <a:close/>
                  <a:moveTo>
                    <a:pt x="696" y="1050"/>
                  </a:moveTo>
                  <a:cubicBezTo>
                    <a:pt x="696" y="1051"/>
                    <a:pt x="695" y="1050"/>
                    <a:pt x="695" y="1050"/>
                  </a:cubicBezTo>
                  <a:cubicBezTo>
                    <a:pt x="695" y="1050"/>
                    <a:pt x="696" y="1049"/>
                    <a:pt x="696" y="1050"/>
                  </a:cubicBezTo>
                  <a:close/>
                  <a:moveTo>
                    <a:pt x="732" y="1064"/>
                  </a:moveTo>
                  <a:cubicBezTo>
                    <a:pt x="732" y="1065"/>
                    <a:pt x="731" y="1068"/>
                    <a:pt x="729" y="1069"/>
                  </a:cubicBezTo>
                  <a:cubicBezTo>
                    <a:pt x="729" y="1068"/>
                    <a:pt x="732" y="1064"/>
                    <a:pt x="732" y="1064"/>
                  </a:cubicBezTo>
                  <a:close/>
                  <a:moveTo>
                    <a:pt x="723" y="1077"/>
                  </a:moveTo>
                  <a:cubicBezTo>
                    <a:pt x="724" y="1077"/>
                    <a:pt x="722" y="1077"/>
                    <a:pt x="722" y="1077"/>
                  </a:cubicBezTo>
                  <a:cubicBezTo>
                    <a:pt x="721" y="1078"/>
                    <a:pt x="722" y="1077"/>
                    <a:pt x="722" y="1078"/>
                  </a:cubicBezTo>
                  <a:cubicBezTo>
                    <a:pt x="721" y="1080"/>
                    <a:pt x="720" y="1082"/>
                    <a:pt x="719" y="1083"/>
                  </a:cubicBezTo>
                  <a:cubicBezTo>
                    <a:pt x="719" y="1082"/>
                    <a:pt x="717" y="1082"/>
                    <a:pt x="718" y="1080"/>
                  </a:cubicBezTo>
                  <a:cubicBezTo>
                    <a:pt x="718" y="1080"/>
                    <a:pt x="718" y="1080"/>
                    <a:pt x="718" y="1080"/>
                  </a:cubicBezTo>
                  <a:cubicBezTo>
                    <a:pt x="718" y="1080"/>
                    <a:pt x="719" y="1080"/>
                    <a:pt x="719" y="1080"/>
                  </a:cubicBezTo>
                  <a:cubicBezTo>
                    <a:pt x="719" y="1079"/>
                    <a:pt x="719" y="1078"/>
                    <a:pt x="721" y="1077"/>
                  </a:cubicBezTo>
                  <a:cubicBezTo>
                    <a:pt x="721" y="1077"/>
                    <a:pt x="723" y="1075"/>
                    <a:pt x="723" y="1077"/>
                  </a:cubicBezTo>
                  <a:close/>
                  <a:moveTo>
                    <a:pt x="732" y="1057"/>
                  </a:moveTo>
                  <a:cubicBezTo>
                    <a:pt x="732" y="1057"/>
                    <a:pt x="732" y="1057"/>
                    <a:pt x="732" y="1057"/>
                  </a:cubicBezTo>
                  <a:cubicBezTo>
                    <a:pt x="732" y="1057"/>
                    <a:pt x="731" y="1057"/>
                    <a:pt x="731" y="1056"/>
                  </a:cubicBezTo>
                  <a:cubicBezTo>
                    <a:pt x="731" y="1057"/>
                    <a:pt x="732" y="1057"/>
                    <a:pt x="732" y="1057"/>
                  </a:cubicBezTo>
                  <a:close/>
                  <a:moveTo>
                    <a:pt x="729" y="1066"/>
                  </a:moveTo>
                  <a:cubicBezTo>
                    <a:pt x="730" y="1066"/>
                    <a:pt x="729" y="1067"/>
                    <a:pt x="729" y="1067"/>
                  </a:cubicBezTo>
                  <a:cubicBezTo>
                    <a:pt x="729" y="1067"/>
                    <a:pt x="730" y="1068"/>
                    <a:pt x="729" y="1068"/>
                  </a:cubicBezTo>
                  <a:cubicBezTo>
                    <a:pt x="728" y="1068"/>
                    <a:pt x="728" y="1067"/>
                    <a:pt x="729" y="1068"/>
                  </a:cubicBezTo>
                  <a:cubicBezTo>
                    <a:pt x="728" y="1068"/>
                    <a:pt x="728" y="1064"/>
                    <a:pt x="729" y="1066"/>
                  </a:cubicBezTo>
                  <a:close/>
                  <a:moveTo>
                    <a:pt x="692" y="1033"/>
                  </a:moveTo>
                  <a:cubicBezTo>
                    <a:pt x="692" y="1034"/>
                    <a:pt x="691" y="1033"/>
                    <a:pt x="692" y="1033"/>
                  </a:cubicBezTo>
                  <a:cubicBezTo>
                    <a:pt x="692" y="1033"/>
                    <a:pt x="692" y="1033"/>
                    <a:pt x="692" y="1033"/>
                  </a:cubicBezTo>
                  <a:close/>
                  <a:moveTo>
                    <a:pt x="718" y="1083"/>
                  </a:moveTo>
                  <a:cubicBezTo>
                    <a:pt x="718" y="1083"/>
                    <a:pt x="716" y="1085"/>
                    <a:pt x="716" y="1085"/>
                  </a:cubicBezTo>
                  <a:cubicBezTo>
                    <a:pt x="715" y="1083"/>
                    <a:pt x="718" y="1083"/>
                    <a:pt x="718" y="1083"/>
                  </a:cubicBezTo>
                  <a:close/>
                  <a:moveTo>
                    <a:pt x="702" y="1052"/>
                  </a:moveTo>
                  <a:cubicBezTo>
                    <a:pt x="702" y="1053"/>
                    <a:pt x="702" y="1053"/>
                    <a:pt x="701" y="1053"/>
                  </a:cubicBezTo>
                  <a:cubicBezTo>
                    <a:pt x="701" y="1052"/>
                    <a:pt x="701" y="1052"/>
                    <a:pt x="701" y="1052"/>
                  </a:cubicBezTo>
                  <a:cubicBezTo>
                    <a:pt x="701" y="1052"/>
                    <a:pt x="702" y="1052"/>
                    <a:pt x="702" y="1052"/>
                  </a:cubicBezTo>
                  <a:close/>
                  <a:moveTo>
                    <a:pt x="709" y="1082"/>
                  </a:moveTo>
                  <a:cubicBezTo>
                    <a:pt x="710" y="1084"/>
                    <a:pt x="708" y="1079"/>
                    <a:pt x="709" y="1082"/>
                  </a:cubicBezTo>
                  <a:cubicBezTo>
                    <a:pt x="710" y="1082"/>
                    <a:pt x="709" y="1081"/>
                    <a:pt x="709" y="1082"/>
                  </a:cubicBezTo>
                  <a:close/>
                  <a:moveTo>
                    <a:pt x="716" y="1054"/>
                  </a:moveTo>
                  <a:cubicBezTo>
                    <a:pt x="708" y="1051"/>
                    <a:pt x="703" y="1052"/>
                    <a:pt x="698" y="1049"/>
                  </a:cubicBezTo>
                  <a:cubicBezTo>
                    <a:pt x="698" y="1049"/>
                    <a:pt x="697" y="1051"/>
                    <a:pt x="697" y="1052"/>
                  </a:cubicBezTo>
                  <a:cubicBezTo>
                    <a:pt x="698" y="1051"/>
                    <a:pt x="698" y="1049"/>
                    <a:pt x="700" y="1048"/>
                  </a:cubicBezTo>
                  <a:cubicBezTo>
                    <a:pt x="701" y="1046"/>
                    <a:pt x="703" y="1047"/>
                    <a:pt x="705" y="1048"/>
                  </a:cubicBezTo>
                  <a:cubicBezTo>
                    <a:pt x="708" y="1048"/>
                    <a:pt x="710" y="1049"/>
                    <a:pt x="712" y="1050"/>
                  </a:cubicBezTo>
                  <a:cubicBezTo>
                    <a:pt x="713" y="1050"/>
                    <a:pt x="715" y="1051"/>
                    <a:pt x="716" y="1052"/>
                  </a:cubicBezTo>
                  <a:cubicBezTo>
                    <a:pt x="716" y="1052"/>
                    <a:pt x="717" y="1054"/>
                    <a:pt x="716" y="1054"/>
                  </a:cubicBezTo>
                  <a:close/>
                  <a:moveTo>
                    <a:pt x="699" y="1084"/>
                  </a:moveTo>
                  <a:cubicBezTo>
                    <a:pt x="698" y="1085"/>
                    <a:pt x="698" y="1084"/>
                    <a:pt x="698" y="1084"/>
                  </a:cubicBezTo>
                  <a:cubicBezTo>
                    <a:pt x="698" y="1084"/>
                    <a:pt x="699" y="1084"/>
                    <a:pt x="699" y="1084"/>
                  </a:cubicBezTo>
                  <a:close/>
                  <a:moveTo>
                    <a:pt x="701" y="1052"/>
                  </a:moveTo>
                  <a:cubicBezTo>
                    <a:pt x="701" y="1053"/>
                    <a:pt x="700" y="1053"/>
                    <a:pt x="700" y="1053"/>
                  </a:cubicBezTo>
                  <a:cubicBezTo>
                    <a:pt x="700" y="1052"/>
                    <a:pt x="701" y="1052"/>
                    <a:pt x="701" y="1052"/>
                  </a:cubicBezTo>
                  <a:close/>
                  <a:moveTo>
                    <a:pt x="695" y="1083"/>
                  </a:moveTo>
                  <a:cubicBezTo>
                    <a:pt x="696" y="1083"/>
                    <a:pt x="695" y="1084"/>
                    <a:pt x="695" y="1084"/>
                  </a:cubicBezTo>
                  <a:cubicBezTo>
                    <a:pt x="695" y="1083"/>
                    <a:pt x="695" y="1083"/>
                    <a:pt x="695" y="1083"/>
                  </a:cubicBezTo>
                  <a:close/>
                  <a:moveTo>
                    <a:pt x="698" y="1083"/>
                  </a:moveTo>
                  <a:cubicBezTo>
                    <a:pt x="694" y="1086"/>
                    <a:pt x="699" y="1082"/>
                    <a:pt x="698" y="1083"/>
                  </a:cubicBezTo>
                  <a:cubicBezTo>
                    <a:pt x="698" y="1083"/>
                    <a:pt x="698" y="1083"/>
                    <a:pt x="698" y="1083"/>
                  </a:cubicBezTo>
                  <a:close/>
                  <a:moveTo>
                    <a:pt x="699" y="1052"/>
                  </a:moveTo>
                  <a:cubicBezTo>
                    <a:pt x="700" y="1053"/>
                    <a:pt x="698" y="1054"/>
                    <a:pt x="697" y="1054"/>
                  </a:cubicBezTo>
                  <a:cubicBezTo>
                    <a:pt x="697" y="1052"/>
                    <a:pt x="699" y="1053"/>
                    <a:pt x="699" y="1052"/>
                  </a:cubicBezTo>
                  <a:close/>
                  <a:moveTo>
                    <a:pt x="697" y="1040"/>
                  </a:moveTo>
                  <a:cubicBezTo>
                    <a:pt x="689" y="1037"/>
                    <a:pt x="698" y="1040"/>
                    <a:pt x="697" y="1040"/>
                  </a:cubicBezTo>
                  <a:cubicBezTo>
                    <a:pt x="697" y="1040"/>
                    <a:pt x="697" y="1040"/>
                    <a:pt x="697" y="1040"/>
                  </a:cubicBezTo>
                  <a:close/>
                  <a:moveTo>
                    <a:pt x="732" y="1045"/>
                  </a:moveTo>
                  <a:cubicBezTo>
                    <a:pt x="732" y="1044"/>
                    <a:pt x="732" y="1047"/>
                    <a:pt x="732" y="1045"/>
                  </a:cubicBezTo>
                  <a:cubicBezTo>
                    <a:pt x="732" y="1045"/>
                    <a:pt x="732" y="1045"/>
                    <a:pt x="732" y="1045"/>
                  </a:cubicBezTo>
                  <a:close/>
                  <a:moveTo>
                    <a:pt x="782" y="1046"/>
                  </a:moveTo>
                  <a:cubicBezTo>
                    <a:pt x="781" y="1046"/>
                    <a:pt x="779" y="1045"/>
                    <a:pt x="778" y="1045"/>
                  </a:cubicBezTo>
                  <a:cubicBezTo>
                    <a:pt x="777" y="1044"/>
                    <a:pt x="775" y="1044"/>
                    <a:pt x="773" y="1044"/>
                  </a:cubicBezTo>
                  <a:cubicBezTo>
                    <a:pt x="772" y="1043"/>
                    <a:pt x="762" y="1039"/>
                    <a:pt x="762" y="1039"/>
                  </a:cubicBezTo>
                  <a:cubicBezTo>
                    <a:pt x="762" y="1038"/>
                    <a:pt x="762" y="1038"/>
                    <a:pt x="761" y="1038"/>
                  </a:cubicBezTo>
                  <a:cubicBezTo>
                    <a:pt x="761" y="1038"/>
                    <a:pt x="761" y="1038"/>
                    <a:pt x="761" y="1038"/>
                  </a:cubicBezTo>
                  <a:cubicBezTo>
                    <a:pt x="761" y="1038"/>
                    <a:pt x="760" y="1039"/>
                    <a:pt x="759" y="1039"/>
                  </a:cubicBezTo>
                  <a:cubicBezTo>
                    <a:pt x="759" y="1039"/>
                    <a:pt x="759" y="1039"/>
                    <a:pt x="759" y="1039"/>
                  </a:cubicBezTo>
                  <a:cubicBezTo>
                    <a:pt x="759" y="1039"/>
                    <a:pt x="759" y="1039"/>
                    <a:pt x="759" y="1039"/>
                  </a:cubicBezTo>
                  <a:cubicBezTo>
                    <a:pt x="759" y="1039"/>
                    <a:pt x="758" y="1040"/>
                    <a:pt x="758" y="1040"/>
                  </a:cubicBezTo>
                  <a:cubicBezTo>
                    <a:pt x="757" y="1041"/>
                    <a:pt x="756" y="1040"/>
                    <a:pt x="756" y="1041"/>
                  </a:cubicBezTo>
                  <a:cubicBezTo>
                    <a:pt x="756" y="1041"/>
                    <a:pt x="757" y="1042"/>
                    <a:pt x="757" y="1042"/>
                  </a:cubicBezTo>
                  <a:cubicBezTo>
                    <a:pt x="754" y="1043"/>
                    <a:pt x="750" y="1046"/>
                    <a:pt x="747" y="1048"/>
                  </a:cubicBezTo>
                  <a:cubicBezTo>
                    <a:pt x="746" y="1048"/>
                    <a:pt x="743" y="1050"/>
                    <a:pt x="742" y="1050"/>
                  </a:cubicBezTo>
                  <a:cubicBezTo>
                    <a:pt x="742" y="1050"/>
                    <a:pt x="741" y="1051"/>
                    <a:pt x="741" y="1050"/>
                  </a:cubicBezTo>
                  <a:cubicBezTo>
                    <a:pt x="741" y="1050"/>
                    <a:pt x="740" y="1048"/>
                    <a:pt x="740" y="1048"/>
                  </a:cubicBezTo>
                  <a:cubicBezTo>
                    <a:pt x="740" y="1048"/>
                    <a:pt x="740" y="1049"/>
                    <a:pt x="740" y="1049"/>
                  </a:cubicBezTo>
                  <a:cubicBezTo>
                    <a:pt x="739" y="1048"/>
                    <a:pt x="740" y="1045"/>
                    <a:pt x="739" y="1045"/>
                  </a:cubicBezTo>
                  <a:cubicBezTo>
                    <a:pt x="738" y="1045"/>
                    <a:pt x="738" y="1048"/>
                    <a:pt x="738" y="1048"/>
                  </a:cubicBezTo>
                  <a:cubicBezTo>
                    <a:pt x="737" y="1049"/>
                    <a:pt x="736" y="1041"/>
                    <a:pt x="736" y="1041"/>
                  </a:cubicBezTo>
                  <a:cubicBezTo>
                    <a:pt x="736" y="1040"/>
                    <a:pt x="735" y="1034"/>
                    <a:pt x="736" y="1034"/>
                  </a:cubicBezTo>
                  <a:cubicBezTo>
                    <a:pt x="736" y="1033"/>
                    <a:pt x="726" y="1031"/>
                    <a:pt x="726" y="1031"/>
                  </a:cubicBezTo>
                  <a:cubicBezTo>
                    <a:pt x="724" y="1031"/>
                    <a:pt x="721" y="1030"/>
                    <a:pt x="720" y="1031"/>
                  </a:cubicBezTo>
                  <a:cubicBezTo>
                    <a:pt x="719" y="1032"/>
                    <a:pt x="719" y="1032"/>
                    <a:pt x="718" y="1033"/>
                  </a:cubicBezTo>
                  <a:cubicBezTo>
                    <a:pt x="718" y="1033"/>
                    <a:pt x="717" y="1033"/>
                    <a:pt x="716" y="1034"/>
                  </a:cubicBezTo>
                  <a:cubicBezTo>
                    <a:pt x="716" y="1034"/>
                    <a:pt x="715" y="1039"/>
                    <a:pt x="714" y="1038"/>
                  </a:cubicBezTo>
                  <a:cubicBezTo>
                    <a:pt x="715" y="1039"/>
                    <a:pt x="715" y="1038"/>
                    <a:pt x="716" y="1038"/>
                  </a:cubicBezTo>
                  <a:cubicBezTo>
                    <a:pt x="717" y="1038"/>
                    <a:pt x="717" y="1038"/>
                    <a:pt x="719" y="1038"/>
                  </a:cubicBezTo>
                  <a:cubicBezTo>
                    <a:pt x="719" y="1038"/>
                    <a:pt x="719" y="1039"/>
                    <a:pt x="720" y="1039"/>
                  </a:cubicBezTo>
                  <a:cubicBezTo>
                    <a:pt x="720" y="1039"/>
                    <a:pt x="721" y="1038"/>
                    <a:pt x="721" y="1038"/>
                  </a:cubicBezTo>
                  <a:cubicBezTo>
                    <a:pt x="721" y="1039"/>
                    <a:pt x="721" y="1039"/>
                    <a:pt x="721" y="1040"/>
                  </a:cubicBezTo>
                  <a:cubicBezTo>
                    <a:pt x="721" y="1040"/>
                    <a:pt x="721" y="1039"/>
                    <a:pt x="722" y="1039"/>
                  </a:cubicBezTo>
                  <a:cubicBezTo>
                    <a:pt x="720" y="1040"/>
                    <a:pt x="722" y="1042"/>
                    <a:pt x="723" y="1043"/>
                  </a:cubicBezTo>
                  <a:cubicBezTo>
                    <a:pt x="723" y="1043"/>
                    <a:pt x="728" y="1044"/>
                    <a:pt x="728" y="1044"/>
                  </a:cubicBezTo>
                  <a:cubicBezTo>
                    <a:pt x="730" y="1044"/>
                    <a:pt x="732" y="1043"/>
                    <a:pt x="733" y="1043"/>
                  </a:cubicBezTo>
                  <a:cubicBezTo>
                    <a:pt x="734" y="1043"/>
                    <a:pt x="734" y="1043"/>
                    <a:pt x="734" y="1043"/>
                  </a:cubicBezTo>
                  <a:cubicBezTo>
                    <a:pt x="735" y="1043"/>
                    <a:pt x="735" y="1044"/>
                    <a:pt x="734" y="1044"/>
                  </a:cubicBezTo>
                  <a:cubicBezTo>
                    <a:pt x="735" y="1044"/>
                    <a:pt x="734" y="1046"/>
                    <a:pt x="733" y="1045"/>
                  </a:cubicBezTo>
                  <a:cubicBezTo>
                    <a:pt x="733" y="1046"/>
                    <a:pt x="734" y="1046"/>
                    <a:pt x="734" y="1046"/>
                  </a:cubicBezTo>
                  <a:cubicBezTo>
                    <a:pt x="733" y="1047"/>
                    <a:pt x="733" y="1046"/>
                    <a:pt x="733" y="1046"/>
                  </a:cubicBezTo>
                  <a:cubicBezTo>
                    <a:pt x="733" y="1046"/>
                    <a:pt x="733" y="1047"/>
                    <a:pt x="733" y="1047"/>
                  </a:cubicBezTo>
                  <a:cubicBezTo>
                    <a:pt x="733" y="1045"/>
                    <a:pt x="732" y="1046"/>
                    <a:pt x="731" y="1046"/>
                  </a:cubicBezTo>
                  <a:cubicBezTo>
                    <a:pt x="731" y="1046"/>
                    <a:pt x="731" y="1045"/>
                    <a:pt x="730" y="1045"/>
                  </a:cubicBezTo>
                  <a:cubicBezTo>
                    <a:pt x="730" y="1045"/>
                    <a:pt x="729" y="1046"/>
                    <a:pt x="729" y="1046"/>
                  </a:cubicBezTo>
                  <a:cubicBezTo>
                    <a:pt x="727" y="1047"/>
                    <a:pt x="726" y="1047"/>
                    <a:pt x="724" y="1046"/>
                  </a:cubicBezTo>
                  <a:cubicBezTo>
                    <a:pt x="724" y="1046"/>
                    <a:pt x="724" y="1046"/>
                    <a:pt x="724" y="1046"/>
                  </a:cubicBezTo>
                  <a:cubicBezTo>
                    <a:pt x="723" y="1046"/>
                    <a:pt x="722" y="1047"/>
                    <a:pt x="723" y="1047"/>
                  </a:cubicBezTo>
                  <a:cubicBezTo>
                    <a:pt x="723" y="1047"/>
                    <a:pt x="721" y="1047"/>
                    <a:pt x="721" y="1047"/>
                  </a:cubicBezTo>
                  <a:cubicBezTo>
                    <a:pt x="722" y="1047"/>
                    <a:pt x="722" y="1048"/>
                    <a:pt x="721" y="1048"/>
                  </a:cubicBezTo>
                  <a:cubicBezTo>
                    <a:pt x="722" y="1049"/>
                    <a:pt x="723" y="1049"/>
                    <a:pt x="724" y="1049"/>
                  </a:cubicBezTo>
                  <a:cubicBezTo>
                    <a:pt x="725" y="1049"/>
                    <a:pt x="726" y="1050"/>
                    <a:pt x="726" y="1051"/>
                  </a:cubicBezTo>
                  <a:cubicBezTo>
                    <a:pt x="727" y="1052"/>
                    <a:pt x="726" y="1054"/>
                    <a:pt x="727" y="1055"/>
                  </a:cubicBezTo>
                  <a:cubicBezTo>
                    <a:pt x="728" y="1056"/>
                    <a:pt x="730" y="1056"/>
                    <a:pt x="730" y="1054"/>
                  </a:cubicBezTo>
                  <a:cubicBezTo>
                    <a:pt x="731" y="1055"/>
                    <a:pt x="731" y="1053"/>
                    <a:pt x="730" y="1053"/>
                  </a:cubicBezTo>
                  <a:cubicBezTo>
                    <a:pt x="731" y="1052"/>
                    <a:pt x="731" y="1053"/>
                    <a:pt x="731" y="1053"/>
                  </a:cubicBezTo>
                  <a:cubicBezTo>
                    <a:pt x="731" y="1053"/>
                    <a:pt x="731" y="1052"/>
                    <a:pt x="731" y="1051"/>
                  </a:cubicBezTo>
                  <a:cubicBezTo>
                    <a:pt x="731" y="1052"/>
                    <a:pt x="734" y="1049"/>
                    <a:pt x="734" y="1049"/>
                  </a:cubicBezTo>
                  <a:cubicBezTo>
                    <a:pt x="733" y="1049"/>
                    <a:pt x="732" y="1054"/>
                    <a:pt x="734" y="1054"/>
                  </a:cubicBezTo>
                  <a:cubicBezTo>
                    <a:pt x="733" y="1053"/>
                    <a:pt x="733" y="1053"/>
                    <a:pt x="734" y="1052"/>
                  </a:cubicBezTo>
                  <a:cubicBezTo>
                    <a:pt x="734" y="1053"/>
                    <a:pt x="734" y="1054"/>
                    <a:pt x="735" y="1054"/>
                  </a:cubicBezTo>
                  <a:cubicBezTo>
                    <a:pt x="735" y="1054"/>
                    <a:pt x="735" y="1054"/>
                    <a:pt x="736" y="1054"/>
                  </a:cubicBezTo>
                  <a:cubicBezTo>
                    <a:pt x="736" y="1054"/>
                    <a:pt x="736" y="1055"/>
                    <a:pt x="737" y="1056"/>
                  </a:cubicBezTo>
                  <a:cubicBezTo>
                    <a:pt x="737" y="1055"/>
                    <a:pt x="737" y="1055"/>
                    <a:pt x="737" y="1055"/>
                  </a:cubicBezTo>
                  <a:cubicBezTo>
                    <a:pt x="738" y="1055"/>
                    <a:pt x="741" y="1056"/>
                    <a:pt x="741" y="1055"/>
                  </a:cubicBezTo>
                  <a:cubicBezTo>
                    <a:pt x="741" y="1055"/>
                    <a:pt x="741" y="1055"/>
                    <a:pt x="741" y="1055"/>
                  </a:cubicBezTo>
                  <a:cubicBezTo>
                    <a:pt x="741" y="1055"/>
                    <a:pt x="741" y="1055"/>
                    <a:pt x="741" y="1055"/>
                  </a:cubicBezTo>
                  <a:cubicBezTo>
                    <a:pt x="741" y="1056"/>
                    <a:pt x="740" y="1055"/>
                    <a:pt x="739" y="1055"/>
                  </a:cubicBezTo>
                  <a:cubicBezTo>
                    <a:pt x="740" y="1056"/>
                    <a:pt x="739" y="1056"/>
                    <a:pt x="740" y="1057"/>
                  </a:cubicBezTo>
                  <a:cubicBezTo>
                    <a:pt x="740" y="1058"/>
                    <a:pt x="743" y="1058"/>
                    <a:pt x="744" y="1058"/>
                  </a:cubicBezTo>
                  <a:cubicBezTo>
                    <a:pt x="744" y="1058"/>
                    <a:pt x="750" y="1059"/>
                    <a:pt x="749" y="1060"/>
                  </a:cubicBezTo>
                  <a:cubicBezTo>
                    <a:pt x="750" y="1061"/>
                    <a:pt x="754" y="1062"/>
                    <a:pt x="755" y="1062"/>
                  </a:cubicBezTo>
                  <a:cubicBezTo>
                    <a:pt x="755" y="1062"/>
                    <a:pt x="756" y="1061"/>
                    <a:pt x="756" y="1061"/>
                  </a:cubicBezTo>
                  <a:cubicBezTo>
                    <a:pt x="757" y="1062"/>
                    <a:pt x="757" y="1062"/>
                    <a:pt x="757" y="1062"/>
                  </a:cubicBezTo>
                  <a:cubicBezTo>
                    <a:pt x="758" y="1062"/>
                    <a:pt x="759" y="1064"/>
                    <a:pt x="759" y="1062"/>
                  </a:cubicBezTo>
                  <a:cubicBezTo>
                    <a:pt x="759" y="1063"/>
                    <a:pt x="760" y="1064"/>
                    <a:pt x="761" y="1065"/>
                  </a:cubicBezTo>
                  <a:cubicBezTo>
                    <a:pt x="761" y="1065"/>
                    <a:pt x="762" y="1064"/>
                    <a:pt x="762" y="1064"/>
                  </a:cubicBezTo>
                  <a:cubicBezTo>
                    <a:pt x="762" y="1064"/>
                    <a:pt x="762" y="1065"/>
                    <a:pt x="762" y="1065"/>
                  </a:cubicBezTo>
                  <a:cubicBezTo>
                    <a:pt x="761" y="1065"/>
                    <a:pt x="761" y="1065"/>
                    <a:pt x="762" y="1066"/>
                  </a:cubicBezTo>
                  <a:cubicBezTo>
                    <a:pt x="762" y="1066"/>
                    <a:pt x="762" y="1066"/>
                    <a:pt x="762" y="1065"/>
                  </a:cubicBezTo>
                  <a:cubicBezTo>
                    <a:pt x="762" y="1065"/>
                    <a:pt x="765" y="1065"/>
                    <a:pt x="764" y="1065"/>
                  </a:cubicBezTo>
                  <a:cubicBezTo>
                    <a:pt x="764" y="1065"/>
                    <a:pt x="764" y="1065"/>
                    <a:pt x="764" y="1066"/>
                  </a:cubicBezTo>
                  <a:cubicBezTo>
                    <a:pt x="764" y="1066"/>
                    <a:pt x="762" y="1066"/>
                    <a:pt x="763" y="1067"/>
                  </a:cubicBezTo>
                  <a:cubicBezTo>
                    <a:pt x="764" y="1068"/>
                    <a:pt x="765" y="1066"/>
                    <a:pt x="766" y="1067"/>
                  </a:cubicBezTo>
                  <a:cubicBezTo>
                    <a:pt x="766" y="1067"/>
                    <a:pt x="762" y="1067"/>
                    <a:pt x="763" y="1068"/>
                  </a:cubicBezTo>
                  <a:cubicBezTo>
                    <a:pt x="764" y="1069"/>
                    <a:pt x="766" y="1066"/>
                    <a:pt x="766" y="1067"/>
                  </a:cubicBezTo>
                  <a:cubicBezTo>
                    <a:pt x="761" y="1069"/>
                    <a:pt x="771" y="1078"/>
                    <a:pt x="774" y="1077"/>
                  </a:cubicBezTo>
                  <a:cubicBezTo>
                    <a:pt x="774" y="1077"/>
                    <a:pt x="774" y="1077"/>
                    <a:pt x="773" y="1078"/>
                  </a:cubicBezTo>
                  <a:cubicBezTo>
                    <a:pt x="773" y="1078"/>
                    <a:pt x="771" y="1077"/>
                    <a:pt x="771" y="1077"/>
                  </a:cubicBezTo>
                  <a:cubicBezTo>
                    <a:pt x="770" y="1077"/>
                    <a:pt x="767" y="1077"/>
                    <a:pt x="767" y="1077"/>
                  </a:cubicBezTo>
                  <a:cubicBezTo>
                    <a:pt x="767" y="1077"/>
                    <a:pt x="768" y="1079"/>
                    <a:pt x="768" y="1080"/>
                  </a:cubicBezTo>
                  <a:cubicBezTo>
                    <a:pt x="769" y="1081"/>
                    <a:pt x="768" y="1082"/>
                    <a:pt x="768" y="1083"/>
                  </a:cubicBezTo>
                  <a:cubicBezTo>
                    <a:pt x="768" y="1088"/>
                    <a:pt x="769" y="1083"/>
                    <a:pt x="771" y="1083"/>
                  </a:cubicBezTo>
                  <a:cubicBezTo>
                    <a:pt x="772" y="1083"/>
                    <a:pt x="773" y="1084"/>
                    <a:pt x="774" y="1084"/>
                  </a:cubicBezTo>
                  <a:cubicBezTo>
                    <a:pt x="774" y="1084"/>
                    <a:pt x="775" y="1084"/>
                    <a:pt x="776" y="1084"/>
                  </a:cubicBezTo>
                  <a:cubicBezTo>
                    <a:pt x="776" y="1084"/>
                    <a:pt x="776" y="1083"/>
                    <a:pt x="776" y="1082"/>
                  </a:cubicBezTo>
                  <a:cubicBezTo>
                    <a:pt x="774" y="1084"/>
                    <a:pt x="778" y="1085"/>
                    <a:pt x="779" y="1086"/>
                  </a:cubicBezTo>
                  <a:cubicBezTo>
                    <a:pt x="779" y="1086"/>
                    <a:pt x="779" y="1088"/>
                    <a:pt x="780" y="1088"/>
                  </a:cubicBezTo>
                  <a:cubicBezTo>
                    <a:pt x="781" y="1089"/>
                    <a:pt x="782" y="1090"/>
                    <a:pt x="783" y="1091"/>
                  </a:cubicBezTo>
                  <a:cubicBezTo>
                    <a:pt x="783" y="1091"/>
                    <a:pt x="789" y="1091"/>
                    <a:pt x="790" y="1091"/>
                  </a:cubicBezTo>
                  <a:cubicBezTo>
                    <a:pt x="792" y="1091"/>
                    <a:pt x="793" y="1092"/>
                    <a:pt x="795" y="1091"/>
                  </a:cubicBezTo>
                  <a:cubicBezTo>
                    <a:pt x="795" y="1091"/>
                    <a:pt x="799" y="1089"/>
                    <a:pt x="799" y="1090"/>
                  </a:cubicBezTo>
                  <a:cubicBezTo>
                    <a:pt x="799" y="1090"/>
                    <a:pt x="799" y="1090"/>
                    <a:pt x="799" y="1090"/>
                  </a:cubicBezTo>
                  <a:cubicBezTo>
                    <a:pt x="799" y="1090"/>
                    <a:pt x="799" y="1090"/>
                    <a:pt x="799" y="1090"/>
                  </a:cubicBezTo>
                  <a:cubicBezTo>
                    <a:pt x="799" y="1084"/>
                    <a:pt x="792" y="1088"/>
                    <a:pt x="790" y="1084"/>
                  </a:cubicBezTo>
                  <a:cubicBezTo>
                    <a:pt x="792" y="1085"/>
                    <a:pt x="796" y="1086"/>
                    <a:pt x="799" y="1084"/>
                  </a:cubicBezTo>
                  <a:cubicBezTo>
                    <a:pt x="801" y="1083"/>
                    <a:pt x="799" y="1084"/>
                    <a:pt x="798" y="1082"/>
                  </a:cubicBezTo>
                  <a:cubicBezTo>
                    <a:pt x="798" y="1082"/>
                    <a:pt x="798" y="1082"/>
                    <a:pt x="798" y="1082"/>
                  </a:cubicBezTo>
                  <a:cubicBezTo>
                    <a:pt x="798" y="1082"/>
                    <a:pt x="801" y="1083"/>
                    <a:pt x="802" y="1083"/>
                  </a:cubicBezTo>
                  <a:cubicBezTo>
                    <a:pt x="802" y="1081"/>
                    <a:pt x="801" y="1079"/>
                    <a:pt x="800" y="1078"/>
                  </a:cubicBezTo>
                  <a:cubicBezTo>
                    <a:pt x="801" y="1078"/>
                    <a:pt x="801" y="1080"/>
                    <a:pt x="802" y="1081"/>
                  </a:cubicBezTo>
                  <a:cubicBezTo>
                    <a:pt x="802" y="1081"/>
                    <a:pt x="804" y="1082"/>
                    <a:pt x="804" y="1081"/>
                  </a:cubicBezTo>
                  <a:cubicBezTo>
                    <a:pt x="804" y="1081"/>
                    <a:pt x="804" y="1079"/>
                    <a:pt x="803" y="1080"/>
                  </a:cubicBezTo>
                  <a:cubicBezTo>
                    <a:pt x="804" y="1080"/>
                    <a:pt x="804" y="1080"/>
                    <a:pt x="804" y="1081"/>
                  </a:cubicBezTo>
                  <a:cubicBezTo>
                    <a:pt x="804" y="1081"/>
                    <a:pt x="804" y="1080"/>
                    <a:pt x="804" y="1080"/>
                  </a:cubicBezTo>
                  <a:cubicBezTo>
                    <a:pt x="805" y="1080"/>
                    <a:pt x="805" y="1081"/>
                    <a:pt x="806" y="1082"/>
                  </a:cubicBezTo>
                  <a:cubicBezTo>
                    <a:pt x="806" y="1081"/>
                    <a:pt x="806" y="1080"/>
                    <a:pt x="806" y="1080"/>
                  </a:cubicBezTo>
                  <a:cubicBezTo>
                    <a:pt x="806" y="1081"/>
                    <a:pt x="806" y="1080"/>
                    <a:pt x="806" y="1080"/>
                  </a:cubicBezTo>
                  <a:cubicBezTo>
                    <a:pt x="806" y="1080"/>
                    <a:pt x="806" y="1079"/>
                    <a:pt x="806" y="1079"/>
                  </a:cubicBezTo>
                  <a:cubicBezTo>
                    <a:pt x="806" y="1079"/>
                    <a:pt x="806" y="1081"/>
                    <a:pt x="807" y="1081"/>
                  </a:cubicBezTo>
                  <a:cubicBezTo>
                    <a:pt x="807" y="1080"/>
                    <a:pt x="806" y="1080"/>
                    <a:pt x="807" y="1080"/>
                  </a:cubicBezTo>
                  <a:cubicBezTo>
                    <a:pt x="807" y="1079"/>
                    <a:pt x="808" y="1080"/>
                    <a:pt x="808" y="1080"/>
                  </a:cubicBezTo>
                  <a:cubicBezTo>
                    <a:pt x="808" y="1079"/>
                    <a:pt x="807" y="1080"/>
                    <a:pt x="808" y="1079"/>
                  </a:cubicBezTo>
                  <a:cubicBezTo>
                    <a:pt x="808" y="1079"/>
                    <a:pt x="808" y="1080"/>
                    <a:pt x="808" y="1080"/>
                  </a:cubicBezTo>
                  <a:cubicBezTo>
                    <a:pt x="808" y="1080"/>
                    <a:pt x="808" y="1080"/>
                    <a:pt x="808" y="1080"/>
                  </a:cubicBezTo>
                  <a:cubicBezTo>
                    <a:pt x="808" y="1080"/>
                    <a:pt x="809" y="1080"/>
                    <a:pt x="809" y="1080"/>
                  </a:cubicBezTo>
                  <a:cubicBezTo>
                    <a:pt x="809" y="1080"/>
                    <a:pt x="809" y="1080"/>
                    <a:pt x="809" y="1080"/>
                  </a:cubicBezTo>
                  <a:cubicBezTo>
                    <a:pt x="809" y="1080"/>
                    <a:pt x="809" y="1081"/>
                    <a:pt x="809" y="1081"/>
                  </a:cubicBezTo>
                  <a:cubicBezTo>
                    <a:pt x="809" y="1081"/>
                    <a:pt x="810" y="1081"/>
                    <a:pt x="810" y="1081"/>
                  </a:cubicBezTo>
                  <a:cubicBezTo>
                    <a:pt x="810" y="1081"/>
                    <a:pt x="810" y="1082"/>
                    <a:pt x="810" y="1082"/>
                  </a:cubicBezTo>
                  <a:cubicBezTo>
                    <a:pt x="810" y="1082"/>
                    <a:pt x="810" y="1082"/>
                    <a:pt x="810" y="1081"/>
                  </a:cubicBezTo>
                  <a:cubicBezTo>
                    <a:pt x="810" y="1081"/>
                    <a:pt x="811" y="1082"/>
                    <a:pt x="811" y="1082"/>
                  </a:cubicBezTo>
                  <a:cubicBezTo>
                    <a:pt x="812" y="1083"/>
                    <a:pt x="815" y="1083"/>
                    <a:pt x="816" y="1083"/>
                  </a:cubicBezTo>
                  <a:cubicBezTo>
                    <a:pt x="818" y="1084"/>
                    <a:pt x="818" y="1085"/>
                    <a:pt x="819" y="1087"/>
                  </a:cubicBezTo>
                  <a:cubicBezTo>
                    <a:pt x="819" y="1087"/>
                    <a:pt x="822" y="1092"/>
                    <a:pt x="823" y="1090"/>
                  </a:cubicBezTo>
                  <a:cubicBezTo>
                    <a:pt x="823" y="1090"/>
                    <a:pt x="823" y="1091"/>
                    <a:pt x="823" y="1091"/>
                  </a:cubicBezTo>
                  <a:cubicBezTo>
                    <a:pt x="824" y="1093"/>
                    <a:pt x="824" y="1093"/>
                    <a:pt x="826" y="1095"/>
                  </a:cubicBezTo>
                  <a:cubicBezTo>
                    <a:pt x="829" y="1097"/>
                    <a:pt x="829" y="1097"/>
                    <a:pt x="832" y="1097"/>
                  </a:cubicBezTo>
                  <a:cubicBezTo>
                    <a:pt x="833" y="1098"/>
                    <a:pt x="835" y="1098"/>
                    <a:pt x="837" y="1099"/>
                  </a:cubicBezTo>
                  <a:cubicBezTo>
                    <a:pt x="838" y="1099"/>
                    <a:pt x="844" y="1099"/>
                    <a:pt x="844" y="1100"/>
                  </a:cubicBezTo>
                  <a:cubicBezTo>
                    <a:pt x="844" y="1101"/>
                    <a:pt x="843" y="1100"/>
                    <a:pt x="843" y="1101"/>
                  </a:cubicBezTo>
                  <a:cubicBezTo>
                    <a:pt x="844" y="1101"/>
                    <a:pt x="846" y="1102"/>
                    <a:pt x="847" y="1101"/>
                  </a:cubicBezTo>
                  <a:cubicBezTo>
                    <a:pt x="851" y="1100"/>
                    <a:pt x="846" y="1100"/>
                    <a:pt x="846" y="1099"/>
                  </a:cubicBezTo>
                  <a:cubicBezTo>
                    <a:pt x="846" y="1098"/>
                    <a:pt x="850" y="1100"/>
                    <a:pt x="850" y="1098"/>
                  </a:cubicBezTo>
                  <a:cubicBezTo>
                    <a:pt x="849" y="1098"/>
                    <a:pt x="849" y="1098"/>
                    <a:pt x="849" y="1098"/>
                  </a:cubicBezTo>
                  <a:cubicBezTo>
                    <a:pt x="849" y="1098"/>
                    <a:pt x="845" y="1098"/>
                    <a:pt x="844" y="1097"/>
                  </a:cubicBezTo>
                  <a:cubicBezTo>
                    <a:pt x="844" y="1097"/>
                    <a:pt x="842" y="1096"/>
                    <a:pt x="842" y="1096"/>
                  </a:cubicBezTo>
                  <a:cubicBezTo>
                    <a:pt x="842" y="1095"/>
                    <a:pt x="844" y="1095"/>
                    <a:pt x="844" y="1095"/>
                  </a:cubicBezTo>
                  <a:cubicBezTo>
                    <a:pt x="843" y="1094"/>
                    <a:pt x="841" y="1094"/>
                    <a:pt x="840" y="1094"/>
                  </a:cubicBezTo>
                  <a:cubicBezTo>
                    <a:pt x="840" y="1093"/>
                    <a:pt x="839" y="1093"/>
                    <a:pt x="838" y="1093"/>
                  </a:cubicBezTo>
                  <a:cubicBezTo>
                    <a:pt x="838" y="1092"/>
                    <a:pt x="839" y="1092"/>
                    <a:pt x="838" y="1092"/>
                  </a:cubicBezTo>
                  <a:cubicBezTo>
                    <a:pt x="838" y="1091"/>
                    <a:pt x="837" y="1091"/>
                    <a:pt x="837" y="1091"/>
                  </a:cubicBezTo>
                  <a:cubicBezTo>
                    <a:pt x="835" y="1088"/>
                    <a:pt x="832" y="1087"/>
                    <a:pt x="830" y="1085"/>
                  </a:cubicBezTo>
                  <a:cubicBezTo>
                    <a:pt x="829" y="1084"/>
                    <a:pt x="828" y="1082"/>
                    <a:pt x="827" y="1081"/>
                  </a:cubicBezTo>
                  <a:cubicBezTo>
                    <a:pt x="827" y="1081"/>
                    <a:pt x="826" y="1080"/>
                    <a:pt x="825" y="1079"/>
                  </a:cubicBezTo>
                  <a:cubicBezTo>
                    <a:pt x="824" y="1078"/>
                    <a:pt x="823" y="1077"/>
                    <a:pt x="825" y="1075"/>
                  </a:cubicBezTo>
                  <a:cubicBezTo>
                    <a:pt x="826" y="1074"/>
                    <a:pt x="827" y="1074"/>
                    <a:pt x="828" y="1073"/>
                  </a:cubicBezTo>
                  <a:cubicBezTo>
                    <a:pt x="829" y="1070"/>
                    <a:pt x="825" y="1069"/>
                    <a:pt x="824" y="1068"/>
                  </a:cubicBezTo>
                  <a:cubicBezTo>
                    <a:pt x="817" y="1065"/>
                    <a:pt x="812" y="1060"/>
                    <a:pt x="807" y="1055"/>
                  </a:cubicBezTo>
                  <a:cubicBezTo>
                    <a:pt x="805" y="1054"/>
                    <a:pt x="803" y="1053"/>
                    <a:pt x="801" y="1052"/>
                  </a:cubicBezTo>
                  <a:cubicBezTo>
                    <a:pt x="798" y="1051"/>
                    <a:pt x="796" y="1051"/>
                    <a:pt x="793" y="1050"/>
                  </a:cubicBezTo>
                  <a:cubicBezTo>
                    <a:pt x="791" y="1049"/>
                    <a:pt x="789" y="1048"/>
                    <a:pt x="787" y="1047"/>
                  </a:cubicBezTo>
                  <a:cubicBezTo>
                    <a:pt x="785" y="1047"/>
                    <a:pt x="784" y="1046"/>
                    <a:pt x="782" y="1046"/>
                  </a:cubicBezTo>
                  <a:moveTo>
                    <a:pt x="768" y="1085"/>
                  </a:moveTo>
                  <a:cubicBezTo>
                    <a:pt x="769" y="1085"/>
                    <a:pt x="767" y="1086"/>
                    <a:pt x="766" y="1085"/>
                  </a:cubicBezTo>
                  <a:cubicBezTo>
                    <a:pt x="765" y="1084"/>
                    <a:pt x="768" y="1085"/>
                    <a:pt x="768" y="1085"/>
                  </a:cubicBezTo>
                  <a:close/>
                  <a:moveTo>
                    <a:pt x="715" y="1030"/>
                  </a:moveTo>
                  <a:cubicBezTo>
                    <a:pt x="715" y="1031"/>
                    <a:pt x="712" y="1029"/>
                    <a:pt x="712" y="1029"/>
                  </a:cubicBezTo>
                  <a:cubicBezTo>
                    <a:pt x="712" y="1030"/>
                    <a:pt x="713" y="1030"/>
                    <a:pt x="714" y="1031"/>
                  </a:cubicBezTo>
                  <a:cubicBezTo>
                    <a:pt x="714" y="1030"/>
                    <a:pt x="713" y="1032"/>
                    <a:pt x="712" y="1030"/>
                  </a:cubicBezTo>
                  <a:cubicBezTo>
                    <a:pt x="711" y="1030"/>
                    <a:pt x="712" y="1031"/>
                    <a:pt x="712" y="1032"/>
                  </a:cubicBezTo>
                  <a:cubicBezTo>
                    <a:pt x="712" y="1032"/>
                    <a:pt x="710" y="1032"/>
                    <a:pt x="711" y="1031"/>
                  </a:cubicBezTo>
                  <a:cubicBezTo>
                    <a:pt x="712" y="1030"/>
                    <a:pt x="710" y="1031"/>
                    <a:pt x="709" y="1030"/>
                  </a:cubicBezTo>
                  <a:cubicBezTo>
                    <a:pt x="710" y="1030"/>
                    <a:pt x="711" y="1029"/>
                    <a:pt x="710" y="1029"/>
                  </a:cubicBezTo>
                  <a:cubicBezTo>
                    <a:pt x="711" y="1029"/>
                    <a:pt x="712" y="1029"/>
                    <a:pt x="713" y="1029"/>
                  </a:cubicBezTo>
                  <a:cubicBezTo>
                    <a:pt x="713" y="1028"/>
                    <a:pt x="716" y="1029"/>
                    <a:pt x="716" y="1029"/>
                  </a:cubicBezTo>
                  <a:cubicBezTo>
                    <a:pt x="717" y="1031"/>
                    <a:pt x="716" y="1030"/>
                    <a:pt x="715" y="1030"/>
                  </a:cubicBezTo>
                  <a:close/>
                  <a:moveTo>
                    <a:pt x="712" y="1036"/>
                  </a:moveTo>
                  <a:cubicBezTo>
                    <a:pt x="712" y="1034"/>
                    <a:pt x="715" y="1035"/>
                    <a:pt x="715" y="1036"/>
                  </a:cubicBezTo>
                  <a:cubicBezTo>
                    <a:pt x="714" y="1038"/>
                    <a:pt x="712" y="1037"/>
                    <a:pt x="712" y="1036"/>
                  </a:cubicBezTo>
                  <a:close/>
                  <a:moveTo>
                    <a:pt x="716" y="1079"/>
                  </a:moveTo>
                  <a:cubicBezTo>
                    <a:pt x="716" y="1079"/>
                    <a:pt x="716" y="1079"/>
                    <a:pt x="717" y="1079"/>
                  </a:cubicBezTo>
                  <a:cubicBezTo>
                    <a:pt x="717" y="1079"/>
                    <a:pt x="716" y="1080"/>
                    <a:pt x="716" y="1079"/>
                  </a:cubicBezTo>
                  <a:close/>
                  <a:moveTo>
                    <a:pt x="710" y="1041"/>
                  </a:moveTo>
                  <a:cubicBezTo>
                    <a:pt x="710" y="1041"/>
                    <a:pt x="710" y="1042"/>
                    <a:pt x="711" y="1042"/>
                  </a:cubicBezTo>
                  <a:cubicBezTo>
                    <a:pt x="710" y="1042"/>
                    <a:pt x="705" y="1042"/>
                    <a:pt x="706" y="1040"/>
                  </a:cubicBezTo>
                  <a:cubicBezTo>
                    <a:pt x="707" y="1039"/>
                    <a:pt x="711" y="1041"/>
                    <a:pt x="710" y="1041"/>
                  </a:cubicBezTo>
                  <a:close/>
                  <a:moveTo>
                    <a:pt x="766" y="1075"/>
                  </a:moveTo>
                  <a:cubicBezTo>
                    <a:pt x="767" y="1075"/>
                    <a:pt x="771" y="1075"/>
                    <a:pt x="771" y="1077"/>
                  </a:cubicBezTo>
                  <a:cubicBezTo>
                    <a:pt x="771" y="1077"/>
                    <a:pt x="771" y="1077"/>
                    <a:pt x="771" y="1077"/>
                  </a:cubicBezTo>
                  <a:cubicBezTo>
                    <a:pt x="771" y="1078"/>
                    <a:pt x="765" y="1076"/>
                    <a:pt x="766" y="1075"/>
                  </a:cubicBezTo>
                  <a:close/>
                  <a:moveTo>
                    <a:pt x="733" y="1044"/>
                  </a:moveTo>
                  <a:cubicBezTo>
                    <a:pt x="734" y="1043"/>
                    <a:pt x="734" y="1043"/>
                    <a:pt x="734" y="1043"/>
                  </a:cubicBezTo>
                  <a:cubicBezTo>
                    <a:pt x="734" y="1043"/>
                    <a:pt x="734" y="1043"/>
                    <a:pt x="734" y="1043"/>
                  </a:cubicBezTo>
                  <a:cubicBezTo>
                    <a:pt x="735" y="1044"/>
                    <a:pt x="733" y="1044"/>
                    <a:pt x="733" y="1044"/>
                  </a:cubicBezTo>
                  <a:close/>
                  <a:moveTo>
                    <a:pt x="742" y="1073"/>
                  </a:moveTo>
                  <a:cubicBezTo>
                    <a:pt x="741" y="1075"/>
                    <a:pt x="742" y="1072"/>
                    <a:pt x="742" y="1073"/>
                  </a:cubicBezTo>
                  <a:cubicBezTo>
                    <a:pt x="742" y="1073"/>
                    <a:pt x="742" y="1073"/>
                    <a:pt x="742" y="1073"/>
                  </a:cubicBezTo>
                  <a:close/>
                  <a:moveTo>
                    <a:pt x="742" y="1072"/>
                  </a:moveTo>
                  <a:cubicBezTo>
                    <a:pt x="741" y="1073"/>
                    <a:pt x="742" y="1071"/>
                    <a:pt x="742" y="1072"/>
                  </a:cubicBezTo>
                  <a:cubicBezTo>
                    <a:pt x="742" y="1072"/>
                    <a:pt x="742" y="1072"/>
                    <a:pt x="742" y="1072"/>
                  </a:cubicBezTo>
                  <a:close/>
                  <a:moveTo>
                    <a:pt x="697" y="1014"/>
                  </a:moveTo>
                  <a:cubicBezTo>
                    <a:pt x="697" y="1014"/>
                    <a:pt x="697" y="1014"/>
                    <a:pt x="698" y="1014"/>
                  </a:cubicBezTo>
                  <a:cubicBezTo>
                    <a:pt x="698" y="1016"/>
                    <a:pt x="698" y="1018"/>
                    <a:pt x="697" y="1019"/>
                  </a:cubicBezTo>
                  <a:cubicBezTo>
                    <a:pt x="697" y="1020"/>
                    <a:pt x="695" y="1022"/>
                    <a:pt x="695" y="1022"/>
                  </a:cubicBezTo>
                  <a:cubicBezTo>
                    <a:pt x="696" y="1023"/>
                    <a:pt x="702" y="1018"/>
                    <a:pt x="702" y="1018"/>
                  </a:cubicBezTo>
                  <a:cubicBezTo>
                    <a:pt x="703" y="1022"/>
                    <a:pt x="701" y="1021"/>
                    <a:pt x="699" y="1023"/>
                  </a:cubicBezTo>
                  <a:cubicBezTo>
                    <a:pt x="699" y="1023"/>
                    <a:pt x="703" y="1026"/>
                    <a:pt x="703" y="1027"/>
                  </a:cubicBezTo>
                  <a:cubicBezTo>
                    <a:pt x="701" y="1028"/>
                    <a:pt x="697" y="1023"/>
                    <a:pt x="696" y="1027"/>
                  </a:cubicBezTo>
                  <a:cubicBezTo>
                    <a:pt x="696" y="1029"/>
                    <a:pt x="698" y="1034"/>
                    <a:pt x="700" y="1035"/>
                  </a:cubicBezTo>
                  <a:cubicBezTo>
                    <a:pt x="694" y="1035"/>
                    <a:pt x="690" y="1015"/>
                    <a:pt x="697" y="1014"/>
                  </a:cubicBezTo>
                  <a:close/>
                  <a:moveTo>
                    <a:pt x="697" y="1048"/>
                  </a:moveTo>
                  <a:cubicBezTo>
                    <a:pt x="698" y="1047"/>
                    <a:pt x="695" y="1049"/>
                    <a:pt x="697" y="1048"/>
                  </a:cubicBezTo>
                  <a:cubicBezTo>
                    <a:pt x="697" y="1048"/>
                    <a:pt x="696" y="1048"/>
                    <a:pt x="697" y="1048"/>
                  </a:cubicBezTo>
                  <a:close/>
                  <a:moveTo>
                    <a:pt x="657" y="1099"/>
                  </a:moveTo>
                  <a:cubicBezTo>
                    <a:pt x="657" y="1099"/>
                    <a:pt x="657" y="1099"/>
                    <a:pt x="657" y="1099"/>
                  </a:cubicBezTo>
                  <a:cubicBezTo>
                    <a:pt x="656" y="1100"/>
                    <a:pt x="656" y="1100"/>
                    <a:pt x="655" y="1100"/>
                  </a:cubicBezTo>
                  <a:cubicBezTo>
                    <a:pt x="655" y="1100"/>
                    <a:pt x="655" y="1100"/>
                    <a:pt x="655" y="1100"/>
                  </a:cubicBezTo>
                  <a:cubicBezTo>
                    <a:pt x="655" y="1100"/>
                    <a:pt x="655" y="1100"/>
                    <a:pt x="655" y="1100"/>
                  </a:cubicBezTo>
                  <a:cubicBezTo>
                    <a:pt x="655" y="1099"/>
                    <a:pt x="655" y="1099"/>
                    <a:pt x="656" y="1099"/>
                  </a:cubicBezTo>
                  <a:cubicBezTo>
                    <a:pt x="656" y="1099"/>
                    <a:pt x="656" y="1099"/>
                    <a:pt x="656" y="1099"/>
                  </a:cubicBezTo>
                  <a:cubicBezTo>
                    <a:pt x="656" y="1099"/>
                    <a:pt x="656" y="1099"/>
                    <a:pt x="656" y="1099"/>
                  </a:cubicBezTo>
                  <a:cubicBezTo>
                    <a:pt x="656" y="1099"/>
                    <a:pt x="656" y="1099"/>
                    <a:pt x="656" y="1099"/>
                  </a:cubicBezTo>
                  <a:cubicBezTo>
                    <a:pt x="656" y="1099"/>
                    <a:pt x="657" y="1099"/>
                    <a:pt x="657" y="1099"/>
                  </a:cubicBezTo>
                  <a:close/>
                  <a:moveTo>
                    <a:pt x="767" y="1074"/>
                  </a:moveTo>
                  <a:cubicBezTo>
                    <a:pt x="768" y="1075"/>
                    <a:pt x="766" y="1074"/>
                    <a:pt x="767" y="1074"/>
                  </a:cubicBezTo>
                  <a:cubicBezTo>
                    <a:pt x="767" y="1074"/>
                    <a:pt x="767" y="1074"/>
                    <a:pt x="767" y="1074"/>
                  </a:cubicBezTo>
                  <a:close/>
                  <a:moveTo>
                    <a:pt x="767" y="1074"/>
                  </a:moveTo>
                  <a:cubicBezTo>
                    <a:pt x="766" y="1073"/>
                    <a:pt x="770" y="1075"/>
                    <a:pt x="767" y="1074"/>
                  </a:cubicBezTo>
                  <a:cubicBezTo>
                    <a:pt x="767" y="1074"/>
                    <a:pt x="767" y="1074"/>
                    <a:pt x="767" y="1074"/>
                  </a:cubicBezTo>
                  <a:close/>
                  <a:moveTo>
                    <a:pt x="742" y="1070"/>
                  </a:moveTo>
                  <a:cubicBezTo>
                    <a:pt x="743" y="1071"/>
                    <a:pt x="741" y="1071"/>
                    <a:pt x="741" y="1071"/>
                  </a:cubicBezTo>
                  <a:cubicBezTo>
                    <a:pt x="740" y="1071"/>
                    <a:pt x="741" y="1072"/>
                    <a:pt x="741" y="1072"/>
                  </a:cubicBezTo>
                  <a:cubicBezTo>
                    <a:pt x="741" y="1072"/>
                    <a:pt x="741" y="1072"/>
                    <a:pt x="740" y="1072"/>
                  </a:cubicBezTo>
                  <a:cubicBezTo>
                    <a:pt x="740" y="1073"/>
                    <a:pt x="741" y="1075"/>
                    <a:pt x="739" y="1075"/>
                  </a:cubicBezTo>
                  <a:cubicBezTo>
                    <a:pt x="738" y="1075"/>
                    <a:pt x="737" y="1072"/>
                    <a:pt x="738" y="1072"/>
                  </a:cubicBezTo>
                  <a:cubicBezTo>
                    <a:pt x="739" y="1071"/>
                    <a:pt x="737" y="1070"/>
                    <a:pt x="739" y="1071"/>
                  </a:cubicBezTo>
                  <a:cubicBezTo>
                    <a:pt x="739" y="1071"/>
                    <a:pt x="738" y="1070"/>
                    <a:pt x="738" y="1070"/>
                  </a:cubicBezTo>
                  <a:cubicBezTo>
                    <a:pt x="738" y="1070"/>
                    <a:pt x="738" y="1069"/>
                    <a:pt x="738" y="1069"/>
                  </a:cubicBezTo>
                  <a:cubicBezTo>
                    <a:pt x="738" y="1069"/>
                    <a:pt x="739" y="1069"/>
                    <a:pt x="739" y="1069"/>
                  </a:cubicBezTo>
                  <a:cubicBezTo>
                    <a:pt x="740" y="1069"/>
                    <a:pt x="740" y="1067"/>
                    <a:pt x="739" y="1067"/>
                  </a:cubicBezTo>
                  <a:cubicBezTo>
                    <a:pt x="739" y="1067"/>
                    <a:pt x="740" y="1065"/>
                    <a:pt x="741" y="1065"/>
                  </a:cubicBezTo>
                  <a:cubicBezTo>
                    <a:pt x="742" y="1065"/>
                    <a:pt x="743" y="1068"/>
                    <a:pt x="741" y="1068"/>
                  </a:cubicBezTo>
                  <a:cubicBezTo>
                    <a:pt x="742" y="1069"/>
                    <a:pt x="743" y="1070"/>
                    <a:pt x="742" y="1070"/>
                  </a:cubicBezTo>
                  <a:close/>
                  <a:moveTo>
                    <a:pt x="766" y="1085"/>
                  </a:moveTo>
                  <a:cubicBezTo>
                    <a:pt x="765" y="1085"/>
                    <a:pt x="761" y="1087"/>
                    <a:pt x="760" y="1086"/>
                  </a:cubicBezTo>
                  <a:cubicBezTo>
                    <a:pt x="758" y="1084"/>
                    <a:pt x="761" y="1081"/>
                    <a:pt x="762" y="1080"/>
                  </a:cubicBezTo>
                  <a:cubicBezTo>
                    <a:pt x="764" y="1079"/>
                    <a:pt x="768" y="1077"/>
                    <a:pt x="769" y="1080"/>
                  </a:cubicBezTo>
                  <a:cubicBezTo>
                    <a:pt x="770" y="1081"/>
                    <a:pt x="767" y="1084"/>
                    <a:pt x="766" y="1085"/>
                  </a:cubicBezTo>
                  <a:close/>
                  <a:moveTo>
                    <a:pt x="743" y="1071"/>
                  </a:moveTo>
                  <a:cubicBezTo>
                    <a:pt x="743" y="1074"/>
                    <a:pt x="742" y="1070"/>
                    <a:pt x="743" y="1071"/>
                  </a:cubicBezTo>
                  <a:cubicBezTo>
                    <a:pt x="743" y="1071"/>
                    <a:pt x="743" y="1071"/>
                    <a:pt x="743" y="1071"/>
                  </a:cubicBezTo>
                  <a:close/>
                  <a:moveTo>
                    <a:pt x="678" y="1084"/>
                  </a:moveTo>
                  <a:cubicBezTo>
                    <a:pt x="678" y="1085"/>
                    <a:pt x="673" y="1086"/>
                    <a:pt x="673" y="1085"/>
                  </a:cubicBezTo>
                  <a:cubicBezTo>
                    <a:pt x="673" y="1084"/>
                    <a:pt x="673" y="1084"/>
                    <a:pt x="674" y="1084"/>
                  </a:cubicBezTo>
                  <a:cubicBezTo>
                    <a:pt x="673" y="1084"/>
                    <a:pt x="673" y="1084"/>
                    <a:pt x="673" y="1084"/>
                  </a:cubicBezTo>
                  <a:cubicBezTo>
                    <a:pt x="672" y="1084"/>
                    <a:pt x="675" y="1083"/>
                    <a:pt x="675" y="1083"/>
                  </a:cubicBezTo>
                  <a:cubicBezTo>
                    <a:pt x="676" y="1083"/>
                    <a:pt x="678" y="1083"/>
                    <a:pt x="678" y="1084"/>
                  </a:cubicBezTo>
                  <a:close/>
                  <a:moveTo>
                    <a:pt x="519" y="1017"/>
                  </a:moveTo>
                  <a:cubicBezTo>
                    <a:pt x="518" y="1015"/>
                    <a:pt x="519" y="1014"/>
                    <a:pt x="520" y="1015"/>
                  </a:cubicBezTo>
                  <a:cubicBezTo>
                    <a:pt x="522" y="1016"/>
                    <a:pt x="520" y="1018"/>
                    <a:pt x="519" y="1017"/>
                  </a:cubicBezTo>
                  <a:cubicBezTo>
                    <a:pt x="519" y="1017"/>
                    <a:pt x="519" y="1017"/>
                    <a:pt x="519" y="1017"/>
                  </a:cubicBezTo>
                  <a:close/>
                  <a:moveTo>
                    <a:pt x="529" y="1025"/>
                  </a:moveTo>
                  <a:cubicBezTo>
                    <a:pt x="529" y="1025"/>
                    <a:pt x="529" y="1025"/>
                    <a:pt x="529" y="1025"/>
                  </a:cubicBezTo>
                  <a:cubicBezTo>
                    <a:pt x="529" y="1024"/>
                    <a:pt x="529" y="1024"/>
                    <a:pt x="529" y="1025"/>
                  </a:cubicBezTo>
                  <a:close/>
                  <a:moveTo>
                    <a:pt x="530" y="1024"/>
                  </a:moveTo>
                  <a:cubicBezTo>
                    <a:pt x="530" y="1024"/>
                    <a:pt x="531" y="1024"/>
                    <a:pt x="531" y="1025"/>
                  </a:cubicBezTo>
                  <a:cubicBezTo>
                    <a:pt x="531" y="1025"/>
                    <a:pt x="530" y="1025"/>
                    <a:pt x="530" y="1025"/>
                  </a:cubicBezTo>
                  <a:cubicBezTo>
                    <a:pt x="530" y="1025"/>
                    <a:pt x="530" y="1025"/>
                    <a:pt x="530" y="1024"/>
                  </a:cubicBezTo>
                  <a:close/>
                  <a:moveTo>
                    <a:pt x="530" y="1023"/>
                  </a:moveTo>
                  <a:cubicBezTo>
                    <a:pt x="530" y="1024"/>
                    <a:pt x="527" y="1022"/>
                    <a:pt x="527" y="1022"/>
                  </a:cubicBezTo>
                  <a:cubicBezTo>
                    <a:pt x="527" y="1020"/>
                    <a:pt x="530" y="1022"/>
                    <a:pt x="530" y="1023"/>
                  </a:cubicBezTo>
                  <a:close/>
                  <a:moveTo>
                    <a:pt x="525" y="1064"/>
                  </a:moveTo>
                  <a:cubicBezTo>
                    <a:pt x="525" y="1065"/>
                    <a:pt x="525" y="1065"/>
                    <a:pt x="525" y="1065"/>
                  </a:cubicBezTo>
                  <a:cubicBezTo>
                    <a:pt x="522" y="1065"/>
                    <a:pt x="523" y="1063"/>
                    <a:pt x="525" y="1064"/>
                  </a:cubicBezTo>
                  <a:close/>
                  <a:moveTo>
                    <a:pt x="543" y="1067"/>
                  </a:moveTo>
                  <a:cubicBezTo>
                    <a:pt x="542" y="1067"/>
                    <a:pt x="541" y="1065"/>
                    <a:pt x="540" y="1066"/>
                  </a:cubicBezTo>
                  <a:cubicBezTo>
                    <a:pt x="539" y="1067"/>
                    <a:pt x="542" y="1069"/>
                    <a:pt x="539" y="1067"/>
                  </a:cubicBezTo>
                  <a:cubicBezTo>
                    <a:pt x="537" y="1066"/>
                    <a:pt x="536" y="1063"/>
                    <a:pt x="533" y="1062"/>
                  </a:cubicBezTo>
                  <a:cubicBezTo>
                    <a:pt x="533" y="1062"/>
                    <a:pt x="533" y="1062"/>
                    <a:pt x="533" y="1062"/>
                  </a:cubicBezTo>
                  <a:cubicBezTo>
                    <a:pt x="526" y="1057"/>
                    <a:pt x="519" y="1049"/>
                    <a:pt x="513" y="1041"/>
                  </a:cubicBezTo>
                  <a:cubicBezTo>
                    <a:pt x="510" y="1037"/>
                    <a:pt x="507" y="1033"/>
                    <a:pt x="505" y="1029"/>
                  </a:cubicBezTo>
                  <a:cubicBezTo>
                    <a:pt x="504" y="1026"/>
                    <a:pt x="500" y="1021"/>
                    <a:pt x="501" y="1018"/>
                  </a:cubicBezTo>
                  <a:cubicBezTo>
                    <a:pt x="498" y="1015"/>
                    <a:pt x="495" y="1013"/>
                    <a:pt x="492" y="1010"/>
                  </a:cubicBezTo>
                  <a:cubicBezTo>
                    <a:pt x="489" y="1008"/>
                    <a:pt x="486" y="1006"/>
                    <a:pt x="485" y="1003"/>
                  </a:cubicBezTo>
                  <a:cubicBezTo>
                    <a:pt x="483" y="999"/>
                    <a:pt x="477" y="997"/>
                    <a:pt x="477" y="992"/>
                  </a:cubicBezTo>
                  <a:cubicBezTo>
                    <a:pt x="478" y="992"/>
                    <a:pt x="478" y="992"/>
                    <a:pt x="478" y="992"/>
                  </a:cubicBezTo>
                  <a:cubicBezTo>
                    <a:pt x="479" y="991"/>
                    <a:pt x="480" y="991"/>
                    <a:pt x="481" y="992"/>
                  </a:cubicBezTo>
                  <a:cubicBezTo>
                    <a:pt x="482" y="993"/>
                    <a:pt x="484" y="993"/>
                    <a:pt x="485" y="994"/>
                  </a:cubicBezTo>
                  <a:cubicBezTo>
                    <a:pt x="486" y="994"/>
                    <a:pt x="487" y="994"/>
                    <a:pt x="488" y="994"/>
                  </a:cubicBezTo>
                  <a:cubicBezTo>
                    <a:pt x="489" y="994"/>
                    <a:pt x="489" y="994"/>
                    <a:pt x="489" y="994"/>
                  </a:cubicBezTo>
                  <a:cubicBezTo>
                    <a:pt x="489" y="994"/>
                    <a:pt x="490" y="994"/>
                    <a:pt x="490" y="994"/>
                  </a:cubicBezTo>
                  <a:cubicBezTo>
                    <a:pt x="491" y="994"/>
                    <a:pt x="491" y="994"/>
                    <a:pt x="492" y="994"/>
                  </a:cubicBezTo>
                  <a:cubicBezTo>
                    <a:pt x="492" y="994"/>
                    <a:pt x="493" y="994"/>
                    <a:pt x="493" y="995"/>
                  </a:cubicBezTo>
                  <a:cubicBezTo>
                    <a:pt x="493" y="995"/>
                    <a:pt x="493" y="995"/>
                    <a:pt x="493" y="995"/>
                  </a:cubicBezTo>
                  <a:cubicBezTo>
                    <a:pt x="495" y="996"/>
                    <a:pt x="495" y="996"/>
                    <a:pt x="495" y="996"/>
                  </a:cubicBezTo>
                  <a:cubicBezTo>
                    <a:pt x="495" y="996"/>
                    <a:pt x="495" y="996"/>
                    <a:pt x="495" y="996"/>
                  </a:cubicBezTo>
                  <a:cubicBezTo>
                    <a:pt x="495" y="996"/>
                    <a:pt x="495" y="996"/>
                    <a:pt x="495" y="996"/>
                  </a:cubicBezTo>
                  <a:cubicBezTo>
                    <a:pt x="495" y="997"/>
                    <a:pt x="496" y="997"/>
                    <a:pt x="495" y="998"/>
                  </a:cubicBezTo>
                  <a:cubicBezTo>
                    <a:pt x="496" y="998"/>
                    <a:pt x="496" y="998"/>
                    <a:pt x="496" y="998"/>
                  </a:cubicBezTo>
                  <a:cubicBezTo>
                    <a:pt x="497" y="999"/>
                    <a:pt x="497" y="1000"/>
                    <a:pt x="497" y="1001"/>
                  </a:cubicBezTo>
                  <a:cubicBezTo>
                    <a:pt x="498" y="1001"/>
                    <a:pt x="498" y="1001"/>
                    <a:pt x="498" y="1001"/>
                  </a:cubicBezTo>
                  <a:cubicBezTo>
                    <a:pt x="498" y="1001"/>
                    <a:pt x="498" y="1001"/>
                    <a:pt x="498" y="1001"/>
                  </a:cubicBezTo>
                  <a:cubicBezTo>
                    <a:pt x="498" y="1002"/>
                    <a:pt x="498" y="1002"/>
                    <a:pt x="498" y="1002"/>
                  </a:cubicBezTo>
                  <a:cubicBezTo>
                    <a:pt x="498" y="1002"/>
                    <a:pt x="500" y="1003"/>
                    <a:pt x="500" y="1003"/>
                  </a:cubicBezTo>
                  <a:cubicBezTo>
                    <a:pt x="500" y="1003"/>
                    <a:pt x="500" y="1003"/>
                    <a:pt x="500" y="1004"/>
                  </a:cubicBezTo>
                  <a:cubicBezTo>
                    <a:pt x="500" y="1004"/>
                    <a:pt x="500" y="1004"/>
                    <a:pt x="500" y="1004"/>
                  </a:cubicBezTo>
                  <a:cubicBezTo>
                    <a:pt x="501" y="1004"/>
                    <a:pt x="501" y="1004"/>
                    <a:pt x="501" y="1004"/>
                  </a:cubicBezTo>
                  <a:cubicBezTo>
                    <a:pt x="503" y="1005"/>
                    <a:pt x="508" y="1007"/>
                    <a:pt x="508" y="1009"/>
                  </a:cubicBezTo>
                  <a:cubicBezTo>
                    <a:pt x="508" y="1008"/>
                    <a:pt x="508" y="1008"/>
                    <a:pt x="508" y="1008"/>
                  </a:cubicBezTo>
                  <a:cubicBezTo>
                    <a:pt x="509" y="1009"/>
                    <a:pt x="509" y="1009"/>
                    <a:pt x="509" y="1010"/>
                  </a:cubicBezTo>
                  <a:cubicBezTo>
                    <a:pt x="510" y="1011"/>
                    <a:pt x="510" y="1011"/>
                    <a:pt x="510" y="1012"/>
                  </a:cubicBezTo>
                  <a:cubicBezTo>
                    <a:pt x="510" y="1012"/>
                    <a:pt x="510" y="1011"/>
                    <a:pt x="511" y="1011"/>
                  </a:cubicBezTo>
                  <a:cubicBezTo>
                    <a:pt x="510" y="1011"/>
                    <a:pt x="514" y="1016"/>
                    <a:pt x="515" y="1016"/>
                  </a:cubicBezTo>
                  <a:cubicBezTo>
                    <a:pt x="515" y="1016"/>
                    <a:pt x="514" y="1015"/>
                    <a:pt x="514" y="1014"/>
                  </a:cubicBezTo>
                  <a:cubicBezTo>
                    <a:pt x="516" y="1015"/>
                    <a:pt x="518" y="1016"/>
                    <a:pt x="520" y="1018"/>
                  </a:cubicBezTo>
                  <a:cubicBezTo>
                    <a:pt x="520" y="1018"/>
                    <a:pt x="521" y="1019"/>
                    <a:pt x="522" y="1019"/>
                  </a:cubicBezTo>
                  <a:cubicBezTo>
                    <a:pt x="523" y="1020"/>
                    <a:pt x="523" y="1022"/>
                    <a:pt x="524" y="1021"/>
                  </a:cubicBezTo>
                  <a:cubicBezTo>
                    <a:pt x="524" y="1022"/>
                    <a:pt x="525" y="1023"/>
                    <a:pt x="526" y="1024"/>
                  </a:cubicBezTo>
                  <a:cubicBezTo>
                    <a:pt x="527" y="1024"/>
                    <a:pt x="530" y="1026"/>
                    <a:pt x="530" y="1026"/>
                  </a:cubicBezTo>
                  <a:cubicBezTo>
                    <a:pt x="530" y="1026"/>
                    <a:pt x="526" y="1028"/>
                    <a:pt x="526" y="1027"/>
                  </a:cubicBezTo>
                  <a:cubicBezTo>
                    <a:pt x="526" y="1028"/>
                    <a:pt x="529" y="1027"/>
                    <a:pt x="529" y="1026"/>
                  </a:cubicBezTo>
                  <a:cubicBezTo>
                    <a:pt x="532" y="1026"/>
                    <a:pt x="533" y="1027"/>
                    <a:pt x="534" y="1029"/>
                  </a:cubicBezTo>
                  <a:cubicBezTo>
                    <a:pt x="534" y="1029"/>
                    <a:pt x="533" y="1029"/>
                    <a:pt x="532" y="1030"/>
                  </a:cubicBezTo>
                  <a:cubicBezTo>
                    <a:pt x="532" y="1030"/>
                    <a:pt x="531" y="1030"/>
                    <a:pt x="531" y="1030"/>
                  </a:cubicBezTo>
                  <a:cubicBezTo>
                    <a:pt x="531" y="1031"/>
                    <a:pt x="532" y="1032"/>
                    <a:pt x="532" y="1033"/>
                  </a:cubicBezTo>
                  <a:cubicBezTo>
                    <a:pt x="532" y="1033"/>
                    <a:pt x="532" y="1034"/>
                    <a:pt x="533" y="1034"/>
                  </a:cubicBezTo>
                  <a:cubicBezTo>
                    <a:pt x="534" y="1035"/>
                    <a:pt x="536" y="1036"/>
                    <a:pt x="537" y="1036"/>
                  </a:cubicBezTo>
                  <a:cubicBezTo>
                    <a:pt x="537" y="1036"/>
                    <a:pt x="537" y="1036"/>
                    <a:pt x="537" y="1036"/>
                  </a:cubicBezTo>
                  <a:cubicBezTo>
                    <a:pt x="538" y="1037"/>
                    <a:pt x="538" y="1039"/>
                    <a:pt x="539" y="1041"/>
                  </a:cubicBezTo>
                  <a:cubicBezTo>
                    <a:pt x="541" y="1043"/>
                    <a:pt x="542" y="1043"/>
                    <a:pt x="540" y="1045"/>
                  </a:cubicBezTo>
                  <a:cubicBezTo>
                    <a:pt x="540" y="1044"/>
                    <a:pt x="540" y="1044"/>
                    <a:pt x="540" y="1044"/>
                  </a:cubicBezTo>
                  <a:cubicBezTo>
                    <a:pt x="540" y="1044"/>
                    <a:pt x="542" y="1044"/>
                    <a:pt x="542" y="1044"/>
                  </a:cubicBezTo>
                  <a:cubicBezTo>
                    <a:pt x="542" y="1045"/>
                    <a:pt x="542" y="1044"/>
                    <a:pt x="543" y="1045"/>
                  </a:cubicBezTo>
                  <a:cubicBezTo>
                    <a:pt x="544" y="1044"/>
                    <a:pt x="545" y="1045"/>
                    <a:pt x="546" y="1045"/>
                  </a:cubicBezTo>
                  <a:cubicBezTo>
                    <a:pt x="547" y="1045"/>
                    <a:pt x="546" y="1047"/>
                    <a:pt x="547" y="1046"/>
                  </a:cubicBezTo>
                  <a:cubicBezTo>
                    <a:pt x="549" y="1048"/>
                    <a:pt x="549" y="1049"/>
                    <a:pt x="549" y="1051"/>
                  </a:cubicBezTo>
                  <a:cubicBezTo>
                    <a:pt x="548" y="1052"/>
                    <a:pt x="548" y="1052"/>
                    <a:pt x="548" y="1054"/>
                  </a:cubicBezTo>
                  <a:cubicBezTo>
                    <a:pt x="548" y="1054"/>
                    <a:pt x="548" y="1055"/>
                    <a:pt x="548" y="1056"/>
                  </a:cubicBezTo>
                  <a:cubicBezTo>
                    <a:pt x="549" y="1060"/>
                    <a:pt x="549" y="1064"/>
                    <a:pt x="547" y="1068"/>
                  </a:cubicBezTo>
                  <a:cubicBezTo>
                    <a:pt x="546" y="1068"/>
                    <a:pt x="545" y="1065"/>
                    <a:pt x="544" y="1065"/>
                  </a:cubicBezTo>
                  <a:cubicBezTo>
                    <a:pt x="544" y="1065"/>
                    <a:pt x="543" y="1067"/>
                    <a:pt x="544" y="1067"/>
                  </a:cubicBezTo>
                  <a:cubicBezTo>
                    <a:pt x="543" y="1067"/>
                    <a:pt x="543" y="1067"/>
                    <a:pt x="543" y="1067"/>
                  </a:cubicBezTo>
                  <a:close/>
                  <a:moveTo>
                    <a:pt x="532" y="1023"/>
                  </a:moveTo>
                  <a:cubicBezTo>
                    <a:pt x="531" y="1026"/>
                    <a:pt x="532" y="1022"/>
                    <a:pt x="532" y="1022"/>
                  </a:cubicBezTo>
                  <a:cubicBezTo>
                    <a:pt x="532" y="1022"/>
                    <a:pt x="532" y="1024"/>
                    <a:pt x="533" y="1024"/>
                  </a:cubicBezTo>
                  <a:cubicBezTo>
                    <a:pt x="532" y="1023"/>
                    <a:pt x="532" y="1023"/>
                    <a:pt x="532" y="1023"/>
                  </a:cubicBezTo>
                  <a:close/>
                  <a:moveTo>
                    <a:pt x="512" y="1050"/>
                  </a:moveTo>
                  <a:cubicBezTo>
                    <a:pt x="512" y="1050"/>
                    <a:pt x="512" y="1051"/>
                    <a:pt x="512" y="1051"/>
                  </a:cubicBezTo>
                  <a:cubicBezTo>
                    <a:pt x="512" y="1051"/>
                    <a:pt x="510" y="1048"/>
                    <a:pt x="510" y="1047"/>
                  </a:cubicBezTo>
                  <a:cubicBezTo>
                    <a:pt x="510" y="1047"/>
                    <a:pt x="512" y="1048"/>
                    <a:pt x="512" y="1049"/>
                  </a:cubicBezTo>
                  <a:cubicBezTo>
                    <a:pt x="512" y="1049"/>
                    <a:pt x="512" y="1050"/>
                    <a:pt x="512" y="1050"/>
                  </a:cubicBezTo>
                  <a:close/>
                  <a:moveTo>
                    <a:pt x="532" y="1022"/>
                  </a:moveTo>
                  <a:cubicBezTo>
                    <a:pt x="532" y="1022"/>
                    <a:pt x="532" y="1022"/>
                    <a:pt x="532" y="1022"/>
                  </a:cubicBezTo>
                  <a:cubicBezTo>
                    <a:pt x="531" y="1022"/>
                    <a:pt x="531" y="1021"/>
                    <a:pt x="531" y="1021"/>
                  </a:cubicBezTo>
                  <a:cubicBezTo>
                    <a:pt x="531" y="1021"/>
                    <a:pt x="532" y="1022"/>
                    <a:pt x="532" y="1022"/>
                  </a:cubicBezTo>
                  <a:close/>
                  <a:moveTo>
                    <a:pt x="524" y="1020"/>
                  </a:moveTo>
                  <a:cubicBezTo>
                    <a:pt x="524" y="1020"/>
                    <a:pt x="524" y="1020"/>
                    <a:pt x="524" y="1019"/>
                  </a:cubicBezTo>
                  <a:cubicBezTo>
                    <a:pt x="525" y="1019"/>
                    <a:pt x="526" y="1022"/>
                    <a:pt x="525" y="1022"/>
                  </a:cubicBezTo>
                  <a:cubicBezTo>
                    <a:pt x="525" y="1022"/>
                    <a:pt x="523" y="1021"/>
                    <a:pt x="524" y="1020"/>
                  </a:cubicBezTo>
                  <a:close/>
                  <a:moveTo>
                    <a:pt x="526" y="1022"/>
                  </a:moveTo>
                  <a:cubicBezTo>
                    <a:pt x="526" y="1021"/>
                    <a:pt x="530" y="1024"/>
                    <a:pt x="529" y="1024"/>
                  </a:cubicBezTo>
                  <a:cubicBezTo>
                    <a:pt x="528" y="1024"/>
                    <a:pt x="526" y="1023"/>
                    <a:pt x="525" y="1023"/>
                  </a:cubicBezTo>
                  <a:cubicBezTo>
                    <a:pt x="525" y="1023"/>
                    <a:pt x="525" y="1021"/>
                    <a:pt x="526" y="1021"/>
                  </a:cubicBezTo>
                  <a:cubicBezTo>
                    <a:pt x="526" y="1021"/>
                    <a:pt x="526" y="1022"/>
                    <a:pt x="526" y="1022"/>
                  </a:cubicBezTo>
                  <a:close/>
                  <a:moveTo>
                    <a:pt x="485" y="1012"/>
                  </a:moveTo>
                  <a:cubicBezTo>
                    <a:pt x="486" y="1013"/>
                    <a:pt x="485" y="1013"/>
                    <a:pt x="485" y="1013"/>
                  </a:cubicBezTo>
                  <a:cubicBezTo>
                    <a:pt x="484" y="1013"/>
                    <a:pt x="479" y="1010"/>
                    <a:pt x="481" y="1010"/>
                  </a:cubicBezTo>
                  <a:cubicBezTo>
                    <a:pt x="481" y="1009"/>
                    <a:pt x="482" y="1010"/>
                    <a:pt x="482" y="1010"/>
                  </a:cubicBezTo>
                  <a:cubicBezTo>
                    <a:pt x="482" y="1010"/>
                    <a:pt x="484" y="1011"/>
                    <a:pt x="483" y="1011"/>
                  </a:cubicBezTo>
                  <a:cubicBezTo>
                    <a:pt x="483" y="1011"/>
                    <a:pt x="484" y="1011"/>
                    <a:pt x="484" y="1011"/>
                  </a:cubicBezTo>
                  <a:cubicBezTo>
                    <a:pt x="484" y="1011"/>
                    <a:pt x="485" y="1012"/>
                    <a:pt x="485" y="1012"/>
                  </a:cubicBezTo>
                  <a:cubicBezTo>
                    <a:pt x="485" y="1012"/>
                    <a:pt x="485" y="1012"/>
                    <a:pt x="485" y="1012"/>
                  </a:cubicBezTo>
                  <a:close/>
                  <a:moveTo>
                    <a:pt x="499" y="1032"/>
                  </a:moveTo>
                  <a:cubicBezTo>
                    <a:pt x="499" y="1032"/>
                    <a:pt x="499" y="1032"/>
                    <a:pt x="499" y="1032"/>
                  </a:cubicBezTo>
                  <a:cubicBezTo>
                    <a:pt x="499" y="1032"/>
                    <a:pt x="498" y="1032"/>
                    <a:pt x="498" y="1032"/>
                  </a:cubicBezTo>
                  <a:cubicBezTo>
                    <a:pt x="498" y="1032"/>
                    <a:pt x="499" y="1030"/>
                    <a:pt x="499" y="1030"/>
                  </a:cubicBezTo>
                  <a:cubicBezTo>
                    <a:pt x="499" y="1031"/>
                    <a:pt x="499" y="1031"/>
                    <a:pt x="499" y="1032"/>
                  </a:cubicBezTo>
                  <a:close/>
                  <a:moveTo>
                    <a:pt x="495" y="1022"/>
                  </a:moveTo>
                  <a:cubicBezTo>
                    <a:pt x="496" y="1023"/>
                    <a:pt x="495" y="1025"/>
                    <a:pt x="494" y="1025"/>
                  </a:cubicBezTo>
                  <a:cubicBezTo>
                    <a:pt x="494" y="1025"/>
                    <a:pt x="492" y="1022"/>
                    <a:pt x="492" y="1022"/>
                  </a:cubicBezTo>
                  <a:cubicBezTo>
                    <a:pt x="492" y="1021"/>
                    <a:pt x="491" y="1021"/>
                    <a:pt x="491" y="1021"/>
                  </a:cubicBezTo>
                  <a:cubicBezTo>
                    <a:pt x="491" y="1021"/>
                    <a:pt x="490" y="1020"/>
                    <a:pt x="490" y="1019"/>
                  </a:cubicBezTo>
                  <a:cubicBezTo>
                    <a:pt x="490" y="1019"/>
                    <a:pt x="491" y="1020"/>
                    <a:pt x="491" y="1018"/>
                  </a:cubicBezTo>
                  <a:cubicBezTo>
                    <a:pt x="492" y="1018"/>
                    <a:pt x="492" y="1019"/>
                    <a:pt x="492" y="1019"/>
                  </a:cubicBezTo>
                  <a:cubicBezTo>
                    <a:pt x="493" y="1020"/>
                    <a:pt x="495" y="1021"/>
                    <a:pt x="495" y="1022"/>
                  </a:cubicBezTo>
                  <a:close/>
                  <a:moveTo>
                    <a:pt x="495" y="1029"/>
                  </a:moveTo>
                  <a:cubicBezTo>
                    <a:pt x="495" y="1029"/>
                    <a:pt x="495" y="1029"/>
                    <a:pt x="495" y="1029"/>
                  </a:cubicBezTo>
                  <a:cubicBezTo>
                    <a:pt x="495" y="1029"/>
                    <a:pt x="495" y="1029"/>
                    <a:pt x="495" y="1029"/>
                  </a:cubicBezTo>
                  <a:close/>
                  <a:moveTo>
                    <a:pt x="490" y="1014"/>
                  </a:moveTo>
                  <a:cubicBezTo>
                    <a:pt x="490" y="1014"/>
                    <a:pt x="490" y="1014"/>
                    <a:pt x="490" y="1014"/>
                  </a:cubicBezTo>
                  <a:cubicBezTo>
                    <a:pt x="490" y="1014"/>
                    <a:pt x="492" y="1014"/>
                    <a:pt x="491" y="1015"/>
                  </a:cubicBezTo>
                  <a:cubicBezTo>
                    <a:pt x="491" y="1015"/>
                    <a:pt x="490" y="1014"/>
                    <a:pt x="490" y="1014"/>
                  </a:cubicBezTo>
                  <a:close/>
                  <a:moveTo>
                    <a:pt x="490" y="1015"/>
                  </a:moveTo>
                  <a:cubicBezTo>
                    <a:pt x="490" y="1015"/>
                    <a:pt x="490" y="1015"/>
                    <a:pt x="490" y="1015"/>
                  </a:cubicBezTo>
                  <a:cubicBezTo>
                    <a:pt x="490" y="1015"/>
                    <a:pt x="490" y="1015"/>
                    <a:pt x="490" y="1015"/>
                  </a:cubicBezTo>
                  <a:close/>
                  <a:moveTo>
                    <a:pt x="487" y="1014"/>
                  </a:moveTo>
                  <a:cubicBezTo>
                    <a:pt x="487" y="1014"/>
                    <a:pt x="486" y="1014"/>
                    <a:pt x="487" y="1014"/>
                  </a:cubicBezTo>
                  <a:cubicBezTo>
                    <a:pt x="487" y="1014"/>
                    <a:pt x="487" y="1014"/>
                    <a:pt x="487" y="1014"/>
                  </a:cubicBezTo>
                  <a:close/>
                  <a:moveTo>
                    <a:pt x="510" y="1047"/>
                  </a:moveTo>
                  <a:cubicBezTo>
                    <a:pt x="510" y="1047"/>
                    <a:pt x="509" y="1048"/>
                    <a:pt x="509" y="1047"/>
                  </a:cubicBezTo>
                  <a:cubicBezTo>
                    <a:pt x="509" y="1047"/>
                    <a:pt x="509" y="1045"/>
                    <a:pt x="509" y="1045"/>
                  </a:cubicBezTo>
                  <a:cubicBezTo>
                    <a:pt x="509" y="1046"/>
                    <a:pt x="511" y="1046"/>
                    <a:pt x="510" y="1047"/>
                  </a:cubicBezTo>
                  <a:close/>
                  <a:moveTo>
                    <a:pt x="487" y="1015"/>
                  </a:moveTo>
                  <a:cubicBezTo>
                    <a:pt x="488" y="1014"/>
                    <a:pt x="486" y="1016"/>
                    <a:pt x="486" y="1015"/>
                  </a:cubicBezTo>
                  <a:cubicBezTo>
                    <a:pt x="487" y="1015"/>
                    <a:pt x="487" y="1015"/>
                    <a:pt x="487" y="1015"/>
                  </a:cubicBezTo>
                  <a:close/>
                  <a:moveTo>
                    <a:pt x="504" y="1040"/>
                  </a:moveTo>
                  <a:cubicBezTo>
                    <a:pt x="504" y="1040"/>
                    <a:pt x="504" y="1040"/>
                    <a:pt x="504" y="1040"/>
                  </a:cubicBezTo>
                  <a:cubicBezTo>
                    <a:pt x="504" y="1040"/>
                    <a:pt x="504" y="1040"/>
                    <a:pt x="504" y="1040"/>
                  </a:cubicBezTo>
                  <a:cubicBezTo>
                    <a:pt x="504" y="1040"/>
                    <a:pt x="504" y="1041"/>
                    <a:pt x="504" y="1041"/>
                  </a:cubicBezTo>
                  <a:cubicBezTo>
                    <a:pt x="502" y="1041"/>
                    <a:pt x="501" y="1039"/>
                    <a:pt x="500" y="1037"/>
                  </a:cubicBezTo>
                  <a:cubicBezTo>
                    <a:pt x="499" y="1036"/>
                    <a:pt x="501" y="1034"/>
                    <a:pt x="502" y="1035"/>
                  </a:cubicBezTo>
                  <a:cubicBezTo>
                    <a:pt x="502" y="1036"/>
                    <a:pt x="503" y="1038"/>
                    <a:pt x="503" y="1038"/>
                  </a:cubicBezTo>
                  <a:cubicBezTo>
                    <a:pt x="503" y="1038"/>
                    <a:pt x="504" y="1040"/>
                    <a:pt x="504" y="1040"/>
                  </a:cubicBezTo>
                  <a:close/>
                  <a:moveTo>
                    <a:pt x="508" y="1044"/>
                  </a:moveTo>
                  <a:cubicBezTo>
                    <a:pt x="508" y="1045"/>
                    <a:pt x="506" y="1044"/>
                    <a:pt x="506" y="1043"/>
                  </a:cubicBezTo>
                  <a:cubicBezTo>
                    <a:pt x="506" y="1043"/>
                    <a:pt x="506" y="1042"/>
                    <a:pt x="506" y="1042"/>
                  </a:cubicBezTo>
                  <a:cubicBezTo>
                    <a:pt x="506" y="1042"/>
                    <a:pt x="507" y="1042"/>
                    <a:pt x="507" y="1043"/>
                  </a:cubicBezTo>
                  <a:cubicBezTo>
                    <a:pt x="507" y="1044"/>
                    <a:pt x="508" y="1044"/>
                    <a:pt x="508" y="1044"/>
                  </a:cubicBezTo>
                  <a:close/>
                  <a:moveTo>
                    <a:pt x="500" y="1028"/>
                  </a:moveTo>
                  <a:cubicBezTo>
                    <a:pt x="499" y="1028"/>
                    <a:pt x="499" y="1028"/>
                    <a:pt x="499" y="1028"/>
                  </a:cubicBezTo>
                  <a:cubicBezTo>
                    <a:pt x="499" y="1028"/>
                    <a:pt x="502" y="1027"/>
                    <a:pt x="501" y="1028"/>
                  </a:cubicBezTo>
                  <a:cubicBezTo>
                    <a:pt x="501" y="1028"/>
                    <a:pt x="500" y="1028"/>
                    <a:pt x="500" y="1028"/>
                  </a:cubicBezTo>
                  <a:close/>
                  <a:moveTo>
                    <a:pt x="499" y="1031"/>
                  </a:moveTo>
                  <a:cubicBezTo>
                    <a:pt x="500" y="1031"/>
                    <a:pt x="500" y="1031"/>
                    <a:pt x="499" y="1031"/>
                  </a:cubicBezTo>
                  <a:cubicBezTo>
                    <a:pt x="499" y="1031"/>
                    <a:pt x="498" y="1029"/>
                    <a:pt x="498" y="1029"/>
                  </a:cubicBezTo>
                  <a:cubicBezTo>
                    <a:pt x="498" y="1028"/>
                    <a:pt x="499" y="1030"/>
                    <a:pt x="499" y="1031"/>
                  </a:cubicBezTo>
                  <a:close/>
                  <a:moveTo>
                    <a:pt x="654" y="1100"/>
                  </a:moveTo>
                  <a:cubicBezTo>
                    <a:pt x="654" y="1100"/>
                    <a:pt x="654" y="1100"/>
                    <a:pt x="654" y="1100"/>
                  </a:cubicBezTo>
                  <a:cubicBezTo>
                    <a:pt x="654" y="1100"/>
                    <a:pt x="654" y="1100"/>
                    <a:pt x="654" y="1100"/>
                  </a:cubicBezTo>
                  <a:cubicBezTo>
                    <a:pt x="654" y="1100"/>
                    <a:pt x="654" y="1100"/>
                    <a:pt x="654" y="1100"/>
                  </a:cubicBezTo>
                  <a:close/>
                  <a:moveTo>
                    <a:pt x="526" y="1019"/>
                  </a:moveTo>
                  <a:cubicBezTo>
                    <a:pt x="526" y="1020"/>
                    <a:pt x="526" y="1020"/>
                    <a:pt x="526" y="1020"/>
                  </a:cubicBezTo>
                  <a:cubicBezTo>
                    <a:pt x="525" y="1020"/>
                    <a:pt x="522" y="1019"/>
                    <a:pt x="522" y="1018"/>
                  </a:cubicBezTo>
                  <a:cubicBezTo>
                    <a:pt x="523" y="1018"/>
                    <a:pt x="525" y="1018"/>
                    <a:pt x="526" y="1019"/>
                  </a:cubicBezTo>
                  <a:close/>
                  <a:moveTo>
                    <a:pt x="534" y="1023"/>
                  </a:moveTo>
                  <a:cubicBezTo>
                    <a:pt x="535" y="1023"/>
                    <a:pt x="535" y="1023"/>
                    <a:pt x="535" y="1024"/>
                  </a:cubicBezTo>
                  <a:cubicBezTo>
                    <a:pt x="535" y="1023"/>
                    <a:pt x="535" y="1023"/>
                    <a:pt x="534" y="1023"/>
                  </a:cubicBezTo>
                  <a:close/>
                  <a:moveTo>
                    <a:pt x="531" y="1031"/>
                  </a:moveTo>
                  <a:cubicBezTo>
                    <a:pt x="531" y="1031"/>
                    <a:pt x="533" y="1031"/>
                    <a:pt x="533" y="1032"/>
                  </a:cubicBezTo>
                  <a:cubicBezTo>
                    <a:pt x="533" y="1033"/>
                    <a:pt x="532" y="1032"/>
                    <a:pt x="531" y="1031"/>
                  </a:cubicBezTo>
                  <a:close/>
                  <a:moveTo>
                    <a:pt x="539" y="1026"/>
                  </a:moveTo>
                  <a:cubicBezTo>
                    <a:pt x="539" y="1026"/>
                    <a:pt x="539" y="1026"/>
                    <a:pt x="539" y="1026"/>
                  </a:cubicBezTo>
                  <a:cubicBezTo>
                    <a:pt x="539" y="1026"/>
                    <a:pt x="539" y="1026"/>
                    <a:pt x="539" y="1026"/>
                  </a:cubicBezTo>
                  <a:close/>
                  <a:moveTo>
                    <a:pt x="538" y="1026"/>
                  </a:moveTo>
                  <a:cubicBezTo>
                    <a:pt x="538" y="1027"/>
                    <a:pt x="538" y="1027"/>
                    <a:pt x="538" y="1027"/>
                  </a:cubicBezTo>
                  <a:cubicBezTo>
                    <a:pt x="538" y="1026"/>
                    <a:pt x="538" y="1026"/>
                    <a:pt x="538" y="1026"/>
                  </a:cubicBezTo>
                  <a:close/>
                  <a:moveTo>
                    <a:pt x="540" y="1028"/>
                  </a:moveTo>
                  <a:cubicBezTo>
                    <a:pt x="540" y="1028"/>
                    <a:pt x="539" y="1028"/>
                    <a:pt x="539" y="1027"/>
                  </a:cubicBezTo>
                  <a:cubicBezTo>
                    <a:pt x="539" y="1027"/>
                    <a:pt x="540" y="1028"/>
                    <a:pt x="540" y="1028"/>
                  </a:cubicBezTo>
                  <a:close/>
                  <a:moveTo>
                    <a:pt x="547" y="1009"/>
                  </a:moveTo>
                  <a:cubicBezTo>
                    <a:pt x="547" y="1009"/>
                    <a:pt x="547" y="1009"/>
                    <a:pt x="547" y="1008"/>
                  </a:cubicBezTo>
                  <a:cubicBezTo>
                    <a:pt x="548" y="1009"/>
                    <a:pt x="547" y="1009"/>
                    <a:pt x="548" y="1009"/>
                  </a:cubicBezTo>
                  <a:cubicBezTo>
                    <a:pt x="548" y="1009"/>
                    <a:pt x="547" y="1010"/>
                    <a:pt x="547" y="1010"/>
                  </a:cubicBezTo>
                  <a:cubicBezTo>
                    <a:pt x="547" y="1010"/>
                    <a:pt x="547" y="1009"/>
                    <a:pt x="547" y="1009"/>
                  </a:cubicBezTo>
                  <a:close/>
                  <a:moveTo>
                    <a:pt x="551" y="1006"/>
                  </a:moveTo>
                  <a:cubicBezTo>
                    <a:pt x="551" y="1007"/>
                    <a:pt x="551" y="1007"/>
                    <a:pt x="551" y="1007"/>
                  </a:cubicBezTo>
                  <a:cubicBezTo>
                    <a:pt x="551" y="1007"/>
                    <a:pt x="550" y="1007"/>
                    <a:pt x="551" y="1007"/>
                  </a:cubicBezTo>
                  <a:cubicBezTo>
                    <a:pt x="550" y="1007"/>
                    <a:pt x="551" y="1006"/>
                    <a:pt x="551" y="1006"/>
                  </a:cubicBezTo>
                  <a:close/>
                  <a:moveTo>
                    <a:pt x="533" y="1031"/>
                  </a:moveTo>
                  <a:cubicBezTo>
                    <a:pt x="533" y="1031"/>
                    <a:pt x="532" y="1031"/>
                    <a:pt x="532" y="1031"/>
                  </a:cubicBezTo>
                  <a:cubicBezTo>
                    <a:pt x="533" y="1029"/>
                    <a:pt x="535" y="1031"/>
                    <a:pt x="533" y="1031"/>
                  </a:cubicBezTo>
                  <a:close/>
                  <a:moveTo>
                    <a:pt x="543" y="1042"/>
                  </a:moveTo>
                  <a:cubicBezTo>
                    <a:pt x="543" y="1041"/>
                    <a:pt x="544" y="1042"/>
                    <a:pt x="544" y="1041"/>
                  </a:cubicBezTo>
                  <a:cubicBezTo>
                    <a:pt x="544" y="1041"/>
                    <a:pt x="545" y="1040"/>
                    <a:pt x="545" y="1040"/>
                  </a:cubicBezTo>
                  <a:cubicBezTo>
                    <a:pt x="545" y="1040"/>
                    <a:pt x="545" y="1039"/>
                    <a:pt x="546" y="1039"/>
                  </a:cubicBezTo>
                  <a:cubicBezTo>
                    <a:pt x="546" y="1039"/>
                    <a:pt x="547" y="1041"/>
                    <a:pt x="548" y="1041"/>
                  </a:cubicBezTo>
                  <a:cubicBezTo>
                    <a:pt x="548" y="1041"/>
                    <a:pt x="547" y="1040"/>
                    <a:pt x="547" y="1040"/>
                  </a:cubicBezTo>
                  <a:cubicBezTo>
                    <a:pt x="547" y="1040"/>
                    <a:pt x="547" y="1040"/>
                    <a:pt x="547" y="1040"/>
                  </a:cubicBezTo>
                  <a:cubicBezTo>
                    <a:pt x="547" y="1040"/>
                    <a:pt x="547" y="1039"/>
                    <a:pt x="547" y="1039"/>
                  </a:cubicBezTo>
                  <a:cubicBezTo>
                    <a:pt x="548" y="1038"/>
                    <a:pt x="548" y="1039"/>
                    <a:pt x="549" y="1039"/>
                  </a:cubicBezTo>
                  <a:cubicBezTo>
                    <a:pt x="549" y="1039"/>
                    <a:pt x="549" y="1040"/>
                    <a:pt x="549" y="1040"/>
                  </a:cubicBezTo>
                  <a:cubicBezTo>
                    <a:pt x="550" y="1041"/>
                    <a:pt x="550" y="1041"/>
                    <a:pt x="550" y="1042"/>
                  </a:cubicBezTo>
                  <a:cubicBezTo>
                    <a:pt x="551" y="1045"/>
                    <a:pt x="552" y="1045"/>
                    <a:pt x="554" y="1046"/>
                  </a:cubicBezTo>
                  <a:cubicBezTo>
                    <a:pt x="554" y="1046"/>
                    <a:pt x="553" y="1047"/>
                    <a:pt x="553" y="1047"/>
                  </a:cubicBezTo>
                  <a:cubicBezTo>
                    <a:pt x="553" y="1047"/>
                    <a:pt x="553" y="1049"/>
                    <a:pt x="553" y="1048"/>
                  </a:cubicBezTo>
                  <a:cubicBezTo>
                    <a:pt x="553" y="1049"/>
                    <a:pt x="554" y="1050"/>
                    <a:pt x="553" y="1049"/>
                  </a:cubicBezTo>
                  <a:cubicBezTo>
                    <a:pt x="552" y="1049"/>
                    <a:pt x="549" y="1047"/>
                    <a:pt x="548" y="1047"/>
                  </a:cubicBezTo>
                  <a:cubicBezTo>
                    <a:pt x="548" y="1046"/>
                    <a:pt x="548" y="1044"/>
                    <a:pt x="547" y="1043"/>
                  </a:cubicBezTo>
                  <a:cubicBezTo>
                    <a:pt x="547" y="1043"/>
                    <a:pt x="543" y="1042"/>
                    <a:pt x="543" y="1042"/>
                  </a:cubicBezTo>
                  <a:cubicBezTo>
                    <a:pt x="543" y="1042"/>
                    <a:pt x="543" y="1042"/>
                    <a:pt x="543" y="1042"/>
                  </a:cubicBezTo>
                  <a:close/>
                  <a:moveTo>
                    <a:pt x="532" y="1031"/>
                  </a:moveTo>
                  <a:cubicBezTo>
                    <a:pt x="531" y="1031"/>
                    <a:pt x="531" y="1031"/>
                    <a:pt x="531" y="1031"/>
                  </a:cubicBezTo>
                  <a:cubicBezTo>
                    <a:pt x="531" y="1031"/>
                    <a:pt x="532" y="1030"/>
                    <a:pt x="532" y="1030"/>
                  </a:cubicBezTo>
                  <a:cubicBezTo>
                    <a:pt x="533" y="1030"/>
                    <a:pt x="532" y="1031"/>
                    <a:pt x="532" y="1031"/>
                  </a:cubicBezTo>
                  <a:close/>
                  <a:moveTo>
                    <a:pt x="541" y="1030"/>
                  </a:moveTo>
                  <a:cubicBezTo>
                    <a:pt x="541" y="1030"/>
                    <a:pt x="542" y="1030"/>
                    <a:pt x="542" y="1031"/>
                  </a:cubicBezTo>
                  <a:cubicBezTo>
                    <a:pt x="542" y="1031"/>
                    <a:pt x="538" y="1030"/>
                    <a:pt x="538" y="1030"/>
                  </a:cubicBezTo>
                  <a:cubicBezTo>
                    <a:pt x="538" y="1030"/>
                    <a:pt x="539" y="1029"/>
                    <a:pt x="539" y="1029"/>
                  </a:cubicBezTo>
                  <a:cubicBezTo>
                    <a:pt x="540" y="1028"/>
                    <a:pt x="540" y="1030"/>
                    <a:pt x="541" y="1030"/>
                  </a:cubicBezTo>
                  <a:close/>
                  <a:moveTo>
                    <a:pt x="538" y="1031"/>
                  </a:moveTo>
                  <a:cubicBezTo>
                    <a:pt x="538" y="1031"/>
                    <a:pt x="538" y="1031"/>
                    <a:pt x="538" y="1031"/>
                  </a:cubicBezTo>
                  <a:cubicBezTo>
                    <a:pt x="539" y="1031"/>
                    <a:pt x="539" y="1031"/>
                    <a:pt x="538" y="1031"/>
                  </a:cubicBezTo>
                  <a:close/>
                  <a:moveTo>
                    <a:pt x="536" y="1022"/>
                  </a:moveTo>
                  <a:cubicBezTo>
                    <a:pt x="536" y="1022"/>
                    <a:pt x="536" y="1022"/>
                    <a:pt x="537" y="1022"/>
                  </a:cubicBezTo>
                  <a:cubicBezTo>
                    <a:pt x="537" y="1022"/>
                    <a:pt x="538" y="1024"/>
                    <a:pt x="537" y="1024"/>
                  </a:cubicBezTo>
                  <a:cubicBezTo>
                    <a:pt x="537" y="1024"/>
                    <a:pt x="538" y="1024"/>
                    <a:pt x="537" y="1024"/>
                  </a:cubicBezTo>
                  <a:cubicBezTo>
                    <a:pt x="537" y="1025"/>
                    <a:pt x="536" y="1022"/>
                    <a:pt x="536" y="1022"/>
                  </a:cubicBezTo>
                  <a:close/>
                  <a:moveTo>
                    <a:pt x="550" y="1006"/>
                  </a:moveTo>
                  <a:cubicBezTo>
                    <a:pt x="550" y="1006"/>
                    <a:pt x="550" y="1007"/>
                    <a:pt x="550" y="1007"/>
                  </a:cubicBezTo>
                  <a:cubicBezTo>
                    <a:pt x="550" y="1007"/>
                    <a:pt x="550" y="1006"/>
                    <a:pt x="550" y="1006"/>
                  </a:cubicBezTo>
                  <a:close/>
                  <a:moveTo>
                    <a:pt x="537" y="1022"/>
                  </a:moveTo>
                  <a:cubicBezTo>
                    <a:pt x="537" y="1020"/>
                    <a:pt x="541" y="1021"/>
                    <a:pt x="540" y="1023"/>
                  </a:cubicBezTo>
                  <a:cubicBezTo>
                    <a:pt x="539" y="1024"/>
                    <a:pt x="538" y="1022"/>
                    <a:pt x="538" y="1022"/>
                  </a:cubicBezTo>
                  <a:cubicBezTo>
                    <a:pt x="538" y="1022"/>
                    <a:pt x="537" y="1022"/>
                    <a:pt x="537" y="1022"/>
                  </a:cubicBezTo>
                  <a:cubicBezTo>
                    <a:pt x="537" y="1022"/>
                    <a:pt x="537" y="1022"/>
                    <a:pt x="537" y="1022"/>
                  </a:cubicBezTo>
                  <a:close/>
                  <a:moveTo>
                    <a:pt x="535" y="1022"/>
                  </a:moveTo>
                  <a:cubicBezTo>
                    <a:pt x="535" y="1020"/>
                    <a:pt x="537" y="1022"/>
                    <a:pt x="536" y="1022"/>
                  </a:cubicBezTo>
                  <a:cubicBezTo>
                    <a:pt x="536" y="1022"/>
                    <a:pt x="535" y="1022"/>
                    <a:pt x="535" y="1022"/>
                  </a:cubicBezTo>
                  <a:close/>
                  <a:moveTo>
                    <a:pt x="535" y="1022"/>
                  </a:moveTo>
                  <a:cubicBezTo>
                    <a:pt x="535" y="1021"/>
                    <a:pt x="536" y="1022"/>
                    <a:pt x="535" y="1023"/>
                  </a:cubicBezTo>
                  <a:cubicBezTo>
                    <a:pt x="535" y="1023"/>
                    <a:pt x="535" y="1022"/>
                    <a:pt x="535" y="1022"/>
                  </a:cubicBezTo>
                  <a:close/>
                  <a:moveTo>
                    <a:pt x="537" y="1010"/>
                  </a:moveTo>
                  <a:cubicBezTo>
                    <a:pt x="537" y="1010"/>
                    <a:pt x="537" y="1011"/>
                    <a:pt x="537" y="1010"/>
                  </a:cubicBezTo>
                  <a:cubicBezTo>
                    <a:pt x="536" y="1010"/>
                    <a:pt x="537" y="1009"/>
                    <a:pt x="537" y="1010"/>
                  </a:cubicBezTo>
                  <a:close/>
                  <a:moveTo>
                    <a:pt x="541" y="1024"/>
                  </a:moveTo>
                  <a:cubicBezTo>
                    <a:pt x="541" y="1024"/>
                    <a:pt x="540" y="1024"/>
                    <a:pt x="540" y="1024"/>
                  </a:cubicBezTo>
                  <a:cubicBezTo>
                    <a:pt x="541" y="1023"/>
                    <a:pt x="541" y="1023"/>
                    <a:pt x="541" y="1024"/>
                  </a:cubicBezTo>
                  <a:close/>
                  <a:moveTo>
                    <a:pt x="538" y="1028"/>
                  </a:moveTo>
                  <a:cubicBezTo>
                    <a:pt x="538" y="1028"/>
                    <a:pt x="538" y="1028"/>
                    <a:pt x="538" y="1028"/>
                  </a:cubicBezTo>
                  <a:cubicBezTo>
                    <a:pt x="539" y="1028"/>
                    <a:pt x="539" y="1028"/>
                    <a:pt x="539" y="1028"/>
                  </a:cubicBezTo>
                  <a:cubicBezTo>
                    <a:pt x="539" y="1028"/>
                    <a:pt x="539" y="1028"/>
                    <a:pt x="538" y="1028"/>
                  </a:cubicBezTo>
                  <a:close/>
                  <a:moveTo>
                    <a:pt x="538" y="1031"/>
                  </a:moveTo>
                  <a:cubicBezTo>
                    <a:pt x="538" y="1032"/>
                    <a:pt x="538" y="1031"/>
                    <a:pt x="539" y="1031"/>
                  </a:cubicBezTo>
                  <a:cubicBezTo>
                    <a:pt x="540" y="1032"/>
                    <a:pt x="539" y="1032"/>
                    <a:pt x="539" y="1033"/>
                  </a:cubicBezTo>
                  <a:cubicBezTo>
                    <a:pt x="538" y="1033"/>
                    <a:pt x="539" y="1032"/>
                    <a:pt x="538" y="1033"/>
                  </a:cubicBezTo>
                  <a:cubicBezTo>
                    <a:pt x="538" y="1033"/>
                    <a:pt x="537" y="1032"/>
                    <a:pt x="537" y="1031"/>
                  </a:cubicBezTo>
                  <a:cubicBezTo>
                    <a:pt x="538" y="1031"/>
                    <a:pt x="538" y="1031"/>
                    <a:pt x="538" y="1031"/>
                  </a:cubicBezTo>
                  <a:close/>
                  <a:moveTo>
                    <a:pt x="534" y="1022"/>
                  </a:moveTo>
                  <a:cubicBezTo>
                    <a:pt x="534" y="1022"/>
                    <a:pt x="534" y="1022"/>
                    <a:pt x="534" y="1022"/>
                  </a:cubicBezTo>
                  <a:cubicBezTo>
                    <a:pt x="534" y="1022"/>
                    <a:pt x="534" y="1022"/>
                    <a:pt x="534" y="1022"/>
                  </a:cubicBezTo>
                  <a:close/>
                  <a:moveTo>
                    <a:pt x="534" y="1023"/>
                  </a:moveTo>
                  <a:cubicBezTo>
                    <a:pt x="534" y="1023"/>
                    <a:pt x="535" y="1023"/>
                    <a:pt x="535" y="1023"/>
                  </a:cubicBezTo>
                  <a:cubicBezTo>
                    <a:pt x="534" y="1024"/>
                    <a:pt x="534" y="1023"/>
                    <a:pt x="534" y="1023"/>
                  </a:cubicBezTo>
                  <a:close/>
                  <a:moveTo>
                    <a:pt x="666" y="1040"/>
                  </a:moveTo>
                  <a:cubicBezTo>
                    <a:pt x="666" y="1040"/>
                    <a:pt x="666" y="1040"/>
                    <a:pt x="666" y="1040"/>
                  </a:cubicBezTo>
                  <a:cubicBezTo>
                    <a:pt x="666" y="1040"/>
                    <a:pt x="666" y="1041"/>
                    <a:pt x="666" y="1041"/>
                  </a:cubicBezTo>
                  <a:cubicBezTo>
                    <a:pt x="666" y="1040"/>
                    <a:pt x="666" y="1040"/>
                    <a:pt x="666" y="1040"/>
                  </a:cubicBezTo>
                  <a:close/>
                  <a:moveTo>
                    <a:pt x="664" y="1056"/>
                  </a:moveTo>
                  <a:cubicBezTo>
                    <a:pt x="664" y="1056"/>
                    <a:pt x="664" y="1056"/>
                    <a:pt x="664" y="1056"/>
                  </a:cubicBezTo>
                  <a:cubicBezTo>
                    <a:pt x="665" y="1055"/>
                    <a:pt x="666" y="1055"/>
                    <a:pt x="665" y="1057"/>
                  </a:cubicBezTo>
                  <a:cubicBezTo>
                    <a:pt x="664" y="1057"/>
                    <a:pt x="664" y="1057"/>
                    <a:pt x="664" y="1056"/>
                  </a:cubicBezTo>
                  <a:close/>
                  <a:moveTo>
                    <a:pt x="665" y="1041"/>
                  </a:moveTo>
                  <a:cubicBezTo>
                    <a:pt x="665" y="1041"/>
                    <a:pt x="665" y="1041"/>
                    <a:pt x="664" y="1041"/>
                  </a:cubicBezTo>
                  <a:cubicBezTo>
                    <a:pt x="664" y="1041"/>
                    <a:pt x="665" y="1040"/>
                    <a:pt x="665" y="1041"/>
                  </a:cubicBezTo>
                  <a:close/>
                  <a:moveTo>
                    <a:pt x="667" y="1039"/>
                  </a:moveTo>
                  <a:cubicBezTo>
                    <a:pt x="667" y="1039"/>
                    <a:pt x="667" y="1038"/>
                    <a:pt x="668" y="1039"/>
                  </a:cubicBezTo>
                  <a:cubicBezTo>
                    <a:pt x="668" y="1039"/>
                    <a:pt x="668" y="1041"/>
                    <a:pt x="667" y="1039"/>
                  </a:cubicBezTo>
                  <a:close/>
                  <a:moveTo>
                    <a:pt x="665" y="1037"/>
                  </a:moveTo>
                  <a:cubicBezTo>
                    <a:pt x="665" y="1037"/>
                    <a:pt x="665" y="1038"/>
                    <a:pt x="666" y="1038"/>
                  </a:cubicBezTo>
                  <a:cubicBezTo>
                    <a:pt x="666" y="1037"/>
                    <a:pt x="667" y="1036"/>
                    <a:pt x="667" y="1037"/>
                  </a:cubicBezTo>
                  <a:cubicBezTo>
                    <a:pt x="668" y="1037"/>
                    <a:pt x="668" y="1038"/>
                    <a:pt x="667" y="1038"/>
                  </a:cubicBezTo>
                  <a:cubicBezTo>
                    <a:pt x="666" y="1039"/>
                    <a:pt x="667" y="1038"/>
                    <a:pt x="666" y="1038"/>
                  </a:cubicBezTo>
                  <a:cubicBezTo>
                    <a:pt x="666" y="1039"/>
                    <a:pt x="665" y="1039"/>
                    <a:pt x="666" y="1040"/>
                  </a:cubicBezTo>
                  <a:cubicBezTo>
                    <a:pt x="664" y="1040"/>
                    <a:pt x="666" y="1038"/>
                    <a:pt x="665" y="1037"/>
                  </a:cubicBezTo>
                  <a:cubicBezTo>
                    <a:pt x="665" y="1037"/>
                    <a:pt x="664" y="1039"/>
                    <a:pt x="663" y="1039"/>
                  </a:cubicBezTo>
                  <a:cubicBezTo>
                    <a:pt x="660" y="1036"/>
                    <a:pt x="666" y="1036"/>
                    <a:pt x="665" y="1037"/>
                  </a:cubicBezTo>
                  <a:close/>
                  <a:moveTo>
                    <a:pt x="647" y="1072"/>
                  </a:moveTo>
                  <a:cubicBezTo>
                    <a:pt x="647" y="1071"/>
                    <a:pt x="647" y="1067"/>
                    <a:pt x="647" y="1067"/>
                  </a:cubicBezTo>
                  <a:cubicBezTo>
                    <a:pt x="648" y="1068"/>
                    <a:pt x="647" y="1071"/>
                    <a:pt x="647" y="1072"/>
                  </a:cubicBezTo>
                  <a:close/>
                  <a:moveTo>
                    <a:pt x="656" y="1063"/>
                  </a:moveTo>
                  <a:cubicBezTo>
                    <a:pt x="656" y="1063"/>
                    <a:pt x="657" y="1063"/>
                    <a:pt x="657" y="1062"/>
                  </a:cubicBezTo>
                  <a:cubicBezTo>
                    <a:pt x="657" y="1063"/>
                    <a:pt x="658" y="1065"/>
                    <a:pt x="657" y="1065"/>
                  </a:cubicBezTo>
                  <a:cubicBezTo>
                    <a:pt x="656" y="1065"/>
                    <a:pt x="656" y="1064"/>
                    <a:pt x="656" y="1063"/>
                  </a:cubicBezTo>
                  <a:cubicBezTo>
                    <a:pt x="656" y="1063"/>
                    <a:pt x="656" y="1063"/>
                    <a:pt x="656" y="1063"/>
                  </a:cubicBezTo>
                  <a:close/>
                  <a:moveTo>
                    <a:pt x="657" y="1031"/>
                  </a:moveTo>
                  <a:cubicBezTo>
                    <a:pt x="657" y="1031"/>
                    <a:pt x="658" y="1031"/>
                    <a:pt x="658" y="1031"/>
                  </a:cubicBezTo>
                  <a:cubicBezTo>
                    <a:pt x="659" y="1031"/>
                    <a:pt x="656" y="1032"/>
                    <a:pt x="656" y="1032"/>
                  </a:cubicBezTo>
                  <a:cubicBezTo>
                    <a:pt x="656" y="1032"/>
                    <a:pt x="655" y="1032"/>
                    <a:pt x="655" y="1032"/>
                  </a:cubicBezTo>
                  <a:cubicBezTo>
                    <a:pt x="655" y="1032"/>
                    <a:pt x="656" y="1032"/>
                    <a:pt x="656" y="1031"/>
                  </a:cubicBezTo>
                  <a:cubicBezTo>
                    <a:pt x="656" y="1031"/>
                    <a:pt x="657" y="1031"/>
                    <a:pt x="657" y="1031"/>
                  </a:cubicBezTo>
                  <a:close/>
                  <a:moveTo>
                    <a:pt x="666" y="1097"/>
                  </a:moveTo>
                  <a:cubicBezTo>
                    <a:pt x="666" y="1098"/>
                    <a:pt x="666" y="1098"/>
                    <a:pt x="666" y="1098"/>
                  </a:cubicBezTo>
                  <a:cubicBezTo>
                    <a:pt x="666" y="1098"/>
                    <a:pt x="666" y="1098"/>
                    <a:pt x="666" y="1098"/>
                  </a:cubicBezTo>
                  <a:cubicBezTo>
                    <a:pt x="665" y="1098"/>
                    <a:pt x="667" y="1096"/>
                    <a:pt x="666" y="1097"/>
                  </a:cubicBezTo>
                  <a:close/>
                  <a:moveTo>
                    <a:pt x="672" y="1084"/>
                  </a:moveTo>
                  <a:cubicBezTo>
                    <a:pt x="672" y="1084"/>
                    <a:pt x="672" y="1085"/>
                    <a:pt x="672" y="1085"/>
                  </a:cubicBezTo>
                  <a:cubicBezTo>
                    <a:pt x="670" y="1086"/>
                    <a:pt x="671" y="1085"/>
                    <a:pt x="670" y="1085"/>
                  </a:cubicBezTo>
                  <a:cubicBezTo>
                    <a:pt x="670" y="1085"/>
                    <a:pt x="670" y="1085"/>
                    <a:pt x="670" y="1085"/>
                  </a:cubicBezTo>
                  <a:cubicBezTo>
                    <a:pt x="670" y="1085"/>
                    <a:pt x="670" y="1084"/>
                    <a:pt x="671" y="1084"/>
                  </a:cubicBezTo>
                  <a:cubicBezTo>
                    <a:pt x="671" y="1084"/>
                    <a:pt x="672" y="1084"/>
                    <a:pt x="672" y="1084"/>
                  </a:cubicBezTo>
                  <a:close/>
                  <a:moveTo>
                    <a:pt x="661" y="1064"/>
                  </a:moveTo>
                  <a:cubicBezTo>
                    <a:pt x="661" y="1064"/>
                    <a:pt x="661" y="1064"/>
                    <a:pt x="661" y="1064"/>
                  </a:cubicBezTo>
                  <a:cubicBezTo>
                    <a:pt x="661" y="1064"/>
                    <a:pt x="660" y="1065"/>
                    <a:pt x="660" y="1065"/>
                  </a:cubicBezTo>
                  <a:cubicBezTo>
                    <a:pt x="660" y="1065"/>
                    <a:pt x="660" y="1064"/>
                    <a:pt x="660" y="1064"/>
                  </a:cubicBezTo>
                  <a:cubicBezTo>
                    <a:pt x="660" y="1064"/>
                    <a:pt x="659" y="1065"/>
                    <a:pt x="659" y="1064"/>
                  </a:cubicBezTo>
                  <a:cubicBezTo>
                    <a:pt x="659" y="1064"/>
                    <a:pt x="660" y="1062"/>
                    <a:pt x="660" y="1062"/>
                  </a:cubicBezTo>
                  <a:cubicBezTo>
                    <a:pt x="660" y="1062"/>
                    <a:pt x="659" y="1061"/>
                    <a:pt x="660" y="1060"/>
                  </a:cubicBezTo>
                  <a:cubicBezTo>
                    <a:pt x="661" y="1059"/>
                    <a:pt x="662" y="1059"/>
                    <a:pt x="662" y="1061"/>
                  </a:cubicBezTo>
                  <a:cubicBezTo>
                    <a:pt x="662" y="1061"/>
                    <a:pt x="661" y="1065"/>
                    <a:pt x="661" y="1065"/>
                  </a:cubicBezTo>
                  <a:cubicBezTo>
                    <a:pt x="661" y="1065"/>
                    <a:pt x="661" y="1064"/>
                    <a:pt x="661" y="1064"/>
                  </a:cubicBezTo>
                  <a:close/>
                  <a:moveTo>
                    <a:pt x="663" y="1023"/>
                  </a:moveTo>
                  <a:cubicBezTo>
                    <a:pt x="663" y="1023"/>
                    <a:pt x="663" y="1023"/>
                    <a:pt x="663" y="1023"/>
                  </a:cubicBezTo>
                  <a:cubicBezTo>
                    <a:pt x="664" y="1022"/>
                    <a:pt x="663" y="1023"/>
                    <a:pt x="664" y="1022"/>
                  </a:cubicBezTo>
                  <a:cubicBezTo>
                    <a:pt x="664" y="1022"/>
                    <a:pt x="665" y="1023"/>
                    <a:pt x="665" y="1022"/>
                  </a:cubicBezTo>
                  <a:cubicBezTo>
                    <a:pt x="666" y="1022"/>
                    <a:pt x="668" y="1023"/>
                    <a:pt x="669" y="1023"/>
                  </a:cubicBezTo>
                  <a:cubicBezTo>
                    <a:pt x="670" y="1023"/>
                    <a:pt x="673" y="1022"/>
                    <a:pt x="673" y="1021"/>
                  </a:cubicBezTo>
                  <a:cubicBezTo>
                    <a:pt x="673" y="1021"/>
                    <a:pt x="675" y="1020"/>
                    <a:pt x="675" y="1020"/>
                  </a:cubicBezTo>
                  <a:cubicBezTo>
                    <a:pt x="674" y="1019"/>
                    <a:pt x="675" y="1020"/>
                    <a:pt x="676" y="1019"/>
                  </a:cubicBezTo>
                  <a:cubicBezTo>
                    <a:pt x="676" y="1019"/>
                    <a:pt x="676" y="1018"/>
                    <a:pt x="677" y="1017"/>
                  </a:cubicBezTo>
                  <a:cubicBezTo>
                    <a:pt x="677" y="1017"/>
                    <a:pt x="678" y="1018"/>
                    <a:pt x="678" y="1017"/>
                  </a:cubicBezTo>
                  <a:cubicBezTo>
                    <a:pt x="680" y="1019"/>
                    <a:pt x="676" y="1022"/>
                    <a:pt x="675" y="1023"/>
                  </a:cubicBezTo>
                  <a:cubicBezTo>
                    <a:pt x="675" y="1024"/>
                    <a:pt x="674" y="1025"/>
                    <a:pt x="674" y="1025"/>
                  </a:cubicBezTo>
                  <a:cubicBezTo>
                    <a:pt x="673" y="1026"/>
                    <a:pt x="671" y="1026"/>
                    <a:pt x="670" y="1026"/>
                  </a:cubicBezTo>
                  <a:cubicBezTo>
                    <a:pt x="668" y="1027"/>
                    <a:pt x="667" y="1026"/>
                    <a:pt x="665" y="1026"/>
                  </a:cubicBezTo>
                  <a:cubicBezTo>
                    <a:pt x="664" y="1026"/>
                    <a:pt x="664" y="1026"/>
                    <a:pt x="664" y="1025"/>
                  </a:cubicBezTo>
                  <a:cubicBezTo>
                    <a:pt x="663" y="1025"/>
                    <a:pt x="662" y="1025"/>
                    <a:pt x="661" y="1025"/>
                  </a:cubicBezTo>
                  <a:cubicBezTo>
                    <a:pt x="660" y="1025"/>
                    <a:pt x="658" y="1026"/>
                    <a:pt x="657" y="1026"/>
                  </a:cubicBezTo>
                  <a:cubicBezTo>
                    <a:pt x="656" y="1026"/>
                    <a:pt x="654" y="1025"/>
                    <a:pt x="654" y="1025"/>
                  </a:cubicBezTo>
                  <a:cubicBezTo>
                    <a:pt x="654" y="1025"/>
                    <a:pt x="654" y="1025"/>
                    <a:pt x="653" y="1025"/>
                  </a:cubicBezTo>
                  <a:cubicBezTo>
                    <a:pt x="652" y="1025"/>
                    <a:pt x="650" y="1027"/>
                    <a:pt x="650" y="1026"/>
                  </a:cubicBezTo>
                  <a:cubicBezTo>
                    <a:pt x="648" y="1026"/>
                    <a:pt x="647" y="1025"/>
                    <a:pt x="645" y="1027"/>
                  </a:cubicBezTo>
                  <a:cubicBezTo>
                    <a:pt x="644" y="1028"/>
                    <a:pt x="644" y="1030"/>
                    <a:pt x="644" y="1032"/>
                  </a:cubicBezTo>
                  <a:cubicBezTo>
                    <a:pt x="645" y="1033"/>
                    <a:pt x="645" y="1033"/>
                    <a:pt x="646" y="1034"/>
                  </a:cubicBezTo>
                  <a:cubicBezTo>
                    <a:pt x="646" y="1035"/>
                    <a:pt x="647" y="1035"/>
                    <a:pt x="647" y="1035"/>
                  </a:cubicBezTo>
                  <a:cubicBezTo>
                    <a:pt x="648" y="1036"/>
                    <a:pt x="648" y="1037"/>
                    <a:pt x="649" y="1038"/>
                  </a:cubicBezTo>
                  <a:cubicBezTo>
                    <a:pt x="649" y="1037"/>
                    <a:pt x="649" y="1038"/>
                    <a:pt x="650" y="1038"/>
                  </a:cubicBezTo>
                  <a:cubicBezTo>
                    <a:pt x="651" y="1038"/>
                    <a:pt x="651" y="1038"/>
                    <a:pt x="652" y="1037"/>
                  </a:cubicBezTo>
                  <a:cubicBezTo>
                    <a:pt x="652" y="1037"/>
                    <a:pt x="654" y="1034"/>
                    <a:pt x="655" y="1034"/>
                  </a:cubicBezTo>
                  <a:cubicBezTo>
                    <a:pt x="655" y="1034"/>
                    <a:pt x="656" y="1036"/>
                    <a:pt x="657" y="1035"/>
                  </a:cubicBezTo>
                  <a:cubicBezTo>
                    <a:pt x="657" y="1035"/>
                    <a:pt x="658" y="1035"/>
                    <a:pt x="658" y="1035"/>
                  </a:cubicBezTo>
                  <a:cubicBezTo>
                    <a:pt x="659" y="1033"/>
                    <a:pt x="660" y="1034"/>
                    <a:pt x="661" y="1034"/>
                  </a:cubicBezTo>
                  <a:cubicBezTo>
                    <a:pt x="661" y="1034"/>
                    <a:pt x="664" y="1034"/>
                    <a:pt x="664" y="1034"/>
                  </a:cubicBezTo>
                  <a:cubicBezTo>
                    <a:pt x="664" y="1033"/>
                    <a:pt x="662" y="1033"/>
                    <a:pt x="662" y="1033"/>
                  </a:cubicBezTo>
                  <a:cubicBezTo>
                    <a:pt x="663" y="1032"/>
                    <a:pt x="666" y="1032"/>
                    <a:pt x="667" y="1033"/>
                  </a:cubicBezTo>
                  <a:cubicBezTo>
                    <a:pt x="667" y="1033"/>
                    <a:pt x="667" y="1035"/>
                    <a:pt x="666" y="1035"/>
                  </a:cubicBezTo>
                  <a:cubicBezTo>
                    <a:pt x="666" y="1036"/>
                    <a:pt x="665" y="1035"/>
                    <a:pt x="665" y="1034"/>
                  </a:cubicBezTo>
                  <a:cubicBezTo>
                    <a:pt x="663" y="1033"/>
                    <a:pt x="660" y="1038"/>
                    <a:pt x="659" y="1039"/>
                  </a:cubicBezTo>
                  <a:cubicBezTo>
                    <a:pt x="658" y="1039"/>
                    <a:pt x="658" y="1039"/>
                    <a:pt x="657" y="1040"/>
                  </a:cubicBezTo>
                  <a:cubicBezTo>
                    <a:pt x="656" y="1040"/>
                    <a:pt x="656" y="1042"/>
                    <a:pt x="655" y="1042"/>
                  </a:cubicBezTo>
                  <a:cubicBezTo>
                    <a:pt x="654" y="1042"/>
                    <a:pt x="654" y="1040"/>
                    <a:pt x="653" y="1040"/>
                  </a:cubicBezTo>
                  <a:cubicBezTo>
                    <a:pt x="653" y="1040"/>
                    <a:pt x="653" y="1042"/>
                    <a:pt x="653" y="1042"/>
                  </a:cubicBezTo>
                  <a:cubicBezTo>
                    <a:pt x="653" y="1042"/>
                    <a:pt x="653" y="1041"/>
                    <a:pt x="653" y="1041"/>
                  </a:cubicBezTo>
                  <a:cubicBezTo>
                    <a:pt x="654" y="1042"/>
                    <a:pt x="654" y="1043"/>
                    <a:pt x="655" y="1043"/>
                  </a:cubicBezTo>
                  <a:cubicBezTo>
                    <a:pt x="655" y="1043"/>
                    <a:pt x="656" y="1044"/>
                    <a:pt x="656" y="1044"/>
                  </a:cubicBezTo>
                  <a:cubicBezTo>
                    <a:pt x="656" y="1044"/>
                    <a:pt x="659" y="1048"/>
                    <a:pt x="659" y="1047"/>
                  </a:cubicBezTo>
                  <a:cubicBezTo>
                    <a:pt x="659" y="1048"/>
                    <a:pt x="659" y="1048"/>
                    <a:pt x="659" y="1048"/>
                  </a:cubicBezTo>
                  <a:cubicBezTo>
                    <a:pt x="660" y="1049"/>
                    <a:pt x="660" y="1048"/>
                    <a:pt x="660" y="1049"/>
                  </a:cubicBezTo>
                  <a:cubicBezTo>
                    <a:pt x="660" y="1050"/>
                    <a:pt x="660" y="1049"/>
                    <a:pt x="660" y="1050"/>
                  </a:cubicBezTo>
                  <a:cubicBezTo>
                    <a:pt x="659" y="1051"/>
                    <a:pt x="659" y="1050"/>
                    <a:pt x="659" y="1051"/>
                  </a:cubicBezTo>
                  <a:cubicBezTo>
                    <a:pt x="659" y="1051"/>
                    <a:pt x="659" y="1053"/>
                    <a:pt x="659" y="1053"/>
                  </a:cubicBezTo>
                  <a:cubicBezTo>
                    <a:pt x="660" y="1054"/>
                    <a:pt x="661" y="1054"/>
                    <a:pt x="662" y="1055"/>
                  </a:cubicBezTo>
                  <a:cubicBezTo>
                    <a:pt x="662" y="1055"/>
                    <a:pt x="661" y="1055"/>
                    <a:pt x="661" y="1055"/>
                  </a:cubicBezTo>
                  <a:cubicBezTo>
                    <a:pt x="661" y="1055"/>
                    <a:pt x="662" y="1057"/>
                    <a:pt x="663" y="1056"/>
                  </a:cubicBezTo>
                  <a:cubicBezTo>
                    <a:pt x="663" y="1056"/>
                    <a:pt x="662" y="1056"/>
                    <a:pt x="662" y="1056"/>
                  </a:cubicBezTo>
                  <a:cubicBezTo>
                    <a:pt x="663" y="1055"/>
                    <a:pt x="663" y="1056"/>
                    <a:pt x="663" y="1056"/>
                  </a:cubicBezTo>
                  <a:cubicBezTo>
                    <a:pt x="663" y="1058"/>
                    <a:pt x="663" y="1058"/>
                    <a:pt x="662" y="1057"/>
                  </a:cubicBezTo>
                  <a:cubicBezTo>
                    <a:pt x="662" y="1058"/>
                    <a:pt x="663" y="1059"/>
                    <a:pt x="662" y="1059"/>
                  </a:cubicBezTo>
                  <a:cubicBezTo>
                    <a:pt x="662" y="1058"/>
                    <a:pt x="662" y="1058"/>
                    <a:pt x="662" y="1059"/>
                  </a:cubicBezTo>
                  <a:cubicBezTo>
                    <a:pt x="661" y="1058"/>
                    <a:pt x="661" y="1058"/>
                    <a:pt x="661" y="1058"/>
                  </a:cubicBezTo>
                  <a:cubicBezTo>
                    <a:pt x="660" y="1058"/>
                    <a:pt x="660" y="1058"/>
                    <a:pt x="659" y="1058"/>
                  </a:cubicBezTo>
                  <a:cubicBezTo>
                    <a:pt x="659" y="1059"/>
                    <a:pt x="658" y="1059"/>
                    <a:pt x="658" y="1059"/>
                  </a:cubicBezTo>
                  <a:cubicBezTo>
                    <a:pt x="658" y="1059"/>
                    <a:pt x="658" y="1061"/>
                    <a:pt x="658" y="1061"/>
                  </a:cubicBezTo>
                  <a:cubicBezTo>
                    <a:pt x="657" y="1062"/>
                    <a:pt x="654" y="1061"/>
                    <a:pt x="654" y="1060"/>
                  </a:cubicBezTo>
                  <a:cubicBezTo>
                    <a:pt x="653" y="1059"/>
                    <a:pt x="655" y="1057"/>
                    <a:pt x="655" y="1056"/>
                  </a:cubicBezTo>
                  <a:cubicBezTo>
                    <a:pt x="654" y="1055"/>
                    <a:pt x="653" y="1055"/>
                    <a:pt x="652" y="1054"/>
                  </a:cubicBezTo>
                  <a:cubicBezTo>
                    <a:pt x="652" y="1054"/>
                    <a:pt x="651" y="1054"/>
                    <a:pt x="651" y="1053"/>
                  </a:cubicBezTo>
                  <a:cubicBezTo>
                    <a:pt x="649" y="1051"/>
                    <a:pt x="651" y="1051"/>
                    <a:pt x="651" y="1050"/>
                  </a:cubicBezTo>
                  <a:cubicBezTo>
                    <a:pt x="651" y="1049"/>
                    <a:pt x="651" y="1048"/>
                    <a:pt x="651" y="1047"/>
                  </a:cubicBezTo>
                  <a:cubicBezTo>
                    <a:pt x="651" y="1046"/>
                    <a:pt x="652" y="1046"/>
                    <a:pt x="650" y="1046"/>
                  </a:cubicBezTo>
                  <a:cubicBezTo>
                    <a:pt x="648" y="1046"/>
                    <a:pt x="647" y="1048"/>
                    <a:pt x="645" y="1048"/>
                  </a:cubicBezTo>
                  <a:cubicBezTo>
                    <a:pt x="646" y="1049"/>
                    <a:pt x="646" y="1050"/>
                    <a:pt x="647" y="1050"/>
                  </a:cubicBezTo>
                  <a:cubicBezTo>
                    <a:pt x="646" y="1051"/>
                    <a:pt x="647" y="1052"/>
                    <a:pt x="647" y="1053"/>
                  </a:cubicBezTo>
                  <a:cubicBezTo>
                    <a:pt x="647" y="1054"/>
                    <a:pt x="646" y="1055"/>
                    <a:pt x="646" y="1056"/>
                  </a:cubicBezTo>
                  <a:cubicBezTo>
                    <a:pt x="646" y="1057"/>
                    <a:pt x="647" y="1059"/>
                    <a:pt x="647" y="1061"/>
                  </a:cubicBezTo>
                  <a:cubicBezTo>
                    <a:pt x="646" y="1061"/>
                    <a:pt x="646" y="1063"/>
                    <a:pt x="646" y="1064"/>
                  </a:cubicBezTo>
                  <a:cubicBezTo>
                    <a:pt x="646" y="1064"/>
                    <a:pt x="647" y="1066"/>
                    <a:pt x="647" y="1066"/>
                  </a:cubicBezTo>
                  <a:cubicBezTo>
                    <a:pt x="646" y="1066"/>
                    <a:pt x="644" y="1066"/>
                    <a:pt x="643" y="1066"/>
                  </a:cubicBezTo>
                  <a:cubicBezTo>
                    <a:pt x="643" y="1066"/>
                    <a:pt x="643" y="1067"/>
                    <a:pt x="642" y="1067"/>
                  </a:cubicBezTo>
                  <a:cubicBezTo>
                    <a:pt x="642" y="1067"/>
                    <a:pt x="641" y="1066"/>
                    <a:pt x="641" y="1066"/>
                  </a:cubicBezTo>
                  <a:cubicBezTo>
                    <a:pt x="641" y="1066"/>
                    <a:pt x="641" y="1066"/>
                    <a:pt x="641" y="1066"/>
                  </a:cubicBezTo>
                  <a:cubicBezTo>
                    <a:pt x="639" y="1065"/>
                    <a:pt x="640" y="1062"/>
                    <a:pt x="641" y="1061"/>
                  </a:cubicBezTo>
                  <a:cubicBezTo>
                    <a:pt x="641" y="1060"/>
                    <a:pt x="641" y="1059"/>
                    <a:pt x="642" y="1058"/>
                  </a:cubicBezTo>
                  <a:cubicBezTo>
                    <a:pt x="642" y="1057"/>
                    <a:pt x="642" y="1055"/>
                    <a:pt x="641" y="1055"/>
                  </a:cubicBezTo>
                  <a:cubicBezTo>
                    <a:pt x="641" y="1055"/>
                    <a:pt x="640" y="1052"/>
                    <a:pt x="640" y="1052"/>
                  </a:cubicBezTo>
                  <a:cubicBezTo>
                    <a:pt x="639" y="1051"/>
                    <a:pt x="639" y="1052"/>
                    <a:pt x="638" y="1052"/>
                  </a:cubicBezTo>
                  <a:cubicBezTo>
                    <a:pt x="636" y="1052"/>
                    <a:pt x="638" y="1053"/>
                    <a:pt x="636" y="1051"/>
                  </a:cubicBezTo>
                  <a:cubicBezTo>
                    <a:pt x="636" y="1051"/>
                    <a:pt x="636" y="1050"/>
                    <a:pt x="636" y="1049"/>
                  </a:cubicBezTo>
                  <a:cubicBezTo>
                    <a:pt x="636" y="1049"/>
                    <a:pt x="636" y="1049"/>
                    <a:pt x="636" y="1049"/>
                  </a:cubicBezTo>
                  <a:cubicBezTo>
                    <a:pt x="636" y="1049"/>
                    <a:pt x="636" y="1047"/>
                    <a:pt x="636" y="1047"/>
                  </a:cubicBezTo>
                  <a:cubicBezTo>
                    <a:pt x="636" y="1045"/>
                    <a:pt x="636" y="1047"/>
                    <a:pt x="637" y="1046"/>
                  </a:cubicBezTo>
                  <a:cubicBezTo>
                    <a:pt x="638" y="1045"/>
                    <a:pt x="638" y="1044"/>
                    <a:pt x="638" y="1043"/>
                  </a:cubicBezTo>
                  <a:cubicBezTo>
                    <a:pt x="639" y="1041"/>
                    <a:pt x="640" y="1042"/>
                    <a:pt x="639" y="1039"/>
                  </a:cubicBezTo>
                  <a:cubicBezTo>
                    <a:pt x="639" y="1038"/>
                    <a:pt x="640" y="1037"/>
                    <a:pt x="640" y="1036"/>
                  </a:cubicBezTo>
                  <a:cubicBezTo>
                    <a:pt x="640" y="1036"/>
                    <a:pt x="641" y="1034"/>
                    <a:pt x="641" y="1034"/>
                  </a:cubicBezTo>
                  <a:cubicBezTo>
                    <a:pt x="641" y="1035"/>
                    <a:pt x="641" y="1035"/>
                    <a:pt x="641" y="1035"/>
                  </a:cubicBezTo>
                  <a:cubicBezTo>
                    <a:pt x="641" y="1034"/>
                    <a:pt x="641" y="1034"/>
                    <a:pt x="641" y="1034"/>
                  </a:cubicBezTo>
                  <a:cubicBezTo>
                    <a:pt x="641" y="1034"/>
                    <a:pt x="642" y="1033"/>
                    <a:pt x="642" y="1033"/>
                  </a:cubicBezTo>
                  <a:cubicBezTo>
                    <a:pt x="643" y="1033"/>
                    <a:pt x="643" y="1034"/>
                    <a:pt x="643" y="1034"/>
                  </a:cubicBezTo>
                  <a:cubicBezTo>
                    <a:pt x="643" y="1034"/>
                    <a:pt x="643" y="1031"/>
                    <a:pt x="643" y="1031"/>
                  </a:cubicBezTo>
                  <a:cubicBezTo>
                    <a:pt x="642" y="1030"/>
                    <a:pt x="643" y="1030"/>
                    <a:pt x="642" y="1030"/>
                  </a:cubicBezTo>
                  <a:cubicBezTo>
                    <a:pt x="642" y="1029"/>
                    <a:pt x="642" y="1029"/>
                    <a:pt x="641" y="1029"/>
                  </a:cubicBezTo>
                  <a:cubicBezTo>
                    <a:pt x="642" y="1028"/>
                    <a:pt x="642" y="1029"/>
                    <a:pt x="643" y="1029"/>
                  </a:cubicBezTo>
                  <a:cubicBezTo>
                    <a:pt x="644" y="1029"/>
                    <a:pt x="642" y="1028"/>
                    <a:pt x="643" y="1027"/>
                  </a:cubicBezTo>
                  <a:cubicBezTo>
                    <a:pt x="643" y="1027"/>
                    <a:pt x="643" y="1027"/>
                    <a:pt x="643" y="1027"/>
                  </a:cubicBezTo>
                  <a:cubicBezTo>
                    <a:pt x="644" y="1027"/>
                    <a:pt x="643" y="1026"/>
                    <a:pt x="643" y="1026"/>
                  </a:cubicBezTo>
                  <a:cubicBezTo>
                    <a:pt x="644" y="1025"/>
                    <a:pt x="644" y="1026"/>
                    <a:pt x="644" y="1025"/>
                  </a:cubicBezTo>
                  <a:cubicBezTo>
                    <a:pt x="644" y="1025"/>
                    <a:pt x="645" y="1022"/>
                    <a:pt x="646" y="1023"/>
                  </a:cubicBezTo>
                  <a:cubicBezTo>
                    <a:pt x="646" y="1023"/>
                    <a:pt x="646" y="1022"/>
                    <a:pt x="646" y="1022"/>
                  </a:cubicBezTo>
                  <a:cubicBezTo>
                    <a:pt x="646" y="1021"/>
                    <a:pt x="646" y="1024"/>
                    <a:pt x="646" y="1023"/>
                  </a:cubicBezTo>
                  <a:cubicBezTo>
                    <a:pt x="648" y="1024"/>
                    <a:pt x="648" y="1022"/>
                    <a:pt x="649" y="1021"/>
                  </a:cubicBezTo>
                  <a:cubicBezTo>
                    <a:pt x="650" y="1020"/>
                    <a:pt x="649" y="1020"/>
                    <a:pt x="650" y="1020"/>
                  </a:cubicBezTo>
                  <a:cubicBezTo>
                    <a:pt x="652" y="1019"/>
                    <a:pt x="652" y="1021"/>
                    <a:pt x="654" y="1020"/>
                  </a:cubicBezTo>
                  <a:cubicBezTo>
                    <a:pt x="654" y="1022"/>
                    <a:pt x="655" y="1021"/>
                    <a:pt x="657" y="1021"/>
                  </a:cubicBezTo>
                  <a:cubicBezTo>
                    <a:pt x="657" y="1022"/>
                    <a:pt x="660" y="1022"/>
                    <a:pt x="660" y="1022"/>
                  </a:cubicBezTo>
                  <a:cubicBezTo>
                    <a:pt x="660" y="1022"/>
                    <a:pt x="663" y="1023"/>
                    <a:pt x="663" y="1023"/>
                  </a:cubicBezTo>
                  <a:close/>
                  <a:moveTo>
                    <a:pt x="641" y="1087"/>
                  </a:moveTo>
                  <a:cubicBezTo>
                    <a:pt x="641" y="1087"/>
                    <a:pt x="641" y="1087"/>
                    <a:pt x="641" y="1088"/>
                  </a:cubicBezTo>
                  <a:cubicBezTo>
                    <a:pt x="641" y="1088"/>
                    <a:pt x="641" y="1087"/>
                    <a:pt x="641" y="1086"/>
                  </a:cubicBezTo>
                  <a:cubicBezTo>
                    <a:pt x="641" y="1087"/>
                    <a:pt x="641" y="1087"/>
                    <a:pt x="641" y="1087"/>
                  </a:cubicBezTo>
                  <a:cubicBezTo>
                    <a:pt x="642" y="1086"/>
                    <a:pt x="642" y="1086"/>
                    <a:pt x="641" y="1087"/>
                  </a:cubicBezTo>
                  <a:close/>
                  <a:moveTo>
                    <a:pt x="550" y="1007"/>
                  </a:moveTo>
                  <a:cubicBezTo>
                    <a:pt x="551" y="1007"/>
                    <a:pt x="551" y="1008"/>
                    <a:pt x="551" y="1008"/>
                  </a:cubicBezTo>
                  <a:cubicBezTo>
                    <a:pt x="550" y="1008"/>
                    <a:pt x="550" y="1008"/>
                    <a:pt x="550" y="1007"/>
                  </a:cubicBezTo>
                  <a:close/>
                  <a:moveTo>
                    <a:pt x="665" y="1085"/>
                  </a:moveTo>
                  <a:cubicBezTo>
                    <a:pt x="665" y="1085"/>
                    <a:pt x="664" y="1085"/>
                    <a:pt x="664" y="1085"/>
                  </a:cubicBezTo>
                  <a:cubicBezTo>
                    <a:pt x="664" y="1084"/>
                    <a:pt x="665" y="1084"/>
                    <a:pt x="666" y="1084"/>
                  </a:cubicBezTo>
                  <a:cubicBezTo>
                    <a:pt x="666" y="1085"/>
                    <a:pt x="665" y="1085"/>
                    <a:pt x="665" y="1085"/>
                  </a:cubicBezTo>
                  <a:close/>
                  <a:moveTo>
                    <a:pt x="663" y="1065"/>
                  </a:moveTo>
                  <a:cubicBezTo>
                    <a:pt x="663" y="1065"/>
                    <a:pt x="663" y="1065"/>
                    <a:pt x="663" y="1065"/>
                  </a:cubicBezTo>
                  <a:cubicBezTo>
                    <a:pt x="663" y="1066"/>
                    <a:pt x="663" y="1066"/>
                    <a:pt x="663" y="1067"/>
                  </a:cubicBezTo>
                  <a:cubicBezTo>
                    <a:pt x="662" y="1066"/>
                    <a:pt x="662" y="1066"/>
                    <a:pt x="662" y="1066"/>
                  </a:cubicBezTo>
                  <a:cubicBezTo>
                    <a:pt x="660" y="1067"/>
                    <a:pt x="662" y="1064"/>
                    <a:pt x="662" y="1064"/>
                  </a:cubicBezTo>
                  <a:cubicBezTo>
                    <a:pt x="663" y="1063"/>
                    <a:pt x="663" y="1063"/>
                    <a:pt x="662" y="1063"/>
                  </a:cubicBezTo>
                  <a:cubicBezTo>
                    <a:pt x="662" y="1063"/>
                    <a:pt x="662" y="1063"/>
                    <a:pt x="662" y="1063"/>
                  </a:cubicBezTo>
                  <a:cubicBezTo>
                    <a:pt x="662" y="1063"/>
                    <a:pt x="663" y="1063"/>
                    <a:pt x="663" y="1063"/>
                  </a:cubicBezTo>
                  <a:cubicBezTo>
                    <a:pt x="662" y="1062"/>
                    <a:pt x="663" y="1062"/>
                    <a:pt x="662" y="1062"/>
                  </a:cubicBezTo>
                  <a:cubicBezTo>
                    <a:pt x="662" y="1062"/>
                    <a:pt x="664" y="1057"/>
                    <a:pt x="664" y="1058"/>
                  </a:cubicBezTo>
                  <a:cubicBezTo>
                    <a:pt x="665" y="1059"/>
                    <a:pt x="665" y="1060"/>
                    <a:pt x="665" y="1061"/>
                  </a:cubicBezTo>
                  <a:cubicBezTo>
                    <a:pt x="665" y="1061"/>
                    <a:pt x="665" y="1060"/>
                    <a:pt x="665" y="1060"/>
                  </a:cubicBezTo>
                  <a:cubicBezTo>
                    <a:pt x="665" y="1060"/>
                    <a:pt x="664" y="1061"/>
                    <a:pt x="664" y="1061"/>
                  </a:cubicBezTo>
                  <a:cubicBezTo>
                    <a:pt x="664" y="1061"/>
                    <a:pt x="664" y="1060"/>
                    <a:pt x="664" y="1060"/>
                  </a:cubicBezTo>
                  <a:cubicBezTo>
                    <a:pt x="664" y="1060"/>
                    <a:pt x="664" y="1060"/>
                    <a:pt x="664" y="1060"/>
                  </a:cubicBezTo>
                  <a:cubicBezTo>
                    <a:pt x="664" y="1060"/>
                    <a:pt x="664" y="1063"/>
                    <a:pt x="664" y="1063"/>
                  </a:cubicBezTo>
                  <a:cubicBezTo>
                    <a:pt x="664" y="1063"/>
                    <a:pt x="666" y="1063"/>
                    <a:pt x="665" y="1064"/>
                  </a:cubicBezTo>
                  <a:cubicBezTo>
                    <a:pt x="665" y="1065"/>
                    <a:pt x="664" y="1065"/>
                    <a:pt x="663" y="1065"/>
                  </a:cubicBezTo>
                  <a:close/>
                  <a:moveTo>
                    <a:pt x="664" y="1085"/>
                  </a:moveTo>
                  <a:cubicBezTo>
                    <a:pt x="664" y="1085"/>
                    <a:pt x="663" y="1086"/>
                    <a:pt x="663" y="1086"/>
                  </a:cubicBezTo>
                  <a:cubicBezTo>
                    <a:pt x="662" y="1085"/>
                    <a:pt x="664" y="1085"/>
                    <a:pt x="664" y="1085"/>
                  </a:cubicBezTo>
                  <a:close/>
                  <a:moveTo>
                    <a:pt x="614" y="1085"/>
                  </a:moveTo>
                  <a:cubicBezTo>
                    <a:pt x="614" y="1086"/>
                    <a:pt x="613" y="1086"/>
                    <a:pt x="612" y="1086"/>
                  </a:cubicBezTo>
                  <a:cubicBezTo>
                    <a:pt x="612" y="1086"/>
                    <a:pt x="611" y="1089"/>
                    <a:pt x="610" y="1088"/>
                  </a:cubicBezTo>
                  <a:cubicBezTo>
                    <a:pt x="610" y="1088"/>
                    <a:pt x="610" y="1087"/>
                    <a:pt x="610" y="1086"/>
                  </a:cubicBezTo>
                  <a:cubicBezTo>
                    <a:pt x="610" y="1086"/>
                    <a:pt x="609" y="1085"/>
                    <a:pt x="609" y="1085"/>
                  </a:cubicBezTo>
                  <a:cubicBezTo>
                    <a:pt x="608" y="1085"/>
                    <a:pt x="604" y="1084"/>
                    <a:pt x="606" y="1083"/>
                  </a:cubicBezTo>
                  <a:cubicBezTo>
                    <a:pt x="606" y="1083"/>
                    <a:pt x="608" y="1083"/>
                    <a:pt x="608" y="1083"/>
                  </a:cubicBezTo>
                  <a:cubicBezTo>
                    <a:pt x="609" y="1083"/>
                    <a:pt x="610" y="1083"/>
                    <a:pt x="610" y="1083"/>
                  </a:cubicBezTo>
                  <a:cubicBezTo>
                    <a:pt x="611" y="1083"/>
                    <a:pt x="615" y="1084"/>
                    <a:pt x="614" y="1085"/>
                  </a:cubicBezTo>
                  <a:close/>
                  <a:moveTo>
                    <a:pt x="613" y="1087"/>
                  </a:moveTo>
                  <a:cubicBezTo>
                    <a:pt x="614" y="1088"/>
                    <a:pt x="613" y="1087"/>
                    <a:pt x="613" y="1087"/>
                  </a:cubicBezTo>
                  <a:cubicBezTo>
                    <a:pt x="613" y="1087"/>
                    <a:pt x="613" y="1087"/>
                    <a:pt x="613" y="1087"/>
                  </a:cubicBezTo>
                  <a:close/>
                  <a:moveTo>
                    <a:pt x="602" y="1076"/>
                  </a:moveTo>
                  <a:cubicBezTo>
                    <a:pt x="603" y="1076"/>
                    <a:pt x="603" y="1076"/>
                    <a:pt x="603" y="1076"/>
                  </a:cubicBezTo>
                  <a:cubicBezTo>
                    <a:pt x="603" y="1076"/>
                    <a:pt x="602" y="1076"/>
                    <a:pt x="602" y="1076"/>
                  </a:cubicBezTo>
                  <a:cubicBezTo>
                    <a:pt x="601" y="1076"/>
                    <a:pt x="600" y="1077"/>
                    <a:pt x="600" y="1077"/>
                  </a:cubicBezTo>
                  <a:cubicBezTo>
                    <a:pt x="599" y="1077"/>
                    <a:pt x="595" y="1077"/>
                    <a:pt x="594" y="1076"/>
                  </a:cubicBezTo>
                  <a:cubicBezTo>
                    <a:pt x="594" y="1075"/>
                    <a:pt x="595" y="1075"/>
                    <a:pt x="596" y="1075"/>
                  </a:cubicBezTo>
                  <a:cubicBezTo>
                    <a:pt x="597" y="1074"/>
                    <a:pt x="599" y="1075"/>
                    <a:pt x="600" y="1075"/>
                  </a:cubicBezTo>
                  <a:cubicBezTo>
                    <a:pt x="600" y="1075"/>
                    <a:pt x="604" y="1075"/>
                    <a:pt x="603" y="1075"/>
                  </a:cubicBezTo>
                  <a:cubicBezTo>
                    <a:pt x="603" y="1075"/>
                    <a:pt x="602" y="1076"/>
                    <a:pt x="602" y="1076"/>
                  </a:cubicBezTo>
                  <a:close/>
                  <a:moveTo>
                    <a:pt x="569" y="1012"/>
                  </a:moveTo>
                  <a:cubicBezTo>
                    <a:pt x="569" y="1012"/>
                    <a:pt x="569" y="1012"/>
                    <a:pt x="569" y="1012"/>
                  </a:cubicBezTo>
                  <a:cubicBezTo>
                    <a:pt x="569" y="1012"/>
                    <a:pt x="569" y="1012"/>
                    <a:pt x="569" y="1012"/>
                  </a:cubicBezTo>
                  <a:cubicBezTo>
                    <a:pt x="570" y="1012"/>
                    <a:pt x="569" y="1012"/>
                    <a:pt x="569" y="1012"/>
                  </a:cubicBezTo>
                  <a:close/>
                  <a:moveTo>
                    <a:pt x="620" y="1052"/>
                  </a:moveTo>
                  <a:cubicBezTo>
                    <a:pt x="619" y="1052"/>
                    <a:pt x="620" y="1051"/>
                    <a:pt x="620" y="1051"/>
                  </a:cubicBezTo>
                  <a:cubicBezTo>
                    <a:pt x="620" y="1051"/>
                    <a:pt x="620" y="1053"/>
                    <a:pt x="620" y="1053"/>
                  </a:cubicBezTo>
                  <a:cubicBezTo>
                    <a:pt x="620" y="1053"/>
                    <a:pt x="620" y="1053"/>
                    <a:pt x="620" y="1052"/>
                  </a:cubicBezTo>
                  <a:close/>
                  <a:moveTo>
                    <a:pt x="649" y="1096"/>
                  </a:moveTo>
                  <a:cubicBezTo>
                    <a:pt x="650" y="1098"/>
                    <a:pt x="645" y="1098"/>
                    <a:pt x="645" y="1098"/>
                  </a:cubicBezTo>
                  <a:cubicBezTo>
                    <a:pt x="644" y="1097"/>
                    <a:pt x="644" y="1097"/>
                    <a:pt x="643" y="1097"/>
                  </a:cubicBezTo>
                  <a:cubicBezTo>
                    <a:pt x="643" y="1096"/>
                    <a:pt x="643" y="1096"/>
                    <a:pt x="643" y="1096"/>
                  </a:cubicBezTo>
                  <a:cubicBezTo>
                    <a:pt x="643" y="1096"/>
                    <a:pt x="642" y="1095"/>
                    <a:pt x="642" y="1095"/>
                  </a:cubicBezTo>
                  <a:cubicBezTo>
                    <a:pt x="641" y="1095"/>
                    <a:pt x="641" y="1094"/>
                    <a:pt x="639" y="1094"/>
                  </a:cubicBezTo>
                  <a:cubicBezTo>
                    <a:pt x="639" y="1094"/>
                    <a:pt x="639" y="1094"/>
                    <a:pt x="639" y="1094"/>
                  </a:cubicBezTo>
                  <a:cubicBezTo>
                    <a:pt x="639" y="1094"/>
                    <a:pt x="638" y="1094"/>
                    <a:pt x="638" y="1094"/>
                  </a:cubicBezTo>
                  <a:cubicBezTo>
                    <a:pt x="638" y="1094"/>
                    <a:pt x="638" y="1094"/>
                    <a:pt x="637" y="1094"/>
                  </a:cubicBezTo>
                  <a:cubicBezTo>
                    <a:pt x="636" y="1093"/>
                    <a:pt x="636" y="1092"/>
                    <a:pt x="638" y="1092"/>
                  </a:cubicBezTo>
                  <a:cubicBezTo>
                    <a:pt x="638" y="1092"/>
                    <a:pt x="639" y="1092"/>
                    <a:pt x="639" y="1091"/>
                  </a:cubicBezTo>
                  <a:cubicBezTo>
                    <a:pt x="640" y="1092"/>
                    <a:pt x="641" y="1091"/>
                    <a:pt x="642" y="1092"/>
                  </a:cubicBezTo>
                  <a:cubicBezTo>
                    <a:pt x="643" y="1090"/>
                    <a:pt x="644" y="1092"/>
                    <a:pt x="645" y="1093"/>
                  </a:cubicBezTo>
                  <a:cubicBezTo>
                    <a:pt x="645" y="1093"/>
                    <a:pt x="645" y="1093"/>
                    <a:pt x="645" y="1093"/>
                  </a:cubicBezTo>
                  <a:cubicBezTo>
                    <a:pt x="645" y="1093"/>
                    <a:pt x="647" y="1094"/>
                    <a:pt x="647" y="1094"/>
                  </a:cubicBezTo>
                  <a:cubicBezTo>
                    <a:pt x="647" y="1094"/>
                    <a:pt x="647" y="1094"/>
                    <a:pt x="647" y="1094"/>
                  </a:cubicBezTo>
                  <a:cubicBezTo>
                    <a:pt x="647" y="1095"/>
                    <a:pt x="647" y="1095"/>
                    <a:pt x="647" y="1095"/>
                  </a:cubicBezTo>
                  <a:cubicBezTo>
                    <a:pt x="648" y="1095"/>
                    <a:pt x="648" y="1095"/>
                    <a:pt x="649" y="1096"/>
                  </a:cubicBezTo>
                  <a:close/>
                  <a:moveTo>
                    <a:pt x="619" y="1054"/>
                  </a:moveTo>
                  <a:cubicBezTo>
                    <a:pt x="620" y="1055"/>
                    <a:pt x="618" y="1055"/>
                    <a:pt x="618" y="1056"/>
                  </a:cubicBezTo>
                  <a:cubicBezTo>
                    <a:pt x="618" y="1056"/>
                    <a:pt x="618" y="1054"/>
                    <a:pt x="618" y="1054"/>
                  </a:cubicBezTo>
                  <a:cubicBezTo>
                    <a:pt x="618" y="1054"/>
                    <a:pt x="618" y="1050"/>
                    <a:pt x="619" y="1050"/>
                  </a:cubicBezTo>
                  <a:cubicBezTo>
                    <a:pt x="619" y="1051"/>
                    <a:pt x="619" y="1054"/>
                    <a:pt x="619" y="1054"/>
                  </a:cubicBezTo>
                  <a:close/>
                  <a:moveTo>
                    <a:pt x="636" y="1088"/>
                  </a:moveTo>
                  <a:cubicBezTo>
                    <a:pt x="636" y="1088"/>
                    <a:pt x="634" y="1088"/>
                    <a:pt x="633" y="1088"/>
                  </a:cubicBezTo>
                  <a:cubicBezTo>
                    <a:pt x="633" y="1088"/>
                    <a:pt x="633" y="1088"/>
                    <a:pt x="632" y="1087"/>
                  </a:cubicBezTo>
                  <a:cubicBezTo>
                    <a:pt x="633" y="1088"/>
                    <a:pt x="633" y="1086"/>
                    <a:pt x="632" y="1086"/>
                  </a:cubicBezTo>
                  <a:cubicBezTo>
                    <a:pt x="632" y="1088"/>
                    <a:pt x="629" y="1088"/>
                    <a:pt x="628" y="1089"/>
                  </a:cubicBezTo>
                  <a:cubicBezTo>
                    <a:pt x="626" y="1089"/>
                    <a:pt x="624" y="1090"/>
                    <a:pt x="622" y="1089"/>
                  </a:cubicBezTo>
                  <a:cubicBezTo>
                    <a:pt x="620" y="1089"/>
                    <a:pt x="621" y="1086"/>
                    <a:pt x="623" y="1085"/>
                  </a:cubicBezTo>
                  <a:cubicBezTo>
                    <a:pt x="624" y="1085"/>
                    <a:pt x="627" y="1084"/>
                    <a:pt x="627" y="1086"/>
                  </a:cubicBezTo>
                  <a:cubicBezTo>
                    <a:pt x="627" y="1085"/>
                    <a:pt x="627" y="1085"/>
                    <a:pt x="627" y="1085"/>
                  </a:cubicBezTo>
                  <a:cubicBezTo>
                    <a:pt x="627" y="1085"/>
                    <a:pt x="628" y="1086"/>
                    <a:pt x="628" y="1086"/>
                  </a:cubicBezTo>
                  <a:cubicBezTo>
                    <a:pt x="628" y="1086"/>
                    <a:pt x="628" y="1087"/>
                    <a:pt x="629" y="1087"/>
                  </a:cubicBezTo>
                  <a:cubicBezTo>
                    <a:pt x="629" y="1087"/>
                    <a:pt x="631" y="1087"/>
                    <a:pt x="631" y="1087"/>
                  </a:cubicBezTo>
                  <a:cubicBezTo>
                    <a:pt x="632" y="1085"/>
                    <a:pt x="627" y="1085"/>
                    <a:pt x="628" y="1083"/>
                  </a:cubicBezTo>
                  <a:cubicBezTo>
                    <a:pt x="630" y="1081"/>
                    <a:pt x="631" y="1084"/>
                    <a:pt x="631" y="1084"/>
                  </a:cubicBezTo>
                  <a:cubicBezTo>
                    <a:pt x="632" y="1085"/>
                    <a:pt x="633" y="1083"/>
                    <a:pt x="634" y="1084"/>
                  </a:cubicBezTo>
                  <a:cubicBezTo>
                    <a:pt x="635" y="1085"/>
                    <a:pt x="634" y="1085"/>
                    <a:pt x="634" y="1086"/>
                  </a:cubicBezTo>
                  <a:cubicBezTo>
                    <a:pt x="635" y="1086"/>
                    <a:pt x="635" y="1083"/>
                    <a:pt x="636" y="1085"/>
                  </a:cubicBezTo>
                  <a:cubicBezTo>
                    <a:pt x="637" y="1085"/>
                    <a:pt x="636" y="1086"/>
                    <a:pt x="637" y="1086"/>
                  </a:cubicBezTo>
                  <a:cubicBezTo>
                    <a:pt x="637" y="1087"/>
                    <a:pt x="637" y="1086"/>
                    <a:pt x="638" y="1086"/>
                  </a:cubicBezTo>
                  <a:cubicBezTo>
                    <a:pt x="638" y="1088"/>
                    <a:pt x="635" y="1087"/>
                    <a:pt x="635" y="1087"/>
                  </a:cubicBezTo>
                  <a:cubicBezTo>
                    <a:pt x="635" y="1088"/>
                    <a:pt x="636" y="1087"/>
                    <a:pt x="636" y="1088"/>
                  </a:cubicBezTo>
                  <a:close/>
                  <a:moveTo>
                    <a:pt x="621" y="1084"/>
                  </a:moveTo>
                  <a:cubicBezTo>
                    <a:pt x="622" y="1085"/>
                    <a:pt x="620" y="1087"/>
                    <a:pt x="619" y="1088"/>
                  </a:cubicBezTo>
                  <a:cubicBezTo>
                    <a:pt x="619" y="1088"/>
                    <a:pt x="620" y="1088"/>
                    <a:pt x="620" y="1088"/>
                  </a:cubicBezTo>
                  <a:cubicBezTo>
                    <a:pt x="620" y="1088"/>
                    <a:pt x="620" y="1088"/>
                    <a:pt x="620" y="1088"/>
                  </a:cubicBezTo>
                  <a:cubicBezTo>
                    <a:pt x="620" y="1088"/>
                    <a:pt x="619" y="1088"/>
                    <a:pt x="619" y="1088"/>
                  </a:cubicBezTo>
                  <a:cubicBezTo>
                    <a:pt x="619" y="1088"/>
                    <a:pt x="619" y="1088"/>
                    <a:pt x="619" y="1088"/>
                  </a:cubicBezTo>
                  <a:cubicBezTo>
                    <a:pt x="619" y="1088"/>
                    <a:pt x="619" y="1089"/>
                    <a:pt x="619" y="1088"/>
                  </a:cubicBezTo>
                  <a:cubicBezTo>
                    <a:pt x="618" y="1088"/>
                    <a:pt x="617" y="1088"/>
                    <a:pt x="616" y="1088"/>
                  </a:cubicBezTo>
                  <a:cubicBezTo>
                    <a:pt x="616" y="1088"/>
                    <a:pt x="615" y="1088"/>
                    <a:pt x="615" y="1087"/>
                  </a:cubicBezTo>
                  <a:cubicBezTo>
                    <a:pt x="615" y="1087"/>
                    <a:pt x="616" y="1087"/>
                    <a:pt x="617" y="1087"/>
                  </a:cubicBezTo>
                  <a:cubicBezTo>
                    <a:pt x="617" y="1086"/>
                    <a:pt x="616" y="1085"/>
                    <a:pt x="617" y="1085"/>
                  </a:cubicBezTo>
                  <a:cubicBezTo>
                    <a:pt x="618" y="1083"/>
                    <a:pt x="620" y="1084"/>
                    <a:pt x="621" y="1084"/>
                  </a:cubicBezTo>
                  <a:close/>
                  <a:moveTo>
                    <a:pt x="628" y="1006"/>
                  </a:moveTo>
                  <a:cubicBezTo>
                    <a:pt x="628" y="1007"/>
                    <a:pt x="628" y="1007"/>
                    <a:pt x="628" y="1007"/>
                  </a:cubicBezTo>
                  <a:cubicBezTo>
                    <a:pt x="628" y="1007"/>
                    <a:pt x="627" y="1006"/>
                    <a:pt x="628" y="1006"/>
                  </a:cubicBezTo>
                  <a:cubicBezTo>
                    <a:pt x="628" y="1006"/>
                    <a:pt x="629" y="1006"/>
                    <a:pt x="628" y="1006"/>
                  </a:cubicBezTo>
                  <a:close/>
                  <a:moveTo>
                    <a:pt x="640" y="1086"/>
                  </a:moveTo>
                  <a:cubicBezTo>
                    <a:pt x="640" y="1086"/>
                    <a:pt x="640" y="1086"/>
                    <a:pt x="640" y="1086"/>
                  </a:cubicBezTo>
                  <a:cubicBezTo>
                    <a:pt x="640" y="1087"/>
                    <a:pt x="639" y="1087"/>
                    <a:pt x="639" y="1087"/>
                  </a:cubicBezTo>
                  <a:cubicBezTo>
                    <a:pt x="639" y="1087"/>
                    <a:pt x="639" y="1087"/>
                    <a:pt x="639" y="1087"/>
                  </a:cubicBezTo>
                  <a:cubicBezTo>
                    <a:pt x="639" y="1087"/>
                    <a:pt x="639" y="1086"/>
                    <a:pt x="639" y="1086"/>
                  </a:cubicBezTo>
                  <a:cubicBezTo>
                    <a:pt x="639" y="1085"/>
                    <a:pt x="640" y="1085"/>
                    <a:pt x="640" y="1086"/>
                  </a:cubicBezTo>
                  <a:close/>
                  <a:moveTo>
                    <a:pt x="630" y="1005"/>
                  </a:moveTo>
                  <a:cubicBezTo>
                    <a:pt x="630" y="1005"/>
                    <a:pt x="630" y="1005"/>
                    <a:pt x="630" y="1006"/>
                  </a:cubicBezTo>
                  <a:cubicBezTo>
                    <a:pt x="630" y="1006"/>
                    <a:pt x="629" y="1005"/>
                    <a:pt x="629" y="1005"/>
                  </a:cubicBezTo>
                  <a:cubicBezTo>
                    <a:pt x="630" y="1005"/>
                    <a:pt x="630" y="1005"/>
                    <a:pt x="630" y="1005"/>
                  </a:cubicBezTo>
                  <a:close/>
                  <a:moveTo>
                    <a:pt x="630" y="1002"/>
                  </a:moveTo>
                  <a:cubicBezTo>
                    <a:pt x="630" y="1002"/>
                    <a:pt x="629" y="1001"/>
                    <a:pt x="629" y="1001"/>
                  </a:cubicBezTo>
                  <a:cubicBezTo>
                    <a:pt x="629" y="1001"/>
                    <a:pt x="630" y="1001"/>
                    <a:pt x="630" y="1001"/>
                  </a:cubicBezTo>
                  <a:cubicBezTo>
                    <a:pt x="630" y="1001"/>
                    <a:pt x="630" y="1002"/>
                    <a:pt x="630" y="1002"/>
                  </a:cubicBezTo>
                  <a:close/>
                  <a:moveTo>
                    <a:pt x="637" y="1083"/>
                  </a:moveTo>
                  <a:cubicBezTo>
                    <a:pt x="637" y="1084"/>
                    <a:pt x="637" y="1084"/>
                    <a:pt x="636" y="1084"/>
                  </a:cubicBezTo>
                  <a:cubicBezTo>
                    <a:pt x="636" y="1083"/>
                    <a:pt x="637" y="1083"/>
                    <a:pt x="637" y="1083"/>
                  </a:cubicBezTo>
                  <a:cubicBezTo>
                    <a:pt x="637" y="1083"/>
                    <a:pt x="637" y="1083"/>
                    <a:pt x="637" y="1083"/>
                  </a:cubicBezTo>
                  <a:close/>
                  <a:moveTo>
                    <a:pt x="626" y="1084"/>
                  </a:moveTo>
                  <a:cubicBezTo>
                    <a:pt x="626" y="1084"/>
                    <a:pt x="626" y="1084"/>
                    <a:pt x="626" y="1083"/>
                  </a:cubicBezTo>
                  <a:cubicBezTo>
                    <a:pt x="627" y="1083"/>
                    <a:pt x="628" y="1083"/>
                    <a:pt x="627" y="1084"/>
                  </a:cubicBezTo>
                  <a:cubicBezTo>
                    <a:pt x="627" y="1084"/>
                    <a:pt x="627" y="1085"/>
                    <a:pt x="626" y="1084"/>
                  </a:cubicBezTo>
                  <a:close/>
                  <a:moveTo>
                    <a:pt x="627" y="1005"/>
                  </a:moveTo>
                  <a:cubicBezTo>
                    <a:pt x="627" y="1005"/>
                    <a:pt x="627" y="1005"/>
                    <a:pt x="627" y="1005"/>
                  </a:cubicBezTo>
                  <a:cubicBezTo>
                    <a:pt x="628" y="1005"/>
                    <a:pt x="628" y="1005"/>
                    <a:pt x="628" y="1005"/>
                  </a:cubicBezTo>
                  <a:cubicBezTo>
                    <a:pt x="628" y="1006"/>
                    <a:pt x="627" y="1005"/>
                    <a:pt x="627" y="1005"/>
                  </a:cubicBezTo>
                  <a:close/>
                  <a:moveTo>
                    <a:pt x="629" y="1002"/>
                  </a:moveTo>
                  <a:cubicBezTo>
                    <a:pt x="628" y="1003"/>
                    <a:pt x="627" y="1001"/>
                    <a:pt x="629" y="1001"/>
                  </a:cubicBezTo>
                  <a:cubicBezTo>
                    <a:pt x="629" y="1002"/>
                    <a:pt x="629" y="1002"/>
                    <a:pt x="629" y="1002"/>
                  </a:cubicBezTo>
                  <a:close/>
                  <a:moveTo>
                    <a:pt x="627" y="1005"/>
                  </a:moveTo>
                  <a:cubicBezTo>
                    <a:pt x="628" y="1006"/>
                    <a:pt x="625" y="1006"/>
                    <a:pt x="626" y="1005"/>
                  </a:cubicBezTo>
                  <a:cubicBezTo>
                    <a:pt x="626" y="1005"/>
                    <a:pt x="627" y="1005"/>
                    <a:pt x="627" y="1005"/>
                  </a:cubicBezTo>
                  <a:close/>
                  <a:moveTo>
                    <a:pt x="667" y="1085"/>
                  </a:moveTo>
                  <a:cubicBezTo>
                    <a:pt x="667" y="1086"/>
                    <a:pt x="668" y="1085"/>
                    <a:pt x="667" y="1086"/>
                  </a:cubicBezTo>
                  <a:cubicBezTo>
                    <a:pt x="667" y="1086"/>
                    <a:pt x="665" y="1086"/>
                    <a:pt x="665" y="1086"/>
                  </a:cubicBezTo>
                  <a:cubicBezTo>
                    <a:pt x="666" y="1085"/>
                    <a:pt x="666" y="1085"/>
                    <a:pt x="666" y="1085"/>
                  </a:cubicBezTo>
                  <a:cubicBezTo>
                    <a:pt x="666" y="1084"/>
                    <a:pt x="666" y="1084"/>
                    <a:pt x="666" y="1084"/>
                  </a:cubicBezTo>
                  <a:cubicBezTo>
                    <a:pt x="666" y="1084"/>
                    <a:pt x="667" y="1084"/>
                    <a:pt x="667" y="1084"/>
                  </a:cubicBezTo>
                  <a:cubicBezTo>
                    <a:pt x="667" y="1084"/>
                    <a:pt x="667" y="1085"/>
                    <a:pt x="667" y="1085"/>
                  </a:cubicBezTo>
                  <a:cubicBezTo>
                    <a:pt x="668" y="1085"/>
                    <a:pt x="668" y="1084"/>
                    <a:pt x="668" y="1084"/>
                  </a:cubicBezTo>
                  <a:cubicBezTo>
                    <a:pt x="668" y="1084"/>
                    <a:pt x="669" y="1083"/>
                    <a:pt x="669" y="1084"/>
                  </a:cubicBezTo>
                  <a:cubicBezTo>
                    <a:pt x="669" y="1084"/>
                    <a:pt x="667" y="1085"/>
                    <a:pt x="667" y="1085"/>
                  </a:cubicBezTo>
                  <a:close/>
                  <a:moveTo>
                    <a:pt x="558" y="1048"/>
                  </a:moveTo>
                  <a:cubicBezTo>
                    <a:pt x="559" y="1047"/>
                    <a:pt x="558" y="1048"/>
                    <a:pt x="558" y="1048"/>
                  </a:cubicBezTo>
                  <a:cubicBezTo>
                    <a:pt x="558" y="1048"/>
                    <a:pt x="558" y="1048"/>
                    <a:pt x="558" y="1048"/>
                  </a:cubicBezTo>
                  <a:close/>
                  <a:moveTo>
                    <a:pt x="564" y="1001"/>
                  </a:moveTo>
                  <a:cubicBezTo>
                    <a:pt x="564" y="1001"/>
                    <a:pt x="565" y="1002"/>
                    <a:pt x="565" y="1003"/>
                  </a:cubicBezTo>
                  <a:cubicBezTo>
                    <a:pt x="564" y="1003"/>
                    <a:pt x="565" y="1004"/>
                    <a:pt x="564" y="1004"/>
                  </a:cubicBezTo>
                  <a:cubicBezTo>
                    <a:pt x="563" y="1005"/>
                    <a:pt x="563" y="1004"/>
                    <a:pt x="563" y="1004"/>
                  </a:cubicBezTo>
                  <a:cubicBezTo>
                    <a:pt x="563" y="1004"/>
                    <a:pt x="564" y="1004"/>
                    <a:pt x="564" y="1004"/>
                  </a:cubicBezTo>
                  <a:cubicBezTo>
                    <a:pt x="564" y="1004"/>
                    <a:pt x="564" y="1004"/>
                    <a:pt x="564" y="1004"/>
                  </a:cubicBezTo>
                  <a:cubicBezTo>
                    <a:pt x="564" y="1003"/>
                    <a:pt x="562" y="1003"/>
                    <a:pt x="562" y="1002"/>
                  </a:cubicBezTo>
                  <a:cubicBezTo>
                    <a:pt x="562" y="1002"/>
                    <a:pt x="564" y="1001"/>
                    <a:pt x="564" y="1001"/>
                  </a:cubicBezTo>
                  <a:close/>
                  <a:moveTo>
                    <a:pt x="568" y="1009"/>
                  </a:moveTo>
                  <a:cubicBezTo>
                    <a:pt x="568" y="1009"/>
                    <a:pt x="568" y="1010"/>
                    <a:pt x="568" y="1010"/>
                  </a:cubicBezTo>
                  <a:cubicBezTo>
                    <a:pt x="567" y="1010"/>
                    <a:pt x="568" y="1008"/>
                    <a:pt x="568" y="1009"/>
                  </a:cubicBezTo>
                  <a:close/>
                  <a:moveTo>
                    <a:pt x="607" y="1087"/>
                  </a:moveTo>
                  <a:cubicBezTo>
                    <a:pt x="607" y="1088"/>
                    <a:pt x="600" y="1085"/>
                    <a:pt x="600" y="1085"/>
                  </a:cubicBezTo>
                  <a:cubicBezTo>
                    <a:pt x="597" y="1084"/>
                    <a:pt x="596" y="1085"/>
                    <a:pt x="593" y="1085"/>
                  </a:cubicBezTo>
                  <a:cubicBezTo>
                    <a:pt x="588" y="1085"/>
                    <a:pt x="582" y="1083"/>
                    <a:pt x="577" y="1082"/>
                  </a:cubicBezTo>
                  <a:cubicBezTo>
                    <a:pt x="574" y="1082"/>
                    <a:pt x="572" y="1081"/>
                    <a:pt x="569" y="1081"/>
                  </a:cubicBezTo>
                  <a:cubicBezTo>
                    <a:pt x="567" y="1080"/>
                    <a:pt x="566" y="1080"/>
                    <a:pt x="564" y="1080"/>
                  </a:cubicBezTo>
                  <a:cubicBezTo>
                    <a:pt x="560" y="1080"/>
                    <a:pt x="556" y="1078"/>
                    <a:pt x="553" y="1076"/>
                  </a:cubicBezTo>
                  <a:cubicBezTo>
                    <a:pt x="552" y="1075"/>
                    <a:pt x="551" y="1074"/>
                    <a:pt x="549" y="1074"/>
                  </a:cubicBezTo>
                  <a:cubicBezTo>
                    <a:pt x="548" y="1074"/>
                    <a:pt x="544" y="1075"/>
                    <a:pt x="544" y="1074"/>
                  </a:cubicBezTo>
                  <a:cubicBezTo>
                    <a:pt x="544" y="1074"/>
                    <a:pt x="545" y="1074"/>
                    <a:pt x="545" y="1073"/>
                  </a:cubicBezTo>
                  <a:cubicBezTo>
                    <a:pt x="545" y="1075"/>
                    <a:pt x="548" y="1069"/>
                    <a:pt x="548" y="1069"/>
                  </a:cubicBezTo>
                  <a:cubicBezTo>
                    <a:pt x="550" y="1066"/>
                    <a:pt x="554" y="1071"/>
                    <a:pt x="556" y="1069"/>
                  </a:cubicBezTo>
                  <a:cubicBezTo>
                    <a:pt x="555" y="1069"/>
                    <a:pt x="555" y="1069"/>
                    <a:pt x="555" y="1069"/>
                  </a:cubicBezTo>
                  <a:cubicBezTo>
                    <a:pt x="556" y="1068"/>
                    <a:pt x="571" y="1076"/>
                    <a:pt x="572" y="1074"/>
                  </a:cubicBezTo>
                  <a:cubicBezTo>
                    <a:pt x="576" y="1075"/>
                    <a:pt x="593" y="1072"/>
                    <a:pt x="593" y="1076"/>
                  </a:cubicBezTo>
                  <a:cubicBezTo>
                    <a:pt x="593" y="1076"/>
                    <a:pt x="596" y="1080"/>
                    <a:pt x="597" y="1080"/>
                  </a:cubicBezTo>
                  <a:cubicBezTo>
                    <a:pt x="599" y="1081"/>
                    <a:pt x="602" y="1079"/>
                    <a:pt x="604" y="1080"/>
                  </a:cubicBezTo>
                  <a:cubicBezTo>
                    <a:pt x="606" y="1082"/>
                    <a:pt x="605" y="1085"/>
                    <a:pt x="607" y="1087"/>
                  </a:cubicBezTo>
                  <a:close/>
                  <a:moveTo>
                    <a:pt x="554" y="1048"/>
                  </a:moveTo>
                  <a:cubicBezTo>
                    <a:pt x="556" y="1049"/>
                    <a:pt x="554" y="1049"/>
                    <a:pt x="554" y="1048"/>
                  </a:cubicBezTo>
                  <a:cubicBezTo>
                    <a:pt x="554" y="1048"/>
                    <a:pt x="554" y="1048"/>
                    <a:pt x="554" y="1048"/>
                  </a:cubicBezTo>
                  <a:close/>
                  <a:moveTo>
                    <a:pt x="543" y="1073"/>
                  </a:moveTo>
                  <a:cubicBezTo>
                    <a:pt x="543" y="1073"/>
                    <a:pt x="543" y="1073"/>
                    <a:pt x="543" y="1073"/>
                  </a:cubicBezTo>
                  <a:cubicBezTo>
                    <a:pt x="543" y="1073"/>
                    <a:pt x="543" y="1073"/>
                    <a:pt x="543" y="1073"/>
                  </a:cubicBezTo>
                  <a:cubicBezTo>
                    <a:pt x="543" y="1073"/>
                    <a:pt x="544" y="1072"/>
                    <a:pt x="544" y="1072"/>
                  </a:cubicBezTo>
                  <a:cubicBezTo>
                    <a:pt x="544" y="1072"/>
                    <a:pt x="544" y="1073"/>
                    <a:pt x="543" y="1073"/>
                  </a:cubicBezTo>
                  <a:close/>
                  <a:moveTo>
                    <a:pt x="560" y="1047"/>
                  </a:moveTo>
                  <a:cubicBezTo>
                    <a:pt x="560" y="1046"/>
                    <a:pt x="560" y="1046"/>
                    <a:pt x="561" y="1046"/>
                  </a:cubicBezTo>
                  <a:cubicBezTo>
                    <a:pt x="562" y="1046"/>
                    <a:pt x="563" y="1046"/>
                    <a:pt x="564" y="1047"/>
                  </a:cubicBezTo>
                  <a:cubicBezTo>
                    <a:pt x="564" y="1048"/>
                    <a:pt x="564" y="1049"/>
                    <a:pt x="563" y="1050"/>
                  </a:cubicBezTo>
                  <a:cubicBezTo>
                    <a:pt x="562" y="1050"/>
                    <a:pt x="561" y="1050"/>
                    <a:pt x="561" y="1049"/>
                  </a:cubicBezTo>
                  <a:cubicBezTo>
                    <a:pt x="561" y="1049"/>
                    <a:pt x="560" y="1051"/>
                    <a:pt x="559" y="1050"/>
                  </a:cubicBezTo>
                  <a:cubicBezTo>
                    <a:pt x="559" y="1050"/>
                    <a:pt x="559" y="1048"/>
                    <a:pt x="559" y="1049"/>
                  </a:cubicBezTo>
                  <a:cubicBezTo>
                    <a:pt x="559" y="1048"/>
                    <a:pt x="559" y="1048"/>
                    <a:pt x="560" y="1047"/>
                  </a:cubicBezTo>
                  <a:close/>
                  <a:moveTo>
                    <a:pt x="569" y="1024"/>
                  </a:moveTo>
                  <a:cubicBezTo>
                    <a:pt x="569" y="1024"/>
                    <a:pt x="569" y="1021"/>
                    <a:pt x="569" y="1022"/>
                  </a:cubicBezTo>
                  <a:cubicBezTo>
                    <a:pt x="569" y="1022"/>
                    <a:pt x="571" y="1019"/>
                    <a:pt x="571" y="1018"/>
                  </a:cubicBezTo>
                  <a:cubicBezTo>
                    <a:pt x="572" y="1016"/>
                    <a:pt x="572" y="1017"/>
                    <a:pt x="574" y="1017"/>
                  </a:cubicBezTo>
                  <a:cubicBezTo>
                    <a:pt x="574" y="1018"/>
                    <a:pt x="575" y="1018"/>
                    <a:pt x="575" y="1018"/>
                  </a:cubicBezTo>
                  <a:cubicBezTo>
                    <a:pt x="576" y="1018"/>
                    <a:pt x="577" y="1018"/>
                    <a:pt x="577" y="1018"/>
                  </a:cubicBezTo>
                  <a:cubicBezTo>
                    <a:pt x="578" y="1018"/>
                    <a:pt x="581" y="1019"/>
                    <a:pt x="580" y="1020"/>
                  </a:cubicBezTo>
                  <a:cubicBezTo>
                    <a:pt x="580" y="1019"/>
                    <a:pt x="585" y="1020"/>
                    <a:pt x="585" y="1020"/>
                  </a:cubicBezTo>
                  <a:cubicBezTo>
                    <a:pt x="584" y="1021"/>
                    <a:pt x="583" y="1018"/>
                    <a:pt x="583" y="1018"/>
                  </a:cubicBezTo>
                  <a:cubicBezTo>
                    <a:pt x="583" y="1018"/>
                    <a:pt x="584" y="1019"/>
                    <a:pt x="584" y="1019"/>
                  </a:cubicBezTo>
                  <a:cubicBezTo>
                    <a:pt x="585" y="1018"/>
                    <a:pt x="582" y="1015"/>
                    <a:pt x="584" y="1015"/>
                  </a:cubicBezTo>
                  <a:cubicBezTo>
                    <a:pt x="584" y="1015"/>
                    <a:pt x="583" y="1015"/>
                    <a:pt x="583" y="1015"/>
                  </a:cubicBezTo>
                  <a:cubicBezTo>
                    <a:pt x="583" y="1014"/>
                    <a:pt x="584" y="1014"/>
                    <a:pt x="584" y="1015"/>
                  </a:cubicBezTo>
                  <a:cubicBezTo>
                    <a:pt x="584" y="1014"/>
                    <a:pt x="586" y="1013"/>
                    <a:pt x="585" y="1013"/>
                  </a:cubicBezTo>
                  <a:cubicBezTo>
                    <a:pt x="583" y="1011"/>
                    <a:pt x="591" y="1009"/>
                    <a:pt x="592" y="1009"/>
                  </a:cubicBezTo>
                  <a:cubicBezTo>
                    <a:pt x="596" y="1008"/>
                    <a:pt x="596" y="1006"/>
                    <a:pt x="598" y="1003"/>
                  </a:cubicBezTo>
                  <a:cubicBezTo>
                    <a:pt x="600" y="1001"/>
                    <a:pt x="602" y="999"/>
                    <a:pt x="604" y="997"/>
                  </a:cubicBezTo>
                  <a:cubicBezTo>
                    <a:pt x="605" y="997"/>
                    <a:pt x="607" y="995"/>
                    <a:pt x="607" y="995"/>
                  </a:cubicBezTo>
                  <a:cubicBezTo>
                    <a:pt x="609" y="995"/>
                    <a:pt x="607" y="996"/>
                    <a:pt x="608" y="996"/>
                  </a:cubicBezTo>
                  <a:cubicBezTo>
                    <a:pt x="609" y="996"/>
                    <a:pt x="609" y="996"/>
                    <a:pt x="609" y="995"/>
                  </a:cubicBezTo>
                  <a:cubicBezTo>
                    <a:pt x="610" y="995"/>
                    <a:pt x="612" y="996"/>
                    <a:pt x="612" y="994"/>
                  </a:cubicBezTo>
                  <a:cubicBezTo>
                    <a:pt x="610" y="994"/>
                    <a:pt x="611" y="991"/>
                    <a:pt x="612" y="991"/>
                  </a:cubicBezTo>
                  <a:cubicBezTo>
                    <a:pt x="612" y="993"/>
                    <a:pt x="616" y="986"/>
                    <a:pt x="616" y="986"/>
                  </a:cubicBezTo>
                  <a:cubicBezTo>
                    <a:pt x="616" y="986"/>
                    <a:pt x="619" y="981"/>
                    <a:pt x="619" y="981"/>
                  </a:cubicBezTo>
                  <a:cubicBezTo>
                    <a:pt x="619" y="981"/>
                    <a:pt x="620" y="982"/>
                    <a:pt x="620" y="982"/>
                  </a:cubicBezTo>
                  <a:cubicBezTo>
                    <a:pt x="620" y="982"/>
                    <a:pt x="619" y="984"/>
                    <a:pt x="620" y="984"/>
                  </a:cubicBezTo>
                  <a:cubicBezTo>
                    <a:pt x="620" y="984"/>
                    <a:pt x="620" y="984"/>
                    <a:pt x="620" y="984"/>
                  </a:cubicBezTo>
                  <a:cubicBezTo>
                    <a:pt x="621" y="983"/>
                    <a:pt x="621" y="983"/>
                    <a:pt x="621" y="982"/>
                  </a:cubicBezTo>
                  <a:cubicBezTo>
                    <a:pt x="622" y="982"/>
                    <a:pt x="622" y="982"/>
                    <a:pt x="622" y="981"/>
                  </a:cubicBezTo>
                  <a:cubicBezTo>
                    <a:pt x="621" y="982"/>
                    <a:pt x="625" y="985"/>
                    <a:pt x="624" y="984"/>
                  </a:cubicBezTo>
                  <a:cubicBezTo>
                    <a:pt x="625" y="986"/>
                    <a:pt x="627" y="985"/>
                    <a:pt x="625" y="986"/>
                  </a:cubicBezTo>
                  <a:cubicBezTo>
                    <a:pt x="625" y="987"/>
                    <a:pt x="625" y="987"/>
                    <a:pt x="625" y="988"/>
                  </a:cubicBezTo>
                  <a:cubicBezTo>
                    <a:pt x="626" y="988"/>
                    <a:pt x="626" y="988"/>
                    <a:pt x="626" y="988"/>
                  </a:cubicBezTo>
                  <a:cubicBezTo>
                    <a:pt x="626" y="988"/>
                    <a:pt x="626" y="988"/>
                    <a:pt x="625" y="988"/>
                  </a:cubicBezTo>
                  <a:cubicBezTo>
                    <a:pt x="625" y="988"/>
                    <a:pt x="625" y="989"/>
                    <a:pt x="624" y="989"/>
                  </a:cubicBezTo>
                  <a:cubicBezTo>
                    <a:pt x="626" y="989"/>
                    <a:pt x="627" y="987"/>
                    <a:pt x="627" y="987"/>
                  </a:cubicBezTo>
                  <a:cubicBezTo>
                    <a:pt x="628" y="988"/>
                    <a:pt x="628" y="989"/>
                    <a:pt x="628" y="989"/>
                  </a:cubicBezTo>
                  <a:cubicBezTo>
                    <a:pt x="628" y="989"/>
                    <a:pt x="627" y="990"/>
                    <a:pt x="627" y="990"/>
                  </a:cubicBezTo>
                  <a:cubicBezTo>
                    <a:pt x="627" y="990"/>
                    <a:pt x="628" y="990"/>
                    <a:pt x="628" y="990"/>
                  </a:cubicBezTo>
                  <a:cubicBezTo>
                    <a:pt x="629" y="989"/>
                    <a:pt x="632" y="988"/>
                    <a:pt x="632" y="991"/>
                  </a:cubicBezTo>
                  <a:cubicBezTo>
                    <a:pt x="632" y="989"/>
                    <a:pt x="634" y="992"/>
                    <a:pt x="634" y="992"/>
                  </a:cubicBezTo>
                  <a:cubicBezTo>
                    <a:pt x="634" y="991"/>
                    <a:pt x="634" y="991"/>
                    <a:pt x="635" y="991"/>
                  </a:cubicBezTo>
                  <a:cubicBezTo>
                    <a:pt x="636" y="993"/>
                    <a:pt x="629" y="995"/>
                    <a:pt x="629" y="995"/>
                  </a:cubicBezTo>
                  <a:cubicBezTo>
                    <a:pt x="628" y="997"/>
                    <a:pt x="632" y="997"/>
                    <a:pt x="632" y="998"/>
                  </a:cubicBezTo>
                  <a:cubicBezTo>
                    <a:pt x="631" y="999"/>
                    <a:pt x="626" y="999"/>
                    <a:pt x="626" y="999"/>
                  </a:cubicBezTo>
                  <a:cubicBezTo>
                    <a:pt x="626" y="999"/>
                    <a:pt x="625" y="1002"/>
                    <a:pt x="624" y="1000"/>
                  </a:cubicBezTo>
                  <a:cubicBezTo>
                    <a:pt x="624" y="1000"/>
                    <a:pt x="625" y="1001"/>
                    <a:pt x="625" y="1001"/>
                  </a:cubicBezTo>
                  <a:cubicBezTo>
                    <a:pt x="625" y="1001"/>
                    <a:pt x="624" y="1000"/>
                    <a:pt x="625" y="1000"/>
                  </a:cubicBezTo>
                  <a:cubicBezTo>
                    <a:pt x="625" y="1000"/>
                    <a:pt x="628" y="1003"/>
                    <a:pt x="627" y="1002"/>
                  </a:cubicBezTo>
                  <a:cubicBezTo>
                    <a:pt x="626" y="1003"/>
                    <a:pt x="626" y="1002"/>
                    <a:pt x="626" y="1003"/>
                  </a:cubicBezTo>
                  <a:cubicBezTo>
                    <a:pt x="626" y="1003"/>
                    <a:pt x="626" y="1003"/>
                    <a:pt x="626" y="1003"/>
                  </a:cubicBezTo>
                  <a:cubicBezTo>
                    <a:pt x="626" y="1003"/>
                    <a:pt x="625" y="1003"/>
                    <a:pt x="625" y="1003"/>
                  </a:cubicBezTo>
                  <a:cubicBezTo>
                    <a:pt x="626" y="1004"/>
                    <a:pt x="622" y="1003"/>
                    <a:pt x="622" y="1004"/>
                  </a:cubicBezTo>
                  <a:cubicBezTo>
                    <a:pt x="623" y="1004"/>
                    <a:pt x="625" y="1006"/>
                    <a:pt x="625" y="1006"/>
                  </a:cubicBezTo>
                  <a:cubicBezTo>
                    <a:pt x="625" y="1006"/>
                    <a:pt x="622" y="1006"/>
                    <a:pt x="623" y="1006"/>
                  </a:cubicBezTo>
                  <a:cubicBezTo>
                    <a:pt x="624" y="1007"/>
                    <a:pt x="625" y="1007"/>
                    <a:pt x="625" y="1007"/>
                  </a:cubicBezTo>
                  <a:cubicBezTo>
                    <a:pt x="625" y="1007"/>
                    <a:pt x="625" y="1007"/>
                    <a:pt x="626" y="1007"/>
                  </a:cubicBezTo>
                  <a:cubicBezTo>
                    <a:pt x="626" y="1007"/>
                    <a:pt x="625" y="1008"/>
                    <a:pt x="626" y="1008"/>
                  </a:cubicBezTo>
                  <a:cubicBezTo>
                    <a:pt x="626" y="1008"/>
                    <a:pt x="625" y="1008"/>
                    <a:pt x="625" y="1008"/>
                  </a:cubicBezTo>
                  <a:cubicBezTo>
                    <a:pt x="626" y="1008"/>
                    <a:pt x="626" y="1008"/>
                    <a:pt x="626" y="1008"/>
                  </a:cubicBezTo>
                  <a:cubicBezTo>
                    <a:pt x="626" y="1009"/>
                    <a:pt x="626" y="1009"/>
                    <a:pt x="626" y="1009"/>
                  </a:cubicBezTo>
                  <a:cubicBezTo>
                    <a:pt x="626" y="1009"/>
                    <a:pt x="627" y="1009"/>
                    <a:pt x="627" y="1009"/>
                  </a:cubicBezTo>
                  <a:cubicBezTo>
                    <a:pt x="626" y="1009"/>
                    <a:pt x="626" y="1009"/>
                    <a:pt x="626" y="1009"/>
                  </a:cubicBezTo>
                  <a:cubicBezTo>
                    <a:pt x="626" y="1010"/>
                    <a:pt x="628" y="1010"/>
                    <a:pt x="628" y="1011"/>
                  </a:cubicBezTo>
                  <a:cubicBezTo>
                    <a:pt x="629" y="1012"/>
                    <a:pt x="629" y="1012"/>
                    <a:pt x="629" y="1013"/>
                  </a:cubicBezTo>
                  <a:cubicBezTo>
                    <a:pt x="629" y="1013"/>
                    <a:pt x="628" y="1013"/>
                    <a:pt x="628" y="1013"/>
                  </a:cubicBezTo>
                  <a:cubicBezTo>
                    <a:pt x="628" y="1013"/>
                    <a:pt x="628" y="1013"/>
                    <a:pt x="628" y="1013"/>
                  </a:cubicBezTo>
                  <a:cubicBezTo>
                    <a:pt x="629" y="1014"/>
                    <a:pt x="627" y="1013"/>
                    <a:pt x="627" y="1013"/>
                  </a:cubicBezTo>
                  <a:cubicBezTo>
                    <a:pt x="627" y="1013"/>
                    <a:pt x="628" y="1014"/>
                    <a:pt x="628" y="1014"/>
                  </a:cubicBezTo>
                  <a:cubicBezTo>
                    <a:pt x="628" y="1014"/>
                    <a:pt x="626" y="1014"/>
                    <a:pt x="627" y="1014"/>
                  </a:cubicBezTo>
                  <a:cubicBezTo>
                    <a:pt x="627" y="1014"/>
                    <a:pt x="627" y="1014"/>
                    <a:pt x="627" y="1014"/>
                  </a:cubicBezTo>
                  <a:cubicBezTo>
                    <a:pt x="627" y="1014"/>
                    <a:pt x="627" y="1014"/>
                    <a:pt x="627" y="1014"/>
                  </a:cubicBezTo>
                  <a:cubicBezTo>
                    <a:pt x="628" y="1014"/>
                    <a:pt x="628" y="1014"/>
                    <a:pt x="628" y="1014"/>
                  </a:cubicBezTo>
                  <a:cubicBezTo>
                    <a:pt x="628" y="1015"/>
                    <a:pt x="628" y="1016"/>
                    <a:pt x="629" y="1016"/>
                  </a:cubicBezTo>
                  <a:cubicBezTo>
                    <a:pt x="630" y="1018"/>
                    <a:pt x="634" y="1018"/>
                    <a:pt x="635" y="1020"/>
                  </a:cubicBezTo>
                  <a:cubicBezTo>
                    <a:pt x="636" y="1020"/>
                    <a:pt x="633" y="1022"/>
                    <a:pt x="633" y="1022"/>
                  </a:cubicBezTo>
                  <a:cubicBezTo>
                    <a:pt x="632" y="1022"/>
                    <a:pt x="631" y="1022"/>
                    <a:pt x="630" y="1022"/>
                  </a:cubicBezTo>
                  <a:cubicBezTo>
                    <a:pt x="629" y="1022"/>
                    <a:pt x="629" y="1021"/>
                    <a:pt x="629" y="1020"/>
                  </a:cubicBezTo>
                  <a:cubicBezTo>
                    <a:pt x="629" y="1020"/>
                    <a:pt x="628" y="1020"/>
                    <a:pt x="628" y="1020"/>
                  </a:cubicBezTo>
                  <a:cubicBezTo>
                    <a:pt x="628" y="1021"/>
                    <a:pt x="629" y="1021"/>
                    <a:pt x="629" y="1022"/>
                  </a:cubicBezTo>
                  <a:cubicBezTo>
                    <a:pt x="628" y="1022"/>
                    <a:pt x="628" y="1022"/>
                    <a:pt x="627" y="1023"/>
                  </a:cubicBezTo>
                  <a:cubicBezTo>
                    <a:pt x="627" y="1023"/>
                    <a:pt x="627" y="1023"/>
                    <a:pt x="627" y="1024"/>
                  </a:cubicBezTo>
                  <a:cubicBezTo>
                    <a:pt x="626" y="1024"/>
                    <a:pt x="626" y="1026"/>
                    <a:pt x="626" y="1027"/>
                  </a:cubicBezTo>
                  <a:cubicBezTo>
                    <a:pt x="626" y="1028"/>
                    <a:pt x="626" y="1030"/>
                    <a:pt x="626" y="1031"/>
                  </a:cubicBezTo>
                  <a:cubicBezTo>
                    <a:pt x="626" y="1031"/>
                    <a:pt x="626" y="1031"/>
                    <a:pt x="627" y="1030"/>
                  </a:cubicBezTo>
                  <a:cubicBezTo>
                    <a:pt x="627" y="1031"/>
                    <a:pt x="626" y="1033"/>
                    <a:pt x="626" y="1033"/>
                  </a:cubicBezTo>
                  <a:cubicBezTo>
                    <a:pt x="626" y="1033"/>
                    <a:pt x="627" y="1032"/>
                    <a:pt x="627" y="1032"/>
                  </a:cubicBezTo>
                  <a:cubicBezTo>
                    <a:pt x="626" y="1032"/>
                    <a:pt x="626" y="1033"/>
                    <a:pt x="625" y="1033"/>
                  </a:cubicBezTo>
                  <a:cubicBezTo>
                    <a:pt x="626" y="1034"/>
                    <a:pt x="626" y="1034"/>
                    <a:pt x="625" y="1033"/>
                  </a:cubicBezTo>
                  <a:cubicBezTo>
                    <a:pt x="625" y="1033"/>
                    <a:pt x="624" y="1033"/>
                    <a:pt x="624" y="1034"/>
                  </a:cubicBezTo>
                  <a:cubicBezTo>
                    <a:pt x="624" y="1034"/>
                    <a:pt x="623" y="1036"/>
                    <a:pt x="622" y="1036"/>
                  </a:cubicBezTo>
                  <a:cubicBezTo>
                    <a:pt x="621" y="1036"/>
                    <a:pt x="622" y="1035"/>
                    <a:pt x="621" y="1035"/>
                  </a:cubicBezTo>
                  <a:cubicBezTo>
                    <a:pt x="623" y="1036"/>
                    <a:pt x="620" y="1038"/>
                    <a:pt x="619" y="1039"/>
                  </a:cubicBezTo>
                  <a:cubicBezTo>
                    <a:pt x="619" y="1039"/>
                    <a:pt x="618" y="1040"/>
                    <a:pt x="618" y="1040"/>
                  </a:cubicBezTo>
                  <a:cubicBezTo>
                    <a:pt x="618" y="1040"/>
                    <a:pt x="618" y="1040"/>
                    <a:pt x="618" y="1040"/>
                  </a:cubicBezTo>
                  <a:cubicBezTo>
                    <a:pt x="618" y="1040"/>
                    <a:pt x="619" y="1040"/>
                    <a:pt x="619" y="1040"/>
                  </a:cubicBezTo>
                  <a:cubicBezTo>
                    <a:pt x="619" y="1040"/>
                    <a:pt x="619" y="1040"/>
                    <a:pt x="619" y="1040"/>
                  </a:cubicBezTo>
                  <a:cubicBezTo>
                    <a:pt x="621" y="1041"/>
                    <a:pt x="620" y="1044"/>
                    <a:pt x="619" y="1045"/>
                  </a:cubicBezTo>
                  <a:cubicBezTo>
                    <a:pt x="619" y="1046"/>
                    <a:pt x="619" y="1048"/>
                    <a:pt x="618" y="1047"/>
                  </a:cubicBezTo>
                  <a:cubicBezTo>
                    <a:pt x="617" y="1047"/>
                    <a:pt x="618" y="1049"/>
                    <a:pt x="618" y="1049"/>
                  </a:cubicBezTo>
                  <a:cubicBezTo>
                    <a:pt x="618" y="1049"/>
                    <a:pt x="617" y="1049"/>
                    <a:pt x="617" y="1049"/>
                  </a:cubicBezTo>
                  <a:cubicBezTo>
                    <a:pt x="621" y="1050"/>
                    <a:pt x="608" y="1056"/>
                    <a:pt x="608" y="1056"/>
                  </a:cubicBezTo>
                  <a:cubicBezTo>
                    <a:pt x="608" y="1055"/>
                    <a:pt x="608" y="1052"/>
                    <a:pt x="608" y="1051"/>
                  </a:cubicBezTo>
                  <a:cubicBezTo>
                    <a:pt x="607" y="1051"/>
                    <a:pt x="605" y="1052"/>
                    <a:pt x="606" y="1050"/>
                  </a:cubicBezTo>
                  <a:cubicBezTo>
                    <a:pt x="605" y="1050"/>
                    <a:pt x="604" y="1051"/>
                    <a:pt x="604" y="1051"/>
                  </a:cubicBezTo>
                  <a:cubicBezTo>
                    <a:pt x="604" y="1050"/>
                    <a:pt x="604" y="1050"/>
                    <a:pt x="604" y="1049"/>
                  </a:cubicBezTo>
                  <a:cubicBezTo>
                    <a:pt x="605" y="1050"/>
                    <a:pt x="603" y="1052"/>
                    <a:pt x="602" y="1052"/>
                  </a:cubicBezTo>
                  <a:cubicBezTo>
                    <a:pt x="601" y="1052"/>
                    <a:pt x="600" y="1050"/>
                    <a:pt x="601" y="1050"/>
                  </a:cubicBezTo>
                  <a:cubicBezTo>
                    <a:pt x="598" y="1050"/>
                    <a:pt x="600" y="1051"/>
                    <a:pt x="599" y="1050"/>
                  </a:cubicBezTo>
                  <a:cubicBezTo>
                    <a:pt x="598" y="1049"/>
                    <a:pt x="597" y="1048"/>
                    <a:pt x="597" y="1048"/>
                  </a:cubicBezTo>
                  <a:cubicBezTo>
                    <a:pt x="595" y="1050"/>
                    <a:pt x="593" y="1054"/>
                    <a:pt x="590" y="1053"/>
                  </a:cubicBezTo>
                  <a:cubicBezTo>
                    <a:pt x="588" y="1053"/>
                    <a:pt x="589" y="1052"/>
                    <a:pt x="589" y="1050"/>
                  </a:cubicBezTo>
                  <a:cubicBezTo>
                    <a:pt x="589" y="1050"/>
                    <a:pt x="589" y="1047"/>
                    <a:pt x="588" y="1048"/>
                  </a:cubicBezTo>
                  <a:cubicBezTo>
                    <a:pt x="588" y="1049"/>
                    <a:pt x="586" y="1050"/>
                    <a:pt x="587" y="1048"/>
                  </a:cubicBezTo>
                  <a:cubicBezTo>
                    <a:pt x="585" y="1048"/>
                    <a:pt x="583" y="1049"/>
                    <a:pt x="582" y="1049"/>
                  </a:cubicBezTo>
                  <a:cubicBezTo>
                    <a:pt x="582" y="1049"/>
                    <a:pt x="581" y="1049"/>
                    <a:pt x="581" y="1050"/>
                  </a:cubicBezTo>
                  <a:cubicBezTo>
                    <a:pt x="581" y="1049"/>
                    <a:pt x="581" y="1049"/>
                    <a:pt x="581" y="1049"/>
                  </a:cubicBezTo>
                  <a:cubicBezTo>
                    <a:pt x="581" y="1049"/>
                    <a:pt x="579" y="1049"/>
                    <a:pt x="579" y="1049"/>
                  </a:cubicBezTo>
                  <a:cubicBezTo>
                    <a:pt x="578" y="1048"/>
                    <a:pt x="578" y="1047"/>
                    <a:pt x="578" y="1046"/>
                  </a:cubicBezTo>
                  <a:cubicBezTo>
                    <a:pt x="578" y="1045"/>
                    <a:pt x="577" y="1045"/>
                    <a:pt x="577" y="1044"/>
                  </a:cubicBezTo>
                  <a:cubicBezTo>
                    <a:pt x="576" y="1042"/>
                    <a:pt x="577" y="1040"/>
                    <a:pt x="577" y="1038"/>
                  </a:cubicBezTo>
                  <a:cubicBezTo>
                    <a:pt x="576" y="1036"/>
                    <a:pt x="576" y="1038"/>
                    <a:pt x="574" y="1038"/>
                  </a:cubicBezTo>
                  <a:cubicBezTo>
                    <a:pt x="572" y="1039"/>
                    <a:pt x="572" y="1036"/>
                    <a:pt x="574" y="1036"/>
                  </a:cubicBezTo>
                  <a:cubicBezTo>
                    <a:pt x="574" y="1037"/>
                    <a:pt x="571" y="1035"/>
                    <a:pt x="571" y="1035"/>
                  </a:cubicBezTo>
                  <a:cubicBezTo>
                    <a:pt x="571" y="1034"/>
                    <a:pt x="573" y="1035"/>
                    <a:pt x="573" y="1035"/>
                  </a:cubicBezTo>
                  <a:cubicBezTo>
                    <a:pt x="571" y="1035"/>
                    <a:pt x="571" y="1032"/>
                    <a:pt x="571" y="1031"/>
                  </a:cubicBezTo>
                  <a:cubicBezTo>
                    <a:pt x="570" y="1028"/>
                    <a:pt x="568" y="1026"/>
                    <a:pt x="569" y="1024"/>
                  </a:cubicBezTo>
                  <a:close/>
                  <a:moveTo>
                    <a:pt x="57" y="771"/>
                  </a:moveTo>
                  <a:cubicBezTo>
                    <a:pt x="58" y="773"/>
                    <a:pt x="57" y="772"/>
                    <a:pt x="55" y="773"/>
                  </a:cubicBezTo>
                  <a:cubicBezTo>
                    <a:pt x="55" y="773"/>
                    <a:pt x="55" y="773"/>
                    <a:pt x="55" y="774"/>
                  </a:cubicBezTo>
                  <a:cubicBezTo>
                    <a:pt x="54" y="774"/>
                    <a:pt x="53" y="774"/>
                    <a:pt x="52" y="775"/>
                  </a:cubicBezTo>
                  <a:cubicBezTo>
                    <a:pt x="51" y="775"/>
                    <a:pt x="51" y="776"/>
                    <a:pt x="51" y="776"/>
                  </a:cubicBezTo>
                  <a:cubicBezTo>
                    <a:pt x="50" y="776"/>
                    <a:pt x="50" y="775"/>
                    <a:pt x="50" y="775"/>
                  </a:cubicBezTo>
                  <a:cubicBezTo>
                    <a:pt x="50" y="775"/>
                    <a:pt x="48" y="775"/>
                    <a:pt x="47" y="775"/>
                  </a:cubicBezTo>
                  <a:cubicBezTo>
                    <a:pt x="46" y="774"/>
                    <a:pt x="45" y="772"/>
                    <a:pt x="46" y="772"/>
                  </a:cubicBezTo>
                  <a:cubicBezTo>
                    <a:pt x="46" y="772"/>
                    <a:pt x="48" y="771"/>
                    <a:pt x="48" y="771"/>
                  </a:cubicBezTo>
                  <a:cubicBezTo>
                    <a:pt x="49" y="771"/>
                    <a:pt x="49" y="771"/>
                    <a:pt x="50" y="771"/>
                  </a:cubicBezTo>
                  <a:cubicBezTo>
                    <a:pt x="50" y="771"/>
                    <a:pt x="50" y="770"/>
                    <a:pt x="50" y="769"/>
                  </a:cubicBezTo>
                  <a:cubicBezTo>
                    <a:pt x="51" y="769"/>
                    <a:pt x="53" y="770"/>
                    <a:pt x="53" y="770"/>
                  </a:cubicBezTo>
                  <a:cubicBezTo>
                    <a:pt x="54" y="770"/>
                    <a:pt x="55" y="769"/>
                    <a:pt x="56" y="769"/>
                  </a:cubicBezTo>
                  <a:cubicBezTo>
                    <a:pt x="56" y="769"/>
                    <a:pt x="61" y="766"/>
                    <a:pt x="61" y="767"/>
                  </a:cubicBezTo>
                  <a:cubicBezTo>
                    <a:pt x="61" y="768"/>
                    <a:pt x="55" y="769"/>
                    <a:pt x="57" y="771"/>
                  </a:cubicBezTo>
                  <a:close/>
                  <a:moveTo>
                    <a:pt x="654" y="811"/>
                  </a:moveTo>
                  <a:cubicBezTo>
                    <a:pt x="655" y="811"/>
                    <a:pt x="655" y="811"/>
                    <a:pt x="655" y="812"/>
                  </a:cubicBezTo>
                  <a:cubicBezTo>
                    <a:pt x="656" y="812"/>
                    <a:pt x="656" y="812"/>
                    <a:pt x="656" y="812"/>
                  </a:cubicBezTo>
                  <a:cubicBezTo>
                    <a:pt x="656" y="813"/>
                    <a:pt x="656" y="813"/>
                    <a:pt x="656" y="813"/>
                  </a:cubicBezTo>
                  <a:cubicBezTo>
                    <a:pt x="656" y="813"/>
                    <a:pt x="655" y="813"/>
                    <a:pt x="655" y="813"/>
                  </a:cubicBezTo>
                  <a:cubicBezTo>
                    <a:pt x="655" y="813"/>
                    <a:pt x="652" y="811"/>
                    <a:pt x="654" y="811"/>
                  </a:cubicBezTo>
                  <a:close/>
                  <a:moveTo>
                    <a:pt x="591" y="876"/>
                  </a:moveTo>
                  <a:cubicBezTo>
                    <a:pt x="591" y="876"/>
                    <a:pt x="591" y="875"/>
                    <a:pt x="591" y="875"/>
                  </a:cubicBezTo>
                  <a:cubicBezTo>
                    <a:pt x="591" y="875"/>
                    <a:pt x="592" y="875"/>
                    <a:pt x="592" y="875"/>
                  </a:cubicBezTo>
                  <a:cubicBezTo>
                    <a:pt x="592" y="875"/>
                    <a:pt x="592" y="876"/>
                    <a:pt x="591" y="876"/>
                  </a:cubicBezTo>
                  <a:close/>
                  <a:moveTo>
                    <a:pt x="564" y="896"/>
                  </a:moveTo>
                  <a:cubicBezTo>
                    <a:pt x="564" y="895"/>
                    <a:pt x="564" y="894"/>
                    <a:pt x="564" y="893"/>
                  </a:cubicBezTo>
                  <a:cubicBezTo>
                    <a:pt x="564" y="891"/>
                    <a:pt x="565" y="891"/>
                    <a:pt x="566" y="890"/>
                  </a:cubicBezTo>
                  <a:cubicBezTo>
                    <a:pt x="568" y="889"/>
                    <a:pt x="569" y="887"/>
                    <a:pt x="571" y="887"/>
                  </a:cubicBezTo>
                  <a:cubicBezTo>
                    <a:pt x="573" y="887"/>
                    <a:pt x="574" y="887"/>
                    <a:pt x="576" y="887"/>
                  </a:cubicBezTo>
                  <a:cubicBezTo>
                    <a:pt x="578" y="887"/>
                    <a:pt x="579" y="886"/>
                    <a:pt x="579" y="889"/>
                  </a:cubicBezTo>
                  <a:cubicBezTo>
                    <a:pt x="579" y="890"/>
                    <a:pt x="578" y="891"/>
                    <a:pt x="577" y="892"/>
                  </a:cubicBezTo>
                  <a:cubicBezTo>
                    <a:pt x="577" y="893"/>
                    <a:pt x="577" y="896"/>
                    <a:pt x="576" y="896"/>
                  </a:cubicBezTo>
                  <a:cubicBezTo>
                    <a:pt x="575" y="897"/>
                    <a:pt x="574" y="898"/>
                    <a:pt x="573" y="898"/>
                  </a:cubicBezTo>
                  <a:cubicBezTo>
                    <a:pt x="572" y="898"/>
                    <a:pt x="572" y="898"/>
                    <a:pt x="571" y="899"/>
                  </a:cubicBezTo>
                  <a:cubicBezTo>
                    <a:pt x="570" y="899"/>
                    <a:pt x="571" y="900"/>
                    <a:pt x="570" y="900"/>
                  </a:cubicBezTo>
                  <a:cubicBezTo>
                    <a:pt x="569" y="900"/>
                    <a:pt x="568" y="899"/>
                    <a:pt x="568" y="899"/>
                  </a:cubicBezTo>
                  <a:cubicBezTo>
                    <a:pt x="567" y="899"/>
                    <a:pt x="566" y="899"/>
                    <a:pt x="566" y="899"/>
                  </a:cubicBezTo>
                  <a:cubicBezTo>
                    <a:pt x="564" y="898"/>
                    <a:pt x="564" y="897"/>
                    <a:pt x="564" y="896"/>
                  </a:cubicBezTo>
                  <a:close/>
                  <a:moveTo>
                    <a:pt x="638" y="847"/>
                  </a:moveTo>
                  <a:cubicBezTo>
                    <a:pt x="638" y="846"/>
                    <a:pt x="639" y="846"/>
                    <a:pt x="639" y="846"/>
                  </a:cubicBezTo>
                  <a:cubicBezTo>
                    <a:pt x="639" y="847"/>
                    <a:pt x="639" y="847"/>
                    <a:pt x="639" y="847"/>
                  </a:cubicBezTo>
                  <a:cubicBezTo>
                    <a:pt x="639" y="847"/>
                    <a:pt x="638" y="847"/>
                    <a:pt x="638" y="847"/>
                  </a:cubicBezTo>
                  <a:close/>
                  <a:moveTo>
                    <a:pt x="655" y="810"/>
                  </a:moveTo>
                  <a:cubicBezTo>
                    <a:pt x="655" y="811"/>
                    <a:pt x="655" y="809"/>
                    <a:pt x="655" y="810"/>
                  </a:cubicBezTo>
                  <a:cubicBezTo>
                    <a:pt x="655" y="810"/>
                    <a:pt x="655" y="810"/>
                    <a:pt x="655" y="810"/>
                  </a:cubicBezTo>
                  <a:close/>
                  <a:moveTo>
                    <a:pt x="441" y="876"/>
                  </a:moveTo>
                  <a:cubicBezTo>
                    <a:pt x="441" y="876"/>
                    <a:pt x="440" y="877"/>
                    <a:pt x="440" y="877"/>
                  </a:cubicBezTo>
                  <a:cubicBezTo>
                    <a:pt x="440" y="876"/>
                    <a:pt x="441" y="874"/>
                    <a:pt x="442" y="874"/>
                  </a:cubicBezTo>
                  <a:cubicBezTo>
                    <a:pt x="442" y="874"/>
                    <a:pt x="442" y="876"/>
                    <a:pt x="441" y="876"/>
                  </a:cubicBezTo>
                  <a:cubicBezTo>
                    <a:pt x="441" y="876"/>
                    <a:pt x="441" y="876"/>
                    <a:pt x="441" y="876"/>
                  </a:cubicBezTo>
                  <a:close/>
                  <a:moveTo>
                    <a:pt x="435" y="877"/>
                  </a:moveTo>
                  <a:cubicBezTo>
                    <a:pt x="436" y="877"/>
                    <a:pt x="435" y="877"/>
                    <a:pt x="435" y="876"/>
                  </a:cubicBezTo>
                  <a:cubicBezTo>
                    <a:pt x="435" y="876"/>
                    <a:pt x="435" y="877"/>
                    <a:pt x="435" y="877"/>
                  </a:cubicBezTo>
                  <a:close/>
                  <a:moveTo>
                    <a:pt x="442" y="876"/>
                  </a:moveTo>
                  <a:cubicBezTo>
                    <a:pt x="442" y="876"/>
                    <a:pt x="442" y="876"/>
                    <a:pt x="442" y="876"/>
                  </a:cubicBezTo>
                  <a:cubicBezTo>
                    <a:pt x="442" y="876"/>
                    <a:pt x="442" y="876"/>
                    <a:pt x="442" y="876"/>
                  </a:cubicBezTo>
                  <a:close/>
                  <a:moveTo>
                    <a:pt x="442" y="876"/>
                  </a:moveTo>
                  <a:cubicBezTo>
                    <a:pt x="442" y="876"/>
                    <a:pt x="441" y="876"/>
                    <a:pt x="441" y="876"/>
                  </a:cubicBezTo>
                  <a:cubicBezTo>
                    <a:pt x="441" y="876"/>
                    <a:pt x="442" y="876"/>
                    <a:pt x="442" y="876"/>
                  </a:cubicBezTo>
                  <a:close/>
                  <a:moveTo>
                    <a:pt x="435" y="878"/>
                  </a:moveTo>
                  <a:cubicBezTo>
                    <a:pt x="435" y="878"/>
                    <a:pt x="434" y="877"/>
                    <a:pt x="434" y="877"/>
                  </a:cubicBezTo>
                  <a:cubicBezTo>
                    <a:pt x="435" y="877"/>
                    <a:pt x="435" y="877"/>
                    <a:pt x="435" y="878"/>
                  </a:cubicBezTo>
                  <a:close/>
                  <a:moveTo>
                    <a:pt x="441" y="877"/>
                  </a:moveTo>
                  <a:cubicBezTo>
                    <a:pt x="441" y="877"/>
                    <a:pt x="441" y="877"/>
                    <a:pt x="441" y="877"/>
                  </a:cubicBezTo>
                  <a:cubicBezTo>
                    <a:pt x="441" y="877"/>
                    <a:pt x="441" y="877"/>
                    <a:pt x="441" y="877"/>
                  </a:cubicBezTo>
                  <a:close/>
                  <a:moveTo>
                    <a:pt x="434" y="875"/>
                  </a:moveTo>
                  <a:cubicBezTo>
                    <a:pt x="434" y="876"/>
                    <a:pt x="434" y="876"/>
                    <a:pt x="434" y="876"/>
                  </a:cubicBezTo>
                  <a:cubicBezTo>
                    <a:pt x="434" y="875"/>
                    <a:pt x="434" y="875"/>
                    <a:pt x="434" y="875"/>
                  </a:cubicBezTo>
                  <a:close/>
                  <a:moveTo>
                    <a:pt x="432" y="878"/>
                  </a:moveTo>
                  <a:cubicBezTo>
                    <a:pt x="432" y="877"/>
                    <a:pt x="432" y="876"/>
                    <a:pt x="432" y="876"/>
                  </a:cubicBezTo>
                  <a:cubicBezTo>
                    <a:pt x="432" y="876"/>
                    <a:pt x="433" y="878"/>
                    <a:pt x="432" y="878"/>
                  </a:cubicBezTo>
                  <a:close/>
                  <a:moveTo>
                    <a:pt x="433" y="878"/>
                  </a:moveTo>
                  <a:cubicBezTo>
                    <a:pt x="433" y="878"/>
                    <a:pt x="432" y="878"/>
                    <a:pt x="432" y="878"/>
                  </a:cubicBezTo>
                  <a:cubicBezTo>
                    <a:pt x="432" y="878"/>
                    <a:pt x="433" y="877"/>
                    <a:pt x="433" y="878"/>
                  </a:cubicBezTo>
                  <a:close/>
                  <a:moveTo>
                    <a:pt x="433" y="877"/>
                  </a:moveTo>
                  <a:cubicBezTo>
                    <a:pt x="433" y="877"/>
                    <a:pt x="432" y="876"/>
                    <a:pt x="433" y="875"/>
                  </a:cubicBezTo>
                  <a:cubicBezTo>
                    <a:pt x="433" y="875"/>
                    <a:pt x="433" y="876"/>
                    <a:pt x="433" y="877"/>
                  </a:cubicBezTo>
                  <a:close/>
                  <a:moveTo>
                    <a:pt x="433" y="877"/>
                  </a:moveTo>
                  <a:cubicBezTo>
                    <a:pt x="433" y="877"/>
                    <a:pt x="433" y="877"/>
                    <a:pt x="433" y="877"/>
                  </a:cubicBezTo>
                  <a:cubicBezTo>
                    <a:pt x="433" y="877"/>
                    <a:pt x="433" y="877"/>
                    <a:pt x="433" y="877"/>
                  </a:cubicBezTo>
                  <a:close/>
                  <a:moveTo>
                    <a:pt x="434" y="877"/>
                  </a:moveTo>
                  <a:cubicBezTo>
                    <a:pt x="434" y="878"/>
                    <a:pt x="434" y="878"/>
                    <a:pt x="433" y="877"/>
                  </a:cubicBezTo>
                  <a:cubicBezTo>
                    <a:pt x="433" y="876"/>
                    <a:pt x="433" y="875"/>
                    <a:pt x="434" y="875"/>
                  </a:cubicBezTo>
                  <a:cubicBezTo>
                    <a:pt x="434" y="875"/>
                    <a:pt x="434" y="877"/>
                    <a:pt x="434" y="877"/>
                  </a:cubicBezTo>
                  <a:close/>
                  <a:moveTo>
                    <a:pt x="447" y="871"/>
                  </a:moveTo>
                  <a:cubicBezTo>
                    <a:pt x="447" y="871"/>
                    <a:pt x="446" y="871"/>
                    <a:pt x="447" y="870"/>
                  </a:cubicBezTo>
                  <a:cubicBezTo>
                    <a:pt x="447" y="870"/>
                    <a:pt x="447" y="870"/>
                    <a:pt x="447" y="871"/>
                  </a:cubicBezTo>
                  <a:cubicBezTo>
                    <a:pt x="447" y="871"/>
                    <a:pt x="447" y="871"/>
                    <a:pt x="447" y="871"/>
                  </a:cubicBezTo>
                  <a:close/>
                  <a:moveTo>
                    <a:pt x="447" y="873"/>
                  </a:moveTo>
                  <a:cubicBezTo>
                    <a:pt x="447" y="873"/>
                    <a:pt x="447" y="873"/>
                    <a:pt x="447" y="873"/>
                  </a:cubicBezTo>
                  <a:cubicBezTo>
                    <a:pt x="447" y="873"/>
                    <a:pt x="447" y="873"/>
                    <a:pt x="447" y="873"/>
                  </a:cubicBezTo>
                  <a:close/>
                  <a:moveTo>
                    <a:pt x="447" y="872"/>
                  </a:moveTo>
                  <a:cubicBezTo>
                    <a:pt x="447" y="872"/>
                    <a:pt x="446" y="873"/>
                    <a:pt x="446" y="872"/>
                  </a:cubicBezTo>
                  <a:cubicBezTo>
                    <a:pt x="446" y="872"/>
                    <a:pt x="446" y="871"/>
                    <a:pt x="447" y="871"/>
                  </a:cubicBezTo>
                  <a:cubicBezTo>
                    <a:pt x="447" y="871"/>
                    <a:pt x="447" y="872"/>
                    <a:pt x="447" y="872"/>
                  </a:cubicBezTo>
                  <a:close/>
                  <a:moveTo>
                    <a:pt x="448" y="872"/>
                  </a:moveTo>
                  <a:cubicBezTo>
                    <a:pt x="448" y="872"/>
                    <a:pt x="448" y="872"/>
                    <a:pt x="448" y="873"/>
                  </a:cubicBezTo>
                  <a:cubicBezTo>
                    <a:pt x="448" y="873"/>
                    <a:pt x="447" y="872"/>
                    <a:pt x="448" y="871"/>
                  </a:cubicBezTo>
                  <a:cubicBezTo>
                    <a:pt x="448" y="871"/>
                    <a:pt x="448" y="872"/>
                    <a:pt x="448" y="872"/>
                  </a:cubicBezTo>
                  <a:close/>
                  <a:moveTo>
                    <a:pt x="432" y="877"/>
                  </a:moveTo>
                  <a:cubicBezTo>
                    <a:pt x="432" y="878"/>
                    <a:pt x="431" y="877"/>
                    <a:pt x="431" y="876"/>
                  </a:cubicBezTo>
                  <a:cubicBezTo>
                    <a:pt x="431" y="876"/>
                    <a:pt x="431" y="877"/>
                    <a:pt x="432" y="877"/>
                  </a:cubicBezTo>
                  <a:close/>
                  <a:moveTo>
                    <a:pt x="446" y="873"/>
                  </a:moveTo>
                  <a:cubicBezTo>
                    <a:pt x="446" y="874"/>
                    <a:pt x="446" y="875"/>
                    <a:pt x="445" y="875"/>
                  </a:cubicBezTo>
                  <a:cubicBezTo>
                    <a:pt x="444" y="875"/>
                    <a:pt x="445" y="872"/>
                    <a:pt x="446" y="873"/>
                  </a:cubicBezTo>
                  <a:close/>
                  <a:moveTo>
                    <a:pt x="444" y="872"/>
                  </a:moveTo>
                  <a:cubicBezTo>
                    <a:pt x="444" y="872"/>
                    <a:pt x="444" y="872"/>
                    <a:pt x="444" y="872"/>
                  </a:cubicBezTo>
                  <a:cubicBezTo>
                    <a:pt x="444" y="871"/>
                    <a:pt x="444" y="872"/>
                    <a:pt x="444" y="872"/>
                  </a:cubicBezTo>
                  <a:close/>
                  <a:moveTo>
                    <a:pt x="445" y="875"/>
                  </a:moveTo>
                  <a:cubicBezTo>
                    <a:pt x="445" y="875"/>
                    <a:pt x="444" y="876"/>
                    <a:pt x="444" y="875"/>
                  </a:cubicBezTo>
                  <a:cubicBezTo>
                    <a:pt x="444" y="875"/>
                    <a:pt x="444" y="875"/>
                    <a:pt x="445" y="875"/>
                  </a:cubicBezTo>
                  <a:close/>
                  <a:moveTo>
                    <a:pt x="444" y="874"/>
                  </a:moveTo>
                  <a:cubicBezTo>
                    <a:pt x="444" y="874"/>
                    <a:pt x="444" y="875"/>
                    <a:pt x="444" y="875"/>
                  </a:cubicBezTo>
                  <a:cubicBezTo>
                    <a:pt x="444" y="875"/>
                    <a:pt x="444" y="873"/>
                    <a:pt x="444" y="873"/>
                  </a:cubicBezTo>
                  <a:cubicBezTo>
                    <a:pt x="444" y="874"/>
                    <a:pt x="445" y="874"/>
                    <a:pt x="444" y="874"/>
                  </a:cubicBezTo>
                  <a:close/>
                  <a:moveTo>
                    <a:pt x="444" y="872"/>
                  </a:moveTo>
                  <a:cubicBezTo>
                    <a:pt x="445" y="872"/>
                    <a:pt x="445" y="874"/>
                    <a:pt x="444" y="872"/>
                  </a:cubicBezTo>
                  <a:cubicBezTo>
                    <a:pt x="444" y="872"/>
                    <a:pt x="444" y="872"/>
                    <a:pt x="444" y="872"/>
                  </a:cubicBezTo>
                  <a:close/>
                  <a:moveTo>
                    <a:pt x="170" y="841"/>
                  </a:moveTo>
                  <a:cubicBezTo>
                    <a:pt x="171" y="842"/>
                    <a:pt x="171" y="843"/>
                    <a:pt x="170" y="844"/>
                  </a:cubicBezTo>
                  <a:cubicBezTo>
                    <a:pt x="170" y="843"/>
                    <a:pt x="170" y="842"/>
                    <a:pt x="170" y="84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endParaRPr lang="ru-RU" sz="7198"/>
            </a:p>
          </p:txBody>
        </p:sp>
      </p:grpSp>
      <p:sp>
        <p:nvSpPr>
          <p:cNvPr id="12" name="Rectangle 11">
            <a:extLst>
              <a:ext uri="{FF2B5EF4-FFF2-40B4-BE49-F238E27FC236}">
                <a16:creationId xmlns:a16="http://schemas.microsoft.com/office/drawing/2014/main" id="{80E9BAC2-E287-FB48-1601-F4FED86D750A}"/>
              </a:ext>
            </a:extLst>
          </p:cNvPr>
          <p:cNvSpPr>
            <a:spLocks/>
          </p:cNvSpPr>
          <p:nvPr/>
        </p:nvSpPr>
        <p:spPr bwMode="auto">
          <a:xfrm>
            <a:off x="2453578" y="12861831"/>
            <a:ext cx="1670187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 anchor="ctr">
            <a:spAutoFit/>
          </a:bodyPr>
          <a:lstStyle/>
          <a:p>
            <a:r>
              <a:rPr lang="en-US" sz="3000" i="0" spc="300" dirty="0">
                <a:solidFill>
                  <a:schemeClr val="tx2">
                    <a:lumMod val="50000"/>
                    <a:lumOff val="50000"/>
                  </a:schemeClr>
                </a:solidFill>
                <a:latin typeface="+mj-lt"/>
                <a:ea typeface="Roboto Black" charset="0"/>
                <a:cs typeface="Roboto Black" charset="0"/>
                <a:sym typeface="Bebas Neue" charset="0"/>
              </a:rPr>
              <a:t>#</a:t>
            </a:r>
            <a:r>
              <a:rPr lang="en-US" sz="3000" spc="300" dirty="0">
                <a:solidFill>
                  <a:schemeClr val="tx2">
                    <a:lumMod val="50000"/>
                    <a:lumOff val="50000"/>
                  </a:schemeClr>
                </a:solidFill>
                <a:latin typeface="+mj-lt"/>
                <a:ea typeface="Roboto Black" charset="0"/>
                <a:cs typeface="Roboto Black" charset="0"/>
                <a:sym typeface="Bebas Neue" charset="0"/>
              </a:rPr>
              <a:t>195</a:t>
            </a:r>
            <a:r>
              <a:rPr lang="en-US" sz="3000" i="0" spc="300" dirty="0">
                <a:solidFill>
                  <a:schemeClr val="tx2">
                    <a:lumMod val="50000"/>
                    <a:lumOff val="50000"/>
                  </a:schemeClr>
                </a:solidFill>
                <a:latin typeface="+mj-lt"/>
                <a:ea typeface="Roboto Black" charset="0"/>
                <a:cs typeface="Roboto Black" charset="0"/>
                <a:sym typeface="Bebas Neue" charset="0"/>
              </a:rPr>
              <a:t>  </a:t>
            </a:r>
          </a:p>
        </p:txBody>
      </p:sp>
      <p:sp>
        <p:nvSpPr>
          <p:cNvPr id="13" name="!!SubTitle">
            <a:extLst>
              <a:ext uri="{FF2B5EF4-FFF2-40B4-BE49-F238E27FC236}">
                <a16:creationId xmlns:a16="http://schemas.microsoft.com/office/drawing/2014/main" id="{1390A5E6-26C7-63C1-5644-19BE4959C3C9}"/>
              </a:ext>
            </a:extLst>
          </p:cNvPr>
          <p:cNvSpPr txBox="1"/>
          <p:nvPr/>
        </p:nvSpPr>
        <p:spPr>
          <a:xfrm>
            <a:off x="9381441" y="12854136"/>
            <a:ext cx="5149167" cy="477054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2500" dirty="0">
                <a:solidFill>
                  <a:schemeClr val="tx2">
                    <a:lumMod val="50000"/>
                    <a:lumOff val="50000"/>
                  </a:schemeClr>
                </a:solidFill>
                <a:latin typeface="+mj-lt"/>
              </a:rPr>
              <a:t>we sell </a:t>
            </a:r>
            <a:r>
              <a:rPr lang="en-US" sz="1900" b="1" dirty="0">
                <a:solidFill>
                  <a:schemeClr val="tx2">
                    <a:lumMod val="50000"/>
                    <a:lumOff val="50000"/>
                  </a:schemeClr>
                </a:solidFill>
                <a:latin typeface="+mj-lt"/>
              </a:rPr>
              <a:t>CONFIDENCE</a:t>
            </a:r>
            <a:r>
              <a:rPr lang="en-US" sz="1900" dirty="0">
                <a:solidFill>
                  <a:schemeClr val="tx2">
                    <a:lumMod val="50000"/>
                    <a:lumOff val="50000"/>
                  </a:schemeClr>
                </a:solidFill>
                <a:latin typeface="+mj-lt"/>
              </a:rPr>
              <a:t> </a:t>
            </a:r>
            <a:r>
              <a:rPr lang="en-US" sz="2500" dirty="0">
                <a:solidFill>
                  <a:schemeClr val="tx2">
                    <a:lumMod val="50000"/>
                    <a:lumOff val="50000"/>
                  </a:schemeClr>
                </a:solidFill>
                <a:latin typeface="+mj-lt"/>
              </a:rPr>
              <a:t>not templates</a:t>
            </a:r>
            <a:endParaRPr kumimoji="0" lang="en-US" sz="2500" i="0" u="none" strike="noStrike" kern="1200" cap="none" spc="0" normalizeH="0" baseline="0" noProof="0" dirty="0">
              <a:ln>
                <a:noFill/>
              </a:ln>
              <a:solidFill>
                <a:schemeClr val="tx2">
                  <a:lumMod val="50000"/>
                  <a:lumOff val="50000"/>
                </a:schemeClr>
              </a:solidFill>
              <a:effectLst/>
              <a:uLnTx/>
              <a:uFillTx/>
              <a:latin typeface="Open Sans Light"/>
            </a:endParaRPr>
          </a:p>
        </p:txBody>
      </p:sp>
      <p:sp>
        <p:nvSpPr>
          <p:cNvPr id="14" name="Rectangle: Rounded Corners 13">
            <a:extLst>
              <a:ext uri="{FF2B5EF4-FFF2-40B4-BE49-F238E27FC236}">
                <a16:creationId xmlns:a16="http://schemas.microsoft.com/office/drawing/2014/main" id="{F6F8285E-37C5-BEB2-8CC0-95CE263C2B3A}"/>
              </a:ext>
            </a:extLst>
          </p:cNvPr>
          <p:cNvSpPr/>
          <p:nvPr/>
        </p:nvSpPr>
        <p:spPr>
          <a:xfrm>
            <a:off x="2669191" y="4741166"/>
            <a:ext cx="4132728" cy="4089378"/>
          </a:xfrm>
          <a:prstGeom prst="roundRect">
            <a:avLst>
              <a:gd name="adj" fmla="val 15141"/>
            </a:avLst>
          </a:prstGeom>
          <a:solidFill>
            <a:schemeClr val="bg2">
              <a:lumMod val="85000"/>
              <a:alpha val="30000"/>
            </a:schemeClr>
          </a:solidFill>
          <a:ln>
            <a:noFill/>
          </a:ln>
          <a:effectLst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5" name="Group 14">
            <a:extLst>
              <a:ext uri="{FF2B5EF4-FFF2-40B4-BE49-F238E27FC236}">
                <a16:creationId xmlns:a16="http://schemas.microsoft.com/office/drawing/2014/main" id="{9526F752-F47A-E7FB-4CF8-E4B1DD6BFC10}"/>
              </a:ext>
            </a:extLst>
          </p:cNvPr>
          <p:cNvGrpSpPr/>
          <p:nvPr/>
        </p:nvGrpSpPr>
        <p:grpSpPr>
          <a:xfrm>
            <a:off x="2925804" y="4995088"/>
            <a:ext cx="3619501" cy="3581534"/>
            <a:chOff x="4819650" y="5035484"/>
            <a:chExt cx="3619501" cy="3581534"/>
          </a:xfrm>
        </p:grpSpPr>
        <p:sp>
          <p:nvSpPr>
            <p:cNvPr id="16" name="Rectangle: Rounded Corners 15">
              <a:extLst>
                <a:ext uri="{FF2B5EF4-FFF2-40B4-BE49-F238E27FC236}">
                  <a16:creationId xmlns:a16="http://schemas.microsoft.com/office/drawing/2014/main" id="{DB0873BD-B0E6-3DF1-F063-AF5E937B8B27}"/>
                </a:ext>
              </a:extLst>
            </p:cNvPr>
            <p:cNvSpPr/>
            <p:nvPr/>
          </p:nvSpPr>
          <p:spPr>
            <a:xfrm>
              <a:off x="4819650" y="5035484"/>
              <a:ext cx="3619501" cy="3581534"/>
            </a:xfrm>
            <a:prstGeom prst="roundRect">
              <a:avLst>
                <a:gd name="adj" fmla="val 14406"/>
              </a:avLst>
            </a:prstGeom>
            <a:solidFill>
              <a:schemeClr val="bg2"/>
            </a:solidFill>
            <a:ln>
              <a:noFill/>
            </a:ln>
            <a:effectLst>
              <a:outerShdw blurRad="177800" dist="254000" dir="8100000" algn="tr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" name="Rectangle: Rounded Corners 16">
              <a:extLst>
                <a:ext uri="{FF2B5EF4-FFF2-40B4-BE49-F238E27FC236}">
                  <a16:creationId xmlns:a16="http://schemas.microsoft.com/office/drawing/2014/main" id="{99462D10-3596-C728-E651-6EB777518DC2}"/>
                </a:ext>
              </a:extLst>
            </p:cNvPr>
            <p:cNvSpPr/>
            <p:nvPr/>
          </p:nvSpPr>
          <p:spPr>
            <a:xfrm>
              <a:off x="4896727" y="5111752"/>
              <a:ext cx="3465348" cy="3428998"/>
            </a:xfrm>
            <a:prstGeom prst="roundRect">
              <a:avLst>
                <a:gd name="adj" fmla="val 13387"/>
              </a:avLst>
            </a:prstGeom>
            <a:solidFill>
              <a:schemeClr val="bg2">
                <a:lumMod val="95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8" name="!!MainTitle1">
            <a:extLst>
              <a:ext uri="{FF2B5EF4-FFF2-40B4-BE49-F238E27FC236}">
                <a16:creationId xmlns:a16="http://schemas.microsoft.com/office/drawing/2014/main" id="{E217D299-3411-644C-A5EE-7B9EAFDB5615}"/>
              </a:ext>
            </a:extLst>
          </p:cNvPr>
          <p:cNvSpPr txBox="1"/>
          <p:nvPr/>
        </p:nvSpPr>
        <p:spPr>
          <a:xfrm>
            <a:off x="3330730" y="5904001"/>
            <a:ext cx="2806282" cy="1169551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lvl="0" algn="ctr">
              <a:defRPr/>
            </a:pP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schemeClr val="accent2"/>
                </a:solidFill>
                <a:effectLst>
                  <a:outerShdw blurRad="127000" dist="101600" dir="5400000" algn="t" rotWithShape="0">
                    <a:prstClr val="black">
                      <a:alpha val="20000"/>
                    </a:prstClr>
                  </a:outerShdw>
                </a:effectLst>
                <a:uLnTx/>
                <a:uFillTx/>
                <a:latin typeface="+mj-lt"/>
              </a:rPr>
              <a:t>BUSINESS</a:t>
            </a:r>
            <a:endParaRPr lang="en-US" sz="4000" b="1" dirty="0">
              <a:solidFill>
                <a:schemeClr val="accent2"/>
              </a:solidFill>
              <a:effectLst>
                <a:outerShdw blurRad="127000" dist="101600" dir="5400000" algn="t" rotWithShape="0">
                  <a:prstClr val="black">
                    <a:alpha val="20000"/>
                  </a:prstClr>
                </a:outerShdw>
              </a:effectLst>
              <a:latin typeface="+mj-lt"/>
            </a:endParaRPr>
          </a:p>
          <a:p>
            <a:pPr lvl="0" algn="ctr">
              <a:defRPr/>
            </a:pPr>
            <a:r>
              <a:rPr kumimoji="0" lang="en-US" sz="3000" i="0" u="none" strike="noStrike" kern="1200" cap="none" spc="0" normalizeH="0" baseline="0" noProof="0" dirty="0">
                <a:ln>
                  <a:noFill/>
                </a:ln>
                <a:solidFill>
                  <a:schemeClr val="tx2">
                    <a:lumMod val="60000"/>
                    <a:lumOff val="40000"/>
                  </a:schemeClr>
                </a:solidFill>
                <a:effectLst>
                  <a:outerShdw blurRad="127000" dist="101600" dir="5400000" algn="t" rotWithShape="0">
                    <a:prstClr val="black">
                      <a:alpha val="20000"/>
                    </a:prstClr>
                  </a:outerShdw>
                </a:effectLst>
                <a:uLnTx/>
                <a:uFillTx/>
                <a:latin typeface="+mj-lt"/>
              </a:rPr>
              <a:t>INFOGRAPHIC</a:t>
            </a:r>
          </a:p>
        </p:txBody>
      </p:sp>
      <p:sp>
        <p:nvSpPr>
          <p:cNvPr id="19" name="Rectangle 18">
            <a:extLst>
              <a:ext uri="{FF2B5EF4-FFF2-40B4-BE49-F238E27FC236}">
                <a16:creationId xmlns:a16="http://schemas.microsoft.com/office/drawing/2014/main" id="{53854EA3-2BEF-1AD8-85C6-2391C6CA3A91}"/>
              </a:ext>
            </a:extLst>
          </p:cNvPr>
          <p:cNvSpPr>
            <a:spLocks/>
          </p:cNvSpPr>
          <p:nvPr/>
        </p:nvSpPr>
        <p:spPr bwMode="auto">
          <a:xfrm>
            <a:off x="3388925" y="7103507"/>
            <a:ext cx="268989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 anchor="ctr">
            <a:spAutoFit/>
          </a:bodyPr>
          <a:lstStyle/>
          <a:p>
            <a:pPr algn="ctr"/>
            <a:r>
              <a:rPr lang="en-US" sz="1200" dirty="0">
                <a:solidFill>
                  <a:schemeClr val="tx2">
                    <a:lumMod val="60000"/>
                    <a:lumOff val="40000"/>
                  </a:schemeClr>
                </a:solidFill>
              </a:rPr>
              <a:t>SLIDEOCEAN.NET</a:t>
            </a:r>
            <a:endParaRPr lang="en-US" sz="1200" i="0" spc="300" dirty="0">
              <a:solidFill>
                <a:schemeClr val="tx2">
                  <a:lumMod val="60000"/>
                  <a:lumOff val="40000"/>
                </a:schemeClr>
              </a:solidFill>
              <a:latin typeface="+mj-lt"/>
              <a:ea typeface="Roboto Black" charset="0"/>
              <a:cs typeface="Roboto Black" charset="0"/>
              <a:sym typeface="Bebas Neue" charset="0"/>
            </a:endParaRPr>
          </a:p>
        </p:txBody>
      </p:sp>
      <p:sp>
        <p:nvSpPr>
          <p:cNvPr id="20" name="Oval 19">
            <a:extLst>
              <a:ext uri="{FF2B5EF4-FFF2-40B4-BE49-F238E27FC236}">
                <a16:creationId xmlns:a16="http://schemas.microsoft.com/office/drawing/2014/main" id="{E968400D-3FE2-0560-36A5-91F9B216F6D2}"/>
              </a:ext>
            </a:extLst>
          </p:cNvPr>
          <p:cNvSpPr/>
          <p:nvPr/>
        </p:nvSpPr>
        <p:spPr>
          <a:xfrm>
            <a:off x="4386006" y="7516099"/>
            <a:ext cx="247918" cy="247918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21" name="Oval 20">
            <a:extLst>
              <a:ext uri="{FF2B5EF4-FFF2-40B4-BE49-F238E27FC236}">
                <a16:creationId xmlns:a16="http://schemas.microsoft.com/office/drawing/2014/main" id="{D4B840D1-6CA7-A43E-5963-11E796E9C02F}"/>
              </a:ext>
            </a:extLst>
          </p:cNvPr>
          <p:cNvSpPr/>
          <p:nvPr/>
        </p:nvSpPr>
        <p:spPr>
          <a:xfrm>
            <a:off x="3922331" y="7516099"/>
            <a:ext cx="247918" cy="247918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22" name="Oval 21">
            <a:extLst>
              <a:ext uri="{FF2B5EF4-FFF2-40B4-BE49-F238E27FC236}">
                <a16:creationId xmlns:a16="http://schemas.microsoft.com/office/drawing/2014/main" id="{4EE1F2D3-B3AD-F394-91A0-AD92FAC24DB0}"/>
              </a:ext>
            </a:extLst>
          </p:cNvPr>
          <p:cNvSpPr/>
          <p:nvPr/>
        </p:nvSpPr>
        <p:spPr>
          <a:xfrm>
            <a:off x="4849681" y="7516099"/>
            <a:ext cx="247918" cy="247918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54" name="Oval 53">
            <a:extLst>
              <a:ext uri="{FF2B5EF4-FFF2-40B4-BE49-F238E27FC236}">
                <a16:creationId xmlns:a16="http://schemas.microsoft.com/office/drawing/2014/main" id="{921AA698-2A0D-E965-2784-29F432307FBA}"/>
              </a:ext>
            </a:extLst>
          </p:cNvPr>
          <p:cNvSpPr/>
          <p:nvPr/>
        </p:nvSpPr>
        <p:spPr>
          <a:xfrm>
            <a:off x="5313357" y="7516099"/>
            <a:ext cx="247918" cy="247918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grpSp>
        <p:nvGrpSpPr>
          <p:cNvPr id="55" name="Group 54">
            <a:extLst>
              <a:ext uri="{FF2B5EF4-FFF2-40B4-BE49-F238E27FC236}">
                <a16:creationId xmlns:a16="http://schemas.microsoft.com/office/drawing/2014/main" id="{83735B37-DD1A-0268-4DBF-AE08D1AEF15C}"/>
              </a:ext>
            </a:extLst>
          </p:cNvPr>
          <p:cNvGrpSpPr/>
          <p:nvPr/>
        </p:nvGrpSpPr>
        <p:grpSpPr>
          <a:xfrm>
            <a:off x="7473439" y="3963964"/>
            <a:ext cx="3499730" cy="1909403"/>
            <a:chOff x="7473439" y="3963964"/>
            <a:chExt cx="3499730" cy="1909403"/>
          </a:xfrm>
        </p:grpSpPr>
        <p:sp>
          <p:nvSpPr>
            <p:cNvPr id="56" name="Arc 55">
              <a:extLst>
                <a:ext uri="{FF2B5EF4-FFF2-40B4-BE49-F238E27FC236}">
                  <a16:creationId xmlns:a16="http://schemas.microsoft.com/office/drawing/2014/main" id="{06DA311D-0675-2FF8-251C-569D681A8336}"/>
                </a:ext>
              </a:extLst>
            </p:cNvPr>
            <p:cNvSpPr/>
            <p:nvPr/>
          </p:nvSpPr>
          <p:spPr>
            <a:xfrm rot="5400000">
              <a:off x="9473698" y="4373896"/>
              <a:ext cx="1377182" cy="1377182"/>
            </a:xfrm>
            <a:prstGeom prst="arc">
              <a:avLst/>
            </a:prstGeom>
            <a:ln w="25400" cap="rnd">
              <a:solidFill>
                <a:schemeClr val="accent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57" name="Straight Connector 56">
              <a:extLst>
                <a:ext uri="{FF2B5EF4-FFF2-40B4-BE49-F238E27FC236}">
                  <a16:creationId xmlns:a16="http://schemas.microsoft.com/office/drawing/2014/main" id="{9A23422D-B120-7233-4D9A-82DD139B22F1}"/>
                </a:ext>
              </a:extLst>
            </p:cNvPr>
            <p:cNvCxnSpPr/>
            <p:nvPr/>
          </p:nvCxnSpPr>
          <p:spPr>
            <a:xfrm>
              <a:off x="10852785" y="4142984"/>
              <a:ext cx="0" cy="928372"/>
            </a:xfrm>
            <a:prstGeom prst="line">
              <a:avLst/>
            </a:prstGeom>
            <a:ln w="25400" cap="rnd">
              <a:solidFill>
                <a:schemeClr val="accent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" name="Straight Connector 57">
              <a:extLst>
                <a:ext uri="{FF2B5EF4-FFF2-40B4-BE49-F238E27FC236}">
                  <a16:creationId xmlns:a16="http://schemas.microsoft.com/office/drawing/2014/main" id="{5DEF877B-10CA-D2B7-5717-04A6DA2FCF1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711440" y="5751078"/>
              <a:ext cx="2442210" cy="0"/>
            </a:xfrm>
            <a:prstGeom prst="line">
              <a:avLst/>
            </a:prstGeom>
            <a:ln w="25400" cap="rnd">
              <a:solidFill>
                <a:schemeClr val="accent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59" name="Oval 58">
              <a:extLst>
                <a:ext uri="{FF2B5EF4-FFF2-40B4-BE49-F238E27FC236}">
                  <a16:creationId xmlns:a16="http://schemas.microsoft.com/office/drawing/2014/main" id="{1837F0EA-6DB3-E177-EFC5-CCFF21B60EFA}"/>
                </a:ext>
              </a:extLst>
            </p:cNvPr>
            <p:cNvSpPr/>
            <p:nvPr/>
          </p:nvSpPr>
          <p:spPr>
            <a:xfrm flipH="1">
              <a:off x="7473439" y="5628789"/>
              <a:ext cx="244578" cy="244578"/>
            </a:xfrm>
            <a:prstGeom prst="ellipse">
              <a:avLst/>
            </a:prstGeom>
            <a:solidFill>
              <a:schemeClr val="bg2"/>
            </a:solidFill>
            <a:ln w="76200">
              <a:solidFill>
                <a:schemeClr val="accent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0" name="Oval 59">
              <a:extLst>
                <a:ext uri="{FF2B5EF4-FFF2-40B4-BE49-F238E27FC236}">
                  <a16:creationId xmlns:a16="http://schemas.microsoft.com/office/drawing/2014/main" id="{2DC0B8AB-872A-C216-1E7A-C16067437859}"/>
                </a:ext>
              </a:extLst>
            </p:cNvPr>
            <p:cNvSpPr/>
            <p:nvPr/>
          </p:nvSpPr>
          <p:spPr>
            <a:xfrm flipH="1">
              <a:off x="10728591" y="3963964"/>
              <a:ext cx="244578" cy="244578"/>
            </a:xfrm>
            <a:prstGeom prst="ellipse">
              <a:avLst/>
            </a:prstGeom>
            <a:solidFill>
              <a:schemeClr val="bg2"/>
            </a:solidFill>
            <a:ln w="76200">
              <a:solidFill>
                <a:schemeClr val="accent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61" name="Freeform: Shape 60">
            <a:extLst>
              <a:ext uri="{FF2B5EF4-FFF2-40B4-BE49-F238E27FC236}">
                <a16:creationId xmlns:a16="http://schemas.microsoft.com/office/drawing/2014/main" id="{F057835D-F1D1-41E5-62C6-A720F89FE077}"/>
              </a:ext>
            </a:extLst>
          </p:cNvPr>
          <p:cNvSpPr/>
          <p:nvPr/>
        </p:nvSpPr>
        <p:spPr>
          <a:xfrm>
            <a:off x="10174061" y="1421722"/>
            <a:ext cx="1730790" cy="2363222"/>
          </a:xfrm>
          <a:custGeom>
            <a:avLst/>
            <a:gdLst>
              <a:gd name="csX0" fmla="*/ 0 w 1730790"/>
              <a:gd name="csY0" fmla="*/ 0 h 2363222"/>
              <a:gd name="csX1" fmla="*/ 1376330 w 1730790"/>
              <a:gd name="csY1" fmla="*/ 0 h 2363222"/>
              <a:gd name="csX2" fmla="*/ 1730790 w 1730790"/>
              <a:gd name="csY2" fmla="*/ 354460 h 2363222"/>
              <a:gd name="csX3" fmla="*/ 1730790 w 1730790"/>
              <a:gd name="csY3" fmla="*/ 2008762 h 2363222"/>
              <a:gd name="csX4" fmla="*/ 1376330 w 1730790"/>
              <a:gd name="csY4" fmla="*/ 2363222 h 2363222"/>
              <a:gd name="csX5" fmla="*/ 0 w 1730790"/>
              <a:gd name="csY5" fmla="*/ 2363222 h 2363222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</a:cxnLst>
            <a:rect l="l" t="t" r="r" b="b"/>
            <a:pathLst>
              <a:path w="1730790" h="2363222">
                <a:moveTo>
                  <a:pt x="0" y="0"/>
                </a:moveTo>
                <a:lnTo>
                  <a:pt x="1376330" y="0"/>
                </a:lnTo>
                <a:cubicBezTo>
                  <a:pt x="1572093" y="0"/>
                  <a:pt x="1730790" y="158697"/>
                  <a:pt x="1730790" y="354460"/>
                </a:cubicBezTo>
                <a:lnTo>
                  <a:pt x="1730790" y="2008762"/>
                </a:lnTo>
                <a:cubicBezTo>
                  <a:pt x="1730790" y="2204525"/>
                  <a:pt x="1572093" y="2363222"/>
                  <a:pt x="1376330" y="2363222"/>
                </a:cubicBezTo>
                <a:lnTo>
                  <a:pt x="0" y="2363222"/>
                </a:lnTo>
                <a:close/>
              </a:path>
            </a:pathLst>
          </a:custGeom>
          <a:solidFill>
            <a:schemeClr val="accent1">
              <a:alpha val="70000"/>
            </a:schemeClr>
          </a:solidFill>
          <a:ln>
            <a:noFill/>
          </a:ln>
          <a:effectLst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grpSp>
        <p:nvGrpSpPr>
          <p:cNvPr id="62" name="Group 61">
            <a:extLst>
              <a:ext uri="{FF2B5EF4-FFF2-40B4-BE49-F238E27FC236}">
                <a16:creationId xmlns:a16="http://schemas.microsoft.com/office/drawing/2014/main" id="{29D4657A-BB5A-2977-98A9-839BB55CB25C}"/>
              </a:ext>
            </a:extLst>
          </p:cNvPr>
          <p:cNvGrpSpPr/>
          <p:nvPr/>
        </p:nvGrpSpPr>
        <p:grpSpPr>
          <a:xfrm>
            <a:off x="9621861" y="1545684"/>
            <a:ext cx="2137722" cy="2115298"/>
            <a:chOff x="4819650" y="5035484"/>
            <a:chExt cx="3619501" cy="3581534"/>
          </a:xfrm>
        </p:grpSpPr>
        <p:sp>
          <p:nvSpPr>
            <p:cNvPr id="63" name="Rectangle: Rounded Corners 62">
              <a:extLst>
                <a:ext uri="{FF2B5EF4-FFF2-40B4-BE49-F238E27FC236}">
                  <a16:creationId xmlns:a16="http://schemas.microsoft.com/office/drawing/2014/main" id="{36802C90-922B-1855-4018-3EDC606F74F4}"/>
                </a:ext>
              </a:extLst>
            </p:cNvPr>
            <p:cNvSpPr/>
            <p:nvPr/>
          </p:nvSpPr>
          <p:spPr>
            <a:xfrm>
              <a:off x="4819650" y="5035484"/>
              <a:ext cx="3619501" cy="3581534"/>
            </a:xfrm>
            <a:prstGeom prst="roundRect">
              <a:avLst>
                <a:gd name="adj" fmla="val 14406"/>
              </a:avLst>
            </a:prstGeom>
            <a:solidFill>
              <a:schemeClr val="bg2"/>
            </a:solidFill>
            <a:ln>
              <a:noFill/>
            </a:ln>
            <a:effectLst>
              <a:outerShdw blurRad="177800" dist="254000" dir="8100000" algn="tr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4" name="Rectangle: Rounded Corners 63">
              <a:extLst>
                <a:ext uri="{FF2B5EF4-FFF2-40B4-BE49-F238E27FC236}">
                  <a16:creationId xmlns:a16="http://schemas.microsoft.com/office/drawing/2014/main" id="{673E7850-A2BF-FE98-EEF5-77C116457758}"/>
                </a:ext>
              </a:extLst>
            </p:cNvPr>
            <p:cNvSpPr/>
            <p:nvPr/>
          </p:nvSpPr>
          <p:spPr>
            <a:xfrm>
              <a:off x="4896727" y="5111752"/>
              <a:ext cx="3465348" cy="3428998"/>
            </a:xfrm>
            <a:prstGeom prst="roundRect">
              <a:avLst>
                <a:gd name="adj" fmla="val 13387"/>
              </a:avLst>
            </a:prstGeom>
            <a:solidFill>
              <a:schemeClr val="bg2">
                <a:lumMod val="95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65" name="Group 64">
            <a:extLst>
              <a:ext uri="{FF2B5EF4-FFF2-40B4-BE49-F238E27FC236}">
                <a16:creationId xmlns:a16="http://schemas.microsoft.com/office/drawing/2014/main" id="{0E673EA8-D978-FF6E-0CAC-A8A014BB6551}"/>
              </a:ext>
            </a:extLst>
          </p:cNvPr>
          <p:cNvGrpSpPr/>
          <p:nvPr/>
        </p:nvGrpSpPr>
        <p:grpSpPr>
          <a:xfrm>
            <a:off x="12363304" y="1298753"/>
            <a:ext cx="3815470" cy="1342653"/>
            <a:chOff x="4443430" y="4425263"/>
            <a:chExt cx="2488311" cy="1342653"/>
          </a:xfrm>
        </p:grpSpPr>
        <p:sp>
          <p:nvSpPr>
            <p:cNvPr id="66" name="Textbox 200">
              <a:extLst>
                <a:ext uri="{FF2B5EF4-FFF2-40B4-BE49-F238E27FC236}">
                  <a16:creationId xmlns:a16="http://schemas.microsoft.com/office/drawing/2014/main" id="{9DE6C15E-BE81-19E2-5BC8-82BBFE36F7A2}"/>
                </a:ext>
              </a:extLst>
            </p:cNvPr>
            <p:cNvSpPr txBox="1"/>
            <p:nvPr/>
          </p:nvSpPr>
          <p:spPr>
            <a:xfrm flipH="1">
              <a:off x="4443430" y="4425263"/>
              <a:ext cx="2488310" cy="461665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 anchor="ctr">
              <a:spAutoFit/>
            </a:bodyPr>
            <a:lstStyle/>
            <a:p>
              <a:pPr marL="0" marR="0" lvl="0" indent="0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US" sz="2400" b="1" dirty="0">
                  <a:solidFill>
                    <a:schemeClr val="tx2">
                      <a:lumMod val="60000"/>
                      <a:lumOff val="40000"/>
                    </a:schemeClr>
                  </a:solidFill>
                  <a:latin typeface="+mj-lt"/>
                </a:rPr>
                <a:t>MAIN TITLE</a:t>
              </a:r>
              <a:endPara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chemeClr val="tx2">
                    <a:lumMod val="60000"/>
                    <a:lumOff val="40000"/>
                  </a:schemeClr>
                </a:solidFill>
                <a:effectLst/>
                <a:uLnTx/>
                <a:uFillTx/>
                <a:latin typeface="+mj-lt"/>
              </a:endParaRPr>
            </a:p>
          </p:txBody>
        </p:sp>
        <p:sp>
          <p:nvSpPr>
            <p:cNvPr id="67" name="Textbox 200">
              <a:extLst>
                <a:ext uri="{FF2B5EF4-FFF2-40B4-BE49-F238E27FC236}">
                  <a16:creationId xmlns:a16="http://schemas.microsoft.com/office/drawing/2014/main" id="{BDED329B-D865-DD14-B76F-A786BB32E0E8}"/>
                </a:ext>
              </a:extLst>
            </p:cNvPr>
            <p:cNvSpPr txBox="1"/>
            <p:nvPr/>
          </p:nvSpPr>
          <p:spPr>
            <a:xfrm flipH="1">
              <a:off x="4443430" y="4794253"/>
              <a:ext cx="2488310" cy="369332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 anchor="ctr">
              <a:spAutoFit/>
            </a:bodyPr>
            <a:lstStyle/>
            <a:p>
              <a:pPr marL="0" marR="0" lvl="0" indent="0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i="0" u="none" strike="noStrike" kern="120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+mj-lt"/>
                </a:rPr>
                <a:t>SUBTITLE</a:t>
              </a:r>
              <a:endParaRPr kumimoji="0" lang="en-US" sz="1400" i="0" u="none" strike="noStrike" kern="1200" cap="none" spc="0" normalizeH="0" baseline="0" noProof="0" dirty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+mj-lt"/>
              </a:endParaRPr>
            </a:p>
          </p:txBody>
        </p:sp>
        <p:sp>
          <p:nvSpPr>
            <p:cNvPr id="68" name="Textbox 200">
              <a:extLst>
                <a:ext uri="{FF2B5EF4-FFF2-40B4-BE49-F238E27FC236}">
                  <a16:creationId xmlns:a16="http://schemas.microsoft.com/office/drawing/2014/main" id="{D5E7EE0D-E052-C5F8-FA97-08923B4163E1}"/>
                </a:ext>
              </a:extLst>
            </p:cNvPr>
            <p:cNvSpPr txBox="1"/>
            <p:nvPr/>
          </p:nvSpPr>
          <p:spPr>
            <a:xfrm flipH="1">
              <a:off x="4443430" y="5183141"/>
              <a:ext cx="2488311" cy="584775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 anchor="t">
              <a:spAutoFit/>
            </a:bodyPr>
            <a:lstStyle/>
            <a:p>
              <a:pPr>
                <a:defRPr/>
              </a:pPr>
              <a:r>
                <a:rPr kumimoji="0" lang="vi-VN" sz="16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2">
                      <a:lumMod val="60000"/>
                      <a:lumOff val="40000"/>
                    </a:schemeClr>
                  </a:solidFill>
                  <a:effectLst/>
                  <a:uLnTx/>
                  <a:uFillTx/>
                  <a:ea typeface="+mn-ea"/>
                  <a:cs typeface="+mn-cs"/>
                </a:rPr>
                <a:t>Lorem ipsum dolor sit amet, consectetuer adipiscing elit. Maecenas.</a:t>
              </a: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chemeClr val="tx2">
                    <a:lumMod val="60000"/>
                    <a:lumOff val="40000"/>
                  </a:schemeClr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</p:grpSp>
      <p:sp>
        <p:nvSpPr>
          <p:cNvPr id="69" name="Freeform: Shape 68">
            <a:extLst>
              <a:ext uri="{FF2B5EF4-FFF2-40B4-BE49-F238E27FC236}">
                <a16:creationId xmlns:a16="http://schemas.microsoft.com/office/drawing/2014/main" id="{4494CB3E-1497-3A51-8420-4208BF8ABA60}"/>
              </a:ext>
            </a:extLst>
          </p:cNvPr>
          <p:cNvSpPr/>
          <p:nvPr/>
        </p:nvSpPr>
        <p:spPr>
          <a:xfrm>
            <a:off x="10216710" y="2176724"/>
            <a:ext cx="822746" cy="853218"/>
          </a:xfrm>
          <a:custGeom>
            <a:avLst/>
            <a:gdLst>
              <a:gd name="connsiteX0" fmla="*/ 284150 w 411480"/>
              <a:gd name="connsiteY0" fmla="*/ 60579 h 426720"/>
              <a:gd name="connsiteX1" fmla="*/ 345872 w 411480"/>
              <a:gd name="connsiteY1" fmla="*/ 175336 h 426720"/>
              <a:gd name="connsiteX2" fmla="*/ 392658 w 411480"/>
              <a:gd name="connsiteY2" fmla="*/ 269824 h 426720"/>
              <a:gd name="connsiteX3" fmla="*/ 353187 w 411480"/>
              <a:gd name="connsiteY3" fmla="*/ 269824 h 426720"/>
              <a:gd name="connsiteX4" fmla="*/ 353187 w 411480"/>
              <a:gd name="connsiteY4" fmla="*/ 335356 h 426720"/>
              <a:gd name="connsiteX5" fmla="*/ 332613 w 411480"/>
              <a:gd name="connsiteY5" fmla="*/ 355930 h 426720"/>
              <a:gd name="connsiteX6" fmla="*/ 289179 w 411480"/>
              <a:gd name="connsiteY6" fmla="*/ 355930 h 426720"/>
              <a:gd name="connsiteX7" fmla="*/ 289179 w 411480"/>
              <a:gd name="connsiteY7" fmla="*/ 410032 h 426720"/>
              <a:gd name="connsiteX8" fmla="*/ 114986 w 411480"/>
              <a:gd name="connsiteY8" fmla="*/ 410032 h 426720"/>
              <a:gd name="connsiteX9" fmla="*/ 83439 w 411480"/>
              <a:gd name="connsiteY9" fmla="*/ 291922 h 426720"/>
              <a:gd name="connsiteX10" fmla="*/ 221514 w 411480"/>
              <a:gd name="connsiteY10" fmla="*/ 140741 h 426720"/>
              <a:gd name="connsiteX11" fmla="*/ 219989 w 411480"/>
              <a:gd name="connsiteY11" fmla="*/ 124282 h 426720"/>
              <a:gd name="connsiteX12" fmla="*/ 247269 w 411480"/>
              <a:gd name="connsiteY12" fmla="*/ 95478 h 426720"/>
              <a:gd name="connsiteX13" fmla="*/ 229439 w 411480"/>
              <a:gd name="connsiteY13" fmla="*/ 64694 h 426720"/>
              <a:gd name="connsiteX14" fmla="*/ 190728 w 411480"/>
              <a:gd name="connsiteY14" fmla="*/ 73990 h 426720"/>
              <a:gd name="connsiteX15" fmla="*/ 162382 w 411480"/>
              <a:gd name="connsiteY15" fmla="*/ 57531 h 426720"/>
              <a:gd name="connsiteX16" fmla="*/ 151105 w 411480"/>
              <a:gd name="connsiteY16" fmla="*/ 19431 h 426720"/>
              <a:gd name="connsiteX17" fmla="*/ 115595 w 411480"/>
              <a:gd name="connsiteY17" fmla="*/ 19431 h 426720"/>
              <a:gd name="connsiteX18" fmla="*/ 104318 w 411480"/>
              <a:gd name="connsiteY18" fmla="*/ 57531 h 426720"/>
              <a:gd name="connsiteX19" fmla="*/ 75972 w 411480"/>
              <a:gd name="connsiteY19" fmla="*/ 73990 h 426720"/>
              <a:gd name="connsiteX20" fmla="*/ 37262 w 411480"/>
              <a:gd name="connsiteY20" fmla="*/ 64694 h 426720"/>
              <a:gd name="connsiteX21" fmla="*/ 19431 w 411480"/>
              <a:gd name="connsiteY21" fmla="*/ 95478 h 426720"/>
              <a:gd name="connsiteX22" fmla="*/ 46710 w 411480"/>
              <a:gd name="connsiteY22" fmla="*/ 124282 h 426720"/>
              <a:gd name="connsiteX23" fmla="*/ 45187 w 411480"/>
              <a:gd name="connsiteY23" fmla="*/ 140741 h 426720"/>
              <a:gd name="connsiteX24" fmla="*/ 46710 w 411480"/>
              <a:gd name="connsiteY24" fmla="*/ 157201 h 426720"/>
              <a:gd name="connsiteX25" fmla="*/ 19431 w 411480"/>
              <a:gd name="connsiteY25" fmla="*/ 186004 h 426720"/>
              <a:gd name="connsiteX26" fmla="*/ 37262 w 411480"/>
              <a:gd name="connsiteY26" fmla="*/ 216789 h 426720"/>
              <a:gd name="connsiteX27" fmla="*/ 75972 w 411480"/>
              <a:gd name="connsiteY27" fmla="*/ 207493 h 426720"/>
              <a:gd name="connsiteX28" fmla="*/ 104318 w 411480"/>
              <a:gd name="connsiteY28" fmla="*/ 223952 h 426720"/>
              <a:gd name="connsiteX29" fmla="*/ 115595 w 411480"/>
              <a:gd name="connsiteY29" fmla="*/ 262052 h 426720"/>
              <a:gd name="connsiteX30" fmla="*/ 151105 w 411480"/>
              <a:gd name="connsiteY30" fmla="*/ 262052 h 426720"/>
              <a:gd name="connsiteX31" fmla="*/ 162382 w 411480"/>
              <a:gd name="connsiteY31" fmla="*/ 223952 h 426720"/>
              <a:gd name="connsiteX32" fmla="*/ 190728 w 411480"/>
              <a:gd name="connsiteY32" fmla="*/ 207493 h 426720"/>
              <a:gd name="connsiteX33" fmla="*/ 229439 w 411480"/>
              <a:gd name="connsiteY33" fmla="*/ 216789 h 426720"/>
              <a:gd name="connsiteX34" fmla="*/ 247269 w 411480"/>
              <a:gd name="connsiteY34" fmla="*/ 186004 h 426720"/>
              <a:gd name="connsiteX35" fmla="*/ 219989 w 411480"/>
              <a:gd name="connsiteY35" fmla="*/ 157201 h 426720"/>
              <a:gd name="connsiteX36" fmla="*/ 221514 w 411480"/>
              <a:gd name="connsiteY36" fmla="*/ 140741 h 426720"/>
              <a:gd name="connsiteX37" fmla="*/ 175488 w 411480"/>
              <a:gd name="connsiteY37" fmla="*/ 140741 h 426720"/>
              <a:gd name="connsiteX38" fmla="*/ 133274 w 411480"/>
              <a:gd name="connsiteY38" fmla="*/ 182956 h 426720"/>
              <a:gd name="connsiteX39" fmla="*/ 91059 w 411480"/>
              <a:gd name="connsiteY39" fmla="*/ 140741 h 426720"/>
              <a:gd name="connsiteX40" fmla="*/ 133274 w 411480"/>
              <a:gd name="connsiteY40" fmla="*/ 98526 h 426720"/>
              <a:gd name="connsiteX41" fmla="*/ 175488 w 411480"/>
              <a:gd name="connsiteY41" fmla="*/ 140741 h 4267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411480" h="426720">
                <a:moveTo>
                  <a:pt x="284150" y="60579"/>
                </a:moveTo>
                <a:cubicBezTo>
                  <a:pt x="355016" y="91516"/>
                  <a:pt x="345872" y="175336"/>
                  <a:pt x="345872" y="175336"/>
                </a:cubicBezTo>
                <a:lnTo>
                  <a:pt x="392658" y="269824"/>
                </a:lnTo>
                <a:lnTo>
                  <a:pt x="353187" y="269824"/>
                </a:lnTo>
                <a:lnTo>
                  <a:pt x="353187" y="335356"/>
                </a:lnTo>
                <a:cubicBezTo>
                  <a:pt x="353187" y="346634"/>
                  <a:pt x="344043" y="355930"/>
                  <a:pt x="332613" y="355930"/>
                </a:cubicBezTo>
                <a:lnTo>
                  <a:pt x="289179" y="355930"/>
                </a:lnTo>
                <a:lnTo>
                  <a:pt x="289179" y="410032"/>
                </a:lnTo>
                <a:lnTo>
                  <a:pt x="114986" y="410032"/>
                </a:lnTo>
                <a:cubicBezTo>
                  <a:pt x="115748" y="368579"/>
                  <a:pt x="104470" y="327888"/>
                  <a:pt x="83439" y="291922"/>
                </a:cubicBezTo>
                <a:moveTo>
                  <a:pt x="221514" y="140741"/>
                </a:moveTo>
                <a:cubicBezTo>
                  <a:pt x="221514" y="135103"/>
                  <a:pt x="220904" y="129616"/>
                  <a:pt x="219989" y="124282"/>
                </a:cubicBezTo>
                <a:lnTo>
                  <a:pt x="247269" y="95478"/>
                </a:lnTo>
                <a:lnTo>
                  <a:pt x="229439" y="64694"/>
                </a:lnTo>
                <a:lnTo>
                  <a:pt x="190728" y="73990"/>
                </a:lnTo>
                <a:cubicBezTo>
                  <a:pt x="182499" y="66827"/>
                  <a:pt x="172898" y="61341"/>
                  <a:pt x="162382" y="57531"/>
                </a:cubicBezTo>
                <a:lnTo>
                  <a:pt x="151105" y="19431"/>
                </a:lnTo>
                <a:lnTo>
                  <a:pt x="115595" y="19431"/>
                </a:lnTo>
                <a:lnTo>
                  <a:pt x="104318" y="57531"/>
                </a:lnTo>
                <a:cubicBezTo>
                  <a:pt x="93802" y="61188"/>
                  <a:pt x="84201" y="66827"/>
                  <a:pt x="75972" y="73990"/>
                </a:cubicBezTo>
                <a:lnTo>
                  <a:pt x="37262" y="64694"/>
                </a:lnTo>
                <a:lnTo>
                  <a:pt x="19431" y="95478"/>
                </a:lnTo>
                <a:lnTo>
                  <a:pt x="46710" y="124282"/>
                </a:lnTo>
                <a:cubicBezTo>
                  <a:pt x="45644" y="129616"/>
                  <a:pt x="45187" y="135103"/>
                  <a:pt x="45187" y="140741"/>
                </a:cubicBezTo>
                <a:cubicBezTo>
                  <a:pt x="45187" y="146380"/>
                  <a:pt x="45796" y="151866"/>
                  <a:pt x="46710" y="157201"/>
                </a:cubicBezTo>
                <a:lnTo>
                  <a:pt x="19431" y="186004"/>
                </a:lnTo>
                <a:lnTo>
                  <a:pt x="37262" y="216789"/>
                </a:lnTo>
                <a:lnTo>
                  <a:pt x="75972" y="207493"/>
                </a:lnTo>
                <a:cubicBezTo>
                  <a:pt x="84201" y="214655"/>
                  <a:pt x="93802" y="220142"/>
                  <a:pt x="104318" y="223952"/>
                </a:cubicBezTo>
                <a:lnTo>
                  <a:pt x="115595" y="262052"/>
                </a:lnTo>
                <a:lnTo>
                  <a:pt x="151105" y="262052"/>
                </a:lnTo>
                <a:lnTo>
                  <a:pt x="162382" y="223952"/>
                </a:lnTo>
                <a:cubicBezTo>
                  <a:pt x="172898" y="220294"/>
                  <a:pt x="182499" y="214655"/>
                  <a:pt x="190728" y="207493"/>
                </a:cubicBezTo>
                <a:lnTo>
                  <a:pt x="229439" y="216789"/>
                </a:lnTo>
                <a:lnTo>
                  <a:pt x="247269" y="186004"/>
                </a:lnTo>
                <a:lnTo>
                  <a:pt x="219989" y="157201"/>
                </a:lnTo>
                <a:cubicBezTo>
                  <a:pt x="220904" y="151866"/>
                  <a:pt x="221514" y="146380"/>
                  <a:pt x="221514" y="140741"/>
                </a:cubicBezTo>
                <a:close/>
                <a:moveTo>
                  <a:pt x="175488" y="140741"/>
                </a:moveTo>
                <a:cubicBezTo>
                  <a:pt x="175488" y="164058"/>
                  <a:pt x="156591" y="182956"/>
                  <a:pt x="133274" y="182956"/>
                </a:cubicBezTo>
                <a:cubicBezTo>
                  <a:pt x="109957" y="182956"/>
                  <a:pt x="91059" y="164058"/>
                  <a:pt x="91059" y="140741"/>
                </a:cubicBezTo>
                <a:cubicBezTo>
                  <a:pt x="91059" y="117424"/>
                  <a:pt x="109957" y="98526"/>
                  <a:pt x="133274" y="98526"/>
                </a:cubicBezTo>
                <a:cubicBezTo>
                  <a:pt x="156591" y="98526"/>
                  <a:pt x="175488" y="117424"/>
                  <a:pt x="175488" y="140741"/>
                </a:cubicBezTo>
                <a:close/>
              </a:path>
            </a:pathLst>
          </a:custGeom>
          <a:noFill/>
          <a:ln w="25400">
            <a:solidFill>
              <a:schemeClr val="tx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182832" tIns="91416" rIns="182832" bIns="91416" numCol="1" anchor="t" anchorCtr="0" compatLnSpc="1">
            <a:prstTxWarp prst="textNoShape">
              <a:avLst/>
            </a:prstTxWarp>
          </a:bodyPr>
          <a:lstStyle/>
          <a:p>
            <a:endParaRPr lang="ru-UA" sz="7198"/>
          </a:p>
        </p:txBody>
      </p:sp>
      <p:grpSp>
        <p:nvGrpSpPr>
          <p:cNvPr id="70" name="Group 69">
            <a:extLst>
              <a:ext uri="{FF2B5EF4-FFF2-40B4-BE49-F238E27FC236}">
                <a16:creationId xmlns:a16="http://schemas.microsoft.com/office/drawing/2014/main" id="{526723BC-18D0-E2F9-BACB-44980B7D21DC}"/>
              </a:ext>
            </a:extLst>
          </p:cNvPr>
          <p:cNvGrpSpPr/>
          <p:nvPr/>
        </p:nvGrpSpPr>
        <p:grpSpPr>
          <a:xfrm>
            <a:off x="7473439" y="4890852"/>
            <a:ext cx="6282643" cy="1503077"/>
            <a:chOff x="7473439" y="4890852"/>
            <a:chExt cx="6282643" cy="1503077"/>
          </a:xfrm>
        </p:grpSpPr>
        <p:sp>
          <p:nvSpPr>
            <p:cNvPr id="71" name="Arc 70">
              <a:extLst>
                <a:ext uri="{FF2B5EF4-FFF2-40B4-BE49-F238E27FC236}">
                  <a16:creationId xmlns:a16="http://schemas.microsoft.com/office/drawing/2014/main" id="{E1844031-518E-0579-C5CB-C6F2D9FB1A56}"/>
                </a:ext>
              </a:extLst>
            </p:cNvPr>
            <p:cNvSpPr/>
            <p:nvPr/>
          </p:nvSpPr>
          <p:spPr>
            <a:xfrm rot="5400000">
              <a:off x="12230424" y="4890852"/>
              <a:ext cx="1377182" cy="1377182"/>
            </a:xfrm>
            <a:prstGeom prst="arc">
              <a:avLst/>
            </a:prstGeom>
            <a:ln w="25400" cap="rnd">
              <a:solidFill>
                <a:schemeClr val="accent2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72" name="Group 71">
              <a:extLst>
                <a:ext uri="{FF2B5EF4-FFF2-40B4-BE49-F238E27FC236}">
                  <a16:creationId xmlns:a16="http://schemas.microsoft.com/office/drawing/2014/main" id="{AA73F63A-48C7-A6D5-66FF-814D6AD92200}"/>
                </a:ext>
              </a:extLst>
            </p:cNvPr>
            <p:cNvGrpSpPr/>
            <p:nvPr/>
          </p:nvGrpSpPr>
          <p:grpSpPr>
            <a:xfrm>
              <a:off x="7473439" y="5334231"/>
              <a:ext cx="6282643" cy="1059698"/>
              <a:chOff x="7473439" y="5334231"/>
              <a:chExt cx="6282643" cy="1059698"/>
            </a:xfrm>
          </p:grpSpPr>
          <p:cxnSp>
            <p:nvCxnSpPr>
              <p:cNvPr id="73" name="Straight Connector 72">
                <a:extLst>
                  <a:ext uri="{FF2B5EF4-FFF2-40B4-BE49-F238E27FC236}">
                    <a16:creationId xmlns:a16="http://schemas.microsoft.com/office/drawing/2014/main" id="{106399AF-2B9A-E8FC-BB85-B08D61717B02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711440" y="6271640"/>
                <a:ext cx="5207575" cy="0"/>
              </a:xfrm>
              <a:prstGeom prst="line">
                <a:avLst/>
              </a:prstGeom>
              <a:ln w="25400" cap="rnd">
                <a:solidFill>
                  <a:schemeClr val="accent2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74" name="Oval 73">
                <a:extLst>
                  <a:ext uri="{FF2B5EF4-FFF2-40B4-BE49-F238E27FC236}">
                    <a16:creationId xmlns:a16="http://schemas.microsoft.com/office/drawing/2014/main" id="{C2CBB236-FB37-6E06-FF75-00CBCC29F763}"/>
                  </a:ext>
                </a:extLst>
              </p:cNvPr>
              <p:cNvSpPr/>
              <p:nvPr/>
            </p:nvSpPr>
            <p:spPr>
              <a:xfrm flipH="1">
                <a:off x="7473439" y="6149351"/>
                <a:ext cx="244578" cy="244578"/>
              </a:xfrm>
              <a:prstGeom prst="ellipse">
                <a:avLst/>
              </a:prstGeom>
              <a:solidFill>
                <a:schemeClr val="bg2"/>
              </a:solidFill>
              <a:ln w="76200">
                <a:solidFill>
                  <a:schemeClr val="accent2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5" name="Oval 74">
                <a:extLst>
                  <a:ext uri="{FF2B5EF4-FFF2-40B4-BE49-F238E27FC236}">
                    <a16:creationId xmlns:a16="http://schemas.microsoft.com/office/drawing/2014/main" id="{504EB284-6D59-7252-2D47-1D257F1CA703}"/>
                  </a:ext>
                </a:extLst>
              </p:cNvPr>
              <p:cNvSpPr/>
              <p:nvPr/>
            </p:nvSpPr>
            <p:spPr>
              <a:xfrm flipH="1">
                <a:off x="13511504" y="5334231"/>
                <a:ext cx="244578" cy="244578"/>
              </a:xfrm>
              <a:prstGeom prst="ellipse">
                <a:avLst/>
              </a:prstGeom>
              <a:solidFill>
                <a:schemeClr val="bg2"/>
              </a:solidFill>
              <a:ln w="76200">
                <a:solidFill>
                  <a:schemeClr val="accent2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76" name="Freeform: Shape 75">
            <a:extLst>
              <a:ext uri="{FF2B5EF4-FFF2-40B4-BE49-F238E27FC236}">
                <a16:creationId xmlns:a16="http://schemas.microsoft.com/office/drawing/2014/main" id="{DD615660-DE64-E10C-9169-0EF8E9004A83}"/>
              </a:ext>
            </a:extLst>
          </p:cNvPr>
          <p:cNvSpPr/>
          <p:nvPr/>
        </p:nvSpPr>
        <p:spPr>
          <a:xfrm>
            <a:off x="13484839" y="2798117"/>
            <a:ext cx="1730790" cy="2363222"/>
          </a:xfrm>
          <a:custGeom>
            <a:avLst/>
            <a:gdLst>
              <a:gd name="csX0" fmla="*/ 0 w 1730790"/>
              <a:gd name="csY0" fmla="*/ 0 h 2363222"/>
              <a:gd name="csX1" fmla="*/ 1376330 w 1730790"/>
              <a:gd name="csY1" fmla="*/ 0 h 2363222"/>
              <a:gd name="csX2" fmla="*/ 1730790 w 1730790"/>
              <a:gd name="csY2" fmla="*/ 354460 h 2363222"/>
              <a:gd name="csX3" fmla="*/ 1730790 w 1730790"/>
              <a:gd name="csY3" fmla="*/ 2008762 h 2363222"/>
              <a:gd name="csX4" fmla="*/ 1376330 w 1730790"/>
              <a:gd name="csY4" fmla="*/ 2363222 h 2363222"/>
              <a:gd name="csX5" fmla="*/ 0 w 1730790"/>
              <a:gd name="csY5" fmla="*/ 2363222 h 2363222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</a:cxnLst>
            <a:rect l="l" t="t" r="r" b="b"/>
            <a:pathLst>
              <a:path w="1730790" h="2363222">
                <a:moveTo>
                  <a:pt x="0" y="0"/>
                </a:moveTo>
                <a:lnTo>
                  <a:pt x="1376330" y="0"/>
                </a:lnTo>
                <a:cubicBezTo>
                  <a:pt x="1572093" y="0"/>
                  <a:pt x="1730790" y="158697"/>
                  <a:pt x="1730790" y="354460"/>
                </a:cubicBezTo>
                <a:lnTo>
                  <a:pt x="1730790" y="2008762"/>
                </a:lnTo>
                <a:cubicBezTo>
                  <a:pt x="1730790" y="2204525"/>
                  <a:pt x="1572093" y="2363222"/>
                  <a:pt x="1376330" y="2363222"/>
                </a:cubicBezTo>
                <a:lnTo>
                  <a:pt x="0" y="2363222"/>
                </a:lnTo>
                <a:close/>
              </a:path>
            </a:pathLst>
          </a:custGeom>
          <a:solidFill>
            <a:schemeClr val="accent2">
              <a:alpha val="70000"/>
            </a:schemeClr>
          </a:solidFill>
          <a:ln>
            <a:noFill/>
          </a:ln>
          <a:effectLst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grpSp>
        <p:nvGrpSpPr>
          <p:cNvPr id="77" name="Group 76">
            <a:extLst>
              <a:ext uri="{FF2B5EF4-FFF2-40B4-BE49-F238E27FC236}">
                <a16:creationId xmlns:a16="http://schemas.microsoft.com/office/drawing/2014/main" id="{94058473-8FD7-F0C9-B599-8AC34C5A2F46}"/>
              </a:ext>
            </a:extLst>
          </p:cNvPr>
          <p:cNvGrpSpPr/>
          <p:nvPr/>
        </p:nvGrpSpPr>
        <p:grpSpPr>
          <a:xfrm>
            <a:off x="12932639" y="2922079"/>
            <a:ext cx="2137722" cy="2115298"/>
            <a:chOff x="4819650" y="5035484"/>
            <a:chExt cx="3619501" cy="3581534"/>
          </a:xfrm>
        </p:grpSpPr>
        <p:sp>
          <p:nvSpPr>
            <p:cNvPr id="78" name="Rectangle: Rounded Corners 77">
              <a:extLst>
                <a:ext uri="{FF2B5EF4-FFF2-40B4-BE49-F238E27FC236}">
                  <a16:creationId xmlns:a16="http://schemas.microsoft.com/office/drawing/2014/main" id="{BA96281B-8756-49FD-7F92-9F1AB9A04F76}"/>
                </a:ext>
              </a:extLst>
            </p:cNvPr>
            <p:cNvSpPr/>
            <p:nvPr/>
          </p:nvSpPr>
          <p:spPr>
            <a:xfrm>
              <a:off x="4819650" y="5035484"/>
              <a:ext cx="3619501" cy="3581534"/>
            </a:xfrm>
            <a:prstGeom prst="roundRect">
              <a:avLst>
                <a:gd name="adj" fmla="val 14406"/>
              </a:avLst>
            </a:prstGeom>
            <a:solidFill>
              <a:schemeClr val="bg2"/>
            </a:solidFill>
            <a:ln>
              <a:noFill/>
            </a:ln>
            <a:effectLst>
              <a:outerShdw blurRad="177800" dist="254000" dir="8100000" algn="tr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9" name="Rectangle: Rounded Corners 78">
              <a:extLst>
                <a:ext uri="{FF2B5EF4-FFF2-40B4-BE49-F238E27FC236}">
                  <a16:creationId xmlns:a16="http://schemas.microsoft.com/office/drawing/2014/main" id="{6377E0F0-7405-A7E6-F81E-DF21CE716972}"/>
                </a:ext>
              </a:extLst>
            </p:cNvPr>
            <p:cNvSpPr/>
            <p:nvPr/>
          </p:nvSpPr>
          <p:spPr>
            <a:xfrm>
              <a:off x="4896727" y="5111752"/>
              <a:ext cx="3465348" cy="3428998"/>
            </a:xfrm>
            <a:prstGeom prst="roundRect">
              <a:avLst>
                <a:gd name="adj" fmla="val 13387"/>
              </a:avLst>
            </a:prstGeom>
            <a:solidFill>
              <a:schemeClr val="bg2">
                <a:lumMod val="95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80" name="Group 79">
            <a:extLst>
              <a:ext uri="{FF2B5EF4-FFF2-40B4-BE49-F238E27FC236}">
                <a16:creationId xmlns:a16="http://schemas.microsoft.com/office/drawing/2014/main" id="{AA9AE888-2531-32F4-EB2F-706237EEB295}"/>
              </a:ext>
            </a:extLst>
          </p:cNvPr>
          <p:cNvGrpSpPr/>
          <p:nvPr/>
        </p:nvGrpSpPr>
        <p:grpSpPr>
          <a:xfrm>
            <a:off x="15674082" y="3308402"/>
            <a:ext cx="3815470" cy="1342653"/>
            <a:chOff x="4443430" y="4425263"/>
            <a:chExt cx="2488311" cy="1342653"/>
          </a:xfrm>
        </p:grpSpPr>
        <p:sp>
          <p:nvSpPr>
            <p:cNvPr id="81" name="Textbox 200">
              <a:extLst>
                <a:ext uri="{FF2B5EF4-FFF2-40B4-BE49-F238E27FC236}">
                  <a16:creationId xmlns:a16="http://schemas.microsoft.com/office/drawing/2014/main" id="{A1617AF3-6438-62A3-2835-B197EB6F62FE}"/>
                </a:ext>
              </a:extLst>
            </p:cNvPr>
            <p:cNvSpPr txBox="1"/>
            <p:nvPr/>
          </p:nvSpPr>
          <p:spPr>
            <a:xfrm flipH="1">
              <a:off x="4443430" y="4425263"/>
              <a:ext cx="2488310" cy="461665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 anchor="ctr">
              <a:spAutoFit/>
            </a:bodyPr>
            <a:lstStyle/>
            <a:p>
              <a:pPr marL="0" marR="0" lvl="0" indent="0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US" sz="2400" b="1" dirty="0">
                  <a:solidFill>
                    <a:schemeClr val="tx2">
                      <a:lumMod val="60000"/>
                      <a:lumOff val="40000"/>
                    </a:schemeClr>
                  </a:solidFill>
                  <a:latin typeface="+mj-lt"/>
                </a:rPr>
                <a:t>MAIN TITLE</a:t>
              </a:r>
              <a:endPara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chemeClr val="tx2">
                    <a:lumMod val="60000"/>
                    <a:lumOff val="40000"/>
                  </a:schemeClr>
                </a:solidFill>
                <a:effectLst/>
                <a:uLnTx/>
                <a:uFillTx/>
                <a:latin typeface="+mj-lt"/>
              </a:endParaRPr>
            </a:p>
          </p:txBody>
        </p:sp>
        <p:sp>
          <p:nvSpPr>
            <p:cNvPr id="82" name="Textbox 200">
              <a:extLst>
                <a:ext uri="{FF2B5EF4-FFF2-40B4-BE49-F238E27FC236}">
                  <a16:creationId xmlns:a16="http://schemas.microsoft.com/office/drawing/2014/main" id="{7153FEC4-0C0C-57BD-5C57-2D0626FFDB25}"/>
                </a:ext>
              </a:extLst>
            </p:cNvPr>
            <p:cNvSpPr txBox="1"/>
            <p:nvPr/>
          </p:nvSpPr>
          <p:spPr>
            <a:xfrm flipH="1">
              <a:off x="4443430" y="4794253"/>
              <a:ext cx="2488310" cy="369332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 anchor="ctr">
              <a:spAutoFit/>
            </a:bodyPr>
            <a:lstStyle/>
            <a:p>
              <a:pPr marL="0" marR="0" lvl="0" indent="0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i="0" u="none" strike="noStrike" kern="1200" cap="none" spc="0" normalizeH="0" baseline="0" noProof="0" dirty="0">
                  <a:ln>
                    <a:noFill/>
                  </a:ln>
                  <a:solidFill>
                    <a:schemeClr val="accent2"/>
                  </a:solidFill>
                  <a:effectLst/>
                  <a:uLnTx/>
                  <a:uFillTx/>
                  <a:latin typeface="+mj-lt"/>
                </a:rPr>
                <a:t>SUBTITLE</a:t>
              </a:r>
              <a:endParaRPr kumimoji="0" lang="en-US" sz="1400" i="0" u="none" strike="noStrike" kern="1200" cap="none" spc="0" normalizeH="0" baseline="0" noProof="0" dirty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+mj-lt"/>
              </a:endParaRPr>
            </a:p>
          </p:txBody>
        </p:sp>
        <p:sp>
          <p:nvSpPr>
            <p:cNvPr id="83" name="Textbox 200">
              <a:extLst>
                <a:ext uri="{FF2B5EF4-FFF2-40B4-BE49-F238E27FC236}">
                  <a16:creationId xmlns:a16="http://schemas.microsoft.com/office/drawing/2014/main" id="{E9266586-41F5-F382-4F8C-799315C34A4A}"/>
                </a:ext>
              </a:extLst>
            </p:cNvPr>
            <p:cNvSpPr txBox="1"/>
            <p:nvPr/>
          </p:nvSpPr>
          <p:spPr>
            <a:xfrm flipH="1">
              <a:off x="4443430" y="5183141"/>
              <a:ext cx="2488311" cy="584775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 anchor="t">
              <a:spAutoFit/>
            </a:bodyPr>
            <a:lstStyle/>
            <a:p>
              <a:pPr>
                <a:defRPr/>
              </a:pPr>
              <a:r>
                <a:rPr kumimoji="0" lang="vi-VN" sz="16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2">
                      <a:lumMod val="60000"/>
                      <a:lumOff val="40000"/>
                    </a:schemeClr>
                  </a:solidFill>
                  <a:effectLst/>
                  <a:uLnTx/>
                  <a:uFillTx/>
                  <a:ea typeface="+mn-ea"/>
                  <a:cs typeface="+mn-cs"/>
                </a:rPr>
                <a:t>Lorem ipsum dolor sit amet, consectetuer adipiscing elit. Maecenas</a:t>
              </a:r>
              <a:r>
                <a: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2">
                      <a:lumMod val="60000"/>
                      <a:lumOff val="40000"/>
                    </a:schemeClr>
                  </a:solidFill>
                  <a:effectLst/>
                  <a:uLnTx/>
                  <a:uFillTx/>
                  <a:ea typeface="+mn-ea"/>
                  <a:cs typeface="+mn-cs"/>
                </a:rPr>
                <a:t>.</a:t>
              </a:r>
            </a:p>
          </p:txBody>
        </p:sp>
      </p:grpSp>
      <p:grpSp>
        <p:nvGrpSpPr>
          <p:cNvPr id="84" name="Group 83">
            <a:extLst>
              <a:ext uri="{FF2B5EF4-FFF2-40B4-BE49-F238E27FC236}">
                <a16:creationId xmlns:a16="http://schemas.microsoft.com/office/drawing/2014/main" id="{3B5610A3-7815-E5D5-2FC7-5B9E3FBC346B}"/>
              </a:ext>
            </a:extLst>
          </p:cNvPr>
          <p:cNvGrpSpPr/>
          <p:nvPr/>
        </p:nvGrpSpPr>
        <p:grpSpPr>
          <a:xfrm>
            <a:off x="7473439" y="7711038"/>
            <a:ext cx="3499730" cy="1909403"/>
            <a:chOff x="7473439" y="7711038"/>
            <a:chExt cx="3499730" cy="1909403"/>
          </a:xfrm>
        </p:grpSpPr>
        <p:sp>
          <p:nvSpPr>
            <p:cNvPr id="85" name="Arc 84">
              <a:extLst>
                <a:ext uri="{FF2B5EF4-FFF2-40B4-BE49-F238E27FC236}">
                  <a16:creationId xmlns:a16="http://schemas.microsoft.com/office/drawing/2014/main" id="{EBC89A2E-797A-1CE3-F67D-658411F7EA25}"/>
                </a:ext>
              </a:extLst>
            </p:cNvPr>
            <p:cNvSpPr/>
            <p:nvPr/>
          </p:nvSpPr>
          <p:spPr>
            <a:xfrm rot="16200000" flipV="1">
              <a:off x="9473698" y="7833327"/>
              <a:ext cx="1377182" cy="1377182"/>
            </a:xfrm>
            <a:prstGeom prst="arc">
              <a:avLst/>
            </a:prstGeom>
            <a:ln w="25400" cap="rnd">
              <a:solidFill>
                <a:schemeClr val="accent5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86" name="Straight Connector 85">
              <a:extLst>
                <a:ext uri="{FF2B5EF4-FFF2-40B4-BE49-F238E27FC236}">
                  <a16:creationId xmlns:a16="http://schemas.microsoft.com/office/drawing/2014/main" id="{5BB18AB3-E227-7E2B-AAAF-BEADBAE6FE0B}"/>
                </a:ext>
              </a:extLst>
            </p:cNvPr>
            <p:cNvCxnSpPr/>
            <p:nvPr/>
          </p:nvCxnSpPr>
          <p:spPr>
            <a:xfrm flipV="1">
              <a:off x="10852785" y="8513049"/>
              <a:ext cx="0" cy="928372"/>
            </a:xfrm>
            <a:prstGeom prst="line">
              <a:avLst/>
            </a:prstGeom>
            <a:ln w="25400" cap="rnd">
              <a:solidFill>
                <a:schemeClr val="accent5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7" name="Straight Connector 86">
              <a:extLst>
                <a:ext uri="{FF2B5EF4-FFF2-40B4-BE49-F238E27FC236}">
                  <a16:creationId xmlns:a16="http://schemas.microsoft.com/office/drawing/2014/main" id="{31D3DBD6-4C80-1ECD-1664-CC9FD6F104D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711440" y="7833327"/>
              <a:ext cx="2442210" cy="0"/>
            </a:xfrm>
            <a:prstGeom prst="line">
              <a:avLst/>
            </a:prstGeom>
            <a:ln w="25400" cap="rnd">
              <a:solidFill>
                <a:schemeClr val="accent5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88" name="Oval 87">
              <a:extLst>
                <a:ext uri="{FF2B5EF4-FFF2-40B4-BE49-F238E27FC236}">
                  <a16:creationId xmlns:a16="http://schemas.microsoft.com/office/drawing/2014/main" id="{9277299E-22CC-C01D-4A6D-56DE19BB78F6}"/>
                </a:ext>
              </a:extLst>
            </p:cNvPr>
            <p:cNvSpPr/>
            <p:nvPr/>
          </p:nvSpPr>
          <p:spPr>
            <a:xfrm flipH="1" flipV="1">
              <a:off x="7473439" y="7711038"/>
              <a:ext cx="244578" cy="244578"/>
            </a:xfrm>
            <a:prstGeom prst="ellipse">
              <a:avLst/>
            </a:prstGeom>
            <a:solidFill>
              <a:schemeClr val="bg2"/>
            </a:solidFill>
            <a:ln w="76200">
              <a:solidFill>
                <a:schemeClr val="accent5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9" name="Oval 88">
              <a:extLst>
                <a:ext uri="{FF2B5EF4-FFF2-40B4-BE49-F238E27FC236}">
                  <a16:creationId xmlns:a16="http://schemas.microsoft.com/office/drawing/2014/main" id="{043257A5-5A44-5BB9-7980-25599C1A6722}"/>
                </a:ext>
              </a:extLst>
            </p:cNvPr>
            <p:cNvSpPr/>
            <p:nvPr/>
          </p:nvSpPr>
          <p:spPr>
            <a:xfrm flipH="1" flipV="1">
              <a:off x="10728591" y="9375863"/>
              <a:ext cx="244578" cy="244578"/>
            </a:xfrm>
            <a:prstGeom prst="ellipse">
              <a:avLst/>
            </a:prstGeom>
            <a:solidFill>
              <a:schemeClr val="bg2"/>
            </a:solidFill>
            <a:ln w="76200">
              <a:solidFill>
                <a:schemeClr val="accent5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90" name="Freeform: Shape 89">
            <a:extLst>
              <a:ext uri="{FF2B5EF4-FFF2-40B4-BE49-F238E27FC236}">
                <a16:creationId xmlns:a16="http://schemas.microsoft.com/office/drawing/2014/main" id="{B53A406F-4698-DCD9-6E68-7EA6ABCDBF1D}"/>
              </a:ext>
            </a:extLst>
          </p:cNvPr>
          <p:cNvSpPr/>
          <p:nvPr/>
        </p:nvSpPr>
        <p:spPr>
          <a:xfrm flipV="1">
            <a:off x="10174061" y="9799461"/>
            <a:ext cx="1730790" cy="2363222"/>
          </a:xfrm>
          <a:custGeom>
            <a:avLst/>
            <a:gdLst>
              <a:gd name="csX0" fmla="*/ 0 w 1730790"/>
              <a:gd name="csY0" fmla="*/ 0 h 2363222"/>
              <a:gd name="csX1" fmla="*/ 1376330 w 1730790"/>
              <a:gd name="csY1" fmla="*/ 0 h 2363222"/>
              <a:gd name="csX2" fmla="*/ 1730790 w 1730790"/>
              <a:gd name="csY2" fmla="*/ 354460 h 2363222"/>
              <a:gd name="csX3" fmla="*/ 1730790 w 1730790"/>
              <a:gd name="csY3" fmla="*/ 2008762 h 2363222"/>
              <a:gd name="csX4" fmla="*/ 1376330 w 1730790"/>
              <a:gd name="csY4" fmla="*/ 2363222 h 2363222"/>
              <a:gd name="csX5" fmla="*/ 0 w 1730790"/>
              <a:gd name="csY5" fmla="*/ 2363222 h 2363222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</a:cxnLst>
            <a:rect l="l" t="t" r="r" b="b"/>
            <a:pathLst>
              <a:path w="1730790" h="2363222">
                <a:moveTo>
                  <a:pt x="0" y="0"/>
                </a:moveTo>
                <a:lnTo>
                  <a:pt x="1376330" y="0"/>
                </a:lnTo>
                <a:cubicBezTo>
                  <a:pt x="1572093" y="0"/>
                  <a:pt x="1730790" y="158697"/>
                  <a:pt x="1730790" y="354460"/>
                </a:cubicBezTo>
                <a:lnTo>
                  <a:pt x="1730790" y="2008762"/>
                </a:lnTo>
                <a:cubicBezTo>
                  <a:pt x="1730790" y="2204525"/>
                  <a:pt x="1572093" y="2363222"/>
                  <a:pt x="1376330" y="2363222"/>
                </a:cubicBezTo>
                <a:lnTo>
                  <a:pt x="0" y="2363222"/>
                </a:lnTo>
                <a:close/>
              </a:path>
            </a:pathLst>
          </a:custGeom>
          <a:solidFill>
            <a:schemeClr val="accent5">
              <a:alpha val="70000"/>
            </a:schemeClr>
          </a:solidFill>
          <a:ln>
            <a:noFill/>
          </a:ln>
          <a:effectLst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grpSp>
        <p:nvGrpSpPr>
          <p:cNvPr id="91" name="Group 90">
            <a:extLst>
              <a:ext uri="{FF2B5EF4-FFF2-40B4-BE49-F238E27FC236}">
                <a16:creationId xmlns:a16="http://schemas.microsoft.com/office/drawing/2014/main" id="{8527B0C0-E431-201C-86A4-5201394906A6}"/>
              </a:ext>
            </a:extLst>
          </p:cNvPr>
          <p:cNvGrpSpPr/>
          <p:nvPr/>
        </p:nvGrpSpPr>
        <p:grpSpPr>
          <a:xfrm rot="10800000" flipV="1">
            <a:off x="9621862" y="9923423"/>
            <a:ext cx="2137722" cy="2115298"/>
            <a:chOff x="4819650" y="5035484"/>
            <a:chExt cx="3619501" cy="3581534"/>
          </a:xfrm>
        </p:grpSpPr>
        <p:sp>
          <p:nvSpPr>
            <p:cNvPr id="92" name="Rectangle: Rounded Corners 91">
              <a:extLst>
                <a:ext uri="{FF2B5EF4-FFF2-40B4-BE49-F238E27FC236}">
                  <a16:creationId xmlns:a16="http://schemas.microsoft.com/office/drawing/2014/main" id="{731E486E-AE47-A6BB-F3FF-C2DF0793310B}"/>
                </a:ext>
              </a:extLst>
            </p:cNvPr>
            <p:cNvSpPr/>
            <p:nvPr/>
          </p:nvSpPr>
          <p:spPr>
            <a:xfrm>
              <a:off x="4819650" y="5035484"/>
              <a:ext cx="3619501" cy="3581534"/>
            </a:xfrm>
            <a:prstGeom prst="roundRect">
              <a:avLst>
                <a:gd name="adj" fmla="val 14406"/>
              </a:avLst>
            </a:prstGeom>
            <a:solidFill>
              <a:schemeClr val="bg2"/>
            </a:solidFill>
            <a:ln>
              <a:noFill/>
            </a:ln>
            <a:effectLst>
              <a:outerShdw blurRad="177800" dist="254000" dir="8100000" algn="tr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3" name="Rectangle: Rounded Corners 92">
              <a:extLst>
                <a:ext uri="{FF2B5EF4-FFF2-40B4-BE49-F238E27FC236}">
                  <a16:creationId xmlns:a16="http://schemas.microsoft.com/office/drawing/2014/main" id="{AE040535-F927-93BE-7F7F-805AFCF3A0C0}"/>
                </a:ext>
              </a:extLst>
            </p:cNvPr>
            <p:cNvSpPr/>
            <p:nvPr/>
          </p:nvSpPr>
          <p:spPr>
            <a:xfrm>
              <a:off x="4896727" y="5111752"/>
              <a:ext cx="3465348" cy="3428998"/>
            </a:xfrm>
            <a:prstGeom prst="roundRect">
              <a:avLst>
                <a:gd name="adj" fmla="val 13387"/>
              </a:avLst>
            </a:prstGeom>
            <a:solidFill>
              <a:schemeClr val="bg2">
                <a:lumMod val="95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94" name="Group 93">
            <a:extLst>
              <a:ext uri="{FF2B5EF4-FFF2-40B4-BE49-F238E27FC236}">
                <a16:creationId xmlns:a16="http://schemas.microsoft.com/office/drawing/2014/main" id="{607E28DB-46F7-A878-33EB-DE7DD9B37A16}"/>
              </a:ext>
            </a:extLst>
          </p:cNvPr>
          <p:cNvGrpSpPr/>
          <p:nvPr/>
        </p:nvGrpSpPr>
        <p:grpSpPr>
          <a:xfrm>
            <a:off x="7473439" y="7190475"/>
            <a:ext cx="6282643" cy="1500900"/>
            <a:chOff x="7473439" y="7190475"/>
            <a:chExt cx="6282643" cy="1500900"/>
          </a:xfrm>
        </p:grpSpPr>
        <p:sp>
          <p:nvSpPr>
            <p:cNvPr id="95" name="Arc 94">
              <a:extLst>
                <a:ext uri="{FF2B5EF4-FFF2-40B4-BE49-F238E27FC236}">
                  <a16:creationId xmlns:a16="http://schemas.microsoft.com/office/drawing/2014/main" id="{F28B3397-3128-1217-CF24-7B58DF119CD5}"/>
                </a:ext>
              </a:extLst>
            </p:cNvPr>
            <p:cNvSpPr/>
            <p:nvPr/>
          </p:nvSpPr>
          <p:spPr>
            <a:xfrm rot="16200000" flipV="1">
              <a:off x="12230424" y="7314193"/>
              <a:ext cx="1377182" cy="1377182"/>
            </a:xfrm>
            <a:prstGeom prst="arc">
              <a:avLst/>
            </a:prstGeom>
            <a:ln w="25400" cap="rnd">
              <a:solidFill>
                <a:schemeClr val="accent4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96" name="Group 95">
              <a:extLst>
                <a:ext uri="{FF2B5EF4-FFF2-40B4-BE49-F238E27FC236}">
                  <a16:creationId xmlns:a16="http://schemas.microsoft.com/office/drawing/2014/main" id="{8D7F4F13-E169-ED72-2FD7-434516F8CA2F}"/>
                </a:ext>
              </a:extLst>
            </p:cNvPr>
            <p:cNvGrpSpPr/>
            <p:nvPr/>
          </p:nvGrpSpPr>
          <p:grpSpPr>
            <a:xfrm>
              <a:off x="7473439" y="7190475"/>
              <a:ext cx="6282643" cy="1057521"/>
              <a:chOff x="7473439" y="7190475"/>
              <a:chExt cx="6282643" cy="1057521"/>
            </a:xfrm>
          </p:grpSpPr>
          <p:cxnSp>
            <p:nvCxnSpPr>
              <p:cNvPr id="97" name="Straight Connector 96">
                <a:extLst>
                  <a:ext uri="{FF2B5EF4-FFF2-40B4-BE49-F238E27FC236}">
                    <a16:creationId xmlns:a16="http://schemas.microsoft.com/office/drawing/2014/main" id="{9E1C4A50-9725-B866-DC0C-C2F8873CEE2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711440" y="7312764"/>
                <a:ext cx="5207575" cy="0"/>
              </a:xfrm>
              <a:prstGeom prst="line">
                <a:avLst/>
              </a:prstGeom>
              <a:ln w="25400" cap="rnd">
                <a:solidFill>
                  <a:schemeClr val="accent4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98" name="Oval 97">
                <a:extLst>
                  <a:ext uri="{FF2B5EF4-FFF2-40B4-BE49-F238E27FC236}">
                    <a16:creationId xmlns:a16="http://schemas.microsoft.com/office/drawing/2014/main" id="{0B7ACF16-4EDA-FEA5-7F21-DF2568712792}"/>
                  </a:ext>
                </a:extLst>
              </p:cNvPr>
              <p:cNvSpPr/>
              <p:nvPr/>
            </p:nvSpPr>
            <p:spPr>
              <a:xfrm flipH="1" flipV="1">
                <a:off x="7473439" y="7190475"/>
                <a:ext cx="244578" cy="244578"/>
              </a:xfrm>
              <a:prstGeom prst="ellipse">
                <a:avLst/>
              </a:prstGeom>
              <a:solidFill>
                <a:schemeClr val="bg2"/>
              </a:solidFill>
              <a:ln w="76200">
                <a:solidFill>
                  <a:schemeClr val="accent4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9" name="Oval 98">
                <a:extLst>
                  <a:ext uri="{FF2B5EF4-FFF2-40B4-BE49-F238E27FC236}">
                    <a16:creationId xmlns:a16="http://schemas.microsoft.com/office/drawing/2014/main" id="{1F1611DB-ADB7-E977-63AC-B44F74F7A395}"/>
                  </a:ext>
                </a:extLst>
              </p:cNvPr>
              <p:cNvSpPr/>
              <p:nvPr/>
            </p:nvSpPr>
            <p:spPr>
              <a:xfrm flipH="1" flipV="1">
                <a:off x="13511504" y="8003418"/>
                <a:ext cx="244578" cy="244578"/>
              </a:xfrm>
              <a:prstGeom prst="ellipse">
                <a:avLst/>
              </a:prstGeom>
              <a:solidFill>
                <a:schemeClr val="bg2"/>
              </a:solidFill>
              <a:ln w="76200">
                <a:solidFill>
                  <a:schemeClr val="accent4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100" name="Freeform: Shape 99">
            <a:extLst>
              <a:ext uri="{FF2B5EF4-FFF2-40B4-BE49-F238E27FC236}">
                <a16:creationId xmlns:a16="http://schemas.microsoft.com/office/drawing/2014/main" id="{A8A12C6F-F8B9-AB99-77C6-11A0B42B258F}"/>
              </a:ext>
            </a:extLst>
          </p:cNvPr>
          <p:cNvSpPr/>
          <p:nvPr/>
        </p:nvSpPr>
        <p:spPr>
          <a:xfrm flipV="1">
            <a:off x="13484839" y="8420888"/>
            <a:ext cx="1730790" cy="2363222"/>
          </a:xfrm>
          <a:custGeom>
            <a:avLst/>
            <a:gdLst>
              <a:gd name="csX0" fmla="*/ 0 w 1730790"/>
              <a:gd name="csY0" fmla="*/ 0 h 2363222"/>
              <a:gd name="csX1" fmla="*/ 1376330 w 1730790"/>
              <a:gd name="csY1" fmla="*/ 0 h 2363222"/>
              <a:gd name="csX2" fmla="*/ 1730790 w 1730790"/>
              <a:gd name="csY2" fmla="*/ 354460 h 2363222"/>
              <a:gd name="csX3" fmla="*/ 1730790 w 1730790"/>
              <a:gd name="csY3" fmla="*/ 2008762 h 2363222"/>
              <a:gd name="csX4" fmla="*/ 1376330 w 1730790"/>
              <a:gd name="csY4" fmla="*/ 2363222 h 2363222"/>
              <a:gd name="csX5" fmla="*/ 0 w 1730790"/>
              <a:gd name="csY5" fmla="*/ 2363222 h 2363222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</a:cxnLst>
            <a:rect l="l" t="t" r="r" b="b"/>
            <a:pathLst>
              <a:path w="1730790" h="2363222">
                <a:moveTo>
                  <a:pt x="0" y="0"/>
                </a:moveTo>
                <a:lnTo>
                  <a:pt x="1376330" y="0"/>
                </a:lnTo>
                <a:cubicBezTo>
                  <a:pt x="1572093" y="0"/>
                  <a:pt x="1730790" y="158697"/>
                  <a:pt x="1730790" y="354460"/>
                </a:cubicBezTo>
                <a:lnTo>
                  <a:pt x="1730790" y="2008762"/>
                </a:lnTo>
                <a:cubicBezTo>
                  <a:pt x="1730790" y="2204525"/>
                  <a:pt x="1572093" y="2363222"/>
                  <a:pt x="1376330" y="2363222"/>
                </a:cubicBezTo>
                <a:lnTo>
                  <a:pt x="0" y="2363222"/>
                </a:lnTo>
                <a:close/>
              </a:path>
            </a:pathLst>
          </a:custGeom>
          <a:solidFill>
            <a:schemeClr val="accent4">
              <a:alpha val="70000"/>
            </a:schemeClr>
          </a:solidFill>
          <a:ln>
            <a:noFill/>
          </a:ln>
          <a:effectLst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grpSp>
        <p:nvGrpSpPr>
          <p:cNvPr id="101" name="Group 100">
            <a:extLst>
              <a:ext uri="{FF2B5EF4-FFF2-40B4-BE49-F238E27FC236}">
                <a16:creationId xmlns:a16="http://schemas.microsoft.com/office/drawing/2014/main" id="{ADED3201-8D79-F420-8524-453A845611FB}"/>
              </a:ext>
            </a:extLst>
          </p:cNvPr>
          <p:cNvGrpSpPr/>
          <p:nvPr/>
        </p:nvGrpSpPr>
        <p:grpSpPr>
          <a:xfrm rot="10800000" flipV="1">
            <a:off x="12932640" y="8544850"/>
            <a:ext cx="2137722" cy="2115298"/>
            <a:chOff x="4819650" y="5035484"/>
            <a:chExt cx="3619501" cy="3581534"/>
          </a:xfrm>
        </p:grpSpPr>
        <p:sp>
          <p:nvSpPr>
            <p:cNvPr id="102" name="Rectangle: Rounded Corners 101">
              <a:extLst>
                <a:ext uri="{FF2B5EF4-FFF2-40B4-BE49-F238E27FC236}">
                  <a16:creationId xmlns:a16="http://schemas.microsoft.com/office/drawing/2014/main" id="{AE9BE60E-55F1-7DB8-BA1B-C2B659014A7D}"/>
                </a:ext>
              </a:extLst>
            </p:cNvPr>
            <p:cNvSpPr/>
            <p:nvPr/>
          </p:nvSpPr>
          <p:spPr>
            <a:xfrm>
              <a:off x="4819650" y="5035484"/>
              <a:ext cx="3619501" cy="3581534"/>
            </a:xfrm>
            <a:prstGeom prst="roundRect">
              <a:avLst>
                <a:gd name="adj" fmla="val 14406"/>
              </a:avLst>
            </a:prstGeom>
            <a:solidFill>
              <a:schemeClr val="bg2"/>
            </a:solidFill>
            <a:ln>
              <a:noFill/>
            </a:ln>
            <a:effectLst>
              <a:outerShdw blurRad="177800" dist="254000" dir="8100000" algn="tr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3" name="Rectangle: Rounded Corners 102">
              <a:extLst>
                <a:ext uri="{FF2B5EF4-FFF2-40B4-BE49-F238E27FC236}">
                  <a16:creationId xmlns:a16="http://schemas.microsoft.com/office/drawing/2014/main" id="{0302F66B-112D-E02F-6282-763E3808C940}"/>
                </a:ext>
              </a:extLst>
            </p:cNvPr>
            <p:cNvSpPr/>
            <p:nvPr/>
          </p:nvSpPr>
          <p:spPr>
            <a:xfrm>
              <a:off x="4896727" y="5111752"/>
              <a:ext cx="3465348" cy="3428998"/>
            </a:xfrm>
            <a:prstGeom prst="roundRect">
              <a:avLst>
                <a:gd name="adj" fmla="val 13387"/>
              </a:avLst>
            </a:prstGeom>
            <a:solidFill>
              <a:schemeClr val="bg2">
                <a:lumMod val="95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04" name="Group 103">
            <a:extLst>
              <a:ext uri="{FF2B5EF4-FFF2-40B4-BE49-F238E27FC236}">
                <a16:creationId xmlns:a16="http://schemas.microsoft.com/office/drawing/2014/main" id="{DCF3C40D-FCF1-1F36-77B5-CD4782E9B77F}"/>
              </a:ext>
            </a:extLst>
          </p:cNvPr>
          <p:cNvGrpSpPr/>
          <p:nvPr/>
        </p:nvGrpSpPr>
        <p:grpSpPr>
          <a:xfrm>
            <a:off x="7473439" y="6666394"/>
            <a:ext cx="8057635" cy="248097"/>
            <a:chOff x="7473439" y="6666394"/>
            <a:chExt cx="8057635" cy="248097"/>
          </a:xfrm>
        </p:grpSpPr>
        <p:cxnSp>
          <p:nvCxnSpPr>
            <p:cNvPr id="105" name="Straight Connector 104">
              <a:extLst>
                <a:ext uri="{FF2B5EF4-FFF2-40B4-BE49-F238E27FC236}">
                  <a16:creationId xmlns:a16="http://schemas.microsoft.com/office/drawing/2014/main" id="{52B7423E-323A-0731-5F79-DF59E97EAF9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711440" y="6792202"/>
              <a:ext cx="7549375" cy="0"/>
            </a:xfrm>
            <a:prstGeom prst="line">
              <a:avLst/>
            </a:prstGeom>
            <a:ln w="25400" cap="rnd">
              <a:solidFill>
                <a:schemeClr val="accent3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106" name="Oval 105">
              <a:extLst>
                <a:ext uri="{FF2B5EF4-FFF2-40B4-BE49-F238E27FC236}">
                  <a16:creationId xmlns:a16="http://schemas.microsoft.com/office/drawing/2014/main" id="{66EAA635-34D7-2D4E-57E3-FE48AC4CA3B0}"/>
                </a:ext>
              </a:extLst>
            </p:cNvPr>
            <p:cNvSpPr/>
            <p:nvPr/>
          </p:nvSpPr>
          <p:spPr>
            <a:xfrm flipH="1">
              <a:off x="7473439" y="6669913"/>
              <a:ext cx="244578" cy="244578"/>
            </a:xfrm>
            <a:prstGeom prst="ellipse">
              <a:avLst/>
            </a:prstGeom>
            <a:solidFill>
              <a:schemeClr val="bg2"/>
            </a:solidFill>
            <a:ln w="76200">
              <a:solidFill>
                <a:schemeClr val="accent3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7" name="Oval 106">
              <a:extLst>
                <a:ext uri="{FF2B5EF4-FFF2-40B4-BE49-F238E27FC236}">
                  <a16:creationId xmlns:a16="http://schemas.microsoft.com/office/drawing/2014/main" id="{23528294-63FC-70C5-4D4D-1F318CB49A72}"/>
                </a:ext>
              </a:extLst>
            </p:cNvPr>
            <p:cNvSpPr/>
            <p:nvPr/>
          </p:nvSpPr>
          <p:spPr>
            <a:xfrm flipH="1">
              <a:off x="15286496" y="6666394"/>
              <a:ext cx="244578" cy="244578"/>
            </a:xfrm>
            <a:prstGeom prst="ellipse">
              <a:avLst/>
            </a:prstGeom>
            <a:solidFill>
              <a:schemeClr val="bg2"/>
            </a:solidFill>
            <a:ln w="76200">
              <a:solidFill>
                <a:schemeClr val="accent3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08" name="Freeform: Shape 107">
            <a:extLst>
              <a:ext uri="{FF2B5EF4-FFF2-40B4-BE49-F238E27FC236}">
                <a16:creationId xmlns:a16="http://schemas.microsoft.com/office/drawing/2014/main" id="{78930AB7-17A6-DA44-B2EA-A67AF8DE874B}"/>
              </a:ext>
            </a:extLst>
          </p:cNvPr>
          <p:cNvSpPr/>
          <p:nvPr/>
        </p:nvSpPr>
        <p:spPr>
          <a:xfrm>
            <a:off x="16515455" y="5680443"/>
            <a:ext cx="1730790" cy="2363222"/>
          </a:xfrm>
          <a:custGeom>
            <a:avLst/>
            <a:gdLst>
              <a:gd name="csX0" fmla="*/ 0 w 1730790"/>
              <a:gd name="csY0" fmla="*/ 0 h 2363222"/>
              <a:gd name="csX1" fmla="*/ 1376330 w 1730790"/>
              <a:gd name="csY1" fmla="*/ 0 h 2363222"/>
              <a:gd name="csX2" fmla="*/ 1730790 w 1730790"/>
              <a:gd name="csY2" fmla="*/ 354460 h 2363222"/>
              <a:gd name="csX3" fmla="*/ 1730790 w 1730790"/>
              <a:gd name="csY3" fmla="*/ 2008762 h 2363222"/>
              <a:gd name="csX4" fmla="*/ 1376330 w 1730790"/>
              <a:gd name="csY4" fmla="*/ 2363222 h 2363222"/>
              <a:gd name="csX5" fmla="*/ 0 w 1730790"/>
              <a:gd name="csY5" fmla="*/ 2363222 h 2363222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</a:cxnLst>
            <a:rect l="l" t="t" r="r" b="b"/>
            <a:pathLst>
              <a:path w="1730790" h="2363222">
                <a:moveTo>
                  <a:pt x="0" y="0"/>
                </a:moveTo>
                <a:lnTo>
                  <a:pt x="1376330" y="0"/>
                </a:lnTo>
                <a:cubicBezTo>
                  <a:pt x="1572093" y="0"/>
                  <a:pt x="1730790" y="158697"/>
                  <a:pt x="1730790" y="354460"/>
                </a:cubicBezTo>
                <a:lnTo>
                  <a:pt x="1730790" y="2008762"/>
                </a:lnTo>
                <a:cubicBezTo>
                  <a:pt x="1730790" y="2204525"/>
                  <a:pt x="1572093" y="2363222"/>
                  <a:pt x="1376330" y="2363222"/>
                </a:cubicBezTo>
                <a:lnTo>
                  <a:pt x="0" y="2363222"/>
                </a:lnTo>
                <a:close/>
              </a:path>
            </a:pathLst>
          </a:custGeom>
          <a:solidFill>
            <a:schemeClr val="accent3">
              <a:alpha val="70000"/>
            </a:schemeClr>
          </a:solidFill>
          <a:ln>
            <a:noFill/>
          </a:ln>
          <a:effectLst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grpSp>
        <p:nvGrpSpPr>
          <p:cNvPr id="109" name="Group 108">
            <a:extLst>
              <a:ext uri="{FF2B5EF4-FFF2-40B4-BE49-F238E27FC236}">
                <a16:creationId xmlns:a16="http://schemas.microsoft.com/office/drawing/2014/main" id="{1B99F03C-4534-1EC1-E30F-CFE7F4C7E59C}"/>
              </a:ext>
            </a:extLst>
          </p:cNvPr>
          <p:cNvGrpSpPr/>
          <p:nvPr/>
        </p:nvGrpSpPr>
        <p:grpSpPr>
          <a:xfrm>
            <a:off x="15963255" y="5804405"/>
            <a:ext cx="2137722" cy="2115298"/>
            <a:chOff x="4819650" y="5035484"/>
            <a:chExt cx="3619501" cy="3581534"/>
          </a:xfrm>
        </p:grpSpPr>
        <p:sp>
          <p:nvSpPr>
            <p:cNvPr id="110" name="Rectangle: Rounded Corners 109">
              <a:extLst>
                <a:ext uri="{FF2B5EF4-FFF2-40B4-BE49-F238E27FC236}">
                  <a16:creationId xmlns:a16="http://schemas.microsoft.com/office/drawing/2014/main" id="{ACB10EBA-FBC2-6E89-F25A-38F83F186C34}"/>
                </a:ext>
              </a:extLst>
            </p:cNvPr>
            <p:cNvSpPr/>
            <p:nvPr/>
          </p:nvSpPr>
          <p:spPr>
            <a:xfrm>
              <a:off x="4819650" y="5035484"/>
              <a:ext cx="3619501" cy="3581534"/>
            </a:xfrm>
            <a:prstGeom prst="roundRect">
              <a:avLst>
                <a:gd name="adj" fmla="val 14406"/>
              </a:avLst>
            </a:prstGeom>
            <a:solidFill>
              <a:schemeClr val="bg2"/>
            </a:solidFill>
            <a:ln>
              <a:noFill/>
            </a:ln>
            <a:effectLst>
              <a:outerShdw blurRad="177800" dist="254000" dir="8100000" algn="tr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1" name="Rectangle: Rounded Corners 110">
              <a:extLst>
                <a:ext uri="{FF2B5EF4-FFF2-40B4-BE49-F238E27FC236}">
                  <a16:creationId xmlns:a16="http://schemas.microsoft.com/office/drawing/2014/main" id="{1FCBFE63-4D0A-D9C8-D43A-FEDBC0533686}"/>
                </a:ext>
              </a:extLst>
            </p:cNvPr>
            <p:cNvSpPr/>
            <p:nvPr/>
          </p:nvSpPr>
          <p:spPr>
            <a:xfrm>
              <a:off x="4896727" y="5111752"/>
              <a:ext cx="3465348" cy="3428998"/>
            </a:xfrm>
            <a:prstGeom prst="roundRect">
              <a:avLst>
                <a:gd name="adj" fmla="val 13387"/>
              </a:avLst>
            </a:prstGeom>
            <a:solidFill>
              <a:schemeClr val="bg2">
                <a:lumMod val="95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12" name="Group 111">
            <a:extLst>
              <a:ext uri="{FF2B5EF4-FFF2-40B4-BE49-F238E27FC236}">
                <a16:creationId xmlns:a16="http://schemas.microsoft.com/office/drawing/2014/main" id="{B0886286-9BE5-FA36-40C4-8FC87EE8D62C}"/>
              </a:ext>
            </a:extLst>
          </p:cNvPr>
          <p:cNvGrpSpPr/>
          <p:nvPr/>
        </p:nvGrpSpPr>
        <p:grpSpPr>
          <a:xfrm>
            <a:off x="18704698" y="6190728"/>
            <a:ext cx="3815470" cy="1342653"/>
            <a:chOff x="4443430" y="4425263"/>
            <a:chExt cx="2488311" cy="1342653"/>
          </a:xfrm>
        </p:grpSpPr>
        <p:sp>
          <p:nvSpPr>
            <p:cNvPr id="113" name="Textbox 200">
              <a:extLst>
                <a:ext uri="{FF2B5EF4-FFF2-40B4-BE49-F238E27FC236}">
                  <a16:creationId xmlns:a16="http://schemas.microsoft.com/office/drawing/2014/main" id="{0C7F5815-CD0F-F717-F82F-2EE75C09EC67}"/>
                </a:ext>
              </a:extLst>
            </p:cNvPr>
            <p:cNvSpPr txBox="1"/>
            <p:nvPr/>
          </p:nvSpPr>
          <p:spPr>
            <a:xfrm flipH="1">
              <a:off x="4443430" y="4425263"/>
              <a:ext cx="2488310" cy="461665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 anchor="ctr">
              <a:spAutoFit/>
            </a:bodyPr>
            <a:lstStyle/>
            <a:p>
              <a:pPr marL="0" marR="0" lvl="0" indent="0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US" sz="2400" b="1" dirty="0">
                  <a:solidFill>
                    <a:schemeClr val="tx2">
                      <a:lumMod val="60000"/>
                      <a:lumOff val="40000"/>
                    </a:schemeClr>
                  </a:solidFill>
                  <a:latin typeface="+mj-lt"/>
                </a:rPr>
                <a:t>MAIN TITLE</a:t>
              </a:r>
              <a:endPara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chemeClr val="tx2">
                    <a:lumMod val="60000"/>
                    <a:lumOff val="40000"/>
                  </a:schemeClr>
                </a:solidFill>
                <a:effectLst/>
                <a:uLnTx/>
                <a:uFillTx/>
                <a:latin typeface="+mj-lt"/>
              </a:endParaRPr>
            </a:p>
          </p:txBody>
        </p:sp>
        <p:sp>
          <p:nvSpPr>
            <p:cNvPr id="114" name="Textbox 200">
              <a:extLst>
                <a:ext uri="{FF2B5EF4-FFF2-40B4-BE49-F238E27FC236}">
                  <a16:creationId xmlns:a16="http://schemas.microsoft.com/office/drawing/2014/main" id="{65D51EA3-2557-774E-790E-DDF8595DFDAD}"/>
                </a:ext>
              </a:extLst>
            </p:cNvPr>
            <p:cNvSpPr txBox="1"/>
            <p:nvPr/>
          </p:nvSpPr>
          <p:spPr>
            <a:xfrm flipH="1">
              <a:off x="4443430" y="4794253"/>
              <a:ext cx="2488310" cy="369332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 anchor="ctr">
              <a:spAutoFit/>
            </a:bodyPr>
            <a:lstStyle/>
            <a:p>
              <a:pPr marL="0" marR="0" lvl="0" indent="0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i="0" u="none" strike="noStrike" kern="1200" cap="none" spc="0" normalizeH="0" baseline="0" noProof="0" dirty="0">
                  <a:ln>
                    <a:noFill/>
                  </a:ln>
                  <a:solidFill>
                    <a:schemeClr val="accent3"/>
                  </a:solidFill>
                  <a:effectLst/>
                  <a:uLnTx/>
                  <a:uFillTx/>
                  <a:latin typeface="+mj-lt"/>
                </a:rPr>
                <a:t>SUBTITLE</a:t>
              </a:r>
              <a:endParaRPr kumimoji="0" lang="en-US" sz="1400" i="0" u="none" strike="noStrike" kern="1200" cap="none" spc="0" normalizeH="0" baseline="0" noProof="0" dirty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j-lt"/>
              </a:endParaRPr>
            </a:p>
          </p:txBody>
        </p:sp>
        <p:sp>
          <p:nvSpPr>
            <p:cNvPr id="115" name="Textbox 200">
              <a:extLst>
                <a:ext uri="{FF2B5EF4-FFF2-40B4-BE49-F238E27FC236}">
                  <a16:creationId xmlns:a16="http://schemas.microsoft.com/office/drawing/2014/main" id="{792DAC52-3A3F-3C6A-D216-3700824B983A}"/>
                </a:ext>
              </a:extLst>
            </p:cNvPr>
            <p:cNvSpPr txBox="1"/>
            <p:nvPr/>
          </p:nvSpPr>
          <p:spPr>
            <a:xfrm flipH="1">
              <a:off x="4443430" y="5183141"/>
              <a:ext cx="2488311" cy="584775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 anchor="t">
              <a:spAutoFit/>
            </a:bodyPr>
            <a:lstStyle/>
            <a:p>
              <a:pPr>
                <a:defRPr/>
              </a:pPr>
              <a:r>
                <a:rPr kumimoji="0" lang="vi-VN" sz="16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2">
                      <a:lumMod val="60000"/>
                      <a:lumOff val="40000"/>
                    </a:schemeClr>
                  </a:solidFill>
                  <a:effectLst/>
                  <a:uLnTx/>
                  <a:uFillTx/>
                  <a:ea typeface="+mn-ea"/>
                  <a:cs typeface="+mn-cs"/>
                </a:rPr>
                <a:t>Lorem ipsum dolor sit amet, consectetuer adipiscing elit. Maecenas</a:t>
              </a:r>
              <a:r>
                <a: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2">
                      <a:lumMod val="60000"/>
                      <a:lumOff val="40000"/>
                    </a:schemeClr>
                  </a:solidFill>
                  <a:effectLst/>
                  <a:uLnTx/>
                  <a:uFillTx/>
                  <a:ea typeface="+mn-ea"/>
                  <a:cs typeface="+mn-cs"/>
                </a:rPr>
                <a:t>.</a:t>
              </a:r>
            </a:p>
          </p:txBody>
        </p:sp>
      </p:grpSp>
      <p:sp>
        <p:nvSpPr>
          <p:cNvPr id="116" name="Freeform: Shape 115">
            <a:extLst>
              <a:ext uri="{FF2B5EF4-FFF2-40B4-BE49-F238E27FC236}">
                <a16:creationId xmlns:a16="http://schemas.microsoft.com/office/drawing/2014/main" id="{37DFF1A3-58C8-1271-8E0D-66AED6A2C273}"/>
              </a:ext>
            </a:extLst>
          </p:cNvPr>
          <p:cNvSpPr/>
          <p:nvPr/>
        </p:nvSpPr>
        <p:spPr>
          <a:xfrm>
            <a:off x="10309821" y="10600171"/>
            <a:ext cx="761802" cy="761802"/>
          </a:xfrm>
          <a:custGeom>
            <a:avLst/>
            <a:gdLst>
              <a:gd name="connsiteX0" fmla="*/ 54940 w 381000"/>
              <a:gd name="connsiteY0" fmla="*/ 363093 h 381000"/>
              <a:gd name="connsiteX1" fmla="*/ 54940 w 381000"/>
              <a:gd name="connsiteY1" fmla="*/ 363093 h 381000"/>
              <a:gd name="connsiteX2" fmla="*/ 19431 w 381000"/>
              <a:gd name="connsiteY2" fmla="*/ 327584 h 381000"/>
              <a:gd name="connsiteX3" fmla="*/ 19431 w 381000"/>
              <a:gd name="connsiteY3" fmla="*/ 295732 h 381000"/>
              <a:gd name="connsiteX4" fmla="*/ 54940 w 381000"/>
              <a:gd name="connsiteY4" fmla="*/ 260223 h 381000"/>
              <a:gd name="connsiteX5" fmla="*/ 54940 w 381000"/>
              <a:gd name="connsiteY5" fmla="*/ 260223 h 381000"/>
              <a:gd name="connsiteX6" fmla="*/ 90449 w 381000"/>
              <a:gd name="connsiteY6" fmla="*/ 295732 h 381000"/>
              <a:gd name="connsiteX7" fmla="*/ 90449 w 381000"/>
              <a:gd name="connsiteY7" fmla="*/ 327584 h 381000"/>
              <a:gd name="connsiteX8" fmla="*/ 54940 w 381000"/>
              <a:gd name="connsiteY8" fmla="*/ 363093 h 381000"/>
              <a:gd name="connsiteX9" fmla="*/ 230200 w 381000"/>
              <a:gd name="connsiteY9" fmla="*/ 327584 h 381000"/>
              <a:gd name="connsiteX10" fmla="*/ 230200 w 381000"/>
              <a:gd name="connsiteY10" fmla="*/ 234925 h 381000"/>
              <a:gd name="connsiteX11" fmla="*/ 194691 w 381000"/>
              <a:gd name="connsiteY11" fmla="*/ 199415 h 381000"/>
              <a:gd name="connsiteX12" fmla="*/ 194691 w 381000"/>
              <a:gd name="connsiteY12" fmla="*/ 199415 h 381000"/>
              <a:gd name="connsiteX13" fmla="*/ 159182 w 381000"/>
              <a:gd name="connsiteY13" fmla="*/ 234925 h 381000"/>
              <a:gd name="connsiteX14" fmla="*/ 159182 w 381000"/>
              <a:gd name="connsiteY14" fmla="*/ 327584 h 381000"/>
              <a:gd name="connsiteX15" fmla="*/ 194691 w 381000"/>
              <a:gd name="connsiteY15" fmla="*/ 363093 h 381000"/>
              <a:gd name="connsiteX16" fmla="*/ 194691 w 381000"/>
              <a:gd name="connsiteY16" fmla="*/ 363093 h 381000"/>
              <a:gd name="connsiteX17" fmla="*/ 230200 w 381000"/>
              <a:gd name="connsiteY17" fmla="*/ 327584 h 381000"/>
              <a:gd name="connsiteX18" fmla="*/ 369951 w 381000"/>
              <a:gd name="connsiteY18" fmla="*/ 327584 h 381000"/>
              <a:gd name="connsiteX19" fmla="*/ 369951 w 381000"/>
              <a:gd name="connsiteY19" fmla="*/ 174117 h 381000"/>
              <a:gd name="connsiteX20" fmla="*/ 334442 w 381000"/>
              <a:gd name="connsiteY20" fmla="*/ 138608 h 381000"/>
              <a:gd name="connsiteX21" fmla="*/ 334442 w 381000"/>
              <a:gd name="connsiteY21" fmla="*/ 138608 h 381000"/>
              <a:gd name="connsiteX22" fmla="*/ 298933 w 381000"/>
              <a:gd name="connsiteY22" fmla="*/ 174117 h 381000"/>
              <a:gd name="connsiteX23" fmla="*/ 298933 w 381000"/>
              <a:gd name="connsiteY23" fmla="*/ 327584 h 381000"/>
              <a:gd name="connsiteX24" fmla="*/ 334442 w 381000"/>
              <a:gd name="connsiteY24" fmla="*/ 363093 h 381000"/>
              <a:gd name="connsiteX25" fmla="*/ 334442 w 381000"/>
              <a:gd name="connsiteY25" fmla="*/ 363093 h 381000"/>
              <a:gd name="connsiteX26" fmla="*/ 369951 w 381000"/>
              <a:gd name="connsiteY26" fmla="*/ 327584 h 381000"/>
              <a:gd name="connsiteX27" fmla="*/ 348158 w 381000"/>
              <a:gd name="connsiteY27" fmla="*/ 79781 h 381000"/>
              <a:gd name="connsiteX28" fmla="*/ 352882 w 381000"/>
              <a:gd name="connsiteY28" fmla="*/ 28880 h 381000"/>
              <a:gd name="connsiteX29" fmla="*/ 302590 w 381000"/>
              <a:gd name="connsiteY29" fmla="*/ 19431 h 381000"/>
              <a:gd name="connsiteX30" fmla="*/ 38938 w 381000"/>
              <a:gd name="connsiteY30" fmla="*/ 173507 h 381000"/>
              <a:gd name="connsiteX31" fmla="*/ 353187 w 381000"/>
              <a:gd name="connsiteY31" fmla="*/ 29642 h 381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381000" h="381000">
                <a:moveTo>
                  <a:pt x="54940" y="363093"/>
                </a:moveTo>
                <a:lnTo>
                  <a:pt x="54940" y="363093"/>
                </a:lnTo>
                <a:cubicBezTo>
                  <a:pt x="35433" y="363093"/>
                  <a:pt x="19431" y="347243"/>
                  <a:pt x="19431" y="327584"/>
                </a:cubicBezTo>
                <a:lnTo>
                  <a:pt x="19431" y="295732"/>
                </a:lnTo>
                <a:cubicBezTo>
                  <a:pt x="19431" y="276225"/>
                  <a:pt x="35281" y="260223"/>
                  <a:pt x="54940" y="260223"/>
                </a:cubicBezTo>
                <a:lnTo>
                  <a:pt x="54940" y="260223"/>
                </a:lnTo>
                <a:cubicBezTo>
                  <a:pt x="74447" y="260223"/>
                  <a:pt x="90449" y="276073"/>
                  <a:pt x="90449" y="295732"/>
                </a:cubicBezTo>
                <a:lnTo>
                  <a:pt x="90449" y="327584"/>
                </a:lnTo>
                <a:cubicBezTo>
                  <a:pt x="90297" y="347243"/>
                  <a:pt x="74447" y="363093"/>
                  <a:pt x="54940" y="363093"/>
                </a:cubicBezTo>
                <a:close/>
                <a:moveTo>
                  <a:pt x="230200" y="327584"/>
                </a:moveTo>
                <a:lnTo>
                  <a:pt x="230200" y="234925"/>
                </a:lnTo>
                <a:cubicBezTo>
                  <a:pt x="230200" y="215417"/>
                  <a:pt x="214351" y="199415"/>
                  <a:pt x="194691" y="199415"/>
                </a:cubicBezTo>
                <a:lnTo>
                  <a:pt x="194691" y="199415"/>
                </a:lnTo>
                <a:cubicBezTo>
                  <a:pt x="175184" y="199415"/>
                  <a:pt x="159182" y="215265"/>
                  <a:pt x="159182" y="234925"/>
                </a:cubicBezTo>
                <a:lnTo>
                  <a:pt x="159182" y="327584"/>
                </a:lnTo>
                <a:cubicBezTo>
                  <a:pt x="159182" y="347091"/>
                  <a:pt x="175031" y="363093"/>
                  <a:pt x="194691" y="363093"/>
                </a:cubicBezTo>
                <a:lnTo>
                  <a:pt x="194691" y="363093"/>
                </a:lnTo>
                <a:cubicBezTo>
                  <a:pt x="214198" y="363093"/>
                  <a:pt x="230200" y="347243"/>
                  <a:pt x="230200" y="327584"/>
                </a:cubicBezTo>
                <a:close/>
                <a:moveTo>
                  <a:pt x="369951" y="327584"/>
                </a:moveTo>
                <a:lnTo>
                  <a:pt x="369951" y="174117"/>
                </a:lnTo>
                <a:cubicBezTo>
                  <a:pt x="369951" y="154610"/>
                  <a:pt x="354101" y="138608"/>
                  <a:pt x="334442" y="138608"/>
                </a:cubicBezTo>
                <a:lnTo>
                  <a:pt x="334442" y="138608"/>
                </a:lnTo>
                <a:cubicBezTo>
                  <a:pt x="314935" y="138608"/>
                  <a:pt x="298933" y="154457"/>
                  <a:pt x="298933" y="174117"/>
                </a:cubicBezTo>
                <a:lnTo>
                  <a:pt x="298933" y="327584"/>
                </a:lnTo>
                <a:cubicBezTo>
                  <a:pt x="298933" y="347091"/>
                  <a:pt x="314782" y="363093"/>
                  <a:pt x="334442" y="363093"/>
                </a:cubicBezTo>
                <a:lnTo>
                  <a:pt x="334442" y="363093"/>
                </a:lnTo>
                <a:cubicBezTo>
                  <a:pt x="354101" y="363093"/>
                  <a:pt x="369951" y="347243"/>
                  <a:pt x="369951" y="327584"/>
                </a:cubicBezTo>
                <a:close/>
                <a:moveTo>
                  <a:pt x="348158" y="79781"/>
                </a:moveTo>
                <a:lnTo>
                  <a:pt x="352882" y="28880"/>
                </a:lnTo>
                <a:lnTo>
                  <a:pt x="302590" y="19431"/>
                </a:lnTo>
                <a:moveTo>
                  <a:pt x="38938" y="173507"/>
                </a:moveTo>
                <a:cubicBezTo>
                  <a:pt x="97765" y="173507"/>
                  <a:pt x="278206" y="105080"/>
                  <a:pt x="353187" y="29642"/>
                </a:cubicBezTo>
              </a:path>
            </a:pathLst>
          </a:custGeom>
          <a:noFill/>
          <a:ln w="25400">
            <a:solidFill>
              <a:schemeClr val="tx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182832" tIns="91416" rIns="182832" bIns="91416" numCol="1" anchor="t" anchorCtr="0" compatLnSpc="1">
            <a:prstTxWarp prst="textNoShape">
              <a:avLst/>
            </a:prstTxWarp>
          </a:bodyPr>
          <a:lstStyle/>
          <a:p>
            <a:endParaRPr lang="ru-UA" sz="7198"/>
          </a:p>
        </p:txBody>
      </p:sp>
      <p:sp>
        <p:nvSpPr>
          <p:cNvPr id="117" name="Freeform 103">
            <a:extLst>
              <a:ext uri="{FF2B5EF4-FFF2-40B4-BE49-F238E27FC236}">
                <a16:creationId xmlns:a16="http://schemas.microsoft.com/office/drawing/2014/main" id="{C04569A2-F8EE-3FC5-E672-D448845CF8A5}"/>
              </a:ext>
            </a:extLst>
          </p:cNvPr>
          <p:cNvSpPr>
            <a:spLocks noEditPoints="1"/>
          </p:cNvSpPr>
          <p:nvPr/>
        </p:nvSpPr>
        <p:spPr bwMode="auto">
          <a:xfrm>
            <a:off x="16608770" y="6538319"/>
            <a:ext cx="846692" cy="647470"/>
          </a:xfrm>
          <a:custGeom>
            <a:avLst/>
            <a:gdLst>
              <a:gd name="T0" fmla="*/ 502 w 993"/>
              <a:gd name="T1" fmla="*/ 174 h 760"/>
              <a:gd name="T2" fmla="*/ 328 w 993"/>
              <a:gd name="T3" fmla="*/ 348 h 760"/>
              <a:gd name="T4" fmla="*/ 154 w 993"/>
              <a:gd name="T5" fmla="*/ 174 h 760"/>
              <a:gd name="T6" fmla="*/ 328 w 993"/>
              <a:gd name="T7" fmla="*/ 0 h 760"/>
              <a:gd name="T8" fmla="*/ 502 w 993"/>
              <a:gd name="T9" fmla="*/ 174 h 760"/>
              <a:gd name="T10" fmla="*/ 655 w 993"/>
              <a:gd name="T11" fmla="*/ 760 h 760"/>
              <a:gd name="T12" fmla="*/ 328 w 993"/>
              <a:gd name="T13" fmla="*/ 469 h 760"/>
              <a:gd name="T14" fmla="*/ 0 w 993"/>
              <a:gd name="T15" fmla="*/ 760 h 760"/>
              <a:gd name="T16" fmla="*/ 655 w 993"/>
              <a:gd name="T17" fmla="*/ 760 h 760"/>
              <a:gd name="T18" fmla="*/ 761 w 993"/>
              <a:gd name="T19" fmla="*/ 68 h 760"/>
              <a:gd name="T20" fmla="*/ 637 w 993"/>
              <a:gd name="T21" fmla="*/ 192 h 760"/>
              <a:gd name="T22" fmla="*/ 761 w 993"/>
              <a:gd name="T23" fmla="*/ 315 h 760"/>
              <a:gd name="T24" fmla="*/ 884 w 993"/>
              <a:gd name="T25" fmla="*/ 192 h 760"/>
              <a:gd name="T26" fmla="*/ 761 w 993"/>
              <a:gd name="T27" fmla="*/ 68 h 760"/>
              <a:gd name="T28" fmla="*/ 746 w 993"/>
              <a:gd name="T29" fmla="*/ 631 h 760"/>
              <a:gd name="T30" fmla="*/ 993 w 993"/>
              <a:gd name="T31" fmla="*/ 631 h 760"/>
              <a:gd name="T32" fmla="*/ 761 w 993"/>
              <a:gd name="T33" fmla="*/ 424 h 760"/>
              <a:gd name="T34" fmla="*/ 637 w 993"/>
              <a:gd name="T35" fmla="*/ 456 h 7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993" h="760">
                <a:moveTo>
                  <a:pt x="502" y="174"/>
                </a:moveTo>
                <a:cubicBezTo>
                  <a:pt x="502" y="270"/>
                  <a:pt x="424" y="348"/>
                  <a:pt x="328" y="348"/>
                </a:cubicBezTo>
                <a:cubicBezTo>
                  <a:pt x="232" y="348"/>
                  <a:pt x="154" y="270"/>
                  <a:pt x="154" y="174"/>
                </a:cubicBezTo>
                <a:cubicBezTo>
                  <a:pt x="154" y="78"/>
                  <a:pt x="232" y="0"/>
                  <a:pt x="328" y="0"/>
                </a:cubicBezTo>
                <a:cubicBezTo>
                  <a:pt x="424" y="0"/>
                  <a:pt x="502" y="78"/>
                  <a:pt x="502" y="174"/>
                </a:cubicBezTo>
                <a:close/>
                <a:moveTo>
                  <a:pt x="655" y="760"/>
                </a:moveTo>
                <a:cubicBezTo>
                  <a:pt x="655" y="599"/>
                  <a:pt x="509" y="469"/>
                  <a:pt x="328" y="469"/>
                </a:cubicBezTo>
                <a:cubicBezTo>
                  <a:pt x="147" y="469"/>
                  <a:pt x="0" y="599"/>
                  <a:pt x="0" y="760"/>
                </a:cubicBezTo>
                <a:lnTo>
                  <a:pt x="655" y="760"/>
                </a:lnTo>
                <a:close/>
                <a:moveTo>
                  <a:pt x="761" y="68"/>
                </a:moveTo>
                <a:cubicBezTo>
                  <a:pt x="692" y="68"/>
                  <a:pt x="637" y="123"/>
                  <a:pt x="637" y="192"/>
                </a:cubicBezTo>
                <a:cubicBezTo>
                  <a:pt x="637" y="260"/>
                  <a:pt x="692" y="315"/>
                  <a:pt x="761" y="315"/>
                </a:cubicBezTo>
                <a:cubicBezTo>
                  <a:pt x="829" y="315"/>
                  <a:pt x="884" y="260"/>
                  <a:pt x="884" y="192"/>
                </a:cubicBezTo>
                <a:cubicBezTo>
                  <a:pt x="884" y="123"/>
                  <a:pt x="829" y="68"/>
                  <a:pt x="761" y="68"/>
                </a:cubicBezTo>
                <a:close/>
                <a:moveTo>
                  <a:pt x="746" y="631"/>
                </a:moveTo>
                <a:cubicBezTo>
                  <a:pt x="993" y="631"/>
                  <a:pt x="993" y="631"/>
                  <a:pt x="993" y="631"/>
                </a:cubicBezTo>
                <a:cubicBezTo>
                  <a:pt x="993" y="517"/>
                  <a:pt x="889" y="424"/>
                  <a:pt x="761" y="424"/>
                </a:cubicBezTo>
                <a:cubicBezTo>
                  <a:pt x="715" y="424"/>
                  <a:pt x="673" y="436"/>
                  <a:pt x="637" y="456"/>
                </a:cubicBezTo>
              </a:path>
            </a:pathLst>
          </a:custGeom>
          <a:noFill/>
          <a:ln w="25400">
            <a:solidFill>
              <a:schemeClr val="tx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182832" tIns="91416" rIns="182832" bIns="91416" numCol="1" anchor="t" anchorCtr="0" compatLnSpc="1">
            <a:prstTxWarp prst="textNoShape">
              <a:avLst/>
            </a:prstTxWarp>
          </a:bodyPr>
          <a:lstStyle/>
          <a:p>
            <a:endParaRPr lang="ru-UA" sz="7198"/>
          </a:p>
        </p:txBody>
      </p:sp>
      <p:sp>
        <p:nvSpPr>
          <p:cNvPr id="118" name="Freeform 109">
            <a:extLst>
              <a:ext uri="{FF2B5EF4-FFF2-40B4-BE49-F238E27FC236}">
                <a16:creationId xmlns:a16="http://schemas.microsoft.com/office/drawing/2014/main" id="{151B0BCE-29F6-4FA7-D43A-34EB01CF59D2}"/>
              </a:ext>
            </a:extLst>
          </p:cNvPr>
          <p:cNvSpPr>
            <a:spLocks noEditPoints="1"/>
          </p:cNvSpPr>
          <p:nvPr/>
        </p:nvSpPr>
        <p:spPr bwMode="auto">
          <a:xfrm>
            <a:off x="13630075" y="9221598"/>
            <a:ext cx="742850" cy="761802"/>
          </a:xfrm>
          <a:custGeom>
            <a:avLst/>
            <a:gdLst>
              <a:gd name="T0" fmla="*/ 704 w 819"/>
              <a:gd name="T1" fmla="*/ 341 h 836"/>
              <a:gd name="T2" fmla="*/ 363 w 819"/>
              <a:gd name="T3" fmla="*/ 682 h 836"/>
              <a:gd name="T4" fmla="*/ 175 w 819"/>
              <a:gd name="T5" fmla="*/ 626 h 836"/>
              <a:gd name="T6" fmla="*/ 0 w 819"/>
              <a:gd name="T7" fmla="*/ 682 h 836"/>
              <a:gd name="T8" fmla="*/ 59 w 819"/>
              <a:gd name="T9" fmla="*/ 497 h 836"/>
              <a:gd name="T10" fmla="*/ 22 w 819"/>
              <a:gd name="T11" fmla="*/ 341 h 836"/>
              <a:gd name="T12" fmla="*/ 363 w 819"/>
              <a:gd name="T13" fmla="*/ 0 h 836"/>
              <a:gd name="T14" fmla="*/ 704 w 819"/>
              <a:gd name="T15" fmla="*/ 341 h 836"/>
              <a:gd name="T16" fmla="*/ 409 w 819"/>
              <a:gd name="T17" fmla="*/ 794 h 836"/>
              <a:gd name="T18" fmla="*/ 549 w 819"/>
              <a:gd name="T19" fmla="*/ 836 h 836"/>
              <a:gd name="T20" fmla="*/ 688 w 819"/>
              <a:gd name="T21" fmla="*/ 794 h 836"/>
              <a:gd name="T22" fmla="*/ 819 w 819"/>
              <a:gd name="T23" fmla="*/ 836 h 836"/>
              <a:gd name="T24" fmla="*/ 775 w 819"/>
              <a:gd name="T25" fmla="*/ 697 h 836"/>
              <a:gd name="T26" fmla="*/ 803 w 819"/>
              <a:gd name="T27" fmla="*/ 581 h 836"/>
              <a:gd name="T28" fmla="*/ 786 w 819"/>
              <a:gd name="T29" fmla="*/ 491 h 836"/>
              <a:gd name="T30" fmla="*/ 204 w 819"/>
              <a:gd name="T31" fmla="*/ 276 h 836"/>
              <a:gd name="T32" fmla="*/ 522 w 819"/>
              <a:gd name="T33" fmla="*/ 276 h 836"/>
              <a:gd name="T34" fmla="*/ 204 w 819"/>
              <a:gd name="T35" fmla="*/ 406 h 836"/>
              <a:gd name="T36" fmla="*/ 522 w 819"/>
              <a:gd name="T37" fmla="*/ 406 h 8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819" h="836">
                <a:moveTo>
                  <a:pt x="704" y="341"/>
                </a:moveTo>
                <a:cubicBezTo>
                  <a:pt x="704" y="529"/>
                  <a:pt x="551" y="682"/>
                  <a:pt x="363" y="682"/>
                </a:cubicBezTo>
                <a:cubicBezTo>
                  <a:pt x="293" y="682"/>
                  <a:pt x="229" y="661"/>
                  <a:pt x="175" y="626"/>
                </a:cubicBezTo>
                <a:cubicBezTo>
                  <a:pt x="0" y="682"/>
                  <a:pt x="0" y="682"/>
                  <a:pt x="0" y="682"/>
                </a:cubicBezTo>
                <a:cubicBezTo>
                  <a:pt x="59" y="497"/>
                  <a:pt x="59" y="497"/>
                  <a:pt x="59" y="497"/>
                </a:cubicBezTo>
                <a:cubicBezTo>
                  <a:pt x="35" y="450"/>
                  <a:pt x="22" y="397"/>
                  <a:pt x="22" y="341"/>
                </a:cubicBezTo>
                <a:cubicBezTo>
                  <a:pt x="22" y="153"/>
                  <a:pt x="174" y="0"/>
                  <a:pt x="363" y="0"/>
                </a:cubicBezTo>
                <a:cubicBezTo>
                  <a:pt x="551" y="0"/>
                  <a:pt x="704" y="153"/>
                  <a:pt x="704" y="341"/>
                </a:cubicBezTo>
                <a:close/>
                <a:moveTo>
                  <a:pt x="409" y="794"/>
                </a:moveTo>
                <a:cubicBezTo>
                  <a:pt x="449" y="820"/>
                  <a:pt x="497" y="836"/>
                  <a:pt x="549" y="836"/>
                </a:cubicBezTo>
                <a:cubicBezTo>
                  <a:pt x="600" y="836"/>
                  <a:pt x="648" y="820"/>
                  <a:pt x="688" y="794"/>
                </a:cubicBezTo>
                <a:cubicBezTo>
                  <a:pt x="819" y="836"/>
                  <a:pt x="819" y="836"/>
                  <a:pt x="819" y="836"/>
                </a:cubicBezTo>
                <a:cubicBezTo>
                  <a:pt x="775" y="697"/>
                  <a:pt x="775" y="697"/>
                  <a:pt x="775" y="697"/>
                </a:cubicBezTo>
                <a:cubicBezTo>
                  <a:pt x="792" y="663"/>
                  <a:pt x="803" y="623"/>
                  <a:pt x="803" y="581"/>
                </a:cubicBezTo>
                <a:cubicBezTo>
                  <a:pt x="803" y="549"/>
                  <a:pt x="797" y="519"/>
                  <a:pt x="786" y="491"/>
                </a:cubicBezTo>
                <a:moveTo>
                  <a:pt x="204" y="276"/>
                </a:moveTo>
                <a:cubicBezTo>
                  <a:pt x="522" y="276"/>
                  <a:pt x="522" y="276"/>
                  <a:pt x="522" y="276"/>
                </a:cubicBezTo>
                <a:moveTo>
                  <a:pt x="204" y="406"/>
                </a:moveTo>
                <a:cubicBezTo>
                  <a:pt x="522" y="406"/>
                  <a:pt x="522" y="406"/>
                  <a:pt x="522" y="406"/>
                </a:cubicBezTo>
              </a:path>
            </a:pathLst>
          </a:custGeom>
          <a:noFill/>
          <a:ln w="25400">
            <a:solidFill>
              <a:schemeClr val="tx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182832" tIns="91416" rIns="182832" bIns="91416" numCol="1" anchor="t" anchorCtr="0" compatLnSpc="1">
            <a:prstTxWarp prst="textNoShape">
              <a:avLst/>
            </a:prstTxWarp>
          </a:bodyPr>
          <a:lstStyle/>
          <a:p>
            <a:endParaRPr lang="ru-UA" sz="7198"/>
          </a:p>
        </p:txBody>
      </p:sp>
      <p:sp>
        <p:nvSpPr>
          <p:cNvPr id="119" name="Freeform: Shape 118">
            <a:extLst>
              <a:ext uri="{FF2B5EF4-FFF2-40B4-BE49-F238E27FC236}">
                <a16:creationId xmlns:a16="http://schemas.microsoft.com/office/drawing/2014/main" id="{5A880441-882E-53DB-A608-7AFDEC1650A1}"/>
              </a:ext>
            </a:extLst>
          </p:cNvPr>
          <p:cNvSpPr/>
          <p:nvPr/>
        </p:nvSpPr>
        <p:spPr>
          <a:xfrm>
            <a:off x="13581947" y="3630100"/>
            <a:ext cx="839106" cy="699256"/>
          </a:xfrm>
          <a:custGeom>
            <a:avLst/>
            <a:gdLst>
              <a:gd name="connsiteX0" fmla="*/ 421157 w 457200"/>
              <a:gd name="connsiteY0" fmla="*/ 166192 h 381000"/>
              <a:gd name="connsiteX1" fmla="*/ 421157 w 457200"/>
              <a:gd name="connsiteY1" fmla="*/ 320116 h 381000"/>
              <a:gd name="connsiteX2" fmla="*/ 374218 w 457200"/>
              <a:gd name="connsiteY2" fmla="*/ 367055 h 381000"/>
              <a:gd name="connsiteX3" fmla="*/ 92888 w 457200"/>
              <a:gd name="connsiteY3" fmla="*/ 367055 h 381000"/>
              <a:gd name="connsiteX4" fmla="*/ 45949 w 457200"/>
              <a:gd name="connsiteY4" fmla="*/ 320116 h 381000"/>
              <a:gd name="connsiteX5" fmla="*/ 45949 w 457200"/>
              <a:gd name="connsiteY5" fmla="*/ 166192 h 381000"/>
              <a:gd name="connsiteX6" fmla="*/ 402412 w 457200"/>
              <a:gd name="connsiteY6" fmla="*/ 40005 h 381000"/>
              <a:gd name="connsiteX7" fmla="*/ 367055 w 457200"/>
              <a:gd name="connsiteY7" fmla="*/ 19431 h 381000"/>
              <a:gd name="connsiteX8" fmla="*/ 100051 w 457200"/>
              <a:gd name="connsiteY8" fmla="*/ 19431 h 381000"/>
              <a:gd name="connsiteX9" fmla="*/ 64694 w 457200"/>
              <a:gd name="connsiteY9" fmla="*/ 40005 h 381000"/>
              <a:gd name="connsiteX10" fmla="*/ 19431 w 457200"/>
              <a:gd name="connsiteY10" fmla="*/ 119863 h 381000"/>
              <a:gd name="connsiteX11" fmla="*/ 447827 w 457200"/>
              <a:gd name="connsiteY11" fmla="*/ 119863 h 381000"/>
              <a:gd name="connsiteX12" fmla="*/ 402412 w 457200"/>
              <a:gd name="connsiteY12" fmla="*/ 40005 h 381000"/>
              <a:gd name="connsiteX13" fmla="*/ 233553 w 457200"/>
              <a:gd name="connsiteY13" fmla="*/ 19431 h 381000"/>
              <a:gd name="connsiteX14" fmla="*/ 233553 w 457200"/>
              <a:gd name="connsiteY14" fmla="*/ 120015 h 381000"/>
              <a:gd name="connsiteX15" fmla="*/ 315239 w 457200"/>
              <a:gd name="connsiteY15" fmla="*/ 19431 h 381000"/>
              <a:gd name="connsiteX16" fmla="*/ 340690 w 457200"/>
              <a:gd name="connsiteY16" fmla="*/ 120015 h 381000"/>
              <a:gd name="connsiteX17" fmla="*/ 151867 w 457200"/>
              <a:gd name="connsiteY17" fmla="*/ 19431 h 381000"/>
              <a:gd name="connsiteX18" fmla="*/ 126416 w 457200"/>
              <a:gd name="connsiteY18" fmla="*/ 120015 h 381000"/>
              <a:gd name="connsiteX19" fmla="*/ 19431 w 457200"/>
              <a:gd name="connsiteY19" fmla="*/ 120015 h 381000"/>
              <a:gd name="connsiteX20" fmla="*/ 72923 w 457200"/>
              <a:gd name="connsiteY20" fmla="*/ 173507 h 381000"/>
              <a:gd name="connsiteX21" fmla="*/ 126416 w 457200"/>
              <a:gd name="connsiteY21" fmla="*/ 120015 h 381000"/>
              <a:gd name="connsiteX22" fmla="*/ 126416 w 457200"/>
              <a:gd name="connsiteY22" fmla="*/ 120015 h 381000"/>
              <a:gd name="connsiteX23" fmla="*/ 179908 w 457200"/>
              <a:gd name="connsiteY23" fmla="*/ 173507 h 381000"/>
              <a:gd name="connsiteX24" fmla="*/ 233401 w 457200"/>
              <a:gd name="connsiteY24" fmla="*/ 120015 h 381000"/>
              <a:gd name="connsiteX25" fmla="*/ 233553 w 457200"/>
              <a:gd name="connsiteY25" fmla="*/ 120015 h 381000"/>
              <a:gd name="connsiteX26" fmla="*/ 287045 w 457200"/>
              <a:gd name="connsiteY26" fmla="*/ 173507 h 381000"/>
              <a:gd name="connsiteX27" fmla="*/ 340538 w 457200"/>
              <a:gd name="connsiteY27" fmla="*/ 120015 h 381000"/>
              <a:gd name="connsiteX28" fmla="*/ 340690 w 457200"/>
              <a:gd name="connsiteY28" fmla="*/ 120015 h 381000"/>
              <a:gd name="connsiteX29" fmla="*/ 394183 w 457200"/>
              <a:gd name="connsiteY29" fmla="*/ 173507 h 381000"/>
              <a:gd name="connsiteX30" fmla="*/ 447675 w 457200"/>
              <a:gd name="connsiteY30" fmla="*/ 120015 h 381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457200" h="381000">
                <a:moveTo>
                  <a:pt x="421157" y="166192"/>
                </a:moveTo>
                <a:lnTo>
                  <a:pt x="421157" y="320116"/>
                </a:lnTo>
                <a:cubicBezTo>
                  <a:pt x="421157" y="346024"/>
                  <a:pt x="400126" y="367055"/>
                  <a:pt x="374218" y="367055"/>
                </a:cubicBezTo>
                <a:lnTo>
                  <a:pt x="92888" y="367055"/>
                </a:lnTo>
                <a:cubicBezTo>
                  <a:pt x="66980" y="367055"/>
                  <a:pt x="45949" y="346024"/>
                  <a:pt x="45949" y="320116"/>
                </a:cubicBezTo>
                <a:lnTo>
                  <a:pt x="45949" y="166192"/>
                </a:lnTo>
                <a:moveTo>
                  <a:pt x="402412" y="40005"/>
                </a:moveTo>
                <a:cubicBezTo>
                  <a:pt x="395249" y="27203"/>
                  <a:pt x="381686" y="19431"/>
                  <a:pt x="367055" y="19431"/>
                </a:cubicBezTo>
                <a:lnTo>
                  <a:pt x="100051" y="19431"/>
                </a:lnTo>
                <a:cubicBezTo>
                  <a:pt x="85420" y="19431"/>
                  <a:pt x="71857" y="27356"/>
                  <a:pt x="64694" y="40005"/>
                </a:cubicBezTo>
                <a:lnTo>
                  <a:pt x="19431" y="119863"/>
                </a:lnTo>
                <a:lnTo>
                  <a:pt x="447827" y="119863"/>
                </a:lnTo>
                <a:lnTo>
                  <a:pt x="402412" y="40005"/>
                </a:lnTo>
                <a:close/>
                <a:moveTo>
                  <a:pt x="233553" y="19431"/>
                </a:moveTo>
                <a:lnTo>
                  <a:pt x="233553" y="120015"/>
                </a:lnTo>
                <a:moveTo>
                  <a:pt x="315239" y="19431"/>
                </a:moveTo>
                <a:lnTo>
                  <a:pt x="340690" y="120015"/>
                </a:lnTo>
                <a:moveTo>
                  <a:pt x="151867" y="19431"/>
                </a:moveTo>
                <a:lnTo>
                  <a:pt x="126416" y="120015"/>
                </a:lnTo>
                <a:moveTo>
                  <a:pt x="19431" y="120015"/>
                </a:moveTo>
                <a:cubicBezTo>
                  <a:pt x="19431" y="149581"/>
                  <a:pt x="43358" y="173507"/>
                  <a:pt x="72923" y="173507"/>
                </a:cubicBezTo>
                <a:cubicBezTo>
                  <a:pt x="102489" y="173507"/>
                  <a:pt x="126416" y="149581"/>
                  <a:pt x="126416" y="120015"/>
                </a:cubicBezTo>
                <a:moveTo>
                  <a:pt x="126416" y="120015"/>
                </a:moveTo>
                <a:cubicBezTo>
                  <a:pt x="126416" y="149581"/>
                  <a:pt x="150343" y="173507"/>
                  <a:pt x="179908" y="173507"/>
                </a:cubicBezTo>
                <a:cubicBezTo>
                  <a:pt x="209474" y="173507"/>
                  <a:pt x="233401" y="149581"/>
                  <a:pt x="233401" y="120015"/>
                </a:cubicBezTo>
                <a:moveTo>
                  <a:pt x="233553" y="120015"/>
                </a:moveTo>
                <a:cubicBezTo>
                  <a:pt x="233553" y="149581"/>
                  <a:pt x="257480" y="173507"/>
                  <a:pt x="287045" y="173507"/>
                </a:cubicBezTo>
                <a:cubicBezTo>
                  <a:pt x="316611" y="173507"/>
                  <a:pt x="340538" y="149581"/>
                  <a:pt x="340538" y="120015"/>
                </a:cubicBezTo>
                <a:moveTo>
                  <a:pt x="340690" y="120015"/>
                </a:moveTo>
                <a:cubicBezTo>
                  <a:pt x="340690" y="149581"/>
                  <a:pt x="364617" y="173507"/>
                  <a:pt x="394183" y="173507"/>
                </a:cubicBezTo>
                <a:cubicBezTo>
                  <a:pt x="423748" y="173507"/>
                  <a:pt x="447675" y="149581"/>
                  <a:pt x="447675" y="120015"/>
                </a:cubicBezTo>
              </a:path>
            </a:pathLst>
          </a:custGeom>
          <a:noFill/>
          <a:ln w="25400">
            <a:solidFill>
              <a:schemeClr val="tx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182832" tIns="91416" rIns="182832" bIns="91416" numCol="1" anchor="t" anchorCtr="0" compatLnSpc="1">
            <a:prstTxWarp prst="textNoShape">
              <a:avLst/>
            </a:prstTxWarp>
          </a:bodyPr>
          <a:lstStyle/>
          <a:p>
            <a:endParaRPr lang="ru-UA" sz="7198"/>
          </a:p>
        </p:txBody>
      </p:sp>
      <p:grpSp>
        <p:nvGrpSpPr>
          <p:cNvPr id="120" name="Group 119">
            <a:extLst>
              <a:ext uri="{FF2B5EF4-FFF2-40B4-BE49-F238E27FC236}">
                <a16:creationId xmlns:a16="http://schemas.microsoft.com/office/drawing/2014/main" id="{2CEC7BAA-2A3D-4F79-6AB7-8AE5E9E0164A}"/>
              </a:ext>
            </a:extLst>
          </p:cNvPr>
          <p:cNvGrpSpPr/>
          <p:nvPr/>
        </p:nvGrpSpPr>
        <p:grpSpPr>
          <a:xfrm>
            <a:off x="12363304" y="10846958"/>
            <a:ext cx="3815470" cy="1342653"/>
            <a:chOff x="4443430" y="4425263"/>
            <a:chExt cx="2488311" cy="1342653"/>
          </a:xfrm>
        </p:grpSpPr>
        <p:sp>
          <p:nvSpPr>
            <p:cNvPr id="121" name="Textbox 200">
              <a:extLst>
                <a:ext uri="{FF2B5EF4-FFF2-40B4-BE49-F238E27FC236}">
                  <a16:creationId xmlns:a16="http://schemas.microsoft.com/office/drawing/2014/main" id="{723EFD41-C75D-962F-1FF5-E4BC85973954}"/>
                </a:ext>
              </a:extLst>
            </p:cNvPr>
            <p:cNvSpPr txBox="1"/>
            <p:nvPr/>
          </p:nvSpPr>
          <p:spPr>
            <a:xfrm flipH="1">
              <a:off x="4443430" y="4425263"/>
              <a:ext cx="2488310" cy="461665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 anchor="ctr">
              <a:spAutoFit/>
            </a:bodyPr>
            <a:lstStyle/>
            <a:p>
              <a:pPr marL="0" marR="0" lvl="0" indent="0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US" sz="2400" b="1" dirty="0">
                  <a:solidFill>
                    <a:schemeClr val="tx2">
                      <a:lumMod val="60000"/>
                      <a:lumOff val="40000"/>
                    </a:schemeClr>
                  </a:solidFill>
                  <a:latin typeface="+mj-lt"/>
                </a:rPr>
                <a:t>MAIN TITLE</a:t>
              </a:r>
              <a:endPara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chemeClr val="tx2">
                    <a:lumMod val="60000"/>
                    <a:lumOff val="40000"/>
                  </a:schemeClr>
                </a:solidFill>
                <a:effectLst/>
                <a:uLnTx/>
                <a:uFillTx/>
                <a:latin typeface="+mj-lt"/>
              </a:endParaRPr>
            </a:p>
          </p:txBody>
        </p:sp>
        <p:sp>
          <p:nvSpPr>
            <p:cNvPr id="122" name="Textbox 200">
              <a:extLst>
                <a:ext uri="{FF2B5EF4-FFF2-40B4-BE49-F238E27FC236}">
                  <a16:creationId xmlns:a16="http://schemas.microsoft.com/office/drawing/2014/main" id="{F29C43CB-58DF-C7DF-341B-518F105B2AE6}"/>
                </a:ext>
              </a:extLst>
            </p:cNvPr>
            <p:cNvSpPr txBox="1"/>
            <p:nvPr/>
          </p:nvSpPr>
          <p:spPr>
            <a:xfrm flipH="1">
              <a:off x="4443430" y="4794253"/>
              <a:ext cx="2488310" cy="369332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 anchor="ctr">
              <a:spAutoFit/>
            </a:bodyPr>
            <a:lstStyle/>
            <a:p>
              <a:pPr marL="0" marR="0" lvl="0" indent="0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i="0" u="none" strike="noStrike" kern="1200" cap="none" spc="0" normalizeH="0" baseline="0" noProof="0" dirty="0">
                  <a:ln>
                    <a:noFill/>
                  </a:ln>
                  <a:solidFill>
                    <a:schemeClr val="accent5"/>
                  </a:solidFill>
                  <a:effectLst/>
                  <a:uLnTx/>
                  <a:uFillTx/>
                  <a:latin typeface="+mj-lt"/>
                </a:rPr>
                <a:t>SUBTITLE</a:t>
              </a:r>
              <a:endParaRPr kumimoji="0" lang="en-US" sz="1400" i="0" u="none" strike="noStrike" kern="1200" cap="none" spc="0" normalizeH="0" baseline="0" noProof="0" dirty="0">
                <a:ln>
                  <a:noFill/>
                </a:ln>
                <a:solidFill>
                  <a:schemeClr val="accent5"/>
                </a:solidFill>
                <a:effectLst/>
                <a:uLnTx/>
                <a:uFillTx/>
                <a:latin typeface="+mj-lt"/>
              </a:endParaRPr>
            </a:p>
          </p:txBody>
        </p:sp>
        <p:sp>
          <p:nvSpPr>
            <p:cNvPr id="123" name="Textbox 200">
              <a:extLst>
                <a:ext uri="{FF2B5EF4-FFF2-40B4-BE49-F238E27FC236}">
                  <a16:creationId xmlns:a16="http://schemas.microsoft.com/office/drawing/2014/main" id="{0364293C-F623-2FCB-B178-3EEA235270D6}"/>
                </a:ext>
              </a:extLst>
            </p:cNvPr>
            <p:cNvSpPr txBox="1"/>
            <p:nvPr/>
          </p:nvSpPr>
          <p:spPr>
            <a:xfrm flipH="1">
              <a:off x="4443430" y="5183141"/>
              <a:ext cx="2488311" cy="584775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 anchor="t">
              <a:spAutoFit/>
            </a:bodyPr>
            <a:lstStyle/>
            <a:p>
              <a:pPr>
                <a:defRPr/>
              </a:pPr>
              <a:r>
                <a:rPr kumimoji="0" lang="vi-VN" sz="16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2">
                      <a:lumMod val="60000"/>
                      <a:lumOff val="40000"/>
                    </a:schemeClr>
                  </a:solidFill>
                  <a:effectLst/>
                  <a:uLnTx/>
                  <a:uFillTx/>
                  <a:ea typeface="+mn-ea"/>
                  <a:cs typeface="+mn-cs"/>
                </a:rPr>
                <a:t>Lorem ipsum dolor sit amet, consectetuer adipiscing elit. Maecenas.</a:t>
              </a: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chemeClr val="tx2">
                    <a:lumMod val="60000"/>
                    <a:lumOff val="40000"/>
                  </a:schemeClr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</p:grpSp>
      <p:grpSp>
        <p:nvGrpSpPr>
          <p:cNvPr id="124" name="Group 123">
            <a:extLst>
              <a:ext uri="{FF2B5EF4-FFF2-40B4-BE49-F238E27FC236}">
                <a16:creationId xmlns:a16="http://schemas.microsoft.com/office/drawing/2014/main" id="{BD1E3843-FE7A-09F6-7E98-CC150E65019B}"/>
              </a:ext>
            </a:extLst>
          </p:cNvPr>
          <p:cNvGrpSpPr/>
          <p:nvPr/>
        </p:nvGrpSpPr>
        <p:grpSpPr>
          <a:xfrm>
            <a:off x="15674082" y="8931173"/>
            <a:ext cx="3815470" cy="1342653"/>
            <a:chOff x="4443430" y="4425263"/>
            <a:chExt cx="2488311" cy="1342653"/>
          </a:xfrm>
        </p:grpSpPr>
        <p:sp>
          <p:nvSpPr>
            <p:cNvPr id="125" name="Textbox 200">
              <a:extLst>
                <a:ext uri="{FF2B5EF4-FFF2-40B4-BE49-F238E27FC236}">
                  <a16:creationId xmlns:a16="http://schemas.microsoft.com/office/drawing/2014/main" id="{5D425BB5-DF4F-0474-5405-6C0A66BE1A38}"/>
                </a:ext>
              </a:extLst>
            </p:cNvPr>
            <p:cNvSpPr txBox="1"/>
            <p:nvPr/>
          </p:nvSpPr>
          <p:spPr>
            <a:xfrm flipH="1">
              <a:off x="4443430" y="4425263"/>
              <a:ext cx="2488310" cy="461665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 anchor="ctr">
              <a:spAutoFit/>
            </a:bodyPr>
            <a:lstStyle/>
            <a:p>
              <a:pPr marL="0" marR="0" lvl="0" indent="0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US" sz="2400" b="1" dirty="0">
                  <a:solidFill>
                    <a:schemeClr val="tx2">
                      <a:lumMod val="60000"/>
                      <a:lumOff val="40000"/>
                    </a:schemeClr>
                  </a:solidFill>
                  <a:latin typeface="+mj-lt"/>
                </a:rPr>
                <a:t>MAIN TITLE</a:t>
              </a:r>
              <a:endPara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chemeClr val="tx2">
                    <a:lumMod val="60000"/>
                    <a:lumOff val="40000"/>
                  </a:schemeClr>
                </a:solidFill>
                <a:effectLst/>
                <a:uLnTx/>
                <a:uFillTx/>
                <a:latin typeface="+mj-lt"/>
              </a:endParaRPr>
            </a:p>
          </p:txBody>
        </p:sp>
        <p:sp>
          <p:nvSpPr>
            <p:cNvPr id="126" name="Textbox 200">
              <a:extLst>
                <a:ext uri="{FF2B5EF4-FFF2-40B4-BE49-F238E27FC236}">
                  <a16:creationId xmlns:a16="http://schemas.microsoft.com/office/drawing/2014/main" id="{0FFD2B1E-C7BC-2B52-EB6E-D6A5B753DA29}"/>
                </a:ext>
              </a:extLst>
            </p:cNvPr>
            <p:cNvSpPr txBox="1"/>
            <p:nvPr/>
          </p:nvSpPr>
          <p:spPr>
            <a:xfrm flipH="1">
              <a:off x="4443430" y="4794253"/>
              <a:ext cx="2488310" cy="369332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 anchor="ctr">
              <a:spAutoFit/>
            </a:bodyPr>
            <a:lstStyle/>
            <a:p>
              <a:pPr marL="0" marR="0" lvl="0" indent="0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i="0" u="none" strike="noStrike" kern="1200" cap="none" spc="0" normalizeH="0" baseline="0" noProof="0" dirty="0">
                  <a:ln>
                    <a:noFill/>
                  </a:ln>
                  <a:solidFill>
                    <a:schemeClr val="accent4"/>
                  </a:solidFill>
                  <a:effectLst/>
                  <a:uLnTx/>
                  <a:uFillTx/>
                  <a:latin typeface="+mj-lt"/>
                </a:rPr>
                <a:t>SUBTITLE</a:t>
              </a:r>
              <a:endParaRPr kumimoji="0" lang="en-US" sz="1400" i="0" u="none" strike="noStrike" kern="1200" cap="none" spc="0" normalizeH="0" baseline="0" noProof="0" dirty="0">
                <a:ln>
                  <a:noFill/>
                </a:ln>
                <a:solidFill>
                  <a:schemeClr val="accent4"/>
                </a:solidFill>
                <a:effectLst/>
                <a:uLnTx/>
                <a:uFillTx/>
                <a:latin typeface="+mj-lt"/>
              </a:endParaRPr>
            </a:p>
          </p:txBody>
        </p:sp>
        <p:sp>
          <p:nvSpPr>
            <p:cNvPr id="127" name="Textbox 200">
              <a:extLst>
                <a:ext uri="{FF2B5EF4-FFF2-40B4-BE49-F238E27FC236}">
                  <a16:creationId xmlns:a16="http://schemas.microsoft.com/office/drawing/2014/main" id="{7F2D1564-EE0F-009C-F665-193ADBDF5DF2}"/>
                </a:ext>
              </a:extLst>
            </p:cNvPr>
            <p:cNvSpPr txBox="1"/>
            <p:nvPr/>
          </p:nvSpPr>
          <p:spPr>
            <a:xfrm flipH="1">
              <a:off x="4443430" y="5183141"/>
              <a:ext cx="2488311" cy="584775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 anchor="t">
              <a:spAutoFit/>
            </a:bodyPr>
            <a:lstStyle/>
            <a:p>
              <a:pPr>
                <a:defRPr/>
              </a:pPr>
              <a:r>
                <a:rPr kumimoji="0" lang="vi-VN" sz="16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2">
                      <a:lumMod val="60000"/>
                      <a:lumOff val="40000"/>
                    </a:schemeClr>
                  </a:solidFill>
                  <a:effectLst/>
                  <a:uLnTx/>
                  <a:uFillTx/>
                  <a:ea typeface="+mn-ea"/>
                  <a:cs typeface="+mn-cs"/>
                </a:rPr>
                <a:t>Lorem ipsum dolor sit amet, consectetuer adipiscing elit. Maecenas</a:t>
              </a:r>
              <a:r>
                <a: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2">
                      <a:lumMod val="60000"/>
                      <a:lumOff val="40000"/>
                    </a:schemeClr>
                  </a:solidFill>
                  <a:effectLst/>
                  <a:uLnTx/>
                  <a:uFillTx/>
                  <a:ea typeface="+mn-ea"/>
                  <a:cs typeface="+mn-cs"/>
                </a:rPr>
                <a:t>.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622931180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250" advClick="0" advTm="2000">
        <p14:pan dir="u"/>
      </p:transition>
    </mc:Choice>
    <mc:Fallback>
      <p:transition spd="slow" advClick="0" advTm="2000">
        <p:fade/>
      </p:transition>
    </mc:Fallback>
  </mc:AlternateContent>
  <mc:AlternateContent xmlns:mc="http://schemas.openxmlformats.org/markup-compatibility/2006">
    <mc:Choice xmlns:p14="http://schemas.microsoft.com/office/powerpoint/2010/main"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16" presetClass="entr" presetSubtype="37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outVertical)">
                                          <p:cBhvr>
                                            <p:cTn id="7" dur="500"/>
                                            <p:tgtEl>
                                              <p:spTgt spid="1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" presetID="2" presetClass="entr" presetSubtype="8" fill="hold" nodeType="withEffect" p14:presetBounceEnd="65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5000">
                                          <p:cBhvr additive="base">
                                            <p:cTn id="10" dur="15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5000">
                                          <p:cBhvr additive="base">
                                            <p:cTn id="11" dur="15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" presetID="12" presetClass="entr" presetSubtype="8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4" dur="750"/>
                                            <p:tgtEl>
                                              <p:spTgt spid="6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-#ppt_w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right)">
                                          <p:cBhvr>
                                            <p:cTn id="15" dur="750"/>
                                            <p:tgtEl>
                                              <p:spTgt spid="6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" presetID="12" presetClass="entr" presetSubtype="8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8" dur="750"/>
                                            <p:tgtEl>
                                              <p:spTgt spid="7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-#ppt_w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right)">
                                          <p:cBhvr>
                                            <p:cTn id="19" dur="750"/>
                                            <p:tgtEl>
                                              <p:spTgt spid="7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" presetID="12" presetClass="entr" presetSubtype="8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2" dur="750"/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-#ppt_w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right)">
                                          <p:cBhvr>
                                            <p:cTn id="23" dur="750"/>
                                            <p:tgtEl>
                                              <p:spTgt spid="10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4" presetID="12" presetClass="entr" presetSubtype="8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6" dur="750"/>
                                            <p:tgtEl>
                                              <p:spTgt spid="10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-#ppt_w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right)">
                                          <p:cBhvr>
                                            <p:cTn id="27" dur="750"/>
                                            <p:tgtEl>
                                              <p:spTgt spid="10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8" presetID="12" presetClass="entr" presetSubtype="8" fill="hold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0" dur="750"/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-#ppt_w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right)">
                                          <p:cBhvr>
                                            <p:cTn id="31" dur="750"/>
                                            <p:tgtEl>
                                              <p:spTgt spid="9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2" presetID="2" presetClass="entr" presetSubtype="2" decel="10000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4" dur="1000" fill="hold"/>
                                            <p:tgtEl>
                                              <p:spTgt spid="6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5" dur="1000" fill="hold"/>
                                            <p:tgtEl>
                                              <p:spTgt spid="6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6" presetID="2" presetClass="entr" presetSubtype="2" decel="10000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8" dur="1000" fill="hold"/>
                                            <p:tgtEl>
                                              <p:spTgt spid="8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9" dur="1000" fill="hold"/>
                                            <p:tgtEl>
                                              <p:spTgt spid="8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0" presetID="2" presetClass="entr" presetSubtype="2" decel="10000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2" dur="1000" fill="hold"/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3" dur="1000" fill="hold"/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4" presetID="2" presetClass="entr" presetSubtype="2" decel="100000" fill="hold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6" dur="1000" fill="hold"/>
                                            <p:tgtEl>
                                              <p:spTgt spid="1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7" dur="1000" fill="hold"/>
                                            <p:tgtEl>
                                              <p:spTgt spid="1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8" presetID="2" presetClass="entr" presetSubtype="2" decel="100000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0" dur="1000" fill="hold"/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1" dur="1000" fill="hold"/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2" presetID="22" presetClass="entr" presetSubtype="2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54" dur="500"/>
                                            <p:tgtEl>
                                              <p:spTgt spid="6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5" presetID="6" presetClass="emph" presetSubtype="0" autoRev="1" fill="hold" grpId="1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Scale>
                                          <p:cBhvr>
                                            <p:cTn id="56" dur="500" fill="hold"/>
                                            <p:tgtEl>
                                              <p:spTgt spid="69"/>
                                            </p:tgtEl>
                                          </p:cBhvr>
                                          <p:by x="120000" y="12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7" presetID="22" presetClass="entr" presetSubtype="2" fill="hold" grpId="0" nodeType="withEffect">
                                      <p:stCondLst>
                                        <p:cond delay="175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59" dur="500"/>
                                            <p:tgtEl>
                                              <p:spTgt spid="11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0" presetID="6" presetClass="emph" presetSubtype="0" autoRev="1" fill="hold" grpId="1" nodeType="withEffect">
                                      <p:stCondLst>
                                        <p:cond delay="1750"/>
                                      </p:stCondLst>
                                      <p:childTnLst>
                                        <p:animScale>
                                          <p:cBhvr>
                                            <p:cTn id="61" dur="500" fill="hold"/>
                                            <p:tgtEl>
                                              <p:spTgt spid="119"/>
                                            </p:tgtEl>
                                          </p:cBhvr>
                                          <p:by x="120000" y="12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62" presetID="22" presetClass="entr" presetSubtype="2" fill="hold" grpId="0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64" dur="500"/>
                                            <p:tgtEl>
                                              <p:spTgt spid="11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5" presetID="6" presetClass="emph" presetSubtype="0" autoRev="1" fill="hold" grpId="1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animScale>
                                          <p:cBhvr>
                                            <p:cTn id="66" dur="500" fill="hold"/>
                                            <p:tgtEl>
                                              <p:spTgt spid="117"/>
                                            </p:tgtEl>
                                          </p:cBhvr>
                                          <p:by x="120000" y="12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67" presetID="22" presetClass="entr" presetSubtype="2" fill="hold" grpId="0" nodeType="withEffect">
                                      <p:stCondLst>
                                        <p:cond delay="2250"/>
                                      </p:stCondLst>
                                      <p:childTnLst>
                                        <p:set>
                                          <p:cBhvr>
                                            <p:cTn id="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69" dur="500"/>
                                            <p:tgtEl>
                                              <p:spTgt spid="11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0" presetID="6" presetClass="emph" presetSubtype="0" autoRev="1" fill="hold" grpId="1" nodeType="withEffect">
                                      <p:stCondLst>
                                        <p:cond delay="2250"/>
                                      </p:stCondLst>
                                      <p:childTnLst>
                                        <p:animScale>
                                          <p:cBhvr>
                                            <p:cTn id="71" dur="500" fill="hold"/>
                                            <p:tgtEl>
                                              <p:spTgt spid="118"/>
                                            </p:tgtEl>
                                          </p:cBhvr>
                                          <p:by x="120000" y="12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2" presetID="22" presetClass="entr" presetSubtype="2" fill="hold" grpId="0" nodeType="withEffect">
                                      <p:stCondLst>
                                        <p:cond delay="2500"/>
                                      </p:stCondLst>
                                      <p:childTnLst>
                                        <p:set>
                                          <p:cBhvr>
                                            <p:cTn id="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74" dur="500"/>
                                            <p:tgtEl>
                                              <p:spTgt spid="11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5" presetID="6" presetClass="emph" presetSubtype="0" autoRev="1" fill="hold" grpId="1" nodeType="withEffect">
                                      <p:stCondLst>
                                        <p:cond delay="2500"/>
                                      </p:stCondLst>
                                      <p:childTnLst>
                                        <p:animScale>
                                          <p:cBhvr>
                                            <p:cTn id="76" dur="500" fill="hold"/>
                                            <p:tgtEl>
                                              <p:spTgt spid="116"/>
                                            </p:tgtEl>
                                          </p:cBhvr>
                                          <p:by x="120000" y="12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7" presetID="12" presetClass="entr" presetSubtype="8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9" dur="500"/>
                                            <p:tgtEl>
                                              <p:spTgt spid="6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-#ppt_w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right)">
                                          <p:cBhvr>
                                            <p:cTn id="80" dur="500"/>
                                            <p:tgtEl>
                                              <p:spTgt spid="6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1" presetID="12" presetClass="entr" presetSubtype="8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8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3" dur="500"/>
                                            <p:tgtEl>
                                              <p:spTgt spid="7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-#ppt_w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right)">
                                          <p:cBhvr>
                                            <p:cTn id="84" dur="500"/>
                                            <p:tgtEl>
                                              <p:spTgt spid="7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5" presetID="12" presetClass="entr" presetSubtype="8" fill="hold" grpId="0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8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7" dur="500"/>
                                            <p:tgtEl>
                                              <p:spTgt spid="10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-#ppt_w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right)">
                                          <p:cBhvr>
                                            <p:cTn id="88" dur="500"/>
                                            <p:tgtEl>
                                              <p:spTgt spid="10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9" presetID="12" presetClass="entr" presetSubtype="8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1" dur="500"/>
                                            <p:tgtEl>
                                              <p:spTgt spid="10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-#ppt_w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right)">
                                          <p:cBhvr>
                                            <p:cTn id="92" dur="500"/>
                                            <p:tgtEl>
                                              <p:spTgt spid="10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3" presetID="12" presetClass="entr" presetSubtype="8" fill="hold" grpId="0" nodeType="withEffect">
                                      <p:stCondLst>
                                        <p:cond delay="1750"/>
                                      </p:stCondLst>
                                      <p:childTnLst>
                                        <p:set>
                                          <p:cBhvr>
                                            <p:cTn id="9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5" dur="500"/>
                                            <p:tgtEl>
                                              <p:spTgt spid="9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-#ppt_w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right)">
                                          <p:cBhvr>
                                            <p:cTn id="96" dur="500"/>
                                            <p:tgtEl>
                                              <p:spTgt spid="9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7" presetID="2" presetClass="entr" presetSubtype="8" fill="hold" grpId="0" nodeType="withEffect" p14:presetBounceEnd="65000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9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5000">
                                          <p:cBhvr additive="base">
                                            <p:cTn id="99" dur="15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5000">
                                          <p:cBhvr additive="base">
                                            <p:cTn id="100" dur="15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1" presetID="16" presetClass="entr" presetSubtype="37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outVertical)">
                                          <p:cBhvr>
                                            <p:cTn id="103" dur="500"/>
                                            <p:tgtEl>
                                              <p:spTgt spid="1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4" presetID="42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06" dur="1000"/>
                                            <p:tgtEl>
                                              <p:spTgt spid="21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07" dur="10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8" dur="10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9" presetID="42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11" dur="1000"/>
                                            <p:tgtEl>
                                              <p:spTgt spid="20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12" dur="10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3" dur="10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4" presetID="42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16" dur="1000"/>
                                            <p:tgtEl>
                                              <p:spTgt spid="22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17" dur="10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8" dur="10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9" presetID="42" presetClass="entr" presetSubtype="0" fill="hold" grpId="0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1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21" dur="1000"/>
                                            <p:tgtEl>
                                              <p:spTgt spid="54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22" dur="1000" fill="hold"/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3" dur="1000" fill="hold"/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4" presetID="2" presetClass="entr" presetSubtype="8" fill="hold" grpId="0" nodeType="withEffect" p14:presetBounceEnd="65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5000">
                                          <p:cBhvr additive="base">
                                            <p:cTn id="126" dur="20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5000">
                                          <p:cBhvr additive="base">
                                            <p:cTn id="127" dur="20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8" presetID="22" presetClass="entr" presetSubtype="8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30" dur="750"/>
                                            <p:tgtEl>
                                              <p:spTgt spid="5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1" presetID="22" presetClass="entr" presetSubtype="8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33" dur="1000"/>
                                            <p:tgtEl>
                                              <p:spTgt spid="7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4" presetID="22" presetClass="entr" presetSubtype="8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36" dur="1250"/>
                                            <p:tgtEl>
                                              <p:spTgt spid="10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7" presetID="22" presetClass="entr" presetSubtype="8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39" dur="1500"/>
                                            <p:tgtEl>
                                              <p:spTgt spid="9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0" presetID="22" presetClass="entr" presetSubtype="8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42" dur="1750"/>
                                            <p:tgtEl>
                                              <p:spTgt spid="8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3" presetID="14" presetClass="entr" presetSubtype="10" fill="hold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1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randombar(horizontal)">
                                          <p:cBhvr>
                                            <p:cTn id="145" dur="1000"/>
                                            <p:tgtEl>
                                              <p:spTgt spid="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3" grpId="0"/>
          <p:bldP spid="14" grpId="0" animBg="1"/>
          <p:bldP spid="18" grpId="0"/>
          <p:bldP spid="19" grpId="0"/>
          <p:bldP spid="20" grpId="0" animBg="1"/>
          <p:bldP spid="21" grpId="0" animBg="1"/>
          <p:bldP spid="22" grpId="0" animBg="1"/>
          <p:bldP spid="54" grpId="0" animBg="1"/>
          <p:bldP spid="61" grpId="0" animBg="1"/>
          <p:bldP spid="69" grpId="0" animBg="1"/>
          <p:bldP spid="69" grpId="1" animBg="1"/>
          <p:bldP spid="76" grpId="0" animBg="1"/>
          <p:bldP spid="90" grpId="0" animBg="1"/>
          <p:bldP spid="100" grpId="0" animBg="1"/>
          <p:bldP spid="108" grpId="0" animBg="1"/>
          <p:bldP spid="116" grpId="0" animBg="1"/>
          <p:bldP spid="116" grpId="1" animBg="1"/>
          <p:bldP spid="117" grpId="0" animBg="1"/>
          <p:bldP spid="117" grpId="1" animBg="1"/>
          <p:bldP spid="118" grpId="0" animBg="1"/>
          <p:bldP spid="118" grpId="1" animBg="1"/>
          <p:bldP spid="119" grpId="0" animBg="1"/>
          <p:bldP spid="119" grpId="1" animBg="1"/>
        </p:bldLst>
      </p:timing>
    </mc:Choice>
    <mc:Fallback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16" presetClass="entr" presetSubtype="37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outVertical)">
                                          <p:cBhvr>
                                            <p:cTn id="7" dur="500"/>
                                            <p:tgtEl>
                                              <p:spTgt spid="1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" presetID="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" dur="15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1" dur="15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" presetID="12" presetClass="entr" presetSubtype="8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4" dur="750"/>
                                            <p:tgtEl>
                                              <p:spTgt spid="6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-#ppt_w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right)">
                                          <p:cBhvr>
                                            <p:cTn id="15" dur="750"/>
                                            <p:tgtEl>
                                              <p:spTgt spid="6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" presetID="12" presetClass="entr" presetSubtype="8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8" dur="750"/>
                                            <p:tgtEl>
                                              <p:spTgt spid="7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-#ppt_w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right)">
                                          <p:cBhvr>
                                            <p:cTn id="19" dur="750"/>
                                            <p:tgtEl>
                                              <p:spTgt spid="7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" presetID="12" presetClass="entr" presetSubtype="8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2" dur="750"/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-#ppt_w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right)">
                                          <p:cBhvr>
                                            <p:cTn id="23" dur="750"/>
                                            <p:tgtEl>
                                              <p:spTgt spid="10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4" presetID="12" presetClass="entr" presetSubtype="8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6" dur="750"/>
                                            <p:tgtEl>
                                              <p:spTgt spid="10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-#ppt_w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right)">
                                          <p:cBhvr>
                                            <p:cTn id="27" dur="750"/>
                                            <p:tgtEl>
                                              <p:spTgt spid="10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8" presetID="12" presetClass="entr" presetSubtype="8" fill="hold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0" dur="750"/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-#ppt_w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right)">
                                          <p:cBhvr>
                                            <p:cTn id="31" dur="750"/>
                                            <p:tgtEl>
                                              <p:spTgt spid="9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2" presetID="2" presetClass="entr" presetSubtype="2" decel="10000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4" dur="1000" fill="hold"/>
                                            <p:tgtEl>
                                              <p:spTgt spid="6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5" dur="1000" fill="hold"/>
                                            <p:tgtEl>
                                              <p:spTgt spid="6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6" presetID="2" presetClass="entr" presetSubtype="2" decel="10000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8" dur="1000" fill="hold"/>
                                            <p:tgtEl>
                                              <p:spTgt spid="8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9" dur="1000" fill="hold"/>
                                            <p:tgtEl>
                                              <p:spTgt spid="8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0" presetID="2" presetClass="entr" presetSubtype="2" decel="10000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2" dur="1000" fill="hold"/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3" dur="1000" fill="hold"/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4" presetID="2" presetClass="entr" presetSubtype="2" decel="100000" fill="hold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6" dur="1000" fill="hold"/>
                                            <p:tgtEl>
                                              <p:spTgt spid="1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7" dur="1000" fill="hold"/>
                                            <p:tgtEl>
                                              <p:spTgt spid="1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8" presetID="2" presetClass="entr" presetSubtype="2" decel="100000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0" dur="1000" fill="hold"/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1" dur="1000" fill="hold"/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2" presetID="22" presetClass="entr" presetSubtype="2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54" dur="500"/>
                                            <p:tgtEl>
                                              <p:spTgt spid="6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5" presetID="6" presetClass="emph" presetSubtype="0" autoRev="1" fill="hold" grpId="1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Scale>
                                          <p:cBhvr>
                                            <p:cTn id="56" dur="500" fill="hold"/>
                                            <p:tgtEl>
                                              <p:spTgt spid="69"/>
                                            </p:tgtEl>
                                          </p:cBhvr>
                                          <p:by x="120000" y="12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7" presetID="22" presetClass="entr" presetSubtype="2" fill="hold" grpId="0" nodeType="withEffect">
                                      <p:stCondLst>
                                        <p:cond delay="175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59" dur="500"/>
                                            <p:tgtEl>
                                              <p:spTgt spid="11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0" presetID="6" presetClass="emph" presetSubtype="0" autoRev="1" fill="hold" grpId="1" nodeType="withEffect">
                                      <p:stCondLst>
                                        <p:cond delay="1750"/>
                                      </p:stCondLst>
                                      <p:childTnLst>
                                        <p:animScale>
                                          <p:cBhvr>
                                            <p:cTn id="61" dur="500" fill="hold"/>
                                            <p:tgtEl>
                                              <p:spTgt spid="119"/>
                                            </p:tgtEl>
                                          </p:cBhvr>
                                          <p:by x="120000" y="12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62" presetID="22" presetClass="entr" presetSubtype="2" fill="hold" grpId="0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64" dur="500"/>
                                            <p:tgtEl>
                                              <p:spTgt spid="11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5" presetID="6" presetClass="emph" presetSubtype="0" autoRev="1" fill="hold" grpId="1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animScale>
                                          <p:cBhvr>
                                            <p:cTn id="66" dur="500" fill="hold"/>
                                            <p:tgtEl>
                                              <p:spTgt spid="117"/>
                                            </p:tgtEl>
                                          </p:cBhvr>
                                          <p:by x="120000" y="12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67" presetID="22" presetClass="entr" presetSubtype="2" fill="hold" grpId="0" nodeType="withEffect">
                                      <p:stCondLst>
                                        <p:cond delay="2250"/>
                                      </p:stCondLst>
                                      <p:childTnLst>
                                        <p:set>
                                          <p:cBhvr>
                                            <p:cTn id="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69" dur="500"/>
                                            <p:tgtEl>
                                              <p:spTgt spid="11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0" presetID="6" presetClass="emph" presetSubtype="0" autoRev="1" fill="hold" grpId="1" nodeType="withEffect">
                                      <p:stCondLst>
                                        <p:cond delay="2250"/>
                                      </p:stCondLst>
                                      <p:childTnLst>
                                        <p:animScale>
                                          <p:cBhvr>
                                            <p:cTn id="71" dur="500" fill="hold"/>
                                            <p:tgtEl>
                                              <p:spTgt spid="118"/>
                                            </p:tgtEl>
                                          </p:cBhvr>
                                          <p:by x="120000" y="12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2" presetID="22" presetClass="entr" presetSubtype="2" fill="hold" grpId="0" nodeType="withEffect">
                                      <p:stCondLst>
                                        <p:cond delay="2500"/>
                                      </p:stCondLst>
                                      <p:childTnLst>
                                        <p:set>
                                          <p:cBhvr>
                                            <p:cTn id="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74" dur="500"/>
                                            <p:tgtEl>
                                              <p:spTgt spid="11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5" presetID="6" presetClass="emph" presetSubtype="0" autoRev="1" fill="hold" grpId="1" nodeType="withEffect">
                                      <p:stCondLst>
                                        <p:cond delay="2500"/>
                                      </p:stCondLst>
                                      <p:childTnLst>
                                        <p:animScale>
                                          <p:cBhvr>
                                            <p:cTn id="76" dur="500" fill="hold"/>
                                            <p:tgtEl>
                                              <p:spTgt spid="116"/>
                                            </p:tgtEl>
                                          </p:cBhvr>
                                          <p:by x="120000" y="12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7" presetID="12" presetClass="entr" presetSubtype="8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9" dur="500"/>
                                            <p:tgtEl>
                                              <p:spTgt spid="6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-#ppt_w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right)">
                                          <p:cBhvr>
                                            <p:cTn id="80" dur="500"/>
                                            <p:tgtEl>
                                              <p:spTgt spid="6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1" presetID="12" presetClass="entr" presetSubtype="8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8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3" dur="500"/>
                                            <p:tgtEl>
                                              <p:spTgt spid="7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-#ppt_w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right)">
                                          <p:cBhvr>
                                            <p:cTn id="84" dur="500"/>
                                            <p:tgtEl>
                                              <p:spTgt spid="7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5" presetID="12" presetClass="entr" presetSubtype="8" fill="hold" grpId="0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8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7" dur="500"/>
                                            <p:tgtEl>
                                              <p:spTgt spid="10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-#ppt_w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right)">
                                          <p:cBhvr>
                                            <p:cTn id="88" dur="500"/>
                                            <p:tgtEl>
                                              <p:spTgt spid="10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9" presetID="12" presetClass="entr" presetSubtype="8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1" dur="500"/>
                                            <p:tgtEl>
                                              <p:spTgt spid="10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-#ppt_w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right)">
                                          <p:cBhvr>
                                            <p:cTn id="92" dur="500"/>
                                            <p:tgtEl>
                                              <p:spTgt spid="10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3" presetID="12" presetClass="entr" presetSubtype="8" fill="hold" grpId="0" nodeType="withEffect">
                                      <p:stCondLst>
                                        <p:cond delay="1750"/>
                                      </p:stCondLst>
                                      <p:childTnLst>
                                        <p:set>
                                          <p:cBhvr>
                                            <p:cTn id="9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5" dur="500"/>
                                            <p:tgtEl>
                                              <p:spTgt spid="9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-#ppt_w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right)">
                                          <p:cBhvr>
                                            <p:cTn id="96" dur="500"/>
                                            <p:tgtEl>
                                              <p:spTgt spid="9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7" presetID="2" presetClass="entr" presetSubtype="8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9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9" dur="15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0" dur="15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1" presetID="16" presetClass="entr" presetSubtype="37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outVertical)">
                                          <p:cBhvr>
                                            <p:cTn id="103" dur="500"/>
                                            <p:tgtEl>
                                              <p:spTgt spid="1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4" presetID="42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06" dur="1000"/>
                                            <p:tgtEl>
                                              <p:spTgt spid="21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07" dur="10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8" dur="10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9" presetID="42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11" dur="1000"/>
                                            <p:tgtEl>
                                              <p:spTgt spid="20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12" dur="10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3" dur="10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4" presetID="42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16" dur="1000"/>
                                            <p:tgtEl>
                                              <p:spTgt spid="22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17" dur="10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8" dur="10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9" presetID="42" presetClass="entr" presetSubtype="0" fill="hold" grpId="0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1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21" dur="1000"/>
                                            <p:tgtEl>
                                              <p:spTgt spid="54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22" dur="1000" fill="hold"/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3" dur="1000" fill="hold"/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4" presetID="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26" dur="20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7" dur="20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8" presetID="22" presetClass="entr" presetSubtype="8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30" dur="750"/>
                                            <p:tgtEl>
                                              <p:spTgt spid="5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1" presetID="22" presetClass="entr" presetSubtype="8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33" dur="1000"/>
                                            <p:tgtEl>
                                              <p:spTgt spid="7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4" presetID="22" presetClass="entr" presetSubtype="8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36" dur="1250"/>
                                            <p:tgtEl>
                                              <p:spTgt spid="10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7" presetID="22" presetClass="entr" presetSubtype="8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39" dur="1500"/>
                                            <p:tgtEl>
                                              <p:spTgt spid="9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0" presetID="22" presetClass="entr" presetSubtype="8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42" dur="1750"/>
                                            <p:tgtEl>
                                              <p:spTgt spid="8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3" presetID="14" presetClass="entr" presetSubtype="10" fill="hold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1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randombar(horizontal)">
                                          <p:cBhvr>
                                            <p:cTn id="145" dur="1000"/>
                                            <p:tgtEl>
                                              <p:spTgt spid="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3" grpId="0"/>
          <p:bldP spid="14" grpId="0" animBg="1"/>
          <p:bldP spid="18" grpId="0"/>
          <p:bldP spid="19" grpId="0"/>
          <p:bldP spid="20" grpId="0" animBg="1"/>
          <p:bldP spid="21" grpId="0" animBg="1"/>
          <p:bldP spid="22" grpId="0" animBg="1"/>
          <p:bldP spid="54" grpId="0" animBg="1"/>
          <p:bldP spid="61" grpId="0" animBg="1"/>
          <p:bldP spid="69" grpId="0" animBg="1"/>
          <p:bldP spid="69" grpId="1" animBg="1"/>
          <p:bldP spid="76" grpId="0" animBg="1"/>
          <p:bldP spid="90" grpId="0" animBg="1"/>
          <p:bldP spid="100" grpId="0" animBg="1"/>
          <p:bldP spid="108" grpId="0" animBg="1"/>
          <p:bldP spid="116" grpId="0" animBg="1"/>
          <p:bldP spid="116" grpId="1" animBg="1"/>
          <p:bldP spid="117" grpId="0" animBg="1"/>
          <p:bldP spid="117" grpId="1" animBg="1"/>
          <p:bldP spid="118" grpId="0" animBg="1"/>
          <p:bldP spid="118" grpId="1" animBg="1"/>
          <p:bldP spid="119" grpId="0" animBg="1"/>
          <p:bldP spid="119" grpId="1" animBg="1"/>
        </p:bldLst>
      </p:timing>
    </mc:Fallback>
  </mc:AlternateContent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>
            <a:lumMod val="20000"/>
            <a:lumOff val="8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6AD3E78-F75D-B51C-58CE-45C188E3421F}"/>
              </a:ext>
            </a:extLst>
          </p:cNvPr>
          <p:cNvGrpSpPr/>
          <p:nvPr/>
        </p:nvGrpSpPr>
        <p:grpSpPr>
          <a:xfrm>
            <a:off x="1587086" y="662014"/>
            <a:ext cx="20187742" cy="12493546"/>
            <a:chOff x="1587086" y="662014"/>
            <a:chExt cx="20187742" cy="12493546"/>
          </a:xfrm>
          <a:solidFill>
            <a:schemeClr val="tx1">
              <a:lumMod val="20000"/>
              <a:lumOff val="80000"/>
            </a:schemeClr>
          </a:solidFill>
        </p:grpSpPr>
        <p:sp>
          <p:nvSpPr>
            <p:cNvPr id="26" name="Greenland">
              <a:extLst>
                <a:ext uri="{FF2B5EF4-FFF2-40B4-BE49-F238E27FC236}">
                  <a16:creationId xmlns:a16="http://schemas.microsoft.com/office/drawing/2014/main" id="{4E6E8B5B-2E34-1F3A-C0D1-713D95BB296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583102" y="662014"/>
              <a:ext cx="3282095" cy="4777132"/>
            </a:xfrm>
            <a:custGeom>
              <a:avLst/>
              <a:gdLst>
                <a:gd name="T0" fmla="*/ 1468688 w 418"/>
                <a:gd name="T1" fmla="*/ 573719 h 608"/>
                <a:gd name="T2" fmla="*/ 1445126 w 418"/>
                <a:gd name="T3" fmla="*/ 656241 h 608"/>
                <a:gd name="T4" fmla="*/ 1413711 w 418"/>
                <a:gd name="T5" fmla="*/ 817354 h 608"/>
                <a:gd name="T6" fmla="*/ 1425491 w 418"/>
                <a:gd name="T7" fmla="*/ 1005974 h 608"/>
                <a:gd name="T8" fmla="*/ 1343025 w 418"/>
                <a:gd name="T9" fmla="*/ 1112073 h 608"/>
                <a:gd name="T10" fmla="*/ 1358733 w 418"/>
                <a:gd name="T11" fmla="*/ 1257467 h 608"/>
                <a:gd name="T12" fmla="*/ 1350879 w 418"/>
                <a:gd name="T13" fmla="*/ 1410721 h 608"/>
                <a:gd name="T14" fmla="*/ 1236997 w 418"/>
                <a:gd name="T15" fmla="*/ 1469665 h 608"/>
                <a:gd name="T16" fmla="*/ 1335171 w 418"/>
                <a:gd name="T17" fmla="*/ 1603271 h 608"/>
                <a:gd name="T18" fmla="*/ 1236997 w 418"/>
                <a:gd name="T19" fmla="*/ 1618989 h 608"/>
                <a:gd name="T20" fmla="*/ 1182019 w 418"/>
                <a:gd name="T21" fmla="*/ 1670074 h 608"/>
                <a:gd name="T22" fmla="*/ 1221289 w 418"/>
                <a:gd name="T23" fmla="*/ 1721158 h 608"/>
                <a:gd name="T24" fmla="*/ 1272339 w 418"/>
                <a:gd name="T25" fmla="*/ 1799750 h 608"/>
                <a:gd name="T26" fmla="*/ 1083845 w 418"/>
                <a:gd name="T27" fmla="*/ 1870483 h 608"/>
                <a:gd name="T28" fmla="*/ 930693 w 418"/>
                <a:gd name="T29" fmla="*/ 2039455 h 608"/>
                <a:gd name="T30" fmla="*/ 836445 w 418"/>
                <a:gd name="T31" fmla="*/ 2133765 h 608"/>
                <a:gd name="T32" fmla="*/ 816811 w 418"/>
                <a:gd name="T33" fmla="*/ 2279160 h 608"/>
                <a:gd name="T34" fmla="*/ 671513 w 418"/>
                <a:gd name="T35" fmla="*/ 2338103 h 608"/>
                <a:gd name="T36" fmla="*/ 585119 w 418"/>
                <a:gd name="T37" fmla="*/ 2184850 h 608"/>
                <a:gd name="T38" fmla="*/ 518361 w 418"/>
                <a:gd name="T39" fmla="*/ 1913708 h 608"/>
                <a:gd name="T40" fmla="*/ 604754 w 418"/>
                <a:gd name="T41" fmla="*/ 1815469 h 608"/>
                <a:gd name="T42" fmla="*/ 553703 w 418"/>
                <a:gd name="T43" fmla="*/ 1697581 h 608"/>
                <a:gd name="T44" fmla="*/ 569411 w 418"/>
                <a:gd name="T45" fmla="*/ 1607200 h 608"/>
                <a:gd name="T46" fmla="*/ 475164 w 418"/>
                <a:gd name="T47" fmla="*/ 1591482 h 608"/>
                <a:gd name="T48" fmla="*/ 479091 w 418"/>
                <a:gd name="T49" fmla="*/ 1493243 h 608"/>
                <a:gd name="T50" fmla="*/ 447675 w 418"/>
                <a:gd name="T51" fmla="*/ 1367496 h 608"/>
                <a:gd name="T52" fmla="*/ 302377 w 418"/>
                <a:gd name="T53" fmla="*/ 1174946 h 608"/>
                <a:gd name="T54" fmla="*/ 98174 w 418"/>
                <a:gd name="T55" fmla="*/ 1116002 h 608"/>
                <a:gd name="T56" fmla="*/ 149225 w 418"/>
                <a:gd name="T57" fmla="*/ 1021692 h 608"/>
                <a:gd name="T58" fmla="*/ 86393 w 418"/>
                <a:gd name="T59" fmla="*/ 864509 h 608"/>
                <a:gd name="T60" fmla="*/ 157079 w 418"/>
                <a:gd name="T61" fmla="*/ 632663 h 608"/>
                <a:gd name="T62" fmla="*/ 306304 w 418"/>
                <a:gd name="T63" fmla="*/ 471550 h 608"/>
                <a:gd name="T64" fmla="*/ 451602 w 418"/>
                <a:gd name="T65" fmla="*/ 298649 h 608"/>
                <a:gd name="T66" fmla="*/ 589046 w 418"/>
                <a:gd name="T67" fmla="*/ 353663 h 608"/>
                <a:gd name="T68" fmla="*/ 726490 w 418"/>
                <a:gd name="T69" fmla="*/ 239705 h 608"/>
                <a:gd name="T70" fmla="*/ 836445 w 418"/>
                <a:gd name="T71" fmla="*/ 204338 h 608"/>
                <a:gd name="T72" fmla="*/ 765760 w 418"/>
                <a:gd name="T73" fmla="*/ 98240 h 608"/>
                <a:gd name="T74" fmla="*/ 879642 w 418"/>
                <a:gd name="T75" fmla="*/ 86451 h 608"/>
                <a:gd name="T76" fmla="*/ 1162384 w 418"/>
                <a:gd name="T77" fmla="*/ 35366 h 608"/>
                <a:gd name="T78" fmla="*/ 1083845 w 418"/>
                <a:gd name="T79" fmla="*/ 145395 h 608"/>
                <a:gd name="T80" fmla="*/ 1343025 w 418"/>
                <a:gd name="T81" fmla="*/ 235775 h 608"/>
                <a:gd name="T82" fmla="*/ 1280193 w 418"/>
                <a:gd name="T83" fmla="*/ 361522 h 608"/>
                <a:gd name="T84" fmla="*/ 1315536 w 418"/>
                <a:gd name="T85" fmla="*/ 581579 h 608"/>
                <a:gd name="T86" fmla="*/ 1500104 w 418"/>
                <a:gd name="T87" fmla="*/ 420466 h 608"/>
                <a:gd name="T88" fmla="*/ 1288047 w 418"/>
                <a:gd name="T89" fmla="*/ 593367 h 608"/>
                <a:gd name="T90" fmla="*/ 1299828 w 418"/>
                <a:gd name="T91" fmla="*/ 1505031 h 608"/>
                <a:gd name="T92" fmla="*/ 863934 w 418"/>
                <a:gd name="T93" fmla="*/ 106099 h 608"/>
                <a:gd name="T94" fmla="*/ 1264486 w 418"/>
                <a:gd name="T95" fmla="*/ 1457876 h 608"/>
                <a:gd name="T96" fmla="*/ 1456907 w 418"/>
                <a:gd name="T97" fmla="*/ 1009903 h 608"/>
                <a:gd name="T98" fmla="*/ 1413711 w 418"/>
                <a:gd name="T99" fmla="*/ 860579 h 608"/>
                <a:gd name="T100" fmla="*/ 1288047 w 418"/>
                <a:gd name="T101" fmla="*/ 1505031 h 608"/>
                <a:gd name="T102" fmla="*/ 490872 w 418"/>
                <a:gd name="T103" fmla="*/ 1725088 h 608"/>
                <a:gd name="T104" fmla="*/ 534068 w 418"/>
                <a:gd name="T105" fmla="*/ 310437 h 608"/>
                <a:gd name="T106" fmla="*/ 447675 w 418"/>
                <a:gd name="T107" fmla="*/ 1414651 h 608"/>
                <a:gd name="T108" fmla="*/ 569411 w 418"/>
                <a:gd name="T109" fmla="*/ 1677933 h 608"/>
                <a:gd name="T110" fmla="*/ 1201654 w 418"/>
                <a:gd name="T111" fmla="*/ 1677933 h 608"/>
                <a:gd name="T112" fmla="*/ 1390149 w 418"/>
                <a:gd name="T113" fmla="*/ 1316411 h 608"/>
                <a:gd name="T114" fmla="*/ 640097 w 418"/>
                <a:gd name="T115" fmla="*/ 196479 h 608"/>
                <a:gd name="T116" fmla="*/ 1441199 w 418"/>
                <a:gd name="T117" fmla="*/ 1336059 h 608"/>
                <a:gd name="T118" fmla="*/ 459456 w 418"/>
                <a:gd name="T119" fmla="*/ 1469665 h 608"/>
                <a:gd name="T120" fmla="*/ 1405857 w 418"/>
                <a:gd name="T121" fmla="*/ 1112073 h 608"/>
                <a:gd name="T122" fmla="*/ 1366587 w 418"/>
                <a:gd name="T123" fmla="*/ 1143509 h 608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418" h="608">
                  <a:moveTo>
                    <a:pt x="121" y="395"/>
                  </a:moveTo>
                  <a:cubicBezTo>
                    <a:pt x="121" y="395"/>
                    <a:pt x="121" y="395"/>
                    <a:pt x="121" y="395"/>
                  </a:cubicBezTo>
                  <a:cubicBezTo>
                    <a:pt x="121" y="395"/>
                    <a:pt x="121" y="395"/>
                    <a:pt x="121" y="395"/>
                  </a:cubicBezTo>
                  <a:close/>
                  <a:moveTo>
                    <a:pt x="315" y="33"/>
                  </a:moveTo>
                  <a:cubicBezTo>
                    <a:pt x="315" y="33"/>
                    <a:pt x="315" y="33"/>
                    <a:pt x="315" y="33"/>
                  </a:cubicBezTo>
                  <a:cubicBezTo>
                    <a:pt x="315" y="33"/>
                    <a:pt x="315" y="33"/>
                    <a:pt x="315" y="33"/>
                  </a:cubicBezTo>
                  <a:close/>
                  <a:moveTo>
                    <a:pt x="203" y="567"/>
                  </a:moveTo>
                  <a:cubicBezTo>
                    <a:pt x="203" y="568"/>
                    <a:pt x="203" y="568"/>
                    <a:pt x="203" y="568"/>
                  </a:cubicBezTo>
                  <a:cubicBezTo>
                    <a:pt x="203" y="568"/>
                    <a:pt x="203" y="568"/>
                    <a:pt x="203" y="567"/>
                  </a:cubicBezTo>
                  <a:close/>
                  <a:moveTo>
                    <a:pt x="299" y="433"/>
                  </a:moveTo>
                  <a:cubicBezTo>
                    <a:pt x="299" y="433"/>
                    <a:pt x="300" y="433"/>
                    <a:pt x="300" y="433"/>
                  </a:cubicBezTo>
                  <a:cubicBezTo>
                    <a:pt x="299" y="433"/>
                    <a:pt x="299" y="433"/>
                    <a:pt x="299" y="433"/>
                  </a:cubicBezTo>
                  <a:close/>
                  <a:moveTo>
                    <a:pt x="65" y="129"/>
                  </a:moveTo>
                  <a:cubicBezTo>
                    <a:pt x="65" y="129"/>
                    <a:pt x="65" y="128"/>
                    <a:pt x="65" y="128"/>
                  </a:cubicBezTo>
                  <a:cubicBezTo>
                    <a:pt x="65" y="129"/>
                    <a:pt x="65" y="129"/>
                    <a:pt x="65" y="129"/>
                  </a:cubicBezTo>
                  <a:close/>
                  <a:moveTo>
                    <a:pt x="328" y="151"/>
                  </a:moveTo>
                  <a:cubicBezTo>
                    <a:pt x="328" y="151"/>
                    <a:pt x="328" y="151"/>
                    <a:pt x="328" y="151"/>
                  </a:cubicBezTo>
                  <a:cubicBezTo>
                    <a:pt x="328" y="151"/>
                    <a:pt x="328" y="151"/>
                    <a:pt x="328" y="151"/>
                  </a:cubicBezTo>
                  <a:close/>
                  <a:moveTo>
                    <a:pt x="303" y="426"/>
                  </a:moveTo>
                  <a:cubicBezTo>
                    <a:pt x="303" y="426"/>
                    <a:pt x="303" y="426"/>
                    <a:pt x="303" y="426"/>
                  </a:cubicBezTo>
                  <a:cubicBezTo>
                    <a:pt x="303" y="426"/>
                    <a:pt x="303" y="426"/>
                    <a:pt x="303" y="426"/>
                  </a:cubicBezTo>
                  <a:close/>
                  <a:moveTo>
                    <a:pt x="124" y="401"/>
                  </a:moveTo>
                  <a:cubicBezTo>
                    <a:pt x="124" y="401"/>
                    <a:pt x="124" y="401"/>
                    <a:pt x="124" y="401"/>
                  </a:cubicBezTo>
                  <a:cubicBezTo>
                    <a:pt x="124" y="401"/>
                    <a:pt x="124" y="401"/>
                    <a:pt x="124" y="401"/>
                  </a:cubicBezTo>
                  <a:close/>
                  <a:moveTo>
                    <a:pt x="374" y="146"/>
                  </a:moveTo>
                  <a:cubicBezTo>
                    <a:pt x="374" y="146"/>
                    <a:pt x="374" y="146"/>
                    <a:pt x="375" y="146"/>
                  </a:cubicBezTo>
                  <a:cubicBezTo>
                    <a:pt x="374" y="146"/>
                    <a:pt x="374" y="146"/>
                    <a:pt x="374" y="146"/>
                  </a:cubicBezTo>
                  <a:close/>
                  <a:moveTo>
                    <a:pt x="411" y="120"/>
                  </a:moveTo>
                  <a:cubicBezTo>
                    <a:pt x="410" y="122"/>
                    <a:pt x="409" y="122"/>
                    <a:pt x="408" y="124"/>
                  </a:cubicBezTo>
                  <a:cubicBezTo>
                    <a:pt x="407" y="125"/>
                    <a:pt x="407" y="127"/>
                    <a:pt x="405" y="127"/>
                  </a:cubicBezTo>
                  <a:cubicBezTo>
                    <a:pt x="405" y="129"/>
                    <a:pt x="402" y="131"/>
                    <a:pt x="402" y="133"/>
                  </a:cubicBezTo>
                  <a:cubicBezTo>
                    <a:pt x="400" y="135"/>
                    <a:pt x="398" y="132"/>
                    <a:pt x="396" y="134"/>
                  </a:cubicBezTo>
                  <a:cubicBezTo>
                    <a:pt x="395" y="134"/>
                    <a:pt x="394" y="135"/>
                    <a:pt x="394" y="136"/>
                  </a:cubicBezTo>
                  <a:cubicBezTo>
                    <a:pt x="395" y="137"/>
                    <a:pt x="396" y="136"/>
                    <a:pt x="396" y="136"/>
                  </a:cubicBezTo>
                  <a:cubicBezTo>
                    <a:pt x="397" y="136"/>
                    <a:pt x="401" y="135"/>
                    <a:pt x="401" y="137"/>
                  </a:cubicBezTo>
                  <a:cubicBezTo>
                    <a:pt x="401" y="138"/>
                    <a:pt x="397" y="141"/>
                    <a:pt x="396" y="142"/>
                  </a:cubicBezTo>
                  <a:cubicBezTo>
                    <a:pt x="396" y="142"/>
                    <a:pt x="396" y="143"/>
                    <a:pt x="395" y="143"/>
                  </a:cubicBezTo>
                  <a:cubicBezTo>
                    <a:pt x="394" y="146"/>
                    <a:pt x="392" y="146"/>
                    <a:pt x="389" y="146"/>
                  </a:cubicBezTo>
                  <a:cubicBezTo>
                    <a:pt x="388" y="149"/>
                    <a:pt x="388" y="150"/>
                    <a:pt x="384" y="150"/>
                  </a:cubicBezTo>
                  <a:cubicBezTo>
                    <a:pt x="383" y="150"/>
                    <a:pt x="382" y="149"/>
                    <a:pt x="381" y="149"/>
                  </a:cubicBezTo>
                  <a:cubicBezTo>
                    <a:pt x="379" y="149"/>
                    <a:pt x="377" y="149"/>
                    <a:pt x="376" y="146"/>
                  </a:cubicBezTo>
                  <a:cubicBezTo>
                    <a:pt x="376" y="146"/>
                    <a:pt x="375" y="146"/>
                    <a:pt x="375" y="146"/>
                  </a:cubicBezTo>
                  <a:cubicBezTo>
                    <a:pt x="376" y="149"/>
                    <a:pt x="374" y="150"/>
                    <a:pt x="372" y="151"/>
                  </a:cubicBezTo>
                  <a:cubicBezTo>
                    <a:pt x="371" y="152"/>
                    <a:pt x="370" y="153"/>
                    <a:pt x="368" y="152"/>
                  </a:cubicBezTo>
                  <a:cubicBezTo>
                    <a:pt x="367" y="152"/>
                    <a:pt x="367" y="151"/>
                    <a:pt x="366" y="152"/>
                  </a:cubicBezTo>
                  <a:cubicBezTo>
                    <a:pt x="367" y="155"/>
                    <a:pt x="370" y="156"/>
                    <a:pt x="373" y="156"/>
                  </a:cubicBezTo>
                  <a:cubicBezTo>
                    <a:pt x="375" y="156"/>
                    <a:pt x="377" y="152"/>
                    <a:pt x="379" y="154"/>
                  </a:cubicBezTo>
                  <a:cubicBezTo>
                    <a:pt x="381" y="155"/>
                    <a:pt x="381" y="156"/>
                    <a:pt x="383" y="157"/>
                  </a:cubicBezTo>
                  <a:cubicBezTo>
                    <a:pt x="385" y="157"/>
                    <a:pt x="386" y="157"/>
                    <a:pt x="386" y="159"/>
                  </a:cubicBezTo>
                  <a:cubicBezTo>
                    <a:pt x="386" y="160"/>
                    <a:pt x="383" y="164"/>
                    <a:pt x="382" y="162"/>
                  </a:cubicBezTo>
                  <a:cubicBezTo>
                    <a:pt x="382" y="162"/>
                    <a:pt x="382" y="163"/>
                    <a:pt x="382" y="163"/>
                  </a:cubicBezTo>
                  <a:cubicBezTo>
                    <a:pt x="383" y="169"/>
                    <a:pt x="377" y="168"/>
                    <a:pt x="373" y="168"/>
                  </a:cubicBezTo>
                  <a:cubicBezTo>
                    <a:pt x="372" y="167"/>
                    <a:pt x="371" y="169"/>
                    <a:pt x="370" y="168"/>
                  </a:cubicBezTo>
                  <a:cubicBezTo>
                    <a:pt x="369" y="168"/>
                    <a:pt x="368" y="168"/>
                    <a:pt x="368" y="167"/>
                  </a:cubicBezTo>
                  <a:cubicBezTo>
                    <a:pt x="366" y="167"/>
                    <a:pt x="365" y="165"/>
                    <a:pt x="363" y="165"/>
                  </a:cubicBezTo>
                  <a:cubicBezTo>
                    <a:pt x="362" y="165"/>
                    <a:pt x="362" y="165"/>
                    <a:pt x="361" y="164"/>
                  </a:cubicBezTo>
                  <a:cubicBezTo>
                    <a:pt x="360" y="167"/>
                    <a:pt x="359" y="171"/>
                    <a:pt x="356" y="171"/>
                  </a:cubicBezTo>
                  <a:cubicBezTo>
                    <a:pt x="356" y="171"/>
                    <a:pt x="358" y="171"/>
                    <a:pt x="358" y="172"/>
                  </a:cubicBezTo>
                  <a:cubicBezTo>
                    <a:pt x="358" y="173"/>
                    <a:pt x="357" y="173"/>
                    <a:pt x="357" y="174"/>
                  </a:cubicBezTo>
                  <a:cubicBezTo>
                    <a:pt x="356" y="174"/>
                    <a:pt x="357" y="176"/>
                    <a:pt x="356" y="176"/>
                  </a:cubicBezTo>
                  <a:cubicBezTo>
                    <a:pt x="356" y="177"/>
                    <a:pt x="355" y="180"/>
                    <a:pt x="355" y="181"/>
                  </a:cubicBezTo>
                  <a:cubicBezTo>
                    <a:pt x="356" y="182"/>
                    <a:pt x="357" y="181"/>
                    <a:pt x="357" y="182"/>
                  </a:cubicBezTo>
                  <a:cubicBezTo>
                    <a:pt x="357" y="183"/>
                    <a:pt x="357" y="183"/>
                    <a:pt x="357" y="184"/>
                  </a:cubicBezTo>
                  <a:cubicBezTo>
                    <a:pt x="358" y="184"/>
                    <a:pt x="358" y="183"/>
                    <a:pt x="358" y="182"/>
                  </a:cubicBezTo>
                  <a:cubicBezTo>
                    <a:pt x="358" y="180"/>
                    <a:pt x="359" y="178"/>
                    <a:pt x="360" y="176"/>
                  </a:cubicBezTo>
                  <a:cubicBezTo>
                    <a:pt x="361" y="175"/>
                    <a:pt x="364" y="172"/>
                    <a:pt x="366" y="173"/>
                  </a:cubicBezTo>
                  <a:cubicBezTo>
                    <a:pt x="368" y="174"/>
                    <a:pt x="369" y="172"/>
                    <a:pt x="370" y="172"/>
                  </a:cubicBezTo>
                  <a:cubicBezTo>
                    <a:pt x="370" y="172"/>
                    <a:pt x="371" y="172"/>
                    <a:pt x="371" y="172"/>
                  </a:cubicBezTo>
                  <a:cubicBezTo>
                    <a:pt x="374" y="171"/>
                    <a:pt x="379" y="174"/>
                    <a:pt x="375" y="176"/>
                  </a:cubicBezTo>
                  <a:cubicBezTo>
                    <a:pt x="375" y="178"/>
                    <a:pt x="375" y="179"/>
                    <a:pt x="374" y="180"/>
                  </a:cubicBezTo>
                  <a:cubicBezTo>
                    <a:pt x="374" y="182"/>
                    <a:pt x="372" y="189"/>
                    <a:pt x="368" y="186"/>
                  </a:cubicBezTo>
                  <a:cubicBezTo>
                    <a:pt x="365" y="185"/>
                    <a:pt x="363" y="185"/>
                    <a:pt x="362" y="188"/>
                  </a:cubicBezTo>
                  <a:cubicBezTo>
                    <a:pt x="362" y="190"/>
                    <a:pt x="362" y="192"/>
                    <a:pt x="361" y="194"/>
                  </a:cubicBezTo>
                  <a:cubicBezTo>
                    <a:pt x="361" y="195"/>
                    <a:pt x="360" y="196"/>
                    <a:pt x="361" y="198"/>
                  </a:cubicBezTo>
                  <a:cubicBezTo>
                    <a:pt x="362" y="199"/>
                    <a:pt x="361" y="201"/>
                    <a:pt x="361" y="202"/>
                  </a:cubicBezTo>
                  <a:cubicBezTo>
                    <a:pt x="362" y="202"/>
                    <a:pt x="364" y="201"/>
                    <a:pt x="365" y="202"/>
                  </a:cubicBezTo>
                  <a:cubicBezTo>
                    <a:pt x="365" y="204"/>
                    <a:pt x="364" y="203"/>
                    <a:pt x="364" y="204"/>
                  </a:cubicBezTo>
                  <a:cubicBezTo>
                    <a:pt x="364" y="204"/>
                    <a:pt x="365" y="205"/>
                    <a:pt x="365" y="205"/>
                  </a:cubicBezTo>
                  <a:cubicBezTo>
                    <a:pt x="365" y="206"/>
                    <a:pt x="364" y="208"/>
                    <a:pt x="363" y="207"/>
                  </a:cubicBezTo>
                  <a:cubicBezTo>
                    <a:pt x="362" y="207"/>
                    <a:pt x="363" y="206"/>
                    <a:pt x="362" y="206"/>
                  </a:cubicBezTo>
                  <a:cubicBezTo>
                    <a:pt x="362" y="207"/>
                    <a:pt x="362" y="209"/>
                    <a:pt x="360" y="208"/>
                  </a:cubicBezTo>
                  <a:cubicBezTo>
                    <a:pt x="360" y="208"/>
                    <a:pt x="359" y="208"/>
                    <a:pt x="359" y="208"/>
                  </a:cubicBezTo>
                  <a:cubicBezTo>
                    <a:pt x="357" y="211"/>
                    <a:pt x="361" y="216"/>
                    <a:pt x="358" y="217"/>
                  </a:cubicBezTo>
                  <a:cubicBezTo>
                    <a:pt x="355" y="219"/>
                    <a:pt x="353" y="216"/>
                    <a:pt x="354" y="220"/>
                  </a:cubicBezTo>
                  <a:cubicBezTo>
                    <a:pt x="350" y="218"/>
                    <a:pt x="351" y="220"/>
                    <a:pt x="351" y="223"/>
                  </a:cubicBezTo>
                  <a:cubicBezTo>
                    <a:pt x="352" y="223"/>
                    <a:pt x="353" y="224"/>
                    <a:pt x="351" y="224"/>
                  </a:cubicBezTo>
                  <a:cubicBezTo>
                    <a:pt x="351" y="224"/>
                    <a:pt x="349" y="224"/>
                    <a:pt x="349" y="225"/>
                  </a:cubicBezTo>
                  <a:cubicBezTo>
                    <a:pt x="348" y="226"/>
                    <a:pt x="350" y="225"/>
                    <a:pt x="350" y="225"/>
                  </a:cubicBezTo>
                  <a:cubicBezTo>
                    <a:pt x="351" y="226"/>
                    <a:pt x="352" y="225"/>
                    <a:pt x="352" y="226"/>
                  </a:cubicBezTo>
                  <a:cubicBezTo>
                    <a:pt x="353" y="227"/>
                    <a:pt x="351" y="228"/>
                    <a:pt x="350" y="228"/>
                  </a:cubicBezTo>
                  <a:cubicBezTo>
                    <a:pt x="350" y="229"/>
                    <a:pt x="351" y="229"/>
                    <a:pt x="350" y="230"/>
                  </a:cubicBezTo>
                  <a:cubicBezTo>
                    <a:pt x="351" y="233"/>
                    <a:pt x="349" y="235"/>
                    <a:pt x="349" y="238"/>
                  </a:cubicBezTo>
                  <a:cubicBezTo>
                    <a:pt x="350" y="239"/>
                    <a:pt x="349" y="240"/>
                    <a:pt x="349" y="241"/>
                  </a:cubicBezTo>
                  <a:cubicBezTo>
                    <a:pt x="348" y="243"/>
                    <a:pt x="347" y="245"/>
                    <a:pt x="346" y="248"/>
                  </a:cubicBezTo>
                  <a:cubicBezTo>
                    <a:pt x="346" y="250"/>
                    <a:pt x="346" y="253"/>
                    <a:pt x="344" y="255"/>
                  </a:cubicBezTo>
                  <a:cubicBezTo>
                    <a:pt x="344" y="255"/>
                    <a:pt x="344" y="255"/>
                    <a:pt x="344" y="255"/>
                  </a:cubicBezTo>
                  <a:cubicBezTo>
                    <a:pt x="344" y="255"/>
                    <a:pt x="344" y="256"/>
                    <a:pt x="344" y="256"/>
                  </a:cubicBezTo>
                  <a:cubicBezTo>
                    <a:pt x="346" y="256"/>
                    <a:pt x="347" y="256"/>
                    <a:pt x="348" y="256"/>
                  </a:cubicBezTo>
                  <a:cubicBezTo>
                    <a:pt x="348" y="253"/>
                    <a:pt x="349" y="250"/>
                    <a:pt x="351" y="248"/>
                  </a:cubicBezTo>
                  <a:cubicBezTo>
                    <a:pt x="353" y="245"/>
                    <a:pt x="354" y="248"/>
                    <a:pt x="355" y="250"/>
                  </a:cubicBezTo>
                  <a:cubicBezTo>
                    <a:pt x="356" y="251"/>
                    <a:pt x="357" y="252"/>
                    <a:pt x="358" y="252"/>
                  </a:cubicBezTo>
                  <a:cubicBezTo>
                    <a:pt x="357" y="250"/>
                    <a:pt x="356" y="249"/>
                    <a:pt x="355" y="248"/>
                  </a:cubicBezTo>
                  <a:cubicBezTo>
                    <a:pt x="357" y="247"/>
                    <a:pt x="357" y="248"/>
                    <a:pt x="359" y="249"/>
                  </a:cubicBezTo>
                  <a:cubicBezTo>
                    <a:pt x="359" y="249"/>
                    <a:pt x="362" y="250"/>
                    <a:pt x="362" y="250"/>
                  </a:cubicBezTo>
                  <a:cubicBezTo>
                    <a:pt x="363" y="251"/>
                    <a:pt x="363" y="252"/>
                    <a:pt x="362" y="253"/>
                  </a:cubicBezTo>
                  <a:cubicBezTo>
                    <a:pt x="361" y="253"/>
                    <a:pt x="360" y="252"/>
                    <a:pt x="360" y="252"/>
                  </a:cubicBezTo>
                  <a:cubicBezTo>
                    <a:pt x="359" y="252"/>
                    <a:pt x="360" y="253"/>
                    <a:pt x="360" y="253"/>
                  </a:cubicBezTo>
                  <a:cubicBezTo>
                    <a:pt x="362" y="254"/>
                    <a:pt x="363" y="254"/>
                    <a:pt x="363" y="256"/>
                  </a:cubicBezTo>
                  <a:cubicBezTo>
                    <a:pt x="365" y="258"/>
                    <a:pt x="363" y="261"/>
                    <a:pt x="361" y="259"/>
                  </a:cubicBezTo>
                  <a:cubicBezTo>
                    <a:pt x="360" y="259"/>
                    <a:pt x="359" y="257"/>
                    <a:pt x="358" y="256"/>
                  </a:cubicBezTo>
                  <a:cubicBezTo>
                    <a:pt x="356" y="255"/>
                    <a:pt x="355" y="256"/>
                    <a:pt x="353" y="256"/>
                  </a:cubicBezTo>
                  <a:cubicBezTo>
                    <a:pt x="353" y="256"/>
                    <a:pt x="352" y="256"/>
                    <a:pt x="352" y="257"/>
                  </a:cubicBezTo>
                  <a:cubicBezTo>
                    <a:pt x="352" y="258"/>
                    <a:pt x="353" y="258"/>
                    <a:pt x="353" y="259"/>
                  </a:cubicBezTo>
                  <a:cubicBezTo>
                    <a:pt x="354" y="259"/>
                    <a:pt x="356" y="259"/>
                    <a:pt x="355" y="261"/>
                  </a:cubicBezTo>
                  <a:cubicBezTo>
                    <a:pt x="354" y="263"/>
                    <a:pt x="353" y="260"/>
                    <a:pt x="352" y="262"/>
                  </a:cubicBezTo>
                  <a:cubicBezTo>
                    <a:pt x="352" y="263"/>
                    <a:pt x="353" y="263"/>
                    <a:pt x="354" y="263"/>
                  </a:cubicBezTo>
                  <a:cubicBezTo>
                    <a:pt x="355" y="263"/>
                    <a:pt x="356" y="264"/>
                    <a:pt x="357" y="264"/>
                  </a:cubicBezTo>
                  <a:cubicBezTo>
                    <a:pt x="356" y="265"/>
                    <a:pt x="355" y="264"/>
                    <a:pt x="355" y="265"/>
                  </a:cubicBezTo>
                  <a:cubicBezTo>
                    <a:pt x="354" y="266"/>
                    <a:pt x="357" y="266"/>
                    <a:pt x="357" y="266"/>
                  </a:cubicBezTo>
                  <a:cubicBezTo>
                    <a:pt x="360" y="265"/>
                    <a:pt x="360" y="267"/>
                    <a:pt x="361" y="269"/>
                  </a:cubicBezTo>
                  <a:cubicBezTo>
                    <a:pt x="362" y="270"/>
                    <a:pt x="362" y="270"/>
                    <a:pt x="363" y="269"/>
                  </a:cubicBezTo>
                  <a:cubicBezTo>
                    <a:pt x="365" y="269"/>
                    <a:pt x="364" y="266"/>
                    <a:pt x="367" y="267"/>
                  </a:cubicBezTo>
                  <a:cubicBezTo>
                    <a:pt x="369" y="268"/>
                    <a:pt x="370" y="271"/>
                    <a:pt x="369" y="273"/>
                  </a:cubicBezTo>
                  <a:cubicBezTo>
                    <a:pt x="369" y="275"/>
                    <a:pt x="370" y="280"/>
                    <a:pt x="368" y="282"/>
                  </a:cubicBezTo>
                  <a:cubicBezTo>
                    <a:pt x="367" y="284"/>
                    <a:pt x="367" y="283"/>
                    <a:pt x="365" y="283"/>
                  </a:cubicBezTo>
                  <a:cubicBezTo>
                    <a:pt x="364" y="282"/>
                    <a:pt x="362" y="282"/>
                    <a:pt x="362" y="281"/>
                  </a:cubicBezTo>
                  <a:cubicBezTo>
                    <a:pt x="359" y="279"/>
                    <a:pt x="356" y="279"/>
                    <a:pt x="353" y="277"/>
                  </a:cubicBezTo>
                  <a:cubicBezTo>
                    <a:pt x="352" y="278"/>
                    <a:pt x="351" y="277"/>
                    <a:pt x="351" y="278"/>
                  </a:cubicBezTo>
                  <a:cubicBezTo>
                    <a:pt x="351" y="279"/>
                    <a:pt x="354" y="278"/>
                    <a:pt x="353" y="280"/>
                  </a:cubicBezTo>
                  <a:cubicBezTo>
                    <a:pt x="352" y="281"/>
                    <a:pt x="350" y="280"/>
                    <a:pt x="349" y="280"/>
                  </a:cubicBezTo>
                  <a:cubicBezTo>
                    <a:pt x="348" y="280"/>
                    <a:pt x="347" y="280"/>
                    <a:pt x="346" y="280"/>
                  </a:cubicBezTo>
                  <a:cubicBezTo>
                    <a:pt x="348" y="281"/>
                    <a:pt x="349" y="281"/>
                    <a:pt x="351" y="281"/>
                  </a:cubicBezTo>
                  <a:cubicBezTo>
                    <a:pt x="351" y="283"/>
                    <a:pt x="346" y="287"/>
                    <a:pt x="345" y="285"/>
                  </a:cubicBezTo>
                  <a:cubicBezTo>
                    <a:pt x="345" y="284"/>
                    <a:pt x="344" y="282"/>
                    <a:pt x="343" y="281"/>
                  </a:cubicBezTo>
                  <a:cubicBezTo>
                    <a:pt x="342" y="281"/>
                    <a:pt x="342" y="282"/>
                    <a:pt x="342" y="283"/>
                  </a:cubicBezTo>
                  <a:cubicBezTo>
                    <a:pt x="338" y="285"/>
                    <a:pt x="341" y="287"/>
                    <a:pt x="341" y="289"/>
                  </a:cubicBezTo>
                  <a:cubicBezTo>
                    <a:pt x="342" y="286"/>
                    <a:pt x="347" y="288"/>
                    <a:pt x="344" y="292"/>
                  </a:cubicBezTo>
                  <a:cubicBezTo>
                    <a:pt x="347" y="293"/>
                    <a:pt x="347" y="294"/>
                    <a:pt x="346" y="298"/>
                  </a:cubicBezTo>
                  <a:cubicBezTo>
                    <a:pt x="347" y="298"/>
                    <a:pt x="348" y="299"/>
                    <a:pt x="348" y="299"/>
                  </a:cubicBezTo>
                  <a:cubicBezTo>
                    <a:pt x="351" y="299"/>
                    <a:pt x="350" y="295"/>
                    <a:pt x="353" y="298"/>
                  </a:cubicBezTo>
                  <a:cubicBezTo>
                    <a:pt x="355" y="300"/>
                    <a:pt x="356" y="297"/>
                    <a:pt x="358" y="298"/>
                  </a:cubicBezTo>
                  <a:cubicBezTo>
                    <a:pt x="358" y="298"/>
                    <a:pt x="360" y="301"/>
                    <a:pt x="359" y="302"/>
                  </a:cubicBezTo>
                  <a:cubicBezTo>
                    <a:pt x="359" y="303"/>
                    <a:pt x="355" y="305"/>
                    <a:pt x="354" y="305"/>
                  </a:cubicBezTo>
                  <a:cubicBezTo>
                    <a:pt x="353" y="305"/>
                    <a:pt x="352" y="305"/>
                    <a:pt x="350" y="305"/>
                  </a:cubicBezTo>
                  <a:cubicBezTo>
                    <a:pt x="349" y="305"/>
                    <a:pt x="347" y="305"/>
                    <a:pt x="345" y="306"/>
                  </a:cubicBezTo>
                  <a:cubicBezTo>
                    <a:pt x="349" y="306"/>
                    <a:pt x="352" y="305"/>
                    <a:pt x="355" y="307"/>
                  </a:cubicBezTo>
                  <a:cubicBezTo>
                    <a:pt x="356" y="307"/>
                    <a:pt x="357" y="306"/>
                    <a:pt x="358" y="307"/>
                  </a:cubicBezTo>
                  <a:cubicBezTo>
                    <a:pt x="359" y="307"/>
                    <a:pt x="359" y="309"/>
                    <a:pt x="360" y="310"/>
                  </a:cubicBezTo>
                  <a:cubicBezTo>
                    <a:pt x="360" y="310"/>
                    <a:pt x="360" y="310"/>
                    <a:pt x="360" y="311"/>
                  </a:cubicBezTo>
                  <a:cubicBezTo>
                    <a:pt x="361" y="312"/>
                    <a:pt x="360" y="313"/>
                    <a:pt x="360" y="314"/>
                  </a:cubicBezTo>
                  <a:cubicBezTo>
                    <a:pt x="360" y="315"/>
                    <a:pt x="361" y="316"/>
                    <a:pt x="361" y="317"/>
                  </a:cubicBezTo>
                  <a:cubicBezTo>
                    <a:pt x="362" y="319"/>
                    <a:pt x="362" y="322"/>
                    <a:pt x="361" y="324"/>
                  </a:cubicBezTo>
                  <a:cubicBezTo>
                    <a:pt x="362" y="327"/>
                    <a:pt x="361" y="327"/>
                    <a:pt x="359" y="328"/>
                  </a:cubicBezTo>
                  <a:cubicBezTo>
                    <a:pt x="357" y="327"/>
                    <a:pt x="358" y="324"/>
                    <a:pt x="356" y="323"/>
                  </a:cubicBezTo>
                  <a:cubicBezTo>
                    <a:pt x="354" y="322"/>
                    <a:pt x="354" y="325"/>
                    <a:pt x="351" y="322"/>
                  </a:cubicBezTo>
                  <a:cubicBezTo>
                    <a:pt x="350" y="321"/>
                    <a:pt x="349" y="319"/>
                    <a:pt x="347" y="317"/>
                  </a:cubicBezTo>
                  <a:cubicBezTo>
                    <a:pt x="347" y="317"/>
                    <a:pt x="346" y="316"/>
                    <a:pt x="346" y="316"/>
                  </a:cubicBezTo>
                  <a:cubicBezTo>
                    <a:pt x="345" y="315"/>
                    <a:pt x="344" y="315"/>
                    <a:pt x="343" y="314"/>
                  </a:cubicBezTo>
                  <a:cubicBezTo>
                    <a:pt x="342" y="314"/>
                    <a:pt x="344" y="315"/>
                    <a:pt x="343" y="315"/>
                  </a:cubicBezTo>
                  <a:cubicBezTo>
                    <a:pt x="344" y="315"/>
                    <a:pt x="345" y="316"/>
                    <a:pt x="345" y="317"/>
                  </a:cubicBezTo>
                  <a:cubicBezTo>
                    <a:pt x="347" y="318"/>
                    <a:pt x="348" y="318"/>
                    <a:pt x="346" y="320"/>
                  </a:cubicBezTo>
                  <a:cubicBezTo>
                    <a:pt x="346" y="320"/>
                    <a:pt x="346" y="320"/>
                    <a:pt x="346" y="320"/>
                  </a:cubicBezTo>
                  <a:cubicBezTo>
                    <a:pt x="348" y="320"/>
                    <a:pt x="348" y="322"/>
                    <a:pt x="348" y="323"/>
                  </a:cubicBezTo>
                  <a:cubicBezTo>
                    <a:pt x="350" y="323"/>
                    <a:pt x="351" y="324"/>
                    <a:pt x="351" y="325"/>
                  </a:cubicBezTo>
                  <a:cubicBezTo>
                    <a:pt x="352" y="325"/>
                    <a:pt x="354" y="326"/>
                    <a:pt x="354" y="327"/>
                  </a:cubicBezTo>
                  <a:cubicBezTo>
                    <a:pt x="354" y="329"/>
                    <a:pt x="352" y="328"/>
                    <a:pt x="351" y="328"/>
                  </a:cubicBezTo>
                  <a:cubicBezTo>
                    <a:pt x="349" y="329"/>
                    <a:pt x="347" y="331"/>
                    <a:pt x="346" y="333"/>
                  </a:cubicBezTo>
                  <a:cubicBezTo>
                    <a:pt x="348" y="333"/>
                    <a:pt x="349" y="329"/>
                    <a:pt x="351" y="331"/>
                  </a:cubicBezTo>
                  <a:cubicBezTo>
                    <a:pt x="352" y="330"/>
                    <a:pt x="353" y="331"/>
                    <a:pt x="353" y="331"/>
                  </a:cubicBezTo>
                  <a:cubicBezTo>
                    <a:pt x="353" y="333"/>
                    <a:pt x="353" y="334"/>
                    <a:pt x="352" y="335"/>
                  </a:cubicBezTo>
                  <a:cubicBezTo>
                    <a:pt x="353" y="336"/>
                    <a:pt x="353" y="338"/>
                    <a:pt x="353" y="339"/>
                  </a:cubicBezTo>
                  <a:cubicBezTo>
                    <a:pt x="353" y="340"/>
                    <a:pt x="353" y="340"/>
                    <a:pt x="353" y="340"/>
                  </a:cubicBezTo>
                  <a:cubicBezTo>
                    <a:pt x="354" y="340"/>
                    <a:pt x="355" y="340"/>
                    <a:pt x="356" y="340"/>
                  </a:cubicBezTo>
                  <a:cubicBezTo>
                    <a:pt x="357" y="341"/>
                    <a:pt x="358" y="341"/>
                    <a:pt x="359" y="342"/>
                  </a:cubicBezTo>
                  <a:cubicBezTo>
                    <a:pt x="362" y="341"/>
                    <a:pt x="362" y="340"/>
                    <a:pt x="362" y="343"/>
                  </a:cubicBezTo>
                  <a:cubicBezTo>
                    <a:pt x="364" y="346"/>
                    <a:pt x="364" y="346"/>
                    <a:pt x="362" y="349"/>
                  </a:cubicBezTo>
                  <a:cubicBezTo>
                    <a:pt x="361" y="350"/>
                    <a:pt x="360" y="352"/>
                    <a:pt x="358" y="350"/>
                  </a:cubicBezTo>
                  <a:cubicBezTo>
                    <a:pt x="356" y="350"/>
                    <a:pt x="356" y="349"/>
                    <a:pt x="356" y="347"/>
                  </a:cubicBezTo>
                  <a:cubicBezTo>
                    <a:pt x="355" y="346"/>
                    <a:pt x="351" y="344"/>
                    <a:pt x="351" y="346"/>
                  </a:cubicBezTo>
                  <a:cubicBezTo>
                    <a:pt x="353" y="346"/>
                    <a:pt x="354" y="347"/>
                    <a:pt x="354" y="348"/>
                  </a:cubicBezTo>
                  <a:cubicBezTo>
                    <a:pt x="355" y="349"/>
                    <a:pt x="356" y="351"/>
                    <a:pt x="356" y="351"/>
                  </a:cubicBezTo>
                  <a:cubicBezTo>
                    <a:pt x="356" y="354"/>
                    <a:pt x="351" y="354"/>
                    <a:pt x="349" y="354"/>
                  </a:cubicBezTo>
                  <a:cubicBezTo>
                    <a:pt x="348" y="354"/>
                    <a:pt x="347" y="354"/>
                    <a:pt x="347" y="353"/>
                  </a:cubicBezTo>
                  <a:cubicBezTo>
                    <a:pt x="346" y="352"/>
                    <a:pt x="342" y="352"/>
                    <a:pt x="345" y="349"/>
                  </a:cubicBezTo>
                  <a:cubicBezTo>
                    <a:pt x="345" y="349"/>
                    <a:pt x="345" y="349"/>
                    <a:pt x="344" y="349"/>
                  </a:cubicBezTo>
                  <a:cubicBezTo>
                    <a:pt x="344" y="349"/>
                    <a:pt x="343" y="349"/>
                    <a:pt x="343" y="349"/>
                  </a:cubicBezTo>
                  <a:cubicBezTo>
                    <a:pt x="342" y="349"/>
                    <a:pt x="343" y="349"/>
                    <a:pt x="343" y="350"/>
                  </a:cubicBezTo>
                  <a:cubicBezTo>
                    <a:pt x="344" y="351"/>
                    <a:pt x="342" y="354"/>
                    <a:pt x="342" y="355"/>
                  </a:cubicBezTo>
                  <a:cubicBezTo>
                    <a:pt x="342" y="356"/>
                    <a:pt x="343" y="357"/>
                    <a:pt x="344" y="359"/>
                  </a:cubicBezTo>
                  <a:cubicBezTo>
                    <a:pt x="344" y="357"/>
                    <a:pt x="345" y="356"/>
                    <a:pt x="346" y="356"/>
                  </a:cubicBezTo>
                  <a:cubicBezTo>
                    <a:pt x="348" y="356"/>
                    <a:pt x="348" y="357"/>
                    <a:pt x="349" y="358"/>
                  </a:cubicBezTo>
                  <a:cubicBezTo>
                    <a:pt x="350" y="358"/>
                    <a:pt x="352" y="359"/>
                    <a:pt x="352" y="360"/>
                  </a:cubicBezTo>
                  <a:cubicBezTo>
                    <a:pt x="354" y="360"/>
                    <a:pt x="356" y="359"/>
                    <a:pt x="356" y="361"/>
                  </a:cubicBezTo>
                  <a:cubicBezTo>
                    <a:pt x="356" y="361"/>
                    <a:pt x="354" y="362"/>
                    <a:pt x="354" y="363"/>
                  </a:cubicBezTo>
                  <a:cubicBezTo>
                    <a:pt x="354" y="363"/>
                    <a:pt x="354" y="364"/>
                    <a:pt x="354" y="365"/>
                  </a:cubicBezTo>
                  <a:cubicBezTo>
                    <a:pt x="354" y="365"/>
                    <a:pt x="354" y="365"/>
                    <a:pt x="354" y="366"/>
                  </a:cubicBezTo>
                  <a:cubicBezTo>
                    <a:pt x="354" y="365"/>
                    <a:pt x="354" y="365"/>
                    <a:pt x="354" y="365"/>
                  </a:cubicBezTo>
                  <a:cubicBezTo>
                    <a:pt x="354" y="366"/>
                    <a:pt x="356" y="369"/>
                    <a:pt x="354" y="369"/>
                  </a:cubicBezTo>
                  <a:cubicBezTo>
                    <a:pt x="352" y="371"/>
                    <a:pt x="350" y="369"/>
                    <a:pt x="348" y="370"/>
                  </a:cubicBezTo>
                  <a:cubicBezTo>
                    <a:pt x="347" y="370"/>
                    <a:pt x="347" y="371"/>
                    <a:pt x="346" y="371"/>
                  </a:cubicBezTo>
                  <a:cubicBezTo>
                    <a:pt x="345" y="372"/>
                    <a:pt x="344" y="373"/>
                    <a:pt x="343" y="373"/>
                  </a:cubicBezTo>
                  <a:cubicBezTo>
                    <a:pt x="343" y="373"/>
                    <a:pt x="343" y="373"/>
                    <a:pt x="343" y="373"/>
                  </a:cubicBezTo>
                  <a:cubicBezTo>
                    <a:pt x="343" y="374"/>
                    <a:pt x="342" y="374"/>
                    <a:pt x="341" y="374"/>
                  </a:cubicBezTo>
                  <a:cubicBezTo>
                    <a:pt x="338" y="373"/>
                    <a:pt x="335" y="371"/>
                    <a:pt x="332" y="368"/>
                  </a:cubicBezTo>
                  <a:cubicBezTo>
                    <a:pt x="332" y="368"/>
                    <a:pt x="330" y="366"/>
                    <a:pt x="330" y="364"/>
                  </a:cubicBezTo>
                  <a:cubicBezTo>
                    <a:pt x="331" y="363"/>
                    <a:pt x="333" y="364"/>
                    <a:pt x="334" y="364"/>
                  </a:cubicBezTo>
                  <a:cubicBezTo>
                    <a:pt x="334" y="364"/>
                    <a:pt x="334" y="363"/>
                    <a:pt x="334" y="363"/>
                  </a:cubicBezTo>
                  <a:cubicBezTo>
                    <a:pt x="333" y="363"/>
                    <a:pt x="331" y="364"/>
                    <a:pt x="330" y="361"/>
                  </a:cubicBezTo>
                  <a:cubicBezTo>
                    <a:pt x="330" y="362"/>
                    <a:pt x="329" y="362"/>
                    <a:pt x="328" y="362"/>
                  </a:cubicBezTo>
                  <a:cubicBezTo>
                    <a:pt x="327" y="365"/>
                    <a:pt x="328" y="368"/>
                    <a:pt x="324" y="366"/>
                  </a:cubicBezTo>
                  <a:cubicBezTo>
                    <a:pt x="325" y="368"/>
                    <a:pt x="326" y="368"/>
                    <a:pt x="324" y="370"/>
                  </a:cubicBezTo>
                  <a:cubicBezTo>
                    <a:pt x="322" y="370"/>
                    <a:pt x="321" y="369"/>
                    <a:pt x="321" y="372"/>
                  </a:cubicBezTo>
                  <a:cubicBezTo>
                    <a:pt x="320" y="372"/>
                    <a:pt x="320" y="373"/>
                    <a:pt x="320" y="373"/>
                  </a:cubicBezTo>
                  <a:cubicBezTo>
                    <a:pt x="319" y="375"/>
                    <a:pt x="318" y="376"/>
                    <a:pt x="316" y="375"/>
                  </a:cubicBezTo>
                  <a:cubicBezTo>
                    <a:pt x="316" y="374"/>
                    <a:pt x="315" y="374"/>
                    <a:pt x="315" y="374"/>
                  </a:cubicBezTo>
                  <a:cubicBezTo>
                    <a:pt x="315" y="374"/>
                    <a:pt x="315" y="374"/>
                    <a:pt x="315" y="374"/>
                  </a:cubicBezTo>
                  <a:cubicBezTo>
                    <a:pt x="313" y="377"/>
                    <a:pt x="312" y="377"/>
                    <a:pt x="310" y="376"/>
                  </a:cubicBezTo>
                  <a:cubicBezTo>
                    <a:pt x="309" y="376"/>
                    <a:pt x="308" y="376"/>
                    <a:pt x="308" y="377"/>
                  </a:cubicBezTo>
                  <a:cubicBezTo>
                    <a:pt x="308" y="377"/>
                    <a:pt x="307" y="377"/>
                    <a:pt x="307" y="378"/>
                  </a:cubicBezTo>
                  <a:cubicBezTo>
                    <a:pt x="308" y="378"/>
                    <a:pt x="308" y="378"/>
                    <a:pt x="308" y="379"/>
                  </a:cubicBezTo>
                  <a:cubicBezTo>
                    <a:pt x="309" y="375"/>
                    <a:pt x="312" y="379"/>
                    <a:pt x="314" y="377"/>
                  </a:cubicBezTo>
                  <a:cubicBezTo>
                    <a:pt x="316" y="375"/>
                    <a:pt x="318" y="377"/>
                    <a:pt x="320" y="378"/>
                  </a:cubicBezTo>
                  <a:cubicBezTo>
                    <a:pt x="321" y="378"/>
                    <a:pt x="324" y="379"/>
                    <a:pt x="323" y="381"/>
                  </a:cubicBezTo>
                  <a:cubicBezTo>
                    <a:pt x="323" y="383"/>
                    <a:pt x="320" y="383"/>
                    <a:pt x="319" y="383"/>
                  </a:cubicBezTo>
                  <a:cubicBezTo>
                    <a:pt x="317" y="385"/>
                    <a:pt x="317" y="386"/>
                    <a:pt x="314" y="385"/>
                  </a:cubicBezTo>
                  <a:cubicBezTo>
                    <a:pt x="314" y="385"/>
                    <a:pt x="314" y="386"/>
                    <a:pt x="313" y="386"/>
                  </a:cubicBezTo>
                  <a:cubicBezTo>
                    <a:pt x="315" y="387"/>
                    <a:pt x="315" y="387"/>
                    <a:pt x="315" y="389"/>
                  </a:cubicBezTo>
                  <a:cubicBezTo>
                    <a:pt x="315" y="388"/>
                    <a:pt x="316" y="388"/>
                    <a:pt x="316" y="387"/>
                  </a:cubicBezTo>
                  <a:cubicBezTo>
                    <a:pt x="316" y="386"/>
                    <a:pt x="317" y="387"/>
                    <a:pt x="317" y="387"/>
                  </a:cubicBezTo>
                  <a:cubicBezTo>
                    <a:pt x="319" y="386"/>
                    <a:pt x="320" y="383"/>
                    <a:pt x="322" y="385"/>
                  </a:cubicBezTo>
                  <a:cubicBezTo>
                    <a:pt x="322" y="386"/>
                    <a:pt x="323" y="386"/>
                    <a:pt x="323" y="386"/>
                  </a:cubicBezTo>
                  <a:cubicBezTo>
                    <a:pt x="327" y="387"/>
                    <a:pt x="326" y="392"/>
                    <a:pt x="323" y="393"/>
                  </a:cubicBezTo>
                  <a:cubicBezTo>
                    <a:pt x="323" y="393"/>
                    <a:pt x="323" y="394"/>
                    <a:pt x="323" y="394"/>
                  </a:cubicBezTo>
                  <a:cubicBezTo>
                    <a:pt x="323" y="394"/>
                    <a:pt x="323" y="394"/>
                    <a:pt x="323" y="394"/>
                  </a:cubicBezTo>
                  <a:cubicBezTo>
                    <a:pt x="325" y="393"/>
                    <a:pt x="327" y="394"/>
                    <a:pt x="329" y="396"/>
                  </a:cubicBezTo>
                  <a:cubicBezTo>
                    <a:pt x="330" y="396"/>
                    <a:pt x="334" y="398"/>
                    <a:pt x="332" y="399"/>
                  </a:cubicBezTo>
                  <a:cubicBezTo>
                    <a:pt x="333" y="399"/>
                    <a:pt x="334" y="400"/>
                    <a:pt x="334" y="400"/>
                  </a:cubicBezTo>
                  <a:cubicBezTo>
                    <a:pt x="336" y="401"/>
                    <a:pt x="338" y="403"/>
                    <a:pt x="339" y="404"/>
                  </a:cubicBezTo>
                  <a:cubicBezTo>
                    <a:pt x="340" y="404"/>
                    <a:pt x="340" y="404"/>
                    <a:pt x="340" y="405"/>
                  </a:cubicBezTo>
                  <a:cubicBezTo>
                    <a:pt x="339" y="405"/>
                    <a:pt x="340" y="407"/>
                    <a:pt x="338" y="407"/>
                  </a:cubicBezTo>
                  <a:cubicBezTo>
                    <a:pt x="338" y="408"/>
                    <a:pt x="338" y="408"/>
                    <a:pt x="337" y="408"/>
                  </a:cubicBezTo>
                  <a:cubicBezTo>
                    <a:pt x="337" y="409"/>
                    <a:pt x="336" y="410"/>
                    <a:pt x="336" y="410"/>
                  </a:cubicBezTo>
                  <a:cubicBezTo>
                    <a:pt x="339" y="411"/>
                    <a:pt x="339" y="408"/>
                    <a:pt x="340" y="408"/>
                  </a:cubicBezTo>
                  <a:cubicBezTo>
                    <a:pt x="341" y="409"/>
                    <a:pt x="339" y="410"/>
                    <a:pt x="341" y="411"/>
                  </a:cubicBezTo>
                  <a:cubicBezTo>
                    <a:pt x="342" y="410"/>
                    <a:pt x="343" y="407"/>
                    <a:pt x="344" y="409"/>
                  </a:cubicBezTo>
                  <a:cubicBezTo>
                    <a:pt x="344" y="410"/>
                    <a:pt x="342" y="411"/>
                    <a:pt x="341" y="412"/>
                  </a:cubicBezTo>
                  <a:cubicBezTo>
                    <a:pt x="340" y="414"/>
                    <a:pt x="340" y="416"/>
                    <a:pt x="341" y="418"/>
                  </a:cubicBezTo>
                  <a:cubicBezTo>
                    <a:pt x="342" y="417"/>
                    <a:pt x="342" y="414"/>
                    <a:pt x="344" y="414"/>
                  </a:cubicBezTo>
                  <a:cubicBezTo>
                    <a:pt x="345" y="413"/>
                    <a:pt x="346" y="415"/>
                    <a:pt x="346" y="416"/>
                  </a:cubicBezTo>
                  <a:cubicBezTo>
                    <a:pt x="346" y="417"/>
                    <a:pt x="346" y="417"/>
                    <a:pt x="346" y="418"/>
                  </a:cubicBezTo>
                  <a:cubicBezTo>
                    <a:pt x="346" y="419"/>
                    <a:pt x="347" y="420"/>
                    <a:pt x="346" y="421"/>
                  </a:cubicBezTo>
                  <a:cubicBezTo>
                    <a:pt x="346" y="423"/>
                    <a:pt x="345" y="426"/>
                    <a:pt x="347" y="429"/>
                  </a:cubicBezTo>
                  <a:cubicBezTo>
                    <a:pt x="347" y="430"/>
                    <a:pt x="346" y="431"/>
                    <a:pt x="346" y="432"/>
                  </a:cubicBezTo>
                  <a:cubicBezTo>
                    <a:pt x="346" y="433"/>
                    <a:pt x="347" y="433"/>
                    <a:pt x="347" y="434"/>
                  </a:cubicBezTo>
                  <a:cubicBezTo>
                    <a:pt x="347" y="436"/>
                    <a:pt x="345" y="435"/>
                    <a:pt x="344" y="434"/>
                  </a:cubicBezTo>
                  <a:cubicBezTo>
                    <a:pt x="344" y="434"/>
                    <a:pt x="342" y="435"/>
                    <a:pt x="341" y="434"/>
                  </a:cubicBezTo>
                  <a:cubicBezTo>
                    <a:pt x="341" y="433"/>
                    <a:pt x="341" y="432"/>
                    <a:pt x="341" y="431"/>
                  </a:cubicBezTo>
                  <a:cubicBezTo>
                    <a:pt x="341" y="430"/>
                    <a:pt x="341" y="428"/>
                    <a:pt x="341" y="427"/>
                  </a:cubicBezTo>
                  <a:cubicBezTo>
                    <a:pt x="341" y="427"/>
                    <a:pt x="341" y="427"/>
                    <a:pt x="340" y="427"/>
                  </a:cubicBezTo>
                  <a:cubicBezTo>
                    <a:pt x="339" y="429"/>
                    <a:pt x="340" y="431"/>
                    <a:pt x="340" y="433"/>
                  </a:cubicBezTo>
                  <a:cubicBezTo>
                    <a:pt x="340" y="434"/>
                    <a:pt x="341" y="436"/>
                    <a:pt x="338" y="436"/>
                  </a:cubicBezTo>
                  <a:cubicBezTo>
                    <a:pt x="337" y="436"/>
                    <a:pt x="336" y="436"/>
                    <a:pt x="334" y="435"/>
                  </a:cubicBezTo>
                  <a:cubicBezTo>
                    <a:pt x="332" y="433"/>
                    <a:pt x="331" y="432"/>
                    <a:pt x="331" y="430"/>
                  </a:cubicBezTo>
                  <a:cubicBezTo>
                    <a:pt x="329" y="428"/>
                    <a:pt x="329" y="425"/>
                    <a:pt x="329" y="423"/>
                  </a:cubicBezTo>
                  <a:cubicBezTo>
                    <a:pt x="329" y="421"/>
                    <a:pt x="327" y="420"/>
                    <a:pt x="326" y="418"/>
                  </a:cubicBezTo>
                  <a:cubicBezTo>
                    <a:pt x="326" y="418"/>
                    <a:pt x="326" y="417"/>
                    <a:pt x="326" y="416"/>
                  </a:cubicBezTo>
                  <a:cubicBezTo>
                    <a:pt x="324" y="419"/>
                    <a:pt x="323" y="417"/>
                    <a:pt x="321" y="415"/>
                  </a:cubicBezTo>
                  <a:cubicBezTo>
                    <a:pt x="321" y="414"/>
                    <a:pt x="320" y="413"/>
                    <a:pt x="320" y="413"/>
                  </a:cubicBezTo>
                  <a:cubicBezTo>
                    <a:pt x="318" y="412"/>
                    <a:pt x="318" y="413"/>
                    <a:pt x="317" y="412"/>
                  </a:cubicBezTo>
                  <a:cubicBezTo>
                    <a:pt x="316" y="412"/>
                    <a:pt x="316" y="412"/>
                    <a:pt x="315" y="412"/>
                  </a:cubicBezTo>
                  <a:cubicBezTo>
                    <a:pt x="314" y="412"/>
                    <a:pt x="314" y="412"/>
                    <a:pt x="313" y="412"/>
                  </a:cubicBezTo>
                  <a:cubicBezTo>
                    <a:pt x="312" y="412"/>
                    <a:pt x="312" y="412"/>
                    <a:pt x="311" y="411"/>
                  </a:cubicBezTo>
                  <a:cubicBezTo>
                    <a:pt x="310" y="411"/>
                    <a:pt x="310" y="410"/>
                    <a:pt x="309" y="409"/>
                  </a:cubicBezTo>
                  <a:cubicBezTo>
                    <a:pt x="309" y="409"/>
                    <a:pt x="309" y="408"/>
                    <a:pt x="309" y="408"/>
                  </a:cubicBezTo>
                  <a:cubicBezTo>
                    <a:pt x="308" y="407"/>
                    <a:pt x="307" y="407"/>
                    <a:pt x="306" y="405"/>
                  </a:cubicBezTo>
                  <a:cubicBezTo>
                    <a:pt x="306" y="404"/>
                    <a:pt x="305" y="404"/>
                    <a:pt x="304" y="403"/>
                  </a:cubicBezTo>
                  <a:cubicBezTo>
                    <a:pt x="303" y="403"/>
                    <a:pt x="303" y="403"/>
                    <a:pt x="302" y="403"/>
                  </a:cubicBezTo>
                  <a:cubicBezTo>
                    <a:pt x="301" y="402"/>
                    <a:pt x="300" y="401"/>
                    <a:pt x="300" y="401"/>
                  </a:cubicBezTo>
                  <a:cubicBezTo>
                    <a:pt x="299" y="402"/>
                    <a:pt x="301" y="402"/>
                    <a:pt x="300" y="403"/>
                  </a:cubicBezTo>
                  <a:cubicBezTo>
                    <a:pt x="300" y="403"/>
                    <a:pt x="300" y="403"/>
                    <a:pt x="300" y="403"/>
                  </a:cubicBezTo>
                  <a:cubicBezTo>
                    <a:pt x="301" y="405"/>
                    <a:pt x="304" y="404"/>
                    <a:pt x="303" y="405"/>
                  </a:cubicBezTo>
                  <a:cubicBezTo>
                    <a:pt x="305" y="405"/>
                    <a:pt x="305" y="406"/>
                    <a:pt x="306" y="407"/>
                  </a:cubicBezTo>
                  <a:cubicBezTo>
                    <a:pt x="306" y="407"/>
                    <a:pt x="306" y="408"/>
                    <a:pt x="306" y="408"/>
                  </a:cubicBezTo>
                  <a:cubicBezTo>
                    <a:pt x="309" y="410"/>
                    <a:pt x="307" y="409"/>
                    <a:pt x="305" y="411"/>
                  </a:cubicBezTo>
                  <a:cubicBezTo>
                    <a:pt x="305" y="411"/>
                    <a:pt x="306" y="411"/>
                    <a:pt x="306" y="411"/>
                  </a:cubicBezTo>
                  <a:cubicBezTo>
                    <a:pt x="307" y="411"/>
                    <a:pt x="309" y="411"/>
                    <a:pt x="309" y="413"/>
                  </a:cubicBezTo>
                  <a:cubicBezTo>
                    <a:pt x="309" y="413"/>
                    <a:pt x="309" y="414"/>
                    <a:pt x="309" y="414"/>
                  </a:cubicBezTo>
                  <a:cubicBezTo>
                    <a:pt x="309" y="414"/>
                    <a:pt x="310" y="414"/>
                    <a:pt x="310" y="414"/>
                  </a:cubicBezTo>
                  <a:cubicBezTo>
                    <a:pt x="311" y="412"/>
                    <a:pt x="312" y="414"/>
                    <a:pt x="313" y="414"/>
                  </a:cubicBezTo>
                  <a:cubicBezTo>
                    <a:pt x="314" y="414"/>
                    <a:pt x="314" y="413"/>
                    <a:pt x="315" y="414"/>
                  </a:cubicBezTo>
                  <a:cubicBezTo>
                    <a:pt x="318" y="413"/>
                    <a:pt x="323" y="418"/>
                    <a:pt x="320" y="419"/>
                  </a:cubicBezTo>
                  <a:cubicBezTo>
                    <a:pt x="319" y="421"/>
                    <a:pt x="318" y="423"/>
                    <a:pt x="315" y="423"/>
                  </a:cubicBezTo>
                  <a:cubicBezTo>
                    <a:pt x="314" y="425"/>
                    <a:pt x="309" y="426"/>
                    <a:pt x="307" y="424"/>
                  </a:cubicBezTo>
                  <a:cubicBezTo>
                    <a:pt x="307" y="424"/>
                    <a:pt x="306" y="424"/>
                    <a:pt x="306" y="424"/>
                  </a:cubicBezTo>
                  <a:cubicBezTo>
                    <a:pt x="305" y="425"/>
                    <a:pt x="304" y="425"/>
                    <a:pt x="303" y="424"/>
                  </a:cubicBezTo>
                  <a:cubicBezTo>
                    <a:pt x="303" y="424"/>
                    <a:pt x="302" y="424"/>
                    <a:pt x="302" y="424"/>
                  </a:cubicBezTo>
                  <a:cubicBezTo>
                    <a:pt x="301" y="424"/>
                    <a:pt x="301" y="425"/>
                    <a:pt x="301" y="425"/>
                  </a:cubicBezTo>
                  <a:cubicBezTo>
                    <a:pt x="302" y="425"/>
                    <a:pt x="302" y="425"/>
                    <a:pt x="303" y="426"/>
                  </a:cubicBezTo>
                  <a:cubicBezTo>
                    <a:pt x="305" y="427"/>
                    <a:pt x="304" y="430"/>
                    <a:pt x="302" y="432"/>
                  </a:cubicBezTo>
                  <a:cubicBezTo>
                    <a:pt x="302" y="434"/>
                    <a:pt x="300" y="433"/>
                    <a:pt x="299" y="433"/>
                  </a:cubicBezTo>
                  <a:cubicBezTo>
                    <a:pt x="299" y="433"/>
                    <a:pt x="300" y="433"/>
                    <a:pt x="300" y="433"/>
                  </a:cubicBezTo>
                  <a:cubicBezTo>
                    <a:pt x="299" y="433"/>
                    <a:pt x="299" y="433"/>
                    <a:pt x="299" y="433"/>
                  </a:cubicBezTo>
                  <a:cubicBezTo>
                    <a:pt x="299" y="434"/>
                    <a:pt x="298" y="434"/>
                    <a:pt x="298" y="434"/>
                  </a:cubicBezTo>
                  <a:cubicBezTo>
                    <a:pt x="298" y="435"/>
                    <a:pt x="295" y="434"/>
                    <a:pt x="296" y="436"/>
                  </a:cubicBezTo>
                  <a:cubicBezTo>
                    <a:pt x="297" y="436"/>
                    <a:pt x="299" y="435"/>
                    <a:pt x="300" y="435"/>
                  </a:cubicBezTo>
                  <a:cubicBezTo>
                    <a:pt x="302" y="433"/>
                    <a:pt x="302" y="436"/>
                    <a:pt x="303" y="437"/>
                  </a:cubicBezTo>
                  <a:cubicBezTo>
                    <a:pt x="304" y="436"/>
                    <a:pt x="305" y="436"/>
                    <a:pt x="305" y="436"/>
                  </a:cubicBezTo>
                  <a:cubicBezTo>
                    <a:pt x="304" y="435"/>
                    <a:pt x="303" y="436"/>
                    <a:pt x="304" y="434"/>
                  </a:cubicBezTo>
                  <a:cubicBezTo>
                    <a:pt x="303" y="432"/>
                    <a:pt x="304" y="431"/>
                    <a:pt x="306" y="432"/>
                  </a:cubicBezTo>
                  <a:cubicBezTo>
                    <a:pt x="307" y="430"/>
                    <a:pt x="308" y="428"/>
                    <a:pt x="309" y="427"/>
                  </a:cubicBezTo>
                  <a:cubicBezTo>
                    <a:pt x="311" y="426"/>
                    <a:pt x="314" y="425"/>
                    <a:pt x="316" y="425"/>
                  </a:cubicBezTo>
                  <a:cubicBezTo>
                    <a:pt x="317" y="424"/>
                    <a:pt x="318" y="423"/>
                    <a:pt x="319" y="422"/>
                  </a:cubicBezTo>
                  <a:cubicBezTo>
                    <a:pt x="319" y="423"/>
                    <a:pt x="319" y="423"/>
                    <a:pt x="319" y="424"/>
                  </a:cubicBezTo>
                  <a:cubicBezTo>
                    <a:pt x="319" y="424"/>
                    <a:pt x="319" y="424"/>
                    <a:pt x="320" y="424"/>
                  </a:cubicBezTo>
                  <a:cubicBezTo>
                    <a:pt x="321" y="425"/>
                    <a:pt x="321" y="426"/>
                    <a:pt x="322" y="427"/>
                  </a:cubicBezTo>
                  <a:cubicBezTo>
                    <a:pt x="322" y="428"/>
                    <a:pt x="323" y="431"/>
                    <a:pt x="321" y="431"/>
                  </a:cubicBezTo>
                  <a:cubicBezTo>
                    <a:pt x="319" y="432"/>
                    <a:pt x="318" y="432"/>
                    <a:pt x="317" y="433"/>
                  </a:cubicBezTo>
                  <a:cubicBezTo>
                    <a:pt x="316" y="434"/>
                    <a:pt x="316" y="435"/>
                    <a:pt x="315" y="435"/>
                  </a:cubicBezTo>
                  <a:cubicBezTo>
                    <a:pt x="315" y="435"/>
                    <a:pt x="315" y="433"/>
                    <a:pt x="314" y="433"/>
                  </a:cubicBezTo>
                  <a:cubicBezTo>
                    <a:pt x="314" y="433"/>
                    <a:pt x="313" y="433"/>
                    <a:pt x="312" y="433"/>
                  </a:cubicBezTo>
                  <a:cubicBezTo>
                    <a:pt x="312" y="433"/>
                    <a:pt x="312" y="433"/>
                    <a:pt x="312" y="434"/>
                  </a:cubicBezTo>
                  <a:cubicBezTo>
                    <a:pt x="313" y="434"/>
                    <a:pt x="313" y="434"/>
                    <a:pt x="313" y="435"/>
                  </a:cubicBezTo>
                  <a:cubicBezTo>
                    <a:pt x="314" y="436"/>
                    <a:pt x="316" y="437"/>
                    <a:pt x="313" y="438"/>
                  </a:cubicBezTo>
                  <a:cubicBezTo>
                    <a:pt x="313" y="438"/>
                    <a:pt x="312" y="438"/>
                    <a:pt x="311" y="438"/>
                  </a:cubicBezTo>
                  <a:cubicBezTo>
                    <a:pt x="310" y="438"/>
                    <a:pt x="309" y="439"/>
                    <a:pt x="308" y="440"/>
                  </a:cubicBezTo>
                  <a:cubicBezTo>
                    <a:pt x="307" y="441"/>
                    <a:pt x="306" y="441"/>
                    <a:pt x="305" y="441"/>
                  </a:cubicBezTo>
                  <a:cubicBezTo>
                    <a:pt x="304" y="443"/>
                    <a:pt x="302" y="441"/>
                    <a:pt x="301" y="442"/>
                  </a:cubicBezTo>
                  <a:cubicBezTo>
                    <a:pt x="300" y="443"/>
                    <a:pt x="303" y="443"/>
                    <a:pt x="304" y="443"/>
                  </a:cubicBezTo>
                  <a:cubicBezTo>
                    <a:pt x="305" y="443"/>
                    <a:pt x="306" y="443"/>
                    <a:pt x="307" y="444"/>
                  </a:cubicBezTo>
                  <a:cubicBezTo>
                    <a:pt x="307" y="444"/>
                    <a:pt x="308" y="445"/>
                    <a:pt x="309" y="444"/>
                  </a:cubicBezTo>
                  <a:cubicBezTo>
                    <a:pt x="309" y="442"/>
                    <a:pt x="309" y="441"/>
                    <a:pt x="311" y="440"/>
                  </a:cubicBezTo>
                  <a:cubicBezTo>
                    <a:pt x="312" y="438"/>
                    <a:pt x="314" y="440"/>
                    <a:pt x="316" y="440"/>
                  </a:cubicBezTo>
                  <a:cubicBezTo>
                    <a:pt x="316" y="439"/>
                    <a:pt x="317" y="438"/>
                    <a:pt x="319" y="438"/>
                  </a:cubicBezTo>
                  <a:cubicBezTo>
                    <a:pt x="319" y="437"/>
                    <a:pt x="320" y="437"/>
                    <a:pt x="321" y="437"/>
                  </a:cubicBezTo>
                  <a:cubicBezTo>
                    <a:pt x="322" y="437"/>
                    <a:pt x="322" y="437"/>
                    <a:pt x="322" y="438"/>
                  </a:cubicBezTo>
                  <a:cubicBezTo>
                    <a:pt x="323" y="438"/>
                    <a:pt x="323" y="436"/>
                    <a:pt x="325" y="438"/>
                  </a:cubicBezTo>
                  <a:cubicBezTo>
                    <a:pt x="326" y="438"/>
                    <a:pt x="327" y="439"/>
                    <a:pt x="329" y="440"/>
                  </a:cubicBezTo>
                  <a:cubicBezTo>
                    <a:pt x="330" y="441"/>
                    <a:pt x="332" y="442"/>
                    <a:pt x="334" y="442"/>
                  </a:cubicBezTo>
                  <a:cubicBezTo>
                    <a:pt x="336" y="442"/>
                    <a:pt x="338" y="442"/>
                    <a:pt x="339" y="442"/>
                  </a:cubicBezTo>
                  <a:cubicBezTo>
                    <a:pt x="340" y="442"/>
                    <a:pt x="342" y="441"/>
                    <a:pt x="343" y="441"/>
                  </a:cubicBezTo>
                  <a:cubicBezTo>
                    <a:pt x="344" y="443"/>
                    <a:pt x="340" y="445"/>
                    <a:pt x="338" y="445"/>
                  </a:cubicBezTo>
                  <a:cubicBezTo>
                    <a:pt x="338" y="445"/>
                    <a:pt x="337" y="445"/>
                    <a:pt x="337" y="445"/>
                  </a:cubicBezTo>
                  <a:cubicBezTo>
                    <a:pt x="337" y="447"/>
                    <a:pt x="338" y="448"/>
                    <a:pt x="336" y="448"/>
                  </a:cubicBezTo>
                  <a:cubicBezTo>
                    <a:pt x="336" y="448"/>
                    <a:pt x="335" y="448"/>
                    <a:pt x="335" y="448"/>
                  </a:cubicBezTo>
                  <a:cubicBezTo>
                    <a:pt x="335" y="449"/>
                    <a:pt x="336" y="450"/>
                    <a:pt x="335" y="450"/>
                  </a:cubicBezTo>
                  <a:cubicBezTo>
                    <a:pt x="335" y="451"/>
                    <a:pt x="334" y="449"/>
                    <a:pt x="333" y="450"/>
                  </a:cubicBezTo>
                  <a:cubicBezTo>
                    <a:pt x="333" y="450"/>
                    <a:pt x="334" y="451"/>
                    <a:pt x="333" y="451"/>
                  </a:cubicBezTo>
                  <a:cubicBezTo>
                    <a:pt x="333" y="454"/>
                    <a:pt x="332" y="453"/>
                    <a:pt x="331" y="452"/>
                  </a:cubicBezTo>
                  <a:cubicBezTo>
                    <a:pt x="330" y="453"/>
                    <a:pt x="331" y="455"/>
                    <a:pt x="329" y="455"/>
                  </a:cubicBezTo>
                  <a:cubicBezTo>
                    <a:pt x="327" y="456"/>
                    <a:pt x="326" y="456"/>
                    <a:pt x="326" y="457"/>
                  </a:cubicBezTo>
                  <a:cubicBezTo>
                    <a:pt x="326" y="459"/>
                    <a:pt x="325" y="459"/>
                    <a:pt x="324" y="458"/>
                  </a:cubicBezTo>
                  <a:cubicBezTo>
                    <a:pt x="324" y="458"/>
                    <a:pt x="323" y="457"/>
                    <a:pt x="323" y="457"/>
                  </a:cubicBezTo>
                  <a:cubicBezTo>
                    <a:pt x="323" y="457"/>
                    <a:pt x="323" y="457"/>
                    <a:pt x="323" y="457"/>
                  </a:cubicBezTo>
                  <a:cubicBezTo>
                    <a:pt x="322" y="459"/>
                    <a:pt x="323" y="459"/>
                    <a:pt x="324" y="460"/>
                  </a:cubicBezTo>
                  <a:cubicBezTo>
                    <a:pt x="323" y="461"/>
                    <a:pt x="321" y="462"/>
                    <a:pt x="320" y="464"/>
                  </a:cubicBezTo>
                  <a:cubicBezTo>
                    <a:pt x="320" y="465"/>
                    <a:pt x="320" y="466"/>
                    <a:pt x="319" y="466"/>
                  </a:cubicBezTo>
                  <a:cubicBezTo>
                    <a:pt x="318" y="468"/>
                    <a:pt x="315" y="466"/>
                    <a:pt x="315" y="469"/>
                  </a:cubicBezTo>
                  <a:cubicBezTo>
                    <a:pt x="314" y="470"/>
                    <a:pt x="311" y="469"/>
                    <a:pt x="310" y="471"/>
                  </a:cubicBezTo>
                  <a:cubicBezTo>
                    <a:pt x="310" y="471"/>
                    <a:pt x="310" y="471"/>
                    <a:pt x="310" y="471"/>
                  </a:cubicBezTo>
                  <a:cubicBezTo>
                    <a:pt x="309" y="471"/>
                    <a:pt x="309" y="471"/>
                    <a:pt x="308" y="472"/>
                  </a:cubicBezTo>
                  <a:cubicBezTo>
                    <a:pt x="307" y="471"/>
                    <a:pt x="307" y="471"/>
                    <a:pt x="306" y="472"/>
                  </a:cubicBezTo>
                  <a:cubicBezTo>
                    <a:pt x="306" y="472"/>
                    <a:pt x="306" y="472"/>
                    <a:pt x="306" y="472"/>
                  </a:cubicBezTo>
                  <a:cubicBezTo>
                    <a:pt x="305" y="473"/>
                    <a:pt x="304" y="472"/>
                    <a:pt x="304" y="472"/>
                  </a:cubicBezTo>
                  <a:cubicBezTo>
                    <a:pt x="303" y="472"/>
                    <a:pt x="303" y="473"/>
                    <a:pt x="302" y="473"/>
                  </a:cubicBezTo>
                  <a:cubicBezTo>
                    <a:pt x="301" y="473"/>
                    <a:pt x="298" y="477"/>
                    <a:pt x="297" y="475"/>
                  </a:cubicBezTo>
                  <a:cubicBezTo>
                    <a:pt x="294" y="477"/>
                    <a:pt x="294" y="477"/>
                    <a:pt x="291" y="474"/>
                  </a:cubicBezTo>
                  <a:cubicBezTo>
                    <a:pt x="291" y="474"/>
                    <a:pt x="290" y="475"/>
                    <a:pt x="290" y="475"/>
                  </a:cubicBezTo>
                  <a:cubicBezTo>
                    <a:pt x="290" y="476"/>
                    <a:pt x="290" y="476"/>
                    <a:pt x="290" y="476"/>
                  </a:cubicBezTo>
                  <a:cubicBezTo>
                    <a:pt x="290" y="477"/>
                    <a:pt x="289" y="478"/>
                    <a:pt x="290" y="479"/>
                  </a:cubicBezTo>
                  <a:cubicBezTo>
                    <a:pt x="288" y="482"/>
                    <a:pt x="289" y="477"/>
                    <a:pt x="286" y="477"/>
                  </a:cubicBezTo>
                  <a:cubicBezTo>
                    <a:pt x="288" y="480"/>
                    <a:pt x="286" y="480"/>
                    <a:pt x="283" y="480"/>
                  </a:cubicBezTo>
                  <a:cubicBezTo>
                    <a:pt x="282" y="480"/>
                    <a:pt x="277" y="479"/>
                    <a:pt x="278" y="478"/>
                  </a:cubicBezTo>
                  <a:cubicBezTo>
                    <a:pt x="278" y="477"/>
                    <a:pt x="280" y="478"/>
                    <a:pt x="280" y="477"/>
                  </a:cubicBezTo>
                  <a:cubicBezTo>
                    <a:pt x="279" y="477"/>
                    <a:pt x="277" y="477"/>
                    <a:pt x="277" y="475"/>
                  </a:cubicBezTo>
                  <a:cubicBezTo>
                    <a:pt x="275" y="474"/>
                    <a:pt x="275" y="472"/>
                    <a:pt x="274" y="470"/>
                  </a:cubicBezTo>
                  <a:cubicBezTo>
                    <a:pt x="273" y="470"/>
                    <a:pt x="275" y="472"/>
                    <a:pt x="273" y="473"/>
                  </a:cubicBezTo>
                  <a:cubicBezTo>
                    <a:pt x="274" y="473"/>
                    <a:pt x="274" y="474"/>
                    <a:pt x="274" y="474"/>
                  </a:cubicBezTo>
                  <a:cubicBezTo>
                    <a:pt x="274" y="475"/>
                    <a:pt x="276" y="475"/>
                    <a:pt x="276" y="476"/>
                  </a:cubicBezTo>
                  <a:cubicBezTo>
                    <a:pt x="276" y="477"/>
                    <a:pt x="275" y="477"/>
                    <a:pt x="275" y="478"/>
                  </a:cubicBezTo>
                  <a:cubicBezTo>
                    <a:pt x="275" y="479"/>
                    <a:pt x="277" y="479"/>
                    <a:pt x="277" y="479"/>
                  </a:cubicBezTo>
                  <a:cubicBezTo>
                    <a:pt x="277" y="480"/>
                    <a:pt x="276" y="483"/>
                    <a:pt x="276" y="483"/>
                  </a:cubicBezTo>
                  <a:cubicBezTo>
                    <a:pt x="274" y="483"/>
                    <a:pt x="274" y="484"/>
                    <a:pt x="273" y="485"/>
                  </a:cubicBezTo>
                  <a:cubicBezTo>
                    <a:pt x="272" y="486"/>
                    <a:pt x="271" y="486"/>
                    <a:pt x="270" y="487"/>
                  </a:cubicBezTo>
                  <a:cubicBezTo>
                    <a:pt x="269" y="488"/>
                    <a:pt x="268" y="489"/>
                    <a:pt x="268" y="491"/>
                  </a:cubicBezTo>
                  <a:cubicBezTo>
                    <a:pt x="268" y="492"/>
                    <a:pt x="269" y="493"/>
                    <a:pt x="267" y="493"/>
                  </a:cubicBezTo>
                  <a:cubicBezTo>
                    <a:pt x="267" y="493"/>
                    <a:pt x="267" y="494"/>
                    <a:pt x="267" y="494"/>
                  </a:cubicBezTo>
                  <a:cubicBezTo>
                    <a:pt x="267" y="496"/>
                    <a:pt x="267" y="498"/>
                    <a:pt x="264" y="499"/>
                  </a:cubicBezTo>
                  <a:cubicBezTo>
                    <a:pt x="264" y="500"/>
                    <a:pt x="263" y="501"/>
                    <a:pt x="264" y="502"/>
                  </a:cubicBezTo>
                  <a:cubicBezTo>
                    <a:pt x="263" y="503"/>
                    <a:pt x="263" y="504"/>
                    <a:pt x="262" y="505"/>
                  </a:cubicBezTo>
                  <a:cubicBezTo>
                    <a:pt x="262" y="505"/>
                    <a:pt x="262" y="505"/>
                    <a:pt x="262" y="505"/>
                  </a:cubicBezTo>
                  <a:cubicBezTo>
                    <a:pt x="261" y="506"/>
                    <a:pt x="261" y="506"/>
                    <a:pt x="261" y="506"/>
                  </a:cubicBezTo>
                  <a:cubicBezTo>
                    <a:pt x="261" y="507"/>
                    <a:pt x="260" y="508"/>
                    <a:pt x="259" y="508"/>
                  </a:cubicBezTo>
                  <a:cubicBezTo>
                    <a:pt x="258" y="511"/>
                    <a:pt x="256" y="512"/>
                    <a:pt x="253" y="510"/>
                  </a:cubicBezTo>
                  <a:cubicBezTo>
                    <a:pt x="253" y="511"/>
                    <a:pt x="253" y="511"/>
                    <a:pt x="253" y="512"/>
                  </a:cubicBezTo>
                  <a:cubicBezTo>
                    <a:pt x="252" y="513"/>
                    <a:pt x="251" y="516"/>
                    <a:pt x="249" y="517"/>
                  </a:cubicBezTo>
                  <a:cubicBezTo>
                    <a:pt x="247" y="517"/>
                    <a:pt x="248" y="515"/>
                    <a:pt x="247" y="515"/>
                  </a:cubicBezTo>
                  <a:cubicBezTo>
                    <a:pt x="246" y="515"/>
                    <a:pt x="248" y="520"/>
                    <a:pt x="244" y="517"/>
                  </a:cubicBezTo>
                  <a:cubicBezTo>
                    <a:pt x="244" y="517"/>
                    <a:pt x="245" y="518"/>
                    <a:pt x="245" y="518"/>
                  </a:cubicBezTo>
                  <a:cubicBezTo>
                    <a:pt x="245" y="519"/>
                    <a:pt x="245" y="520"/>
                    <a:pt x="244" y="521"/>
                  </a:cubicBezTo>
                  <a:cubicBezTo>
                    <a:pt x="243" y="520"/>
                    <a:pt x="244" y="519"/>
                    <a:pt x="244" y="518"/>
                  </a:cubicBezTo>
                  <a:cubicBezTo>
                    <a:pt x="243" y="518"/>
                    <a:pt x="244" y="517"/>
                    <a:pt x="243" y="516"/>
                  </a:cubicBezTo>
                  <a:cubicBezTo>
                    <a:pt x="242" y="517"/>
                    <a:pt x="244" y="519"/>
                    <a:pt x="241" y="519"/>
                  </a:cubicBezTo>
                  <a:cubicBezTo>
                    <a:pt x="241" y="520"/>
                    <a:pt x="241" y="521"/>
                    <a:pt x="241" y="521"/>
                  </a:cubicBezTo>
                  <a:cubicBezTo>
                    <a:pt x="240" y="522"/>
                    <a:pt x="239" y="523"/>
                    <a:pt x="238" y="522"/>
                  </a:cubicBezTo>
                  <a:cubicBezTo>
                    <a:pt x="236" y="522"/>
                    <a:pt x="236" y="520"/>
                    <a:pt x="237" y="519"/>
                  </a:cubicBezTo>
                  <a:cubicBezTo>
                    <a:pt x="238" y="518"/>
                    <a:pt x="238" y="517"/>
                    <a:pt x="239" y="515"/>
                  </a:cubicBezTo>
                  <a:cubicBezTo>
                    <a:pt x="239" y="513"/>
                    <a:pt x="241" y="512"/>
                    <a:pt x="242" y="511"/>
                  </a:cubicBezTo>
                  <a:cubicBezTo>
                    <a:pt x="240" y="510"/>
                    <a:pt x="238" y="510"/>
                    <a:pt x="235" y="509"/>
                  </a:cubicBezTo>
                  <a:cubicBezTo>
                    <a:pt x="235" y="510"/>
                    <a:pt x="236" y="510"/>
                    <a:pt x="237" y="510"/>
                  </a:cubicBezTo>
                  <a:cubicBezTo>
                    <a:pt x="237" y="511"/>
                    <a:pt x="237" y="511"/>
                    <a:pt x="237" y="511"/>
                  </a:cubicBezTo>
                  <a:cubicBezTo>
                    <a:pt x="237" y="511"/>
                    <a:pt x="237" y="511"/>
                    <a:pt x="237" y="510"/>
                  </a:cubicBezTo>
                  <a:cubicBezTo>
                    <a:pt x="238" y="511"/>
                    <a:pt x="237" y="513"/>
                    <a:pt x="237" y="514"/>
                  </a:cubicBezTo>
                  <a:cubicBezTo>
                    <a:pt x="237" y="516"/>
                    <a:pt x="237" y="518"/>
                    <a:pt x="235" y="517"/>
                  </a:cubicBezTo>
                  <a:cubicBezTo>
                    <a:pt x="235" y="519"/>
                    <a:pt x="236" y="521"/>
                    <a:pt x="235" y="522"/>
                  </a:cubicBezTo>
                  <a:cubicBezTo>
                    <a:pt x="234" y="522"/>
                    <a:pt x="233" y="521"/>
                    <a:pt x="233" y="521"/>
                  </a:cubicBezTo>
                  <a:cubicBezTo>
                    <a:pt x="232" y="521"/>
                    <a:pt x="232" y="522"/>
                    <a:pt x="231" y="522"/>
                  </a:cubicBezTo>
                  <a:cubicBezTo>
                    <a:pt x="229" y="523"/>
                    <a:pt x="230" y="521"/>
                    <a:pt x="229" y="521"/>
                  </a:cubicBezTo>
                  <a:cubicBezTo>
                    <a:pt x="228" y="525"/>
                    <a:pt x="227" y="522"/>
                    <a:pt x="225" y="522"/>
                  </a:cubicBezTo>
                  <a:cubicBezTo>
                    <a:pt x="225" y="522"/>
                    <a:pt x="225" y="523"/>
                    <a:pt x="225" y="524"/>
                  </a:cubicBezTo>
                  <a:cubicBezTo>
                    <a:pt x="224" y="524"/>
                    <a:pt x="223" y="523"/>
                    <a:pt x="223" y="523"/>
                  </a:cubicBezTo>
                  <a:cubicBezTo>
                    <a:pt x="222" y="526"/>
                    <a:pt x="225" y="527"/>
                    <a:pt x="223" y="529"/>
                  </a:cubicBezTo>
                  <a:cubicBezTo>
                    <a:pt x="222" y="532"/>
                    <a:pt x="221" y="531"/>
                    <a:pt x="219" y="530"/>
                  </a:cubicBezTo>
                  <a:cubicBezTo>
                    <a:pt x="219" y="530"/>
                    <a:pt x="219" y="530"/>
                    <a:pt x="219" y="530"/>
                  </a:cubicBezTo>
                  <a:cubicBezTo>
                    <a:pt x="219" y="530"/>
                    <a:pt x="219" y="530"/>
                    <a:pt x="219" y="530"/>
                  </a:cubicBezTo>
                  <a:cubicBezTo>
                    <a:pt x="218" y="531"/>
                    <a:pt x="217" y="530"/>
                    <a:pt x="217" y="531"/>
                  </a:cubicBezTo>
                  <a:cubicBezTo>
                    <a:pt x="216" y="532"/>
                    <a:pt x="216" y="533"/>
                    <a:pt x="216" y="534"/>
                  </a:cubicBezTo>
                  <a:cubicBezTo>
                    <a:pt x="217" y="534"/>
                    <a:pt x="217" y="535"/>
                    <a:pt x="217" y="535"/>
                  </a:cubicBezTo>
                  <a:cubicBezTo>
                    <a:pt x="218" y="535"/>
                    <a:pt x="218" y="534"/>
                    <a:pt x="218" y="534"/>
                  </a:cubicBezTo>
                  <a:cubicBezTo>
                    <a:pt x="220" y="534"/>
                    <a:pt x="221" y="538"/>
                    <a:pt x="220" y="539"/>
                  </a:cubicBezTo>
                  <a:cubicBezTo>
                    <a:pt x="221" y="539"/>
                    <a:pt x="221" y="539"/>
                    <a:pt x="222" y="540"/>
                  </a:cubicBezTo>
                  <a:cubicBezTo>
                    <a:pt x="219" y="540"/>
                    <a:pt x="219" y="543"/>
                    <a:pt x="218" y="544"/>
                  </a:cubicBezTo>
                  <a:cubicBezTo>
                    <a:pt x="217" y="545"/>
                    <a:pt x="216" y="541"/>
                    <a:pt x="213" y="543"/>
                  </a:cubicBezTo>
                  <a:cubicBezTo>
                    <a:pt x="213" y="545"/>
                    <a:pt x="215" y="545"/>
                    <a:pt x="217" y="545"/>
                  </a:cubicBezTo>
                  <a:cubicBezTo>
                    <a:pt x="219" y="545"/>
                    <a:pt x="219" y="546"/>
                    <a:pt x="219" y="548"/>
                  </a:cubicBezTo>
                  <a:cubicBezTo>
                    <a:pt x="219" y="550"/>
                    <a:pt x="220" y="552"/>
                    <a:pt x="218" y="554"/>
                  </a:cubicBezTo>
                  <a:cubicBezTo>
                    <a:pt x="218" y="555"/>
                    <a:pt x="216" y="555"/>
                    <a:pt x="216" y="555"/>
                  </a:cubicBezTo>
                  <a:cubicBezTo>
                    <a:pt x="215" y="556"/>
                    <a:pt x="216" y="556"/>
                    <a:pt x="216" y="557"/>
                  </a:cubicBezTo>
                  <a:cubicBezTo>
                    <a:pt x="215" y="557"/>
                    <a:pt x="215" y="556"/>
                    <a:pt x="214" y="556"/>
                  </a:cubicBezTo>
                  <a:cubicBezTo>
                    <a:pt x="214" y="556"/>
                    <a:pt x="213" y="556"/>
                    <a:pt x="213" y="556"/>
                  </a:cubicBezTo>
                  <a:cubicBezTo>
                    <a:pt x="213" y="556"/>
                    <a:pt x="215" y="558"/>
                    <a:pt x="215" y="558"/>
                  </a:cubicBezTo>
                  <a:cubicBezTo>
                    <a:pt x="215" y="560"/>
                    <a:pt x="214" y="559"/>
                    <a:pt x="213" y="558"/>
                  </a:cubicBezTo>
                  <a:cubicBezTo>
                    <a:pt x="213" y="561"/>
                    <a:pt x="215" y="562"/>
                    <a:pt x="212" y="564"/>
                  </a:cubicBezTo>
                  <a:cubicBezTo>
                    <a:pt x="211" y="565"/>
                    <a:pt x="211" y="565"/>
                    <a:pt x="210" y="566"/>
                  </a:cubicBezTo>
                  <a:cubicBezTo>
                    <a:pt x="209" y="567"/>
                    <a:pt x="208" y="567"/>
                    <a:pt x="207" y="566"/>
                  </a:cubicBezTo>
                  <a:cubicBezTo>
                    <a:pt x="207" y="566"/>
                    <a:pt x="208" y="566"/>
                    <a:pt x="208" y="565"/>
                  </a:cubicBezTo>
                  <a:cubicBezTo>
                    <a:pt x="208" y="565"/>
                    <a:pt x="208" y="565"/>
                    <a:pt x="208" y="565"/>
                  </a:cubicBezTo>
                  <a:cubicBezTo>
                    <a:pt x="207" y="565"/>
                    <a:pt x="207" y="565"/>
                    <a:pt x="207" y="564"/>
                  </a:cubicBezTo>
                  <a:cubicBezTo>
                    <a:pt x="207" y="564"/>
                    <a:pt x="206" y="564"/>
                    <a:pt x="206" y="564"/>
                  </a:cubicBezTo>
                  <a:cubicBezTo>
                    <a:pt x="206" y="566"/>
                    <a:pt x="205" y="568"/>
                    <a:pt x="203" y="566"/>
                  </a:cubicBezTo>
                  <a:cubicBezTo>
                    <a:pt x="203" y="567"/>
                    <a:pt x="203" y="567"/>
                    <a:pt x="203" y="567"/>
                  </a:cubicBezTo>
                  <a:cubicBezTo>
                    <a:pt x="203" y="568"/>
                    <a:pt x="203" y="568"/>
                    <a:pt x="203" y="568"/>
                  </a:cubicBezTo>
                  <a:cubicBezTo>
                    <a:pt x="203" y="568"/>
                    <a:pt x="203" y="568"/>
                    <a:pt x="203" y="567"/>
                  </a:cubicBezTo>
                  <a:cubicBezTo>
                    <a:pt x="203" y="567"/>
                    <a:pt x="204" y="567"/>
                    <a:pt x="205" y="568"/>
                  </a:cubicBezTo>
                  <a:cubicBezTo>
                    <a:pt x="205" y="568"/>
                    <a:pt x="205" y="568"/>
                    <a:pt x="205" y="568"/>
                  </a:cubicBezTo>
                  <a:cubicBezTo>
                    <a:pt x="207" y="568"/>
                    <a:pt x="209" y="569"/>
                    <a:pt x="208" y="570"/>
                  </a:cubicBezTo>
                  <a:cubicBezTo>
                    <a:pt x="207" y="573"/>
                    <a:pt x="206" y="570"/>
                    <a:pt x="205" y="571"/>
                  </a:cubicBezTo>
                  <a:cubicBezTo>
                    <a:pt x="207" y="572"/>
                    <a:pt x="208" y="574"/>
                    <a:pt x="207" y="576"/>
                  </a:cubicBezTo>
                  <a:cubicBezTo>
                    <a:pt x="208" y="577"/>
                    <a:pt x="208" y="578"/>
                    <a:pt x="208" y="579"/>
                  </a:cubicBezTo>
                  <a:cubicBezTo>
                    <a:pt x="208" y="580"/>
                    <a:pt x="209" y="579"/>
                    <a:pt x="208" y="580"/>
                  </a:cubicBezTo>
                  <a:cubicBezTo>
                    <a:pt x="208" y="581"/>
                    <a:pt x="207" y="581"/>
                    <a:pt x="206" y="581"/>
                  </a:cubicBezTo>
                  <a:cubicBezTo>
                    <a:pt x="207" y="584"/>
                    <a:pt x="207" y="583"/>
                    <a:pt x="205" y="584"/>
                  </a:cubicBezTo>
                  <a:cubicBezTo>
                    <a:pt x="205" y="584"/>
                    <a:pt x="208" y="585"/>
                    <a:pt x="206" y="586"/>
                  </a:cubicBezTo>
                  <a:cubicBezTo>
                    <a:pt x="205" y="587"/>
                    <a:pt x="204" y="586"/>
                    <a:pt x="203" y="587"/>
                  </a:cubicBezTo>
                  <a:cubicBezTo>
                    <a:pt x="205" y="588"/>
                    <a:pt x="205" y="588"/>
                    <a:pt x="202" y="590"/>
                  </a:cubicBezTo>
                  <a:cubicBezTo>
                    <a:pt x="203" y="590"/>
                    <a:pt x="204" y="590"/>
                    <a:pt x="205" y="591"/>
                  </a:cubicBezTo>
                  <a:cubicBezTo>
                    <a:pt x="206" y="592"/>
                    <a:pt x="205" y="593"/>
                    <a:pt x="204" y="593"/>
                  </a:cubicBezTo>
                  <a:cubicBezTo>
                    <a:pt x="204" y="594"/>
                    <a:pt x="204" y="594"/>
                    <a:pt x="204" y="595"/>
                  </a:cubicBezTo>
                  <a:cubicBezTo>
                    <a:pt x="204" y="596"/>
                    <a:pt x="204" y="597"/>
                    <a:pt x="203" y="598"/>
                  </a:cubicBezTo>
                  <a:cubicBezTo>
                    <a:pt x="203" y="598"/>
                    <a:pt x="202" y="597"/>
                    <a:pt x="201" y="598"/>
                  </a:cubicBezTo>
                  <a:cubicBezTo>
                    <a:pt x="201" y="598"/>
                    <a:pt x="201" y="599"/>
                    <a:pt x="200" y="600"/>
                  </a:cubicBezTo>
                  <a:cubicBezTo>
                    <a:pt x="202" y="601"/>
                    <a:pt x="203" y="599"/>
                    <a:pt x="203" y="603"/>
                  </a:cubicBezTo>
                  <a:cubicBezTo>
                    <a:pt x="202" y="604"/>
                    <a:pt x="202" y="605"/>
                    <a:pt x="201" y="606"/>
                  </a:cubicBezTo>
                  <a:cubicBezTo>
                    <a:pt x="200" y="606"/>
                    <a:pt x="200" y="605"/>
                    <a:pt x="199" y="605"/>
                  </a:cubicBezTo>
                  <a:cubicBezTo>
                    <a:pt x="197" y="608"/>
                    <a:pt x="196" y="607"/>
                    <a:pt x="194" y="606"/>
                  </a:cubicBezTo>
                  <a:cubicBezTo>
                    <a:pt x="193" y="604"/>
                    <a:pt x="190" y="605"/>
                    <a:pt x="190" y="603"/>
                  </a:cubicBezTo>
                  <a:cubicBezTo>
                    <a:pt x="188" y="602"/>
                    <a:pt x="190" y="602"/>
                    <a:pt x="189" y="601"/>
                  </a:cubicBezTo>
                  <a:cubicBezTo>
                    <a:pt x="189" y="599"/>
                    <a:pt x="188" y="602"/>
                    <a:pt x="188" y="603"/>
                  </a:cubicBezTo>
                  <a:cubicBezTo>
                    <a:pt x="187" y="600"/>
                    <a:pt x="190" y="600"/>
                    <a:pt x="190" y="598"/>
                  </a:cubicBezTo>
                  <a:cubicBezTo>
                    <a:pt x="186" y="597"/>
                    <a:pt x="184" y="595"/>
                    <a:pt x="182" y="591"/>
                  </a:cubicBezTo>
                  <a:cubicBezTo>
                    <a:pt x="182" y="593"/>
                    <a:pt x="181" y="594"/>
                    <a:pt x="179" y="594"/>
                  </a:cubicBezTo>
                  <a:cubicBezTo>
                    <a:pt x="179" y="593"/>
                    <a:pt x="182" y="592"/>
                    <a:pt x="181" y="591"/>
                  </a:cubicBezTo>
                  <a:cubicBezTo>
                    <a:pt x="181" y="590"/>
                    <a:pt x="179" y="590"/>
                    <a:pt x="180" y="591"/>
                  </a:cubicBezTo>
                  <a:cubicBezTo>
                    <a:pt x="179" y="592"/>
                    <a:pt x="178" y="593"/>
                    <a:pt x="177" y="594"/>
                  </a:cubicBezTo>
                  <a:cubicBezTo>
                    <a:pt x="175" y="594"/>
                    <a:pt x="177" y="593"/>
                    <a:pt x="176" y="592"/>
                  </a:cubicBezTo>
                  <a:cubicBezTo>
                    <a:pt x="175" y="593"/>
                    <a:pt x="174" y="593"/>
                    <a:pt x="173" y="593"/>
                  </a:cubicBezTo>
                  <a:cubicBezTo>
                    <a:pt x="173" y="594"/>
                    <a:pt x="172" y="595"/>
                    <a:pt x="171" y="595"/>
                  </a:cubicBezTo>
                  <a:cubicBezTo>
                    <a:pt x="169" y="596"/>
                    <a:pt x="167" y="592"/>
                    <a:pt x="170" y="592"/>
                  </a:cubicBezTo>
                  <a:cubicBezTo>
                    <a:pt x="170" y="591"/>
                    <a:pt x="168" y="591"/>
                    <a:pt x="167" y="591"/>
                  </a:cubicBezTo>
                  <a:cubicBezTo>
                    <a:pt x="167" y="590"/>
                    <a:pt x="167" y="590"/>
                    <a:pt x="166" y="589"/>
                  </a:cubicBezTo>
                  <a:cubicBezTo>
                    <a:pt x="166" y="589"/>
                    <a:pt x="166" y="589"/>
                    <a:pt x="166" y="588"/>
                  </a:cubicBezTo>
                  <a:cubicBezTo>
                    <a:pt x="166" y="588"/>
                    <a:pt x="166" y="588"/>
                    <a:pt x="166" y="587"/>
                  </a:cubicBezTo>
                  <a:cubicBezTo>
                    <a:pt x="166" y="587"/>
                    <a:pt x="165" y="587"/>
                    <a:pt x="164" y="587"/>
                  </a:cubicBezTo>
                  <a:cubicBezTo>
                    <a:pt x="164" y="587"/>
                    <a:pt x="164" y="586"/>
                    <a:pt x="163" y="586"/>
                  </a:cubicBezTo>
                  <a:cubicBezTo>
                    <a:pt x="163" y="585"/>
                    <a:pt x="164" y="585"/>
                    <a:pt x="164" y="585"/>
                  </a:cubicBezTo>
                  <a:cubicBezTo>
                    <a:pt x="163" y="584"/>
                    <a:pt x="162" y="584"/>
                    <a:pt x="161" y="583"/>
                  </a:cubicBezTo>
                  <a:cubicBezTo>
                    <a:pt x="163" y="582"/>
                    <a:pt x="162" y="579"/>
                    <a:pt x="164" y="578"/>
                  </a:cubicBezTo>
                  <a:cubicBezTo>
                    <a:pt x="162" y="578"/>
                    <a:pt x="162" y="580"/>
                    <a:pt x="161" y="581"/>
                  </a:cubicBezTo>
                  <a:cubicBezTo>
                    <a:pt x="161" y="579"/>
                    <a:pt x="161" y="579"/>
                    <a:pt x="164" y="576"/>
                  </a:cubicBezTo>
                  <a:cubicBezTo>
                    <a:pt x="162" y="575"/>
                    <a:pt x="162" y="577"/>
                    <a:pt x="160" y="576"/>
                  </a:cubicBezTo>
                  <a:cubicBezTo>
                    <a:pt x="160" y="577"/>
                    <a:pt x="159" y="577"/>
                    <a:pt x="159" y="577"/>
                  </a:cubicBezTo>
                  <a:cubicBezTo>
                    <a:pt x="159" y="576"/>
                    <a:pt x="160" y="576"/>
                    <a:pt x="160" y="576"/>
                  </a:cubicBezTo>
                  <a:cubicBezTo>
                    <a:pt x="160" y="575"/>
                    <a:pt x="162" y="574"/>
                    <a:pt x="160" y="573"/>
                  </a:cubicBezTo>
                  <a:cubicBezTo>
                    <a:pt x="159" y="573"/>
                    <a:pt x="159" y="573"/>
                    <a:pt x="159" y="573"/>
                  </a:cubicBezTo>
                  <a:cubicBezTo>
                    <a:pt x="159" y="574"/>
                    <a:pt x="159" y="574"/>
                    <a:pt x="159" y="574"/>
                  </a:cubicBezTo>
                  <a:cubicBezTo>
                    <a:pt x="160" y="574"/>
                    <a:pt x="159" y="575"/>
                    <a:pt x="159" y="575"/>
                  </a:cubicBezTo>
                  <a:cubicBezTo>
                    <a:pt x="158" y="574"/>
                    <a:pt x="158" y="574"/>
                    <a:pt x="158" y="573"/>
                  </a:cubicBezTo>
                  <a:cubicBezTo>
                    <a:pt x="157" y="573"/>
                    <a:pt x="157" y="573"/>
                    <a:pt x="157" y="573"/>
                  </a:cubicBezTo>
                  <a:cubicBezTo>
                    <a:pt x="155" y="572"/>
                    <a:pt x="155" y="570"/>
                    <a:pt x="154" y="568"/>
                  </a:cubicBezTo>
                  <a:cubicBezTo>
                    <a:pt x="154" y="567"/>
                    <a:pt x="155" y="566"/>
                    <a:pt x="154" y="565"/>
                  </a:cubicBezTo>
                  <a:cubicBezTo>
                    <a:pt x="154" y="564"/>
                    <a:pt x="153" y="563"/>
                    <a:pt x="152" y="562"/>
                  </a:cubicBezTo>
                  <a:cubicBezTo>
                    <a:pt x="152" y="562"/>
                    <a:pt x="152" y="561"/>
                    <a:pt x="152" y="561"/>
                  </a:cubicBezTo>
                  <a:cubicBezTo>
                    <a:pt x="152" y="560"/>
                    <a:pt x="151" y="561"/>
                    <a:pt x="150" y="560"/>
                  </a:cubicBezTo>
                  <a:cubicBezTo>
                    <a:pt x="149" y="560"/>
                    <a:pt x="149" y="557"/>
                    <a:pt x="149" y="556"/>
                  </a:cubicBezTo>
                  <a:cubicBezTo>
                    <a:pt x="147" y="555"/>
                    <a:pt x="145" y="552"/>
                    <a:pt x="148" y="551"/>
                  </a:cubicBezTo>
                  <a:cubicBezTo>
                    <a:pt x="148" y="550"/>
                    <a:pt x="147" y="550"/>
                    <a:pt x="147" y="550"/>
                  </a:cubicBezTo>
                  <a:cubicBezTo>
                    <a:pt x="146" y="548"/>
                    <a:pt x="146" y="546"/>
                    <a:pt x="145" y="544"/>
                  </a:cubicBezTo>
                  <a:cubicBezTo>
                    <a:pt x="142" y="545"/>
                    <a:pt x="142" y="542"/>
                    <a:pt x="142" y="540"/>
                  </a:cubicBezTo>
                  <a:cubicBezTo>
                    <a:pt x="142" y="537"/>
                    <a:pt x="142" y="535"/>
                    <a:pt x="146" y="534"/>
                  </a:cubicBezTo>
                  <a:cubicBezTo>
                    <a:pt x="146" y="534"/>
                    <a:pt x="146" y="534"/>
                    <a:pt x="146" y="533"/>
                  </a:cubicBezTo>
                  <a:cubicBezTo>
                    <a:pt x="143" y="531"/>
                    <a:pt x="144" y="536"/>
                    <a:pt x="142" y="535"/>
                  </a:cubicBezTo>
                  <a:cubicBezTo>
                    <a:pt x="141" y="534"/>
                    <a:pt x="142" y="530"/>
                    <a:pt x="141" y="528"/>
                  </a:cubicBezTo>
                  <a:cubicBezTo>
                    <a:pt x="139" y="527"/>
                    <a:pt x="140" y="526"/>
                    <a:pt x="141" y="525"/>
                  </a:cubicBezTo>
                  <a:cubicBezTo>
                    <a:pt x="137" y="526"/>
                    <a:pt x="139" y="520"/>
                    <a:pt x="135" y="521"/>
                  </a:cubicBezTo>
                  <a:cubicBezTo>
                    <a:pt x="136" y="519"/>
                    <a:pt x="135" y="519"/>
                    <a:pt x="135" y="517"/>
                  </a:cubicBezTo>
                  <a:cubicBezTo>
                    <a:pt x="134" y="516"/>
                    <a:pt x="134" y="517"/>
                    <a:pt x="134" y="516"/>
                  </a:cubicBezTo>
                  <a:cubicBezTo>
                    <a:pt x="134" y="515"/>
                    <a:pt x="134" y="514"/>
                    <a:pt x="134" y="514"/>
                  </a:cubicBezTo>
                  <a:cubicBezTo>
                    <a:pt x="131" y="514"/>
                    <a:pt x="131" y="507"/>
                    <a:pt x="134" y="507"/>
                  </a:cubicBezTo>
                  <a:cubicBezTo>
                    <a:pt x="134" y="506"/>
                    <a:pt x="133" y="506"/>
                    <a:pt x="134" y="505"/>
                  </a:cubicBezTo>
                  <a:cubicBezTo>
                    <a:pt x="134" y="504"/>
                    <a:pt x="136" y="504"/>
                    <a:pt x="137" y="504"/>
                  </a:cubicBezTo>
                  <a:cubicBezTo>
                    <a:pt x="137" y="503"/>
                    <a:pt x="136" y="504"/>
                    <a:pt x="136" y="504"/>
                  </a:cubicBezTo>
                  <a:cubicBezTo>
                    <a:pt x="137" y="503"/>
                    <a:pt x="139" y="503"/>
                    <a:pt x="137" y="502"/>
                  </a:cubicBezTo>
                  <a:cubicBezTo>
                    <a:pt x="136" y="502"/>
                    <a:pt x="135" y="504"/>
                    <a:pt x="135" y="501"/>
                  </a:cubicBezTo>
                  <a:cubicBezTo>
                    <a:pt x="136" y="501"/>
                    <a:pt x="137" y="502"/>
                    <a:pt x="138" y="501"/>
                  </a:cubicBezTo>
                  <a:cubicBezTo>
                    <a:pt x="137" y="501"/>
                    <a:pt x="133" y="501"/>
                    <a:pt x="132" y="500"/>
                  </a:cubicBezTo>
                  <a:cubicBezTo>
                    <a:pt x="130" y="499"/>
                    <a:pt x="133" y="498"/>
                    <a:pt x="133" y="497"/>
                  </a:cubicBezTo>
                  <a:cubicBezTo>
                    <a:pt x="132" y="497"/>
                    <a:pt x="130" y="498"/>
                    <a:pt x="131" y="496"/>
                  </a:cubicBezTo>
                  <a:cubicBezTo>
                    <a:pt x="131" y="495"/>
                    <a:pt x="133" y="496"/>
                    <a:pt x="134" y="495"/>
                  </a:cubicBezTo>
                  <a:cubicBezTo>
                    <a:pt x="132" y="494"/>
                    <a:pt x="130" y="496"/>
                    <a:pt x="130" y="493"/>
                  </a:cubicBezTo>
                  <a:cubicBezTo>
                    <a:pt x="130" y="493"/>
                    <a:pt x="131" y="492"/>
                    <a:pt x="131" y="491"/>
                  </a:cubicBezTo>
                  <a:cubicBezTo>
                    <a:pt x="132" y="490"/>
                    <a:pt x="132" y="488"/>
                    <a:pt x="132" y="487"/>
                  </a:cubicBezTo>
                  <a:cubicBezTo>
                    <a:pt x="132" y="487"/>
                    <a:pt x="132" y="486"/>
                    <a:pt x="132" y="485"/>
                  </a:cubicBezTo>
                  <a:cubicBezTo>
                    <a:pt x="132" y="485"/>
                    <a:pt x="133" y="485"/>
                    <a:pt x="133" y="485"/>
                  </a:cubicBezTo>
                  <a:cubicBezTo>
                    <a:pt x="134" y="484"/>
                    <a:pt x="135" y="480"/>
                    <a:pt x="136" y="479"/>
                  </a:cubicBezTo>
                  <a:cubicBezTo>
                    <a:pt x="135" y="479"/>
                    <a:pt x="135" y="479"/>
                    <a:pt x="135" y="478"/>
                  </a:cubicBezTo>
                  <a:cubicBezTo>
                    <a:pt x="134" y="477"/>
                    <a:pt x="136" y="478"/>
                    <a:pt x="136" y="478"/>
                  </a:cubicBezTo>
                  <a:cubicBezTo>
                    <a:pt x="136" y="478"/>
                    <a:pt x="137" y="478"/>
                    <a:pt x="137" y="479"/>
                  </a:cubicBezTo>
                  <a:cubicBezTo>
                    <a:pt x="138" y="479"/>
                    <a:pt x="139" y="478"/>
                    <a:pt x="140" y="478"/>
                  </a:cubicBezTo>
                  <a:cubicBezTo>
                    <a:pt x="139" y="477"/>
                    <a:pt x="138" y="478"/>
                    <a:pt x="137" y="477"/>
                  </a:cubicBezTo>
                  <a:cubicBezTo>
                    <a:pt x="136" y="476"/>
                    <a:pt x="137" y="476"/>
                    <a:pt x="136" y="476"/>
                  </a:cubicBezTo>
                  <a:cubicBezTo>
                    <a:pt x="136" y="475"/>
                    <a:pt x="135" y="475"/>
                    <a:pt x="135" y="474"/>
                  </a:cubicBezTo>
                  <a:cubicBezTo>
                    <a:pt x="135" y="472"/>
                    <a:pt x="137" y="472"/>
                    <a:pt x="137" y="474"/>
                  </a:cubicBezTo>
                  <a:cubicBezTo>
                    <a:pt x="138" y="473"/>
                    <a:pt x="138" y="473"/>
                    <a:pt x="139" y="473"/>
                  </a:cubicBezTo>
                  <a:cubicBezTo>
                    <a:pt x="138" y="471"/>
                    <a:pt x="140" y="471"/>
                    <a:pt x="140" y="470"/>
                  </a:cubicBezTo>
                  <a:cubicBezTo>
                    <a:pt x="138" y="469"/>
                    <a:pt x="137" y="471"/>
                    <a:pt x="135" y="470"/>
                  </a:cubicBezTo>
                  <a:cubicBezTo>
                    <a:pt x="136" y="469"/>
                    <a:pt x="138" y="470"/>
                    <a:pt x="138" y="469"/>
                  </a:cubicBezTo>
                  <a:cubicBezTo>
                    <a:pt x="139" y="468"/>
                    <a:pt x="140" y="468"/>
                    <a:pt x="141" y="469"/>
                  </a:cubicBezTo>
                  <a:cubicBezTo>
                    <a:pt x="141" y="469"/>
                    <a:pt x="141" y="469"/>
                    <a:pt x="141" y="470"/>
                  </a:cubicBezTo>
                  <a:cubicBezTo>
                    <a:pt x="141" y="470"/>
                    <a:pt x="142" y="470"/>
                    <a:pt x="142" y="470"/>
                  </a:cubicBezTo>
                  <a:cubicBezTo>
                    <a:pt x="144" y="470"/>
                    <a:pt x="143" y="472"/>
                    <a:pt x="145" y="472"/>
                  </a:cubicBezTo>
                  <a:cubicBezTo>
                    <a:pt x="146" y="472"/>
                    <a:pt x="147" y="471"/>
                    <a:pt x="148" y="471"/>
                  </a:cubicBezTo>
                  <a:cubicBezTo>
                    <a:pt x="149" y="471"/>
                    <a:pt x="150" y="471"/>
                    <a:pt x="150" y="470"/>
                  </a:cubicBezTo>
                  <a:cubicBezTo>
                    <a:pt x="147" y="470"/>
                    <a:pt x="150" y="469"/>
                    <a:pt x="149" y="468"/>
                  </a:cubicBezTo>
                  <a:cubicBezTo>
                    <a:pt x="147" y="468"/>
                    <a:pt x="148" y="467"/>
                    <a:pt x="149" y="466"/>
                  </a:cubicBezTo>
                  <a:cubicBezTo>
                    <a:pt x="149" y="465"/>
                    <a:pt x="149" y="462"/>
                    <a:pt x="149" y="462"/>
                  </a:cubicBezTo>
                  <a:cubicBezTo>
                    <a:pt x="151" y="460"/>
                    <a:pt x="152" y="463"/>
                    <a:pt x="154" y="465"/>
                  </a:cubicBezTo>
                  <a:cubicBezTo>
                    <a:pt x="154" y="465"/>
                    <a:pt x="154" y="464"/>
                    <a:pt x="154" y="464"/>
                  </a:cubicBezTo>
                  <a:cubicBezTo>
                    <a:pt x="154" y="463"/>
                    <a:pt x="153" y="463"/>
                    <a:pt x="154" y="462"/>
                  </a:cubicBezTo>
                  <a:cubicBezTo>
                    <a:pt x="154" y="461"/>
                    <a:pt x="153" y="462"/>
                    <a:pt x="153" y="461"/>
                  </a:cubicBezTo>
                  <a:cubicBezTo>
                    <a:pt x="154" y="461"/>
                    <a:pt x="155" y="460"/>
                    <a:pt x="156" y="461"/>
                  </a:cubicBezTo>
                  <a:cubicBezTo>
                    <a:pt x="157" y="461"/>
                    <a:pt x="157" y="461"/>
                    <a:pt x="157" y="460"/>
                  </a:cubicBezTo>
                  <a:cubicBezTo>
                    <a:pt x="157" y="459"/>
                    <a:pt x="156" y="459"/>
                    <a:pt x="156" y="458"/>
                  </a:cubicBezTo>
                  <a:cubicBezTo>
                    <a:pt x="155" y="459"/>
                    <a:pt x="150" y="460"/>
                    <a:pt x="150" y="459"/>
                  </a:cubicBezTo>
                  <a:cubicBezTo>
                    <a:pt x="149" y="459"/>
                    <a:pt x="150" y="456"/>
                    <a:pt x="150" y="455"/>
                  </a:cubicBezTo>
                  <a:cubicBezTo>
                    <a:pt x="150" y="456"/>
                    <a:pt x="151" y="454"/>
                    <a:pt x="151" y="454"/>
                  </a:cubicBezTo>
                  <a:cubicBezTo>
                    <a:pt x="151" y="454"/>
                    <a:pt x="151" y="453"/>
                    <a:pt x="151" y="452"/>
                  </a:cubicBezTo>
                  <a:cubicBezTo>
                    <a:pt x="151" y="451"/>
                    <a:pt x="151" y="451"/>
                    <a:pt x="153" y="451"/>
                  </a:cubicBezTo>
                  <a:cubicBezTo>
                    <a:pt x="153" y="450"/>
                    <a:pt x="151" y="451"/>
                    <a:pt x="151" y="450"/>
                  </a:cubicBezTo>
                  <a:cubicBezTo>
                    <a:pt x="151" y="448"/>
                    <a:pt x="153" y="448"/>
                    <a:pt x="155" y="448"/>
                  </a:cubicBezTo>
                  <a:cubicBezTo>
                    <a:pt x="155" y="448"/>
                    <a:pt x="155" y="448"/>
                    <a:pt x="155" y="448"/>
                  </a:cubicBezTo>
                  <a:cubicBezTo>
                    <a:pt x="154" y="447"/>
                    <a:pt x="153" y="446"/>
                    <a:pt x="153" y="445"/>
                  </a:cubicBezTo>
                  <a:cubicBezTo>
                    <a:pt x="153" y="445"/>
                    <a:pt x="153" y="444"/>
                    <a:pt x="154" y="444"/>
                  </a:cubicBezTo>
                  <a:cubicBezTo>
                    <a:pt x="153" y="444"/>
                    <a:pt x="152" y="444"/>
                    <a:pt x="152" y="444"/>
                  </a:cubicBezTo>
                  <a:cubicBezTo>
                    <a:pt x="151" y="444"/>
                    <a:pt x="146" y="446"/>
                    <a:pt x="146" y="443"/>
                  </a:cubicBezTo>
                  <a:cubicBezTo>
                    <a:pt x="146" y="443"/>
                    <a:pt x="146" y="443"/>
                    <a:pt x="146" y="443"/>
                  </a:cubicBezTo>
                  <a:cubicBezTo>
                    <a:pt x="143" y="445"/>
                    <a:pt x="140" y="443"/>
                    <a:pt x="139" y="440"/>
                  </a:cubicBezTo>
                  <a:cubicBezTo>
                    <a:pt x="138" y="439"/>
                    <a:pt x="137" y="438"/>
                    <a:pt x="135" y="437"/>
                  </a:cubicBezTo>
                  <a:cubicBezTo>
                    <a:pt x="135" y="437"/>
                    <a:pt x="135" y="437"/>
                    <a:pt x="134" y="437"/>
                  </a:cubicBezTo>
                  <a:cubicBezTo>
                    <a:pt x="133" y="437"/>
                    <a:pt x="132" y="437"/>
                    <a:pt x="131" y="437"/>
                  </a:cubicBezTo>
                  <a:cubicBezTo>
                    <a:pt x="129" y="436"/>
                    <a:pt x="129" y="435"/>
                    <a:pt x="128" y="434"/>
                  </a:cubicBezTo>
                  <a:cubicBezTo>
                    <a:pt x="128" y="433"/>
                    <a:pt x="125" y="431"/>
                    <a:pt x="126" y="430"/>
                  </a:cubicBezTo>
                  <a:cubicBezTo>
                    <a:pt x="126" y="429"/>
                    <a:pt x="128" y="427"/>
                    <a:pt x="129" y="427"/>
                  </a:cubicBezTo>
                  <a:cubicBezTo>
                    <a:pt x="130" y="427"/>
                    <a:pt x="131" y="429"/>
                    <a:pt x="133" y="429"/>
                  </a:cubicBezTo>
                  <a:cubicBezTo>
                    <a:pt x="135" y="429"/>
                    <a:pt x="136" y="428"/>
                    <a:pt x="138" y="429"/>
                  </a:cubicBezTo>
                  <a:cubicBezTo>
                    <a:pt x="139" y="429"/>
                    <a:pt x="140" y="431"/>
                    <a:pt x="141" y="432"/>
                  </a:cubicBezTo>
                  <a:cubicBezTo>
                    <a:pt x="143" y="433"/>
                    <a:pt x="144" y="434"/>
                    <a:pt x="146" y="435"/>
                  </a:cubicBezTo>
                  <a:cubicBezTo>
                    <a:pt x="148" y="436"/>
                    <a:pt x="150" y="436"/>
                    <a:pt x="151" y="437"/>
                  </a:cubicBezTo>
                  <a:cubicBezTo>
                    <a:pt x="153" y="437"/>
                    <a:pt x="151" y="435"/>
                    <a:pt x="152" y="434"/>
                  </a:cubicBezTo>
                  <a:cubicBezTo>
                    <a:pt x="151" y="436"/>
                    <a:pt x="150" y="436"/>
                    <a:pt x="149" y="434"/>
                  </a:cubicBezTo>
                  <a:cubicBezTo>
                    <a:pt x="149" y="434"/>
                    <a:pt x="148" y="434"/>
                    <a:pt x="148" y="433"/>
                  </a:cubicBezTo>
                  <a:cubicBezTo>
                    <a:pt x="148" y="432"/>
                    <a:pt x="149" y="433"/>
                    <a:pt x="149" y="434"/>
                  </a:cubicBezTo>
                  <a:cubicBezTo>
                    <a:pt x="151" y="433"/>
                    <a:pt x="150" y="433"/>
                    <a:pt x="150" y="432"/>
                  </a:cubicBezTo>
                  <a:cubicBezTo>
                    <a:pt x="150" y="432"/>
                    <a:pt x="151" y="431"/>
                    <a:pt x="151" y="431"/>
                  </a:cubicBezTo>
                  <a:cubicBezTo>
                    <a:pt x="151" y="431"/>
                    <a:pt x="151" y="430"/>
                    <a:pt x="151" y="430"/>
                  </a:cubicBezTo>
                  <a:cubicBezTo>
                    <a:pt x="150" y="430"/>
                    <a:pt x="149" y="431"/>
                    <a:pt x="149" y="429"/>
                  </a:cubicBezTo>
                  <a:cubicBezTo>
                    <a:pt x="150" y="429"/>
                    <a:pt x="151" y="429"/>
                    <a:pt x="152" y="430"/>
                  </a:cubicBezTo>
                  <a:cubicBezTo>
                    <a:pt x="151" y="428"/>
                    <a:pt x="151" y="427"/>
                    <a:pt x="150" y="426"/>
                  </a:cubicBezTo>
                  <a:cubicBezTo>
                    <a:pt x="148" y="427"/>
                    <a:pt x="144" y="425"/>
                    <a:pt x="143" y="423"/>
                  </a:cubicBezTo>
                  <a:cubicBezTo>
                    <a:pt x="145" y="422"/>
                    <a:pt x="146" y="424"/>
                    <a:pt x="148" y="424"/>
                  </a:cubicBezTo>
                  <a:cubicBezTo>
                    <a:pt x="147" y="423"/>
                    <a:pt x="147" y="422"/>
                    <a:pt x="147" y="422"/>
                  </a:cubicBezTo>
                  <a:cubicBezTo>
                    <a:pt x="146" y="421"/>
                    <a:pt x="145" y="421"/>
                    <a:pt x="144" y="421"/>
                  </a:cubicBezTo>
                  <a:cubicBezTo>
                    <a:pt x="142" y="421"/>
                    <a:pt x="141" y="422"/>
                    <a:pt x="142" y="420"/>
                  </a:cubicBezTo>
                  <a:cubicBezTo>
                    <a:pt x="142" y="420"/>
                    <a:pt x="142" y="420"/>
                    <a:pt x="142" y="420"/>
                  </a:cubicBezTo>
                  <a:cubicBezTo>
                    <a:pt x="141" y="420"/>
                    <a:pt x="140" y="420"/>
                    <a:pt x="140" y="421"/>
                  </a:cubicBezTo>
                  <a:cubicBezTo>
                    <a:pt x="139" y="421"/>
                    <a:pt x="139" y="420"/>
                    <a:pt x="139" y="420"/>
                  </a:cubicBezTo>
                  <a:cubicBezTo>
                    <a:pt x="138" y="420"/>
                    <a:pt x="138" y="420"/>
                    <a:pt x="137" y="420"/>
                  </a:cubicBezTo>
                  <a:cubicBezTo>
                    <a:pt x="135" y="420"/>
                    <a:pt x="135" y="416"/>
                    <a:pt x="137" y="416"/>
                  </a:cubicBezTo>
                  <a:cubicBezTo>
                    <a:pt x="137" y="416"/>
                    <a:pt x="137" y="416"/>
                    <a:pt x="137" y="416"/>
                  </a:cubicBezTo>
                  <a:cubicBezTo>
                    <a:pt x="136" y="415"/>
                    <a:pt x="136" y="415"/>
                    <a:pt x="137" y="414"/>
                  </a:cubicBezTo>
                  <a:cubicBezTo>
                    <a:pt x="138" y="413"/>
                    <a:pt x="139" y="413"/>
                    <a:pt x="140" y="412"/>
                  </a:cubicBezTo>
                  <a:cubicBezTo>
                    <a:pt x="140" y="412"/>
                    <a:pt x="141" y="412"/>
                    <a:pt x="141" y="412"/>
                  </a:cubicBezTo>
                  <a:cubicBezTo>
                    <a:pt x="143" y="412"/>
                    <a:pt x="145" y="411"/>
                    <a:pt x="145" y="409"/>
                  </a:cubicBezTo>
                  <a:cubicBezTo>
                    <a:pt x="145" y="408"/>
                    <a:pt x="145" y="408"/>
                    <a:pt x="144" y="408"/>
                  </a:cubicBezTo>
                  <a:cubicBezTo>
                    <a:pt x="144" y="410"/>
                    <a:pt x="143" y="411"/>
                    <a:pt x="141" y="411"/>
                  </a:cubicBezTo>
                  <a:cubicBezTo>
                    <a:pt x="140" y="411"/>
                    <a:pt x="139" y="409"/>
                    <a:pt x="138" y="409"/>
                  </a:cubicBezTo>
                  <a:cubicBezTo>
                    <a:pt x="137" y="409"/>
                    <a:pt x="137" y="409"/>
                    <a:pt x="136" y="409"/>
                  </a:cubicBezTo>
                  <a:cubicBezTo>
                    <a:pt x="137" y="409"/>
                    <a:pt x="137" y="409"/>
                    <a:pt x="137" y="410"/>
                  </a:cubicBezTo>
                  <a:cubicBezTo>
                    <a:pt x="137" y="410"/>
                    <a:pt x="137" y="411"/>
                    <a:pt x="137" y="411"/>
                  </a:cubicBezTo>
                  <a:cubicBezTo>
                    <a:pt x="136" y="412"/>
                    <a:pt x="134" y="413"/>
                    <a:pt x="134" y="411"/>
                  </a:cubicBezTo>
                  <a:cubicBezTo>
                    <a:pt x="133" y="408"/>
                    <a:pt x="134" y="410"/>
                    <a:pt x="135" y="410"/>
                  </a:cubicBezTo>
                  <a:cubicBezTo>
                    <a:pt x="135" y="409"/>
                    <a:pt x="135" y="409"/>
                    <a:pt x="135" y="409"/>
                  </a:cubicBezTo>
                  <a:cubicBezTo>
                    <a:pt x="134" y="408"/>
                    <a:pt x="137" y="406"/>
                    <a:pt x="137" y="404"/>
                  </a:cubicBezTo>
                  <a:cubicBezTo>
                    <a:pt x="135" y="404"/>
                    <a:pt x="136" y="407"/>
                    <a:pt x="134" y="407"/>
                  </a:cubicBezTo>
                  <a:cubicBezTo>
                    <a:pt x="134" y="407"/>
                    <a:pt x="134" y="406"/>
                    <a:pt x="133" y="406"/>
                  </a:cubicBezTo>
                  <a:cubicBezTo>
                    <a:pt x="133" y="407"/>
                    <a:pt x="133" y="407"/>
                    <a:pt x="132" y="407"/>
                  </a:cubicBezTo>
                  <a:cubicBezTo>
                    <a:pt x="132" y="408"/>
                    <a:pt x="131" y="408"/>
                    <a:pt x="131" y="408"/>
                  </a:cubicBezTo>
                  <a:cubicBezTo>
                    <a:pt x="131" y="408"/>
                    <a:pt x="131" y="409"/>
                    <a:pt x="131" y="409"/>
                  </a:cubicBezTo>
                  <a:cubicBezTo>
                    <a:pt x="130" y="410"/>
                    <a:pt x="131" y="410"/>
                    <a:pt x="129" y="410"/>
                  </a:cubicBezTo>
                  <a:cubicBezTo>
                    <a:pt x="131" y="413"/>
                    <a:pt x="131" y="413"/>
                    <a:pt x="128" y="415"/>
                  </a:cubicBezTo>
                  <a:cubicBezTo>
                    <a:pt x="128" y="415"/>
                    <a:pt x="128" y="415"/>
                    <a:pt x="128" y="415"/>
                  </a:cubicBezTo>
                  <a:cubicBezTo>
                    <a:pt x="128" y="415"/>
                    <a:pt x="128" y="415"/>
                    <a:pt x="127" y="415"/>
                  </a:cubicBezTo>
                  <a:cubicBezTo>
                    <a:pt x="128" y="416"/>
                    <a:pt x="127" y="416"/>
                    <a:pt x="126" y="416"/>
                  </a:cubicBezTo>
                  <a:cubicBezTo>
                    <a:pt x="125" y="416"/>
                    <a:pt x="124" y="416"/>
                    <a:pt x="123" y="415"/>
                  </a:cubicBezTo>
                  <a:cubicBezTo>
                    <a:pt x="123" y="415"/>
                    <a:pt x="123" y="415"/>
                    <a:pt x="122" y="415"/>
                  </a:cubicBezTo>
                  <a:cubicBezTo>
                    <a:pt x="121" y="415"/>
                    <a:pt x="121" y="416"/>
                    <a:pt x="120" y="415"/>
                  </a:cubicBezTo>
                  <a:cubicBezTo>
                    <a:pt x="119" y="415"/>
                    <a:pt x="119" y="413"/>
                    <a:pt x="119" y="412"/>
                  </a:cubicBezTo>
                  <a:cubicBezTo>
                    <a:pt x="119" y="411"/>
                    <a:pt x="117" y="409"/>
                    <a:pt x="117" y="409"/>
                  </a:cubicBezTo>
                  <a:cubicBezTo>
                    <a:pt x="117" y="408"/>
                    <a:pt x="120" y="407"/>
                    <a:pt x="120" y="407"/>
                  </a:cubicBezTo>
                  <a:cubicBezTo>
                    <a:pt x="120" y="406"/>
                    <a:pt x="120" y="406"/>
                    <a:pt x="121" y="405"/>
                  </a:cubicBezTo>
                  <a:cubicBezTo>
                    <a:pt x="122" y="404"/>
                    <a:pt x="123" y="405"/>
                    <a:pt x="124" y="404"/>
                  </a:cubicBezTo>
                  <a:cubicBezTo>
                    <a:pt x="124" y="404"/>
                    <a:pt x="124" y="404"/>
                    <a:pt x="124" y="404"/>
                  </a:cubicBezTo>
                  <a:cubicBezTo>
                    <a:pt x="124" y="404"/>
                    <a:pt x="124" y="403"/>
                    <a:pt x="124" y="403"/>
                  </a:cubicBezTo>
                  <a:cubicBezTo>
                    <a:pt x="120" y="405"/>
                    <a:pt x="117" y="401"/>
                    <a:pt x="121" y="400"/>
                  </a:cubicBezTo>
                  <a:cubicBezTo>
                    <a:pt x="122" y="399"/>
                    <a:pt x="123" y="398"/>
                    <a:pt x="123" y="397"/>
                  </a:cubicBezTo>
                  <a:cubicBezTo>
                    <a:pt x="123" y="395"/>
                    <a:pt x="122" y="396"/>
                    <a:pt x="122" y="397"/>
                  </a:cubicBezTo>
                  <a:cubicBezTo>
                    <a:pt x="121" y="398"/>
                    <a:pt x="119" y="400"/>
                    <a:pt x="119" y="398"/>
                  </a:cubicBezTo>
                  <a:cubicBezTo>
                    <a:pt x="118" y="396"/>
                    <a:pt x="121" y="396"/>
                    <a:pt x="121" y="395"/>
                  </a:cubicBezTo>
                  <a:cubicBezTo>
                    <a:pt x="121" y="395"/>
                    <a:pt x="121" y="394"/>
                    <a:pt x="121" y="394"/>
                  </a:cubicBezTo>
                  <a:cubicBezTo>
                    <a:pt x="118" y="394"/>
                    <a:pt x="118" y="391"/>
                    <a:pt x="121" y="390"/>
                  </a:cubicBezTo>
                  <a:cubicBezTo>
                    <a:pt x="121" y="390"/>
                    <a:pt x="121" y="392"/>
                    <a:pt x="122" y="391"/>
                  </a:cubicBezTo>
                  <a:cubicBezTo>
                    <a:pt x="122" y="391"/>
                    <a:pt x="122" y="391"/>
                    <a:pt x="122" y="391"/>
                  </a:cubicBezTo>
                  <a:cubicBezTo>
                    <a:pt x="123" y="391"/>
                    <a:pt x="123" y="391"/>
                    <a:pt x="123" y="391"/>
                  </a:cubicBezTo>
                  <a:cubicBezTo>
                    <a:pt x="123" y="390"/>
                    <a:pt x="123" y="389"/>
                    <a:pt x="124" y="389"/>
                  </a:cubicBezTo>
                  <a:cubicBezTo>
                    <a:pt x="124" y="389"/>
                    <a:pt x="124" y="389"/>
                    <a:pt x="124" y="389"/>
                  </a:cubicBezTo>
                  <a:cubicBezTo>
                    <a:pt x="124" y="389"/>
                    <a:pt x="124" y="389"/>
                    <a:pt x="124" y="388"/>
                  </a:cubicBezTo>
                  <a:cubicBezTo>
                    <a:pt x="123" y="388"/>
                    <a:pt x="123" y="388"/>
                    <a:pt x="123" y="388"/>
                  </a:cubicBezTo>
                  <a:cubicBezTo>
                    <a:pt x="122" y="389"/>
                    <a:pt x="122" y="389"/>
                    <a:pt x="122" y="387"/>
                  </a:cubicBezTo>
                  <a:cubicBezTo>
                    <a:pt x="120" y="386"/>
                    <a:pt x="121" y="388"/>
                    <a:pt x="120" y="389"/>
                  </a:cubicBezTo>
                  <a:cubicBezTo>
                    <a:pt x="118" y="390"/>
                    <a:pt x="118" y="388"/>
                    <a:pt x="117" y="388"/>
                  </a:cubicBezTo>
                  <a:cubicBezTo>
                    <a:pt x="117" y="388"/>
                    <a:pt x="117" y="387"/>
                    <a:pt x="117" y="387"/>
                  </a:cubicBezTo>
                  <a:cubicBezTo>
                    <a:pt x="116" y="387"/>
                    <a:pt x="116" y="389"/>
                    <a:pt x="115" y="388"/>
                  </a:cubicBezTo>
                  <a:cubicBezTo>
                    <a:pt x="115" y="387"/>
                    <a:pt x="116" y="385"/>
                    <a:pt x="117" y="384"/>
                  </a:cubicBezTo>
                  <a:cubicBezTo>
                    <a:pt x="118" y="386"/>
                    <a:pt x="119" y="387"/>
                    <a:pt x="120" y="385"/>
                  </a:cubicBezTo>
                  <a:cubicBezTo>
                    <a:pt x="121" y="383"/>
                    <a:pt x="121" y="383"/>
                    <a:pt x="123" y="385"/>
                  </a:cubicBezTo>
                  <a:cubicBezTo>
                    <a:pt x="124" y="385"/>
                    <a:pt x="124" y="385"/>
                    <a:pt x="125" y="384"/>
                  </a:cubicBezTo>
                  <a:cubicBezTo>
                    <a:pt x="125" y="383"/>
                    <a:pt x="125" y="379"/>
                    <a:pt x="122" y="380"/>
                  </a:cubicBezTo>
                  <a:cubicBezTo>
                    <a:pt x="122" y="381"/>
                    <a:pt x="122" y="383"/>
                    <a:pt x="120" y="381"/>
                  </a:cubicBezTo>
                  <a:cubicBezTo>
                    <a:pt x="118" y="383"/>
                    <a:pt x="118" y="377"/>
                    <a:pt x="120" y="380"/>
                  </a:cubicBezTo>
                  <a:cubicBezTo>
                    <a:pt x="121" y="379"/>
                    <a:pt x="119" y="379"/>
                    <a:pt x="119" y="379"/>
                  </a:cubicBezTo>
                  <a:cubicBezTo>
                    <a:pt x="117" y="379"/>
                    <a:pt x="119" y="378"/>
                    <a:pt x="120" y="377"/>
                  </a:cubicBezTo>
                  <a:cubicBezTo>
                    <a:pt x="120" y="376"/>
                    <a:pt x="121" y="376"/>
                    <a:pt x="122" y="376"/>
                  </a:cubicBezTo>
                  <a:cubicBezTo>
                    <a:pt x="122" y="376"/>
                    <a:pt x="122" y="375"/>
                    <a:pt x="121" y="375"/>
                  </a:cubicBezTo>
                  <a:cubicBezTo>
                    <a:pt x="119" y="374"/>
                    <a:pt x="120" y="373"/>
                    <a:pt x="121" y="372"/>
                  </a:cubicBezTo>
                  <a:cubicBezTo>
                    <a:pt x="122" y="369"/>
                    <a:pt x="120" y="370"/>
                    <a:pt x="119" y="370"/>
                  </a:cubicBezTo>
                  <a:cubicBezTo>
                    <a:pt x="119" y="370"/>
                    <a:pt x="119" y="371"/>
                    <a:pt x="119" y="371"/>
                  </a:cubicBezTo>
                  <a:cubicBezTo>
                    <a:pt x="119" y="371"/>
                    <a:pt x="119" y="372"/>
                    <a:pt x="119" y="372"/>
                  </a:cubicBezTo>
                  <a:cubicBezTo>
                    <a:pt x="119" y="372"/>
                    <a:pt x="119" y="372"/>
                    <a:pt x="120" y="372"/>
                  </a:cubicBezTo>
                  <a:cubicBezTo>
                    <a:pt x="120" y="371"/>
                    <a:pt x="118" y="376"/>
                    <a:pt x="117" y="373"/>
                  </a:cubicBezTo>
                  <a:cubicBezTo>
                    <a:pt x="117" y="373"/>
                    <a:pt x="117" y="373"/>
                    <a:pt x="116" y="373"/>
                  </a:cubicBezTo>
                  <a:cubicBezTo>
                    <a:pt x="114" y="373"/>
                    <a:pt x="115" y="371"/>
                    <a:pt x="116" y="371"/>
                  </a:cubicBezTo>
                  <a:cubicBezTo>
                    <a:pt x="117" y="372"/>
                    <a:pt x="117" y="371"/>
                    <a:pt x="118" y="371"/>
                  </a:cubicBezTo>
                  <a:cubicBezTo>
                    <a:pt x="118" y="370"/>
                    <a:pt x="117" y="369"/>
                    <a:pt x="117" y="368"/>
                  </a:cubicBezTo>
                  <a:cubicBezTo>
                    <a:pt x="118" y="368"/>
                    <a:pt x="118" y="369"/>
                    <a:pt x="119" y="369"/>
                  </a:cubicBezTo>
                  <a:cubicBezTo>
                    <a:pt x="120" y="368"/>
                    <a:pt x="118" y="367"/>
                    <a:pt x="118" y="366"/>
                  </a:cubicBezTo>
                  <a:cubicBezTo>
                    <a:pt x="117" y="365"/>
                    <a:pt x="116" y="365"/>
                    <a:pt x="116" y="364"/>
                  </a:cubicBezTo>
                  <a:cubicBezTo>
                    <a:pt x="116" y="363"/>
                    <a:pt x="117" y="362"/>
                    <a:pt x="117" y="361"/>
                  </a:cubicBezTo>
                  <a:cubicBezTo>
                    <a:pt x="120" y="360"/>
                    <a:pt x="116" y="357"/>
                    <a:pt x="115" y="356"/>
                  </a:cubicBezTo>
                  <a:cubicBezTo>
                    <a:pt x="114" y="354"/>
                    <a:pt x="114" y="354"/>
                    <a:pt x="115" y="352"/>
                  </a:cubicBezTo>
                  <a:cubicBezTo>
                    <a:pt x="115" y="351"/>
                    <a:pt x="116" y="351"/>
                    <a:pt x="114" y="350"/>
                  </a:cubicBezTo>
                  <a:cubicBezTo>
                    <a:pt x="113" y="353"/>
                    <a:pt x="111" y="354"/>
                    <a:pt x="108" y="354"/>
                  </a:cubicBezTo>
                  <a:cubicBezTo>
                    <a:pt x="109" y="353"/>
                    <a:pt x="111" y="352"/>
                    <a:pt x="111" y="352"/>
                  </a:cubicBezTo>
                  <a:cubicBezTo>
                    <a:pt x="113" y="351"/>
                    <a:pt x="114" y="350"/>
                    <a:pt x="112" y="348"/>
                  </a:cubicBezTo>
                  <a:cubicBezTo>
                    <a:pt x="113" y="348"/>
                    <a:pt x="114" y="348"/>
                    <a:pt x="114" y="348"/>
                  </a:cubicBezTo>
                  <a:cubicBezTo>
                    <a:pt x="115" y="348"/>
                    <a:pt x="115" y="347"/>
                    <a:pt x="114" y="346"/>
                  </a:cubicBezTo>
                  <a:cubicBezTo>
                    <a:pt x="114" y="346"/>
                    <a:pt x="112" y="347"/>
                    <a:pt x="112" y="346"/>
                  </a:cubicBezTo>
                  <a:cubicBezTo>
                    <a:pt x="112" y="345"/>
                    <a:pt x="113" y="346"/>
                    <a:pt x="113" y="345"/>
                  </a:cubicBezTo>
                  <a:cubicBezTo>
                    <a:pt x="112" y="345"/>
                    <a:pt x="111" y="345"/>
                    <a:pt x="110" y="344"/>
                  </a:cubicBezTo>
                  <a:cubicBezTo>
                    <a:pt x="109" y="345"/>
                    <a:pt x="108" y="345"/>
                    <a:pt x="106" y="344"/>
                  </a:cubicBezTo>
                  <a:cubicBezTo>
                    <a:pt x="108" y="344"/>
                    <a:pt x="110" y="343"/>
                    <a:pt x="111" y="343"/>
                  </a:cubicBezTo>
                  <a:cubicBezTo>
                    <a:pt x="112" y="343"/>
                    <a:pt x="113" y="344"/>
                    <a:pt x="114" y="344"/>
                  </a:cubicBezTo>
                  <a:cubicBezTo>
                    <a:pt x="115" y="344"/>
                    <a:pt x="115" y="344"/>
                    <a:pt x="115" y="344"/>
                  </a:cubicBezTo>
                  <a:cubicBezTo>
                    <a:pt x="114" y="343"/>
                    <a:pt x="112" y="343"/>
                    <a:pt x="113" y="341"/>
                  </a:cubicBezTo>
                  <a:cubicBezTo>
                    <a:pt x="112" y="341"/>
                    <a:pt x="109" y="339"/>
                    <a:pt x="109" y="339"/>
                  </a:cubicBezTo>
                  <a:cubicBezTo>
                    <a:pt x="108" y="337"/>
                    <a:pt x="110" y="337"/>
                    <a:pt x="110" y="335"/>
                  </a:cubicBezTo>
                  <a:cubicBezTo>
                    <a:pt x="109" y="334"/>
                    <a:pt x="108" y="334"/>
                    <a:pt x="107" y="333"/>
                  </a:cubicBezTo>
                  <a:cubicBezTo>
                    <a:pt x="105" y="332"/>
                    <a:pt x="103" y="331"/>
                    <a:pt x="102" y="329"/>
                  </a:cubicBezTo>
                  <a:cubicBezTo>
                    <a:pt x="104" y="327"/>
                    <a:pt x="103" y="328"/>
                    <a:pt x="101" y="326"/>
                  </a:cubicBezTo>
                  <a:cubicBezTo>
                    <a:pt x="100" y="325"/>
                    <a:pt x="100" y="324"/>
                    <a:pt x="100" y="322"/>
                  </a:cubicBezTo>
                  <a:cubicBezTo>
                    <a:pt x="97" y="322"/>
                    <a:pt x="99" y="321"/>
                    <a:pt x="101" y="320"/>
                  </a:cubicBezTo>
                  <a:cubicBezTo>
                    <a:pt x="101" y="320"/>
                    <a:pt x="101" y="320"/>
                    <a:pt x="101" y="320"/>
                  </a:cubicBezTo>
                  <a:cubicBezTo>
                    <a:pt x="101" y="319"/>
                    <a:pt x="101" y="318"/>
                    <a:pt x="102" y="318"/>
                  </a:cubicBezTo>
                  <a:cubicBezTo>
                    <a:pt x="101" y="317"/>
                    <a:pt x="99" y="317"/>
                    <a:pt x="100" y="315"/>
                  </a:cubicBezTo>
                  <a:cubicBezTo>
                    <a:pt x="99" y="315"/>
                    <a:pt x="100" y="313"/>
                    <a:pt x="99" y="312"/>
                  </a:cubicBezTo>
                  <a:cubicBezTo>
                    <a:pt x="98" y="312"/>
                    <a:pt x="97" y="313"/>
                    <a:pt x="96" y="313"/>
                  </a:cubicBezTo>
                  <a:cubicBezTo>
                    <a:pt x="94" y="312"/>
                    <a:pt x="95" y="310"/>
                    <a:pt x="95" y="309"/>
                  </a:cubicBezTo>
                  <a:cubicBezTo>
                    <a:pt x="94" y="308"/>
                    <a:pt x="94" y="309"/>
                    <a:pt x="93" y="309"/>
                  </a:cubicBezTo>
                  <a:cubicBezTo>
                    <a:pt x="92" y="309"/>
                    <a:pt x="92" y="309"/>
                    <a:pt x="91" y="308"/>
                  </a:cubicBezTo>
                  <a:cubicBezTo>
                    <a:pt x="89" y="307"/>
                    <a:pt x="88" y="304"/>
                    <a:pt x="86" y="303"/>
                  </a:cubicBezTo>
                  <a:cubicBezTo>
                    <a:pt x="84" y="302"/>
                    <a:pt x="82" y="300"/>
                    <a:pt x="80" y="300"/>
                  </a:cubicBezTo>
                  <a:cubicBezTo>
                    <a:pt x="79" y="300"/>
                    <a:pt x="78" y="300"/>
                    <a:pt x="77" y="299"/>
                  </a:cubicBezTo>
                  <a:cubicBezTo>
                    <a:pt x="76" y="299"/>
                    <a:pt x="76" y="298"/>
                    <a:pt x="75" y="298"/>
                  </a:cubicBezTo>
                  <a:cubicBezTo>
                    <a:pt x="74" y="297"/>
                    <a:pt x="75" y="297"/>
                    <a:pt x="73" y="297"/>
                  </a:cubicBezTo>
                  <a:cubicBezTo>
                    <a:pt x="73" y="297"/>
                    <a:pt x="71" y="298"/>
                    <a:pt x="70" y="298"/>
                  </a:cubicBezTo>
                  <a:cubicBezTo>
                    <a:pt x="71" y="295"/>
                    <a:pt x="68" y="296"/>
                    <a:pt x="67" y="295"/>
                  </a:cubicBezTo>
                  <a:cubicBezTo>
                    <a:pt x="65" y="297"/>
                    <a:pt x="65" y="300"/>
                    <a:pt x="62" y="302"/>
                  </a:cubicBezTo>
                  <a:cubicBezTo>
                    <a:pt x="62" y="300"/>
                    <a:pt x="61" y="298"/>
                    <a:pt x="61" y="297"/>
                  </a:cubicBezTo>
                  <a:cubicBezTo>
                    <a:pt x="61" y="296"/>
                    <a:pt x="61" y="295"/>
                    <a:pt x="60" y="296"/>
                  </a:cubicBezTo>
                  <a:cubicBezTo>
                    <a:pt x="61" y="295"/>
                    <a:pt x="59" y="298"/>
                    <a:pt x="59" y="298"/>
                  </a:cubicBezTo>
                  <a:cubicBezTo>
                    <a:pt x="59" y="299"/>
                    <a:pt x="58" y="299"/>
                    <a:pt x="58" y="300"/>
                  </a:cubicBezTo>
                  <a:cubicBezTo>
                    <a:pt x="57" y="300"/>
                    <a:pt x="56" y="300"/>
                    <a:pt x="55" y="301"/>
                  </a:cubicBezTo>
                  <a:cubicBezTo>
                    <a:pt x="54" y="301"/>
                    <a:pt x="54" y="301"/>
                    <a:pt x="54" y="302"/>
                  </a:cubicBezTo>
                  <a:cubicBezTo>
                    <a:pt x="53" y="304"/>
                    <a:pt x="52" y="306"/>
                    <a:pt x="51" y="303"/>
                  </a:cubicBezTo>
                  <a:cubicBezTo>
                    <a:pt x="50" y="301"/>
                    <a:pt x="52" y="300"/>
                    <a:pt x="52" y="298"/>
                  </a:cubicBezTo>
                  <a:cubicBezTo>
                    <a:pt x="51" y="296"/>
                    <a:pt x="48" y="297"/>
                    <a:pt x="47" y="299"/>
                  </a:cubicBezTo>
                  <a:cubicBezTo>
                    <a:pt x="47" y="299"/>
                    <a:pt x="47" y="302"/>
                    <a:pt x="47" y="302"/>
                  </a:cubicBezTo>
                  <a:cubicBezTo>
                    <a:pt x="46" y="303"/>
                    <a:pt x="45" y="302"/>
                    <a:pt x="45" y="301"/>
                  </a:cubicBezTo>
                  <a:cubicBezTo>
                    <a:pt x="44" y="300"/>
                    <a:pt x="45" y="298"/>
                    <a:pt x="43" y="298"/>
                  </a:cubicBezTo>
                  <a:cubicBezTo>
                    <a:pt x="42" y="298"/>
                    <a:pt x="41" y="299"/>
                    <a:pt x="41" y="300"/>
                  </a:cubicBezTo>
                  <a:cubicBezTo>
                    <a:pt x="41" y="301"/>
                    <a:pt x="44" y="304"/>
                    <a:pt x="45" y="304"/>
                  </a:cubicBezTo>
                  <a:cubicBezTo>
                    <a:pt x="39" y="305"/>
                    <a:pt x="33" y="303"/>
                    <a:pt x="29" y="298"/>
                  </a:cubicBezTo>
                  <a:cubicBezTo>
                    <a:pt x="27" y="296"/>
                    <a:pt x="23" y="294"/>
                    <a:pt x="27" y="292"/>
                  </a:cubicBezTo>
                  <a:cubicBezTo>
                    <a:pt x="27" y="292"/>
                    <a:pt x="28" y="292"/>
                    <a:pt x="28" y="292"/>
                  </a:cubicBezTo>
                  <a:cubicBezTo>
                    <a:pt x="29" y="289"/>
                    <a:pt x="31" y="288"/>
                    <a:pt x="34" y="288"/>
                  </a:cubicBezTo>
                  <a:cubicBezTo>
                    <a:pt x="35" y="288"/>
                    <a:pt x="36" y="288"/>
                    <a:pt x="35" y="286"/>
                  </a:cubicBezTo>
                  <a:cubicBezTo>
                    <a:pt x="35" y="286"/>
                    <a:pt x="36" y="286"/>
                    <a:pt x="36" y="285"/>
                  </a:cubicBezTo>
                  <a:cubicBezTo>
                    <a:pt x="35" y="284"/>
                    <a:pt x="32" y="286"/>
                    <a:pt x="32" y="286"/>
                  </a:cubicBezTo>
                  <a:cubicBezTo>
                    <a:pt x="29" y="286"/>
                    <a:pt x="27" y="286"/>
                    <a:pt x="25" y="284"/>
                  </a:cubicBezTo>
                  <a:cubicBezTo>
                    <a:pt x="25" y="284"/>
                    <a:pt x="25" y="284"/>
                    <a:pt x="25" y="284"/>
                  </a:cubicBezTo>
                  <a:cubicBezTo>
                    <a:pt x="20" y="283"/>
                    <a:pt x="24" y="281"/>
                    <a:pt x="23" y="278"/>
                  </a:cubicBezTo>
                  <a:cubicBezTo>
                    <a:pt x="21" y="279"/>
                    <a:pt x="21" y="282"/>
                    <a:pt x="19" y="282"/>
                  </a:cubicBezTo>
                  <a:cubicBezTo>
                    <a:pt x="18" y="282"/>
                    <a:pt x="18" y="282"/>
                    <a:pt x="18" y="281"/>
                  </a:cubicBezTo>
                  <a:cubicBezTo>
                    <a:pt x="17" y="281"/>
                    <a:pt x="17" y="281"/>
                    <a:pt x="17" y="280"/>
                  </a:cubicBezTo>
                  <a:cubicBezTo>
                    <a:pt x="15" y="280"/>
                    <a:pt x="17" y="279"/>
                    <a:pt x="17" y="279"/>
                  </a:cubicBezTo>
                  <a:cubicBezTo>
                    <a:pt x="17" y="278"/>
                    <a:pt x="16" y="278"/>
                    <a:pt x="16" y="278"/>
                  </a:cubicBezTo>
                  <a:cubicBezTo>
                    <a:pt x="16" y="277"/>
                    <a:pt x="16" y="277"/>
                    <a:pt x="15" y="277"/>
                  </a:cubicBezTo>
                  <a:cubicBezTo>
                    <a:pt x="13" y="277"/>
                    <a:pt x="14" y="271"/>
                    <a:pt x="16" y="272"/>
                  </a:cubicBezTo>
                  <a:cubicBezTo>
                    <a:pt x="16" y="272"/>
                    <a:pt x="17" y="272"/>
                    <a:pt x="17" y="272"/>
                  </a:cubicBezTo>
                  <a:cubicBezTo>
                    <a:pt x="16" y="270"/>
                    <a:pt x="17" y="270"/>
                    <a:pt x="18" y="270"/>
                  </a:cubicBezTo>
                  <a:cubicBezTo>
                    <a:pt x="20" y="269"/>
                    <a:pt x="22" y="269"/>
                    <a:pt x="24" y="269"/>
                  </a:cubicBezTo>
                  <a:cubicBezTo>
                    <a:pt x="26" y="269"/>
                    <a:pt x="28" y="270"/>
                    <a:pt x="30" y="271"/>
                  </a:cubicBezTo>
                  <a:cubicBezTo>
                    <a:pt x="31" y="271"/>
                    <a:pt x="33" y="271"/>
                    <a:pt x="34" y="271"/>
                  </a:cubicBezTo>
                  <a:cubicBezTo>
                    <a:pt x="34" y="271"/>
                    <a:pt x="34" y="271"/>
                    <a:pt x="35" y="271"/>
                  </a:cubicBezTo>
                  <a:cubicBezTo>
                    <a:pt x="35" y="271"/>
                    <a:pt x="35" y="271"/>
                    <a:pt x="35" y="271"/>
                  </a:cubicBezTo>
                  <a:cubicBezTo>
                    <a:pt x="35" y="269"/>
                    <a:pt x="29" y="270"/>
                    <a:pt x="28" y="268"/>
                  </a:cubicBezTo>
                  <a:cubicBezTo>
                    <a:pt x="29" y="268"/>
                    <a:pt x="29" y="268"/>
                    <a:pt x="29" y="268"/>
                  </a:cubicBezTo>
                  <a:cubicBezTo>
                    <a:pt x="30" y="267"/>
                    <a:pt x="31" y="265"/>
                    <a:pt x="33" y="265"/>
                  </a:cubicBezTo>
                  <a:cubicBezTo>
                    <a:pt x="34" y="264"/>
                    <a:pt x="36" y="265"/>
                    <a:pt x="38" y="265"/>
                  </a:cubicBezTo>
                  <a:cubicBezTo>
                    <a:pt x="40" y="263"/>
                    <a:pt x="42" y="265"/>
                    <a:pt x="44" y="266"/>
                  </a:cubicBezTo>
                  <a:cubicBezTo>
                    <a:pt x="45" y="266"/>
                    <a:pt x="45" y="268"/>
                    <a:pt x="47" y="268"/>
                  </a:cubicBezTo>
                  <a:cubicBezTo>
                    <a:pt x="47" y="265"/>
                    <a:pt x="43" y="265"/>
                    <a:pt x="46" y="263"/>
                  </a:cubicBezTo>
                  <a:cubicBezTo>
                    <a:pt x="47" y="263"/>
                    <a:pt x="48" y="263"/>
                    <a:pt x="49" y="262"/>
                  </a:cubicBezTo>
                  <a:cubicBezTo>
                    <a:pt x="49" y="262"/>
                    <a:pt x="48" y="261"/>
                    <a:pt x="48" y="260"/>
                  </a:cubicBezTo>
                  <a:cubicBezTo>
                    <a:pt x="48" y="258"/>
                    <a:pt x="41" y="252"/>
                    <a:pt x="42" y="257"/>
                  </a:cubicBezTo>
                  <a:cubicBezTo>
                    <a:pt x="41" y="258"/>
                    <a:pt x="40" y="260"/>
                    <a:pt x="38" y="260"/>
                  </a:cubicBezTo>
                  <a:cubicBezTo>
                    <a:pt x="36" y="261"/>
                    <a:pt x="35" y="261"/>
                    <a:pt x="33" y="260"/>
                  </a:cubicBezTo>
                  <a:cubicBezTo>
                    <a:pt x="33" y="259"/>
                    <a:pt x="32" y="258"/>
                    <a:pt x="32" y="257"/>
                  </a:cubicBezTo>
                  <a:cubicBezTo>
                    <a:pt x="32" y="256"/>
                    <a:pt x="31" y="256"/>
                    <a:pt x="30" y="256"/>
                  </a:cubicBezTo>
                  <a:cubicBezTo>
                    <a:pt x="31" y="257"/>
                    <a:pt x="32" y="258"/>
                    <a:pt x="32" y="260"/>
                  </a:cubicBezTo>
                  <a:cubicBezTo>
                    <a:pt x="30" y="262"/>
                    <a:pt x="28" y="263"/>
                    <a:pt x="25" y="261"/>
                  </a:cubicBezTo>
                  <a:cubicBezTo>
                    <a:pt x="24" y="260"/>
                    <a:pt x="22" y="260"/>
                    <a:pt x="21" y="259"/>
                  </a:cubicBezTo>
                  <a:cubicBezTo>
                    <a:pt x="20" y="258"/>
                    <a:pt x="23" y="257"/>
                    <a:pt x="24" y="257"/>
                  </a:cubicBezTo>
                  <a:cubicBezTo>
                    <a:pt x="24" y="256"/>
                    <a:pt x="25" y="256"/>
                    <a:pt x="26" y="255"/>
                  </a:cubicBezTo>
                  <a:cubicBezTo>
                    <a:pt x="26" y="255"/>
                    <a:pt x="26" y="254"/>
                    <a:pt x="26" y="254"/>
                  </a:cubicBezTo>
                  <a:cubicBezTo>
                    <a:pt x="24" y="254"/>
                    <a:pt x="18" y="258"/>
                    <a:pt x="19" y="254"/>
                  </a:cubicBezTo>
                  <a:cubicBezTo>
                    <a:pt x="20" y="252"/>
                    <a:pt x="21" y="251"/>
                    <a:pt x="23" y="250"/>
                  </a:cubicBezTo>
                  <a:cubicBezTo>
                    <a:pt x="23" y="250"/>
                    <a:pt x="23" y="249"/>
                    <a:pt x="22" y="249"/>
                  </a:cubicBezTo>
                  <a:cubicBezTo>
                    <a:pt x="20" y="249"/>
                    <a:pt x="19" y="251"/>
                    <a:pt x="18" y="252"/>
                  </a:cubicBezTo>
                  <a:cubicBezTo>
                    <a:pt x="17" y="252"/>
                    <a:pt x="15" y="253"/>
                    <a:pt x="14" y="253"/>
                  </a:cubicBezTo>
                  <a:cubicBezTo>
                    <a:pt x="13" y="252"/>
                    <a:pt x="13" y="251"/>
                    <a:pt x="14" y="250"/>
                  </a:cubicBezTo>
                  <a:cubicBezTo>
                    <a:pt x="14" y="250"/>
                    <a:pt x="14" y="249"/>
                    <a:pt x="14" y="249"/>
                  </a:cubicBezTo>
                  <a:cubicBezTo>
                    <a:pt x="14" y="249"/>
                    <a:pt x="14" y="249"/>
                    <a:pt x="13" y="249"/>
                  </a:cubicBezTo>
                  <a:cubicBezTo>
                    <a:pt x="12" y="250"/>
                    <a:pt x="11" y="249"/>
                    <a:pt x="11" y="248"/>
                  </a:cubicBezTo>
                  <a:cubicBezTo>
                    <a:pt x="8" y="248"/>
                    <a:pt x="7" y="247"/>
                    <a:pt x="7" y="244"/>
                  </a:cubicBezTo>
                  <a:cubicBezTo>
                    <a:pt x="7" y="242"/>
                    <a:pt x="5" y="244"/>
                    <a:pt x="4" y="242"/>
                  </a:cubicBezTo>
                  <a:cubicBezTo>
                    <a:pt x="0" y="243"/>
                    <a:pt x="2" y="235"/>
                    <a:pt x="3" y="233"/>
                  </a:cubicBezTo>
                  <a:cubicBezTo>
                    <a:pt x="3" y="231"/>
                    <a:pt x="4" y="230"/>
                    <a:pt x="4" y="228"/>
                  </a:cubicBezTo>
                  <a:cubicBezTo>
                    <a:pt x="6" y="227"/>
                    <a:pt x="8" y="227"/>
                    <a:pt x="9" y="227"/>
                  </a:cubicBezTo>
                  <a:cubicBezTo>
                    <a:pt x="11" y="226"/>
                    <a:pt x="13" y="224"/>
                    <a:pt x="15" y="224"/>
                  </a:cubicBezTo>
                  <a:cubicBezTo>
                    <a:pt x="15" y="224"/>
                    <a:pt x="16" y="224"/>
                    <a:pt x="17" y="224"/>
                  </a:cubicBezTo>
                  <a:cubicBezTo>
                    <a:pt x="17" y="224"/>
                    <a:pt x="18" y="222"/>
                    <a:pt x="18" y="222"/>
                  </a:cubicBezTo>
                  <a:cubicBezTo>
                    <a:pt x="19" y="221"/>
                    <a:pt x="21" y="221"/>
                    <a:pt x="22" y="220"/>
                  </a:cubicBezTo>
                  <a:cubicBezTo>
                    <a:pt x="23" y="219"/>
                    <a:pt x="23" y="218"/>
                    <a:pt x="24" y="218"/>
                  </a:cubicBezTo>
                  <a:cubicBezTo>
                    <a:pt x="25" y="218"/>
                    <a:pt x="26" y="218"/>
                    <a:pt x="26" y="218"/>
                  </a:cubicBezTo>
                  <a:cubicBezTo>
                    <a:pt x="27" y="218"/>
                    <a:pt x="29" y="217"/>
                    <a:pt x="29" y="216"/>
                  </a:cubicBezTo>
                  <a:cubicBezTo>
                    <a:pt x="30" y="216"/>
                    <a:pt x="29" y="216"/>
                    <a:pt x="29" y="215"/>
                  </a:cubicBezTo>
                  <a:cubicBezTo>
                    <a:pt x="29" y="215"/>
                    <a:pt x="28" y="214"/>
                    <a:pt x="28" y="214"/>
                  </a:cubicBezTo>
                  <a:cubicBezTo>
                    <a:pt x="28" y="213"/>
                    <a:pt x="30" y="212"/>
                    <a:pt x="30" y="212"/>
                  </a:cubicBezTo>
                  <a:cubicBezTo>
                    <a:pt x="31" y="210"/>
                    <a:pt x="33" y="209"/>
                    <a:pt x="35" y="209"/>
                  </a:cubicBezTo>
                  <a:cubicBezTo>
                    <a:pt x="36" y="209"/>
                    <a:pt x="38" y="208"/>
                    <a:pt x="39" y="208"/>
                  </a:cubicBezTo>
                  <a:cubicBezTo>
                    <a:pt x="41" y="206"/>
                    <a:pt x="44" y="205"/>
                    <a:pt x="46" y="207"/>
                  </a:cubicBezTo>
                  <a:cubicBezTo>
                    <a:pt x="47" y="207"/>
                    <a:pt x="47" y="208"/>
                    <a:pt x="48" y="208"/>
                  </a:cubicBezTo>
                  <a:cubicBezTo>
                    <a:pt x="50" y="207"/>
                    <a:pt x="51" y="203"/>
                    <a:pt x="52" y="201"/>
                  </a:cubicBezTo>
                  <a:cubicBezTo>
                    <a:pt x="54" y="198"/>
                    <a:pt x="56" y="195"/>
                    <a:pt x="57" y="192"/>
                  </a:cubicBezTo>
                  <a:cubicBezTo>
                    <a:pt x="57" y="190"/>
                    <a:pt x="56" y="186"/>
                    <a:pt x="56" y="184"/>
                  </a:cubicBezTo>
                  <a:cubicBezTo>
                    <a:pt x="56" y="181"/>
                    <a:pt x="56" y="177"/>
                    <a:pt x="56" y="175"/>
                  </a:cubicBezTo>
                  <a:cubicBezTo>
                    <a:pt x="56" y="174"/>
                    <a:pt x="59" y="174"/>
                    <a:pt x="60" y="173"/>
                  </a:cubicBezTo>
                  <a:cubicBezTo>
                    <a:pt x="62" y="172"/>
                    <a:pt x="62" y="170"/>
                    <a:pt x="64" y="170"/>
                  </a:cubicBezTo>
                  <a:cubicBezTo>
                    <a:pt x="63" y="169"/>
                    <a:pt x="62" y="169"/>
                    <a:pt x="62" y="167"/>
                  </a:cubicBezTo>
                  <a:cubicBezTo>
                    <a:pt x="62" y="167"/>
                    <a:pt x="62" y="167"/>
                    <a:pt x="62" y="167"/>
                  </a:cubicBezTo>
                  <a:cubicBezTo>
                    <a:pt x="62" y="167"/>
                    <a:pt x="62" y="167"/>
                    <a:pt x="62" y="167"/>
                  </a:cubicBezTo>
                  <a:cubicBezTo>
                    <a:pt x="62" y="167"/>
                    <a:pt x="62" y="167"/>
                    <a:pt x="61" y="167"/>
                  </a:cubicBezTo>
                  <a:cubicBezTo>
                    <a:pt x="63" y="171"/>
                    <a:pt x="59" y="173"/>
                    <a:pt x="56" y="172"/>
                  </a:cubicBezTo>
                  <a:cubicBezTo>
                    <a:pt x="54" y="172"/>
                    <a:pt x="55" y="172"/>
                    <a:pt x="53" y="173"/>
                  </a:cubicBezTo>
                  <a:cubicBezTo>
                    <a:pt x="51" y="174"/>
                    <a:pt x="50" y="175"/>
                    <a:pt x="49" y="174"/>
                  </a:cubicBezTo>
                  <a:cubicBezTo>
                    <a:pt x="48" y="173"/>
                    <a:pt x="48" y="171"/>
                    <a:pt x="47" y="171"/>
                  </a:cubicBezTo>
                  <a:cubicBezTo>
                    <a:pt x="45" y="172"/>
                    <a:pt x="41" y="173"/>
                    <a:pt x="42" y="170"/>
                  </a:cubicBezTo>
                  <a:cubicBezTo>
                    <a:pt x="42" y="168"/>
                    <a:pt x="40" y="167"/>
                    <a:pt x="39" y="165"/>
                  </a:cubicBezTo>
                  <a:cubicBezTo>
                    <a:pt x="39" y="164"/>
                    <a:pt x="39" y="162"/>
                    <a:pt x="40" y="161"/>
                  </a:cubicBezTo>
                  <a:cubicBezTo>
                    <a:pt x="42" y="158"/>
                    <a:pt x="45" y="157"/>
                    <a:pt x="44" y="153"/>
                  </a:cubicBezTo>
                  <a:cubicBezTo>
                    <a:pt x="45" y="152"/>
                    <a:pt x="47" y="151"/>
                    <a:pt x="48" y="149"/>
                  </a:cubicBezTo>
                  <a:cubicBezTo>
                    <a:pt x="50" y="148"/>
                    <a:pt x="50" y="148"/>
                    <a:pt x="52" y="149"/>
                  </a:cubicBezTo>
                  <a:cubicBezTo>
                    <a:pt x="50" y="146"/>
                    <a:pt x="50" y="146"/>
                    <a:pt x="53" y="145"/>
                  </a:cubicBezTo>
                  <a:cubicBezTo>
                    <a:pt x="54" y="145"/>
                    <a:pt x="54" y="144"/>
                    <a:pt x="54" y="144"/>
                  </a:cubicBezTo>
                  <a:cubicBezTo>
                    <a:pt x="55" y="142"/>
                    <a:pt x="55" y="141"/>
                    <a:pt x="55" y="139"/>
                  </a:cubicBezTo>
                  <a:cubicBezTo>
                    <a:pt x="55" y="138"/>
                    <a:pt x="57" y="138"/>
                    <a:pt x="56" y="137"/>
                  </a:cubicBezTo>
                  <a:cubicBezTo>
                    <a:pt x="56" y="135"/>
                    <a:pt x="57" y="134"/>
                    <a:pt x="58" y="134"/>
                  </a:cubicBezTo>
                  <a:cubicBezTo>
                    <a:pt x="59" y="134"/>
                    <a:pt x="59" y="134"/>
                    <a:pt x="59" y="134"/>
                  </a:cubicBezTo>
                  <a:cubicBezTo>
                    <a:pt x="60" y="133"/>
                    <a:pt x="61" y="132"/>
                    <a:pt x="61" y="131"/>
                  </a:cubicBezTo>
                  <a:cubicBezTo>
                    <a:pt x="62" y="127"/>
                    <a:pt x="64" y="131"/>
                    <a:pt x="64" y="133"/>
                  </a:cubicBezTo>
                  <a:cubicBezTo>
                    <a:pt x="64" y="134"/>
                    <a:pt x="64" y="138"/>
                    <a:pt x="66" y="139"/>
                  </a:cubicBezTo>
                  <a:cubicBezTo>
                    <a:pt x="67" y="139"/>
                    <a:pt x="67" y="139"/>
                    <a:pt x="67" y="139"/>
                  </a:cubicBezTo>
                  <a:cubicBezTo>
                    <a:pt x="66" y="138"/>
                    <a:pt x="66" y="137"/>
                    <a:pt x="66" y="136"/>
                  </a:cubicBezTo>
                  <a:cubicBezTo>
                    <a:pt x="65" y="135"/>
                    <a:pt x="65" y="133"/>
                    <a:pt x="64" y="131"/>
                  </a:cubicBezTo>
                  <a:cubicBezTo>
                    <a:pt x="63" y="129"/>
                    <a:pt x="64" y="127"/>
                    <a:pt x="65" y="126"/>
                  </a:cubicBezTo>
                  <a:cubicBezTo>
                    <a:pt x="67" y="125"/>
                    <a:pt x="67" y="125"/>
                    <a:pt x="68" y="127"/>
                  </a:cubicBezTo>
                  <a:cubicBezTo>
                    <a:pt x="69" y="127"/>
                    <a:pt x="69" y="127"/>
                    <a:pt x="69" y="127"/>
                  </a:cubicBezTo>
                  <a:cubicBezTo>
                    <a:pt x="69" y="127"/>
                    <a:pt x="70" y="127"/>
                    <a:pt x="70" y="127"/>
                  </a:cubicBezTo>
                  <a:cubicBezTo>
                    <a:pt x="72" y="127"/>
                    <a:pt x="73" y="128"/>
                    <a:pt x="73" y="130"/>
                  </a:cubicBezTo>
                  <a:cubicBezTo>
                    <a:pt x="73" y="130"/>
                    <a:pt x="73" y="130"/>
                    <a:pt x="73" y="130"/>
                  </a:cubicBezTo>
                  <a:cubicBezTo>
                    <a:pt x="76" y="130"/>
                    <a:pt x="78" y="137"/>
                    <a:pt x="78" y="139"/>
                  </a:cubicBezTo>
                  <a:cubicBezTo>
                    <a:pt x="81" y="139"/>
                    <a:pt x="86" y="138"/>
                    <a:pt x="84" y="135"/>
                  </a:cubicBezTo>
                  <a:cubicBezTo>
                    <a:pt x="84" y="134"/>
                    <a:pt x="84" y="134"/>
                    <a:pt x="83" y="133"/>
                  </a:cubicBezTo>
                  <a:cubicBezTo>
                    <a:pt x="82" y="131"/>
                    <a:pt x="81" y="130"/>
                    <a:pt x="80" y="128"/>
                  </a:cubicBezTo>
                  <a:cubicBezTo>
                    <a:pt x="80" y="127"/>
                    <a:pt x="79" y="126"/>
                    <a:pt x="79" y="125"/>
                  </a:cubicBezTo>
                  <a:cubicBezTo>
                    <a:pt x="78" y="123"/>
                    <a:pt x="78" y="122"/>
                    <a:pt x="78" y="120"/>
                  </a:cubicBezTo>
                  <a:cubicBezTo>
                    <a:pt x="76" y="119"/>
                    <a:pt x="77" y="118"/>
                    <a:pt x="78" y="117"/>
                  </a:cubicBezTo>
                  <a:cubicBezTo>
                    <a:pt x="79" y="115"/>
                    <a:pt x="80" y="114"/>
                    <a:pt x="81" y="111"/>
                  </a:cubicBezTo>
                  <a:cubicBezTo>
                    <a:pt x="78" y="111"/>
                    <a:pt x="78" y="106"/>
                    <a:pt x="77" y="104"/>
                  </a:cubicBezTo>
                  <a:cubicBezTo>
                    <a:pt x="76" y="101"/>
                    <a:pt x="78" y="97"/>
                    <a:pt x="81" y="95"/>
                  </a:cubicBezTo>
                  <a:cubicBezTo>
                    <a:pt x="83" y="92"/>
                    <a:pt x="91" y="94"/>
                    <a:pt x="92" y="97"/>
                  </a:cubicBezTo>
                  <a:cubicBezTo>
                    <a:pt x="93" y="99"/>
                    <a:pt x="93" y="102"/>
                    <a:pt x="93" y="104"/>
                  </a:cubicBezTo>
                  <a:cubicBezTo>
                    <a:pt x="94" y="106"/>
                    <a:pt x="96" y="107"/>
                    <a:pt x="98" y="108"/>
                  </a:cubicBezTo>
                  <a:cubicBezTo>
                    <a:pt x="98" y="108"/>
                    <a:pt x="99" y="108"/>
                    <a:pt x="99" y="108"/>
                  </a:cubicBezTo>
                  <a:cubicBezTo>
                    <a:pt x="101" y="109"/>
                    <a:pt x="101" y="112"/>
                    <a:pt x="103" y="113"/>
                  </a:cubicBezTo>
                  <a:cubicBezTo>
                    <a:pt x="103" y="115"/>
                    <a:pt x="103" y="117"/>
                    <a:pt x="105" y="117"/>
                  </a:cubicBezTo>
                  <a:cubicBezTo>
                    <a:pt x="106" y="117"/>
                    <a:pt x="106" y="119"/>
                    <a:pt x="108" y="119"/>
                  </a:cubicBezTo>
                  <a:cubicBezTo>
                    <a:pt x="108" y="119"/>
                    <a:pt x="107" y="118"/>
                    <a:pt x="107" y="118"/>
                  </a:cubicBezTo>
                  <a:cubicBezTo>
                    <a:pt x="105" y="116"/>
                    <a:pt x="103" y="115"/>
                    <a:pt x="103" y="111"/>
                  </a:cubicBezTo>
                  <a:cubicBezTo>
                    <a:pt x="102" y="111"/>
                    <a:pt x="102" y="109"/>
                    <a:pt x="101" y="108"/>
                  </a:cubicBezTo>
                  <a:cubicBezTo>
                    <a:pt x="100" y="107"/>
                    <a:pt x="100" y="106"/>
                    <a:pt x="99" y="106"/>
                  </a:cubicBezTo>
                  <a:cubicBezTo>
                    <a:pt x="98" y="105"/>
                    <a:pt x="97" y="106"/>
                    <a:pt x="97" y="104"/>
                  </a:cubicBezTo>
                  <a:cubicBezTo>
                    <a:pt x="95" y="101"/>
                    <a:pt x="96" y="97"/>
                    <a:pt x="94" y="94"/>
                  </a:cubicBezTo>
                  <a:cubicBezTo>
                    <a:pt x="92" y="92"/>
                    <a:pt x="89" y="92"/>
                    <a:pt x="88" y="90"/>
                  </a:cubicBezTo>
                  <a:cubicBezTo>
                    <a:pt x="86" y="87"/>
                    <a:pt x="99" y="81"/>
                    <a:pt x="101" y="81"/>
                  </a:cubicBezTo>
                  <a:cubicBezTo>
                    <a:pt x="102" y="81"/>
                    <a:pt x="109" y="77"/>
                    <a:pt x="108" y="80"/>
                  </a:cubicBezTo>
                  <a:cubicBezTo>
                    <a:pt x="108" y="81"/>
                    <a:pt x="108" y="82"/>
                    <a:pt x="109" y="82"/>
                  </a:cubicBezTo>
                  <a:cubicBezTo>
                    <a:pt x="109" y="80"/>
                    <a:pt x="110" y="79"/>
                    <a:pt x="110" y="78"/>
                  </a:cubicBezTo>
                  <a:cubicBezTo>
                    <a:pt x="111" y="76"/>
                    <a:pt x="112" y="77"/>
                    <a:pt x="114" y="78"/>
                  </a:cubicBezTo>
                  <a:cubicBezTo>
                    <a:pt x="116" y="79"/>
                    <a:pt x="115" y="78"/>
                    <a:pt x="115" y="81"/>
                  </a:cubicBezTo>
                  <a:cubicBezTo>
                    <a:pt x="116" y="81"/>
                    <a:pt x="116" y="81"/>
                    <a:pt x="117" y="81"/>
                  </a:cubicBezTo>
                  <a:cubicBezTo>
                    <a:pt x="117" y="81"/>
                    <a:pt x="117" y="80"/>
                    <a:pt x="117" y="80"/>
                  </a:cubicBezTo>
                  <a:cubicBezTo>
                    <a:pt x="116" y="80"/>
                    <a:pt x="116" y="77"/>
                    <a:pt x="115" y="76"/>
                  </a:cubicBezTo>
                  <a:cubicBezTo>
                    <a:pt x="120" y="71"/>
                    <a:pt x="122" y="71"/>
                    <a:pt x="124" y="77"/>
                  </a:cubicBezTo>
                  <a:cubicBezTo>
                    <a:pt x="124" y="77"/>
                    <a:pt x="125" y="78"/>
                    <a:pt x="125" y="79"/>
                  </a:cubicBezTo>
                  <a:cubicBezTo>
                    <a:pt x="126" y="82"/>
                    <a:pt x="127" y="85"/>
                    <a:pt x="126" y="89"/>
                  </a:cubicBezTo>
                  <a:cubicBezTo>
                    <a:pt x="126" y="90"/>
                    <a:pt x="128" y="97"/>
                    <a:pt x="126" y="99"/>
                  </a:cubicBezTo>
                  <a:cubicBezTo>
                    <a:pt x="125" y="101"/>
                    <a:pt x="125" y="103"/>
                    <a:pt x="124" y="105"/>
                  </a:cubicBezTo>
                  <a:cubicBezTo>
                    <a:pt x="124" y="105"/>
                    <a:pt x="125" y="106"/>
                    <a:pt x="125" y="106"/>
                  </a:cubicBezTo>
                  <a:cubicBezTo>
                    <a:pt x="126" y="107"/>
                    <a:pt x="128" y="103"/>
                    <a:pt x="129" y="101"/>
                  </a:cubicBezTo>
                  <a:cubicBezTo>
                    <a:pt x="131" y="98"/>
                    <a:pt x="131" y="95"/>
                    <a:pt x="131" y="92"/>
                  </a:cubicBezTo>
                  <a:cubicBezTo>
                    <a:pt x="131" y="87"/>
                    <a:pt x="136" y="93"/>
                    <a:pt x="137" y="95"/>
                  </a:cubicBezTo>
                  <a:cubicBezTo>
                    <a:pt x="137" y="95"/>
                    <a:pt x="138" y="95"/>
                    <a:pt x="138" y="96"/>
                  </a:cubicBezTo>
                  <a:cubicBezTo>
                    <a:pt x="141" y="96"/>
                    <a:pt x="142" y="99"/>
                    <a:pt x="143" y="100"/>
                  </a:cubicBezTo>
                  <a:cubicBezTo>
                    <a:pt x="145" y="103"/>
                    <a:pt x="146" y="105"/>
                    <a:pt x="148" y="107"/>
                  </a:cubicBezTo>
                  <a:cubicBezTo>
                    <a:pt x="148" y="108"/>
                    <a:pt x="148" y="109"/>
                    <a:pt x="148" y="110"/>
                  </a:cubicBezTo>
                  <a:cubicBezTo>
                    <a:pt x="148" y="111"/>
                    <a:pt x="149" y="111"/>
                    <a:pt x="150" y="112"/>
                  </a:cubicBezTo>
                  <a:cubicBezTo>
                    <a:pt x="150" y="112"/>
                    <a:pt x="151" y="112"/>
                    <a:pt x="151" y="112"/>
                  </a:cubicBezTo>
                  <a:cubicBezTo>
                    <a:pt x="151" y="112"/>
                    <a:pt x="152" y="111"/>
                    <a:pt x="151" y="110"/>
                  </a:cubicBezTo>
                  <a:cubicBezTo>
                    <a:pt x="149" y="109"/>
                    <a:pt x="150" y="107"/>
                    <a:pt x="150" y="105"/>
                  </a:cubicBezTo>
                  <a:cubicBezTo>
                    <a:pt x="147" y="104"/>
                    <a:pt x="147" y="103"/>
                    <a:pt x="146" y="101"/>
                  </a:cubicBezTo>
                  <a:cubicBezTo>
                    <a:pt x="145" y="100"/>
                    <a:pt x="145" y="100"/>
                    <a:pt x="145" y="99"/>
                  </a:cubicBezTo>
                  <a:cubicBezTo>
                    <a:pt x="144" y="98"/>
                    <a:pt x="144" y="98"/>
                    <a:pt x="144" y="97"/>
                  </a:cubicBezTo>
                  <a:cubicBezTo>
                    <a:pt x="143" y="96"/>
                    <a:pt x="143" y="96"/>
                    <a:pt x="143" y="95"/>
                  </a:cubicBezTo>
                  <a:cubicBezTo>
                    <a:pt x="144" y="95"/>
                    <a:pt x="145" y="96"/>
                    <a:pt x="146" y="97"/>
                  </a:cubicBezTo>
                  <a:cubicBezTo>
                    <a:pt x="148" y="96"/>
                    <a:pt x="149" y="98"/>
                    <a:pt x="150" y="98"/>
                  </a:cubicBezTo>
                  <a:cubicBezTo>
                    <a:pt x="151" y="98"/>
                    <a:pt x="153" y="97"/>
                    <a:pt x="153" y="96"/>
                  </a:cubicBezTo>
                  <a:cubicBezTo>
                    <a:pt x="153" y="95"/>
                    <a:pt x="153" y="95"/>
                    <a:pt x="153" y="95"/>
                  </a:cubicBezTo>
                  <a:cubicBezTo>
                    <a:pt x="153" y="95"/>
                    <a:pt x="153" y="95"/>
                    <a:pt x="153" y="94"/>
                  </a:cubicBezTo>
                  <a:cubicBezTo>
                    <a:pt x="151" y="93"/>
                    <a:pt x="150" y="92"/>
                    <a:pt x="150" y="90"/>
                  </a:cubicBezTo>
                  <a:cubicBezTo>
                    <a:pt x="149" y="89"/>
                    <a:pt x="148" y="88"/>
                    <a:pt x="148" y="86"/>
                  </a:cubicBezTo>
                  <a:cubicBezTo>
                    <a:pt x="146" y="82"/>
                    <a:pt x="145" y="78"/>
                    <a:pt x="145" y="74"/>
                  </a:cubicBezTo>
                  <a:cubicBezTo>
                    <a:pt x="144" y="72"/>
                    <a:pt x="142" y="66"/>
                    <a:pt x="146" y="66"/>
                  </a:cubicBezTo>
                  <a:cubicBezTo>
                    <a:pt x="148" y="64"/>
                    <a:pt x="154" y="66"/>
                    <a:pt x="156" y="68"/>
                  </a:cubicBezTo>
                  <a:cubicBezTo>
                    <a:pt x="156" y="68"/>
                    <a:pt x="157" y="69"/>
                    <a:pt x="157" y="70"/>
                  </a:cubicBezTo>
                  <a:cubicBezTo>
                    <a:pt x="159" y="72"/>
                    <a:pt x="159" y="75"/>
                    <a:pt x="160" y="77"/>
                  </a:cubicBezTo>
                  <a:cubicBezTo>
                    <a:pt x="160" y="77"/>
                    <a:pt x="160" y="77"/>
                    <a:pt x="161" y="77"/>
                  </a:cubicBezTo>
                  <a:cubicBezTo>
                    <a:pt x="161" y="77"/>
                    <a:pt x="161" y="78"/>
                    <a:pt x="162" y="78"/>
                  </a:cubicBezTo>
                  <a:cubicBezTo>
                    <a:pt x="165" y="78"/>
                    <a:pt x="167" y="84"/>
                    <a:pt x="169" y="86"/>
                  </a:cubicBezTo>
                  <a:cubicBezTo>
                    <a:pt x="175" y="89"/>
                    <a:pt x="177" y="93"/>
                    <a:pt x="178" y="99"/>
                  </a:cubicBezTo>
                  <a:cubicBezTo>
                    <a:pt x="179" y="100"/>
                    <a:pt x="180" y="101"/>
                    <a:pt x="180" y="102"/>
                  </a:cubicBezTo>
                  <a:cubicBezTo>
                    <a:pt x="181" y="102"/>
                    <a:pt x="181" y="102"/>
                    <a:pt x="181" y="102"/>
                  </a:cubicBezTo>
                  <a:cubicBezTo>
                    <a:pt x="186" y="101"/>
                    <a:pt x="186" y="101"/>
                    <a:pt x="185" y="96"/>
                  </a:cubicBezTo>
                  <a:cubicBezTo>
                    <a:pt x="184" y="94"/>
                    <a:pt x="184" y="93"/>
                    <a:pt x="186" y="93"/>
                  </a:cubicBezTo>
                  <a:cubicBezTo>
                    <a:pt x="188" y="90"/>
                    <a:pt x="187" y="88"/>
                    <a:pt x="186" y="86"/>
                  </a:cubicBezTo>
                  <a:cubicBezTo>
                    <a:pt x="186" y="84"/>
                    <a:pt x="186" y="82"/>
                    <a:pt x="188" y="80"/>
                  </a:cubicBezTo>
                  <a:cubicBezTo>
                    <a:pt x="190" y="78"/>
                    <a:pt x="191" y="79"/>
                    <a:pt x="193" y="80"/>
                  </a:cubicBezTo>
                  <a:cubicBezTo>
                    <a:pt x="194" y="80"/>
                    <a:pt x="195" y="81"/>
                    <a:pt x="196" y="82"/>
                  </a:cubicBezTo>
                  <a:cubicBezTo>
                    <a:pt x="197" y="82"/>
                    <a:pt x="198" y="82"/>
                    <a:pt x="199" y="83"/>
                  </a:cubicBezTo>
                  <a:cubicBezTo>
                    <a:pt x="200" y="82"/>
                    <a:pt x="201" y="84"/>
                    <a:pt x="201" y="85"/>
                  </a:cubicBezTo>
                  <a:cubicBezTo>
                    <a:pt x="201" y="85"/>
                    <a:pt x="201" y="85"/>
                    <a:pt x="202" y="85"/>
                  </a:cubicBezTo>
                  <a:cubicBezTo>
                    <a:pt x="203" y="84"/>
                    <a:pt x="204" y="84"/>
                    <a:pt x="205" y="83"/>
                  </a:cubicBezTo>
                  <a:cubicBezTo>
                    <a:pt x="202" y="83"/>
                    <a:pt x="200" y="81"/>
                    <a:pt x="197" y="80"/>
                  </a:cubicBezTo>
                  <a:cubicBezTo>
                    <a:pt x="196" y="80"/>
                    <a:pt x="191" y="76"/>
                    <a:pt x="194" y="75"/>
                  </a:cubicBezTo>
                  <a:cubicBezTo>
                    <a:pt x="194" y="75"/>
                    <a:pt x="195" y="74"/>
                    <a:pt x="195" y="74"/>
                  </a:cubicBezTo>
                  <a:cubicBezTo>
                    <a:pt x="191" y="72"/>
                    <a:pt x="188" y="69"/>
                    <a:pt x="188" y="64"/>
                  </a:cubicBezTo>
                  <a:cubicBezTo>
                    <a:pt x="186" y="64"/>
                    <a:pt x="186" y="63"/>
                    <a:pt x="185" y="61"/>
                  </a:cubicBezTo>
                  <a:cubicBezTo>
                    <a:pt x="184" y="61"/>
                    <a:pt x="185" y="59"/>
                    <a:pt x="184" y="58"/>
                  </a:cubicBezTo>
                  <a:cubicBezTo>
                    <a:pt x="183" y="58"/>
                    <a:pt x="182" y="58"/>
                    <a:pt x="181" y="57"/>
                  </a:cubicBezTo>
                  <a:cubicBezTo>
                    <a:pt x="180" y="54"/>
                    <a:pt x="180" y="52"/>
                    <a:pt x="184" y="52"/>
                  </a:cubicBezTo>
                  <a:cubicBezTo>
                    <a:pt x="188" y="52"/>
                    <a:pt x="192" y="52"/>
                    <a:pt x="196" y="52"/>
                  </a:cubicBezTo>
                  <a:cubicBezTo>
                    <a:pt x="200" y="52"/>
                    <a:pt x="205" y="51"/>
                    <a:pt x="205" y="56"/>
                  </a:cubicBezTo>
                  <a:cubicBezTo>
                    <a:pt x="205" y="57"/>
                    <a:pt x="206" y="58"/>
                    <a:pt x="206" y="58"/>
                  </a:cubicBezTo>
                  <a:cubicBezTo>
                    <a:pt x="207" y="60"/>
                    <a:pt x="207" y="61"/>
                    <a:pt x="207" y="62"/>
                  </a:cubicBezTo>
                  <a:cubicBezTo>
                    <a:pt x="206" y="64"/>
                    <a:pt x="207" y="66"/>
                    <a:pt x="208" y="68"/>
                  </a:cubicBezTo>
                  <a:cubicBezTo>
                    <a:pt x="208" y="69"/>
                    <a:pt x="209" y="73"/>
                    <a:pt x="210" y="70"/>
                  </a:cubicBezTo>
                  <a:cubicBezTo>
                    <a:pt x="210" y="69"/>
                    <a:pt x="210" y="69"/>
                    <a:pt x="210" y="69"/>
                  </a:cubicBezTo>
                  <a:cubicBezTo>
                    <a:pt x="209" y="68"/>
                    <a:pt x="208" y="66"/>
                    <a:pt x="209" y="65"/>
                  </a:cubicBezTo>
                  <a:cubicBezTo>
                    <a:pt x="209" y="63"/>
                    <a:pt x="209" y="62"/>
                    <a:pt x="208" y="60"/>
                  </a:cubicBezTo>
                  <a:cubicBezTo>
                    <a:pt x="208" y="59"/>
                    <a:pt x="207" y="58"/>
                    <a:pt x="207" y="57"/>
                  </a:cubicBezTo>
                  <a:cubicBezTo>
                    <a:pt x="206" y="52"/>
                    <a:pt x="210" y="55"/>
                    <a:pt x="211" y="57"/>
                  </a:cubicBezTo>
                  <a:cubicBezTo>
                    <a:pt x="213" y="59"/>
                    <a:pt x="215" y="61"/>
                    <a:pt x="217" y="63"/>
                  </a:cubicBezTo>
                  <a:cubicBezTo>
                    <a:pt x="217" y="64"/>
                    <a:pt x="220" y="64"/>
                    <a:pt x="219" y="66"/>
                  </a:cubicBezTo>
                  <a:cubicBezTo>
                    <a:pt x="221" y="68"/>
                    <a:pt x="220" y="72"/>
                    <a:pt x="221" y="74"/>
                  </a:cubicBezTo>
                  <a:cubicBezTo>
                    <a:pt x="222" y="75"/>
                    <a:pt x="222" y="75"/>
                    <a:pt x="222" y="75"/>
                  </a:cubicBezTo>
                  <a:cubicBezTo>
                    <a:pt x="223" y="75"/>
                    <a:pt x="222" y="74"/>
                    <a:pt x="223" y="74"/>
                  </a:cubicBezTo>
                  <a:cubicBezTo>
                    <a:pt x="223" y="73"/>
                    <a:pt x="223" y="73"/>
                    <a:pt x="223" y="72"/>
                  </a:cubicBezTo>
                  <a:cubicBezTo>
                    <a:pt x="222" y="72"/>
                    <a:pt x="222" y="71"/>
                    <a:pt x="222" y="70"/>
                  </a:cubicBezTo>
                  <a:cubicBezTo>
                    <a:pt x="222" y="69"/>
                    <a:pt x="223" y="68"/>
                    <a:pt x="223" y="68"/>
                  </a:cubicBezTo>
                  <a:cubicBezTo>
                    <a:pt x="222" y="67"/>
                    <a:pt x="221" y="67"/>
                    <a:pt x="221" y="65"/>
                  </a:cubicBezTo>
                  <a:cubicBezTo>
                    <a:pt x="221" y="65"/>
                    <a:pt x="221" y="65"/>
                    <a:pt x="221" y="64"/>
                  </a:cubicBezTo>
                  <a:cubicBezTo>
                    <a:pt x="218" y="63"/>
                    <a:pt x="222" y="55"/>
                    <a:pt x="218" y="54"/>
                  </a:cubicBezTo>
                  <a:cubicBezTo>
                    <a:pt x="216" y="55"/>
                    <a:pt x="215" y="56"/>
                    <a:pt x="214" y="53"/>
                  </a:cubicBezTo>
                  <a:cubicBezTo>
                    <a:pt x="214" y="53"/>
                    <a:pt x="213" y="52"/>
                    <a:pt x="213" y="52"/>
                  </a:cubicBezTo>
                  <a:cubicBezTo>
                    <a:pt x="213" y="52"/>
                    <a:pt x="212" y="52"/>
                    <a:pt x="212" y="51"/>
                  </a:cubicBezTo>
                  <a:cubicBezTo>
                    <a:pt x="211" y="51"/>
                    <a:pt x="210" y="52"/>
                    <a:pt x="210" y="51"/>
                  </a:cubicBezTo>
                  <a:cubicBezTo>
                    <a:pt x="208" y="51"/>
                    <a:pt x="207" y="50"/>
                    <a:pt x="206" y="48"/>
                  </a:cubicBezTo>
                  <a:cubicBezTo>
                    <a:pt x="204" y="48"/>
                    <a:pt x="202" y="48"/>
                    <a:pt x="200" y="48"/>
                  </a:cubicBezTo>
                  <a:cubicBezTo>
                    <a:pt x="197" y="49"/>
                    <a:pt x="193" y="50"/>
                    <a:pt x="190" y="49"/>
                  </a:cubicBezTo>
                  <a:cubicBezTo>
                    <a:pt x="189" y="49"/>
                    <a:pt x="188" y="49"/>
                    <a:pt x="188" y="48"/>
                  </a:cubicBezTo>
                  <a:cubicBezTo>
                    <a:pt x="185" y="48"/>
                    <a:pt x="182" y="48"/>
                    <a:pt x="179" y="48"/>
                  </a:cubicBezTo>
                  <a:cubicBezTo>
                    <a:pt x="177" y="50"/>
                    <a:pt x="171" y="50"/>
                    <a:pt x="171" y="47"/>
                  </a:cubicBezTo>
                  <a:cubicBezTo>
                    <a:pt x="169" y="45"/>
                    <a:pt x="171" y="45"/>
                    <a:pt x="172" y="43"/>
                  </a:cubicBezTo>
                  <a:cubicBezTo>
                    <a:pt x="172" y="42"/>
                    <a:pt x="172" y="41"/>
                    <a:pt x="173" y="41"/>
                  </a:cubicBezTo>
                  <a:cubicBezTo>
                    <a:pt x="174" y="38"/>
                    <a:pt x="180" y="33"/>
                    <a:pt x="180" y="38"/>
                  </a:cubicBezTo>
                  <a:cubicBezTo>
                    <a:pt x="181" y="38"/>
                    <a:pt x="181" y="38"/>
                    <a:pt x="181" y="38"/>
                  </a:cubicBezTo>
                  <a:cubicBezTo>
                    <a:pt x="182" y="39"/>
                    <a:pt x="183" y="39"/>
                    <a:pt x="183" y="37"/>
                  </a:cubicBezTo>
                  <a:cubicBezTo>
                    <a:pt x="183" y="35"/>
                    <a:pt x="181" y="35"/>
                    <a:pt x="181" y="33"/>
                  </a:cubicBezTo>
                  <a:cubicBezTo>
                    <a:pt x="182" y="31"/>
                    <a:pt x="182" y="31"/>
                    <a:pt x="184" y="32"/>
                  </a:cubicBezTo>
                  <a:cubicBezTo>
                    <a:pt x="184" y="32"/>
                    <a:pt x="184" y="32"/>
                    <a:pt x="184" y="33"/>
                  </a:cubicBezTo>
                  <a:cubicBezTo>
                    <a:pt x="185" y="33"/>
                    <a:pt x="186" y="34"/>
                    <a:pt x="187" y="34"/>
                  </a:cubicBezTo>
                  <a:cubicBezTo>
                    <a:pt x="188" y="32"/>
                    <a:pt x="185" y="30"/>
                    <a:pt x="189" y="31"/>
                  </a:cubicBezTo>
                  <a:cubicBezTo>
                    <a:pt x="191" y="31"/>
                    <a:pt x="193" y="33"/>
                    <a:pt x="195" y="31"/>
                  </a:cubicBezTo>
                  <a:cubicBezTo>
                    <a:pt x="194" y="30"/>
                    <a:pt x="193" y="31"/>
                    <a:pt x="193" y="30"/>
                  </a:cubicBezTo>
                  <a:cubicBezTo>
                    <a:pt x="192" y="29"/>
                    <a:pt x="192" y="29"/>
                    <a:pt x="191" y="29"/>
                  </a:cubicBezTo>
                  <a:cubicBezTo>
                    <a:pt x="191" y="28"/>
                    <a:pt x="191" y="28"/>
                    <a:pt x="191" y="28"/>
                  </a:cubicBezTo>
                  <a:cubicBezTo>
                    <a:pt x="191" y="27"/>
                    <a:pt x="193" y="28"/>
                    <a:pt x="194" y="28"/>
                  </a:cubicBezTo>
                  <a:cubicBezTo>
                    <a:pt x="194" y="28"/>
                    <a:pt x="194" y="28"/>
                    <a:pt x="195" y="28"/>
                  </a:cubicBezTo>
                  <a:cubicBezTo>
                    <a:pt x="195" y="28"/>
                    <a:pt x="196" y="28"/>
                    <a:pt x="197" y="28"/>
                  </a:cubicBezTo>
                  <a:cubicBezTo>
                    <a:pt x="197" y="28"/>
                    <a:pt x="197" y="27"/>
                    <a:pt x="196" y="27"/>
                  </a:cubicBezTo>
                  <a:cubicBezTo>
                    <a:pt x="195" y="26"/>
                    <a:pt x="193" y="26"/>
                    <a:pt x="195" y="25"/>
                  </a:cubicBezTo>
                  <a:cubicBezTo>
                    <a:pt x="196" y="24"/>
                    <a:pt x="198" y="24"/>
                    <a:pt x="199" y="24"/>
                  </a:cubicBezTo>
                  <a:cubicBezTo>
                    <a:pt x="202" y="24"/>
                    <a:pt x="203" y="23"/>
                    <a:pt x="204" y="25"/>
                  </a:cubicBezTo>
                  <a:cubicBezTo>
                    <a:pt x="205" y="27"/>
                    <a:pt x="206" y="30"/>
                    <a:pt x="206" y="32"/>
                  </a:cubicBezTo>
                  <a:cubicBezTo>
                    <a:pt x="206" y="32"/>
                    <a:pt x="206" y="32"/>
                    <a:pt x="207" y="32"/>
                  </a:cubicBezTo>
                  <a:cubicBezTo>
                    <a:pt x="210" y="33"/>
                    <a:pt x="212" y="36"/>
                    <a:pt x="213" y="39"/>
                  </a:cubicBezTo>
                  <a:cubicBezTo>
                    <a:pt x="214" y="41"/>
                    <a:pt x="216" y="40"/>
                    <a:pt x="218" y="41"/>
                  </a:cubicBezTo>
                  <a:cubicBezTo>
                    <a:pt x="220" y="41"/>
                    <a:pt x="223" y="40"/>
                    <a:pt x="224" y="44"/>
                  </a:cubicBezTo>
                  <a:cubicBezTo>
                    <a:pt x="226" y="46"/>
                    <a:pt x="228" y="49"/>
                    <a:pt x="230" y="51"/>
                  </a:cubicBezTo>
                  <a:cubicBezTo>
                    <a:pt x="230" y="49"/>
                    <a:pt x="232" y="50"/>
                    <a:pt x="233" y="49"/>
                  </a:cubicBezTo>
                  <a:cubicBezTo>
                    <a:pt x="233" y="48"/>
                    <a:pt x="232" y="47"/>
                    <a:pt x="230" y="47"/>
                  </a:cubicBezTo>
                  <a:cubicBezTo>
                    <a:pt x="228" y="48"/>
                    <a:pt x="228" y="46"/>
                    <a:pt x="228" y="45"/>
                  </a:cubicBezTo>
                  <a:cubicBezTo>
                    <a:pt x="228" y="45"/>
                    <a:pt x="228" y="45"/>
                    <a:pt x="228" y="45"/>
                  </a:cubicBezTo>
                  <a:cubicBezTo>
                    <a:pt x="228" y="44"/>
                    <a:pt x="228" y="44"/>
                    <a:pt x="227" y="43"/>
                  </a:cubicBezTo>
                  <a:cubicBezTo>
                    <a:pt x="227" y="42"/>
                    <a:pt x="225" y="41"/>
                    <a:pt x="225" y="40"/>
                  </a:cubicBezTo>
                  <a:cubicBezTo>
                    <a:pt x="225" y="37"/>
                    <a:pt x="228" y="37"/>
                    <a:pt x="229" y="37"/>
                  </a:cubicBezTo>
                  <a:cubicBezTo>
                    <a:pt x="230" y="37"/>
                    <a:pt x="231" y="37"/>
                    <a:pt x="232" y="37"/>
                  </a:cubicBezTo>
                  <a:cubicBezTo>
                    <a:pt x="233" y="37"/>
                    <a:pt x="234" y="37"/>
                    <a:pt x="235" y="37"/>
                  </a:cubicBezTo>
                  <a:cubicBezTo>
                    <a:pt x="234" y="35"/>
                    <a:pt x="233" y="37"/>
                    <a:pt x="232" y="36"/>
                  </a:cubicBezTo>
                  <a:cubicBezTo>
                    <a:pt x="230" y="36"/>
                    <a:pt x="227" y="36"/>
                    <a:pt x="227" y="34"/>
                  </a:cubicBezTo>
                  <a:cubicBezTo>
                    <a:pt x="228" y="33"/>
                    <a:pt x="230" y="32"/>
                    <a:pt x="231" y="32"/>
                  </a:cubicBezTo>
                  <a:cubicBezTo>
                    <a:pt x="233" y="30"/>
                    <a:pt x="235" y="31"/>
                    <a:pt x="238" y="31"/>
                  </a:cubicBezTo>
                  <a:cubicBezTo>
                    <a:pt x="238" y="31"/>
                    <a:pt x="238" y="30"/>
                    <a:pt x="238" y="30"/>
                  </a:cubicBezTo>
                  <a:cubicBezTo>
                    <a:pt x="238" y="30"/>
                    <a:pt x="237" y="29"/>
                    <a:pt x="237" y="29"/>
                  </a:cubicBezTo>
                  <a:cubicBezTo>
                    <a:pt x="236" y="29"/>
                    <a:pt x="235" y="29"/>
                    <a:pt x="234" y="28"/>
                  </a:cubicBezTo>
                  <a:cubicBezTo>
                    <a:pt x="234" y="28"/>
                    <a:pt x="233" y="27"/>
                    <a:pt x="233" y="26"/>
                  </a:cubicBezTo>
                  <a:cubicBezTo>
                    <a:pt x="230" y="26"/>
                    <a:pt x="228" y="27"/>
                    <a:pt x="226" y="24"/>
                  </a:cubicBezTo>
                  <a:cubicBezTo>
                    <a:pt x="225" y="23"/>
                    <a:pt x="225" y="22"/>
                    <a:pt x="224" y="22"/>
                  </a:cubicBezTo>
                  <a:cubicBezTo>
                    <a:pt x="221" y="20"/>
                    <a:pt x="219" y="18"/>
                    <a:pt x="221" y="15"/>
                  </a:cubicBezTo>
                  <a:cubicBezTo>
                    <a:pt x="224" y="12"/>
                    <a:pt x="228" y="11"/>
                    <a:pt x="231" y="15"/>
                  </a:cubicBezTo>
                  <a:cubicBezTo>
                    <a:pt x="231" y="12"/>
                    <a:pt x="230" y="10"/>
                    <a:pt x="231" y="8"/>
                  </a:cubicBezTo>
                  <a:cubicBezTo>
                    <a:pt x="231" y="7"/>
                    <a:pt x="231" y="6"/>
                    <a:pt x="232" y="6"/>
                  </a:cubicBezTo>
                  <a:cubicBezTo>
                    <a:pt x="234" y="7"/>
                    <a:pt x="235" y="9"/>
                    <a:pt x="237" y="7"/>
                  </a:cubicBezTo>
                  <a:cubicBezTo>
                    <a:pt x="238" y="6"/>
                    <a:pt x="239" y="6"/>
                    <a:pt x="240" y="5"/>
                  </a:cubicBezTo>
                  <a:cubicBezTo>
                    <a:pt x="241" y="5"/>
                    <a:pt x="241" y="4"/>
                    <a:pt x="242" y="4"/>
                  </a:cubicBezTo>
                  <a:cubicBezTo>
                    <a:pt x="243" y="3"/>
                    <a:pt x="243" y="3"/>
                    <a:pt x="244" y="3"/>
                  </a:cubicBezTo>
                  <a:cubicBezTo>
                    <a:pt x="245" y="3"/>
                    <a:pt x="247" y="2"/>
                    <a:pt x="248" y="2"/>
                  </a:cubicBezTo>
                  <a:cubicBezTo>
                    <a:pt x="249" y="2"/>
                    <a:pt x="250" y="3"/>
                    <a:pt x="250" y="4"/>
                  </a:cubicBezTo>
                  <a:cubicBezTo>
                    <a:pt x="250" y="4"/>
                    <a:pt x="250" y="4"/>
                    <a:pt x="250" y="4"/>
                  </a:cubicBezTo>
                  <a:cubicBezTo>
                    <a:pt x="251" y="4"/>
                    <a:pt x="251" y="4"/>
                    <a:pt x="251" y="3"/>
                  </a:cubicBezTo>
                  <a:cubicBezTo>
                    <a:pt x="252" y="1"/>
                    <a:pt x="256" y="0"/>
                    <a:pt x="257" y="3"/>
                  </a:cubicBezTo>
                  <a:cubicBezTo>
                    <a:pt x="258" y="3"/>
                    <a:pt x="259" y="2"/>
                    <a:pt x="260" y="1"/>
                  </a:cubicBezTo>
                  <a:cubicBezTo>
                    <a:pt x="261" y="0"/>
                    <a:pt x="265" y="0"/>
                    <a:pt x="267" y="1"/>
                  </a:cubicBezTo>
                  <a:cubicBezTo>
                    <a:pt x="267" y="2"/>
                    <a:pt x="267" y="2"/>
                    <a:pt x="268" y="2"/>
                  </a:cubicBezTo>
                  <a:cubicBezTo>
                    <a:pt x="268" y="2"/>
                    <a:pt x="268" y="2"/>
                    <a:pt x="269" y="2"/>
                  </a:cubicBezTo>
                  <a:cubicBezTo>
                    <a:pt x="269" y="1"/>
                    <a:pt x="270" y="1"/>
                    <a:pt x="271" y="2"/>
                  </a:cubicBezTo>
                  <a:cubicBezTo>
                    <a:pt x="272" y="3"/>
                    <a:pt x="273" y="3"/>
                    <a:pt x="275" y="3"/>
                  </a:cubicBezTo>
                  <a:cubicBezTo>
                    <a:pt x="278" y="1"/>
                    <a:pt x="280" y="2"/>
                    <a:pt x="285" y="5"/>
                  </a:cubicBezTo>
                  <a:cubicBezTo>
                    <a:pt x="286" y="5"/>
                    <a:pt x="286" y="5"/>
                    <a:pt x="286" y="5"/>
                  </a:cubicBezTo>
                  <a:cubicBezTo>
                    <a:pt x="287" y="6"/>
                    <a:pt x="287" y="7"/>
                    <a:pt x="287" y="8"/>
                  </a:cubicBezTo>
                  <a:cubicBezTo>
                    <a:pt x="288" y="8"/>
                    <a:pt x="288" y="7"/>
                    <a:pt x="289" y="7"/>
                  </a:cubicBezTo>
                  <a:cubicBezTo>
                    <a:pt x="290" y="6"/>
                    <a:pt x="290" y="6"/>
                    <a:pt x="291" y="7"/>
                  </a:cubicBezTo>
                  <a:cubicBezTo>
                    <a:pt x="292" y="7"/>
                    <a:pt x="292" y="7"/>
                    <a:pt x="292" y="7"/>
                  </a:cubicBezTo>
                  <a:cubicBezTo>
                    <a:pt x="293" y="7"/>
                    <a:pt x="293" y="7"/>
                    <a:pt x="293" y="8"/>
                  </a:cubicBezTo>
                  <a:cubicBezTo>
                    <a:pt x="294" y="8"/>
                    <a:pt x="295" y="8"/>
                    <a:pt x="296" y="9"/>
                  </a:cubicBezTo>
                  <a:cubicBezTo>
                    <a:pt x="301" y="8"/>
                    <a:pt x="307" y="13"/>
                    <a:pt x="310" y="16"/>
                  </a:cubicBezTo>
                  <a:cubicBezTo>
                    <a:pt x="312" y="17"/>
                    <a:pt x="314" y="20"/>
                    <a:pt x="312" y="22"/>
                  </a:cubicBezTo>
                  <a:cubicBezTo>
                    <a:pt x="311" y="26"/>
                    <a:pt x="307" y="25"/>
                    <a:pt x="304" y="25"/>
                  </a:cubicBezTo>
                  <a:cubicBezTo>
                    <a:pt x="304" y="25"/>
                    <a:pt x="304" y="25"/>
                    <a:pt x="304" y="25"/>
                  </a:cubicBezTo>
                  <a:cubicBezTo>
                    <a:pt x="301" y="25"/>
                    <a:pt x="298" y="24"/>
                    <a:pt x="296" y="24"/>
                  </a:cubicBezTo>
                  <a:cubicBezTo>
                    <a:pt x="291" y="24"/>
                    <a:pt x="287" y="24"/>
                    <a:pt x="282" y="26"/>
                  </a:cubicBezTo>
                  <a:cubicBezTo>
                    <a:pt x="282" y="27"/>
                    <a:pt x="282" y="28"/>
                    <a:pt x="281" y="29"/>
                  </a:cubicBezTo>
                  <a:cubicBezTo>
                    <a:pt x="279" y="30"/>
                    <a:pt x="278" y="32"/>
                    <a:pt x="276" y="32"/>
                  </a:cubicBezTo>
                  <a:cubicBezTo>
                    <a:pt x="274" y="33"/>
                    <a:pt x="273" y="32"/>
                    <a:pt x="272" y="31"/>
                  </a:cubicBezTo>
                  <a:cubicBezTo>
                    <a:pt x="269" y="30"/>
                    <a:pt x="265" y="26"/>
                    <a:pt x="262" y="27"/>
                  </a:cubicBezTo>
                  <a:cubicBezTo>
                    <a:pt x="263" y="29"/>
                    <a:pt x="265" y="28"/>
                    <a:pt x="266" y="29"/>
                  </a:cubicBezTo>
                  <a:cubicBezTo>
                    <a:pt x="268" y="30"/>
                    <a:pt x="272" y="32"/>
                    <a:pt x="269" y="35"/>
                  </a:cubicBezTo>
                  <a:cubicBezTo>
                    <a:pt x="267" y="36"/>
                    <a:pt x="265" y="36"/>
                    <a:pt x="263" y="37"/>
                  </a:cubicBezTo>
                  <a:cubicBezTo>
                    <a:pt x="261" y="38"/>
                    <a:pt x="261" y="39"/>
                    <a:pt x="260" y="40"/>
                  </a:cubicBezTo>
                  <a:cubicBezTo>
                    <a:pt x="258" y="40"/>
                    <a:pt x="256" y="40"/>
                    <a:pt x="254" y="41"/>
                  </a:cubicBezTo>
                  <a:cubicBezTo>
                    <a:pt x="253" y="41"/>
                    <a:pt x="253" y="41"/>
                    <a:pt x="253" y="41"/>
                  </a:cubicBezTo>
                  <a:cubicBezTo>
                    <a:pt x="252" y="42"/>
                    <a:pt x="251" y="42"/>
                    <a:pt x="250" y="43"/>
                  </a:cubicBezTo>
                  <a:cubicBezTo>
                    <a:pt x="251" y="43"/>
                    <a:pt x="250" y="45"/>
                    <a:pt x="252" y="46"/>
                  </a:cubicBezTo>
                  <a:cubicBezTo>
                    <a:pt x="253" y="46"/>
                    <a:pt x="254" y="44"/>
                    <a:pt x="254" y="43"/>
                  </a:cubicBezTo>
                  <a:cubicBezTo>
                    <a:pt x="256" y="42"/>
                    <a:pt x="258" y="41"/>
                    <a:pt x="260" y="42"/>
                  </a:cubicBezTo>
                  <a:cubicBezTo>
                    <a:pt x="260" y="42"/>
                    <a:pt x="261" y="42"/>
                    <a:pt x="262" y="43"/>
                  </a:cubicBezTo>
                  <a:cubicBezTo>
                    <a:pt x="262" y="43"/>
                    <a:pt x="262" y="44"/>
                    <a:pt x="263" y="44"/>
                  </a:cubicBezTo>
                  <a:cubicBezTo>
                    <a:pt x="264" y="43"/>
                    <a:pt x="262" y="42"/>
                    <a:pt x="263" y="41"/>
                  </a:cubicBezTo>
                  <a:cubicBezTo>
                    <a:pt x="263" y="40"/>
                    <a:pt x="266" y="39"/>
                    <a:pt x="267" y="39"/>
                  </a:cubicBezTo>
                  <a:cubicBezTo>
                    <a:pt x="267" y="38"/>
                    <a:pt x="267" y="38"/>
                    <a:pt x="268" y="38"/>
                  </a:cubicBezTo>
                  <a:cubicBezTo>
                    <a:pt x="270" y="38"/>
                    <a:pt x="272" y="37"/>
                    <a:pt x="275" y="37"/>
                  </a:cubicBezTo>
                  <a:cubicBezTo>
                    <a:pt x="275" y="37"/>
                    <a:pt x="275" y="37"/>
                    <a:pt x="276" y="37"/>
                  </a:cubicBezTo>
                  <a:cubicBezTo>
                    <a:pt x="277" y="38"/>
                    <a:pt x="278" y="36"/>
                    <a:pt x="279" y="35"/>
                  </a:cubicBezTo>
                  <a:cubicBezTo>
                    <a:pt x="280" y="34"/>
                    <a:pt x="281" y="32"/>
                    <a:pt x="283" y="31"/>
                  </a:cubicBezTo>
                  <a:cubicBezTo>
                    <a:pt x="284" y="30"/>
                    <a:pt x="285" y="30"/>
                    <a:pt x="286" y="30"/>
                  </a:cubicBezTo>
                  <a:cubicBezTo>
                    <a:pt x="286" y="29"/>
                    <a:pt x="287" y="29"/>
                    <a:pt x="287" y="29"/>
                  </a:cubicBezTo>
                  <a:cubicBezTo>
                    <a:pt x="288" y="28"/>
                    <a:pt x="289" y="28"/>
                    <a:pt x="291" y="28"/>
                  </a:cubicBezTo>
                  <a:cubicBezTo>
                    <a:pt x="293" y="26"/>
                    <a:pt x="301" y="29"/>
                    <a:pt x="302" y="31"/>
                  </a:cubicBezTo>
                  <a:cubicBezTo>
                    <a:pt x="303" y="29"/>
                    <a:pt x="305" y="30"/>
                    <a:pt x="307" y="30"/>
                  </a:cubicBezTo>
                  <a:cubicBezTo>
                    <a:pt x="309" y="30"/>
                    <a:pt x="312" y="30"/>
                    <a:pt x="314" y="30"/>
                  </a:cubicBezTo>
                  <a:cubicBezTo>
                    <a:pt x="314" y="29"/>
                    <a:pt x="316" y="27"/>
                    <a:pt x="317" y="27"/>
                  </a:cubicBezTo>
                  <a:cubicBezTo>
                    <a:pt x="319" y="28"/>
                    <a:pt x="318" y="29"/>
                    <a:pt x="318" y="30"/>
                  </a:cubicBezTo>
                  <a:cubicBezTo>
                    <a:pt x="319" y="30"/>
                    <a:pt x="319" y="31"/>
                    <a:pt x="319" y="31"/>
                  </a:cubicBezTo>
                  <a:cubicBezTo>
                    <a:pt x="318" y="32"/>
                    <a:pt x="318" y="32"/>
                    <a:pt x="318" y="33"/>
                  </a:cubicBezTo>
                  <a:cubicBezTo>
                    <a:pt x="318" y="34"/>
                    <a:pt x="319" y="34"/>
                    <a:pt x="319" y="35"/>
                  </a:cubicBezTo>
                  <a:cubicBezTo>
                    <a:pt x="320" y="36"/>
                    <a:pt x="320" y="36"/>
                    <a:pt x="321" y="37"/>
                  </a:cubicBezTo>
                  <a:cubicBezTo>
                    <a:pt x="323" y="39"/>
                    <a:pt x="325" y="40"/>
                    <a:pt x="326" y="42"/>
                  </a:cubicBezTo>
                  <a:cubicBezTo>
                    <a:pt x="328" y="43"/>
                    <a:pt x="326" y="44"/>
                    <a:pt x="326" y="45"/>
                  </a:cubicBezTo>
                  <a:cubicBezTo>
                    <a:pt x="327" y="45"/>
                    <a:pt x="329" y="43"/>
                    <a:pt x="330" y="45"/>
                  </a:cubicBezTo>
                  <a:cubicBezTo>
                    <a:pt x="330" y="45"/>
                    <a:pt x="331" y="45"/>
                    <a:pt x="331" y="45"/>
                  </a:cubicBezTo>
                  <a:cubicBezTo>
                    <a:pt x="331" y="45"/>
                    <a:pt x="331" y="46"/>
                    <a:pt x="332" y="46"/>
                  </a:cubicBezTo>
                  <a:cubicBezTo>
                    <a:pt x="332" y="45"/>
                    <a:pt x="333" y="46"/>
                    <a:pt x="333" y="46"/>
                  </a:cubicBezTo>
                  <a:cubicBezTo>
                    <a:pt x="334" y="46"/>
                    <a:pt x="335" y="46"/>
                    <a:pt x="335" y="47"/>
                  </a:cubicBezTo>
                  <a:cubicBezTo>
                    <a:pt x="337" y="49"/>
                    <a:pt x="337" y="49"/>
                    <a:pt x="335" y="51"/>
                  </a:cubicBezTo>
                  <a:cubicBezTo>
                    <a:pt x="335" y="52"/>
                    <a:pt x="335" y="52"/>
                    <a:pt x="335" y="53"/>
                  </a:cubicBezTo>
                  <a:cubicBezTo>
                    <a:pt x="336" y="53"/>
                    <a:pt x="337" y="54"/>
                    <a:pt x="337" y="55"/>
                  </a:cubicBezTo>
                  <a:cubicBezTo>
                    <a:pt x="338" y="56"/>
                    <a:pt x="339" y="57"/>
                    <a:pt x="339" y="58"/>
                  </a:cubicBezTo>
                  <a:cubicBezTo>
                    <a:pt x="340" y="58"/>
                    <a:pt x="341" y="59"/>
                    <a:pt x="341" y="60"/>
                  </a:cubicBezTo>
                  <a:cubicBezTo>
                    <a:pt x="342" y="60"/>
                    <a:pt x="342" y="60"/>
                    <a:pt x="342" y="60"/>
                  </a:cubicBezTo>
                  <a:cubicBezTo>
                    <a:pt x="344" y="63"/>
                    <a:pt x="340" y="66"/>
                    <a:pt x="338" y="67"/>
                  </a:cubicBezTo>
                  <a:cubicBezTo>
                    <a:pt x="338" y="72"/>
                    <a:pt x="337" y="74"/>
                    <a:pt x="332" y="75"/>
                  </a:cubicBezTo>
                  <a:cubicBezTo>
                    <a:pt x="331" y="76"/>
                    <a:pt x="330" y="77"/>
                    <a:pt x="329" y="77"/>
                  </a:cubicBezTo>
                  <a:cubicBezTo>
                    <a:pt x="329" y="78"/>
                    <a:pt x="328" y="78"/>
                    <a:pt x="328" y="78"/>
                  </a:cubicBezTo>
                  <a:cubicBezTo>
                    <a:pt x="327" y="80"/>
                    <a:pt x="321" y="79"/>
                    <a:pt x="320" y="80"/>
                  </a:cubicBezTo>
                  <a:cubicBezTo>
                    <a:pt x="317" y="82"/>
                    <a:pt x="312" y="80"/>
                    <a:pt x="310" y="79"/>
                  </a:cubicBezTo>
                  <a:cubicBezTo>
                    <a:pt x="306" y="79"/>
                    <a:pt x="303" y="79"/>
                    <a:pt x="299" y="80"/>
                  </a:cubicBezTo>
                  <a:cubicBezTo>
                    <a:pt x="298" y="81"/>
                    <a:pt x="297" y="82"/>
                    <a:pt x="295" y="82"/>
                  </a:cubicBezTo>
                  <a:cubicBezTo>
                    <a:pt x="293" y="82"/>
                    <a:pt x="293" y="81"/>
                    <a:pt x="291" y="82"/>
                  </a:cubicBezTo>
                  <a:cubicBezTo>
                    <a:pt x="291" y="80"/>
                    <a:pt x="289" y="80"/>
                    <a:pt x="288" y="80"/>
                  </a:cubicBezTo>
                  <a:cubicBezTo>
                    <a:pt x="288" y="81"/>
                    <a:pt x="289" y="81"/>
                    <a:pt x="289" y="82"/>
                  </a:cubicBezTo>
                  <a:cubicBezTo>
                    <a:pt x="293" y="85"/>
                    <a:pt x="284" y="88"/>
                    <a:pt x="282" y="90"/>
                  </a:cubicBezTo>
                  <a:cubicBezTo>
                    <a:pt x="279" y="93"/>
                    <a:pt x="274" y="94"/>
                    <a:pt x="272" y="98"/>
                  </a:cubicBezTo>
                  <a:cubicBezTo>
                    <a:pt x="272" y="98"/>
                    <a:pt x="271" y="99"/>
                    <a:pt x="272" y="100"/>
                  </a:cubicBezTo>
                  <a:cubicBezTo>
                    <a:pt x="274" y="101"/>
                    <a:pt x="272" y="103"/>
                    <a:pt x="273" y="105"/>
                  </a:cubicBezTo>
                  <a:cubicBezTo>
                    <a:pt x="278" y="106"/>
                    <a:pt x="276" y="101"/>
                    <a:pt x="279" y="100"/>
                  </a:cubicBezTo>
                  <a:cubicBezTo>
                    <a:pt x="281" y="97"/>
                    <a:pt x="284" y="96"/>
                    <a:pt x="287" y="95"/>
                  </a:cubicBezTo>
                  <a:cubicBezTo>
                    <a:pt x="288" y="94"/>
                    <a:pt x="288" y="94"/>
                    <a:pt x="288" y="94"/>
                  </a:cubicBezTo>
                  <a:cubicBezTo>
                    <a:pt x="289" y="93"/>
                    <a:pt x="292" y="91"/>
                    <a:pt x="293" y="92"/>
                  </a:cubicBezTo>
                  <a:cubicBezTo>
                    <a:pt x="294" y="92"/>
                    <a:pt x="293" y="94"/>
                    <a:pt x="293" y="95"/>
                  </a:cubicBezTo>
                  <a:cubicBezTo>
                    <a:pt x="294" y="95"/>
                    <a:pt x="294" y="94"/>
                    <a:pt x="295" y="94"/>
                  </a:cubicBezTo>
                  <a:cubicBezTo>
                    <a:pt x="296" y="93"/>
                    <a:pt x="296" y="91"/>
                    <a:pt x="297" y="90"/>
                  </a:cubicBezTo>
                  <a:cubicBezTo>
                    <a:pt x="298" y="89"/>
                    <a:pt x="299" y="89"/>
                    <a:pt x="301" y="89"/>
                  </a:cubicBezTo>
                  <a:cubicBezTo>
                    <a:pt x="303" y="87"/>
                    <a:pt x="307" y="87"/>
                    <a:pt x="310" y="87"/>
                  </a:cubicBezTo>
                  <a:cubicBezTo>
                    <a:pt x="313" y="87"/>
                    <a:pt x="316" y="88"/>
                    <a:pt x="319" y="89"/>
                  </a:cubicBezTo>
                  <a:cubicBezTo>
                    <a:pt x="321" y="89"/>
                    <a:pt x="326" y="88"/>
                    <a:pt x="327" y="89"/>
                  </a:cubicBezTo>
                  <a:cubicBezTo>
                    <a:pt x="327" y="90"/>
                    <a:pt x="326" y="91"/>
                    <a:pt x="326" y="92"/>
                  </a:cubicBezTo>
                  <a:cubicBezTo>
                    <a:pt x="326" y="93"/>
                    <a:pt x="327" y="94"/>
                    <a:pt x="327" y="96"/>
                  </a:cubicBezTo>
                  <a:cubicBezTo>
                    <a:pt x="327" y="99"/>
                    <a:pt x="326" y="102"/>
                    <a:pt x="323" y="103"/>
                  </a:cubicBezTo>
                  <a:cubicBezTo>
                    <a:pt x="322" y="105"/>
                    <a:pt x="320" y="105"/>
                    <a:pt x="318" y="106"/>
                  </a:cubicBezTo>
                  <a:cubicBezTo>
                    <a:pt x="317" y="108"/>
                    <a:pt x="314" y="109"/>
                    <a:pt x="313" y="110"/>
                  </a:cubicBezTo>
                  <a:cubicBezTo>
                    <a:pt x="313" y="112"/>
                    <a:pt x="312" y="115"/>
                    <a:pt x="315" y="115"/>
                  </a:cubicBezTo>
                  <a:cubicBezTo>
                    <a:pt x="317" y="115"/>
                    <a:pt x="317" y="112"/>
                    <a:pt x="319" y="111"/>
                  </a:cubicBezTo>
                  <a:cubicBezTo>
                    <a:pt x="319" y="111"/>
                    <a:pt x="320" y="111"/>
                    <a:pt x="320" y="111"/>
                  </a:cubicBezTo>
                  <a:cubicBezTo>
                    <a:pt x="323" y="109"/>
                    <a:pt x="327" y="107"/>
                    <a:pt x="329" y="104"/>
                  </a:cubicBezTo>
                  <a:cubicBezTo>
                    <a:pt x="330" y="103"/>
                    <a:pt x="331" y="103"/>
                    <a:pt x="332" y="103"/>
                  </a:cubicBezTo>
                  <a:cubicBezTo>
                    <a:pt x="333" y="102"/>
                    <a:pt x="334" y="103"/>
                    <a:pt x="335" y="102"/>
                  </a:cubicBezTo>
                  <a:cubicBezTo>
                    <a:pt x="335" y="101"/>
                    <a:pt x="335" y="100"/>
                    <a:pt x="336" y="99"/>
                  </a:cubicBezTo>
                  <a:cubicBezTo>
                    <a:pt x="335" y="96"/>
                    <a:pt x="334" y="91"/>
                    <a:pt x="336" y="89"/>
                  </a:cubicBezTo>
                  <a:cubicBezTo>
                    <a:pt x="338" y="87"/>
                    <a:pt x="342" y="86"/>
                    <a:pt x="345" y="85"/>
                  </a:cubicBezTo>
                  <a:cubicBezTo>
                    <a:pt x="349" y="84"/>
                    <a:pt x="350" y="85"/>
                    <a:pt x="350" y="89"/>
                  </a:cubicBezTo>
                  <a:cubicBezTo>
                    <a:pt x="350" y="91"/>
                    <a:pt x="351" y="92"/>
                    <a:pt x="351" y="95"/>
                  </a:cubicBezTo>
                  <a:cubicBezTo>
                    <a:pt x="351" y="96"/>
                    <a:pt x="351" y="97"/>
                    <a:pt x="350" y="98"/>
                  </a:cubicBezTo>
                  <a:cubicBezTo>
                    <a:pt x="350" y="98"/>
                    <a:pt x="350" y="99"/>
                    <a:pt x="350" y="99"/>
                  </a:cubicBezTo>
                  <a:cubicBezTo>
                    <a:pt x="351" y="101"/>
                    <a:pt x="351" y="110"/>
                    <a:pt x="349" y="111"/>
                  </a:cubicBezTo>
                  <a:cubicBezTo>
                    <a:pt x="348" y="114"/>
                    <a:pt x="348" y="116"/>
                    <a:pt x="347" y="118"/>
                  </a:cubicBezTo>
                  <a:cubicBezTo>
                    <a:pt x="347" y="120"/>
                    <a:pt x="345" y="121"/>
                    <a:pt x="344" y="122"/>
                  </a:cubicBezTo>
                  <a:cubicBezTo>
                    <a:pt x="344" y="124"/>
                    <a:pt x="343" y="125"/>
                    <a:pt x="343" y="126"/>
                  </a:cubicBezTo>
                  <a:cubicBezTo>
                    <a:pt x="342" y="129"/>
                    <a:pt x="340" y="133"/>
                    <a:pt x="337" y="135"/>
                  </a:cubicBezTo>
                  <a:cubicBezTo>
                    <a:pt x="337" y="136"/>
                    <a:pt x="336" y="137"/>
                    <a:pt x="335" y="138"/>
                  </a:cubicBezTo>
                  <a:cubicBezTo>
                    <a:pt x="336" y="140"/>
                    <a:pt x="336" y="142"/>
                    <a:pt x="335" y="143"/>
                  </a:cubicBezTo>
                  <a:cubicBezTo>
                    <a:pt x="335" y="144"/>
                    <a:pt x="333" y="145"/>
                    <a:pt x="333" y="146"/>
                  </a:cubicBezTo>
                  <a:cubicBezTo>
                    <a:pt x="335" y="148"/>
                    <a:pt x="332" y="148"/>
                    <a:pt x="331" y="149"/>
                  </a:cubicBezTo>
                  <a:cubicBezTo>
                    <a:pt x="331" y="153"/>
                    <a:pt x="335" y="148"/>
                    <a:pt x="335" y="148"/>
                  </a:cubicBezTo>
                  <a:cubicBezTo>
                    <a:pt x="337" y="145"/>
                    <a:pt x="337" y="143"/>
                    <a:pt x="338" y="140"/>
                  </a:cubicBezTo>
                  <a:cubicBezTo>
                    <a:pt x="339" y="139"/>
                    <a:pt x="338" y="139"/>
                    <a:pt x="340" y="138"/>
                  </a:cubicBezTo>
                  <a:cubicBezTo>
                    <a:pt x="341" y="138"/>
                    <a:pt x="341" y="137"/>
                    <a:pt x="342" y="136"/>
                  </a:cubicBezTo>
                  <a:cubicBezTo>
                    <a:pt x="344" y="135"/>
                    <a:pt x="344" y="132"/>
                    <a:pt x="346" y="130"/>
                  </a:cubicBezTo>
                  <a:cubicBezTo>
                    <a:pt x="346" y="130"/>
                    <a:pt x="347" y="129"/>
                    <a:pt x="347" y="129"/>
                  </a:cubicBezTo>
                  <a:cubicBezTo>
                    <a:pt x="347" y="127"/>
                    <a:pt x="349" y="126"/>
                    <a:pt x="350" y="125"/>
                  </a:cubicBezTo>
                  <a:cubicBezTo>
                    <a:pt x="351" y="125"/>
                    <a:pt x="351" y="124"/>
                    <a:pt x="352" y="124"/>
                  </a:cubicBezTo>
                  <a:cubicBezTo>
                    <a:pt x="350" y="122"/>
                    <a:pt x="353" y="122"/>
                    <a:pt x="353" y="121"/>
                  </a:cubicBezTo>
                  <a:cubicBezTo>
                    <a:pt x="353" y="118"/>
                    <a:pt x="355" y="116"/>
                    <a:pt x="356" y="114"/>
                  </a:cubicBezTo>
                  <a:cubicBezTo>
                    <a:pt x="357" y="113"/>
                    <a:pt x="360" y="110"/>
                    <a:pt x="360" y="109"/>
                  </a:cubicBezTo>
                  <a:cubicBezTo>
                    <a:pt x="359" y="109"/>
                    <a:pt x="359" y="109"/>
                    <a:pt x="359" y="108"/>
                  </a:cubicBezTo>
                  <a:cubicBezTo>
                    <a:pt x="358" y="108"/>
                    <a:pt x="358" y="108"/>
                    <a:pt x="358" y="107"/>
                  </a:cubicBezTo>
                  <a:cubicBezTo>
                    <a:pt x="358" y="107"/>
                    <a:pt x="358" y="105"/>
                    <a:pt x="358" y="105"/>
                  </a:cubicBezTo>
                  <a:cubicBezTo>
                    <a:pt x="359" y="103"/>
                    <a:pt x="360" y="106"/>
                    <a:pt x="360" y="106"/>
                  </a:cubicBezTo>
                  <a:cubicBezTo>
                    <a:pt x="361" y="107"/>
                    <a:pt x="361" y="108"/>
                    <a:pt x="362" y="107"/>
                  </a:cubicBezTo>
                  <a:cubicBezTo>
                    <a:pt x="363" y="108"/>
                    <a:pt x="362" y="108"/>
                    <a:pt x="362" y="109"/>
                  </a:cubicBezTo>
                  <a:cubicBezTo>
                    <a:pt x="363" y="109"/>
                    <a:pt x="363" y="107"/>
                    <a:pt x="365" y="108"/>
                  </a:cubicBezTo>
                  <a:cubicBezTo>
                    <a:pt x="362" y="110"/>
                    <a:pt x="363" y="114"/>
                    <a:pt x="361" y="118"/>
                  </a:cubicBezTo>
                  <a:cubicBezTo>
                    <a:pt x="364" y="118"/>
                    <a:pt x="364" y="115"/>
                    <a:pt x="366" y="113"/>
                  </a:cubicBezTo>
                  <a:cubicBezTo>
                    <a:pt x="369" y="112"/>
                    <a:pt x="370" y="114"/>
                    <a:pt x="372" y="116"/>
                  </a:cubicBezTo>
                  <a:cubicBezTo>
                    <a:pt x="373" y="116"/>
                    <a:pt x="372" y="114"/>
                    <a:pt x="373" y="115"/>
                  </a:cubicBezTo>
                  <a:cubicBezTo>
                    <a:pt x="374" y="116"/>
                    <a:pt x="373" y="118"/>
                    <a:pt x="375" y="118"/>
                  </a:cubicBezTo>
                  <a:cubicBezTo>
                    <a:pt x="377" y="118"/>
                    <a:pt x="377" y="116"/>
                    <a:pt x="377" y="115"/>
                  </a:cubicBezTo>
                  <a:cubicBezTo>
                    <a:pt x="378" y="114"/>
                    <a:pt x="379" y="112"/>
                    <a:pt x="380" y="111"/>
                  </a:cubicBezTo>
                  <a:cubicBezTo>
                    <a:pt x="379" y="111"/>
                    <a:pt x="379" y="110"/>
                    <a:pt x="379" y="110"/>
                  </a:cubicBezTo>
                  <a:cubicBezTo>
                    <a:pt x="377" y="108"/>
                    <a:pt x="380" y="103"/>
                    <a:pt x="381" y="107"/>
                  </a:cubicBezTo>
                  <a:cubicBezTo>
                    <a:pt x="381" y="107"/>
                    <a:pt x="381" y="107"/>
                    <a:pt x="382" y="107"/>
                  </a:cubicBezTo>
                  <a:cubicBezTo>
                    <a:pt x="381" y="107"/>
                    <a:pt x="381" y="101"/>
                    <a:pt x="381" y="101"/>
                  </a:cubicBezTo>
                  <a:cubicBezTo>
                    <a:pt x="382" y="100"/>
                    <a:pt x="383" y="100"/>
                    <a:pt x="383" y="99"/>
                  </a:cubicBezTo>
                  <a:cubicBezTo>
                    <a:pt x="386" y="101"/>
                    <a:pt x="386" y="95"/>
                    <a:pt x="388" y="98"/>
                  </a:cubicBezTo>
                  <a:cubicBezTo>
                    <a:pt x="389" y="97"/>
                    <a:pt x="391" y="98"/>
                    <a:pt x="392" y="98"/>
                  </a:cubicBezTo>
                  <a:cubicBezTo>
                    <a:pt x="394" y="98"/>
                    <a:pt x="395" y="98"/>
                    <a:pt x="396" y="98"/>
                  </a:cubicBezTo>
                  <a:cubicBezTo>
                    <a:pt x="400" y="97"/>
                    <a:pt x="400" y="99"/>
                    <a:pt x="403" y="101"/>
                  </a:cubicBezTo>
                  <a:cubicBezTo>
                    <a:pt x="405" y="103"/>
                    <a:pt x="408" y="104"/>
                    <a:pt x="411" y="107"/>
                  </a:cubicBezTo>
                  <a:cubicBezTo>
                    <a:pt x="412" y="108"/>
                    <a:pt x="413" y="112"/>
                    <a:pt x="415" y="113"/>
                  </a:cubicBezTo>
                  <a:cubicBezTo>
                    <a:pt x="418" y="113"/>
                    <a:pt x="412" y="120"/>
                    <a:pt x="411" y="120"/>
                  </a:cubicBezTo>
                  <a:close/>
                  <a:moveTo>
                    <a:pt x="315" y="33"/>
                  </a:moveTo>
                  <a:cubicBezTo>
                    <a:pt x="315" y="33"/>
                    <a:pt x="315" y="33"/>
                    <a:pt x="315" y="33"/>
                  </a:cubicBezTo>
                  <a:cubicBezTo>
                    <a:pt x="315" y="33"/>
                    <a:pt x="315" y="33"/>
                    <a:pt x="315" y="33"/>
                  </a:cubicBezTo>
                  <a:close/>
                  <a:moveTo>
                    <a:pt x="65" y="129"/>
                  </a:moveTo>
                  <a:cubicBezTo>
                    <a:pt x="65" y="129"/>
                    <a:pt x="65" y="128"/>
                    <a:pt x="65" y="128"/>
                  </a:cubicBezTo>
                  <a:cubicBezTo>
                    <a:pt x="65" y="129"/>
                    <a:pt x="65" y="129"/>
                    <a:pt x="65" y="129"/>
                  </a:cubicBezTo>
                  <a:close/>
                  <a:moveTo>
                    <a:pt x="121" y="395"/>
                  </a:moveTo>
                  <a:cubicBezTo>
                    <a:pt x="121" y="395"/>
                    <a:pt x="121" y="395"/>
                    <a:pt x="121" y="395"/>
                  </a:cubicBezTo>
                  <a:cubicBezTo>
                    <a:pt x="121" y="395"/>
                    <a:pt x="121" y="395"/>
                    <a:pt x="121" y="395"/>
                  </a:cubicBezTo>
                  <a:close/>
                  <a:moveTo>
                    <a:pt x="124" y="401"/>
                  </a:moveTo>
                  <a:cubicBezTo>
                    <a:pt x="124" y="401"/>
                    <a:pt x="124" y="401"/>
                    <a:pt x="124" y="401"/>
                  </a:cubicBezTo>
                  <a:cubicBezTo>
                    <a:pt x="124" y="401"/>
                    <a:pt x="124" y="401"/>
                    <a:pt x="124" y="401"/>
                  </a:cubicBezTo>
                  <a:close/>
                  <a:moveTo>
                    <a:pt x="303" y="426"/>
                  </a:moveTo>
                  <a:cubicBezTo>
                    <a:pt x="303" y="426"/>
                    <a:pt x="303" y="426"/>
                    <a:pt x="303" y="426"/>
                  </a:cubicBezTo>
                  <a:cubicBezTo>
                    <a:pt x="303" y="426"/>
                    <a:pt x="303" y="426"/>
                    <a:pt x="303" y="426"/>
                  </a:cubicBezTo>
                  <a:close/>
                  <a:moveTo>
                    <a:pt x="328" y="151"/>
                  </a:moveTo>
                  <a:cubicBezTo>
                    <a:pt x="328" y="151"/>
                    <a:pt x="328" y="151"/>
                    <a:pt x="328" y="151"/>
                  </a:cubicBezTo>
                  <a:cubicBezTo>
                    <a:pt x="328" y="151"/>
                    <a:pt x="328" y="151"/>
                    <a:pt x="328" y="151"/>
                  </a:cubicBezTo>
                  <a:close/>
                  <a:moveTo>
                    <a:pt x="375" y="146"/>
                  </a:moveTo>
                  <a:cubicBezTo>
                    <a:pt x="374" y="146"/>
                    <a:pt x="374" y="146"/>
                    <a:pt x="374" y="146"/>
                  </a:cubicBezTo>
                  <a:cubicBezTo>
                    <a:pt x="374" y="146"/>
                    <a:pt x="374" y="146"/>
                    <a:pt x="375" y="146"/>
                  </a:cubicBezTo>
                  <a:close/>
                  <a:moveTo>
                    <a:pt x="375" y="329"/>
                  </a:moveTo>
                  <a:cubicBezTo>
                    <a:pt x="374" y="328"/>
                    <a:pt x="374" y="329"/>
                    <a:pt x="374" y="329"/>
                  </a:cubicBezTo>
                  <a:cubicBezTo>
                    <a:pt x="373" y="330"/>
                    <a:pt x="373" y="330"/>
                    <a:pt x="372" y="329"/>
                  </a:cubicBezTo>
                  <a:cubicBezTo>
                    <a:pt x="371" y="328"/>
                    <a:pt x="371" y="327"/>
                    <a:pt x="370" y="325"/>
                  </a:cubicBezTo>
                  <a:cubicBezTo>
                    <a:pt x="370" y="325"/>
                    <a:pt x="371" y="325"/>
                    <a:pt x="371" y="324"/>
                  </a:cubicBezTo>
                  <a:cubicBezTo>
                    <a:pt x="372" y="324"/>
                    <a:pt x="372" y="323"/>
                    <a:pt x="372" y="323"/>
                  </a:cubicBezTo>
                  <a:cubicBezTo>
                    <a:pt x="371" y="322"/>
                    <a:pt x="371" y="321"/>
                    <a:pt x="371" y="321"/>
                  </a:cubicBezTo>
                  <a:cubicBezTo>
                    <a:pt x="370" y="321"/>
                    <a:pt x="370" y="322"/>
                    <a:pt x="370" y="322"/>
                  </a:cubicBezTo>
                  <a:cubicBezTo>
                    <a:pt x="369" y="323"/>
                    <a:pt x="369" y="324"/>
                    <a:pt x="368" y="323"/>
                  </a:cubicBezTo>
                  <a:cubicBezTo>
                    <a:pt x="367" y="322"/>
                    <a:pt x="365" y="323"/>
                    <a:pt x="365" y="324"/>
                  </a:cubicBezTo>
                  <a:cubicBezTo>
                    <a:pt x="365" y="326"/>
                    <a:pt x="365" y="327"/>
                    <a:pt x="365" y="328"/>
                  </a:cubicBezTo>
                  <a:cubicBezTo>
                    <a:pt x="365" y="330"/>
                    <a:pt x="364" y="331"/>
                    <a:pt x="365" y="332"/>
                  </a:cubicBezTo>
                  <a:cubicBezTo>
                    <a:pt x="366" y="332"/>
                    <a:pt x="368" y="333"/>
                    <a:pt x="369" y="332"/>
                  </a:cubicBezTo>
                  <a:cubicBezTo>
                    <a:pt x="370" y="331"/>
                    <a:pt x="372" y="331"/>
                    <a:pt x="373" y="332"/>
                  </a:cubicBezTo>
                  <a:cubicBezTo>
                    <a:pt x="374" y="332"/>
                    <a:pt x="375" y="332"/>
                    <a:pt x="375" y="330"/>
                  </a:cubicBezTo>
                  <a:cubicBezTo>
                    <a:pt x="375" y="329"/>
                    <a:pt x="375" y="329"/>
                    <a:pt x="375" y="329"/>
                  </a:cubicBezTo>
                  <a:close/>
                  <a:moveTo>
                    <a:pt x="342" y="393"/>
                  </a:moveTo>
                  <a:cubicBezTo>
                    <a:pt x="342" y="393"/>
                    <a:pt x="342" y="393"/>
                    <a:pt x="342" y="393"/>
                  </a:cubicBezTo>
                  <a:cubicBezTo>
                    <a:pt x="343" y="394"/>
                    <a:pt x="344" y="394"/>
                    <a:pt x="344" y="393"/>
                  </a:cubicBezTo>
                  <a:cubicBezTo>
                    <a:pt x="345" y="393"/>
                    <a:pt x="344" y="392"/>
                    <a:pt x="344" y="391"/>
                  </a:cubicBezTo>
                  <a:cubicBezTo>
                    <a:pt x="342" y="390"/>
                    <a:pt x="340" y="389"/>
                    <a:pt x="339" y="388"/>
                  </a:cubicBezTo>
                  <a:cubicBezTo>
                    <a:pt x="338" y="387"/>
                    <a:pt x="337" y="386"/>
                    <a:pt x="337" y="385"/>
                  </a:cubicBezTo>
                  <a:cubicBezTo>
                    <a:pt x="336" y="384"/>
                    <a:pt x="335" y="383"/>
                    <a:pt x="333" y="384"/>
                  </a:cubicBezTo>
                  <a:cubicBezTo>
                    <a:pt x="332" y="383"/>
                    <a:pt x="332" y="383"/>
                    <a:pt x="331" y="383"/>
                  </a:cubicBezTo>
                  <a:cubicBezTo>
                    <a:pt x="328" y="382"/>
                    <a:pt x="327" y="383"/>
                    <a:pt x="328" y="386"/>
                  </a:cubicBezTo>
                  <a:cubicBezTo>
                    <a:pt x="328" y="387"/>
                    <a:pt x="328" y="388"/>
                    <a:pt x="328" y="389"/>
                  </a:cubicBezTo>
                  <a:cubicBezTo>
                    <a:pt x="330" y="391"/>
                    <a:pt x="331" y="393"/>
                    <a:pt x="334" y="394"/>
                  </a:cubicBezTo>
                  <a:cubicBezTo>
                    <a:pt x="335" y="395"/>
                    <a:pt x="336" y="395"/>
                    <a:pt x="337" y="396"/>
                  </a:cubicBezTo>
                  <a:cubicBezTo>
                    <a:pt x="338" y="398"/>
                    <a:pt x="339" y="399"/>
                    <a:pt x="341" y="399"/>
                  </a:cubicBezTo>
                  <a:cubicBezTo>
                    <a:pt x="341" y="400"/>
                    <a:pt x="342" y="401"/>
                    <a:pt x="342" y="400"/>
                  </a:cubicBezTo>
                  <a:cubicBezTo>
                    <a:pt x="343" y="400"/>
                    <a:pt x="343" y="399"/>
                    <a:pt x="343" y="398"/>
                  </a:cubicBezTo>
                  <a:cubicBezTo>
                    <a:pt x="343" y="396"/>
                    <a:pt x="342" y="396"/>
                    <a:pt x="341" y="395"/>
                  </a:cubicBezTo>
                  <a:cubicBezTo>
                    <a:pt x="340" y="395"/>
                    <a:pt x="339" y="394"/>
                    <a:pt x="340" y="393"/>
                  </a:cubicBezTo>
                  <a:cubicBezTo>
                    <a:pt x="340" y="392"/>
                    <a:pt x="341" y="393"/>
                    <a:pt x="342" y="393"/>
                  </a:cubicBezTo>
                  <a:close/>
                  <a:moveTo>
                    <a:pt x="131" y="86"/>
                  </a:moveTo>
                  <a:cubicBezTo>
                    <a:pt x="131" y="87"/>
                    <a:pt x="132" y="87"/>
                    <a:pt x="133" y="88"/>
                  </a:cubicBezTo>
                  <a:cubicBezTo>
                    <a:pt x="133" y="88"/>
                    <a:pt x="133" y="88"/>
                    <a:pt x="133" y="88"/>
                  </a:cubicBezTo>
                  <a:cubicBezTo>
                    <a:pt x="134" y="89"/>
                    <a:pt x="134" y="89"/>
                    <a:pt x="135" y="90"/>
                  </a:cubicBezTo>
                  <a:cubicBezTo>
                    <a:pt x="136" y="91"/>
                    <a:pt x="137" y="92"/>
                    <a:pt x="139" y="93"/>
                  </a:cubicBezTo>
                  <a:cubicBezTo>
                    <a:pt x="140" y="93"/>
                    <a:pt x="141" y="93"/>
                    <a:pt x="141" y="92"/>
                  </a:cubicBezTo>
                  <a:cubicBezTo>
                    <a:pt x="142" y="92"/>
                    <a:pt x="141" y="91"/>
                    <a:pt x="141" y="90"/>
                  </a:cubicBezTo>
                  <a:cubicBezTo>
                    <a:pt x="140" y="90"/>
                    <a:pt x="140" y="89"/>
                    <a:pt x="139" y="88"/>
                  </a:cubicBezTo>
                  <a:cubicBezTo>
                    <a:pt x="139" y="86"/>
                    <a:pt x="138" y="83"/>
                    <a:pt x="135" y="83"/>
                  </a:cubicBezTo>
                  <a:cubicBezTo>
                    <a:pt x="134" y="82"/>
                    <a:pt x="134" y="80"/>
                    <a:pt x="133" y="79"/>
                  </a:cubicBezTo>
                  <a:cubicBezTo>
                    <a:pt x="134" y="78"/>
                    <a:pt x="134" y="78"/>
                    <a:pt x="133" y="77"/>
                  </a:cubicBezTo>
                  <a:cubicBezTo>
                    <a:pt x="133" y="76"/>
                    <a:pt x="132" y="75"/>
                    <a:pt x="131" y="75"/>
                  </a:cubicBezTo>
                  <a:cubicBezTo>
                    <a:pt x="131" y="74"/>
                    <a:pt x="130" y="74"/>
                    <a:pt x="129" y="75"/>
                  </a:cubicBezTo>
                  <a:cubicBezTo>
                    <a:pt x="128" y="78"/>
                    <a:pt x="128" y="82"/>
                    <a:pt x="129" y="85"/>
                  </a:cubicBezTo>
                  <a:cubicBezTo>
                    <a:pt x="130" y="86"/>
                    <a:pt x="130" y="86"/>
                    <a:pt x="131" y="86"/>
                  </a:cubicBezTo>
                  <a:close/>
                  <a:moveTo>
                    <a:pt x="218" y="27"/>
                  </a:moveTo>
                  <a:cubicBezTo>
                    <a:pt x="219" y="27"/>
                    <a:pt x="219" y="27"/>
                    <a:pt x="220" y="27"/>
                  </a:cubicBezTo>
                  <a:cubicBezTo>
                    <a:pt x="220" y="27"/>
                    <a:pt x="220" y="27"/>
                    <a:pt x="221" y="28"/>
                  </a:cubicBezTo>
                  <a:cubicBezTo>
                    <a:pt x="221" y="28"/>
                    <a:pt x="221" y="28"/>
                    <a:pt x="221" y="28"/>
                  </a:cubicBezTo>
                  <a:cubicBezTo>
                    <a:pt x="223" y="29"/>
                    <a:pt x="224" y="30"/>
                    <a:pt x="225" y="31"/>
                  </a:cubicBezTo>
                  <a:cubicBezTo>
                    <a:pt x="226" y="32"/>
                    <a:pt x="227" y="32"/>
                    <a:pt x="227" y="31"/>
                  </a:cubicBezTo>
                  <a:cubicBezTo>
                    <a:pt x="228" y="31"/>
                    <a:pt x="228" y="30"/>
                    <a:pt x="227" y="29"/>
                  </a:cubicBezTo>
                  <a:cubicBezTo>
                    <a:pt x="227" y="29"/>
                    <a:pt x="226" y="29"/>
                    <a:pt x="226" y="28"/>
                  </a:cubicBezTo>
                  <a:cubicBezTo>
                    <a:pt x="225" y="27"/>
                    <a:pt x="224" y="28"/>
                    <a:pt x="223" y="28"/>
                  </a:cubicBezTo>
                  <a:cubicBezTo>
                    <a:pt x="223" y="27"/>
                    <a:pt x="223" y="27"/>
                    <a:pt x="222" y="27"/>
                  </a:cubicBezTo>
                  <a:cubicBezTo>
                    <a:pt x="222" y="23"/>
                    <a:pt x="219" y="21"/>
                    <a:pt x="216" y="19"/>
                  </a:cubicBezTo>
                  <a:cubicBezTo>
                    <a:pt x="215" y="18"/>
                    <a:pt x="214" y="19"/>
                    <a:pt x="213" y="20"/>
                  </a:cubicBezTo>
                  <a:cubicBezTo>
                    <a:pt x="213" y="23"/>
                    <a:pt x="213" y="27"/>
                    <a:pt x="218" y="27"/>
                  </a:cubicBezTo>
                  <a:close/>
                  <a:moveTo>
                    <a:pt x="210" y="32"/>
                  </a:moveTo>
                  <a:cubicBezTo>
                    <a:pt x="211" y="34"/>
                    <a:pt x="213" y="36"/>
                    <a:pt x="214" y="38"/>
                  </a:cubicBezTo>
                  <a:cubicBezTo>
                    <a:pt x="214" y="38"/>
                    <a:pt x="215" y="39"/>
                    <a:pt x="215" y="39"/>
                  </a:cubicBezTo>
                  <a:cubicBezTo>
                    <a:pt x="216" y="40"/>
                    <a:pt x="218" y="41"/>
                    <a:pt x="219" y="40"/>
                  </a:cubicBezTo>
                  <a:cubicBezTo>
                    <a:pt x="220" y="39"/>
                    <a:pt x="218" y="38"/>
                    <a:pt x="218" y="37"/>
                  </a:cubicBezTo>
                  <a:cubicBezTo>
                    <a:pt x="216" y="35"/>
                    <a:pt x="214" y="32"/>
                    <a:pt x="212" y="29"/>
                  </a:cubicBezTo>
                  <a:cubicBezTo>
                    <a:pt x="211" y="28"/>
                    <a:pt x="211" y="29"/>
                    <a:pt x="210" y="29"/>
                  </a:cubicBezTo>
                  <a:cubicBezTo>
                    <a:pt x="208" y="30"/>
                    <a:pt x="209" y="31"/>
                    <a:pt x="210" y="32"/>
                  </a:cubicBezTo>
                  <a:close/>
                  <a:moveTo>
                    <a:pt x="338" y="377"/>
                  </a:moveTo>
                  <a:cubicBezTo>
                    <a:pt x="336" y="375"/>
                    <a:pt x="334" y="377"/>
                    <a:pt x="332" y="376"/>
                  </a:cubicBezTo>
                  <a:cubicBezTo>
                    <a:pt x="332" y="375"/>
                    <a:pt x="332" y="375"/>
                    <a:pt x="332" y="375"/>
                  </a:cubicBezTo>
                  <a:cubicBezTo>
                    <a:pt x="332" y="375"/>
                    <a:pt x="333" y="375"/>
                    <a:pt x="333" y="375"/>
                  </a:cubicBezTo>
                  <a:cubicBezTo>
                    <a:pt x="334" y="375"/>
                    <a:pt x="334" y="376"/>
                    <a:pt x="335" y="375"/>
                  </a:cubicBezTo>
                  <a:cubicBezTo>
                    <a:pt x="335" y="374"/>
                    <a:pt x="334" y="374"/>
                    <a:pt x="334" y="373"/>
                  </a:cubicBezTo>
                  <a:cubicBezTo>
                    <a:pt x="333" y="372"/>
                    <a:pt x="332" y="372"/>
                    <a:pt x="331" y="372"/>
                  </a:cubicBezTo>
                  <a:cubicBezTo>
                    <a:pt x="328" y="370"/>
                    <a:pt x="325" y="370"/>
                    <a:pt x="322" y="371"/>
                  </a:cubicBezTo>
                  <a:cubicBezTo>
                    <a:pt x="322" y="372"/>
                    <a:pt x="322" y="372"/>
                    <a:pt x="322" y="373"/>
                  </a:cubicBezTo>
                  <a:cubicBezTo>
                    <a:pt x="321" y="374"/>
                    <a:pt x="320" y="375"/>
                    <a:pt x="320" y="376"/>
                  </a:cubicBezTo>
                  <a:cubicBezTo>
                    <a:pt x="319" y="378"/>
                    <a:pt x="321" y="377"/>
                    <a:pt x="322" y="377"/>
                  </a:cubicBezTo>
                  <a:cubicBezTo>
                    <a:pt x="323" y="378"/>
                    <a:pt x="324" y="378"/>
                    <a:pt x="325" y="379"/>
                  </a:cubicBezTo>
                  <a:cubicBezTo>
                    <a:pt x="328" y="380"/>
                    <a:pt x="335" y="379"/>
                    <a:pt x="338" y="377"/>
                  </a:cubicBezTo>
                  <a:close/>
                  <a:moveTo>
                    <a:pt x="360" y="173"/>
                  </a:moveTo>
                  <a:cubicBezTo>
                    <a:pt x="360" y="174"/>
                    <a:pt x="361" y="173"/>
                    <a:pt x="362" y="173"/>
                  </a:cubicBezTo>
                  <a:cubicBezTo>
                    <a:pt x="363" y="172"/>
                    <a:pt x="364" y="171"/>
                    <a:pt x="366" y="170"/>
                  </a:cubicBezTo>
                  <a:cubicBezTo>
                    <a:pt x="366" y="170"/>
                    <a:pt x="366" y="170"/>
                    <a:pt x="366" y="169"/>
                  </a:cubicBezTo>
                  <a:cubicBezTo>
                    <a:pt x="365" y="168"/>
                    <a:pt x="364" y="167"/>
                    <a:pt x="363" y="167"/>
                  </a:cubicBezTo>
                  <a:cubicBezTo>
                    <a:pt x="361" y="166"/>
                    <a:pt x="361" y="168"/>
                    <a:pt x="361" y="168"/>
                  </a:cubicBezTo>
                  <a:cubicBezTo>
                    <a:pt x="360" y="169"/>
                    <a:pt x="361" y="171"/>
                    <a:pt x="360" y="172"/>
                  </a:cubicBezTo>
                  <a:cubicBezTo>
                    <a:pt x="360" y="172"/>
                    <a:pt x="359" y="173"/>
                    <a:pt x="360" y="173"/>
                  </a:cubicBezTo>
                  <a:close/>
                  <a:moveTo>
                    <a:pt x="373" y="108"/>
                  </a:moveTo>
                  <a:cubicBezTo>
                    <a:pt x="373" y="109"/>
                    <a:pt x="374" y="109"/>
                    <a:pt x="375" y="109"/>
                  </a:cubicBezTo>
                  <a:cubicBezTo>
                    <a:pt x="375" y="108"/>
                    <a:pt x="375" y="107"/>
                    <a:pt x="375" y="107"/>
                  </a:cubicBezTo>
                  <a:cubicBezTo>
                    <a:pt x="374" y="105"/>
                    <a:pt x="374" y="104"/>
                    <a:pt x="373" y="102"/>
                  </a:cubicBezTo>
                  <a:cubicBezTo>
                    <a:pt x="372" y="102"/>
                    <a:pt x="372" y="102"/>
                    <a:pt x="371" y="102"/>
                  </a:cubicBezTo>
                  <a:cubicBezTo>
                    <a:pt x="371" y="102"/>
                    <a:pt x="369" y="102"/>
                    <a:pt x="370" y="103"/>
                  </a:cubicBezTo>
                  <a:cubicBezTo>
                    <a:pt x="370" y="105"/>
                    <a:pt x="371" y="107"/>
                    <a:pt x="373" y="108"/>
                  </a:cubicBezTo>
                  <a:close/>
                  <a:moveTo>
                    <a:pt x="371" y="257"/>
                  </a:moveTo>
                  <a:cubicBezTo>
                    <a:pt x="371" y="257"/>
                    <a:pt x="372" y="257"/>
                    <a:pt x="372" y="256"/>
                  </a:cubicBezTo>
                  <a:cubicBezTo>
                    <a:pt x="373" y="255"/>
                    <a:pt x="373" y="253"/>
                    <a:pt x="373" y="252"/>
                  </a:cubicBezTo>
                  <a:cubicBezTo>
                    <a:pt x="374" y="251"/>
                    <a:pt x="373" y="250"/>
                    <a:pt x="372" y="249"/>
                  </a:cubicBezTo>
                  <a:cubicBezTo>
                    <a:pt x="372" y="249"/>
                    <a:pt x="371" y="249"/>
                    <a:pt x="371" y="250"/>
                  </a:cubicBezTo>
                  <a:cubicBezTo>
                    <a:pt x="372" y="252"/>
                    <a:pt x="370" y="253"/>
                    <a:pt x="370" y="256"/>
                  </a:cubicBezTo>
                  <a:cubicBezTo>
                    <a:pt x="370" y="256"/>
                    <a:pt x="370" y="257"/>
                    <a:pt x="371" y="257"/>
                  </a:cubicBezTo>
                  <a:close/>
                  <a:moveTo>
                    <a:pt x="363" y="292"/>
                  </a:moveTo>
                  <a:cubicBezTo>
                    <a:pt x="365" y="295"/>
                    <a:pt x="365" y="297"/>
                    <a:pt x="366" y="300"/>
                  </a:cubicBezTo>
                  <a:cubicBezTo>
                    <a:pt x="366" y="302"/>
                    <a:pt x="367" y="304"/>
                    <a:pt x="367" y="305"/>
                  </a:cubicBezTo>
                  <a:cubicBezTo>
                    <a:pt x="368" y="303"/>
                    <a:pt x="367" y="300"/>
                    <a:pt x="367" y="297"/>
                  </a:cubicBezTo>
                  <a:cubicBezTo>
                    <a:pt x="366" y="295"/>
                    <a:pt x="366" y="293"/>
                    <a:pt x="366" y="291"/>
                  </a:cubicBezTo>
                  <a:cubicBezTo>
                    <a:pt x="366" y="290"/>
                    <a:pt x="365" y="289"/>
                    <a:pt x="364" y="289"/>
                  </a:cubicBezTo>
                  <a:cubicBezTo>
                    <a:pt x="363" y="289"/>
                    <a:pt x="363" y="290"/>
                    <a:pt x="363" y="291"/>
                  </a:cubicBezTo>
                  <a:cubicBezTo>
                    <a:pt x="363" y="291"/>
                    <a:pt x="363" y="292"/>
                    <a:pt x="363" y="292"/>
                  </a:cubicBezTo>
                  <a:close/>
                  <a:moveTo>
                    <a:pt x="13" y="264"/>
                  </a:moveTo>
                  <a:cubicBezTo>
                    <a:pt x="11" y="264"/>
                    <a:pt x="10" y="263"/>
                    <a:pt x="8" y="263"/>
                  </a:cubicBezTo>
                  <a:cubicBezTo>
                    <a:pt x="7" y="263"/>
                    <a:pt x="6" y="264"/>
                    <a:pt x="6" y="264"/>
                  </a:cubicBezTo>
                  <a:cubicBezTo>
                    <a:pt x="7" y="265"/>
                    <a:pt x="8" y="267"/>
                    <a:pt x="9" y="267"/>
                  </a:cubicBezTo>
                  <a:cubicBezTo>
                    <a:pt x="11" y="267"/>
                    <a:pt x="12" y="266"/>
                    <a:pt x="13" y="266"/>
                  </a:cubicBezTo>
                  <a:cubicBezTo>
                    <a:pt x="13" y="265"/>
                    <a:pt x="13" y="265"/>
                    <a:pt x="13" y="264"/>
                  </a:cubicBezTo>
                  <a:close/>
                  <a:moveTo>
                    <a:pt x="221" y="32"/>
                  </a:moveTo>
                  <a:cubicBezTo>
                    <a:pt x="220" y="31"/>
                    <a:pt x="219" y="32"/>
                    <a:pt x="218" y="31"/>
                  </a:cubicBezTo>
                  <a:cubicBezTo>
                    <a:pt x="218" y="29"/>
                    <a:pt x="217" y="28"/>
                    <a:pt x="215" y="29"/>
                  </a:cubicBezTo>
                  <a:cubicBezTo>
                    <a:pt x="214" y="30"/>
                    <a:pt x="215" y="32"/>
                    <a:pt x="216" y="33"/>
                  </a:cubicBezTo>
                  <a:cubicBezTo>
                    <a:pt x="216" y="33"/>
                    <a:pt x="216" y="33"/>
                    <a:pt x="216" y="33"/>
                  </a:cubicBezTo>
                  <a:cubicBezTo>
                    <a:pt x="217" y="34"/>
                    <a:pt x="219" y="36"/>
                    <a:pt x="220" y="37"/>
                  </a:cubicBezTo>
                  <a:cubicBezTo>
                    <a:pt x="220" y="38"/>
                    <a:pt x="220" y="38"/>
                    <a:pt x="220" y="38"/>
                  </a:cubicBezTo>
                  <a:cubicBezTo>
                    <a:pt x="221" y="39"/>
                    <a:pt x="222" y="38"/>
                    <a:pt x="222" y="38"/>
                  </a:cubicBezTo>
                  <a:cubicBezTo>
                    <a:pt x="223" y="37"/>
                    <a:pt x="224" y="37"/>
                    <a:pt x="224" y="36"/>
                  </a:cubicBezTo>
                  <a:cubicBezTo>
                    <a:pt x="224" y="33"/>
                    <a:pt x="222" y="33"/>
                    <a:pt x="221" y="32"/>
                  </a:cubicBezTo>
                  <a:close/>
                  <a:moveTo>
                    <a:pt x="363" y="221"/>
                  </a:moveTo>
                  <a:cubicBezTo>
                    <a:pt x="363" y="219"/>
                    <a:pt x="364" y="217"/>
                    <a:pt x="363" y="215"/>
                  </a:cubicBezTo>
                  <a:cubicBezTo>
                    <a:pt x="362" y="216"/>
                    <a:pt x="361" y="218"/>
                    <a:pt x="360" y="219"/>
                  </a:cubicBezTo>
                  <a:cubicBezTo>
                    <a:pt x="359" y="221"/>
                    <a:pt x="361" y="222"/>
                    <a:pt x="362" y="222"/>
                  </a:cubicBezTo>
                  <a:cubicBezTo>
                    <a:pt x="363" y="223"/>
                    <a:pt x="363" y="222"/>
                    <a:pt x="363" y="221"/>
                  </a:cubicBezTo>
                  <a:close/>
                  <a:moveTo>
                    <a:pt x="372" y="212"/>
                  </a:moveTo>
                  <a:cubicBezTo>
                    <a:pt x="372" y="212"/>
                    <a:pt x="372" y="212"/>
                    <a:pt x="373" y="212"/>
                  </a:cubicBezTo>
                  <a:cubicBezTo>
                    <a:pt x="375" y="210"/>
                    <a:pt x="376" y="209"/>
                    <a:pt x="374" y="205"/>
                  </a:cubicBezTo>
                  <a:cubicBezTo>
                    <a:pt x="372" y="207"/>
                    <a:pt x="372" y="209"/>
                    <a:pt x="371" y="211"/>
                  </a:cubicBezTo>
                  <a:cubicBezTo>
                    <a:pt x="371" y="212"/>
                    <a:pt x="371" y="212"/>
                    <a:pt x="372" y="212"/>
                  </a:cubicBezTo>
                  <a:close/>
                  <a:moveTo>
                    <a:pt x="16" y="265"/>
                  </a:moveTo>
                  <a:cubicBezTo>
                    <a:pt x="18" y="265"/>
                    <a:pt x="19" y="264"/>
                    <a:pt x="21" y="264"/>
                  </a:cubicBezTo>
                  <a:cubicBezTo>
                    <a:pt x="19" y="263"/>
                    <a:pt x="18" y="261"/>
                    <a:pt x="16" y="262"/>
                  </a:cubicBezTo>
                  <a:cubicBezTo>
                    <a:pt x="15" y="262"/>
                    <a:pt x="14" y="262"/>
                    <a:pt x="14" y="263"/>
                  </a:cubicBezTo>
                  <a:cubicBezTo>
                    <a:pt x="14" y="264"/>
                    <a:pt x="15" y="265"/>
                    <a:pt x="16" y="265"/>
                  </a:cubicBezTo>
                  <a:close/>
                  <a:moveTo>
                    <a:pt x="133" y="423"/>
                  </a:moveTo>
                  <a:cubicBezTo>
                    <a:pt x="133" y="422"/>
                    <a:pt x="134" y="422"/>
                    <a:pt x="134" y="421"/>
                  </a:cubicBezTo>
                  <a:cubicBezTo>
                    <a:pt x="133" y="420"/>
                    <a:pt x="133" y="419"/>
                    <a:pt x="132" y="418"/>
                  </a:cubicBezTo>
                  <a:cubicBezTo>
                    <a:pt x="131" y="418"/>
                    <a:pt x="130" y="419"/>
                    <a:pt x="130" y="420"/>
                  </a:cubicBezTo>
                  <a:cubicBezTo>
                    <a:pt x="129" y="422"/>
                    <a:pt x="130" y="422"/>
                    <a:pt x="131" y="423"/>
                  </a:cubicBezTo>
                  <a:cubicBezTo>
                    <a:pt x="132" y="423"/>
                    <a:pt x="132" y="423"/>
                    <a:pt x="133" y="423"/>
                  </a:cubicBezTo>
                  <a:close/>
                  <a:moveTo>
                    <a:pt x="151" y="447"/>
                  </a:moveTo>
                  <a:cubicBezTo>
                    <a:pt x="150" y="446"/>
                    <a:pt x="149" y="445"/>
                    <a:pt x="148" y="446"/>
                  </a:cubicBezTo>
                  <a:cubicBezTo>
                    <a:pt x="147" y="446"/>
                    <a:pt x="147" y="447"/>
                    <a:pt x="148" y="447"/>
                  </a:cubicBezTo>
                  <a:cubicBezTo>
                    <a:pt x="148" y="447"/>
                    <a:pt x="148" y="448"/>
                    <a:pt x="148" y="448"/>
                  </a:cubicBezTo>
                  <a:cubicBezTo>
                    <a:pt x="147" y="450"/>
                    <a:pt x="148" y="451"/>
                    <a:pt x="148" y="453"/>
                  </a:cubicBezTo>
                  <a:cubicBezTo>
                    <a:pt x="150" y="453"/>
                    <a:pt x="150" y="452"/>
                    <a:pt x="150" y="451"/>
                  </a:cubicBezTo>
                  <a:cubicBezTo>
                    <a:pt x="150" y="450"/>
                    <a:pt x="150" y="449"/>
                    <a:pt x="150" y="448"/>
                  </a:cubicBezTo>
                  <a:cubicBezTo>
                    <a:pt x="151" y="448"/>
                    <a:pt x="152" y="448"/>
                    <a:pt x="151" y="447"/>
                  </a:cubicBezTo>
                  <a:close/>
                  <a:moveTo>
                    <a:pt x="328" y="383"/>
                  </a:moveTo>
                  <a:cubicBezTo>
                    <a:pt x="330" y="383"/>
                    <a:pt x="331" y="382"/>
                    <a:pt x="333" y="383"/>
                  </a:cubicBezTo>
                  <a:cubicBezTo>
                    <a:pt x="335" y="383"/>
                    <a:pt x="337" y="383"/>
                    <a:pt x="339" y="386"/>
                  </a:cubicBezTo>
                  <a:cubicBezTo>
                    <a:pt x="339" y="387"/>
                    <a:pt x="340" y="387"/>
                    <a:pt x="341" y="386"/>
                  </a:cubicBezTo>
                  <a:cubicBezTo>
                    <a:pt x="342" y="386"/>
                    <a:pt x="343" y="387"/>
                    <a:pt x="344" y="387"/>
                  </a:cubicBezTo>
                  <a:cubicBezTo>
                    <a:pt x="344" y="386"/>
                    <a:pt x="343" y="385"/>
                    <a:pt x="344" y="383"/>
                  </a:cubicBezTo>
                  <a:cubicBezTo>
                    <a:pt x="344" y="383"/>
                    <a:pt x="344" y="382"/>
                    <a:pt x="344" y="382"/>
                  </a:cubicBezTo>
                  <a:cubicBezTo>
                    <a:pt x="342" y="382"/>
                    <a:pt x="342" y="381"/>
                    <a:pt x="340" y="380"/>
                  </a:cubicBezTo>
                  <a:cubicBezTo>
                    <a:pt x="337" y="379"/>
                    <a:pt x="334" y="380"/>
                    <a:pt x="331" y="380"/>
                  </a:cubicBezTo>
                  <a:cubicBezTo>
                    <a:pt x="330" y="380"/>
                    <a:pt x="329" y="380"/>
                    <a:pt x="328" y="380"/>
                  </a:cubicBezTo>
                  <a:cubicBezTo>
                    <a:pt x="328" y="381"/>
                    <a:pt x="327" y="381"/>
                    <a:pt x="327" y="382"/>
                  </a:cubicBezTo>
                  <a:cubicBezTo>
                    <a:pt x="327" y="382"/>
                    <a:pt x="328" y="382"/>
                    <a:pt x="328" y="383"/>
                  </a:cubicBezTo>
                  <a:close/>
                  <a:moveTo>
                    <a:pt x="365" y="237"/>
                  </a:moveTo>
                  <a:cubicBezTo>
                    <a:pt x="364" y="236"/>
                    <a:pt x="364" y="235"/>
                    <a:pt x="363" y="234"/>
                  </a:cubicBezTo>
                  <a:cubicBezTo>
                    <a:pt x="362" y="235"/>
                    <a:pt x="363" y="236"/>
                    <a:pt x="363" y="238"/>
                  </a:cubicBezTo>
                  <a:cubicBezTo>
                    <a:pt x="363" y="238"/>
                    <a:pt x="363" y="239"/>
                    <a:pt x="364" y="239"/>
                  </a:cubicBezTo>
                  <a:cubicBezTo>
                    <a:pt x="365" y="239"/>
                    <a:pt x="365" y="238"/>
                    <a:pt x="365" y="237"/>
                  </a:cubicBezTo>
                  <a:close/>
                  <a:moveTo>
                    <a:pt x="133" y="458"/>
                  </a:moveTo>
                  <a:cubicBezTo>
                    <a:pt x="135" y="457"/>
                    <a:pt x="137" y="457"/>
                    <a:pt x="138" y="455"/>
                  </a:cubicBezTo>
                  <a:cubicBezTo>
                    <a:pt x="140" y="455"/>
                    <a:pt x="142" y="455"/>
                    <a:pt x="142" y="453"/>
                  </a:cubicBezTo>
                  <a:cubicBezTo>
                    <a:pt x="145" y="451"/>
                    <a:pt x="143" y="450"/>
                    <a:pt x="143" y="448"/>
                  </a:cubicBezTo>
                  <a:cubicBezTo>
                    <a:pt x="142" y="447"/>
                    <a:pt x="140" y="447"/>
                    <a:pt x="139" y="446"/>
                  </a:cubicBezTo>
                  <a:cubicBezTo>
                    <a:pt x="137" y="445"/>
                    <a:pt x="137" y="443"/>
                    <a:pt x="135" y="441"/>
                  </a:cubicBezTo>
                  <a:cubicBezTo>
                    <a:pt x="134" y="440"/>
                    <a:pt x="133" y="439"/>
                    <a:pt x="131" y="439"/>
                  </a:cubicBezTo>
                  <a:cubicBezTo>
                    <a:pt x="131" y="439"/>
                    <a:pt x="131" y="439"/>
                    <a:pt x="130" y="439"/>
                  </a:cubicBezTo>
                  <a:cubicBezTo>
                    <a:pt x="130" y="439"/>
                    <a:pt x="130" y="438"/>
                    <a:pt x="129" y="438"/>
                  </a:cubicBezTo>
                  <a:cubicBezTo>
                    <a:pt x="129" y="438"/>
                    <a:pt x="129" y="438"/>
                    <a:pt x="128" y="438"/>
                  </a:cubicBezTo>
                  <a:cubicBezTo>
                    <a:pt x="127" y="438"/>
                    <a:pt x="126" y="438"/>
                    <a:pt x="125" y="439"/>
                  </a:cubicBezTo>
                  <a:cubicBezTo>
                    <a:pt x="123" y="440"/>
                    <a:pt x="124" y="443"/>
                    <a:pt x="126" y="444"/>
                  </a:cubicBezTo>
                  <a:cubicBezTo>
                    <a:pt x="126" y="445"/>
                    <a:pt x="127" y="446"/>
                    <a:pt x="126" y="445"/>
                  </a:cubicBezTo>
                  <a:cubicBezTo>
                    <a:pt x="124" y="445"/>
                    <a:pt x="124" y="446"/>
                    <a:pt x="124" y="447"/>
                  </a:cubicBezTo>
                  <a:cubicBezTo>
                    <a:pt x="123" y="448"/>
                    <a:pt x="124" y="448"/>
                    <a:pt x="125" y="448"/>
                  </a:cubicBezTo>
                  <a:cubicBezTo>
                    <a:pt x="125" y="449"/>
                    <a:pt x="126" y="449"/>
                    <a:pt x="126" y="449"/>
                  </a:cubicBezTo>
                  <a:cubicBezTo>
                    <a:pt x="126" y="450"/>
                    <a:pt x="125" y="449"/>
                    <a:pt x="125" y="449"/>
                  </a:cubicBezTo>
                  <a:cubicBezTo>
                    <a:pt x="124" y="449"/>
                    <a:pt x="124" y="449"/>
                    <a:pt x="123" y="450"/>
                  </a:cubicBezTo>
                  <a:cubicBezTo>
                    <a:pt x="123" y="450"/>
                    <a:pt x="123" y="452"/>
                    <a:pt x="124" y="452"/>
                  </a:cubicBezTo>
                  <a:cubicBezTo>
                    <a:pt x="126" y="452"/>
                    <a:pt x="128" y="453"/>
                    <a:pt x="130" y="452"/>
                  </a:cubicBezTo>
                  <a:cubicBezTo>
                    <a:pt x="130" y="454"/>
                    <a:pt x="131" y="454"/>
                    <a:pt x="133" y="454"/>
                  </a:cubicBezTo>
                  <a:cubicBezTo>
                    <a:pt x="131" y="455"/>
                    <a:pt x="131" y="455"/>
                    <a:pt x="129" y="455"/>
                  </a:cubicBezTo>
                  <a:cubicBezTo>
                    <a:pt x="128" y="455"/>
                    <a:pt x="128" y="456"/>
                    <a:pt x="128" y="456"/>
                  </a:cubicBezTo>
                  <a:cubicBezTo>
                    <a:pt x="130" y="457"/>
                    <a:pt x="131" y="459"/>
                    <a:pt x="133" y="458"/>
                  </a:cubicBezTo>
                  <a:close/>
                  <a:moveTo>
                    <a:pt x="353" y="298"/>
                  </a:moveTo>
                  <a:cubicBezTo>
                    <a:pt x="355" y="298"/>
                    <a:pt x="355" y="295"/>
                    <a:pt x="356" y="294"/>
                  </a:cubicBezTo>
                  <a:cubicBezTo>
                    <a:pt x="356" y="294"/>
                    <a:pt x="356" y="294"/>
                    <a:pt x="356" y="293"/>
                  </a:cubicBezTo>
                  <a:cubicBezTo>
                    <a:pt x="355" y="293"/>
                    <a:pt x="355" y="293"/>
                    <a:pt x="355" y="294"/>
                  </a:cubicBezTo>
                  <a:cubicBezTo>
                    <a:pt x="354" y="295"/>
                    <a:pt x="352" y="296"/>
                    <a:pt x="353" y="298"/>
                  </a:cubicBezTo>
                  <a:close/>
                  <a:moveTo>
                    <a:pt x="209" y="25"/>
                  </a:moveTo>
                  <a:cubicBezTo>
                    <a:pt x="208" y="25"/>
                    <a:pt x="207" y="25"/>
                    <a:pt x="207" y="26"/>
                  </a:cubicBezTo>
                  <a:cubicBezTo>
                    <a:pt x="207" y="27"/>
                    <a:pt x="208" y="27"/>
                    <a:pt x="210" y="27"/>
                  </a:cubicBezTo>
                  <a:cubicBezTo>
                    <a:pt x="210" y="27"/>
                    <a:pt x="211" y="27"/>
                    <a:pt x="211" y="26"/>
                  </a:cubicBezTo>
                  <a:cubicBezTo>
                    <a:pt x="211" y="25"/>
                    <a:pt x="210" y="25"/>
                    <a:pt x="209" y="25"/>
                  </a:cubicBezTo>
                  <a:close/>
                  <a:moveTo>
                    <a:pt x="137" y="81"/>
                  </a:moveTo>
                  <a:cubicBezTo>
                    <a:pt x="138" y="81"/>
                    <a:pt x="139" y="81"/>
                    <a:pt x="138" y="80"/>
                  </a:cubicBezTo>
                  <a:cubicBezTo>
                    <a:pt x="138" y="79"/>
                    <a:pt x="138" y="78"/>
                    <a:pt x="137" y="77"/>
                  </a:cubicBezTo>
                  <a:cubicBezTo>
                    <a:pt x="136" y="77"/>
                    <a:pt x="136" y="78"/>
                    <a:pt x="136" y="79"/>
                  </a:cubicBezTo>
                  <a:cubicBezTo>
                    <a:pt x="136" y="80"/>
                    <a:pt x="136" y="81"/>
                    <a:pt x="137" y="81"/>
                  </a:cubicBezTo>
                  <a:close/>
                  <a:moveTo>
                    <a:pt x="178" y="60"/>
                  </a:moveTo>
                  <a:cubicBezTo>
                    <a:pt x="177" y="58"/>
                    <a:pt x="175" y="58"/>
                    <a:pt x="173" y="58"/>
                  </a:cubicBezTo>
                  <a:cubicBezTo>
                    <a:pt x="171" y="58"/>
                    <a:pt x="170" y="59"/>
                    <a:pt x="169" y="59"/>
                  </a:cubicBezTo>
                  <a:cubicBezTo>
                    <a:pt x="166" y="60"/>
                    <a:pt x="166" y="60"/>
                    <a:pt x="167" y="61"/>
                  </a:cubicBezTo>
                  <a:cubicBezTo>
                    <a:pt x="170" y="65"/>
                    <a:pt x="170" y="70"/>
                    <a:pt x="171" y="75"/>
                  </a:cubicBezTo>
                  <a:cubicBezTo>
                    <a:pt x="171" y="75"/>
                    <a:pt x="172" y="76"/>
                    <a:pt x="172" y="77"/>
                  </a:cubicBezTo>
                  <a:cubicBezTo>
                    <a:pt x="173" y="77"/>
                    <a:pt x="173" y="77"/>
                    <a:pt x="173" y="77"/>
                  </a:cubicBezTo>
                  <a:cubicBezTo>
                    <a:pt x="175" y="80"/>
                    <a:pt x="178" y="82"/>
                    <a:pt x="180" y="84"/>
                  </a:cubicBezTo>
                  <a:cubicBezTo>
                    <a:pt x="181" y="85"/>
                    <a:pt x="183" y="87"/>
                    <a:pt x="183" y="89"/>
                  </a:cubicBezTo>
                  <a:cubicBezTo>
                    <a:pt x="183" y="90"/>
                    <a:pt x="183" y="90"/>
                    <a:pt x="183" y="91"/>
                  </a:cubicBezTo>
                  <a:cubicBezTo>
                    <a:pt x="184" y="92"/>
                    <a:pt x="184" y="92"/>
                    <a:pt x="184" y="92"/>
                  </a:cubicBezTo>
                  <a:cubicBezTo>
                    <a:pt x="185" y="92"/>
                    <a:pt x="185" y="92"/>
                    <a:pt x="186" y="92"/>
                  </a:cubicBezTo>
                  <a:cubicBezTo>
                    <a:pt x="186" y="91"/>
                    <a:pt x="186" y="90"/>
                    <a:pt x="186" y="90"/>
                  </a:cubicBezTo>
                  <a:cubicBezTo>
                    <a:pt x="185" y="88"/>
                    <a:pt x="185" y="86"/>
                    <a:pt x="184" y="85"/>
                  </a:cubicBezTo>
                  <a:cubicBezTo>
                    <a:pt x="184" y="84"/>
                    <a:pt x="185" y="82"/>
                    <a:pt x="185" y="81"/>
                  </a:cubicBezTo>
                  <a:cubicBezTo>
                    <a:pt x="185" y="80"/>
                    <a:pt x="186" y="80"/>
                    <a:pt x="186" y="80"/>
                  </a:cubicBezTo>
                  <a:cubicBezTo>
                    <a:pt x="189" y="78"/>
                    <a:pt x="189" y="77"/>
                    <a:pt x="188" y="74"/>
                  </a:cubicBezTo>
                  <a:cubicBezTo>
                    <a:pt x="188" y="73"/>
                    <a:pt x="188" y="73"/>
                    <a:pt x="187" y="73"/>
                  </a:cubicBezTo>
                  <a:cubicBezTo>
                    <a:pt x="186" y="70"/>
                    <a:pt x="186" y="68"/>
                    <a:pt x="184" y="66"/>
                  </a:cubicBezTo>
                  <a:cubicBezTo>
                    <a:pt x="183" y="65"/>
                    <a:pt x="183" y="65"/>
                    <a:pt x="182" y="64"/>
                  </a:cubicBezTo>
                  <a:cubicBezTo>
                    <a:pt x="182" y="64"/>
                    <a:pt x="181" y="64"/>
                    <a:pt x="181" y="63"/>
                  </a:cubicBezTo>
                  <a:cubicBezTo>
                    <a:pt x="181" y="61"/>
                    <a:pt x="179" y="61"/>
                    <a:pt x="178" y="60"/>
                  </a:cubicBezTo>
                  <a:close/>
                  <a:moveTo>
                    <a:pt x="112" y="361"/>
                  </a:moveTo>
                  <a:cubicBezTo>
                    <a:pt x="113" y="361"/>
                    <a:pt x="113" y="361"/>
                    <a:pt x="114" y="361"/>
                  </a:cubicBezTo>
                  <a:cubicBezTo>
                    <a:pt x="115" y="361"/>
                    <a:pt x="115" y="362"/>
                    <a:pt x="116" y="361"/>
                  </a:cubicBezTo>
                  <a:cubicBezTo>
                    <a:pt x="116" y="360"/>
                    <a:pt x="115" y="360"/>
                    <a:pt x="114" y="360"/>
                  </a:cubicBezTo>
                  <a:cubicBezTo>
                    <a:pt x="114" y="360"/>
                    <a:pt x="113" y="359"/>
                    <a:pt x="113" y="359"/>
                  </a:cubicBezTo>
                  <a:cubicBezTo>
                    <a:pt x="113" y="359"/>
                    <a:pt x="112" y="358"/>
                    <a:pt x="112" y="359"/>
                  </a:cubicBezTo>
                  <a:cubicBezTo>
                    <a:pt x="111" y="360"/>
                    <a:pt x="112" y="361"/>
                    <a:pt x="112" y="361"/>
                  </a:cubicBezTo>
                  <a:close/>
                  <a:moveTo>
                    <a:pt x="366" y="289"/>
                  </a:moveTo>
                  <a:cubicBezTo>
                    <a:pt x="366" y="287"/>
                    <a:pt x="366" y="286"/>
                    <a:pt x="364" y="285"/>
                  </a:cubicBezTo>
                  <a:cubicBezTo>
                    <a:pt x="364" y="285"/>
                    <a:pt x="363" y="285"/>
                    <a:pt x="363" y="286"/>
                  </a:cubicBezTo>
                  <a:cubicBezTo>
                    <a:pt x="363" y="287"/>
                    <a:pt x="364" y="288"/>
                    <a:pt x="366" y="289"/>
                  </a:cubicBezTo>
                  <a:close/>
                  <a:moveTo>
                    <a:pt x="232" y="29"/>
                  </a:moveTo>
                  <a:cubicBezTo>
                    <a:pt x="231" y="27"/>
                    <a:pt x="231" y="27"/>
                    <a:pt x="228" y="28"/>
                  </a:cubicBezTo>
                  <a:cubicBezTo>
                    <a:pt x="228" y="31"/>
                    <a:pt x="230" y="31"/>
                    <a:pt x="232" y="29"/>
                  </a:cubicBezTo>
                  <a:close/>
                  <a:moveTo>
                    <a:pt x="352" y="291"/>
                  </a:moveTo>
                  <a:cubicBezTo>
                    <a:pt x="351" y="291"/>
                    <a:pt x="350" y="292"/>
                    <a:pt x="350" y="293"/>
                  </a:cubicBezTo>
                  <a:cubicBezTo>
                    <a:pt x="350" y="294"/>
                    <a:pt x="351" y="294"/>
                    <a:pt x="351" y="294"/>
                  </a:cubicBezTo>
                  <a:cubicBezTo>
                    <a:pt x="352" y="294"/>
                    <a:pt x="352" y="293"/>
                    <a:pt x="352" y="292"/>
                  </a:cubicBezTo>
                  <a:cubicBezTo>
                    <a:pt x="352" y="292"/>
                    <a:pt x="352" y="291"/>
                    <a:pt x="352" y="291"/>
                  </a:cubicBezTo>
                  <a:close/>
                  <a:moveTo>
                    <a:pt x="365" y="341"/>
                  </a:moveTo>
                  <a:cubicBezTo>
                    <a:pt x="364" y="341"/>
                    <a:pt x="363" y="341"/>
                    <a:pt x="363" y="342"/>
                  </a:cubicBezTo>
                  <a:cubicBezTo>
                    <a:pt x="363" y="343"/>
                    <a:pt x="364" y="343"/>
                    <a:pt x="365" y="343"/>
                  </a:cubicBezTo>
                  <a:cubicBezTo>
                    <a:pt x="365" y="343"/>
                    <a:pt x="366" y="343"/>
                    <a:pt x="366" y="342"/>
                  </a:cubicBezTo>
                  <a:cubicBezTo>
                    <a:pt x="365" y="342"/>
                    <a:pt x="366" y="341"/>
                    <a:pt x="365" y="341"/>
                  </a:cubicBezTo>
                  <a:close/>
                  <a:moveTo>
                    <a:pt x="322" y="384"/>
                  </a:moveTo>
                  <a:cubicBezTo>
                    <a:pt x="323" y="385"/>
                    <a:pt x="324" y="386"/>
                    <a:pt x="325" y="385"/>
                  </a:cubicBezTo>
                  <a:cubicBezTo>
                    <a:pt x="325" y="385"/>
                    <a:pt x="325" y="383"/>
                    <a:pt x="325" y="383"/>
                  </a:cubicBezTo>
                  <a:cubicBezTo>
                    <a:pt x="324" y="382"/>
                    <a:pt x="323" y="383"/>
                    <a:pt x="322" y="384"/>
                  </a:cubicBezTo>
                  <a:close/>
                  <a:moveTo>
                    <a:pt x="142" y="424"/>
                  </a:moveTo>
                  <a:cubicBezTo>
                    <a:pt x="141" y="425"/>
                    <a:pt x="142" y="426"/>
                    <a:pt x="143" y="427"/>
                  </a:cubicBezTo>
                  <a:cubicBezTo>
                    <a:pt x="144" y="427"/>
                    <a:pt x="144" y="427"/>
                    <a:pt x="145" y="427"/>
                  </a:cubicBezTo>
                  <a:cubicBezTo>
                    <a:pt x="145" y="426"/>
                    <a:pt x="144" y="426"/>
                    <a:pt x="144" y="425"/>
                  </a:cubicBezTo>
                  <a:cubicBezTo>
                    <a:pt x="143" y="425"/>
                    <a:pt x="143" y="424"/>
                    <a:pt x="142" y="424"/>
                  </a:cubicBezTo>
                  <a:close/>
                  <a:moveTo>
                    <a:pt x="208" y="22"/>
                  </a:moveTo>
                  <a:cubicBezTo>
                    <a:pt x="209" y="22"/>
                    <a:pt x="210" y="22"/>
                    <a:pt x="209" y="22"/>
                  </a:cubicBezTo>
                  <a:cubicBezTo>
                    <a:pt x="209" y="21"/>
                    <a:pt x="209" y="20"/>
                    <a:pt x="208" y="20"/>
                  </a:cubicBezTo>
                  <a:cubicBezTo>
                    <a:pt x="207" y="20"/>
                    <a:pt x="206" y="21"/>
                    <a:pt x="206" y="21"/>
                  </a:cubicBezTo>
                  <a:cubicBezTo>
                    <a:pt x="207" y="22"/>
                    <a:pt x="207" y="22"/>
                    <a:pt x="208" y="22"/>
                  </a:cubicBezTo>
                  <a:close/>
                  <a:moveTo>
                    <a:pt x="26" y="289"/>
                  </a:moveTo>
                  <a:cubicBezTo>
                    <a:pt x="25" y="288"/>
                    <a:pt x="25" y="288"/>
                    <a:pt x="24" y="288"/>
                  </a:cubicBezTo>
                  <a:cubicBezTo>
                    <a:pt x="23" y="288"/>
                    <a:pt x="22" y="288"/>
                    <a:pt x="22" y="289"/>
                  </a:cubicBezTo>
                  <a:cubicBezTo>
                    <a:pt x="23" y="290"/>
                    <a:pt x="24" y="290"/>
                    <a:pt x="24" y="290"/>
                  </a:cubicBezTo>
                  <a:cubicBezTo>
                    <a:pt x="25" y="290"/>
                    <a:pt x="26" y="289"/>
                    <a:pt x="26" y="289"/>
                  </a:cubicBezTo>
                  <a:close/>
                  <a:moveTo>
                    <a:pt x="161" y="68"/>
                  </a:moveTo>
                  <a:cubicBezTo>
                    <a:pt x="161" y="68"/>
                    <a:pt x="161" y="68"/>
                    <a:pt x="161" y="67"/>
                  </a:cubicBezTo>
                  <a:cubicBezTo>
                    <a:pt x="160" y="67"/>
                    <a:pt x="161" y="65"/>
                    <a:pt x="160" y="65"/>
                  </a:cubicBezTo>
                  <a:cubicBezTo>
                    <a:pt x="159" y="65"/>
                    <a:pt x="159" y="66"/>
                    <a:pt x="159" y="66"/>
                  </a:cubicBezTo>
                  <a:cubicBezTo>
                    <a:pt x="159" y="67"/>
                    <a:pt x="160" y="68"/>
                    <a:pt x="161" y="68"/>
                  </a:cubicBezTo>
                  <a:close/>
                  <a:moveTo>
                    <a:pt x="153" y="49"/>
                  </a:moveTo>
                  <a:cubicBezTo>
                    <a:pt x="153" y="49"/>
                    <a:pt x="152" y="47"/>
                    <a:pt x="151" y="48"/>
                  </a:cubicBezTo>
                  <a:cubicBezTo>
                    <a:pt x="151" y="48"/>
                    <a:pt x="150" y="49"/>
                    <a:pt x="151" y="50"/>
                  </a:cubicBezTo>
                  <a:cubicBezTo>
                    <a:pt x="152" y="51"/>
                    <a:pt x="152" y="49"/>
                    <a:pt x="153" y="49"/>
                  </a:cubicBezTo>
                  <a:close/>
                  <a:moveTo>
                    <a:pt x="350" y="289"/>
                  </a:moveTo>
                  <a:cubicBezTo>
                    <a:pt x="350" y="288"/>
                    <a:pt x="349" y="288"/>
                    <a:pt x="348" y="287"/>
                  </a:cubicBezTo>
                  <a:cubicBezTo>
                    <a:pt x="348" y="287"/>
                    <a:pt x="347" y="287"/>
                    <a:pt x="347" y="288"/>
                  </a:cubicBezTo>
                  <a:cubicBezTo>
                    <a:pt x="347" y="289"/>
                    <a:pt x="348" y="289"/>
                    <a:pt x="349" y="289"/>
                  </a:cubicBezTo>
                  <a:cubicBezTo>
                    <a:pt x="349" y="289"/>
                    <a:pt x="350" y="289"/>
                    <a:pt x="350" y="289"/>
                  </a:cubicBezTo>
                  <a:close/>
                  <a:moveTo>
                    <a:pt x="306" y="427"/>
                  </a:moveTo>
                  <a:cubicBezTo>
                    <a:pt x="306" y="427"/>
                    <a:pt x="306" y="428"/>
                    <a:pt x="306" y="428"/>
                  </a:cubicBezTo>
                  <a:cubicBezTo>
                    <a:pt x="307" y="428"/>
                    <a:pt x="308" y="427"/>
                    <a:pt x="308" y="426"/>
                  </a:cubicBezTo>
                  <a:cubicBezTo>
                    <a:pt x="307" y="426"/>
                    <a:pt x="306" y="425"/>
                    <a:pt x="306" y="427"/>
                  </a:cubicBezTo>
                  <a:close/>
                  <a:moveTo>
                    <a:pt x="368" y="225"/>
                  </a:moveTo>
                  <a:cubicBezTo>
                    <a:pt x="367" y="225"/>
                    <a:pt x="367" y="226"/>
                    <a:pt x="367" y="227"/>
                  </a:cubicBezTo>
                  <a:cubicBezTo>
                    <a:pt x="366" y="227"/>
                    <a:pt x="367" y="227"/>
                    <a:pt x="367" y="227"/>
                  </a:cubicBezTo>
                  <a:cubicBezTo>
                    <a:pt x="368" y="227"/>
                    <a:pt x="369" y="226"/>
                    <a:pt x="369" y="225"/>
                  </a:cubicBezTo>
                  <a:cubicBezTo>
                    <a:pt x="369" y="225"/>
                    <a:pt x="369" y="224"/>
                    <a:pt x="368" y="225"/>
                  </a:cubicBezTo>
                  <a:close/>
                  <a:moveTo>
                    <a:pt x="348" y="250"/>
                  </a:moveTo>
                  <a:cubicBezTo>
                    <a:pt x="350" y="249"/>
                    <a:pt x="350" y="248"/>
                    <a:pt x="350" y="246"/>
                  </a:cubicBezTo>
                  <a:cubicBezTo>
                    <a:pt x="348" y="247"/>
                    <a:pt x="348" y="249"/>
                    <a:pt x="348" y="250"/>
                  </a:cubicBezTo>
                  <a:close/>
                  <a:moveTo>
                    <a:pt x="44" y="151"/>
                  </a:moveTo>
                  <a:cubicBezTo>
                    <a:pt x="44" y="151"/>
                    <a:pt x="44" y="150"/>
                    <a:pt x="44" y="150"/>
                  </a:cubicBezTo>
                  <a:cubicBezTo>
                    <a:pt x="44" y="149"/>
                    <a:pt x="44" y="149"/>
                    <a:pt x="43" y="148"/>
                  </a:cubicBezTo>
                  <a:cubicBezTo>
                    <a:pt x="43" y="148"/>
                    <a:pt x="43" y="149"/>
                    <a:pt x="43" y="149"/>
                  </a:cubicBezTo>
                  <a:cubicBezTo>
                    <a:pt x="43" y="150"/>
                    <a:pt x="43" y="150"/>
                    <a:pt x="44" y="151"/>
                  </a:cubicBezTo>
                  <a:close/>
                  <a:moveTo>
                    <a:pt x="361" y="235"/>
                  </a:moveTo>
                  <a:cubicBezTo>
                    <a:pt x="360" y="234"/>
                    <a:pt x="360" y="235"/>
                    <a:pt x="360" y="235"/>
                  </a:cubicBezTo>
                  <a:cubicBezTo>
                    <a:pt x="360" y="237"/>
                    <a:pt x="360" y="237"/>
                    <a:pt x="361" y="237"/>
                  </a:cubicBezTo>
                  <a:cubicBezTo>
                    <a:pt x="362" y="236"/>
                    <a:pt x="362" y="235"/>
                    <a:pt x="361" y="235"/>
                  </a:cubicBezTo>
                  <a:close/>
                  <a:moveTo>
                    <a:pt x="355" y="338"/>
                  </a:moveTo>
                  <a:cubicBezTo>
                    <a:pt x="355" y="339"/>
                    <a:pt x="356" y="339"/>
                    <a:pt x="356" y="339"/>
                  </a:cubicBezTo>
                  <a:cubicBezTo>
                    <a:pt x="357" y="339"/>
                    <a:pt x="357" y="338"/>
                    <a:pt x="357" y="338"/>
                  </a:cubicBezTo>
                  <a:cubicBezTo>
                    <a:pt x="358" y="337"/>
                    <a:pt x="360" y="336"/>
                    <a:pt x="359" y="335"/>
                  </a:cubicBezTo>
                  <a:cubicBezTo>
                    <a:pt x="358" y="334"/>
                    <a:pt x="358" y="333"/>
                    <a:pt x="358" y="333"/>
                  </a:cubicBezTo>
                  <a:cubicBezTo>
                    <a:pt x="357" y="331"/>
                    <a:pt x="356" y="330"/>
                    <a:pt x="354" y="331"/>
                  </a:cubicBezTo>
                  <a:cubicBezTo>
                    <a:pt x="353" y="332"/>
                    <a:pt x="354" y="334"/>
                    <a:pt x="354" y="335"/>
                  </a:cubicBezTo>
                  <a:cubicBezTo>
                    <a:pt x="353" y="336"/>
                    <a:pt x="354" y="337"/>
                    <a:pt x="355" y="338"/>
                  </a:cubicBezTo>
                  <a:close/>
                  <a:moveTo>
                    <a:pt x="125" y="436"/>
                  </a:moveTo>
                  <a:cubicBezTo>
                    <a:pt x="124" y="435"/>
                    <a:pt x="124" y="435"/>
                    <a:pt x="123" y="435"/>
                  </a:cubicBezTo>
                  <a:cubicBezTo>
                    <a:pt x="123" y="435"/>
                    <a:pt x="122" y="435"/>
                    <a:pt x="123" y="435"/>
                  </a:cubicBezTo>
                  <a:cubicBezTo>
                    <a:pt x="123" y="436"/>
                    <a:pt x="123" y="437"/>
                    <a:pt x="124" y="437"/>
                  </a:cubicBezTo>
                  <a:cubicBezTo>
                    <a:pt x="124" y="436"/>
                    <a:pt x="125" y="436"/>
                    <a:pt x="125" y="436"/>
                  </a:cubicBezTo>
                  <a:close/>
                  <a:moveTo>
                    <a:pt x="370" y="219"/>
                  </a:moveTo>
                  <a:cubicBezTo>
                    <a:pt x="369" y="219"/>
                    <a:pt x="369" y="219"/>
                    <a:pt x="369" y="220"/>
                  </a:cubicBezTo>
                  <a:cubicBezTo>
                    <a:pt x="369" y="220"/>
                    <a:pt x="370" y="221"/>
                    <a:pt x="370" y="221"/>
                  </a:cubicBezTo>
                  <a:cubicBezTo>
                    <a:pt x="371" y="221"/>
                    <a:pt x="371" y="220"/>
                    <a:pt x="371" y="220"/>
                  </a:cubicBezTo>
                  <a:cubicBezTo>
                    <a:pt x="371" y="219"/>
                    <a:pt x="371" y="219"/>
                    <a:pt x="370" y="219"/>
                  </a:cubicBezTo>
                  <a:close/>
                  <a:moveTo>
                    <a:pt x="119" y="406"/>
                  </a:moveTo>
                  <a:cubicBezTo>
                    <a:pt x="119" y="406"/>
                    <a:pt x="119" y="405"/>
                    <a:pt x="120" y="405"/>
                  </a:cubicBezTo>
                  <a:cubicBezTo>
                    <a:pt x="120" y="404"/>
                    <a:pt x="119" y="404"/>
                    <a:pt x="119" y="404"/>
                  </a:cubicBezTo>
                  <a:cubicBezTo>
                    <a:pt x="118" y="405"/>
                    <a:pt x="118" y="405"/>
                    <a:pt x="118" y="405"/>
                  </a:cubicBezTo>
                  <a:cubicBezTo>
                    <a:pt x="118" y="406"/>
                    <a:pt x="118" y="406"/>
                    <a:pt x="119" y="406"/>
                  </a:cubicBezTo>
                  <a:close/>
                  <a:moveTo>
                    <a:pt x="114" y="364"/>
                  </a:moveTo>
                  <a:cubicBezTo>
                    <a:pt x="113" y="363"/>
                    <a:pt x="113" y="364"/>
                    <a:pt x="112" y="364"/>
                  </a:cubicBezTo>
                  <a:cubicBezTo>
                    <a:pt x="112" y="365"/>
                    <a:pt x="111" y="364"/>
                    <a:pt x="110" y="365"/>
                  </a:cubicBezTo>
                  <a:cubicBezTo>
                    <a:pt x="111" y="366"/>
                    <a:pt x="112" y="365"/>
                    <a:pt x="113" y="365"/>
                  </a:cubicBezTo>
                  <a:cubicBezTo>
                    <a:pt x="113" y="365"/>
                    <a:pt x="114" y="365"/>
                    <a:pt x="114" y="364"/>
                  </a:cubicBezTo>
                  <a:close/>
                  <a:moveTo>
                    <a:pt x="168" y="50"/>
                  </a:moveTo>
                  <a:cubicBezTo>
                    <a:pt x="168" y="50"/>
                    <a:pt x="169" y="50"/>
                    <a:pt x="169" y="50"/>
                  </a:cubicBezTo>
                  <a:cubicBezTo>
                    <a:pt x="169" y="49"/>
                    <a:pt x="169" y="49"/>
                    <a:pt x="168" y="49"/>
                  </a:cubicBezTo>
                  <a:cubicBezTo>
                    <a:pt x="168" y="48"/>
                    <a:pt x="167" y="48"/>
                    <a:pt x="166" y="48"/>
                  </a:cubicBezTo>
                  <a:cubicBezTo>
                    <a:pt x="166" y="47"/>
                    <a:pt x="164" y="46"/>
                    <a:pt x="163" y="46"/>
                  </a:cubicBezTo>
                  <a:cubicBezTo>
                    <a:pt x="162" y="47"/>
                    <a:pt x="162" y="49"/>
                    <a:pt x="163" y="50"/>
                  </a:cubicBezTo>
                  <a:cubicBezTo>
                    <a:pt x="165" y="51"/>
                    <a:pt x="166" y="49"/>
                    <a:pt x="168" y="50"/>
                  </a:cubicBezTo>
                  <a:close/>
                  <a:moveTo>
                    <a:pt x="218" y="58"/>
                  </a:moveTo>
                  <a:cubicBezTo>
                    <a:pt x="218" y="58"/>
                    <a:pt x="218" y="58"/>
                    <a:pt x="218" y="57"/>
                  </a:cubicBezTo>
                  <a:cubicBezTo>
                    <a:pt x="218" y="57"/>
                    <a:pt x="218" y="57"/>
                    <a:pt x="217" y="56"/>
                  </a:cubicBezTo>
                  <a:cubicBezTo>
                    <a:pt x="217" y="57"/>
                    <a:pt x="217" y="57"/>
                    <a:pt x="217" y="57"/>
                  </a:cubicBezTo>
                  <a:cubicBezTo>
                    <a:pt x="217" y="58"/>
                    <a:pt x="217" y="58"/>
                    <a:pt x="218" y="58"/>
                  </a:cubicBezTo>
                  <a:close/>
                  <a:moveTo>
                    <a:pt x="144" y="431"/>
                  </a:moveTo>
                  <a:cubicBezTo>
                    <a:pt x="145" y="431"/>
                    <a:pt x="146" y="431"/>
                    <a:pt x="146" y="430"/>
                  </a:cubicBezTo>
                  <a:cubicBezTo>
                    <a:pt x="145" y="430"/>
                    <a:pt x="144" y="429"/>
                    <a:pt x="144" y="429"/>
                  </a:cubicBezTo>
                  <a:cubicBezTo>
                    <a:pt x="143" y="430"/>
                    <a:pt x="143" y="430"/>
                    <a:pt x="144" y="431"/>
                  </a:cubicBezTo>
                  <a:close/>
                  <a:moveTo>
                    <a:pt x="56" y="303"/>
                  </a:moveTo>
                  <a:cubicBezTo>
                    <a:pt x="55" y="303"/>
                    <a:pt x="55" y="303"/>
                    <a:pt x="55" y="304"/>
                  </a:cubicBezTo>
                  <a:cubicBezTo>
                    <a:pt x="55" y="304"/>
                    <a:pt x="55" y="305"/>
                    <a:pt x="55" y="304"/>
                  </a:cubicBezTo>
                  <a:cubicBezTo>
                    <a:pt x="56" y="304"/>
                    <a:pt x="56" y="304"/>
                    <a:pt x="56" y="303"/>
                  </a:cubicBezTo>
                  <a:cubicBezTo>
                    <a:pt x="56" y="303"/>
                    <a:pt x="56" y="302"/>
                    <a:pt x="56" y="303"/>
                  </a:cubicBezTo>
                  <a:close/>
                  <a:moveTo>
                    <a:pt x="354" y="239"/>
                  </a:moveTo>
                  <a:cubicBezTo>
                    <a:pt x="354" y="239"/>
                    <a:pt x="353" y="240"/>
                    <a:pt x="353" y="240"/>
                  </a:cubicBezTo>
                  <a:cubicBezTo>
                    <a:pt x="353" y="241"/>
                    <a:pt x="354" y="241"/>
                    <a:pt x="354" y="241"/>
                  </a:cubicBezTo>
                  <a:cubicBezTo>
                    <a:pt x="354" y="241"/>
                    <a:pt x="355" y="240"/>
                    <a:pt x="355" y="240"/>
                  </a:cubicBezTo>
                  <a:cubicBezTo>
                    <a:pt x="355" y="240"/>
                    <a:pt x="355" y="239"/>
                    <a:pt x="354" y="239"/>
                  </a:cubicBezTo>
                  <a:close/>
                  <a:moveTo>
                    <a:pt x="136" y="522"/>
                  </a:moveTo>
                  <a:cubicBezTo>
                    <a:pt x="135" y="522"/>
                    <a:pt x="135" y="522"/>
                    <a:pt x="135" y="522"/>
                  </a:cubicBezTo>
                  <a:cubicBezTo>
                    <a:pt x="135" y="523"/>
                    <a:pt x="135" y="523"/>
                    <a:pt x="136" y="523"/>
                  </a:cubicBezTo>
                  <a:cubicBezTo>
                    <a:pt x="136" y="523"/>
                    <a:pt x="137" y="523"/>
                    <a:pt x="137" y="523"/>
                  </a:cubicBezTo>
                  <a:cubicBezTo>
                    <a:pt x="137" y="522"/>
                    <a:pt x="136" y="522"/>
                    <a:pt x="136" y="522"/>
                  </a:cubicBezTo>
                  <a:close/>
                  <a:moveTo>
                    <a:pt x="368" y="340"/>
                  </a:moveTo>
                  <a:cubicBezTo>
                    <a:pt x="367" y="339"/>
                    <a:pt x="367" y="340"/>
                    <a:pt x="367" y="340"/>
                  </a:cubicBezTo>
                  <a:cubicBezTo>
                    <a:pt x="367" y="341"/>
                    <a:pt x="367" y="341"/>
                    <a:pt x="368" y="341"/>
                  </a:cubicBezTo>
                  <a:cubicBezTo>
                    <a:pt x="368" y="341"/>
                    <a:pt x="368" y="341"/>
                    <a:pt x="368" y="341"/>
                  </a:cubicBezTo>
                  <a:cubicBezTo>
                    <a:pt x="369" y="340"/>
                    <a:pt x="368" y="340"/>
                    <a:pt x="368" y="340"/>
                  </a:cubicBezTo>
                  <a:close/>
                  <a:moveTo>
                    <a:pt x="147" y="429"/>
                  </a:moveTo>
                  <a:cubicBezTo>
                    <a:pt x="147" y="429"/>
                    <a:pt x="147" y="430"/>
                    <a:pt x="147" y="430"/>
                  </a:cubicBezTo>
                  <a:cubicBezTo>
                    <a:pt x="147" y="430"/>
                    <a:pt x="148" y="429"/>
                    <a:pt x="149" y="429"/>
                  </a:cubicBezTo>
                  <a:cubicBezTo>
                    <a:pt x="148" y="428"/>
                    <a:pt x="147" y="429"/>
                    <a:pt x="147" y="429"/>
                  </a:cubicBezTo>
                  <a:close/>
                  <a:moveTo>
                    <a:pt x="355" y="307"/>
                  </a:moveTo>
                  <a:cubicBezTo>
                    <a:pt x="356" y="307"/>
                    <a:pt x="357" y="306"/>
                    <a:pt x="357" y="305"/>
                  </a:cubicBezTo>
                  <a:cubicBezTo>
                    <a:pt x="356" y="305"/>
                    <a:pt x="355" y="306"/>
                    <a:pt x="355" y="307"/>
                  </a:cubicBezTo>
                  <a:close/>
                  <a:moveTo>
                    <a:pt x="218" y="62"/>
                  </a:moveTo>
                  <a:cubicBezTo>
                    <a:pt x="218" y="61"/>
                    <a:pt x="218" y="60"/>
                    <a:pt x="217" y="60"/>
                  </a:cubicBezTo>
                  <a:cubicBezTo>
                    <a:pt x="217" y="61"/>
                    <a:pt x="217" y="62"/>
                    <a:pt x="218" y="62"/>
                  </a:cubicBezTo>
                  <a:close/>
                  <a:moveTo>
                    <a:pt x="361" y="238"/>
                  </a:moveTo>
                  <a:cubicBezTo>
                    <a:pt x="361" y="239"/>
                    <a:pt x="362" y="238"/>
                    <a:pt x="362" y="238"/>
                  </a:cubicBezTo>
                  <a:cubicBezTo>
                    <a:pt x="362" y="237"/>
                    <a:pt x="362" y="237"/>
                    <a:pt x="361" y="237"/>
                  </a:cubicBezTo>
                  <a:cubicBezTo>
                    <a:pt x="361" y="237"/>
                    <a:pt x="360" y="238"/>
                    <a:pt x="361" y="238"/>
                  </a:cubicBezTo>
                  <a:close/>
                  <a:moveTo>
                    <a:pt x="134" y="476"/>
                  </a:moveTo>
                  <a:cubicBezTo>
                    <a:pt x="135" y="477"/>
                    <a:pt x="135" y="476"/>
                    <a:pt x="136" y="476"/>
                  </a:cubicBezTo>
                  <a:cubicBezTo>
                    <a:pt x="135" y="476"/>
                    <a:pt x="135" y="475"/>
                    <a:pt x="134" y="476"/>
                  </a:cubicBezTo>
                  <a:cubicBezTo>
                    <a:pt x="134" y="476"/>
                    <a:pt x="134" y="476"/>
                    <a:pt x="134" y="476"/>
                  </a:cubicBezTo>
                  <a:close/>
                  <a:moveTo>
                    <a:pt x="348" y="377"/>
                  </a:moveTo>
                  <a:cubicBezTo>
                    <a:pt x="348" y="377"/>
                    <a:pt x="348" y="377"/>
                    <a:pt x="348" y="377"/>
                  </a:cubicBezTo>
                  <a:cubicBezTo>
                    <a:pt x="348" y="378"/>
                    <a:pt x="348" y="378"/>
                    <a:pt x="348" y="378"/>
                  </a:cubicBezTo>
                  <a:cubicBezTo>
                    <a:pt x="349" y="378"/>
                    <a:pt x="349" y="378"/>
                    <a:pt x="349" y="378"/>
                  </a:cubicBezTo>
                  <a:cubicBezTo>
                    <a:pt x="349" y="377"/>
                    <a:pt x="349" y="377"/>
                    <a:pt x="348" y="377"/>
                  </a:cubicBezTo>
                  <a:close/>
                  <a:moveTo>
                    <a:pt x="117" y="374"/>
                  </a:moveTo>
                  <a:cubicBezTo>
                    <a:pt x="116" y="375"/>
                    <a:pt x="116" y="376"/>
                    <a:pt x="116" y="376"/>
                  </a:cubicBezTo>
                  <a:cubicBezTo>
                    <a:pt x="117" y="376"/>
                    <a:pt x="117" y="375"/>
                    <a:pt x="117" y="374"/>
                  </a:cubicBezTo>
                  <a:close/>
                  <a:moveTo>
                    <a:pt x="135" y="501"/>
                  </a:moveTo>
                  <a:cubicBezTo>
                    <a:pt x="135" y="501"/>
                    <a:pt x="134" y="501"/>
                    <a:pt x="134" y="502"/>
                  </a:cubicBezTo>
                  <a:cubicBezTo>
                    <a:pt x="134" y="502"/>
                    <a:pt x="135" y="502"/>
                    <a:pt x="135" y="501"/>
                  </a:cubicBezTo>
                  <a:close/>
                  <a:moveTo>
                    <a:pt x="113" y="366"/>
                  </a:moveTo>
                  <a:cubicBezTo>
                    <a:pt x="113" y="366"/>
                    <a:pt x="113" y="367"/>
                    <a:pt x="113" y="367"/>
                  </a:cubicBezTo>
                  <a:cubicBezTo>
                    <a:pt x="113" y="367"/>
                    <a:pt x="113" y="367"/>
                    <a:pt x="113" y="367"/>
                  </a:cubicBezTo>
                  <a:cubicBezTo>
                    <a:pt x="113" y="367"/>
                    <a:pt x="114" y="367"/>
                    <a:pt x="114" y="367"/>
                  </a:cubicBezTo>
                  <a:cubicBezTo>
                    <a:pt x="114" y="367"/>
                    <a:pt x="113" y="366"/>
                    <a:pt x="113" y="366"/>
                  </a:cubicBezTo>
                  <a:close/>
                  <a:moveTo>
                    <a:pt x="351" y="295"/>
                  </a:moveTo>
                  <a:cubicBezTo>
                    <a:pt x="351" y="295"/>
                    <a:pt x="351" y="296"/>
                    <a:pt x="352" y="296"/>
                  </a:cubicBezTo>
                  <a:cubicBezTo>
                    <a:pt x="352" y="296"/>
                    <a:pt x="352" y="296"/>
                    <a:pt x="352" y="295"/>
                  </a:cubicBezTo>
                  <a:cubicBezTo>
                    <a:pt x="352" y="295"/>
                    <a:pt x="352" y="295"/>
                    <a:pt x="351" y="295"/>
                  </a:cubicBezTo>
                  <a:cubicBezTo>
                    <a:pt x="351" y="295"/>
                    <a:pt x="351" y="295"/>
                    <a:pt x="351" y="295"/>
                  </a:cubicBezTo>
                  <a:close/>
                  <a:moveTo>
                    <a:pt x="354" y="245"/>
                  </a:moveTo>
                  <a:cubicBezTo>
                    <a:pt x="354" y="245"/>
                    <a:pt x="354" y="245"/>
                    <a:pt x="354" y="245"/>
                  </a:cubicBezTo>
                  <a:cubicBezTo>
                    <a:pt x="354" y="245"/>
                    <a:pt x="354" y="245"/>
                    <a:pt x="354" y="246"/>
                  </a:cubicBezTo>
                  <a:cubicBezTo>
                    <a:pt x="355" y="245"/>
                    <a:pt x="355" y="245"/>
                    <a:pt x="355" y="245"/>
                  </a:cubicBezTo>
                  <a:cubicBezTo>
                    <a:pt x="355" y="245"/>
                    <a:pt x="355" y="245"/>
                    <a:pt x="354" y="245"/>
                  </a:cubicBezTo>
                  <a:close/>
                  <a:moveTo>
                    <a:pt x="364" y="242"/>
                  </a:moveTo>
                  <a:cubicBezTo>
                    <a:pt x="364" y="242"/>
                    <a:pt x="364" y="243"/>
                    <a:pt x="364" y="243"/>
                  </a:cubicBezTo>
                  <a:cubicBezTo>
                    <a:pt x="363" y="243"/>
                    <a:pt x="364" y="243"/>
                    <a:pt x="364" y="243"/>
                  </a:cubicBezTo>
                  <a:cubicBezTo>
                    <a:pt x="364" y="243"/>
                    <a:pt x="364" y="243"/>
                    <a:pt x="365" y="243"/>
                  </a:cubicBezTo>
                  <a:cubicBezTo>
                    <a:pt x="365" y="243"/>
                    <a:pt x="364" y="242"/>
                    <a:pt x="364" y="242"/>
                  </a:cubicBezTo>
                  <a:close/>
                  <a:moveTo>
                    <a:pt x="359" y="282"/>
                  </a:moveTo>
                  <a:cubicBezTo>
                    <a:pt x="359" y="282"/>
                    <a:pt x="358" y="283"/>
                    <a:pt x="358" y="283"/>
                  </a:cubicBezTo>
                  <a:cubicBezTo>
                    <a:pt x="358" y="283"/>
                    <a:pt x="359" y="283"/>
                    <a:pt x="359" y="283"/>
                  </a:cubicBezTo>
                  <a:cubicBezTo>
                    <a:pt x="359" y="283"/>
                    <a:pt x="359" y="283"/>
                    <a:pt x="359" y="283"/>
                  </a:cubicBezTo>
                  <a:cubicBezTo>
                    <a:pt x="359" y="282"/>
                    <a:pt x="359" y="282"/>
                    <a:pt x="359" y="282"/>
                  </a:cubicBezTo>
                  <a:close/>
                  <a:moveTo>
                    <a:pt x="183" y="597"/>
                  </a:moveTo>
                  <a:cubicBezTo>
                    <a:pt x="183" y="597"/>
                    <a:pt x="184" y="597"/>
                    <a:pt x="184" y="598"/>
                  </a:cubicBezTo>
                  <a:cubicBezTo>
                    <a:pt x="184" y="597"/>
                    <a:pt x="184" y="597"/>
                    <a:pt x="184" y="597"/>
                  </a:cubicBezTo>
                  <a:cubicBezTo>
                    <a:pt x="184" y="597"/>
                    <a:pt x="184" y="597"/>
                    <a:pt x="184" y="596"/>
                  </a:cubicBezTo>
                  <a:cubicBezTo>
                    <a:pt x="184" y="597"/>
                    <a:pt x="184" y="597"/>
                    <a:pt x="183" y="597"/>
                  </a:cubicBezTo>
                  <a:close/>
                  <a:moveTo>
                    <a:pt x="182" y="594"/>
                  </a:moveTo>
                  <a:cubicBezTo>
                    <a:pt x="182" y="594"/>
                    <a:pt x="181" y="594"/>
                    <a:pt x="181" y="594"/>
                  </a:cubicBezTo>
                  <a:cubicBezTo>
                    <a:pt x="181" y="594"/>
                    <a:pt x="182" y="595"/>
                    <a:pt x="182" y="595"/>
                  </a:cubicBezTo>
                  <a:cubicBezTo>
                    <a:pt x="182" y="595"/>
                    <a:pt x="182" y="595"/>
                    <a:pt x="183" y="594"/>
                  </a:cubicBezTo>
                  <a:cubicBezTo>
                    <a:pt x="182" y="594"/>
                    <a:pt x="182" y="594"/>
                    <a:pt x="182" y="594"/>
                  </a:cubicBezTo>
                  <a:close/>
                  <a:moveTo>
                    <a:pt x="355" y="292"/>
                  </a:moveTo>
                  <a:cubicBezTo>
                    <a:pt x="355" y="292"/>
                    <a:pt x="355" y="291"/>
                    <a:pt x="355" y="291"/>
                  </a:cubicBezTo>
                  <a:cubicBezTo>
                    <a:pt x="354" y="292"/>
                    <a:pt x="354" y="292"/>
                    <a:pt x="354" y="292"/>
                  </a:cubicBezTo>
                  <a:cubicBezTo>
                    <a:pt x="354" y="292"/>
                    <a:pt x="354" y="292"/>
                    <a:pt x="355" y="292"/>
                  </a:cubicBezTo>
                  <a:cubicBezTo>
                    <a:pt x="355" y="292"/>
                    <a:pt x="355" y="292"/>
                    <a:pt x="355" y="292"/>
                  </a:cubicBezTo>
                  <a:close/>
                  <a:moveTo>
                    <a:pt x="358" y="261"/>
                  </a:moveTo>
                  <a:cubicBezTo>
                    <a:pt x="358" y="262"/>
                    <a:pt x="358" y="262"/>
                    <a:pt x="358" y="262"/>
                  </a:cubicBezTo>
                  <a:cubicBezTo>
                    <a:pt x="358" y="262"/>
                    <a:pt x="359" y="262"/>
                    <a:pt x="359" y="261"/>
                  </a:cubicBezTo>
                  <a:cubicBezTo>
                    <a:pt x="358" y="261"/>
                    <a:pt x="358" y="261"/>
                    <a:pt x="358" y="261"/>
                  </a:cubicBezTo>
                  <a:cubicBezTo>
                    <a:pt x="358" y="261"/>
                    <a:pt x="358" y="261"/>
                    <a:pt x="358" y="261"/>
                  </a:cubicBezTo>
                  <a:close/>
                  <a:moveTo>
                    <a:pt x="348" y="291"/>
                  </a:moveTo>
                  <a:cubicBezTo>
                    <a:pt x="348" y="292"/>
                    <a:pt x="348" y="292"/>
                    <a:pt x="348" y="292"/>
                  </a:cubicBezTo>
                  <a:cubicBezTo>
                    <a:pt x="348" y="292"/>
                    <a:pt x="349" y="292"/>
                    <a:pt x="348" y="291"/>
                  </a:cubicBezTo>
                  <a:cubicBezTo>
                    <a:pt x="348" y="291"/>
                    <a:pt x="348" y="291"/>
                    <a:pt x="348" y="291"/>
                  </a:cubicBezTo>
                  <a:cubicBezTo>
                    <a:pt x="348" y="291"/>
                    <a:pt x="347" y="291"/>
                    <a:pt x="348" y="291"/>
                  </a:cubicBezTo>
                  <a:close/>
                  <a:moveTo>
                    <a:pt x="290" y="479"/>
                  </a:moveTo>
                  <a:cubicBezTo>
                    <a:pt x="291" y="479"/>
                    <a:pt x="292" y="479"/>
                    <a:pt x="292" y="477"/>
                  </a:cubicBezTo>
                  <a:cubicBezTo>
                    <a:pt x="291" y="478"/>
                    <a:pt x="291" y="478"/>
                    <a:pt x="290" y="479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endParaRPr lang="ru-RU" sz="7198"/>
            </a:p>
          </p:txBody>
        </p:sp>
        <p:sp>
          <p:nvSpPr>
            <p:cNvPr id="27" name="Svalbard">
              <a:extLst>
                <a:ext uri="{FF2B5EF4-FFF2-40B4-BE49-F238E27FC236}">
                  <a16:creationId xmlns:a16="http://schemas.microsoft.com/office/drawing/2014/main" id="{161625FE-449D-7C33-F070-0B0D6F120F9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2080904" y="1769802"/>
              <a:ext cx="1225231" cy="1171269"/>
            </a:xfrm>
            <a:custGeom>
              <a:avLst/>
              <a:gdLst>
                <a:gd name="T0" fmla="*/ 381020 w 156"/>
                <a:gd name="T1" fmla="*/ 66835 h 149"/>
                <a:gd name="T2" fmla="*/ 357452 w 156"/>
                <a:gd name="T3" fmla="*/ 74698 h 149"/>
                <a:gd name="T4" fmla="*/ 337812 w 156"/>
                <a:gd name="T5" fmla="*/ 58972 h 149"/>
                <a:gd name="T6" fmla="*/ 318172 w 156"/>
                <a:gd name="T7" fmla="*/ 114012 h 149"/>
                <a:gd name="T8" fmla="*/ 267107 w 156"/>
                <a:gd name="T9" fmla="*/ 74698 h 149"/>
                <a:gd name="T10" fmla="*/ 251395 w 156"/>
                <a:gd name="T11" fmla="*/ 62903 h 149"/>
                <a:gd name="T12" fmla="*/ 223899 w 156"/>
                <a:gd name="T13" fmla="*/ 90424 h 149"/>
                <a:gd name="T14" fmla="*/ 239611 w 156"/>
                <a:gd name="T15" fmla="*/ 161190 h 149"/>
                <a:gd name="T16" fmla="*/ 259251 w 156"/>
                <a:gd name="T17" fmla="*/ 176916 h 149"/>
                <a:gd name="T18" fmla="*/ 326028 w 156"/>
                <a:gd name="T19" fmla="*/ 220162 h 149"/>
                <a:gd name="T20" fmla="*/ 428157 w 156"/>
                <a:gd name="T21" fmla="*/ 153327 h 149"/>
                <a:gd name="T22" fmla="*/ 267107 w 156"/>
                <a:gd name="T23" fmla="*/ 306654 h 149"/>
                <a:gd name="T24" fmla="*/ 247467 w 156"/>
                <a:gd name="T25" fmla="*/ 247682 h 149"/>
                <a:gd name="T26" fmla="*/ 200330 w 156"/>
                <a:gd name="T27" fmla="*/ 192642 h 149"/>
                <a:gd name="T28" fmla="*/ 164978 w 156"/>
                <a:gd name="T29" fmla="*/ 133670 h 149"/>
                <a:gd name="T30" fmla="*/ 141410 w 156"/>
                <a:gd name="T31" fmla="*/ 184779 h 149"/>
                <a:gd name="T32" fmla="*/ 141410 w 156"/>
                <a:gd name="T33" fmla="*/ 243751 h 149"/>
                <a:gd name="T34" fmla="*/ 125697 w 156"/>
                <a:gd name="T35" fmla="*/ 192642 h 149"/>
                <a:gd name="T36" fmla="*/ 121769 w 156"/>
                <a:gd name="T37" fmla="*/ 165121 h 149"/>
                <a:gd name="T38" fmla="*/ 82489 w 156"/>
                <a:gd name="T39" fmla="*/ 196573 h 149"/>
                <a:gd name="T40" fmla="*/ 51065 w 156"/>
                <a:gd name="T41" fmla="*/ 180847 h 149"/>
                <a:gd name="T42" fmla="*/ 47137 w 156"/>
                <a:gd name="T43" fmla="*/ 141533 h 149"/>
                <a:gd name="T44" fmla="*/ 31424 w 156"/>
                <a:gd name="T45" fmla="*/ 145464 h 149"/>
                <a:gd name="T46" fmla="*/ 11784 w 156"/>
                <a:gd name="T47" fmla="*/ 200505 h 149"/>
                <a:gd name="T48" fmla="*/ 35352 w 156"/>
                <a:gd name="T49" fmla="*/ 228025 h 149"/>
                <a:gd name="T50" fmla="*/ 39280 w 156"/>
                <a:gd name="T51" fmla="*/ 267339 h 149"/>
                <a:gd name="T52" fmla="*/ 31424 w 156"/>
                <a:gd name="T53" fmla="*/ 294860 h 149"/>
                <a:gd name="T54" fmla="*/ 74633 w 156"/>
                <a:gd name="T55" fmla="*/ 326311 h 149"/>
                <a:gd name="T56" fmla="*/ 102129 w 156"/>
                <a:gd name="T57" fmla="*/ 357763 h 149"/>
                <a:gd name="T58" fmla="*/ 102129 w 156"/>
                <a:gd name="T59" fmla="*/ 302723 h 149"/>
                <a:gd name="T60" fmla="*/ 133554 w 156"/>
                <a:gd name="T61" fmla="*/ 314517 h 149"/>
                <a:gd name="T62" fmla="*/ 161050 w 156"/>
                <a:gd name="T63" fmla="*/ 342037 h 149"/>
                <a:gd name="T64" fmla="*/ 125697 w 156"/>
                <a:gd name="T65" fmla="*/ 373489 h 149"/>
                <a:gd name="T66" fmla="*/ 86417 w 156"/>
                <a:gd name="T67" fmla="*/ 428529 h 149"/>
                <a:gd name="T68" fmla="*/ 168906 w 156"/>
                <a:gd name="T69" fmla="*/ 416735 h 149"/>
                <a:gd name="T70" fmla="*/ 141410 w 156"/>
                <a:gd name="T71" fmla="*/ 459981 h 149"/>
                <a:gd name="T72" fmla="*/ 102129 w 156"/>
                <a:gd name="T73" fmla="*/ 487501 h 149"/>
                <a:gd name="T74" fmla="*/ 157122 w 156"/>
                <a:gd name="T75" fmla="*/ 515022 h 149"/>
                <a:gd name="T76" fmla="*/ 153194 w 156"/>
                <a:gd name="T77" fmla="*/ 573994 h 149"/>
                <a:gd name="T78" fmla="*/ 180690 w 156"/>
                <a:gd name="T79" fmla="*/ 515022 h 149"/>
                <a:gd name="T80" fmla="*/ 208186 w 156"/>
                <a:gd name="T81" fmla="*/ 444255 h 149"/>
                <a:gd name="T82" fmla="*/ 223899 w 156"/>
                <a:gd name="T83" fmla="*/ 393146 h 149"/>
                <a:gd name="T84" fmla="*/ 251395 w 156"/>
                <a:gd name="T85" fmla="*/ 318449 h 149"/>
                <a:gd name="T86" fmla="*/ 286747 w 156"/>
                <a:gd name="T87" fmla="*/ 377420 h 149"/>
                <a:gd name="T88" fmla="*/ 306388 w 156"/>
                <a:gd name="T89" fmla="*/ 459981 h 149"/>
                <a:gd name="T90" fmla="*/ 365308 w 156"/>
                <a:gd name="T91" fmla="*/ 436392 h 149"/>
                <a:gd name="T92" fmla="*/ 612775 w 156"/>
                <a:gd name="T93" fmla="*/ 86492 h 149"/>
                <a:gd name="T94" fmla="*/ 310316 w 156"/>
                <a:gd name="T95" fmla="*/ 338106 h 149"/>
                <a:gd name="T96" fmla="*/ 471365 w 156"/>
                <a:gd name="T97" fmla="*/ 286997 h 149"/>
                <a:gd name="T98" fmla="*/ 463509 w 156"/>
                <a:gd name="T99" fmla="*/ 86492 h 149"/>
                <a:gd name="T100" fmla="*/ 219971 w 156"/>
                <a:gd name="T101" fmla="*/ 70766 h 149"/>
                <a:gd name="T102" fmla="*/ 530286 w 156"/>
                <a:gd name="T103" fmla="*/ 263408 h 149"/>
                <a:gd name="T104" fmla="*/ 15712 w 156"/>
                <a:gd name="T105" fmla="*/ 169053 h 149"/>
                <a:gd name="T106" fmla="*/ 278891 w 156"/>
                <a:gd name="T107" fmla="*/ 3931 h 149"/>
                <a:gd name="T108" fmla="*/ 365308 w 156"/>
                <a:gd name="T109" fmla="*/ 55040 h 149"/>
                <a:gd name="T110" fmla="*/ 255323 w 156"/>
                <a:gd name="T111" fmla="*/ 224093 h 149"/>
                <a:gd name="T112" fmla="*/ 294603 w 156"/>
                <a:gd name="T113" fmla="*/ 62903 h 149"/>
                <a:gd name="T114" fmla="*/ 337812 w 156"/>
                <a:gd name="T115" fmla="*/ 487501 h 149"/>
                <a:gd name="T116" fmla="*/ 43208 w 156"/>
                <a:gd name="T117" fmla="*/ 365626 h 149"/>
                <a:gd name="T118" fmla="*/ 11784 w 156"/>
                <a:gd name="T119" fmla="*/ 290928 h 149"/>
                <a:gd name="T120" fmla="*/ 35352 w 156"/>
                <a:gd name="T121" fmla="*/ 342037 h 149"/>
                <a:gd name="T122" fmla="*/ 243539 w 156"/>
                <a:gd name="T123" fmla="*/ 200505 h 149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156" h="149">
                  <a:moveTo>
                    <a:pt x="111" y="24"/>
                  </a:moveTo>
                  <a:cubicBezTo>
                    <a:pt x="109" y="23"/>
                    <a:pt x="108" y="23"/>
                    <a:pt x="106" y="23"/>
                  </a:cubicBezTo>
                  <a:cubicBezTo>
                    <a:pt x="105" y="23"/>
                    <a:pt x="104" y="24"/>
                    <a:pt x="104" y="23"/>
                  </a:cubicBezTo>
                  <a:cubicBezTo>
                    <a:pt x="103" y="23"/>
                    <a:pt x="105" y="22"/>
                    <a:pt x="104" y="22"/>
                  </a:cubicBezTo>
                  <a:cubicBezTo>
                    <a:pt x="103" y="22"/>
                    <a:pt x="103" y="22"/>
                    <a:pt x="102" y="23"/>
                  </a:cubicBezTo>
                  <a:cubicBezTo>
                    <a:pt x="103" y="20"/>
                    <a:pt x="100" y="22"/>
                    <a:pt x="101" y="19"/>
                  </a:cubicBezTo>
                  <a:cubicBezTo>
                    <a:pt x="99" y="19"/>
                    <a:pt x="99" y="21"/>
                    <a:pt x="98" y="20"/>
                  </a:cubicBezTo>
                  <a:cubicBezTo>
                    <a:pt x="97" y="20"/>
                    <a:pt x="98" y="18"/>
                    <a:pt x="97" y="17"/>
                  </a:cubicBezTo>
                  <a:cubicBezTo>
                    <a:pt x="97" y="18"/>
                    <a:pt x="97" y="19"/>
                    <a:pt x="95" y="20"/>
                  </a:cubicBezTo>
                  <a:cubicBezTo>
                    <a:pt x="95" y="18"/>
                    <a:pt x="97" y="17"/>
                    <a:pt x="94" y="16"/>
                  </a:cubicBezTo>
                  <a:cubicBezTo>
                    <a:pt x="94" y="16"/>
                    <a:pt x="93" y="16"/>
                    <a:pt x="93" y="16"/>
                  </a:cubicBezTo>
                  <a:cubicBezTo>
                    <a:pt x="93" y="17"/>
                    <a:pt x="93" y="17"/>
                    <a:pt x="94" y="17"/>
                  </a:cubicBezTo>
                  <a:cubicBezTo>
                    <a:pt x="94" y="18"/>
                    <a:pt x="94" y="17"/>
                    <a:pt x="94" y="19"/>
                  </a:cubicBezTo>
                  <a:cubicBezTo>
                    <a:pt x="94" y="18"/>
                    <a:pt x="93" y="20"/>
                    <a:pt x="93" y="20"/>
                  </a:cubicBezTo>
                  <a:cubicBezTo>
                    <a:pt x="93" y="20"/>
                    <a:pt x="92" y="19"/>
                    <a:pt x="92" y="19"/>
                  </a:cubicBezTo>
                  <a:cubicBezTo>
                    <a:pt x="92" y="18"/>
                    <a:pt x="91" y="19"/>
                    <a:pt x="91" y="19"/>
                  </a:cubicBezTo>
                  <a:cubicBezTo>
                    <a:pt x="90" y="19"/>
                    <a:pt x="89" y="20"/>
                    <a:pt x="90" y="21"/>
                  </a:cubicBezTo>
                  <a:cubicBezTo>
                    <a:pt x="90" y="21"/>
                    <a:pt x="90" y="24"/>
                    <a:pt x="89" y="24"/>
                  </a:cubicBezTo>
                  <a:cubicBezTo>
                    <a:pt x="88" y="25"/>
                    <a:pt x="89" y="23"/>
                    <a:pt x="88" y="23"/>
                  </a:cubicBezTo>
                  <a:cubicBezTo>
                    <a:pt x="87" y="23"/>
                    <a:pt x="88" y="24"/>
                    <a:pt x="88" y="25"/>
                  </a:cubicBezTo>
                  <a:cubicBezTo>
                    <a:pt x="87" y="24"/>
                    <a:pt x="87" y="24"/>
                    <a:pt x="87" y="23"/>
                  </a:cubicBezTo>
                  <a:cubicBezTo>
                    <a:pt x="86" y="24"/>
                    <a:pt x="86" y="25"/>
                    <a:pt x="86" y="26"/>
                  </a:cubicBezTo>
                  <a:cubicBezTo>
                    <a:pt x="84" y="24"/>
                    <a:pt x="85" y="22"/>
                    <a:pt x="86" y="20"/>
                  </a:cubicBezTo>
                  <a:cubicBezTo>
                    <a:pt x="87" y="19"/>
                    <a:pt x="88" y="16"/>
                    <a:pt x="86" y="15"/>
                  </a:cubicBezTo>
                  <a:cubicBezTo>
                    <a:pt x="86" y="14"/>
                    <a:pt x="88" y="14"/>
                    <a:pt x="87" y="13"/>
                  </a:cubicBezTo>
                  <a:cubicBezTo>
                    <a:pt x="87" y="12"/>
                    <a:pt x="84" y="11"/>
                    <a:pt x="84" y="10"/>
                  </a:cubicBezTo>
                  <a:cubicBezTo>
                    <a:pt x="83" y="12"/>
                    <a:pt x="84" y="13"/>
                    <a:pt x="84" y="14"/>
                  </a:cubicBezTo>
                  <a:cubicBezTo>
                    <a:pt x="83" y="15"/>
                    <a:pt x="83" y="15"/>
                    <a:pt x="83" y="16"/>
                  </a:cubicBezTo>
                  <a:cubicBezTo>
                    <a:pt x="82" y="15"/>
                    <a:pt x="83" y="13"/>
                    <a:pt x="82" y="14"/>
                  </a:cubicBezTo>
                  <a:cubicBezTo>
                    <a:pt x="80" y="14"/>
                    <a:pt x="81" y="17"/>
                    <a:pt x="81" y="18"/>
                  </a:cubicBezTo>
                  <a:cubicBezTo>
                    <a:pt x="82" y="19"/>
                    <a:pt x="82" y="20"/>
                    <a:pt x="82" y="22"/>
                  </a:cubicBezTo>
                  <a:cubicBezTo>
                    <a:pt x="81" y="24"/>
                    <a:pt x="81" y="27"/>
                    <a:pt x="81" y="29"/>
                  </a:cubicBezTo>
                  <a:cubicBezTo>
                    <a:pt x="80" y="30"/>
                    <a:pt x="79" y="29"/>
                    <a:pt x="79" y="28"/>
                  </a:cubicBezTo>
                  <a:cubicBezTo>
                    <a:pt x="78" y="27"/>
                    <a:pt x="78" y="24"/>
                    <a:pt x="76" y="25"/>
                  </a:cubicBezTo>
                  <a:cubicBezTo>
                    <a:pt x="76" y="24"/>
                    <a:pt x="78" y="21"/>
                    <a:pt x="77" y="20"/>
                  </a:cubicBezTo>
                  <a:cubicBezTo>
                    <a:pt x="76" y="19"/>
                    <a:pt x="76" y="21"/>
                    <a:pt x="76" y="21"/>
                  </a:cubicBezTo>
                  <a:cubicBezTo>
                    <a:pt x="76" y="21"/>
                    <a:pt x="75" y="20"/>
                    <a:pt x="75" y="20"/>
                  </a:cubicBezTo>
                  <a:cubicBezTo>
                    <a:pt x="74" y="20"/>
                    <a:pt x="73" y="22"/>
                    <a:pt x="72" y="22"/>
                  </a:cubicBezTo>
                  <a:cubicBezTo>
                    <a:pt x="69" y="22"/>
                    <a:pt x="71" y="20"/>
                    <a:pt x="70" y="18"/>
                  </a:cubicBezTo>
                  <a:cubicBezTo>
                    <a:pt x="70" y="18"/>
                    <a:pt x="69" y="19"/>
                    <a:pt x="68" y="19"/>
                  </a:cubicBezTo>
                  <a:cubicBezTo>
                    <a:pt x="68" y="18"/>
                    <a:pt x="68" y="16"/>
                    <a:pt x="67" y="15"/>
                  </a:cubicBezTo>
                  <a:cubicBezTo>
                    <a:pt x="66" y="13"/>
                    <a:pt x="65" y="14"/>
                    <a:pt x="65" y="12"/>
                  </a:cubicBezTo>
                  <a:cubicBezTo>
                    <a:pt x="65" y="12"/>
                    <a:pt x="64" y="13"/>
                    <a:pt x="64" y="13"/>
                  </a:cubicBezTo>
                  <a:cubicBezTo>
                    <a:pt x="64" y="12"/>
                    <a:pt x="64" y="12"/>
                    <a:pt x="65" y="12"/>
                  </a:cubicBezTo>
                  <a:cubicBezTo>
                    <a:pt x="65" y="12"/>
                    <a:pt x="63" y="10"/>
                    <a:pt x="62" y="11"/>
                  </a:cubicBezTo>
                  <a:cubicBezTo>
                    <a:pt x="63" y="10"/>
                    <a:pt x="61" y="13"/>
                    <a:pt x="61" y="12"/>
                  </a:cubicBezTo>
                  <a:cubicBezTo>
                    <a:pt x="61" y="13"/>
                    <a:pt x="60" y="15"/>
                    <a:pt x="62" y="15"/>
                  </a:cubicBezTo>
                  <a:cubicBezTo>
                    <a:pt x="63" y="15"/>
                    <a:pt x="64" y="15"/>
                    <a:pt x="64" y="16"/>
                  </a:cubicBezTo>
                  <a:cubicBezTo>
                    <a:pt x="63" y="16"/>
                    <a:pt x="63" y="17"/>
                    <a:pt x="63" y="18"/>
                  </a:cubicBezTo>
                  <a:cubicBezTo>
                    <a:pt x="63" y="19"/>
                    <a:pt x="62" y="20"/>
                    <a:pt x="63" y="21"/>
                  </a:cubicBezTo>
                  <a:cubicBezTo>
                    <a:pt x="63" y="21"/>
                    <a:pt x="63" y="21"/>
                    <a:pt x="62" y="22"/>
                  </a:cubicBezTo>
                  <a:cubicBezTo>
                    <a:pt x="60" y="21"/>
                    <a:pt x="61" y="17"/>
                    <a:pt x="59" y="17"/>
                  </a:cubicBezTo>
                  <a:cubicBezTo>
                    <a:pt x="57" y="16"/>
                    <a:pt x="58" y="20"/>
                    <a:pt x="59" y="21"/>
                  </a:cubicBezTo>
                  <a:cubicBezTo>
                    <a:pt x="59" y="22"/>
                    <a:pt x="59" y="22"/>
                    <a:pt x="59" y="22"/>
                  </a:cubicBezTo>
                  <a:cubicBezTo>
                    <a:pt x="59" y="23"/>
                    <a:pt x="63" y="25"/>
                    <a:pt x="60" y="27"/>
                  </a:cubicBezTo>
                  <a:cubicBezTo>
                    <a:pt x="59" y="26"/>
                    <a:pt x="58" y="24"/>
                    <a:pt x="57" y="23"/>
                  </a:cubicBezTo>
                  <a:cubicBezTo>
                    <a:pt x="56" y="22"/>
                    <a:pt x="57" y="24"/>
                    <a:pt x="56" y="23"/>
                  </a:cubicBezTo>
                  <a:cubicBezTo>
                    <a:pt x="53" y="23"/>
                    <a:pt x="51" y="22"/>
                    <a:pt x="49" y="25"/>
                  </a:cubicBezTo>
                  <a:cubicBezTo>
                    <a:pt x="50" y="24"/>
                    <a:pt x="51" y="25"/>
                    <a:pt x="51" y="25"/>
                  </a:cubicBezTo>
                  <a:cubicBezTo>
                    <a:pt x="51" y="27"/>
                    <a:pt x="52" y="28"/>
                    <a:pt x="52" y="30"/>
                  </a:cubicBezTo>
                  <a:cubicBezTo>
                    <a:pt x="50" y="31"/>
                    <a:pt x="51" y="34"/>
                    <a:pt x="52" y="35"/>
                  </a:cubicBezTo>
                  <a:cubicBezTo>
                    <a:pt x="53" y="37"/>
                    <a:pt x="55" y="41"/>
                    <a:pt x="57" y="41"/>
                  </a:cubicBezTo>
                  <a:cubicBezTo>
                    <a:pt x="57" y="41"/>
                    <a:pt x="58" y="40"/>
                    <a:pt x="59" y="40"/>
                  </a:cubicBezTo>
                  <a:cubicBezTo>
                    <a:pt x="60" y="40"/>
                    <a:pt x="60" y="41"/>
                    <a:pt x="61" y="41"/>
                  </a:cubicBezTo>
                  <a:cubicBezTo>
                    <a:pt x="63" y="41"/>
                    <a:pt x="64" y="40"/>
                    <a:pt x="65" y="40"/>
                  </a:cubicBezTo>
                  <a:cubicBezTo>
                    <a:pt x="67" y="39"/>
                    <a:pt x="74" y="36"/>
                    <a:pt x="75" y="37"/>
                  </a:cubicBezTo>
                  <a:cubicBezTo>
                    <a:pt x="76" y="38"/>
                    <a:pt x="76" y="41"/>
                    <a:pt x="75" y="41"/>
                  </a:cubicBezTo>
                  <a:cubicBezTo>
                    <a:pt x="74" y="42"/>
                    <a:pt x="73" y="42"/>
                    <a:pt x="72" y="42"/>
                  </a:cubicBezTo>
                  <a:cubicBezTo>
                    <a:pt x="68" y="42"/>
                    <a:pt x="67" y="44"/>
                    <a:pt x="70" y="45"/>
                  </a:cubicBezTo>
                  <a:cubicBezTo>
                    <a:pt x="71" y="46"/>
                    <a:pt x="73" y="46"/>
                    <a:pt x="73" y="47"/>
                  </a:cubicBezTo>
                  <a:cubicBezTo>
                    <a:pt x="73" y="48"/>
                    <a:pt x="70" y="47"/>
                    <a:pt x="70" y="47"/>
                  </a:cubicBezTo>
                  <a:cubicBezTo>
                    <a:pt x="68" y="46"/>
                    <a:pt x="68" y="46"/>
                    <a:pt x="66" y="45"/>
                  </a:cubicBezTo>
                  <a:cubicBezTo>
                    <a:pt x="65" y="44"/>
                    <a:pt x="64" y="44"/>
                    <a:pt x="63" y="45"/>
                  </a:cubicBezTo>
                  <a:cubicBezTo>
                    <a:pt x="61" y="47"/>
                    <a:pt x="65" y="51"/>
                    <a:pt x="67" y="51"/>
                  </a:cubicBezTo>
                  <a:cubicBezTo>
                    <a:pt x="68" y="52"/>
                    <a:pt x="68" y="52"/>
                    <a:pt x="69" y="52"/>
                  </a:cubicBezTo>
                  <a:cubicBezTo>
                    <a:pt x="69" y="52"/>
                    <a:pt x="70" y="54"/>
                    <a:pt x="71" y="55"/>
                  </a:cubicBezTo>
                  <a:cubicBezTo>
                    <a:pt x="72" y="55"/>
                    <a:pt x="73" y="54"/>
                    <a:pt x="74" y="54"/>
                  </a:cubicBezTo>
                  <a:cubicBezTo>
                    <a:pt x="75" y="54"/>
                    <a:pt x="75" y="54"/>
                    <a:pt x="76" y="54"/>
                  </a:cubicBezTo>
                  <a:cubicBezTo>
                    <a:pt x="78" y="54"/>
                    <a:pt x="80" y="53"/>
                    <a:pt x="82" y="53"/>
                  </a:cubicBezTo>
                  <a:cubicBezTo>
                    <a:pt x="84" y="54"/>
                    <a:pt x="82" y="54"/>
                    <a:pt x="83" y="56"/>
                  </a:cubicBezTo>
                  <a:cubicBezTo>
                    <a:pt x="84" y="59"/>
                    <a:pt x="91" y="61"/>
                    <a:pt x="93" y="58"/>
                  </a:cubicBezTo>
                  <a:cubicBezTo>
                    <a:pt x="94" y="58"/>
                    <a:pt x="93" y="57"/>
                    <a:pt x="94" y="56"/>
                  </a:cubicBezTo>
                  <a:cubicBezTo>
                    <a:pt x="94" y="56"/>
                    <a:pt x="96" y="55"/>
                    <a:pt x="96" y="55"/>
                  </a:cubicBezTo>
                  <a:cubicBezTo>
                    <a:pt x="97" y="54"/>
                    <a:pt x="96" y="54"/>
                    <a:pt x="97" y="54"/>
                  </a:cubicBezTo>
                  <a:cubicBezTo>
                    <a:pt x="98" y="54"/>
                    <a:pt x="98" y="55"/>
                    <a:pt x="99" y="55"/>
                  </a:cubicBezTo>
                  <a:cubicBezTo>
                    <a:pt x="102" y="55"/>
                    <a:pt x="105" y="49"/>
                    <a:pt x="104" y="47"/>
                  </a:cubicBezTo>
                  <a:cubicBezTo>
                    <a:pt x="104" y="44"/>
                    <a:pt x="103" y="45"/>
                    <a:pt x="106" y="43"/>
                  </a:cubicBezTo>
                  <a:cubicBezTo>
                    <a:pt x="107" y="42"/>
                    <a:pt x="108" y="40"/>
                    <a:pt x="109" y="39"/>
                  </a:cubicBezTo>
                  <a:cubicBezTo>
                    <a:pt x="110" y="37"/>
                    <a:pt x="112" y="36"/>
                    <a:pt x="112" y="35"/>
                  </a:cubicBezTo>
                  <a:cubicBezTo>
                    <a:pt x="113" y="34"/>
                    <a:pt x="112" y="33"/>
                    <a:pt x="112" y="32"/>
                  </a:cubicBezTo>
                  <a:cubicBezTo>
                    <a:pt x="112" y="30"/>
                    <a:pt x="114" y="30"/>
                    <a:pt x="114" y="28"/>
                  </a:cubicBezTo>
                  <a:cubicBezTo>
                    <a:pt x="114" y="27"/>
                    <a:pt x="112" y="25"/>
                    <a:pt x="111" y="24"/>
                  </a:cubicBezTo>
                  <a:close/>
                  <a:moveTo>
                    <a:pt x="62" y="15"/>
                  </a:moveTo>
                  <a:cubicBezTo>
                    <a:pt x="62" y="14"/>
                    <a:pt x="62" y="14"/>
                    <a:pt x="63" y="14"/>
                  </a:cubicBezTo>
                  <a:cubicBezTo>
                    <a:pt x="62" y="14"/>
                    <a:pt x="62" y="14"/>
                    <a:pt x="62" y="15"/>
                  </a:cubicBezTo>
                  <a:close/>
                  <a:moveTo>
                    <a:pt x="68" y="78"/>
                  </a:moveTo>
                  <a:cubicBezTo>
                    <a:pt x="69" y="78"/>
                    <a:pt x="70" y="78"/>
                    <a:pt x="71" y="78"/>
                  </a:cubicBezTo>
                  <a:cubicBezTo>
                    <a:pt x="72" y="79"/>
                    <a:pt x="71" y="80"/>
                    <a:pt x="73" y="79"/>
                  </a:cubicBezTo>
                  <a:cubicBezTo>
                    <a:pt x="74" y="78"/>
                    <a:pt x="75" y="75"/>
                    <a:pt x="75" y="74"/>
                  </a:cubicBezTo>
                  <a:cubicBezTo>
                    <a:pt x="74" y="73"/>
                    <a:pt x="74" y="73"/>
                    <a:pt x="73" y="73"/>
                  </a:cubicBezTo>
                  <a:cubicBezTo>
                    <a:pt x="72" y="72"/>
                    <a:pt x="72" y="72"/>
                    <a:pt x="72" y="71"/>
                  </a:cubicBezTo>
                  <a:cubicBezTo>
                    <a:pt x="70" y="71"/>
                    <a:pt x="69" y="70"/>
                    <a:pt x="67" y="69"/>
                  </a:cubicBezTo>
                  <a:cubicBezTo>
                    <a:pt x="66" y="68"/>
                    <a:pt x="65" y="68"/>
                    <a:pt x="64" y="67"/>
                  </a:cubicBezTo>
                  <a:cubicBezTo>
                    <a:pt x="64" y="67"/>
                    <a:pt x="64" y="64"/>
                    <a:pt x="63" y="63"/>
                  </a:cubicBezTo>
                  <a:cubicBezTo>
                    <a:pt x="63" y="62"/>
                    <a:pt x="61" y="61"/>
                    <a:pt x="60" y="61"/>
                  </a:cubicBezTo>
                  <a:cubicBezTo>
                    <a:pt x="59" y="61"/>
                    <a:pt x="59" y="63"/>
                    <a:pt x="57" y="61"/>
                  </a:cubicBezTo>
                  <a:cubicBezTo>
                    <a:pt x="57" y="61"/>
                    <a:pt x="57" y="61"/>
                    <a:pt x="57" y="61"/>
                  </a:cubicBezTo>
                  <a:cubicBezTo>
                    <a:pt x="57" y="59"/>
                    <a:pt x="55" y="59"/>
                    <a:pt x="55" y="58"/>
                  </a:cubicBezTo>
                  <a:cubicBezTo>
                    <a:pt x="58" y="58"/>
                    <a:pt x="57" y="50"/>
                    <a:pt x="56" y="49"/>
                  </a:cubicBezTo>
                  <a:cubicBezTo>
                    <a:pt x="56" y="49"/>
                    <a:pt x="56" y="48"/>
                    <a:pt x="55" y="47"/>
                  </a:cubicBezTo>
                  <a:cubicBezTo>
                    <a:pt x="55" y="47"/>
                    <a:pt x="54" y="46"/>
                    <a:pt x="54" y="46"/>
                  </a:cubicBezTo>
                  <a:cubicBezTo>
                    <a:pt x="52" y="43"/>
                    <a:pt x="51" y="47"/>
                    <a:pt x="51" y="49"/>
                  </a:cubicBezTo>
                  <a:cubicBezTo>
                    <a:pt x="51" y="51"/>
                    <a:pt x="51" y="52"/>
                    <a:pt x="49" y="54"/>
                  </a:cubicBezTo>
                  <a:cubicBezTo>
                    <a:pt x="49" y="54"/>
                    <a:pt x="49" y="53"/>
                    <a:pt x="49" y="53"/>
                  </a:cubicBezTo>
                  <a:cubicBezTo>
                    <a:pt x="50" y="51"/>
                    <a:pt x="50" y="49"/>
                    <a:pt x="49" y="47"/>
                  </a:cubicBezTo>
                  <a:cubicBezTo>
                    <a:pt x="49" y="45"/>
                    <a:pt x="51" y="43"/>
                    <a:pt x="51" y="41"/>
                  </a:cubicBezTo>
                  <a:cubicBezTo>
                    <a:pt x="51" y="39"/>
                    <a:pt x="49" y="38"/>
                    <a:pt x="49" y="37"/>
                  </a:cubicBezTo>
                  <a:cubicBezTo>
                    <a:pt x="49" y="35"/>
                    <a:pt x="44" y="30"/>
                    <a:pt x="44" y="33"/>
                  </a:cubicBezTo>
                  <a:cubicBezTo>
                    <a:pt x="43" y="34"/>
                    <a:pt x="44" y="35"/>
                    <a:pt x="44" y="35"/>
                  </a:cubicBezTo>
                  <a:cubicBezTo>
                    <a:pt x="43" y="35"/>
                    <a:pt x="43" y="35"/>
                    <a:pt x="42" y="34"/>
                  </a:cubicBezTo>
                  <a:cubicBezTo>
                    <a:pt x="42" y="34"/>
                    <a:pt x="42" y="34"/>
                    <a:pt x="42" y="34"/>
                  </a:cubicBezTo>
                  <a:cubicBezTo>
                    <a:pt x="42" y="32"/>
                    <a:pt x="42" y="30"/>
                    <a:pt x="41" y="29"/>
                  </a:cubicBezTo>
                  <a:cubicBezTo>
                    <a:pt x="39" y="27"/>
                    <a:pt x="38" y="29"/>
                    <a:pt x="37" y="31"/>
                  </a:cubicBezTo>
                  <a:cubicBezTo>
                    <a:pt x="37" y="32"/>
                    <a:pt x="37" y="33"/>
                    <a:pt x="37" y="34"/>
                  </a:cubicBezTo>
                  <a:cubicBezTo>
                    <a:pt x="37" y="36"/>
                    <a:pt x="38" y="34"/>
                    <a:pt x="37" y="35"/>
                  </a:cubicBezTo>
                  <a:cubicBezTo>
                    <a:pt x="36" y="36"/>
                    <a:pt x="36" y="35"/>
                    <a:pt x="35" y="36"/>
                  </a:cubicBezTo>
                  <a:cubicBezTo>
                    <a:pt x="34" y="37"/>
                    <a:pt x="35" y="40"/>
                    <a:pt x="35" y="41"/>
                  </a:cubicBezTo>
                  <a:cubicBezTo>
                    <a:pt x="36" y="43"/>
                    <a:pt x="36" y="45"/>
                    <a:pt x="36" y="47"/>
                  </a:cubicBezTo>
                  <a:cubicBezTo>
                    <a:pt x="36" y="48"/>
                    <a:pt x="36" y="51"/>
                    <a:pt x="37" y="52"/>
                  </a:cubicBezTo>
                  <a:cubicBezTo>
                    <a:pt x="37" y="54"/>
                    <a:pt x="36" y="57"/>
                    <a:pt x="38" y="58"/>
                  </a:cubicBezTo>
                  <a:cubicBezTo>
                    <a:pt x="38" y="58"/>
                    <a:pt x="38" y="59"/>
                    <a:pt x="38" y="59"/>
                  </a:cubicBezTo>
                  <a:cubicBezTo>
                    <a:pt x="38" y="60"/>
                    <a:pt x="38" y="61"/>
                    <a:pt x="39" y="62"/>
                  </a:cubicBezTo>
                  <a:cubicBezTo>
                    <a:pt x="39" y="65"/>
                    <a:pt x="40" y="69"/>
                    <a:pt x="41" y="72"/>
                  </a:cubicBezTo>
                  <a:cubicBezTo>
                    <a:pt x="41" y="72"/>
                    <a:pt x="41" y="72"/>
                    <a:pt x="41" y="72"/>
                  </a:cubicBezTo>
                  <a:cubicBezTo>
                    <a:pt x="39" y="70"/>
                    <a:pt x="39" y="68"/>
                    <a:pt x="38" y="67"/>
                  </a:cubicBezTo>
                  <a:cubicBezTo>
                    <a:pt x="38" y="65"/>
                    <a:pt x="37" y="63"/>
                    <a:pt x="36" y="62"/>
                  </a:cubicBezTo>
                  <a:cubicBezTo>
                    <a:pt x="36" y="62"/>
                    <a:pt x="35" y="63"/>
                    <a:pt x="35" y="64"/>
                  </a:cubicBezTo>
                  <a:cubicBezTo>
                    <a:pt x="35" y="64"/>
                    <a:pt x="35" y="63"/>
                    <a:pt x="35" y="63"/>
                  </a:cubicBezTo>
                  <a:cubicBezTo>
                    <a:pt x="35" y="62"/>
                    <a:pt x="36" y="59"/>
                    <a:pt x="35" y="58"/>
                  </a:cubicBezTo>
                  <a:cubicBezTo>
                    <a:pt x="35" y="58"/>
                    <a:pt x="35" y="58"/>
                    <a:pt x="35" y="58"/>
                  </a:cubicBezTo>
                  <a:cubicBezTo>
                    <a:pt x="35" y="58"/>
                    <a:pt x="34" y="57"/>
                    <a:pt x="34" y="56"/>
                  </a:cubicBezTo>
                  <a:cubicBezTo>
                    <a:pt x="34" y="55"/>
                    <a:pt x="34" y="55"/>
                    <a:pt x="33" y="55"/>
                  </a:cubicBezTo>
                  <a:cubicBezTo>
                    <a:pt x="33" y="54"/>
                    <a:pt x="33" y="54"/>
                    <a:pt x="33" y="54"/>
                  </a:cubicBezTo>
                  <a:cubicBezTo>
                    <a:pt x="34" y="53"/>
                    <a:pt x="34" y="49"/>
                    <a:pt x="32" y="49"/>
                  </a:cubicBezTo>
                  <a:cubicBezTo>
                    <a:pt x="32" y="48"/>
                    <a:pt x="32" y="48"/>
                    <a:pt x="32" y="48"/>
                  </a:cubicBezTo>
                  <a:cubicBezTo>
                    <a:pt x="32" y="47"/>
                    <a:pt x="32" y="47"/>
                    <a:pt x="32" y="47"/>
                  </a:cubicBezTo>
                  <a:cubicBezTo>
                    <a:pt x="32" y="46"/>
                    <a:pt x="32" y="46"/>
                    <a:pt x="32" y="46"/>
                  </a:cubicBezTo>
                  <a:cubicBezTo>
                    <a:pt x="32" y="46"/>
                    <a:pt x="32" y="46"/>
                    <a:pt x="32" y="47"/>
                  </a:cubicBezTo>
                  <a:cubicBezTo>
                    <a:pt x="32" y="46"/>
                    <a:pt x="32" y="45"/>
                    <a:pt x="32" y="45"/>
                  </a:cubicBezTo>
                  <a:cubicBezTo>
                    <a:pt x="31" y="44"/>
                    <a:pt x="31" y="44"/>
                    <a:pt x="31" y="44"/>
                  </a:cubicBezTo>
                  <a:cubicBezTo>
                    <a:pt x="31" y="43"/>
                    <a:pt x="31" y="43"/>
                    <a:pt x="31" y="43"/>
                  </a:cubicBezTo>
                  <a:cubicBezTo>
                    <a:pt x="31" y="43"/>
                    <a:pt x="31" y="42"/>
                    <a:pt x="31" y="42"/>
                  </a:cubicBezTo>
                  <a:cubicBezTo>
                    <a:pt x="31" y="42"/>
                    <a:pt x="30" y="41"/>
                    <a:pt x="30" y="41"/>
                  </a:cubicBezTo>
                  <a:cubicBezTo>
                    <a:pt x="30" y="39"/>
                    <a:pt x="29" y="37"/>
                    <a:pt x="27" y="39"/>
                  </a:cubicBezTo>
                  <a:cubicBezTo>
                    <a:pt x="26" y="40"/>
                    <a:pt x="25" y="44"/>
                    <a:pt x="25" y="45"/>
                  </a:cubicBezTo>
                  <a:cubicBezTo>
                    <a:pt x="25" y="45"/>
                    <a:pt x="24" y="45"/>
                    <a:pt x="24" y="46"/>
                  </a:cubicBezTo>
                  <a:cubicBezTo>
                    <a:pt x="22" y="48"/>
                    <a:pt x="24" y="53"/>
                    <a:pt x="25" y="55"/>
                  </a:cubicBezTo>
                  <a:cubicBezTo>
                    <a:pt x="25" y="56"/>
                    <a:pt x="25" y="56"/>
                    <a:pt x="24" y="56"/>
                  </a:cubicBezTo>
                  <a:cubicBezTo>
                    <a:pt x="24" y="56"/>
                    <a:pt x="24" y="58"/>
                    <a:pt x="23" y="57"/>
                  </a:cubicBezTo>
                  <a:cubicBezTo>
                    <a:pt x="23" y="55"/>
                    <a:pt x="23" y="52"/>
                    <a:pt x="21" y="50"/>
                  </a:cubicBezTo>
                  <a:cubicBezTo>
                    <a:pt x="20" y="50"/>
                    <a:pt x="20" y="50"/>
                    <a:pt x="20" y="52"/>
                  </a:cubicBezTo>
                  <a:cubicBezTo>
                    <a:pt x="20" y="52"/>
                    <a:pt x="19" y="51"/>
                    <a:pt x="19" y="51"/>
                  </a:cubicBezTo>
                  <a:cubicBezTo>
                    <a:pt x="18" y="49"/>
                    <a:pt x="21" y="48"/>
                    <a:pt x="20" y="46"/>
                  </a:cubicBezTo>
                  <a:cubicBezTo>
                    <a:pt x="20" y="46"/>
                    <a:pt x="19" y="46"/>
                    <a:pt x="18" y="46"/>
                  </a:cubicBezTo>
                  <a:cubicBezTo>
                    <a:pt x="17" y="46"/>
                    <a:pt x="15" y="47"/>
                    <a:pt x="14" y="49"/>
                  </a:cubicBezTo>
                  <a:cubicBezTo>
                    <a:pt x="14" y="49"/>
                    <a:pt x="14" y="49"/>
                    <a:pt x="13" y="49"/>
                  </a:cubicBezTo>
                  <a:cubicBezTo>
                    <a:pt x="13" y="49"/>
                    <a:pt x="13" y="49"/>
                    <a:pt x="13" y="48"/>
                  </a:cubicBezTo>
                  <a:cubicBezTo>
                    <a:pt x="13" y="48"/>
                    <a:pt x="13" y="47"/>
                    <a:pt x="13" y="46"/>
                  </a:cubicBezTo>
                  <a:cubicBezTo>
                    <a:pt x="13" y="46"/>
                    <a:pt x="13" y="46"/>
                    <a:pt x="13" y="46"/>
                  </a:cubicBezTo>
                  <a:cubicBezTo>
                    <a:pt x="14" y="46"/>
                    <a:pt x="15" y="46"/>
                    <a:pt x="15" y="45"/>
                  </a:cubicBezTo>
                  <a:cubicBezTo>
                    <a:pt x="16" y="44"/>
                    <a:pt x="16" y="43"/>
                    <a:pt x="17" y="43"/>
                  </a:cubicBezTo>
                  <a:cubicBezTo>
                    <a:pt x="17" y="42"/>
                    <a:pt x="18" y="42"/>
                    <a:pt x="18" y="42"/>
                  </a:cubicBezTo>
                  <a:cubicBezTo>
                    <a:pt x="21" y="42"/>
                    <a:pt x="22" y="42"/>
                    <a:pt x="23" y="40"/>
                  </a:cubicBezTo>
                  <a:cubicBezTo>
                    <a:pt x="24" y="31"/>
                    <a:pt x="18" y="38"/>
                    <a:pt x="15" y="39"/>
                  </a:cubicBezTo>
                  <a:cubicBezTo>
                    <a:pt x="14" y="39"/>
                    <a:pt x="14" y="39"/>
                    <a:pt x="14" y="39"/>
                  </a:cubicBezTo>
                  <a:cubicBezTo>
                    <a:pt x="14" y="38"/>
                    <a:pt x="14" y="37"/>
                    <a:pt x="12" y="36"/>
                  </a:cubicBezTo>
                  <a:cubicBezTo>
                    <a:pt x="11" y="38"/>
                    <a:pt x="11" y="39"/>
                    <a:pt x="12" y="41"/>
                  </a:cubicBezTo>
                  <a:cubicBezTo>
                    <a:pt x="12" y="41"/>
                    <a:pt x="12" y="42"/>
                    <a:pt x="13" y="42"/>
                  </a:cubicBezTo>
                  <a:cubicBezTo>
                    <a:pt x="12" y="42"/>
                    <a:pt x="13" y="43"/>
                    <a:pt x="12" y="43"/>
                  </a:cubicBezTo>
                  <a:cubicBezTo>
                    <a:pt x="12" y="43"/>
                    <a:pt x="12" y="41"/>
                    <a:pt x="11" y="43"/>
                  </a:cubicBezTo>
                  <a:cubicBezTo>
                    <a:pt x="11" y="42"/>
                    <a:pt x="11" y="39"/>
                    <a:pt x="10" y="38"/>
                  </a:cubicBezTo>
                  <a:cubicBezTo>
                    <a:pt x="9" y="38"/>
                    <a:pt x="9" y="38"/>
                    <a:pt x="9" y="38"/>
                  </a:cubicBezTo>
                  <a:cubicBezTo>
                    <a:pt x="10" y="37"/>
                    <a:pt x="9" y="37"/>
                    <a:pt x="9" y="37"/>
                  </a:cubicBezTo>
                  <a:cubicBezTo>
                    <a:pt x="9" y="37"/>
                    <a:pt x="8" y="37"/>
                    <a:pt x="8" y="37"/>
                  </a:cubicBezTo>
                  <a:cubicBezTo>
                    <a:pt x="8" y="36"/>
                    <a:pt x="7" y="39"/>
                    <a:pt x="7" y="39"/>
                  </a:cubicBezTo>
                  <a:cubicBezTo>
                    <a:pt x="6" y="39"/>
                    <a:pt x="6" y="39"/>
                    <a:pt x="6" y="39"/>
                  </a:cubicBezTo>
                  <a:cubicBezTo>
                    <a:pt x="5" y="37"/>
                    <a:pt x="5" y="42"/>
                    <a:pt x="5" y="42"/>
                  </a:cubicBezTo>
                  <a:cubicBezTo>
                    <a:pt x="6" y="44"/>
                    <a:pt x="7" y="43"/>
                    <a:pt x="5" y="44"/>
                  </a:cubicBezTo>
                  <a:cubicBezTo>
                    <a:pt x="4" y="44"/>
                    <a:pt x="3" y="43"/>
                    <a:pt x="3" y="45"/>
                  </a:cubicBezTo>
                  <a:cubicBezTo>
                    <a:pt x="2" y="46"/>
                    <a:pt x="4" y="46"/>
                    <a:pt x="4" y="47"/>
                  </a:cubicBezTo>
                  <a:cubicBezTo>
                    <a:pt x="3" y="48"/>
                    <a:pt x="1" y="46"/>
                    <a:pt x="2" y="49"/>
                  </a:cubicBezTo>
                  <a:cubicBezTo>
                    <a:pt x="2" y="50"/>
                    <a:pt x="3" y="50"/>
                    <a:pt x="3" y="51"/>
                  </a:cubicBezTo>
                  <a:cubicBezTo>
                    <a:pt x="3" y="52"/>
                    <a:pt x="3" y="53"/>
                    <a:pt x="3" y="54"/>
                  </a:cubicBezTo>
                  <a:cubicBezTo>
                    <a:pt x="2" y="55"/>
                    <a:pt x="2" y="55"/>
                    <a:pt x="4" y="56"/>
                  </a:cubicBezTo>
                  <a:cubicBezTo>
                    <a:pt x="4" y="57"/>
                    <a:pt x="4" y="63"/>
                    <a:pt x="5" y="63"/>
                  </a:cubicBezTo>
                  <a:cubicBezTo>
                    <a:pt x="7" y="65"/>
                    <a:pt x="8" y="61"/>
                    <a:pt x="8" y="60"/>
                  </a:cubicBezTo>
                  <a:cubicBezTo>
                    <a:pt x="8" y="59"/>
                    <a:pt x="8" y="58"/>
                    <a:pt x="7" y="58"/>
                  </a:cubicBezTo>
                  <a:cubicBezTo>
                    <a:pt x="7" y="57"/>
                    <a:pt x="7" y="56"/>
                    <a:pt x="8" y="57"/>
                  </a:cubicBezTo>
                  <a:cubicBezTo>
                    <a:pt x="9" y="58"/>
                    <a:pt x="8" y="59"/>
                    <a:pt x="9" y="59"/>
                  </a:cubicBezTo>
                  <a:cubicBezTo>
                    <a:pt x="10" y="59"/>
                    <a:pt x="10" y="59"/>
                    <a:pt x="9" y="58"/>
                  </a:cubicBezTo>
                  <a:cubicBezTo>
                    <a:pt x="9" y="57"/>
                    <a:pt x="11" y="57"/>
                    <a:pt x="11" y="56"/>
                  </a:cubicBezTo>
                  <a:cubicBezTo>
                    <a:pt x="11" y="58"/>
                    <a:pt x="10" y="59"/>
                    <a:pt x="11" y="60"/>
                  </a:cubicBezTo>
                  <a:cubicBezTo>
                    <a:pt x="11" y="60"/>
                    <a:pt x="10" y="60"/>
                    <a:pt x="10" y="60"/>
                  </a:cubicBezTo>
                  <a:cubicBezTo>
                    <a:pt x="9" y="60"/>
                    <a:pt x="10" y="61"/>
                    <a:pt x="10" y="62"/>
                  </a:cubicBezTo>
                  <a:cubicBezTo>
                    <a:pt x="9" y="62"/>
                    <a:pt x="9" y="62"/>
                    <a:pt x="9" y="62"/>
                  </a:cubicBezTo>
                  <a:cubicBezTo>
                    <a:pt x="9" y="63"/>
                    <a:pt x="9" y="63"/>
                    <a:pt x="9" y="64"/>
                  </a:cubicBezTo>
                  <a:cubicBezTo>
                    <a:pt x="7" y="65"/>
                    <a:pt x="9" y="66"/>
                    <a:pt x="11" y="67"/>
                  </a:cubicBezTo>
                  <a:cubicBezTo>
                    <a:pt x="10" y="68"/>
                    <a:pt x="10" y="68"/>
                    <a:pt x="10" y="68"/>
                  </a:cubicBezTo>
                  <a:cubicBezTo>
                    <a:pt x="11" y="69"/>
                    <a:pt x="11" y="68"/>
                    <a:pt x="12" y="68"/>
                  </a:cubicBezTo>
                  <a:cubicBezTo>
                    <a:pt x="12" y="68"/>
                    <a:pt x="12" y="68"/>
                    <a:pt x="12" y="67"/>
                  </a:cubicBezTo>
                  <a:cubicBezTo>
                    <a:pt x="13" y="68"/>
                    <a:pt x="13" y="68"/>
                    <a:pt x="13" y="68"/>
                  </a:cubicBezTo>
                  <a:cubicBezTo>
                    <a:pt x="13" y="68"/>
                    <a:pt x="14" y="70"/>
                    <a:pt x="13" y="71"/>
                  </a:cubicBezTo>
                  <a:cubicBezTo>
                    <a:pt x="13" y="72"/>
                    <a:pt x="11" y="70"/>
                    <a:pt x="10" y="70"/>
                  </a:cubicBezTo>
                  <a:cubicBezTo>
                    <a:pt x="9" y="68"/>
                    <a:pt x="6" y="67"/>
                    <a:pt x="6" y="70"/>
                  </a:cubicBezTo>
                  <a:cubicBezTo>
                    <a:pt x="6" y="72"/>
                    <a:pt x="10" y="72"/>
                    <a:pt x="10" y="74"/>
                  </a:cubicBezTo>
                  <a:cubicBezTo>
                    <a:pt x="9" y="74"/>
                    <a:pt x="8" y="74"/>
                    <a:pt x="8" y="75"/>
                  </a:cubicBezTo>
                  <a:cubicBezTo>
                    <a:pt x="8" y="76"/>
                    <a:pt x="7" y="79"/>
                    <a:pt x="10" y="78"/>
                  </a:cubicBezTo>
                  <a:cubicBezTo>
                    <a:pt x="11" y="78"/>
                    <a:pt x="9" y="79"/>
                    <a:pt x="10" y="80"/>
                  </a:cubicBezTo>
                  <a:cubicBezTo>
                    <a:pt x="10" y="81"/>
                    <a:pt x="10" y="81"/>
                    <a:pt x="11" y="81"/>
                  </a:cubicBezTo>
                  <a:cubicBezTo>
                    <a:pt x="12" y="82"/>
                    <a:pt x="13" y="82"/>
                    <a:pt x="13" y="82"/>
                  </a:cubicBezTo>
                  <a:cubicBezTo>
                    <a:pt x="13" y="82"/>
                    <a:pt x="13" y="82"/>
                    <a:pt x="13" y="82"/>
                  </a:cubicBezTo>
                  <a:cubicBezTo>
                    <a:pt x="14" y="83"/>
                    <a:pt x="13" y="83"/>
                    <a:pt x="14" y="84"/>
                  </a:cubicBezTo>
                  <a:cubicBezTo>
                    <a:pt x="15" y="84"/>
                    <a:pt x="17" y="84"/>
                    <a:pt x="18" y="83"/>
                  </a:cubicBezTo>
                  <a:cubicBezTo>
                    <a:pt x="18" y="83"/>
                    <a:pt x="19" y="82"/>
                    <a:pt x="19" y="83"/>
                  </a:cubicBezTo>
                  <a:cubicBezTo>
                    <a:pt x="18" y="85"/>
                    <a:pt x="15" y="85"/>
                    <a:pt x="14" y="85"/>
                  </a:cubicBezTo>
                  <a:cubicBezTo>
                    <a:pt x="11" y="87"/>
                    <a:pt x="16" y="89"/>
                    <a:pt x="16" y="91"/>
                  </a:cubicBezTo>
                  <a:cubicBezTo>
                    <a:pt x="17" y="91"/>
                    <a:pt x="17" y="91"/>
                    <a:pt x="17" y="92"/>
                  </a:cubicBezTo>
                  <a:cubicBezTo>
                    <a:pt x="17" y="92"/>
                    <a:pt x="17" y="95"/>
                    <a:pt x="18" y="94"/>
                  </a:cubicBezTo>
                  <a:cubicBezTo>
                    <a:pt x="19" y="94"/>
                    <a:pt x="22" y="96"/>
                    <a:pt x="23" y="94"/>
                  </a:cubicBezTo>
                  <a:cubicBezTo>
                    <a:pt x="23" y="94"/>
                    <a:pt x="23" y="92"/>
                    <a:pt x="24" y="92"/>
                  </a:cubicBezTo>
                  <a:cubicBezTo>
                    <a:pt x="24" y="92"/>
                    <a:pt x="24" y="92"/>
                    <a:pt x="24" y="93"/>
                  </a:cubicBezTo>
                  <a:cubicBezTo>
                    <a:pt x="24" y="92"/>
                    <a:pt x="26" y="92"/>
                    <a:pt x="26" y="91"/>
                  </a:cubicBezTo>
                  <a:cubicBezTo>
                    <a:pt x="26" y="90"/>
                    <a:pt x="25" y="90"/>
                    <a:pt x="24" y="90"/>
                  </a:cubicBezTo>
                  <a:cubicBezTo>
                    <a:pt x="25" y="90"/>
                    <a:pt x="25" y="88"/>
                    <a:pt x="25" y="88"/>
                  </a:cubicBezTo>
                  <a:cubicBezTo>
                    <a:pt x="25" y="88"/>
                    <a:pt x="28" y="89"/>
                    <a:pt x="28" y="89"/>
                  </a:cubicBezTo>
                  <a:cubicBezTo>
                    <a:pt x="30" y="86"/>
                    <a:pt x="26" y="86"/>
                    <a:pt x="26" y="86"/>
                  </a:cubicBezTo>
                  <a:cubicBezTo>
                    <a:pt x="25" y="86"/>
                    <a:pt x="26" y="84"/>
                    <a:pt x="26" y="84"/>
                  </a:cubicBezTo>
                  <a:cubicBezTo>
                    <a:pt x="26" y="84"/>
                    <a:pt x="26" y="83"/>
                    <a:pt x="26" y="83"/>
                  </a:cubicBezTo>
                  <a:cubicBezTo>
                    <a:pt x="27" y="83"/>
                    <a:pt x="27" y="83"/>
                    <a:pt x="27" y="83"/>
                  </a:cubicBezTo>
                  <a:cubicBezTo>
                    <a:pt x="28" y="82"/>
                    <a:pt x="26" y="77"/>
                    <a:pt x="26" y="77"/>
                  </a:cubicBezTo>
                  <a:cubicBezTo>
                    <a:pt x="28" y="79"/>
                    <a:pt x="28" y="77"/>
                    <a:pt x="29" y="77"/>
                  </a:cubicBezTo>
                  <a:cubicBezTo>
                    <a:pt x="29" y="78"/>
                    <a:pt x="29" y="81"/>
                    <a:pt x="30" y="81"/>
                  </a:cubicBezTo>
                  <a:cubicBezTo>
                    <a:pt x="31" y="81"/>
                    <a:pt x="32" y="79"/>
                    <a:pt x="32" y="78"/>
                  </a:cubicBezTo>
                  <a:cubicBezTo>
                    <a:pt x="32" y="77"/>
                    <a:pt x="32" y="76"/>
                    <a:pt x="32" y="75"/>
                  </a:cubicBezTo>
                  <a:cubicBezTo>
                    <a:pt x="32" y="75"/>
                    <a:pt x="33" y="72"/>
                    <a:pt x="34" y="74"/>
                  </a:cubicBezTo>
                  <a:cubicBezTo>
                    <a:pt x="34" y="75"/>
                    <a:pt x="33" y="75"/>
                    <a:pt x="34" y="75"/>
                  </a:cubicBezTo>
                  <a:cubicBezTo>
                    <a:pt x="34" y="76"/>
                    <a:pt x="34" y="76"/>
                    <a:pt x="34" y="77"/>
                  </a:cubicBezTo>
                  <a:cubicBezTo>
                    <a:pt x="34" y="78"/>
                    <a:pt x="34" y="79"/>
                    <a:pt x="34" y="80"/>
                  </a:cubicBezTo>
                  <a:cubicBezTo>
                    <a:pt x="33" y="81"/>
                    <a:pt x="32" y="81"/>
                    <a:pt x="32" y="82"/>
                  </a:cubicBezTo>
                  <a:cubicBezTo>
                    <a:pt x="32" y="84"/>
                    <a:pt x="33" y="87"/>
                    <a:pt x="35" y="86"/>
                  </a:cubicBezTo>
                  <a:cubicBezTo>
                    <a:pt x="37" y="85"/>
                    <a:pt x="40" y="83"/>
                    <a:pt x="40" y="81"/>
                  </a:cubicBezTo>
                  <a:cubicBezTo>
                    <a:pt x="41" y="81"/>
                    <a:pt x="41" y="81"/>
                    <a:pt x="42" y="81"/>
                  </a:cubicBezTo>
                  <a:cubicBezTo>
                    <a:pt x="42" y="81"/>
                    <a:pt x="42" y="82"/>
                    <a:pt x="42" y="82"/>
                  </a:cubicBezTo>
                  <a:cubicBezTo>
                    <a:pt x="41" y="83"/>
                    <a:pt x="41" y="84"/>
                    <a:pt x="41" y="86"/>
                  </a:cubicBezTo>
                  <a:cubicBezTo>
                    <a:pt x="39" y="86"/>
                    <a:pt x="40" y="87"/>
                    <a:pt x="41" y="87"/>
                  </a:cubicBezTo>
                  <a:cubicBezTo>
                    <a:pt x="41" y="87"/>
                    <a:pt x="41" y="87"/>
                    <a:pt x="41" y="87"/>
                  </a:cubicBezTo>
                  <a:cubicBezTo>
                    <a:pt x="41" y="88"/>
                    <a:pt x="42" y="88"/>
                    <a:pt x="43" y="89"/>
                  </a:cubicBezTo>
                  <a:cubicBezTo>
                    <a:pt x="43" y="89"/>
                    <a:pt x="44" y="88"/>
                    <a:pt x="44" y="88"/>
                  </a:cubicBezTo>
                  <a:cubicBezTo>
                    <a:pt x="44" y="88"/>
                    <a:pt x="44" y="89"/>
                    <a:pt x="44" y="89"/>
                  </a:cubicBezTo>
                  <a:cubicBezTo>
                    <a:pt x="44" y="90"/>
                    <a:pt x="43" y="90"/>
                    <a:pt x="43" y="90"/>
                  </a:cubicBezTo>
                  <a:cubicBezTo>
                    <a:pt x="41" y="90"/>
                    <a:pt x="38" y="89"/>
                    <a:pt x="36" y="90"/>
                  </a:cubicBezTo>
                  <a:cubicBezTo>
                    <a:pt x="34" y="92"/>
                    <a:pt x="36" y="93"/>
                    <a:pt x="35" y="94"/>
                  </a:cubicBezTo>
                  <a:cubicBezTo>
                    <a:pt x="33" y="93"/>
                    <a:pt x="33" y="93"/>
                    <a:pt x="32" y="95"/>
                  </a:cubicBezTo>
                  <a:cubicBezTo>
                    <a:pt x="32" y="95"/>
                    <a:pt x="32" y="95"/>
                    <a:pt x="32" y="95"/>
                  </a:cubicBezTo>
                  <a:cubicBezTo>
                    <a:pt x="32" y="96"/>
                    <a:pt x="32" y="96"/>
                    <a:pt x="32" y="96"/>
                  </a:cubicBezTo>
                  <a:cubicBezTo>
                    <a:pt x="31" y="96"/>
                    <a:pt x="31" y="98"/>
                    <a:pt x="30" y="98"/>
                  </a:cubicBezTo>
                  <a:cubicBezTo>
                    <a:pt x="30" y="98"/>
                    <a:pt x="29" y="98"/>
                    <a:pt x="29" y="98"/>
                  </a:cubicBezTo>
                  <a:cubicBezTo>
                    <a:pt x="28" y="98"/>
                    <a:pt x="26" y="98"/>
                    <a:pt x="26" y="98"/>
                  </a:cubicBezTo>
                  <a:cubicBezTo>
                    <a:pt x="25" y="98"/>
                    <a:pt x="25" y="99"/>
                    <a:pt x="25" y="99"/>
                  </a:cubicBezTo>
                  <a:cubicBezTo>
                    <a:pt x="24" y="100"/>
                    <a:pt x="24" y="97"/>
                    <a:pt x="22" y="99"/>
                  </a:cubicBezTo>
                  <a:cubicBezTo>
                    <a:pt x="21" y="100"/>
                    <a:pt x="21" y="104"/>
                    <a:pt x="22" y="105"/>
                  </a:cubicBezTo>
                  <a:cubicBezTo>
                    <a:pt x="22" y="106"/>
                    <a:pt x="22" y="108"/>
                    <a:pt x="22" y="109"/>
                  </a:cubicBezTo>
                  <a:cubicBezTo>
                    <a:pt x="23" y="109"/>
                    <a:pt x="22" y="110"/>
                    <a:pt x="23" y="110"/>
                  </a:cubicBezTo>
                  <a:cubicBezTo>
                    <a:pt x="24" y="110"/>
                    <a:pt x="25" y="109"/>
                    <a:pt x="26" y="109"/>
                  </a:cubicBezTo>
                  <a:cubicBezTo>
                    <a:pt x="27" y="109"/>
                    <a:pt x="28" y="109"/>
                    <a:pt x="30" y="108"/>
                  </a:cubicBezTo>
                  <a:cubicBezTo>
                    <a:pt x="30" y="108"/>
                    <a:pt x="31" y="108"/>
                    <a:pt x="31" y="108"/>
                  </a:cubicBezTo>
                  <a:cubicBezTo>
                    <a:pt x="32" y="106"/>
                    <a:pt x="34" y="105"/>
                    <a:pt x="36" y="107"/>
                  </a:cubicBezTo>
                  <a:cubicBezTo>
                    <a:pt x="36" y="107"/>
                    <a:pt x="36" y="107"/>
                    <a:pt x="36" y="107"/>
                  </a:cubicBezTo>
                  <a:cubicBezTo>
                    <a:pt x="37" y="107"/>
                    <a:pt x="38" y="106"/>
                    <a:pt x="39" y="106"/>
                  </a:cubicBezTo>
                  <a:cubicBezTo>
                    <a:pt x="41" y="107"/>
                    <a:pt x="42" y="105"/>
                    <a:pt x="43" y="106"/>
                  </a:cubicBezTo>
                  <a:cubicBezTo>
                    <a:pt x="45" y="108"/>
                    <a:pt x="40" y="108"/>
                    <a:pt x="39" y="109"/>
                  </a:cubicBezTo>
                  <a:cubicBezTo>
                    <a:pt x="38" y="109"/>
                    <a:pt x="38" y="109"/>
                    <a:pt x="37" y="110"/>
                  </a:cubicBezTo>
                  <a:cubicBezTo>
                    <a:pt x="37" y="109"/>
                    <a:pt x="36" y="109"/>
                    <a:pt x="36" y="110"/>
                  </a:cubicBezTo>
                  <a:cubicBezTo>
                    <a:pt x="35" y="110"/>
                    <a:pt x="35" y="110"/>
                    <a:pt x="35" y="110"/>
                  </a:cubicBezTo>
                  <a:cubicBezTo>
                    <a:pt x="34" y="110"/>
                    <a:pt x="27" y="113"/>
                    <a:pt x="30" y="114"/>
                  </a:cubicBezTo>
                  <a:cubicBezTo>
                    <a:pt x="31" y="114"/>
                    <a:pt x="33" y="114"/>
                    <a:pt x="34" y="115"/>
                  </a:cubicBezTo>
                  <a:cubicBezTo>
                    <a:pt x="35" y="116"/>
                    <a:pt x="37" y="115"/>
                    <a:pt x="38" y="117"/>
                  </a:cubicBezTo>
                  <a:cubicBezTo>
                    <a:pt x="36" y="118"/>
                    <a:pt x="37" y="117"/>
                    <a:pt x="36" y="117"/>
                  </a:cubicBezTo>
                  <a:cubicBezTo>
                    <a:pt x="35" y="116"/>
                    <a:pt x="33" y="116"/>
                    <a:pt x="32" y="116"/>
                  </a:cubicBezTo>
                  <a:cubicBezTo>
                    <a:pt x="31" y="116"/>
                    <a:pt x="31" y="116"/>
                    <a:pt x="29" y="116"/>
                  </a:cubicBezTo>
                  <a:cubicBezTo>
                    <a:pt x="29" y="117"/>
                    <a:pt x="29" y="118"/>
                    <a:pt x="27" y="118"/>
                  </a:cubicBezTo>
                  <a:cubicBezTo>
                    <a:pt x="27" y="117"/>
                    <a:pt x="27" y="117"/>
                    <a:pt x="27" y="117"/>
                  </a:cubicBezTo>
                  <a:cubicBezTo>
                    <a:pt x="28" y="114"/>
                    <a:pt x="24" y="115"/>
                    <a:pt x="23" y="117"/>
                  </a:cubicBezTo>
                  <a:cubicBezTo>
                    <a:pt x="23" y="118"/>
                    <a:pt x="24" y="118"/>
                    <a:pt x="24" y="118"/>
                  </a:cubicBezTo>
                  <a:cubicBezTo>
                    <a:pt x="24" y="119"/>
                    <a:pt x="24" y="119"/>
                    <a:pt x="24" y="120"/>
                  </a:cubicBezTo>
                  <a:cubicBezTo>
                    <a:pt x="24" y="121"/>
                    <a:pt x="25" y="123"/>
                    <a:pt x="26" y="124"/>
                  </a:cubicBezTo>
                  <a:cubicBezTo>
                    <a:pt x="26" y="125"/>
                    <a:pt x="26" y="126"/>
                    <a:pt x="27" y="127"/>
                  </a:cubicBezTo>
                  <a:cubicBezTo>
                    <a:pt x="27" y="127"/>
                    <a:pt x="27" y="127"/>
                    <a:pt x="28" y="127"/>
                  </a:cubicBezTo>
                  <a:cubicBezTo>
                    <a:pt x="29" y="128"/>
                    <a:pt x="30" y="128"/>
                    <a:pt x="31" y="129"/>
                  </a:cubicBezTo>
                  <a:cubicBezTo>
                    <a:pt x="32" y="130"/>
                    <a:pt x="31" y="131"/>
                    <a:pt x="32" y="132"/>
                  </a:cubicBezTo>
                  <a:cubicBezTo>
                    <a:pt x="33" y="133"/>
                    <a:pt x="36" y="133"/>
                    <a:pt x="37" y="132"/>
                  </a:cubicBezTo>
                  <a:cubicBezTo>
                    <a:pt x="37" y="132"/>
                    <a:pt x="37" y="131"/>
                    <a:pt x="37" y="131"/>
                  </a:cubicBezTo>
                  <a:cubicBezTo>
                    <a:pt x="38" y="130"/>
                    <a:pt x="38" y="132"/>
                    <a:pt x="39" y="132"/>
                  </a:cubicBezTo>
                  <a:cubicBezTo>
                    <a:pt x="41" y="132"/>
                    <a:pt x="39" y="131"/>
                    <a:pt x="40" y="131"/>
                  </a:cubicBezTo>
                  <a:cubicBezTo>
                    <a:pt x="42" y="130"/>
                    <a:pt x="42" y="132"/>
                    <a:pt x="42" y="133"/>
                  </a:cubicBezTo>
                  <a:cubicBezTo>
                    <a:pt x="41" y="134"/>
                    <a:pt x="39" y="133"/>
                    <a:pt x="40" y="136"/>
                  </a:cubicBezTo>
                  <a:cubicBezTo>
                    <a:pt x="39" y="135"/>
                    <a:pt x="39" y="135"/>
                    <a:pt x="39" y="135"/>
                  </a:cubicBezTo>
                  <a:cubicBezTo>
                    <a:pt x="39" y="135"/>
                    <a:pt x="39" y="134"/>
                    <a:pt x="38" y="134"/>
                  </a:cubicBezTo>
                  <a:cubicBezTo>
                    <a:pt x="37" y="134"/>
                    <a:pt x="35" y="135"/>
                    <a:pt x="34" y="136"/>
                  </a:cubicBezTo>
                  <a:cubicBezTo>
                    <a:pt x="35" y="137"/>
                    <a:pt x="37" y="142"/>
                    <a:pt x="39" y="141"/>
                  </a:cubicBezTo>
                  <a:cubicBezTo>
                    <a:pt x="40" y="142"/>
                    <a:pt x="40" y="141"/>
                    <a:pt x="40" y="142"/>
                  </a:cubicBezTo>
                  <a:cubicBezTo>
                    <a:pt x="40" y="143"/>
                    <a:pt x="39" y="146"/>
                    <a:pt x="39" y="146"/>
                  </a:cubicBezTo>
                  <a:cubicBezTo>
                    <a:pt x="40" y="146"/>
                    <a:pt x="40" y="145"/>
                    <a:pt x="40" y="145"/>
                  </a:cubicBezTo>
                  <a:cubicBezTo>
                    <a:pt x="41" y="145"/>
                    <a:pt x="41" y="146"/>
                    <a:pt x="42" y="146"/>
                  </a:cubicBezTo>
                  <a:cubicBezTo>
                    <a:pt x="43" y="145"/>
                    <a:pt x="45" y="145"/>
                    <a:pt x="45" y="143"/>
                  </a:cubicBezTo>
                  <a:cubicBezTo>
                    <a:pt x="45" y="142"/>
                    <a:pt x="46" y="142"/>
                    <a:pt x="45" y="141"/>
                  </a:cubicBezTo>
                  <a:cubicBezTo>
                    <a:pt x="45" y="140"/>
                    <a:pt x="45" y="140"/>
                    <a:pt x="44" y="140"/>
                  </a:cubicBezTo>
                  <a:cubicBezTo>
                    <a:pt x="44" y="140"/>
                    <a:pt x="44" y="139"/>
                    <a:pt x="44" y="139"/>
                  </a:cubicBezTo>
                  <a:cubicBezTo>
                    <a:pt x="45" y="137"/>
                    <a:pt x="47" y="134"/>
                    <a:pt x="45" y="132"/>
                  </a:cubicBezTo>
                  <a:cubicBezTo>
                    <a:pt x="45" y="131"/>
                    <a:pt x="46" y="131"/>
                    <a:pt x="46" y="131"/>
                  </a:cubicBezTo>
                  <a:cubicBezTo>
                    <a:pt x="47" y="131"/>
                    <a:pt x="47" y="129"/>
                    <a:pt x="47" y="128"/>
                  </a:cubicBezTo>
                  <a:cubicBezTo>
                    <a:pt x="47" y="128"/>
                    <a:pt x="48" y="124"/>
                    <a:pt x="47" y="124"/>
                  </a:cubicBezTo>
                  <a:cubicBezTo>
                    <a:pt x="47" y="124"/>
                    <a:pt x="47" y="124"/>
                    <a:pt x="47" y="123"/>
                  </a:cubicBezTo>
                  <a:cubicBezTo>
                    <a:pt x="48" y="123"/>
                    <a:pt x="48" y="121"/>
                    <a:pt x="47" y="121"/>
                  </a:cubicBezTo>
                  <a:cubicBezTo>
                    <a:pt x="46" y="121"/>
                    <a:pt x="48" y="120"/>
                    <a:pt x="48" y="119"/>
                  </a:cubicBezTo>
                  <a:cubicBezTo>
                    <a:pt x="49" y="118"/>
                    <a:pt x="48" y="116"/>
                    <a:pt x="48" y="116"/>
                  </a:cubicBezTo>
                  <a:cubicBezTo>
                    <a:pt x="49" y="113"/>
                    <a:pt x="51" y="119"/>
                    <a:pt x="53" y="117"/>
                  </a:cubicBezTo>
                  <a:cubicBezTo>
                    <a:pt x="53" y="116"/>
                    <a:pt x="53" y="114"/>
                    <a:pt x="53" y="113"/>
                  </a:cubicBezTo>
                  <a:cubicBezTo>
                    <a:pt x="53" y="112"/>
                    <a:pt x="53" y="111"/>
                    <a:pt x="53" y="111"/>
                  </a:cubicBezTo>
                  <a:cubicBezTo>
                    <a:pt x="54" y="111"/>
                    <a:pt x="55" y="107"/>
                    <a:pt x="53" y="107"/>
                  </a:cubicBezTo>
                  <a:cubicBezTo>
                    <a:pt x="53" y="107"/>
                    <a:pt x="53" y="106"/>
                    <a:pt x="53" y="106"/>
                  </a:cubicBezTo>
                  <a:cubicBezTo>
                    <a:pt x="53" y="106"/>
                    <a:pt x="53" y="106"/>
                    <a:pt x="53" y="106"/>
                  </a:cubicBezTo>
                  <a:cubicBezTo>
                    <a:pt x="53" y="105"/>
                    <a:pt x="52" y="106"/>
                    <a:pt x="52" y="104"/>
                  </a:cubicBezTo>
                  <a:cubicBezTo>
                    <a:pt x="52" y="104"/>
                    <a:pt x="54" y="104"/>
                    <a:pt x="54" y="103"/>
                  </a:cubicBezTo>
                  <a:cubicBezTo>
                    <a:pt x="54" y="103"/>
                    <a:pt x="53" y="102"/>
                    <a:pt x="54" y="101"/>
                  </a:cubicBezTo>
                  <a:cubicBezTo>
                    <a:pt x="55" y="99"/>
                    <a:pt x="56" y="101"/>
                    <a:pt x="57" y="100"/>
                  </a:cubicBezTo>
                  <a:cubicBezTo>
                    <a:pt x="59" y="99"/>
                    <a:pt x="58" y="96"/>
                    <a:pt x="56" y="95"/>
                  </a:cubicBezTo>
                  <a:cubicBezTo>
                    <a:pt x="56" y="95"/>
                    <a:pt x="57" y="95"/>
                    <a:pt x="57" y="95"/>
                  </a:cubicBezTo>
                  <a:cubicBezTo>
                    <a:pt x="58" y="95"/>
                    <a:pt x="59" y="94"/>
                    <a:pt x="58" y="93"/>
                  </a:cubicBezTo>
                  <a:cubicBezTo>
                    <a:pt x="58" y="93"/>
                    <a:pt x="56" y="91"/>
                    <a:pt x="57" y="91"/>
                  </a:cubicBezTo>
                  <a:cubicBezTo>
                    <a:pt x="57" y="90"/>
                    <a:pt x="58" y="91"/>
                    <a:pt x="58" y="91"/>
                  </a:cubicBezTo>
                  <a:cubicBezTo>
                    <a:pt x="59" y="89"/>
                    <a:pt x="57" y="88"/>
                    <a:pt x="58" y="87"/>
                  </a:cubicBezTo>
                  <a:cubicBezTo>
                    <a:pt x="59" y="84"/>
                    <a:pt x="63" y="86"/>
                    <a:pt x="62" y="82"/>
                  </a:cubicBezTo>
                  <a:cubicBezTo>
                    <a:pt x="62" y="81"/>
                    <a:pt x="63" y="81"/>
                    <a:pt x="64" y="81"/>
                  </a:cubicBezTo>
                  <a:cubicBezTo>
                    <a:pt x="65" y="81"/>
                    <a:pt x="67" y="79"/>
                    <a:pt x="68" y="78"/>
                  </a:cubicBezTo>
                  <a:close/>
                  <a:moveTo>
                    <a:pt x="94" y="107"/>
                  </a:moveTo>
                  <a:cubicBezTo>
                    <a:pt x="94" y="106"/>
                    <a:pt x="92" y="106"/>
                    <a:pt x="91" y="106"/>
                  </a:cubicBezTo>
                  <a:cubicBezTo>
                    <a:pt x="90" y="106"/>
                    <a:pt x="90" y="107"/>
                    <a:pt x="89" y="105"/>
                  </a:cubicBezTo>
                  <a:cubicBezTo>
                    <a:pt x="88" y="103"/>
                    <a:pt x="87" y="102"/>
                    <a:pt x="86" y="100"/>
                  </a:cubicBezTo>
                  <a:cubicBezTo>
                    <a:pt x="86" y="99"/>
                    <a:pt x="87" y="97"/>
                    <a:pt x="86" y="96"/>
                  </a:cubicBezTo>
                  <a:cubicBezTo>
                    <a:pt x="86" y="93"/>
                    <a:pt x="83" y="93"/>
                    <a:pt x="81" y="94"/>
                  </a:cubicBezTo>
                  <a:cubicBezTo>
                    <a:pt x="79" y="96"/>
                    <a:pt x="76" y="95"/>
                    <a:pt x="73" y="96"/>
                  </a:cubicBezTo>
                  <a:cubicBezTo>
                    <a:pt x="70" y="97"/>
                    <a:pt x="70" y="99"/>
                    <a:pt x="73" y="102"/>
                  </a:cubicBezTo>
                  <a:cubicBezTo>
                    <a:pt x="75" y="104"/>
                    <a:pt x="75" y="104"/>
                    <a:pt x="74" y="108"/>
                  </a:cubicBezTo>
                  <a:cubicBezTo>
                    <a:pt x="73" y="109"/>
                    <a:pt x="73" y="110"/>
                    <a:pt x="73" y="112"/>
                  </a:cubicBezTo>
                  <a:cubicBezTo>
                    <a:pt x="73" y="113"/>
                    <a:pt x="73" y="113"/>
                    <a:pt x="73" y="114"/>
                  </a:cubicBezTo>
                  <a:cubicBezTo>
                    <a:pt x="72" y="114"/>
                    <a:pt x="71" y="114"/>
                    <a:pt x="71" y="115"/>
                  </a:cubicBezTo>
                  <a:cubicBezTo>
                    <a:pt x="71" y="115"/>
                    <a:pt x="70" y="118"/>
                    <a:pt x="71" y="119"/>
                  </a:cubicBezTo>
                  <a:cubicBezTo>
                    <a:pt x="72" y="120"/>
                    <a:pt x="73" y="118"/>
                    <a:pt x="74" y="118"/>
                  </a:cubicBezTo>
                  <a:cubicBezTo>
                    <a:pt x="76" y="117"/>
                    <a:pt x="77" y="118"/>
                    <a:pt x="78" y="117"/>
                  </a:cubicBezTo>
                  <a:cubicBezTo>
                    <a:pt x="79" y="116"/>
                    <a:pt x="80" y="114"/>
                    <a:pt x="82" y="114"/>
                  </a:cubicBezTo>
                  <a:cubicBezTo>
                    <a:pt x="83" y="115"/>
                    <a:pt x="83" y="117"/>
                    <a:pt x="83" y="118"/>
                  </a:cubicBezTo>
                  <a:cubicBezTo>
                    <a:pt x="84" y="119"/>
                    <a:pt x="83" y="119"/>
                    <a:pt x="83" y="120"/>
                  </a:cubicBezTo>
                  <a:cubicBezTo>
                    <a:pt x="83" y="121"/>
                    <a:pt x="82" y="125"/>
                    <a:pt x="83" y="125"/>
                  </a:cubicBezTo>
                  <a:cubicBezTo>
                    <a:pt x="84" y="125"/>
                    <a:pt x="86" y="122"/>
                    <a:pt x="86" y="121"/>
                  </a:cubicBezTo>
                  <a:cubicBezTo>
                    <a:pt x="88" y="120"/>
                    <a:pt x="90" y="116"/>
                    <a:pt x="92" y="115"/>
                  </a:cubicBezTo>
                  <a:cubicBezTo>
                    <a:pt x="93" y="115"/>
                    <a:pt x="93" y="115"/>
                    <a:pt x="92" y="113"/>
                  </a:cubicBezTo>
                  <a:cubicBezTo>
                    <a:pt x="94" y="113"/>
                    <a:pt x="93" y="112"/>
                    <a:pt x="93" y="111"/>
                  </a:cubicBezTo>
                  <a:cubicBezTo>
                    <a:pt x="93" y="110"/>
                    <a:pt x="93" y="110"/>
                    <a:pt x="93" y="109"/>
                  </a:cubicBezTo>
                  <a:cubicBezTo>
                    <a:pt x="93" y="108"/>
                    <a:pt x="94" y="107"/>
                    <a:pt x="94" y="107"/>
                  </a:cubicBezTo>
                  <a:close/>
                  <a:moveTo>
                    <a:pt x="156" y="22"/>
                  </a:moveTo>
                  <a:cubicBezTo>
                    <a:pt x="156" y="26"/>
                    <a:pt x="150" y="25"/>
                    <a:pt x="148" y="26"/>
                  </a:cubicBezTo>
                  <a:cubicBezTo>
                    <a:pt x="146" y="27"/>
                    <a:pt x="143" y="30"/>
                    <a:pt x="143" y="26"/>
                  </a:cubicBezTo>
                  <a:cubicBezTo>
                    <a:pt x="142" y="23"/>
                    <a:pt x="146" y="20"/>
                    <a:pt x="148" y="19"/>
                  </a:cubicBezTo>
                  <a:cubicBezTo>
                    <a:pt x="150" y="18"/>
                    <a:pt x="152" y="17"/>
                    <a:pt x="154" y="18"/>
                  </a:cubicBezTo>
                  <a:cubicBezTo>
                    <a:pt x="155" y="19"/>
                    <a:pt x="156" y="21"/>
                    <a:pt x="156" y="22"/>
                  </a:cubicBezTo>
                  <a:close/>
                  <a:moveTo>
                    <a:pt x="70" y="94"/>
                  </a:moveTo>
                  <a:cubicBezTo>
                    <a:pt x="70" y="93"/>
                    <a:pt x="69" y="89"/>
                    <a:pt x="69" y="89"/>
                  </a:cubicBezTo>
                  <a:cubicBezTo>
                    <a:pt x="69" y="87"/>
                    <a:pt x="66" y="86"/>
                    <a:pt x="66" y="85"/>
                  </a:cubicBezTo>
                  <a:cubicBezTo>
                    <a:pt x="67" y="83"/>
                    <a:pt x="71" y="83"/>
                    <a:pt x="72" y="83"/>
                  </a:cubicBezTo>
                  <a:cubicBezTo>
                    <a:pt x="72" y="82"/>
                    <a:pt x="72" y="80"/>
                    <a:pt x="73" y="80"/>
                  </a:cubicBezTo>
                  <a:cubicBezTo>
                    <a:pt x="74" y="80"/>
                    <a:pt x="74" y="81"/>
                    <a:pt x="74" y="82"/>
                  </a:cubicBezTo>
                  <a:cubicBezTo>
                    <a:pt x="76" y="80"/>
                    <a:pt x="78" y="82"/>
                    <a:pt x="78" y="84"/>
                  </a:cubicBezTo>
                  <a:cubicBezTo>
                    <a:pt x="79" y="85"/>
                    <a:pt x="79" y="85"/>
                    <a:pt x="79" y="86"/>
                  </a:cubicBezTo>
                  <a:cubicBezTo>
                    <a:pt x="79" y="88"/>
                    <a:pt x="81" y="93"/>
                    <a:pt x="77" y="93"/>
                  </a:cubicBezTo>
                  <a:cubicBezTo>
                    <a:pt x="77" y="94"/>
                    <a:pt x="76" y="93"/>
                    <a:pt x="76" y="93"/>
                  </a:cubicBezTo>
                  <a:cubicBezTo>
                    <a:pt x="75" y="93"/>
                    <a:pt x="73" y="94"/>
                    <a:pt x="72" y="94"/>
                  </a:cubicBezTo>
                  <a:cubicBezTo>
                    <a:pt x="71" y="94"/>
                    <a:pt x="71" y="93"/>
                    <a:pt x="70" y="94"/>
                  </a:cubicBezTo>
                  <a:close/>
                  <a:moveTo>
                    <a:pt x="130" y="71"/>
                  </a:moveTo>
                  <a:cubicBezTo>
                    <a:pt x="130" y="71"/>
                    <a:pt x="128" y="72"/>
                    <a:pt x="128" y="72"/>
                  </a:cubicBezTo>
                  <a:cubicBezTo>
                    <a:pt x="127" y="72"/>
                    <a:pt x="127" y="72"/>
                    <a:pt x="126" y="72"/>
                  </a:cubicBezTo>
                  <a:cubicBezTo>
                    <a:pt x="124" y="71"/>
                    <a:pt x="122" y="71"/>
                    <a:pt x="120" y="73"/>
                  </a:cubicBezTo>
                  <a:cubicBezTo>
                    <a:pt x="120" y="74"/>
                    <a:pt x="120" y="74"/>
                    <a:pt x="119" y="74"/>
                  </a:cubicBezTo>
                  <a:cubicBezTo>
                    <a:pt x="119" y="74"/>
                    <a:pt x="119" y="74"/>
                    <a:pt x="119" y="74"/>
                  </a:cubicBezTo>
                  <a:cubicBezTo>
                    <a:pt x="117" y="73"/>
                    <a:pt x="122" y="69"/>
                    <a:pt x="123" y="69"/>
                  </a:cubicBezTo>
                  <a:cubicBezTo>
                    <a:pt x="125" y="69"/>
                    <a:pt x="125" y="70"/>
                    <a:pt x="126" y="70"/>
                  </a:cubicBezTo>
                  <a:cubicBezTo>
                    <a:pt x="127" y="71"/>
                    <a:pt x="127" y="71"/>
                    <a:pt x="128" y="71"/>
                  </a:cubicBezTo>
                  <a:cubicBezTo>
                    <a:pt x="129" y="71"/>
                    <a:pt x="130" y="70"/>
                    <a:pt x="130" y="71"/>
                  </a:cubicBezTo>
                  <a:close/>
                  <a:moveTo>
                    <a:pt x="118" y="27"/>
                  </a:moveTo>
                  <a:cubicBezTo>
                    <a:pt x="117" y="25"/>
                    <a:pt x="116" y="23"/>
                    <a:pt x="118" y="22"/>
                  </a:cubicBezTo>
                  <a:cubicBezTo>
                    <a:pt x="119" y="21"/>
                    <a:pt x="121" y="25"/>
                    <a:pt x="121" y="25"/>
                  </a:cubicBezTo>
                  <a:cubicBezTo>
                    <a:pt x="122" y="26"/>
                    <a:pt x="122" y="26"/>
                    <a:pt x="121" y="27"/>
                  </a:cubicBezTo>
                  <a:cubicBezTo>
                    <a:pt x="120" y="28"/>
                    <a:pt x="118" y="29"/>
                    <a:pt x="118" y="27"/>
                  </a:cubicBezTo>
                  <a:close/>
                  <a:moveTo>
                    <a:pt x="65" y="65"/>
                  </a:moveTo>
                  <a:cubicBezTo>
                    <a:pt x="65" y="62"/>
                    <a:pt x="70" y="63"/>
                    <a:pt x="70" y="65"/>
                  </a:cubicBezTo>
                  <a:cubicBezTo>
                    <a:pt x="70" y="67"/>
                    <a:pt x="65" y="68"/>
                    <a:pt x="65" y="65"/>
                  </a:cubicBezTo>
                  <a:close/>
                  <a:moveTo>
                    <a:pt x="52" y="16"/>
                  </a:moveTo>
                  <a:cubicBezTo>
                    <a:pt x="54" y="13"/>
                    <a:pt x="54" y="18"/>
                    <a:pt x="56" y="18"/>
                  </a:cubicBezTo>
                  <a:cubicBezTo>
                    <a:pt x="55" y="19"/>
                    <a:pt x="55" y="20"/>
                    <a:pt x="54" y="20"/>
                  </a:cubicBezTo>
                  <a:cubicBezTo>
                    <a:pt x="52" y="19"/>
                    <a:pt x="51" y="17"/>
                    <a:pt x="52" y="16"/>
                  </a:cubicBezTo>
                  <a:close/>
                  <a:moveTo>
                    <a:pt x="112" y="79"/>
                  </a:moveTo>
                  <a:cubicBezTo>
                    <a:pt x="110" y="81"/>
                    <a:pt x="108" y="77"/>
                    <a:pt x="108" y="75"/>
                  </a:cubicBezTo>
                  <a:cubicBezTo>
                    <a:pt x="109" y="72"/>
                    <a:pt x="112" y="78"/>
                    <a:pt x="112" y="79"/>
                  </a:cubicBezTo>
                  <a:close/>
                  <a:moveTo>
                    <a:pt x="135" y="67"/>
                  </a:moveTo>
                  <a:cubicBezTo>
                    <a:pt x="135" y="68"/>
                    <a:pt x="134" y="69"/>
                    <a:pt x="133" y="69"/>
                  </a:cubicBezTo>
                  <a:cubicBezTo>
                    <a:pt x="129" y="67"/>
                    <a:pt x="135" y="65"/>
                    <a:pt x="135" y="67"/>
                  </a:cubicBezTo>
                  <a:close/>
                  <a:moveTo>
                    <a:pt x="65" y="55"/>
                  </a:moveTo>
                  <a:cubicBezTo>
                    <a:pt x="64" y="55"/>
                    <a:pt x="61" y="56"/>
                    <a:pt x="62" y="53"/>
                  </a:cubicBezTo>
                  <a:cubicBezTo>
                    <a:pt x="63" y="52"/>
                    <a:pt x="65" y="54"/>
                    <a:pt x="65" y="55"/>
                  </a:cubicBezTo>
                  <a:close/>
                  <a:moveTo>
                    <a:pt x="102" y="142"/>
                  </a:moveTo>
                  <a:cubicBezTo>
                    <a:pt x="102" y="142"/>
                    <a:pt x="102" y="142"/>
                    <a:pt x="102" y="142"/>
                  </a:cubicBezTo>
                  <a:cubicBezTo>
                    <a:pt x="101" y="145"/>
                    <a:pt x="100" y="147"/>
                    <a:pt x="98" y="149"/>
                  </a:cubicBezTo>
                  <a:cubicBezTo>
                    <a:pt x="99" y="146"/>
                    <a:pt x="101" y="144"/>
                    <a:pt x="102" y="142"/>
                  </a:cubicBezTo>
                  <a:close/>
                  <a:moveTo>
                    <a:pt x="4" y="43"/>
                  </a:moveTo>
                  <a:cubicBezTo>
                    <a:pt x="4" y="43"/>
                    <a:pt x="3" y="43"/>
                    <a:pt x="3" y="44"/>
                  </a:cubicBezTo>
                  <a:cubicBezTo>
                    <a:pt x="1" y="43"/>
                    <a:pt x="3" y="38"/>
                    <a:pt x="4" y="43"/>
                  </a:cubicBezTo>
                  <a:close/>
                  <a:moveTo>
                    <a:pt x="68" y="4"/>
                  </a:moveTo>
                  <a:cubicBezTo>
                    <a:pt x="68" y="2"/>
                    <a:pt x="70" y="3"/>
                    <a:pt x="70" y="4"/>
                  </a:cubicBezTo>
                  <a:cubicBezTo>
                    <a:pt x="70" y="5"/>
                    <a:pt x="69" y="6"/>
                    <a:pt x="68" y="4"/>
                  </a:cubicBezTo>
                  <a:close/>
                  <a:moveTo>
                    <a:pt x="70" y="3"/>
                  </a:moveTo>
                  <a:cubicBezTo>
                    <a:pt x="70" y="1"/>
                    <a:pt x="69" y="1"/>
                    <a:pt x="69" y="0"/>
                  </a:cubicBezTo>
                  <a:cubicBezTo>
                    <a:pt x="69" y="0"/>
                    <a:pt x="71" y="1"/>
                    <a:pt x="71" y="1"/>
                  </a:cubicBezTo>
                  <a:cubicBezTo>
                    <a:pt x="72" y="2"/>
                    <a:pt x="71" y="2"/>
                    <a:pt x="70" y="3"/>
                  </a:cubicBezTo>
                  <a:close/>
                  <a:moveTo>
                    <a:pt x="2" y="40"/>
                  </a:moveTo>
                  <a:cubicBezTo>
                    <a:pt x="1" y="38"/>
                    <a:pt x="5" y="40"/>
                    <a:pt x="3" y="40"/>
                  </a:cubicBezTo>
                  <a:cubicBezTo>
                    <a:pt x="2" y="40"/>
                    <a:pt x="2" y="40"/>
                    <a:pt x="2" y="40"/>
                  </a:cubicBezTo>
                  <a:close/>
                  <a:moveTo>
                    <a:pt x="72" y="3"/>
                  </a:moveTo>
                  <a:cubicBezTo>
                    <a:pt x="72" y="1"/>
                    <a:pt x="73" y="2"/>
                    <a:pt x="74" y="3"/>
                  </a:cubicBezTo>
                  <a:cubicBezTo>
                    <a:pt x="73" y="3"/>
                    <a:pt x="72" y="4"/>
                    <a:pt x="72" y="3"/>
                  </a:cubicBezTo>
                  <a:close/>
                  <a:moveTo>
                    <a:pt x="93" y="14"/>
                  </a:moveTo>
                  <a:cubicBezTo>
                    <a:pt x="93" y="14"/>
                    <a:pt x="92" y="13"/>
                    <a:pt x="93" y="13"/>
                  </a:cubicBezTo>
                  <a:cubicBezTo>
                    <a:pt x="96" y="14"/>
                    <a:pt x="92" y="16"/>
                    <a:pt x="93" y="14"/>
                  </a:cubicBezTo>
                  <a:close/>
                  <a:moveTo>
                    <a:pt x="64" y="11"/>
                  </a:moveTo>
                  <a:cubicBezTo>
                    <a:pt x="63" y="10"/>
                    <a:pt x="64" y="9"/>
                    <a:pt x="65" y="8"/>
                  </a:cubicBezTo>
                  <a:cubicBezTo>
                    <a:pt x="65" y="9"/>
                    <a:pt x="65" y="10"/>
                    <a:pt x="65" y="10"/>
                  </a:cubicBezTo>
                  <a:cubicBezTo>
                    <a:pt x="65" y="11"/>
                    <a:pt x="64" y="11"/>
                    <a:pt x="64" y="11"/>
                  </a:cubicBezTo>
                  <a:close/>
                  <a:moveTo>
                    <a:pt x="65" y="58"/>
                  </a:moveTo>
                  <a:cubicBezTo>
                    <a:pt x="65" y="57"/>
                    <a:pt x="64" y="57"/>
                    <a:pt x="65" y="57"/>
                  </a:cubicBezTo>
                  <a:cubicBezTo>
                    <a:pt x="66" y="58"/>
                    <a:pt x="64" y="59"/>
                    <a:pt x="64" y="59"/>
                  </a:cubicBezTo>
                  <a:cubicBezTo>
                    <a:pt x="64" y="58"/>
                    <a:pt x="64" y="58"/>
                    <a:pt x="65" y="58"/>
                  </a:cubicBezTo>
                  <a:close/>
                  <a:moveTo>
                    <a:pt x="27" y="29"/>
                  </a:moveTo>
                  <a:cubicBezTo>
                    <a:pt x="27" y="29"/>
                    <a:pt x="28" y="29"/>
                    <a:pt x="28" y="29"/>
                  </a:cubicBezTo>
                  <a:cubicBezTo>
                    <a:pt x="28" y="30"/>
                    <a:pt x="27" y="30"/>
                    <a:pt x="27" y="29"/>
                  </a:cubicBezTo>
                  <a:close/>
                  <a:moveTo>
                    <a:pt x="75" y="16"/>
                  </a:moveTo>
                  <a:cubicBezTo>
                    <a:pt x="75" y="16"/>
                    <a:pt x="74" y="17"/>
                    <a:pt x="74" y="17"/>
                  </a:cubicBezTo>
                  <a:cubicBezTo>
                    <a:pt x="74" y="16"/>
                    <a:pt x="74" y="16"/>
                    <a:pt x="75" y="16"/>
                  </a:cubicBezTo>
                  <a:close/>
                  <a:moveTo>
                    <a:pt x="42" y="148"/>
                  </a:moveTo>
                  <a:cubicBezTo>
                    <a:pt x="42" y="148"/>
                    <a:pt x="42" y="148"/>
                    <a:pt x="42" y="148"/>
                  </a:cubicBezTo>
                  <a:cubicBezTo>
                    <a:pt x="41" y="148"/>
                    <a:pt x="41" y="148"/>
                    <a:pt x="42" y="147"/>
                  </a:cubicBezTo>
                  <a:cubicBezTo>
                    <a:pt x="42" y="148"/>
                    <a:pt x="42" y="148"/>
                    <a:pt x="42" y="148"/>
                  </a:cubicBezTo>
                  <a:close/>
                  <a:moveTo>
                    <a:pt x="29" y="79"/>
                  </a:moveTo>
                  <a:cubicBezTo>
                    <a:pt x="28" y="79"/>
                    <a:pt x="29" y="78"/>
                    <a:pt x="29" y="79"/>
                  </a:cubicBezTo>
                  <a:cubicBezTo>
                    <a:pt x="29" y="79"/>
                    <a:pt x="29" y="79"/>
                    <a:pt x="29" y="79"/>
                  </a:cubicBezTo>
                  <a:close/>
                  <a:moveTo>
                    <a:pt x="86" y="124"/>
                  </a:moveTo>
                  <a:cubicBezTo>
                    <a:pt x="86" y="124"/>
                    <a:pt x="86" y="125"/>
                    <a:pt x="86" y="125"/>
                  </a:cubicBezTo>
                  <a:cubicBezTo>
                    <a:pt x="86" y="125"/>
                    <a:pt x="86" y="125"/>
                    <a:pt x="85" y="125"/>
                  </a:cubicBezTo>
                  <a:cubicBezTo>
                    <a:pt x="85" y="125"/>
                    <a:pt x="86" y="124"/>
                    <a:pt x="86" y="124"/>
                  </a:cubicBezTo>
                  <a:close/>
                  <a:moveTo>
                    <a:pt x="92" y="11"/>
                  </a:moveTo>
                  <a:cubicBezTo>
                    <a:pt x="92" y="11"/>
                    <a:pt x="92" y="11"/>
                    <a:pt x="92" y="11"/>
                  </a:cubicBezTo>
                  <a:cubicBezTo>
                    <a:pt x="92" y="10"/>
                    <a:pt x="92" y="10"/>
                    <a:pt x="93" y="11"/>
                  </a:cubicBezTo>
                  <a:cubicBezTo>
                    <a:pt x="93" y="11"/>
                    <a:pt x="92" y="11"/>
                    <a:pt x="92" y="11"/>
                  </a:cubicBezTo>
                  <a:close/>
                  <a:moveTo>
                    <a:pt x="11" y="93"/>
                  </a:moveTo>
                  <a:cubicBezTo>
                    <a:pt x="11" y="93"/>
                    <a:pt x="11" y="94"/>
                    <a:pt x="11" y="95"/>
                  </a:cubicBezTo>
                  <a:cubicBezTo>
                    <a:pt x="11" y="94"/>
                    <a:pt x="10" y="94"/>
                    <a:pt x="10" y="94"/>
                  </a:cubicBezTo>
                  <a:cubicBezTo>
                    <a:pt x="8" y="92"/>
                    <a:pt x="8" y="89"/>
                    <a:pt x="6" y="87"/>
                  </a:cubicBezTo>
                  <a:cubicBezTo>
                    <a:pt x="5" y="86"/>
                    <a:pt x="4" y="87"/>
                    <a:pt x="3" y="84"/>
                  </a:cubicBezTo>
                  <a:cubicBezTo>
                    <a:pt x="3" y="81"/>
                    <a:pt x="1" y="78"/>
                    <a:pt x="0" y="75"/>
                  </a:cubicBezTo>
                  <a:cubicBezTo>
                    <a:pt x="0" y="75"/>
                    <a:pt x="0" y="72"/>
                    <a:pt x="0" y="71"/>
                  </a:cubicBezTo>
                  <a:cubicBezTo>
                    <a:pt x="1" y="71"/>
                    <a:pt x="3" y="72"/>
                    <a:pt x="3" y="73"/>
                  </a:cubicBezTo>
                  <a:cubicBezTo>
                    <a:pt x="4" y="73"/>
                    <a:pt x="4" y="74"/>
                    <a:pt x="3" y="74"/>
                  </a:cubicBezTo>
                  <a:cubicBezTo>
                    <a:pt x="3" y="76"/>
                    <a:pt x="4" y="75"/>
                    <a:pt x="4" y="76"/>
                  </a:cubicBezTo>
                  <a:cubicBezTo>
                    <a:pt x="4" y="77"/>
                    <a:pt x="4" y="77"/>
                    <a:pt x="4" y="77"/>
                  </a:cubicBezTo>
                  <a:cubicBezTo>
                    <a:pt x="3" y="78"/>
                    <a:pt x="4" y="79"/>
                    <a:pt x="4" y="79"/>
                  </a:cubicBezTo>
                  <a:cubicBezTo>
                    <a:pt x="4" y="80"/>
                    <a:pt x="4" y="80"/>
                    <a:pt x="4" y="81"/>
                  </a:cubicBezTo>
                  <a:cubicBezTo>
                    <a:pt x="5" y="81"/>
                    <a:pt x="5" y="81"/>
                    <a:pt x="5" y="81"/>
                  </a:cubicBezTo>
                  <a:cubicBezTo>
                    <a:pt x="5" y="81"/>
                    <a:pt x="5" y="82"/>
                    <a:pt x="5" y="82"/>
                  </a:cubicBezTo>
                  <a:cubicBezTo>
                    <a:pt x="6" y="83"/>
                    <a:pt x="7" y="85"/>
                    <a:pt x="8" y="86"/>
                  </a:cubicBezTo>
                  <a:cubicBezTo>
                    <a:pt x="8" y="86"/>
                    <a:pt x="9" y="87"/>
                    <a:pt x="9" y="87"/>
                  </a:cubicBezTo>
                  <a:cubicBezTo>
                    <a:pt x="10" y="87"/>
                    <a:pt x="10" y="88"/>
                    <a:pt x="9" y="88"/>
                  </a:cubicBezTo>
                  <a:cubicBezTo>
                    <a:pt x="10" y="89"/>
                    <a:pt x="10" y="91"/>
                    <a:pt x="10" y="92"/>
                  </a:cubicBezTo>
                  <a:cubicBezTo>
                    <a:pt x="11" y="92"/>
                    <a:pt x="11" y="93"/>
                    <a:pt x="11" y="93"/>
                  </a:cubicBezTo>
                  <a:close/>
                  <a:moveTo>
                    <a:pt x="124" y="75"/>
                  </a:moveTo>
                  <a:cubicBezTo>
                    <a:pt x="124" y="75"/>
                    <a:pt x="124" y="75"/>
                    <a:pt x="123" y="75"/>
                  </a:cubicBezTo>
                  <a:cubicBezTo>
                    <a:pt x="124" y="75"/>
                    <a:pt x="124" y="75"/>
                    <a:pt x="124" y="75"/>
                  </a:cubicBezTo>
                  <a:close/>
                  <a:moveTo>
                    <a:pt x="62" y="52"/>
                  </a:moveTo>
                  <a:cubicBezTo>
                    <a:pt x="62" y="52"/>
                    <a:pt x="62" y="51"/>
                    <a:pt x="62" y="51"/>
                  </a:cubicBezTo>
                  <a:cubicBezTo>
                    <a:pt x="62" y="51"/>
                    <a:pt x="62" y="52"/>
                    <a:pt x="62" y="52"/>
                  </a:cubicBezTo>
                  <a:cubicBezTo>
                    <a:pt x="62" y="52"/>
                    <a:pt x="62" y="52"/>
                    <a:pt x="62" y="5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endParaRPr lang="ru-RU" sz="7198"/>
            </a:p>
          </p:txBody>
        </p:sp>
        <p:sp>
          <p:nvSpPr>
            <p:cNvPr id="28" name="South America">
              <a:extLst>
                <a:ext uri="{FF2B5EF4-FFF2-40B4-BE49-F238E27FC236}">
                  <a16:creationId xmlns:a16="http://schemas.microsoft.com/office/drawing/2014/main" id="{845FD429-3D57-230A-A943-BBF66551176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586410" y="8699021"/>
              <a:ext cx="3145605" cy="4456539"/>
            </a:xfrm>
            <a:custGeom>
              <a:avLst/>
              <a:gdLst>
                <a:gd name="T0" fmla="*/ 870956 w 401"/>
                <a:gd name="T1" fmla="*/ 2012648 h 567"/>
                <a:gd name="T2" fmla="*/ 863109 w 401"/>
                <a:gd name="T3" fmla="*/ 2051957 h 567"/>
                <a:gd name="T4" fmla="*/ 863109 w 401"/>
                <a:gd name="T5" fmla="*/ 2024440 h 567"/>
                <a:gd name="T6" fmla="*/ 855263 w 401"/>
                <a:gd name="T7" fmla="*/ 2051957 h 567"/>
                <a:gd name="T8" fmla="*/ 933727 w 401"/>
                <a:gd name="T9" fmla="*/ 2024440 h 567"/>
                <a:gd name="T10" fmla="*/ 902342 w 401"/>
                <a:gd name="T11" fmla="*/ 2020510 h 567"/>
                <a:gd name="T12" fmla="*/ 894495 w 401"/>
                <a:gd name="T13" fmla="*/ 2048026 h 567"/>
                <a:gd name="T14" fmla="*/ 921958 w 401"/>
                <a:gd name="T15" fmla="*/ 2036233 h 567"/>
                <a:gd name="T16" fmla="*/ 882725 w 401"/>
                <a:gd name="T17" fmla="*/ 2059819 h 567"/>
                <a:gd name="T18" fmla="*/ 537482 w 401"/>
                <a:gd name="T19" fmla="*/ 2126645 h 567"/>
                <a:gd name="T20" fmla="*/ 663025 w 401"/>
                <a:gd name="T21" fmla="*/ 2209195 h 567"/>
                <a:gd name="T22" fmla="*/ 615946 w 401"/>
                <a:gd name="T23" fmla="*/ 2209195 h 567"/>
                <a:gd name="T24" fmla="*/ 474710 w 401"/>
                <a:gd name="T25" fmla="*/ 2032302 h 567"/>
                <a:gd name="T26" fmla="*/ 494326 w 401"/>
                <a:gd name="T27" fmla="*/ 2059819 h 567"/>
                <a:gd name="T28" fmla="*/ 462940 w 401"/>
                <a:gd name="T29" fmla="*/ 1992993 h 567"/>
                <a:gd name="T30" fmla="*/ 498250 w 401"/>
                <a:gd name="T31" fmla="*/ 1741412 h 567"/>
                <a:gd name="T32" fmla="*/ 470787 w 401"/>
                <a:gd name="T33" fmla="*/ 1694240 h 567"/>
                <a:gd name="T34" fmla="*/ 451171 w 401"/>
                <a:gd name="T35" fmla="*/ 1863271 h 567"/>
                <a:gd name="T36" fmla="*/ 474710 w 401"/>
                <a:gd name="T37" fmla="*/ 1729619 h 567"/>
                <a:gd name="T38" fmla="*/ 7846 w 401"/>
                <a:gd name="T39" fmla="*/ 365579 h 567"/>
                <a:gd name="T40" fmla="*/ 62772 w 401"/>
                <a:gd name="T41" fmla="*/ 373440 h 567"/>
                <a:gd name="T42" fmla="*/ 1161274 w 401"/>
                <a:gd name="T43" fmla="*/ 349855 h 567"/>
                <a:gd name="T44" fmla="*/ 1467286 w 401"/>
                <a:gd name="T45" fmla="*/ 715433 h 567"/>
                <a:gd name="T46" fmla="*/ 1373129 w 401"/>
                <a:gd name="T47" fmla="*/ 1002393 h 567"/>
                <a:gd name="T48" fmla="*/ 1192660 w 401"/>
                <a:gd name="T49" fmla="*/ 1136045 h 567"/>
                <a:gd name="T50" fmla="*/ 1137735 w 401"/>
                <a:gd name="T51" fmla="*/ 1238250 h 567"/>
                <a:gd name="T52" fmla="*/ 918035 w 401"/>
                <a:gd name="T53" fmla="*/ 1340455 h 567"/>
                <a:gd name="T54" fmla="*/ 808184 w 401"/>
                <a:gd name="T55" fmla="*/ 1588105 h 567"/>
                <a:gd name="T56" fmla="*/ 737566 w 401"/>
                <a:gd name="T57" fmla="*/ 1682448 h 567"/>
                <a:gd name="T58" fmla="*/ 698334 w 401"/>
                <a:gd name="T59" fmla="*/ 1886857 h 567"/>
                <a:gd name="T60" fmla="*/ 623793 w 401"/>
                <a:gd name="T61" fmla="*/ 2055888 h 567"/>
                <a:gd name="T62" fmla="*/ 568868 w 401"/>
                <a:gd name="T63" fmla="*/ 2083405 h 567"/>
                <a:gd name="T64" fmla="*/ 533559 w 401"/>
                <a:gd name="T65" fmla="*/ 2067681 h 567"/>
                <a:gd name="T66" fmla="*/ 498250 w 401"/>
                <a:gd name="T67" fmla="*/ 2055888 h 567"/>
                <a:gd name="T68" fmla="*/ 494326 w 401"/>
                <a:gd name="T69" fmla="*/ 2008717 h 567"/>
                <a:gd name="T70" fmla="*/ 478633 w 401"/>
                <a:gd name="T71" fmla="*/ 1969407 h 567"/>
                <a:gd name="T72" fmla="*/ 474710 w 401"/>
                <a:gd name="T73" fmla="*/ 1941890 h 567"/>
                <a:gd name="T74" fmla="*/ 443324 w 401"/>
                <a:gd name="T75" fmla="*/ 1902581 h 567"/>
                <a:gd name="T76" fmla="*/ 498250 w 401"/>
                <a:gd name="T77" fmla="*/ 1871133 h 567"/>
                <a:gd name="T78" fmla="*/ 486480 w 401"/>
                <a:gd name="T79" fmla="*/ 1831824 h 567"/>
                <a:gd name="T80" fmla="*/ 466864 w 401"/>
                <a:gd name="T81" fmla="*/ 1784652 h 567"/>
                <a:gd name="T82" fmla="*/ 502173 w 401"/>
                <a:gd name="T83" fmla="*/ 1780721 h 567"/>
                <a:gd name="T84" fmla="*/ 510019 w 401"/>
                <a:gd name="T85" fmla="*/ 1713895 h 567"/>
                <a:gd name="T86" fmla="*/ 533559 w 401"/>
                <a:gd name="T87" fmla="*/ 1651000 h 567"/>
                <a:gd name="T88" fmla="*/ 510019 w 401"/>
                <a:gd name="T89" fmla="*/ 1521279 h 567"/>
                <a:gd name="T90" fmla="*/ 564944 w 401"/>
                <a:gd name="T91" fmla="*/ 1171424 h 567"/>
                <a:gd name="T92" fmla="*/ 588484 w 401"/>
                <a:gd name="T93" fmla="*/ 872671 h 567"/>
                <a:gd name="T94" fmla="*/ 372706 w 401"/>
                <a:gd name="T95" fmla="*/ 621090 h 567"/>
                <a:gd name="T96" fmla="*/ 321704 w 401"/>
                <a:gd name="T97" fmla="*/ 420612 h 567"/>
                <a:gd name="T98" fmla="*/ 396246 w 401"/>
                <a:gd name="T99" fmla="*/ 255512 h 567"/>
                <a:gd name="T100" fmla="*/ 443324 w 401"/>
                <a:gd name="T101" fmla="*/ 74688 h 567"/>
                <a:gd name="T102" fmla="*/ 604177 w 401"/>
                <a:gd name="T103" fmla="*/ 23586 h 567"/>
                <a:gd name="T104" fmla="*/ 812107 w 401"/>
                <a:gd name="T105" fmla="*/ 70757 h 567"/>
                <a:gd name="T106" fmla="*/ 1110273 w 401"/>
                <a:gd name="T107" fmla="*/ 231926 h 567"/>
                <a:gd name="T108" fmla="*/ 1074963 w 401"/>
                <a:gd name="T109" fmla="*/ 393095 h 567"/>
                <a:gd name="T110" fmla="*/ 976883 w 401"/>
                <a:gd name="T111" fmla="*/ 416681 h 567"/>
                <a:gd name="T112" fmla="*/ 1098503 w 401"/>
                <a:gd name="T113" fmla="*/ 424543 h 567"/>
                <a:gd name="T114" fmla="*/ 1157351 w 401"/>
                <a:gd name="T115" fmla="*/ 404888 h 567"/>
                <a:gd name="T116" fmla="*/ 1224046 w 401"/>
                <a:gd name="T117" fmla="*/ 369510 h 567"/>
                <a:gd name="T118" fmla="*/ 1298587 w 401"/>
                <a:gd name="T119" fmla="*/ 444198 h 567"/>
                <a:gd name="T120" fmla="*/ 1526134 w 401"/>
                <a:gd name="T121" fmla="*/ 491369 h 567"/>
                <a:gd name="T122" fmla="*/ 580637 w 401"/>
                <a:gd name="T123" fmla="*/ 2146300 h 567"/>
                <a:gd name="T124" fmla="*/ 749336 w 401"/>
                <a:gd name="T125" fmla="*/ 2169886 h 567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401" h="567">
                  <a:moveTo>
                    <a:pt x="192" y="11"/>
                  </a:moveTo>
                  <a:cubicBezTo>
                    <a:pt x="192" y="10"/>
                    <a:pt x="194" y="11"/>
                    <a:pt x="195" y="11"/>
                  </a:cubicBezTo>
                  <a:cubicBezTo>
                    <a:pt x="195" y="11"/>
                    <a:pt x="195" y="9"/>
                    <a:pt x="196" y="10"/>
                  </a:cubicBezTo>
                  <a:cubicBezTo>
                    <a:pt x="197" y="11"/>
                    <a:pt x="196" y="11"/>
                    <a:pt x="196" y="12"/>
                  </a:cubicBezTo>
                  <a:cubicBezTo>
                    <a:pt x="196" y="12"/>
                    <a:pt x="194" y="12"/>
                    <a:pt x="194" y="12"/>
                  </a:cubicBezTo>
                  <a:cubicBezTo>
                    <a:pt x="194" y="12"/>
                    <a:pt x="194" y="11"/>
                    <a:pt x="194" y="11"/>
                  </a:cubicBezTo>
                  <a:cubicBezTo>
                    <a:pt x="193" y="12"/>
                    <a:pt x="192" y="11"/>
                    <a:pt x="192" y="11"/>
                  </a:cubicBezTo>
                  <a:close/>
                  <a:moveTo>
                    <a:pt x="383" y="537"/>
                  </a:moveTo>
                  <a:cubicBezTo>
                    <a:pt x="383" y="536"/>
                    <a:pt x="381" y="536"/>
                    <a:pt x="380" y="535"/>
                  </a:cubicBezTo>
                  <a:cubicBezTo>
                    <a:pt x="379" y="534"/>
                    <a:pt x="378" y="534"/>
                    <a:pt x="376" y="533"/>
                  </a:cubicBezTo>
                  <a:cubicBezTo>
                    <a:pt x="375" y="533"/>
                    <a:pt x="373" y="531"/>
                    <a:pt x="373" y="533"/>
                  </a:cubicBezTo>
                  <a:cubicBezTo>
                    <a:pt x="373" y="534"/>
                    <a:pt x="375" y="535"/>
                    <a:pt x="376" y="535"/>
                  </a:cubicBezTo>
                  <a:cubicBezTo>
                    <a:pt x="377" y="536"/>
                    <a:pt x="378" y="537"/>
                    <a:pt x="379" y="537"/>
                  </a:cubicBezTo>
                  <a:cubicBezTo>
                    <a:pt x="381" y="538"/>
                    <a:pt x="382" y="538"/>
                    <a:pt x="383" y="540"/>
                  </a:cubicBezTo>
                  <a:cubicBezTo>
                    <a:pt x="383" y="541"/>
                    <a:pt x="384" y="543"/>
                    <a:pt x="385" y="542"/>
                  </a:cubicBezTo>
                  <a:cubicBezTo>
                    <a:pt x="386" y="541"/>
                    <a:pt x="384" y="538"/>
                    <a:pt x="383" y="537"/>
                  </a:cubicBezTo>
                  <a:close/>
                  <a:moveTo>
                    <a:pt x="221" y="513"/>
                  </a:moveTo>
                  <a:cubicBezTo>
                    <a:pt x="221" y="513"/>
                    <a:pt x="221" y="513"/>
                    <a:pt x="221" y="513"/>
                  </a:cubicBezTo>
                  <a:cubicBezTo>
                    <a:pt x="221" y="513"/>
                    <a:pt x="221" y="513"/>
                    <a:pt x="221" y="513"/>
                  </a:cubicBezTo>
                  <a:close/>
                  <a:moveTo>
                    <a:pt x="220" y="512"/>
                  </a:moveTo>
                  <a:cubicBezTo>
                    <a:pt x="220" y="512"/>
                    <a:pt x="219" y="512"/>
                    <a:pt x="219" y="511"/>
                  </a:cubicBezTo>
                  <a:cubicBezTo>
                    <a:pt x="219" y="512"/>
                    <a:pt x="219" y="512"/>
                    <a:pt x="220" y="512"/>
                  </a:cubicBezTo>
                  <a:close/>
                  <a:moveTo>
                    <a:pt x="218" y="515"/>
                  </a:moveTo>
                  <a:cubicBezTo>
                    <a:pt x="218" y="515"/>
                    <a:pt x="218" y="515"/>
                    <a:pt x="218" y="515"/>
                  </a:cubicBezTo>
                  <a:cubicBezTo>
                    <a:pt x="218" y="515"/>
                    <a:pt x="218" y="515"/>
                    <a:pt x="218" y="515"/>
                  </a:cubicBezTo>
                  <a:close/>
                  <a:moveTo>
                    <a:pt x="218" y="512"/>
                  </a:moveTo>
                  <a:cubicBezTo>
                    <a:pt x="218" y="512"/>
                    <a:pt x="218" y="512"/>
                    <a:pt x="218" y="513"/>
                  </a:cubicBezTo>
                  <a:cubicBezTo>
                    <a:pt x="219" y="512"/>
                    <a:pt x="218" y="512"/>
                    <a:pt x="218" y="512"/>
                  </a:cubicBezTo>
                  <a:close/>
                  <a:moveTo>
                    <a:pt x="219" y="516"/>
                  </a:moveTo>
                  <a:cubicBezTo>
                    <a:pt x="219" y="516"/>
                    <a:pt x="219" y="515"/>
                    <a:pt x="218" y="515"/>
                  </a:cubicBezTo>
                  <a:cubicBezTo>
                    <a:pt x="219" y="516"/>
                    <a:pt x="219" y="516"/>
                    <a:pt x="219" y="516"/>
                  </a:cubicBezTo>
                  <a:cubicBezTo>
                    <a:pt x="219" y="516"/>
                    <a:pt x="219" y="516"/>
                    <a:pt x="219" y="516"/>
                  </a:cubicBezTo>
                  <a:close/>
                  <a:moveTo>
                    <a:pt x="225" y="513"/>
                  </a:moveTo>
                  <a:cubicBezTo>
                    <a:pt x="225" y="513"/>
                    <a:pt x="225" y="513"/>
                    <a:pt x="225" y="513"/>
                  </a:cubicBezTo>
                  <a:cubicBezTo>
                    <a:pt x="225" y="513"/>
                    <a:pt x="225" y="513"/>
                    <a:pt x="225" y="512"/>
                  </a:cubicBezTo>
                  <a:cubicBezTo>
                    <a:pt x="225" y="512"/>
                    <a:pt x="225" y="512"/>
                    <a:pt x="225" y="512"/>
                  </a:cubicBezTo>
                  <a:cubicBezTo>
                    <a:pt x="225" y="513"/>
                    <a:pt x="225" y="513"/>
                    <a:pt x="225" y="513"/>
                  </a:cubicBezTo>
                  <a:close/>
                  <a:moveTo>
                    <a:pt x="226" y="513"/>
                  </a:moveTo>
                  <a:cubicBezTo>
                    <a:pt x="225" y="513"/>
                    <a:pt x="225" y="512"/>
                    <a:pt x="225" y="512"/>
                  </a:cubicBezTo>
                  <a:cubicBezTo>
                    <a:pt x="225" y="513"/>
                    <a:pt x="226" y="513"/>
                    <a:pt x="226" y="513"/>
                  </a:cubicBezTo>
                  <a:close/>
                  <a:moveTo>
                    <a:pt x="226" y="512"/>
                  </a:moveTo>
                  <a:cubicBezTo>
                    <a:pt x="226" y="513"/>
                    <a:pt x="226" y="513"/>
                    <a:pt x="227" y="512"/>
                  </a:cubicBezTo>
                  <a:cubicBezTo>
                    <a:pt x="227" y="512"/>
                    <a:pt x="227" y="512"/>
                    <a:pt x="227" y="513"/>
                  </a:cubicBezTo>
                  <a:cubicBezTo>
                    <a:pt x="227" y="512"/>
                    <a:pt x="227" y="512"/>
                    <a:pt x="227" y="512"/>
                  </a:cubicBezTo>
                  <a:cubicBezTo>
                    <a:pt x="227" y="512"/>
                    <a:pt x="227" y="512"/>
                    <a:pt x="227" y="512"/>
                  </a:cubicBezTo>
                  <a:cubicBezTo>
                    <a:pt x="227" y="512"/>
                    <a:pt x="227" y="512"/>
                    <a:pt x="227" y="512"/>
                  </a:cubicBezTo>
                  <a:cubicBezTo>
                    <a:pt x="226" y="512"/>
                    <a:pt x="226" y="512"/>
                    <a:pt x="226" y="512"/>
                  </a:cubicBezTo>
                  <a:cubicBezTo>
                    <a:pt x="226" y="512"/>
                    <a:pt x="226" y="512"/>
                    <a:pt x="226" y="512"/>
                  </a:cubicBezTo>
                  <a:cubicBezTo>
                    <a:pt x="226" y="512"/>
                    <a:pt x="225" y="512"/>
                    <a:pt x="225" y="512"/>
                  </a:cubicBezTo>
                  <a:cubicBezTo>
                    <a:pt x="225" y="512"/>
                    <a:pt x="225" y="512"/>
                    <a:pt x="225" y="512"/>
                  </a:cubicBezTo>
                  <a:cubicBezTo>
                    <a:pt x="226" y="512"/>
                    <a:pt x="226" y="512"/>
                    <a:pt x="226" y="512"/>
                  </a:cubicBezTo>
                  <a:cubicBezTo>
                    <a:pt x="226" y="512"/>
                    <a:pt x="226" y="512"/>
                    <a:pt x="226" y="512"/>
                  </a:cubicBezTo>
                  <a:close/>
                  <a:moveTo>
                    <a:pt x="222" y="512"/>
                  </a:moveTo>
                  <a:cubicBezTo>
                    <a:pt x="222" y="513"/>
                    <a:pt x="221" y="513"/>
                    <a:pt x="221" y="513"/>
                  </a:cubicBezTo>
                  <a:cubicBezTo>
                    <a:pt x="221" y="513"/>
                    <a:pt x="222" y="513"/>
                    <a:pt x="222" y="513"/>
                  </a:cubicBezTo>
                  <a:cubicBezTo>
                    <a:pt x="222" y="513"/>
                    <a:pt x="222" y="513"/>
                    <a:pt x="222" y="513"/>
                  </a:cubicBezTo>
                  <a:cubicBezTo>
                    <a:pt x="223" y="513"/>
                    <a:pt x="223" y="513"/>
                    <a:pt x="223" y="512"/>
                  </a:cubicBezTo>
                  <a:cubicBezTo>
                    <a:pt x="223" y="512"/>
                    <a:pt x="223" y="512"/>
                    <a:pt x="223" y="512"/>
                  </a:cubicBezTo>
                  <a:cubicBezTo>
                    <a:pt x="223" y="512"/>
                    <a:pt x="222" y="512"/>
                    <a:pt x="222" y="512"/>
                  </a:cubicBezTo>
                  <a:cubicBezTo>
                    <a:pt x="222" y="512"/>
                    <a:pt x="222" y="512"/>
                    <a:pt x="221" y="512"/>
                  </a:cubicBezTo>
                  <a:cubicBezTo>
                    <a:pt x="221" y="512"/>
                    <a:pt x="221" y="512"/>
                    <a:pt x="221" y="512"/>
                  </a:cubicBezTo>
                  <a:cubicBezTo>
                    <a:pt x="221" y="512"/>
                    <a:pt x="221" y="512"/>
                    <a:pt x="222" y="512"/>
                  </a:cubicBezTo>
                  <a:cubicBezTo>
                    <a:pt x="222" y="512"/>
                    <a:pt x="222" y="513"/>
                    <a:pt x="222" y="513"/>
                  </a:cubicBezTo>
                  <a:cubicBezTo>
                    <a:pt x="222" y="513"/>
                    <a:pt x="222" y="513"/>
                    <a:pt x="222" y="513"/>
                  </a:cubicBezTo>
                  <a:cubicBezTo>
                    <a:pt x="222" y="513"/>
                    <a:pt x="222" y="513"/>
                    <a:pt x="222" y="512"/>
                  </a:cubicBezTo>
                  <a:close/>
                  <a:moveTo>
                    <a:pt x="224" y="512"/>
                  </a:moveTo>
                  <a:cubicBezTo>
                    <a:pt x="224" y="512"/>
                    <a:pt x="224" y="512"/>
                    <a:pt x="224" y="512"/>
                  </a:cubicBezTo>
                  <a:cubicBezTo>
                    <a:pt x="224" y="512"/>
                    <a:pt x="224" y="512"/>
                    <a:pt x="223" y="512"/>
                  </a:cubicBezTo>
                  <a:cubicBezTo>
                    <a:pt x="224" y="513"/>
                    <a:pt x="224" y="513"/>
                    <a:pt x="224" y="512"/>
                  </a:cubicBezTo>
                  <a:close/>
                  <a:moveTo>
                    <a:pt x="224" y="512"/>
                  </a:moveTo>
                  <a:cubicBezTo>
                    <a:pt x="224" y="511"/>
                    <a:pt x="224" y="511"/>
                    <a:pt x="224" y="511"/>
                  </a:cubicBezTo>
                  <a:cubicBezTo>
                    <a:pt x="224" y="511"/>
                    <a:pt x="224" y="512"/>
                    <a:pt x="224" y="512"/>
                  </a:cubicBezTo>
                  <a:close/>
                  <a:moveTo>
                    <a:pt x="217" y="520"/>
                  </a:moveTo>
                  <a:cubicBezTo>
                    <a:pt x="217" y="520"/>
                    <a:pt x="217" y="520"/>
                    <a:pt x="217" y="520"/>
                  </a:cubicBezTo>
                  <a:cubicBezTo>
                    <a:pt x="217" y="520"/>
                    <a:pt x="217" y="520"/>
                    <a:pt x="217" y="520"/>
                  </a:cubicBezTo>
                  <a:cubicBezTo>
                    <a:pt x="217" y="520"/>
                    <a:pt x="217" y="520"/>
                    <a:pt x="217" y="520"/>
                  </a:cubicBezTo>
                  <a:close/>
                  <a:moveTo>
                    <a:pt x="217" y="520"/>
                  </a:moveTo>
                  <a:cubicBezTo>
                    <a:pt x="217" y="519"/>
                    <a:pt x="217" y="519"/>
                    <a:pt x="217" y="519"/>
                  </a:cubicBezTo>
                  <a:cubicBezTo>
                    <a:pt x="217" y="519"/>
                    <a:pt x="217" y="519"/>
                    <a:pt x="217" y="519"/>
                  </a:cubicBezTo>
                  <a:cubicBezTo>
                    <a:pt x="217" y="518"/>
                    <a:pt x="217" y="518"/>
                    <a:pt x="217" y="518"/>
                  </a:cubicBezTo>
                  <a:cubicBezTo>
                    <a:pt x="216" y="518"/>
                    <a:pt x="216" y="518"/>
                    <a:pt x="216" y="519"/>
                  </a:cubicBezTo>
                  <a:cubicBezTo>
                    <a:pt x="216" y="518"/>
                    <a:pt x="216" y="518"/>
                    <a:pt x="217" y="518"/>
                  </a:cubicBezTo>
                  <a:cubicBezTo>
                    <a:pt x="217" y="518"/>
                    <a:pt x="217" y="517"/>
                    <a:pt x="216" y="517"/>
                  </a:cubicBezTo>
                  <a:cubicBezTo>
                    <a:pt x="216" y="518"/>
                    <a:pt x="216" y="518"/>
                    <a:pt x="216" y="518"/>
                  </a:cubicBezTo>
                  <a:cubicBezTo>
                    <a:pt x="216" y="518"/>
                    <a:pt x="216" y="518"/>
                    <a:pt x="216" y="518"/>
                  </a:cubicBezTo>
                  <a:cubicBezTo>
                    <a:pt x="216" y="518"/>
                    <a:pt x="215" y="518"/>
                    <a:pt x="215" y="518"/>
                  </a:cubicBezTo>
                  <a:cubicBezTo>
                    <a:pt x="216" y="519"/>
                    <a:pt x="216" y="519"/>
                    <a:pt x="216" y="519"/>
                  </a:cubicBezTo>
                  <a:cubicBezTo>
                    <a:pt x="216" y="519"/>
                    <a:pt x="216" y="519"/>
                    <a:pt x="216" y="519"/>
                  </a:cubicBezTo>
                  <a:cubicBezTo>
                    <a:pt x="216" y="519"/>
                    <a:pt x="216" y="519"/>
                    <a:pt x="216" y="519"/>
                  </a:cubicBezTo>
                  <a:cubicBezTo>
                    <a:pt x="216" y="520"/>
                    <a:pt x="216" y="520"/>
                    <a:pt x="217" y="520"/>
                  </a:cubicBezTo>
                  <a:close/>
                  <a:moveTo>
                    <a:pt x="215" y="516"/>
                  </a:moveTo>
                  <a:cubicBezTo>
                    <a:pt x="214" y="517"/>
                    <a:pt x="214" y="517"/>
                    <a:pt x="214" y="517"/>
                  </a:cubicBezTo>
                  <a:cubicBezTo>
                    <a:pt x="215" y="517"/>
                    <a:pt x="215" y="516"/>
                    <a:pt x="215" y="517"/>
                  </a:cubicBezTo>
                  <a:cubicBezTo>
                    <a:pt x="215" y="516"/>
                    <a:pt x="215" y="516"/>
                    <a:pt x="215" y="516"/>
                  </a:cubicBezTo>
                  <a:close/>
                  <a:moveTo>
                    <a:pt x="215" y="518"/>
                  </a:moveTo>
                  <a:cubicBezTo>
                    <a:pt x="214" y="518"/>
                    <a:pt x="214" y="518"/>
                    <a:pt x="214" y="518"/>
                  </a:cubicBezTo>
                  <a:cubicBezTo>
                    <a:pt x="214" y="518"/>
                    <a:pt x="214" y="518"/>
                    <a:pt x="214" y="518"/>
                  </a:cubicBezTo>
                  <a:cubicBezTo>
                    <a:pt x="214" y="518"/>
                    <a:pt x="215" y="518"/>
                    <a:pt x="215" y="518"/>
                  </a:cubicBezTo>
                  <a:cubicBezTo>
                    <a:pt x="215" y="518"/>
                    <a:pt x="215" y="518"/>
                    <a:pt x="215" y="518"/>
                  </a:cubicBezTo>
                  <a:cubicBezTo>
                    <a:pt x="214" y="518"/>
                    <a:pt x="215" y="518"/>
                    <a:pt x="215" y="518"/>
                  </a:cubicBezTo>
                  <a:close/>
                  <a:moveTo>
                    <a:pt x="215" y="509"/>
                  </a:moveTo>
                  <a:cubicBezTo>
                    <a:pt x="215" y="509"/>
                    <a:pt x="215" y="509"/>
                    <a:pt x="215" y="509"/>
                  </a:cubicBezTo>
                  <a:cubicBezTo>
                    <a:pt x="215" y="509"/>
                    <a:pt x="215" y="509"/>
                    <a:pt x="215" y="509"/>
                  </a:cubicBezTo>
                  <a:cubicBezTo>
                    <a:pt x="215" y="509"/>
                    <a:pt x="215" y="509"/>
                    <a:pt x="215" y="509"/>
                  </a:cubicBezTo>
                  <a:close/>
                  <a:moveTo>
                    <a:pt x="220" y="522"/>
                  </a:moveTo>
                  <a:cubicBezTo>
                    <a:pt x="220" y="522"/>
                    <a:pt x="220" y="522"/>
                    <a:pt x="220" y="522"/>
                  </a:cubicBezTo>
                  <a:cubicBezTo>
                    <a:pt x="220" y="522"/>
                    <a:pt x="220" y="522"/>
                    <a:pt x="220" y="522"/>
                  </a:cubicBezTo>
                  <a:close/>
                  <a:moveTo>
                    <a:pt x="225" y="518"/>
                  </a:moveTo>
                  <a:cubicBezTo>
                    <a:pt x="225" y="518"/>
                    <a:pt x="226" y="517"/>
                    <a:pt x="226" y="517"/>
                  </a:cubicBezTo>
                  <a:cubicBezTo>
                    <a:pt x="226" y="517"/>
                    <a:pt x="226" y="517"/>
                    <a:pt x="226" y="517"/>
                  </a:cubicBezTo>
                  <a:cubicBezTo>
                    <a:pt x="226" y="516"/>
                    <a:pt x="226" y="516"/>
                    <a:pt x="227" y="516"/>
                  </a:cubicBezTo>
                  <a:cubicBezTo>
                    <a:pt x="226" y="516"/>
                    <a:pt x="226" y="516"/>
                    <a:pt x="226" y="516"/>
                  </a:cubicBezTo>
                  <a:cubicBezTo>
                    <a:pt x="226" y="516"/>
                    <a:pt x="226" y="516"/>
                    <a:pt x="226" y="516"/>
                  </a:cubicBezTo>
                  <a:cubicBezTo>
                    <a:pt x="227" y="516"/>
                    <a:pt x="227" y="516"/>
                    <a:pt x="227" y="515"/>
                  </a:cubicBezTo>
                  <a:cubicBezTo>
                    <a:pt x="227" y="516"/>
                    <a:pt x="227" y="516"/>
                    <a:pt x="227" y="516"/>
                  </a:cubicBezTo>
                  <a:cubicBezTo>
                    <a:pt x="227" y="516"/>
                    <a:pt x="227" y="516"/>
                    <a:pt x="227" y="516"/>
                  </a:cubicBezTo>
                  <a:cubicBezTo>
                    <a:pt x="227" y="516"/>
                    <a:pt x="227" y="515"/>
                    <a:pt x="227" y="515"/>
                  </a:cubicBezTo>
                  <a:cubicBezTo>
                    <a:pt x="227" y="515"/>
                    <a:pt x="227" y="516"/>
                    <a:pt x="227" y="516"/>
                  </a:cubicBezTo>
                  <a:cubicBezTo>
                    <a:pt x="227" y="516"/>
                    <a:pt x="227" y="516"/>
                    <a:pt x="228" y="515"/>
                  </a:cubicBezTo>
                  <a:cubicBezTo>
                    <a:pt x="228" y="515"/>
                    <a:pt x="228" y="515"/>
                    <a:pt x="228" y="515"/>
                  </a:cubicBezTo>
                  <a:cubicBezTo>
                    <a:pt x="228" y="514"/>
                    <a:pt x="228" y="514"/>
                    <a:pt x="228" y="514"/>
                  </a:cubicBezTo>
                  <a:cubicBezTo>
                    <a:pt x="229" y="514"/>
                    <a:pt x="229" y="514"/>
                    <a:pt x="229" y="514"/>
                  </a:cubicBezTo>
                  <a:cubicBezTo>
                    <a:pt x="229" y="514"/>
                    <a:pt x="229" y="514"/>
                    <a:pt x="229" y="514"/>
                  </a:cubicBezTo>
                  <a:cubicBezTo>
                    <a:pt x="229" y="513"/>
                    <a:pt x="229" y="513"/>
                    <a:pt x="229" y="513"/>
                  </a:cubicBezTo>
                  <a:cubicBezTo>
                    <a:pt x="229" y="513"/>
                    <a:pt x="229" y="513"/>
                    <a:pt x="229" y="513"/>
                  </a:cubicBezTo>
                  <a:cubicBezTo>
                    <a:pt x="228" y="513"/>
                    <a:pt x="228" y="513"/>
                    <a:pt x="228" y="512"/>
                  </a:cubicBezTo>
                  <a:cubicBezTo>
                    <a:pt x="227" y="513"/>
                    <a:pt x="227" y="513"/>
                    <a:pt x="227" y="513"/>
                  </a:cubicBezTo>
                  <a:cubicBezTo>
                    <a:pt x="227" y="513"/>
                    <a:pt x="227" y="513"/>
                    <a:pt x="227" y="513"/>
                  </a:cubicBezTo>
                  <a:cubicBezTo>
                    <a:pt x="227" y="513"/>
                    <a:pt x="227" y="513"/>
                    <a:pt x="228" y="513"/>
                  </a:cubicBezTo>
                  <a:cubicBezTo>
                    <a:pt x="227" y="514"/>
                    <a:pt x="227" y="514"/>
                    <a:pt x="227" y="514"/>
                  </a:cubicBezTo>
                  <a:cubicBezTo>
                    <a:pt x="227" y="514"/>
                    <a:pt x="227" y="514"/>
                    <a:pt x="227" y="514"/>
                  </a:cubicBezTo>
                  <a:cubicBezTo>
                    <a:pt x="226" y="514"/>
                    <a:pt x="226" y="514"/>
                    <a:pt x="226" y="514"/>
                  </a:cubicBezTo>
                  <a:cubicBezTo>
                    <a:pt x="226" y="514"/>
                    <a:pt x="227" y="514"/>
                    <a:pt x="227" y="513"/>
                  </a:cubicBezTo>
                  <a:cubicBezTo>
                    <a:pt x="227" y="513"/>
                    <a:pt x="227" y="513"/>
                    <a:pt x="227" y="513"/>
                  </a:cubicBezTo>
                  <a:cubicBezTo>
                    <a:pt x="227" y="513"/>
                    <a:pt x="226" y="513"/>
                    <a:pt x="226" y="514"/>
                  </a:cubicBezTo>
                  <a:cubicBezTo>
                    <a:pt x="226" y="514"/>
                    <a:pt x="226" y="514"/>
                    <a:pt x="226" y="514"/>
                  </a:cubicBezTo>
                  <a:cubicBezTo>
                    <a:pt x="225" y="514"/>
                    <a:pt x="225" y="514"/>
                    <a:pt x="225" y="514"/>
                  </a:cubicBezTo>
                  <a:cubicBezTo>
                    <a:pt x="225" y="513"/>
                    <a:pt x="225" y="514"/>
                    <a:pt x="225" y="513"/>
                  </a:cubicBezTo>
                  <a:cubicBezTo>
                    <a:pt x="225" y="513"/>
                    <a:pt x="225" y="513"/>
                    <a:pt x="225" y="513"/>
                  </a:cubicBezTo>
                  <a:cubicBezTo>
                    <a:pt x="225" y="513"/>
                    <a:pt x="225" y="513"/>
                    <a:pt x="224" y="513"/>
                  </a:cubicBezTo>
                  <a:cubicBezTo>
                    <a:pt x="224" y="513"/>
                    <a:pt x="224" y="513"/>
                    <a:pt x="225" y="513"/>
                  </a:cubicBezTo>
                  <a:cubicBezTo>
                    <a:pt x="224" y="513"/>
                    <a:pt x="224" y="513"/>
                    <a:pt x="224" y="513"/>
                  </a:cubicBezTo>
                  <a:cubicBezTo>
                    <a:pt x="224" y="513"/>
                    <a:pt x="224" y="513"/>
                    <a:pt x="224" y="513"/>
                  </a:cubicBezTo>
                  <a:cubicBezTo>
                    <a:pt x="224" y="513"/>
                    <a:pt x="224" y="513"/>
                    <a:pt x="224" y="513"/>
                  </a:cubicBezTo>
                  <a:cubicBezTo>
                    <a:pt x="223" y="514"/>
                    <a:pt x="223" y="513"/>
                    <a:pt x="223" y="513"/>
                  </a:cubicBezTo>
                  <a:cubicBezTo>
                    <a:pt x="223" y="513"/>
                    <a:pt x="223" y="513"/>
                    <a:pt x="223" y="513"/>
                  </a:cubicBezTo>
                  <a:cubicBezTo>
                    <a:pt x="223" y="513"/>
                    <a:pt x="223" y="513"/>
                    <a:pt x="223" y="513"/>
                  </a:cubicBezTo>
                  <a:cubicBezTo>
                    <a:pt x="223" y="514"/>
                    <a:pt x="223" y="514"/>
                    <a:pt x="223" y="514"/>
                  </a:cubicBezTo>
                  <a:cubicBezTo>
                    <a:pt x="223" y="514"/>
                    <a:pt x="223" y="514"/>
                    <a:pt x="223" y="514"/>
                  </a:cubicBezTo>
                  <a:cubicBezTo>
                    <a:pt x="223" y="514"/>
                    <a:pt x="223" y="514"/>
                    <a:pt x="223" y="514"/>
                  </a:cubicBezTo>
                  <a:cubicBezTo>
                    <a:pt x="223" y="514"/>
                    <a:pt x="223" y="514"/>
                    <a:pt x="223" y="514"/>
                  </a:cubicBezTo>
                  <a:cubicBezTo>
                    <a:pt x="222" y="514"/>
                    <a:pt x="222" y="514"/>
                    <a:pt x="222" y="514"/>
                  </a:cubicBezTo>
                  <a:cubicBezTo>
                    <a:pt x="222" y="514"/>
                    <a:pt x="220" y="513"/>
                    <a:pt x="219" y="513"/>
                  </a:cubicBezTo>
                  <a:cubicBezTo>
                    <a:pt x="219" y="513"/>
                    <a:pt x="219" y="512"/>
                    <a:pt x="219" y="512"/>
                  </a:cubicBezTo>
                  <a:cubicBezTo>
                    <a:pt x="219" y="513"/>
                    <a:pt x="219" y="513"/>
                    <a:pt x="219" y="513"/>
                  </a:cubicBezTo>
                  <a:cubicBezTo>
                    <a:pt x="220" y="514"/>
                    <a:pt x="219" y="513"/>
                    <a:pt x="220" y="514"/>
                  </a:cubicBezTo>
                  <a:cubicBezTo>
                    <a:pt x="221" y="514"/>
                    <a:pt x="221" y="514"/>
                    <a:pt x="221" y="514"/>
                  </a:cubicBezTo>
                  <a:cubicBezTo>
                    <a:pt x="221" y="514"/>
                    <a:pt x="220" y="514"/>
                    <a:pt x="220" y="514"/>
                  </a:cubicBezTo>
                  <a:cubicBezTo>
                    <a:pt x="220" y="515"/>
                    <a:pt x="220" y="515"/>
                    <a:pt x="220" y="515"/>
                  </a:cubicBezTo>
                  <a:cubicBezTo>
                    <a:pt x="221" y="515"/>
                    <a:pt x="221" y="515"/>
                    <a:pt x="221" y="515"/>
                  </a:cubicBezTo>
                  <a:cubicBezTo>
                    <a:pt x="221" y="516"/>
                    <a:pt x="222" y="515"/>
                    <a:pt x="222" y="515"/>
                  </a:cubicBezTo>
                  <a:cubicBezTo>
                    <a:pt x="222" y="516"/>
                    <a:pt x="222" y="516"/>
                    <a:pt x="222" y="516"/>
                  </a:cubicBezTo>
                  <a:cubicBezTo>
                    <a:pt x="222" y="516"/>
                    <a:pt x="222" y="516"/>
                    <a:pt x="223" y="516"/>
                  </a:cubicBezTo>
                  <a:cubicBezTo>
                    <a:pt x="223" y="517"/>
                    <a:pt x="222" y="516"/>
                    <a:pt x="222" y="516"/>
                  </a:cubicBezTo>
                  <a:cubicBezTo>
                    <a:pt x="222" y="516"/>
                    <a:pt x="220" y="517"/>
                    <a:pt x="220" y="517"/>
                  </a:cubicBezTo>
                  <a:cubicBezTo>
                    <a:pt x="219" y="516"/>
                    <a:pt x="219" y="516"/>
                    <a:pt x="219" y="516"/>
                  </a:cubicBezTo>
                  <a:cubicBezTo>
                    <a:pt x="219" y="516"/>
                    <a:pt x="219" y="516"/>
                    <a:pt x="219" y="516"/>
                  </a:cubicBezTo>
                  <a:cubicBezTo>
                    <a:pt x="219" y="517"/>
                    <a:pt x="219" y="517"/>
                    <a:pt x="219" y="517"/>
                  </a:cubicBezTo>
                  <a:cubicBezTo>
                    <a:pt x="219" y="517"/>
                    <a:pt x="219" y="518"/>
                    <a:pt x="219" y="518"/>
                  </a:cubicBezTo>
                  <a:cubicBezTo>
                    <a:pt x="219" y="518"/>
                    <a:pt x="220" y="517"/>
                    <a:pt x="221" y="517"/>
                  </a:cubicBezTo>
                  <a:cubicBezTo>
                    <a:pt x="221" y="517"/>
                    <a:pt x="221" y="517"/>
                    <a:pt x="221" y="516"/>
                  </a:cubicBezTo>
                  <a:cubicBezTo>
                    <a:pt x="221" y="517"/>
                    <a:pt x="221" y="517"/>
                    <a:pt x="222" y="517"/>
                  </a:cubicBezTo>
                  <a:cubicBezTo>
                    <a:pt x="222" y="516"/>
                    <a:pt x="222" y="517"/>
                    <a:pt x="222" y="516"/>
                  </a:cubicBezTo>
                  <a:cubicBezTo>
                    <a:pt x="222" y="517"/>
                    <a:pt x="222" y="517"/>
                    <a:pt x="222" y="517"/>
                  </a:cubicBezTo>
                  <a:cubicBezTo>
                    <a:pt x="222" y="517"/>
                    <a:pt x="222" y="517"/>
                    <a:pt x="222" y="517"/>
                  </a:cubicBezTo>
                  <a:cubicBezTo>
                    <a:pt x="221" y="517"/>
                    <a:pt x="221" y="517"/>
                    <a:pt x="221" y="517"/>
                  </a:cubicBezTo>
                  <a:cubicBezTo>
                    <a:pt x="221" y="517"/>
                    <a:pt x="221" y="518"/>
                    <a:pt x="221" y="518"/>
                  </a:cubicBezTo>
                  <a:cubicBezTo>
                    <a:pt x="221" y="518"/>
                    <a:pt x="221" y="518"/>
                    <a:pt x="221" y="518"/>
                  </a:cubicBezTo>
                  <a:cubicBezTo>
                    <a:pt x="220" y="518"/>
                    <a:pt x="220" y="518"/>
                    <a:pt x="221" y="518"/>
                  </a:cubicBezTo>
                  <a:cubicBezTo>
                    <a:pt x="221" y="517"/>
                    <a:pt x="221" y="517"/>
                    <a:pt x="221" y="517"/>
                  </a:cubicBezTo>
                  <a:cubicBezTo>
                    <a:pt x="221" y="517"/>
                    <a:pt x="221" y="517"/>
                    <a:pt x="221" y="517"/>
                  </a:cubicBezTo>
                  <a:cubicBezTo>
                    <a:pt x="220" y="518"/>
                    <a:pt x="220" y="518"/>
                    <a:pt x="220" y="518"/>
                  </a:cubicBezTo>
                  <a:cubicBezTo>
                    <a:pt x="220" y="518"/>
                    <a:pt x="220" y="518"/>
                    <a:pt x="220" y="518"/>
                  </a:cubicBezTo>
                  <a:cubicBezTo>
                    <a:pt x="220" y="519"/>
                    <a:pt x="220" y="519"/>
                    <a:pt x="220" y="519"/>
                  </a:cubicBezTo>
                  <a:cubicBezTo>
                    <a:pt x="220" y="519"/>
                    <a:pt x="220" y="519"/>
                    <a:pt x="220" y="519"/>
                  </a:cubicBezTo>
                  <a:cubicBezTo>
                    <a:pt x="220" y="519"/>
                    <a:pt x="221" y="519"/>
                    <a:pt x="221" y="519"/>
                  </a:cubicBezTo>
                  <a:cubicBezTo>
                    <a:pt x="221" y="519"/>
                    <a:pt x="220" y="519"/>
                    <a:pt x="220" y="519"/>
                  </a:cubicBezTo>
                  <a:cubicBezTo>
                    <a:pt x="220" y="520"/>
                    <a:pt x="220" y="520"/>
                    <a:pt x="220" y="520"/>
                  </a:cubicBezTo>
                  <a:cubicBezTo>
                    <a:pt x="220" y="520"/>
                    <a:pt x="220" y="520"/>
                    <a:pt x="220" y="520"/>
                  </a:cubicBezTo>
                  <a:cubicBezTo>
                    <a:pt x="219" y="520"/>
                    <a:pt x="219" y="520"/>
                    <a:pt x="219" y="520"/>
                  </a:cubicBezTo>
                  <a:cubicBezTo>
                    <a:pt x="219" y="520"/>
                    <a:pt x="219" y="520"/>
                    <a:pt x="219" y="520"/>
                  </a:cubicBezTo>
                  <a:cubicBezTo>
                    <a:pt x="219" y="520"/>
                    <a:pt x="219" y="520"/>
                    <a:pt x="219" y="520"/>
                  </a:cubicBezTo>
                  <a:cubicBezTo>
                    <a:pt x="219" y="520"/>
                    <a:pt x="219" y="520"/>
                    <a:pt x="219" y="520"/>
                  </a:cubicBezTo>
                  <a:cubicBezTo>
                    <a:pt x="218" y="520"/>
                    <a:pt x="218" y="520"/>
                    <a:pt x="219" y="520"/>
                  </a:cubicBezTo>
                  <a:cubicBezTo>
                    <a:pt x="218" y="520"/>
                    <a:pt x="218" y="520"/>
                    <a:pt x="218" y="520"/>
                  </a:cubicBezTo>
                  <a:cubicBezTo>
                    <a:pt x="218" y="519"/>
                    <a:pt x="218" y="519"/>
                    <a:pt x="218" y="519"/>
                  </a:cubicBezTo>
                  <a:cubicBezTo>
                    <a:pt x="217" y="520"/>
                    <a:pt x="217" y="520"/>
                    <a:pt x="218" y="520"/>
                  </a:cubicBezTo>
                  <a:cubicBezTo>
                    <a:pt x="218" y="520"/>
                    <a:pt x="218" y="520"/>
                    <a:pt x="218" y="520"/>
                  </a:cubicBezTo>
                  <a:cubicBezTo>
                    <a:pt x="218" y="520"/>
                    <a:pt x="218" y="520"/>
                    <a:pt x="218" y="520"/>
                  </a:cubicBezTo>
                  <a:cubicBezTo>
                    <a:pt x="217" y="520"/>
                    <a:pt x="217" y="520"/>
                    <a:pt x="217" y="520"/>
                  </a:cubicBezTo>
                  <a:cubicBezTo>
                    <a:pt x="217" y="520"/>
                    <a:pt x="217" y="521"/>
                    <a:pt x="217" y="521"/>
                  </a:cubicBezTo>
                  <a:cubicBezTo>
                    <a:pt x="217" y="521"/>
                    <a:pt x="217" y="520"/>
                    <a:pt x="217" y="520"/>
                  </a:cubicBezTo>
                  <a:cubicBezTo>
                    <a:pt x="217" y="520"/>
                    <a:pt x="217" y="520"/>
                    <a:pt x="217" y="520"/>
                  </a:cubicBezTo>
                  <a:cubicBezTo>
                    <a:pt x="217" y="520"/>
                    <a:pt x="217" y="520"/>
                    <a:pt x="217" y="520"/>
                  </a:cubicBezTo>
                  <a:cubicBezTo>
                    <a:pt x="216" y="520"/>
                    <a:pt x="216" y="520"/>
                    <a:pt x="216" y="520"/>
                  </a:cubicBezTo>
                  <a:cubicBezTo>
                    <a:pt x="216" y="520"/>
                    <a:pt x="216" y="520"/>
                    <a:pt x="216" y="520"/>
                  </a:cubicBezTo>
                  <a:cubicBezTo>
                    <a:pt x="216" y="520"/>
                    <a:pt x="216" y="520"/>
                    <a:pt x="216" y="520"/>
                  </a:cubicBezTo>
                  <a:cubicBezTo>
                    <a:pt x="216" y="521"/>
                    <a:pt x="216" y="521"/>
                    <a:pt x="216" y="521"/>
                  </a:cubicBezTo>
                  <a:cubicBezTo>
                    <a:pt x="216" y="521"/>
                    <a:pt x="216" y="521"/>
                    <a:pt x="216" y="521"/>
                  </a:cubicBezTo>
                  <a:cubicBezTo>
                    <a:pt x="217" y="521"/>
                    <a:pt x="217" y="521"/>
                    <a:pt x="217" y="521"/>
                  </a:cubicBezTo>
                  <a:cubicBezTo>
                    <a:pt x="217" y="521"/>
                    <a:pt x="217" y="522"/>
                    <a:pt x="218" y="522"/>
                  </a:cubicBezTo>
                  <a:cubicBezTo>
                    <a:pt x="218" y="522"/>
                    <a:pt x="218" y="522"/>
                    <a:pt x="218" y="522"/>
                  </a:cubicBezTo>
                  <a:cubicBezTo>
                    <a:pt x="218" y="522"/>
                    <a:pt x="218" y="522"/>
                    <a:pt x="218" y="522"/>
                  </a:cubicBezTo>
                  <a:cubicBezTo>
                    <a:pt x="218" y="522"/>
                    <a:pt x="218" y="522"/>
                    <a:pt x="218" y="522"/>
                  </a:cubicBezTo>
                  <a:cubicBezTo>
                    <a:pt x="219" y="522"/>
                    <a:pt x="219" y="522"/>
                    <a:pt x="219" y="522"/>
                  </a:cubicBezTo>
                  <a:cubicBezTo>
                    <a:pt x="219" y="522"/>
                    <a:pt x="219" y="522"/>
                    <a:pt x="219" y="522"/>
                  </a:cubicBezTo>
                  <a:cubicBezTo>
                    <a:pt x="219" y="523"/>
                    <a:pt x="219" y="523"/>
                    <a:pt x="219" y="523"/>
                  </a:cubicBezTo>
                  <a:cubicBezTo>
                    <a:pt x="219" y="523"/>
                    <a:pt x="219" y="523"/>
                    <a:pt x="219" y="523"/>
                  </a:cubicBezTo>
                  <a:cubicBezTo>
                    <a:pt x="219" y="523"/>
                    <a:pt x="219" y="522"/>
                    <a:pt x="219" y="523"/>
                  </a:cubicBezTo>
                  <a:cubicBezTo>
                    <a:pt x="219" y="522"/>
                    <a:pt x="220" y="522"/>
                    <a:pt x="220" y="522"/>
                  </a:cubicBezTo>
                  <a:cubicBezTo>
                    <a:pt x="220" y="522"/>
                    <a:pt x="220" y="522"/>
                    <a:pt x="220" y="522"/>
                  </a:cubicBezTo>
                  <a:cubicBezTo>
                    <a:pt x="220" y="522"/>
                    <a:pt x="220" y="522"/>
                    <a:pt x="220" y="522"/>
                  </a:cubicBezTo>
                  <a:cubicBezTo>
                    <a:pt x="220" y="522"/>
                    <a:pt x="220" y="522"/>
                    <a:pt x="220" y="522"/>
                  </a:cubicBezTo>
                  <a:cubicBezTo>
                    <a:pt x="219" y="521"/>
                    <a:pt x="219" y="521"/>
                    <a:pt x="220" y="521"/>
                  </a:cubicBezTo>
                  <a:cubicBezTo>
                    <a:pt x="220" y="522"/>
                    <a:pt x="220" y="522"/>
                    <a:pt x="220" y="522"/>
                  </a:cubicBezTo>
                  <a:cubicBezTo>
                    <a:pt x="220" y="522"/>
                    <a:pt x="220" y="522"/>
                    <a:pt x="220" y="522"/>
                  </a:cubicBezTo>
                  <a:cubicBezTo>
                    <a:pt x="220" y="522"/>
                    <a:pt x="220" y="522"/>
                    <a:pt x="220" y="522"/>
                  </a:cubicBezTo>
                  <a:cubicBezTo>
                    <a:pt x="221" y="521"/>
                    <a:pt x="221" y="522"/>
                    <a:pt x="221" y="522"/>
                  </a:cubicBezTo>
                  <a:cubicBezTo>
                    <a:pt x="221" y="522"/>
                    <a:pt x="221" y="522"/>
                    <a:pt x="221" y="522"/>
                  </a:cubicBezTo>
                  <a:cubicBezTo>
                    <a:pt x="221" y="521"/>
                    <a:pt x="221" y="521"/>
                    <a:pt x="221" y="521"/>
                  </a:cubicBezTo>
                  <a:cubicBezTo>
                    <a:pt x="221" y="521"/>
                    <a:pt x="222" y="521"/>
                    <a:pt x="222" y="521"/>
                  </a:cubicBezTo>
                  <a:cubicBezTo>
                    <a:pt x="222" y="520"/>
                    <a:pt x="222" y="520"/>
                    <a:pt x="222" y="520"/>
                  </a:cubicBezTo>
                  <a:cubicBezTo>
                    <a:pt x="222" y="520"/>
                    <a:pt x="221" y="521"/>
                    <a:pt x="221" y="521"/>
                  </a:cubicBezTo>
                  <a:cubicBezTo>
                    <a:pt x="221" y="521"/>
                    <a:pt x="221" y="521"/>
                    <a:pt x="221" y="520"/>
                  </a:cubicBezTo>
                  <a:cubicBezTo>
                    <a:pt x="221" y="520"/>
                    <a:pt x="221" y="520"/>
                    <a:pt x="221" y="520"/>
                  </a:cubicBezTo>
                  <a:cubicBezTo>
                    <a:pt x="222" y="520"/>
                    <a:pt x="222" y="520"/>
                    <a:pt x="222" y="520"/>
                  </a:cubicBezTo>
                  <a:cubicBezTo>
                    <a:pt x="222" y="520"/>
                    <a:pt x="222" y="520"/>
                    <a:pt x="222" y="520"/>
                  </a:cubicBezTo>
                  <a:cubicBezTo>
                    <a:pt x="222" y="520"/>
                    <a:pt x="222" y="520"/>
                    <a:pt x="223" y="520"/>
                  </a:cubicBezTo>
                  <a:cubicBezTo>
                    <a:pt x="223" y="520"/>
                    <a:pt x="223" y="520"/>
                    <a:pt x="223" y="520"/>
                  </a:cubicBezTo>
                  <a:cubicBezTo>
                    <a:pt x="223" y="519"/>
                    <a:pt x="223" y="519"/>
                    <a:pt x="223" y="519"/>
                  </a:cubicBezTo>
                  <a:cubicBezTo>
                    <a:pt x="223" y="520"/>
                    <a:pt x="223" y="520"/>
                    <a:pt x="224" y="520"/>
                  </a:cubicBezTo>
                  <a:cubicBezTo>
                    <a:pt x="225" y="520"/>
                    <a:pt x="224" y="519"/>
                    <a:pt x="225" y="518"/>
                  </a:cubicBezTo>
                  <a:cubicBezTo>
                    <a:pt x="225" y="518"/>
                    <a:pt x="225" y="518"/>
                    <a:pt x="225" y="518"/>
                  </a:cubicBezTo>
                  <a:close/>
                  <a:moveTo>
                    <a:pt x="219" y="519"/>
                  </a:moveTo>
                  <a:cubicBezTo>
                    <a:pt x="219" y="519"/>
                    <a:pt x="219" y="519"/>
                    <a:pt x="219" y="519"/>
                  </a:cubicBezTo>
                  <a:cubicBezTo>
                    <a:pt x="220" y="519"/>
                    <a:pt x="220" y="519"/>
                    <a:pt x="220" y="519"/>
                  </a:cubicBezTo>
                  <a:cubicBezTo>
                    <a:pt x="219" y="519"/>
                    <a:pt x="219" y="519"/>
                    <a:pt x="219" y="519"/>
                  </a:cubicBezTo>
                  <a:close/>
                  <a:moveTo>
                    <a:pt x="217" y="510"/>
                  </a:moveTo>
                  <a:cubicBezTo>
                    <a:pt x="217" y="510"/>
                    <a:pt x="217" y="510"/>
                    <a:pt x="217" y="510"/>
                  </a:cubicBezTo>
                  <a:cubicBezTo>
                    <a:pt x="217" y="510"/>
                    <a:pt x="217" y="510"/>
                    <a:pt x="217" y="510"/>
                  </a:cubicBezTo>
                  <a:close/>
                  <a:moveTo>
                    <a:pt x="216" y="509"/>
                  </a:moveTo>
                  <a:cubicBezTo>
                    <a:pt x="216" y="509"/>
                    <a:pt x="216" y="509"/>
                    <a:pt x="216" y="509"/>
                  </a:cubicBezTo>
                  <a:cubicBezTo>
                    <a:pt x="216" y="509"/>
                    <a:pt x="216" y="509"/>
                    <a:pt x="215" y="509"/>
                  </a:cubicBezTo>
                  <a:cubicBezTo>
                    <a:pt x="216" y="510"/>
                    <a:pt x="216" y="509"/>
                    <a:pt x="216" y="510"/>
                  </a:cubicBezTo>
                  <a:cubicBezTo>
                    <a:pt x="216" y="509"/>
                    <a:pt x="216" y="509"/>
                    <a:pt x="216" y="509"/>
                  </a:cubicBezTo>
                  <a:close/>
                  <a:moveTo>
                    <a:pt x="234" y="519"/>
                  </a:moveTo>
                  <a:cubicBezTo>
                    <a:pt x="234" y="519"/>
                    <a:pt x="234" y="519"/>
                    <a:pt x="234" y="519"/>
                  </a:cubicBezTo>
                  <a:cubicBezTo>
                    <a:pt x="234" y="519"/>
                    <a:pt x="234" y="519"/>
                    <a:pt x="234" y="519"/>
                  </a:cubicBezTo>
                  <a:close/>
                  <a:moveTo>
                    <a:pt x="238" y="516"/>
                  </a:moveTo>
                  <a:cubicBezTo>
                    <a:pt x="238" y="516"/>
                    <a:pt x="238" y="516"/>
                    <a:pt x="238" y="516"/>
                  </a:cubicBezTo>
                  <a:cubicBezTo>
                    <a:pt x="238" y="516"/>
                    <a:pt x="238" y="516"/>
                    <a:pt x="238" y="516"/>
                  </a:cubicBezTo>
                  <a:cubicBezTo>
                    <a:pt x="238" y="516"/>
                    <a:pt x="238" y="516"/>
                    <a:pt x="238" y="516"/>
                  </a:cubicBezTo>
                  <a:cubicBezTo>
                    <a:pt x="238" y="516"/>
                    <a:pt x="238" y="516"/>
                    <a:pt x="238" y="516"/>
                  </a:cubicBezTo>
                  <a:cubicBezTo>
                    <a:pt x="238" y="516"/>
                    <a:pt x="239" y="516"/>
                    <a:pt x="239" y="516"/>
                  </a:cubicBezTo>
                  <a:cubicBezTo>
                    <a:pt x="239" y="515"/>
                    <a:pt x="239" y="515"/>
                    <a:pt x="238" y="515"/>
                  </a:cubicBezTo>
                  <a:cubicBezTo>
                    <a:pt x="238" y="515"/>
                    <a:pt x="238" y="515"/>
                    <a:pt x="237" y="515"/>
                  </a:cubicBezTo>
                  <a:cubicBezTo>
                    <a:pt x="237" y="515"/>
                    <a:pt x="237" y="515"/>
                    <a:pt x="237" y="515"/>
                  </a:cubicBezTo>
                  <a:cubicBezTo>
                    <a:pt x="236" y="515"/>
                    <a:pt x="236" y="515"/>
                    <a:pt x="236" y="515"/>
                  </a:cubicBezTo>
                  <a:cubicBezTo>
                    <a:pt x="237" y="515"/>
                    <a:pt x="237" y="515"/>
                    <a:pt x="237" y="515"/>
                  </a:cubicBezTo>
                  <a:cubicBezTo>
                    <a:pt x="237" y="514"/>
                    <a:pt x="237" y="514"/>
                    <a:pt x="237" y="514"/>
                  </a:cubicBezTo>
                  <a:cubicBezTo>
                    <a:pt x="237" y="515"/>
                    <a:pt x="238" y="515"/>
                    <a:pt x="238" y="515"/>
                  </a:cubicBezTo>
                  <a:cubicBezTo>
                    <a:pt x="238" y="515"/>
                    <a:pt x="238" y="515"/>
                    <a:pt x="238" y="515"/>
                  </a:cubicBezTo>
                  <a:cubicBezTo>
                    <a:pt x="238" y="515"/>
                    <a:pt x="238" y="515"/>
                    <a:pt x="238" y="515"/>
                  </a:cubicBezTo>
                  <a:cubicBezTo>
                    <a:pt x="239" y="514"/>
                    <a:pt x="238" y="514"/>
                    <a:pt x="238" y="514"/>
                  </a:cubicBezTo>
                  <a:cubicBezTo>
                    <a:pt x="238" y="514"/>
                    <a:pt x="238" y="514"/>
                    <a:pt x="238" y="514"/>
                  </a:cubicBezTo>
                  <a:cubicBezTo>
                    <a:pt x="238" y="515"/>
                    <a:pt x="239" y="514"/>
                    <a:pt x="239" y="514"/>
                  </a:cubicBezTo>
                  <a:cubicBezTo>
                    <a:pt x="239" y="514"/>
                    <a:pt x="238" y="514"/>
                    <a:pt x="238" y="514"/>
                  </a:cubicBezTo>
                  <a:cubicBezTo>
                    <a:pt x="238" y="514"/>
                    <a:pt x="238" y="513"/>
                    <a:pt x="238" y="513"/>
                  </a:cubicBezTo>
                  <a:cubicBezTo>
                    <a:pt x="238" y="513"/>
                    <a:pt x="238" y="513"/>
                    <a:pt x="238" y="513"/>
                  </a:cubicBezTo>
                  <a:cubicBezTo>
                    <a:pt x="236" y="513"/>
                    <a:pt x="236" y="513"/>
                    <a:pt x="236" y="513"/>
                  </a:cubicBezTo>
                  <a:cubicBezTo>
                    <a:pt x="236" y="513"/>
                    <a:pt x="236" y="513"/>
                    <a:pt x="235" y="513"/>
                  </a:cubicBezTo>
                  <a:cubicBezTo>
                    <a:pt x="235" y="513"/>
                    <a:pt x="235" y="514"/>
                    <a:pt x="235" y="514"/>
                  </a:cubicBezTo>
                  <a:cubicBezTo>
                    <a:pt x="235" y="514"/>
                    <a:pt x="235" y="514"/>
                    <a:pt x="235" y="514"/>
                  </a:cubicBezTo>
                  <a:cubicBezTo>
                    <a:pt x="235" y="515"/>
                    <a:pt x="236" y="515"/>
                    <a:pt x="236" y="515"/>
                  </a:cubicBezTo>
                  <a:cubicBezTo>
                    <a:pt x="236" y="515"/>
                    <a:pt x="236" y="515"/>
                    <a:pt x="236" y="515"/>
                  </a:cubicBezTo>
                  <a:cubicBezTo>
                    <a:pt x="236" y="515"/>
                    <a:pt x="236" y="515"/>
                    <a:pt x="236" y="515"/>
                  </a:cubicBezTo>
                  <a:cubicBezTo>
                    <a:pt x="236" y="515"/>
                    <a:pt x="236" y="516"/>
                    <a:pt x="236" y="516"/>
                  </a:cubicBezTo>
                  <a:cubicBezTo>
                    <a:pt x="235" y="515"/>
                    <a:pt x="235" y="515"/>
                    <a:pt x="235" y="515"/>
                  </a:cubicBezTo>
                  <a:cubicBezTo>
                    <a:pt x="234" y="515"/>
                    <a:pt x="234" y="515"/>
                    <a:pt x="234" y="515"/>
                  </a:cubicBezTo>
                  <a:cubicBezTo>
                    <a:pt x="234" y="514"/>
                    <a:pt x="234" y="514"/>
                    <a:pt x="234" y="514"/>
                  </a:cubicBezTo>
                  <a:cubicBezTo>
                    <a:pt x="234" y="514"/>
                    <a:pt x="234" y="514"/>
                    <a:pt x="234" y="514"/>
                  </a:cubicBezTo>
                  <a:cubicBezTo>
                    <a:pt x="233" y="513"/>
                    <a:pt x="234" y="513"/>
                    <a:pt x="234" y="513"/>
                  </a:cubicBezTo>
                  <a:cubicBezTo>
                    <a:pt x="234" y="513"/>
                    <a:pt x="234" y="513"/>
                    <a:pt x="234" y="513"/>
                  </a:cubicBezTo>
                  <a:cubicBezTo>
                    <a:pt x="234" y="513"/>
                    <a:pt x="234" y="513"/>
                    <a:pt x="234" y="513"/>
                  </a:cubicBezTo>
                  <a:cubicBezTo>
                    <a:pt x="234" y="513"/>
                    <a:pt x="234" y="513"/>
                    <a:pt x="234" y="513"/>
                  </a:cubicBezTo>
                  <a:cubicBezTo>
                    <a:pt x="234" y="514"/>
                    <a:pt x="234" y="514"/>
                    <a:pt x="235" y="514"/>
                  </a:cubicBezTo>
                  <a:cubicBezTo>
                    <a:pt x="235" y="514"/>
                    <a:pt x="235" y="514"/>
                    <a:pt x="235" y="514"/>
                  </a:cubicBezTo>
                  <a:cubicBezTo>
                    <a:pt x="235" y="513"/>
                    <a:pt x="235" y="513"/>
                    <a:pt x="235" y="512"/>
                  </a:cubicBezTo>
                  <a:cubicBezTo>
                    <a:pt x="234" y="512"/>
                    <a:pt x="234" y="512"/>
                    <a:pt x="234" y="512"/>
                  </a:cubicBezTo>
                  <a:cubicBezTo>
                    <a:pt x="234" y="512"/>
                    <a:pt x="234" y="512"/>
                    <a:pt x="234" y="512"/>
                  </a:cubicBezTo>
                  <a:cubicBezTo>
                    <a:pt x="234" y="512"/>
                    <a:pt x="233" y="512"/>
                    <a:pt x="233" y="512"/>
                  </a:cubicBezTo>
                  <a:cubicBezTo>
                    <a:pt x="233" y="512"/>
                    <a:pt x="233" y="512"/>
                    <a:pt x="233" y="512"/>
                  </a:cubicBezTo>
                  <a:cubicBezTo>
                    <a:pt x="233" y="513"/>
                    <a:pt x="233" y="512"/>
                    <a:pt x="233" y="512"/>
                  </a:cubicBezTo>
                  <a:cubicBezTo>
                    <a:pt x="233" y="512"/>
                    <a:pt x="233" y="513"/>
                    <a:pt x="233" y="513"/>
                  </a:cubicBezTo>
                  <a:cubicBezTo>
                    <a:pt x="233" y="513"/>
                    <a:pt x="233" y="513"/>
                    <a:pt x="233" y="513"/>
                  </a:cubicBezTo>
                  <a:cubicBezTo>
                    <a:pt x="233" y="512"/>
                    <a:pt x="233" y="512"/>
                    <a:pt x="233" y="512"/>
                  </a:cubicBezTo>
                  <a:cubicBezTo>
                    <a:pt x="232" y="512"/>
                    <a:pt x="232" y="512"/>
                    <a:pt x="232" y="512"/>
                  </a:cubicBezTo>
                  <a:cubicBezTo>
                    <a:pt x="231" y="512"/>
                    <a:pt x="231" y="512"/>
                    <a:pt x="231" y="512"/>
                  </a:cubicBezTo>
                  <a:cubicBezTo>
                    <a:pt x="231" y="511"/>
                    <a:pt x="231" y="511"/>
                    <a:pt x="231" y="511"/>
                  </a:cubicBezTo>
                  <a:cubicBezTo>
                    <a:pt x="231" y="512"/>
                    <a:pt x="231" y="512"/>
                    <a:pt x="231" y="512"/>
                  </a:cubicBezTo>
                  <a:cubicBezTo>
                    <a:pt x="231" y="512"/>
                    <a:pt x="231" y="512"/>
                    <a:pt x="231" y="513"/>
                  </a:cubicBezTo>
                  <a:cubicBezTo>
                    <a:pt x="231" y="513"/>
                    <a:pt x="231" y="513"/>
                    <a:pt x="231" y="513"/>
                  </a:cubicBezTo>
                  <a:cubicBezTo>
                    <a:pt x="231" y="513"/>
                    <a:pt x="230" y="513"/>
                    <a:pt x="230" y="513"/>
                  </a:cubicBezTo>
                  <a:cubicBezTo>
                    <a:pt x="231" y="513"/>
                    <a:pt x="231" y="513"/>
                    <a:pt x="231" y="514"/>
                  </a:cubicBezTo>
                  <a:cubicBezTo>
                    <a:pt x="230" y="513"/>
                    <a:pt x="230" y="513"/>
                    <a:pt x="230" y="513"/>
                  </a:cubicBezTo>
                  <a:cubicBezTo>
                    <a:pt x="230" y="513"/>
                    <a:pt x="229" y="514"/>
                    <a:pt x="229" y="514"/>
                  </a:cubicBezTo>
                  <a:cubicBezTo>
                    <a:pt x="230" y="514"/>
                    <a:pt x="230" y="514"/>
                    <a:pt x="231" y="514"/>
                  </a:cubicBezTo>
                  <a:cubicBezTo>
                    <a:pt x="231" y="514"/>
                    <a:pt x="230" y="514"/>
                    <a:pt x="230" y="514"/>
                  </a:cubicBezTo>
                  <a:cubicBezTo>
                    <a:pt x="230" y="514"/>
                    <a:pt x="230" y="514"/>
                    <a:pt x="230" y="515"/>
                  </a:cubicBezTo>
                  <a:cubicBezTo>
                    <a:pt x="230" y="515"/>
                    <a:pt x="230" y="515"/>
                    <a:pt x="230" y="515"/>
                  </a:cubicBezTo>
                  <a:cubicBezTo>
                    <a:pt x="230" y="515"/>
                    <a:pt x="230" y="514"/>
                    <a:pt x="230" y="514"/>
                  </a:cubicBezTo>
                  <a:cubicBezTo>
                    <a:pt x="229" y="515"/>
                    <a:pt x="229" y="515"/>
                    <a:pt x="229" y="515"/>
                  </a:cubicBezTo>
                  <a:cubicBezTo>
                    <a:pt x="229" y="515"/>
                    <a:pt x="230" y="516"/>
                    <a:pt x="230" y="516"/>
                  </a:cubicBezTo>
                  <a:cubicBezTo>
                    <a:pt x="230" y="516"/>
                    <a:pt x="230" y="516"/>
                    <a:pt x="230" y="516"/>
                  </a:cubicBezTo>
                  <a:cubicBezTo>
                    <a:pt x="230" y="516"/>
                    <a:pt x="230" y="516"/>
                    <a:pt x="230" y="516"/>
                  </a:cubicBezTo>
                  <a:cubicBezTo>
                    <a:pt x="230" y="516"/>
                    <a:pt x="230" y="516"/>
                    <a:pt x="230" y="516"/>
                  </a:cubicBezTo>
                  <a:cubicBezTo>
                    <a:pt x="230" y="517"/>
                    <a:pt x="230" y="517"/>
                    <a:pt x="230" y="517"/>
                  </a:cubicBezTo>
                  <a:cubicBezTo>
                    <a:pt x="230" y="517"/>
                    <a:pt x="230" y="517"/>
                    <a:pt x="231" y="517"/>
                  </a:cubicBezTo>
                  <a:cubicBezTo>
                    <a:pt x="231" y="517"/>
                    <a:pt x="231" y="517"/>
                    <a:pt x="231" y="517"/>
                  </a:cubicBezTo>
                  <a:cubicBezTo>
                    <a:pt x="230" y="518"/>
                    <a:pt x="230" y="518"/>
                    <a:pt x="230" y="518"/>
                  </a:cubicBezTo>
                  <a:cubicBezTo>
                    <a:pt x="230" y="517"/>
                    <a:pt x="230" y="517"/>
                    <a:pt x="230" y="517"/>
                  </a:cubicBezTo>
                  <a:cubicBezTo>
                    <a:pt x="230" y="517"/>
                    <a:pt x="230" y="517"/>
                    <a:pt x="230" y="517"/>
                  </a:cubicBezTo>
                  <a:cubicBezTo>
                    <a:pt x="230" y="517"/>
                    <a:pt x="230" y="517"/>
                    <a:pt x="230" y="516"/>
                  </a:cubicBezTo>
                  <a:cubicBezTo>
                    <a:pt x="229" y="517"/>
                    <a:pt x="229" y="517"/>
                    <a:pt x="229" y="517"/>
                  </a:cubicBezTo>
                  <a:cubicBezTo>
                    <a:pt x="229" y="517"/>
                    <a:pt x="229" y="517"/>
                    <a:pt x="229" y="517"/>
                  </a:cubicBezTo>
                  <a:cubicBezTo>
                    <a:pt x="229" y="517"/>
                    <a:pt x="229" y="517"/>
                    <a:pt x="229" y="517"/>
                  </a:cubicBezTo>
                  <a:cubicBezTo>
                    <a:pt x="228" y="518"/>
                    <a:pt x="228" y="518"/>
                    <a:pt x="228" y="518"/>
                  </a:cubicBezTo>
                  <a:cubicBezTo>
                    <a:pt x="228" y="518"/>
                    <a:pt x="228" y="518"/>
                    <a:pt x="228" y="518"/>
                  </a:cubicBezTo>
                  <a:cubicBezTo>
                    <a:pt x="227" y="518"/>
                    <a:pt x="227" y="518"/>
                    <a:pt x="227" y="518"/>
                  </a:cubicBezTo>
                  <a:cubicBezTo>
                    <a:pt x="227" y="518"/>
                    <a:pt x="227" y="518"/>
                    <a:pt x="227" y="518"/>
                  </a:cubicBezTo>
                  <a:cubicBezTo>
                    <a:pt x="227" y="519"/>
                    <a:pt x="227" y="519"/>
                    <a:pt x="227" y="519"/>
                  </a:cubicBezTo>
                  <a:cubicBezTo>
                    <a:pt x="227" y="519"/>
                    <a:pt x="227" y="519"/>
                    <a:pt x="227" y="519"/>
                  </a:cubicBezTo>
                  <a:cubicBezTo>
                    <a:pt x="227" y="519"/>
                    <a:pt x="227" y="519"/>
                    <a:pt x="227" y="519"/>
                  </a:cubicBezTo>
                  <a:cubicBezTo>
                    <a:pt x="227" y="519"/>
                    <a:pt x="227" y="519"/>
                    <a:pt x="227" y="519"/>
                  </a:cubicBezTo>
                  <a:cubicBezTo>
                    <a:pt x="227" y="519"/>
                    <a:pt x="226" y="519"/>
                    <a:pt x="226" y="519"/>
                  </a:cubicBezTo>
                  <a:cubicBezTo>
                    <a:pt x="226" y="519"/>
                    <a:pt x="226" y="519"/>
                    <a:pt x="226" y="519"/>
                  </a:cubicBezTo>
                  <a:cubicBezTo>
                    <a:pt x="226" y="519"/>
                    <a:pt x="226" y="519"/>
                    <a:pt x="226" y="519"/>
                  </a:cubicBezTo>
                  <a:cubicBezTo>
                    <a:pt x="227" y="520"/>
                    <a:pt x="227" y="520"/>
                    <a:pt x="226" y="520"/>
                  </a:cubicBezTo>
                  <a:cubicBezTo>
                    <a:pt x="226" y="520"/>
                    <a:pt x="226" y="520"/>
                    <a:pt x="226" y="520"/>
                  </a:cubicBezTo>
                  <a:cubicBezTo>
                    <a:pt x="226" y="520"/>
                    <a:pt x="226" y="520"/>
                    <a:pt x="227" y="520"/>
                  </a:cubicBezTo>
                  <a:cubicBezTo>
                    <a:pt x="226" y="520"/>
                    <a:pt x="226" y="520"/>
                    <a:pt x="226" y="520"/>
                  </a:cubicBezTo>
                  <a:cubicBezTo>
                    <a:pt x="226" y="520"/>
                    <a:pt x="226" y="520"/>
                    <a:pt x="226" y="520"/>
                  </a:cubicBezTo>
                  <a:cubicBezTo>
                    <a:pt x="226" y="520"/>
                    <a:pt x="226" y="520"/>
                    <a:pt x="226" y="520"/>
                  </a:cubicBezTo>
                  <a:cubicBezTo>
                    <a:pt x="226" y="521"/>
                    <a:pt x="226" y="521"/>
                    <a:pt x="226" y="522"/>
                  </a:cubicBezTo>
                  <a:cubicBezTo>
                    <a:pt x="226" y="522"/>
                    <a:pt x="226" y="522"/>
                    <a:pt x="226" y="522"/>
                  </a:cubicBezTo>
                  <a:cubicBezTo>
                    <a:pt x="226" y="522"/>
                    <a:pt x="226" y="522"/>
                    <a:pt x="226" y="522"/>
                  </a:cubicBezTo>
                  <a:cubicBezTo>
                    <a:pt x="226" y="522"/>
                    <a:pt x="226" y="522"/>
                    <a:pt x="226" y="522"/>
                  </a:cubicBezTo>
                  <a:cubicBezTo>
                    <a:pt x="227" y="523"/>
                    <a:pt x="227" y="523"/>
                    <a:pt x="227" y="523"/>
                  </a:cubicBezTo>
                  <a:cubicBezTo>
                    <a:pt x="228" y="524"/>
                    <a:pt x="228" y="524"/>
                    <a:pt x="228" y="524"/>
                  </a:cubicBezTo>
                  <a:cubicBezTo>
                    <a:pt x="228" y="524"/>
                    <a:pt x="228" y="524"/>
                    <a:pt x="228" y="524"/>
                  </a:cubicBezTo>
                  <a:cubicBezTo>
                    <a:pt x="228" y="524"/>
                    <a:pt x="228" y="524"/>
                    <a:pt x="228" y="523"/>
                  </a:cubicBezTo>
                  <a:cubicBezTo>
                    <a:pt x="228" y="523"/>
                    <a:pt x="228" y="523"/>
                    <a:pt x="228" y="523"/>
                  </a:cubicBezTo>
                  <a:cubicBezTo>
                    <a:pt x="228" y="523"/>
                    <a:pt x="228" y="523"/>
                    <a:pt x="228" y="523"/>
                  </a:cubicBezTo>
                  <a:cubicBezTo>
                    <a:pt x="228" y="522"/>
                    <a:pt x="228" y="522"/>
                    <a:pt x="228" y="522"/>
                  </a:cubicBezTo>
                  <a:cubicBezTo>
                    <a:pt x="228" y="522"/>
                    <a:pt x="227" y="522"/>
                    <a:pt x="227" y="523"/>
                  </a:cubicBezTo>
                  <a:cubicBezTo>
                    <a:pt x="227" y="522"/>
                    <a:pt x="227" y="522"/>
                    <a:pt x="227" y="522"/>
                  </a:cubicBezTo>
                  <a:cubicBezTo>
                    <a:pt x="227" y="522"/>
                    <a:pt x="227" y="522"/>
                    <a:pt x="227" y="522"/>
                  </a:cubicBezTo>
                  <a:cubicBezTo>
                    <a:pt x="227" y="522"/>
                    <a:pt x="227" y="522"/>
                    <a:pt x="227" y="522"/>
                  </a:cubicBezTo>
                  <a:cubicBezTo>
                    <a:pt x="227" y="522"/>
                    <a:pt x="227" y="522"/>
                    <a:pt x="227" y="522"/>
                  </a:cubicBezTo>
                  <a:cubicBezTo>
                    <a:pt x="227" y="521"/>
                    <a:pt x="227" y="521"/>
                    <a:pt x="227" y="521"/>
                  </a:cubicBezTo>
                  <a:cubicBezTo>
                    <a:pt x="228" y="522"/>
                    <a:pt x="228" y="521"/>
                    <a:pt x="228" y="521"/>
                  </a:cubicBezTo>
                  <a:cubicBezTo>
                    <a:pt x="228" y="522"/>
                    <a:pt x="228" y="522"/>
                    <a:pt x="228" y="522"/>
                  </a:cubicBezTo>
                  <a:cubicBezTo>
                    <a:pt x="228" y="522"/>
                    <a:pt x="228" y="522"/>
                    <a:pt x="228" y="522"/>
                  </a:cubicBezTo>
                  <a:cubicBezTo>
                    <a:pt x="229" y="522"/>
                    <a:pt x="229" y="522"/>
                    <a:pt x="229" y="522"/>
                  </a:cubicBezTo>
                  <a:cubicBezTo>
                    <a:pt x="229" y="522"/>
                    <a:pt x="229" y="522"/>
                    <a:pt x="229" y="522"/>
                  </a:cubicBezTo>
                  <a:cubicBezTo>
                    <a:pt x="229" y="522"/>
                    <a:pt x="230" y="522"/>
                    <a:pt x="230" y="523"/>
                  </a:cubicBezTo>
                  <a:cubicBezTo>
                    <a:pt x="230" y="523"/>
                    <a:pt x="230" y="523"/>
                    <a:pt x="230" y="523"/>
                  </a:cubicBezTo>
                  <a:cubicBezTo>
                    <a:pt x="230" y="523"/>
                    <a:pt x="230" y="523"/>
                    <a:pt x="230" y="522"/>
                  </a:cubicBezTo>
                  <a:cubicBezTo>
                    <a:pt x="230" y="522"/>
                    <a:pt x="230" y="522"/>
                    <a:pt x="230" y="522"/>
                  </a:cubicBezTo>
                  <a:cubicBezTo>
                    <a:pt x="230" y="522"/>
                    <a:pt x="230" y="521"/>
                    <a:pt x="230" y="521"/>
                  </a:cubicBezTo>
                  <a:cubicBezTo>
                    <a:pt x="230" y="522"/>
                    <a:pt x="230" y="522"/>
                    <a:pt x="230" y="522"/>
                  </a:cubicBezTo>
                  <a:cubicBezTo>
                    <a:pt x="229" y="522"/>
                    <a:pt x="229" y="522"/>
                    <a:pt x="229" y="522"/>
                  </a:cubicBezTo>
                  <a:cubicBezTo>
                    <a:pt x="229" y="521"/>
                    <a:pt x="229" y="521"/>
                    <a:pt x="229" y="521"/>
                  </a:cubicBezTo>
                  <a:cubicBezTo>
                    <a:pt x="230" y="521"/>
                    <a:pt x="230" y="521"/>
                    <a:pt x="230" y="521"/>
                  </a:cubicBezTo>
                  <a:cubicBezTo>
                    <a:pt x="229" y="521"/>
                    <a:pt x="229" y="521"/>
                    <a:pt x="229" y="521"/>
                  </a:cubicBezTo>
                  <a:cubicBezTo>
                    <a:pt x="229" y="521"/>
                    <a:pt x="229" y="521"/>
                    <a:pt x="229" y="521"/>
                  </a:cubicBezTo>
                  <a:cubicBezTo>
                    <a:pt x="229" y="520"/>
                    <a:pt x="229" y="521"/>
                    <a:pt x="229" y="521"/>
                  </a:cubicBezTo>
                  <a:cubicBezTo>
                    <a:pt x="229" y="520"/>
                    <a:pt x="229" y="520"/>
                    <a:pt x="229" y="520"/>
                  </a:cubicBezTo>
                  <a:cubicBezTo>
                    <a:pt x="229" y="520"/>
                    <a:pt x="229" y="520"/>
                    <a:pt x="229" y="520"/>
                  </a:cubicBezTo>
                  <a:cubicBezTo>
                    <a:pt x="229" y="520"/>
                    <a:pt x="229" y="520"/>
                    <a:pt x="230" y="520"/>
                  </a:cubicBezTo>
                  <a:cubicBezTo>
                    <a:pt x="230" y="520"/>
                    <a:pt x="230" y="520"/>
                    <a:pt x="230" y="520"/>
                  </a:cubicBezTo>
                  <a:cubicBezTo>
                    <a:pt x="230" y="520"/>
                    <a:pt x="230" y="520"/>
                    <a:pt x="230" y="520"/>
                  </a:cubicBezTo>
                  <a:cubicBezTo>
                    <a:pt x="230" y="521"/>
                    <a:pt x="230" y="521"/>
                    <a:pt x="230" y="521"/>
                  </a:cubicBezTo>
                  <a:cubicBezTo>
                    <a:pt x="231" y="521"/>
                    <a:pt x="231" y="521"/>
                    <a:pt x="231" y="521"/>
                  </a:cubicBezTo>
                  <a:cubicBezTo>
                    <a:pt x="231" y="521"/>
                    <a:pt x="231" y="521"/>
                    <a:pt x="231" y="521"/>
                  </a:cubicBezTo>
                  <a:cubicBezTo>
                    <a:pt x="231" y="520"/>
                    <a:pt x="231" y="520"/>
                    <a:pt x="231" y="520"/>
                  </a:cubicBezTo>
                  <a:cubicBezTo>
                    <a:pt x="232" y="520"/>
                    <a:pt x="232" y="520"/>
                    <a:pt x="232" y="520"/>
                  </a:cubicBezTo>
                  <a:cubicBezTo>
                    <a:pt x="232" y="520"/>
                    <a:pt x="232" y="521"/>
                    <a:pt x="232" y="521"/>
                  </a:cubicBezTo>
                  <a:cubicBezTo>
                    <a:pt x="233" y="521"/>
                    <a:pt x="233" y="521"/>
                    <a:pt x="233" y="521"/>
                  </a:cubicBezTo>
                  <a:cubicBezTo>
                    <a:pt x="233" y="521"/>
                    <a:pt x="233" y="521"/>
                    <a:pt x="233" y="521"/>
                  </a:cubicBezTo>
                  <a:cubicBezTo>
                    <a:pt x="233" y="520"/>
                    <a:pt x="233" y="520"/>
                    <a:pt x="233" y="520"/>
                  </a:cubicBezTo>
                  <a:cubicBezTo>
                    <a:pt x="233" y="520"/>
                    <a:pt x="233" y="520"/>
                    <a:pt x="233" y="520"/>
                  </a:cubicBezTo>
                  <a:cubicBezTo>
                    <a:pt x="233" y="520"/>
                    <a:pt x="233" y="520"/>
                    <a:pt x="233" y="520"/>
                  </a:cubicBezTo>
                  <a:cubicBezTo>
                    <a:pt x="232" y="519"/>
                    <a:pt x="232" y="519"/>
                    <a:pt x="232" y="519"/>
                  </a:cubicBezTo>
                  <a:cubicBezTo>
                    <a:pt x="232" y="519"/>
                    <a:pt x="232" y="519"/>
                    <a:pt x="231" y="519"/>
                  </a:cubicBezTo>
                  <a:cubicBezTo>
                    <a:pt x="232" y="519"/>
                    <a:pt x="232" y="519"/>
                    <a:pt x="232" y="519"/>
                  </a:cubicBezTo>
                  <a:cubicBezTo>
                    <a:pt x="232" y="519"/>
                    <a:pt x="231" y="518"/>
                    <a:pt x="231" y="518"/>
                  </a:cubicBezTo>
                  <a:cubicBezTo>
                    <a:pt x="230" y="517"/>
                    <a:pt x="231" y="518"/>
                    <a:pt x="231" y="518"/>
                  </a:cubicBezTo>
                  <a:cubicBezTo>
                    <a:pt x="231" y="518"/>
                    <a:pt x="231" y="518"/>
                    <a:pt x="231" y="518"/>
                  </a:cubicBezTo>
                  <a:cubicBezTo>
                    <a:pt x="232" y="518"/>
                    <a:pt x="232" y="518"/>
                    <a:pt x="232" y="518"/>
                  </a:cubicBezTo>
                  <a:cubicBezTo>
                    <a:pt x="232" y="519"/>
                    <a:pt x="232" y="519"/>
                    <a:pt x="232" y="519"/>
                  </a:cubicBezTo>
                  <a:cubicBezTo>
                    <a:pt x="232" y="519"/>
                    <a:pt x="232" y="519"/>
                    <a:pt x="233" y="519"/>
                  </a:cubicBezTo>
                  <a:cubicBezTo>
                    <a:pt x="233" y="519"/>
                    <a:pt x="233" y="519"/>
                    <a:pt x="233" y="519"/>
                  </a:cubicBezTo>
                  <a:cubicBezTo>
                    <a:pt x="233" y="519"/>
                    <a:pt x="233" y="519"/>
                    <a:pt x="233" y="519"/>
                  </a:cubicBezTo>
                  <a:cubicBezTo>
                    <a:pt x="233" y="519"/>
                    <a:pt x="233" y="519"/>
                    <a:pt x="233" y="519"/>
                  </a:cubicBezTo>
                  <a:cubicBezTo>
                    <a:pt x="234" y="519"/>
                    <a:pt x="234" y="519"/>
                    <a:pt x="234" y="519"/>
                  </a:cubicBezTo>
                  <a:cubicBezTo>
                    <a:pt x="234" y="519"/>
                    <a:pt x="234" y="519"/>
                    <a:pt x="234" y="519"/>
                  </a:cubicBezTo>
                  <a:cubicBezTo>
                    <a:pt x="235" y="519"/>
                    <a:pt x="235" y="519"/>
                    <a:pt x="235" y="519"/>
                  </a:cubicBezTo>
                  <a:cubicBezTo>
                    <a:pt x="235" y="519"/>
                    <a:pt x="235" y="519"/>
                    <a:pt x="235" y="519"/>
                  </a:cubicBezTo>
                  <a:cubicBezTo>
                    <a:pt x="235" y="518"/>
                    <a:pt x="235" y="518"/>
                    <a:pt x="235" y="518"/>
                  </a:cubicBezTo>
                  <a:cubicBezTo>
                    <a:pt x="236" y="518"/>
                    <a:pt x="236" y="518"/>
                    <a:pt x="236" y="518"/>
                  </a:cubicBezTo>
                  <a:cubicBezTo>
                    <a:pt x="236" y="518"/>
                    <a:pt x="236" y="518"/>
                    <a:pt x="236" y="518"/>
                  </a:cubicBezTo>
                  <a:cubicBezTo>
                    <a:pt x="236" y="518"/>
                    <a:pt x="236" y="518"/>
                    <a:pt x="236" y="518"/>
                  </a:cubicBezTo>
                  <a:cubicBezTo>
                    <a:pt x="236" y="518"/>
                    <a:pt x="236" y="518"/>
                    <a:pt x="235" y="518"/>
                  </a:cubicBezTo>
                  <a:cubicBezTo>
                    <a:pt x="236" y="517"/>
                    <a:pt x="236" y="518"/>
                    <a:pt x="236" y="518"/>
                  </a:cubicBezTo>
                  <a:cubicBezTo>
                    <a:pt x="236" y="517"/>
                    <a:pt x="236" y="517"/>
                    <a:pt x="236" y="517"/>
                  </a:cubicBezTo>
                  <a:cubicBezTo>
                    <a:pt x="235" y="517"/>
                    <a:pt x="235" y="517"/>
                    <a:pt x="235" y="517"/>
                  </a:cubicBezTo>
                  <a:cubicBezTo>
                    <a:pt x="235" y="517"/>
                    <a:pt x="236" y="517"/>
                    <a:pt x="236" y="517"/>
                  </a:cubicBezTo>
                  <a:cubicBezTo>
                    <a:pt x="236" y="517"/>
                    <a:pt x="237" y="517"/>
                    <a:pt x="237" y="517"/>
                  </a:cubicBezTo>
                  <a:cubicBezTo>
                    <a:pt x="237" y="517"/>
                    <a:pt x="237" y="517"/>
                    <a:pt x="237" y="517"/>
                  </a:cubicBezTo>
                  <a:cubicBezTo>
                    <a:pt x="238" y="517"/>
                    <a:pt x="238" y="517"/>
                    <a:pt x="238" y="517"/>
                  </a:cubicBezTo>
                  <a:cubicBezTo>
                    <a:pt x="238" y="517"/>
                    <a:pt x="238" y="517"/>
                    <a:pt x="238" y="517"/>
                  </a:cubicBezTo>
                  <a:cubicBezTo>
                    <a:pt x="238" y="517"/>
                    <a:pt x="238" y="517"/>
                    <a:pt x="238" y="517"/>
                  </a:cubicBezTo>
                  <a:cubicBezTo>
                    <a:pt x="238" y="517"/>
                    <a:pt x="238" y="517"/>
                    <a:pt x="239" y="517"/>
                  </a:cubicBezTo>
                  <a:cubicBezTo>
                    <a:pt x="239" y="517"/>
                    <a:pt x="239" y="516"/>
                    <a:pt x="239" y="516"/>
                  </a:cubicBezTo>
                  <a:cubicBezTo>
                    <a:pt x="239" y="516"/>
                    <a:pt x="239" y="516"/>
                    <a:pt x="239" y="516"/>
                  </a:cubicBezTo>
                  <a:cubicBezTo>
                    <a:pt x="239" y="516"/>
                    <a:pt x="239" y="516"/>
                    <a:pt x="239" y="516"/>
                  </a:cubicBezTo>
                  <a:cubicBezTo>
                    <a:pt x="239" y="516"/>
                    <a:pt x="238" y="516"/>
                    <a:pt x="238" y="516"/>
                  </a:cubicBezTo>
                  <a:close/>
                  <a:moveTo>
                    <a:pt x="234" y="520"/>
                  </a:moveTo>
                  <a:cubicBezTo>
                    <a:pt x="234" y="520"/>
                    <a:pt x="234" y="520"/>
                    <a:pt x="234" y="520"/>
                  </a:cubicBezTo>
                  <a:cubicBezTo>
                    <a:pt x="234" y="520"/>
                    <a:pt x="234" y="520"/>
                    <a:pt x="234" y="520"/>
                  </a:cubicBezTo>
                  <a:cubicBezTo>
                    <a:pt x="234" y="521"/>
                    <a:pt x="234" y="521"/>
                    <a:pt x="234" y="521"/>
                  </a:cubicBezTo>
                  <a:cubicBezTo>
                    <a:pt x="235" y="520"/>
                    <a:pt x="234" y="520"/>
                    <a:pt x="234" y="520"/>
                  </a:cubicBezTo>
                  <a:close/>
                  <a:moveTo>
                    <a:pt x="237" y="515"/>
                  </a:moveTo>
                  <a:cubicBezTo>
                    <a:pt x="237" y="515"/>
                    <a:pt x="237" y="515"/>
                    <a:pt x="237" y="515"/>
                  </a:cubicBezTo>
                  <a:cubicBezTo>
                    <a:pt x="237" y="515"/>
                    <a:pt x="237" y="515"/>
                    <a:pt x="237" y="515"/>
                  </a:cubicBezTo>
                  <a:close/>
                  <a:moveTo>
                    <a:pt x="226" y="518"/>
                  </a:moveTo>
                  <a:cubicBezTo>
                    <a:pt x="226" y="518"/>
                    <a:pt x="226" y="518"/>
                    <a:pt x="226" y="518"/>
                  </a:cubicBezTo>
                  <a:cubicBezTo>
                    <a:pt x="226" y="517"/>
                    <a:pt x="226" y="517"/>
                    <a:pt x="227" y="517"/>
                  </a:cubicBezTo>
                  <a:cubicBezTo>
                    <a:pt x="226" y="517"/>
                    <a:pt x="226" y="517"/>
                    <a:pt x="226" y="517"/>
                  </a:cubicBezTo>
                  <a:cubicBezTo>
                    <a:pt x="226" y="518"/>
                    <a:pt x="226" y="518"/>
                    <a:pt x="226" y="518"/>
                  </a:cubicBezTo>
                  <a:close/>
                  <a:moveTo>
                    <a:pt x="225" y="520"/>
                  </a:moveTo>
                  <a:cubicBezTo>
                    <a:pt x="225" y="519"/>
                    <a:pt x="225" y="520"/>
                    <a:pt x="225" y="520"/>
                  </a:cubicBezTo>
                  <a:cubicBezTo>
                    <a:pt x="225" y="519"/>
                    <a:pt x="225" y="520"/>
                    <a:pt x="225" y="520"/>
                  </a:cubicBezTo>
                  <a:close/>
                  <a:moveTo>
                    <a:pt x="226" y="523"/>
                  </a:moveTo>
                  <a:cubicBezTo>
                    <a:pt x="226" y="522"/>
                    <a:pt x="226" y="522"/>
                    <a:pt x="225" y="522"/>
                  </a:cubicBezTo>
                  <a:cubicBezTo>
                    <a:pt x="225" y="522"/>
                    <a:pt x="225" y="522"/>
                    <a:pt x="225" y="522"/>
                  </a:cubicBezTo>
                  <a:cubicBezTo>
                    <a:pt x="225" y="522"/>
                    <a:pt x="225" y="522"/>
                    <a:pt x="225" y="521"/>
                  </a:cubicBezTo>
                  <a:cubicBezTo>
                    <a:pt x="225" y="522"/>
                    <a:pt x="225" y="522"/>
                    <a:pt x="225" y="522"/>
                  </a:cubicBezTo>
                  <a:cubicBezTo>
                    <a:pt x="225" y="523"/>
                    <a:pt x="225" y="523"/>
                    <a:pt x="225" y="523"/>
                  </a:cubicBezTo>
                  <a:cubicBezTo>
                    <a:pt x="225" y="523"/>
                    <a:pt x="226" y="523"/>
                    <a:pt x="226" y="523"/>
                  </a:cubicBezTo>
                  <a:close/>
                  <a:moveTo>
                    <a:pt x="226" y="524"/>
                  </a:moveTo>
                  <a:cubicBezTo>
                    <a:pt x="226" y="524"/>
                    <a:pt x="226" y="524"/>
                    <a:pt x="226" y="524"/>
                  </a:cubicBezTo>
                  <a:cubicBezTo>
                    <a:pt x="225" y="524"/>
                    <a:pt x="226" y="524"/>
                    <a:pt x="226" y="524"/>
                  </a:cubicBezTo>
                  <a:close/>
                  <a:moveTo>
                    <a:pt x="231" y="522"/>
                  </a:moveTo>
                  <a:cubicBezTo>
                    <a:pt x="231" y="522"/>
                    <a:pt x="231" y="522"/>
                    <a:pt x="231" y="522"/>
                  </a:cubicBezTo>
                  <a:cubicBezTo>
                    <a:pt x="231" y="522"/>
                    <a:pt x="231" y="522"/>
                    <a:pt x="231" y="522"/>
                  </a:cubicBezTo>
                  <a:cubicBezTo>
                    <a:pt x="231" y="522"/>
                    <a:pt x="231" y="523"/>
                    <a:pt x="231" y="523"/>
                  </a:cubicBezTo>
                  <a:cubicBezTo>
                    <a:pt x="231" y="523"/>
                    <a:pt x="231" y="523"/>
                    <a:pt x="231" y="522"/>
                  </a:cubicBezTo>
                  <a:cubicBezTo>
                    <a:pt x="231" y="522"/>
                    <a:pt x="231" y="522"/>
                    <a:pt x="231" y="522"/>
                  </a:cubicBezTo>
                  <a:cubicBezTo>
                    <a:pt x="231" y="522"/>
                    <a:pt x="231" y="522"/>
                    <a:pt x="231" y="522"/>
                  </a:cubicBezTo>
                  <a:cubicBezTo>
                    <a:pt x="231" y="522"/>
                    <a:pt x="231" y="522"/>
                    <a:pt x="231" y="522"/>
                  </a:cubicBezTo>
                  <a:close/>
                  <a:moveTo>
                    <a:pt x="225" y="521"/>
                  </a:moveTo>
                  <a:cubicBezTo>
                    <a:pt x="225" y="521"/>
                    <a:pt x="225" y="521"/>
                    <a:pt x="225" y="521"/>
                  </a:cubicBezTo>
                  <a:cubicBezTo>
                    <a:pt x="225" y="521"/>
                    <a:pt x="225" y="521"/>
                    <a:pt x="225" y="521"/>
                  </a:cubicBezTo>
                  <a:close/>
                  <a:moveTo>
                    <a:pt x="225" y="524"/>
                  </a:moveTo>
                  <a:cubicBezTo>
                    <a:pt x="225" y="524"/>
                    <a:pt x="225" y="524"/>
                    <a:pt x="225" y="524"/>
                  </a:cubicBezTo>
                  <a:cubicBezTo>
                    <a:pt x="225" y="524"/>
                    <a:pt x="225" y="524"/>
                    <a:pt x="225" y="524"/>
                  </a:cubicBezTo>
                  <a:cubicBezTo>
                    <a:pt x="225" y="524"/>
                    <a:pt x="225" y="524"/>
                    <a:pt x="225" y="524"/>
                  </a:cubicBezTo>
                  <a:close/>
                  <a:moveTo>
                    <a:pt x="136" y="545"/>
                  </a:moveTo>
                  <a:cubicBezTo>
                    <a:pt x="136" y="545"/>
                    <a:pt x="135" y="546"/>
                    <a:pt x="135" y="546"/>
                  </a:cubicBezTo>
                  <a:cubicBezTo>
                    <a:pt x="136" y="547"/>
                    <a:pt x="138" y="545"/>
                    <a:pt x="136" y="545"/>
                  </a:cubicBezTo>
                  <a:close/>
                  <a:moveTo>
                    <a:pt x="139" y="551"/>
                  </a:moveTo>
                  <a:cubicBezTo>
                    <a:pt x="139" y="551"/>
                    <a:pt x="139" y="551"/>
                    <a:pt x="138" y="551"/>
                  </a:cubicBezTo>
                  <a:cubicBezTo>
                    <a:pt x="138" y="551"/>
                    <a:pt x="139" y="552"/>
                    <a:pt x="139" y="552"/>
                  </a:cubicBezTo>
                  <a:cubicBezTo>
                    <a:pt x="139" y="552"/>
                    <a:pt x="139" y="551"/>
                    <a:pt x="139" y="551"/>
                  </a:cubicBezTo>
                  <a:close/>
                  <a:moveTo>
                    <a:pt x="139" y="546"/>
                  </a:moveTo>
                  <a:cubicBezTo>
                    <a:pt x="139" y="546"/>
                    <a:pt x="139" y="546"/>
                    <a:pt x="139" y="546"/>
                  </a:cubicBezTo>
                  <a:cubicBezTo>
                    <a:pt x="139" y="546"/>
                    <a:pt x="139" y="547"/>
                    <a:pt x="139" y="547"/>
                  </a:cubicBezTo>
                  <a:cubicBezTo>
                    <a:pt x="139" y="547"/>
                    <a:pt x="139" y="547"/>
                    <a:pt x="139" y="547"/>
                  </a:cubicBezTo>
                  <a:cubicBezTo>
                    <a:pt x="139" y="547"/>
                    <a:pt x="140" y="547"/>
                    <a:pt x="140" y="547"/>
                  </a:cubicBezTo>
                  <a:cubicBezTo>
                    <a:pt x="140" y="547"/>
                    <a:pt x="140" y="546"/>
                    <a:pt x="140" y="546"/>
                  </a:cubicBezTo>
                  <a:cubicBezTo>
                    <a:pt x="140" y="545"/>
                    <a:pt x="138" y="544"/>
                    <a:pt x="140" y="545"/>
                  </a:cubicBezTo>
                  <a:cubicBezTo>
                    <a:pt x="141" y="545"/>
                    <a:pt x="141" y="546"/>
                    <a:pt x="142" y="547"/>
                  </a:cubicBezTo>
                  <a:cubicBezTo>
                    <a:pt x="143" y="547"/>
                    <a:pt x="143" y="546"/>
                    <a:pt x="144" y="546"/>
                  </a:cubicBezTo>
                  <a:cubicBezTo>
                    <a:pt x="144" y="547"/>
                    <a:pt x="144" y="547"/>
                    <a:pt x="143" y="547"/>
                  </a:cubicBezTo>
                  <a:cubicBezTo>
                    <a:pt x="144" y="549"/>
                    <a:pt x="146" y="547"/>
                    <a:pt x="146" y="546"/>
                  </a:cubicBezTo>
                  <a:cubicBezTo>
                    <a:pt x="145" y="545"/>
                    <a:pt x="145" y="545"/>
                    <a:pt x="145" y="544"/>
                  </a:cubicBezTo>
                  <a:cubicBezTo>
                    <a:pt x="145" y="546"/>
                    <a:pt x="143" y="543"/>
                    <a:pt x="144" y="544"/>
                  </a:cubicBezTo>
                  <a:cubicBezTo>
                    <a:pt x="144" y="544"/>
                    <a:pt x="143" y="543"/>
                    <a:pt x="143" y="543"/>
                  </a:cubicBezTo>
                  <a:cubicBezTo>
                    <a:pt x="143" y="543"/>
                    <a:pt x="142" y="543"/>
                    <a:pt x="143" y="543"/>
                  </a:cubicBezTo>
                  <a:cubicBezTo>
                    <a:pt x="142" y="543"/>
                    <a:pt x="142" y="543"/>
                    <a:pt x="141" y="543"/>
                  </a:cubicBezTo>
                  <a:cubicBezTo>
                    <a:pt x="141" y="544"/>
                    <a:pt x="142" y="544"/>
                    <a:pt x="141" y="544"/>
                  </a:cubicBezTo>
                  <a:cubicBezTo>
                    <a:pt x="141" y="545"/>
                    <a:pt x="141" y="542"/>
                    <a:pt x="141" y="542"/>
                  </a:cubicBezTo>
                  <a:cubicBezTo>
                    <a:pt x="141" y="542"/>
                    <a:pt x="141" y="542"/>
                    <a:pt x="140" y="542"/>
                  </a:cubicBezTo>
                  <a:cubicBezTo>
                    <a:pt x="140" y="542"/>
                    <a:pt x="140" y="543"/>
                    <a:pt x="140" y="543"/>
                  </a:cubicBezTo>
                  <a:cubicBezTo>
                    <a:pt x="140" y="542"/>
                    <a:pt x="140" y="542"/>
                    <a:pt x="140" y="542"/>
                  </a:cubicBezTo>
                  <a:cubicBezTo>
                    <a:pt x="139" y="542"/>
                    <a:pt x="139" y="542"/>
                    <a:pt x="139" y="542"/>
                  </a:cubicBezTo>
                  <a:cubicBezTo>
                    <a:pt x="138" y="542"/>
                    <a:pt x="138" y="543"/>
                    <a:pt x="138" y="542"/>
                  </a:cubicBezTo>
                  <a:cubicBezTo>
                    <a:pt x="138" y="542"/>
                    <a:pt x="138" y="541"/>
                    <a:pt x="137" y="542"/>
                  </a:cubicBezTo>
                  <a:cubicBezTo>
                    <a:pt x="137" y="542"/>
                    <a:pt x="137" y="542"/>
                    <a:pt x="138" y="542"/>
                  </a:cubicBezTo>
                  <a:cubicBezTo>
                    <a:pt x="137" y="542"/>
                    <a:pt x="137" y="542"/>
                    <a:pt x="137" y="543"/>
                  </a:cubicBezTo>
                  <a:cubicBezTo>
                    <a:pt x="137" y="543"/>
                    <a:pt x="137" y="544"/>
                    <a:pt x="137" y="544"/>
                  </a:cubicBezTo>
                  <a:cubicBezTo>
                    <a:pt x="137" y="544"/>
                    <a:pt x="138" y="544"/>
                    <a:pt x="138" y="544"/>
                  </a:cubicBezTo>
                  <a:cubicBezTo>
                    <a:pt x="138" y="544"/>
                    <a:pt x="138" y="544"/>
                    <a:pt x="138" y="545"/>
                  </a:cubicBezTo>
                  <a:cubicBezTo>
                    <a:pt x="137" y="545"/>
                    <a:pt x="138" y="546"/>
                    <a:pt x="139" y="546"/>
                  </a:cubicBezTo>
                  <a:close/>
                  <a:moveTo>
                    <a:pt x="145" y="554"/>
                  </a:moveTo>
                  <a:cubicBezTo>
                    <a:pt x="145" y="554"/>
                    <a:pt x="143" y="553"/>
                    <a:pt x="143" y="553"/>
                  </a:cubicBezTo>
                  <a:cubicBezTo>
                    <a:pt x="143" y="553"/>
                    <a:pt x="142" y="554"/>
                    <a:pt x="142" y="554"/>
                  </a:cubicBezTo>
                  <a:cubicBezTo>
                    <a:pt x="142" y="554"/>
                    <a:pt x="143" y="554"/>
                    <a:pt x="143" y="555"/>
                  </a:cubicBezTo>
                  <a:cubicBezTo>
                    <a:pt x="143" y="555"/>
                    <a:pt x="143" y="554"/>
                    <a:pt x="144" y="554"/>
                  </a:cubicBezTo>
                  <a:cubicBezTo>
                    <a:pt x="143" y="554"/>
                    <a:pt x="145" y="554"/>
                    <a:pt x="145" y="554"/>
                  </a:cubicBezTo>
                  <a:close/>
                  <a:moveTo>
                    <a:pt x="130" y="541"/>
                  </a:moveTo>
                  <a:cubicBezTo>
                    <a:pt x="130" y="541"/>
                    <a:pt x="130" y="542"/>
                    <a:pt x="130" y="542"/>
                  </a:cubicBezTo>
                  <a:cubicBezTo>
                    <a:pt x="130" y="542"/>
                    <a:pt x="131" y="542"/>
                    <a:pt x="131" y="542"/>
                  </a:cubicBezTo>
                  <a:cubicBezTo>
                    <a:pt x="131" y="542"/>
                    <a:pt x="131" y="541"/>
                    <a:pt x="131" y="541"/>
                  </a:cubicBezTo>
                  <a:cubicBezTo>
                    <a:pt x="130" y="541"/>
                    <a:pt x="130" y="541"/>
                    <a:pt x="130" y="541"/>
                  </a:cubicBezTo>
                  <a:close/>
                  <a:moveTo>
                    <a:pt x="135" y="544"/>
                  </a:moveTo>
                  <a:cubicBezTo>
                    <a:pt x="136" y="543"/>
                    <a:pt x="136" y="544"/>
                    <a:pt x="136" y="543"/>
                  </a:cubicBezTo>
                  <a:cubicBezTo>
                    <a:pt x="136" y="543"/>
                    <a:pt x="136" y="541"/>
                    <a:pt x="137" y="541"/>
                  </a:cubicBezTo>
                  <a:cubicBezTo>
                    <a:pt x="137" y="541"/>
                    <a:pt x="137" y="541"/>
                    <a:pt x="137" y="541"/>
                  </a:cubicBezTo>
                  <a:cubicBezTo>
                    <a:pt x="136" y="540"/>
                    <a:pt x="137" y="539"/>
                    <a:pt x="136" y="540"/>
                  </a:cubicBezTo>
                  <a:cubicBezTo>
                    <a:pt x="136" y="540"/>
                    <a:pt x="135" y="540"/>
                    <a:pt x="135" y="540"/>
                  </a:cubicBezTo>
                  <a:cubicBezTo>
                    <a:pt x="135" y="540"/>
                    <a:pt x="135" y="540"/>
                    <a:pt x="135" y="540"/>
                  </a:cubicBezTo>
                  <a:cubicBezTo>
                    <a:pt x="135" y="539"/>
                    <a:pt x="135" y="539"/>
                    <a:pt x="135" y="539"/>
                  </a:cubicBezTo>
                  <a:cubicBezTo>
                    <a:pt x="135" y="539"/>
                    <a:pt x="137" y="539"/>
                    <a:pt x="137" y="539"/>
                  </a:cubicBezTo>
                  <a:cubicBezTo>
                    <a:pt x="136" y="539"/>
                    <a:pt x="136" y="539"/>
                    <a:pt x="136" y="538"/>
                  </a:cubicBezTo>
                  <a:cubicBezTo>
                    <a:pt x="136" y="539"/>
                    <a:pt x="134" y="538"/>
                    <a:pt x="134" y="538"/>
                  </a:cubicBezTo>
                  <a:cubicBezTo>
                    <a:pt x="134" y="538"/>
                    <a:pt x="134" y="539"/>
                    <a:pt x="134" y="539"/>
                  </a:cubicBezTo>
                  <a:cubicBezTo>
                    <a:pt x="133" y="538"/>
                    <a:pt x="134" y="537"/>
                    <a:pt x="133" y="537"/>
                  </a:cubicBezTo>
                  <a:cubicBezTo>
                    <a:pt x="133" y="537"/>
                    <a:pt x="133" y="539"/>
                    <a:pt x="132" y="538"/>
                  </a:cubicBezTo>
                  <a:cubicBezTo>
                    <a:pt x="132" y="538"/>
                    <a:pt x="132" y="537"/>
                    <a:pt x="132" y="536"/>
                  </a:cubicBezTo>
                  <a:cubicBezTo>
                    <a:pt x="130" y="535"/>
                    <a:pt x="131" y="537"/>
                    <a:pt x="131" y="537"/>
                  </a:cubicBezTo>
                  <a:cubicBezTo>
                    <a:pt x="131" y="537"/>
                    <a:pt x="129" y="537"/>
                    <a:pt x="129" y="538"/>
                  </a:cubicBezTo>
                  <a:cubicBezTo>
                    <a:pt x="129" y="538"/>
                    <a:pt x="129" y="537"/>
                    <a:pt x="129" y="537"/>
                  </a:cubicBezTo>
                  <a:cubicBezTo>
                    <a:pt x="128" y="537"/>
                    <a:pt x="129" y="536"/>
                    <a:pt x="128" y="536"/>
                  </a:cubicBezTo>
                  <a:cubicBezTo>
                    <a:pt x="129" y="536"/>
                    <a:pt x="127" y="536"/>
                    <a:pt x="127" y="536"/>
                  </a:cubicBezTo>
                  <a:cubicBezTo>
                    <a:pt x="127" y="537"/>
                    <a:pt x="127" y="537"/>
                    <a:pt x="128" y="538"/>
                  </a:cubicBezTo>
                  <a:cubicBezTo>
                    <a:pt x="127" y="538"/>
                    <a:pt x="126" y="536"/>
                    <a:pt x="126" y="538"/>
                  </a:cubicBezTo>
                  <a:cubicBezTo>
                    <a:pt x="126" y="539"/>
                    <a:pt x="127" y="538"/>
                    <a:pt x="127" y="538"/>
                  </a:cubicBezTo>
                  <a:cubicBezTo>
                    <a:pt x="128" y="538"/>
                    <a:pt x="129" y="539"/>
                    <a:pt x="129" y="539"/>
                  </a:cubicBezTo>
                  <a:cubicBezTo>
                    <a:pt x="129" y="539"/>
                    <a:pt x="128" y="538"/>
                    <a:pt x="129" y="538"/>
                  </a:cubicBezTo>
                  <a:cubicBezTo>
                    <a:pt x="130" y="538"/>
                    <a:pt x="130" y="539"/>
                    <a:pt x="130" y="539"/>
                  </a:cubicBezTo>
                  <a:cubicBezTo>
                    <a:pt x="131" y="539"/>
                    <a:pt x="131" y="538"/>
                    <a:pt x="131" y="538"/>
                  </a:cubicBezTo>
                  <a:cubicBezTo>
                    <a:pt x="131" y="539"/>
                    <a:pt x="131" y="539"/>
                    <a:pt x="131" y="539"/>
                  </a:cubicBezTo>
                  <a:cubicBezTo>
                    <a:pt x="131" y="540"/>
                    <a:pt x="132" y="540"/>
                    <a:pt x="132" y="540"/>
                  </a:cubicBezTo>
                  <a:cubicBezTo>
                    <a:pt x="132" y="540"/>
                    <a:pt x="131" y="540"/>
                    <a:pt x="131" y="540"/>
                  </a:cubicBezTo>
                  <a:cubicBezTo>
                    <a:pt x="130" y="541"/>
                    <a:pt x="132" y="541"/>
                    <a:pt x="132" y="541"/>
                  </a:cubicBezTo>
                  <a:cubicBezTo>
                    <a:pt x="131" y="541"/>
                    <a:pt x="131" y="542"/>
                    <a:pt x="132" y="542"/>
                  </a:cubicBezTo>
                  <a:cubicBezTo>
                    <a:pt x="132" y="542"/>
                    <a:pt x="132" y="542"/>
                    <a:pt x="132" y="542"/>
                  </a:cubicBezTo>
                  <a:cubicBezTo>
                    <a:pt x="132" y="542"/>
                    <a:pt x="132" y="542"/>
                    <a:pt x="132" y="543"/>
                  </a:cubicBezTo>
                  <a:cubicBezTo>
                    <a:pt x="132" y="543"/>
                    <a:pt x="132" y="543"/>
                    <a:pt x="133" y="543"/>
                  </a:cubicBezTo>
                  <a:cubicBezTo>
                    <a:pt x="132" y="543"/>
                    <a:pt x="133" y="540"/>
                    <a:pt x="133" y="541"/>
                  </a:cubicBezTo>
                  <a:cubicBezTo>
                    <a:pt x="132" y="542"/>
                    <a:pt x="133" y="542"/>
                    <a:pt x="133" y="543"/>
                  </a:cubicBezTo>
                  <a:cubicBezTo>
                    <a:pt x="133" y="543"/>
                    <a:pt x="133" y="543"/>
                    <a:pt x="132" y="543"/>
                  </a:cubicBezTo>
                  <a:cubicBezTo>
                    <a:pt x="132" y="543"/>
                    <a:pt x="133" y="544"/>
                    <a:pt x="133" y="544"/>
                  </a:cubicBezTo>
                  <a:cubicBezTo>
                    <a:pt x="133" y="544"/>
                    <a:pt x="132" y="544"/>
                    <a:pt x="132" y="544"/>
                  </a:cubicBezTo>
                  <a:cubicBezTo>
                    <a:pt x="133" y="545"/>
                    <a:pt x="134" y="545"/>
                    <a:pt x="134" y="544"/>
                  </a:cubicBezTo>
                  <a:cubicBezTo>
                    <a:pt x="135" y="545"/>
                    <a:pt x="135" y="544"/>
                    <a:pt x="135" y="544"/>
                  </a:cubicBezTo>
                  <a:close/>
                  <a:moveTo>
                    <a:pt x="136" y="547"/>
                  </a:moveTo>
                  <a:cubicBezTo>
                    <a:pt x="136" y="547"/>
                    <a:pt x="135" y="548"/>
                    <a:pt x="135" y="548"/>
                  </a:cubicBezTo>
                  <a:cubicBezTo>
                    <a:pt x="135" y="548"/>
                    <a:pt x="135" y="548"/>
                    <a:pt x="136" y="548"/>
                  </a:cubicBezTo>
                  <a:cubicBezTo>
                    <a:pt x="136" y="548"/>
                    <a:pt x="137" y="548"/>
                    <a:pt x="137" y="547"/>
                  </a:cubicBezTo>
                  <a:cubicBezTo>
                    <a:pt x="136" y="547"/>
                    <a:pt x="136" y="547"/>
                    <a:pt x="136" y="547"/>
                  </a:cubicBezTo>
                  <a:close/>
                  <a:moveTo>
                    <a:pt x="168" y="566"/>
                  </a:moveTo>
                  <a:cubicBezTo>
                    <a:pt x="168" y="566"/>
                    <a:pt x="168" y="566"/>
                    <a:pt x="168" y="566"/>
                  </a:cubicBezTo>
                  <a:cubicBezTo>
                    <a:pt x="168" y="566"/>
                    <a:pt x="167" y="566"/>
                    <a:pt x="168" y="566"/>
                  </a:cubicBezTo>
                  <a:cubicBezTo>
                    <a:pt x="168" y="567"/>
                    <a:pt x="168" y="566"/>
                    <a:pt x="169" y="566"/>
                  </a:cubicBezTo>
                  <a:cubicBezTo>
                    <a:pt x="169" y="566"/>
                    <a:pt x="169" y="567"/>
                    <a:pt x="170" y="567"/>
                  </a:cubicBezTo>
                  <a:cubicBezTo>
                    <a:pt x="170" y="566"/>
                    <a:pt x="170" y="566"/>
                    <a:pt x="170" y="566"/>
                  </a:cubicBezTo>
                  <a:cubicBezTo>
                    <a:pt x="169" y="566"/>
                    <a:pt x="169" y="566"/>
                    <a:pt x="168" y="566"/>
                  </a:cubicBezTo>
                  <a:close/>
                  <a:moveTo>
                    <a:pt x="169" y="563"/>
                  </a:moveTo>
                  <a:cubicBezTo>
                    <a:pt x="170" y="563"/>
                    <a:pt x="170" y="562"/>
                    <a:pt x="169" y="562"/>
                  </a:cubicBezTo>
                  <a:cubicBezTo>
                    <a:pt x="169" y="562"/>
                    <a:pt x="169" y="563"/>
                    <a:pt x="169" y="563"/>
                  </a:cubicBezTo>
                  <a:cubicBezTo>
                    <a:pt x="169" y="563"/>
                    <a:pt x="169" y="563"/>
                    <a:pt x="169" y="563"/>
                  </a:cubicBezTo>
                  <a:close/>
                  <a:moveTo>
                    <a:pt x="172" y="565"/>
                  </a:moveTo>
                  <a:cubicBezTo>
                    <a:pt x="172" y="565"/>
                    <a:pt x="172" y="564"/>
                    <a:pt x="172" y="564"/>
                  </a:cubicBezTo>
                  <a:cubicBezTo>
                    <a:pt x="171" y="564"/>
                    <a:pt x="171" y="564"/>
                    <a:pt x="171" y="564"/>
                  </a:cubicBezTo>
                  <a:cubicBezTo>
                    <a:pt x="171" y="564"/>
                    <a:pt x="171" y="563"/>
                    <a:pt x="171" y="563"/>
                  </a:cubicBezTo>
                  <a:cubicBezTo>
                    <a:pt x="171" y="563"/>
                    <a:pt x="171" y="563"/>
                    <a:pt x="171" y="563"/>
                  </a:cubicBezTo>
                  <a:cubicBezTo>
                    <a:pt x="171" y="563"/>
                    <a:pt x="170" y="563"/>
                    <a:pt x="171" y="563"/>
                  </a:cubicBezTo>
                  <a:cubicBezTo>
                    <a:pt x="171" y="564"/>
                    <a:pt x="171" y="564"/>
                    <a:pt x="170" y="564"/>
                  </a:cubicBezTo>
                  <a:cubicBezTo>
                    <a:pt x="170" y="564"/>
                    <a:pt x="171" y="564"/>
                    <a:pt x="171" y="565"/>
                  </a:cubicBezTo>
                  <a:cubicBezTo>
                    <a:pt x="171" y="565"/>
                    <a:pt x="171" y="565"/>
                    <a:pt x="172" y="565"/>
                  </a:cubicBezTo>
                  <a:cubicBezTo>
                    <a:pt x="172" y="565"/>
                    <a:pt x="172" y="565"/>
                    <a:pt x="172" y="565"/>
                  </a:cubicBezTo>
                  <a:close/>
                  <a:moveTo>
                    <a:pt x="149" y="554"/>
                  </a:moveTo>
                  <a:cubicBezTo>
                    <a:pt x="149" y="554"/>
                    <a:pt x="149" y="555"/>
                    <a:pt x="148" y="555"/>
                  </a:cubicBezTo>
                  <a:cubicBezTo>
                    <a:pt x="148" y="555"/>
                    <a:pt x="148" y="555"/>
                    <a:pt x="148" y="555"/>
                  </a:cubicBezTo>
                  <a:cubicBezTo>
                    <a:pt x="147" y="555"/>
                    <a:pt x="145" y="555"/>
                    <a:pt x="146" y="556"/>
                  </a:cubicBezTo>
                  <a:cubicBezTo>
                    <a:pt x="146" y="557"/>
                    <a:pt x="149" y="556"/>
                    <a:pt x="148" y="556"/>
                  </a:cubicBezTo>
                  <a:cubicBezTo>
                    <a:pt x="148" y="556"/>
                    <a:pt x="149" y="556"/>
                    <a:pt x="149" y="556"/>
                  </a:cubicBezTo>
                  <a:cubicBezTo>
                    <a:pt x="149" y="555"/>
                    <a:pt x="149" y="555"/>
                    <a:pt x="150" y="555"/>
                  </a:cubicBezTo>
                  <a:cubicBezTo>
                    <a:pt x="150" y="556"/>
                    <a:pt x="150" y="556"/>
                    <a:pt x="150" y="556"/>
                  </a:cubicBezTo>
                  <a:cubicBezTo>
                    <a:pt x="150" y="555"/>
                    <a:pt x="150" y="555"/>
                    <a:pt x="150" y="555"/>
                  </a:cubicBezTo>
                  <a:cubicBezTo>
                    <a:pt x="150" y="555"/>
                    <a:pt x="150" y="555"/>
                    <a:pt x="150" y="555"/>
                  </a:cubicBezTo>
                  <a:cubicBezTo>
                    <a:pt x="150" y="554"/>
                    <a:pt x="149" y="554"/>
                    <a:pt x="149" y="554"/>
                  </a:cubicBezTo>
                  <a:close/>
                  <a:moveTo>
                    <a:pt x="150" y="556"/>
                  </a:moveTo>
                  <a:cubicBezTo>
                    <a:pt x="150" y="556"/>
                    <a:pt x="149" y="556"/>
                    <a:pt x="149" y="556"/>
                  </a:cubicBezTo>
                  <a:cubicBezTo>
                    <a:pt x="148" y="556"/>
                    <a:pt x="149" y="557"/>
                    <a:pt x="149" y="557"/>
                  </a:cubicBezTo>
                  <a:cubicBezTo>
                    <a:pt x="149" y="557"/>
                    <a:pt x="149" y="557"/>
                    <a:pt x="149" y="557"/>
                  </a:cubicBezTo>
                  <a:cubicBezTo>
                    <a:pt x="149" y="557"/>
                    <a:pt x="149" y="557"/>
                    <a:pt x="150" y="557"/>
                  </a:cubicBezTo>
                  <a:cubicBezTo>
                    <a:pt x="150" y="557"/>
                    <a:pt x="150" y="557"/>
                    <a:pt x="150" y="557"/>
                  </a:cubicBezTo>
                  <a:cubicBezTo>
                    <a:pt x="150" y="557"/>
                    <a:pt x="150" y="557"/>
                    <a:pt x="150" y="557"/>
                  </a:cubicBezTo>
                  <a:cubicBezTo>
                    <a:pt x="150" y="556"/>
                    <a:pt x="150" y="556"/>
                    <a:pt x="150" y="556"/>
                  </a:cubicBezTo>
                  <a:close/>
                  <a:moveTo>
                    <a:pt x="144" y="555"/>
                  </a:moveTo>
                  <a:cubicBezTo>
                    <a:pt x="144" y="555"/>
                    <a:pt x="144" y="555"/>
                    <a:pt x="144" y="556"/>
                  </a:cubicBezTo>
                  <a:cubicBezTo>
                    <a:pt x="144" y="556"/>
                    <a:pt x="146" y="555"/>
                    <a:pt x="145" y="554"/>
                  </a:cubicBezTo>
                  <a:cubicBezTo>
                    <a:pt x="145" y="555"/>
                    <a:pt x="145" y="555"/>
                    <a:pt x="144" y="555"/>
                  </a:cubicBezTo>
                  <a:close/>
                  <a:moveTo>
                    <a:pt x="167" y="562"/>
                  </a:moveTo>
                  <a:cubicBezTo>
                    <a:pt x="166" y="560"/>
                    <a:pt x="165" y="561"/>
                    <a:pt x="163" y="560"/>
                  </a:cubicBezTo>
                  <a:cubicBezTo>
                    <a:pt x="164" y="559"/>
                    <a:pt x="165" y="559"/>
                    <a:pt x="165" y="559"/>
                  </a:cubicBezTo>
                  <a:cubicBezTo>
                    <a:pt x="165" y="557"/>
                    <a:pt x="163" y="558"/>
                    <a:pt x="162" y="558"/>
                  </a:cubicBezTo>
                  <a:cubicBezTo>
                    <a:pt x="162" y="558"/>
                    <a:pt x="158" y="556"/>
                    <a:pt x="160" y="556"/>
                  </a:cubicBezTo>
                  <a:cubicBezTo>
                    <a:pt x="161" y="556"/>
                    <a:pt x="162" y="557"/>
                    <a:pt x="163" y="557"/>
                  </a:cubicBezTo>
                  <a:cubicBezTo>
                    <a:pt x="163" y="557"/>
                    <a:pt x="163" y="557"/>
                    <a:pt x="163" y="557"/>
                  </a:cubicBezTo>
                  <a:cubicBezTo>
                    <a:pt x="164" y="557"/>
                    <a:pt x="165" y="556"/>
                    <a:pt x="164" y="555"/>
                  </a:cubicBezTo>
                  <a:cubicBezTo>
                    <a:pt x="163" y="554"/>
                    <a:pt x="159" y="556"/>
                    <a:pt x="157" y="556"/>
                  </a:cubicBezTo>
                  <a:cubicBezTo>
                    <a:pt x="157" y="556"/>
                    <a:pt x="157" y="556"/>
                    <a:pt x="156" y="556"/>
                  </a:cubicBezTo>
                  <a:cubicBezTo>
                    <a:pt x="157" y="556"/>
                    <a:pt x="158" y="555"/>
                    <a:pt x="158" y="555"/>
                  </a:cubicBezTo>
                  <a:cubicBezTo>
                    <a:pt x="158" y="554"/>
                    <a:pt x="154" y="554"/>
                    <a:pt x="153" y="555"/>
                  </a:cubicBezTo>
                  <a:cubicBezTo>
                    <a:pt x="152" y="557"/>
                    <a:pt x="156" y="556"/>
                    <a:pt x="156" y="556"/>
                  </a:cubicBezTo>
                  <a:cubicBezTo>
                    <a:pt x="155" y="557"/>
                    <a:pt x="153" y="556"/>
                    <a:pt x="152" y="558"/>
                  </a:cubicBezTo>
                  <a:cubicBezTo>
                    <a:pt x="153" y="557"/>
                    <a:pt x="153" y="559"/>
                    <a:pt x="153" y="559"/>
                  </a:cubicBezTo>
                  <a:cubicBezTo>
                    <a:pt x="154" y="559"/>
                    <a:pt x="155" y="558"/>
                    <a:pt x="155" y="559"/>
                  </a:cubicBezTo>
                  <a:cubicBezTo>
                    <a:pt x="155" y="559"/>
                    <a:pt x="154" y="559"/>
                    <a:pt x="154" y="560"/>
                  </a:cubicBezTo>
                  <a:cubicBezTo>
                    <a:pt x="156" y="561"/>
                    <a:pt x="156" y="560"/>
                    <a:pt x="157" y="562"/>
                  </a:cubicBezTo>
                  <a:cubicBezTo>
                    <a:pt x="157" y="562"/>
                    <a:pt x="158" y="562"/>
                    <a:pt x="158" y="562"/>
                  </a:cubicBezTo>
                  <a:cubicBezTo>
                    <a:pt x="158" y="562"/>
                    <a:pt x="159" y="562"/>
                    <a:pt x="159" y="562"/>
                  </a:cubicBezTo>
                  <a:cubicBezTo>
                    <a:pt x="159" y="562"/>
                    <a:pt x="159" y="561"/>
                    <a:pt x="159" y="561"/>
                  </a:cubicBezTo>
                  <a:cubicBezTo>
                    <a:pt x="159" y="561"/>
                    <a:pt x="158" y="561"/>
                    <a:pt x="158" y="561"/>
                  </a:cubicBezTo>
                  <a:cubicBezTo>
                    <a:pt x="159" y="561"/>
                    <a:pt x="157" y="559"/>
                    <a:pt x="157" y="559"/>
                  </a:cubicBezTo>
                  <a:cubicBezTo>
                    <a:pt x="158" y="559"/>
                    <a:pt x="158" y="559"/>
                    <a:pt x="158" y="559"/>
                  </a:cubicBezTo>
                  <a:cubicBezTo>
                    <a:pt x="157" y="558"/>
                    <a:pt x="158" y="558"/>
                    <a:pt x="158" y="558"/>
                  </a:cubicBezTo>
                  <a:cubicBezTo>
                    <a:pt x="158" y="559"/>
                    <a:pt x="160" y="559"/>
                    <a:pt x="160" y="559"/>
                  </a:cubicBezTo>
                  <a:cubicBezTo>
                    <a:pt x="160" y="559"/>
                    <a:pt x="160" y="559"/>
                    <a:pt x="160" y="560"/>
                  </a:cubicBezTo>
                  <a:cubicBezTo>
                    <a:pt x="160" y="559"/>
                    <a:pt x="160" y="559"/>
                    <a:pt x="160" y="559"/>
                  </a:cubicBezTo>
                  <a:cubicBezTo>
                    <a:pt x="161" y="559"/>
                    <a:pt x="161" y="560"/>
                    <a:pt x="160" y="560"/>
                  </a:cubicBezTo>
                  <a:cubicBezTo>
                    <a:pt x="160" y="560"/>
                    <a:pt x="161" y="561"/>
                    <a:pt x="160" y="561"/>
                  </a:cubicBezTo>
                  <a:cubicBezTo>
                    <a:pt x="160" y="561"/>
                    <a:pt x="161" y="562"/>
                    <a:pt x="161" y="562"/>
                  </a:cubicBezTo>
                  <a:cubicBezTo>
                    <a:pt x="162" y="562"/>
                    <a:pt x="162" y="561"/>
                    <a:pt x="162" y="561"/>
                  </a:cubicBezTo>
                  <a:cubicBezTo>
                    <a:pt x="162" y="561"/>
                    <a:pt x="162" y="563"/>
                    <a:pt x="163" y="562"/>
                  </a:cubicBezTo>
                  <a:cubicBezTo>
                    <a:pt x="163" y="562"/>
                    <a:pt x="162" y="561"/>
                    <a:pt x="162" y="561"/>
                  </a:cubicBezTo>
                  <a:cubicBezTo>
                    <a:pt x="163" y="561"/>
                    <a:pt x="165" y="562"/>
                    <a:pt x="165" y="563"/>
                  </a:cubicBezTo>
                  <a:cubicBezTo>
                    <a:pt x="165" y="563"/>
                    <a:pt x="165" y="563"/>
                    <a:pt x="165" y="563"/>
                  </a:cubicBezTo>
                  <a:cubicBezTo>
                    <a:pt x="166" y="563"/>
                    <a:pt x="166" y="564"/>
                    <a:pt x="166" y="564"/>
                  </a:cubicBezTo>
                  <a:cubicBezTo>
                    <a:pt x="168" y="564"/>
                    <a:pt x="166" y="562"/>
                    <a:pt x="167" y="562"/>
                  </a:cubicBezTo>
                  <a:close/>
                  <a:moveTo>
                    <a:pt x="126" y="534"/>
                  </a:moveTo>
                  <a:cubicBezTo>
                    <a:pt x="125" y="533"/>
                    <a:pt x="128" y="535"/>
                    <a:pt x="127" y="535"/>
                  </a:cubicBezTo>
                  <a:cubicBezTo>
                    <a:pt x="128" y="535"/>
                    <a:pt x="130" y="536"/>
                    <a:pt x="131" y="536"/>
                  </a:cubicBezTo>
                  <a:cubicBezTo>
                    <a:pt x="131" y="535"/>
                    <a:pt x="128" y="534"/>
                    <a:pt x="128" y="533"/>
                  </a:cubicBezTo>
                  <a:cubicBezTo>
                    <a:pt x="128" y="533"/>
                    <a:pt x="128" y="534"/>
                    <a:pt x="128" y="534"/>
                  </a:cubicBezTo>
                  <a:cubicBezTo>
                    <a:pt x="128" y="534"/>
                    <a:pt x="128" y="533"/>
                    <a:pt x="128" y="533"/>
                  </a:cubicBezTo>
                  <a:cubicBezTo>
                    <a:pt x="127" y="532"/>
                    <a:pt x="125" y="532"/>
                    <a:pt x="124" y="531"/>
                  </a:cubicBezTo>
                  <a:cubicBezTo>
                    <a:pt x="123" y="531"/>
                    <a:pt x="123" y="531"/>
                    <a:pt x="122" y="531"/>
                  </a:cubicBezTo>
                  <a:cubicBezTo>
                    <a:pt x="122" y="531"/>
                    <a:pt x="120" y="528"/>
                    <a:pt x="120" y="529"/>
                  </a:cubicBezTo>
                  <a:cubicBezTo>
                    <a:pt x="120" y="529"/>
                    <a:pt x="120" y="530"/>
                    <a:pt x="120" y="530"/>
                  </a:cubicBezTo>
                  <a:cubicBezTo>
                    <a:pt x="121" y="530"/>
                    <a:pt x="121" y="532"/>
                    <a:pt x="122" y="533"/>
                  </a:cubicBezTo>
                  <a:cubicBezTo>
                    <a:pt x="123" y="533"/>
                    <a:pt x="124" y="533"/>
                    <a:pt x="124" y="534"/>
                  </a:cubicBezTo>
                  <a:cubicBezTo>
                    <a:pt x="124" y="533"/>
                    <a:pt x="124" y="533"/>
                    <a:pt x="124" y="533"/>
                  </a:cubicBezTo>
                  <a:cubicBezTo>
                    <a:pt x="125" y="533"/>
                    <a:pt x="126" y="534"/>
                    <a:pt x="126" y="534"/>
                  </a:cubicBezTo>
                  <a:cubicBezTo>
                    <a:pt x="126" y="534"/>
                    <a:pt x="126" y="534"/>
                    <a:pt x="126" y="534"/>
                  </a:cubicBezTo>
                  <a:close/>
                  <a:moveTo>
                    <a:pt x="130" y="544"/>
                  </a:moveTo>
                  <a:cubicBezTo>
                    <a:pt x="129" y="544"/>
                    <a:pt x="129" y="543"/>
                    <a:pt x="129" y="544"/>
                  </a:cubicBezTo>
                  <a:cubicBezTo>
                    <a:pt x="129" y="545"/>
                    <a:pt x="129" y="544"/>
                    <a:pt x="129" y="544"/>
                  </a:cubicBezTo>
                  <a:cubicBezTo>
                    <a:pt x="129" y="544"/>
                    <a:pt x="129" y="545"/>
                    <a:pt x="130" y="545"/>
                  </a:cubicBezTo>
                  <a:cubicBezTo>
                    <a:pt x="130" y="545"/>
                    <a:pt x="130" y="545"/>
                    <a:pt x="130" y="544"/>
                  </a:cubicBezTo>
                  <a:cubicBezTo>
                    <a:pt x="130" y="544"/>
                    <a:pt x="130" y="544"/>
                    <a:pt x="130" y="544"/>
                  </a:cubicBezTo>
                  <a:close/>
                  <a:moveTo>
                    <a:pt x="126" y="518"/>
                  </a:moveTo>
                  <a:cubicBezTo>
                    <a:pt x="125" y="518"/>
                    <a:pt x="125" y="518"/>
                    <a:pt x="125" y="518"/>
                  </a:cubicBezTo>
                  <a:cubicBezTo>
                    <a:pt x="125" y="517"/>
                    <a:pt x="125" y="517"/>
                    <a:pt x="124" y="517"/>
                  </a:cubicBezTo>
                  <a:cubicBezTo>
                    <a:pt x="125" y="516"/>
                    <a:pt x="125" y="516"/>
                    <a:pt x="125" y="516"/>
                  </a:cubicBezTo>
                  <a:cubicBezTo>
                    <a:pt x="124" y="515"/>
                    <a:pt x="124" y="515"/>
                    <a:pt x="124" y="515"/>
                  </a:cubicBezTo>
                  <a:cubicBezTo>
                    <a:pt x="124" y="515"/>
                    <a:pt x="124" y="515"/>
                    <a:pt x="124" y="515"/>
                  </a:cubicBezTo>
                  <a:cubicBezTo>
                    <a:pt x="124" y="516"/>
                    <a:pt x="123" y="516"/>
                    <a:pt x="123" y="517"/>
                  </a:cubicBezTo>
                  <a:cubicBezTo>
                    <a:pt x="123" y="518"/>
                    <a:pt x="125" y="518"/>
                    <a:pt x="126" y="519"/>
                  </a:cubicBezTo>
                  <a:cubicBezTo>
                    <a:pt x="126" y="519"/>
                    <a:pt x="126" y="520"/>
                    <a:pt x="126" y="520"/>
                  </a:cubicBezTo>
                  <a:cubicBezTo>
                    <a:pt x="127" y="519"/>
                    <a:pt x="126" y="518"/>
                    <a:pt x="126" y="518"/>
                  </a:cubicBezTo>
                  <a:close/>
                  <a:moveTo>
                    <a:pt x="122" y="517"/>
                  </a:moveTo>
                  <a:cubicBezTo>
                    <a:pt x="122" y="517"/>
                    <a:pt x="121" y="516"/>
                    <a:pt x="121" y="517"/>
                  </a:cubicBezTo>
                  <a:cubicBezTo>
                    <a:pt x="122" y="519"/>
                    <a:pt x="123" y="518"/>
                    <a:pt x="124" y="520"/>
                  </a:cubicBezTo>
                  <a:cubicBezTo>
                    <a:pt x="124" y="520"/>
                    <a:pt x="126" y="522"/>
                    <a:pt x="126" y="522"/>
                  </a:cubicBezTo>
                  <a:cubicBezTo>
                    <a:pt x="126" y="521"/>
                    <a:pt x="126" y="520"/>
                    <a:pt x="125" y="520"/>
                  </a:cubicBezTo>
                  <a:cubicBezTo>
                    <a:pt x="125" y="520"/>
                    <a:pt x="124" y="518"/>
                    <a:pt x="124" y="519"/>
                  </a:cubicBezTo>
                  <a:cubicBezTo>
                    <a:pt x="124" y="519"/>
                    <a:pt x="122" y="517"/>
                    <a:pt x="122" y="517"/>
                  </a:cubicBezTo>
                  <a:close/>
                  <a:moveTo>
                    <a:pt x="125" y="511"/>
                  </a:moveTo>
                  <a:cubicBezTo>
                    <a:pt x="124" y="511"/>
                    <a:pt x="124" y="511"/>
                    <a:pt x="124" y="511"/>
                  </a:cubicBezTo>
                  <a:cubicBezTo>
                    <a:pt x="123" y="512"/>
                    <a:pt x="124" y="512"/>
                    <a:pt x="123" y="512"/>
                  </a:cubicBezTo>
                  <a:cubicBezTo>
                    <a:pt x="123" y="512"/>
                    <a:pt x="123" y="513"/>
                    <a:pt x="123" y="513"/>
                  </a:cubicBezTo>
                  <a:cubicBezTo>
                    <a:pt x="123" y="513"/>
                    <a:pt x="125" y="513"/>
                    <a:pt x="124" y="513"/>
                  </a:cubicBezTo>
                  <a:cubicBezTo>
                    <a:pt x="123" y="512"/>
                    <a:pt x="126" y="512"/>
                    <a:pt x="125" y="512"/>
                  </a:cubicBezTo>
                  <a:cubicBezTo>
                    <a:pt x="125" y="511"/>
                    <a:pt x="125" y="511"/>
                    <a:pt x="125" y="511"/>
                  </a:cubicBezTo>
                  <a:close/>
                  <a:moveTo>
                    <a:pt x="172" y="566"/>
                  </a:moveTo>
                  <a:cubicBezTo>
                    <a:pt x="171" y="566"/>
                    <a:pt x="172" y="566"/>
                    <a:pt x="172" y="566"/>
                  </a:cubicBezTo>
                  <a:cubicBezTo>
                    <a:pt x="172" y="566"/>
                    <a:pt x="172" y="566"/>
                    <a:pt x="172" y="566"/>
                  </a:cubicBezTo>
                  <a:cubicBezTo>
                    <a:pt x="173" y="566"/>
                    <a:pt x="172" y="566"/>
                    <a:pt x="172" y="566"/>
                  </a:cubicBezTo>
                  <a:cubicBezTo>
                    <a:pt x="172" y="566"/>
                    <a:pt x="172" y="566"/>
                    <a:pt x="172" y="566"/>
                  </a:cubicBezTo>
                  <a:close/>
                  <a:moveTo>
                    <a:pt x="115" y="502"/>
                  </a:moveTo>
                  <a:cubicBezTo>
                    <a:pt x="115" y="502"/>
                    <a:pt x="115" y="501"/>
                    <a:pt x="116" y="501"/>
                  </a:cubicBezTo>
                  <a:cubicBezTo>
                    <a:pt x="116" y="501"/>
                    <a:pt x="115" y="502"/>
                    <a:pt x="115" y="502"/>
                  </a:cubicBezTo>
                  <a:cubicBezTo>
                    <a:pt x="116" y="504"/>
                    <a:pt x="120" y="500"/>
                    <a:pt x="118" y="499"/>
                  </a:cubicBezTo>
                  <a:cubicBezTo>
                    <a:pt x="118" y="498"/>
                    <a:pt x="118" y="498"/>
                    <a:pt x="118" y="498"/>
                  </a:cubicBezTo>
                  <a:cubicBezTo>
                    <a:pt x="117" y="498"/>
                    <a:pt x="117" y="499"/>
                    <a:pt x="117" y="498"/>
                  </a:cubicBezTo>
                  <a:cubicBezTo>
                    <a:pt x="116" y="498"/>
                    <a:pt x="116" y="498"/>
                    <a:pt x="116" y="498"/>
                  </a:cubicBezTo>
                  <a:cubicBezTo>
                    <a:pt x="116" y="498"/>
                    <a:pt x="116" y="498"/>
                    <a:pt x="116" y="497"/>
                  </a:cubicBezTo>
                  <a:cubicBezTo>
                    <a:pt x="114" y="497"/>
                    <a:pt x="115" y="499"/>
                    <a:pt x="116" y="499"/>
                  </a:cubicBezTo>
                  <a:cubicBezTo>
                    <a:pt x="116" y="499"/>
                    <a:pt x="116" y="499"/>
                    <a:pt x="116" y="499"/>
                  </a:cubicBezTo>
                  <a:cubicBezTo>
                    <a:pt x="117" y="500"/>
                    <a:pt x="115" y="500"/>
                    <a:pt x="115" y="500"/>
                  </a:cubicBezTo>
                  <a:cubicBezTo>
                    <a:pt x="115" y="500"/>
                    <a:pt x="115" y="499"/>
                    <a:pt x="114" y="500"/>
                  </a:cubicBezTo>
                  <a:cubicBezTo>
                    <a:pt x="114" y="501"/>
                    <a:pt x="114" y="502"/>
                    <a:pt x="115" y="502"/>
                  </a:cubicBezTo>
                  <a:close/>
                  <a:moveTo>
                    <a:pt x="115" y="495"/>
                  </a:moveTo>
                  <a:cubicBezTo>
                    <a:pt x="115" y="495"/>
                    <a:pt x="115" y="495"/>
                    <a:pt x="115" y="495"/>
                  </a:cubicBezTo>
                  <a:cubicBezTo>
                    <a:pt x="115" y="495"/>
                    <a:pt x="115" y="495"/>
                    <a:pt x="115" y="495"/>
                  </a:cubicBezTo>
                  <a:cubicBezTo>
                    <a:pt x="115" y="495"/>
                    <a:pt x="116" y="497"/>
                    <a:pt x="116" y="496"/>
                  </a:cubicBezTo>
                  <a:cubicBezTo>
                    <a:pt x="116" y="496"/>
                    <a:pt x="115" y="494"/>
                    <a:pt x="115" y="494"/>
                  </a:cubicBezTo>
                  <a:cubicBezTo>
                    <a:pt x="115" y="494"/>
                    <a:pt x="115" y="494"/>
                    <a:pt x="115" y="493"/>
                  </a:cubicBezTo>
                  <a:cubicBezTo>
                    <a:pt x="114" y="493"/>
                    <a:pt x="113" y="494"/>
                    <a:pt x="113" y="494"/>
                  </a:cubicBezTo>
                  <a:cubicBezTo>
                    <a:pt x="113" y="494"/>
                    <a:pt x="114" y="494"/>
                    <a:pt x="114" y="494"/>
                  </a:cubicBezTo>
                  <a:cubicBezTo>
                    <a:pt x="114" y="494"/>
                    <a:pt x="113" y="496"/>
                    <a:pt x="113" y="496"/>
                  </a:cubicBezTo>
                  <a:cubicBezTo>
                    <a:pt x="114" y="496"/>
                    <a:pt x="114" y="495"/>
                    <a:pt x="115" y="495"/>
                  </a:cubicBezTo>
                  <a:close/>
                  <a:moveTo>
                    <a:pt x="125" y="528"/>
                  </a:moveTo>
                  <a:cubicBezTo>
                    <a:pt x="128" y="528"/>
                    <a:pt x="125" y="522"/>
                    <a:pt x="125" y="522"/>
                  </a:cubicBezTo>
                  <a:cubicBezTo>
                    <a:pt x="125" y="522"/>
                    <a:pt x="123" y="521"/>
                    <a:pt x="122" y="521"/>
                  </a:cubicBezTo>
                  <a:cubicBezTo>
                    <a:pt x="122" y="522"/>
                    <a:pt x="121" y="522"/>
                    <a:pt x="121" y="522"/>
                  </a:cubicBezTo>
                  <a:cubicBezTo>
                    <a:pt x="122" y="522"/>
                    <a:pt x="122" y="522"/>
                    <a:pt x="122" y="523"/>
                  </a:cubicBezTo>
                  <a:cubicBezTo>
                    <a:pt x="122" y="522"/>
                    <a:pt x="123" y="522"/>
                    <a:pt x="123" y="522"/>
                  </a:cubicBezTo>
                  <a:cubicBezTo>
                    <a:pt x="124" y="522"/>
                    <a:pt x="123" y="523"/>
                    <a:pt x="123" y="523"/>
                  </a:cubicBezTo>
                  <a:cubicBezTo>
                    <a:pt x="123" y="524"/>
                    <a:pt x="123" y="524"/>
                    <a:pt x="123" y="525"/>
                  </a:cubicBezTo>
                  <a:cubicBezTo>
                    <a:pt x="124" y="525"/>
                    <a:pt x="124" y="525"/>
                    <a:pt x="124" y="525"/>
                  </a:cubicBezTo>
                  <a:cubicBezTo>
                    <a:pt x="124" y="525"/>
                    <a:pt x="124" y="524"/>
                    <a:pt x="124" y="524"/>
                  </a:cubicBezTo>
                  <a:cubicBezTo>
                    <a:pt x="125" y="524"/>
                    <a:pt x="125" y="524"/>
                    <a:pt x="125" y="523"/>
                  </a:cubicBezTo>
                  <a:cubicBezTo>
                    <a:pt x="124" y="523"/>
                    <a:pt x="126" y="523"/>
                    <a:pt x="125" y="524"/>
                  </a:cubicBezTo>
                  <a:cubicBezTo>
                    <a:pt x="126" y="524"/>
                    <a:pt x="126" y="524"/>
                    <a:pt x="126" y="524"/>
                  </a:cubicBezTo>
                  <a:cubicBezTo>
                    <a:pt x="126" y="525"/>
                    <a:pt x="125" y="525"/>
                    <a:pt x="125" y="525"/>
                  </a:cubicBezTo>
                  <a:cubicBezTo>
                    <a:pt x="125" y="525"/>
                    <a:pt x="125" y="525"/>
                    <a:pt x="125" y="526"/>
                  </a:cubicBezTo>
                  <a:cubicBezTo>
                    <a:pt x="124" y="527"/>
                    <a:pt x="124" y="527"/>
                    <a:pt x="125" y="527"/>
                  </a:cubicBezTo>
                  <a:cubicBezTo>
                    <a:pt x="125" y="527"/>
                    <a:pt x="126" y="528"/>
                    <a:pt x="125" y="528"/>
                  </a:cubicBezTo>
                  <a:close/>
                  <a:moveTo>
                    <a:pt x="117" y="513"/>
                  </a:moveTo>
                  <a:cubicBezTo>
                    <a:pt x="117" y="513"/>
                    <a:pt x="118" y="511"/>
                    <a:pt x="118" y="511"/>
                  </a:cubicBezTo>
                  <a:cubicBezTo>
                    <a:pt x="118" y="511"/>
                    <a:pt x="118" y="512"/>
                    <a:pt x="118" y="512"/>
                  </a:cubicBezTo>
                  <a:cubicBezTo>
                    <a:pt x="117" y="512"/>
                    <a:pt x="117" y="512"/>
                    <a:pt x="117" y="512"/>
                  </a:cubicBezTo>
                  <a:cubicBezTo>
                    <a:pt x="117" y="512"/>
                    <a:pt x="117" y="512"/>
                    <a:pt x="117" y="512"/>
                  </a:cubicBezTo>
                  <a:cubicBezTo>
                    <a:pt x="117" y="512"/>
                    <a:pt x="117" y="512"/>
                    <a:pt x="116" y="512"/>
                  </a:cubicBezTo>
                  <a:cubicBezTo>
                    <a:pt x="116" y="512"/>
                    <a:pt x="115" y="515"/>
                    <a:pt x="115" y="516"/>
                  </a:cubicBezTo>
                  <a:cubicBezTo>
                    <a:pt x="116" y="515"/>
                    <a:pt x="117" y="514"/>
                    <a:pt x="117" y="513"/>
                  </a:cubicBezTo>
                  <a:close/>
                  <a:moveTo>
                    <a:pt x="121" y="504"/>
                  </a:moveTo>
                  <a:cubicBezTo>
                    <a:pt x="121" y="505"/>
                    <a:pt x="122" y="506"/>
                    <a:pt x="122" y="506"/>
                  </a:cubicBezTo>
                  <a:cubicBezTo>
                    <a:pt x="122" y="506"/>
                    <a:pt x="123" y="506"/>
                    <a:pt x="123" y="506"/>
                  </a:cubicBezTo>
                  <a:cubicBezTo>
                    <a:pt x="123" y="506"/>
                    <a:pt x="123" y="507"/>
                    <a:pt x="123" y="507"/>
                  </a:cubicBezTo>
                  <a:cubicBezTo>
                    <a:pt x="123" y="506"/>
                    <a:pt x="123" y="504"/>
                    <a:pt x="122" y="504"/>
                  </a:cubicBezTo>
                  <a:cubicBezTo>
                    <a:pt x="122" y="503"/>
                    <a:pt x="122" y="503"/>
                    <a:pt x="122" y="503"/>
                  </a:cubicBezTo>
                  <a:cubicBezTo>
                    <a:pt x="122" y="503"/>
                    <a:pt x="121" y="502"/>
                    <a:pt x="121" y="502"/>
                  </a:cubicBezTo>
                  <a:cubicBezTo>
                    <a:pt x="121" y="502"/>
                    <a:pt x="120" y="501"/>
                    <a:pt x="119" y="502"/>
                  </a:cubicBezTo>
                  <a:cubicBezTo>
                    <a:pt x="119" y="503"/>
                    <a:pt x="120" y="503"/>
                    <a:pt x="120" y="503"/>
                  </a:cubicBezTo>
                  <a:cubicBezTo>
                    <a:pt x="120" y="503"/>
                    <a:pt x="119" y="504"/>
                    <a:pt x="120" y="504"/>
                  </a:cubicBezTo>
                  <a:cubicBezTo>
                    <a:pt x="120" y="503"/>
                    <a:pt x="120" y="503"/>
                    <a:pt x="121" y="503"/>
                  </a:cubicBezTo>
                  <a:cubicBezTo>
                    <a:pt x="122" y="503"/>
                    <a:pt x="121" y="504"/>
                    <a:pt x="121" y="504"/>
                  </a:cubicBezTo>
                  <a:close/>
                  <a:moveTo>
                    <a:pt x="120" y="523"/>
                  </a:moveTo>
                  <a:cubicBezTo>
                    <a:pt x="121" y="523"/>
                    <a:pt x="120" y="523"/>
                    <a:pt x="120" y="522"/>
                  </a:cubicBezTo>
                  <a:cubicBezTo>
                    <a:pt x="120" y="522"/>
                    <a:pt x="120" y="522"/>
                    <a:pt x="120" y="521"/>
                  </a:cubicBezTo>
                  <a:cubicBezTo>
                    <a:pt x="120" y="521"/>
                    <a:pt x="118" y="523"/>
                    <a:pt x="118" y="523"/>
                  </a:cubicBezTo>
                  <a:cubicBezTo>
                    <a:pt x="118" y="523"/>
                    <a:pt x="119" y="523"/>
                    <a:pt x="119" y="523"/>
                  </a:cubicBezTo>
                  <a:cubicBezTo>
                    <a:pt x="119" y="524"/>
                    <a:pt x="120" y="524"/>
                    <a:pt x="120" y="523"/>
                  </a:cubicBezTo>
                  <a:close/>
                  <a:moveTo>
                    <a:pt x="118" y="521"/>
                  </a:moveTo>
                  <a:cubicBezTo>
                    <a:pt x="118" y="521"/>
                    <a:pt x="119" y="521"/>
                    <a:pt x="119" y="521"/>
                  </a:cubicBezTo>
                  <a:cubicBezTo>
                    <a:pt x="119" y="521"/>
                    <a:pt x="119" y="521"/>
                    <a:pt x="119" y="521"/>
                  </a:cubicBezTo>
                  <a:cubicBezTo>
                    <a:pt x="119" y="521"/>
                    <a:pt x="121" y="521"/>
                    <a:pt x="121" y="520"/>
                  </a:cubicBezTo>
                  <a:cubicBezTo>
                    <a:pt x="122" y="519"/>
                    <a:pt x="120" y="520"/>
                    <a:pt x="120" y="520"/>
                  </a:cubicBezTo>
                  <a:cubicBezTo>
                    <a:pt x="120" y="519"/>
                    <a:pt x="120" y="519"/>
                    <a:pt x="121" y="519"/>
                  </a:cubicBezTo>
                  <a:cubicBezTo>
                    <a:pt x="121" y="519"/>
                    <a:pt x="120" y="517"/>
                    <a:pt x="120" y="517"/>
                  </a:cubicBezTo>
                  <a:cubicBezTo>
                    <a:pt x="120" y="517"/>
                    <a:pt x="120" y="517"/>
                    <a:pt x="120" y="516"/>
                  </a:cubicBezTo>
                  <a:cubicBezTo>
                    <a:pt x="119" y="516"/>
                    <a:pt x="119" y="518"/>
                    <a:pt x="119" y="518"/>
                  </a:cubicBezTo>
                  <a:cubicBezTo>
                    <a:pt x="119" y="518"/>
                    <a:pt x="119" y="516"/>
                    <a:pt x="119" y="516"/>
                  </a:cubicBezTo>
                  <a:cubicBezTo>
                    <a:pt x="119" y="516"/>
                    <a:pt x="119" y="516"/>
                    <a:pt x="118" y="516"/>
                  </a:cubicBezTo>
                  <a:cubicBezTo>
                    <a:pt x="118" y="516"/>
                    <a:pt x="118" y="517"/>
                    <a:pt x="119" y="517"/>
                  </a:cubicBezTo>
                  <a:cubicBezTo>
                    <a:pt x="118" y="517"/>
                    <a:pt x="119" y="518"/>
                    <a:pt x="119" y="518"/>
                  </a:cubicBezTo>
                  <a:cubicBezTo>
                    <a:pt x="118" y="519"/>
                    <a:pt x="118" y="518"/>
                    <a:pt x="118" y="517"/>
                  </a:cubicBezTo>
                  <a:cubicBezTo>
                    <a:pt x="117" y="516"/>
                    <a:pt x="116" y="518"/>
                    <a:pt x="117" y="519"/>
                  </a:cubicBezTo>
                  <a:cubicBezTo>
                    <a:pt x="117" y="519"/>
                    <a:pt x="117" y="519"/>
                    <a:pt x="117" y="518"/>
                  </a:cubicBezTo>
                  <a:cubicBezTo>
                    <a:pt x="118" y="519"/>
                    <a:pt x="118" y="519"/>
                    <a:pt x="117" y="519"/>
                  </a:cubicBezTo>
                  <a:cubicBezTo>
                    <a:pt x="117" y="520"/>
                    <a:pt x="117" y="520"/>
                    <a:pt x="117" y="521"/>
                  </a:cubicBezTo>
                  <a:cubicBezTo>
                    <a:pt x="118" y="522"/>
                    <a:pt x="118" y="521"/>
                    <a:pt x="118" y="521"/>
                  </a:cubicBezTo>
                  <a:close/>
                  <a:moveTo>
                    <a:pt x="119" y="505"/>
                  </a:moveTo>
                  <a:cubicBezTo>
                    <a:pt x="118" y="505"/>
                    <a:pt x="118" y="505"/>
                    <a:pt x="118" y="505"/>
                  </a:cubicBezTo>
                  <a:cubicBezTo>
                    <a:pt x="118" y="506"/>
                    <a:pt x="118" y="506"/>
                    <a:pt x="118" y="506"/>
                  </a:cubicBezTo>
                  <a:cubicBezTo>
                    <a:pt x="118" y="507"/>
                    <a:pt x="118" y="507"/>
                    <a:pt x="118" y="507"/>
                  </a:cubicBezTo>
                  <a:cubicBezTo>
                    <a:pt x="118" y="507"/>
                    <a:pt x="119" y="507"/>
                    <a:pt x="119" y="507"/>
                  </a:cubicBezTo>
                  <a:cubicBezTo>
                    <a:pt x="119" y="507"/>
                    <a:pt x="118" y="507"/>
                    <a:pt x="118" y="507"/>
                  </a:cubicBezTo>
                  <a:cubicBezTo>
                    <a:pt x="118" y="508"/>
                    <a:pt x="117" y="508"/>
                    <a:pt x="117" y="508"/>
                  </a:cubicBezTo>
                  <a:cubicBezTo>
                    <a:pt x="117" y="508"/>
                    <a:pt x="118" y="509"/>
                    <a:pt x="119" y="509"/>
                  </a:cubicBezTo>
                  <a:cubicBezTo>
                    <a:pt x="119" y="510"/>
                    <a:pt x="119" y="509"/>
                    <a:pt x="119" y="509"/>
                  </a:cubicBezTo>
                  <a:cubicBezTo>
                    <a:pt x="119" y="509"/>
                    <a:pt x="119" y="510"/>
                    <a:pt x="119" y="510"/>
                  </a:cubicBezTo>
                  <a:cubicBezTo>
                    <a:pt x="120" y="510"/>
                    <a:pt x="120" y="510"/>
                    <a:pt x="120" y="510"/>
                  </a:cubicBezTo>
                  <a:cubicBezTo>
                    <a:pt x="120" y="510"/>
                    <a:pt x="119" y="510"/>
                    <a:pt x="119" y="510"/>
                  </a:cubicBezTo>
                  <a:cubicBezTo>
                    <a:pt x="119" y="511"/>
                    <a:pt x="119" y="511"/>
                    <a:pt x="119" y="511"/>
                  </a:cubicBezTo>
                  <a:cubicBezTo>
                    <a:pt x="119" y="511"/>
                    <a:pt x="119" y="510"/>
                    <a:pt x="118" y="510"/>
                  </a:cubicBezTo>
                  <a:cubicBezTo>
                    <a:pt x="118" y="510"/>
                    <a:pt x="119" y="513"/>
                    <a:pt x="118" y="513"/>
                  </a:cubicBezTo>
                  <a:cubicBezTo>
                    <a:pt x="118" y="513"/>
                    <a:pt x="118" y="513"/>
                    <a:pt x="117" y="514"/>
                  </a:cubicBezTo>
                  <a:cubicBezTo>
                    <a:pt x="117" y="514"/>
                    <a:pt x="118" y="515"/>
                    <a:pt x="118" y="515"/>
                  </a:cubicBezTo>
                  <a:cubicBezTo>
                    <a:pt x="118" y="515"/>
                    <a:pt x="119" y="513"/>
                    <a:pt x="119" y="513"/>
                  </a:cubicBezTo>
                  <a:cubicBezTo>
                    <a:pt x="119" y="513"/>
                    <a:pt x="119" y="513"/>
                    <a:pt x="119" y="513"/>
                  </a:cubicBezTo>
                  <a:cubicBezTo>
                    <a:pt x="120" y="512"/>
                    <a:pt x="120" y="513"/>
                    <a:pt x="121" y="513"/>
                  </a:cubicBezTo>
                  <a:cubicBezTo>
                    <a:pt x="121" y="513"/>
                    <a:pt x="121" y="513"/>
                    <a:pt x="121" y="513"/>
                  </a:cubicBezTo>
                  <a:cubicBezTo>
                    <a:pt x="120" y="512"/>
                    <a:pt x="121" y="512"/>
                    <a:pt x="121" y="512"/>
                  </a:cubicBezTo>
                  <a:cubicBezTo>
                    <a:pt x="121" y="512"/>
                    <a:pt x="120" y="511"/>
                    <a:pt x="120" y="511"/>
                  </a:cubicBezTo>
                  <a:cubicBezTo>
                    <a:pt x="121" y="510"/>
                    <a:pt x="121" y="511"/>
                    <a:pt x="121" y="511"/>
                  </a:cubicBezTo>
                  <a:cubicBezTo>
                    <a:pt x="122" y="512"/>
                    <a:pt x="122" y="510"/>
                    <a:pt x="122" y="510"/>
                  </a:cubicBezTo>
                  <a:cubicBezTo>
                    <a:pt x="121" y="510"/>
                    <a:pt x="121" y="510"/>
                    <a:pt x="121" y="509"/>
                  </a:cubicBezTo>
                  <a:cubicBezTo>
                    <a:pt x="121" y="509"/>
                    <a:pt x="122" y="509"/>
                    <a:pt x="122" y="509"/>
                  </a:cubicBezTo>
                  <a:cubicBezTo>
                    <a:pt x="122" y="508"/>
                    <a:pt x="121" y="508"/>
                    <a:pt x="122" y="507"/>
                  </a:cubicBezTo>
                  <a:cubicBezTo>
                    <a:pt x="121" y="507"/>
                    <a:pt x="121" y="506"/>
                    <a:pt x="121" y="506"/>
                  </a:cubicBezTo>
                  <a:cubicBezTo>
                    <a:pt x="121" y="506"/>
                    <a:pt x="120" y="506"/>
                    <a:pt x="120" y="506"/>
                  </a:cubicBezTo>
                  <a:cubicBezTo>
                    <a:pt x="120" y="506"/>
                    <a:pt x="120" y="506"/>
                    <a:pt x="120" y="507"/>
                  </a:cubicBezTo>
                  <a:cubicBezTo>
                    <a:pt x="120" y="507"/>
                    <a:pt x="119" y="505"/>
                    <a:pt x="119" y="505"/>
                  </a:cubicBezTo>
                  <a:cubicBezTo>
                    <a:pt x="119" y="505"/>
                    <a:pt x="119" y="505"/>
                    <a:pt x="119" y="505"/>
                  </a:cubicBezTo>
                  <a:close/>
                  <a:moveTo>
                    <a:pt x="116" y="505"/>
                  </a:moveTo>
                  <a:cubicBezTo>
                    <a:pt x="116" y="505"/>
                    <a:pt x="116" y="505"/>
                    <a:pt x="115" y="505"/>
                  </a:cubicBezTo>
                  <a:cubicBezTo>
                    <a:pt x="116" y="504"/>
                    <a:pt x="117" y="504"/>
                    <a:pt x="117" y="503"/>
                  </a:cubicBezTo>
                  <a:cubicBezTo>
                    <a:pt x="116" y="503"/>
                    <a:pt x="115" y="503"/>
                    <a:pt x="115" y="503"/>
                  </a:cubicBezTo>
                  <a:cubicBezTo>
                    <a:pt x="114" y="503"/>
                    <a:pt x="114" y="503"/>
                    <a:pt x="114" y="503"/>
                  </a:cubicBezTo>
                  <a:cubicBezTo>
                    <a:pt x="114" y="503"/>
                    <a:pt x="115" y="505"/>
                    <a:pt x="115" y="505"/>
                  </a:cubicBezTo>
                  <a:cubicBezTo>
                    <a:pt x="115" y="505"/>
                    <a:pt x="115" y="506"/>
                    <a:pt x="115" y="506"/>
                  </a:cubicBezTo>
                  <a:cubicBezTo>
                    <a:pt x="115" y="506"/>
                    <a:pt x="115" y="506"/>
                    <a:pt x="116" y="506"/>
                  </a:cubicBezTo>
                  <a:cubicBezTo>
                    <a:pt x="116" y="506"/>
                    <a:pt x="116" y="505"/>
                    <a:pt x="116" y="505"/>
                  </a:cubicBezTo>
                  <a:close/>
                  <a:moveTo>
                    <a:pt x="121" y="443"/>
                  </a:moveTo>
                  <a:cubicBezTo>
                    <a:pt x="121" y="443"/>
                    <a:pt x="121" y="443"/>
                    <a:pt x="121" y="443"/>
                  </a:cubicBezTo>
                  <a:cubicBezTo>
                    <a:pt x="121" y="443"/>
                    <a:pt x="121" y="443"/>
                    <a:pt x="121" y="443"/>
                  </a:cubicBezTo>
                  <a:cubicBezTo>
                    <a:pt x="121" y="443"/>
                    <a:pt x="121" y="443"/>
                    <a:pt x="122" y="444"/>
                  </a:cubicBezTo>
                  <a:cubicBezTo>
                    <a:pt x="122" y="443"/>
                    <a:pt x="122" y="443"/>
                    <a:pt x="121" y="443"/>
                  </a:cubicBezTo>
                  <a:close/>
                  <a:moveTo>
                    <a:pt x="127" y="436"/>
                  </a:moveTo>
                  <a:cubicBezTo>
                    <a:pt x="127" y="436"/>
                    <a:pt x="127" y="436"/>
                    <a:pt x="127" y="436"/>
                  </a:cubicBezTo>
                  <a:cubicBezTo>
                    <a:pt x="127" y="436"/>
                    <a:pt x="127" y="436"/>
                    <a:pt x="127" y="436"/>
                  </a:cubicBezTo>
                  <a:cubicBezTo>
                    <a:pt x="127" y="436"/>
                    <a:pt x="127" y="435"/>
                    <a:pt x="127" y="435"/>
                  </a:cubicBezTo>
                  <a:cubicBezTo>
                    <a:pt x="127" y="435"/>
                    <a:pt x="127" y="435"/>
                    <a:pt x="127" y="435"/>
                  </a:cubicBezTo>
                  <a:cubicBezTo>
                    <a:pt x="126" y="435"/>
                    <a:pt x="127" y="436"/>
                    <a:pt x="127" y="436"/>
                  </a:cubicBezTo>
                  <a:cubicBezTo>
                    <a:pt x="127" y="436"/>
                    <a:pt x="127" y="436"/>
                    <a:pt x="127" y="436"/>
                  </a:cubicBezTo>
                  <a:close/>
                  <a:moveTo>
                    <a:pt x="126" y="441"/>
                  </a:moveTo>
                  <a:cubicBezTo>
                    <a:pt x="126" y="441"/>
                    <a:pt x="126" y="442"/>
                    <a:pt x="126" y="442"/>
                  </a:cubicBezTo>
                  <a:cubicBezTo>
                    <a:pt x="126" y="443"/>
                    <a:pt x="126" y="443"/>
                    <a:pt x="127" y="443"/>
                  </a:cubicBezTo>
                  <a:cubicBezTo>
                    <a:pt x="127" y="443"/>
                    <a:pt x="127" y="443"/>
                    <a:pt x="127" y="443"/>
                  </a:cubicBezTo>
                  <a:cubicBezTo>
                    <a:pt x="127" y="443"/>
                    <a:pt x="127" y="443"/>
                    <a:pt x="127" y="442"/>
                  </a:cubicBezTo>
                  <a:cubicBezTo>
                    <a:pt x="127" y="442"/>
                    <a:pt x="128" y="441"/>
                    <a:pt x="127" y="441"/>
                  </a:cubicBezTo>
                  <a:cubicBezTo>
                    <a:pt x="127" y="441"/>
                    <a:pt x="127" y="440"/>
                    <a:pt x="127" y="440"/>
                  </a:cubicBezTo>
                  <a:cubicBezTo>
                    <a:pt x="127" y="440"/>
                    <a:pt x="126" y="441"/>
                    <a:pt x="126" y="441"/>
                  </a:cubicBezTo>
                  <a:close/>
                  <a:moveTo>
                    <a:pt x="125" y="444"/>
                  </a:moveTo>
                  <a:cubicBezTo>
                    <a:pt x="125" y="445"/>
                    <a:pt x="127" y="444"/>
                    <a:pt x="126" y="444"/>
                  </a:cubicBezTo>
                  <a:cubicBezTo>
                    <a:pt x="125" y="444"/>
                    <a:pt x="126" y="443"/>
                    <a:pt x="126" y="443"/>
                  </a:cubicBezTo>
                  <a:cubicBezTo>
                    <a:pt x="125" y="443"/>
                    <a:pt x="126" y="444"/>
                    <a:pt x="125" y="444"/>
                  </a:cubicBezTo>
                  <a:cubicBezTo>
                    <a:pt x="125" y="444"/>
                    <a:pt x="125" y="444"/>
                    <a:pt x="125" y="444"/>
                  </a:cubicBezTo>
                  <a:close/>
                  <a:moveTo>
                    <a:pt x="126" y="433"/>
                  </a:moveTo>
                  <a:cubicBezTo>
                    <a:pt x="125" y="434"/>
                    <a:pt x="125" y="434"/>
                    <a:pt x="125" y="434"/>
                  </a:cubicBezTo>
                  <a:cubicBezTo>
                    <a:pt x="125" y="434"/>
                    <a:pt x="125" y="434"/>
                    <a:pt x="125" y="434"/>
                  </a:cubicBezTo>
                  <a:cubicBezTo>
                    <a:pt x="125" y="433"/>
                    <a:pt x="123" y="433"/>
                    <a:pt x="125" y="435"/>
                  </a:cubicBezTo>
                  <a:cubicBezTo>
                    <a:pt x="125" y="435"/>
                    <a:pt x="125" y="435"/>
                    <a:pt x="125" y="435"/>
                  </a:cubicBezTo>
                  <a:cubicBezTo>
                    <a:pt x="126" y="435"/>
                    <a:pt x="126" y="435"/>
                    <a:pt x="126" y="434"/>
                  </a:cubicBezTo>
                  <a:cubicBezTo>
                    <a:pt x="126" y="434"/>
                    <a:pt x="126" y="434"/>
                    <a:pt x="126" y="433"/>
                  </a:cubicBezTo>
                  <a:close/>
                  <a:moveTo>
                    <a:pt x="127" y="455"/>
                  </a:moveTo>
                  <a:cubicBezTo>
                    <a:pt x="127" y="455"/>
                    <a:pt x="127" y="454"/>
                    <a:pt x="127" y="454"/>
                  </a:cubicBezTo>
                  <a:cubicBezTo>
                    <a:pt x="127" y="453"/>
                    <a:pt x="125" y="455"/>
                    <a:pt x="125" y="455"/>
                  </a:cubicBezTo>
                  <a:cubicBezTo>
                    <a:pt x="125" y="456"/>
                    <a:pt x="126" y="457"/>
                    <a:pt x="127" y="457"/>
                  </a:cubicBezTo>
                  <a:cubicBezTo>
                    <a:pt x="127" y="456"/>
                    <a:pt x="127" y="456"/>
                    <a:pt x="126" y="456"/>
                  </a:cubicBezTo>
                  <a:cubicBezTo>
                    <a:pt x="126" y="455"/>
                    <a:pt x="127" y="456"/>
                    <a:pt x="127" y="455"/>
                  </a:cubicBezTo>
                  <a:close/>
                  <a:moveTo>
                    <a:pt x="172" y="555"/>
                  </a:moveTo>
                  <a:cubicBezTo>
                    <a:pt x="171" y="555"/>
                    <a:pt x="167" y="554"/>
                    <a:pt x="166" y="554"/>
                  </a:cubicBezTo>
                  <a:cubicBezTo>
                    <a:pt x="164" y="555"/>
                    <a:pt x="165" y="555"/>
                    <a:pt x="166" y="556"/>
                  </a:cubicBezTo>
                  <a:cubicBezTo>
                    <a:pt x="166" y="557"/>
                    <a:pt x="166" y="559"/>
                    <a:pt x="167" y="558"/>
                  </a:cubicBezTo>
                  <a:cubicBezTo>
                    <a:pt x="168" y="558"/>
                    <a:pt x="168" y="559"/>
                    <a:pt x="169" y="559"/>
                  </a:cubicBezTo>
                  <a:cubicBezTo>
                    <a:pt x="170" y="559"/>
                    <a:pt x="170" y="557"/>
                    <a:pt x="171" y="558"/>
                  </a:cubicBezTo>
                  <a:cubicBezTo>
                    <a:pt x="172" y="558"/>
                    <a:pt x="170" y="559"/>
                    <a:pt x="170" y="559"/>
                  </a:cubicBezTo>
                  <a:cubicBezTo>
                    <a:pt x="172" y="561"/>
                    <a:pt x="175" y="556"/>
                    <a:pt x="172" y="555"/>
                  </a:cubicBezTo>
                  <a:close/>
                  <a:moveTo>
                    <a:pt x="125" y="449"/>
                  </a:moveTo>
                  <a:cubicBezTo>
                    <a:pt x="125" y="449"/>
                    <a:pt x="126" y="449"/>
                    <a:pt x="126" y="449"/>
                  </a:cubicBezTo>
                  <a:cubicBezTo>
                    <a:pt x="126" y="449"/>
                    <a:pt x="126" y="448"/>
                    <a:pt x="126" y="448"/>
                  </a:cubicBezTo>
                  <a:cubicBezTo>
                    <a:pt x="127" y="448"/>
                    <a:pt x="127" y="446"/>
                    <a:pt x="127" y="446"/>
                  </a:cubicBezTo>
                  <a:cubicBezTo>
                    <a:pt x="126" y="445"/>
                    <a:pt x="125" y="445"/>
                    <a:pt x="124" y="444"/>
                  </a:cubicBezTo>
                  <a:cubicBezTo>
                    <a:pt x="124" y="444"/>
                    <a:pt x="124" y="444"/>
                    <a:pt x="124" y="444"/>
                  </a:cubicBezTo>
                  <a:cubicBezTo>
                    <a:pt x="123" y="444"/>
                    <a:pt x="123" y="444"/>
                    <a:pt x="123" y="444"/>
                  </a:cubicBezTo>
                  <a:cubicBezTo>
                    <a:pt x="123" y="445"/>
                    <a:pt x="122" y="445"/>
                    <a:pt x="122" y="445"/>
                  </a:cubicBezTo>
                  <a:cubicBezTo>
                    <a:pt x="122" y="446"/>
                    <a:pt x="124" y="446"/>
                    <a:pt x="124" y="445"/>
                  </a:cubicBezTo>
                  <a:cubicBezTo>
                    <a:pt x="124" y="445"/>
                    <a:pt x="125" y="445"/>
                    <a:pt x="125" y="445"/>
                  </a:cubicBezTo>
                  <a:cubicBezTo>
                    <a:pt x="124" y="446"/>
                    <a:pt x="124" y="446"/>
                    <a:pt x="123" y="446"/>
                  </a:cubicBezTo>
                  <a:cubicBezTo>
                    <a:pt x="123" y="447"/>
                    <a:pt x="124" y="446"/>
                    <a:pt x="125" y="447"/>
                  </a:cubicBezTo>
                  <a:cubicBezTo>
                    <a:pt x="125" y="448"/>
                    <a:pt x="123" y="447"/>
                    <a:pt x="124" y="447"/>
                  </a:cubicBezTo>
                  <a:cubicBezTo>
                    <a:pt x="123" y="448"/>
                    <a:pt x="124" y="449"/>
                    <a:pt x="124" y="449"/>
                  </a:cubicBezTo>
                  <a:cubicBezTo>
                    <a:pt x="124" y="450"/>
                    <a:pt x="124" y="450"/>
                    <a:pt x="124" y="451"/>
                  </a:cubicBezTo>
                  <a:cubicBezTo>
                    <a:pt x="124" y="451"/>
                    <a:pt x="124" y="451"/>
                    <a:pt x="124" y="452"/>
                  </a:cubicBezTo>
                  <a:cubicBezTo>
                    <a:pt x="124" y="453"/>
                    <a:pt x="125" y="452"/>
                    <a:pt x="125" y="451"/>
                  </a:cubicBezTo>
                  <a:cubicBezTo>
                    <a:pt x="125" y="451"/>
                    <a:pt x="126" y="450"/>
                    <a:pt x="126" y="450"/>
                  </a:cubicBezTo>
                  <a:cubicBezTo>
                    <a:pt x="125" y="450"/>
                    <a:pt x="125" y="450"/>
                    <a:pt x="125" y="450"/>
                  </a:cubicBezTo>
                  <a:cubicBezTo>
                    <a:pt x="125" y="450"/>
                    <a:pt x="125" y="449"/>
                    <a:pt x="125" y="449"/>
                  </a:cubicBezTo>
                  <a:close/>
                  <a:moveTo>
                    <a:pt x="120" y="431"/>
                  </a:moveTo>
                  <a:cubicBezTo>
                    <a:pt x="120" y="431"/>
                    <a:pt x="120" y="431"/>
                    <a:pt x="120" y="431"/>
                  </a:cubicBezTo>
                  <a:cubicBezTo>
                    <a:pt x="120" y="430"/>
                    <a:pt x="119" y="431"/>
                    <a:pt x="119" y="431"/>
                  </a:cubicBezTo>
                  <a:cubicBezTo>
                    <a:pt x="119" y="432"/>
                    <a:pt x="119" y="432"/>
                    <a:pt x="119" y="432"/>
                  </a:cubicBezTo>
                  <a:cubicBezTo>
                    <a:pt x="119" y="432"/>
                    <a:pt x="120" y="432"/>
                    <a:pt x="120" y="432"/>
                  </a:cubicBezTo>
                  <a:cubicBezTo>
                    <a:pt x="120" y="431"/>
                    <a:pt x="120" y="431"/>
                    <a:pt x="120" y="431"/>
                  </a:cubicBezTo>
                  <a:close/>
                  <a:moveTo>
                    <a:pt x="124" y="441"/>
                  </a:moveTo>
                  <a:cubicBezTo>
                    <a:pt x="124" y="441"/>
                    <a:pt x="124" y="441"/>
                    <a:pt x="124" y="441"/>
                  </a:cubicBezTo>
                  <a:cubicBezTo>
                    <a:pt x="125" y="441"/>
                    <a:pt x="125" y="440"/>
                    <a:pt x="125" y="440"/>
                  </a:cubicBezTo>
                  <a:cubicBezTo>
                    <a:pt x="125" y="440"/>
                    <a:pt x="124" y="440"/>
                    <a:pt x="124" y="440"/>
                  </a:cubicBezTo>
                  <a:cubicBezTo>
                    <a:pt x="124" y="440"/>
                    <a:pt x="124" y="440"/>
                    <a:pt x="124" y="441"/>
                  </a:cubicBezTo>
                  <a:close/>
                  <a:moveTo>
                    <a:pt x="127" y="451"/>
                  </a:moveTo>
                  <a:cubicBezTo>
                    <a:pt x="128" y="449"/>
                    <a:pt x="126" y="451"/>
                    <a:pt x="126" y="452"/>
                  </a:cubicBezTo>
                  <a:cubicBezTo>
                    <a:pt x="126" y="452"/>
                    <a:pt x="127" y="452"/>
                    <a:pt x="127" y="453"/>
                  </a:cubicBezTo>
                  <a:cubicBezTo>
                    <a:pt x="127" y="452"/>
                    <a:pt x="127" y="451"/>
                    <a:pt x="127" y="451"/>
                  </a:cubicBezTo>
                  <a:close/>
                  <a:moveTo>
                    <a:pt x="119" y="441"/>
                  </a:moveTo>
                  <a:cubicBezTo>
                    <a:pt x="119" y="441"/>
                    <a:pt x="119" y="442"/>
                    <a:pt x="119" y="442"/>
                  </a:cubicBezTo>
                  <a:cubicBezTo>
                    <a:pt x="119" y="442"/>
                    <a:pt x="119" y="441"/>
                    <a:pt x="119" y="441"/>
                  </a:cubicBezTo>
                  <a:cubicBezTo>
                    <a:pt x="119" y="441"/>
                    <a:pt x="119" y="441"/>
                    <a:pt x="119" y="441"/>
                  </a:cubicBezTo>
                  <a:close/>
                  <a:moveTo>
                    <a:pt x="122" y="449"/>
                  </a:moveTo>
                  <a:cubicBezTo>
                    <a:pt x="122" y="449"/>
                    <a:pt x="122" y="449"/>
                    <a:pt x="122" y="449"/>
                  </a:cubicBezTo>
                  <a:cubicBezTo>
                    <a:pt x="122" y="449"/>
                    <a:pt x="122" y="449"/>
                    <a:pt x="122" y="449"/>
                  </a:cubicBezTo>
                  <a:cubicBezTo>
                    <a:pt x="123" y="449"/>
                    <a:pt x="122" y="447"/>
                    <a:pt x="122" y="448"/>
                  </a:cubicBezTo>
                  <a:cubicBezTo>
                    <a:pt x="122" y="447"/>
                    <a:pt x="122" y="447"/>
                    <a:pt x="122" y="447"/>
                  </a:cubicBezTo>
                  <a:cubicBezTo>
                    <a:pt x="122" y="447"/>
                    <a:pt x="122" y="447"/>
                    <a:pt x="122" y="448"/>
                  </a:cubicBezTo>
                  <a:cubicBezTo>
                    <a:pt x="122" y="448"/>
                    <a:pt x="120" y="448"/>
                    <a:pt x="122" y="449"/>
                  </a:cubicBezTo>
                  <a:close/>
                  <a:moveTo>
                    <a:pt x="123" y="441"/>
                  </a:moveTo>
                  <a:cubicBezTo>
                    <a:pt x="123" y="441"/>
                    <a:pt x="122" y="441"/>
                    <a:pt x="122" y="441"/>
                  </a:cubicBezTo>
                  <a:cubicBezTo>
                    <a:pt x="122" y="442"/>
                    <a:pt x="122" y="442"/>
                    <a:pt x="122" y="442"/>
                  </a:cubicBezTo>
                  <a:cubicBezTo>
                    <a:pt x="122" y="442"/>
                    <a:pt x="122" y="442"/>
                    <a:pt x="122" y="443"/>
                  </a:cubicBezTo>
                  <a:cubicBezTo>
                    <a:pt x="122" y="443"/>
                    <a:pt x="126" y="443"/>
                    <a:pt x="125" y="441"/>
                  </a:cubicBezTo>
                  <a:cubicBezTo>
                    <a:pt x="125" y="441"/>
                    <a:pt x="123" y="441"/>
                    <a:pt x="123" y="441"/>
                  </a:cubicBezTo>
                  <a:close/>
                  <a:moveTo>
                    <a:pt x="124" y="443"/>
                  </a:moveTo>
                  <a:cubicBezTo>
                    <a:pt x="124" y="443"/>
                    <a:pt x="124" y="443"/>
                    <a:pt x="124" y="443"/>
                  </a:cubicBezTo>
                  <a:cubicBezTo>
                    <a:pt x="124" y="444"/>
                    <a:pt x="124" y="444"/>
                    <a:pt x="124" y="444"/>
                  </a:cubicBezTo>
                  <a:cubicBezTo>
                    <a:pt x="125" y="444"/>
                    <a:pt x="125" y="443"/>
                    <a:pt x="125" y="443"/>
                  </a:cubicBezTo>
                  <a:cubicBezTo>
                    <a:pt x="124" y="443"/>
                    <a:pt x="124" y="443"/>
                    <a:pt x="124" y="443"/>
                  </a:cubicBezTo>
                  <a:close/>
                  <a:moveTo>
                    <a:pt x="126" y="440"/>
                  </a:moveTo>
                  <a:cubicBezTo>
                    <a:pt x="126" y="440"/>
                    <a:pt x="126" y="439"/>
                    <a:pt x="126" y="439"/>
                  </a:cubicBezTo>
                  <a:cubicBezTo>
                    <a:pt x="125" y="439"/>
                    <a:pt x="125" y="439"/>
                    <a:pt x="125" y="439"/>
                  </a:cubicBezTo>
                  <a:cubicBezTo>
                    <a:pt x="125" y="438"/>
                    <a:pt x="126" y="439"/>
                    <a:pt x="126" y="439"/>
                  </a:cubicBezTo>
                  <a:cubicBezTo>
                    <a:pt x="126" y="438"/>
                    <a:pt x="126" y="438"/>
                    <a:pt x="126" y="438"/>
                  </a:cubicBezTo>
                  <a:cubicBezTo>
                    <a:pt x="126" y="438"/>
                    <a:pt x="125" y="438"/>
                    <a:pt x="125" y="438"/>
                  </a:cubicBezTo>
                  <a:cubicBezTo>
                    <a:pt x="126" y="437"/>
                    <a:pt x="125" y="437"/>
                    <a:pt x="125" y="436"/>
                  </a:cubicBezTo>
                  <a:cubicBezTo>
                    <a:pt x="125" y="436"/>
                    <a:pt x="125" y="437"/>
                    <a:pt x="125" y="437"/>
                  </a:cubicBezTo>
                  <a:cubicBezTo>
                    <a:pt x="125" y="437"/>
                    <a:pt x="125" y="437"/>
                    <a:pt x="125" y="437"/>
                  </a:cubicBezTo>
                  <a:cubicBezTo>
                    <a:pt x="124" y="437"/>
                    <a:pt x="124" y="437"/>
                    <a:pt x="124" y="437"/>
                  </a:cubicBezTo>
                  <a:cubicBezTo>
                    <a:pt x="124" y="437"/>
                    <a:pt x="124" y="438"/>
                    <a:pt x="124" y="438"/>
                  </a:cubicBezTo>
                  <a:cubicBezTo>
                    <a:pt x="124" y="438"/>
                    <a:pt x="124" y="438"/>
                    <a:pt x="124" y="438"/>
                  </a:cubicBezTo>
                  <a:cubicBezTo>
                    <a:pt x="124" y="439"/>
                    <a:pt x="124" y="439"/>
                    <a:pt x="124" y="439"/>
                  </a:cubicBezTo>
                  <a:cubicBezTo>
                    <a:pt x="124" y="439"/>
                    <a:pt x="124" y="439"/>
                    <a:pt x="124" y="439"/>
                  </a:cubicBezTo>
                  <a:cubicBezTo>
                    <a:pt x="125" y="439"/>
                    <a:pt x="125" y="440"/>
                    <a:pt x="126" y="440"/>
                  </a:cubicBezTo>
                  <a:close/>
                  <a:moveTo>
                    <a:pt x="118" y="473"/>
                  </a:moveTo>
                  <a:cubicBezTo>
                    <a:pt x="117" y="472"/>
                    <a:pt x="117" y="473"/>
                    <a:pt x="117" y="473"/>
                  </a:cubicBezTo>
                  <a:cubicBezTo>
                    <a:pt x="116" y="473"/>
                    <a:pt x="115" y="474"/>
                    <a:pt x="115" y="474"/>
                  </a:cubicBezTo>
                  <a:cubicBezTo>
                    <a:pt x="116" y="474"/>
                    <a:pt x="116" y="474"/>
                    <a:pt x="117" y="474"/>
                  </a:cubicBezTo>
                  <a:cubicBezTo>
                    <a:pt x="117" y="473"/>
                    <a:pt x="117" y="474"/>
                    <a:pt x="118" y="474"/>
                  </a:cubicBezTo>
                  <a:cubicBezTo>
                    <a:pt x="118" y="473"/>
                    <a:pt x="118" y="473"/>
                    <a:pt x="118" y="473"/>
                  </a:cubicBezTo>
                  <a:cubicBezTo>
                    <a:pt x="118" y="473"/>
                    <a:pt x="118" y="473"/>
                    <a:pt x="118" y="473"/>
                  </a:cubicBezTo>
                  <a:close/>
                  <a:moveTo>
                    <a:pt x="130" y="441"/>
                  </a:moveTo>
                  <a:cubicBezTo>
                    <a:pt x="130" y="441"/>
                    <a:pt x="130" y="441"/>
                    <a:pt x="130" y="441"/>
                  </a:cubicBezTo>
                  <a:cubicBezTo>
                    <a:pt x="129" y="442"/>
                    <a:pt x="128" y="442"/>
                    <a:pt x="129" y="443"/>
                  </a:cubicBezTo>
                  <a:cubicBezTo>
                    <a:pt x="130" y="445"/>
                    <a:pt x="131" y="444"/>
                    <a:pt x="133" y="443"/>
                  </a:cubicBezTo>
                  <a:cubicBezTo>
                    <a:pt x="133" y="442"/>
                    <a:pt x="133" y="442"/>
                    <a:pt x="133" y="442"/>
                  </a:cubicBezTo>
                  <a:cubicBezTo>
                    <a:pt x="132" y="442"/>
                    <a:pt x="132" y="442"/>
                    <a:pt x="132" y="442"/>
                  </a:cubicBezTo>
                  <a:cubicBezTo>
                    <a:pt x="132" y="441"/>
                    <a:pt x="133" y="442"/>
                    <a:pt x="133" y="441"/>
                  </a:cubicBezTo>
                  <a:cubicBezTo>
                    <a:pt x="133" y="441"/>
                    <a:pt x="133" y="440"/>
                    <a:pt x="132" y="439"/>
                  </a:cubicBezTo>
                  <a:cubicBezTo>
                    <a:pt x="131" y="439"/>
                    <a:pt x="131" y="439"/>
                    <a:pt x="131" y="439"/>
                  </a:cubicBezTo>
                  <a:cubicBezTo>
                    <a:pt x="129" y="440"/>
                    <a:pt x="131" y="440"/>
                    <a:pt x="130" y="441"/>
                  </a:cubicBezTo>
                  <a:cubicBezTo>
                    <a:pt x="130" y="441"/>
                    <a:pt x="130" y="441"/>
                    <a:pt x="130" y="441"/>
                  </a:cubicBezTo>
                  <a:close/>
                  <a:moveTo>
                    <a:pt x="119" y="474"/>
                  </a:moveTo>
                  <a:cubicBezTo>
                    <a:pt x="119" y="474"/>
                    <a:pt x="117" y="475"/>
                    <a:pt x="117" y="475"/>
                  </a:cubicBezTo>
                  <a:cubicBezTo>
                    <a:pt x="117" y="475"/>
                    <a:pt x="116" y="475"/>
                    <a:pt x="116" y="476"/>
                  </a:cubicBezTo>
                  <a:cubicBezTo>
                    <a:pt x="116" y="476"/>
                    <a:pt x="116" y="476"/>
                    <a:pt x="116" y="476"/>
                  </a:cubicBezTo>
                  <a:cubicBezTo>
                    <a:pt x="117" y="476"/>
                    <a:pt x="115" y="476"/>
                    <a:pt x="117" y="477"/>
                  </a:cubicBezTo>
                  <a:cubicBezTo>
                    <a:pt x="118" y="477"/>
                    <a:pt x="116" y="477"/>
                    <a:pt x="116" y="477"/>
                  </a:cubicBezTo>
                  <a:cubicBezTo>
                    <a:pt x="116" y="478"/>
                    <a:pt x="117" y="479"/>
                    <a:pt x="118" y="481"/>
                  </a:cubicBezTo>
                  <a:cubicBezTo>
                    <a:pt x="118" y="480"/>
                    <a:pt x="118" y="480"/>
                    <a:pt x="118" y="480"/>
                  </a:cubicBezTo>
                  <a:cubicBezTo>
                    <a:pt x="118" y="481"/>
                    <a:pt x="118" y="481"/>
                    <a:pt x="118" y="481"/>
                  </a:cubicBezTo>
                  <a:cubicBezTo>
                    <a:pt x="118" y="483"/>
                    <a:pt x="123" y="484"/>
                    <a:pt x="121" y="481"/>
                  </a:cubicBezTo>
                  <a:cubicBezTo>
                    <a:pt x="121" y="481"/>
                    <a:pt x="120" y="477"/>
                    <a:pt x="119" y="478"/>
                  </a:cubicBezTo>
                  <a:cubicBezTo>
                    <a:pt x="120" y="477"/>
                    <a:pt x="119" y="479"/>
                    <a:pt x="119" y="479"/>
                  </a:cubicBezTo>
                  <a:cubicBezTo>
                    <a:pt x="119" y="478"/>
                    <a:pt x="119" y="478"/>
                    <a:pt x="119" y="477"/>
                  </a:cubicBezTo>
                  <a:cubicBezTo>
                    <a:pt x="121" y="477"/>
                    <a:pt x="119" y="475"/>
                    <a:pt x="119" y="475"/>
                  </a:cubicBezTo>
                  <a:cubicBezTo>
                    <a:pt x="119" y="475"/>
                    <a:pt x="119" y="474"/>
                    <a:pt x="119" y="474"/>
                  </a:cubicBezTo>
                  <a:close/>
                  <a:moveTo>
                    <a:pt x="177" y="558"/>
                  </a:moveTo>
                  <a:cubicBezTo>
                    <a:pt x="176" y="558"/>
                    <a:pt x="176" y="558"/>
                    <a:pt x="176" y="559"/>
                  </a:cubicBezTo>
                  <a:cubicBezTo>
                    <a:pt x="177" y="559"/>
                    <a:pt x="178" y="559"/>
                    <a:pt x="178" y="558"/>
                  </a:cubicBezTo>
                  <a:cubicBezTo>
                    <a:pt x="178" y="558"/>
                    <a:pt x="177" y="558"/>
                    <a:pt x="177" y="558"/>
                  </a:cubicBezTo>
                  <a:close/>
                  <a:moveTo>
                    <a:pt x="175" y="558"/>
                  </a:moveTo>
                  <a:cubicBezTo>
                    <a:pt x="174" y="558"/>
                    <a:pt x="173" y="559"/>
                    <a:pt x="174" y="560"/>
                  </a:cubicBezTo>
                  <a:cubicBezTo>
                    <a:pt x="174" y="560"/>
                    <a:pt x="174" y="560"/>
                    <a:pt x="175" y="560"/>
                  </a:cubicBezTo>
                  <a:cubicBezTo>
                    <a:pt x="175" y="559"/>
                    <a:pt x="175" y="558"/>
                    <a:pt x="175" y="558"/>
                  </a:cubicBezTo>
                  <a:close/>
                  <a:moveTo>
                    <a:pt x="115" y="481"/>
                  </a:moveTo>
                  <a:cubicBezTo>
                    <a:pt x="112" y="479"/>
                    <a:pt x="114" y="483"/>
                    <a:pt x="114" y="483"/>
                  </a:cubicBezTo>
                  <a:cubicBezTo>
                    <a:pt x="113" y="483"/>
                    <a:pt x="113" y="484"/>
                    <a:pt x="114" y="484"/>
                  </a:cubicBezTo>
                  <a:cubicBezTo>
                    <a:pt x="115" y="484"/>
                    <a:pt x="116" y="483"/>
                    <a:pt x="117" y="483"/>
                  </a:cubicBezTo>
                  <a:cubicBezTo>
                    <a:pt x="117" y="482"/>
                    <a:pt x="117" y="478"/>
                    <a:pt x="116" y="477"/>
                  </a:cubicBezTo>
                  <a:cubicBezTo>
                    <a:pt x="115" y="477"/>
                    <a:pt x="115" y="476"/>
                    <a:pt x="115" y="476"/>
                  </a:cubicBezTo>
                  <a:cubicBezTo>
                    <a:pt x="115" y="477"/>
                    <a:pt x="115" y="476"/>
                    <a:pt x="115" y="476"/>
                  </a:cubicBezTo>
                  <a:cubicBezTo>
                    <a:pt x="114" y="477"/>
                    <a:pt x="114" y="478"/>
                    <a:pt x="114" y="479"/>
                  </a:cubicBezTo>
                  <a:cubicBezTo>
                    <a:pt x="115" y="479"/>
                    <a:pt x="114" y="480"/>
                    <a:pt x="114" y="480"/>
                  </a:cubicBezTo>
                  <a:cubicBezTo>
                    <a:pt x="115" y="480"/>
                    <a:pt x="116" y="479"/>
                    <a:pt x="116" y="480"/>
                  </a:cubicBezTo>
                  <a:cubicBezTo>
                    <a:pt x="116" y="480"/>
                    <a:pt x="116" y="481"/>
                    <a:pt x="116" y="481"/>
                  </a:cubicBezTo>
                  <a:cubicBezTo>
                    <a:pt x="116" y="481"/>
                    <a:pt x="116" y="481"/>
                    <a:pt x="115" y="481"/>
                  </a:cubicBezTo>
                  <a:close/>
                  <a:moveTo>
                    <a:pt x="122" y="440"/>
                  </a:moveTo>
                  <a:cubicBezTo>
                    <a:pt x="122" y="440"/>
                    <a:pt x="121" y="440"/>
                    <a:pt x="121" y="440"/>
                  </a:cubicBezTo>
                  <a:cubicBezTo>
                    <a:pt x="121" y="440"/>
                    <a:pt x="121" y="440"/>
                    <a:pt x="121" y="440"/>
                  </a:cubicBezTo>
                  <a:cubicBezTo>
                    <a:pt x="121" y="441"/>
                    <a:pt x="122" y="440"/>
                    <a:pt x="122" y="441"/>
                  </a:cubicBezTo>
                  <a:cubicBezTo>
                    <a:pt x="123" y="441"/>
                    <a:pt x="123" y="441"/>
                    <a:pt x="123" y="441"/>
                  </a:cubicBezTo>
                  <a:cubicBezTo>
                    <a:pt x="124" y="440"/>
                    <a:pt x="123" y="440"/>
                    <a:pt x="123" y="439"/>
                  </a:cubicBezTo>
                  <a:cubicBezTo>
                    <a:pt x="123" y="439"/>
                    <a:pt x="122" y="439"/>
                    <a:pt x="122" y="439"/>
                  </a:cubicBezTo>
                  <a:cubicBezTo>
                    <a:pt x="122" y="438"/>
                    <a:pt x="122" y="439"/>
                    <a:pt x="122" y="439"/>
                  </a:cubicBezTo>
                  <a:cubicBezTo>
                    <a:pt x="122" y="440"/>
                    <a:pt x="122" y="440"/>
                    <a:pt x="122" y="440"/>
                  </a:cubicBezTo>
                  <a:close/>
                  <a:moveTo>
                    <a:pt x="123" y="423"/>
                  </a:moveTo>
                  <a:cubicBezTo>
                    <a:pt x="123" y="424"/>
                    <a:pt x="122" y="426"/>
                    <a:pt x="122" y="427"/>
                  </a:cubicBezTo>
                  <a:cubicBezTo>
                    <a:pt x="122" y="428"/>
                    <a:pt x="122" y="430"/>
                    <a:pt x="124" y="430"/>
                  </a:cubicBezTo>
                  <a:cubicBezTo>
                    <a:pt x="124" y="429"/>
                    <a:pt x="126" y="430"/>
                    <a:pt x="127" y="430"/>
                  </a:cubicBezTo>
                  <a:cubicBezTo>
                    <a:pt x="128" y="429"/>
                    <a:pt x="126" y="428"/>
                    <a:pt x="126" y="427"/>
                  </a:cubicBezTo>
                  <a:cubicBezTo>
                    <a:pt x="126" y="427"/>
                    <a:pt x="128" y="427"/>
                    <a:pt x="128" y="427"/>
                  </a:cubicBezTo>
                  <a:cubicBezTo>
                    <a:pt x="128" y="426"/>
                    <a:pt x="127" y="425"/>
                    <a:pt x="127" y="425"/>
                  </a:cubicBezTo>
                  <a:cubicBezTo>
                    <a:pt x="127" y="424"/>
                    <a:pt x="128" y="425"/>
                    <a:pt x="128" y="424"/>
                  </a:cubicBezTo>
                  <a:cubicBezTo>
                    <a:pt x="128" y="424"/>
                    <a:pt x="126" y="423"/>
                    <a:pt x="126" y="422"/>
                  </a:cubicBezTo>
                  <a:cubicBezTo>
                    <a:pt x="126" y="421"/>
                    <a:pt x="127" y="422"/>
                    <a:pt x="127" y="421"/>
                  </a:cubicBezTo>
                  <a:cubicBezTo>
                    <a:pt x="127" y="421"/>
                    <a:pt x="127" y="420"/>
                    <a:pt x="127" y="420"/>
                  </a:cubicBezTo>
                  <a:cubicBezTo>
                    <a:pt x="127" y="419"/>
                    <a:pt x="128" y="421"/>
                    <a:pt x="128" y="421"/>
                  </a:cubicBezTo>
                  <a:cubicBezTo>
                    <a:pt x="129" y="421"/>
                    <a:pt x="128" y="419"/>
                    <a:pt x="128" y="419"/>
                  </a:cubicBezTo>
                  <a:cubicBezTo>
                    <a:pt x="129" y="419"/>
                    <a:pt x="129" y="420"/>
                    <a:pt x="129" y="418"/>
                  </a:cubicBezTo>
                  <a:cubicBezTo>
                    <a:pt x="129" y="418"/>
                    <a:pt x="128" y="418"/>
                    <a:pt x="128" y="418"/>
                  </a:cubicBezTo>
                  <a:cubicBezTo>
                    <a:pt x="129" y="418"/>
                    <a:pt x="128" y="415"/>
                    <a:pt x="128" y="415"/>
                  </a:cubicBezTo>
                  <a:cubicBezTo>
                    <a:pt x="128" y="415"/>
                    <a:pt x="128" y="415"/>
                    <a:pt x="128" y="415"/>
                  </a:cubicBezTo>
                  <a:cubicBezTo>
                    <a:pt x="127" y="415"/>
                    <a:pt x="126" y="415"/>
                    <a:pt x="126" y="415"/>
                  </a:cubicBezTo>
                  <a:cubicBezTo>
                    <a:pt x="126" y="415"/>
                    <a:pt x="125" y="414"/>
                    <a:pt x="124" y="414"/>
                  </a:cubicBezTo>
                  <a:cubicBezTo>
                    <a:pt x="124" y="414"/>
                    <a:pt x="124" y="417"/>
                    <a:pt x="124" y="417"/>
                  </a:cubicBezTo>
                  <a:cubicBezTo>
                    <a:pt x="124" y="417"/>
                    <a:pt x="123" y="418"/>
                    <a:pt x="123" y="418"/>
                  </a:cubicBezTo>
                  <a:cubicBezTo>
                    <a:pt x="123" y="419"/>
                    <a:pt x="123" y="420"/>
                    <a:pt x="123" y="421"/>
                  </a:cubicBezTo>
                  <a:cubicBezTo>
                    <a:pt x="123" y="422"/>
                    <a:pt x="124" y="422"/>
                    <a:pt x="123" y="423"/>
                  </a:cubicBezTo>
                  <a:close/>
                  <a:moveTo>
                    <a:pt x="117" y="444"/>
                  </a:moveTo>
                  <a:cubicBezTo>
                    <a:pt x="118" y="444"/>
                    <a:pt x="117" y="443"/>
                    <a:pt x="117" y="443"/>
                  </a:cubicBezTo>
                  <a:cubicBezTo>
                    <a:pt x="116" y="443"/>
                    <a:pt x="116" y="444"/>
                    <a:pt x="116" y="444"/>
                  </a:cubicBezTo>
                  <a:cubicBezTo>
                    <a:pt x="116" y="444"/>
                    <a:pt x="117" y="444"/>
                    <a:pt x="117" y="444"/>
                  </a:cubicBezTo>
                  <a:close/>
                  <a:moveTo>
                    <a:pt x="122" y="467"/>
                  </a:moveTo>
                  <a:cubicBezTo>
                    <a:pt x="122" y="467"/>
                    <a:pt x="122" y="466"/>
                    <a:pt x="123" y="466"/>
                  </a:cubicBezTo>
                  <a:cubicBezTo>
                    <a:pt x="123" y="466"/>
                    <a:pt x="123" y="466"/>
                    <a:pt x="122" y="466"/>
                  </a:cubicBezTo>
                  <a:cubicBezTo>
                    <a:pt x="122" y="466"/>
                    <a:pt x="121" y="466"/>
                    <a:pt x="121" y="467"/>
                  </a:cubicBezTo>
                  <a:cubicBezTo>
                    <a:pt x="121" y="467"/>
                    <a:pt x="122" y="467"/>
                    <a:pt x="122" y="467"/>
                  </a:cubicBezTo>
                  <a:cubicBezTo>
                    <a:pt x="122" y="467"/>
                    <a:pt x="122" y="467"/>
                    <a:pt x="122" y="467"/>
                  </a:cubicBezTo>
                  <a:close/>
                  <a:moveTo>
                    <a:pt x="120" y="453"/>
                  </a:moveTo>
                  <a:cubicBezTo>
                    <a:pt x="120" y="453"/>
                    <a:pt x="121" y="453"/>
                    <a:pt x="121" y="453"/>
                  </a:cubicBezTo>
                  <a:cubicBezTo>
                    <a:pt x="121" y="453"/>
                    <a:pt x="124" y="451"/>
                    <a:pt x="123" y="450"/>
                  </a:cubicBezTo>
                  <a:cubicBezTo>
                    <a:pt x="122" y="450"/>
                    <a:pt x="121" y="450"/>
                    <a:pt x="121" y="450"/>
                  </a:cubicBezTo>
                  <a:cubicBezTo>
                    <a:pt x="121" y="450"/>
                    <a:pt x="120" y="452"/>
                    <a:pt x="120" y="453"/>
                  </a:cubicBezTo>
                  <a:close/>
                  <a:moveTo>
                    <a:pt x="2" y="93"/>
                  </a:moveTo>
                  <a:cubicBezTo>
                    <a:pt x="2" y="92"/>
                    <a:pt x="2" y="92"/>
                    <a:pt x="2" y="92"/>
                  </a:cubicBezTo>
                  <a:cubicBezTo>
                    <a:pt x="2" y="91"/>
                    <a:pt x="2" y="91"/>
                    <a:pt x="2" y="91"/>
                  </a:cubicBezTo>
                  <a:cubicBezTo>
                    <a:pt x="1" y="91"/>
                    <a:pt x="1" y="91"/>
                    <a:pt x="1" y="91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1" y="93"/>
                    <a:pt x="1" y="93"/>
                    <a:pt x="1" y="93"/>
                  </a:cubicBezTo>
                  <a:cubicBezTo>
                    <a:pt x="1" y="93"/>
                    <a:pt x="1" y="93"/>
                    <a:pt x="1" y="93"/>
                  </a:cubicBezTo>
                  <a:cubicBezTo>
                    <a:pt x="2" y="93"/>
                    <a:pt x="2" y="93"/>
                    <a:pt x="2" y="93"/>
                  </a:cubicBezTo>
                  <a:close/>
                  <a:moveTo>
                    <a:pt x="5" y="93"/>
                  </a:moveTo>
                  <a:cubicBezTo>
                    <a:pt x="5" y="93"/>
                    <a:pt x="5" y="93"/>
                    <a:pt x="5" y="92"/>
                  </a:cubicBezTo>
                  <a:cubicBezTo>
                    <a:pt x="5" y="92"/>
                    <a:pt x="5" y="92"/>
                    <a:pt x="4" y="91"/>
                  </a:cubicBezTo>
                  <a:cubicBezTo>
                    <a:pt x="4" y="91"/>
                    <a:pt x="4" y="91"/>
                    <a:pt x="4" y="91"/>
                  </a:cubicBezTo>
                  <a:cubicBezTo>
                    <a:pt x="3" y="91"/>
                    <a:pt x="4" y="91"/>
                    <a:pt x="3" y="91"/>
                  </a:cubicBezTo>
                  <a:cubicBezTo>
                    <a:pt x="3" y="90"/>
                    <a:pt x="3" y="90"/>
                    <a:pt x="3" y="90"/>
                  </a:cubicBezTo>
                  <a:cubicBezTo>
                    <a:pt x="3" y="89"/>
                    <a:pt x="3" y="89"/>
                    <a:pt x="3" y="89"/>
                  </a:cubicBezTo>
                  <a:cubicBezTo>
                    <a:pt x="3" y="88"/>
                    <a:pt x="3" y="88"/>
                    <a:pt x="3" y="88"/>
                  </a:cubicBezTo>
                  <a:cubicBezTo>
                    <a:pt x="1" y="89"/>
                    <a:pt x="1" y="89"/>
                    <a:pt x="1" y="89"/>
                  </a:cubicBezTo>
                  <a:cubicBezTo>
                    <a:pt x="1" y="89"/>
                    <a:pt x="1" y="89"/>
                    <a:pt x="1" y="89"/>
                  </a:cubicBezTo>
                  <a:cubicBezTo>
                    <a:pt x="1" y="90"/>
                    <a:pt x="2" y="89"/>
                    <a:pt x="2" y="90"/>
                  </a:cubicBezTo>
                  <a:cubicBezTo>
                    <a:pt x="2" y="90"/>
                    <a:pt x="2" y="90"/>
                    <a:pt x="2" y="90"/>
                  </a:cubicBezTo>
                  <a:cubicBezTo>
                    <a:pt x="2" y="90"/>
                    <a:pt x="2" y="90"/>
                    <a:pt x="2" y="91"/>
                  </a:cubicBezTo>
                  <a:cubicBezTo>
                    <a:pt x="2" y="91"/>
                    <a:pt x="2" y="91"/>
                    <a:pt x="2" y="91"/>
                  </a:cubicBezTo>
                  <a:cubicBezTo>
                    <a:pt x="2" y="91"/>
                    <a:pt x="2" y="91"/>
                    <a:pt x="2" y="91"/>
                  </a:cubicBezTo>
                  <a:cubicBezTo>
                    <a:pt x="2" y="92"/>
                    <a:pt x="2" y="92"/>
                    <a:pt x="3" y="92"/>
                  </a:cubicBezTo>
                  <a:cubicBezTo>
                    <a:pt x="3" y="92"/>
                    <a:pt x="3" y="92"/>
                    <a:pt x="3" y="92"/>
                  </a:cubicBezTo>
                  <a:cubicBezTo>
                    <a:pt x="3" y="92"/>
                    <a:pt x="3" y="92"/>
                    <a:pt x="3" y="92"/>
                  </a:cubicBezTo>
                  <a:cubicBezTo>
                    <a:pt x="3" y="93"/>
                    <a:pt x="3" y="93"/>
                    <a:pt x="4" y="93"/>
                  </a:cubicBezTo>
                  <a:cubicBezTo>
                    <a:pt x="4" y="93"/>
                    <a:pt x="4" y="93"/>
                    <a:pt x="4" y="93"/>
                  </a:cubicBezTo>
                  <a:cubicBezTo>
                    <a:pt x="2" y="94"/>
                    <a:pt x="2" y="94"/>
                    <a:pt x="2" y="94"/>
                  </a:cubicBezTo>
                  <a:cubicBezTo>
                    <a:pt x="2" y="95"/>
                    <a:pt x="2" y="95"/>
                    <a:pt x="1" y="95"/>
                  </a:cubicBezTo>
                  <a:cubicBezTo>
                    <a:pt x="1" y="95"/>
                    <a:pt x="1" y="96"/>
                    <a:pt x="1" y="96"/>
                  </a:cubicBezTo>
                  <a:cubicBezTo>
                    <a:pt x="1" y="96"/>
                    <a:pt x="1" y="96"/>
                    <a:pt x="1" y="96"/>
                  </a:cubicBezTo>
                  <a:cubicBezTo>
                    <a:pt x="2" y="96"/>
                    <a:pt x="2" y="96"/>
                    <a:pt x="2" y="96"/>
                  </a:cubicBezTo>
                  <a:cubicBezTo>
                    <a:pt x="2" y="96"/>
                    <a:pt x="2" y="96"/>
                    <a:pt x="2" y="96"/>
                  </a:cubicBezTo>
                  <a:cubicBezTo>
                    <a:pt x="2" y="96"/>
                    <a:pt x="2" y="96"/>
                    <a:pt x="2" y="96"/>
                  </a:cubicBezTo>
                  <a:cubicBezTo>
                    <a:pt x="3" y="96"/>
                    <a:pt x="3" y="96"/>
                    <a:pt x="3" y="96"/>
                  </a:cubicBezTo>
                  <a:cubicBezTo>
                    <a:pt x="3" y="96"/>
                    <a:pt x="3" y="96"/>
                    <a:pt x="3" y="96"/>
                  </a:cubicBezTo>
                  <a:cubicBezTo>
                    <a:pt x="5" y="96"/>
                    <a:pt x="5" y="96"/>
                    <a:pt x="5" y="96"/>
                  </a:cubicBezTo>
                  <a:cubicBezTo>
                    <a:pt x="6" y="95"/>
                    <a:pt x="6" y="95"/>
                    <a:pt x="6" y="95"/>
                  </a:cubicBezTo>
                  <a:cubicBezTo>
                    <a:pt x="7" y="94"/>
                    <a:pt x="5" y="94"/>
                    <a:pt x="5" y="93"/>
                  </a:cubicBezTo>
                  <a:close/>
                  <a:moveTo>
                    <a:pt x="7" y="85"/>
                  </a:moveTo>
                  <a:cubicBezTo>
                    <a:pt x="7" y="85"/>
                    <a:pt x="7" y="85"/>
                    <a:pt x="7" y="85"/>
                  </a:cubicBezTo>
                  <a:cubicBezTo>
                    <a:pt x="6" y="85"/>
                    <a:pt x="6" y="85"/>
                    <a:pt x="6" y="85"/>
                  </a:cubicBezTo>
                  <a:cubicBezTo>
                    <a:pt x="6" y="85"/>
                    <a:pt x="7" y="86"/>
                    <a:pt x="7" y="85"/>
                  </a:cubicBezTo>
                  <a:close/>
                  <a:moveTo>
                    <a:pt x="9" y="87"/>
                  </a:moveTo>
                  <a:cubicBezTo>
                    <a:pt x="9" y="87"/>
                    <a:pt x="9" y="87"/>
                    <a:pt x="9" y="87"/>
                  </a:cubicBezTo>
                  <a:cubicBezTo>
                    <a:pt x="9" y="87"/>
                    <a:pt x="9" y="87"/>
                    <a:pt x="9" y="87"/>
                  </a:cubicBezTo>
                  <a:cubicBezTo>
                    <a:pt x="9" y="87"/>
                    <a:pt x="8" y="86"/>
                    <a:pt x="8" y="87"/>
                  </a:cubicBezTo>
                  <a:cubicBezTo>
                    <a:pt x="8" y="87"/>
                    <a:pt x="8" y="87"/>
                    <a:pt x="8" y="87"/>
                  </a:cubicBezTo>
                  <a:cubicBezTo>
                    <a:pt x="8" y="87"/>
                    <a:pt x="9" y="87"/>
                    <a:pt x="9" y="87"/>
                  </a:cubicBezTo>
                  <a:close/>
                  <a:moveTo>
                    <a:pt x="14" y="99"/>
                  </a:moveTo>
                  <a:cubicBezTo>
                    <a:pt x="14" y="99"/>
                    <a:pt x="14" y="99"/>
                    <a:pt x="14" y="99"/>
                  </a:cubicBezTo>
                  <a:cubicBezTo>
                    <a:pt x="14" y="99"/>
                    <a:pt x="14" y="99"/>
                    <a:pt x="14" y="99"/>
                  </a:cubicBezTo>
                  <a:cubicBezTo>
                    <a:pt x="14" y="99"/>
                    <a:pt x="14" y="99"/>
                    <a:pt x="14" y="99"/>
                  </a:cubicBezTo>
                  <a:cubicBezTo>
                    <a:pt x="14" y="99"/>
                    <a:pt x="14" y="99"/>
                    <a:pt x="14" y="99"/>
                  </a:cubicBezTo>
                  <a:close/>
                  <a:moveTo>
                    <a:pt x="16" y="94"/>
                  </a:moveTo>
                  <a:cubicBezTo>
                    <a:pt x="16" y="95"/>
                    <a:pt x="16" y="95"/>
                    <a:pt x="16" y="95"/>
                  </a:cubicBezTo>
                  <a:cubicBezTo>
                    <a:pt x="15" y="95"/>
                    <a:pt x="14" y="95"/>
                    <a:pt x="14" y="96"/>
                  </a:cubicBezTo>
                  <a:cubicBezTo>
                    <a:pt x="14" y="96"/>
                    <a:pt x="15" y="96"/>
                    <a:pt x="15" y="96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6" y="95"/>
                    <a:pt x="16" y="95"/>
                    <a:pt x="16" y="95"/>
                  </a:cubicBezTo>
                  <a:cubicBezTo>
                    <a:pt x="17" y="94"/>
                    <a:pt x="17" y="94"/>
                    <a:pt x="17" y="94"/>
                  </a:cubicBezTo>
                  <a:cubicBezTo>
                    <a:pt x="17" y="94"/>
                    <a:pt x="17" y="94"/>
                    <a:pt x="17" y="94"/>
                  </a:cubicBezTo>
                  <a:cubicBezTo>
                    <a:pt x="16" y="94"/>
                    <a:pt x="16" y="94"/>
                    <a:pt x="16" y="94"/>
                  </a:cubicBezTo>
                  <a:close/>
                  <a:moveTo>
                    <a:pt x="8" y="98"/>
                  </a:moveTo>
                  <a:cubicBezTo>
                    <a:pt x="9" y="99"/>
                    <a:pt x="9" y="99"/>
                    <a:pt x="9" y="99"/>
                  </a:cubicBezTo>
                  <a:cubicBezTo>
                    <a:pt x="9" y="98"/>
                    <a:pt x="9" y="98"/>
                    <a:pt x="9" y="98"/>
                  </a:cubicBezTo>
                  <a:cubicBezTo>
                    <a:pt x="8" y="98"/>
                    <a:pt x="8" y="98"/>
                    <a:pt x="8" y="98"/>
                  </a:cubicBezTo>
                  <a:close/>
                  <a:moveTo>
                    <a:pt x="8" y="91"/>
                  </a:moveTo>
                  <a:cubicBezTo>
                    <a:pt x="7" y="90"/>
                    <a:pt x="7" y="90"/>
                    <a:pt x="7" y="90"/>
                  </a:cubicBezTo>
                  <a:cubicBezTo>
                    <a:pt x="6" y="90"/>
                    <a:pt x="6" y="90"/>
                    <a:pt x="6" y="90"/>
                  </a:cubicBezTo>
                  <a:cubicBezTo>
                    <a:pt x="6" y="92"/>
                    <a:pt x="7" y="92"/>
                    <a:pt x="7" y="92"/>
                  </a:cubicBezTo>
                  <a:cubicBezTo>
                    <a:pt x="7" y="92"/>
                    <a:pt x="7" y="92"/>
                    <a:pt x="8" y="92"/>
                  </a:cubicBezTo>
                  <a:cubicBezTo>
                    <a:pt x="8" y="92"/>
                    <a:pt x="8" y="92"/>
                    <a:pt x="8" y="92"/>
                  </a:cubicBezTo>
                  <a:cubicBezTo>
                    <a:pt x="8" y="91"/>
                    <a:pt x="8" y="91"/>
                    <a:pt x="8" y="91"/>
                  </a:cubicBezTo>
                  <a:cubicBezTo>
                    <a:pt x="8" y="91"/>
                    <a:pt x="8" y="91"/>
                    <a:pt x="8" y="91"/>
                  </a:cubicBezTo>
                  <a:close/>
                  <a:moveTo>
                    <a:pt x="10" y="93"/>
                  </a:moveTo>
                  <a:cubicBezTo>
                    <a:pt x="10" y="93"/>
                    <a:pt x="10" y="93"/>
                    <a:pt x="10" y="93"/>
                  </a:cubicBezTo>
                  <a:cubicBezTo>
                    <a:pt x="9" y="93"/>
                    <a:pt x="9" y="93"/>
                    <a:pt x="9" y="93"/>
                  </a:cubicBezTo>
                  <a:cubicBezTo>
                    <a:pt x="10" y="95"/>
                    <a:pt x="10" y="94"/>
                    <a:pt x="10" y="95"/>
                  </a:cubicBezTo>
                  <a:cubicBezTo>
                    <a:pt x="10" y="94"/>
                    <a:pt x="10" y="94"/>
                    <a:pt x="10" y="93"/>
                  </a:cubicBezTo>
                  <a:close/>
                  <a:moveTo>
                    <a:pt x="289" y="90"/>
                  </a:moveTo>
                  <a:cubicBezTo>
                    <a:pt x="289" y="90"/>
                    <a:pt x="289" y="90"/>
                    <a:pt x="289" y="89"/>
                  </a:cubicBezTo>
                  <a:cubicBezTo>
                    <a:pt x="288" y="87"/>
                    <a:pt x="285" y="92"/>
                    <a:pt x="286" y="92"/>
                  </a:cubicBezTo>
                  <a:cubicBezTo>
                    <a:pt x="286" y="92"/>
                    <a:pt x="286" y="92"/>
                    <a:pt x="286" y="93"/>
                  </a:cubicBezTo>
                  <a:cubicBezTo>
                    <a:pt x="287" y="92"/>
                    <a:pt x="287" y="92"/>
                    <a:pt x="287" y="92"/>
                  </a:cubicBezTo>
                  <a:cubicBezTo>
                    <a:pt x="286" y="92"/>
                    <a:pt x="288" y="91"/>
                    <a:pt x="287" y="91"/>
                  </a:cubicBezTo>
                  <a:cubicBezTo>
                    <a:pt x="287" y="90"/>
                    <a:pt x="288" y="91"/>
                    <a:pt x="289" y="90"/>
                  </a:cubicBezTo>
                  <a:close/>
                  <a:moveTo>
                    <a:pt x="293" y="87"/>
                  </a:moveTo>
                  <a:cubicBezTo>
                    <a:pt x="292" y="87"/>
                    <a:pt x="291" y="88"/>
                    <a:pt x="291" y="89"/>
                  </a:cubicBezTo>
                  <a:cubicBezTo>
                    <a:pt x="291" y="89"/>
                    <a:pt x="293" y="89"/>
                    <a:pt x="294" y="89"/>
                  </a:cubicBezTo>
                  <a:cubicBezTo>
                    <a:pt x="294" y="89"/>
                    <a:pt x="294" y="89"/>
                    <a:pt x="294" y="89"/>
                  </a:cubicBezTo>
                  <a:cubicBezTo>
                    <a:pt x="295" y="89"/>
                    <a:pt x="296" y="89"/>
                    <a:pt x="296" y="88"/>
                  </a:cubicBezTo>
                  <a:cubicBezTo>
                    <a:pt x="296" y="88"/>
                    <a:pt x="297" y="87"/>
                    <a:pt x="297" y="87"/>
                  </a:cubicBezTo>
                  <a:cubicBezTo>
                    <a:pt x="297" y="86"/>
                    <a:pt x="293" y="87"/>
                    <a:pt x="293" y="87"/>
                  </a:cubicBezTo>
                  <a:close/>
                  <a:moveTo>
                    <a:pt x="290" y="74"/>
                  </a:moveTo>
                  <a:cubicBezTo>
                    <a:pt x="290" y="75"/>
                    <a:pt x="290" y="75"/>
                    <a:pt x="290" y="75"/>
                  </a:cubicBezTo>
                  <a:cubicBezTo>
                    <a:pt x="290" y="75"/>
                    <a:pt x="290" y="75"/>
                    <a:pt x="290" y="75"/>
                  </a:cubicBezTo>
                  <a:cubicBezTo>
                    <a:pt x="291" y="76"/>
                    <a:pt x="291" y="76"/>
                    <a:pt x="291" y="76"/>
                  </a:cubicBezTo>
                  <a:cubicBezTo>
                    <a:pt x="292" y="74"/>
                    <a:pt x="290" y="73"/>
                    <a:pt x="290" y="74"/>
                  </a:cubicBezTo>
                  <a:cubicBezTo>
                    <a:pt x="290" y="74"/>
                    <a:pt x="290" y="74"/>
                    <a:pt x="290" y="74"/>
                  </a:cubicBezTo>
                  <a:close/>
                  <a:moveTo>
                    <a:pt x="291" y="87"/>
                  </a:moveTo>
                  <a:cubicBezTo>
                    <a:pt x="292" y="87"/>
                    <a:pt x="294" y="86"/>
                    <a:pt x="294" y="85"/>
                  </a:cubicBezTo>
                  <a:cubicBezTo>
                    <a:pt x="294" y="85"/>
                    <a:pt x="292" y="85"/>
                    <a:pt x="292" y="85"/>
                  </a:cubicBezTo>
                  <a:cubicBezTo>
                    <a:pt x="291" y="85"/>
                    <a:pt x="291" y="87"/>
                    <a:pt x="290" y="87"/>
                  </a:cubicBezTo>
                  <a:cubicBezTo>
                    <a:pt x="290" y="87"/>
                    <a:pt x="290" y="88"/>
                    <a:pt x="290" y="88"/>
                  </a:cubicBezTo>
                  <a:cubicBezTo>
                    <a:pt x="290" y="88"/>
                    <a:pt x="289" y="88"/>
                    <a:pt x="289" y="88"/>
                  </a:cubicBezTo>
                  <a:cubicBezTo>
                    <a:pt x="289" y="89"/>
                    <a:pt x="290" y="89"/>
                    <a:pt x="291" y="89"/>
                  </a:cubicBezTo>
                  <a:cubicBezTo>
                    <a:pt x="290" y="89"/>
                    <a:pt x="291" y="87"/>
                    <a:pt x="291" y="87"/>
                  </a:cubicBezTo>
                  <a:close/>
                  <a:moveTo>
                    <a:pt x="296" y="89"/>
                  </a:moveTo>
                  <a:cubicBezTo>
                    <a:pt x="295" y="90"/>
                    <a:pt x="296" y="89"/>
                    <a:pt x="296" y="90"/>
                  </a:cubicBezTo>
                  <a:cubicBezTo>
                    <a:pt x="296" y="90"/>
                    <a:pt x="296" y="90"/>
                    <a:pt x="296" y="90"/>
                  </a:cubicBezTo>
                  <a:cubicBezTo>
                    <a:pt x="297" y="90"/>
                    <a:pt x="298" y="90"/>
                    <a:pt x="298" y="89"/>
                  </a:cubicBezTo>
                  <a:cubicBezTo>
                    <a:pt x="298" y="88"/>
                    <a:pt x="296" y="89"/>
                    <a:pt x="296" y="89"/>
                  </a:cubicBezTo>
                  <a:close/>
                  <a:moveTo>
                    <a:pt x="401" y="144"/>
                  </a:moveTo>
                  <a:cubicBezTo>
                    <a:pt x="401" y="144"/>
                    <a:pt x="401" y="144"/>
                    <a:pt x="401" y="144"/>
                  </a:cubicBezTo>
                  <a:cubicBezTo>
                    <a:pt x="401" y="144"/>
                    <a:pt x="401" y="145"/>
                    <a:pt x="401" y="145"/>
                  </a:cubicBezTo>
                  <a:cubicBezTo>
                    <a:pt x="401" y="145"/>
                    <a:pt x="401" y="146"/>
                    <a:pt x="401" y="146"/>
                  </a:cubicBezTo>
                  <a:cubicBezTo>
                    <a:pt x="400" y="146"/>
                    <a:pt x="400" y="146"/>
                    <a:pt x="400" y="146"/>
                  </a:cubicBezTo>
                  <a:cubicBezTo>
                    <a:pt x="400" y="147"/>
                    <a:pt x="400" y="147"/>
                    <a:pt x="400" y="147"/>
                  </a:cubicBezTo>
                  <a:cubicBezTo>
                    <a:pt x="400" y="148"/>
                    <a:pt x="400" y="148"/>
                    <a:pt x="400" y="148"/>
                  </a:cubicBezTo>
                  <a:cubicBezTo>
                    <a:pt x="400" y="148"/>
                    <a:pt x="400" y="149"/>
                    <a:pt x="400" y="149"/>
                  </a:cubicBezTo>
                  <a:cubicBezTo>
                    <a:pt x="399" y="149"/>
                    <a:pt x="399" y="150"/>
                    <a:pt x="399" y="150"/>
                  </a:cubicBezTo>
                  <a:cubicBezTo>
                    <a:pt x="399" y="150"/>
                    <a:pt x="399" y="151"/>
                    <a:pt x="399" y="151"/>
                  </a:cubicBezTo>
                  <a:cubicBezTo>
                    <a:pt x="399" y="151"/>
                    <a:pt x="399" y="152"/>
                    <a:pt x="398" y="152"/>
                  </a:cubicBezTo>
                  <a:cubicBezTo>
                    <a:pt x="398" y="152"/>
                    <a:pt x="398" y="154"/>
                    <a:pt x="397" y="154"/>
                  </a:cubicBezTo>
                  <a:cubicBezTo>
                    <a:pt x="397" y="154"/>
                    <a:pt x="397" y="155"/>
                    <a:pt x="397" y="155"/>
                  </a:cubicBezTo>
                  <a:cubicBezTo>
                    <a:pt x="397" y="155"/>
                    <a:pt x="396" y="155"/>
                    <a:pt x="396" y="155"/>
                  </a:cubicBezTo>
                  <a:cubicBezTo>
                    <a:pt x="396" y="155"/>
                    <a:pt x="396" y="156"/>
                    <a:pt x="396" y="156"/>
                  </a:cubicBezTo>
                  <a:cubicBezTo>
                    <a:pt x="396" y="156"/>
                    <a:pt x="395" y="156"/>
                    <a:pt x="395" y="157"/>
                  </a:cubicBezTo>
                  <a:cubicBezTo>
                    <a:pt x="395" y="157"/>
                    <a:pt x="395" y="158"/>
                    <a:pt x="395" y="158"/>
                  </a:cubicBezTo>
                  <a:cubicBezTo>
                    <a:pt x="394" y="158"/>
                    <a:pt x="393" y="159"/>
                    <a:pt x="393" y="160"/>
                  </a:cubicBezTo>
                  <a:cubicBezTo>
                    <a:pt x="392" y="161"/>
                    <a:pt x="391" y="162"/>
                    <a:pt x="390" y="163"/>
                  </a:cubicBezTo>
                  <a:cubicBezTo>
                    <a:pt x="390" y="163"/>
                    <a:pt x="390" y="163"/>
                    <a:pt x="390" y="164"/>
                  </a:cubicBezTo>
                  <a:cubicBezTo>
                    <a:pt x="389" y="164"/>
                    <a:pt x="389" y="164"/>
                    <a:pt x="389" y="164"/>
                  </a:cubicBezTo>
                  <a:cubicBezTo>
                    <a:pt x="389" y="164"/>
                    <a:pt x="388" y="164"/>
                    <a:pt x="388" y="164"/>
                  </a:cubicBezTo>
                  <a:cubicBezTo>
                    <a:pt x="388" y="164"/>
                    <a:pt x="387" y="165"/>
                    <a:pt x="387" y="165"/>
                  </a:cubicBezTo>
                  <a:cubicBezTo>
                    <a:pt x="387" y="165"/>
                    <a:pt x="386" y="166"/>
                    <a:pt x="386" y="166"/>
                  </a:cubicBezTo>
                  <a:cubicBezTo>
                    <a:pt x="386" y="166"/>
                    <a:pt x="385" y="166"/>
                    <a:pt x="385" y="166"/>
                  </a:cubicBezTo>
                  <a:cubicBezTo>
                    <a:pt x="385" y="166"/>
                    <a:pt x="385" y="167"/>
                    <a:pt x="385" y="167"/>
                  </a:cubicBezTo>
                  <a:cubicBezTo>
                    <a:pt x="385" y="168"/>
                    <a:pt x="384" y="168"/>
                    <a:pt x="384" y="168"/>
                  </a:cubicBezTo>
                  <a:cubicBezTo>
                    <a:pt x="384" y="168"/>
                    <a:pt x="384" y="169"/>
                    <a:pt x="384" y="169"/>
                  </a:cubicBezTo>
                  <a:cubicBezTo>
                    <a:pt x="384" y="169"/>
                    <a:pt x="383" y="170"/>
                    <a:pt x="383" y="170"/>
                  </a:cubicBezTo>
                  <a:cubicBezTo>
                    <a:pt x="383" y="170"/>
                    <a:pt x="383" y="170"/>
                    <a:pt x="383" y="170"/>
                  </a:cubicBezTo>
                  <a:cubicBezTo>
                    <a:pt x="383" y="170"/>
                    <a:pt x="383" y="170"/>
                    <a:pt x="383" y="170"/>
                  </a:cubicBezTo>
                  <a:cubicBezTo>
                    <a:pt x="383" y="170"/>
                    <a:pt x="382" y="172"/>
                    <a:pt x="382" y="172"/>
                  </a:cubicBezTo>
                  <a:cubicBezTo>
                    <a:pt x="382" y="172"/>
                    <a:pt x="382" y="173"/>
                    <a:pt x="382" y="173"/>
                  </a:cubicBezTo>
                  <a:cubicBezTo>
                    <a:pt x="381" y="173"/>
                    <a:pt x="380" y="175"/>
                    <a:pt x="380" y="175"/>
                  </a:cubicBezTo>
                  <a:cubicBezTo>
                    <a:pt x="380" y="176"/>
                    <a:pt x="379" y="177"/>
                    <a:pt x="379" y="177"/>
                  </a:cubicBezTo>
                  <a:cubicBezTo>
                    <a:pt x="379" y="178"/>
                    <a:pt x="378" y="179"/>
                    <a:pt x="378" y="179"/>
                  </a:cubicBezTo>
                  <a:cubicBezTo>
                    <a:pt x="378" y="179"/>
                    <a:pt x="377" y="180"/>
                    <a:pt x="377" y="180"/>
                  </a:cubicBezTo>
                  <a:cubicBezTo>
                    <a:pt x="377" y="180"/>
                    <a:pt x="376" y="181"/>
                    <a:pt x="375" y="182"/>
                  </a:cubicBezTo>
                  <a:cubicBezTo>
                    <a:pt x="375" y="182"/>
                    <a:pt x="375" y="182"/>
                    <a:pt x="375" y="182"/>
                  </a:cubicBezTo>
                  <a:cubicBezTo>
                    <a:pt x="375" y="181"/>
                    <a:pt x="375" y="181"/>
                    <a:pt x="375" y="181"/>
                  </a:cubicBezTo>
                  <a:cubicBezTo>
                    <a:pt x="374" y="181"/>
                    <a:pt x="375" y="181"/>
                    <a:pt x="375" y="181"/>
                  </a:cubicBezTo>
                  <a:cubicBezTo>
                    <a:pt x="375" y="181"/>
                    <a:pt x="375" y="180"/>
                    <a:pt x="375" y="180"/>
                  </a:cubicBezTo>
                  <a:cubicBezTo>
                    <a:pt x="375" y="180"/>
                    <a:pt x="375" y="180"/>
                    <a:pt x="375" y="179"/>
                  </a:cubicBezTo>
                  <a:cubicBezTo>
                    <a:pt x="375" y="179"/>
                    <a:pt x="375" y="180"/>
                    <a:pt x="375" y="180"/>
                  </a:cubicBezTo>
                  <a:cubicBezTo>
                    <a:pt x="374" y="180"/>
                    <a:pt x="374" y="180"/>
                    <a:pt x="374" y="180"/>
                  </a:cubicBezTo>
                  <a:cubicBezTo>
                    <a:pt x="374" y="180"/>
                    <a:pt x="374" y="179"/>
                    <a:pt x="374" y="179"/>
                  </a:cubicBezTo>
                  <a:cubicBezTo>
                    <a:pt x="374" y="179"/>
                    <a:pt x="374" y="179"/>
                    <a:pt x="374" y="179"/>
                  </a:cubicBezTo>
                  <a:cubicBezTo>
                    <a:pt x="373" y="179"/>
                    <a:pt x="373" y="179"/>
                    <a:pt x="373" y="179"/>
                  </a:cubicBezTo>
                  <a:cubicBezTo>
                    <a:pt x="373" y="179"/>
                    <a:pt x="373" y="180"/>
                    <a:pt x="373" y="180"/>
                  </a:cubicBezTo>
                  <a:cubicBezTo>
                    <a:pt x="373" y="180"/>
                    <a:pt x="373" y="180"/>
                    <a:pt x="373" y="180"/>
                  </a:cubicBezTo>
                  <a:cubicBezTo>
                    <a:pt x="373" y="181"/>
                    <a:pt x="373" y="181"/>
                    <a:pt x="374" y="181"/>
                  </a:cubicBezTo>
                  <a:cubicBezTo>
                    <a:pt x="374" y="181"/>
                    <a:pt x="374" y="181"/>
                    <a:pt x="374" y="181"/>
                  </a:cubicBezTo>
                  <a:cubicBezTo>
                    <a:pt x="374" y="181"/>
                    <a:pt x="374" y="182"/>
                    <a:pt x="374" y="182"/>
                  </a:cubicBezTo>
                  <a:cubicBezTo>
                    <a:pt x="373" y="182"/>
                    <a:pt x="372" y="183"/>
                    <a:pt x="372" y="183"/>
                  </a:cubicBezTo>
                  <a:cubicBezTo>
                    <a:pt x="371" y="184"/>
                    <a:pt x="372" y="184"/>
                    <a:pt x="372" y="185"/>
                  </a:cubicBezTo>
                  <a:cubicBezTo>
                    <a:pt x="372" y="185"/>
                    <a:pt x="372" y="185"/>
                    <a:pt x="372" y="186"/>
                  </a:cubicBezTo>
                  <a:cubicBezTo>
                    <a:pt x="372" y="186"/>
                    <a:pt x="372" y="186"/>
                    <a:pt x="371" y="186"/>
                  </a:cubicBezTo>
                  <a:cubicBezTo>
                    <a:pt x="371" y="187"/>
                    <a:pt x="371" y="188"/>
                    <a:pt x="371" y="188"/>
                  </a:cubicBezTo>
                  <a:cubicBezTo>
                    <a:pt x="371" y="189"/>
                    <a:pt x="371" y="188"/>
                    <a:pt x="371" y="188"/>
                  </a:cubicBezTo>
                  <a:cubicBezTo>
                    <a:pt x="372" y="187"/>
                    <a:pt x="372" y="189"/>
                    <a:pt x="372" y="189"/>
                  </a:cubicBezTo>
                  <a:cubicBezTo>
                    <a:pt x="371" y="189"/>
                    <a:pt x="371" y="189"/>
                    <a:pt x="371" y="189"/>
                  </a:cubicBezTo>
                  <a:cubicBezTo>
                    <a:pt x="371" y="190"/>
                    <a:pt x="371" y="191"/>
                    <a:pt x="371" y="191"/>
                  </a:cubicBezTo>
                  <a:cubicBezTo>
                    <a:pt x="371" y="192"/>
                    <a:pt x="371" y="192"/>
                    <a:pt x="371" y="192"/>
                  </a:cubicBezTo>
                  <a:cubicBezTo>
                    <a:pt x="371" y="192"/>
                    <a:pt x="371" y="193"/>
                    <a:pt x="371" y="193"/>
                  </a:cubicBezTo>
                  <a:cubicBezTo>
                    <a:pt x="371" y="193"/>
                    <a:pt x="371" y="194"/>
                    <a:pt x="371" y="194"/>
                  </a:cubicBezTo>
                  <a:cubicBezTo>
                    <a:pt x="371" y="194"/>
                    <a:pt x="371" y="194"/>
                    <a:pt x="371" y="195"/>
                  </a:cubicBezTo>
                  <a:cubicBezTo>
                    <a:pt x="371" y="195"/>
                    <a:pt x="371" y="196"/>
                    <a:pt x="371" y="197"/>
                  </a:cubicBezTo>
                  <a:cubicBezTo>
                    <a:pt x="371" y="198"/>
                    <a:pt x="371" y="198"/>
                    <a:pt x="371" y="198"/>
                  </a:cubicBezTo>
                  <a:cubicBezTo>
                    <a:pt x="371" y="199"/>
                    <a:pt x="372" y="201"/>
                    <a:pt x="372" y="202"/>
                  </a:cubicBezTo>
                  <a:cubicBezTo>
                    <a:pt x="372" y="202"/>
                    <a:pt x="372" y="203"/>
                    <a:pt x="372" y="203"/>
                  </a:cubicBezTo>
                  <a:cubicBezTo>
                    <a:pt x="372" y="204"/>
                    <a:pt x="372" y="204"/>
                    <a:pt x="371" y="205"/>
                  </a:cubicBezTo>
                  <a:cubicBezTo>
                    <a:pt x="371" y="205"/>
                    <a:pt x="371" y="205"/>
                    <a:pt x="371" y="205"/>
                  </a:cubicBezTo>
                  <a:cubicBezTo>
                    <a:pt x="371" y="206"/>
                    <a:pt x="371" y="206"/>
                    <a:pt x="371" y="206"/>
                  </a:cubicBezTo>
                  <a:cubicBezTo>
                    <a:pt x="371" y="206"/>
                    <a:pt x="371" y="207"/>
                    <a:pt x="371" y="207"/>
                  </a:cubicBezTo>
                  <a:cubicBezTo>
                    <a:pt x="371" y="208"/>
                    <a:pt x="371" y="208"/>
                    <a:pt x="370" y="209"/>
                  </a:cubicBezTo>
                  <a:cubicBezTo>
                    <a:pt x="370" y="209"/>
                    <a:pt x="370" y="210"/>
                    <a:pt x="370" y="210"/>
                  </a:cubicBezTo>
                  <a:cubicBezTo>
                    <a:pt x="370" y="210"/>
                    <a:pt x="370" y="211"/>
                    <a:pt x="370" y="211"/>
                  </a:cubicBezTo>
                  <a:cubicBezTo>
                    <a:pt x="370" y="211"/>
                    <a:pt x="370" y="212"/>
                    <a:pt x="370" y="212"/>
                  </a:cubicBezTo>
                  <a:cubicBezTo>
                    <a:pt x="370" y="212"/>
                    <a:pt x="370" y="214"/>
                    <a:pt x="370" y="214"/>
                  </a:cubicBezTo>
                  <a:cubicBezTo>
                    <a:pt x="370" y="214"/>
                    <a:pt x="370" y="215"/>
                    <a:pt x="370" y="215"/>
                  </a:cubicBezTo>
                  <a:cubicBezTo>
                    <a:pt x="370" y="215"/>
                    <a:pt x="370" y="216"/>
                    <a:pt x="370" y="216"/>
                  </a:cubicBezTo>
                  <a:cubicBezTo>
                    <a:pt x="370" y="216"/>
                    <a:pt x="370" y="216"/>
                    <a:pt x="369" y="216"/>
                  </a:cubicBezTo>
                  <a:cubicBezTo>
                    <a:pt x="370" y="216"/>
                    <a:pt x="369" y="217"/>
                    <a:pt x="369" y="218"/>
                  </a:cubicBezTo>
                  <a:cubicBezTo>
                    <a:pt x="368" y="218"/>
                    <a:pt x="368" y="218"/>
                    <a:pt x="368" y="218"/>
                  </a:cubicBezTo>
                  <a:cubicBezTo>
                    <a:pt x="367" y="219"/>
                    <a:pt x="367" y="219"/>
                    <a:pt x="367" y="220"/>
                  </a:cubicBezTo>
                  <a:cubicBezTo>
                    <a:pt x="367" y="220"/>
                    <a:pt x="367" y="220"/>
                    <a:pt x="367" y="221"/>
                  </a:cubicBezTo>
                  <a:cubicBezTo>
                    <a:pt x="367" y="221"/>
                    <a:pt x="366" y="221"/>
                    <a:pt x="366" y="221"/>
                  </a:cubicBezTo>
                  <a:cubicBezTo>
                    <a:pt x="366" y="221"/>
                    <a:pt x="366" y="222"/>
                    <a:pt x="366" y="222"/>
                  </a:cubicBezTo>
                  <a:cubicBezTo>
                    <a:pt x="366" y="223"/>
                    <a:pt x="366" y="224"/>
                    <a:pt x="366" y="225"/>
                  </a:cubicBezTo>
                  <a:cubicBezTo>
                    <a:pt x="366" y="226"/>
                    <a:pt x="366" y="226"/>
                    <a:pt x="366" y="226"/>
                  </a:cubicBezTo>
                  <a:cubicBezTo>
                    <a:pt x="366" y="227"/>
                    <a:pt x="367" y="229"/>
                    <a:pt x="366" y="229"/>
                  </a:cubicBezTo>
                  <a:cubicBezTo>
                    <a:pt x="366" y="229"/>
                    <a:pt x="366" y="230"/>
                    <a:pt x="366" y="230"/>
                  </a:cubicBezTo>
                  <a:cubicBezTo>
                    <a:pt x="366" y="230"/>
                    <a:pt x="365" y="231"/>
                    <a:pt x="365" y="231"/>
                  </a:cubicBezTo>
                  <a:cubicBezTo>
                    <a:pt x="365" y="231"/>
                    <a:pt x="365" y="231"/>
                    <a:pt x="364" y="231"/>
                  </a:cubicBezTo>
                  <a:cubicBezTo>
                    <a:pt x="364" y="232"/>
                    <a:pt x="364" y="232"/>
                    <a:pt x="363" y="232"/>
                  </a:cubicBezTo>
                  <a:cubicBezTo>
                    <a:pt x="363" y="232"/>
                    <a:pt x="363" y="233"/>
                    <a:pt x="363" y="233"/>
                  </a:cubicBezTo>
                  <a:cubicBezTo>
                    <a:pt x="363" y="235"/>
                    <a:pt x="361" y="238"/>
                    <a:pt x="359" y="240"/>
                  </a:cubicBezTo>
                  <a:cubicBezTo>
                    <a:pt x="359" y="240"/>
                    <a:pt x="358" y="241"/>
                    <a:pt x="358" y="241"/>
                  </a:cubicBezTo>
                  <a:cubicBezTo>
                    <a:pt x="358" y="241"/>
                    <a:pt x="358" y="242"/>
                    <a:pt x="358" y="242"/>
                  </a:cubicBezTo>
                  <a:cubicBezTo>
                    <a:pt x="357" y="243"/>
                    <a:pt x="357" y="243"/>
                    <a:pt x="357" y="243"/>
                  </a:cubicBezTo>
                  <a:cubicBezTo>
                    <a:pt x="357" y="243"/>
                    <a:pt x="357" y="244"/>
                    <a:pt x="357" y="244"/>
                  </a:cubicBezTo>
                  <a:cubicBezTo>
                    <a:pt x="356" y="246"/>
                    <a:pt x="358" y="247"/>
                    <a:pt x="357" y="249"/>
                  </a:cubicBezTo>
                  <a:cubicBezTo>
                    <a:pt x="356" y="250"/>
                    <a:pt x="353" y="250"/>
                    <a:pt x="352" y="251"/>
                  </a:cubicBezTo>
                  <a:cubicBezTo>
                    <a:pt x="351" y="251"/>
                    <a:pt x="351" y="252"/>
                    <a:pt x="351" y="252"/>
                  </a:cubicBezTo>
                  <a:cubicBezTo>
                    <a:pt x="350" y="252"/>
                    <a:pt x="350" y="255"/>
                    <a:pt x="350" y="256"/>
                  </a:cubicBezTo>
                  <a:cubicBezTo>
                    <a:pt x="350" y="255"/>
                    <a:pt x="350" y="255"/>
                    <a:pt x="350" y="255"/>
                  </a:cubicBezTo>
                  <a:cubicBezTo>
                    <a:pt x="349" y="254"/>
                    <a:pt x="348" y="255"/>
                    <a:pt x="348" y="255"/>
                  </a:cubicBezTo>
                  <a:cubicBezTo>
                    <a:pt x="348" y="256"/>
                    <a:pt x="346" y="255"/>
                    <a:pt x="346" y="255"/>
                  </a:cubicBezTo>
                  <a:cubicBezTo>
                    <a:pt x="346" y="255"/>
                    <a:pt x="345" y="255"/>
                    <a:pt x="344" y="256"/>
                  </a:cubicBezTo>
                  <a:cubicBezTo>
                    <a:pt x="342" y="256"/>
                    <a:pt x="343" y="255"/>
                    <a:pt x="343" y="254"/>
                  </a:cubicBezTo>
                  <a:cubicBezTo>
                    <a:pt x="343" y="253"/>
                    <a:pt x="342" y="254"/>
                    <a:pt x="342" y="254"/>
                  </a:cubicBezTo>
                  <a:cubicBezTo>
                    <a:pt x="341" y="254"/>
                    <a:pt x="342" y="255"/>
                    <a:pt x="342" y="256"/>
                  </a:cubicBezTo>
                  <a:cubicBezTo>
                    <a:pt x="342" y="256"/>
                    <a:pt x="341" y="256"/>
                    <a:pt x="340" y="256"/>
                  </a:cubicBezTo>
                  <a:cubicBezTo>
                    <a:pt x="339" y="256"/>
                    <a:pt x="339" y="256"/>
                    <a:pt x="338" y="256"/>
                  </a:cubicBezTo>
                  <a:cubicBezTo>
                    <a:pt x="336" y="255"/>
                    <a:pt x="335" y="257"/>
                    <a:pt x="333" y="256"/>
                  </a:cubicBezTo>
                  <a:cubicBezTo>
                    <a:pt x="333" y="255"/>
                    <a:pt x="333" y="256"/>
                    <a:pt x="333" y="256"/>
                  </a:cubicBezTo>
                  <a:cubicBezTo>
                    <a:pt x="332" y="256"/>
                    <a:pt x="331" y="256"/>
                    <a:pt x="331" y="257"/>
                  </a:cubicBezTo>
                  <a:cubicBezTo>
                    <a:pt x="331" y="257"/>
                    <a:pt x="331" y="258"/>
                    <a:pt x="332" y="258"/>
                  </a:cubicBezTo>
                  <a:cubicBezTo>
                    <a:pt x="333" y="258"/>
                    <a:pt x="332" y="258"/>
                    <a:pt x="332" y="259"/>
                  </a:cubicBezTo>
                  <a:cubicBezTo>
                    <a:pt x="332" y="259"/>
                    <a:pt x="331" y="259"/>
                    <a:pt x="331" y="259"/>
                  </a:cubicBezTo>
                  <a:cubicBezTo>
                    <a:pt x="331" y="259"/>
                    <a:pt x="330" y="259"/>
                    <a:pt x="330" y="259"/>
                  </a:cubicBezTo>
                  <a:cubicBezTo>
                    <a:pt x="329" y="259"/>
                    <a:pt x="329" y="259"/>
                    <a:pt x="329" y="259"/>
                  </a:cubicBezTo>
                  <a:cubicBezTo>
                    <a:pt x="328" y="259"/>
                    <a:pt x="326" y="260"/>
                    <a:pt x="326" y="261"/>
                  </a:cubicBezTo>
                  <a:cubicBezTo>
                    <a:pt x="326" y="261"/>
                    <a:pt x="326" y="262"/>
                    <a:pt x="326" y="262"/>
                  </a:cubicBezTo>
                  <a:cubicBezTo>
                    <a:pt x="325" y="262"/>
                    <a:pt x="325" y="262"/>
                    <a:pt x="325" y="262"/>
                  </a:cubicBezTo>
                  <a:cubicBezTo>
                    <a:pt x="324" y="262"/>
                    <a:pt x="324" y="262"/>
                    <a:pt x="323" y="262"/>
                  </a:cubicBezTo>
                  <a:cubicBezTo>
                    <a:pt x="323" y="262"/>
                    <a:pt x="323" y="262"/>
                    <a:pt x="322" y="262"/>
                  </a:cubicBezTo>
                  <a:cubicBezTo>
                    <a:pt x="322" y="262"/>
                    <a:pt x="321" y="262"/>
                    <a:pt x="321" y="263"/>
                  </a:cubicBezTo>
                  <a:cubicBezTo>
                    <a:pt x="321" y="263"/>
                    <a:pt x="320" y="263"/>
                    <a:pt x="320" y="263"/>
                  </a:cubicBezTo>
                  <a:cubicBezTo>
                    <a:pt x="320" y="263"/>
                    <a:pt x="319" y="264"/>
                    <a:pt x="318" y="264"/>
                  </a:cubicBezTo>
                  <a:cubicBezTo>
                    <a:pt x="318" y="264"/>
                    <a:pt x="317" y="264"/>
                    <a:pt x="317" y="265"/>
                  </a:cubicBezTo>
                  <a:cubicBezTo>
                    <a:pt x="316" y="265"/>
                    <a:pt x="315" y="267"/>
                    <a:pt x="314" y="267"/>
                  </a:cubicBezTo>
                  <a:cubicBezTo>
                    <a:pt x="314" y="267"/>
                    <a:pt x="313" y="268"/>
                    <a:pt x="313" y="268"/>
                  </a:cubicBezTo>
                  <a:cubicBezTo>
                    <a:pt x="312" y="269"/>
                    <a:pt x="311" y="269"/>
                    <a:pt x="311" y="269"/>
                  </a:cubicBezTo>
                  <a:cubicBezTo>
                    <a:pt x="311" y="270"/>
                    <a:pt x="310" y="270"/>
                    <a:pt x="310" y="271"/>
                  </a:cubicBezTo>
                  <a:cubicBezTo>
                    <a:pt x="309" y="271"/>
                    <a:pt x="309" y="271"/>
                    <a:pt x="309" y="271"/>
                  </a:cubicBezTo>
                  <a:cubicBezTo>
                    <a:pt x="309" y="271"/>
                    <a:pt x="309" y="271"/>
                    <a:pt x="309" y="271"/>
                  </a:cubicBezTo>
                  <a:cubicBezTo>
                    <a:pt x="308" y="271"/>
                    <a:pt x="308" y="271"/>
                    <a:pt x="308" y="272"/>
                  </a:cubicBezTo>
                  <a:cubicBezTo>
                    <a:pt x="309" y="272"/>
                    <a:pt x="309" y="272"/>
                    <a:pt x="309" y="272"/>
                  </a:cubicBezTo>
                  <a:cubicBezTo>
                    <a:pt x="309" y="272"/>
                    <a:pt x="308" y="273"/>
                    <a:pt x="308" y="273"/>
                  </a:cubicBezTo>
                  <a:cubicBezTo>
                    <a:pt x="308" y="273"/>
                    <a:pt x="307" y="273"/>
                    <a:pt x="307" y="273"/>
                  </a:cubicBezTo>
                  <a:cubicBezTo>
                    <a:pt x="307" y="273"/>
                    <a:pt x="307" y="274"/>
                    <a:pt x="307" y="274"/>
                  </a:cubicBezTo>
                  <a:cubicBezTo>
                    <a:pt x="306" y="275"/>
                    <a:pt x="306" y="274"/>
                    <a:pt x="306" y="274"/>
                  </a:cubicBezTo>
                  <a:cubicBezTo>
                    <a:pt x="305" y="273"/>
                    <a:pt x="305" y="274"/>
                    <a:pt x="305" y="274"/>
                  </a:cubicBezTo>
                  <a:cubicBezTo>
                    <a:pt x="305" y="274"/>
                    <a:pt x="304" y="275"/>
                    <a:pt x="304" y="275"/>
                  </a:cubicBezTo>
                  <a:cubicBezTo>
                    <a:pt x="303" y="275"/>
                    <a:pt x="304" y="275"/>
                    <a:pt x="304" y="275"/>
                  </a:cubicBezTo>
                  <a:cubicBezTo>
                    <a:pt x="304" y="276"/>
                    <a:pt x="305" y="276"/>
                    <a:pt x="305" y="276"/>
                  </a:cubicBezTo>
                  <a:cubicBezTo>
                    <a:pt x="305" y="276"/>
                    <a:pt x="305" y="276"/>
                    <a:pt x="305" y="277"/>
                  </a:cubicBezTo>
                  <a:cubicBezTo>
                    <a:pt x="305" y="277"/>
                    <a:pt x="304" y="278"/>
                    <a:pt x="304" y="279"/>
                  </a:cubicBezTo>
                  <a:cubicBezTo>
                    <a:pt x="304" y="279"/>
                    <a:pt x="304" y="280"/>
                    <a:pt x="304" y="280"/>
                  </a:cubicBezTo>
                  <a:cubicBezTo>
                    <a:pt x="303" y="280"/>
                    <a:pt x="303" y="281"/>
                    <a:pt x="303" y="281"/>
                  </a:cubicBezTo>
                  <a:cubicBezTo>
                    <a:pt x="302" y="281"/>
                    <a:pt x="302" y="282"/>
                    <a:pt x="303" y="282"/>
                  </a:cubicBezTo>
                  <a:cubicBezTo>
                    <a:pt x="303" y="282"/>
                    <a:pt x="303" y="281"/>
                    <a:pt x="303" y="281"/>
                  </a:cubicBezTo>
                  <a:cubicBezTo>
                    <a:pt x="304" y="281"/>
                    <a:pt x="304" y="281"/>
                    <a:pt x="304" y="281"/>
                  </a:cubicBezTo>
                  <a:cubicBezTo>
                    <a:pt x="304" y="281"/>
                    <a:pt x="304" y="281"/>
                    <a:pt x="304" y="282"/>
                  </a:cubicBezTo>
                  <a:cubicBezTo>
                    <a:pt x="304" y="282"/>
                    <a:pt x="304" y="283"/>
                    <a:pt x="304" y="283"/>
                  </a:cubicBezTo>
                  <a:cubicBezTo>
                    <a:pt x="303" y="284"/>
                    <a:pt x="303" y="284"/>
                    <a:pt x="303" y="285"/>
                  </a:cubicBezTo>
                  <a:cubicBezTo>
                    <a:pt x="303" y="285"/>
                    <a:pt x="304" y="287"/>
                    <a:pt x="304" y="287"/>
                  </a:cubicBezTo>
                  <a:cubicBezTo>
                    <a:pt x="304" y="287"/>
                    <a:pt x="304" y="288"/>
                    <a:pt x="304" y="289"/>
                  </a:cubicBezTo>
                  <a:cubicBezTo>
                    <a:pt x="303" y="289"/>
                    <a:pt x="304" y="289"/>
                    <a:pt x="304" y="289"/>
                  </a:cubicBezTo>
                  <a:cubicBezTo>
                    <a:pt x="304" y="289"/>
                    <a:pt x="304" y="289"/>
                    <a:pt x="304" y="290"/>
                  </a:cubicBezTo>
                  <a:cubicBezTo>
                    <a:pt x="304" y="290"/>
                    <a:pt x="304" y="290"/>
                    <a:pt x="304" y="291"/>
                  </a:cubicBezTo>
                  <a:cubicBezTo>
                    <a:pt x="304" y="291"/>
                    <a:pt x="304" y="291"/>
                    <a:pt x="304" y="291"/>
                  </a:cubicBezTo>
                  <a:cubicBezTo>
                    <a:pt x="304" y="291"/>
                    <a:pt x="304" y="291"/>
                    <a:pt x="304" y="291"/>
                  </a:cubicBezTo>
                  <a:cubicBezTo>
                    <a:pt x="304" y="291"/>
                    <a:pt x="304" y="291"/>
                    <a:pt x="304" y="291"/>
                  </a:cubicBezTo>
                  <a:cubicBezTo>
                    <a:pt x="304" y="291"/>
                    <a:pt x="304" y="290"/>
                    <a:pt x="305" y="290"/>
                  </a:cubicBezTo>
                  <a:cubicBezTo>
                    <a:pt x="305" y="290"/>
                    <a:pt x="305" y="290"/>
                    <a:pt x="305" y="290"/>
                  </a:cubicBezTo>
                  <a:cubicBezTo>
                    <a:pt x="306" y="291"/>
                    <a:pt x="305" y="292"/>
                    <a:pt x="305" y="292"/>
                  </a:cubicBezTo>
                  <a:cubicBezTo>
                    <a:pt x="304" y="292"/>
                    <a:pt x="304" y="293"/>
                    <a:pt x="304" y="293"/>
                  </a:cubicBezTo>
                  <a:cubicBezTo>
                    <a:pt x="304" y="293"/>
                    <a:pt x="304" y="293"/>
                    <a:pt x="304" y="293"/>
                  </a:cubicBezTo>
                  <a:cubicBezTo>
                    <a:pt x="304" y="293"/>
                    <a:pt x="304" y="292"/>
                    <a:pt x="304" y="291"/>
                  </a:cubicBezTo>
                  <a:cubicBezTo>
                    <a:pt x="304" y="291"/>
                    <a:pt x="303" y="292"/>
                    <a:pt x="304" y="292"/>
                  </a:cubicBezTo>
                  <a:cubicBezTo>
                    <a:pt x="304" y="292"/>
                    <a:pt x="303" y="293"/>
                    <a:pt x="304" y="294"/>
                  </a:cubicBezTo>
                  <a:cubicBezTo>
                    <a:pt x="304" y="294"/>
                    <a:pt x="303" y="296"/>
                    <a:pt x="303" y="297"/>
                  </a:cubicBezTo>
                  <a:cubicBezTo>
                    <a:pt x="303" y="297"/>
                    <a:pt x="302" y="297"/>
                    <a:pt x="302" y="297"/>
                  </a:cubicBezTo>
                  <a:cubicBezTo>
                    <a:pt x="302" y="298"/>
                    <a:pt x="302" y="298"/>
                    <a:pt x="302" y="298"/>
                  </a:cubicBezTo>
                  <a:cubicBezTo>
                    <a:pt x="303" y="299"/>
                    <a:pt x="302" y="299"/>
                    <a:pt x="302" y="300"/>
                  </a:cubicBezTo>
                  <a:cubicBezTo>
                    <a:pt x="301" y="301"/>
                    <a:pt x="299" y="302"/>
                    <a:pt x="298" y="303"/>
                  </a:cubicBezTo>
                  <a:cubicBezTo>
                    <a:pt x="297" y="303"/>
                    <a:pt x="297" y="304"/>
                    <a:pt x="296" y="305"/>
                  </a:cubicBezTo>
                  <a:cubicBezTo>
                    <a:pt x="296" y="305"/>
                    <a:pt x="296" y="305"/>
                    <a:pt x="296" y="306"/>
                  </a:cubicBezTo>
                  <a:cubicBezTo>
                    <a:pt x="296" y="306"/>
                    <a:pt x="295" y="306"/>
                    <a:pt x="295" y="306"/>
                  </a:cubicBezTo>
                  <a:cubicBezTo>
                    <a:pt x="295" y="307"/>
                    <a:pt x="295" y="307"/>
                    <a:pt x="295" y="307"/>
                  </a:cubicBezTo>
                  <a:cubicBezTo>
                    <a:pt x="294" y="308"/>
                    <a:pt x="294" y="309"/>
                    <a:pt x="294" y="309"/>
                  </a:cubicBezTo>
                  <a:cubicBezTo>
                    <a:pt x="293" y="310"/>
                    <a:pt x="293" y="311"/>
                    <a:pt x="293" y="311"/>
                  </a:cubicBezTo>
                  <a:cubicBezTo>
                    <a:pt x="293" y="311"/>
                    <a:pt x="292" y="313"/>
                    <a:pt x="292" y="313"/>
                  </a:cubicBezTo>
                  <a:cubicBezTo>
                    <a:pt x="292" y="313"/>
                    <a:pt x="292" y="314"/>
                    <a:pt x="291" y="315"/>
                  </a:cubicBezTo>
                  <a:cubicBezTo>
                    <a:pt x="291" y="315"/>
                    <a:pt x="291" y="316"/>
                    <a:pt x="291" y="317"/>
                  </a:cubicBezTo>
                  <a:cubicBezTo>
                    <a:pt x="290" y="318"/>
                    <a:pt x="289" y="319"/>
                    <a:pt x="289" y="320"/>
                  </a:cubicBezTo>
                  <a:cubicBezTo>
                    <a:pt x="289" y="320"/>
                    <a:pt x="288" y="321"/>
                    <a:pt x="288" y="321"/>
                  </a:cubicBezTo>
                  <a:cubicBezTo>
                    <a:pt x="287" y="321"/>
                    <a:pt x="287" y="322"/>
                    <a:pt x="286" y="323"/>
                  </a:cubicBezTo>
                  <a:cubicBezTo>
                    <a:pt x="286" y="324"/>
                    <a:pt x="285" y="324"/>
                    <a:pt x="284" y="325"/>
                  </a:cubicBezTo>
                  <a:cubicBezTo>
                    <a:pt x="283" y="325"/>
                    <a:pt x="283" y="326"/>
                    <a:pt x="282" y="326"/>
                  </a:cubicBezTo>
                  <a:cubicBezTo>
                    <a:pt x="282" y="326"/>
                    <a:pt x="281" y="327"/>
                    <a:pt x="281" y="327"/>
                  </a:cubicBezTo>
                  <a:cubicBezTo>
                    <a:pt x="281" y="327"/>
                    <a:pt x="280" y="328"/>
                    <a:pt x="280" y="328"/>
                  </a:cubicBezTo>
                  <a:cubicBezTo>
                    <a:pt x="280" y="328"/>
                    <a:pt x="279" y="328"/>
                    <a:pt x="279" y="328"/>
                  </a:cubicBezTo>
                  <a:cubicBezTo>
                    <a:pt x="279" y="328"/>
                    <a:pt x="279" y="328"/>
                    <a:pt x="279" y="327"/>
                  </a:cubicBezTo>
                  <a:cubicBezTo>
                    <a:pt x="279" y="327"/>
                    <a:pt x="280" y="327"/>
                    <a:pt x="279" y="327"/>
                  </a:cubicBezTo>
                  <a:cubicBezTo>
                    <a:pt x="279" y="327"/>
                    <a:pt x="279" y="326"/>
                    <a:pt x="279" y="326"/>
                  </a:cubicBezTo>
                  <a:cubicBezTo>
                    <a:pt x="280" y="326"/>
                    <a:pt x="281" y="327"/>
                    <a:pt x="281" y="326"/>
                  </a:cubicBezTo>
                  <a:cubicBezTo>
                    <a:pt x="282" y="326"/>
                    <a:pt x="282" y="325"/>
                    <a:pt x="283" y="325"/>
                  </a:cubicBezTo>
                  <a:cubicBezTo>
                    <a:pt x="283" y="324"/>
                    <a:pt x="283" y="324"/>
                    <a:pt x="283" y="324"/>
                  </a:cubicBezTo>
                  <a:cubicBezTo>
                    <a:pt x="284" y="323"/>
                    <a:pt x="285" y="323"/>
                    <a:pt x="285" y="322"/>
                  </a:cubicBezTo>
                  <a:cubicBezTo>
                    <a:pt x="285" y="322"/>
                    <a:pt x="285" y="320"/>
                    <a:pt x="285" y="320"/>
                  </a:cubicBezTo>
                  <a:cubicBezTo>
                    <a:pt x="285" y="320"/>
                    <a:pt x="286" y="320"/>
                    <a:pt x="286" y="320"/>
                  </a:cubicBezTo>
                  <a:cubicBezTo>
                    <a:pt x="286" y="320"/>
                    <a:pt x="286" y="320"/>
                    <a:pt x="286" y="320"/>
                  </a:cubicBezTo>
                  <a:cubicBezTo>
                    <a:pt x="287" y="320"/>
                    <a:pt x="287" y="319"/>
                    <a:pt x="287" y="319"/>
                  </a:cubicBezTo>
                  <a:cubicBezTo>
                    <a:pt x="287" y="319"/>
                    <a:pt x="287" y="319"/>
                    <a:pt x="287" y="319"/>
                  </a:cubicBezTo>
                  <a:cubicBezTo>
                    <a:pt x="288" y="319"/>
                    <a:pt x="288" y="318"/>
                    <a:pt x="288" y="318"/>
                  </a:cubicBezTo>
                  <a:cubicBezTo>
                    <a:pt x="288" y="318"/>
                    <a:pt x="288" y="318"/>
                    <a:pt x="288" y="318"/>
                  </a:cubicBezTo>
                  <a:cubicBezTo>
                    <a:pt x="289" y="318"/>
                    <a:pt x="289" y="317"/>
                    <a:pt x="289" y="317"/>
                  </a:cubicBezTo>
                  <a:cubicBezTo>
                    <a:pt x="289" y="317"/>
                    <a:pt x="289" y="314"/>
                    <a:pt x="289" y="315"/>
                  </a:cubicBezTo>
                  <a:cubicBezTo>
                    <a:pt x="289" y="315"/>
                    <a:pt x="290" y="315"/>
                    <a:pt x="290" y="315"/>
                  </a:cubicBezTo>
                  <a:cubicBezTo>
                    <a:pt x="290" y="314"/>
                    <a:pt x="290" y="313"/>
                    <a:pt x="290" y="313"/>
                  </a:cubicBezTo>
                  <a:cubicBezTo>
                    <a:pt x="290" y="313"/>
                    <a:pt x="289" y="313"/>
                    <a:pt x="289" y="313"/>
                  </a:cubicBezTo>
                  <a:cubicBezTo>
                    <a:pt x="289" y="313"/>
                    <a:pt x="289" y="313"/>
                    <a:pt x="289" y="313"/>
                  </a:cubicBezTo>
                  <a:cubicBezTo>
                    <a:pt x="289" y="314"/>
                    <a:pt x="287" y="314"/>
                    <a:pt x="287" y="314"/>
                  </a:cubicBezTo>
                  <a:cubicBezTo>
                    <a:pt x="287" y="314"/>
                    <a:pt x="287" y="314"/>
                    <a:pt x="286" y="314"/>
                  </a:cubicBezTo>
                  <a:cubicBezTo>
                    <a:pt x="286" y="314"/>
                    <a:pt x="286" y="313"/>
                    <a:pt x="286" y="313"/>
                  </a:cubicBezTo>
                  <a:cubicBezTo>
                    <a:pt x="286" y="313"/>
                    <a:pt x="286" y="313"/>
                    <a:pt x="285" y="313"/>
                  </a:cubicBezTo>
                  <a:cubicBezTo>
                    <a:pt x="285" y="313"/>
                    <a:pt x="285" y="312"/>
                    <a:pt x="285" y="312"/>
                  </a:cubicBezTo>
                  <a:cubicBezTo>
                    <a:pt x="285" y="312"/>
                    <a:pt x="285" y="311"/>
                    <a:pt x="285" y="311"/>
                  </a:cubicBezTo>
                  <a:cubicBezTo>
                    <a:pt x="285" y="311"/>
                    <a:pt x="284" y="312"/>
                    <a:pt x="285" y="313"/>
                  </a:cubicBezTo>
                  <a:cubicBezTo>
                    <a:pt x="285" y="313"/>
                    <a:pt x="285" y="314"/>
                    <a:pt x="285" y="314"/>
                  </a:cubicBezTo>
                  <a:cubicBezTo>
                    <a:pt x="285" y="314"/>
                    <a:pt x="285" y="314"/>
                    <a:pt x="285" y="315"/>
                  </a:cubicBezTo>
                  <a:cubicBezTo>
                    <a:pt x="285" y="316"/>
                    <a:pt x="284" y="316"/>
                    <a:pt x="284" y="318"/>
                  </a:cubicBezTo>
                  <a:cubicBezTo>
                    <a:pt x="284" y="318"/>
                    <a:pt x="283" y="319"/>
                    <a:pt x="283" y="319"/>
                  </a:cubicBezTo>
                  <a:cubicBezTo>
                    <a:pt x="283" y="319"/>
                    <a:pt x="283" y="320"/>
                    <a:pt x="283" y="320"/>
                  </a:cubicBezTo>
                  <a:cubicBezTo>
                    <a:pt x="283" y="320"/>
                    <a:pt x="283" y="320"/>
                    <a:pt x="283" y="320"/>
                  </a:cubicBezTo>
                  <a:cubicBezTo>
                    <a:pt x="282" y="321"/>
                    <a:pt x="282" y="321"/>
                    <a:pt x="282" y="321"/>
                  </a:cubicBezTo>
                  <a:cubicBezTo>
                    <a:pt x="282" y="322"/>
                    <a:pt x="281" y="322"/>
                    <a:pt x="280" y="322"/>
                  </a:cubicBezTo>
                  <a:cubicBezTo>
                    <a:pt x="279" y="323"/>
                    <a:pt x="280" y="324"/>
                    <a:pt x="278" y="325"/>
                  </a:cubicBezTo>
                  <a:cubicBezTo>
                    <a:pt x="278" y="326"/>
                    <a:pt x="278" y="326"/>
                    <a:pt x="278" y="326"/>
                  </a:cubicBezTo>
                  <a:cubicBezTo>
                    <a:pt x="278" y="326"/>
                    <a:pt x="278" y="327"/>
                    <a:pt x="278" y="327"/>
                  </a:cubicBezTo>
                  <a:cubicBezTo>
                    <a:pt x="278" y="327"/>
                    <a:pt x="278" y="327"/>
                    <a:pt x="278" y="328"/>
                  </a:cubicBezTo>
                  <a:cubicBezTo>
                    <a:pt x="278" y="328"/>
                    <a:pt x="278" y="328"/>
                    <a:pt x="278" y="328"/>
                  </a:cubicBezTo>
                  <a:cubicBezTo>
                    <a:pt x="278" y="328"/>
                    <a:pt x="278" y="328"/>
                    <a:pt x="279" y="328"/>
                  </a:cubicBezTo>
                  <a:cubicBezTo>
                    <a:pt x="279" y="328"/>
                    <a:pt x="279" y="329"/>
                    <a:pt x="279" y="329"/>
                  </a:cubicBezTo>
                  <a:cubicBezTo>
                    <a:pt x="278" y="329"/>
                    <a:pt x="278" y="330"/>
                    <a:pt x="277" y="331"/>
                  </a:cubicBezTo>
                  <a:cubicBezTo>
                    <a:pt x="277" y="332"/>
                    <a:pt x="277" y="333"/>
                    <a:pt x="276" y="334"/>
                  </a:cubicBezTo>
                  <a:cubicBezTo>
                    <a:pt x="276" y="336"/>
                    <a:pt x="275" y="338"/>
                    <a:pt x="273" y="339"/>
                  </a:cubicBezTo>
                  <a:cubicBezTo>
                    <a:pt x="273" y="340"/>
                    <a:pt x="272" y="340"/>
                    <a:pt x="272" y="340"/>
                  </a:cubicBezTo>
                  <a:cubicBezTo>
                    <a:pt x="272" y="340"/>
                    <a:pt x="271" y="341"/>
                    <a:pt x="271" y="341"/>
                  </a:cubicBezTo>
                  <a:cubicBezTo>
                    <a:pt x="271" y="342"/>
                    <a:pt x="270" y="342"/>
                    <a:pt x="270" y="342"/>
                  </a:cubicBezTo>
                  <a:cubicBezTo>
                    <a:pt x="270" y="342"/>
                    <a:pt x="270" y="342"/>
                    <a:pt x="270" y="342"/>
                  </a:cubicBezTo>
                  <a:cubicBezTo>
                    <a:pt x="269" y="344"/>
                    <a:pt x="267" y="346"/>
                    <a:pt x="267" y="347"/>
                  </a:cubicBezTo>
                  <a:cubicBezTo>
                    <a:pt x="267" y="347"/>
                    <a:pt x="267" y="347"/>
                    <a:pt x="267" y="347"/>
                  </a:cubicBezTo>
                  <a:cubicBezTo>
                    <a:pt x="267" y="348"/>
                    <a:pt x="267" y="348"/>
                    <a:pt x="267" y="348"/>
                  </a:cubicBezTo>
                  <a:cubicBezTo>
                    <a:pt x="266" y="348"/>
                    <a:pt x="265" y="349"/>
                    <a:pt x="264" y="350"/>
                  </a:cubicBezTo>
                  <a:cubicBezTo>
                    <a:pt x="264" y="350"/>
                    <a:pt x="264" y="350"/>
                    <a:pt x="264" y="350"/>
                  </a:cubicBezTo>
                  <a:cubicBezTo>
                    <a:pt x="264" y="350"/>
                    <a:pt x="264" y="350"/>
                    <a:pt x="264" y="350"/>
                  </a:cubicBezTo>
                  <a:cubicBezTo>
                    <a:pt x="263" y="349"/>
                    <a:pt x="263" y="350"/>
                    <a:pt x="263" y="350"/>
                  </a:cubicBezTo>
                  <a:cubicBezTo>
                    <a:pt x="263" y="350"/>
                    <a:pt x="263" y="350"/>
                    <a:pt x="264" y="350"/>
                  </a:cubicBezTo>
                  <a:cubicBezTo>
                    <a:pt x="262" y="351"/>
                    <a:pt x="261" y="352"/>
                    <a:pt x="259" y="352"/>
                  </a:cubicBezTo>
                  <a:cubicBezTo>
                    <a:pt x="259" y="352"/>
                    <a:pt x="259" y="352"/>
                    <a:pt x="258" y="352"/>
                  </a:cubicBezTo>
                  <a:cubicBezTo>
                    <a:pt x="258" y="351"/>
                    <a:pt x="257" y="352"/>
                    <a:pt x="257" y="352"/>
                  </a:cubicBezTo>
                  <a:cubicBezTo>
                    <a:pt x="257" y="352"/>
                    <a:pt x="256" y="352"/>
                    <a:pt x="256" y="352"/>
                  </a:cubicBezTo>
                  <a:cubicBezTo>
                    <a:pt x="254" y="350"/>
                    <a:pt x="253" y="352"/>
                    <a:pt x="251" y="352"/>
                  </a:cubicBezTo>
                  <a:cubicBezTo>
                    <a:pt x="250" y="352"/>
                    <a:pt x="250" y="352"/>
                    <a:pt x="250" y="352"/>
                  </a:cubicBezTo>
                  <a:cubicBezTo>
                    <a:pt x="249" y="352"/>
                    <a:pt x="249" y="352"/>
                    <a:pt x="248" y="351"/>
                  </a:cubicBezTo>
                  <a:cubicBezTo>
                    <a:pt x="247" y="350"/>
                    <a:pt x="245" y="350"/>
                    <a:pt x="244" y="349"/>
                  </a:cubicBezTo>
                  <a:cubicBezTo>
                    <a:pt x="244" y="348"/>
                    <a:pt x="243" y="348"/>
                    <a:pt x="242" y="348"/>
                  </a:cubicBezTo>
                  <a:cubicBezTo>
                    <a:pt x="241" y="348"/>
                    <a:pt x="240" y="348"/>
                    <a:pt x="239" y="348"/>
                  </a:cubicBezTo>
                  <a:cubicBezTo>
                    <a:pt x="239" y="348"/>
                    <a:pt x="239" y="348"/>
                    <a:pt x="238" y="348"/>
                  </a:cubicBezTo>
                  <a:cubicBezTo>
                    <a:pt x="238" y="348"/>
                    <a:pt x="237" y="346"/>
                    <a:pt x="236" y="346"/>
                  </a:cubicBezTo>
                  <a:cubicBezTo>
                    <a:pt x="235" y="345"/>
                    <a:pt x="234" y="343"/>
                    <a:pt x="234" y="341"/>
                  </a:cubicBezTo>
                  <a:cubicBezTo>
                    <a:pt x="234" y="340"/>
                    <a:pt x="235" y="339"/>
                    <a:pt x="235" y="338"/>
                  </a:cubicBezTo>
                  <a:cubicBezTo>
                    <a:pt x="235" y="337"/>
                    <a:pt x="235" y="337"/>
                    <a:pt x="236" y="337"/>
                  </a:cubicBezTo>
                  <a:cubicBezTo>
                    <a:pt x="236" y="336"/>
                    <a:pt x="236" y="336"/>
                    <a:pt x="236" y="336"/>
                  </a:cubicBezTo>
                  <a:cubicBezTo>
                    <a:pt x="236" y="337"/>
                    <a:pt x="235" y="337"/>
                    <a:pt x="234" y="337"/>
                  </a:cubicBezTo>
                  <a:cubicBezTo>
                    <a:pt x="234" y="337"/>
                    <a:pt x="234" y="338"/>
                    <a:pt x="234" y="338"/>
                  </a:cubicBezTo>
                  <a:cubicBezTo>
                    <a:pt x="234" y="339"/>
                    <a:pt x="234" y="340"/>
                    <a:pt x="234" y="340"/>
                  </a:cubicBezTo>
                  <a:cubicBezTo>
                    <a:pt x="234" y="340"/>
                    <a:pt x="234" y="341"/>
                    <a:pt x="234" y="341"/>
                  </a:cubicBezTo>
                  <a:cubicBezTo>
                    <a:pt x="234" y="342"/>
                    <a:pt x="234" y="342"/>
                    <a:pt x="234" y="342"/>
                  </a:cubicBezTo>
                  <a:cubicBezTo>
                    <a:pt x="234" y="343"/>
                    <a:pt x="235" y="344"/>
                    <a:pt x="235" y="344"/>
                  </a:cubicBezTo>
                  <a:cubicBezTo>
                    <a:pt x="235" y="345"/>
                    <a:pt x="235" y="346"/>
                    <a:pt x="235" y="346"/>
                  </a:cubicBezTo>
                  <a:cubicBezTo>
                    <a:pt x="235" y="346"/>
                    <a:pt x="234" y="347"/>
                    <a:pt x="234" y="347"/>
                  </a:cubicBezTo>
                  <a:cubicBezTo>
                    <a:pt x="234" y="347"/>
                    <a:pt x="234" y="348"/>
                    <a:pt x="234" y="348"/>
                  </a:cubicBezTo>
                  <a:cubicBezTo>
                    <a:pt x="234" y="349"/>
                    <a:pt x="235" y="350"/>
                    <a:pt x="235" y="350"/>
                  </a:cubicBezTo>
                  <a:cubicBezTo>
                    <a:pt x="235" y="350"/>
                    <a:pt x="237" y="351"/>
                    <a:pt x="237" y="351"/>
                  </a:cubicBezTo>
                  <a:cubicBezTo>
                    <a:pt x="237" y="352"/>
                    <a:pt x="239" y="352"/>
                    <a:pt x="239" y="353"/>
                  </a:cubicBezTo>
                  <a:cubicBezTo>
                    <a:pt x="240" y="353"/>
                    <a:pt x="241" y="353"/>
                    <a:pt x="242" y="354"/>
                  </a:cubicBezTo>
                  <a:cubicBezTo>
                    <a:pt x="242" y="354"/>
                    <a:pt x="243" y="355"/>
                    <a:pt x="243" y="355"/>
                  </a:cubicBezTo>
                  <a:cubicBezTo>
                    <a:pt x="243" y="356"/>
                    <a:pt x="243" y="357"/>
                    <a:pt x="243" y="357"/>
                  </a:cubicBezTo>
                  <a:cubicBezTo>
                    <a:pt x="243" y="357"/>
                    <a:pt x="243" y="358"/>
                    <a:pt x="243" y="358"/>
                  </a:cubicBezTo>
                  <a:cubicBezTo>
                    <a:pt x="242" y="359"/>
                    <a:pt x="242" y="359"/>
                    <a:pt x="242" y="360"/>
                  </a:cubicBezTo>
                  <a:cubicBezTo>
                    <a:pt x="242" y="361"/>
                    <a:pt x="242" y="362"/>
                    <a:pt x="242" y="362"/>
                  </a:cubicBezTo>
                  <a:cubicBezTo>
                    <a:pt x="242" y="362"/>
                    <a:pt x="243" y="363"/>
                    <a:pt x="243" y="363"/>
                  </a:cubicBezTo>
                  <a:cubicBezTo>
                    <a:pt x="244" y="365"/>
                    <a:pt x="245" y="365"/>
                    <a:pt x="247" y="365"/>
                  </a:cubicBezTo>
                  <a:cubicBezTo>
                    <a:pt x="247" y="369"/>
                    <a:pt x="247" y="369"/>
                    <a:pt x="247" y="369"/>
                  </a:cubicBezTo>
                  <a:cubicBezTo>
                    <a:pt x="246" y="371"/>
                    <a:pt x="245" y="372"/>
                    <a:pt x="244" y="373"/>
                  </a:cubicBezTo>
                  <a:cubicBezTo>
                    <a:pt x="244" y="374"/>
                    <a:pt x="243" y="375"/>
                    <a:pt x="243" y="376"/>
                  </a:cubicBezTo>
                  <a:cubicBezTo>
                    <a:pt x="242" y="376"/>
                    <a:pt x="242" y="377"/>
                    <a:pt x="241" y="377"/>
                  </a:cubicBezTo>
                  <a:cubicBezTo>
                    <a:pt x="241" y="378"/>
                    <a:pt x="241" y="378"/>
                    <a:pt x="241" y="378"/>
                  </a:cubicBezTo>
                  <a:cubicBezTo>
                    <a:pt x="241" y="379"/>
                    <a:pt x="240" y="380"/>
                    <a:pt x="240" y="380"/>
                  </a:cubicBezTo>
                  <a:cubicBezTo>
                    <a:pt x="240" y="383"/>
                    <a:pt x="232" y="385"/>
                    <a:pt x="230" y="385"/>
                  </a:cubicBezTo>
                  <a:cubicBezTo>
                    <a:pt x="226" y="387"/>
                    <a:pt x="219" y="388"/>
                    <a:pt x="215" y="388"/>
                  </a:cubicBezTo>
                  <a:cubicBezTo>
                    <a:pt x="214" y="388"/>
                    <a:pt x="211" y="388"/>
                    <a:pt x="210" y="388"/>
                  </a:cubicBezTo>
                  <a:cubicBezTo>
                    <a:pt x="209" y="388"/>
                    <a:pt x="208" y="386"/>
                    <a:pt x="206" y="386"/>
                  </a:cubicBezTo>
                  <a:cubicBezTo>
                    <a:pt x="206" y="385"/>
                    <a:pt x="205" y="386"/>
                    <a:pt x="205" y="386"/>
                  </a:cubicBezTo>
                  <a:cubicBezTo>
                    <a:pt x="205" y="386"/>
                    <a:pt x="205" y="387"/>
                    <a:pt x="205" y="387"/>
                  </a:cubicBezTo>
                  <a:cubicBezTo>
                    <a:pt x="206" y="387"/>
                    <a:pt x="206" y="387"/>
                    <a:pt x="207" y="387"/>
                  </a:cubicBezTo>
                  <a:cubicBezTo>
                    <a:pt x="207" y="387"/>
                    <a:pt x="207" y="387"/>
                    <a:pt x="207" y="387"/>
                  </a:cubicBezTo>
                  <a:cubicBezTo>
                    <a:pt x="207" y="387"/>
                    <a:pt x="207" y="388"/>
                    <a:pt x="207" y="388"/>
                  </a:cubicBezTo>
                  <a:cubicBezTo>
                    <a:pt x="207" y="388"/>
                    <a:pt x="208" y="387"/>
                    <a:pt x="208" y="387"/>
                  </a:cubicBezTo>
                  <a:cubicBezTo>
                    <a:pt x="208" y="388"/>
                    <a:pt x="208" y="388"/>
                    <a:pt x="208" y="388"/>
                  </a:cubicBezTo>
                  <a:cubicBezTo>
                    <a:pt x="208" y="388"/>
                    <a:pt x="207" y="389"/>
                    <a:pt x="207" y="389"/>
                  </a:cubicBezTo>
                  <a:cubicBezTo>
                    <a:pt x="207" y="389"/>
                    <a:pt x="207" y="390"/>
                    <a:pt x="207" y="390"/>
                  </a:cubicBezTo>
                  <a:cubicBezTo>
                    <a:pt x="207" y="391"/>
                    <a:pt x="207" y="391"/>
                    <a:pt x="208" y="391"/>
                  </a:cubicBezTo>
                  <a:cubicBezTo>
                    <a:pt x="209" y="392"/>
                    <a:pt x="209" y="393"/>
                    <a:pt x="208" y="394"/>
                  </a:cubicBezTo>
                  <a:cubicBezTo>
                    <a:pt x="208" y="394"/>
                    <a:pt x="208" y="396"/>
                    <a:pt x="208" y="396"/>
                  </a:cubicBezTo>
                  <a:cubicBezTo>
                    <a:pt x="208" y="396"/>
                    <a:pt x="207" y="396"/>
                    <a:pt x="207" y="396"/>
                  </a:cubicBezTo>
                  <a:cubicBezTo>
                    <a:pt x="207" y="397"/>
                    <a:pt x="207" y="397"/>
                    <a:pt x="207" y="397"/>
                  </a:cubicBezTo>
                  <a:cubicBezTo>
                    <a:pt x="206" y="398"/>
                    <a:pt x="207" y="400"/>
                    <a:pt x="206" y="400"/>
                  </a:cubicBezTo>
                  <a:cubicBezTo>
                    <a:pt x="206" y="400"/>
                    <a:pt x="206" y="401"/>
                    <a:pt x="206" y="401"/>
                  </a:cubicBezTo>
                  <a:cubicBezTo>
                    <a:pt x="206" y="402"/>
                    <a:pt x="207" y="402"/>
                    <a:pt x="208" y="402"/>
                  </a:cubicBezTo>
                  <a:cubicBezTo>
                    <a:pt x="208" y="403"/>
                    <a:pt x="208" y="403"/>
                    <a:pt x="208" y="403"/>
                  </a:cubicBezTo>
                  <a:cubicBezTo>
                    <a:pt x="208" y="403"/>
                    <a:pt x="206" y="403"/>
                    <a:pt x="206" y="403"/>
                  </a:cubicBezTo>
                  <a:cubicBezTo>
                    <a:pt x="206" y="404"/>
                    <a:pt x="206" y="404"/>
                    <a:pt x="206" y="404"/>
                  </a:cubicBezTo>
                  <a:cubicBezTo>
                    <a:pt x="207" y="404"/>
                    <a:pt x="207" y="404"/>
                    <a:pt x="207" y="404"/>
                  </a:cubicBezTo>
                  <a:cubicBezTo>
                    <a:pt x="207" y="404"/>
                    <a:pt x="207" y="405"/>
                    <a:pt x="207" y="406"/>
                  </a:cubicBezTo>
                  <a:cubicBezTo>
                    <a:pt x="207" y="406"/>
                    <a:pt x="205" y="406"/>
                    <a:pt x="205" y="406"/>
                  </a:cubicBezTo>
                  <a:cubicBezTo>
                    <a:pt x="204" y="407"/>
                    <a:pt x="203" y="407"/>
                    <a:pt x="203" y="407"/>
                  </a:cubicBezTo>
                  <a:cubicBezTo>
                    <a:pt x="201" y="408"/>
                    <a:pt x="198" y="409"/>
                    <a:pt x="197" y="408"/>
                  </a:cubicBezTo>
                  <a:cubicBezTo>
                    <a:pt x="194" y="408"/>
                    <a:pt x="192" y="405"/>
                    <a:pt x="190" y="405"/>
                  </a:cubicBezTo>
                  <a:cubicBezTo>
                    <a:pt x="189" y="405"/>
                    <a:pt x="189" y="405"/>
                    <a:pt x="189" y="405"/>
                  </a:cubicBezTo>
                  <a:cubicBezTo>
                    <a:pt x="189" y="405"/>
                    <a:pt x="189" y="404"/>
                    <a:pt x="189" y="404"/>
                  </a:cubicBezTo>
                  <a:cubicBezTo>
                    <a:pt x="189" y="404"/>
                    <a:pt x="188" y="404"/>
                    <a:pt x="188" y="405"/>
                  </a:cubicBezTo>
                  <a:cubicBezTo>
                    <a:pt x="186" y="405"/>
                    <a:pt x="187" y="409"/>
                    <a:pt x="188" y="411"/>
                  </a:cubicBezTo>
                  <a:cubicBezTo>
                    <a:pt x="188" y="411"/>
                    <a:pt x="188" y="411"/>
                    <a:pt x="188" y="412"/>
                  </a:cubicBezTo>
                  <a:cubicBezTo>
                    <a:pt x="188" y="413"/>
                    <a:pt x="187" y="415"/>
                    <a:pt x="188" y="416"/>
                  </a:cubicBezTo>
                  <a:cubicBezTo>
                    <a:pt x="188" y="417"/>
                    <a:pt x="188" y="418"/>
                    <a:pt x="189" y="418"/>
                  </a:cubicBezTo>
                  <a:cubicBezTo>
                    <a:pt x="190" y="418"/>
                    <a:pt x="190" y="418"/>
                    <a:pt x="191" y="418"/>
                  </a:cubicBezTo>
                  <a:cubicBezTo>
                    <a:pt x="191" y="418"/>
                    <a:pt x="192" y="418"/>
                    <a:pt x="192" y="418"/>
                  </a:cubicBezTo>
                  <a:cubicBezTo>
                    <a:pt x="192" y="418"/>
                    <a:pt x="191" y="420"/>
                    <a:pt x="191" y="420"/>
                  </a:cubicBezTo>
                  <a:cubicBezTo>
                    <a:pt x="192" y="420"/>
                    <a:pt x="193" y="420"/>
                    <a:pt x="193" y="420"/>
                  </a:cubicBezTo>
                  <a:cubicBezTo>
                    <a:pt x="193" y="420"/>
                    <a:pt x="193" y="420"/>
                    <a:pt x="193" y="420"/>
                  </a:cubicBezTo>
                  <a:cubicBezTo>
                    <a:pt x="194" y="420"/>
                    <a:pt x="194" y="420"/>
                    <a:pt x="194" y="420"/>
                  </a:cubicBezTo>
                  <a:cubicBezTo>
                    <a:pt x="194" y="420"/>
                    <a:pt x="194" y="420"/>
                    <a:pt x="194" y="420"/>
                  </a:cubicBezTo>
                  <a:cubicBezTo>
                    <a:pt x="195" y="420"/>
                    <a:pt x="195" y="419"/>
                    <a:pt x="195" y="419"/>
                  </a:cubicBezTo>
                  <a:cubicBezTo>
                    <a:pt x="194" y="418"/>
                    <a:pt x="194" y="419"/>
                    <a:pt x="193" y="418"/>
                  </a:cubicBezTo>
                  <a:cubicBezTo>
                    <a:pt x="193" y="418"/>
                    <a:pt x="193" y="418"/>
                    <a:pt x="193" y="418"/>
                  </a:cubicBezTo>
                  <a:cubicBezTo>
                    <a:pt x="193" y="418"/>
                    <a:pt x="194" y="418"/>
                    <a:pt x="194" y="418"/>
                  </a:cubicBezTo>
                  <a:cubicBezTo>
                    <a:pt x="195" y="418"/>
                    <a:pt x="195" y="417"/>
                    <a:pt x="195" y="417"/>
                  </a:cubicBezTo>
                  <a:cubicBezTo>
                    <a:pt x="196" y="417"/>
                    <a:pt x="196" y="417"/>
                    <a:pt x="197" y="417"/>
                  </a:cubicBezTo>
                  <a:cubicBezTo>
                    <a:pt x="197" y="417"/>
                    <a:pt x="197" y="418"/>
                    <a:pt x="197" y="418"/>
                  </a:cubicBezTo>
                  <a:cubicBezTo>
                    <a:pt x="197" y="418"/>
                    <a:pt x="197" y="418"/>
                    <a:pt x="198" y="419"/>
                  </a:cubicBezTo>
                  <a:cubicBezTo>
                    <a:pt x="198" y="419"/>
                    <a:pt x="198" y="419"/>
                    <a:pt x="198" y="419"/>
                  </a:cubicBezTo>
                  <a:cubicBezTo>
                    <a:pt x="198" y="419"/>
                    <a:pt x="197" y="419"/>
                    <a:pt x="197" y="420"/>
                  </a:cubicBezTo>
                  <a:cubicBezTo>
                    <a:pt x="198" y="420"/>
                    <a:pt x="198" y="420"/>
                    <a:pt x="198" y="420"/>
                  </a:cubicBezTo>
                  <a:cubicBezTo>
                    <a:pt x="198" y="421"/>
                    <a:pt x="198" y="422"/>
                    <a:pt x="198" y="422"/>
                  </a:cubicBezTo>
                  <a:cubicBezTo>
                    <a:pt x="198" y="423"/>
                    <a:pt x="197" y="423"/>
                    <a:pt x="197" y="423"/>
                  </a:cubicBezTo>
                  <a:cubicBezTo>
                    <a:pt x="197" y="424"/>
                    <a:pt x="197" y="424"/>
                    <a:pt x="197" y="424"/>
                  </a:cubicBezTo>
                  <a:cubicBezTo>
                    <a:pt x="197" y="424"/>
                    <a:pt x="197" y="424"/>
                    <a:pt x="197" y="424"/>
                  </a:cubicBezTo>
                  <a:cubicBezTo>
                    <a:pt x="197" y="424"/>
                    <a:pt x="196" y="424"/>
                    <a:pt x="196" y="424"/>
                  </a:cubicBezTo>
                  <a:cubicBezTo>
                    <a:pt x="196" y="424"/>
                    <a:pt x="195" y="424"/>
                    <a:pt x="195" y="424"/>
                  </a:cubicBezTo>
                  <a:cubicBezTo>
                    <a:pt x="194" y="424"/>
                    <a:pt x="194" y="424"/>
                    <a:pt x="194" y="424"/>
                  </a:cubicBezTo>
                  <a:cubicBezTo>
                    <a:pt x="194" y="424"/>
                    <a:pt x="193" y="424"/>
                    <a:pt x="193" y="424"/>
                  </a:cubicBezTo>
                  <a:cubicBezTo>
                    <a:pt x="193" y="424"/>
                    <a:pt x="194" y="424"/>
                    <a:pt x="193" y="423"/>
                  </a:cubicBezTo>
                  <a:cubicBezTo>
                    <a:pt x="193" y="423"/>
                    <a:pt x="193" y="423"/>
                    <a:pt x="193" y="423"/>
                  </a:cubicBezTo>
                  <a:cubicBezTo>
                    <a:pt x="193" y="423"/>
                    <a:pt x="194" y="423"/>
                    <a:pt x="194" y="422"/>
                  </a:cubicBezTo>
                  <a:cubicBezTo>
                    <a:pt x="193" y="422"/>
                    <a:pt x="193" y="422"/>
                    <a:pt x="193" y="421"/>
                  </a:cubicBezTo>
                  <a:cubicBezTo>
                    <a:pt x="193" y="421"/>
                    <a:pt x="192" y="421"/>
                    <a:pt x="192" y="421"/>
                  </a:cubicBezTo>
                  <a:cubicBezTo>
                    <a:pt x="191" y="420"/>
                    <a:pt x="190" y="422"/>
                    <a:pt x="189" y="422"/>
                  </a:cubicBezTo>
                  <a:cubicBezTo>
                    <a:pt x="189" y="422"/>
                    <a:pt x="188" y="422"/>
                    <a:pt x="188" y="422"/>
                  </a:cubicBezTo>
                  <a:cubicBezTo>
                    <a:pt x="188" y="423"/>
                    <a:pt x="188" y="423"/>
                    <a:pt x="188" y="423"/>
                  </a:cubicBezTo>
                  <a:cubicBezTo>
                    <a:pt x="188" y="423"/>
                    <a:pt x="188" y="423"/>
                    <a:pt x="188" y="423"/>
                  </a:cubicBezTo>
                  <a:cubicBezTo>
                    <a:pt x="188" y="424"/>
                    <a:pt x="188" y="424"/>
                    <a:pt x="189" y="424"/>
                  </a:cubicBezTo>
                  <a:cubicBezTo>
                    <a:pt x="190" y="424"/>
                    <a:pt x="191" y="425"/>
                    <a:pt x="192" y="425"/>
                  </a:cubicBezTo>
                  <a:cubicBezTo>
                    <a:pt x="192" y="425"/>
                    <a:pt x="193" y="425"/>
                    <a:pt x="193" y="425"/>
                  </a:cubicBezTo>
                  <a:cubicBezTo>
                    <a:pt x="193" y="425"/>
                    <a:pt x="192" y="426"/>
                    <a:pt x="192" y="426"/>
                  </a:cubicBezTo>
                  <a:cubicBezTo>
                    <a:pt x="192" y="427"/>
                    <a:pt x="189" y="427"/>
                    <a:pt x="188" y="428"/>
                  </a:cubicBezTo>
                  <a:cubicBezTo>
                    <a:pt x="188" y="429"/>
                    <a:pt x="188" y="429"/>
                    <a:pt x="187" y="430"/>
                  </a:cubicBezTo>
                  <a:cubicBezTo>
                    <a:pt x="187" y="430"/>
                    <a:pt x="187" y="431"/>
                    <a:pt x="187" y="431"/>
                  </a:cubicBezTo>
                  <a:cubicBezTo>
                    <a:pt x="186" y="431"/>
                    <a:pt x="186" y="432"/>
                    <a:pt x="186" y="432"/>
                  </a:cubicBezTo>
                  <a:cubicBezTo>
                    <a:pt x="185" y="433"/>
                    <a:pt x="185" y="433"/>
                    <a:pt x="186" y="434"/>
                  </a:cubicBezTo>
                  <a:cubicBezTo>
                    <a:pt x="186" y="434"/>
                    <a:pt x="186" y="434"/>
                    <a:pt x="186" y="435"/>
                  </a:cubicBezTo>
                  <a:cubicBezTo>
                    <a:pt x="186" y="435"/>
                    <a:pt x="186" y="435"/>
                    <a:pt x="186" y="435"/>
                  </a:cubicBezTo>
                  <a:cubicBezTo>
                    <a:pt x="186" y="435"/>
                    <a:pt x="186" y="436"/>
                    <a:pt x="186" y="436"/>
                  </a:cubicBezTo>
                  <a:cubicBezTo>
                    <a:pt x="186" y="436"/>
                    <a:pt x="186" y="437"/>
                    <a:pt x="186" y="437"/>
                  </a:cubicBezTo>
                  <a:cubicBezTo>
                    <a:pt x="186" y="437"/>
                    <a:pt x="186" y="437"/>
                    <a:pt x="186" y="438"/>
                  </a:cubicBezTo>
                  <a:cubicBezTo>
                    <a:pt x="186" y="438"/>
                    <a:pt x="186" y="438"/>
                    <a:pt x="186" y="439"/>
                  </a:cubicBezTo>
                  <a:cubicBezTo>
                    <a:pt x="186" y="439"/>
                    <a:pt x="186" y="440"/>
                    <a:pt x="186" y="440"/>
                  </a:cubicBezTo>
                  <a:cubicBezTo>
                    <a:pt x="185" y="440"/>
                    <a:pt x="185" y="441"/>
                    <a:pt x="185" y="441"/>
                  </a:cubicBezTo>
                  <a:cubicBezTo>
                    <a:pt x="185" y="442"/>
                    <a:pt x="183" y="441"/>
                    <a:pt x="183" y="443"/>
                  </a:cubicBezTo>
                  <a:cubicBezTo>
                    <a:pt x="183" y="443"/>
                    <a:pt x="183" y="444"/>
                    <a:pt x="184" y="444"/>
                  </a:cubicBezTo>
                  <a:cubicBezTo>
                    <a:pt x="184" y="444"/>
                    <a:pt x="184" y="444"/>
                    <a:pt x="184" y="444"/>
                  </a:cubicBezTo>
                  <a:cubicBezTo>
                    <a:pt x="184" y="445"/>
                    <a:pt x="184" y="445"/>
                    <a:pt x="184" y="445"/>
                  </a:cubicBezTo>
                  <a:cubicBezTo>
                    <a:pt x="183" y="446"/>
                    <a:pt x="183" y="445"/>
                    <a:pt x="182" y="445"/>
                  </a:cubicBezTo>
                  <a:cubicBezTo>
                    <a:pt x="182" y="445"/>
                    <a:pt x="182" y="446"/>
                    <a:pt x="182" y="446"/>
                  </a:cubicBezTo>
                  <a:cubicBezTo>
                    <a:pt x="182" y="446"/>
                    <a:pt x="181" y="445"/>
                    <a:pt x="181" y="445"/>
                  </a:cubicBezTo>
                  <a:cubicBezTo>
                    <a:pt x="180" y="445"/>
                    <a:pt x="180" y="445"/>
                    <a:pt x="180" y="445"/>
                  </a:cubicBezTo>
                  <a:cubicBezTo>
                    <a:pt x="179" y="445"/>
                    <a:pt x="179" y="446"/>
                    <a:pt x="179" y="446"/>
                  </a:cubicBezTo>
                  <a:cubicBezTo>
                    <a:pt x="179" y="446"/>
                    <a:pt x="178" y="446"/>
                    <a:pt x="178" y="446"/>
                  </a:cubicBezTo>
                  <a:cubicBezTo>
                    <a:pt x="178" y="446"/>
                    <a:pt x="178" y="446"/>
                    <a:pt x="178" y="446"/>
                  </a:cubicBezTo>
                  <a:cubicBezTo>
                    <a:pt x="177" y="447"/>
                    <a:pt x="177" y="447"/>
                    <a:pt x="177" y="448"/>
                  </a:cubicBezTo>
                  <a:cubicBezTo>
                    <a:pt x="177" y="448"/>
                    <a:pt x="175" y="447"/>
                    <a:pt x="175" y="448"/>
                  </a:cubicBezTo>
                  <a:cubicBezTo>
                    <a:pt x="175" y="448"/>
                    <a:pt x="174" y="449"/>
                    <a:pt x="173" y="449"/>
                  </a:cubicBezTo>
                  <a:cubicBezTo>
                    <a:pt x="173" y="449"/>
                    <a:pt x="173" y="449"/>
                    <a:pt x="173" y="450"/>
                  </a:cubicBezTo>
                  <a:cubicBezTo>
                    <a:pt x="173" y="450"/>
                    <a:pt x="172" y="451"/>
                    <a:pt x="172" y="451"/>
                  </a:cubicBezTo>
                  <a:cubicBezTo>
                    <a:pt x="172" y="452"/>
                    <a:pt x="172" y="452"/>
                    <a:pt x="171" y="453"/>
                  </a:cubicBezTo>
                  <a:cubicBezTo>
                    <a:pt x="171" y="454"/>
                    <a:pt x="170" y="454"/>
                    <a:pt x="170" y="455"/>
                  </a:cubicBezTo>
                  <a:cubicBezTo>
                    <a:pt x="170" y="455"/>
                    <a:pt x="169" y="456"/>
                    <a:pt x="169" y="456"/>
                  </a:cubicBezTo>
                  <a:cubicBezTo>
                    <a:pt x="169" y="457"/>
                    <a:pt x="169" y="458"/>
                    <a:pt x="170" y="458"/>
                  </a:cubicBezTo>
                  <a:cubicBezTo>
                    <a:pt x="170" y="459"/>
                    <a:pt x="170" y="459"/>
                    <a:pt x="170" y="460"/>
                  </a:cubicBezTo>
                  <a:cubicBezTo>
                    <a:pt x="171" y="460"/>
                    <a:pt x="170" y="461"/>
                    <a:pt x="171" y="461"/>
                  </a:cubicBezTo>
                  <a:cubicBezTo>
                    <a:pt x="171" y="461"/>
                    <a:pt x="172" y="462"/>
                    <a:pt x="172" y="462"/>
                  </a:cubicBezTo>
                  <a:cubicBezTo>
                    <a:pt x="173" y="462"/>
                    <a:pt x="173" y="463"/>
                    <a:pt x="173" y="463"/>
                  </a:cubicBezTo>
                  <a:cubicBezTo>
                    <a:pt x="173" y="464"/>
                    <a:pt x="174" y="464"/>
                    <a:pt x="174" y="465"/>
                  </a:cubicBezTo>
                  <a:cubicBezTo>
                    <a:pt x="175" y="465"/>
                    <a:pt x="175" y="466"/>
                    <a:pt x="176" y="466"/>
                  </a:cubicBezTo>
                  <a:cubicBezTo>
                    <a:pt x="176" y="466"/>
                    <a:pt x="177" y="466"/>
                    <a:pt x="178" y="466"/>
                  </a:cubicBezTo>
                  <a:cubicBezTo>
                    <a:pt x="179" y="467"/>
                    <a:pt x="181" y="466"/>
                    <a:pt x="182" y="467"/>
                  </a:cubicBezTo>
                  <a:cubicBezTo>
                    <a:pt x="183" y="468"/>
                    <a:pt x="183" y="471"/>
                    <a:pt x="182" y="473"/>
                  </a:cubicBezTo>
                  <a:cubicBezTo>
                    <a:pt x="182" y="473"/>
                    <a:pt x="181" y="473"/>
                    <a:pt x="182" y="474"/>
                  </a:cubicBezTo>
                  <a:cubicBezTo>
                    <a:pt x="182" y="475"/>
                    <a:pt x="182" y="475"/>
                    <a:pt x="182" y="475"/>
                  </a:cubicBezTo>
                  <a:cubicBezTo>
                    <a:pt x="182" y="475"/>
                    <a:pt x="182" y="475"/>
                    <a:pt x="182" y="475"/>
                  </a:cubicBezTo>
                  <a:cubicBezTo>
                    <a:pt x="182" y="475"/>
                    <a:pt x="182" y="475"/>
                    <a:pt x="181" y="475"/>
                  </a:cubicBezTo>
                  <a:cubicBezTo>
                    <a:pt x="181" y="475"/>
                    <a:pt x="181" y="477"/>
                    <a:pt x="181" y="477"/>
                  </a:cubicBezTo>
                  <a:cubicBezTo>
                    <a:pt x="181" y="477"/>
                    <a:pt x="181" y="477"/>
                    <a:pt x="181" y="477"/>
                  </a:cubicBezTo>
                  <a:cubicBezTo>
                    <a:pt x="179" y="478"/>
                    <a:pt x="180" y="478"/>
                    <a:pt x="180" y="478"/>
                  </a:cubicBezTo>
                  <a:cubicBezTo>
                    <a:pt x="180" y="478"/>
                    <a:pt x="179" y="478"/>
                    <a:pt x="179" y="478"/>
                  </a:cubicBezTo>
                  <a:cubicBezTo>
                    <a:pt x="179" y="478"/>
                    <a:pt x="179" y="478"/>
                    <a:pt x="179" y="479"/>
                  </a:cubicBezTo>
                  <a:cubicBezTo>
                    <a:pt x="179" y="479"/>
                    <a:pt x="179" y="479"/>
                    <a:pt x="179" y="479"/>
                  </a:cubicBezTo>
                  <a:cubicBezTo>
                    <a:pt x="178" y="479"/>
                    <a:pt x="178" y="480"/>
                    <a:pt x="178" y="480"/>
                  </a:cubicBezTo>
                  <a:cubicBezTo>
                    <a:pt x="178" y="480"/>
                    <a:pt x="178" y="480"/>
                    <a:pt x="178" y="480"/>
                  </a:cubicBezTo>
                  <a:cubicBezTo>
                    <a:pt x="177" y="481"/>
                    <a:pt x="177" y="480"/>
                    <a:pt x="176" y="481"/>
                  </a:cubicBezTo>
                  <a:cubicBezTo>
                    <a:pt x="176" y="481"/>
                    <a:pt x="176" y="481"/>
                    <a:pt x="176" y="481"/>
                  </a:cubicBezTo>
                  <a:cubicBezTo>
                    <a:pt x="175" y="482"/>
                    <a:pt x="175" y="482"/>
                    <a:pt x="174" y="482"/>
                  </a:cubicBezTo>
                  <a:cubicBezTo>
                    <a:pt x="174" y="483"/>
                    <a:pt x="173" y="483"/>
                    <a:pt x="173" y="483"/>
                  </a:cubicBezTo>
                  <a:cubicBezTo>
                    <a:pt x="173" y="484"/>
                    <a:pt x="173" y="484"/>
                    <a:pt x="173" y="484"/>
                  </a:cubicBezTo>
                  <a:cubicBezTo>
                    <a:pt x="172" y="484"/>
                    <a:pt x="172" y="485"/>
                    <a:pt x="172" y="485"/>
                  </a:cubicBezTo>
                  <a:cubicBezTo>
                    <a:pt x="172" y="485"/>
                    <a:pt x="172" y="485"/>
                    <a:pt x="172" y="485"/>
                  </a:cubicBezTo>
                  <a:cubicBezTo>
                    <a:pt x="171" y="486"/>
                    <a:pt x="171" y="486"/>
                    <a:pt x="170" y="487"/>
                  </a:cubicBezTo>
                  <a:cubicBezTo>
                    <a:pt x="170" y="487"/>
                    <a:pt x="170" y="487"/>
                    <a:pt x="170" y="487"/>
                  </a:cubicBezTo>
                  <a:cubicBezTo>
                    <a:pt x="170" y="487"/>
                    <a:pt x="170" y="488"/>
                    <a:pt x="169" y="488"/>
                  </a:cubicBezTo>
                  <a:cubicBezTo>
                    <a:pt x="169" y="488"/>
                    <a:pt x="169" y="489"/>
                    <a:pt x="169" y="489"/>
                  </a:cubicBezTo>
                  <a:cubicBezTo>
                    <a:pt x="169" y="489"/>
                    <a:pt x="169" y="490"/>
                    <a:pt x="169" y="490"/>
                  </a:cubicBezTo>
                  <a:cubicBezTo>
                    <a:pt x="169" y="490"/>
                    <a:pt x="168" y="491"/>
                    <a:pt x="168" y="491"/>
                  </a:cubicBezTo>
                  <a:cubicBezTo>
                    <a:pt x="168" y="491"/>
                    <a:pt x="169" y="491"/>
                    <a:pt x="169" y="491"/>
                  </a:cubicBezTo>
                  <a:cubicBezTo>
                    <a:pt x="169" y="490"/>
                    <a:pt x="169" y="490"/>
                    <a:pt x="169" y="490"/>
                  </a:cubicBezTo>
                  <a:cubicBezTo>
                    <a:pt x="169" y="490"/>
                    <a:pt x="169" y="490"/>
                    <a:pt x="169" y="490"/>
                  </a:cubicBezTo>
                  <a:cubicBezTo>
                    <a:pt x="170" y="490"/>
                    <a:pt x="170" y="490"/>
                    <a:pt x="170" y="490"/>
                  </a:cubicBezTo>
                  <a:cubicBezTo>
                    <a:pt x="170" y="490"/>
                    <a:pt x="169" y="491"/>
                    <a:pt x="169" y="491"/>
                  </a:cubicBezTo>
                  <a:cubicBezTo>
                    <a:pt x="169" y="492"/>
                    <a:pt x="169" y="492"/>
                    <a:pt x="169" y="493"/>
                  </a:cubicBezTo>
                  <a:cubicBezTo>
                    <a:pt x="169" y="494"/>
                    <a:pt x="169" y="495"/>
                    <a:pt x="168" y="496"/>
                  </a:cubicBezTo>
                  <a:cubicBezTo>
                    <a:pt x="168" y="497"/>
                    <a:pt x="166" y="500"/>
                    <a:pt x="165" y="498"/>
                  </a:cubicBezTo>
                  <a:cubicBezTo>
                    <a:pt x="164" y="498"/>
                    <a:pt x="164" y="498"/>
                    <a:pt x="164" y="498"/>
                  </a:cubicBezTo>
                  <a:cubicBezTo>
                    <a:pt x="164" y="497"/>
                    <a:pt x="163" y="496"/>
                    <a:pt x="163" y="496"/>
                  </a:cubicBezTo>
                  <a:cubicBezTo>
                    <a:pt x="163" y="496"/>
                    <a:pt x="163" y="496"/>
                    <a:pt x="163" y="496"/>
                  </a:cubicBezTo>
                  <a:cubicBezTo>
                    <a:pt x="163" y="497"/>
                    <a:pt x="163" y="497"/>
                    <a:pt x="162" y="497"/>
                  </a:cubicBezTo>
                  <a:cubicBezTo>
                    <a:pt x="163" y="497"/>
                    <a:pt x="161" y="497"/>
                    <a:pt x="162" y="497"/>
                  </a:cubicBezTo>
                  <a:cubicBezTo>
                    <a:pt x="162" y="498"/>
                    <a:pt x="162" y="497"/>
                    <a:pt x="163" y="498"/>
                  </a:cubicBezTo>
                  <a:cubicBezTo>
                    <a:pt x="163" y="498"/>
                    <a:pt x="163" y="498"/>
                    <a:pt x="163" y="498"/>
                  </a:cubicBezTo>
                  <a:cubicBezTo>
                    <a:pt x="164" y="499"/>
                    <a:pt x="164" y="499"/>
                    <a:pt x="164" y="500"/>
                  </a:cubicBezTo>
                  <a:cubicBezTo>
                    <a:pt x="164" y="500"/>
                    <a:pt x="162" y="500"/>
                    <a:pt x="161" y="501"/>
                  </a:cubicBezTo>
                  <a:cubicBezTo>
                    <a:pt x="160" y="502"/>
                    <a:pt x="159" y="504"/>
                    <a:pt x="159" y="506"/>
                  </a:cubicBezTo>
                  <a:cubicBezTo>
                    <a:pt x="159" y="506"/>
                    <a:pt x="158" y="508"/>
                    <a:pt x="158" y="508"/>
                  </a:cubicBezTo>
                  <a:cubicBezTo>
                    <a:pt x="158" y="507"/>
                    <a:pt x="156" y="510"/>
                    <a:pt x="157" y="510"/>
                  </a:cubicBezTo>
                  <a:cubicBezTo>
                    <a:pt x="157" y="509"/>
                    <a:pt x="158" y="509"/>
                    <a:pt x="158" y="509"/>
                  </a:cubicBezTo>
                  <a:cubicBezTo>
                    <a:pt x="158" y="508"/>
                    <a:pt x="159" y="508"/>
                    <a:pt x="159" y="509"/>
                  </a:cubicBezTo>
                  <a:cubicBezTo>
                    <a:pt x="159" y="510"/>
                    <a:pt x="159" y="511"/>
                    <a:pt x="159" y="512"/>
                  </a:cubicBezTo>
                  <a:cubicBezTo>
                    <a:pt x="160" y="514"/>
                    <a:pt x="160" y="515"/>
                    <a:pt x="159" y="515"/>
                  </a:cubicBezTo>
                  <a:cubicBezTo>
                    <a:pt x="158" y="515"/>
                    <a:pt x="158" y="515"/>
                    <a:pt x="158" y="515"/>
                  </a:cubicBezTo>
                  <a:cubicBezTo>
                    <a:pt x="158" y="515"/>
                    <a:pt x="157" y="515"/>
                    <a:pt x="156" y="515"/>
                  </a:cubicBezTo>
                  <a:cubicBezTo>
                    <a:pt x="156" y="515"/>
                    <a:pt x="156" y="515"/>
                    <a:pt x="156" y="515"/>
                  </a:cubicBezTo>
                  <a:cubicBezTo>
                    <a:pt x="156" y="516"/>
                    <a:pt x="157" y="516"/>
                    <a:pt x="158" y="516"/>
                  </a:cubicBezTo>
                  <a:cubicBezTo>
                    <a:pt x="158" y="516"/>
                    <a:pt x="158" y="516"/>
                    <a:pt x="159" y="516"/>
                  </a:cubicBezTo>
                  <a:cubicBezTo>
                    <a:pt x="159" y="516"/>
                    <a:pt x="160" y="516"/>
                    <a:pt x="160" y="516"/>
                  </a:cubicBezTo>
                  <a:cubicBezTo>
                    <a:pt x="160" y="516"/>
                    <a:pt x="160" y="516"/>
                    <a:pt x="160" y="516"/>
                  </a:cubicBezTo>
                  <a:cubicBezTo>
                    <a:pt x="160" y="516"/>
                    <a:pt x="160" y="516"/>
                    <a:pt x="160" y="517"/>
                  </a:cubicBezTo>
                  <a:cubicBezTo>
                    <a:pt x="161" y="519"/>
                    <a:pt x="163" y="521"/>
                    <a:pt x="164" y="523"/>
                  </a:cubicBezTo>
                  <a:cubicBezTo>
                    <a:pt x="164" y="523"/>
                    <a:pt x="164" y="524"/>
                    <a:pt x="164" y="524"/>
                  </a:cubicBezTo>
                  <a:cubicBezTo>
                    <a:pt x="164" y="524"/>
                    <a:pt x="164" y="524"/>
                    <a:pt x="164" y="524"/>
                  </a:cubicBezTo>
                  <a:cubicBezTo>
                    <a:pt x="163" y="524"/>
                    <a:pt x="163" y="523"/>
                    <a:pt x="162" y="523"/>
                  </a:cubicBezTo>
                  <a:cubicBezTo>
                    <a:pt x="161" y="523"/>
                    <a:pt x="161" y="523"/>
                    <a:pt x="161" y="523"/>
                  </a:cubicBezTo>
                  <a:cubicBezTo>
                    <a:pt x="161" y="523"/>
                    <a:pt x="160" y="523"/>
                    <a:pt x="160" y="523"/>
                  </a:cubicBezTo>
                  <a:cubicBezTo>
                    <a:pt x="160" y="523"/>
                    <a:pt x="160" y="523"/>
                    <a:pt x="160" y="523"/>
                  </a:cubicBezTo>
                  <a:cubicBezTo>
                    <a:pt x="160" y="523"/>
                    <a:pt x="160" y="523"/>
                    <a:pt x="159" y="523"/>
                  </a:cubicBezTo>
                  <a:cubicBezTo>
                    <a:pt x="159" y="523"/>
                    <a:pt x="159" y="523"/>
                    <a:pt x="159" y="523"/>
                  </a:cubicBezTo>
                  <a:cubicBezTo>
                    <a:pt x="159" y="522"/>
                    <a:pt x="159" y="522"/>
                    <a:pt x="159" y="522"/>
                  </a:cubicBezTo>
                  <a:cubicBezTo>
                    <a:pt x="158" y="522"/>
                    <a:pt x="158" y="522"/>
                    <a:pt x="158" y="522"/>
                  </a:cubicBezTo>
                  <a:cubicBezTo>
                    <a:pt x="158" y="522"/>
                    <a:pt x="157" y="523"/>
                    <a:pt x="157" y="523"/>
                  </a:cubicBezTo>
                  <a:cubicBezTo>
                    <a:pt x="157" y="523"/>
                    <a:pt x="157" y="523"/>
                    <a:pt x="157" y="523"/>
                  </a:cubicBezTo>
                  <a:cubicBezTo>
                    <a:pt x="156" y="524"/>
                    <a:pt x="156" y="525"/>
                    <a:pt x="155" y="526"/>
                  </a:cubicBezTo>
                  <a:cubicBezTo>
                    <a:pt x="155" y="526"/>
                    <a:pt x="155" y="526"/>
                    <a:pt x="155" y="526"/>
                  </a:cubicBezTo>
                  <a:cubicBezTo>
                    <a:pt x="155" y="526"/>
                    <a:pt x="155" y="526"/>
                    <a:pt x="155" y="526"/>
                  </a:cubicBezTo>
                  <a:cubicBezTo>
                    <a:pt x="154" y="526"/>
                    <a:pt x="154" y="526"/>
                    <a:pt x="154" y="526"/>
                  </a:cubicBezTo>
                  <a:cubicBezTo>
                    <a:pt x="153" y="526"/>
                    <a:pt x="152" y="526"/>
                    <a:pt x="152" y="527"/>
                  </a:cubicBezTo>
                  <a:cubicBezTo>
                    <a:pt x="151" y="527"/>
                    <a:pt x="151" y="527"/>
                    <a:pt x="151" y="527"/>
                  </a:cubicBezTo>
                  <a:cubicBezTo>
                    <a:pt x="151" y="527"/>
                    <a:pt x="151" y="527"/>
                    <a:pt x="150" y="528"/>
                  </a:cubicBezTo>
                  <a:cubicBezTo>
                    <a:pt x="150" y="528"/>
                    <a:pt x="150" y="528"/>
                    <a:pt x="150" y="528"/>
                  </a:cubicBezTo>
                  <a:cubicBezTo>
                    <a:pt x="150" y="528"/>
                    <a:pt x="149" y="528"/>
                    <a:pt x="149" y="528"/>
                  </a:cubicBezTo>
                  <a:cubicBezTo>
                    <a:pt x="149" y="528"/>
                    <a:pt x="149" y="528"/>
                    <a:pt x="149" y="528"/>
                  </a:cubicBezTo>
                  <a:cubicBezTo>
                    <a:pt x="149" y="528"/>
                    <a:pt x="149" y="528"/>
                    <a:pt x="148" y="528"/>
                  </a:cubicBezTo>
                  <a:cubicBezTo>
                    <a:pt x="148" y="528"/>
                    <a:pt x="148" y="528"/>
                    <a:pt x="148" y="528"/>
                  </a:cubicBezTo>
                  <a:cubicBezTo>
                    <a:pt x="148" y="528"/>
                    <a:pt x="148" y="528"/>
                    <a:pt x="147" y="529"/>
                  </a:cubicBezTo>
                  <a:cubicBezTo>
                    <a:pt x="147" y="529"/>
                    <a:pt x="147" y="529"/>
                    <a:pt x="147" y="529"/>
                  </a:cubicBezTo>
                  <a:cubicBezTo>
                    <a:pt x="147" y="529"/>
                    <a:pt x="147" y="529"/>
                    <a:pt x="147" y="529"/>
                  </a:cubicBezTo>
                  <a:cubicBezTo>
                    <a:pt x="147" y="530"/>
                    <a:pt x="147" y="530"/>
                    <a:pt x="147" y="530"/>
                  </a:cubicBezTo>
                  <a:cubicBezTo>
                    <a:pt x="147" y="530"/>
                    <a:pt x="147" y="530"/>
                    <a:pt x="147" y="530"/>
                  </a:cubicBezTo>
                  <a:cubicBezTo>
                    <a:pt x="147" y="531"/>
                    <a:pt x="147" y="531"/>
                    <a:pt x="147" y="531"/>
                  </a:cubicBezTo>
                  <a:cubicBezTo>
                    <a:pt x="147" y="531"/>
                    <a:pt x="146" y="534"/>
                    <a:pt x="146" y="535"/>
                  </a:cubicBezTo>
                  <a:cubicBezTo>
                    <a:pt x="146" y="536"/>
                    <a:pt x="146" y="537"/>
                    <a:pt x="146" y="538"/>
                  </a:cubicBezTo>
                  <a:cubicBezTo>
                    <a:pt x="146" y="539"/>
                    <a:pt x="146" y="539"/>
                    <a:pt x="146" y="539"/>
                  </a:cubicBezTo>
                  <a:cubicBezTo>
                    <a:pt x="146" y="540"/>
                    <a:pt x="146" y="540"/>
                    <a:pt x="146" y="540"/>
                  </a:cubicBezTo>
                  <a:cubicBezTo>
                    <a:pt x="146" y="540"/>
                    <a:pt x="145" y="541"/>
                    <a:pt x="145" y="541"/>
                  </a:cubicBezTo>
                  <a:cubicBezTo>
                    <a:pt x="144" y="542"/>
                    <a:pt x="144" y="542"/>
                    <a:pt x="143" y="542"/>
                  </a:cubicBezTo>
                  <a:cubicBezTo>
                    <a:pt x="142" y="542"/>
                    <a:pt x="142" y="541"/>
                    <a:pt x="142" y="541"/>
                  </a:cubicBezTo>
                  <a:cubicBezTo>
                    <a:pt x="141" y="541"/>
                    <a:pt x="140" y="541"/>
                    <a:pt x="139" y="540"/>
                  </a:cubicBezTo>
                  <a:cubicBezTo>
                    <a:pt x="139" y="540"/>
                    <a:pt x="139" y="540"/>
                    <a:pt x="139" y="540"/>
                  </a:cubicBezTo>
                  <a:cubicBezTo>
                    <a:pt x="139" y="540"/>
                    <a:pt x="138" y="540"/>
                    <a:pt x="138" y="540"/>
                  </a:cubicBezTo>
                  <a:cubicBezTo>
                    <a:pt x="137" y="539"/>
                    <a:pt x="138" y="539"/>
                    <a:pt x="137" y="539"/>
                  </a:cubicBezTo>
                  <a:cubicBezTo>
                    <a:pt x="137" y="538"/>
                    <a:pt x="137" y="538"/>
                    <a:pt x="136" y="538"/>
                  </a:cubicBezTo>
                  <a:cubicBezTo>
                    <a:pt x="136" y="538"/>
                    <a:pt x="136" y="538"/>
                    <a:pt x="136" y="538"/>
                  </a:cubicBezTo>
                  <a:cubicBezTo>
                    <a:pt x="136" y="537"/>
                    <a:pt x="135" y="536"/>
                    <a:pt x="136" y="535"/>
                  </a:cubicBezTo>
                  <a:cubicBezTo>
                    <a:pt x="137" y="535"/>
                    <a:pt x="137" y="535"/>
                    <a:pt x="138" y="535"/>
                  </a:cubicBezTo>
                  <a:cubicBezTo>
                    <a:pt x="138" y="535"/>
                    <a:pt x="138" y="535"/>
                    <a:pt x="138" y="535"/>
                  </a:cubicBezTo>
                  <a:cubicBezTo>
                    <a:pt x="138" y="536"/>
                    <a:pt x="138" y="536"/>
                    <a:pt x="138" y="536"/>
                  </a:cubicBezTo>
                  <a:cubicBezTo>
                    <a:pt x="137" y="536"/>
                    <a:pt x="137" y="536"/>
                    <a:pt x="137" y="537"/>
                  </a:cubicBezTo>
                  <a:cubicBezTo>
                    <a:pt x="138" y="536"/>
                    <a:pt x="138" y="536"/>
                    <a:pt x="138" y="535"/>
                  </a:cubicBezTo>
                  <a:cubicBezTo>
                    <a:pt x="138" y="535"/>
                    <a:pt x="138" y="535"/>
                    <a:pt x="138" y="534"/>
                  </a:cubicBezTo>
                  <a:cubicBezTo>
                    <a:pt x="139" y="534"/>
                    <a:pt x="139" y="534"/>
                    <a:pt x="139" y="534"/>
                  </a:cubicBezTo>
                  <a:cubicBezTo>
                    <a:pt x="139" y="534"/>
                    <a:pt x="139" y="534"/>
                    <a:pt x="140" y="535"/>
                  </a:cubicBezTo>
                  <a:cubicBezTo>
                    <a:pt x="140" y="535"/>
                    <a:pt x="140" y="536"/>
                    <a:pt x="140" y="536"/>
                  </a:cubicBezTo>
                  <a:cubicBezTo>
                    <a:pt x="140" y="536"/>
                    <a:pt x="140" y="534"/>
                    <a:pt x="141" y="534"/>
                  </a:cubicBezTo>
                  <a:cubicBezTo>
                    <a:pt x="141" y="534"/>
                    <a:pt x="141" y="534"/>
                    <a:pt x="141" y="534"/>
                  </a:cubicBezTo>
                  <a:cubicBezTo>
                    <a:pt x="141" y="534"/>
                    <a:pt x="142" y="534"/>
                    <a:pt x="142" y="533"/>
                  </a:cubicBezTo>
                  <a:cubicBezTo>
                    <a:pt x="142" y="533"/>
                    <a:pt x="142" y="533"/>
                    <a:pt x="142" y="533"/>
                  </a:cubicBezTo>
                  <a:cubicBezTo>
                    <a:pt x="143" y="533"/>
                    <a:pt x="143" y="533"/>
                    <a:pt x="143" y="533"/>
                  </a:cubicBezTo>
                  <a:cubicBezTo>
                    <a:pt x="144" y="533"/>
                    <a:pt x="144" y="531"/>
                    <a:pt x="144" y="531"/>
                  </a:cubicBezTo>
                  <a:cubicBezTo>
                    <a:pt x="144" y="531"/>
                    <a:pt x="145" y="531"/>
                    <a:pt x="145" y="530"/>
                  </a:cubicBezTo>
                  <a:cubicBezTo>
                    <a:pt x="145" y="530"/>
                    <a:pt x="145" y="530"/>
                    <a:pt x="144" y="530"/>
                  </a:cubicBezTo>
                  <a:cubicBezTo>
                    <a:pt x="144" y="529"/>
                    <a:pt x="144" y="529"/>
                    <a:pt x="144" y="529"/>
                  </a:cubicBezTo>
                  <a:cubicBezTo>
                    <a:pt x="142" y="530"/>
                    <a:pt x="142" y="530"/>
                    <a:pt x="140" y="531"/>
                  </a:cubicBezTo>
                  <a:cubicBezTo>
                    <a:pt x="140" y="531"/>
                    <a:pt x="139" y="532"/>
                    <a:pt x="139" y="532"/>
                  </a:cubicBezTo>
                  <a:cubicBezTo>
                    <a:pt x="139" y="533"/>
                    <a:pt x="138" y="533"/>
                    <a:pt x="138" y="533"/>
                  </a:cubicBezTo>
                  <a:cubicBezTo>
                    <a:pt x="138" y="533"/>
                    <a:pt x="138" y="533"/>
                    <a:pt x="137" y="533"/>
                  </a:cubicBezTo>
                  <a:cubicBezTo>
                    <a:pt x="137" y="532"/>
                    <a:pt x="136" y="532"/>
                    <a:pt x="136" y="532"/>
                  </a:cubicBezTo>
                  <a:cubicBezTo>
                    <a:pt x="136" y="532"/>
                    <a:pt x="136" y="532"/>
                    <a:pt x="136" y="532"/>
                  </a:cubicBezTo>
                  <a:cubicBezTo>
                    <a:pt x="136" y="533"/>
                    <a:pt x="136" y="533"/>
                    <a:pt x="136" y="533"/>
                  </a:cubicBezTo>
                  <a:cubicBezTo>
                    <a:pt x="137" y="533"/>
                    <a:pt x="137" y="533"/>
                    <a:pt x="137" y="534"/>
                  </a:cubicBezTo>
                  <a:cubicBezTo>
                    <a:pt x="137" y="534"/>
                    <a:pt x="136" y="534"/>
                    <a:pt x="136" y="534"/>
                  </a:cubicBezTo>
                  <a:cubicBezTo>
                    <a:pt x="136" y="534"/>
                    <a:pt x="136" y="534"/>
                    <a:pt x="136" y="534"/>
                  </a:cubicBezTo>
                  <a:cubicBezTo>
                    <a:pt x="136" y="534"/>
                    <a:pt x="136" y="534"/>
                    <a:pt x="136" y="534"/>
                  </a:cubicBezTo>
                  <a:cubicBezTo>
                    <a:pt x="136" y="534"/>
                    <a:pt x="135" y="534"/>
                    <a:pt x="135" y="534"/>
                  </a:cubicBezTo>
                  <a:cubicBezTo>
                    <a:pt x="135" y="535"/>
                    <a:pt x="135" y="535"/>
                    <a:pt x="135" y="536"/>
                  </a:cubicBezTo>
                  <a:cubicBezTo>
                    <a:pt x="135" y="536"/>
                    <a:pt x="134" y="536"/>
                    <a:pt x="135" y="536"/>
                  </a:cubicBezTo>
                  <a:cubicBezTo>
                    <a:pt x="135" y="536"/>
                    <a:pt x="135" y="537"/>
                    <a:pt x="135" y="537"/>
                  </a:cubicBezTo>
                  <a:cubicBezTo>
                    <a:pt x="136" y="537"/>
                    <a:pt x="136" y="538"/>
                    <a:pt x="135" y="538"/>
                  </a:cubicBezTo>
                  <a:cubicBezTo>
                    <a:pt x="135" y="538"/>
                    <a:pt x="135" y="538"/>
                    <a:pt x="135" y="538"/>
                  </a:cubicBezTo>
                  <a:cubicBezTo>
                    <a:pt x="135" y="538"/>
                    <a:pt x="135" y="538"/>
                    <a:pt x="134" y="537"/>
                  </a:cubicBezTo>
                  <a:cubicBezTo>
                    <a:pt x="134" y="537"/>
                    <a:pt x="134" y="537"/>
                    <a:pt x="134" y="537"/>
                  </a:cubicBezTo>
                  <a:cubicBezTo>
                    <a:pt x="133" y="537"/>
                    <a:pt x="132" y="536"/>
                    <a:pt x="132" y="535"/>
                  </a:cubicBezTo>
                  <a:cubicBezTo>
                    <a:pt x="131" y="535"/>
                    <a:pt x="131" y="535"/>
                    <a:pt x="131" y="534"/>
                  </a:cubicBezTo>
                  <a:cubicBezTo>
                    <a:pt x="130" y="534"/>
                    <a:pt x="130" y="534"/>
                    <a:pt x="130" y="534"/>
                  </a:cubicBezTo>
                  <a:cubicBezTo>
                    <a:pt x="130" y="534"/>
                    <a:pt x="130" y="534"/>
                    <a:pt x="130" y="534"/>
                  </a:cubicBezTo>
                  <a:cubicBezTo>
                    <a:pt x="131" y="534"/>
                    <a:pt x="131" y="534"/>
                    <a:pt x="132" y="534"/>
                  </a:cubicBezTo>
                  <a:cubicBezTo>
                    <a:pt x="132" y="534"/>
                    <a:pt x="133" y="534"/>
                    <a:pt x="133" y="534"/>
                  </a:cubicBezTo>
                  <a:cubicBezTo>
                    <a:pt x="133" y="534"/>
                    <a:pt x="133" y="535"/>
                    <a:pt x="134" y="535"/>
                  </a:cubicBezTo>
                  <a:cubicBezTo>
                    <a:pt x="134" y="535"/>
                    <a:pt x="134" y="534"/>
                    <a:pt x="134" y="534"/>
                  </a:cubicBezTo>
                  <a:cubicBezTo>
                    <a:pt x="134" y="534"/>
                    <a:pt x="133" y="534"/>
                    <a:pt x="133" y="534"/>
                  </a:cubicBezTo>
                  <a:cubicBezTo>
                    <a:pt x="133" y="534"/>
                    <a:pt x="133" y="534"/>
                    <a:pt x="133" y="534"/>
                  </a:cubicBezTo>
                  <a:cubicBezTo>
                    <a:pt x="133" y="533"/>
                    <a:pt x="133" y="533"/>
                    <a:pt x="133" y="533"/>
                  </a:cubicBezTo>
                  <a:cubicBezTo>
                    <a:pt x="133" y="533"/>
                    <a:pt x="133" y="533"/>
                    <a:pt x="133" y="533"/>
                  </a:cubicBezTo>
                  <a:cubicBezTo>
                    <a:pt x="132" y="533"/>
                    <a:pt x="132" y="533"/>
                    <a:pt x="132" y="533"/>
                  </a:cubicBezTo>
                  <a:cubicBezTo>
                    <a:pt x="132" y="533"/>
                    <a:pt x="132" y="533"/>
                    <a:pt x="132" y="532"/>
                  </a:cubicBezTo>
                  <a:cubicBezTo>
                    <a:pt x="132" y="532"/>
                    <a:pt x="132" y="532"/>
                    <a:pt x="132" y="531"/>
                  </a:cubicBezTo>
                  <a:cubicBezTo>
                    <a:pt x="132" y="531"/>
                    <a:pt x="132" y="530"/>
                    <a:pt x="132" y="530"/>
                  </a:cubicBezTo>
                  <a:cubicBezTo>
                    <a:pt x="132" y="530"/>
                    <a:pt x="132" y="530"/>
                    <a:pt x="133" y="529"/>
                  </a:cubicBezTo>
                  <a:cubicBezTo>
                    <a:pt x="133" y="529"/>
                    <a:pt x="133" y="529"/>
                    <a:pt x="134" y="528"/>
                  </a:cubicBezTo>
                  <a:cubicBezTo>
                    <a:pt x="134" y="529"/>
                    <a:pt x="135" y="529"/>
                    <a:pt x="135" y="530"/>
                  </a:cubicBezTo>
                  <a:cubicBezTo>
                    <a:pt x="135" y="530"/>
                    <a:pt x="135" y="530"/>
                    <a:pt x="135" y="530"/>
                  </a:cubicBezTo>
                  <a:cubicBezTo>
                    <a:pt x="135" y="530"/>
                    <a:pt x="135" y="530"/>
                    <a:pt x="136" y="529"/>
                  </a:cubicBezTo>
                  <a:cubicBezTo>
                    <a:pt x="136" y="529"/>
                    <a:pt x="137" y="529"/>
                    <a:pt x="137" y="528"/>
                  </a:cubicBezTo>
                  <a:cubicBezTo>
                    <a:pt x="137" y="528"/>
                    <a:pt x="137" y="528"/>
                    <a:pt x="137" y="528"/>
                  </a:cubicBezTo>
                  <a:cubicBezTo>
                    <a:pt x="137" y="528"/>
                    <a:pt x="137" y="528"/>
                    <a:pt x="137" y="528"/>
                  </a:cubicBezTo>
                  <a:cubicBezTo>
                    <a:pt x="137" y="528"/>
                    <a:pt x="138" y="527"/>
                    <a:pt x="138" y="528"/>
                  </a:cubicBezTo>
                  <a:cubicBezTo>
                    <a:pt x="139" y="527"/>
                    <a:pt x="139" y="527"/>
                    <a:pt x="139" y="528"/>
                  </a:cubicBezTo>
                  <a:cubicBezTo>
                    <a:pt x="140" y="528"/>
                    <a:pt x="141" y="528"/>
                    <a:pt x="142" y="528"/>
                  </a:cubicBezTo>
                  <a:cubicBezTo>
                    <a:pt x="142" y="528"/>
                    <a:pt x="142" y="528"/>
                    <a:pt x="142" y="527"/>
                  </a:cubicBezTo>
                  <a:cubicBezTo>
                    <a:pt x="142" y="527"/>
                    <a:pt x="141" y="527"/>
                    <a:pt x="141" y="527"/>
                  </a:cubicBezTo>
                  <a:cubicBezTo>
                    <a:pt x="141" y="526"/>
                    <a:pt x="140" y="526"/>
                    <a:pt x="140" y="526"/>
                  </a:cubicBezTo>
                  <a:cubicBezTo>
                    <a:pt x="139" y="526"/>
                    <a:pt x="139" y="526"/>
                    <a:pt x="139" y="526"/>
                  </a:cubicBezTo>
                  <a:cubicBezTo>
                    <a:pt x="138" y="526"/>
                    <a:pt x="137" y="526"/>
                    <a:pt x="136" y="526"/>
                  </a:cubicBezTo>
                  <a:cubicBezTo>
                    <a:pt x="136" y="526"/>
                    <a:pt x="136" y="526"/>
                    <a:pt x="136" y="527"/>
                  </a:cubicBezTo>
                  <a:cubicBezTo>
                    <a:pt x="136" y="527"/>
                    <a:pt x="136" y="527"/>
                    <a:pt x="136" y="527"/>
                  </a:cubicBezTo>
                  <a:cubicBezTo>
                    <a:pt x="135" y="527"/>
                    <a:pt x="134" y="527"/>
                    <a:pt x="134" y="526"/>
                  </a:cubicBezTo>
                  <a:cubicBezTo>
                    <a:pt x="134" y="526"/>
                    <a:pt x="134" y="526"/>
                    <a:pt x="134" y="527"/>
                  </a:cubicBezTo>
                  <a:cubicBezTo>
                    <a:pt x="133" y="527"/>
                    <a:pt x="133" y="526"/>
                    <a:pt x="133" y="526"/>
                  </a:cubicBezTo>
                  <a:cubicBezTo>
                    <a:pt x="133" y="526"/>
                    <a:pt x="133" y="526"/>
                    <a:pt x="133" y="527"/>
                  </a:cubicBezTo>
                  <a:cubicBezTo>
                    <a:pt x="133" y="527"/>
                    <a:pt x="132" y="527"/>
                    <a:pt x="133" y="527"/>
                  </a:cubicBezTo>
                  <a:cubicBezTo>
                    <a:pt x="133" y="527"/>
                    <a:pt x="134" y="527"/>
                    <a:pt x="134" y="527"/>
                  </a:cubicBezTo>
                  <a:cubicBezTo>
                    <a:pt x="134" y="528"/>
                    <a:pt x="134" y="528"/>
                    <a:pt x="134" y="528"/>
                  </a:cubicBezTo>
                  <a:cubicBezTo>
                    <a:pt x="134" y="528"/>
                    <a:pt x="134" y="528"/>
                    <a:pt x="134" y="528"/>
                  </a:cubicBezTo>
                  <a:cubicBezTo>
                    <a:pt x="134" y="528"/>
                    <a:pt x="132" y="529"/>
                    <a:pt x="132" y="530"/>
                  </a:cubicBezTo>
                  <a:cubicBezTo>
                    <a:pt x="132" y="530"/>
                    <a:pt x="132" y="530"/>
                    <a:pt x="132" y="530"/>
                  </a:cubicBezTo>
                  <a:cubicBezTo>
                    <a:pt x="132" y="531"/>
                    <a:pt x="132" y="532"/>
                    <a:pt x="132" y="532"/>
                  </a:cubicBezTo>
                  <a:cubicBezTo>
                    <a:pt x="132" y="532"/>
                    <a:pt x="132" y="532"/>
                    <a:pt x="132" y="532"/>
                  </a:cubicBezTo>
                  <a:cubicBezTo>
                    <a:pt x="132" y="532"/>
                    <a:pt x="132" y="532"/>
                    <a:pt x="131" y="532"/>
                  </a:cubicBezTo>
                  <a:cubicBezTo>
                    <a:pt x="131" y="532"/>
                    <a:pt x="131" y="532"/>
                    <a:pt x="131" y="532"/>
                  </a:cubicBezTo>
                  <a:cubicBezTo>
                    <a:pt x="131" y="532"/>
                    <a:pt x="130" y="532"/>
                    <a:pt x="130" y="532"/>
                  </a:cubicBezTo>
                  <a:cubicBezTo>
                    <a:pt x="130" y="532"/>
                    <a:pt x="130" y="533"/>
                    <a:pt x="130" y="533"/>
                  </a:cubicBezTo>
                  <a:cubicBezTo>
                    <a:pt x="130" y="533"/>
                    <a:pt x="130" y="533"/>
                    <a:pt x="130" y="533"/>
                  </a:cubicBezTo>
                  <a:cubicBezTo>
                    <a:pt x="130" y="533"/>
                    <a:pt x="130" y="533"/>
                    <a:pt x="129" y="533"/>
                  </a:cubicBezTo>
                  <a:cubicBezTo>
                    <a:pt x="129" y="533"/>
                    <a:pt x="129" y="532"/>
                    <a:pt x="129" y="532"/>
                  </a:cubicBezTo>
                  <a:cubicBezTo>
                    <a:pt x="129" y="532"/>
                    <a:pt x="128" y="532"/>
                    <a:pt x="128" y="532"/>
                  </a:cubicBezTo>
                  <a:cubicBezTo>
                    <a:pt x="129" y="531"/>
                    <a:pt x="129" y="531"/>
                    <a:pt x="128" y="531"/>
                  </a:cubicBezTo>
                  <a:cubicBezTo>
                    <a:pt x="128" y="531"/>
                    <a:pt x="128" y="531"/>
                    <a:pt x="128" y="531"/>
                  </a:cubicBezTo>
                  <a:cubicBezTo>
                    <a:pt x="128" y="531"/>
                    <a:pt x="128" y="530"/>
                    <a:pt x="128" y="530"/>
                  </a:cubicBezTo>
                  <a:cubicBezTo>
                    <a:pt x="128" y="530"/>
                    <a:pt x="127" y="530"/>
                    <a:pt x="127" y="530"/>
                  </a:cubicBezTo>
                  <a:cubicBezTo>
                    <a:pt x="127" y="530"/>
                    <a:pt x="127" y="530"/>
                    <a:pt x="127" y="530"/>
                  </a:cubicBezTo>
                  <a:cubicBezTo>
                    <a:pt x="127" y="530"/>
                    <a:pt x="127" y="530"/>
                    <a:pt x="127" y="530"/>
                  </a:cubicBezTo>
                  <a:cubicBezTo>
                    <a:pt x="126" y="530"/>
                    <a:pt x="127" y="530"/>
                    <a:pt x="127" y="530"/>
                  </a:cubicBezTo>
                  <a:cubicBezTo>
                    <a:pt x="127" y="530"/>
                    <a:pt x="127" y="530"/>
                    <a:pt x="128" y="530"/>
                  </a:cubicBezTo>
                  <a:cubicBezTo>
                    <a:pt x="128" y="530"/>
                    <a:pt x="128" y="530"/>
                    <a:pt x="128" y="530"/>
                  </a:cubicBezTo>
                  <a:cubicBezTo>
                    <a:pt x="128" y="530"/>
                    <a:pt x="128" y="529"/>
                    <a:pt x="128" y="529"/>
                  </a:cubicBezTo>
                  <a:cubicBezTo>
                    <a:pt x="128" y="529"/>
                    <a:pt x="128" y="529"/>
                    <a:pt x="128" y="529"/>
                  </a:cubicBezTo>
                  <a:cubicBezTo>
                    <a:pt x="129" y="529"/>
                    <a:pt x="129" y="529"/>
                    <a:pt x="129" y="529"/>
                  </a:cubicBezTo>
                  <a:cubicBezTo>
                    <a:pt x="129" y="529"/>
                    <a:pt x="129" y="529"/>
                    <a:pt x="130" y="529"/>
                  </a:cubicBezTo>
                  <a:cubicBezTo>
                    <a:pt x="130" y="529"/>
                    <a:pt x="129" y="529"/>
                    <a:pt x="129" y="528"/>
                  </a:cubicBezTo>
                  <a:cubicBezTo>
                    <a:pt x="129" y="528"/>
                    <a:pt x="129" y="528"/>
                    <a:pt x="129" y="528"/>
                  </a:cubicBezTo>
                  <a:cubicBezTo>
                    <a:pt x="129" y="528"/>
                    <a:pt x="129" y="528"/>
                    <a:pt x="129" y="528"/>
                  </a:cubicBezTo>
                  <a:cubicBezTo>
                    <a:pt x="129" y="528"/>
                    <a:pt x="129" y="528"/>
                    <a:pt x="129" y="528"/>
                  </a:cubicBezTo>
                  <a:cubicBezTo>
                    <a:pt x="129" y="528"/>
                    <a:pt x="129" y="527"/>
                    <a:pt x="129" y="527"/>
                  </a:cubicBezTo>
                  <a:cubicBezTo>
                    <a:pt x="129" y="528"/>
                    <a:pt x="128" y="528"/>
                    <a:pt x="128" y="528"/>
                  </a:cubicBezTo>
                  <a:cubicBezTo>
                    <a:pt x="128" y="528"/>
                    <a:pt x="128" y="528"/>
                    <a:pt x="128" y="528"/>
                  </a:cubicBezTo>
                  <a:cubicBezTo>
                    <a:pt x="128" y="528"/>
                    <a:pt x="128" y="528"/>
                    <a:pt x="128" y="528"/>
                  </a:cubicBezTo>
                  <a:cubicBezTo>
                    <a:pt x="128" y="528"/>
                    <a:pt x="127" y="528"/>
                    <a:pt x="127" y="529"/>
                  </a:cubicBezTo>
                  <a:cubicBezTo>
                    <a:pt x="127" y="529"/>
                    <a:pt x="127" y="529"/>
                    <a:pt x="127" y="528"/>
                  </a:cubicBezTo>
                  <a:cubicBezTo>
                    <a:pt x="127" y="528"/>
                    <a:pt x="127" y="528"/>
                    <a:pt x="127" y="528"/>
                  </a:cubicBezTo>
                  <a:cubicBezTo>
                    <a:pt x="127" y="528"/>
                    <a:pt x="127" y="527"/>
                    <a:pt x="127" y="527"/>
                  </a:cubicBezTo>
                  <a:cubicBezTo>
                    <a:pt x="127" y="527"/>
                    <a:pt x="127" y="527"/>
                    <a:pt x="127" y="527"/>
                  </a:cubicBezTo>
                  <a:cubicBezTo>
                    <a:pt x="128" y="526"/>
                    <a:pt x="128" y="526"/>
                    <a:pt x="127" y="526"/>
                  </a:cubicBezTo>
                  <a:cubicBezTo>
                    <a:pt x="127" y="526"/>
                    <a:pt x="128" y="526"/>
                    <a:pt x="128" y="525"/>
                  </a:cubicBezTo>
                  <a:cubicBezTo>
                    <a:pt x="128" y="525"/>
                    <a:pt x="127" y="525"/>
                    <a:pt x="127" y="525"/>
                  </a:cubicBezTo>
                  <a:cubicBezTo>
                    <a:pt x="127" y="525"/>
                    <a:pt x="127" y="524"/>
                    <a:pt x="127" y="524"/>
                  </a:cubicBezTo>
                  <a:cubicBezTo>
                    <a:pt x="127" y="524"/>
                    <a:pt x="127" y="523"/>
                    <a:pt x="127" y="523"/>
                  </a:cubicBezTo>
                  <a:cubicBezTo>
                    <a:pt x="128" y="522"/>
                    <a:pt x="127" y="522"/>
                    <a:pt x="127" y="521"/>
                  </a:cubicBezTo>
                  <a:cubicBezTo>
                    <a:pt x="127" y="521"/>
                    <a:pt x="127" y="521"/>
                    <a:pt x="126" y="521"/>
                  </a:cubicBezTo>
                  <a:cubicBezTo>
                    <a:pt x="126" y="520"/>
                    <a:pt x="127" y="521"/>
                    <a:pt x="127" y="521"/>
                  </a:cubicBezTo>
                  <a:cubicBezTo>
                    <a:pt x="127" y="521"/>
                    <a:pt x="127" y="521"/>
                    <a:pt x="128" y="522"/>
                  </a:cubicBezTo>
                  <a:cubicBezTo>
                    <a:pt x="128" y="522"/>
                    <a:pt x="129" y="522"/>
                    <a:pt x="129" y="522"/>
                  </a:cubicBezTo>
                  <a:cubicBezTo>
                    <a:pt x="129" y="522"/>
                    <a:pt x="129" y="522"/>
                    <a:pt x="129" y="522"/>
                  </a:cubicBezTo>
                  <a:cubicBezTo>
                    <a:pt x="129" y="522"/>
                    <a:pt x="130" y="522"/>
                    <a:pt x="130" y="522"/>
                  </a:cubicBezTo>
                  <a:cubicBezTo>
                    <a:pt x="130" y="522"/>
                    <a:pt x="130" y="521"/>
                    <a:pt x="130" y="521"/>
                  </a:cubicBezTo>
                  <a:cubicBezTo>
                    <a:pt x="131" y="521"/>
                    <a:pt x="131" y="520"/>
                    <a:pt x="131" y="519"/>
                  </a:cubicBezTo>
                  <a:cubicBezTo>
                    <a:pt x="131" y="519"/>
                    <a:pt x="131" y="519"/>
                    <a:pt x="131" y="519"/>
                  </a:cubicBezTo>
                  <a:cubicBezTo>
                    <a:pt x="131" y="519"/>
                    <a:pt x="131" y="519"/>
                    <a:pt x="131" y="519"/>
                  </a:cubicBezTo>
                  <a:cubicBezTo>
                    <a:pt x="131" y="519"/>
                    <a:pt x="131" y="518"/>
                    <a:pt x="131" y="518"/>
                  </a:cubicBezTo>
                  <a:cubicBezTo>
                    <a:pt x="131" y="518"/>
                    <a:pt x="130" y="518"/>
                    <a:pt x="130" y="518"/>
                  </a:cubicBezTo>
                  <a:cubicBezTo>
                    <a:pt x="130" y="519"/>
                    <a:pt x="130" y="519"/>
                    <a:pt x="131" y="519"/>
                  </a:cubicBezTo>
                  <a:cubicBezTo>
                    <a:pt x="131" y="519"/>
                    <a:pt x="130" y="519"/>
                    <a:pt x="130" y="519"/>
                  </a:cubicBezTo>
                  <a:cubicBezTo>
                    <a:pt x="130" y="520"/>
                    <a:pt x="131" y="520"/>
                    <a:pt x="131" y="520"/>
                  </a:cubicBezTo>
                  <a:cubicBezTo>
                    <a:pt x="131" y="520"/>
                    <a:pt x="131" y="520"/>
                    <a:pt x="130" y="521"/>
                  </a:cubicBezTo>
                  <a:cubicBezTo>
                    <a:pt x="130" y="521"/>
                    <a:pt x="130" y="521"/>
                    <a:pt x="130" y="521"/>
                  </a:cubicBezTo>
                  <a:cubicBezTo>
                    <a:pt x="130" y="521"/>
                    <a:pt x="130" y="521"/>
                    <a:pt x="130" y="521"/>
                  </a:cubicBezTo>
                  <a:cubicBezTo>
                    <a:pt x="130" y="521"/>
                    <a:pt x="130" y="521"/>
                    <a:pt x="130" y="521"/>
                  </a:cubicBezTo>
                  <a:cubicBezTo>
                    <a:pt x="129" y="521"/>
                    <a:pt x="129" y="522"/>
                    <a:pt x="129" y="521"/>
                  </a:cubicBezTo>
                  <a:cubicBezTo>
                    <a:pt x="129" y="521"/>
                    <a:pt x="129" y="521"/>
                    <a:pt x="129" y="521"/>
                  </a:cubicBezTo>
                  <a:cubicBezTo>
                    <a:pt x="129" y="521"/>
                    <a:pt x="128" y="521"/>
                    <a:pt x="128" y="520"/>
                  </a:cubicBezTo>
                  <a:cubicBezTo>
                    <a:pt x="128" y="520"/>
                    <a:pt x="128" y="520"/>
                    <a:pt x="127" y="520"/>
                  </a:cubicBezTo>
                  <a:cubicBezTo>
                    <a:pt x="127" y="520"/>
                    <a:pt x="127" y="519"/>
                    <a:pt x="127" y="518"/>
                  </a:cubicBezTo>
                  <a:cubicBezTo>
                    <a:pt x="127" y="518"/>
                    <a:pt x="127" y="518"/>
                    <a:pt x="127" y="518"/>
                  </a:cubicBezTo>
                  <a:cubicBezTo>
                    <a:pt x="128" y="518"/>
                    <a:pt x="128" y="519"/>
                    <a:pt x="128" y="519"/>
                  </a:cubicBezTo>
                  <a:cubicBezTo>
                    <a:pt x="128" y="519"/>
                    <a:pt x="128" y="519"/>
                    <a:pt x="128" y="519"/>
                  </a:cubicBezTo>
                  <a:cubicBezTo>
                    <a:pt x="128" y="519"/>
                    <a:pt x="128" y="519"/>
                    <a:pt x="128" y="519"/>
                  </a:cubicBezTo>
                  <a:cubicBezTo>
                    <a:pt x="128" y="518"/>
                    <a:pt x="128" y="517"/>
                    <a:pt x="127" y="517"/>
                  </a:cubicBezTo>
                  <a:cubicBezTo>
                    <a:pt x="127" y="517"/>
                    <a:pt x="127" y="517"/>
                    <a:pt x="127" y="517"/>
                  </a:cubicBezTo>
                  <a:cubicBezTo>
                    <a:pt x="127" y="517"/>
                    <a:pt x="127" y="517"/>
                    <a:pt x="127" y="517"/>
                  </a:cubicBezTo>
                  <a:cubicBezTo>
                    <a:pt x="126" y="517"/>
                    <a:pt x="126" y="517"/>
                    <a:pt x="126" y="518"/>
                  </a:cubicBezTo>
                  <a:cubicBezTo>
                    <a:pt x="126" y="518"/>
                    <a:pt x="126" y="518"/>
                    <a:pt x="126" y="518"/>
                  </a:cubicBezTo>
                  <a:cubicBezTo>
                    <a:pt x="125" y="517"/>
                    <a:pt x="125" y="517"/>
                    <a:pt x="125" y="517"/>
                  </a:cubicBezTo>
                  <a:cubicBezTo>
                    <a:pt x="125" y="517"/>
                    <a:pt x="125" y="517"/>
                    <a:pt x="125" y="516"/>
                  </a:cubicBezTo>
                  <a:cubicBezTo>
                    <a:pt x="126" y="517"/>
                    <a:pt x="125" y="517"/>
                    <a:pt x="126" y="517"/>
                  </a:cubicBezTo>
                  <a:cubicBezTo>
                    <a:pt x="126" y="517"/>
                    <a:pt x="126" y="517"/>
                    <a:pt x="126" y="517"/>
                  </a:cubicBezTo>
                  <a:cubicBezTo>
                    <a:pt x="126" y="517"/>
                    <a:pt x="126" y="517"/>
                    <a:pt x="126" y="517"/>
                  </a:cubicBezTo>
                  <a:cubicBezTo>
                    <a:pt x="126" y="517"/>
                    <a:pt x="126" y="517"/>
                    <a:pt x="126" y="516"/>
                  </a:cubicBezTo>
                  <a:cubicBezTo>
                    <a:pt x="126" y="516"/>
                    <a:pt x="126" y="516"/>
                    <a:pt x="126" y="516"/>
                  </a:cubicBezTo>
                  <a:cubicBezTo>
                    <a:pt x="126" y="516"/>
                    <a:pt x="126" y="516"/>
                    <a:pt x="126" y="516"/>
                  </a:cubicBezTo>
                  <a:cubicBezTo>
                    <a:pt x="126" y="516"/>
                    <a:pt x="126" y="516"/>
                    <a:pt x="126" y="516"/>
                  </a:cubicBezTo>
                  <a:cubicBezTo>
                    <a:pt x="126" y="516"/>
                    <a:pt x="125" y="516"/>
                    <a:pt x="125" y="515"/>
                  </a:cubicBezTo>
                  <a:cubicBezTo>
                    <a:pt x="125" y="515"/>
                    <a:pt x="125" y="514"/>
                    <a:pt x="125" y="513"/>
                  </a:cubicBezTo>
                  <a:cubicBezTo>
                    <a:pt x="126" y="513"/>
                    <a:pt x="126" y="513"/>
                    <a:pt x="126" y="513"/>
                  </a:cubicBezTo>
                  <a:cubicBezTo>
                    <a:pt x="126" y="513"/>
                    <a:pt x="126" y="513"/>
                    <a:pt x="126" y="514"/>
                  </a:cubicBezTo>
                  <a:cubicBezTo>
                    <a:pt x="127" y="514"/>
                    <a:pt x="127" y="514"/>
                    <a:pt x="127" y="514"/>
                  </a:cubicBezTo>
                  <a:cubicBezTo>
                    <a:pt x="127" y="514"/>
                    <a:pt x="127" y="514"/>
                    <a:pt x="127" y="514"/>
                  </a:cubicBezTo>
                  <a:cubicBezTo>
                    <a:pt x="127" y="514"/>
                    <a:pt x="127" y="513"/>
                    <a:pt x="127" y="513"/>
                  </a:cubicBezTo>
                  <a:cubicBezTo>
                    <a:pt x="127" y="512"/>
                    <a:pt x="127" y="512"/>
                    <a:pt x="127" y="512"/>
                  </a:cubicBezTo>
                  <a:cubicBezTo>
                    <a:pt x="127" y="511"/>
                    <a:pt x="127" y="511"/>
                    <a:pt x="127" y="511"/>
                  </a:cubicBezTo>
                  <a:cubicBezTo>
                    <a:pt x="127" y="511"/>
                    <a:pt x="126" y="511"/>
                    <a:pt x="126" y="511"/>
                  </a:cubicBezTo>
                  <a:cubicBezTo>
                    <a:pt x="126" y="511"/>
                    <a:pt x="126" y="511"/>
                    <a:pt x="126" y="512"/>
                  </a:cubicBezTo>
                  <a:cubicBezTo>
                    <a:pt x="126" y="512"/>
                    <a:pt x="126" y="512"/>
                    <a:pt x="127" y="512"/>
                  </a:cubicBezTo>
                  <a:cubicBezTo>
                    <a:pt x="127" y="512"/>
                    <a:pt x="127" y="513"/>
                    <a:pt x="126" y="513"/>
                  </a:cubicBezTo>
                  <a:cubicBezTo>
                    <a:pt x="126" y="512"/>
                    <a:pt x="126" y="512"/>
                    <a:pt x="126" y="512"/>
                  </a:cubicBezTo>
                  <a:cubicBezTo>
                    <a:pt x="126" y="512"/>
                    <a:pt x="126" y="512"/>
                    <a:pt x="125" y="511"/>
                  </a:cubicBezTo>
                  <a:cubicBezTo>
                    <a:pt x="125" y="511"/>
                    <a:pt x="125" y="511"/>
                    <a:pt x="125" y="510"/>
                  </a:cubicBezTo>
                  <a:cubicBezTo>
                    <a:pt x="125" y="511"/>
                    <a:pt x="125" y="511"/>
                    <a:pt x="124" y="511"/>
                  </a:cubicBezTo>
                  <a:cubicBezTo>
                    <a:pt x="124" y="511"/>
                    <a:pt x="124" y="510"/>
                    <a:pt x="124" y="510"/>
                  </a:cubicBezTo>
                  <a:cubicBezTo>
                    <a:pt x="124" y="510"/>
                    <a:pt x="124" y="510"/>
                    <a:pt x="124" y="510"/>
                  </a:cubicBezTo>
                  <a:cubicBezTo>
                    <a:pt x="123" y="508"/>
                    <a:pt x="123" y="510"/>
                    <a:pt x="123" y="510"/>
                  </a:cubicBezTo>
                  <a:cubicBezTo>
                    <a:pt x="123" y="511"/>
                    <a:pt x="124" y="511"/>
                    <a:pt x="123" y="511"/>
                  </a:cubicBezTo>
                  <a:cubicBezTo>
                    <a:pt x="123" y="511"/>
                    <a:pt x="123" y="511"/>
                    <a:pt x="123" y="511"/>
                  </a:cubicBezTo>
                  <a:cubicBezTo>
                    <a:pt x="123" y="511"/>
                    <a:pt x="123" y="511"/>
                    <a:pt x="123" y="511"/>
                  </a:cubicBezTo>
                  <a:cubicBezTo>
                    <a:pt x="123" y="511"/>
                    <a:pt x="123" y="511"/>
                    <a:pt x="123" y="511"/>
                  </a:cubicBezTo>
                  <a:cubicBezTo>
                    <a:pt x="123" y="511"/>
                    <a:pt x="123" y="510"/>
                    <a:pt x="123" y="510"/>
                  </a:cubicBezTo>
                  <a:cubicBezTo>
                    <a:pt x="122" y="510"/>
                    <a:pt x="123" y="509"/>
                    <a:pt x="122" y="508"/>
                  </a:cubicBezTo>
                  <a:cubicBezTo>
                    <a:pt x="122" y="508"/>
                    <a:pt x="122" y="508"/>
                    <a:pt x="122" y="508"/>
                  </a:cubicBezTo>
                  <a:cubicBezTo>
                    <a:pt x="122" y="508"/>
                    <a:pt x="122" y="508"/>
                    <a:pt x="122" y="508"/>
                  </a:cubicBezTo>
                  <a:cubicBezTo>
                    <a:pt x="122" y="508"/>
                    <a:pt x="123" y="508"/>
                    <a:pt x="123" y="508"/>
                  </a:cubicBezTo>
                  <a:cubicBezTo>
                    <a:pt x="123" y="508"/>
                    <a:pt x="123" y="508"/>
                    <a:pt x="123" y="508"/>
                  </a:cubicBezTo>
                  <a:cubicBezTo>
                    <a:pt x="123" y="508"/>
                    <a:pt x="123" y="508"/>
                    <a:pt x="123" y="508"/>
                  </a:cubicBezTo>
                  <a:cubicBezTo>
                    <a:pt x="123" y="507"/>
                    <a:pt x="124" y="507"/>
                    <a:pt x="125" y="507"/>
                  </a:cubicBezTo>
                  <a:cubicBezTo>
                    <a:pt x="125" y="507"/>
                    <a:pt x="125" y="507"/>
                    <a:pt x="125" y="507"/>
                  </a:cubicBezTo>
                  <a:cubicBezTo>
                    <a:pt x="125" y="507"/>
                    <a:pt x="125" y="507"/>
                    <a:pt x="126" y="507"/>
                  </a:cubicBezTo>
                  <a:cubicBezTo>
                    <a:pt x="125" y="507"/>
                    <a:pt x="125" y="508"/>
                    <a:pt x="126" y="508"/>
                  </a:cubicBezTo>
                  <a:cubicBezTo>
                    <a:pt x="126" y="508"/>
                    <a:pt x="126" y="508"/>
                    <a:pt x="126" y="508"/>
                  </a:cubicBezTo>
                  <a:cubicBezTo>
                    <a:pt x="126" y="508"/>
                    <a:pt x="126" y="507"/>
                    <a:pt x="126" y="507"/>
                  </a:cubicBezTo>
                  <a:cubicBezTo>
                    <a:pt x="126" y="507"/>
                    <a:pt x="125" y="507"/>
                    <a:pt x="126" y="506"/>
                  </a:cubicBezTo>
                  <a:cubicBezTo>
                    <a:pt x="126" y="506"/>
                    <a:pt x="126" y="506"/>
                    <a:pt x="126" y="506"/>
                  </a:cubicBezTo>
                  <a:cubicBezTo>
                    <a:pt x="126" y="506"/>
                    <a:pt x="126" y="505"/>
                    <a:pt x="126" y="505"/>
                  </a:cubicBezTo>
                  <a:cubicBezTo>
                    <a:pt x="127" y="505"/>
                    <a:pt x="127" y="505"/>
                    <a:pt x="128" y="505"/>
                  </a:cubicBezTo>
                  <a:cubicBezTo>
                    <a:pt x="128" y="505"/>
                    <a:pt x="128" y="505"/>
                    <a:pt x="128" y="505"/>
                  </a:cubicBezTo>
                  <a:cubicBezTo>
                    <a:pt x="127" y="504"/>
                    <a:pt x="127" y="504"/>
                    <a:pt x="127" y="504"/>
                  </a:cubicBezTo>
                  <a:cubicBezTo>
                    <a:pt x="127" y="503"/>
                    <a:pt x="126" y="503"/>
                    <a:pt x="126" y="503"/>
                  </a:cubicBezTo>
                  <a:cubicBezTo>
                    <a:pt x="126" y="504"/>
                    <a:pt x="126" y="504"/>
                    <a:pt x="126" y="504"/>
                  </a:cubicBezTo>
                  <a:cubicBezTo>
                    <a:pt x="126" y="504"/>
                    <a:pt x="126" y="504"/>
                    <a:pt x="126" y="504"/>
                  </a:cubicBezTo>
                  <a:cubicBezTo>
                    <a:pt x="126" y="505"/>
                    <a:pt x="126" y="506"/>
                    <a:pt x="126" y="506"/>
                  </a:cubicBezTo>
                  <a:cubicBezTo>
                    <a:pt x="126" y="506"/>
                    <a:pt x="125" y="506"/>
                    <a:pt x="125" y="506"/>
                  </a:cubicBezTo>
                  <a:cubicBezTo>
                    <a:pt x="125" y="506"/>
                    <a:pt x="125" y="506"/>
                    <a:pt x="125" y="507"/>
                  </a:cubicBezTo>
                  <a:cubicBezTo>
                    <a:pt x="125" y="507"/>
                    <a:pt x="125" y="507"/>
                    <a:pt x="125" y="506"/>
                  </a:cubicBezTo>
                  <a:cubicBezTo>
                    <a:pt x="124" y="506"/>
                    <a:pt x="123" y="507"/>
                    <a:pt x="124" y="506"/>
                  </a:cubicBezTo>
                  <a:cubicBezTo>
                    <a:pt x="124" y="506"/>
                    <a:pt x="124" y="506"/>
                    <a:pt x="124" y="506"/>
                  </a:cubicBezTo>
                  <a:cubicBezTo>
                    <a:pt x="124" y="505"/>
                    <a:pt x="124" y="505"/>
                    <a:pt x="124" y="505"/>
                  </a:cubicBezTo>
                  <a:cubicBezTo>
                    <a:pt x="124" y="505"/>
                    <a:pt x="124" y="505"/>
                    <a:pt x="124" y="505"/>
                  </a:cubicBezTo>
                  <a:cubicBezTo>
                    <a:pt x="124" y="505"/>
                    <a:pt x="123" y="504"/>
                    <a:pt x="123" y="504"/>
                  </a:cubicBezTo>
                  <a:cubicBezTo>
                    <a:pt x="123" y="504"/>
                    <a:pt x="123" y="504"/>
                    <a:pt x="123" y="504"/>
                  </a:cubicBezTo>
                  <a:cubicBezTo>
                    <a:pt x="123" y="504"/>
                    <a:pt x="123" y="504"/>
                    <a:pt x="123" y="503"/>
                  </a:cubicBezTo>
                  <a:cubicBezTo>
                    <a:pt x="123" y="503"/>
                    <a:pt x="123" y="503"/>
                    <a:pt x="123" y="503"/>
                  </a:cubicBezTo>
                  <a:cubicBezTo>
                    <a:pt x="123" y="503"/>
                    <a:pt x="123" y="503"/>
                    <a:pt x="123" y="503"/>
                  </a:cubicBezTo>
                  <a:cubicBezTo>
                    <a:pt x="123" y="503"/>
                    <a:pt x="123" y="503"/>
                    <a:pt x="124" y="503"/>
                  </a:cubicBezTo>
                  <a:cubicBezTo>
                    <a:pt x="124" y="503"/>
                    <a:pt x="123" y="502"/>
                    <a:pt x="123" y="502"/>
                  </a:cubicBezTo>
                  <a:cubicBezTo>
                    <a:pt x="123" y="502"/>
                    <a:pt x="123" y="502"/>
                    <a:pt x="123" y="502"/>
                  </a:cubicBezTo>
                  <a:cubicBezTo>
                    <a:pt x="122" y="502"/>
                    <a:pt x="122" y="501"/>
                    <a:pt x="122" y="501"/>
                  </a:cubicBezTo>
                  <a:cubicBezTo>
                    <a:pt x="122" y="501"/>
                    <a:pt x="122" y="502"/>
                    <a:pt x="122" y="502"/>
                  </a:cubicBezTo>
                  <a:cubicBezTo>
                    <a:pt x="121" y="502"/>
                    <a:pt x="121" y="501"/>
                    <a:pt x="121" y="501"/>
                  </a:cubicBezTo>
                  <a:cubicBezTo>
                    <a:pt x="121" y="501"/>
                    <a:pt x="121" y="501"/>
                    <a:pt x="121" y="501"/>
                  </a:cubicBezTo>
                  <a:cubicBezTo>
                    <a:pt x="121" y="501"/>
                    <a:pt x="120" y="501"/>
                    <a:pt x="120" y="500"/>
                  </a:cubicBezTo>
                  <a:cubicBezTo>
                    <a:pt x="120" y="500"/>
                    <a:pt x="120" y="500"/>
                    <a:pt x="120" y="500"/>
                  </a:cubicBezTo>
                  <a:cubicBezTo>
                    <a:pt x="120" y="500"/>
                    <a:pt x="120" y="500"/>
                    <a:pt x="120" y="500"/>
                  </a:cubicBezTo>
                  <a:cubicBezTo>
                    <a:pt x="119" y="500"/>
                    <a:pt x="120" y="500"/>
                    <a:pt x="120" y="499"/>
                  </a:cubicBezTo>
                  <a:cubicBezTo>
                    <a:pt x="120" y="499"/>
                    <a:pt x="120" y="499"/>
                    <a:pt x="120" y="499"/>
                  </a:cubicBezTo>
                  <a:cubicBezTo>
                    <a:pt x="120" y="499"/>
                    <a:pt x="120" y="499"/>
                    <a:pt x="120" y="499"/>
                  </a:cubicBezTo>
                  <a:cubicBezTo>
                    <a:pt x="120" y="498"/>
                    <a:pt x="121" y="498"/>
                    <a:pt x="121" y="498"/>
                  </a:cubicBezTo>
                  <a:cubicBezTo>
                    <a:pt x="122" y="498"/>
                    <a:pt x="122" y="498"/>
                    <a:pt x="122" y="499"/>
                  </a:cubicBezTo>
                  <a:cubicBezTo>
                    <a:pt x="122" y="499"/>
                    <a:pt x="123" y="499"/>
                    <a:pt x="123" y="499"/>
                  </a:cubicBezTo>
                  <a:cubicBezTo>
                    <a:pt x="123" y="499"/>
                    <a:pt x="123" y="501"/>
                    <a:pt x="123" y="500"/>
                  </a:cubicBezTo>
                  <a:cubicBezTo>
                    <a:pt x="123" y="500"/>
                    <a:pt x="123" y="499"/>
                    <a:pt x="123" y="499"/>
                  </a:cubicBezTo>
                  <a:cubicBezTo>
                    <a:pt x="123" y="498"/>
                    <a:pt x="122" y="498"/>
                    <a:pt x="122" y="498"/>
                  </a:cubicBezTo>
                  <a:cubicBezTo>
                    <a:pt x="122" y="498"/>
                    <a:pt x="122" y="498"/>
                    <a:pt x="122" y="497"/>
                  </a:cubicBezTo>
                  <a:cubicBezTo>
                    <a:pt x="122" y="497"/>
                    <a:pt x="122" y="497"/>
                    <a:pt x="122" y="497"/>
                  </a:cubicBezTo>
                  <a:cubicBezTo>
                    <a:pt x="122" y="497"/>
                    <a:pt x="122" y="497"/>
                    <a:pt x="123" y="497"/>
                  </a:cubicBezTo>
                  <a:cubicBezTo>
                    <a:pt x="123" y="497"/>
                    <a:pt x="124" y="497"/>
                    <a:pt x="124" y="498"/>
                  </a:cubicBezTo>
                  <a:cubicBezTo>
                    <a:pt x="125" y="498"/>
                    <a:pt x="125" y="498"/>
                    <a:pt x="125" y="498"/>
                  </a:cubicBezTo>
                  <a:cubicBezTo>
                    <a:pt x="125" y="498"/>
                    <a:pt x="125" y="498"/>
                    <a:pt x="125" y="498"/>
                  </a:cubicBezTo>
                  <a:cubicBezTo>
                    <a:pt x="126" y="498"/>
                    <a:pt x="125" y="497"/>
                    <a:pt x="125" y="497"/>
                  </a:cubicBezTo>
                  <a:cubicBezTo>
                    <a:pt x="125" y="497"/>
                    <a:pt x="125" y="497"/>
                    <a:pt x="125" y="497"/>
                  </a:cubicBezTo>
                  <a:cubicBezTo>
                    <a:pt x="125" y="497"/>
                    <a:pt x="125" y="496"/>
                    <a:pt x="125" y="496"/>
                  </a:cubicBezTo>
                  <a:cubicBezTo>
                    <a:pt x="125" y="496"/>
                    <a:pt x="126" y="496"/>
                    <a:pt x="126" y="496"/>
                  </a:cubicBezTo>
                  <a:cubicBezTo>
                    <a:pt x="126" y="496"/>
                    <a:pt x="126" y="496"/>
                    <a:pt x="126" y="496"/>
                  </a:cubicBezTo>
                  <a:cubicBezTo>
                    <a:pt x="125" y="496"/>
                    <a:pt x="125" y="496"/>
                    <a:pt x="125" y="496"/>
                  </a:cubicBezTo>
                  <a:cubicBezTo>
                    <a:pt x="125" y="495"/>
                    <a:pt x="124" y="495"/>
                    <a:pt x="124" y="496"/>
                  </a:cubicBezTo>
                  <a:cubicBezTo>
                    <a:pt x="124" y="496"/>
                    <a:pt x="124" y="497"/>
                    <a:pt x="124" y="497"/>
                  </a:cubicBezTo>
                  <a:cubicBezTo>
                    <a:pt x="124" y="497"/>
                    <a:pt x="124" y="497"/>
                    <a:pt x="124" y="497"/>
                  </a:cubicBezTo>
                  <a:cubicBezTo>
                    <a:pt x="124" y="497"/>
                    <a:pt x="124" y="497"/>
                    <a:pt x="124" y="496"/>
                  </a:cubicBezTo>
                  <a:cubicBezTo>
                    <a:pt x="124" y="496"/>
                    <a:pt x="123" y="496"/>
                    <a:pt x="123" y="496"/>
                  </a:cubicBezTo>
                  <a:cubicBezTo>
                    <a:pt x="123" y="497"/>
                    <a:pt x="123" y="496"/>
                    <a:pt x="122" y="496"/>
                  </a:cubicBezTo>
                  <a:cubicBezTo>
                    <a:pt x="122" y="496"/>
                    <a:pt x="122" y="496"/>
                    <a:pt x="123" y="495"/>
                  </a:cubicBezTo>
                  <a:cubicBezTo>
                    <a:pt x="123" y="495"/>
                    <a:pt x="123" y="495"/>
                    <a:pt x="123" y="495"/>
                  </a:cubicBezTo>
                  <a:cubicBezTo>
                    <a:pt x="123" y="494"/>
                    <a:pt x="122" y="494"/>
                    <a:pt x="122" y="494"/>
                  </a:cubicBezTo>
                  <a:cubicBezTo>
                    <a:pt x="123" y="493"/>
                    <a:pt x="123" y="493"/>
                    <a:pt x="124" y="493"/>
                  </a:cubicBezTo>
                  <a:cubicBezTo>
                    <a:pt x="125" y="493"/>
                    <a:pt x="125" y="493"/>
                    <a:pt x="126" y="494"/>
                  </a:cubicBezTo>
                  <a:cubicBezTo>
                    <a:pt x="126" y="493"/>
                    <a:pt x="126" y="493"/>
                    <a:pt x="126" y="492"/>
                  </a:cubicBezTo>
                  <a:cubicBezTo>
                    <a:pt x="125" y="492"/>
                    <a:pt x="125" y="492"/>
                    <a:pt x="125" y="492"/>
                  </a:cubicBezTo>
                  <a:cubicBezTo>
                    <a:pt x="125" y="492"/>
                    <a:pt x="125" y="492"/>
                    <a:pt x="124" y="492"/>
                  </a:cubicBezTo>
                  <a:cubicBezTo>
                    <a:pt x="124" y="492"/>
                    <a:pt x="124" y="492"/>
                    <a:pt x="124" y="491"/>
                  </a:cubicBezTo>
                  <a:cubicBezTo>
                    <a:pt x="124" y="491"/>
                    <a:pt x="124" y="490"/>
                    <a:pt x="124" y="490"/>
                  </a:cubicBezTo>
                  <a:cubicBezTo>
                    <a:pt x="124" y="490"/>
                    <a:pt x="124" y="489"/>
                    <a:pt x="124" y="489"/>
                  </a:cubicBezTo>
                  <a:cubicBezTo>
                    <a:pt x="125" y="489"/>
                    <a:pt x="125" y="489"/>
                    <a:pt x="125" y="489"/>
                  </a:cubicBezTo>
                  <a:cubicBezTo>
                    <a:pt x="125" y="489"/>
                    <a:pt x="125" y="489"/>
                    <a:pt x="125" y="489"/>
                  </a:cubicBezTo>
                  <a:cubicBezTo>
                    <a:pt x="125" y="489"/>
                    <a:pt x="125" y="489"/>
                    <a:pt x="124" y="489"/>
                  </a:cubicBezTo>
                  <a:cubicBezTo>
                    <a:pt x="124" y="489"/>
                    <a:pt x="124" y="490"/>
                    <a:pt x="124" y="490"/>
                  </a:cubicBezTo>
                  <a:cubicBezTo>
                    <a:pt x="124" y="491"/>
                    <a:pt x="124" y="492"/>
                    <a:pt x="123" y="492"/>
                  </a:cubicBezTo>
                  <a:cubicBezTo>
                    <a:pt x="123" y="492"/>
                    <a:pt x="123" y="492"/>
                    <a:pt x="122" y="493"/>
                  </a:cubicBezTo>
                  <a:cubicBezTo>
                    <a:pt x="122" y="493"/>
                    <a:pt x="122" y="493"/>
                    <a:pt x="122" y="493"/>
                  </a:cubicBezTo>
                  <a:cubicBezTo>
                    <a:pt x="121" y="493"/>
                    <a:pt x="121" y="493"/>
                    <a:pt x="121" y="493"/>
                  </a:cubicBezTo>
                  <a:cubicBezTo>
                    <a:pt x="121" y="493"/>
                    <a:pt x="121" y="494"/>
                    <a:pt x="121" y="494"/>
                  </a:cubicBezTo>
                  <a:cubicBezTo>
                    <a:pt x="121" y="494"/>
                    <a:pt x="122" y="494"/>
                    <a:pt x="122" y="494"/>
                  </a:cubicBezTo>
                  <a:cubicBezTo>
                    <a:pt x="122" y="494"/>
                    <a:pt x="121" y="495"/>
                    <a:pt x="121" y="495"/>
                  </a:cubicBezTo>
                  <a:cubicBezTo>
                    <a:pt x="121" y="496"/>
                    <a:pt x="122" y="496"/>
                    <a:pt x="121" y="497"/>
                  </a:cubicBezTo>
                  <a:cubicBezTo>
                    <a:pt x="121" y="497"/>
                    <a:pt x="121" y="497"/>
                    <a:pt x="121" y="497"/>
                  </a:cubicBezTo>
                  <a:cubicBezTo>
                    <a:pt x="121" y="497"/>
                    <a:pt x="119" y="499"/>
                    <a:pt x="118" y="498"/>
                  </a:cubicBezTo>
                  <a:cubicBezTo>
                    <a:pt x="118" y="498"/>
                    <a:pt x="118" y="497"/>
                    <a:pt x="118" y="497"/>
                  </a:cubicBezTo>
                  <a:cubicBezTo>
                    <a:pt x="118" y="497"/>
                    <a:pt x="118" y="497"/>
                    <a:pt x="118" y="497"/>
                  </a:cubicBezTo>
                  <a:cubicBezTo>
                    <a:pt x="118" y="497"/>
                    <a:pt x="118" y="496"/>
                    <a:pt x="118" y="496"/>
                  </a:cubicBezTo>
                  <a:cubicBezTo>
                    <a:pt x="118" y="496"/>
                    <a:pt x="118" y="496"/>
                    <a:pt x="118" y="496"/>
                  </a:cubicBezTo>
                  <a:cubicBezTo>
                    <a:pt x="119" y="496"/>
                    <a:pt x="119" y="496"/>
                    <a:pt x="119" y="496"/>
                  </a:cubicBezTo>
                  <a:cubicBezTo>
                    <a:pt x="118" y="495"/>
                    <a:pt x="118" y="494"/>
                    <a:pt x="118" y="494"/>
                  </a:cubicBezTo>
                  <a:cubicBezTo>
                    <a:pt x="118" y="493"/>
                    <a:pt x="119" y="493"/>
                    <a:pt x="119" y="492"/>
                  </a:cubicBezTo>
                  <a:cubicBezTo>
                    <a:pt x="118" y="492"/>
                    <a:pt x="118" y="493"/>
                    <a:pt x="118" y="493"/>
                  </a:cubicBezTo>
                  <a:cubicBezTo>
                    <a:pt x="118" y="493"/>
                    <a:pt x="118" y="494"/>
                    <a:pt x="118" y="494"/>
                  </a:cubicBezTo>
                  <a:cubicBezTo>
                    <a:pt x="118" y="495"/>
                    <a:pt x="118" y="496"/>
                    <a:pt x="117" y="496"/>
                  </a:cubicBezTo>
                  <a:cubicBezTo>
                    <a:pt x="117" y="496"/>
                    <a:pt x="117" y="496"/>
                    <a:pt x="116" y="495"/>
                  </a:cubicBezTo>
                  <a:cubicBezTo>
                    <a:pt x="117" y="496"/>
                    <a:pt x="116" y="494"/>
                    <a:pt x="116" y="493"/>
                  </a:cubicBezTo>
                  <a:cubicBezTo>
                    <a:pt x="116" y="493"/>
                    <a:pt x="115" y="493"/>
                    <a:pt x="115" y="493"/>
                  </a:cubicBezTo>
                  <a:cubicBezTo>
                    <a:pt x="116" y="493"/>
                    <a:pt x="116" y="493"/>
                    <a:pt x="116" y="492"/>
                  </a:cubicBezTo>
                  <a:cubicBezTo>
                    <a:pt x="116" y="492"/>
                    <a:pt x="116" y="492"/>
                    <a:pt x="116" y="492"/>
                  </a:cubicBezTo>
                  <a:cubicBezTo>
                    <a:pt x="115" y="492"/>
                    <a:pt x="115" y="492"/>
                    <a:pt x="115" y="492"/>
                  </a:cubicBezTo>
                  <a:cubicBezTo>
                    <a:pt x="115" y="492"/>
                    <a:pt x="115" y="491"/>
                    <a:pt x="115" y="491"/>
                  </a:cubicBezTo>
                  <a:cubicBezTo>
                    <a:pt x="115" y="491"/>
                    <a:pt x="115" y="491"/>
                    <a:pt x="115" y="491"/>
                  </a:cubicBezTo>
                  <a:cubicBezTo>
                    <a:pt x="114" y="490"/>
                    <a:pt x="114" y="490"/>
                    <a:pt x="114" y="490"/>
                  </a:cubicBezTo>
                  <a:cubicBezTo>
                    <a:pt x="114" y="489"/>
                    <a:pt x="115" y="489"/>
                    <a:pt x="115" y="489"/>
                  </a:cubicBezTo>
                  <a:cubicBezTo>
                    <a:pt x="115" y="489"/>
                    <a:pt x="115" y="489"/>
                    <a:pt x="115" y="489"/>
                  </a:cubicBezTo>
                  <a:cubicBezTo>
                    <a:pt x="116" y="489"/>
                    <a:pt x="116" y="489"/>
                    <a:pt x="116" y="488"/>
                  </a:cubicBezTo>
                  <a:cubicBezTo>
                    <a:pt x="116" y="488"/>
                    <a:pt x="117" y="488"/>
                    <a:pt x="117" y="488"/>
                  </a:cubicBezTo>
                  <a:cubicBezTo>
                    <a:pt x="117" y="488"/>
                    <a:pt x="116" y="488"/>
                    <a:pt x="116" y="488"/>
                  </a:cubicBezTo>
                  <a:cubicBezTo>
                    <a:pt x="116" y="487"/>
                    <a:pt x="117" y="487"/>
                    <a:pt x="117" y="487"/>
                  </a:cubicBezTo>
                  <a:cubicBezTo>
                    <a:pt x="118" y="487"/>
                    <a:pt x="118" y="487"/>
                    <a:pt x="118" y="487"/>
                  </a:cubicBezTo>
                  <a:cubicBezTo>
                    <a:pt x="118" y="486"/>
                    <a:pt x="118" y="486"/>
                    <a:pt x="118" y="486"/>
                  </a:cubicBezTo>
                  <a:cubicBezTo>
                    <a:pt x="118" y="486"/>
                    <a:pt x="118" y="486"/>
                    <a:pt x="118" y="486"/>
                  </a:cubicBezTo>
                  <a:cubicBezTo>
                    <a:pt x="118" y="486"/>
                    <a:pt x="118" y="486"/>
                    <a:pt x="118" y="486"/>
                  </a:cubicBezTo>
                  <a:cubicBezTo>
                    <a:pt x="117" y="485"/>
                    <a:pt x="117" y="485"/>
                    <a:pt x="118" y="485"/>
                  </a:cubicBezTo>
                  <a:cubicBezTo>
                    <a:pt x="118" y="484"/>
                    <a:pt x="118" y="484"/>
                    <a:pt x="118" y="484"/>
                  </a:cubicBezTo>
                  <a:cubicBezTo>
                    <a:pt x="117" y="484"/>
                    <a:pt x="117" y="485"/>
                    <a:pt x="117" y="486"/>
                  </a:cubicBezTo>
                  <a:cubicBezTo>
                    <a:pt x="117" y="486"/>
                    <a:pt x="117" y="486"/>
                    <a:pt x="117" y="486"/>
                  </a:cubicBezTo>
                  <a:cubicBezTo>
                    <a:pt x="117" y="486"/>
                    <a:pt x="117" y="486"/>
                    <a:pt x="117" y="486"/>
                  </a:cubicBezTo>
                  <a:cubicBezTo>
                    <a:pt x="117" y="486"/>
                    <a:pt x="117" y="486"/>
                    <a:pt x="116" y="486"/>
                  </a:cubicBezTo>
                  <a:cubicBezTo>
                    <a:pt x="116" y="487"/>
                    <a:pt x="116" y="487"/>
                    <a:pt x="116" y="488"/>
                  </a:cubicBezTo>
                  <a:cubicBezTo>
                    <a:pt x="115" y="488"/>
                    <a:pt x="115" y="488"/>
                    <a:pt x="114" y="489"/>
                  </a:cubicBezTo>
                  <a:cubicBezTo>
                    <a:pt x="114" y="489"/>
                    <a:pt x="114" y="489"/>
                    <a:pt x="113" y="489"/>
                  </a:cubicBezTo>
                  <a:cubicBezTo>
                    <a:pt x="113" y="489"/>
                    <a:pt x="113" y="489"/>
                    <a:pt x="113" y="489"/>
                  </a:cubicBezTo>
                  <a:cubicBezTo>
                    <a:pt x="113" y="489"/>
                    <a:pt x="113" y="489"/>
                    <a:pt x="113" y="489"/>
                  </a:cubicBezTo>
                  <a:cubicBezTo>
                    <a:pt x="113" y="488"/>
                    <a:pt x="114" y="487"/>
                    <a:pt x="114" y="487"/>
                  </a:cubicBezTo>
                  <a:cubicBezTo>
                    <a:pt x="114" y="487"/>
                    <a:pt x="114" y="486"/>
                    <a:pt x="114" y="487"/>
                  </a:cubicBezTo>
                  <a:cubicBezTo>
                    <a:pt x="114" y="487"/>
                    <a:pt x="114" y="487"/>
                    <a:pt x="114" y="487"/>
                  </a:cubicBezTo>
                  <a:cubicBezTo>
                    <a:pt x="114" y="487"/>
                    <a:pt x="113" y="487"/>
                    <a:pt x="113" y="487"/>
                  </a:cubicBezTo>
                  <a:cubicBezTo>
                    <a:pt x="113" y="487"/>
                    <a:pt x="112" y="487"/>
                    <a:pt x="112" y="486"/>
                  </a:cubicBezTo>
                  <a:cubicBezTo>
                    <a:pt x="113" y="487"/>
                    <a:pt x="113" y="487"/>
                    <a:pt x="114" y="487"/>
                  </a:cubicBezTo>
                  <a:cubicBezTo>
                    <a:pt x="113" y="486"/>
                    <a:pt x="113" y="485"/>
                    <a:pt x="113" y="485"/>
                  </a:cubicBezTo>
                  <a:cubicBezTo>
                    <a:pt x="113" y="485"/>
                    <a:pt x="113" y="485"/>
                    <a:pt x="113" y="484"/>
                  </a:cubicBezTo>
                  <a:cubicBezTo>
                    <a:pt x="114" y="484"/>
                    <a:pt x="114" y="485"/>
                    <a:pt x="114" y="485"/>
                  </a:cubicBezTo>
                  <a:cubicBezTo>
                    <a:pt x="114" y="484"/>
                    <a:pt x="114" y="484"/>
                    <a:pt x="114" y="484"/>
                  </a:cubicBezTo>
                  <a:cubicBezTo>
                    <a:pt x="115" y="484"/>
                    <a:pt x="115" y="484"/>
                    <a:pt x="115" y="485"/>
                  </a:cubicBezTo>
                  <a:cubicBezTo>
                    <a:pt x="115" y="485"/>
                    <a:pt x="115" y="485"/>
                    <a:pt x="116" y="485"/>
                  </a:cubicBezTo>
                  <a:cubicBezTo>
                    <a:pt x="116" y="485"/>
                    <a:pt x="116" y="485"/>
                    <a:pt x="116" y="484"/>
                  </a:cubicBezTo>
                  <a:cubicBezTo>
                    <a:pt x="116" y="484"/>
                    <a:pt x="117" y="483"/>
                    <a:pt x="117" y="483"/>
                  </a:cubicBezTo>
                  <a:cubicBezTo>
                    <a:pt x="117" y="483"/>
                    <a:pt x="118" y="483"/>
                    <a:pt x="118" y="483"/>
                  </a:cubicBezTo>
                  <a:cubicBezTo>
                    <a:pt x="118" y="483"/>
                    <a:pt x="118" y="483"/>
                    <a:pt x="119" y="483"/>
                  </a:cubicBezTo>
                  <a:cubicBezTo>
                    <a:pt x="119" y="483"/>
                    <a:pt x="119" y="483"/>
                    <a:pt x="119" y="483"/>
                  </a:cubicBezTo>
                  <a:cubicBezTo>
                    <a:pt x="119" y="483"/>
                    <a:pt x="119" y="483"/>
                    <a:pt x="120" y="483"/>
                  </a:cubicBezTo>
                  <a:cubicBezTo>
                    <a:pt x="120" y="483"/>
                    <a:pt x="120" y="483"/>
                    <a:pt x="120" y="483"/>
                  </a:cubicBezTo>
                  <a:cubicBezTo>
                    <a:pt x="120" y="484"/>
                    <a:pt x="120" y="484"/>
                    <a:pt x="120" y="484"/>
                  </a:cubicBezTo>
                  <a:cubicBezTo>
                    <a:pt x="120" y="484"/>
                    <a:pt x="121" y="484"/>
                    <a:pt x="121" y="484"/>
                  </a:cubicBezTo>
                  <a:cubicBezTo>
                    <a:pt x="121" y="484"/>
                    <a:pt x="121" y="484"/>
                    <a:pt x="121" y="484"/>
                  </a:cubicBezTo>
                  <a:cubicBezTo>
                    <a:pt x="121" y="484"/>
                    <a:pt x="121" y="485"/>
                    <a:pt x="121" y="485"/>
                  </a:cubicBezTo>
                  <a:cubicBezTo>
                    <a:pt x="121" y="485"/>
                    <a:pt x="121" y="486"/>
                    <a:pt x="122" y="486"/>
                  </a:cubicBezTo>
                  <a:cubicBezTo>
                    <a:pt x="122" y="486"/>
                    <a:pt x="122" y="485"/>
                    <a:pt x="122" y="485"/>
                  </a:cubicBezTo>
                  <a:cubicBezTo>
                    <a:pt x="122" y="485"/>
                    <a:pt x="122" y="485"/>
                    <a:pt x="122" y="484"/>
                  </a:cubicBezTo>
                  <a:cubicBezTo>
                    <a:pt x="122" y="484"/>
                    <a:pt x="122" y="484"/>
                    <a:pt x="122" y="484"/>
                  </a:cubicBezTo>
                  <a:cubicBezTo>
                    <a:pt x="122" y="484"/>
                    <a:pt x="123" y="484"/>
                    <a:pt x="123" y="484"/>
                  </a:cubicBezTo>
                  <a:cubicBezTo>
                    <a:pt x="123" y="484"/>
                    <a:pt x="123" y="483"/>
                    <a:pt x="122" y="483"/>
                  </a:cubicBezTo>
                  <a:cubicBezTo>
                    <a:pt x="122" y="483"/>
                    <a:pt x="122" y="483"/>
                    <a:pt x="122" y="483"/>
                  </a:cubicBezTo>
                  <a:cubicBezTo>
                    <a:pt x="122" y="482"/>
                    <a:pt x="123" y="482"/>
                    <a:pt x="123" y="481"/>
                  </a:cubicBezTo>
                  <a:cubicBezTo>
                    <a:pt x="123" y="481"/>
                    <a:pt x="124" y="482"/>
                    <a:pt x="125" y="482"/>
                  </a:cubicBezTo>
                  <a:cubicBezTo>
                    <a:pt x="124" y="480"/>
                    <a:pt x="123" y="481"/>
                    <a:pt x="122" y="482"/>
                  </a:cubicBezTo>
                  <a:cubicBezTo>
                    <a:pt x="122" y="482"/>
                    <a:pt x="122" y="482"/>
                    <a:pt x="122" y="481"/>
                  </a:cubicBezTo>
                  <a:cubicBezTo>
                    <a:pt x="122" y="481"/>
                    <a:pt x="121" y="481"/>
                    <a:pt x="122" y="481"/>
                  </a:cubicBezTo>
                  <a:cubicBezTo>
                    <a:pt x="122" y="480"/>
                    <a:pt x="122" y="480"/>
                    <a:pt x="122" y="480"/>
                  </a:cubicBezTo>
                  <a:cubicBezTo>
                    <a:pt x="122" y="480"/>
                    <a:pt x="122" y="481"/>
                    <a:pt x="122" y="481"/>
                  </a:cubicBezTo>
                  <a:cubicBezTo>
                    <a:pt x="122" y="480"/>
                    <a:pt x="121" y="479"/>
                    <a:pt x="121" y="479"/>
                  </a:cubicBezTo>
                  <a:cubicBezTo>
                    <a:pt x="121" y="479"/>
                    <a:pt x="121" y="479"/>
                    <a:pt x="121" y="479"/>
                  </a:cubicBezTo>
                  <a:cubicBezTo>
                    <a:pt x="121" y="479"/>
                    <a:pt x="121" y="478"/>
                    <a:pt x="121" y="478"/>
                  </a:cubicBezTo>
                  <a:cubicBezTo>
                    <a:pt x="121" y="478"/>
                    <a:pt x="121" y="478"/>
                    <a:pt x="121" y="477"/>
                  </a:cubicBezTo>
                  <a:cubicBezTo>
                    <a:pt x="121" y="477"/>
                    <a:pt x="120" y="477"/>
                    <a:pt x="120" y="476"/>
                  </a:cubicBezTo>
                  <a:cubicBezTo>
                    <a:pt x="120" y="476"/>
                    <a:pt x="120" y="476"/>
                    <a:pt x="121" y="475"/>
                  </a:cubicBezTo>
                  <a:cubicBezTo>
                    <a:pt x="121" y="475"/>
                    <a:pt x="121" y="475"/>
                    <a:pt x="121" y="475"/>
                  </a:cubicBezTo>
                  <a:cubicBezTo>
                    <a:pt x="121" y="475"/>
                    <a:pt x="122" y="476"/>
                    <a:pt x="123" y="476"/>
                  </a:cubicBezTo>
                  <a:cubicBezTo>
                    <a:pt x="123" y="476"/>
                    <a:pt x="123" y="476"/>
                    <a:pt x="123" y="476"/>
                  </a:cubicBezTo>
                  <a:cubicBezTo>
                    <a:pt x="123" y="476"/>
                    <a:pt x="124" y="476"/>
                    <a:pt x="124" y="476"/>
                  </a:cubicBezTo>
                  <a:cubicBezTo>
                    <a:pt x="125" y="476"/>
                    <a:pt x="125" y="476"/>
                    <a:pt x="125" y="476"/>
                  </a:cubicBezTo>
                  <a:cubicBezTo>
                    <a:pt x="125" y="476"/>
                    <a:pt x="125" y="476"/>
                    <a:pt x="126" y="476"/>
                  </a:cubicBezTo>
                  <a:cubicBezTo>
                    <a:pt x="126" y="476"/>
                    <a:pt x="126" y="476"/>
                    <a:pt x="126" y="477"/>
                  </a:cubicBezTo>
                  <a:cubicBezTo>
                    <a:pt x="127" y="477"/>
                    <a:pt x="127" y="477"/>
                    <a:pt x="127" y="477"/>
                  </a:cubicBezTo>
                  <a:cubicBezTo>
                    <a:pt x="127" y="477"/>
                    <a:pt x="128" y="477"/>
                    <a:pt x="128" y="478"/>
                  </a:cubicBezTo>
                  <a:cubicBezTo>
                    <a:pt x="128" y="478"/>
                    <a:pt x="128" y="478"/>
                    <a:pt x="128" y="478"/>
                  </a:cubicBezTo>
                  <a:cubicBezTo>
                    <a:pt x="128" y="478"/>
                    <a:pt x="128" y="478"/>
                    <a:pt x="128" y="478"/>
                  </a:cubicBezTo>
                  <a:cubicBezTo>
                    <a:pt x="128" y="478"/>
                    <a:pt x="128" y="478"/>
                    <a:pt x="128" y="478"/>
                  </a:cubicBezTo>
                  <a:cubicBezTo>
                    <a:pt x="129" y="478"/>
                    <a:pt x="129" y="478"/>
                    <a:pt x="129" y="478"/>
                  </a:cubicBezTo>
                  <a:cubicBezTo>
                    <a:pt x="129" y="478"/>
                    <a:pt x="129" y="478"/>
                    <a:pt x="129" y="478"/>
                  </a:cubicBezTo>
                  <a:cubicBezTo>
                    <a:pt x="129" y="478"/>
                    <a:pt x="129" y="477"/>
                    <a:pt x="129" y="477"/>
                  </a:cubicBezTo>
                  <a:cubicBezTo>
                    <a:pt x="128" y="477"/>
                    <a:pt x="128" y="477"/>
                    <a:pt x="128" y="477"/>
                  </a:cubicBezTo>
                  <a:cubicBezTo>
                    <a:pt x="128" y="476"/>
                    <a:pt x="128" y="476"/>
                    <a:pt x="127" y="476"/>
                  </a:cubicBezTo>
                  <a:cubicBezTo>
                    <a:pt x="127" y="476"/>
                    <a:pt x="127" y="476"/>
                    <a:pt x="127" y="476"/>
                  </a:cubicBezTo>
                  <a:cubicBezTo>
                    <a:pt x="127" y="476"/>
                    <a:pt x="126" y="476"/>
                    <a:pt x="126" y="475"/>
                  </a:cubicBezTo>
                  <a:cubicBezTo>
                    <a:pt x="127" y="475"/>
                    <a:pt x="127" y="475"/>
                    <a:pt x="128" y="475"/>
                  </a:cubicBezTo>
                  <a:cubicBezTo>
                    <a:pt x="128" y="475"/>
                    <a:pt x="128" y="475"/>
                    <a:pt x="128" y="475"/>
                  </a:cubicBezTo>
                  <a:cubicBezTo>
                    <a:pt x="128" y="474"/>
                    <a:pt x="128" y="474"/>
                    <a:pt x="128" y="474"/>
                  </a:cubicBezTo>
                  <a:cubicBezTo>
                    <a:pt x="127" y="474"/>
                    <a:pt x="127" y="474"/>
                    <a:pt x="127" y="474"/>
                  </a:cubicBezTo>
                  <a:cubicBezTo>
                    <a:pt x="127" y="473"/>
                    <a:pt x="127" y="473"/>
                    <a:pt x="127" y="472"/>
                  </a:cubicBezTo>
                  <a:cubicBezTo>
                    <a:pt x="127" y="472"/>
                    <a:pt x="127" y="472"/>
                    <a:pt x="127" y="472"/>
                  </a:cubicBezTo>
                  <a:cubicBezTo>
                    <a:pt x="127" y="472"/>
                    <a:pt x="127" y="472"/>
                    <a:pt x="127" y="472"/>
                  </a:cubicBezTo>
                  <a:cubicBezTo>
                    <a:pt x="127" y="472"/>
                    <a:pt x="127" y="472"/>
                    <a:pt x="127" y="472"/>
                  </a:cubicBezTo>
                  <a:cubicBezTo>
                    <a:pt x="126" y="473"/>
                    <a:pt x="126" y="473"/>
                    <a:pt x="126" y="474"/>
                  </a:cubicBezTo>
                  <a:cubicBezTo>
                    <a:pt x="126" y="474"/>
                    <a:pt x="126" y="474"/>
                    <a:pt x="125" y="474"/>
                  </a:cubicBezTo>
                  <a:cubicBezTo>
                    <a:pt x="125" y="474"/>
                    <a:pt x="125" y="474"/>
                    <a:pt x="124" y="474"/>
                  </a:cubicBezTo>
                  <a:cubicBezTo>
                    <a:pt x="124" y="474"/>
                    <a:pt x="125" y="475"/>
                    <a:pt x="126" y="475"/>
                  </a:cubicBezTo>
                  <a:cubicBezTo>
                    <a:pt x="126" y="475"/>
                    <a:pt x="126" y="475"/>
                    <a:pt x="126" y="475"/>
                  </a:cubicBezTo>
                  <a:cubicBezTo>
                    <a:pt x="126" y="475"/>
                    <a:pt x="126" y="475"/>
                    <a:pt x="125" y="475"/>
                  </a:cubicBezTo>
                  <a:cubicBezTo>
                    <a:pt x="125" y="475"/>
                    <a:pt x="125" y="475"/>
                    <a:pt x="125" y="475"/>
                  </a:cubicBezTo>
                  <a:cubicBezTo>
                    <a:pt x="125" y="475"/>
                    <a:pt x="125" y="475"/>
                    <a:pt x="125" y="475"/>
                  </a:cubicBezTo>
                  <a:cubicBezTo>
                    <a:pt x="125" y="475"/>
                    <a:pt x="125" y="475"/>
                    <a:pt x="124" y="475"/>
                  </a:cubicBezTo>
                  <a:cubicBezTo>
                    <a:pt x="124" y="475"/>
                    <a:pt x="124" y="475"/>
                    <a:pt x="124" y="474"/>
                  </a:cubicBezTo>
                  <a:cubicBezTo>
                    <a:pt x="124" y="474"/>
                    <a:pt x="124" y="475"/>
                    <a:pt x="124" y="475"/>
                  </a:cubicBezTo>
                  <a:cubicBezTo>
                    <a:pt x="124" y="475"/>
                    <a:pt x="124" y="475"/>
                    <a:pt x="124" y="475"/>
                  </a:cubicBezTo>
                  <a:cubicBezTo>
                    <a:pt x="123" y="475"/>
                    <a:pt x="123" y="475"/>
                    <a:pt x="123" y="475"/>
                  </a:cubicBezTo>
                  <a:cubicBezTo>
                    <a:pt x="123" y="475"/>
                    <a:pt x="123" y="475"/>
                    <a:pt x="123" y="475"/>
                  </a:cubicBezTo>
                  <a:cubicBezTo>
                    <a:pt x="122" y="475"/>
                    <a:pt x="122" y="475"/>
                    <a:pt x="122" y="475"/>
                  </a:cubicBezTo>
                  <a:cubicBezTo>
                    <a:pt x="121" y="475"/>
                    <a:pt x="121" y="474"/>
                    <a:pt x="121" y="474"/>
                  </a:cubicBezTo>
                  <a:cubicBezTo>
                    <a:pt x="122" y="474"/>
                    <a:pt x="122" y="474"/>
                    <a:pt x="122" y="474"/>
                  </a:cubicBezTo>
                  <a:cubicBezTo>
                    <a:pt x="122" y="474"/>
                    <a:pt x="122" y="473"/>
                    <a:pt x="122" y="473"/>
                  </a:cubicBezTo>
                  <a:cubicBezTo>
                    <a:pt x="122" y="473"/>
                    <a:pt x="122" y="473"/>
                    <a:pt x="121" y="473"/>
                  </a:cubicBezTo>
                  <a:cubicBezTo>
                    <a:pt x="121" y="474"/>
                    <a:pt x="121" y="474"/>
                    <a:pt x="121" y="474"/>
                  </a:cubicBezTo>
                  <a:cubicBezTo>
                    <a:pt x="120" y="474"/>
                    <a:pt x="120" y="473"/>
                    <a:pt x="120" y="473"/>
                  </a:cubicBezTo>
                  <a:cubicBezTo>
                    <a:pt x="120" y="473"/>
                    <a:pt x="120" y="473"/>
                    <a:pt x="120" y="473"/>
                  </a:cubicBezTo>
                  <a:cubicBezTo>
                    <a:pt x="120" y="472"/>
                    <a:pt x="120" y="472"/>
                    <a:pt x="120" y="472"/>
                  </a:cubicBezTo>
                  <a:cubicBezTo>
                    <a:pt x="120" y="472"/>
                    <a:pt x="120" y="472"/>
                    <a:pt x="120" y="472"/>
                  </a:cubicBezTo>
                  <a:cubicBezTo>
                    <a:pt x="120" y="471"/>
                    <a:pt x="121" y="471"/>
                    <a:pt x="121" y="471"/>
                  </a:cubicBezTo>
                  <a:cubicBezTo>
                    <a:pt x="121" y="471"/>
                    <a:pt x="121" y="471"/>
                    <a:pt x="122" y="472"/>
                  </a:cubicBezTo>
                  <a:cubicBezTo>
                    <a:pt x="122" y="472"/>
                    <a:pt x="122" y="472"/>
                    <a:pt x="122" y="472"/>
                  </a:cubicBezTo>
                  <a:cubicBezTo>
                    <a:pt x="122" y="472"/>
                    <a:pt x="122" y="472"/>
                    <a:pt x="122" y="472"/>
                  </a:cubicBezTo>
                  <a:cubicBezTo>
                    <a:pt x="122" y="472"/>
                    <a:pt x="122" y="472"/>
                    <a:pt x="122" y="472"/>
                  </a:cubicBezTo>
                  <a:cubicBezTo>
                    <a:pt x="122" y="472"/>
                    <a:pt x="122" y="472"/>
                    <a:pt x="123" y="472"/>
                  </a:cubicBezTo>
                  <a:cubicBezTo>
                    <a:pt x="123" y="472"/>
                    <a:pt x="123" y="472"/>
                    <a:pt x="123" y="472"/>
                  </a:cubicBezTo>
                  <a:cubicBezTo>
                    <a:pt x="123" y="472"/>
                    <a:pt x="124" y="472"/>
                    <a:pt x="124" y="472"/>
                  </a:cubicBezTo>
                  <a:cubicBezTo>
                    <a:pt x="124" y="472"/>
                    <a:pt x="124" y="472"/>
                    <a:pt x="124" y="472"/>
                  </a:cubicBezTo>
                  <a:cubicBezTo>
                    <a:pt x="123" y="471"/>
                    <a:pt x="123" y="471"/>
                    <a:pt x="123" y="471"/>
                  </a:cubicBezTo>
                  <a:cubicBezTo>
                    <a:pt x="122" y="471"/>
                    <a:pt x="122" y="471"/>
                    <a:pt x="122" y="471"/>
                  </a:cubicBezTo>
                  <a:cubicBezTo>
                    <a:pt x="121" y="471"/>
                    <a:pt x="121" y="470"/>
                    <a:pt x="121" y="470"/>
                  </a:cubicBezTo>
                  <a:cubicBezTo>
                    <a:pt x="121" y="470"/>
                    <a:pt x="121" y="470"/>
                    <a:pt x="121" y="470"/>
                  </a:cubicBezTo>
                  <a:cubicBezTo>
                    <a:pt x="122" y="469"/>
                    <a:pt x="122" y="468"/>
                    <a:pt x="123" y="468"/>
                  </a:cubicBezTo>
                  <a:cubicBezTo>
                    <a:pt x="123" y="468"/>
                    <a:pt x="123" y="468"/>
                    <a:pt x="123" y="468"/>
                  </a:cubicBezTo>
                  <a:cubicBezTo>
                    <a:pt x="123" y="467"/>
                    <a:pt x="123" y="467"/>
                    <a:pt x="123" y="467"/>
                  </a:cubicBezTo>
                  <a:cubicBezTo>
                    <a:pt x="123" y="467"/>
                    <a:pt x="123" y="466"/>
                    <a:pt x="123" y="466"/>
                  </a:cubicBezTo>
                  <a:cubicBezTo>
                    <a:pt x="123" y="466"/>
                    <a:pt x="123" y="466"/>
                    <a:pt x="123" y="466"/>
                  </a:cubicBezTo>
                  <a:cubicBezTo>
                    <a:pt x="123" y="466"/>
                    <a:pt x="124" y="466"/>
                    <a:pt x="124" y="466"/>
                  </a:cubicBezTo>
                  <a:cubicBezTo>
                    <a:pt x="124" y="466"/>
                    <a:pt x="124" y="466"/>
                    <a:pt x="124" y="466"/>
                  </a:cubicBezTo>
                  <a:cubicBezTo>
                    <a:pt x="124" y="466"/>
                    <a:pt x="124" y="465"/>
                    <a:pt x="124" y="465"/>
                  </a:cubicBezTo>
                  <a:cubicBezTo>
                    <a:pt x="124" y="465"/>
                    <a:pt x="124" y="465"/>
                    <a:pt x="124" y="465"/>
                  </a:cubicBezTo>
                  <a:cubicBezTo>
                    <a:pt x="124" y="465"/>
                    <a:pt x="123" y="465"/>
                    <a:pt x="123" y="465"/>
                  </a:cubicBezTo>
                  <a:cubicBezTo>
                    <a:pt x="123" y="464"/>
                    <a:pt x="123" y="464"/>
                    <a:pt x="123" y="464"/>
                  </a:cubicBezTo>
                  <a:cubicBezTo>
                    <a:pt x="123" y="464"/>
                    <a:pt x="123" y="464"/>
                    <a:pt x="123" y="463"/>
                  </a:cubicBezTo>
                  <a:cubicBezTo>
                    <a:pt x="123" y="463"/>
                    <a:pt x="123" y="463"/>
                    <a:pt x="123" y="463"/>
                  </a:cubicBezTo>
                  <a:cubicBezTo>
                    <a:pt x="122" y="463"/>
                    <a:pt x="121" y="463"/>
                    <a:pt x="120" y="463"/>
                  </a:cubicBezTo>
                  <a:cubicBezTo>
                    <a:pt x="120" y="463"/>
                    <a:pt x="120" y="464"/>
                    <a:pt x="120" y="464"/>
                  </a:cubicBezTo>
                  <a:cubicBezTo>
                    <a:pt x="121" y="464"/>
                    <a:pt x="121" y="463"/>
                    <a:pt x="122" y="464"/>
                  </a:cubicBezTo>
                  <a:cubicBezTo>
                    <a:pt x="121" y="464"/>
                    <a:pt x="121" y="464"/>
                    <a:pt x="121" y="464"/>
                  </a:cubicBezTo>
                  <a:cubicBezTo>
                    <a:pt x="121" y="464"/>
                    <a:pt x="120" y="464"/>
                    <a:pt x="120" y="464"/>
                  </a:cubicBezTo>
                  <a:cubicBezTo>
                    <a:pt x="120" y="464"/>
                    <a:pt x="120" y="464"/>
                    <a:pt x="120" y="464"/>
                  </a:cubicBezTo>
                  <a:cubicBezTo>
                    <a:pt x="120" y="464"/>
                    <a:pt x="120" y="464"/>
                    <a:pt x="120" y="464"/>
                  </a:cubicBezTo>
                  <a:cubicBezTo>
                    <a:pt x="120" y="464"/>
                    <a:pt x="119" y="464"/>
                    <a:pt x="119" y="463"/>
                  </a:cubicBezTo>
                  <a:cubicBezTo>
                    <a:pt x="118" y="463"/>
                    <a:pt x="117" y="463"/>
                    <a:pt x="117" y="462"/>
                  </a:cubicBezTo>
                  <a:cubicBezTo>
                    <a:pt x="117" y="462"/>
                    <a:pt x="117" y="461"/>
                    <a:pt x="118" y="461"/>
                  </a:cubicBezTo>
                  <a:cubicBezTo>
                    <a:pt x="118" y="461"/>
                    <a:pt x="118" y="460"/>
                    <a:pt x="118" y="460"/>
                  </a:cubicBezTo>
                  <a:cubicBezTo>
                    <a:pt x="118" y="460"/>
                    <a:pt x="118" y="460"/>
                    <a:pt x="117" y="461"/>
                  </a:cubicBezTo>
                  <a:cubicBezTo>
                    <a:pt x="117" y="461"/>
                    <a:pt x="116" y="462"/>
                    <a:pt x="116" y="462"/>
                  </a:cubicBezTo>
                  <a:cubicBezTo>
                    <a:pt x="115" y="462"/>
                    <a:pt x="115" y="462"/>
                    <a:pt x="115" y="462"/>
                  </a:cubicBezTo>
                  <a:cubicBezTo>
                    <a:pt x="114" y="462"/>
                    <a:pt x="114" y="462"/>
                    <a:pt x="114" y="462"/>
                  </a:cubicBezTo>
                  <a:cubicBezTo>
                    <a:pt x="114" y="463"/>
                    <a:pt x="115" y="463"/>
                    <a:pt x="116" y="464"/>
                  </a:cubicBezTo>
                  <a:cubicBezTo>
                    <a:pt x="116" y="464"/>
                    <a:pt x="116" y="464"/>
                    <a:pt x="116" y="464"/>
                  </a:cubicBezTo>
                  <a:cubicBezTo>
                    <a:pt x="115" y="465"/>
                    <a:pt x="115" y="465"/>
                    <a:pt x="115" y="465"/>
                  </a:cubicBezTo>
                  <a:cubicBezTo>
                    <a:pt x="114" y="466"/>
                    <a:pt x="113" y="464"/>
                    <a:pt x="113" y="463"/>
                  </a:cubicBezTo>
                  <a:cubicBezTo>
                    <a:pt x="113" y="462"/>
                    <a:pt x="114" y="462"/>
                    <a:pt x="114" y="461"/>
                  </a:cubicBezTo>
                  <a:cubicBezTo>
                    <a:pt x="114" y="461"/>
                    <a:pt x="114" y="461"/>
                    <a:pt x="114" y="461"/>
                  </a:cubicBezTo>
                  <a:cubicBezTo>
                    <a:pt x="115" y="461"/>
                    <a:pt x="115" y="461"/>
                    <a:pt x="115" y="461"/>
                  </a:cubicBezTo>
                  <a:cubicBezTo>
                    <a:pt x="115" y="461"/>
                    <a:pt x="115" y="461"/>
                    <a:pt x="115" y="461"/>
                  </a:cubicBezTo>
                  <a:cubicBezTo>
                    <a:pt x="115" y="461"/>
                    <a:pt x="115" y="461"/>
                    <a:pt x="115" y="460"/>
                  </a:cubicBezTo>
                  <a:cubicBezTo>
                    <a:pt x="115" y="460"/>
                    <a:pt x="115" y="460"/>
                    <a:pt x="115" y="460"/>
                  </a:cubicBezTo>
                  <a:cubicBezTo>
                    <a:pt x="115" y="460"/>
                    <a:pt x="115" y="460"/>
                    <a:pt x="115" y="460"/>
                  </a:cubicBezTo>
                  <a:cubicBezTo>
                    <a:pt x="116" y="459"/>
                    <a:pt x="116" y="459"/>
                    <a:pt x="116" y="459"/>
                  </a:cubicBezTo>
                  <a:cubicBezTo>
                    <a:pt x="116" y="459"/>
                    <a:pt x="116" y="458"/>
                    <a:pt x="117" y="458"/>
                  </a:cubicBezTo>
                  <a:cubicBezTo>
                    <a:pt x="117" y="458"/>
                    <a:pt x="117" y="458"/>
                    <a:pt x="117" y="458"/>
                  </a:cubicBezTo>
                  <a:cubicBezTo>
                    <a:pt x="117" y="457"/>
                    <a:pt x="118" y="458"/>
                    <a:pt x="118" y="458"/>
                  </a:cubicBezTo>
                  <a:cubicBezTo>
                    <a:pt x="118" y="458"/>
                    <a:pt x="118" y="456"/>
                    <a:pt x="119" y="457"/>
                  </a:cubicBezTo>
                  <a:cubicBezTo>
                    <a:pt x="119" y="457"/>
                    <a:pt x="119" y="457"/>
                    <a:pt x="119" y="457"/>
                  </a:cubicBezTo>
                  <a:cubicBezTo>
                    <a:pt x="119" y="457"/>
                    <a:pt x="119" y="457"/>
                    <a:pt x="119" y="457"/>
                  </a:cubicBezTo>
                  <a:cubicBezTo>
                    <a:pt x="119" y="457"/>
                    <a:pt x="119" y="457"/>
                    <a:pt x="119" y="457"/>
                  </a:cubicBezTo>
                  <a:cubicBezTo>
                    <a:pt x="119" y="457"/>
                    <a:pt x="119" y="457"/>
                    <a:pt x="119" y="456"/>
                  </a:cubicBezTo>
                  <a:cubicBezTo>
                    <a:pt x="119" y="456"/>
                    <a:pt x="119" y="456"/>
                    <a:pt x="119" y="456"/>
                  </a:cubicBezTo>
                  <a:cubicBezTo>
                    <a:pt x="120" y="456"/>
                    <a:pt x="120" y="455"/>
                    <a:pt x="120" y="455"/>
                  </a:cubicBezTo>
                  <a:cubicBezTo>
                    <a:pt x="119" y="455"/>
                    <a:pt x="119" y="455"/>
                    <a:pt x="119" y="456"/>
                  </a:cubicBezTo>
                  <a:cubicBezTo>
                    <a:pt x="119" y="456"/>
                    <a:pt x="118" y="456"/>
                    <a:pt x="118" y="457"/>
                  </a:cubicBezTo>
                  <a:cubicBezTo>
                    <a:pt x="118" y="457"/>
                    <a:pt x="117" y="456"/>
                    <a:pt x="117" y="456"/>
                  </a:cubicBezTo>
                  <a:cubicBezTo>
                    <a:pt x="117" y="456"/>
                    <a:pt x="117" y="456"/>
                    <a:pt x="118" y="456"/>
                  </a:cubicBezTo>
                  <a:cubicBezTo>
                    <a:pt x="118" y="456"/>
                    <a:pt x="117" y="455"/>
                    <a:pt x="117" y="455"/>
                  </a:cubicBezTo>
                  <a:cubicBezTo>
                    <a:pt x="117" y="455"/>
                    <a:pt x="117" y="455"/>
                    <a:pt x="117" y="455"/>
                  </a:cubicBezTo>
                  <a:cubicBezTo>
                    <a:pt x="117" y="455"/>
                    <a:pt x="117" y="455"/>
                    <a:pt x="117" y="454"/>
                  </a:cubicBezTo>
                  <a:cubicBezTo>
                    <a:pt x="117" y="454"/>
                    <a:pt x="117" y="454"/>
                    <a:pt x="117" y="454"/>
                  </a:cubicBezTo>
                  <a:cubicBezTo>
                    <a:pt x="118" y="454"/>
                    <a:pt x="118" y="454"/>
                    <a:pt x="118" y="454"/>
                  </a:cubicBezTo>
                  <a:cubicBezTo>
                    <a:pt x="118" y="454"/>
                    <a:pt x="119" y="454"/>
                    <a:pt x="119" y="454"/>
                  </a:cubicBezTo>
                  <a:cubicBezTo>
                    <a:pt x="119" y="454"/>
                    <a:pt x="121" y="453"/>
                    <a:pt x="121" y="454"/>
                  </a:cubicBezTo>
                  <a:cubicBezTo>
                    <a:pt x="121" y="455"/>
                    <a:pt x="121" y="455"/>
                    <a:pt x="122" y="455"/>
                  </a:cubicBezTo>
                  <a:cubicBezTo>
                    <a:pt x="121" y="454"/>
                    <a:pt x="121" y="454"/>
                    <a:pt x="121" y="454"/>
                  </a:cubicBezTo>
                  <a:cubicBezTo>
                    <a:pt x="121" y="454"/>
                    <a:pt x="122" y="453"/>
                    <a:pt x="122" y="453"/>
                  </a:cubicBezTo>
                  <a:cubicBezTo>
                    <a:pt x="122" y="453"/>
                    <a:pt x="122" y="453"/>
                    <a:pt x="122" y="453"/>
                  </a:cubicBezTo>
                  <a:cubicBezTo>
                    <a:pt x="122" y="453"/>
                    <a:pt x="122" y="453"/>
                    <a:pt x="123" y="453"/>
                  </a:cubicBezTo>
                  <a:cubicBezTo>
                    <a:pt x="123" y="452"/>
                    <a:pt x="123" y="453"/>
                    <a:pt x="123" y="453"/>
                  </a:cubicBezTo>
                  <a:cubicBezTo>
                    <a:pt x="123" y="453"/>
                    <a:pt x="124" y="453"/>
                    <a:pt x="124" y="453"/>
                  </a:cubicBezTo>
                  <a:cubicBezTo>
                    <a:pt x="124" y="453"/>
                    <a:pt x="124" y="453"/>
                    <a:pt x="124" y="453"/>
                  </a:cubicBezTo>
                  <a:cubicBezTo>
                    <a:pt x="124" y="453"/>
                    <a:pt x="124" y="453"/>
                    <a:pt x="124" y="453"/>
                  </a:cubicBezTo>
                  <a:cubicBezTo>
                    <a:pt x="124" y="453"/>
                    <a:pt x="125" y="453"/>
                    <a:pt x="125" y="453"/>
                  </a:cubicBezTo>
                  <a:cubicBezTo>
                    <a:pt x="125" y="453"/>
                    <a:pt x="125" y="453"/>
                    <a:pt x="125" y="453"/>
                  </a:cubicBezTo>
                  <a:cubicBezTo>
                    <a:pt x="125" y="453"/>
                    <a:pt x="125" y="453"/>
                    <a:pt x="126" y="453"/>
                  </a:cubicBezTo>
                  <a:cubicBezTo>
                    <a:pt x="126" y="453"/>
                    <a:pt x="126" y="453"/>
                    <a:pt x="126" y="453"/>
                  </a:cubicBezTo>
                  <a:cubicBezTo>
                    <a:pt x="126" y="453"/>
                    <a:pt x="126" y="453"/>
                    <a:pt x="126" y="453"/>
                  </a:cubicBezTo>
                  <a:cubicBezTo>
                    <a:pt x="126" y="454"/>
                    <a:pt x="125" y="454"/>
                    <a:pt x="125" y="454"/>
                  </a:cubicBezTo>
                  <a:cubicBezTo>
                    <a:pt x="125" y="453"/>
                    <a:pt x="125" y="454"/>
                    <a:pt x="125" y="454"/>
                  </a:cubicBezTo>
                  <a:cubicBezTo>
                    <a:pt x="125" y="454"/>
                    <a:pt x="124" y="455"/>
                    <a:pt x="124" y="455"/>
                  </a:cubicBezTo>
                  <a:cubicBezTo>
                    <a:pt x="124" y="455"/>
                    <a:pt x="124" y="456"/>
                    <a:pt x="124" y="456"/>
                  </a:cubicBezTo>
                  <a:cubicBezTo>
                    <a:pt x="124" y="456"/>
                    <a:pt x="124" y="455"/>
                    <a:pt x="125" y="456"/>
                  </a:cubicBezTo>
                  <a:cubicBezTo>
                    <a:pt x="125" y="456"/>
                    <a:pt x="125" y="456"/>
                    <a:pt x="125" y="456"/>
                  </a:cubicBezTo>
                  <a:cubicBezTo>
                    <a:pt x="125" y="456"/>
                    <a:pt x="125" y="456"/>
                    <a:pt x="125" y="456"/>
                  </a:cubicBezTo>
                  <a:cubicBezTo>
                    <a:pt x="125" y="457"/>
                    <a:pt x="125" y="457"/>
                    <a:pt x="124" y="457"/>
                  </a:cubicBezTo>
                  <a:cubicBezTo>
                    <a:pt x="124" y="457"/>
                    <a:pt x="124" y="457"/>
                    <a:pt x="124" y="457"/>
                  </a:cubicBezTo>
                  <a:cubicBezTo>
                    <a:pt x="124" y="457"/>
                    <a:pt x="124" y="457"/>
                    <a:pt x="124" y="457"/>
                  </a:cubicBezTo>
                  <a:cubicBezTo>
                    <a:pt x="125" y="458"/>
                    <a:pt x="125" y="457"/>
                    <a:pt x="125" y="457"/>
                  </a:cubicBezTo>
                  <a:cubicBezTo>
                    <a:pt x="125" y="457"/>
                    <a:pt x="125" y="456"/>
                    <a:pt x="125" y="456"/>
                  </a:cubicBezTo>
                  <a:cubicBezTo>
                    <a:pt x="125" y="457"/>
                    <a:pt x="125" y="457"/>
                    <a:pt x="125" y="457"/>
                  </a:cubicBezTo>
                  <a:cubicBezTo>
                    <a:pt x="125" y="457"/>
                    <a:pt x="126" y="457"/>
                    <a:pt x="126" y="457"/>
                  </a:cubicBezTo>
                  <a:cubicBezTo>
                    <a:pt x="126" y="457"/>
                    <a:pt x="126" y="458"/>
                    <a:pt x="126" y="458"/>
                  </a:cubicBezTo>
                  <a:cubicBezTo>
                    <a:pt x="126" y="458"/>
                    <a:pt x="126" y="458"/>
                    <a:pt x="126" y="458"/>
                  </a:cubicBezTo>
                  <a:cubicBezTo>
                    <a:pt x="126" y="459"/>
                    <a:pt x="126" y="459"/>
                    <a:pt x="126" y="459"/>
                  </a:cubicBezTo>
                  <a:cubicBezTo>
                    <a:pt x="126" y="459"/>
                    <a:pt x="126" y="460"/>
                    <a:pt x="126" y="460"/>
                  </a:cubicBezTo>
                  <a:cubicBezTo>
                    <a:pt x="125" y="460"/>
                    <a:pt x="125" y="460"/>
                    <a:pt x="125" y="461"/>
                  </a:cubicBezTo>
                  <a:cubicBezTo>
                    <a:pt x="125" y="461"/>
                    <a:pt x="125" y="461"/>
                    <a:pt x="125" y="461"/>
                  </a:cubicBezTo>
                  <a:cubicBezTo>
                    <a:pt x="126" y="461"/>
                    <a:pt x="126" y="461"/>
                    <a:pt x="126" y="461"/>
                  </a:cubicBezTo>
                  <a:cubicBezTo>
                    <a:pt x="126" y="461"/>
                    <a:pt x="126" y="460"/>
                    <a:pt x="126" y="460"/>
                  </a:cubicBezTo>
                  <a:cubicBezTo>
                    <a:pt x="127" y="460"/>
                    <a:pt x="127" y="458"/>
                    <a:pt x="128" y="458"/>
                  </a:cubicBezTo>
                  <a:cubicBezTo>
                    <a:pt x="128" y="457"/>
                    <a:pt x="129" y="457"/>
                    <a:pt x="129" y="456"/>
                  </a:cubicBezTo>
                  <a:cubicBezTo>
                    <a:pt x="128" y="456"/>
                    <a:pt x="128" y="456"/>
                    <a:pt x="128" y="456"/>
                  </a:cubicBezTo>
                  <a:cubicBezTo>
                    <a:pt x="128" y="457"/>
                    <a:pt x="127" y="457"/>
                    <a:pt x="127" y="458"/>
                  </a:cubicBezTo>
                  <a:cubicBezTo>
                    <a:pt x="127" y="458"/>
                    <a:pt x="127" y="458"/>
                    <a:pt x="127" y="458"/>
                  </a:cubicBezTo>
                  <a:cubicBezTo>
                    <a:pt x="127" y="458"/>
                    <a:pt x="127" y="458"/>
                    <a:pt x="127" y="458"/>
                  </a:cubicBezTo>
                  <a:cubicBezTo>
                    <a:pt x="127" y="458"/>
                    <a:pt x="127" y="458"/>
                    <a:pt x="127" y="458"/>
                  </a:cubicBezTo>
                  <a:cubicBezTo>
                    <a:pt x="127" y="457"/>
                    <a:pt x="127" y="455"/>
                    <a:pt x="127" y="455"/>
                  </a:cubicBezTo>
                  <a:cubicBezTo>
                    <a:pt x="127" y="454"/>
                    <a:pt x="128" y="454"/>
                    <a:pt x="128" y="454"/>
                  </a:cubicBezTo>
                  <a:cubicBezTo>
                    <a:pt x="129" y="454"/>
                    <a:pt x="128" y="454"/>
                    <a:pt x="128" y="453"/>
                  </a:cubicBezTo>
                  <a:cubicBezTo>
                    <a:pt x="128" y="453"/>
                    <a:pt x="128" y="453"/>
                    <a:pt x="129" y="452"/>
                  </a:cubicBezTo>
                  <a:cubicBezTo>
                    <a:pt x="129" y="452"/>
                    <a:pt x="129" y="452"/>
                    <a:pt x="129" y="452"/>
                  </a:cubicBezTo>
                  <a:cubicBezTo>
                    <a:pt x="129" y="452"/>
                    <a:pt x="129" y="452"/>
                    <a:pt x="129" y="452"/>
                  </a:cubicBezTo>
                  <a:cubicBezTo>
                    <a:pt x="129" y="452"/>
                    <a:pt x="130" y="452"/>
                    <a:pt x="130" y="452"/>
                  </a:cubicBezTo>
                  <a:cubicBezTo>
                    <a:pt x="130" y="452"/>
                    <a:pt x="130" y="452"/>
                    <a:pt x="129" y="452"/>
                  </a:cubicBezTo>
                  <a:cubicBezTo>
                    <a:pt x="129" y="452"/>
                    <a:pt x="128" y="452"/>
                    <a:pt x="128" y="453"/>
                  </a:cubicBezTo>
                  <a:cubicBezTo>
                    <a:pt x="127" y="453"/>
                    <a:pt x="128" y="452"/>
                    <a:pt x="128" y="452"/>
                  </a:cubicBezTo>
                  <a:cubicBezTo>
                    <a:pt x="128" y="451"/>
                    <a:pt x="128" y="451"/>
                    <a:pt x="128" y="451"/>
                  </a:cubicBezTo>
                  <a:cubicBezTo>
                    <a:pt x="128" y="450"/>
                    <a:pt x="128" y="450"/>
                    <a:pt x="128" y="450"/>
                  </a:cubicBezTo>
                  <a:cubicBezTo>
                    <a:pt x="128" y="450"/>
                    <a:pt x="128" y="450"/>
                    <a:pt x="128" y="450"/>
                  </a:cubicBezTo>
                  <a:cubicBezTo>
                    <a:pt x="128" y="450"/>
                    <a:pt x="128" y="450"/>
                    <a:pt x="129" y="450"/>
                  </a:cubicBezTo>
                  <a:cubicBezTo>
                    <a:pt x="129" y="450"/>
                    <a:pt x="129" y="450"/>
                    <a:pt x="129" y="449"/>
                  </a:cubicBezTo>
                  <a:cubicBezTo>
                    <a:pt x="129" y="449"/>
                    <a:pt x="129" y="449"/>
                    <a:pt x="129" y="449"/>
                  </a:cubicBezTo>
                  <a:cubicBezTo>
                    <a:pt x="129" y="449"/>
                    <a:pt x="129" y="449"/>
                    <a:pt x="129" y="449"/>
                  </a:cubicBezTo>
                  <a:cubicBezTo>
                    <a:pt x="129" y="448"/>
                    <a:pt x="130" y="448"/>
                    <a:pt x="130" y="448"/>
                  </a:cubicBezTo>
                  <a:cubicBezTo>
                    <a:pt x="130" y="448"/>
                    <a:pt x="130" y="448"/>
                    <a:pt x="130" y="449"/>
                  </a:cubicBezTo>
                  <a:cubicBezTo>
                    <a:pt x="130" y="449"/>
                    <a:pt x="131" y="449"/>
                    <a:pt x="131" y="449"/>
                  </a:cubicBezTo>
                  <a:cubicBezTo>
                    <a:pt x="131" y="449"/>
                    <a:pt x="131" y="450"/>
                    <a:pt x="132" y="450"/>
                  </a:cubicBezTo>
                  <a:cubicBezTo>
                    <a:pt x="132" y="450"/>
                    <a:pt x="132" y="450"/>
                    <a:pt x="132" y="450"/>
                  </a:cubicBezTo>
                  <a:cubicBezTo>
                    <a:pt x="132" y="450"/>
                    <a:pt x="132" y="450"/>
                    <a:pt x="132" y="450"/>
                  </a:cubicBezTo>
                  <a:cubicBezTo>
                    <a:pt x="133" y="450"/>
                    <a:pt x="133" y="450"/>
                    <a:pt x="133" y="449"/>
                  </a:cubicBezTo>
                  <a:cubicBezTo>
                    <a:pt x="134" y="449"/>
                    <a:pt x="132" y="449"/>
                    <a:pt x="132" y="449"/>
                  </a:cubicBezTo>
                  <a:cubicBezTo>
                    <a:pt x="132" y="449"/>
                    <a:pt x="132" y="449"/>
                    <a:pt x="132" y="449"/>
                  </a:cubicBezTo>
                  <a:cubicBezTo>
                    <a:pt x="132" y="449"/>
                    <a:pt x="131" y="449"/>
                    <a:pt x="131" y="449"/>
                  </a:cubicBezTo>
                  <a:cubicBezTo>
                    <a:pt x="131" y="448"/>
                    <a:pt x="131" y="448"/>
                    <a:pt x="130" y="448"/>
                  </a:cubicBezTo>
                  <a:cubicBezTo>
                    <a:pt x="130" y="448"/>
                    <a:pt x="130" y="448"/>
                    <a:pt x="129" y="448"/>
                  </a:cubicBezTo>
                  <a:cubicBezTo>
                    <a:pt x="129" y="448"/>
                    <a:pt x="129" y="449"/>
                    <a:pt x="129" y="448"/>
                  </a:cubicBezTo>
                  <a:cubicBezTo>
                    <a:pt x="129" y="448"/>
                    <a:pt x="129" y="448"/>
                    <a:pt x="129" y="448"/>
                  </a:cubicBezTo>
                  <a:cubicBezTo>
                    <a:pt x="129" y="447"/>
                    <a:pt x="129" y="447"/>
                    <a:pt x="129" y="447"/>
                  </a:cubicBezTo>
                  <a:cubicBezTo>
                    <a:pt x="129" y="447"/>
                    <a:pt x="129" y="447"/>
                    <a:pt x="129" y="447"/>
                  </a:cubicBezTo>
                  <a:cubicBezTo>
                    <a:pt x="129" y="447"/>
                    <a:pt x="129" y="446"/>
                    <a:pt x="129" y="446"/>
                  </a:cubicBezTo>
                  <a:cubicBezTo>
                    <a:pt x="129" y="446"/>
                    <a:pt x="129" y="446"/>
                    <a:pt x="129" y="446"/>
                  </a:cubicBezTo>
                  <a:cubicBezTo>
                    <a:pt x="129" y="446"/>
                    <a:pt x="129" y="446"/>
                    <a:pt x="129" y="446"/>
                  </a:cubicBezTo>
                  <a:cubicBezTo>
                    <a:pt x="129" y="445"/>
                    <a:pt x="129" y="445"/>
                    <a:pt x="129" y="445"/>
                  </a:cubicBezTo>
                  <a:cubicBezTo>
                    <a:pt x="129" y="445"/>
                    <a:pt x="129" y="445"/>
                    <a:pt x="129" y="445"/>
                  </a:cubicBezTo>
                  <a:cubicBezTo>
                    <a:pt x="130" y="445"/>
                    <a:pt x="130" y="445"/>
                    <a:pt x="130" y="445"/>
                  </a:cubicBezTo>
                  <a:cubicBezTo>
                    <a:pt x="131" y="445"/>
                    <a:pt x="131" y="445"/>
                    <a:pt x="131" y="445"/>
                  </a:cubicBezTo>
                  <a:cubicBezTo>
                    <a:pt x="131" y="444"/>
                    <a:pt x="132" y="444"/>
                    <a:pt x="132" y="444"/>
                  </a:cubicBezTo>
                  <a:cubicBezTo>
                    <a:pt x="132" y="444"/>
                    <a:pt x="133" y="443"/>
                    <a:pt x="133" y="443"/>
                  </a:cubicBezTo>
                  <a:cubicBezTo>
                    <a:pt x="133" y="443"/>
                    <a:pt x="133" y="443"/>
                    <a:pt x="134" y="443"/>
                  </a:cubicBezTo>
                  <a:cubicBezTo>
                    <a:pt x="134" y="442"/>
                    <a:pt x="134" y="441"/>
                    <a:pt x="134" y="441"/>
                  </a:cubicBezTo>
                  <a:cubicBezTo>
                    <a:pt x="134" y="441"/>
                    <a:pt x="134" y="441"/>
                    <a:pt x="134" y="441"/>
                  </a:cubicBezTo>
                  <a:cubicBezTo>
                    <a:pt x="134" y="441"/>
                    <a:pt x="135" y="440"/>
                    <a:pt x="135" y="440"/>
                  </a:cubicBezTo>
                  <a:cubicBezTo>
                    <a:pt x="135" y="440"/>
                    <a:pt x="135" y="440"/>
                    <a:pt x="134" y="440"/>
                  </a:cubicBezTo>
                  <a:cubicBezTo>
                    <a:pt x="134" y="440"/>
                    <a:pt x="134" y="439"/>
                    <a:pt x="134" y="439"/>
                  </a:cubicBezTo>
                  <a:cubicBezTo>
                    <a:pt x="134" y="439"/>
                    <a:pt x="134" y="440"/>
                    <a:pt x="134" y="440"/>
                  </a:cubicBezTo>
                  <a:cubicBezTo>
                    <a:pt x="134" y="440"/>
                    <a:pt x="134" y="440"/>
                    <a:pt x="134" y="440"/>
                  </a:cubicBezTo>
                  <a:cubicBezTo>
                    <a:pt x="133" y="440"/>
                    <a:pt x="133" y="440"/>
                    <a:pt x="132" y="439"/>
                  </a:cubicBezTo>
                  <a:cubicBezTo>
                    <a:pt x="132" y="438"/>
                    <a:pt x="132" y="438"/>
                    <a:pt x="132" y="438"/>
                  </a:cubicBezTo>
                  <a:cubicBezTo>
                    <a:pt x="132" y="438"/>
                    <a:pt x="132" y="438"/>
                    <a:pt x="131" y="438"/>
                  </a:cubicBezTo>
                  <a:cubicBezTo>
                    <a:pt x="131" y="438"/>
                    <a:pt x="131" y="438"/>
                    <a:pt x="131" y="438"/>
                  </a:cubicBezTo>
                  <a:cubicBezTo>
                    <a:pt x="131" y="438"/>
                    <a:pt x="130" y="438"/>
                    <a:pt x="130" y="438"/>
                  </a:cubicBezTo>
                  <a:cubicBezTo>
                    <a:pt x="130" y="438"/>
                    <a:pt x="130" y="438"/>
                    <a:pt x="130" y="437"/>
                  </a:cubicBezTo>
                  <a:cubicBezTo>
                    <a:pt x="130" y="437"/>
                    <a:pt x="130" y="437"/>
                    <a:pt x="130" y="437"/>
                  </a:cubicBezTo>
                  <a:cubicBezTo>
                    <a:pt x="130" y="437"/>
                    <a:pt x="129" y="437"/>
                    <a:pt x="130" y="437"/>
                  </a:cubicBezTo>
                  <a:cubicBezTo>
                    <a:pt x="130" y="437"/>
                    <a:pt x="130" y="437"/>
                    <a:pt x="130" y="436"/>
                  </a:cubicBezTo>
                  <a:cubicBezTo>
                    <a:pt x="130" y="436"/>
                    <a:pt x="130" y="436"/>
                    <a:pt x="130" y="436"/>
                  </a:cubicBezTo>
                  <a:cubicBezTo>
                    <a:pt x="130" y="436"/>
                    <a:pt x="130" y="436"/>
                    <a:pt x="130" y="436"/>
                  </a:cubicBezTo>
                  <a:cubicBezTo>
                    <a:pt x="130" y="436"/>
                    <a:pt x="130" y="436"/>
                    <a:pt x="130" y="436"/>
                  </a:cubicBezTo>
                  <a:cubicBezTo>
                    <a:pt x="130" y="436"/>
                    <a:pt x="130" y="436"/>
                    <a:pt x="130" y="435"/>
                  </a:cubicBezTo>
                  <a:cubicBezTo>
                    <a:pt x="130" y="435"/>
                    <a:pt x="130" y="435"/>
                    <a:pt x="130" y="435"/>
                  </a:cubicBezTo>
                  <a:cubicBezTo>
                    <a:pt x="130" y="435"/>
                    <a:pt x="130" y="435"/>
                    <a:pt x="130" y="434"/>
                  </a:cubicBezTo>
                  <a:cubicBezTo>
                    <a:pt x="130" y="434"/>
                    <a:pt x="130" y="434"/>
                    <a:pt x="131" y="434"/>
                  </a:cubicBezTo>
                  <a:cubicBezTo>
                    <a:pt x="131" y="434"/>
                    <a:pt x="131" y="435"/>
                    <a:pt x="131" y="435"/>
                  </a:cubicBezTo>
                  <a:cubicBezTo>
                    <a:pt x="131" y="435"/>
                    <a:pt x="131" y="435"/>
                    <a:pt x="131" y="435"/>
                  </a:cubicBezTo>
                  <a:cubicBezTo>
                    <a:pt x="131" y="435"/>
                    <a:pt x="131" y="435"/>
                    <a:pt x="131" y="435"/>
                  </a:cubicBezTo>
                  <a:cubicBezTo>
                    <a:pt x="131" y="435"/>
                    <a:pt x="131" y="435"/>
                    <a:pt x="131" y="435"/>
                  </a:cubicBezTo>
                  <a:cubicBezTo>
                    <a:pt x="131" y="435"/>
                    <a:pt x="131" y="434"/>
                    <a:pt x="131" y="434"/>
                  </a:cubicBezTo>
                  <a:cubicBezTo>
                    <a:pt x="131" y="434"/>
                    <a:pt x="131" y="434"/>
                    <a:pt x="131" y="434"/>
                  </a:cubicBezTo>
                  <a:cubicBezTo>
                    <a:pt x="131" y="434"/>
                    <a:pt x="132" y="434"/>
                    <a:pt x="132" y="434"/>
                  </a:cubicBezTo>
                  <a:cubicBezTo>
                    <a:pt x="132" y="434"/>
                    <a:pt x="132" y="433"/>
                    <a:pt x="132" y="433"/>
                  </a:cubicBezTo>
                  <a:cubicBezTo>
                    <a:pt x="132" y="433"/>
                    <a:pt x="132" y="433"/>
                    <a:pt x="132" y="433"/>
                  </a:cubicBezTo>
                  <a:cubicBezTo>
                    <a:pt x="132" y="433"/>
                    <a:pt x="132" y="433"/>
                    <a:pt x="131" y="433"/>
                  </a:cubicBezTo>
                  <a:cubicBezTo>
                    <a:pt x="131" y="433"/>
                    <a:pt x="131" y="433"/>
                    <a:pt x="131" y="433"/>
                  </a:cubicBezTo>
                  <a:cubicBezTo>
                    <a:pt x="131" y="433"/>
                    <a:pt x="131" y="433"/>
                    <a:pt x="131" y="433"/>
                  </a:cubicBezTo>
                  <a:cubicBezTo>
                    <a:pt x="131" y="433"/>
                    <a:pt x="131" y="433"/>
                    <a:pt x="131" y="432"/>
                  </a:cubicBezTo>
                  <a:cubicBezTo>
                    <a:pt x="132" y="432"/>
                    <a:pt x="132" y="432"/>
                    <a:pt x="132" y="432"/>
                  </a:cubicBezTo>
                  <a:cubicBezTo>
                    <a:pt x="132" y="432"/>
                    <a:pt x="132" y="432"/>
                    <a:pt x="132" y="432"/>
                  </a:cubicBezTo>
                  <a:cubicBezTo>
                    <a:pt x="132" y="432"/>
                    <a:pt x="132" y="432"/>
                    <a:pt x="132" y="432"/>
                  </a:cubicBezTo>
                  <a:cubicBezTo>
                    <a:pt x="132" y="432"/>
                    <a:pt x="132" y="432"/>
                    <a:pt x="132" y="431"/>
                  </a:cubicBezTo>
                  <a:cubicBezTo>
                    <a:pt x="132" y="431"/>
                    <a:pt x="132" y="431"/>
                    <a:pt x="132" y="431"/>
                  </a:cubicBezTo>
                  <a:cubicBezTo>
                    <a:pt x="132" y="431"/>
                    <a:pt x="131" y="431"/>
                    <a:pt x="131" y="431"/>
                  </a:cubicBezTo>
                  <a:cubicBezTo>
                    <a:pt x="131" y="431"/>
                    <a:pt x="131" y="430"/>
                    <a:pt x="131" y="430"/>
                  </a:cubicBezTo>
                  <a:cubicBezTo>
                    <a:pt x="131" y="430"/>
                    <a:pt x="131" y="430"/>
                    <a:pt x="131" y="430"/>
                  </a:cubicBezTo>
                  <a:cubicBezTo>
                    <a:pt x="131" y="430"/>
                    <a:pt x="131" y="429"/>
                    <a:pt x="131" y="429"/>
                  </a:cubicBezTo>
                  <a:cubicBezTo>
                    <a:pt x="131" y="429"/>
                    <a:pt x="131" y="429"/>
                    <a:pt x="131" y="429"/>
                  </a:cubicBezTo>
                  <a:cubicBezTo>
                    <a:pt x="132" y="429"/>
                    <a:pt x="132" y="428"/>
                    <a:pt x="132" y="428"/>
                  </a:cubicBezTo>
                  <a:cubicBezTo>
                    <a:pt x="132" y="428"/>
                    <a:pt x="132" y="428"/>
                    <a:pt x="132" y="428"/>
                  </a:cubicBezTo>
                  <a:cubicBezTo>
                    <a:pt x="132" y="428"/>
                    <a:pt x="132" y="427"/>
                    <a:pt x="132" y="427"/>
                  </a:cubicBezTo>
                  <a:cubicBezTo>
                    <a:pt x="132" y="427"/>
                    <a:pt x="132" y="427"/>
                    <a:pt x="132" y="427"/>
                  </a:cubicBezTo>
                  <a:cubicBezTo>
                    <a:pt x="132" y="427"/>
                    <a:pt x="132" y="427"/>
                    <a:pt x="132" y="426"/>
                  </a:cubicBezTo>
                  <a:cubicBezTo>
                    <a:pt x="132" y="426"/>
                    <a:pt x="132" y="426"/>
                    <a:pt x="133" y="426"/>
                  </a:cubicBezTo>
                  <a:cubicBezTo>
                    <a:pt x="133" y="426"/>
                    <a:pt x="133" y="426"/>
                    <a:pt x="133" y="426"/>
                  </a:cubicBezTo>
                  <a:cubicBezTo>
                    <a:pt x="133" y="426"/>
                    <a:pt x="133" y="425"/>
                    <a:pt x="133" y="425"/>
                  </a:cubicBezTo>
                  <a:cubicBezTo>
                    <a:pt x="133" y="425"/>
                    <a:pt x="133" y="425"/>
                    <a:pt x="133" y="424"/>
                  </a:cubicBezTo>
                  <a:cubicBezTo>
                    <a:pt x="133" y="424"/>
                    <a:pt x="133" y="424"/>
                    <a:pt x="133" y="424"/>
                  </a:cubicBezTo>
                  <a:cubicBezTo>
                    <a:pt x="133" y="424"/>
                    <a:pt x="133" y="424"/>
                    <a:pt x="133" y="424"/>
                  </a:cubicBezTo>
                  <a:cubicBezTo>
                    <a:pt x="133" y="423"/>
                    <a:pt x="133" y="423"/>
                    <a:pt x="133" y="423"/>
                  </a:cubicBezTo>
                  <a:cubicBezTo>
                    <a:pt x="133" y="423"/>
                    <a:pt x="132" y="423"/>
                    <a:pt x="133" y="422"/>
                  </a:cubicBezTo>
                  <a:cubicBezTo>
                    <a:pt x="133" y="422"/>
                    <a:pt x="133" y="421"/>
                    <a:pt x="133" y="421"/>
                  </a:cubicBezTo>
                  <a:cubicBezTo>
                    <a:pt x="133" y="421"/>
                    <a:pt x="133" y="421"/>
                    <a:pt x="133" y="421"/>
                  </a:cubicBezTo>
                  <a:cubicBezTo>
                    <a:pt x="133" y="421"/>
                    <a:pt x="133" y="421"/>
                    <a:pt x="134" y="421"/>
                  </a:cubicBezTo>
                  <a:cubicBezTo>
                    <a:pt x="134" y="421"/>
                    <a:pt x="134" y="421"/>
                    <a:pt x="134" y="422"/>
                  </a:cubicBezTo>
                  <a:cubicBezTo>
                    <a:pt x="134" y="421"/>
                    <a:pt x="134" y="421"/>
                    <a:pt x="134" y="421"/>
                  </a:cubicBezTo>
                  <a:cubicBezTo>
                    <a:pt x="134" y="421"/>
                    <a:pt x="134" y="420"/>
                    <a:pt x="134" y="420"/>
                  </a:cubicBezTo>
                  <a:cubicBezTo>
                    <a:pt x="133" y="419"/>
                    <a:pt x="133" y="419"/>
                    <a:pt x="133" y="419"/>
                  </a:cubicBezTo>
                  <a:cubicBezTo>
                    <a:pt x="133" y="419"/>
                    <a:pt x="133" y="419"/>
                    <a:pt x="133" y="418"/>
                  </a:cubicBezTo>
                  <a:cubicBezTo>
                    <a:pt x="133" y="418"/>
                    <a:pt x="133" y="418"/>
                    <a:pt x="134" y="418"/>
                  </a:cubicBezTo>
                  <a:cubicBezTo>
                    <a:pt x="134" y="418"/>
                    <a:pt x="134" y="418"/>
                    <a:pt x="135" y="418"/>
                  </a:cubicBezTo>
                  <a:cubicBezTo>
                    <a:pt x="135" y="418"/>
                    <a:pt x="135" y="418"/>
                    <a:pt x="135" y="418"/>
                  </a:cubicBezTo>
                  <a:cubicBezTo>
                    <a:pt x="135" y="419"/>
                    <a:pt x="135" y="419"/>
                    <a:pt x="135" y="419"/>
                  </a:cubicBezTo>
                  <a:cubicBezTo>
                    <a:pt x="135" y="419"/>
                    <a:pt x="135" y="420"/>
                    <a:pt x="136" y="420"/>
                  </a:cubicBezTo>
                  <a:cubicBezTo>
                    <a:pt x="136" y="420"/>
                    <a:pt x="136" y="420"/>
                    <a:pt x="136" y="420"/>
                  </a:cubicBezTo>
                  <a:cubicBezTo>
                    <a:pt x="136" y="420"/>
                    <a:pt x="135" y="419"/>
                    <a:pt x="135" y="419"/>
                  </a:cubicBezTo>
                  <a:cubicBezTo>
                    <a:pt x="135" y="419"/>
                    <a:pt x="135" y="419"/>
                    <a:pt x="135" y="419"/>
                  </a:cubicBezTo>
                  <a:cubicBezTo>
                    <a:pt x="135" y="419"/>
                    <a:pt x="135" y="419"/>
                    <a:pt x="135" y="419"/>
                  </a:cubicBezTo>
                  <a:cubicBezTo>
                    <a:pt x="135" y="418"/>
                    <a:pt x="135" y="418"/>
                    <a:pt x="135" y="418"/>
                  </a:cubicBezTo>
                  <a:cubicBezTo>
                    <a:pt x="135" y="417"/>
                    <a:pt x="135" y="417"/>
                    <a:pt x="136" y="416"/>
                  </a:cubicBezTo>
                  <a:cubicBezTo>
                    <a:pt x="136" y="416"/>
                    <a:pt x="136" y="416"/>
                    <a:pt x="135" y="416"/>
                  </a:cubicBezTo>
                  <a:cubicBezTo>
                    <a:pt x="135" y="416"/>
                    <a:pt x="135" y="416"/>
                    <a:pt x="135" y="416"/>
                  </a:cubicBezTo>
                  <a:cubicBezTo>
                    <a:pt x="135" y="416"/>
                    <a:pt x="135" y="416"/>
                    <a:pt x="134" y="416"/>
                  </a:cubicBezTo>
                  <a:cubicBezTo>
                    <a:pt x="134" y="416"/>
                    <a:pt x="134" y="416"/>
                    <a:pt x="134" y="416"/>
                  </a:cubicBezTo>
                  <a:cubicBezTo>
                    <a:pt x="133" y="416"/>
                    <a:pt x="133" y="416"/>
                    <a:pt x="133" y="415"/>
                  </a:cubicBezTo>
                  <a:cubicBezTo>
                    <a:pt x="133" y="415"/>
                    <a:pt x="133" y="415"/>
                    <a:pt x="133" y="415"/>
                  </a:cubicBezTo>
                  <a:cubicBezTo>
                    <a:pt x="133" y="415"/>
                    <a:pt x="133" y="415"/>
                    <a:pt x="133" y="415"/>
                  </a:cubicBezTo>
                  <a:cubicBezTo>
                    <a:pt x="133" y="414"/>
                    <a:pt x="134" y="414"/>
                    <a:pt x="134" y="414"/>
                  </a:cubicBezTo>
                  <a:cubicBezTo>
                    <a:pt x="134" y="413"/>
                    <a:pt x="134" y="413"/>
                    <a:pt x="134" y="413"/>
                  </a:cubicBezTo>
                  <a:cubicBezTo>
                    <a:pt x="134" y="413"/>
                    <a:pt x="134" y="412"/>
                    <a:pt x="133" y="412"/>
                  </a:cubicBezTo>
                  <a:cubicBezTo>
                    <a:pt x="133" y="412"/>
                    <a:pt x="133" y="412"/>
                    <a:pt x="133" y="412"/>
                  </a:cubicBezTo>
                  <a:cubicBezTo>
                    <a:pt x="133" y="412"/>
                    <a:pt x="133" y="411"/>
                    <a:pt x="132" y="411"/>
                  </a:cubicBezTo>
                  <a:cubicBezTo>
                    <a:pt x="132" y="411"/>
                    <a:pt x="132" y="412"/>
                    <a:pt x="131" y="412"/>
                  </a:cubicBezTo>
                  <a:cubicBezTo>
                    <a:pt x="131" y="412"/>
                    <a:pt x="131" y="412"/>
                    <a:pt x="131" y="413"/>
                  </a:cubicBezTo>
                  <a:cubicBezTo>
                    <a:pt x="131" y="413"/>
                    <a:pt x="131" y="413"/>
                    <a:pt x="131" y="413"/>
                  </a:cubicBezTo>
                  <a:cubicBezTo>
                    <a:pt x="131" y="413"/>
                    <a:pt x="131" y="414"/>
                    <a:pt x="131" y="414"/>
                  </a:cubicBezTo>
                  <a:cubicBezTo>
                    <a:pt x="130" y="414"/>
                    <a:pt x="130" y="414"/>
                    <a:pt x="130" y="414"/>
                  </a:cubicBezTo>
                  <a:cubicBezTo>
                    <a:pt x="130" y="414"/>
                    <a:pt x="128" y="414"/>
                    <a:pt x="128" y="414"/>
                  </a:cubicBezTo>
                  <a:cubicBezTo>
                    <a:pt x="128" y="414"/>
                    <a:pt x="128" y="414"/>
                    <a:pt x="128" y="414"/>
                  </a:cubicBezTo>
                  <a:cubicBezTo>
                    <a:pt x="128" y="414"/>
                    <a:pt x="128" y="414"/>
                    <a:pt x="128" y="414"/>
                  </a:cubicBezTo>
                  <a:cubicBezTo>
                    <a:pt x="128" y="414"/>
                    <a:pt x="127" y="414"/>
                    <a:pt x="127" y="414"/>
                  </a:cubicBezTo>
                  <a:cubicBezTo>
                    <a:pt x="127" y="414"/>
                    <a:pt x="126" y="414"/>
                    <a:pt x="127" y="413"/>
                  </a:cubicBezTo>
                  <a:cubicBezTo>
                    <a:pt x="127" y="413"/>
                    <a:pt x="127" y="413"/>
                    <a:pt x="127" y="412"/>
                  </a:cubicBezTo>
                  <a:cubicBezTo>
                    <a:pt x="127" y="412"/>
                    <a:pt x="126" y="412"/>
                    <a:pt x="126" y="412"/>
                  </a:cubicBezTo>
                  <a:cubicBezTo>
                    <a:pt x="125" y="411"/>
                    <a:pt x="126" y="410"/>
                    <a:pt x="125" y="409"/>
                  </a:cubicBezTo>
                  <a:cubicBezTo>
                    <a:pt x="125" y="409"/>
                    <a:pt x="124" y="407"/>
                    <a:pt x="125" y="406"/>
                  </a:cubicBezTo>
                  <a:cubicBezTo>
                    <a:pt x="125" y="406"/>
                    <a:pt x="125" y="406"/>
                    <a:pt x="125" y="406"/>
                  </a:cubicBezTo>
                  <a:cubicBezTo>
                    <a:pt x="126" y="406"/>
                    <a:pt x="125" y="406"/>
                    <a:pt x="125" y="405"/>
                  </a:cubicBezTo>
                  <a:cubicBezTo>
                    <a:pt x="125" y="405"/>
                    <a:pt x="126" y="405"/>
                    <a:pt x="126" y="405"/>
                  </a:cubicBezTo>
                  <a:cubicBezTo>
                    <a:pt x="126" y="405"/>
                    <a:pt x="125" y="404"/>
                    <a:pt x="125" y="404"/>
                  </a:cubicBezTo>
                  <a:cubicBezTo>
                    <a:pt x="126" y="403"/>
                    <a:pt x="126" y="403"/>
                    <a:pt x="126" y="402"/>
                  </a:cubicBezTo>
                  <a:cubicBezTo>
                    <a:pt x="126" y="400"/>
                    <a:pt x="126" y="400"/>
                    <a:pt x="127" y="399"/>
                  </a:cubicBezTo>
                  <a:cubicBezTo>
                    <a:pt x="127" y="399"/>
                    <a:pt x="127" y="399"/>
                    <a:pt x="127" y="398"/>
                  </a:cubicBezTo>
                  <a:cubicBezTo>
                    <a:pt x="127" y="397"/>
                    <a:pt x="126" y="398"/>
                    <a:pt x="128" y="397"/>
                  </a:cubicBezTo>
                  <a:cubicBezTo>
                    <a:pt x="128" y="397"/>
                    <a:pt x="128" y="396"/>
                    <a:pt x="128" y="396"/>
                  </a:cubicBezTo>
                  <a:cubicBezTo>
                    <a:pt x="128" y="396"/>
                    <a:pt x="129" y="397"/>
                    <a:pt x="129" y="396"/>
                  </a:cubicBezTo>
                  <a:cubicBezTo>
                    <a:pt x="129" y="396"/>
                    <a:pt x="129" y="396"/>
                    <a:pt x="129" y="396"/>
                  </a:cubicBezTo>
                  <a:cubicBezTo>
                    <a:pt x="129" y="395"/>
                    <a:pt x="129" y="395"/>
                    <a:pt x="129" y="395"/>
                  </a:cubicBezTo>
                  <a:cubicBezTo>
                    <a:pt x="129" y="394"/>
                    <a:pt x="130" y="393"/>
                    <a:pt x="130" y="393"/>
                  </a:cubicBezTo>
                  <a:cubicBezTo>
                    <a:pt x="130" y="392"/>
                    <a:pt x="130" y="391"/>
                    <a:pt x="130" y="391"/>
                  </a:cubicBezTo>
                  <a:cubicBezTo>
                    <a:pt x="130" y="390"/>
                    <a:pt x="130" y="390"/>
                    <a:pt x="130" y="390"/>
                  </a:cubicBezTo>
                  <a:cubicBezTo>
                    <a:pt x="130" y="389"/>
                    <a:pt x="130" y="389"/>
                    <a:pt x="130" y="389"/>
                  </a:cubicBezTo>
                  <a:cubicBezTo>
                    <a:pt x="129" y="389"/>
                    <a:pt x="129" y="388"/>
                    <a:pt x="129" y="388"/>
                  </a:cubicBezTo>
                  <a:cubicBezTo>
                    <a:pt x="129" y="388"/>
                    <a:pt x="129" y="388"/>
                    <a:pt x="129" y="387"/>
                  </a:cubicBezTo>
                  <a:cubicBezTo>
                    <a:pt x="129" y="387"/>
                    <a:pt x="129" y="388"/>
                    <a:pt x="130" y="388"/>
                  </a:cubicBezTo>
                  <a:cubicBezTo>
                    <a:pt x="130" y="388"/>
                    <a:pt x="130" y="387"/>
                    <a:pt x="130" y="387"/>
                  </a:cubicBezTo>
                  <a:cubicBezTo>
                    <a:pt x="130" y="387"/>
                    <a:pt x="130" y="387"/>
                    <a:pt x="130" y="387"/>
                  </a:cubicBezTo>
                  <a:cubicBezTo>
                    <a:pt x="130" y="387"/>
                    <a:pt x="129" y="387"/>
                    <a:pt x="129" y="387"/>
                  </a:cubicBezTo>
                  <a:cubicBezTo>
                    <a:pt x="129" y="387"/>
                    <a:pt x="129" y="387"/>
                    <a:pt x="129" y="386"/>
                  </a:cubicBezTo>
                  <a:cubicBezTo>
                    <a:pt x="129" y="386"/>
                    <a:pt x="130" y="386"/>
                    <a:pt x="130" y="386"/>
                  </a:cubicBezTo>
                  <a:cubicBezTo>
                    <a:pt x="130" y="385"/>
                    <a:pt x="129" y="386"/>
                    <a:pt x="128" y="386"/>
                  </a:cubicBezTo>
                  <a:cubicBezTo>
                    <a:pt x="127" y="386"/>
                    <a:pt x="128" y="381"/>
                    <a:pt x="128" y="381"/>
                  </a:cubicBezTo>
                  <a:cubicBezTo>
                    <a:pt x="129" y="380"/>
                    <a:pt x="128" y="378"/>
                    <a:pt x="127" y="377"/>
                  </a:cubicBezTo>
                  <a:cubicBezTo>
                    <a:pt x="127" y="376"/>
                    <a:pt x="128" y="375"/>
                    <a:pt x="127" y="374"/>
                  </a:cubicBezTo>
                  <a:cubicBezTo>
                    <a:pt x="126" y="373"/>
                    <a:pt x="127" y="372"/>
                    <a:pt x="128" y="372"/>
                  </a:cubicBezTo>
                  <a:cubicBezTo>
                    <a:pt x="130" y="373"/>
                    <a:pt x="130" y="372"/>
                    <a:pt x="130" y="370"/>
                  </a:cubicBezTo>
                  <a:cubicBezTo>
                    <a:pt x="131" y="370"/>
                    <a:pt x="130" y="370"/>
                    <a:pt x="131" y="369"/>
                  </a:cubicBezTo>
                  <a:cubicBezTo>
                    <a:pt x="131" y="369"/>
                    <a:pt x="131" y="369"/>
                    <a:pt x="131" y="369"/>
                  </a:cubicBezTo>
                  <a:cubicBezTo>
                    <a:pt x="130" y="368"/>
                    <a:pt x="132" y="367"/>
                    <a:pt x="132" y="367"/>
                  </a:cubicBezTo>
                  <a:cubicBezTo>
                    <a:pt x="132" y="367"/>
                    <a:pt x="132" y="366"/>
                    <a:pt x="132" y="366"/>
                  </a:cubicBezTo>
                  <a:cubicBezTo>
                    <a:pt x="132" y="366"/>
                    <a:pt x="132" y="365"/>
                    <a:pt x="133" y="365"/>
                  </a:cubicBezTo>
                  <a:cubicBezTo>
                    <a:pt x="133" y="364"/>
                    <a:pt x="133" y="364"/>
                    <a:pt x="133" y="363"/>
                  </a:cubicBezTo>
                  <a:cubicBezTo>
                    <a:pt x="133" y="363"/>
                    <a:pt x="133" y="361"/>
                    <a:pt x="133" y="361"/>
                  </a:cubicBezTo>
                  <a:cubicBezTo>
                    <a:pt x="134" y="361"/>
                    <a:pt x="134" y="360"/>
                    <a:pt x="134" y="360"/>
                  </a:cubicBezTo>
                  <a:cubicBezTo>
                    <a:pt x="135" y="360"/>
                    <a:pt x="135" y="359"/>
                    <a:pt x="134" y="359"/>
                  </a:cubicBezTo>
                  <a:cubicBezTo>
                    <a:pt x="134" y="359"/>
                    <a:pt x="134" y="359"/>
                    <a:pt x="134" y="358"/>
                  </a:cubicBezTo>
                  <a:cubicBezTo>
                    <a:pt x="134" y="358"/>
                    <a:pt x="134" y="358"/>
                    <a:pt x="135" y="357"/>
                  </a:cubicBezTo>
                  <a:cubicBezTo>
                    <a:pt x="135" y="357"/>
                    <a:pt x="135" y="357"/>
                    <a:pt x="135" y="356"/>
                  </a:cubicBezTo>
                  <a:cubicBezTo>
                    <a:pt x="136" y="354"/>
                    <a:pt x="137" y="355"/>
                    <a:pt x="137" y="352"/>
                  </a:cubicBezTo>
                  <a:cubicBezTo>
                    <a:pt x="137" y="352"/>
                    <a:pt x="138" y="352"/>
                    <a:pt x="138" y="351"/>
                  </a:cubicBezTo>
                  <a:cubicBezTo>
                    <a:pt x="139" y="349"/>
                    <a:pt x="138" y="347"/>
                    <a:pt x="139" y="345"/>
                  </a:cubicBezTo>
                  <a:cubicBezTo>
                    <a:pt x="139" y="344"/>
                    <a:pt x="140" y="343"/>
                    <a:pt x="140" y="342"/>
                  </a:cubicBezTo>
                  <a:cubicBezTo>
                    <a:pt x="140" y="342"/>
                    <a:pt x="141" y="342"/>
                    <a:pt x="141" y="342"/>
                  </a:cubicBezTo>
                  <a:cubicBezTo>
                    <a:pt x="141" y="341"/>
                    <a:pt x="141" y="341"/>
                    <a:pt x="141" y="341"/>
                  </a:cubicBezTo>
                  <a:cubicBezTo>
                    <a:pt x="141" y="341"/>
                    <a:pt x="141" y="340"/>
                    <a:pt x="141" y="340"/>
                  </a:cubicBezTo>
                  <a:cubicBezTo>
                    <a:pt x="141" y="340"/>
                    <a:pt x="141" y="340"/>
                    <a:pt x="141" y="340"/>
                  </a:cubicBezTo>
                  <a:cubicBezTo>
                    <a:pt x="141" y="340"/>
                    <a:pt x="141" y="339"/>
                    <a:pt x="141" y="339"/>
                  </a:cubicBezTo>
                  <a:cubicBezTo>
                    <a:pt x="141" y="339"/>
                    <a:pt x="141" y="338"/>
                    <a:pt x="141" y="338"/>
                  </a:cubicBezTo>
                  <a:cubicBezTo>
                    <a:pt x="141" y="338"/>
                    <a:pt x="141" y="338"/>
                    <a:pt x="141" y="338"/>
                  </a:cubicBezTo>
                  <a:cubicBezTo>
                    <a:pt x="140" y="337"/>
                    <a:pt x="140" y="336"/>
                    <a:pt x="141" y="336"/>
                  </a:cubicBezTo>
                  <a:cubicBezTo>
                    <a:pt x="142" y="336"/>
                    <a:pt x="142" y="335"/>
                    <a:pt x="142" y="334"/>
                  </a:cubicBezTo>
                  <a:cubicBezTo>
                    <a:pt x="143" y="332"/>
                    <a:pt x="142" y="331"/>
                    <a:pt x="142" y="330"/>
                  </a:cubicBezTo>
                  <a:cubicBezTo>
                    <a:pt x="142" y="329"/>
                    <a:pt x="142" y="328"/>
                    <a:pt x="142" y="327"/>
                  </a:cubicBezTo>
                  <a:cubicBezTo>
                    <a:pt x="142" y="324"/>
                    <a:pt x="141" y="320"/>
                    <a:pt x="141" y="318"/>
                  </a:cubicBezTo>
                  <a:cubicBezTo>
                    <a:pt x="141" y="314"/>
                    <a:pt x="141" y="314"/>
                    <a:pt x="141" y="314"/>
                  </a:cubicBezTo>
                  <a:cubicBezTo>
                    <a:pt x="143" y="314"/>
                    <a:pt x="142" y="312"/>
                    <a:pt x="143" y="311"/>
                  </a:cubicBezTo>
                  <a:cubicBezTo>
                    <a:pt x="143" y="311"/>
                    <a:pt x="144" y="310"/>
                    <a:pt x="144" y="310"/>
                  </a:cubicBezTo>
                  <a:cubicBezTo>
                    <a:pt x="143" y="309"/>
                    <a:pt x="143" y="309"/>
                    <a:pt x="143" y="308"/>
                  </a:cubicBezTo>
                  <a:cubicBezTo>
                    <a:pt x="143" y="308"/>
                    <a:pt x="143" y="308"/>
                    <a:pt x="143" y="308"/>
                  </a:cubicBezTo>
                  <a:cubicBezTo>
                    <a:pt x="143" y="308"/>
                    <a:pt x="143" y="307"/>
                    <a:pt x="143" y="307"/>
                  </a:cubicBezTo>
                  <a:cubicBezTo>
                    <a:pt x="143" y="307"/>
                    <a:pt x="143" y="307"/>
                    <a:pt x="144" y="307"/>
                  </a:cubicBezTo>
                  <a:cubicBezTo>
                    <a:pt x="144" y="307"/>
                    <a:pt x="144" y="306"/>
                    <a:pt x="144" y="306"/>
                  </a:cubicBezTo>
                  <a:cubicBezTo>
                    <a:pt x="144" y="306"/>
                    <a:pt x="143" y="305"/>
                    <a:pt x="143" y="305"/>
                  </a:cubicBezTo>
                  <a:cubicBezTo>
                    <a:pt x="143" y="305"/>
                    <a:pt x="142" y="305"/>
                    <a:pt x="142" y="305"/>
                  </a:cubicBezTo>
                  <a:cubicBezTo>
                    <a:pt x="142" y="305"/>
                    <a:pt x="142" y="304"/>
                    <a:pt x="142" y="304"/>
                  </a:cubicBezTo>
                  <a:cubicBezTo>
                    <a:pt x="142" y="303"/>
                    <a:pt x="142" y="303"/>
                    <a:pt x="142" y="303"/>
                  </a:cubicBezTo>
                  <a:cubicBezTo>
                    <a:pt x="142" y="303"/>
                    <a:pt x="142" y="302"/>
                    <a:pt x="142" y="302"/>
                  </a:cubicBezTo>
                  <a:cubicBezTo>
                    <a:pt x="142" y="302"/>
                    <a:pt x="143" y="302"/>
                    <a:pt x="143" y="301"/>
                  </a:cubicBezTo>
                  <a:cubicBezTo>
                    <a:pt x="144" y="301"/>
                    <a:pt x="143" y="300"/>
                    <a:pt x="144" y="299"/>
                  </a:cubicBezTo>
                  <a:cubicBezTo>
                    <a:pt x="144" y="299"/>
                    <a:pt x="144" y="298"/>
                    <a:pt x="144" y="298"/>
                  </a:cubicBezTo>
                  <a:cubicBezTo>
                    <a:pt x="144" y="297"/>
                    <a:pt x="145" y="295"/>
                    <a:pt x="145" y="294"/>
                  </a:cubicBezTo>
                  <a:cubicBezTo>
                    <a:pt x="145" y="294"/>
                    <a:pt x="145" y="293"/>
                    <a:pt x="145" y="293"/>
                  </a:cubicBezTo>
                  <a:cubicBezTo>
                    <a:pt x="146" y="292"/>
                    <a:pt x="147" y="292"/>
                    <a:pt x="146" y="291"/>
                  </a:cubicBezTo>
                  <a:cubicBezTo>
                    <a:pt x="146" y="291"/>
                    <a:pt x="146" y="290"/>
                    <a:pt x="146" y="290"/>
                  </a:cubicBezTo>
                  <a:cubicBezTo>
                    <a:pt x="146" y="289"/>
                    <a:pt x="146" y="290"/>
                    <a:pt x="146" y="289"/>
                  </a:cubicBezTo>
                  <a:cubicBezTo>
                    <a:pt x="146" y="288"/>
                    <a:pt x="146" y="288"/>
                    <a:pt x="147" y="287"/>
                  </a:cubicBezTo>
                  <a:cubicBezTo>
                    <a:pt x="147" y="287"/>
                    <a:pt x="147" y="287"/>
                    <a:pt x="147" y="287"/>
                  </a:cubicBezTo>
                  <a:cubicBezTo>
                    <a:pt x="147" y="285"/>
                    <a:pt x="148" y="285"/>
                    <a:pt x="148" y="283"/>
                  </a:cubicBezTo>
                  <a:cubicBezTo>
                    <a:pt x="148" y="283"/>
                    <a:pt x="148" y="283"/>
                    <a:pt x="148" y="282"/>
                  </a:cubicBezTo>
                  <a:cubicBezTo>
                    <a:pt x="148" y="282"/>
                    <a:pt x="148" y="281"/>
                    <a:pt x="148" y="281"/>
                  </a:cubicBezTo>
                  <a:cubicBezTo>
                    <a:pt x="148" y="281"/>
                    <a:pt x="148" y="281"/>
                    <a:pt x="148" y="281"/>
                  </a:cubicBezTo>
                  <a:cubicBezTo>
                    <a:pt x="148" y="280"/>
                    <a:pt x="148" y="279"/>
                    <a:pt x="148" y="278"/>
                  </a:cubicBezTo>
                  <a:cubicBezTo>
                    <a:pt x="148" y="278"/>
                    <a:pt x="148" y="278"/>
                    <a:pt x="148" y="278"/>
                  </a:cubicBezTo>
                  <a:cubicBezTo>
                    <a:pt x="147" y="278"/>
                    <a:pt x="148" y="277"/>
                    <a:pt x="148" y="277"/>
                  </a:cubicBezTo>
                  <a:cubicBezTo>
                    <a:pt x="148" y="277"/>
                    <a:pt x="148" y="276"/>
                    <a:pt x="148" y="275"/>
                  </a:cubicBezTo>
                  <a:cubicBezTo>
                    <a:pt x="148" y="275"/>
                    <a:pt x="149" y="275"/>
                    <a:pt x="149" y="275"/>
                  </a:cubicBezTo>
                  <a:cubicBezTo>
                    <a:pt x="149" y="275"/>
                    <a:pt x="150" y="274"/>
                    <a:pt x="150" y="274"/>
                  </a:cubicBezTo>
                  <a:cubicBezTo>
                    <a:pt x="151" y="272"/>
                    <a:pt x="150" y="273"/>
                    <a:pt x="150" y="273"/>
                  </a:cubicBezTo>
                  <a:cubicBezTo>
                    <a:pt x="150" y="273"/>
                    <a:pt x="149" y="272"/>
                    <a:pt x="149" y="272"/>
                  </a:cubicBezTo>
                  <a:cubicBezTo>
                    <a:pt x="149" y="272"/>
                    <a:pt x="149" y="272"/>
                    <a:pt x="150" y="272"/>
                  </a:cubicBezTo>
                  <a:cubicBezTo>
                    <a:pt x="150" y="271"/>
                    <a:pt x="149" y="270"/>
                    <a:pt x="149" y="270"/>
                  </a:cubicBezTo>
                  <a:cubicBezTo>
                    <a:pt x="149" y="269"/>
                    <a:pt x="149" y="269"/>
                    <a:pt x="149" y="269"/>
                  </a:cubicBezTo>
                  <a:cubicBezTo>
                    <a:pt x="149" y="266"/>
                    <a:pt x="149" y="266"/>
                    <a:pt x="149" y="266"/>
                  </a:cubicBezTo>
                  <a:cubicBezTo>
                    <a:pt x="149" y="266"/>
                    <a:pt x="149" y="266"/>
                    <a:pt x="149" y="265"/>
                  </a:cubicBezTo>
                  <a:cubicBezTo>
                    <a:pt x="149" y="264"/>
                    <a:pt x="149" y="263"/>
                    <a:pt x="149" y="262"/>
                  </a:cubicBezTo>
                  <a:cubicBezTo>
                    <a:pt x="149" y="261"/>
                    <a:pt x="150" y="261"/>
                    <a:pt x="150" y="260"/>
                  </a:cubicBezTo>
                  <a:cubicBezTo>
                    <a:pt x="150" y="260"/>
                    <a:pt x="150" y="260"/>
                    <a:pt x="150" y="260"/>
                  </a:cubicBezTo>
                  <a:cubicBezTo>
                    <a:pt x="149" y="259"/>
                    <a:pt x="149" y="260"/>
                    <a:pt x="149" y="260"/>
                  </a:cubicBezTo>
                  <a:cubicBezTo>
                    <a:pt x="149" y="260"/>
                    <a:pt x="149" y="260"/>
                    <a:pt x="149" y="260"/>
                  </a:cubicBezTo>
                  <a:cubicBezTo>
                    <a:pt x="149" y="260"/>
                    <a:pt x="149" y="260"/>
                    <a:pt x="149" y="259"/>
                  </a:cubicBezTo>
                  <a:cubicBezTo>
                    <a:pt x="149" y="258"/>
                    <a:pt x="149" y="258"/>
                    <a:pt x="149" y="257"/>
                  </a:cubicBezTo>
                  <a:cubicBezTo>
                    <a:pt x="149" y="256"/>
                    <a:pt x="149" y="256"/>
                    <a:pt x="149" y="256"/>
                  </a:cubicBezTo>
                  <a:cubicBezTo>
                    <a:pt x="149" y="257"/>
                    <a:pt x="150" y="257"/>
                    <a:pt x="150" y="256"/>
                  </a:cubicBezTo>
                  <a:cubicBezTo>
                    <a:pt x="150" y="256"/>
                    <a:pt x="151" y="256"/>
                    <a:pt x="151" y="256"/>
                  </a:cubicBezTo>
                  <a:cubicBezTo>
                    <a:pt x="151" y="255"/>
                    <a:pt x="151" y="255"/>
                    <a:pt x="151" y="255"/>
                  </a:cubicBezTo>
                  <a:cubicBezTo>
                    <a:pt x="150" y="254"/>
                    <a:pt x="151" y="252"/>
                    <a:pt x="151" y="251"/>
                  </a:cubicBezTo>
                  <a:cubicBezTo>
                    <a:pt x="151" y="251"/>
                    <a:pt x="151" y="250"/>
                    <a:pt x="151" y="250"/>
                  </a:cubicBezTo>
                  <a:cubicBezTo>
                    <a:pt x="151" y="249"/>
                    <a:pt x="151" y="249"/>
                    <a:pt x="152" y="248"/>
                  </a:cubicBezTo>
                  <a:cubicBezTo>
                    <a:pt x="152" y="247"/>
                    <a:pt x="151" y="246"/>
                    <a:pt x="152" y="245"/>
                  </a:cubicBezTo>
                  <a:cubicBezTo>
                    <a:pt x="152" y="245"/>
                    <a:pt x="152" y="244"/>
                    <a:pt x="152" y="243"/>
                  </a:cubicBezTo>
                  <a:cubicBezTo>
                    <a:pt x="152" y="243"/>
                    <a:pt x="152" y="242"/>
                    <a:pt x="152" y="241"/>
                  </a:cubicBezTo>
                  <a:cubicBezTo>
                    <a:pt x="152" y="240"/>
                    <a:pt x="152" y="240"/>
                    <a:pt x="152" y="239"/>
                  </a:cubicBezTo>
                  <a:cubicBezTo>
                    <a:pt x="151" y="239"/>
                    <a:pt x="151" y="238"/>
                    <a:pt x="152" y="237"/>
                  </a:cubicBezTo>
                  <a:cubicBezTo>
                    <a:pt x="152" y="236"/>
                    <a:pt x="152" y="235"/>
                    <a:pt x="152" y="235"/>
                  </a:cubicBezTo>
                  <a:cubicBezTo>
                    <a:pt x="152" y="235"/>
                    <a:pt x="152" y="234"/>
                    <a:pt x="152" y="234"/>
                  </a:cubicBezTo>
                  <a:cubicBezTo>
                    <a:pt x="152" y="233"/>
                    <a:pt x="152" y="233"/>
                    <a:pt x="152" y="233"/>
                  </a:cubicBezTo>
                  <a:cubicBezTo>
                    <a:pt x="152" y="233"/>
                    <a:pt x="152" y="231"/>
                    <a:pt x="151" y="231"/>
                  </a:cubicBezTo>
                  <a:cubicBezTo>
                    <a:pt x="151" y="231"/>
                    <a:pt x="151" y="230"/>
                    <a:pt x="151" y="229"/>
                  </a:cubicBezTo>
                  <a:cubicBezTo>
                    <a:pt x="151" y="229"/>
                    <a:pt x="151" y="229"/>
                    <a:pt x="151" y="229"/>
                  </a:cubicBezTo>
                  <a:cubicBezTo>
                    <a:pt x="151" y="228"/>
                    <a:pt x="151" y="228"/>
                    <a:pt x="151" y="228"/>
                  </a:cubicBezTo>
                  <a:cubicBezTo>
                    <a:pt x="151" y="227"/>
                    <a:pt x="151" y="227"/>
                    <a:pt x="151" y="227"/>
                  </a:cubicBezTo>
                  <a:cubicBezTo>
                    <a:pt x="151" y="227"/>
                    <a:pt x="151" y="226"/>
                    <a:pt x="150" y="226"/>
                  </a:cubicBezTo>
                  <a:cubicBezTo>
                    <a:pt x="150" y="225"/>
                    <a:pt x="150" y="223"/>
                    <a:pt x="150" y="222"/>
                  </a:cubicBezTo>
                  <a:cubicBezTo>
                    <a:pt x="151" y="222"/>
                    <a:pt x="151" y="222"/>
                    <a:pt x="150" y="221"/>
                  </a:cubicBezTo>
                  <a:cubicBezTo>
                    <a:pt x="150" y="221"/>
                    <a:pt x="150" y="221"/>
                    <a:pt x="150" y="221"/>
                  </a:cubicBezTo>
                  <a:cubicBezTo>
                    <a:pt x="150" y="220"/>
                    <a:pt x="150" y="220"/>
                    <a:pt x="150" y="220"/>
                  </a:cubicBezTo>
                  <a:cubicBezTo>
                    <a:pt x="149" y="220"/>
                    <a:pt x="149" y="220"/>
                    <a:pt x="149" y="220"/>
                  </a:cubicBezTo>
                  <a:cubicBezTo>
                    <a:pt x="148" y="220"/>
                    <a:pt x="147" y="219"/>
                    <a:pt x="147" y="219"/>
                  </a:cubicBezTo>
                  <a:cubicBezTo>
                    <a:pt x="147" y="218"/>
                    <a:pt x="146" y="218"/>
                    <a:pt x="146" y="218"/>
                  </a:cubicBezTo>
                  <a:cubicBezTo>
                    <a:pt x="144" y="216"/>
                    <a:pt x="143" y="217"/>
                    <a:pt x="143" y="214"/>
                  </a:cubicBezTo>
                  <a:cubicBezTo>
                    <a:pt x="143" y="213"/>
                    <a:pt x="142" y="213"/>
                    <a:pt x="141" y="213"/>
                  </a:cubicBezTo>
                  <a:cubicBezTo>
                    <a:pt x="138" y="212"/>
                    <a:pt x="137" y="209"/>
                    <a:pt x="135" y="208"/>
                  </a:cubicBezTo>
                  <a:cubicBezTo>
                    <a:pt x="134" y="208"/>
                    <a:pt x="134" y="208"/>
                    <a:pt x="133" y="208"/>
                  </a:cubicBezTo>
                  <a:cubicBezTo>
                    <a:pt x="132" y="208"/>
                    <a:pt x="130" y="206"/>
                    <a:pt x="128" y="206"/>
                  </a:cubicBezTo>
                  <a:cubicBezTo>
                    <a:pt x="127" y="205"/>
                    <a:pt x="125" y="205"/>
                    <a:pt x="124" y="203"/>
                  </a:cubicBezTo>
                  <a:cubicBezTo>
                    <a:pt x="123" y="203"/>
                    <a:pt x="122" y="203"/>
                    <a:pt x="122" y="202"/>
                  </a:cubicBezTo>
                  <a:cubicBezTo>
                    <a:pt x="121" y="202"/>
                    <a:pt x="121" y="201"/>
                    <a:pt x="121" y="201"/>
                  </a:cubicBezTo>
                  <a:cubicBezTo>
                    <a:pt x="121" y="201"/>
                    <a:pt x="120" y="201"/>
                    <a:pt x="119" y="201"/>
                  </a:cubicBezTo>
                  <a:cubicBezTo>
                    <a:pt x="119" y="200"/>
                    <a:pt x="117" y="199"/>
                    <a:pt x="117" y="199"/>
                  </a:cubicBezTo>
                  <a:cubicBezTo>
                    <a:pt x="116" y="199"/>
                    <a:pt x="116" y="198"/>
                    <a:pt x="116" y="198"/>
                  </a:cubicBezTo>
                  <a:cubicBezTo>
                    <a:pt x="116" y="198"/>
                    <a:pt x="115" y="197"/>
                    <a:pt x="115" y="197"/>
                  </a:cubicBezTo>
                  <a:cubicBezTo>
                    <a:pt x="115" y="197"/>
                    <a:pt x="114" y="197"/>
                    <a:pt x="114" y="196"/>
                  </a:cubicBezTo>
                  <a:cubicBezTo>
                    <a:pt x="114" y="196"/>
                    <a:pt x="114" y="196"/>
                    <a:pt x="114" y="195"/>
                  </a:cubicBezTo>
                  <a:cubicBezTo>
                    <a:pt x="113" y="195"/>
                    <a:pt x="112" y="194"/>
                    <a:pt x="112" y="194"/>
                  </a:cubicBezTo>
                  <a:cubicBezTo>
                    <a:pt x="112" y="194"/>
                    <a:pt x="111" y="194"/>
                    <a:pt x="111" y="194"/>
                  </a:cubicBezTo>
                  <a:cubicBezTo>
                    <a:pt x="111" y="193"/>
                    <a:pt x="111" y="193"/>
                    <a:pt x="111" y="193"/>
                  </a:cubicBezTo>
                  <a:cubicBezTo>
                    <a:pt x="111" y="192"/>
                    <a:pt x="110" y="192"/>
                    <a:pt x="110" y="192"/>
                  </a:cubicBezTo>
                  <a:cubicBezTo>
                    <a:pt x="110" y="191"/>
                    <a:pt x="110" y="191"/>
                    <a:pt x="109" y="191"/>
                  </a:cubicBezTo>
                  <a:cubicBezTo>
                    <a:pt x="109" y="191"/>
                    <a:pt x="109" y="190"/>
                    <a:pt x="109" y="190"/>
                  </a:cubicBezTo>
                  <a:cubicBezTo>
                    <a:pt x="109" y="190"/>
                    <a:pt x="109" y="190"/>
                    <a:pt x="109" y="190"/>
                  </a:cubicBezTo>
                  <a:cubicBezTo>
                    <a:pt x="109" y="190"/>
                    <a:pt x="109" y="189"/>
                    <a:pt x="109" y="189"/>
                  </a:cubicBezTo>
                  <a:cubicBezTo>
                    <a:pt x="109" y="189"/>
                    <a:pt x="108" y="189"/>
                    <a:pt x="108" y="189"/>
                  </a:cubicBezTo>
                  <a:cubicBezTo>
                    <a:pt x="108" y="189"/>
                    <a:pt x="108" y="188"/>
                    <a:pt x="108" y="188"/>
                  </a:cubicBezTo>
                  <a:cubicBezTo>
                    <a:pt x="108" y="188"/>
                    <a:pt x="108" y="187"/>
                    <a:pt x="108" y="187"/>
                  </a:cubicBezTo>
                  <a:cubicBezTo>
                    <a:pt x="108" y="187"/>
                    <a:pt x="108" y="187"/>
                    <a:pt x="109" y="187"/>
                  </a:cubicBezTo>
                  <a:cubicBezTo>
                    <a:pt x="109" y="187"/>
                    <a:pt x="109" y="187"/>
                    <a:pt x="109" y="187"/>
                  </a:cubicBezTo>
                  <a:cubicBezTo>
                    <a:pt x="109" y="186"/>
                    <a:pt x="109" y="186"/>
                    <a:pt x="109" y="186"/>
                  </a:cubicBezTo>
                  <a:cubicBezTo>
                    <a:pt x="109" y="186"/>
                    <a:pt x="109" y="185"/>
                    <a:pt x="109" y="185"/>
                  </a:cubicBezTo>
                  <a:cubicBezTo>
                    <a:pt x="109" y="185"/>
                    <a:pt x="109" y="185"/>
                    <a:pt x="109" y="184"/>
                  </a:cubicBezTo>
                  <a:cubicBezTo>
                    <a:pt x="109" y="184"/>
                    <a:pt x="109" y="184"/>
                    <a:pt x="108" y="184"/>
                  </a:cubicBezTo>
                  <a:cubicBezTo>
                    <a:pt x="108" y="183"/>
                    <a:pt x="108" y="183"/>
                    <a:pt x="108" y="183"/>
                  </a:cubicBezTo>
                  <a:cubicBezTo>
                    <a:pt x="107" y="182"/>
                    <a:pt x="107" y="182"/>
                    <a:pt x="107" y="181"/>
                  </a:cubicBezTo>
                  <a:cubicBezTo>
                    <a:pt x="107" y="181"/>
                    <a:pt x="107" y="180"/>
                    <a:pt x="107" y="180"/>
                  </a:cubicBezTo>
                  <a:cubicBezTo>
                    <a:pt x="106" y="180"/>
                    <a:pt x="106" y="180"/>
                    <a:pt x="106" y="180"/>
                  </a:cubicBezTo>
                  <a:cubicBezTo>
                    <a:pt x="106" y="180"/>
                    <a:pt x="106" y="179"/>
                    <a:pt x="106" y="179"/>
                  </a:cubicBezTo>
                  <a:cubicBezTo>
                    <a:pt x="106" y="179"/>
                    <a:pt x="105" y="179"/>
                    <a:pt x="105" y="178"/>
                  </a:cubicBezTo>
                  <a:cubicBezTo>
                    <a:pt x="105" y="178"/>
                    <a:pt x="105" y="177"/>
                    <a:pt x="105" y="177"/>
                  </a:cubicBezTo>
                  <a:cubicBezTo>
                    <a:pt x="103" y="175"/>
                    <a:pt x="102" y="175"/>
                    <a:pt x="102" y="173"/>
                  </a:cubicBezTo>
                  <a:cubicBezTo>
                    <a:pt x="102" y="172"/>
                    <a:pt x="102" y="171"/>
                    <a:pt x="101" y="171"/>
                  </a:cubicBezTo>
                  <a:cubicBezTo>
                    <a:pt x="100" y="170"/>
                    <a:pt x="99" y="170"/>
                    <a:pt x="99" y="169"/>
                  </a:cubicBezTo>
                  <a:cubicBezTo>
                    <a:pt x="99" y="169"/>
                    <a:pt x="99" y="168"/>
                    <a:pt x="99" y="167"/>
                  </a:cubicBezTo>
                  <a:cubicBezTo>
                    <a:pt x="99" y="166"/>
                    <a:pt x="97" y="165"/>
                    <a:pt x="97" y="163"/>
                  </a:cubicBezTo>
                  <a:cubicBezTo>
                    <a:pt x="96" y="163"/>
                    <a:pt x="96" y="163"/>
                    <a:pt x="96" y="163"/>
                  </a:cubicBezTo>
                  <a:cubicBezTo>
                    <a:pt x="96" y="162"/>
                    <a:pt x="96" y="162"/>
                    <a:pt x="95" y="161"/>
                  </a:cubicBezTo>
                  <a:cubicBezTo>
                    <a:pt x="95" y="161"/>
                    <a:pt x="95" y="161"/>
                    <a:pt x="95" y="160"/>
                  </a:cubicBezTo>
                  <a:cubicBezTo>
                    <a:pt x="95" y="160"/>
                    <a:pt x="95" y="159"/>
                    <a:pt x="95" y="158"/>
                  </a:cubicBezTo>
                  <a:cubicBezTo>
                    <a:pt x="95" y="158"/>
                    <a:pt x="94" y="158"/>
                    <a:pt x="94" y="158"/>
                  </a:cubicBezTo>
                  <a:cubicBezTo>
                    <a:pt x="94" y="158"/>
                    <a:pt x="94" y="157"/>
                    <a:pt x="94" y="157"/>
                  </a:cubicBezTo>
                  <a:cubicBezTo>
                    <a:pt x="94" y="157"/>
                    <a:pt x="93" y="157"/>
                    <a:pt x="93" y="156"/>
                  </a:cubicBezTo>
                  <a:cubicBezTo>
                    <a:pt x="93" y="156"/>
                    <a:pt x="93" y="156"/>
                    <a:pt x="93" y="155"/>
                  </a:cubicBezTo>
                  <a:cubicBezTo>
                    <a:pt x="93" y="155"/>
                    <a:pt x="93" y="154"/>
                    <a:pt x="92" y="154"/>
                  </a:cubicBezTo>
                  <a:cubicBezTo>
                    <a:pt x="92" y="153"/>
                    <a:pt x="92" y="153"/>
                    <a:pt x="92" y="152"/>
                  </a:cubicBezTo>
                  <a:cubicBezTo>
                    <a:pt x="92" y="152"/>
                    <a:pt x="91" y="152"/>
                    <a:pt x="91" y="151"/>
                  </a:cubicBezTo>
                  <a:cubicBezTo>
                    <a:pt x="91" y="151"/>
                    <a:pt x="91" y="151"/>
                    <a:pt x="91" y="151"/>
                  </a:cubicBezTo>
                  <a:cubicBezTo>
                    <a:pt x="91" y="151"/>
                    <a:pt x="91" y="150"/>
                    <a:pt x="91" y="150"/>
                  </a:cubicBezTo>
                  <a:cubicBezTo>
                    <a:pt x="91" y="150"/>
                    <a:pt x="90" y="149"/>
                    <a:pt x="90" y="149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9" y="147"/>
                    <a:pt x="88" y="146"/>
                    <a:pt x="87" y="145"/>
                  </a:cubicBezTo>
                  <a:cubicBezTo>
                    <a:pt x="86" y="145"/>
                    <a:pt x="87" y="144"/>
                    <a:pt x="86" y="143"/>
                  </a:cubicBezTo>
                  <a:cubicBezTo>
                    <a:pt x="86" y="143"/>
                    <a:pt x="85" y="141"/>
                    <a:pt x="85" y="141"/>
                  </a:cubicBezTo>
                  <a:cubicBezTo>
                    <a:pt x="84" y="140"/>
                    <a:pt x="84" y="139"/>
                    <a:pt x="84" y="139"/>
                  </a:cubicBezTo>
                  <a:cubicBezTo>
                    <a:pt x="84" y="138"/>
                    <a:pt x="82" y="137"/>
                    <a:pt x="82" y="137"/>
                  </a:cubicBezTo>
                  <a:cubicBezTo>
                    <a:pt x="82" y="137"/>
                    <a:pt x="81" y="136"/>
                    <a:pt x="81" y="136"/>
                  </a:cubicBezTo>
                  <a:cubicBezTo>
                    <a:pt x="80" y="135"/>
                    <a:pt x="79" y="134"/>
                    <a:pt x="78" y="134"/>
                  </a:cubicBezTo>
                  <a:cubicBezTo>
                    <a:pt x="77" y="134"/>
                    <a:pt x="75" y="132"/>
                    <a:pt x="74" y="131"/>
                  </a:cubicBezTo>
                  <a:cubicBezTo>
                    <a:pt x="74" y="130"/>
                    <a:pt x="75" y="130"/>
                    <a:pt x="76" y="130"/>
                  </a:cubicBezTo>
                  <a:cubicBezTo>
                    <a:pt x="76" y="129"/>
                    <a:pt x="76" y="128"/>
                    <a:pt x="76" y="128"/>
                  </a:cubicBezTo>
                  <a:cubicBezTo>
                    <a:pt x="76" y="128"/>
                    <a:pt x="75" y="128"/>
                    <a:pt x="75" y="127"/>
                  </a:cubicBezTo>
                  <a:cubicBezTo>
                    <a:pt x="75" y="127"/>
                    <a:pt x="73" y="126"/>
                    <a:pt x="74" y="125"/>
                  </a:cubicBezTo>
                  <a:cubicBezTo>
                    <a:pt x="74" y="124"/>
                    <a:pt x="75" y="125"/>
                    <a:pt x="75" y="124"/>
                  </a:cubicBezTo>
                  <a:cubicBezTo>
                    <a:pt x="74" y="124"/>
                    <a:pt x="74" y="123"/>
                    <a:pt x="74" y="123"/>
                  </a:cubicBezTo>
                  <a:cubicBezTo>
                    <a:pt x="73" y="122"/>
                    <a:pt x="73" y="122"/>
                    <a:pt x="73" y="121"/>
                  </a:cubicBezTo>
                  <a:cubicBezTo>
                    <a:pt x="73" y="121"/>
                    <a:pt x="73" y="120"/>
                    <a:pt x="73" y="120"/>
                  </a:cubicBezTo>
                  <a:cubicBezTo>
                    <a:pt x="74" y="119"/>
                    <a:pt x="73" y="119"/>
                    <a:pt x="74" y="119"/>
                  </a:cubicBezTo>
                  <a:cubicBezTo>
                    <a:pt x="75" y="119"/>
                    <a:pt x="75" y="118"/>
                    <a:pt x="75" y="118"/>
                  </a:cubicBezTo>
                  <a:cubicBezTo>
                    <a:pt x="75" y="118"/>
                    <a:pt x="76" y="117"/>
                    <a:pt x="76" y="117"/>
                  </a:cubicBezTo>
                  <a:cubicBezTo>
                    <a:pt x="77" y="115"/>
                    <a:pt x="78" y="114"/>
                    <a:pt x="80" y="113"/>
                  </a:cubicBezTo>
                  <a:cubicBezTo>
                    <a:pt x="81" y="113"/>
                    <a:pt x="81" y="113"/>
                    <a:pt x="81" y="113"/>
                  </a:cubicBezTo>
                  <a:cubicBezTo>
                    <a:pt x="81" y="113"/>
                    <a:pt x="81" y="113"/>
                    <a:pt x="81" y="113"/>
                  </a:cubicBezTo>
                  <a:cubicBezTo>
                    <a:pt x="81" y="113"/>
                    <a:pt x="81" y="113"/>
                    <a:pt x="81" y="113"/>
                  </a:cubicBezTo>
                  <a:cubicBezTo>
                    <a:pt x="81" y="113"/>
                    <a:pt x="81" y="113"/>
                    <a:pt x="80" y="113"/>
                  </a:cubicBezTo>
                  <a:cubicBezTo>
                    <a:pt x="80" y="113"/>
                    <a:pt x="82" y="112"/>
                    <a:pt x="82" y="112"/>
                  </a:cubicBezTo>
                  <a:cubicBezTo>
                    <a:pt x="82" y="112"/>
                    <a:pt x="83" y="111"/>
                    <a:pt x="83" y="111"/>
                  </a:cubicBezTo>
                  <a:cubicBezTo>
                    <a:pt x="83" y="111"/>
                    <a:pt x="83" y="110"/>
                    <a:pt x="83" y="110"/>
                  </a:cubicBezTo>
                  <a:cubicBezTo>
                    <a:pt x="83" y="110"/>
                    <a:pt x="84" y="109"/>
                    <a:pt x="84" y="109"/>
                  </a:cubicBezTo>
                  <a:cubicBezTo>
                    <a:pt x="84" y="109"/>
                    <a:pt x="84" y="109"/>
                    <a:pt x="84" y="108"/>
                  </a:cubicBezTo>
                  <a:cubicBezTo>
                    <a:pt x="84" y="108"/>
                    <a:pt x="84" y="107"/>
                    <a:pt x="84" y="107"/>
                  </a:cubicBezTo>
                  <a:cubicBezTo>
                    <a:pt x="84" y="107"/>
                    <a:pt x="84" y="106"/>
                    <a:pt x="84" y="106"/>
                  </a:cubicBezTo>
                  <a:cubicBezTo>
                    <a:pt x="83" y="106"/>
                    <a:pt x="84" y="105"/>
                    <a:pt x="84" y="104"/>
                  </a:cubicBezTo>
                  <a:cubicBezTo>
                    <a:pt x="84" y="104"/>
                    <a:pt x="85" y="103"/>
                    <a:pt x="85" y="103"/>
                  </a:cubicBezTo>
                  <a:cubicBezTo>
                    <a:pt x="85" y="103"/>
                    <a:pt x="85" y="102"/>
                    <a:pt x="85" y="102"/>
                  </a:cubicBezTo>
                  <a:cubicBezTo>
                    <a:pt x="85" y="102"/>
                    <a:pt x="85" y="102"/>
                    <a:pt x="85" y="102"/>
                  </a:cubicBezTo>
                  <a:cubicBezTo>
                    <a:pt x="85" y="102"/>
                    <a:pt x="84" y="103"/>
                    <a:pt x="84" y="103"/>
                  </a:cubicBezTo>
                  <a:cubicBezTo>
                    <a:pt x="84" y="103"/>
                    <a:pt x="83" y="104"/>
                    <a:pt x="83" y="104"/>
                  </a:cubicBezTo>
                  <a:cubicBezTo>
                    <a:pt x="83" y="105"/>
                    <a:pt x="83" y="105"/>
                    <a:pt x="83" y="105"/>
                  </a:cubicBezTo>
                  <a:cubicBezTo>
                    <a:pt x="83" y="105"/>
                    <a:pt x="83" y="106"/>
                    <a:pt x="83" y="106"/>
                  </a:cubicBezTo>
                  <a:cubicBezTo>
                    <a:pt x="83" y="106"/>
                    <a:pt x="83" y="107"/>
                    <a:pt x="83" y="108"/>
                  </a:cubicBezTo>
                  <a:cubicBezTo>
                    <a:pt x="83" y="108"/>
                    <a:pt x="82" y="108"/>
                    <a:pt x="82" y="107"/>
                  </a:cubicBezTo>
                  <a:cubicBezTo>
                    <a:pt x="82" y="107"/>
                    <a:pt x="82" y="107"/>
                    <a:pt x="82" y="107"/>
                  </a:cubicBezTo>
                  <a:cubicBezTo>
                    <a:pt x="82" y="106"/>
                    <a:pt x="82" y="106"/>
                    <a:pt x="82" y="106"/>
                  </a:cubicBezTo>
                  <a:cubicBezTo>
                    <a:pt x="82" y="106"/>
                    <a:pt x="83" y="105"/>
                    <a:pt x="83" y="105"/>
                  </a:cubicBezTo>
                  <a:cubicBezTo>
                    <a:pt x="82" y="105"/>
                    <a:pt x="82" y="105"/>
                    <a:pt x="82" y="106"/>
                  </a:cubicBezTo>
                  <a:cubicBezTo>
                    <a:pt x="82" y="106"/>
                    <a:pt x="81" y="109"/>
                    <a:pt x="80" y="108"/>
                  </a:cubicBezTo>
                  <a:cubicBezTo>
                    <a:pt x="80" y="108"/>
                    <a:pt x="79" y="108"/>
                    <a:pt x="79" y="108"/>
                  </a:cubicBezTo>
                  <a:cubicBezTo>
                    <a:pt x="79" y="108"/>
                    <a:pt x="79" y="107"/>
                    <a:pt x="78" y="107"/>
                  </a:cubicBezTo>
                  <a:cubicBezTo>
                    <a:pt x="78" y="107"/>
                    <a:pt x="78" y="106"/>
                    <a:pt x="77" y="106"/>
                  </a:cubicBezTo>
                  <a:cubicBezTo>
                    <a:pt x="77" y="106"/>
                    <a:pt x="76" y="106"/>
                    <a:pt x="76" y="106"/>
                  </a:cubicBezTo>
                  <a:cubicBezTo>
                    <a:pt x="76" y="106"/>
                    <a:pt x="76" y="105"/>
                    <a:pt x="76" y="105"/>
                  </a:cubicBezTo>
                  <a:cubicBezTo>
                    <a:pt x="75" y="105"/>
                    <a:pt x="75" y="105"/>
                    <a:pt x="75" y="104"/>
                  </a:cubicBezTo>
                  <a:cubicBezTo>
                    <a:pt x="75" y="105"/>
                    <a:pt x="76" y="104"/>
                    <a:pt x="76" y="104"/>
                  </a:cubicBezTo>
                  <a:cubicBezTo>
                    <a:pt x="76" y="104"/>
                    <a:pt x="77" y="104"/>
                    <a:pt x="77" y="103"/>
                  </a:cubicBezTo>
                  <a:cubicBezTo>
                    <a:pt x="77" y="102"/>
                    <a:pt x="76" y="101"/>
                    <a:pt x="76" y="99"/>
                  </a:cubicBezTo>
                  <a:cubicBezTo>
                    <a:pt x="77" y="98"/>
                    <a:pt x="75" y="97"/>
                    <a:pt x="76" y="96"/>
                  </a:cubicBezTo>
                  <a:cubicBezTo>
                    <a:pt x="76" y="96"/>
                    <a:pt x="76" y="96"/>
                    <a:pt x="76" y="96"/>
                  </a:cubicBezTo>
                  <a:cubicBezTo>
                    <a:pt x="76" y="96"/>
                    <a:pt x="78" y="96"/>
                    <a:pt x="78" y="96"/>
                  </a:cubicBezTo>
                  <a:cubicBezTo>
                    <a:pt x="78" y="95"/>
                    <a:pt x="79" y="94"/>
                    <a:pt x="79" y="94"/>
                  </a:cubicBezTo>
                  <a:cubicBezTo>
                    <a:pt x="79" y="93"/>
                    <a:pt x="78" y="92"/>
                    <a:pt x="79" y="91"/>
                  </a:cubicBezTo>
                  <a:cubicBezTo>
                    <a:pt x="80" y="91"/>
                    <a:pt x="81" y="90"/>
                    <a:pt x="82" y="89"/>
                  </a:cubicBezTo>
                  <a:cubicBezTo>
                    <a:pt x="82" y="89"/>
                    <a:pt x="82" y="88"/>
                    <a:pt x="82" y="87"/>
                  </a:cubicBezTo>
                  <a:cubicBezTo>
                    <a:pt x="82" y="87"/>
                    <a:pt x="82" y="87"/>
                    <a:pt x="82" y="87"/>
                  </a:cubicBezTo>
                  <a:cubicBezTo>
                    <a:pt x="82" y="87"/>
                    <a:pt x="82" y="86"/>
                    <a:pt x="82" y="85"/>
                  </a:cubicBezTo>
                  <a:cubicBezTo>
                    <a:pt x="82" y="85"/>
                    <a:pt x="82" y="85"/>
                    <a:pt x="82" y="85"/>
                  </a:cubicBezTo>
                  <a:cubicBezTo>
                    <a:pt x="82" y="85"/>
                    <a:pt x="82" y="84"/>
                    <a:pt x="82" y="84"/>
                  </a:cubicBezTo>
                  <a:cubicBezTo>
                    <a:pt x="81" y="84"/>
                    <a:pt x="82" y="83"/>
                    <a:pt x="82" y="83"/>
                  </a:cubicBezTo>
                  <a:cubicBezTo>
                    <a:pt x="82" y="83"/>
                    <a:pt x="83" y="83"/>
                    <a:pt x="83" y="83"/>
                  </a:cubicBezTo>
                  <a:cubicBezTo>
                    <a:pt x="83" y="83"/>
                    <a:pt x="83" y="83"/>
                    <a:pt x="83" y="83"/>
                  </a:cubicBezTo>
                  <a:cubicBezTo>
                    <a:pt x="83" y="83"/>
                    <a:pt x="84" y="82"/>
                    <a:pt x="84" y="82"/>
                  </a:cubicBezTo>
                  <a:cubicBezTo>
                    <a:pt x="84" y="82"/>
                    <a:pt x="85" y="82"/>
                    <a:pt x="85" y="82"/>
                  </a:cubicBezTo>
                  <a:cubicBezTo>
                    <a:pt x="86" y="81"/>
                    <a:pt x="87" y="82"/>
                    <a:pt x="88" y="81"/>
                  </a:cubicBezTo>
                  <a:cubicBezTo>
                    <a:pt x="88" y="81"/>
                    <a:pt x="88" y="81"/>
                    <a:pt x="88" y="81"/>
                  </a:cubicBezTo>
                  <a:cubicBezTo>
                    <a:pt x="89" y="81"/>
                    <a:pt x="89" y="81"/>
                    <a:pt x="89" y="81"/>
                  </a:cubicBezTo>
                  <a:cubicBezTo>
                    <a:pt x="89" y="81"/>
                    <a:pt x="90" y="80"/>
                    <a:pt x="90" y="80"/>
                  </a:cubicBezTo>
                  <a:cubicBezTo>
                    <a:pt x="90" y="80"/>
                    <a:pt x="90" y="79"/>
                    <a:pt x="90" y="79"/>
                  </a:cubicBezTo>
                  <a:cubicBezTo>
                    <a:pt x="91" y="79"/>
                    <a:pt x="91" y="79"/>
                    <a:pt x="91" y="79"/>
                  </a:cubicBezTo>
                  <a:cubicBezTo>
                    <a:pt x="91" y="79"/>
                    <a:pt x="91" y="79"/>
                    <a:pt x="91" y="79"/>
                  </a:cubicBezTo>
                  <a:cubicBezTo>
                    <a:pt x="91" y="79"/>
                    <a:pt x="90" y="78"/>
                    <a:pt x="89" y="78"/>
                  </a:cubicBezTo>
                  <a:cubicBezTo>
                    <a:pt x="89" y="77"/>
                    <a:pt x="90" y="77"/>
                    <a:pt x="90" y="76"/>
                  </a:cubicBezTo>
                  <a:cubicBezTo>
                    <a:pt x="91" y="76"/>
                    <a:pt x="91" y="76"/>
                    <a:pt x="91" y="77"/>
                  </a:cubicBezTo>
                  <a:cubicBezTo>
                    <a:pt x="91" y="77"/>
                    <a:pt x="91" y="77"/>
                    <a:pt x="92" y="77"/>
                  </a:cubicBezTo>
                  <a:cubicBezTo>
                    <a:pt x="92" y="77"/>
                    <a:pt x="92" y="77"/>
                    <a:pt x="93" y="77"/>
                  </a:cubicBezTo>
                  <a:cubicBezTo>
                    <a:pt x="93" y="76"/>
                    <a:pt x="93" y="76"/>
                    <a:pt x="92" y="75"/>
                  </a:cubicBezTo>
                  <a:cubicBezTo>
                    <a:pt x="92" y="75"/>
                    <a:pt x="92" y="75"/>
                    <a:pt x="92" y="75"/>
                  </a:cubicBezTo>
                  <a:cubicBezTo>
                    <a:pt x="92" y="75"/>
                    <a:pt x="91" y="75"/>
                    <a:pt x="91" y="74"/>
                  </a:cubicBezTo>
                  <a:cubicBezTo>
                    <a:pt x="91" y="74"/>
                    <a:pt x="91" y="74"/>
                    <a:pt x="92" y="73"/>
                  </a:cubicBezTo>
                  <a:cubicBezTo>
                    <a:pt x="92" y="73"/>
                    <a:pt x="92" y="72"/>
                    <a:pt x="92" y="72"/>
                  </a:cubicBezTo>
                  <a:cubicBezTo>
                    <a:pt x="92" y="72"/>
                    <a:pt x="93" y="71"/>
                    <a:pt x="93" y="71"/>
                  </a:cubicBezTo>
                  <a:cubicBezTo>
                    <a:pt x="94" y="70"/>
                    <a:pt x="97" y="71"/>
                    <a:pt x="97" y="70"/>
                  </a:cubicBezTo>
                  <a:cubicBezTo>
                    <a:pt x="98" y="70"/>
                    <a:pt x="98" y="69"/>
                    <a:pt x="98" y="69"/>
                  </a:cubicBezTo>
                  <a:cubicBezTo>
                    <a:pt x="99" y="68"/>
                    <a:pt x="99" y="68"/>
                    <a:pt x="99" y="67"/>
                  </a:cubicBezTo>
                  <a:cubicBezTo>
                    <a:pt x="99" y="67"/>
                    <a:pt x="99" y="66"/>
                    <a:pt x="100" y="66"/>
                  </a:cubicBezTo>
                  <a:cubicBezTo>
                    <a:pt x="100" y="66"/>
                    <a:pt x="100" y="66"/>
                    <a:pt x="100" y="66"/>
                  </a:cubicBezTo>
                  <a:cubicBezTo>
                    <a:pt x="100" y="65"/>
                    <a:pt x="101" y="65"/>
                    <a:pt x="101" y="65"/>
                  </a:cubicBezTo>
                  <a:cubicBezTo>
                    <a:pt x="101" y="64"/>
                    <a:pt x="101" y="64"/>
                    <a:pt x="101" y="64"/>
                  </a:cubicBezTo>
                  <a:cubicBezTo>
                    <a:pt x="101" y="64"/>
                    <a:pt x="102" y="63"/>
                    <a:pt x="102" y="63"/>
                  </a:cubicBezTo>
                  <a:cubicBezTo>
                    <a:pt x="102" y="63"/>
                    <a:pt x="103" y="62"/>
                    <a:pt x="103" y="62"/>
                  </a:cubicBezTo>
                  <a:cubicBezTo>
                    <a:pt x="103" y="62"/>
                    <a:pt x="103" y="62"/>
                    <a:pt x="103" y="62"/>
                  </a:cubicBezTo>
                  <a:cubicBezTo>
                    <a:pt x="102" y="61"/>
                    <a:pt x="102" y="62"/>
                    <a:pt x="101" y="62"/>
                  </a:cubicBezTo>
                  <a:cubicBezTo>
                    <a:pt x="101" y="61"/>
                    <a:pt x="101" y="61"/>
                    <a:pt x="100" y="61"/>
                  </a:cubicBezTo>
                  <a:cubicBezTo>
                    <a:pt x="100" y="61"/>
                    <a:pt x="100" y="60"/>
                    <a:pt x="100" y="60"/>
                  </a:cubicBezTo>
                  <a:cubicBezTo>
                    <a:pt x="99" y="59"/>
                    <a:pt x="100" y="59"/>
                    <a:pt x="101" y="59"/>
                  </a:cubicBezTo>
                  <a:cubicBezTo>
                    <a:pt x="102" y="58"/>
                    <a:pt x="101" y="55"/>
                    <a:pt x="101" y="53"/>
                  </a:cubicBezTo>
                  <a:cubicBezTo>
                    <a:pt x="100" y="53"/>
                    <a:pt x="101" y="52"/>
                    <a:pt x="100" y="51"/>
                  </a:cubicBezTo>
                  <a:cubicBezTo>
                    <a:pt x="100" y="49"/>
                    <a:pt x="100" y="50"/>
                    <a:pt x="101" y="49"/>
                  </a:cubicBezTo>
                  <a:cubicBezTo>
                    <a:pt x="102" y="49"/>
                    <a:pt x="102" y="48"/>
                    <a:pt x="101" y="48"/>
                  </a:cubicBezTo>
                  <a:cubicBezTo>
                    <a:pt x="101" y="48"/>
                    <a:pt x="101" y="47"/>
                    <a:pt x="101" y="47"/>
                  </a:cubicBezTo>
                  <a:cubicBezTo>
                    <a:pt x="101" y="46"/>
                    <a:pt x="100" y="46"/>
                    <a:pt x="100" y="46"/>
                  </a:cubicBezTo>
                  <a:cubicBezTo>
                    <a:pt x="100" y="46"/>
                    <a:pt x="100" y="45"/>
                    <a:pt x="101" y="45"/>
                  </a:cubicBezTo>
                  <a:cubicBezTo>
                    <a:pt x="101" y="45"/>
                    <a:pt x="101" y="44"/>
                    <a:pt x="101" y="44"/>
                  </a:cubicBezTo>
                  <a:cubicBezTo>
                    <a:pt x="101" y="42"/>
                    <a:pt x="100" y="43"/>
                    <a:pt x="100" y="42"/>
                  </a:cubicBezTo>
                  <a:cubicBezTo>
                    <a:pt x="99" y="42"/>
                    <a:pt x="99" y="41"/>
                    <a:pt x="99" y="41"/>
                  </a:cubicBezTo>
                  <a:cubicBezTo>
                    <a:pt x="99" y="40"/>
                    <a:pt x="99" y="40"/>
                    <a:pt x="98" y="39"/>
                  </a:cubicBezTo>
                  <a:cubicBezTo>
                    <a:pt x="98" y="39"/>
                    <a:pt x="98" y="39"/>
                    <a:pt x="98" y="39"/>
                  </a:cubicBezTo>
                  <a:cubicBezTo>
                    <a:pt x="98" y="38"/>
                    <a:pt x="97" y="38"/>
                    <a:pt x="97" y="38"/>
                  </a:cubicBezTo>
                  <a:cubicBezTo>
                    <a:pt x="97" y="38"/>
                    <a:pt x="97" y="38"/>
                    <a:pt x="97" y="38"/>
                  </a:cubicBezTo>
                  <a:cubicBezTo>
                    <a:pt x="97" y="38"/>
                    <a:pt x="97" y="37"/>
                    <a:pt x="97" y="37"/>
                  </a:cubicBezTo>
                  <a:cubicBezTo>
                    <a:pt x="97" y="37"/>
                    <a:pt x="97" y="36"/>
                    <a:pt x="98" y="37"/>
                  </a:cubicBezTo>
                  <a:cubicBezTo>
                    <a:pt x="98" y="36"/>
                    <a:pt x="98" y="35"/>
                    <a:pt x="98" y="35"/>
                  </a:cubicBezTo>
                  <a:cubicBezTo>
                    <a:pt x="98" y="35"/>
                    <a:pt x="99" y="35"/>
                    <a:pt x="99" y="36"/>
                  </a:cubicBezTo>
                  <a:cubicBezTo>
                    <a:pt x="99" y="35"/>
                    <a:pt x="100" y="35"/>
                    <a:pt x="100" y="34"/>
                  </a:cubicBezTo>
                  <a:cubicBezTo>
                    <a:pt x="100" y="33"/>
                    <a:pt x="101" y="33"/>
                    <a:pt x="102" y="33"/>
                  </a:cubicBezTo>
                  <a:cubicBezTo>
                    <a:pt x="101" y="32"/>
                    <a:pt x="101" y="30"/>
                    <a:pt x="100" y="28"/>
                  </a:cubicBezTo>
                  <a:cubicBezTo>
                    <a:pt x="100" y="28"/>
                    <a:pt x="100" y="28"/>
                    <a:pt x="100" y="28"/>
                  </a:cubicBezTo>
                  <a:cubicBezTo>
                    <a:pt x="101" y="28"/>
                    <a:pt x="101" y="28"/>
                    <a:pt x="101" y="28"/>
                  </a:cubicBezTo>
                  <a:cubicBezTo>
                    <a:pt x="101" y="28"/>
                    <a:pt x="101" y="29"/>
                    <a:pt x="101" y="29"/>
                  </a:cubicBezTo>
                  <a:cubicBezTo>
                    <a:pt x="102" y="29"/>
                    <a:pt x="102" y="29"/>
                    <a:pt x="102" y="30"/>
                  </a:cubicBezTo>
                  <a:cubicBezTo>
                    <a:pt x="103" y="30"/>
                    <a:pt x="103" y="31"/>
                    <a:pt x="103" y="31"/>
                  </a:cubicBezTo>
                  <a:cubicBezTo>
                    <a:pt x="103" y="31"/>
                    <a:pt x="104" y="32"/>
                    <a:pt x="104" y="32"/>
                  </a:cubicBezTo>
                  <a:cubicBezTo>
                    <a:pt x="105" y="32"/>
                    <a:pt x="105" y="32"/>
                    <a:pt x="104" y="32"/>
                  </a:cubicBezTo>
                  <a:cubicBezTo>
                    <a:pt x="104" y="32"/>
                    <a:pt x="104" y="33"/>
                    <a:pt x="104" y="33"/>
                  </a:cubicBezTo>
                  <a:cubicBezTo>
                    <a:pt x="104" y="34"/>
                    <a:pt x="105" y="33"/>
                    <a:pt x="105" y="33"/>
                  </a:cubicBezTo>
                  <a:cubicBezTo>
                    <a:pt x="105" y="32"/>
                    <a:pt x="105" y="31"/>
                    <a:pt x="105" y="31"/>
                  </a:cubicBezTo>
                  <a:cubicBezTo>
                    <a:pt x="105" y="31"/>
                    <a:pt x="105" y="30"/>
                    <a:pt x="105" y="30"/>
                  </a:cubicBezTo>
                  <a:cubicBezTo>
                    <a:pt x="105" y="30"/>
                    <a:pt x="105" y="29"/>
                    <a:pt x="105" y="29"/>
                  </a:cubicBezTo>
                  <a:cubicBezTo>
                    <a:pt x="104" y="29"/>
                    <a:pt x="104" y="28"/>
                    <a:pt x="105" y="28"/>
                  </a:cubicBezTo>
                  <a:cubicBezTo>
                    <a:pt x="105" y="28"/>
                    <a:pt x="105" y="28"/>
                    <a:pt x="105" y="28"/>
                  </a:cubicBezTo>
                  <a:cubicBezTo>
                    <a:pt x="106" y="28"/>
                    <a:pt x="106" y="27"/>
                    <a:pt x="107" y="27"/>
                  </a:cubicBezTo>
                  <a:cubicBezTo>
                    <a:pt x="107" y="27"/>
                    <a:pt x="108" y="26"/>
                    <a:pt x="108" y="26"/>
                  </a:cubicBezTo>
                  <a:cubicBezTo>
                    <a:pt x="109" y="25"/>
                    <a:pt x="109" y="25"/>
                    <a:pt x="109" y="24"/>
                  </a:cubicBezTo>
                  <a:cubicBezTo>
                    <a:pt x="109" y="24"/>
                    <a:pt x="109" y="23"/>
                    <a:pt x="110" y="23"/>
                  </a:cubicBezTo>
                  <a:cubicBezTo>
                    <a:pt x="110" y="23"/>
                    <a:pt x="110" y="23"/>
                    <a:pt x="110" y="23"/>
                  </a:cubicBezTo>
                  <a:cubicBezTo>
                    <a:pt x="110" y="23"/>
                    <a:pt x="111" y="22"/>
                    <a:pt x="111" y="22"/>
                  </a:cubicBezTo>
                  <a:cubicBezTo>
                    <a:pt x="112" y="22"/>
                    <a:pt x="113" y="23"/>
                    <a:pt x="113" y="21"/>
                  </a:cubicBezTo>
                  <a:cubicBezTo>
                    <a:pt x="113" y="21"/>
                    <a:pt x="113" y="21"/>
                    <a:pt x="113" y="20"/>
                  </a:cubicBezTo>
                  <a:cubicBezTo>
                    <a:pt x="113" y="20"/>
                    <a:pt x="113" y="20"/>
                    <a:pt x="113" y="20"/>
                  </a:cubicBezTo>
                  <a:cubicBezTo>
                    <a:pt x="113" y="19"/>
                    <a:pt x="113" y="19"/>
                    <a:pt x="113" y="19"/>
                  </a:cubicBezTo>
                  <a:cubicBezTo>
                    <a:pt x="114" y="18"/>
                    <a:pt x="114" y="18"/>
                    <a:pt x="114" y="18"/>
                  </a:cubicBezTo>
                  <a:cubicBezTo>
                    <a:pt x="114" y="17"/>
                    <a:pt x="113" y="17"/>
                    <a:pt x="113" y="17"/>
                  </a:cubicBezTo>
                  <a:cubicBezTo>
                    <a:pt x="113" y="17"/>
                    <a:pt x="113" y="16"/>
                    <a:pt x="114" y="16"/>
                  </a:cubicBezTo>
                  <a:cubicBezTo>
                    <a:pt x="114" y="16"/>
                    <a:pt x="114" y="16"/>
                    <a:pt x="114" y="15"/>
                  </a:cubicBezTo>
                  <a:cubicBezTo>
                    <a:pt x="113" y="14"/>
                    <a:pt x="115" y="13"/>
                    <a:pt x="116" y="12"/>
                  </a:cubicBezTo>
                  <a:cubicBezTo>
                    <a:pt x="116" y="12"/>
                    <a:pt x="117" y="11"/>
                    <a:pt x="117" y="11"/>
                  </a:cubicBezTo>
                  <a:cubicBezTo>
                    <a:pt x="118" y="11"/>
                    <a:pt x="119" y="10"/>
                    <a:pt x="119" y="10"/>
                  </a:cubicBezTo>
                  <a:cubicBezTo>
                    <a:pt x="119" y="10"/>
                    <a:pt x="120" y="11"/>
                    <a:pt x="120" y="11"/>
                  </a:cubicBezTo>
                  <a:cubicBezTo>
                    <a:pt x="121" y="11"/>
                    <a:pt x="121" y="12"/>
                    <a:pt x="121" y="13"/>
                  </a:cubicBezTo>
                  <a:cubicBezTo>
                    <a:pt x="121" y="13"/>
                    <a:pt x="122" y="13"/>
                    <a:pt x="122" y="12"/>
                  </a:cubicBezTo>
                  <a:cubicBezTo>
                    <a:pt x="123" y="12"/>
                    <a:pt x="123" y="11"/>
                    <a:pt x="123" y="11"/>
                  </a:cubicBezTo>
                  <a:cubicBezTo>
                    <a:pt x="123" y="11"/>
                    <a:pt x="123" y="10"/>
                    <a:pt x="123" y="9"/>
                  </a:cubicBezTo>
                  <a:cubicBezTo>
                    <a:pt x="124" y="9"/>
                    <a:pt x="124" y="9"/>
                    <a:pt x="125" y="9"/>
                  </a:cubicBezTo>
                  <a:cubicBezTo>
                    <a:pt x="125" y="9"/>
                    <a:pt x="126" y="9"/>
                    <a:pt x="126" y="9"/>
                  </a:cubicBezTo>
                  <a:cubicBezTo>
                    <a:pt x="129" y="9"/>
                    <a:pt x="130" y="9"/>
                    <a:pt x="132" y="7"/>
                  </a:cubicBezTo>
                  <a:cubicBezTo>
                    <a:pt x="134" y="5"/>
                    <a:pt x="138" y="6"/>
                    <a:pt x="138" y="2"/>
                  </a:cubicBezTo>
                  <a:cubicBezTo>
                    <a:pt x="138" y="2"/>
                    <a:pt x="138" y="2"/>
                    <a:pt x="139" y="2"/>
                  </a:cubicBezTo>
                  <a:cubicBezTo>
                    <a:pt x="139" y="2"/>
                    <a:pt x="139" y="3"/>
                    <a:pt x="139" y="3"/>
                  </a:cubicBezTo>
                  <a:cubicBezTo>
                    <a:pt x="139" y="2"/>
                    <a:pt x="140" y="1"/>
                    <a:pt x="141" y="1"/>
                  </a:cubicBezTo>
                  <a:cubicBezTo>
                    <a:pt x="142" y="0"/>
                    <a:pt x="146" y="2"/>
                    <a:pt x="145" y="4"/>
                  </a:cubicBezTo>
                  <a:cubicBezTo>
                    <a:pt x="145" y="4"/>
                    <a:pt x="144" y="4"/>
                    <a:pt x="144" y="4"/>
                  </a:cubicBezTo>
                  <a:cubicBezTo>
                    <a:pt x="144" y="5"/>
                    <a:pt x="143" y="5"/>
                    <a:pt x="143" y="5"/>
                  </a:cubicBezTo>
                  <a:cubicBezTo>
                    <a:pt x="143" y="5"/>
                    <a:pt x="143" y="6"/>
                    <a:pt x="143" y="6"/>
                  </a:cubicBezTo>
                  <a:cubicBezTo>
                    <a:pt x="142" y="6"/>
                    <a:pt x="140" y="6"/>
                    <a:pt x="140" y="7"/>
                  </a:cubicBezTo>
                  <a:cubicBezTo>
                    <a:pt x="137" y="7"/>
                    <a:pt x="140" y="11"/>
                    <a:pt x="141" y="12"/>
                  </a:cubicBezTo>
                  <a:cubicBezTo>
                    <a:pt x="141" y="13"/>
                    <a:pt x="142" y="14"/>
                    <a:pt x="141" y="15"/>
                  </a:cubicBezTo>
                  <a:cubicBezTo>
                    <a:pt x="140" y="17"/>
                    <a:pt x="139" y="18"/>
                    <a:pt x="138" y="19"/>
                  </a:cubicBezTo>
                  <a:cubicBezTo>
                    <a:pt x="137" y="20"/>
                    <a:pt x="138" y="20"/>
                    <a:pt x="138" y="20"/>
                  </a:cubicBezTo>
                  <a:cubicBezTo>
                    <a:pt x="139" y="21"/>
                    <a:pt x="140" y="22"/>
                    <a:pt x="140" y="23"/>
                  </a:cubicBezTo>
                  <a:cubicBezTo>
                    <a:pt x="140" y="24"/>
                    <a:pt x="140" y="25"/>
                    <a:pt x="141" y="25"/>
                  </a:cubicBezTo>
                  <a:cubicBezTo>
                    <a:pt x="141" y="25"/>
                    <a:pt x="142" y="25"/>
                    <a:pt x="142" y="25"/>
                  </a:cubicBezTo>
                  <a:cubicBezTo>
                    <a:pt x="143" y="25"/>
                    <a:pt x="144" y="24"/>
                    <a:pt x="145" y="23"/>
                  </a:cubicBezTo>
                  <a:cubicBezTo>
                    <a:pt x="145" y="23"/>
                    <a:pt x="145" y="22"/>
                    <a:pt x="145" y="21"/>
                  </a:cubicBezTo>
                  <a:cubicBezTo>
                    <a:pt x="145" y="21"/>
                    <a:pt x="145" y="20"/>
                    <a:pt x="145" y="20"/>
                  </a:cubicBezTo>
                  <a:cubicBezTo>
                    <a:pt x="145" y="20"/>
                    <a:pt x="145" y="20"/>
                    <a:pt x="145" y="19"/>
                  </a:cubicBezTo>
                  <a:cubicBezTo>
                    <a:pt x="145" y="19"/>
                    <a:pt x="144" y="18"/>
                    <a:pt x="144" y="18"/>
                  </a:cubicBezTo>
                  <a:cubicBezTo>
                    <a:pt x="144" y="18"/>
                    <a:pt x="144" y="18"/>
                    <a:pt x="144" y="17"/>
                  </a:cubicBezTo>
                  <a:cubicBezTo>
                    <a:pt x="144" y="17"/>
                    <a:pt x="143" y="17"/>
                    <a:pt x="143" y="17"/>
                  </a:cubicBezTo>
                  <a:cubicBezTo>
                    <a:pt x="143" y="16"/>
                    <a:pt x="142" y="15"/>
                    <a:pt x="142" y="15"/>
                  </a:cubicBezTo>
                  <a:cubicBezTo>
                    <a:pt x="142" y="14"/>
                    <a:pt x="142" y="13"/>
                    <a:pt x="142" y="13"/>
                  </a:cubicBezTo>
                  <a:cubicBezTo>
                    <a:pt x="142" y="13"/>
                    <a:pt x="142" y="12"/>
                    <a:pt x="142" y="12"/>
                  </a:cubicBezTo>
                  <a:cubicBezTo>
                    <a:pt x="142" y="12"/>
                    <a:pt x="142" y="12"/>
                    <a:pt x="143" y="12"/>
                  </a:cubicBezTo>
                  <a:cubicBezTo>
                    <a:pt x="143" y="12"/>
                    <a:pt x="144" y="11"/>
                    <a:pt x="144" y="11"/>
                  </a:cubicBezTo>
                  <a:cubicBezTo>
                    <a:pt x="144" y="11"/>
                    <a:pt x="145" y="11"/>
                    <a:pt x="146" y="10"/>
                  </a:cubicBezTo>
                  <a:cubicBezTo>
                    <a:pt x="146" y="10"/>
                    <a:pt x="148" y="9"/>
                    <a:pt x="148" y="9"/>
                  </a:cubicBezTo>
                  <a:cubicBezTo>
                    <a:pt x="148" y="9"/>
                    <a:pt x="149" y="9"/>
                    <a:pt x="149" y="9"/>
                  </a:cubicBezTo>
                  <a:cubicBezTo>
                    <a:pt x="149" y="9"/>
                    <a:pt x="150" y="9"/>
                    <a:pt x="151" y="9"/>
                  </a:cubicBezTo>
                  <a:cubicBezTo>
                    <a:pt x="151" y="9"/>
                    <a:pt x="151" y="8"/>
                    <a:pt x="152" y="8"/>
                  </a:cubicBezTo>
                  <a:cubicBezTo>
                    <a:pt x="152" y="8"/>
                    <a:pt x="152" y="8"/>
                    <a:pt x="152" y="8"/>
                  </a:cubicBezTo>
                  <a:cubicBezTo>
                    <a:pt x="153" y="8"/>
                    <a:pt x="153" y="8"/>
                    <a:pt x="154" y="8"/>
                  </a:cubicBezTo>
                  <a:cubicBezTo>
                    <a:pt x="154" y="8"/>
                    <a:pt x="154" y="8"/>
                    <a:pt x="154" y="7"/>
                  </a:cubicBezTo>
                  <a:cubicBezTo>
                    <a:pt x="155" y="7"/>
                    <a:pt x="154" y="7"/>
                    <a:pt x="154" y="7"/>
                  </a:cubicBezTo>
                  <a:cubicBezTo>
                    <a:pt x="154" y="7"/>
                    <a:pt x="154" y="6"/>
                    <a:pt x="154" y="6"/>
                  </a:cubicBezTo>
                  <a:cubicBezTo>
                    <a:pt x="153" y="6"/>
                    <a:pt x="153" y="6"/>
                    <a:pt x="153" y="6"/>
                  </a:cubicBezTo>
                  <a:cubicBezTo>
                    <a:pt x="153" y="6"/>
                    <a:pt x="151" y="7"/>
                    <a:pt x="151" y="7"/>
                  </a:cubicBezTo>
                  <a:cubicBezTo>
                    <a:pt x="151" y="7"/>
                    <a:pt x="151" y="6"/>
                    <a:pt x="151" y="6"/>
                  </a:cubicBezTo>
                  <a:cubicBezTo>
                    <a:pt x="151" y="6"/>
                    <a:pt x="151" y="5"/>
                    <a:pt x="151" y="5"/>
                  </a:cubicBezTo>
                  <a:cubicBezTo>
                    <a:pt x="150" y="3"/>
                    <a:pt x="153" y="1"/>
                    <a:pt x="154" y="4"/>
                  </a:cubicBezTo>
                  <a:cubicBezTo>
                    <a:pt x="154" y="4"/>
                    <a:pt x="154" y="5"/>
                    <a:pt x="154" y="5"/>
                  </a:cubicBezTo>
                  <a:cubicBezTo>
                    <a:pt x="154" y="5"/>
                    <a:pt x="154" y="7"/>
                    <a:pt x="155" y="7"/>
                  </a:cubicBezTo>
                  <a:cubicBezTo>
                    <a:pt x="156" y="7"/>
                    <a:pt x="158" y="7"/>
                    <a:pt x="159" y="8"/>
                  </a:cubicBezTo>
                  <a:cubicBezTo>
                    <a:pt x="159" y="8"/>
                    <a:pt x="161" y="8"/>
                    <a:pt x="161" y="8"/>
                  </a:cubicBezTo>
                  <a:cubicBezTo>
                    <a:pt x="161" y="8"/>
                    <a:pt x="162" y="9"/>
                    <a:pt x="162" y="9"/>
                  </a:cubicBezTo>
                  <a:cubicBezTo>
                    <a:pt x="163" y="9"/>
                    <a:pt x="164" y="10"/>
                    <a:pt x="164" y="10"/>
                  </a:cubicBezTo>
                  <a:cubicBezTo>
                    <a:pt x="164" y="10"/>
                    <a:pt x="164" y="11"/>
                    <a:pt x="165" y="11"/>
                  </a:cubicBezTo>
                  <a:cubicBezTo>
                    <a:pt x="165" y="11"/>
                    <a:pt x="165" y="12"/>
                    <a:pt x="165" y="12"/>
                  </a:cubicBezTo>
                  <a:cubicBezTo>
                    <a:pt x="165" y="12"/>
                    <a:pt x="165" y="13"/>
                    <a:pt x="165" y="13"/>
                  </a:cubicBezTo>
                  <a:cubicBezTo>
                    <a:pt x="165" y="13"/>
                    <a:pt x="165" y="14"/>
                    <a:pt x="165" y="14"/>
                  </a:cubicBezTo>
                  <a:cubicBezTo>
                    <a:pt x="166" y="15"/>
                    <a:pt x="168" y="15"/>
                    <a:pt x="168" y="15"/>
                  </a:cubicBezTo>
                  <a:cubicBezTo>
                    <a:pt x="170" y="15"/>
                    <a:pt x="172" y="14"/>
                    <a:pt x="173" y="14"/>
                  </a:cubicBezTo>
                  <a:cubicBezTo>
                    <a:pt x="173" y="14"/>
                    <a:pt x="174" y="14"/>
                    <a:pt x="174" y="14"/>
                  </a:cubicBezTo>
                  <a:cubicBezTo>
                    <a:pt x="174" y="14"/>
                    <a:pt x="175" y="14"/>
                    <a:pt x="175" y="14"/>
                  </a:cubicBezTo>
                  <a:cubicBezTo>
                    <a:pt x="177" y="14"/>
                    <a:pt x="179" y="13"/>
                    <a:pt x="180" y="14"/>
                  </a:cubicBezTo>
                  <a:cubicBezTo>
                    <a:pt x="180" y="14"/>
                    <a:pt x="180" y="14"/>
                    <a:pt x="180" y="15"/>
                  </a:cubicBezTo>
                  <a:cubicBezTo>
                    <a:pt x="180" y="15"/>
                    <a:pt x="180" y="15"/>
                    <a:pt x="180" y="15"/>
                  </a:cubicBezTo>
                  <a:cubicBezTo>
                    <a:pt x="181" y="15"/>
                    <a:pt x="182" y="16"/>
                    <a:pt x="182" y="16"/>
                  </a:cubicBezTo>
                  <a:cubicBezTo>
                    <a:pt x="183" y="17"/>
                    <a:pt x="184" y="17"/>
                    <a:pt x="184" y="17"/>
                  </a:cubicBezTo>
                  <a:cubicBezTo>
                    <a:pt x="185" y="17"/>
                    <a:pt x="186" y="17"/>
                    <a:pt x="187" y="18"/>
                  </a:cubicBezTo>
                  <a:cubicBezTo>
                    <a:pt x="187" y="18"/>
                    <a:pt x="188" y="18"/>
                    <a:pt x="189" y="18"/>
                  </a:cubicBezTo>
                  <a:cubicBezTo>
                    <a:pt x="189" y="18"/>
                    <a:pt x="190" y="17"/>
                    <a:pt x="190" y="17"/>
                  </a:cubicBezTo>
                  <a:cubicBezTo>
                    <a:pt x="190" y="17"/>
                    <a:pt x="191" y="16"/>
                    <a:pt x="191" y="16"/>
                  </a:cubicBezTo>
                  <a:cubicBezTo>
                    <a:pt x="191" y="16"/>
                    <a:pt x="192" y="16"/>
                    <a:pt x="192" y="16"/>
                  </a:cubicBezTo>
                  <a:cubicBezTo>
                    <a:pt x="193" y="15"/>
                    <a:pt x="193" y="15"/>
                    <a:pt x="193" y="15"/>
                  </a:cubicBezTo>
                  <a:cubicBezTo>
                    <a:pt x="194" y="14"/>
                    <a:pt x="194" y="15"/>
                    <a:pt x="195" y="15"/>
                  </a:cubicBezTo>
                  <a:cubicBezTo>
                    <a:pt x="196" y="15"/>
                    <a:pt x="196" y="15"/>
                    <a:pt x="196" y="14"/>
                  </a:cubicBezTo>
                  <a:cubicBezTo>
                    <a:pt x="196" y="14"/>
                    <a:pt x="193" y="14"/>
                    <a:pt x="193" y="14"/>
                  </a:cubicBezTo>
                  <a:cubicBezTo>
                    <a:pt x="193" y="14"/>
                    <a:pt x="193" y="14"/>
                    <a:pt x="194" y="14"/>
                  </a:cubicBezTo>
                  <a:cubicBezTo>
                    <a:pt x="194" y="13"/>
                    <a:pt x="195" y="14"/>
                    <a:pt x="196" y="14"/>
                  </a:cubicBezTo>
                  <a:cubicBezTo>
                    <a:pt x="196" y="13"/>
                    <a:pt x="196" y="13"/>
                    <a:pt x="197" y="13"/>
                  </a:cubicBezTo>
                  <a:cubicBezTo>
                    <a:pt x="199" y="14"/>
                    <a:pt x="202" y="13"/>
                    <a:pt x="204" y="13"/>
                  </a:cubicBezTo>
                  <a:cubicBezTo>
                    <a:pt x="204" y="13"/>
                    <a:pt x="205" y="13"/>
                    <a:pt x="205" y="13"/>
                  </a:cubicBezTo>
                  <a:cubicBezTo>
                    <a:pt x="205" y="13"/>
                    <a:pt x="206" y="13"/>
                    <a:pt x="206" y="13"/>
                  </a:cubicBezTo>
                  <a:cubicBezTo>
                    <a:pt x="206" y="14"/>
                    <a:pt x="207" y="13"/>
                    <a:pt x="208" y="13"/>
                  </a:cubicBezTo>
                  <a:cubicBezTo>
                    <a:pt x="208" y="13"/>
                    <a:pt x="209" y="13"/>
                    <a:pt x="210" y="13"/>
                  </a:cubicBezTo>
                  <a:cubicBezTo>
                    <a:pt x="210" y="13"/>
                    <a:pt x="210" y="14"/>
                    <a:pt x="210" y="14"/>
                  </a:cubicBezTo>
                  <a:cubicBezTo>
                    <a:pt x="209" y="14"/>
                    <a:pt x="207" y="14"/>
                    <a:pt x="206" y="14"/>
                  </a:cubicBezTo>
                  <a:cubicBezTo>
                    <a:pt x="206" y="14"/>
                    <a:pt x="205" y="14"/>
                    <a:pt x="205" y="14"/>
                  </a:cubicBezTo>
                  <a:cubicBezTo>
                    <a:pt x="204" y="14"/>
                    <a:pt x="204" y="14"/>
                    <a:pt x="204" y="14"/>
                  </a:cubicBezTo>
                  <a:cubicBezTo>
                    <a:pt x="204" y="14"/>
                    <a:pt x="203" y="14"/>
                    <a:pt x="203" y="15"/>
                  </a:cubicBezTo>
                  <a:cubicBezTo>
                    <a:pt x="203" y="15"/>
                    <a:pt x="204" y="15"/>
                    <a:pt x="204" y="15"/>
                  </a:cubicBezTo>
                  <a:cubicBezTo>
                    <a:pt x="205" y="15"/>
                    <a:pt x="204" y="17"/>
                    <a:pt x="204" y="17"/>
                  </a:cubicBezTo>
                  <a:cubicBezTo>
                    <a:pt x="204" y="17"/>
                    <a:pt x="205" y="17"/>
                    <a:pt x="206" y="17"/>
                  </a:cubicBezTo>
                  <a:cubicBezTo>
                    <a:pt x="206" y="17"/>
                    <a:pt x="206" y="18"/>
                    <a:pt x="206" y="18"/>
                  </a:cubicBezTo>
                  <a:cubicBezTo>
                    <a:pt x="206" y="18"/>
                    <a:pt x="206" y="19"/>
                    <a:pt x="206" y="19"/>
                  </a:cubicBezTo>
                  <a:cubicBezTo>
                    <a:pt x="206" y="19"/>
                    <a:pt x="207" y="19"/>
                    <a:pt x="207" y="19"/>
                  </a:cubicBezTo>
                  <a:cubicBezTo>
                    <a:pt x="207" y="18"/>
                    <a:pt x="207" y="18"/>
                    <a:pt x="207" y="18"/>
                  </a:cubicBezTo>
                  <a:cubicBezTo>
                    <a:pt x="208" y="18"/>
                    <a:pt x="209" y="19"/>
                    <a:pt x="209" y="19"/>
                  </a:cubicBezTo>
                  <a:cubicBezTo>
                    <a:pt x="210" y="19"/>
                    <a:pt x="210" y="20"/>
                    <a:pt x="210" y="20"/>
                  </a:cubicBezTo>
                  <a:cubicBezTo>
                    <a:pt x="211" y="20"/>
                    <a:pt x="212" y="20"/>
                    <a:pt x="212" y="20"/>
                  </a:cubicBezTo>
                  <a:cubicBezTo>
                    <a:pt x="213" y="20"/>
                    <a:pt x="213" y="20"/>
                    <a:pt x="214" y="20"/>
                  </a:cubicBezTo>
                  <a:cubicBezTo>
                    <a:pt x="214" y="20"/>
                    <a:pt x="215" y="22"/>
                    <a:pt x="215" y="22"/>
                  </a:cubicBezTo>
                  <a:cubicBezTo>
                    <a:pt x="216" y="22"/>
                    <a:pt x="217" y="22"/>
                    <a:pt x="218" y="23"/>
                  </a:cubicBezTo>
                  <a:cubicBezTo>
                    <a:pt x="218" y="24"/>
                    <a:pt x="216" y="23"/>
                    <a:pt x="216" y="24"/>
                  </a:cubicBezTo>
                  <a:cubicBezTo>
                    <a:pt x="216" y="24"/>
                    <a:pt x="218" y="24"/>
                    <a:pt x="218" y="24"/>
                  </a:cubicBezTo>
                  <a:cubicBezTo>
                    <a:pt x="218" y="24"/>
                    <a:pt x="218" y="24"/>
                    <a:pt x="217" y="25"/>
                  </a:cubicBezTo>
                  <a:cubicBezTo>
                    <a:pt x="217" y="25"/>
                    <a:pt x="218" y="26"/>
                    <a:pt x="218" y="26"/>
                  </a:cubicBezTo>
                  <a:cubicBezTo>
                    <a:pt x="218" y="26"/>
                    <a:pt x="217" y="26"/>
                    <a:pt x="217" y="26"/>
                  </a:cubicBezTo>
                  <a:cubicBezTo>
                    <a:pt x="218" y="27"/>
                    <a:pt x="218" y="27"/>
                    <a:pt x="219" y="28"/>
                  </a:cubicBezTo>
                  <a:cubicBezTo>
                    <a:pt x="218" y="28"/>
                    <a:pt x="217" y="28"/>
                    <a:pt x="217" y="28"/>
                  </a:cubicBezTo>
                  <a:cubicBezTo>
                    <a:pt x="217" y="28"/>
                    <a:pt x="219" y="29"/>
                    <a:pt x="220" y="28"/>
                  </a:cubicBezTo>
                  <a:cubicBezTo>
                    <a:pt x="220" y="28"/>
                    <a:pt x="221" y="28"/>
                    <a:pt x="221" y="28"/>
                  </a:cubicBezTo>
                  <a:cubicBezTo>
                    <a:pt x="221" y="28"/>
                    <a:pt x="222" y="28"/>
                    <a:pt x="223" y="28"/>
                  </a:cubicBezTo>
                  <a:cubicBezTo>
                    <a:pt x="223" y="28"/>
                    <a:pt x="223" y="29"/>
                    <a:pt x="223" y="29"/>
                  </a:cubicBezTo>
                  <a:cubicBezTo>
                    <a:pt x="224" y="29"/>
                    <a:pt x="224" y="30"/>
                    <a:pt x="224" y="30"/>
                  </a:cubicBezTo>
                  <a:cubicBezTo>
                    <a:pt x="224" y="30"/>
                    <a:pt x="225" y="30"/>
                    <a:pt x="225" y="30"/>
                  </a:cubicBezTo>
                  <a:cubicBezTo>
                    <a:pt x="225" y="29"/>
                    <a:pt x="227" y="31"/>
                    <a:pt x="227" y="31"/>
                  </a:cubicBezTo>
                  <a:cubicBezTo>
                    <a:pt x="229" y="33"/>
                    <a:pt x="231" y="34"/>
                    <a:pt x="233" y="36"/>
                  </a:cubicBezTo>
                  <a:cubicBezTo>
                    <a:pt x="234" y="37"/>
                    <a:pt x="234" y="41"/>
                    <a:pt x="236" y="41"/>
                  </a:cubicBezTo>
                  <a:cubicBezTo>
                    <a:pt x="236" y="41"/>
                    <a:pt x="237" y="41"/>
                    <a:pt x="237" y="41"/>
                  </a:cubicBezTo>
                  <a:cubicBezTo>
                    <a:pt x="238" y="41"/>
                    <a:pt x="238" y="42"/>
                    <a:pt x="239" y="42"/>
                  </a:cubicBezTo>
                  <a:cubicBezTo>
                    <a:pt x="239" y="43"/>
                    <a:pt x="240" y="44"/>
                    <a:pt x="240" y="44"/>
                  </a:cubicBezTo>
                  <a:cubicBezTo>
                    <a:pt x="241" y="45"/>
                    <a:pt x="242" y="45"/>
                    <a:pt x="243" y="45"/>
                  </a:cubicBezTo>
                  <a:cubicBezTo>
                    <a:pt x="243" y="46"/>
                    <a:pt x="243" y="46"/>
                    <a:pt x="243" y="47"/>
                  </a:cubicBezTo>
                  <a:cubicBezTo>
                    <a:pt x="243" y="47"/>
                    <a:pt x="243" y="48"/>
                    <a:pt x="243" y="48"/>
                  </a:cubicBezTo>
                  <a:cubicBezTo>
                    <a:pt x="243" y="48"/>
                    <a:pt x="244" y="48"/>
                    <a:pt x="244" y="48"/>
                  </a:cubicBezTo>
                  <a:cubicBezTo>
                    <a:pt x="244" y="48"/>
                    <a:pt x="244" y="47"/>
                    <a:pt x="244" y="47"/>
                  </a:cubicBezTo>
                  <a:cubicBezTo>
                    <a:pt x="245" y="46"/>
                    <a:pt x="247" y="47"/>
                    <a:pt x="248" y="47"/>
                  </a:cubicBezTo>
                  <a:cubicBezTo>
                    <a:pt x="249" y="47"/>
                    <a:pt x="250" y="48"/>
                    <a:pt x="252" y="48"/>
                  </a:cubicBezTo>
                  <a:cubicBezTo>
                    <a:pt x="252" y="48"/>
                    <a:pt x="252" y="47"/>
                    <a:pt x="252" y="47"/>
                  </a:cubicBezTo>
                  <a:cubicBezTo>
                    <a:pt x="253" y="46"/>
                    <a:pt x="255" y="47"/>
                    <a:pt x="256" y="47"/>
                  </a:cubicBezTo>
                  <a:cubicBezTo>
                    <a:pt x="256" y="47"/>
                    <a:pt x="256" y="47"/>
                    <a:pt x="257" y="47"/>
                  </a:cubicBezTo>
                  <a:cubicBezTo>
                    <a:pt x="257" y="48"/>
                    <a:pt x="257" y="47"/>
                    <a:pt x="258" y="47"/>
                  </a:cubicBezTo>
                  <a:cubicBezTo>
                    <a:pt x="259" y="46"/>
                    <a:pt x="262" y="47"/>
                    <a:pt x="264" y="48"/>
                  </a:cubicBezTo>
                  <a:cubicBezTo>
                    <a:pt x="265" y="48"/>
                    <a:pt x="265" y="48"/>
                    <a:pt x="266" y="48"/>
                  </a:cubicBezTo>
                  <a:cubicBezTo>
                    <a:pt x="266" y="48"/>
                    <a:pt x="266" y="49"/>
                    <a:pt x="266" y="49"/>
                  </a:cubicBezTo>
                  <a:cubicBezTo>
                    <a:pt x="267" y="49"/>
                    <a:pt x="270" y="49"/>
                    <a:pt x="271" y="50"/>
                  </a:cubicBezTo>
                  <a:cubicBezTo>
                    <a:pt x="272" y="50"/>
                    <a:pt x="273" y="51"/>
                    <a:pt x="273" y="51"/>
                  </a:cubicBezTo>
                  <a:cubicBezTo>
                    <a:pt x="274" y="51"/>
                    <a:pt x="276" y="53"/>
                    <a:pt x="276" y="54"/>
                  </a:cubicBezTo>
                  <a:cubicBezTo>
                    <a:pt x="277" y="54"/>
                    <a:pt x="278" y="55"/>
                    <a:pt x="278" y="55"/>
                  </a:cubicBezTo>
                  <a:cubicBezTo>
                    <a:pt x="279" y="55"/>
                    <a:pt x="279" y="56"/>
                    <a:pt x="280" y="56"/>
                  </a:cubicBezTo>
                  <a:cubicBezTo>
                    <a:pt x="280" y="56"/>
                    <a:pt x="280" y="57"/>
                    <a:pt x="280" y="57"/>
                  </a:cubicBezTo>
                  <a:cubicBezTo>
                    <a:pt x="280" y="57"/>
                    <a:pt x="280" y="57"/>
                    <a:pt x="280" y="58"/>
                  </a:cubicBezTo>
                  <a:cubicBezTo>
                    <a:pt x="280" y="58"/>
                    <a:pt x="280" y="57"/>
                    <a:pt x="280" y="57"/>
                  </a:cubicBezTo>
                  <a:cubicBezTo>
                    <a:pt x="280" y="57"/>
                    <a:pt x="280" y="56"/>
                    <a:pt x="281" y="56"/>
                  </a:cubicBezTo>
                  <a:cubicBezTo>
                    <a:pt x="281" y="56"/>
                    <a:pt x="281" y="57"/>
                    <a:pt x="281" y="57"/>
                  </a:cubicBezTo>
                  <a:cubicBezTo>
                    <a:pt x="281" y="57"/>
                    <a:pt x="281" y="57"/>
                    <a:pt x="281" y="58"/>
                  </a:cubicBezTo>
                  <a:cubicBezTo>
                    <a:pt x="281" y="58"/>
                    <a:pt x="281" y="58"/>
                    <a:pt x="281" y="58"/>
                  </a:cubicBezTo>
                  <a:cubicBezTo>
                    <a:pt x="282" y="59"/>
                    <a:pt x="282" y="59"/>
                    <a:pt x="282" y="60"/>
                  </a:cubicBezTo>
                  <a:cubicBezTo>
                    <a:pt x="282" y="60"/>
                    <a:pt x="283" y="60"/>
                    <a:pt x="283" y="59"/>
                  </a:cubicBezTo>
                  <a:cubicBezTo>
                    <a:pt x="283" y="59"/>
                    <a:pt x="283" y="59"/>
                    <a:pt x="283" y="59"/>
                  </a:cubicBezTo>
                  <a:cubicBezTo>
                    <a:pt x="283" y="59"/>
                    <a:pt x="283" y="58"/>
                    <a:pt x="283" y="58"/>
                  </a:cubicBezTo>
                  <a:cubicBezTo>
                    <a:pt x="283" y="58"/>
                    <a:pt x="284" y="58"/>
                    <a:pt x="284" y="59"/>
                  </a:cubicBezTo>
                  <a:cubicBezTo>
                    <a:pt x="285" y="59"/>
                    <a:pt x="285" y="60"/>
                    <a:pt x="285" y="60"/>
                  </a:cubicBezTo>
                  <a:cubicBezTo>
                    <a:pt x="285" y="61"/>
                    <a:pt x="285" y="62"/>
                    <a:pt x="286" y="63"/>
                  </a:cubicBezTo>
                  <a:cubicBezTo>
                    <a:pt x="286" y="62"/>
                    <a:pt x="286" y="62"/>
                    <a:pt x="286" y="62"/>
                  </a:cubicBezTo>
                  <a:cubicBezTo>
                    <a:pt x="286" y="65"/>
                    <a:pt x="287" y="68"/>
                    <a:pt x="288" y="71"/>
                  </a:cubicBezTo>
                  <a:cubicBezTo>
                    <a:pt x="288" y="72"/>
                    <a:pt x="289" y="75"/>
                    <a:pt x="290" y="76"/>
                  </a:cubicBezTo>
                  <a:cubicBezTo>
                    <a:pt x="291" y="76"/>
                    <a:pt x="293" y="76"/>
                    <a:pt x="294" y="77"/>
                  </a:cubicBezTo>
                  <a:cubicBezTo>
                    <a:pt x="294" y="77"/>
                    <a:pt x="294" y="77"/>
                    <a:pt x="294" y="77"/>
                  </a:cubicBezTo>
                  <a:cubicBezTo>
                    <a:pt x="294" y="77"/>
                    <a:pt x="294" y="78"/>
                    <a:pt x="294" y="78"/>
                  </a:cubicBezTo>
                  <a:cubicBezTo>
                    <a:pt x="295" y="78"/>
                    <a:pt x="295" y="79"/>
                    <a:pt x="294" y="80"/>
                  </a:cubicBezTo>
                  <a:cubicBezTo>
                    <a:pt x="294" y="80"/>
                    <a:pt x="294" y="80"/>
                    <a:pt x="294" y="80"/>
                  </a:cubicBezTo>
                  <a:cubicBezTo>
                    <a:pt x="294" y="80"/>
                    <a:pt x="294" y="80"/>
                    <a:pt x="293" y="80"/>
                  </a:cubicBezTo>
                  <a:cubicBezTo>
                    <a:pt x="294" y="81"/>
                    <a:pt x="294" y="81"/>
                    <a:pt x="294" y="81"/>
                  </a:cubicBezTo>
                  <a:cubicBezTo>
                    <a:pt x="294" y="81"/>
                    <a:pt x="294" y="81"/>
                    <a:pt x="294" y="81"/>
                  </a:cubicBezTo>
                  <a:cubicBezTo>
                    <a:pt x="294" y="81"/>
                    <a:pt x="294" y="82"/>
                    <a:pt x="294" y="82"/>
                  </a:cubicBezTo>
                  <a:cubicBezTo>
                    <a:pt x="294" y="82"/>
                    <a:pt x="294" y="82"/>
                    <a:pt x="294" y="82"/>
                  </a:cubicBezTo>
                  <a:cubicBezTo>
                    <a:pt x="294" y="82"/>
                    <a:pt x="294" y="82"/>
                    <a:pt x="293" y="82"/>
                  </a:cubicBezTo>
                  <a:cubicBezTo>
                    <a:pt x="293" y="82"/>
                    <a:pt x="293" y="82"/>
                    <a:pt x="292" y="82"/>
                  </a:cubicBezTo>
                  <a:cubicBezTo>
                    <a:pt x="292" y="82"/>
                    <a:pt x="292" y="83"/>
                    <a:pt x="292" y="83"/>
                  </a:cubicBezTo>
                  <a:cubicBezTo>
                    <a:pt x="292" y="83"/>
                    <a:pt x="292" y="83"/>
                    <a:pt x="292" y="83"/>
                  </a:cubicBezTo>
                  <a:cubicBezTo>
                    <a:pt x="292" y="83"/>
                    <a:pt x="291" y="84"/>
                    <a:pt x="291" y="84"/>
                  </a:cubicBezTo>
                  <a:cubicBezTo>
                    <a:pt x="291" y="84"/>
                    <a:pt x="290" y="85"/>
                    <a:pt x="290" y="85"/>
                  </a:cubicBezTo>
                  <a:cubicBezTo>
                    <a:pt x="290" y="87"/>
                    <a:pt x="289" y="87"/>
                    <a:pt x="288" y="88"/>
                  </a:cubicBezTo>
                  <a:cubicBezTo>
                    <a:pt x="287" y="88"/>
                    <a:pt x="285" y="89"/>
                    <a:pt x="285" y="90"/>
                  </a:cubicBezTo>
                  <a:cubicBezTo>
                    <a:pt x="284" y="91"/>
                    <a:pt x="284" y="91"/>
                    <a:pt x="284" y="91"/>
                  </a:cubicBezTo>
                  <a:cubicBezTo>
                    <a:pt x="285" y="91"/>
                    <a:pt x="285" y="91"/>
                    <a:pt x="285" y="91"/>
                  </a:cubicBezTo>
                  <a:cubicBezTo>
                    <a:pt x="285" y="91"/>
                    <a:pt x="285" y="91"/>
                    <a:pt x="285" y="90"/>
                  </a:cubicBezTo>
                  <a:cubicBezTo>
                    <a:pt x="285" y="90"/>
                    <a:pt x="286" y="90"/>
                    <a:pt x="286" y="90"/>
                  </a:cubicBezTo>
                  <a:cubicBezTo>
                    <a:pt x="286" y="91"/>
                    <a:pt x="286" y="91"/>
                    <a:pt x="285" y="91"/>
                  </a:cubicBezTo>
                  <a:cubicBezTo>
                    <a:pt x="285" y="92"/>
                    <a:pt x="285" y="92"/>
                    <a:pt x="284" y="92"/>
                  </a:cubicBezTo>
                  <a:cubicBezTo>
                    <a:pt x="284" y="92"/>
                    <a:pt x="284" y="92"/>
                    <a:pt x="284" y="92"/>
                  </a:cubicBezTo>
                  <a:cubicBezTo>
                    <a:pt x="284" y="93"/>
                    <a:pt x="283" y="93"/>
                    <a:pt x="283" y="93"/>
                  </a:cubicBezTo>
                  <a:cubicBezTo>
                    <a:pt x="283" y="93"/>
                    <a:pt x="283" y="93"/>
                    <a:pt x="282" y="93"/>
                  </a:cubicBezTo>
                  <a:cubicBezTo>
                    <a:pt x="282" y="94"/>
                    <a:pt x="282" y="94"/>
                    <a:pt x="282" y="94"/>
                  </a:cubicBezTo>
                  <a:cubicBezTo>
                    <a:pt x="282" y="95"/>
                    <a:pt x="282" y="95"/>
                    <a:pt x="282" y="96"/>
                  </a:cubicBezTo>
                  <a:cubicBezTo>
                    <a:pt x="282" y="96"/>
                    <a:pt x="282" y="96"/>
                    <a:pt x="282" y="95"/>
                  </a:cubicBezTo>
                  <a:cubicBezTo>
                    <a:pt x="282" y="95"/>
                    <a:pt x="283" y="94"/>
                    <a:pt x="283" y="94"/>
                  </a:cubicBezTo>
                  <a:cubicBezTo>
                    <a:pt x="283" y="93"/>
                    <a:pt x="283" y="93"/>
                    <a:pt x="283" y="93"/>
                  </a:cubicBezTo>
                  <a:cubicBezTo>
                    <a:pt x="284" y="93"/>
                    <a:pt x="284" y="93"/>
                    <a:pt x="285" y="93"/>
                  </a:cubicBezTo>
                  <a:cubicBezTo>
                    <a:pt x="285" y="93"/>
                    <a:pt x="285" y="93"/>
                    <a:pt x="285" y="93"/>
                  </a:cubicBezTo>
                  <a:cubicBezTo>
                    <a:pt x="285" y="93"/>
                    <a:pt x="285" y="93"/>
                    <a:pt x="285" y="93"/>
                  </a:cubicBezTo>
                  <a:cubicBezTo>
                    <a:pt x="285" y="94"/>
                    <a:pt x="285" y="94"/>
                    <a:pt x="285" y="95"/>
                  </a:cubicBezTo>
                  <a:cubicBezTo>
                    <a:pt x="285" y="95"/>
                    <a:pt x="285" y="96"/>
                    <a:pt x="284" y="96"/>
                  </a:cubicBezTo>
                  <a:cubicBezTo>
                    <a:pt x="284" y="96"/>
                    <a:pt x="284" y="97"/>
                    <a:pt x="284" y="97"/>
                  </a:cubicBezTo>
                  <a:cubicBezTo>
                    <a:pt x="284" y="97"/>
                    <a:pt x="284" y="97"/>
                    <a:pt x="283" y="98"/>
                  </a:cubicBezTo>
                  <a:cubicBezTo>
                    <a:pt x="283" y="98"/>
                    <a:pt x="282" y="98"/>
                    <a:pt x="282" y="99"/>
                  </a:cubicBezTo>
                  <a:cubicBezTo>
                    <a:pt x="282" y="99"/>
                    <a:pt x="281" y="99"/>
                    <a:pt x="281" y="99"/>
                  </a:cubicBezTo>
                  <a:cubicBezTo>
                    <a:pt x="280" y="99"/>
                    <a:pt x="280" y="99"/>
                    <a:pt x="279" y="99"/>
                  </a:cubicBezTo>
                  <a:cubicBezTo>
                    <a:pt x="278" y="99"/>
                    <a:pt x="277" y="100"/>
                    <a:pt x="276" y="100"/>
                  </a:cubicBezTo>
                  <a:cubicBezTo>
                    <a:pt x="276" y="100"/>
                    <a:pt x="276" y="100"/>
                    <a:pt x="276" y="100"/>
                  </a:cubicBezTo>
                  <a:cubicBezTo>
                    <a:pt x="276" y="100"/>
                    <a:pt x="274" y="100"/>
                    <a:pt x="274" y="100"/>
                  </a:cubicBezTo>
                  <a:cubicBezTo>
                    <a:pt x="273" y="100"/>
                    <a:pt x="273" y="101"/>
                    <a:pt x="272" y="101"/>
                  </a:cubicBezTo>
                  <a:cubicBezTo>
                    <a:pt x="271" y="101"/>
                    <a:pt x="271" y="101"/>
                    <a:pt x="271" y="101"/>
                  </a:cubicBezTo>
                  <a:cubicBezTo>
                    <a:pt x="270" y="102"/>
                    <a:pt x="267" y="102"/>
                    <a:pt x="266" y="103"/>
                  </a:cubicBezTo>
                  <a:cubicBezTo>
                    <a:pt x="266" y="103"/>
                    <a:pt x="266" y="103"/>
                    <a:pt x="265" y="104"/>
                  </a:cubicBezTo>
                  <a:cubicBezTo>
                    <a:pt x="265" y="104"/>
                    <a:pt x="265" y="104"/>
                    <a:pt x="264" y="104"/>
                  </a:cubicBezTo>
                  <a:cubicBezTo>
                    <a:pt x="264" y="104"/>
                    <a:pt x="265" y="104"/>
                    <a:pt x="265" y="104"/>
                  </a:cubicBezTo>
                  <a:cubicBezTo>
                    <a:pt x="264" y="104"/>
                    <a:pt x="263" y="104"/>
                    <a:pt x="263" y="105"/>
                  </a:cubicBezTo>
                  <a:cubicBezTo>
                    <a:pt x="263" y="105"/>
                    <a:pt x="263" y="105"/>
                    <a:pt x="263" y="105"/>
                  </a:cubicBezTo>
                  <a:cubicBezTo>
                    <a:pt x="263" y="105"/>
                    <a:pt x="263" y="106"/>
                    <a:pt x="262" y="106"/>
                  </a:cubicBezTo>
                  <a:cubicBezTo>
                    <a:pt x="262" y="106"/>
                    <a:pt x="262" y="106"/>
                    <a:pt x="261" y="106"/>
                  </a:cubicBezTo>
                  <a:cubicBezTo>
                    <a:pt x="261" y="106"/>
                    <a:pt x="260" y="105"/>
                    <a:pt x="261" y="105"/>
                  </a:cubicBezTo>
                  <a:cubicBezTo>
                    <a:pt x="261" y="105"/>
                    <a:pt x="261" y="105"/>
                    <a:pt x="262" y="104"/>
                  </a:cubicBezTo>
                  <a:cubicBezTo>
                    <a:pt x="261" y="104"/>
                    <a:pt x="260" y="103"/>
                    <a:pt x="259" y="104"/>
                  </a:cubicBezTo>
                  <a:cubicBezTo>
                    <a:pt x="260" y="103"/>
                    <a:pt x="259" y="103"/>
                    <a:pt x="259" y="103"/>
                  </a:cubicBezTo>
                  <a:cubicBezTo>
                    <a:pt x="258" y="103"/>
                    <a:pt x="258" y="103"/>
                    <a:pt x="257" y="103"/>
                  </a:cubicBezTo>
                  <a:cubicBezTo>
                    <a:pt x="257" y="104"/>
                    <a:pt x="259" y="104"/>
                    <a:pt x="260" y="104"/>
                  </a:cubicBezTo>
                  <a:cubicBezTo>
                    <a:pt x="260" y="105"/>
                    <a:pt x="257" y="105"/>
                    <a:pt x="258" y="104"/>
                  </a:cubicBezTo>
                  <a:cubicBezTo>
                    <a:pt x="257" y="104"/>
                    <a:pt x="256" y="104"/>
                    <a:pt x="256" y="104"/>
                  </a:cubicBezTo>
                  <a:cubicBezTo>
                    <a:pt x="255" y="104"/>
                    <a:pt x="255" y="104"/>
                    <a:pt x="255" y="104"/>
                  </a:cubicBezTo>
                  <a:cubicBezTo>
                    <a:pt x="255" y="104"/>
                    <a:pt x="255" y="104"/>
                    <a:pt x="255" y="104"/>
                  </a:cubicBezTo>
                  <a:cubicBezTo>
                    <a:pt x="255" y="104"/>
                    <a:pt x="254" y="104"/>
                    <a:pt x="254" y="104"/>
                  </a:cubicBezTo>
                  <a:cubicBezTo>
                    <a:pt x="254" y="104"/>
                    <a:pt x="254" y="103"/>
                    <a:pt x="254" y="103"/>
                  </a:cubicBezTo>
                  <a:cubicBezTo>
                    <a:pt x="254" y="102"/>
                    <a:pt x="253" y="102"/>
                    <a:pt x="252" y="102"/>
                  </a:cubicBezTo>
                  <a:cubicBezTo>
                    <a:pt x="252" y="102"/>
                    <a:pt x="252" y="102"/>
                    <a:pt x="252" y="102"/>
                  </a:cubicBezTo>
                  <a:cubicBezTo>
                    <a:pt x="252" y="102"/>
                    <a:pt x="252" y="102"/>
                    <a:pt x="252" y="102"/>
                  </a:cubicBezTo>
                  <a:cubicBezTo>
                    <a:pt x="252" y="103"/>
                    <a:pt x="251" y="103"/>
                    <a:pt x="251" y="102"/>
                  </a:cubicBezTo>
                  <a:cubicBezTo>
                    <a:pt x="251" y="102"/>
                    <a:pt x="251" y="102"/>
                    <a:pt x="251" y="102"/>
                  </a:cubicBezTo>
                  <a:cubicBezTo>
                    <a:pt x="251" y="102"/>
                    <a:pt x="249" y="102"/>
                    <a:pt x="249" y="103"/>
                  </a:cubicBezTo>
                  <a:cubicBezTo>
                    <a:pt x="250" y="103"/>
                    <a:pt x="250" y="103"/>
                    <a:pt x="250" y="104"/>
                  </a:cubicBezTo>
                  <a:cubicBezTo>
                    <a:pt x="250" y="104"/>
                    <a:pt x="249" y="104"/>
                    <a:pt x="249" y="105"/>
                  </a:cubicBezTo>
                  <a:cubicBezTo>
                    <a:pt x="249" y="105"/>
                    <a:pt x="248" y="106"/>
                    <a:pt x="248" y="106"/>
                  </a:cubicBezTo>
                  <a:cubicBezTo>
                    <a:pt x="248" y="105"/>
                    <a:pt x="249" y="105"/>
                    <a:pt x="249" y="104"/>
                  </a:cubicBezTo>
                  <a:cubicBezTo>
                    <a:pt x="249" y="104"/>
                    <a:pt x="248" y="104"/>
                    <a:pt x="248" y="104"/>
                  </a:cubicBezTo>
                  <a:cubicBezTo>
                    <a:pt x="247" y="104"/>
                    <a:pt x="247" y="105"/>
                    <a:pt x="247" y="105"/>
                  </a:cubicBezTo>
                  <a:cubicBezTo>
                    <a:pt x="246" y="105"/>
                    <a:pt x="246" y="106"/>
                    <a:pt x="247" y="107"/>
                  </a:cubicBezTo>
                  <a:cubicBezTo>
                    <a:pt x="246" y="107"/>
                    <a:pt x="243" y="107"/>
                    <a:pt x="242" y="106"/>
                  </a:cubicBezTo>
                  <a:cubicBezTo>
                    <a:pt x="241" y="106"/>
                    <a:pt x="241" y="106"/>
                    <a:pt x="241" y="106"/>
                  </a:cubicBezTo>
                  <a:cubicBezTo>
                    <a:pt x="240" y="106"/>
                    <a:pt x="240" y="107"/>
                    <a:pt x="240" y="107"/>
                  </a:cubicBezTo>
                  <a:cubicBezTo>
                    <a:pt x="239" y="108"/>
                    <a:pt x="238" y="109"/>
                    <a:pt x="236" y="110"/>
                  </a:cubicBezTo>
                  <a:cubicBezTo>
                    <a:pt x="238" y="109"/>
                    <a:pt x="240" y="109"/>
                    <a:pt x="240" y="107"/>
                  </a:cubicBezTo>
                  <a:cubicBezTo>
                    <a:pt x="240" y="107"/>
                    <a:pt x="241" y="107"/>
                    <a:pt x="241" y="107"/>
                  </a:cubicBezTo>
                  <a:cubicBezTo>
                    <a:pt x="241" y="107"/>
                    <a:pt x="242" y="107"/>
                    <a:pt x="242" y="107"/>
                  </a:cubicBezTo>
                  <a:cubicBezTo>
                    <a:pt x="242" y="107"/>
                    <a:pt x="242" y="107"/>
                    <a:pt x="242" y="108"/>
                  </a:cubicBezTo>
                  <a:cubicBezTo>
                    <a:pt x="242" y="108"/>
                    <a:pt x="243" y="108"/>
                    <a:pt x="244" y="108"/>
                  </a:cubicBezTo>
                  <a:cubicBezTo>
                    <a:pt x="244" y="108"/>
                    <a:pt x="244" y="108"/>
                    <a:pt x="244" y="108"/>
                  </a:cubicBezTo>
                  <a:cubicBezTo>
                    <a:pt x="244" y="108"/>
                    <a:pt x="245" y="108"/>
                    <a:pt x="245" y="108"/>
                  </a:cubicBezTo>
                  <a:cubicBezTo>
                    <a:pt x="245" y="108"/>
                    <a:pt x="245" y="108"/>
                    <a:pt x="245" y="108"/>
                  </a:cubicBezTo>
                  <a:cubicBezTo>
                    <a:pt x="245" y="108"/>
                    <a:pt x="246" y="108"/>
                    <a:pt x="246" y="108"/>
                  </a:cubicBezTo>
                  <a:cubicBezTo>
                    <a:pt x="246" y="108"/>
                    <a:pt x="246" y="108"/>
                    <a:pt x="246" y="108"/>
                  </a:cubicBezTo>
                  <a:cubicBezTo>
                    <a:pt x="246" y="108"/>
                    <a:pt x="247" y="108"/>
                    <a:pt x="247" y="108"/>
                  </a:cubicBezTo>
                  <a:cubicBezTo>
                    <a:pt x="247" y="108"/>
                    <a:pt x="247" y="108"/>
                    <a:pt x="247" y="108"/>
                  </a:cubicBezTo>
                  <a:cubicBezTo>
                    <a:pt x="247" y="107"/>
                    <a:pt x="248" y="106"/>
                    <a:pt x="248" y="106"/>
                  </a:cubicBezTo>
                  <a:cubicBezTo>
                    <a:pt x="249" y="106"/>
                    <a:pt x="249" y="106"/>
                    <a:pt x="249" y="106"/>
                  </a:cubicBezTo>
                  <a:cubicBezTo>
                    <a:pt x="249" y="106"/>
                    <a:pt x="249" y="106"/>
                    <a:pt x="249" y="106"/>
                  </a:cubicBezTo>
                  <a:cubicBezTo>
                    <a:pt x="250" y="106"/>
                    <a:pt x="250" y="106"/>
                    <a:pt x="250" y="106"/>
                  </a:cubicBezTo>
                  <a:cubicBezTo>
                    <a:pt x="250" y="106"/>
                    <a:pt x="250" y="106"/>
                    <a:pt x="250" y="106"/>
                  </a:cubicBezTo>
                  <a:cubicBezTo>
                    <a:pt x="250" y="106"/>
                    <a:pt x="250" y="106"/>
                    <a:pt x="250" y="106"/>
                  </a:cubicBezTo>
                  <a:cubicBezTo>
                    <a:pt x="249" y="106"/>
                    <a:pt x="250" y="106"/>
                    <a:pt x="250" y="105"/>
                  </a:cubicBezTo>
                  <a:cubicBezTo>
                    <a:pt x="250" y="105"/>
                    <a:pt x="250" y="105"/>
                    <a:pt x="250" y="105"/>
                  </a:cubicBezTo>
                  <a:cubicBezTo>
                    <a:pt x="251" y="104"/>
                    <a:pt x="251" y="104"/>
                    <a:pt x="252" y="104"/>
                  </a:cubicBezTo>
                  <a:cubicBezTo>
                    <a:pt x="252" y="103"/>
                    <a:pt x="253" y="103"/>
                    <a:pt x="253" y="103"/>
                  </a:cubicBezTo>
                  <a:cubicBezTo>
                    <a:pt x="254" y="103"/>
                    <a:pt x="254" y="103"/>
                    <a:pt x="254" y="104"/>
                  </a:cubicBezTo>
                  <a:cubicBezTo>
                    <a:pt x="254" y="104"/>
                    <a:pt x="254" y="104"/>
                    <a:pt x="254" y="105"/>
                  </a:cubicBezTo>
                  <a:cubicBezTo>
                    <a:pt x="254" y="104"/>
                    <a:pt x="254" y="105"/>
                    <a:pt x="255" y="105"/>
                  </a:cubicBezTo>
                  <a:cubicBezTo>
                    <a:pt x="255" y="105"/>
                    <a:pt x="255" y="105"/>
                    <a:pt x="256" y="105"/>
                  </a:cubicBezTo>
                  <a:cubicBezTo>
                    <a:pt x="256" y="105"/>
                    <a:pt x="257" y="105"/>
                    <a:pt x="257" y="105"/>
                  </a:cubicBezTo>
                  <a:cubicBezTo>
                    <a:pt x="257" y="105"/>
                    <a:pt x="258" y="105"/>
                    <a:pt x="258" y="105"/>
                  </a:cubicBezTo>
                  <a:cubicBezTo>
                    <a:pt x="258" y="105"/>
                    <a:pt x="258" y="105"/>
                    <a:pt x="258" y="105"/>
                  </a:cubicBezTo>
                  <a:cubicBezTo>
                    <a:pt x="258" y="106"/>
                    <a:pt x="258" y="106"/>
                    <a:pt x="258" y="106"/>
                  </a:cubicBezTo>
                  <a:cubicBezTo>
                    <a:pt x="258" y="107"/>
                    <a:pt x="258" y="107"/>
                    <a:pt x="258" y="108"/>
                  </a:cubicBezTo>
                  <a:cubicBezTo>
                    <a:pt x="257" y="108"/>
                    <a:pt x="257" y="109"/>
                    <a:pt x="257" y="109"/>
                  </a:cubicBezTo>
                  <a:cubicBezTo>
                    <a:pt x="256" y="112"/>
                    <a:pt x="256" y="115"/>
                    <a:pt x="254" y="117"/>
                  </a:cubicBezTo>
                  <a:cubicBezTo>
                    <a:pt x="254" y="117"/>
                    <a:pt x="254" y="117"/>
                    <a:pt x="254" y="118"/>
                  </a:cubicBezTo>
                  <a:cubicBezTo>
                    <a:pt x="256" y="115"/>
                    <a:pt x="258" y="111"/>
                    <a:pt x="259" y="107"/>
                  </a:cubicBezTo>
                  <a:cubicBezTo>
                    <a:pt x="259" y="107"/>
                    <a:pt x="260" y="107"/>
                    <a:pt x="260" y="107"/>
                  </a:cubicBezTo>
                  <a:cubicBezTo>
                    <a:pt x="261" y="106"/>
                    <a:pt x="262" y="106"/>
                    <a:pt x="263" y="106"/>
                  </a:cubicBezTo>
                  <a:cubicBezTo>
                    <a:pt x="263" y="107"/>
                    <a:pt x="263" y="107"/>
                    <a:pt x="263" y="107"/>
                  </a:cubicBezTo>
                  <a:cubicBezTo>
                    <a:pt x="263" y="107"/>
                    <a:pt x="264" y="106"/>
                    <a:pt x="265" y="106"/>
                  </a:cubicBezTo>
                  <a:cubicBezTo>
                    <a:pt x="265" y="107"/>
                    <a:pt x="265" y="107"/>
                    <a:pt x="265" y="107"/>
                  </a:cubicBezTo>
                  <a:cubicBezTo>
                    <a:pt x="265" y="107"/>
                    <a:pt x="265" y="107"/>
                    <a:pt x="265" y="107"/>
                  </a:cubicBezTo>
                  <a:cubicBezTo>
                    <a:pt x="265" y="107"/>
                    <a:pt x="265" y="107"/>
                    <a:pt x="265" y="107"/>
                  </a:cubicBezTo>
                  <a:cubicBezTo>
                    <a:pt x="265" y="107"/>
                    <a:pt x="265" y="106"/>
                    <a:pt x="265" y="106"/>
                  </a:cubicBezTo>
                  <a:cubicBezTo>
                    <a:pt x="265" y="106"/>
                    <a:pt x="265" y="106"/>
                    <a:pt x="266" y="105"/>
                  </a:cubicBezTo>
                  <a:cubicBezTo>
                    <a:pt x="266" y="105"/>
                    <a:pt x="267" y="105"/>
                    <a:pt x="267" y="105"/>
                  </a:cubicBezTo>
                  <a:cubicBezTo>
                    <a:pt x="267" y="105"/>
                    <a:pt x="267" y="104"/>
                    <a:pt x="268" y="104"/>
                  </a:cubicBezTo>
                  <a:cubicBezTo>
                    <a:pt x="268" y="104"/>
                    <a:pt x="268" y="104"/>
                    <a:pt x="268" y="104"/>
                  </a:cubicBezTo>
                  <a:cubicBezTo>
                    <a:pt x="267" y="104"/>
                    <a:pt x="267" y="104"/>
                    <a:pt x="266" y="104"/>
                  </a:cubicBezTo>
                  <a:cubicBezTo>
                    <a:pt x="267" y="102"/>
                    <a:pt x="270" y="102"/>
                    <a:pt x="272" y="102"/>
                  </a:cubicBezTo>
                  <a:cubicBezTo>
                    <a:pt x="272" y="102"/>
                    <a:pt x="272" y="102"/>
                    <a:pt x="273" y="102"/>
                  </a:cubicBezTo>
                  <a:cubicBezTo>
                    <a:pt x="274" y="101"/>
                    <a:pt x="275" y="101"/>
                    <a:pt x="276" y="100"/>
                  </a:cubicBezTo>
                  <a:cubicBezTo>
                    <a:pt x="276" y="100"/>
                    <a:pt x="276" y="100"/>
                    <a:pt x="277" y="100"/>
                  </a:cubicBezTo>
                  <a:cubicBezTo>
                    <a:pt x="277" y="100"/>
                    <a:pt x="277" y="100"/>
                    <a:pt x="278" y="100"/>
                  </a:cubicBezTo>
                  <a:cubicBezTo>
                    <a:pt x="278" y="100"/>
                    <a:pt x="278" y="101"/>
                    <a:pt x="278" y="101"/>
                  </a:cubicBezTo>
                  <a:cubicBezTo>
                    <a:pt x="278" y="101"/>
                    <a:pt x="278" y="101"/>
                    <a:pt x="278" y="101"/>
                  </a:cubicBezTo>
                  <a:cubicBezTo>
                    <a:pt x="278" y="102"/>
                    <a:pt x="278" y="102"/>
                    <a:pt x="278" y="102"/>
                  </a:cubicBezTo>
                  <a:cubicBezTo>
                    <a:pt x="278" y="102"/>
                    <a:pt x="278" y="103"/>
                    <a:pt x="278" y="103"/>
                  </a:cubicBezTo>
                  <a:cubicBezTo>
                    <a:pt x="278" y="103"/>
                    <a:pt x="278" y="103"/>
                    <a:pt x="278" y="103"/>
                  </a:cubicBezTo>
                  <a:cubicBezTo>
                    <a:pt x="278" y="104"/>
                    <a:pt x="278" y="104"/>
                    <a:pt x="278" y="104"/>
                  </a:cubicBezTo>
                  <a:cubicBezTo>
                    <a:pt x="278" y="105"/>
                    <a:pt x="278" y="105"/>
                    <a:pt x="279" y="106"/>
                  </a:cubicBezTo>
                  <a:cubicBezTo>
                    <a:pt x="279" y="106"/>
                    <a:pt x="279" y="106"/>
                    <a:pt x="279" y="107"/>
                  </a:cubicBezTo>
                  <a:cubicBezTo>
                    <a:pt x="280" y="107"/>
                    <a:pt x="279" y="108"/>
                    <a:pt x="279" y="109"/>
                  </a:cubicBezTo>
                  <a:cubicBezTo>
                    <a:pt x="279" y="109"/>
                    <a:pt x="279" y="109"/>
                    <a:pt x="280" y="109"/>
                  </a:cubicBezTo>
                  <a:cubicBezTo>
                    <a:pt x="280" y="109"/>
                    <a:pt x="280" y="110"/>
                    <a:pt x="281" y="110"/>
                  </a:cubicBezTo>
                  <a:cubicBezTo>
                    <a:pt x="281" y="110"/>
                    <a:pt x="280" y="109"/>
                    <a:pt x="280" y="109"/>
                  </a:cubicBezTo>
                  <a:cubicBezTo>
                    <a:pt x="280" y="109"/>
                    <a:pt x="280" y="109"/>
                    <a:pt x="280" y="109"/>
                  </a:cubicBezTo>
                  <a:cubicBezTo>
                    <a:pt x="280" y="108"/>
                    <a:pt x="280" y="108"/>
                    <a:pt x="280" y="108"/>
                  </a:cubicBezTo>
                  <a:cubicBezTo>
                    <a:pt x="280" y="108"/>
                    <a:pt x="280" y="108"/>
                    <a:pt x="280" y="108"/>
                  </a:cubicBezTo>
                  <a:cubicBezTo>
                    <a:pt x="280" y="107"/>
                    <a:pt x="280" y="106"/>
                    <a:pt x="279" y="106"/>
                  </a:cubicBezTo>
                  <a:cubicBezTo>
                    <a:pt x="279" y="106"/>
                    <a:pt x="279" y="106"/>
                    <a:pt x="279" y="106"/>
                  </a:cubicBezTo>
                  <a:cubicBezTo>
                    <a:pt x="279" y="105"/>
                    <a:pt x="279" y="105"/>
                    <a:pt x="279" y="105"/>
                  </a:cubicBezTo>
                  <a:cubicBezTo>
                    <a:pt x="279" y="105"/>
                    <a:pt x="279" y="105"/>
                    <a:pt x="279" y="105"/>
                  </a:cubicBezTo>
                  <a:cubicBezTo>
                    <a:pt x="278" y="103"/>
                    <a:pt x="278" y="101"/>
                    <a:pt x="279" y="100"/>
                  </a:cubicBezTo>
                  <a:cubicBezTo>
                    <a:pt x="279" y="100"/>
                    <a:pt x="280" y="100"/>
                    <a:pt x="280" y="100"/>
                  </a:cubicBezTo>
                  <a:cubicBezTo>
                    <a:pt x="281" y="100"/>
                    <a:pt x="283" y="99"/>
                    <a:pt x="283" y="99"/>
                  </a:cubicBezTo>
                  <a:cubicBezTo>
                    <a:pt x="283" y="98"/>
                    <a:pt x="284" y="98"/>
                    <a:pt x="284" y="98"/>
                  </a:cubicBezTo>
                  <a:cubicBezTo>
                    <a:pt x="284" y="98"/>
                    <a:pt x="284" y="98"/>
                    <a:pt x="285" y="98"/>
                  </a:cubicBezTo>
                  <a:cubicBezTo>
                    <a:pt x="285" y="97"/>
                    <a:pt x="285" y="97"/>
                    <a:pt x="284" y="97"/>
                  </a:cubicBezTo>
                  <a:cubicBezTo>
                    <a:pt x="284" y="97"/>
                    <a:pt x="285" y="96"/>
                    <a:pt x="285" y="96"/>
                  </a:cubicBezTo>
                  <a:cubicBezTo>
                    <a:pt x="285" y="97"/>
                    <a:pt x="286" y="97"/>
                    <a:pt x="286" y="97"/>
                  </a:cubicBezTo>
                  <a:cubicBezTo>
                    <a:pt x="286" y="96"/>
                    <a:pt x="286" y="96"/>
                    <a:pt x="286" y="96"/>
                  </a:cubicBezTo>
                  <a:cubicBezTo>
                    <a:pt x="286" y="96"/>
                    <a:pt x="286" y="96"/>
                    <a:pt x="286" y="97"/>
                  </a:cubicBezTo>
                  <a:cubicBezTo>
                    <a:pt x="285" y="96"/>
                    <a:pt x="285" y="96"/>
                    <a:pt x="286" y="96"/>
                  </a:cubicBezTo>
                  <a:cubicBezTo>
                    <a:pt x="286" y="96"/>
                    <a:pt x="286" y="95"/>
                    <a:pt x="287" y="95"/>
                  </a:cubicBezTo>
                  <a:cubicBezTo>
                    <a:pt x="287" y="95"/>
                    <a:pt x="287" y="95"/>
                    <a:pt x="287" y="95"/>
                  </a:cubicBezTo>
                  <a:cubicBezTo>
                    <a:pt x="287" y="95"/>
                    <a:pt x="287" y="95"/>
                    <a:pt x="287" y="95"/>
                  </a:cubicBezTo>
                  <a:cubicBezTo>
                    <a:pt x="287" y="94"/>
                    <a:pt x="286" y="95"/>
                    <a:pt x="286" y="94"/>
                  </a:cubicBezTo>
                  <a:cubicBezTo>
                    <a:pt x="286" y="94"/>
                    <a:pt x="286" y="94"/>
                    <a:pt x="286" y="94"/>
                  </a:cubicBezTo>
                  <a:cubicBezTo>
                    <a:pt x="287" y="93"/>
                    <a:pt x="287" y="93"/>
                    <a:pt x="287" y="92"/>
                  </a:cubicBezTo>
                  <a:cubicBezTo>
                    <a:pt x="288" y="91"/>
                    <a:pt x="288" y="93"/>
                    <a:pt x="288" y="93"/>
                  </a:cubicBezTo>
                  <a:cubicBezTo>
                    <a:pt x="287" y="93"/>
                    <a:pt x="287" y="93"/>
                    <a:pt x="288" y="93"/>
                  </a:cubicBezTo>
                  <a:cubicBezTo>
                    <a:pt x="288" y="94"/>
                    <a:pt x="288" y="95"/>
                    <a:pt x="288" y="96"/>
                  </a:cubicBezTo>
                  <a:cubicBezTo>
                    <a:pt x="288" y="94"/>
                    <a:pt x="289" y="93"/>
                    <a:pt x="289" y="92"/>
                  </a:cubicBezTo>
                  <a:cubicBezTo>
                    <a:pt x="289" y="92"/>
                    <a:pt x="289" y="91"/>
                    <a:pt x="289" y="91"/>
                  </a:cubicBezTo>
                  <a:cubicBezTo>
                    <a:pt x="289" y="91"/>
                    <a:pt x="290" y="91"/>
                    <a:pt x="290" y="91"/>
                  </a:cubicBezTo>
                  <a:cubicBezTo>
                    <a:pt x="290" y="91"/>
                    <a:pt x="290" y="90"/>
                    <a:pt x="290" y="90"/>
                  </a:cubicBezTo>
                  <a:cubicBezTo>
                    <a:pt x="291" y="90"/>
                    <a:pt x="291" y="90"/>
                    <a:pt x="292" y="90"/>
                  </a:cubicBezTo>
                  <a:cubicBezTo>
                    <a:pt x="293" y="90"/>
                    <a:pt x="294" y="90"/>
                    <a:pt x="296" y="91"/>
                  </a:cubicBezTo>
                  <a:cubicBezTo>
                    <a:pt x="296" y="91"/>
                    <a:pt x="296" y="91"/>
                    <a:pt x="297" y="91"/>
                  </a:cubicBezTo>
                  <a:cubicBezTo>
                    <a:pt x="298" y="90"/>
                    <a:pt x="299" y="90"/>
                    <a:pt x="300" y="90"/>
                  </a:cubicBezTo>
                  <a:cubicBezTo>
                    <a:pt x="301" y="90"/>
                    <a:pt x="301" y="90"/>
                    <a:pt x="301" y="91"/>
                  </a:cubicBezTo>
                  <a:cubicBezTo>
                    <a:pt x="302" y="91"/>
                    <a:pt x="304" y="91"/>
                    <a:pt x="305" y="91"/>
                  </a:cubicBezTo>
                  <a:cubicBezTo>
                    <a:pt x="305" y="92"/>
                    <a:pt x="304" y="94"/>
                    <a:pt x="304" y="95"/>
                  </a:cubicBezTo>
                  <a:cubicBezTo>
                    <a:pt x="304" y="96"/>
                    <a:pt x="302" y="99"/>
                    <a:pt x="301" y="100"/>
                  </a:cubicBezTo>
                  <a:cubicBezTo>
                    <a:pt x="300" y="100"/>
                    <a:pt x="298" y="101"/>
                    <a:pt x="298" y="101"/>
                  </a:cubicBezTo>
                  <a:cubicBezTo>
                    <a:pt x="298" y="100"/>
                    <a:pt x="298" y="100"/>
                    <a:pt x="297" y="100"/>
                  </a:cubicBezTo>
                  <a:cubicBezTo>
                    <a:pt x="297" y="100"/>
                    <a:pt x="297" y="100"/>
                    <a:pt x="297" y="101"/>
                  </a:cubicBezTo>
                  <a:cubicBezTo>
                    <a:pt x="298" y="101"/>
                    <a:pt x="298" y="101"/>
                    <a:pt x="297" y="101"/>
                  </a:cubicBezTo>
                  <a:cubicBezTo>
                    <a:pt x="297" y="101"/>
                    <a:pt x="297" y="101"/>
                    <a:pt x="296" y="101"/>
                  </a:cubicBezTo>
                  <a:cubicBezTo>
                    <a:pt x="296" y="101"/>
                    <a:pt x="296" y="102"/>
                    <a:pt x="296" y="102"/>
                  </a:cubicBezTo>
                  <a:cubicBezTo>
                    <a:pt x="295" y="102"/>
                    <a:pt x="293" y="101"/>
                    <a:pt x="292" y="102"/>
                  </a:cubicBezTo>
                  <a:cubicBezTo>
                    <a:pt x="292" y="102"/>
                    <a:pt x="291" y="102"/>
                    <a:pt x="290" y="102"/>
                  </a:cubicBezTo>
                  <a:cubicBezTo>
                    <a:pt x="290" y="102"/>
                    <a:pt x="289" y="102"/>
                    <a:pt x="289" y="102"/>
                  </a:cubicBezTo>
                  <a:cubicBezTo>
                    <a:pt x="289" y="102"/>
                    <a:pt x="289" y="102"/>
                    <a:pt x="289" y="102"/>
                  </a:cubicBezTo>
                  <a:cubicBezTo>
                    <a:pt x="288" y="102"/>
                    <a:pt x="288" y="102"/>
                    <a:pt x="287" y="103"/>
                  </a:cubicBezTo>
                  <a:cubicBezTo>
                    <a:pt x="288" y="103"/>
                    <a:pt x="289" y="102"/>
                    <a:pt x="289" y="102"/>
                  </a:cubicBezTo>
                  <a:cubicBezTo>
                    <a:pt x="290" y="102"/>
                    <a:pt x="290" y="103"/>
                    <a:pt x="290" y="103"/>
                  </a:cubicBezTo>
                  <a:cubicBezTo>
                    <a:pt x="291" y="103"/>
                    <a:pt x="292" y="102"/>
                    <a:pt x="293" y="102"/>
                  </a:cubicBezTo>
                  <a:cubicBezTo>
                    <a:pt x="293" y="102"/>
                    <a:pt x="294" y="102"/>
                    <a:pt x="294" y="102"/>
                  </a:cubicBezTo>
                  <a:cubicBezTo>
                    <a:pt x="294" y="102"/>
                    <a:pt x="295" y="102"/>
                    <a:pt x="295" y="103"/>
                  </a:cubicBezTo>
                  <a:cubicBezTo>
                    <a:pt x="295" y="103"/>
                    <a:pt x="296" y="103"/>
                    <a:pt x="296" y="102"/>
                  </a:cubicBezTo>
                  <a:cubicBezTo>
                    <a:pt x="296" y="102"/>
                    <a:pt x="296" y="102"/>
                    <a:pt x="297" y="102"/>
                  </a:cubicBezTo>
                  <a:cubicBezTo>
                    <a:pt x="297" y="102"/>
                    <a:pt x="297" y="102"/>
                    <a:pt x="297" y="102"/>
                  </a:cubicBezTo>
                  <a:cubicBezTo>
                    <a:pt x="297" y="102"/>
                    <a:pt x="298" y="102"/>
                    <a:pt x="298" y="102"/>
                  </a:cubicBezTo>
                  <a:cubicBezTo>
                    <a:pt x="298" y="101"/>
                    <a:pt x="298" y="101"/>
                    <a:pt x="299" y="102"/>
                  </a:cubicBezTo>
                  <a:cubicBezTo>
                    <a:pt x="298" y="103"/>
                    <a:pt x="298" y="105"/>
                    <a:pt x="297" y="106"/>
                  </a:cubicBezTo>
                  <a:cubicBezTo>
                    <a:pt x="297" y="107"/>
                    <a:pt x="296" y="107"/>
                    <a:pt x="296" y="108"/>
                  </a:cubicBezTo>
                  <a:cubicBezTo>
                    <a:pt x="296" y="108"/>
                    <a:pt x="295" y="109"/>
                    <a:pt x="296" y="109"/>
                  </a:cubicBezTo>
                  <a:cubicBezTo>
                    <a:pt x="296" y="109"/>
                    <a:pt x="296" y="110"/>
                    <a:pt x="296" y="110"/>
                  </a:cubicBezTo>
                  <a:cubicBezTo>
                    <a:pt x="296" y="110"/>
                    <a:pt x="296" y="112"/>
                    <a:pt x="296" y="112"/>
                  </a:cubicBezTo>
                  <a:cubicBezTo>
                    <a:pt x="296" y="111"/>
                    <a:pt x="296" y="111"/>
                    <a:pt x="296" y="110"/>
                  </a:cubicBezTo>
                  <a:cubicBezTo>
                    <a:pt x="296" y="109"/>
                    <a:pt x="296" y="108"/>
                    <a:pt x="296" y="108"/>
                  </a:cubicBezTo>
                  <a:cubicBezTo>
                    <a:pt x="296" y="108"/>
                    <a:pt x="297" y="108"/>
                    <a:pt x="297" y="107"/>
                  </a:cubicBezTo>
                  <a:cubicBezTo>
                    <a:pt x="297" y="107"/>
                    <a:pt x="298" y="107"/>
                    <a:pt x="298" y="107"/>
                  </a:cubicBezTo>
                  <a:cubicBezTo>
                    <a:pt x="298" y="107"/>
                    <a:pt x="298" y="106"/>
                    <a:pt x="298" y="106"/>
                  </a:cubicBezTo>
                  <a:cubicBezTo>
                    <a:pt x="298" y="104"/>
                    <a:pt x="300" y="102"/>
                    <a:pt x="301" y="101"/>
                  </a:cubicBezTo>
                  <a:cubicBezTo>
                    <a:pt x="301" y="101"/>
                    <a:pt x="301" y="100"/>
                    <a:pt x="301" y="100"/>
                  </a:cubicBezTo>
                  <a:cubicBezTo>
                    <a:pt x="301" y="100"/>
                    <a:pt x="301" y="100"/>
                    <a:pt x="301" y="101"/>
                  </a:cubicBezTo>
                  <a:cubicBezTo>
                    <a:pt x="301" y="101"/>
                    <a:pt x="301" y="101"/>
                    <a:pt x="301" y="102"/>
                  </a:cubicBezTo>
                  <a:cubicBezTo>
                    <a:pt x="301" y="102"/>
                    <a:pt x="300" y="102"/>
                    <a:pt x="300" y="102"/>
                  </a:cubicBezTo>
                  <a:cubicBezTo>
                    <a:pt x="300" y="102"/>
                    <a:pt x="300" y="102"/>
                    <a:pt x="300" y="102"/>
                  </a:cubicBezTo>
                  <a:cubicBezTo>
                    <a:pt x="301" y="102"/>
                    <a:pt x="302" y="101"/>
                    <a:pt x="303" y="100"/>
                  </a:cubicBezTo>
                  <a:cubicBezTo>
                    <a:pt x="303" y="100"/>
                    <a:pt x="303" y="100"/>
                    <a:pt x="303" y="100"/>
                  </a:cubicBezTo>
                  <a:cubicBezTo>
                    <a:pt x="303" y="100"/>
                    <a:pt x="303" y="100"/>
                    <a:pt x="303" y="99"/>
                  </a:cubicBezTo>
                  <a:cubicBezTo>
                    <a:pt x="303" y="99"/>
                    <a:pt x="303" y="99"/>
                    <a:pt x="303" y="99"/>
                  </a:cubicBezTo>
                  <a:cubicBezTo>
                    <a:pt x="304" y="99"/>
                    <a:pt x="304" y="99"/>
                    <a:pt x="304" y="99"/>
                  </a:cubicBezTo>
                  <a:cubicBezTo>
                    <a:pt x="304" y="99"/>
                    <a:pt x="304" y="99"/>
                    <a:pt x="304" y="99"/>
                  </a:cubicBezTo>
                  <a:cubicBezTo>
                    <a:pt x="304" y="99"/>
                    <a:pt x="304" y="99"/>
                    <a:pt x="304" y="99"/>
                  </a:cubicBezTo>
                  <a:cubicBezTo>
                    <a:pt x="304" y="100"/>
                    <a:pt x="304" y="100"/>
                    <a:pt x="305" y="100"/>
                  </a:cubicBezTo>
                  <a:cubicBezTo>
                    <a:pt x="305" y="99"/>
                    <a:pt x="305" y="99"/>
                    <a:pt x="304" y="99"/>
                  </a:cubicBezTo>
                  <a:cubicBezTo>
                    <a:pt x="304" y="99"/>
                    <a:pt x="304" y="99"/>
                    <a:pt x="305" y="98"/>
                  </a:cubicBezTo>
                  <a:cubicBezTo>
                    <a:pt x="305" y="98"/>
                    <a:pt x="305" y="97"/>
                    <a:pt x="305" y="97"/>
                  </a:cubicBezTo>
                  <a:cubicBezTo>
                    <a:pt x="305" y="97"/>
                    <a:pt x="305" y="97"/>
                    <a:pt x="306" y="96"/>
                  </a:cubicBezTo>
                  <a:cubicBezTo>
                    <a:pt x="306" y="96"/>
                    <a:pt x="306" y="96"/>
                    <a:pt x="306" y="96"/>
                  </a:cubicBezTo>
                  <a:cubicBezTo>
                    <a:pt x="306" y="96"/>
                    <a:pt x="306" y="95"/>
                    <a:pt x="306" y="95"/>
                  </a:cubicBezTo>
                  <a:cubicBezTo>
                    <a:pt x="306" y="95"/>
                    <a:pt x="306" y="95"/>
                    <a:pt x="306" y="95"/>
                  </a:cubicBezTo>
                  <a:cubicBezTo>
                    <a:pt x="306" y="95"/>
                    <a:pt x="306" y="95"/>
                    <a:pt x="306" y="95"/>
                  </a:cubicBezTo>
                  <a:cubicBezTo>
                    <a:pt x="306" y="95"/>
                    <a:pt x="306" y="95"/>
                    <a:pt x="306" y="96"/>
                  </a:cubicBezTo>
                  <a:cubicBezTo>
                    <a:pt x="306" y="96"/>
                    <a:pt x="307" y="96"/>
                    <a:pt x="307" y="96"/>
                  </a:cubicBezTo>
                  <a:cubicBezTo>
                    <a:pt x="307" y="95"/>
                    <a:pt x="307" y="95"/>
                    <a:pt x="307" y="94"/>
                  </a:cubicBezTo>
                  <a:cubicBezTo>
                    <a:pt x="307" y="94"/>
                    <a:pt x="307" y="94"/>
                    <a:pt x="307" y="94"/>
                  </a:cubicBezTo>
                  <a:cubicBezTo>
                    <a:pt x="307" y="94"/>
                    <a:pt x="307" y="94"/>
                    <a:pt x="308" y="94"/>
                  </a:cubicBezTo>
                  <a:cubicBezTo>
                    <a:pt x="308" y="94"/>
                    <a:pt x="308" y="94"/>
                    <a:pt x="308" y="94"/>
                  </a:cubicBezTo>
                  <a:cubicBezTo>
                    <a:pt x="308" y="93"/>
                    <a:pt x="309" y="93"/>
                    <a:pt x="309" y="93"/>
                  </a:cubicBezTo>
                  <a:cubicBezTo>
                    <a:pt x="309" y="94"/>
                    <a:pt x="309" y="94"/>
                    <a:pt x="309" y="94"/>
                  </a:cubicBezTo>
                  <a:cubicBezTo>
                    <a:pt x="309" y="94"/>
                    <a:pt x="309" y="94"/>
                    <a:pt x="309" y="94"/>
                  </a:cubicBezTo>
                  <a:cubicBezTo>
                    <a:pt x="309" y="94"/>
                    <a:pt x="309" y="93"/>
                    <a:pt x="309" y="93"/>
                  </a:cubicBezTo>
                  <a:cubicBezTo>
                    <a:pt x="309" y="93"/>
                    <a:pt x="309" y="93"/>
                    <a:pt x="310" y="94"/>
                  </a:cubicBezTo>
                  <a:cubicBezTo>
                    <a:pt x="310" y="94"/>
                    <a:pt x="310" y="93"/>
                    <a:pt x="310" y="93"/>
                  </a:cubicBezTo>
                  <a:cubicBezTo>
                    <a:pt x="310" y="93"/>
                    <a:pt x="310" y="93"/>
                    <a:pt x="310" y="93"/>
                  </a:cubicBezTo>
                  <a:cubicBezTo>
                    <a:pt x="310" y="94"/>
                    <a:pt x="310" y="94"/>
                    <a:pt x="311" y="94"/>
                  </a:cubicBezTo>
                  <a:cubicBezTo>
                    <a:pt x="311" y="94"/>
                    <a:pt x="311" y="94"/>
                    <a:pt x="311" y="94"/>
                  </a:cubicBezTo>
                  <a:cubicBezTo>
                    <a:pt x="311" y="94"/>
                    <a:pt x="311" y="94"/>
                    <a:pt x="312" y="94"/>
                  </a:cubicBezTo>
                  <a:cubicBezTo>
                    <a:pt x="312" y="94"/>
                    <a:pt x="312" y="94"/>
                    <a:pt x="312" y="94"/>
                  </a:cubicBezTo>
                  <a:cubicBezTo>
                    <a:pt x="312" y="94"/>
                    <a:pt x="312" y="94"/>
                    <a:pt x="312" y="94"/>
                  </a:cubicBezTo>
                  <a:cubicBezTo>
                    <a:pt x="312" y="94"/>
                    <a:pt x="312" y="94"/>
                    <a:pt x="312" y="94"/>
                  </a:cubicBezTo>
                  <a:cubicBezTo>
                    <a:pt x="312" y="93"/>
                    <a:pt x="312" y="93"/>
                    <a:pt x="313" y="93"/>
                  </a:cubicBezTo>
                  <a:cubicBezTo>
                    <a:pt x="313" y="93"/>
                    <a:pt x="313" y="93"/>
                    <a:pt x="313" y="94"/>
                  </a:cubicBezTo>
                  <a:cubicBezTo>
                    <a:pt x="313" y="94"/>
                    <a:pt x="313" y="94"/>
                    <a:pt x="313" y="94"/>
                  </a:cubicBezTo>
                  <a:cubicBezTo>
                    <a:pt x="314" y="94"/>
                    <a:pt x="314" y="94"/>
                    <a:pt x="314" y="94"/>
                  </a:cubicBezTo>
                  <a:cubicBezTo>
                    <a:pt x="314" y="94"/>
                    <a:pt x="314" y="95"/>
                    <a:pt x="314" y="95"/>
                  </a:cubicBezTo>
                  <a:cubicBezTo>
                    <a:pt x="314" y="95"/>
                    <a:pt x="315" y="95"/>
                    <a:pt x="315" y="95"/>
                  </a:cubicBezTo>
                  <a:cubicBezTo>
                    <a:pt x="316" y="95"/>
                    <a:pt x="316" y="95"/>
                    <a:pt x="316" y="95"/>
                  </a:cubicBezTo>
                  <a:cubicBezTo>
                    <a:pt x="316" y="95"/>
                    <a:pt x="316" y="95"/>
                    <a:pt x="316" y="95"/>
                  </a:cubicBezTo>
                  <a:cubicBezTo>
                    <a:pt x="316" y="95"/>
                    <a:pt x="316" y="95"/>
                    <a:pt x="316" y="95"/>
                  </a:cubicBezTo>
                  <a:cubicBezTo>
                    <a:pt x="317" y="95"/>
                    <a:pt x="317" y="95"/>
                    <a:pt x="318" y="95"/>
                  </a:cubicBezTo>
                  <a:cubicBezTo>
                    <a:pt x="318" y="95"/>
                    <a:pt x="317" y="96"/>
                    <a:pt x="317" y="96"/>
                  </a:cubicBezTo>
                  <a:cubicBezTo>
                    <a:pt x="317" y="95"/>
                    <a:pt x="319" y="96"/>
                    <a:pt x="319" y="96"/>
                  </a:cubicBezTo>
                  <a:cubicBezTo>
                    <a:pt x="320" y="96"/>
                    <a:pt x="320" y="96"/>
                    <a:pt x="320" y="96"/>
                  </a:cubicBezTo>
                  <a:cubicBezTo>
                    <a:pt x="320" y="96"/>
                    <a:pt x="320" y="96"/>
                    <a:pt x="320" y="96"/>
                  </a:cubicBezTo>
                  <a:cubicBezTo>
                    <a:pt x="321" y="96"/>
                    <a:pt x="321" y="96"/>
                    <a:pt x="321" y="97"/>
                  </a:cubicBezTo>
                  <a:cubicBezTo>
                    <a:pt x="321" y="97"/>
                    <a:pt x="322" y="97"/>
                    <a:pt x="322" y="97"/>
                  </a:cubicBezTo>
                  <a:cubicBezTo>
                    <a:pt x="322" y="97"/>
                    <a:pt x="322" y="97"/>
                    <a:pt x="323" y="97"/>
                  </a:cubicBezTo>
                  <a:cubicBezTo>
                    <a:pt x="323" y="97"/>
                    <a:pt x="323" y="97"/>
                    <a:pt x="323" y="97"/>
                  </a:cubicBezTo>
                  <a:cubicBezTo>
                    <a:pt x="323" y="97"/>
                    <a:pt x="324" y="98"/>
                    <a:pt x="324" y="98"/>
                  </a:cubicBezTo>
                  <a:cubicBezTo>
                    <a:pt x="325" y="98"/>
                    <a:pt x="325" y="98"/>
                    <a:pt x="325" y="99"/>
                  </a:cubicBezTo>
                  <a:cubicBezTo>
                    <a:pt x="325" y="99"/>
                    <a:pt x="326" y="98"/>
                    <a:pt x="326" y="98"/>
                  </a:cubicBezTo>
                  <a:cubicBezTo>
                    <a:pt x="326" y="98"/>
                    <a:pt x="326" y="99"/>
                    <a:pt x="326" y="99"/>
                  </a:cubicBezTo>
                  <a:cubicBezTo>
                    <a:pt x="326" y="99"/>
                    <a:pt x="326" y="99"/>
                    <a:pt x="326" y="99"/>
                  </a:cubicBezTo>
                  <a:cubicBezTo>
                    <a:pt x="327" y="99"/>
                    <a:pt x="327" y="99"/>
                    <a:pt x="327" y="99"/>
                  </a:cubicBezTo>
                  <a:cubicBezTo>
                    <a:pt x="327" y="99"/>
                    <a:pt x="327" y="99"/>
                    <a:pt x="327" y="99"/>
                  </a:cubicBezTo>
                  <a:cubicBezTo>
                    <a:pt x="327" y="99"/>
                    <a:pt x="327" y="100"/>
                    <a:pt x="327" y="100"/>
                  </a:cubicBezTo>
                  <a:cubicBezTo>
                    <a:pt x="327" y="100"/>
                    <a:pt x="328" y="100"/>
                    <a:pt x="328" y="100"/>
                  </a:cubicBezTo>
                  <a:cubicBezTo>
                    <a:pt x="328" y="99"/>
                    <a:pt x="329" y="100"/>
                    <a:pt x="329" y="100"/>
                  </a:cubicBezTo>
                  <a:cubicBezTo>
                    <a:pt x="329" y="100"/>
                    <a:pt x="330" y="99"/>
                    <a:pt x="330" y="99"/>
                  </a:cubicBezTo>
                  <a:cubicBezTo>
                    <a:pt x="330" y="99"/>
                    <a:pt x="330" y="99"/>
                    <a:pt x="330" y="99"/>
                  </a:cubicBezTo>
                  <a:cubicBezTo>
                    <a:pt x="331" y="100"/>
                    <a:pt x="331" y="100"/>
                    <a:pt x="331" y="101"/>
                  </a:cubicBezTo>
                  <a:cubicBezTo>
                    <a:pt x="331" y="101"/>
                    <a:pt x="331" y="101"/>
                    <a:pt x="331" y="101"/>
                  </a:cubicBezTo>
                  <a:cubicBezTo>
                    <a:pt x="331" y="101"/>
                    <a:pt x="331" y="101"/>
                    <a:pt x="331" y="101"/>
                  </a:cubicBezTo>
                  <a:cubicBezTo>
                    <a:pt x="331" y="102"/>
                    <a:pt x="331" y="102"/>
                    <a:pt x="332" y="102"/>
                  </a:cubicBezTo>
                  <a:cubicBezTo>
                    <a:pt x="332" y="102"/>
                    <a:pt x="332" y="102"/>
                    <a:pt x="332" y="102"/>
                  </a:cubicBezTo>
                  <a:cubicBezTo>
                    <a:pt x="333" y="103"/>
                    <a:pt x="332" y="104"/>
                    <a:pt x="331" y="105"/>
                  </a:cubicBezTo>
                  <a:cubicBezTo>
                    <a:pt x="331" y="105"/>
                    <a:pt x="331" y="105"/>
                    <a:pt x="331" y="105"/>
                  </a:cubicBezTo>
                  <a:cubicBezTo>
                    <a:pt x="331" y="105"/>
                    <a:pt x="331" y="106"/>
                    <a:pt x="331" y="106"/>
                  </a:cubicBezTo>
                  <a:cubicBezTo>
                    <a:pt x="331" y="106"/>
                    <a:pt x="331" y="106"/>
                    <a:pt x="331" y="106"/>
                  </a:cubicBezTo>
                  <a:cubicBezTo>
                    <a:pt x="331" y="106"/>
                    <a:pt x="331" y="106"/>
                    <a:pt x="331" y="106"/>
                  </a:cubicBezTo>
                  <a:cubicBezTo>
                    <a:pt x="332" y="105"/>
                    <a:pt x="332" y="105"/>
                    <a:pt x="332" y="104"/>
                  </a:cubicBezTo>
                  <a:cubicBezTo>
                    <a:pt x="332" y="104"/>
                    <a:pt x="333" y="104"/>
                    <a:pt x="333" y="104"/>
                  </a:cubicBezTo>
                  <a:cubicBezTo>
                    <a:pt x="333" y="105"/>
                    <a:pt x="334" y="106"/>
                    <a:pt x="333" y="106"/>
                  </a:cubicBezTo>
                  <a:cubicBezTo>
                    <a:pt x="333" y="106"/>
                    <a:pt x="333" y="106"/>
                    <a:pt x="333" y="106"/>
                  </a:cubicBezTo>
                  <a:cubicBezTo>
                    <a:pt x="332" y="107"/>
                    <a:pt x="332" y="108"/>
                    <a:pt x="332" y="108"/>
                  </a:cubicBezTo>
                  <a:cubicBezTo>
                    <a:pt x="331" y="109"/>
                    <a:pt x="331" y="109"/>
                    <a:pt x="331" y="109"/>
                  </a:cubicBezTo>
                  <a:cubicBezTo>
                    <a:pt x="331" y="109"/>
                    <a:pt x="331" y="110"/>
                    <a:pt x="331" y="111"/>
                  </a:cubicBezTo>
                  <a:cubicBezTo>
                    <a:pt x="331" y="111"/>
                    <a:pt x="331" y="111"/>
                    <a:pt x="331" y="111"/>
                  </a:cubicBezTo>
                  <a:cubicBezTo>
                    <a:pt x="331" y="111"/>
                    <a:pt x="331" y="111"/>
                    <a:pt x="330" y="112"/>
                  </a:cubicBezTo>
                  <a:cubicBezTo>
                    <a:pt x="330" y="112"/>
                    <a:pt x="330" y="113"/>
                    <a:pt x="331" y="113"/>
                  </a:cubicBezTo>
                  <a:cubicBezTo>
                    <a:pt x="331" y="112"/>
                    <a:pt x="331" y="112"/>
                    <a:pt x="331" y="112"/>
                  </a:cubicBezTo>
                  <a:cubicBezTo>
                    <a:pt x="331" y="112"/>
                    <a:pt x="332" y="111"/>
                    <a:pt x="332" y="111"/>
                  </a:cubicBezTo>
                  <a:cubicBezTo>
                    <a:pt x="333" y="110"/>
                    <a:pt x="333" y="110"/>
                    <a:pt x="333" y="109"/>
                  </a:cubicBezTo>
                  <a:cubicBezTo>
                    <a:pt x="333" y="108"/>
                    <a:pt x="333" y="108"/>
                    <a:pt x="333" y="108"/>
                  </a:cubicBezTo>
                  <a:cubicBezTo>
                    <a:pt x="334" y="107"/>
                    <a:pt x="334" y="107"/>
                    <a:pt x="335" y="106"/>
                  </a:cubicBezTo>
                  <a:cubicBezTo>
                    <a:pt x="335" y="106"/>
                    <a:pt x="336" y="106"/>
                    <a:pt x="335" y="107"/>
                  </a:cubicBezTo>
                  <a:cubicBezTo>
                    <a:pt x="335" y="107"/>
                    <a:pt x="335" y="107"/>
                    <a:pt x="335" y="107"/>
                  </a:cubicBezTo>
                  <a:cubicBezTo>
                    <a:pt x="335" y="107"/>
                    <a:pt x="335" y="108"/>
                    <a:pt x="335" y="108"/>
                  </a:cubicBezTo>
                  <a:cubicBezTo>
                    <a:pt x="334" y="108"/>
                    <a:pt x="334" y="108"/>
                    <a:pt x="334" y="108"/>
                  </a:cubicBezTo>
                  <a:cubicBezTo>
                    <a:pt x="333" y="109"/>
                    <a:pt x="333" y="109"/>
                    <a:pt x="333" y="109"/>
                  </a:cubicBezTo>
                  <a:cubicBezTo>
                    <a:pt x="333" y="109"/>
                    <a:pt x="335" y="109"/>
                    <a:pt x="335" y="109"/>
                  </a:cubicBezTo>
                  <a:cubicBezTo>
                    <a:pt x="336" y="109"/>
                    <a:pt x="336" y="108"/>
                    <a:pt x="336" y="107"/>
                  </a:cubicBezTo>
                  <a:cubicBezTo>
                    <a:pt x="337" y="107"/>
                    <a:pt x="337" y="107"/>
                    <a:pt x="337" y="106"/>
                  </a:cubicBezTo>
                  <a:cubicBezTo>
                    <a:pt x="337" y="106"/>
                    <a:pt x="338" y="106"/>
                    <a:pt x="338" y="106"/>
                  </a:cubicBezTo>
                  <a:cubicBezTo>
                    <a:pt x="338" y="106"/>
                    <a:pt x="338" y="106"/>
                    <a:pt x="338" y="106"/>
                  </a:cubicBezTo>
                  <a:cubicBezTo>
                    <a:pt x="338" y="106"/>
                    <a:pt x="338" y="106"/>
                    <a:pt x="338" y="106"/>
                  </a:cubicBezTo>
                  <a:cubicBezTo>
                    <a:pt x="338" y="106"/>
                    <a:pt x="338" y="106"/>
                    <a:pt x="338" y="107"/>
                  </a:cubicBezTo>
                  <a:cubicBezTo>
                    <a:pt x="338" y="107"/>
                    <a:pt x="340" y="107"/>
                    <a:pt x="340" y="107"/>
                  </a:cubicBezTo>
                  <a:cubicBezTo>
                    <a:pt x="340" y="107"/>
                    <a:pt x="339" y="106"/>
                    <a:pt x="341" y="106"/>
                  </a:cubicBezTo>
                  <a:cubicBezTo>
                    <a:pt x="341" y="106"/>
                    <a:pt x="341" y="106"/>
                    <a:pt x="342" y="106"/>
                  </a:cubicBezTo>
                  <a:cubicBezTo>
                    <a:pt x="342" y="106"/>
                    <a:pt x="342" y="106"/>
                    <a:pt x="343" y="107"/>
                  </a:cubicBezTo>
                  <a:cubicBezTo>
                    <a:pt x="343" y="107"/>
                    <a:pt x="343" y="107"/>
                    <a:pt x="344" y="107"/>
                  </a:cubicBezTo>
                  <a:cubicBezTo>
                    <a:pt x="344" y="107"/>
                    <a:pt x="345" y="107"/>
                    <a:pt x="345" y="107"/>
                  </a:cubicBezTo>
                  <a:cubicBezTo>
                    <a:pt x="345" y="107"/>
                    <a:pt x="346" y="108"/>
                    <a:pt x="346" y="108"/>
                  </a:cubicBezTo>
                  <a:cubicBezTo>
                    <a:pt x="346" y="108"/>
                    <a:pt x="348" y="108"/>
                    <a:pt x="348" y="108"/>
                  </a:cubicBezTo>
                  <a:cubicBezTo>
                    <a:pt x="348" y="108"/>
                    <a:pt x="349" y="108"/>
                    <a:pt x="349" y="108"/>
                  </a:cubicBezTo>
                  <a:cubicBezTo>
                    <a:pt x="349" y="108"/>
                    <a:pt x="350" y="108"/>
                    <a:pt x="350" y="108"/>
                  </a:cubicBezTo>
                  <a:cubicBezTo>
                    <a:pt x="350" y="108"/>
                    <a:pt x="351" y="108"/>
                    <a:pt x="351" y="108"/>
                  </a:cubicBezTo>
                  <a:cubicBezTo>
                    <a:pt x="351" y="108"/>
                    <a:pt x="352" y="108"/>
                    <a:pt x="352" y="109"/>
                  </a:cubicBezTo>
                  <a:cubicBezTo>
                    <a:pt x="352" y="109"/>
                    <a:pt x="352" y="109"/>
                    <a:pt x="352" y="109"/>
                  </a:cubicBezTo>
                  <a:cubicBezTo>
                    <a:pt x="353" y="109"/>
                    <a:pt x="353" y="110"/>
                    <a:pt x="353" y="110"/>
                  </a:cubicBezTo>
                  <a:cubicBezTo>
                    <a:pt x="354" y="110"/>
                    <a:pt x="354" y="110"/>
                    <a:pt x="355" y="110"/>
                  </a:cubicBezTo>
                  <a:cubicBezTo>
                    <a:pt x="355" y="110"/>
                    <a:pt x="355" y="109"/>
                    <a:pt x="355" y="109"/>
                  </a:cubicBezTo>
                  <a:cubicBezTo>
                    <a:pt x="355" y="109"/>
                    <a:pt x="358" y="110"/>
                    <a:pt x="358" y="110"/>
                  </a:cubicBezTo>
                  <a:cubicBezTo>
                    <a:pt x="359" y="109"/>
                    <a:pt x="359" y="109"/>
                    <a:pt x="359" y="109"/>
                  </a:cubicBezTo>
                  <a:cubicBezTo>
                    <a:pt x="361" y="109"/>
                    <a:pt x="363" y="109"/>
                    <a:pt x="365" y="109"/>
                  </a:cubicBezTo>
                  <a:cubicBezTo>
                    <a:pt x="365" y="109"/>
                    <a:pt x="365" y="109"/>
                    <a:pt x="365" y="110"/>
                  </a:cubicBezTo>
                  <a:cubicBezTo>
                    <a:pt x="365" y="110"/>
                    <a:pt x="366" y="110"/>
                    <a:pt x="366" y="110"/>
                  </a:cubicBezTo>
                  <a:cubicBezTo>
                    <a:pt x="366" y="110"/>
                    <a:pt x="367" y="110"/>
                    <a:pt x="367" y="110"/>
                  </a:cubicBezTo>
                  <a:cubicBezTo>
                    <a:pt x="367" y="110"/>
                    <a:pt x="367" y="111"/>
                    <a:pt x="367" y="111"/>
                  </a:cubicBezTo>
                  <a:cubicBezTo>
                    <a:pt x="368" y="112"/>
                    <a:pt x="369" y="111"/>
                    <a:pt x="370" y="112"/>
                  </a:cubicBezTo>
                  <a:cubicBezTo>
                    <a:pt x="370" y="113"/>
                    <a:pt x="370" y="113"/>
                    <a:pt x="371" y="113"/>
                  </a:cubicBezTo>
                  <a:cubicBezTo>
                    <a:pt x="372" y="113"/>
                    <a:pt x="372" y="114"/>
                    <a:pt x="373" y="115"/>
                  </a:cubicBezTo>
                  <a:cubicBezTo>
                    <a:pt x="374" y="115"/>
                    <a:pt x="374" y="115"/>
                    <a:pt x="375" y="115"/>
                  </a:cubicBezTo>
                  <a:cubicBezTo>
                    <a:pt x="375" y="115"/>
                    <a:pt x="375" y="116"/>
                    <a:pt x="376" y="116"/>
                  </a:cubicBezTo>
                  <a:cubicBezTo>
                    <a:pt x="377" y="118"/>
                    <a:pt x="380" y="121"/>
                    <a:pt x="382" y="122"/>
                  </a:cubicBezTo>
                  <a:cubicBezTo>
                    <a:pt x="382" y="122"/>
                    <a:pt x="383" y="122"/>
                    <a:pt x="383" y="123"/>
                  </a:cubicBezTo>
                  <a:cubicBezTo>
                    <a:pt x="383" y="123"/>
                    <a:pt x="384" y="124"/>
                    <a:pt x="384" y="124"/>
                  </a:cubicBezTo>
                  <a:cubicBezTo>
                    <a:pt x="385" y="124"/>
                    <a:pt x="386" y="124"/>
                    <a:pt x="386" y="124"/>
                  </a:cubicBezTo>
                  <a:cubicBezTo>
                    <a:pt x="387" y="124"/>
                    <a:pt x="387" y="125"/>
                    <a:pt x="387" y="125"/>
                  </a:cubicBezTo>
                  <a:cubicBezTo>
                    <a:pt x="388" y="125"/>
                    <a:pt x="388" y="125"/>
                    <a:pt x="388" y="125"/>
                  </a:cubicBezTo>
                  <a:cubicBezTo>
                    <a:pt x="388" y="125"/>
                    <a:pt x="388" y="125"/>
                    <a:pt x="388" y="125"/>
                  </a:cubicBezTo>
                  <a:cubicBezTo>
                    <a:pt x="388" y="125"/>
                    <a:pt x="388" y="125"/>
                    <a:pt x="389" y="125"/>
                  </a:cubicBezTo>
                  <a:cubicBezTo>
                    <a:pt x="389" y="125"/>
                    <a:pt x="390" y="125"/>
                    <a:pt x="390" y="125"/>
                  </a:cubicBezTo>
                  <a:cubicBezTo>
                    <a:pt x="390" y="125"/>
                    <a:pt x="391" y="125"/>
                    <a:pt x="391" y="125"/>
                  </a:cubicBezTo>
                  <a:cubicBezTo>
                    <a:pt x="391" y="125"/>
                    <a:pt x="392" y="125"/>
                    <a:pt x="392" y="125"/>
                  </a:cubicBezTo>
                  <a:cubicBezTo>
                    <a:pt x="392" y="125"/>
                    <a:pt x="393" y="125"/>
                    <a:pt x="394" y="125"/>
                  </a:cubicBezTo>
                  <a:cubicBezTo>
                    <a:pt x="397" y="125"/>
                    <a:pt x="399" y="131"/>
                    <a:pt x="399" y="133"/>
                  </a:cubicBezTo>
                  <a:cubicBezTo>
                    <a:pt x="399" y="134"/>
                    <a:pt x="400" y="134"/>
                    <a:pt x="400" y="135"/>
                  </a:cubicBezTo>
                  <a:cubicBezTo>
                    <a:pt x="400" y="135"/>
                    <a:pt x="400" y="137"/>
                    <a:pt x="400" y="138"/>
                  </a:cubicBezTo>
                  <a:cubicBezTo>
                    <a:pt x="400" y="138"/>
                    <a:pt x="401" y="139"/>
                    <a:pt x="401" y="139"/>
                  </a:cubicBezTo>
                  <a:cubicBezTo>
                    <a:pt x="401" y="139"/>
                    <a:pt x="401" y="139"/>
                    <a:pt x="401" y="140"/>
                  </a:cubicBezTo>
                  <a:cubicBezTo>
                    <a:pt x="401" y="140"/>
                    <a:pt x="401" y="141"/>
                    <a:pt x="401" y="141"/>
                  </a:cubicBezTo>
                  <a:cubicBezTo>
                    <a:pt x="401" y="142"/>
                    <a:pt x="401" y="142"/>
                    <a:pt x="401" y="142"/>
                  </a:cubicBezTo>
                  <a:cubicBezTo>
                    <a:pt x="401" y="142"/>
                    <a:pt x="401" y="142"/>
                    <a:pt x="401" y="142"/>
                  </a:cubicBezTo>
                  <a:lnTo>
                    <a:pt x="401" y="144"/>
                  </a:lnTo>
                  <a:close/>
                  <a:moveTo>
                    <a:pt x="135" y="10"/>
                  </a:moveTo>
                  <a:cubicBezTo>
                    <a:pt x="135" y="10"/>
                    <a:pt x="135" y="10"/>
                    <a:pt x="135" y="10"/>
                  </a:cubicBezTo>
                  <a:cubicBezTo>
                    <a:pt x="135" y="10"/>
                    <a:pt x="135" y="10"/>
                    <a:pt x="135" y="10"/>
                  </a:cubicBezTo>
                  <a:close/>
                  <a:moveTo>
                    <a:pt x="270" y="336"/>
                  </a:moveTo>
                  <a:cubicBezTo>
                    <a:pt x="269" y="337"/>
                    <a:pt x="269" y="337"/>
                    <a:pt x="269" y="337"/>
                  </a:cubicBezTo>
                  <a:cubicBezTo>
                    <a:pt x="269" y="342"/>
                    <a:pt x="269" y="342"/>
                    <a:pt x="269" y="342"/>
                  </a:cubicBezTo>
                  <a:cubicBezTo>
                    <a:pt x="269" y="337"/>
                    <a:pt x="269" y="337"/>
                    <a:pt x="269" y="337"/>
                  </a:cubicBezTo>
                  <a:lnTo>
                    <a:pt x="270" y="336"/>
                  </a:lnTo>
                  <a:close/>
                  <a:moveTo>
                    <a:pt x="186" y="551"/>
                  </a:moveTo>
                  <a:cubicBezTo>
                    <a:pt x="184" y="551"/>
                    <a:pt x="183" y="551"/>
                    <a:pt x="181" y="551"/>
                  </a:cubicBezTo>
                  <a:cubicBezTo>
                    <a:pt x="179" y="550"/>
                    <a:pt x="178" y="549"/>
                    <a:pt x="177" y="548"/>
                  </a:cubicBezTo>
                  <a:cubicBezTo>
                    <a:pt x="175" y="546"/>
                    <a:pt x="172" y="544"/>
                    <a:pt x="170" y="542"/>
                  </a:cubicBezTo>
                  <a:cubicBezTo>
                    <a:pt x="170" y="541"/>
                    <a:pt x="170" y="541"/>
                    <a:pt x="170" y="541"/>
                  </a:cubicBezTo>
                  <a:cubicBezTo>
                    <a:pt x="169" y="541"/>
                    <a:pt x="168" y="540"/>
                    <a:pt x="167" y="539"/>
                  </a:cubicBezTo>
                  <a:cubicBezTo>
                    <a:pt x="167" y="538"/>
                    <a:pt x="167" y="536"/>
                    <a:pt x="166" y="535"/>
                  </a:cubicBezTo>
                  <a:cubicBezTo>
                    <a:pt x="165" y="535"/>
                    <a:pt x="163" y="536"/>
                    <a:pt x="163" y="534"/>
                  </a:cubicBezTo>
                  <a:cubicBezTo>
                    <a:pt x="163" y="533"/>
                    <a:pt x="164" y="532"/>
                    <a:pt x="165" y="531"/>
                  </a:cubicBezTo>
                  <a:cubicBezTo>
                    <a:pt x="164" y="530"/>
                    <a:pt x="163" y="528"/>
                    <a:pt x="162" y="527"/>
                  </a:cubicBezTo>
                  <a:cubicBezTo>
                    <a:pt x="161" y="526"/>
                    <a:pt x="160" y="528"/>
                    <a:pt x="158" y="528"/>
                  </a:cubicBezTo>
                  <a:cubicBezTo>
                    <a:pt x="157" y="527"/>
                    <a:pt x="157" y="525"/>
                    <a:pt x="156" y="526"/>
                  </a:cubicBezTo>
                  <a:cubicBezTo>
                    <a:pt x="155" y="526"/>
                    <a:pt x="156" y="527"/>
                    <a:pt x="155" y="527"/>
                  </a:cubicBezTo>
                  <a:cubicBezTo>
                    <a:pt x="155" y="528"/>
                    <a:pt x="154" y="529"/>
                    <a:pt x="154" y="529"/>
                  </a:cubicBezTo>
                  <a:cubicBezTo>
                    <a:pt x="153" y="530"/>
                    <a:pt x="150" y="527"/>
                    <a:pt x="150" y="529"/>
                  </a:cubicBezTo>
                  <a:cubicBezTo>
                    <a:pt x="150" y="529"/>
                    <a:pt x="150" y="529"/>
                    <a:pt x="150" y="529"/>
                  </a:cubicBezTo>
                  <a:cubicBezTo>
                    <a:pt x="151" y="529"/>
                    <a:pt x="152" y="530"/>
                    <a:pt x="152" y="530"/>
                  </a:cubicBezTo>
                  <a:cubicBezTo>
                    <a:pt x="152" y="531"/>
                    <a:pt x="150" y="533"/>
                    <a:pt x="150" y="531"/>
                  </a:cubicBezTo>
                  <a:cubicBezTo>
                    <a:pt x="150" y="531"/>
                    <a:pt x="150" y="534"/>
                    <a:pt x="150" y="534"/>
                  </a:cubicBezTo>
                  <a:cubicBezTo>
                    <a:pt x="150" y="536"/>
                    <a:pt x="149" y="536"/>
                    <a:pt x="151" y="537"/>
                  </a:cubicBezTo>
                  <a:cubicBezTo>
                    <a:pt x="152" y="537"/>
                    <a:pt x="152" y="536"/>
                    <a:pt x="154" y="536"/>
                  </a:cubicBezTo>
                  <a:cubicBezTo>
                    <a:pt x="155" y="536"/>
                    <a:pt x="157" y="535"/>
                    <a:pt x="157" y="537"/>
                  </a:cubicBezTo>
                  <a:cubicBezTo>
                    <a:pt x="158" y="539"/>
                    <a:pt x="152" y="539"/>
                    <a:pt x="151" y="541"/>
                  </a:cubicBezTo>
                  <a:cubicBezTo>
                    <a:pt x="150" y="545"/>
                    <a:pt x="158" y="547"/>
                    <a:pt x="160" y="549"/>
                  </a:cubicBezTo>
                  <a:cubicBezTo>
                    <a:pt x="159" y="549"/>
                    <a:pt x="157" y="551"/>
                    <a:pt x="157" y="551"/>
                  </a:cubicBezTo>
                  <a:cubicBezTo>
                    <a:pt x="157" y="550"/>
                    <a:pt x="158" y="550"/>
                    <a:pt x="158" y="548"/>
                  </a:cubicBezTo>
                  <a:cubicBezTo>
                    <a:pt x="157" y="547"/>
                    <a:pt x="156" y="549"/>
                    <a:pt x="155" y="549"/>
                  </a:cubicBezTo>
                  <a:cubicBezTo>
                    <a:pt x="155" y="548"/>
                    <a:pt x="155" y="546"/>
                    <a:pt x="154" y="547"/>
                  </a:cubicBezTo>
                  <a:cubicBezTo>
                    <a:pt x="153" y="547"/>
                    <a:pt x="155" y="549"/>
                    <a:pt x="155" y="549"/>
                  </a:cubicBezTo>
                  <a:cubicBezTo>
                    <a:pt x="153" y="550"/>
                    <a:pt x="153" y="546"/>
                    <a:pt x="152" y="546"/>
                  </a:cubicBezTo>
                  <a:cubicBezTo>
                    <a:pt x="151" y="547"/>
                    <a:pt x="152" y="548"/>
                    <a:pt x="152" y="549"/>
                  </a:cubicBezTo>
                  <a:cubicBezTo>
                    <a:pt x="151" y="547"/>
                    <a:pt x="149" y="547"/>
                    <a:pt x="148" y="546"/>
                  </a:cubicBezTo>
                  <a:cubicBezTo>
                    <a:pt x="149" y="545"/>
                    <a:pt x="150" y="547"/>
                    <a:pt x="151" y="547"/>
                  </a:cubicBezTo>
                  <a:cubicBezTo>
                    <a:pt x="152" y="546"/>
                    <a:pt x="149" y="545"/>
                    <a:pt x="150" y="545"/>
                  </a:cubicBezTo>
                  <a:cubicBezTo>
                    <a:pt x="150" y="545"/>
                    <a:pt x="151" y="545"/>
                    <a:pt x="150" y="544"/>
                  </a:cubicBezTo>
                  <a:cubicBezTo>
                    <a:pt x="150" y="544"/>
                    <a:pt x="150" y="544"/>
                    <a:pt x="149" y="544"/>
                  </a:cubicBezTo>
                  <a:cubicBezTo>
                    <a:pt x="149" y="545"/>
                    <a:pt x="148" y="543"/>
                    <a:pt x="148" y="543"/>
                  </a:cubicBezTo>
                  <a:cubicBezTo>
                    <a:pt x="148" y="542"/>
                    <a:pt x="150" y="544"/>
                    <a:pt x="150" y="544"/>
                  </a:cubicBezTo>
                  <a:cubicBezTo>
                    <a:pt x="150" y="544"/>
                    <a:pt x="149" y="538"/>
                    <a:pt x="149" y="538"/>
                  </a:cubicBezTo>
                  <a:cubicBezTo>
                    <a:pt x="149" y="539"/>
                    <a:pt x="148" y="539"/>
                    <a:pt x="148" y="540"/>
                  </a:cubicBezTo>
                  <a:cubicBezTo>
                    <a:pt x="148" y="540"/>
                    <a:pt x="148" y="541"/>
                    <a:pt x="148" y="541"/>
                  </a:cubicBezTo>
                  <a:cubicBezTo>
                    <a:pt x="148" y="542"/>
                    <a:pt x="147" y="541"/>
                    <a:pt x="147" y="541"/>
                  </a:cubicBezTo>
                  <a:cubicBezTo>
                    <a:pt x="146" y="543"/>
                    <a:pt x="147" y="544"/>
                    <a:pt x="147" y="545"/>
                  </a:cubicBezTo>
                  <a:cubicBezTo>
                    <a:pt x="147" y="545"/>
                    <a:pt x="147" y="545"/>
                    <a:pt x="146" y="545"/>
                  </a:cubicBezTo>
                  <a:cubicBezTo>
                    <a:pt x="145" y="547"/>
                    <a:pt x="148" y="547"/>
                    <a:pt x="149" y="547"/>
                  </a:cubicBezTo>
                  <a:cubicBezTo>
                    <a:pt x="149" y="547"/>
                    <a:pt x="151" y="550"/>
                    <a:pt x="151" y="550"/>
                  </a:cubicBezTo>
                  <a:cubicBezTo>
                    <a:pt x="151" y="550"/>
                    <a:pt x="151" y="550"/>
                    <a:pt x="151" y="550"/>
                  </a:cubicBezTo>
                  <a:cubicBezTo>
                    <a:pt x="151" y="550"/>
                    <a:pt x="151" y="550"/>
                    <a:pt x="151" y="550"/>
                  </a:cubicBezTo>
                  <a:cubicBezTo>
                    <a:pt x="150" y="549"/>
                    <a:pt x="148" y="548"/>
                    <a:pt x="148" y="548"/>
                  </a:cubicBezTo>
                  <a:cubicBezTo>
                    <a:pt x="148" y="548"/>
                    <a:pt x="149" y="548"/>
                    <a:pt x="149" y="548"/>
                  </a:cubicBezTo>
                  <a:cubicBezTo>
                    <a:pt x="148" y="546"/>
                    <a:pt x="147" y="548"/>
                    <a:pt x="146" y="548"/>
                  </a:cubicBezTo>
                  <a:cubicBezTo>
                    <a:pt x="146" y="548"/>
                    <a:pt x="146" y="549"/>
                    <a:pt x="146" y="549"/>
                  </a:cubicBezTo>
                  <a:cubicBezTo>
                    <a:pt x="146" y="549"/>
                    <a:pt x="145" y="549"/>
                    <a:pt x="145" y="549"/>
                  </a:cubicBezTo>
                  <a:cubicBezTo>
                    <a:pt x="145" y="549"/>
                    <a:pt x="144" y="548"/>
                    <a:pt x="144" y="548"/>
                  </a:cubicBezTo>
                  <a:cubicBezTo>
                    <a:pt x="143" y="548"/>
                    <a:pt x="143" y="548"/>
                    <a:pt x="142" y="548"/>
                  </a:cubicBezTo>
                  <a:cubicBezTo>
                    <a:pt x="142" y="548"/>
                    <a:pt x="140" y="548"/>
                    <a:pt x="140" y="548"/>
                  </a:cubicBezTo>
                  <a:cubicBezTo>
                    <a:pt x="140" y="549"/>
                    <a:pt x="140" y="549"/>
                    <a:pt x="141" y="549"/>
                  </a:cubicBezTo>
                  <a:cubicBezTo>
                    <a:pt x="141" y="550"/>
                    <a:pt x="139" y="549"/>
                    <a:pt x="138" y="549"/>
                  </a:cubicBezTo>
                  <a:cubicBezTo>
                    <a:pt x="140" y="550"/>
                    <a:pt x="138" y="550"/>
                    <a:pt x="139" y="551"/>
                  </a:cubicBezTo>
                  <a:cubicBezTo>
                    <a:pt x="140" y="551"/>
                    <a:pt x="140" y="551"/>
                    <a:pt x="141" y="550"/>
                  </a:cubicBezTo>
                  <a:cubicBezTo>
                    <a:pt x="141" y="550"/>
                    <a:pt x="141" y="551"/>
                    <a:pt x="141" y="551"/>
                  </a:cubicBezTo>
                  <a:cubicBezTo>
                    <a:pt x="141" y="551"/>
                    <a:pt x="141" y="551"/>
                    <a:pt x="141" y="551"/>
                  </a:cubicBezTo>
                  <a:cubicBezTo>
                    <a:pt x="141" y="551"/>
                    <a:pt x="142" y="551"/>
                    <a:pt x="142" y="551"/>
                  </a:cubicBezTo>
                  <a:cubicBezTo>
                    <a:pt x="142" y="551"/>
                    <a:pt x="142" y="551"/>
                    <a:pt x="142" y="551"/>
                  </a:cubicBezTo>
                  <a:cubicBezTo>
                    <a:pt x="143" y="552"/>
                    <a:pt x="143" y="550"/>
                    <a:pt x="144" y="550"/>
                  </a:cubicBezTo>
                  <a:cubicBezTo>
                    <a:pt x="144" y="550"/>
                    <a:pt x="144" y="551"/>
                    <a:pt x="144" y="551"/>
                  </a:cubicBezTo>
                  <a:cubicBezTo>
                    <a:pt x="144" y="552"/>
                    <a:pt x="145" y="551"/>
                    <a:pt x="146" y="551"/>
                  </a:cubicBezTo>
                  <a:cubicBezTo>
                    <a:pt x="146" y="551"/>
                    <a:pt x="145" y="552"/>
                    <a:pt x="145" y="552"/>
                  </a:cubicBezTo>
                  <a:cubicBezTo>
                    <a:pt x="145" y="553"/>
                    <a:pt x="146" y="552"/>
                    <a:pt x="146" y="552"/>
                  </a:cubicBezTo>
                  <a:cubicBezTo>
                    <a:pt x="146" y="552"/>
                    <a:pt x="147" y="554"/>
                    <a:pt x="148" y="554"/>
                  </a:cubicBezTo>
                  <a:cubicBezTo>
                    <a:pt x="149" y="554"/>
                    <a:pt x="152" y="554"/>
                    <a:pt x="152" y="553"/>
                  </a:cubicBezTo>
                  <a:cubicBezTo>
                    <a:pt x="152" y="553"/>
                    <a:pt x="153" y="552"/>
                    <a:pt x="153" y="552"/>
                  </a:cubicBezTo>
                  <a:cubicBezTo>
                    <a:pt x="153" y="553"/>
                    <a:pt x="153" y="553"/>
                    <a:pt x="154" y="553"/>
                  </a:cubicBezTo>
                  <a:cubicBezTo>
                    <a:pt x="155" y="553"/>
                    <a:pt x="155" y="553"/>
                    <a:pt x="155" y="553"/>
                  </a:cubicBezTo>
                  <a:cubicBezTo>
                    <a:pt x="156" y="555"/>
                    <a:pt x="162" y="556"/>
                    <a:pt x="162" y="554"/>
                  </a:cubicBezTo>
                  <a:cubicBezTo>
                    <a:pt x="162" y="554"/>
                    <a:pt x="162" y="554"/>
                    <a:pt x="162" y="554"/>
                  </a:cubicBezTo>
                  <a:cubicBezTo>
                    <a:pt x="165" y="553"/>
                    <a:pt x="166" y="554"/>
                    <a:pt x="169" y="554"/>
                  </a:cubicBezTo>
                  <a:cubicBezTo>
                    <a:pt x="170" y="554"/>
                    <a:pt x="172" y="554"/>
                    <a:pt x="173" y="554"/>
                  </a:cubicBezTo>
                  <a:cubicBezTo>
                    <a:pt x="174" y="554"/>
                    <a:pt x="175" y="556"/>
                    <a:pt x="176" y="556"/>
                  </a:cubicBezTo>
                  <a:cubicBezTo>
                    <a:pt x="178" y="556"/>
                    <a:pt x="181" y="555"/>
                    <a:pt x="183" y="555"/>
                  </a:cubicBezTo>
                  <a:cubicBezTo>
                    <a:pt x="184" y="555"/>
                    <a:pt x="185" y="555"/>
                    <a:pt x="186" y="554"/>
                  </a:cubicBezTo>
                  <a:cubicBezTo>
                    <a:pt x="186" y="554"/>
                    <a:pt x="188" y="551"/>
                    <a:pt x="186" y="551"/>
                  </a:cubicBezTo>
                  <a:close/>
                  <a:moveTo>
                    <a:pt x="196" y="552"/>
                  </a:moveTo>
                  <a:cubicBezTo>
                    <a:pt x="194" y="552"/>
                    <a:pt x="193" y="552"/>
                    <a:pt x="192" y="553"/>
                  </a:cubicBezTo>
                  <a:cubicBezTo>
                    <a:pt x="192" y="553"/>
                    <a:pt x="192" y="552"/>
                    <a:pt x="191" y="552"/>
                  </a:cubicBezTo>
                  <a:cubicBezTo>
                    <a:pt x="192" y="553"/>
                    <a:pt x="190" y="553"/>
                    <a:pt x="190" y="553"/>
                  </a:cubicBezTo>
                  <a:cubicBezTo>
                    <a:pt x="190" y="553"/>
                    <a:pt x="190" y="553"/>
                    <a:pt x="190" y="554"/>
                  </a:cubicBezTo>
                  <a:cubicBezTo>
                    <a:pt x="190" y="554"/>
                    <a:pt x="190" y="554"/>
                    <a:pt x="190" y="554"/>
                  </a:cubicBezTo>
                  <a:cubicBezTo>
                    <a:pt x="191" y="554"/>
                    <a:pt x="191" y="554"/>
                    <a:pt x="191" y="554"/>
                  </a:cubicBezTo>
                  <a:cubicBezTo>
                    <a:pt x="191" y="554"/>
                    <a:pt x="191" y="554"/>
                    <a:pt x="191" y="554"/>
                  </a:cubicBezTo>
                  <a:cubicBezTo>
                    <a:pt x="191" y="554"/>
                    <a:pt x="192" y="554"/>
                    <a:pt x="193" y="554"/>
                  </a:cubicBezTo>
                  <a:cubicBezTo>
                    <a:pt x="193" y="553"/>
                    <a:pt x="193" y="553"/>
                    <a:pt x="193" y="553"/>
                  </a:cubicBezTo>
                  <a:cubicBezTo>
                    <a:pt x="194" y="554"/>
                    <a:pt x="194" y="552"/>
                    <a:pt x="195" y="553"/>
                  </a:cubicBezTo>
                  <a:cubicBezTo>
                    <a:pt x="195" y="553"/>
                    <a:pt x="196" y="553"/>
                    <a:pt x="196" y="553"/>
                  </a:cubicBezTo>
                  <a:cubicBezTo>
                    <a:pt x="196" y="552"/>
                    <a:pt x="196" y="552"/>
                    <a:pt x="196" y="55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endParaRPr lang="ru-RU" sz="7198"/>
            </a:p>
          </p:txBody>
        </p:sp>
        <p:sp>
          <p:nvSpPr>
            <p:cNvPr id="29" name="North America">
              <a:extLst>
                <a:ext uri="{FF2B5EF4-FFF2-40B4-BE49-F238E27FC236}">
                  <a16:creationId xmlns:a16="http://schemas.microsoft.com/office/drawing/2014/main" id="{33BB7F38-CA1A-344D-5C31-B1855DC11BC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587086" y="922297"/>
              <a:ext cx="7087930" cy="8084620"/>
            </a:xfrm>
            <a:custGeom>
              <a:avLst/>
              <a:gdLst>
                <a:gd name="T0" fmla="*/ 3325050 w 903"/>
                <a:gd name="T1" fmla="*/ 3960845 h 1029"/>
                <a:gd name="T2" fmla="*/ 867575 w 903"/>
                <a:gd name="T3" fmla="*/ 2416587 h 1029"/>
                <a:gd name="T4" fmla="*/ 1358285 w 903"/>
                <a:gd name="T5" fmla="*/ 2365505 h 1029"/>
                <a:gd name="T6" fmla="*/ 879352 w 903"/>
                <a:gd name="T7" fmla="*/ 2369434 h 1029"/>
                <a:gd name="T8" fmla="*/ 302277 w 903"/>
                <a:gd name="T9" fmla="*/ 2628775 h 1029"/>
                <a:gd name="T10" fmla="*/ 541744 w 903"/>
                <a:gd name="T11" fmla="*/ 2550187 h 1029"/>
                <a:gd name="T12" fmla="*/ 455379 w 903"/>
                <a:gd name="T13" fmla="*/ 2589481 h 1029"/>
                <a:gd name="T14" fmla="*/ 1405393 w 903"/>
                <a:gd name="T15" fmla="*/ 2424446 h 1029"/>
                <a:gd name="T16" fmla="*/ 1440724 w 903"/>
                <a:gd name="T17" fmla="*/ 2499105 h 1029"/>
                <a:gd name="T18" fmla="*/ 3018847 w 903"/>
                <a:gd name="T19" fmla="*/ 3717222 h 1029"/>
                <a:gd name="T20" fmla="*/ 2775455 w 903"/>
                <a:gd name="T21" fmla="*/ 3646493 h 1029"/>
                <a:gd name="T22" fmla="*/ 3289719 w 903"/>
                <a:gd name="T23" fmla="*/ 1874329 h 1029"/>
                <a:gd name="T24" fmla="*/ 3183726 w 903"/>
                <a:gd name="T25" fmla="*/ 2070799 h 1029"/>
                <a:gd name="T26" fmla="*/ 2661610 w 903"/>
                <a:gd name="T27" fmla="*/ 1607129 h 1029"/>
                <a:gd name="T28" fmla="*/ 2826489 w 903"/>
                <a:gd name="T29" fmla="*/ 1410658 h 1029"/>
                <a:gd name="T30" fmla="*/ 3093435 w 903"/>
                <a:gd name="T31" fmla="*/ 1626776 h 1029"/>
                <a:gd name="T32" fmla="*/ 3022773 w 903"/>
                <a:gd name="T33" fmla="*/ 1850752 h 1029"/>
                <a:gd name="T34" fmla="*/ 2873597 w 903"/>
                <a:gd name="T35" fmla="*/ 1634635 h 1029"/>
                <a:gd name="T36" fmla="*/ 2834340 w 903"/>
                <a:gd name="T37" fmla="*/ 1414588 h 1029"/>
                <a:gd name="T38" fmla="*/ 2363259 w 903"/>
                <a:gd name="T39" fmla="*/ 1359576 h 1029"/>
                <a:gd name="T40" fmla="*/ 2206232 w 903"/>
                <a:gd name="T41" fmla="*/ 1556046 h 1029"/>
                <a:gd name="T42" fmla="*/ 2253340 w 903"/>
                <a:gd name="T43" fmla="*/ 1681788 h 1029"/>
                <a:gd name="T44" fmla="*/ 2057056 w 903"/>
                <a:gd name="T45" fmla="*/ 1379223 h 1029"/>
                <a:gd name="T46" fmla="*/ 2516360 w 903"/>
                <a:gd name="T47" fmla="*/ 656211 h 1029"/>
                <a:gd name="T48" fmla="*/ 2406441 w 903"/>
                <a:gd name="T49" fmla="*/ 479388 h 1029"/>
                <a:gd name="T50" fmla="*/ 2406441 w 903"/>
                <a:gd name="T51" fmla="*/ 1135600 h 1029"/>
                <a:gd name="T52" fmla="*/ 2877523 w 903"/>
                <a:gd name="T53" fmla="*/ 58941 h 1029"/>
                <a:gd name="T54" fmla="*/ 3187651 w 903"/>
                <a:gd name="T55" fmla="*/ 290776 h 1029"/>
                <a:gd name="T56" fmla="*/ 2869671 w 903"/>
                <a:gd name="T57" fmla="*/ 683717 h 1029"/>
                <a:gd name="T58" fmla="*/ 2657685 w 903"/>
                <a:gd name="T59" fmla="*/ 1009858 h 1029"/>
                <a:gd name="T60" fmla="*/ 2720495 w 903"/>
                <a:gd name="T61" fmla="*/ 695506 h 1029"/>
                <a:gd name="T62" fmla="*/ 2630205 w 903"/>
                <a:gd name="T63" fmla="*/ 389012 h 1029"/>
                <a:gd name="T64" fmla="*/ 2308299 w 903"/>
                <a:gd name="T65" fmla="*/ 1112023 h 1029"/>
                <a:gd name="T66" fmla="*/ 2174826 w 903"/>
                <a:gd name="T67" fmla="*/ 1163105 h 1029"/>
                <a:gd name="T68" fmla="*/ 2053130 w 903"/>
                <a:gd name="T69" fmla="*/ 1182752 h 1029"/>
                <a:gd name="T70" fmla="*/ 2496732 w 903"/>
                <a:gd name="T71" fmla="*/ 1151317 h 1029"/>
                <a:gd name="T72" fmla="*/ 2653759 w 903"/>
                <a:gd name="T73" fmla="*/ 1225976 h 1029"/>
                <a:gd name="T74" fmla="*/ 2194454 w 903"/>
                <a:gd name="T75" fmla="*/ 939129 h 1029"/>
                <a:gd name="T76" fmla="*/ 2720495 w 903"/>
                <a:gd name="T77" fmla="*/ 1021647 h 1029"/>
                <a:gd name="T78" fmla="*/ 2394664 w 903"/>
                <a:gd name="T79" fmla="*/ 1005929 h 1029"/>
                <a:gd name="T80" fmla="*/ 3470300 w 903"/>
                <a:gd name="T81" fmla="*/ 2730940 h 1029"/>
                <a:gd name="T82" fmla="*/ 3242611 w 903"/>
                <a:gd name="T83" fmla="*/ 2840964 h 1029"/>
                <a:gd name="T84" fmla="*/ 2563468 w 903"/>
                <a:gd name="T85" fmla="*/ 1701435 h 1029"/>
                <a:gd name="T86" fmla="*/ 1448575 w 903"/>
                <a:gd name="T87" fmla="*/ 2573764 h 1029"/>
                <a:gd name="T88" fmla="*/ 1676265 w 903"/>
                <a:gd name="T89" fmla="*/ 2738799 h 1029"/>
                <a:gd name="T90" fmla="*/ 3238685 w 903"/>
                <a:gd name="T91" fmla="*/ 2919552 h 1029"/>
                <a:gd name="T92" fmla="*/ 2920705 w 903"/>
                <a:gd name="T93" fmla="*/ 3210328 h 1029"/>
                <a:gd name="T94" fmla="*/ 2559543 w 903"/>
                <a:gd name="T95" fmla="*/ 3662210 h 1029"/>
                <a:gd name="T96" fmla="*/ 2135569 w 903"/>
                <a:gd name="T97" fmla="*/ 3607198 h 1029"/>
                <a:gd name="T98" fmla="*/ 1711596 w 903"/>
                <a:gd name="T99" fmla="*/ 2813458 h 1029"/>
                <a:gd name="T100" fmla="*/ 1483907 w 903"/>
                <a:gd name="T101" fmla="*/ 2440164 h 1029"/>
                <a:gd name="T102" fmla="*/ 1083487 w 903"/>
                <a:gd name="T103" fmla="*/ 2208328 h 1029"/>
                <a:gd name="T104" fmla="*/ 738028 w 903"/>
                <a:gd name="T105" fmla="*/ 2451952 h 1029"/>
                <a:gd name="T106" fmla="*/ 624183 w 903"/>
                <a:gd name="T107" fmla="*/ 2074729 h 1029"/>
                <a:gd name="T108" fmla="*/ 718399 w 903"/>
                <a:gd name="T109" fmla="*/ 1587482 h 1029"/>
                <a:gd name="T110" fmla="*/ 1511386 w 903"/>
                <a:gd name="T111" fmla="*/ 1607129 h 1029"/>
                <a:gd name="T112" fmla="*/ 2112015 w 903"/>
                <a:gd name="T113" fmla="*/ 1835035 h 1029"/>
                <a:gd name="T114" fmla="*/ 2402515 w 903"/>
                <a:gd name="T115" fmla="*/ 1618917 h 1029"/>
                <a:gd name="T116" fmla="*/ 2693016 w 903"/>
                <a:gd name="T117" fmla="*/ 1697505 h 1029"/>
                <a:gd name="T118" fmla="*/ 2539914 w 903"/>
                <a:gd name="T119" fmla="*/ 2051152 h 1029"/>
                <a:gd name="T120" fmla="*/ 3034550 w 903"/>
                <a:gd name="T121" fmla="*/ 2149387 h 1029"/>
                <a:gd name="T122" fmla="*/ 3309347 w 903"/>
                <a:gd name="T123" fmla="*/ 2432305 h 1029"/>
                <a:gd name="T124" fmla="*/ 3003144 w 903"/>
                <a:gd name="T125" fmla="*/ 3658281 h 1029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903" h="1029">
                  <a:moveTo>
                    <a:pt x="712" y="945"/>
                  </a:moveTo>
                  <a:cubicBezTo>
                    <a:pt x="712" y="945"/>
                    <a:pt x="711" y="945"/>
                    <a:pt x="711" y="945"/>
                  </a:cubicBezTo>
                  <a:cubicBezTo>
                    <a:pt x="711" y="945"/>
                    <a:pt x="711" y="945"/>
                    <a:pt x="711" y="944"/>
                  </a:cubicBezTo>
                  <a:cubicBezTo>
                    <a:pt x="711" y="944"/>
                    <a:pt x="712" y="945"/>
                    <a:pt x="712" y="945"/>
                  </a:cubicBezTo>
                  <a:close/>
                  <a:moveTo>
                    <a:pt x="721" y="942"/>
                  </a:moveTo>
                  <a:cubicBezTo>
                    <a:pt x="721" y="942"/>
                    <a:pt x="721" y="942"/>
                    <a:pt x="721" y="942"/>
                  </a:cubicBezTo>
                  <a:cubicBezTo>
                    <a:pt x="721" y="942"/>
                    <a:pt x="721" y="942"/>
                    <a:pt x="722" y="942"/>
                  </a:cubicBezTo>
                  <a:cubicBezTo>
                    <a:pt x="721" y="941"/>
                    <a:pt x="721" y="942"/>
                    <a:pt x="721" y="942"/>
                  </a:cubicBezTo>
                  <a:close/>
                  <a:moveTo>
                    <a:pt x="854" y="980"/>
                  </a:moveTo>
                  <a:cubicBezTo>
                    <a:pt x="854" y="979"/>
                    <a:pt x="851" y="982"/>
                    <a:pt x="853" y="981"/>
                  </a:cubicBezTo>
                  <a:cubicBezTo>
                    <a:pt x="854" y="981"/>
                    <a:pt x="854" y="980"/>
                    <a:pt x="854" y="980"/>
                  </a:cubicBezTo>
                  <a:close/>
                  <a:moveTo>
                    <a:pt x="854" y="975"/>
                  </a:moveTo>
                  <a:cubicBezTo>
                    <a:pt x="853" y="975"/>
                    <a:pt x="853" y="974"/>
                    <a:pt x="852" y="974"/>
                  </a:cubicBezTo>
                  <a:cubicBezTo>
                    <a:pt x="851" y="974"/>
                    <a:pt x="853" y="975"/>
                    <a:pt x="853" y="976"/>
                  </a:cubicBezTo>
                  <a:cubicBezTo>
                    <a:pt x="853" y="976"/>
                    <a:pt x="852" y="977"/>
                    <a:pt x="854" y="977"/>
                  </a:cubicBezTo>
                  <a:cubicBezTo>
                    <a:pt x="854" y="977"/>
                    <a:pt x="855" y="976"/>
                    <a:pt x="854" y="975"/>
                  </a:cubicBezTo>
                  <a:close/>
                  <a:moveTo>
                    <a:pt x="850" y="969"/>
                  </a:moveTo>
                  <a:cubicBezTo>
                    <a:pt x="850" y="970"/>
                    <a:pt x="850" y="970"/>
                    <a:pt x="850" y="970"/>
                  </a:cubicBezTo>
                  <a:cubicBezTo>
                    <a:pt x="850" y="970"/>
                    <a:pt x="850" y="971"/>
                    <a:pt x="851" y="971"/>
                  </a:cubicBezTo>
                  <a:cubicBezTo>
                    <a:pt x="851" y="971"/>
                    <a:pt x="853" y="968"/>
                    <a:pt x="850" y="969"/>
                  </a:cubicBezTo>
                  <a:cubicBezTo>
                    <a:pt x="850" y="969"/>
                    <a:pt x="850" y="969"/>
                    <a:pt x="850" y="969"/>
                  </a:cubicBezTo>
                  <a:close/>
                  <a:moveTo>
                    <a:pt x="827" y="953"/>
                  </a:moveTo>
                  <a:cubicBezTo>
                    <a:pt x="827" y="954"/>
                    <a:pt x="827" y="954"/>
                    <a:pt x="827" y="954"/>
                  </a:cubicBezTo>
                  <a:cubicBezTo>
                    <a:pt x="828" y="954"/>
                    <a:pt x="829" y="954"/>
                    <a:pt x="829" y="953"/>
                  </a:cubicBezTo>
                  <a:cubicBezTo>
                    <a:pt x="829" y="953"/>
                    <a:pt x="827" y="953"/>
                    <a:pt x="827" y="953"/>
                  </a:cubicBezTo>
                  <a:close/>
                  <a:moveTo>
                    <a:pt x="847" y="958"/>
                  </a:moveTo>
                  <a:cubicBezTo>
                    <a:pt x="847" y="960"/>
                    <a:pt x="850" y="957"/>
                    <a:pt x="847" y="958"/>
                  </a:cubicBezTo>
                  <a:cubicBezTo>
                    <a:pt x="847" y="958"/>
                    <a:pt x="847" y="959"/>
                    <a:pt x="847" y="959"/>
                  </a:cubicBezTo>
                  <a:cubicBezTo>
                    <a:pt x="847" y="959"/>
                    <a:pt x="847" y="958"/>
                    <a:pt x="847" y="958"/>
                  </a:cubicBezTo>
                  <a:close/>
                  <a:moveTo>
                    <a:pt x="848" y="955"/>
                  </a:moveTo>
                  <a:cubicBezTo>
                    <a:pt x="848" y="955"/>
                    <a:pt x="848" y="954"/>
                    <a:pt x="848" y="954"/>
                  </a:cubicBezTo>
                  <a:cubicBezTo>
                    <a:pt x="847" y="954"/>
                    <a:pt x="848" y="955"/>
                    <a:pt x="848" y="955"/>
                  </a:cubicBezTo>
                  <a:close/>
                  <a:moveTo>
                    <a:pt x="845" y="961"/>
                  </a:moveTo>
                  <a:cubicBezTo>
                    <a:pt x="845" y="961"/>
                    <a:pt x="845" y="961"/>
                    <a:pt x="845" y="961"/>
                  </a:cubicBezTo>
                  <a:cubicBezTo>
                    <a:pt x="846" y="961"/>
                    <a:pt x="846" y="961"/>
                    <a:pt x="845" y="960"/>
                  </a:cubicBezTo>
                  <a:cubicBezTo>
                    <a:pt x="845" y="960"/>
                    <a:pt x="845" y="960"/>
                    <a:pt x="845" y="961"/>
                  </a:cubicBezTo>
                  <a:close/>
                  <a:moveTo>
                    <a:pt x="863" y="985"/>
                  </a:moveTo>
                  <a:cubicBezTo>
                    <a:pt x="863" y="985"/>
                    <a:pt x="862" y="986"/>
                    <a:pt x="863" y="986"/>
                  </a:cubicBezTo>
                  <a:cubicBezTo>
                    <a:pt x="864" y="986"/>
                    <a:pt x="863" y="984"/>
                    <a:pt x="863" y="985"/>
                  </a:cubicBezTo>
                  <a:close/>
                  <a:moveTo>
                    <a:pt x="849" y="964"/>
                  </a:moveTo>
                  <a:cubicBezTo>
                    <a:pt x="849" y="964"/>
                    <a:pt x="849" y="964"/>
                    <a:pt x="848" y="963"/>
                  </a:cubicBezTo>
                  <a:cubicBezTo>
                    <a:pt x="848" y="963"/>
                    <a:pt x="848" y="963"/>
                    <a:pt x="848" y="963"/>
                  </a:cubicBezTo>
                  <a:cubicBezTo>
                    <a:pt x="847" y="963"/>
                    <a:pt x="848" y="966"/>
                    <a:pt x="848" y="966"/>
                  </a:cubicBezTo>
                  <a:cubicBezTo>
                    <a:pt x="849" y="966"/>
                    <a:pt x="849" y="966"/>
                    <a:pt x="849" y="966"/>
                  </a:cubicBezTo>
                  <a:cubicBezTo>
                    <a:pt x="849" y="966"/>
                    <a:pt x="849" y="966"/>
                    <a:pt x="849" y="965"/>
                  </a:cubicBezTo>
                  <a:cubicBezTo>
                    <a:pt x="850" y="965"/>
                    <a:pt x="850" y="965"/>
                    <a:pt x="849" y="965"/>
                  </a:cubicBezTo>
                  <a:cubicBezTo>
                    <a:pt x="849" y="965"/>
                    <a:pt x="849" y="965"/>
                    <a:pt x="849" y="965"/>
                  </a:cubicBezTo>
                  <a:cubicBezTo>
                    <a:pt x="849" y="964"/>
                    <a:pt x="850" y="964"/>
                    <a:pt x="850" y="964"/>
                  </a:cubicBezTo>
                  <a:cubicBezTo>
                    <a:pt x="850" y="964"/>
                    <a:pt x="850" y="964"/>
                    <a:pt x="850" y="964"/>
                  </a:cubicBezTo>
                  <a:cubicBezTo>
                    <a:pt x="851" y="964"/>
                    <a:pt x="851" y="964"/>
                    <a:pt x="851" y="964"/>
                  </a:cubicBezTo>
                  <a:cubicBezTo>
                    <a:pt x="851" y="964"/>
                    <a:pt x="850" y="962"/>
                    <a:pt x="850" y="962"/>
                  </a:cubicBezTo>
                  <a:cubicBezTo>
                    <a:pt x="850" y="963"/>
                    <a:pt x="850" y="963"/>
                    <a:pt x="850" y="963"/>
                  </a:cubicBezTo>
                  <a:cubicBezTo>
                    <a:pt x="849" y="963"/>
                    <a:pt x="850" y="963"/>
                    <a:pt x="850" y="963"/>
                  </a:cubicBezTo>
                  <a:cubicBezTo>
                    <a:pt x="850" y="963"/>
                    <a:pt x="850" y="963"/>
                    <a:pt x="850" y="964"/>
                  </a:cubicBezTo>
                  <a:cubicBezTo>
                    <a:pt x="850" y="964"/>
                    <a:pt x="850" y="964"/>
                    <a:pt x="849" y="964"/>
                  </a:cubicBezTo>
                  <a:close/>
                  <a:moveTo>
                    <a:pt x="852" y="966"/>
                  </a:moveTo>
                  <a:cubicBezTo>
                    <a:pt x="852" y="966"/>
                    <a:pt x="851" y="966"/>
                    <a:pt x="851" y="966"/>
                  </a:cubicBezTo>
                  <a:cubicBezTo>
                    <a:pt x="851" y="966"/>
                    <a:pt x="851" y="966"/>
                    <a:pt x="851" y="967"/>
                  </a:cubicBezTo>
                  <a:cubicBezTo>
                    <a:pt x="851" y="967"/>
                    <a:pt x="851" y="967"/>
                    <a:pt x="852" y="967"/>
                  </a:cubicBezTo>
                  <a:cubicBezTo>
                    <a:pt x="852" y="966"/>
                    <a:pt x="852" y="966"/>
                    <a:pt x="852" y="966"/>
                  </a:cubicBezTo>
                  <a:close/>
                  <a:moveTo>
                    <a:pt x="840" y="951"/>
                  </a:moveTo>
                  <a:cubicBezTo>
                    <a:pt x="839" y="951"/>
                    <a:pt x="839" y="951"/>
                    <a:pt x="839" y="951"/>
                  </a:cubicBezTo>
                  <a:cubicBezTo>
                    <a:pt x="839" y="952"/>
                    <a:pt x="840" y="951"/>
                    <a:pt x="840" y="951"/>
                  </a:cubicBezTo>
                  <a:close/>
                  <a:moveTo>
                    <a:pt x="840" y="950"/>
                  </a:moveTo>
                  <a:cubicBezTo>
                    <a:pt x="839" y="950"/>
                    <a:pt x="839" y="950"/>
                    <a:pt x="839" y="950"/>
                  </a:cubicBezTo>
                  <a:cubicBezTo>
                    <a:pt x="839" y="950"/>
                    <a:pt x="839" y="950"/>
                    <a:pt x="839" y="951"/>
                  </a:cubicBezTo>
                  <a:cubicBezTo>
                    <a:pt x="839" y="951"/>
                    <a:pt x="839" y="950"/>
                    <a:pt x="839" y="950"/>
                  </a:cubicBezTo>
                  <a:cubicBezTo>
                    <a:pt x="839" y="951"/>
                    <a:pt x="839" y="950"/>
                    <a:pt x="840" y="950"/>
                  </a:cubicBezTo>
                  <a:cubicBezTo>
                    <a:pt x="840" y="950"/>
                    <a:pt x="840" y="950"/>
                    <a:pt x="840" y="950"/>
                  </a:cubicBezTo>
                  <a:cubicBezTo>
                    <a:pt x="840" y="950"/>
                    <a:pt x="840" y="950"/>
                    <a:pt x="840" y="950"/>
                  </a:cubicBezTo>
                  <a:close/>
                  <a:moveTo>
                    <a:pt x="841" y="956"/>
                  </a:moveTo>
                  <a:cubicBezTo>
                    <a:pt x="840" y="956"/>
                    <a:pt x="842" y="957"/>
                    <a:pt x="842" y="957"/>
                  </a:cubicBezTo>
                  <a:cubicBezTo>
                    <a:pt x="842" y="956"/>
                    <a:pt x="841" y="956"/>
                    <a:pt x="841" y="956"/>
                  </a:cubicBezTo>
                  <a:close/>
                  <a:moveTo>
                    <a:pt x="843" y="958"/>
                  </a:moveTo>
                  <a:cubicBezTo>
                    <a:pt x="843" y="958"/>
                    <a:pt x="843" y="958"/>
                    <a:pt x="842" y="958"/>
                  </a:cubicBezTo>
                  <a:cubicBezTo>
                    <a:pt x="842" y="958"/>
                    <a:pt x="843" y="958"/>
                    <a:pt x="843" y="958"/>
                  </a:cubicBezTo>
                  <a:close/>
                  <a:moveTo>
                    <a:pt x="829" y="949"/>
                  </a:moveTo>
                  <a:cubicBezTo>
                    <a:pt x="828" y="949"/>
                    <a:pt x="828" y="949"/>
                    <a:pt x="828" y="949"/>
                  </a:cubicBezTo>
                  <a:cubicBezTo>
                    <a:pt x="828" y="949"/>
                    <a:pt x="828" y="949"/>
                    <a:pt x="828" y="949"/>
                  </a:cubicBezTo>
                  <a:cubicBezTo>
                    <a:pt x="828" y="949"/>
                    <a:pt x="827" y="949"/>
                    <a:pt x="827" y="949"/>
                  </a:cubicBezTo>
                  <a:cubicBezTo>
                    <a:pt x="827" y="949"/>
                    <a:pt x="828" y="949"/>
                    <a:pt x="828" y="949"/>
                  </a:cubicBezTo>
                  <a:cubicBezTo>
                    <a:pt x="828" y="949"/>
                    <a:pt x="828" y="949"/>
                    <a:pt x="828" y="949"/>
                  </a:cubicBezTo>
                  <a:cubicBezTo>
                    <a:pt x="828" y="949"/>
                    <a:pt x="828" y="950"/>
                    <a:pt x="828" y="950"/>
                  </a:cubicBezTo>
                  <a:cubicBezTo>
                    <a:pt x="828" y="950"/>
                    <a:pt x="828" y="949"/>
                    <a:pt x="828" y="949"/>
                  </a:cubicBezTo>
                  <a:cubicBezTo>
                    <a:pt x="828" y="949"/>
                    <a:pt x="828" y="949"/>
                    <a:pt x="829" y="949"/>
                  </a:cubicBezTo>
                  <a:cubicBezTo>
                    <a:pt x="829" y="949"/>
                    <a:pt x="829" y="950"/>
                    <a:pt x="829" y="950"/>
                  </a:cubicBezTo>
                  <a:cubicBezTo>
                    <a:pt x="829" y="949"/>
                    <a:pt x="829" y="949"/>
                    <a:pt x="829" y="949"/>
                  </a:cubicBezTo>
                  <a:cubicBezTo>
                    <a:pt x="829" y="949"/>
                    <a:pt x="829" y="949"/>
                    <a:pt x="829" y="949"/>
                  </a:cubicBezTo>
                  <a:cubicBezTo>
                    <a:pt x="829" y="949"/>
                    <a:pt x="829" y="949"/>
                    <a:pt x="829" y="949"/>
                  </a:cubicBezTo>
                  <a:cubicBezTo>
                    <a:pt x="829" y="949"/>
                    <a:pt x="829" y="949"/>
                    <a:pt x="829" y="949"/>
                  </a:cubicBezTo>
                  <a:close/>
                  <a:moveTo>
                    <a:pt x="826" y="949"/>
                  </a:moveTo>
                  <a:cubicBezTo>
                    <a:pt x="827" y="949"/>
                    <a:pt x="827" y="949"/>
                    <a:pt x="827" y="949"/>
                  </a:cubicBezTo>
                  <a:cubicBezTo>
                    <a:pt x="827" y="949"/>
                    <a:pt x="827" y="949"/>
                    <a:pt x="826" y="949"/>
                  </a:cubicBezTo>
                  <a:close/>
                  <a:moveTo>
                    <a:pt x="852" y="986"/>
                  </a:moveTo>
                  <a:cubicBezTo>
                    <a:pt x="852" y="986"/>
                    <a:pt x="852" y="986"/>
                    <a:pt x="852" y="986"/>
                  </a:cubicBezTo>
                  <a:cubicBezTo>
                    <a:pt x="852" y="985"/>
                    <a:pt x="853" y="985"/>
                    <a:pt x="852" y="984"/>
                  </a:cubicBezTo>
                  <a:cubicBezTo>
                    <a:pt x="852" y="985"/>
                    <a:pt x="851" y="985"/>
                    <a:pt x="852" y="986"/>
                  </a:cubicBezTo>
                  <a:close/>
                  <a:moveTo>
                    <a:pt x="855" y="999"/>
                  </a:moveTo>
                  <a:cubicBezTo>
                    <a:pt x="855" y="999"/>
                    <a:pt x="855" y="999"/>
                    <a:pt x="854" y="999"/>
                  </a:cubicBezTo>
                  <a:cubicBezTo>
                    <a:pt x="855" y="999"/>
                    <a:pt x="856" y="999"/>
                    <a:pt x="856" y="998"/>
                  </a:cubicBezTo>
                  <a:cubicBezTo>
                    <a:pt x="856" y="999"/>
                    <a:pt x="855" y="999"/>
                    <a:pt x="855" y="999"/>
                  </a:cubicBezTo>
                  <a:close/>
                  <a:moveTo>
                    <a:pt x="853" y="1002"/>
                  </a:moveTo>
                  <a:cubicBezTo>
                    <a:pt x="852" y="1003"/>
                    <a:pt x="852" y="1003"/>
                    <a:pt x="851" y="1003"/>
                  </a:cubicBezTo>
                  <a:cubicBezTo>
                    <a:pt x="851" y="1003"/>
                    <a:pt x="849" y="1003"/>
                    <a:pt x="849" y="1003"/>
                  </a:cubicBezTo>
                  <a:cubicBezTo>
                    <a:pt x="853" y="1004"/>
                    <a:pt x="847" y="1007"/>
                    <a:pt x="847" y="1008"/>
                  </a:cubicBezTo>
                  <a:cubicBezTo>
                    <a:pt x="848" y="1007"/>
                    <a:pt x="851" y="1008"/>
                    <a:pt x="852" y="1008"/>
                  </a:cubicBezTo>
                  <a:cubicBezTo>
                    <a:pt x="854" y="1006"/>
                    <a:pt x="852" y="1005"/>
                    <a:pt x="853" y="1003"/>
                  </a:cubicBezTo>
                  <a:cubicBezTo>
                    <a:pt x="854" y="1003"/>
                    <a:pt x="854" y="1003"/>
                    <a:pt x="854" y="1002"/>
                  </a:cubicBezTo>
                  <a:cubicBezTo>
                    <a:pt x="853" y="1002"/>
                    <a:pt x="853" y="1002"/>
                    <a:pt x="853" y="1002"/>
                  </a:cubicBezTo>
                  <a:close/>
                  <a:moveTo>
                    <a:pt x="848" y="993"/>
                  </a:moveTo>
                  <a:cubicBezTo>
                    <a:pt x="848" y="993"/>
                    <a:pt x="848" y="993"/>
                    <a:pt x="848" y="993"/>
                  </a:cubicBezTo>
                  <a:cubicBezTo>
                    <a:pt x="849" y="994"/>
                    <a:pt x="850" y="992"/>
                    <a:pt x="849" y="992"/>
                  </a:cubicBezTo>
                  <a:cubicBezTo>
                    <a:pt x="849" y="992"/>
                    <a:pt x="848" y="993"/>
                    <a:pt x="848" y="993"/>
                  </a:cubicBezTo>
                  <a:close/>
                  <a:moveTo>
                    <a:pt x="817" y="953"/>
                  </a:moveTo>
                  <a:cubicBezTo>
                    <a:pt x="818" y="954"/>
                    <a:pt x="818" y="953"/>
                    <a:pt x="819" y="953"/>
                  </a:cubicBezTo>
                  <a:cubicBezTo>
                    <a:pt x="818" y="953"/>
                    <a:pt x="818" y="953"/>
                    <a:pt x="817" y="953"/>
                  </a:cubicBezTo>
                  <a:close/>
                  <a:moveTo>
                    <a:pt x="816" y="951"/>
                  </a:moveTo>
                  <a:cubicBezTo>
                    <a:pt x="816" y="951"/>
                    <a:pt x="816" y="951"/>
                    <a:pt x="816" y="951"/>
                  </a:cubicBezTo>
                  <a:cubicBezTo>
                    <a:pt x="814" y="951"/>
                    <a:pt x="812" y="950"/>
                    <a:pt x="809" y="950"/>
                  </a:cubicBezTo>
                  <a:cubicBezTo>
                    <a:pt x="807" y="950"/>
                    <a:pt x="804" y="952"/>
                    <a:pt x="807" y="954"/>
                  </a:cubicBezTo>
                  <a:cubicBezTo>
                    <a:pt x="809" y="955"/>
                    <a:pt x="813" y="955"/>
                    <a:pt x="815" y="954"/>
                  </a:cubicBezTo>
                  <a:cubicBezTo>
                    <a:pt x="815" y="954"/>
                    <a:pt x="817" y="951"/>
                    <a:pt x="816" y="951"/>
                  </a:cubicBezTo>
                  <a:close/>
                  <a:moveTo>
                    <a:pt x="801" y="954"/>
                  </a:moveTo>
                  <a:cubicBezTo>
                    <a:pt x="802" y="954"/>
                    <a:pt x="802" y="954"/>
                    <a:pt x="802" y="953"/>
                  </a:cubicBezTo>
                  <a:cubicBezTo>
                    <a:pt x="802" y="953"/>
                    <a:pt x="802" y="953"/>
                    <a:pt x="801" y="954"/>
                  </a:cubicBezTo>
                  <a:close/>
                  <a:moveTo>
                    <a:pt x="222" y="615"/>
                  </a:moveTo>
                  <a:cubicBezTo>
                    <a:pt x="222" y="617"/>
                    <a:pt x="225" y="615"/>
                    <a:pt x="223" y="614"/>
                  </a:cubicBezTo>
                  <a:cubicBezTo>
                    <a:pt x="222" y="614"/>
                    <a:pt x="222" y="616"/>
                    <a:pt x="222" y="615"/>
                  </a:cubicBezTo>
                  <a:close/>
                  <a:moveTo>
                    <a:pt x="365" y="620"/>
                  </a:moveTo>
                  <a:cubicBezTo>
                    <a:pt x="365" y="621"/>
                    <a:pt x="366" y="621"/>
                    <a:pt x="366" y="620"/>
                  </a:cubicBezTo>
                  <a:cubicBezTo>
                    <a:pt x="366" y="620"/>
                    <a:pt x="365" y="620"/>
                    <a:pt x="365" y="620"/>
                  </a:cubicBezTo>
                  <a:close/>
                  <a:moveTo>
                    <a:pt x="368" y="615"/>
                  </a:moveTo>
                  <a:cubicBezTo>
                    <a:pt x="368" y="615"/>
                    <a:pt x="368" y="615"/>
                    <a:pt x="368" y="615"/>
                  </a:cubicBezTo>
                  <a:cubicBezTo>
                    <a:pt x="368" y="615"/>
                    <a:pt x="368" y="615"/>
                    <a:pt x="368" y="615"/>
                  </a:cubicBezTo>
                  <a:close/>
                  <a:moveTo>
                    <a:pt x="365" y="619"/>
                  </a:moveTo>
                  <a:cubicBezTo>
                    <a:pt x="365" y="619"/>
                    <a:pt x="365" y="619"/>
                    <a:pt x="365" y="619"/>
                  </a:cubicBezTo>
                  <a:cubicBezTo>
                    <a:pt x="365" y="619"/>
                    <a:pt x="365" y="619"/>
                    <a:pt x="365" y="619"/>
                  </a:cubicBezTo>
                  <a:close/>
                  <a:moveTo>
                    <a:pt x="362" y="610"/>
                  </a:moveTo>
                  <a:cubicBezTo>
                    <a:pt x="359" y="607"/>
                    <a:pt x="357" y="611"/>
                    <a:pt x="360" y="611"/>
                  </a:cubicBezTo>
                  <a:cubicBezTo>
                    <a:pt x="360" y="611"/>
                    <a:pt x="359" y="611"/>
                    <a:pt x="359" y="611"/>
                  </a:cubicBezTo>
                  <a:cubicBezTo>
                    <a:pt x="359" y="612"/>
                    <a:pt x="360" y="613"/>
                    <a:pt x="360" y="614"/>
                  </a:cubicBezTo>
                  <a:cubicBezTo>
                    <a:pt x="361" y="615"/>
                    <a:pt x="360" y="616"/>
                    <a:pt x="362" y="616"/>
                  </a:cubicBezTo>
                  <a:cubicBezTo>
                    <a:pt x="366" y="616"/>
                    <a:pt x="362" y="613"/>
                    <a:pt x="363" y="612"/>
                  </a:cubicBezTo>
                  <a:cubicBezTo>
                    <a:pt x="364" y="614"/>
                    <a:pt x="365" y="615"/>
                    <a:pt x="365" y="613"/>
                  </a:cubicBezTo>
                  <a:cubicBezTo>
                    <a:pt x="366" y="614"/>
                    <a:pt x="364" y="615"/>
                    <a:pt x="365" y="616"/>
                  </a:cubicBezTo>
                  <a:cubicBezTo>
                    <a:pt x="365" y="615"/>
                    <a:pt x="365" y="615"/>
                    <a:pt x="365" y="615"/>
                  </a:cubicBezTo>
                  <a:cubicBezTo>
                    <a:pt x="366" y="616"/>
                    <a:pt x="367" y="616"/>
                    <a:pt x="367" y="614"/>
                  </a:cubicBezTo>
                  <a:cubicBezTo>
                    <a:pt x="367" y="614"/>
                    <a:pt x="365" y="611"/>
                    <a:pt x="365" y="613"/>
                  </a:cubicBezTo>
                  <a:cubicBezTo>
                    <a:pt x="364" y="612"/>
                    <a:pt x="365" y="611"/>
                    <a:pt x="364" y="610"/>
                  </a:cubicBezTo>
                  <a:cubicBezTo>
                    <a:pt x="363" y="609"/>
                    <a:pt x="363" y="610"/>
                    <a:pt x="363" y="611"/>
                  </a:cubicBezTo>
                  <a:cubicBezTo>
                    <a:pt x="363" y="610"/>
                    <a:pt x="362" y="610"/>
                    <a:pt x="362" y="610"/>
                  </a:cubicBezTo>
                  <a:cubicBezTo>
                    <a:pt x="362" y="610"/>
                    <a:pt x="362" y="609"/>
                    <a:pt x="362" y="609"/>
                  </a:cubicBezTo>
                  <a:cubicBezTo>
                    <a:pt x="362" y="609"/>
                    <a:pt x="362" y="610"/>
                    <a:pt x="362" y="610"/>
                  </a:cubicBezTo>
                  <a:close/>
                  <a:moveTo>
                    <a:pt x="224" y="613"/>
                  </a:moveTo>
                  <a:cubicBezTo>
                    <a:pt x="224" y="613"/>
                    <a:pt x="224" y="613"/>
                    <a:pt x="224" y="613"/>
                  </a:cubicBezTo>
                  <a:cubicBezTo>
                    <a:pt x="224" y="613"/>
                    <a:pt x="224" y="613"/>
                    <a:pt x="224" y="613"/>
                  </a:cubicBezTo>
                  <a:close/>
                  <a:moveTo>
                    <a:pt x="356" y="608"/>
                  </a:moveTo>
                  <a:cubicBezTo>
                    <a:pt x="356" y="608"/>
                    <a:pt x="356" y="607"/>
                    <a:pt x="356" y="607"/>
                  </a:cubicBezTo>
                  <a:cubicBezTo>
                    <a:pt x="356" y="607"/>
                    <a:pt x="357" y="607"/>
                    <a:pt x="357" y="607"/>
                  </a:cubicBezTo>
                  <a:cubicBezTo>
                    <a:pt x="357" y="607"/>
                    <a:pt x="358" y="605"/>
                    <a:pt x="357" y="605"/>
                  </a:cubicBezTo>
                  <a:cubicBezTo>
                    <a:pt x="357" y="605"/>
                    <a:pt x="359" y="606"/>
                    <a:pt x="359" y="606"/>
                  </a:cubicBezTo>
                  <a:cubicBezTo>
                    <a:pt x="359" y="604"/>
                    <a:pt x="358" y="605"/>
                    <a:pt x="358" y="604"/>
                  </a:cubicBezTo>
                  <a:cubicBezTo>
                    <a:pt x="358" y="604"/>
                    <a:pt x="359" y="604"/>
                    <a:pt x="359" y="604"/>
                  </a:cubicBezTo>
                  <a:cubicBezTo>
                    <a:pt x="359" y="602"/>
                    <a:pt x="357" y="599"/>
                    <a:pt x="356" y="598"/>
                  </a:cubicBezTo>
                  <a:cubicBezTo>
                    <a:pt x="356" y="598"/>
                    <a:pt x="356" y="598"/>
                    <a:pt x="356" y="598"/>
                  </a:cubicBezTo>
                  <a:cubicBezTo>
                    <a:pt x="356" y="598"/>
                    <a:pt x="356" y="598"/>
                    <a:pt x="357" y="598"/>
                  </a:cubicBezTo>
                  <a:cubicBezTo>
                    <a:pt x="356" y="597"/>
                    <a:pt x="356" y="597"/>
                    <a:pt x="356" y="596"/>
                  </a:cubicBezTo>
                  <a:cubicBezTo>
                    <a:pt x="358" y="597"/>
                    <a:pt x="359" y="601"/>
                    <a:pt x="359" y="602"/>
                  </a:cubicBezTo>
                  <a:cubicBezTo>
                    <a:pt x="360" y="601"/>
                    <a:pt x="358" y="598"/>
                    <a:pt x="357" y="597"/>
                  </a:cubicBezTo>
                  <a:cubicBezTo>
                    <a:pt x="356" y="595"/>
                    <a:pt x="353" y="595"/>
                    <a:pt x="352" y="593"/>
                  </a:cubicBezTo>
                  <a:cubicBezTo>
                    <a:pt x="352" y="593"/>
                    <a:pt x="353" y="596"/>
                    <a:pt x="353" y="596"/>
                  </a:cubicBezTo>
                  <a:cubicBezTo>
                    <a:pt x="354" y="598"/>
                    <a:pt x="353" y="604"/>
                    <a:pt x="356" y="605"/>
                  </a:cubicBezTo>
                  <a:cubicBezTo>
                    <a:pt x="356" y="605"/>
                    <a:pt x="354" y="604"/>
                    <a:pt x="354" y="605"/>
                  </a:cubicBezTo>
                  <a:cubicBezTo>
                    <a:pt x="354" y="605"/>
                    <a:pt x="355" y="605"/>
                    <a:pt x="355" y="606"/>
                  </a:cubicBezTo>
                  <a:cubicBezTo>
                    <a:pt x="354" y="607"/>
                    <a:pt x="354" y="608"/>
                    <a:pt x="354" y="609"/>
                  </a:cubicBezTo>
                  <a:cubicBezTo>
                    <a:pt x="354" y="609"/>
                    <a:pt x="356" y="609"/>
                    <a:pt x="356" y="608"/>
                  </a:cubicBezTo>
                  <a:close/>
                  <a:moveTo>
                    <a:pt x="345" y="594"/>
                  </a:moveTo>
                  <a:cubicBezTo>
                    <a:pt x="344" y="593"/>
                    <a:pt x="344" y="594"/>
                    <a:pt x="344" y="594"/>
                  </a:cubicBezTo>
                  <a:cubicBezTo>
                    <a:pt x="344" y="595"/>
                    <a:pt x="344" y="593"/>
                    <a:pt x="345" y="594"/>
                  </a:cubicBezTo>
                  <a:close/>
                  <a:moveTo>
                    <a:pt x="222" y="611"/>
                  </a:moveTo>
                  <a:cubicBezTo>
                    <a:pt x="222" y="611"/>
                    <a:pt x="223" y="611"/>
                    <a:pt x="223" y="611"/>
                  </a:cubicBezTo>
                  <a:cubicBezTo>
                    <a:pt x="223" y="611"/>
                    <a:pt x="222" y="611"/>
                    <a:pt x="222" y="611"/>
                  </a:cubicBezTo>
                  <a:close/>
                  <a:moveTo>
                    <a:pt x="347" y="601"/>
                  </a:moveTo>
                  <a:cubicBezTo>
                    <a:pt x="347" y="601"/>
                    <a:pt x="347" y="602"/>
                    <a:pt x="347" y="602"/>
                  </a:cubicBezTo>
                  <a:cubicBezTo>
                    <a:pt x="347" y="600"/>
                    <a:pt x="347" y="601"/>
                    <a:pt x="347" y="601"/>
                  </a:cubicBezTo>
                  <a:close/>
                  <a:moveTo>
                    <a:pt x="187" y="633"/>
                  </a:moveTo>
                  <a:cubicBezTo>
                    <a:pt x="187" y="633"/>
                    <a:pt x="187" y="631"/>
                    <a:pt x="187" y="631"/>
                  </a:cubicBezTo>
                  <a:cubicBezTo>
                    <a:pt x="187" y="631"/>
                    <a:pt x="187" y="633"/>
                    <a:pt x="187" y="633"/>
                  </a:cubicBezTo>
                  <a:cubicBezTo>
                    <a:pt x="187" y="633"/>
                    <a:pt x="187" y="633"/>
                    <a:pt x="187" y="633"/>
                  </a:cubicBezTo>
                  <a:close/>
                  <a:moveTo>
                    <a:pt x="183" y="633"/>
                  </a:moveTo>
                  <a:cubicBezTo>
                    <a:pt x="184" y="637"/>
                    <a:pt x="184" y="631"/>
                    <a:pt x="185" y="630"/>
                  </a:cubicBezTo>
                  <a:cubicBezTo>
                    <a:pt x="184" y="631"/>
                    <a:pt x="183" y="632"/>
                    <a:pt x="183" y="633"/>
                  </a:cubicBezTo>
                  <a:cubicBezTo>
                    <a:pt x="183" y="633"/>
                    <a:pt x="183" y="635"/>
                    <a:pt x="184" y="635"/>
                  </a:cubicBezTo>
                  <a:cubicBezTo>
                    <a:pt x="184" y="635"/>
                    <a:pt x="183" y="633"/>
                    <a:pt x="183" y="633"/>
                  </a:cubicBezTo>
                  <a:close/>
                  <a:moveTo>
                    <a:pt x="265" y="568"/>
                  </a:moveTo>
                  <a:cubicBezTo>
                    <a:pt x="265" y="568"/>
                    <a:pt x="266" y="568"/>
                    <a:pt x="266" y="569"/>
                  </a:cubicBezTo>
                  <a:cubicBezTo>
                    <a:pt x="267" y="569"/>
                    <a:pt x="266" y="565"/>
                    <a:pt x="267" y="565"/>
                  </a:cubicBezTo>
                  <a:cubicBezTo>
                    <a:pt x="265" y="565"/>
                    <a:pt x="265" y="567"/>
                    <a:pt x="265" y="568"/>
                  </a:cubicBezTo>
                  <a:close/>
                  <a:moveTo>
                    <a:pt x="188" y="634"/>
                  </a:moveTo>
                  <a:cubicBezTo>
                    <a:pt x="189" y="634"/>
                    <a:pt x="188" y="633"/>
                    <a:pt x="188" y="633"/>
                  </a:cubicBezTo>
                  <a:cubicBezTo>
                    <a:pt x="188" y="634"/>
                    <a:pt x="188" y="634"/>
                    <a:pt x="188" y="634"/>
                  </a:cubicBezTo>
                  <a:close/>
                  <a:moveTo>
                    <a:pt x="181" y="630"/>
                  </a:moveTo>
                  <a:cubicBezTo>
                    <a:pt x="181" y="630"/>
                    <a:pt x="179" y="629"/>
                    <a:pt x="178" y="630"/>
                  </a:cubicBezTo>
                  <a:cubicBezTo>
                    <a:pt x="178" y="632"/>
                    <a:pt x="181" y="632"/>
                    <a:pt x="181" y="631"/>
                  </a:cubicBezTo>
                  <a:cubicBezTo>
                    <a:pt x="180" y="631"/>
                    <a:pt x="181" y="630"/>
                    <a:pt x="182" y="630"/>
                  </a:cubicBezTo>
                  <a:cubicBezTo>
                    <a:pt x="182" y="630"/>
                    <a:pt x="182" y="630"/>
                    <a:pt x="181" y="630"/>
                  </a:cubicBezTo>
                  <a:close/>
                  <a:moveTo>
                    <a:pt x="183" y="629"/>
                  </a:moveTo>
                  <a:cubicBezTo>
                    <a:pt x="183" y="628"/>
                    <a:pt x="182" y="628"/>
                    <a:pt x="182" y="629"/>
                  </a:cubicBezTo>
                  <a:cubicBezTo>
                    <a:pt x="182" y="629"/>
                    <a:pt x="183" y="628"/>
                    <a:pt x="183" y="629"/>
                  </a:cubicBezTo>
                  <a:close/>
                  <a:moveTo>
                    <a:pt x="221" y="615"/>
                  </a:moveTo>
                  <a:cubicBezTo>
                    <a:pt x="221" y="615"/>
                    <a:pt x="221" y="615"/>
                    <a:pt x="221" y="615"/>
                  </a:cubicBezTo>
                  <a:cubicBezTo>
                    <a:pt x="221" y="615"/>
                    <a:pt x="221" y="614"/>
                    <a:pt x="221" y="615"/>
                  </a:cubicBezTo>
                  <a:close/>
                  <a:moveTo>
                    <a:pt x="222" y="615"/>
                  </a:moveTo>
                  <a:cubicBezTo>
                    <a:pt x="221" y="615"/>
                    <a:pt x="221" y="615"/>
                    <a:pt x="221" y="615"/>
                  </a:cubicBezTo>
                  <a:cubicBezTo>
                    <a:pt x="222" y="615"/>
                    <a:pt x="222" y="615"/>
                    <a:pt x="222" y="615"/>
                  </a:cubicBezTo>
                  <a:close/>
                  <a:moveTo>
                    <a:pt x="219" y="616"/>
                  </a:moveTo>
                  <a:cubicBezTo>
                    <a:pt x="219" y="616"/>
                    <a:pt x="219" y="616"/>
                    <a:pt x="219" y="617"/>
                  </a:cubicBezTo>
                  <a:cubicBezTo>
                    <a:pt x="220" y="617"/>
                    <a:pt x="221" y="615"/>
                    <a:pt x="221" y="615"/>
                  </a:cubicBezTo>
                  <a:cubicBezTo>
                    <a:pt x="220" y="615"/>
                    <a:pt x="219" y="616"/>
                    <a:pt x="219" y="616"/>
                  </a:cubicBezTo>
                  <a:close/>
                  <a:moveTo>
                    <a:pt x="214" y="624"/>
                  </a:moveTo>
                  <a:cubicBezTo>
                    <a:pt x="214" y="624"/>
                    <a:pt x="214" y="623"/>
                    <a:pt x="213" y="623"/>
                  </a:cubicBezTo>
                  <a:cubicBezTo>
                    <a:pt x="213" y="623"/>
                    <a:pt x="213" y="624"/>
                    <a:pt x="213" y="624"/>
                  </a:cubicBezTo>
                  <a:cubicBezTo>
                    <a:pt x="213" y="624"/>
                    <a:pt x="214" y="625"/>
                    <a:pt x="214" y="624"/>
                  </a:cubicBezTo>
                  <a:cubicBezTo>
                    <a:pt x="214" y="624"/>
                    <a:pt x="214" y="624"/>
                    <a:pt x="214" y="624"/>
                  </a:cubicBezTo>
                  <a:cubicBezTo>
                    <a:pt x="214" y="624"/>
                    <a:pt x="214" y="624"/>
                    <a:pt x="214" y="624"/>
                  </a:cubicBezTo>
                  <a:cubicBezTo>
                    <a:pt x="214" y="624"/>
                    <a:pt x="214" y="624"/>
                    <a:pt x="214" y="624"/>
                  </a:cubicBezTo>
                  <a:close/>
                  <a:moveTo>
                    <a:pt x="364" y="621"/>
                  </a:moveTo>
                  <a:cubicBezTo>
                    <a:pt x="364" y="621"/>
                    <a:pt x="364" y="621"/>
                    <a:pt x="365" y="621"/>
                  </a:cubicBezTo>
                  <a:cubicBezTo>
                    <a:pt x="365" y="621"/>
                    <a:pt x="364" y="620"/>
                    <a:pt x="364" y="621"/>
                  </a:cubicBezTo>
                  <a:close/>
                  <a:moveTo>
                    <a:pt x="365" y="619"/>
                  </a:moveTo>
                  <a:cubicBezTo>
                    <a:pt x="365" y="618"/>
                    <a:pt x="365" y="619"/>
                    <a:pt x="365" y="619"/>
                  </a:cubicBezTo>
                  <a:cubicBezTo>
                    <a:pt x="365" y="619"/>
                    <a:pt x="365" y="619"/>
                    <a:pt x="365" y="619"/>
                  </a:cubicBezTo>
                  <a:close/>
                  <a:moveTo>
                    <a:pt x="225" y="615"/>
                  </a:moveTo>
                  <a:cubicBezTo>
                    <a:pt x="224" y="615"/>
                    <a:pt x="224" y="615"/>
                    <a:pt x="224" y="616"/>
                  </a:cubicBezTo>
                  <a:cubicBezTo>
                    <a:pt x="224" y="615"/>
                    <a:pt x="225" y="615"/>
                    <a:pt x="225" y="615"/>
                  </a:cubicBezTo>
                  <a:close/>
                  <a:moveTo>
                    <a:pt x="234" y="590"/>
                  </a:moveTo>
                  <a:cubicBezTo>
                    <a:pt x="235" y="592"/>
                    <a:pt x="235" y="589"/>
                    <a:pt x="235" y="589"/>
                  </a:cubicBezTo>
                  <a:cubicBezTo>
                    <a:pt x="235" y="589"/>
                    <a:pt x="234" y="590"/>
                    <a:pt x="234" y="590"/>
                  </a:cubicBezTo>
                  <a:cubicBezTo>
                    <a:pt x="234" y="590"/>
                    <a:pt x="234" y="591"/>
                    <a:pt x="234" y="591"/>
                  </a:cubicBezTo>
                  <a:cubicBezTo>
                    <a:pt x="234" y="591"/>
                    <a:pt x="234" y="590"/>
                    <a:pt x="234" y="590"/>
                  </a:cubicBezTo>
                  <a:close/>
                  <a:moveTo>
                    <a:pt x="239" y="594"/>
                  </a:moveTo>
                  <a:cubicBezTo>
                    <a:pt x="238" y="594"/>
                    <a:pt x="238" y="595"/>
                    <a:pt x="239" y="595"/>
                  </a:cubicBezTo>
                  <a:cubicBezTo>
                    <a:pt x="239" y="595"/>
                    <a:pt x="238" y="593"/>
                    <a:pt x="239" y="594"/>
                  </a:cubicBezTo>
                  <a:close/>
                  <a:moveTo>
                    <a:pt x="237" y="593"/>
                  </a:moveTo>
                  <a:cubicBezTo>
                    <a:pt x="237" y="593"/>
                    <a:pt x="237" y="594"/>
                    <a:pt x="237" y="594"/>
                  </a:cubicBezTo>
                  <a:cubicBezTo>
                    <a:pt x="237" y="594"/>
                    <a:pt x="237" y="593"/>
                    <a:pt x="237" y="593"/>
                  </a:cubicBezTo>
                  <a:cubicBezTo>
                    <a:pt x="237" y="594"/>
                    <a:pt x="237" y="594"/>
                    <a:pt x="237" y="594"/>
                  </a:cubicBezTo>
                  <a:cubicBezTo>
                    <a:pt x="237" y="594"/>
                    <a:pt x="237" y="594"/>
                    <a:pt x="237" y="594"/>
                  </a:cubicBezTo>
                  <a:cubicBezTo>
                    <a:pt x="237" y="594"/>
                    <a:pt x="237" y="593"/>
                    <a:pt x="237" y="593"/>
                  </a:cubicBezTo>
                  <a:cubicBezTo>
                    <a:pt x="237" y="593"/>
                    <a:pt x="237" y="593"/>
                    <a:pt x="237" y="592"/>
                  </a:cubicBezTo>
                  <a:cubicBezTo>
                    <a:pt x="237" y="593"/>
                    <a:pt x="235" y="592"/>
                    <a:pt x="236" y="592"/>
                  </a:cubicBezTo>
                  <a:cubicBezTo>
                    <a:pt x="236" y="592"/>
                    <a:pt x="235" y="593"/>
                    <a:pt x="235" y="593"/>
                  </a:cubicBezTo>
                  <a:cubicBezTo>
                    <a:pt x="235" y="593"/>
                    <a:pt x="234" y="592"/>
                    <a:pt x="234" y="591"/>
                  </a:cubicBezTo>
                  <a:cubicBezTo>
                    <a:pt x="234" y="591"/>
                    <a:pt x="233" y="592"/>
                    <a:pt x="232" y="592"/>
                  </a:cubicBezTo>
                  <a:cubicBezTo>
                    <a:pt x="232" y="593"/>
                    <a:pt x="232" y="593"/>
                    <a:pt x="233" y="594"/>
                  </a:cubicBezTo>
                  <a:cubicBezTo>
                    <a:pt x="233" y="593"/>
                    <a:pt x="230" y="593"/>
                    <a:pt x="230" y="594"/>
                  </a:cubicBezTo>
                  <a:cubicBezTo>
                    <a:pt x="230" y="594"/>
                    <a:pt x="231" y="595"/>
                    <a:pt x="231" y="595"/>
                  </a:cubicBezTo>
                  <a:cubicBezTo>
                    <a:pt x="231" y="595"/>
                    <a:pt x="229" y="595"/>
                    <a:pt x="229" y="595"/>
                  </a:cubicBezTo>
                  <a:cubicBezTo>
                    <a:pt x="230" y="595"/>
                    <a:pt x="231" y="597"/>
                    <a:pt x="231" y="597"/>
                  </a:cubicBezTo>
                  <a:cubicBezTo>
                    <a:pt x="232" y="597"/>
                    <a:pt x="233" y="596"/>
                    <a:pt x="233" y="596"/>
                  </a:cubicBezTo>
                  <a:cubicBezTo>
                    <a:pt x="233" y="597"/>
                    <a:pt x="234" y="595"/>
                    <a:pt x="234" y="595"/>
                  </a:cubicBezTo>
                  <a:cubicBezTo>
                    <a:pt x="234" y="595"/>
                    <a:pt x="234" y="596"/>
                    <a:pt x="234" y="596"/>
                  </a:cubicBezTo>
                  <a:cubicBezTo>
                    <a:pt x="234" y="595"/>
                    <a:pt x="235" y="596"/>
                    <a:pt x="236" y="595"/>
                  </a:cubicBezTo>
                  <a:cubicBezTo>
                    <a:pt x="236" y="595"/>
                    <a:pt x="235" y="594"/>
                    <a:pt x="236" y="594"/>
                  </a:cubicBezTo>
                  <a:cubicBezTo>
                    <a:pt x="236" y="594"/>
                    <a:pt x="236" y="595"/>
                    <a:pt x="237" y="595"/>
                  </a:cubicBezTo>
                  <a:cubicBezTo>
                    <a:pt x="237" y="594"/>
                    <a:pt x="238" y="594"/>
                    <a:pt x="238" y="593"/>
                  </a:cubicBezTo>
                  <a:cubicBezTo>
                    <a:pt x="235" y="597"/>
                    <a:pt x="238" y="593"/>
                    <a:pt x="237" y="593"/>
                  </a:cubicBezTo>
                  <a:close/>
                  <a:moveTo>
                    <a:pt x="232" y="593"/>
                  </a:moveTo>
                  <a:cubicBezTo>
                    <a:pt x="232" y="593"/>
                    <a:pt x="232" y="593"/>
                    <a:pt x="232" y="593"/>
                  </a:cubicBezTo>
                  <a:cubicBezTo>
                    <a:pt x="232" y="593"/>
                    <a:pt x="232" y="593"/>
                    <a:pt x="231" y="593"/>
                  </a:cubicBezTo>
                  <a:cubicBezTo>
                    <a:pt x="232" y="593"/>
                    <a:pt x="232" y="593"/>
                    <a:pt x="232" y="593"/>
                  </a:cubicBezTo>
                  <a:close/>
                  <a:moveTo>
                    <a:pt x="265" y="570"/>
                  </a:moveTo>
                  <a:cubicBezTo>
                    <a:pt x="265" y="570"/>
                    <a:pt x="264" y="572"/>
                    <a:pt x="264" y="572"/>
                  </a:cubicBezTo>
                  <a:cubicBezTo>
                    <a:pt x="265" y="572"/>
                    <a:pt x="266" y="570"/>
                    <a:pt x="265" y="570"/>
                  </a:cubicBezTo>
                  <a:close/>
                  <a:moveTo>
                    <a:pt x="277" y="566"/>
                  </a:moveTo>
                  <a:cubicBezTo>
                    <a:pt x="277" y="566"/>
                    <a:pt x="275" y="565"/>
                    <a:pt x="275" y="565"/>
                  </a:cubicBezTo>
                  <a:cubicBezTo>
                    <a:pt x="274" y="565"/>
                    <a:pt x="272" y="565"/>
                    <a:pt x="273" y="566"/>
                  </a:cubicBezTo>
                  <a:cubicBezTo>
                    <a:pt x="274" y="567"/>
                    <a:pt x="274" y="566"/>
                    <a:pt x="274" y="566"/>
                  </a:cubicBezTo>
                  <a:cubicBezTo>
                    <a:pt x="274" y="567"/>
                    <a:pt x="273" y="568"/>
                    <a:pt x="275" y="568"/>
                  </a:cubicBezTo>
                  <a:cubicBezTo>
                    <a:pt x="275" y="567"/>
                    <a:pt x="277" y="566"/>
                    <a:pt x="277" y="566"/>
                  </a:cubicBezTo>
                  <a:cubicBezTo>
                    <a:pt x="277" y="566"/>
                    <a:pt x="277" y="566"/>
                    <a:pt x="277" y="566"/>
                  </a:cubicBezTo>
                  <a:cubicBezTo>
                    <a:pt x="277" y="566"/>
                    <a:pt x="277" y="565"/>
                    <a:pt x="277" y="566"/>
                  </a:cubicBezTo>
                  <a:cubicBezTo>
                    <a:pt x="278" y="566"/>
                    <a:pt x="278" y="566"/>
                    <a:pt x="277" y="566"/>
                  </a:cubicBezTo>
                  <a:close/>
                  <a:moveTo>
                    <a:pt x="271" y="567"/>
                  </a:moveTo>
                  <a:cubicBezTo>
                    <a:pt x="271" y="567"/>
                    <a:pt x="271" y="567"/>
                    <a:pt x="271" y="567"/>
                  </a:cubicBezTo>
                  <a:cubicBezTo>
                    <a:pt x="271" y="567"/>
                    <a:pt x="270" y="566"/>
                    <a:pt x="270" y="566"/>
                  </a:cubicBezTo>
                  <a:cubicBezTo>
                    <a:pt x="270" y="567"/>
                    <a:pt x="269" y="569"/>
                    <a:pt x="268" y="570"/>
                  </a:cubicBezTo>
                  <a:cubicBezTo>
                    <a:pt x="267" y="571"/>
                    <a:pt x="265" y="573"/>
                    <a:pt x="265" y="574"/>
                  </a:cubicBezTo>
                  <a:cubicBezTo>
                    <a:pt x="267" y="574"/>
                    <a:pt x="268" y="572"/>
                    <a:pt x="269" y="570"/>
                  </a:cubicBezTo>
                  <a:cubicBezTo>
                    <a:pt x="270" y="570"/>
                    <a:pt x="271" y="567"/>
                    <a:pt x="271" y="567"/>
                  </a:cubicBezTo>
                  <a:cubicBezTo>
                    <a:pt x="273" y="567"/>
                    <a:pt x="271" y="567"/>
                    <a:pt x="271" y="567"/>
                  </a:cubicBezTo>
                  <a:close/>
                  <a:moveTo>
                    <a:pt x="279" y="563"/>
                  </a:moveTo>
                  <a:cubicBezTo>
                    <a:pt x="278" y="563"/>
                    <a:pt x="276" y="564"/>
                    <a:pt x="276" y="565"/>
                  </a:cubicBezTo>
                  <a:cubicBezTo>
                    <a:pt x="277" y="565"/>
                    <a:pt x="278" y="564"/>
                    <a:pt x="279" y="563"/>
                  </a:cubicBezTo>
                  <a:close/>
                  <a:moveTo>
                    <a:pt x="172" y="632"/>
                  </a:moveTo>
                  <a:cubicBezTo>
                    <a:pt x="172" y="632"/>
                    <a:pt x="172" y="632"/>
                    <a:pt x="172" y="632"/>
                  </a:cubicBezTo>
                  <a:cubicBezTo>
                    <a:pt x="171" y="632"/>
                    <a:pt x="172" y="633"/>
                    <a:pt x="173" y="633"/>
                  </a:cubicBezTo>
                  <a:cubicBezTo>
                    <a:pt x="173" y="632"/>
                    <a:pt x="173" y="632"/>
                    <a:pt x="172" y="632"/>
                  </a:cubicBezTo>
                  <a:close/>
                  <a:moveTo>
                    <a:pt x="228" y="598"/>
                  </a:moveTo>
                  <a:cubicBezTo>
                    <a:pt x="227" y="598"/>
                    <a:pt x="227" y="598"/>
                    <a:pt x="228" y="598"/>
                  </a:cubicBezTo>
                  <a:cubicBezTo>
                    <a:pt x="228" y="599"/>
                    <a:pt x="228" y="599"/>
                    <a:pt x="228" y="599"/>
                  </a:cubicBezTo>
                  <a:cubicBezTo>
                    <a:pt x="228" y="599"/>
                    <a:pt x="228" y="599"/>
                    <a:pt x="229" y="599"/>
                  </a:cubicBezTo>
                  <a:cubicBezTo>
                    <a:pt x="229" y="599"/>
                    <a:pt x="229" y="599"/>
                    <a:pt x="229" y="600"/>
                  </a:cubicBezTo>
                  <a:cubicBezTo>
                    <a:pt x="229" y="599"/>
                    <a:pt x="228" y="598"/>
                    <a:pt x="228" y="598"/>
                  </a:cubicBezTo>
                  <a:close/>
                  <a:moveTo>
                    <a:pt x="354" y="613"/>
                  </a:moveTo>
                  <a:cubicBezTo>
                    <a:pt x="354" y="613"/>
                    <a:pt x="354" y="613"/>
                    <a:pt x="354" y="613"/>
                  </a:cubicBezTo>
                  <a:cubicBezTo>
                    <a:pt x="354" y="613"/>
                    <a:pt x="354" y="613"/>
                    <a:pt x="354" y="613"/>
                  </a:cubicBezTo>
                  <a:cubicBezTo>
                    <a:pt x="354" y="610"/>
                    <a:pt x="351" y="608"/>
                    <a:pt x="351" y="606"/>
                  </a:cubicBezTo>
                  <a:cubicBezTo>
                    <a:pt x="352" y="606"/>
                    <a:pt x="352" y="606"/>
                    <a:pt x="353" y="606"/>
                  </a:cubicBezTo>
                  <a:cubicBezTo>
                    <a:pt x="353" y="604"/>
                    <a:pt x="349" y="603"/>
                    <a:pt x="349" y="604"/>
                  </a:cubicBezTo>
                  <a:cubicBezTo>
                    <a:pt x="349" y="604"/>
                    <a:pt x="350" y="603"/>
                    <a:pt x="349" y="603"/>
                  </a:cubicBezTo>
                  <a:cubicBezTo>
                    <a:pt x="349" y="603"/>
                    <a:pt x="348" y="604"/>
                    <a:pt x="348" y="604"/>
                  </a:cubicBezTo>
                  <a:cubicBezTo>
                    <a:pt x="348" y="603"/>
                    <a:pt x="348" y="603"/>
                    <a:pt x="347" y="603"/>
                  </a:cubicBezTo>
                  <a:cubicBezTo>
                    <a:pt x="347" y="603"/>
                    <a:pt x="347" y="603"/>
                    <a:pt x="348" y="602"/>
                  </a:cubicBezTo>
                  <a:cubicBezTo>
                    <a:pt x="348" y="602"/>
                    <a:pt x="347" y="602"/>
                    <a:pt x="346" y="602"/>
                  </a:cubicBezTo>
                  <a:cubicBezTo>
                    <a:pt x="347" y="601"/>
                    <a:pt x="346" y="601"/>
                    <a:pt x="346" y="601"/>
                  </a:cubicBezTo>
                  <a:cubicBezTo>
                    <a:pt x="347" y="601"/>
                    <a:pt x="347" y="601"/>
                    <a:pt x="348" y="601"/>
                  </a:cubicBezTo>
                  <a:cubicBezTo>
                    <a:pt x="348" y="601"/>
                    <a:pt x="348" y="601"/>
                    <a:pt x="348" y="602"/>
                  </a:cubicBezTo>
                  <a:cubicBezTo>
                    <a:pt x="348" y="602"/>
                    <a:pt x="349" y="602"/>
                    <a:pt x="349" y="603"/>
                  </a:cubicBezTo>
                  <a:cubicBezTo>
                    <a:pt x="349" y="603"/>
                    <a:pt x="350" y="603"/>
                    <a:pt x="350" y="603"/>
                  </a:cubicBezTo>
                  <a:cubicBezTo>
                    <a:pt x="350" y="603"/>
                    <a:pt x="350" y="603"/>
                    <a:pt x="350" y="603"/>
                  </a:cubicBezTo>
                  <a:cubicBezTo>
                    <a:pt x="351" y="603"/>
                    <a:pt x="351" y="604"/>
                    <a:pt x="351" y="604"/>
                  </a:cubicBezTo>
                  <a:cubicBezTo>
                    <a:pt x="351" y="604"/>
                    <a:pt x="352" y="604"/>
                    <a:pt x="352" y="604"/>
                  </a:cubicBezTo>
                  <a:cubicBezTo>
                    <a:pt x="352" y="604"/>
                    <a:pt x="352" y="603"/>
                    <a:pt x="352" y="603"/>
                  </a:cubicBezTo>
                  <a:cubicBezTo>
                    <a:pt x="352" y="603"/>
                    <a:pt x="352" y="604"/>
                    <a:pt x="353" y="604"/>
                  </a:cubicBezTo>
                  <a:cubicBezTo>
                    <a:pt x="352" y="604"/>
                    <a:pt x="352" y="603"/>
                    <a:pt x="352" y="603"/>
                  </a:cubicBezTo>
                  <a:cubicBezTo>
                    <a:pt x="353" y="600"/>
                    <a:pt x="351" y="601"/>
                    <a:pt x="349" y="601"/>
                  </a:cubicBezTo>
                  <a:cubicBezTo>
                    <a:pt x="349" y="600"/>
                    <a:pt x="349" y="600"/>
                    <a:pt x="349" y="600"/>
                  </a:cubicBezTo>
                  <a:cubicBezTo>
                    <a:pt x="350" y="600"/>
                    <a:pt x="348" y="599"/>
                    <a:pt x="348" y="600"/>
                  </a:cubicBezTo>
                  <a:cubicBezTo>
                    <a:pt x="348" y="599"/>
                    <a:pt x="348" y="599"/>
                    <a:pt x="348" y="599"/>
                  </a:cubicBezTo>
                  <a:cubicBezTo>
                    <a:pt x="348" y="599"/>
                    <a:pt x="348" y="599"/>
                    <a:pt x="348" y="599"/>
                  </a:cubicBezTo>
                  <a:cubicBezTo>
                    <a:pt x="347" y="599"/>
                    <a:pt x="347" y="599"/>
                    <a:pt x="347" y="599"/>
                  </a:cubicBezTo>
                  <a:cubicBezTo>
                    <a:pt x="347" y="598"/>
                    <a:pt x="346" y="598"/>
                    <a:pt x="346" y="598"/>
                  </a:cubicBezTo>
                  <a:cubicBezTo>
                    <a:pt x="347" y="598"/>
                    <a:pt x="349" y="599"/>
                    <a:pt x="350" y="600"/>
                  </a:cubicBezTo>
                  <a:cubicBezTo>
                    <a:pt x="350" y="600"/>
                    <a:pt x="351" y="601"/>
                    <a:pt x="352" y="600"/>
                  </a:cubicBezTo>
                  <a:cubicBezTo>
                    <a:pt x="352" y="599"/>
                    <a:pt x="350" y="599"/>
                    <a:pt x="350" y="598"/>
                  </a:cubicBezTo>
                  <a:cubicBezTo>
                    <a:pt x="353" y="600"/>
                    <a:pt x="352" y="597"/>
                    <a:pt x="351" y="596"/>
                  </a:cubicBezTo>
                  <a:cubicBezTo>
                    <a:pt x="348" y="595"/>
                    <a:pt x="348" y="598"/>
                    <a:pt x="346" y="598"/>
                  </a:cubicBezTo>
                  <a:cubicBezTo>
                    <a:pt x="347" y="597"/>
                    <a:pt x="347" y="597"/>
                    <a:pt x="347" y="597"/>
                  </a:cubicBezTo>
                  <a:cubicBezTo>
                    <a:pt x="347" y="597"/>
                    <a:pt x="346" y="597"/>
                    <a:pt x="346" y="597"/>
                  </a:cubicBezTo>
                  <a:cubicBezTo>
                    <a:pt x="348" y="597"/>
                    <a:pt x="348" y="595"/>
                    <a:pt x="346" y="595"/>
                  </a:cubicBezTo>
                  <a:cubicBezTo>
                    <a:pt x="345" y="594"/>
                    <a:pt x="342" y="596"/>
                    <a:pt x="344" y="596"/>
                  </a:cubicBezTo>
                  <a:cubicBezTo>
                    <a:pt x="343" y="596"/>
                    <a:pt x="343" y="595"/>
                    <a:pt x="343" y="595"/>
                  </a:cubicBezTo>
                  <a:cubicBezTo>
                    <a:pt x="342" y="595"/>
                    <a:pt x="343" y="595"/>
                    <a:pt x="343" y="596"/>
                  </a:cubicBezTo>
                  <a:cubicBezTo>
                    <a:pt x="343" y="596"/>
                    <a:pt x="342" y="596"/>
                    <a:pt x="342" y="595"/>
                  </a:cubicBezTo>
                  <a:cubicBezTo>
                    <a:pt x="342" y="596"/>
                    <a:pt x="344" y="599"/>
                    <a:pt x="344" y="599"/>
                  </a:cubicBezTo>
                  <a:cubicBezTo>
                    <a:pt x="344" y="598"/>
                    <a:pt x="342" y="596"/>
                    <a:pt x="341" y="597"/>
                  </a:cubicBezTo>
                  <a:cubicBezTo>
                    <a:pt x="340" y="598"/>
                    <a:pt x="343" y="600"/>
                    <a:pt x="344" y="601"/>
                  </a:cubicBezTo>
                  <a:cubicBezTo>
                    <a:pt x="343" y="601"/>
                    <a:pt x="343" y="601"/>
                    <a:pt x="343" y="602"/>
                  </a:cubicBezTo>
                  <a:cubicBezTo>
                    <a:pt x="344" y="601"/>
                    <a:pt x="344" y="602"/>
                    <a:pt x="344" y="602"/>
                  </a:cubicBezTo>
                  <a:cubicBezTo>
                    <a:pt x="344" y="602"/>
                    <a:pt x="344" y="602"/>
                    <a:pt x="344" y="602"/>
                  </a:cubicBezTo>
                  <a:cubicBezTo>
                    <a:pt x="343" y="602"/>
                    <a:pt x="344" y="602"/>
                    <a:pt x="345" y="602"/>
                  </a:cubicBezTo>
                  <a:cubicBezTo>
                    <a:pt x="344" y="602"/>
                    <a:pt x="344" y="603"/>
                    <a:pt x="345" y="603"/>
                  </a:cubicBezTo>
                  <a:cubicBezTo>
                    <a:pt x="345" y="603"/>
                    <a:pt x="346" y="604"/>
                    <a:pt x="346" y="604"/>
                  </a:cubicBezTo>
                  <a:cubicBezTo>
                    <a:pt x="346" y="604"/>
                    <a:pt x="345" y="604"/>
                    <a:pt x="345" y="603"/>
                  </a:cubicBezTo>
                  <a:cubicBezTo>
                    <a:pt x="345" y="605"/>
                    <a:pt x="347" y="605"/>
                    <a:pt x="348" y="604"/>
                  </a:cubicBezTo>
                  <a:cubicBezTo>
                    <a:pt x="348" y="605"/>
                    <a:pt x="347" y="605"/>
                    <a:pt x="348" y="605"/>
                  </a:cubicBezTo>
                  <a:cubicBezTo>
                    <a:pt x="348" y="605"/>
                    <a:pt x="347" y="605"/>
                    <a:pt x="347" y="605"/>
                  </a:cubicBezTo>
                  <a:cubicBezTo>
                    <a:pt x="347" y="606"/>
                    <a:pt x="347" y="606"/>
                    <a:pt x="347" y="606"/>
                  </a:cubicBezTo>
                  <a:cubicBezTo>
                    <a:pt x="346" y="605"/>
                    <a:pt x="348" y="606"/>
                    <a:pt x="347" y="606"/>
                  </a:cubicBezTo>
                  <a:cubicBezTo>
                    <a:pt x="346" y="605"/>
                    <a:pt x="345" y="608"/>
                    <a:pt x="346" y="609"/>
                  </a:cubicBezTo>
                  <a:cubicBezTo>
                    <a:pt x="347" y="611"/>
                    <a:pt x="348" y="608"/>
                    <a:pt x="347" y="607"/>
                  </a:cubicBezTo>
                  <a:cubicBezTo>
                    <a:pt x="348" y="607"/>
                    <a:pt x="348" y="607"/>
                    <a:pt x="349" y="607"/>
                  </a:cubicBezTo>
                  <a:cubicBezTo>
                    <a:pt x="349" y="607"/>
                    <a:pt x="349" y="607"/>
                    <a:pt x="349" y="608"/>
                  </a:cubicBezTo>
                  <a:cubicBezTo>
                    <a:pt x="349" y="608"/>
                    <a:pt x="349" y="608"/>
                    <a:pt x="349" y="608"/>
                  </a:cubicBezTo>
                  <a:cubicBezTo>
                    <a:pt x="349" y="608"/>
                    <a:pt x="348" y="610"/>
                    <a:pt x="350" y="609"/>
                  </a:cubicBezTo>
                  <a:cubicBezTo>
                    <a:pt x="350" y="610"/>
                    <a:pt x="348" y="613"/>
                    <a:pt x="350" y="612"/>
                  </a:cubicBezTo>
                  <a:cubicBezTo>
                    <a:pt x="350" y="613"/>
                    <a:pt x="350" y="613"/>
                    <a:pt x="350" y="613"/>
                  </a:cubicBezTo>
                  <a:cubicBezTo>
                    <a:pt x="350" y="613"/>
                    <a:pt x="350" y="613"/>
                    <a:pt x="350" y="612"/>
                  </a:cubicBezTo>
                  <a:cubicBezTo>
                    <a:pt x="350" y="613"/>
                    <a:pt x="350" y="613"/>
                    <a:pt x="350" y="613"/>
                  </a:cubicBezTo>
                  <a:cubicBezTo>
                    <a:pt x="351" y="613"/>
                    <a:pt x="351" y="613"/>
                    <a:pt x="351" y="613"/>
                  </a:cubicBezTo>
                  <a:cubicBezTo>
                    <a:pt x="351" y="613"/>
                    <a:pt x="350" y="614"/>
                    <a:pt x="351" y="615"/>
                  </a:cubicBezTo>
                  <a:cubicBezTo>
                    <a:pt x="351" y="614"/>
                    <a:pt x="351" y="614"/>
                    <a:pt x="351" y="614"/>
                  </a:cubicBezTo>
                  <a:cubicBezTo>
                    <a:pt x="351" y="614"/>
                    <a:pt x="352" y="616"/>
                    <a:pt x="352" y="616"/>
                  </a:cubicBezTo>
                  <a:cubicBezTo>
                    <a:pt x="352" y="617"/>
                    <a:pt x="353" y="620"/>
                    <a:pt x="354" y="620"/>
                  </a:cubicBezTo>
                  <a:cubicBezTo>
                    <a:pt x="353" y="618"/>
                    <a:pt x="354" y="615"/>
                    <a:pt x="354" y="613"/>
                  </a:cubicBezTo>
                  <a:close/>
                  <a:moveTo>
                    <a:pt x="237" y="602"/>
                  </a:moveTo>
                  <a:cubicBezTo>
                    <a:pt x="237" y="604"/>
                    <a:pt x="235" y="604"/>
                    <a:pt x="233" y="604"/>
                  </a:cubicBezTo>
                  <a:cubicBezTo>
                    <a:pt x="233" y="604"/>
                    <a:pt x="230" y="604"/>
                    <a:pt x="231" y="604"/>
                  </a:cubicBezTo>
                  <a:cubicBezTo>
                    <a:pt x="231" y="604"/>
                    <a:pt x="232" y="604"/>
                    <a:pt x="232" y="604"/>
                  </a:cubicBezTo>
                  <a:cubicBezTo>
                    <a:pt x="233" y="604"/>
                    <a:pt x="234" y="605"/>
                    <a:pt x="233" y="606"/>
                  </a:cubicBezTo>
                  <a:cubicBezTo>
                    <a:pt x="232" y="606"/>
                    <a:pt x="231" y="605"/>
                    <a:pt x="231" y="606"/>
                  </a:cubicBezTo>
                  <a:cubicBezTo>
                    <a:pt x="231" y="606"/>
                    <a:pt x="230" y="606"/>
                    <a:pt x="230" y="606"/>
                  </a:cubicBezTo>
                  <a:cubicBezTo>
                    <a:pt x="230" y="606"/>
                    <a:pt x="231" y="606"/>
                    <a:pt x="231" y="606"/>
                  </a:cubicBezTo>
                  <a:cubicBezTo>
                    <a:pt x="231" y="607"/>
                    <a:pt x="230" y="607"/>
                    <a:pt x="230" y="607"/>
                  </a:cubicBezTo>
                  <a:cubicBezTo>
                    <a:pt x="229" y="607"/>
                    <a:pt x="229" y="607"/>
                    <a:pt x="229" y="607"/>
                  </a:cubicBezTo>
                  <a:cubicBezTo>
                    <a:pt x="229" y="607"/>
                    <a:pt x="229" y="607"/>
                    <a:pt x="229" y="607"/>
                  </a:cubicBezTo>
                  <a:cubicBezTo>
                    <a:pt x="229" y="607"/>
                    <a:pt x="229" y="607"/>
                    <a:pt x="229" y="607"/>
                  </a:cubicBezTo>
                  <a:cubicBezTo>
                    <a:pt x="230" y="607"/>
                    <a:pt x="229" y="607"/>
                    <a:pt x="230" y="607"/>
                  </a:cubicBezTo>
                  <a:cubicBezTo>
                    <a:pt x="230" y="607"/>
                    <a:pt x="230" y="608"/>
                    <a:pt x="230" y="608"/>
                  </a:cubicBezTo>
                  <a:cubicBezTo>
                    <a:pt x="230" y="608"/>
                    <a:pt x="230" y="607"/>
                    <a:pt x="230" y="607"/>
                  </a:cubicBezTo>
                  <a:cubicBezTo>
                    <a:pt x="230" y="607"/>
                    <a:pt x="230" y="608"/>
                    <a:pt x="230" y="608"/>
                  </a:cubicBezTo>
                  <a:cubicBezTo>
                    <a:pt x="230" y="608"/>
                    <a:pt x="231" y="607"/>
                    <a:pt x="231" y="607"/>
                  </a:cubicBezTo>
                  <a:cubicBezTo>
                    <a:pt x="231" y="607"/>
                    <a:pt x="232" y="608"/>
                    <a:pt x="232" y="608"/>
                  </a:cubicBezTo>
                  <a:cubicBezTo>
                    <a:pt x="232" y="608"/>
                    <a:pt x="228" y="610"/>
                    <a:pt x="229" y="610"/>
                  </a:cubicBezTo>
                  <a:cubicBezTo>
                    <a:pt x="228" y="610"/>
                    <a:pt x="229" y="609"/>
                    <a:pt x="229" y="608"/>
                  </a:cubicBezTo>
                  <a:cubicBezTo>
                    <a:pt x="229" y="608"/>
                    <a:pt x="229" y="609"/>
                    <a:pt x="228" y="609"/>
                  </a:cubicBezTo>
                  <a:cubicBezTo>
                    <a:pt x="229" y="609"/>
                    <a:pt x="229" y="607"/>
                    <a:pt x="229" y="607"/>
                  </a:cubicBezTo>
                  <a:cubicBezTo>
                    <a:pt x="229" y="607"/>
                    <a:pt x="228" y="608"/>
                    <a:pt x="228" y="608"/>
                  </a:cubicBezTo>
                  <a:cubicBezTo>
                    <a:pt x="228" y="608"/>
                    <a:pt x="228" y="608"/>
                    <a:pt x="228" y="607"/>
                  </a:cubicBezTo>
                  <a:cubicBezTo>
                    <a:pt x="227" y="608"/>
                    <a:pt x="228" y="608"/>
                    <a:pt x="228" y="609"/>
                  </a:cubicBezTo>
                  <a:cubicBezTo>
                    <a:pt x="227" y="609"/>
                    <a:pt x="227" y="609"/>
                    <a:pt x="227" y="609"/>
                  </a:cubicBezTo>
                  <a:cubicBezTo>
                    <a:pt x="226" y="609"/>
                    <a:pt x="227" y="610"/>
                    <a:pt x="227" y="610"/>
                  </a:cubicBezTo>
                  <a:cubicBezTo>
                    <a:pt x="227" y="610"/>
                    <a:pt x="227" y="610"/>
                    <a:pt x="227" y="610"/>
                  </a:cubicBezTo>
                  <a:cubicBezTo>
                    <a:pt x="227" y="611"/>
                    <a:pt x="226" y="610"/>
                    <a:pt x="226" y="611"/>
                  </a:cubicBezTo>
                  <a:cubicBezTo>
                    <a:pt x="226" y="611"/>
                    <a:pt x="226" y="611"/>
                    <a:pt x="226" y="611"/>
                  </a:cubicBezTo>
                  <a:cubicBezTo>
                    <a:pt x="227" y="612"/>
                    <a:pt x="224" y="613"/>
                    <a:pt x="223" y="613"/>
                  </a:cubicBezTo>
                  <a:cubicBezTo>
                    <a:pt x="223" y="612"/>
                    <a:pt x="226" y="610"/>
                    <a:pt x="226" y="610"/>
                  </a:cubicBezTo>
                  <a:cubicBezTo>
                    <a:pt x="226" y="610"/>
                    <a:pt x="225" y="610"/>
                    <a:pt x="225" y="610"/>
                  </a:cubicBezTo>
                  <a:cubicBezTo>
                    <a:pt x="225" y="610"/>
                    <a:pt x="225" y="610"/>
                    <a:pt x="225" y="609"/>
                  </a:cubicBezTo>
                  <a:cubicBezTo>
                    <a:pt x="225" y="609"/>
                    <a:pt x="225" y="610"/>
                    <a:pt x="225" y="610"/>
                  </a:cubicBezTo>
                  <a:cubicBezTo>
                    <a:pt x="225" y="610"/>
                    <a:pt x="225" y="608"/>
                    <a:pt x="226" y="608"/>
                  </a:cubicBezTo>
                  <a:cubicBezTo>
                    <a:pt x="225" y="608"/>
                    <a:pt x="224" y="609"/>
                    <a:pt x="224" y="610"/>
                  </a:cubicBezTo>
                  <a:cubicBezTo>
                    <a:pt x="224" y="609"/>
                    <a:pt x="224" y="608"/>
                    <a:pt x="225" y="608"/>
                  </a:cubicBezTo>
                  <a:cubicBezTo>
                    <a:pt x="224" y="608"/>
                    <a:pt x="222" y="607"/>
                    <a:pt x="221" y="608"/>
                  </a:cubicBezTo>
                  <a:cubicBezTo>
                    <a:pt x="221" y="608"/>
                    <a:pt x="223" y="608"/>
                    <a:pt x="223" y="609"/>
                  </a:cubicBezTo>
                  <a:cubicBezTo>
                    <a:pt x="224" y="609"/>
                    <a:pt x="223" y="611"/>
                    <a:pt x="222" y="611"/>
                  </a:cubicBezTo>
                  <a:cubicBezTo>
                    <a:pt x="222" y="611"/>
                    <a:pt x="222" y="610"/>
                    <a:pt x="222" y="610"/>
                  </a:cubicBezTo>
                  <a:cubicBezTo>
                    <a:pt x="220" y="608"/>
                    <a:pt x="219" y="606"/>
                    <a:pt x="220" y="604"/>
                  </a:cubicBezTo>
                  <a:cubicBezTo>
                    <a:pt x="221" y="602"/>
                    <a:pt x="224" y="600"/>
                    <a:pt x="224" y="603"/>
                  </a:cubicBezTo>
                  <a:cubicBezTo>
                    <a:pt x="225" y="603"/>
                    <a:pt x="225" y="605"/>
                    <a:pt x="226" y="605"/>
                  </a:cubicBezTo>
                  <a:cubicBezTo>
                    <a:pt x="226" y="606"/>
                    <a:pt x="226" y="606"/>
                    <a:pt x="227" y="606"/>
                  </a:cubicBezTo>
                  <a:cubicBezTo>
                    <a:pt x="226" y="606"/>
                    <a:pt x="224" y="603"/>
                    <a:pt x="225" y="603"/>
                  </a:cubicBezTo>
                  <a:cubicBezTo>
                    <a:pt x="226" y="603"/>
                    <a:pt x="226" y="603"/>
                    <a:pt x="226" y="603"/>
                  </a:cubicBezTo>
                  <a:cubicBezTo>
                    <a:pt x="226" y="603"/>
                    <a:pt x="225" y="602"/>
                    <a:pt x="225" y="602"/>
                  </a:cubicBezTo>
                  <a:cubicBezTo>
                    <a:pt x="225" y="602"/>
                    <a:pt x="226" y="602"/>
                    <a:pt x="227" y="602"/>
                  </a:cubicBezTo>
                  <a:cubicBezTo>
                    <a:pt x="226" y="601"/>
                    <a:pt x="225" y="601"/>
                    <a:pt x="225" y="600"/>
                  </a:cubicBezTo>
                  <a:cubicBezTo>
                    <a:pt x="225" y="600"/>
                    <a:pt x="226" y="598"/>
                    <a:pt x="227" y="599"/>
                  </a:cubicBezTo>
                  <a:cubicBezTo>
                    <a:pt x="227" y="599"/>
                    <a:pt x="227" y="599"/>
                    <a:pt x="227" y="600"/>
                  </a:cubicBezTo>
                  <a:cubicBezTo>
                    <a:pt x="227" y="600"/>
                    <a:pt x="227" y="600"/>
                    <a:pt x="227" y="601"/>
                  </a:cubicBezTo>
                  <a:cubicBezTo>
                    <a:pt x="227" y="601"/>
                    <a:pt x="227" y="601"/>
                    <a:pt x="227" y="601"/>
                  </a:cubicBezTo>
                  <a:cubicBezTo>
                    <a:pt x="227" y="601"/>
                    <a:pt x="227" y="602"/>
                    <a:pt x="228" y="602"/>
                  </a:cubicBezTo>
                  <a:cubicBezTo>
                    <a:pt x="228" y="601"/>
                    <a:pt x="227" y="601"/>
                    <a:pt x="228" y="601"/>
                  </a:cubicBezTo>
                  <a:cubicBezTo>
                    <a:pt x="228" y="601"/>
                    <a:pt x="228" y="600"/>
                    <a:pt x="228" y="600"/>
                  </a:cubicBezTo>
                  <a:cubicBezTo>
                    <a:pt x="228" y="600"/>
                    <a:pt x="229" y="601"/>
                    <a:pt x="229" y="601"/>
                  </a:cubicBezTo>
                  <a:cubicBezTo>
                    <a:pt x="229" y="600"/>
                    <a:pt x="228" y="599"/>
                    <a:pt x="228" y="599"/>
                  </a:cubicBezTo>
                  <a:cubicBezTo>
                    <a:pt x="228" y="600"/>
                    <a:pt x="229" y="600"/>
                    <a:pt x="230" y="601"/>
                  </a:cubicBezTo>
                  <a:cubicBezTo>
                    <a:pt x="230" y="601"/>
                    <a:pt x="229" y="599"/>
                    <a:pt x="229" y="599"/>
                  </a:cubicBezTo>
                  <a:cubicBezTo>
                    <a:pt x="230" y="598"/>
                    <a:pt x="230" y="599"/>
                    <a:pt x="230" y="599"/>
                  </a:cubicBezTo>
                  <a:cubicBezTo>
                    <a:pt x="230" y="599"/>
                    <a:pt x="229" y="598"/>
                    <a:pt x="229" y="597"/>
                  </a:cubicBezTo>
                  <a:cubicBezTo>
                    <a:pt x="229" y="597"/>
                    <a:pt x="232" y="599"/>
                    <a:pt x="232" y="599"/>
                  </a:cubicBezTo>
                  <a:cubicBezTo>
                    <a:pt x="232" y="599"/>
                    <a:pt x="231" y="601"/>
                    <a:pt x="232" y="601"/>
                  </a:cubicBezTo>
                  <a:cubicBezTo>
                    <a:pt x="232" y="601"/>
                    <a:pt x="232" y="599"/>
                    <a:pt x="232" y="599"/>
                  </a:cubicBezTo>
                  <a:cubicBezTo>
                    <a:pt x="233" y="600"/>
                    <a:pt x="234" y="598"/>
                    <a:pt x="235" y="599"/>
                  </a:cubicBezTo>
                  <a:cubicBezTo>
                    <a:pt x="235" y="599"/>
                    <a:pt x="235" y="601"/>
                    <a:pt x="234" y="601"/>
                  </a:cubicBezTo>
                  <a:cubicBezTo>
                    <a:pt x="235" y="600"/>
                    <a:pt x="234" y="602"/>
                    <a:pt x="234" y="602"/>
                  </a:cubicBezTo>
                  <a:cubicBezTo>
                    <a:pt x="235" y="602"/>
                    <a:pt x="235" y="601"/>
                    <a:pt x="235" y="601"/>
                  </a:cubicBezTo>
                  <a:cubicBezTo>
                    <a:pt x="235" y="602"/>
                    <a:pt x="235" y="602"/>
                    <a:pt x="234" y="602"/>
                  </a:cubicBezTo>
                  <a:cubicBezTo>
                    <a:pt x="235" y="602"/>
                    <a:pt x="237" y="602"/>
                    <a:pt x="237" y="602"/>
                  </a:cubicBezTo>
                  <a:cubicBezTo>
                    <a:pt x="237" y="605"/>
                    <a:pt x="237" y="602"/>
                    <a:pt x="237" y="602"/>
                  </a:cubicBezTo>
                  <a:close/>
                  <a:moveTo>
                    <a:pt x="226" y="601"/>
                  </a:moveTo>
                  <a:cubicBezTo>
                    <a:pt x="226" y="601"/>
                    <a:pt x="226" y="601"/>
                    <a:pt x="226" y="601"/>
                  </a:cubicBezTo>
                  <a:cubicBezTo>
                    <a:pt x="226" y="601"/>
                    <a:pt x="226" y="601"/>
                    <a:pt x="226" y="601"/>
                  </a:cubicBezTo>
                  <a:close/>
                  <a:moveTo>
                    <a:pt x="234" y="601"/>
                  </a:moveTo>
                  <a:cubicBezTo>
                    <a:pt x="234" y="601"/>
                    <a:pt x="234" y="601"/>
                    <a:pt x="234" y="601"/>
                  </a:cubicBezTo>
                  <a:cubicBezTo>
                    <a:pt x="234" y="601"/>
                    <a:pt x="234" y="601"/>
                    <a:pt x="234" y="601"/>
                  </a:cubicBezTo>
                  <a:cubicBezTo>
                    <a:pt x="234" y="601"/>
                    <a:pt x="234" y="601"/>
                    <a:pt x="234" y="601"/>
                  </a:cubicBezTo>
                  <a:close/>
                  <a:moveTo>
                    <a:pt x="225" y="603"/>
                  </a:moveTo>
                  <a:cubicBezTo>
                    <a:pt x="225" y="603"/>
                    <a:pt x="225" y="604"/>
                    <a:pt x="225" y="604"/>
                  </a:cubicBezTo>
                  <a:cubicBezTo>
                    <a:pt x="226" y="604"/>
                    <a:pt x="225" y="603"/>
                    <a:pt x="225" y="603"/>
                  </a:cubicBezTo>
                  <a:close/>
                  <a:moveTo>
                    <a:pt x="343" y="594"/>
                  </a:moveTo>
                  <a:cubicBezTo>
                    <a:pt x="343" y="594"/>
                    <a:pt x="343" y="594"/>
                    <a:pt x="343" y="594"/>
                  </a:cubicBezTo>
                  <a:cubicBezTo>
                    <a:pt x="342" y="594"/>
                    <a:pt x="343" y="594"/>
                    <a:pt x="343" y="594"/>
                  </a:cubicBezTo>
                  <a:close/>
                  <a:moveTo>
                    <a:pt x="227" y="611"/>
                  </a:moveTo>
                  <a:cubicBezTo>
                    <a:pt x="227" y="611"/>
                    <a:pt x="227" y="611"/>
                    <a:pt x="227" y="611"/>
                  </a:cubicBezTo>
                  <a:cubicBezTo>
                    <a:pt x="227" y="611"/>
                    <a:pt x="227" y="611"/>
                    <a:pt x="227" y="611"/>
                  </a:cubicBezTo>
                  <a:close/>
                  <a:moveTo>
                    <a:pt x="233" y="598"/>
                  </a:moveTo>
                  <a:cubicBezTo>
                    <a:pt x="233" y="597"/>
                    <a:pt x="233" y="597"/>
                    <a:pt x="233" y="597"/>
                  </a:cubicBezTo>
                  <a:cubicBezTo>
                    <a:pt x="232" y="597"/>
                    <a:pt x="232" y="598"/>
                    <a:pt x="232" y="598"/>
                  </a:cubicBezTo>
                  <a:cubicBezTo>
                    <a:pt x="233" y="598"/>
                    <a:pt x="233" y="598"/>
                    <a:pt x="233" y="598"/>
                  </a:cubicBezTo>
                  <a:close/>
                  <a:moveTo>
                    <a:pt x="235" y="598"/>
                  </a:moveTo>
                  <a:cubicBezTo>
                    <a:pt x="235" y="598"/>
                    <a:pt x="234" y="598"/>
                    <a:pt x="234" y="598"/>
                  </a:cubicBezTo>
                  <a:cubicBezTo>
                    <a:pt x="234" y="598"/>
                    <a:pt x="235" y="599"/>
                    <a:pt x="235" y="598"/>
                  </a:cubicBezTo>
                  <a:cubicBezTo>
                    <a:pt x="235" y="598"/>
                    <a:pt x="235" y="598"/>
                    <a:pt x="235" y="598"/>
                  </a:cubicBezTo>
                  <a:close/>
                  <a:moveTo>
                    <a:pt x="229" y="596"/>
                  </a:moveTo>
                  <a:cubicBezTo>
                    <a:pt x="230" y="597"/>
                    <a:pt x="231" y="598"/>
                    <a:pt x="232" y="597"/>
                  </a:cubicBezTo>
                  <a:cubicBezTo>
                    <a:pt x="231" y="597"/>
                    <a:pt x="230" y="596"/>
                    <a:pt x="230" y="596"/>
                  </a:cubicBezTo>
                  <a:cubicBezTo>
                    <a:pt x="229" y="595"/>
                    <a:pt x="228" y="596"/>
                    <a:pt x="228" y="596"/>
                  </a:cubicBezTo>
                  <a:cubicBezTo>
                    <a:pt x="229" y="597"/>
                    <a:pt x="230" y="597"/>
                    <a:pt x="229" y="596"/>
                  </a:cubicBezTo>
                  <a:close/>
                  <a:moveTo>
                    <a:pt x="349" y="607"/>
                  </a:moveTo>
                  <a:cubicBezTo>
                    <a:pt x="348" y="607"/>
                    <a:pt x="348" y="607"/>
                    <a:pt x="348" y="608"/>
                  </a:cubicBezTo>
                  <a:cubicBezTo>
                    <a:pt x="348" y="608"/>
                    <a:pt x="349" y="607"/>
                    <a:pt x="349" y="607"/>
                  </a:cubicBezTo>
                  <a:close/>
                  <a:moveTo>
                    <a:pt x="367" y="617"/>
                  </a:moveTo>
                  <a:cubicBezTo>
                    <a:pt x="367" y="616"/>
                    <a:pt x="366" y="616"/>
                    <a:pt x="366" y="616"/>
                  </a:cubicBezTo>
                  <a:cubicBezTo>
                    <a:pt x="362" y="616"/>
                    <a:pt x="368" y="622"/>
                    <a:pt x="367" y="617"/>
                  </a:cubicBezTo>
                  <a:close/>
                  <a:moveTo>
                    <a:pt x="46" y="674"/>
                  </a:moveTo>
                  <a:cubicBezTo>
                    <a:pt x="46" y="674"/>
                    <a:pt x="45" y="674"/>
                    <a:pt x="45" y="674"/>
                  </a:cubicBezTo>
                  <a:cubicBezTo>
                    <a:pt x="45" y="674"/>
                    <a:pt x="45" y="674"/>
                    <a:pt x="45" y="674"/>
                  </a:cubicBezTo>
                  <a:cubicBezTo>
                    <a:pt x="45" y="673"/>
                    <a:pt x="45" y="673"/>
                    <a:pt x="45" y="673"/>
                  </a:cubicBezTo>
                  <a:cubicBezTo>
                    <a:pt x="44" y="673"/>
                    <a:pt x="44" y="673"/>
                    <a:pt x="44" y="673"/>
                  </a:cubicBezTo>
                  <a:cubicBezTo>
                    <a:pt x="44" y="673"/>
                    <a:pt x="44" y="673"/>
                    <a:pt x="44" y="673"/>
                  </a:cubicBezTo>
                  <a:cubicBezTo>
                    <a:pt x="44" y="672"/>
                    <a:pt x="44" y="672"/>
                    <a:pt x="43" y="672"/>
                  </a:cubicBezTo>
                  <a:cubicBezTo>
                    <a:pt x="43" y="672"/>
                    <a:pt x="43" y="672"/>
                    <a:pt x="43" y="672"/>
                  </a:cubicBezTo>
                  <a:cubicBezTo>
                    <a:pt x="43" y="671"/>
                    <a:pt x="42" y="671"/>
                    <a:pt x="41" y="671"/>
                  </a:cubicBezTo>
                  <a:cubicBezTo>
                    <a:pt x="41" y="672"/>
                    <a:pt x="43" y="673"/>
                    <a:pt x="43" y="672"/>
                  </a:cubicBezTo>
                  <a:cubicBezTo>
                    <a:pt x="44" y="673"/>
                    <a:pt x="46" y="675"/>
                    <a:pt x="47" y="674"/>
                  </a:cubicBezTo>
                  <a:cubicBezTo>
                    <a:pt x="46" y="674"/>
                    <a:pt x="46" y="674"/>
                    <a:pt x="46" y="674"/>
                  </a:cubicBezTo>
                  <a:close/>
                  <a:moveTo>
                    <a:pt x="57" y="674"/>
                  </a:moveTo>
                  <a:cubicBezTo>
                    <a:pt x="57" y="674"/>
                    <a:pt x="57" y="675"/>
                    <a:pt x="57" y="675"/>
                  </a:cubicBezTo>
                  <a:cubicBezTo>
                    <a:pt x="57" y="675"/>
                    <a:pt x="57" y="674"/>
                    <a:pt x="58" y="675"/>
                  </a:cubicBezTo>
                  <a:cubicBezTo>
                    <a:pt x="58" y="674"/>
                    <a:pt x="57" y="674"/>
                    <a:pt x="57" y="674"/>
                  </a:cubicBezTo>
                  <a:close/>
                  <a:moveTo>
                    <a:pt x="59" y="669"/>
                  </a:moveTo>
                  <a:cubicBezTo>
                    <a:pt x="59" y="670"/>
                    <a:pt x="59" y="670"/>
                    <a:pt x="59" y="670"/>
                  </a:cubicBezTo>
                  <a:cubicBezTo>
                    <a:pt x="59" y="670"/>
                    <a:pt x="59" y="670"/>
                    <a:pt x="59" y="670"/>
                  </a:cubicBezTo>
                  <a:cubicBezTo>
                    <a:pt x="59" y="670"/>
                    <a:pt x="59" y="670"/>
                    <a:pt x="59" y="670"/>
                  </a:cubicBezTo>
                  <a:cubicBezTo>
                    <a:pt x="58" y="670"/>
                    <a:pt x="58" y="670"/>
                    <a:pt x="58" y="670"/>
                  </a:cubicBezTo>
                  <a:cubicBezTo>
                    <a:pt x="58" y="670"/>
                    <a:pt x="58" y="670"/>
                    <a:pt x="58" y="669"/>
                  </a:cubicBezTo>
                  <a:cubicBezTo>
                    <a:pt x="58" y="669"/>
                    <a:pt x="59" y="669"/>
                    <a:pt x="59" y="669"/>
                  </a:cubicBezTo>
                  <a:cubicBezTo>
                    <a:pt x="59" y="670"/>
                    <a:pt x="59" y="669"/>
                    <a:pt x="59" y="669"/>
                  </a:cubicBezTo>
                  <a:close/>
                  <a:moveTo>
                    <a:pt x="59" y="670"/>
                  </a:moveTo>
                  <a:cubicBezTo>
                    <a:pt x="59" y="670"/>
                    <a:pt x="59" y="670"/>
                    <a:pt x="59" y="670"/>
                  </a:cubicBezTo>
                  <a:cubicBezTo>
                    <a:pt x="59" y="670"/>
                    <a:pt x="59" y="670"/>
                    <a:pt x="59" y="670"/>
                  </a:cubicBezTo>
                  <a:close/>
                  <a:moveTo>
                    <a:pt x="56" y="676"/>
                  </a:moveTo>
                  <a:cubicBezTo>
                    <a:pt x="56" y="676"/>
                    <a:pt x="57" y="675"/>
                    <a:pt x="56" y="675"/>
                  </a:cubicBezTo>
                  <a:cubicBezTo>
                    <a:pt x="56" y="675"/>
                    <a:pt x="56" y="675"/>
                    <a:pt x="56" y="676"/>
                  </a:cubicBezTo>
                  <a:close/>
                  <a:moveTo>
                    <a:pt x="48" y="667"/>
                  </a:moveTo>
                  <a:cubicBezTo>
                    <a:pt x="46" y="669"/>
                    <a:pt x="48" y="669"/>
                    <a:pt x="49" y="668"/>
                  </a:cubicBezTo>
                  <a:cubicBezTo>
                    <a:pt x="48" y="668"/>
                    <a:pt x="48" y="667"/>
                    <a:pt x="48" y="667"/>
                  </a:cubicBezTo>
                  <a:close/>
                  <a:moveTo>
                    <a:pt x="59" y="672"/>
                  </a:moveTo>
                  <a:cubicBezTo>
                    <a:pt x="58" y="672"/>
                    <a:pt x="58" y="672"/>
                    <a:pt x="58" y="672"/>
                  </a:cubicBezTo>
                  <a:cubicBezTo>
                    <a:pt x="58" y="672"/>
                    <a:pt x="58" y="672"/>
                    <a:pt x="59" y="672"/>
                  </a:cubicBezTo>
                  <a:close/>
                  <a:moveTo>
                    <a:pt x="77" y="669"/>
                  </a:moveTo>
                  <a:cubicBezTo>
                    <a:pt x="76" y="669"/>
                    <a:pt x="76" y="669"/>
                    <a:pt x="76" y="669"/>
                  </a:cubicBezTo>
                  <a:cubicBezTo>
                    <a:pt x="76" y="669"/>
                    <a:pt x="76" y="670"/>
                    <a:pt x="76" y="670"/>
                  </a:cubicBezTo>
                  <a:cubicBezTo>
                    <a:pt x="76" y="670"/>
                    <a:pt x="77" y="669"/>
                    <a:pt x="77" y="669"/>
                  </a:cubicBezTo>
                  <a:close/>
                  <a:moveTo>
                    <a:pt x="77" y="669"/>
                  </a:moveTo>
                  <a:cubicBezTo>
                    <a:pt x="77" y="669"/>
                    <a:pt x="77" y="669"/>
                    <a:pt x="76" y="669"/>
                  </a:cubicBezTo>
                  <a:cubicBezTo>
                    <a:pt x="77" y="669"/>
                    <a:pt x="77" y="669"/>
                    <a:pt x="77" y="669"/>
                  </a:cubicBezTo>
                  <a:cubicBezTo>
                    <a:pt x="77" y="669"/>
                    <a:pt x="77" y="669"/>
                    <a:pt x="77" y="669"/>
                  </a:cubicBezTo>
                  <a:close/>
                  <a:moveTo>
                    <a:pt x="66" y="669"/>
                  </a:moveTo>
                  <a:cubicBezTo>
                    <a:pt x="66" y="669"/>
                    <a:pt x="66" y="669"/>
                    <a:pt x="66" y="669"/>
                  </a:cubicBezTo>
                  <a:cubicBezTo>
                    <a:pt x="66" y="669"/>
                    <a:pt x="62" y="668"/>
                    <a:pt x="62" y="669"/>
                  </a:cubicBezTo>
                  <a:cubicBezTo>
                    <a:pt x="62" y="670"/>
                    <a:pt x="64" y="670"/>
                    <a:pt x="64" y="670"/>
                  </a:cubicBezTo>
                  <a:cubicBezTo>
                    <a:pt x="64" y="670"/>
                    <a:pt x="63" y="671"/>
                    <a:pt x="63" y="671"/>
                  </a:cubicBezTo>
                  <a:cubicBezTo>
                    <a:pt x="63" y="671"/>
                    <a:pt x="64" y="671"/>
                    <a:pt x="64" y="672"/>
                  </a:cubicBezTo>
                  <a:cubicBezTo>
                    <a:pt x="65" y="671"/>
                    <a:pt x="65" y="669"/>
                    <a:pt x="66" y="669"/>
                  </a:cubicBezTo>
                  <a:close/>
                  <a:moveTo>
                    <a:pt x="78" y="668"/>
                  </a:moveTo>
                  <a:cubicBezTo>
                    <a:pt x="77" y="668"/>
                    <a:pt x="78" y="668"/>
                    <a:pt x="78" y="668"/>
                  </a:cubicBezTo>
                  <a:cubicBezTo>
                    <a:pt x="78" y="668"/>
                    <a:pt x="78" y="668"/>
                    <a:pt x="78" y="668"/>
                  </a:cubicBezTo>
                  <a:close/>
                  <a:moveTo>
                    <a:pt x="69" y="668"/>
                  </a:moveTo>
                  <a:cubicBezTo>
                    <a:pt x="70" y="668"/>
                    <a:pt x="66" y="672"/>
                    <a:pt x="66" y="671"/>
                  </a:cubicBezTo>
                  <a:cubicBezTo>
                    <a:pt x="66" y="671"/>
                    <a:pt x="68" y="671"/>
                    <a:pt x="69" y="671"/>
                  </a:cubicBezTo>
                  <a:cubicBezTo>
                    <a:pt x="69" y="670"/>
                    <a:pt x="71" y="668"/>
                    <a:pt x="69" y="668"/>
                  </a:cubicBezTo>
                  <a:close/>
                  <a:moveTo>
                    <a:pt x="75" y="669"/>
                  </a:moveTo>
                  <a:cubicBezTo>
                    <a:pt x="75" y="669"/>
                    <a:pt x="75" y="669"/>
                    <a:pt x="75" y="669"/>
                  </a:cubicBezTo>
                  <a:cubicBezTo>
                    <a:pt x="75" y="669"/>
                    <a:pt x="74" y="669"/>
                    <a:pt x="73" y="669"/>
                  </a:cubicBezTo>
                  <a:cubicBezTo>
                    <a:pt x="73" y="669"/>
                    <a:pt x="74" y="668"/>
                    <a:pt x="73" y="668"/>
                  </a:cubicBezTo>
                  <a:cubicBezTo>
                    <a:pt x="73" y="667"/>
                    <a:pt x="73" y="668"/>
                    <a:pt x="73" y="668"/>
                  </a:cubicBezTo>
                  <a:cubicBezTo>
                    <a:pt x="73" y="668"/>
                    <a:pt x="73" y="668"/>
                    <a:pt x="72" y="668"/>
                  </a:cubicBezTo>
                  <a:cubicBezTo>
                    <a:pt x="72" y="668"/>
                    <a:pt x="72" y="670"/>
                    <a:pt x="72" y="670"/>
                  </a:cubicBezTo>
                  <a:cubicBezTo>
                    <a:pt x="72" y="670"/>
                    <a:pt x="71" y="669"/>
                    <a:pt x="71" y="670"/>
                  </a:cubicBezTo>
                  <a:cubicBezTo>
                    <a:pt x="71" y="670"/>
                    <a:pt x="71" y="670"/>
                    <a:pt x="71" y="670"/>
                  </a:cubicBezTo>
                  <a:cubicBezTo>
                    <a:pt x="71" y="670"/>
                    <a:pt x="70" y="672"/>
                    <a:pt x="71" y="672"/>
                  </a:cubicBezTo>
                  <a:cubicBezTo>
                    <a:pt x="71" y="672"/>
                    <a:pt x="71" y="671"/>
                    <a:pt x="71" y="671"/>
                  </a:cubicBezTo>
                  <a:cubicBezTo>
                    <a:pt x="71" y="673"/>
                    <a:pt x="74" y="670"/>
                    <a:pt x="74" y="670"/>
                  </a:cubicBezTo>
                  <a:cubicBezTo>
                    <a:pt x="74" y="671"/>
                    <a:pt x="76" y="670"/>
                    <a:pt x="75" y="669"/>
                  </a:cubicBezTo>
                  <a:close/>
                  <a:moveTo>
                    <a:pt x="40" y="668"/>
                  </a:moveTo>
                  <a:cubicBezTo>
                    <a:pt x="40" y="668"/>
                    <a:pt x="40" y="668"/>
                    <a:pt x="40" y="668"/>
                  </a:cubicBezTo>
                  <a:cubicBezTo>
                    <a:pt x="40" y="668"/>
                    <a:pt x="40" y="668"/>
                    <a:pt x="40" y="669"/>
                  </a:cubicBezTo>
                  <a:cubicBezTo>
                    <a:pt x="41" y="669"/>
                    <a:pt x="41" y="668"/>
                    <a:pt x="40" y="668"/>
                  </a:cubicBezTo>
                  <a:close/>
                  <a:moveTo>
                    <a:pt x="8" y="662"/>
                  </a:moveTo>
                  <a:cubicBezTo>
                    <a:pt x="8" y="662"/>
                    <a:pt x="6" y="663"/>
                    <a:pt x="6" y="663"/>
                  </a:cubicBezTo>
                  <a:cubicBezTo>
                    <a:pt x="6" y="663"/>
                    <a:pt x="8" y="664"/>
                    <a:pt x="8" y="664"/>
                  </a:cubicBezTo>
                  <a:cubicBezTo>
                    <a:pt x="8" y="664"/>
                    <a:pt x="9" y="662"/>
                    <a:pt x="9" y="662"/>
                  </a:cubicBezTo>
                  <a:cubicBezTo>
                    <a:pt x="9" y="662"/>
                    <a:pt x="8" y="662"/>
                    <a:pt x="8" y="662"/>
                  </a:cubicBezTo>
                  <a:close/>
                  <a:moveTo>
                    <a:pt x="11" y="660"/>
                  </a:moveTo>
                  <a:cubicBezTo>
                    <a:pt x="11" y="660"/>
                    <a:pt x="11" y="660"/>
                    <a:pt x="11" y="660"/>
                  </a:cubicBezTo>
                  <a:cubicBezTo>
                    <a:pt x="11" y="659"/>
                    <a:pt x="11" y="659"/>
                    <a:pt x="11" y="660"/>
                  </a:cubicBezTo>
                  <a:close/>
                  <a:moveTo>
                    <a:pt x="6" y="658"/>
                  </a:moveTo>
                  <a:cubicBezTo>
                    <a:pt x="6" y="657"/>
                    <a:pt x="2" y="656"/>
                    <a:pt x="2" y="657"/>
                  </a:cubicBezTo>
                  <a:cubicBezTo>
                    <a:pt x="1" y="657"/>
                    <a:pt x="0" y="657"/>
                    <a:pt x="0" y="657"/>
                  </a:cubicBezTo>
                  <a:cubicBezTo>
                    <a:pt x="1" y="657"/>
                    <a:pt x="1" y="657"/>
                    <a:pt x="1" y="658"/>
                  </a:cubicBezTo>
                  <a:cubicBezTo>
                    <a:pt x="1" y="658"/>
                    <a:pt x="2" y="659"/>
                    <a:pt x="3" y="659"/>
                  </a:cubicBezTo>
                  <a:cubicBezTo>
                    <a:pt x="3" y="659"/>
                    <a:pt x="6" y="657"/>
                    <a:pt x="6" y="658"/>
                  </a:cubicBezTo>
                  <a:cubicBezTo>
                    <a:pt x="6" y="658"/>
                    <a:pt x="6" y="658"/>
                    <a:pt x="6" y="658"/>
                  </a:cubicBezTo>
                  <a:cubicBezTo>
                    <a:pt x="6" y="658"/>
                    <a:pt x="6" y="658"/>
                    <a:pt x="6" y="658"/>
                  </a:cubicBezTo>
                  <a:close/>
                  <a:moveTo>
                    <a:pt x="10" y="660"/>
                  </a:moveTo>
                  <a:cubicBezTo>
                    <a:pt x="10" y="659"/>
                    <a:pt x="10" y="659"/>
                    <a:pt x="10" y="659"/>
                  </a:cubicBezTo>
                  <a:cubicBezTo>
                    <a:pt x="10" y="660"/>
                    <a:pt x="10" y="660"/>
                    <a:pt x="10" y="660"/>
                  </a:cubicBezTo>
                  <a:close/>
                  <a:moveTo>
                    <a:pt x="76" y="668"/>
                  </a:moveTo>
                  <a:cubicBezTo>
                    <a:pt x="77" y="668"/>
                    <a:pt x="77" y="664"/>
                    <a:pt x="76" y="667"/>
                  </a:cubicBezTo>
                  <a:cubicBezTo>
                    <a:pt x="76" y="667"/>
                    <a:pt x="77" y="667"/>
                    <a:pt x="77" y="668"/>
                  </a:cubicBezTo>
                  <a:cubicBezTo>
                    <a:pt x="77" y="668"/>
                    <a:pt x="76" y="668"/>
                    <a:pt x="76" y="668"/>
                  </a:cubicBezTo>
                  <a:close/>
                  <a:moveTo>
                    <a:pt x="78" y="668"/>
                  </a:moveTo>
                  <a:cubicBezTo>
                    <a:pt x="78" y="668"/>
                    <a:pt x="78" y="668"/>
                    <a:pt x="79" y="668"/>
                  </a:cubicBezTo>
                  <a:cubicBezTo>
                    <a:pt x="79" y="668"/>
                    <a:pt x="79" y="668"/>
                    <a:pt x="78" y="668"/>
                  </a:cubicBezTo>
                  <a:close/>
                  <a:moveTo>
                    <a:pt x="38" y="667"/>
                  </a:moveTo>
                  <a:cubicBezTo>
                    <a:pt x="37" y="667"/>
                    <a:pt x="38" y="668"/>
                    <a:pt x="38" y="668"/>
                  </a:cubicBezTo>
                  <a:cubicBezTo>
                    <a:pt x="38" y="667"/>
                    <a:pt x="38" y="667"/>
                    <a:pt x="38" y="667"/>
                  </a:cubicBezTo>
                  <a:close/>
                  <a:moveTo>
                    <a:pt x="23" y="663"/>
                  </a:moveTo>
                  <a:cubicBezTo>
                    <a:pt x="23" y="664"/>
                    <a:pt x="23" y="664"/>
                    <a:pt x="23" y="664"/>
                  </a:cubicBezTo>
                  <a:cubicBezTo>
                    <a:pt x="23" y="664"/>
                    <a:pt x="23" y="664"/>
                    <a:pt x="23" y="663"/>
                  </a:cubicBezTo>
                  <a:close/>
                  <a:moveTo>
                    <a:pt x="39" y="669"/>
                  </a:moveTo>
                  <a:cubicBezTo>
                    <a:pt x="39" y="670"/>
                    <a:pt x="39" y="670"/>
                    <a:pt x="39" y="670"/>
                  </a:cubicBezTo>
                  <a:cubicBezTo>
                    <a:pt x="39" y="670"/>
                    <a:pt x="39" y="669"/>
                    <a:pt x="39" y="669"/>
                  </a:cubicBezTo>
                  <a:close/>
                  <a:moveTo>
                    <a:pt x="34" y="668"/>
                  </a:moveTo>
                  <a:cubicBezTo>
                    <a:pt x="35" y="667"/>
                    <a:pt x="35" y="667"/>
                    <a:pt x="35" y="666"/>
                  </a:cubicBezTo>
                  <a:cubicBezTo>
                    <a:pt x="34" y="666"/>
                    <a:pt x="32" y="668"/>
                    <a:pt x="32" y="669"/>
                  </a:cubicBezTo>
                  <a:cubicBezTo>
                    <a:pt x="33" y="669"/>
                    <a:pt x="33" y="669"/>
                    <a:pt x="32" y="669"/>
                  </a:cubicBezTo>
                  <a:cubicBezTo>
                    <a:pt x="33" y="669"/>
                    <a:pt x="34" y="669"/>
                    <a:pt x="34" y="668"/>
                  </a:cubicBezTo>
                  <a:cubicBezTo>
                    <a:pt x="34" y="668"/>
                    <a:pt x="34" y="667"/>
                    <a:pt x="34" y="668"/>
                  </a:cubicBezTo>
                  <a:close/>
                  <a:moveTo>
                    <a:pt x="35" y="668"/>
                  </a:moveTo>
                  <a:cubicBezTo>
                    <a:pt x="35" y="668"/>
                    <a:pt x="35" y="668"/>
                    <a:pt x="35" y="668"/>
                  </a:cubicBezTo>
                  <a:cubicBezTo>
                    <a:pt x="35" y="668"/>
                    <a:pt x="35" y="668"/>
                    <a:pt x="35" y="668"/>
                  </a:cubicBezTo>
                  <a:close/>
                  <a:moveTo>
                    <a:pt x="143" y="646"/>
                  </a:moveTo>
                  <a:cubicBezTo>
                    <a:pt x="142" y="646"/>
                    <a:pt x="143" y="646"/>
                    <a:pt x="143" y="646"/>
                  </a:cubicBezTo>
                  <a:cubicBezTo>
                    <a:pt x="143" y="645"/>
                    <a:pt x="143" y="645"/>
                    <a:pt x="143" y="646"/>
                  </a:cubicBezTo>
                  <a:close/>
                  <a:moveTo>
                    <a:pt x="142" y="648"/>
                  </a:moveTo>
                  <a:cubicBezTo>
                    <a:pt x="141" y="647"/>
                    <a:pt x="143" y="649"/>
                    <a:pt x="143" y="648"/>
                  </a:cubicBezTo>
                  <a:cubicBezTo>
                    <a:pt x="143" y="648"/>
                    <a:pt x="143" y="647"/>
                    <a:pt x="143" y="647"/>
                  </a:cubicBezTo>
                  <a:cubicBezTo>
                    <a:pt x="142" y="647"/>
                    <a:pt x="143" y="648"/>
                    <a:pt x="142" y="647"/>
                  </a:cubicBezTo>
                  <a:cubicBezTo>
                    <a:pt x="142" y="647"/>
                    <a:pt x="142" y="647"/>
                    <a:pt x="142" y="648"/>
                  </a:cubicBezTo>
                  <a:close/>
                  <a:moveTo>
                    <a:pt x="169" y="634"/>
                  </a:moveTo>
                  <a:cubicBezTo>
                    <a:pt x="167" y="633"/>
                    <a:pt x="169" y="638"/>
                    <a:pt x="169" y="634"/>
                  </a:cubicBezTo>
                  <a:cubicBezTo>
                    <a:pt x="169" y="634"/>
                    <a:pt x="169" y="635"/>
                    <a:pt x="169" y="634"/>
                  </a:cubicBezTo>
                  <a:close/>
                  <a:moveTo>
                    <a:pt x="142" y="648"/>
                  </a:moveTo>
                  <a:cubicBezTo>
                    <a:pt x="142" y="648"/>
                    <a:pt x="142" y="648"/>
                    <a:pt x="142" y="648"/>
                  </a:cubicBezTo>
                  <a:cubicBezTo>
                    <a:pt x="141" y="648"/>
                    <a:pt x="141" y="648"/>
                    <a:pt x="140" y="649"/>
                  </a:cubicBezTo>
                  <a:cubicBezTo>
                    <a:pt x="140" y="649"/>
                    <a:pt x="140" y="648"/>
                    <a:pt x="140" y="648"/>
                  </a:cubicBezTo>
                  <a:cubicBezTo>
                    <a:pt x="140" y="648"/>
                    <a:pt x="140" y="648"/>
                    <a:pt x="140" y="648"/>
                  </a:cubicBezTo>
                  <a:cubicBezTo>
                    <a:pt x="140" y="648"/>
                    <a:pt x="141" y="648"/>
                    <a:pt x="141" y="648"/>
                  </a:cubicBezTo>
                  <a:cubicBezTo>
                    <a:pt x="141" y="648"/>
                    <a:pt x="141" y="648"/>
                    <a:pt x="141" y="647"/>
                  </a:cubicBezTo>
                  <a:cubicBezTo>
                    <a:pt x="141" y="647"/>
                    <a:pt x="142" y="646"/>
                    <a:pt x="142" y="646"/>
                  </a:cubicBezTo>
                  <a:cubicBezTo>
                    <a:pt x="142" y="646"/>
                    <a:pt x="142" y="646"/>
                    <a:pt x="141" y="646"/>
                  </a:cubicBezTo>
                  <a:cubicBezTo>
                    <a:pt x="141" y="646"/>
                    <a:pt x="141" y="645"/>
                    <a:pt x="141" y="645"/>
                  </a:cubicBezTo>
                  <a:cubicBezTo>
                    <a:pt x="141" y="645"/>
                    <a:pt x="140" y="647"/>
                    <a:pt x="140" y="647"/>
                  </a:cubicBezTo>
                  <a:cubicBezTo>
                    <a:pt x="140" y="646"/>
                    <a:pt x="138" y="645"/>
                    <a:pt x="137" y="646"/>
                  </a:cubicBezTo>
                  <a:cubicBezTo>
                    <a:pt x="137" y="648"/>
                    <a:pt x="138" y="648"/>
                    <a:pt x="139" y="648"/>
                  </a:cubicBezTo>
                  <a:cubicBezTo>
                    <a:pt x="139" y="648"/>
                    <a:pt x="139" y="648"/>
                    <a:pt x="139" y="648"/>
                  </a:cubicBezTo>
                  <a:cubicBezTo>
                    <a:pt x="139" y="648"/>
                    <a:pt x="138" y="649"/>
                    <a:pt x="138" y="649"/>
                  </a:cubicBezTo>
                  <a:cubicBezTo>
                    <a:pt x="138" y="649"/>
                    <a:pt x="138" y="649"/>
                    <a:pt x="138" y="649"/>
                  </a:cubicBezTo>
                  <a:cubicBezTo>
                    <a:pt x="138" y="649"/>
                    <a:pt x="138" y="649"/>
                    <a:pt x="138" y="648"/>
                  </a:cubicBezTo>
                  <a:cubicBezTo>
                    <a:pt x="137" y="648"/>
                    <a:pt x="137" y="650"/>
                    <a:pt x="137" y="650"/>
                  </a:cubicBezTo>
                  <a:cubicBezTo>
                    <a:pt x="135" y="649"/>
                    <a:pt x="137" y="650"/>
                    <a:pt x="137" y="651"/>
                  </a:cubicBezTo>
                  <a:cubicBezTo>
                    <a:pt x="137" y="651"/>
                    <a:pt x="135" y="651"/>
                    <a:pt x="137" y="651"/>
                  </a:cubicBezTo>
                  <a:cubicBezTo>
                    <a:pt x="136" y="651"/>
                    <a:pt x="132" y="653"/>
                    <a:pt x="132" y="654"/>
                  </a:cubicBezTo>
                  <a:cubicBezTo>
                    <a:pt x="132" y="654"/>
                    <a:pt x="139" y="651"/>
                    <a:pt x="139" y="650"/>
                  </a:cubicBezTo>
                  <a:cubicBezTo>
                    <a:pt x="139" y="651"/>
                    <a:pt x="139" y="651"/>
                    <a:pt x="139" y="651"/>
                  </a:cubicBezTo>
                  <a:cubicBezTo>
                    <a:pt x="139" y="651"/>
                    <a:pt x="139" y="651"/>
                    <a:pt x="139" y="650"/>
                  </a:cubicBezTo>
                  <a:cubicBezTo>
                    <a:pt x="140" y="651"/>
                    <a:pt x="140" y="650"/>
                    <a:pt x="139" y="650"/>
                  </a:cubicBezTo>
                  <a:cubicBezTo>
                    <a:pt x="139" y="650"/>
                    <a:pt x="143" y="649"/>
                    <a:pt x="142" y="648"/>
                  </a:cubicBezTo>
                  <a:close/>
                  <a:moveTo>
                    <a:pt x="146" y="644"/>
                  </a:moveTo>
                  <a:cubicBezTo>
                    <a:pt x="146" y="644"/>
                    <a:pt x="145" y="644"/>
                    <a:pt x="145" y="644"/>
                  </a:cubicBezTo>
                  <a:cubicBezTo>
                    <a:pt x="145" y="644"/>
                    <a:pt x="146" y="644"/>
                    <a:pt x="145" y="643"/>
                  </a:cubicBezTo>
                  <a:cubicBezTo>
                    <a:pt x="144" y="642"/>
                    <a:pt x="143" y="645"/>
                    <a:pt x="146" y="644"/>
                  </a:cubicBezTo>
                  <a:close/>
                  <a:moveTo>
                    <a:pt x="140" y="646"/>
                  </a:moveTo>
                  <a:cubicBezTo>
                    <a:pt x="140" y="646"/>
                    <a:pt x="140" y="646"/>
                    <a:pt x="140" y="647"/>
                  </a:cubicBezTo>
                  <a:cubicBezTo>
                    <a:pt x="140" y="647"/>
                    <a:pt x="140" y="646"/>
                    <a:pt x="140" y="646"/>
                  </a:cubicBezTo>
                  <a:close/>
                  <a:moveTo>
                    <a:pt x="138" y="568"/>
                  </a:moveTo>
                  <a:cubicBezTo>
                    <a:pt x="135" y="568"/>
                    <a:pt x="135" y="570"/>
                    <a:pt x="136" y="571"/>
                  </a:cubicBezTo>
                  <a:cubicBezTo>
                    <a:pt x="138" y="573"/>
                    <a:pt x="141" y="575"/>
                    <a:pt x="143" y="574"/>
                  </a:cubicBezTo>
                  <a:cubicBezTo>
                    <a:pt x="143" y="574"/>
                    <a:pt x="142" y="573"/>
                    <a:pt x="142" y="573"/>
                  </a:cubicBezTo>
                  <a:cubicBezTo>
                    <a:pt x="146" y="573"/>
                    <a:pt x="149" y="570"/>
                    <a:pt x="145" y="567"/>
                  </a:cubicBezTo>
                  <a:cubicBezTo>
                    <a:pt x="142" y="564"/>
                    <a:pt x="139" y="569"/>
                    <a:pt x="136" y="568"/>
                  </a:cubicBezTo>
                  <a:cubicBezTo>
                    <a:pt x="137" y="568"/>
                    <a:pt x="137" y="568"/>
                    <a:pt x="138" y="568"/>
                  </a:cubicBezTo>
                  <a:cubicBezTo>
                    <a:pt x="137" y="568"/>
                    <a:pt x="137" y="568"/>
                    <a:pt x="137" y="568"/>
                  </a:cubicBezTo>
                  <a:cubicBezTo>
                    <a:pt x="137" y="568"/>
                    <a:pt x="138" y="568"/>
                    <a:pt x="138" y="568"/>
                  </a:cubicBezTo>
                  <a:close/>
                  <a:moveTo>
                    <a:pt x="147" y="645"/>
                  </a:moveTo>
                  <a:cubicBezTo>
                    <a:pt x="147" y="645"/>
                    <a:pt x="147" y="644"/>
                    <a:pt x="147" y="645"/>
                  </a:cubicBezTo>
                  <a:cubicBezTo>
                    <a:pt x="147" y="645"/>
                    <a:pt x="147" y="645"/>
                    <a:pt x="147" y="645"/>
                  </a:cubicBezTo>
                  <a:close/>
                  <a:moveTo>
                    <a:pt x="152" y="643"/>
                  </a:moveTo>
                  <a:cubicBezTo>
                    <a:pt x="152" y="643"/>
                    <a:pt x="152" y="643"/>
                    <a:pt x="151" y="643"/>
                  </a:cubicBezTo>
                  <a:cubicBezTo>
                    <a:pt x="152" y="643"/>
                    <a:pt x="152" y="643"/>
                    <a:pt x="152" y="643"/>
                  </a:cubicBezTo>
                  <a:close/>
                  <a:moveTo>
                    <a:pt x="163" y="636"/>
                  </a:moveTo>
                  <a:cubicBezTo>
                    <a:pt x="160" y="636"/>
                    <a:pt x="161" y="632"/>
                    <a:pt x="157" y="633"/>
                  </a:cubicBezTo>
                  <a:cubicBezTo>
                    <a:pt x="155" y="634"/>
                    <a:pt x="153" y="636"/>
                    <a:pt x="152" y="638"/>
                  </a:cubicBezTo>
                  <a:cubicBezTo>
                    <a:pt x="151" y="641"/>
                    <a:pt x="153" y="641"/>
                    <a:pt x="155" y="640"/>
                  </a:cubicBezTo>
                  <a:cubicBezTo>
                    <a:pt x="156" y="639"/>
                    <a:pt x="157" y="638"/>
                    <a:pt x="158" y="638"/>
                  </a:cubicBezTo>
                  <a:cubicBezTo>
                    <a:pt x="160" y="637"/>
                    <a:pt x="162" y="638"/>
                    <a:pt x="164" y="637"/>
                  </a:cubicBezTo>
                  <a:cubicBezTo>
                    <a:pt x="164" y="636"/>
                    <a:pt x="162" y="636"/>
                    <a:pt x="162" y="636"/>
                  </a:cubicBezTo>
                  <a:cubicBezTo>
                    <a:pt x="162" y="636"/>
                    <a:pt x="163" y="636"/>
                    <a:pt x="163" y="636"/>
                  </a:cubicBezTo>
                  <a:close/>
                  <a:moveTo>
                    <a:pt x="167" y="640"/>
                  </a:moveTo>
                  <a:cubicBezTo>
                    <a:pt x="166" y="639"/>
                    <a:pt x="166" y="639"/>
                    <a:pt x="165" y="640"/>
                  </a:cubicBezTo>
                  <a:cubicBezTo>
                    <a:pt x="166" y="641"/>
                    <a:pt x="167" y="640"/>
                    <a:pt x="167" y="640"/>
                  </a:cubicBezTo>
                  <a:close/>
                  <a:moveTo>
                    <a:pt x="149" y="644"/>
                  </a:moveTo>
                  <a:cubicBezTo>
                    <a:pt x="148" y="644"/>
                    <a:pt x="148" y="644"/>
                    <a:pt x="148" y="644"/>
                  </a:cubicBezTo>
                  <a:cubicBezTo>
                    <a:pt x="148" y="645"/>
                    <a:pt x="149" y="644"/>
                    <a:pt x="149" y="644"/>
                  </a:cubicBezTo>
                  <a:close/>
                  <a:moveTo>
                    <a:pt x="148" y="643"/>
                  </a:moveTo>
                  <a:cubicBezTo>
                    <a:pt x="147" y="643"/>
                    <a:pt x="147" y="643"/>
                    <a:pt x="147" y="643"/>
                  </a:cubicBezTo>
                  <a:cubicBezTo>
                    <a:pt x="147" y="642"/>
                    <a:pt x="147" y="642"/>
                    <a:pt x="147" y="642"/>
                  </a:cubicBezTo>
                  <a:cubicBezTo>
                    <a:pt x="147" y="642"/>
                    <a:pt x="146" y="642"/>
                    <a:pt x="146" y="643"/>
                  </a:cubicBezTo>
                  <a:cubicBezTo>
                    <a:pt x="146" y="642"/>
                    <a:pt x="147" y="644"/>
                    <a:pt x="147" y="644"/>
                  </a:cubicBezTo>
                  <a:cubicBezTo>
                    <a:pt x="147" y="644"/>
                    <a:pt x="148" y="643"/>
                    <a:pt x="148" y="643"/>
                  </a:cubicBezTo>
                  <a:cubicBezTo>
                    <a:pt x="148" y="643"/>
                    <a:pt x="147" y="643"/>
                    <a:pt x="147" y="643"/>
                  </a:cubicBezTo>
                  <a:cubicBezTo>
                    <a:pt x="147" y="643"/>
                    <a:pt x="148" y="643"/>
                    <a:pt x="148" y="643"/>
                  </a:cubicBezTo>
                  <a:close/>
                  <a:moveTo>
                    <a:pt x="151" y="644"/>
                  </a:moveTo>
                  <a:cubicBezTo>
                    <a:pt x="150" y="644"/>
                    <a:pt x="150" y="644"/>
                    <a:pt x="149" y="644"/>
                  </a:cubicBezTo>
                  <a:cubicBezTo>
                    <a:pt x="149" y="645"/>
                    <a:pt x="151" y="644"/>
                    <a:pt x="151" y="644"/>
                  </a:cubicBezTo>
                  <a:cubicBezTo>
                    <a:pt x="151" y="644"/>
                    <a:pt x="151" y="644"/>
                    <a:pt x="151" y="644"/>
                  </a:cubicBezTo>
                  <a:close/>
                  <a:moveTo>
                    <a:pt x="117" y="658"/>
                  </a:moveTo>
                  <a:cubicBezTo>
                    <a:pt x="116" y="657"/>
                    <a:pt x="117" y="659"/>
                    <a:pt x="117" y="658"/>
                  </a:cubicBezTo>
                  <a:cubicBezTo>
                    <a:pt x="117" y="657"/>
                    <a:pt x="116" y="658"/>
                    <a:pt x="117" y="658"/>
                  </a:cubicBezTo>
                  <a:close/>
                  <a:moveTo>
                    <a:pt x="109" y="662"/>
                  </a:moveTo>
                  <a:cubicBezTo>
                    <a:pt x="109" y="662"/>
                    <a:pt x="108" y="662"/>
                    <a:pt x="108" y="662"/>
                  </a:cubicBezTo>
                  <a:cubicBezTo>
                    <a:pt x="108" y="663"/>
                    <a:pt x="110" y="662"/>
                    <a:pt x="109" y="662"/>
                  </a:cubicBezTo>
                  <a:close/>
                  <a:moveTo>
                    <a:pt x="113" y="660"/>
                  </a:moveTo>
                  <a:cubicBezTo>
                    <a:pt x="112" y="660"/>
                    <a:pt x="112" y="661"/>
                    <a:pt x="112" y="661"/>
                  </a:cubicBezTo>
                  <a:cubicBezTo>
                    <a:pt x="112" y="663"/>
                    <a:pt x="115" y="659"/>
                    <a:pt x="113" y="660"/>
                  </a:cubicBezTo>
                  <a:close/>
                  <a:moveTo>
                    <a:pt x="101" y="663"/>
                  </a:moveTo>
                  <a:cubicBezTo>
                    <a:pt x="101" y="663"/>
                    <a:pt x="99" y="664"/>
                    <a:pt x="100" y="665"/>
                  </a:cubicBezTo>
                  <a:cubicBezTo>
                    <a:pt x="100" y="665"/>
                    <a:pt x="102" y="665"/>
                    <a:pt x="102" y="664"/>
                  </a:cubicBezTo>
                  <a:cubicBezTo>
                    <a:pt x="102" y="664"/>
                    <a:pt x="101" y="664"/>
                    <a:pt x="101" y="663"/>
                  </a:cubicBezTo>
                  <a:cubicBezTo>
                    <a:pt x="102" y="664"/>
                    <a:pt x="101" y="663"/>
                    <a:pt x="101" y="663"/>
                  </a:cubicBezTo>
                  <a:cubicBezTo>
                    <a:pt x="101" y="663"/>
                    <a:pt x="102" y="664"/>
                    <a:pt x="101" y="663"/>
                  </a:cubicBezTo>
                  <a:close/>
                  <a:moveTo>
                    <a:pt x="96" y="666"/>
                  </a:moveTo>
                  <a:cubicBezTo>
                    <a:pt x="94" y="666"/>
                    <a:pt x="92" y="666"/>
                    <a:pt x="90" y="666"/>
                  </a:cubicBezTo>
                  <a:cubicBezTo>
                    <a:pt x="91" y="668"/>
                    <a:pt x="96" y="668"/>
                    <a:pt x="97" y="666"/>
                  </a:cubicBezTo>
                  <a:cubicBezTo>
                    <a:pt x="97" y="666"/>
                    <a:pt x="96" y="666"/>
                    <a:pt x="95" y="666"/>
                  </a:cubicBezTo>
                  <a:cubicBezTo>
                    <a:pt x="95" y="666"/>
                    <a:pt x="96" y="666"/>
                    <a:pt x="96" y="666"/>
                  </a:cubicBezTo>
                  <a:close/>
                  <a:moveTo>
                    <a:pt x="90" y="665"/>
                  </a:moveTo>
                  <a:cubicBezTo>
                    <a:pt x="91" y="665"/>
                    <a:pt x="90" y="663"/>
                    <a:pt x="89" y="663"/>
                  </a:cubicBezTo>
                  <a:cubicBezTo>
                    <a:pt x="89" y="663"/>
                    <a:pt x="87" y="664"/>
                    <a:pt x="88" y="665"/>
                  </a:cubicBezTo>
                  <a:cubicBezTo>
                    <a:pt x="88" y="665"/>
                    <a:pt x="88" y="664"/>
                    <a:pt x="88" y="664"/>
                  </a:cubicBezTo>
                  <a:cubicBezTo>
                    <a:pt x="90" y="665"/>
                    <a:pt x="88" y="665"/>
                    <a:pt x="88" y="665"/>
                  </a:cubicBezTo>
                  <a:cubicBezTo>
                    <a:pt x="87" y="665"/>
                    <a:pt x="87" y="666"/>
                    <a:pt x="87" y="666"/>
                  </a:cubicBezTo>
                  <a:cubicBezTo>
                    <a:pt x="87" y="667"/>
                    <a:pt x="83" y="666"/>
                    <a:pt x="82" y="667"/>
                  </a:cubicBezTo>
                  <a:cubicBezTo>
                    <a:pt x="83" y="668"/>
                    <a:pt x="89" y="666"/>
                    <a:pt x="90" y="666"/>
                  </a:cubicBezTo>
                  <a:cubicBezTo>
                    <a:pt x="90" y="666"/>
                    <a:pt x="89" y="665"/>
                    <a:pt x="89" y="665"/>
                  </a:cubicBezTo>
                  <a:cubicBezTo>
                    <a:pt x="89" y="665"/>
                    <a:pt x="91" y="664"/>
                    <a:pt x="90" y="665"/>
                  </a:cubicBezTo>
                  <a:close/>
                  <a:moveTo>
                    <a:pt x="119" y="656"/>
                  </a:moveTo>
                  <a:cubicBezTo>
                    <a:pt x="119" y="656"/>
                    <a:pt x="119" y="657"/>
                    <a:pt x="119" y="657"/>
                  </a:cubicBezTo>
                  <a:cubicBezTo>
                    <a:pt x="119" y="657"/>
                    <a:pt x="120" y="656"/>
                    <a:pt x="119" y="656"/>
                  </a:cubicBezTo>
                  <a:close/>
                  <a:moveTo>
                    <a:pt x="124" y="527"/>
                  </a:moveTo>
                  <a:cubicBezTo>
                    <a:pt x="126" y="527"/>
                    <a:pt x="126" y="525"/>
                    <a:pt x="125" y="524"/>
                  </a:cubicBezTo>
                  <a:cubicBezTo>
                    <a:pt x="125" y="524"/>
                    <a:pt x="123" y="524"/>
                    <a:pt x="122" y="524"/>
                  </a:cubicBezTo>
                  <a:cubicBezTo>
                    <a:pt x="119" y="523"/>
                    <a:pt x="118" y="520"/>
                    <a:pt x="115" y="519"/>
                  </a:cubicBezTo>
                  <a:cubicBezTo>
                    <a:pt x="113" y="519"/>
                    <a:pt x="112" y="520"/>
                    <a:pt x="110" y="520"/>
                  </a:cubicBezTo>
                  <a:cubicBezTo>
                    <a:pt x="109" y="520"/>
                    <a:pt x="109" y="519"/>
                    <a:pt x="107" y="519"/>
                  </a:cubicBezTo>
                  <a:cubicBezTo>
                    <a:pt x="105" y="518"/>
                    <a:pt x="104" y="519"/>
                    <a:pt x="105" y="522"/>
                  </a:cubicBezTo>
                  <a:cubicBezTo>
                    <a:pt x="106" y="524"/>
                    <a:pt x="108" y="523"/>
                    <a:pt x="110" y="523"/>
                  </a:cubicBezTo>
                  <a:cubicBezTo>
                    <a:pt x="113" y="523"/>
                    <a:pt x="115" y="525"/>
                    <a:pt x="117" y="528"/>
                  </a:cubicBezTo>
                  <a:cubicBezTo>
                    <a:pt x="119" y="529"/>
                    <a:pt x="119" y="530"/>
                    <a:pt x="121" y="528"/>
                  </a:cubicBezTo>
                  <a:cubicBezTo>
                    <a:pt x="122" y="527"/>
                    <a:pt x="121" y="527"/>
                    <a:pt x="123" y="527"/>
                  </a:cubicBezTo>
                  <a:cubicBezTo>
                    <a:pt x="123" y="527"/>
                    <a:pt x="125" y="527"/>
                    <a:pt x="124" y="527"/>
                  </a:cubicBezTo>
                  <a:close/>
                  <a:moveTo>
                    <a:pt x="116" y="659"/>
                  </a:moveTo>
                  <a:cubicBezTo>
                    <a:pt x="115" y="660"/>
                    <a:pt x="117" y="660"/>
                    <a:pt x="117" y="659"/>
                  </a:cubicBezTo>
                  <a:cubicBezTo>
                    <a:pt x="116" y="659"/>
                    <a:pt x="116" y="659"/>
                    <a:pt x="116" y="659"/>
                  </a:cubicBezTo>
                  <a:close/>
                  <a:moveTo>
                    <a:pt x="119" y="656"/>
                  </a:moveTo>
                  <a:cubicBezTo>
                    <a:pt x="119" y="656"/>
                    <a:pt x="119" y="656"/>
                    <a:pt x="119" y="656"/>
                  </a:cubicBezTo>
                  <a:cubicBezTo>
                    <a:pt x="119" y="656"/>
                    <a:pt x="119" y="656"/>
                    <a:pt x="119" y="656"/>
                  </a:cubicBezTo>
                  <a:close/>
                  <a:moveTo>
                    <a:pt x="132" y="651"/>
                  </a:moveTo>
                  <a:cubicBezTo>
                    <a:pt x="132" y="651"/>
                    <a:pt x="131" y="650"/>
                    <a:pt x="130" y="650"/>
                  </a:cubicBezTo>
                  <a:cubicBezTo>
                    <a:pt x="129" y="650"/>
                    <a:pt x="129" y="651"/>
                    <a:pt x="128" y="652"/>
                  </a:cubicBezTo>
                  <a:cubicBezTo>
                    <a:pt x="128" y="652"/>
                    <a:pt x="128" y="653"/>
                    <a:pt x="128" y="654"/>
                  </a:cubicBezTo>
                  <a:cubicBezTo>
                    <a:pt x="127" y="654"/>
                    <a:pt x="126" y="654"/>
                    <a:pt x="125" y="655"/>
                  </a:cubicBezTo>
                  <a:cubicBezTo>
                    <a:pt x="125" y="655"/>
                    <a:pt x="123" y="658"/>
                    <a:pt x="124" y="658"/>
                  </a:cubicBezTo>
                  <a:cubicBezTo>
                    <a:pt x="127" y="657"/>
                    <a:pt x="129" y="653"/>
                    <a:pt x="132" y="651"/>
                  </a:cubicBezTo>
                  <a:cubicBezTo>
                    <a:pt x="131" y="652"/>
                    <a:pt x="132" y="651"/>
                    <a:pt x="132" y="651"/>
                  </a:cubicBezTo>
                  <a:close/>
                  <a:moveTo>
                    <a:pt x="79" y="668"/>
                  </a:moveTo>
                  <a:cubicBezTo>
                    <a:pt x="79" y="668"/>
                    <a:pt x="79" y="668"/>
                    <a:pt x="79" y="668"/>
                  </a:cubicBezTo>
                  <a:cubicBezTo>
                    <a:pt x="79" y="668"/>
                    <a:pt x="79" y="668"/>
                    <a:pt x="79" y="668"/>
                  </a:cubicBezTo>
                  <a:close/>
                  <a:moveTo>
                    <a:pt x="118" y="658"/>
                  </a:moveTo>
                  <a:cubicBezTo>
                    <a:pt x="118" y="658"/>
                    <a:pt x="117" y="658"/>
                    <a:pt x="117" y="659"/>
                  </a:cubicBezTo>
                  <a:cubicBezTo>
                    <a:pt x="117" y="659"/>
                    <a:pt x="119" y="659"/>
                    <a:pt x="119" y="659"/>
                  </a:cubicBezTo>
                  <a:cubicBezTo>
                    <a:pt x="120" y="658"/>
                    <a:pt x="119" y="657"/>
                    <a:pt x="118" y="658"/>
                  </a:cubicBezTo>
                  <a:close/>
                  <a:moveTo>
                    <a:pt x="361" y="628"/>
                  </a:moveTo>
                  <a:cubicBezTo>
                    <a:pt x="361" y="628"/>
                    <a:pt x="360" y="626"/>
                    <a:pt x="360" y="628"/>
                  </a:cubicBezTo>
                  <a:cubicBezTo>
                    <a:pt x="360" y="628"/>
                    <a:pt x="360" y="628"/>
                    <a:pt x="361" y="628"/>
                  </a:cubicBezTo>
                  <a:close/>
                  <a:moveTo>
                    <a:pt x="364" y="634"/>
                  </a:moveTo>
                  <a:cubicBezTo>
                    <a:pt x="364" y="635"/>
                    <a:pt x="364" y="634"/>
                    <a:pt x="364" y="634"/>
                  </a:cubicBezTo>
                  <a:cubicBezTo>
                    <a:pt x="364" y="635"/>
                    <a:pt x="366" y="637"/>
                    <a:pt x="367" y="637"/>
                  </a:cubicBezTo>
                  <a:cubicBezTo>
                    <a:pt x="366" y="635"/>
                    <a:pt x="365" y="634"/>
                    <a:pt x="364" y="632"/>
                  </a:cubicBezTo>
                  <a:cubicBezTo>
                    <a:pt x="364" y="632"/>
                    <a:pt x="365" y="632"/>
                    <a:pt x="365" y="632"/>
                  </a:cubicBezTo>
                  <a:cubicBezTo>
                    <a:pt x="365" y="632"/>
                    <a:pt x="364" y="631"/>
                    <a:pt x="364" y="631"/>
                  </a:cubicBezTo>
                  <a:cubicBezTo>
                    <a:pt x="364" y="631"/>
                    <a:pt x="364" y="631"/>
                    <a:pt x="363" y="631"/>
                  </a:cubicBezTo>
                  <a:cubicBezTo>
                    <a:pt x="363" y="631"/>
                    <a:pt x="363" y="632"/>
                    <a:pt x="364" y="632"/>
                  </a:cubicBezTo>
                  <a:cubicBezTo>
                    <a:pt x="364" y="632"/>
                    <a:pt x="363" y="632"/>
                    <a:pt x="363" y="632"/>
                  </a:cubicBezTo>
                  <a:cubicBezTo>
                    <a:pt x="364" y="633"/>
                    <a:pt x="364" y="634"/>
                    <a:pt x="364" y="634"/>
                  </a:cubicBezTo>
                  <a:close/>
                  <a:moveTo>
                    <a:pt x="363" y="628"/>
                  </a:moveTo>
                  <a:cubicBezTo>
                    <a:pt x="363" y="628"/>
                    <a:pt x="363" y="629"/>
                    <a:pt x="363" y="629"/>
                  </a:cubicBezTo>
                  <a:cubicBezTo>
                    <a:pt x="363" y="629"/>
                    <a:pt x="363" y="629"/>
                    <a:pt x="363" y="628"/>
                  </a:cubicBezTo>
                  <a:close/>
                  <a:moveTo>
                    <a:pt x="363" y="630"/>
                  </a:moveTo>
                  <a:cubicBezTo>
                    <a:pt x="363" y="630"/>
                    <a:pt x="363" y="630"/>
                    <a:pt x="363" y="630"/>
                  </a:cubicBezTo>
                  <a:cubicBezTo>
                    <a:pt x="362" y="629"/>
                    <a:pt x="362" y="630"/>
                    <a:pt x="363" y="631"/>
                  </a:cubicBezTo>
                  <a:cubicBezTo>
                    <a:pt x="363" y="631"/>
                    <a:pt x="363" y="630"/>
                    <a:pt x="363" y="630"/>
                  </a:cubicBezTo>
                  <a:cubicBezTo>
                    <a:pt x="363" y="630"/>
                    <a:pt x="362" y="630"/>
                    <a:pt x="363" y="630"/>
                  </a:cubicBezTo>
                  <a:close/>
                  <a:moveTo>
                    <a:pt x="361" y="629"/>
                  </a:moveTo>
                  <a:cubicBezTo>
                    <a:pt x="361" y="629"/>
                    <a:pt x="360" y="630"/>
                    <a:pt x="361" y="631"/>
                  </a:cubicBezTo>
                  <a:cubicBezTo>
                    <a:pt x="361" y="630"/>
                    <a:pt x="362" y="629"/>
                    <a:pt x="362" y="629"/>
                  </a:cubicBezTo>
                  <a:cubicBezTo>
                    <a:pt x="361" y="628"/>
                    <a:pt x="361" y="629"/>
                    <a:pt x="361" y="629"/>
                  </a:cubicBezTo>
                  <a:close/>
                  <a:moveTo>
                    <a:pt x="362" y="624"/>
                  </a:moveTo>
                  <a:cubicBezTo>
                    <a:pt x="362" y="624"/>
                    <a:pt x="361" y="624"/>
                    <a:pt x="360" y="624"/>
                  </a:cubicBezTo>
                  <a:cubicBezTo>
                    <a:pt x="360" y="625"/>
                    <a:pt x="361" y="626"/>
                    <a:pt x="361" y="625"/>
                  </a:cubicBezTo>
                  <a:cubicBezTo>
                    <a:pt x="361" y="625"/>
                    <a:pt x="361" y="625"/>
                    <a:pt x="361" y="625"/>
                  </a:cubicBezTo>
                  <a:cubicBezTo>
                    <a:pt x="363" y="625"/>
                    <a:pt x="361" y="624"/>
                    <a:pt x="362" y="624"/>
                  </a:cubicBezTo>
                  <a:close/>
                  <a:moveTo>
                    <a:pt x="361" y="626"/>
                  </a:moveTo>
                  <a:cubicBezTo>
                    <a:pt x="361" y="626"/>
                    <a:pt x="361" y="626"/>
                    <a:pt x="361" y="626"/>
                  </a:cubicBezTo>
                  <a:cubicBezTo>
                    <a:pt x="361" y="626"/>
                    <a:pt x="361" y="626"/>
                    <a:pt x="361" y="626"/>
                  </a:cubicBezTo>
                  <a:close/>
                  <a:moveTo>
                    <a:pt x="361" y="628"/>
                  </a:moveTo>
                  <a:cubicBezTo>
                    <a:pt x="361" y="629"/>
                    <a:pt x="363" y="628"/>
                    <a:pt x="361" y="627"/>
                  </a:cubicBezTo>
                  <a:cubicBezTo>
                    <a:pt x="361" y="627"/>
                    <a:pt x="361" y="628"/>
                    <a:pt x="361" y="628"/>
                  </a:cubicBezTo>
                  <a:close/>
                  <a:moveTo>
                    <a:pt x="368" y="616"/>
                  </a:moveTo>
                  <a:cubicBezTo>
                    <a:pt x="368" y="616"/>
                    <a:pt x="367" y="616"/>
                    <a:pt x="367" y="616"/>
                  </a:cubicBezTo>
                  <a:cubicBezTo>
                    <a:pt x="367" y="616"/>
                    <a:pt x="367" y="616"/>
                    <a:pt x="368" y="616"/>
                  </a:cubicBezTo>
                  <a:close/>
                  <a:moveTo>
                    <a:pt x="433" y="703"/>
                  </a:moveTo>
                  <a:cubicBezTo>
                    <a:pt x="432" y="702"/>
                    <a:pt x="432" y="703"/>
                    <a:pt x="432" y="703"/>
                  </a:cubicBezTo>
                  <a:cubicBezTo>
                    <a:pt x="432" y="703"/>
                    <a:pt x="433" y="703"/>
                    <a:pt x="433" y="703"/>
                  </a:cubicBezTo>
                  <a:cubicBezTo>
                    <a:pt x="433" y="702"/>
                    <a:pt x="433" y="702"/>
                    <a:pt x="433" y="702"/>
                  </a:cubicBezTo>
                  <a:cubicBezTo>
                    <a:pt x="433" y="702"/>
                    <a:pt x="433" y="703"/>
                    <a:pt x="433" y="703"/>
                  </a:cubicBezTo>
                  <a:close/>
                  <a:moveTo>
                    <a:pt x="431" y="704"/>
                  </a:moveTo>
                  <a:cubicBezTo>
                    <a:pt x="431" y="704"/>
                    <a:pt x="431" y="704"/>
                    <a:pt x="432" y="704"/>
                  </a:cubicBezTo>
                  <a:cubicBezTo>
                    <a:pt x="432" y="704"/>
                    <a:pt x="431" y="703"/>
                    <a:pt x="431" y="703"/>
                  </a:cubicBezTo>
                  <a:cubicBezTo>
                    <a:pt x="431" y="704"/>
                    <a:pt x="431" y="704"/>
                    <a:pt x="431" y="704"/>
                  </a:cubicBezTo>
                  <a:close/>
                  <a:moveTo>
                    <a:pt x="363" y="623"/>
                  </a:moveTo>
                  <a:cubicBezTo>
                    <a:pt x="363" y="623"/>
                    <a:pt x="363" y="623"/>
                    <a:pt x="363" y="622"/>
                  </a:cubicBezTo>
                  <a:cubicBezTo>
                    <a:pt x="363" y="623"/>
                    <a:pt x="362" y="623"/>
                    <a:pt x="363" y="623"/>
                  </a:cubicBezTo>
                  <a:close/>
                  <a:moveTo>
                    <a:pt x="374" y="633"/>
                  </a:moveTo>
                  <a:cubicBezTo>
                    <a:pt x="374" y="633"/>
                    <a:pt x="374" y="633"/>
                    <a:pt x="374" y="634"/>
                  </a:cubicBezTo>
                  <a:cubicBezTo>
                    <a:pt x="376" y="633"/>
                    <a:pt x="376" y="633"/>
                    <a:pt x="376" y="631"/>
                  </a:cubicBezTo>
                  <a:cubicBezTo>
                    <a:pt x="375" y="632"/>
                    <a:pt x="374" y="632"/>
                    <a:pt x="374" y="633"/>
                  </a:cubicBezTo>
                  <a:cubicBezTo>
                    <a:pt x="374" y="633"/>
                    <a:pt x="374" y="632"/>
                    <a:pt x="374" y="632"/>
                  </a:cubicBezTo>
                  <a:cubicBezTo>
                    <a:pt x="374" y="632"/>
                    <a:pt x="374" y="633"/>
                    <a:pt x="374" y="633"/>
                  </a:cubicBezTo>
                  <a:cubicBezTo>
                    <a:pt x="374" y="633"/>
                    <a:pt x="374" y="632"/>
                    <a:pt x="374" y="632"/>
                  </a:cubicBezTo>
                  <a:cubicBezTo>
                    <a:pt x="374" y="632"/>
                    <a:pt x="374" y="633"/>
                    <a:pt x="374" y="633"/>
                  </a:cubicBezTo>
                  <a:close/>
                  <a:moveTo>
                    <a:pt x="368" y="615"/>
                  </a:moveTo>
                  <a:cubicBezTo>
                    <a:pt x="368" y="615"/>
                    <a:pt x="368" y="615"/>
                    <a:pt x="368" y="616"/>
                  </a:cubicBezTo>
                  <a:cubicBezTo>
                    <a:pt x="368" y="616"/>
                    <a:pt x="368" y="615"/>
                    <a:pt x="368" y="615"/>
                  </a:cubicBezTo>
                  <a:close/>
                  <a:moveTo>
                    <a:pt x="376" y="634"/>
                  </a:moveTo>
                  <a:cubicBezTo>
                    <a:pt x="375" y="633"/>
                    <a:pt x="376" y="637"/>
                    <a:pt x="376" y="634"/>
                  </a:cubicBezTo>
                  <a:cubicBezTo>
                    <a:pt x="376" y="634"/>
                    <a:pt x="376" y="635"/>
                    <a:pt x="376" y="634"/>
                  </a:cubicBezTo>
                  <a:close/>
                  <a:moveTo>
                    <a:pt x="433" y="704"/>
                  </a:moveTo>
                  <a:cubicBezTo>
                    <a:pt x="432" y="704"/>
                    <a:pt x="432" y="705"/>
                    <a:pt x="433" y="705"/>
                  </a:cubicBezTo>
                  <a:cubicBezTo>
                    <a:pt x="433" y="704"/>
                    <a:pt x="433" y="704"/>
                    <a:pt x="433" y="704"/>
                  </a:cubicBezTo>
                  <a:close/>
                  <a:moveTo>
                    <a:pt x="363" y="624"/>
                  </a:moveTo>
                  <a:cubicBezTo>
                    <a:pt x="364" y="625"/>
                    <a:pt x="363" y="623"/>
                    <a:pt x="363" y="623"/>
                  </a:cubicBezTo>
                  <a:cubicBezTo>
                    <a:pt x="362" y="623"/>
                    <a:pt x="362" y="623"/>
                    <a:pt x="363" y="624"/>
                  </a:cubicBezTo>
                  <a:close/>
                  <a:moveTo>
                    <a:pt x="360" y="615"/>
                  </a:moveTo>
                  <a:cubicBezTo>
                    <a:pt x="360" y="615"/>
                    <a:pt x="360" y="612"/>
                    <a:pt x="359" y="612"/>
                  </a:cubicBezTo>
                  <a:cubicBezTo>
                    <a:pt x="358" y="612"/>
                    <a:pt x="359" y="614"/>
                    <a:pt x="358" y="614"/>
                  </a:cubicBezTo>
                  <a:cubicBezTo>
                    <a:pt x="360" y="613"/>
                    <a:pt x="358" y="611"/>
                    <a:pt x="357" y="611"/>
                  </a:cubicBezTo>
                  <a:cubicBezTo>
                    <a:pt x="357" y="611"/>
                    <a:pt x="357" y="611"/>
                    <a:pt x="357" y="612"/>
                  </a:cubicBezTo>
                  <a:cubicBezTo>
                    <a:pt x="357" y="612"/>
                    <a:pt x="356" y="611"/>
                    <a:pt x="356" y="611"/>
                  </a:cubicBezTo>
                  <a:cubicBezTo>
                    <a:pt x="355" y="612"/>
                    <a:pt x="356" y="612"/>
                    <a:pt x="356" y="612"/>
                  </a:cubicBezTo>
                  <a:cubicBezTo>
                    <a:pt x="356" y="612"/>
                    <a:pt x="356" y="612"/>
                    <a:pt x="355" y="611"/>
                  </a:cubicBezTo>
                  <a:cubicBezTo>
                    <a:pt x="355" y="612"/>
                    <a:pt x="355" y="615"/>
                    <a:pt x="357" y="614"/>
                  </a:cubicBezTo>
                  <a:cubicBezTo>
                    <a:pt x="356" y="614"/>
                    <a:pt x="356" y="614"/>
                    <a:pt x="356" y="614"/>
                  </a:cubicBezTo>
                  <a:cubicBezTo>
                    <a:pt x="356" y="614"/>
                    <a:pt x="357" y="614"/>
                    <a:pt x="357" y="614"/>
                  </a:cubicBezTo>
                  <a:cubicBezTo>
                    <a:pt x="357" y="615"/>
                    <a:pt x="356" y="615"/>
                    <a:pt x="356" y="615"/>
                  </a:cubicBezTo>
                  <a:cubicBezTo>
                    <a:pt x="356" y="615"/>
                    <a:pt x="358" y="616"/>
                    <a:pt x="358" y="615"/>
                  </a:cubicBezTo>
                  <a:cubicBezTo>
                    <a:pt x="358" y="616"/>
                    <a:pt x="358" y="617"/>
                    <a:pt x="358" y="617"/>
                  </a:cubicBezTo>
                  <a:cubicBezTo>
                    <a:pt x="357" y="616"/>
                    <a:pt x="357" y="616"/>
                    <a:pt x="356" y="617"/>
                  </a:cubicBezTo>
                  <a:cubicBezTo>
                    <a:pt x="356" y="617"/>
                    <a:pt x="356" y="618"/>
                    <a:pt x="356" y="618"/>
                  </a:cubicBezTo>
                  <a:cubicBezTo>
                    <a:pt x="357" y="618"/>
                    <a:pt x="357" y="618"/>
                    <a:pt x="357" y="618"/>
                  </a:cubicBezTo>
                  <a:cubicBezTo>
                    <a:pt x="357" y="619"/>
                    <a:pt x="356" y="621"/>
                    <a:pt x="357" y="622"/>
                  </a:cubicBezTo>
                  <a:cubicBezTo>
                    <a:pt x="357" y="621"/>
                    <a:pt x="357" y="618"/>
                    <a:pt x="358" y="618"/>
                  </a:cubicBezTo>
                  <a:cubicBezTo>
                    <a:pt x="358" y="618"/>
                    <a:pt x="358" y="621"/>
                    <a:pt x="358" y="621"/>
                  </a:cubicBezTo>
                  <a:cubicBezTo>
                    <a:pt x="359" y="621"/>
                    <a:pt x="358" y="618"/>
                    <a:pt x="358" y="618"/>
                  </a:cubicBezTo>
                  <a:cubicBezTo>
                    <a:pt x="359" y="618"/>
                    <a:pt x="359" y="618"/>
                    <a:pt x="359" y="618"/>
                  </a:cubicBezTo>
                  <a:cubicBezTo>
                    <a:pt x="359" y="618"/>
                    <a:pt x="359" y="617"/>
                    <a:pt x="358" y="617"/>
                  </a:cubicBezTo>
                  <a:cubicBezTo>
                    <a:pt x="359" y="617"/>
                    <a:pt x="359" y="616"/>
                    <a:pt x="359" y="616"/>
                  </a:cubicBezTo>
                  <a:cubicBezTo>
                    <a:pt x="358" y="615"/>
                    <a:pt x="360" y="615"/>
                    <a:pt x="359" y="614"/>
                  </a:cubicBezTo>
                  <a:cubicBezTo>
                    <a:pt x="359" y="614"/>
                    <a:pt x="359" y="615"/>
                    <a:pt x="360" y="615"/>
                  </a:cubicBezTo>
                  <a:cubicBezTo>
                    <a:pt x="359" y="615"/>
                    <a:pt x="360" y="615"/>
                    <a:pt x="360" y="615"/>
                  </a:cubicBezTo>
                  <a:cubicBezTo>
                    <a:pt x="360" y="615"/>
                    <a:pt x="360" y="615"/>
                    <a:pt x="360" y="615"/>
                  </a:cubicBezTo>
                  <a:close/>
                  <a:moveTo>
                    <a:pt x="359" y="623"/>
                  </a:moveTo>
                  <a:cubicBezTo>
                    <a:pt x="359" y="623"/>
                    <a:pt x="359" y="623"/>
                    <a:pt x="359" y="623"/>
                  </a:cubicBezTo>
                  <a:cubicBezTo>
                    <a:pt x="359" y="623"/>
                    <a:pt x="359" y="623"/>
                    <a:pt x="359" y="624"/>
                  </a:cubicBezTo>
                  <a:cubicBezTo>
                    <a:pt x="359" y="624"/>
                    <a:pt x="359" y="622"/>
                    <a:pt x="359" y="623"/>
                  </a:cubicBezTo>
                  <a:close/>
                  <a:moveTo>
                    <a:pt x="357" y="623"/>
                  </a:moveTo>
                  <a:cubicBezTo>
                    <a:pt x="357" y="623"/>
                    <a:pt x="356" y="623"/>
                    <a:pt x="356" y="623"/>
                  </a:cubicBezTo>
                  <a:cubicBezTo>
                    <a:pt x="356" y="623"/>
                    <a:pt x="356" y="623"/>
                    <a:pt x="356" y="624"/>
                  </a:cubicBezTo>
                  <a:cubicBezTo>
                    <a:pt x="356" y="624"/>
                    <a:pt x="357" y="623"/>
                    <a:pt x="357" y="623"/>
                  </a:cubicBezTo>
                  <a:cubicBezTo>
                    <a:pt x="357" y="623"/>
                    <a:pt x="357" y="623"/>
                    <a:pt x="357" y="623"/>
                  </a:cubicBezTo>
                  <a:close/>
                  <a:moveTo>
                    <a:pt x="359" y="616"/>
                  </a:moveTo>
                  <a:cubicBezTo>
                    <a:pt x="359" y="616"/>
                    <a:pt x="359" y="616"/>
                    <a:pt x="359" y="616"/>
                  </a:cubicBezTo>
                  <a:cubicBezTo>
                    <a:pt x="360" y="616"/>
                    <a:pt x="359" y="616"/>
                    <a:pt x="359" y="616"/>
                  </a:cubicBezTo>
                  <a:close/>
                  <a:moveTo>
                    <a:pt x="357" y="599"/>
                  </a:moveTo>
                  <a:cubicBezTo>
                    <a:pt x="357" y="599"/>
                    <a:pt x="357" y="599"/>
                    <a:pt x="357" y="599"/>
                  </a:cubicBezTo>
                  <a:cubicBezTo>
                    <a:pt x="357" y="599"/>
                    <a:pt x="357" y="599"/>
                    <a:pt x="357" y="599"/>
                  </a:cubicBezTo>
                  <a:close/>
                  <a:moveTo>
                    <a:pt x="356" y="598"/>
                  </a:moveTo>
                  <a:cubicBezTo>
                    <a:pt x="356" y="598"/>
                    <a:pt x="357" y="598"/>
                    <a:pt x="357" y="598"/>
                  </a:cubicBezTo>
                  <a:cubicBezTo>
                    <a:pt x="357" y="598"/>
                    <a:pt x="356" y="598"/>
                    <a:pt x="356" y="598"/>
                  </a:cubicBezTo>
                  <a:close/>
                  <a:moveTo>
                    <a:pt x="357" y="600"/>
                  </a:moveTo>
                  <a:cubicBezTo>
                    <a:pt x="358" y="600"/>
                    <a:pt x="357" y="599"/>
                    <a:pt x="357" y="599"/>
                  </a:cubicBezTo>
                  <a:cubicBezTo>
                    <a:pt x="357" y="599"/>
                    <a:pt x="357" y="600"/>
                    <a:pt x="357" y="600"/>
                  </a:cubicBezTo>
                  <a:close/>
                  <a:moveTo>
                    <a:pt x="362" y="628"/>
                  </a:moveTo>
                  <a:cubicBezTo>
                    <a:pt x="363" y="628"/>
                    <a:pt x="363" y="627"/>
                    <a:pt x="362" y="627"/>
                  </a:cubicBezTo>
                  <a:cubicBezTo>
                    <a:pt x="361" y="627"/>
                    <a:pt x="362" y="628"/>
                    <a:pt x="362" y="628"/>
                  </a:cubicBezTo>
                  <a:close/>
                  <a:moveTo>
                    <a:pt x="362" y="629"/>
                  </a:moveTo>
                  <a:cubicBezTo>
                    <a:pt x="362" y="629"/>
                    <a:pt x="362" y="629"/>
                    <a:pt x="362" y="629"/>
                  </a:cubicBezTo>
                  <a:cubicBezTo>
                    <a:pt x="362" y="629"/>
                    <a:pt x="362" y="629"/>
                    <a:pt x="362" y="629"/>
                  </a:cubicBezTo>
                  <a:close/>
                  <a:moveTo>
                    <a:pt x="360" y="623"/>
                  </a:moveTo>
                  <a:cubicBezTo>
                    <a:pt x="360" y="623"/>
                    <a:pt x="360" y="623"/>
                    <a:pt x="360" y="623"/>
                  </a:cubicBezTo>
                  <a:cubicBezTo>
                    <a:pt x="360" y="622"/>
                    <a:pt x="362" y="622"/>
                    <a:pt x="362" y="621"/>
                  </a:cubicBezTo>
                  <a:cubicBezTo>
                    <a:pt x="361" y="621"/>
                    <a:pt x="362" y="623"/>
                    <a:pt x="362" y="623"/>
                  </a:cubicBezTo>
                  <a:cubicBezTo>
                    <a:pt x="363" y="622"/>
                    <a:pt x="363" y="620"/>
                    <a:pt x="362" y="620"/>
                  </a:cubicBezTo>
                  <a:cubicBezTo>
                    <a:pt x="364" y="620"/>
                    <a:pt x="364" y="623"/>
                    <a:pt x="363" y="624"/>
                  </a:cubicBezTo>
                  <a:cubicBezTo>
                    <a:pt x="363" y="626"/>
                    <a:pt x="361" y="627"/>
                    <a:pt x="364" y="626"/>
                  </a:cubicBezTo>
                  <a:cubicBezTo>
                    <a:pt x="364" y="627"/>
                    <a:pt x="364" y="628"/>
                    <a:pt x="365" y="628"/>
                  </a:cubicBezTo>
                  <a:cubicBezTo>
                    <a:pt x="365" y="628"/>
                    <a:pt x="364" y="628"/>
                    <a:pt x="364" y="629"/>
                  </a:cubicBezTo>
                  <a:cubicBezTo>
                    <a:pt x="365" y="629"/>
                    <a:pt x="365" y="629"/>
                    <a:pt x="365" y="629"/>
                  </a:cubicBezTo>
                  <a:cubicBezTo>
                    <a:pt x="365" y="629"/>
                    <a:pt x="363" y="629"/>
                    <a:pt x="363" y="630"/>
                  </a:cubicBezTo>
                  <a:cubicBezTo>
                    <a:pt x="363" y="631"/>
                    <a:pt x="365" y="630"/>
                    <a:pt x="365" y="630"/>
                  </a:cubicBezTo>
                  <a:cubicBezTo>
                    <a:pt x="365" y="631"/>
                    <a:pt x="365" y="631"/>
                    <a:pt x="365" y="631"/>
                  </a:cubicBezTo>
                  <a:cubicBezTo>
                    <a:pt x="365" y="632"/>
                    <a:pt x="366" y="631"/>
                    <a:pt x="366" y="630"/>
                  </a:cubicBezTo>
                  <a:cubicBezTo>
                    <a:pt x="366" y="630"/>
                    <a:pt x="367" y="632"/>
                    <a:pt x="367" y="632"/>
                  </a:cubicBezTo>
                  <a:cubicBezTo>
                    <a:pt x="367" y="631"/>
                    <a:pt x="367" y="631"/>
                    <a:pt x="367" y="630"/>
                  </a:cubicBezTo>
                  <a:cubicBezTo>
                    <a:pt x="367" y="631"/>
                    <a:pt x="367" y="632"/>
                    <a:pt x="367" y="633"/>
                  </a:cubicBezTo>
                  <a:cubicBezTo>
                    <a:pt x="367" y="632"/>
                    <a:pt x="368" y="632"/>
                    <a:pt x="368" y="632"/>
                  </a:cubicBezTo>
                  <a:cubicBezTo>
                    <a:pt x="368" y="633"/>
                    <a:pt x="368" y="633"/>
                    <a:pt x="367" y="633"/>
                  </a:cubicBezTo>
                  <a:cubicBezTo>
                    <a:pt x="368" y="633"/>
                    <a:pt x="368" y="634"/>
                    <a:pt x="368" y="634"/>
                  </a:cubicBezTo>
                  <a:cubicBezTo>
                    <a:pt x="368" y="634"/>
                    <a:pt x="368" y="634"/>
                    <a:pt x="368" y="634"/>
                  </a:cubicBezTo>
                  <a:cubicBezTo>
                    <a:pt x="369" y="634"/>
                    <a:pt x="368" y="634"/>
                    <a:pt x="368" y="635"/>
                  </a:cubicBezTo>
                  <a:cubicBezTo>
                    <a:pt x="368" y="635"/>
                    <a:pt x="369" y="633"/>
                    <a:pt x="369" y="633"/>
                  </a:cubicBezTo>
                  <a:cubicBezTo>
                    <a:pt x="369" y="634"/>
                    <a:pt x="369" y="635"/>
                    <a:pt x="369" y="636"/>
                  </a:cubicBezTo>
                  <a:cubicBezTo>
                    <a:pt x="371" y="638"/>
                    <a:pt x="371" y="636"/>
                    <a:pt x="371" y="636"/>
                  </a:cubicBezTo>
                  <a:cubicBezTo>
                    <a:pt x="372" y="636"/>
                    <a:pt x="371" y="635"/>
                    <a:pt x="371" y="635"/>
                  </a:cubicBezTo>
                  <a:cubicBezTo>
                    <a:pt x="371" y="635"/>
                    <a:pt x="371" y="635"/>
                    <a:pt x="371" y="635"/>
                  </a:cubicBezTo>
                  <a:cubicBezTo>
                    <a:pt x="371" y="634"/>
                    <a:pt x="371" y="634"/>
                    <a:pt x="371" y="634"/>
                  </a:cubicBezTo>
                  <a:cubicBezTo>
                    <a:pt x="371" y="634"/>
                    <a:pt x="371" y="634"/>
                    <a:pt x="371" y="633"/>
                  </a:cubicBezTo>
                  <a:cubicBezTo>
                    <a:pt x="371" y="633"/>
                    <a:pt x="370" y="634"/>
                    <a:pt x="370" y="634"/>
                  </a:cubicBezTo>
                  <a:cubicBezTo>
                    <a:pt x="370" y="634"/>
                    <a:pt x="370" y="634"/>
                    <a:pt x="370" y="633"/>
                  </a:cubicBezTo>
                  <a:cubicBezTo>
                    <a:pt x="371" y="634"/>
                    <a:pt x="371" y="633"/>
                    <a:pt x="371" y="632"/>
                  </a:cubicBezTo>
                  <a:cubicBezTo>
                    <a:pt x="371" y="632"/>
                    <a:pt x="371" y="632"/>
                    <a:pt x="371" y="632"/>
                  </a:cubicBezTo>
                  <a:cubicBezTo>
                    <a:pt x="371" y="632"/>
                    <a:pt x="372" y="630"/>
                    <a:pt x="371" y="630"/>
                  </a:cubicBezTo>
                  <a:cubicBezTo>
                    <a:pt x="371" y="630"/>
                    <a:pt x="371" y="631"/>
                    <a:pt x="370" y="631"/>
                  </a:cubicBezTo>
                  <a:cubicBezTo>
                    <a:pt x="370" y="630"/>
                    <a:pt x="369" y="632"/>
                    <a:pt x="369" y="632"/>
                  </a:cubicBezTo>
                  <a:cubicBezTo>
                    <a:pt x="369" y="630"/>
                    <a:pt x="371" y="631"/>
                    <a:pt x="371" y="630"/>
                  </a:cubicBezTo>
                  <a:cubicBezTo>
                    <a:pt x="371" y="629"/>
                    <a:pt x="370" y="629"/>
                    <a:pt x="369" y="630"/>
                  </a:cubicBezTo>
                  <a:cubicBezTo>
                    <a:pt x="369" y="628"/>
                    <a:pt x="369" y="630"/>
                    <a:pt x="368" y="629"/>
                  </a:cubicBezTo>
                  <a:cubicBezTo>
                    <a:pt x="369" y="629"/>
                    <a:pt x="369" y="628"/>
                    <a:pt x="369" y="628"/>
                  </a:cubicBezTo>
                  <a:cubicBezTo>
                    <a:pt x="369" y="628"/>
                    <a:pt x="368" y="627"/>
                    <a:pt x="367" y="629"/>
                  </a:cubicBezTo>
                  <a:cubicBezTo>
                    <a:pt x="366" y="625"/>
                    <a:pt x="370" y="628"/>
                    <a:pt x="370" y="628"/>
                  </a:cubicBezTo>
                  <a:cubicBezTo>
                    <a:pt x="370" y="628"/>
                    <a:pt x="369" y="626"/>
                    <a:pt x="369" y="626"/>
                  </a:cubicBezTo>
                  <a:cubicBezTo>
                    <a:pt x="369" y="626"/>
                    <a:pt x="368" y="626"/>
                    <a:pt x="368" y="626"/>
                  </a:cubicBezTo>
                  <a:cubicBezTo>
                    <a:pt x="369" y="626"/>
                    <a:pt x="368" y="626"/>
                    <a:pt x="368" y="626"/>
                  </a:cubicBezTo>
                  <a:cubicBezTo>
                    <a:pt x="371" y="624"/>
                    <a:pt x="364" y="622"/>
                    <a:pt x="364" y="620"/>
                  </a:cubicBezTo>
                  <a:cubicBezTo>
                    <a:pt x="364" y="620"/>
                    <a:pt x="365" y="618"/>
                    <a:pt x="362" y="618"/>
                  </a:cubicBezTo>
                  <a:cubicBezTo>
                    <a:pt x="360" y="618"/>
                    <a:pt x="361" y="618"/>
                    <a:pt x="362" y="620"/>
                  </a:cubicBezTo>
                  <a:cubicBezTo>
                    <a:pt x="362" y="620"/>
                    <a:pt x="361" y="621"/>
                    <a:pt x="361" y="620"/>
                  </a:cubicBezTo>
                  <a:cubicBezTo>
                    <a:pt x="360" y="621"/>
                    <a:pt x="361" y="620"/>
                    <a:pt x="361" y="621"/>
                  </a:cubicBezTo>
                  <a:cubicBezTo>
                    <a:pt x="361" y="621"/>
                    <a:pt x="358" y="622"/>
                    <a:pt x="360" y="623"/>
                  </a:cubicBezTo>
                  <a:cubicBezTo>
                    <a:pt x="360" y="623"/>
                    <a:pt x="359" y="623"/>
                    <a:pt x="359" y="623"/>
                  </a:cubicBezTo>
                  <a:cubicBezTo>
                    <a:pt x="359" y="623"/>
                    <a:pt x="360" y="623"/>
                    <a:pt x="360" y="623"/>
                  </a:cubicBezTo>
                  <a:cubicBezTo>
                    <a:pt x="360" y="623"/>
                    <a:pt x="359" y="623"/>
                    <a:pt x="359" y="623"/>
                  </a:cubicBezTo>
                  <a:cubicBezTo>
                    <a:pt x="359" y="623"/>
                    <a:pt x="360" y="623"/>
                    <a:pt x="360" y="623"/>
                  </a:cubicBezTo>
                  <a:close/>
                  <a:moveTo>
                    <a:pt x="361" y="620"/>
                  </a:moveTo>
                  <a:cubicBezTo>
                    <a:pt x="361" y="620"/>
                    <a:pt x="361" y="620"/>
                    <a:pt x="361" y="620"/>
                  </a:cubicBezTo>
                  <a:cubicBezTo>
                    <a:pt x="361" y="620"/>
                    <a:pt x="361" y="620"/>
                    <a:pt x="361" y="620"/>
                  </a:cubicBezTo>
                  <a:close/>
                  <a:moveTo>
                    <a:pt x="366" y="633"/>
                  </a:moveTo>
                  <a:cubicBezTo>
                    <a:pt x="366" y="633"/>
                    <a:pt x="366" y="633"/>
                    <a:pt x="366" y="634"/>
                  </a:cubicBezTo>
                  <a:cubicBezTo>
                    <a:pt x="368" y="631"/>
                    <a:pt x="364" y="632"/>
                    <a:pt x="366" y="633"/>
                  </a:cubicBezTo>
                  <a:close/>
                  <a:moveTo>
                    <a:pt x="367" y="636"/>
                  </a:moveTo>
                  <a:cubicBezTo>
                    <a:pt x="367" y="636"/>
                    <a:pt x="367" y="634"/>
                    <a:pt x="366" y="634"/>
                  </a:cubicBezTo>
                  <a:cubicBezTo>
                    <a:pt x="365" y="634"/>
                    <a:pt x="367" y="636"/>
                    <a:pt x="367" y="636"/>
                  </a:cubicBezTo>
                  <a:close/>
                  <a:moveTo>
                    <a:pt x="221" y="948"/>
                  </a:moveTo>
                  <a:cubicBezTo>
                    <a:pt x="220" y="949"/>
                    <a:pt x="218" y="948"/>
                    <a:pt x="217" y="947"/>
                  </a:cubicBezTo>
                  <a:cubicBezTo>
                    <a:pt x="215" y="947"/>
                    <a:pt x="215" y="947"/>
                    <a:pt x="214" y="949"/>
                  </a:cubicBezTo>
                  <a:cubicBezTo>
                    <a:pt x="215" y="949"/>
                    <a:pt x="221" y="950"/>
                    <a:pt x="221" y="948"/>
                  </a:cubicBezTo>
                  <a:close/>
                  <a:moveTo>
                    <a:pt x="219" y="951"/>
                  </a:moveTo>
                  <a:cubicBezTo>
                    <a:pt x="218" y="951"/>
                    <a:pt x="218" y="951"/>
                    <a:pt x="218" y="951"/>
                  </a:cubicBezTo>
                  <a:cubicBezTo>
                    <a:pt x="217" y="951"/>
                    <a:pt x="217" y="954"/>
                    <a:pt x="219" y="954"/>
                  </a:cubicBezTo>
                  <a:cubicBezTo>
                    <a:pt x="220" y="953"/>
                    <a:pt x="220" y="951"/>
                    <a:pt x="219" y="951"/>
                  </a:cubicBezTo>
                  <a:close/>
                  <a:moveTo>
                    <a:pt x="223" y="956"/>
                  </a:moveTo>
                  <a:cubicBezTo>
                    <a:pt x="223" y="956"/>
                    <a:pt x="223" y="956"/>
                    <a:pt x="223" y="956"/>
                  </a:cubicBezTo>
                  <a:cubicBezTo>
                    <a:pt x="223" y="955"/>
                    <a:pt x="222" y="956"/>
                    <a:pt x="221" y="956"/>
                  </a:cubicBezTo>
                  <a:cubicBezTo>
                    <a:pt x="221" y="957"/>
                    <a:pt x="224" y="957"/>
                    <a:pt x="223" y="956"/>
                  </a:cubicBezTo>
                  <a:close/>
                  <a:moveTo>
                    <a:pt x="179" y="937"/>
                  </a:moveTo>
                  <a:cubicBezTo>
                    <a:pt x="179" y="936"/>
                    <a:pt x="176" y="939"/>
                    <a:pt x="177" y="940"/>
                  </a:cubicBezTo>
                  <a:cubicBezTo>
                    <a:pt x="178" y="939"/>
                    <a:pt x="180" y="937"/>
                    <a:pt x="179" y="937"/>
                  </a:cubicBezTo>
                  <a:close/>
                  <a:moveTo>
                    <a:pt x="189" y="935"/>
                  </a:moveTo>
                  <a:cubicBezTo>
                    <a:pt x="188" y="932"/>
                    <a:pt x="183" y="934"/>
                    <a:pt x="183" y="936"/>
                  </a:cubicBezTo>
                  <a:cubicBezTo>
                    <a:pt x="182" y="939"/>
                    <a:pt x="189" y="939"/>
                    <a:pt x="189" y="934"/>
                  </a:cubicBezTo>
                  <a:cubicBezTo>
                    <a:pt x="189" y="934"/>
                    <a:pt x="189" y="935"/>
                    <a:pt x="189" y="935"/>
                  </a:cubicBezTo>
                  <a:close/>
                  <a:moveTo>
                    <a:pt x="209" y="946"/>
                  </a:moveTo>
                  <a:cubicBezTo>
                    <a:pt x="209" y="945"/>
                    <a:pt x="209" y="945"/>
                    <a:pt x="209" y="945"/>
                  </a:cubicBezTo>
                  <a:cubicBezTo>
                    <a:pt x="209" y="945"/>
                    <a:pt x="209" y="945"/>
                    <a:pt x="208" y="945"/>
                  </a:cubicBezTo>
                  <a:cubicBezTo>
                    <a:pt x="208" y="945"/>
                    <a:pt x="208" y="945"/>
                    <a:pt x="208" y="945"/>
                  </a:cubicBezTo>
                  <a:cubicBezTo>
                    <a:pt x="208" y="944"/>
                    <a:pt x="208" y="944"/>
                    <a:pt x="208" y="944"/>
                  </a:cubicBezTo>
                  <a:cubicBezTo>
                    <a:pt x="208" y="944"/>
                    <a:pt x="208" y="944"/>
                    <a:pt x="208" y="944"/>
                  </a:cubicBezTo>
                  <a:cubicBezTo>
                    <a:pt x="208" y="945"/>
                    <a:pt x="207" y="944"/>
                    <a:pt x="207" y="944"/>
                  </a:cubicBezTo>
                  <a:cubicBezTo>
                    <a:pt x="207" y="944"/>
                    <a:pt x="205" y="938"/>
                    <a:pt x="204" y="942"/>
                  </a:cubicBezTo>
                  <a:cubicBezTo>
                    <a:pt x="204" y="942"/>
                    <a:pt x="201" y="942"/>
                    <a:pt x="202" y="943"/>
                  </a:cubicBezTo>
                  <a:cubicBezTo>
                    <a:pt x="203" y="943"/>
                    <a:pt x="203" y="945"/>
                    <a:pt x="204" y="946"/>
                  </a:cubicBezTo>
                  <a:cubicBezTo>
                    <a:pt x="204" y="946"/>
                    <a:pt x="206" y="947"/>
                    <a:pt x="205" y="946"/>
                  </a:cubicBezTo>
                  <a:cubicBezTo>
                    <a:pt x="205" y="946"/>
                    <a:pt x="205" y="946"/>
                    <a:pt x="205" y="945"/>
                  </a:cubicBezTo>
                  <a:cubicBezTo>
                    <a:pt x="205" y="945"/>
                    <a:pt x="205" y="945"/>
                    <a:pt x="205" y="945"/>
                  </a:cubicBezTo>
                  <a:cubicBezTo>
                    <a:pt x="205" y="945"/>
                    <a:pt x="205" y="945"/>
                    <a:pt x="205" y="945"/>
                  </a:cubicBezTo>
                  <a:cubicBezTo>
                    <a:pt x="206" y="945"/>
                    <a:pt x="206" y="946"/>
                    <a:pt x="207" y="946"/>
                  </a:cubicBezTo>
                  <a:cubicBezTo>
                    <a:pt x="208" y="947"/>
                    <a:pt x="208" y="947"/>
                    <a:pt x="209" y="946"/>
                  </a:cubicBezTo>
                  <a:cubicBezTo>
                    <a:pt x="209" y="946"/>
                    <a:pt x="209" y="946"/>
                    <a:pt x="209" y="946"/>
                  </a:cubicBezTo>
                  <a:close/>
                  <a:moveTo>
                    <a:pt x="498" y="872"/>
                  </a:moveTo>
                  <a:cubicBezTo>
                    <a:pt x="498" y="871"/>
                    <a:pt x="495" y="869"/>
                    <a:pt x="495" y="871"/>
                  </a:cubicBezTo>
                  <a:cubicBezTo>
                    <a:pt x="495" y="871"/>
                    <a:pt x="497" y="874"/>
                    <a:pt x="498" y="873"/>
                  </a:cubicBezTo>
                  <a:cubicBezTo>
                    <a:pt x="498" y="874"/>
                    <a:pt x="498" y="871"/>
                    <a:pt x="498" y="872"/>
                  </a:cubicBezTo>
                  <a:close/>
                  <a:moveTo>
                    <a:pt x="503" y="872"/>
                  </a:moveTo>
                  <a:cubicBezTo>
                    <a:pt x="503" y="872"/>
                    <a:pt x="501" y="874"/>
                    <a:pt x="502" y="875"/>
                  </a:cubicBezTo>
                  <a:cubicBezTo>
                    <a:pt x="504" y="876"/>
                    <a:pt x="504" y="873"/>
                    <a:pt x="503" y="872"/>
                  </a:cubicBezTo>
                  <a:close/>
                  <a:moveTo>
                    <a:pt x="745" y="954"/>
                  </a:moveTo>
                  <a:cubicBezTo>
                    <a:pt x="745" y="954"/>
                    <a:pt x="745" y="953"/>
                    <a:pt x="744" y="953"/>
                  </a:cubicBezTo>
                  <a:cubicBezTo>
                    <a:pt x="744" y="953"/>
                    <a:pt x="744" y="953"/>
                    <a:pt x="743" y="953"/>
                  </a:cubicBezTo>
                  <a:cubicBezTo>
                    <a:pt x="743" y="953"/>
                    <a:pt x="743" y="952"/>
                    <a:pt x="742" y="952"/>
                  </a:cubicBezTo>
                  <a:cubicBezTo>
                    <a:pt x="742" y="952"/>
                    <a:pt x="742" y="952"/>
                    <a:pt x="742" y="952"/>
                  </a:cubicBezTo>
                  <a:cubicBezTo>
                    <a:pt x="740" y="951"/>
                    <a:pt x="738" y="951"/>
                    <a:pt x="735" y="950"/>
                  </a:cubicBezTo>
                  <a:cubicBezTo>
                    <a:pt x="735" y="950"/>
                    <a:pt x="735" y="950"/>
                    <a:pt x="735" y="950"/>
                  </a:cubicBezTo>
                  <a:cubicBezTo>
                    <a:pt x="735" y="950"/>
                    <a:pt x="735" y="950"/>
                    <a:pt x="734" y="950"/>
                  </a:cubicBezTo>
                  <a:cubicBezTo>
                    <a:pt x="734" y="950"/>
                    <a:pt x="734" y="950"/>
                    <a:pt x="734" y="951"/>
                  </a:cubicBezTo>
                  <a:cubicBezTo>
                    <a:pt x="734" y="951"/>
                    <a:pt x="734" y="951"/>
                    <a:pt x="734" y="951"/>
                  </a:cubicBezTo>
                  <a:cubicBezTo>
                    <a:pt x="730" y="951"/>
                    <a:pt x="733" y="953"/>
                    <a:pt x="734" y="954"/>
                  </a:cubicBezTo>
                  <a:cubicBezTo>
                    <a:pt x="735" y="955"/>
                    <a:pt x="738" y="957"/>
                    <a:pt x="739" y="956"/>
                  </a:cubicBezTo>
                  <a:cubicBezTo>
                    <a:pt x="739" y="954"/>
                    <a:pt x="746" y="955"/>
                    <a:pt x="745" y="954"/>
                  </a:cubicBezTo>
                  <a:close/>
                  <a:moveTo>
                    <a:pt x="768" y="949"/>
                  </a:moveTo>
                  <a:cubicBezTo>
                    <a:pt x="769" y="949"/>
                    <a:pt x="766" y="948"/>
                    <a:pt x="766" y="947"/>
                  </a:cubicBezTo>
                  <a:cubicBezTo>
                    <a:pt x="767" y="948"/>
                    <a:pt x="767" y="949"/>
                    <a:pt x="768" y="949"/>
                  </a:cubicBezTo>
                  <a:cubicBezTo>
                    <a:pt x="767" y="949"/>
                    <a:pt x="768" y="949"/>
                    <a:pt x="769" y="949"/>
                  </a:cubicBezTo>
                  <a:cubicBezTo>
                    <a:pt x="768" y="949"/>
                    <a:pt x="768" y="949"/>
                    <a:pt x="768" y="949"/>
                  </a:cubicBezTo>
                  <a:cubicBezTo>
                    <a:pt x="768" y="949"/>
                    <a:pt x="768" y="949"/>
                    <a:pt x="768" y="949"/>
                  </a:cubicBezTo>
                  <a:cubicBezTo>
                    <a:pt x="768" y="949"/>
                    <a:pt x="767" y="949"/>
                    <a:pt x="768" y="949"/>
                  </a:cubicBezTo>
                  <a:close/>
                  <a:moveTo>
                    <a:pt x="768" y="939"/>
                  </a:moveTo>
                  <a:cubicBezTo>
                    <a:pt x="767" y="940"/>
                    <a:pt x="770" y="940"/>
                    <a:pt x="769" y="940"/>
                  </a:cubicBezTo>
                  <a:cubicBezTo>
                    <a:pt x="769" y="939"/>
                    <a:pt x="768" y="939"/>
                    <a:pt x="768" y="939"/>
                  </a:cubicBezTo>
                  <a:close/>
                  <a:moveTo>
                    <a:pt x="797" y="953"/>
                  </a:moveTo>
                  <a:cubicBezTo>
                    <a:pt x="796" y="953"/>
                    <a:pt x="796" y="953"/>
                    <a:pt x="796" y="953"/>
                  </a:cubicBezTo>
                  <a:cubicBezTo>
                    <a:pt x="796" y="953"/>
                    <a:pt x="796" y="953"/>
                    <a:pt x="797" y="953"/>
                  </a:cubicBezTo>
                  <a:close/>
                  <a:moveTo>
                    <a:pt x="799" y="950"/>
                  </a:moveTo>
                  <a:cubicBezTo>
                    <a:pt x="800" y="952"/>
                    <a:pt x="795" y="952"/>
                    <a:pt x="794" y="952"/>
                  </a:cubicBezTo>
                  <a:cubicBezTo>
                    <a:pt x="792" y="951"/>
                    <a:pt x="790" y="951"/>
                    <a:pt x="788" y="951"/>
                  </a:cubicBezTo>
                  <a:cubicBezTo>
                    <a:pt x="787" y="952"/>
                    <a:pt x="786" y="953"/>
                    <a:pt x="785" y="953"/>
                  </a:cubicBezTo>
                  <a:cubicBezTo>
                    <a:pt x="784" y="953"/>
                    <a:pt x="785" y="952"/>
                    <a:pt x="784" y="952"/>
                  </a:cubicBezTo>
                  <a:cubicBezTo>
                    <a:pt x="783" y="951"/>
                    <a:pt x="782" y="951"/>
                    <a:pt x="781" y="952"/>
                  </a:cubicBezTo>
                  <a:cubicBezTo>
                    <a:pt x="780" y="953"/>
                    <a:pt x="780" y="956"/>
                    <a:pt x="779" y="956"/>
                  </a:cubicBezTo>
                  <a:cubicBezTo>
                    <a:pt x="777" y="957"/>
                    <a:pt x="777" y="955"/>
                    <a:pt x="776" y="954"/>
                  </a:cubicBezTo>
                  <a:cubicBezTo>
                    <a:pt x="776" y="954"/>
                    <a:pt x="776" y="954"/>
                    <a:pt x="776" y="954"/>
                  </a:cubicBezTo>
                  <a:cubicBezTo>
                    <a:pt x="776" y="954"/>
                    <a:pt x="776" y="954"/>
                    <a:pt x="776" y="954"/>
                  </a:cubicBezTo>
                  <a:cubicBezTo>
                    <a:pt x="775" y="954"/>
                    <a:pt x="774" y="952"/>
                    <a:pt x="773" y="952"/>
                  </a:cubicBezTo>
                  <a:cubicBezTo>
                    <a:pt x="773" y="953"/>
                    <a:pt x="768" y="953"/>
                    <a:pt x="768" y="953"/>
                  </a:cubicBezTo>
                  <a:cubicBezTo>
                    <a:pt x="767" y="953"/>
                    <a:pt x="766" y="952"/>
                    <a:pt x="764" y="952"/>
                  </a:cubicBezTo>
                  <a:cubicBezTo>
                    <a:pt x="763" y="952"/>
                    <a:pt x="762" y="953"/>
                    <a:pt x="761" y="953"/>
                  </a:cubicBezTo>
                  <a:cubicBezTo>
                    <a:pt x="761" y="953"/>
                    <a:pt x="758" y="952"/>
                    <a:pt x="758" y="952"/>
                  </a:cubicBezTo>
                  <a:cubicBezTo>
                    <a:pt x="757" y="951"/>
                    <a:pt x="757" y="950"/>
                    <a:pt x="758" y="950"/>
                  </a:cubicBezTo>
                  <a:cubicBezTo>
                    <a:pt x="759" y="949"/>
                    <a:pt x="759" y="949"/>
                    <a:pt x="760" y="950"/>
                  </a:cubicBezTo>
                  <a:cubicBezTo>
                    <a:pt x="760" y="950"/>
                    <a:pt x="760" y="950"/>
                    <a:pt x="760" y="950"/>
                  </a:cubicBezTo>
                  <a:cubicBezTo>
                    <a:pt x="760" y="950"/>
                    <a:pt x="760" y="950"/>
                    <a:pt x="761" y="950"/>
                  </a:cubicBezTo>
                  <a:cubicBezTo>
                    <a:pt x="761" y="950"/>
                    <a:pt x="761" y="950"/>
                    <a:pt x="761" y="950"/>
                  </a:cubicBezTo>
                  <a:cubicBezTo>
                    <a:pt x="761" y="950"/>
                    <a:pt x="761" y="950"/>
                    <a:pt x="761" y="950"/>
                  </a:cubicBezTo>
                  <a:cubicBezTo>
                    <a:pt x="761" y="951"/>
                    <a:pt x="763" y="950"/>
                    <a:pt x="763" y="950"/>
                  </a:cubicBezTo>
                  <a:cubicBezTo>
                    <a:pt x="763" y="950"/>
                    <a:pt x="763" y="950"/>
                    <a:pt x="763" y="950"/>
                  </a:cubicBezTo>
                  <a:cubicBezTo>
                    <a:pt x="763" y="950"/>
                    <a:pt x="763" y="951"/>
                    <a:pt x="764" y="950"/>
                  </a:cubicBezTo>
                  <a:cubicBezTo>
                    <a:pt x="764" y="950"/>
                    <a:pt x="764" y="950"/>
                    <a:pt x="764" y="950"/>
                  </a:cubicBezTo>
                  <a:cubicBezTo>
                    <a:pt x="764" y="950"/>
                    <a:pt x="764" y="950"/>
                    <a:pt x="764" y="950"/>
                  </a:cubicBezTo>
                  <a:cubicBezTo>
                    <a:pt x="764" y="950"/>
                    <a:pt x="764" y="950"/>
                    <a:pt x="764" y="950"/>
                  </a:cubicBezTo>
                  <a:cubicBezTo>
                    <a:pt x="765" y="950"/>
                    <a:pt x="765" y="951"/>
                    <a:pt x="765" y="951"/>
                  </a:cubicBezTo>
                  <a:cubicBezTo>
                    <a:pt x="765" y="951"/>
                    <a:pt x="766" y="951"/>
                    <a:pt x="766" y="951"/>
                  </a:cubicBezTo>
                  <a:cubicBezTo>
                    <a:pt x="766" y="951"/>
                    <a:pt x="766" y="950"/>
                    <a:pt x="766" y="951"/>
                  </a:cubicBezTo>
                  <a:cubicBezTo>
                    <a:pt x="766" y="951"/>
                    <a:pt x="766" y="951"/>
                    <a:pt x="767" y="951"/>
                  </a:cubicBezTo>
                  <a:cubicBezTo>
                    <a:pt x="767" y="951"/>
                    <a:pt x="767" y="951"/>
                    <a:pt x="768" y="951"/>
                  </a:cubicBezTo>
                  <a:cubicBezTo>
                    <a:pt x="768" y="951"/>
                    <a:pt x="768" y="951"/>
                    <a:pt x="769" y="951"/>
                  </a:cubicBezTo>
                  <a:cubicBezTo>
                    <a:pt x="769" y="950"/>
                    <a:pt x="771" y="950"/>
                    <a:pt x="772" y="950"/>
                  </a:cubicBezTo>
                  <a:cubicBezTo>
                    <a:pt x="771" y="949"/>
                    <a:pt x="771" y="949"/>
                    <a:pt x="771" y="949"/>
                  </a:cubicBezTo>
                  <a:cubicBezTo>
                    <a:pt x="770" y="947"/>
                    <a:pt x="769" y="948"/>
                    <a:pt x="769" y="946"/>
                  </a:cubicBezTo>
                  <a:cubicBezTo>
                    <a:pt x="768" y="944"/>
                    <a:pt x="769" y="944"/>
                    <a:pt x="767" y="943"/>
                  </a:cubicBezTo>
                  <a:cubicBezTo>
                    <a:pt x="767" y="943"/>
                    <a:pt x="767" y="943"/>
                    <a:pt x="766" y="943"/>
                  </a:cubicBezTo>
                  <a:cubicBezTo>
                    <a:pt x="766" y="943"/>
                    <a:pt x="765" y="942"/>
                    <a:pt x="765" y="942"/>
                  </a:cubicBezTo>
                  <a:cubicBezTo>
                    <a:pt x="764" y="941"/>
                    <a:pt x="765" y="940"/>
                    <a:pt x="766" y="940"/>
                  </a:cubicBezTo>
                  <a:cubicBezTo>
                    <a:pt x="767" y="940"/>
                    <a:pt x="770" y="939"/>
                    <a:pt x="770" y="941"/>
                  </a:cubicBezTo>
                  <a:cubicBezTo>
                    <a:pt x="771" y="941"/>
                    <a:pt x="771" y="941"/>
                    <a:pt x="771" y="941"/>
                  </a:cubicBezTo>
                  <a:cubicBezTo>
                    <a:pt x="772" y="942"/>
                    <a:pt x="773" y="942"/>
                    <a:pt x="774" y="942"/>
                  </a:cubicBezTo>
                  <a:cubicBezTo>
                    <a:pt x="775" y="942"/>
                    <a:pt x="776" y="941"/>
                    <a:pt x="776" y="941"/>
                  </a:cubicBezTo>
                  <a:cubicBezTo>
                    <a:pt x="778" y="939"/>
                    <a:pt x="781" y="941"/>
                    <a:pt x="783" y="942"/>
                  </a:cubicBezTo>
                  <a:cubicBezTo>
                    <a:pt x="784" y="942"/>
                    <a:pt x="786" y="942"/>
                    <a:pt x="787" y="942"/>
                  </a:cubicBezTo>
                  <a:cubicBezTo>
                    <a:pt x="788" y="943"/>
                    <a:pt x="787" y="942"/>
                    <a:pt x="788" y="943"/>
                  </a:cubicBezTo>
                  <a:cubicBezTo>
                    <a:pt x="789" y="944"/>
                    <a:pt x="788" y="944"/>
                    <a:pt x="789" y="945"/>
                  </a:cubicBezTo>
                  <a:cubicBezTo>
                    <a:pt x="790" y="945"/>
                    <a:pt x="791" y="944"/>
                    <a:pt x="792" y="945"/>
                  </a:cubicBezTo>
                  <a:cubicBezTo>
                    <a:pt x="794" y="945"/>
                    <a:pt x="792" y="945"/>
                    <a:pt x="792" y="945"/>
                  </a:cubicBezTo>
                  <a:cubicBezTo>
                    <a:pt x="791" y="946"/>
                    <a:pt x="789" y="945"/>
                    <a:pt x="790" y="946"/>
                  </a:cubicBezTo>
                  <a:cubicBezTo>
                    <a:pt x="792" y="948"/>
                    <a:pt x="794" y="946"/>
                    <a:pt x="796" y="947"/>
                  </a:cubicBezTo>
                  <a:cubicBezTo>
                    <a:pt x="796" y="947"/>
                    <a:pt x="796" y="947"/>
                    <a:pt x="796" y="947"/>
                  </a:cubicBezTo>
                  <a:cubicBezTo>
                    <a:pt x="796" y="948"/>
                    <a:pt x="797" y="948"/>
                    <a:pt x="797" y="949"/>
                  </a:cubicBezTo>
                  <a:cubicBezTo>
                    <a:pt x="797" y="949"/>
                    <a:pt x="797" y="949"/>
                    <a:pt x="797" y="949"/>
                  </a:cubicBezTo>
                  <a:cubicBezTo>
                    <a:pt x="798" y="949"/>
                    <a:pt x="798" y="949"/>
                    <a:pt x="798" y="949"/>
                  </a:cubicBezTo>
                  <a:cubicBezTo>
                    <a:pt x="798" y="949"/>
                    <a:pt x="798" y="949"/>
                    <a:pt x="799" y="950"/>
                  </a:cubicBezTo>
                  <a:close/>
                  <a:moveTo>
                    <a:pt x="784" y="951"/>
                  </a:moveTo>
                  <a:cubicBezTo>
                    <a:pt x="784" y="951"/>
                    <a:pt x="784" y="951"/>
                    <a:pt x="784" y="951"/>
                  </a:cubicBezTo>
                  <a:cubicBezTo>
                    <a:pt x="784" y="951"/>
                    <a:pt x="784" y="951"/>
                    <a:pt x="784" y="951"/>
                  </a:cubicBezTo>
                  <a:cubicBezTo>
                    <a:pt x="784" y="951"/>
                    <a:pt x="784" y="951"/>
                    <a:pt x="784" y="951"/>
                  </a:cubicBezTo>
                  <a:close/>
                  <a:moveTo>
                    <a:pt x="699" y="928"/>
                  </a:moveTo>
                  <a:cubicBezTo>
                    <a:pt x="699" y="929"/>
                    <a:pt x="699" y="929"/>
                    <a:pt x="699" y="929"/>
                  </a:cubicBezTo>
                  <a:cubicBezTo>
                    <a:pt x="700" y="929"/>
                    <a:pt x="700" y="929"/>
                    <a:pt x="700" y="929"/>
                  </a:cubicBezTo>
                  <a:cubicBezTo>
                    <a:pt x="700" y="930"/>
                    <a:pt x="701" y="930"/>
                    <a:pt x="701" y="929"/>
                  </a:cubicBezTo>
                  <a:cubicBezTo>
                    <a:pt x="703" y="930"/>
                    <a:pt x="703" y="927"/>
                    <a:pt x="702" y="926"/>
                  </a:cubicBezTo>
                  <a:cubicBezTo>
                    <a:pt x="700" y="926"/>
                    <a:pt x="700" y="930"/>
                    <a:pt x="699" y="928"/>
                  </a:cubicBezTo>
                  <a:close/>
                  <a:moveTo>
                    <a:pt x="717" y="917"/>
                  </a:moveTo>
                  <a:cubicBezTo>
                    <a:pt x="716" y="917"/>
                    <a:pt x="716" y="916"/>
                    <a:pt x="715" y="917"/>
                  </a:cubicBezTo>
                  <a:cubicBezTo>
                    <a:pt x="716" y="917"/>
                    <a:pt x="716" y="917"/>
                    <a:pt x="717" y="917"/>
                  </a:cubicBezTo>
                  <a:close/>
                  <a:moveTo>
                    <a:pt x="724" y="920"/>
                  </a:moveTo>
                  <a:cubicBezTo>
                    <a:pt x="724" y="920"/>
                    <a:pt x="724" y="920"/>
                    <a:pt x="723" y="920"/>
                  </a:cubicBezTo>
                  <a:cubicBezTo>
                    <a:pt x="723" y="920"/>
                    <a:pt x="724" y="920"/>
                    <a:pt x="724" y="920"/>
                  </a:cubicBezTo>
                  <a:close/>
                  <a:moveTo>
                    <a:pt x="731" y="936"/>
                  </a:moveTo>
                  <a:cubicBezTo>
                    <a:pt x="731" y="936"/>
                    <a:pt x="731" y="936"/>
                    <a:pt x="731" y="935"/>
                  </a:cubicBezTo>
                  <a:cubicBezTo>
                    <a:pt x="731" y="935"/>
                    <a:pt x="731" y="936"/>
                    <a:pt x="731" y="936"/>
                  </a:cubicBezTo>
                  <a:close/>
                  <a:moveTo>
                    <a:pt x="759" y="939"/>
                  </a:moveTo>
                  <a:cubicBezTo>
                    <a:pt x="761" y="939"/>
                    <a:pt x="756" y="936"/>
                    <a:pt x="756" y="936"/>
                  </a:cubicBezTo>
                  <a:cubicBezTo>
                    <a:pt x="756" y="936"/>
                    <a:pt x="756" y="936"/>
                    <a:pt x="755" y="936"/>
                  </a:cubicBezTo>
                  <a:cubicBezTo>
                    <a:pt x="755" y="935"/>
                    <a:pt x="755" y="936"/>
                    <a:pt x="755" y="935"/>
                  </a:cubicBezTo>
                  <a:cubicBezTo>
                    <a:pt x="755" y="935"/>
                    <a:pt x="754" y="935"/>
                    <a:pt x="754" y="935"/>
                  </a:cubicBezTo>
                  <a:cubicBezTo>
                    <a:pt x="754" y="935"/>
                    <a:pt x="754" y="935"/>
                    <a:pt x="754" y="935"/>
                  </a:cubicBezTo>
                  <a:cubicBezTo>
                    <a:pt x="754" y="935"/>
                    <a:pt x="750" y="934"/>
                    <a:pt x="750" y="934"/>
                  </a:cubicBezTo>
                  <a:cubicBezTo>
                    <a:pt x="750" y="935"/>
                    <a:pt x="750" y="935"/>
                    <a:pt x="750" y="935"/>
                  </a:cubicBezTo>
                  <a:cubicBezTo>
                    <a:pt x="750" y="935"/>
                    <a:pt x="749" y="934"/>
                    <a:pt x="749" y="934"/>
                  </a:cubicBezTo>
                  <a:cubicBezTo>
                    <a:pt x="749" y="934"/>
                    <a:pt x="750" y="934"/>
                    <a:pt x="749" y="932"/>
                  </a:cubicBezTo>
                  <a:cubicBezTo>
                    <a:pt x="749" y="932"/>
                    <a:pt x="748" y="932"/>
                    <a:pt x="747" y="932"/>
                  </a:cubicBezTo>
                  <a:cubicBezTo>
                    <a:pt x="745" y="932"/>
                    <a:pt x="740" y="928"/>
                    <a:pt x="738" y="927"/>
                  </a:cubicBezTo>
                  <a:cubicBezTo>
                    <a:pt x="738" y="928"/>
                    <a:pt x="739" y="928"/>
                    <a:pt x="740" y="929"/>
                  </a:cubicBezTo>
                  <a:cubicBezTo>
                    <a:pt x="739" y="930"/>
                    <a:pt x="734" y="926"/>
                    <a:pt x="734" y="925"/>
                  </a:cubicBezTo>
                  <a:cubicBezTo>
                    <a:pt x="735" y="926"/>
                    <a:pt x="737" y="926"/>
                    <a:pt x="737" y="927"/>
                  </a:cubicBezTo>
                  <a:cubicBezTo>
                    <a:pt x="738" y="925"/>
                    <a:pt x="730" y="920"/>
                    <a:pt x="729" y="922"/>
                  </a:cubicBezTo>
                  <a:cubicBezTo>
                    <a:pt x="729" y="922"/>
                    <a:pt x="730" y="922"/>
                    <a:pt x="731" y="922"/>
                  </a:cubicBezTo>
                  <a:cubicBezTo>
                    <a:pt x="730" y="923"/>
                    <a:pt x="730" y="923"/>
                    <a:pt x="730" y="923"/>
                  </a:cubicBezTo>
                  <a:cubicBezTo>
                    <a:pt x="729" y="923"/>
                    <a:pt x="725" y="923"/>
                    <a:pt x="724" y="922"/>
                  </a:cubicBezTo>
                  <a:cubicBezTo>
                    <a:pt x="725" y="922"/>
                    <a:pt x="725" y="921"/>
                    <a:pt x="726" y="921"/>
                  </a:cubicBezTo>
                  <a:cubicBezTo>
                    <a:pt x="723" y="921"/>
                    <a:pt x="724" y="922"/>
                    <a:pt x="722" y="920"/>
                  </a:cubicBezTo>
                  <a:cubicBezTo>
                    <a:pt x="720" y="919"/>
                    <a:pt x="718" y="918"/>
                    <a:pt x="716" y="918"/>
                  </a:cubicBezTo>
                  <a:cubicBezTo>
                    <a:pt x="711" y="917"/>
                    <a:pt x="706" y="917"/>
                    <a:pt x="701" y="918"/>
                  </a:cubicBezTo>
                  <a:cubicBezTo>
                    <a:pt x="698" y="918"/>
                    <a:pt x="694" y="919"/>
                    <a:pt x="692" y="921"/>
                  </a:cubicBezTo>
                  <a:cubicBezTo>
                    <a:pt x="691" y="922"/>
                    <a:pt x="691" y="924"/>
                    <a:pt x="690" y="925"/>
                  </a:cubicBezTo>
                  <a:cubicBezTo>
                    <a:pt x="690" y="926"/>
                    <a:pt x="687" y="925"/>
                    <a:pt x="687" y="926"/>
                  </a:cubicBezTo>
                  <a:cubicBezTo>
                    <a:pt x="688" y="928"/>
                    <a:pt x="689" y="926"/>
                    <a:pt x="690" y="926"/>
                  </a:cubicBezTo>
                  <a:cubicBezTo>
                    <a:pt x="690" y="926"/>
                    <a:pt x="690" y="927"/>
                    <a:pt x="690" y="927"/>
                  </a:cubicBezTo>
                  <a:cubicBezTo>
                    <a:pt x="690" y="927"/>
                    <a:pt x="691" y="927"/>
                    <a:pt x="691" y="927"/>
                  </a:cubicBezTo>
                  <a:cubicBezTo>
                    <a:pt x="691" y="927"/>
                    <a:pt x="691" y="926"/>
                    <a:pt x="691" y="926"/>
                  </a:cubicBezTo>
                  <a:cubicBezTo>
                    <a:pt x="691" y="926"/>
                    <a:pt x="692" y="926"/>
                    <a:pt x="692" y="926"/>
                  </a:cubicBezTo>
                  <a:cubicBezTo>
                    <a:pt x="693" y="926"/>
                    <a:pt x="694" y="925"/>
                    <a:pt x="695" y="924"/>
                  </a:cubicBezTo>
                  <a:cubicBezTo>
                    <a:pt x="697" y="924"/>
                    <a:pt x="698" y="924"/>
                    <a:pt x="699" y="923"/>
                  </a:cubicBezTo>
                  <a:cubicBezTo>
                    <a:pt x="701" y="921"/>
                    <a:pt x="702" y="921"/>
                    <a:pt x="705" y="921"/>
                  </a:cubicBezTo>
                  <a:cubicBezTo>
                    <a:pt x="705" y="920"/>
                    <a:pt x="708" y="920"/>
                    <a:pt x="709" y="922"/>
                  </a:cubicBezTo>
                  <a:cubicBezTo>
                    <a:pt x="709" y="922"/>
                    <a:pt x="706" y="923"/>
                    <a:pt x="706" y="923"/>
                  </a:cubicBezTo>
                  <a:cubicBezTo>
                    <a:pt x="706" y="923"/>
                    <a:pt x="707" y="923"/>
                    <a:pt x="707" y="924"/>
                  </a:cubicBezTo>
                  <a:cubicBezTo>
                    <a:pt x="708" y="924"/>
                    <a:pt x="708" y="924"/>
                    <a:pt x="708" y="924"/>
                  </a:cubicBezTo>
                  <a:cubicBezTo>
                    <a:pt x="710" y="924"/>
                    <a:pt x="712" y="925"/>
                    <a:pt x="712" y="924"/>
                  </a:cubicBezTo>
                  <a:cubicBezTo>
                    <a:pt x="712" y="924"/>
                    <a:pt x="712" y="924"/>
                    <a:pt x="713" y="925"/>
                  </a:cubicBezTo>
                  <a:cubicBezTo>
                    <a:pt x="713" y="925"/>
                    <a:pt x="713" y="925"/>
                    <a:pt x="713" y="925"/>
                  </a:cubicBezTo>
                  <a:cubicBezTo>
                    <a:pt x="714" y="926"/>
                    <a:pt x="716" y="926"/>
                    <a:pt x="716" y="926"/>
                  </a:cubicBezTo>
                  <a:cubicBezTo>
                    <a:pt x="718" y="926"/>
                    <a:pt x="719" y="927"/>
                    <a:pt x="720" y="927"/>
                  </a:cubicBezTo>
                  <a:cubicBezTo>
                    <a:pt x="724" y="929"/>
                    <a:pt x="727" y="927"/>
                    <a:pt x="730" y="930"/>
                  </a:cubicBezTo>
                  <a:cubicBezTo>
                    <a:pt x="731" y="932"/>
                    <a:pt x="731" y="933"/>
                    <a:pt x="733" y="934"/>
                  </a:cubicBezTo>
                  <a:cubicBezTo>
                    <a:pt x="734" y="935"/>
                    <a:pt x="736" y="935"/>
                    <a:pt x="738" y="935"/>
                  </a:cubicBezTo>
                  <a:cubicBezTo>
                    <a:pt x="741" y="936"/>
                    <a:pt x="738" y="939"/>
                    <a:pt x="736" y="940"/>
                  </a:cubicBezTo>
                  <a:cubicBezTo>
                    <a:pt x="736" y="941"/>
                    <a:pt x="735" y="941"/>
                    <a:pt x="737" y="941"/>
                  </a:cubicBezTo>
                  <a:cubicBezTo>
                    <a:pt x="739" y="941"/>
                    <a:pt x="742" y="941"/>
                    <a:pt x="743" y="940"/>
                  </a:cubicBezTo>
                  <a:cubicBezTo>
                    <a:pt x="743" y="940"/>
                    <a:pt x="743" y="940"/>
                    <a:pt x="744" y="940"/>
                  </a:cubicBezTo>
                  <a:cubicBezTo>
                    <a:pt x="746" y="940"/>
                    <a:pt x="747" y="941"/>
                    <a:pt x="749" y="940"/>
                  </a:cubicBezTo>
                  <a:cubicBezTo>
                    <a:pt x="749" y="941"/>
                    <a:pt x="750" y="941"/>
                    <a:pt x="750" y="941"/>
                  </a:cubicBezTo>
                  <a:cubicBezTo>
                    <a:pt x="750" y="941"/>
                    <a:pt x="750" y="941"/>
                    <a:pt x="750" y="941"/>
                  </a:cubicBezTo>
                  <a:cubicBezTo>
                    <a:pt x="751" y="941"/>
                    <a:pt x="751" y="941"/>
                    <a:pt x="752" y="941"/>
                  </a:cubicBezTo>
                  <a:cubicBezTo>
                    <a:pt x="753" y="941"/>
                    <a:pt x="752" y="940"/>
                    <a:pt x="753" y="940"/>
                  </a:cubicBezTo>
                  <a:cubicBezTo>
                    <a:pt x="753" y="940"/>
                    <a:pt x="753" y="940"/>
                    <a:pt x="753" y="941"/>
                  </a:cubicBezTo>
                  <a:cubicBezTo>
                    <a:pt x="754" y="941"/>
                    <a:pt x="756" y="940"/>
                    <a:pt x="757" y="940"/>
                  </a:cubicBezTo>
                  <a:cubicBezTo>
                    <a:pt x="758" y="939"/>
                    <a:pt x="759" y="939"/>
                    <a:pt x="759" y="939"/>
                  </a:cubicBezTo>
                  <a:close/>
                  <a:moveTo>
                    <a:pt x="726" y="921"/>
                  </a:moveTo>
                  <a:cubicBezTo>
                    <a:pt x="726" y="921"/>
                    <a:pt x="726" y="921"/>
                    <a:pt x="727" y="921"/>
                  </a:cubicBezTo>
                  <a:cubicBezTo>
                    <a:pt x="726" y="921"/>
                    <a:pt x="726" y="921"/>
                    <a:pt x="726" y="921"/>
                  </a:cubicBezTo>
                  <a:close/>
                  <a:moveTo>
                    <a:pt x="735" y="924"/>
                  </a:moveTo>
                  <a:cubicBezTo>
                    <a:pt x="735" y="923"/>
                    <a:pt x="735" y="923"/>
                    <a:pt x="734" y="923"/>
                  </a:cubicBezTo>
                  <a:cubicBezTo>
                    <a:pt x="734" y="923"/>
                    <a:pt x="734" y="923"/>
                    <a:pt x="735" y="924"/>
                  </a:cubicBezTo>
                  <a:close/>
                  <a:moveTo>
                    <a:pt x="707" y="928"/>
                  </a:moveTo>
                  <a:cubicBezTo>
                    <a:pt x="706" y="928"/>
                    <a:pt x="706" y="928"/>
                    <a:pt x="706" y="928"/>
                  </a:cubicBezTo>
                  <a:cubicBezTo>
                    <a:pt x="707" y="929"/>
                    <a:pt x="707" y="928"/>
                    <a:pt x="707" y="928"/>
                  </a:cubicBezTo>
                  <a:close/>
                  <a:moveTo>
                    <a:pt x="707" y="928"/>
                  </a:moveTo>
                  <a:cubicBezTo>
                    <a:pt x="707" y="928"/>
                    <a:pt x="707" y="928"/>
                    <a:pt x="707" y="928"/>
                  </a:cubicBezTo>
                  <a:cubicBezTo>
                    <a:pt x="707" y="928"/>
                    <a:pt x="707" y="928"/>
                    <a:pt x="707" y="928"/>
                  </a:cubicBezTo>
                  <a:close/>
                  <a:moveTo>
                    <a:pt x="713" y="523"/>
                  </a:moveTo>
                  <a:cubicBezTo>
                    <a:pt x="713" y="524"/>
                    <a:pt x="709" y="521"/>
                    <a:pt x="709" y="521"/>
                  </a:cubicBezTo>
                  <a:cubicBezTo>
                    <a:pt x="708" y="520"/>
                    <a:pt x="706" y="520"/>
                    <a:pt x="705" y="520"/>
                  </a:cubicBezTo>
                  <a:cubicBezTo>
                    <a:pt x="704" y="519"/>
                    <a:pt x="704" y="518"/>
                    <a:pt x="703" y="517"/>
                  </a:cubicBezTo>
                  <a:cubicBezTo>
                    <a:pt x="703" y="516"/>
                    <a:pt x="703" y="516"/>
                    <a:pt x="702" y="515"/>
                  </a:cubicBezTo>
                  <a:cubicBezTo>
                    <a:pt x="701" y="515"/>
                    <a:pt x="700" y="516"/>
                    <a:pt x="699" y="515"/>
                  </a:cubicBezTo>
                  <a:cubicBezTo>
                    <a:pt x="699" y="514"/>
                    <a:pt x="700" y="513"/>
                    <a:pt x="700" y="512"/>
                  </a:cubicBezTo>
                  <a:cubicBezTo>
                    <a:pt x="699" y="512"/>
                    <a:pt x="698" y="512"/>
                    <a:pt x="697" y="513"/>
                  </a:cubicBezTo>
                  <a:cubicBezTo>
                    <a:pt x="696" y="514"/>
                    <a:pt x="696" y="517"/>
                    <a:pt x="695" y="518"/>
                  </a:cubicBezTo>
                  <a:cubicBezTo>
                    <a:pt x="694" y="520"/>
                    <a:pt x="693" y="520"/>
                    <a:pt x="692" y="521"/>
                  </a:cubicBezTo>
                  <a:cubicBezTo>
                    <a:pt x="690" y="522"/>
                    <a:pt x="690" y="523"/>
                    <a:pt x="689" y="524"/>
                  </a:cubicBezTo>
                  <a:cubicBezTo>
                    <a:pt x="688" y="526"/>
                    <a:pt x="685" y="529"/>
                    <a:pt x="683" y="527"/>
                  </a:cubicBezTo>
                  <a:cubicBezTo>
                    <a:pt x="681" y="526"/>
                    <a:pt x="682" y="519"/>
                    <a:pt x="682" y="517"/>
                  </a:cubicBezTo>
                  <a:cubicBezTo>
                    <a:pt x="681" y="519"/>
                    <a:pt x="679" y="519"/>
                    <a:pt x="677" y="519"/>
                  </a:cubicBezTo>
                  <a:cubicBezTo>
                    <a:pt x="676" y="520"/>
                    <a:pt x="673" y="522"/>
                    <a:pt x="672" y="521"/>
                  </a:cubicBezTo>
                  <a:cubicBezTo>
                    <a:pt x="669" y="520"/>
                    <a:pt x="675" y="515"/>
                    <a:pt x="676" y="514"/>
                  </a:cubicBezTo>
                  <a:cubicBezTo>
                    <a:pt x="677" y="514"/>
                    <a:pt x="678" y="513"/>
                    <a:pt x="678" y="511"/>
                  </a:cubicBezTo>
                  <a:cubicBezTo>
                    <a:pt x="678" y="510"/>
                    <a:pt x="677" y="508"/>
                    <a:pt x="677" y="507"/>
                  </a:cubicBezTo>
                  <a:cubicBezTo>
                    <a:pt x="677" y="506"/>
                    <a:pt x="677" y="504"/>
                    <a:pt x="678" y="503"/>
                  </a:cubicBezTo>
                  <a:cubicBezTo>
                    <a:pt x="679" y="499"/>
                    <a:pt x="678" y="495"/>
                    <a:pt x="679" y="490"/>
                  </a:cubicBezTo>
                  <a:cubicBezTo>
                    <a:pt x="680" y="489"/>
                    <a:pt x="680" y="484"/>
                    <a:pt x="683" y="485"/>
                  </a:cubicBezTo>
                  <a:cubicBezTo>
                    <a:pt x="687" y="485"/>
                    <a:pt x="685" y="491"/>
                    <a:pt x="686" y="493"/>
                  </a:cubicBezTo>
                  <a:cubicBezTo>
                    <a:pt x="688" y="497"/>
                    <a:pt x="688" y="493"/>
                    <a:pt x="689" y="492"/>
                  </a:cubicBezTo>
                  <a:cubicBezTo>
                    <a:pt x="691" y="492"/>
                    <a:pt x="692" y="494"/>
                    <a:pt x="692" y="494"/>
                  </a:cubicBezTo>
                  <a:cubicBezTo>
                    <a:pt x="694" y="496"/>
                    <a:pt x="696" y="497"/>
                    <a:pt x="698" y="498"/>
                  </a:cubicBezTo>
                  <a:cubicBezTo>
                    <a:pt x="700" y="500"/>
                    <a:pt x="701" y="502"/>
                    <a:pt x="704" y="503"/>
                  </a:cubicBezTo>
                  <a:cubicBezTo>
                    <a:pt x="707" y="505"/>
                    <a:pt x="708" y="506"/>
                    <a:pt x="709" y="509"/>
                  </a:cubicBezTo>
                  <a:cubicBezTo>
                    <a:pt x="709" y="511"/>
                    <a:pt x="709" y="512"/>
                    <a:pt x="709" y="513"/>
                  </a:cubicBezTo>
                  <a:cubicBezTo>
                    <a:pt x="708" y="513"/>
                    <a:pt x="707" y="513"/>
                    <a:pt x="707" y="514"/>
                  </a:cubicBezTo>
                  <a:cubicBezTo>
                    <a:pt x="707" y="515"/>
                    <a:pt x="709" y="514"/>
                    <a:pt x="710" y="514"/>
                  </a:cubicBezTo>
                  <a:cubicBezTo>
                    <a:pt x="711" y="514"/>
                    <a:pt x="712" y="514"/>
                    <a:pt x="714" y="515"/>
                  </a:cubicBezTo>
                  <a:cubicBezTo>
                    <a:pt x="714" y="514"/>
                    <a:pt x="713" y="513"/>
                    <a:pt x="715" y="513"/>
                  </a:cubicBezTo>
                  <a:cubicBezTo>
                    <a:pt x="716" y="514"/>
                    <a:pt x="716" y="516"/>
                    <a:pt x="716" y="516"/>
                  </a:cubicBezTo>
                  <a:cubicBezTo>
                    <a:pt x="721" y="519"/>
                    <a:pt x="715" y="520"/>
                    <a:pt x="713" y="523"/>
                  </a:cubicBezTo>
                  <a:cubicBezTo>
                    <a:pt x="714" y="523"/>
                    <a:pt x="714" y="522"/>
                    <a:pt x="714" y="522"/>
                  </a:cubicBezTo>
                  <a:cubicBezTo>
                    <a:pt x="714" y="522"/>
                    <a:pt x="713" y="523"/>
                    <a:pt x="713" y="523"/>
                  </a:cubicBezTo>
                  <a:cubicBezTo>
                    <a:pt x="713" y="523"/>
                    <a:pt x="714" y="523"/>
                    <a:pt x="714" y="522"/>
                  </a:cubicBezTo>
                  <a:cubicBezTo>
                    <a:pt x="714" y="523"/>
                    <a:pt x="713" y="523"/>
                    <a:pt x="713" y="523"/>
                  </a:cubicBezTo>
                  <a:cubicBezTo>
                    <a:pt x="713" y="523"/>
                    <a:pt x="713" y="523"/>
                    <a:pt x="714" y="522"/>
                  </a:cubicBezTo>
                  <a:cubicBezTo>
                    <a:pt x="714" y="522"/>
                    <a:pt x="714" y="522"/>
                    <a:pt x="713" y="523"/>
                  </a:cubicBezTo>
                  <a:cubicBezTo>
                    <a:pt x="713" y="524"/>
                    <a:pt x="714" y="521"/>
                    <a:pt x="713" y="523"/>
                  </a:cubicBezTo>
                  <a:close/>
                  <a:moveTo>
                    <a:pt x="682" y="516"/>
                  </a:moveTo>
                  <a:cubicBezTo>
                    <a:pt x="682" y="516"/>
                    <a:pt x="682" y="516"/>
                    <a:pt x="682" y="516"/>
                  </a:cubicBezTo>
                  <a:cubicBezTo>
                    <a:pt x="682" y="516"/>
                    <a:pt x="682" y="516"/>
                    <a:pt x="682" y="516"/>
                  </a:cubicBezTo>
                  <a:cubicBezTo>
                    <a:pt x="682" y="516"/>
                    <a:pt x="682" y="516"/>
                    <a:pt x="682" y="516"/>
                  </a:cubicBezTo>
                  <a:close/>
                  <a:moveTo>
                    <a:pt x="682" y="516"/>
                  </a:moveTo>
                  <a:cubicBezTo>
                    <a:pt x="682" y="516"/>
                    <a:pt x="682" y="516"/>
                    <a:pt x="682" y="516"/>
                  </a:cubicBezTo>
                  <a:cubicBezTo>
                    <a:pt x="682" y="516"/>
                    <a:pt x="682" y="516"/>
                    <a:pt x="682" y="516"/>
                  </a:cubicBezTo>
                  <a:cubicBezTo>
                    <a:pt x="682" y="516"/>
                    <a:pt x="682" y="516"/>
                    <a:pt x="682" y="516"/>
                  </a:cubicBezTo>
                  <a:close/>
                  <a:moveTo>
                    <a:pt x="707" y="531"/>
                  </a:moveTo>
                  <a:cubicBezTo>
                    <a:pt x="704" y="530"/>
                    <a:pt x="702" y="531"/>
                    <a:pt x="699" y="531"/>
                  </a:cubicBezTo>
                  <a:cubicBezTo>
                    <a:pt x="697" y="531"/>
                    <a:pt x="697" y="531"/>
                    <a:pt x="696" y="533"/>
                  </a:cubicBezTo>
                  <a:cubicBezTo>
                    <a:pt x="695" y="534"/>
                    <a:pt x="694" y="537"/>
                    <a:pt x="694" y="539"/>
                  </a:cubicBezTo>
                  <a:cubicBezTo>
                    <a:pt x="694" y="539"/>
                    <a:pt x="694" y="541"/>
                    <a:pt x="695" y="541"/>
                  </a:cubicBezTo>
                  <a:cubicBezTo>
                    <a:pt x="695" y="541"/>
                    <a:pt x="695" y="541"/>
                    <a:pt x="696" y="541"/>
                  </a:cubicBezTo>
                  <a:cubicBezTo>
                    <a:pt x="700" y="542"/>
                    <a:pt x="702" y="539"/>
                    <a:pt x="704" y="537"/>
                  </a:cubicBezTo>
                  <a:cubicBezTo>
                    <a:pt x="705" y="536"/>
                    <a:pt x="709" y="531"/>
                    <a:pt x="706" y="530"/>
                  </a:cubicBezTo>
                  <a:cubicBezTo>
                    <a:pt x="707" y="531"/>
                    <a:pt x="706" y="530"/>
                    <a:pt x="706" y="530"/>
                  </a:cubicBezTo>
                  <a:cubicBezTo>
                    <a:pt x="706" y="530"/>
                    <a:pt x="707" y="530"/>
                    <a:pt x="707" y="531"/>
                  </a:cubicBezTo>
                  <a:cubicBezTo>
                    <a:pt x="706" y="530"/>
                    <a:pt x="706" y="530"/>
                    <a:pt x="706" y="530"/>
                  </a:cubicBezTo>
                  <a:cubicBezTo>
                    <a:pt x="706" y="530"/>
                    <a:pt x="707" y="531"/>
                    <a:pt x="707" y="531"/>
                  </a:cubicBezTo>
                  <a:close/>
                  <a:moveTo>
                    <a:pt x="747" y="442"/>
                  </a:moveTo>
                  <a:cubicBezTo>
                    <a:pt x="746" y="443"/>
                    <a:pt x="744" y="443"/>
                    <a:pt x="744" y="443"/>
                  </a:cubicBezTo>
                  <a:cubicBezTo>
                    <a:pt x="742" y="444"/>
                    <a:pt x="741" y="445"/>
                    <a:pt x="740" y="447"/>
                  </a:cubicBezTo>
                  <a:cubicBezTo>
                    <a:pt x="738" y="451"/>
                    <a:pt x="739" y="453"/>
                    <a:pt x="739" y="458"/>
                  </a:cubicBezTo>
                  <a:cubicBezTo>
                    <a:pt x="740" y="465"/>
                    <a:pt x="750" y="461"/>
                    <a:pt x="753" y="458"/>
                  </a:cubicBezTo>
                  <a:cubicBezTo>
                    <a:pt x="754" y="456"/>
                    <a:pt x="754" y="455"/>
                    <a:pt x="754" y="453"/>
                  </a:cubicBezTo>
                  <a:cubicBezTo>
                    <a:pt x="754" y="452"/>
                    <a:pt x="753" y="451"/>
                    <a:pt x="753" y="450"/>
                  </a:cubicBezTo>
                  <a:cubicBezTo>
                    <a:pt x="753" y="449"/>
                    <a:pt x="753" y="448"/>
                    <a:pt x="753" y="447"/>
                  </a:cubicBezTo>
                  <a:cubicBezTo>
                    <a:pt x="753" y="444"/>
                    <a:pt x="749" y="440"/>
                    <a:pt x="747" y="443"/>
                  </a:cubicBezTo>
                  <a:cubicBezTo>
                    <a:pt x="747" y="442"/>
                    <a:pt x="747" y="442"/>
                    <a:pt x="747" y="442"/>
                  </a:cubicBezTo>
                  <a:cubicBezTo>
                    <a:pt x="747" y="442"/>
                    <a:pt x="747" y="442"/>
                    <a:pt x="747" y="443"/>
                  </a:cubicBezTo>
                  <a:cubicBezTo>
                    <a:pt x="747" y="443"/>
                    <a:pt x="747" y="442"/>
                    <a:pt x="747" y="442"/>
                  </a:cubicBezTo>
                  <a:cubicBezTo>
                    <a:pt x="747" y="442"/>
                    <a:pt x="747" y="442"/>
                    <a:pt x="747" y="442"/>
                  </a:cubicBezTo>
                  <a:close/>
                  <a:moveTo>
                    <a:pt x="719" y="547"/>
                  </a:moveTo>
                  <a:cubicBezTo>
                    <a:pt x="720" y="548"/>
                    <a:pt x="720" y="550"/>
                    <a:pt x="721" y="550"/>
                  </a:cubicBezTo>
                  <a:cubicBezTo>
                    <a:pt x="723" y="550"/>
                    <a:pt x="723" y="548"/>
                    <a:pt x="723" y="547"/>
                  </a:cubicBezTo>
                  <a:cubicBezTo>
                    <a:pt x="724" y="545"/>
                    <a:pt x="726" y="540"/>
                    <a:pt x="723" y="539"/>
                  </a:cubicBezTo>
                  <a:cubicBezTo>
                    <a:pt x="720" y="537"/>
                    <a:pt x="716" y="545"/>
                    <a:pt x="719" y="547"/>
                  </a:cubicBezTo>
                  <a:cubicBezTo>
                    <a:pt x="719" y="547"/>
                    <a:pt x="718" y="547"/>
                    <a:pt x="718" y="546"/>
                  </a:cubicBezTo>
                  <a:cubicBezTo>
                    <a:pt x="718" y="547"/>
                    <a:pt x="718" y="547"/>
                    <a:pt x="719" y="547"/>
                  </a:cubicBezTo>
                  <a:cubicBezTo>
                    <a:pt x="718" y="547"/>
                    <a:pt x="718" y="546"/>
                    <a:pt x="718" y="546"/>
                  </a:cubicBezTo>
                  <a:cubicBezTo>
                    <a:pt x="718" y="546"/>
                    <a:pt x="718" y="547"/>
                    <a:pt x="719" y="547"/>
                  </a:cubicBezTo>
                  <a:close/>
                  <a:moveTo>
                    <a:pt x="756" y="447"/>
                  </a:moveTo>
                  <a:cubicBezTo>
                    <a:pt x="754" y="447"/>
                    <a:pt x="756" y="450"/>
                    <a:pt x="756" y="450"/>
                  </a:cubicBezTo>
                  <a:cubicBezTo>
                    <a:pt x="757" y="452"/>
                    <a:pt x="760" y="453"/>
                    <a:pt x="762" y="453"/>
                  </a:cubicBezTo>
                  <a:cubicBezTo>
                    <a:pt x="764" y="452"/>
                    <a:pt x="766" y="450"/>
                    <a:pt x="764" y="449"/>
                  </a:cubicBezTo>
                  <a:cubicBezTo>
                    <a:pt x="763" y="448"/>
                    <a:pt x="762" y="448"/>
                    <a:pt x="761" y="448"/>
                  </a:cubicBezTo>
                  <a:cubicBezTo>
                    <a:pt x="760" y="447"/>
                    <a:pt x="759" y="446"/>
                    <a:pt x="758" y="445"/>
                  </a:cubicBezTo>
                  <a:cubicBezTo>
                    <a:pt x="758" y="447"/>
                    <a:pt x="757" y="447"/>
                    <a:pt x="755" y="447"/>
                  </a:cubicBezTo>
                  <a:cubicBezTo>
                    <a:pt x="756" y="447"/>
                    <a:pt x="756" y="447"/>
                    <a:pt x="756" y="447"/>
                  </a:cubicBezTo>
                  <a:cubicBezTo>
                    <a:pt x="756" y="447"/>
                    <a:pt x="756" y="447"/>
                    <a:pt x="755" y="447"/>
                  </a:cubicBezTo>
                  <a:cubicBezTo>
                    <a:pt x="756" y="447"/>
                    <a:pt x="757" y="447"/>
                    <a:pt x="756" y="447"/>
                  </a:cubicBezTo>
                  <a:close/>
                  <a:moveTo>
                    <a:pt x="844" y="469"/>
                  </a:moveTo>
                  <a:cubicBezTo>
                    <a:pt x="845" y="470"/>
                    <a:pt x="846" y="471"/>
                    <a:pt x="846" y="472"/>
                  </a:cubicBezTo>
                  <a:cubicBezTo>
                    <a:pt x="845" y="474"/>
                    <a:pt x="844" y="473"/>
                    <a:pt x="844" y="474"/>
                  </a:cubicBezTo>
                  <a:cubicBezTo>
                    <a:pt x="844" y="475"/>
                    <a:pt x="843" y="475"/>
                    <a:pt x="843" y="476"/>
                  </a:cubicBezTo>
                  <a:cubicBezTo>
                    <a:pt x="843" y="476"/>
                    <a:pt x="846" y="477"/>
                    <a:pt x="843" y="478"/>
                  </a:cubicBezTo>
                  <a:cubicBezTo>
                    <a:pt x="842" y="478"/>
                    <a:pt x="841" y="477"/>
                    <a:pt x="840" y="476"/>
                  </a:cubicBezTo>
                  <a:cubicBezTo>
                    <a:pt x="838" y="476"/>
                    <a:pt x="839" y="476"/>
                    <a:pt x="838" y="477"/>
                  </a:cubicBezTo>
                  <a:cubicBezTo>
                    <a:pt x="838" y="477"/>
                    <a:pt x="837" y="481"/>
                    <a:pt x="836" y="478"/>
                  </a:cubicBezTo>
                  <a:cubicBezTo>
                    <a:pt x="836" y="480"/>
                    <a:pt x="840" y="479"/>
                    <a:pt x="840" y="481"/>
                  </a:cubicBezTo>
                  <a:cubicBezTo>
                    <a:pt x="841" y="482"/>
                    <a:pt x="839" y="484"/>
                    <a:pt x="839" y="484"/>
                  </a:cubicBezTo>
                  <a:cubicBezTo>
                    <a:pt x="838" y="485"/>
                    <a:pt x="839" y="485"/>
                    <a:pt x="838" y="486"/>
                  </a:cubicBezTo>
                  <a:cubicBezTo>
                    <a:pt x="837" y="486"/>
                    <a:pt x="836" y="485"/>
                    <a:pt x="836" y="485"/>
                  </a:cubicBezTo>
                  <a:cubicBezTo>
                    <a:pt x="835" y="487"/>
                    <a:pt x="839" y="488"/>
                    <a:pt x="837" y="489"/>
                  </a:cubicBezTo>
                  <a:cubicBezTo>
                    <a:pt x="835" y="490"/>
                    <a:pt x="833" y="488"/>
                    <a:pt x="832" y="487"/>
                  </a:cubicBezTo>
                  <a:cubicBezTo>
                    <a:pt x="832" y="487"/>
                    <a:pt x="832" y="488"/>
                    <a:pt x="832" y="488"/>
                  </a:cubicBezTo>
                  <a:cubicBezTo>
                    <a:pt x="832" y="488"/>
                    <a:pt x="832" y="488"/>
                    <a:pt x="831" y="488"/>
                  </a:cubicBezTo>
                  <a:cubicBezTo>
                    <a:pt x="831" y="488"/>
                    <a:pt x="831" y="488"/>
                    <a:pt x="831" y="489"/>
                  </a:cubicBezTo>
                  <a:cubicBezTo>
                    <a:pt x="832" y="489"/>
                    <a:pt x="832" y="490"/>
                    <a:pt x="831" y="490"/>
                  </a:cubicBezTo>
                  <a:cubicBezTo>
                    <a:pt x="830" y="491"/>
                    <a:pt x="832" y="491"/>
                    <a:pt x="832" y="492"/>
                  </a:cubicBezTo>
                  <a:cubicBezTo>
                    <a:pt x="831" y="492"/>
                    <a:pt x="831" y="491"/>
                    <a:pt x="830" y="492"/>
                  </a:cubicBezTo>
                  <a:cubicBezTo>
                    <a:pt x="831" y="492"/>
                    <a:pt x="831" y="493"/>
                    <a:pt x="832" y="493"/>
                  </a:cubicBezTo>
                  <a:cubicBezTo>
                    <a:pt x="832" y="493"/>
                    <a:pt x="833" y="494"/>
                    <a:pt x="833" y="495"/>
                  </a:cubicBezTo>
                  <a:cubicBezTo>
                    <a:pt x="832" y="495"/>
                    <a:pt x="832" y="494"/>
                    <a:pt x="832" y="494"/>
                  </a:cubicBezTo>
                  <a:cubicBezTo>
                    <a:pt x="832" y="496"/>
                    <a:pt x="830" y="498"/>
                    <a:pt x="831" y="500"/>
                  </a:cubicBezTo>
                  <a:cubicBezTo>
                    <a:pt x="830" y="500"/>
                    <a:pt x="830" y="499"/>
                    <a:pt x="829" y="499"/>
                  </a:cubicBezTo>
                  <a:cubicBezTo>
                    <a:pt x="829" y="498"/>
                    <a:pt x="828" y="498"/>
                    <a:pt x="829" y="497"/>
                  </a:cubicBezTo>
                  <a:cubicBezTo>
                    <a:pt x="828" y="497"/>
                    <a:pt x="827" y="497"/>
                    <a:pt x="827" y="498"/>
                  </a:cubicBezTo>
                  <a:cubicBezTo>
                    <a:pt x="827" y="497"/>
                    <a:pt x="826" y="494"/>
                    <a:pt x="825" y="494"/>
                  </a:cubicBezTo>
                  <a:cubicBezTo>
                    <a:pt x="824" y="495"/>
                    <a:pt x="825" y="496"/>
                    <a:pt x="824" y="497"/>
                  </a:cubicBezTo>
                  <a:cubicBezTo>
                    <a:pt x="823" y="496"/>
                    <a:pt x="822" y="493"/>
                    <a:pt x="821" y="493"/>
                  </a:cubicBezTo>
                  <a:cubicBezTo>
                    <a:pt x="819" y="491"/>
                    <a:pt x="822" y="491"/>
                    <a:pt x="822" y="489"/>
                  </a:cubicBezTo>
                  <a:cubicBezTo>
                    <a:pt x="822" y="489"/>
                    <a:pt x="820" y="491"/>
                    <a:pt x="819" y="490"/>
                  </a:cubicBezTo>
                  <a:cubicBezTo>
                    <a:pt x="818" y="489"/>
                    <a:pt x="820" y="489"/>
                    <a:pt x="821" y="488"/>
                  </a:cubicBezTo>
                  <a:cubicBezTo>
                    <a:pt x="816" y="489"/>
                    <a:pt x="819" y="484"/>
                    <a:pt x="821" y="483"/>
                  </a:cubicBezTo>
                  <a:cubicBezTo>
                    <a:pt x="821" y="483"/>
                    <a:pt x="822" y="483"/>
                    <a:pt x="822" y="483"/>
                  </a:cubicBezTo>
                  <a:cubicBezTo>
                    <a:pt x="822" y="482"/>
                    <a:pt x="822" y="482"/>
                    <a:pt x="822" y="481"/>
                  </a:cubicBezTo>
                  <a:cubicBezTo>
                    <a:pt x="821" y="482"/>
                    <a:pt x="812" y="485"/>
                    <a:pt x="815" y="481"/>
                  </a:cubicBezTo>
                  <a:cubicBezTo>
                    <a:pt x="815" y="481"/>
                    <a:pt x="815" y="481"/>
                    <a:pt x="815" y="481"/>
                  </a:cubicBezTo>
                  <a:cubicBezTo>
                    <a:pt x="815" y="481"/>
                    <a:pt x="815" y="481"/>
                    <a:pt x="815" y="481"/>
                  </a:cubicBezTo>
                  <a:cubicBezTo>
                    <a:pt x="814" y="481"/>
                    <a:pt x="814" y="481"/>
                    <a:pt x="814" y="481"/>
                  </a:cubicBezTo>
                  <a:cubicBezTo>
                    <a:pt x="813" y="481"/>
                    <a:pt x="814" y="480"/>
                    <a:pt x="813" y="480"/>
                  </a:cubicBezTo>
                  <a:cubicBezTo>
                    <a:pt x="813" y="480"/>
                    <a:pt x="812" y="479"/>
                    <a:pt x="812" y="479"/>
                  </a:cubicBezTo>
                  <a:cubicBezTo>
                    <a:pt x="811" y="478"/>
                    <a:pt x="811" y="478"/>
                    <a:pt x="811" y="477"/>
                  </a:cubicBezTo>
                  <a:cubicBezTo>
                    <a:pt x="811" y="477"/>
                    <a:pt x="812" y="476"/>
                    <a:pt x="811" y="476"/>
                  </a:cubicBezTo>
                  <a:cubicBezTo>
                    <a:pt x="810" y="476"/>
                    <a:pt x="808" y="479"/>
                    <a:pt x="807" y="476"/>
                  </a:cubicBezTo>
                  <a:cubicBezTo>
                    <a:pt x="808" y="476"/>
                    <a:pt x="808" y="477"/>
                    <a:pt x="808" y="477"/>
                  </a:cubicBezTo>
                  <a:cubicBezTo>
                    <a:pt x="808" y="476"/>
                    <a:pt x="808" y="476"/>
                    <a:pt x="808" y="476"/>
                  </a:cubicBezTo>
                  <a:cubicBezTo>
                    <a:pt x="808" y="475"/>
                    <a:pt x="810" y="478"/>
                    <a:pt x="809" y="475"/>
                  </a:cubicBezTo>
                  <a:cubicBezTo>
                    <a:pt x="809" y="475"/>
                    <a:pt x="809" y="475"/>
                    <a:pt x="809" y="475"/>
                  </a:cubicBezTo>
                  <a:cubicBezTo>
                    <a:pt x="809" y="475"/>
                    <a:pt x="809" y="475"/>
                    <a:pt x="809" y="475"/>
                  </a:cubicBezTo>
                  <a:cubicBezTo>
                    <a:pt x="809" y="475"/>
                    <a:pt x="809" y="475"/>
                    <a:pt x="809" y="475"/>
                  </a:cubicBezTo>
                  <a:cubicBezTo>
                    <a:pt x="808" y="475"/>
                    <a:pt x="807" y="475"/>
                    <a:pt x="806" y="475"/>
                  </a:cubicBezTo>
                  <a:cubicBezTo>
                    <a:pt x="807" y="476"/>
                    <a:pt x="807" y="477"/>
                    <a:pt x="806" y="476"/>
                  </a:cubicBezTo>
                  <a:cubicBezTo>
                    <a:pt x="807" y="480"/>
                    <a:pt x="802" y="475"/>
                    <a:pt x="801" y="474"/>
                  </a:cubicBezTo>
                  <a:cubicBezTo>
                    <a:pt x="802" y="476"/>
                    <a:pt x="803" y="481"/>
                    <a:pt x="806" y="481"/>
                  </a:cubicBezTo>
                  <a:cubicBezTo>
                    <a:pt x="806" y="481"/>
                    <a:pt x="806" y="481"/>
                    <a:pt x="806" y="481"/>
                  </a:cubicBezTo>
                  <a:cubicBezTo>
                    <a:pt x="806" y="481"/>
                    <a:pt x="806" y="482"/>
                    <a:pt x="806" y="482"/>
                  </a:cubicBezTo>
                  <a:cubicBezTo>
                    <a:pt x="806" y="483"/>
                    <a:pt x="806" y="484"/>
                    <a:pt x="805" y="484"/>
                  </a:cubicBezTo>
                  <a:cubicBezTo>
                    <a:pt x="804" y="484"/>
                    <a:pt x="802" y="483"/>
                    <a:pt x="802" y="484"/>
                  </a:cubicBezTo>
                  <a:cubicBezTo>
                    <a:pt x="802" y="484"/>
                    <a:pt x="802" y="484"/>
                    <a:pt x="802" y="484"/>
                  </a:cubicBezTo>
                  <a:cubicBezTo>
                    <a:pt x="802" y="485"/>
                    <a:pt x="801" y="484"/>
                    <a:pt x="801" y="485"/>
                  </a:cubicBezTo>
                  <a:cubicBezTo>
                    <a:pt x="801" y="485"/>
                    <a:pt x="801" y="485"/>
                    <a:pt x="801" y="485"/>
                  </a:cubicBezTo>
                  <a:cubicBezTo>
                    <a:pt x="801" y="485"/>
                    <a:pt x="803" y="486"/>
                    <a:pt x="801" y="487"/>
                  </a:cubicBezTo>
                  <a:cubicBezTo>
                    <a:pt x="801" y="487"/>
                    <a:pt x="801" y="487"/>
                    <a:pt x="801" y="487"/>
                  </a:cubicBezTo>
                  <a:cubicBezTo>
                    <a:pt x="801" y="487"/>
                    <a:pt x="801" y="490"/>
                    <a:pt x="801" y="490"/>
                  </a:cubicBezTo>
                  <a:cubicBezTo>
                    <a:pt x="802" y="490"/>
                    <a:pt x="802" y="489"/>
                    <a:pt x="803" y="489"/>
                  </a:cubicBezTo>
                  <a:cubicBezTo>
                    <a:pt x="803" y="489"/>
                    <a:pt x="803" y="489"/>
                    <a:pt x="803" y="489"/>
                  </a:cubicBezTo>
                  <a:cubicBezTo>
                    <a:pt x="803" y="488"/>
                    <a:pt x="804" y="488"/>
                    <a:pt x="805" y="488"/>
                  </a:cubicBezTo>
                  <a:cubicBezTo>
                    <a:pt x="805" y="488"/>
                    <a:pt x="805" y="489"/>
                    <a:pt x="806" y="489"/>
                  </a:cubicBezTo>
                  <a:cubicBezTo>
                    <a:pt x="806" y="489"/>
                    <a:pt x="806" y="489"/>
                    <a:pt x="806" y="489"/>
                  </a:cubicBezTo>
                  <a:cubicBezTo>
                    <a:pt x="806" y="489"/>
                    <a:pt x="807" y="490"/>
                    <a:pt x="805" y="490"/>
                  </a:cubicBezTo>
                  <a:cubicBezTo>
                    <a:pt x="805" y="490"/>
                    <a:pt x="805" y="490"/>
                    <a:pt x="805" y="490"/>
                  </a:cubicBezTo>
                  <a:cubicBezTo>
                    <a:pt x="805" y="490"/>
                    <a:pt x="805" y="491"/>
                    <a:pt x="805" y="491"/>
                  </a:cubicBezTo>
                  <a:cubicBezTo>
                    <a:pt x="805" y="491"/>
                    <a:pt x="805" y="491"/>
                    <a:pt x="805" y="491"/>
                  </a:cubicBezTo>
                  <a:cubicBezTo>
                    <a:pt x="806" y="491"/>
                    <a:pt x="807" y="491"/>
                    <a:pt x="808" y="492"/>
                  </a:cubicBezTo>
                  <a:cubicBezTo>
                    <a:pt x="807" y="492"/>
                    <a:pt x="807" y="492"/>
                    <a:pt x="807" y="493"/>
                  </a:cubicBezTo>
                  <a:cubicBezTo>
                    <a:pt x="807" y="493"/>
                    <a:pt x="807" y="493"/>
                    <a:pt x="807" y="493"/>
                  </a:cubicBezTo>
                  <a:cubicBezTo>
                    <a:pt x="807" y="494"/>
                    <a:pt x="806" y="494"/>
                    <a:pt x="807" y="495"/>
                  </a:cubicBezTo>
                  <a:cubicBezTo>
                    <a:pt x="807" y="495"/>
                    <a:pt x="808" y="496"/>
                    <a:pt x="808" y="496"/>
                  </a:cubicBezTo>
                  <a:cubicBezTo>
                    <a:pt x="808" y="496"/>
                    <a:pt x="808" y="497"/>
                    <a:pt x="808" y="497"/>
                  </a:cubicBezTo>
                  <a:cubicBezTo>
                    <a:pt x="808" y="499"/>
                    <a:pt x="809" y="500"/>
                    <a:pt x="810" y="501"/>
                  </a:cubicBezTo>
                  <a:cubicBezTo>
                    <a:pt x="810" y="501"/>
                    <a:pt x="810" y="500"/>
                    <a:pt x="810" y="499"/>
                  </a:cubicBezTo>
                  <a:cubicBezTo>
                    <a:pt x="810" y="499"/>
                    <a:pt x="813" y="501"/>
                    <a:pt x="813" y="501"/>
                  </a:cubicBezTo>
                  <a:cubicBezTo>
                    <a:pt x="813" y="501"/>
                    <a:pt x="812" y="504"/>
                    <a:pt x="814" y="503"/>
                  </a:cubicBezTo>
                  <a:cubicBezTo>
                    <a:pt x="814" y="503"/>
                    <a:pt x="814" y="502"/>
                    <a:pt x="814" y="501"/>
                  </a:cubicBezTo>
                  <a:cubicBezTo>
                    <a:pt x="814" y="502"/>
                    <a:pt x="814" y="502"/>
                    <a:pt x="814" y="503"/>
                  </a:cubicBezTo>
                  <a:cubicBezTo>
                    <a:pt x="814" y="503"/>
                    <a:pt x="815" y="501"/>
                    <a:pt x="815" y="501"/>
                  </a:cubicBezTo>
                  <a:cubicBezTo>
                    <a:pt x="816" y="501"/>
                    <a:pt x="816" y="502"/>
                    <a:pt x="816" y="503"/>
                  </a:cubicBezTo>
                  <a:cubicBezTo>
                    <a:pt x="819" y="504"/>
                    <a:pt x="816" y="505"/>
                    <a:pt x="817" y="506"/>
                  </a:cubicBezTo>
                  <a:cubicBezTo>
                    <a:pt x="818" y="507"/>
                    <a:pt x="820" y="506"/>
                    <a:pt x="820" y="508"/>
                  </a:cubicBezTo>
                  <a:cubicBezTo>
                    <a:pt x="820" y="508"/>
                    <a:pt x="819" y="510"/>
                    <a:pt x="820" y="509"/>
                  </a:cubicBezTo>
                  <a:cubicBezTo>
                    <a:pt x="819" y="510"/>
                    <a:pt x="818" y="509"/>
                    <a:pt x="817" y="510"/>
                  </a:cubicBezTo>
                  <a:cubicBezTo>
                    <a:pt x="818" y="511"/>
                    <a:pt x="819" y="512"/>
                    <a:pt x="820" y="513"/>
                  </a:cubicBezTo>
                  <a:cubicBezTo>
                    <a:pt x="821" y="514"/>
                    <a:pt x="822" y="514"/>
                    <a:pt x="822" y="515"/>
                  </a:cubicBezTo>
                  <a:cubicBezTo>
                    <a:pt x="823" y="515"/>
                    <a:pt x="823" y="515"/>
                    <a:pt x="823" y="515"/>
                  </a:cubicBezTo>
                  <a:cubicBezTo>
                    <a:pt x="823" y="515"/>
                    <a:pt x="822" y="516"/>
                    <a:pt x="822" y="516"/>
                  </a:cubicBezTo>
                  <a:cubicBezTo>
                    <a:pt x="822" y="515"/>
                    <a:pt x="824" y="517"/>
                    <a:pt x="824" y="517"/>
                  </a:cubicBezTo>
                  <a:cubicBezTo>
                    <a:pt x="824" y="517"/>
                    <a:pt x="826" y="518"/>
                    <a:pt x="826" y="517"/>
                  </a:cubicBezTo>
                  <a:cubicBezTo>
                    <a:pt x="826" y="518"/>
                    <a:pt x="826" y="519"/>
                    <a:pt x="826" y="520"/>
                  </a:cubicBezTo>
                  <a:cubicBezTo>
                    <a:pt x="825" y="522"/>
                    <a:pt x="826" y="524"/>
                    <a:pt x="827" y="525"/>
                  </a:cubicBezTo>
                  <a:cubicBezTo>
                    <a:pt x="826" y="524"/>
                    <a:pt x="826" y="523"/>
                    <a:pt x="825" y="521"/>
                  </a:cubicBezTo>
                  <a:cubicBezTo>
                    <a:pt x="824" y="522"/>
                    <a:pt x="825" y="524"/>
                    <a:pt x="824" y="525"/>
                  </a:cubicBezTo>
                  <a:cubicBezTo>
                    <a:pt x="823" y="526"/>
                    <a:pt x="824" y="525"/>
                    <a:pt x="823" y="525"/>
                  </a:cubicBezTo>
                  <a:cubicBezTo>
                    <a:pt x="823" y="525"/>
                    <a:pt x="821" y="522"/>
                    <a:pt x="822" y="525"/>
                  </a:cubicBezTo>
                  <a:cubicBezTo>
                    <a:pt x="822" y="526"/>
                    <a:pt x="821" y="526"/>
                    <a:pt x="821" y="527"/>
                  </a:cubicBezTo>
                  <a:cubicBezTo>
                    <a:pt x="823" y="529"/>
                    <a:pt x="824" y="533"/>
                    <a:pt x="820" y="530"/>
                  </a:cubicBezTo>
                  <a:cubicBezTo>
                    <a:pt x="820" y="531"/>
                    <a:pt x="823" y="538"/>
                    <a:pt x="820" y="536"/>
                  </a:cubicBezTo>
                  <a:cubicBezTo>
                    <a:pt x="819" y="536"/>
                    <a:pt x="819" y="534"/>
                    <a:pt x="819" y="533"/>
                  </a:cubicBezTo>
                  <a:cubicBezTo>
                    <a:pt x="818" y="532"/>
                    <a:pt x="817" y="532"/>
                    <a:pt x="816" y="530"/>
                  </a:cubicBezTo>
                  <a:cubicBezTo>
                    <a:pt x="816" y="531"/>
                    <a:pt x="814" y="530"/>
                    <a:pt x="813" y="529"/>
                  </a:cubicBezTo>
                  <a:cubicBezTo>
                    <a:pt x="813" y="529"/>
                    <a:pt x="814" y="530"/>
                    <a:pt x="812" y="530"/>
                  </a:cubicBezTo>
                  <a:cubicBezTo>
                    <a:pt x="812" y="530"/>
                    <a:pt x="811" y="528"/>
                    <a:pt x="811" y="527"/>
                  </a:cubicBezTo>
                  <a:cubicBezTo>
                    <a:pt x="811" y="528"/>
                    <a:pt x="810" y="529"/>
                    <a:pt x="810" y="529"/>
                  </a:cubicBezTo>
                  <a:cubicBezTo>
                    <a:pt x="809" y="529"/>
                    <a:pt x="809" y="526"/>
                    <a:pt x="809" y="526"/>
                  </a:cubicBezTo>
                  <a:cubicBezTo>
                    <a:pt x="809" y="526"/>
                    <a:pt x="809" y="527"/>
                    <a:pt x="808" y="527"/>
                  </a:cubicBezTo>
                  <a:cubicBezTo>
                    <a:pt x="808" y="525"/>
                    <a:pt x="806" y="525"/>
                    <a:pt x="805" y="524"/>
                  </a:cubicBezTo>
                  <a:cubicBezTo>
                    <a:pt x="804" y="523"/>
                    <a:pt x="803" y="521"/>
                    <a:pt x="802" y="519"/>
                  </a:cubicBezTo>
                  <a:cubicBezTo>
                    <a:pt x="802" y="520"/>
                    <a:pt x="803" y="522"/>
                    <a:pt x="803" y="524"/>
                  </a:cubicBezTo>
                  <a:cubicBezTo>
                    <a:pt x="800" y="521"/>
                    <a:pt x="798" y="519"/>
                    <a:pt x="794" y="518"/>
                  </a:cubicBezTo>
                  <a:cubicBezTo>
                    <a:pt x="795" y="519"/>
                    <a:pt x="796" y="520"/>
                    <a:pt x="796" y="521"/>
                  </a:cubicBezTo>
                  <a:cubicBezTo>
                    <a:pt x="796" y="521"/>
                    <a:pt x="796" y="521"/>
                    <a:pt x="796" y="521"/>
                  </a:cubicBezTo>
                  <a:cubicBezTo>
                    <a:pt x="798" y="523"/>
                    <a:pt x="798" y="525"/>
                    <a:pt x="800" y="527"/>
                  </a:cubicBezTo>
                  <a:cubicBezTo>
                    <a:pt x="801" y="527"/>
                    <a:pt x="802" y="527"/>
                    <a:pt x="802" y="528"/>
                  </a:cubicBezTo>
                  <a:cubicBezTo>
                    <a:pt x="803" y="529"/>
                    <a:pt x="802" y="529"/>
                    <a:pt x="802" y="530"/>
                  </a:cubicBezTo>
                  <a:cubicBezTo>
                    <a:pt x="803" y="530"/>
                    <a:pt x="803" y="530"/>
                    <a:pt x="804" y="529"/>
                  </a:cubicBezTo>
                  <a:cubicBezTo>
                    <a:pt x="804" y="530"/>
                    <a:pt x="814" y="539"/>
                    <a:pt x="812" y="540"/>
                  </a:cubicBezTo>
                  <a:cubicBezTo>
                    <a:pt x="814" y="538"/>
                    <a:pt x="816" y="545"/>
                    <a:pt x="813" y="546"/>
                  </a:cubicBezTo>
                  <a:cubicBezTo>
                    <a:pt x="810" y="546"/>
                    <a:pt x="807" y="543"/>
                    <a:pt x="804" y="542"/>
                  </a:cubicBezTo>
                  <a:cubicBezTo>
                    <a:pt x="801" y="541"/>
                    <a:pt x="789" y="539"/>
                    <a:pt x="791" y="533"/>
                  </a:cubicBezTo>
                  <a:cubicBezTo>
                    <a:pt x="790" y="533"/>
                    <a:pt x="789" y="533"/>
                    <a:pt x="787" y="533"/>
                  </a:cubicBezTo>
                  <a:cubicBezTo>
                    <a:pt x="787" y="533"/>
                    <a:pt x="786" y="533"/>
                    <a:pt x="786" y="533"/>
                  </a:cubicBezTo>
                  <a:cubicBezTo>
                    <a:pt x="785" y="533"/>
                    <a:pt x="785" y="533"/>
                    <a:pt x="784" y="532"/>
                  </a:cubicBezTo>
                  <a:cubicBezTo>
                    <a:pt x="783" y="532"/>
                    <a:pt x="779" y="530"/>
                    <a:pt x="779" y="529"/>
                  </a:cubicBezTo>
                  <a:cubicBezTo>
                    <a:pt x="777" y="528"/>
                    <a:pt x="776" y="523"/>
                    <a:pt x="773" y="523"/>
                  </a:cubicBezTo>
                  <a:cubicBezTo>
                    <a:pt x="774" y="522"/>
                    <a:pt x="777" y="524"/>
                    <a:pt x="778" y="523"/>
                  </a:cubicBezTo>
                  <a:cubicBezTo>
                    <a:pt x="780" y="521"/>
                    <a:pt x="776" y="519"/>
                    <a:pt x="775" y="518"/>
                  </a:cubicBezTo>
                  <a:cubicBezTo>
                    <a:pt x="775" y="519"/>
                    <a:pt x="775" y="520"/>
                    <a:pt x="774" y="519"/>
                  </a:cubicBezTo>
                  <a:cubicBezTo>
                    <a:pt x="773" y="519"/>
                    <a:pt x="773" y="519"/>
                    <a:pt x="772" y="519"/>
                  </a:cubicBezTo>
                  <a:cubicBezTo>
                    <a:pt x="772" y="518"/>
                    <a:pt x="773" y="517"/>
                    <a:pt x="772" y="517"/>
                  </a:cubicBezTo>
                  <a:cubicBezTo>
                    <a:pt x="772" y="516"/>
                    <a:pt x="771" y="518"/>
                    <a:pt x="770" y="517"/>
                  </a:cubicBezTo>
                  <a:cubicBezTo>
                    <a:pt x="770" y="517"/>
                    <a:pt x="769" y="514"/>
                    <a:pt x="768" y="513"/>
                  </a:cubicBezTo>
                  <a:cubicBezTo>
                    <a:pt x="767" y="512"/>
                    <a:pt x="764" y="509"/>
                    <a:pt x="765" y="506"/>
                  </a:cubicBezTo>
                  <a:cubicBezTo>
                    <a:pt x="764" y="507"/>
                    <a:pt x="763" y="509"/>
                    <a:pt x="762" y="510"/>
                  </a:cubicBezTo>
                  <a:cubicBezTo>
                    <a:pt x="762" y="510"/>
                    <a:pt x="761" y="508"/>
                    <a:pt x="763" y="509"/>
                  </a:cubicBezTo>
                  <a:cubicBezTo>
                    <a:pt x="762" y="505"/>
                    <a:pt x="761" y="509"/>
                    <a:pt x="760" y="509"/>
                  </a:cubicBezTo>
                  <a:cubicBezTo>
                    <a:pt x="760" y="509"/>
                    <a:pt x="760" y="508"/>
                    <a:pt x="760" y="508"/>
                  </a:cubicBezTo>
                  <a:cubicBezTo>
                    <a:pt x="758" y="508"/>
                    <a:pt x="758" y="505"/>
                    <a:pt x="757" y="506"/>
                  </a:cubicBezTo>
                  <a:cubicBezTo>
                    <a:pt x="756" y="507"/>
                    <a:pt x="757" y="509"/>
                    <a:pt x="754" y="508"/>
                  </a:cubicBezTo>
                  <a:cubicBezTo>
                    <a:pt x="754" y="508"/>
                    <a:pt x="747" y="505"/>
                    <a:pt x="749" y="507"/>
                  </a:cubicBezTo>
                  <a:cubicBezTo>
                    <a:pt x="748" y="507"/>
                    <a:pt x="748" y="508"/>
                    <a:pt x="749" y="509"/>
                  </a:cubicBezTo>
                  <a:cubicBezTo>
                    <a:pt x="747" y="508"/>
                    <a:pt x="746" y="509"/>
                    <a:pt x="744" y="510"/>
                  </a:cubicBezTo>
                  <a:cubicBezTo>
                    <a:pt x="744" y="510"/>
                    <a:pt x="743" y="509"/>
                    <a:pt x="742" y="510"/>
                  </a:cubicBezTo>
                  <a:cubicBezTo>
                    <a:pt x="743" y="510"/>
                    <a:pt x="743" y="511"/>
                    <a:pt x="743" y="511"/>
                  </a:cubicBezTo>
                  <a:cubicBezTo>
                    <a:pt x="740" y="513"/>
                    <a:pt x="733" y="507"/>
                    <a:pt x="733" y="504"/>
                  </a:cubicBezTo>
                  <a:cubicBezTo>
                    <a:pt x="732" y="502"/>
                    <a:pt x="732" y="499"/>
                    <a:pt x="734" y="498"/>
                  </a:cubicBezTo>
                  <a:cubicBezTo>
                    <a:pt x="735" y="497"/>
                    <a:pt x="737" y="497"/>
                    <a:pt x="737" y="496"/>
                  </a:cubicBezTo>
                  <a:cubicBezTo>
                    <a:pt x="737" y="494"/>
                    <a:pt x="737" y="493"/>
                    <a:pt x="737" y="492"/>
                  </a:cubicBezTo>
                  <a:cubicBezTo>
                    <a:pt x="739" y="490"/>
                    <a:pt x="742" y="492"/>
                    <a:pt x="743" y="493"/>
                  </a:cubicBezTo>
                  <a:cubicBezTo>
                    <a:pt x="746" y="494"/>
                    <a:pt x="749" y="495"/>
                    <a:pt x="751" y="495"/>
                  </a:cubicBezTo>
                  <a:cubicBezTo>
                    <a:pt x="753" y="494"/>
                    <a:pt x="753" y="493"/>
                    <a:pt x="755" y="493"/>
                  </a:cubicBezTo>
                  <a:cubicBezTo>
                    <a:pt x="756" y="493"/>
                    <a:pt x="756" y="493"/>
                    <a:pt x="757" y="493"/>
                  </a:cubicBezTo>
                  <a:cubicBezTo>
                    <a:pt x="759" y="493"/>
                    <a:pt x="759" y="491"/>
                    <a:pt x="760" y="491"/>
                  </a:cubicBezTo>
                  <a:cubicBezTo>
                    <a:pt x="761" y="490"/>
                    <a:pt x="762" y="491"/>
                    <a:pt x="764" y="492"/>
                  </a:cubicBezTo>
                  <a:cubicBezTo>
                    <a:pt x="763" y="489"/>
                    <a:pt x="762" y="487"/>
                    <a:pt x="760" y="485"/>
                  </a:cubicBezTo>
                  <a:cubicBezTo>
                    <a:pt x="759" y="483"/>
                    <a:pt x="757" y="482"/>
                    <a:pt x="758" y="479"/>
                  </a:cubicBezTo>
                  <a:cubicBezTo>
                    <a:pt x="759" y="477"/>
                    <a:pt x="762" y="476"/>
                    <a:pt x="763" y="474"/>
                  </a:cubicBezTo>
                  <a:cubicBezTo>
                    <a:pt x="763" y="474"/>
                    <a:pt x="767" y="470"/>
                    <a:pt x="767" y="470"/>
                  </a:cubicBezTo>
                  <a:cubicBezTo>
                    <a:pt x="766" y="469"/>
                    <a:pt x="768" y="467"/>
                    <a:pt x="769" y="466"/>
                  </a:cubicBezTo>
                  <a:cubicBezTo>
                    <a:pt x="771" y="464"/>
                    <a:pt x="772" y="463"/>
                    <a:pt x="772" y="460"/>
                  </a:cubicBezTo>
                  <a:cubicBezTo>
                    <a:pt x="772" y="457"/>
                    <a:pt x="770" y="454"/>
                    <a:pt x="769" y="451"/>
                  </a:cubicBezTo>
                  <a:cubicBezTo>
                    <a:pt x="768" y="448"/>
                    <a:pt x="768" y="445"/>
                    <a:pt x="766" y="444"/>
                  </a:cubicBezTo>
                  <a:cubicBezTo>
                    <a:pt x="764" y="442"/>
                    <a:pt x="761" y="443"/>
                    <a:pt x="761" y="440"/>
                  </a:cubicBezTo>
                  <a:cubicBezTo>
                    <a:pt x="761" y="438"/>
                    <a:pt x="763" y="436"/>
                    <a:pt x="761" y="435"/>
                  </a:cubicBezTo>
                  <a:cubicBezTo>
                    <a:pt x="758" y="434"/>
                    <a:pt x="761" y="438"/>
                    <a:pt x="761" y="438"/>
                  </a:cubicBezTo>
                  <a:cubicBezTo>
                    <a:pt x="759" y="440"/>
                    <a:pt x="756" y="436"/>
                    <a:pt x="755" y="435"/>
                  </a:cubicBezTo>
                  <a:cubicBezTo>
                    <a:pt x="755" y="434"/>
                    <a:pt x="756" y="432"/>
                    <a:pt x="756" y="432"/>
                  </a:cubicBezTo>
                  <a:cubicBezTo>
                    <a:pt x="755" y="430"/>
                    <a:pt x="754" y="432"/>
                    <a:pt x="753" y="431"/>
                  </a:cubicBezTo>
                  <a:cubicBezTo>
                    <a:pt x="751" y="431"/>
                    <a:pt x="751" y="429"/>
                    <a:pt x="749" y="431"/>
                  </a:cubicBezTo>
                  <a:cubicBezTo>
                    <a:pt x="748" y="433"/>
                    <a:pt x="747" y="435"/>
                    <a:pt x="745" y="435"/>
                  </a:cubicBezTo>
                  <a:cubicBezTo>
                    <a:pt x="742" y="436"/>
                    <a:pt x="743" y="434"/>
                    <a:pt x="743" y="432"/>
                  </a:cubicBezTo>
                  <a:cubicBezTo>
                    <a:pt x="743" y="429"/>
                    <a:pt x="743" y="429"/>
                    <a:pt x="746" y="429"/>
                  </a:cubicBezTo>
                  <a:cubicBezTo>
                    <a:pt x="748" y="429"/>
                    <a:pt x="750" y="429"/>
                    <a:pt x="750" y="426"/>
                  </a:cubicBezTo>
                  <a:cubicBezTo>
                    <a:pt x="750" y="422"/>
                    <a:pt x="743" y="422"/>
                    <a:pt x="742" y="419"/>
                  </a:cubicBezTo>
                  <a:cubicBezTo>
                    <a:pt x="741" y="418"/>
                    <a:pt x="740" y="418"/>
                    <a:pt x="740" y="417"/>
                  </a:cubicBezTo>
                  <a:cubicBezTo>
                    <a:pt x="739" y="416"/>
                    <a:pt x="741" y="417"/>
                    <a:pt x="742" y="416"/>
                  </a:cubicBezTo>
                  <a:cubicBezTo>
                    <a:pt x="741" y="415"/>
                    <a:pt x="741" y="415"/>
                    <a:pt x="742" y="414"/>
                  </a:cubicBezTo>
                  <a:cubicBezTo>
                    <a:pt x="740" y="415"/>
                    <a:pt x="739" y="413"/>
                    <a:pt x="738" y="413"/>
                  </a:cubicBezTo>
                  <a:cubicBezTo>
                    <a:pt x="738" y="413"/>
                    <a:pt x="737" y="415"/>
                    <a:pt x="737" y="415"/>
                  </a:cubicBezTo>
                  <a:cubicBezTo>
                    <a:pt x="733" y="413"/>
                    <a:pt x="738" y="408"/>
                    <a:pt x="734" y="406"/>
                  </a:cubicBezTo>
                  <a:cubicBezTo>
                    <a:pt x="731" y="405"/>
                    <a:pt x="730" y="405"/>
                    <a:pt x="728" y="402"/>
                  </a:cubicBezTo>
                  <a:cubicBezTo>
                    <a:pt x="726" y="400"/>
                    <a:pt x="728" y="400"/>
                    <a:pt x="728" y="398"/>
                  </a:cubicBezTo>
                  <a:cubicBezTo>
                    <a:pt x="727" y="398"/>
                    <a:pt x="727" y="398"/>
                    <a:pt x="727" y="398"/>
                  </a:cubicBezTo>
                  <a:cubicBezTo>
                    <a:pt x="727" y="398"/>
                    <a:pt x="727" y="397"/>
                    <a:pt x="726" y="397"/>
                  </a:cubicBezTo>
                  <a:cubicBezTo>
                    <a:pt x="726" y="397"/>
                    <a:pt x="726" y="397"/>
                    <a:pt x="726" y="397"/>
                  </a:cubicBezTo>
                  <a:cubicBezTo>
                    <a:pt x="726" y="397"/>
                    <a:pt x="726" y="398"/>
                    <a:pt x="726" y="398"/>
                  </a:cubicBezTo>
                  <a:cubicBezTo>
                    <a:pt x="728" y="399"/>
                    <a:pt x="725" y="402"/>
                    <a:pt x="724" y="402"/>
                  </a:cubicBezTo>
                  <a:cubicBezTo>
                    <a:pt x="724" y="402"/>
                    <a:pt x="724" y="402"/>
                    <a:pt x="724" y="402"/>
                  </a:cubicBezTo>
                  <a:cubicBezTo>
                    <a:pt x="724" y="402"/>
                    <a:pt x="724" y="402"/>
                    <a:pt x="724" y="402"/>
                  </a:cubicBezTo>
                  <a:cubicBezTo>
                    <a:pt x="722" y="402"/>
                    <a:pt x="727" y="404"/>
                    <a:pt x="727" y="405"/>
                  </a:cubicBezTo>
                  <a:cubicBezTo>
                    <a:pt x="730" y="407"/>
                    <a:pt x="730" y="411"/>
                    <a:pt x="727" y="412"/>
                  </a:cubicBezTo>
                  <a:cubicBezTo>
                    <a:pt x="723" y="414"/>
                    <a:pt x="719" y="411"/>
                    <a:pt x="716" y="410"/>
                  </a:cubicBezTo>
                  <a:cubicBezTo>
                    <a:pt x="715" y="410"/>
                    <a:pt x="709" y="409"/>
                    <a:pt x="708" y="408"/>
                  </a:cubicBezTo>
                  <a:cubicBezTo>
                    <a:pt x="709" y="410"/>
                    <a:pt x="712" y="410"/>
                    <a:pt x="712" y="411"/>
                  </a:cubicBezTo>
                  <a:cubicBezTo>
                    <a:pt x="713" y="412"/>
                    <a:pt x="714" y="413"/>
                    <a:pt x="714" y="414"/>
                  </a:cubicBezTo>
                  <a:cubicBezTo>
                    <a:pt x="715" y="415"/>
                    <a:pt x="716" y="415"/>
                    <a:pt x="717" y="416"/>
                  </a:cubicBezTo>
                  <a:cubicBezTo>
                    <a:pt x="717" y="414"/>
                    <a:pt x="721" y="414"/>
                    <a:pt x="722" y="415"/>
                  </a:cubicBezTo>
                  <a:cubicBezTo>
                    <a:pt x="724" y="415"/>
                    <a:pt x="725" y="415"/>
                    <a:pt x="724" y="417"/>
                  </a:cubicBezTo>
                  <a:cubicBezTo>
                    <a:pt x="724" y="418"/>
                    <a:pt x="721" y="418"/>
                    <a:pt x="720" y="418"/>
                  </a:cubicBezTo>
                  <a:cubicBezTo>
                    <a:pt x="720" y="418"/>
                    <a:pt x="720" y="420"/>
                    <a:pt x="720" y="420"/>
                  </a:cubicBezTo>
                  <a:cubicBezTo>
                    <a:pt x="719" y="420"/>
                    <a:pt x="718" y="418"/>
                    <a:pt x="717" y="417"/>
                  </a:cubicBezTo>
                  <a:cubicBezTo>
                    <a:pt x="716" y="416"/>
                    <a:pt x="715" y="416"/>
                    <a:pt x="714" y="415"/>
                  </a:cubicBezTo>
                  <a:cubicBezTo>
                    <a:pt x="712" y="414"/>
                    <a:pt x="710" y="411"/>
                    <a:pt x="708" y="411"/>
                  </a:cubicBezTo>
                  <a:cubicBezTo>
                    <a:pt x="709" y="417"/>
                    <a:pt x="699" y="411"/>
                    <a:pt x="697" y="411"/>
                  </a:cubicBezTo>
                  <a:cubicBezTo>
                    <a:pt x="696" y="411"/>
                    <a:pt x="687" y="412"/>
                    <a:pt x="688" y="409"/>
                  </a:cubicBezTo>
                  <a:cubicBezTo>
                    <a:pt x="685" y="410"/>
                    <a:pt x="683" y="408"/>
                    <a:pt x="681" y="409"/>
                  </a:cubicBezTo>
                  <a:cubicBezTo>
                    <a:pt x="682" y="409"/>
                    <a:pt x="684" y="409"/>
                    <a:pt x="684" y="411"/>
                  </a:cubicBezTo>
                  <a:cubicBezTo>
                    <a:pt x="682" y="410"/>
                    <a:pt x="680" y="410"/>
                    <a:pt x="678" y="409"/>
                  </a:cubicBezTo>
                  <a:cubicBezTo>
                    <a:pt x="676" y="407"/>
                    <a:pt x="675" y="404"/>
                    <a:pt x="677" y="401"/>
                  </a:cubicBezTo>
                  <a:cubicBezTo>
                    <a:pt x="677" y="401"/>
                    <a:pt x="674" y="405"/>
                    <a:pt x="674" y="404"/>
                  </a:cubicBezTo>
                  <a:cubicBezTo>
                    <a:pt x="674" y="403"/>
                    <a:pt x="674" y="403"/>
                    <a:pt x="674" y="403"/>
                  </a:cubicBezTo>
                  <a:cubicBezTo>
                    <a:pt x="672" y="402"/>
                    <a:pt x="672" y="402"/>
                    <a:pt x="670" y="403"/>
                  </a:cubicBezTo>
                  <a:cubicBezTo>
                    <a:pt x="670" y="404"/>
                    <a:pt x="668" y="405"/>
                    <a:pt x="668" y="405"/>
                  </a:cubicBezTo>
                  <a:cubicBezTo>
                    <a:pt x="667" y="405"/>
                    <a:pt x="665" y="405"/>
                    <a:pt x="665" y="404"/>
                  </a:cubicBezTo>
                  <a:cubicBezTo>
                    <a:pt x="666" y="404"/>
                    <a:pt x="666" y="405"/>
                    <a:pt x="667" y="404"/>
                  </a:cubicBezTo>
                  <a:cubicBezTo>
                    <a:pt x="667" y="404"/>
                    <a:pt x="667" y="404"/>
                    <a:pt x="667" y="404"/>
                  </a:cubicBezTo>
                  <a:cubicBezTo>
                    <a:pt x="664" y="402"/>
                    <a:pt x="661" y="401"/>
                    <a:pt x="659" y="397"/>
                  </a:cubicBezTo>
                  <a:cubicBezTo>
                    <a:pt x="658" y="396"/>
                    <a:pt x="655" y="392"/>
                    <a:pt x="658" y="392"/>
                  </a:cubicBezTo>
                  <a:cubicBezTo>
                    <a:pt x="658" y="391"/>
                    <a:pt x="656" y="390"/>
                    <a:pt x="657" y="389"/>
                  </a:cubicBezTo>
                  <a:cubicBezTo>
                    <a:pt x="657" y="388"/>
                    <a:pt x="659" y="389"/>
                    <a:pt x="660" y="389"/>
                  </a:cubicBezTo>
                  <a:cubicBezTo>
                    <a:pt x="662" y="390"/>
                    <a:pt x="663" y="390"/>
                    <a:pt x="665" y="391"/>
                  </a:cubicBezTo>
                  <a:cubicBezTo>
                    <a:pt x="667" y="392"/>
                    <a:pt x="669" y="391"/>
                    <a:pt x="671" y="390"/>
                  </a:cubicBezTo>
                  <a:cubicBezTo>
                    <a:pt x="671" y="389"/>
                    <a:pt x="669" y="389"/>
                    <a:pt x="668" y="388"/>
                  </a:cubicBezTo>
                  <a:cubicBezTo>
                    <a:pt x="668" y="387"/>
                    <a:pt x="668" y="386"/>
                    <a:pt x="667" y="385"/>
                  </a:cubicBezTo>
                  <a:cubicBezTo>
                    <a:pt x="667" y="385"/>
                    <a:pt x="665" y="386"/>
                    <a:pt x="665" y="386"/>
                  </a:cubicBezTo>
                  <a:cubicBezTo>
                    <a:pt x="663" y="385"/>
                    <a:pt x="662" y="385"/>
                    <a:pt x="661" y="385"/>
                  </a:cubicBezTo>
                  <a:cubicBezTo>
                    <a:pt x="659" y="385"/>
                    <a:pt x="656" y="385"/>
                    <a:pt x="654" y="383"/>
                  </a:cubicBezTo>
                  <a:cubicBezTo>
                    <a:pt x="652" y="381"/>
                    <a:pt x="654" y="378"/>
                    <a:pt x="654" y="375"/>
                  </a:cubicBezTo>
                  <a:cubicBezTo>
                    <a:pt x="654" y="373"/>
                    <a:pt x="652" y="370"/>
                    <a:pt x="653" y="368"/>
                  </a:cubicBezTo>
                  <a:cubicBezTo>
                    <a:pt x="654" y="367"/>
                    <a:pt x="655" y="367"/>
                    <a:pt x="655" y="366"/>
                  </a:cubicBezTo>
                  <a:cubicBezTo>
                    <a:pt x="656" y="365"/>
                    <a:pt x="655" y="366"/>
                    <a:pt x="655" y="365"/>
                  </a:cubicBezTo>
                  <a:cubicBezTo>
                    <a:pt x="654" y="363"/>
                    <a:pt x="653" y="361"/>
                    <a:pt x="654" y="358"/>
                  </a:cubicBezTo>
                  <a:cubicBezTo>
                    <a:pt x="654" y="356"/>
                    <a:pt x="656" y="352"/>
                    <a:pt x="658" y="352"/>
                  </a:cubicBezTo>
                  <a:cubicBezTo>
                    <a:pt x="657" y="352"/>
                    <a:pt x="657" y="351"/>
                    <a:pt x="657" y="351"/>
                  </a:cubicBezTo>
                  <a:cubicBezTo>
                    <a:pt x="658" y="347"/>
                    <a:pt x="658" y="344"/>
                    <a:pt x="660" y="341"/>
                  </a:cubicBezTo>
                  <a:cubicBezTo>
                    <a:pt x="661" y="338"/>
                    <a:pt x="663" y="335"/>
                    <a:pt x="665" y="332"/>
                  </a:cubicBezTo>
                  <a:cubicBezTo>
                    <a:pt x="668" y="330"/>
                    <a:pt x="670" y="329"/>
                    <a:pt x="673" y="328"/>
                  </a:cubicBezTo>
                  <a:cubicBezTo>
                    <a:pt x="676" y="327"/>
                    <a:pt x="679" y="327"/>
                    <a:pt x="683" y="327"/>
                  </a:cubicBezTo>
                  <a:cubicBezTo>
                    <a:pt x="684" y="327"/>
                    <a:pt x="686" y="327"/>
                    <a:pt x="687" y="329"/>
                  </a:cubicBezTo>
                  <a:cubicBezTo>
                    <a:pt x="687" y="329"/>
                    <a:pt x="687" y="329"/>
                    <a:pt x="687" y="329"/>
                  </a:cubicBezTo>
                  <a:cubicBezTo>
                    <a:pt x="688" y="329"/>
                    <a:pt x="688" y="330"/>
                    <a:pt x="687" y="331"/>
                  </a:cubicBezTo>
                  <a:cubicBezTo>
                    <a:pt x="687" y="331"/>
                    <a:pt x="686" y="332"/>
                    <a:pt x="686" y="332"/>
                  </a:cubicBezTo>
                  <a:cubicBezTo>
                    <a:pt x="686" y="332"/>
                    <a:pt x="686" y="332"/>
                    <a:pt x="686" y="332"/>
                  </a:cubicBezTo>
                  <a:cubicBezTo>
                    <a:pt x="684" y="334"/>
                    <a:pt x="682" y="336"/>
                    <a:pt x="681" y="337"/>
                  </a:cubicBezTo>
                  <a:cubicBezTo>
                    <a:pt x="680" y="338"/>
                    <a:pt x="680" y="338"/>
                    <a:pt x="680" y="338"/>
                  </a:cubicBezTo>
                  <a:cubicBezTo>
                    <a:pt x="680" y="338"/>
                    <a:pt x="680" y="338"/>
                    <a:pt x="680" y="338"/>
                  </a:cubicBezTo>
                  <a:cubicBezTo>
                    <a:pt x="679" y="340"/>
                    <a:pt x="679" y="343"/>
                    <a:pt x="678" y="345"/>
                  </a:cubicBezTo>
                  <a:cubicBezTo>
                    <a:pt x="677" y="347"/>
                    <a:pt x="675" y="349"/>
                    <a:pt x="675" y="351"/>
                  </a:cubicBezTo>
                  <a:cubicBezTo>
                    <a:pt x="674" y="354"/>
                    <a:pt x="678" y="357"/>
                    <a:pt x="678" y="361"/>
                  </a:cubicBezTo>
                  <a:cubicBezTo>
                    <a:pt x="678" y="363"/>
                    <a:pt x="677" y="365"/>
                    <a:pt x="677" y="368"/>
                  </a:cubicBezTo>
                  <a:cubicBezTo>
                    <a:pt x="677" y="370"/>
                    <a:pt x="678" y="372"/>
                    <a:pt x="679" y="374"/>
                  </a:cubicBezTo>
                  <a:cubicBezTo>
                    <a:pt x="680" y="376"/>
                    <a:pt x="682" y="378"/>
                    <a:pt x="683" y="379"/>
                  </a:cubicBezTo>
                  <a:cubicBezTo>
                    <a:pt x="684" y="380"/>
                    <a:pt x="686" y="382"/>
                    <a:pt x="687" y="383"/>
                  </a:cubicBezTo>
                  <a:cubicBezTo>
                    <a:pt x="688" y="383"/>
                    <a:pt x="688" y="383"/>
                    <a:pt x="689" y="381"/>
                  </a:cubicBezTo>
                  <a:cubicBezTo>
                    <a:pt x="689" y="380"/>
                    <a:pt x="690" y="379"/>
                    <a:pt x="689" y="377"/>
                  </a:cubicBezTo>
                  <a:cubicBezTo>
                    <a:pt x="688" y="375"/>
                    <a:pt x="687" y="377"/>
                    <a:pt x="685" y="376"/>
                  </a:cubicBezTo>
                  <a:cubicBezTo>
                    <a:pt x="683" y="376"/>
                    <a:pt x="683" y="374"/>
                    <a:pt x="683" y="372"/>
                  </a:cubicBezTo>
                  <a:cubicBezTo>
                    <a:pt x="682" y="371"/>
                    <a:pt x="680" y="370"/>
                    <a:pt x="681" y="369"/>
                  </a:cubicBezTo>
                  <a:cubicBezTo>
                    <a:pt x="681" y="367"/>
                    <a:pt x="683" y="367"/>
                    <a:pt x="683" y="366"/>
                  </a:cubicBezTo>
                  <a:cubicBezTo>
                    <a:pt x="684" y="364"/>
                    <a:pt x="684" y="363"/>
                    <a:pt x="686" y="364"/>
                  </a:cubicBezTo>
                  <a:cubicBezTo>
                    <a:pt x="687" y="364"/>
                    <a:pt x="688" y="366"/>
                    <a:pt x="689" y="366"/>
                  </a:cubicBezTo>
                  <a:cubicBezTo>
                    <a:pt x="690" y="366"/>
                    <a:pt x="688" y="363"/>
                    <a:pt x="687" y="362"/>
                  </a:cubicBezTo>
                  <a:cubicBezTo>
                    <a:pt x="687" y="362"/>
                    <a:pt x="687" y="362"/>
                    <a:pt x="687" y="362"/>
                  </a:cubicBezTo>
                  <a:cubicBezTo>
                    <a:pt x="687" y="362"/>
                    <a:pt x="686" y="362"/>
                    <a:pt x="686" y="361"/>
                  </a:cubicBezTo>
                  <a:cubicBezTo>
                    <a:pt x="686" y="361"/>
                    <a:pt x="686" y="361"/>
                    <a:pt x="686" y="361"/>
                  </a:cubicBezTo>
                  <a:cubicBezTo>
                    <a:pt x="686" y="361"/>
                    <a:pt x="686" y="361"/>
                    <a:pt x="686" y="361"/>
                  </a:cubicBezTo>
                  <a:cubicBezTo>
                    <a:pt x="684" y="360"/>
                    <a:pt x="684" y="359"/>
                    <a:pt x="683" y="357"/>
                  </a:cubicBezTo>
                  <a:cubicBezTo>
                    <a:pt x="683" y="357"/>
                    <a:pt x="683" y="357"/>
                    <a:pt x="683" y="357"/>
                  </a:cubicBezTo>
                  <a:cubicBezTo>
                    <a:pt x="683" y="356"/>
                    <a:pt x="683" y="356"/>
                    <a:pt x="682" y="356"/>
                  </a:cubicBezTo>
                  <a:cubicBezTo>
                    <a:pt x="682" y="355"/>
                    <a:pt x="682" y="355"/>
                    <a:pt x="682" y="354"/>
                  </a:cubicBezTo>
                  <a:cubicBezTo>
                    <a:pt x="682" y="354"/>
                    <a:pt x="682" y="354"/>
                    <a:pt x="682" y="354"/>
                  </a:cubicBezTo>
                  <a:cubicBezTo>
                    <a:pt x="682" y="354"/>
                    <a:pt x="682" y="353"/>
                    <a:pt x="682" y="353"/>
                  </a:cubicBezTo>
                  <a:cubicBezTo>
                    <a:pt x="682" y="351"/>
                    <a:pt x="681" y="348"/>
                    <a:pt x="684" y="347"/>
                  </a:cubicBezTo>
                  <a:cubicBezTo>
                    <a:pt x="685" y="347"/>
                    <a:pt x="688" y="351"/>
                    <a:pt x="689" y="349"/>
                  </a:cubicBezTo>
                  <a:cubicBezTo>
                    <a:pt x="688" y="348"/>
                    <a:pt x="686" y="348"/>
                    <a:pt x="686" y="346"/>
                  </a:cubicBezTo>
                  <a:cubicBezTo>
                    <a:pt x="685" y="347"/>
                    <a:pt x="683" y="346"/>
                    <a:pt x="683" y="345"/>
                  </a:cubicBezTo>
                  <a:cubicBezTo>
                    <a:pt x="683" y="343"/>
                    <a:pt x="685" y="346"/>
                    <a:pt x="685" y="345"/>
                  </a:cubicBezTo>
                  <a:cubicBezTo>
                    <a:pt x="685" y="342"/>
                    <a:pt x="692" y="346"/>
                    <a:pt x="692" y="345"/>
                  </a:cubicBezTo>
                  <a:cubicBezTo>
                    <a:pt x="691" y="343"/>
                    <a:pt x="685" y="344"/>
                    <a:pt x="686" y="340"/>
                  </a:cubicBezTo>
                  <a:cubicBezTo>
                    <a:pt x="686" y="334"/>
                    <a:pt x="690" y="342"/>
                    <a:pt x="691" y="341"/>
                  </a:cubicBezTo>
                  <a:cubicBezTo>
                    <a:pt x="691" y="341"/>
                    <a:pt x="691" y="341"/>
                    <a:pt x="691" y="341"/>
                  </a:cubicBezTo>
                  <a:cubicBezTo>
                    <a:pt x="690" y="340"/>
                    <a:pt x="689" y="339"/>
                    <a:pt x="689" y="337"/>
                  </a:cubicBezTo>
                  <a:cubicBezTo>
                    <a:pt x="689" y="337"/>
                    <a:pt x="689" y="337"/>
                    <a:pt x="689" y="337"/>
                  </a:cubicBezTo>
                  <a:cubicBezTo>
                    <a:pt x="689" y="337"/>
                    <a:pt x="689" y="337"/>
                    <a:pt x="689" y="337"/>
                  </a:cubicBezTo>
                  <a:cubicBezTo>
                    <a:pt x="690" y="337"/>
                    <a:pt x="691" y="337"/>
                    <a:pt x="691" y="336"/>
                  </a:cubicBezTo>
                  <a:cubicBezTo>
                    <a:pt x="691" y="336"/>
                    <a:pt x="691" y="336"/>
                    <a:pt x="691" y="336"/>
                  </a:cubicBezTo>
                  <a:cubicBezTo>
                    <a:pt x="695" y="335"/>
                    <a:pt x="694" y="338"/>
                    <a:pt x="695" y="339"/>
                  </a:cubicBezTo>
                  <a:cubicBezTo>
                    <a:pt x="696" y="340"/>
                    <a:pt x="695" y="337"/>
                    <a:pt x="695" y="337"/>
                  </a:cubicBezTo>
                  <a:cubicBezTo>
                    <a:pt x="695" y="336"/>
                    <a:pt x="693" y="336"/>
                    <a:pt x="694" y="334"/>
                  </a:cubicBezTo>
                  <a:cubicBezTo>
                    <a:pt x="694" y="332"/>
                    <a:pt x="698" y="332"/>
                    <a:pt x="699" y="331"/>
                  </a:cubicBezTo>
                  <a:cubicBezTo>
                    <a:pt x="702" y="330"/>
                    <a:pt x="703" y="329"/>
                    <a:pt x="707" y="329"/>
                  </a:cubicBezTo>
                  <a:cubicBezTo>
                    <a:pt x="709" y="330"/>
                    <a:pt x="712" y="333"/>
                    <a:pt x="712" y="335"/>
                  </a:cubicBezTo>
                  <a:cubicBezTo>
                    <a:pt x="712" y="336"/>
                    <a:pt x="713" y="339"/>
                    <a:pt x="711" y="340"/>
                  </a:cubicBezTo>
                  <a:cubicBezTo>
                    <a:pt x="713" y="342"/>
                    <a:pt x="719" y="343"/>
                    <a:pt x="716" y="347"/>
                  </a:cubicBezTo>
                  <a:cubicBezTo>
                    <a:pt x="716" y="347"/>
                    <a:pt x="715" y="347"/>
                    <a:pt x="715" y="348"/>
                  </a:cubicBezTo>
                  <a:cubicBezTo>
                    <a:pt x="716" y="348"/>
                    <a:pt x="716" y="349"/>
                    <a:pt x="716" y="349"/>
                  </a:cubicBezTo>
                  <a:cubicBezTo>
                    <a:pt x="716" y="349"/>
                    <a:pt x="716" y="349"/>
                    <a:pt x="716" y="349"/>
                  </a:cubicBezTo>
                  <a:cubicBezTo>
                    <a:pt x="717" y="350"/>
                    <a:pt x="718" y="351"/>
                    <a:pt x="718" y="352"/>
                  </a:cubicBezTo>
                  <a:cubicBezTo>
                    <a:pt x="718" y="354"/>
                    <a:pt x="717" y="355"/>
                    <a:pt x="716" y="357"/>
                  </a:cubicBezTo>
                  <a:cubicBezTo>
                    <a:pt x="715" y="359"/>
                    <a:pt x="713" y="362"/>
                    <a:pt x="711" y="363"/>
                  </a:cubicBezTo>
                  <a:cubicBezTo>
                    <a:pt x="712" y="364"/>
                    <a:pt x="715" y="358"/>
                    <a:pt x="716" y="358"/>
                  </a:cubicBezTo>
                  <a:cubicBezTo>
                    <a:pt x="718" y="359"/>
                    <a:pt x="716" y="361"/>
                    <a:pt x="716" y="362"/>
                  </a:cubicBezTo>
                  <a:cubicBezTo>
                    <a:pt x="715" y="363"/>
                    <a:pt x="715" y="363"/>
                    <a:pt x="715" y="364"/>
                  </a:cubicBezTo>
                  <a:cubicBezTo>
                    <a:pt x="715" y="366"/>
                    <a:pt x="716" y="366"/>
                    <a:pt x="716" y="368"/>
                  </a:cubicBezTo>
                  <a:cubicBezTo>
                    <a:pt x="715" y="367"/>
                    <a:pt x="714" y="367"/>
                    <a:pt x="713" y="368"/>
                  </a:cubicBezTo>
                  <a:cubicBezTo>
                    <a:pt x="715" y="368"/>
                    <a:pt x="715" y="370"/>
                    <a:pt x="714" y="371"/>
                  </a:cubicBezTo>
                  <a:cubicBezTo>
                    <a:pt x="715" y="371"/>
                    <a:pt x="715" y="370"/>
                    <a:pt x="716" y="369"/>
                  </a:cubicBezTo>
                  <a:cubicBezTo>
                    <a:pt x="716" y="369"/>
                    <a:pt x="717" y="368"/>
                    <a:pt x="718" y="368"/>
                  </a:cubicBezTo>
                  <a:cubicBezTo>
                    <a:pt x="718" y="367"/>
                    <a:pt x="717" y="366"/>
                    <a:pt x="717" y="365"/>
                  </a:cubicBezTo>
                  <a:cubicBezTo>
                    <a:pt x="718" y="365"/>
                    <a:pt x="718" y="365"/>
                    <a:pt x="718" y="365"/>
                  </a:cubicBezTo>
                  <a:cubicBezTo>
                    <a:pt x="718" y="364"/>
                    <a:pt x="718" y="363"/>
                    <a:pt x="719" y="363"/>
                  </a:cubicBezTo>
                  <a:cubicBezTo>
                    <a:pt x="720" y="364"/>
                    <a:pt x="720" y="366"/>
                    <a:pt x="722" y="366"/>
                  </a:cubicBezTo>
                  <a:cubicBezTo>
                    <a:pt x="720" y="365"/>
                    <a:pt x="718" y="361"/>
                    <a:pt x="720" y="359"/>
                  </a:cubicBezTo>
                  <a:cubicBezTo>
                    <a:pt x="721" y="359"/>
                    <a:pt x="720" y="360"/>
                    <a:pt x="721" y="360"/>
                  </a:cubicBezTo>
                  <a:cubicBezTo>
                    <a:pt x="721" y="359"/>
                    <a:pt x="721" y="359"/>
                    <a:pt x="722" y="358"/>
                  </a:cubicBezTo>
                  <a:cubicBezTo>
                    <a:pt x="722" y="359"/>
                    <a:pt x="722" y="360"/>
                    <a:pt x="722" y="361"/>
                  </a:cubicBezTo>
                  <a:cubicBezTo>
                    <a:pt x="722" y="361"/>
                    <a:pt x="722" y="361"/>
                    <a:pt x="722" y="361"/>
                  </a:cubicBezTo>
                  <a:cubicBezTo>
                    <a:pt x="722" y="361"/>
                    <a:pt x="722" y="361"/>
                    <a:pt x="722" y="361"/>
                  </a:cubicBezTo>
                  <a:cubicBezTo>
                    <a:pt x="722" y="361"/>
                    <a:pt x="722" y="361"/>
                    <a:pt x="722" y="361"/>
                  </a:cubicBezTo>
                  <a:cubicBezTo>
                    <a:pt x="723" y="362"/>
                    <a:pt x="723" y="363"/>
                    <a:pt x="722" y="363"/>
                  </a:cubicBezTo>
                  <a:cubicBezTo>
                    <a:pt x="722" y="363"/>
                    <a:pt x="722" y="363"/>
                    <a:pt x="722" y="363"/>
                  </a:cubicBezTo>
                  <a:cubicBezTo>
                    <a:pt x="722" y="363"/>
                    <a:pt x="722" y="364"/>
                    <a:pt x="722" y="364"/>
                  </a:cubicBezTo>
                  <a:cubicBezTo>
                    <a:pt x="723" y="363"/>
                    <a:pt x="724" y="363"/>
                    <a:pt x="724" y="362"/>
                  </a:cubicBezTo>
                  <a:cubicBezTo>
                    <a:pt x="725" y="361"/>
                    <a:pt x="726" y="362"/>
                    <a:pt x="727" y="363"/>
                  </a:cubicBezTo>
                  <a:cubicBezTo>
                    <a:pt x="728" y="364"/>
                    <a:pt x="727" y="365"/>
                    <a:pt x="726" y="367"/>
                  </a:cubicBezTo>
                  <a:cubicBezTo>
                    <a:pt x="726" y="370"/>
                    <a:pt x="729" y="369"/>
                    <a:pt x="729" y="372"/>
                  </a:cubicBezTo>
                  <a:cubicBezTo>
                    <a:pt x="731" y="370"/>
                    <a:pt x="725" y="367"/>
                    <a:pt x="728" y="365"/>
                  </a:cubicBezTo>
                  <a:cubicBezTo>
                    <a:pt x="728" y="363"/>
                    <a:pt x="729" y="362"/>
                    <a:pt x="730" y="361"/>
                  </a:cubicBezTo>
                  <a:cubicBezTo>
                    <a:pt x="730" y="361"/>
                    <a:pt x="730" y="361"/>
                    <a:pt x="730" y="361"/>
                  </a:cubicBezTo>
                  <a:cubicBezTo>
                    <a:pt x="730" y="361"/>
                    <a:pt x="730" y="361"/>
                    <a:pt x="730" y="361"/>
                  </a:cubicBezTo>
                  <a:cubicBezTo>
                    <a:pt x="730" y="362"/>
                    <a:pt x="731" y="362"/>
                    <a:pt x="731" y="362"/>
                  </a:cubicBezTo>
                  <a:cubicBezTo>
                    <a:pt x="732" y="363"/>
                    <a:pt x="732" y="363"/>
                    <a:pt x="733" y="363"/>
                  </a:cubicBezTo>
                  <a:cubicBezTo>
                    <a:pt x="735" y="363"/>
                    <a:pt x="736" y="366"/>
                    <a:pt x="738" y="365"/>
                  </a:cubicBezTo>
                  <a:cubicBezTo>
                    <a:pt x="735" y="364"/>
                    <a:pt x="727" y="360"/>
                    <a:pt x="731" y="356"/>
                  </a:cubicBezTo>
                  <a:cubicBezTo>
                    <a:pt x="733" y="353"/>
                    <a:pt x="739" y="351"/>
                    <a:pt x="742" y="353"/>
                  </a:cubicBezTo>
                  <a:cubicBezTo>
                    <a:pt x="743" y="355"/>
                    <a:pt x="745" y="355"/>
                    <a:pt x="746" y="356"/>
                  </a:cubicBezTo>
                  <a:cubicBezTo>
                    <a:pt x="747" y="358"/>
                    <a:pt x="745" y="359"/>
                    <a:pt x="744" y="360"/>
                  </a:cubicBezTo>
                  <a:cubicBezTo>
                    <a:pt x="746" y="360"/>
                    <a:pt x="745" y="359"/>
                    <a:pt x="746" y="360"/>
                  </a:cubicBezTo>
                  <a:cubicBezTo>
                    <a:pt x="746" y="360"/>
                    <a:pt x="747" y="357"/>
                    <a:pt x="748" y="357"/>
                  </a:cubicBezTo>
                  <a:cubicBezTo>
                    <a:pt x="750" y="356"/>
                    <a:pt x="751" y="358"/>
                    <a:pt x="752" y="359"/>
                  </a:cubicBezTo>
                  <a:cubicBezTo>
                    <a:pt x="753" y="360"/>
                    <a:pt x="754" y="362"/>
                    <a:pt x="754" y="363"/>
                  </a:cubicBezTo>
                  <a:cubicBezTo>
                    <a:pt x="754" y="364"/>
                    <a:pt x="753" y="365"/>
                    <a:pt x="752" y="366"/>
                  </a:cubicBezTo>
                  <a:cubicBezTo>
                    <a:pt x="752" y="366"/>
                    <a:pt x="752" y="366"/>
                    <a:pt x="752" y="366"/>
                  </a:cubicBezTo>
                  <a:cubicBezTo>
                    <a:pt x="752" y="367"/>
                    <a:pt x="752" y="367"/>
                    <a:pt x="751" y="367"/>
                  </a:cubicBezTo>
                  <a:cubicBezTo>
                    <a:pt x="752" y="367"/>
                    <a:pt x="752" y="367"/>
                    <a:pt x="752" y="367"/>
                  </a:cubicBezTo>
                  <a:cubicBezTo>
                    <a:pt x="752" y="367"/>
                    <a:pt x="752" y="367"/>
                    <a:pt x="752" y="367"/>
                  </a:cubicBezTo>
                  <a:cubicBezTo>
                    <a:pt x="752" y="367"/>
                    <a:pt x="752" y="368"/>
                    <a:pt x="753" y="368"/>
                  </a:cubicBezTo>
                  <a:cubicBezTo>
                    <a:pt x="753" y="368"/>
                    <a:pt x="753" y="368"/>
                    <a:pt x="753" y="368"/>
                  </a:cubicBezTo>
                  <a:cubicBezTo>
                    <a:pt x="754" y="365"/>
                    <a:pt x="760" y="368"/>
                    <a:pt x="760" y="371"/>
                  </a:cubicBezTo>
                  <a:cubicBezTo>
                    <a:pt x="759" y="374"/>
                    <a:pt x="754" y="375"/>
                    <a:pt x="752" y="376"/>
                  </a:cubicBezTo>
                  <a:cubicBezTo>
                    <a:pt x="752" y="376"/>
                    <a:pt x="753" y="376"/>
                    <a:pt x="754" y="376"/>
                  </a:cubicBezTo>
                  <a:cubicBezTo>
                    <a:pt x="755" y="377"/>
                    <a:pt x="751" y="378"/>
                    <a:pt x="751" y="379"/>
                  </a:cubicBezTo>
                  <a:cubicBezTo>
                    <a:pt x="752" y="379"/>
                    <a:pt x="752" y="379"/>
                    <a:pt x="752" y="379"/>
                  </a:cubicBezTo>
                  <a:cubicBezTo>
                    <a:pt x="753" y="378"/>
                    <a:pt x="755" y="375"/>
                    <a:pt x="756" y="376"/>
                  </a:cubicBezTo>
                  <a:cubicBezTo>
                    <a:pt x="757" y="377"/>
                    <a:pt x="754" y="379"/>
                    <a:pt x="754" y="379"/>
                  </a:cubicBezTo>
                  <a:cubicBezTo>
                    <a:pt x="756" y="379"/>
                    <a:pt x="754" y="381"/>
                    <a:pt x="755" y="381"/>
                  </a:cubicBezTo>
                  <a:cubicBezTo>
                    <a:pt x="757" y="382"/>
                    <a:pt x="753" y="386"/>
                    <a:pt x="754" y="386"/>
                  </a:cubicBezTo>
                  <a:cubicBezTo>
                    <a:pt x="755" y="385"/>
                    <a:pt x="756" y="383"/>
                    <a:pt x="756" y="382"/>
                  </a:cubicBezTo>
                  <a:cubicBezTo>
                    <a:pt x="754" y="379"/>
                    <a:pt x="759" y="373"/>
                    <a:pt x="760" y="376"/>
                  </a:cubicBezTo>
                  <a:cubicBezTo>
                    <a:pt x="760" y="374"/>
                    <a:pt x="762" y="374"/>
                    <a:pt x="763" y="375"/>
                  </a:cubicBezTo>
                  <a:cubicBezTo>
                    <a:pt x="762" y="376"/>
                    <a:pt x="759" y="379"/>
                    <a:pt x="761" y="381"/>
                  </a:cubicBezTo>
                  <a:cubicBezTo>
                    <a:pt x="762" y="380"/>
                    <a:pt x="762" y="377"/>
                    <a:pt x="763" y="380"/>
                  </a:cubicBezTo>
                  <a:cubicBezTo>
                    <a:pt x="764" y="382"/>
                    <a:pt x="763" y="386"/>
                    <a:pt x="762" y="389"/>
                  </a:cubicBezTo>
                  <a:cubicBezTo>
                    <a:pt x="763" y="389"/>
                    <a:pt x="763" y="388"/>
                    <a:pt x="763" y="387"/>
                  </a:cubicBezTo>
                  <a:cubicBezTo>
                    <a:pt x="763" y="386"/>
                    <a:pt x="763" y="385"/>
                    <a:pt x="764" y="384"/>
                  </a:cubicBezTo>
                  <a:cubicBezTo>
                    <a:pt x="764" y="383"/>
                    <a:pt x="765" y="383"/>
                    <a:pt x="765" y="382"/>
                  </a:cubicBezTo>
                  <a:cubicBezTo>
                    <a:pt x="765" y="382"/>
                    <a:pt x="765" y="382"/>
                    <a:pt x="765" y="381"/>
                  </a:cubicBezTo>
                  <a:cubicBezTo>
                    <a:pt x="764" y="379"/>
                    <a:pt x="767" y="378"/>
                    <a:pt x="766" y="381"/>
                  </a:cubicBezTo>
                  <a:cubicBezTo>
                    <a:pt x="767" y="381"/>
                    <a:pt x="767" y="380"/>
                    <a:pt x="768" y="380"/>
                  </a:cubicBezTo>
                  <a:cubicBezTo>
                    <a:pt x="770" y="379"/>
                    <a:pt x="769" y="377"/>
                    <a:pt x="771" y="377"/>
                  </a:cubicBezTo>
                  <a:cubicBezTo>
                    <a:pt x="772" y="376"/>
                    <a:pt x="775" y="379"/>
                    <a:pt x="776" y="379"/>
                  </a:cubicBezTo>
                  <a:cubicBezTo>
                    <a:pt x="777" y="381"/>
                    <a:pt x="779" y="382"/>
                    <a:pt x="779" y="385"/>
                  </a:cubicBezTo>
                  <a:cubicBezTo>
                    <a:pt x="779" y="386"/>
                    <a:pt x="778" y="389"/>
                    <a:pt x="776" y="388"/>
                  </a:cubicBezTo>
                  <a:cubicBezTo>
                    <a:pt x="773" y="388"/>
                    <a:pt x="772" y="391"/>
                    <a:pt x="772" y="393"/>
                  </a:cubicBezTo>
                  <a:cubicBezTo>
                    <a:pt x="772" y="393"/>
                    <a:pt x="774" y="388"/>
                    <a:pt x="777" y="390"/>
                  </a:cubicBezTo>
                  <a:cubicBezTo>
                    <a:pt x="780" y="391"/>
                    <a:pt x="776" y="393"/>
                    <a:pt x="775" y="394"/>
                  </a:cubicBezTo>
                  <a:cubicBezTo>
                    <a:pt x="776" y="394"/>
                    <a:pt x="777" y="393"/>
                    <a:pt x="778" y="393"/>
                  </a:cubicBezTo>
                  <a:cubicBezTo>
                    <a:pt x="778" y="393"/>
                    <a:pt x="779" y="394"/>
                    <a:pt x="780" y="393"/>
                  </a:cubicBezTo>
                  <a:cubicBezTo>
                    <a:pt x="777" y="390"/>
                    <a:pt x="783" y="386"/>
                    <a:pt x="784" y="391"/>
                  </a:cubicBezTo>
                  <a:cubicBezTo>
                    <a:pt x="784" y="395"/>
                    <a:pt x="780" y="399"/>
                    <a:pt x="777" y="398"/>
                  </a:cubicBezTo>
                  <a:cubicBezTo>
                    <a:pt x="777" y="399"/>
                    <a:pt x="777" y="399"/>
                    <a:pt x="777" y="400"/>
                  </a:cubicBezTo>
                  <a:cubicBezTo>
                    <a:pt x="777" y="400"/>
                    <a:pt x="777" y="400"/>
                    <a:pt x="777" y="400"/>
                  </a:cubicBezTo>
                  <a:cubicBezTo>
                    <a:pt x="777" y="400"/>
                    <a:pt x="777" y="400"/>
                    <a:pt x="777" y="400"/>
                  </a:cubicBezTo>
                  <a:cubicBezTo>
                    <a:pt x="777" y="400"/>
                    <a:pt x="777" y="400"/>
                    <a:pt x="777" y="400"/>
                  </a:cubicBezTo>
                  <a:cubicBezTo>
                    <a:pt x="777" y="400"/>
                    <a:pt x="777" y="400"/>
                    <a:pt x="777" y="400"/>
                  </a:cubicBezTo>
                  <a:cubicBezTo>
                    <a:pt x="777" y="400"/>
                    <a:pt x="777" y="400"/>
                    <a:pt x="777" y="400"/>
                  </a:cubicBezTo>
                  <a:cubicBezTo>
                    <a:pt x="777" y="400"/>
                    <a:pt x="777" y="399"/>
                    <a:pt x="778" y="399"/>
                  </a:cubicBezTo>
                  <a:cubicBezTo>
                    <a:pt x="778" y="399"/>
                    <a:pt x="778" y="399"/>
                    <a:pt x="778" y="399"/>
                  </a:cubicBezTo>
                  <a:cubicBezTo>
                    <a:pt x="781" y="400"/>
                    <a:pt x="778" y="403"/>
                    <a:pt x="779" y="405"/>
                  </a:cubicBezTo>
                  <a:cubicBezTo>
                    <a:pt x="779" y="405"/>
                    <a:pt x="779" y="405"/>
                    <a:pt x="779" y="404"/>
                  </a:cubicBezTo>
                  <a:cubicBezTo>
                    <a:pt x="779" y="404"/>
                    <a:pt x="779" y="404"/>
                    <a:pt x="779" y="404"/>
                  </a:cubicBezTo>
                  <a:cubicBezTo>
                    <a:pt x="779" y="404"/>
                    <a:pt x="779" y="404"/>
                    <a:pt x="779" y="404"/>
                  </a:cubicBezTo>
                  <a:cubicBezTo>
                    <a:pt x="779" y="404"/>
                    <a:pt x="779" y="404"/>
                    <a:pt x="780" y="404"/>
                  </a:cubicBezTo>
                  <a:cubicBezTo>
                    <a:pt x="779" y="400"/>
                    <a:pt x="783" y="395"/>
                    <a:pt x="787" y="394"/>
                  </a:cubicBezTo>
                  <a:cubicBezTo>
                    <a:pt x="789" y="393"/>
                    <a:pt x="789" y="395"/>
                    <a:pt x="787" y="396"/>
                  </a:cubicBezTo>
                  <a:cubicBezTo>
                    <a:pt x="787" y="397"/>
                    <a:pt x="786" y="397"/>
                    <a:pt x="785" y="398"/>
                  </a:cubicBezTo>
                  <a:cubicBezTo>
                    <a:pt x="784" y="399"/>
                    <a:pt x="785" y="400"/>
                    <a:pt x="784" y="401"/>
                  </a:cubicBezTo>
                  <a:cubicBezTo>
                    <a:pt x="785" y="401"/>
                    <a:pt x="785" y="401"/>
                    <a:pt x="785" y="400"/>
                  </a:cubicBezTo>
                  <a:cubicBezTo>
                    <a:pt x="785" y="400"/>
                    <a:pt x="785" y="400"/>
                    <a:pt x="785" y="400"/>
                  </a:cubicBezTo>
                  <a:cubicBezTo>
                    <a:pt x="785" y="399"/>
                    <a:pt x="784" y="399"/>
                    <a:pt x="785" y="398"/>
                  </a:cubicBezTo>
                  <a:cubicBezTo>
                    <a:pt x="785" y="398"/>
                    <a:pt x="785" y="398"/>
                    <a:pt x="785" y="398"/>
                  </a:cubicBezTo>
                  <a:cubicBezTo>
                    <a:pt x="785" y="398"/>
                    <a:pt x="785" y="398"/>
                    <a:pt x="785" y="398"/>
                  </a:cubicBezTo>
                  <a:cubicBezTo>
                    <a:pt x="786" y="398"/>
                    <a:pt x="786" y="398"/>
                    <a:pt x="787" y="398"/>
                  </a:cubicBezTo>
                  <a:cubicBezTo>
                    <a:pt x="787" y="398"/>
                    <a:pt x="787" y="398"/>
                    <a:pt x="787" y="398"/>
                  </a:cubicBezTo>
                  <a:cubicBezTo>
                    <a:pt x="787" y="398"/>
                    <a:pt x="787" y="398"/>
                    <a:pt x="787" y="398"/>
                  </a:cubicBezTo>
                  <a:cubicBezTo>
                    <a:pt x="790" y="395"/>
                    <a:pt x="793" y="395"/>
                    <a:pt x="796" y="398"/>
                  </a:cubicBezTo>
                  <a:cubicBezTo>
                    <a:pt x="797" y="398"/>
                    <a:pt x="799" y="399"/>
                    <a:pt x="799" y="401"/>
                  </a:cubicBezTo>
                  <a:cubicBezTo>
                    <a:pt x="798" y="402"/>
                    <a:pt x="797" y="404"/>
                    <a:pt x="797" y="402"/>
                  </a:cubicBezTo>
                  <a:cubicBezTo>
                    <a:pt x="797" y="405"/>
                    <a:pt x="793" y="405"/>
                    <a:pt x="791" y="406"/>
                  </a:cubicBezTo>
                  <a:cubicBezTo>
                    <a:pt x="790" y="406"/>
                    <a:pt x="788" y="408"/>
                    <a:pt x="787" y="409"/>
                  </a:cubicBezTo>
                  <a:cubicBezTo>
                    <a:pt x="789" y="409"/>
                    <a:pt x="785" y="413"/>
                    <a:pt x="785" y="414"/>
                  </a:cubicBezTo>
                  <a:cubicBezTo>
                    <a:pt x="785" y="413"/>
                    <a:pt x="786" y="413"/>
                    <a:pt x="786" y="413"/>
                  </a:cubicBezTo>
                  <a:cubicBezTo>
                    <a:pt x="786" y="412"/>
                    <a:pt x="787" y="412"/>
                    <a:pt x="788" y="412"/>
                  </a:cubicBezTo>
                  <a:cubicBezTo>
                    <a:pt x="788" y="411"/>
                    <a:pt x="788" y="411"/>
                    <a:pt x="789" y="410"/>
                  </a:cubicBezTo>
                  <a:cubicBezTo>
                    <a:pt x="789" y="409"/>
                    <a:pt x="790" y="408"/>
                    <a:pt x="791" y="407"/>
                  </a:cubicBezTo>
                  <a:cubicBezTo>
                    <a:pt x="792" y="407"/>
                    <a:pt x="796" y="406"/>
                    <a:pt x="796" y="408"/>
                  </a:cubicBezTo>
                  <a:cubicBezTo>
                    <a:pt x="796" y="409"/>
                    <a:pt x="793" y="412"/>
                    <a:pt x="792" y="413"/>
                  </a:cubicBezTo>
                  <a:cubicBezTo>
                    <a:pt x="791" y="414"/>
                    <a:pt x="789" y="413"/>
                    <a:pt x="788" y="414"/>
                  </a:cubicBezTo>
                  <a:cubicBezTo>
                    <a:pt x="788" y="415"/>
                    <a:pt x="787" y="417"/>
                    <a:pt x="787" y="418"/>
                  </a:cubicBezTo>
                  <a:cubicBezTo>
                    <a:pt x="788" y="417"/>
                    <a:pt x="788" y="416"/>
                    <a:pt x="789" y="415"/>
                  </a:cubicBezTo>
                  <a:cubicBezTo>
                    <a:pt x="789" y="414"/>
                    <a:pt x="790" y="414"/>
                    <a:pt x="791" y="414"/>
                  </a:cubicBezTo>
                  <a:cubicBezTo>
                    <a:pt x="792" y="414"/>
                    <a:pt x="792" y="414"/>
                    <a:pt x="793" y="413"/>
                  </a:cubicBezTo>
                  <a:cubicBezTo>
                    <a:pt x="794" y="412"/>
                    <a:pt x="795" y="412"/>
                    <a:pt x="797" y="411"/>
                  </a:cubicBezTo>
                  <a:cubicBezTo>
                    <a:pt x="798" y="410"/>
                    <a:pt x="799" y="409"/>
                    <a:pt x="799" y="407"/>
                  </a:cubicBezTo>
                  <a:cubicBezTo>
                    <a:pt x="799" y="406"/>
                    <a:pt x="799" y="404"/>
                    <a:pt x="801" y="405"/>
                  </a:cubicBezTo>
                  <a:cubicBezTo>
                    <a:pt x="804" y="405"/>
                    <a:pt x="806" y="410"/>
                    <a:pt x="807" y="413"/>
                  </a:cubicBezTo>
                  <a:cubicBezTo>
                    <a:pt x="807" y="417"/>
                    <a:pt x="802" y="414"/>
                    <a:pt x="800" y="416"/>
                  </a:cubicBezTo>
                  <a:cubicBezTo>
                    <a:pt x="799" y="416"/>
                    <a:pt x="799" y="417"/>
                    <a:pt x="798" y="417"/>
                  </a:cubicBezTo>
                  <a:cubicBezTo>
                    <a:pt x="798" y="417"/>
                    <a:pt x="797" y="418"/>
                    <a:pt x="797" y="417"/>
                  </a:cubicBezTo>
                  <a:cubicBezTo>
                    <a:pt x="796" y="418"/>
                    <a:pt x="791" y="419"/>
                    <a:pt x="790" y="420"/>
                  </a:cubicBezTo>
                  <a:cubicBezTo>
                    <a:pt x="790" y="420"/>
                    <a:pt x="790" y="420"/>
                    <a:pt x="790" y="420"/>
                  </a:cubicBezTo>
                  <a:cubicBezTo>
                    <a:pt x="792" y="420"/>
                    <a:pt x="793" y="419"/>
                    <a:pt x="795" y="419"/>
                  </a:cubicBezTo>
                  <a:cubicBezTo>
                    <a:pt x="796" y="419"/>
                    <a:pt x="798" y="419"/>
                    <a:pt x="799" y="420"/>
                  </a:cubicBezTo>
                  <a:cubicBezTo>
                    <a:pt x="802" y="421"/>
                    <a:pt x="806" y="420"/>
                    <a:pt x="808" y="422"/>
                  </a:cubicBezTo>
                  <a:cubicBezTo>
                    <a:pt x="810" y="424"/>
                    <a:pt x="810" y="427"/>
                    <a:pt x="807" y="427"/>
                  </a:cubicBezTo>
                  <a:cubicBezTo>
                    <a:pt x="806" y="427"/>
                    <a:pt x="801" y="424"/>
                    <a:pt x="800" y="425"/>
                  </a:cubicBezTo>
                  <a:cubicBezTo>
                    <a:pt x="800" y="426"/>
                    <a:pt x="799" y="425"/>
                    <a:pt x="798" y="426"/>
                  </a:cubicBezTo>
                  <a:cubicBezTo>
                    <a:pt x="798" y="426"/>
                    <a:pt x="797" y="426"/>
                    <a:pt x="797" y="426"/>
                  </a:cubicBezTo>
                  <a:cubicBezTo>
                    <a:pt x="797" y="426"/>
                    <a:pt x="797" y="426"/>
                    <a:pt x="797" y="426"/>
                  </a:cubicBezTo>
                  <a:cubicBezTo>
                    <a:pt x="797" y="426"/>
                    <a:pt x="797" y="426"/>
                    <a:pt x="797" y="426"/>
                  </a:cubicBezTo>
                  <a:cubicBezTo>
                    <a:pt x="797" y="426"/>
                    <a:pt x="797" y="426"/>
                    <a:pt x="797" y="426"/>
                  </a:cubicBezTo>
                  <a:cubicBezTo>
                    <a:pt x="797" y="426"/>
                    <a:pt x="797" y="426"/>
                    <a:pt x="798" y="426"/>
                  </a:cubicBezTo>
                  <a:cubicBezTo>
                    <a:pt x="798" y="427"/>
                    <a:pt x="798" y="427"/>
                    <a:pt x="799" y="427"/>
                  </a:cubicBezTo>
                  <a:cubicBezTo>
                    <a:pt x="800" y="427"/>
                    <a:pt x="801" y="428"/>
                    <a:pt x="802" y="429"/>
                  </a:cubicBezTo>
                  <a:cubicBezTo>
                    <a:pt x="802" y="430"/>
                    <a:pt x="801" y="430"/>
                    <a:pt x="801" y="430"/>
                  </a:cubicBezTo>
                  <a:cubicBezTo>
                    <a:pt x="801" y="430"/>
                    <a:pt x="800" y="430"/>
                    <a:pt x="800" y="431"/>
                  </a:cubicBezTo>
                  <a:cubicBezTo>
                    <a:pt x="801" y="431"/>
                    <a:pt x="801" y="432"/>
                    <a:pt x="800" y="432"/>
                  </a:cubicBezTo>
                  <a:cubicBezTo>
                    <a:pt x="799" y="432"/>
                    <a:pt x="799" y="431"/>
                    <a:pt x="798" y="432"/>
                  </a:cubicBezTo>
                  <a:cubicBezTo>
                    <a:pt x="798" y="432"/>
                    <a:pt x="802" y="433"/>
                    <a:pt x="801" y="434"/>
                  </a:cubicBezTo>
                  <a:cubicBezTo>
                    <a:pt x="800" y="433"/>
                    <a:pt x="798" y="433"/>
                    <a:pt x="797" y="433"/>
                  </a:cubicBezTo>
                  <a:cubicBezTo>
                    <a:pt x="797" y="433"/>
                    <a:pt x="797" y="434"/>
                    <a:pt x="796" y="434"/>
                  </a:cubicBezTo>
                  <a:cubicBezTo>
                    <a:pt x="796" y="434"/>
                    <a:pt x="795" y="433"/>
                    <a:pt x="795" y="434"/>
                  </a:cubicBezTo>
                  <a:cubicBezTo>
                    <a:pt x="795" y="434"/>
                    <a:pt x="796" y="434"/>
                    <a:pt x="796" y="434"/>
                  </a:cubicBezTo>
                  <a:cubicBezTo>
                    <a:pt x="796" y="434"/>
                    <a:pt x="796" y="434"/>
                    <a:pt x="796" y="434"/>
                  </a:cubicBezTo>
                  <a:cubicBezTo>
                    <a:pt x="796" y="434"/>
                    <a:pt x="796" y="434"/>
                    <a:pt x="796" y="435"/>
                  </a:cubicBezTo>
                  <a:cubicBezTo>
                    <a:pt x="796" y="435"/>
                    <a:pt x="796" y="435"/>
                    <a:pt x="796" y="435"/>
                  </a:cubicBezTo>
                  <a:cubicBezTo>
                    <a:pt x="797" y="435"/>
                    <a:pt x="799" y="434"/>
                    <a:pt x="800" y="436"/>
                  </a:cubicBezTo>
                  <a:cubicBezTo>
                    <a:pt x="800" y="436"/>
                    <a:pt x="795" y="436"/>
                    <a:pt x="796" y="437"/>
                  </a:cubicBezTo>
                  <a:cubicBezTo>
                    <a:pt x="796" y="437"/>
                    <a:pt x="796" y="437"/>
                    <a:pt x="797" y="437"/>
                  </a:cubicBezTo>
                  <a:cubicBezTo>
                    <a:pt x="797" y="437"/>
                    <a:pt x="796" y="437"/>
                    <a:pt x="796" y="437"/>
                  </a:cubicBezTo>
                  <a:cubicBezTo>
                    <a:pt x="797" y="438"/>
                    <a:pt x="799" y="437"/>
                    <a:pt x="800" y="438"/>
                  </a:cubicBezTo>
                  <a:cubicBezTo>
                    <a:pt x="800" y="438"/>
                    <a:pt x="800" y="438"/>
                    <a:pt x="800" y="438"/>
                  </a:cubicBezTo>
                  <a:cubicBezTo>
                    <a:pt x="800" y="438"/>
                    <a:pt x="801" y="438"/>
                    <a:pt x="801" y="438"/>
                  </a:cubicBezTo>
                  <a:cubicBezTo>
                    <a:pt x="802" y="439"/>
                    <a:pt x="805" y="437"/>
                    <a:pt x="803" y="440"/>
                  </a:cubicBezTo>
                  <a:cubicBezTo>
                    <a:pt x="805" y="439"/>
                    <a:pt x="807" y="441"/>
                    <a:pt x="809" y="440"/>
                  </a:cubicBezTo>
                  <a:cubicBezTo>
                    <a:pt x="809" y="443"/>
                    <a:pt x="801" y="440"/>
                    <a:pt x="802" y="443"/>
                  </a:cubicBezTo>
                  <a:cubicBezTo>
                    <a:pt x="802" y="443"/>
                    <a:pt x="803" y="442"/>
                    <a:pt x="804" y="443"/>
                  </a:cubicBezTo>
                  <a:cubicBezTo>
                    <a:pt x="804" y="443"/>
                    <a:pt x="804" y="443"/>
                    <a:pt x="804" y="442"/>
                  </a:cubicBezTo>
                  <a:cubicBezTo>
                    <a:pt x="805" y="442"/>
                    <a:pt x="805" y="441"/>
                    <a:pt x="806" y="442"/>
                  </a:cubicBezTo>
                  <a:cubicBezTo>
                    <a:pt x="806" y="442"/>
                    <a:pt x="806" y="442"/>
                    <a:pt x="806" y="442"/>
                  </a:cubicBezTo>
                  <a:cubicBezTo>
                    <a:pt x="806" y="442"/>
                    <a:pt x="807" y="442"/>
                    <a:pt x="807" y="442"/>
                  </a:cubicBezTo>
                  <a:cubicBezTo>
                    <a:pt x="807" y="443"/>
                    <a:pt x="804" y="444"/>
                    <a:pt x="806" y="445"/>
                  </a:cubicBezTo>
                  <a:cubicBezTo>
                    <a:pt x="807" y="442"/>
                    <a:pt x="809" y="444"/>
                    <a:pt x="808" y="446"/>
                  </a:cubicBezTo>
                  <a:cubicBezTo>
                    <a:pt x="809" y="446"/>
                    <a:pt x="809" y="446"/>
                    <a:pt x="809" y="446"/>
                  </a:cubicBezTo>
                  <a:cubicBezTo>
                    <a:pt x="810" y="446"/>
                    <a:pt x="810" y="445"/>
                    <a:pt x="811" y="445"/>
                  </a:cubicBezTo>
                  <a:cubicBezTo>
                    <a:pt x="812" y="446"/>
                    <a:pt x="812" y="446"/>
                    <a:pt x="812" y="447"/>
                  </a:cubicBezTo>
                  <a:cubicBezTo>
                    <a:pt x="813" y="448"/>
                    <a:pt x="812" y="448"/>
                    <a:pt x="812" y="449"/>
                  </a:cubicBezTo>
                  <a:cubicBezTo>
                    <a:pt x="812" y="449"/>
                    <a:pt x="812" y="450"/>
                    <a:pt x="812" y="450"/>
                  </a:cubicBezTo>
                  <a:cubicBezTo>
                    <a:pt x="812" y="449"/>
                    <a:pt x="813" y="449"/>
                    <a:pt x="814" y="448"/>
                  </a:cubicBezTo>
                  <a:cubicBezTo>
                    <a:pt x="815" y="449"/>
                    <a:pt x="815" y="451"/>
                    <a:pt x="814" y="452"/>
                  </a:cubicBezTo>
                  <a:cubicBezTo>
                    <a:pt x="814" y="452"/>
                    <a:pt x="815" y="452"/>
                    <a:pt x="815" y="452"/>
                  </a:cubicBezTo>
                  <a:cubicBezTo>
                    <a:pt x="815" y="451"/>
                    <a:pt x="815" y="451"/>
                    <a:pt x="816" y="450"/>
                  </a:cubicBezTo>
                  <a:cubicBezTo>
                    <a:pt x="816" y="450"/>
                    <a:pt x="816" y="450"/>
                    <a:pt x="816" y="449"/>
                  </a:cubicBezTo>
                  <a:cubicBezTo>
                    <a:pt x="816" y="447"/>
                    <a:pt x="818" y="449"/>
                    <a:pt x="818" y="450"/>
                  </a:cubicBezTo>
                  <a:cubicBezTo>
                    <a:pt x="818" y="450"/>
                    <a:pt x="819" y="450"/>
                    <a:pt x="819" y="449"/>
                  </a:cubicBezTo>
                  <a:cubicBezTo>
                    <a:pt x="819" y="449"/>
                    <a:pt x="819" y="449"/>
                    <a:pt x="819" y="449"/>
                  </a:cubicBezTo>
                  <a:cubicBezTo>
                    <a:pt x="819" y="449"/>
                    <a:pt x="819" y="449"/>
                    <a:pt x="819" y="449"/>
                  </a:cubicBezTo>
                  <a:cubicBezTo>
                    <a:pt x="821" y="447"/>
                    <a:pt x="822" y="447"/>
                    <a:pt x="822" y="449"/>
                  </a:cubicBezTo>
                  <a:cubicBezTo>
                    <a:pt x="822" y="450"/>
                    <a:pt x="820" y="453"/>
                    <a:pt x="820" y="453"/>
                  </a:cubicBezTo>
                  <a:cubicBezTo>
                    <a:pt x="820" y="453"/>
                    <a:pt x="823" y="452"/>
                    <a:pt x="823" y="452"/>
                  </a:cubicBezTo>
                  <a:cubicBezTo>
                    <a:pt x="824" y="452"/>
                    <a:pt x="827" y="453"/>
                    <a:pt x="826" y="455"/>
                  </a:cubicBezTo>
                  <a:cubicBezTo>
                    <a:pt x="827" y="455"/>
                    <a:pt x="828" y="458"/>
                    <a:pt x="828" y="458"/>
                  </a:cubicBezTo>
                  <a:cubicBezTo>
                    <a:pt x="828" y="459"/>
                    <a:pt x="828" y="460"/>
                    <a:pt x="828" y="460"/>
                  </a:cubicBezTo>
                  <a:cubicBezTo>
                    <a:pt x="827" y="460"/>
                    <a:pt x="826" y="460"/>
                    <a:pt x="826" y="461"/>
                  </a:cubicBezTo>
                  <a:cubicBezTo>
                    <a:pt x="827" y="461"/>
                    <a:pt x="828" y="461"/>
                    <a:pt x="828" y="461"/>
                  </a:cubicBezTo>
                  <a:cubicBezTo>
                    <a:pt x="828" y="461"/>
                    <a:pt x="828" y="462"/>
                    <a:pt x="828" y="462"/>
                  </a:cubicBezTo>
                  <a:cubicBezTo>
                    <a:pt x="828" y="462"/>
                    <a:pt x="829" y="462"/>
                    <a:pt x="829" y="462"/>
                  </a:cubicBezTo>
                  <a:cubicBezTo>
                    <a:pt x="831" y="462"/>
                    <a:pt x="831" y="462"/>
                    <a:pt x="831" y="464"/>
                  </a:cubicBezTo>
                  <a:cubicBezTo>
                    <a:pt x="832" y="463"/>
                    <a:pt x="831" y="462"/>
                    <a:pt x="832" y="461"/>
                  </a:cubicBezTo>
                  <a:cubicBezTo>
                    <a:pt x="834" y="460"/>
                    <a:pt x="834" y="461"/>
                    <a:pt x="834" y="462"/>
                  </a:cubicBezTo>
                  <a:cubicBezTo>
                    <a:pt x="834" y="465"/>
                    <a:pt x="830" y="466"/>
                    <a:pt x="831" y="469"/>
                  </a:cubicBezTo>
                  <a:cubicBezTo>
                    <a:pt x="831" y="469"/>
                    <a:pt x="831" y="468"/>
                    <a:pt x="832" y="468"/>
                  </a:cubicBezTo>
                  <a:cubicBezTo>
                    <a:pt x="832" y="469"/>
                    <a:pt x="831" y="470"/>
                    <a:pt x="832" y="471"/>
                  </a:cubicBezTo>
                  <a:cubicBezTo>
                    <a:pt x="832" y="470"/>
                    <a:pt x="832" y="469"/>
                    <a:pt x="833" y="468"/>
                  </a:cubicBezTo>
                  <a:cubicBezTo>
                    <a:pt x="833" y="467"/>
                    <a:pt x="835" y="467"/>
                    <a:pt x="835" y="466"/>
                  </a:cubicBezTo>
                  <a:cubicBezTo>
                    <a:pt x="837" y="467"/>
                    <a:pt x="835" y="470"/>
                    <a:pt x="835" y="471"/>
                  </a:cubicBezTo>
                  <a:cubicBezTo>
                    <a:pt x="836" y="470"/>
                    <a:pt x="836" y="465"/>
                    <a:pt x="838" y="468"/>
                  </a:cubicBezTo>
                  <a:cubicBezTo>
                    <a:pt x="838" y="468"/>
                    <a:pt x="839" y="465"/>
                    <a:pt x="841" y="465"/>
                  </a:cubicBezTo>
                  <a:cubicBezTo>
                    <a:pt x="841" y="465"/>
                    <a:pt x="841" y="466"/>
                    <a:pt x="841" y="466"/>
                  </a:cubicBezTo>
                  <a:cubicBezTo>
                    <a:pt x="843" y="465"/>
                    <a:pt x="843" y="469"/>
                    <a:pt x="844" y="469"/>
                  </a:cubicBezTo>
                  <a:cubicBezTo>
                    <a:pt x="844" y="469"/>
                    <a:pt x="844" y="469"/>
                    <a:pt x="844" y="469"/>
                  </a:cubicBezTo>
                  <a:cubicBezTo>
                    <a:pt x="845" y="470"/>
                    <a:pt x="844" y="469"/>
                    <a:pt x="844" y="469"/>
                  </a:cubicBezTo>
                  <a:cubicBezTo>
                    <a:pt x="846" y="471"/>
                    <a:pt x="844" y="469"/>
                    <a:pt x="844" y="469"/>
                  </a:cubicBezTo>
                  <a:cubicBezTo>
                    <a:pt x="845" y="471"/>
                    <a:pt x="844" y="469"/>
                    <a:pt x="844" y="469"/>
                  </a:cubicBezTo>
                  <a:cubicBezTo>
                    <a:pt x="845" y="471"/>
                    <a:pt x="844" y="469"/>
                    <a:pt x="844" y="469"/>
                  </a:cubicBezTo>
                  <a:close/>
                  <a:moveTo>
                    <a:pt x="712" y="335"/>
                  </a:moveTo>
                  <a:cubicBezTo>
                    <a:pt x="712" y="335"/>
                    <a:pt x="712" y="335"/>
                    <a:pt x="712" y="335"/>
                  </a:cubicBezTo>
                  <a:cubicBezTo>
                    <a:pt x="712" y="335"/>
                    <a:pt x="712" y="335"/>
                    <a:pt x="712" y="335"/>
                  </a:cubicBezTo>
                  <a:cubicBezTo>
                    <a:pt x="712" y="335"/>
                    <a:pt x="712" y="335"/>
                    <a:pt x="712" y="335"/>
                  </a:cubicBezTo>
                  <a:close/>
                  <a:moveTo>
                    <a:pt x="770" y="471"/>
                  </a:moveTo>
                  <a:cubicBezTo>
                    <a:pt x="769" y="471"/>
                    <a:pt x="769" y="471"/>
                    <a:pt x="769" y="471"/>
                  </a:cubicBezTo>
                  <a:cubicBezTo>
                    <a:pt x="769" y="471"/>
                    <a:pt x="769" y="471"/>
                    <a:pt x="769" y="471"/>
                  </a:cubicBezTo>
                  <a:cubicBezTo>
                    <a:pt x="769" y="471"/>
                    <a:pt x="769" y="471"/>
                    <a:pt x="770" y="471"/>
                  </a:cubicBezTo>
                  <a:close/>
                  <a:moveTo>
                    <a:pt x="777" y="398"/>
                  </a:moveTo>
                  <a:cubicBezTo>
                    <a:pt x="777" y="398"/>
                    <a:pt x="777" y="398"/>
                    <a:pt x="777" y="398"/>
                  </a:cubicBezTo>
                  <a:cubicBezTo>
                    <a:pt x="777" y="398"/>
                    <a:pt x="777" y="398"/>
                    <a:pt x="777" y="398"/>
                  </a:cubicBezTo>
                  <a:close/>
                  <a:moveTo>
                    <a:pt x="788" y="419"/>
                  </a:moveTo>
                  <a:cubicBezTo>
                    <a:pt x="788" y="419"/>
                    <a:pt x="788" y="419"/>
                    <a:pt x="788" y="419"/>
                  </a:cubicBezTo>
                  <a:cubicBezTo>
                    <a:pt x="788" y="419"/>
                    <a:pt x="788" y="419"/>
                    <a:pt x="788" y="419"/>
                  </a:cubicBezTo>
                  <a:close/>
                  <a:moveTo>
                    <a:pt x="826" y="455"/>
                  </a:moveTo>
                  <a:cubicBezTo>
                    <a:pt x="826" y="455"/>
                    <a:pt x="826" y="455"/>
                    <a:pt x="826" y="455"/>
                  </a:cubicBezTo>
                  <a:cubicBezTo>
                    <a:pt x="826" y="455"/>
                    <a:pt x="826" y="455"/>
                    <a:pt x="826" y="455"/>
                  </a:cubicBezTo>
                  <a:close/>
                  <a:moveTo>
                    <a:pt x="727" y="427"/>
                  </a:moveTo>
                  <a:cubicBezTo>
                    <a:pt x="725" y="428"/>
                    <a:pt x="723" y="432"/>
                    <a:pt x="725" y="432"/>
                  </a:cubicBezTo>
                  <a:cubicBezTo>
                    <a:pt x="728" y="433"/>
                    <a:pt x="729" y="429"/>
                    <a:pt x="730" y="427"/>
                  </a:cubicBezTo>
                  <a:cubicBezTo>
                    <a:pt x="731" y="427"/>
                    <a:pt x="733" y="422"/>
                    <a:pt x="730" y="423"/>
                  </a:cubicBezTo>
                  <a:cubicBezTo>
                    <a:pt x="728" y="423"/>
                    <a:pt x="728" y="427"/>
                    <a:pt x="726" y="428"/>
                  </a:cubicBezTo>
                  <a:cubicBezTo>
                    <a:pt x="726" y="428"/>
                    <a:pt x="727" y="428"/>
                    <a:pt x="727" y="427"/>
                  </a:cubicBezTo>
                  <a:cubicBezTo>
                    <a:pt x="727" y="428"/>
                    <a:pt x="726" y="428"/>
                    <a:pt x="726" y="428"/>
                  </a:cubicBezTo>
                  <a:cubicBezTo>
                    <a:pt x="726" y="428"/>
                    <a:pt x="727" y="428"/>
                    <a:pt x="727" y="427"/>
                  </a:cubicBezTo>
                  <a:close/>
                  <a:moveTo>
                    <a:pt x="732" y="331"/>
                  </a:moveTo>
                  <a:cubicBezTo>
                    <a:pt x="729" y="332"/>
                    <a:pt x="726" y="332"/>
                    <a:pt x="723" y="331"/>
                  </a:cubicBezTo>
                  <a:cubicBezTo>
                    <a:pt x="722" y="331"/>
                    <a:pt x="720" y="329"/>
                    <a:pt x="718" y="329"/>
                  </a:cubicBezTo>
                  <a:cubicBezTo>
                    <a:pt x="716" y="329"/>
                    <a:pt x="715" y="329"/>
                    <a:pt x="714" y="331"/>
                  </a:cubicBezTo>
                  <a:cubicBezTo>
                    <a:pt x="714" y="333"/>
                    <a:pt x="715" y="334"/>
                    <a:pt x="715" y="335"/>
                  </a:cubicBezTo>
                  <a:cubicBezTo>
                    <a:pt x="712" y="335"/>
                    <a:pt x="715" y="340"/>
                    <a:pt x="716" y="341"/>
                  </a:cubicBezTo>
                  <a:cubicBezTo>
                    <a:pt x="718" y="341"/>
                    <a:pt x="719" y="341"/>
                    <a:pt x="719" y="343"/>
                  </a:cubicBezTo>
                  <a:cubicBezTo>
                    <a:pt x="719" y="345"/>
                    <a:pt x="719" y="346"/>
                    <a:pt x="720" y="348"/>
                  </a:cubicBezTo>
                  <a:cubicBezTo>
                    <a:pt x="722" y="353"/>
                    <a:pt x="725" y="352"/>
                    <a:pt x="728" y="351"/>
                  </a:cubicBezTo>
                  <a:cubicBezTo>
                    <a:pt x="733" y="349"/>
                    <a:pt x="735" y="349"/>
                    <a:pt x="740" y="350"/>
                  </a:cubicBezTo>
                  <a:cubicBezTo>
                    <a:pt x="742" y="350"/>
                    <a:pt x="747" y="352"/>
                    <a:pt x="746" y="348"/>
                  </a:cubicBezTo>
                  <a:cubicBezTo>
                    <a:pt x="746" y="347"/>
                    <a:pt x="745" y="346"/>
                    <a:pt x="744" y="345"/>
                  </a:cubicBezTo>
                  <a:cubicBezTo>
                    <a:pt x="744" y="344"/>
                    <a:pt x="743" y="344"/>
                    <a:pt x="743" y="344"/>
                  </a:cubicBezTo>
                  <a:cubicBezTo>
                    <a:pt x="742" y="343"/>
                    <a:pt x="743" y="342"/>
                    <a:pt x="743" y="341"/>
                  </a:cubicBezTo>
                  <a:cubicBezTo>
                    <a:pt x="742" y="341"/>
                    <a:pt x="742" y="341"/>
                    <a:pt x="742" y="340"/>
                  </a:cubicBezTo>
                  <a:cubicBezTo>
                    <a:pt x="742" y="339"/>
                    <a:pt x="740" y="339"/>
                    <a:pt x="739" y="339"/>
                  </a:cubicBezTo>
                  <a:cubicBezTo>
                    <a:pt x="740" y="337"/>
                    <a:pt x="739" y="335"/>
                    <a:pt x="738" y="335"/>
                  </a:cubicBezTo>
                  <a:cubicBezTo>
                    <a:pt x="737" y="334"/>
                    <a:pt x="737" y="334"/>
                    <a:pt x="736" y="334"/>
                  </a:cubicBezTo>
                  <a:cubicBezTo>
                    <a:pt x="734" y="332"/>
                    <a:pt x="733" y="331"/>
                    <a:pt x="730" y="332"/>
                  </a:cubicBezTo>
                  <a:cubicBezTo>
                    <a:pt x="730" y="331"/>
                    <a:pt x="732" y="331"/>
                    <a:pt x="732" y="331"/>
                  </a:cubicBezTo>
                  <a:close/>
                  <a:moveTo>
                    <a:pt x="732" y="527"/>
                  </a:moveTo>
                  <a:cubicBezTo>
                    <a:pt x="734" y="530"/>
                    <a:pt x="738" y="526"/>
                    <a:pt x="735" y="523"/>
                  </a:cubicBezTo>
                  <a:cubicBezTo>
                    <a:pt x="734" y="523"/>
                    <a:pt x="731" y="522"/>
                    <a:pt x="731" y="523"/>
                  </a:cubicBezTo>
                  <a:cubicBezTo>
                    <a:pt x="730" y="525"/>
                    <a:pt x="732" y="526"/>
                    <a:pt x="733" y="527"/>
                  </a:cubicBezTo>
                  <a:cubicBezTo>
                    <a:pt x="733" y="527"/>
                    <a:pt x="732" y="527"/>
                    <a:pt x="732" y="527"/>
                  </a:cubicBezTo>
                  <a:cubicBezTo>
                    <a:pt x="732" y="527"/>
                    <a:pt x="732" y="527"/>
                    <a:pt x="733" y="527"/>
                  </a:cubicBezTo>
                  <a:cubicBezTo>
                    <a:pt x="732" y="527"/>
                    <a:pt x="732" y="527"/>
                    <a:pt x="732" y="527"/>
                  </a:cubicBezTo>
                  <a:cubicBezTo>
                    <a:pt x="733" y="527"/>
                    <a:pt x="733" y="527"/>
                    <a:pt x="733" y="528"/>
                  </a:cubicBezTo>
                  <a:cubicBezTo>
                    <a:pt x="733" y="528"/>
                    <a:pt x="732" y="527"/>
                    <a:pt x="732" y="527"/>
                  </a:cubicBezTo>
                  <a:close/>
                  <a:moveTo>
                    <a:pt x="695" y="484"/>
                  </a:moveTo>
                  <a:cubicBezTo>
                    <a:pt x="694" y="482"/>
                    <a:pt x="692" y="481"/>
                    <a:pt x="690" y="481"/>
                  </a:cubicBezTo>
                  <a:cubicBezTo>
                    <a:pt x="690" y="482"/>
                    <a:pt x="691" y="483"/>
                    <a:pt x="692" y="484"/>
                  </a:cubicBezTo>
                  <a:cubicBezTo>
                    <a:pt x="692" y="486"/>
                    <a:pt x="692" y="487"/>
                    <a:pt x="694" y="486"/>
                  </a:cubicBezTo>
                  <a:cubicBezTo>
                    <a:pt x="695" y="487"/>
                    <a:pt x="695" y="488"/>
                    <a:pt x="696" y="488"/>
                  </a:cubicBezTo>
                  <a:cubicBezTo>
                    <a:pt x="697" y="489"/>
                    <a:pt x="698" y="489"/>
                    <a:pt x="698" y="488"/>
                  </a:cubicBezTo>
                  <a:cubicBezTo>
                    <a:pt x="698" y="487"/>
                    <a:pt x="697" y="487"/>
                    <a:pt x="696" y="487"/>
                  </a:cubicBezTo>
                  <a:cubicBezTo>
                    <a:pt x="695" y="486"/>
                    <a:pt x="696" y="484"/>
                    <a:pt x="695" y="483"/>
                  </a:cubicBezTo>
                  <a:cubicBezTo>
                    <a:pt x="695" y="483"/>
                    <a:pt x="695" y="484"/>
                    <a:pt x="695" y="484"/>
                  </a:cubicBezTo>
                  <a:cubicBezTo>
                    <a:pt x="695" y="484"/>
                    <a:pt x="695" y="483"/>
                    <a:pt x="695" y="483"/>
                  </a:cubicBezTo>
                  <a:cubicBezTo>
                    <a:pt x="695" y="483"/>
                    <a:pt x="695" y="484"/>
                    <a:pt x="695" y="484"/>
                  </a:cubicBezTo>
                  <a:cubicBezTo>
                    <a:pt x="695" y="484"/>
                    <a:pt x="695" y="483"/>
                    <a:pt x="695" y="483"/>
                  </a:cubicBezTo>
                  <a:cubicBezTo>
                    <a:pt x="695" y="483"/>
                    <a:pt x="695" y="484"/>
                    <a:pt x="695" y="484"/>
                  </a:cubicBezTo>
                  <a:close/>
                  <a:moveTo>
                    <a:pt x="740" y="427"/>
                  </a:moveTo>
                  <a:cubicBezTo>
                    <a:pt x="740" y="427"/>
                    <a:pt x="740" y="427"/>
                    <a:pt x="741" y="427"/>
                  </a:cubicBezTo>
                  <a:cubicBezTo>
                    <a:pt x="740" y="427"/>
                    <a:pt x="742" y="424"/>
                    <a:pt x="742" y="424"/>
                  </a:cubicBezTo>
                  <a:cubicBezTo>
                    <a:pt x="743" y="422"/>
                    <a:pt x="740" y="421"/>
                    <a:pt x="738" y="422"/>
                  </a:cubicBezTo>
                  <a:cubicBezTo>
                    <a:pt x="737" y="424"/>
                    <a:pt x="738" y="427"/>
                    <a:pt x="740" y="427"/>
                  </a:cubicBezTo>
                  <a:cubicBezTo>
                    <a:pt x="739" y="427"/>
                    <a:pt x="739" y="427"/>
                    <a:pt x="739" y="427"/>
                  </a:cubicBezTo>
                  <a:cubicBezTo>
                    <a:pt x="739" y="427"/>
                    <a:pt x="740" y="427"/>
                    <a:pt x="740" y="427"/>
                  </a:cubicBezTo>
                  <a:cubicBezTo>
                    <a:pt x="739" y="427"/>
                    <a:pt x="739" y="427"/>
                    <a:pt x="739" y="427"/>
                  </a:cubicBezTo>
                  <a:cubicBezTo>
                    <a:pt x="739" y="427"/>
                    <a:pt x="740" y="427"/>
                    <a:pt x="740" y="427"/>
                  </a:cubicBezTo>
                  <a:close/>
                  <a:moveTo>
                    <a:pt x="818" y="550"/>
                  </a:moveTo>
                  <a:cubicBezTo>
                    <a:pt x="819" y="551"/>
                    <a:pt x="820" y="553"/>
                    <a:pt x="822" y="553"/>
                  </a:cubicBezTo>
                  <a:cubicBezTo>
                    <a:pt x="823" y="553"/>
                    <a:pt x="824" y="551"/>
                    <a:pt x="823" y="550"/>
                  </a:cubicBezTo>
                  <a:cubicBezTo>
                    <a:pt x="822" y="547"/>
                    <a:pt x="818" y="550"/>
                    <a:pt x="819" y="551"/>
                  </a:cubicBezTo>
                  <a:cubicBezTo>
                    <a:pt x="819" y="551"/>
                    <a:pt x="818" y="550"/>
                    <a:pt x="818" y="550"/>
                  </a:cubicBezTo>
                  <a:close/>
                  <a:moveTo>
                    <a:pt x="752" y="435"/>
                  </a:moveTo>
                  <a:cubicBezTo>
                    <a:pt x="749" y="436"/>
                    <a:pt x="752" y="443"/>
                    <a:pt x="754" y="442"/>
                  </a:cubicBezTo>
                  <a:cubicBezTo>
                    <a:pt x="758" y="440"/>
                    <a:pt x="751" y="434"/>
                    <a:pt x="751" y="436"/>
                  </a:cubicBezTo>
                  <a:cubicBezTo>
                    <a:pt x="751" y="436"/>
                    <a:pt x="752" y="436"/>
                    <a:pt x="752" y="435"/>
                  </a:cubicBezTo>
                  <a:cubicBezTo>
                    <a:pt x="752" y="435"/>
                    <a:pt x="751" y="436"/>
                    <a:pt x="751" y="436"/>
                  </a:cubicBezTo>
                  <a:cubicBezTo>
                    <a:pt x="751" y="436"/>
                    <a:pt x="752" y="436"/>
                    <a:pt x="752" y="435"/>
                  </a:cubicBezTo>
                  <a:close/>
                  <a:moveTo>
                    <a:pt x="687" y="488"/>
                  </a:moveTo>
                  <a:cubicBezTo>
                    <a:pt x="689" y="489"/>
                    <a:pt x="689" y="491"/>
                    <a:pt x="689" y="488"/>
                  </a:cubicBezTo>
                  <a:cubicBezTo>
                    <a:pt x="689" y="487"/>
                    <a:pt x="689" y="485"/>
                    <a:pt x="688" y="484"/>
                  </a:cubicBezTo>
                  <a:cubicBezTo>
                    <a:pt x="685" y="480"/>
                    <a:pt x="685" y="487"/>
                    <a:pt x="687" y="488"/>
                  </a:cubicBezTo>
                  <a:cubicBezTo>
                    <a:pt x="687" y="488"/>
                    <a:pt x="687" y="488"/>
                    <a:pt x="686" y="488"/>
                  </a:cubicBezTo>
                  <a:cubicBezTo>
                    <a:pt x="687" y="488"/>
                    <a:pt x="687" y="488"/>
                    <a:pt x="687" y="488"/>
                  </a:cubicBezTo>
                  <a:cubicBezTo>
                    <a:pt x="687" y="488"/>
                    <a:pt x="687" y="488"/>
                    <a:pt x="686" y="488"/>
                  </a:cubicBezTo>
                  <a:cubicBezTo>
                    <a:pt x="687" y="488"/>
                    <a:pt x="687" y="488"/>
                    <a:pt x="687" y="488"/>
                  </a:cubicBezTo>
                  <a:cubicBezTo>
                    <a:pt x="687" y="488"/>
                    <a:pt x="687" y="488"/>
                    <a:pt x="686" y="488"/>
                  </a:cubicBezTo>
                  <a:cubicBezTo>
                    <a:pt x="687" y="488"/>
                    <a:pt x="687" y="488"/>
                    <a:pt x="687" y="488"/>
                  </a:cubicBezTo>
                  <a:close/>
                  <a:moveTo>
                    <a:pt x="739" y="519"/>
                  </a:moveTo>
                  <a:cubicBezTo>
                    <a:pt x="736" y="519"/>
                    <a:pt x="740" y="524"/>
                    <a:pt x="741" y="524"/>
                  </a:cubicBezTo>
                  <a:cubicBezTo>
                    <a:pt x="745" y="524"/>
                    <a:pt x="741" y="520"/>
                    <a:pt x="739" y="519"/>
                  </a:cubicBezTo>
                  <a:close/>
                  <a:moveTo>
                    <a:pt x="783" y="532"/>
                  </a:moveTo>
                  <a:cubicBezTo>
                    <a:pt x="782" y="532"/>
                    <a:pt x="781" y="531"/>
                    <a:pt x="779" y="531"/>
                  </a:cubicBezTo>
                  <a:cubicBezTo>
                    <a:pt x="781" y="533"/>
                    <a:pt x="782" y="537"/>
                    <a:pt x="784" y="537"/>
                  </a:cubicBezTo>
                  <a:cubicBezTo>
                    <a:pt x="787" y="536"/>
                    <a:pt x="784" y="533"/>
                    <a:pt x="783" y="532"/>
                  </a:cubicBezTo>
                  <a:cubicBezTo>
                    <a:pt x="783" y="532"/>
                    <a:pt x="783" y="533"/>
                    <a:pt x="784" y="533"/>
                  </a:cubicBezTo>
                  <a:cubicBezTo>
                    <a:pt x="783" y="533"/>
                    <a:pt x="783" y="532"/>
                    <a:pt x="783" y="532"/>
                  </a:cubicBezTo>
                  <a:cubicBezTo>
                    <a:pt x="783" y="532"/>
                    <a:pt x="783" y="533"/>
                    <a:pt x="784" y="533"/>
                  </a:cubicBezTo>
                  <a:cubicBezTo>
                    <a:pt x="784" y="533"/>
                    <a:pt x="783" y="533"/>
                    <a:pt x="783" y="532"/>
                  </a:cubicBezTo>
                  <a:close/>
                  <a:moveTo>
                    <a:pt x="732" y="417"/>
                  </a:moveTo>
                  <a:cubicBezTo>
                    <a:pt x="732" y="418"/>
                    <a:pt x="726" y="420"/>
                    <a:pt x="729" y="421"/>
                  </a:cubicBezTo>
                  <a:cubicBezTo>
                    <a:pt x="730" y="421"/>
                    <a:pt x="733" y="420"/>
                    <a:pt x="733" y="419"/>
                  </a:cubicBezTo>
                  <a:cubicBezTo>
                    <a:pt x="734" y="417"/>
                    <a:pt x="732" y="415"/>
                    <a:pt x="732" y="417"/>
                  </a:cubicBezTo>
                  <a:cubicBezTo>
                    <a:pt x="732" y="416"/>
                    <a:pt x="732" y="416"/>
                    <a:pt x="732" y="416"/>
                  </a:cubicBezTo>
                  <a:cubicBezTo>
                    <a:pt x="732" y="416"/>
                    <a:pt x="732" y="416"/>
                    <a:pt x="732" y="417"/>
                  </a:cubicBezTo>
                  <a:cubicBezTo>
                    <a:pt x="732" y="416"/>
                    <a:pt x="732" y="416"/>
                    <a:pt x="732" y="416"/>
                  </a:cubicBezTo>
                  <a:cubicBezTo>
                    <a:pt x="732" y="416"/>
                    <a:pt x="732" y="416"/>
                    <a:pt x="732" y="417"/>
                  </a:cubicBezTo>
                  <a:close/>
                  <a:moveTo>
                    <a:pt x="676" y="409"/>
                  </a:moveTo>
                  <a:cubicBezTo>
                    <a:pt x="675" y="407"/>
                    <a:pt x="670" y="407"/>
                    <a:pt x="671" y="410"/>
                  </a:cubicBezTo>
                  <a:cubicBezTo>
                    <a:pt x="672" y="411"/>
                    <a:pt x="677" y="411"/>
                    <a:pt x="676" y="409"/>
                  </a:cubicBezTo>
                  <a:cubicBezTo>
                    <a:pt x="676" y="409"/>
                    <a:pt x="676" y="409"/>
                    <a:pt x="676" y="410"/>
                  </a:cubicBezTo>
                  <a:cubicBezTo>
                    <a:pt x="676" y="409"/>
                    <a:pt x="676" y="409"/>
                    <a:pt x="676" y="409"/>
                  </a:cubicBezTo>
                  <a:cubicBezTo>
                    <a:pt x="676" y="409"/>
                    <a:pt x="676" y="409"/>
                    <a:pt x="676" y="410"/>
                  </a:cubicBezTo>
                  <a:cubicBezTo>
                    <a:pt x="676" y="409"/>
                    <a:pt x="676" y="409"/>
                    <a:pt x="676" y="409"/>
                  </a:cubicBezTo>
                  <a:cubicBezTo>
                    <a:pt x="676" y="409"/>
                    <a:pt x="677" y="410"/>
                    <a:pt x="676" y="409"/>
                  </a:cubicBezTo>
                  <a:close/>
                  <a:moveTo>
                    <a:pt x="825" y="537"/>
                  </a:moveTo>
                  <a:cubicBezTo>
                    <a:pt x="824" y="535"/>
                    <a:pt x="821" y="537"/>
                    <a:pt x="822" y="539"/>
                  </a:cubicBezTo>
                  <a:cubicBezTo>
                    <a:pt x="823" y="540"/>
                    <a:pt x="825" y="537"/>
                    <a:pt x="825" y="536"/>
                  </a:cubicBezTo>
                  <a:cubicBezTo>
                    <a:pt x="825" y="537"/>
                    <a:pt x="825" y="537"/>
                    <a:pt x="825" y="537"/>
                  </a:cubicBezTo>
                  <a:cubicBezTo>
                    <a:pt x="824" y="536"/>
                    <a:pt x="825" y="537"/>
                    <a:pt x="825" y="537"/>
                  </a:cubicBezTo>
                  <a:close/>
                  <a:moveTo>
                    <a:pt x="799" y="418"/>
                  </a:moveTo>
                  <a:cubicBezTo>
                    <a:pt x="800" y="420"/>
                    <a:pt x="802" y="420"/>
                    <a:pt x="802" y="418"/>
                  </a:cubicBezTo>
                  <a:cubicBezTo>
                    <a:pt x="802" y="415"/>
                    <a:pt x="799" y="418"/>
                    <a:pt x="799" y="418"/>
                  </a:cubicBezTo>
                  <a:close/>
                  <a:moveTo>
                    <a:pt x="727" y="442"/>
                  </a:moveTo>
                  <a:cubicBezTo>
                    <a:pt x="725" y="442"/>
                    <a:pt x="726" y="443"/>
                    <a:pt x="726" y="443"/>
                  </a:cubicBezTo>
                  <a:cubicBezTo>
                    <a:pt x="726" y="447"/>
                    <a:pt x="729" y="442"/>
                    <a:pt x="726" y="442"/>
                  </a:cubicBezTo>
                  <a:cubicBezTo>
                    <a:pt x="726" y="442"/>
                    <a:pt x="727" y="442"/>
                    <a:pt x="727" y="442"/>
                  </a:cubicBezTo>
                  <a:cubicBezTo>
                    <a:pt x="727" y="442"/>
                    <a:pt x="726" y="442"/>
                    <a:pt x="726" y="442"/>
                  </a:cubicBezTo>
                  <a:cubicBezTo>
                    <a:pt x="726" y="442"/>
                    <a:pt x="727" y="442"/>
                    <a:pt x="727" y="442"/>
                  </a:cubicBezTo>
                  <a:cubicBezTo>
                    <a:pt x="727" y="442"/>
                    <a:pt x="726" y="442"/>
                    <a:pt x="726" y="442"/>
                  </a:cubicBezTo>
                  <a:cubicBezTo>
                    <a:pt x="726" y="442"/>
                    <a:pt x="727" y="442"/>
                    <a:pt x="727" y="442"/>
                  </a:cubicBezTo>
                  <a:close/>
                  <a:moveTo>
                    <a:pt x="768" y="379"/>
                  </a:moveTo>
                  <a:cubicBezTo>
                    <a:pt x="769" y="379"/>
                    <a:pt x="769" y="378"/>
                    <a:pt x="769" y="378"/>
                  </a:cubicBezTo>
                  <a:cubicBezTo>
                    <a:pt x="769" y="374"/>
                    <a:pt x="765" y="379"/>
                    <a:pt x="768" y="379"/>
                  </a:cubicBezTo>
                  <a:close/>
                  <a:moveTo>
                    <a:pt x="838" y="463"/>
                  </a:moveTo>
                  <a:cubicBezTo>
                    <a:pt x="838" y="463"/>
                    <a:pt x="836" y="462"/>
                    <a:pt x="836" y="464"/>
                  </a:cubicBezTo>
                  <a:cubicBezTo>
                    <a:pt x="835" y="467"/>
                    <a:pt x="838" y="464"/>
                    <a:pt x="838" y="463"/>
                  </a:cubicBezTo>
                  <a:cubicBezTo>
                    <a:pt x="838" y="464"/>
                    <a:pt x="839" y="463"/>
                    <a:pt x="839" y="463"/>
                  </a:cubicBezTo>
                  <a:cubicBezTo>
                    <a:pt x="839" y="463"/>
                    <a:pt x="838" y="463"/>
                    <a:pt x="838" y="463"/>
                  </a:cubicBezTo>
                  <a:cubicBezTo>
                    <a:pt x="838" y="463"/>
                    <a:pt x="839" y="463"/>
                    <a:pt x="839" y="463"/>
                  </a:cubicBezTo>
                  <a:cubicBezTo>
                    <a:pt x="839" y="463"/>
                    <a:pt x="838" y="464"/>
                    <a:pt x="838" y="463"/>
                  </a:cubicBezTo>
                  <a:close/>
                  <a:moveTo>
                    <a:pt x="760" y="443"/>
                  </a:moveTo>
                  <a:cubicBezTo>
                    <a:pt x="760" y="441"/>
                    <a:pt x="759" y="441"/>
                    <a:pt x="758" y="439"/>
                  </a:cubicBezTo>
                  <a:cubicBezTo>
                    <a:pt x="758" y="440"/>
                    <a:pt x="759" y="444"/>
                    <a:pt x="760" y="442"/>
                  </a:cubicBezTo>
                  <a:cubicBezTo>
                    <a:pt x="760" y="442"/>
                    <a:pt x="760" y="443"/>
                    <a:pt x="760" y="443"/>
                  </a:cubicBezTo>
                  <a:cubicBezTo>
                    <a:pt x="760" y="441"/>
                    <a:pt x="759" y="444"/>
                    <a:pt x="760" y="442"/>
                  </a:cubicBezTo>
                  <a:cubicBezTo>
                    <a:pt x="760" y="442"/>
                    <a:pt x="759" y="443"/>
                    <a:pt x="760" y="443"/>
                  </a:cubicBezTo>
                  <a:close/>
                  <a:moveTo>
                    <a:pt x="822" y="548"/>
                  </a:moveTo>
                  <a:cubicBezTo>
                    <a:pt x="822" y="547"/>
                    <a:pt x="820" y="545"/>
                    <a:pt x="820" y="545"/>
                  </a:cubicBezTo>
                  <a:cubicBezTo>
                    <a:pt x="819" y="546"/>
                    <a:pt x="821" y="549"/>
                    <a:pt x="822" y="548"/>
                  </a:cubicBezTo>
                  <a:close/>
                  <a:moveTo>
                    <a:pt x="735" y="514"/>
                  </a:moveTo>
                  <a:cubicBezTo>
                    <a:pt x="735" y="514"/>
                    <a:pt x="734" y="516"/>
                    <a:pt x="734" y="516"/>
                  </a:cubicBezTo>
                  <a:cubicBezTo>
                    <a:pt x="735" y="516"/>
                    <a:pt x="736" y="515"/>
                    <a:pt x="736" y="514"/>
                  </a:cubicBezTo>
                  <a:cubicBezTo>
                    <a:pt x="736" y="514"/>
                    <a:pt x="736" y="514"/>
                    <a:pt x="735" y="514"/>
                  </a:cubicBezTo>
                  <a:close/>
                  <a:moveTo>
                    <a:pt x="730" y="437"/>
                  </a:moveTo>
                  <a:cubicBezTo>
                    <a:pt x="730" y="437"/>
                    <a:pt x="729" y="435"/>
                    <a:pt x="728" y="436"/>
                  </a:cubicBezTo>
                  <a:cubicBezTo>
                    <a:pt x="727" y="437"/>
                    <a:pt x="729" y="437"/>
                    <a:pt x="729" y="438"/>
                  </a:cubicBezTo>
                  <a:cubicBezTo>
                    <a:pt x="729" y="438"/>
                    <a:pt x="730" y="438"/>
                    <a:pt x="730" y="437"/>
                  </a:cubicBezTo>
                  <a:close/>
                  <a:moveTo>
                    <a:pt x="803" y="488"/>
                  </a:moveTo>
                  <a:cubicBezTo>
                    <a:pt x="804" y="488"/>
                    <a:pt x="806" y="487"/>
                    <a:pt x="805" y="486"/>
                  </a:cubicBezTo>
                  <a:cubicBezTo>
                    <a:pt x="805" y="486"/>
                    <a:pt x="804" y="487"/>
                    <a:pt x="803" y="486"/>
                  </a:cubicBezTo>
                  <a:cubicBezTo>
                    <a:pt x="803" y="487"/>
                    <a:pt x="802" y="487"/>
                    <a:pt x="804" y="488"/>
                  </a:cubicBezTo>
                  <a:cubicBezTo>
                    <a:pt x="803" y="488"/>
                    <a:pt x="803" y="488"/>
                    <a:pt x="803" y="488"/>
                  </a:cubicBezTo>
                  <a:cubicBezTo>
                    <a:pt x="803" y="488"/>
                    <a:pt x="803" y="488"/>
                    <a:pt x="804" y="488"/>
                  </a:cubicBezTo>
                  <a:cubicBezTo>
                    <a:pt x="803" y="488"/>
                    <a:pt x="803" y="488"/>
                    <a:pt x="803" y="488"/>
                  </a:cubicBezTo>
                  <a:cubicBezTo>
                    <a:pt x="803" y="488"/>
                    <a:pt x="803" y="488"/>
                    <a:pt x="803" y="488"/>
                  </a:cubicBezTo>
                  <a:cubicBezTo>
                    <a:pt x="803" y="488"/>
                    <a:pt x="803" y="487"/>
                    <a:pt x="803" y="488"/>
                  </a:cubicBezTo>
                  <a:close/>
                  <a:moveTo>
                    <a:pt x="813" y="444"/>
                  </a:moveTo>
                  <a:cubicBezTo>
                    <a:pt x="811" y="444"/>
                    <a:pt x="811" y="444"/>
                    <a:pt x="810" y="445"/>
                  </a:cubicBezTo>
                  <a:cubicBezTo>
                    <a:pt x="810" y="445"/>
                    <a:pt x="811" y="445"/>
                    <a:pt x="811" y="445"/>
                  </a:cubicBezTo>
                  <a:cubicBezTo>
                    <a:pt x="813" y="446"/>
                    <a:pt x="812" y="444"/>
                    <a:pt x="813" y="444"/>
                  </a:cubicBezTo>
                  <a:close/>
                  <a:moveTo>
                    <a:pt x="728" y="438"/>
                  </a:moveTo>
                  <a:cubicBezTo>
                    <a:pt x="727" y="439"/>
                    <a:pt x="728" y="441"/>
                    <a:pt x="729" y="440"/>
                  </a:cubicBezTo>
                  <a:cubicBezTo>
                    <a:pt x="729" y="439"/>
                    <a:pt x="729" y="437"/>
                    <a:pt x="728" y="438"/>
                  </a:cubicBezTo>
                  <a:close/>
                  <a:moveTo>
                    <a:pt x="726" y="360"/>
                  </a:moveTo>
                  <a:cubicBezTo>
                    <a:pt x="726" y="362"/>
                    <a:pt x="728" y="362"/>
                    <a:pt x="728" y="360"/>
                  </a:cubicBezTo>
                  <a:cubicBezTo>
                    <a:pt x="728" y="359"/>
                    <a:pt x="727" y="361"/>
                    <a:pt x="726" y="361"/>
                  </a:cubicBezTo>
                  <a:cubicBezTo>
                    <a:pt x="726" y="361"/>
                    <a:pt x="726" y="361"/>
                    <a:pt x="726" y="361"/>
                  </a:cubicBezTo>
                  <a:cubicBezTo>
                    <a:pt x="726" y="361"/>
                    <a:pt x="726" y="361"/>
                    <a:pt x="726" y="360"/>
                  </a:cubicBezTo>
                  <a:close/>
                  <a:moveTo>
                    <a:pt x="673" y="405"/>
                  </a:moveTo>
                  <a:cubicBezTo>
                    <a:pt x="674" y="405"/>
                    <a:pt x="672" y="403"/>
                    <a:pt x="671" y="403"/>
                  </a:cubicBezTo>
                  <a:cubicBezTo>
                    <a:pt x="671" y="404"/>
                    <a:pt x="672" y="405"/>
                    <a:pt x="673" y="405"/>
                  </a:cubicBezTo>
                  <a:cubicBezTo>
                    <a:pt x="672" y="405"/>
                    <a:pt x="672" y="405"/>
                    <a:pt x="672" y="405"/>
                  </a:cubicBezTo>
                  <a:cubicBezTo>
                    <a:pt x="672" y="405"/>
                    <a:pt x="673" y="405"/>
                    <a:pt x="673" y="405"/>
                  </a:cubicBezTo>
                  <a:cubicBezTo>
                    <a:pt x="673" y="405"/>
                    <a:pt x="672" y="405"/>
                    <a:pt x="672" y="405"/>
                  </a:cubicBezTo>
                  <a:cubicBezTo>
                    <a:pt x="672" y="405"/>
                    <a:pt x="673" y="405"/>
                    <a:pt x="673" y="405"/>
                  </a:cubicBezTo>
                  <a:cubicBezTo>
                    <a:pt x="673" y="405"/>
                    <a:pt x="672" y="405"/>
                    <a:pt x="673" y="405"/>
                  </a:cubicBezTo>
                  <a:close/>
                  <a:moveTo>
                    <a:pt x="755" y="436"/>
                  </a:moveTo>
                  <a:cubicBezTo>
                    <a:pt x="754" y="436"/>
                    <a:pt x="755" y="437"/>
                    <a:pt x="755" y="437"/>
                  </a:cubicBezTo>
                  <a:cubicBezTo>
                    <a:pt x="755" y="438"/>
                    <a:pt x="756" y="438"/>
                    <a:pt x="757" y="438"/>
                  </a:cubicBezTo>
                  <a:cubicBezTo>
                    <a:pt x="756" y="437"/>
                    <a:pt x="756" y="436"/>
                    <a:pt x="755" y="436"/>
                  </a:cubicBezTo>
                  <a:cubicBezTo>
                    <a:pt x="755" y="436"/>
                    <a:pt x="755" y="436"/>
                    <a:pt x="755" y="436"/>
                  </a:cubicBezTo>
                  <a:cubicBezTo>
                    <a:pt x="755" y="436"/>
                    <a:pt x="755" y="436"/>
                    <a:pt x="755" y="436"/>
                  </a:cubicBezTo>
                  <a:close/>
                  <a:moveTo>
                    <a:pt x="839" y="489"/>
                  </a:moveTo>
                  <a:cubicBezTo>
                    <a:pt x="840" y="489"/>
                    <a:pt x="840" y="489"/>
                    <a:pt x="840" y="488"/>
                  </a:cubicBezTo>
                  <a:cubicBezTo>
                    <a:pt x="840" y="486"/>
                    <a:pt x="836" y="488"/>
                    <a:pt x="839" y="489"/>
                  </a:cubicBezTo>
                  <a:close/>
                  <a:moveTo>
                    <a:pt x="701" y="415"/>
                  </a:moveTo>
                  <a:cubicBezTo>
                    <a:pt x="701" y="415"/>
                    <a:pt x="704" y="416"/>
                    <a:pt x="704" y="415"/>
                  </a:cubicBezTo>
                  <a:cubicBezTo>
                    <a:pt x="704" y="414"/>
                    <a:pt x="702" y="415"/>
                    <a:pt x="701" y="415"/>
                  </a:cubicBezTo>
                  <a:close/>
                  <a:moveTo>
                    <a:pt x="831" y="461"/>
                  </a:moveTo>
                  <a:cubicBezTo>
                    <a:pt x="831" y="461"/>
                    <a:pt x="832" y="461"/>
                    <a:pt x="832" y="461"/>
                  </a:cubicBezTo>
                  <a:cubicBezTo>
                    <a:pt x="831" y="459"/>
                    <a:pt x="828" y="460"/>
                    <a:pt x="831" y="461"/>
                  </a:cubicBezTo>
                  <a:close/>
                  <a:moveTo>
                    <a:pt x="765" y="378"/>
                  </a:moveTo>
                  <a:cubicBezTo>
                    <a:pt x="765" y="378"/>
                    <a:pt x="766" y="376"/>
                    <a:pt x="766" y="376"/>
                  </a:cubicBezTo>
                  <a:cubicBezTo>
                    <a:pt x="765" y="376"/>
                    <a:pt x="764" y="379"/>
                    <a:pt x="765" y="378"/>
                  </a:cubicBezTo>
                  <a:close/>
                  <a:moveTo>
                    <a:pt x="798" y="434"/>
                  </a:moveTo>
                  <a:cubicBezTo>
                    <a:pt x="800" y="434"/>
                    <a:pt x="801" y="435"/>
                    <a:pt x="802" y="435"/>
                  </a:cubicBezTo>
                  <a:cubicBezTo>
                    <a:pt x="801" y="435"/>
                    <a:pt x="800" y="433"/>
                    <a:pt x="798" y="434"/>
                  </a:cubicBezTo>
                  <a:close/>
                  <a:moveTo>
                    <a:pt x="722" y="360"/>
                  </a:moveTo>
                  <a:cubicBezTo>
                    <a:pt x="723" y="361"/>
                    <a:pt x="723" y="361"/>
                    <a:pt x="723" y="361"/>
                  </a:cubicBezTo>
                  <a:cubicBezTo>
                    <a:pt x="725" y="361"/>
                    <a:pt x="722" y="359"/>
                    <a:pt x="722" y="360"/>
                  </a:cubicBezTo>
                  <a:close/>
                  <a:moveTo>
                    <a:pt x="680" y="363"/>
                  </a:moveTo>
                  <a:cubicBezTo>
                    <a:pt x="679" y="363"/>
                    <a:pt x="680" y="364"/>
                    <a:pt x="681" y="363"/>
                  </a:cubicBezTo>
                  <a:cubicBezTo>
                    <a:pt x="681" y="363"/>
                    <a:pt x="680" y="362"/>
                    <a:pt x="679" y="363"/>
                  </a:cubicBezTo>
                  <a:cubicBezTo>
                    <a:pt x="679" y="363"/>
                    <a:pt x="680" y="363"/>
                    <a:pt x="680" y="363"/>
                  </a:cubicBezTo>
                  <a:close/>
                  <a:moveTo>
                    <a:pt x="803" y="420"/>
                  </a:moveTo>
                  <a:cubicBezTo>
                    <a:pt x="803" y="420"/>
                    <a:pt x="803" y="420"/>
                    <a:pt x="803" y="420"/>
                  </a:cubicBezTo>
                  <a:cubicBezTo>
                    <a:pt x="804" y="420"/>
                    <a:pt x="804" y="419"/>
                    <a:pt x="805" y="419"/>
                  </a:cubicBezTo>
                  <a:cubicBezTo>
                    <a:pt x="804" y="420"/>
                    <a:pt x="803" y="419"/>
                    <a:pt x="803" y="420"/>
                  </a:cubicBezTo>
                  <a:close/>
                  <a:moveTo>
                    <a:pt x="834" y="465"/>
                  </a:moveTo>
                  <a:cubicBezTo>
                    <a:pt x="833" y="465"/>
                    <a:pt x="834" y="467"/>
                    <a:pt x="835" y="466"/>
                  </a:cubicBezTo>
                  <a:cubicBezTo>
                    <a:pt x="835" y="466"/>
                    <a:pt x="835" y="465"/>
                    <a:pt x="834" y="465"/>
                  </a:cubicBezTo>
                  <a:close/>
                  <a:moveTo>
                    <a:pt x="698" y="485"/>
                  </a:moveTo>
                  <a:cubicBezTo>
                    <a:pt x="698" y="484"/>
                    <a:pt x="696" y="485"/>
                    <a:pt x="696" y="485"/>
                  </a:cubicBezTo>
                  <a:cubicBezTo>
                    <a:pt x="697" y="485"/>
                    <a:pt x="698" y="486"/>
                    <a:pt x="698" y="485"/>
                  </a:cubicBezTo>
                  <a:cubicBezTo>
                    <a:pt x="698" y="485"/>
                    <a:pt x="698" y="486"/>
                    <a:pt x="698" y="485"/>
                  </a:cubicBezTo>
                  <a:close/>
                  <a:moveTo>
                    <a:pt x="754" y="365"/>
                  </a:moveTo>
                  <a:cubicBezTo>
                    <a:pt x="754" y="366"/>
                    <a:pt x="755" y="365"/>
                    <a:pt x="756" y="365"/>
                  </a:cubicBezTo>
                  <a:cubicBezTo>
                    <a:pt x="756" y="364"/>
                    <a:pt x="754" y="365"/>
                    <a:pt x="754" y="365"/>
                  </a:cubicBezTo>
                  <a:close/>
                  <a:moveTo>
                    <a:pt x="802" y="437"/>
                  </a:moveTo>
                  <a:cubicBezTo>
                    <a:pt x="803" y="437"/>
                    <a:pt x="801" y="437"/>
                    <a:pt x="801" y="437"/>
                  </a:cubicBezTo>
                  <a:cubicBezTo>
                    <a:pt x="801" y="437"/>
                    <a:pt x="802" y="438"/>
                    <a:pt x="802" y="437"/>
                  </a:cubicBezTo>
                  <a:close/>
                  <a:moveTo>
                    <a:pt x="769" y="518"/>
                  </a:moveTo>
                  <a:cubicBezTo>
                    <a:pt x="768" y="519"/>
                    <a:pt x="770" y="520"/>
                    <a:pt x="770" y="520"/>
                  </a:cubicBezTo>
                  <a:cubicBezTo>
                    <a:pt x="770" y="519"/>
                    <a:pt x="770" y="519"/>
                    <a:pt x="769" y="518"/>
                  </a:cubicBezTo>
                  <a:cubicBezTo>
                    <a:pt x="770" y="518"/>
                    <a:pt x="769" y="519"/>
                    <a:pt x="769" y="519"/>
                  </a:cubicBezTo>
                  <a:cubicBezTo>
                    <a:pt x="769" y="519"/>
                    <a:pt x="769" y="519"/>
                    <a:pt x="769" y="518"/>
                  </a:cubicBezTo>
                  <a:cubicBezTo>
                    <a:pt x="769" y="518"/>
                    <a:pt x="769" y="518"/>
                    <a:pt x="769" y="519"/>
                  </a:cubicBezTo>
                  <a:cubicBezTo>
                    <a:pt x="769" y="519"/>
                    <a:pt x="770" y="518"/>
                    <a:pt x="769" y="518"/>
                  </a:cubicBezTo>
                  <a:close/>
                  <a:moveTo>
                    <a:pt x="780" y="387"/>
                  </a:moveTo>
                  <a:cubicBezTo>
                    <a:pt x="779" y="388"/>
                    <a:pt x="779" y="388"/>
                    <a:pt x="779" y="389"/>
                  </a:cubicBezTo>
                  <a:cubicBezTo>
                    <a:pt x="780" y="389"/>
                    <a:pt x="780" y="388"/>
                    <a:pt x="780" y="387"/>
                  </a:cubicBezTo>
                  <a:close/>
                  <a:moveTo>
                    <a:pt x="808" y="498"/>
                  </a:moveTo>
                  <a:cubicBezTo>
                    <a:pt x="809" y="497"/>
                    <a:pt x="809" y="497"/>
                    <a:pt x="809" y="496"/>
                  </a:cubicBezTo>
                  <a:cubicBezTo>
                    <a:pt x="808" y="497"/>
                    <a:pt x="808" y="497"/>
                    <a:pt x="808" y="498"/>
                  </a:cubicBezTo>
                  <a:close/>
                  <a:moveTo>
                    <a:pt x="840" y="484"/>
                  </a:moveTo>
                  <a:cubicBezTo>
                    <a:pt x="839" y="484"/>
                    <a:pt x="840" y="485"/>
                    <a:pt x="840" y="485"/>
                  </a:cubicBezTo>
                  <a:cubicBezTo>
                    <a:pt x="841" y="485"/>
                    <a:pt x="840" y="484"/>
                    <a:pt x="840" y="484"/>
                  </a:cubicBezTo>
                  <a:close/>
                  <a:moveTo>
                    <a:pt x="838" y="479"/>
                  </a:moveTo>
                  <a:cubicBezTo>
                    <a:pt x="840" y="480"/>
                    <a:pt x="839" y="477"/>
                    <a:pt x="838" y="479"/>
                  </a:cubicBezTo>
                  <a:cubicBezTo>
                    <a:pt x="839" y="479"/>
                    <a:pt x="839" y="478"/>
                    <a:pt x="838" y="479"/>
                  </a:cubicBezTo>
                  <a:close/>
                  <a:moveTo>
                    <a:pt x="828" y="455"/>
                  </a:moveTo>
                  <a:cubicBezTo>
                    <a:pt x="828" y="456"/>
                    <a:pt x="828" y="456"/>
                    <a:pt x="828" y="457"/>
                  </a:cubicBezTo>
                  <a:cubicBezTo>
                    <a:pt x="828" y="457"/>
                    <a:pt x="829" y="457"/>
                    <a:pt x="828" y="455"/>
                  </a:cubicBezTo>
                  <a:cubicBezTo>
                    <a:pt x="828" y="455"/>
                    <a:pt x="828" y="455"/>
                    <a:pt x="828" y="455"/>
                  </a:cubicBezTo>
                  <a:close/>
                  <a:moveTo>
                    <a:pt x="765" y="512"/>
                  </a:moveTo>
                  <a:cubicBezTo>
                    <a:pt x="764" y="512"/>
                    <a:pt x="765" y="512"/>
                    <a:pt x="766" y="512"/>
                  </a:cubicBezTo>
                  <a:cubicBezTo>
                    <a:pt x="765" y="511"/>
                    <a:pt x="765" y="512"/>
                    <a:pt x="765" y="512"/>
                  </a:cubicBezTo>
                  <a:close/>
                  <a:moveTo>
                    <a:pt x="815" y="446"/>
                  </a:moveTo>
                  <a:cubicBezTo>
                    <a:pt x="814" y="447"/>
                    <a:pt x="814" y="447"/>
                    <a:pt x="815" y="447"/>
                  </a:cubicBezTo>
                  <a:cubicBezTo>
                    <a:pt x="815" y="447"/>
                    <a:pt x="815" y="447"/>
                    <a:pt x="815" y="446"/>
                  </a:cubicBezTo>
                  <a:close/>
                  <a:moveTo>
                    <a:pt x="729" y="444"/>
                  </a:moveTo>
                  <a:cubicBezTo>
                    <a:pt x="729" y="445"/>
                    <a:pt x="731" y="444"/>
                    <a:pt x="729" y="443"/>
                  </a:cubicBezTo>
                  <a:cubicBezTo>
                    <a:pt x="729" y="443"/>
                    <a:pt x="729" y="443"/>
                    <a:pt x="729" y="444"/>
                  </a:cubicBezTo>
                  <a:close/>
                  <a:moveTo>
                    <a:pt x="817" y="446"/>
                  </a:moveTo>
                  <a:cubicBezTo>
                    <a:pt x="817" y="445"/>
                    <a:pt x="816" y="446"/>
                    <a:pt x="817" y="446"/>
                  </a:cubicBezTo>
                  <a:cubicBezTo>
                    <a:pt x="817" y="446"/>
                    <a:pt x="817" y="446"/>
                    <a:pt x="817" y="446"/>
                  </a:cubicBezTo>
                  <a:close/>
                  <a:moveTo>
                    <a:pt x="733" y="412"/>
                  </a:moveTo>
                  <a:cubicBezTo>
                    <a:pt x="732" y="413"/>
                    <a:pt x="732" y="413"/>
                    <a:pt x="733" y="414"/>
                  </a:cubicBezTo>
                  <a:cubicBezTo>
                    <a:pt x="733" y="413"/>
                    <a:pt x="733" y="413"/>
                    <a:pt x="733" y="412"/>
                  </a:cubicBezTo>
                  <a:close/>
                  <a:moveTo>
                    <a:pt x="809" y="442"/>
                  </a:moveTo>
                  <a:cubicBezTo>
                    <a:pt x="809" y="442"/>
                    <a:pt x="809" y="441"/>
                    <a:pt x="808" y="441"/>
                  </a:cubicBezTo>
                  <a:cubicBezTo>
                    <a:pt x="808" y="442"/>
                    <a:pt x="808" y="442"/>
                    <a:pt x="809" y="442"/>
                  </a:cubicBezTo>
                  <a:close/>
                  <a:moveTo>
                    <a:pt x="817" y="485"/>
                  </a:moveTo>
                  <a:cubicBezTo>
                    <a:pt x="816" y="486"/>
                    <a:pt x="817" y="485"/>
                    <a:pt x="817" y="485"/>
                  </a:cubicBezTo>
                  <a:cubicBezTo>
                    <a:pt x="818" y="484"/>
                    <a:pt x="817" y="485"/>
                    <a:pt x="817" y="485"/>
                  </a:cubicBezTo>
                  <a:close/>
                  <a:moveTo>
                    <a:pt x="808" y="494"/>
                  </a:moveTo>
                  <a:cubicBezTo>
                    <a:pt x="809" y="494"/>
                    <a:pt x="808" y="493"/>
                    <a:pt x="808" y="493"/>
                  </a:cubicBezTo>
                  <a:cubicBezTo>
                    <a:pt x="807" y="494"/>
                    <a:pt x="807" y="494"/>
                    <a:pt x="808" y="494"/>
                  </a:cubicBezTo>
                  <a:close/>
                  <a:moveTo>
                    <a:pt x="818" y="447"/>
                  </a:moveTo>
                  <a:cubicBezTo>
                    <a:pt x="818" y="447"/>
                    <a:pt x="818" y="447"/>
                    <a:pt x="818" y="447"/>
                  </a:cubicBezTo>
                  <a:cubicBezTo>
                    <a:pt x="817" y="447"/>
                    <a:pt x="817" y="447"/>
                    <a:pt x="818" y="448"/>
                  </a:cubicBezTo>
                  <a:cubicBezTo>
                    <a:pt x="818" y="447"/>
                    <a:pt x="818" y="447"/>
                    <a:pt x="818" y="447"/>
                  </a:cubicBezTo>
                  <a:close/>
                  <a:moveTo>
                    <a:pt x="682" y="364"/>
                  </a:moveTo>
                  <a:cubicBezTo>
                    <a:pt x="682" y="364"/>
                    <a:pt x="681" y="365"/>
                    <a:pt x="682" y="365"/>
                  </a:cubicBezTo>
                  <a:cubicBezTo>
                    <a:pt x="682" y="365"/>
                    <a:pt x="682" y="365"/>
                    <a:pt x="682" y="364"/>
                  </a:cubicBezTo>
                  <a:close/>
                  <a:moveTo>
                    <a:pt x="819" y="449"/>
                  </a:moveTo>
                  <a:cubicBezTo>
                    <a:pt x="819" y="448"/>
                    <a:pt x="818" y="449"/>
                    <a:pt x="819" y="449"/>
                  </a:cubicBezTo>
                  <a:cubicBezTo>
                    <a:pt x="819" y="449"/>
                    <a:pt x="819" y="449"/>
                    <a:pt x="819" y="449"/>
                  </a:cubicBezTo>
                  <a:close/>
                  <a:moveTo>
                    <a:pt x="815" y="548"/>
                  </a:moveTo>
                  <a:cubicBezTo>
                    <a:pt x="816" y="548"/>
                    <a:pt x="815" y="547"/>
                    <a:pt x="815" y="547"/>
                  </a:cubicBezTo>
                  <a:cubicBezTo>
                    <a:pt x="815" y="547"/>
                    <a:pt x="815" y="547"/>
                    <a:pt x="815" y="548"/>
                  </a:cubicBezTo>
                  <a:close/>
                  <a:moveTo>
                    <a:pt x="815" y="542"/>
                  </a:moveTo>
                  <a:cubicBezTo>
                    <a:pt x="814" y="542"/>
                    <a:pt x="815" y="543"/>
                    <a:pt x="815" y="543"/>
                  </a:cubicBezTo>
                  <a:cubicBezTo>
                    <a:pt x="815" y="542"/>
                    <a:pt x="815" y="542"/>
                    <a:pt x="815" y="542"/>
                  </a:cubicBezTo>
                  <a:close/>
                  <a:moveTo>
                    <a:pt x="763" y="510"/>
                  </a:moveTo>
                  <a:cubicBezTo>
                    <a:pt x="764" y="511"/>
                    <a:pt x="764" y="511"/>
                    <a:pt x="764" y="510"/>
                  </a:cubicBezTo>
                  <a:cubicBezTo>
                    <a:pt x="764" y="510"/>
                    <a:pt x="764" y="510"/>
                    <a:pt x="763" y="510"/>
                  </a:cubicBezTo>
                  <a:close/>
                  <a:moveTo>
                    <a:pt x="828" y="521"/>
                  </a:moveTo>
                  <a:cubicBezTo>
                    <a:pt x="828" y="521"/>
                    <a:pt x="828" y="520"/>
                    <a:pt x="828" y="520"/>
                  </a:cubicBezTo>
                  <a:cubicBezTo>
                    <a:pt x="828" y="520"/>
                    <a:pt x="827" y="520"/>
                    <a:pt x="827" y="520"/>
                  </a:cubicBezTo>
                  <a:cubicBezTo>
                    <a:pt x="827" y="521"/>
                    <a:pt x="828" y="521"/>
                    <a:pt x="828" y="521"/>
                  </a:cubicBezTo>
                  <a:close/>
                  <a:moveTo>
                    <a:pt x="838" y="489"/>
                  </a:moveTo>
                  <a:cubicBezTo>
                    <a:pt x="838" y="489"/>
                    <a:pt x="838" y="490"/>
                    <a:pt x="838" y="490"/>
                  </a:cubicBezTo>
                  <a:cubicBezTo>
                    <a:pt x="839" y="490"/>
                    <a:pt x="838" y="489"/>
                    <a:pt x="838" y="489"/>
                  </a:cubicBezTo>
                  <a:close/>
                  <a:moveTo>
                    <a:pt x="829" y="458"/>
                  </a:moveTo>
                  <a:cubicBezTo>
                    <a:pt x="829" y="458"/>
                    <a:pt x="829" y="458"/>
                    <a:pt x="829" y="458"/>
                  </a:cubicBezTo>
                  <a:cubicBezTo>
                    <a:pt x="830" y="458"/>
                    <a:pt x="829" y="457"/>
                    <a:pt x="829" y="458"/>
                  </a:cubicBezTo>
                  <a:close/>
                  <a:moveTo>
                    <a:pt x="611" y="358"/>
                  </a:moveTo>
                  <a:cubicBezTo>
                    <a:pt x="610" y="357"/>
                    <a:pt x="610" y="355"/>
                    <a:pt x="609" y="353"/>
                  </a:cubicBezTo>
                  <a:cubicBezTo>
                    <a:pt x="609" y="353"/>
                    <a:pt x="605" y="356"/>
                    <a:pt x="605" y="356"/>
                  </a:cubicBezTo>
                  <a:cubicBezTo>
                    <a:pt x="604" y="355"/>
                    <a:pt x="606" y="354"/>
                    <a:pt x="606" y="353"/>
                  </a:cubicBezTo>
                  <a:cubicBezTo>
                    <a:pt x="606" y="352"/>
                    <a:pt x="605" y="350"/>
                    <a:pt x="603" y="350"/>
                  </a:cubicBezTo>
                  <a:cubicBezTo>
                    <a:pt x="606" y="349"/>
                    <a:pt x="603" y="347"/>
                    <a:pt x="602" y="346"/>
                  </a:cubicBezTo>
                  <a:cubicBezTo>
                    <a:pt x="600" y="346"/>
                    <a:pt x="598" y="348"/>
                    <a:pt x="597" y="350"/>
                  </a:cubicBezTo>
                  <a:cubicBezTo>
                    <a:pt x="597" y="347"/>
                    <a:pt x="598" y="344"/>
                    <a:pt x="600" y="342"/>
                  </a:cubicBezTo>
                  <a:cubicBezTo>
                    <a:pt x="601" y="341"/>
                    <a:pt x="604" y="340"/>
                    <a:pt x="605" y="338"/>
                  </a:cubicBezTo>
                  <a:cubicBezTo>
                    <a:pt x="605" y="336"/>
                    <a:pt x="603" y="337"/>
                    <a:pt x="602" y="335"/>
                  </a:cubicBezTo>
                  <a:cubicBezTo>
                    <a:pt x="601" y="334"/>
                    <a:pt x="602" y="335"/>
                    <a:pt x="603" y="334"/>
                  </a:cubicBezTo>
                  <a:cubicBezTo>
                    <a:pt x="605" y="333"/>
                    <a:pt x="607" y="332"/>
                    <a:pt x="606" y="330"/>
                  </a:cubicBezTo>
                  <a:cubicBezTo>
                    <a:pt x="606" y="328"/>
                    <a:pt x="604" y="326"/>
                    <a:pt x="602" y="326"/>
                  </a:cubicBezTo>
                  <a:cubicBezTo>
                    <a:pt x="600" y="326"/>
                    <a:pt x="598" y="328"/>
                    <a:pt x="596" y="328"/>
                  </a:cubicBezTo>
                  <a:cubicBezTo>
                    <a:pt x="594" y="329"/>
                    <a:pt x="592" y="329"/>
                    <a:pt x="592" y="331"/>
                  </a:cubicBezTo>
                  <a:cubicBezTo>
                    <a:pt x="591" y="329"/>
                    <a:pt x="589" y="326"/>
                    <a:pt x="587" y="325"/>
                  </a:cubicBezTo>
                  <a:cubicBezTo>
                    <a:pt x="584" y="324"/>
                    <a:pt x="584" y="328"/>
                    <a:pt x="587" y="326"/>
                  </a:cubicBezTo>
                  <a:cubicBezTo>
                    <a:pt x="587" y="330"/>
                    <a:pt x="582" y="327"/>
                    <a:pt x="581" y="327"/>
                  </a:cubicBezTo>
                  <a:cubicBezTo>
                    <a:pt x="579" y="328"/>
                    <a:pt x="579" y="330"/>
                    <a:pt x="580" y="331"/>
                  </a:cubicBezTo>
                  <a:cubicBezTo>
                    <a:pt x="580" y="332"/>
                    <a:pt x="581" y="332"/>
                    <a:pt x="582" y="333"/>
                  </a:cubicBezTo>
                  <a:cubicBezTo>
                    <a:pt x="582" y="334"/>
                    <a:pt x="582" y="335"/>
                    <a:pt x="582" y="336"/>
                  </a:cubicBezTo>
                  <a:cubicBezTo>
                    <a:pt x="582" y="337"/>
                    <a:pt x="580" y="333"/>
                    <a:pt x="578" y="333"/>
                  </a:cubicBezTo>
                  <a:cubicBezTo>
                    <a:pt x="576" y="333"/>
                    <a:pt x="576" y="336"/>
                    <a:pt x="577" y="338"/>
                  </a:cubicBezTo>
                  <a:cubicBezTo>
                    <a:pt x="579" y="340"/>
                    <a:pt x="580" y="339"/>
                    <a:pt x="583" y="339"/>
                  </a:cubicBezTo>
                  <a:cubicBezTo>
                    <a:pt x="584" y="339"/>
                    <a:pt x="584" y="339"/>
                    <a:pt x="585" y="340"/>
                  </a:cubicBezTo>
                  <a:cubicBezTo>
                    <a:pt x="586" y="340"/>
                    <a:pt x="586" y="342"/>
                    <a:pt x="587" y="342"/>
                  </a:cubicBezTo>
                  <a:cubicBezTo>
                    <a:pt x="586" y="343"/>
                    <a:pt x="586" y="341"/>
                    <a:pt x="585" y="341"/>
                  </a:cubicBezTo>
                  <a:cubicBezTo>
                    <a:pt x="583" y="340"/>
                    <a:pt x="582" y="342"/>
                    <a:pt x="582" y="344"/>
                  </a:cubicBezTo>
                  <a:cubicBezTo>
                    <a:pt x="583" y="345"/>
                    <a:pt x="585" y="345"/>
                    <a:pt x="585" y="346"/>
                  </a:cubicBezTo>
                  <a:cubicBezTo>
                    <a:pt x="586" y="348"/>
                    <a:pt x="586" y="349"/>
                    <a:pt x="584" y="350"/>
                  </a:cubicBezTo>
                  <a:cubicBezTo>
                    <a:pt x="584" y="349"/>
                    <a:pt x="584" y="346"/>
                    <a:pt x="584" y="346"/>
                  </a:cubicBezTo>
                  <a:cubicBezTo>
                    <a:pt x="582" y="346"/>
                    <a:pt x="584" y="351"/>
                    <a:pt x="583" y="352"/>
                  </a:cubicBezTo>
                  <a:cubicBezTo>
                    <a:pt x="581" y="355"/>
                    <a:pt x="577" y="353"/>
                    <a:pt x="576" y="351"/>
                  </a:cubicBezTo>
                  <a:cubicBezTo>
                    <a:pt x="575" y="349"/>
                    <a:pt x="574" y="345"/>
                    <a:pt x="572" y="345"/>
                  </a:cubicBezTo>
                  <a:cubicBezTo>
                    <a:pt x="569" y="345"/>
                    <a:pt x="568" y="351"/>
                    <a:pt x="569" y="353"/>
                  </a:cubicBezTo>
                  <a:cubicBezTo>
                    <a:pt x="569" y="355"/>
                    <a:pt x="570" y="356"/>
                    <a:pt x="571" y="357"/>
                  </a:cubicBezTo>
                  <a:cubicBezTo>
                    <a:pt x="572" y="358"/>
                    <a:pt x="573" y="360"/>
                    <a:pt x="574" y="362"/>
                  </a:cubicBezTo>
                  <a:cubicBezTo>
                    <a:pt x="576" y="363"/>
                    <a:pt x="577" y="362"/>
                    <a:pt x="578" y="363"/>
                  </a:cubicBezTo>
                  <a:cubicBezTo>
                    <a:pt x="579" y="363"/>
                    <a:pt x="580" y="364"/>
                    <a:pt x="581" y="364"/>
                  </a:cubicBezTo>
                  <a:cubicBezTo>
                    <a:pt x="583" y="367"/>
                    <a:pt x="585" y="370"/>
                    <a:pt x="587" y="373"/>
                  </a:cubicBezTo>
                  <a:cubicBezTo>
                    <a:pt x="588" y="375"/>
                    <a:pt x="589" y="377"/>
                    <a:pt x="590" y="379"/>
                  </a:cubicBezTo>
                  <a:cubicBezTo>
                    <a:pt x="591" y="381"/>
                    <a:pt x="592" y="381"/>
                    <a:pt x="593" y="383"/>
                  </a:cubicBezTo>
                  <a:cubicBezTo>
                    <a:pt x="593" y="383"/>
                    <a:pt x="593" y="384"/>
                    <a:pt x="593" y="384"/>
                  </a:cubicBezTo>
                  <a:cubicBezTo>
                    <a:pt x="593" y="384"/>
                    <a:pt x="596" y="384"/>
                    <a:pt x="596" y="383"/>
                  </a:cubicBezTo>
                  <a:cubicBezTo>
                    <a:pt x="598" y="383"/>
                    <a:pt x="599" y="381"/>
                    <a:pt x="598" y="380"/>
                  </a:cubicBezTo>
                  <a:cubicBezTo>
                    <a:pt x="598" y="377"/>
                    <a:pt x="595" y="374"/>
                    <a:pt x="598" y="372"/>
                  </a:cubicBezTo>
                  <a:cubicBezTo>
                    <a:pt x="596" y="377"/>
                    <a:pt x="603" y="378"/>
                    <a:pt x="606" y="376"/>
                  </a:cubicBezTo>
                  <a:cubicBezTo>
                    <a:pt x="607" y="375"/>
                    <a:pt x="607" y="373"/>
                    <a:pt x="608" y="373"/>
                  </a:cubicBezTo>
                  <a:cubicBezTo>
                    <a:pt x="608" y="373"/>
                    <a:pt x="609" y="374"/>
                    <a:pt x="610" y="373"/>
                  </a:cubicBezTo>
                  <a:cubicBezTo>
                    <a:pt x="610" y="372"/>
                    <a:pt x="609" y="372"/>
                    <a:pt x="608" y="371"/>
                  </a:cubicBezTo>
                  <a:cubicBezTo>
                    <a:pt x="608" y="370"/>
                    <a:pt x="610" y="370"/>
                    <a:pt x="610" y="369"/>
                  </a:cubicBezTo>
                  <a:cubicBezTo>
                    <a:pt x="610" y="368"/>
                    <a:pt x="608" y="369"/>
                    <a:pt x="607" y="368"/>
                  </a:cubicBezTo>
                  <a:cubicBezTo>
                    <a:pt x="610" y="367"/>
                    <a:pt x="610" y="364"/>
                    <a:pt x="608" y="362"/>
                  </a:cubicBezTo>
                  <a:cubicBezTo>
                    <a:pt x="609" y="362"/>
                    <a:pt x="611" y="360"/>
                    <a:pt x="611" y="358"/>
                  </a:cubicBezTo>
                  <a:close/>
                  <a:moveTo>
                    <a:pt x="415" y="370"/>
                  </a:moveTo>
                  <a:cubicBezTo>
                    <a:pt x="415" y="370"/>
                    <a:pt x="416" y="370"/>
                    <a:pt x="416" y="370"/>
                  </a:cubicBezTo>
                  <a:cubicBezTo>
                    <a:pt x="418" y="369"/>
                    <a:pt x="418" y="369"/>
                    <a:pt x="418" y="371"/>
                  </a:cubicBezTo>
                  <a:cubicBezTo>
                    <a:pt x="419" y="373"/>
                    <a:pt x="422" y="373"/>
                    <a:pt x="424" y="375"/>
                  </a:cubicBezTo>
                  <a:cubicBezTo>
                    <a:pt x="427" y="377"/>
                    <a:pt x="428" y="380"/>
                    <a:pt x="429" y="383"/>
                  </a:cubicBezTo>
                  <a:cubicBezTo>
                    <a:pt x="430" y="384"/>
                    <a:pt x="430" y="388"/>
                    <a:pt x="432" y="388"/>
                  </a:cubicBezTo>
                  <a:cubicBezTo>
                    <a:pt x="434" y="389"/>
                    <a:pt x="437" y="386"/>
                    <a:pt x="438" y="385"/>
                  </a:cubicBezTo>
                  <a:cubicBezTo>
                    <a:pt x="439" y="384"/>
                    <a:pt x="440" y="380"/>
                    <a:pt x="441" y="380"/>
                  </a:cubicBezTo>
                  <a:cubicBezTo>
                    <a:pt x="442" y="380"/>
                    <a:pt x="443" y="382"/>
                    <a:pt x="444" y="382"/>
                  </a:cubicBezTo>
                  <a:cubicBezTo>
                    <a:pt x="445" y="382"/>
                    <a:pt x="446" y="381"/>
                    <a:pt x="447" y="381"/>
                  </a:cubicBezTo>
                  <a:cubicBezTo>
                    <a:pt x="452" y="377"/>
                    <a:pt x="450" y="369"/>
                    <a:pt x="451" y="364"/>
                  </a:cubicBezTo>
                  <a:cubicBezTo>
                    <a:pt x="451" y="365"/>
                    <a:pt x="455" y="363"/>
                    <a:pt x="455" y="363"/>
                  </a:cubicBezTo>
                  <a:cubicBezTo>
                    <a:pt x="457" y="362"/>
                    <a:pt x="457" y="360"/>
                    <a:pt x="458" y="358"/>
                  </a:cubicBezTo>
                  <a:cubicBezTo>
                    <a:pt x="460" y="353"/>
                    <a:pt x="464" y="350"/>
                    <a:pt x="468" y="347"/>
                  </a:cubicBezTo>
                  <a:cubicBezTo>
                    <a:pt x="470" y="346"/>
                    <a:pt x="472" y="344"/>
                    <a:pt x="474" y="343"/>
                  </a:cubicBezTo>
                  <a:cubicBezTo>
                    <a:pt x="477" y="341"/>
                    <a:pt x="479" y="340"/>
                    <a:pt x="482" y="338"/>
                  </a:cubicBezTo>
                  <a:cubicBezTo>
                    <a:pt x="486" y="335"/>
                    <a:pt x="482" y="331"/>
                    <a:pt x="479" y="328"/>
                  </a:cubicBezTo>
                  <a:cubicBezTo>
                    <a:pt x="476" y="325"/>
                    <a:pt x="474" y="320"/>
                    <a:pt x="470" y="318"/>
                  </a:cubicBezTo>
                  <a:cubicBezTo>
                    <a:pt x="466" y="316"/>
                    <a:pt x="462" y="316"/>
                    <a:pt x="461" y="320"/>
                  </a:cubicBezTo>
                  <a:cubicBezTo>
                    <a:pt x="460" y="321"/>
                    <a:pt x="460" y="324"/>
                    <a:pt x="459" y="323"/>
                  </a:cubicBezTo>
                  <a:cubicBezTo>
                    <a:pt x="457" y="323"/>
                    <a:pt x="459" y="321"/>
                    <a:pt x="459" y="320"/>
                  </a:cubicBezTo>
                  <a:cubicBezTo>
                    <a:pt x="458" y="316"/>
                    <a:pt x="453" y="320"/>
                    <a:pt x="455" y="323"/>
                  </a:cubicBezTo>
                  <a:cubicBezTo>
                    <a:pt x="454" y="322"/>
                    <a:pt x="454" y="320"/>
                    <a:pt x="454" y="319"/>
                  </a:cubicBezTo>
                  <a:cubicBezTo>
                    <a:pt x="454" y="318"/>
                    <a:pt x="453" y="318"/>
                    <a:pt x="452" y="317"/>
                  </a:cubicBezTo>
                  <a:cubicBezTo>
                    <a:pt x="450" y="315"/>
                    <a:pt x="447" y="312"/>
                    <a:pt x="445" y="311"/>
                  </a:cubicBezTo>
                  <a:cubicBezTo>
                    <a:pt x="442" y="309"/>
                    <a:pt x="431" y="311"/>
                    <a:pt x="432" y="316"/>
                  </a:cubicBezTo>
                  <a:cubicBezTo>
                    <a:pt x="431" y="314"/>
                    <a:pt x="430" y="313"/>
                    <a:pt x="428" y="313"/>
                  </a:cubicBezTo>
                  <a:cubicBezTo>
                    <a:pt x="426" y="313"/>
                    <a:pt x="423" y="313"/>
                    <a:pt x="423" y="315"/>
                  </a:cubicBezTo>
                  <a:cubicBezTo>
                    <a:pt x="422" y="316"/>
                    <a:pt x="423" y="322"/>
                    <a:pt x="425" y="321"/>
                  </a:cubicBezTo>
                  <a:cubicBezTo>
                    <a:pt x="425" y="321"/>
                    <a:pt x="424" y="322"/>
                    <a:pt x="424" y="322"/>
                  </a:cubicBezTo>
                  <a:cubicBezTo>
                    <a:pt x="424" y="322"/>
                    <a:pt x="425" y="323"/>
                    <a:pt x="425" y="323"/>
                  </a:cubicBezTo>
                  <a:cubicBezTo>
                    <a:pt x="424" y="324"/>
                    <a:pt x="424" y="323"/>
                    <a:pt x="425" y="325"/>
                  </a:cubicBezTo>
                  <a:cubicBezTo>
                    <a:pt x="425" y="327"/>
                    <a:pt x="427" y="327"/>
                    <a:pt x="427" y="329"/>
                  </a:cubicBezTo>
                  <a:cubicBezTo>
                    <a:pt x="427" y="331"/>
                    <a:pt x="426" y="331"/>
                    <a:pt x="426" y="333"/>
                  </a:cubicBezTo>
                  <a:cubicBezTo>
                    <a:pt x="427" y="334"/>
                    <a:pt x="429" y="334"/>
                    <a:pt x="430" y="335"/>
                  </a:cubicBezTo>
                  <a:cubicBezTo>
                    <a:pt x="428" y="336"/>
                    <a:pt x="426" y="334"/>
                    <a:pt x="424" y="336"/>
                  </a:cubicBezTo>
                  <a:cubicBezTo>
                    <a:pt x="422" y="338"/>
                    <a:pt x="422" y="341"/>
                    <a:pt x="422" y="342"/>
                  </a:cubicBezTo>
                  <a:cubicBezTo>
                    <a:pt x="421" y="344"/>
                    <a:pt x="422" y="345"/>
                    <a:pt x="422" y="347"/>
                  </a:cubicBezTo>
                  <a:cubicBezTo>
                    <a:pt x="423" y="350"/>
                    <a:pt x="421" y="349"/>
                    <a:pt x="419" y="350"/>
                  </a:cubicBezTo>
                  <a:cubicBezTo>
                    <a:pt x="420" y="353"/>
                    <a:pt x="419" y="354"/>
                    <a:pt x="419" y="357"/>
                  </a:cubicBezTo>
                  <a:cubicBezTo>
                    <a:pt x="419" y="359"/>
                    <a:pt x="419" y="358"/>
                    <a:pt x="418" y="360"/>
                  </a:cubicBezTo>
                  <a:cubicBezTo>
                    <a:pt x="417" y="361"/>
                    <a:pt x="417" y="361"/>
                    <a:pt x="416" y="362"/>
                  </a:cubicBezTo>
                  <a:cubicBezTo>
                    <a:pt x="416" y="363"/>
                    <a:pt x="414" y="370"/>
                    <a:pt x="415" y="370"/>
                  </a:cubicBezTo>
                  <a:cubicBezTo>
                    <a:pt x="415" y="370"/>
                    <a:pt x="415" y="370"/>
                    <a:pt x="414" y="370"/>
                  </a:cubicBezTo>
                  <a:cubicBezTo>
                    <a:pt x="415" y="370"/>
                    <a:pt x="415" y="370"/>
                    <a:pt x="415" y="370"/>
                  </a:cubicBezTo>
                  <a:cubicBezTo>
                    <a:pt x="415" y="370"/>
                    <a:pt x="415" y="370"/>
                    <a:pt x="414" y="370"/>
                  </a:cubicBezTo>
                  <a:cubicBezTo>
                    <a:pt x="415" y="370"/>
                    <a:pt x="415" y="370"/>
                    <a:pt x="415" y="370"/>
                  </a:cubicBezTo>
                  <a:close/>
                  <a:moveTo>
                    <a:pt x="580" y="409"/>
                  </a:moveTo>
                  <a:cubicBezTo>
                    <a:pt x="580" y="409"/>
                    <a:pt x="580" y="407"/>
                    <a:pt x="580" y="407"/>
                  </a:cubicBezTo>
                  <a:cubicBezTo>
                    <a:pt x="579" y="406"/>
                    <a:pt x="579" y="407"/>
                    <a:pt x="578" y="407"/>
                  </a:cubicBezTo>
                  <a:cubicBezTo>
                    <a:pt x="575" y="407"/>
                    <a:pt x="577" y="407"/>
                    <a:pt x="576" y="406"/>
                  </a:cubicBezTo>
                  <a:cubicBezTo>
                    <a:pt x="574" y="405"/>
                    <a:pt x="573" y="404"/>
                    <a:pt x="571" y="403"/>
                  </a:cubicBezTo>
                  <a:cubicBezTo>
                    <a:pt x="569" y="401"/>
                    <a:pt x="567" y="399"/>
                    <a:pt x="566" y="396"/>
                  </a:cubicBezTo>
                  <a:cubicBezTo>
                    <a:pt x="565" y="398"/>
                    <a:pt x="566" y="399"/>
                    <a:pt x="567" y="400"/>
                  </a:cubicBezTo>
                  <a:cubicBezTo>
                    <a:pt x="565" y="400"/>
                    <a:pt x="563" y="398"/>
                    <a:pt x="562" y="397"/>
                  </a:cubicBezTo>
                  <a:cubicBezTo>
                    <a:pt x="562" y="397"/>
                    <a:pt x="563" y="396"/>
                    <a:pt x="563" y="396"/>
                  </a:cubicBezTo>
                  <a:cubicBezTo>
                    <a:pt x="562" y="396"/>
                    <a:pt x="562" y="396"/>
                    <a:pt x="562" y="396"/>
                  </a:cubicBezTo>
                  <a:cubicBezTo>
                    <a:pt x="560" y="395"/>
                    <a:pt x="560" y="393"/>
                    <a:pt x="558" y="392"/>
                  </a:cubicBezTo>
                  <a:cubicBezTo>
                    <a:pt x="557" y="390"/>
                    <a:pt x="556" y="390"/>
                    <a:pt x="556" y="388"/>
                  </a:cubicBezTo>
                  <a:cubicBezTo>
                    <a:pt x="556" y="386"/>
                    <a:pt x="556" y="384"/>
                    <a:pt x="557" y="383"/>
                  </a:cubicBezTo>
                  <a:cubicBezTo>
                    <a:pt x="558" y="381"/>
                    <a:pt x="557" y="379"/>
                    <a:pt x="557" y="377"/>
                  </a:cubicBezTo>
                  <a:cubicBezTo>
                    <a:pt x="556" y="373"/>
                    <a:pt x="554" y="369"/>
                    <a:pt x="553" y="365"/>
                  </a:cubicBezTo>
                  <a:cubicBezTo>
                    <a:pt x="552" y="361"/>
                    <a:pt x="551" y="357"/>
                    <a:pt x="550" y="353"/>
                  </a:cubicBezTo>
                  <a:cubicBezTo>
                    <a:pt x="552" y="350"/>
                    <a:pt x="544" y="344"/>
                    <a:pt x="543" y="343"/>
                  </a:cubicBezTo>
                  <a:cubicBezTo>
                    <a:pt x="542" y="342"/>
                    <a:pt x="541" y="340"/>
                    <a:pt x="540" y="340"/>
                  </a:cubicBezTo>
                  <a:cubicBezTo>
                    <a:pt x="539" y="341"/>
                    <a:pt x="539" y="342"/>
                    <a:pt x="539" y="342"/>
                  </a:cubicBezTo>
                  <a:cubicBezTo>
                    <a:pt x="537" y="343"/>
                    <a:pt x="530" y="335"/>
                    <a:pt x="534" y="342"/>
                  </a:cubicBezTo>
                  <a:cubicBezTo>
                    <a:pt x="531" y="342"/>
                    <a:pt x="532" y="345"/>
                    <a:pt x="532" y="347"/>
                  </a:cubicBezTo>
                  <a:cubicBezTo>
                    <a:pt x="533" y="350"/>
                    <a:pt x="533" y="354"/>
                    <a:pt x="534" y="357"/>
                  </a:cubicBezTo>
                  <a:cubicBezTo>
                    <a:pt x="534" y="356"/>
                    <a:pt x="533" y="358"/>
                    <a:pt x="533" y="358"/>
                  </a:cubicBezTo>
                  <a:cubicBezTo>
                    <a:pt x="533" y="359"/>
                    <a:pt x="534" y="360"/>
                    <a:pt x="534" y="362"/>
                  </a:cubicBezTo>
                  <a:cubicBezTo>
                    <a:pt x="535" y="364"/>
                    <a:pt x="535" y="368"/>
                    <a:pt x="537" y="370"/>
                  </a:cubicBezTo>
                  <a:cubicBezTo>
                    <a:pt x="537" y="371"/>
                    <a:pt x="537" y="371"/>
                    <a:pt x="537" y="372"/>
                  </a:cubicBezTo>
                  <a:cubicBezTo>
                    <a:pt x="537" y="370"/>
                    <a:pt x="537" y="374"/>
                    <a:pt x="537" y="373"/>
                  </a:cubicBezTo>
                  <a:cubicBezTo>
                    <a:pt x="536" y="375"/>
                    <a:pt x="534" y="374"/>
                    <a:pt x="534" y="377"/>
                  </a:cubicBezTo>
                  <a:cubicBezTo>
                    <a:pt x="531" y="378"/>
                    <a:pt x="529" y="362"/>
                    <a:pt x="529" y="361"/>
                  </a:cubicBezTo>
                  <a:cubicBezTo>
                    <a:pt x="529" y="359"/>
                    <a:pt x="529" y="358"/>
                    <a:pt x="528" y="357"/>
                  </a:cubicBezTo>
                  <a:cubicBezTo>
                    <a:pt x="528" y="356"/>
                    <a:pt x="527" y="356"/>
                    <a:pt x="526" y="355"/>
                  </a:cubicBezTo>
                  <a:cubicBezTo>
                    <a:pt x="526" y="354"/>
                    <a:pt x="525" y="353"/>
                    <a:pt x="525" y="352"/>
                  </a:cubicBezTo>
                  <a:cubicBezTo>
                    <a:pt x="524" y="352"/>
                    <a:pt x="522" y="351"/>
                    <a:pt x="522" y="350"/>
                  </a:cubicBezTo>
                  <a:cubicBezTo>
                    <a:pt x="521" y="350"/>
                    <a:pt x="522" y="349"/>
                    <a:pt x="522" y="349"/>
                  </a:cubicBezTo>
                  <a:cubicBezTo>
                    <a:pt x="521" y="348"/>
                    <a:pt x="520" y="348"/>
                    <a:pt x="520" y="348"/>
                  </a:cubicBezTo>
                  <a:cubicBezTo>
                    <a:pt x="519" y="347"/>
                    <a:pt x="516" y="346"/>
                    <a:pt x="515" y="347"/>
                  </a:cubicBezTo>
                  <a:cubicBezTo>
                    <a:pt x="512" y="349"/>
                    <a:pt x="522" y="352"/>
                    <a:pt x="520" y="355"/>
                  </a:cubicBezTo>
                  <a:cubicBezTo>
                    <a:pt x="519" y="354"/>
                    <a:pt x="517" y="353"/>
                    <a:pt x="519" y="355"/>
                  </a:cubicBezTo>
                  <a:cubicBezTo>
                    <a:pt x="520" y="357"/>
                    <a:pt x="522" y="358"/>
                    <a:pt x="519" y="359"/>
                  </a:cubicBezTo>
                  <a:cubicBezTo>
                    <a:pt x="517" y="359"/>
                    <a:pt x="516" y="356"/>
                    <a:pt x="514" y="358"/>
                  </a:cubicBezTo>
                  <a:cubicBezTo>
                    <a:pt x="513" y="358"/>
                    <a:pt x="513" y="362"/>
                    <a:pt x="512" y="361"/>
                  </a:cubicBezTo>
                  <a:cubicBezTo>
                    <a:pt x="511" y="361"/>
                    <a:pt x="511" y="360"/>
                    <a:pt x="511" y="359"/>
                  </a:cubicBezTo>
                  <a:cubicBezTo>
                    <a:pt x="510" y="359"/>
                    <a:pt x="507" y="364"/>
                    <a:pt x="506" y="362"/>
                  </a:cubicBezTo>
                  <a:cubicBezTo>
                    <a:pt x="506" y="362"/>
                    <a:pt x="510" y="358"/>
                    <a:pt x="510" y="358"/>
                  </a:cubicBezTo>
                  <a:cubicBezTo>
                    <a:pt x="513" y="354"/>
                    <a:pt x="509" y="351"/>
                    <a:pt x="506" y="350"/>
                  </a:cubicBezTo>
                  <a:cubicBezTo>
                    <a:pt x="504" y="348"/>
                    <a:pt x="499" y="345"/>
                    <a:pt x="497" y="348"/>
                  </a:cubicBezTo>
                  <a:cubicBezTo>
                    <a:pt x="496" y="350"/>
                    <a:pt x="498" y="354"/>
                    <a:pt x="495" y="355"/>
                  </a:cubicBezTo>
                  <a:cubicBezTo>
                    <a:pt x="495" y="355"/>
                    <a:pt x="495" y="355"/>
                    <a:pt x="495" y="354"/>
                  </a:cubicBezTo>
                  <a:cubicBezTo>
                    <a:pt x="495" y="355"/>
                    <a:pt x="493" y="355"/>
                    <a:pt x="492" y="355"/>
                  </a:cubicBezTo>
                  <a:cubicBezTo>
                    <a:pt x="491" y="356"/>
                    <a:pt x="491" y="357"/>
                    <a:pt x="489" y="357"/>
                  </a:cubicBezTo>
                  <a:cubicBezTo>
                    <a:pt x="489" y="357"/>
                    <a:pt x="489" y="358"/>
                    <a:pt x="488" y="357"/>
                  </a:cubicBezTo>
                  <a:cubicBezTo>
                    <a:pt x="487" y="356"/>
                    <a:pt x="490" y="355"/>
                    <a:pt x="491" y="354"/>
                  </a:cubicBezTo>
                  <a:cubicBezTo>
                    <a:pt x="491" y="354"/>
                    <a:pt x="492" y="352"/>
                    <a:pt x="492" y="351"/>
                  </a:cubicBezTo>
                  <a:cubicBezTo>
                    <a:pt x="493" y="348"/>
                    <a:pt x="494" y="342"/>
                    <a:pt x="491" y="340"/>
                  </a:cubicBezTo>
                  <a:cubicBezTo>
                    <a:pt x="488" y="337"/>
                    <a:pt x="483" y="342"/>
                    <a:pt x="480" y="343"/>
                  </a:cubicBezTo>
                  <a:cubicBezTo>
                    <a:pt x="475" y="346"/>
                    <a:pt x="471" y="349"/>
                    <a:pt x="467" y="353"/>
                  </a:cubicBezTo>
                  <a:cubicBezTo>
                    <a:pt x="466" y="354"/>
                    <a:pt x="464" y="356"/>
                    <a:pt x="463" y="358"/>
                  </a:cubicBezTo>
                  <a:cubicBezTo>
                    <a:pt x="462" y="361"/>
                    <a:pt x="463" y="360"/>
                    <a:pt x="464" y="362"/>
                  </a:cubicBezTo>
                  <a:cubicBezTo>
                    <a:pt x="466" y="363"/>
                    <a:pt x="465" y="364"/>
                    <a:pt x="464" y="365"/>
                  </a:cubicBezTo>
                  <a:cubicBezTo>
                    <a:pt x="462" y="367"/>
                    <a:pt x="461" y="367"/>
                    <a:pt x="460" y="370"/>
                  </a:cubicBezTo>
                  <a:cubicBezTo>
                    <a:pt x="459" y="371"/>
                    <a:pt x="457" y="376"/>
                    <a:pt x="459" y="377"/>
                  </a:cubicBezTo>
                  <a:cubicBezTo>
                    <a:pt x="460" y="378"/>
                    <a:pt x="460" y="377"/>
                    <a:pt x="461" y="377"/>
                  </a:cubicBezTo>
                  <a:cubicBezTo>
                    <a:pt x="461" y="377"/>
                    <a:pt x="462" y="377"/>
                    <a:pt x="463" y="377"/>
                  </a:cubicBezTo>
                  <a:cubicBezTo>
                    <a:pt x="464" y="377"/>
                    <a:pt x="466" y="376"/>
                    <a:pt x="467" y="376"/>
                  </a:cubicBezTo>
                  <a:cubicBezTo>
                    <a:pt x="466" y="378"/>
                    <a:pt x="468" y="378"/>
                    <a:pt x="467" y="379"/>
                  </a:cubicBezTo>
                  <a:cubicBezTo>
                    <a:pt x="466" y="380"/>
                    <a:pt x="465" y="378"/>
                    <a:pt x="464" y="381"/>
                  </a:cubicBezTo>
                  <a:cubicBezTo>
                    <a:pt x="464" y="382"/>
                    <a:pt x="465" y="382"/>
                    <a:pt x="467" y="382"/>
                  </a:cubicBezTo>
                  <a:cubicBezTo>
                    <a:pt x="467" y="383"/>
                    <a:pt x="469" y="383"/>
                    <a:pt x="469" y="382"/>
                  </a:cubicBezTo>
                  <a:cubicBezTo>
                    <a:pt x="470" y="382"/>
                    <a:pt x="469" y="381"/>
                    <a:pt x="470" y="381"/>
                  </a:cubicBezTo>
                  <a:cubicBezTo>
                    <a:pt x="470" y="383"/>
                    <a:pt x="475" y="381"/>
                    <a:pt x="475" y="381"/>
                  </a:cubicBezTo>
                  <a:cubicBezTo>
                    <a:pt x="477" y="380"/>
                    <a:pt x="478" y="379"/>
                    <a:pt x="480" y="379"/>
                  </a:cubicBezTo>
                  <a:cubicBezTo>
                    <a:pt x="482" y="379"/>
                    <a:pt x="483" y="380"/>
                    <a:pt x="485" y="380"/>
                  </a:cubicBezTo>
                  <a:cubicBezTo>
                    <a:pt x="484" y="381"/>
                    <a:pt x="482" y="379"/>
                    <a:pt x="481" y="380"/>
                  </a:cubicBezTo>
                  <a:cubicBezTo>
                    <a:pt x="478" y="381"/>
                    <a:pt x="481" y="381"/>
                    <a:pt x="481" y="382"/>
                  </a:cubicBezTo>
                  <a:cubicBezTo>
                    <a:pt x="480" y="382"/>
                    <a:pt x="481" y="382"/>
                    <a:pt x="481" y="383"/>
                  </a:cubicBezTo>
                  <a:cubicBezTo>
                    <a:pt x="480" y="383"/>
                    <a:pt x="479" y="383"/>
                    <a:pt x="479" y="383"/>
                  </a:cubicBezTo>
                  <a:cubicBezTo>
                    <a:pt x="478" y="384"/>
                    <a:pt x="476" y="384"/>
                    <a:pt x="475" y="384"/>
                  </a:cubicBezTo>
                  <a:cubicBezTo>
                    <a:pt x="472" y="385"/>
                    <a:pt x="467" y="386"/>
                    <a:pt x="465" y="389"/>
                  </a:cubicBezTo>
                  <a:cubicBezTo>
                    <a:pt x="462" y="392"/>
                    <a:pt x="466" y="394"/>
                    <a:pt x="468" y="396"/>
                  </a:cubicBezTo>
                  <a:cubicBezTo>
                    <a:pt x="469" y="398"/>
                    <a:pt x="469" y="398"/>
                    <a:pt x="471" y="398"/>
                  </a:cubicBezTo>
                  <a:cubicBezTo>
                    <a:pt x="473" y="399"/>
                    <a:pt x="474" y="398"/>
                    <a:pt x="476" y="398"/>
                  </a:cubicBezTo>
                  <a:cubicBezTo>
                    <a:pt x="478" y="398"/>
                    <a:pt x="480" y="399"/>
                    <a:pt x="482" y="399"/>
                  </a:cubicBezTo>
                  <a:cubicBezTo>
                    <a:pt x="484" y="399"/>
                    <a:pt x="486" y="398"/>
                    <a:pt x="488" y="397"/>
                  </a:cubicBezTo>
                  <a:cubicBezTo>
                    <a:pt x="493" y="396"/>
                    <a:pt x="496" y="397"/>
                    <a:pt x="500" y="399"/>
                  </a:cubicBezTo>
                  <a:cubicBezTo>
                    <a:pt x="502" y="399"/>
                    <a:pt x="503" y="400"/>
                    <a:pt x="505" y="401"/>
                  </a:cubicBezTo>
                  <a:cubicBezTo>
                    <a:pt x="507" y="402"/>
                    <a:pt x="507" y="403"/>
                    <a:pt x="509" y="403"/>
                  </a:cubicBezTo>
                  <a:cubicBezTo>
                    <a:pt x="510" y="404"/>
                    <a:pt x="509" y="404"/>
                    <a:pt x="509" y="404"/>
                  </a:cubicBezTo>
                  <a:cubicBezTo>
                    <a:pt x="509" y="404"/>
                    <a:pt x="509" y="404"/>
                    <a:pt x="509" y="404"/>
                  </a:cubicBezTo>
                  <a:cubicBezTo>
                    <a:pt x="508" y="406"/>
                    <a:pt x="505" y="404"/>
                    <a:pt x="504" y="406"/>
                  </a:cubicBezTo>
                  <a:cubicBezTo>
                    <a:pt x="504" y="406"/>
                    <a:pt x="504" y="406"/>
                    <a:pt x="503" y="406"/>
                  </a:cubicBezTo>
                  <a:cubicBezTo>
                    <a:pt x="499" y="407"/>
                    <a:pt x="495" y="404"/>
                    <a:pt x="491" y="404"/>
                  </a:cubicBezTo>
                  <a:cubicBezTo>
                    <a:pt x="486" y="404"/>
                    <a:pt x="482" y="405"/>
                    <a:pt x="478" y="406"/>
                  </a:cubicBezTo>
                  <a:cubicBezTo>
                    <a:pt x="476" y="407"/>
                    <a:pt x="472" y="407"/>
                    <a:pt x="471" y="410"/>
                  </a:cubicBezTo>
                  <a:cubicBezTo>
                    <a:pt x="469" y="414"/>
                    <a:pt x="473" y="415"/>
                    <a:pt x="474" y="419"/>
                  </a:cubicBezTo>
                  <a:cubicBezTo>
                    <a:pt x="474" y="419"/>
                    <a:pt x="475" y="419"/>
                    <a:pt x="475" y="419"/>
                  </a:cubicBezTo>
                  <a:cubicBezTo>
                    <a:pt x="477" y="422"/>
                    <a:pt x="478" y="423"/>
                    <a:pt x="482" y="424"/>
                  </a:cubicBezTo>
                  <a:cubicBezTo>
                    <a:pt x="485" y="424"/>
                    <a:pt x="490" y="423"/>
                    <a:pt x="493" y="425"/>
                  </a:cubicBezTo>
                  <a:cubicBezTo>
                    <a:pt x="496" y="427"/>
                    <a:pt x="495" y="430"/>
                    <a:pt x="496" y="433"/>
                  </a:cubicBezTo>
                  <a:cubicBezTo>
                    <a:pt x="496" y="434"/>
                    <a:pt x="497" y="435"/>
                    <a:pt x="498" y="437"/>
                  </a:cubicBezTo>
                  <a:cubicBezTo>
                    <a:pt x="500" y="439"/>
                    <a:pt x="498" y="437"/>
                    <a:pt x="498" y="439"/>
                  </a:cubicBezTo>
                  <a:cubicBezTo>
                    <a:pt x="499" y="440"/>
                    <a:pt x="501" y="439"/>
                    <a:pt x="502" y="438"/>
                  </a:cubicBezTo>
                  <a:cubicBezTo>
                    <a:pt x="505" y="438"/>
                    <a:pt x="509" y="437"/>
                    <a:pt x="511" y="438"/>
                  </a:cubicBezTo>
                  <a:cubicBezTo>
                    <a:pt x="511" y="437"/>
                    <a:pt x="510" y="437"/>
                    <a:pt x="510" y="437"/>
                  </a:cubicBezTo>
                  <a:cubicBezTo>
                    <a:pt x="511" y="436"/>
                    <a:pt x="512" y="436"/>
                    <a:pt x="513" y="437"/>
                  </a:cubicBezTo>
                  <a:cubicBezTo>
                    <a:pt x="511" y="440"/>
                    <a:pt x="518" y="436"/>
                    <a:pt x="519" y="436"/>
                  </a:cubicBezTo>
                  <a:cubicBezTo>
                    <a:pt x="524" y="436"/>
                    <a:pt x="526" y="433"/>
                    <a:pt x="530" y="431"/>
                  </a:cubicBezTo>
                  <a:cubicBezTo>
                    <a:pt x="533" y="429"/>
                    <a:pt x="536" y="430"/>
                    <a:pt x="538" y="427"/>
                  </a:cubicBezTo>
                  <a:cubicBezTo>
                    <a:pt x="539" y="425"/>
                    <a:pt x="540" y="422"/>
                    <a:pt x="542" y="421"/>
                  </a:cubicBezTo>
                  <a:cubicBezTo>
                    <a:pt x="544" y="419"/>
                    <a:pt x="544" y="422"/>
                    <a:pt x="544" y="424"/>
                  </a:cubicBezTo>
                  <a:cubicBezTo>
                    <a:pt x="545" y="427"/>
                    <a:pt x="547" y="426"/>
                    <a:pt x="549" y="427"/>
                  </a:cubicBezTo>
                  <a:cubicBezTo>
                    <a:pt x="550" y="427"/>
                    <a:pt x="553" y="427"/>
                    <a:pt x="553" y="428"/>
                  </a:cubicBezTo>
                  <a:cubicBezTo>
                    <a:pt x="554" y="429"/>
                    <a:pt x="552" y="429"/>
                    <a:pt x="552" y="430"/>
                  </a:cubicBezTo>
                  <a:cubicBezTo>
                    <a:pt x="552" y="433"/>
                    <a:pt x="556" y="432"/>
                    <a:pt x="558" y="430"/>
                  </a:cubicBezTo>
                  <a:cubicBezTo>
                    <a:pt x="558" y="434"/>
                    <a:pt x="568" y="432"/>
                    <a:pt x="570" y="431"/>
                  </a:cubicBezTo>
                  <a:cubicBezTo>
                    <a:pt x="571" y="430"/>
                    <a:pt x="574" y="430"/>
                    <a:pt x="574" y="428"/>
                  </a:cubicBezTo>
                  <a:cubicBezTo>
                    <a:pt x="575" y="426"/>
                    <a:pt x="573" y="424"/>
                    <a:pt x="572" y="422"/>
                  </a:cubicBezTo>
                  <a:cubicBezTo>
                    <a:pt x="572" y="422"/>
                    <a:pt x="573" y="421"/>
                    <a:pt x="573" y="421"/>
                  </a:cubicBezTo>
                  <a:cubicBezTo>
                    <a:pt x="572" y="419"/>
                    <a:pt x="570" y="420"/>
                    <a:pt x="570" y="421"/>
                  </a:cubicBezTo>
                  <a:cubicBezTo>
                    <a:pt x="567" y="422"/>
                    <a:pt x="567" y="425"/>
                    <a:pt x="565" y="426"/>
                  </a:cubicBezTo>
                  <a:cubicBezTo>
                    <a:pt x="564" y="424"/>
                    <a:pt x="567" y="423"/>
                    <a:pt x="565" y="420"/>
                  </a:cubicBezTo>
                  <a:cubicBezTo>
                    <a:pt x="565" y="419"/>
                    <a:pt x="562" y="416"/>
                    <a:pt x="564" y="416"/>
                  </a:cubicBezTo>
                  <a:cubicBezTo>
                    <a:pt x="566" y="417"/>
                    <a:pt x="567" y="420"/>
                    <a:pt x="569" y="419"/>
                  </a:cubicBezTo>
                  <a:cubicBezTo>
                    <a:pt x="570" y="418"/>
                    <a:pt x="568" y="415"/>
                    <a:pt x="570" y="414"/>
                  </a:cubicBezTo>
                  <a:cubicBezTo>
                    <a:pt x="571" y="414"/>
                    <a:pt x="570" y="415"/>
                    <a:pt x="571" y="415"/>
                  </a:cubicBezTo>
                  <a:cubicBezTo>
                    <a:pt x="572" y="414"/>
                    <a:pt x="571" y="413"/>
                    <a:pt x="572" y="412"/>
                  </a:cubicBezTo>
                  <a:cubicBezTo>
                    <a:pt x="572" y="413"/>
                    <a:pt x="574" y="416"/>
                    <a:pt x="575" y="417"/>
                  </a:cubicBezTo>
                  <a:cubicBezTo>
                    <a:pt x="576" y="417"/>
                    <a:pt x="576" y="413"/>
                    <a:pt x="577" y="412"/>
                  </a:cubicBezTo>
                  <a:cubicBezTo>
                    <a:pt x="576" y="414"/>
                    <a:pt x="577" y="418"/>
                    <a:pt x="580" y="416"/>
                  </a:cubicBezTo>
                  <a:cubicBezTo>
                    <a:pt x="582" y="415"/>
                    <a:pt x="581" y="411"/>
                    <a:pt x="580" y="409"/>
                  </a:cubicBezTo>
                  <a:close/>
                  <a:moveTo>
                    <a:pt x="549" y="329"/>
                  </a:moveTo>
                  <a:cubicBezTo>
                    <a:pt x="547" y="331"/>
                    <a:pt x="543" y="330"/>
                    <a:pt x="541" y="332"/>
                  </a:cubicBezTo>
                  <a:cubicBezTo>
                    <a:pt x="539" y="335"/>
                    <a:pt x="542" y="337"/>
                    <a:pt x="543" y="339"/>
                  </a:cubicBezTo>
                  <a:cubicBezTo>
                    <a:pt x="545" y="341"/>
                    <a:pt x="549" y="351"/>
                    <a:pt x="551" y="349"/>
                  </a:cubicBezTo>
                  <a:cubicBezTo>
                    <a:pt x="551" y="350"/>
                    <a:pt x="552" y="347"/>
                    <a:pt x="552" y="348"/>
                  </a:cubicBezTo>
                  <a:cubicBezTo>
                    <a:pt x="554" y="344"/>
                    <a:pt x="557" y="339"/>
                    <a:pt x="556" y="335"/>
                  </a:cubicBezTo>
                  <a:cubicBezTo>
                    <a:pt x="556" y="332"/>
                    <a:pt x="552" y="328"/>
                    <a:pt x="549" y="330"/>
                  </a:cubicBezTo>
                  <a:cubicBezTo>
                    <a:pt x="549" y="329"/>
                    <a:pt x="549" y="329"/>
                    <a:pt x="550" y="329"/>
                  </a:cubicBezTo>
                  <a:cubicBezTo>
                    <a:pt x="549" y="329"/>
                    <a:pt x="549" y="330"/>
                    <a:pt x="548" y="330"/>
                  </a:cubicBezTo>
                  <a:cubicBezTo>
                    <a:pt x="549" y="330"/>
                    <a:pt x="549" y="329"/>
                    <a:pt x="550" y="329"/>
                  </a:cubicBezTo>
                  <a:cubicBezTo>
                    <a:pt x="549" y="329"/>
                    <a:pt x="549" y="329"/>
                    <a:pt x="549" y="329"/>
                  </a:cubicBezTo>
                  <a:close/>
                  <a:moveTo>
                    <a:pt x="590" y="326"/>
                  </a:moveTo>
                  <a:cubicBezTo>
                    <a:pt x="590" y="330"/>
                    <a:pt x="603" y="326"/>
                    <a:pt x="602" y="322"/>
                  </a:cubicBezTo>
                  <a:cubicBezTo>
                    <a:pt x="601" y="318"/>
                    <a:pt x="590" y="322"/>
                    <a:pt x="590" y="326"/>
                  </a:cubicBezTo>
                  <a:cubicBezTo>
                    <a:pt x="590" y="326"/>
                    <a:pt x="590" y="326"/>
                    <a:pt x="590" y="325"/>
                  </a:cubicBezTo>
                  <a:cubicBezTo>
                    <a:pt x="590" y="326"/>
                    <a:pt x="590" y="327"/>
                    <a:pt x="590" y="327"/>
                  </a:cubicBezTo>
                  <a:cubicBezTo>
                    <a:pt x="590" y="327"/>
                    <a:pt x="590" y="325"/>
                    <a:pt x="590" y="326"/>
                  </a:cubicBezTo>
                  <a:close/>
                  <a:moveTo>
                    <a:pt x="609" y="344"/>
                  </a:moveTo>
                  <a:cubicBezTo>
                    <a:pt x="607" y="341"/>
                    <a:pt x="605" y="346"/>
                    <a:pt x="606" y="347"/>
                  </a:cubicBezTo>
                  <a:cubicBezTo>
                    <a:pt x="608" y="350"/>
                    <a:pt x="610" y="346"/>
                    <a:pt x="609" y="344"/>
                  </a:cubicBezTo>
                  <a:cubicBezTo>
                    <a:pt x="609" y="344"/>
                    <a:pt x="609" y="344"/>
                    <a:pt x="609" y="345"/>
                  </a:cubicBezTo>
                  <a:cubicBezTo>
                    <a:pt x="609" y="344"/>
                    <a:pt x="608" y="344"/>
                    <a:pt x="608" y="343"/>
                  </a:cubicBezTo>
                  <a:cubicBezTo>
                    <a:pt x="608" y="344"/>
                    <a:pt x="609" y="344"/>
                    <a:pt x="609" y="344"/>
                  </a:cubicBezTo>
                  <a:cubicBezTo>
                    <a:pt x="609" y="344"/>
                    <a:pt x="608" y="343"/>
                    <a:pt x="608" y="343"/>
                  </a:cubicBezTo>
                  <a:cubicBezTo>
                    <a:pt x="608" y="343"/>
                    <a:pt x="608" y="344"/>
                    <a:pt x="609" y="344"/>
                  </a:cubicBezTo>
                  <a:cubicBezTo>
                    <a:pt x="609" y="344"/>
                    <a:pt x="609" y="344"/>
                    <a:pt x="609" y="344"/>
                  </a:cubicBezTo>
                  <a:close/>
                  <a:moveTo>
                    <a:pt x="585" y="399"/>
                  </a:moveTo>
                  <a:cubicBezTo>
                    <a:pt x="582" y="395"/>
                    <a:pt x="581" y="400"/>
                    <a:pt x="584" y="401"/>
                  </a:cubicBezTo>
                  <a:cubicBezTo>
                    <a:pt x="584" y="400"/>
                    <a:pt x="584" y="399"/>
                    <a:pt x="585" y="399"/>
                  </a:cubicBezTo>
                  <a:cubicBezTo>
                    <a:pt x="585" y="398"/>
                    <a:pt x="585" y="398"/>
                    <a:pt x="584" y="399"/>
                  </a:cubicBezTo>
                  <a:cubicBezTo>
                    <a:pt x="585" y="399"/>
                    <a:pt x="585" y="399"/>
                    <a:pt x="585" y="399"/>
                  </a:cubicBezTo>
                  <a:cubicBezTo>
                    <a:pt x="585" y="399"/>
                    <a:pt x="583" y="397"/>
                    <a:pt x="583" y="397"/>
                  </a:cubicBezTo>
                  <a:cubicBezTo>
                    <a:pt x="583" y="398"/>
                    <a:pt x="584" y="399"/>
                    <a:pt x="585" y="399"/>
                  </a:cubicBezTo>
                  <a:close/>
                  <a:moveTo>
                    <a:pt x="578" y="422"/>
                  </a:moveTo>
                  <a:cubicBezTo>
                    <a:pt x="580" y="422"/>
                    <a:pt x="580" y="418"/>
                    <a:pt x="578" y="418"/>
                  </a:cubicBezTo>
                  <a:cubicBezTo>
                    <a:pt x="577" y="419"/>
                    <a:pt x="577" y="422"/>
                    <a:pt x="578" y="422"/>
                  </a:cubicBezTo>
                  <a:close/>
                  <a:moveTo>
                    <a:pt x="608" y="349"/>
                  </a:moveTo>
                  <a:cubicBezTo>
                    <a:pt x="605" y="349"/>
                    <a:pt x="608" y="356"/>
                    <a:pt x="609" y="352"/>
                  </a:cubicBezTo>
                  <a:cubicBezTo>
                    <a:pt x="609" y="351"/>
                    <a:pt x="608" y="349"/>
                    <a:pt x="608" y="349"/>
                  </a:cubicBezTo>
                  <a:close/>
                  <a:moveTo>
                    <a:pt x="534" y="334"/>
                  </a:moveTo>
                  <a:cubicBezTo>
                    <a:pt x="535" y="334"/>
                    <a:pt x="537" y="333"/>
                    <a:pt x="534" y="333"/>
                  </a:cubicBezTo>
                  <a:cubicBezTo>
                    <a:pt x="532" y="332"/>
                    <a:pt x="533" y="335"/>
                    <a:pt x="534" y="334"/>
                  </a:cubicBezTo>
                  <a:close/>
                  <a:moveTo>
                    <a:pt x="478" y="400"/>
                  </a:moveTo>
                  <a:cubicBezTo>
                    <a:pt x="477" y="400"/>
                    <a:pt x="476" y="399"/>
                    <a:pt x="474" y="400"/>
                  </a:cubicBezTo>
                  <a:cubicBezTo>
                    <a:pt x="476" y="399"/>
                    <a:pt x="477" y="401"/>
                    <a:pt x="478" y="400"/>
                  </a:cubicBezTo>
                  <a:close/>
                  <a:moveTo>
                    <a:pt x="576" y="427"/>
                  </a:moveTo>
                  <a:cubicBezTo>
                    <a:pt x="576" y="427"/>
                    <a:pt x="576" y="425"/>
                    <a:pt x="575" y="426"/>
                  </a:cubicBezTo>
                  <a:cubicBezTo>
                    <a:pt x="575" y="426"/>
                    <a:pt x="575" y="427"/>
                    <a:pt x="575" y="428"/>
                  </a:cubicBezTo>
                  <a:cubicBezTo>
                    <a:pt x="575" y="427"/>
                    <a:pt x="576" y="427"/>
                    <a:pt x="576" y="427"/>
                  </a:cubicBezTo>
                  <a:cubicBezTo>
                    <a:pt x="575" y="427"/>
                    <a:pt x="576" y="427"/>
                    <a:pt x="576" y="427"/>
                  </a:cubicBezTo>
                  <a:close/>
                  <a:moveTo>
                    <a:pt x="508" y="444"/>
                  </a:moveTo>
                  <a:cubicBezTo>
                    <a:pt x="509" y="443"/>
                    <a:pt x="509" y="442"/>
                    <a:pt x="509" y="442"/>
                  </a:cubicBezTo>
                  <a:cubicBezTo>
                    <a:pt x="508" y="442"/>
                    <a:pt x="508" y="443"/>
                    <a:pt x="508" y="444"/>
                  </a:cubicBezTo>
                  <a:close/>
                  <a:moveTo>
                    <a:pt x="571" y="416"/>
                  </a:moveTo>
                  <a:cubicBezTo>
                    <a:pt x="571" y="418"/>
                    <a:pt x="573" y="416"/>
                    <a:pt x="571" y="415"/>
                  </a:cubicBezTo>
                  <a:cubicBezTo>
                    <a:pt x="571" y="415"/>
                    <a:pt x="571" y="416"/>
                    <a:pt x="571" y="416"/>
                  </a:cubicBezTo>
                  <a:close/>
                  <a:moveTo>
                    <a:pt x="424" y="334"/>
                  </a:moveTo>
                  <a:cubicBezTo>
                    <a:pt x="425" y="334"/>
                    <a:pt x="425" y="334"/>
                    <a:pt x="425" y="333"/>
                  </a:cubicBezTo>
                  <a:cubicBezTo>
                    <a:pt x="425" y="333"/>
                    <a:pt x="424" y="333"/>
                    <a:pt x="424" y="333"/>
                  </a:cubicBezTo>
                  <a:cubicBezTo>
                    <a:pt x="424" y="333"/>
                    <a:pt x="424" y="334"/>
                    <a:pt x="424" y="334"/>
                  </a:cubicBezTo>
                  <a:close/>
                  <a:moveTo>
                    <a:pt x="581" y="404"/>
                  </a:moveTo>
                  <a:cubicBezTo>
                    <a:pt x="581" y="403"/>
                    <a:pt x="579" y="405"/>
                    <a:pt x="581" y="405"/>
                  </a:cubicBezTo>
                  <a:cubicBezTo>
                    <a:pt x="581" y="405"/>
                    <a:pt x="581" y="405"/>
                    <a:pt x="581" y="404"/>
                  </a:cubicBezTo>
                  <a:close/>
                  <a:moveTo>
                    <a:pt x="529" y="355"/>
                  </a:moveTo>
                  <a:cubicBezTo>
                    <a:pt x="529" y="356"/>
                    <a:pt x="529" y="356"/>
                    <a:pt x="530" y="357"/>
                  </a:cubicBezTo>
                  <a:cubicBezTo>
                    <a:pt x="530" y="356"/>
                    <a:pt x="530" y="355"/>
                    <a:pt x="529" y="355"/>
                  </a:cubicBezTo>
                  <a:close/>
                  <a:moveTo>
                    <a:pt x="607" y="341"/>
                  </a:moveTo>
                  <a:cubicBezTo>
                    <a:pt x="607" y="340"/>
                    <a:pt x="605" y="341"/>
                    <a:pt x="606" y="342"/>
                  </a:cubicBezTo>
                  <a:cubicBezTo>
                    <a:pt x="606" y="342"/>
                    <a:pt x="607" y="342"/>
                    <a:pt x="607" y="341"/>
                  </a:cubicBezTo>
                  <a:close/>
                  <a:moveTo>
                    <a:pt x="519" y="358"/>
                  </a:moveTo>
                  <a:cubicBezTo>
                    <a:pt x="519" y="357"/>
                    <a:pt x="519" y="357"/>
                    <a:pt x="518" y="357"/>
                  </a:cubicBezTo>
                  <a:cubicBezTo>
                    <a:pt x="518" y="357"/>
                    <a:pt x="520" y="358"/>
                    <a:pt x="519" y="358"/>
                  </a:cubicBezTo>
                  <a:close/>
                  <a:moveTo>
                    <a:pt x="532" y="369"/>
                  </a:moveTo>
                  <a:cubicBezTo>
                    <a:pt x="533" y="368"/>
                    <a:pt x="532" y="368"/>
                    <a:pt x="532" y="368"/>
                  </a:cubicBezTo>
                  <a:cubicBezTo>
                    <a:pt x="532" y="368"/>
                    <a:pt x="532" y="369"/>
                    <a:pt x="532" y="369"/>
                  </a:cubicBezTo>
                  <a:close/>
                  <a:moveTo>
                    <a:pt x="499" y="404"/>
                  </a:moveTo>
                  <a:cubicBezTo>
                    <a:pt x="499" y="404"/>
                    <a:pt x="499" y="404"/>
                    <a:pt x="499" y="404"/>
                  </a:cubicBezTo>
                  <a:cubicBezTo>
                    <a:pt x="499" y="404"/>
                    <a:pt x="498" y="404"/>
                    <a:pt x="498" y="404"/>
                  </a:cubicBezTo>
                  <a:cubicBezTo>
                    <a:pt x="498" y="404"/>
                    <a:pt x="499" y="405"/>
                    <a:pt x="499" y="404"/>
                  </a:cubicBezTo>
                  <a:close/>
                  <a:moveTo>
                    <a:pt x="563" y="397"/>
                  </a:moveTo>
                  <a:cubicBezTo>
                    <a:pt x="563" y="398"/>
                    <a:pt x="563" y="398"/>
                    <a:pt x="563" y="397"/>
                  </a:cubicBezTo>
                  <a:cubicBezTo>
                    <a:pt x="563" y="397"/>
                    <a:pt x="562" y="397"/>
                    <a:pt x="563" y="397"/>
                  </a:cubicBezTo>
                  <a:close/>
                  <a:moveTo>
                    <a:pt x="493" y="437"/>
                  </a:moveTo>
                  <a:cubicBezTo>
                    <a:pt x="493" y="437"/>
                    <a:pt x="494" y="437"/>
                    <a:pt x="494" y="437"/>
                  </a:cubicBezTo>
                  <a:cubicBezTo>
                    <a:pt x="494" y="437"/>
                    <a:pt x="493" y="436"/>
                    <a:pt x="493" y="437"/>
                  </a:cubicBezTo>
                  <a:close/>
                  <a:moveTo>
                    <a:pt x="422" y="331"/>
                  </a:moveTo>
                  <a:cubicBezTo>
                    <a:pt x="422" y="331"/>
                    <a:pt x="422" y="331"/>
                    <a:pt x="422" y="331"/>
                  </a:cubicBezTo>
                  <a:cubicBezTo>
                    <a:pt x="421" y="331"/>
                    <a:pt x="422" y="332"/>
                    <a:pt x="422" y="331"/>
                  </a:cubicBezTo>
                  <a:close/>
                  <a:moveTo>
                    <a:pt x="524" y="351"/>
                  </a:moveTo>
                  <a:cubicBezTo>
                    <a:pt x="524" y="351"/>
                    <a:pt x="524" y="351"/>
                    <a:pt x="524" y="351"/>
                  </a:cubicBezTo>
                  <a:cubicBezTo>
                    <a:pt x="524" y="351"/>
                    <a:pt x="524" y="351"/>
                    <a:pt x="524" y="351"/>
                  </a:cubicBezTo>
                  <a:cubicBezTo>
                    <a:pt x="524" y="351"/>
                    <a:pt x="524" y="351"/>
                    <a:pt x="524" y="351"/>
                  </a:cubicBezTo>
                  <a:close/>
                  <a:moveTo>
                    <a:pt x="564" y="396"/>
                  </a:moveTo>
                  <a:cubicBezTo>
                    <a:pt x="564" y="396"/>
                    <a:pt x="564" y="396"/>
                    <a:pt x="563" y="396"/>
                  </a:cubicBezTo>
                  <a:cubicBezTo>
                    <a:pt x="563" y="396"/>
                    <a:pt x="564" y="396"/>
                    <a:pt x="564" y="396"/>
                  </a:cubicBezTo>
                  <a:close/>
                  <a:moveTo>
                    <a:pt x="612" y="428"/>
                  </a:moveTo>
                  <a:cubicBezTo>
                    <a:pt x="612" y="427"/>
                    <a:pt x="612" y="425"/>
                    <a:pt x="611" y="423"/>
                  </a:cubicBezTo>
                  <a:cubicBezTo>
                    <a:pt x="610" y="422"/>
                    <a:pt x="609" y="421"/>
                    <a:pt x="608" y="420"/>
                  </a:cubicBezTo>
                  <a:cubicBezTo>
                    <a:pt x="606" y="419"/>
                    <a:pt x="606" y="416"/>
                    <a:pt x="604" y="418"/>
                  </a:cubicBezTo>
                  <a:cubicBezTo>
                    <a:pt x="603" y="416"/>
                    <a:pt x="603" y="412"/>
                    <a:pt x="600" y="413"/>
                  </a:cubicBezTo>
                  <a:cubicBezTo>
                    <a:pt x="596" y="413"/>
                    <a:pt x="599" y="419"/>
                    <a:pt x="599" y="421"/>
                  </a:cubicBezTo>
                  <a:cubicBezTo>
                    <a:pt x="598" y="421"/>
                    <a:pt x="596" y="417"/>
                    <a:pt x="596" y="421"/>
                  </a:cubicBezTo>
                  <a:cubicBezTo>
                    <a:pt x="596" y="423"/>
                    <a:pt x="597" y="425"/>
                    <a:pt x="594" y="426"/>
                  </a:cubicBezTo>
                  <a:cubicBezTo>
                    <a:pt x="593" y="427"/>
                    <a:pt x="590" y="427"/>
                    <a:pt x="589" y="428"/>
                  </a:cubicBezTo>
                  <a:cubicBezTo>
                    <a:pt x="588" y="429"/>
                    <a:pt x="590" y="432"/>
                    <a:pt x="591" y="432"/>
                  </a:cubicBezTo>
                  <a:cubicBezTo>
                    <a:pt x="593" y="432"/>
                    <a:pt x="593" y="429"/>
                    <a:pt x="594" y="432"/>
                  </a:cubicBezTo>
                  <a:cubicBezTo>
                    <a:pt x="595" y="432"/>
                    <a:pt x="595" y="433"/>
                    <a:pt x="596" y="434"/>
                  </a:cubicBezTo>
                  <a:cubicBezTo>
                    <a:pt x="597" y="434"/>
                    <a:pt x="596" y="432"/>
                    <a:pt x="597" y="432"/>
                  </a:cubicBezTo>
                  <a:cubicBezTo>
                    <a:pt x="596" y="432"/>
                    <a:pt x="606" y="441"/>
                    <a:pt x="606" y="437"/>
                  </a:cubicBezTo>
                  <a:cubicBezTo>
                    <a:pt x="607" y="440"/>
                    <a:pt x="610" y="439"/>
                    <a:pt x="612" y="437"/>
                  </a:cubicBezTo>
                  <a:cubicBezTo>
                    <a:pt x="613" y="437"/>
                    <a:pt x="614" y="436"/>
                    <a:pt x="615" y="435"/>
                  </a:cubicBezTo>
                  <a:cubicBezTo>
                    <a:pt x="615" y="434"/>
                    <a:pt x="617" y="434"/>
                    <a:pt x="618" y="433"/>
                  </a:cubicBezTo>
                  <a:cubicBezTo>
                    <a:pt x="619" y="431"/>
                    <a:pt x="617" y="432"/>
                    <a:pt x="615" y="432"/>
                  </a:cubicBezTo>
                  <a:cubicBezTo>
                    <a:pt x="613" y="431"/>
                    <a:pt x="613" y="427"/>
                    <a:pt x="613" y="426"/>
                  </a:cubicBezTo>
                  <a:cubicBezTo>
                    <a:pt x="612" y="426"/>
                    <a:pt x="613" y="428"/>
                    <a:pt x="612" y="428"/>
                  </a:cubicBezTo>
                  <a:cubicBezTo>
                    <a:pt x="612" y="428"/>
                    <a:pt x="612" y="428"/>
                    <a:pt x="612" y="428"/>
                  </a:cubicBezTo>
                  <a:cubicBezTo>
                    <a:pt x="612" y="428"/>
                    <a:pt x="612" y="428"/>
                    <a:pt x="612" y="428"/>
                  </a:cubicBezTo>
                  <a:cubicBezTo>
                    <a:pt x="612" y="428"/>
                    <a:pt x="612" y="428"/>
                    <a:pt x="612" y="427"/>
                  </a:cubicBezTo>
                  <a:cubicBezTo>
                    <a:pt x="612" y="428"/>
                    <a:pt x="612" y="428"/>
                    <a:pt x="612" y="428"/>
                  </a:cubicBezTo>
                  <a:close/>
                  <a:moveTo>
                    <a:pt x="587" y="427"/>
                  </a:moveTo>
                  <a:cubicBezTo>
                    <a:pt x="583" y="425"/>
                    <a:pt x="579" y="435"/>
                    <a:pt x="583" y="436"/>
                  </a:cubicBezTo>
                  <a:cubicBezTo>
                    <a:pt x="585" y="436"/>
                    <a:pt x="589" y="428"/>
                    <a:pt x="587" y="427"/>
                  </a:cubicBezTo>
                  <a:cubicBezTo>
                    <a:pt x="587" y="427"/>
                    <a:pt x="587" y="427"/>
                    <a:pt x="587" y="427"/>
                  </a:cubicBezTo>
                  <a:cubicBezTo>
                    <a:pt x="587" y="427"/>
                    <a:pt x="586" y="426"/>
                    <a:pt x="585" y="426"/>
                  </a:cubicBezTo>
                  <a:cubicBezTo>
                    <a:pt x="586" y="426"/>
                    <a:pt x="587" y="427"/>
                    <a:pt x="587" y="427"/>
                  </a:cubicBezTo>
                  <a:close/>
                  <a:moveTo>
                    <a:pt x="615" y="423"/>
                  </a:moveTo>
                  <a:cubicBezTo>
                    <a:pt x="617" y="424"/>
                    <a:pt x="617" y="419"/>
                    <a:pt x="616" y="418"/>
                  </a:cubicBezTo>
                  <a:cubicBezTo>
                    <a:pt x="614" y="416"/>
                    <a:pt x="612" y="421"/>
                    <a:pt x="614" y="421"/>
                  </a:cubicBezTo>
                  <a:cubicBezTo>
                    <a:pt x="614" y="422"/>
                    <a:pt x="614" y="418"/>
                    <a:pt x="614" y="418"/>
                  </a:cubicBezTo>
                  <a:cubicBezTo>
                    <a:pt x="616" y="420"/>
                    <a:pt x="614" y="423"/>
                    <a:pt x="617" y="424"/>
                  </a:cubicBezTo>
                  <a:cubicBezTo>
                    <a:pt x="616" y="424"/>
                    <a:pt x="616" y="423"/>
                    <a:pt x="615" y="423"/>
                  </a:cubicBezTo>
                  <a:cubicBezTo>
                    <a:pt x="616" y="423"/>
                    <a:pt x="616" y="423"/>
                    <a:pt x="616" y="424"/>
                  </a:cubicBezTo>
                  <a:cubicBezTo>
                    <a:pt x="616" y="423"/>
                    <a:pt x="616" y="423"/>
                    <a:pt x="615" y="423"/>
                  </a:cubicBezTo>
                  <a:close/>
                  <a:moveTo>
                    <a:pt x="574" y="433"/>
                  </a:moveTo>
                  <a:cubicBezTo>
                    <a:pt x="572" y="432"/>
                    <a:pt x="570" y="436"/>
                    <a:pt x="572" y="437"/>
                  </a:cubicBezTo>
                  <a:cubicBezTo>
                    <a:pt x="575" y="437"/>
                    <a:pt x="575" y="434"/>
                    <a:pt x="573" y="433"/>
                  </a:cubicBezTo>
                  <a:cubicBezTo>
                    <a:pt x="574" y="433"/>
                    <a:pt x="574" y="433"/>
                    <a:pt x="574" y="433"/>
                  </a:cubicBezTo>
                  <a:cubicBezTo>
                    <a:pt x="574" y="433"/>
                    <a:pt x="574" y="433"/>
                    <a:pt x="574" y="433"/>
                  </a:cubicBezTo>
                  <a:cubicBezTo>
                    <a:pt x="574" y="433"/>
                    <a:pt x="574" y="433"/>
                    <a:pt x="574" y="433"/>
                  </a:cubicBezTo>
                  <a:cubicBezTo>
                    <a:pt x="574" y="433"/>
                    <a:pt x="574" y="433"/>
                    <a:pt x="573" y="433"/>
                  </a:cubicBezTo>
                  <a:cubicBezTo>
                    <a:pt x="573" y="433"/>
                    <a:pt x="574" y="433"/>
                    <a:pt x="574" y="433"/>
                  </a:cubicBezTo>
                  <a:close/>
                  <a:moveTo>
                    <a:pt x="612" y="419"/>
                  </a:moveTo>
                  <a:cubicBezTo>
                    <a:pt x="611" y="420"/>
                    <a:pt x="610" y="418"/>
                    <a:pt x="608" y="419"/>
                  </a:cubicBezTo>
                  <a:cubicBezTo>
                    <a:pt x="609" y="420"/>
                    <a:pt x="611" y="423"/>
                    <a:pt x="612" y="423"/>
                  </a:cubicBezTo>
                  <a:cubicBezTo>
                    <a:pt x="613" y="422"/>
                    <a:pt x="612" y="418"/>
                    <a:pt x="611" y="419"/>
                  </a:cubicBezTo>
                  <a:cubicBezTo>
                    <a:pt x="611" y="419"/>
                    <a:pt x="612" y="419"/>
                    <a:pt x="612" y="419"/>
                  </a:cubicBezTo>
                  <a:cubicBezTo>
                    <a:pt x="612" y="419"/>
                    <a:pt x="611" y="419"/>
                    <a:pt x="611" y="419"/>
                  </a:cubicBezTo>
                  <a:cubicBezTo>
                    <a:pt x="611" y="419"/>
                    <a:pt x="612" y="419"/>
                    <a:pt x="612" y="419"/>
                  </a:cubicBezTo>
                  <a:close/>
                  <a:moveTo>
                    <a:pt x="586" y="441"/>
                  </a:moveTo>
                  <a:cubicBezTo>
                    <a:pt x="584" y="441"/>
                    <a:pt x="584" y="443"/>
                    <a:pt x="586" y="443"/>
                  </a:cubicBezTo>
                  <a:cubicBezTo>
                    <a:pt x="587" y="443"/>
                    <a:pt x="587" y="441"/>
                    <a:pt x="586" y="441"/>
                  </a:cubicBezTo>
                  <a:close/>
                  <a:moveTo>
                    <a:pt x="581" y="441"/>
                  </a:moveTo>
                  <a:cubicBezTo>
                    <a:pt x="582" y="441"/>
                    <a:pt x="581" y="439"/>
                    <a:pt x="581" y="439"/>
                  </a:cubicBezTo>
                  <a:cubicBezTo>
                    <a:pt x="580" y="439"/>
                    <a:pt x="580" y="441"/>
                    <a:pt x="581" y="441"/>
                  </a:cubicBezTo>
                  <a:close/>
                  <a:moveTo>
                    <a:pt x="604" y="412"/>
                  </a:moveTo>
                  <a:cubicBezTo>
                    <a:pt x="604" y="412"/>
                    <a:pt x="604" y="411"/>
                    <a:pt x="604" y="411"/>
                  </a:cubicBezTo>
                  <a:cubicBezTo>
                    <a:pt x="603" y="411"/>
                    <a:pt x="603" y="412"/>
                    <a:pt x="604" y="412"/>
                  </a:cubicBezTo>
                  <a:close/>
                  <a:moveTo>
                    <a:pt x="580" y="436"/>
                  </a:moveTo>
                  <a:cubicBezTo>
                    <a:pt x="580" y="437"/>
                    <a:pt x="581" y="437"/>
                    <a:pt x="581" y="437"/>
                  </a:cubicBezTo>
                  <a:cubicBezTo>
                    <a:pt x="581" y="436"/>
                    <a:pt x="581" y="436"/>
                    <a:pt x="580" y="436"/>
                  </a:cubicBezTo>
                  <a:close/>
                  <a:moveTo>
                    <a:pt x="608" y="129"/>
                  </a:moveTo>
                  <a:cubicBezTo>
                    <a:pt x="608" y="129"/>
                    <a:pt x="610" y="133"/>
                    <a:pt x="611" y="133"/>
                  </a:cubicBezTo>
                  <a:cubicBezTo>
                    <a:pt x="613" y="134"/>
                    <a:pt x="615" y="134"/>
                    <a:pt x="617" y="133"/>
                  </a:cubicBezTo>
                  <a:cubicBezTo>
                    <a:pt x="617" y="135"/>
                    <a:pt x="613" y="134"/>
                    <a:pt x="614" y="137"/>
                  </a:cubicBezTo>
                  <a:cubicBezTo>
                    <a:pt x="616" y="141"/>
                    <a:pt x="621" y="134"/>
                    <a:pt x="622" y="133"/>
                  </a:cubicBezTo>
                  <a:cubicBezTo>
                    <a:pt x="622" y="133"/>
                    <a:pt x="622" y="133"/>
                    <a:pt x="622" y="134"/>
                  </a:cubicBezTo>
                  <a:cubicBezTo>
                    <a:pt x="622" y="134"/>
                    <a:pt x="622" y="135"/>
                    <a:pt x="623" y="135"/>
                  </a:cubicBezTo>
                  <a:cubicBezTo>
                    <a:pt x="624" y="135"/>
                    <a:pt x="624" y="135"/>
                    <a:pt x="625" y="136"/>
                  </a:cubicBezTo>
                  <a:cubicBezTo>
                    <a:pt x="624" y="137"/>
                    <a:pt x="621" y="136"/>
                    <a:pt x="621" y="138"/>
                  </a:cubicBezTo>
                  <a:cubicBezTo>
                    <a:pt x="620" y="140"/>
                    <a:pt x="622" y="141"/>
                    <a:pt x="623" y="142"/>
                  </a:cubicBezTo>
                  <a:cubicBezTo>
                    <a:pt x="623" y="142"/>
                    <a:pt x="617" y="141"/>
                    <a:pt x="617" y="141"/>
                  </a:cubicBezTo>
                  <a:cubicBezTo>
                    <a:pt x="615" y="141"/>
                    <a:pt x="614" y="140"/>
                    <a:pt x="613" y="139"/>
                  </a:cubicBezTo>
                  <a:cubicBezTo>
                    <a:pt x="612" y="139"/>
                    <a:pt x="610" y="137"/>
                    <a:pt x="609" y="137"/>
                  </a:cubicBezTo>
                  <a:cubicBezTo>
                    <a:pt x="605" y="138"/>
                    <a:pt x="610" y="141"/>
                    <a:pt x="610" y="141"/>
                  </a:cubicBezTo>
                  <a:cubicBezTo>
                    <a:pt x="610" y="142"/>
                    <a:pt x="608" y="142"/>
                    <a:pt x="609" y="143"/>
                  </a:cubicBezTo>
                  <a:cubicBezTo>
                    <a:pt x="609" y="144"/>
                    <a:pt x="610" y="145"/>
                    <a:pt x="611" y="146"/>
                  </a:cubicBezTo>
                  <a:cubicBezTo>
                    <a:pt x="611" y="146"/>
                    <a:pt x="609" y="146"/>
                    <a:pt x="609" y="146"/>
                  </a:cubicBezTo>
                  <a:cubicBezTo>
                    <a:pt x="608" y="148"/>
                    <a:pt x="611" y="152"/>
                    <a:pt x="612" y="153"/>
                  </a:cubicBezTo>
                  <a:cubicBezTo>
                    <a:pt x="613" y="155"/>
                    <a:pt x="614" y="157"/>
                    <a:pt x="616" y="156"/>
                  </a:cubicBezTo>
                  <a:cubicBezTo>
                    <a:pt x="617" y="156"/>
                    <a:pt x="618" y="156"/>
                    <a:pt x="619" y="155"/>
                  </a:cubicBezTo>
                  <a:cubicBezTo>
                    <a:pt x="619" y="155"/>
                    <a:pt x="619" y="155"/>
                    <a:pt x="619" y="155"/>
                  </a:cubicBezTo>
                  <a:cubicBezTo>
                    <a:pt x="622" y="155"/>
                    <a:pt x="622" y="152"/>
                    <a:pt x="624" y="152"/>
                  </a:cubicBezTo>
                  <a:cubicBezTo>
                    <a:pt x="626" y="158"/>
                    <a:pt x="614" y="157"/>
                    <a:pt x="614" y="162"/>
                  </a:cubicBezTo>
                  <a:cubicBezTo>
                    <a:pt x="614" y="165"/>
                    <a:pt x="616" y="164"/>
                    <a:pt x="618" y="166"/>
                  </a:cubicBezTo>
                  <a:cubicBezTo>
                    <a:pt x="618" y="167"/>
                    <a:pt x="617" y="169"/>
                    <a:pt x="619" y="169"/>
                  </a:cubicBezTo>
                  <a:cubicBezTo>
                    <a:pt x="620" y="169"/>
                    <a:pt x="622" y="165"/>
                    <a:pt x="623" y="166"/>
                  </a:cubicBezTo>
                  <a:cubicBezTo>
                    <a:pt x="621" y="164"/>
                    <a:pt x="626" y="165"/>
                    <a:pt x="627" y="165"/>
                  </a:cubicBezTo>
                  <a:cubicBezTo>
                    <a:pt x="626" y="166"/>
                    <a:pt x="624" y="167"/>
                    <a:pt x="625" y="168"/>
                  </a:cubicBezTo>
                  <a:cubicBezTo>
                    <a:pt x="625" y="170"/>
                    <a:pt x="627" y="169"/>
                    <a:pt x="628" y="169"/>
                  </a:cubicBezTo>
                  <a:cubicBezTo>
                    <a:pt x="628" y="168"/>
                    <a:pt x="630" y="163"/>
                    <a:pt x="631" y="163"/>
                  </a:cubicBezTo>
                  <a:cubicBezTo>
                    <a:pt x="632" y="164"/>
                    <a:pt x="630" y="166"/>
                    <a:pt x="630" y="167"/>
                  </a:cubicBezTo>
                  <a:cubicBezTo>
                    <a:pt x="634" y="168"/>
                    <a:pt x="631" y="163"/>
                    <a:pt x="632" y="162"/>
                  </a:cubicBezTo>
                  <a:cubicBezTo>
                    <a:pt x="632" y="162"/>
                    <a:pt x="633" y="163"/>
                    <a:pt x="633" y="163"/>
                  </a:cubicBezTo>
                  <a:cubicBezTo>
                    <a:pt x="634" y="164"/>
                    <a:pt x="635" y="163"/>
                    <a:pt x="636" y="163"/>
                  </a:cubicBezTo>
                  <a:cubicBezTo>
                    <a:pt x="639" y="163"/>
                    <a:pt x="637" y="165"/>
                    <a:pt x="635" y="166"/>
                  </a:cubicBezTo>
                  <a:cubicBezTo>
                    <a:pt x="638" y="166"/>
                    <a:pt x="639" y="167"/>
                    <a:pt x="641" y="167"/>
                  </a:cubicBezTo>
                  <a:cubicBezTo>
                    <a:pt x="642" y="166"/>
                    <a:pt x="645" y="165"/>
                    <a:pt x="645" y="165"/>
                  </a:cubicBezTo>
                  <a:cubicBezTo>
                    <a:pt x="645" y="165"/>
                    <a:pt x="640" y="168"/>
                    <a:pt x="640" y="168"/>
                  </a:cubicBezTo>
                  <a:cubicBezTo>
                    <a:pt x="639" y="168"/>
                    <a:pt x="637" y="168"/>
                    <a:pt x="636" y="168"/>
                  </a:cubicBezTo>
                  <a:cubicBezTo>
                    <a:pt x="635" y="169"/>
                    <a:pt x="635" y="170"/>
                    <a:pt x="637" y="171"/>
                  </a:cubicBezTo>
                  <a:cubicBezTo>
                    <a:pt x="639" y="173"/>
                    <a:pt x="643" y="170"/>
                    <a:pt x="645" y="170"/>
                  </a:cubicBezTo>
                  <a:cubicBezTo>
                    <a:pt x="647" y="170"/>
                    <a:pt x="652" y="170"/>
                    <a:pt x="648" y="172"/>
                  </a:cubicBezTo>
                  <a:cubicBezTo>
                    <a:pt x="647" y="172"/>
                    <a:pt x="646" y="172"/>
                    <a:pt x="645" y="172"/>
                  </a:cubicBezTo>
                  <a:cubicBezTo>
                    <a:pt x="643" y="173"/>
                    <a:pt x="641" y="174"/>
                    <a:pt x="639" y="174"/>
                  </a:cubicBezTo>
                  <a:cubicBezTo>
                    <a:pt x="635" y="174"/>
                    <a:pt x="632" y="173"/>
                    <a:pt x="629" y="176"/>
                  </a:cubicBezTo>
                  <a:cubicBezTo>
                    <a:pt x="626" y="178"/>
                    <a:pt x="623" y="181"/>
                    <a:pt x="627" y="184"/>
                  </a:cubicBezTo>
                  <a:cubicBezTo>
                    <a:pt x="628" y="185"/>
                    <a:pt x="633" y="186"/>
                    <a:pt x="632" y="188"/>
                  </a:cubicBezTo>
                  <a:cubicBezTo>
                    <a:pt x="631" y="189"/>
                    <a:pt x="627" y="185"/>
                    <a:pt x="627" y="189"/>
                  </a:cubicBezTo>
                  <a:cubicBezTo>
                    <a:pt x="628" y="191"/>
                    <a:pt x="631" y="193"/>
                    <a:pt x="633" y="194"/>
                  </a:cubicBezTo>
                  <a:cubicBezTo>
                    <a:pt x="634" y="194"/>
                    <a:pt x="642" y="193"/>
                    <a:pt x="641" y="195"/>
                  </a:cubicBezTo>
                  <a:cubicBezTo>
                    <a:pt x="641" y="197"/>
                    <a:pt x="637" y="194"/>
                    <a:pt x="635" y="197"/>
                  </a:cubicBezTo>
                  <a:cubicBezTo>
                    <a:pt x="635" y="197"/>
                    <a:pt x="635" y="197"/>
                    <a:pt x="634" y="197"/>
                  </a:cubicBezTo>
                  <a:cubicBezTo>
                    <a:pt x="631" y="198"/>
                    <a:pt x="635" y="204"/>
                    <a:pt x="638" y="203"/>
                  </a:cubicBezTo>
                  <a:cubicBezTo>
                    <a:pt x="637" y="206"/>
                    <a:pt x="642" y="207"/>
                    <a:pt x="645" y="208"/>
                  </a:cubicBezTo>
                  <a:cubicBezTo>
                    <a:pt x="646" y="208"/>
                    <a:pt x="649" y="209"/>
                    <a:pt x="650" y="208"/>
                  </a:cubicBezTo>
                  <a:cubicBezTo>
                    <a:pt x="651" y="207"/>
                    <a:pt x="650" y="205"/>
                    <a:pt x="650" y="204"/>
                  </a:cubicBezTo>
                  <a:cubicBezTo>
                    <a:pt x="649" y="204"/>
                    <a:pt x="649" y="203"/>
                    <a:pt x="648" y="202"/>
                  </a:cubicBezTo>
                  <a:cubicBezTo>
                    <a:pt x="649" y="202"/>
                    <a:pt x="651" y="202"/>
                    <a:pt x="652" y="202"/>
                  </a:cubicBezTo>
                  <a:cubicBezTo>
                    <a:pt x="653" y="203"/>
                    <a:pt x="653" y="204"/>
                    <a:pt x="653" y="205"/>
                  </a:cubicBezTo>
                  <a:cubicBezTo>
                    <a:pt x="653" y="205"/>
                    <a:pt x="656" y="208"/>
                    <a:pt x="656" y="208"/>
                  </a:cubicBezTo>
                  <a:cubicBezTo>
                    <a:pt x="657" y="206"/>
                    <a:pt x="655" y="202"/>
                    <a:pt x="654" y="201"/>
                  </a:cubicBezTo>
                  <a:cubicBezTo>
                    <a:pt x="653" y="199"/>
                    <a:pt x="651" y="195"/>
                    <a:pt x="652" y="193"/>
                  </a:cubicBezTo>
                  <a:cubicBezTo>
                    <a:pt x="653" y="193"/>
                    <a:pt x="656" y="201"/>
                    <a:pt x="657" y="202"/>
                  </a:cubicBezTo>
                  <a:cubicBezTo>
                    <a:pt x="657" y="203"/>
                    <a:pt x="658" y="205"/>
                    <a:pt x="658" y="206"/>
                  </a:cubicBezTo>
                  <a:cubicBezTo>
                    <a:pt x="660" y="209"/>
                    <a:pt x="662" y="206"/>
                    <a:pt x="662" y="204"/>
                  </a:cubicBezTo>
                  <a:cubicBezTo>
                    <a:pt x="662" y="201"/>
                    <a:pt x="661" y="198"/>
                    <a:pt x="661" y="196"/>
                  </a:cubicBezTo>
                  <a:cubicBezTo>
                    <a:pt x="661" y="195"/>
                    <a:pt x="660" y="193"/>
                    <a:pt x="661" y="193"/>
                  </a:cubicBezTo>
                  <a:cubicBezTo>
                    <a:pt x="662" y="193"/>
                    <a:pt x="662" y="194"/>
                    <a:pt x="663" y="195"/>
                  </a:cubicBezTo>
                  <a:cubicBezTo>
                    <a:pt x="664" y="197"/>
                    <a:pt x="666" y="198"/>
                    <a:pt x="666" y="195"/>
                  </a:cubicBezTo>
                  <a:cubicBezTo>
                    <a:pt x="667" y="192"/>
                    <a:pt x="664" y="189"/>
                    <a:pt x="664" y="186"/>
                  </a:cubicBezTo>
                  <a:cubicBezTo>
                    <a:pt x="664" y="184"/>
                    <a:pt x="664" y="182"/>
                    <a:pt x="665" y="180"/>
                  </a:cubicBezTo>
                  <a:cubicBezTo>
                    <a:pt x="666" y="178"/>
                    <a:pt x="667" y="179"/>
                    <a:pt x="667" y="177"/>
                  </a:cubicBezTo>
                  <a:cubicBezTo>
                    <a:pt x="667" y="176"/>
                    <a:pt x="667" y="176"/>
                    <a:pt x="668" y="176"/>
                  </a:cubicBezTo>
                  <a:cubicBezTo>
                    <a:pt x="668" y="176"/>
                    <a:pt x="663" y="190"/>
                    <a:pt x="668" y="191"/>
                  </a:cubicBezTo>
                  <a:cubicBezTo>
                    <a:pt x="671" y="192"/>
                    <a:pt x="673" y="180"/>
                    <a:pt x="673" y="178"/>
                  </a:cubicBezTo>
                  <a:cubicBezTo>
                    <a:pt x="674" y="178"/>
                    <a:pt x="673" y="180"/>
                    <a:pt x="674" y="180"/>
                  </a:cubicBezTo>
                  <a:cubicBezTo>
                    <a:pt x="676" y="181"/>
                    <a:pt x="676" y="177"/>
                    <a:pt x="677" y="177"/>
                  </a:cubicBezTo>
                  <a:cubicBezTo>
                    <a:pt x="679" y="174"/>
                    <a:pt x="685" y="173"/>
                    <a:pt x="686" y="169"/>
                  </a:cubicBezTo>
                  <a:cubicBezTo>
                    <a:pt x="687" y="167"/>
                    <a:pt x="685" y="165"/>
                    <a:pt x="684" y="163"/>
                  </a:cubicBezTo>
                  <a:cubicBezTo>
                    <a:pt x="683" y="162"/>
                    <a:pt x="683" y="158"/>
                    <a:pt x="682" y="157"/>
                  </a:cubicBezTo>
                  <a:cubicBezTo>
                    <a:pt x="680" y="157"/>
                    <a:pt x="681" y="161"/>
                    <a:pt x="679" y="162"/>
                  </a:cubicBezTo>
                  <a:cubicBezTo>
                    <a:pt x="678" y="160"/>
                    <a:pt x="679" y="158"/>
                    <a:pt x="678" y="156"/>
                  </a:cubicBezTo>
                  <a:cubicBezTo>
                    <a:pt x="677" y="155"/>
                    <a:pt x="675" y="155"/>
                    <a:pt x="675" y="156"/>
                  </a:cubicBezTo>
                  <a:cubicBezTo>
                    <a:pt x="675" y="157"/>
                    <a:pt x="675" y="158"/>
                    <a:pt x="675" y="158"/>
                  </a:cubicBezTo>
                  <a:cubicBezTo>
                    <a:pt x="674" y="159"/>
                    <a:pt x="674" y="158"/>
                    <a:pt x="674" y="158"/>
                  </a:cubicBezTo>
                  <a:cubicBezTo>
                    <a:pt x="673" y="158"/>
                    <a:pt x="672" y="158"/>
                    <a:pt x="672" y="159"/>
                  </a:cubicBezTo>
                  <a:cubicBezTo>
                    <a:pt x="671" y="159"/>
                    <a:pt x="670" y="161"/>
                    <a:pt x="670" y="161"/>
                  </a:cubicBezTo>
                  <a:cubicBezTo>
                    <a:pt x="668" y="160"/>
                    <a:pt x="671" y="156"/>
                    <a:pt x="671" y="156"/>
                  </a:cubicBezTo>
                  <a:cubicBezTo>
                    <a:pt x="672" y="155"/>
                    <a:pt x="672" y="155"/>
                    <a:pt x="672" y="155"/>
                  </a:cubicBezTo>
                  <a:cubicBezTo>
                    <a:pt x="672" y="154"/>
                    <a:pt x="672" y="154"/>
                    <a:pt x="672" y="154"/>
                  </a:cubicBezTo>
                  <a:cubicBezTo>
                    <a:pt x="672" y="154"/>
                    <a:pt x="672" y="153"/>
                    <a:pt x="672" y="153"/>
                  </a:cubicBezTo>
                  <a:cubicBezTo>
                    <a:pt x="672" y="153"/>
                    <a:pt x="672" y="153"/>
                    <a:pt x="672" y="153"/>
                  </a:cubicBezTo>
                  <a:cubicBezTo>
                    <a:pt x="673" y="152"/>
                    <a:pt x="673" y="152"/>
                    <a:pt x="672" y="152"/>
                  </a:cubicBezTo>
                  <a:cubicBezTo>
                    <a:pt x="672" y="151"/>
                    <a:pt x="672" y="151"/>
                    <a:pt x="672" y="150"/>
                  </a:cubicBezTo>
                  <a:cubicBezTo>
                    <a:pt x="672" y="150"/>
                    <a:pt x="674" y="146"/>
                    <a:pt x="673" y="146"/>
                  </a:cubicBezTo>
                  <a:cubicBezTo>
                    <a:pt x="672" y="146"/>
                    <a:pt x="670" y="148"/>
                    <a:pt x="670" y="149"/>
                  </a:cubicBezTo>
                  <a:cubicBezTo>
                    <a:pt x="670" y="148"/>
                    <a:pt x="671" y="146"/>
                    <a:pt x="672" y="145"/>
                  </a:cubicBezTo>
                  <a:cubicBezTo>
                    <a:pt x="672" y="144"/>
                    <a:pt x="673" y="141"/>
                    <a:pt x="671" y="140"/>
                  </a:cubicBezTo>
                  <a:cubicBezTo>
                    <a:pt x="669" y="139"/>
                    <a:pt x="667" y="141"/>
                    <a:pt x="666" y="139"/>
                  </a:cubicBezTo>
                  <a:cubicBezTo>
                    <a:pt x="664" y="137"/>
                    <a:pt x="667" y="137"/>
                    <a:pt x="668" y="136"/>
                  </a:cubicBezTo>
                  <a:cubicBezTo>
                    <a:pt x="671" y="134"/>
                    <a:pt x="670" y="127"/>
                    <a:pt x="666" y="126"/>
                  </a:cubicBezTo>
                  <a:cubicBezTo>
                    <a:pt x="662" y="125"/>
                    <a:pt x="662" y="129"/>
                    <a:pt x="661" y="132"/>
                  </a:cubicBezTo>
                  <a:cubicBezTo>
                    <a:pt x="661" y="134"/>
                    <a:pt x="663" y="136"/>
                    <a:pt x="664" y="137"/>
                  </a:cubicBezTo>
                  <a:cubicBezTo>
                    <a:pt x="664" y="140"/>
                    <a:pt x="664" y="140"/>
                    <a:pt x="662" y="138"/>
                  </a:cubicBezTo>
                  <a:cubicBezTo>
                    <a:pt x="663" y="138"/>
                    <a:pt x="663" y="139"/>
                    <a:pt x="663" y="139"/>
                  </a:cubicBezTo>
                  <a:cubicBezTo>
                    <a:pt x="660" y="138"/>
                    <a:pt x="659" y="137"/>
                    <a:pt x="658" y="134"/>
                  </a:cubicBezTo>
                  <a:cubicBezTo>
                    <a:pt x="658" y="132"/>
                    <a:pt x="659" y="128"/>
                    <a:pt x="658" y="127"/>
                  </a:cubicBezTo>
                  <a:cubicBezTo>
                    <a:pt x="658" y="126"/>
                    <a:pt x="659" y="124"/>
                    <a:pt x="658" y="122"/>
                  </a:cubicBezTo>
                  <a:cubicBezTo>
                    <a:pt x="655" y="120"/>
                    <a:pt x="655" y="123"/>
                    <a:pt x="654" y="124"/>
                  </a:cubicBezTo>
                  <a:cubicBezTo>
                    <a:pt x="653" y="121"/>
                    <a:pt x="650" y="122"/>
                    <a:pt x="647" y="120"/>
                  </a:cubicBezTo>
                  <a:cubicBezTo>
                    <a:pt x="647" y="121"/>
                    <a:pt x="648" y="117"/>
                    <a:pt x="648" y="117"/>
                  </a:cubicBezTo>
                  <a:cubicBezTo>
                    <a:pt x="648" y="115"/>
                    <a:pt x="646" y="114"/>
                    <a:pt x="645" y="112"/>
                  </a:cubicBezTo>
                  <a:cubicBezTo>
                    <a:pt x="643" y="107"/>
                    <a:pt x="642" y="102"/>
                    <a:pt x="640" y="97"/>
                  </a:cubicBezTo>
                  <a:cubicBezTo>
                    <a:pt x="639" y="93"/>
                    <a:pt x="636" y="90"/>
                    <a:pt x="633" y="88"/>
                  </a:cubicBezTo>
                  <a:cubicBezTo>
                    <a:pt x="632" y="87"/>
                    <a:pt x="631" y="86"/>
                    <a:pt x="630" y="86"/>
                  </a:cubicBezTo>
                  <a:cubicBezTo>
                    <a:pt x="630" y="86"/>
                    <a:pt x="630" y="87"/>
                    <a:pt x="629" y="87"/>
                  </a:cubicBezTo>
                  <a:cubicBezTo>
                    <a:pt x="629" y="88"/>
                    <a:pt x="629" y="88"/>
                    <a:pt x="629" y="88"/>
                  </a:cubicBezTo>
                  <a:cubicBezTo>
                    <a:pt x="628" y="88"/>
                    <a:pt x="627" y="87"/>
                    <a:pt x="626" y="87"/>
                  </a:cubicBezTo>
                  <a:cubicBezTo>
                    <a:pt x="624" y="87"/>
                    <a:pt x="624" y="88"/>
                    <a:pt x="624" y="90"/>
                  </a:cubicBezTo>
                  <a:cubicBezTo>
                    <a:pt x="624" y="92"/>
                    <a:pt x="625" y="93"/>
                    <a:pt x="627" y="93"/>
                  </a:cubicBezTo>
                  <a:cubicBezTo>
                    <a:pt x="629" y="93"/>
                    <a:pt x="631" y="93"/>
                    <a:pt x="632" y="94"/>
                  </a:cubicBezTo>
                  <a:cubicBezTo>
                    <a:pt x="633" y="95"/>
                    <a:pt x="632" y="98"/>
                    <a:pt x="631" y="98"/>
                  </a:cubicBezTo>
                  <a:cubicBezTo>
                    <a:pt x="629" y="99"/>
                    <a:pt x="623" y="97"/>
                    <a:pt x="624" y="99"/>
                  </a:cubicBezTo>
                  <a:cubicBezTo>
                    <a:pt x="624" y="100"/>
                    <a:pt x="626" y="99"/>
                    <a:pt x="626" y="100"/>
                  </a:cubicBezTo>
                  <a:cubicBezTo>
                    <a:pt x="626" y="101"/>
                    <a:pt x="625" y="102"/>
                    <a:pt x="624" y="103"/>
                  </a:cubicBezTo>
                  <a:cubicBezTo>
                    <a:pt x="624" y="102"/>
                    <a:pt x="623" y="103"/>
                    <a:pt x="624" y="103"/>
                  </a:cubicBezTo>
                  <a:cubicBezTo>
                    <a:pt x="622" y="102"/>
                    <a:pt x="622" y="100"/>
                    <a:pt x="620" y="100"/>
                  </a:cubicBezTo>
                  <a:cubicBezTo>
                    <a:pt x="618" y="100"/>
                    <a:pt x="616" y="104"/>
                    <a:pt x="617" y="106"/>
                  </a:cubicBezTo>
                  <a:cubicBezTo>
                    <a:pt x="618" y="107"/>
                    <a:pt x="619" y="106"/>
                    <a:pt x="618" y="108"/>
                  </a:cubicBezTo>
                  <a:cubicBezTo>
                    <a:pt x="618" y="108"/>
                    <a:pt x="616" y="108"/>
                    <a:pt x="616" y="109"/>
                  </a:cubicBezTo>
                  <a:cubicBezTo>
                    <a:pt x="615" y="112"/>
                    <a:pt x="620" y="109"/>
                    <a:pt x="620" y="110"/>
                  </a:cubicBezTo>
                  <a:cubicBezTo>
                    <a:pt x="619" y="111"/>
                    <a:pt x="619" y="112"/>
                    <a:pt x="620" y="113"/>
                  </a:cubicBezTo>
                  <a:cubicBezTo>
                    <a:pt x="621" y="113"/>
                    <a:pt x="621" y="113"/>
                    <a:pt x="621" y="113"/>
                  </a:cubicBezTo>
                  <a:cubicBezTo>
                    <a:pt x="622" y="113"/>
                    <a:pt x="623" y="114"/>
                    <a:pt x="623" y="113"/>
                  </a:cubicBezTo>
                  <a:cubicBezTo>
                    <a:pt x="624" y="113"/>
                    <a:pt x="624" y="113"/>
                    <a:pt x="624" y="113"/>
                  </a:cubicBezTo>
                  <a:cubicBezTo>
                    <a:pt x="624" y="114"/>
                    <a:pt x="625" y="114"/>
                    <a:pt x="625" y="114"/>
                  </a:cubicBezTo>
                  <a:cubicBezTo>
                    <a:pt x="625" y="116"/>
                    <a:pt x="619" y="115"/>
                    <a:pt x="623" y="118"/>
                  </a:cubicBezTo>
                  <a:cubicBezTo>
                    <a:pt x="623" y="119"/>
                    <a:pt x="625" y="119"/>
                    <a:pt x="626" y="119"/>
                  </a:cubicBezTo>
                  <a:cubicBezTo>
                    <a:pt x="626" y="120"/>
                    <a:pt x="628" y="122"/>
                    <a:pt x="626" y="122"/>
                  </a:cubicBezTo>
                  <a:cubicBezTo>
                    <a:pt x="627" y="119"/>
                    <a:pt x="614" y="120"/>
                    <a:pt x="612" y="119"/>
                  </a:cubicBezTo>
                  <a:cubicBezTo>
                    <a:pt x="613" y="120"/>
                    <a:pt x="613" y="121"/>
                    <a:pt x="613" y="122"/>
                  </a:cubicBezTo>
                  <a:cubicBezTo>
                    <a:pt x="612" y="122"/>
                    <a:pt x="612" y="122"/>
                    <a:pt x="612" y="123"/>
                  </a:cubicBezTo>
                  <a:cubicBezTo>
                    <a:pt x="613" y="124"/>
                    <a:pt x="613" y="125"/>
                    <a:pt x="614" y="126"/>
                  </a:cubicBezTo>
                  <a:cubicBezTo>
                    <a:pt x="615" y="127"/>
                    <a:pt x="616" y="127"/>
                    <a:pt x="616" y="128"/>
                  </a:cubicBezTo>
                  <a:cubicBezTo>
                    <a:pt x="616" y="129"/>
                    <a:pt x="614" y="128"/>
                    <a:pt x="614" y="128"/>
                  </a:cubicBezTo>
                  <a:cubicBezTo>
                    <a:pt x="612" y="127"/>
                    <a:pt x="611" y="128"/>
                    <a:pt x="610" y="129"/>
                  </a:cubicBezTo>
                  <a:cubicBezTo>
                    <a:pt x="610" y="128"/>
                    <a:pt x="606" y="128"/>
                    <a:pt x="608" y="129"/>
                  </a:cubicBezTo>
                  <a:cubicBezTo>
                    <a:pt x="608" y="129"/>
                    <a:pt x="608" y="129"/>
                    <a:pt x="609" y="129"/>
                  </a:cubicBezTo>
                  <a:cubicBezTo>
                    <a:pt x="608" y="129"/>
                    <a:pt x="608" y="129"/>
                    <a:pt x="608" y="129"/>
                  </a:cubicBezTo>
                  <a:cubicBezTo>
                    <a:pt x="608" y="129"/>
                    <a:pt x="608" y="129"/>
                    <a:pt x="608" y="129"/>
                  </a:cubicBezTo>
                  <a:cubicBezTo>
                    <a:pt x="608" y="129"/>
                    <a:pt x="608" y="129"/>
                    <a:pt x="608" y="129"/>
                  </a:cubicBezTo>
                  <a:cubicBezTo>
                    <a:pt x="608" y="129"/>
                    <a:pt x="608" y="129"/>
                    <a:pt x="608" y="129"/>
                  </a:cubicBezTo>
                  <a:close/>
                  <a:moveTo>
                    <a:pt x="434" y="267"/>
                  </a:moveTo>
                  <a:cubicBezTo>
                    <a:pt x="436" y="267"/>
                    <a:pt x="435" y="269"/>
                    <a:pt x="435" y="269"/>
                  </a:cubicBezTo>
                  <a:cubicBezTo>
                    <a:pt x="435" y="269"/>
                    <a:pt x="435" y="269"/>
                    <a:pt x="436" y="269"/>
                  </a:cubicBezTo>
                  <a:cubicBezTo>
                    <a:pt x="436" y="270"/>
                    <a:pt x="435" y="271"/>
                    <a:pt x="435" y="271"/>
                  </a:cubicBezTo>
                  <a:cubicBezTo>
                    <a:pt x="435" y="272"/>
                    <a:pt x="434" y="274"/>
                    <a:pt x="436" y="274"/>
                  </a:cubicBezTo>
                  <a:cubicBezTo>
                    <a:pt x="437" y="274"/>
                    <a:pt x="437" y="272"/>
                    <a:pt x="438" y="272"/>
                  </a:cubicBezTo>
                  <a:cubicBezTo>
                    <a:pt x="440" y="269"/>
                    <a:pt x="442" y="272"/>
                    <a:pt x="444" y="274"/>
                  </a:cubicBezTo>
                  <a:cubicBezTo>
                    <a:pt x="444" y="274"/>
                    <a:pt x="444" y="272"/>
                    <a:pt x="445" y="272"/>
                  </a:cubicBezTo>
                  <a:cubicBezTo>
                    <a:pt x="445" y="272"/>
                    <a:pt x="445" y="273"/>
                    <a:pt x="446" y="273"/>
                  </a:cubicBezTo>
                  <a:cubicBezTo>
                    <a:pt x="446" y="273"/>
                    <a:pt x="445" y="267"/>
                    <a:pt x="447" y="267"/>
                  </a:cubicBezTo>
                  <a:cubicBezTo>
                    <a:pt x="447" y="267"/>
                    <a:pt x="449" y="272"/>
                    <a:pt x="449" y="273"/>
                  </a:cubicBezTo>
                  <a:cubicBezTo>
                    <a:pt x="449" y="275"/>
                    <a:pt x="449" y="278"/>
                    <a:pt x="451" y="275"/>
                  </a:cubicBezTo>
                  <a:cubicBezTo>
                    <a:pt x="453" y="278"/>
                    <a:pt x="458" y="270"/>
                    <a:pt x="453" y="269"/>
                  </a:cubicBezTo>
                  <a:cubicBezTo>
                    <a:pt x="454" y="268"/>
                    <a:pt x="454" y="269"/>
                    <a:pt x="455" y="269"/>
                  </a:cubicBezTo>
                  <a:cubicBezTo>
                    <a:pt x="454" y="268"/>
                    <a:pt x="455" y="264"/>
                    <a:pt x="454" y="262"/>
                  </a:cubicBezTo>
                  <a:cubicBezTo>
                    <a:pt x="455" y="262"/>
                    <a:pt x="454" y="263"/>
                    <a:pt x="455" y="263"/>
                  </a:cubicBezTo>
                  <a:cubicBezTo>
                    <a:pt x="455" y="263"/>
                    <a:pt x="455" y="262"/>
                    <a:pt x="456" y="262"/>
                  </a:cubicBezTo>
                  <a:cubicBezTo>
                    <a:pt x="455" y="264"/>
                    <a:pt x="455" y="268"/>
                    <a:pt x="457" y="269"/>
                  </a:cubicBezTo>
                  <a:cubicBezTo>
                    <a:pt x="459" y="270"/>
                    <a:pt x="459" y="268"/>
                    <a:pt x="459" y="267"/>
                  </a:cubicBezTo>
                  <a:cubicBezTo>
                    <a:pt x="460" y="265"/>
                    <a:pt x="461" y="264"/>
                    <a:pt x="461" y="263"/>
                  </a:cubicBezTo>
                  <a:cubicBezTo>
                    <a:pt x="462" y="262"/>
                    <a:pt x="462" y="261"/>
                    <a:pt x="461" y="261"/>
                  </a:cubicBezTo>
                  <a:cubicBezTo>
                    <a:pt x="461" y="260"/>
                    <a:pt x="460" y="259"/>
                    <a:pt x="460" y="259"/>
                  </a:cubicBezTo>
                  <a:cubicBezTo>
                    <a:pt x="459" y="257"/>
                    <a:pt x="460" y="258"/>
                    <a:pt x="461" y="257"/>
                  </a:cubicBezTo>
                  <a:cubicBezTo>
                    <a:pt x="463" y="257"/>
                    <a:pt x="463" y="257"/>
                    <a:pt x="463" y="255"/>
                  </a:cubicBezTo>
                  <a:cubicBezTo>
                    <a:pt x="463" y="254"/>
                    <a:pt x="461" y="250"/>
                    <a:pt x="464" y="252"/>
                  </a:cubicBezTo>
                  <a:cubicBezTo>
                    <a:pt x="463" y="250"/>
                    <a:pt x="464" y="251"/>
                    <a:pt x="465" y="251"/>
                  </a:cubicBezTo>
                  <a:cubicBezTo>
                    <a:pt x="466" y="251"/>
                    <a:pt x="466" y="250"/>
                    <a:pt x="466" y="250"/>
                  </a:cubicBezTo>
                  <a:cubicBezTo>
                    <a:pt x="466" y="250"/>
                    <a:pt x="466" y="249"/>
                    <a:pt x="466" y="249"/>
                  </a:cubicBezTo>
                  <a:cubicBezTo>
                    <a:pt x="466" y="248"/>
                    <a:pt x="467" y="250"/>
                    <a:pt x="467" y="250"/>
                  </a:cubicBezTo>
                  <a:cubicBezTo>
                    <a:pt x="467" y="251"/>
                    <a:pt x="467" y="252"/>
                    <a:pt x="466" y="253"/>
                  </a:cubicBezTo>
                  <a:cubicBezTo>
                    <a:pt x="466" y="255"/>
                    <a:pt x="465" y="258"/>
                    <a:pt x="466" y="261"/>
                  </a:cubicBezTo>
                  <a:cubicBezTo>
                    <a:pt x="467" y="263"/>
                    <a:pt x="470" y="266"/>
                    <a:pt x="472" y="263"/>
                  </a:cubicBezTo>
                  <a:cubicBezTo>
                    <a:pt x="473" y="261"/>
                    <a:pt x="471" y="259"/>
                    <a:pt x="472" y="257"/>
                  </a:cubicBezTo>
                  <a:cubicBezTo>
                    <a:pt x="473" y="255"/>
                    <a:pt x="476" y="256"/>
                    <a:pt x="478" y="254"/>
                  </a:cubicBezTo>
                  <a:cubicBezTo>
                    <a:pt x="480" y="252"/>
                    <a:pt x="479" y="250"/>
                    <a:pt x="478" y="248"/>
                  </a:cubicBezTo>
                  <a:cubicBezTo>
                    <a:pt x="477" y="246"/>
                    <a:pt x="476" y="246"/>
                    <a:pt x="478" y="246"/>
                  </a:cubicBezTo>
                  <a:cubicBezTo>
                    <a:pt x="480" y="246"/>
                    <a:pt x="481" y="247"/>
                    <a:pt x="480" y="244"/>
                  </a:cubicBezTo>
                  <a:cubicBezTo>
                    <a:pt x="479" y="242"/>
                    <a:pt x="476" y="242"/>
                    <a:pt x="477" y="239"/>
                  </a:cubicBezTo>
                  <a:cubicBezTo>
                    <a:pt x="477" y="237"/>
                    <a:pt x="482" y="236"/>
                    <a:pt x="482" y="234"/>
                  </a:cubicBezTo>
                  <a:cubicBezTo>
                    <a:pt x="482" y="232"/>
                    <a:pt x="479" y="230"/>
                    <a:pt x="478" y="229"/>
                  </a:cubicBezTo>
                  <a:cubicBezTo>
                    <a:pt x="477" y="228"/>
                    <a:pt x="476" y="227"/>
                    <a:pt x="474" y="228"/>
                  </a:cubicBezTo>
                  <a:cubicBezTo>
                    <a:pt x="473" y="228"/>
                    <a:pt x="472" y="229"/>
                    <a:pt x="472" y="230"/>
                  </a:cubicBezTo>
                  <a:cubicBezTo>
                    <a:pt x="472" y="231"/>
                    <a:pt x="473" y="231"/>
                    <a:pt x="474" y="232"/>
                  </a:cubicBezTo>
                  <a:cubicBezTo>
                    <a:pt x="475" y="234"/>
                    <a:pt x="473" y="233"/>
                    <a:pt x="471" y="233"/>
                  </a:cubicBezTo>
                  <a:cubicBezTo>
                    <a:pt x="471" y="234"/>
                    <a:pt x="472" y="235"/>
                    <a:pt x="470" y="235"/>
                  </a:cubicBezTo>
                  <a:cubicBezTo>
                    <a:pt x="469" y="235"/>
                    <a:pt x="467" y="234"/>
                    <a:pt x="466" y="233"/>
                  </a:cubicBezTo>
                  <a:cubicBezTo>
                    <a:pt x="464" y="233"/>
                    <a:pt x="462" y="232"/>
                    <a:pt x="461" y="233"/>
                  </a:cubicBezTo>
                  <a:cubicBezTo>
                    <a:pt x="460" y="233"/>
                    <a:pt x="460" y="234"/>
                    <a:pt x="460" y="234"/>
                  </a:cubicBezTo>
                  <a:cubicBezTo>
                    <a:pt x="460" y="234"/>
                    <a:pt x="458" y="234"/>
                    <a:pt x="459" y="234"/>
                  </a:cubicBezTo>
                  <a:cubicBezTo>
                    <a:pt x="457" y="235"/>
                    <a:pt x="457" y="235"/>
                    <a:pt x="457" y="237"/>
                  </a:cubicBezTo>
                  <a:cubicBezTo>
                    <a:pt x="456" y="239"/>
                    <a:pt x="454" y="241"/>
                    <a:pt x="452" y="243"/>
                  </a:cubicBezTo>
                  <a:cubicBezTo>
                    <a:pt x="451" y="244"/>
                    <a:pt x="451" y="246"/>
                    <a:pt x="450" y="248"/>
                  </a:cubicBezTo>
                  <a:cubicBezTo>
                    <a:pt x="449" y="249"/>
                    <a:pt x="447" y="251"/>
                    <a:pt x="448" y="253"/>
                  </a:cubicBezTo>
                  <a:cubicBezTo>
                    <a:pt x="446" y="252"/>
                    <a:pt x="445" y="253"/>
                    <a:pt x="445" y="254"/>
                  </a:cubicBezTo>
                  <a:cubicBezTo>
                    <a:pt x="445" y="254"/>
                    <a:pt x="445" y="253"/>
                    <a:pt x="444" y="253"/>
                  </a:cubicBezTo>
                  <a:cubicBezTo>
                    <a:pt x="444" y="253"/>
                    <a:pt x="444" y="257"/>
                    <a:pt x="443" y="257"/>
                  </a:cubicBezTo>
                  <a:cubicBezTo>
                    <a:pt x="443" y="259"/>
                    <a:pt x="441" y="260"/>
                    <a:pt x="439" y="261"/>
                  </a:cubicBezTo>
                  <a:cubicBezTo>
                    <a:pt x="437" y="261"/>
                    <a:pt x="436" y="261"/>
                    <a:pt x="435" y="263"/>
                  </a:cubicBezTo>
                  <a:cubicBezTo>
                    <a:pt x="434" y="265"/>
                    <a:pt x="433" y="268"/>
                    <a:pt x="432" y="269"/>
                  </a:cubicBezTo>
                  <a:cubicBezTo>
                    <a:pt x="433" y="269"/>
                    <a:pt x="433" y="268"/>
                    <a:pt x="434" y="267"/>
                  </a:cubicBezTo>
                  <a:cubicBezTo>
                    <a:pt x="434" y="268"/>
                    <a:pt x="435" y="267"/>
                    <a:pt x="435" y="267"/>
                  </a:cubicBezTo>
                  <a:cubicBezTo>
                    <a:pt x="435" y="267"/>
                    <a:pt x="434" y="267"/>
                    <a:pt x="434" y="267"/>
                  </a:cubicBezTo>
                  <a:cubicBezTo>
                    <a:pt x="434" y="267"/>
                    <a:pt x="435" y="267"/>
                    <a:pt x="435" y="267"/>
                  </a:cubicBezTo>
                  <a:cubicBezTo>
                    <a:pt x="435" y="267"/>
                    <a:pt x="434" y="268"/>
                    <a:pt x="434" y="267"/>
                  </a:cubicBezTo>
                  <a:close/>
                  <a:moveTo>
                    <a:pt x="598" y="199"/>
                  </a:moveTo>
                  <a:cubicBezTo>
                    <a:pt x="599" y="200"/>
                    <a:pt x="598" y="201"/>
                    <a:pt x="599" y="201"/>
                  </a:cubicBezTo>
                  <a:cubicBezTo>
                    <a:pt x="600" y="204"/>
                    <a:pt x="600" y="205"/>
                    <a:pt x="603" y="207"/>
                  </a:cubicBezTo>
                  <a:cubicBezTo>
                    <a:pt x="604" y="207"/>
                    <a:pt x="607" y="208"/>
                    <a:pt x="606" y="210"/>
                  </a:cubicBezTo>
                  <a:cubicBezTo>
                    <a:pt x="605" y="212"/>
                    <a:pt x="603" y="209"/>
                    <a:pt x="601" y="210"/>
                  </a:cubicBezTo>
                  <a:cubicBezTo>
                    <a:pt x="600" y="212"/>
                    <a:pt x="604" y="214"/>
                    <a:pt x="605" y="215"/>
                  </a:cubicBezTo>
                  <a:cubicBezTo>
                    <a:pt x="606" y="217"/>
                    <a:pt x="605" y="221"/>
                    <a:pt x="608" y="218"/>
                  </a:cubicBezTo>
                  <a:cubicBezTo>
                    <a:pt x="609" y="217"/>
                    <a:pt x="609" y="217"/>
                    <a:pt x="609" y="216"/>
                  </a:cubicBezTo>
                  <a:cubicBezTo>
                    <a:pt x="610" y="216"/>
                    <a:pt x="612" y="216"/>
                    <a:pt x="613" y="216"/>
                  </a:cubicBezTo>
                  <a:cubicBezTo>
                    <a:pt x="615" y="216"/>
                    <a:pt x="619" y="214"/>
                    <a:pt x="619" y="212"/>
                  </a:cubicBezTo>
                  <a:cubicBezTo>
                    <a:pt x="620" y="211"/>
                    <a:pt x="620" y="209"/>
                    <a:pt x="619" y="207"/>
                  </a:cubicBezTo>
                  <a:cubicBezTo>
                    <a:pt x="619" y="207"/>
                    <a:pt x="617" y="206"/>
                    <a:pt x="617" y="206"/>
                  </a:cubicBezTo>
                  <a:cubicBezTo>
                    <a:pt x="616" y="204"/>
                    <a:pt x="620" y="203"/>
                    <a:pt x="620" y="201"/>
                  </a:cubicBezTo>
                  <a:cubicBezTo>
                    <a:pt x="620" y="198"/>
                    <a:pt x="617" y="197"/>
                    <a:pt x="615" y="196"/>
                  </a:cubicBezTo>
                  <a:cubicBezTo>
                    <a:pt x="613" y="196"/>
                    <a:pt x="612" y="196"/>
                    <a:pt x="611" y="194"/>
                  </a:cubicBezTo>
                  <a:cubicBezTo>
                    <a:pt x="610" y="193"/>
                    <a:pt x="611" y="192"/>
                    <a:pt x="609" y="191"/>
                  </a:cubicBezTo>
                  <a:cubicBezTo>
                    <a:pt x="609" y="190"/>
                    <a:pt x="608" y="190"/>
                    <a:pt x="607" y="189"/>
                  </a:cubicBezTo>
                  <a:cubicBezTo>
                    <a:pt x="605" y="188"/>
                    <a:pt x="597" y="182"/>
                    <a:pt x="597" y="189"/>
                  </a:cubicBezTo>
                  <a:cubicBezTo>
                    <a:pt x="597" y="191"/>
                    <a:pt x="599" y="193"/>
                    <a:pt x="599" y="195"/>
                  </a:cubicBezTo>
                  <a:cubicBezTo>
                    <a:pt x="598" y="195"/>
                    <a:pt x="597" y="195"/>
                    <a:pt x="597" y="196"/>
                  </a:cubicBezTo>
                  <a:cubicBezTo>
                    <a:pt x="596" y="197"/>
                    <a:pt x="597" y="198"/>
                    <a:pt x="598" y="199"/>
                  </a:cubicBezTo>
                  <a:cubicBezTo>
                    <a:pt x="598" y="199"/>
                    <a:pt x="598" y="199"/>
                    <a:pt x="597" y="199"/>
                  </a:cubicBezTo>
                  <a:cubicBezTo>
                    <a:pt x="598" y="199"/>
                    <a:pt x="598" y="199"/>
                    <a:pt x="598" y="199"/>
                  </a:cubicBezTo>
                  <a:cubicBezTo>
                    <a:pt x="598" y="199"/>
                    <a:pt x="597" y="198"/>
                    <a:pt x="598" y="199"/>
                  </a:cubicBezTo>
                  <a:close/>
                  <a:moveTo>
                    <a:pt x="629" y="298"/>
                  </a:moveTo>
                  <a:cubicBezTo>
                    <a:pt x="628" y="297"/>
                    <a:pt x="629" y="295"/>
                    <a:pt x="629" y="293"/>
                  </a:cubicBezTo>
                  <a:cubicBezTo>
                    <a:pt x="629" y="292"/>
                    <a:pt x="628" y="290"/>
                    <a:pt x="628" y="289"/>
                  </a:cubicBezTo>
                  <a:cubicBezTo>
                    <a:pt x="626" y="287"/>
                    <a:pt x="625" y="284"/>
                    <a:pt x="622" y="283"/>
                  </a:cubicBezTo>
                  <a:cubicBezTo>
                    <a:pt x="620" y="282"/>
                    <a:pt x="616" y="283"/>
                    <a:pt x="615" y="285"/>
                  </a:cubicBezTo>
                  <a:cubicBezTo>
                    <a:pt x="614" y="286"/>
                    <a:pt x="614" y="288"/>
                    <a:pt x="613" y="289"/>
                  </a:cubicBezTo>
                  <a:cubicBezTo>
                    <a:pt x="612" y="291"/>
                    <a:pt x="611" y="290"/>
                    <a:pt x="612" y="292"/>
                  </a:cubicBezTo>
                  <a:cubicBezTo>
                    <a:pt x="610" y="294"/>
                    <a:pt x="607" y="296"/>
                    <a:pt x="609" y="299"/>
                  </a:cubicBezTo>
                  <a:cubicBezTo>
                    <a:pt x="608" y="298"/>
                    <a:pt x="610" y="300"/>
                    <a:pt x="610" y="300"/>
                  </a:cubicBezTo>
                  <a:cubicBezTo>
                    <a:pt x="610" y="300"/>
                    <a:pt x="611" y="301"/>
                    <a:pt x="611" y="301"/>
                  </a:cubicBezTo>
                  <a:cubicBezTo>
                    <a:pt x="614" y="303"/>
                    <a:pt x="617" y="304"/>
                    <a:pt x="619" y="307"/>
                  </a:cubicBezTo>
                  <a:cubicBezTo>
                    <a:pt x="621" y="309"/>
                    <a:pt x="625" y="310"/>
                    <a:pt x="628" y="308"/>
                  </a:cubicBezTo>
                  <a:cubicBezTo>
                    <a:pt x="631" y="306"/>
                    <a:pt x="630" y="301"/>
                    <a:pt x="629" y="298"/>
                  </a:cubicBezTo>
                  <a:close/>
                  <a:moveTo>
                    <a:pt x="640" y="74"/>
                  </a:moveTo>
                  <a:cubicBezTo>
                    <a:pt x="641" y="73"/>
                    <a:pt x="641" y="71"/>
                    <a:pt x="641" y="70"/>
                  </a:cubicBezTo>
                  <a:cubicBezTo>
                    <a:pt x="642" y="69"/>
                    <a:pt x="643" y="69"/>
                    <a:pt x="644" y="68"/>
                  </a:cubicBezTo>
                  <a:cubicBezTo>
                    <a:pt x="646" y="67"/>
                    <a:pt x="646" y="65"/>
                    <a:pt x="648" y="63"/>
                  </a:cubicBezTo>
                  <a:cubicBezTo>
                    <a:pt x="649" y="62"/>
                    <a:pt x="652" y="60"/>
                    <a:pt x="654" y="61"/>
                  </a:cubicBezTo>
                  <a:cubicBezTo>
                    <a:pt x="656" y="62"/>
                    <a:pt x="655" y="66"/>
                    <a:pt x="657" y="66"/>
                  </a:cubicBezTo>
                  <a:cubicBezTo>
                    <a:pt x="657" y="65"/>
                    <a:pt x="657" y="62"/>
                    <a:pt x="657" y="61"/>
                  </a:cubicBezTo>
                  <a:cubicBezTo>
                    <a:pt x="657" y="61"/>
                    <a:pt x="657" y="59"/>
                    <a:pt x="658" y="60"/>
                  </a:cubicBezTo>
                  <a:cubicBezTo>
                    <a:pt x="659" y="61"/>
                    <a:pt x="659" y="65"/>
                    <a:pt x="660" y="65"/>
                  </a:cubicBezTo>
                  <a:cubicBezTo>
                    <a:pt x="661" y="64"/>
                    <a:pt x="659" y="59"/>
                    <a:pt x="659" y="58"/>
                  </a:cubicBezTo>
                  <a:cubicBezTo>
                    <a:pt x="660" y="55"/>
                    <a:pt x="662" y="52"/>
                    <a:pt x="665" y="52"/>
                  </a:cubicBezTo>
                  <a:cubicBezTo>
                    <a:pt x="667" y="52"/>
                    <a:pt x="670" y="53"/>
                    <a:pt x="671" y="55"/>
                  </a:cubicBezTo>
                  <a:cubicBezTo>
                    <a:pt x="672" y="56"/>
                    <a:pt x="671" y="58"/>
                    <a:pt x="672" y="59"/>
                  </a:cubicBezTo>
                  <a:cubicBezTo>
                    <a:pt x="672" y="60"/>
                    <a:pt x="673" y="61"/>
                    <a:pt x="674" y="62"/>
                  </a:cubicBezTo>
                  <a:cubicBezTo>
                    <a:pt x="675" y="62"/>
                    <a:pt x="675" y="61"/>
                    <a:pt x="674" y="61"/>
                  </a:cubicBezTo>
                  <a:cubicBezTo>
                    <a:pt x="674" y="60"/>
                    <a:pt x="672" y="60"/>
                    <a:pt x="672" y="58"/>
                  </a:cubicBezTo>
                  <a:cubicBezTo>
                    <a:pt x="672" y="58"/>
                    <a:pt x="673" y="57"/>
                    <a:pt x="673" y="57"/>
                  </a:cubicBezTo>
                  <a:cubicBezTo>
                    <a:pt x="673" y="55"/>
                    <a:pt x="673" y="54"/>
                    <a:pt x="675" y="55"/>
                  </a:cubicBezTo>
                  <a:cubicBezTo>
                    <a:pt x="676" y="55"/>
                    <a:pt x="676" y="55"/>
                    <a:pt x="676" y="55"/>
                  </a:cubicBezTo>
                  <a:cubicBezTo>
                    <a:pt x="677" y="55"/>
                    <a:pt x="678" y="55"/>
                    <a:pt x="678" y="55"/>
                  </a:cubicBezTo>
                  <a:cubicBezTo>
                    <a:pt x="681" y="56"/>
                    <a:pt x="682" y="61"/>
                    <a:pt x="684" y="63"/>
                  </a:cubicBezTo>
                  <a:cubicBezTo>
                    <a:pt x="684" y="62"/>
                    <a:pt x="682" y="60"/>
                    <a:pt x="682" y="59"/>
                  </a:cubicBezTo>
                  <a:cubicBezTo>
                    <a:pt x="682" y="59"/>
                    <a:pt x="681" y="57"/>
                    <a:pt x="681" y="57"/>
                  </a:cubicBezTo>
                  <a:cubicBezTo>
                    <a:pt x="684" y="55"/>
                    <a:pt x="687" y="62"/>
                    <a:pt x="687" y="62"/>
                  </a:cubicBezTo>
                  <a:cubicBezTo>
                    <a:pt x="687" y="61"/>
                    <a:pt x="685" y="57"/>
                    <a:pt x="686" y="57"/>
                  </a:cubicBezTo>
                  <a:cubicBezTo>
                    <a:pt x="688" y="57"/>
                    <a:pt x="688" y="61"/>
                    <a:pt x="688" y="62"/>
                  </a:cubicBezTo>
                  <a:cubicBezTo>
                    <a:pt x="689" y="62"/>
                    <a:pt x="688" y="58"/>
                    <a:pt x="688" y="57"/>
                  </a:cubicBezTo>
                  <a:cubicBezTo>
                    <a:pt x="688" y="57"/>
                    <a:pt x="688" y="57"/>
                    <a:pt x="688" y="57"/>
                  </a:cubicBezTo>
                  <a:cubicBezTo>
                    <a:pt x="687" y="56"/>
                    <a:pt x="687" y="57"/>
                    <a:pt x="687" y="56"/>
                  </a:cubicBezTo>
                  <a:cubicBezTo>
                    <a:pt x="685" y="56"/>
                    <a:pt x="683" y="56"/>
                    <a:pt x="682" y="55"/>
                  </a:cubicBezTo>
                  <a:cubicBezTo>
                    <a:pt x="681" y="54"/>
                    <a:pt x="681" y="54"/>
                    <a:pt x="681" y="54"/>
                  </a:cubicBezTo>
                  <a:cubicBezTo>
                    <a:pt x="681" y="54"/>
                    <a:pt x="681" y="54"/>
                    <a:pt x="680" y="54"/>
                  </a:cubicBezTo>
                  <a:cubicBezTo>
                    <a:pt x="678" y="53"/>
                    <a:pt x="673" y="51"/>
                    <a:pt x="674" y="48"/>
                  </a:cubicBezTo>
                  <a:cubicBezTo>
                    <a:pt x="675" y="44"/>
                    <a:pt x="682" y="48"/>
                    <a:pt x="683" y="44"/>
                  </a:cubicBezTo>
                  <a:cubicBezTo>
                    <a:pt x="684" y="41"/>
                    <a:pt x="679" y="36"/>
                    <a:pt x="682" y="34"/>
                  </a:cubicBezTo>
                  <a:cubicBezTo>
                    <a:pt x="683" y="34"/>
                    <a:pt x="686" y="33"/>
                    <a:pt x="687" y="34"/>
                  </a:cubicBezTo>
                  <a:cubicBezTo>
                    <a:pt x="688" y="35"/>
                    <a:pt x="688" y="37"/>
                    <a:pt x="686" y="36"/>
                  </a:cubicBezTo>
                  <a:cubicBezTo>
                    <a:pt x="688" y="38"/>
                    <a:pt x="689" y="39"/>
                    <a:pt x="691" y="40"/>
                  </a:cubicBezTo>
                  <a:cubicBezTo>
                    <a:pt x="693" y="40"/>
                    <a:pt x="695" y="40"/>
                    <a:pt x="696" y="42"/>
                  </a:cubicBezTo>
                  <a:cubicBezTo>
                    <a:pt x="698" y="43"/>
                    <a:pt x="698" y="46"/>
                    <a:pt x="699" y="48"/>
                  </a:cubicBezTo>
                  <a:cubicBezTo>
                    <a:pt x="700" y="51"/>
                    <a:pt x="699" y="52"/>
                    <a:pt x="699" y="54"/>
                  </a:cubicBezTo>
                  <a:cubicBezTo>
                    <a:pt x="700" y="55"/>
                    <a:pt x="702" y="54"/>
                    <a:pt x="703" y="54"/>
                  </a:cubicBezTo>
                  <a:cubicBezTo>
                    <a:pt x="705" y="54"/>
                    <a:pt x="705" y="55"/>
                    <a:pt x="706" y="55"/>
                  </a:cubicBezTo>
                  <a:cubicBezTo>
                    <a:pt x="707" y="55"/>
                    <a:pt x="707" y="55"/>
                    <a:pt x="707" y="55"/>
                  </a:cubicBezTo>
                  <a:cubicBezTo>
                    <a:pt x="706" y="53"/>
                    <a:pt x="703" y="54"/>
                    <a:pt x="702" y="52"/>
                  </a:cubicBezTo>
                  <a:cubicBezTo>
                    <a:pt x="701" y="51"/>
                    <a:pt x="699" y="47"/>
                    <a:pt x="700" y="45"/>
                  </a:cubicBezTo>
                  <a:cubicBezTo>
                    <a:pt x="700" y="44"/>
                    <a:pt x="700" y="44"/>
                    <a:pt x="701" y="44"/>
                  </a:cubicBezTo>
                  <a:cubicBezTo>
                    <a:pt x="702" y="44"/>
                    <a:pt x="702" y="44"/>
                    <a:pt x="703" y="44"/>
                  </a:cubicBezTo>
                  <a:cubicBezTo>
                    <a:pt x="703" y="45"/>
                    <a:pt x="703" y="45"/>
                    <a:pt x="703" y="45"/>
                  </a:cubicBezTo>
                  <a:cubicBezTo>
                    <a:pt x="704" y="45"/>
                    <a:pt x="704" y="46"/>
                    <a:pt x="704" y="47"/>
                  </a:cubicBezTo>
                  <a:cubicBezTo>
                    <a:pt x="704" y="47"/>
                    <a:pt x="704" y="47"/>
                    <a:pt x="704" y="47"/>
                  </a:cubicBezTo>
                  <a:cubicBezTo>
                    <a:pt x="705" y="48"/>
                    <a:pt x="705" y="48"/>
                    <a:pt x="706" y="49"/>
                  </a:cubicBezTo>
                  <a:cubicBezTo>
                    <a:pt x="706" y="49"/>
                    <a:pt x="706" y="49"/>
                    <a:pt x="706" y="49"/>
                  </a:cubicBezTo>
                  <a:cubicBezTo>
                    <a:pt x="706" y="49"/>
                    <a:pt x="706" y="49"/>
                    <a:pt x="706" y="49"/>
                  </a:cubicBezTo>
                  <a:cubicBezTo>
                    <a:pt x="706" y="49"/>
                    <a:pt x="706" y="49"/>
                    <a:pt x="706" y="49"/>
                  </a:cubicBezTo>
                  <a:cubicBezTo>
                    <a:pt x="707" y="50"/>
                    <a:pt x="708" y="51"/>
                    <a:pt x="708" y="52"/>
                  </a:cubicBezTo>
                  <a:cubicBezTo>
                    <a:pt x="709" y="52"/>
                    <a:pt x="709" y="52"/>
                    <a:pt x="709" y="52"/>
                  </a:cubicBezTo>
                  <a:cubicBezTo>
                    <a:pt x="710" y="52"/>
                    <a:pt x="711" y="53"/>
                    <a:pt x="711" y="54"/>
                  </a:cubicBezTo>
                  <a:cubicBezTo>
                    <a:pt x="712" y="54"/>
                    <a:pt x="712" y="54"/>
                    <a:pt x="712" y="55"/>
                  </a:cubicBezTo>
                  <a:cubicBezTo>
                    <a:pt x="712" y="55"/>
                    <a:pt x="712" y="55"/>
                    <a:pt x="712" y="55"/>
                  </a:cubicBezTo>
                  <a:cubicBezTo>
                    <a:pt x="713" y="55"/>
                    <a:pt x="714" y="56"/>
                    <a:pt x="714" y="56"/>
                  </a:cubicBezTo>
                  <a:cubicBezTo>
                    <a:pt x="717" y="54"/>
                    <a:pt x="711" y="53"/>
                    <a:pt x="714" y="50"/>
                  </a:cubicBezTo>
                  <a:cubicBezTo>
                    <a:pt x="711" y="50"/>
                    <a:pt x="709" y="48"/>
                    <a:pt x="707" y="46"/>
                  </a:cubicBezTo>
                  <a:cubicBezTo>
                    <a:pt x="706" y="44"/>
                    <a:pt x="705" y="44"/>
                    <a:pt x="704" y="43"/>
                  </a:cubicBezTo>
                  <a:cubicBezTo>
                    <a:pt x="703" y="42"/>
                    <a:pt x="702" y="41"/>
                    <a:pt x="702" y="39"/>
                  </a:cubicBezTo>
                  <a:cubicBezTo>
                    <a:pt x="702" y="39"/>
                    <a:pt x="702" y="39"/>
                    <a:pt x="702" y="39"/>
                  </a:cubicBezTo>
                  <a:cubicBezTo>
                    <a:pt x="701" y="37"/>
                    <a:pt x="702" y="35"/>
                    <a:pt x="703" y="34"/>
                  </a:cubicBezTo>
                  <a:cubicBezTo>
                    <a:pt x="705" y="32"/>
                    <a:pt x="706" y="33"/>
                    <a:pt x="708" y="34"/>
                  </a:cubicBezTo>
                  <a:cubicBezTo>
                    <a:pt x="708" y="34"/>
                    <a:pt x="709" y="34"/>
                    <a:pt x="709" y="34"/>
                  </a:cubicBezTo>
                  <a:cubicBezTo>
                    <a:pt x="709" y="33"/>
                    <a:pt x="709" y="33"/>
                    <a:pt x="709" y="33"/>
                  </a:cubicBezTo>
                  <a:cubicBezTo>
                    <a:pt x="707" y="32"/>
                    <a:pt x="701" y="27"/>
                    <a:pt x="705" y="25"/>
                  </a:cubicBezTo>
                  <a:cubicBezTo>
                    <a:pt x="707" y="24"/>
                    <a:pt x="711" y="27"/>
                    <a:pt x="712" y="28"/>
                  </a:cubicBezTo>
                  <a:cubicBezTo>
                    <a:pt x="712" y="28"/>
                    <a:pt x="712" y="29"/>
                    <a:pt x="712" y="29"/>
                  </a:cubicBezTo>
                  <a:cubicBezTo>
                    <a:pt x="713" y="30"/>
                    <a:pt x="713" y="31"/>
                    <a:pt x="714" y="32"/>
                  </a:cubicBezTo>
                  <a:cubicBezTo>
                    <a:pt x="714" y="31"/>
                    <a:pt x="715" y="31"/>
                    <a:pt x="716" y="31"/>
                  </a:cubicBezTo>
                  <a:cubicBezTo>
                    <a:pt x="716" y="30"/>
                    <a:pt x="715" y="29"/>
                    <a:pt x="715" y="28"/>
                  </a:cubicBezTo>
                  <a:cubicBezTo>
                    <a:pt x="715" y="28"/>
                    <a:pt x="715" y="28"/>
                    <a:pt x="714" y="27"/>
                  </a:cubicBezTo>
                  <a:cubicBezTo>
                    <a:pt x="714" y="25"/>
                    <a:pt x="705" y="16"/>
                    <a:pt x="713" y="16"/>
                  </a:cubicBezTo>
                  <a:cubicBezTo>
                    <a:pt x="715" y="16"/>
                    <a:pt x="717" y="19"/>
                    <a:pt x="718" y="21"/>
                  </a:cubicBezTo>
                  <a:cubicBezTo>
                    <a:pt x="719" y="22"/>
                    <a:pt x="718" y="26"/>
                    <a:pt x="720" y="26"/>
                  </a:cubicBezTo>
                  <a:cubicBezTo>
                    <a:pt x="720" y="24"/>
                    <a:pt x="719" y="22"/>
                    <a:pt x="722" y="23"/>
                  </a:cubicBezTo>
                  <a:cubicBezTo>
                    <a:pt x="724" y="23"/>
                    <a:pt x="725" y="25"/>
                    <a:pt x="728" y="25"/>
                  </a:cubicBezTo>
                  <a:cubicBezTo>
                    <a:pt x="728" y="25"/>
                    <a:pt x="728" y="25"/>
                    <a:pt x="729" y="25"/>
                  </a:cubicBezTo>
                  <a:cubicBezTo>
                    <a:pt x="729" y="24"/>
                    <a:pt x="729" y="25"/>
                    <a:pt x="730" y="24"/>
                  </a:cubicBezTo>
                  <a:cubicBezTo>
                    <a:pt x="730" y="24"/>
                    <a:pt x="729" y="24"/>
                    <a:pt x="729" y="24"/>
                  </a:cubicBezTo>
                  <a:cubicBezTo>
                    <a:pt x="729" y="24"/>
                    <a:pt x="729" y="24"/>
                    <a:pt x="728" y="24"/>
                  </a:cubicBezTo>
                  <a:cubicBezTo>
                    <a:pt x="728" y="25"/>
                    <a:pt x="727" y="24"/>
                    <a:pt x="727" y="24"/>
                  </a:cubicBezTo>
                  <a:cubicBezTo>
                    <a:pt x="725" y="24"/>
                    <a:pt x="721" y="22"/>
                    <a:pt x="720" y="20"/>
                  </a:cubicBezTo>
                  <a:cubicBezTo>
                    <a:pt x="719" y="17"/>
                    <a:pt x="721" y="19"/>
                    <a:pt x="721" y="17"/>
                  </a:cubicBezTo>
                  <a:cubicBezTo>
                    <a:pt x="721" y="16"/>
                    <a:pt x="721" y="16"/>
                    <a:pt x="721" y="16"/>
                  </a:cubicBezTo>
                  <a:cubicBezTo>
                    <a:pt x="721" y="16"/>
                    <a:pt x="721" y="16"/>
                    <a:pt x="720" y="16"/>
                  </a:cubicBezTo>
                  <a:cubicBezTo>
                    <a:pt x="720" y="16"/>
                    <a:pt x="720" y="16"/>
                    <a:pt x="719" y="16"/>
                  </a:cubicBezTo>
                  <a:cubicBezTo>
                    <a:pt x="712" y="13"/>
                    <a:pt x="729" y="5"/>
                    <a:pt x="726" y="15"/>
                  </a:cubicBezTo>
                  <a:cubicBezTo>
                    <a:pt x="727" y="14"/>
                    <a:pt x="728" y="11"/>
                    <a:pt x="728" y="11"/>
                  </a:cubicBezTo>
                  <a:cubicBezTo>
                    <a:pt x="729" y="11"/>
                    <a:pt x="729" y="16"/>
                    <a:pt x="730" y="16"/>
                  </a:cubicBezTo>
                  <a:cubicBezTo>
                    <a:pt x="730" y="16"/>
                    <a:pt x="730" y="15"/>
                    <a:pt x="730" y="14"/>
                  </a:cubicBezTo>
                  <a:cubicBezTo>
                    <a:pt x="731" y="15"/>
                    <a:pt x="731" y="17"/>
                    <a:pt x="733" y="17"/>
                  </a:cubicBezTo>
                  <a:cubicBezTo>
                    <a:pt x="733" y="17"/>
                    <a:pt x="730" y="13"/>
                    <a:pt x="733" y="15"/>
                  </a:cubicBezTo>
                  <a:cubicBezTo>
                    <a:pt x="733" y="13"/>
                    <a:pt x="733" y="11"/>
                    <a:pt x="735" y="13"/>
                  </a:cubicBezTo>
                  <a:cubicBezTo>
                    <a:pt x="738" y="14"/>
                    <a:pt x="739" y="17"/>
                    <a:pt x="740" y="19"/>
                  </a:cubicBezTo>
                  <a:cubicBezTo>
                    <a:pt x="741" y="22"/>
                    <a:pt x="741" y="25"/>
                    <a:pt x="744" y="26"/>
                  </a:cubicBezTo>
                  <a:cubicBezTo>
                    <a:pt x="744" y="27"/>
                    <a:pt x="744" y="27"/>
                    <a:pt x="745" y="27"/>
                  </a:cubicBezTo>
                  <a:cubicBezTo>
                    <a:pt x="745" y="27"/>
                    <a:pt x="745" y="27"/>
                    <a:pt x="745" y="27"/>
                  </a:cubicBezTo>
                  <a:cubicBezTo>
                    <a:pt x="747" y="28"/>
                    <a:pt x="746" y="29"/>
                    <a:pt x="746" y="30"/>
                  </a:cubicBezTo>
                  <a:cubicBezTo>
                    <a:pt x="746" y="30"/>
                    <a:pt x="746" y="31"/>
                    <a:pt x="746" y="31"/>
                  </a:cubicBezTo>
                  <a:cubicBezTo>
                    <a:pt x="746" y="31"/>
                    <a:pt x="746" y="31"/>
                    <a:pt x="746" y="31"/>
                  </a:cubicBezTo>
                  <a:cubicBezTo>
                    <a:pt x="746" y="32"/>
                    <a:pt x="746" y="31"/>
                    <a:pt x="746" y="31"/>
                  </a:cubicBezTo>
                  <a:cubicBezTo>
                    <a:pt x="747" y="31"/>
                    <a:pt x="747" y="30"/>
                    <a:pt x="748" y="30"/>
                  </a:cubicBezTo>
                  <a:cubicBezTo>
                    <a:pt x="748" y="30"/>
                    <a:pt x="748" y="30"/>
                    <a:pt x="748" y="30"/>
                  </a:cubicBezTo>
                  <a:cubicBezTo>
                    <a:pt x="748" y="30"/>
                    <a:pt x="748" y="29"/>
                    <a:pt x="748" y="29"/>
                  </a:cubicBezTo>
                  <a:cubicBezTo>
                    <a:pt x="749" y="29"/>
                    <a:pt x="749" y="29"/>
                    <a:pt x="750" y="28"/>
                  </a:cubicBezTo>
                  <a:cubicBezTo>
                    <a:pt x="750" y="28"/>
                    <a:pt x="750" y="28"/>
                    <a:pt x="750" y="28"/>
                  </a:cubicBezTo>
                  <a:cubicBezTo>
                    <a:pt x="750" y="28"/>
                    <a:pt x="750" y="28"/>
                    <a:pt x="750" y="28"/>
                  </a:cubicBezTo>
                  <a:cubicBezTo>
                    <a:pt x="750" y="28"/>
                    <a:pt x="750" y="28"/>
                    <a:pt x="750" y="28"/>
                  </a:cubicBezTo>
                  <a:cubicBezTo>
                    <a:pt x="750" y="28"/>
                    <a:pt x="749" y="27"/>
                    <a:pt x="749" y="27"/>
                  </a:cubicBezTo>
                  <a:cubicBezTo>
                    <a:pt x="747" y="26"/>
                    <a:pt x="745" y="24"/>
                    <a:pt x="745" y="23"/>
                  </a:cubicBezTo>
                  <a:cubicBezTo>
                    <a:pt x="744" y="22"/>
                    <a:pt x="744" y="22"/>
                    <a:pt x="744" y="21"/>
                  </a:cubicBezTo>
                  <a:cubicBezTo>
                    <a:pt x="744" y="20"/>
                    <a:pt x="746" y="20"/>
                    <a:pt x="746" y="19"/>
                  </a:cubicBezTo>
                  <a:cubicBezTo>
                    <a:pt x="746" y="19"/>
                    <a:pt x="745" y="19"/>
                    <a:pt x="745" y="19"/>
                  </a:cubicBezTo>
                  <a:cubicBezTo>
                    <a:pt x="745" y="19"/>
                    <a:pt x="744" y="19"/>
                    <a:pt x="744" y="19"/>
                  </a:cubicBezTo>
                  <a:cubicBezTo>
                    <a:pt x="742" y="19"/>
                    <a:pt x="742" y="16"/>
                    <a:pt x="741" y="14"/>
                  </a:cubicBezTo>
                  <a:cubicBezTo>
                    <a:pt x="739" y="11"/>
                    <a:pt x="737" y="11"/>
                    <a:pt x="737" y="7"/>
                  </a:cubicBezTo>
                  <a:cubicBezTo>
                    <a:pt x="737" y="6"/>
                    <a:pt x="736" y="4"/>
                    <a:pt x="738" y="3"/>
                  </a:cubicBezTo>
                  <a:cubicBezTo>
                    <a:pt x="740" y="2"/>
                    <a:pt x="743" y="3"/>
                    <a:pt x="745" y="3"/>
                  </a:cubicBezTo>
                  <a:cubicBezTo>
                    <a:pt x="747" y="3"/>
                    <a:pt x="749" y="6"/>
                    <a:pt x="752" y="6"/>
                  </a:cubicBezTo>
                  <a:cubicBezTo>
                    <a:pt x="754" y="5"/>
                    <a:pt x="756" y="5"/>
                    <a:pt x="758" y="8"/>
                  </a:cubicBezTo>
                  <a:cubicBezTo>
                    <a:pt x="760" y="10"/>
                    <a:pt x="760" y="12"/>
                    <a:pt x="761" y="14"/>
                  </a:cubicBezTo>
                  <a:cubicBezTo>
                    <a:pt x="761" y="16"/>
                    <a:pt x="763" y="17"/>
                    <a:pt x="764" y="19"/>
                  </a:cubicBezTo>
                  <a:cubicBezTo>
                    <a:pt x="765" y="20"/>
                    <a:pt x="765" y="20"/>
                    <a:pt x="765" y="20"/>
                  </a:cubicBezTo>
                  <a:cubicBezTo>
                    <a:pt x="766" y="21"/>
                    <a:pt x="767" y="22"/>
                    <a:pt x="768" y="23"/>
                  </a:cubicBezTo>
                  <a:cubicBezTo>
                    <a:pt x="768" y="23"/>
                    <a:pt x="768" y="23"/>
                    <a:pt x="769" y="24"/>
                  </a:cubicBezTo>
                  <a:cubicBezTo>
                    <a:pt x="770" y="20"/>
                    <a:pt x="765" y="18"/>
                    <a:pt x="764" y="16"/>
                  </a:cubicBezTo>
                  <a:cubicBezTo>
                    <a:pt x="763" y="14"/>
                    <a:pt x="762" y="12"/>
                    <a:pt x="762" y="11"/>
                  </a:cubicBezTo>
                  <a:cubicBezTo>
                    <a:pt x="763" y="9"/>
                    <a:pt x="765" y="6"/>
                    <a:pt x="766" y="5"/>
                  </a:cubicBezTo>
                  <a:cubicBezTo>
                    <a:pt x="766" y="5"/>
                    <a:pt x="766" y="4"/>
                    <a:pt x="767" y="4"/>
                  </a:cubicBezTo>
                  <a:cubicBezTo>
                    <a:pt x="767" y="3"/>
                    <a:pt x="768" y="3"/>
                    <a:pt x="768" y="3"/>
                  </a:cubicBezTo>
                  <a:cubicBezTo>
                    <a:pt x="770" y="1"/>
                    <a:pt x="774" y="1"/>
                    <a:pt x="775" y="3"/>
                  </a:cubicBezTo>
                  <a:cubicBezTo>
                    <a:pt x="775" y="4"/>
                    <a:pt x="775" y="5"/>
                    <a:pt x="775" y="6"/>
                  </a:cubicBezTo>
                  <a:cubicBezTo>
                    <a:pt x="774" y="7"/>
                    <a:pt x="774" y="7"/>
                    <a:pt x="775" y="8"/>
                  </a:cubicBezTo>
                  <a:cubicBezTo>
                    <a:pt x="775" y="9"/>
                    <a:pt x="776" y="9"/>
                    <a:pt x="776" y="10"/>
                  </a:cubicBezTo>
                  <a:cubicBezTo>
                    <a:pt x="776" y="11"/>
                    <a:pt x="777" y="11"/>
                    <a:pt x="777" y="12"/>
                  </a:cubicBezTo>
                  <a:cubicBezTo>
                    <a:pt x="777" y="12"/>
                    <a:pt x="778" y="12"/>
                    <a:pt x="778" y="12"/>
                  </a:cubicBezTo>
                  <a:cubicBezTo>
                    <a:pt x="778" y="12"/>
                    <a:pt x="779" y="13"/>
                    <a:pt x="779" y="13"/>
                  </a:cubicBezTo>
                  <a:cubicBezTo>
                    <a:pt x="780" y="13"/>
                    <a:pt x="780" y="13"/>
                    <a:pt x="780" y="13"/>
                  </a:cubicBezTo>
                  <a:cubicBezTo>
                    <a:pt x="780" y="10"/>
                    <a:pt x="776" y="9"/>
                    <a:pt x="777" y="6"/>
                  </a:cubicBezTo>
                  <a:cubicBezTo>
                    <a:pt x="777" y="2"/>
                    <a:pt x="779" y="3"/>
                    <a:pt x="782" y="2"/>
                  </a:cubicBezTo>
                  <a:cubicBezTo>
                    <a:pt x="783" y="2"/>
                    <a:pt x="787" y="0"/>
                    <a:pt x="788" y="2"/>
                  </a:cubicBezTo>
                  <a:cubicBezTo>
                    <a:pt x="789" y="2"/>
                    <a:pt x="788" y="2"/>
                    <a:pt x="788" y="3"/>
                  </a:cubicBezTo>
                  <a:cubicBezTo>
                    <a:pt x="788" y="4"/>
                    <a:pt x="789" y="4"/>
                    <a:pt x="789" y="5"/>
                  </a:cubicBezTo>
                  <a:cubicBezTo>
                    <a:pt x="789" y="5"/>
                    <a:pt x="789" y="5"/>
                    <a:pt x="789" y="6"/>
                  </a:cubicBezTo>
                  <a:cubicBezTo>
                    <a:pt x="789" y="7"/>
                    <a:pt x="788" y="7"/>
                    <a:pt x="788" y="8"/>
                  </a:cubicBezTo>
                  <a:cubicBezTo>
                    <a:pt x="789" y="9"/>
                    <a:pt x="792" y="6"/>
                    <a:pt x="793" y="6"/>
                  </a:cubicBezTo>
                  <a:cubicBezTo>
                    <a:pt x="792" y="7"/>
                    <a:pt x="793" y="11"/>
                    <a:pt x="794" y="11"/>
                  </a:cubicBezTo>
                  <a:cubicBezTo>
                    <a:pt x="794" y="10"/>
                    <a:pt x="794" y="10"/>
                    <a:pt x="794" y="10"/>
                  </a:cubicBezTo>
                  <a:cubicBezTo>
                    <a:pt x="794" y="10"/>
                    <a:pt x="794" y="9"/>
                    <a:pt x="794" y="8"/>
                  </a:cubicBezTo>
                  <a:cubicBezTo>
                    <a:pt x="795" y="9"/>
                    <a:pt x="795" y="7"/>
                    <a:pt x="797" y="7"/>
                  </a:cubicBezTo>
                  <a:cubicBezTo>
                    <a:pt x="798" y="8"/>
                    <a:pt x="798" y="10"/>
                    <a:pt x="798" y="10"/>
                  </a:cubicBezTo>
                  <a:cubicBezTo>
                    <a:pt x="799" y="9"/>
                    <a:pt x="800" y="9"/>
                    <a:pt x="801" y="10"/>
                  </a:cubicBezTo>
                  <a:cubicBezTo>
                    <a:pt x="802" y="10"/>
                    <a:pt x="802" y="10"/>
                    <a:pt x="802" y="10"/>
                  </a:cubicBezTo>
                  <a:cubicBezTo>
                    <a:pt x="802" y="10"/>
                    <a:pt x="803" y="10"/>
                    <a:pt x="803" y="10"/>
                  </a:cubicBezTo>
                  <a:cubicBezTo>
                    <a:pt x="803" y="10"/>
                    <a:pt x="804" y="10"/>
                    <a:pt x="804" y="11"/>
                  </a:cubicBezTo>
                  <a:cubicBezTo>
                    <a:pt x="805" y="11"/>
                    <a:pt x="807" y="9"/>
                    <a:pt x="807" y="11"/>
                  </a:cubicBezTo>
                  <a:cubicBezTo>
                    <a:pt x="807" y="10"/>
                    <a:pt x="809" y="11"/>
                    <a:pt x="810" y="11"/>
                  </a:cubicBezTo>
                  <a:cubicBezTo>
                    <a:pt x="810" y="12"/>
                    <a:pt x="810" y="12"/>
                    <a:pt x="810" y="12"/>
                  </a:cubicBezTo>
                  <a:cubicBezTo>
                    <a:pt x="813" y="15"/>
                    <a:pt x="803" y="20"/>
                    <a:pt x="801" y="21"/>
                  </a:cubicBezTo>
                  <a:cubicBezTo>
                    <a:pt x="800" y="22"/>
                    <a:pt x="795" y="24"/>
                    <a:pt x="796" y="26"/>
                  </a:cubicBezTo>
                  <a:cubicBezTo>
                    <a:pt x="796" y="27"/>
                    <a:pt x="802" y="26"/>
                    <a:pt x="803" y="26"/>
                  </a:cubicBezTo>
                  <a:cubicBezTo>
                    <a:pt x="803" y="25"/>
                    <a:pt x="803" y="25"/>
                    <a:pt x="804" y="24"/>
                  </a:cubicBezTo>
                  <a:cubicBezTo>
                    <a:pt x="804" y="24"/>
                    <a:pt x="804" y="24"/>
                    <a:pt x="804" y="24"/>
                  </a:cubicBezTo>
                  <a:cubicBezTo>
                    <a:pt x="805" y="23"/>
                    <a:pt x="806" y="22"/>
                    <a:pt x="808" y="22"/>
                  </a:cubicBezTo>
                  <a:cubicBezTo>
                    <a:pt x="808" y="20"/>
                    <a:pt x="811" y="16"/>
                    <a:pt x="813" y="16"/>
                  </a:cubicBezTo>
                  <a:cubicBezTo>
                    <a:pt x="815" y="15"/>
                    <a:pt x="817" y="20"/>
                    <a:pt x="818" y="20"/>
                  </a:cubicBezTo>
                  <a:cubicBezTo>
                    <a:pt x="818" y="18"/>
                    <a:pt x="816" y="19"/>
                    <a:pt x="817" y="17"/>
                  </a:cubicBezTo>
                  <a:cubicBezTo>
                    <a:pt x="817" y="16"/>
                    <a:pt x="818" y="15"/>
                    <a:pt x="819" y="15"/>
                  </a:cubicBezTo>
                  <a:cubicBezTo>
                    <a:pt x="819" y="15"/>
                    <a:pt x="819" y="15"/>
                    <a:pt x="819" y="15"/>
                  </a:cubicBezTo>
                  <a:cubicBezTo>
                    <a:pt x="818" y="15"/>
                    <a:pt x="818" y="14"/>
                    <a:pt x="818" y="13"/>
                  </a:cubicBezTo>
                  <a:cubicBezTo>
                    <a:pt x="818" y="12"/>
                    <a:pt x="820" y="12"/>
                    <a:pt x="820" y="13"/>
                  </a:cubicBezTo>
                  <a:cubicBezTo>
                    <a:pt x="821" y="13"/>
                    <a:pt x="820" y="14"/>
                    <a:pt x="820" y="15"/>
                  </a:cubicBezTo>
                  <a:cubicBezTo>
                    <a:pt x="820" y="15"/>
                    <a:pt x="821" y="16"/>
                    <a:pt x="821" y="16"/>
                  </a:cubicBezTo>
                  <a:cubicBezTo>
                    <a:pt x="822" y="17"/>
                    <a:pt x="822" y="19"/>
                    <a:pt x="823" y="19"/>
                  </a:cubicBezTo>
                  <a:cubicBezTo>
                    <a:pt x="825" y="19"/>
                    <a:pt x="825" y="16"/>
                    <a:pt x="827" y="16"/>
                  </a:cubicBezTo>
                  <a:cubicBezTo>
                    <a:pt x="829" y="16"/>
                    <a:pt x="830" y="18"/>
                    <a:pt x="830" y="20"/>
                  </a:cubicBezTo>
                  <a:cubicBezTo>
                    <a:pt x="829" y="21"/>
                    <a:pt x="826" y="21"/>
                    <a:pt x="828" y="24"/>
                  </a:cubicBezTo>
                  <a:cubicBezTo>
                    <a:pt x="829" y="24"/>
                    <a:pt x="830" y="25"/>
                    <a:pt x="831" y="25"/>
                  </a:cubicBezTo>
                  <a:cubicBezTo>
                    <a:pt x="831" y="26"/>
                    <a:pt x="831" y="27"/>
                    <a:pt x="831" y="28"/>
                  </a:cubicBezTo>
                  <a:cubicBezTo>
                    <a:pt x="832" y="29"/>
                    <a:pt x="832" y="29"/>
                    <a:pt x="833" y="30"/>
                  </a:cubicBezTo>
                  <a:cubicBezTo>
                    <a:pt x="833" y="31"/>
                    <a:pt x="832" y="34"/>
                    <a:pt x="831" y="35"/>
                  </a:cubicBezTo>
                  <a:cubicBezTo>
                    <a:pt x="831" y="35"/>
                    <a:pt x="831" y="36"/>
                    <a:pt x="831" y="36"/>
                  </a:cubicBezTo>
                  <a:cubicBezTo>
                    <a:pt x="833" y="37"/>
                    <a:pt x="833" y="32"/>
                    <a:pt x="834" y="32"/>
                  </a:cubicBezTo>
                  <a:cubicBezTo>
                    <a:pt x="834" y="32"/>
                    <a:pt x="834" y="32"/>
                    <a:pt x="834" y="32"/>
                  </a:cubicBezTo>
                  <a:cubicBezTo>
                    <a:pt x="836" y="29"/>
                    <a:pt x="839" y="31"/>
                    <a:pt x="840" y="32"/>
                  </a:cubicBezTo>
                  <a:cubicBezTo>
                    <a:pt x="843" y="34"/>
                    <a:pt x="844" y="36"/>
                    <a:pt x="845" y="39"/>
                  </a:cubicBezTo>
                  <a:cubicBezTo>
                    <a:pt x="846" y="44"/>
                    <a:pt x="844" y="50"/>
                    <a:pt x="839" y="51"/>
                  </a:cubicBezTo>
                  <a:cubicBezTo>
                    <a:pt x="841" y="53"/>
                    <a:pt x="839" y="55"/>
                    <a:pt x="837" y="56"/>
                  </a:cubicBezTo>
                  <a:cubicBezTo>
                    <a:pt x="836" y="57"/>
                    <a:pt x="835" y="59"/>
                    <a:pt x="834" y="61"/>
                  </a:cubicBezTo>
                  <a:cubicBezTo>
                    <a:pt x="832" y="63"/>
                    <a:pt x="830" y="63"/>
                    <a:pt x="828" y="65"/>
                  </a:cubicBezTo>
                  <a:cubicBezTo>
                    <a:pt x="828" y="66"/>
                    <a:pt x="827" y="67"/>
                    <a:pt x="826" y="67"/>
                  </a:cubicBezTo>
                  <a:cubicBezTo>
                    <a:pt x="825" y="67"/>
                    <a:pt x="825" y="66"/>
                    <a:pt x="824" y="66"/>
                  </a:cubicBezTo>
                  <a:cubicBezTo>
                    <a:pt x="824" y="69"/>
                    <a:pt x="824" y="71"/>
                    <a:pt x="821" y="70"/>
                  </a:cubicBezTo>
                  <a:cubicBezTo>
                    <a:pt x="819" y="70"/>
                    <a:pt x="819" y="69"/>
                    <a:pt x="817" y="70"/>
                  </a:cubicBezTo>
                  <a:cubicBezTo>
                    <a:pt x="815" y="71"/>
                    <a:pt x="813" y="71"/>
                    <a:pt x="812" y="72"/>
                  </a:cubicBezTo>
                  <a:cubicBezTo>
                    <a:pt x="813" y="72"/>
                    <a:pt x="817" y="72"/>
                    <a:pt x="817" y="72"/>
                  </a:cubicBezTo>
                  <a:cubicBezTo>
                    <a:pt x="816" y="73"/>
                    <a:pt x="813" y="74"/>
                    <a:pt x="812" y="74"/>
                  </a:cubicBezTo>
                  <a:cubicBezTo>
                    <a:pt x="810" y="75"/>
                    <a:pt x="807" y="76"/>
                    <a:pt x="804" y="76"/>
                  </a:cubicBezTo>
                  <a:cubicBezTo>
                    <a:pt x="802" y="77"/>
                    <a:pt x="799" y="78"/>
                    <a:pt x="796" y="77"/>
                  </a:cubicBezTo>
                  <a:cubicBezTo>
                    <a:pt x="794" y="76"/>
                    <a:pt x="794" y="73"/>
                    <a:pt x="791" y="71"/>
                  </a:cubicBezTo>
                  <a:cubicBezTo>
                    <a:pt x="792" y="72"/>
                    <a:pt x="793" y="73"/>
                    <a:pt x="793" y="75"/>
                  </a:cubicBezTo>
                  <a:cubicBezTo>
                    <a:pt x="795" y="75"/>
                    <a:pt x="795" y="77"/>
                    <a:pt x="796" y="78"/>
                  </a:cubicBezTo>
                  <a:cubicBezTo>
                    <a:pt x="796" y="78"/>
                    <a:pt x="796" y="78"/>
                    <a:pt x="796" y="79"/>
                  </a:cubicBezTo>
                  <a:cubicBezTo>
                    <a:pt x="796" y="79"/>
                    <a:pt x="795" y="79"/>
                    <a:pt x="795" y="79"/>
                  </a:cubicBezTo>
                  <a:cubicBezTo>
                    <a:pt x="795" y="79"/>
                    <a:pt x="795" y="79"/>
                    <a:pt x="795" y="79"/>
                  </a:cubicBezTo>
                  <a:cubicBezTo>
                    <a:pt x="795" y="80"/>
                    <a:pt x="795" y="80"/>
                    <a:pt x="795" y="80"/>
                  </a:cubicBezTo>
                  <a:cubicBezTo>
                    <a:pt x="795" y="80"/>
                    <a:pt x="796" y="80"/>
                    <a:pt x="796" y="80"/>
                  </a:cubicBezTo>
                  <a:cubicBezTo>
                    <a:pt x="796" y="80"/>
                    <a:pt x="796" y="80"/>
                    <a:pt x="796" y="80"/>
                  </a:cubicBezTo>
                  <a:cubicBezTo>
                    <a:pt x="797" y="80"/>
                    <a:pt x="797" y="79"/>
                    <a:pt x="798" y="79"/>
                  </a:cubicBezTo>
                  <a:cubicBezTo>
                    <a:pt x="800" y="79"/>
                    <a:pt x="806" y="76"/>
                    <a:pt x="807" y="79"/>
                  </a:cubicBezTo>
                  <a:cubicBezTo>
                    <a:pt x="807" y="79"/>
                    <a:pt x="808" y="80"/>
                    <a:pt x="808" y="80"/>
                  </a:cubicBezTo>
                  <a:cubicBezTo>
                    <a:pt x="808" y="80"/>
                    <a:pt x="797" y="88"/>
                    <a:pt x="797" y="88"/>
                  </a:cubicBezTo>
                  <a:cubicBezTo>
                    <a:pt x="796" y="89"/>
                    <a:pt x="795" y="89"/>
                    <a:pt x="795" y="90"/>
                  </a:cubicBezTo>
                  <a:cubicBezTo>
                    <a:pt x="794" y="90"/>
                    <a:pt x="794" y="90"/>
                    <a:pt x="793" y="90"/>
                  </a:cubicBezTo>
                  <a:cubicBezTo>
                    <a:pt x="793" y="90"/>
                    <a:pt x="793" y="90"/>
                    <a:pt x="793" y="91"/>
                  </a:cubicBezTo>
                  <a:cubicBezTo>
                    <a:pt x="792" y="91"/>
                    <a:pt x="791" y="91"/>
                    <a:pt x="790" y="91"/>
                  </a:cubicBezTo>
                  <a:cubicBezTo>
                    <a:pt x="789" y="92"/>
                    <a:pt x="789" y="93"/>
                    <a:pt x="788" y="93"/>
                  </a:cubicBezTo>
                  <a:cubicBezTo>
                    <a:pt x="787" y="94"/>
                    <a:pt x="786" y="94"/>
                    <a:pt x="784" y="95"/>
                  </a:cubicBezTo>
                  <a:cubicBezTo>
                    <a:pt x="785" y="95"/>
                    <a:pt x="786" y="95"/>
                    <a:pt x="787" y="95"/>
                  </a:cubicBezTo>
                  <a:cubicBezTo>
                    <a:pt x="787" y="95"/>
                    <a:pt x="787" y="95"/>
                    <a:pt x="788" y="95"/>
                  </a:cubicBezTo>
                  <a:cubicBezTo>
                    <a:pt x="788" y="95"/>
                    <a:pt x="786" y="98"/>
                    <a:pt x="786" y="98"/>
                  </a:cubicBezTo>
                  <a:cubicBezTo>
                    <a:pt x="788" y="96"/>
                    <a:pt x="790" y="94"/>
                    <a:pt x="793" y="92"/>
                  </a:cubicBezTo>
                  <a:cubicBezTo>
                    <a:pt x="795" y="91"/>
                    <a:pt x="798" y="90"/>
                    <a:pt x="800" y="89"/>
                  </a:cubicBezTo>
                  <a:cubicBezTo>
                    <a:pt x="801" y="88"/>
                    <a:pt x="801" y="88"/>
                    <a:pt x="802" y="88"/>
                  </a:cubicBezTo>
                  <a:cubicBezTo>
                    <a:pt x="802" y="87"/>
                    <a:pt x="803" y="87"/>
                    <a:pt x="804" y="87"/>
                  </a:cubicBezTo>
                  <a:cubicBezTo>
                    <a:pt x="804" y="87"/>
                    <a:pt x="805" y="87"/>
                    <a:pt x="805" y="87"/>
                  </a:cubicBezTo>
                  <a:cubicBezTo>
                    <a:pt x="805" y="87"/>
                    <a:pt x="805" y="86"/>
                    <a:pt x="806" y="86"/>
                  </a:cubicBezTo>
                  <a:cubicBezTo>
                    <a:pt x="806" y="86"/>
                    <a:pt x="807" y="86"/>
                    <a:pt x="807" y="85"/>
                  </a:cubicBezTo>
                  <a:cubicBezTo>
                    <a:pt x="811" y="83"/>
                    <a:pt x="815" y="81"/>
                    <a:pt x="819" y="79"/>
                  </a:cubicBezTo>
                  <a:cubicBezTo>
                    <a:pt x="820" y="79"/>
                    <a:pt x="821" y="79"/>
                    <a:pt x="822" y="79"/>
                  </a:cubicBezTo>
                  <a:cubicBezTo>
                    <a:pt x="823" y="79"/>
                    <a:pt x="822" y="80"/>
                    <a:pt x="823" y="80"/>
                  </a:cubicBezTo>
                  <a:cubicBezTo>
                    <a:pt x="823" y="80"/>
                    <a:pt x="823" y="80"/>
                    <a:pt x="823" y="80"/>
                  </a:cubicBezTo>
                  <a:cubicBezTo>
                    <a:pt x="824" y="83"/>
                    <a:pt x="820" y="88"/>
                    <a:pt x="818" y="90"/>
                  </a:cubicBezTo>
                  <a:cubicBezTo>
                    <a:pt x="817" y="91"/>
                    <a:pt x="816" y="92"/>
                    <a:pt x="815" y="93"/>
                  </a:cubicBezTo>
                  <a:cubicBezTo>
                    <a:pt x="814" y="93"/>
                    <a:pt x="813" y="92"/>
                    <a:pt x="813" y="92"/>
                  </a:cubicBezTo>
                  <a:cubicBezTo>
                    <a:pt x="812" y="93"/>
                    <a:pt x="811" y="94"/>
                    <a:pt x="811" y="96"/>
                  </a:cubicBezTo>
                  <a:cubicBezTo>
                    <a:pt x="811" y="96"/>
                    <a:pt x="810" y="97"/>
                    <a:pt x="810" y="97"/>
                  </a:cubicBezTo>
                  <a:cubicBezTo>
                    <a:pt x="808" y="103"/>
                    <a:pt x="803" y="104"/>
                    <a:pt x="800" y="109"/>
                  </a:cubicBezTo>
                  <a:cubicBezTo>
                    <a:pt x="798" y="112"/>
                    <a:pt x="797" y="118"/>
                    <a:pt x="793" y="118"/>
                  </a:cubicBezTo>
                  <a:cubicBezTo>
                    <a:pt x="795" y="121"/>
                    <a:pt x="789" y="129"/>
                    <a:pt x="787" y="129"/>
                  </a:cubicBezTo>
                  <a:cubicBezTo>
                    <a:pt x="783" y="130"/>
                    <a:pt x="784" y="128"/>
                    <a:pt x="784" y="126"/>
                  </a:cubicBezTo>
                  <a:cubicBezTo>
                    <a:pt x="784" y="125"/>
                    <a:pt x="781" y="120"/>
                    <a:pt x="781" y="121"/>
                  </a:cubicBezTo>
                  <a:cubicBezTo>
                    <a:pt x="780" y="122"/>
                    <a:pt x="782" y="125"/>
                    <a:pt x="783" y="126"/>
                  </a:cubicBezTo>
                  <a:cubicBezTo>
                    <a:pt x="783" y="128"/>
                    <a:pt x="783" y="129"/>
                    <a:pt x="784" y="130"/>
                  </a:cubicBezTo>
                  <a:cubicBezTo>
                    <a:pt x="784" y="131"/>
                    <a:pt x="785" y="131"/>
                    <a:pt x="785" y="132"/>
                  </a:cubicBezTo>
                  <a:cubicBezTo>
                    <a:pt x="786" y="134"/>
                    <a:pt x="785" y="135"/>
                    <a:pt x="783" y="135"/>
                  </a:cubicBezTo>
                  <a:cubicBezTo>
                    <a:pt x="782" y="135"/>
                    <a:pt x="781" y="135"/>
                    <a:pt x="780" y="135"/>
                  </a:cubicBezTo>
                  <a:cubicBezTo>
                    <a:pt x="780" y="135"/>
                    <a:pt x="779" y="136"/>
                    <a:pt x="778" y="136"/>
                  </a:cubicBezTo>
                  <a:cubicBezTo>
                    <a:pt x="778" y="136"/>
                    <a:pt x="778" y="136"/>
                    <a:pt x="777" y="137"/>
                  </a:cubicBezTo>
                  <a:cubicBezTo>
                    <a:pt x="775" y="138"/>
                    <a:pt x="775" y="138"/>
                    <a:pt x="773" y="136"/>
                  </a:cubicBezTo>
                  <a:cubicBezTo>
                    <a:pt x="772" y="136"/>
                    <a:pt x="770" y="133"/>
                    <a:pt x="770" y="135"/>
                  </a:cubicBezTo>
                  <a:cubicBezTo>
                    <a:pt x="771" y="135"/>
                    <a:pt x="773" y="137"/>
                    <a:pt x="772" y="138"/>
                  </a:cubicBezTo>
                  <a:cubicBezTo>
                    <a:pt x="772" y="139"/>
                    <a:pt x="771" y="139"/>
                    <a:pt x="771" y="139"/>
                  </a:cubicBezTo>
                  <a:cubicBezTo>
                    <a:pt x="770" y="141"/>
                    <a:pt x="775" y="140"/>
                    <a:pt x="776" y="140"/>
                  </a:cubicBezTo>
                  <a:cubicBezTo>
                    <a:pt x="777" y="139"/>
                    <a:pt x="781" y="136"/>
                    <a:pt x="782" y="139"/>
                  </a:cubicBezTo>
                  <a:cubicBezTo>
                    <a:pt x="783" y="141"/>
                    <a:pt x="780" y="143"/>
                    <a:pt x="779" y="144"/>
                  </a:cubicBezTo>
                  <a:cubicBezTo>
                    <a:pt x="778" y="144"/>
                    <a:pt x="777" y="145"/>
                    <a:pt x="777" y="146"/>
                  </a:cubicBezTo>
                  <a:cubicBezTo>
                    <a:pt x="777" y="146"/>
                    <a:pt x="778" y="146"/>
                    <a:pt x="778" y="146"/>
                  </a:cubicBezTo>
                  <a:cubicBezTo>
                    <a:pt x="779" y="146"/>
                    <a:pt x="779" y="146"/>
                    <a:pt x="780" y="146"/>
                  </a:cubicBezTo>
                  <a:cubicBezTo>
                    <a:pt x="781" y="147"/>
                    <a:pt x="780" y="149"/>
                    <a:pt x="779" y="149"/>
                  </a:cubicBezTo>
                  <a:cubicBezTo>
                    <a:pt x="778" y="152"/>
                    <a:pt x="774" y="155"/>
                    <a:pt x="771" y="155"/>
                  </a:cubicBezTo>
                  <a:cubicBezTo>
                    <a:pt x="769" y="155"/>
                    <a:pt x="767" y="154"/>
                    <a:pt x="766" y="153"/>
                  </a:cubicBezTo>
                  <a:cubicBezTo>
                    <a:pt x="766" y="152"/>
                    <a:pt x="765" y="150"/>
                    <a:pt x="766" y="150"/>
                  </a:cubicBezTo>
                  <a:cubicBezTo>
                    <a:pt x="764" y="149"/>
                    <a:pt x="762" y="150"/>
                    <a:pt x="761" y="149"/>
                  </a:cubicBezTo>
                  <a:cubicBezTo>
                    <a:pt x="760" y="148"/>
                    <a:pt x="759" y="146"/>
                    <a:pt x="757" y="147"/>
                  </a:cubicBezTo>
                  <a:cubicBezTo>
                    <a:pt x="756" y="148"/>
                    <a:pt x="755" y="148"/>
                    <a:pt x="754" y="148"/>
                  </a:cubicBezTo>
                  <a:cubicBezTo>
                    <a:pt x="756" y="153"/>
                    <a:pt x="762" y="148"/>
                    <a:pt x="764" y="153"/>
                  </a:cubicBezTo>
                  <a:cubicBezTo>
                    <a:pt x="765" y="155"/>
                    <a:pt x="766" y="159"/>
                    <a:pt x="764" y="161"/>
                  </a:cubicBezTo>
                  <a:cubicBezTo>
                    <a:pt x="761" y="163"/>
                    <a:pt x="762" y="159"/>
                    <a:pt x="760" y="159"/>
                  </a:cubicBezTo>
                  <a:cubicBezTo>
                    <a:pt x="760" y="161"/>
                    <a:pt x="760" y="164"/>
                    <a:pt x="757" y="164"/>
                  </a:cubicBezTo>
                  <a:cubicBezTo>
                    <a:pt x="755" y="163"/>
                    <a:pt x="754" y="160"/>
                    <a:pt x="753" y="162"/>
                  </a:cubicBezTo>
                  <a:cubicBezTo>
                    <a:pt x="752" y="164"/>
                    <a:pt x="755" y="165"/>
                    <a:pt x="752" y="166"/>
                  </a:cubicBezTo>
                  <a:cubicBezTo>
                    <a:pt x="751" y="166"/>
                    <a:pt x="748" y="164"/>
                    <a:pt x="748" y="163"/>
                  </a:cubicBezTo>
                  <a:cubicBezTo>
                    <a:pt x="746" y="164"/>
                    <a:pt x="746" y="163"/>
                    <a:pt x="745" y="161"/>
                  </a:cubicBezTo>
                  <a:cubicBezTo>
                    <a:pt x="745" y="161"/>
                    <a:pt x="745" y="161"/>
                    <a:pt x="744" y="161"/>
                  </a:cubicBezTo>
                  <a:cubicBezTo>
                    <a:pt x="744" y="161"/>
                    <a:pt x="744" y="161"/>
                    <a:pt x="744" y="161"/>
                  </a:cubicBezTo>
                  <a:cubicBezTo>
                    <a:pt x="743" y="161"/>
                    <a:pt x="742" y="161"/>
                    <a:pt x="742" y="160"/>
                  </a:cubicBezTo>
                  <a:cubicBezTo>
                    <a:pt x="741" y="160"/>
                    <a:pt x="740" y="161"/>
                    <a:pt x="740" y="161"/>
                  </a:cubicBezTo>
                  <a:cubicBezTo>
                    <a:pt x="740" y="161"/>
                    <a:pt x="740" y="161"/>
                    <a:pt x="740" y="160"/>
                  </a:cubicBezTo>
                  <a:cubicBezTo>
                    <a:pt x="739" y="160"/>
                    <a:pt x="739" y="160"/>
                    <a:pt x="739" y="159"/>
                  </a:cubicBezTo>
                  <a:cubicBezTo>
                    <a:pt x="739" y="159"/>
                    <a:pt x="738" y="160"/>
                    <a:pt x="738" y="160"/>
                  </a:cubicBezTo>
                  <a:cubicBezTo>
                    <a:pt x="738" y="160"/>
                    <a:pt x="738" y="161"/>
                    <a:pt x="738" y="161"/>
                  </a:cubicBezTo>
                  <a:cubicBezTo>
                    <a:pt x="740" y="162"/>
                    <a:pt x="742" y="161"/>
                    <a:pt x="744" y="162"/>
                  </a:cubicBezTo>
                  <a:cubicBezTo>
                    <a:pt x="745" y="163"/>
                    <a:pt x="746" y="165"/>
                    <a:pt x="747" y="166"/>
                  </a:cubicBezTo>
                  <a:cubicBezTo>
                    <a:pt x="743" y="169"/>
                    <a:pt x="740" y="166"/>
                    <a:pt x="738" y="162"/>
                  </a:cubicBezTo>
                  <a:cubicBezTo>
                    <a:pt x="738" y="163"/>
                    <a:pt x="737" y="163"/>
                    <a:pt x="737" y="163"/>
                  </a:cubicBezTo>
                  <a:cubicBezTo>
                    <a:pt x="737" y="164"/>
                    <a:pt x="739" y="167"/>
                    <a:pt x="736" y="167"/>
                  </a:cubicBezTo>
                  <a:cubicBezTo>
                    <a:pt x="736" y="167"/>
                    <a:pt x="733" y="165"/>
                    <a:pt x="733" y="167"/>
                  </a:cubicBezTo>
                  <a:cubicBezTo>
                    <a:pt x="733" y="167"/>
                    <a:pt x="736" y="168"/>
                    <a:pt x="736" y="169"/>
                  </a:cubicBezTo>
                  <a:cubicBezTo>
                    <a:pt x="737" y="169"/>
                    <a:pt x="737" y="169"/>
                    <a:pt x="737" y="169"/>
                  </a:cubicBezTo>
                  <a:cubicBezTo>
                    <a:pt x="737" y="169"/>
                    <a:pt x="737" y="169"/>
                    <a:pt x="737" y="169"/>
                  </a:cubicBezTo>
                  <a:cubicBezTo>
                    <a:pt x="737" y="170"/>
                    <a:pt x="736" y="170"/>
                    <a:pt x="736" y="170"/>
                  </a:cubicBezTo>
                  <a:cubicBezTo>
                    <a:pt x="737" y="171"/>
                    <a:pt x="741" y="169"/>
                    <a:pt x="743" y="169"/>
                  </a:cubicBezTo>
                  <a:cubicBezTo>
                    <a:pt x="745" y="169"/>
                    <a:pt x="747" y="170"/>
                    <a:pt x="749" y="170"/>
                  </a:cubicBezTo>
                  <a:cubicBezTo>
                    <a:pt x="751" y="170"/>
                    <a:pt x="754" y="170"/>
                    <a:pt x="755" y="171"/>
                  </a:cubicBezTo>
                  <a:cubicBezTo>
                    <a:pt x="757" y="172"/>
                    <a:pt x="754" y="172"/>
                    <a:pt x="754" y="173"/>
                  </a:cubicBezTo>
                  <a:cubicBezTo>
                    <a:pt x="754" y="173"/>
                    <a:pt x="755" y="175"/>
                    <a:pt x="755" y="175"/>
                  </a:cubicBezTo>
                  <a:cubicBezTo>
                    <a:pt x="759" y="180"/>
                    <a:pt x="750" y="178"/>
                    <a:pt x="748" y="176"/>
                  </a:cubicBezTo>
                  <a:cubicBezTo>
                    <a:pt x="747" y="175"/>
                    <a:pt x="747" y="174"/>
                    <a:pt x="746" y="173"/>
                  </a:cubicBezTo>
                  <a:cubicBezTo>
                    <a:pt x="745" y="172"/>
                    <a:pt x="744" y="173"/>
                    <a:pt x="743" y="173"/>
                  </a:cubicBezTo>
                  <a:cubicBezTo>
                    <a:pt x="740" y="173"/>
                    <a:pt x="733" y="171"/>
                    <a:pt x="732" y="172"/>
                  </a:cubicBezTo>
                  <a:cubicBezTo>
                    <a:pt x="732" y="173"/>
                    <a:pt x="731" y="173"/>
                    <a:pt x="731" y="174"/>
                  </a:cubicBezTo>
                  <a:cubicBezTo>
                    <a:pt x="733" y="173"/>
                    <a:pt x="734" y="173"/>
                    <a:pt x="736" y="173"/>
                  </a:cubicBezTo>
                  <a:cubicBezTo>
                    <a:pt x="737" y="173"/>
                    <a:pt x="738" y="174"/>
                    <a:pt x="739" y="174"/>
                  </a:cubicBezTo>
                  <a:cubicBezTo>
                    <a:pt x="739" y="174"/>
                    <a:pt x="739" y="174"/>
                    <a:pt x="739" y="174"/>
                  </a:cubicBezTo>
                  <a:cubicBezTo>
                    <a:pt x="740" y="174"/>
                    <a:pt x="741" y="174"/>
                    <a:pt x="742" y="174"/>
                  </a:cubicBezTo>
                  <a:cubicBezTo>
                    <a:pt x="743" y="174"/>
                    <a:pt x="743" y="175"/>
                    <a:pt x="744" y="175"/>
                  </a:cubicBezTo>
                  <a:cubicBezTo>
                    <a:pt x="744" y="175"/>
                    <a:pt x="745" y="175"/>
                    <a:pt x="745" y="176"/>
                  </a:cubicBezTo>
                  <a:cubicBezTo>
                    <a:pt x="745" y="177"/>
                    <a:pt x="742" y="176"/>
                    <a:pt x="742" y="176"/>
                  </a:cubicBezTo>
                  <a:cubicBezTo>
                    <a:pt x="741" y="176"/>
                    <a:pt x="734" y="179"/>
                    <a:pt x="734" y="177"/>
                  </a:cubicBezTo>
                  <a:cubicBezTo>
                    <a:pt x="734" y="179"/>
                    <a:pt x="735" y="180"/>
                    <a:pt x="733" y="182"/>
                  </a:cubicBezTo>
                  <a:cubicBezTo>
                    <a:pt x="732" y="184"/>
                    <a:pt x="731" y="185"/>
                    <a:pt x="731" y="187"/>
                  </a:cubicBezTo>
                  <a:cubicBezTo>
                    <a:pt x="731" y="187"/>
                    <a:pt x="731" y="187"/>
                    <a:pt x="731" y="187"/>
                  </a:cubicBezTo>
                  <a:cubicBezTo>
                    <a:pt x="732" y="187"/>
                    <a:pt x="732" y="186"/>
                    <a:pt x="732" y="186"/>
                  </a:cubicBezTo>
                  <a:cubicBezTo>
                    <a:pt x="732" y="186"/>
                    <a:pt x="732" y="185"/>
                    <a:pt x="732" y="185"/>
                  </a:cubicBezTo>
                  <a:cubicBezTo>
                    <a:pt x="733" y="183"/>
                    <a:pt x="733" y="181"/>
                    <a:pt x="735" y="180"/>
                  </a:cubicBezTo>
                  <a:cubicBezTo>
                    <a:pt x="736" y="179"/>
                    <a:pt x="738" y="180"/>
                    <a:pt x="740" y="179"/>
                  </a:cubicBezTo>
                  <a:cubicBezTo>
                    <a:pt x="741" y="178"/>
                    <a:pt x="746" y="178"/>
                    <a:pt x="747" y="179"/>
                  </a:cubicBezTo>
                  <a:cubicBezTo>
                    <a:pt x="749" y="182"/>
                    <a:pt x="744" y="182"/>
                    <a:pt x="743" y="184"/>
                  </a:cubicBezTo>
                  <a:cubicBezTo>
                    <a:pt x="744" y="184"/>
                    <a:pt x="744" y="184"/>
                    <a:pt x="745" y="183"/>
                  </a:cubicBezTo>
                  <a:cubicBezTo>
                    <a:pt x="746" y="183"/>
                    <a:pt x="747" y="183"/>
                    <a:pt x="748" y="183"/>
                  </a:cubicBezTo>
                  <a:cubicBezTo>
                    <a:pt x="750" y="182"/>
                    <a:pt x="751" y="183"/>
                    <a:pt x="753" y="184"/>
                  </a:cubicBezTo>
                  <a:cubicBezTo>
                    <a:pt x="755" y="185"/>
                    <a:pt x="755" y="193"/>
                    <a:pt x="754" y="194"/>
                  </a:cubicBezTo>
                  <a:cubicBezTo>
                    <a:pt x="753" y="195"/>
                    <a:pt x="750" y="196"/>
                    <a:pt x="748" y="196"/>
                  </a:cubicBezTo>
                  <a:cubicBezTo>
                    <a:pt x="746" y="196"/>
                    <a:pt x="744" y="194"/>
                    <a:pt x="742" y="195"/>
                  </a:cubicBezTo>
                  <a:cubicBezTo>
                    <a:pt x="742" y="197"/>
                    <a:pt x="747" y="197"/>
                    <a:pt x="748" y="198"/>
                  </a:cubicBezTo>
                  <a:cubicBezTo>
                    <a:pt x="749" y="198"/>
                    <a:pt x="750" y="199"/>
                    <a:pt x="751" y="199"/>
                  </a:cubicBezTo>
                  <a:cubicBezTo>
                    <a:pt x="752" y="201"/>
                    <a:pt x="751" y="204"/>
                    <a:pt x="749" y="205"/>
                  </a:cubicBezTo>
                  <a:cubicBezTo>
                    <a:pt x="748" y="206"/>
                    <a:pt x="749" y="206"/>
                    <a:pt x="748" y="206"/>
                  </a:cubicBezTo>
                  <a:cubicBezTo>
                    <a:pt x="747" y="206"/>
                    <a:pt x="745" y="205"/>
                    <a:pt x="745" y="205"/>
                  </a:cubicBezTo>
                  <a:cubicBezTo>
                    <a:pt x="744" y="205"/>
                    <a:pt x="743" y="205"/>
                    <a:pt x="743" y="205"/>
                  </a:cubicBezTo>
                  <a:cubicBezTo>
                    <a:pt x="742" y="205"/>
                    <a:pt x="742" y="205"/>
                    <a:pt x="742" y="205"/>
                  </a:cubicBezTo>
                  <a:cubicBezTo>
                    <a:pt x="738" y="206"/>
                    <a:pt x="748" y="209"/>
                    <a:pt x="748" y="210"/>
                  </a:cubicBezTo>
                  <a:cubicBezTo>
                    <a:pt x="750" y="211"/>
                    <a:pt x="747" y="213"/>
                    <a:pt x="746" y="213"/>
                  </a:cubicBezTo>
                  <a:cubicBezTo>
                    <a:pt x="744" y="213"/>
                    <a:pt x="744" y="213"/>
                    <a:pt x="742" y="214"/>
                  </a:cubicBezTo>
                  <a:cubicBezTo>
                    <a:pt x="741" y="215"/>
                    <a:pt x="740" y="217"/>
                    <a:pt x="738" y="215"/>
                  </a:cubicBezTo>
                  <a:cubicBezTo>
                    <a:pt x="736" y="215"/>
                    <a:pt x="731" y="213"/>
                    <a:pt x="731" y="216"/>
                  </a:cubicBezTo>
                  <a:cubicBezTo>
                    <a:pt x="731" y="218"/>
                    <a:pt x="735" y="220"/>
                    <a:pt x="732" y="223"/>
                  </a:cubicBezTo>
                  <a:cubicBezTo>
                    <a:pt x="733" y="222"/>
                    <a:pt x="733" y="227"/>
                    <a:pt x="733" y="228"/>
                  </a:cubicBezTo>
                  <a:cubicBezTo>
                    <a:pt x="733" y="230"/>
                    <a:pt x="730" y="234"/>
                    <a:pt x="728" y="234"/>
                  </a:cubicBezTo>
                  <a:cubicBezTo>
                    <a:pt x="728" y="234"/>
                    <a:pt x="728" y="232"/>
                    <a:pt x="728" y="232"/>
                  </a:cubicBezTo>
                  <a:cubicBezTo>
                    <a:pt x="726" y="233"/>
                    <a:pt x="726" y="234"/>
                    <a:pt x="724" y="235"/>
                  </a:cubicBezTo>
                  <a:cubicBezTo>
                    <a:pt x="723" y="235"/>
                    <a:pt x="722" y="234"/>
                    <a:pt x="721" y="235"/>
                  </a:cubicBezTo>
                  <a:cubicBezTo>
                    <a:pt x="720" y="235"/>
                    <a:pt x="719" y="236"/>
                    <a:pt x="718" y="235"/>
                  </a:cubicBezTo>
                  <a:cubicBezTo>
                    <a:pt x="717" y="235"/>
                    <a:pt x="716" y="235"/>
                    <a:pt x="715" y="234"/>
                  </a:cubicBezTo>
                  <a:cubicBezTo>
                    <a:pt x="715" y="234"/>
                    <a:pt x="715" y="234"/>
                    <a:pt x="714" y="234"/>
                  </a:cubicBezTo>
                  <a:cubicBezTo>
                    <a:pt x="714" y="234"/>
                    <a:pt x="711" y="231"/>
                    <a:pt x="710" y="230"/>
                  </a:cubicBezTo>
                  <a:cubicBezTo>
                    <a:pt x="709" y="229"/>
                    <a:pt x="709" y="226"/>
                    <a:pt x="707" y="224"/>
                  </a:cubicBezTo>
                  <a:cubicBezTo>
                    <a:pt x="707" y="225"/>
                    <a:pt x="707" y="225"/>
                    <a:pt x="707" y="225"/>
                  </a:cubicBezTo>
                  <a:cubicBezTo>
                    <a:pt x="707" y="225"/>
                    <a:pt x="707" y="225"/>
                    <a:pt x="707" y="225"/>
                  </a:cubicBezTo>
                  <a:cubicBezTo>
                    <a:pt x="708" y="227"/>
                    <a:pt x="707" y="228"/>
                    <a:pt x="708" y="230"/>
                  </a:cubicBezTo>
                  <a:cubicBezTo>
                    <a:pt x="708" y="232"/>
                    <a:pt x="710" y="231"/>
                    <a:pt x="711" y="233"/>
                  </a:cubicBezTo>
                  <a:cubicBezTo>
                    <a:pt x="713" y="236"/>
                    <a:pt x="706" y="234"/>
                    <a:pt x="705" y="234"/>
                  </a:cubicBezTo>
                  <a:cubicBezTo>
                    <a:pt x="704" y="236"/>
                    <a:pt x="707" y="238"/>
                    <a:pt x="708" y="238"/>
                  </a:cubicBezTo>
                  <a:cubicBezTo>
                    <a:pt x="710" y="238"/>
                    <a:pt x="710" y="236"/>
                    <a:pt x="711" y="235"/>
                  </a:cubicBezTo>
                  <a:cubicBezTo>
                    <a:pt x="712" y="235"/>
                    <a:pt x="715" y="235"/>
                    <a:pt x="715" y="237"/>
                  </a:cubicBezTo>
                  <a:cubicBezTo>
                    <a:pt x="716" y="237"/>
                    <a:pt x="716" y="237"/>
                    <a:pt x="716" y="237"/>
                  </a:cubicBezTo>
                  <a:cubicBezTo>
                    <a:pt x="717" y="237"/>
                    <a:pt x="718" y="237"/>
                    <a:pt x="719" y="238"/>
                  </a:cubicBezTo>
                  <a:cubicBezTo>
                    <a:pt x="718" y="239"/>
                    <a:pt x="718" y="240"/>
                    <a:pt x="717" y="241"/>
                  </a:cubicBezTo>
                  <a:cubicBezTo>
                    <a:pt x="718" y="242"/>
                    <a:pt x="721" y="232"/>
                    <a:pt x="725" y="238"/>
                  </a:cubicBezTo>
                  <a:cubicBezTo>
                    <a:pt x="727" y="241"/>
                    <a:pt x="723" y="243"/>
                    <a:pt x="724" y="245"/>
                  </a:cubicBezTo>
                  <a:cubicBezTo>
                    <a:pt x="725" y="247"/>
                    <a:pt x="727" y="245"/>
                    <a:pt x="726" y="248"/>
                  </a:cubicBezTo>
                  <a:cubicBezTo>
                    <a:pt x="727" y="248"/>
                    <a:pt x="727" y="249"/>
                    <a:pt x="728" y="249"/>
                  </a:cubicBezTo>
                  <a:cubicBezTo>
                    <a:pt x="728" y="248"/>
                    <a:pt x="728" y="248"/>
                    <a:pt x="728" y="247"/>
                  </a:cubicBezTo>
                  <a:cubicBezTo>
                    <a:pt x="729" y="246"/>
                    <a:pt x="729" y="244"/>
                    <a:pt x="731" y="244"/>
                  </a:cubicBezTo>
                  <a:cubicBezTo>
                    <a:pt x="731" y="244"/>
                    <a:pt x="734" y="245"/>
                    <a:pt x="733" y="245"/>
                  </a:cubicBezTo>
                  <a:cubicBezTo>
                    <a:pt x="736" y="247"/>
                    <a:pt x="734" y="255"/>
                    <a:pt x="731" y="257"/>
                  </a:cubicBezTo>
                  <a:cubicBezTo>
                    <a:pt x="729" y="260"/>
                    <a:pt x="730" y="258"/>
                    <a:pt x="728" y="257"/>
                  </a:cubicBezTo>
                  <a:cubicBezTo>
                    <a:pt x="727" y="256"/>
                    <a:pt x="727" y="259"/>
                    <a:pt x="727" y="260"/>
                  </a:cubicBezTo>
                  <a:cubicBezTo>
                    <a:pt x="726" y="260"/>
                    <a:pt x="726" y="261"/>
                    <a:pt x="725" y="261"/>
                  </a:cubicBezTo>
                  <a:cubicBezTo>
                    <a:pt x="725" y="261"/>
                    <a:pt x="725" y="262"/>
                    <a:pt x="724" y="262"/>
                  </a:cubicBezTo>
                  <a:cubicBezTo>
                    <a:pt x="725" y="264"/>
                    <a:pt x="725" y="264"/>
                    <a:pt x="722" y="264"/>
                  </a:cubicBezTo>
                  <a:cubicBezTo>
                    <a:pt x="722" y="264"/>
                    <a:pt x="722" y="264"/>
                    <a:pt x="721" y="264"/>
                  </a:cubicBezTo>
                  <a:cubicBezTo>
                    <a:pt x="720" y="265"/>
                    <a:pt x="720" y="267"/>
                    <a:pt x="718" y="266"/>
                  </a:cubicBezTo>
                  <a:cubicBezTo>
                    <a:pt x="717" y="266"/>
                    <a:pt x="716" y="267"/>
                    <a:pt x="715" y="267"/>
                  </a:cubicBezTo>
                  <a:cubicBezTo>
                    <a:pt x="715" y="268"/>
                    <a:pt x="714" y="268"/>
                    <a:pt x="713" y="268"/>
                  </a:cubicBezTo>
                  <a:cubicBezTo>
                    <a:pt x="713" y="268"/>
                    <a:pt x="713" y="269"/>
                    <a:pt x="712" y="268"/>
                  </a:cubicBezTo>
                  <a:cubicBezTo>
                    <a:pt x="710" y="266"/>
                    <a:pt x="718" y="260"/>
                    <a:pt x="712" y="258"/>
                  </a:cubicBezTo>
                  <a:cubicBezTo>
                    <a:pt x="711" y="258"/>
                    <a:pt x="711" y="258"/>
                    <a:pt x="711" y="258"/>
                  </a:cubicBezTo>
                  <a:cubicBezTo>
                    <a:pt x="711" y="258"/>
                    <a:pt x="712" y="257"/>
                    <a:pt x="711" y="257"/>
                  </a:cubicBezTo>
                  <a:cubicBezTo>
                    <a:pt x="711" y="257"/>
                    <a:pt x="711" y="257"/>
                    <a:pt x="711" y="257"/>
                  </a:cubicBezTo>
                  <a:cubicBezTo>
                    <a:pt x="711" y="258"/>
                    <a:pt x="710" y="258"/>
                    <a:pt x="710" y="258"/>
                  </a:cubicBezTo>
                  <a:cubicBezTo>
                    <a:pt x="709" y="260"/>
                    <a:pt x="708" y="260"/>
                    <a:pt x="707" y="258"/>
                  </a:cubicBezTo>
                  <a:cubicBezTo>
                    <a:pt x="706" y="257"/>
                    <a:pt x="706" y="257"/>
                    <a:pt x="706" y="256"/>
                  </a:cubicBezTo>
                  <a:cubicBezTo>
                    <a:pt x="705" y="256"/>
                    <a:pt x="705" y="255"/>
                    <a:pt x="704" y="255"/>
                  </a:cubicBezTo>
                  <a:cubicBezTo>
                    <a:pt x="704" y="254"/>
                    <a:pt x="704" y="254"/>
                    <a:pt x="704" y="254"/>
                  </a:cubicBezTo>
                  <a:cubicBezTo>
                    <a:pt x="704" y="253"/>
                    <a:pt x="704" y="253"/>
                    <a:pt x="703" y="253"/>
                  </a:cubicBezTo>
                  <a:cubicBezTo>
                    <a:pt x="703" y="253"/>
                    <a:pt x="703" y="252"/>
                    <a:pt x="703" y="251"/>
                  </a:cubicBezTo>
                  <a:cubicBezTo>
                    <a:pt x="702" y="250"/>
                    <a:pt x="702" y="250"/>
                    <a:pt x="701" y="249"/>
                  </a:cubicBezTo>
                  <a:cubicBezTo>
                    <a:pt x="701" y="250"/>
                    <a:pt x="701" y="250"/>
                    <a:pt x="701" y="251"/>
                  </a:cubicBezTo>
                  <a:cubicBezTo>
                    <a:pt x="702" y="252"/>
                    <a:pt x="702" y="253"/>
                    <a:pt x="703" y="254"/>
                  </a:cubicBezTo>
                  <a:cubicBezTo>
                    <a:pt x="703" y="255"/>
                    <a:pt x="704" y="255"/>
                    <a:pt x="705" y="256"/>
                  </a:cubicBezTo>
                  <a:cubicBezTo>
                    <a:pt x="707" y="257"/>
                    <a:pt x="704" y="261"/>
                    <a:pt x="702" y="262"/>
                  </a:cubicBezTo>
                  <a:cubicBezTo>
                    <a:pt x="701" y="262"/>
                    <a:pt x="700" y="261"/>
                    <a:pt x="699" y="259"/>
                  </a:cubicBezTo>
                  <a:cubicBezTo>
                    <a:pt x="699" y="259"/>
                    <a:pt x="699" y="258"/>
                    <a:pt x="699" y="257"/>
                  </a:cubicBezTo>
                  <a:cubicBezTo>
                    <a:pt x="699" y="257"/>
                    <a:pt x="698" y="256"/>
                    <a:pt x="698" y="255"/>
                  </a:cubicBezTo>
                  <a:cubicBezTo>
                    <a:pt x="698" y="253"/>
                    <a:pt x="696" y="253"/>
                    <a:pt x="697" y="251"/>
                  </a:cubicBezTo>
                  <a:cubicBezTo>
                    <a:pt x="695" y="253"/>
                    <a:pt x="700" y="260"/>
                    <a:pt x="697" y="261"/>
                  </a:cubicBezTo>
                  <a:cubicBezTo>
                    <a:pt x="695" y="262"/>
                    <a:pt x="693" y="257"/>
                    <a:pt x="692" y="255"/>
                  </a:cubicBezTo>
                  <a:cubicBezTo>
                    <a:pt x="691" y="254"/>
                    <a:pt x="690" y="254"/>
                    <a:pt x="690" y="256"/>
                  </a:cubicBezTo>
                  <a:cubicBezTo>
                    <a:pt x="691" y="257"/>
                    <a:pt x="692" y="259"/>
                    <a:pt x="690" y="260"/>
                  </a:cubicBezTo>
                  <a:cubicBezTo>
                    <a:pt x="689" y="261"/>
                    <a:pt x="685" y="257"/>
                    <a:pt x="686" y="256"/>
                  </a:cubicBezTo>
                  <a:cubicBezTo>
                    <a:pt x="685" y="258"/>
                    <a:pt x="686" y="259"/>
                    <a:pt x="686" y="261"/>
                  </a:cubicBezTo>
                  <a:cubicBezTo>
                    <a:pt x="687" y="261"/>
                    <a:pt x="690" y="262"/>
                    <a:pt x="690" y="264"/>
                  </a:cubicBezTo>
                  <a:cubicBezTo>
                    <a:pt x="689" y="266"/>
                    <a:pt x="686" y="265"/>
                    <a:pt x="685" y="264"/>
                  </a:cubicBezTo>
                  <a:cubicBezTo>
                    <a:pt x="683" y="264"/>
                    <a:pt x="680" y="264"/>
                    <a:pt x="678" y="262"/>
                  </a:cubicBezTo>
                  <a:cubicBezTo>
                    <a:pt x="676" y="261"/>
                    <a:pt x="679" y="258"/>
                    <a:pt x="677" y="257"/>
                  </a:cubicBezTo>
                  <a:cubicBezTo>
                    <a:pt x="677" y="258"/>
                    <a:pt x="676" y="259"/>
                    <a:pt x="675" y="259"/>
                  </a:cubicBezTo>
                  <a:cubicBezTo>
                    <a:pt x="677" y="262"/>
                    <a:pt x="673" y="263"/>
                    <a:pt x="671" y="261"/>
                  </a:cubicBezTo>
                  <a:cubicBezTo>
                    <a:pt x="670" y="260"/>
                    <a:pt x="671" y="257"/>
                    <a:pt x="669" y="255"/>
                  </a:cubicBezTo>
                  <a:cubicBezTo>
                    <a:pt x="669" y="257"/>
                    <a:pt x="670" y="259"/>
                    <a:pt x="670" y="261"/>
                  </a:cubicBezTo>
                  <a:cubicBezTo>
                    <a:pt x="669" y="263"/>
                    <a:pt x="668" y="263"/>
                    <a:pt x="667" y="261"/>
                  </a:cubicBezTo>
                  <a:cubicBezTo>
                    <a:pt x="667" y="262"/>
                    <a:pt x="665" y="262"/>
                    <a:pt x="664" y="262"/>
                  </a:cubicBezTo>
                  <a:cubicBezTo>
                    <a:pt x="663" y="261"/>
                    <a:pt x="664" y="260"/>
                    <a:pt x="664" y="259"/>
                  </a:cubicBezTo>
                  <a:cubicBezTo>
                    <a:pt x="664" y="257"/>
                    <a:pt x="663" y="256"/>
                    <a:pt x="663" y="255"/>
                  </a:cubicBezTo>
                  <a:cubicBezTo>
                    <a:pt x="662" y="253"/>
                    <a:pt x="663" y="251"/>
                    <a:pt x="663" y="249"/>
                  </a:cubicBezTo>
                  <a:cubicBezTo>
                    <a:pt x="662" y="252"/>
                    <a:pt x="663" y="254"/>
                    <a:pt x="662" y="257"/>
                  </a:cubicBezTo>
                  <a:cubicBezTo>
                    <a:pt x="662" y="258"/>
                    <a:pt x="661" y="261"/>
                    <a:pt x="661" y="261"/>
                  </a:cubicBezTo>
                  <a:cubicBezTo>
                    <a:pt x="661" y="261"/>
                    <a:pt x="663" y="254"/>
                    <a:pt x="661" y="256"/>
                  </a:cubicBezTo>
                  <a:cubicBezTo>
                    <a:pt x="660" y="258"/>
                    <a:pt x="661" y="263"/>
                    <a:pt x="658" y="259"/>
                  </a:cubicBezTo>
                  <a:cubicBezTo>
                    <a:pt x="655" y="256"/>
                    <a:pt x="655" y="254"/>
                    <a:pt x="656" y="251"/>
                  </a:cubicBezTo>
                  <a:cubicBezTo>
                    <a:pt x="657" y="249"/>
                    <a:pt x="657" y="248"/>
                    <a:pt x="658" y="246"/>
                  </a:cubicBezTo>
                  <a:cubicBezTo>
                    <a:pt x="659" y="245"/>
                    <a:pt x="661" y="244"/>
                    <a:pt x="662" y="242"/>
                  </a:cubicBezTo>
                  <a:cubicBezTo>
                    <a:pt x="662" y="242"/>
                    <a:pt x="663" y="242"/>
                    <a:pt x="663" y="242"/>
                  </a:cubicBezTo>
                  <a:cubicBezTo>
                    <a:pt x="663" y="241"/>
                    <a:pt x="663" y="241"/>
                    <a:pt x="663" y="241"/>
                  </a:cubicBezTo>
                  <a:cubicBezTo>
                    <a:pt x="665" y="238"/>
                    <a:pt x="668" y="242"/>
                    <a:pt x="670" y="240"/>
                  </a:cubicBezTo>
                  <a:cubicBezTo>
                    <a:pt x="671" y="240"/>
                    <a:pt x="670" y="239"/>
                    <a:pt x="671" y="239"/>
                  </a:cubicBezTo>
                  <a:cubicBezTo>
                    <a:pt x="672" y="239"/>
                    <a:pt x="673" y="240"/>
                    <a:pt x="674" y="240"/>
                  </a:cubicBezTo>
                  <a:cubicBezTo>
                    <a:pt x="674" y="240"/>
                    <a:pt x="674" y="239"/>
                    <a:pt x="674" y="239"/>
                  </a:cubicBezTo>
                  <a:cubicBezTo>
                    <a:pt x="674" y="239"/>
                    <a:pt x="674" y="239"/>
                    <a:pt x="674" y="238"/>
                  </a:cubicBezTo>
                  <a:cubicBezTo>
                    <a:pt x="673" y="238"/>
                    <a:pt x="672" y="238"/>
                    <a:pt x="671" y="238"/>
                  </a:cubicBezTo>
                  <a:cubicBezTo>
                    <a:pt x="671" y="237"/>
                    <a:pt x="672" y="236"/>
                    <a:pt x="673" y="236"/>
                  </a:cubicBezTo>
                  <a:cubicBezTo>
                    <a:pt x="672" y="235"/>
                    <a:pt x="672" y="236"/>
                    <a:pt x="671" y="235"/>
                  </a:cubicBezTo>
                  <a:cubicBezTo>
                    <a:pt x="671" y="234"/>
                    <a:pt x="672" y="233"/>
                    <a:pt x="673" y="233"/>
                  </a:cubicBezTo>
                  <a:cubicBezTo>
                    <a:pt x="673" y="233"/>
                    <a:pt x="673" y="233"/>
                    <a:pt x="673" y="233"/>
                  </a:cubicBezTo>
                  <a:cubicBezTo>
                    <a:pt x="673" y="232"/>
                    <a:pt x="673" y="232"/>
                    <a:pt x="673" y="232"/>
                  </a:cubicBezTo>
                  <a:cubicBezTo>
                    <a:pt x="672" y="232"/>
                    <a:pt x="671" y="234"/>
                    <a:pt x="669" y="233"/>
                  </a:cubicBezTo>
                  <a:cubicBezTo>
                    <a:pt x="667" y="233"/>
                    <a:pt x="668" y="231"/>
                    <a:pt x="668" y="230"/>
                  </a:cubicBezTo>
                  <a:cubicBezTo>
                    <a:pt x="667" y="228"/>
                    <a:pt x="667" y="227"/>
                    <a:pt x="666" y="225"/>
                  </a:cubicBezTo>
                  <a:cubicBezTo>
                    <a:pt x="665" y="224"/>
                    <a:pt x="666" y="222"/>
                    <a:pt x="665" y="220"/>
                  </a:cubicBezTo>
                  <a:cubicBezTo>
                    <a:pt x="665" y="219"/>
                    <a:pt x="666" y="219"/>
                    <a:pt x="665" y="218"/>
                  </a:cubicBezTo>
                  <a:cubicBezTo>
                    <a:pt x="666" y="219"/>
                    <a:pt x="668" y="217"/>
                    <a:pt x="669" y="216"/>
                  </a:cubicBezTo>
                  <a:cubicBezTo>
                    <a:pt x="672" y="215"/>
                    <a:pt x="675" y="217"/>
                    <a:pt x="676" y="218"/>
                  </a:cubicBezTo>
                  <a:cubicBezTo>
                    <a:pt x="680" y="221"/>
                    <a:pt x="681" y="226"/>
                    <a:pt x="681" y="231"/>
                  </a:cubicBezTo>
                  <a:cubicBezTo>
                    <a:pt x="681" y="231"/>
                    <a:pt x="681" y="230"/>
                    <a:pt x="681" y="230"/>
                  </a:cubicBezTo>
                  <a:cubicBezTo>
                    <a:pt x="682" y="230"/>
                    <a:pt x="682" y="230"/>
                    <a:pt x="682" y="231"/>
                  </a:cubicBezTo>
                  <a:cubicBezTo>
                    <a:pt x="685" y="231"/>
                    <a:pt x="687" y="234"/>
                    <a:pt x="689" y="235"/>
                  </a:cubicBezTo>
                  <a:cubicBezTo>
                    <a:pt x="686" y="230"/>
                    <a:pt x="695" y="234"/>
                    <a:pt x="696" y="233"/>
                  </a:cubicBezTo>
                  <a:cubicBezTo>
                    <a:pt x="696" y="233"/>
                    <a:pt x="694" y="231"/>
                    <a:pt x="694" y="230"/>
                  </a:cubicBezTo>
                  <a:cubicBezTo>
                    <a:pt x="694" y="229"/>
                    <a:pt x="696" y="229"/>
                    <a:pt x="696" y="228"/>
                  </a:cubicBezTo>
                  <a:cubicBezTo>
                    <a:pt x="699" y="226"/>
                    <a:pt x="700" y="222"/>
                    <a:pt x="701" y="218"/>
                  </a:cubicBezTo>
                  <a:cubicBezTo>
                    <a:pt x="702" y="216"/>
                    <a:pt x="702" y="214"/>
                    <a:pt x="703" y="211"/>
                  </a:cubicBezTo>
                  <a:cubicBezTo>
                    <a:pt x="703" y="211"/>
                    <a:pt x="705" y="210"/>
                    <a:pt x="703" y="210"/>
                  </a:cubicBezTo>
                  <a:cubicBezTo>
                    <a:pt x="702" y="210"/>
                    <a:pt x="701" y="212"/>
                    <a:pt x="701" y="213"/>
                  </a:cubicBezTo>
                  <a:cubicBezTo>
                    <a:pt x="699" y="218"/>
                    <a:pt x="699" y="229"/>
                    <a:pt x="691" y="228"/>
                  </a:cubicBezTo>
                  <a:cubicBezTo>
                    <a:pt x="682" y="228"/>
                    <a:pt x="692" y="224"/>
                    <a:pt x="690" y="221"/>
                  </a:cubicBezTo>
                  <a:cubicBezTo>
                    <a:pt x="688" y="221"/>
                    <a:pt x="688" y="226"/>
                    <a:pt x="686" y="225"/>
                  </a:cubicBezTo>
                  <a:cubicBezTo>
                    <a:pt x="683" y="224"/>
                    <a:pt x="686" y="218"/>
                    <a:pt x="686" y="218"/>
                  </a:cubicBezTo>
                  <a:cubicBezTo>
                    <a:pt x="685" y="218"/>
                    <a:pt x="684" y="219"/>
                    <a:pt x="684" y="219"/>
                  </a:cubicBezTo>
                  <a:cubicBezTo>
                    <a:pt x="682" y="215"/>
                    <a:pt x="690" y="218"/>
                    <a:pt x="690" y="216"/>
                  </a:cubicBezTo>
                  <a:cubicBezTo>
                    <a:pt x="690" y="216"/>
                    <a:pt x="689" y="215"/>
                    <a:pt x="689" y="215"/>
                  </a:cubicBezTo>
                  <a:cubicBezTo>
                    <a:pt x="688" y="215"/>
                    <a:pt x="688" y="215"/>
                    <a:pt x="688" y="215"/>
                  </a:cubicBezTo>
                  <a:cubicBezTo>
                    <a:pt x="688" y="215"/>
                    <a:pt x="687" y="215"/>
                    <a:pt x="687" y="215"/>
                  </a:cubicBezTo>
                  <a:cubicBezTo>
                    <a:pt x="686" y="216"/>
                    <a:pt x="681" y="217"/>
                    <a:pt x="682" y="214"/>
                  </a:cubicBezTo>
                  <a:cubicBezTo>
                    <a:pt x="682" y="213"/>
                    <a:pt x="684" y="212"/>
                    <a:pt x="685" y="211"/>
                  </a:cubicBezTo>
                  <a:cubicBezTo>
                    <a:pt x="686" y="211"/>
                    <a:pt x="687" y="212"/>
                    <a:pt x="688" y="211"/>
                  </a:cubicBezTo>
                  <a:cubicBezTo>
                    <a:pt x="689" y="211"/>
                    <a:pt x="689" y="210"/>
                    <a:pt x="690" y="210"/>
                  </a:cubicBezTo>
                  <a:cubicBezTo>
                    <a:pt x="690" y="209"/>
                    <a:pt x="687" y="211"/>
                    <a:pt x="686" y="211"/>
                  </a:cubicBezTo>
                  <a:cubicBezTo>
                    <a:pt x="686" y="210"/>
                    <a:pt x="686" y="208"/>
                    <a:pt x="686" y="207"/>
                  </a:cubicBezTo>
                  <a:cubicBezTo>
                    <a:pt x="686" y="208"/>
                    <a:pt x="689" y="206"/>
                    <a:pt x="688" y="206"/>
                  </a:cubicBezTo>
                  <a:cubicBezTo>
                    <a:pt x="689" y="206"/>
                    <a:pt x="693" y="208"/>
                    <a:pt x="692" y="207"/>
                  </a:cubicBezTo>
                  <a:cubicBezTo>
                    <a:pt x="692" y="207"/>
                    <a:pt x="691" y="207"/>
                    <a:pt x="691" y="206"/>
                  </a:cubicBezTo>
                  <a:cubicBezTo>
                    <a:pt x="691" y="206"/>
                    <a:pt x="691" y="206"/>
                    <a:pt x="691" y="206"/>
                  </a:cubicBezTo>
                  <a:cubicBezTo>
                    <a:pt x="690" y="206"/>
                    <a:pt x="690" y="206"/>
                    <a:pt x="690" y="206"/>
                  </a:cubicBezTo>
                  <a:cubicBezTo>
                    <a:pt x="690" y="206"/>
                    <a:pt x="689" y="206"/>
                    <a:pt x="688" y="206"/>
                  </a:cubicBezTo>
                  <a:cubicBezTo>
                    <a:pt x="688" y="206"/>
                    <a:pt x="687" y="206"/>
                    <a:pt x="687" y="206"/>
                  </a:cubicBezTo>
                  <a:cubicBezTo>
                    <a:pt x="685" y="206"/>
                    <a:pt x="687" y="202"/>
                    <a:pt x="688" y="202"/>
                  </a:cubicBezTo>
                  <a:cubicBezTo>
                    <a:pt x="685" y="202"/>
                    <a:pt x="689" y="195"/>
                    <a:pt x="688" y="194"/>
                  </a:cubicBezTo>
                  <a:cubicBezTo>
                    <a:pt x="688" y="195"/>
                    <a:pt x="687" y="196"/>
                    <a:pt x="687" y="197"/>
                  </a:cubicBezTo>
                  <a:cubicBezTo>
                    <a:pt x="686" y="198"/>
                    <a:pt x="686" y="199"/>
                    <a:pt x="686" y="201"/>
                  </a:cubicBezTo>
                  <a:cubicBezTo>
                    <a:pt x="686" y="203"/>
                    <a:pt x="685" y="206"/>
                    <a:pt x="683" y="208"/>
                  </a:cubicBezTo>
                  <a:cubicBezTo>
                    <a:pt x="682" y="210"/>
                    <a:pt x="678" y="212"/>
                    <a:pt x="677" y="209"/>
                  </a:cubicBezTo>
                  <a:cubicBezTo>
                    <a:pt x="677" y="208"/>
                    <a:pt x="678" y="208"/>
                    <a:pt x="679" y="207"/>
                  </a:cubicBezTo>
                  <a:cubicBezTo>
                    <a:pt x="679" y="206"/>
                    <a:pt x="679" y="204"/>
                    <a:pt x="680" y="203"/>
                  </a:cubicBezTo>
                  <a:cubicBezTo>
                    <a:pt x="680" y="203"/>
                    <a:pt x="680" y="201"/>
                    <a:pt x="680" y="201"/>
                  </a:cubicBezTo>
                  <a:cubicBezTo>
                    <a:pt x="678" y="200"/>
                    <a:pt x="679" y="208"/>
                    <a:pt x="676" y="206"/>
                  </a:cubicBezTo>
                  <a:cubicBezTo>
                    <a:pt x="676" y="208"/>
                    <a:pt x="672" y="211"/>
                    <a:pt x="670" y="209"/>
                  </a:cubicBezTo>
                  <a:cubicBezTo>
                    <a:pt x="669" y="208"/>
                    <a:pt x="671" y="207"/>
                    <a:pt x="671" y="205"/>
                  </a:cubicBezTo>
                  <a:cubicBezTo>
                    <a:pt x="671" y="205"/>
                    <a:pt x="670" y="204"/>
                    <a:pt x="669" y="203"/>
                  </a:cubicBezTo>
                  <a:cubicBezTo>
                    <a:pt x="669" y="202"/>
                    <a:pt x="669" y="200"/>
                    <a:pt x="669" y="199"/>
                  </a:cubicBezTo>
                  <a:cubicBezTo>
                    <a:pt x="670" y="197"/>
                    <a:pt x="670" y="196"/>
                    <a:pt x="672" y="195"/>
                  </a:cubicBezTo>
                  <a:cubicBezTo>
                    <a:pt x="672" y="195"/>
                    <a:pt x="674" y="195"/>
                    <a:pt x="674" y="194"/>
                  </a:cubicBezTo>
                  <a:cubicBezTo>
                    <a:pt x="674" y="194"/>
                    <a:pt x="672" y="194"/>
                    <a:pt x="672" y="194"/>
                  </a:cubicBezTo>
                  <a:cubicBezTo>
                    <a:pt x="672" y="193"/>
                    <a:pt x="672" y="192"/>
                    <a:pt x="672" y="192"/>
                  </a:cubicBezTo>
                  <a:cubicBezTo>
                    <a:pt x="673" y="190"/>
                    <a:pt x="673" y="188"/>
                    <a:pt x="674" y="187"/>
                  </a:cubicBezTo>
                  <a:cubicBezTo>
                    <a:pt x="676" y="186"/>
                    <a:pt x="678" y="186"/>
                    <a:pt x="679" y="185"/>
                  </a:cubicBezTo>
                  <a:cubicBezTo>
                    <a:pt x="681" y="184"/>
                    <a:pt x="683" y="183"/>
                    <a:pt x="685" y="183"/>
                  </a:cubicBezTo>
                  <a:cubicBezTo>
                    <a:pt x="688" y="182"/>
                    <a:pt x="693" y="184"/>
                    <a:pt x="696" y="186"/>
                  </a:cubicBezTo>
                  <a:cubicBezTo>
                    <a:pt x="697" y="187"/>
                    <a:pt x="698" y="188"/>
                    <a:pt x="700" y="190"/>
                  </a:cubicBezTo>
                  <a:cubicBezTo>
                    <a:pt x="701" y="191"/>
                    <a:pt x="702" y="194"/>
                    <a:pt x="704" y="194"/>
                  </a:cubicBezTo>
                  <a:cubicBezTo>
                    <a:pt x="704" y="194"/>
                    <a:pt x="703" y="190"/>
                    <a:pt x="703" y="190"/>
                  </a:cubicBezTo>
                  <a:cubicBezTo>
                    <a:pt x="703" y="189"/>
                    <a:pt x="704" y="190"/>
                    <a:pt x="704" y="189"/>
                  </a:cubicBezTo>
                  <a:cubicBezTo>
                    <a:pt x="704" y="189"/>
                    <a:pt x="697" y="187"/>
                    <a:pt x="698" y="185"/>
                  </a:cubicBezTo>
                  <a:cubicBezTo>
                    <a:pt x="699" y="183"/>
                    <a:pt x="705" y="185"/>
                    <a:pt x="707" y="184"/>
                  </a:cubicBezTo>
                  <a:cubicBezTo>
                    <a:pt x="708" y="184"/>
                    <a:pt x="708" y="183"/>
                    <a:pt x="708" y="182"/>
                  </a:cubicBezTo>
                  <a:cubicBezTo>
                    <a:pt x="709" y="180"/>
                    <a:pt x="709" y="179"/>
                    <a:pt x="709" y="177"/>
                  </a:cubicBezTo>
                  <a:cubicBezTo>
                    <a:pt x="707" y="178"/>
                    <a:pt x="707" y="181"/>
                    <a:pt x="705" y="182"/>
                  </a:cubicBezTo>
                  <a:cubicBezTo>
                    <a:pt x="703" y="183"/>
                    <a:pt x="702" y="182"/>
                    <a:pt x="700" y="182"/>
                  </a:cubicBezTo>
                  <a:cubicBezTo>
                    <a:pt x="698" y="181"/>
                    <a:pt x="696" y="182"/>
                    <a:pt x="694" y="181"/>
                  </a:cubicBezTo>
                  <a:cubicBezTo>
                    <a:pt x="692" y="181"/>
                    <a:pt x="689" y="179"/>
                    <a:pt x="688" y="178"/>
                  </a:cubicBezTo>
                  <a:cubicBezTo>
                    <a:pt x="687" y="177"/>
                    <a:pt x="688" y="175"/>
                    <a:pt x="690" y="174"/>
                  </a:cubicBezTo>
                  <a:cubicBezTo>
                    <a:pt x="692" y="174"/>
                    <a:pt x="692" y="176"/>
                    <a:pt x="693" y="177"/>
                  </a:cubicBezTo>
                  <a:cubicBezTo>
                    <a:pt x="694" y="178"/>
                    <a:pt x="696" y="179"/>
                    <a:pt x="697" y="177"/>
                  </a:cubicBezTo>
                  <a:cubicBezTo>
                    <a:pt x="696" y="177"/>
                    <a:pt x="696" y="178"/>
                    <a:pt x="695" y="177"/>
                  </a:cubicBezTo>
                  <a:cubicBezTo>
                    <a:pt x="695" y="176"/>
                    <a:pt x="694" y="176"/>
                    <a:pt x="693" y="175"/>
                  </a:cubicBezTo>
                  <a:cubicBezTo>
                    <a:pt x="693" y="174"/>
                    <a:pt x="693" y="172"/>
                    <a:pt x="693" y="171"/>
                  </a:cubicBezTo>
                  <a:cubicBezTo>
                    <a:pt x="689" y="175"/>
                    <a:pt x="690" y="167"/>
                    <a:pt x="690" y="165"/>
                  </a:cubicBezTo>
                  <a:cubicBezTo>
                    <a:pt x="689" y="163"/>
                    <a:pt x="688" y="162"/>
                    <a:pt x="686" y="160"/>
                  </a:cubicBezTo>
                  <a:cubicBezTo>
                    <a:pt x="685" y="158"/>
                    <a:pt x="685" y="156"/>
                    <a:pt x="683" y="155"/>
                  </a:cubicBezTo>
                  <a:cubicBezTo>
                    <a:pt x="680" y="152"/>
                    <a:pt x="676" y="153"/>
                    <a:pt x="676" y="148"/>
                  </a:cubicBezTo>
                  <a:cubicBezTo>
                    <a:pt x="676" y="146"/>
                    <a:pt x="676" y="145"/>
                    <a:pt x="677" y="144"/>
                  </a:cubicBezTo>
                  <a:cubicBezTo>
                    <a:pt x="679" y="143"/>
                    <a:pt x="681" y="145"/>
                    <a:pt x="683" y="146"/>
                  </a:cubicBezTo>
                  <a:cubicBezTo>
                    <a:pt x="685" y="146"/>
                    <a:pt x="684" y="145"/>
                    <a:pt x="682" y="144"/>
                  </a:cubicBezTo>
                  <a:cubicBezTo>
                    <a:pt x="680" y="143"/>
                    <a:pt x="678" y="143"/>
                    <a:pt x="676" y="141"/>
                  </a:cubicBezTo>
                  <a:cubicBezTo>
                    <a:pt x="674" y="139"/>
                    <a:pt x="674" y="134"/>
                    <a:pt x="676" y="131"/>
                  </a:cubicBezTo>
                  <a:cubicBezTo>
                    <a:pt x="677" y="130"/>
                    <a:pt x="679" y="129"/>
                    <a:pt x="680" y="130"/>
                  </a:cubicBezTo>
                  <a:cubicBezTo>
                    <a:pt x="683" y="130"/>
                    <a:pt x="685" y="132"/>
                    <a:pt x="688" y="132"/>
                  </a:cubicBezTo>
                  <a:cubicBezTo>
                    <a:pt x="694" y="131"/>
                    <a:pt x="695" y="135"/>
                    <a:pt x="699" y="140"/>
                  </a:cubicBezTo>
                  <a:cubicBezTo>
                    <a:pt x="700" y="142"/>
                    <a:pt x="703" y="145"/>
                    <a:pt x="704" y="147"/>
                  </a:cubicBezTo>
                  <a:cubicBezTo>
                    <a:pt x="705" y="150"/>
                    <a:pt x="707" y="153"/>
                    <a:pt x="708" y="155"/>
                  </a:cubicBezTo>
                  <a:cubicBezTo>
                    <a:pt x="708" y="155"/>
                    <a:pt x="707" y="156"/>
                    <a:pt x="707" y="157"/>
                  </a:cubicBezTo>
                  <a:cubicBezTo>
                    <a:pt x="708" y="158"/>
                    <a:pt x="708" y="157"/>
                    <a:pt x="709" y="157"/>
                  </a:cubicBezTo>
                  <a:cubicBezTo>
                    <a:pt x="710" y="157"/>
                    <a:pt x="710" y="156"/>
                    <a:pt x="711" y="156"/>
                  </a:cubicBezTo>
                  <a:cubicBezTo>
                    <a:pt x="713" y="157"/>
                    <a:pt x="714" y="158"/>
                    <a:pt x="715" y="159"/>
                  </a:cubicBezTo>
                  <a:cubicBezTo>
                    <a:pt x="715" y="157"/>
                    <a:pt x="717" y="156"/>
                    <a:pt x="719" y="155"/>
                  </a:cubicBezTo>
                  <a:cubicBezTo>
                    <a:pt x="720" y="155"/>
                    <a:pt x="721" y="153"/>
                    <a:pt x="719" y="154"/>
                  </a:cubicBezTo>
                  <a:cubicBezTo>
                    <a:pt x="717" y="154"/>
                    <a:pt x="716" y="155"/>
                    <a:pt x="715" y="155"/>
                  </a:cubicBezTo>
                  <a:cubicBezTo>
                    <a:pt x="714" y="156"/>
                    <a:pt x="711" y="155"/>
                    <a:pt x="712" y="154"/>
                  </a:cubicBezTo>
                  <a:cubicBezTo>
                    <a:pt x="712" y="154"/>
                    <a:pt x="712" y="154"/>
                    <a:pt x="712" y="154"/>
                  </a:cubicBezTo>
                  <a:cubicBezTo>
                    <a:pt x="710" y="153"/>
                    <a:pt x="709" y="152"/>
                    <a:pt x="709" y="150"/>
                  </a:cubicBezTo>
                  <a:cubicBezTo>
                    <a:pt x="708" y="149"/>
                    <a:pt x="708" y="148"/>
                    <a:pt x="708" y="147"/>
                  </a:cubicBezTo>
                  <a:cubicBezTo>
                    <a:pt x="708" y="145"/>
                    <a:pt x="709" y="145"/>
                    <a:pt x="710" y="144"/>
                  </a:cubicBezTo>
                  <a:cubicBezTo>
                    <a:pt x="709" y="143"/>
                    <a:pt x="707" y="143"/>
                    <a:pt x="706" y="143"/>
                  </a:cubicBezTo>
                  <a:cubicBezTo>
                    <a:pt x="705" y="142"/>
                    <a:pt x="704" y="141"/>
                    <a:pt x="703" y="139"/>
                  </a:cubicBezTo>
                  <a:cubicBezTo>
                    <a:pt x="702" y="137"/>
                    <a:pt x="699" y="133"/>
                    <a:pt x="698" y="131"/>
                  </a:cubicBezTo>
                  <a:cubicBezTo>
                    <a:pt x="698" y="127"/>
                    <a:pt x="703" y="127"/>
                    <a:pt x="706" y="127"/>
                  </a:cubicBezTo>
                  <a:cubicBezTo>
                    <a:pt x="709" y="126"/>
                    <a:pt x="712" y="126"/>
                    <a:pt x="714" y="124"/>
                  </a:cubicBezTo>
                  <a:cubicBezTo>
                    <a:pt x="716" y="123"/>
                    <a:pt x="718" y="121"/>
                    <a:pt x="720" y="120"/>
                  </a:cubicBezTo>
                  <a:cubicBezTo>
                    <a:pt x="723" y="120"/>
                    <a:pt x="730" y="123"/>
                    <a:pt x="732" y="119"/>
                  </a:cubicBezTo>
                  <a:cubicBezTo>
                    <a:pt x="731" y="119"/>
                    <a:pt x="729" y="118"/>
                    <a:pt x="728" y="118"/>
                  </a:cubicBezTo>
                  <a:cubicBezTo>
                    <a:pt x="726" y="118"/>
                    <a:pt x="724" y="118"/>
                    <a:pt x="722" y="118"/>
                  </a:cubicBezTo>
                  <a:cubicBezTo>
                    <a:pt x="721" y="119"/>
                    <a:pt x="721" y="118"/>
                    <a:pt x="720" y="118"/>
                  </a:cubicBezTo>
                  <a:cubicBezTo>
                    <a:pt x="720" y="118"/>
                    <a:pt x="719" y="118"/>
                    <a:pt x="719" y="118"/>
                  </a:cubicBezTo>
                  <a:cubicBezTo>
                    <a:pt x="725" y="113"/>
                    <a:pt x="731" y="108"/>
                    <a:pt x="739" y="109"/>
                  </a:cubicBezTo>
                  <a:cubicBezTo>
                    <a:pt x="740" y="108"/>
                    <a:pt x="741" y="109"/>
                    <a:pt x="742" y="108"/>
                  </a:cubicBezTo>
                  <a:cubicBezTo>
                    <a:pt x="743" y="108"/>
                    <a:pt x="742" y="107"/>
                    <a:pt x="742" y="106"/>
                  </a:cubicBezTo>
                  <a:cubicBezTo>
                    <a:pt x="741" y="107"/>
                    <a:pt x="739" y="107"/>
                    <a:pt x="738" y="106"/>
                  </a:cubicBezTo>
                  <a:cubicBezTo>
                    <a:pt x="734" y="106"/>
                    <a:pt x="732" y="107"/>
                    <a:pt x="729" y="107"/>
                  </a:cubicBezTo>
                  <a:cubicBezTo>
                    <a:pt x="726" y="108"/>
                    <a:pt x="726" y="107"/>
                    <a:pt x="726" y="105"/>
                  </a:cubicBezTo>
                  <a:cubicBezTo>
                    <a:pt x="727" y="100"/>
                    <a:pt x="731" y="95"/>
                    <a:pt x="733" y="91"/>
                  </a:cubicBezTo>
                  <a:cubicBezTo>
                    <a:pt x="734" y="90"/>
                    <a:pt x="742" y="84"/>
                    <a:pt x="740" y="83"/>
                  </a:cubicBezTo>
                  <a:cubicBezTo>
                    <a:pt x="738" y="83"/>
                    <a:pt x="735" y="86"/>
                    <a:pt x="734" y="87"/>
                  </a:cubicBezTo>
                  <a:cubicBezTo>
                    <a:pt x="731" y="89"/>
                    <a:pt x="730" y="91"/>
                    <a:pt x="729" y="93"/>
                  </a:cubicBezTo>
                  <a:cubicBezTo>
                    <a:pt x="728" y="95"/>
                    <a:pt x="729" y="98"/>
                    <a:pt x="726" y="97"/>
                  </a:cubicBezTo>
                  <a:cubicBezTo>
                    <a:pt x="725" y="97"/>
                    <a:pt x="723" y="93"/>
                    <a:pt x="723" y="94"/>
                  </a:cubicBezTo>
                  <a:cubicBezTo>
                    <a:pt x="723" y="95"/>
                    <a:pt x="724" y="96"/>
                    <a:pt x="724" y="96"/>
                  </a:cubicBezTo>
                  <a:cubicBezTo>
                    <a:pt x="725" y="97"/>
                    <a:pt x="725" y="98"/>
                    <a:pt x="725" y="98"/>
                  </a:cubicBezTo>
                  <a:cubicBezTo>
                    <a:pt x="725" y="99"/>
                    <a:pt x="723" y="101"/>
                    <a:pt x="723" y="102"/>
                  </a:cubicBezTo>
                  <a:cubicBezTo>
                    <a:pt x="726" y="102"/>
                    <a:pt x="721" y="110"/>
                    <a:pt x="720" y="111"/>
                  </a:cubicBezTo>
                  <a:cubicBezTo>
                    <a:pt x="716" y="115"/>
                    <a:pt x="709" y="118"/>
                    <a:pt x="704" y="120"/>
                  </a:cubicBezTo>
                  <a:cubicBezTo>
                    <a:pt x="703" y="120"/>
                    <a:pt x="702" y="120"/>
                    <a:pt x="702" y="120"/>
                  </a:cubicBezTo>
                  <a:cubicBezTo>
                    <a:pt x="702" y="120"/>
                    <a:pt x="702" y="120"/>
                    <a:pt x="702" y="120"/>
                  </a:cubicBezTo>
                  <a:cubicBezTo>
                    <a:pt x="699" y="121"/>
                    <a:pt x="697" y="119"/>
                    <a:pt x="699" y="116"/>
                  </a:cubicBezTo>
                  <a:cubicBezTo>
                    <a:pt x="700" y="114"/>
                    <a:pt x="703" y="114"/>
                    <a:pt x="705" y="113"/>
                  </a:cubicBezTo>
                  <a:cubicBezTo>
                    <a:pt x="706" y="112"/>
                    <a:pt x="708" y="109"/>
                    <a:pt x="706" y="109"/>
                  </a:cubicBezTo>
                  <a:cubicBezTo>
                    <a:pt x="704" y="109"/>
                    <a:pt x="703" y="112"/>
                    <a:pt x="701" y="113"/>
                  </a:cubicBezTo>
                  <a:cubicBezTo>
                    <a:pt x="700" y="113"/>
                    <a:pt x="695" y="116"/>
                    <a:pt x="696" y="113"/>
                  </a:cubicBezTo>
                  <a:cubicBezTo>
                    <a:pt x="696" y="112"/>
                    <a:pt x="700" y="109"/>
                    <a:pt x="697" y="108"/>
                  </a:cubicBezTo>
                  <a:cubicBezTo>
                    <a:pt x="697" y="110"/>
                    <a:pt x="694" y="111"/>
                    <a:pt x="694" y="114"/>
                  </a:cubicBezTo>
                  <a:cubicBezTo>
                    <a:pt x="694" y="115"/>
                    <a:pt x="694" y="115"/>
                    <a:pt x="694" y="116"/>
                  </a:cubicBezTo>
                  <a:cubicBezTo>
                    <a:pt x="695" y="117"/>
                    <a:pt x="694" y="118"/>
                    <a:pt x="694" y="119"/>
                  </a:cubicBezTo>
                  <a:cubicBezTo>
                    <a:pt x="692" y="122"/>
                    <a:pt x="688" y="122"/>
                    <a:pt x="685" y="122"/>
                  </a:cubicBezTo>
                  <a:cubicBezTo>
                    <a:pt x="684" y="122"/>
                    <a:pt x="682" y="122"/>
                    <a:pt x="681" y="121"/>
                  </a:cubicBezTo>
                  <a:cubicBezTo>
                    <a:pt x="680" y="120"/>
                    <a:pt x="681" y="119"/>
                    <a:pt x="682" y="117"/>
                  </a:cubicBezTo>
                  <a:cubicBezTo>
                    <a:pt x="681" y="118"/>
                    <a:pt x="680" y="118"/>
                    <a:pt x="680" y="119"/>
                  </a:cubicBezTo>
                  <a:cubicBezTo>
                    <a:pt x="680" y="121"/>
                    <a:pt x="678" y="121"/>
                    <a:pt x="676" y="120"/>
                  </a:cubicBezTo>
                  <a:cubicBezTo>
                    <a:pt x="675" y="119"/>
                    <a:pt x="675" y="117"/>
                    <a:pt x="675" y="115"/>
                  </a:cubicBezTo>
                  <a:cubicBezTo>
                    <a:pt x="676" y="111"/>
                    <a:pt x="678" y="106"/>
                    <a:pt x="682" y="103"/>
                  </a:cubicBezTo>
                  <a:cubicBezTo>
                    <a:pt x="685" y="100"/>
                    <a:pt x="690" y="99"/>
                    <a:pt x="694" y="98"/>
                  </a:cubicBezTo>
                  <a:cubicBezTo>
                    <a:pt x="696" y="98"/>
                    <a:pt x="699" y="97"/>
                    <a:pt x="701" y="96"/>
                  </a:cubicBezTo>
                  <a:cubicBezTo>
                    <a:pt x="701" y="96"/>
                    <a:pt x="704" y="95"/>
                    <a:pt x="703" y="94"/>
                  </a:cubicBezTo>
                  <a:cubicBezTo>
                    <a:pt x="703" y="94"/>
                    <a:pt x="702" y="94"/>
                    <a:pt x="702" y="94"/>
                  </a:cubicBezTo>
                  <a:cubicBezTo>
                    <a:pt x="700" y="94"/>
                    <a:pt x="699" y="95"/>
                    <a:pt x="698" y="96"/>
                  </a:cubicBezTo>
                  <a:cubicBezTo>
                    <a:pt x="698" y="96"/>
                    <a:pt x="697" y="96"/>
                    <a:pt x="696" y="96"/>
                  </a:cubicBezTo>
                  <a:cubicBezTo>
                    <a:pt x="694" y="98"/>
                    <a:pt x="690" y="97"/>
                    <a:pt x="687" y="98"/>
                  </a:cubicBezTo>
                  <a:cubicBezTo>
                    <a:pt x="686" y="99"/>
                    <a:pt x="685" y="99"/>
                    <a:pt x="683" y="99"/>
                  </a:cubicBezTo>
                  <a:cubicBezTo>
                    <a:pt x="682" y="100"/>
                    <a:pt x="682" y="99"/>
                    <a:pt x="681" y="100"/>
                  </a:cubicBezTo>
                  <a:cubicBezTo>
                    <a:pt x="679" y="101"/>
                    <a:pt x="678" y="104"/>
                    <a:pt x="676" y="106"/>
                  </a:cubicBezTo>
                  <a:cubicBezTo>
                    <a:pt x="676" y="106"/>
                    <a:pt x="676" y="106"/>
                    <a:pt x="676" y="106"/>
                  </a:cubicBezTo>
                  <a:cubicBezTo>
                    <a:pt x="676" y="107"/>
                    <a:pt x="676" y="107"/>
                    <a:pt x="675" y="108"/>
                  </a:cubicBezTo>
                  <a:cubicBezTo>
                    <a:pt x="675" y="109"/>
                    <a:pt x="675" y="109"/>
                    <a:pt x="674" y="109"/>
                  </a:cubicBezTo>
                  <a:cubicBezTo>
                    <a:pt x="674" y="110"/>
                    <a:pt x="674" y="111"/>
                    <a:pt x="673" y="111"/>
                  </a:cubicBezTo>
                  <a:cubicBezTo>
                    <a:pt x="673" y="112"/>
                    <a:pt x="672" y="112"/>
                    <a:pt x="672" y="113"/>
                  </a:cubicBezTo>
                  <a:cubicBezTo>
                    <a:pt x="672" y="114"/>
                    <a:pt x="672" y="116"/>
                    <a:pt x="671" y="117"/>
                  </a:cubicBezTo>
                  <a:cubicBezTo>
                    <a:pt x="667" y="119"/>
                    <a:pt x="659" y="111"/>
                    <a:pt x="658" y="108"/>
                  </a:cubicBezTo>
                  <a:cubicBezTo>
                    <a:pt x="656" y="105"/>
                    <a:pt x="658" y="103"/>
                    <a:pt x="661" y="102"/>
                  </a:cubicBezTo>
                  <a:cubicBezTo>
                    <a:pt x="662" y="101"/>
                    <a:pt x="664" y="101"/>
                    <a:pt x="665" y="101"/>
                  </a:cubicBezTo>
                  <a:cubicBezTo>
                    <a:pt x="668" y="101"/>
                    <a:pt x="669" y="103"/>
                    <a:pt x="672" y="102"/>
                  </a:cubicBezTo>
                  <a:cubicBezTo>
                    <a:pt x="672" y="101"/>
                    <a:pt x="673" y="101"/>
                    <a:pt x="674" y="101"/>
                  </a:cubicBezTo>
                  <a:cubicBezTo>
                    <a:pt x="675" y="100"/>
                    <a:pt x="678" y="98"/>
                    <a:pt x="680" y="98"/>
                  </a:cubicBezTo>
                  <a:cubicBezTo>
                    <a:pt x="678" y="95"/>
                    <a:pt x="686" y="91"/>
                    <a:pt x="688" y="89"/>
                  </a:cubicBezTo>
                  <a:cubicBezTo>
                    <a:pt x="687" y="89"/>
                    <a:pt x="686" y="89"/>
                    <a:pt x="687" y="88"/>
                  </a:cubicBezTo>
                  <a:cubicBezTo>
                    <a:pt x="684" y="89"/>
                    <a:pt x="681" y="91"/>
                    <a:pt x="679" y="92"/>
                  </a:cubicBezTo>
                  <a:cubicBezTo>
                    <a:pt x="679" y="93"/>
                    <a:pt x="678" y="94"/>
                    <a:pt x="678" y="95"/>
                  </a:cubicBezTo>
                  <a:cubicBezTo>
                    <a:pt x="677" y="95"/>
                    <a:pt x="677" y="96"/>
                    <a:pt x="675" y="96"/>
                  </a:cubicBezTo>
                  <a:cubicBezTo>
                    <a:pt x="675" y="97"/>
                    <a:pt x="674" y="97"/>
                    <a:pt x="673" y="97"/>
                  </a:cubicBezTo>
                  <a:cubicBezTo>
                    <a:pt x="672" y="98"/>
                    <a:pt x="671" y="98"/>
                    <a:pt x="670" y="99"/>
                  </a:cubicBezTo>
                  <a:cubicBezTo>
                    <a:pt x="669" y="99"/>
                    <a:pt x="669" y="99"/>
                    <a:pt x="668" y="99"/>
                  </a:cubicBezTo>
                  <a:cubicBezTo>
                    <a:pt x="668" y="99"/>
                    <a:pt x="668" y="99"/>
                    <a:pt x="668" y="99"/>
                  </a:cubicBezTo>
                  <a:cubicBezTo>
                    <a:pt x="668" y="99"/>
                    <a:pt x="668" y="99"/>
                    <a:pt x="668" y="99"/>
                  </a:cubicBezTo>
                  <a:cubicBezTo>
                    <a:pt x="668" y="99"/>
                    <a:pt x="667" y="99"/>
                    <a:pt x="667" y="99"/>
                  </a:cubicBezTo>
                  <a:cubicBezTo>
                    <a:pt x="667" y="99"/>
                    <a:pt x="667" y="99"/>
                    <a:pt x="667" y="99"/>
                  </a:cubicBezTo>
                  <a:cubicBezTo>
                    <a:pt x="665" y="98"/>
                    <a:pt x="662" y="99"/>
                    <a:pt x="661" y="99"/>
                  </a:cubicBezTo>
                  <a:cubicBezTo>
                    <a:pt x="660" y="100"/>
                    <a:pt x="659" y="100"/>
                    <a:pt x="658" y="101"/>
                  </a:cubicBezTo>
                  <a:cubicBezTo>
                    <a:pt x="657" y="101"/>
                    <a:pt x="656" y="101"/>
                    <a:pt x="655" y="101"/>
                  </a:cubicBezTo>
                  <a:cubicBezTo>
                    <a:pt x="655" y="101"/>
                    <a:pt x="654" y="101"/>
                    <a:pt x="653" y="101"/>
                  </a:cubicBezTo>
                  <a:cubicBezTo>
                    <a:pt x="652" y="101"/>
                    <a:pt x="651" y="99"/>
                    <a:pt x="651" y="97"/>
                  </a:cubicBezTo>
                  <a:cubicBezTo>
                    <a:pt x="650" y="97"/>
                    <a:pt x="651" y="96"/>
                    <a:pt x="651" y="96"/>
                  </a:cubicBezTo>
                  <a:cubicBezTo>
                    <a:pt x="648" y="88"/>
                    <a:pt x="659" y="94"/>
                    <a:pt x="659" y="91"/>
                  </a:cubicBezTo>
                  <a:cubicBezTo>
                    <a:pt x="657" y="91"/>
                    <a:pt x="653" y="90"/>
                    <a:pt x="654" y="87"/>
                  </a:cubicBezTo>
                  <a:cubicBezTo>
                    <a:pt x="654" y="85"/>
                    <a:pt x="658" y="82"/>
                    <a:pt x="660" y="82"/>
                  </a:cubicBezTo>
                  <a:cubicBezTo>
                    <a:pt x="661" y="81"/>
                    <a:pt x="660" y="80"/>
                    <a:pt x="661" y="79"/>
                  </a:cubicBezTo>
                  <a:cubicBezTo>
                    <a:pt x="662" y="79"/>
                    <a:pt x="664" y="78"/>
                    <a:pt x="665" y="79"/>
                  </a:cubicBezTo>
                  <a:cubicBezTo>
                    <a:pt x="666" y="79"/>
                    <a:pt x="670" y="81"/>
                    <a:pt x="671" y="80"/>
                  </a:cubicBezTo>
                  <a:cubicBezTo>
                    <a:pt x="670" y="79"/>
                    <a:pt x="666" y="77"/>
                    <a:pt x="665" y="77"/>
                  </a:cubicBezTo>
                  <a:cubicBezTo>
                    <a:pt x="663" y="76"/>
                    <a:pt x="662" y="77"/>
                    <a:pt x="660" y="78"/>
                  </a:cubicBezTo>
                  <a:cubicBezTo>
                    <a:pt x="657" y="79"/>
                    <a:pt x="653" y="86"/>
                    <a:pt x="650" y="85"/>
                  </a:cubicBezTo>
                  <a:cubicBezTo>
                    <a:pt x="650" y="85"/>
                    <a:pt x="648" y="83"/>
                    <a:pt x="647" y="83"/>
                  </a:cubicBezTo>
                  <a:cubicBezTo>
                    <a:pt x="646" y="79"/>
                    <a:pt x="654" y="76"/>
                    <a:pt x="655" y="74"/>
                  </a:cubicBezTo>
                  <a:cubicBezTo>
                    <a:pt x="653" y="74"/>
                    <a:pt x="652" y="74"/>
                    <a:pt x="651" y="71"/>
                  </a:cubicBezTo>
                  <a:cubicBezTo>
                    <a:pt x="650" y="71"/>
                    <a:pt x="650" y="72"/>
                    <a:pt x="650" y="72"/>
                  </a:cubicBezTo>
                  <a:cubicBezTo>
                    <a:pt x="649" y="73"/>
                    <a:pt x="648" y="73"/>
                    <a:pt x="648" y="73"/>
                  </a:cubicBezTo>
                  <a:cubicBezTo>
                    <a:pt x="647" y="74"/>
                    <a:pt x="647" y="74"/>
                    <a:pt x="646" y="76"/>
                  </a:cubicBezTo>
                  <a:cubicBezTo>
                    <a:pt x="645" y="78"/>
                    <a:pt x="643" y="80"/>
                    <a:pt x="643" y="76"/>
                  </a:cubicBezTo>
                  <a:cubicBezTo>
                    <a:pt x="643" y="76"/>
                    <a:pt x="643" y="76"/>
                    <a:pt x="643" y="76"/>
                  </a:cubicBezTo>
                  <a:cubicBezTo>
                    <a:pt x="643" y="76"/>
                    <a:pt x="643" y="76"/>
                    <a:pt x="643" y="76"/>
                  </a:cubicBezTo>
                  <a:cubicBezTo>
                    <a:pt x="642" y="76"/>
                    <a:pt x="640" y="75"/>
                    <a:pt x="640" y="74"/>
                  </a:cubicBezTo>
                  <a:cubicBezTo>
                    <a:pt x="640" y="74"/>
                    <a:pt x="640" y="74"/>
                    <a:pt x="640" y="74"/>
                  </a:cubicBezTo>
                  <a:cubicBezTo>
                    <a:pt x="640" y="74"/>
                    <a:pt x="640" y="74"/>
                    <a:pt x="640" y="74"/>
                  </a:cubicBezTo>
                  <a:cubicBezTo>
                    <a:pt x="641" y="72"/>
                    <a:pt x="640" y="75"/>
                    <a:pt x="640" y="74"/>
                  </a:cubicBezTo>
                  <a:cubicBezTo>
                    <a:pt x="641" y="72"/>
                    <a:pt x="640" y="75"/>
                    <a:pt x="640" y="74"/>
                  </a:cubicBezTo>
                  <a:cubicBezTo>
                    <a:pt x="641" y="72"/>
                    <a:pt x="640" y="75"/>
                    <a:pt x="640" y="74"/>
                  </a:cubicBezTo>
                  <a:close/>
                  <a:moveTo>
                    <a:pt x="672" y="248"/>
                  </a:moveTo>
                  <a:cubicBezTo>
                    <a:pt x="672" y="248"/>
                    <a:pt x="672" y="248"/>
                    <a:pt x="672" y="248"/>
                  </a:cubicBezTo>
                  <a:cubicBezTo>
                    <a:pt x="672" y="248"/>
                    <a:pt x="672" y="248"/>
                    <a:pt x="672" y="248"/>
                  </a:cubicBezTo>
                  <a:cubicBezTo>
                    <a:pt x="672" y="248"/>
                    <a:pt x="672" y="248"/>
                    <a:pt x="672" y="248"/>
                  </a:cubicBezTo>
                  <a:cubicBezTo>
                    <a:pt x="672" y="248"/>
                    <a:pt x="672" y="248"/>
                    <a:pt x="672" y="248"/>
                  </a:cubicBezTo>
                  <a:cubicBezTo>
                    <a:pt x="672" y="248"/>
                    <a:pt x="672" y="248"/>
                    <a:pt x="672" y="248"/>
                  </a:cubicBezTo>
                  <a:cubicBezTo>
                    <a:pt x="672" y="248"/>
                    <a:pt x="672" y="248"/>
                    <a:pt x="672" y="248"/>
                  </a:cubicBezTo>
                  <a:cubicBezTo>
                    <a:pt x="672" y="248"/>
                    <a:pt x="672" y="248"/>
                    <a:pt x="672" y="248"/>
                  </a:cubicBezTo>
                  <a:close/>
                  <a:moveTo>
                    <a:pt x="677" y="257"/>
                  </a:moveTo>
                  <a:cubicBezTo>
                    <a:pt x="677" y="257"/>
                    <a:pt x="677" y="256"/>
                    <a:pt x="676" y="256"/>
                  </a:cubicBezTo>
                  <a:cubicBezTo>
                    <a:pt x="676" y="256"/>
                    <a:pt x="677" y="257"/>
                    <a:pt x="677" y="257"/>
                  </a:cubicBezTo>
                  <a:cubicBezTo>
                    <a:pt x="677" y="257"/>
                    <a:pt x="677" y="257"/>
                    <a:pt x="677" y="257"/>
                  </a:cubicBezTo>
                  <a:cubicBezTo>
                    <a:pt x="677" y="257"/>
                    <a:pt x="677" y="257"/>
                    <a:pt x="677" y="257"/>
                  </a:cubicBezTo>
                  <a:cubicBezTo>
                    <a:pt x="677" y="257"/>
                    <a:pt x="677" y="257"/>
                    <a:pt x="677" y="257"/>
                  </a:cubicBezTo>
                  <a:close/>
                  <a:moveTo>
                    <a:pt x="724" y="243"/>
                  </a:moveTo>
                  <a:cubicBezTo>
                    <a:pt x="724" y="243"/>
                    <a:pt x="724" y="243"/>
                    <a:pt x="724" y="243"/>
                  </a:cubicBezTo>
                  <a:cubicBezTo>
                    <a:pt x="724" y="243"/>
                    <a:pt x="724" y="243"/>
                    <a:pt x="724" y="243"/>
                  </a:cubicBezTo>
                  <a:cubicBezTo>
                    <a:pt x="724" y="243"/>
                    <a:pt x="724" y="243"/>
                    <a:pt x="724" y="243"/>
                  </a:cubicBezTo>
                  <a:close/>
                  <a:moveTo>
                    <a:pt x="734" y="186"/>
                  </a:moveTo>
                  <a:cubicBezTo>
                    <a:pt x="734" y="186"/>
                    <a:pt x="734" y="186"/>
                    <a:pt x="734" y="186"/>
                  </a:cubicBezTo>
                  <a:cubicBezTo>
                    <a:pt x="734" y="186"/>
                    <a:pt x="734" y="186"/>
                    <a:pt x="734" y="186"/>
                  </a:cubicBezTo>
                  <a:cubicBezTo>
                    <a:pt x="734" y="186"/>
                    <a:pt x="734" y="186"/>
                    <a:pt x="734" y="186"/>
                  </a:cubicBezTo>
                  <a:close/>
                  <a:moveTo>
                    <a:pt x="771" y="142"/>
                  </a:moveTo>
                  <a:cubicBezTo>
                    <a:pt x="771" y="142"/>
                    <a:pt x="771" y="142"/>
                    <a:pt x="771" y="142"/>
                  </a:cubicBezTo>
                  <a:cubicBezTo>
                    <a:pt x="771" y="142"/>
                    <a:pt x="771" y="142"/>
                    <a:pt x="771" y="142"/>
                  </a:cubicBezTo>
                  <a:cubicBezTo>
                    <a:pt x="771" y="142"/>
                    <a:pt x="771" y="142"/>
                    <a:pt x="771" y="142"/>
                  </a:cubicBezTo>
                  <a:close/>
                  <a:moveTo>
                    <a:pt x="812" y="89"/>
                  </a:moveTo>
                  <a:cubicBezTo>
                    <a:pt x="812" y="89"/>
                    <a:pt x="812" y="89"/>
                    <a:pt x="812" y="89"/>
                  </a:cubicBezTo>
                  <a:cubicBezTo>
                    <a:pt x="812" y="89"/>
                    <a:pt x="812" y="89"/>
                    <a:pt x="812" y="89"/>
                  </a:cubicBezTo>
                  <a:cubicBezTo>
                    <a:pt x="812" y="89"/>
                    <a:pt x="812" y="89"/>
                    <a:pt x="812" y="89"/>
                  </a:cubicBezTo>
                  <a:close/>
                  <a:moveTo>
                    <a:pt x="704" y="95"/>
                  </a:moveTo>
                  <a:cubicBezTo>
                    <a:pt x="704" y="95"/>
                    <a:pt x="704" y="95"/>
                    <a:pt x="704" y="95"/>
                  </a:cubicBezTo>
                  <a:cubicBezTo>
                    <a:pt x="704" y="95"/>
                    <a:pt x="704" y="95"/>
                    <a:pt x="704" y="95"/>
                  </a:cubicBezTo>
                  <a:cubicBezTo>
                    <a:pt x="704" y="95"/>
                    <a:pt x="704" y="95"/>
                    <a:pt x="704" y="95"/>
                  </a:cubicBezTo>
                  <a:close/>
                  <a:moveTo>
                    <a:pt x="594" y="254"/>
                  </a:moveTo>
                  <a:cubicBezTo>
                    <a:pt x="594" y="255"/>
                    <a:pt x="595" y="254"/>
                    <a:pt x="596" y="254"/>
                  </a:cubicBezTo>
                  <a:cubicBezTo>
                    <a:pt x="596" y="254"/>
                    <a:pt x="592" y="256"/>
                    <a:pt x="592" y="257"/>
                  </a:cubicBezTo>
                  <a:cubicBezTo>
                    <a:pt x="592" y="258"/>
                    <a:pt x="595" y="261"/>
                    <a:pt x="592" y="260"/>
                  </a:cubicBezTo>
                  <a:cubicBezTo>
                    <a:pt x="590" y="260"/>
                    <a:pt x="591" y="255"/>
                    <a:pt x="588" y="256"/>
                  </a:cubicBezTo>
                  <a:cubicBezTo>
                    <a:pt x="588" y="255"/>
                    <a:pt x="588" y="255"/>
                    <a:pt x="588" y="255"/>
                  </a:cubicBezTo>
                  <a:cubicBezTo>
                    <a:pt x="588" y="255"/>
                    <a:pt x="584" y="255"/>
                    <a:pt x="584" y="255"/>
                  </a:cubicBezTo>
                  <a:cubicBezTo>
                    <a:pt x="583" y="255"/>
                    <a:pt x="581" y="256"/>
                    <a:pt x="580" y="257"/>
                  </a:cubicBezTo>
                  <a:cubicBezTo>
                    <a:pt x="578" y="261"/>
                    <a:pt x="582" y="262"/>
                    <a:pt x="585" y="262"/>
                  </a:cubicBezTo>
                  <a:cubicBezTo>
                    <a:pt x="584" y="263"/>
                    <a:pt x="586" y="264"/>
                    <a:pt x="586" y="265"/>
                  </a:cubicBezTo>
                  <a:cubicBezTo>
                    <a:pt x="585" y="265"/>
                    <a:pt x="582" y="265"/>
                    <a:pt x="583" y="266"/>
                  </a:cubicBezTo>
                  <a:cubicBezTo>
                    <a:pt x="583" y="268"/>
                    <a:pt x="589" y="268"/>
                    <a:pt x="590" y="268"/>
                  </a:cubicBezTo>
                  <a:cubicBezTo>
                    <a:pt x="589" y="268"/>
                    <a:pt x="589" y="269"/>
                    <a:pt x="588" y="269"/>
                  </a:cubicBezTo>
                  <a:cubicBezTo>
                    <a:pt x="587" y="269"/>
                    <a:pt x="587" y="268"/>
                    <a:pt x="586" y="268"/>
                  </a:cubicBezTo>
                  <a:cubicBezTo>
                    <a:pt x="585" y="269"/>
                    <a:pt x="585" y="268"/>
                    <a:pt x="585" y="270"/>
                  </a:cubicBezTo>
                  <a:cubicBezTo>
                    <a:pt x="583" y="274"/>
                    <a:pt x="588" y="272"/>
                    <a:pt x="589" y="273"/>
                  </a:cubicBezTo>
                  <a:cubicBezTo>
                    <a:pt x="588" y="274"/>
                    <a:pt x="587" y="275"/>
                    <a:pt x="586" y="275"/>
                  </a:cubicBezTo>
                  <a:cubicBezTo>
                    <a:pt x="585" y="272"/>
                    <a:pt x="582" y="270"/>
                    <a:pt x="580" y="267"/>
                  </a:cubicBezTo>
                  <a:cubicBezTo>
                    <a:pt x="578" y="265"/>
                    <a:pt x="578" y="262"/>
                    <a:pt x="576" y="260"/>
                  </a:cubicBezTo>
                  <a:cubicBezTo>
                    <a:pt x="574" y="259"/>
                    <a:pt x="571" y="262"/>
                    <a:pt x="571" y="264"/>
                  </a:cubicBezTo>
                  <a:cubicBezTo>
                    <a:pt x="571" y="269"/>
                    <a:pt x="575" y="266"/>
                    <a:pt x="577" y="266"/>
                  </a:cubicBezTo>
                  <a:cubicBezTo>
                    <a:pt x="576" y="268"/>
                    <a:pt x="573" y="268"/>
                    <a:pt x="573" y="270"/>
                  </a:cubicBezTo>
                  <a:cubicBezTo>
                    <a:pt x="573" y="273"/>
                    <a:pt x="575" y="273"/>
                    <a:pt x="577" y="272"/>
                  </a:cubicBezTo>
                  <a:cubicBezTo>
                    <a:pt x="577" y="273"/>
                    <a:pt x="576" y="273"/>
                    <a:pt x="575" y="274"/>
                  </a:cubicBezTo>
                  <a:cubicBezTo>
                    <a:pt x="575" y="275"/>
                    <a:pt x="576" y="275"/>
                    <a:pt x="576" y="276"/>
                  </a:cubicBezTo>
                  <a:cubicBezTo>
                    <a:pt x="577" y="278"/>
                    <a:pt x="577" y="278"/>
                    <a:pt x="579" y="277"/>
                  </a:cubicBezTo>
                  <a:cubicBezTo>
                    <a:pt x="579" y="279"/>
                    <a:pt x="577" y="279"/>
                    <a:pt x="576" y="279"/>
                  </a:cubicBezTo>
                  <a:cubicBezTo>
                    <a:pt x="575" y="278"/>
                    <a:pt x="575" y="276"/>
                    <a:pt x="573" y="276"/>
                  </a:cubicBezTo>
                  <a:cubicBezTo>
                    <a:pt x="573" y="275"/>
                    <a:pt x="570" y="276"/>
                    <a:pt x="570" y="278"/>
                  </a:cubicBezTo>
                  <a:cubicBezTo>
                    <a:pt x="570" y="279"/>
                    <a:pt x="571" y="278"/>
                    <a:pt x="572" y="278"/>
                  </a:cubicBezTo>
                  <a:cubicBezTo>
                    <a:pt x="571" y="279"/>
                    <a:pt x="573" y="280"/>
                    <a:pt x="572" y="281"/>
                  </a:cubicBezTo>
                  <a:cubicBezTo>
                    <a:pt x="569" y="278"/>
                    <a:pt x="568" y="283"/>
                    <a:pt x="567" y="283"/>
                  </a:cubicBezTo>
                  <a:cubicBezTo>
                    <a:pt x="568" y="283"/>
                    <a:pt x="567" y="285"/>
                    <a:pt x="569" y="285"/>
                  </a:cubicBezTo>
                  <a:cubicBezTo>
                    <a:pt x="570" y="286"/>
                    <a:pt x="573" y="284"/>
                    <a:pt x="574" y="284"/>
                  </a:cubicBezTo>
                  <a:cubicBezTo>
                    <a:pt x="579" y="283"/>
                    <a:pt x="583" y="282"/>
                    <a:pt x="588" y="281"/>
                  </a:cubicBezTo>
                  <a:cubicBezTo>
                    <a:pt x="587" y="281"/>
                    <a:pt x="588" y="282"/>
                    <a:pt x="588" y="283"/>
                  </a:cubicBezTo>
                  <a:cubicBezTo>
                    <a:pt x="587" y="284"/>
                    <a:pt x="585" y="284"/>
                    <a:pt x="586" y="285"/>
                  </a:cubicBezTo>
                  <a:cubicBezTo>
                    <a:pt x="586" y="285"/>
                    <a:pt x="586" y="285"/>
                    <a:pt x="586" y="285"/>
                  </a:cubicBezTo>
                  <a:cubicBezTo>
                    <a:pt x="586" y="285"/>
                    <a:pt x="585" y="285"/>
                    <a:pt x="584" y="285"/>
                  </a:cubicBezTo>
                  <a:cubicBezTo>
                    <a:pt x="584" y="285"/>
                    <a:pt x="588" y="285"/>
                    <a:pt x="588" y="285"/>
                  </a:cubicBezTo>
                  <a:cubicBezTo>
                    <a:pt x="588" y="286"/>
                    <a:pt x="584" y="286"/>
                    <a:pt x="584" y="286"/>
                  </a:cubicBezTo>
                  <a:cubicBezTo>
                    <a:pt x="584" y="287"/>
                    <a:pt x="585" y="286"/>
                    <a:pt x="586" y="287"/>
                  </a:cubicBezTo>
                  <a:cubicBezTo>
                    <a:pt x="584" y="287"/>
                    <a:pt x="583" y="287"/>
                    <a:pt x="581" y="288"/>
                  </a:cubicBezTo>
                  <a:cubicBezTo>
                    <a:pt x="582" y="288"/>
                    <a:pt x="583" y="289"/>
                    <a:pt x="582" y="289"/>
                  </a:cubicBezTo>
                  <a:cubicBezTo>
                    <a:pt x="582" y="289"/>
                    <a:pt x="582" y="290"/>
                    <a:pt x="581" y="290"/>
                  </a:cubicBezTo>
                  <a:cubicBezTo>
                    <a:pt x="582" y="290"/>
                    <a:pt x="582" y="290"/>
                    <a:pt x="582" y="291"/>
                  </a:cubicBezTo>
                  <a:cubicBezTo>
                    <a:pt x="582" y="292"/>
                    <a:pt x="583" y="290"/>
                    <a:pt x="584" y="291"/>
                  </a:cubicBezTo>
                  <a:cubicBezTo>
                    <a:pt x="585" y="291"/>
                    <a:pt x="583" y="292"/>
                    <a:pt x="584" y="292"/>
                  </a:cubicBezTo>
                  <a:cubicBezTo>
                    <a:pt x="584" y="292"/>
                    <a:pt x="585" y="292"/>
                    <a:pt x="586" y="293"/>
                  </a:cubicBezTo>
                  <a:cubicBezTo>
                    <a:pt x="579" y="293"/>
                    <a:pt x="586" y="306"/>
                    <a:pt x="590" y="296"/>
                  </a:cubicBezTo>
                  <a:cubicBezTo>
                    <a:pt x="591" y="297"/>
                    <a:pt x="589" y="299"/>
                    <a:pt x="592" y="299"/>
                  </a:cubicBezTo>
                  <a:cubicBezTo>
                    <a:pt x="594" y="297"/>
                    <a:pt x="595" y="299"/>
                    <a:pt x="597" y="299"/>
                  </a:cubicBezTo>
                  <a:cubicBezTo>
                    <a:pt x="602" y="298"/>
                    <a:pt x="597" y="295"/>
                    <a:pt x="599" y="293"/>
                  </a:cubicBezTo>
                  <a:cubicBezTo>
                    <a:pt x="598" y="295"/>
                    <a:pt x="601" y="297"/>
                    <a:pt x="602" y="295"/>
                  </a:cubicBezTo>
                  <a:cubicBezTo>
                    <a:pt x="602" y="293"/>
                    <a:pt x="600" y="290"/>
                    <a:pt x="599" y="291"/>
                  </a:cubicBezTo>
                  <a:cubicBezTo>
                    <a:pt x="598" y="291"/>
                    <a:pt x="598" y="290"/>
                    <a:pt x="598" y="289"/>
                  </a:cubicBezTo>
                  <a:cubicBezTo>
                    <a:pt x="599" y="290"/>
                    <a:pt x="599" y="290"/>
                    <a:pt x="600" y="289"/>
                  </a:cubicBezTo>
                  <a:cubicBezTo>
                    <a:pt x="600" y="289"/>
                    <a:pt x="599" y="289"/>
                    <a:pt x="599" y="288"/>
                  </a:cubicBezTo>
                  <a:cubicBezTo>
                    <a:pt x="599" y="288"/>
                    <a:pt x="600" y="288"/>
                    <a:pt x="600" y="288"/>
                  </a:cubicBezTo>
                  <a:cubicBezTo>
                    <a:pt x="600" y="287"/>
                    <a:pt x="599" y="287"/>
                    <a:pt x="599" y="286"/>
                  </a:cubicBezTo>
                  <a:cubicBezTo>
                    <a:pt x="600" y="285"/>
                    <a:pt x="600" y="286"/>
                    <a:pt x="601" y="287"/>
                  </a:cubicBezTo>
                  <a:cubicBezTo>
                    <a:pt x="601" y="286"/>
                    <a:pt x="600" y="284"/>
                    <a:pt x="600" y="284"/>
                  </a:cubicBezTo>
                  <a:cubicBezTo>
                    <a:pt x="601" y="284"/>
                    <a:pt x="603" y="288"/>
                    <a:pt x="604" y="288"/>
                  </a:cubicBezTo>
                  <a:cubicBezTo>
                    <a:pt x="603" y="285"/>
                    <a:pt x="605" y="279"/>
                    <a:pt x="599" y="279"/>
                  </a:cubicBezTo>
                  <a:cubicBezTo>
                    <a:pt x="603" y="277"/>
                    <a:pt x="601" y="276"/>
                    <a:pt x="601" y="273"/>
                  </a:cubicBezTo>
                  <a:cubicBezTo>
                    <a:pt x="601" y="270"/>
                    <a:pt x="602" y="268"/>
                    <a:pt x="602" y="266"/>
                  </a:cubicBezTo>
                  <a:cubicBezTo>
                    <a:pt x="601" y="264"/>
                    <a:pt x="602" y="261"/>
                    <a:pt x="601" y="259"/>
                  </a:cubicBezTo>
                  <a:cubicBezTo>
                    <a:pt x="600" y="257"/>
                    <a:pt x="598" y="257"/>
                    <a:pt x="597" y="256"/>
                  </a:cubicBezTo>
                  <a:cubicBezTo>
                    <a:pt x="598" y="257"/>
                    <a:pt x="597" y="254"/>
                    <a:pt x="596" y="254"/>
                  </a:cubicBezTo>
                  <a:cubicBezTo>
                    <a:pt x="596" y="253"/>
                    <a:pt x="593" y="252"/>
                    <a:pt x="594" y="254"/>
                  </a:cubicBezTo>
                  <a:cubicBezTo>
                    <a:pt x="594" y="254"/>
                    <a:pt x="594" y="253"/>
                    <a:pt x="594" y="253"/>
                  </a:cubicBezTo>
                  <a:cubicBezTo>
                    <a:pt x="594" y="253"/>
                    <a:pt x="594" y="254"/>
                    <a:pt x="594" y="254"/>
                  </a:cubicBezTo>
                  <a:cubicBezTo>
                    <a:pt x="594" y="254"/>
                    <a:pt x="594" y="253"/>
                    <a:pt x="594" y="253"/>
                  </a:cubicBezTo>
                  <a:cubicBezTo>
                    <a:pt x="594" y="253"/>
                    <a:pt x="594" y="254"/>
                    <a:pt x="594" y="254"/>
                  </a:cubicBezTo>
                  <a:close/>
                  <a:moveTo>
                    <a:pt x="616" y="219"/>
                  </a:moveTo>
                  <a:cubicBezTo>
                    <a:pt x="611" y="221"/>
                    <a:pt x="608" y="229"/>
                    <a:pt x="615" y="230"/>
                  </a:cubicBezTo>
                  <a:cubicBezTo>
                    <a:pt x="618" y="230"/>
                    <a:pt x="620" y="229"/>
                    <a:pt x="623" y="230"/>
                  </a:cubicBezTo>
                  <a:cubicBezTo>
                    <a:pt x="625" y="230"/>
                    <a:pt x="628" y="231"/>
                    <a:pt x="629" y="229"/>
                  </a:cubicBezTo>
                  <a:cubicBezTo>
                    <a:pt x="630" y="228"/>
                    <a:pt x="630" y="226"/>
                    <a:pt x="630" y="225"/>
                  </a:cubicBezTo>
                  <a:cubicBezTo>
                    <a:pt x="630" y="226"/>
                    <a:pt x="632" y="223"/>
                    <a:pt x="631" y="224"/>
                  </a:cubicBezTo>
                  <a:cubicBezTo>
                    <a:pt x="632" y="222"/>
                    <a:pt x="630" y="221"/>
                    <a:pt x="627" y="220"/>
                  </a:cubicBezTo>
                  <a:cubicBezTo>
                    <a:pt x="625" y="220"/>
                    <a:pt x="622" y="220"/>
                    <a:pt x="620" y="220"/>
                  </a:cubicBezTo>
                  <a:cubicBezTo>
                    <a:pt x="619" y="220"/>
                    <a:pt x="618" y="221"/>
                    <a:pt x="617" y="221"/>
                  </a:cubicBezTo>
                  <a:cubicBezTo>
                    <a:pt x="616" y="220"/>
                    <a:pt x="617" y="219"/>
                    <a:pt x="616" y="219"/>
                  </a:cubicBezTo>
                  <a:cubicBezTo>
                    <a:pt x="617" y="219"/>
                    <a:pt x="614" y="220"/>
                    <a:pt x="614" y="220"/>
                  </a:cubicBezTo>
                  <a:cubicBezTo>
                    <a:pt x="614" y="220"/>
                    <a:pt x="616" y="219"/>
                    <a:pt x="616" y="219"/>
                  </a:cubicBezTo>
                  <a:close/>
                  <a:moveTo>
                    <a:pt x="653" y="227"/>
                  </a:moveTo>
                  <a:cubicBezTo>
                    <a:pt x="651" y="224"/>
                    <a:pt x="645" y="222"/>
                    <a:pt x="644" y="227"/>
                  </a:cubicBezTo>
                  <a:cubicBezTo>
                    <a:pt x="643" y="230"/>
                    <a:pt x="646" y="235"/>
                    <a:pt x="648" y="236"/>
                  </a:cubicBezTo>
                  <a:cubicBezTo>
                    <a:pt x="655" y="241"/>
                    <a:pt x="656" y="230"/>
                    <a:pt x="653" y="227"/>
                  </a:cubicBezTo>
                  <a:cubicBezTo>
                    <a:pt x="653" y="227"/>
                    <a:pt x="653" y="227"/>
                    <a:pt x="653" y="227"/>
                  </a:cubicBezTo>
                  <a:cubicBezTo>
                    <a:pt x="653" y="227"/>
                    <a:pt x="653" y="227"/>
                    <a:pt x="652" y="227"/>
                  </a:cubicBezTo>
                  <a:cubicBezTo>
                    <a:pt x="653" y="227"/>
                    <a:pt x="653" y="227"/>
                    <a:pt x="653" y="227"/>
                  </a:cubicBezTo>
                  <a:cubicBezTo>
                    <a:pt x="653" y="227"/>
                    <a:pt x="652" y="227"/>
                    <a:pt x="652" y="226"/>
                  </a:cubicBezTo>
                  <a:cubicBezTo>
                    <a:pt x="652" y="226"/>
                    <a:pt x="653" y="228"/>
                    <a:pt x="653" y="227"/>
                  </a:cubicBezTo>
                  <a:close/>
                  <a:moveTo>
                    <a:pt x="587" y="147"/>
                  </a:moveTo>
                  <a:cubicBezTo>
                    <a:pt x="587" y="147"/>
                    <a:pt x="588" y="147"/>
                    <a:pt x="589" y="147"/>
                  </a:cubicBezTo>
                  <a:cubicBezTo>
                    <a:pt x="589" y="147"/>
                    <a:pt x="590" y="148"/>
                    <a:pt x="591" y="149"/>
                  </a:cubicBezTo>
                  <a:cubicBezTo>
                    <a:pt x="590" y="152"/>
                    <a:pt x="592" y="152"/>
                    <a:pt x="593" y="155"/>
                  </a:cubicBezTo>
                  <a:cubicBezTo>
                    <a:pt x="593" y="154"/>
                    <a:pt x="594" y="152"/>
                    <a:pt x="595" y="151"/>
                  </a:cubicBezTo>
                  <a:cubicBezTo>
                    <a:pt x="595" y="148"/>
                    <a:pt x="594" y="145"/>
                    <a:pt x="594" y="143"/>
                  </a:cubicBezTo>
                  <a:cubicBezTo>
                    <a:pt x="594" y="141"/>
                    <a:pt x="594" y="139"/>
                    <a:pt x="592" y="139"/>
                  </a:cubicBezTo>
                  <a:cubicBezTo>
                    <a:pt x="591" y="138"/>
                    <a:pt x="590" y="139"/>
                    <a:pt x="590" y="138"/>
                  </a:cubicBezTo>
                  <a:cubicBezTo>
                    <a:pt x="589" y="138"/>
                    <a:pt x="589" y="138"/>
                    <a:pt x="588" y="138"/>
                  </a:cubicBezTo>
                  <a:cubicBezTo>
                    <a:pt x="583" y="137"/>
                    <a:pt x="584" y="148"/>
                    <a:pt x="587" y="147"/>
                  </a:cubicBezTo>
                  <a:cubicBezTo>
                    <a:pt x="587" y="147"/>
                    <a:pt x="587" y="147"/>
                    <a:pt x="586" y="147"/>
                  </a:cubicBezTo>
                  <a:cubicBezTo>
                    <a:pt x="587" y="147"/>
                    <a:pt x="587" y="147"/>
                    <a:pt x="587" y="147"/>
                  </a:cubicBezTo>
                  <a:cubicBezTo>
                    <a:pt x="587" y="147"/>
                    <a:pt x="587" y="147"/>
                    <a:pt x="586" y="147"/>
                  </a:cubicBezTo>
                  <a:cubicBezTo>
                    <a:pt x="587" y="147"/>
                    <a:pt x="587" y="147"/>
                    <a:pt x="587" y="147"/>
                  </a:cubicBezTo>
                  <a:cubicBezTo>
                    <a:pt x="587" y="147"/>
                    <a:pt x="587" y="147"/>
                    <a:pt x="586" y="147"/>
                  </a:cubicBezTo>
                  <a:cubicBezTo>
                    <a:pt x="587" y="147"/>
                    <a:pt x="587" y="147"/>
                    <a:pt x="587" y="147"/>
                  </a:cubicBezTo>
                  <a:close/>
                  <a:moveTo>
                    <a:pt x="468" y="269"/>
                  </a:moveTo>
                  <a:cubicBezTo>
                    <a:pt x="467" y="268"/>
                    <a:pt x="466" y="271"/>
                    <a:pt x="465" y="272"/>
                  </a:cubicBezTo>
                  <a:cubicBezTo>
                    <a:pt x="463" y="273"/>
                    <a:pt x="462" y="274"/>
                    <a:pt x="461" y="275"/>
                  </a:cubicBezTo>
                  <a:cubicBezTo>
                    <a:pt x="459" y="278"/>
                    <a:pt x="454" y="282"/>
                    <a:pt x="458" y="284"/>
                  </a:cubicBezTo>
                  <a:cubicBezTo>
                    <a:pt x="462" y="287"/>
                    <a:pt x="464" y="282"/>
                    <a:pt x="466" y="279"/>
                  </a:cubicBezTo>
                  <a:cubicBezTo>
                    <a:pt x="467" y="277"/>
                    <a:pt x="471" y="271"/>
                    <a:pt x="468" y="269"/>
                  </a:cubicBezTo>
                  <a:cubicBezTo>
                    <a:pt x="468" y="269"/>
                    <a:pt x="468" y="269"/>
                    <a:pt x="469" y="269"/>
                  </a:cubicBezTo>
                  <a:cubicBezTo>
                    <a:pt x="468" y="269"/>
                    <a:pt x="468" y="269"/>
                    <a:pt x="468" y="269"/>
                  </a:cubicBezTo>
                  <a:cubicBezTo>
                    <a:pt x="468" y="269"/>
                    <a:pt x="469" y="270"/>
                    <a:pt x="468" y="269"/>
                  </a:cubicBezTo>
                  <a:close/>
                  <a:moveTo>
                    <a:pt x="566" y="264"/>
                  </a:moveTo>
                  <a:cubicBezTo>
                    <a:pt x="563" y="265"/>
                    <a:pt x="559" y="264"/>
                    <a:pt x="557" y="267"/>
                  </a:cubicBezTo>
                  <a:cubicBezTo>
                    <a:pt x="555" y="270"/>
                    <a:pt x="560" y="272"/>
                    <a:pt x="562" y="272"/>
                  </a:cubicBezTo>
                  <a:cubicBezTo>
                    <a:pt x="565" y="272"/>
                    <a:pt x="568" y="271"/>
                    <a:pt x="569" y="268"/>
                  </a:cubicBezTo>
                  <a:cubicBezTo>
                    <a:pt x="569" y="265"/>
                    <a:pt x="568" y="263"/>
                    <a:pt x="565" y="264"/>
                  </a:cubicBezTo>
                  <a:cubicBezTo>
                    <a:pt x="566" y="264"/>
                    <a:pt x="566" y="264"/>
                    <a:pt x="566" y="264"/>
                  </a:cubicBezTo>
                  <a:cubicBezTo>
                    <a:pt x="566" y="264"/>
                    <a:pt x="565" y="264"/>
                    <a:pt x="565" y="264"/>
                  </a:cubicBezTo>
                  <a:cubicBezTo>
                    <a:pt x="565" y="264"/>
                    <a:pt x="566" y="264"/>
                    <a:pt x="566" y="264"/>
                  </a:cubicBezTo>
                  <a:cubicBezTo>
                    <a:pt x="566" y="264"/>
                    <a:pt x="565" y="264"/>
                    <a:pt x="565" y="264"/>
                  </a:cubicBezTo>
                  <a:cubicBezTo>
                    <a:pt x="565" y="264"/>
                    <a:pt x="567" y="263"/>
                    <a:pt x="566" y="264"/>
                  </a:cubicBezTo>
                  <a:close/>
                  <a:moveTo>
                    <a:pt x="555" y="256"/>
                  </a:moveTo>
                  <a:cubicBezTo>
                    <a:pt x="554" y="257"/>
                    <a:pt x="556" y="258"/>
                    <a:pt x="557" y="259"/>
                  </a:cubicBezTo>
                  <a:cubicBezTo>
                    <a:pt x="557" y="260"/>
                    <a:pt x="557" y="262"/>
                    <a:pt x="559" y="263"/>
                  </a:cubicBezTo>
                  <a:cubicBezTo>
                    <a:pt x="558" y="263"/>
                    <a:pt x="558" y="263"/>
                    <a:pt x="557" y="263"/>
                  </a:cubicBezTo>
                  <a:cubicBezTo>
                    <a:pt x="559" y="263"/>
                    <a:pt x="562" y="264"/>
                    <a:pt x="564" y="263"/>
                  </a:cubicBezTo>
                  <a:cubicBezTo>
                    <a:pt x="565" y="262"/>
                    <a:pt x="566" y="260"/>
                    <a:pt x="564" y="259"/>
                  </a:cubicBezTo>
                  <a:cubicBezTo>
                    <a:pt x="564" y="258"/>
                    <a:pt x="563" y="259"/>
                    <a:pt x="563" y="258"/>
                  </a:cubicBezTo>
                  <a:cubicBezTo>
                    <a:pt x="563" y="258"/>
                    <a:pt x="562" y="257"/>
                    <a:pt x="562" y="257"/>
                  </a:cubicBezTo>
                  <a:cubicBezTo>
                    <a:pt x="560" y="256"/>
                    <a:pt x="561" y="256"/>
                    <a:pt x="559" y="256"/>
                  </a:cubicBezTo>
                  <a:cubicBezTo>
                    <a:pt x="561" y="253"/>
                    <a:pt x="556" y="254"/>
                    <a:pt x="555" y="256"/>
                  </a:cubicBezTo>
                  <a:close/>
                  <a:moveTo>
                    <a:pt x="554" y="296"/>
                  </a:moveTo>
                  <a:cubicBezTo>
                    <a:pt x="556" y="297"/>
                    <a:pt x="558" y="299"/>
                    <a:pt x="561" y="297"/>
                  </a:cubicBezTo>
                  <a:cubicBezTo>
                    <a:pt x="563" y="295"/>
                    <a:pt x="562" y="292"/>
                    <a:pt x="561" y="290"/>
                  </a:cubicBezTo>
                  <a:cubicBezTo>
                    <a:pt x="557" y="284"/>
                    <a:pt x="551" y="294"/>
                    <a:pt x="554" y="296"/>
                  </a:cubicBezTo>
                  <a:cubicBezTo>
                    <a:pt x="554" y="296"/>
                    <a:pt x="554" y="296"/>
                    <a:pt x="554" y="296"/>
                  </a:cubicBezTo>
                  <a:cubicBezTo>
                    <a:pt x="554" y="296"/>
                    <a:pt x="554" y="296"/>
                    <a:pt x="554" y="296"/>
                  </a:cubicBezTo>
                  <a:cubicBezTo>
                    <a:pt x="554" y="296"/>
                    <a:pt x="554" y="296"/>
                    <a:pt x="554" y="296"/>
                  </a:cubicBezTo>
                  <a:close/>
                  <a:moveTo>
                    <a:pt x="488" y="219"/>
                  </a:moveTo>
                  <a:cubicBezTo>
                    <a:pt x="489" y="220"/>
                    <a:pt x="489" y="222"/>
                    <a:pt x="491" y="222"/>
                  </a:cubicBezTo>
                  <a:cubicBezTo>
                    <a:pt x="492" y="222"/>
                    <a:pt x="494" y="221"/>
                    <a:pt x="494" y="219"/>
                  </a:cubicBezTo>
                  <a:cubicBezTo>
                    <a:pt x="495" y="217"/>
                    <a:pt x="491" y="215"/>
                    <a:pt x="492" y="213"/>
                  </a:cubicBezTo>
                  <a:cubicBezTo>
                    <a:pt x="491" y="213"/>
                    <a:pt x="491" y="213"/>
                    <a:pt x="490" y="213"/>
                  </a:cubicBezTo>
                  <a:cubicBezTo>
                    <a:pt x="490" y="213"/>
                    <a:pt x="490" y="212"/>
                    <a:pt x="490" y="211"/>
                  </a:cubicBezTo>
                  <a:cubicBezTo>
                    <a:pt x="489" y="210"/>
                    <a:pt x="489" y="211"/>
                    <a:pt x="487" y="212"/>
                  </a:cubicBezTo>
                  <a:cubicBezTo>
                    <a:pt x="487" y="212"/>
                    <a:pt x="485" y="214"/>
                    <a:pt x="485" y="214"/>
                  </a:cubicBezTo>
                  <a:cubicBezTo>
                    <a:pt x="485" y="216"/>
                    <a:pt x="487" y="218"/>
                    <a:pt x="488" y="219"/>
                  </a:cubicBezTo>
                  <a:cubicBezTo>
                    <a:pt x="488" y="219"/>
                    <a:pt x="488" y="219"/>
                    <a:pt x="487" y="219"/>
                  </a:cubicBezTo>
                  <a:cubicBezTo>
                    <a:pt x="488" y="219"/>
                    <a:pt x="488" y="219"/>
                    <a:pt x="488" y="219"/>
                  </a:cubicBezTo>
                  <a:cubicBezTo>
                    <a:pt x="488" y="219"/>
                    <a:pt x="488" y="219"/>
                    <a:pt x="488" y="219"/>
                  </a:cubicBezTo>
                  <a:cubicBezTo>
                    <a:pt x="488" y="219"/>
                    <a:pt x="488" y="219"/>
                    <a:pt x="488" y="219"/>
                  </a:cubicBezTo>
                  <a:cubicBezTo>
                    <a:pt x="488" y="219"/>
                    <a:pt x="488" y="219"/>
                    <a:pt x="488" y="219"/>
                  </a:cubicBezTo>
                  <a:cubicBezTo>
                    <a:pt x="488" y="219"/>
                    <a:pt x="488" y="219"/>
                    <a:pt x="488" y="219"/>
                  </a:cubicBezTo>
                  <a:close/>
                  <a:moveTo>
                    <a:pt x="570" y="220"/>
                  </a:moveTo>
                  <a:cubicBezTo>
                    <a:pt x="571" y="221"/>
                    <a:pt x="571" y="222"/>
                    <a:pt x="572" y="223"/>
                  </a:cubicBezTo>
                  <a:cubicBezTo>
                    <a:pt x="574" y="223"/>
                    <a:pt x="575" y="222"/>
                    <a:pt x="576" y="222"/>
                  </a:cubicBezTo>
                  <a:cubicBezTo>
                    <a:pt x="579" y="221"/>
                    <a:pt x="580" y="221"/>
                    <a:pt x="578" y="218"/>
                  </a:cubicBezTo>
                  <a:cubicBezTo>
                    <a:pt x="577" y="216"/>
                    <a:pt x="574" y="215"/>
                    <a:pt x="572" y="216"/>
                  </a:cubicBezTo>
                  <a:cubicBezTo>
                    <a:pt x="570" y="216"/>
                    <a:pt x="567" y="219"/>
                    <a:pt x="570" y="220"/>
                  </a:cubicBezTo>
                  <a:cubicBezTo>
                    <a:pt x="570" y="220"/>
                    <a:pt x="569" y="220"/>
                    <a:pt x="569" y="220"/>
                  </a:cubicBezTo>
                  <a:cubicBezTo>
                    <a:pt x="569" y="220"/>
                    <a:pt x="570" y="220"/>
                    <a:pt x="570" y="220"/>
                  </a:cubicBezTo>
                  <a:cubicBezTo>
                    <a:pt x="570" y="220"/>
                    <a:pt x="569" y="220"/>
                    <a:pt x="569" y="220"/>
                  </a:cubicBezTo>
                  <a:cubicBezTo>
                    <a:pt x="569" y="220"/>
                    <a:pt x="570" y="220"/>
                    <a:pt x="570" y="220"/>
                  </a:cubicBezTo>
                  <a:cubicBezTo>
                    <a:pt x="570" y="220"/>
                    <a:pt x="569" y="220"/>
                    <a:pt x="569" y="220"/>
                  </a:cubicBezTo>
                  <a:cubicBezTo>
                    <a:pt x="569" y="220"/>
                    <a:pt x="570" y="220"/>
                    <a:pt x="570" y="220"/>
                  </a:cubicBezTo>
                  <a:close/>
                  <a:moveTo>
                    <a:pt x="514" y="217"/>
                  </a:moveTo>
                  <a:cubicBezTo>
                    <a:pt x="517" y="217"/>
                    <a:pt x="522" y="215"/>
                    <a:pt x="522" y="212"/>
                  </a:cubicBezTo>
                  <a:cubicBezTo>
                    <a:pt x="522" y="209"/>
                    <a:pt x="519" y="209"/>
                    <a:pt x="516" y="209"/>
                  </a:cubicBezTo>
                  <a:cubicBezTo>
                    <a:pt x="512" y="210"/>
                    <a:pt x="509" y="211"/>
                    <a:pt x="505" y="212"/>
                  </a:cubicBezTo>
                  <a:cubicBezTo>
                    <a:pt x="503" y="213"/>
                    <a:pt x="502" y="214"/>
                    <a:pt x="500" y="215"/>
                  </a:cubicBezTo>
                  <a:cubicBezTo>
                    <a:pt x="499" y="216"/>
                    <a:pt x="498" y="215"/>
                    <a:pt x="497" y="217"/>
                  </a:cubicBezTo>
                  <a:cubicBezTo>
                    <a:pt x="496" y="219"/>
                    <a:pt x="497" y="226"/>
                    <a:pt x="499" y="228"/>
                  </a:cubicBezTo>
                  <a:cubicBezTo>
                    <a:pt x="501" y="231"/>
                    <a:pt x="504" y="234"/>
                    <a:pt x="508" y="232"/>
                  </a:cubicBezTo>
                  <a:cubicBezTo>
                    <a:pt x="512" y="231"/>
                    <a:pt x="516" y="230"/>
                    <a:pt x="518" y="226"/>
                  </a:cubicBezTo>
                  <a:cubicBezTo>
                    <a:pt x="519" y="225"/>
                    <a:pt x="520" y="222"/>
                    <a:pt x="518" y="221"/>
                  </a:cubicBezTo>
                  <a:cubicBezTo>
                    <a:pt x="517" y="220"/>
                    <a:pt x="516" y="220"/>
                    <a:pt x="515" y="220"/>
                  </a:cubicBezTo>
                  <a:cubicBezTo>
                    <a:pt x="514" y="219"/>
                    <a:pt x="514" y="218"/>
                    <a:pt x="513" y="218"/>
                  </a:cubicBezTo>
                  <a:cubicBezTo>
                    <a:pt x="513" y="218"/>
                    <a:pt x="513" y="217"/>
                    <a:pt x="514" y="217"/>
                  </a:cubicBezTo>
                  <a:cubicBezTo>
                    <a:pt x="513" y="217"/>
                    <a:pt x="514" y="217"/>
                    <a:pt x="514" y="217"/>
                  </a:cubicBezTo>
                  <a:cubicBezTo>
                    <a:pt x="514" y="217"/>
                    <a:pt x="513" y="217"/>
                    <a:pt x="514" y="217"/>
                  </a:cubicBezTo>
                  <a:close/>
                  <a:moveTo>
                    <a:pt x="493" y="247"/>
                  </a:moveTo>
                  <a:cubicBezTo>
                    <a:pt x="491" y="247"/>
                    <a:pt x="487" y="247"/>
                    <a:pt x="487" y="249"/>
                  </a:cubicBezTo>
                  <a:cubicBezTo>
                    <a:pt x="486" y="251"/>
                    <a:pt x="489" y="252"/>
                    <a:pt x="491" y="252"/>
                  </a:cubicBezTo>
                  <a:cubicBezTo>
                    <a:pt x="496" y="253"/>
                    <a:pt x="498" y="249"/>
                    <a:pt x="492" y="247"/>
                  </a:cubicBezTo>
                  <a:cubicBezTo>
                    <a:pt x="493" y="247"/>
                    <a:pt x="493" y="246"/>
                    <a:pt x="492" y="247"/>
                  </a:cubicBezTo>
                  <a:cubicBezTo>
                    <a:pt x="492" y="247"/>
                    <a:pt x="492" y="247"/>
                    <a:pt x="493" y="247"/>
                  </a:cubicBezTo>
                  <a:cubicBezTo>
                    <a:pt x="492" y="247"/>
                    <a:pt x="492" y="247"/>
                    <a:pt x="492" y="247"/>
                  </a:cubicBezTo>
                  <a:cubicBezTo>
                    <a:pt x="492" y="247"/>
                    <a:pt x="493" y="247"/>
                    <a:pt x="493" y="247"/>
                  </a:cubicBezTo>
                  <a:close/>
                  <a:moveTo>
                    <a:pt x="480" y="263"/>
                  </a:moveTo>
                  <a:cubicBezTo>
                    <a:pt x="479" y="266"/>
                    <a:pt x="486" y="266"/>
                    <a:pt x="488" y="268"/>
                  </a:cubicBezTo>
                  <a:cubicBezTo>
                    <a:pt x="484" y="269"/>
                    <a:pt x="481" y="265"/>
                    <a:pt x="477" y="267"/>
                  </a:cubicBezTo>
                  <a:cubicBezTo>
                    <a:pt x="475" y="268"/>
                    <a:pt x="475" y="269"/>
                    <a:pt x="475" y="271"/>
                  </a:cubicBezTo>
                  <a:cubicBezTo>
                    <a:pt x="475" y="272"/>
                    <a:pt x="474" y="274"/>
                    <a:pt x="475" y="275"/>
                  </a:cubicBezTo>
                  <a:cubicBezTo>
                    <a:pt x="476" y="277"/>
                    <a:pt x="480" y="275"/>
                    <a:pt x="482" y="275"/>
                  </a:cubicBezTo>
                  <a:cubicBezTo>
                    <a:pt x="483" y="275"/>
                    <a:pt x="488" y="274"/>
                    <a:pt x="485" y="276"/>
                  </a:cubicBezTo>
                  <a:cubicBezTo>
                    <a:pt x="482" y="278"/>
                    <a:pt x="479" y="277"/>
                    <a:pt x="476" y="277"/>
                  </a:cubicBezTo>
                  <a:cubicBezTo>
                    <a:pt x="474" y="278"/>
                    <a:pt x="470" y="280"/>
                    <a:pt x="471" y="282"/>
                  </a:cubicBezTo>
                  <a:cubicBezTo>
                    <a:pt x="472" y="286"/>
                    <a:pt x="477" y="283"/>
                    <a:pt x="479" y="283"/>
                  </a:cubicBezTo>
                  <a:cubicBezTo>
                    <a:pt x="480" y="282"/>
                    <a:pt x="485" y="281"/>
                    <a:pt x="485" y="281"/>
                  </a:cubicBezTo>
                  <a:cubicBezTo>
                    <a:pt x="483" y="283"/>
                    <a:pt x="481" y="286"/>
                    <a:pt x="477" y="286"/>
                  </a:cubicBezTo>
                  <a:cubicBezTo>
                    <a:pt x="474" y="287"/>
                    <a:pt x="467" y="286"/>
                    <a:pt x="468" y="292"/>
                  </a:cubicBezTo>
                  <a:cubicBezTo>
                    <a:pt x="469" y="294"/>
                    <a:pt x="473" y="296"/>
                    <a:pt x="475" y="295"/>
                  </a:cubicBezTo>
                  <a:cubicBezTo>
                    <a:pt x="476" y="295"/>
                    <a:pt x="476" y="293"/>
                    <a:pt x="477" y="294"/>
                  </a:cubicBezTo>
                  <a:cubicBezTo>
                    <a:pt x="478" y="295"/>
                    <a:pt x="476" y="297"/>
                    <a:pt x="478" y="296"/>
                  </a:cubicBezTo>
                  <a:cubicBezTo>
                    <a:pt x="479" y="297"/>
                    <a:pt x="478" y="300"/>
                    <a:pt x="481" y="299"/>
                  </a:cubicBezTo>
                  <a:cubicBezTo>
                    <a:pt x="483" y="299"/>
                    <a:pt x="480" y="296"/>
                    <a:pt x="482" y="295"/>
                  </a:cubicBezTo>
                  <a:cubicBezTo>
                    <a:pt x="482" y="296"/>
                    <a:pt x="483" y="296"/>
                    <a:pt x="483" y="296"/>
                  </a:cubicBezTo>
                  <a:cubicBezTo>
                    <a:pt x="483" y="296"/>
                    <a:pt x="483" y="296"/>
                    <a:pt x="483" y="296"/>
                  </a:cubicBezTo>
                  <a:cubicBezTo>
                    <a:pt x="484" y="295"/>
                    <a:pt x="484" y="295"/>
                    <a:pt x="484" y="295"/>
                  </a:cubicBezTo>
                  <a:cubicBezTo>
                    <a:pt x="485" y="296"/>
                    <a:pt x="482" y="301"/>
                    <a:pt x="487" y="299"/>
                  </a:cubicBezTo>
                  <a:cubicBezTo>
                    <a:pt x="491" y="297"/>
                    <a:pt x="488" y="294"/>
                    <a:pt x="489" y="291"/>
                  </a:cubicBezTo>
                  <a:cubicBezTo>
                    <a:pt x="489" y="291"/>
                    <a:pt x="491" y="293"/>
                    <a:pt x="490" y="293"/>
                  </a:cubicBezTo>
                  <a:cubicBezTo>
                    <a:pt x="491" y="293"/>
                    <a:pt x="492" y="291"/>
                    <a:pt x="492" y="290"/>
                  </a:cubicBezTo>
                  <a:cubicBezTo>
                    <a:pt x="492" y="288"/>
                    <a:pt x="491" y="288"/>
                    <a:pt x="491" y="286"/>
                  </a:cubicBezTo>
                  <a:cubicBezTo>
                    <a:pt x="491" y="286"/>
                    <a:pt x="492" y="286"/>
                    <a:pt x="492" y="287"/>
                  </a:cubicBezTo>
                  <a:cubicBezTo>
                    <a:pt x="493" y="287"/>
                    <a:pt x="492" y="288"/>
                    <a:pt x="493" y="289"/>
                  </a:cubicBezTo>
                  <a:cubicBezTo>
                    <a:pt x="494" y="289"/>
                    <a:pt x="496" y="288"/>
                    <a:pt x="497" y="288"/>
                  </a:cubicBezTo>
                  <a:cubicBezTo>
                    <a:pt x="496" y="289"/>
                    <a:pt x="491" y="295"/>
                    <a:pt x="495" y="294"/>
                  </a:cubicBezTo>
                  <a:cubicBezTo>
                    <a:pt x="490" y="298"/>
                    <a:pt x="496" y="299"/>
                    <a:pt x="498" y="296"/>
                  </a:cubicBezTo>
                  <a:cubicBezTo>
                    <a:pt x="500" y="299"/>
                    <a:pt x="501" y="293"/>
                    <a:pt x="501" y="292"/>
                  </a:cubicBezTo>
                  <a:cubicBezTo>
                    <a:pt x="502" y="292"/>
                    <a:pt x="501" y="294"/>
                    <a:pt x="502" y="294"/>
                  </a:cubicBezTo>
                  <a:cubicBezTo>
                    <a:pt x="502" y="294"/>
                    <a:pt x="503" y="293"/>
                    <a:pt x="503" y="293"/>
                  </a:cubicBezTo>
                  <a:cubicBezTo>
                    <a:pt x="504" y="293"/>
                    <a:pt x="503" y="295"/>
                    <a:pt x="504" y="296"/>
                  </a:cubicBezTo>
                  <a:cubicBezTo>
                    <a:pt x="505" y="296"/>
                    <a:pt x="508" y="295"/>
                    <a:pt x="509" y="294"/>
                  </a:cubicBezTo>
                  <a:cubicBezTo>
                    <a:pt x="509" y="294"/>
                    <a:pt x="513" y="290"/>
                    <a:pt x="513" y="293"/>
                  </a:cubicBezTo>
                  <a:cubicBezTo>
                    <a:pt x="512" y="293"/>
                    <a:pt x="512" y="294"/>
                    <a:pt x="511" y="295"/>
                  </a:cubicBezTo>
                  <a:cubicBezTo>
                    <a:pt x="511" y="295"/>
                    <a:pt x="510" y="296"/>
                    <a:pt x="510" y="297"/>
                  </a:cubicBezTo>
                  <a:cubicBezTo>
                    <a:pt x="510" y="297"/>
                    <a:pt x="509" y="297"/>
                    <a:pt x="509" y="297"/>
                  </a:cubicBezTo>
                  <a:cubicBezTo>
                    <a:pt x="509" y="298"/>
                    <a:pt x="509" y="299"/>
                    <a:pt x="508" y="299"/>
                  </a:cubicBezTo>
                  <a:cubicBezTo>
                    <a:pt x="506" y="299"/>
                    <a:pt x="503" y="298"/>
                    <a:pt x="501" y="299"/>
                  </a:cubicBezTo>
                  <a:cubicBezTo>
                    <a:pt x="498" y="300"/>
                    <a:pt x="498" y="303"/>
                    <a:pt x="495" y="303"/>
                  </a:cubicBezTo>
                  <a:cubicBezTo>
                    <a:pt x="493" y="304"/>
                    <a:pt x="491" y="304"/>
                    <a:pt x="490" y="307"/>
                  </a:cubicBezTo>
                  <a:cubicBezTo>
                    <a:pt x="489" y="309"/>
                    <a:pt x="493" y="312"/>
                    <a:pt x="495" y="312"/>
                  </a:cubicBezTo>
                  <a:cubicBezTo>
                    <a:pt x="499" y="315"/>
                    <a:pt x="504" y="313"/>
                    <a:pt x="509" y="311"/>
                  </a:cubicBezTo>
                  <a:cubicBezTo>
                    <a:pt x="511" y="310"/>
                    <a:pt x="513" y="308"/>
                    <a:pt x="514" y="307"/>
                  </a:cubicBezTo>
                  <a:cubicBezTo>
                    <a:pt x="515" y="305"/>
                    <a:pt x="516" y="302"/>
                    <a:pt x="518" y="303"/>
                  </a:cubicBezTo>
                  <a:cubicBezTo>
                    <a:pt x="519" y="303"/>
                    <a:pt x="522" y="302"/>
                    <a:pt x="523" y="301"/>
                  </a:cubicBezTo>
                  <a:cubicBezTo>
                    <a:pt x="524" y="300"/>
                    <a:pt x="526" y="297"/>
                    <a:pt x="528" y="298"/>
                  </a:cubicBezTo>
                  <a:cubicBezTo>
                    <a:pt x="529" y="298"/>
                    <a:pt x="529" y="301"/>
                    <a:pt x="530" y="301"/>
                  </a:cubicBezTo>
                  <a:cubicBezTo>
                    <a:pt x="532" y="302"/>
                    <a:pt x="533" y="299"/>
                    <a:pt x="535" y="299"/>
                  </a:cubicBezTo>
                  <a:cubicBezTo>
                    <a:pt x="534" y="302"/>
                    <a:pt x="540" y="301"/>
                    <a:pt x="541" y="299"/>
                  </a:cubicBezTo>
                  <a:cubicBezTo>
                    <a:pt x="541" y="299"/>
                    <a:pt x="542" y="299"/>
                    <a:pt x="543" y="299"/>
                  </a:cubicBezTo>
                  <a:cubicBezTo>
                    <a:pt x="545" y="298"/>
                    <a:pt x="546" y="297"/>
                    <a:pt x="546" y="294"/>
                  </a:cubicBezTo>
                  <a:cubicBezTo>
                    <a:pt x="546" y="294"/>
                    <a:pt x="546" y="293"/>
                    <a:pt x="546" y="293"/>
                  </a:cubicBezTo>
                  <a:cubicBezTo>
                    <a:pt x="547" y="292"/>
                    <a:pt x="547" y="291"/>
                    <a:pt x="547" y="291"/>
                  </a:cubicBezTo>
                  <a:cubicBezTo>
                    <a:pt x="548" y="288"/>
                    <a:pt x="552" y="276"/>
                    <a:pt x="548" y="274"/>
                  </a:cubicBezTo>
                  <a:cubicBezTo>
                    <a:pt x="547" y="272"/>
                    <a:pt x="543" y="270"/>
                    <a:pt x="541" y="272"/>
                  </a:cubicBezTo>
                  <a:cubicBezTo>
                    <a:pt x="539" y="274"/>
                    <a:pt x="539" y="277"/>
                    <a:pt x="541" y="278"/>
                  </a:cubicBezTo>
                  <a:cubicBezTo>
                    <a:pt x="540" y="278"/>
                    <a:pt x="539" y="281"/>
                    <a:pt x="539" y="281"/>
                  </a:cubicBezTo>
                  <a:cubicBezTo>
                    <a:pt x="539" y="279"/>
                    <a:pt x="540" y="275"/>
                    <a:pt x="537" y="274"/>
                  </a:cubicBezTo>
                  <a:cubicBezTo>
                    <a:pt x="534" y="274"/>
                    <a:pt x="534" y="278"/>
                    <a:pt x="532" y="279"/>
                  </a:cubicBezTo>
                  <a:cubicBezTo>
                    <a:pt x="532" y="277"/>
                    <a:pt x="536" y="274"/>
                    <a:pt x="534" y="272"/>
                  </a:cubicBezTo>
                  <a:cubicBezTo>
                    <a:pt x="533" y="270"/>
                    <a:pt x="531" y="271"/>
                    <a:pt x="529" y="271"/>
                  </a:cubicBezTo>
                  <a:cubicBezTo>
                    <a:pt x="529" y="270"/>
                    <a:pt x="532" y="266"/>
                    <a:pt x="531" y="266"/>
                  </a:cubicBezTo>
                  <a:cubicBezTo>
                    <a:pt x="532" y="264"/>
                    <a:pt x="531" y="263"/>
                    <a:pt x="530" y="261"/>
                  </a:cubicBezTo>
                  <a:cubicBezTo>
                    <a:pt x="529" y="260"/>
                    <a:pt x="528" y="258"/>
                    <a:pt x="528" y="256"/>
                  </a:cubicBezTo>
                  <a:cubicBezTo>
                    <a:pt x="528" y="254"/>
                    <a:pt x="529" y="254"/>
                    <a:pt x="529" y="253"/>
                  </a:cubicBezTo>
                  <a:cubicBezTo>
                    <a:pt x="529" y="252"/>
                    <a:pt x="529" y="251"/>
                    <a:pt x="528" y="251"/>
                  </a:cubicBezTo>
                  <a:cubicBezTo>
                    <a:pt x="528" y="250"/>
                    <a:pt x="528" y="249"/>
                    <a:pt x="527" y="249"/>
                  </a:cubicBezTo>
                  <a:cubicBezTo>
                    <a:pt x="527" y="249"/>
                    <a:pt x="525" y="249"/>
                    <a:pt x="524" y="249"/>
                  </a:cubicBezTo>
                  <a:cubicBezTo>
                    <a:pt x="523" y="250"/>
                    <a:pt x="522" y="253"/>
                    <a:pt x="521" y="255"/>
                  </a:cubicBezTo>
                  <a:cubicBezTo>
                    <a:pt x="521" y="258"/>
                    <a:pt x="520" y="258"/>
                    <a:pt x="518" y="260"/>
                  </a:cubicBezTo>
                  <a:cubicBezTo>
                    <a:pt x="515" y="262"/>
                    <a:pt x="517" y="265"/>
                    <a:pt x="520" y="266"/>
                  </a:cubicBezTo>
                  <a:cubicBezTo>
                    <a:pt x="520" y="264"/>
                    <a:pt x="523" y="268"/>
                    <a:pt x="523" y="269"/>
                  </a:cubicBezTo>
                  <a:cubicBezTo>
                    <a:pt x="524" y="270"/>
                    <a:pt x="523" y="271"/>
                    <a:pt x="523" y="272"/>
                  </a:cubicBezTo>
                  <a:cubicBezTo>
                    <a:pt x="522" y="273"/>
                    <a:pt x="519" y="274"/>
                    <a:pt x="520" y="275"/>
                  </a:cubicBezTo>
                  <a:cubicBezTo>
                    <a:pt x="520" y="276"/>
                    <a:pt x="520" y="275"/>
                    <a:pt x="520" y="276"/>
                  </a:cubicBezTo>
                  <a:cubicBezTo>
                    <a:pt x="521" y="276"/>
                    <a:pt x="522" y="277"/>
                    <a:pt x="522" y="278"/>
                  </a:cubicBezTo>
                  <a:cubicBezTo>
                    <a:pt x="524" y="280"/>
                    <a:pt x="527" y="280"/>
                    <a:pt x="527" y="283"/>
                  </a:cubicBezTo>
                  <a:cubicBezTo>
                    <a:pt x="526" y="286"/>
                    <a:pt x="526" y="287"/>
                    <a:pt x="523" y="286"/>
                  </a:cubicBezTo>
                  <a:cubicBezTo>
                    <a:pt x="520" y="286"/>
                    <a:pt x="517" y="284"/>
                    <a:pt x="514" y="284"/>
                  </a:cubicBezTo>
                  <a:cubicBezTo>
                    <a:pt x="510" y="285"/>
                    <a:pt x="510" y="285"/>
                    <a:pt x="510" y="281"/>
                  </a:cubicBezTo>
                  <a:cubicBezTo>
                    <a:pt x="510" y="281"/>
                    <a:pt x="509" y="277"/>
                    <a:pt x="509" y="277"/>
                  </a:cubicBezTo>
                  <a:cubicBezTo>
                    <a:pt x="507" y="277"/>
                    <a:pt x="506" y="278"/>
                    <a:pt x="504" y="277"/>
                  </a:cubicBezTo>
                  <a:cubicBezTo>
                    <a:pt x="504" y="275"/>
                    <a:pt x="507" y="276"/>
                    <a:pt x="507" y="274"/>
                  </a:cubicBezTo>
                  <a:cubicBezTo>
                    <a:pt x="507" y="272"/>
                    <a:pt x="504" y="272"/>
                    <a:pt x="503" y="271"/>
                  </a:cubicBezTo>
                  <a:cubicBezTo>
                    <a:pt x="502" y="269"/>
                    <a:pt x="503" y="268"/>
                    <a:pt x="502" y="267"/>
                  </a:cubicBezTo>
                  <a:cubicBezTo>
                    <a:pt x="502" y="267"/>
                    <a:pt x="499" y="265"/>
                    <a:pt x="499" y="265"/>
                  </a:cubicBezTo>
                  <a:cubicBezTo>
                    <a:pt x="497" y="265"/>
                    <a:pt x="495" y="267"/>
                    <a:pt x="493" y="266"/>
                  </a:cubicBezTo>
                  <a:cubicBezTo>
                    <a:pt x="490" y="265"/>
                    <a:pt x="493" y="260"/>
                    <a:pt x="490" y="258"/>
                  </a:cubicBezTo>
                  <a:cubicBezTo>
                    <a:pt x="486" y="256"/>
                    <a:pt x="481" y="261"/>
                    <a:pt x="480" y="264"/>
                  </a:cubicBezTo>
                  <a:cubicBezTo>
                    <a:pt x="480" y="264"/>
                    <a:pt x="480" y="263"/>
                    <a:pt x="480" y="262"/>
                  </a:cubicBezTo>
                  <a:cubicBezTo>
                    <a:pt x="480" y="263"/>
                    <a:pt x="480" y="263"/>
                    <a:pt x="480" y="263"/>
                  </a:cubicBezTo>
                  <a:close/>
                  <a:moveTo>
                    <a:pt x="655" y="251"/>
                  </a:moveTo>
                  <a:cubicBezTo>
                    <a:pt x="654" y="247"/>
                    <a:pt x="649" y="248"/>
                    <a:pt x="649" y="252"/>
                  </a:cubicBezTo>
                  <a:cubicBezTo>
                    <a:pt x="649" y="253"/>
                    <a:pt x="651" y="260"/>
                    <a:pt x="653" y="258"/>
                  </a:cubicBezTo>
                  <a:cubicBezTo>
                    <a:pt x="653" y="258"/>
                    <a:pt x="654" y="258"/>
                    <a:pt x="654" y="258"/>
                  </a:cubicBezTo>
                  <a:cubicBezTo>
                    <a:pt x="655" y="257"/>
                    <a:pt x="653" y="256"/>
                    <a:pt x="653" y="255"/>
                  </a:cubicBezTo>
                  <a:cubicBezTo>
                    <a:pt x="654" y="253"/>
                    <a:pt x="655" y="252"/>
                    <a:pt x="655" y="251"/>
                  </a:cubicBezTo>
                  <a:cubicBezTo>
                    <a:pt x="655" y="251"/>
                    <a:pt x="655" y="251"/>
                    <a:pt x="655" y="252"/>
                  </a:cubicBezTo>
                  <a:cubicBezTo>
                    <a:pt x="655" y="251"/>
                    <a:pt x="655" y="250"/>
                    <a:pt x="654" y="250"/>
                  </a:cubicBezTo>
                  <a:cubicBezTo>
                    <a:pt x="655" y="250"/>
                    <a:pt x="655" y="251"/>
                    <a:pt x="655" y="251"/>
                  </a:cubicBezTo>
                  <a:cubicBezTo>
                    <a:pt x="655" y="251"/>
                    <a:pt x="655" y="250"/>
                    <a:pt x="654" y="250"/>
                  </a:cubicBezTo>
                  <a:cubicBezTo>
                    <a:pt x="655" y="250"/>
                    <a:pt x="655" y="251"/>
                    <a:pt x="655" y="251"/>
                  </a:cubicBezTo>
                  <a:close/>
                  <a:moveTo>
                    <a:pt x="499" y="203"/>
                  </a:moveTo>
                  <a:cubicBezTo>
                    <a:pt x="500" y="202"/>
                    <a:pt x="502" y="201"/>
                    <a:pt x="504" y="201"/>
                  </a:cubicBezTo>
                  <a:cubicBezTo>
                    <a:pt x="506" y="201"/>
                    <a:pt x="505" y="202"/>
                    <a:pt x="507" y="203"/>
                  </a:cubicBezTo>
                  <a:cubicBezTo>
                    <a:pt x="510" y="206"/>
                    <a:pt x="509" y="200"/>
                    <a:pt x="511" y="200"/>
                  </a:cubicBezTo>
                  <a:cubicBezTo>
                    <a:pt x="512" y="200"/>
                    <a:pt x="514" y="202"/>
                    <a:pt x="515" y="203"/>
                  </a:cubicBezTo>
                  <a:cubicBezTo>
                    <a:pt x="516" y="204"/>
                    <a:pt x="517" y="203"/>
                    <a:pt x="519" y="202"/>
                  </a:cubicBezTo>
                  <a:cubicBezTo>
                    <a:pt x="520" y="202"/>
                    <a:pt x="522" y="203"/>
                    <a:pt x="523" y="202"/>
                  </a:cubicBezTo>
                  <a:cubicBezTo>
                    <a:pt x="524" y="201"/>
                    <a:pt x="524" y="200"/>
                    <a:pt x="524" y="199"/>
                  </a:cubicBezTo>
                  <a:cubicBezTo>
                    <a:pt x="523" y="198"/>
                    <a:pt x="524" y="198"/>
                    <a:pt x="524" y="198"/>
                  </a:cubicBezTo>
                  <a:cubicBezTo>
                    <a:pt x="524" y="197"/>
                    <a:pt x="524" y="197"/>
                    <a:pt x="524" y="196"/>
                  </a:cubicBezTo>
                  <a:cubicBezTo>
                    <a:pt x="523" y="195"/>
                    <a:pt x="524" y="195"/>
                    <a:pt x="523" y="194"/>
                  </a:cubicBezTo>
                  <a:cubicBezTo>
                    <a:pt x="521" y="192"/>
                    <a:pt x="518" y="187"/>
                    <a:pt x="514" y="188"/>
                  </a:cubicBezTo>
                  <a:cubicBezTo>
                    <a:pt x="511" y="189"/>
                    <a:pt x="510" y="192"/>
                    <a:pt x="507" y="194"/>
                  </a:cubicBezTo>
                  <a:cubicBezTo>
                    <a:pt x="504" y="196"/>
                    <a:pt x="500" y="196"/>
                    <a:pt x="498" y="199"/>
                  </a:cubicBezTo>
                  <a:cubicBezTo>
                    <a:pt x="497" y="201"/>
                    <a:pt x="497" y="205"/>
                    <a:pt x="500" y="203"/>
                  </a:cubicBezTo>
                  <a:cubicBezTo>
                    <a:pt x="500" y="203"/>
                    <a:pt x="499" y="203"/>
                    <a:pt x="499" y="203"/>
                  </a:cubicBezTo>
                  <a:cubicBezTo>
                    <a:pt x="500" y="203"/>
                    <a:pt x="500" y="203"/>
                    <a:pt x="500" y="202"/>
                  </a:cubicBezTo>
                  <a:cubicBezTo>
                    <a:pt x="500" y="203"/>
                    <a:pt x="500" y="203"/>
                    <a:pt x="499" y="203"/>
                  </a:cubicBezTo>
                  <a:close/>
                  <a:moveTo>
                    <a:pt x="568" y="279"/>
                  </a:moveTo>
                  <a:cubicBezTo>
                    <a:pt x="570" y="278"/>
                    <a:pt x="574" y="273"/>
                    <a:pt x="570" y="273"/>
                  </a:cubicBezTo>
                  <a:cubicBezTo>
                    <a:pt x="569" y="273"/>
                    <a:pt x="564" y="275"/>
                    <a:pt x="564" y="277"/>
                  </a:cubicBezTo>
                  <a:cubicBezTo>
                    <a:pt x="563" y="280"/>
                    <a:pt x="566" y="279"/>
                    <a:pt x="568" y="279"/>
                  </a:cubicBezTo>
                  <a:close/>
                  <a:moveTo>
                    <a:pt x="607" y="289"/>
                  </a:moveTo>
                  <a:cubicBezTo>
                    <a:pt x="609" y="291"/>
                    <a:pt x="609" y="285"/>
                    <a:pt x="610" y="285"/>
                  </a:cubicBezTo>
                  <a:cubicBezTo>
                    <a:pt x="609" y="286"/>
                    <a:pt x="611" y="287"/>
                    <a:pt x="613" y="286"/>
                  </a:cubicBezTo>
                  <a:cubicBezTo>
                    <a:pt x="614" y="285"/>
                    <a:pt x="612" y="282"/>
                    <a:pt x="611" y="282"/>
                  </a:cubicBezTo>
                  <a:cubicBezTo>
                    <a:pt x="609" y="282"/>
                    <a:pt x="608" y="284"/>
                    <a:pt x="607" y="285"/>
                  </a:cubicBezTo>
                  <a:cubicBezTo>
                    <a:pt x="606" y="287"/>
                    <a:pt x="605" y="288"/>
                    <a:pt x="607" y="289"/>
                  </a:cubicBezTo>
                  <a:cubicBezTo>
                    <a:pt x="607" y="289"/>
                    <a:pt x="606" y="289"/>
                    <a:pt x="606" y="288"/>
                  </a:cubicBezTo>
                  <a:cubicBezTo>
                    <a:pt x="606" y="289"/>
                    <a:pt x="607" y="289"/>
                    <a:pt x="607" y="289"/>
                  </a:cubicBezTo>
                  <a:cubicBezTo>
                    <a:pt x="607" y="289"/>
                    <a:pt x="606" y="289"/>
                    <a:pt x="606" y="288"/>
                  </a:cubicBezTo>
                  <a:cubicBezTo>
                    <a:pt x="606" y="288"/>
                    <a:pt x="606" y="289"/>
                    <a:pt x="607" y="289"/>
                  </a:cubicBezTo>
                  <a:close/>
                  <a:moveTo>
                    <a:pt x="562" y="275"/>
                  </a:moveTo>
                  <a:cubicBezTo>
                    <a:pt x="564" y="275"/>
                    <a:pt x="571" y="273"/>
                    <a:pt x="570" y="271"/>
                  </a:cubicBezTo>
                  <a:cubicBezTo>
                    <a:pt x="569" y="267"/>
                    <a:pt x="557" y="275"/>
                    <a:pt x="563" y="275"/>
                  </a:cubicBezTo>
                  <a:cubicBezTo>
                    <a:pt x="563" y="275"/>
                    <a:pt x="562" y="275"/>
                    <a:pt x="562" y="275"/>
                  </a:cubicBezTo>
                  <a:close/>
                  <a:moveTo>
                    <a:pt x="654" y="310"/>
                  </a:moveTo>
                  <a:cubicBezTo>
                    <a:pt x="653" y="310"/>
                    <a:pt x="653" y="310"/>
                    <a:pt x="652" y="310"/>
                  </a:cubicBezTo>
                  <a:cubicBezTo>
                    <a:pt x="650" y="311"/>
                    <a:pt x="648" y="307"/>
                    <a:pt x="647" y="306"/>
                  </a:cubicBezTo>
                  <a:cubicBezTo>
                    <a:pt x="646" y="305"/>
                    <a:pt x="646" y="307"/>
                    <a:pt x="646" y="305"/>
                  </a:cubicBezTo>
                  <a:cubicBezTo>
                    <a:pt x="646" y="305"/>
                    <a:pt x="648" y="303"/>
                    <a:pt x="647" y="302"/>
                  </a:cubicBezTo>
                  <a:cubicBezTo>
                    <a:pt x="647" y="304"/>
                    <a:pt x="643" y="306"/>
                    <a:pt x="644" y="308"/>
                  </a:cubicBezTo>
                  <a:cubicBezTo>
                    <a:pt x="644" y="308"/>
                    <a:pt x="644" y="307"/>
                    <a:pt x="644" y="306"/>
                  </a:cubicBezTo>
                  <a:cubicBezTo>
                    <a:pt x="643" y="310"/>
                    <a:pt x="641" y="306"/>
                    <a:pt x="640" y="305"/>
                  </a:cubicBezTo>
                  <a:cubicBezTo>
                    <a:pt x="639" y="304"/>
                    <a:pt x="638" y="302"/>
                    <a:pt x="638" y="300"/>
                  </a:cubicBezTo>
                  <a:cubicBezTo>
                    <a:pt x="638" y="300"/>
                    <a:pt x="638" y="299"/>
                    <a:pt x="638" y="298"/>
                  </a:cubicBezTo>
                  <a:cubicBezTo>
                    <a:pt x="638" y="298"/>
                    <a:pt x="639" y="297"/>
                    <a:pt x="639" y="297"/>
                  </a:cubicBezTo>
                  <a:cubicBezTo>
                    <a:pt x="639" y="295"/>
                    <a:pt x="637" y="295"/>
                    <a:pt x="636" y="293"/>
                  </a:cubicBezTo>
                  <a:cubicBezTo>
                    <a:pt x="635" y="291"/>
                    <a:pt x="636" y="290"/>
                    <a:pt x="637" y="288"/>
                  </a:cubicBezTo>
                  <a:cubicBezTo>
                    <a:pt x="638" y="284"/>
                    <a:pt x="640" y="281"/>
                    <a:pt x="638" y="276"/>
                  </a:cubicBezTo>
                  <a:cubicBezTo>
                    <a:pt x="637" y="274"/>
                    <a:pt x="636" y="272"/>
                    <a:pt x="635" y="270"/>
                  </a:cubicBezTo>
                  <a:cubicBezTo>
                    <a:pt x="634" y="268"/>
                    <a:pt x="634" y="266"/>
                    <a:pt x="633" y="265"/>
                  </a:cubicBezTo>
                  <a:cubicBezTo>
                    <a:pt x="633" y="263"/>
                    <a:pt x="632" y="262"/>
                    <a:pt x="630" y="263"/>
                  </a:cubicBezTo>
                  <a:cubicBezTo>
                    <a:pt x="630" y="263"/>
                    <a:pt x="628" y="265"/>
                    <a:pt x="628" y="263"/>
                  </a:cubicBezTo>
                  <a:cubicBezTo>
                    <a:pt x="627" y="265"/>
                    <a:pt x="622" y="266"/>
                    <a:pt x="621" y="264"/>
                  </a:cubicBezTo>
                  <a:cubicBezTo>
                    <a:pt x="621" y="265"/>
                    <a:pt x="618" y="267"/>
                    <a:pt x="617" y="266"/>
                  </a:cubicBezTo>
                  <a:cubicBezTo>
                    <a:pt x="615" y="265"/>
                    <a:pt x="619" y="263"/>
                    <a:pt x="620" y="264"/>
                  </a:cubicBezTo>
                  <a:cubicBezTo>
                    <a:pt x="620" y="262"/>
                    <a:pt x="615" y="263"/>
                    <a:pt x="616" y="261"/>
                  </a:cubicBezTo>
                  <a:cubicBezTo>
                    <a:pt x="615" y="263"/>
                    <a:pt x="611" y="260"/>
                    <a:pt x="612" y="258"/>
                  </a:cubicBezTo>
                  <a:cubicBezTo>
                    <a:pt x="612" y="258"/>
                    <a:pt x="613" y="258"/>
                    <a:pt x="614" y="257"/>
                  </a:cubicBezTo>
                  <a:cubicBezTo>
                    <a:pt x="614" y="257"/>
                    <a:pt x="615" y="255"/>
                    <a:pt x="615" y="255"/>
                  </a:cubicBezTo>
                  <a:cubicBezTo>
                    <a:pt x="614" y="256"/>
                    <a:pt x="614" y="256"/>
                    <a:pt x="614" y="257"/>
                  </a:cubicBezTo>
                  <a:cubicBezTo>
                    <a:pt x="613" y="256"/>
                    <a:pt x="612" y="256"/>
                    <a:pt x="611" y="256"/>
                  </a:cubicBezTo>
                  <a:cubicBezTo>
                    <a:pt x="610" y="255"/>
                    <a:pt x="609" y="254"/>
                    <a:pt x="608" y="253"/>
                  </a:cubicBezTo>
                  <a:cubicBezTo>
                    <a:pt x="608" y="252"/>
                    <a:pt x="605" y="251"/>
                    <a:pt x="606" y="250"/>
                  </a:cubicBezTo>
                  <a:cubicBezTo>
                    <a:pt x="607" y="249"/>
                    <a:pt x="608" y="251"/>
                    <a:pt x="609" y="251"/>
                  </a:cubicBezTo>
                  <a:cubicBezTo>
                    <a:pt x="609" y="251"/>
                    <a:pt x="609" y="250"/>
                    <a:pt x="609" y="250"/>
                  </a:cubicBezTo>
                  <a:cubicBezTo>
                    <a:pt x="609" y="250"/>
                    <a:pt x="610" y="250"/>
                    <a:pt x="610" y="250"/>
                  </a:cubicBezTo>
                  <a:cubicBezTo>
                    <a:pt x="610" y="248"/>
                    <a:pt x="604" y="248"/>
                    <a:pt x="608" y="245"/>
                  </a:cubicBezTo>
                  <a:cubicBezTo>
                    <a:pt x="608" y="245"/>
                    <a:pt x="607" y="245"/>
                    <a:pt x="607" y="245"/>
                  </a:cubicBezTo>
                  <a:cubicBezTo>
                    <a:pt x="608" y="244"/>
                    <a:pt x="609" y="245"/>
                    <a:pt x="610" y="244"/>
                  </a:cubicBezTo>
                  <a:cubicBezTo>
                    <a:pt x="610" y="244"/>
                    <a:pt x="609" y="243"/>
                    <a:pt x="610" y="243"/>
                  </a:cubicBezTo>
                  <a:cubicBezTo>
                    <a:pt x="610" y="242"/>
                    <a:pt x="612" y="242"/>
                    <a:pt x="613" y="242"/>
                  </a:cubicBezTo>
                  <a:cubicBezTo>
                    <a:pt x="614" y="242"/>
                    <a:pt x="623" y="244"/>
                    <a:pt x="622" y="246"/>
                  </a:cubicBezTo>
                  <a:cubicBezTo>
                    <a:pt x="625" y="247"/>
                    <a:pt x="625" y="246"/>
                    <a:pt x="627" y="246"/>
                  </a:cubicBezTo>
                  <a:cubicBezTo>
                    <a:pt x="629" y="246"/>
                    <a:pt x="630" y="249"/>
                    <a:pt x="630" y="250"/>
                  </a:cubicBezTo>
                  <a:cubicBezTo>
                    <a:pt x="631" y="253"/>
                    <a:pt x="631" y="255"/>
                    <a:pt x="630" y="257"/>
                  </a:cubicBezTo>
                  <a:cubicBezTo>
                    <a:pt x="629" y="258"/>
                    <a:pt x="627" y="260"/>
                    <a:pt x="629" y="262"/>
                  </a:cubicBezTo>
                  <a:cubicBezTo>
                    <a:pt x="630" y="260"/>
                    <a:pt x="630" y="258"/>
                    <a:pt x="631" y="256"/>
                  </a:cubicBezTo>
                  <a:cubicBezTo>
                    <a:pt x="633" y="255"/>
                    <a:pt x="633" y="255"/>
                    <a:pt x="635" y="256"/>
                  </a:cubicBezTo>
                  <a:cubicBezTo>
                    <a:pt x="639" y="256"/>
                    <a:pt x="641" y="252"/>
                    <a:pt x="645" y="254"/>
                  </a:cubicBezTo>
                  <a:cubicBezTo>
                    <a:pt x="646" y="254"/>
                    <a:pt x="651" y="258"/>
                    <a:pt x="649" y="260"/>
                  </a:cubicBezTo>
                  <a:cubicBezTo>
                    <a:pt x="647" y="261"/>
                    <a:pt x="644" y="257"/>
                    <a:pt x="642" y="258"/>
                  </a:cubicBezTo>
                  <a:cubicBezTo>
                    <a:pt x="643" y="260"/>
                    <a:pt x="647" y="261"/>
                    <a:pt x="649" y="261"/>
                  </a:cubicBezTo>
                  <a:cubicBezTo>
                    <a:pt x="651" y="262"/>
                    <a:pt x="655" y="263"/>
                    <a:pt x="657" y="264"/>
                  </a:cubicBezTo>
                  <a:cubicBezTo>
                    <a:pt x="659" y="267"/>
                    <a:pt x="656" y="268"/>
                    <a:pt x="654" y="268"/>
                  </a:cubicBezTo>
                  <a:cubicBezTo>
                    <a:pt x="652" y="268"/>
                    <a:pt x="650" y="268"/>
                    <a:pt x="648" y="268"/>
                  </a:cubicBezTo>
                  <a:cubicBezTo>
                    <a:pt x="646" y="267"/>
                    <a:pt x="644" y="265"/>
                    <a:pt x="642" y="265"/>
                  </a:cubicBezTo>
                  <a:cubicBezTo>
                    <a:pt x="643" y="266"/>
                    <a:pt x="644" y="267"/>
                    <a:pt x="643" y="268"/>
                  </a:cubicBezTo>
                  <a:cubicBezTo>
                    <a:pt x="645" y="267"/>
                    <a:pt x="646" y="268"/>
                    <a:pt x="648" y="269"/>
                  </a:cubicBezTo>
                  <a:cubicBezTo>
                    <a:pt x="648" y="270"/>
                    <a:pt x="647" y="270"/>
                    <a:pt x="647" y="270"/>
                  </a:cubicBezTo>
                  <a:cubicBezTo>
                    <a:pt x="648" y="271"/>
                    <a:pt x="650" y="270"/>
                    <a:pt x="651" y="271"/>
                  </a:cubicBezTo>
                  <a:cubicBezTo>
                    <a:pt x="651" y="271"/>
                    <a:pt x="647" y="272"/>
                    <a:pt x="646" y="272"/>
                  </a:cubicBezTo>
                  <a:cubicBezTo>
                    <a:pt x="645" y="273"/>
                    <a:pt x="645" y="276"/>
                    <a:pt x="644" y="277"/>
                  </a:cubicBezTo>
                  <a:cubicBezTo>
                    <a:pt x="646" y="277"/>
                    <a:pt x="645" y="273"/>
                    <a:pt x="647" y="273"/>
                  </a:cubicBezTo>
                  <a:cubicBezTo>
                    <a:pt x="647" y="273"/>
                    <a:pt x="649" y="273"/>
                    <a:pt x="649" y="273"/>
                  </a:cubicBezTo>
                  <a:cubicBezTo>
                    <a:pt x="650" y="273"/>
                    <a:pt x="648" y="274"/>
                    <a:pt x="649" y="274"/>
                  </a:cubicBezTo>
                  <a:cubicBezTo>
                    <a:pt x="650" y="274"/>
                    <a:pt x="651" y="272"/>
                    <a:pt x="651" y="274"/>
                  </a:cubicBezTo>
                  <a:cubicBezTo>
                    <a:pt x="654" y="271"/>
                    <a:pt x="654" y="276"/>
                    <a:pt x="654" y="278"/>
                  </a:cubicBezTo>
                  <a:cubicBezTo>
                    <a:pt x="655" y="278"/>
                    <a:pt x="655" y="276"/>
                    <a:pt x="656" y="277"/>
                  </a:cubicBezTo>
                  <a:cubicBezTo>
                    <a:pt x="656" y="277"/>
                    <a:pt x="656" y="277"/>
                    <a:pt x="656" y="277"/>
                  </a:cubicBezTo>
                  <a:cubicBezTo>
                    <a:pt x="656" y="277"/>
                    <a:pt x="656" y="277"/>
                    <a:pt x="656" y="277"/>
                  </a:cubicBezTo>
                  <a:cubicBezTo>
                    <a:pt x="657" y="278"/>
                    <a:pt x="658" y="278"/>
                    <a:pt x="658" y="279"/>
                  </a:cubicBezTo>
                  <a:cubicBezTo>
                    <a:pt x="658" y="280"/>
                    <a:pt x="658" y="281"/>
                    <a:pt x="657" y="282"/>
                  </a:cubicBezTo>
                  <a:cubicBezTo>
                    <a:pt x="656" y="283"/>
                    <a:pt x="655" y="282"/>
                    <a:pt x="654" y="284"/>
                  </a:cubicBezTo>
                  <a:cubicBezTo>
                    <a:pt x="656" y="284"/>
                    <a:pt x="657" y="283"/>
                    <a:pt x="658" y="284"/>
                  </a:cubicBezTo>
                  <a:cubicBezTo>
                    <a:pt x="659" y="285"/>
                    <a:pt x="658" y="287"/>
                    <a:pt x="659" y="287"/>
                  </a:cubicBezTo>
                  <a:cubicBezTo>
                    <a:pt x="661" y="288"/>
                    <a:pt x="660" y="285"/>
                    <a:pt x="660" y="284"/>
                  </a:cubicBezTo>
                  <a:cubicBezTo>
                    <a:pt x="660" y="283"/>
                    <a:pt x="659" y="280"/>
                    <a:pt x="662" y="281"/>
                  </a:cubicBezTo>
                  <a:cubicBezTo>
                    <a:pt x="663" y="282"/>
                    <a:pt x="664" y="285"/>
                    <a:pt x="664" y="286"/>
                  </a:cubicBezTo>
                  <a:cubicBezTo>
                    <a:pt x="665" y="286"/>
                    <a:pt x="666" y="284"/>
                    <a:pt x="667" y="284"/>
                  </a:cubicBezTo>
                  <a:cubicBezTo>
                    <a:pt x="668" y="284"/>
                    <a:pt x="670" y="286"/>
                    <a:pt x="669" y="287"/>
                  </a:cubicBezTo>
                  <a:cubicBezTo>
                    <a:pt x="671" y="286"/>
                    <a:pt x="668" y="282"/>
                    <a:pt x="671" y="283"/>
                  </a:cubicBezTo>
                  <a:cubicBezTo>
                    <a:pt x="672" y="284"/>
                    <a:pt x="672" y="284"/>
                    <a:pt x="672" y="285"/>
                  </a:cubicBezTo>
                  <a:cubicBezTo>
                    <a:pt x="673" y="286"/>
                    <a:pt x="674" y="286"/>
                    <a:pt x="674" y="286"/>
                  </a:cubicBezTo>
                  <a:cubicBezTo>
                    <a:pt x="677" y="288"/>
                    <a:pt x="676" y="287"/>
                    <a:pt x="675" y="289"/>
                  </a:cubicBezTo>
                  <a:cubicBezTo>
                    <a:pt x="676" y="290"/>
                    <a:pt x="678" y="287"/>
                    <a:pt x="679" y="288"/>
                  </a:cubicBezTo>
                  <a:cubicBezTo>
                    <a:pt x="679" y="288"/>
                    <a:pt x="680" y="288"/>
                    <a:pt x="680" y="288"/>
                  </a:cubicBezTo>
                  <a:cubicBezTo>
                    <a:pt x="680" y="288"/>
                    <a:pt x="681" y="288"/>
                    <a:pt x="681" y="288"/>
                  </a:cubicBezTo>
                  <a:cubicBezTo>
                    <a:pt x="680" y="288"/>
                    <a:pt x="679" y="287"/>
                    <a:pt x="679" y="286"/>
                  </a:cubicBezTo>
                  <a:cubicBezTo>
                    <a:pt x="679" y="283"/>
                    <a:pt x="682" y="285"/>
                    <a:pt x="683" y="284"/>
                  </a:cubicBezTo>
                  <a:cubicBezTo>
                    <a:pt x="685" y="283"/>
                    <a:pt x="685" y="281"/>
                    <a:pt x="688" y="282"/>
                  </a:cubicBezTo>
                  <a:cubicBezTo>
                    <a:pt x="688" y="280"/>
                    <a:pt x="692" y="277"/>
                    <a:pt x="694" y="278"/>
                  </a:cubicBezTo>
                  <a:cubicBezTo>
                    <a:pt x="695" y="278"/>
                    <a:pt x="696" y="279"/>
                    <a:pt x="698" y="279"/>
                  </a:cubicBezTo>
                  <a:cubicBezTo>
                    <a:pt x="699" y="279"/>
                    <a:pt x="701" y="278"/>
                    <a:pt x="702" y="277"/>
                  </a:cubicBezTo>
                  <a:cubicBezTo>
                    <a:pt x="704" y="277"/>
                    <a:pt x="708" y="276"/>
                    <a:pt x="710" y="277"/>
                  </a:cubicBezTo>
                  <a:cubicBezTo>
                    <a:pt x="712" y="279"/>
                    <a:pt x="710" y="282"/>
                    <a:pt x="714" y="282"/>
                  </a:cubicBezTo>
                  <a:cubicBezTo>
                    <a:pt x="717" y="281"/>
                    <a:pt x="718" y="282"/>
                    <a:pt x="719" y="285"/>
                  </a:cubicBezTo>
                  <a:cubicBezTo>
                    <a:pt x="719" y="286"/>
                    <a:pt x="718" y="286"/>
                    <a:pt x="717" y="286"/>
                  </a:cubicBezTo>
                  <a:cubicBezTo>
                    <a:pt x="718" y="288"/>
                    <a:pt x="721" y="286"/>
                    <a:pt x="722" y="287"/>
                  </a:cubicBezTo>
                  <a:cubicBezTo>
                    <a:pt x="721" y="286"/>
                    <a:pt x="722" y="288"/>
                    <a:pt x="722" y="288"/>
                  </a:cubicBezTo>
                  <a:cubicBezTo>
                    <a:pt x="723" y="293"/>
                    <a:pt x="721" y="294"/>
                    <a:pt x="718" y="297"/>
                  </a:cubicBezTo>
                  <a:cubicBezTo>
                    <a:pt x="718" y="298"/>
                    <a:pt x="716" y="299"/>
                    <a:pt x="718" y="300"/>
                  </a:cubicBezTo>
                  <a:cubicBezTo>
                    <a:pt x="718" y="300"/>
                    <a:pt x="719" y="299"/>
                    <a:pt x="720" y="299"/>
                  </a:cubicBezTo>
                  <a:cubicBezTo>
                    <a:pt x="722" y="299"/>
                    <a:pt x="725" y="301"/>
                    <a:pt x="722" y="303"/>
                  </a:cubicBezTo>
                  <a:cubicBezTo>
                    <a:pt x="720" y="304"/>
                    <a:pt x="717" y="302"/>
                    <a:pt x="717" y="301"/>
                  </a:cubicBezTo>
                  <a:cubicBezTo>
                    <a:pt x="716" y="302"/>
                    <a:pt x="718" y="302"/>
                    <a:pt x="718" y="303"/>
                  </a:cubicBezTo>
                  <a:cubicBezTo>
                    <a:pt x="718" y="304"/>
                    <a:pt x="718" y="305"/>
                    <a:pt x="718" y="306"/>
                  </a:cubicBezTo>
                  <a:cubicBezTo>
                    <a:pt x="717" y="308"/>
                    <a:pt x="717" y="310"/>
                    <a:pt x="715" y="310"/>
                  </a:cubicBezTo>
                  <a:cubicBezTo>
                    <a:pt x="714" y="310"/>
                    <a:pt x="712" y="309"/>
                    <a:pt x="711" y="310"/>
                  </a:cubicBezTo>
                  <a:cubicBezTo>
                    <a:pt x="710" y="310"/>
                    <a:pt x="709" y="311"/>
                    <a:pt x="708" y="312"/>
                  </a:cubicBezTo>
                  <a:cubicBezTo>
                    <a:pt x="706" y="312"/>
                    <a:pt x="703" y="312"/>
                    <a:pt x="703" y="309"/>
                  </a:cubicBezTo>
                  <a:cubicBezTo>
                    <a:pt x="702" y="311"/>
                    <a:pt x="701" y="311"/>
                    <a:pt x="700" y="310"/>
                  </a:cubicBezTo>
                  <a:cubicBezTo>
                    <a:pt x="698" y="308"/>
                    <a:pt x="699" y="307"/>
                    <a:pt x="699" y="305"/>
                  </a:cubicBezTo>
                  <a:cubicBezTo>
                    <a:pt x="698" y="303"/>
                    <a:pt x="694" y="300"/>
                    <a:pt x="696" y="304"/>
                  </a:cubicBezTo>
                  <a:cubicBezTo>
                    <a:pt x="698" y="304"/>
                    <a:pt x="697" y="307"/>
                    <a:pt x="697" y="308"/>
                  </a:cubicBezTo>
                  <a:cubicBezTo>
                    <a:pt x="696" y="310"/>
                    <a:pt x="694" y="310"/>
                    <a:pt x="692" y="311"/>
                  </a:cubicBezTo>
                  <a:cubicBezTo>
                    <a:pt x="691" y="311"/>
                    <a:pt x="688" y="313"/>
                    <a:pt x="686" y="311"/>
                  </a:cubicBezTo>
                  <a:cubicBezTo>
                    <a:pt x="686" y="310"/>
                    <a:pt x="687" y="308"/>
                    <a:pt x="686" y="307"/>
                  </a:cubicBezTo>
                  <a:cubicBezTo>
                    <a:pt x="686" y="307"/>
                    <a:pt x="686" y="311"/>
                    <a:pt x="685" y="311"/>
                  </a:cubicBezTo>
                  <a:cubicBezTo>
                    <a:pt x="683" y="313"/>
                    <a:pt x="683" y="309"/>
                    <a:pt x="683" y="308"/>
                  </a:cubicBezTo>
                  <a:cubicBezTo>
                    <a:pt x="682" y="308"/>
                    <a:pt x="679" y="317"/>
                    <a:pt x="678" y="309"/>
                  </a:cubicBezTo>
                  <a:cubicBezTo>
                    <a:pt x="677" y="310"/>
                    <a:pt x="678" y="313"/>
                    <a:pt x="676" y="312"/>
                  </a:cubicBezTo>
                  <a:cubicBezTo>
                    <a:pt x="675" y="311"/>
                    <a:pt x="675" y="309"/>
                    <a:pt x="674" y="309"/>
                  </a:cubicBezTo>
                  <a:cubicBezTo>
                    <a:pt x="674" y="310"/>
                    <a:pt x="675" y="312"/>
                    <a:pt x="674" y="312"/>
                  </a:cubicBezTo>
                  <a:cubicBezTo>
                    <a:pt x="673" y="313"/>
                    <a:pt x="670" y="312"/>
                    <a:pt x="670" y="311"/>
                  </a:cubicBezTo>
                  <a:cubicBezTo>
                    <a:pt x="669" y="312"/>
                    <a:pt x="668" y="313"/>
                    <a:pt x="667" y="311"/>
                  </a:cubicBezTo>
                  <a:cubicBezTo>
                    <a:pt x="667" y="312"/>
                    <a:pt x="665" y="313"/>
                    <a:pt x="665" y="311"/>
                  </a:cubicBezTo>
                  <a:cubicBezTo>
                    <a:pt x="662" y="311"/>
                    <a:pt x="662" y="310"/>
                    <a:pt x="662" y="307"/>
                  </a:cubicBezTo>
                  <a:cubicBezTo>
                    <a:pt x="663" y="306"/>
                    <a:pt x="664" y="302"/>
                    <a:pt x="662" y="302"/>
                  </a:cubicBezTo>
                  <a:cubicBezTo>
                    <a:pt x="662" y="302"/>
                    <a:pt x="662" y="303"/>
                    <a:pt x="662" y="303"/>
                  </a:cubicBezTo>
                  <a:cubicBezTo>
                    <a:pt x="662" y="304"/>
                    <a:pt x="661" y="303"/>
                    <a:pt x="661" y="304"/>
                  </a:cubicBezTo>
                  <a:cubicBezTo>
                    <a:pt x="661" y="304"/>
                    <a:pt x="661" y="307"/>
                    <a:pt x="660" y="307"/>
                  </a:cubicBezTo>
                  <a:cubicBezTo>
                    <a:pt x="660" y="307"/>
                    <a:pt x="659" y="304"/>
                    <a:pt x="659" y="303"/>
                  </a:cubicBezTo>
                  <a:cubicBezTo>
                    <a:pt x="658" y="304"/>
                    <a:pt x="660" y="306"/>
                    <a:pt x="658" y="305"/>
                  </a:cubicBezTo>
                  <a:cubicBezTo>
                    <a:pt x="658" y="307"/>
                    <a:pt x="659" y="308"/>
                    <a:pt x="657" y="309"/>
                  </a:cubicBezTo>
                  <a:cubicBezTo>
                    <a:pt x="656" y="310"/>
                    <a:pt x="655" y="311"/>
                    <a:pt x="654" y="310"/>
                  </a:cubicBezTo>
                  <a:cubicBezTo>
                    <a:pt x="654" y="310"/>
                    <a:pt x="654" y="310"/>
                    <a:pt x="654" y="311"/>
                  </a:cubicBezTo>
                  <a:cubicBezTo>
                    <a:pt x="654" y="310"/>
                    <a:pt x="654" y="310"/>
                    <a:pt x="654" y="310"/>
                  </a:cubicBezTo>
                  <a:cubicBezTo>
                    <a:pt x="654" y="310"/>
                    <a:pt x="654" y="310"/>
                    <a:pt x="654" y="311"/>
                  </a:cubicBezTo>
                  <a:cubicBezTo>
                    <a:pt x="654" y="310"/>
                    <a:pt x="654" y="310"/>
                    <a:pt x="654" y="310"/>
                  </a:cubicBezTo>
                  <a:cubicBezTo>
                    <a:pt x="654" y="310"/>
                    <a:pt x="654" y="310"/>
                    <a:pt x="654" y="310"/>
                  </a:cubicBezTo>
                  <a:cubicBezTo>
                    <a:pt x="654" y="311"/>
                    <a:pt x="654" y="311"/>
                    <a:pt x="654" y="310"/>
                  </a:cubicBezTo>
                  <a:cubicBezTo>
                    <a:pt x="653" y="310"/>
                    <a:pt x="655" y="311"/>
                    <a:pt x="654" y="310"/>
                  </a:cubicBezTo>
                  <a:close/>
                  <a:moveTo>
                    <a:pt x="680" y="307"/>
                  </a:moveTo>
                  <a:cubicBezTo>
                    <a:pt x="680" y="307"/>
                    <a:pt x="680" y="307"/>
                    <a:pt x="680" y="307"/>
                  </a:cubicBezTo>
                  <a:cubicBezTo>
                    <a:pt x="680" y="307"/>
                    <a:pt x="680" y="307"/>
                    <a:pt x="680" y="307"/>
                  </a:cubicBezTo>
                  <a:cubicBezTo>
                    <a:pt x="680" y="307"/>
                    <a:pt x="680" y="307"/>
                    <a:pt x="680" y="307"/>
                  </a:cubicBezTo>
                  <a:cubicBezTo>
                    <a:pt x="680" y="307"/>
                    <a:pt x="680" y="307"/>
                    <a:pt x="680" y="307"/>
                  </a:cubicBezTo>
                  <a:cubicBezTo>
                    <a:pt x="680" y="307"/>
                    <a:pt x="680" y="307"/>
                    <a:pt x="680" y="307"/>
                  </a:cubicBezTo>
                  <a:cubicBezTo>
                    <a:pt x="680" y="307"/>
                    <a:pt x="680" y="307"/>
                    <a:pt x="680" y="307"/>
                  </a:cubicBezTo>
                  <a:cubicBezTo>
                    <a:pt x="680" y="307"/>
                    <a:pt x="680" y="307"/>
                    <a:pt x="680" y="307"/>
                  </a:cubicBezTo>
                  <a:close/>
                  <a:moveTo>
                    <a:pt x="676" y="309"/>
                  </a:moveTo>
                  <a:cubicBezTo>
                    <a:pt x="676" y="309"/>
                    <a:pt x="676" y="309"/>
                    <a:pt x="676" y="309"/>
                  </a:cubicBezTo>
                  <a:cubicBezTo>
                    <a:pt x="676" y="309"/>
                    <a:pt x="676" y="309"/>
                    <a:pt x="676" y="309"/>
                  </a:cubicBezTo>
                  <a:cubicBezTo>
                    <a:pt x="676" y="309"/>
                    <a:pt x="676" y="309"/>
                    <a:pt x="676" y="309"/>
                  </a:cubicBezTo>
                  <a:close/>
                  <a:moveTo>
                    <a:pt x="676" y="309"/>
                  </a:moveTo>
                  <a:cubicBezTo>
                    <a:pt x="676" y="309"/>
                    <a:pt x="676" y="309"/>
                    <a:pt x="676" y="309"/>
                  </a:cubicBezTo>
                  <a:cubicBezTo>
                    <a:pt x="676" y="309"/>
                    <a:pt x="676" y="309"/>
                    <a:pt x="676" y="309"/>
                  </a:cubicBezTo>
                  <a:cubicBezTo>
                    <a:pt x="676" y="309"/>
                    <a:pt x="676" y="309"/>
                    <a:pt x="676" y="309"/>
                  </a:cubicBezTo>
                  <a:close/>
                  <a:moveTo>
                    <a:pt x="624" y="249"/>
                  </a:moveTo>
                  <a:cubicBezTo>
                    <a:pt x="624" y="249"/>
                    <a:pt x="624" y="249"/>
                    <a:pt x="624" y="249"/>
                  </a:cubicBezTo>
                  <a:cubicBezTo>
                    <a:pt x="624" y="249"/>
                    <a:pt x="624" y="249"/>
                    <a:pt x="624" y="249"/>
                  </a:cubicBezTo>
                  <a:cubicBezTo>
                    <a:pt x="624" y="249"/>
                    <a:pt x="624" y="249"/>
                    <a:pt x="624" y="249"/>
                  </a:cubicBezTo>
                  <a:close/>
                  <a:moveTo>
                    <a:pt x="725" y="269"/>
                  </a:moveTo>
                  <a:cubicBezTo>
                    <a:pt x="725" y="269"/>
                    <a:pt x="725" y="269"/>
                    <a:pt x="725" y="269"/>
                  </a:cubicBezTo>
                  <a:cubicBezTo>
                    <a:pt x="725" y="271"/>
                    <a:pt x="724" y="272"/>
                    <a:pt x="723" y="273"/>
                  </a:cubicBezTo>
                  <a:cubicBezTo>
                    <a:pt x="723" y="274"/>
                    <a:pt x="722" y="275"/>
                    <a:pt x="721" y="276"/>
                  </a:cubicBezTo>
                  <a:cubicBezTo>
                    <a:pt x="721" y="276"/>
                    <a:pt x="723" y="277"/>
                    <a:pt x="723" y="278"/>
                  </a:cubicBezTo>
                  <a:cubicBezTo>
                    <a:pt x="723" y="276"/>
                    <a:pt x="726" y="275"/>
                    <a:pt x="727" y="277"/>
                  </a:cubicBezTo>
                  <a:cubicBezTo>
                    <a:pt x="726" y="276"/>
                    <a:pt x="725" y="275"/>
                    <a:pt x="725" y="274"/>
                  </a:cubicBezTo>
                  <a:cubicBezTo>
                    <a:pt x="725" y="273"/>
                    <a:pt x="726" y="272"/>
                    <a:pt x="727" y="271"/>
                  </a:cubicBezTo>
                  <a:cubicBezTo>
                    <a:pt x="727" y="270"/>
                    <a:pt x="726" y="269"/>
                    <a:pt x="725" y="269"/>
                  </a:cubicBezTo>
                  <a:close/>
                  <a:moveTo>
                    <a:pt x="577" y="254"/>
                  </a:moveTo>
                  <a:cubicBezTo>
                    <a:pt x="577" y="254"/>
                    <a:pt x="576" y="254"/>
                    <a:pt x="576" y="255"/>
                  </a:cubicBezTo>
                  <a:cubicBezTo>
                    <a:pt x="575" y="255"/>
                    <a:pt x="575" y="255"/>
                    <a:pt x="575" y="256"/>
                  </a:cubicBezTo>
                  <a:cubicBezTo>
                    <a:pt x="576" y="258"/>
                    <a:pt x="583" y="255"/>
                    <a:pt x="583" y="252"/>
                  </a:cubicBezTo>
                  <a:cubicBezTo>
                    <a:pt x="583" y="248"/>
                    <a:pt x="578" y="254"/>
                    <a:pt x="577" y="254"/>
                  </a:cubicBezTo>
                  <a:cubicBezTo>
                    <a:pt x="578" y="254"/>
                    <a:pt x="578" y="254"/>
                    <a:pt x="577" y="254"/>
                  </a:cubicBezTo>
                  <a:close/>
                  <a:moveTo>
                    <a:pt x="613" y="116"/>
                  </a:moveTo>
                  <a:cubicBezTo>
                    <a:pt x="614" y="116"/>
                    <a:pt x="615" y="117"/>
                    <a:pt x="617" y="117"/>
                  </a:cubicBezTo>
                  <a:cubicBezTo>
                    <a:pt x="619" y="119"/>
                    <a:pt x="620" y="115"/>
                    <a:pt x="617" y="114"/>
                  </a:cubicBezTo>
                  <a:cubicBezTo>
                    <a:pt x="616" y="114"/>
                    <a:pt x="611" y="116"/>
                    <a:pt x="613" y="116"/>
                  </a:cubicBezTo>
                  <a:cubicBezTo>
                    <a:pt x="613" y="116"/>
                    <a:pt x="613" y="116"/>
                    <a:pt x="613" y="116"/>
                  </a:cubicBezTo>
                  <a:cubicBezTo>
                    <a:pt x="613" y="116"/>
                    <a:pt x="613" y="116"/>
                    <a:pt x="613" y="116"/>
                  </a:cubicBezTo>
                  <a:cubicBezTo>
                    <a:pt x="613" y="116"/>
                    <a:pt x="613" y="116"/>
                    <a:pt x="613" y="116"/>
                  </a:cubicBezTo>
                  <a:close/>
                  <a:moveTo>
                    <a:pt x="620" y="275"/>
                  </a:moveTo>
                  <a:cubicBezTo>
                    <a:pt x="620" y="275"/>
                    <a:pt x="620" y="276"/>
                    <a:pt x="620" y="277"/>
                  </a:cubicBezTo>
                  <a:cubicBezTo>
                    <a:pt x="620" y="277"/>
                    <a:pt x="620" y="278"/>
                    <a:pt x="621" y="279"/>
                  </a:cubicBezTo>
                  <a:cubicBezTo>
                    <a:pt x="621" y="280"/>
                    <a:pt x="623" y="279"/>
                    <a:pt x="623" y="279"/>
                  </a:cubicBezTo>
                  <a:cubicBezTo>
                    <a:pt x="624" y="278"/>
                    <a:pt x="624" y="276"/>
                    <a:pt x="623" y="275"/>
                  </a:cubicBezTo>
                  <a:cubicBezTo>
                    <a:pt x="623" y="274"/>
                    <a:pt x="623" y="273"/>
                    <a:pt x="622" y="273"/>
                  </a:cubicBezTo>
                  <a:cubicBezTo>
                    <a:pt x="621" y="273"/>
                    <a:pt x="620" y="274"/>
                    <a:pt x="620" y="275"/>
                  </a:cubicBezTo>
                  <a:close/>
                  <a:moveTo>
                    <a:pt x="566" y="204"/>
                  </a:moveTo>
                  <a:cubicBezTo>
                    <a:pt x="565" y="205"/>
                    <a:pt x="563" y="209"/>
                    <a:pt x="565" y="209"/>
                  </a:cubicBezTo>
                  <a:cubicBezTo>
                    <a:pt x="569" y="209"/>
                    <a:pt x="567" y="202"/>
                    <a:pt x="566" y="205"/>
                  </a:cubicBezTo>
                  <a:cubicBezTo>
                    <a:pt x="566" y="204"/>
                    <a:pt x="566" y="204"/>
                    <a:pt x="566" y="204"/>
                  </a:cubicBezTo>
                  <a:cubicBezTo>
                    <a:pt x="566" y="204"/>
                    <a:pt x="566" y="204"/>
                    <a:pt x="566" y="204"/>
                  </a:cubicBezTo>
                  <a:close/>
                  <a:moveTo>
                    <a:pt x="644" y="237"/>
                  </a:moveTo>
                  <a:cubicBezTo>
                    <a:pt x="643" y="239"/>
                    <a:pt x="646" y="240"/>
                    <a:pt x="648" y="239"/>
                  </a:cubicBezTo>
                  <a:cubicBezTo>
                    <a:pt x="649" y="237"/>
                    <a:pt x="645" y="235"/>
                    <a:pt x="644" y="237"/>
                  </a:cubicBezTo>
                  <a:close/>
                  <a:moveTo>
                    <a:pt x="685" y="229"/>
                  </a:moveTo>
                  <a:cubicBezTo>
                    <a:pt x="685" y="230"/>
                    <a:pt x="687" y="229"/>
                    <a:pt x="687" y="228"/>
                  </a:cubicBezTo>
                  <a:cubicBezTo>
                    <a:pt x="687" y="226"/>
                    <a:pt x="683" y="226"/>
                    <a:pt x="682" y="227"/>
                  </a:cubicBezTo>
                  <a:cubicBezTo>
                    <a:pt x="684" y="227"/>
                    <a:pt x="685" y="228"/>
                    <a:pt x="685" y="230"/>
                  </a:cubicBezTo>
                  <a:cubicBezTo>
                    <a:pt x="685" y="230"/>
                    <a:pt x="685" y="229"/>
                    <a:pt x="685" y="229"/>
                  </a:cubicBezTo>
                  <a:cubicBezTo>
                    <a:pt x="685" y="229"/>
                    <a:pt x="685" y="230"/>
                    <a:pt x="685" y="230"/>
                  </a:cubicBezTo>
                  <a:cubicBezTo>
                    <a:pt x="685" y="230"/>
                    <a:pt x="685" y="229"/>
                    <a:pt x="685" y="229"/>
                  </a:cubicBezTo>
                  <a:cubicBezTo>
                    <a:pt x="685" y="229"/>
                    <a:pt x="685" y="229"/>
                    <a:pt x="685" y="229"/>
                  </a:cubicBezTo>
                  <a:close/>
                  <a:moveTo>
                    <a:pt x="614" y="309"/>
                  </a:moveTo>
                  <a:cubicBezTo>
                    <a:pt x="612" y="310"/>
                    <a:pt x="617" y="313"/>
                    <a:pt x="617" y="311"/>
                  </a:cubicBezTo>
                  <a:cubicBezTo>
                    <a:pt x="617" y="309"/>
                    <a:pt x="616" y="307"/>
                    <a:pt x="614" y="309"/>
                  </a:cubicBezTo>
                  <a:close/>
                  <a:moveTo>
                    <a:pt x="757" y="190"/>
                  </a:moveTo>
                  <a:cubicBezTo>
                    <a:pt x="760" y="190"/>
                    <a:pt x="758" y="187"/>
                    <a:pt x="757" y="187"/>
                  </a:cubicBezTo>
                  <a:cubicBezTo>
                    <a:pt x="754" y="187"/>
                    <a:pt x="755" y="190"/>
                    <a:pt x="757" y="190"/>
                  </a:cubicBezTo>
                  <a:close/>
                  <a:moveTo>
                    <a:pt x="603" y="309"/>
                  </a:moveTo>
                  <a:cubicBezTo>
                    <a:pt x="602" y="310"/>
                    <a:pt x="602" y="310"/>
                    <a:pt x="601" y="311"/>
                  </a:cubicBezTo>
                  <a:cubicBezTo>
                    <a:pt x="600" y="312"/>
                    <a:pt x="602" y="313"/>
                    <a:pt x="603" y="311"/>
                  </a:cubicBezTo>
                  <a:cubicBezTo>
                    <a:pt x="604" y="310"/>
                    <a:pt x="603" y="309"/>
                    <a:pt x="603" y="309"/>
                  </a:cubicBezTo>
                  <a:close/>
                  <a:moveTo>
                    <a:pt x="444" y="278"/>
                  </a:moveTo>
                  <a:cubicBezTo>
                    <a:pt x="444" y="278"/>
                    <a:pt x="445" y="278"/>
                    <a:pt x="446" y="277"/>
                  </a:cubicBezTo>
                  <a:cubicBezTo>
                    <a:pt x="446" y="276"/>
                    <a:pt x="447" y="275"/>
                    <a:pt x="446" y="274"/>
                  </a:cubicBezTo>
                  <a:cubicBezTo>
                    <a:pt x="446" y="274"/>
                    <a:pt x="444" y="278"/>
                    <a:pt x="444" y="278"/>
                  </a:cubicBezTo>
                  <a:cubicBezTo>
                    <a:pt x="444" y="278"/>
                    <a:pt x="444" y="278"/>
                    <a:pt x="444" y="278"/>
                  </a:cubicBezTo>
                  <a:cubicBezTo>
                    <a:pt x="444" y="278"/>
                    <a:pt x="444" y="278"/>
                    <a:pt x="444" y="278"/>
                  </a:cubicBezTo>
                  <a:cubicBezTo>
                    <a:pt x="444" y="278"/>
                    <a:pt x="444" y="278"/>
                    <a:pt x="445" y="278"/>
                  </a:cubicBezTo>
                  <a:cubicBezTo>
                    <a:pt x="444" y="278"/>
                    <a:pt x="444" y="278"/>
                    <a:pt x="444" y="278"/>
                  </a:cubicBezTo>
                  <a:close/>
                  <a:moveTo>
                    <a:pt x="559" y="239"/>
                  </a:moveTo>
                  <a:cubicBezTo>
                    <a:pt x="559" y="238"/>
                    <a:pt x="556" y="239"/>
                    <a:pt x="557" y="241"/>
                  </a:cubicBezTo>
                  <a:cubicBezTo>
                    <a:pt x="557" y="243"/>
                    <a:pt x="559" y="240"/>
                    <a:pt x="559" y="239"/>
                  </a:cubicBezTo>
                  <a:cubicBezTo>
                    <a:pt x="559" y="239"/>
                    <a:pt x="559" y="239"/>
                    <a:pt x="559" y="239"/>
                  </a:cubicBezTo>
                  <a:cubicBezTo>
                    <a:pt x="559" y="239"/>
                    <a:pt x="559" y="239"/>
                    <a:pt x="559" y="238"/>
                  </a:cubicBezTo>
                  <a:cubicBezTo>
                    <a:pt x="559" y="239"/>
                    <a:pt x="559" y="239"/>
                    <a:pt x="559" y="239"/>
                  </a:cubicBezTo>
                  <a:close/>
                  <a:moveTo>
                    <a:pt x="547" y="226"/>
                  </a:moveTo>
                  <a:cubicBezTo>
                    <a:pt x="547" y="226"/>
                    <a:pt x="547" y="227"/>
                    <a:pt x="547" y="227"/>
                  </a:cubicBezTo>
                  <a:cubicBezTo>
                    <a:pt x="547" y="228"/>
                    <a:pt x="548" y="231"/>
                    <a:pt x="549" y="233"/>
                  </a:cubicBezTo>
                  <a:cubicBezTo>
                    <a:pt x="549" y="235"/>
                    <a:pt x="550" y="237"/>
                    <a:pt x="551" y="238"/>
                  </a:cubicBezTo>
                  <a:cubicBezTo>
                    <a:pt x="556" y="242"/>
                    <a:pt x="559" y="237"/>
                    <a:pt x="555" y="233"/>
                  </a:cubicBezTo>
                  <a:cubicBezTo>
                    <a:pt x="554" y="231"/>
                    <a:pt x="553" y="231"/>
                    <a:pt x="552" y="229"/>
                  </a:cubicBezTo>
                  <a:cubicBezTo>
                    <a:pt x="551" y="227"/>
                    <a:pt x="552" y="225"/>
                    <a:pt x="550" y="223"/>
                  </a:cubicBezTo>
                  <a:cubicBezTo>
                    <a:pt x="550" y="222"/>
                    <a:pt x="548" y="220"/>
                    <a:pt x="546" y="221"/>
                  </a:cubicBezTo>
                  <a:cubicBezTo>
                    <a:pt x="544" y="222"/>
                    <a:pt x="547" y="224"/>
                    <a:pt x="547" y="226"/>
                  </a:cubicBezTo>
                  <a:cubicBezTo>
                    <a:pt x="547" y="226"/>
                    <a:pt x="547" y="226"/>
                    <a:pt x="547" y="225"/>
                  </a:cubicBezTo>
                  <a:cubicBezTo>
                    <a:pt x="547" y="226"/>
                    <a:pt x="547" y="226"/>
                    <a:pt x="547" y="226"/>
                  </a:cubicBezTo>
                  <a:cubicBezTo>
                    <a:pt x="547" y="226"/>
                    <a:pt x="547" y="226"/>
                    <a:pt x="547" y="225"/>
                  </a:cubicBezTo>
                  <a:cubicBezTo>
                    <a:pt x="547" y="226"/>
                    <a:pt x="547" y="226"/>
                    <a:pt x="547" y="226"/>
                  </a:cubicBezTo>
                  <a:cubicBezTo>
                    <a:pt x="547" y="226"/>
                    <a:pt x="547" y="226"/>
                    <a:pt x="547" y="225"/>
                  </a:cubicBezTo>
                  <a:cubicBezTo>
                    <a:pt x="547" y="226"/>
                    <a:pt x="547" y="226"/>
                    <a:pt x="547" y="226"/>
                  </a:cubicBezTo>
                  <a:close/>
                  <a:moveTo>
                    <a:pt x="623" y="207"/>
                  </a:moveTo>
                  <a:cubicBezTo>
                    <a:pt x="624" y="207"/>
                    <a:pt x="624" y="207"/>
                    <a:pt x="624" y="206"/>
                  </a:cubicBezTo>
                  <a:cubicBezTo>
                    <a:pt x="619" y="201"/>
                    <a:pt x="623" y="208"/>
                    <a:pt x="623" y="207"/>
                  </a:cubicBezTo>
                  <a:close/>
                  <a:moveTo>
                    <a:pt x="641" y="78"/>
                  </a:moveTo>
                  <a:cubicBezTo>
                    <a:pt x="643" y="77"/>
                    <a:pt x="642" y="75"/>
                    <a:pt x="641" y="75"/>
                  </a:cubicBezTo>
                  <a:cubicBezTo>
                    <a:pt x="639" y="75"/>
                    <a:pt x="640" y="78"/>
                    <a:pt x="642" y="78"/>
                  </a:cubicBezTo>
                  <a:cubicBezTo>
                    <a:pt x="642" y="78"/>
                    <a:pt x="641" y="78"/>
                    <a:pt x="641" y="78"/>
                  </a:cubicBezTo>
                  <a:cubicBezTo>
                    <a:pt x="641" y="78"/>
                    <a:pt x="642" y="78"/>
                    <a:pt x="642" y="78"/>
                  </a:cubicBezTo>
                  <a:cubicBezTo>
                    <a:pt x="642" y="78"/>
                    <a:pt x="641" y="78"/>
                    <a:pt x="641" y="78"/>
                  </a:cubicBezTo>
                  <a:close/>
                  <a:moveTo>
                    <a:pt x="588" y="253"/>
                  </a:moveTo>
                  <a:cubicBezTo>
                    <a:pt x="588" y="253"/>
                    <a:pt x="590" y="251"/>
                    <a:pt x="588" y="251"/>
                  </a:cubicBezTo>
                  <a:cubicBezTo>
                    <a:pt x="586" y="251"/>
                    <a:pt x="587" y="253"/>
                    <a:pt x="589" y="253"/>
                  </a:cubicBezTo>
                  <a:cubicBezTo>
                    <a:pt x="589" y="253"/>
                    <a:pt x="589" y="254"/>
                    <a:pt x="588" y="253"/>
                  </a:cubicBezTo>
                  <a:close/>
                  <a:moveTo>
                    <a:pt x="734" y="217"/>
                  </a:moveTo>
                  <a:cubicBezTo>
                    <a:pt x="732" y="218"/>
                    <a:pt x="734" y="221"/>
                    <a:pt x="735" y="219"/>
                  </a:cubicBezTo>
                  <a:cubicBezTo>
                    <a:pt x="736" y="218"/>
                    <a:pt x="734" y="217"/>
                    <a:pt x="734" y="217"/>
                  </a:cubicBezTo>
                  <a:cubicBezTo>
                    <a:pt x="734" y="217"/>
                    <a:pt x="734" y="217"/>
                    <a:pt x="735" y="217"/>
                  </a:cubicBezTo>
                  <a:cubicBezTo>
                    <a:pt x="734" y="217"/>
                    <a:pt x="734" y="217"/>
                    <a:pt x="734" y="218"/>
                  </a:cubicBezTo>
                  <a:cubicBezTo>
                    <a:pt x="734" y="218"/>
                    <a:pt x="735" y="217"/>
                    <a:pt x="734" y="217"/>
                  </a:cubicBezTo>
                  <a:close/>
                  <a:moveTo>
                    <a:pt x="616" y="237"/>
                  </a:moveTo>
                  <a:cubicBezTo>
                    <a:pt x="615" y="237"/>
                    <a:pt x="616" y="239"/>
                    <a:pt x="617" y="239"/>
                  </a:cubicBezTo>
                  <a:cubicBezTo>
                    <a:pt x="618" y="238"/>
                    <a:pt x="617" y="237"/>
                    <a:pt x="616" y="237"/>
                  </a:cubicBezTo>
                  <a:cubicBezTo>
                    <a:pt x="617" y="237"/>
                    <a:pt x="616" y="237"/>
                    <a:pt x="616" y="237"/>
                  </a:cubicBezTo>
                  <a:cubicBezTo>
                    <a:pt x="616" y="237"/>
                    <a:pt x="616" y="237"/>
                    <a:pt x="616" y="237"/>
                  </a:cubicBezTo>
                  <a:cubicBezTo>
                    <a:pt x="616" y="237"/>
                    <a:pt x="616" y="237"/>
                    <a:pt x="616" y="237"/>
                  </a:cubicBezTo>
                  <a:cubicBezTo>
                    <a:pt x="616" y="237"/>
                    <a:pt x="617" y="237"/>
                    <a:pt x="616" y="237"/>
                  </a:cubicBezTo>
                  <a:close/>
                  <a:moveTo>
                    <a:pt x="731" y="13"/>
                  </a:moveTo>
                  <a:cubicBezTo>
                    <a:pt x="734" y="10"/>
                    <a:pt x="729" y="8"/>
                    <a:pt x="731" y="13"/>
                  </a:cubicBezTo>
                  <a:cubicBezTo>
                    <a:pt x="731" y="13"/>
                    <a:pt x="730" y="12"/>
                    <a:pt x="731" y="13"/>
                  </a:cubicBezTo>
                  <a:close/>
                  <a:moveTo>
                    <a:pt x="807" y="77"/>
                  </a:moveTo>
                  <a:cubicBezTo>
                    <a:pt x="808" y="78"/>
                    <a:pt x="809" y="78"/>
                    <a:pt x="811" y="77"/>
                  </a:cubicBezTo>
                  <a:cubicBezTo>
                    <a:pt x="809" y="77"/>
                    <a:pt x="808" y="77"/>
                    <a:pt x="807" y="77"/>
                  </a:cubicBezTo>
                  <a:close/>
                  <a:moveTo>
                    <a:pt x="677" y="183"/>
                  </a:moveTo>
                  <a:cubicBezTo>
                    <a:pt x="678" y="182"/>
                    <a:pt x="679" y="182"/>
                    <a:pt x="680" y="182"/>
                  </a:cubicBezTo>
                  <a:cubicBezTo>
                    <a:pt x="681" y="181"/>
                    <a:pt x="684" y="181"/>
                    <a:pt x="684" y="179"/>
                  </a:cubicBezTo>
                  <a:cubicBezTo>
                    <a:pt x="685" y="177"/>
                    <a:pt x="683" y="177"/>
                    <a:pt x="682" y="177"/>
                  </a:cubicBezTo>
                  <a:cubicBezTo>
                    <a:pt x="680" y="177"/>
                    <a:pt x="678" y="178"/>
                    <a:pt x="677" y="180"/>
                  </a:cubicBezTo>
                  <a:cubicBezTo>
                    <a:pt x="677" y="181"/>
                    <a:pt x="676" y="184"/>
                    <a:pt x="678" y="183"/>
                  </a:cubicBezTo>
                  <a:cubicBezTo>
                    <a:pt x="677" y="183"/>
                    <a:pt x="677" y="183"/>
                    <a:pt x="677" y="183"/>
                  </a:cubicBezTo>
                  <a:cubicBezTo>
                    <a:pt x="677" y="183"/>
                    <a:pt x="677" y="183"/>
                    <a:pt x="678" y="183"/>
                  </a:cubicBezTo>
                  <a:cubicBezTo>
                    <a:pt x="677" y="183"/>
                    <a:pt x="677" y="183"/>
                    <a:pt x="677" y="183"/>
                  </a:cubicBezTo>
                  <a:cubicBezTo>
                    <a:pt x="677" y="183"/>
                    <a:pt x="677" y="183"/>
                    <a:pt x="677" y="183"/>
                  </a:cubicBezTo>
                  <a:close/>
                  <a:moveTo>
                    <a:pt x="561" y="277"/>
                  </a:moveTo>
                  <a:cubicBezTo>
                    <a:pt x="561" y="277"/>
                    <a:pt x="561" y="277"/>
                    <a:pt x="562" y="277"/>
                  </a:cubicBezTo>
                  <a:cubicBezTo>
                    <a:pt x="563" y="277"/>
                    <a:pt x="564" y="276"/>
                    <a:pt x="562" y="275"/>
                  </a:cubicBezTo>
                  <a:cubicBezTo>
                    <a:pt x="562" y="275"/>
                    <a:pt x="560" y="276"/>
                    <a:pt x="561" y="277"/>
                  </a:cubicBezTo>
                  <a:cubicBezTo>
                    <a:pt x="561" y="276"/>
                    <a:pt x="561" y="276"/>
                    <a:pt x="560" y="276"/>
                  </a:cubicBezTo>
                  <a:cubicBezTo>
                    <a:pt x="561" y="276"/>
                    <a:pt x="561" y="276"/>
                    <a:pt x="561" y="277"/>
                  </a:cubicBezTo>
                  <a:cubicBezTo>
                    <a:pt x="561" y="276"/>
                    <a:pt x="561" y="276"/>
                    <a:pt x="560" y="276"/>
                  </a:cubicBezTo>
                  <a:cubicBezTo>
                    <a:pt x="561" y="276"/>
                    <a:pt x="561" y="276"/>
                    <a:pt x="561" y="277"/>
                  </a:cubicBezTo>
                  <a:close/>
                  <a:moveTo>
                    <a:pt x="575" y="207"/>
                  </a:moveTo>
                  <a:cubicBezTo>
                    <a:pt x="575" y="205"/>
                    <a:pt x="574" y="205"/>
                    <a:pt x="574" y="207"/>
                  </a:cubicBezTo>
                  <a:cubicBezTo>
                    <a:pt x="573" y="208"/>
                    <a:pt x="575" y="207"/>
                    <a:pt x="575" y="206"/>
                  </a:cubicBezTo>
                  <a:cubicBezTo>
                    <a:pt x="575" y="206"/>
                    <a:pt x="575" y="207"/>
                    <a:pt x="575" y="207"/>
                  </a:cubicBezTo>
                  <a:cubicBezTo>
                    <a:pt x="575" y="207"/>
                    <a:pt x="575" y="206"/>
                    <a:pt x="575" y="206"/>
                  </a:cubicBezTo>
                  <a:cubicBezTo>
                    <a:pt x="575" y="206"/>
                    <a:pt x="575" y="207"/>
                    <a:pt x="575" y="207"/>
                  </a:cubicBezTo>
                  <a:close/>
                  <a:moveTo>
                    <a:pt x="757" y="1"/>
                  </a:moveTo>
                  <a:cubicBezTo>
                    <a:pt x="760" y="2"/>
                    <a:pt x="761" y="1"/>
                    <a:pt x="757" y="0"/>
                  </a:cubicBezTo>
                  <a:cubicBezTo>
                    <a:pt x="757" y="0"/>
                    <a:pt x="757" y="1"/>
                    <a:pt x="757" y="1"/>
                  </a:cubicBezTo>
                  <a:close/>
                  <a:moveTo>
                    <a:pt x="818" y="72"/>
                  </a:moveTo>
                  <a:cubicBezTo>
                    <a:pt x="818" y="72"/>
                    <a:pt x="818" y="72"/>
                    <a:pt x="819" y="72"/>
                  </a:cubicBezTo>
                  <a:cubicBezTo>
                    <a:pt x="819" y="72"/>
                    <a:pt x="820" y="72"/>
                    <a:pt x="820" y="71"/>
                  </a:cubicBezTo>
                  <a:cubicBezTo>
                    <a:pt x="819" y="71"/>
                    <a:pt x="818" y="71"/>
                    <a:pt x="818" y="72"/>
                  </a:cubicBezTo>
                  <a:close/>
                  <a:moveTo>
                    <a:pt x="605" y="243"/>
                  </a:moveTo>
                  <a:cubicBezTo>
                    <a:pt x="605" y="243"/>
                    <a:pt x="604" y="243"/>
                    <a:pt x="604" y="243"/>
                  </a:cubicBezTo>
                  <a:cubicBezTo>
                    <a:pt x="603" y="243"/>
                    <a:pt x="603" y="244"/>
                    <a:pt x="603" y="245"/>
                  </a:cubicBezTo>
                  <a:cubicBezTo>
                    <a:pt x="604" y="245"/>
                    <a:pt x="605" y="244"/>
                    <a:pt x="605" y="243"/>
                  </a:cubicBezTo>
                  <a:cubicBezTo>
                    <a:pt x="605" y="244"/>
                    <a:pt x="605" y="243"/>
                    <a:pt x="605" y="243"/>
                  </a:cubicBezTo>
                  <a:cubicBezTo>
                    <a:pt x="605" y="243"/>
                    <a:pt x="605" y="243"/>
                    <a:pt x="605" y="244"/>
                  </a:cubicBezTo>
                  <a:cubicBezTo>
                    <a:pt x="605" y="243"/>
                    <a:pt x="605" y="243"/>
                    <a:pt x="605" y="243"/>
                  </a:cubicBezTo>
                  <a:cubicBezTo>
                    <a:pt x="605" y="243"/>
                    <a:pt x="605" y="244"/>
                    <a:pt x="605" y="243"/>
                  </a:cubicBezTo>
                  <a:close/>
                  <a:moveTo>
                    <a:pt x="620" y="269"/>
                  </a:moveTo>
                  <a:cubicBezTo>
                    <a:pt x="619" y="269"/>
                    <a:pt x="619" y="269"/>
                    <a:pt x="618" y="269"/>
                  </a:cubicBezTo>
                  <a:cubicBezTo>
                    <a:pt x="619" y="272"/>
                    <a:pt x="620" y="269"/>
                    <a:pt x="620" y="269"/>
                  </a:cubicBezTo>
                  <a:close/>
                  <a:moveTo>
                    <a:pt x="580" y="284"/>
                  </a:moveTo>
                  <a:cubicBezTo>
                    <a:pt x="580" y="284"/>
                    <a:pt x="579" y="284"/>
                    <a:pt x="579" y="284"/>
                  </a:cubicBezTo>
                  <a:cubicBezTo>
                    <a:pt x="579" y="286"/>
                    <a:pt x="582" y="283"/>
                    <a:pt x="583" y="283"/>
                  </a:cubicBezTo>
                  <a:cubicBezTo>
                    <a:pt x="582" y="283"/>
                    <a:pt x="581" y="284"/>
                    <a:pt x="580" y="284"/>
                  </a:cubicBezTo>
                  <a:cubicBezTo>
                    <a:pt x="580" y="284"/>
                    <a:pt x="580" y="284"/>
                    <a:pt x="580" y="284"/>
                  </a:cubicBezTo>
                  <a:cubicBezTo>
                    <a:pt x="580" y="284"/>
                    <a:pt x="580" y="284"/>
                    <a:pt x="579" y="284"/>
                  </a:cubicBezTo>
                  <a:cubicBezTo>
                    <a:pt x="580" y="284"/>
                    <a:pt x="581" y="284"/>
                    <a:pt x="580" y="284"/>
                  </a:cubicBezTo>
                  <a:close/>
                  <a:moveTo>
                    <a:pt x="693" y="261"/>
                  </a:moveTo>
                  <a:cubicBezTo>
                    <a:pt x="693" y="260"/>
                    <a:pt x="693" y="258"/>
                    <a:pt x="692" y="258"/>
                  </a:cubicBezTo>
                  <a:cubicBezTo>
                    <a:pt x="691" y="258"/>
                    <a:pt x="693" y="261"/>
                    <a:pt x="693" y="261"/>
                  </a:cubicBezTo>
                  <a:cubicBezTo>
                    <a:pt x="693" y="261"/>
                    <a:pt x="693" y="260"/>
                    <a:pt x="693" y="260"/>
                  </a:cubicBezTo>
                  <a:cubicBezTo>
                    <a:pt x="693" y="260"/>
                    <a:pt x="693" y="261"/>
                    <a:pt x="693" y="261"/>
                  </a:cubicBezTo>
                  <a:close/>
                  <a:moveTo>
                    <a:pt x="584" y="284"/>
                  </a:moveTo>
                  <a:cubicBezTo>
                    <a:pt x="585" y="283"/>
                    <a:pt x="584" y="281"/>
                    <a:pt x="583" y="283"/>
                  </a:cubicBezTo>
                  <a:cubicBezTo>
                    <a:pt x="584" y="283"/>
                    <a:pt x="584" y="284"/>
                    <a:pt x="584" y="284"/>
                  </a:cubicBezTo>
                  <a:close/>
                  <a:moveTo>
                    <a:pt x="495" y="240"/>
                  </a:moveTo>
                  <a:cubicBezTo>
                    <a:pt x="495" y="237"/>
                    <a:pt x="492" y="240"/>
                    <a:pt x="493" y="240"/>
                  </a:cubicBezTo>
                  <a:cubicBezTo>
                    <a:pt x="494" y="240"/>
                    <a:pt x="494" y="240"/>
                    <a:pt x="495" y="240"/>
                  </a:cubicBezTo>
                  <a:close/>
                  <a:moveTo>
                    <a:pt x="609" y="277"/>
                  </a:moveTo>
                  <a:cubicBezTo>
                    <a:pt x="608" y="277"/>
                    <a:pt x="608" y="278"/>
                    <a:pt x="608" y="279"/>
                  </a:cubicBezTo>
                  <a:cubicBezTo>
                    <a:pt x="609" y="279"/>
                    <a:pt x="610" y="278"/>
                    <a:pt x="609" y="277"/>
                  </a:cubicBezTo>
                  <a:close/>
                  <a:moveTo>
                    <a:pt x="434" y="275"/>
                  </a:moveTo>
                  <a:cubicBezTo>
                    <a:pt x="434" y="275"/>
                    <a:pt x="436" y="275"/>
                    <a:pt x="437" y="275"/>
                  </a:cubicBezTo>
                  <a:cubicBezTo>
                    <a:pt x="437" y="274"/>
                    <a:pt x="434" y="274"/>
                    <a:pt x="434" y="275"/>
                  </a:cubicBezTo>
                  <a:cubicBezTo>
                    <a:pt x="434" y="275"/>
                    <a:pt x="435" y="275"/>
                    <a:pt x="435" y="274"/>
                  </a:cubicBezTo>
                  <a:cubicBezTo>
                    <a:pt x="434" y="274"/>
                    <a:pt x="434" y="275"/>
                    <a:pt x="434" y="275"/>
                  </a:cubicBezTo>
                  <a:cubicBezTo>
                    <a:pt x="435" y="275"/>
                    <a:pt x="435" y="274"/>
                    <a:pt x="435" y="274"/>
                  </a:cubicBezTo>
                  <a:cubicBezTo>
                    <a:pt x="435" y="274"/>
                    <a:pt x="435" y="274"/>
                    <a:pt x="434" y="275"/>
                  </a:cubicBezTo>
                  <a:close/>
                  <a:moveTo>
                    <a:pt x="548" y="177"/>
                  </a:moveTo>
                  <a:cubicBezTo>
                    <a:pt x="547" y="180"/>
                    <a:pt x="553" y="178"/>
                    <a:pt x="555" y="178"/>
                  </a:cubicBezTo>
                  <a:cubicBezTo>
                    <a:pt x="554" y="179"/>
                    <a:pt x="552" y="185"/>
                    <a:pt x="553" y="186"/>
                  </a:cubicBezTo>
                  <a:cubicBezTo>
                    <a:pt x="555" y="187"/>
                    <a:pt x="557" y="181"/>
                    <a:pt x="558" y="180"/>
                  </a:cubicBezTo>
                  <a:cubicBezTo>
                    <a:pt x="559" y="180"/>
                    <a:pt x="560" y="181"/>
                    <a:pt x="560" y="182"/>
                  </a:cubicBezTo>
                  <a:cubicBezTo>
                    <a:pt x="560" y="184"/>
                    <a:pt x="558" y="185"/>
                    <a:pt x="558" y="186"/>
                  </a:cubicBezTo>
                  <a:cubicBezTo>
                    <a:pt x="558" y="188"/>
                    <a:pt x="559" y="187"/>
                    <a:pt x="560" y="187"/>
                  </a:cubicBezTo>
                  <a:cubicBezTo>
                    <a:pt x="560" y="187"/>
                    <a:pt x="560" y="186"/>
                    <a:pt x="561" y="186"/>
                  </a:cubicBezTo>
                  <a:cubicBezTo>
                    <a:pt x="561" y="187"/>
                    <a:pt x="561" y="187"/>
                    <a:pt x="561" y="188"/>
                  </a:cubicBezTo>
                  <a:cubicBezTo>
                    <a:pt x="561" y="187"/>
                    <a:pt x="563" y="188"/>
                    <a:pt x="563" y="187"/>
                  </a:cubicBezTo>
                  <a:cubicBezTo>
                    <a:pt x="566" y="190"/>
                    <a:pt x="560" y="189"/>
                    <a:pt x="560" y="191"/>
                  </a:cubicBezTo>
                  <a:cubicBezTo>
                    <a:pt x="560" y="193"/>
                    <a:pt x="566" y="192"/>
                    <a:pt x="563" y="195"/>
                  </a:cubicBezTo>
                  <a:cubicBezTo>
                    <a:pt x="560" y="198"/>
                    <a:pt x="554" y="190"/>
                    <a:pt x="553" y="196"/>
                  </a:cubicBezTo>
                  <a:cubicBezTo>
                    <a:pt x="552" y="199"/>
                    <a:pt x="556" y="205"/>
                    <a:pt x="559" y="204"/>
                  </a:cubicBezTo>
                  <a:cubicBezTo>
                    <a:pt x="562" y="204"/>
                    <a:pt x="564" y="200"/>
                    <a:pt x="567" y="200"/>
                  </a:cubicBezTo>
                  <a:cubicBezTo>
                    <a:pt x="570" y="201"/>
                    <a:pt x="565" y="205"/>
                    <a:pt x="569" y="205"/>
                  </a:cubicBezTo>
                  <a:cubicBezTo>
                    <a:pt x="570" y="205"/>
                    <a:pt x="571" y="203"/>
                    <a:pt x="573" y="204"/>
                  </a:cubicBezTo>
                  <a:cubicBezTo>
                    <a:pt x="574" y="204"/>
                    <a:pt x="575" y="205"/>
                    <a:pt x="576" y="206"/>
                  </a:cubicBezTo>
                  <a:cubicBezTo>
                    <a:pt x="576" y="206"/>
                    <a:pt x="576" y="207"/>
                    <a:pt x="577" y="207"/>
                  </a:cubicBezTo>
                  <a:cubicBezTo>
                    <a:pt x="577" y="207"/>
                    <a:pt x="578" y="207"/>
                    <a:pt x="578" y="207"/>
                  </a:cubicBezTo>
                  <a:cubicBezTo>
                    <a:pt x="580" y="208"/>
                    <a:pt x="580" y="209"/>
                    <a:pt x="580" y="211"/>
                  </a:cubicBezTo>
                  <a:cubicBezTo>
                    <a:pt x="581" y="214"/>
                    <a:pt x="581" y="217"/>
                    <a:pt x="584" y="218"/>
                  </a:cubicBezTo>
                  <a:cubicBezTo>
                    <a:pt x="586" y="219"/>
                    <a:pt x="589" y="220"/>
                    <a:pt x="591" y="218"/>
                  </a:cubicBezTo>
                  <a:cubicBezTo>
                    <a:pt x="592" y="217"/>
                    <a:pt x="593" y="214"/>
                    <a:pt x="593" y="212"/>
                  </a:cubicBezTo>
                  <a:cubicBezTo>
                    <a:pt x="593" y="209"/>
                    <a:pt x="591" y="207"/>
                    <a:pt x="589" y="204"/>
                  </a:cubicBezTo>
                  <a:cubicBezTo>
                    <a:pt x="587" y="201"/>
                    <a:pt x="587" y="200"/>
                    <a:pt x="588" y="197"/>
                  </a:cubicBezTo>
                  <a:cubicBezTo>
                    <a:pt x="588" y="196"/>
                    <a:pt x="589" y="194"/>
                    <a:pt x="589" y="193"/>
                  </a:cubicBezTo>
                  <a:cubicBezTo>
                    <a:pt x="588" y="192"/>
                    <a:pt x="587" y="193"/>
                    <a:pt x="586" y="192"/>
                  </a:cubicBezTo>
                  <a:cubicBezTo>
                    <a:pt x="584" y="190"/>
                    <a:pt x="586" y="186"/>
                    <a:pt x="582" y="186"/>
                  </a:cubicBezTo>
                  <a:cubicBezTo>
                    <a:pt x="581" y="186"/>
                    <a:pt x="581" y="187"/>
                    <a:pt x="579" y="187"/>
                  </a:cubicBezTo>
                  <a:cubicBezTo>
                    <a:pt x="578" y="186"/>
                    <a:pt x="578" y="185"/>
                    <a:pt x="578" y="184"/>
                  </a:cubicBezTo>
                  <a:cubicBezTo>
                    <a:pt x="578" y="181"/>
                    <a:pt x="579" y="180"/>
                    <a:pt x="576" y="178"/>
                  </a:cubicBezTo>
                  <a:cubicBezTo>
                    <a:pt x="574" y="176"/>
                    <a:pt x="572" y="176"/>
                    <a:pt x="571" y="179"/>
                  </a:cubicBezTo>
                  <a:cubicBezTo>
                    <a:pt x="570" y="179"/>
                    <a:pt x="570" y="184"/>
                    <a:pt x="569" y="183"/>
                  </a:cubicBezTo>
                  <a:cubicBezTo>
                    <a:pt x="568" y="183"/>
                    <a:pt x="570" y="180"/>
                    <a:pt x="568" y="181"/>
                  </a:cubicBezTo>
                  <a:cubicBezTo>
                    <a:pt x="569" y="176"/>
                    <a:pt x="567" y="170"/>
                    <a:pt x="562" y="168"/>
                  </a:cubicBezTo>
                  <a:cubicBezTo>
                    <a:pt x="560" y="166"/>
                    <a:pt x="558" y="167"/>
                    <a:pt x="555" y="168"/>
                  </a:cubicBezTo>
                  <a:cubicBezTo>
                    <a:pt x="554" y="168"/>
                    <a:pt x="549" y="168"/>
                    <a:pt x="549" y="168"/>
                  </a:cubicBezTo>
                  <a:cubicBezTo>
                    <a:pt x="550" y="170"/>
                    <a:pt x="548" y="170"/>
                    <a:pt x="548" y="172"/>
                  </a:cubicBezTo>
                  <a:cubicBezTo>
                    <a:pt x="548" y="173"/>
                    <a:pt x="549" y="175"/>
                    <a:pt x="548" y="177"/>
                  </a:cubicBezTo>
                  <a:close/>
                  <a:moveTo>
                    <a:pt x="606" y="249"/>
                  </a:moveTo>
                  <a:cubicBezTo>
                    <a:pt x="605" y="249"/>
                    <a:pt x="605" y="248"/>
                    <a:pt x="604" y="248"/>
                  </a:cubicBezTo>
                  <a:cubicBezTo>
                    <a:pt x="604" y="248"/>
                    <a:pt x="605" y="250"/>
                    <a:pt x="606" y="249"/>
                  </a:cubicBezTo>
                  <a:close/>
                  <a:moveTo>
                    <a:pt x="611" y="289"/>
                  </a:moveTo>
                  <a:cubicBezTo>
                    <a:pt x="611" y="290"/>
                    <a:pt x="613" y="288"/>
                    <a:pt x="613" y="288"/>
                  </a:cubicBezTo>
                  <a:cubicBezTo>
                    <a:pt x="612" y="287"/>
                    <a:pt x="611" y="288"/>
                    <a:pt x="611" y="289"/>
                  </a:cubicBezTo>
                  <a:close/>
                  <a:moveTo>
                    <a:pt x="592" y="136"/>
                  </a:moveTo>
                  <a:cubicBezTo>
                    <a:pt x="591" y="135"/>
                    <a:pt x="590" y="136"/>
                    <a:pt x="590" y="137"/>
                  </a:cubicBezTo>
                  <a:cubicBezTo>
                    <a:pt x="590" y="136"/>
                    <a:pt x="592" y="135"/>
                    <a:pt x="591" y="136"/>
                  </a:cubicBezTo>
                  <a:cubicBezTo>
                    <a:pt x="591" y="136"/>
                    <a:pt x="591" y="136"/>
                    <a:pt x="592" y="136"/>
                  </a:cubicBezTo>
                  <a:close/>
                  <a:moveTo>
                    <a:pt x="598" y="257"/>
                  </a:moveTo>
                  <a:cubicBezTo>
                    <a:pt x="599" y="257"/>
                    <a:pt x="600" y="257"/>
                    <a:pt x="601" y="257"/>
                  </a:cubicBezTo>
                  <a:cubicBezTo>
                    <a:pt x="599" y="256"/>
                    <a:pt x="599" y="256"/>
                    <a:pt x="598" y="257"/>
                  </a:cubicBezTo>
                  <a:close/>
                  <a:moveTo>
                    <a:pt x="496" y="241"/>
                  </a:moveTo>
                  <a:cubicBezTo>
                    <a:pt x="497" y="241"/>
                    <a:pt x="497" y="241"/>
                    <a:pt x="497" y="240"/>
                  </a:cubicBezTo>
                  <a:cubicBezTo>
                    <a:pt x="497" y="239"/>
                    <a:pt x="495" y="241"/>
                    <a:pt x="496" y="241"/>
                  </a:cubicBezTo>
                  <a:close/>
                  <a:moveTo>
                    <a:pt x="663" y="204"/>
                  </a:moveTo>
                  <a:cubicBezTo>
                    <a:pt x="663" y="204"/>
                    <a:pt x="663" y="204"/>
                    <a:pt x="663" y="205"/>
                  </a:cubicBezTo>
                  <a:cubicBezTo>
                    <a:pt x="665" y="205"/>
                    <a:pt x="666" y="199"/>
                    <a:pt x="665" y="198"/>
                  </a:cubicBezTo>
                  <a:cubicBezTo>
                    <a:pt x="666" y="198"/>
                    <a:pt x="663" y="204"/>
                    <a:pt x="663" y="204"/>
                  </a:cubicBezTo>
                  <a:cubicBezTo>
                    <a:pt x="663" y="204"/>
                    <a:pt x="664" y="203"/>
                    <a:pt x="663" y="204"/>
                  </a:cubicBezTo>
                  <a:cubicBezTo>
                    <a:pt x="663" y="204"/>
                    <a:pt x="663" y="204"/>
                    <a:pt x="663" y="204"/>
                  </a:cubicBezTo>
                  <a:cubicBezTo>
                    <a:pt x="663" y="204"/>
                    <a:pt x="663" y="204"/>
                    <a:pt x="663" y="204"/>
                  </a:cubicBezTo>
                  <a:close/>
                  <a:moveTo>
                    <a:pt x="614" y="273"/>
                  </a:moveTo>
                  <a:cubicBezTo>
                    <a:pt x="614" y="273"/>
                    <a:pt x="613" y="274"/>
                    <a:pt x="614" y="275"/>
                  </a:cubicBezTo>
                  <a:cubicBezTo>
                    <a:pt x="614" y="274"/>
                    <a:pt x="614" y="274"/>
                    <a:pt x="614" y="273"/>
                  </a:cubicBezTo>
                  <a:close/>
                  <a:moveTo>
                    <a:pt x="606" y="283"/>
                  </a:moveTo>
                  <a:cubicBezTo>
                    <a:pt x="607" y="283"/>
                    <a:pt x="607" y="282"/>
                    <a:pt x="608" y="282"/>
                  </a:cubicBezTo>
                  <a:cubicBezTo>
                    <a:pt x="606" y="282"/>
                    <a:pt x="606" y="282"/>
                    <a:pt x="606" y="283"/>
                  </a:cubicBezTo>
                  <a:close/>
                  <a:moveTo>
                    <a:pt x="711" y="267"/>
                  </a:moveTo>
                  <a:cubicBezTo>
                    <a:pt x="711" y="266"/>
                    <a:pt x="709" y="270"/>
                    <a:pt x="711" y="267"/>
                  </a:cubicBezTo>
                  <a:cubicBezTo>
                    <a:pt x="711" y="267"/>
                    <a:pt x="711" y="268"/>
                    <a:pt x="711" y="267"/>
                  </a:cubicBezTo>
                  <a:close/>
                  <a:moveTo>
                    <a:pt x="596" y="316"/>
                  </a:moveTo>
                  <a:cubicBezTo>
                    <a:pt x="595" y="315"/>
                    <a:pt x="594" y="316"/>
                    <a:pt x="594" y="316"/>
                  </a:cubicBezTo>
                  <a:cubicBezTo>
                    <a:pt x="595" y="316"/>
                    <a:pt x="596" y="316"/>
                    <a:pt x="595" y="316"/>
                  </a:cubicBezTo>
                  <a:cubicBezTo>
                    <a:pt x="596" y="316"/>
                    <a:pt x="596" y="316"/>
                    <a:pt x="595" y="316"/>
                  </a:cubicBezTo>
                  <a:cubicBezTo>
                    <a:pt x="595" y="316"/>
                    <a:pt x="595" y="316"/>
                    <a:pt x="596" y="316"/>
                  </a:cubicBezTo>
                  <a:close/>
                  <a:moveTo>
                    <a:pt x="577" y="285"/>
                  </a:moveTo>
                  <a:cubicBezTo>
                    <a:pt x="577" y="284"/>
                    <a:pt x="576" y="284"/>
                    <a:pt x="576" y="285"/>
                  </a:cubicBezTo>
                  <a:cubicBezTo>
                    <a:pt x="576" y="285"/>
                    <a:pt x="577" y="285"/>
                    <a:pt x="577" y="285"/>
                  </a:cubicBezTo>
                  <a:close/>
                  <a:moveTo>
                    <a:pt x="605" y="292"/>
                  </a:moveTo>
                  <a:cubicBezTo>
                    <a:pt x="605" y="292"/>
                    <a:pt x="605" y="291"/>
                    <a:pt x="605" y="290"/>
                  </a:cubicBezTo>
                  <a:cubicBezTo>
                    <a:pt x="604" y="291"/>
                    <a:pt x="604" y="292"/>
                    <a:pt x="605" y="292"/>
                  </a:cubicBezTo>
                  <a:close/>
                  <a:moveTo>
                    <a:pt x="508" y="276"/>
                  </a:moveTo>
                  <a:cubicBezTo>
                    <a:pt x="509" y="275"/>
                    <a:pt x="506" y="276"/>
                    <a:pt x="506" y="276"/>
                  </a:cubicBezTo>
                  <a:cubicBezTo>
                    <a:pt x="507" y="276"/>
                    <a:pt x="507" y="276"/>
                    <a:pt x="508" y="276"/>
                  </a:cubicBezTo>
                  <a:close/>
                  <a:moveTo>
                    <a:pt x="610" y="255"/>
                  </a:moveTo>
                  <a:cubicBezTo>
                    <a:pt x="610" y="256"/>
                    <a:pt x="610" y="256"/>
                    <a:pt x="610" y="256"/>
                  </a:cubicBezTo>
                  <a:cubicBezTo>
                    <a:pt x="610" y="256"/>
                    <a:pt x="610" y="256"/>
                    <a:pt x="610" y="255"/>
                  </a:cubicBezTo>
                  <a:close/>
                  <a:moveTo>
                    <a:pt x="650" y="268"/>
                  </a:moveTo>
                  <a:cubicBezTo>
                    <a:pt x="650" y="269"/>
                    <a:pt x="651" y="269"/>
                    <a:pt x="651" y="269"/>
                  </a:cubicBezTo>
                  <a:cubicBezTo>
                    <a:pt x="651" y="268"/>
                    <a:pt x="651" y="268"/>
                    <a:pt x="650" y="268"/>
                  </a:cubicBezTo>
                  <a:close/>
                  <a:moveTo>
                    <a:pt x="446" y="251"/>
                  </a:moveTo>
                  <a:cubicBezTo>
                    <a:pt x="446" y="251"/>
                    <a:pt x="446" y="251"/>
                    <a:pt x="446" y="251"/>
                  </a:cubicBezTo>
                  <a:cubicBezTo>
                    <a:pt x="446" y="251"/>
                    <a:pt x="445" y="252"/>
                    <a:pt x="446" y="251"/>
                  </a:cubicBezTo>
                  <a:close/>
                  <a:moveTo>
                    <a:pt x="432" y="271"/>
                  </a:moveTo>
                  <a:cubicBezTo>
                    <a:pt x="433" y="271"/>
                    <a:pt x="433" y="271"/>
                    <a:pt x="434" y="271"/>
                  </a:cubicBezTo>
                  <a:cubicBezTo>
                    <a:pt x="433" y="271"/>
                    <a:pt x="433" y="271"/>
                    <a:pt x="432" y="271"/>
                  </a:cubicBezTo>
                  <a:close/>
                  <a:moveTo>
                    <a:pt x="616" y="305"/>
                  </a:moveTo>
                  <a:cubicBezTo>
                    <a:pt x="616" y="305"/>
                    <a:pt x="616" y="305"/>
                    <a:pt x="616" y="304"/>
                  </a:cubicBezTo>
                  <a:cubicBezTo>
                    <a:pt x="615" y="305"/>
                    <a:pt x="616" y="305"/>
                    <a:pt x="616" y="305"/>
                  </a:cubicBezTo>
                  <a:close/>
                  <a:moveTo>
                    <a:pt x="605" y="258"/>
                  </a:moveTo>
                  <a:cubicBezTo>
                    <a:pt x="604" y="258"/>
                    <a:pt x="604" y="259"/>
                    <a:pt x="605" y="259"/>
                  </a:cubicBezTo>
                  <a:cubicBezTo>
                    <a:pt x="605" y="259"/>
                    <a:pt x="605" y="258"/>
                    <a:pt x="605" y="258"/>
                  </a:cubicBezTo>
                  <a:close/>
                  <a:moveTo>
                    <a:pt x="598" y="305"/>
                  </a:moveTo>
                  <a:cubicBezTo>
                    <a:pt x="598" y="305"/>
                    <a:pt x="596" y="306"/>
                    <a:pt x="597" y="306"/>
                  </a:cubicBezTo>
                  <a:cubicBezTo>
                    <a:pt x="597" y="306"/>
                    <a:pt x="598" y="305"/>
                    <a:pt x="598" y="305"/>
                  </a:cubicBezTo>
                  <a:close/>
                  <a:moveTo>
                    <a:pt x="611" y="306"/>
                  </a:moveTo>
                  <a:cubicBezTo>
                    <a:pt x="611" y="306"/>
                    <a:pt x="611" y="306"/>
                    <a:pt x="611" y="306"/>
                  </a:cubicBezTo>
                  <a:cubicBezTo>
                    <a:pt x="611" y="307"/>
                    <a:pt x="612" y="305"/>
                    <a:pt x="611" y="306"/>
                  </a:cubicBezTo>
                  <a:cubicBezTo>
                    <a:pt x="612" y="305"/>
                    <a:pt x="610" y="307"/>
                    <a:pt x="611" y="307"/>
                  </a:cubicBezTo>
                  <a:cubicBezTo>
                    <a:pt x="611" y="306"/>
                    <a:pt x="611" y="306"/>
                    <a:pt x="611" y="306"/>
                  </a:cubicBezTo>
                  <a:close/>
                  <a:moveTo>
                    <a:pt x="581" y="290"/>
                  </a:moveTo>
                  <a:cubicBezTo>
                    <a:pt x="581" y="289"/>
                    <a:pt x="581" y="289"/>
                    <a:pt x="580" y="290"/>
                  </a:cubicBezTo>
                  <a:cubicBezTo>
                    <a:pt x="581" y="290"/>
                    <a:pt x="581" y="290"/>
                    <a:pt x="581" y="290"/>
                  </a:cubicBezTo>
                  <a:close/>
                  <a:moveTo>
                    <a:pt x="606" y="245"/>
                  </a:moveTo>
                  <a:cubicBezTo>
                    <a:pt x="606" y="244"/>
                    <a:pt x="606" y="245"/>
                    <a:pt x="606" y="245"/>
                  </a:cubicBezTo>
                  <a:cubicBezTo>
                    <a:pt x="606" y="245"/>
                    <a:pt x="606" y="245"/>
                    <a:pt x="606" y="245"/>
                  </a:cubicBezTo>
                  <a:close/>
                  <a:moveTo>
                    <a:pt x="621" y="271"/>
                  </a:moveTo>
                  <a:cubicBezTo>
                    <a:pt x="621" y="270"/>
                    <a:pt x="621" y="270"/>
                    <a:pt x="621" y="270"/>
                  </a:cubicBezTo>
                  <a:cubicBezTo>
                    <a:pt x="620" y="270"/>
                    <a:pt x="620" y="271"/>
                    <a:pt x="620" y="271"/>
                  </a:cubicBezTo>
                  <a:cubicBezTo>
                    <a:pt x="621" y="271"/>
                    <a:pt x="621" y="271"/>
                    <a:pt x="621" y="271"/>
                  </a:cubicBezTo>
                  <a:close/>
                  <a:moveTo>
                    <a:pt x="432" y="271"/>
                  </a:moveTo>
                  <a:cubicBezTo>
                    <a:pt x="432" y="271"/>
                    <a:pt x="432" y="272"/>
                    <a:pt x="432" y="272"/>
                  </a:cubicBezTo>
                  <a:cubicBezTo>
                    <a:pt x="432" y="272"/>
                    <a:pt x="432" y="271"/>
                    <a:pt x="432" y="271"/>
                  </a:cubicBezTo>
                  <a:close/>
                  <a:moveTo>
                    <a:pt x="585" y="264"/>
                  </a:moveTo>
                  <a:cubicBezTo>
                    <a:pt x="585" y="264"/>
                    <a:pt x="585" y="264"/>
                    <a:pt x="585" y="264"/>
                  </a:cubicBezTo>
                  <a:cubicBezTo>
                    <a:pt x="585" y="264"/>
                    <a:pt x="585" y="264"/>
                    <a:pt x="585" y="264"/>
                  </a:cubicBezTo>
                  <a:close/>
                  <a:moveTo>
                    <a:pt x="859" y="704"/>
                  </a:moveTo>
                  <a:cubicBezTo>
                    <a:pt x="858" y="705"/>
                    <a:pt x="862" y="703"/>
                    <a:pt x="862" y="703"/>
                  </a:cubicBezTo>
                  <a:cubicBezTo>
                    <a:pt x="861" y="703"/>
                    <a:pt x="860" y="703"/>
                    <a:pt x="861" y="702"/>
                  </a:cubicBezTo>
                  <a:cubicBezTo>
                    <a:pt x="860" y="702"/>
                    <a:pt x="859" y="703"/>
                    <a:pt x="859" y="704"/>
                  </a:cubicBezTo>
                  <a:cubicBezTo>
                    <a:pt x="859" y="703"/>
                    <a:pt x="859" y="704"/>
                    <a:pt x="859" y="704"/>
                  </a:cubicBezTo>
                  <a:cubicBezTo>
                    <a:pt x="859" y="704"/>
                    <a:pt x="859" y="704"/>
                    <a:pt x="859" y="703"/>
                  </a:cubicBezTo>
                  <a:cubicBezTo>
                    <a:pt x="859" y="704"/>
                    <a:pt x="859" y="704"/>
                    <a:pt x="859" y="704"/>
                  </a:cubicBezTo>
                  <a:cubicBezTo>
                    <a:pt x="859" y="704"/>
                    <a:pt x="859" y="703"/>
                    <a:pt x="859" y="704"/>
                  </a:cubicBezTo>
                  <a:close/>
                  <a:moveTo>
                    <a:pt x="893" y="692"/>
                  </a:moveTo>
                  <a:cubicBezTo>
                    <a:pt x="894" y="692"/>
                    <a:pt x="894" y="692"/>
                    <a:pt x="894" y="692"/>
                  </a:cubicBezTo>
                  <a:cubicBezTo>
                    <a:pt x="893" y="690"/>
                    <a:pt x="892" y="692"/>
                    <a:pt x="892" y="693"/>
                  </a:cubicBezTo>
                  <a:cubicBezTo>
                    <a:pt x="893" y="693"/>
                    <a:pt x="893" y="692"/>
                    <a:pt x="893" y="692"/>
                  </a:cubicBezTo>
                  <a:close/>
                  <a:moveTo>
                    <a:pt x="889" y="694"/>
                  </a:moveTo>
                  <a:cubicBezTo>
                    <a:pt x="889" y="694"/>
                    <a:pt x="890" y="693"/>
                    <a:pt x="890" y="692"/>
                  </a:cubicBezTo>
                  <a:cubicBezTo>
                    <a:pt x="890" y="693"/>
                    <a:pt x="889" y="693"/>
                    <a:pt x="888" y="693"/>
                  </a:cubicBezTo>
                  <a:cubicBezTo>
                    <a:pt x="888" y="693"/>
                    <a:pt x="889" y="694"/>
                    <a:pt x="889" y="694"/>
                  </a:cubicBezTo>
                  <a:close/>
                  <a:moveTo>
                    <a:pt x="903" y="712"/>
                  </a:moveTo>
                  <a:cubicBezTo>
                    <a:pt x="903" y="712"/>
                    <a:pt x="903" y="712"/>
                    <a:pt x="903" y="712"/>
                  </a:cubicBezTo>
                  <a:cubicBezTo>
                    <a:pt x="903" y="710"/>
                    <a:pt x="901" y="713"/>
                    <a:pt x="901" y="714"/>
                  </a:cubicBezTo>
                  <a:cubicBezTo>
                    <a:pt x="900" y="714"/>
                    <a:pt x="900" y="715"/>
                    <a:pt x="900" y="715"/>
                  </a:cubicBezTo>
                  <a:cubicBezTo>
                    <a:pt x="900" y="715"/>
                    <a:pt x="900" y="713"/>
                    <a:pt x="899" y="713"/>
                  </a:cubicBezTo>
                  <a:cubicBezTo>
                    <a:pt x="900" y="712"/>
                    <a:pt x="901" y="710"/>
                    <a:pt x="902" y="708"/>
                  </a:cubicBezTo>
                  <a:cubicBezTo>
                    <a:pt x="902" y="708"/>
                    <a:pt x="900" y="708"/>
                    <a:pt x="900" y="709"/>
                  </a:cubicBezTo>
                  <a:cubicBezTo>
                    <a:pt x="899" y="709"/>
                    <a:pt x="899" y="710"/>
                    <a:pt x="898" y="711"/>
                  </a:cubicBezTo>
                  <a:cubicBezTo>
                    <a:pt x="897" y="712"/>
                    <a:pt x="897" y="713"/>
                    <a:pt x="896" y="713"/>
                  </a:cubicBezTo>
                  <a:cubicBezTo>
                    <a:pt x="895" y="712"/>
                    <a:pt x="895" y="711"/>
                    <a:pt x="895" y="710"/>
                  </a:cubicBezTo>
                  <a:cubicBezTo>
                    <a:pt x="895" y="711"/>
                    <a:pt x="895" y="711"/>
                    <a:pt x="895" y="711"/>
                  </a:cubicBezTo>
                  <a:cubicBezTo>
                    <a:pt x="896" y="711"/>
                    <a:pt x="897" y="709"/>
                    <a:pt x="897" y="709"/>
                  </a:cubicBezTo>
                  <a:cubicBezTo>
                    <a:pt x="896" y="708"/>
                    <a:pt x="895" y="709"/>
                    <a:pt x="895" y="709"/>
                  </a:cubicBezTo>
                  <a:cubicBezTo>
                    <a:pt x="896" y="709"/>
                    <a:pt x="896" y="708"/>
                    <a:pt x="896" y="708"/>
                  </a:cubicBezTo>
                  <a:cubicBezTo>
                    <a:pt x="895" y="708"/>
                    <a:pt x="894" y="709"/>
                    <a:pt x="894" y="707"/>
                  </a:cubicBezTo>
                  <a:cubicBezTo>
                    <a:pt x="895" y="707"/>
                    <a:pt x="895" y="707"/>
                    <a:pt x="895" y="707"/>
                  </a:cubicBezTo>
                  <a:cubicBezTo>
                    <a:pt x="895" y="707"/>
                    <a:pt x="895" y="707"/>
                    <a:pt x="895" y="707"/>
                  </a:cubicBezTo>
                  <a:cubicBezTo>
                    <a:pt x="895" y="710"/>
                    <a:pt x="896" y="707"/>
                    <a:pt x="897" y="707"/>
                  </a:cubicBezTo>
                  <a:cubicBezTo>
                    <a:pt x="897" y="707"/>
                    <a:pt x="897" y="707"/>
                    <a:pt x="896" y="707"/>
                  </a:cubicBezTo>
                  <a:cubicBezTo>
                    <a:pt x="898" y="707"/>
                    <a:pt x="901" y="705"/>
                    <a:pt x="901" y="702"/>
                  </a:cubicBezTo>
                  <a:cubicBezTo>
                    <a:pt x="901" y="702"/>
                    <a:pt x="900" y="702"/>
                    <a:pt x="900" y="702"/>
                  </a:cubicBezTo>
                  <a:cubicBezTo>
                    <a:pt x="900" y="703"/>
                    <a:pt x="900" y="703"/>
                    <a:pt x="899" y="703"/>
                  </a:cubicBezTo>
                  <a:cubicBezTo>
                    <a:pt x="899" y="703"/>
                    <a:pt x="898" y="703"/>
                    <a:pt x="898" y="703"/>
                  </a:cubicBezTo>
                  <a:cubicBezTo>
                    <a:pt x="897" y="703"/>
                    <a:pt x="897" y="704"/>
                    <a:pt x="897" y="704"/>
                  </a:cubicBezTo>
                  <a:cubicBezTo>
                    <a:pt x="897" y="704"/>
                    <a:pt x="897" y="704"/>
                    <a:pt x="897" y="704"/>
                  </a:cubicBezTo>
                  <a:cubicBezTo>
                    <a:pt x="897" y="704"/>
                    <a:pt x="897" y="704"/>
                    <a:pt x="896" y="704"/>
                  </a:cubicBezTo>
                  <a:cubicBezTo>
                    <a:pt x="896" y="704"/>
                    <a:pt x="896" y="704"/>
                    <a:pt x="896" y="704"/>
                  </a:cubicBezTo>
                  <a:cubicBezTo>
                    <a:pt x="896" y="703"/>
                    <a:pt x="895" y="705"/>
                    <a:pt x="895" y="705"/>
                  </a:cubicBezTo>
                  <a:cubicBezTo>
                    <a:pt x="895" y="704"/>
                    <a:pt x="895" y="704"/>
                    <a:pt x="895" y="704"/>
                  </a:cubicBezTo>
                  <a:cubicBezTo>
                    <a:pt x="895" y="704"/>
                    <a:pt x="896" y="703"/>
                    <a:pt x="896" y="703"/>
                  </a:cubicBezTo>
                  <a:cubicBezTo>
                    <a:pt x="896" y="703"/>
                    <a:pt x="896" y="703"/>
                    <a:pt x="895" y="703"/>
                  </a:cubicBezTo>
                  <a:cubicBezTo>
                    <a:pt x="896" y="703"/>
                    <a:pt x="896" y="702"/>
                    <a:pt x="897" y="702"/>
                  </a:cubicBezTo>
                  <a:cubicBezTo>
                    <a:pt x="896" y="702"/>
                    <a:pt x="895" y="702"/>
                    <a:pt x="894" y="702"/>
                  </a:cubicBezTo>
                  <a:cubicBezTo>
                    <a:pt x="894" y="701"/>
                    <a:pt x="895" y="701"/>
                    <a:pt x="895" y="701"/>
                  </a:cubicBezTo>
                  <a:cubicBezTo>
                    <a:pt x="895" y="700"/>
                    <a:pt x="893" y="702"/>
                    <a:pt x="893" y="701"/>
                  </a:cubicBezTo>
                  <a:cubicBezTo>
                    <a:pt x="893" y="701"/>
                    <a:pt x="897" y="697"/>
                    <a:pt x="897" y="696"/>
                  </a:cubicBezTo>
                  <a:cubicBezTo>
                    <a:pt x="897" y="693"/>
                    <a:pt x="892" y="694"/>
                    <a:pt x="891" y="696"/>
                  </a:cubicBezTo>
                  <a:cubicBezTo>
                    <a:pt x="891" y="695"/>
                    <a:pt x="891" y="694"/>
                    <a:pt x="891" y="693"/>
                  </a:cubicBezTo>
                  <a:cubicBezTo>
                    <a:pt x="890" y="693"/>
                    <a:pt x="890" y="694"/>
                    <a:pt x="889" y="694"/>
                  </a:cubicBezTo>
                  <a:cubicBezTo>
                    <a:pt x="889" y="694"/>
                    <a:pt x="889" y="694"/>
                    <a:pt x="889" y="694"/>
                  </a:cubicBezTo>
                  <a:cubicBezTo>
                    <a:pt x="889" y="694"/>
                    <a:pt x="889" y="696"/>
                    <a:pt x="889" y="696"/>
                  </a:cubicBezTo>
                  <a:cubicBezTo>
                    <a:pt x="888" y="695"/>
                    <a:pt x="888" y="695"/>
                    <a:pt x="888" y="694"/>
                  </a:cubicBezTo>
                  <a:cubicBezTo>
                    <a:pt x="888" y="695"/>
                    <a:pt x="888" y="695"/>
                    <a:pt x="888" y="696"/>
                  </a:cubicBezTo>
                  <a:cubicBezTo>
                    <a:pt x="888" y="696"/>
                    <a:pt x="887" y="696"/>
                    <a:pt x="887" y="696"/>
                  </a:cubicBezTo>
                  <a:cubicBezTo>
                    <a:pt x="886" y="696"/>
                    <a:pt x="886" y="698"/>
                    <a:pt x="885" y="698"/>
                  </a:cubicBezTo>
                  <a:cubicBezTo>
                    <a:pt x="885" y="698"/>
                    <a:pt x="887" y="694"/>
                    <a:pt x="885" y="693"/>
                  </a:cubicBezTo>
                  <a:cubicBezTo>
                    <a:pt x="886" y="694"/>
                    <a:pt x="886" y="695"/>
                    <a:pt x="885" y="695"/>
                  </a:cubicBezTo>
                  <a:cubicBezTo>
                    <a:pt x="884" y="694"/>
                    <a:pt x="885" y="695"/>
                    <a:pt x="885" y="694"/>
                  </a:cubicBezTo>
                  <a:cubicBezTo>
                    <a:pt x="884" y="693"/>
                    <a:pt x="884" y="694"/>
                    <a:pt x="884" y="695"/>
                  </a:cubicBezTo>
                  <a:cubicBezTo>
                    <a:pt x="884" y="694"/>
                    <a:pt x="884" y="694"/>
                    <a:pt x="883" y="694"/>
                  </a:cubicBezTo>
                  <a:cubicBezTo>
                    <a:pt x="883" y="694"/>
                    <a:pt x="883" y="694"/>
                    <a:pt x="883" y="695"/>
                  </a:cubicBezTo>
                  <a:cubicBezTo>
                    <a:pt x="883" y="694"/>
                    <a:pt x="883" y="694"/>
                    <a:pt x="882" y="694"/>
                  </a:cubicBezTo>
                  <a:cubicBezTo>
                    <a:pt x="881" y="693"/>
                    <a:pt x="881" y="695"/>
                    <a:pt x="880" y="694"/>
                  </a:cubicBezTo>
                  <a:cubicBezTo>
                    <a:pt x="880" y="693"/>
                    <a:pt x="881" y="693"/>
                    <a:pt x="882" y="692"/>
                  </a:cubicBezTo>
                  <a:cubicBezTo>
                    <a:pt x="881" y="693"/>
                    <a:pt x="880" y="692"/>
                    <a:pt x="880" y="691"/>
                  </a:cubicBezTo>
                  <a:cubicBezTo>
                    <a:pt x="881" y="691"/>
                    <a:pt x="884" y="690"/>
                    <a:pt x="884" y="689"/>
                  </a:cubicBezTo>
                  <a:cubicBezTo>
                    <a:pt x="883" y="688"/>
                    <a:pt x="880" y="688"/>
                    <a:pt x="880" y="689"/>
                  </a:cubicBezTo>
                  <a:cubicBezTo>
                    <a:pt x="880" y="688"/>
                    <a:pt x="880" y="688"/>
                    <a:pt x="880" y="687"/>
                  </a:cubicBezTo>
                  <a:cubicBezTo>
                    <a:pt x="880" y="687"/>
                    <a:pt x="876" y="692"/>
                    <a:pt x="875" y="693"/>
                  </a:cubicBezTo>
                  <a:cubicBezTo>
                    <a:pt x="875" y="692"/>
                    <a:pt x="875" y="691"/>
                    <a:pt x="875" y="691"/>
                  </a:cubicBezTo>
                  <a:cubicBezTo>
                    <a:pt x="876" y="690"/>
                    <a:pt x="876" y="689"/>
                    <a:pt x="876" y="687"/>
                  </a:cubicBezTo>
                  <a:cubicBezTo>
                    <a:pt x="876" y="686"/>
                    <a:pt x="877" y="686"/>
                    <a:pt x="878" y="685"/>
                  </a:cubicBezTo>
                  <a:cubicBezTo>
                    <a:pt x="878" y="684"/>
                    <a:pt x="879" y="683"/>
                    <a:pt x="879" y="682"/>
                  </a:cubicBezTo>
                  <a:cubicBezTo>
                    <a:pt x="879" y="682"/>
                    <a:pt x="879" y="680"/>
                    <a:pt x="880" y="680"/>
                  </a:cubicBezTo>
                  <a:cubicBezTo>
                    <a:pt x="879" y="681"/>
                    <a:pt x="881" y="679"/>
                    <a:pt x="881" y="679"/>
                  </a:cubicBezTo>
                  <a:cubicBezTo>
                    <a:pt x="882" y="678"/>
                    <a:pt x="882" y="677"/>
                    <a:pt x="882" y="676"/>
                  </a:cubicBezTo>
                  <a:cubicBezTo>
                    <a:pt x="882" y="676"/>
                    <a:pt x="881" y="675"/>
                    <a:pt x="880" y="675"/>
                  </a:cubicBezTo>
                  <a:cubicBezTo>
                    <a:pt x="880" y="674"/>
                    <a:pt x="882" y="674"/>
                    <a:pt x="882" y="674"/>
                  </a:cubicBezTo>
                  <a:cubicBezTo>
                    <a:pt x="883" y="674"/>
                    <a:pt x="885" y="673"/>
                    <a:pt x="884" y="672"/>
                  </a:cubicBezTo>
                  <a:cubicBezTo>
                    <a:pt x="884" y="671"/>
                    <a:pt x="884" y="672"/>
                    <a:pt x="883" y="672"/>
                  </a:cubicBezTo>
                  <a:cubicBezTo>
                    <a:pt x="883" y="672"/>
                    <a:pt x="881" y="672"/>
                    <a:pt x="882" y="672"/>
                  </a:cubicBezTo>
                  <a:cubicBezTo>
                    <a:pt x="879" y="672"/>
                    <a:pt x="877" y="673"/>
                    <a:pt x="875" y="675"/>
                  </a:cubicBezTo>
                  <a:cubicBezTo>
                    <a:pt x="875" y="676"/>
                    <a:pt x="875" y="678"/>
                    <a:pt x="874" y="679"/>
                  </a:cubicBezTo>
                  <a:cubicBezTo>
                    <a:pt x="873" y="680"/>
                    <a:pt x="872" y="680"/>
                    <a:pt x="871" y="682"/>
                  </a:cubicBezTo>
                  <a:cubicBezTo>
                    <a:pt x="871" y="683"/>
                    <a:pt x="870" y="685"/>
                    <a:pt x="869" y="686"/>
                  </a:cubicBezTo>
                  <a:cubicBezTo>
                    <a:pt x="869" y="686"/>
                    <a:pt x="868" y="690"/>
                    <a:pt x="868" y="690"/>
                  </a:cubicBezTo>
                  <a:cubicBezTo>
                    <a:pt x="866" y="690"/>
                    <a:pt x="869" y="694"/>
                    <a:pt x="869" y="694"/>
                  </a:cubicBezTo>
                  <a:cubicBezTo>
                    <a:pt x="865" y="691"/>
                    <a:pt x="864" y="698"/>
                    <a:pt x="868" y="697"/>
                  </a:cubicBezTo>
                  <a:cubicBezTo>
                    <a:pt x="867" y="698"/>
                    <a:pt x="866" y="697"/>
                    <a:pt x="866" y="698"/>
                  </a:cubicBezTo>
                  <a:cubicBezTo>
                    <a:pt x="866" y="698"/>
                    <a:pt x="865" y="698"/>
                    <a:pt x="865" y="697"/>
                  </a:cubicBezTo>
                  <a:cubicBezTo>
                    <a:pt x="864" y="697"/>
                    <a:pt x="862" y="703"/>
                    <a:pt x="862" y="703"/>
                  </a:cubicBezTo>
                  <a:cubicBezTo>
                    <a:pt x="866" y="703"/>
                    <a:pt x="859" y="708"/>
                    <a:pt x="858" y="710"/>
                  </a:cubicBezTo>
                  <a:cubicBezTo>
                    <a:pt x="858" y="711"/>
                    <a:pt x="858" y="712"/>
                    <a:pt x="859" y="713"/>
                  </a:cubicBezTo>
                  <a:cubicBezTo>
                    <a:pt x="860" y="713"/>
                    <a:pt x="864" y="712"/>
                    <a:pt x="865" y="711"/>
                  </a:cubicBezTo>
                  <a:cubicBezTo>
                    <a:pt x="865" y="712"/>
                    <a:pt x="868" y="713"/>
                    <a:pt x="868" y="712"/>
                  </a:cubicBezTo>
                  <a:cubicBezTo>
                    <a:pt x="868" y="713"/>
                    <a:pt x="871" y="713"/>
                    <a:pt x="872" y="712"/>
                  </a:cubicBezTo>
                  <a:cubicBezTo>
                    <a:pt x="872" y="714"/>
                    <a:pt x="873" y="713"/>
                    <a:pt x="875" y="713"/>
                  </a:cubicBezTo>
                  <a:cubicBezTo>
                    <a:pt x="876" y="713"/>
                    <a:pt x="882" y="711"/>
                    <a:pt x="882" y="711"/>
                  </a:cubicBezTo>
                  <a:cubicBezTo>
                    <a:pt x="882" y="712"/>
                    <a:pt x="880" y="713"/>
                    <a:pt x="880" y="712"/>
                  </a:cubicBezTo>
                  <a:cubicBezTo>
                    <a:pt x="880" y="713"/>
                    <a:pt x="882" y="713"/>
                    <a:pt x="882" y="713"/>
                  </a:cubicBezTo>
                  <a:cubicBezTo>
                    <a:pt x="882" y="713"/>
                    <a:pt x="880" y="714"/>
                    <a:pt x="880" y="714"/>
                  </a:cubicBezTo>
                  <a:cubicBezTo>
                    <a:pt x="880" y="715"/>
                    <a:pt x="882" y="713"/>
                    <a:pt x="882" y="713"/>
                  </a:cubicBezTo>
                  <a:cubicBezTo>
                    <a:pt x="882" y="714"/>
                    <a:pt x="882" y="714"/>
                    <a:pt x="881" y="714"/>
                  </a:cubicBezTo>
                  <a:cubicBezTo>
                    <a:pt x="882" y="714"/>
                    <a:pt x="883" y="714"/>
                    <a:pt x="883" y="714"/>
                  </a:cubicBezTo>
                  <a:cubicBezTo>
                    <a:pt x="883" y="717"/>
                    <a:pt x="885" y="712"/>
                    <a:pt x="885" y="712"/>
                  </a:cubicBezTo>
                  <a:cubicBezTo>
                    <a:pt x="884" y="713"/>
                    <a:pt x="888" y="713"/>
                    <a:pt x="889" y="712"/>
                  </a:cubicBezTo>
                  <a:cubicBezTo>
                    <a:pt x="888" y="714"/>
                    <a:pt x="886" y="715"/>
                    <a:pt x="884" y="717"/>
                  </a:cubicBezTo>
                  <a:cubicBezTo>
                    <a:pt x="883" y="718"/>
                    <a:pt x="880" y="719"/>
                    <a:pt x="882" y="720"/>
                  </a:cubicBezTo>
                  <a:cubicBezTo>
                    <a:pt x="885" y="721"/>
                    <a:pt x="889" y="716"/>
                    <a:pt x="891" y="714"/>
                  </a:cubicBezTo>
                  <a:cubicBezTo>
                    <a:pt x="890" y="715"/>
                    <a:pt x="890" y="715"/>
                    <a:pt x="890" y="715"/>
                  </a:cubicBezTo>
                  <a:cubicBezTo>
                    <a:pt x="891" y="714"/>
                    <a:pt x="893" y="712"/>
                    <a:pt x="893" y="710"/>
                  </a:cubicBezTo>
                  <a:cubicBezTo>
                    <a:pt x="894" y="709"/>
                    <a:pt x="894" y="715"/>
                    <a:pt x="894" y="716"/>
                  </a:cubicBezTo>
                  <a:cubicBezTo>
                    <a:pt x="894" y="717"/>
                    <a:pt x="892" y="720"/>
                    <a:pt x="894" y="721"/>
                  </a:cubicBezTo>
                  <a:cubicBezTo>
                    <a:pt x="896" y="721"/>
                    <a:pt x="895" y="717"/>
                    <a:pt x="897" y="717"/>
                  </a:cubicBezTo>
                  <a:cubicBezTo>
                    <a:pt x="898" y="717"/>
                    <a:pt x="896" y="719"/>
                    <a:pt x="897" y="720"/>
                  </a:cubicBezTo>
                  <a:cubicBezTo>
                    <a:pt x="895" y="721"/>
                    <a:pt x="899" y="723"/>
                    <a:pt x="901" y="722"/>
                  </a:cubicBezTo>
                  <a:cubicBezTo>
                    <a:pt x="902" y="721"/>
                    <a:pt x="902" y="719"/>
                    <a:pt x="902" y="718"/>
                  </a:cubicBezTo>
                  <a:cubicBezTo>
                    <a:pt x="902" y="716"/>
                    <a:pt x="903" y="714"/>
                    <a:pt x="903" y="712"/>
                  </a:cubicBezTo>
                  <a:close/>
                  <a:moveTo>
                    <a:pt x="883" y="680"/>
                  </a:moveTo>
                  <a:cubicBezTo>
                    <a:pt x="883" y="681"/>
                    <a:pt x="883" y="681"/>
                    <a:pt x="883" y="681"/>
                  </a:cubicBezTo>
                  <a:cubicBezTo>
                    <a:pt x="884" y="681"/>
                    <a:pt x="884" y="681"/>
                    <a:pt x="884" y="680"/>
                  </a:cubicBezTo>
                  <a:cubicBezTo>
                    <a:pt x="884" y="680"/>
                    <a:pt x="883" y="681"/>
                    <a:pt x="883" y="680"/>
                  </a:cubicBezTo>
                  <a:close/>
                  <a:moveTo>
                    <a:pt x="893" y="713"/>
                  </a:moveTo>
                  <a:cubicBezTo>
                    <a:pt x="893" y="713"/>
                    <a:pt x="892" y="715"/>
                    <a:pt x="892" y="715"/>
                  </a:cubicBezTo>
                  <a:cubicBezTo>
                    <a:pt x="892" y="715"/>
                    <a:pt x="894" y="714"/>
                    <a:pt x="893" y="713"/>
                  </a:cubicBezTo>
                  <a:close/>
                  <a:moveTo>
                    <a:pt x="884" y="678"/>
                  </a:moveTo>
                  <a:cubicBezTo>
                    <a:pt x="883" y="678"/>
                    <a:pt x="883" y="679"/>
                    <a:pt x="883" y="679"/>
                  </a:cubicBezTo>
                  <a:cubicBezTo>
                    <a:pt x="883" y="679"/>
                    <a:pt x="884" y="678"/>
                    <a:pt x="884" y="678"/>
                  </a:cubicBezTo>
                  <a:close/>
                  <a:moveTo>
                    <a:pt x="882" y="693"/>
                  </a:moveTo>
                  <a:cubicBezTo>
                    <a:pt x="882" y="693"/>
                    <a:pt x="882" y="693"/>
                    <a:pt x="882" y="694"/>
                  </a:cubicBezTo>
                  <a:cubicBezTo>
                    <a:pt x="883" y="694"/>
                    <a:pt x="883" y="693"/>
                    <a:pt x="883" y="693"/>
                  </a:cubicBezTo>
                  <a:cubicBezTo>
                    <a:pt x="883" y="693"/>
                    <a:pt x="882" y="693"/>
                    <a:pt x="882" y="693"/>
                  </a:cubicBezTo>
                  <a:close/>
                  <a:moveTo>
                    <a:pt x="883" y="692"/>
                  </a:moveTo>
                  <a:cubicBezTo>
                    <a:pt x="883" y="692"/>
                    <a:pt x="882" y="693"/>
                    <a:pt x="883" y="693"/>
                  </a:cubicBezTo>
                  <a:cubicBezTo>
                    <a:pt x="883" y="693"/>
                    <a:pt x="883" y="693"/>
                    <a:pt x="883" y="693"/>
                  </a:cubicBezTo>
                  <a:cubicBezTo>
                    <a:pt x="883" y="692"/>
                    <a:pt x="883" y="692"/>
                    <a:pt x="883" y="692"/>
                  </a:cubicBezTo>
                  <a:cubicBezTo>
                    <a:pt x="883" y="692"/>
                    <a:pt x="883" y="692"/>
                    <a:pt x="883" y="692"/>
                  </a:cubicBezTo>
                  <a:close/>
                  <a:moveTo>
                    <a:pt x="881" y="711"/>
                  </a:moveTo>
                  <a:cubicBezTo>
                    <a:pt x="881" y="711"/>
                    <a:pt x="881" y="711"/>
                    <a:pt x="881" y="711"/>
                  </a:cubicBezTo>
                  <a:cubicBezTo>
                    <a:pt x="881" y="711"/>
                    <a:pt x="881" y="712"/>
                    <a:pt x="881" y="712"/>
                  </a:cubicBezTo>
                  <a:cubicBezTo>
                    <a:pt x="881" y="712"/>
                    <a:pt x="881" y="712"/>
                    <a:pt x="881" y="711"/>
                  </a:cubicBezTo>
                  <a:close/>
                  <a:moveTo>
                    <a:pt x="894" y="713"/>
                  </a:moveTo>
                  <a:cubicBezTo>
                    <a:pt x="894" y="713"/>
                    <a:pt x="894" y="713"/>
                    <a:pt x="894" y="713"/>
                  </a:cubicBezTo>
                  <a:cubicBezTo>
                    <a:pt x="894" y="713"/>
                    <a:pt x="894" y="713"/>
                    <a:pt x="894" y="713"/>
                  </a:cubicBezTo>
                  <a:close/>
                  <a:moveTo>
                    <a:pt x="882" y="686"/>
                  </a:moveTo>
                  <a:cubicBezTo>
                    <a:pt x="882" y="686"/>
                    <a:pt x="882" y="686"/>
                    <a:pt x="882" y="686"/>
                  </a:cubicBezTo>
                  <a:cubicBezTo>
                    <a:pt x="882" y="686"/>
                    <a:pt x="882" y="686"/>
                    <a:pt x="882" y="686"/>
                  </a:cubicBezTo>
                  <a:close/>
                  <a:moveTo>
                    <a:pt x="842" y="698"/>
                  </a:moveTo>
                  <a:cubicBezTo>
                    <a:pt x="843" y="698"/>
                    <a:pt x="838" y="693"/>
                    <a:pt x="837" y="693"/>
                  </a:cubicBezTo>
                  <a:cubicBezTo>
                    <a:pt x="834" y="691"/>
                    <a:pt x="830" y="689"/>
                    <a:pt x="827" y="689"/>
                  </a:cubicBezTo>
                  <a:cubicBezTo>
                    <a:pt x="822" y="689"/>
                    <a:pt x="827" y="693"/>
                    <a:pt x="829" y="694"/>
                  </a:cubicBezTo>
                  <a:cubicBezTo>
                    <a:pt x="833" y="696"/>
                    <a:pt x="838" y="700"/>
                    <a:pt x="843" y="698"/>
                  </a:cubicBezTo>
                  <a:cubicBezTo>
                    <a:pt x="842" y="698"/>
                    <a:pt x="842" y="698"/>
                    <a:pt x="841" y="698"/>
                  </a:cubicBezTo>
                  <a:cubicBezTo>
                    <a:pt x="842" y="698"/>
                    <a:pt x="842" y="698"/>
                    <a:pt x="842" y="698"/>
                  </a:cubicBezTo>
                  <a:cubicBezTo>
                    <a:pt x="842" y="698"/>
                    <a:pt x="842" y="698"/>
                    <a:pt x="841" y="698"/>
                  </a:cubicBezTo>
                  <a:cubicBezTo>
                    <a:pt x="842" y="698"/>
                    <a:pt x="842" y="698"/>
                    <a:pt x="842" y="698"/>
                  </a:cubicBezTo>
                  <a:close/>
                  <a:moveTo>
                    <a:pt x="838" y="726"/>
                  </a:moveTo>
                  <a:cubicBezTo>
                    <a:pt x="838" y="725"/>
                    <a:pt x="841" y="725"/>
                    <a:pt x="840" y="724"/>
                  </a:cubicBezTo>
                  <a:cubicBezTo>
                    <a:pt x="838" y="723"/>
                    <a:pt x="836" y="724"/>
                    <a:pt x="834" y="724"/>
                  </a:cubicBezTo>
                  <a:cubicBezTo>
                    <a:pt x="833" y="724"/>
                    <a:pt x="832" y="724"/>
                    <a:pt x="831" y="724"/>
                  </a:cubicBezTo>
                  <a:cubicBezTo>
                    <a:pt x="830" y="724"/>
                    <a:pt x="829" y="724"/>
                    <a:pt x="829" y="724"/>
                  </a:cubicBezTo>
                  <a:cubicBezTo>
                    <a:pt x="826" y="723"/>
                    <a:pt x="828" y="720"/>
                    <a:pt x="827" y="719"/>
                  </a:cubicBezTo>
                  <a:cubicBezTo>
                    <a:pt x="827" y="719"/>
                    <a:pt x="825" y="721"/>
                    <a:pt x="825" y="722"/>
                  </a:cubicBezTo>
                  <a:cubicBezTo>
                    <a:pt x="825" y="722"/>
                    <a:pt x="825" y="722"/>
                    <a:pt x="826" y="723"/>
                  </a:cubicBezTo>
                  <a:cubicBezTo>
                    <a:pt x="826" y="723"/>
                    <a:pt x="826" y="724"/>
                    <a:pt x="826" y="724"/>
                  </a:cubicBezTo>
                  <a:cubicBezTo>
                    <a:pt x="827" y="725"/>
                    <a:pt x="828" y="725"/>
                    <a:pt x="829" y="726"/>
                  </a:cubicBezTo>
                  <a:cubicBezTo>
                    <a:pt x="830" y="726"/>
                    <a:pt x="831" y="728"/>
                    <a:pt x="833" y="727"/>
                  </a:cubicBezTo>
                  <a:cubicBezTo>
                    <a:pt x="832" y="727"/>
                    <a:pt x="832" y="727"/>
                    <a:pt x="832" y="727"/>
                  </a:cubicBezTo>
                  <a:cubicBezTo>
                    <a:pt x="833" y="727"/>
                    <a:pt x="834" y="728"/>
                    <a:pt x="834" y="728"/>
                  </a:cubicBezTo>
                  <a:cubicBezTo>
                    <a:pt x="834" y="728"/>
                    <a:pt x="834" y="728"/>
                    <a:pt x="833" y="728"/>
                  </a:cubicBezTo>
                  <a:cubicBezTo>
                    <a:pt x="834" y="728"/>
                    <a:pt x="834" y="728"/>
                    <a:pt x="834" y="728"/>
                  </a:cubicBezTo>
                  <a:cubicBezTo>
                    <a:pt x="835" y="729"/>
                    <a:pt x="836" y="730"/>
                    <a:pt x="837" y="729"/>
                  </a:cubicBezTo>
                  <a:cubicBezTo>
                    <a:pt x="837" y="729"/>
                    <a:pt x="837" y="729"/>
                    <a:pt x="837" y="729"/>
                  </a:cubicBezTo>
                  <a:cubicBezTo>
                    <a:pt x="837" y="728"/>
                    <a:pt x="837" y="728"/>
                    <a:pt x="837" y="727"/>
                  </a:cubicBezTo>
                  <a:cubicBezTo>
                    <a:pt x="837" y="726"/>
                    <a:pt x="838" y="727"/>
                    <a:pt x="838" y="726"/>
                  </a:cubicBezTo>
                  <a:close/>
                  <a:moveTo>
                    <a:pt x="801" y="565"/>
                  </a:moveTo>
                  <a:cubicBezTo>
                    <a:pt x="802" y="564"/>
                    <a:pt x="798" y="561"/>
                    <a:pt x="797" y="566"/>
                  </a:cubicBezTo>
                  <a:cubicBezTo>
                    <a:pt x="797" y="570"/>
                    <a:pt x="800" y="567"/>
                    <a:pt x="801" y="565"/>
                  </a:cubicBezTo>
                  <a:cubicBezTo>
                    <a:pt x="801" y="566"/>
                    <a:pt x="801" y="566"/>
                    <a:pt x="801" y="566"/>
                  </a:cubicBezTo>
                  <a:cubicBezTo>
                    <a:pt x="801" y="566"/>
                    <a:pt x="801" y="565"/>
                    <a:pt x="801" y="565"/>
                  </a:cubicBezTo>
                  <a:cubicBezTo>
                    <a:pt x="801" y="565"/>
                    <a:pt x="801" y="566"/>
                    <a:pt x="801" y="566"/>
                  </a:cubicBezTo>
                  <a:cubicBezTo>
                    <a:pt x="801" y="566"/>
                    <a:pt x="801" y="566"/>
                    <a:pt x="801" y="565"/>
                  </a:cubicBezTo>
                  <a:close/>
                  <a:moveTo>
                    <a:pt x="821" y="566"/>
                  </a:moveTo>
                  <a:cubicBezTo>
                    <a:pt x="822" y="566"/>
                    <a:pt x="825" y="568"/>
                    <a:pt x="823" y="566"/>
                  </a:cubicBezTo>
                  <a:cubicBezTo>
                    <a:pt x="823" y="565"/>
                    <a:pt x="820" y="564"/>
                    <a:pt x="821" y="566"/>
                  </a:cubicBezTo>
                  <a:close/>
                  <a:moveTo>
                    <a:pt x="707" y="657"/>
                  </a:moveTo>
                  <a:cubicBezTo>
                    <a:pt x="709" y="658"/>
                    <a:pt x="713" y="660"/>
                    <a:pt x="715" y="660"/>
                  </a:cubicBezTo>
                  <a:cubicBezTo>
                    <a:pt x="716" y="657"/>
                    <a:pt x="713" y="654"/>
                    <a:pt x="710" y="654"/>
                  </a:cubicBezTo>
                  <a:cubicBezTo>
                    <a:pt x="709" y="654"/>
                    <a:pt x="705" y="656"/>
                    <a:pt x="708" y="657"/>
                  </a:cubicBezTo>
                  <a:cubicBezTo>
                    <a:pt x="708" y="657"/>
                    <a:pt x="707" y="657"/>
                    <a:pt x="707" y="657"/>
                  </a:cubicBezTo>
                  <a:cubicBezTo>
                    <a:pt x="707" y="657"/>
                    <a:pt x="708" y="657"/>
                    <a:pt x="708" y="657"/>
                  </a:cubicBezTo>
                  <a:cubicBezTo>
                    <a:pt x="708" y="657"/>
                    <a:pt x="707" y="657"/>
                    <a:pt x="707" y="657"/>
                  </a:cubicBezTo>
                  <a:close/>
                  <a:moveTo>
                    <a:pt x="722" y="668"/>
                  </a:moveTo>
                  <a:cubicBezTo>
                    <a:pt x="723" y="668"/>
                    <a:pt x="726" y="667"/>
                    <a:pt x="724" y="667"/>
                  </a:cubicBezTo>
                  <a:cubicBezTo>
                    <a:pt x="723" y="666"/>
                    <a:pt x="722" y="668"/>
                    <a:pt x="723" y="668"/>
                  </a:cubicBezTo>
                  <a:cubicBezTo>
                    <a:pt x="722" y="668"/>
                    <a:pt x="722" y="668"/>
                    <a:pt x="722" y="668"/>
                  </a:cubicBezTo>
                  <a:close/>
                  <a:moveTo>
                    <a:pt x="552" y="439"/>
                  </a:moveTo>
                  <a:cubicBezTo>
                    <a:pt x="553" y="440"/>
                    <a:pt x="556" y="441"/>
                    <a:pt x="557" y="440"/>
                  </a:cubicBezTo>
                  <a:cubicBezTo>
                    <a:pt x="558" y="437"/>
                    <a:pt x="552" y="438"/>
                    <a:pt x="552" y="438"/>
                  </a:cubicBezTo>
                  <a:cubicBezTo>
                    <a:pt x="552" y="439"/>
                    <a:pt x="552" y="439"/>
                    <a:pt x="552" y="439"/>
                  </a:cubicBezTo>
                  <a:cubicBezTo>
                    <a:pt x="552" y="439"/>
                    <a:pt x="552" y="439"/>
                    <a:pt x="552" y="439"/>
                  </a:cubicBezTo>
                  <a:close/>
                  <a:moveTo>
                    <a:pt x="535" y="466"/>
                  </a:moveTo>
                  <a:cubicBezTo>
                    <a:pt x="534" y="466"/>
                    <a:pt x="534" y="465"/>
                    <a:pt x="534" y="465"/>
                  </a:cubicBezTo>
                  <a:cubicBezTo>
                    <a:pt x="533" y="465"/>
                    <a:pt x="533" y="467"/>
                    <a:pt x="533" y="467"/>
                  </a:cubicBezTo>
                  <a:cubicBezTo>
                    <a:pt x="533" y="467"/>
                    <a:pt x="535" y="466"/>
                    <a:pt x="534" y="467"/>
                  </a:cubicBezTo>
                  <a:cubicBezTo>
                    <a:pt x="535" y="466"/>
                    <a:pt x="535" y="464"/>
                    <a:pt x="535" y="464"/>
                  </a:cubicBezTo>
                  <a:cubicBezTo>
                    <a:pt x="535" y="464"/>
                    <a:pt x="535" y="466"/>
                    <a:pt x="535" y="466"/>
                  </a:cubicBezTo>
                  <a:close/>
                  <a:moveTo>
                    <a:pt x="533" y="459"/>
                  </a:moveTo>
                  <a:cubicBezTo>
                    <a:pt x="533" y="458"/>
                    <a:pt x="533" y="458"/>
                    <a:pt x="533" y="457"/>
                  </a:cubicBezTo>
                  <a:cubicBezTo>
                    <a:pt x="532" y="457"/>
                    <a:pt x="532" y="460"/>
                    <a:pt x="533" y="460"/>
                  </a:cubicBezTo>
                  <a:cubicBezTo>
                    <a:pt x="533" y="460"/>
                    <a:pt x="533" y="458"/>
                    <a:pt x="533" y="459"/>
                  </a:cubicBezTo>
                  <a:close/>
                  <a:moveTo>
                    <a:pt x="531" y="457"/>
                  </a:moveTo>
                  <a:cubicBezTo>
                    <a:pt x="533" y="458"/>
                    <a:pt x="532" y="454"/>
                    <a:pt x="532" y="454"/>
                  </a:cubicBezTo>
                  <a:cubicBezTo>
                    <a:pt x="532" y="454"/>
                    <a:pt x="531" y="457"/>
                    <a:pt x="531" y="458"/>
                  </a:cubicBezTo>
                  <a:cubicBezTo>
                    <a:pt x="531" y="458"/>
                    <a:pt x="531" y="457"/>
                    <a:pt x="531" y="457"/>
                  </a:cubicBezTo>
                  <a:cubicBezTo>
                    <a:pt x="531" y="458"/>
                    <a:pt x="531" y="458"/>
                    <a:pt x="532" y="458"/>
                  </a:cubicBezTo>
                  <a:cubicBezTo>
                    <a:pt x="532" y="458"/>
                    <a:pt x="531" y="458"/>
                    <a:pt x="531" y="457"/>
                  </a:cubicBezTo>
                  <a:close/>
                  <a:moveTo>
                    <a:pt x="530" y="456"/>
                  </a:moveTo>
                  <a:cubicBezTo>
                    <a:pt x="529" y="455"/>
                    <a:pt x="530" y="457"/>
                    <a:pt x="530" y="457"/>
                  </a:cubicBezTo>
                  <a:cubicBezTo>
                    <a:pt x="530" y="457"/>
                    <a:pt x="531" y="456"/>
                    <a:pt x="530" y="456"/>
                  </a:cubicBezTo>
                  <a:cubicBezTo>
                    <a:pt x="530" y="456"/>
                    <a:pt x="530" y="456"/>
                    <a:pt x="530" y="456"/>
                  </a:cubicBezTo>
                  <a:close/>
                  <a:moveTo>
                    <a:pt x="531" y="450"/>
                  </a:moveTo>
                  <a:cubicBezTo>
                    <a:pt x="532" y="450"/>
                    <a:pt x="532" y="449"/>
                    <a:pt x="532" y="448"/>
                  </a:cubicBezTo>
                  <a:cubicBezTo>
                    <a:pt x="531" y="449"/>
                    <a:pt x="531" y="451"/>
                    <a:pt x="531" y="450"/>
                  </a:cubicBezTo>
                  <a:close/>
                  <a:moveTo>
                    <a:pt x="521" y="444"/>
                  </a:moveTo>
                  <a:cubicBezTo>
                    <a:pt x="521" y="444"/>
                    <a:pt x="520" y="445"/>
                    <a:pt x="519" y="446"/>
                  </a:cubicBezTo>
                  <a:cubicBezTo>
                    <a:pt x="520" y="446"/>
                    <a:pt x="522" y="444"/>
                    <a:pt x="522" y="444"/>
                  </a:cubicBezTo>
                  <a:cubicBezTo>
                    <a:pt x="521" y="443"/>
                    <a:pt x="521" y="444"/>
                    <a:pt x="521" y="444"/>
                  </a:cubicBezTo>
                  <a:close/>
                  <a:moveTo>
                    <a:pt x="524" y="447"/>
                  </a:moveTo>
                  <a:cubicBezTo>
                    <a:pt x="523" y="447"/>
                    <a:pt x="523" y="447"/>
                    <a:pt x="523" y="447"/>
                  </a:cubicBezTo>
                  <a:cubicBezTo>
                    <a:pt x="523" y="447"/>
                    <a:pt x="523" y="448"/>
                    <a:pt x="523" y="448"/>
                  </a:cubicBezTo>
                  <a:cubicBezTo>
                    <a:pt x="524" y="448"/>
                    <a:pt x="524" y="447"/>
                    <a:pt x="523" y="447"/>
                  </a:cubicBezTo>
                  <a:cubicBezTo>
                    <a:pt x="523" y="447"/>
                    <a:pt x="524" y="447"/>
                    <a:pt x="524" y="447"/>
                  </a:cubicBezTo>
                  <a:close/>
                  <a:moveTo>
                    <a:pt x="526" y="449"/>
                  </a:moveTo>
                  <a:cubicBezTo>
                    <a:pt x="526" y="449"/>
                    <a:pt x="525" y="449"/>
                    <a:pt x="525" y="449"/>
                  </a:cubicBezTo>
                  <a:cubicBezTo>
                    <a:pt x="525" y="449"/>
                    <a:pt x="526" y="450"/>
                    <a:pt x="526" y="450"/>
                  </a:cubicBezTo>
                  <a:cubicBezTo>
                    <a:pt x="527" y="450"/>
                    <a:pt x="527" y="449"/>
                    <a:pt x="526" y="449"/>
                  </a:cubicBezTo>
                  <a:close/>
                  <a:moveTo>
                    <a:pt x="677" y="444"/>
                  </a:moveTo>
                  <a:cubicBezTo>
                    <a:pt x="676" y="441"/>
                    <a:pt x="674" y="444"/>
                    <a:pt x="673" y="446"/>
                  </a:cubicBezTo>
                  <a:cubicBezTo>
                    <a:pt x="673" y="447"/>
                    <a:pt x="674" y="448"/>
                    <a:pt x="674" y="449"/>
                  </a:cubicBezTo>
                  <a:cubicBezTo>
                    <a:pt x="674" y="450"/>
                    <a:pt x="673" y="451"/>
                    <a:pt x="674" y="452"/>
                  </a:cubicBezTo>
                  <a:cubicBezTo>
                    <a:pt x="679" y="455"/>
                    <a:pt x="677" y="444"/>
                    <a:pt x="676" y="442"/>
                  </a:cubicBezTo>
                  <a:cubicBezTo>
                    <a:pt x="677" y="443"/>
                    <a:pt x="677" y="443"/>
                    <a:pt x="677" y="444"/>
                  </a:cubicBezTo>
                  <a:cubicBezTo>
                    <a:pt x="677" y="444"/>
                    <a:pt x="677" y="443"/>
                    <a:pt x="677" y="443"/>
                  </a:cubicBezTo>
                  <a:cubicBezTo>
                    <a:pt x="677" y="443"/>
                    <a:pt x="677" y="444"/>
                    <a:pt x="677" y="444"/>
                  </a:cubicBezTo>
                  <a:close/>
                  <a:moveTo>
                    <a:pt x="710" y="421"/>
                  </a:moveTo>
                  <a:cubicBezTo>
                    <a:pt x="710" y="421"/>
                    <a:pt x="709" y="420"/>
                    <a:pt x="709" y="420"/>
                  </a:cubicBezTo>
                  <a:cubicBezTo>
                    <a:pt x="709" y="420"/>
                    <a:pt x="709" y="422"/>
                    <a:pt x="709" y="422"/>
                  </a:cubicBezTo>
                  <a:cubicBezTo>
                    <a:pt x="709" y="423"/>
                    <a:pt x="708" y="421"/>
                    <a:pt x="708" y="423"/>
                  </a:cubicBezTo>
                  <a:cubicBezTo>
                    <a:pt x="709" y="423"/>
                    <a:pt x="709" y="423"/>
                    <a:pt x="710" y="423"/>
                  </a:cubicBezTo>
                  <a:cubicBezTo>
                    <a:pt x="710" y="423"/>
                    <a:pt x="710" y="421"/>
                    <a:pt x="710" y="421"/>
                  </a:cubicBezTo>
                  <a:close/>
                  <a:moveTo>
                    <a:pt x="652" y="421"/>
                  </a:moveTo>
                  <a:cubicBezTo>
                    <a:pt x="649" y="421"/>
                    <a:pt x="651" y="424"/>
                    <a:pt x="651" y="425"/>
                  </a:cubicBezTo>
                  <a:cubicBezTo>
                    <a:pt x="651" y="424"/>
                    <a:pt x="653" y="422"/>
                    <a:pt x="652" y="421"/>
                  </a:cubicBezTo>
                  <a:cubicBezTo>
                    <a:pt x="652" y="421"/>
                    <a:pt x="652" y="421"/>
                    <a:pt x="652" y="421"/>
                  </a:cubicBezTo>
                  <a:cubicBezTo>
                    <a:pt x="652" y="421"/>
                    <a:pt x="651" y="421"/>
                    <a:pt x="651" y="421"/>
                  </a:cubicBezTo>
                  <a:cubicBezTo>
                    <a:pt x="651" y="421"/>
                    <a:pt x="652" y="422"/>
                    <a:pt x="652" y="421"/>
                  </a:cubicBezTo>
                  <a:close/>
                  <a:moveTo>
                    <a:pt x="642" y="413"/>
                  </a:moveTo>
                  <a:cubicBezTo>
                    <a:pt x="642" y="413"/>
                    <a:pt x="641" y="413"/>
                    <a:pt x="641" y="414"/>
                  </a:cubicBezTo>
                  <a:cubicBezTo>
                    <a:pt x="642" y="414"/>
                    <a:pt x="642" y="413"/>
                    <a:pt x="642" y="413"/>
                  </a:cubicBezTo>
                  <a:cubicBezTo>
                    <a:pt x="642" y="413"/>
                    <a:pt x="642" y="413"/>
                    <a:pt x="642" y="413"/>
                  </a:cubicBezTo>
                  <a:close/>
                  <a:moveTo>
                    <a:pt x="642" y="416"/>
                  </a:moveTo>
                  <a:cubicBezTo>
                    <a:pt x="643" y="416"/>
                    <a:pt x="644" y="414"/>
                    <a:pt x="644" y="414"/>
                  </a:cubicBezTo>
                  <a:cubicBezTo>
                    <a:pt x="643" y="414"/>
                    <a:pt x="642" y="414"/>
                    <a:pt x="642" y="415"/>
                  </a:cubicBezTo>
                  <a:cubicBezTo>
                    <a:pt x="642" y="415"/>
                    <a:pt x="642" y="415"/>
                    <a:pt x="643" y="415"/>
                  </a:cubicBezTo>
                  <a:cubicBezTo>
                    <a:pt x="643" y="415"/>
                    <a:pt x="642" y="416"/>
                    <a:pt x="642" y="416"/>
                  </a:cubicBezTo>
                  <a:close/>
                  <a:moveTo>
                    <a:pt x="653" y="433"/>
                  </a:moveTo>
                  <a:cubicBezTo>
                    <a:pt x="652" y="433"/>
                    <a:pt x="653" y="435"/>
                    <a:pt x="653" y="435"/>
                  </a:cubicBezTo>
                  <a:cubicBezTo>
                    <a:pt x="654" y="436"/>
                    <a:pt x="655" y="433"/>
                    <a:pt x="653" y="433"/>
                  </a:cubicBezTo>
                  <a:close/>
                  <a:moveTo>
                    <a:pt x="729" y="618"/>
                  </a:moveTo>
                  <a:cubicBezTo>
                    <a:pt x="729" y="617"/>
                    <a:pt x="729" y="617"/>
                    <a:pt x="729" y="617"/>
                  </a:cubicBezTo>
                  <a:cubicBezTo>
                    <a:pt x="727" y="617"/>
                    <a:pt x="728" y="621"/>
                    <a:pt x="727" y="621"/>
                  </a:cubicBezTo>
                  <a:cubicBezTo>
                    <a:pt x="729" y="620"/>
                    <a:pt x="729" y="618"/>
                    <a:pt x="729" y="618"/>
                  </a:cubicBezTo>
                  <a:close/>
                  <a:moveTo>
                    <a:pt x="721" y="610"/>
                  </a:moveTo>
                  <a:cubicBezTo>
                    <a:pt x="721" y="611"/>
                    <a:pt x="721" y="611"/>
                    <a:pt x="721" y="611"/>
                  </a:cubicBezTo>
                  <a:cubicBezTo>
                    <a:pt x="721" y="611"/>
                    <a:pt x="721" y="611"/>
                    <a:pt x="721" y="610"/>
                  </a:cubicBezTo>
                  <a:cubicBezTo>
                    <a:pt x="721" y="611"/>
                    <a:pt x="720" y="612"/>
                    <a:pt x="721" y="613"/>
                  </a:cubicBezTo>
                  <a:cubicBezTo>
                    <a:pt x="721" y="612"/>
                    <a:pt x="722" y="611"/>
                    <a:pt x="721" y="610"/>
                  </a:cubicBezTo>
                  <a:close/>
                  <a:moveTo>
                    <a:pt x="728" y="621"/>
                  </a:moveTo>
                  <a:cubicBezTo>
                    <a:pt x="727" y="620"/>
                    <a:pt x="726" y="624"/>
                    <a:pt x="726" y="624"/>
                  </a:cubicBezTo>
                  <a:cubicBezTo>
                    <a:pt x="726" y="624"/>
                    <a:pt x="728" y="620"/>
                    <a:pt x="727" y="620"/>
                  </a:cubicBezTo>
                  <a:cubicBezTo>
                    <a:pt x="727" y="621"/>
                    <a:pt x="728" y="621"/>
                    <a:pt x="728" y="621"/>
                  </a:cubicBezTo>
                  <a:close/>
                  <a:moveTo>
                    <a:pt x="723" y="614"/>
                  </a:moveTo>
                  <a:cubicBezTo>
                    <a:pt x="723" y="614"/>
                    <a:pt x="724" y="613"/>
                    <a:pt x="723" y="612"/>
                  </a:cubicBezTo>
                  <a:cubicBezTo>
                    <a:pt x="723" y="613"/>
                    <a:pt x="723" y="614"/>
                    <a:pt x="723" y="614"/>
                  </a:cubicBezTo>
                  <a:close/>
                  <a:moveTo>
                    <a:pt x="723" y="618"/>
                  </a:moveTo>
                  <a:cubicBezTo>
                    <a:pt x="722" y="619"/>
                    <a:pt x="723" y="617"/>
                    <a:pt x="723" y="617"/>
                  </a:cubicBezTo>
                  <a:cubicBezTo>
                    <a:pt x="723" y="617"/>
                    <a:pt x="723" y="616"/>
                    <a:pt x="723" y="618"/>
                  </a:cubicBezTo>
                  <a:close/>
                  <a:moveTo>
                    <a:pt x="726" y="619"/>
                  </a:moveTo>
                  <a:cubicBezTo>
                    <a:pt x="726" y="620"/>
                    <a:pt x="726" y="620"/>
                    <a:pt x="726" y="620"/>
                  </a:cubicBezTo>
                  <a:cubicBezTo>
                    <a:pt x="726" y="619"/>
                    <a:pt x="726" y="617"/>
                    <a:pt x="727" y="617"/>
                  </a:cubicBezTo>
                  <a:cubicBezTo>
                    <a:pt x="727" y="618"/>
                    <a:pt x="727" y="618"/>
                    <a:pt x="727" y="619"/>
                  </a:cubicBezTo>
                  <a:cubicBezTo>
                    <a:pt x="726" y="617"/>
                    <a:pt x="725" y="616"/>
                    <a:pt x="725" y="614"/>
                  </a:cubicBezTo>
                  <a:cubicBezTo>
                    <a:pt x="725" y="614"/>
                    <a:pt x="725" y="614"/>
                    <a:pt x="726" y="614"/>
                  </a:cubicBezTo>
                  <a:cubicBezTo>
                    <a:pt x="726" y="614"/>
                    <a:pt x="725" y="614"/>
                    <a:pt x="725" y="614"/>
                  </a:cubicBezTo>
                  <a:cubicBezTo>
                    <a:pt x="726" y="614"/>
                    <a:pt x="723" y="620"/>
                    <a:pt x="723" y="621"/>
                  </a:cubicBezTo>
                  <a:cubicBezTo>
                    <a:pt x="722" y="619"/>
                    <a:pt x="723" y="617"/>
                    <a:pt x="724" y="615"/>
                  </a:cubicBezTo>
                  <a:cubicBezTo>
                    <a:pt x="722" y="617"/>
                    <a:pt x="721" y="620"/>
                    <a:pt x="721" y="621"/>
                  </a:cubicBezTo>
                  <a:cubicBezTo>
                    <a:pt x="720" y="622"/>
                    <a:pt x="720" y="622"/>
                    <a:pt x="720" y="623"/>
                  </a:cubicBezTo>
                  <a:cubicBezTo>
                    <a:pt x="720" y="624"/>
                    <a:pt x="721" y="623"/>
                    <a:pt x="720" y="624"/>
                  </a:cubicBezTo>
                  <a:cubicBezTo>
                    <a:pt x="721" y="624"/>
                    <a:pt x="723" y="620"/>
                    <a:pt x="723" y="620"/>
                  </a:cubicBezTo>
                  <a:cubicBezTo>
                    <a:pt x="724" y="621"/>
                    <a:pt x="721" y="623"/>
                    <a:pt x="722" y="624"/>
                  </a:cubicBezTo>
                  <a:cubicBezTo>
                    <a:pt x="723" y="623"/>
                    <a:pt x="725" y="623"/>
                    <a:pt x="725" y="620"/>
                  </a:cubicBezTo>
                  <a:cubicBezTo>
                    <a:pt x="725" y="621"/>
                    <a:pt x="724" y="623"/>
                    <a:pt x="723" y="623"/>
                  </a:cubicBezTo>
                  <a:cubicBezTo>
                    <a:pt x="723" y="621"/>
                    <a:pt x="724" y="620"/>
                    <a:pt x="724" y="619"/>
                  </a:cubicBezTo>
                  <a:cubicBezTo>
                    <a:pt x="724" y="620"/>
                    <a:pt x="724" y="621"/>
                    <a:pt x="724" y="622"/>
                  </a:cubicBezTo>
                  <a:cubicBezTo>
                    <a:pt x="724" y="621"/>
                    <a:pt x="725" y="618"/>
                    <a:pt x="726" y="617"/>
                  </a:cubicBezTo>
                  <a:cubicBezTo>
                    <a:pt x="726" y="618"/>
                    <a:pt x="725" y="619"/>
                    <a:pt x="725" y="620"/>
                  </a:cubicBezTo>
                  <a:cubicBezTo>
                    <a:pt x="725" y="620"/>
                    <a:pt x="726" y="619"/>
                    <a:pt x="726" y="619"/>
                  </a:cubicBezTo>
                  <a:close/>
                  <a:moveTo>
                    <a:pt x="720" y="620"/>
                  </a:moveTo>
                  <a:cubicBezTo>
                    <a:pt x="722" y="619"/>
                    <a:pt x="722" y="617"/>
                    <a:pt x="723" y="616"/>
                  </a:cubicBezTo>
                  <a:cubicBezTo>
                    <a:pt x="722" y="616"/>
                    <a:pt x="718" y="620"/>
                    <a:pt x="720" y="620"/>
                  </a:cubicBezTo>
                  <a:cubicBezTo>
                    <a:pt x="721" y="620"/>
                    <a:pt x="719" y="620"/>
                    <a:pt x="720" y="620"/>
                  </a:cubicBezTo>
                  <a:close/>
                  <a:moveTo>
                    <a:pt x="727" y="618"/>
                  </a:moveTo>
                  <a:cubicBezTo>
                    <a:pt x="726" y="618"/>
                    <a:pt x="726" y="618"/>
                    <a:pt x="726" y="619"/>
                  </a:cubicBezTo>
                  <a:cubicBezTo>
                    <a:pt x="726" y="619"/>
                    <a:pt x="727" y="618"/>
                    <a:pt x="727" y="618"/>
                  </a:cubicBezTo>
                  <a:close/>
                  <a:moveTo>
                    <a:pt x="724" y="626"/>
                  </a:moveTo>
                  <a:cubicBezTo>
                    <a:pt x="725" y="625"/>
                    <a:pt x="725" y="625"/>
                    <a:pt x="724" y="625"/>
                  </a:cubicBezTo>
                  <a:cubicBezTo>
                    <a:pt x="724" y="625"/>
                    <a:pt x="724" y="626"/>
                    <a:pt x="724" y="626"/>
                  </a:cubicBezTo>
                  <a:close/>
                  <a:moveTo>
                    <a:pt x="726" y="621"/>
                  </a:moveTo>
                  <a:cubicBezTo>
                    <a:pt x="726" y="621"/>
                    <a:pt x="726" y="622"/>
                    <a:pt x="726" y="622"/>
                  </a:cubicBezTo>
                  <a:cubicBezTo>
                    <a:pt x="726" y="621"/>
                    <a:pt x="726" y="621"/>
                    <a:pt x="726" y="621"/>
                  </a:cubicBezTo>
                  <a:close/>
                  <a:moveTo>
                    <a:pt x="725" y="625"/>
                  </a:moveTo>
                  <a:cubicBezTo>
                    <a:pt x="725" y="625"/>
                    <a:pt x="726" y="625"/>
                    <a:pt x="725" y="625"/>
                  </a:cubicBezTo>
                  <a:cubicBezTo>
                    <a:pt x="725" y="625"/>
                    <a:pt x="725" y="625"/>
                    <a:pt x="725" y="625"/>
                  </a:cubicBezTo>
                  <a:close/>
                  <a:moveTo>
                    <a:pt x="726" y="615"/>
                  </a:moveTo>
                  <a:cubicBezTo>
                    <a:pt x="726" y="615"/>
                    <a:pt x="726" y="615"/>
                    <a:pt x="726" y="615"/>
                  </a:cubicBezTo>
                  <a:cubicBezTo>
                    <a:pt x="726" y="615"/>
                    <a:pt x="726" y="615"/>
                    <a:pt x="726" y="615"/>
                  </a:cubicBezTo>
                  <a:close/>
                  <a:moveTo>
                    <a:pt x="726" y="621"/>
                  </a:moveTo>
                  <a:cubicBezTo>
                    <a:pt x="726" y="621"/>
                    <a:pt x="726" y="620"/>
                    <a:pt x="726" y="620"/>
                  </a:cubicBezTo>
                  <a:cubicBezTo>
                    <a:pt x="726" y="620"/>
                    <a:pt x="726" y="621"/>
                    <a:pt x="726" y="621"/>
                  </a:cubicBezTo>
                  <a:close/>
                  <a:moveTo>
                    <a:pt x="723" y="612"/>
                  </a:moveTo>
                  <a:cubicBezTo>
                    <a:pt x="723" y="612"/>
                    <a:pt x="723" y="612"/>
                    <a:pt x="723" y="612"/>
                  </a:cubicBezTo>
                  <a:cubicBezTo>
                    <a:pt x="723" y="612"/>
                    <a:pt x="723" y="612"/>
                    <a:pt x="723" y="612"/>
                  </a:cubicBezTo>
                  <a:close/>
                  <a:moveTo>
                    <a:pt x="725" y="623"/>
                  </a:moveTo>
                  <a:cubicBezTo>
                    <a:pt x="726" y="623"/>
                    <a:pt x="726" y="623"/>
                    <a:pt x="726" y="623"/>
                  </a:cubicBezTo>
                  <a:cubicBezTo>
                    <a:pt x="725" y="623"/>
                    <a:pt x="725" y="623"/>
                    <a:pt x="725" y="623"/>
                  </a:cubicBezTo>
                  <a:close/>
                  <a:moveTo>
                    <a:pt x="725" y="621"/>
                  </a:moveTo>
                  <a:cubicBezTo>
                    <a:pt x="725" y="622"/>
                    <a:pt x="725" y="622"/>
                    <a:pt x="725" y="622"/>
                  </a:cubicBezTo>
                  <a:cubicBezTo>
                    <a:pt x="725" y="622"/>
                    <a:pt x="725" y="623"/>
                    <a:pt x="725" y="623"/>
                  </a:cubicBezTo>
                  <a:cubicBezTo>
                    <a:pt x="725" y="623"/>
                    <a:pt x="725" y="622"/>
                    <a:pt x="725" y="622"/>
                  </a:cubicBezTo>
                  <a:cubicBezTo>
                    <a:pt x="725" y="622"/>
                    <a:pt x="726" y="622"/>
                    <a:pt x="725" y="621"/>
                  </a:cubicBezTo>
                  <a:close/>
                  <a:moveTo>
                    <a:pt x="378" y="666"/>
                  </a:moveTo>
                  <a:cubicBezTo>
                    <a:pt x="378" y="666"/>
                    <a:pt x="378" y="666"/>
                    <a:pt x="378" y="666"/>
                  </a:cubicBezTo>
                  <a:cubicBezTo>
                    <a:pt x="379" y="666"/>
                    <a:pt x="379" y="665"/>
                    <a:pt x="378" y="665"/>
                  </a:cubicBezTo>
                  <a:cubicBezTo>
                    <a:pt x="378" y="665"/>
                    <a:pt x="378" y="665"/>
                    <a:pt x="378" y="665"/>
                  </a:cubicBezTo>
                  <a:cubicBezTo>
                    <a:pt x="379" y="665"/>
                    <a:pt x="376" y="664"/>
                    <a:pt x="377" y="665"/>
                  </a:cubicBezTo>
                  <a:cubicBezTo>
                    <a:pt x="376" y="665"/>
                    <a:pt x="376" y="664"/>
                    <a:pt x="376" y="663"/>
                  </a:cubicBezTo>
                  <a:cubicBezTo>
                    <a:pt x="375" y="662"/>
                    <a:pt x="371" y="660"/>
                    <a:pt x="374" y="659"/>
                  </a:cubicBezTo>
                  <a:cubicBezTo>
                    <a:pt x="373" y="659"/>
                    <a:pt x="372" y="658"/>
                    <a:pt x="372" y="657"/>
                  </a:cubicBezTo>
                  <a:cubicBezTo>
                    <a:pt x="373" y="658"/>
                    <a:pt x="375" y="658"/>
                    <a:pt x="374" y="657"/>
                  </a:cubicBezTo>
                  <a:cubicBezTo>
                    <a:pt x="374" y="656"/>
                    <a:pt x="372" y="656"/>
                    <a:pt x="372" y="656"/>
                  </a:cubicBezTo>
                  <a:cubicBezTo>
                    <a:pt x="372" y="655"/>
                    <a:pt x="374" y="657"/>
                    <a:pt x="374" y="656"/>
                  </a:cubicBezTo>
                  <a:cubicBezTo>
                    <a:pt x="375" y="653"/>
                    <a:pt x="371" y="655"/>
                    <a:pt x="370" y="655"/>
                  </a:cubicBezTo>
                  <a:cubicBezTo>
                    <a:pt x="371" y="655"/>
                    <a:pt x="371" y="655"/>
                    <a:pt x="371" y="655"/>
                  </a:cubicBezTo>
                  <a:cubicBezTo>
                    <a:pt x="371" y="654"/>
                    <a:pt x="370" y="655"/>
                    <a:pt x="370" y="654"/>
                  </a:cubicBezTo>
                  <a:cubicBezTo>
                    <a:pt x="372" y="653"/>
                    <a:pt x="372" y="652"/>
                    <a:pt x="373" y="650"/>
                  </a:cubicBezTo>
                  <a:cubicBezTo>
                    <a:pt x="373" y="648"/>
                    <a:pt x="374" y="646"/>
                    <a:pt x="374" y="644"/>
                  </a:cubicBezTo>
                  <a:cubicBezTo>
                    <a:pt x="373" y="644"/>
                    <a:pt x="372" y="646"/>
                    <a:pt x="371" y="645"/>
                  </a:cubicBezTo>
                  <a:cubicBezTo>
                    <a:pt x="371" y="645"/>
                    <a:pt x="371" y="645"/>
                    <a:pt x="371" y="645"/>
                  </a:cubicBezTo>
                  <a:cubicBezTo>
                    <a:pt x="370" y="645"/>
                    <a:pt x="370" y="644"/>
                    <a:pt x="368" y="645"/>
                  </a:cubicBezTo>
                  <a:cubicBezTo>
                    <a:pt x="367" y="640"/>
                    <a:pt x="361" y="648"/>
                    <a:pt x="365" y="649"/>
                  </a:cubicBezTo>
                  <a:cubicBezTo>
                    <a:pt x="365" y="649"/>
                    <a:pt x="365" y="649"/>
                    <a:pt x="365" y="649"/>
                  </a:cubicBezTo>
                  <a:cubicBezTo>
                    <a:pt x="364" y="649"/>
                    <a:pt x="366" y="650"/>
                    <a:pt x="366" y="650"/>
                  </a:cubicBezTo>
                  <a:cubicBezTo>
                    <a:pt x="366" y="650"/>
                    <a:pt x="365" y="650"/>
                    <a:pt x="365" y="650"/>
                  </a:cubicBezTo>
                  <a:cubicBezTo>
                    <a:pt x="365" y="651"/>
                    <a:pt x="366" y="651"/>
                    <a:pt x="366" y="651"/>
                  </a:cubicBezTo>
                  <a:cubicBezTo>
                    <a:pt x="366" y="651"/>
                    <a:pt x="366" y="651"/>
                    <a:pt x="366" y="651"/>
                  </a:cubicBezTo>
                  <a:cubicBezTo>
                    <a:pt x="367" y="651"/>
                    <a:pt x="368" y="652"/>
                    <a:pt x="369" y="653"/>
                  </a:cubicBezTo>
                  <a:cubicBezTo>
                    <a:pt x="369" y="653"/>
                    <a:pt x="366" y="652"/>
                    <a:pt x="367" y="653"/>
                  </a:cubicBezTo>
                  <a:cubicBezTo>
                    <a:pt x="367" y="653"/>
                    <a:pt x="367" y="653"/>
                    <a:pt x="368" y="653"/>
                  </a:cubicBezTo>
                  <a:cubicBezTo>
                    <a:pt x="368" y="653"/>
                    <a:pt x="367" y="653"/>
                    <a:pt x="367" y="654"/>
                  </a:cubicBezTo>
                  <a:cubicBezTo>
                    <a:pt x="367" y="653"/>
                    <a:pt x="368" y="655"/>
                    <a:pt x="369" y="655"/>
                  </a:cubicBezTo>
                  <a:cubicBezTo>
                    <a:pt x="369" y="655"/>
                    <a:pt x="369" y="655"/>
                    <a:pt x="369" y="655"/>
                  </a:cubicBezTo>
                  <a:cubicBezTo>
                    <a:pt x="369" y="655"/>
                    <a:pt x="369" y="655"/>
                    <a:pt x="369" y="655"/>
                  </a:cubicBezTo>
                  <a:cubicBezTo>
                    <a:pt x="369" y="655"/>
                    <a:pt x="369" y="655"/>
                    <a:pt x="369" y="655"/>
                  </a:cubicBezTo>
                  <a:cubicBezTo>
                    <a:pt x="369" y="655"/>
                    <a:pt x="368" y="655"/>
                    <a:pt x="368" y="655"/>
                  </a:cubicBezTo>
                  <a:cubicBezTo>
                    <a:pt x="368" y="656"/>
                    <a:pt x="370" y="656"/>
                    <a:pt x="370" y="657"/>
                  </a:cubicBezTo>
                  <a:cubicBezTo>
                    <a:pt x="370" y="656"/>
                    <a:pt x="370" y="656"/>
                    <a:pt x="369" y="657"/>
                  </a:cubicBezTo>
                  <a:cubicBezTo>
                    <a:pt x="370" y="657"/>
                    <a:pt x="370" y="657"/>
                    <a:pt x="370" y="657"/>
                  </a:cubicBezTo>
                  <a:cubicBezTo>
                    <a:pt x="369" y="657"/>
                    <a:pt x="371" y="659"/>
                    <a:pt x="371" y="659"/>
                  </a:cubicBezTo>
                  <a:cubicBezTo>
                    <a:pt x="371" y="659"/>
                    <a:pt x="371" y="659"/>
                    <a:pt x="371" y="658"/>
                  </a:cubicBezTo>
                  <a:cubicBezTo>
                    <a:pt x="372" y="659"/>
                    <a:pt x="372" y="659"/>
                    <a:pt x="372" y="660"/>
                  </a:cubicBezTo>
                  <a:cubicBezTo>
                    <a:pt x="372" y="659"/>
                    <a:pt x="372" y="659"/>
                    <a:pt x="372" y="659"/>
                  </a:cubicBezTo>
                  <a:cubicBezTo>
                    <a:pt x="372" y="659"/>
                    <a:pt x="372" y="660"/>
                    <a:pt x="372" y="660"/>
                  </a:cubicBezTo>
                  <a:cubicBezTo>
                    <a:pt x="372" y="660"/>
                    <a:pt x="371" y="660"/>
                    <a:pt x="371" y="660"/>
                  </a:cubicBezTo>
                  <a:cubicBezTo>
                    <a:pt x="372" y="659"/>
                    <a:pt x="374" y="662"/>
                    <a:pt x="374" y="663"/>
                  </a:cubicBezTo>
                  <a:cubicBezTo>
                    <a:pt x="375" y="663"/>
                    <a:pt x="377" y="666"/>
                    <a:pt x="377" y="666"/>
                  </a:cubicBezTo>
                  <a:cubicBezTo>
                    <a:pt x="377" y="667"/>
                    <a:pt x="378" y="666"/>
                    <a:pt x="378" y="666"/>
                  </a:cubicBezTo>
                  <a:close/>
                  <a:moveTo>
                    <a:pt x="375" y="661"/>
                  </a:moveTo>
                  <a:cubicBezTo>
                    <a:pt x="375" y="661"/>
                    <a:pt x="375" y="661"/>
                    <a:pt x="375" y="661"/>
                  </a:cubicBezTo>
                  <a:cubicBezTo>
                    <a:pt x="376" y="661"/>
                    <a:pt x="375" y="660"/>
                    <a:pt x="376" y="660"/>
                  </a:cubicBezTo>
                  <a:cubicBezTo>
                    <a:pt x="376" y="660"/>
                    <a:pt x="374" y="660"/>
                    <a:pt x="374" y="660"/>
                  </a:cubicBezTo>
                  <a:cubicBezTo>
                    <a:pt x="374" y="660"/>
                    <a:pt x="375" y="662"/>
                    <a:pt x="375" y="661"/>
                  </a:cubicBezTo>
                  <a:cubicBezTo>
                    <a:pt x="375" y="661"/>
                    <a:pt x="374" y="660"/>
                    <a:pt x="375" y="661"/>
                  </a:cubicBezTo>
                  <a:close/>
                  <a:moveTo>
                    <a:pt x="379" y="667"/>
                  </a:moveTo>
                  <a:cubicBezTo>
                    <a:pt x="379" y="667"/>
                    <a:pt x="378" y="667"/>
                    <a:pt x="378" y="666"/>
                  </a:cubicBezTo>
                  <a:cubicBezTo>
                    <a:pt x="378" y="666"/>
                    <a:pt x="378" y="666"/>
                    <a:pt x="378" y="666"/>
                  </a:cubicBezTo>
                  <a:cubicBezTo>
                    <a:pt x="378" y="666"/>
                    <a:pt x="378" y="666"/>
                    <a:pt x="378" y="667"/>
                  </a:cubicBezTo>
                  <a:cubicBezTo>
                    <a:pt x="378" y="667"/>
                    <a:pt x="378" y="667"/>
                    <a:pt x="378" y="667"/>
                  </a:cubicBezTo>
                  <a:cubicBezTo>
                    <a:pt x="378" y="667"/>
                    <a:pt x="378" y="668"/>
                    <a:pt x="378" y="668"/>
                  </a:cubicBezTo>
                  <a:cubicBezTo>
                    <a:pt x="379" y="668"/>
                    <a:pt x="378" y="668"/>
                    <a:pt x="379" y="668"/>
                  </a:cubicBezTo>
                  <a:cubicBezTo>
                    <a:pt x="379" y="667"/>
                    <a:pt x="378" y="667"/>
                    <a:pt x="378" y="667"/>
                  </a:cubicBezTo>
                  <a:cubicBezTo>
                    <a:pt x="379" y="667"/>
                    <a:pt x="379" y="666"/>
                    <a:pt x="379" y="667"/>
                  </a:cubicBezTo>
                  <a:close/>
                  <a:moveTo>
                    <a:pt x="377" y="663"/>
                  </a:moveTo>
                  <a:cubicBezTo>
                    <a:pt x="377" y="663"/>
                    <a:pt x="376" y="664"/>
                    <a:pt x="376" y="664"/>
                  </a:cubicBezTo>
                  <a:cubicBezTo>
                    <a:pt x="377" y="663"/>
                    <a:pt x="377" y="663"/>
                    <a:pt x="377" y="663"/>
                  </a:cubicBezTo>
                  <a:close/>
                  <a:moveTo>
                    <a:pt x="373" y="658"/>
                  </a:moveTo>
                  <a:cubicBezTo>
                    <a:pt x="373" y="659"/>
                    <a:pt x="374" y="659"/>
                    <a:pt x="374" y="659"/>
                  </a:cubicBezTo>
                  <a:cubicBezTo>
                    <a:pt x="374" y="658"/>
                    <a:pt x="373" y="658"/>
                    <a:pt x="373" y="658"/>
                  </a:cubicBezTo>
                  <a:close/>
                  <a:moveTo>
                    <a:pt x="365" y="642"/>
                  </a:moveTo>
                  <a:cubicBezTo>
                    <a:pt x="364" y="642"/>
                    <a:pt x="365" y="643"/>
                    <a:pt x="365" y="643"/>
                  </a:cubicBezTo>
                  <a:cubicBezTo>
                    <a:pt x="366" y="643"/>
                    <a:pt x="364" y="642"/>
                    <a:pt x="365" y="642"/>
                  </a:cubicBezTo>
                  <a:close/>
                  <a:moveTo>
                    <a:pt x="374" y="660"/>
                  </a:moveTo>
                  <a:cubicBezTo>
                    <a:pt x="375" y="660"/>
                    <a:pt x="374" y="659"/>
                    <a:pt x="374" y="659"/>
                  </a:cubicBezTo>
                  <a:cubicBezTo>
                    <a:pt x="374" y="659"/>
                    <a:pt x="374" y="659"/>
                    <a:pt x="374" y="659"/>
                  </a:cubicBezTo>
                  <a:cubicBezTo>
                    <a:pt x="374" y="660"/>
                    <a:pt x="374" y="660"/>
                    <a:pt x="374" y="660"/>
                  </a:cubicBezTo>
                  <a:close/>
                  <a:moveTo>
                    <a:pt x="376" y="661"/>
                  </a:moveTo>
                  <a:cubicBezTo>
                    <a:pt x="376" y="661"/>
                    <a:pt x="376" y="661"/>
                    <a:pt x="376" y="662"/>
                  </a:cubicBezTo>
                  <a:cubicBezTo>
                    <a:pt x="376" y="662"/>
                    <a:pt x="376" y="661"/>
                    <a:pt x="376" y="661"/>
                  </a:cubicBezTo>
                  <a:close/>
                  <a:moveTo>
                    <a:pt x="371" y="654"/>
                  </a:moveTo>
                  <a:cubicBezTo>
                    <a:pt x="371" y="654"/>
                    <a:pt x="372" y="654"/>
                    <a:pt x="372" y="654"/>
                  </a:cubicBezTo>
                  <a:cubicBezTo>
                    <a:pt x="371" y="654"/>
                    <a:pt x="371" y="654"/>
                    <a:pt x="371" y="654"/>
                  </a:cubicBezTo>
                  <a:close/>
                  <a:moveTo>
                    <a:pt x="373" y="660"/>
                  </a:moveTo>
                  <a:cubicBezTo>
                    <a:pt x="373" y="660"/>
                    <a:pt x="373" y="660"/>
                    <a:pt x="374" y="660"/>
                  </a:cubicBezTo>
                  <a:cubicBezTo>
                    <a:pt x="374" y="660"/>
                    <a:pt x="374" y="660"/>
                    <a:pt x="373" y="660"/>
                  </a:cubicBezTo>
                  <a:close/>
                  <a:moveTo>
                    <a:pt x="382" y="636"/>
                  </a:moveTo>
                  <a:cubicBezTo>
                    <a:pt x="382" y="636"/>
                    <a:pt x="384" y="634"/>
                    <a:pt x="384" y="634"/>
                  </a:cubicBezTo>
                  <a:cubicBezTo>
                    <a:pt x="383" y="634"/>
                    <a:pt x="381" y="636"/>
                    <a:pt x="381" y="637"/>
                  </a:cubicBezTo>
                  <a:cubicBezTo>
                    <a:pt x="382" y="637"/>
                    <a:pt x="382" y="636"/>
                    <a:pt x="382" y="636"/>
                  </a:cubicBezTo>
                  <a:close/>
                  <a:moveTo>
                    <a:pt x="379" y="638"/>
                  </a:moveTo>
                  <a:cubicBezTo>
                    <a:pt x="379" y="638"/>
                    <a:pt x="378" y="640"/>
                    <a:pt x="379" y="640"/>
                  </a:cubicBezTo>
                  <a:cubicBezTo>
                    <a:pt x="379" y="639"/>
                    <a:pt x="379" y="639"/>
                    <a:pt x="379" y="638"/>
                  </a:cubicBezTo>
                  <a:cubicBezTo>
                    <a:pt x="379" y="638"/>
                    <a:pt x="379" y="638"/>
                    <a:pt x="379" y="638"/>
                  </a:cubicBezTo>
                  <a:close/>
                  <a:moveTo>
                    <a:pt x="380" y="641"/>
                  </a:moveTo>
                  <a:cubicBezTo>
                    <a:pt x="380" y="641"/>
                    <a:pt x="380" y="640"/>
                    <a:pt x="379" y="640"/>
                  </a:cubicBezTo>
                  <a:cubicBezTo>
                    <a:pt x="380" y="641"/>
                    <a:pt x="380" y="640"/>
                    <a:pt x="380" y="641"/>
                  </a:cubicBezTo>
                  <a:close/>
                  <a:moveTo>
                    <a:pt x="380" y="643"/>
                  </a:moveTo>
                  <a:cubicBezTo>
                    <a:pt x="379" y="643"/>
                    <a:pt x="380" y="644"/>
                    <a:pt x="380" y="644"/>
                  </a:cubicBezTo>
                  <a:cubicBezTo>
                    <a:pt x="381" y="644"/>
                    <a:pt x="380" y="642"/>
                    <a:pt x="379" y="643"/>
                  </a:cubicBezTo>
                  <a:cubicBezTo>
                    <a:pt x="380" y="643"/>
                    <a:pt x="380" y="643"/>
                    <a:pt x="380" y="643"/>
                  </a:cubicBezTo>
                  <a:close/>
                  <a:moveTo>
                    <a:pt x="382" y="647"/>
                  </a:moveTo>
                  <a:cubicBezTo>
                    <a:pt x="382" y="647"/>
                    <a:pt x="382" y="647"/>
                    <a:pt x="383" y="647"/>
                  </a:cubicBezTo>
                  <a:cubicBezTo>
                    <a:pt x="382" y="647"/>
                    <a:pt x="383" y="642"/>
                    <a:pt x="381" y="644"/>
                  </a:cubicBezTo>
                  <a:cubicBezTo>
                    <a:pt x="381" y="645"/>
                    <a:pt x="382" y="646"/>
                    <a:pt x="382" y="647"/>
                  </a:cubicBezTo>
                  <a:close/>
                  <a:moveTo>
                    <a:pt x="385" y="652"/>
                  </a:moveTo>
                  <a:cubicBezTo>
                    <a:pt x="385" y="651"/>
                    <a:pt x="382" y="649"/>
                    <a:pt x="382" y="651"/>
                  </a:cubicBezTo>
                  <a:cubicBezTo>
                    <a:pt x="383" y="654"/>
                    <a:pt x="388" y="655"/>
                    <a:pt x="385" y="651"/>
                  </a:cubicBezTo>
                  <a:cubicBezTo>
                    <a:pt x="385" y="652"/>
                    <a:pt x="385" y="652"/>
                    <a:pt x="385" y="652"/>
                  </a:cubicBezTo>
                  <a:close/>
                  <a:moveTo>
                    <a:pt x="392" y="650"/>
                  </a:moveTo>
                  <a:cubicBezTo>
                    <a:pt x="393" y="649"/>
                    <a:pt x="392" y="648"/>
                    <a:pt x="392" y="648"/>
                  </a:cubicBezTo>
                  <a:cubicBezTo>
                    <a:pt x="391" y="649"/>
                    <a:pt x="391" y="650"/>
                    <a:pt x="391" y="651"/>
                  </a:cubicBezTo>
                  <a:cubicBezTo>
                    <a:pt x="391" y="651"/>
                    <a:pt x="391" y="653"/>
                    <a:pt x="391" y="653"/>
                  </a:cubicBezTo>
                  <a:cubicBezTo>
                    <a:pt x="391" y="653"/>
                    <a:pt x="392" y="650"/>
                    <a:pt x="392" y="650"/>
                  </a:cubicBezTo>
                  <a:cubicBezTo>
                    <a:pt x="392" y="650"/>
                    <a:pt x="392" y="650"/>
                    <a:pt x="391" y="650"/>
                  </a:cubicBezTo>
                  <a:cubicBezTo>
                    <a:pt x="392" y="650"/>
                    <a:pt x="392" y="650"/>
                    <a:pt x="392" y="650"/>
                  </a:cubicBezTo>
                  <a:cubicBezTo>
                    <a:pt x="392" y="650"/>
                    <a:pt x="392" y="650"/>
                    <a:pt x="391" y="650"/>
                  </a:cubicBezTo>
                  <a:cubicBezTo>
                    <a:pt x="392" y="650"/>
                    <a:pt x="392" y="650"/>
                    <a:pt x="392" y="650"/>
                  </a:cubicBezTo>
                  <a:close/>
                  <a:moveTo>
                    <a:pt x="390" y="655"/>
                  </a:moveTo>
                  <a:cubicBezTo>
                    <a:pt x="390" y="655"/>
                    <a:pt x="390" y="655"/>
                    <a:pt x="390" y="655"/>
                  </a:cubicBezTo>
                  <a:cubicBezTo>
                    <a:pt x="391" y="655"/>
                    <a:pt x="390" y="653"/>
                    <a:pt x="390" y="653"/>
                  </a:cubicBezTo>
                  <a:cubicBezTo>
                    <a:pt x="390" y="653"/>
                    <a:pt x="389" y="655"/>
                    <a:pt x="390" y="655"/>
                  </a:cubicBezTo>
                  <a:close/>
                  <a:moveTo>
                    <a:pt x="390" y="656"/>
                  </a:moveTo>
                  <a:cubicBezTo>
                    <a:pt x="387" y="652"/>
                    <a:pt x="388" y="657"/>
                    <a:pt x="389" y="657"/>
                  </a:cubicBezTo>
                  <a:cubicBezTo>
                    <a:pt x="390" y="656"/>
                    <a:pt x="390" y="656"/>
                    <a:pt x="390" y="656"/>
                  </a:cubicBezTo>
                  <a:close/>
                  <a:moveTo>
                    <a:pt x="387" y="655"/>
                  </a:moveTo>
                  <a:cubicBezTo>
                    <a:pt x="387" y="655"/>
                    <a:pt x="387" y="655"/>
                    <a:pt x="387" y="655"/>
                  </a:cubicBezTo>
                  <a:cubicBezTo>
                    <a:pt x="387" y="655"/>
                    <a:pt x="387" y="657"/>
                    <a:pt x="388" y="657"/>
                  </a:cubicBezTo>
                  <a:cubicBezTo>
                    <a:pt x="388" y="656"/>
                    <a:pt x="388" y="656"/>
                    <a:pt x="387" y="655"/>
                  </a:cubicBezTo>
                  <a:close/>
                  <a:moveTo>
                    <a:pt x="392" y="660"/>
                  </a:moveTo>
                  <a:cubicBezTo>
                    <a:pt x="388" y="656"/>
                    <a:pt x="391" y="662"/>
                    <a:pt x="392" y="662"/>
                  </a:cubicBezTo>
                  <a:cubicBezTo>
                    <a:pt x="392" y="662"/>
                    <a:pt x="392" y="661"/>
                    <a:pt x="392" y="660"/>
                  </a:cubicBezTo>
                  <a:close/>
                  <a:moveTo>
                    <a:pt x="398" y="671"/>
                  </a:moveTo>
                  <a:cubicBezTo>
                    <a:pt x="397" y="671"/>
                    <a:pt x="397" y="674"/>
                    <a:pt x="399" y="674"/>
                  </a:cubicBezTo>
                  <a:cubicBezTo>
                    <a:pt x="399" y="673"/>
                    <a:pt x="398" y="671"/>
                    <a:pt x="398" y="671"/>
                  </a:cubicBezTo>
                  <a:close/>
                  <a:moveTo>
                    <a:pt x="427" y="706"/>
                  </a:moveTo>
                  <a:cubicBezTo>
                    <a:pt x="429" y="706"/>
                    <a:pt x="430" y="704"/>
                    <a:pt x="429" y="702"/>
                  </a:cubicBezTo>
                  <a:cubicBezTo>
                    <a:pt x="429" y="703"/>
                    <a:pt x="429" y="703"/>
                    <a:pt x="428" y="704"/>
                  </a:cubicBezTo>
                  <a:cubicBezTo>
                    <a:pt x="428" y="702"/>
                    <a:pt x="427" y="701"/>
                    <a:pt x="427" y="700"/>
                  </a:cubicBezTo>
                  <a:cubicBezTo>
                    <a:pt x="427" y="699"/>
                    <a:pt x="427" y="698"/>
                    <a:pt x="427" y="697"/>
                  </a:cubicBezTo>
                  <a:cubicBezTo>
                    <a:pt x="426" y="696"/>
                    <a:pt x="423" y="696"/>
                    <a:pt x="421" y="694"/>
                  </a:cubicBezTo>
                  <a:cubicBezTo>
                    <a:pt x="419" y="693"/>
                    <a:pt x="418" y="690"/>
                    <a:pt x="417" y="688"/>
                  </a:cubicBezTo>
                  <a:cubicBezTo>
                    <a:pt x="415" y="685"/>
                    <a:pt x="413" y="684"/>
                    <a:pt x="410" y="684"/>
                  </a:cubicBezTo>
                  <a:cubicBezTo>
                    <a:pt x="407" y="683"/>
                    <a:pt x="404" y="682"/>
                    <a:pt x="402" y="681"/>
                  </a:cubicBezTo>
                  <a:cubicBezTo>
                    <a:pt x="401" y="680"/>
                    <a:pt x="396" y="678"/>
                    <a:pt x="396" y="680"/>
                  </a:cubicBezTo>
                  <a:cubicBezTo>
                    <a:pt x="395" y="682"/>
                    <a:pt x="397" y="682"/>
                    <a:pt x="398" y="683"/>
                  </a:cubicBezTo>
                  <a:cubicBezTo>
                    <a:pt x="400" y="684"/>
                    <a:pt x="399" y="683"/>
                    <a:pt x="399" y="686"/>
                  </a:cubicBezTo>
                  <a:cubicBezTo>
                    <a:pt x="399" y="685"/>
                    <a:pt x="399" y="688"/>
                    <a:pt x="399" y="687"/>
                  </a:cubicBezTo>
                  <a:cubicBezTo>
                    <a:pt x="399" y="687"/>
                    <a:pt x="403" y="688"/>
                    <a:pt x="403" y="688"/>
                  </a:cubicBezTo>
                  <a:cubicBezTo>
                    <a:pt x="403" y="688"/>
                    <a:pt x="403" y="688"/>
                    <a:pt x="403" y="687"/>
                  </a:cubicBezTo>
                  <a:cubicBezTo>
                    <a:pt x="405" y="688"/>
                    <a:pt x="403" y="690"/>
                    <a:pt x="404" y="690"/>
                  </a:cubicBezTo>
                  <a:cubicBezTo>
                    <a:pt x="405" y="691"/>
                    <a:pt x="405" y="689"/>
                    <a:pt x="406" y="690"/>
                  </a:cubicBezTo>
                  <a:cubicBezTo>
                    <a:pt x="405" y="691"/>
                    <a:pt x="406" y="693"/>
                    <a:pt x="407" y="693"/>
                  </a:cubicBezTo>
                  <a:cubicBezTo>
                    <a:pt x="407" y="692"/>
                    <a:pt x="407" y="692"/>
                    <a:pt x="408" y="691"/>
                  </a:cubicBezTo>
                  <a:cubicBezTo>
                    <a:pt x="408" y="691"/>
                    <a:pt x="409" y="692"/>
                    <a:pt x="409" y="693"/>
                  </a:cubicBezTo>
                  <a:cubicBezTo>
                    <a:pt x="409" y="693"/>
                    <a:pt x="408" y="693"/>
                    <a:pt x="408" y="693"/>
                  </a:cubicBezTo>
                  <a:cubicBezTo>
                    <a:pt x="408" y="693"/>
                    <a:pt x="408" y="695"/>
                    <a:pt x="408" y="695"/>
                  </a:cubicBezTo>
                  <a:cubicBezTo>
                    <a:pt x="408" y="695"/>
                    <a:pt x="408" y="694"/>
                    <a:pt x="408" y="694"/>
                  </a:cubicBezTo>
                  <a:cubicBezTo>
                    <a:pt x="410" y="695"/>
                    <a:pt x="409" y="695"/>
                    <a:pt x="410" y="695"/>
                  </a:cubicBezTo>
                  <a:cubicBezTo>
                    <a:pt x="410" y="695"/>
                    <a:pt x="410" y="696"/>
                    <a:pt x="410" y="696"/>
                  </a:cubicBezTo>
                  <a:cubicBezTo>
                    <a:pt x="411" y="696"/>
                    <a:pt x="411" y="696"/>
                    <a:pt x="411" y="696"/>
                  </a:cubicBezTo>
                  <a:cubicBezTo>
                    <a:pt x="411" y="696"/>
                    <a:pt x="412" y="695"/>
                    <a:pt x="412" y="695"/>
                  </a:cubicBezTo>
                  <a:cubicBezTo>
                    <a:pt x="412" y="695"/>
                    <a:pt x="412" y="696"/>
                    <a:pt x="412" y="696"/>
                  </a:cubicBezTo>
                  <a:cubicBezTo>
                    <a:pt x="413" y="697"/>
                    <a:pt x="412" y="696"/>
                    <a:pt x="413" y="696"/>
                  </a:cubicBezTo>
                  <a:cubicBezTo>
                    <a:pt x="413" y="697"/>
                    <a:pt x="413" y="698"/>
                    <a:pt x="414" y="699"/>
                  </a:cubicBezTo>
                  <a:cubicBezTo>
                    <a:pt x="415" y="700"/>
                    <a:pt x="417" y="699"/>
                    <a:pt x="418" y="700"/>
                  </a:cubicBezTo>
                  <a:cubicBezTo>
                    <a:pt x="419" y="701"/>
                    <a:pt x="417" y="701"/>
                    <a:pt x="418" y="702"/>
                  </a:cubicBezTo>
                  <a:cubicBezTo>
                    <a:pt x="418" y="702"/>
                    <a:pt x="419" y="702"/>
                    <a:pt x="419" y="703"/>
                  </a:cubicBezTo>
                  <a:cubicBezTo>
                    <a:pt x="422" y="704"/>
                    <a:pt x="425" y="705"/>
                    <a:pt x="427" y="706"/>
                  </a:cubicBezTo>
                  <a:cubicBezTo>
                    <a:pt x="427" y="706"/>
                    <a:pt x="426" y="705"/>
                    <a:pt x="426" y="705"/>
                  </a:cubicBezTo>
                  <a:cubicBezTo>
                    <a:pt x="426" y="705"/>
                    <a:pt x="427" y="706"/>
                    <a:pt x="427" y="706"/>
                  </a:cubicBezTo>
                  <a:cubicBezTo>
                    <a:pt x="427" y="706"/>
                    <a:pt x="426" y="705"/>
                    <a:pt x="426" y="705"/>
                  </a:cubicBezTo>
                  <a:cubicBezTo>
                    <a:pt x="426" y="705"/>
                    <a:pt x="426" y="705"/>
                    <a:pt x="427" y="706"/>
                  </a:cubicBezTo>
                  <a:close/>
                  <a:moveTo>
                    <a:pt x="408" y="682"/>
                  </a:moveTo>
                  <a:cubicBezTo>
                    <a:pt x="409" y="682"/>
                    <a:pt x="411" y="681"/>
                    <a:pt x="410" y="680"/>
                  </a:cubicBezTo>
                  <a:cubicBezTo>
                    <a:pt x="409" y="680"/>
                    <a:pt x="407" y="682"/>
                    <a:pt x="408" y="682"/>
                  </a:cubicBezTo>
                  <a:close/>
                  <a:moveTo>
                    <a:pt x="407" y="683"/>
                  </a:moveTo>
                  <a:cubicBezTo>
                    <a:pt x="408" y="684"/>
                    <a:pt x="411" y="683"/>
                    <a:pt x="411" y="682"/>
                  </a:cubicBezTo>
                  <a:cubicBezTo>
                    <a:pt x="411" y="682"/>
                    <a:pt x="408" y="683"/>
                    <a:pt x="407" y="683"/>
                  </a:cubicBezTo>
                  <a:cubicBezTo>
                    <a:pt x="408" y="683"/>
                    <a:pt x="408" y="683"/>
                    <a:pt x="408" y="683"/>
                  </a:cubicBezTo>
                  <a:cubicBezTo>
                    <a:pt x="408" y="683"/>
                    <a:pt x="407" y="683"/>
                    <a:pt x="407" y="683"/>
                  </a:cubicBezTo>
                  <a:close/>
                  <a:moveTo>
                    <a:pt x="407" y="680"/>
                  </a:moveTo>
                  <a:cubicBezTo>
                    <a:pt x="404" y="679"/>
                    <a:pt x="408" y="681"/>
                    <a:pt x="407" y="680"/>
                  </a:cubicBezTo>
                  <a:cubicBezTo>
                    <a:pt x="407" y="680"/>
                    <a:pt x="408" y="680"/>
                    <a:pt x="407" y="680"/>
                  </a:cubicBezTo>
                  <a:close/>
                  <a:moveTo>
                    <a:pt x="422" y="693"/>
                  </a:moveTo>
                  <a:cubicBezTo>
                    <a:pt x="422" y="693"/>
                    <a:pt x="424" y="694"/>
                    <a:pt x="424" y="694"/>
                  </a:cubicBezTo>
                  <a:cubicBezTo>
                    <a:pt x="424" y="693"/>
                    <a:pt x="422" y="691"/>
                    <a:pt x="421" y="691"/>
                  </a:cubicBezTo>
                  <a:cubicBezTo>
                    <a:pt x="421" y="692"/>
                    <a:pt x="422" y="692"/>
                    <a:pt x="422" y="693"/>
                  </a:cubicBezTo>
                  <a:close/>
                  <a:moveTo>
                    <a:pt x="430" y="701"/>
                  </a:moveTo>
                  <a:cubicBezTo>
                    <a:pt x="430" y="701"/>
                    <a:pt x="430" y="701"/>
                    <a:pt x="430" y="700"/>
                  </a:cubicBezTo>
                  <a:cubicBezTo>
                    <a:pt x="428" y="700"/>
                    <a:pt x="428" y="700"/>
                    <a:pt x="429" y="702"/>
                  </a:cubicBezTo>
                  <a:cubicBezTo>
                    <a:pt x="429" y="701"/>
                    <a:pt x="429" y="700"/>
                    <a:pt x="430" y="701"/>
                  </a:cubicBezTo>
                  <a:close/>
                  <a:moveTo>
                    <a:pt x="858" y="683"/>
                  </a:moveTo>
                  <a:cubicBezTo>
                    <a:pt x="856" y="683"/>
                    <a:pt x="856" y="684"/>
                    <a:pt x="854" y="685"/>
                  </a:cubicBezTo>
                  <a:cubicBezTo>
                    <a:pt x="855" y="685"/>
                    <a:pt x="855" y="685"/>
                    <a:pt x="855" y="685"/>
                  </a:cubicBezTo>
                  <a:cubicBezTo>
                    <a:pt x="853" y="687"/>
                    <a:pt x="847" y="687"/>
                    <a:pt x="845" y="687"/>
                  </a:cubicBezTo>
                  <a:cubicBezTo>
                    <a:pt x="841" y="688"/>
                    <a:pt x="838" y="686"/>
                    <a:pt x="834" y="686"/>
                  </a:cubicBezTo>
                  <a:cubicBezTo>
                    <a:pt x="831" y="687"/>
                    <a:pt x="828" y="686"/>
                    <a:pt x="824" y="686"/>
                  </a:cubicBezTo>
                  <a:cubicBezTo>
                    <a:pt x="820" y="686"/>
                    <a:pt x="816" y="685"/>
                    <a:pt x="812" y="687"/>
                  </a:cubicBezTo>
                  <a:cubicBezTo>
                    <a:pt x="808" y="688"/>
                    <a:pt x="807" y="690"/>
                    <a:pt x="806" y="694"/>
                  </a:cubicBezTo>
                  <a:cubicBezTo>
                    <a:pt x="804" y="697"/>
                    <a:pt x="800" y="697"/>
                    <a:pt x="797" y="699"/>
                  </a:cubicBezTo>
                  <a:cubicBezTo>
                    <a:pt x="790" y="704"/>
                    <a:pt x="785" y="713"/>
                    <a:pt x="781" y="720"/>
                  </a:cubicBezTo>
                  <a:cubicBezTo>
                    <a:pt x="785" y="717"/>
                    <a:pt x="787" y="714"/>
                    <a:pt x="790" y="710"/>
                  </a:cubicBezTo>
                  <a:cubicBezTo>
                    <a:pt x="793" y="706"/>
                    <a:pt x="797" y="704"/>
                    <a:pt x="802" y="701"/>
                  </a:cubicBezTo>
                  <a:cubicBezTo>
                    <a:pt x="806" y="699"/>
                    <a:pt x="811" y="697"/>
                    <a:pt x="815" y="697"/>
                  </a:cubicBezTo>
                  <a:cubicBezTo>
                    <a:pt x="816" y="697"/>
                    <a:pt x="827" y="699"/>
                    <a:pt x="825" y="701"/>
                  </a:cubicBezTo>
                  <a:cubicBezTo>
                    <a:pt x="825" y="701"/>
                    <a:pt x="824" y="700"/>
                    <a:pt x="823" y="700"/>
                  </a:cubicBezTo>
                  <a:cubicBezTo>
                    <a:pt x="823" y="701"/>
                    <a:pt x="825" y="702"/>
                    <a:pt x="826" y="703"/>
                  </a:cubicBezTo>
                  <a:cubicBezTo>
                    <a:pt x="825" y="703"/>
                    <a:pt x="825" y="703"/>
                    <a:pt x="825" y="703"/>
                  </a:cubicBezTo>
                  <a:cubicBezTo>
                    <a:pt x="826" y="704"/>
                    <a:pt x="822" y="707"/>
                    <a:pt x="822" y="707"/>
                  </a:cubicBezTo>
                  <a:cubicBezTo>
                    <a:pt x="820" y="708"/>
                    <a:pt x="819" y="709"/>
                    <a:pt x="818" y="709"/>
                  </a:cubicBezTo>
                  <a:cubicBezTo>
                    <a:pt x="817" y="709"/>
                    <a:pt x="814" y="707"/>
                    <a:pt x="814" y="707"/>
                  </a:cubicBezTo>
                  <a:cubicBezTo>
                    <a:pt x="813" y="707"/>
                    <a:pt x="813" y="708"/>
                    <a:pt x="813" y="708"/>
                  </a:cubicBezTo>
                  <a:cubicBezTo>
                    <a:pt x="812" y="708"/>
                    <a:pt x="810" y="708"/>
                    <a:pt x="810" y="708"/>
                  </a:cubicBezTo>
                  <a:cubicBezTo>
                    <a:pt x="811" y="710"/>
                    <a:pt x="815" y="709"/>
                    <a:pt x="816" y="711"/>
                  </a:cubicBezTo>
                  <a:cubicBezTo>
                    <a:pt x="817" y="712"/>
                    <a:pt x="817" y="712"/>
                    <a:pt x="818" y="712"/>
                  </a:cubicBezTo>
                  <a:cubicBezTo>
                    <a:pt x="819" y="712"/>
                    <a:pt x="819" y="710"/>
                    <a:pt x="820" y="711"/>
                  </a:cubicBezTo>
                  <a:cubicBezTo>
                    <a:pt x="820" y="712"/>
                    <a:pt x="822" y="712"/>
                    <a:pt x="823" y="711"/>
                  </a:cubicBezTo>
                  <a:cubicBezTo>
                    <a:pt x="822" y="712"/>
                    <a:pt x="821" y="713"/>
                    <a:pt x="821" y="715"/>
                  </a:cubicBezTo>
                  <a:cubicBezTo>
                    <a:pt x="820" y="716"/>
                    <a:pt x="818" y="717"/>
                    <a:pt x="818" y="719"/>
                  </a:cubicBezTo>
                  <a:cubicBezTo>
                    <a:pt x="822" y="718"/>
                    <a:pt x="821" y="721"/>
                    <a:pt x="823" y="724"/>
                  </a:cubicBezTo>
                  <a:cubicBezTo>
                    <a:pt x="823" y="725"/>
                    <a:pt x="824" y="726"/>
                    <a:pt x="825" y="726"/>
                  </a:cubicBezTo>
                  <a:cubicBezTo>
                    <a:pt x="826" y="727"/>
                    <a:pt x="828" y="727"/>
                    <a:pt x="828" y="728"/>
                  </a:cubicBezTo>
                  <a:cubicBezTo>
                    <a:pt x="828" y="728"/>
                    <a:pt x="827" y="728"/>
                    <a:pt x="827" y="729"/>
                  </a:cubicBezTo>
                  <a:cubicBezTo>
                    <a:pt x="828" y="729"/>
                    <a:pt x="832" y="730"/>
                    <a:pt x="831" y="732"/>
                  </a:cubicBezTo>
                  <a:cubicBezTo>
                    <a:pt x="832" y="732"/>
                    <a:pt x="833" y="731"/>
                    <a:pt x="833" y="731"/>
                  </a:cubicBezTo>
                  <a:cubicBezTo>
                    <a:pt x="834" y="731"/>
                    <a:pt x="835" y="732"/>
                    <a:pt x="836" y="732"/>
                  </a:cubicBezTo>
                  <a:cubicBezTo>
                    <a:pt x="838" y="732"/>
                    <a:pt x="839" y="731"/>
                    <a:pt x="841" y="730"/>
                  </a:cubicBezTo>
                  <a:cubicBezTo>
                    <a:pt x="840" y="733"/>
                    <a:pt x="843" y="732"/>
                    <a:pt x="844" y="731"/>
                  </a:cubicBezTo>
                  <a:cubicBezTo>
                    <a:pt x="845" y="728"/>
                    <a:pt x="845" y="726"/>
                    <a:pt x="846" y="724"/>
                  </a:cubicBezTo>
                  <a:cubicBezTo>
                    <a:pt x="847" y="723"/>
                    <a:pt x="848" y="720"/>
                    <a:pt x="850" y="720"/>
                  </a:cubicBezTo>
                  <a:cubicBezTo>
                    <a:pt x="852" y="719"/>
                    <a:pt x="851" y="721"/>
                    <a:pt x="852" y="720"/>
                  </a:cubicBezTo>
                  <a:cubicBezTo>
                    <a:pt x="852" y="721"/>
                    <a:pt x="850" y="726"/>
                    <a:pt x="850" y="726"/>
                  </a:cubicBezTo>
                  <a:cubicBezTo>
                    <a:pt x="851" y="727"/>
                    <a:pt x="852" y="726"/>
                    <a:pt x="853" y="727"/>
                  </a:cubicBezTo>
                  <a:cubicBezTo>
                    <a:pt x="854" y="727"/>
                    <a:pt x="856" y="728"/>
                    <a:pt x="854" y="729"/>
                  </a:cubicBezTo>
                  <a:cubicBezTo>
                    <a:pt x="854" y="729"/>
                    <a:pt x="855" y="729"/>
                    <a:pt x="855" y="729"/>
                  </a:cubicBezTo>
                  <a:cubicBezTo>
                    <a:pt x="855" y="730"/>
                    <a:pt x="850" y="733"/>
                    <a:pt x="850" y="733"/>
                  </a:cubicBezTo>
                  <a:cubicBezTo>
                    <a:pt x="848" y="733"/>
                    <a:pt x="845" y="732"/>
                    <a:pt x="844" y="735"/>
                  </a:cubicBezTo>
                  <a:cubicBezTo>
                    <a:pt x="844" y="735"/>
                    <a:pt x="847" y="735"/>
                    <a:pt x="847" y="735"/>
                  </a:cubicBezTo>
                  <a:cubicBezTo>
                    <a:pt x="847" y="735"/>
                    <a:pt x="835" y="741"/>
                    <a:pt x="833" y="741"/>
                  </a:cubicBezTo>
                  <a:cubicBezTo>
                    <a:pt x="832" y="741"/>
                    <a:pt x="832" y="741"/>
                    <a:pt x="831" y="741"/>
                  </a:cubicBezTo>
                  <a:cubicBezTo>
                    <a:pt x="831" y="741"/>
                    <a:pt x="832" y="742"/>
                    <a:pt x="832" y="742"/>
                  </a:cubicBezTo>
                  <a:cubicBezTo>
                    <a:pt x="830" y="742"/>
                    <a:pt x="828" y="745"/>
                    <a:pt x="828" y="742"/>
                  </a:cubicBezTo>
                  <a:cubicBezTo>
                    <a:pt x="827" y="742"/>
                    <a:pt x="826" y="743"/>
                    <a:pt x="826" y="743"/>
                  </a:cubicBezTo>
                  <a:cubicBezTo>
                    <a:pt x="826" y="743"/>
                    <a:pt x="826" y="743"/>
                    <a:pt x="825" y="743"/>
                  </a:cubicBezTo>
                  <a:cubicBezTo>
                    <a:pt x="825" y="743"/>
                    <a:pt x="825" y="744"/>
                    <a:pt x="825" y="744"/>
                  </a:cubicBezTo>
                  <a:cubicBezTo>
                    <a:pt x="824" y="745"/>
                    <a:pt x="824" y="746"/>
                    <a:pt x="822" y="748"/>
                  </a:cubicBezTo>
                  <a:cubicBezTo>
                    <a:pt x="822" y="748"/>
                    <a:pt x="819" y="751"/>
                    <a:pt x="819" y="750"/>
                  </a:cubicBezTo>
                  <a:cubicBezTo>
                    <a:pt x="820" y="750"/>
                    <a:pt x="816" y="752"/>
                    <a:pt x="816" y="752"/>
                  </a:cubicBezTo>
                  <a:cubicBezTo>
                    <a:pt x="816" y="752"/>
                    <a:pt x="816" y="753"/>
                    <a:pt x="816" y="753"/>
                  </a:cubicBezTo>
                  <a:cubicBezTo>
                    <a:pt x="816" y="753"/>
                    <a:pt x="814" y="750"/>
                    <a:pt x="814" y="750"/>
                  </a:cubicBezTo>
                  <a:cubicBezTo>
                    <a:pt x="814" y="751"/>
                    <a:pt x="813" y="748"/>
                    <a:pt x="812" y="748"/>
                  </a:cubicBezTo>
                  <a:cubicBezTo>
                    <a:pt x="812" y="746"/>
                    <a:pt x="813" y="743"/>
                    <a:pt x="814" y="743"/>
                  </a:cubicBezTo>
                  <a:cubicBezTo>
                    <a:pt x="814" y="742"/>
                    <a:pt x="814" y="742"/>
                    <a:pt x="814" y="742"/>
                  </a:cubicBezTo>
                  <a:cubicBezTo>
                    <a:pt x="814" y="742"/>
                    <a:pt x="817" y="742"/>
                    <a:pt x="817" y="741"/>
                  </a:cubicBezTo>
                  <a:cubicBezTo>
                    <a:pt x="816" y="741"/>
                    <a:pt x="816" y="741"/>
                    <a:pt x="816" y="741"/>
                  </a:cubicBezTo>
                  <a:cubicBezTo>
                    <a:pt x="815" y="741"/>
                    <a:pt x="823" y="736"/>
                    <a:pt x="824" y="736"/>
                  </a:cubicBezTo>
                  <a:cubicBezTo>
                    <a:pt x="824" y="737"/>
                    <a:pt x="825" y="738"/>
                    <a:pt x="826" y="738"/>
                  </a:cubicBezTo>
                  <a:cubicBezTo>
                    <a:pt x="824" y="735"/>
                    <a:pt x="830" y="736"/>
                    <a:pt x="831" y="735"/>
                  </a:cubicBezTo>
                  <a:cubicBezTo>
                    <a:pt x="830" y="734"/>
                    <a:pt x="823" y="734"/>
                    <a:pt x="822" y="735"/>
                  </a:cubicBezTo>
                  <a:cubicBezTo>
                    <a:pt x="818" y="735"/>
                    <a:pt x="826" y="731"/>
                    <a:pt x="825" y="730"/>
                  </a:cubicBezTo>
                  <a:cubicBezTo>
                    <a:pt x="824" y="730"/>
                    <a:pt x="824" y="730"/>
                    <a:pt x="823" y="730"/>
                  </a:cubicBezTo>
                  <a:cubicBezTo>
                    <a:pt x="823" y="730"/>
                    <a:pt x="823" y="729"/>
                    <a:pt x="822" y="729"/>
                  </a:cubicBezTo>
                  <a:cubicBezTo>
                    <a:pt x="821" y="733"/>
                    <a:pt x="820" y="733"/>
                    <a:pt x="817" y="735"/>
                  </a:cubicBezTo>
                  <a:cubicBezTo>
                    <a:pt x="816" y="736"/>
                    <a:pt x="813" y="737"/>
                    <a:pt x="814" y="734"/>
                  </a:cubicBezTo>
                  <a:cubicBezTo>
                    <a:pt x="813" y="734"/>
                    <a:pt x="812" y="735"/>
                    <a:pt x="812" y="735"/>
                  </a:cubicBezTo>
                  <a:cubicBezTo>
                    <a:pt x="812" y="736"/>
                    <a:pt x="813" y="737"/>
                    <a:pt x="811" y="738"/>
                  </a:cubicBezTo>
                  <a:cubicBezTo>
                    <a:pt x="811" y="738"/>
                    <a:pt x="809" y="738"/>
                    <a:pt x="809" y="738"/>
                  </a:cubicBezTo>
                  <a:cubicBezTo>
                    <a:pt x="809" y="738"/>
                    <a:pt x="807" y="737"/>
                    <a:pt x="807" y="737"/>
                  </a:cubicBezTo>
                  <a:cubicBezTo>
                    <a:pt x="804" y="738"/>
                    <a:pt x="807" y="740"/>
                    <a:pt x="807" y="739"/>
                  </a:cubicBezTo>
                  <a:cubicBezTo>
                    <a:pt x="807" y="741"/>
                    <a:pt x="806" y="741"/>
                    <a:pt x="805" y="742"/>
                  </a:cubicBezTo>
                  <a:cubicBezTo>
                    <a:pt x="805" y="741"/>
                    <a:pt x="804" y="740"/>
                    <a:pt x="803" y="741"/>
                  </a:cubicBezTo>
                  <a:cubicBezTo>
                    <a:pt x="803" y="741"/>
                    <a:pt x="804" y="741"/>
                    <a:pt x="804" y="742"/>
                  </a:cubicBezTo>
                  <a:cubicBezTo>
                    <a:pt x="803" y="743"/>
                    <a:pt x="802" y="744"/>
                    <a:pt x="801" y="744"/>
                  </a:cubicBezTo>
                  <a:cubicBezTo>
                    <a:pt x="800" y="744"/>
                    <a:pt x="800" y="744"/>
                    <a:pt x="799" y="744"/>
                  </a:cubicBezTo>
                  <a:cubicBezTo>
                    <a:pt x="799" y="744"/>
                    <a:pt x="798" y="742"/>
                    <a:pt x="798" y="743"/>
                  </a:cubicBezTo>
                  <a:cubicBezTo>
                    <a:pt x="797" y="744"/>
                    <a:pt x="800" y="744"/>
                    <a:pt x="798" y="745"/>
                  </a:cubicBezTo>
                  <a:cubicBezTo>
                    <a:pt x="798" y="746"/>
                    <a:pt x="797" y="744"/>
                    <a:pt x="796" y="744"/>
                  </a:cubicBezTo>
                  <a:cubicBezTo>
                    <a:pt x="796" y="744"/>
                    <a:pt x="797" y="745"/>
                    <a:pt x="796" y="745"/>
                  </a:cubicBezTo>
                  <a:cubicBezTo>
                    <a:pt x="795" y="747"/>
                    <a:pt x="795" y="739"/>
                    <a:pt x="793" y="746"/>
                  </a:cubicBezTo>
                  <a:cubicBezTo>
                    <a:pt x="793" y="747"/>
                    <a:pt x="792" y="748"/>
                    <a:pt x="791" y="748"/>
                  </a:cubicBezTo>
                  <a:cubicBezTo>
                    <a:pt x="790" y="749"/>
                    <a:pt x="788" y="749"/>
                    <a:pt x="788" y="750"/>
                  </a:cubicBezTo>
                  <a:cubicBezTo>
                    <a:pt x="788" y="750"/>
                    <a:pt x="787" y="750"/>
                    <a:pt x="786" y="750"/>
                  </a:cubicBezTo>
                  <a:cubicBezTo>
                    <a:pt x="786" y="750"/>
                    <a:pt x="786" y="750"/>
                    <a:pt x="786" y="750"/>
                  </a:cubicBezTo>
                  <a:cubicBezTo>
                    <a:pt x="785" y="750"/>
                    <a:pt x="785" y="752"/>
                    <a:pt x="785" y="753"/>
                  </a:cubicBezTo>
                  <a:cubicBezTo>
                    <a:pt x="784" y="753"/>
                    <a:pt x="783" y="754"/>
                    <a:pt x="783" y="755"/>
                  </a:cubicBezTo>
                  <a:cubicBezTo>
                    <a:pt x="782" y="755"/>
                    <a:pt x="780" y="760"/>
                    <a:pt x="783" y="760"/>
                  </a:cubicBezTo>
                  <a:cubicBezTo>
                    <a:pt x="783" y="761"/>
                    <a:pt x="781" y="762"/>
                    <a:pt x="780" y="763"/>
                  </a:cubicBezTo>
                  <a:cubicBezTo>
                    <a:pt x="780" y="764"/>
                    <a:pt x="782" y="766"/>
                    <a:pt x="783" y="767"/>
                  </a:cubicBezTo>
                  <a:cubicBezTo>
                    <a:pt x="783" y="767"/>
                    <a:pt x="785" y="769"/>
                    <a:pt x="786" y="769"/>
                  </a:cubicBezTo>
                  <a:cubicBezTo>
                    <a:pt x="788" y="767"/>
                    <a:pt x="785" y="766"/>
                    <a:pt x="785" y="765"/>
                  </a:cubicBezTo>
                  <a:cubicBezTo>
                    <a:pt x="785" y="767"/>
                    <a:pt x="788" y="768"/>
                    <a:pt x="786" y="770"/>
                  </a:cubicBezTo>
                  <a:cubicBezTo>
                    <a:pt x="785" y="770"/>
                    <a:pt x="784" y="771"/>
                    <a:pt x="783" y="770"/>
                  </a:cubicBezTo>
                  <a:cubicBezTo>
                    <a:pt x="782" y="770"/>
                    <a:pt x="783" y="770"/>
                    <a:pt x="783" y="768"/>
                  </a:cubicBezTo>
                  <a:cubicBezTo>
                    <a:pt x="781" y="769"/>
                    <a:pt x="781" y="771"/>
                    <a:pt x="780" y="771"/>
                  </a:cubicBezTo>
                  <a:cubicBezTo>
                    <a:pt x="778" y="771"/>
                    <a:pt x="779" y="769"/>
                    <a:pt x="778" y="768"/>
                  </a:cubicBezTo>
                  <a:cubicBezTo>
                    <a:pt x="777" y="772"/>
                    <a:pt x="774" y="772"/>
                    <a:pt x="771" y="773"/>
                  </a:cubicBezTo>
                  <a:cubicBezTo>
                    <a:pt x="770" y="773"/>
                    <a:pt x="762" y="773"/>
                    <a:pt x="762" y="776"/>
                  </a:cubicBezTo>
                  <a:cubicBezTo>
                    <a:pt x="762" y="778"/>
                    <a:pt x="771" y="774"/>
                    <a:pt x="771" y="774"/>
                  </a:cubicBezTo>
                  <a:cubicBezTo>
                    <a:pt x="772" y="775"/>
                    <a:pt x="770" y="775"/>
                    <a:pt x="769" y="776"/>
                  </a:cubicBezTo>
                  <a:cubicBezTo>
                    <a:pt x="770" y="776"/>
                    <a:pt x="774" y="774"/>
                    <a:pt x="772" y="776"/>
                  </a:cubicBezTo>
                  <a:cubicBezTo>
                    <a:pt x="770" y="777"/>
                    <a:pt x="767" y="777"/>
                    <a:pt x="766" y="777"/>
                  </a:cubicBezTo>
                  <a:cubicBezTo>
                    <a:pt x="764" y="778"/>
                    <a:pt x="762" y="778"/>
                    <a:pt x="760" y="779"/>
                  </a:cubicBezTo>
                  <a:cubicBezTo>
                    <a:pt x="758" y="780"/>
                    <a:pt x="759" y="779"/>
                    <a:pt x="759" y="780"/>
                  </a:cubicBezTo>
                  <a:cubicBezTo>
                    <a:pt x="759" y="781"/>
                    <a:pt x="760" y="782"/>
                    <a:pt x="760" y="784"/>
                  </a:cubicBezTo>
                  <a:cubicBezTo>
                    <a:pt x="759" y="785"/>
                    <a:pt x="758" y="786"/>
                    <a:pt x="758" y="788"/>
                  </a:cubicBezTo>
                  <a:cubicBezTo>
                    <a:pt x="757" y="788"/>
                    <a:pt x="757" y="788"/>
                    <a:pt x="757" y="787"/>
                  </a:cubicBezTo>
                  <a:cubicBezTo>
                    <a:pt x="757" y="788"/>
                    <a:pt x="758" y="788"/>
                    <a:pt x="758" y="789"/>
                  </a:cubicBezTo>
                  <a:cubicBezTo>
                    <a:pt x="758" y="790"/>
                    <a:pt x="756" y="791"/>
                    <a:pt x="756" y="791"/>
                  </a:cubicBezTo>
                  <a:cubicBezTo>
                    <a:pt x="755" y="793"/>
                    <a:pt x="752" y="794"/>
                    <a:pt x="754" y="791"/>
                  </a:cubicBezTo>
                  <a:cubicBezTo>
                    <a:pt x="753" y="791"/>
                    <a:pt x="752" y="791"/>
                    <a:pt x="751" y="789"/>
                  </a:cubicBezTo>
                  <a:cubicBezTo>
                    <a:pt x="750" y="788"/>
                    <a:pt x="750" y="787"/>
                    <a:pt x="750" y="785"/>
                  </a:cubicBezTo>
                  <a:cubicBezTo>
                    <a:pt x="748" y="789"/>
                    <a:pt x="752" y="792"/>
                    <a:pt x="753" y="795"/>
                  </a:cubicBezTo>
                  <a:cubicBezTo>
                    <a:pt x="754" y="797"/>
                    <a:pt x="750" y="801"/>
                    <a:pt x="751" y="802"/>
                  </a:cubicBezTo>
                  <a:cubicBezTo>
                    <a:pt x="751" y="801"/>
                    <a:pt x="749" y="805"/>
                    <a:pt x="749" y="805"/>
                  </a:cubicBezTo>
                  <a:cubicBezTo>
                    <a:pt x="749" y="805"/>
                    <a:pt x="748" y="806"/>
                    <a:pt x="748" y="806"/>
                  </a:cubicBezTo>
                  <a:cubicBezTo>
                    <a:pt x="748" y="806"/>
                    <a:pt x="748" y="809"/>
                    <a:pt x="747" y="808"/>
                  </a:cubicBezTo>
                  <a:cubicBezTo>
                    <a:pt x="746" y="808"/>
                    <a:pt x="747" y="806"/>
                    <a:pt x="747" y="805"/>
                  </a:cubicBezTo>
                  <a:cubicBezTo>
                    <a:pt x="748" y="803"/>
                    <a:pt x="747" y="801"/>
                    <a:pt x="748" y="799"/>
                  </a:cubicBezTo>
                  <a:cubicBezTo>
                    <a:pt x="747" y="799"/>
                    <a:pt x="747" y="799"/>
                    <a:pt x="747" y="799"/>
                  </a:cubicBezTo>
                  <a:cubicBezTo>
                    <a:pt x="747" y="799"/>
                    <a:pt x="747" y="798"/>
                    <a:pt x="746" y="798"/>
                  </a:cubicBezTo>
                  <a:cubicBezTo>
                    <a:pt x="746" y="798"/>
                    <a:pt x="746" y="799"/>
                    <a:pt x="746" y="799"/>
                  </a:cubicBezTo>
                  <a:cubicBezTo>
                    <a:pt x="746" y="798"/>
                    <a:pt x="744" y="796"/>
                    <a:pt x="745" y="796"/>
                  </a:cubicBezTo>
                  <a:cubicBezTo>
                    <a:pt x="746" y="796"/>
                    <a:pt x="746" y="796"/>
                    <a:pt x="746" y="795"/>
                  </a:cubicBezTo>
                  <a:cubicBezTo>
                    <a:pt x="746" y="795"/>
                    <a:pt x="744" y="796"/>
                    <a:pt x="744" y="795"/>
                  </a:cubicBezTo>
                  <a:cubicBezTo>
                    <a:pt x="744" y="794"/>
                    <a:pt x="746" y="794"/>
                    <a:pt x="746" y="794"/>
                  </a:cubicBezTo>
                  <a:cubicBezTo>
                    <a:pt x="746" y="794"/>
                    <a:pt x="744" y="793"/>
                    <a:pt x="744" y="793"/>
                  </a:cubicBezTo>
                  <a:cubicBezTo>
                    <a:pt x="745" y="793"/>
                    <a:pt x="745" y="792"/>
                    <a:pt x="746" y="792"/>
                  </a:cubicBezTo>
                  <a:cubicBezTo>
                    <a:pt x="743" y="792"/>
                    <a:pt x="747" y="790"/>
                    <a:pt x="748" y="789"/>
                  </a:cubicBezTo>
                  <a:cubicBezTo>
                    <a:pt x="747" y="789"/>
                    <a:pt x="747" y="789"/>
                    <a:pt x="747" y="789"/>
                  </a:cubicBezTo>
                  <a:cubicBezTo>
                    <a:pt x="747" y="789"/>
                    <a:pt x="747" y="789"/>
                    <a:pt x="747" y="788"/>
                  </a:cubicBezTo>
                  <a:cubicBezTo>
                    <a:pt x="746" y="787"/>
                    <a:pt x="744" y="790"/>
                    <a:pt x="744" y="790"/>
                  </a:cubicBezTo>
                  <a:cubicBezTo>
                    <a:pt x="743" y="793"/>
                    <a:pt x="744" y="795"/>
                    <a:pt x="744" y="798"/>
                  </a:cubicBezTo>
                  <a:cubicBezTo>
                    <a:pt x="743" y="797"/>
                    <a:pt x="743" y="797"/>
                    <a:pt x="742" y="796"/>
                  </a:cubicBezTo>
                  <a:cubicBezTo>
                    <a:pt x="742" y="797"/>
                    <a:pt x="745" y="800"/>
                    <a:pt x="744" y="800"/>
                  </a:cubicBezTo>
                  <a:cubicBezTo>
                    <a:pt x="744" y="801"/>
                    <a:pt x="742" y="799"/>
                    <a:pt x="741" y="799"/>
                  </a:cubicBezTo>
                  <a:cubicBezTo>
                    <a:pt x="741" y="798"/>
                    <a:pt x="740" y="798"/>
                    <a:pt x="739" y="798"/>
                  </a:cubicBezTo>
                  <a:cubicBezTo>
                    <a:pt x="739" y="797"/>
                    <a:pt x="739" y="796"/>
                    <a:pt x="739" y="795"/>
                  </a:cubicBezTo>
                  <a:cubicBezTo>
                    <a:pt x="736" y="798"/>
                    <a:pt x="742" y="800"/>
                    <a:pt x="743" y="801"/>
                  </a:cubicBezTo>
                  <a:cubicBezTo>
                    <a:pt x="744" y="802"/>
                    <a:pt x="746" y="804"/>
                    <a:pt x="744" y="804"/>
                  </a:cubicBezTo>
                  <a:cubicBezTo>
                    <a:pt x="743" y="804"/>
                    <a:pt x="742" y="802"/>
                    <a:pt x="741" y="801"/>
                  </a:cubicBezTo>
                  <a:cubicBezTo>
                    <a:pt x="739" y="803"/>
                    <a:pt x="747" y="805"/>
                    <a:pt x="745" y="807"/>
                  </a:cubicBezTo>
                  <a:cubicBezTo>
                    <a:pt x="744" y="807"/>
                    <a:pt x="744" y="807"/>
                    <a:pt x="744" y="807"/>
                  </a:cubicBezTo>
                  <a:cubicBezTo>
                    <a:pt x="743" y="808"/>
                    <a:pt x="745" y="809"/>
                    <a:pt x="746" y="810"/>
                  </a:cubicBezTo>
                  <a:cubicBezTo>
                    <a:pt x="746" y="810"/>
                    <a:pt x="747" y="813"/>
                    <a:pt x="747" y="813"/>
                  </a:cubicBezTo>
                  <a:cubicBezTo>
                    <a:pt x="747" y="813"/>
                    <a:pt x="747" y="813"/>
                    <a:pt x="747" y="813"/>
                  </a:cubicBezTo>
                  <a:cubicBezTo>
                    <a:pt x="748" y="813"/>
                    <a:pt x="748" y="814"/>
                    <a:pt x="747" y="814"/>
                  </a:cubicBezTo>
                  <a:cubicBezTo>
                    <a:pt x="747" y="814"/>
                    <a:pt x="747" y="814"/>
                    <a:pt x="747" y="814"/>
                  </a:cubicBezTo>
                  <a:cubicBezTo>
                    <a:pt x="747" y="816"/>
                    <a:pt x="748" y="815"/>
                    <a:pt x="746" y="816"/>
                  </a:cubicBezTo>
                  <a:cubicBezTo>
                    <a:pt x="746" y="816"/>
                    <a:pt x="743" y="817"/>
                    <a:pt x="744" y="817"/>
                  </a:cubicBezTo>
                  <a:cubicBezTo>
                    <a:pt x="745" y="818"/>
                    <a:pt x="742" y="817"/>
                    <a:pt x="742" y="818"/>
                  </a:cubicBezTo>
                  <a:cubicBezTo>
                    <a:pt x="742" y="820"/>
                    <a:pt x="745" y="817"/>
                    <a:pt x="746" y="818"/>
                  </a:cubicBezTo>
                  <a:cubicBezTo>
                    <a:pt x="748" y="819"/>
                    <a:pt x="745" y="820"/>
                    <a:pt x="745" y="821"/>
                  </a:cubicBezTo>
                  <a:cubicBezTo>
                    <a:pt x="746" y="821"/>
                    <a:pt x="747" y="819"/>
                    <a:pt x="748" y="819"/>
                  </a:cubicBezTo>
                  <a:cubicBezTo>
                    <a:pt x="749" y="819"/>
                    <a:pt x="748" y="821"/>
                    <a:pt x="747" y="822"/>
                  </a:cubicBezTo>
                  <a:cubicBezTo>
                    <a:pt x="746" y="824"/>
                    <a:pt x="745" y="823"/>
                    <a:pt x="743" y="823"/>
                  </a:cubicBezTo>
                  <a:cubicBezTo>
                    <a:pt x="743" y="822"/>
                    <a:pt x="744" y="821"/>
                    <a:pt x="743" y="821"/>
                  </a:cubicBezTo>
                  <a:cubicBezTo>
                    <a:pt x="743" y="822"/>
                    <a:pt x="742" y="823"/>
                    <a:pt x="742" y="823"/>
                  </a:cubicBezTo>
                  <a:cubicBezTo>
                    <a:pt x="741" y="822"/>
                    <a:pt x="741" y="822"/>
                    <a:pt x="740" y="822"/>
                  </a:cubicBezTo>
                  <a:cubicBezTo>
                    <a:pt x="741" y="823"/>
                    <a:pt x="743" y="823"/>
                    <a:pt x="742" y="825"/>
                  </a:cubicBezTo>
                  <a:cubicBezTo>
                    <a:pt x="742" y="825"/>
                    <a:pt x="740" y="826"/>
                    <a:pt x="740" y="826"/>
                  </a:cubicBezTo>
                  <a:cubicBezTo>
                    <a:pt x="741" y="827"/>
                    <a:pt x="742" y="826"/>
                    <a:pt x="743" y="826"/>
                  </a:cubicBezTo>
                  <a:cubicBezTo>
                    <a:pt x="746" y="827"/>
                    <a:pt x="743" y="828"/>
                    <a:pt x="742" y="829"/>
                  </a:cubicBezTo>
                  <a:cubicBezTo>
                    <a:pt x="740" y="829"/>
                    <a:pt x="738" y="829"/>
                    <a:pt x="736" y="831"/>
                  </a:cubicBezTo>
                  <a:cubicBezTo>
                    <a:pt x="736" y="832"/>
                    <a:pt x="735" y="833"/>
                    <a:pt x="734" y="834"/>
                  </a:cubicBezTo>
                  <a:cubicBezTo>
                    <a:pt x="731" y="836"/>
                    <a:pt x="727" y="836"/>
                    <a:pt x="725" y="839"/>
                  </a:cubicBezTo>
                  <a:cubicBezTo>
                    <a:pt x="724" y="842"/>
                    <a:pt x="723" y="843"/>
                    <a:pt x="721" y="844"/>
                  </a:cubicBezTo>
                  <a:cubicBezTo>
                    <a:pt x="718" y="846"/>
                    <a:pt x="718" y="845"/>
                    <a:pt x="715" y="845"/>
                  </a:cubicBezTo>
                  <a:cubicBezTo>
                    <a:pt x="715" y="846"/>
                    <a:pt x="717" y="846"/>
                    <a:pt x="717" y="847"/>
                  </a:cubicBezTo>
                  <a:cubicBezTo>
                    <a:pt x="716" y="849"/>
                    <a:pt x="715" y="847"/>
                    <a:pt x="714" y="847"/>
                  </a:cubicBezTo>
                  <a:cubicBezTo>
                    <a:pt x="715" y="849"/>
                    <a:pt x="713" y="850"/>
                    <a:pt x="712" y="851"/>
                  </a:cubicBezTo>
                  <a:cubicBezTo>
                    <a:pt x="712" y="852"/>
                    <a:pt x="710" y="855"/>
                    <a:pt x="711" y="854"/>
                  </a:cubicBezTo>
                  <a:cubicBezTo>
                    <a:pt x="711" y="854"/>
                    <a:pt x="710" y="859"/>
                    <a:pt x="710" y="860"/>
                  </a:cubicBezTo>
                  <a:cubicBezTo>
                    <a:pt x="710" y="863"/>
                    <a:pt x="711" y="867"/>
                    <a:pt x="712" y="870"/>
                  </a:cubicBezTo>
                  <a:cubicBezTo>
                    <a:pt x="714" y="877"/>
                    <a:pt x="719" y="884"/>
                    <a:pt x="720" y="891"/>
                  </a:cubicBezTo>
                  <a:cubicBezTo>
                    <a:pt x="720" y="894"/>
                    <a:pt x="719" y="904"/>
                    <a:pt x="714" y="903"/>
                  </a:cubicBezTo>
                  <a:cubicBezTo>
                    <a:pt x="712" y="902"/>
                    <a:pt x="711" y="899"/>
                    <a:pt x="710" y="898"/>
                  </a:cubicBezTo>
                  <a:cubicBezTo>
                    <a:pt x="709" y="897"/>
                    <a:pt x="705" y="892"/>
                    <a:pt x="706" y="891"/>
                  </a:cubicBezTo>
                  <a:cubicBezTo>
                    <a:pt x="706" y="890"/>
                    <a:pt x="707" y="889"/>
                    <a:pt x="706" y="889"/>
                  </a:cubicBezTo>
                  <a:cubicBezTo>
                    <a:pt x="705" y="889"/>
                    <a:pt x="705" y="890"/>
                    <a:pt x="705" y="890"/>
                  </a:cubicBezTo>
                  <a:cubicBezTo>
                    <a:pt x="704" y="890"/>
                    <a:pt x="704" y="889"/>
                    <a:pt x="703" y="888"/>
                  </a:cubicBezTo>
                  <a:cubicBezTo>
                    <a:pt x="702" y="886"/>
                    <a:pt x="704" y="881"/>
                    <a:pt x="701" y="883"/>
                  </a:cubicBezTo>
                  <a:cubicBezTo>
                    <a:pt x="702" y="882"/>
                    <a:pt x="702" y="876"/>
                    <a:pt x="702" y="875"/>
                  </a:cubicBezTo>
                  <a:cubicBezTo>
                    <a:pt x="701" y="873"/>
                    <a:pt x="699" y="871"/>
                    <a:pt x="697" y="869"/>
                  </a:cubicBezTo>
                  <a:cubicBezTo>
                    <a:pt x="696" y="868"/>
                    <a:pt x="693" y="864"/>
                    <a:pt x="692" y="864"/>
                  </a:cubicBezTo>
                  <a:cubicBezTo>
                    <a:pt x="691" y="864"/>
                    <a:pt x="689" y="868"/>
                    <a:pt x="688" y="866"/>
                  </a:cubicBezTo>
                  <a:cubicBezTo>
                    <a:pt x="687" y="867"/>
                    <a:pt x="687" y="868"/>
                    <a:pt x="686" y="868"/>
                  </a:cubicBezTo>
                  <a:cubicBezTo>
                    <a:pt x="684" y="868"/>
                    <a:pt x="683" y="867"/>
                    <a:pt x="682" y="865"/>
                  </a:cubicBezTo>
                  <a:cubicBezTo>
                    <a:pt x="683" y="865"/>
                    <a:pt x="683" y="865"/>
                    <a:pt x="683" y="865"/>
                  </a:cubicBezTo>
                  <a:cubicBezTo>
                    <a:pt x="681" y="864"/>
                    <a:pt x="679" y="864"/>
                    <a:pt x="678" y="863"/>
                  </a:cubicBezTo>
                  <a:cubicBezTo>
                    <a:pt x="678" y="863"/>
                    <a:pt x="678" y="863"/>
                    <a:pt x="679" y="863"/>
                  </a:cubicBezTo>
                  <a:cubicBezTo>
                    <a:pt x="677" y="861"/>
                    <a:pt x="675" y="863"/>
                    <a:pt x="673" y="863"/>
                  </a:cubicBezTo>
                  <a:cubicBezTo>
                    <a:pt x="673" y="863"/>
                    <a:pt x="673" y="862"/>
                    <a:pt x="673" y="862"/>
                  </a:cubicBezTo>
                  <a:cubicBezTo>
                    <a:pt x="671" y="862"/>
                    <a:pt x="670" y="863"/>
                    <a:pt x="668" y="864"/>
                  </a:cubicBezTo>
                  <a:cubicBezTo>
                    <a:pt x="667" y="863"/>
                    <a:pt x="667" y="861"/>
                    <a:pt x="666" y="861"/>
                  </a:cubicBezTo>
                  <a:cubicBezTo>
                    <a:pt x="666" y="861"/>
                    <a:pt x="665" y="862"/>
                    <a:pt x="664" y="862"/>
                  </a:cubicBezTo>
                  <a:cubicBezTo>
                    <a:pt x="663" y="863"/>
                    <a:pt x="662" y="863"/>
                    <a:pt x="660" y="863"/>
                  </a:cubicBezTo>
                  <a:cubicBezTo>
                    <a:pt x="659" y="863"/>
                    <a:pt x="656" y="864"/>
                    <a:pt x="655" y="865"/>
                  </a:cubicBezTo>
                  <a:cubicBezTo>
                    <a:pt x="655" y="865"/>
                    <a:pt x="654" y="866"/>
                    <a:pt x="654" y="866"/>
                  </a:cubicBezTo>
                  <a:cubicBezTo>
                    <a:pt x="655" y="867"/>
                    <a:pt x="655" y="866"/>
                    <a:pt x="656" y="866"/>
                  </a:cubicBezTo>
                  <a:cubicBezTo>
                    <a:pt x="659" y="866"/>
                    <a:pt x="655" y="869"/>
                    <a:pt x="655" y="868"/>
                  </a:cubicBezTo>
                  <a:cubicBezTo>
                    <a:pt x="655" y="868"/>
                    <a:pt x="655" y="869"/>
                    <a:pt x="655" y="870"/>
                  </a:cubicBezTo>
                  <a:cubicBezTo>
                    <a:pt x="656" y="871"/>
                    <a:pt x="657" y="871"/>
                    <a:pt x="657" y="872"/>
                  </a:cubicBezTo>
                  <a:cubicBezTo>
                    <a:pt x="657" y="873"/>
                    <a:pt x="652" y="869"/>
                    <a:pt x="652" y="869"/>
                  </a:cubicBezTo>
                  <a:cubicBezTo>
                    <a:pt x="653" y="870"/>
                    <a:pt x="652" y="872"/>
                    <a:pt x="651" y="872"/>
                  </a:cubicBezTo>
                  <a:cubicBezTo>
                    <a:pt x="651" y="872"/>
                    <a:pt x="650" y="871"/>
                    <a:pt x="649" y="871"/>
                  </a:cubicBezTo>
                  <a:cubicBezTo>
                    <a:pt x="648" y="871"/>
                    <a:pt x="647" y="872"/>
                    <a:pt x="646" y="871"/>
                  </a:cubicBezTo>
                  <a:cubicBezTo>
                    <a:pt x="645" y="871"/>
                    <a:pt x="645" y="870"/>
                    <a:pt x="645" y="870"/>
                  </a:cubicBezTo>
                  <a:cubicBezTo>
                    <a:pt x="645" y="870"/>
                    <a:pt x="644" y="870"/>
                    <a:pt x="644" y="870"/>
                  </a:cubicBezTo>
                  <a:cubicBezTo>
                    <a:pt x="644" y="869"/>
                    <a:pt x="639" y="866"/>
                    <a:pt x="639" y="867"/>
                  </a:cubicBezTo>
                  <a:cubicBezTo>
                    <a:pt x="639" y="867"/>
                    <a:pt x="639" y="867"/>
                    <a:pt x="639" y="868"/>
                  </a:cubicBezTo>
                  <a:cubicBezTo>
                    <a:pt x="639" y="867"/>
                    <a:pt x="639" y="867"/>
                    <a:pt x="638" y="867"/>
                  </a:cubicBezTo>
                  <a:cubicBezTo>
                    <a:pt x="638" y="867"/>
                    <a:pt x="638" y="869"/>
                    <a:pt x="637" y="869"/>
                  </a:cubicBezTo>
                  <a:cubicBezTo>
                    <a:pt x="636" y="870"/>
                    <a:pt x="634" y="868"/>
                    <a:pt x="633" y="868"/>
                  </a:cubicBezTo>
                  <a:cubicBezTo>
                    <a:pt x="629" y="867"/>
                    <a:pt x="627" y="870"/>
                    <a:pt x="623" y="870"/>
                  </a:cubicBezTo>
                  <a:cubicBezTo>
                    <a:pt x="622" y="869"/>
                    <a:pt x="622" y="869"/>
                    <a:pt x="621" y="869"/>
                  </a:cubicBezTo>
                  <a:cubicBezTo>
                    <a:pt x="621" y="869"/>
                    <a:pt x="621" y="868"/>
                    <a:pt x="621" y="868"/>
                  </a:cubicBezTo>
                  <a:cubicBezTo>
                    <a:pt x="619" y="868"/>
                    <a:pt x="620" y="870"/>
                    <a:pt x="620" y="871"/>
                  </a:cubicBezTo>
                  <a:cubicBezTo>
                    <a:pt x="620" y="871"/>
                    <a:pt x="621" y="871"/>
                    <a:pt x="620" y="871"/>
                  </a:cubicBezTo>
                  <a:cubicBezTo>
                    <a:pt x="620" y="872"/>
                    <a:pt x="620" y="872"/>
                    <a:pt x="619" y="872"/>
                  </a:cubicBezTo>
                  <a:cubicBezTo>
                    <a:pt x="618" y="873"/>
                    <a:pt x="615" y="875"/>
                    <a:pt x="613" y="876"/>
                  </a:cubicBezTo>
                  <a:cubicBezTo>
                    <a:pt x="614" y="876"/>
                    <a:pt x="614" y="876"/>
                    <a:pt x="614" y="876"/>
                  </a:cubicBezTo>
                  <a:cubicBezTo>
                    <a:pt x="613" y="876"/>
                    <a:pt x="611" y="877"/>
                    <a:pt x="611" y="876"/>
                  </a:cubicBezTo>
                  <a:cubicBezTo>
                    <a:pt x="610" y="876"/>
                    <a:pt x="609" y="876"/>
                    <a:pt x="608" y="876"/>
                  </a:cubicBezTo>
                  <a:cubicBezTo>
                    <a:pt x="609" y="876"/>
                    <a:pt x="610" y="877"/>
                    <a:pt x="610" y="878"/>
                  </a:cubicBezTo>
                  <a:cubicBezTo>
                    <a:pt x="610" y="878"/>
                    <a:pt x="608" y="879"/>
                    <a:pt x="608" y="878"/>
                  </a:cubicBezTo>
                  <a:cubicBezTo>
                    <a:pt x="607" y="879"/>
                    <a:pt x="608" y="880"/>
                    <a:pt x="607" y="880"/>
                  </a:cubicBezTo>
                  <a:cubicBezTo>
                    <a:pt x="607" y="880"/>
                    <a:pt x="606" y="879"/>
                    <a:pt x="606" y="879"/>
                  </a:cubicBezTo>
                  <a:cubicBezTo>
                    <a:pt x="606" y="879"/>
                    <a:pt x="605" y="880"/>
                    <a:pt x="605" y="880"/>
                  </a:cubicBezTo>
                  <a:cubicBezTo>
                    <a:pt x="605" y="882"/>
                    <a:pt x="604" y="882"/>
                    <a:pt x="603" y="883"/>
                  </a:cubicBezTo>
                  <a:cubicBezTo>
                    <a:pt x="603" y="884"/>
                    <a:pt x="604" y="885"/>
                    <a:pt x="603" y="885"/>
                  </a:cubicBezTo>
                  <a:cubicBezTo>
                    <a:pt x="603" y="886"/>
                    <a:pt x="602" y="886"/>
                    <a:pt x="601" y="886"/>
                  </a:cubicBezTo>
                  <a:cubicBezTo>
                    <a:pt x="601" y="887"/>
                    <a:pt x="603" y="887"/>
                    <a:pt x="603" y="887"/>
                  </a:cubicBezTo>
                  <a:cubicBezTo>
                    <a:pt x="603" y="887"/>
                    <a:pt x="603" y="888"/>
                    <a:pt x="603" y="889"/>
                  </a:cubicBezTo>
                  <a:cubicBezTo>
                    <a:pt x="603" y="890"/>
                    <a:pt x="604" y="893"/>
                    <a:pt x="603" y="894"/>
                  </a:cubicBezTo>
                  <a:cubicBezTo>
                    <a:pt x="604" y="894"/>
                    <a:pt x="605" y="896"/>
                    <a:pt x="605" y="897"/>
                  </a:cubicBezTo>
                  <a:cubicBezTo>
                    <a:pt x="605" y="898"/>
                    <a:pt x="604" y="900"/>
                    <a:pt x="603" y="901"/>
                  </a:cubicBezTo>
                  <a:cubicBezTo>
                    <a:pt x="603" y="901"/>
                    <a:pt x="603" y="900"/>
                    <a:pt x="602" y="901"/>
                  </a:cubicBezTo>
                  <a:cubicBezTo>
                    <a:pt x="603" y="901"/>
                    <a:pt x="603" y="901"/>
                    <a:pt x="603" y="901"/>
                  </a:cubicBezTo>
                  <a:cubicBezTo>
                    <a:pt x="603" y="901"/>
                    <a:pt x="601" y="901"/>
                    <a:pt x="601" y="902"/>
                  </a:cubicBezTo>
                  <a:cubicBezTo>
                    <a:pt x="601" y="903"/>
                    <a:pt x="600" y="906"/>
                    <a:pt x="600" y="907"/>
                  </a:cubicBezTo>
                  <a:cubicBezTo>
                    <a:pt x="600" y="908"/>
                    <a:pt x="601" y="909"/>
                    <a:pt x="601" y="910"/>
                  </a:cubicBezTo>
                  <a:cubicBezTo>
                    <a:pt x="601" y="911"/>
                    <a:pt x="601" y="912"/>
                    <a:pt x="601" y="914"/>
                  </a:cubicBezTo>
                  <a:cubicBezTo>
                    <a:pt x="601" y="915"/>
                    <a:pt x="599" y="930"/>
                    <a:pt x="603" y="929"/>
                  </a:cubicBezTo>
                  <a:cubicBezTo>
                    <a:pt x="603" y="929"/>
                    <a:pt x="602" y="927"/>
                    <a:pt x="602" y="927"/>
                  </a:cubicBezTo>
                  <a:cubicBezTo>
                    <a:pt x="604" y="929"/>
                    <a:pt x="604" y="932"/>
                    <a:pt x="604" y="934"/>
                  </a:cubicBezTo>
                  <a:cubicBezTo>
                    <a:pt x="605" y="936"/>
                    <a:pt x="608" y="938"/>
                    <a:pt x="609" y="941"/>
                  </a:cubicBezTo>
                  <a:cubicBezTo>
                    <a:pt x="611" y="943"/>
                    <a:pt x="611" y="946"/>
                    <a:pt x="613" y="948"/>
                  </a:cubicBezTo>
                  <a:cubicBezTo>
                    <a:pt x="615" y="949"/>
                    <a:pt x="618" y="950"/>
                    <a:pt x="620" y="951"/>
                  </a:cubicBezTo>
                  <a:cubicBezTo>
                    <a:pt x="625" y="954"/>
                    <a:pt x="631" y="951"/>
                    <a:pt x="636" y="950"/>
                  </a:cubicBezTo>
                  <a:cubicBezTo>
                    <a:pt x="638" y="949"/>
                    <a:pt x="640" y="951"/>
                    <a:pt x="643" y="950"/>
                  </a:cubicBezTo>
                  <a:cubicBezTo>
                    <a:pt x="644" y="950"/>
                    <a:pt x="644" y="949"/>
                    <a:pt x="644" y="948"/>
                  </a:cubicBezTo>
                  <a:cubicBezTo>
                    <a:pt x="645" y="947"/>
                    <a:pt x="645" y="947"/>
                    <a:pt x="646" y="946"/>
                  </a:cubicBezTo>
                  <a:cubicBezTo>
                    <a:pt x="648" y="943"/>
                    <a:pt x="649" y="941"/>
                    <a:pt x="650" y="938"/>
                  </a:cubicBezTo>
                  <a:cubicBezTo>
                    <a:pt x="650" y="936"/>
                    <a:pt x="650" y="934"/>
                    <a:pt x="652" y="932"/>
                  </a:cubicBezTo>
                  <a:cubicBezTo>
                    <a:pt x="654" y="930"/>
                    <a:pt x="658" y="930"/>
                    <a:pt x="660" y="930"/>
                  </a:cubicBezTo>
                  <a:cubicBezTo>
                    <a:pt x="664" y="929"/>
                    <a:pt x="667" y="929"/>
                    <a:pt x="671" y="929"/>
                  </a:cubicBezTo>
                  <a:cubicBezTo>
                    <a:pt x="676" y="930"/>
                    <a:pt x="674" y="933"/>
                    <a:pt x="672" y="936"/>
                  </a:cubicBezTo>
                  <a:cubicBezTo>
                    <a:pt x="671" y="938"/>
                    <a:pt x="670" y="939"/>
                    <a:pt x="669" y="940"/>
                  </a:cubicBezTo>
                  <a:cubicBezTo>
                    <a:pt x="669" y="942"/>
                    <a:pt x="668" y="942"/>
                    <a:pt x="669" y="943"/>
                  </a:cubicBezTo>
                  <a:cubicBezTo>
                    <a:pt x="669" y="943"/>
                    <a:pt x="670" y="943"/>
                    <a:pt x="670" y="943"/>
                  </a:cubicBezTo>
                  <a:cubicBezTo>
                    <a:pt x="671" y="944"/>
                    <a:pt x="668" y="944"/>
                    <a:pt x="668" y="945"/>
                  </a:cubicBezTo>
                  <a:cubicBezTo>
                    <a:pt x="668" y="945"/>
                    <a:pt x="670" y="945"/>
                    <a:pt x="670" y="945"/>
                  </a:cubicBezTo>
                  <a:cubicBezTo>
                    <a:pt x="670" y="946"/>
                    <a:pt x="670" y="947"/>
                    <a:pt x="669" y="948"/>
                  </a:cubicBezTo>
                  <a:cubicBezTo>
                    <a:pt x="669" y="950"/>
                    <a:pt x="668" y="952"/>
                    <a:pt x="667" y="953"/>
                  </a:cubicBezTo>
                  <a:cubicBezTo>
                    <a:pt x="668" y="952"/>
                    <a:pt x="665" y="946"/>
                    <a:pt x="664" y="950"/>
                  </a:cubicBezTo>
                  <a:cubicBezTo>
                    <a:pt x="664" y="951"/>
                    <a:pt x="665" y="952"/>
                    <a:pt x="666" y="953"/>
                  </a:cubicBezTo>
                  <a:cubicBezTo>
                    <a:pt x="666" y="955"/>
                    <a:pt x="665" y="958"/>
                    <a:pt x="664" y="959"/>
                  </a:cubicBezTo>
                  <a:cubicBezTo>
                    <a:pt x="664" y="958"/>
                    <a:pt x="664" y="958"/>
                    <a:pt x="664" y="958"/>
                  </a:cubicBezTo>
                  <a:cubicBezTo>
                    <a:pt x="664" y="958"/>
                    <a:pt x="665" y="961"/>
                    <a:pt x="665" y="962"/>
                  </a:cubicBezTo>
                  <a:cubicBezTo>
                    <a:pt x="665" y="964"/>
                    <a:pt x="663" y="964"/>
                    <a:pt x="661" y="966"/>
                  </a:cubicBezTo>
                  <a:cubicBezTo>
                    <a:pt x="659" y="970"/>
                    <a:pt x="664" y="970"/>
                    <a:pt x="666" y="969"/>
                  </a:cubicBezTo>
                  <a:cubicBezTo>
                    <a:pt x="670" y="969"/>
                    <a:pt x="675" y="970"/>
                    <a:pt x="679" y="969"/>
                  </a:cubicBezTo>
                  <a:cubicBezTo>
                    <a:pt x="682" y="968"/>
                    <a:pt x="685" y="969"/>
                    <a:pt x="688" y="969"/>
                  </a:cubicBezTo>
                  <a:cubicBezTo>
                    <a:pt x="688" y="969"/>
                    <a:pt x="691" y="969"/>
                    <a:pt x="692" y="969"/>
                  </a:cubicBezTo>
                  <a:cubicBezTo>
                    <a:pt x="693" y="971"/>
                    <a:pt x="691" y="971"/>
                    <a:pt x="692" y="973"/>
                  </a:cubicBezTo>
                  <a:cubicBezTo>
                    <a:pt x="692" y="973"/>
                    <a:pt x="695" y="973"/>
                    <a:pt x="695" y="973"/>
                  </a:cubicBezTo>
                  <a:cubicBezTo>
                    <a:pt x="695" y="973"/>
                    <a:pt x="695" y="972"/>
                    <a:pt x="696" y="972"/>
                  </a:cubicBezTo>
                  <a:cubicBezTo>
                    <a:pt x="697" y="972"/>
                    <a:pt x="697" y="974"/>
                    <a:pt x="698" y="974"/>
                  </a:cubicBezTo>
                  <a:cubicBezTo>
                    <a:pt x="698" y="975"/>
                    <a:pt x="698" y="975"/>
                    <a:pt x="698" y="976"/>
                  </a:cubicBezTo>
                  <a:cubicBezTo>
                    <a:pt x="698" y="976"/>
                    <a:pt x="698" y="976"/>
                    <a:pt x="697" y="976"/>
                  </a:cubicBezTo>
                  <a:cubicBezTo>
                    <a:pt x="698" y="978"/>
                    <a:pt x="698" y="979"/>
                    <a:pt x="698" y="981"/>
                  </a:cubicBezTo>
                  <a:cubicBezTo>
                    <a:pt x="697" y="982"/>
                    <a:pt x="696" y="984"/>
                    <a:pt x="696" y="985"/>
                  </a:cubicBezTo>
                  <a:cubicBezTo>
                    <a:pt x="696" y="987"/>
                    <a:pt x="698" y="992"/>
                    <a:pt x="696" y="993"/>
                  </a:cubicBezTo>
                  <a:cubicBezTo>
                    <a:pt x="696" y="993"/>
                    <a:pt x="695" y="991"/>
                    <a:pt x="695" y="992"/>
                  </a:cubicBezTo>
                  <a:cubicBezTo>
                    <a:pt x="693" y="993"/>
                    <a:pt x="695" y="997"/>
                    <a:pt x="695" y="999"/>
                  </a:cubicBezTo>
                  <a:cubicBezTo>
                    <a:pt x="695" y="1000"/>
                    <a:pt x="694" y="1001"/>
                    <a:pt x="695" y="1003"/>
                  </a:cubicBezTo>
                  <a:cubicBezTo>
                    <a:pt x="695" y="1004"/>
                    <a:pt x="696" y="1005"/>
                    <a:pt x="697" y="1006"/>
                  </a:cubicBezTo>
                  <a:cubicBezTo>
                    <a:pt x="698" y="1008"/>
                    <a:pt x="699" y="1010"/>
                    <a:pt x="701" y="1011"/>
                  </a:cubicBezTo>
                  <a:cubicBezTo>
                    <a:pt x="701" y="1011"/>
                    <a:pt x="702" y="1012"/>
                    <a:pt x="702" y="1012"/>
                  </a:cubicBezTo>
                  <a:cubicBezTo>
                    <a:pt x="703" y="1013"/>
                    <a:pt x="703" y="1014"/>
                    <a:pt x="704" y="1015"/>
                  </a:cubicBezTo>
                  <a:cubicBezTo>
                    <a:pt x="704" y="1015"/>
                    <a:pt x="705" y="1015"/>
                    <a:pt x="705" y="1015"/>
                  </a:cubicBezTo>
                  <a:cubicBezTo>
                    <a:pt x="705" y="1017"/>
                    <a:pt x="707" y="1016"/>
                    <a:pt x="708" y="1016"/>
                  </a:cubicBezTo>
                  <a:cubicBezTo>
                    <a:pt x="707" y="1016"/>
                    <a:pt x="707" y="1016"/>
                    <a:pt x="707" y="1015"/>
                  </a:cubicBezTo>
                  <a:cubicBezTo>
                    <a:pt x="706" y="1016"/>
                    <a:pt x="712" y="1018"/>
                    <a:pt x="713" y="1018"/>
                  </a:cubicBezTo>
                  <a:cubicBezTo>
                    <a:pt x="714" y="1017"/>
                    <a:pt x="714" y="1017"/>
                    <a:pt x="715" y="1016"/>
                  </a:cubicBezTo>
                  <a:cubicBezTo>
                    <a:pt x="716" y="1016"/>
                    <a:pt x="716" y="1015"/>
                    <a:pt x="717" y="1015"/>
                  </a:cubicBezTo>
                  <a:cubicBezTo>
                    <a:pt x="718" y="1015"/>
                    <a:pt x="718" y="1015"/>
                    <a:pt x="719" y="1015"/>
                  </a:cubicBezTo>
                  <a:cubicBezTo>
                    <a:pt x="719" y="1015"/>
                    <a:pt x="719" y="1014"/>
                    <a:pt x="720" y="1014"/>
                  </a:cubicBezTo>
                  <a:cubicBezTo>
                    <a:pt x="724" y="1011"/>
                    <a:pt x="728" y="1013"/>
                    <a:pt x="732" y="1014"/>
                  </a:cubicBezTo>
                  <a:cubicBezTo>
                    <a:pt x="733" y="1014"/>
                    <a:pt x="733" y="1014"/>
                    <a:pt x="733" y="1014"/>
                  </a:cubicBezTo>
                  <a:cubicBezTo>
                    <a:pt x="733" y="1015"/>
                    <a:pt x="737" y="1019"/>
                    <a:pt x="737" y="1018"/>
                  </a:cubicBezTo>
                  <a:cubicBezTo>
                    <a:pt x="738" y="1020"/>
                    <a:pt x="738" y="1022"/>
                    <a:pt x="739" y="1023"/>
                  </a:cubicBezTo>
                  <a:cubicBezTo>
                    <a:pt x="737" y="1023"/>
                    <a:pt x="737" y="1024"/>
                    <a:pt x="736" y="1026"/>
                  </a:cubicBezTo>
                  <a:cubicBezTo>
                    <a:pt x="736" y="1025"/>
                    <a:pt x="735" y="1025"/>
                    <a:pt x="735" y="1025"/>
                  </a:cubicBezTo>
                  <a:cubicBezTo>
                    <a:pt x="736" y="1027"/>
                    <a:pt x="734" y="1026"/>
                    <a:pt x="734" y="1028"/>
                  </a:cubicBezTo>
                  <a:cubicBezTo>
                    <a:pt x="733" y="1027"/>
                    <a:pt x="730" y="1025"/>
                    <a:pt x="730" y="1023"/>
                  </a:cubicBezTo>
                  <a:cubicBezTo>
                    <a:pt x="730" y="1023"/>
                    <a:pt x="733" y="1020"/>
                    <a:pt x="732" y="1020"/>
                  </a:cubicBezTo>
                  <a:cubicBezTo>
                    <a:pt x="732" y="1020"/>
                    <a:pt x="731" y="1019"/>
                    <a:pt x="731" y="1020"/>
                  </a:cubicBezTo>
                  <a:cubicBezTo>
                    <a:pt x="731" y="1020"/>
                    <a:pt x="731" y="1020"/>
                    <a:pt x="730" y="1020"/>
                  </a:cubicBezTo>
                  <a:cubicBezTo>
                    <a:pt x="730" y="1020"/>
                    <a:pt x="730" y="1019"/>
                    <a:pt x="729" y="1018"/>
                  </a:cubicBezTo>
                  <a:cubicBezTo>
                    <a:pt x="729" y="1018"/>
                    <a:pt x="728" y="1017"/>
                    <a:pt x="727" y="1017"/>
                  </a:cubicBezTo>
                  <a:cubicBezTo>
                    <a:pt x="725" y="1016"/>
                    <a:pt x="724" y="1015"/>
                    <a:pt x="722" y="1017"/>
                  </a:cubicBezTo>
                  <a:cubicBezTo>
                    <a:pt x="721" y="1018"/>
                    <a:pt x="721" y="1019"/>
                    <a:pt x="720" y="1020"/>
                  </a:cubicBezTo>
                  <a:cubicBezTo>
                    <a:pt x="719" y="1020"/>
                    <a:pt x="717" y="1020"/>
                    <a:pt x="717" y="1021"/>
                  </a:cubicBezTo>
                  <a:cubicBezTo>
                    <a:pt x="716" y="1024"/>
                    <a:pt x="722" y="1025"/>
                    <a:pt x="718" y="1027"/>
                  </a:cubicBezTo>
                  <a:cubicBezTo>
                    <a:pt x="717" y="1028"/>
                    <a:pt x="715" y="1029"/>
                    <a:pt x="714" y="1028"/>
                  </a:cubicBezTo>
                  <a:cubicBezTo>
                    <a:pt x="713" y="1027"/>
                    <a:pt x="714" y="1025"/>
                    <a:pt x="712" y="1024"/>
                  </a:cubicBezTo>
                  <a:cubicBezTo>
                    <a:pt x="712" y="1025"/>
                    <a:pt x="711" y="1025"/>
                    <a:pt x="711" y="1025"/>
                  </a:cubicBezTo>
                  <a:cubicBezTo>
                    <a:pt x="710" y="1025"/>
                    <a:pt x="710" y="1025"/>
                    <a:pt x="709" y="1024"/>
                  </a:cubicBezTo>
                  <a:cubicBezTo>
                    <a:pt x="708" y="1023"/>
                    <a:pt x="706" y="1020"/>
                    <a:pt x="704" y="1020"/>
                  </a:cubicBezTo>
                  <a:cubicBezTo>
                    <a:pt x="703" y="1020"/>
                    <a:pt x="700" y="1022"/>
                    <a:pt x="701" y="1022"/>
                  </a:cubicBezTo>
                  <a:cubicBezTo>
                    <a:pt x="699" y="1022"/>
                    <a:pt x="699" y="1020"/>
                    <a:pt x="700" y="1020"/>
                  </a:cubicBezTo>
                  <a:cubicBezTo>
                    <a:pt x="700" y="1020"/>
                    <a:pt x="700" y="1020"/>
                    <a:pt x="699" y="1021"/>
                  </a:cubicBezTo>
                  <a:cubicBezTo>
                    <a:pt x="698" y="1020"/>
                    <a:pt x="699" y="1018"/>
                    <a:pt x="696" y="1018"/>
                  </a:cubicBezTo>
                  <a:cubicBezTo>
                    <a:pt x="697" y="1018"/>
                    <a:pt x="698" y="1021"/>
                    <a:pt x="696" y="1020"/>
                  </a:cubicBezTo>
                  <a:cubicBezTo>
                    <a:pt x="695" y="1020"/>
                    <a:pt x="695" y="1017"/>
                    <a:pt x="695" y="1016"/>
                  </a:cubicBezTo>
                  <a:cubicBezTo>
                    <a:pt x="694" y="1014"/>
                    <a:pt x="691" y="1014"/>
                    <a:pt x="690" y="1012"/>
                  </a:cubicBezTo>
                  <a:cubicBezTo>
                    <a:pt x="688" y="1011"/>
                    <a:pt x="687" y="1007"/>
                    <a:pt x="685" y="1008"/>
                  </a:cubicBezTo>
                  <a:cubicBezTo>
                    <a:pt x="685" y="1008"/>
                    <a:pt x="689" y="1013"/>
                    <a:pt x="684" y="1011"/>
                  </a:cubicBezTo>
                  <a:cubicBezTo>
                    <a:pt x="682" y="1010"/>
                    <a:pt x="681" y="1009"/>
                    <a:pt x="681" y="1007"/>
                  </a:cubicBezTo>
                  <a:cubicBezTo>
                    <a:pt x="681" y="1006"/>
                    <a:pt x="682" y="1006"/>
                    <a:pt x="682" y="1005"/>
                  </a:cubicBezTo>
                  <a:cubicBezTo>
                    <a:pt x="681" y="1004"/>
                    <a:pt x="681" y="1004"/>
                    <a:pt x="681" y="1003"/>
                  </a:cubicBezTo>
                  <a:cubicBezTo>
                    <a:pt x="680" y="1002"/>
                    <a:pt x="681" y="1002"/>
                    <a:pt x="681" y="1000"/>
                  </a:cubicBezTo>
                  <a:cubicBezTo>
                    <a:pt x="680" y="999"/>
                    <a:pt x="679" y="999"/>
                    <a:pt x="678" y="998"/>
                  </a:cubicBezTo>
                  <a:cubicBezTo>
                    <a:pt x="677" y="997"/>
                    <a:pt x="676" y="996"/>
                    <a:pt x="675" y="996"/>
                  </a:cubicBezTo>
                  <a:cubicBezTo>
                    <a:pt x="674" y="995"/>
                    <a:pt x="667" y="990"/>
                    <a:pt x="669" y="989"/>
                  </a:cubicBezTo>
                  <a:cubicBezTo>
                    <a:pt x="669" y="988"/>
                    <a:pt x="670" y="990"/>
                    <a:pt x="671" y="988"/>
                  </a:cubicBezTo>
                  <a:cubicBezTo>
                    <a:pt x="671" y="986"/>
                    <a:pt x="668" y="987"/>
                    <a:pt x="667" y="987"/>
                  </a:cubicBezTo>
                  <a:cubicBezTo>
                    <a:pt x="661" y="989"/>
                    <a:pt x="656" y="985"/>
                    <a:pt x="651" y="983"/>
                  </a:cubicBezTo>
                  <a:cubicBezTo>
                    <a:pt x="649" y="983"/>
                    <a:pt x="646" y="983"/>
                    <a:pt x="644" y="982"/>
                  </a:cubicBezTo>
                  <a:cubicBezTo>
                    <a:pt x="641" y="981"/>
                    <a:pt x="638" y="979"/>
                    <a:pt x="636" y="976"/>
                  </a:cubicBezTo>
                  <a:cubicBezTo>
                    <a:pt x="633" y="973"/>
                    <a:pt x="627" y="966"/>
                    <a:pt x="622" y="966"/>
                  </a:cubicBezTo>
                  <a:cubicBezTo>
                    <a:pt x="622" y="966"/>
                    <a:pt x="622" y="966"/>
                    <a:pt x="621" y="966"/>
                  </a:cubicBezTo>
                  <a:cubicBezTo>
                    <a:pt x="618" y="965"/>
                    <a:pt x="620" y="967"/>
                    <a:pt x="621" y="967"/>
                  </a:cubicBezTo>
                  <a:cubicBezTo>
                    <a:pt x="617" y="968"/>
                    <a:pt x="612" y="970"/>
                    <a:pt x="608" y="970"/>
                  </a:cubicBezTo>
                  <a:cubicBezTo>
                    <a:pt x="604" y="969"/>
                    <a:pt x="600" y="968"/>
                    <a:pt x="597" y="966"/>
                  </a:cubicBezTo>
                  <a:cubicBezTo>
                    <a:pt x="593" y="965"/>
                    <a:pt x="589" y="963"/>
                    <a:pt x="585" y="962"/>
                  </a:cubicBezTo>
                  <a:cubicBezTo>
                    <a:pt x="581" y="960"/>
                    <a:pt x="578" y="957"/>
                    <a:pt x="574" y="956"/>
                  </a:cubicBezTo>
                  <a:cubicBezTo>
                    <a:pt x="571" y="954"/>
                    <a:pt x="567" y="954"/>
                    <a:pt x="564" y="952"/>
                  </a:cubicBezTo>
                  <a:cubicBezTo>
                    <a:pt x="562" y="950"/>
                    <a:pt x="560" y="948"/>
                    <a:pt x="557" y="947"/>
                  </a:cubicBezTo>
                  <a:cubicBezTo>
                    <a:pt x="555" y="946"/>
                    <a:pt x="552" y="944"/>
                    <a:pt x="550" y="942"/>
                  </a:cubicBezTo>
                  <a:cubicBezTo>
                    <a:pt x="549" y="941"/>
                    <a:pt x="549" y="940"/>
                    <a:pt x="548" y="939"/>
                  </a:cubicBezTo>
                  <a:cubicBezTo>
                    <a:pt x="548" y="939"/>
                    <a:pt x="548" y="938"/>
                    <a:pt x="549" y="938"/>
                  </a:cubicBezTo>
                  <a:cubicBezTo>
                    <a:pt x="549" y="936"/>
                    <a:pt x="549" y="937"/>
                    <a:pt x="550" y="936"/>
                  </a:cubicBezTo>
                  <a:cubicBezTo>
                    <a:pt x="551" y="936"/>
                    <a:pt x="551" y="935"/>
                    <a:pt x="550" y="935"/>
                  </a:cubicBezTo>
                  <a:cubicBezTo>
                    <a:pt x="550" y="934"/>
                    <a:pt x="549" y="935"/>
                    <a:pt x="549" y="934"/>
                  </a:cubicBezTo>
                  <a:cubicBezTo>
                    <a:pt x="549" y="933"/>
                    <a:pt x="550" y="933"/>
                    <a:pt x="550" y="933"/>
                  </a:cubicBezTo>
                  <a:cubicBezTo>
                    <a:pt x="551" y="930"/>
                    <a:pt x="550" y="929"/>
                    <a:pt x="549" y="927"/>
                  </a:cubicBezTo>
                  <a:cubicBezTo>
                    <a:pt x="547" y="923"/>
                    <a:pt x="546" y="920"/>
                    <a:pt x="544" y="918"/>
                  </a:cubicBezTo>
                  <a:cubicBezTo>
                    <a:pt x="543" y="917"/>
                    <a:pt x="535" y="908"/>
                    <a:pt x="535" y="908"/>
                  </a:cubicBezTo>
                  <a:cubicBezTo>
                    <a:pt x="535" y="908"/>
                    <a:pt x="535" y="907"/>
                    <a:pt x="535" y="907"/>
                  </a:cubicBezTo>
                  <a:cubicBezTo>
                    <a:pt x="535" y="908"/>
                    <a:pt x="532" y="905"/>
                    <a:pt x="531" y="904"/>
                  </a:cubicBezTo>
                  <a:cubicBezTo>
                    <a:pt x="531" y="904"/>
                    <a:pt x="532" y="903"/>
                    <a:pt x="532" y="903"/>
                  </a:cubicBezTo>
                  <a:cubicBezTo>
                    <a:pt x="531" y="903"/>
                    <a:pt x="527" y="899"/>
                    <a:pt x="527" y="899"/>
                  </a:cubicBezTo>
                  <a:cubicBezTo>
                    <a:pt x="526" y="900"/>
                    <a:pt x="526" y="900"/>
                    <a:pt x="525" y="900"/>
                  </a:cubicBezTo>
                  <a:cubicBezTo>
                    <a:pt x="525" y="900"/>
                    <a:pt x="526" y="898"/>
                    <a:pt x="526" y="898"/>
                  </a:cubicBezTo>
                  <a:cubicBezTo>
                    <a:pt x="525" y="897"/>
                    <a:pt x="524" y="900"/>
                    <a:pt x="523" y="897"/>
                  </a:cubicBezTo>
                  <a:cubicBezTo>
                    <a:pt x="522" y="896"/>
                    <a:pt x="523" y="893"/>
                    <a:pt x="525" y="895"/>
                  </a:cubicBezTo>
                  <a:cubicBezTo>
                    <a:pt x="524" y="894"/>
                    <a:pt x="524" y="892"/>
                    <a:pt x="523" y="891"/>
                  </a:cubicBezTo>
                  <a:cubicBezTo>
                    <a:pt x="522" y="891"/>
                    <a:pt x="521" y="891"/>
                    <a:pt x="520" y="890"/>
                  </a:cubicBezTo>
                  <a:cubicBezTo>
                    <a:pt x="520" y="890"/>
                    <a:pt x="520" y="889"/>
                    <a:pt x="519" y="888"/>
                  </a:cubicBezTo>
                  <a:cubicBezTo>
                    <a:pt x="519" y="888"/>
                    <a:pt x="518" y="888"/>
                    <a:pt x="517" y="887"/>
                  </a:cubicBezTo>
                  <a:cubicBezTo>
                    <a:pt x="516" y="887"/>
                    <a:pt x="516" y="886"/>
                    <a:pt x="515" y="885"/>
                  </a:cubicBezTo>
                  <a:cubicBezTo>
                    <a:pt x="514" y="882"/>
                    <a:pt x="512" y="881"/>
                    <a:pt x="510" y="880"/>
                  </a:cubicBezTo>
                  <a:cubicBezTo>
                    <a:pt x="509" y="879"/>
                    <a:pt x="505" y="876"/>
                    <a:pt x="506" y="875"/>
                  </a:cubicBezTo>
                  <a:cubicBezTo>
                    <a:pt x="506" y="876"/>
                    <a:pt x="504" y="873"/>
                    <a:pt x="504" y="872"/>
                  </a:cubicBezTo>
                  <a:cubicBezTo>
                    <a:pt x="504" y="872"/>
                    <a:pt x="503" y="870"/>
                    <a:pt x="503" y="871"/>
                  </a:cubicBezTo>
                  <a:cubicBezTo>
                    <a:pt x="503" y="868"/>
                    <a:pt x="501" y="865"/>
                    <a:pt x="499" y="862"/>
                  </a:cubicBezTo>
                  <a:cubicBezTo>
                    <a:pt x="498" y="860"/>
                    <a:pt x="499" y="857"/>
                    <a:pt x="497" y="856"/>
                  </a:cubicBezTo>
                  <a:cubicBezTo>
                    <a:pt x="496" y="855"/>
                    <a:pt x="494" y="854"/>
                    <a:pt x="494" y="854"/>
                  </a:cubicBezTo>
                  <a:cubicBezTo>
                    <a:pt x="494" y="854"/>
                    <a:pt x="493" y="853"/>
                    <a:pt x="493" y="853"/>
                  </a:cubicBezTo>
                  <a:cubicBezTo>
                    <a:pt x="493" y="854"/>
                    <a:pt x="492" y="854"/>
                    <a:pt x="492" y="854"/>
                  </a:cubicBezTo>
                  <a:cubicBezTo>
                    <a:pt x="491" y="854"/>
                    <a:pt x="487" y="853"/>
                    <a:pt x="488" y="852"/>
                  </a:cubicBezTo>
                  <a:cubicBezTo>
                    <a:pt x="486" y="856"/>
                    <a:pt x="486" y="860"/>
                    <a:pt x="488" y="864"/>
                  </a:cubicBezTo>
                  <a:cubicBezTo>
                    <a:pt x="489" y="868"/>
                    <a:pt x="494" y="870"/>
                    <a:pt x="496" y="873"/>
                  </a:cubicBezTo>
                  <a:cubicBezTo>
                    <a:pt x="497" y="875"/>
                    <a:pt x="499" y="877"/>
                    <a:pt x="500" y="879"/>
                  </a:cubicBezTo>
                  <a:cubicBezTo>
                    <a:pt x="501" y="881"/>
                    <a:pt x="501" y="883"/>
                    <a:pt x="503" y="885"/>
                  </a:cubicBezTo>
                  <a:cubicBezTo>
                    <a:pt x="504" y="886"/>
                    <a:pt x="508" y="891"/>
                    <a:pt x="507" y="892"/>
                  </a:cubicBezTo>
                  <a:cubicBezTo>
                    <a:pt x="508" y="891"/>
                    <a:pt x="507" y="890"/>
                    <a:pt x="507" y="890"/>
                  </a:cubicBezTo>
                  <a:cubicBezTo>
                    <a:pt x="507" y="891"/>
                    <a:pt x="508" y="892"/>
                    <a:pt x="509" y="893"/>
                  </a:cubicBezTo>
                  <a:cubicBezTo>
                    <a:pt x="510" y="894"/>
                    <a:pt x="510" y="895"/>
                    <a:pt x="510" y="897"/>
                  </a:cubicBezTo>
                  <a:cubicBezTo>
                    <a:pt x="511" y="899"/>
                    <a:pt x="513" y="901"/>
                    <a:pt x="514" y="904"/>
                  </a:cubicBezTo>
                  <a:cubicBezTo>
                    <a:pt x="515" y="906"/>
                    <a:pt x="514" y="909"/>
                    <a:pt x="516" y="909"/>
                  </a:cubicBezTo>
                  <a:cubicBezTo>
                    <a:pt x="517" y="910"/>
                    <a:pt x="517" y="908"/>
                    <a:pt x="518" y="909"/>
                  </a:cubicBezTo>
                  <a:cubicBezTo>
                    <a:pt x="519" y="909"/>
                    <a:pt x="520" y="911"/>
                    <a:pt x="520" y="912"/>
                  </a:cubicBezTo>
                  <a:cubicBezTo>
                    <a:pt x="522" y="913"/>
                    <a:pt x="524" y="917"/>
                    <a:pt x="521" y="918"/>
                  </a:cubicBezTo>
                  <a:cubicBezTo>
                    <a:pt x="519" y="920"/>
                    <a:pt x="518" y="916"/>
                    <a:pt x="517" y="914"/>
                  </a:cubicBezTo>
                  <a:cubicBezTo>
                    <a:pt x="515" y="912"/>
                    <a:pt x="512" y="910"/>
                    <a:pt x="509" y="908"/>
                  </a:cubicBezTo>
                  <a:cubicBezTo>
                    <a:pt x="508" y="907"/>
                    <a:pt x="506" y="906"/>
                    <a:pt x="505" y="905"/>
                  </a:cubicBezTo>
                  <a:cubicBezTo>
                    <a:pt x="505" y="905"/>
                    <a:pt x="505" y="905"/>
                    <a:pt x="504" y="905"/>
                  </a:cubicBezTo>
                  <a:cubicBezTo>
                    <a:pt x="504" y="905"/>
                    <a:pt x="504" y="905"/>
                    <a:pt x="504" y="905"/>
                  </a:cubicBezTo>
                  <a:cubicBezTo>
                    <a:pt x="504" y="905"/>
                    <a:pt x="504" y="902"/>
                    <a:pt x="504" y="901"/>
                  </a:cubicBezTo>
                  <a:cubicBezTo>
                    <a:pt x="505" y="899"/>
                    <a:pt x="505" y="897"/>
                    <a:pt x="503" y="895"/>
                  </a:cubicBezTo>
                  <a:cubicBezTo>
                    <a:pt x="501" y="893"/>
                    <a:pt x="496" y="892"/>
                    <a:pt x="497" y="888"/>
                  </a:cubicBezTo>
                  <a:cubicBezTo>
                    <a:pt x="497" y="889"/>
                    <a:pt x="497" y="890"/>
                    <a:pt x="496" y="890"/>
                  </a:cubicBezTo>
                  <a:cubicBezTo>
                    <a:pt x="495" y="891"/>
                    <a:pt x="493" y="889"/>
                    <a:pt x="492" y="889"/>
                  </a:cubicBezTo>
                  <a:cubicBezTo>
                    <a:pt x="491" y="888"/>
                    <a:pt x="490" y="888"/>
                    <a:pt x="490" y="887"/>
                  </a:cubicBezTo>
                  <a:cubicBezTo>
                    <a:pt x="489" y="887"/>
                    <a:pt x="489" y="885"/>
                    <a:pt x="488" y="885"/>
                  </a:cubicBezTo>
                  <a:cubicBezTo>
                    <a:pt x="486" y="884"/>
                    <a:pt x="484" y="882"/>
                    <a:pt x="487" y="882"/>
                  </a:cubicBezTo>
                  <a:cubicBezTo>
                    <a:pt x="488" y="882"/>
                    <a:pt x="489" y="883"/>
                    <a:pt x="490" y="883"/>
                  </a:cubicBezTo>
                  <a:cubicBezTo>
                    <a:pt x="491" y="883"/>
                    <a:pt x="491" y="884"/>
                    <a:pt x="492" y="884"/>
                  </a:cubicBezTo>
                  <a:cubicBezTo>
                    <a:pt x="492" y="884"/>
                    <a:pt x="492" y="883"/>
                    <a:pt x="493" y="883"/>
                  </a:cubicBezTo>
                  <a:cubicBezTo>
                    <a:pt x="492" y="883"/>
                    <a:pt x="490" y="882"/>
                    <a:pt x="490" y="882"/>
                  </a:cubicBezTo>
                  <a:cubicBezTo>
                    <a:pt x="489" y="880"/>
                    <a:pt x="492" y="878"/>
                    <a:pt x="491" y="876"/>
                  </a:cubicBezTo>
                  <a:cubicBezTo>
                    <a:pt x="490" y="874"/>
                    <a:pt x="488" y="872"/>
                    <a:pt x="486" y="871"/>
                  </a:cubicBezTo>
                  <a:cubicBezTo>
                    <a:pt x="484" y="870"/>
                    <a:pt x="482" y="869"/>
                    <a:pt x="481" y="867"/>
                  </a:cubicBezTo>
                  <a:cubicBezTo>
                    <a:pt x="480" y="867"/>
                    <a:pt x="480" y="866"/>
                    <a:pt x="480" y="865"/>
                  </a:cubicBezTo>
                  <a:cubicBezTo>
                    <a:pt x="480" y="864"/>
                    <a:pt x="479" y="863"/>
                    <a:pt x="478" y="862"/>
                  </a:cubicBezTo>
                  <a:cubicBezTo>
                    <a:pt x="478" y="862"/>
                    <a:pt x="478" y="861"/>
                    <a:pt x="478" y="860"/>
                  </a:cubicBezTo>
                  <a:cubicBezTo>
                    <a:pt x="477" y="858"/>
                    <a:pt x="476" y="857"/>
                    <a:pt x="475" y="855"/>
                  </a:cubicBezTo>
                  <a:cubicBezTo>
                    <a:pt x="474" y="853"/>
                    <a:pt x="474" y="851"/>
                    <a:pt x="472" y="849"/>
                  </a:cubicBezTo>
                  <a:cubicBezTo>
                    <a:pt x="470" y="845"/>
                    <a:pt x="470" y="841"/>
                    <a:pt x="467" y="838"/>
                  </a:cubicBezTo>
                  <a:cubicBezTo>
                    <a:pt x="465" y="837"/>
                    <a:pt x="464" y="837"/>
                    <a:pt x="462" y="835"/>
                  </a:cubicBezTo>
                  <a:cubicBezTo>
                    <a:pt x="461" y="834"/>
                    <a:pt x="460" y="834"/>
                    <a:pt x="458" y="833"/>
                  </a:cubicBezTo>
                  <a:cubicBezTo>
                    <a:pt x="456" y="833"/>
                    <a:pt x="455" y="832"/>
                    <a:pt x="453" y="831"/>
                  </a:cubicBezTo>
                  <a:cubicBezTo>
                    <a:pt x="451" y="831"/>
                    <a:pt x="449" y="831"/>
                    <a:pt x="448" y="830"/>
                  </a:cubicBezTo>
                  <a:cubicBezTo>
                    <a:pt x="448" y="829"/>
                    <a:pt x="448" y="827"/>
                    <a:pt x="447" y="826"/>
                  </a:cubicBezTo>
                  <a:cubicBezTo>
                    <a:pt x="447" y="825"/>
                    <a:pt x="446" y="823"/>
                    <a:pt x="445" y="822"/>
                  </a:cubicBezTo>
                  <a:cubicBezTo>
                    <a:pt x="443" y="820"/>
                    <a:pt x="440" y="817"/>
                    <a:pt x="439" y="814"/>
                  </a:cubicBezTo>
                  <a:cubicBezTo>
                    <a:pt x="439" y="812"/>
                    <a:pt x="439" y="811"/>
                    <a:pt x="438" y="810"/>
                  </a:cubicBezTo>
                  <a:cubicBezTo>
                    <a:pt x="437" y="808"/>
                    <a:pt x="435" y="808"/>
                    <a:pt x="435" y="806"/>
                  </a:cubicBezTo>
                  <a:cubicBezTo>
                    <a:pt x="435" y="805"/>
                    <a:pt x="436" y="800"/>
                    <a:pt x="436" y="800"/>
                  </a:cubicBezTo>
                  <a:cubicBezTo>
                    <a:pt x="435" y="800"/>
                    <a:pt x="435" y="802"/>
                    <a:pt x="434" y="802"/>
                  </a:cubicBezTo>
                  <a:cubicBezTo>
                    <a:pt x="434" y="802"/>
                    <a:pt x="432" y="801"/>
                    <a:pt x="432" y="800"/>
                  </a:cubicBezTo>
                  <a:cubicBezTo>
                    <a:pt x="430" y="798"/>
                    <a:pt x="429" y="796"/>
                    <a:pt x="428" y="793"/>
                  </a:cubicBezTo>
                  <a:cubicBezTo>
                    <a:pt x="426" y="790"/>
                    <a:pt x="426" y="786"/>
                    <a:pt x="424" y="783"/>
                  </a:cubicBezTo>
                  <a:cubicBezTo>
                    <a:pt x="422" y="779"/>
                    <a:pt x="424" y="777"/>
                    <a:pt x="424" y="773"/>
                  </a:cubicBezTo>
                  <a:cubicBezTo>
                    <a:pt x="425" y="769"/>
                    <a:pt x="423" y="765"/>
                    <a:pt x="422" y="760"/>
                  </a:cubicBezTo>
                  <a:cubicBezTo>
                    <a:pt x="421" y="755"/>
                    <a:pt x="423" y="751"/>
                    <a:pt x="424" y="747"/>
                  </a:cubicBezTo>
                  <a:cubicBezTo>
                    <a:pt x="425" y="742"/>
                    <a:pt x="425" y="736"/>
                    <a:pt x="425" y="731"/>
                  </a:cubicBezTo>
                  <a:cubicBezTo>
                    <a:pt x="425" y="730"/>
                    <a:pt x="425" y="728"/>
                    <a:pt x="426" y="727"/>
                  </a:cubicBezTo>
                  <a:cubicBezTo>
                    <a:pt x="427" y="727"/>
                    <a:pt x="430" y="727"/>
                    <a:pt x="430" y="727"/>
                  </a:cubicBezTo>
                  <a:cubicBezTo>
                    <a:pt x="429" y="726"/>
                    <a:pt x="427" y="727"/>
                    <a:pt x="426" y="726"/>
                  </a:cubicBezTo>
                  <a:cubicBezTo>
                    <a:pt x="425" y="725"/>
                    <a:pt x="426" y="724"/>
                    <a:pt x="425" y="723"/>
                  </a:cubicBezTo>
                  <a:cubicBezTo>
                    <a:pt x="425" y="723"/>
                    <a:pt x="425" y="725"/>
                    <a:pt x="425" y="725"/>
                  </a:cubicBezTo>
                  <a:cubicBezTo>
                    <a:pt x="427" y="725"/>
                    <a:pt x="426" y="722"/>
                    <a:pt x="426" y="721"/>
                  </a:cubicBezTo>
                  <a:cubicBezTo>
                    <a:pt x="425" y="721"/>
                    <a:pt x="425" y="723"/>
                    <a:pt x="424" y="721"/>
                  </a:cubicBezTo>
                  <a:cubicBezTo>
                    <a:pt x="424" y="721"/>
                    <a:pt x="425" y="719"/>
                    <a:pt x="426" y="719"/>
                  </a:cubicBezTo>
                  <a:cubicBezTo>
                    <a:pt x="426" y="719"/>
                    <a:pt x="425" y="718"/>
                    <a:pt x="425" y="718"/>
                  </a:cubicBezTo>
                  <a:cubicBezTo>
                    <a:pt x="423" y="720"/>
                    <a:pt x="423" y="716"/>
                    <a:pt x="423" y="715"/>
                  </a:cubicBezTo>
                  <a:cubicBezTo>
                    <a:pt x="422" y="713"/>
                    <a:pt x="419" y="708"/>
                    <a:pt x="420" y="706"/>
                  </a:cubicBezTo>
                  <a:cubicBezTo>
                    <a:pt x="422" y="705"/>
                    <a:pt x="426" y="708"/>
                    <a:pt x="428" y="708"/>
                  </a:cubicBezTo>
                  <a:cubicBezTo>
                    <a:pt x="428" y="708"/>
                    <a:pt x="433" y="708"/>
                    <a:pt x="433" y="708"/>
                  </a:cubicBezTo>
                  <a:cubicBezTo>
                    <a:pt x="434" y="709"/>
                    <a:pt x="434" y="710"/>
                    <a:pt x="433" y="712"/>
                  </a:cubicBezTo>
                  <a:cubicBezTo>
                    <a:pt x="433" y="712"/>
                    <a:pt x="431" y="713"/>
                    <a:pt x="432" y="714"/>
                  </a:cubicBezTo>
                  <a:cubicBezTo>
                    <a:pt x="433" y="714"/>
                    <a:pt x="434" y="710"/>
                    <a:pt x="435" y="711"/>
                  </a:cubicBezTo>
                  <a:cubicBezTo>
                    <a:pt x="436" y="711"/>
                    <a:pt x="435" y="713"/>
                    <a:pt x="435" y="714"/>
                  </a:cubicBezTo>
                  <a:cubicBezTo>
                    <a:pt x="435" y="714"/>
                    <a:pt x="435" y="716"/>
                    <a:pt x="435" y="715"/>
                  </a:cubicBezTo>
                  <a:cubicBezTo>
                    <a:pt x="435" y="715"/>
                    <a:pt x="435" y="716"/>
                    <a:pt x="434" y="716"/>
                  </a:cubicBezTo>
                  <a:cubicBezTo>
                    <a:pt x="434" y="716"/>
                    <a:pt x="434" y="716"/>
                    <a:pt x="434" y="716"/>
                  </a:cubicBezTo>
                  <a:cubicBezTo>
                    <a:pt x="433" y="716"/>
                    <a:pt x="434" y="716"/>
                    <a:pt x="434" y="717"/>
                  </a:cubicBezTo>
                  <a:cubicBezTo>
                    <a:pt x="434" y="717"/>
                    <a:pt x="433" y="715"/>
                    <a:pt x="432" y="715"/>
                  </a:cubicBezTo>
                  <a:cubicBezTo>
                    <a:pt x="432" y="715"/>
                    <a:pt x="432" y="718"/>
                    <a:pt x="432" y="718"/>
                  </a:cubicBezTo>
                  <a:cubicBezTo>
                    <a:pt x="434" y="719"/>
                    <a:pt x="436" y="717"/>
                    <a:pt x="436" y="716"/>
                  </a:cubicBezTo>
                  <a:cubicBezTo>
                    <a:pt x="437" y="714"/>
                    <a:pt x="436" y="712"/>
                    <a:pt x="436" y="710"/>
                  </a:cubicBezTo>
                  <a:cubicBezTo>
                    <a:pt x="436" y="709"/>
                    <a:pt x="436" y="708"/>
                    <a:pt x="436" y="707"/>
                  </a:cubicBezTo>
                  <a:cubicBezTo>
                    <a:pt x="436" y="707"/>
                    <a:pt x="435" y="706"/>
                    <a:pt x="435" y="705"/>
                  </a:cubicBezTo>
                  <a:cubicBezTo>
                    <a:pt x="435" y="706"/>
                    <a:pt x="434" y="709"/>
                    <a:pt x="433" y="707"/>
                  </a:cubicBezTo>
                  <a:cubicBezTo>
                    <a:pt x="433" y="706"/>
                    <a:pt x="435" y="704"/>
                    <a:pt x="435" y="703"/>
                  </a:cubicBezTo>
                  <a:cubicBezTo>
                    <a:pt x="435" y="702"/>
                    <a:pt x="435" y="702"/>
                    <a:pt x="435" y="701"/>
                  </a:cubicBezTo>
                  <a:cubicBezTo>
                    <a:pt x="434" y="699"/>
                    <a:pt x="433" y="700"/>
                    <a:pt x="432" y="699"/>
                  </a:cubicBezTo>
                  <a:cubicBezTo>
                    <a:pt x="432" y="699"/>
                    <a:pt x="431" y="699"/>
                    <a:pt x="431" y="699"/>
                  </a:cubicBezTo>
                  <a:cubicBezTo>
                    <a:pt x="430" y="698"/>
                    <a:pt x="431" y="697"/>
                    <a:pt x="431" y="697"/>
                  </a:cubicBezTo>
                  <a:cubicBezTo>
                    <a:pt x="431" y="696"/>
                    <a:pt x="429" y="696"/>
                    <a:pt x="429" y="695"/>
                  </a:cubicBezTo>
                  <a:cubicBezTo>
                    <a:pt x="429" y="694"/>
                    <a:pt x="431" y="692"/>
                    <a:pt x="430" y="692"/>
                  </a:cubicBezTo>
                  <a:cubicBezTo>
                    <a:pt x="429" y="692"/>
                    <a:pt x="429" y="694"/>
                    <a:pt x="429" y="694"/>
                  </a:cubicBezTo>
                  <a:cubicBezTo>
                    <a:pt x="428" y="695"/>
                    <a:pt x="426" y="694"/>
                    <a:pt x="425" y="693"/>
                  </a:cubicBezTo>
                  <a:cubicBezTo>
                    <a:pt x="424" y="692"/>
                    <a:pt x="425" y="692"/>
                    <a:pt x="426" y="691"/>
                  </a:cubicBezTo>
                  <a:cubicBezTo>
                    <a:pt x="426" y="690"/>
                    <a:pt x="426" y="690"/>
                    <a:pt x="426" y="690"/>
                  </a:cubicBezTo>
                  <a:cubicBezTo>
                    <a:pt x="426" y="690"/>
                    <a:pt x="427" y="688"/>
                    <a:pt x="427" y="688"/>
                  </a:cubicBezTo>
                  <a:cubicBezTo>
                    <a:pt x="427" y="688"/>
                    <a:pt x="426" y="686"/>
                    <a:pt x="426" y="687"/>
                  </a:cubicBezTo>
                  <a:cubicBezTo>
                    <a:pt x="426" y="688"/>
                    <a:pt x="425" y="691"/>
                    <a:pt x="423" y="691"/>
                  </a:cubicBezTo>
                  <a:cubicBezTo>
                    <a:pt x="422" y="691"/>
                    <a:pt x="420" y="688"/>
                    <a:pt x="419" y="688"/>
                  </a:cubicBezTo>
                  <a:cubicBezTo>
                    <a:pt x="421" y="688"/>
                    <a:pt x="421" y="684"/>
                    <a:pt x="421" y="684"/>
                  </a:cubicBezTo>
                  <a:cubicBezTo>
                    <a:pt x="420" y="684"/>
                    <a:pt x="418" y="686"/>
                    <a:pt x="418" y="683"/>
                  </a:cubicBezTo>
                  <a:cubicBezTo>
                    <a:pt x="418" y="683"/>
                    <a:pt x="420" y="679"/>
                    <a:pt x="419" y="679"/>
                  </a:cubicBezTo>
                  <a:cubicBezTo>
                    <a:pt x="417" y="680"/>
                    <a:pt x="418" y="688"/>
                    <a:pt x="419" y="688"/>
                  </a:cubicBezTo>
                  <a:cubicBezTo>
                    <a:pt x="419" y="688"/>
                    <a:pt x="418" y="687"/>
                    <a:pt x="418" y="687"/>
                  </a:cubicBezTo>
                  <a:cubicBezTo>
                    <a:pt x="417" y="686"/>
                    <a:pt x="417" y="687"/>
                    <a:pt x="417" y="687"/>
                  </a:cubicBezTo>
                  <a:cubicBezTo>
                    <a:pt x="416" y="687"/>
                    <a:pt x="417" y="684"/>
                    <a:pt x="416" y="684"/>
                  </a:cubicBezTo>
                  <a:cubicBezTo>
                    <a:pt x="417" y="684"/>
                    <a:pt x="415" y="685"/>
                    <a:pt x="414" y="685"/>
                  </a:cubicBezTo>
                  <a:cubicBezTo>
                    <a:pt x="413" y="684"/>
                    <a:pt x="416" y="684"/>
                    <a:pt x="415" y="683"/>
                  </a:cubicBezTo>
                  <a:cubicBezTo>
                    <a:pt x="415" y="683"/>
                    <a:pt x="413" y="685"/>
                    <a:pt x="412" y="684"/>
                  </a:cubicBezTo>
                  <a:cubicBezTo>
                    <a:pt x="413" y="684"/>
                    <a:pt x="413" y="684"/>
                    <a:pt x="413" y="683"/>
                  </a:cubicBezTo>
                  <a:cubicBezTo>
                    <a:pt x="412" y="683"/>
                    <a:pt x="412" y="684"/>
                    <a:pt x="411" y="683"/>
                  </a:cubicBezTo>
                  <a:cubicBezTo>
                    <a:pt x="411" y="682"/>
                    <a:pt x="413" y="682"/>
                    <a:pt x="414" y="681"/>
                  </a:cubicBezTo>
                  <a:cubicBezTo>
                    <a:pt x="415" y="681"/>
                    <a:pt x="416" y="678"/>
                    <a:pt x="415" y="678"/>
                  </a:cubicBezTo>
                  <a:cubicBezTo>
                    <a:pt x="414" y="678"/>
                    <a:pt x="414" y="679"/>
                    <a:pt x="414" y="680"/>
                  </a:cubicBezTo>
                  <a:cubicBezTo>
                    <a:pt x="413" y="681"/>
                    <a:pt x="412" y="681"/>
                    <a:pt x="411" y="682"/>
                  </a:cubicBezTo>
                  <a:cubicBezTo>
                    <a:pt x="410" y="681"/>
                    <a:pt x="411" y="681"/>
                    <a:pt x="410" y="680"/>
                  </a:cubicBezTo>
                  <a:cubicBezTo>
                    <a:pt x="410" y="679"/>
                    <a:pt x="409" y="680"/>
                    <a:pt x="408" y="680"/>
                  </a:cubicBezTo>
                  <a:cubicBezTo>
                    <a:pt x="408" y="680"/>
                    <a:pt x="410" y="679"/>
                    <a:pt x="410" y="679"/>
                  </a:cubicBezTo>
                  <a:cubicBezTo>
                    <a:pt x="407" y="679"/>
                    <a:pt x="404" y="680"/>
                    <a:pt x="402" y="678"/>
                  </a:cubicBezTo>
                  <a:cubicBezTo>
                    <a:pt x="401" y="678"/>
                    <a:pt x="400" y="677"/>
                    <a:pt x="400" y="676"/>
                  </a:cubicBezTo>
                  <a:cubicBezTo>
                    <a:pt x="400" y="676"/>
                    <a:pt x="401" y="675"/>
                    <a:pt x="401" y="675"/>
                  </a:cubicBezTo>
                  <a:cubicBezTo>
                    <a:pt x="401" y="674"/>
                    <a:pt x="400" y="675"/>
                    <a:pt x="400" y="674"/>
                  </a:cubicBezTo>
                  <a:cubicBezTo>
                    <a:pt x="400" y="674"/>
                    <a:pt x="404" y="671"/>
                    <a:pt x="403" y="670"/>
                  </a:cubicBezTo>
                  <a:cubicBezTo>
                    <a:pt x="402" y="669"/>
                    <a:pt x="401" y="674"/>
                    <a:pt x="400" y="673"/>
                  </a:cubicBezTo>
                  <a:cubicBezTo>
                    <a:pt x="399" y="672"/>
                    <a:pt x="401" y="668"/>
                    <a:pt x="400" y="668"/>
                  </a:cubicBezTo>
                  <a:cubicBezTo>
                    <a:pt x="399" y="667"/>
                    <a:pt x="399" y="667"/>
                    <a:pt x="400" y="666"/>
                  </a:cubicBezTo>
                  <a:cubicBezTo>
                    <a:pt x="400" y="665"/>
                    <a:pt x="401" y="663"/>
                    <a:pt x="402" y="663"/>
                  </a:cubicBezTo>
                  <a:cubicBezTo>
                    <a:pt x="405" y="663"/>
                    <a:pt x="400" y="666"/>
                    <a:pt x="400" y="667"/>
                  </a:cubicBezTo>
                  <a:cubicBezTo>
                    <a:pt x="401" y="668"/>
                    <a:pt x="405" y="662"/>
                    <a:pt x="406" y="666"/>
                  </a:cubicBezTo>
                  <a:cubicBezTo>
                    <a:pt x="406" y="666"/>
                    <a:pt x="406" y="664"/>
                    <a:pt x="406" y="663"/>
                  </a:cubicBezTo>
                  <a:cubicBezTo>
                    <a:pt x="405" y="663"/>
                    <a:pt x="404" y="663"/>
                    <a:pt x="404" y="662"/>
                  </a:cubicBezTo>
                  <a:cubicBezTo>
                    <a:pt x="403" y="662"/>
                    <a:pt x="406" y="658"/>
                    <a:pt x="405" y="658"/>
                  </a:cubicBezTo>
                  <a:cubicBezTo>
                    <a:pt x="405" y="658"/>
                    <a:pt x="402" y="664"/>
                    <a:pt x="402" y="662"/>
                  </a:cubicBezTo>
                  <a:cubicBezTo>
                    <a:pt x="401" y="662"/>
                    <a:pt x="399" y="665"/>
                    <a:pt x="399" y="665"/>
                  </a:cubicBezTo>
                  <a:cubicBezTo>
                    <a:pt x="398" y="666"/>
                    <a:pt x="398" y="669"/>
                    <a:pt x="398" y="669"/>
                  </a:cubicBezTo>
                  <a:cubicBezTo>
                    <a:pt x="397" y="669"/>
                    <a:pt x="398" y="667"/>
                    <a:pt x="397" y="666"/>
                  </a:cubicBezTo>
                  <a:cubicBezTo>
                    <a:pt x="397" y="667"/>
                    <a:pt x="394" y="666"/>
                    <a:pt x="396" y="665"/>
                  </a:cubicBezTo>
                  <a:cubicBezTo>
                    <a:pt x="396" y="665"/>
                    <a:pt x="401" y="665"/>
                    <a:pt x="398" y="664"/>
                  </a:cubicBezTo>
                  <a:cubicBezTo>
                    <a:pt x="398" y="664"/>
                    <a:pt x="398" y="665"/>
                    <a:pt x="397" y="665"/>
                  </a:cubicBezTo>
                  <a:cubicBezTo>
                    <a:pt x="397" y="665"/>
                    <a:pt x="397" y="660"/>
                    <a:pt x="399" y="662"/>
                  </a:cubicBezTo>
                  <a:cubicBezTo>
                    <a:pt x="398" y="662"/>
                    <a:pt x="399" y="662"/>
                    <a:pt x="398" y="662"/>
                  </a:cubicBezTo>
                  <a:cubicBezTo>
                    <a:pt x="397" y="663"/>
                    <a:pt x="397" y="664"/>
                    <a:pt x="396" y="664"/>
                  </a:cubicBezTo>
                  <a:cubicBezTo>
                    <a:pt x="395" y="664"/>
                    <a:pt x="398" y="660"/>
                    <a:pt x="398" y="659"/>
                  </a:cubicBezTo>
                  <a:cubicBezTo>
                    <a:pt x="398" y="659"/>
                    <a:pt x="398" y="659"/>
                    <a:pt x="398" y="658"/>
                  </a:cubicBezTo>
                  <a:cubicBezTo>
                    <a:pt x="398" y="658"/>
                    <a:pt x="396" y="663"/>
                    <a:pt x="395" y="664"/>
                  </a:cubicBezTo>
                  <a:cubicBezTo>
                    <a:pt x="396" y="663"/>
                    <a:pt x="395" y="660"/>
                    <a:pt x="396" y="658"/>
                  </a:cubicBezTo>
                  <a:cubicBezTo>
                    <a:pt x="395" y="658"/>
                    <a:pt x="396" y="657"/>
                    <a:pt x="395" y="657"/>
                  </a:cubicBezTo>
                  <a:cubicBezTo>
                    <a:pt x="393" y="658"/>
                    <a:pt x="395" y="661"/>
                    <a:pt x="395" y="663"/>
                  </a:cubicBezTo>
                  <a:cubicBezTo>
                    <a:pt x="395" y="662"/>
                    <a:pt x="393" y="664"/>
                    <a:pt x="394" y="664"/>
                  </a:cubicBezTo>
                  <a:cubicBezTo>
                    <a:pt x="391" y="664"/>
                    <a:pt x="395" y="658"/>
                    <a:pt x="394" y="657"/>
                  </a:cubicBezTo>
                  <a:cubicBezTo>
                    <a:pt x="393" y="659"/>
                    <a:pt x="393" y="661"/>
                    <a:pt x="391" y="659"/>
                  </a:cubicBezTo>
                  <a:cubicBezTo>
                    <a:pt x="390" y="658"/>
                    <a:pt x="391" y="655"/>
                    <a:pt x="391" y="653"/>
                  </a:cubicBezTo>
                  <a:cubicBezTo>
                    <a:pt x="393" y="654"/>
                    <a:pt x="392" y="651"/>
                    <a:pt x="393" y="651"/>
                  </a:cubicBezTo>
                  <a:cubicBezTo>
                    <a:pt x="394" y="651"/>
                    <a:pt x="394" y="652"/>
                    <a:pt x="396" y="652"/>
                  </a:cubicBezTo>
                  <a:cubicBezTo>
                    <a:pt x="397" y="652"/>
                    <a:pt x="398" y="653"/>
                    <a:pt x="399" y="652"/>
                  </a:cubicBezTo>
                  <a:cubicBezTo>
                    <a:pt x="397" y="651"/>
                    <a:pt x="395" y="652"/>
                    <a:pt x="393" y="649"/>
                  </a:cubicBezTo>
                  <a:cubicBezTo>
                    <a:pt x="392" y="648"/>
                    <a:pt x="394" y="647"/>
                    <a:pt x="394" y="646"/>
                  </a:cubicBezTo>
                  <a:cubicBezTo>
                    <a:pt x="394" y="646"/>
                    <a:pt x="391" y="648"/>
                    <a:pt x="391" y="649"/>
                  </a:cubicBezTo>
                  <a:cubicBezTo>
                    <a:pt x="390" y="650"/>
                    <a:pt x="390" y="650"/>
                    <a:pt x="390" y="651"/>
                  </a:cubicBezTo>
                  <a:cubicBezTo>
                    <a:pt x="389" y="652"/>
                    <a:pt x="388" y="653"/>
                    <a:pt x="388" y="654"/>
                  </a:cubicBezTo>
                  <a:cubicBezTo>
                    <a:pt x="386" y="654"/>
                    <a:pt x="385" y="648"/>
                    <a:pt x="384" y="649"/>
                  </a:cubicBezTo>
                  <a:cubicBezTo>
                    <a:pt x="384" y="649"/>
                    <a:pt x="384" y="650"/>
                    <a:pt x="384" y="650"/>
                  </a:cubicBezTo>
                  <a:cubicBezTo>
                    <a:pt x="384" y="651"/>
                    <a:pt x="383" y="649"/>
                    <a:pt x="383" y="648"/>
                  </a:cubicBezTo>
                  <a:cubicBezTo>
                    <a:pt x="383" y="647"/>
                    <a:pt x="384" y="648"/>
                    <a:pt x="383" y="647"/>
                  </a:cubicBezTo>
                  <a:cubicBezTo>
                    <a:pt x="383" y="647"/>
                    <a:pt x="387" y="648"/>
                    <a:pt x="387" y="649"/>
                  </a:cubicBezTo>
                  <a:cubicBezTo>
                    <a:pt x="387" y="648"/>
                    <a:pt x="386" y="648"/>
                    <a:pt x="385" y="647"/>
                  </a:cubicBezTo>
                  <a:cubicBezTo>
                    <a:pt x="385" y="646"/>
                    <a:pt x="385" y="646"/>
                    <a:pt x="385" y="645"/>
                  </a:cubicBezTo>
                  <a:cubicBezTo>
                    <a:pt x="385" y="643"/>
                    <a:pt x="385" y="643"/>
                    <a:pt x="384" y="644"/>
                  </a:cubicBezTo>
                  <a:cubicBezTo>
                    <a:pt x="383" y="644"/>
                    <a:pt x="383" y="641"/>
                    <a:pt x="383" y="641"/>
                  </a:cubicBezTo>
                  <a:cubicBezTo>
                    <a:pt x="383" y="641"/>
                    <a:pt x="382" y="642"/>
                    <a:pt x="382" y="641"/>
                  </a:cubicBezTo>
                  <a:cubicBezTo>
                    <a:pt x="382" y="640"/>
                    <a:pt x="382" y="639"/>
                    <a:pt x="383" y="639"/>
                  </a:cubicBezTo>
                  <a:cubicBezTo>
                    <a:pt x="383" y="639"/>
                    <a:pt x="383" y="641"/>
                    <a:pt x="384" y="640"/>
                  </a:cubicBezTo>
                  <a:cubicBezTo>
                    <a:pt x="385" y="640"/>
                    <a:pt x="383" y="639"/>
                    <a:pt x="383" y="639"/>
                  </a:cubicBezTo>
                  <a:cubicBezTo>
                    <a:pt x="382" y="638"/>
                    <a:pt x="382" y="637"/>
                    <a:pt x="383" y="636"/>
                  </a:cubicBezTo>
                  <a:cubicBezTo>
                    <a:pt x="383" y="636"/>
                    <a:pt x="386" y="633"/>
                    <a:pt x="387" y="633"/>
                  </a:cubicBezTo>
                  <a:cubicBezTo>
                    <a:pt x="386" y="633"/>
                    <a:pt x="386" y="634"/>
                    <a:pt x="385" y="634"/>
                  </a:cubicBezTo>
                  <a:cubicBezTo>
                    <a:pt x="385" y="633"/>
                    <a:pt x="389" y="628"/>
                    <a:pt x="386" y="627"/>
                  </a:cubicBezTo>
                  <a:cubicBezTo>
                    <a:pt x="386" y="629"/>
                    <a:pt x="386" y="632"/>
                    <a:pt x="384" y="634"/>
                  </a:cubicBezTo>
                  <a:cubicBezTo>
                    <a:pt x="384" y="633"/>
                    <a:pt x="385" y="628"/>
                    <a:pt x="385" y="627"/>
                  </a:cubicBezTo>
                  <a:cubicBezTo>
                    <a:pt x="385" y="623"/>
                    <a:pt x="384" y="623"/>
                    <a:pt x="384" y="627"/>
                  </a:cubicBezTo>
                  <a:cubicBezTo>
                    <a:pt x="384" y="629"/>
                    <a:pt x="385" y="635"/>
                    <a:pt x="381" y="635"/>
                  </a:cubicBezTo>
                  <a:cubicBezTo>
                    <a:pt x="379" y="636"/>
                    <a:pt x="378" y="634"/>
                    <a:pt x="378" y="632"/>
                  </a:cubicBezTo>
                  <a:cubicBezTo>
                    <a:pt x="378" y="631"/>
                    <a:pt x="381" y="630"/>
                    <a:pt x="380" y="630"/>
                  </a:cubicBezTo>
                  <a:cubicBezTo>
                    <a:pt x="378" y="631"/>
                    <a:pt x="379" y="626"/>
                    <a:pt x="379" y="625"/>
                  </a:cubicBezTo>
                  <a:cubicBezTo>
                    <a:pt x="379" y="625"/>
                    <a:pt x="377" y="621"/>
                    <a:pt x="378" y="621"/>
                  </a:cubicBezTo>
                  <a:cubicBezTo>
                    <a:pt x="377" y="621"/>
                    <a:pt x="375" y="622"/>
                    <a:pt x="375" y="623"/>
                  </a:cubicBezTo>
                  <a:cubicBezTo>
                    <a:pt x="375" y="622"/>
                    <a:pt x="377" y="624"/>
                    <a:pt x="377" y="624"/>
                  </a:cubicBezTo>
                  <a:cubicBezTo>
                    <a:pt x="378" y="625"/>
                    <a:pt x="378" y="626"/>
                    <a:pt x="378" y="627"/>
                  </a:cubicBezTo>
                  <a:cubicBezTo>
                    <a:pt x="378" y="628"/>
                    <a:pt x="378" y="630"/>
                    <a:pt x="378" y="630"/>
                  </a:cubicBezTo>
                  <a:cubicBezTo>
                    <a:pt x="376" y="632"/>
                    <a:pt x="377" y="630"/>
                    <a:pt x="377" y="629"/>
                  </a:cubicBezTo>
                  <a:cubicBezTo>
                    <a:pt x="376" y="629"/>
                    <a:pt x="376" y="630"/>
                    <a:pt x="376" y="630"/>
                  </a:cubicBezTo>
                  <a:cubicBezTo>
                    <a:pt x="376" y="630"/>
                    <a:pt x="375" y="629"/>
                    <a:pt x="375" y="629"/>
                  </a:cubicBezTo>
                  <a:cubicBezTo>
                    <a:pt x="375" y="629"/>
                    <a:pt x="375" y="628"/>
                    <a:pt x="374" y="629"/>
                  </a:cubicBezTo>
                  <a:cubicBezTo>
                    <a:pt x="374" y="629"/>
                    <a:pt x="374" y="630"/>
                    <a:pt x="374" y="631"/>
                  </a:cubicBezTo>
                  <a:cubicBezTo>
                    <a:pt x="372" y="633"/>
                    <a:pt x="372" y="628"/>
                    <a:pt x="374" y="627"/>
                  </a:cubicBezTo>
                  <a:cubicBezTo>
                    <a:pt x="372" y="626"/>
                    <a:pt x="375" y="625"/>
                    <a:pt x="374" y="624"/>
                  </a:cubicBezTo>
                  <a:cubicBezTo>
                    <a:pt x="374" y="624"/>
                    <a:pt x="374" y="624"/>
                    <a:pt x="373" y="624"/>
                  </a:cubicBezTo>
                  <a:cubicBezTo>
                    <a:pt x="373" y="624"/>
                    <a:pt x="375" y="623"/>
                    <a:pt x="374" y="623"/>
                  </a:cubicBezTo>
                  <a:cubicBezTo>
                    <a:pt x="374" y="623"/>
                    <a:pt x="374" y="622"/>
                    <a:pt x="374" y="622"/>
                  </a:cubicBezTo>
                  <a:cubicBezTo>
                    <a:pt x="373" y="623"/>
                    <a:pt x="373" y="624"/>
                    <a:pt x="373" y="625"/>
                  </a:cubicBezTo>
                  <a:cubicBezTo>
                    <a:pt x="372" y="625"/>
                    <a:pt x="373" y="626"/>
                    <a:pt x="372" y="626"/>
                  </a:cubicBezTo>
                  <a:cubicBezTo>
                    <a:pt x="370" y="628"/>
                    <a:pt x="371" y="625"/>
                    <a:pt x="371" y="624"/>
                  </a:cubicBezTo>
                  <a:cubicBezTo>
                    <a:pt x="371" y="623"/>
                    <a:pt x="371" y="622"/>
                    <a:pt x="372" y="621"/>
                  </a:cubicBezTo>
                  <a:cubicBezTo>
                    <a:pt x="372" y="621"/>
                    <a:pt x="375" y="619"/>
                    <a:pt x="375" y="619"/>
                  </a:cubicBezTo>
                  <a:cubicBezTo>
                    <a:pt x="374" y="618"/>
                    <a:pt x="371" y="619"/>
                    <a:pt x="371" y="619"/>
                  </a:cubicBezTo>
                  <a:cubicBezTo>
                    <a:pt x="370" y="620"/>
                    <a:pt x="370" y="623"/>
                    <a:pt x="369" y="623"/>
                  </a:cubicBezTo>
                  <a:cubicBezTo>
                    <a:pt x="369" y="623"/>
                    <a:pt x="367" y="621"/>
                    <a:pt x="367" y="621"/>
                  </a:cubicBezTo>
                  <a:cubicBezTo>
                    <a:pt x="367" y="620"/>
                    <a:pt x="367" y="616"/>
                    <a:pt x="368" y="617"/>
                  </a:cubicBezTo>
                  <a:cubicBezTo>
                    <a:pt x="370" y="618"/>
                    <a:pt x="368" y="619"/>
                    <a:pt x="368" y="620"/>
                  </a:cubicBezTo>
                  <a:cubicBezTo>
                    <a:pt x="368" y="620"/>
                    <a:pt x="369" y="619"/>
                    <a:pt x="369" y="619"/>
                  </a:cubicBezTo>
                  <a:cubicBezTo>
                    <a:pt x="370" y="618"/>
                    <a:pt x="369" y="617"/>
                    <a:pt x="369" y="616"/>
                  </a:cubicBezTo>
                  <a:cubicBezTo>
                    <a:pt x="369" y="616"/>
                    <a:pt x="371" y="617"/>
                    <a:pt x="371" y="618"/>
                  </a:cubicBezTo>
                  <a:cubicBezTo>
                    <a:pt x="371" y="616"/>
                    <a:pt x="369" y="615"/>
                    <a:pt x="368" y="614"/>
                  </a:cubicBezTo>
                  <a:cubicBezTo>
                    <a:pt x="367" y="613"/>
                    <a:pt x="366" y="612"/>
                    <a:pt x="366" y="611"/>
                  </a:cubicBezTo>
                  <a:cubicBezTo>
                    <a:pt x="366" y="611"/>
                    <a:pt x="367" y="609"/>
                    <a:pt x="366" y="608"/>
                  </a:cubicBezTo>
                  <a:cubicBezTo>
                    <a:pt x="366" y="609"/>
                    <a:pt x="363" y="608"/>
                    <a:pt x="364" y="609"/>
                  </a:cubicBezTo>
                  <a:cubicBezTo>
                    <a:pt x="364" y="608"/>
                    <a:pt x="364" y="608"/>
                    <a:pt x="364" y="608"/>
                  </a:cubicBezTo>
                  <a:cubicBezTo>
                    <a:pt x="364" y="608"/>
                    <a:pt x="361" y="609"/>
                    <a:pt x="362" y="607"/>
                  </a:cubicBezTo>
                  <a:cubicBezTo>
                    <a:pt x="362" y="606"/>
                    <a:pt x="364" y="606"/>
                    <a:pt x="364" y="606"/>
                  </a:cubicBezTo>
                  <a:cubicBezTo>
                    <a:pt x="364" y="605"/>
                    <a:pt x="361" y="606"/>
                    <a:pt x="363" y="604"/>
                  </a:cubicBezTo>
                  <a:cubicBezTo>
                    <a:pt x="362" y="604"/>
                    <a:pt x="362" y="604"/>
                    <a:pt x="361" y="604"/>
                  </a:cubicBezTo>
                  <a:cubicBezTo>
                    <a:pt x="361" y="603"/>
                    <a:pt x="361" y="603"/>
                    <a:pt x="361" y="603"/>
                  </a:cubicBezTo>
                  <a:cubicBezTo>
                    <a:pt x="361" y="602"/>
                    <a:pt x="360" y="601"/>
                    <a:pt x="362" y="601"/>
                  </a:cubicBezTo>
                  <a:cubicBezTo>
                    <a:pt x="363" y="601"/>
                    <a:pt x="364" y="603"/>
                    <a:pt x="365" y="603"/>
                  </a:cubicBezTo>
                  <a:cubicBezTo>
                    <a:pt x="364" y="603"/>
                    <a:pt x="362" y="601"/>
                    <a:pt x="361" y="600"/>
                  </a:cubicBezTo>
                  <a:cubicBezTo>
                    <a:pt x="361" y="599"/>
                    <a:pt x="363" y="597"/>
                    <a:pt x="364" y="599"/>
                  </a:cubicBezTo>
                  <a:cubicBezTo>
                    <a:pt x="363" y="595"/>
                    <a:pt x="360" y="600"/>
                    <a:pt x="360" y="600"/>
                  </a:cubicBezTo>
                  <a:cubicBezTo>
                    <a:pt x="360" y="600"/>
                    <a:pt x="360" y="596"/>
                    <a:pt x="360" y="596"/>
                  </a:cubicBezTo>
                  <a:cubicBezTo>
                    <a:pt x="359" y="596"/>
                    <a:pt x="360" y="598"/>
                    <a:pt x="358" y="597"/>
                  </a:cubicBezTo>
                  <a:cubicBezTo>
                    <a:pt x="358" y="597"/>
                    <a:pt x="358" y="596"/>
                    <a:pt x="358" y="595"/>
                  </a:cubicBezTo>
                  <a:cubicBezTo>
                    <a:pt x="358" y="595"/>
                    <a:pt x="358" y="591"/>
                    <a:pt x="359" y="591"/>
                  </a:cubicBezTo>
                  <a:cubicBezTo>
                    <a:pt x="358" y="592"/>
                    <a:pt x="358" y="594"/>
                    <a:pt x="357" y="594"/>
                  </a:cubicBezTo>
                  <a:cubicBezTo>
                    <a:pt x="357" y="594"/>
                    <a:pt x="356" y="593"/>
                    <a:pt x="356" y="593"/>
                  </a:cubicBezTo>
                  <a:cubicBezTo>
                    <a:pt x="356" y="594"/>
                    <a:pt x="356" y="594"/>
                    <a:pt x="356" y="594"/>
                  </a:cubicBezTo>
                  <a:cubicBezTo>
                    <a:pt x="356" y="594"/>
                    <a:pt x="355" y="594"/>
                    <a:pt x="355" y="594"/>
                  </a:cubicBezTo>
                  <a:cubicBezTo>
                    <a:pt x="354" y="594"/>
                    <a:pt x="354" y="593"/>
                    <a:pt x="353" y="592"/>
                  </a:cubicBezTo>
                  <a:cubicBezTo>
                    <a:pt x="352" y="590"/>
                    <a:pt x="352" y="589"/>
                    <a:pt x="352" y="587"/>
                  </a:cubicBezTo>
                  <a:cubicBezTo>
                    <a:pt x="351" y="588"/>
                    <a:pt x="348" y="581"/>
                    <a:pt x="349" y="580"/>
                  </a:cubicBezTo>
                  <a:cubicBezTo>
                    <a:pt x="348" y="580"/>
                    <a:pt x="349" y="582"/>
                    <a:pt x="349" y="582"/>
                  </a:cubicBezTo>
                  <a:cubicBezTo>
                    <a:pt x="349" y="582"/>
                    <a:pt x="348" y="581"/>
                    <a:pt x="347" y="580"/>
                  </a:cubicBezTo>
                  <a:cubicBezTo>
                    <a:pt x="346" y="581"/>
                    <a:pt x="348" y="582"/>
                    <a:pt x="349" y="583"/>
                  </a:cubicBezTo>
                  <a:cubicBezTo>
                    <a:pt x="349" y="583"/>
                    <a:pt x="348" y="585"/>
                    <a:pt x="349" y="585"/>
                  </a:cubicBezTo>
                  <a:cubicBezTo>
                    <a:pt x="350" y="586"/>
                    <a:pt x="350" y="588"/>
                    <a:pt x="351" y="589"/>
                  </a:cubicBezTo>
                  <a:cubicBezTo>
                    <a:pt x="350" y="589"/>
                    <a:pt x="352" y="594"/>
                    <a:pt x="351" y="594"/>
                  </a:cubicBezTo>
                  <a:cubicBezTo>
                    <a:pt x="349" y="595"/>
                    <a:pt x="349" y="591"/>
                    <a:pt x="348" y="591"/>
                  </a:cubicBezTo>
                  <a:cubicBezTo>
                    <a:pt x="348" y="592"/>
                    <a:pt x="348" y="592"/>
                    <a:pt x="348" y="592"/>
                  </a:cubicBezTo>
                  <a:cubicBezTo>
                    <a:pt x="347" y="592"/>
                    <a:pt x="347" y="592"/>
                    <a:pt x="347" y="593"/>
                  </a:cubicBezTo>
                  <a:cubicBezTo>
                    <a:pt x="347" y="592"/>
                    <a:pt x="346" y="592"/>
                    <a:pt x="345" y="591"/>
                  </a:cubicBezTo>
                  <a:cubicBezTo>
                    <a:pt x="346" y="591"/>
                    <a:pt x="344" y="585"/>
                    <a:pt x="344" y="584"/>
                  </a:cubicBezTo>
                  <a:cubicBezTo>
                    <a:pt x="343" y="586"/>
                    <a:pt x="344" y="588"/>
                    <a:pt x="342" y="586"/>
                  </a:cubicBezTo>
                  <a:cubicBezTo>
                    <a:pt x="342" y="586"/>
                    <a:pt x="342" y="585"/>
                    <a:pt x="342" y="585"/>
                  </a:cubicBezTo>
                  <a:cubicBezTo>
                    <a:pt x="341" y="585"/>
                    <a:pt x="341" y="585"/>
                    <a:pt x="341" y="585"/>
                  </a:cubicBezTo>
                  <a:cubicBezTo>
                    <a:pt x="340" y="585"/>
                    <a:pt x="338" y="584"/>
                    <a:pt x="338" y="584"/>
                  </a:cubicBezTo>
                  <a:cubicBezTo>
                    <a:pt x="337" y="585"/>
                    <a:pt x="338" y="585"/>
                    <a:pt x="337" y="586"/>
                  </a:cubicBezTo>
                  <a:cubicBezTo>
                    <a:pt x="338" y="586"/>
                    <a:pt x="340" y="586"/>
                    <a:pt x="341" y="587"/>
                  </a:cubicBezTo>
                  <a:cubicBezTo>
                    <a:pt x="342" y="588"/>
                    <a:pt x="341" y="588"/>
                    <a:pt x="341" y="590"/>
                  </a:cubicBezTo>
                  <a:cubicBezTo>
                    <a:pt x="345" y="588"/>
                    <a:pt x="344" y="591"/>
                    <a:pt x="343" y="593"/>
                  </a:cubicBezTo>
                  <a:cubicBezTo>
                    <a:pt x="343" y="593"/>
                    <a:pt x="342" y="593"/>
                    <a:pt x="342" y="592"/>
                  </a:cubicBezTo>
                  <a:cubicBezTo>
                    <a:pt x="341" y="592"/>
                    <a:pt x="342" y="593"/>
                    <a:pt x="342" y="593"/>
                  </a:cubicBezTo>
                  <a:cubicBezTo>
                    <a:pt x="341" y="594"/>
                    <a:pt x="341" y="593"/>
                    <a:pt x="341" y="594"/>
                  </a:cubicBezTo>
                  <a:cubicBezTo>
                    <a:pt x="341" y="594"/>
                    <a:pt x="334" y="589"/>
                    <a:pt x="333" y="588"/>
                  </a:cubicBezTo>
                  <a:cubicBezTo>
                    <a:pt x="332" y="587"/>
                    <a:pt x="331" y="586"/>
                    <a:pt x="330" y="584"/>
                  </a:cubicBezTo>
                  <a:cubicBezTo>
                    <a:pt x="329" y="584"/>
                    <a:pt x="327" y="582"/>
                    <a:pt x="329" y="582"/>
                  </a:cubicBezTo>
                  <a:cubicBezTo>
                    <a:pt x="327" y="581"/>
                    <a:pt x="324" y="583"/>
                    <a:pt x="324" y="580"/>
                  </a:cubicBezTo>
                  <a:cubicBezTo>
                    <a:pt x="323" y="579"/>
                    <a:pt x="325" y="580"/>
                    <a:pt x="325" y="578"/>
                  </a:cubicBezTo>
                  <a:cubicBezTo>
                    <a:pt x="325" y="578"/>
                    <a:pt x="323" y="579"/>
                    <a:pt x="323" y="579"/>
                  </a:cubicBezTo>
                  <a:cubicBezTo>
                    <a:pt x="321" y="579"/>
                    <a:pt x="320" y="578"/>
                    <a:pt x="319" y="577"/>
                  </a:cubicBezTo>
                  <a:cubicBezTo>
                    <a:pt x="323" y="577"/>
                    <a:pt x="319" y="573"/>
                    <a:pt x="321" y="572"/>
                  </a:cubicBezTo>
                  <a:cubicBezTo>
                    <a:pt x="322" y="572"/>
                    <a:pt x="323" y="576"/>
                    <a:pt x="323" y="577"/>
                  </a:cubicBezTo>
                  <a:cubicBezTo>
                    <a:pt x="323" y="576"/>
                    <a:pt x="322" y="574"/>
                    <a:pt x="324" y="573"/>
                  </a:cubicBezTo>
                  <a:cubicBezTo>
                    <a:pt x="324" y="573"/>
                    <a:pt x="322" y="571"/>
                    <a:pt x="321" y="571"/>
                  </a:cubicBezTo>
                  <a:cubicBezTo>
                    <a:pt x="320" y="571"/>
                    <a:pt x="319" y="573"/>
                    <a:pt x="318" y="574"/>
                  </a:cubicBezTo>
                  <a:cubicBezTo>
                    <a:pt x="316" y="576"/>
                    <a:pt x="310" y="576"/>
                    <a:pt x="309" y="573"/>
                  </a:cubicBezTo>
                  <a:cubicBezTo>
                    <a:pt x="309" y="573"/>
                    <a:pt x="310" y="571"/>
                    <a:pt x="309" y="571"/>
                  </a:cubicBezTo>
                  <a:cubicBezTo>
                    <a:pt x="309" y="571"/>
                    <a:pt x="309" y="570"/>
                    <a:pt x="310" y="570"/>
                  </a:cubicBezTo>
                  <a:cubicBezTo>
                    <a:pt x="310" y="570"/>
                    <a:pt x="310" y="570"/>
                    <a:pt x="311" y="569"/>
                  </a:cubicBezTo>
                  <a:cubicBezTo>
                    <a:pt x="310" y="569"/>
                    <a:pt x="310" y="570"/>
                    <a:pt x="309" y="570"/>
                  </a:cubicBezTo>
                  <a:cubicBezTo>
                    <a:pt x="309" y="568"/>
                    <a:pt x="308" y="571"/>
                    <a:pt x="307" y="572"/>
                  </a:cubicBezTo>
                  <a:cubicBezTo>
                    <a:pt x="305" y="572"/>
                    <a:pt x="303" y="571"/>
                    <a:pt x="302" y="571"/>
                  </a:cubicBezTo>
                  <a:cubicBezTo>
                    <a:pt x="298" y="570"/>
                    <a:pt x="291" y="573"/>
                    <a:pt x="290" y="569"/>
                  </a:cubicBezTo>
                  <a:cubicBezTo>
                    <a:pt x="289" y="569"/>
                    <a:pt x="289" y="569"/>
                    <a:pt x="288" y="569"/>
                  </a:cubicBezTo>
                  <a:cubicBezTo>
                    <a:pt x="287" y="568"/>
                    <a:pt x="286" y="568"/>
                    <a:pt x="286" y="566"/>
                  </a:cubicBezTo>
                  <a:cubicBezTo>
                    <a:pt x="285" y="565"/>
                    <a:pt x="287" y="564"/>
                    <a:pt x="285" y="563"/>
                  </a:cubicBezTo>
                  <a:cubicBezTo>
                    <a:pt x="284" y="563"/>
                    <a:pt x="284" y="566"/>
                    <a:pt x="283" y="566"/>
                  </a:cubicBezTo>
                  <a:cubicBezTo>
                    <a:pt x="282" y="567"/>
                    <a:pt x="283" y="566"/>
                    <a:pt x="281" y="566"/>
                  </a:cubicBezTo>
                  <a:cubicBezTo>
                    <a:pt x="281" y="566"/>
                    <a:pt x="282" y="566"/>
                    <a:pt x="282" y="566"/>
                  </a:cubicBezTo>
                  <a:cubicBezTo>
                    <a:pt x="282" y="566"/>
                    <a:pt x="279" y="566"/>
                    <a:pt x="279" y="565"/>
                  </a:cubicBezTo>
                  <a:cubicBezTo>
                    <a:pt x="279" y="565"/>
                    <a:pt x="281" y="561"/>
                    <a:pt x="281" y="561"/>
                  </a:cubicBezTo>
                  <a:cubicBezTo>
                    <a:pt x="280" y="561"/>
                    <a:pt x="279" y="563"/>
                    <a:pt x="278" y="563"/>
                  </a:cubicBezTo>
                  <a:cubicBezTo>
                    <a:pt x="278" y="563"/>
                    <a:pt x="277" y="563"/>
                    <a:pt x="276" y="562"/>
                  </a:cubicBezTo>
                  <a:cubicBezTo>
                    <a:pt x="276" y="562"/>
                    <a:pt x="277" y="561"/>
                    <a:pt x="278" y="561"/>
                  </a:cubicBezTo>
                  <a:cubicBezTo>
                    <a:pt x="276" y="561"/>
                    <a:pt x="275" y="562"/>
                    <a:pt x="274" y="562"/>
                  </a:cubicBezTo>
                  <a:cubicBezTo>
                    <a:pt x="273" y="562"/>
                    <a:pt x="276" y="560"/>
                    <a:pt x="276" y="559"/>
                  </a:cubicBezTo>
                  <a:cubicBezTo>
                    <a:pt x="275" y="559"/>
                    <a:pt x="273" y="560"/>
                    <a:pt x="274" y="558"/>
                  </a:cubicBezTo>
                  <a:cubicBezTo>
                    <a:pt x="274" y="555"/>
                    <a:pt x="277" y="558"/>
                    <a:pt x="278" y="557"/>
                  </a:cubicBezTo>
                  <a:cubicBezTo>
                    <a:pt x="277" y="556"/>
                    <a:pt x="275" y="556"/>
                    <a:pt x="274" y="556"/>
                  </a:cubicBezTo>
                  <a:cubicBezTo>
                    <a:pt x="273" y="557"/>
                    <a:pt x="272" y="559"/>
                    <a:pt x="271" y="558"/>
                  </a:cubicBezTo>
                  <a:cubicBezTo>
                    <a:pt x="271" y="558"/>
                    <a:pt x="272" y="557"/>
                    <a:pt x="271" y="557"/>
                  </a:cubicBezTo>
                  <a:cubicBezTo>
                    <a:pt x="270" y="557"/>
                    <a:pt x="270" y="558"/>
                    <a:pt x="269" y="559"/>
                  </a:cubicBezTo>
                  <a:cubicBezTo>
                    <a:pt x="270" y="558"/>
                    <a:pt x="266" y="559"/>
                    <a:pt x="267" y="560"/>
                  </a:cubicBezTo>
                  <a:cubicBezTo>
                    <a:pt x="266" y="560"/>
                    <a:pt x="266" y="559"/>
                    <a:pt x="266" y="559"/>
                  </a:cubicBezTo>
                  <a:cubicBezTo>
                    <a:pt x="266" y="558"/>
                    <a:pt x="264" y="562"/>
                    <a:pt x="264" y="559"/>
                  </a:cubicBezTo>
                  <a:cubicBezTo>
                    <a:pt x="264" y="558"/>
                    <a:pt x="266" y="555"/>
                    <a:pt x="267" y="555"/>
                  </a:cubicBezTo>
                  <a:cubicBezTo>
                    <a:pt x="265" y="554"/>
                    <a:pt x="266" y="557"/>
                    <a:pt x="264" y="557"/>
                  </a:cubicBezTo>
                  <a:cubicBezTo>
                    <a:pt x="264" y="556"/>
                    <a:pt x="262" y="557"/>
                    <a:pt x="262" y="557"/>
                  </a:cubicBezTo>
                  <a:cubicBezTo>
                    <a:pt x="263" y="558"/>
                    <a:pt x="264" y="557"/>
                    <a:pt x="262" y="559"/>
                  </a:cubicBezTo>
                  <a:cubicBezTo>
                    <a:pt x="262" y="559"/>
                    <a:pt x="260" y="562"/>
                    <a:pt x="260" y="562"/>
                  </a:cubicBezTo>
                  <a:cubicBezTo>
                    <a:pt x="261" y="562"/>
                    <a:pt x="261" y="561"/>
                    <a:pt x="261" y="561"/>
                  </a:cubicBezTo>
                  <a:cubicBezTo>
                    <a:pt x="262" y="561"/>
                    <a:pt x="261" y="562"/>
                    <a:pt x="262" y="563"/>
                  </a:cubicBezTo>
                  <a:cubicBezTo>
                    <a:pt x="262" y="563"/>
                    <a:pt x="263" y="561"/>
                    <a:pt x="264" y="561"/>
                  </a:cubicBezTo>
                  <a:cubicBezTo>
                    <a:pt x="264" y="562"/>
                    <a:pt x="264" y="562"/>
                    <a:pt x="264" y="562"/>
                  </a:cubicBezTo>
                  <a:cubicBezTo>
                    <a:pt x="264" y="563"/>
                    <a:pt x="263" y="562"/>
                    <a:pt x="263" y="562"/>
                  </a:cubicBezTo>
                  <a:cubicBezTo>
                    <a:pt x="263" y="562"/>
                    <a:pt x="262" y="563"/>
                    <a:pt x="262" y="563"/>
                  </a:cubicBezTo>
                  <a:cubicBezTo>
                    <a:pt x="261" y="564"/>
                    <a:pt x="260" y="564"/>
                    <a:pt x="259" y="565"/>
                  </a:cubicBezTo>
                  <a:cubicBezTo>
                    <a:pt x="260" y="565"/>
                    <a:pt x="260" y="565"/>
                    <a:pt x="260" y="565"/>
                  </a:cubicBezTo>
                  <a:cubicBezTo>
                    <a:pt x="262" y="563"/>
                    <a:pt x="263" y="565"/>
                    <a:pt x="264" y="563"/>
                  </a:cubicBezTo>
                  <a:cubicBezTo>
                    <a:pt x="266" y="564"/>
                    <a:pt x="263" y="569"/>
                    <a:pt x="262" y="567"/>
                  </a:cubicBezTo>
                  <a:cubicBezTo>
                    <a:pt x="262" y="567"/>
                    <a:pt x="262" y="569"/>
                    <a:pt x="262" y="568"/>
                  </a:cubicBezTo>
                  <a:cubicBezTo>
                    <a:pt x="262" y="569"/>
                    <a:pt x="263" y="568"/>
                    <a:pt x="263" y="568"/>
                  </a:cubicBezTo>
                  <a:cubicBezTo>
                    <a:pt x="264" y="568"/>
                    <a:pt x="263" y="569"/>
                    <a:pt x="264" y="570"/>
                  </a:cubicBezTo>
                  <a:cubicBezTo>
                    <a:pt x="264" y="570"/>
                    <a:pt x="264" y="570"/>
                    <a:pt x="265" y="569"/>
                  </a:cubicBezTo>
                  <a:cubicBezTo>
                    <a:pt x="265" y="570"/>
                    <a:pt x="265" y="570"/>
                    <a:pt x="265" y="570"/>
                  </a:cubicBezTo>
                  <a:cubicBezTo>
                    <a:pt x="264" y="570"/>
                    <a:pt x="263" y="571"/>
                    <a:pt x="263" y="571"/>
                  </a:cubicBezTo>
                  <a:cubicBezTo>
                    <a:pt x="262" y="570"/>
                    <a:pt x="263" y="569"/>
                    <a:pt x="262" y="569"/>
                  </a:cubicBezTo>
                  <a:cubicBezTo>
                    <a:pt x="262" y="569"/>
                    <a:pt x="261" y="572"/>
                    <a:pt x="261" y="572"/>
                  </a:cubicBezTo>
                  <a:cubicBezTo>
                    <a:pt x="261" y="571"/>
                    <a:pt x="261" y="571"/>
                    <a:pt x="261" y="571"/>
                  </a:cubicBezTo>
                  <a:cubicBezTo>
                    <a:pt x="260" y="571"/>
                    <a:pt x="258" y="574"/>
                    <a:pt x="257" y="571"/>
                  </a:cubicBezTo>
                  <a:cubicBezTo>
                    <a:pt x="257" y="571"/>
                    <a:pt x="257" y="571"/>
                    <a:pt x="257" y="571"/>
                  </a:cubicBezTo>
                  <a:cubicBezTo>
                    <a:pt x="256" y="571"/>
                    <a:pt x="256" y="572"/>
                    <a:pt x="256" y="573"/>
                  </a:cubicBezTo>
                  <a:cubicBezTo>
                    <a:pt x="255" y="573"/>
                    <a:pt x="256" y="570"/>
                    <a:pt x="255" y="570"/>
                  </a:cubicBezTo>
                  <a:cubicBezTo>
                    <a:pt x="255" y="570"/>
                    <a:pt x="254" y="574"/>
                    <a:pt x="254" y="574"/>
                  </a:cubicBezTo>
                  <a:cubicBezTo>
                    <a:pt x="253" y="575"/>
                    <a:pt x="254" y="572"/>
                    <a:pt x="253" y="572"/>
                  </a:cubicBezTo>
                  <a:cubicBezTo>
                    <a:pt x="252" y="572"/>
                    <a:pt x="253" y="575"/>
                    <a:pt x="252" y="575"/>
                  </a:cubicBezTo>
                  <a:cubicBezTo>
                    <a:pt x="252" y="575"/>
                    <a:pt x="252" y="574"/>
                    <a:pt x="251" y="574"/>
                  </a:cubicBezTo>
                  <a:cubicBezTo>
                    <a:pt x="252" y="574"/>
                    <a:pt x="250" y="578"/>
                    <a:pt x="249" y="578"/>
                  </a:cubicBezTo>
                  <a:cubicBezTo>
                    <a:pt x="247" y="580"/>
                    <a:pt x="249" y="576"/>
                    <a:pt x="250" y="575"/>
                  </a:cubicBezTo>
                  <a:cubicBezTo>
                    <a:pt x="249" y="575"/>
                    <a:pt x="248" y="578"/>
                    <a:pt x="248" y="578"/>
                  </a:cubicBezTo>
                  <a:cubicBezTo>
                    <a:pt x="248" y="578"/>
                    <a:pt x="248" y="577"/>
                    <a:pt x="248" y="577"/>
                  </a:cubicBezTo>
                  <a:cubicBezTo>
                    <a:pt x="247" y="577"/>
                    <a:pt x="245" y="581"/>
                    <a:pt x="245" y="581"/>
                  </a:cubicBezTo>
                  <a:cubicBezTo>
                    <a:pt x="244" y="582"/>
                    <a:pt x="243" y="580"/>
                    <a:pt x="242" y="580"/>
                  </a:cubicBezTo>
                  <a:cubicBezTo>
                    <a:pt x="242" y="580"/>
                    <a:pt x="244" y="581"/>
                    <a:pt x="243" y="582"/>
                  </a:cubicBezTo>
                  <a:cubicBezTo>
                    <a:pt x="242" y="582"/>
                    <a:pt x="240" y="582"/>
                    <a:pt x="239" y="582"/>
                  </a:cubicBezTo>
                  <a:cubicBezTo>
                    <a:pt x="235" y="580"/>
                    <a:pt x="242" y="578"/>
                    <a:pt x="241" y="577"/>
                  </a:cubicBezTo>
                  <a:cubicBezTo>
                    <a:pt x="241" y="577"/>
                    <a:pt x="243" y="577"/>
                    <a:pt x="243" y="577"/>
                  </a:cubicBezTo>
                  <a:cubicBezTo>
                    <a:pt x="243" y="577"/>
                    <a:pt x="244" y="575"/>
                    <a:pt x="244" y="574"/>
                  </a:cubicBezTo>
                  <a:cubicBezTo>
                    <a:pt x="244" y="575"/>
                    <a:pt x="240" y="576"/>
                    <a:pt x="239" y="575"/>
                  </a:cubicBezTo>
                  <a:cubicBezTo>
                    <a:pt x="238" y="572"/>
                    <a:pt x="241" y="569"/>
                    <a:pt x="242" y="567"/>
                  </a:cubicBezTo>
                  <a:cubicBezTo>
                    <a:pt x="243" y="564"/>
                    <a:pt x="243" y="561"/>
                    <a:pt x="245" y="559"/>
                  </a:cubicBezTo>
                  <a:cubicBezTo>
                    <a:pt x="248" y="556"/>
                    <a:pt x="254" y="559"/>
                    <a:pt x="258" y="560"/>
                  </a:cubicBezTo>
                  <a:cubicBezTo>
                    <a:pt x="257" y="557"/>
                    <a:pt x="251" y="558"/>
                    <a:pt x="251" y="555"/>
                  </a:cubicBezTo>
                  <a:cubicBezTo>
                    <a:pt x="251" y="553"/>
                    <a:pt x="255" y="551"/>
                    <a:pt x="257" y="550"/>
                  </a:cubicBezTo>
                  <a:cubicBezTo>
                    <a:pt x="255" y="550"/>
                    <a:pt x="254" y="551"/>
                    <a:pt x="253" y="552"/>
                  </a:cubicBezTo>
                  <a:cubicBezTo>
                    <a:pt x="252" y="553"/>
                    <a:pt x="251" y="555"/>
                    <a:pt x="249" y="555"/>
                  </a:cubicBezTo>
                  <a:cubicBezTo>
                    <a:pt x="248" y="554"/>
                    <a:pt x="249" y="551"/>
                    <a:pt x="247" y="550"/>
                  </a:cubicBezTo>
                  <a:cubicBezTo>
                    <a:pt x="246" y="551"/>
                    <a:pt x="247" y="553"/>
                    <a:pt x="246" y="554"/>
                  </a:cubicBezTo>
                  <a:cubicBezTo>
                    <a:pt x="246" y="555"/>
                    <a:pt x="244" y="556"/>
                    <a:pt x="243" y="556"/>
                  </a:cubicBezTo>
                  <a:cubicBezTo>
                    <a:pt x="242" y="557"/>
                    <a:pt x="241" y="557"/>
                    <a:pt x="240" y="558"/>
                  </a:cubicBezTo>
                  <a:cubicBezTo>
                    <a:pt x="239" y="559"/>
                    <a:pt x="240" y="561"/>
                    <a:pt x="239" y="562"/>
                  </a:cubicBezTo>
                  <a:cubicBezTo>
                    <a:pt x="239" y="561"/>
                    <a:pt x="239" y="561"/>
                    <a:pt x="238" y="561"/>
                  </a:cubicBezTo>
                  <a:cubicBezTo>
                    <a:pt x="238" y="561"/>
                    <a:pt x="238" y="562"/>
                    <a:pt x="238" y="562"/>
                  </a:cubicBezTo>
                  <a:cubicBezTo>
                    <a:pt x="236" y="563"/>
                    <a:pt x="236" y="565"/>
                    <a:pt x="235" y="566"/>
                  </a:cubicBezTo>
                  <a:cubicBezTo>
                    <a:pt x="235" y="567"/>
                    <a:pt x="231" y="569"/>
                    <a:pt x="232" y="568"/>
                  </a:cubicBezTo>
                  <a:cubicBezTo>
                    <a:pt x="231" y="569"/>
                    <a:pt x="234" y="570"/>
                    <a:pt x="233" y="572"/>
                  </a:cubicBezTo>
                  <a:cubicBezTo>
                    <a:pt x="233" y="573"/>
                    <a:pt x="231" y="573"/>
                    <a:pt x="230" y="573"/>
                  </a:cubicBezTo>
                  <a:cubicBezTo>
                    <a:pt x="229" y="573"/>
                    <a:pt x="233" y="575"/>
                    <a:pt x="230" y="576"/>
                  </a:cubicBezTo>
                  <a:cubicBezTo>
                    <a:pt x="228" y="576"/>
                    <a:pt x="229" y="574"/>
                    <a:pt x="228" y="574"/>
                  </a:cubicBezTo>
                  <a:cubicBezTo>
                    <a:pt x="227" y="574"/>
                    <a:pt x="228" y="576"/>
                    <a:pt x="228" y="576"/>
                  </a:cubicBezTo>
                  <a:cubicBezTo>
                    <a:pt x="228" y="576"/>
                    <a:pt x="227" y="576"/>
                    <a:pt x="227" y="576"/>
                  </a:cubicBezTo>
                  <a:cubicBezTo>
                    <a:pt x="228" y="577"/>
                    <a:pt x="225" y="579"/>
                    <a:pt x="224" y="580"/>
                  </a:cubicBezTo>
                  <a:cubicBezTo>
                    <a:pt x="222" y="583"/>
                    <a:pt x="223" y="583"/>
                    <a:pt x="226" y="584"/>
                  </a:cubicBezTo>
                  <a:cubicBezTo>
                    <a:pt x="230" y="585"/>
                    <a:pt x="228" y="587"/>
                    <a:pt x="226" y="589"/>
                  </a:cubicBezTo>
                  <a:cubicBezTo>
                    <a:pt x="225" y="590"/>
                    <a:pt x="225" y="590"/>
                    <a:pt x="225" y="590"/>
                  </a:cubicBezTo>
                  <a:cubicBezTo>
                    <a:pt x="224" y="591"/>
                    <a:pt x="225" y="592"/>
                    <a:pt x="224" y="592"/>
                  </a:cubicBezTo>
                  <a:cubicBezTo>
                    <a:pt x="224" y="593"/>
                    <a:pt x="222" y="593"/>
                    <a:pt x="222" y="594"/>
                  </a:cubicBezTo>
                  <a:cubicBezTo>
                    <a:pt x="222" y="594"/>
                    <a:pt x="223" y="593"/>
                    <a:pt x="223" y="593"/>
                  </a:cubicBezTo>
                  <a:cubicBezTo>
                    <a:pt x="224" y="595"/>
                    <a:pt x="222" y="595"/>
                    <a:pt x="222" y="596"/>
                  </a:cubicBezTo>
                  <a:cubicBezTo>
                    <a:pt x="222" y="596"/>
                    <a:pt x="218" y="597"/>
                    <a:pt x="218" y="597"/>
                  </a:cubicBezTo>
                  <a:cubicBezTo>
                    <a:pt x="218" y="597"/>
                    <a:pt x="218" y="596"/>
                    <a:pt x="218" y="596"/>
                  </a:cubicBezTo>
                  <a:cubicBezTo>
                    <a:pt x="218" y="596"/>
                    <a:pt x="218" y="595"/>
                    <a:pt x="217" y="595"/>
                  </a:cubicBezTo>
                  <a:cubicBezTo>
                    <a:pt x="217" y="595"/>
                    <a:pt x="217" y="597"/>
                    <a:pt x="217" y="598"/>
                  </a:cubicBezTo>
                  <a:cubicBezTo>
                    <a:pt x="217" y="598"/>
                    <a:pt x="216" y="600"/>
                    <a:pt x="216" y="600"/>
                  </a:cubicBezTo>
                  <a:cubicBezTo>
                    <a:pt x="215" y="601"/>
                    <a:pt x="214" y="600"/>
                    <a:pt x="214" y="600"/>
                  </a:cubicBezTo>
                  <a:cubicBezTo>
                    <a:pt x="213" y="601"/>
                    <a:pt x="213" y="603"/>
                    <a:pt x="211" y="604"/>
                  </a:cubicBezTo>
                  <a:cubicBezTo>
                    <a:pt x="210" y="604"/>
                    <a:pt x="208" y="604"/>
                    <a:pt x="208" y="606"/>
                  </a:cubicBezTo>
                  <a:cubicBezTo>
                    <a:pt x="208" y="606"/>
                    <a:pt x="209" y="607"/>
                    <a:pt x="208" y="608"/>
                  </a:cubicBezTo>
                  <a:cubicBezTo>
                    <a:pt x="207" y="610"/>
                    <a:pt x="207" y="609"/>
                    <a:pt x="206" y="609"/>
                  </a:cubicBezTo>
                  <a:cubicBezTo>
                    <a:pt x="205" y="611"/>
                    <a:pt x="205" y="611"/>
                    <a:pt x="203" y="612"/>
                  </a:cubicBezTo>
                  <a:cubicBezTo>
                    <a:pt x="201" y="612"/>
                    <a:pt x="201" y="612"/>
                    <a:pt x="200" y="614"/>
                  </a:cubicBezTo>
                  <a:cubicBezTo>
                    <a:pt x="200" y="614"/>
                    <a:pt x="201" y="614"/>
                    <a:pt x="201" y="614"/>
                  </a:cubicBezTo>
                  <a:cubicBezTo>
                    <a:pt x="201" y="614"/>
                    <a:pt x="192" y="616"/>
                    <a:pt x="193" y="619"/>
                  </a:cubicBezTo>
                  <a:cubicBezTo>
                    <a:pt x="193" y="618"/>
                    <a:pt x="196" y="618"/>
                    <a:pt x="196" y="619"/>
                  </a:cubicBezTo>
                  <a:cubicBezTo>
                    <a:pt x="196" y="619"/>
                    <a:pt x="194" y="622"/>
                    <a:pt x="194" y="622"/>
                  </a:cubicBezTo>
                  <a:cubicBezTo>
                    <a:pt x="194" y="621"/>
                    <a:pt x="194" y="620"/>
                    <a:pt x="194" y="620"/>
                  </a:cubicBezTo>
                  <a:cubicBezTo>
                    <a:pt x="194" y="619"/>
                    <a:pt x="193" y="622"/>
                    <a:pt x="193" y="622"/>
                  </a:cubicBezTo>
                  <a:cubicBezTo>
                    <a:pt x="192" y="621"/>
                    <a:pt x="189" y="623"/>
                    <a:pt x="188" y="624"/>
                  </a:cubicBezTo>
                  <a:cubicBezTo>
                    <a:pt x="188" y="624"/>
                    <a:pt x="188" y="624"/>
                    <a:pt x="187" y="624"/>
                  </a:cubicBezTo>
                  <a:cubicBezTo>
                    <a:pt x="187" y="624"/>
                    <a:pt x="187" y="625"/>
                    <a:pt x="187" y="625"/>
                  </a:cubicBezTo>
                  <a:cubicBezTo>
                    <a:pt x="187" y="625"/>
                    <a:pt x="187" y="627"/>
                    <a:pt x="186" y="627"/>
                  </a:cubicBezTo>
                  <a:cubicBezTo>
                    <a:pt x="186" y="627"/>
                    <a:pt x="187" y="623"/>
                    <a:pt x="184" y="624"/>
                  </a:cubicBezTo>
                  <a:cubicBezTo>
                    <a:pt x="184" y="624"/>
                    <a:pt x="181" y="628"/>
                    <a:pt x="181" y="628"/>
                  </a:cubicBezTo>
                  <a:cubicBezTo>
                    <a:pt x="181" y="627"/>
                    <a:pt x="180" y="627"/>
                    <a:pt x="180" y="627"/>
                  </a:cubicBezTo>
                  <a:cubicBezTo>
                    <a:pt x="179" y="627"/>
                    <a:pt x="179" y="628"/>
                    <a:pt x="180" y="628"/>
                  </a:cubicBezTo>
                  <a:cubicBezTo>
                    <a:pt x="179" y="628"/>
                    <a:pt x="178" y="628"/>
                    <a:pt x="177" y="628"/>
                  </a:cubicBezTo>
                  <a:cubicBezTo>
                    <a:pt x="176" y="628"/>
                    <a:pt x="176" y="629"/>
                    <a:pt x="175" y="629"/>
                  </a:cubicBezTo>
                  <a:cubicBezTo>
                    <a:pt x="173" y="629"/>
                    <a:pt x="176" y="628"/>
                    <a:pt x="176" y="627"/>
                  </a:cubicBezTo>
                  <a:cubicBezTo>
                    <a:pt x="174" y="626"/>
                    <a:pt x="172" y="629"/>
                    <a:pt x="171" y="631"/>
                  </a:cubicBezTo>
                  <a:cubicBezTo>
                    <a:pt x="172" y="630"/>
                    <a:pt x="170" y="632"/>
                    <a:pt x="171" y="632"/>
                  </a:cubicBezTo>
                  <a:cubicBezTo>
                    <a:pt x="170" y="632"/>
                    <a:pt x="171" y="633"/>
                    <a:pt x="170" y="633"/>
                  </a:cubicBezTo>
                  <a:cubicBezTo>
                    <a:pt x="170" y="632"/>
                    <a:pt x="170" y="632"/>
                    <a:pt x="170" y="632"/>
                  </a:cubicBezTo>
                  <a:cubicBezTo>
                    <a:pt x="169" y="631"/>
                    <a:pt x="169" y="633"/>
                    <a:pt x="168" y="633"/>
                  </a:cubicBezTo>
                  <a:cubicBezTo>
                    <a:pt x="167" y="632"/>
                    <a:pt x="167" y="631"/>
                    <a:pt x="167" y="630"/>
                  </a:cubicBezTo>
                  <a:cubicBezTo>
                    <a:pt x="167" y="630"/>
                    <a:pt x="166" y="634"/>
                    <a:pt x="166" y="634"/>
                  </a:cubicBezTo>
                  <a:cubicBezTo>
                    <a:pt x="165" y="634"/>
                    <a:pt x="163" y="632"/>
                    <a:pt x="163" y="633"/>
                  </a:cubicBezTo>
                  <a:cubicBezTo>
                    <a:pt x="165" y="634"/>
                    <a:pt x="162" y="635"/>
                    <a:pt x="162" y="636"/>
                  </a:cubicBezTo>
                  <a:cubicBezTo>
                    <a:pt x="160" y="633"/>
                    <a:pt x="166" y="629"/>
                    <a:pt x="168" y="627"/>
                  </a:cubicBezTo>
                  <a:cubicBezTo>
                    <a:pt x="170" y="626"/>
                    <a:pt x="172" y="623"/>
                    <a:pt x="174" y="623"/>
                  </a:cubicBezTo>
                  <a:cubicBezTo>
                    <a:pt x="177" y="622"/>
                    <a:pt x="178" y="625"/>
                    <a:pt x="179" y="625"/>
                  </a:cubicBezTo>
                  <a:cubicBezTo>
                    <a:pt x="179" y="625"/>
                    <a:pt x="179" y="623"/>
                    <a:pt x="179" y="623"/>
                  </a:cubicBezTo>
                  <a:cubicBezTo>
                    <a:pt x="179" y="623"/>
                    <a:pt x="182" y="625"/>
                    <a:pt x="182" y="624"/>
                  </a:cubicBezTo>
                  <a:cubicBezTo>
                    <a:pt x="182" y="623"/>
                    <a:pt x="180" y="622"/>
                    <a:pt x="181" y="620"/>
                  </a:cubicBezTo>
                  <a:cubicBezTo>
                    <a:pt x="181" y="619"/>
                    <a:pt x="183" y="620"/>
                    <a:pt x="183" y="619"/>
                  </a:cubicBezTo>
                  <a:cubicBezTo>
                    <a:pt x="183" y="619"/>
                    <a:pt x="182" y="618"/>
                    <a:pt x="182" y="618"/>
                  </a:cubicBezTo>
                  <a:cubicBezTo>
                    <a:pt x="184" y="617"/>
                    <a:pt x="186" y="616"/>
                    <a:pt x="188" y="614"/>
                  </a:cubicBezTo>
                  <a:cubicBezTo>
                    <a:pt x="189" y="614"/>
                    <a:pt x="189" y="613"/>
                    <a:pt x="190" y="612"/>
                  </a:cubicBezTo>
                  <a:cubicBezTo>
                    <a:pt x="191" y="612"/>
                    <a:pt x="192" y="612"/>
                    <a:pt x="193" y="612"/>
                  </a:cubicBezTo>
                  <a:cubicBezTo>
                    <a:pt x="194" y="611"/>
                    <a:pt x="194" y="608"/>
                    <a:pt x="195" y="607"/>
                  </a:cubicBezTo>
                  <a:cubicBezTo>
                    <a:pt x="196" y="606"/>
                    <a:pt x="197" y="606"/>
                    <a:pt x="197" y="605"/>
                  </a:cubicBezTo>
                  <a:cubicBezTo>
                    <a:pt x="198" y="605"/>
                    <a:pt x="198" y="603"/>
                    <a:pt x="199" y="603"/>
                  </a:cubicBezTo>
                  <a:cubicBezTo>
                    <a:pt x="199" y="604"/>
                    <a:pt x="201" y="603"/>
                    <a:pt x="201" y="602"/>
                  </a:cubicBezTo>
                  <a:cubicBezTo>
                    <a:pt x="201" y="601"/>
                    <a:pt x="200" y="602"/>
                    <a:pt x="200" y="602"/>
                  </a:cubicBezTo>
                  <a:cubicBezTo>
                    <a:pt x="199" y="599"/>
                    <a:pt x="200" y="596"/>
                    <a:pt x="202" y="594"/>
                  </a:cubicBezTo>
                  <a:cubicBezTo>
                    <a:pt x="202" y="594"/>
                    <a:pt x="202" y="594"/>
                    <a:pt x="201" y="594"/>
                  </a:cubicBezTo>
                  <a:cubicBezTo>
                    <a:pt x="200" y="592"/>
                    <a:pt x="201" y="589"/>
                    <a:pt x="204" y="588"/>
                  </a:cubicBezTo>
                  <a:cubicBezTo>
                    <a:pt x="203" y="588"/>
                    <a:pt x="205" y="586"/>
                    <a:pt x="202" y="586"/>
                  </a:cubicBezTo>
                  <a:cubicBezTo>
                    <a:pt x="200" y="587"/>
                    <a:pt x="199" y="589"/>
                    <a:pt x="197" y="589"/>
                  </a:cubicBezTo>
                  <a:cubicBezTo>
                    <a:pt x="196" y="589"/>
                    <a:pt x="194" y="588"/>
                    <a:pt x="194" y="586"/>
                  </a:cubicBezTo>
                  <a:cubicBezTo>
                    <a:pt x="194" y="582"/>
                    <a:pt x="196" y="586"/>
                    <a:pt x="197" y="586"/>
                  </a:cubicBezTo>
                  <a:cubicBezTo>
                    <a:pt x="197" y="586"/>
                    <a:pt x="198" y="585"/>
                    <a:pt x="198" y="585"/>
                  </a:cubicBezTo>
                  <a:cubicBezTo>
                    <a:pt x="197" y="585"/>
                    <a:pt x="196" y="584"/>
                    <a:pt x="195" y="584"/>
                  </a:cubicBezTo>
                  <a:cubicBezTo>
                    <a:pt x="194" y="584"/>
                    <a:pt x="193" y="585"/>
                    <a:pt x="192" y="586"/>
                  </a:cubicBezTo>
                  <a:cubicBezTo>
                    <a:pt x="192" y="588"/>
                    <a:pt x="193" y="591"/>
                    <a:pt x="192" y="592"/>
                  </a:cubicBezTo>
                  <a:cubicBezTo>
                    <a:pt x="189" y="594"/>
                    <a:pt x="189" y="586"/>
                    <a:pt x="187" y="585"/>
                  </a:cubicBezTo>
                  <a:cubicBezTo>
                    <a:pt x="186" y="585"/>
                    <a:pt x="186" y="587"/>
                    <a:pt x="185" y="587"/>
                  </a:cubicBezTo>
                  <a:cubicBezTo>
                    <a:pt x="184" y="587"/>
                    <a:pt x="184" y="586"/>
                    <a:pt x="184" y="586"/>
                  </a:cubicBezTo>
                  <a:cubicBezTo>
                    <a:pt x="183" y="587"/>
                    <a:pt x="182" y="585"/>
                    <a:pt x="182" y="584"/>
                  </a:cubicBezTo>
                  <a:cubicBezTo>
                    <a:pt x="180" y="585"/>
                    <a:pt x="173" y="592"/>
                    <a:pt x="170" y="589"/>
                  </a:cubicBezTo>
                  <a:cubicBezTo>
                    <a:pt x="170" y="588"/>
                    <a:pt x="174" y="588"/>
                    <a:pt x="173" y="586"/>
                  </a:cubicBezTo>
                  <a:cubicBezTo>
                    <a:pt x="173" y="587"/>
                    <a:pt x="172" y="586"/>
                    <a:pt x="172" y="585"/>
                  </a:cubicBezTo>
                  <a:cubicBezTo>
                    <a:pt x="172" y="584"/>
                    <a:pt x="173" y="584"/>
                    <a:pt x="174" y="583"/>
                  </a:cubicBezTo>
                  <a:cubicBezTo>
                    <a:pt x="173" y="583"/>
                    <a:pt x="172" y="584"/>
                    <a:pt x="171" y="583"/>
                  </a:cubicBezTo>
                  <a:cubicBezTo>
                    <a:pt x="171" y="581"/>
                    <a:pt x="173" y="579"/>
                    <a:pt x="172" y="577"/>
                  </a:cubicBezTo>
                  <a:cubicBezTo>
                    <a:pt x="172" y="575"/>
                    <a:pt x="171" y="574"/>
                    <a:pt x="170" y="572"/>
                  </a:cubicBezTo>
                  <a:cubicBezTo>
                    <a:pt x="169" y="570"/>
                    <a:pt x="168" y="568"/>
                    <a:pt x="168" y="567"/>
                  </a:cubicBezTo>
                  <a:cubicBezTo>
                    <a:pt x="169" y="565"/>
                    <a:pt x="170" y="563"/>
                    <a:pt x="171" y="562"/>
                  </a:cubicBezTo>
                  <a:cubicBezTo>
                    <a:pt x="170" y="561"/>
                    <a:pt x="168" y="563"/>
                    <a:pt x="168" y="564"/>
                  </a:cubicBezTo>
                  <a:cubicBezTo>
                    <a:pt x="167" y="565"/>
                    <a:pt x="167" y="566"/>
                    <a:pt x="167" y="567"/>
                  </a:cubicBezTo>
                  <a:cubicBezTo>
                    <a:pt x="167" y="568"/>
                    <a:pt x="168" y="569"/>
                    <a:pt x="168" y="569"/>
                  </a:cubicBezTo>
                  <a:cubicBezTo>
                    <a:pt x="167" y="571"/>
                    <a:pt x="165" y="572"/>
                    <a:pt x="164" y="573"/>
                  </a:cubicBezTo>
                  <a:cubicBezTo>
                    <a:pt x="162" y="574"/>
                    <a:pt x="160" y="574"/>
                    <a:pt x="158" y="574"/>
                  </a:cubicBezTo>
                  <a:cubicBezTo>
                    <a:pt x="156" y="573"/>
                    <a:pt x="155" y="570"/>
                    <a:pt x="154" y="568"/>
                  </a:cubicBezTo>
                  <a:cubicBezTo>
                    <a:pt x="153" y="568"/>
                    <a:pt x="151" y="567"/>
                    <a:pt x="150" y="566"/>
                  </a:cubicBezTo>
                  <a:cubicBezTo>
                    <a:pt x="150" y="566"/>
                    <a:pt x="151" y="565"/>
                    <a:pt x="151" y="564"/>
                  </a:cubicBezTo>
                  <a:cubicBezTo>
                    <a:pt x="150" y="563"/>
                    <a:pt x="148" y="566"/>
                    <a:pt x="149" y="563"/>
                  </a:cubicBezTo>
                  <a:cubicBezTo>
                    <a:pt x="149" y="562"/>
                    <a:pt x="152" y="561"/>
                    <a:pt x="152" y="560"/>
                  </a:cubicBezTo>
                  <a:cubicBezTo>
                    <a:pt x="151" y="560"/>
                    <a:pt x="151" y="560"/>
                    <a:pt x="151" y="560"/>
                  </a:cubicBezTo>
                  <a:cubicBezTo>
                    <a:pt x="151" y="559"/>
                    <a:pt x="152" y="559"/>
                    <a:pt x="153" y="559"/>
                  </a:cubicBezTo>
                  <a:cubicBezTo>
                    <a:pt x="153" y="561"/>
                    <a:pt x="154" y="560"/>
                    <a:pt x="155" y="560"/>
                  </a:cubicBezTo>
                  <a:cubicBezTo>
                    <a:pt x="156" y="562"/>
                    <a:pt x="155" y="562"/>
                    <a:pt x="155" y="563"/>
                  </a:cubicBezTo>
                  <a:cubicBezTo>
                    <a:pt x="156" y="563"/>
                    <a:pt x="156" y="562"/>
                    <a:pt x="157" y="561"/>
                  </a:cubicBezTo>
                  <a:cubicBezTo>
                    <a:pt x="159" y="561"/>
                    <a:pt x="158" y="562"/>
                    <a:pt x="159" y="562"/>
                  </a:cubicBezTo>
                  <a:cubicBezTo>
                    <a:pt x="160" y="563"/>
                    <a:pt x="160" y="563"/>
                    <a:pt x="160" y="563"/>
                  </a:cubicBezTo>
                  <a:cubicBezTo>
                    <a:pt x="161" y="562"/>
                    <a:pt x="161" y="560"/>
                    <a:pt x="162" y="560"/>
                  </a:cubicBezTo>
                  <a:cubicBezTo>
                    <a:pt x="161" y="559"/>
                    <a:pt x="159" y="560"/>
                    <a:pt x="158" y="559"/>
                  </a:cubicBezTo>
                  <a:cubicBezTo>
                    <a:pt x="158" y="559"/>
                    <a:pt x="160" y="558"/>
                    <a:pt x="159" y="558"/>
                  </a:cubicBezTo>
                  <a:cubicBezTo>
                    <a:pt x="159" y="558"/>
                    <a:pt x="158" y="559"/>
                    <a:pt x="157" y="560"/>
                  </a:cubicBezTo>
                  <a:cubicBezTo>
                    <a:pt x="158" y="559"/>
                    <a:pt x="158" y="557"/>
                    <a:pt x="157" y="557"/>
                  </a:cubicBezTo>
                  <a:cubicBezTo>
                    <a:pt x="157" y="557"/>
                    <a:pt x="156" y="559"/>
                    <a:pt x="156" y="559"/>
                  </a:cubicBezTo>
                  <a:cubicBezTo>
                    <a:pt x="155" y="560"/>
                    <a:pt x="155" y="559"/>
                    <a:pt x="154" y="559"/>
                  </a:cubicBezTo>
                  <a:cubicBezTo>
                    <a:pt x="153" y="559"/>
                    <a:pt x="150" y="557"/>
                    <a:pt x="149" y="558"/>
                  </a:cubicBezTo>
                  <a:cubicBezTo>
                    <a:pt x="150" y="557"/>
                    <a:pt x="152" y="558"/>
                    <a:pt x="153" y="557"/>
                  </a:cubicBezTo>
                  <a:cubicBezTo>
                    <a:pt x="152" y="556"/>
                    <a:pt x="149" y="557"/>
                    <a:pt x="150" y="555"/>
                  </a:cubicBezTo>
                  <a:cubicBezTo>
                    <a:pt x="149" y="555"/>
                    <a:pt x="148" y="555"/>
                    <a:pt x="149" y="554"/>
                  </a:cubicBezTo>
                  <a:cubicBezTo>
                    <a:pt x="147" y="553"/>
                    <a:pt x="149" y="557"/>
                    <a:pt x="147" y="556"/>
                  </a:cubicBezTo>
                  <a:cubicBezTo>
                    <a:pt x="145" y="556"/>
                    <a:pt x="145" y="553"/>
                    <a:pt x="145" y="552"/>
                  </a:cubicBezTo>
                  <a:cubicBezTo>
                    <a:pt x="145" y="551"/>
                    <a:pt x="144" y="551"/>
                    <a:pt x="144" y="550"/>
                  </a:cubicBezTo>
                  <a:cubicBezTo>
                    <a:pt x="143" y="550"/>
                    <a:pt x="142" y="550"/>
                    <a:pt x="143" y="549"/>
                  </a:cubicBezTo>
                  <a:cubicBezTo>
                    <a:pt x="144" y="548"/>
                    <a:pt x="145" y="549"/>
                    <a:pt x="145" y="548"/>
                  </a:cubicBezTo>
                  <a:cubicBezTo>
                    <a:pt x="145" y="547"/>
                    <a:pt x="143" y="547"/>
                    <a:pt x="143" y="546"/>
                  </a:cubicBezTo>
                  <a:cubicBezTo>
                    <a:pt x="144" y="546"/>
                    <a:pt x="146" y="546"/>
                    <a:pt x="146" y="546"/>
                  </a:cubicBezTo>
                  <a:cubicBezTo>
                    <a:pt x="144" y="544"/>
                    <a:pt x="148" y="535"/>
                    <a:pt x="151" y="536"/>
                  </a:cubicBezTo>
                  <a:cubicBezTo>
                    <a:pt x="151" y="536"/>
                    <a:pt x="152" y="537"/>
                    <a:pt x="152" y="537"/>
                  </a:cubicBezTo>
                  <a:cubicBezTo>
                    <a:pt x="152" y="537"/>
                    <a:pt x="154" y="534"/>
                    <a:pt x="154" y="533"/>
                  </a:cubicBezTo>
                  <a:cubicBezTo>
                    <a:pt x="153" y="534"/>
                    <a:pt x="152" y="535"/>
                    <a:pt x="151" y="535"/>
                  </a:cubicBezTo>
                  <a:cubicBezTo>
                    <a:pt x="151" y="534"/>
                    <a:pt x="152" y="530"/>
                    <a:pt x="153" y="530"/>
                  </a:cubicBezTo>
                  <a:cubicBezTo>
                    <a:pt x="155" y="528"/>
                    <a:pt x="155" y="531"/>
                    <a:pt x="157" y="532"/>
                  </a:cubicBezTo>
                  <a:cubicBezTo>
                    <a:pt x="157" y="531"/>
                    <a:pt x="158" y="531"/>
                    <a:pt x="159" y="530"/>
                  </a:cubicBezTo>
                  <a:cubicBezTo>
                    <a:pt x="157" y="530"/>
                    <a:pt x="156" y="529"/>
                    <a:pt x="155" y="529"/>
                  </a:cubicBezTo>
                  <a:cubicBezTo>
                    <a:pt x="155" y="528"/>
                    <a:pt x="154" y="527"/>
                    <a:pt x="154" y="527"/>
                  </a:cubicBezTo>
                  <a:cubicBezTo>
                    <a:pt x="155" y="526"/>
                    <a:pt x="156" y="525"/>
                    <a:pt x="158" y="526"/>
                  </a:cubicBezTo>
                  <a:cubicBezTo>
                    <a:pt x="158" y="526"/>
                    <a:pt x="159" y="528"/>
                    <a:pt x="159" y="528"/>
                  </a:cubicBezTo>
                  <a:cubicBezTo>
                    <a:pt x="160" y="528"/>
                    <a:pt x="159" y="527"/>
                    <a:pt x="159" y="526"/>
                  </a:cubicBezTo>
                  <a:cubicBezTo>
                    <a:pt x="159" y="527"/>
                    <a:pt x="160" y="527"/>
                    <a:pt x="160" y="527"/>
                  </a:cubicBezTo>
                  <a:cubicBezTo>
                    <a:pt x="160" y="528"/>
                    <a:pt x="160" y="528"/>
                    <a:pt x="159" y="528"/>
                  </a:cubicBezTo>
                  <a:cubicBezTo>
                    <a:pt x="161" y="527"/>
                    <a:pt x="162" y="528"/>
                    <a:pt x="164" y="528"/>
                  </a:cubicBezTo>
                  <a:cubicBezTo>
                    <a:pt x="165" y="527"/>
                    <a:pt x="166" y="526"/>
                    <a:pt x="167" y="525"/>
                  </a:cubicBezTo>
                  <a:cubicBezTo>
                    <a:pt x="168" y="524"/>
                    <a:pt x="168" y="523"/>
                    <a:pt x="168" y="522"/>
                  </a:cubicBezTo>
                  <a:cubicBezTo>
                    <a:pt x="169" y="522"/>
                    <a:pt x="170" y="522"/>
                    <a:pt x="171" y="522"/>
                  </a:cubicBezTo>
                  <a:cubicBezTo>
                    <a:pt x="171" y="522"/>
                    <a:pt x="170" y="522"/>
                    <a:pt x="170" y="522"/>
                  </a:cubicBezTo>
                  <a:cubicBezTo>
                    <a:pt x="175" y="524"/>
                    <a:pt x="180" y="520"/>
                    <a:pt x="179" y="515"/>
                  </a:cubicBezTo>
                  <a:cubicBezTo>
                    <a:pt x="179" y="513"/>
                    <a:pt x="178" y="511"/>
                    <a:pt x="177" y="509"/>
                  </a:cubicBezTo>
                  <a:cubicBezTo>
                    <a:pt x="177" y="509"/>
                    <a:pt x="176" y="507"/>
                    <a:pt x="175" y="507"/>
                  </a:cubicBezTo>
                  <a:cubicBezTo>
                    <a:pt x="175" y="507"/>
                    <a:pt x="174" y="508"/>
                    <a:pt x="174" y="508"/>
                  </a:cubicBezTo>
                  <a:cubicBezTo>
                    <a:pt x="173" y="506"/>
                    <a:pt x="177" y="506"/>
                    <a:pt x="178" y="505"/>
                  </a:cubicBezTo>
                  <a:cubicBezTo>
                    <a:pt x="180" y="503"/>
                    <a:pt x="177" y="501"/>
                    <a:pt x="176" y="499"/>
                  </a:cubicBezTo>
                  <a:cubicBezTo>
                    <a:pt x="176" y="500"/>
                    <a:pt x="174" y="503"/>
                    <a:pt x="172" y="502"/>
                  </a:cubicBezTo>
                  <a:cubicBezTo>
                    <a:pt x="172" y="502"/>
                    <a:pt x="171" y="503"/>
                    <a:pt x="171" y="503"/>
                  </a:cubicBezTo>
                  <a:cubicBezTo>
                    <a:pt x="171" y="503"/>
                    <a:pt x="170" y="502"/>
                    <a:pt x="170" y="502"/>
                  </a:cubicBezTo>
                  <a:cubicBezTo>
                    <a:pt x="170" y="503"/>
                    <a:pt x="170" y="503"/>
                    <a:pt x="170" y="503"/>
                  </a:cubicBezTo>
                  <a:cubicBezTo>
                    <a:pt x="168" y="504"/>
                    <a:pt x="167" y="509"/>
                    <a:pt x="166" y="509"/>
                  </a:cubicBezTo>
                  <a:cubicBezTo>
                    <a:pt x="165" y="508"/>
                    <a:pt x="163" y="503"/>
                    <a:pt x="162" y="504"/>
                  </a:cubicBezTo>
                  <a:cubicBezTo>
                    <a:pt x="162" y="504"/>
                    <a:pt x="164" y="507"/>
                    <a:pt x="164" y="507"/>
                  </a:cubicBezTo>
                  <a:cubicBezTo>
                    <a:pt x="163" y="508"/>
                    <a:pt x="161" y="506"/>
                    <a:pt x="160" y="506"/>
                  </a:cubicBezTo>
                  <a:cubicBezTo>
                    <a:pt x="159" y="505"/>
                    <a:pt x="158" y="505"/>
                    <a:pt x="157" y="505"/>
                  </a:cubicBezTo>
                  <a:cubicBezTo>
                    <a:pt x="156" y="505"/>
                    <a:pt x="154" y="507"/>
                    <a:pt x="152" y="506"/>
                  </a:cubicBezTo>
                  <a:cubicBezTo>
                    <a:pt x="150" y="507"/>
                    <a:pt x="147" y="507"/>
                    <a:pt x="145" y="506"/>
                  </a:cubicBezTo>
                  <a:cubicBezTo>
                    <a:pt x="144" y="505"/>
                    <a:pt x="142" y="505"/>
                    <a:pt x="141" y="504"/>
                  </a:cubicBezTo>
                  <a:cubicBezTo>
                    <a:pt x="140" y="503"/>
                    <a:pt x="141" y="502"/>
                    <a:pt x="141" y="502"/>
                  </a:cubicBezTo>
                  <a:cubicBezTo>
                    <a:pt x="141" y="500"/>
                    <a:pt x="139" y="500"/>
                    <a:pt x="139" y="498"/>
                  </a:cubicBezTo>
                  <a:cubicBezTo>
                    <a:pt x="138" y="496"/>
                    <a:pt x="138" y="498"/>
                    <a:pt x="139" y="497"/>
                  </a:cubicBezTo>
                  <a:cubicBezTo>
                    <a:pt x="140" y="495"/>
                    <a:pt x="142" y="494"/>
                    <a:pt x="143" y="495"/>
                  </a:cubicBezTo>
                  <a:cubicBezTo>
                    <a:pt x="144" y="495"/>
                    <a:pt x="148" y="500"/>
                    <a:pt x="148" y="496"/>
                  </a:cubicBezTo>
                  <a:cubicBezTo>
                    <a:pt x="148" y="497"/>
                    <a:pt x="144" y="494"/>
                    <a:pt x="145" y="494"/>
                  </a:cubicBezTo>
                  <a:cubicBezTo>
                    <a:pt x="144" y="494"/>
                    <a:pt x="147" y="496"/>
                    <a:pt x="144" y="495"/>
                  </a:cubicBezTo>
                  <a:cubicBezTo>
                    <a:pt x="143" y="495"/>
                    <a:pt x="142" y="494"/>
                    <a:pt x="141" y="493"/>
                  </a:cubicBezTo>
                  <a:cubicBezTo>
                    <a:pt x="140" y="493"/>
                    <a:pt x="139" y="493"/>
                    <a:pt x="137" y="492"/>
                  </a:cubicBezTo>
                  <a:cubicBezTo>
                    <a:pt x="135" y="492"/>
                    <a:pt x="132" y="492"/>
                    <a:pt x="131" y="490"/>
                  </a:cubicBezTo>
                  <a:cubicBezTo>
                    <a:pt x="130" y="488"/>
                    <a:pt x="130" y="485"/>
                    <a:pt x="132" y="486"/>
                  </a:cubicBezTo>
                  <a:cubicBezTo>
                    <a:pt x="132" y="486"/>
                    <a:pt x="130" y="487"/>
                    <a:pt x="130" y="488"/>
                  </a:cubicBezTo>
                  <a:cubicBezTo>
                    <a:pt x="131" y="489"/>
                    <a:pt x="136" y="485"/>
                    <a:pt x="136" y="484"/>
                  </a:cubicBezTo>
                  <a:cubicBezTo>
                    <a:pt x="136" y="484"/>
                    <a:pt x="137" y="484"/>
                    <a:pt x="137" y="484"/>
                  </a:cubicBezTo>
                  <a:cubicBezTo>
                    <a:pt x="137" y="484"/>
                    <a:pt x="137" y="483"/>
                    <a:pt x="137" y="483"/>
                  </a:cubicBezTo>
                  <a:cubicBezTo>
                    <a:pt x="138" y="482"/>
                    <a:pt x="141" y="480"/>
                    <a:pt x="141" y="480"/>
                  </a:cubicBezTo>
                  <a:cubicBezTo>
                    <a:pt x="143" y="480"/>
                    <a:pt x="143" y="481"/>
                    <a:pt x="145" y="481"/>
                  </a:cubicBezTo>
                  <a:cubicBezTo>
                    <a:pt x="147" y="481"/>
                    <a:pt x="146" y="480"/>
                    <a:pt x="146" y="479"/>
                  </a:cubicBezTo>
                  <a:cubicBezTo>
                    <a:pt x="146" y="478"/>
                    <a:pt x="145" y="478"/>
                    <a:pt x="146" y="476"/>
                  </a:cubicBezTo>
                  <a:cubicBezTo>
                    <a:pt x="146" y="476"/>
                    <a:pt x="149" y="474"/>
                    <a:pt x="150" y="475"/>
                  </a:cubicBezTo>
                  <a:cubicBezTo>
                    <a:pt x="150" y="475"/>
                    <a:pt x="149" y="475"/>
                    <a:pt x="149" y="475"/>
                  </a:cubicBezTo>
                  <a:cubicBezTo>
                    <a:pt x="150" y="475"/>
                    <a:pt x="150" y="475"/>
                    <a:pt x="150" y="476"/>
                  </a:cubicBezTo>
                  <a:cubicBezTo>
                    <a:pt x="151" y="476"/>
                    <a:pt x="152" y="474"/>
                    <a:pt x="152" y="474"/>
                  </a:cubicBezTo>
                  <a:cubicBezTo>
                    <a:pt x="154" y="472"/>
                    <a:pt x="157" y="472"/>
                    <a:pt x="159" y="473"/>
                  </a:cubicBezTo>
                  <a:cubicBezTo>
                    <a:pt x="159" y="473"/>
                    <a:pt x="158" y="473"/>
                    <a:pt x="158" y="473"/>
                  </a:cubicBezTo>
                  <a:cubicBezTo>
                    <a:pt x="161" y="473"/>
                    <a:pt x="158" y="478"/>
                    <a:pt x="157" y="479"/>
                  </a:cubicBezTo>
                  <a:cubicBezTo>
                    <a:pt x="157" y="479"/>
                    <a:pt x="158" y="480"/>
                    <a:pt x="158" y="480"/>
                  </a:cubicBezTo>
                  <a:cubicBezTo>
                    <a:pt x="159" y="480"/>
                    <a:pt x="159" y="481"/>
                    <a:pt x="159" y="482"/>
                  </a:cubicBezTo>
                  <a:cubicBezTo>
                    <a:pt x="162" y="480"/>
                    <a:pt x="168" y="481"/>
                    <a:pt x="172" y="482"/>
                  </a:cubicBezTo>
                  <a:cubicBezTo>
                    <a:pt x="171" y="482"/>
                    <a:pt x="171" y="482"/>
                    <a:pt x="171" y="482"/>
                  </a:cubicBezTo>
                  <a:cubicBezTo>
                    <a:pt x="173" y="483"/>
                    <a:pt x="173" y="479"/>
                    <a:pt x="175" y="479"/>
                  </a:cubicBezTo>
                  <a:cubicBezTo>
                    <a:pt x="177" y="478"/>
                    <a:pt x="176" y="480"/>
                    <a:pt x="177" y="480"/>
                  </a:cubicBezTo>
                  <a:cubicBezTo>
                    <a:pt x="178" y="479"/>
                    <a:pt x="177" y="478"/>
                    <a:pt x="176" y="477"/>
                  </a:cubicBezTo>
                  <a:cubicBezTo>
                    <a:pt x="175" y="476"/>
                    <a:pt x="174" y="477"/>
                    <a:pt x="173" y="476"/>
                  </a:cubicBezTo>
                  <a:cubicBezTo>
                    <a:pt x="171" y="476"/>
                    <a:pt x="171" y="474"/>
                    <a:pt x="170" y="472"/>
                  </a:cubicBezTo>
                  <a:cubicBezTo>
                    <a:pt x="169" y="471"/>
                    <a:pt x="166" y="469"/>
                    <a:pt x="167" y="468"/>
                  </a:cubicBezTo>
                  <a:cubicBezTo>
                    <a:pt x="167" y="465"/>
                    <a:pt x="170" y="468"/>
                    <a:pt x="170" y="469"/>
                  </a:cubicBezTo>
                  <a:cubicBezTo>
                    <a:pt x="171" y="470"/>
                    <a:pt x="170" y="472"/>
                    <a:pt x="172" y="473"/>
                  </a:cubicBezTo>
                  <a:cubicBezTo>
                    <a:pt x="173" y="475"/>
                    <a:pt x="176" y="474"/>
                    <a:pt x="178" y="475"/>
                  </a:cubicBezTo>
                  <a:cubicBezTo>
                    <a:pt x="182" y="477"/>
                    <a:pt x="181" y="476"/>
                    <a:pt x="183" y="474"/>
                  </a:cubicBezTo>
                  <a:cubicBezTo>
                    <a:pt x="183" y="473"/>
                    <a:pt x="183" y="473"/>
                    <a:pt x="184" y="472"/>
                  </a:cubicBezTo>
                  <a:cubicBezTo>
                    <a:pt x="184" y="472"/>
                    <a:pt x="187" y="472"/>
                    <a:pt x="186" y="471"/>
                  </a:cubicBezTo>
                  <a:cubicBezTo>
                    <a:pt x="186" y="471"/>
                    <a:pt x="185" y="472"/>
                    <a:pt x="185" y="472"/>
                  </a:cubicBezTo>
                  <a:cubicBezTo>
                    <a:pt x="184" y="471"/>
                    <a:pt x="179" y="471"/>
                    <a:pt x="178" y="471"/>
                  </a:cubicBezTo>
                  <a:cubicBezTo>
                    <a:pt x="177" y="472"/>
                    <a:pt x="177" y="473"/>
                    <a:pt x="176" y="473"/>
                  </a:cubicBezTo>
                  <a:cubicBezTo>
                    <a:pt x="175" y="473"/>
                    <a:pt x="173" y="473"/>
                    <a:pt x="174" y="472"/>
                  </a:cubicBezTo>
                  <a:cubicBezTo>
                    <a:pt x="171" y="472"/>
                    <a:pt x="171" y="468"/>
                    <a:pt x="173" y="467"/>
                  </a:cubicBezTo>
                  <a:cubicBezTo>
                    <a:pt x="173" y="467"/>
                    <a:pt x="173" y="467"/>
                    <a:pt x="173" y="467"/>
                  </a:cubicBezTo>
                  <a:cubicBezTo>
                    <a:pt x="176" y="465"/>
                    <a:pt x="169" y="465"/>
                    <a:pt x="169" y="465"/>
                  </a:cubicBezTo>
                  <a:cubicBezTo>
                    <a:pt x="169" y="466"/>
                    <a:pt x="168" y="466"/>
                    <a:pt x="168" y="466"/>
                  </a:cubicBezTo>
                  <a:cubicBezTo>
                    <a:pt x="167" y="465"/>
                    <a:pt x="169" y="464"/>
                    <a:pt x="168" y="463"/>
                  </a:cubicBezTo>
                  <a:cubicBezTo>
                    <a:pt x="167" y="463"/>
                    <a:pt x="167" y="463"/>
                    <a:pt x="167" y="463"/>
                  </a:cubicBezTo>
                  <a:cubicBezTo>
                    <a:pt x="167" y="463"/>
                    <a:pt x="167" y="462"/>
                    <a:pt x="167" y="462"/>
                  </a:cubicBezTo>
                  <a:cubicBezTo>
                    <a:pt x="167" y="461"/>
                    <a:pt x="167" y="463"/>
                    <a:pt x="166" y="462"/>
                  </a:cubicBezTo>
                  <a:cubicBezTo>
                    <a:pt x="167" y="463"/>
                    <a:pt x="167" y="463"/>
                    <a:pt x="167" y="463"/>
                  </a:cubicBezTo>
                  <a:cubicBezTo>
                    <a:pt x="167" y="466"/>
                    <a:pt x="160" y="465"/>
                    <a:pt x="159" y="463"/>
                  </a:cubicBezTo>
                  <a:cubicBezTo>
                    <a:pt x="160" y="464"/>
                    <a:pt x="160" y="463"/>
                    <a:pt x="161" y="463"/>
                  </a:cubicBezTo>
                  <a:cubicBezTo>
                    <a:pt x="161" y="463"/>
                    <a:pt x="159" y="462"/>
                    <a:pt x="159" y="461"/>
                  </a:cubicBezTo>
                  <a:cubicBezTo>
                    <a:pt x="159" y="461"/>
                    <a:pt x="158" y="460"/>
                    <a:pt x="158" y="459"/>
                  </a:cubicBezTo>
                  <a:cubicBezTo>
                    <a:pt x="157" y="455"/>
                    <a:pt x="155" y="453"/>
                    <a:pt x="152" y="451"/>
                  </a:cubicBezTo>
                  <a:cubicBezTo>
                    <a:pt x="150" y="449"/>
                    <a:pt x="147" y="448"/>
                    <a:pt x="145" y="445"/>
                  </a:cubicBezTo>
                  <a:cubicBezTo>
                    <a:pt x="143" y="444"/>
                    <a:pt x="142" y="442"/>
                    <a:pt x="139" y="442"/>
                  </a:cubicBezTo>
                  <a:cubicBezTo>
                    <a:pt x="141" y="441"/>
                    <a:pt x="142" y="439"/>
                    <a:pt x="142" y="437"/>
                  </a:cubicBezTo>
                  <a:cubicBezTo>
                    <a:pt x="143" y="436"/>
                    <a:pt x="142" y="433"/>
                    <a:pt x="142" y="432"/>
                  </a:cubicBezTo>
                  <a:cubicBezTo>
                    <a:pt x="143" y="431"/>
                    <a:pt x="145" y="432"/>
                    <a:pt x="146" y="432"/>
                  </a:cubicBezTo>
                  <a:cubicBezTo>
                    <a:pt x="149" y="432"/>
                    <a:pt x="151" y="431"/>
                    <a:pt x="154" y="432"/>
                  </a:cubicBezTo>
                  <a:cubicBezTo>
                    <a:pt x="154" y="432"/>
                    <a:pt x="154" y="432"/>
                    <a:pt x="153" y="431"/>
                  </a:cubicBezTo>
                  <a:cubicBezTo>
                    <a:pt x="160" y="431"/>
                    <a:pt x="162" y="425"/>
                    <a:pt x="164" y="420"/>
                  </a:cubicBezTo>
                  <a:cubicBezTo>
                    <a:pt x="164" y="417"/>
                    <a:pt x="165" y="414"/>
                    <a:pt x="167" y="412"/>
                  </a:cubicBezTo>
                  <a:cubicBezTo>
                    <a:pt x="169" y="410"/>
                    <a:pt x="169" y="411"/>
                    <a:pt x="171" y="412"/>
                  </a:cubicBezTo>
                  <a:cubicBezTo>
                    <a:pt x="171" y="412"/>
                    <a:pt x="168" y="409"/>
                    <a:pt x="168" y="410"/>
                  </a:cubicBezTo>
                  <a:cubicBezTo>
                    <a:pt x="168" y="408"/>
                    <a:pt x="171" y="406"/>
                    <a:pt x="171" y="405"/>
                  </a:cubicBezTo>
                  <a:cubicBezTo>
                    <a:pt x="172" y="405"/>
                    <a:pt x="172" y="406"/>
                    <a:pt x="173" y="405"/>
                  </a:cubicBezTo>
                  <a:cubicBezTo>
                    <a:pt x="173" y="406"/>
                    <a:pt x="172" y="406"/>
                    <a:pt x="172" y="406"/>
                  </a:cubicBezTo>
                  <a:cubicBezTo>
                    <a:pt x="172" y="408"/>
                    <a:pt x="177" y="404"/>
                    <a:pt x="178" y="404"/>
                  </a:cubicBezTo>
                  <a:cubicBezTo>
                    <a:pt x="179" y="403"/>
                    <a:pt x="180" y="401"/>
                    <a:pt x="182" y="400"/>
                  </a:cubicBezTo>
                  <a:cubicBezTo>
                    <a:pt x="184" y="399"/>
                    <a:pt x="185" y="401"/>
                    <a:pt x="183" y="401"/>
                  </a:cubicBezTo>
                  <a:cubicBezTo>
                    <a:pt x="184" y="401"/>
                    <a:pt x="184" y="401"/>
                    <a:pt x="185" y="401"/>
                  </a:cubicBezTo>
                  <a:cubicBezTo>
                    <a:pt x="185" y="402"/>
                    <a:pt x="184" y="403"/>
                    <a:pt x="183" y="404"/>
                  </a:cubicBezTo>
                  <a:cubicBezTo>
                    <a:pt x="184" y="404"/>
                    <a:pt x="184" y="404"/>
                    <a:pt x="185" y="403"/>
                  </a:cubicBezTo>
                  <a:cubicBezTo>
                    <a:pt x="184" y="404"/>
                    <a:pt x="184" y="405"/>
                    <a:pt x="185" y="406"/>
                  </a:cubicBezTo>
                  <a:cubicBezTo>
                    <a:pt x="186" y="404"/>
                    <a:pt x="185" y="403"/>
                    <a:pt x="186" y="402"/>
                  </a:cubicBezTo>
                  <a:cubicBezTo>
                    <a:pt x="186" y="401"/>
                    <a:pt x="188" y="402"/>
                    <a:pt x="189" y="401"/>
                  </a:cubicBezTo>
                  <a:cubicBezTo>
                    <a:pt x="188" y="400"/>
                    <a:pt x="186" y="400"/>
                    <a:pt x="185" y="400"/>
                  </a:cubicBezTo>
                  <a:cubicBezTo>
                    <a:pt x="185" y="399"/>
                    <a:pt x="185" y="398"/>
                    <a:pt x="184" y="398"/>
                  </a:cubicBezTo>
                  <a:cubicBezTo>
                    <a:pt x="186" y="397"/>
                    <a:pt x="187" y="394"/>
                    <a:pt x="190" y="394"/>
                  </a:cubicBezTo>
                  <a:cubicBezTo>
                    <a:pt x="189" y="394"/>
                    <a:pt x="189" y="394"/>
                    <a:pt x="188" y="395"/>
                  </a:cubicBezTo>
                  <a:cubicBezTo>
                    <a:pt x="189" y="395"/>
                    <a:pt x="189" y="397"/>
                    <a:pt x="190" y="397"/>
                  </a:cubicBezTo>
                  <a:cubicBezTo>
                    <a:pt x="190" y="397"/>
                    <a:pt x="189" y="396"/>
                    <a:pt x="189" y="396"/>
                  </a:cubicBezTo>
                  <a:cubicBezTo>
                    <a:pt x="189" y="395"/>
                    <a:pt x="191" y="395"/>
                    <a:pt x="191" y="395"/>
                  </a:cubicBezTo>
                  <a:cubicBezTo>
                    <a:pt x="194" y="394"/>
                    <a:pt x="196" y="394"/>
                    <a:pt x="198" y="393"/>
                  </a:cubicBezTo>
                  <a:cubicBezTo>
                    <a:pt x="202" y="391"/>
                    <a:pt x="204" y="387"/>
                    <a:pt x="207" y="384"/>
                  </a:cubicBezTo>
                  <a:cubicBezTo>
                    <a:pt x="206" y="384"/>
                    <a:pt x="209" y="385"/>
                    <a:pt x="209" y="385"/>
                  </a:cubicBezTo>
                  <a:cubicBezTo>
                    <a:pt x="210" y="385"/>
                    <a:pt x="210" y="385"/>
                    <a:pt x="210" y="387"/>
                  </a:cubicBezTo>
                  <a:cubicBezTo>
                    <a:pt x="211" y="387"/>
                    <a:pt x="211" y="387"/>
                    <a:pt x="212" y="386"/>
                  </a:cubicBezTo>
                  <a:cubicBezTo>
                    <a:pt x="213" y="387"/>
                    <a:pt x="215" y="388"/>
                    <a:pt x="213" y="390"/>
                  </a:cubicBezTo>
                  <a:cubicBezTo>
                    <a:pt x="213" y="390"/>
                    <a:pt x="210" y="392"/>
                    <a:pt x="210" y="392"/>
                  </a:cubicBezTo>
                  <a:cubicBezTo>
                    <a:pt x="210" y="392"/>
                    <a:pt x="211" y="393"/>
                    <a:pt x="211" y="393"/>
                  </a:cubicBezTo>
                  <a:cubicBezTo>
                    <a:pt x="211" y="393"/>
                    <a:pt x="210" y="393"/>
                    <a:pt x="210" y="393"/>
                  </a:cubicBezTo>
                  <a:cubicBezTo>
                    <a:pt x="210" y="394"/>
                    <a:pt x="211" y="394"/>
                    <a:pt x="211" y="394"/>
                  </a:cubicBezTo>
                  <a:cubicBezTo>
                    <a:pt x="211" y="394"/>
                    <a:pt x="211" y="394"/>
                    <a:pt x="211" y="394"/>
                  </a:cubicBezTo>
                  <a:cubicBezTo>
                    <a:pt x="213" y="397"/>
                    <a:pt x="215" y="391"/>
                    <a:pt x="216" y="390"/>
                  </a:cubicBezTo>
                  <a:cubicBezTo>
                    <a:pt x="216" y="391"/>
                    <a:pt x="216" y="391"/>
                    <a:pt x="216" y="391"/>
                  </a:cubicBezTo>
                  <a:cubicBezTo>
                    <a:pt x="216" y="391"/>
                    <a:pt x="216" y="388"/>
                    <a:pt x="216" y="388"/>
                  </a:cubicBezTo>
                  <a:cubicBezTo>
                    <a:pt x="217" y="388"/>
                    <a:pt x="217" y="390"/>
                    <a:pt x="217" y="389"/>
                  </a:cubicBezTo>
                  <a:cubicBezTo>
                    <a:pt x="218" y="389"/>
                    <a:pt x="217" y="388"/>
                    <a:pt x="217" y="388"/>
                  </a:cubicBezTo>
                  <a:cubicBezTo>
                    <a:pt x="217" y="390"/>
                    <a:pt x="220" y="390"/>
                    <a:pt x="220" y="392"/>
                  </a:cubicBezTo>
                  <a:cubicBezTo>
                    <a:pt x="220" y="394"/>
                    <a:pt x="219" y="396"/>
                    <a:pt x="221" y="396"/>
                  </a:cubicBezTo>
                  <a:cubicBezTo>
                    <a:pt x="223" y="396"/>
                    <a:pt x="224" y="393"/>
                    <a:pt x="226" y="393"/>
                  </a:cubicBezTo>
                  <a:cubicBezTo>
                    <a:pt x="228" y="392"/>
                    <a:pt x="231" y="393"/>
                    <a:pt x="233" y="394"/>
                  </a:cubicBezTo>
                  <a:cubicBezTo>
                    <a:pt x="233" y="394"/>
                    <a:pt x="233" y="393"/>
                    <a:pt x="233" y="393"/>
                  </a:cubicBezTo>
                  <a:cubicBezTo>
                    <a:pt x="238" y="393"/>
                    <a:pt x="233" y="398"/>
                    <a:pt x="237" y="399"/>
                  </a:cubicBezTo>
                  <a:cubicBezTo>
                    <a:pt x="237" y="400"/>
                    <a:pt x="234" y="399"/>
                    <a:pt x="234" y="400"/>
                  </a:cubicBezTo>
                  <a:cubicBezTo>
                    <a:pt x="235" y="400"/>
                    <a:pt x="237" y="399"/>
                    <a:pt x="238" y="400"/>
                  </a:cubicBezTo>
                  <a:cubicBezTo>
                    <a:pt x="240" y="401"/>
                    <a:pt x="238" y="401"/>
                    <a:pt x="238" y="402"/>
                  </a:cubicBezTo>
                  <a:cubicBezTo>
                    <a:pt x="238" y="402"/>
                    <a:pt x="243" y="403"/>
                    <a:pt x="243" y="403"/>
                  </a:cubicBezTo>
                  <a:cubicBezTo>
                    <a:pt x="245" y="403"/>
                    <a:pt x="246" y="400"/>
                    <a:pt x="247" y="401"/>
                  </a:cubicBezTo>
                  <a:cubicBezTo>
                    <a:pt x="247" y="401"/>
                    <a:pt x="247" y="402"/>
                    <a:pt x="246" y="402"/>
                  </a:cubicBezTo>
                  <a:cubicBezTo>
                    <a:pt x="248" y="402"/>
                    <a:pt x="245" y="405"/>
                    <a:pt x="246" y="405"/>
                  </a:cubicBezTo>
                  <a:cubicBezTo>
                    <a:pt x="246" y="405"/>
                    <a:pt x="250" y="402"/>
                    <a:pt x="251" y="401"/>
                  </a:cubicBezTo>
                  <a:cubicBezTo>
                    <a:pt x="253" y="401"/>
                    <a:pt x="256" y="400"/>
                    <a:pt x="257" y="402"/>
                  </a:cubicBezTo>
                  <a:cubicBezTo>
                    <a:pt x="259" y="404"/>
                    <a:pt x="256" y="408"/>
                    <a:pt x="255" y="410"/>
                  </a:cubicBezTo>
                  <a:cubicBezTo>
                    <a:pt x="258" y="411"/>
                    <a:pt x="257" y="407"/>
                    <a:pt x="258" y="405"/>
                  </a:cubicBezTo>
                  <a:cubicBezTo>
                    <a:pt x="259" y="404"/>
                    <a:pt x="262" y="403"/>
                    <a:pt x="261" y="405"/>
                  </a:cubicBezTo>
                  <a:cubicBezTo>
                    <a:pt x="261" y="405"/>
                    <a:pt x="263" y="405"/>
                    <a:pt x="263" y="404"/>
                  </a:cubicBezTo>
                  <a:cubicBezTo>
                    <a:pt x="264" y="405"/>
                    <a:pt x="260" y="410"/>
                    <a:pt x="260" y="410"/>
                  </a:cubicBezTo>
                  <a:cubicBezTo>
                    <a:pt x="259" y="414"/>
                    <a:pt x="260" y="419"/>
                    <a:pt x="262" y="422"/>
                  </a:cubicBezTo>
                  <a:cubicBezTo>
                    <a:pt x="259" y="419"/>
                    <a:pt x="259" y="414"/>
                    <a:pt x="261" y="410"/>
                  </a:cubicBezTo>
                  <a:cubicBezTo>
                    <a:pt x="262" y="409"/>
                    <a:pt x="264" y="406"/>
                    <a:pt x="266" y="406"/>
                  </a:cubicBezTo>
                  <a:cubicBezTo>
                    <a:pt x="268" y="406"/>
                    <a:pt x="268" y="408"/>
                    <a:pt x="269" y="409"/>
                  </a:cubicBezTo>
                  <a:cubicBezTo>
                    <a:pt x="269" y="408"/>
                    <a:pt x="269" y="408"/>
                    <a:pt x="269" y="407"/>
                  </a:cubicBezTo>
                  <a:cubicBezTo>
                    <a:pt x="270" y="408"/>
                    <a:pt x="279" y="408"/>
                    <a:pt x="278" y="409"/>
                  </a:cubicBezTo>
                  <a:cubicBezTo>
                    <a:pt x="278" y="409"/>
                    <a:pt x="281" y="408"/>
                    <a:pt x="281" y="410"/>
                  </a:cubicBezTo>
                  <a:cubicBezTo>
                    <a:pt x="282" y="409"/>
                    <a:pt x="283" y="411"/>
                    <a:pt x="285" y="411"/>
                  </a:cubicBezTo>
                  <a:cubicBezTo>
                    <a:pt x="286" y="411"/>
                    <a:pt x="288" y="411"/>
                    <a:pt x="289" y="410"/>
                  </a:cubicBezTo>
                  <a:cubicBezTo>
                    <a:pt x="290" y="410"/>
                    <a:pt x="294" y="409"/>
                    <a:pt x="294" y="408"/>
                  </a:cubicBezTo>
                  <a:cubicBezTo>
                    <a:pt x="293" y="409"/>
                    <a:pt x="297" y="409"/>
                    <a:pt x="298" y="409"/>
                  </a:cubicBezTo>
                  <a:cubicBezTo>
                    <a:pt x="299" y="409"/>
                    <a:pt x="300" y="409"/>
                    <a:pt x="300" y="410"/>
                  </a:cubicBezTo>
                  <a:cubicBezTo>
                    <a:pt x="301" y="410"/>
                    <a:pt x="300" y="412"/>
                    <a:pt x="302" y="412"/>
                  </a:cubicBezTo>
                  <a:cubicBezTo>
                    <a:pt x="303" y="413"/>
                    <a:pt x="305" y="415"/>
                    <a:pt x="307" y="415"/>
                  </a:cubicBezTo>
                  <a:cubicBezTo>
                    <a:pt x="306" y="415"/>
                    <a:pt x="306" y="416"/>
                    <a:pt x="306" y="416"/>
                  </a:cubicBezTo>
                  <a:cubicBezTo>
                    <a:pt x="307" y="415"/>
                    <a:pt x="309" y="417"/>
                    <a:pt x="310" y="417"/>
                  </a:cubicBezTo>
                  <a:cubicBezTo>
                    <a:pt x="312" y="418"/>
                    <a:pt x="314" y="418"/>
                    <a:pt x="316" y="418"/>
                  </a:cubicBezTo>
                  <a:cubicBezTo>
                    <a:pt x="318" y="419"/>
                    <a:pt x="320" y="419"/>
                    <a:pt x="322" y="419"/>
                  </a:cubicBezTo>
                  <a:cubicBezTo>
                    <a:pt x="324" y="420"/>
                    <a:pt x="325" y="422"/>
                    <a:pt x="327" y="424"/>
                  </a:cubicBezTo>
                  <a:cubicBezTo>
                    <a:pt x="330" y="426"/>
                    <a:pt x="334" y="430"/>
                    <a:pt x="338" y="431"/>
                  </a:cubicBezTo>
                  <a:cubicBezTo>
                    <a:pt x="340" y="432"/>
                    <a:pt x="343" y="432"/>
                    <a:pt x="345" y="433"/>
                  </a:cubicBezTo>
                  <a:cubicBezTo>
                    <a:pt x="347" y="434"/>
                    <a:pt x="349" y="436"/>
                    <a:pt x="351" y="437"/>
                  </a:cubicBezTo>
                  <a:cubicBezTo>
                    <a:pt x="349" y="435"/>
                    <a:pt x="348" y="435"/>
                    <a:pt x="348" y="432"/>
                  </a:cubicBezTo>
                  <a:cubicBezTo>
                    <a:pt x="348" y="431"/>
                    <a:pt x="349" y="431"/>
                    <a:pt x="348" y="430"/>
                  </a:cubicBezTo>
                  <a:cubicBezTo>
                    <a:pt x="348" y="430"/>
                    <a:pt x="347" y="429"/>
                    <a:pt x="347" y="429"/>
                  </a:cubicBezTo>
                  <a:cubicBezTo>
                    <a:pt x="346" y="428"/>
                    <a:pt x="345" y="427"/>
                    <a:pt x="345" y="427"/>
                  </a:cubicBezTo>
                  <a:cubicBezTo>
                    <a:pt x="344" y="427"/>
                    <a:pt x="344" y="428"/>
                    <a:pt x="344" y="428"/>
                  </a:cubicBezTo>
                  <a:cubicBezTo>
                    <a:pt x="343" y="428"/>
                    <a:pt x="343" y="427"/>
                    <a:pt x="343" y="426"/>
                  </a:cubicBezTo>
                  <a:cubicBezTo>
                    <a:pt x="344" y="425"/>
                    <a:pt x="346" y="426"/>
                    <a:pt x="347" y="426"/>
                  </a:cubicBezTo>
                  <a:cubicBezTo>
                    <a:pt x="347" y="425"/>
                    <a:pt x="345" y="425"/>
                    <a:pt x="347" y="424"/>
                  </a:cubicBezTo>
                  <a:cubicBezTo>
                    <a:pt x="348" y="423"/>
                    <a:pt x="349" y="424"/>
                    <a:pt x="350" y="425"/>
                  </a:cubicBezTo>
                  <a:cubicBezTo>
                    <a:pt x="351" y="424"/>
                    <a:pt x="348" y="423"/>
                    <a:pt x="348" y="422"/>
                  </a:cubicBezTo>
                  <a:cubicBezTo>
                    <a:pt x="349" y="422"/>
                    <a:pt x="350" y="423"/>
                    <a:pt x="350" y="423"/>
                  </a:cubicBezTo>
                  <a:cubicBezTo>
                    <a:pt x="350" y="421"/>
                    <a:pt x="354" y="422"/>
                    <a:pt x="355" y="420"/>
                  </a:cubicBezTo>
                  <a:cubicBezTo>
                    <a:pt x="355" y="421"/>
                    <a:pt x="355" y="418"/>
                    <a:pt x="355" y="418"/>
                  </a:cubicBezTo>
                  <a:cubicBezTo>
                    <a:pt x="355" y="417"/>
                    <a:pt x="355" y="417"/>
                    <a:pt x="355" y="417"/>
                  </a:cubicBezTo>
                  <a:cubicBezTo>
                    <a:pt x="356" y="416"/>
                    <a:pt x="356" y="417"/>
                    <a:pt x="357" y="417"/>
                  </a:cubicBezTo>
                  <a:cubicBezTo>
                    <a:pt x="357" y="418"/>
                    <a:pt x="356" y="419"/>
                    <a:pt x="357" y="419"/>
                  </a:cubicBezTo>
                  <a:cubicBezTo>
                    <a:pt x="358" y="420"/>
                    <a:pt x="359" y="419"/>
                    <a:pt x="359" y="418"/>
                  </a:cubicBezTo>
                  <a:cubicBezTo>
                    <a:pt x="359" y="418"/>
                    <a:pt x="358" y="420"/>
                    <a:pt x="359" y="420"/>
                  </a:cubicBezTo>
                  <a:cubicBezTo>
                    <a:pt x="359" y="420"/>
                    <a:pt x="359" y="420"/>
                    <a:pt x="360" y="420"/>
                  </a:cubicBezTo>
                  <a:cubicBezTo>
                    <a:pt x="359" y="421"/>
                    <a:pt x="359" y="423"/>
                    <a:pt x="358" y="424"/>
                  </a:cubicBezTo>
                  <a:cubicBezTo>
                    <a:pt x="357" y="425"/>
                    <a:pt x="355" y="425"/>
                    <a:pt x="356" y="426"/>
                  </a:cubicBezTo>
                  <a:cubicBezTo>
                    <a:pt x="357" y="426"/>
                    <a:pt x="358" y="425"/>
                    <a:pt x="358" y="424"/>
                  </a:cubicBezTo>
                  <a:cubicBezTo>
                    <a:pt x="360" y="424"/>
                    <a:pt x="359" y="424"/>
                    <a:pt x="360" y="424"/>
                  </a:cubicBezTo>
                  <a:cubicBezTo>
                    <a:pt x="361" y="424"/>
                    <a:pt x="361" y="423"/>
                    <a:pt x="360" y="423"/>
                  </a:cubicBezTo>
                  <a:cubicBezTo>
                    <a:pt x="361" y="423"/>
                    <a:pt x="361" y="423"/>
                    <a:pt x="362" y="422"/>
                  </a:cubicBezTo>
                  <a:cubicBezTo>
                    <a:pt x="363" y="422"/>
                    <a:pt x="364" y="422"/>
                    <a:pt x="365" y="422"/>
                  </a:cubicBezTo>
                  <a:cubicBezTo>
                    <a:pt x="366" y="421"/>
                    <a:pt x="365" y="420"/>
                    <a:pt x="365" y="419"/>
                  </a:cubicBezTo>
                  <a:cubicBezTo>
                    <a:pt x="365" y="418"/>
                    <a:pt x="369" y="416"/>
                    <a:pt x="368" y="416"/>
                  </a:cubicBezTo>
                  <a:cubicBezTo>
                    <a:pt x="369" y="417"/>
                    <a:pt x="368" y="418"/>
                    <a:pt x="368" y="418"/>
                  </a:cubicBezTo>
                  <a:cubicBezTo>
                    <a:pt x="368" y="419"/>
                    <a:pt x="369" y="416"/>
                    <a:pt x="369" y="416"/>
                  </a:cubicBezTo>
                  <a:cubicBezTo>
                    <a:pt x="370" y="415"/>
                    <a:pt x="371" y="416"/>
                    <a:pt x="372" y="415"/>
                  </a:cubicBezTo>
                  <a:cubicBezTo>
                    <a:pt x="373" y="414"/>
                    <a:pt x="374" y="413"/>
                    <a:pt x="375" y="412"/>
                  </a:cubicBezTo>
                  <a:cubicBezTo>
                    <a:pt x="376" y="412"/>
                    <a:pt x="376" y="413"/>
                    <a:pt x="377" y="413"/>
                  </a:cubicBezTo>
                  <a:cubicBezTo>
                    <a:pt x="378" y="413"/>
                    <a:pt x="378" y="413"/>
                    <a:pt x="378" y="412"/>
                  </a:cubicBezTo>
                  <a:cubicBezTo>
                    <a:pt x="379" y="410"/>
                    <a:pt x="378" y="409"/>
                    <a:pt x="380" y="409"/>
                  </a:cubicBezTo>
                  <a:cubicBezTo>
                    <a:pt x="382" y="408"/>
                    <a:pt x="383" y="409"/>
                    <a:pt x="385" y="409"/>
                  </a:cubicBezTo>
                  <a:cubicBezTo>
                    <a:pt x="386" y="409"/>
                    <a:pt x="387" y="407"/>
                    <a:pt x="387" y="405"/>
                  </a:cubicBezTo>
                  <a:cubicBezTo>
                    <a:pt x="390" y="407"/>
                    <a:pt x="388" y="410"/>
                    <a:pt x="387" y="412"/>
                  </a:cubicBezTo>
                  <a:cubicBezTo>
                    <a:pt x="385" y="413"/>
                    <a:pt x="384" y="414"/>
                    <a:pt x="383" y="415"/>
                  </a:cubicBezTo>
                  <a:cubicBezTo>
                    <a:pt x="381" y="416"/>
                    <a:pt x="380" y="417"/>
                    <a:pt x="379" y="418"/>
                  </a:cubicBezTo>
                  <a:cubicBezTo>
                    <a:pt x="377" y="420"/>
                    <a:pt x="379" y="418"/>
                    <a:pt x="377" y="418"/>
                  </a:cubicBezTo>
                  <a:cubicBezTo>
                    <a:pt x="376" y="418"/>
                    <a:pt x="374" y="419"/>
                    <a:pt x="373" y="419"/>
                  </a:cubicBezTo>
                  <a:cubicBezTo>
                    <a:pt x="371" y="420"/>
                    <a:pt x="369" y="424"/>
                    <a:pt x="368" y="426"/>
                  </a:cubicBezTo>
                  <a:cubicBezTo>
                    <a:pt x="368" y="425"/>
                    <a:pt x="368" y="425"/>
                    <a:pt x="368" y="424"/>
                  </a:cubicBezTo>
                  <a:cubicBezTo>
                    <a:pt x="366" y="426"/>
                    <a:pt x="365" y="429"/>
                    <a:pt x="368" y="428"/>
                  </a:cubicBezTo>
                  <a:cubicBezTo>
                    <a:pt x="369" y="428"/>
                    <a:pt x="370" y="426"/>
                    <a:pt x="371" y="425"/>
                  </a:cubicBezTo>
                  <a:cubicBezTo>
                    <a:pt x="372" y="425"/>
                    <a:pt x="372" y="424"/>
                    <a:pt x="373" y="424"/>
                  </a:cubicBezTo>
                  <a:cubicBezTo>
                    <a:pt x="373" y="423"/>
                    <a:pt x="372" y="423"/>
                    <a:pt x="373" y="423"/>
                  </a:cubicBezTo>
                  <a:cubicBezTo>
                    <a:pt x="374" y="420"/>
                    <a:pt x="374" y="423"/>
                    <a:pt x="375" y="423"/>
                  </a:cubicBezTo>
                  <a:cubicBezTo>
                    <a:pt x="377" y="423"/>
                    <a:pt x="377" y="420"/>
                    <a:pt x="377" y="419"/>
                  </a:cubicBezTo>
                  <a:cubicBezTo>
                    <a:pt x="378" y="420"/>
                    <a:pt x="377" y="423"/>
                    <a:pt x="376" y="424"/>
                  </a:cubicBezTo>
                  <a:cubicBezTo>
                    <a:pt x="376" y="424"/>
                    <a:pt x="378" y="423"/>
                    <a:pt x="378" y="424"/>
                  </a:cubicBezTo>
                  <a:cubicBezTo>
                    <a:pt x="379" y="423"/>
                    <a:pt x="377" y="421"/>
                    <a:pt x="379" y="421"/>
                  </a:cubicBezTo>
                  <a:cubicBezTo>
                    <a:pt x="379" y="421"/>
                    <a:pt x="378" y="426"/>
                    <a:pt x="378" y="426"/>
                  </a:cubicBezTo>
                  <a:cubicBezTo>
                    <a:pt x="380" y="425"/>
                    <a:pt x="380" y="422"/>
                    <a:pt x="381" y="421"/>
                  </a:cubicBezTo>
                  <a:cubicBezTo>
                    <a:pt x="382" y="419"/>
                    <a:pt x="384" y="417"/>
                    <a:pt x="385" y="416"/>
                  </a:cubicBezTo>
                  <a:cubicBezTo>
                    <a:pt x="386" y="415"/>
                    <a:pt x="388" y="414"/>
                    <a:pt x="389" y="414"/>
                  </a:cubicBezTo>
                  <a:cubicBezTo>
                    <a:pt x="392" y="414"/>
                    <a:pt x="390" y="416"/>
                    <a:pt x="391" y="416"/>
                  </a:cubicBezTo>
                  <a:cubicBezTo>
                    <a:pt x="392" y="417"/>
                    <a:pt x="396" y="413"/>
                    <a:pt x="397" y="412"/>
                  </a:cubicBezTo>
                  <a:cubicBezTo>
                    <a:pt x="397" y="410"/>
                    <a:pt x="396" y="409"/>
                    <a:pt x="398" y="407"/>
                  </a:cubicBezTo>
                  <a:cubicBezTo>
                    <a:pt x="399" y="407"/>
                    <a:pt x="401" y="408"/>
                    <a:pt x="402" y="406"/>
                  </a:cubicBezTo>
                  <a:cubicBezTo>
                    <a:pt x="401" y="406"/>
                    <a:pt x="399" y="406"/>
                    <a:pt x="399" y="405"/>
                  </a:cubicBezTo>
                  <a:cubicBezTo>
                    <a:pt x="398" y="405"/>
                    <a:pt x="399" y="403"/>
                    <a:pt x="399" y="403"/>
                  </a:cubicBezTo>
                  <a:cubicBezTo>
                    <a:pt x="398" y="403"/>
                    <a:pt x="397" y="402"/>
                    <a:pt x="397" y="401"/>
                  </a:cubicBezTo>
                  <a:cubicBezTo>
                    <a:pt x="398" y="399"/>
                    <a:pt x="399" y="400"/>
                    <a:pt x="401" y="401"/>
                  </a:cubicBezTo>
                  <a:cubicBezTo>
                    <a:pt x="403" y="402"/>
                    <a:pt x="404" y="407"/>
                    <a:pt x="405" y="410"/>
                  </a:cubicBezTo>
                  <a:cubicBezTo>
                    <a:pt x="407" y="413"/>
                    <a:pt x="407" y="417"/>
                    <a:pt x="410" y="420"/>
                  </a:cubicBezTo>
                  <a:cubicBezTo>
                    <a:pt x="411" y="421"/>
                    <a:pt x="412" y="422"/>
                    <a:pt x="414" y="423"/>
                  </a:cubicBezTo>
                  <a:cubicBezTo>
                    <a:pt x="414" y="423"/>
                    <a:pt x="415" y="424"/>
                    <a:pt x="415" y="424"/>
                  </a:cubicBezTo>
                  <a:cubicBezTo>
                    <a:pt x="416" y="424"/>
                    <a:pt x="416" y="423"/>
                    <a:pt x="416" y="423"/>
                  </a:cubicBezTo>
                  <a:cubicBezTo>
                    <a:pt x="416" y="422"/>
                    <a:pt x="418" y="423"/>
                    <a:pt x="418" y="421"/>
                  </a:cubicBezTo>
                  <a:cubicBezTo>
                    <a:pt x="417" y="421"/>
                    <a:pt x="414" y="422"/>
                    <a:pt x="414" y="421"/>
                  </a:cubicBezTo>
                  <a:cubicBezTo>
                    <a:pt x="414" y="420"/>
                    <a:pt x="417" y="420"/>
                    <a:pt x="418" y="420"/>
                  </a:cubicBezTo>
                  <a:cubicBezTo>
                    <a:pt x="417" y="420"/>
                    <a:pt x="417" y="420"/>
                    <a:pt x="417" y="420"/>
                  </a:cubicBezTo>
                  <a:cubicBezTo>
                    <a:pt x="417" y="419"/>
                    <a:pt x="417" y="419"/>
                    <a:pt x="417" y="419"/>
                  </a:cubicBezTo>
                  <a:cubicBezTo>
                    <a:pt x="416" y="419"/>
                    <a:pt x="416" y="418"/>
                    <a:pt x="416" y="418"/>
                  </a:cubicBezTo>
                  <a:cubicBezTo>
                    <a:pt x="416" y="418"/>
                    <a:pt x="416" y="417"/>
                    <a:pt x="416" y="417"/>
                  </a:cubicBezTo>
                  <a:cubicBezTo>
                    <a:pt x="420" y="417"/>
                    <a:pt x="415" y="414"/>
                    <a:pt x="417" y="413"/>
                  </a:cubicBezTo>
                  <a:cubicBezTo>
                    <a:pt x="419" y="416"/>
                    <a:pt x="419" y="411"/>
                    <a:pt x="419" y="411"/>
                  </a:cubicBezTo>
                  <a:cubicBezTo>
                    <a:pt x="418" y="410"/>
                    <a:pt x="418" y="412"/>
                    <a:pt x="417" y="412"/>
                  </a:cubicBezTo>
                  <a:cubicBezTo>
                    <a:pt x="418" y="411"/>
                    <a:pt x="418" y="410"/>
                    <a:pt x="418" y="410"/>
                  </a:cubicBezTo>
                  <a:cubicBezTo>
                    <a:pt x="419" y="409"/>
                    <a:pt x="420" y="409"/>
                    <a:pt x="421" y="409"/>
                  </a:cubicBezTo>
                  <a:cubicBezTo>
                    <a:pt x="420" y="409"/>
                    <a:pt x="420" y="408"/>
                    <a:pt x="420" y="408"/>
                  </a:cubicBezTo>
                  <a:cubicBezTo>
                    <a:pt x="421" y="408"/>
                    <a:pt x="420" y="407"/>
                    <a:pt x="421" y="407"/>
                  </a:cubicBezTo>
                  <a:cubicBezTo>
                    <a:pt x="421" y="407"/>
                    <a:pt x="422" y="407"/>
                    <a:pt x="422" y="407"/>
                  </a:cubicBezTo>
                  <a:cubicBezTo>
                    <a:pt x="422" y="407"/>
                    <a:pt x="422" y="407"/>
                    <a:pt x="421" y="407"/>
                  </a:cubicBezTo>
                  <a:cubicBezTo>
                    <a:pt x="422" y="408"/>
                    <a:pt x="423" y="408"/>
                    <a:pt x="423" y="410"/>
                  </a:cubicBezTo>
                  <a:cubicBezTo>
                    <a:pt x="423" y="410"/>
                    <a:pt x="422" y="411"/>
                    <a:pt x="422" y="412"/>
                  </a:cubicBezTo>
                  <a:cubicBezTo>
                    <a:pt x="422" y="412"/>
                    <a:pt x="422" y="413"/>
                    <a:pt x="422" y="414"/>
                  </a:cubicBezTo>
                  <a:cubicBezTo>
                    <a:pt x="422" y="415"/>
                    <a:pt x="421" y="415"/>
                    <a:pt x="422" y="416"/>
                  </a:cubicBezTo>
                  <a:cubicBezTo>
                    <a:pt x="422" y="416"/>
                    <a:pt x="423" y="416"/>
                    <a:pt x="423" y="416"/>
                  </a:cubicBezTo>
                  <a:cubicBezTo>
                    <a:pt x="425" y="418"/>
                    <a:pt x="424" y="418"/>
                    <a:pt x="423" y="420"/>
                  </a:cubicBezTo>
                  <a:cubicBezTo>
                    <a:pt x="422" y="421"/>
                    <a:pt x="422" y="422"/>
                    <a:pt x="423" y="423"/>
                  </a:cubicBezTo>
                  <a:cubicBezTo>
                    <a:pt x="424" y="424"/>
                    <a:pt x="424" y="422"/>
                    <a:pt x="426" y="422"/>
                  </a:cubicBezTo>
                  <a:cubicBezTo>
                    <a:pt x="427" y="422"/>
                    <a:pt x="427" y="423"/>
                    <a:pt x="429" y="423"/>
                  </a:cubicBezTo>
                  <a:cubicBezTo>
                    <a:pt x="430" y="422"/>
                    <a:pt x="430" y="420"/>
                    <a:pt x="431" y="419"/>
                  </a:cubicBezTo>
                  <a:cubicBezTo>
                    <a:pt x="430" y="419"/>
                    <a:pt x="431" y="415"/>
                    <a:pt x="432" y="415"/>
                  </a:cubicBezTo>
                  <a:cubicBezTo>
                    <a:pt x="434" y="413"/>
                    <a:pt x="437" y="414"/>
                    <a:pt x="438" y="414"/>
                  </a:cubicBezTo>
                  <a:cubicBezTo>
                    <a:pt x="444" y="415"/>
                    <a:pt x="448" y="420"/>
                    <a:pt x="453" y="423"/>
                  </a:cubicBezTo>
                  <a:cubicBezTo>
                    <a:pt x="455" y="424"/>
                    <a:pt x="458" y="425"/>
                    <a:pt x="461" y="426"/>
                  </a:cubicBezTo>
                  <a:cubicBezTo>
                    <a:pt x="464" y="428"/>
                    <a:pt x="466" y="430"/>
                    <a:pt x="469" y="431"/>
                  </a:cubicBezTo>
                  <a:cubicBezTo>
                    <a:pt x="471" y="431"/>
                    <a:pt x="479" y="431"/>
                    <a:pt x="479" y="433"/>
                  </a:cubicBezTo>
                  <a:cubicBezTo>
                    <a:pt x="479" y="432"/>
                    <a:pt x="478" y="432"/>
                    <a:pt x="478" y="431"/>
                  </a:cubicBezTo>
                  <a:cubicBezTo>
                    <a:pt x="479" y="431"/>
                    <a:pt x="479" y="431"/>
                    <a:pt x="480" y="431"/>
                  </a:cubicBezTo>
                  <a:cubicBezTo>
                    <a:pt x="479" y="431"/>
                    <a:pt x="477" y="431"/>
                    <a:pt x="477" y="430"/>
                  </a:cubicBezTo>
                  <a:cubicBezTo>
                    <a:pt x="477" y="430"/>
                    <a:pt x="480" y="430"/>
                    <a:pt x="481" y="430"/>
                  </a:cubicBezTo>
                  <a:cubicBezTo>
                    <a:pt x="483" y="431"/>
                    <a:pt x="485" y="432"/>
                    <a:pt x="487" y="433"/>
                  </a:cubicBezTo>
                  <a:cubicBezTo>
                    <a:pt x="489" y="435"/>
                    <a:pt x="490" y="437"/>
                    <a:pt x="492" y="439"/>
                  </a:cubicBezTo>
                  <a:cubicBezTo>
                    <a:pt x="492" y="439"/>
                    <a:pt x="493" y="442"/>
                    <a:pt x="493" y="441"/>
                  </a:cubicBezTo>
                  <a:cubicBezTo>
                    <a:pt x="492" y="442"/>
                    <a:pt x="492" y="443"/>
                    <a:pt x="490" y="443"/>
                  </a:cubicBezTo>
                  <a:cubicBezTo>
                    <a:pt x="489" y="444"/>
                    <a:pt x="486" y="442"/>
                    <a:pt x="486" y="443"/>
                  </a:cubicBezTo>
                  <a:cubicBezTo>
                    <a:pt x="486" y="443"/>
                    <a:pt x="487" y="444"/>
                    <a:pt x="487" y="444"/>
                  </a:cubicBezTo>
                  <a:cubicBezTo>
                    <a:pt x="485" y="445"/>
                    <a:pt x="485" y="445"/>
                    <a:pt x="484" y="447"/>
                  </a:cubicBezTo>
                  <a:cubicBezTo>
                    <a:pt x="484" y="447"/>
                    <a:pt x="484" y="448"/>
                    <a:pt x="484" y="449"/>
                  </a:cubicBezTo>
                  <a:cubicBezTo>
                    <a:pt x="483" y="449"/>
                    <a:pt x="482" y="449"/>
                    <a:pt x="482" y="449"/>
                  </a:cubicBezTo>
                  <a:cubicBezTo>
                    <a:pt x="481" y="451"/>
                    <a:pt x="487" y="452"/>
                    <a:pt x="488" y="452"/>
                  </a:cubicBezTo>
                  <a:cubicBezTo>
                    <a:pt x="492" y="453"/>
                    <a:pt x="496" y="454"/>
                    <a:pt x="500" y="454"/>
                  </a:cubicBezTo>
                  <a:cubicBezTo>
                    <a:pt x="502" y="453"/>
                    <a:pt x="505" y="453"/>
                    <a:pt x="507" y="452"/>
                  </a:cubicBezTo>
                  <a:cubicBezTo>
                    <a:pt x="508" y="452"/>
                    <a:pt x="511" y="451"/>
                    <a:pt x="511" y="451"/>
                  </a:cubicBezTo>
                  <a:cubicBezTo>
                    <a:pt x="511" y="452"/>
                    <a:pt x="517" y="448"/>
                    <a:pt x="518" y="448"/>
                  </a:cubicBezTo>
                  <a:cubicBezTo>
                    <a:pt x="521" y="448"/>
                    <a:pt x="520" y="452"/>
                    <a:pt x="521" y="453"/>
                  </a:cubicBezTo>
                  <a:cubicBezTo>
                    <a:pt x="522" y="453"/>
                    <a:pt x="523" y="453"/>
                    <a:pt x="523" y="453"/>
                  </a:cubicBezTo>
                  <a:cubicBezTo>
                    <a:pt x="524" y="453"/>
                    <a:pt x="525" y="453"/>
                    <a:pt x="526" y="454"/>
                  </a:cubicBezTo>
                  <a:cubicBezTo>
                    <a:pt x="526" y="455"/>
                    <a:pt x="526" y="459"/>
                    <a:pt x="527" y="459"/>
                  </a:cubicBezTo>
                  <a:cubicBezTo>
                    <a:pt x="528" y="459"/>
                    <a:pt x="527" y="455"/>
                    <a:pt x="528" y="455"/>
                  </a:cubicBezTo>
                  <a:cubicBezTo>
                    <a:pt x="529" y="456"/>
                    <a:pt x="530" y="458"/>
                    <a:pt x="529" y="459"/>
                  </a:cubicBezTo>
                  <a:cubicBezTo>
                    <a:pt x="530" y="459"/>
                    <a:pt x="530" y="458"/>
                    <a:pt x="530" y="458"/>
                  </a:cubicBezTo>
                  <a:cubicBezTo>
                    <a:pt x="531" y="459"/>
                    <a:pt x="534" y="461"/>
                    <a:pt x="534" y="463"/>
                  </a:cubicBezTo>
                  <a:cubicBezTo>
                    <a:pt x="533" y="466"/>
                    <a:pt x="530" y="465"/>
                    <a:pt x="529" y="463"/>
                  </a:cubicBezTo>
                  <a:cubicBezTo>
                    <a:pt x="527" y="465"/>
                    <a:pt x="532" y="465"/>
                    <a:pt x="532" y="466"/>
                  </a:cubicBezTo>
                  <a:cubicBezTo>
                    <a:pt x="532" y="466"/>
                    <a:pt x="532" y="466"/>
                    <a:pt x="532" y="466"/>
                  </a:cubicBezTo>
                  <a:cubicBezTo>
                    <a:pt x="533" y="467"/>
                    <a:pt x="531" y="468"/>
                    <a:pt x="532" y="468"/>
                  </a:cubicBezTo>
                  <a:cubicBezTo>
                    <a:pt x="532" y="468"/>
                    <a:pt x="533" y="470"/>
                    <a:pt x="533" y="470"/>
                  </a:cubicBezTo>
                  <a:cubicBezTo>
                    <a:pt x="533" y="471"/>
                    <a:pt x="533" y="471"/>
                    <a:pt x="534" y="470"/>
                  </a:cubicBezTo>
                  <a:cubicBezTo>
                    <a:pt x="535" y="472"/>
                    <a:pt x="536" y="475"/>
                    <a:pt x="538" y="476"/>
                  </a:cubicBezTo>
                  <a:cubicBezTo>
                    <a:pt x="538" y="476"/>
                    <a:pt x="536" y="471"/>
                    <a:pt x="536" y="471"/>
                  </a:cubicBezTo>
                  <a:cubicBezTo>
                    <a:pt x="536" y="471"/>
                    <a:pt x="536" y="471"/>
                    <a:pt x="535" y="471"/>
                  </a:cubicBezTo>
                  <a:cubicBezTo>
                    <a:pt x="535" y="471"/>
                    <a:pt x="534" y="467"/>
                    <a:pt x="535" y="467"/>
                  </a:cubicBezTo>
                  <a:cubicBezTo>
                    <a:pt x="535" y="468"/>
                    <a:pt x="535" y="468"/>
                    <a:pt x="535" y="468"/>
                  </a:cubicBezTo>
                  <a:cubicBezTo>
                    <a:pt x="536" y="468"/>
                    <a:pt x="536" y="466"/>
                    <a:pt x="536" y="466"/>
                  </a:cubicBezTo>
                  <a:cubicBezTo>
                    <a:pt x="537" y="466"/>
                    <a:pt x="537" y="467"/>
                    <a:pt x="538" y="467"/>
                  </a:cubicBezTo>
                  <a:cubicBezTo>
                    <a:pt x="538" y="467"/>
                    <a:pt x="536" y="463"/>
                    <a:pt x="536" y="462"/>
                  </a:cubicBezTo>
                  <a:cubicBezTo>
                    <a:pt x="535" y="460"/>
                    <a:pt x="535" y="458"/>
                    <a:pt x="534" y="456"/>
                  </a:cubicBezTo>
                  <a:cubicBezTo>
                    <a:pt x="534" y="454"/>
                    <a:pt x="533" y="453"/>
                    <a:pt x="533" y="452"/>
                  </a:cubicBezTo>
                  <a:cubicBezTo>
                    <a:pt x="533" y="450"/>
                    <a:pt x="534" y="450"/>
                    <a:pt x="534" y="448"/>
                  </a:cubicBezTo>
                  <a:cubicBezTo>
                    <a:pt x="535" y="447"/>
                    <a:pt x="533" y="447"/>
                    <a:pt x="535" y="446"/>
                  </a:cubicBezTo>
                  <a:cubicBezTo>
                    <a:pt x="537" y="446"/>
                    <a:pt x="541" y="447"/>
                    <a:pt x="542" y="444"/>
                  </a:cubicBezTo>
                  <a:cubicBezTo>
                    <a:pt x="542" y="444"/>
                    <a:pt x="543" y="445"/>
                    <a:pt x="544" y="445"/>
                  </a:cubicBezTo>
                  <a:cubicBezTo>
                    <a:pt x="543" y="445"/>
                    <a:pt x="543" y="443"/>
                    <a:pt x="543" y="443"/>
                  </a:cubicBezTo>
                  <a:cubicBezTo>
                    <a:pt x="543" y="442"/>
                    <a:pt x="544" y="442"/>
                    <a:pt x="545" y="441"/>
                  </a:cubicBezTo>
                  <a:cubicBezTo>
                    <a:pt x="546" y="440"/>
                    <a:pt x="550" y="439"/>
                    <a:pt x="548" y="437"/>
                  </a:cubicBezTo>
                  <a:cubicBezTo>
                    <a:pt x="547" y="438"/>
                    <a:pt x="544" y="437"/>
                    <a:pt x="543" y="438"/>
                  </a:cubicBezTo>
                  <a:cubicBezTo>
                    <a:pt x="542" y="439"/>
                    <a:pt x="543" y="441"/>
                    <a:pt x="542" y="442"/>
                  </a:cubicBezTo>
                  <a:cubicBezTo>
                    <a:pt x="542" y="442"/>
                    <a:pt x="541" y="441"/>
                    <a:pt x="541" y="441"/>
                  </a:cubicBezTo>
                  <a:cubicBezTo>
                    <a:pt x="540" y="441"/>
                    <a:pt x="540" y="442"/>
                    <a:pt x="540" y="443"/>
                  </a:cubicBezTo>
                  <a:cubicBezTo>
                    <a:pt x="539" y="443"/>
                    <a:pt x="539" y="443"/>
                    <a:pt x="539" y="443"/>
                  </a:cubicBezTo>
                  <a:cubicBezTo>
                    <a:pt x="539" y="443"/>
                    <a:pt x="539" y="442"/>
                    <a:pt x="539" y="442"/>
                  </a:cubicBezTo>
                  <a:cubicBezTo>
                    <a:pt x="539" y="441"/>
                    <a:pt x="538" y="443"/>
                    <a:pt x="537" y="443"/>
                  </a:cubicBezTo>
                  <a:cubicBezTo>
                    <a:pt x="537" y="443"/>
                    <a:pt x="537" y="442"/>
                    <a:pt x="537" y="442"/>
                  </a:cubicBezTo>
                  <a:cubicBezTo>
                    <a:pt x="535" y="442"/>
                    <a:pt x="534" y="442"/>
                    <a:pt x="534" y="441"/>
                  </a:cubicBezTo>
                  <a:cubicBezTo>
                    <a:pt x="534" y="441"/>
                    <a:pt x="533" y="442"/>
                    <a:pt x="534" y="442"/>
                  </a:cubicBezTo>
                  <a:cubicBezTo>
                    <a:pt x="534" y="444"/>
                    <a:pt x="535" y="444"/>
                    <a:pt x="535" y="445"/>
                  </a:cubicBezTo>
                  <a:cubicBezTo>
                    <a:pt x="535" y="445"/>
                    <a:pt x="530" y="445"/>
                    <a:pt x="530" y="445"/>
                  </a:cubicBezTo>
                  <a:cubicBezTo>
                    <a:pt x="530" y="445"/>
                    <a:pt x="530" y="444"/>
                    <a:pt x="530" y="444"/>
                  </a:cubicBezTo>
                  <a:cubicBezTo>
                    <a:pt x="529" y="444"/>
                    <a:pt x="530" y="443"/>
                    <a:pt x="530" y="443"/>
                  </a:cubicBezTo>
                  <a:cubicBezTo>
                    <a:pt x="526" y="444"/>
                    <a:pt x="529" y="439"/>
                    <a:pt x="530" y="438"/>
                  </a:cubicBezTo>
                  <a:cubicBezTo>
                    <a:pt x="533" y="436"/>
                    <a:pt x="537" y="436"/>
                    <a:pt x="540" y="433"/>
                  </a:cubicBezTo>
                  <a:cubicBezTo>
                    <a:pt x="543" y="431"/>
                    <a:pt x="547" y="429"/>
                    <a:pt x="549" y="434"/>
                  </a:cubicBezTo>
                  <a:cubicBezTo>
                    <a:pt x="549" y="435"/>
                    <a:pt x="549" y="436"/>
                    <a:pt x="550" y="437"/>
                  </a:cubicBezTo>
                  <a:cubicBezTo>
                    <a:pt x="550" y="437"/>
                    <a:pt x="551" y="438"/>
                    <a:pt x="551" y="439"/>
                  </a:cubicBezTo>
                  <a:cubicBezTo>
                    <a:pt x="550" y="441"/>
                    <a:pt x="551" y="438"/>
                    <a:pt x="550" y="440"/>
                  </a:cubicBezTo>
                  <a:cubicBezTo>
                    <a:pt x="550" y="440"/>
                    <a:pt x="549" y="440"/>
                    <a:pt x="549" y="440"/>
                  </a:cubicBezTo>
                  <a:cubicBezTo>
                    <a:pt x="549" y="440"/>
                    <a:pt x="552" y="441"/>
                    <a:pt x="551" y="441"/>
                  </a:cubicBezTo>
                  <a:cubicBezTo>
                    <a:pt x="552" y="441"/>
                    <a:pt x="553" y="442"/>
                    <a:pt x="554" y="442"/>
                  </a:cubicBezTo>
                  <a:cubicBezTo>
                    <a:pt x="554" y="443"/>
                    <a:pt x="553" y="443"/>
                    <a:pt x="553" y="443"/>
                  </a:cubicBezTo>
                  <a:cubicBezTo>
                    <a:pt x="554" y="444"/>
                    <a:pt x="556" y="443"/>
                    <a:pt x="555" y="445"/>
                  </a:cubicBezTo>
                  <a:cubicBezTo>
                    <a:pt x="556" y="445"/>
                    <a:pt x="556" y="444"/>
                    <a:pt x="557" y="445"/>
                  </a:cubicBezTo>
                  <a:cubicBezTo>
                    <a:pt x="556" y="447"/>
                    <a:pt x="557" y="448"/>
                    <a:pt x="560" y="447"/>
                  </a:cubicBezTo>
                  <a:cubicBezTo>
                    <a:pt x="560" y="447"/>
                    <a:pt x="564" y="446"/>
                    <a:pt x="563" y="445"/>
                  </a:cubicBezTo>
                  <a:cubicBezTo>
                    <a:pt x="563" y="448"/>
                    <a:pt x="566" y="449"/>
                    <a:pt x="568" y="451"/>
                  </a:cubicBezTo>
                  <a:cubicBezTo>
                    <a:pt x="569" y="451"/>
                    <a:pt x="569" y="452"/>
                    <a:pt x="570" y="452"/>
                  </a:cubicBezTo>
                  <a:cubicBezTo>
                    <a:pt x="572" y="453"/>
                    <a:pt x="573" y="452"/>
                    <a:pt x="574" y="452"/>
                  </a:cubicBezTo>
                  <a:cubicBezTo>
                    <a:pt x="574" y="453"/>
                    <a:pt x="575" y="453"/>
                    <a:pt x="575" y="453"/>
                  </a:cubicBezTo>
                  <a:cubicBezTo>
                    <a:pt x="578" y="453"/>
                    <a:pt x="580" y="451"/>
                    <a:pt x="582" y="451"/>
                  </a:cubicBezTo>
                  <a:cubicBezTo>
                    <a:pt x="583" y="452"/>
                    <a:pt x="584" y="451"/>
                    <a:pt x="585" y="450"/>
                  </a:cubicBezTo>
                  <a:cubicBezTo>
                    <a:pt x="585" y="452"/>
                    <a:pt x="595" y="453"/>
                    <a:pt x="596" y="452"/>
                  </a:cubicBezTo>
                  <a:cubicBezTo>
                    <a:pt x="598" y="450"/>
                    <a:pt x="594" y="449"/>
                    <a:pt x="594" y="448"/>
                  </a:cubicBezTo>
                  <a:cubicBezTo>
                    <a:pt x="595" y="444"/>
                    <a:pt x="597" y="449"/>
                    <a:pt x="598" y="449"/>
                  </a:cubicBezTo>
                  <a:cubicBezTo>
                    <a:pt x="598" y="448"/>
                    <a:pt x="595" y="445"/>
                    <a:pt x="596" y="445"/>
                  </a:cubicBezTo>
                  <a:cubicBezTo>
                    <a:pt x="596" y="445"/>
                    <a:pt x="597" y="446"/>
                    <a:pt x="597" y="446"/>
                  </a:cubicBezTo>
                  <a:cubicBezTo>
                    <a:pt x="598" y="446"/>
                    <a:pt x="596" y="443"/>
                    <a:pt x="596" y="443"/>
                  </a:cubicBezTo>
                  <a:cubicBezTo>
                    <a:pt x="595" y="441"/>
                    <a:pt x="596" y="442"/>
                    <a:pt x="596" y="441"/>
                  </a:cubicBezTo>
                  <a:cubicBezTo>
                    <a:pt x="597" y="441"/>
                    <a:pt x="597" y="442"/>
                    <a:pt x="597" y="442"/>
                  </a:cubicBezTo>
                  <a:cubicBezTo>
                    <a:pt x="598" y="442"/>
                    <a:pt x="598" y="441"/>
                    <a:pt x="599" y="441"/>
                  </a:cubicBezTo>
                  <a:cubicBezTo>
                    <a:pt x="599" y="441"/>
                    <a:pt x="601" y="441"/>
                    <a:pt x="601" y="441"/>
                  </a:cubicBezTo>
                  <a:cubicBezTo>
                    <a:pt x="601" y="440"/>
                    <a:pt x="599" y="440"/>
                    <a:pt x="600" y="439"/>
                  </a:cubicBezTo>
                  <a:cubicBezTo>
                    <a:pt x="600" y="437"/>
                    <a:pt x="602" y="438"/>
                    <a:pt x="603" y="439"/>
                  </a:cubicBezTo>
                  <a:cubicBezTo>
                    <a:pt x="604" y="439"/>
                    <a:pt x="608" y="442"/>
                    <a:pt x="606" y="442"/>
                  </a:cubicBezTo>
                  <a:cubicBezTo>
                    <a:pt x="607" y="444"/>
                    <a:pt x="610" y="442"/>
                    <a:pt x="610" y="443"/>
                  </a:cubicBezTo>
                  <a:cubicBezTo>
                    <a:pt x="610" y="443"/>
                    <a:pt x="610" y="443"/>
                    <a:pt x="610" y="444"/>
                  </a:cubicBezTo>
                  <a:cubicBezTo>
                    <a:pt x="610" y="444"/>
                    <a:pt x="610" y="444"/>
                    <a:pt x="611" y="443"/>
                  </a:cubicBezTo>
                  <a:cubicBezTo>
                    <a:pt x="611" y="444"/>
                    <a:pt x="607" y="447"/>
                    <a:pt x="608" y="447"/>
                  </a:cubicBezTo>
                  <a:cubicBezTo>
                    <a:pt x="609" y="447"/>
                    <a:pt x="609" y="447"/>
                    <a:pt x="609" y="447"/>
                  </a:cubicBezTo>
                  <a:cubicBezTo>
                    <a:pt x="609" y="447"/>
                    <a:pt x="609" y="447"/>
                    <a:pt x="609" y="447"/>
                  </a:cubicBezTo>
                  <a:cubicBezTo>
                    <a:pt x="610" y="447"/>
                    <a:pt x="610" y="446"/>
                    <a:pt x="610" y="445"/>
                  </a:cubicBezTo>
                  <a:cubicBezTo>
                    <a:pt x="611" y="444"/>
                    <a:pt x="612" y="444"/>
                    <a:pt x="613" y="443"/>
                  </a:cubicBezTo>
                  <a:cubicBezTo>
                    <a:pt x="613" y="444"/>
                    <a:pt x="613" y="446"/>
                    <a:pt x="613" y="446"/>
                  </a:cubicBezTo>
                  <a:cubicBezTo>
                    <a:pt x="612" y="448"/>
                    <a:pt x="613" y="450"/>
                    <a:pt x="611" y="451"/>
                  </a:cubicBezTo>
                  <a:cubicBezTo>
                    <a:pt x="612" y="451"/>
                    <a:pt x="612" y="451"/>
                    <a:pt x="613" y="451"/>
                  </a:cubicBezTo>
                  <a:cubicBezTo>
                    <a:pt x="613" y="451"/>
                    <a:pt x="612" y="451"/>
                    <a:pt x="612" y="452"/>
                  </a:cubicBezTo>
                  <a:cubicBezTo>
                    <a:pt x="611" y="453"/>
                    <a:pt x="612" y="454"/>
                    <a:pt x="612" y="455"/>
                  </a:cubicBezTo>
                  <a:cubicBezTo>
                    <a:pt x="611" y="455"/>
                    <a:pt x="611" y="454"/>
                    <a:pt x="611" y="454"/>
                  </a:cubicBezTo>
                  <a:cubicBezTo>
                    <a:pt x="611" y="454"/>
                    <a:pt x="609" y="457"/>
                    <a:pt x="610" y="457"/>
                  </a:cubicBezTo>
                  <a:cubicBezTo>
                    <a:pt x="610" y="457"/>
                    <a:pt x="613" y="458"/>
                    <a:pt x="613" y="458"/>
                  </a:cubicBezTo>
                  <a:cubicBezTo>
                    <a:pt x="612" y="459"/>
                    <a:pt x="612" y="460"/>
                    <a:pt x="611" y="460"/>
                  </a:cubicBezTo>
                  <a:cubicBezTo>
                    <a:pt x="613" y="461"/>
                    <a:pt x="615" y="461"/>
                    <a:pt x="614" y="459"/>
                  </a:cubicBezTo>
                  <a:cubicBezTo>
                    <a:pt x="615" y="460"/>
                    <a:pt x="615" y="459"/>
                    <a:pt x="616" y="459"/>
                  </a:cubicBezTo>
                  <a:cubicBezTo>
                    <a:pt x="617" y="460"/>
                    <a:pt x="615" y="462"/>
                    <a:pt x="614" y="462"/>
                  </a:cubicBezTo>
                  <a:cubicBezTo>
                    <a:pt x="615" y="462"/>
                    <a:pt x="616" y="462"/>
                    <a:pt x="617" y="461"/>
                  </a:cubicBezTo>
                  <a:cubicBezTo>
                    <a:pt x="618" y="462"/>
                    <a:pt x="615" y="463"/>
                    <a:pt x="617" y="464"/>
                  </a:cubicBezTo>
                  <a:cubicBezTo>
                    <a:pt x="618" y="465"/>
                    <a:pt x="620" y="462"/>
                    <a:pt x="620" y="462"/>
                  </a:cubicBezTo>
                  <a:cubicBezTo>
                    <a:pt x="619" y="462"/>
                    <a:pt x="619" y="463"/>
                    <a:pt x="618" y="463"/>
                  </a:cubicBezTo>
                  <a:cubicBezTo>
                    <a:pt x="617" y="462"/>
                    <a:pt x="618" y="461"/>
                    <a:pt x="618" y="460"/>
                  </a:cubicBezTo>
                  <a:cubicBezTo>
                    <a:pt x="617" y="459"/>
                    <a:pt x="616" y="458"/>
                    <a:pt x="617" y="457"/>
                  </a:cubicBezTo>
                  <a:cubicBezTo>
                    <a:pt x="617" y="454"/>
                    <a:pt x="615" y="453"/>
                    <a:pt x="616" y="451"/>
                  </a:cubicBezTo>
                  <a:cubicBezTo>
                    <a:pt x="616" y="449"/>
                    <a:pt x="616" y="447"/>
                    <a:pt x="618" y="447"/>
                  </a:cubicBezTo>
                  <a:cubicBezTo>
                    <a:pt x="619" y="446"/>
                    <a:pt x="620" y="447"/>
                    <a:pt x="622" y="446"/>
                  </a:cubicBezTo>
                  <a:cubicBezTo>
                    <a:pt x="623" y="446"/>
                    <a:pt x="623" y="445"/>
                    <a:pt x="624" y="444"/>
                  </a:cubicBezTo>
                  <a:cubicBezTo>
                    <a:pt x="625" y="442"/>
                    <a:pt x="627" y="440"/>
                    <a:pt x="628" y="438"/>
                  </a:cubicBezTo>
                  <a:cubicBezTo>
                    <a:pt x="629" y="436"/>
                    <a:pt x="629" y="427"/>
                    <a:pt x="626" y="432"/>
                  </a:cubicBezTo>
                  <a:cubicBezTo>
                    <a:pt x="626" y="433"/>
                    <a:pt x="625" y="435"/>
                    <a:pt x="624" y="435"/>
                  </a:cubicBezTo>
                  <a:cubicBezTo>
                    <a:pt x="621" y="435"/>
                    <a:pt x="623" y="431"/>
                    <a:pt x="622" y="430"/>
                  </a:cubicBezTo>
                  <a:cubicBezTo>
                    <a:pt x="623" y="430"/>
                    <a:pt x="623" y="430"/>
                    <a:pt x="623" y="430"/>
                  </a:cubicBezTo>
                  <a:cubicBezTo>
                    <a:pt x="624" y="430"/>
                    <a:pt x="624" y="430"/>
                    <a:pt x="624" y="429"/>
                  </a:cubicBezTo>
                  <a:cubicBezTo>
                    <a:pt x="625" y="429"/>
                    <a:pt x="626" y="428"/>
                    <a:pt x="626" y="427"/>
                  </a:cubicBezTo>
                  <a:cubicBezTo>
                    <a:pt x="625" y="428"/>
                    <a:pt x="624" y="425"/>
                    <a:pt x="625" y="424"/>
                  </a:cubicBezTo>
                  <a:cubicBezTo>
                    <a:pt x="625" y="422"/>
                    <a:pt x="628" y="423"/>
                    <a:pt x="629" y="422"/>
                  </a:cubicBezTo>
                  <a:cubicBezTo>
                    <a:pt x="629" y="423"/>
                    <a:pt x="628" y="425"/>
                    <a:pt x="627" y="426"/>
                  </a:cubicBezTo>
                  <a:cubicBezTo>
                    <a:pt x="628" y="427"/>
                    <a:pt x="630" y="423"/>
                    <a:pt x="630" y="423"/>
                  </a:cubicBezTo>
                  <a:cubicBezTo>
                    <a:pt x="629" y="424"/>
                    <a:pt x="630" y="422"/>
                    <a:pt x="630" y="421"/>
                  </a:cubicBezTo>
                  <a:cubicBezTo>
                    <a:pt x="628" y="420"/>
                    <a:pt x="628" y="421"/>
                    <a:pt x="626" y="421"/>
                  </a:cubicBezTo>
                  <a:cubicBezTo>
                    <a:pt x="623" y="421"/>
                    <a:pt x="624" y="418"/>
                    <a:pt x="621" y="417"/>
                  </a:cubicBezTo>
                  <a:cubicBezTo>
                    <a:pt x="622" y="418"/>
                    <a:pt x="621" y="419"/>
                    <a:pt x="620" y="419"/>
                  </a:cubicBezTo>
                  <a:cubicBezTo>
                    <a:pt x="619" y="419"/>
                    <a:pt x="618" y="417"/>
                    <a:pt x="617" y="417"/>
                  </a:cubicBezTo>
                  <a:cubicBezTo>
                    <a:pt x="616" y="416"/>
                    <a:pt x="615" y="416"/>
                    <a:pt x="614" y="415"/>
                  </a:cubicBezTo>
                  <a:cubicBezTo>
                    <a:pt x="612" y="414"/>
                    <a:pt x="613" y="414"/>
                    <a:pt x="612" y="412"/>
                  </a:cubicBezTo>
                  <a:cubicBezTo>
                    <a:pt x="611" y="410"/>
                    <a:pt x="609" y="409"/>
                    <a:pt x="609" y="406"/>
                  </a:cubicBezTo>
                  <a:cubicBezTo>
                    <a:pt x="609" y="402"/>
                    <a:pt x="612" y="399"/>
                    <a:pt x="614" y="396"/>
                  </a:cubicBezTo>
                  <a:cubicBezTo>
                    <a:pt x="613" y="396"/>
                    <a:pt x="613" y="398"/>
                    <a:pt x="611" y="398"/>
                  </a:cubicBezTo>
                  <a:cubicBezTo>
                    <a:pt x="610" y="398"/>
                    <a:pt x="610" y="396"/>
                    <a:pt x="610" y="395"/>
                  </a:cubicBezTo>
                  <a:cubicBezTo>
                    <a:pt x="609" y="394"/>
                    <a:pt x="609" y="393"/>
                    <a:pt x="610" y="392"/>
                  </a:cubicBezTo>
                  <a:cubicBezTo>
                    <a:pt x="610" y="391"/>
                    <a:pt x="611" y="389"/>
                    <a:pt x="611" y="389"/>
                  </a:cubicBezTo>
                  <a:cubicBezTo>
                    <a:pt x="609" y="390"/>
                    <a:pt x="610" y="388"/>
                    <a:pt x="610" y="387"/>
                  </a:cubicBezTo>
                  <a:cubicBezTo>
                    <a:pt x="610" y="387"/>
                    <a:pt x="610" y="385"/>
                    <a:pt x="610" y="385"/>
                  </a:cubicBezTo>
                  <a:cubicBezTo>
                    <a:pt x="610" y="385"/>
                    <a:pt x="612" y="383"/>
                    <a:pt x="612" y="383"/>
                  </a:cubicBezTo>
                  <a:cubicBezTo>
                    <a:pt x="613" y="382"/>
                    <a:pt x="613" y="382"/>
                    <a:pt x="614" y="383"/>
                  </a:cubicBezTo>
                  <a:cubicBezTo>
                    <a:pt x="617" y="386"/>
                    <a:pt x="616" y="383"/>
                    <a:pt x="617" y="380"/>
                  </a:cubicBezTo>
                  <a:cubicBezTo>
                    <a:pt x="616" y="381"/>
                    <a:pt x="613" y="379"/>
                    <a:pt x="615" y="377"/>
                  </a:cubicBezTo>
                  <a:cubicBezTo>
                    <a:pt x="615" y="376"/>
                    <a:pt x="617" y="373"/>
                    <a:pt x="618" y="373"/>
                  </a:cubicBezTo>
                  <a:cubicBezTo>
                    <a:pt x="617" y="372"/>
                    <a:pt x="619" y="370"/>
                    <a:pt x="620" y="370"/>
                  </a:cubicBezTo>
                  <a:cubicBezTo>
                    <a:pt x="619" y="370"/>
                    <a:pt x="617" y="368"/>
                    <a:pt x="619" y="368"/>
                  </a:cubicBezTo>
                  <a:cubicBezTo>
                    <a:pt x="619" y="367"/>
                    <a:pt x="618" y="367"/>
                    <a:pt x="618" y="367"/>
                  </a:cubicBezTo>
                  <a:cubicBezTo>
                    <a:pt x="619" y="367"/>
                    <a:pt x="621" y="366"/>
                    <a:pt x="621" y="366"/>
                  </a:cubicBezTo>
                  <a:cubicBezTo>
                    <a:pt x="621" y="365"/>
                    <a:pt x="619" y="366"/>
                    <a:pt x="618" y="367"/>
                  </a:cubicBezTo>
                  <a:cubicBezTo>
                    <a:pt x="617" y="364"/>
                    <a:pt x="619" y="361"/>
                    <a:pt x="618" y="358"/>
                  </a:cubicBezTo>
                  <a:cubicBezTo>
                    <a:pt x="617" y="356"/>
                    <a:pt x="616" y="355"/>
                    <a:pt x="615" y="353"/>
                  </a:cubicBezTo>
                  <a:cubicBezTo>
                    <a:pt x="615" y="351"/>
                    <a:pt x="614" y="345"/>
                    <a:pt x="616" y="344"/>
                  </a:cubicBezTo>
                  <a:cubicBezTo>
                    <a:pt x="614" y="342"/>
                    <a:pt x="615" y="339"/>
                    <a:pt x="615" y="336"/>
                  </a:cubicBezTo>
                  <a:cubicBezTo>
                    <a:pt x="615" y="335"/>
                    <a:pt x="614" y="333"/>
                    <a:pt x="615" y="332"/>
                  </a:cubicBezTo>
                  <a:cubicBezTo>
                    <a:pt x="616" y="327"/>
                    <a:pt x="620" y="334"/>
                    <a:pt x="622" y="332"/>
                  </a:cubicBezTo>
                  <a:cubicBezTo>
                    <a:pt x="622" y="331"/>
                    <a:pt x="617" y="329"/>
                    <a:pt x="619" y="328"/>
                  </a:cubicBezTo>
                  <a:cubicBezTo>
                    <a:pt x="618" y="327"/>
                    <a:pt x="617" y="327"/>
                    <a:pt x="617" y="326"/>
                  </a:cubicBezTo>
                  <a:cubicBezTo>
                    <a:pt x="617" y="324"/>
                    <a:pt x="619" y="323"/>
                    <a:pt x="620" y="323"/>
                  </a:cubicBezTo>
                  <a:cubicBezTo>
                    <a:pt x="621" y="322"/>
                    <a:pt x="623" y="321"/>
                    <a:pt x="624" y="321"/>
                  </a:cubicBezTo>
                  <a:cubicBezTo>
                    <a:pt x="625" y="321"/>
                    <a:pt x="626" y="321"/>
                    <a:pt x="627" y="321"/>
                  </a:cubicBezTo>
                  <a:cubicBezTo>
                    <a:pt x="627" y="321"/>
                    <a:pt x="627" y="322"/>
                    <a:pt x="628" y="322"/>
                  </a:cubicBezTo>
                  <a:cubicBezTo>
                    <a:pt x="628" y="321"/>
                    <a:pt x="629" y="320"/>
                    <a:pt x="630" y="320"/>
                  </a:cubicBezTo>
                  <a:cubicBezTo>
                    <a:pt x="631" y="320"/>
                    <a:pt x="632" y="320"/>
                    <a:pt x="633" y="321"/>
                  </a:cubicBezTo>
                  <a:cubicBezTo>
                    <a:pt x="635" y="321"/>
                    <a:pt x="638" y="323"/>
                    <a:pt x="637" y="325"/>
                  </a:cubicBezTo>
                  <a:cubicBezTo>
                    <a:pt x="638" y="326"/>
                    <a:pt x="640" y="324"/>
                    <a:pt x="641" y="324"/>
                  </a:cubicBezTo>
                  <a:cubicBezTo>
                    <a:pt x="642" y="323"/>
                    <a:pt x="644" y="324"/>
                    <a:pt x="646" y="324"/>
                  </a:cubicBezTo>
                  <a:cubicBezTo>
                    <a:pt x="647" y="324"/>
                    <a:pt x="652" y="325"/>
                    <a:pt x="652" y="327"/>
                  </a:cubicBezTo>
                  <a:cubicBezTo>
                    <a:pt x="650" y="327"/>
                    <a:pt x="650" y="328"/>
                    <a:pt x="650" y="329"/>
                  </a:cubicBezTo>
                  <a:cubicBezTo>
                    <a:pt x="650" y="331"/>
                    <a:pt x="649" y="335"/>
                    <a:pt x="646" y="335"/>
                  </a:cubicBezTo>
                  <a:cubicBezTo>
                    <a:pt x="648" y="336"/>
                    <a:pt x="645" y="342"/>
                    <a:pt x="643" y="342"/>
                  </a:cubicBezTo>
                  <a:cubicBezTo>
                    <a:pt x="646" y="343"/>
                    <a:pt x="640" y="352"/>
                    <a:pt x="639" y="353"/>
                  </a:cubicBezTo>
                  <a:cubicBezTo>
                    <a:pt x="636" y="355"/>
                    <a:pt x="633" y="352"/>
                    <a:pt x="630" y="352"/>
                  </a:cubicBezTo>
                  <a:cubicBezTo>
                    <a:pt x="629" y="352"/>
                    <a:pt x="625" y="354"/>
                    <a:pt x="624" y="354"/>
                  </a:cubicBezTo>
                  <a:cubicBezTo>
                    <a:pt x="625" y="353"/>
                    <a:pt x="626" y="354"/>
                    <a:pt x="627" y="354"/>
                  </a:cubicBezTo>
                  <a:cubicBezTo>
                    <a:pt x="627" y="354"/>
                    <a:pt x="627" y="355"/>
                    <a:pt x="627" y="355"/>
                  </a:cubicBezTo>
                  <a:cubicBezTo>
                    <a:pt x="632" y="356"/>
                    <a:pt x="629" y="360"/>
                    <a:pt x="627" y="363"/>
                  </a:cubicBezTo>
                  <a:cubicBezTo>
                    <a:pt x="627" y="365"/>
                    <a:pt x="626" y="367"/>
                    <a:pt x="625" y="368"/>
                  </a:cubicBezTo>
                  <a:cubicBezTo>
                    <a:pt x="624" y="369"/>
                    <a:pt x="621" y="369"/>
                    <a:pt x="621" y="370"/>
                  </a:cubicBezTo>
                  <a:cubicBezTo>
                    <a:pt x="622" y="370"/>
                    <a:pt x="624" y="371"/>
                    <a:pt x="623" y="373"/>
                  </a:cubicBezTo>
                  <a:cubicBezTo>
                    <a:pt x="622" y="373"/>
                    <a:pt x="620" y="372"/>
                    <a:pt x="620" y="373"/>
                  </a:cubicBezTo>
                  <a:cubicBezTo>
                    <a:pt x="620" y="372"/>
                    <a:pt x="622" y="375"/>
                    <a:pt x="622" y="375"/>
                  </a:cubicBezTo>
                  <a:cubicBezTo>
                    <a:pt x="623" y="375"/>
                    <a:pt x="623" y="374"/>
                    <a:pt x="624" y="374"/>
                  </a:cubicBezTo>
                  <a:cubicBezTo>
                    <a:pt x="624" y="374"/>
                    <a:pt x="623" y="376"/>
                    <a:pt x="624" y="376"/>
                  </a:cubicBezTo>
                  <a:cubicBezTo>
                    <a:pt x="624" y="376"/>
                    <a:pt x="626" y="375"/>
                    <a:pt x="626" y="375"/>
                  </a:cubicBezTo>
                  <a:cubicBezTo>
                    <a:pt x="627" y="374"/>
                    <a:pt x="628" y="376"/>
                    <a:pt x="628" y="375"/>
                  </a:cubicBezTo>
                  <a:cubicBezTo>
                    <a:pt x="629" y="375"/>
                    <a:pt x="628" y="378"/>
                    <a:pt x="629" y="379"/>
                  </a:cubicBezTo>
                  <a:cubicBezTo>
                    <a:pt x="630" y="381"/>
                    <a:pt x="632" y="382"/>
                    <a:pt x="633" y="385"/>
                  </a:cubicBezTo>
                  <a:cubicBezTo>
                    <a:pt x="634" y="387"/>
                    <a:pt x="634" y="389"/>
                    <a:pt x="634" y="391"/>
                  </a:cubicBezTo>
                  <a:cubicBezTo>
                    <a:pt x="634" y="392"/>
                    <a:pt x="634" y="393"/>
                    <a:pt x="634" y="394"/>
                  </a:cubicBezTo>
                  <a:cubicBezTo>
                    <a:pt x="634" y="394"/>
                    <a:pt x="633" y="393"/>
                    <a:pt x="633" y="394"/>
                  </a:cubicBezTo>
                  <a:cubicBezTo>
                    <a:pt x="632" y="394"/>
                    <a:pt x="636" y="397"/>
                    <a:pt x="637" y="398"/>
                  </a:cubicBezTo>
                  <a:cubicBezTo>
                    <a:pt x="639" y="400"/>
                    <a:pt x="638" y="404"/>
                    <a:pt x="640" y="405"/>
                  </a:cubicBezTo>
                  <a:cubicBezTo>
                    <a:pt x="640" y="405"/>
                    <a:pt x="641" y="404"/>
                    <a:pt x="641" y="404"/>
                  </a:cubicBezTo>
                  <a:cubicBezTo>
                    <a:pt x="642" y="405"/>
                    <a:pt x="643" y="407"/>
                    <a:pt x="643" y="407"/>
                  </a:cubicBezTo>
                  <a:cubicBezTo>
                    <a:pt x="642" y="410"/>
                    <a:pt x="639" y="406"/>
                    <a:pt x="637" y="407"/>
                  </a:cubicBezTo>
                  <a:cubicBezTo>
                    <a:pt x="636" y="408"/>
                    <a:pt x="636" y="409"/>
                    <a:pt x="637" y="410"/>
                  </a:cubicBezTo>
                  <a:cubicBezTo>
                    <a:pt x="637" y="410"/>
                    <a:pt x="639" y="409"/>
                    <a:pt x="639" y="410"/>
                  </a:cubicBezTo>
                  <a:cubicBezTo>
                    <a:pt x="641" y="411"/>
                    <a:pt x="636" y="414"/>
                    <a:pt x="635" y="415"/>
                  </a:cubicBezTo>
                  <a:cubicBezTo>
                    <a:pt x="634" y="417"/>
                    <a:pt x="636" y="416"/>
                    <a:pt x="637" y="417"/>
                  </a:cubicBezTo>
                  <a:cubicBezTo>
                    <a:pt x="638" y="418"/>
                    <a:pt x="639" y="420"/>
                    <a:pt x="641" y="420"/>
                  </a:cubicBezTo>
                  <a:cubicBezTo>
                    <a:pt x="642" y="420"/>
                    <a:pt x="645" y="415"/>
                    <a:pt x="646" y="418"/>
                  </a:cubicBezTo>
                  <a:cubicBezTo>
                    <a:pt x="645" y="419"/>
                    <a:pt x="643" y="419"/>
                    <a:pt x="643" y="420"/>
                  </a:cubicBezTo>
                  <a:cubicBezTo>
                    <a:pt x="645" y="420"/>
                    <a:pt x="649" y="419"/>
                    <a:pt x="650" y="421"/>
                  </a:cubicBezTo>
                  <a:cubicBezTo>
                    <a:pt x="651" y="422"/>
                    <a:pt x="647" y="422"/>
                    <a:pt x="647" y="424"/>
                  </a:cubicBezTo>
                  <a:cubicBezTo>
                    <a:pt x="650" y="422"/>
                    <a:pt x="650" y="426"/>
                    <a:pt x="649" y="426"/>
                  </a:cubicBezTo>
                  <a:cubicBezTo>
                    <a:pt x="649" y="425"/>
                    <a:pt x="647" y="425"/>
                    <a:pt x="646" y="425"/>
                  </a:cubicBezTo>
                  <a:cubicBezTo>
                    <a:pt x="646" y="424"/>
                    <a:pt x="646" y="424"/>
                    <a:pt x="647" y="424"/>
                  </a:cubicBezTo>
                  <a:cubicBezTo>
                    <a:pt x="646" y="423"/>
                    <a:pt x="645" y="424"/>
                    <a:pt x="645" y="425"/>
                  </a:cubicBezTo>
                  <a:cubicBezTo>
                    <a:pt x="645" y="426"/>
                    <a:pt x="646" y="426"/>
                    <a:pt x="647" y="427"/>
                  </a:cubicBezTo>
                  <a:cubicBezTo>
                    <a:pt x="648" y="429"/>
                    <a:pt x="649" y="431"/>
                    <a:pt x="650" y="433"/>
                  </a:cubicBezTo>
                  <a:cubicBezTo>
                    <a:pt x="650" y="433"/>
                    <a:pt x="649" y="433"/>
                    <a:pt x="649" y="433"/>
                  </a:cubicBezTo>
                  <a:cubicBezTo>
                    <a:pt x="649" y="434"/>
                    <a:pt x="650" y="434"/>
                    <a:pt x="650" y="435"/>
                  </a:cubicBezTo>
                  <a:cubicBezTo>
                    <a:pt x="650" y="436"/>
                    <a:pt x="649" y="437"/>
                    <a:pt x="649" y="438"/>
                  </a:cubicBezTo>
                  <a:cubicBezTo>
                    <a:pt x="649" y="439"/>
                    <a:pt x="649" y="440"/>
                    <a:pt x="649" y="441"/>
                  </a:cubicBezTo>
                  <a:cubicBezTo>
                    <a:pt x="649" y="441"/>
                    <a:pt x="651" y="441"/>
                    <a:pt x="650" y="442"/>
                  </a:cubicBezTo>
                  <a:cubicBezTo>
                    <a:pt x="651" y="442"/>
                    <a:pt x="651" y="444"/>
                    <a:pt x="652" y="443"/>
                  </a:cubicBezTo>
                  <a:cubicBezTo>
                    <a:pt x="653" y="443"/>
                    <a:pt x="653" y="441"/>
                    <a:pt x="653" y="440"/>
                  </a:cubicBezTo>
                  <a:cubicBezTo>
                    <a:pt x="654" y="440"/>
                    <a:pt x="654" y="440"/>
                    <a:pt x="654" y="440"/>
                  </a:cubicBezTo>
                  <a:cubicBezTo>
                    <a:pt x="654" y="439"/>
                    <a:pt x="654" y="439"/>
                    <a:pt x="653" y="439"/>
                  </a:cubicBezTo>
                  <a:cubicBezTo>
                    <a:pt x="653" y="438"/>
                    <a:pt x="653" y="438"/>
                    <a:pt x="653" y="437"/>
                  </a:cubicBezTo>
                  <a:cubicBezTo>
                    <a:pt x="656" y="434"/>
                    <a:pt x="655" y="430"/>
                    <a:pt x="657" y="426"/>
                  </a:cubicBezTo>
                  <a:cubicBezTo>
                    <a:pt x="659" y="423"/>
                    <a:pt x="661" y="428"/>
                    <a:pt x="663" y="430"/>
                  </a:cubicBezTo>
                  <a:cubicBezTo>
                    <a:pt x="665" y="433"/>
                    <a:pt x="667" y="436"/>
                    <a:pt x="667" y="439"/>
                  </a:cubicBezTo>
                  <a:cubicBezTo>
                    <a:pt x="668" y="440"/>
                    <a:pt x="668" y="443"/>
                    <a:pt x="667" y="443"/>
                  </a:cubicBezTo>
                  <a:cubicBezTo>
                    <a:pt x="666" y="445"/>
                    <a:pt x="665" y="443"/>
                    <a:pt x="665" y="442"/>
                  </a:cubicBezTo>
                  <a:cubicBezTo>
                    <a:pt x="663" y="444"/>
                    <a:pt x="664" y="449"/>
                    <a:pt x="665" y="452"/>
                  </a:cubicBezTo>
                  <a:cubicBezTo>
                    <a:pt x="666" y="456"/>
                    <a:pt x="669" y="460"/>
                    <a:pt x="671" y="464"/>
                  </a:cubicBezTo>
                  <a:cubicBezTo>
                    <a:pt x="672" y="463"/>
                    <a:pt x="675" y="456"/>
                    <a:pt x="676" y="460"/>
                  </a:cubicBezTo>
                  <a:cubicBezTo>
                    <a:pt x="678" y="457"/>
                    <a:pt x="676" y="454"/>
                    <a:pt x="678" y="451"/>
                  </a:cubicBezTo>
                  <a:cubicBezTo>
                    <a:pt x="678" y="450"/>
                    <a:pt x="681" y="446"/>
                    <a:pt x="681" y="446"/>
                  </a:cubicBezTo>
                  <a:cubicBezTo>
                    <a:pt x="681" y="447"/>
                    <a:pt x="680" y="447"/>
                    <a:pt x="680" y="447"/>
                  </a:cubicBezTo>
                  <a:cubicBezTo>
                    <a:pt x="680" y="445"/>
                    <a:pt x="681" y="442"/>
                    <a:pt x="682" y="440"/>
                  </a:cubicBezTo>
                  <a:cubicBezTo>
                    <a:pt x="682" y="438"/>
                    <a:pt x="681" y="436"/>
                    <a:pt x="682" y="435"/>
                  </a:cubicBezTo>
                  <a:cubicBezTo>
                    <a:pt x="683" y="435"/>
                    <a:pt x="688" y="434"/>
                    <a:pt x="688" y="434"/>
                  </a:cubicBezTo>
                  <a:cubicBezTo>
                    <a:pt x="688" y="434"/>
                    <a:pt x="687" y="434"/>
                    <a:pt x="687" y="434"/>
                  </a:cubicBezTo>
                  <a:cubicBezTo>
                    <a:pt x="687" y="434"/>
                    <a:pt x="686" y="433"/>
                    <a:pt x="686" y="432"/>
                  </a:cubicBezTo>
                  <a:cubicBezTo>
                    <a:pt x="686" y="433"/>
                    <a:pt x="686" y="433"/>
                    <a:pt x="687" y="432"/>
                  </a:cubicBezTo>
                  <a:cubicBezTo>
                    <a:pt x="684" y="429"/>
                    <a:pt x="687" y="432"/>
                    <a:pt x="688" y="431"/>
                  </a:cubicBezTo>
                  <a:cubicBezTo>
                    <a:pt x="688" y="431"/>
                    <a:pt x="687" y="431"/>
                    <a:pt x="687" y="430"/>
                  </a:cubicBezTo>
                  <a:cubicBezTo>
                    <a:pt x="687" y="430"/>
                    <a:pt x="690" y="430"/>
                    <a:pt x="690" y="430"/>
                  </a:cubicBezTo>
                  <a:cubicBezTo>
                    <a:pt x="690" y="429"/>
                    <a:pt x="687" y="429"/>
                    <a:pt x="686" y="429"/>
                  </a:cubicBezTo>
                  <a:cubicBezTo>
                    <a:pt x="686" y="428"/>
                    <a:pt x="686" y="428"/>
                    <a:pt x="686" y="428"/>
                  </a:cubicBezTo>
                  <a:cubicBezTo>
                    <a:pt x="686" y="427"/>
                    <a:pt x="685" y="428"/>
                    <a:pt x="685" y="427"/>
                  </a:cubicBezTo>
                  <a:cubicBezTo>
                    <a:pt x="685" y="427"/>
                    <a:pt x="685" y="427"/>
                    <a:pt x="684" y="428"/>
                  </a:cubicBezTo>
                  <a:cubicBezTo>
                    <a:pt x="684" y="426"/>
                    <a:pt x="683" y="424"/>
                    <a:pt x="683" y="422"/>
                  </a:cubicBezTo>
                  <a:cubicBezTo>
                    <a:pt x="683" y="422"/>
                    <a:pt x="684" y="422"/>
                    <a:pt x="684" y="422"/>
                  </a:cubicBezTo>
                  <a:cubicBezTo>
                    <a:pt x="684" y="423"/>
                    <a:pt x="683" y="419"/>
                    <a:pt x="683" y="421"/>
                  </a:cubicBezTo>
                  <a:cubicBezTo>
                    <a:pt x="683" y="420"/>
                    <a:pt x="683" y="416"/>
                    <a:pt x="683" y="416"/>
                  </a:cubicBezTo>
                  <a:cubicBezTo>
                    <a:pt x="684" y="416"/>
                    <a:pt x="684" y="416"/>
                    <a:pt x="684" y="416"/>
                  </a:cubicBezTo>
                  <a:cubicBezTo>
                    <a:pt x="685" y="415"/>
                    <a:pt x="683" y="415"/>
                    <a:pt x="683" y="414"/>
                  </a:cubicBezTo>
                  <a:cubicBezTo>
                    <a:pt x="683" y="413"/>
                    <a:pt x="685" y="415"/>
                    <a:pt x="685" y="415"/>
                  </a:cubicBezTo>
                  <a:cubicBezTo>
                    <a:pt x="686" y="415"/>
                    <a:pt x="688" y="414"/>
                    <a:pt x="687" y="414"/>
                  </a:cubicBezTo>
                  <a:cubicBezTo>
                    <a:pt x="688" y="413"/>
                    <a:pt x="690" y="414"/>
                    <a:pt x="690" y="414"/>
                  </a:cubicBezTo>
                  <a:cubicBezTo>
                    <a:pt x="693" y="415"/>
                    <a:pt x="694" y="416"/>
                    <a:pt x="697" y="417"/>
                  </a:cubicBezTo>
                  <a:cubicBezTo>
                    <a:pt x="698" y="417"/>
                    <a:pt x="702" y="416"/>
                    <a:pt x="702" y="417"/>
                  </a:cubicBezTo>
                  <a:cubicBezTo>
                    <a:pt x="703" y="418"/>
                    <a:pt x="702" y="419"/>
                    <a:pt x="702" y="419"/>
                  </a:cubicBezTo>
                  <a:cubicBezTo>
                    <a:pt x="702" y="420"/>
                    <a:pt x="707" y="420"/>
                    <a:pt x="707" y="422"/>
                  </a:cubicBezTo>
                  <a:cubicBezTo>
                    <a:pt x="704" y="423"/>
                    <a:pt x="702" y="420"/>
                    <a:pt x="699" y="420"/>
                  </a:cubicBezTo>
                  <a:cubicBezTo>
                    <a:pt x="699" y="420"/>
                    <a:pt x="705" y="423"/>
                    <a:pt x="704" y="423"/>
                  </a:cubicBezTo>
                  <a:cubicBezTo>
                    <a:pt x="703" y="423"/>
                    <a:pt x="703" y="423"/>
                    <a:pt x="703" y="422"/>
                  </a:cubicBezTo>
                  <a:cubicBezTo>
                    <a:pt x="702" y="423"/>
                    <a:pt x="704" y="424"/>
                    <a:pt x="704" y="424"/>
                  </a:cubicBezTo>
                  <a:cubicBezTo>
                    <a:pt x="704" y="423"/>
                    <a:pt x="706" y="424"/>
                    <a:pt x="705" y="425"/>
                  </a:cubicBezTo>
                  <a:cubicBezTo>
                    <a:pt x="706" y="424"/>
                    <a:pt x="710" y="425"/>
                    <a:pt x="711" y="426"/>
                  </a:cubicBezTo>
                  <a:cubicBezTo>
                    <a:pt x="712" y="429"/>
                    <a:pt x="708" y="430"/>
                    <a:pt x="708" y="432"/>
                  </a:cubicBezTo>
                  <a:cubicBezTo>
                    <a:pt x="707" y="433"/>
                    <a:pt x="711" y="433"/>
                    <a:pt x="711" y="433"/>
                  </a:cubicBezTo>
                  <a:cubicBezTo>
                    <a:pt x="711" y="433"/>
                    <a:pt x="712" y="435"/>
                    <a:pt x="712" y="435"/>
                  </a:cubicBezTo>
                  <a:cubicBezTo>
                    <a:pt x="711" y="436"/>
                    <a:pt x="710" y="435"/>
                    <a:pt x="710" y="435"/>
                  </a:cubicBezTo>
                  <a:cubicBezTo>
                    <a:pt x="709" y="436"/>
                    <a:pt x="711" y="437"/>
                    <a:pt x="710" y="438"/>
                  </a:cubicBezTo>
                  <a:cubicBezTo>
                    <a:pt x="710" y="439"/>
                    <a:pt x="708" y="439"/>
                    <a:pt x="708" y="439"/>
                  </a:cubicBezTo>
                  <a:cubicBezTo>
                    <a:pt x="708" y="440"/>
                    <a:pt x="708" y="440"/>
                    <a:pt x="707" y="441"/>
                  </a:cubicBezTo>
                  <a:cubicBezTo>
                    <a:pt x="707" y="441"/>
                    <a:pt x="703" y="438"/>
                    <a:pt x="703" y="439"/>
                  </a:cubicBezTo>
                  <a:cubicBezTo>
                    <a:pt x="703" y="440"/>
                    <a:pt x="703" y="440"/>
                    <a:pt x="703" y="440"/>
                  </a:cubicBezTo>
                  <a:cubicBezTo>
                    <a:pt x="703" y="441"/>
                    <a:pt x="702" y="441"/>
                    <a:pt x="702" y="441"/>
                  </a:cubicBezTo>
                  <a:cubicBezTo>
                    <a:pt x="702" y="441"/>
                    <a:pt x="704" y="442"/>
                    <a:pt x="704" y="442"/>
                  </a:cubicBezTo>
                  <a:cubicBezTo>
                    <a:pt x="704" y="443"/>
                    <a:pt x="704" y="446"/>
                    <a:pt x="705" y="446"/>
                  </a:cubicBezTo>
                  <a:cubicBezTo>
                    <a:pt x="706" y="446"/>
                    <a:pt x="706" y="444"/>
                    <a:pt x="707" y="445"/>
                  </a:cubicBezTo>
                  <a:cubicBezTo>
                    <a:pt x="707" y="447"/>
                    <a:pt x="705" y="448"/>
                    <a:pt x="706" y="451"/>
                  </a:cubicBezTo>
                  <a:cubicBezTo>
                    <a:pt x="707" y="453"/>
                    <a:pt x="710" y="454"/>
                    <a:pt x="711" y="456"/>
                  </a:cubicBezTo>
                  <a:cubicBezTo>
                    <a:pt x="712" y="458"/>
                    <a:pt x="712" y="461"/>
                    <a:pt x="711" y="463"/>
                  </a:cubicBezTo>
                  <a:cubicBezTo>
                    <a:pt x="710" y="465"/>
                    <a:pt x="709" y="465"/>
                    <a:pt x="707" y="467"/>
                  </a:cubicBezTo>
                  <a:cubicBezTo>
                    <a:pt x="706" y="468"/>
                    <a:pt x="705" y="470"/>
                    <a:pt x="703" y="472"/>
                  </a:cubicBezTo>
                  <a:cubicBezTo>
                    <a:pt x="702" y="473"/>
                    <a:pt x="699" y="476"/>
                    <a:pt x="697" y="476"/>
                  </a:cubicBezTo>
                  <a:cubicBezTo>
                    <a:pt x="695" y="476"/>
                    <a:pt x="694" y="473"/>
                    <a:pt x="694" y="471"/>
                  </a:cubicBezTo>
                  <a:cubicBezTo>
                    <a:pt x="694" y="470"/>
                    <a:pt x="694" y="468"/>
                    <a:pt x="694" y="467"/>
                  </a:cubicBezTo>
                  <a:cubicBezTo>
                    <a:pt x="693" y="468"/>
                    <a:pt x="694" y="471"/>
                    <a:pt x="691" y="470"/>
                  </a:cubicBezTo>
                  <a:cubicBezTo>
                    <a:pt x="690" y="469"/>
                    <a:pt x="691" y="467"/>
                    <a:pt x="689" y="466"/>
                  </a:cubicBezTo>
                  <a:cubicBezTo>
                    <a:pt x="688" y="466"/>
                    <a:pt x="684" y="466"/>
                    <a:pt x="685" y="468"/>
                  </a:cubicBezTo>
                  <a:cubicBezTo>
                    <a:pt x="686" y="469"/>
                    <a:pt x="687" y="467"/>
                    <a:pt x="687" y="467"/>
                  </a:cubicBezTo>
                  <a:cubicBezTo>
                    <a:pt x="687" y="466"/>
                    <a:pt x="689" y="466"/>
                    <a:pt x="689" y="467"/>
                  </a:cubicBezTo>
                  <a:cubicBezTo>
                    <a:pt x="689" y="467"/>
                    <a:pt x="689" y="467"/>
                    <a:pt x="689" y="467"/>
                  </a:cubicBezTo>
                  <a:cubicBezTo>
                    <a:pt x="691" y="469"/>
                    <a:pt x="692" y="472"/>
                    <a:pt x="693" y="474"/>
                  </a:cubicBezTo>
                  <a:cubicBezTo>
                    <a:pt x="694" y="476"/>
                    <a:pt x="695" y="477"/>
                    <a:pt x="695" y="478"/>
                  </a:cubicBezTo>
                  <a:cubicBezTo>
                    <a:pt x="695" y="481"/>
                    <a:pt x="695" y="480"/>
                    <a:pt x="693" y="478"/>
                  </a:cubicBezTo>
                  <a:cubicBezTo>
                    <a:pt x="693" y="478"/>
                    <a:pt x="693" y="478"/>
                    <a:pt x="693" y="477"/>
                  </a:cubicBezTo>
                  <a:cubicBezTo>
                    <a:pt x="692" y="477"/>
                    <a:pt x="692" y="477"/>
                    <a:pt x="691" y="478"/>
                  </a:cubicBezTo>
                  <a:cubicBezTo>
                    <a:pt x="691" y="477"/>
                    <a:pt x="690" y="476"/>
                    <a:pt x="690" y="476"/>
                  </a:cubicBezTo>
                  <a:cubicBezTo>
                    <a:pt x="689" y="478"/>
                    <a:pt x="693" y="480"/>
                    <a:pt x="689" y="479"/>
                  </a:cubicBezTo>
                  <a:cubicBezTo>
                    <a:pt x="686" y="478"/>
                    <a:pt x="685" y="477"/>
                    <a:pt x="684" y="475"/>
                  </a:cubicBezTo>
                  <a:cubicBezTo>
                    <a:pt x="683" y="474"/>
                    <a:pt x="683" y="473"/>
                    <a:pt x="682" y="473"/>
                  </a:cubicBezTo>
                  <a:cubicBezTo>
                    <a:pt x="681" y="473"/>
                    <a:pt x="680" y="474"/>
                    <a:pt x="680" y="474"/>
                  </a:cubicBezTo>
                  <a:cubicBezTo>
                    <a:pt x="679" y="474"/>
                    <a:pt x="678" y="473"/>
                    <a:pt x="677" y="474"/>
                  </a:cubicBezTo>
                  <a:cubicBezTo>
                    <a:pt x="672" y="474"/>
                    <a:pt x="677" y="477"/>
                    <a:pt x="678" y="478"/>
                  </a:cubicBezTo>
                  <a:cubicBezTo>
                    <a:pt x="681" y="480"/>
                    <a:pt x="680" y="482"/>
                    <a:pt x="678" y="484"/>
                  </a:cubicBezTo>
                  <a:cubicBezTo>
                    <a:pt x="676" y="487"/>
                    <a:pt x="675" y="489"/>
                    <a:pt x="672" y="492"/>
                  </a:cubicBezTo>
                  <a:cubicBezTo>
                    <a:pt x="670" y="494"/>
                    <a:pt x="668" y="494"/>
                    <a:pt x="666" y="492"/>
                  </a:cubicBezTo>
                  <a:cubicBezTo>
                    <a:pt x="665" y="491"/>
                    <a:pt x="663" y="488"/>
                    <a:pt x="661" y="488"/>
                  </a:cubicBezTo>
                  <a:cubicBezTo>
                    <a:pt x="662" y="488"/>
                    <a:pt x="662" y="488"/>
                    <a:pt x="662" y="488"/>
                  </a:cubicBezTo>
                  <a:cubicBezTo>
                    <a:pt x="662" y="488"/>
                    <a:pt x="655" y="483"/>
                    <a:pt x="654" y="483"/>
                  </a:cubicBezTo>
                  <a:cubicBezTo>
                    <a:pt x="654" y="483"/>
                    <a:pt x="654" y="484"/>
                    <a:pt x="653" y="483"/>
                  </a:cubicBezTo>
                  <a:cubicBezTo>
                    <a:pt x="653" y="483"/>
                    <a:pt x="655" y="484"/>
                    <a:pt x="655" y="485"/>
                  </a:cubicBezTo>
                  <a:cubicBezTo>
                    <a:pt x="655" y="485"/>
                    <a:pt x="652" y="484"/>
                    <a:pt x="651" y="484"/>
                  </a:cubicBezTo>
                  <a:cubicBezTo>
                    <a:pt x="652" y="486"/>
                    <a:pt x="653" y="486"/>
                    <a:pt x="654" y="486"/>
                  </a:cubicBezTo>
                  <a:cubicBezTo>
                    <a:pt x="655" y="487"/>
                    <a:pt x="656" y="488"/>
                    <a:pt x="656" y="489"/>
                  </a:cubicBezTo>
                  <a:cubicBezTo>
                    <a:pt x="658" y="491"/>
                    <a:pt x="659" y="493"/>
                    <a:pt x="662" y="493"/>
                  </a:cubicBezTo>
                  <a:cubicBezTo>
                    <a:pt x="665" y="494"/>
                    <a:pt x="674" y="492"/>
                    <a:pt x="673" y="498"/>
                  </a:cubicBezTo>
                  <a:cubicBezTo>
                    <a:pt x="672" y="502"/>
                    <a:pt x="668" y="506"/>
                    <a:pt x="666" y="510"/>
                  </a:cubicBezTo>
                  <a:cubicBezTo>
                    <a:pt x="665" y="512"/>
                    <a:pt x="664" y="514"/>
                    <a:pt x="661" y="514"/>
                  </a:cubicBezTo>
                  <a:cubicBezTo>
                    <a:pt x="661" y="514"/>
                    <a:pt x="658" y="513"/>
                    <a:pt x="659" y="514"/>
                  </a:cubicBezTo>
                  <a:cubicBezTo>
                    <a:pt x="659" y="514"/>
                    <a:pt x="659" y="514"/>
                    <a:pt x="659" y="515"/>
                  </a:cubicBezTo>
                  <a:cubicBezTo>
                    <a:pt x="659" y="515"/>
                    <a:pt x="657" y="513"/>
                    <a:pt x="656" y="513"/>
                  </a:cubicBezTo>
                  <a:cubicBezTo>
                    <a:pt x="656" y="514"/>
                    <a:pt x="656" y="514"/>
                    <a:pt x="656" y="514"/>
                  </a:cubicBezTo>
                  <a:cubicBezTo>
                    <a:pt x="656" y="514"/>
                    <a:pt x="655" y="513"/>
                    <a:pt x="655" y="514"/>
                  </a:cubicBezTo>
                  <a:cubicBezTo>
                    <a:pt x="654" y="512"/>
                    <a:pt x="655" y="511"/>
                    <a:pt x="653" y="512"/>
                  </a:cubicBezTo>
                  <a:cubicBezTo>
                    <a:pt x="653" y="511"/>
                    <a:pt x="654" y="514"/>
                    <a:pt x="654" y="515"/>
                  </a:cubicBezTo>
                  <a:cubicBezTo>
                    <a:pt x="654" y="515"/>
                    <a:pt x="652" y="515"/>
                    <a:pt x="652" y="515"/>
                  </a:cubicBezTo>
                  <a:cubicBezTo>
                    <a:pt x="652" y="516"/>
                    <a:pt x="653" y="516"/>
                    <a:pt x="653" y="516"/>
                  </a:cubicBezTo>
                  <a:cubicBezTo>
                    <a:pt x="653" y="523"/>
                    <a:pt x="646" y="520"/>
                    <a:pt x="642" y="519"/>
                  </a:cubicBezTo>
                  <a:cubicBezTo>
                    <a:pt x="638" y="517"/>
                    <a:pt x="635" y="516"/>
                    <a:pt x="631" y="514"/>
                  </a:cubicBezTo>
                  <a:cubicBezTo>
                    <a:pt x="631" y="514"/>
                    <a:pt x="629" y="512"/>
                    <a:pt x="628" y="512"/>
                  </a:cubicBezTo>
                  <a:cubicBezTo>
                    <a:pt x="628" y="513"/>
                    <a:pt x="629" y="514"/>
                    <a:pt x="627" y="515"/>
                  </a:cubicBezTo>
                  <a:cubicBezTo>
                    <a:pt x="627" y="515"/>
                    <a:pt x="631" y="516"/>
                    <a:pt x="630" y="516"/>
                  </a:cubicBezTo>
                  <a:cubicBezTo>
                    <a:pt x="631" y="515"/>
                    <a:pt x="630" y="515"/>
                    <a:pt x="630" y="515"/>
                  </a:cubicBezTo>
                  <a:cubicBezTo>
                    <a:pt x="631" y="515"/>
                    <a:pt x="633" y="515"/>
                    <a:pt x="633" y="516"/>
                  </a:cubicBezTo>
                  <a:cubicBezTo>
                    <a:pt x="635" y="517"/>
                    <a:pt x="637" y="518"/>
                    <a:pt x="639" y="519"/>
                  </a:cubicBezTo>
                  <a:cubicBezTo>
                    <a:pt x="639" y="519"/>
                    <a:pt x="637" y="521"/>
                    <a:pt x="637" y="521"/>
                  </a:cubicBezTo>
                  <a:cubicBezTo>
                    <a:pt x="638" y="521"/>
                    <a:pt x="639" y="519"/>
                    <a:pt x="640" y="519"/>
                  </a:cubicBezTo>
                  <a:cubicBezTo>
                    <a:pt x="641" y="519"/>
                    <a:pt x="643" y="519"/>
                    <a:pt x="642" y="520"/>
                  </a:cubicBezTo>
                  <a:cubicBezTo>
                    <a:pt x="642" y="521"/>
                    <a:pt x="644" y="519"/>
                    <a:pt x="644" y="520"/>
                  </a:cubicBezTo>
                  <a:cubicBezTo>
                    <a:pt x="644" y="521"/>
                    <a:pt x="643" y="521"/>
                    <a:pt x="643" y="521"/>
                  </a:cubicBezTo>
                  <a:cubicBezTo>
                    <a:pt x="644" y="522"/>
                    <a:pt x="645" y="522"/>
                    <a:pt x="646" y="522"/>
                  </a:cubicBezTo>
                  <a:cubicBezTo>
                    <a:pt x="646" y="522"/>
                    <a:pt x="646" y="522"/>
                    <a:pt x="647" y="522"/>
                  </a:cubicBezTo>
                  <a:cubicBezTo>
                    <a:pt x="647" y="523"/>
                    <a:pt x="647" y="523"/>
                    <a:pt x="648" y="523"/>
                  </a:cubicBezTo>
                  <a:cubicBezTo>
                    <a:pt x="648" y="523"/>
                    <a:pt x="648" y="523"/>
                    <a:pt x="647" y="524"/>
                  </a:cubicBezTo>
                  <a:cubicBezTo>
                    <a:pt x="648" y="524"/>
                    <a:pt x="648" y="524"/>
                    <a:pt x="648" y="524"/>
                  </a:cubicBezTo>
                  <a:cubicBezTo>
                    <a:pt x="648" y="524"/>
                    <a:pt x="648" y="524"/>
                    <a:pt x="648" y="524"/>
                  </a:cubicBezTo>
                  <a:cubicBezTo>
                    <a:pt x="649" y="525"/>
                    <a:pt x="648" y="526"/>
                    <a:pt x="648" y="527"/>
                  </a:cubicBezTo>
                  <a:cubicBezTo>
                    <a:pt x="648" y="528"/>
                    <a:pt x="649" y="528"/>
                    <a:pt x="649" y="528"/>
                  </a:cubicBezTo>
                  <a:cubicBezTo>
                    <a:pt x="648" y="529"/>
                    <a:pt x="648" y="529"/>
                    <a:pt x="648" y="530"/>
                  </a:cubicBezTo>
                  <a:cubicBezTo>
                    <a:pt x="647" y="529"/>
                    <a:pt x="646" y="531"/>
                    <a:pt x="645" y="531"/>
                  </a:cubicBezTo>
                  <a:cubicBezTo>
                    <a:pt x="644" y="531"/>
                    <a:pt x="642" y="531"/>
                    <a:pt x="641" y="531"/>
                  </a:cubicBezTo>
                  <a:cubicBezTo>
                    <a:pt x="641" y="531"/>
                    <a:pt x="637" y="531"/>
                    <a:pt x="637" y="532"/>
                  </a:cubicBezTo>
                  <a:cubicBezTo>
                    <a:pt x="636" y="533"/>
                    <a:pt x="639" y="534"/>
                    <a:pt x="640" y="535"/>
                  </a:cubicBezTo>
                  <a:cubicBezTo>
                    <a:pt x="641" y="537"/>
                    <a:pt x="638" y="535"/>
                    <a:pt x="637" y="536"/>
                  </a:cubicBezTo>
                  <a:cubicBezTo>
                    <a:pt x="634" y="537"/>
                    <a:pt x="637" y="540"/>
                    <a:pt x="636" y="540"/>
                  </a:cubicBezTo>
                  <a:cubicBezTo>
                    <a:pt x="635" y="541"/>
                    <a:pt x="633" y="537"/>
                    <a:pt x="632" y="539"/>
                  </a:cubicBezTo>
                  <a:cubicBezTo>
                    <a:pt x="632" y="539"/>
                    <a:pt x="634" y="540"/>
                    <a:pt x="634" y="540"/>
                  </a:cubicBezTo>
                  <a:cubicBezTo>
                    <a:pt x="634" y="541"/>
                    <a:pt x="633" y="541"/>
                    <a:pt x="632" y="542"/>
                  </a:cubicBezTo>
                  <a:cubicBezTo>
                    <a:pt x="632" y="542"/>
                    <a:pt x="633" y="542"/>
                    <a:pt x="633" y="542"/>
                  </a:cubicBezTo>
                  <a:cubicBezTo>
                    <a:pt x="633" y="544"/>
                    <a:pt x="631" y="543"/>
                    <a:pt x="631" y="543"/>
                  </a:cubicBezTo>
                  <a:cubicBezTo>
                    <a:pt x="629" y="544"/>
                    <a:pt x="632" y="546"/>
                    <a:pt x="633" y="546"/>
                  </a:cubicBezTo>
                  <a:cubicBezTo>
                    <a:pt x="632" y="546"/>
                    <a:pt x="629" y="544"/>
                    <a:pt x="628" y="545"/>
                  </a:cubicBezTo>
                  <a:cubicBezTo>
                    <a:pt x="628" y="547"/>
                    <a:pt x="632" y="546"/>
                    <a:pt x="631" y="548"/>
                  </a:cubicBezTo>
                  <a:cubicBezTo>
                    <a:pt x="631" y="547"/>
                    <a:pt x="630" y="547"/>
                    <a:pt x="630" y="547"/>
                  </a:cubicBezTo>
                  <a:cubicBezTo>
                    <a:pt x="628" y="548"/>
                    <a:pt x="628" y="551"/>
                    <a:pt x="626" y="552"/>
                  </a:cubicBezTo>
                  <a:cubicBezTo>
                    <a:pt x="626" y="552"/>
                    <a:pt x="627" y="552"/>
                    <a:pt x="627" y="553"/>
                  </a:cubicBezTo>
                  <a:cubicBezTo>
                    <a:pt x="626" y="553"/>
                    <a:pt x="626" y="553"/>
                    <a:pt x="626" y="554"/>
                  </a:cubicBezTo>
                  <a:cubicBezTo>
                    <a:pt x="625" y="557"/>
                    <a:pt x="624" y="559"/>
                    <a:pt x="623" y="560"/>
                  </a:cubicBezTo>
                  <a:cubicBezTo>
                    <a:pt x="623" y="561"/>
                    <a:pt x="623" y="562"/>
                    <a:pt x="623" y="563"/>
                  </a:cubicBezTo>
                  <a:cubicBezTo>
                    <a:pt x="622" y="564"/>
                    <a:pt x="621" y="564"/>
                    <a:pt x="620" y="564"/>
                  </a:cubicBezTo>
                  <a:cubicBezTo>
                    <a:pt x="620" y="565"/>
                    <a:pt x="622" y="565"/>
                    <a:pt x="622" y="565"/>
                  </a:cubicBezTo>
                  <a:cubicBezTo>
                    <a:pt x="622" y="566"/>
                    <a:pt x="622" y="567"/>
                    <a:pt x="622" y="568"/>
                  </a:cubicBezTo>
                  <a:cubicBezTo>
                    <a:pt x="622" y="570"/>
                    <a:pt x="621" y="573"/>
                    <a:pt x="621" y="575"/>
                  </a:cubicBezTo>
                  <a:cubicBezTo>
                    <a:pt x="621" y="577"/>
                    <a:pt x="621" y="579"/>
                    <a:pt x="621" y="581"/>
                  </a:cubicBezTo>
                  <a:cubicBezTo>
                    <a:pt x="621" y="582"/>
                    <a:pt x="618" y="584"/>
                    <a:pt x="618" y="585"/>
                  </a:cubicBezTo>
                  <a:cubicBezTo>
                    <a:pt x="621" y="584"/>
                    <a:pt x="621" y="586"/>
                    <a:pt x="623" y="587"/>
                  </a:cubicBezTo>
                  <a:cubicBezTo>
                    <a:pt x="624" y="588"/>
                    <a:pt x="626" y="587"/>
                    <a:pt x="625" y="589"/>
                  </a:cubicBezTo>
                  <a:cubicBezTo>
                    <a:pt x="626" y="589"/>
                    <a:pt x="627" y="587"/>
                    <a:pt x="628" y="587"/>
                  </a:cubicBezTo>
                  <a:cubicBezTo>
                    <a:pt x="629" y="587"/>
                    <a:pt x="631" y="588"/>
                    <a:pt x="632" y="589"/>
                  </a:cubicBezTo>
                  <a:cubicBezTo>
                    <a:pt x="633" y="591"/>
                    <a:pt x="633" y="595"/>
                    <a:pt x="634" y="597"/>
                  </a:cubicBezTo>
                  <a:cubicBezTo>
                    <a:pt x="635" y="600"/>
                    <a:pt x="637" y="603"/>
                    <a:pt x="636" y="607"/>
                  </a:cubicBezTo>
                  <a:cubicBezTo>
                    <a:pt x="636" y="608"/>
                    <a:pt x="635" y="609"/>
                    <a:pt x="634" y="610"/>
                  </a:cubicBezTo>
                  <a:cubicBezTo>
                    <a:pt x="634" y="610"/>
                    <a:pt x="632" y="610"/>
                    <a:pt x="632" y="611"/>
                  </a:cubicBezTo>
                  <a:cubicBezTo>
                    <a:pt x="634" y="611"/>
                    <a:pt x="636" y="609"/>
                    <a:pt x="638" y="609"/>
                  </a:cubicBezTo>
                  <a:cubicBezTo>
                    <a:pt x="638" y="610"/>
                    <a:pt x="637" y="609"/>
                    <a:pt x="637" y="610"/>
                  </a:cubicBezTo>
                  <a:cubicBezTo>
                    <a:pt x="639" y="609"/>
                    <a:pt x="642" y="608"/>
                    <a:pt x="644" y="607"/>
                  </a:cubicBezTo>
                  <a:cubicBezTo>
                    <a:pt x="648" y="606"/>
                    <a:pt x="650" y="608"/>
                    <a:pt x="653" y="609"/>
                  </a:cubicBezTo>
                  <a:cubicBezTo>
                    <a:pt x="658" y="612"/>
                    <a:pt x="663" y="613"/>
                    <a:pt x="667" y="618"/>
                  </a:cubicBezTo>
                  <a:cubicBezTo>
                    <a:pt x="668" y="620"/>
                    <a:pt x="670" y="622"/>
                    <a:pt x="672" y="623"/>
                  </a:cubicBezTo>
                  <a:cubicBezTo>
                    <a:pt x="675" y="624"/>
                    <a:pt x="677" y="625"/>
                    <a:pt x="679" y="626"/>
                  </a:cubicBezTo>
                  <a:cubicBezTo>
                    <a:pt x="682" y="627"/>
                    <a:pt x="684" y="629"/>
                    <a:pt x="686" y="630"/>
                  </a:cubicBezTo>
                  <a:cubicBezTo>
                    <a:pt x="689" y="631"/>
                    <a:pt x="691" y="631"/>
                    <a:pt x="694" y="631"/>
                  </a:cubicBezTo>
                  <a:cubicBezTo>
                    <a:pt x="699" y="631"/>
                    <a:pt x="705" y="631"/>
                    <a:pt x="705" y="637"/>
                  </a:cubicBezTo>
                  <a:cubicBezTo>
                    <a:pt x="705" y="639"/>
                    <a:pt x="704" y="641"/>
                    <a:pt x="704" y="643"/>
                  </a:cubicBezTo>
                  <a:cubicBezTo>
                    <a:pt x="705" y="646"/>
                    <a:pt x="706" y="649"/>
                    <a:pt x="705" y="652"/>
                  </a:cubicBezTo>
                  <a:cubicBezTo>
                    <a:pt x="705" y="655"/>
                    <a:pt x="705" y="657"/>
                    <a:pt x="706" y="659"/>
                  </a:cubicBezTo>
                  <a:cubicBezTo>
                    <a:pt x="708" y="661"/>
                    <a:pt x="709" y="664"/>
                    <a:pt x="710" y="665"/>
                  </a:cubicBezTo>
                  <a:cubicBezTo>
                    <a:pt x="712" y="667"/>
                    <a:pt x="713" y="668"/>
                    <a:pt x="714" y="669"/>
                  </a:cubicBezTo>
                  <a:cubicBezTo>
                    <a:pt x="716" y="671"/>
                    <a:pt x="716" y="673"/>
                    <a:pt x="718" y="674"/>
                  </a:cubicBezTo>
                  <a:cubicBezTo>
                    <a:pt x="719" y="676"/>
                    <a:pt x="720" y="676"/>
                    <a:pt x="721" y="675"/>
                  </a:cubicBezTo>
                  <a:cubicBezTo>
                    <a:pt x="723" y="674"/>
                    <a:pt x="722" y="672"/>
                    <a:pt x="724" y="671"/>
                  </a:cubicBezTo>
                  <a:cubicBezTo>
                    <a:pt x="726" y="671"/>
                    <a:pt x="726" y="676"/>
                    <a:pt x="727" y="675"/>
                  </a:cubicBezTo>
                  <a:cubicBezTo>
                    <a:pt x="729" y="674"/>
                    <a:pt x="726" y="670"/>
                    <a:pt x="726" y="670"/>
                  </a:cubicBezTo>
                  <a:cubicBezTo>
                    <a:pt x="734" y="669"/>
                    <a:pt x="725" y="653"/>
                    <a:pt x="727" y="650"/>
                  </a:cubicBezTo>
                  <a:cubicBezTo>
                    <a:pt x="726" y="650"/>
                    <a:pt x="726" y="649"/>
                    <a:pt x="726" y="648"/>
                  </a:cubicBezTo>
                  <a:cubicBezTo>
                    <a:pt x="726" y="647"/>
                    <a:pt x="726" y="646"/>
                    <a:pt x="726" y="644"/>
                  </a:cubicBezTo>
                  <a:cubicBezTo>
                    <a:pt x="725" y="643"/>
                    <a:pt x="724" y="642"/>
                    <a:pt x="723" y="640"/>
                  </a:cubicBezTo>
                  <a:cubicBezTo>
                    <a:pt x="722" y="638"/>
                    <a:pt x="723" y="637"/>
                    <a:pt x="725" y="636"/>
                  </a:cubicBezTo>
                  <a:cubicBezTo>
                    <a:pt x="731" y="633"/>
                    <a:pt x="738" y="629"/>
                    <a:pt x="741" y="624"/>
                  </a:cubicBezTo>
                  <a:cubicBezTo>
                    <a:pt x="745" y="618"/>
                    <a:pt x="744" y="609"/>
                    <a:pt x="741" y="602"/>
                  </a:cubicBezTo>
                  <a:cubicBezTo>
                    <a:pt x="740" y="599"/>
                    <a:pt x="738" y="596"/>
                    <a:pt x="736" y="594"/>
                  </a:cubicBezTo>
                  <a:cubicBezTo>
                    <a:pt x="734" y="593"/>
                    <a:pt x="733" y="593"/>
                    <a:pt x="732" y="591"/>
                  </a:cubicBezTo>
                  <a:cubicBezTo>
                    <a:pt x="732" y="591"/>
                    <a:pt x="732" y="589"/>
                    <a:pt x="732" y="589"/>
                  </a:cubicBezTo>
                  <a:cubicBezTo>
                    <a:pt x="731" y="590"/>
                    <a:pt x="729" y="590"/>
                    <a:pt x="729" y="589"/>
                  </a:cubicBezTo>
                  <a:cubicBezTo>
                    <a:pt x="729" y="589"/>
                    <a:pt x="730" y="587"/>
                    <a:pt x="730" y="587"/>
                  </a:cubicBezTo>
                  <a:cubicBezTo>
                    <a:pt x="730" y="585"/>
                    <a:pt x="731" y="584"/>
                    <a:pt x="732" y="583"/>
                  </a:cubicBezTo>
                  <a:cubicBezTo>
                    <a:pt x="732" y="583"/>
                    <a:pt x="734" y="579"/>
                    <a:pt x="735" y="579"/>
                  </a:cubicBezTo>
                  <a:cubicBezTo>
                    <a:pt x="734" y="579"/>
                    <a:pt x="734" y="579"/>
                    <a:pt x="734" y="579"/>
                  </a:cubicBezTo>
                  <a:cubicBezTo>
                    <a:pt x="734" y="579"/>
                    <a:pt x="735" y="576"/>
                    <a:pt x="735" y="576"/>
                  </a:cubicBezTo>
                  <a:cubicBezTo>
                    <a:pt x="736" y="575"/>
                    <a:pt x="737" y="577"/>
                    <a:pt x="737" y="577"/>
                  </a:cubicBezTo>
                  <a:cubicBezTo>
                    <a:pt x="738" y="576"/>
                    <a:pt x="736" y="576"/>
                    <a:pt x="736" y="575"/>
                  </a:cubicBezTo>
                  <a:cubicBezTo>
                    <a:pt x="737" y="575"/>
                    <a:pt x="737" y="575"/>
                    <a:pt x="737" y="574"/>
                  </a:cubicBezTo>
                  <a:cubicBezTo>
                    <a:pt x="738" y="573"/>
                    <a:pt x="736" y="573"/>
                    <a:pt x="738" y="572"/>
                  </a:cubicBezTo>
                  <a:cubicBezTo>
                    <a:pt x="738" y="572"/>
                    <a:pt x="738" y="571"/>
                    <a:pt x="738" y="571"/>
                  </a:cubicBezTo>
                  <a:cubicBezTo>
                    <a:pt x="738" y="571"/>
                    <a:pt x="737" y="571"/>
                    <a:pt x="737" y="571"/>
                  </a:cubicBezTo>
                  <a:cubicBezTo>
                    <a:pt x="737" y="569"/>
                    <a:pt x="736" y="568"/>
                    <a:pt x="736" y="567"/>
                  </a:cubicBezTo>
                  <a:cubicBezTo>
                    <a:pt x="735" y="565"/>
                    <a:pt x="736" y="565"/>
                    <a:pt x="736" y="563"/>
                  </a:cubicBezTo>
                  <a:cubicBezTo>
                    <a:pt x="735" y="563"/>
                    <a:pt x="735" y="563"/>
                    <a:pt x="735" y="563"/>
                  </a:cubicBezTo>
                  <a:cubicBezTo>
                    <a:pt x="735" y="562"/>
                    <a:pt x="735" y="562"/>
                    <a:pt x="735" y="562"/>
                  </a:cubicBezTo>
                  <a:cubicBezTo>
                    <a:pt x="733" y="558"/>
                    <a:pt x="731" y="563"/>
                    <a:pt x="729" y="561"/>
                  </a:cubicBezTo>
                  <a:cubicBezTo>
                    <a:pt x="729" y="560"/>
                    <a:pt x="733" y="558"/>
                    <a:pt x="734" y="557"/>
                  </a:cubicBezTo>
                  <a:cubicBezTo>
                    <a:pt x="735" y="556"/>
                    <a:pt x="734" y="555"/>
                    <a:pt x="735" y="553"/>
                  </a:cubicBezTo>
                  <a:cubicBezTo>
                    <a:pt x="735" y="553"/>
                    <a:pt x="736" y="550"/>
                    <a:pt x="736" y="551"/>
                  </a:cubicBezTo>
                  <a:cubicBezTo>
                    <a:pt x="736" y="551"/>
                    <a:pt x="736" y="550"/>
                    <a:pt x="735" y="550"/>
                  </a:cubicBezTo>
                  <a:cubicBezTo>
                    <a:pt x="736" y="550"/>
                    <a:pt x="736" y="550"/>
                    <a:pt x="736" y="549"/>
                  </a:cubicBezTo>
                  <a:cubicBezTo>
                    <a:pt x="733" y="546"/>
                    <a:pt x="730" y="540"/>
                    <a:pt x="735" y="537"/>
                  </a:cubicBezTo>
                  <a:cubicBezTo>
                    <a:pt x="739" y="534"/>
                    <a:pt x="746" y="537"/>
                    <a:pt x="749" y="540"/>
                  </a:cubicBezTo>
                  <a:cubicBezTo>
                    <a:pt x="749" y="540"/>
                    <a:pt x="748" y="541"/>
                    <a:pt x="747" y="541"/>
                  </a:cubicBezTo>
                  <a:cubicBezTo>
                    <a:pt x="749" y="542"/>
                    <a:pt x="750" y="539"/>
                    <a:pt x="752" y="539"/>
                  </a:cubicBezTo>
                  <a:cubicBezTo>
                    <a:pt x="753" y="539"/>
                    <a:pt x="755" y="542"/>
                    <a:pt x="756" y="542"/>
                  </a:cubicBezTo>
                  <a:cubicBezTo>
                    <a:pt x="755" y="540"/>
                    <a:pt x="758" y="540"/>
                    <a:pt x="759" y="539"/>
                  </a:cubicBezTo>
                  <a:cubicBezTo>
                    <a:pt x="762" y="537"/>
                    <a:pt x="763" y="538"/>
                    <a:pt x="766" y="540"/>
                  </a:cubicBezTo>
                  <a:cubicBezTo>
                    <a:pt x="767" y="541"/>
                    <a:pt x="768" y="541"/>
                    <a:pt x="769" y="542"/>
                  </a:cubicBezTo>
                  <a:cubicBezTo>
                    <a:pt x="769" y="543"/>
                    <a:pt x="768" y="544"/>
                    <a:pt x="769" y="545"/>
                  </a:cubicBezTo>
                  <a:cubicBezTo>
                    <a:pt x="768" y="545"/>
                    <a:pt x="770" y="545"/>
                    <a:pt x="770" y="545"/>
                  </a:cubicBezTo>
                  <a:cubicBezTo>
                    <a:pt x="771" y="545"/>
                    <a:pt x="771" y="545"/>
                    <a:pt x="772" y="546"/>
                  </a:cubicBezTo>
                  <a:cubicBezTo>
                    <a:pt x="772" y="546"/>
                    <a:pt x="773" y="547"/>
                    <a:pt x="773" y="547"/>
                  </a:cubicBezTo>
                  <a:cubicBezTo>
                    <a:pt x="773" y="548"/>
                    <a:pt x="774" y="548"/>
                    <a:pt x="773" y="549"/>
                  </a:cubicBezTo>
                  <a:cubicBezTo>
                    <a:pt x="774" y="549"/>
                    <a:pt x="775" y="548"/>
                    <a:pt x="776" y="548"/>
                  </a:cubicBezTo>
                  <a:cubicBezTo>
                    <a:pt x="778" y="549"/>
                    <a:pt x="776" y="549"/>
                    <a:pt x="776" y="550"/>
                  </a:cubicBezTo>
                  <a:cubicBezTo>
                    <a:pt x="776" y="551"/>
                    <a:pt x="776" y="551"/>
                    <a:pt x="776" y="552"/>
                  </a:cubicBezTo>
                  <a:cubicBezTo>
                    <a:pt x="776" y="552"/>
                    <a:pt x="777" y="554"/>
                    <a:pt x="777" y="555"/>
                  </a:cubicBezTo>
                  <a:cubicBezTo>
                    <a:pt x="780" y="557"/>
                    <a:pt x="782" y="556"/>
                    <a:pt x="785" y="557"/>
                  </a:cubicBezTo>
                  <a:cubicBezTo>
                    <a:pt x="786" y="557"/>
                    <a:pt x="786" y="559"/>
                    <a:pt x="787" y="560"/>
                  </a:cubicBezTo>
                  <a:cubicBezTo>
                    <a:pt x="789" y="560"/>
                    <a:pt x="789" y="556"/>
                    <a:pt x="791" y="558"/>
                  </a:cubicBezTo>
                  <a:cubicBezTo>
                    <a:pt x="791" y="558"/>
                    <a:pt x="791" y="560"/>
                    <a:pt x="791" y="560"/>
                  </a:cubicBezTo>
                  <a:cubicBezTo>
                    <a:pt x="790" y="561"/>
                    <a:pt x="790" y="561"/>
                    <a:pt x="789" y="561"/>
                  </a:cubicBezTo>
                  <a:cubicBezTo>
                    <a:pt x="789" y="562"/>
                    <a:pt x="789" y="562"/>
                    <a:pt x="789" y="563"/>
                  </a:cubicBezTo>
                  <a:cubicBezTo>
                    <a:pt x="789" y="564"/>
                    <a:pt x="788" y="564"/>
                    <a:pt x="789" y="565"/>
                  </a:cubicBezTo>
                  <a:cubicBezTo>
                    <a:pt x="789" y="566"/>
                    <a:pt x="790" y="568"/>
                    <a:pt x="789" y="569"/>
                  </a:cubicBezTo>
                  <a:cubicBezTo>
                    <a:pt x="789" y="572"/>
                    <a:pt x="786" y="569"/>
                    <a:pt x="784" y="571"/>
                  </a:cubicBezTo>
                  <a:cubicBezTo>
                    <a:pt x="785" y="573"/>
                    <a:pt x="789" y="571"/>
                    <a:pt x="790" y="574"/>
                  </a:cubicBezTo>
                  <a:cubicBezTo>
                    <a:pt x="790" y="575"/>
                    <a:pt x="789" y="576"/>
                    <a:pt x="789" y="577"/>
                  </a:cubicBezTo>
                  <a:cubicBezTo>
                    <a:pt x="789" y="578"/>
                    <a:pt x="790" y="580"/>
                    <a:pt x="788" y="580"/>
                  </a:cubicBezTo>
                  <a:cubicBezTo>
                    <a:pt x="789" y="581"/>
                    <a:pt x="791" y="580"/>
                    <a:pt x="791" y="580"/>
                  </a:cubicBezTo>
                  <a:cubicBezTo>
                    <a:pt x="793" y="581"/>
                    <a:pt x="791" y="581"/>
                    <a:pt x="791" y="582"/>
                  </a:cubicBezTo>
                  <a:cubicBezTo>
                    <a:pt x="791" y="582"/>
                    <a:pt x="791" y="586"/>
                    <a:pt x="790" y="586"/>
                  </a:cubicBezTo>
                  <a:cubicBezTo>
                    <a:pt x="788" y="587"/>
                    <a:pt x="789" y="584"/>
                    <a:pt x="788" y="584"/>
                  </a:cubicBezTo>
                  <a:cubicBezTo>
                    <a:pt x="787" y="585"/>
                    <a:pt x="788" y="586"/>
                    <a:pt x="788" y="587"/>
                  </a:cubicBezTo>
                  <a:cubicBezTo>
                    <a:pt x="788" y="587"/>
                    <a:pt x="786" y="586"/>
                    <a:pt x="786" y="588"/>
                  </a:cubicBezTo>
                  <a:cubicBezTo>
                    <a:pt x="786" y="587"/>
                    <a:pt x="788" y="589"/>
                    <a:pt x="788" y="590"/>
                  </a:cubicBezTo>
                  <a:cubicBezTo>
                    <a:pt x="787" y="589"/>
                    <a:pt x="793" y="586"/>
                    <a:pt x="794" y="586"/>
                  </a:cubicBezTo>
                  <a:cubicBezTo>
                    <a:pt x="796" y="586"/>
                    <a:pt x="797" y="587"/>
                    <a:pt x="798" y="588"/>
                  </a:cubicBezTo>
                  <a:cubicBezTo>
                    <a:pt x="799" y="589"/>
                    <a:pt x="801" y="591"/>
                    <a:pt x="801" y="592"/>
                  </a:cubicBezTo>
                  <a:cubicBezTo>
                    <a:pt x="801" y="592"/>
                    <a:pt x="801" y="593"/>
                    <a:pt x="801" y="593"/>
                  </a:cubicBezTo>
                  <a:cubicBezTo>
                    <a:pt x="801" y="594"/>
                    <a:pt x="799" y="595"/>
                    <a:pt x="800" y="596"/>
                  </a:cubicBezTo>
                  <a:cubicBezTo>
                    <a:pt x="800" y="596"/>
                    <a:pt x="803" y="592"/>
                    <a:pt x="802" y="591"/>
                  </a:cubicBezTo>
                  <a:cubicBezTo>
                    <a:pt x="803" y="592"/>
                    <a:pt x="803" y="597"/>
                    <a:pt x="802" y="597"/>
                  </a:cubicBezTo>
                  <a:cubicBezTo>
                    <a:pt x="803" y="596"/>
                    <a:pt x="803" y="595"/>
                    <a:pt x="804" y="594"/>
                  </a:cubicBezTo>
                  <a:cubicBezTo>
                    <a:pt x="805" y="593"/>
                    <a:pt x="805" y="593"/>
                    <a:pt x="806" y="592"/>
                  </a:cubicBezTo>
                  <a:cubicBezTo>
                    <a:pt x="806" y="592"/>
                    <a:pt x="808" y="592"/>
                    <a:pt x="808" y="592"/>
                  </a:cubicBezTo>
                  <a:cubicBezTo>
                    <a:pt x="809" y="591"/>
                    <a:pt x="809" y="592"/>
                    <a:pt x="809" y="591"/>
                  </a:cubicBezTo>
                  <a:cubicBezTo>
                    <a:pt x="810" y="589"/>
                    <a:pt x="810" y="587"/>
                    <a:pt x="812" y="587"/>
                  </a:cubicBezTo>
                  <a:cubicBezTo>
                    <a:pt x="814" y="587"/>
                    <a:pt x="814" y="591"/>
                    <a:pt x="813" y="592"/>
                  </a:cubicBezTo>
                  <a:cubicBezTo>
                    <a:pt x="814" y="593"/>
                    <a:pt x="814" y="588"/>
                    <a:pt x="814" y="587"/>
                  </a:cubicBezTo>
                  <a:cubicBezTo>
                    <a:pt x="814" y="587"/>
                    <a:pt x="815" y="587"/>
                    <a:pt x="815" y="586"/>
                  </a:cubicBezTo>
                  <a:cubicBezTo>
                    <a:pt x="815" y="586"/>
                    <a:pt x="815" y="586"/>
                    <a:pt x="814" y="586"/>
                  </a:cubicBezTo>
                  <a:cubicBezTo>
                    <a:pt x="815" y="586"/>
                    <a:pt x="815" y="585"/>
                    <a:pt x="815" y="585"/>
                  </a:cubicBezTo>
                  <a:cubicBezTo>
                    <a:pt x="815" y="585"/>
                    <a:pt x="815" y="586"/>
                    <a:pt x="816" y="586"/>
                  </a:cubicBezTo>
                  <a:cubicBezTo>
                    <a:pt x="816" y="586"/>
                    <a:pt x="816" y="584"/>
                    <a:pt x="815" y="584"/>
                  </a:cubicBezTo>
                  <a:cubicBezTo>
                    <a:pt x="816" y="584"/>
                    <a:pt x="817" y="585"/>
                    <a:pt x="817" y="585"/>
                  </a:cubicBezTo>
                  <a:cubicBezTo>
                    <a:pt x="817" y="584"/>
                    <a:pt x="817" y="584"/>
                    <a:pt x="817" y="584"/>
                  </a:cubicBezTo>
                  <a:cubicBezTo>
                    <a:pt x="817" y="584"/>
                    <a:pt x="817" y="584"/>
                    <a:pt x="818" y="584"/>
                  </a:cubicBezTo>
                  <a:cubicBezTo>
                    <a:pt x="817" y="584"/>
                    <a:pt x="816" y="582"/>
                    <a:pt x="816" y="582"/>
                  </a:cubicBezTo>
                  <a:cubicBezTo>
                    <a:pt x="816" y="581"/>
                    <a:pt x="817" y="582"/>
                    <a:pt x="817" y="582"/>
                  </a:cubicBezTo>
                  <a:cubicBezTo>
                    <a:pt x="817" y="582"/>
                    <a:pt x="817" y="580"/>
                    <a:pt x="817" y="580"/>
                  </a:cubicBezTo>
                  <a:cubicBezTo>
                    <a:pt x="817" y="580"/>
                    <a:pt x="817" y="580"/>
                    <a:pt x="818" y="580"/>
                  </a:cubicBezTo>
                  <a:cubicBezTo>
                    <a:pt x="818" y="580"/>
                    <a:pt x="817" y="578"/>
                    <a:pt x="817" y="579"/>
                  </a:cubicBezTo>
                  <a:cubicBezTo>
                    <a:pt x="818" y="578"/>
                    <a:pt x="820" y="578"/>
                    <a:pt x="820" y="579"/>
                  </a:cubicBezTo>
                  <a:cubicBezTo>
                    <a:pt x="820" y="578"/>
                    <a:pt x="817" y="577"/>
                    <a:pt x="817" y="575"/>
                  </a:cubicBezTo>
                  <a:cubicBezTo>
                    <a:pt x="818" y="574"/>
                    <a:pt x="819" y="575"/>
                    <a:pt x="819" y="574"/>
                  </a:cubicBezTo>
                  <a:cubicBezTo>
                    <a:pt x="819" y="573"/>
                    <a:pt x="819" y="573"/>
                    <a:pt x="819" y="572"/>
                  </a:cubicBezTo>
                  <a:cubicBezTo>
                    <a:pt x="819" y="572"/>
                    <a:pt x="820" y="572"/>
                    <a:pt x="820" y="572"/>
                  </a:cubicBezTo>
                  <a:cubicBezTo>
                    <a:pt x="821" y="572"/>
                    <a:pt x="820" y="569"/>
                    <a:pt x="821" y="568"/>
                  </a:cubicBezTo>
                  <a:cubicBezTo>
                    <a:pt x="822" y="568"/>
                    <a:pt x="825" y="567"/>
                    <a:pt x="824" y="569"/>
                  </a:cubicBezTo>
                  <a:cubicBezTo>
                    <a:pt x="825" y="569"/>
                    <a:pt x="823" y="570"/>
                    <a:pt x="823" y="570"/>
                  </a:cubicBezTo>
                  <a:cubicBezTo>
                    <a:pt x="824" y="570"/>
                    <a:pt x="824" y="570"/>
                    <a:pt x="824" y="571"/>
                  </a:cubicBezTo>
                  <a:cubicBezTo>
                    <a:pt x="824" y="571"/>
                    <a:pt x="824" y="571"/>
                    <a:pt x="824" y="571"/>
                  </a:cubicBezTo>
                  <a:cubicBezTo>
                    <a:pt x="823" y="571"/>
                    <a:pt x="825" y="572"/>
                    <a:pt x="824" y="572"/>
                  </a:cubicBezTo>
                  <a:cubicBezTo>
                    <a:pt x="825" y="573"/>
                    <a:pt x="825" y="571"/>
                    <a:pt x="825" y="571"/>
                  </a:cubicBezTo>
                  <a:cubicBezTo>
                    <a:pt x="826" y="571"/>
                    <a:pt x="826" y="574"/>
                    <a:pt x="826" y="574"/>
                  </a:cubicBezTo>
                  <a:cubicBezTo>
                    <a:pt x="826" y="575"/>
                    <a:pt x="826" y="575"/>
                    <a:pt x="827" y="576"/>
                  </a:cubicBezTo>
                  <a:cubicBezTo>
                    <a:pt x="828" y="578"/>
                    <a:pt x="829" y="579"/>
                    <a:pt x="827" y="579"/>
                  </a:cubicBezTo>
                  <a:cubicBezTo>
                    <a:pt x="828" y="579"/>
                    <a:pt x="828" y="581"/>
                    <a:pt x="829" y="581"/>
                  </a:cubicBezTo>
                  <a:cubicBezTo>
                    <a:pt x="829" y="581"/>
                    <a:pt x="831" y="580"/>
                    <a:pt x="831" y="582"/>
                  </a:cubicBezTo>
                  <a:cubicBezTo>
                    <a:pt x="831" y="583"/>
                    <a:pt x="827" y="585"/>
                    <a:pt x="828" y="585"/>
                  </a:cubicBezTo>
                  <a:cubicBezTo>
                    <a:pt x="828" y="585"/>
                    <a:pt x="830" y="584"/>
                    <a:pt x="831" y="584"/>
                  </a:cubicBezTo>
                  <a:cubicBezTo>
                    <a:pt x="834" y="583"/>
                    <a:pt x="831" y="584"/>
                    <a:pt x="832" y="585"/>
                  </a:cubicBezTo>
                  <a:cubicBezTo>
                    <a:pt x="833" y="585"/>
                    <a:pt x="832" y="585"/>
                    <a:pt x="832" y="586"/>
                  </a:cubicBezTo>
                  <a:cubicBezTo>
                    <a:pt x="832" y="586"/>
                    <a:pt x="833" y="586"/>
                    <a:pt x="833" y="586"/>
                  </a:cubicBezTo>
                  <a:cubicBezTo>
                    <a:pt x="833" y="587"/>
                    <a:pt x="834" y="587"/>
                    <a:pt x="834" y="587"/>
                  </a:cubicBezTo>
                  <a:cubicBezTo>
                    <a:pt x="834" y="587"/>
                    <a:pt x="833" y="588"/>
                    <a:pt x="833" y="588"/>
                  </a:cubicBezTo>
                  <a:cubicBezTo>
                    <a:pt x="833" y="589"/>
                    <a:pt x="835" y="589"/>
                    <a:pt x="834" y="590"/>
                  </a:cubicBezTo>
                  <a:cubicBezTo>
                    <a:pt x="834" y="591"/>
                    <a:pt x="831" y="591"/>
                    <a:pt x="831" y="591"/>
                  </a:cubicBezTo>
                  <a:cubicBezTo>
                    <a:pt x="831" y="591"/>
                    <a:pt x="831" y="591"/>
                    <a:pt x="831" y="592"/>
                  </a:cubicBezTo>
                  <a:cubicBezTo>
                    <a:pt x="831" y="592"/>
                    <a:pt x="830" y="592"/>
                    <a:pt x="830" y="593"/>
                  </a:cubicBezTo>
                  <a:cubicBezTo>
                    <a:pt x="830" y="593"/>
                    <a:pt x="833" y="591"/>
                    <a:pt x="833" y="591"/>
                  </a:cubicBezTo>
                  <a:cubicBezTo>
                    <a:pt x="833" y="592"/>
                    <a:pt x="833" y="592"/>
                    <a:pt x="833" y="592"/>
                  </a:cubicBezTo>
                  <a:cubicBezTo>
                    <a:pt x="834" y="594"/>
                    <a:pt x="836" y="589"/>
                    <a:pt x="836" y="593"/>
                  </a:cubicBezTo>
                  <a:cubicBezTo>
                    <a:pt x="836" y="595"/>
                    <a:pt x="831" y="597"/>
                    <a:pt x="831" y="598"/>
                  </a:cubicBezTo>
                  <a:cubicBezTo>
                    <a:pt x="831" y="598"/>
                    <a:pt x="835" y="595"/>
                    <a:pt x="836" y="595"/>
                  </a:cubicBezTo>
                  <a:cubicBezTo>
                    <a:pt x="837" y="595"/>
                    <a:pt x="837" y="595"/>
                    <a:pt x="838" y="596"/>
                  </a:cubicBezTo>
                  <a:cubicBezTo>
                    <a:pt x="838" y="598"/>
                    <a:pt x="837" y="597"/>
                    <a:pt x="836" y="598"/>
                  </a:cubicBezTo>
                  <a:cubicBezTo>
                    <a:pt x="838" y="598"/>
                    <a:pt x="840" y="598"/>
                    <a:pt x="841" y="599"/>
                  </a:cubicBezTo>
                  <a:cubicBezTo>
                    <a:pt x="843" y="601"/>
                    <a:pt x="841" y="601"/>
                    <a:pt x="840" y="600"/>
                  </a:cubicBezTo>
                  <a:cubicBezTo>
                    <a:pt x="841" y="599"/>
                    <a:pt x="841" y="602"/>
                    <a:pt x="840" y="602"/>
                  </a:cubicBezTo>
                  <a:cubicBezTo>
                    <a:pt x="840" y="603"/>
                    <a:pt x="838" y="603"/>
                    <a:pt x="837" y="604"/>
                  </a:cubicBezTo>
                  <a:cubicBezTo>
                    <a:pt x="839" y="602"/>
                    <a:pt x="841" y="607"/>
                    <a:pt x="841" y="608"/>
                  </a:cubicBezTo>
                  <a:cubicBezTo>
                    <a:pt x="843" y="608"/>
                    <a:pt x="844" y="607"/>
                    <a:pt x="844" y="609"/>
                  </a:cubicBezTo>
                  <a:cubicBezTo>
                    <a:pt x="845" y="609"/>
                    <a:pt x="844" y="611"/>
                    <a:pt x="843" y="611"/>
                  </a:cubicBezTo>
                  <a:cubicBezTo>
                    <a:pt x="844" y="611"/>
                    <a:pt x="845" y="612"/>
                    <a:pt x="845" y="613"/>
                  </a:cubicBezTo>
                  <a:cubicBezTo>
                    <a:pt x="844" y="616"/>
                    <a:pt x="843" y="612"/>
                    <a:pt x="843" y="612"/>
                  </a:cubicBezTo>
                  <a:cubicBezTo>
                    <a:pt x="843" y="612"/>
                    <a:pt x="840" y="612"/>
                    <a:pt x="841" y="613"/>
                  </a:cubicBezTo>
                  <a:cubicBezTo>
                    <a:pt x="841" y="614"/>
                    <a:pt x="843" y="613"/>
                    <a:pt x="842" y="614"/>
                  </a:cubicBezTo>
                  <a:cubicBezTo>
                    <a:pt x="842" y="615"/>
                    <a:pt x="840" y="614"/>
                    <a:pt x="839" y="613"/>
                  </a:cubicBezTo>
                  <a:cubicBezTo>
                    <a:pt x="839" y="614"/>
                    <a:pt x="840" y="614"/>
                    <a:pt x="840" y="614"/>
                  </a:cubicBezTo>
                  <a:cubicBezTo>
                    <a:pt x="840" y="615"/>
                    <a:pt x="840" y="615"/>
                    <a:pt x="840" y="615"/>
                  </a:cubicBezTo>
                  <a:cubicBezTo>
                    <a:pt x="840" y="615"/>
                    <a:pt x="843" y="616"/>
                    <a:pt x="843" y="616"/>
                  </a:cubicBezTo>
                  <a:cubicBezTo>
                    <a:pt x="842" y="617"/>
                    <a:pt x="840" y="615"/>
                    <a:pt x="840" y="616"/>
                  </a:cubicBezTo>
                  <a:cubicBezTo>
                    <a:pt x="840" y="616"/>
                    <a:pt x="840" y="616"/>
                    <a:pt x="840" y="616"/>
                  </a:cubicBezTo>
                  <a:cubicBezTo>
                    <a:pt x="840" y="616"/>
                    <a:pt x="840" y="617"/>
                    <a:pt x="840" y="617"/>
                  </a:cubicBezTo>
                  <a:cubicBezTo>
                    <a:pt x="840" y="616"/>
                    <a:pt x="843" y="618"/>
                    <a:pt x="843" y="619"/>
                  </a:cubicBezTo>
                  <a:cubicBezTo>
                    <a:pt x="843" y="619"/>
                    <a:pt x="840" y="619"/>
                    <a:pt x="840" y="619"/>
                  </a:cubicBezTo>
                  <a:cubicBezTo>
                    <a:pt x="841" y="620"/>
                    <a:pt x="842" y="619"/>
                    <a:pt x="843" y="619"/>
                  </a:cubicBezTo>
                  <a:cubicBezTo>
                    <a:pt x="844" y="620"/>
                    <a:pt x="844" y="621"/>
                    <a:pt x="845" y="621"/>
                  </a:cubicBezTo>
                  <a:cubicBezTo>
                    <a:pt x="845" y="621"/>
                    <a:pt x="843" y="621"/>
                    <a:pt x="843" y="622"/>
                  </a:cubicBezTo>
                  <a:cubicBezTo>
                    <a:pt x="844" y="622"/>
                    <a:pt x="846" y="622"/>
                    <a:pt x="847" y="623"/>
                  </a:cubicBezTo>
                  <a:cubicBezTo>
                    <a:pt x="846" y="623"/>
                    <a:pt x="846" y="623"/>
                    <a:pt x="846" y="623"/>
                  </a:cubicBezTo>
                  <a:cubicBezTo>
                    <a:pt x="846" y="622"/>
                    <a:pt x="850" y="625"/>
                    <a:pt x="849" y="625"/>
                  </a:cubicBezTo>
                  <a:cubicBezTo>
                    <a:pt x="849" y="625"/>
                    <a:pt x="849" y="624"/>
                    <a:pt x="849" y="624"/>
                  </a:cubicBezTo>
                  <a:cubicBezTo>
                    <a:pt x="849" y="624"/>
                    <a:pt x="849" y="626"/>
                    <a:pt x="850" y="626"/>
                  </a:cubicBezTo>
                  <a:cubicBezTo>
                    <a:pt x="850" y="626"/>
                    <a:pt x="850" y="625"/>
                    <a:pt x="850" y="624"/>
                  </a:cubicBezTo>
                  <a:cubicBezTo>
                    <a:pt x="851" y="625"/>
                    <a:pt x="852" y="624"/>
                    <a:pt x="852" y="625"/>
                  </a:cubicBezTo>
                  <a:cubicBezTo>
                    <a:pt x="852" y="625"/>
                    <a:pt x="851" y="626"/>
                    <a:pt x="851" y="626"/>
                  </a:cubicBezTo>
                  <a:cubicBezTo>
                    <a:pt x="853" y="628"/>
                    <a:pt x="852" y="630"/>
                    <a:pt x="850" y="631"/>
                  </a:cubicBezTo>
                  <a:cubicBezTo>
                    <a:pt x="851" y="632"/>
                    <a:pt x="852" y="631"/>
                    <a:pt x="853" y="630"/>
                  </a:cubicBezTo>
                  <a:cubicBezTo>
                    <a:pt x="854" y="630"/>
                    <a:pt x="857" y="631"/>
                    <a:pt x="855" y="632"/>
                  </a:cubicBezTo>
                  <a:cubicBezTo>
                    <a:pt x="856" y="632"/>
                    <a:pt x="856" y="631"/>
                    <a:pt x="857" y="632"/>
                  </a:cubicBezTo>
                  <a:cubicBezTo>
                    <a:pt x="857" y="634"/>
                    <a:pt x="855" y="634"/>
                    <a:pt x="855" y="635"/>
                  </a:cubicBezTo>
                  <a:cubicBezTo>
                    <a:pt x="858" y="636"/>
                    <a:pt x="857" y="631"/>
                    <a:pt x="859" y="631"/>
                  </a:cubicBezTo>
                  <a:cubicBezTo>
                    <a:pt x="859" y="631"/>
                    <a:pt x="858" y="634"/>
                    <a:pt x="858" y="634"/>
                  </a:cubicBezTo>
                  <a:cubicBezTo>
                    <a:pt x="859" y="634"/>
                    <a:pt x="859" y="632"/>
                    <a:pt x="860" y="632"/>
                  </a:cubicBezTo>
                  <a:cubicBezTo>
                    <a:pt x="861" y="632"/>
                    <a:pt x="861" y="635"/>
                    <a:pt x="861" y="635"/>
                  </a:cubicBezTo>
                  <a:cubicBezTo>
                    <a:pt x="863" y="638"/>
                    <a:pt x="865" y="634"/>
                    <a:pt x="868" y="635"/>
                  </a:cubicBezTo>
                  <a:cubicBezTo>
                    <a:pt x="868" y="636"/>
                    <a:pt x="867" y="636"/>
                    <a:pt x="866" y="637"/>
                  </a:cubicBezTo>
                  <a:cubicBezTo>
                    <a:pt x="867" y="637"/>
                    <a:pt x="868" y="637"/>
                    <a:pt x="870" y="638"/>
                  </a:cubicBezTo>
                  <a:cubicBezTo>
                    <a:pt x="870" y="638"/>
                    <a:pt x="871" y="638"/>
                    <a:pt x="871" y="638"/>
                  </a:cubicBezTo>
                  <a:cubicBezTo>
                    <a:pt x="871" y="639"/>
                    <a:pt x="872" y="639"/>
                    <a:pt x="872" y="640"/>
                  </a:cubicBezTo>
                  <a:cubicBezTo>
                    <a:pt x="871" y="641"/>
                    <a:pt x="870" y="641"/>
                    <a:pt x="869" y="641"/>
                  </a:cubicBezTo>
                  <a:cubicBezTo>
                    <a:pt x="867" y="641"/>
                    <a:pt x="864" y="641"/>
                    <a:pt x="863" y="643"/>
                  </a:cubicBezTo>
                  <a:cubicBezTo>
                    <a:pt x="864" y="643"/>
                    <a:pt x="864" y="644"/>
                    <a:pt x="864" y="644"/>
                  </a:cubicBezTo>
                  <a:cubicBezTo>
                    <a:pt x="864" y="644"/>
                    <a:pt x="864" y="644"/>
                    <a:pt x="864" y="644"/>
                  </a:cubicBezTo>
                  <a:cubicBezTo>
                    <a:pt x="864" y="645"/>
                    <a:pt x="860" y="645"/>
                    <a:pt x="861" y="644"/>
                  </a:cubicBezTo>
                  <a:cubicBezTo>
                    <a:pt x="860" y="644"/>
                    <a:pt x="858" y="645"/>
                    <a:pt x="857" y="645"/>
                  </a:cubicBezTo>
                  <a:cubicBezTo>
                    <a:pt x="858" y="646"/>
                    <a:pt x="861" y="644"/>
                    <a:pt x="860" y="646"/>
                  </a:cubicBezTo>
                  <a:cubicBezTo>
                    <a:pt x="860" y="647"/>
                    <a:pt x="858" y="647"/>
                    <a:pt x="857" y="647"/>
                  </a:cubicBezTo>
                  <a:cubicBezTo>
                    <a:pt x="855" y="648"/>
                    <a:pt x="854" y="648"/>
                    <a:pt x="853" y="649"/>
                  </a:cubicBezTo>
                  <a:cubicBezTo>
                    <a:pt x="853" y="650"/>
                    <a:pt x="853" y="651"/>
                    <a:pt x="853" y="651"/>
                  </a:cubicBezTo>
                  <a:cubicBezTo>
                    <a:pt x="853" y="652"/>
                    <a:pt x="851" y="652"/>
                    <a:pt x="851" y="652"/>
                  </a:cubicBezTo>
                  <a:cubicBezTo>
                    <a:pt x="851" y="652"/>
                    <a:pt x="857" y="650"/>
                    <a:pt x="858" y="650"/>
                  </a:cubicBezTo>
                  <a:cubicBezTo>
                    <a:pt x="860" y="649"/>
                    <a:pt x="860" y="647"/>
                    <a:pt x="862" y="646"/>
                  </a:cubicBezTo>
                  <a:cubicBezTo>
                    <a:pt x="864" y="645"/>
                    <a:pt x="866" y="646"/>
                    <a:pt x="868" y="644"/>
                  </a:cubicBezTo>
                  <a:cubicBezTo>
                    <a:pt x="868" y="644"/>
                    <a:pt x="864" y="645"/>
                    <a:pt x="864" y="643"/>
                  </a:cubicBezTo>
                  <a:cubicBezTo>
                    <a:pt x="865" y="642"/>
                    <a:pt x="867" y="643"/>
                    <a:pt x="868" y="643"/>
                  </a:cubicBezTo>
                  <a:cubicBezTo>
                    <a:pt x="870" y="643"/>
                    <a:pt x="876" y="648"/>
                    <a:pt x="871" y="650"/>
                  </a:cubicBezTo>
                  <a:cubicBezTo>
                    <a:pt x="872" y="650"/>
                    <a:pt x="871" y="651"/>
                    <a:pt x="873" y="650"/>
                  </a:cubicBezTo>
                  <a:cubicBezTo>
                    <a:pt x="874" y="649"/>
                    <a:pt x="874" y="648"/>
                    <a:pt x="876" y="648"/>
                  </a:cubicBezTo>
                  <a:cubicBezTo>
                    <a:pt x="879" y="648"/>
                    <a:pt x="877" y="649"/>
                    <a:pt x="878" y="649"/>
                  </a:cubicBezTo>
                  <a:cubicBezTo>
                    <a:pt x="878" y="650"/>
                    <a:pt x="881" y="650"/>
                    <a:pt x="880" y="651"/>
                  </a:cubicBezTo>
                  <a:cubicBezTo>
                    <a:pt x="880" y="652"/>
                    <a:pt x="879" y="650"/>
                    <a:pt x="880" y="652"/>
                  </a:cubicBezTo>
                  <a:cubicBezTo>
                    <a:pt x="881" y="654"/>
                    <a:pt x="882" y="653"/>
                    <a:pt x="882" y="655"/>
                  </a:cubicBezTo>
                  <a:cubicBezTo>
                    <a:pt x="882" y="656"/>
                    <a:pt x="881" y="656"/>
                    <a:pt x="881" y="656"/>
                  </a:cubicBezTo>
                  <a:cubicBezTo>
                    <a:pt x="881" y="657"/>
                    <a:pt x="881" y="657"/>
                    <a:pt x="881" y="657"/>
                  </a:cubicBezTo>
                  <a:cubicBezTo>
                    <a:pt x="881" y="658"/>
                    <a:pt x="881" y="658"/>
                    <a:pt x="881" y="659"/>
                  </a:cubicBezTo>
                  <a:cubicBezTo>
                    <a:pt x="881" y="659"/>
                    <a:pt x="880" y="658"/>
                    <a:pt x="880" y="659"/>
                  </a:cubicBezTo>
                  <a:cubicBezTo>
                    <a:pt x="881" y="660"/>
                    <a:pt x="882" y="660"/>
                    <a:pt x="882" y="662"/>
                  </a:cubicBezTo>
                  <a:cubicBezTo>
                    <a:pt x="882" y="662"/>
                    <a:pt x="880" y="661"/>
                    <a:pt x="880" y="661"/>
                  </a:cubicBezTo>
                  <a:cubicBezTo>
                    <a:pt x="880" y="662"/>
                    <a:pt x="882" y="662"/>
                    <a:pt x="883" y="662"/>
                  </a:cubicBezTo>
                  <a:cubicBezTo>
                    <a:pt x="884" y="664"/>
                    <a:pt x="881" y="663"/>
                    <a:pt x="881" y="664"/>
                  </a:cubicBezTo>
                  <a:cubicBezTo>
                    <a:pt x="881" y="663"/>
                    <a:pt x="882" y="665"/>
                    <a:pt x="883" y="665"/>
                  </a:cubicBezTo>
                  <a:cubicBezTo>
                    <a:pt x="883" y="667"/>
                    <a:pt x="882" y="667"/>
                    <a:pt x="881" y="668"/>
                  </a:cubicBezTo>
                  <a:cubicBezTo>
                    <a:pt x="879" y="670"/>
                    <a:pt x="877" y="672"/>
                    <a:pt x="874" y="673"/>
                  </a:cubicBezTo>
                  <a:cubicBezTo>
                    <a:pt x="871" y="674"/>
                    <a:pt x="869" y="674"/>
                    <a:pt x="866" y="675"/>
                  </a:cubicBezTo>
                  <a:cubicBezTo>
                    <a:pt x="866" y="675"/>
                    <a:pt x="863" y="677"/>
                    <a:pt x="863" y="676"/>
                  </a:cubicBezTo>
                  <a:cubicBezTo>
                    <a:pt x="864" y="676"/>
                    <a:pt x="861" y="678"/>
                    <a:pt x="861" y="679"/>
                  </a:cubicBezTo>
                  <a:cubicBezTo>
                    <a:pt x="860" y="679"/>
                    <a:pt x="860" y="680"/>
                    <a:pt x="860" y="681"/>
                  </a:cubicBezTo>
                  <a:cubicBezTo>
                    <a:pt x="859" y="682"/>
                    <a:pt x="858" y="681"/>
                    <a:pt x="858" y="683"/>
                  </a:cubicBezTo>
                  <a:cubicBezTo>
                    <a:pt x="858" y="682"/>
                    <a:pt x="857" y="683"/>
                    <a:pt x="857" y="683"/>
                  </a:cubicBezTo>
                  <a:cubicBezTo>
                    <a:pt x="857" y="683"/>
                    <a:pt x="857" y="683"/>
                    <a:pt x="858" y="683"/>
                  </a:cubicBezTo>
                  <a:cubicBezTo>
                    <a:pt x="857" y="683"/>
                    <a:pt x="857" y="683"/>
                    <a:pt x="858" y="683"/>
                  </a:cubicBezTo>
                  <a:cubicBezTo>
                    <a:pt x="856" y="683"/>
                    <a:pt x="858" y="682"/>
                    <a:pt x="858" y="683"/>
                  </a:cubicBezTo>
                  <a:close/>
                  <a:moveTo>
                    <a:pt x="701" y="1018"/>
                  </a:moveTo>
                  <a:cubicBezTo>
                    <a:pt x="701" y="1018"/>
                    <a:pt x="701" y="1018"/>
                    <a:pt x="700" y="1018"/>
                  </a:cubicBezTo>
                  <a:cubicBezTo>
                    <a:pt x="701" y="1018"/>
                    <a:pt x="701" y="1018"/>
                    <a:pt x="701" y="1018"/>
                  </a:cubicBezTo>
                  <a:close/>
                  <a:moveTo>
                    <a:pt x="701" y="1016"/>
                  </a:moveTo>
                  <a:cubicBezTo>
                    <a:pt x="701" y="1016"/>
                    <a:pt x="701" y="1018"/>
                    <a:pt x="700" y="1018"/>
                  </a:cubicBezTo>
                  <a:cubicBezTo>
                    <a:pt x="701" y="1017"/>
                    <a:pt x="701" y="1017"/>
                    <a:pt x="701" y="1016"/>
                  </a:cubicBezTo>
                  <a:cubicBezTo>
                    <a:pt x="701" y="1016"/>
                    <a:pt x="701" y="1017"/>
                    <a:pt x="701" y="1016"/>
                  </a:cubicBezTo>
                  <a:cubicBezTo>
                    <a:pt x="701" y="1016"/>
                    <a:pt x="701" y="1017"/>
                    <a:pt x="701" y="1016"/>
                  </a:cubicBezTo>
                  <a:cubicBezTo>
                    <a:pt x="701" y="1016"/>
                    <a:pt x="701" y="1017"/>
                    <a:pt x="701" y="1016"/>
                  </a:cubicBezTo>
                  <a:close/>
                  <a:moveTo>
                    <a:pt x="702" y="1013"/>
                  </a:moveTo>
                  <a:cubicBezTo>
                    <a:pt x="702" y="1013"/>
                    <a:pt x="702" y="1013"/>
                    <a:pt x="702" y="1013"/>
                  </a:cubicBezTo>
                  <a:close/>
                  <a:moveTo>
                    <a:pt x="701" y="1012"/>
                  </a:moveTo>
                  <a:cubicBezTo>
                    <a:pt x="701" y="1012"/>
                    <a:pt x="701" y="1012"/>
                    <a:pt x="701" y="1012"/>
                  </a:cubicBezTo>
                  <a:cubicBezTo>
                    <a:pt x="701" y="1012"/>
                    <a:pt x="702" y="1012"/>
                    <a:pt x="702" y="1013"/>
                  </a:cubicBezTo>
                  <a:cubicBezTo>
                    <a:pt x="702" y="1012"/>
                    <a:pt x="701" y="1012"/>
                    <a:pt x="701" y="1012"/>
                  </a:cubicBezTo>
                  <a:close/>
                  <a:moveTo>
                    <a:pt x="700" y="1013"/>
                  </a:moveTo>
                  <a:cubicBezTo>
                    <a:pt x="700" y="1013"/>
                    <a:pt x="700" y="1013"/>
                    <a:pt x="700" y="1013"/>
                  </a:cubicBezTo>
                  <a:cubicBezTo>
                    <a:pt x="700" y="1013"/>
                    <a:pt x="700" y="1013"/>
                    <a:pt x="700" y="1013"/>
                  </a:cubicBezTo>
                  <a:close/>
                  <a:moveTo>
                    <a:pt x="732" y="905"/>
                  </a:moveTo>
                  <a:cubicBezTo>
                    <a:pt x="729" y="908"/>
                    <a:pt x="734" y="909"/>
                    <a:pt x="735" y="907"/>
                  </a:cubicBezTo>
                  <a:cubicBezTo>
                    <a:pt x="736" y="906"/>
                    <a:pt x="734" y="903"/>
                    <a:pt x="733" y="903"/>
                  </a:cubicBezTo>
                  <a:cubicBezTo>
                    <a:pt x="732" y="902"/>
                    <a:pt x="732" y="904"/>
                    <a:pt x="731" y="905"/>
                  </a:cubicBezTo>
                  <a:cubicBezTo>
                    <a:pt x="732" y="905"/>
                    <a:pt x="732" y="905"/>
                    <a:pt x="732" y="905"/>
                  </a:cubicBezTo>
                  <a:close/>
                  <a:moveTo>
                    <a:pt x="735" y="912"/>
                  </a:moveTo>
                  <a:cubicBezTo>
                    <a:pt x="735" y="914"/>
                    <a:pt x="736" y="913"/>
                    <a:pt x="737" y="912"/>
                  </a:cubicBezTo>
                  <a:cubicBezTo>
                    <a:pt x="737" y="910"/>
                    <a:pt x="736" y="909"/>
                    <a:pt x="735" y="908"/>
                  </a:cubicBezTo>
                  <a:cubicBezTo>
                    <a:pt x="735" y="908"/>
                    <a:pt x="735" y="908"/>
                    <a:pt x="735" y="909"/>
                  </a:cubicBezTo>
                  <a:cubicBezTo>
                    <a:pt x="735" y="909"/>
                    <a:pt x="735" y="909"/>
                    <a:pt x="735" y="909"/>
                  </a:cubicBezTo>
                  <a:cubicBezTo>
                    <a:pt x="735" y="909"/>
                    <a:pt x="734" y="909"/>
                    <a:pt x="734" y="909"/>
                  </a:cubicBezTo>
                  <a:cubicBezTo>
                    <a:pt x="734" y="909"/>
                    <a:pt x="734" y="909"/>
                    <a:pt x="734" y="909"/>
                  </a:cubicBezTo>
                  <a:cubicBezTo>
                    <a:pt x="735" y="910"/>
                    <a:pt x="735" y="912"/>
                    <a:pt x="735" y="913"/>
                  </a:cubicBezTo>
                  <a:cubicBezTo>
                    <a:pt x="735" y="913"/>
                    <a:pt x="735" y="912"/>
                    <a:pt x="735" y="912"/>
                  </a:cubicBezTo>
                  <a:close/>
                  <a:moveTo>
                    <a:pt x="765" y="931"/>
                  </a:moveTo>
                  <a:cubicBezTo>
                    <a:pt x="764" y="930"/>
                    <a:pt x="762" y="933"/>
                    <a:pt x="764" y="933"/>
                  </a:cubicBezTo>
                  <a:cubicBezTo>
                    <a:pt x="766" y="934"/>
                    <a:pt x="767" y="932"/>
                    <a:pt x="767" y="930"/>
                  </a:cubicBezTo>
                  <a:cubicBezTo>
                    <a:pt x="766" y="931"/>
                    <a:pt x="766" y="932"/>
                    <a:pt x="765" y="931"/>
                  </a:cubicBezTo>
                  <a:cubicBezTo>
                    <a:pt x="765" y="931"/>
                    <a:pt x="765" y="931"/>
                    <a:pt x="765" y="932"/>
                  </a:cubicBezTo>
                  <a:cubicBezTo>
                    <a:pt x="765" y="931"/>
                    <a:pt x="765" y="931"/>
                    <a:pt x="765" y="931"/>
                  </a:cubicBezTo>
                  <a:close/>
                  <a:moveTo>
                    <a:pt x="776" y="927"/>
                  </a:moveTo>
                  <a:cubicBezTo>
                    <a:pt x="775" y="927"/>
                    <a:pt x="774" y="926"/>
                    <a:pt x="774" y="926"/>
                  </a:cubicBezTo>
                  <a:cubicBezTo>
                    <a:pt x="773" y="927"/>
                    <a:pt x="776" y="928"/>
                    <a:pt x="776" y="927"/>
                  </a:cubicBezTo>
                  <a:cubicBezTo>
                    <a:pt x="776" y="927"/>
                    <a:pt x="775" y="927"/>
                    <a:pt x="776" y="927"/>
                  </a:cubicBezTo>
                  <a:close/>
                  <a:moveTo>
                    <a:pt x="768" y="923"/>
                  </a:moveTo>
                  <a:cubicBezTo>
                    <a:pt x="768" y="923"/>
                    <a:pt x="766" y="922"/>
                    <a:pt x="766" y="922"/>
                  </a:cubicBezTo>
                  <a:cubicBezTo>
                    <a:pt x="766" y="923"/>
                    <a:pt x="769" y="923"/>
                    <a:pt x="769" y="923"/>
                  </a:cubicBezTo>
                  <a:cubicBezTo>
                    <a:pt x="769" y="923"/>
                    <a:pt x="769" y="923"/>
                    <a:pt x="768" y="923"/>
                  </a:cubicBezTo>
                  <a:close/>
                  <a:moveTo>
                    <a:pt x="777" y="928"/>
                  </a:moveTo>
                  <a:cubicBezTo>
                    <a:pt x="778" y="928"/>
                    <a:pt x="777" y="927"/>
                    <a:pt x="776" y="927"/>
                  </a:cubicBezTo>
                  <a:cubicBezTo>
                    <a:pt x="776" y="928"/>
                    <a:pt x="777" y="929"/>
                    <a:pt x="777" y="928"/>
                  </a:cubicBezTo>
                  <a:close/>
                  <a:moveTo>
                    <a:pt x="738" y="903"/>
                  </a:moveTo>
                  <a:cubicBezTo>
                    <a:pt x="738" y="903"/>
                    <a:pt x="737" y="903"/>
                    <a:pt x="737" y="903"/>
                  </a:cubicBezTo>
                  <a:cubicBezTo>
                    <a:pt x="737" y="904"/>
                    <a:pt x="739" y="903"/>
                    <a:pt x="738" y="903"/>
                  </a:cubicBezTo>
                  <a:close/>
                  <a:moveTo>
                    <a:pt x="753" y="917"/>
                  </a:moveTo>
                  <a:cubicBezTo>
                    <a:pt x="753" y="917"/>
                    <a:pt x="751" y="914"/>
                    <a:pt x="752" y="913"/>
                  </a:cubicBezTo>
                  <a:cubicBezTo>
                    <a:pt x="751" y="914"/>
                    <a:pt x="753" y="919"/>
                    <a:pt x="755" y="919"/>
                  </a:cubicBezTo>
                  <a:cubicBezTo>
                    <a:pt x="755" y="919"/>
                    <a:pt x="753" y="917"/>
                    <a:pt x="753" y="917"/>
                  </a:cubicBezTo>
                  <a:cubicBezTo>
                    <a:pt x="754" y="917"/>
                    <a:pt x="754" y="917"/>
                    <a:pt x="753" y="917"/>
                  </a:cubicBezTo>
                  <a:close/>
                  <a:moveTo>
                    <a:pt x="734" y="891"/>
                  </a:moveTo>
                  <a:cubicBezTo>
                    <a:pt x="732" y="891"/>
                    <a:pt x="731" y="891"/>
                    <a:pt x="730" y="890"/>
                  </a:cubicBezTo>
                  <a:cubicBezTo>
                    <a:pt x="730" y="892"/>
                    <a:pt x="728" y="891"/>
                    <a:pt x="727" y="891"/>
                  </a:cubicBezTo>
                  <a:cubicBezTo>
                    <a:pt x="728" y="892"/>
                    <a:pt x="729" y="892"/>
                    <a:pt x="731" y="892"/>
                  </a:cubicBezTo>
                  <a:cubicBezTo>
                    <a:pt x="733" y="891"/>
                    <a:pt x="733" y="892"/>
                    <a:pt x="735" y="892"/>
                  </a:cubicBezTo>
                  <a:cubicBezTo>
                    <a:pt x="734" y="891"/>
                    <a:pt x="734" y="890"/>
                    <a:pt x="733" y="891"/>
                  </a:cubicBezTo>
                  <a:cubicBezTo>
                    <a:pt x="733" y="891"/>
                    <a:pt x="734" y="890"/>
                    <a:pt x="734" y="891"/>
                  </a:cubicBezTo>
                  <a:close/>
                  <a:moveTo>
                    <a:pt x="747" y="914"/>
                  </a:moveTo>
                  <a:cubicBezTo>
                    <a:pt x="747" y="914"/>
                    <a:pt x="748" y="914"/>
                    <a:pt x="748" y="914"/>
                  </a:cubicBezTo>
                  <a:cubicBezTo>
                    <a:pt x="748" y="914"/>
                    <a:pt x="749" y="915"/>
                    <a:pt x="749" y="915"/>
                  </a:cubicBezTo>
                  <a:cubicBezTo>
                    <a:pt x="748" y="914"/>
                    <a:pt x="748" y="914"/>
                    <a:pt x="748" y="914"/>
                  </a:cubicBezTo>
                  <a:cubicBezTo>
                    <a:pt x="747" y="913"/>
                    <a:pt x="747" y="913"/>
                    <a:pt x="747" y="913"/>
                  </a:cubicBezTo>
                  <a:cubicBezTo>
                    <a:pt x="747" y="913"/>
                    <a:pt x="747" y="914"/>
                    <a:pt x="747" y="914"/>
                  </a:cubicBezTo>
                  <a:close/>
                  <a:moveTo>
                    <a:pt x="757" y="910"/>
                  </a:moveTo>
                  <a:cubicBezTo>
                    <a:pt x="757" y="909"/>
                    <a:pt x="757" y="911"/>
                    <a:pt x="757" y="911"/>
                  </a:cubicBezTo>
                  <a:cubicBezTo>
                    <a:pt x="757" y="911"/>
                    <a:pt x="758" y="911"/>
                    <a:pt x="757" y="910"/>
                  </a:cubicBezTo>
                  <a:close/>
                  <a:moveTo>
                    <a:pt x="746" y="905"/>
                  </a:moveTo>
                  <a:cubicBezTo>
                    <a:pt x="748" y="902"/>
                    <a:pt x="744" y="901"/>
                    <a:pt x="742" y="899"/>
                  </a:cubicBezTo>
                  <a:cubicBezTo>
                    <a:pt x="742" y="900"/>
                    <a:pt x="742" y="900"/>
                    <a:pt x="742" y="900"/>
                  </a:cubicBezTo>
                  <a:cubicBezTo>
                    <a:pt x="744" y="899"/>
                    <a:pt x="748" y="905"/>
                    <a:pt x="745" y="905"/>
                  </a:cubicBezTo>
                  <a:cubicBezTo>
                    <a:pt x="745" y="905"/>
                    <a:pt x="745" y="906"/>
                    <a:pt x="746" y="906"/>
                  </a:cubicBezTo>
                  <a:cubicBezTo>
                    <a:pt x="746" y="906"/>
                    <a:pt x="746" y="905"/>
                    <a:pt x="746" y="905"/>
                  </a:cubicBezTo>
                  <a:close/>
                  <a:moveTo>
                    <a:pt x="767" y="929"/>
                  </a:moveTo>
                  <a:cubicBezTo>
                    <a:pt x="767" y="929"/>
                    <a:pt x="767" y="929"/>
                    <a:pt x="767" y="929"/>
                  </a:cubicBezTo>
                  <a:cubicBezTo>
                    <a:pt x="767" y="931"/>
                    <a:pt x="768" y="928"/>
                    <a:pt x="767" y="929"/>
                  </a:cubicBezTo>
                  <a:close/>
                  <a:moveTo>
                    <a:pt x="773" y="927"/>
                  </a:moveTo>
                  <a:cubicBezTo>
                    <a:pt x="772" y="927"/>
                    <a:pt x="772" y="927"/>
                    <a:pt x="772" y="927"/>
                  </a:cubicBezTo>
                  <a:cubicBezTo>
                    <a:pt x="772" y="927"/>
                    <a:pt x="772" y="927"/>
                    <a:pt x="773" y="927"/>
                  </a:cubicBezTo>
                  <a:close/>
                  <a:moveTo>
                    <a:pt x="740" y="892"/>
                  </a:moveTo>
                  <a:cubicBezTo>
                    <a:pt x="740" y="892"/>
                    <a:pt x="739" y="892"/>
                    <a:pt x="739" y="892"/>
                  </a:cubicBezTo>
                  <a:cubicBezTo>
                    <a:pt x="739" y="891"/>
                    <a:pt x="739" y="891"/>
                    <a:pt x="738" y="891"/>
                  </a:cubicBezTo>
                  <a:cubicBezTo>
                    <a:pt x="738" y="891"/>
                    <a:pt x="738" y="891"/>
                    <a:pt x="738" y="891"/>
                  </a:cubicBezTo>
                  <a:cubicBezTo>
                    <a:pt x="737" y="890"/>
                    <a:pt x="737" y="890"/>
                    <a:pt x="737" y="889"/>
                  </a:cubicBezTo>
                  <a:cubicBezTo>
                    <a:pt x="736" y="889"/>
                    <a:pt x="735" y="889"/>
                    <a:pt x="735" y="889"/>
                  </a:cubicBezTo>
                  <a:cubicBezTo>
                    <a:pt x="736" y="889"/>
                    <a:pt x="736" y="890"/>
                    <a:pt x="737" y="890"/>
                  </a:cubicBezTo>
                  <a:cubicBezTo>
                    <a:pt x="738" y="891"/>
                    <a:pt x="738" y="892"/>
                    <a:pt x="739" y="892"/>
                  </a:cubicBezTo>
                  <a:cubicBezTo>
                    <a:pt x="739" y="892"/>
                    <a:pt x="739" y="892"/>
                    <a:pt x="739" y="892"/>
                  </a:cubicBezTo>
                  <a:cubicBezTo>
                    <a:pt x="739" y="893"/>
                    <a:pt x="739" y="896"/>
                    <a:pt x="737" y="896"/>
                  </a:cubicBezTo>
                  <a:cubicBezTo>
                    <a:pt x="737" y="896"/>
                    <a:pt x="738" y="897"/>
                    <a:pt x="739" y="897"/>
                  </a:cubicBezTo>
                  <a:cubicBezTo>
                    <a:pt x="739" y="897"/>
                    <a:pt x="739" y="896"/>
                    <a:pt x="740" y="896"/>
                  </a:cubicBezTo>
                  <a:cubicBezTo>
                    <a:pt x="740" y="895"/>
                    <a:pt x="740" y="892"/>
                    <a:pt x="740" y="892"/>
                  </a:cubicBezTo>
                  <a:close/>
                  <a:moveTo>
                    <a:pt x="755" y="913"/>
                  </a:moveTo>
                  <a:cubicBezTo>
                    <a:pt x="755" y="913"/>
                    <a:pt x="755" y="913"/>
                    <a:pt x="754" y="913"/>
                  </a:cubicBezTo>
                  <a:cubicBezTo>
                    <a:pt x="754" y="913"/>
                    <a:pt x="755" y="913"/>
                    <a:pt x="755" y="913"/>
                  </a:cubicBezTo>
                  <a:close/>
                  <a:moveTo>
                    <a:pt x="749" y="915"/>
                  </a:moveTo>
                  <a:cubicBezTo>
                    <a:pt x="749" y="915"/>
                    <a:pt x="750" y="915"/>
                    <a:pt x="750" y="915"/>
                  </a:cubicBezTo>
                  <a:cubicBezTo>
                    <a:pt x="750" y="915"/>
                    <a:pt x="749" y="915"/>
                    <a:pt x="749" y="915"/>
                  </a:cubicBezTo>
                  <a:close/>
                  <a:moveTo>
                    <a:pt x="750" y="908"/>
                  </a:moveTo>
                  <a:cubicBezTo>
                    <a:pt x="750" y="908"/>
                    <a:pt x="750" y="908"/>
                    <a:pt x="750" y="908"/>
                  </a:cubicBezTo>
                  <a:cubicBezTo>
                    <a:pt x="750" y="907"/>
                    <a:pt x="750" y="907"/>
                    <a:pt x="750" y="907"/>
                  </a:cubicBezTo>
                  <a:cubicBezTo>
                    <a:pt x="750" y="907"/>
                    <a:pt x="749" y="906"/>
                    <a:pt x="749" y="906"/>
                  </a:cubicBezTo>
                  <a:cubicBezTo>
                    <a:pt x="749" y="907"/>
                    <a:pt x="750" y="907"/>
                    <a:pt x="750" y="908"/>
                  </a:cubicBezTo>
                  <a:cubicBezTo>
                    <a:pt x="750" y="908"/>
                    <a:pt x="750" y="908"/>
                    <a:pt x="750" y="908"/>
                  </a:cubicBezTo>
                  <a:cubicBezTo>
                    <a:pt x="751" y="908"/>
                    <a:pt x="751" y="908"/>
                    <a:pt x="751" y="909"/>
                  </a:cubicBezTo>
                  <a:cubicBezTo>
                    <a:pt x="751" y="909"/>
                    <a:pt x="751" y="909"/>
                    <a:pt x="751" y="909"/>
                  </a:cubicBezTo>
                  <a:cubicBezTo>
                    <a:pt x="751" y="909"/>
                    <a:pt x="750" y="909"/>
                    <a:pt x="750" y="909"/>
                  </a:cubicBezTo>
                  <a:cubicBezTo>
                    <a:pt x="750" y="910"/>
                    <a:pt x="752" y="910"/>
                    <a:pt x="752" y="910"/>
                  </a:cubicBezTo>
                  <a:cubicBezTo>
                    <a:pt x="752" y="909"/>
                    <a:pt x="751" y="908"/>
                    <a:pt x="750" y="908"/>
                  </a:cubicBezTo>
                  <a:close/>
                  <a:moveTo>
                    <a:pt x="760" y="920"/>
                  </a:moveTo>
                  <a:cubicBezTo>
                    <a:pt x="759" y="920"/>
                    <a:pt x="759" y="920"/>
                    <a:pt x="759" y="920"/>
                  </a:cubicBezTo>
                  <a:cubicBezTo>
                    <a:pt x="759" y="920"/>
                    <a:pt x="759" y="920"/>
                    <a:pt x="759" y="920"/>
                  </a:cubicBezTo>
                  <a:cubicBezTo>
                    <a:pt x="759" y="920"/>
                    <a:pt x="759" y="920"/>
                    <a:pt x="759" y="920"/>
                  </a:cubicBezTo>
                  <a:cubicBezTo>
                    <a:pt x="759" y="920"/>
                    <a:pt x="758" y="920"/>
                    <a:pt x="758" y="920"/>
                  </a:cubicBezTo>
                  <a:cubicBezTo>
                    <a:pt x="759" y="920"/>
                    <a:pt x="759" y="920"/>
                    <a:pt x="760" y="920"/>
                  </a:cubicBezTo>
                  <a:cubicBezTo>
                    <a:pt x="760" y="920"/>
                    <a:pt x="760" y="920"/>
                    <a:pt x="760" y="920"/>
                  </a:cubicBezTo>
                  <a:close/>
                  <a:moveTo>
                    <a:pt x="761" y="922"/>
                  </a:moveTo>
                  <a:cubicBezTo>
                    <a:pt x="762" y="922"/>
                    <a:pt x="761" y="920"/>
                    <a:pt x="760" y="920"/>
                  </a:cubicBezTo>
                  <a:cubicBezTo>
                    <a:pt x="761" y="920"/>
                    <a:pt x="761" y="920"/>
                    <a:pt x="761" y="921"/>
                  </a:cubicBezTo>
                  <a:cubicBezTo>
                    <a:pt x="761" y="921"/>
                    <a:pt x="761" y="921"/>
                    <a:pt x="760" y="921"/>
                  </a:cubicBezTo>
                  <a:cubicBezTo>
                    <a:pt x="760" y="922"/>
                    <a:pt x="761" y="921"/>
                    <a:pt x="761" y="921"/>
                  </a:cubicBezTo>
                  <a:cubicBezTo>
                    <a:pt x="761" y="922"/>
                    <a:pt x="760" y="922"/>
                    <a:pt x="760" y="922"/>
                  </a:cubicBezTo>
                  <a:cubicBezTo>
                    <a:pt x="760" y="922"/>
                    <a:pt x="760" y="923"/>
                    <a:pt x="760" y="923"/>
                  </a:cubicBezTo>
                  <a:cubicBezTo>
                    <a:pt x="760" y="923"/>
                    <a:pt x="760" y="923"/>
                    <a:pt x="760" y="923"/>
                  </a:cubicBezTo>
                  <a:cubicBezTo>
                    <a:pt x="759" y="923"/>
                    <a:pt x="759" y="924"/>
                    <a:pt x="758" y="924"/>
                  </a:cubicBezTo>
                  <a:cubicBezTo>
                    <a:pt x="759" y="924"/>
                    <a:pt x="759" y="924"/>
                    <a:pt x="760" y="923"/>
                  </a:cubicBezTo>
                  <a:cubicBezTo>
                    <a:pt x="761" y="923"/>
                    <a:pt x="761" y="922"/>
                    <a:pt x="761" y="92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endParaRPr lang="ru-RU" sz="7198"/>
            </a:p>
          </p:txBody>
        </p:sp>
        <p:sp>
          <p:nvSpPr>
            <p:cNvPr id="30" name="Europe">
              <a:extLst>
                <a:ext uri="{FF2B5EF4-FFF2-40B4-BE49-F238E27FC236}">
                  <a16:creationId xmlns:a16="http://schemas.microsoft.com/office/drawing/2014/main" id="{4D3B4FFD-EEBE-2AC7-B627-A56809E4187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236710" y="3969504"/>
              <a:ext cx="3428107" cy="3488417"/>
            </a:xfrm>
            <a:custGeom>
              <a:avLst/>
              <a:gdLst>
                <a:gd name="T0" fmla="*/ 1471253 w 437"/>
                <a:gd name="T1" fmla="*/ 958779 h 444"/>
                <a:gd name="T2" fmla="*/ 1267239 w 437"/>
                <a:gd name="T3" fmla="*/ 880190 h 444"/>
                <a:gd name="T4" fmla="*/ 906292 w 437"/>
                <a:gd name="T5" fmla="*/ 986285 h 444"/>
                <a:gd name="T6" fmla="*/ 894522 w 437"/>
                <a:gd name="T7" fmla="*/ 1029508 h 444"/>
                <a:gd name="T8" fmla="*/ 568884 w 437"/>
                <a:gd name="T9" fmla="*/ 1241697 h 444"/>
                <a:gd name="T10" fmla="*/ 580654 w 437"/>
                <a:gd name="T11" fmla="*/ 1449956 h 444"/>
                <a:gd name="T12" fmla="*/ 737588 w 437"/>
                <a:gd name="T13" fmla="*/ 1497109 h 444"/>
                <a:gd name="T14" fmla="*/ 1086765 w 437"/>
                <a:gd name="T15" fmla="*/ 1579627 h 444"/>
                <a:gd name="T16" fmla="*/ 1188772 w 437"/>
                <a:gd name="T17" fmla="*/ 1591416 h 444"/>
                <a:gd name="T18" fmla="*/ 1286856 w 437"/>
                <a:gd name="T19" fmla="*/ 1559980 h 444"/>
                <a:gd name="T20" fmla="*/ 1588953 w 437"/>
                <a:gd name="T21" fmla="*/ 1391015 h 444"/>
                <a:gd name="T22" fmla="*/ 1055379 w 437"/>
                <a:gd name="T23" fmla="*/ 247554 h 444"/>
                <a:gd name="T24" fmla="*/ 1208389 w 437"/>
                <a:gd name="T25" fmla="*/ 94306 h 444"/>
                <a:gd name="T26" fmla="*/ 1196619 w 437"/>
                <a:gd name="T27" fmla="*/ 106094 h 444"/>
                <a:gd name="T28" fmla="*/ 1157386 w 437"/>
                <a:gd name="T29" fmla="*/ 110024 h 444"/>
                <a:gd name="T30" fmla="*/ 808208 w 437"/>
                <a:gd name="T31" fmla="*/ 730872 h 444"/>
                <a:gd name="T32" fmla="*/ 1027915 w 437"/>
                <a:gd name="T33" fmla="*/ 943061 h 444"/>
                <a:gd name="T34" fmla="*/ 1122076 w 437"/>
                <a:gd name="T35" fmla="*/ 565837 h 444"/>
                <a:gd name="T36" fmla="*/ 1286856 w 437"/>
                <a:gd name="T37" fmla="*/ 483319 h 444"/>
                <a:gd name="T38" fmla="*/ 1435943 w 437"/>
                <a:gd name="T39" fmla="*/ 447954 h 444"/>
                <a:gd name="T40" fmla="*/ 1369246 w 437"/>
                <a:gd name="T41" fmla="*/ 23577 h 444"/>
                <a:gd name="T42" fmla="*/ 1212312 w 437"/>
                <a:gd name="T43" fmla="*/ 110024 h 444"/>
                <a:gd name="T44" fmla="*/ 1043609 w 437"/>
                <a:gd name="T45" fmla="*/ 267201 h 444"/>
                <a:gd name="T46" fmla="*/ 965142 w 437"/>
                <a:gd name="T47" fmla="*/ 451883 h 444"/>
                <a:gd name="T48" fmla="*/ 843518 w 437"/>
                <a:gd name="T49" fmla="*/ 573695 h 444"/>
                <a:gd name="T50" fmla="*/ 294251 w 437"/>
                <a:gd name="T51" fmla="*/ 412589 h 444"/>
                <a:gd name="T52" fmla="*/ 211860 w 437"/>
                <a:gd name="T53" fmla="*/ 345789 h 444"/>
                <a:gd name="T54" fmla="*/ 113777 w 437"/>
                <a:gd name="T55" fmla="*/ 400801 h 444"/>
                <a:gd name="T56" fmla="*/ 39233 w 437"/>
                <a:gd name="T57" fmla="*/ 357577 h 444"/>
                <a:gd name="T58" fmla="*/ 23540 w 437"/>
                <a:gd name="T59" fmla="*/ 416519 h 444"/>
                <a:gd name="T60" fmla="*/ 11770 w 437"/>
                <a:gd name="T61" fmla="*/ 447954 h 444"/>
                <a:gd name="T62" fmla="*/ 47080 w 437"/>
                <a:gd name="T63" fmla="*/ 514754 h 444"/>
                <a:gd name="T64" fmla="*/ 215784 w 437"/>
                <a:gd name="T65" fmla="*/ 510825 h 444"/>
                <a:gd name="T66" fmla="*/ 1153462 w 437"/>
                <a:gd name="T67" fmla="*/ 844826 h 444"/>
                <a:gd name="T68" fmla="*/ 906292 w 437"/>
                <a:gd name="T69" fmla="*/ 1536404 h 444"/>
                <a:gd name="T70" fmla="*/ 494341 w 437"/>
                <a:gd name="T71" fmla="*/ 974496 h 444"/>
                <a:gd name="T72" fmla="*/ 478648 w 437"/>
                <a:gd name="T73" fmla="*/ 943061 h 444"/>
                <a:gd name="T74" fmla="*/ 502188 w 437"/>
                <a:gd name="T75" fmla="*/ 864473 h 444"/>
                <a:gd name="T76" fmla="*/ 498264 w 437"/>
                <a:gd name="T77" fmla="*/ 939132 h 444"/>
                <a:gd name="T78" fmla="*/ 517881 w 437"/>
                <a:gd name="T79" fmla="*/ 978426 h 444"/>
                <a:gd name="T80" fmla="*/ 537498 w 437"/>
                <a:gd name="T81" fmla="*/ 1049155 h 444"/>
                <a:gd name="T82" fmla="*/ 537498 w 437"/>
                <a:gd name="T83" fmla="*/ 1127744 h 444"/>
                <a:gd name="T84" fmla="*/ 553191 w 437"/>
                <a:gd name="T85" fmla="*/ 1182756 h 444"/>
                <a:gd name="T86" fmla="*/ 686585 w 437"/>
                <a:gd name="T87" fmla="*/ 1115956 h 444"/>
                <a:gd name="T88" fmla="*/ 564961 w 437"/>
                <a:gd name="T89" fmla="*/ 923414 h 444"/>
                <a:gd name="T90" fmla="*/ 561038 w 437"/>
                <a:gd name="T91" fmla="*/ 805531 h 444"/>
                <a:gd name="T92" fmla="*/ 494341 w 437"/>
                <a:gd name="T93" fmla="*/ 852684 h 444"/>
                <a:gd name="T94" fmla="*/ 462954 w 437"/>
                <a:gd name="T95" fmla="*/ 903767 h 444"/>
                <a:gd name="T96" fmla="*/ 466878 w 437"/>
                <a:gd name="T97" fmla="*/ 844826 h 444"/>
                <a:gd name="T98" fmla="*/ 474724 w 437"/>
                <a:gd name="T99" fmla="*/ 852684 h 444"/>
                <a:gd name="T100" fmla="*/ 561038 w 437"/>
                <a:gd name="T101" fmla="*/ 789814 h 444"/>
                <a:gd name="T102" fmla="*/ 608118 w 437"/>
                <a:gd name="T103" fmla="*/ 723013 h 444"/>
                <a:gd name="T104" fmla="*/ 1318243 w 437"/>
                <a:gd name="T105" fmla="*/ 1725016 h 444"/>
                <a:gd name="T106" fmla="*/ 1326089 w 437"/>
                <a:gd name="T107" fmla="*/ 1552121 h 444"/>
                <a:gd name="T108" fmla="*/ 1310396 w 437"/>
                <a:gd name="T109" fmla="*/ 1725016 h 444"/>
                <a:gd name="T110" fmla="*/ 1290779 w 437"/>
                <a:gd name="T111" fmla="*/ 1626780 h 444"/>
                <a:gd name="T112" fmla="*/ 1381016 w 437"/>
                <a:gd name="T113" fmla="*/ 1697510 h 444"/>
                <a:gd name="T114" fmla="*/ 1337859 w 437"/>
                <a:gd name="T115" fmla="*/ 1622851 h 444"/>
                <a:gd name="T116" fmla="*/ 1310396 w 437"/>
                <a:gd name="T117" fmla="*/ 1662145 h 444"/>
                <a:gd name="T118" fmla="*/ 1365323 w 437"/>
                <a:gd name="T119" fmla="*/ 1681792 h 444"/>
                <a:gd name="T120" fmla="*/ 1177002 w 437"/>
                <a:gd name="T121" fmla="*/ 715155 h 444"/>
                <a:gd name="T122" fmla="*/ 1247622 w 437"/>
                <a:gd name="T123" fmla="*/ 797672 h 444"/>
                <a:gd name="T124" fmla="*/ 918062 w 437"/>
                <a:gd name="T125" fmla="*/ 970567 h 444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437" h="444">
                  <a:moveTo>
                    <a:pt x="290" y="377"/>
                  </a:moveTo>
                  <a:cubicBezTo>
                    <a:pt x="290" y="377"/>
                    <a:pt x="290" y="377"/>
                    <a:pt x="290" y="378"/>
                  </a:cubicBezTo>
                  <a:moveTo>
                    <a:pt x="221" y="236"/>
                  </a:moveTo>
                  <a:cubicBezTo>
                    <a:pt x="221" y="236"/>
                    <a:pt x="221" y="236"/>
                    <a:pt x="221" y="236"/>
                  </a:cubicBezTo>
                  <a:moveTo>
                    <a:pt x="258" y="342"/>
                  </a:moveTo>
                  <a:cubicBezTo>
                    <a:pt x="257" y="342"/>
                    <a:pt x="257" y="342"/>
                    <a:pt x="257" y="342"/>
                  </a:cubicBezTo>
                  <a:cubicBezTo>
                    <a:pt x="258" y="343"/>
                    <a:pt x="258" y="343"/>
                    <a:pt x="258" y="342"/>
                  </a:cubicBezTo>
                  <a:close/>
                  <a:moveTo>
                    <a:pt x="258" y="342"/>
                  </a:moveTo>
                  <a:cubicBezTo>
                    <a:pt x="257" y="342"/>
                    <a:pt x="257" y="342"/>
                    <a:pt x="257" y="342"/>
                  </a:cubicBezTo>
                  <a:cubicBezTo>
                    <a:pt x="258" y="343"/>
                    <a:pt x="258" y="343"/>
                    <a:pt x="258" y="342"/>
                  </a:cubicBezTo>
                  <a:close/>
                  <a:moveTo>
                    <a:pt x="437" y="312"/>
                  </a:moveTo>
                  <a:cubicBezTo>
                    <a:pt x="437" y="311"/>
                    <a:pt x="437" y="309"/>
                    <a:pt x="436" y="308"/>
                  </a:cubicBezTo>
                  <a:cubicBezTo>
                    <a:pt x="435" y="308"/>
                    <a:pt x="435" y="309"/>
                    <a:pt x="434" y="309"/>
                  </a:cubicBezTo>
                  <a:cubicBezTo>
                    <a:pt x="434" y="309"/>
                    <a:pt x="434" y="308"/>
                    <a:pt x="433" y="308"/>
                  </a:cubicBezTo>
                  <a:cubicBezTo>
                    <a:pt x="433" y="308"/>
                    <a:pt x="433" y="307"/>
                    <a:pt x="433" y="307"/>
                  </a:cubicBezTo>
                  <a:cubicBezTo>
                    <a:pt x="432" y="307"/>
                    <a:pt x="431" y="307"/>
                    <a:pt x="431" y="307"/>
                  </a:cubicBezTo>
                  <a:cubicBezTo>
                    <a:pt x="431" y="306"/>
                    <a:pt x="431" y="306"/>
                    <a:pt x="430" y="306"/>
                  </a:cubicBezTo>
                  <a:cubicBezTo>
                    <a:pt x="429" y="306"/>
                    <a:pt x="429" y="306"/>
                    <a:pt x="429" y="306"/>
                  </a:cubicBezTo>
                  <a:cubicBezTo>
                    <a:pt x="428" y="306"/>
                    <a:pt x="427" y="305"/>
                    <a:pt x="426" y="305"/>
                  </a:cubicBezTo>
                  <a:cubicBezTo>
                    <a:pt x="425" y="305"/>
                    <a:pt x="425" y="303"/>
                    <a:pt x="424" y="303"/>
                  </a:cubicBezTo>
                  <a:cubicBezTo>
                    <a:pt x="423" y="303"/>
                    <a:pt x="423" y="305"/>
                    <a:pt x="423" y="305"/>
                  </a:cubicBezTo>
                  <a:cubicBezTo>
                    <a:pt x="422" y="305"/>
                    <a:pt x="422" y="305"/>
                    <a:pt x="422" y="305"/>
                  </a:cubicBezTo>
                  <a:cubicBezTo>
                    <a:pt x="421" y="303"/>
                    <a:pt x="420" y="302"/>
                    <a:pt x="419" y="300"/>
                  </a:cubicBezTo>
                  <a:cubicBezTo>
                    <a:pt x="418" y="299"/>
                    <a:pt x="417" y="300"/>
                    <a:pt x="416" y="301"/>
                  </a:cubicBezTo>
                  <a:cubicBezTo>
                    <a:pt x="415" y="300"/>
                    <a:pt x="415" y="301"/>
                    <a:pt x="414" y="301"/>
                  </a:cubicBezTo>
                  <a:cubicBezTo>
                    <a:pt x="414" y="301"/>
                    <a:pt x="413" y="302"/>
                    <a:pt x="413" y="302"/>
                  </a:cubicBezTo>
                  <a:cubicBezTo>
                    <a:pt x="413" y="301"/>
                    <a:pt x="411" y="301"/>
                    <a:pt x="410" y="301"/>
                  </a:cubicBezTo>
                  <a:cubicBezTo>
                    <a:pt x="410" y="300"/>
                    <a:pt x="409" y="300"/>
                    <a:pt x="408" y="300"/>
                  </a:cubicBezTo>
                  <a:cubicBezTo>
                    <a:pt x="408" y="300"/>
                    <a:pt x="407" y="300"/>
                    <a:pt x="406" y="300"/>
                  </a:cubicBezTo>
                  <a:cubicBezTo>
                    <a:pt x="406" y="300"/>
                    <a:pt x="406" y="300"/>
                    <a:pt x="406" y="300"/>
                  </a:cubicBezTo>
                  <a:cubicBezTo>
                    <a:pt x="406" y="300"/>
                    <a:pt x="406" y="300"/>
                    <a:pt x="406" y="299"/>
                  </a:cubicBezTo>
                  <a:cubicBezTo>
                    <a:pt x="404" y="298"/>
                    <a:pt x="405" y="298"/>
                    <a:pt x="405" y="297"/>
                  </a:cubicBezTo>
                  <a:cubicBezTo>
                    <a:pt x="405" y="296"/>
                    <a:pt x="405" y="296"/>
                    <a:pt x="405" y="296"/>
                  </a:cubicBezTo>
                  <a:cubicBezTo>
                    <a:pt x="404" y="295"/>
                    <a:pt x="404" y="294"/>
                    <a:pt x="404" y="294"/>
                  </a:cubicBezTo>
                  <a:cubicBezTo>
                    <a:pt x="404" y="294"/>
                    <a:pt x="404" y="293"/>
                    <a:pt x="404" y="293"/>
                  </a:cubicBezTo>
                  <a:cubicBezTo>
                    <a:pt x="403" y="293"/>
                    <a:pt x="403" y="292"/>
                    <a:pt x="402" y="291"/>
                  </a:cubicBezTo>
                  <a:cubicBezTo>
                    <a:pt x="401" y="291"/>
                    <a:pt x="401" y="292"/>
                    <a:pt x="400" y="292"/>
                  </a:cubicBezTo>
                  <a:cubicBezTo>
                    <a:pt x="400" y="292"/>
                    <a:pt x="400" y="291"/>
                    <a:pt x="399" y="291"/>
                  </a:cubicBezTo>
                  <a:cubicBezTo>
                    <a:pt x="398" y="291"/>
                    <a:pt x="397" y="291"/>
                    <a:pt x="396" y="291"/>
                  </a:cubicBezTo>
                  <a:cubicBezTo>
                    <a:pt x="397" y="290"/>
                    <a:pt x="397" y="290"/>
                    <a:pt x="397" y="289"/>
                  </a:cubicBezTo>
                  <a:cubicBezTo>
                    <a:pt x="397" y="289"/>
                    <a:pt x="397" y="288"/>
                    <a:pt x="397" y="288"/>
                  </a:cubicBezTo>
                  <a:cubicBezTo>
                    <a:pt x="397" y="287"/>
                    <a:pt x="395" y="287"/>
                    <a:pt x="397" y="286"/>
                  </a:cubicBezTo>
                  <a:cubicBezTo>
                    <a:pt x="397" y="286"/>
                    <a:pt x="398" y="286"/>
                    <a:pt x="398" y="285"/>
                  </a:cubicBezTo>
                  <a:cubicBezTo>
                    <a:pt x="398" y="285"/>
                    <a:pt x="398" y="284"/>
                    <a:pt x="397" y="284"/>
                  </a:cubicBezTo>
                  <a:cubicBezTo>
                    <a:pt x="397" y="284"/>
                    <a:pt x="397" y="284"/>
                    <a:pt x="396" y="284"/>
                  </a:cubicBezTo>
                  <a:cubicBezTo>
                    <a:pt x="396" y="283"/>
                    <a:pt x="396" y="283"/>
                    <a:pt x="396" y="283"/>
                  </a:cubicBezTo>
                  <a:cubicBezTo>
                    <a:pt x="396" y="282"/>
                    <a:pt x="395" y="279"/>
                    <a:pt x="393" y="279"/>
                  </a:cubicBezTo>
                  <a:cubicBezTo>
                    <a:pt x="393" y="279"/>
                    <a:pt x="393" y="279"/>
                    <a:pt x="392" y="279"/>
                  </a:cubicBezTo>
                  <a:cubicBezTo>
                    <a:pt x="392" y="277"/>
                    <a:pt x="388" y="280"/>
                    <a:pt x="387" y="280"/>
                  </a:cubicBezTo>
                  <a:cubicBezTo>
                    <a:pt x="386" y="280"/>
                    <a:pt x="385" y="279"/>
                    <a:pt x="385" y="279"/>
                  </a:cubicBezTo>
                  <a:cubicBezTo>
                    <a:pt x="384" y="280"/>
                    <a:pt x="384" y="281"/>
                    <a:pt x="384" y="281"/>
                  </a:cubicBezTo>
                  <a:cubicBezTo>
                    <a:pt x="383" y="283"/>
                    <a:pt x="381" y="282"/>
                    <a:pt x="380" y="282"/>
                  </a:cubicBezTo>
                  <a:cubicBezTo>
                    <a:pt x="380" y="281"/>
                    <a:pt x="379" y="280"/>
                    <a:pt x="379" y="279"/>
                  </a:cubicBezTo>
                  <a:cubicBezTo>
                    <a:pt x="379" y="278"/>
                    <a:pt x="379" y="278"/>
                    <a:pt x="379" y="277"/>
                  </a:cubicBezTo>
                  <a:cubicBezTo>
                    <a:pt x="379" y="277"/>
                    <a:pt x="379" y="277"/>
                    <a:pt x="379" y="276"/>
                  </a:cubicBezTo>
                  <a:cubicBezTo>
                    <a:pt x="379" y="275"/>
                    <a:pt x="379" y="274"/>
                    <a:pt x="378" y="273"/>
                  </a:cubicBezTo>
                  <a:cubicBezTo>
                    <a:pt x="377" y="273"/>
                    <a:pt x="377" y="272"/>
                    <a:pt x="377" y="271"/>
                  </a:cubicBezTo>
                  <a:cubicBezTo>
                    <a:pt x="377" y="271"/>
                    <a:pt x="377" y="271"/>
                    <a:pt x="377" y="270"/>
                  </a:cubicBezTo>
                  <a:cubicBezTo>
                    <a:pt x="378" y="270"/>
                    <a:pt x="378" y="270"/>
                    <a:pt x="378" y="269"/>
                  </a:cubicBezTo>
                  <a:cubicBezTo>
                    <a:pt x="379" y="268"/>
                    <a:pt x="381" y="271"/>
                    <a:pt x="382" y="271"/>
                  </a:cubicBezTo>
                  <a:cubicBezTo>
                    <a:pt x="383" y="271"/>
                    <a:pt x="384" y="270"/>
                    <a:pt x="385" y="269"/>
                  </a:cubicBezTo>
                  <a:cubicBezTo>
                    <a:pt x="385" y="269"/>
                    <a:pt x="385" y="269"/>
                    <a:pt x="385" y="268"/>
                  </a:cubicBezTo>
                  <a:cubicBezTo>
                    <a:pt x="386" y="268"/>
                    <a:pt x="386" y="268"/>
                    <a:pt x="386" y="268"/>
                  </a:cubicBezTo>
                  <a:cubicBezTo>
                    <a:pt x="387" y="267"/>
                    <a:pt x="386" y="266"/>
                    <a:pt x="385" y="266"/>
                  </a:cubicBezTo>
                  <a:cubicBezTo>
                    <a:pt x="385" y="266"/>
                    <a:pt x="385" y="265"/>
                    <a:pt x="384" y="265"/>
                  </a:cubicBezTo>
                  <a:cubicBezTo>
                    <a:pt x="385" y="265"/>
                    <a:pt x="385" y="264"/>
                    <a:pt x="385" y="264"/>
                  </a:cubicBezTo>
                  <a:cubicBezTo>
                    <a:pt x="385" y="264"/>
                    <a:pt x="385" y="264"/>
                    <a:pt x="384" y="264"/>
                  </a:cubicBezTo>
                  <a:cubicBezTo>
                    <a:pt x="384" y="263"/>
                    <a:pt x="383" y="263"/>
                    <a:pt x="383" y="263"/>
                  </a:cubicBezTo>
                  <a:cubicBezTo>
                    <a:pt x="382" y="263"/>
                    <a:pt x="382" y="263"/>
                    <a:pt x="381" y="263"/>
                  </a:cubicBezTo>
                  <a:cubicBezTo>
                    <a:pt x="380" y="263"/>
                    <a:pt x="381" y="261"/>
                    <a:pt x="381" y="261"/>
                  </a:cubicBezTo>
                  <a:cubicBezTo>
                    <a:pt x="381" y="260"/>
                    <a:pt x="380" y="259"/>
                    <a:pt x="380" y="259"/>
                  </a:cubicBezTo>
                  <a:cubicBezTo>
                    <a:pt x="379" y="259"/>
                    <a:pt x="378" y="258"/>
                    <a:pt x="378" y="258"/>
                  </a:cubicBezTo>
                  <a:cubicBezTo>
                    <a:pt x="377" y="257"/>
                    <a:pt x="377" y="256"/>
                    <a:pt x="376" y="255"/>
                  </a:cubicBezTo>
                  <a:cubicBezTo>
                    <a:pt x="376" y="255"/>
                    <a:pt x="376" y="255"/>
                    <a:pt x="376" y="255"/>
                  </a:cubicBezTo>
                  <a:cubicBezTo>
                    <a:pt x="376" y="254"/>
                    <a:pt x="376" y="254"/>
                    <a:pt x="376" y="254"/>
                  </a:cubicBezTo>
                  <a:cubicBezTo>
                    <a:pt x="376" y="253"/>
                    <a:pt x="376" y="253"/>
                    <a:pt x="375" y="253"/>
                  </a:cubicBezTo>
                  <a:cubicBezTo>
                    <a:pt x="375" y="253"/>
                    <a:pt x="375" y="252"/>
                    <a:pt x="375" y="252"/>
                  </a:cubicBezTo>
                  <a:cubicBezTo>
                    <a:pt x="375" y="252"/>
                    <a:pt x="372" y="249"/>
                    <a:pt x="374" y="250"/>
                  </a:cubicBezTo>
                  <a:cubicBezTo>
                    <a:pt x="374" y="249"/>
                    <a:pt x="375" y="249"/>
                    <a:pt x="375" y="248"/>
                  </a:cubicBezTo>
                  <a:cubicBezTo>
                    <a:pt x="375" y="248"/>
                    <a:pt x="375" y="248"/>
                    <a:pt x="375" y="247"/>
                  </a:cubicBezTo>
                  <a:cubicBezTo>
                    <a:pt x="375" y="247"/>
                    <a:pt x="375" y="246"/>
                    <a:pt x="374" y="246"/>
                  </a:cubicBezTo>
                  <a:cubicBezTo>
                    <a:pt x="374" y="246"/>
                    <a:pt x="374" y="246"/>
                    <a:pt x="374" y="245"/>
                  </a:cubicBezTo>
                  <a:cubicBezTo>
                    <a:pt x="374" y="245"/>
                    <a:pt x="374" y="245"/>
                    <a:pt x="375" y="244"/>
                  </a:cubicBezTo>
                  <a:cubicBezTo>
                    <a:pt x="375" y="244"/>
                    <a:pt x="374" y="244"/>
                    <a:pt x="374" y="243"/>
                  </a:cubicBezTo>
                  <a:cubicBezTo>
                    <a:pt x="374" y="242"/>
                    <a:pt x="375" y="242"/>
                    <a:pt x="374" y="242"/>
                  </a:cubicBezTo>
                  <a:cubicBezTo>
                    <a:pt x="373" y="242"/>
                    <a:pt x="373" y="241"/>
                    <a:pt x="373" y="241"/>
                  </a:cubicBezTo>
                  <a:cubicBezTo>
                    <a:pt x="373" y="241"/>
                    <a:pt x="373" y="241"/>
                    <a:pt x="372" y="241"/>
                  </a:cubicBezTo>
                  <a:cubicBezTo>
                    <a:pt x="372" y="241"/>
                    <a:pt x="372" y="241"/>
                    <a:pt x="372" y="241"/>
                  </a:cubicBezTo>
                  <a:cubicBezTo>
                    <a:pt x="372" y="240"/>
                    <a:pt x="372" y="239"/>
                    <a:pt x="371" y="239"/>
                  </a:cubicBezTo>
                  <a:cubicBezTo>
                    <a:pt x="370" y="239"/>
                    <a:pt x="367" y="238"/>
                    <a:pt x="367" y="240"/>
                  </a:cubicBezTo>
                  <a:cubicBezTo>
                    <a:pt x="365" y="239"/>
                    <a:pt x="365" y="240"/>
                    <a:pt x="364" y="241"/>
                  </a:cubicBezTo>
                  <a:cubicBezTo>
                    <a:pt x="364" y="240"/>
                    <a:pt x="364" y="239"/>
                    <a:pt x="364" y="239"/>
                  </a:cubicBezTo>
                  <a:cubicBezTo>
                    <a:pt x="364" y="238"/>
                    <a:pt x="365" y="238"/>
                    <a:pt x="365" y="237"/>
                  </a:cubicBezTo>
                  <a:cubicBezTo>
                    <a:pt x="364" y="237"/>
                    <a:pt x="363" y="237"/>
                    <a:pt x="363" y="237"/>
                  </a:cubicBezTo>
                  <a:cubicBezTo>
                    <a:pt x="361" y="236"/>
                    <a:pt x="361" y="237"/>
                    <a:pt x="360" y="238"/>
                  </a:cubicBezTo>
                  <a:cubicBezTo>
                    <a:pt x="359" y="238"/>
                    <a:pt x="360" y="235"/>
                    <a:pt x="357" y="236"/>
                  </a:cubicBezTo>
                  <a:cubicBezTo>
                    <a:pt x="356" y="237"/>
                    <a:pt x="356" y="236"/>
                    <a:pt x="356" y="235"/>
                  </a:cubicBezTo>
                  <a:cubicBezTo>
                    <a:pt x="355" y="236"/>
                    <a:pt x="354" y="236"/>
                    <a:pt x="354" y="236"/>
                  </a:cubicBezTo>
                  <a:cubicBezTo>
                    <a:pt x="355" y="235"/>
                    <a:pt x="357" y="235"/>
                    <a:pt x="356" y="232"/>
                  </a:cubicBezTo>
                  <a:cubicBezTo>
                    <a:pt x="356" y="231"/>
                    <a:pt x="356" y="231"/>
                    <a:pt x="355" y="230"/>
                  </a:cubicBezTo>
                  <a:cubicBezTo>
                    <a:pt x="355" y="230"/>
                    <a:pt x="355" y="230"/>
                    <a:pt x="355" y="230"/>
                  </a:cubicBezTo>
                  <a:cubicBezTo>
                    <a:pt x="355" y="229"/>
                    <a:pt x="355" y="229"/>
                    <a:pt x="355" y="228"/>
                  </a:cubicBezTo>
                  <a:cubicBezTo>
                    <a:pt x="354" y="228"/>
                    <a:pt x="354" y="227"/>
                    <a:pt x="354" y="227"/>
                  </a:cubicBezTo>
                  <a:cubicBezTo>
                    <a:pt x="353" y="226"/>
                    <a:pt x="353" y="227"/>
                    <a:pt x="352" y="227"/>
                  </a:cubicBezTo>
                  <a:cubicBezTo>
                    <a:pt x="353" y="225"/>
                    <a:pt x="353" y="224"/>
                    <a:pt x="353" y="223"/>
                  </a:cubicBezTo>
                  <a:cubicBezTo>
                    <a:pt x="353" y="222"/>
                    <a:pt x="354" y="223"/>
                    <a:pt x="354" y="221"/>
                  </a:cubicBezTo>
                  <a:cubicBezTo>
                    <a:pt x="353" y="220"/>
                    <a:pt x="352" y="220"/>
                    <a:pt x="352" y="219"/>
                  </a:cubicBezTo>
                  <a:cubicBezTo>
                    <a:pt x="352" y="218"/>
                    <a:pt x="352" y="218"/>
                    <a:pt x="351" y="218"/>
                  </a:cubicBezTo>
                  <a:cubicBezTo>
                    <a:pt x="351" y="218"/>
                    <a:pt x="350" y="218"/>
                    <a:pt x="350" y="218"/>
                  </a:cubicBezTo>
                  <a:cubicBezTo>
                    <a:pt x="350" y="217"/>
                    <a:pt x="354" y="214"/>
                    <a:pt x="353" y="213"/>
                  </a:cubicBezTo>
                  <a:cubicBezTo>
                    <a:pt x="353" y="213"/>
                    <a:pt x="353" y="213"/>
                    <a:pt x="353" y="213"/>
                  </a:cubicBezTo>
                  <a:cubicBezTo>
                    <a:pt x="353" y="213"/>
                    <a:pt x="353" y="212"/>
                    <a:pt x="353" y="212"/>
                  </a:cubicBezTo>
                  <a:cubicBezTo>
                    <a:pt x="352" y="211"/>
                    <a:pt x="352" y="210"/>
                    <a:pt x="352" y="210"/>
                  </a:cubicBezTo>
                  <a:cubicBezTo>
                    <a:pt x="351" y="208"/>
                    <a:pt x="352" y="206"/>
                    <a:pt x="351" y="204"/>
                  </a:cubicBezTo>
                  <a:cubicBezTo>
                    <a:pt x="351" y="202"/>
                    <a:pt x="351" y="202"/>
                    <a:pt x="352" y="200"/>
                  </a:cubicBezTo>
                  <a:cubicBezTo>
                    <a:pt x="353" y="199"/>
                    <a:pt x="353" y="197"/>
                    <a:pt x="354" y="196"/>
                  </a:cubicBezTo>
                  <a:cubicBezTo>
                    <a:pt x="354" y="195"/>
                    <a:pt x="355" y="195"/>
                    <a:pt x="356" y="195"/>
                  </a:cubicBezTo>
                  <a:cubicBezTo>
                    <a:pt x="356" y="194"/>
                    <a:pt x="355" y="193"/>
                    <a:pt x="355" y="193"/>
                  </a:cubicBezTo>
                  <a:cubicBezTo>
                    <a:pt x="353" y="196"/>
                    <a:pt x="345" y="192"/>
                    <a:pt x="343" y="191"/>
                  </a:cubicBezTo>
                  <a:cubicBezTo>
                    <a:pt x="343" y="191"/>
                    <a:pt x="342" y="192"/>
                    <a:pt x="342" y="191"/>
                  </a:cubicBezTo>
                  <a:cubicBezTo>
                    <a:pt x="342" y="191"/>
                    <a:pt x="342" y="191"/>
                    <a:pt x="342" y="191"/>
                  </a:cubicBezTo>
                  <a:cubicBezTo>
                    <a:pt x="341" y="191"/>
                    <a:pt x="341" y="191"/>
                    <a:pt x="341" y="191"/>
                  </a:cubicBezTo>
                  <a:cubicBezTo>
                    <a:pt x="341" y="191"/>
                    <a:pt x="341" y="192"/>
                    <a:pt x="340" y="192"/>
                  </a:cubicBezTo>
                  <a:cubicBezTo>
                    <a:pt x="340" y="192"/>
                    <a:pt x="340" y="191"/>
                    <a:pt x="340" y="191"/>
                  </a:cubicBezTo>
                  <a:cubicBezTo>
                    <a:pt x="340" y="191"/>
                    <a:pt x="340" y="190"/>
                    <a:pt x="339" y="191"/>
                  </a:cubicBezTo>
                  <a:cubicBezTo>
                    <a:pt x="339" y="191"/>
                    <a:pt x="339" y="191"/>
                    <a:pt x="339" y="192"/>
                  </a:cubicBezTo>
                  <a:cubicBezTo>
                    <a:pt x="339" y="192"/>
                    <a:pt x="338" y="191"/>
                    <a:pt x="338" y="191"/>
                  </a:cubicBezTo>
                  <a:cubicBezTo>
                    <a:pt x="338" y="191"/>
                    <a:pt x="338" y="192"/>
                    <a:pt x="338" y="192"/>
                  </a:cubicBezTo>
                  <a:cubicBezTo>
                    <a:pt x="338" y="192"/>
                    <a:pt x="337" y="192"/>
                    <a:pt x="337" y="193"/>
                  </a:cubicBezTo>
                  <a:cubicBezTo>
                    <a:pt x="337" y="193"/>
                    <a:pt x="336" y="192"/>
                    <a:pt x="336" y="192"/>
                  </a:cubicBezTo>
                  <a:cubicBezTo>
                    <a:pt x="336" y="192"/>
                    <a:pt x="336" y="192"/>
                    <a:pt x="336" y="192"/>
                  </a:cubicBezTo>
                  <a:cubicBezTo>
                    <a:pt x="336" y="192"/>
                    <a:pt x="336" y="192"/>
                    <a:pt x="336" y="192"/>
                  </a:cubicBezTo>
                  <a:cubicBezTo>
                    <a:pt x="336" y="192"/>
                    <a:pt x="335" y="192"/>
                    <a:pt x="335" y="192"/>
                  </a:cubicBezTo>
                  <a:cubicBezTo>
                    <a:pt x="335" y="192"/>
                    <a:pt x="335" y="192"/>
                    <a:pt x="335" y="192"/>
                  </a:cubicBezTo>
                  <a:cubicBezTo>
                    <a:pt x="334" y="193"/>
                    <a:pt x="334" y="192"/>
                    <a:pt x="333" y="192"/>
                  </a:cubicBezTo>
                  <a:cubicBezTo>
                    <a:pt x="333" y="192"/>
                    <a:pt x="333" y="193"/>
                    <a:pt x="333" y="193"/>
                  </a:cubicBezTo>
                  <a:cubicBezTo>
                    <a:pt x="333" y="193"/>
                    <a:pt x="333" y="193"/>
                    <a:pt x="333" y="193"/>
                  </a:cubicBezTo>
                  <a:cubicBezTo>
                    <a:pt x="332" y="194"/>
                    <a:pt x="332" y="192"/>
                    <a:pt x="331" y="191"/>
                  </a:cubicBezTo>
                  <a:cubicBezTo>
                    <a:pt x="332" y="191"/>
                    <a:pt x="331" y="195"/>
                    <a:pt x="331" y="193"/>
                  </a:cubicBezTo>
                  <a:cubicBezTo>
                    <a:pt x="331" y="193"/>
                    <a:pt x="328" y="195"/>
                    <a:pt x="328" y="194"/>
                  </a:cubicBezTo>
                  <a:cubicBezTo>
                    <a:pt x="328" y="195"/>
                    <a:pt x="329" y="195"/>
                    <a:pt x="329" y="196"/>
                  </a:cubicBezTo>
                  <a:cubicBezTo>
                    <a:pt x="328" y="196"/>
                    <a:pt x="328" y="195"/>
                    <a:pt x="328" y="195"/>
                  </a:cubicBezTo>
                  <a:cubicBezTo>
                    <a:pt x="327" y="196"/>
                    <a:pt x="327" y="195"/>
                    <a:pt x="326" y="195"/>
                  </a:cubicBezTo>
                  <a:cubicBezTo>
                    <a:pt x="326" y="197"/>
                    <a:pt x="326" y="196"/>
                    <a:pt x="325" y="196"/>
                  </a:cubicBezTo>
                  <a:cubicBezTo>
                    <a:pt x="325" y="196"/>
                    <a:pt x="325" y="196"/>
                    <a:pt x="325" y="196"/>
                  </a:cubicBezTo>
                  <a:cubicBezTo>
                    <a:pt x="324" y="197"/>
                    <a:pt x="325" y="198"/>
                    <a:pt x="325" y="198"/>
                  </a:cubicBezTo>
                  <a:cubicBezTo>
                    <a:pt x="325" y="198"/>
                    <a:pt x="325" y="198"/>
                    <a:pt x="325" y="198"/>
                  </a:cubicBezTo>
                  <a:cubicBezTo>
                    <a:pt x="325" y="199"/>
                    <a:pt x="326" y="199"/>
                    <a:pt x="325" y="200"/>
                  </a:cubicBezTo>
                  <a:cubicBezTo>
                    <a:pt x="324" y="201"/>
                    <a:pt x="324" y="199"/>
                    <a:pt x="325" y="202"/>
                  </a:cubicBezTo>
                  <a:cubicBezTo>
                    <a:pt x="325" y="202"/>
                    <a:pt x="324" y="202"/>
                    <a:pt x="325" y="202"/>
                  </a:cubicBezTo>
                  <a:cubicBezTo>
                    <a:pt x="325" y="202"/>
                    <a:pt x="326" y="201"/>
                    <a:pt x="327" y="202"/>
                  </a:cubicBezTo>
                  <a:cubicBezTo>
                    <a:pt x="327" y="202"/>
                    <a:pt x="327" y="203"/>
                    <a:pt x="326" y="203"/>
                  </a:cubicBezTo>
                  <a:cubicBezTo>
                    <a:pt x="326" y="203"/>
                    <a:pt x="326" y="203"/>
                    <a:pt x="326" y="203"/>
                  </a:cubicBezTo>
                  <a:cubicBezTo>
                    <a:pt x="325" y="203"/>
                    <a:pt x="325" y="203"/>
                    <a:pt x="325" y="203"/>
                  </a:cubicBezTo>
                  <a:cubicBezTo>
                    <a:pt x="324" y="204"/>
                    <a:pt x="325" y="205"/>
                    <a:pt x="326" y="205"/>
                  </a:cubicBezTo>
                  <a:cubicBezTo>
                    <a:pt x="326" y="206"/>
                    <a:pt x="326" y="206"/>
                    <a:pt x="326" y="207"/>
                  </a:cubicBezTo>
                  <a:cubicBezTo>
                    <a:pt x="326" y="207"/>
                    <a:pt x="328" y="209"/>
                    <a:pt x="329" y="209"/>
                  </a:cubicBezTo>
                  <a:cubicBezTo>
                    <a:pt x="329" y="209"/>
                    <a:pt x="330" y="209"/>
                    <a:pt x="330" y="208"/>
                  </a:cubicBezTo>
                  <a:cubicBezTo>
                    <a:pt x="330" y="208"/>
                    <a:pt x="330" y="208"/>
                    <a:pt x="330" y="207"/>
                  </a:cubicBezTo>
                  <a:cubicBezTo>
                    <a:pt x="331" y="207"/>
                    <a:pt x="331" y="207"/>
                    <a:pt x="331" y="208"/>
                  </a:cubicBezTo>
                  <a:cubicBezTo>
                    <a:pt x="332" y="208"/>
                    <a:pt x="331" y="211"/>
                    <a:pt x="331" y="211"/>
                  </a:cubicBezTo>
                  <a:cubicBezTo>
                    <a:pt x="331" y="213"/>
                    <a:pt x="330" y="214"/>
                    <a:pt x="330" y="215"/>
                  </a:cubicBezTo>
                  <a:cubicBezTo>
                    <a:pt x="330" y="216"/>
                    <a:pt x="330" y="217"/>
                    <a:pt x="330" y="218"/>
                  </a:cubicBezTo>
                  <a:cubicBezTo>
                    <a:pt x="331" y="220"/>
                    <a:pt x="331" y="221"/>
                    <a:pt x="330" y="223"/>
                  </a:cubicBezTo>
                  <a:cubicBezTo>
                    <a:pt x="329" y="224"/>
                    <a:pt x="326" y="226"/>
                    <a:pt x="325" y="225"/>
                  </a:cubicBezTo>
                  <a:cubicBezTo>
                    <a:pt x="325" y="224"/>
                    <a:pt x="324" y="224"/>
                    <a:pt x="323" y="224"/>
                  </a:cubicBezTo>
                  <a:cubicBezTo>
                    <a:pt x="322" y="223"/>
                    <a:pt x="323" y="221"/>
                    <a:pt x="321" y="220"/>
                  </a:cubicBezTo>
                  <a:cubicBezTo>
                    <a:pt x="321" y="219"/>
                    <a:pt x="320" y="218"/>
                    <a:pt x="319" y="218"/>
                  </a:cubicBezTo>
                  <a:cubicBezTo>
                    <a:pt x="318" y="217"/>
                    <a:pt x="319" y="216"/>
                    <a:pt x="318" y="216"/>
                  </a:cubicBezTo>
                  <a:cubicBezTo>
                    <a:pt x="318" y="215"/>
                    <a:pt x="317" y="216"/>
                    <a:pt x="317" y="216"/>
                  </a:cubicBezTo>
                  <a:cubicBezTo>
                    <a:pt x="316" y="217"/>
                    <a:pt x="313" y="217"/>
                    <a:pt x="312" y="218"/>
                  </a:cubicBezTo>
                  <a:cubicBezTo>
                    <a:pt x="312" y="219"/>
                    <a:pt x="310" y="221"/>
                    <a:pt x="310" y="222"/>
                  </a:cubicBezTo>
                  <a:cubicBezTo>
                    <a:pt x="310" y="223"/>
                    <a:pt x="311" y="224"/>
                    <a:pt x="310" y="225"/>
                  </a:cubicBezTo>
                  <a:cubicBezTo>
                    <a:pt x="310" y="226"/>
                    <a:pt x="309" y="226"/>
                    <a:pt x="308" y="227"/>
                  </a:cubicBezTo>
                  <a:cubicBezTo>
                    <a:pt x="308" y="227"/>
                    <a:pt x="308" y="229"/>
                    <a:pt x="308" y="230"/>
                  </a:cubicBezTo>
                  <a:cubicBezTo>
                    <a:pt x="308" y="231"/>
                    <a:pt x="309" y="232"/>
                    <a:pt x="308" y="232"/>
                  </a:cubicBezTo>
                  <a:cubicBezTo>
                    <a:pt x="308" y="233"/>
                    <a:pt x="308" y="235"/>
                    <a:pt x="308" y="236"/>
                  </a:cubicBezTo>
                  <a:cubicBezTo>
                    <a:pt x="308" y="237"/>
                    <a:pt x="308" y="238"/>
                    <a:pt x="308" y="240"/>
                  </a:cubicBezTo>
                  <a:cubicBezTo>
                    <a:pt x="308" y="240"/>
                    <a:pt x="308" y="243"/>
                    <a:pt x="308" y="243"/>
                  </a:cubicBezTo>
                  <a:cubicBezTo>
                    <a:pt x="309" y="243"/>
                    <a:pt x="308" y="241"/>
                    <a:pt x="309" y="241"/>
                  </a:cubicBezTo>
                  <a:cubicBezTo>
                    <a:pt x="309" y="242"/>
                    <a:pt x="309" y="242"/>
                    <a:pt x="309" y="243"/>
                  </a:cubicBezTo>
                  <a:cubicBezTo>
                    <a:pt x="309" y="244"/>
                    <a:pt x="309" y="244"/>
                    <a:pt x="309" y="245"/>
                  </a:cubicBezTo>
                  <a:cubicBezTo>
                    <a:pt x="310" y="245"/>
                    <a:pt x="310" y="252"/>
                    <a:pt x="307" y="250"/>
                  </a:cubicBezTo>
                  <a:cubicBezTo>
                    <a:pt x="306" y="249"/>
                    <a:pt x="306" y="249"/>
                    <a:pt x="306" y="249"/>
                  </a:cubicBezTo>
                  <a:cubicBezTo>
                    <a:pt x="305" y="249"/>
                    <a:pt x="305" y="249"/>
                    <a:pt x="305" y="249"/>
                  </a:cubicBezTo>
                  <a:cubicBezTo>
                    <a:pt x="305" y="249"/>
                    <a:pt x="309" y="245"/>
                    <a:pt x="308" y="243"/>
                  </a:cubicBezTo>
                  <a:cubicBezTo>
                    <a:pt x="307" y="244"/>
                    <a:pt x="307" y="246"/>
                    <a:pt x="306" y="247"/>
                  </a:cubicBezTo>
                  <a:cubicBezTo>
                    <a:pt x="305" y="248"/>
                    <a:pt x="304" y="249"/>
                    <a:pt x="302" y="249"/>
                  </a:cubicBezTo>
                  <a:cubicBezTo>
                    <a:pt x="302" y="249"/>
                    <a:pt x="301" y="249"/>
                    <a:pt x="301" y="249"/>
                  </a:cubicBezTo>
                  <a:cubicBezTo>
                    <a:pt x="300" y="250"/>
                    <a:pt x="301" y="251"/>
                    <a:pt x="301" y="251"/>
                  </a:cubicBezTo>
                  <a:cubicBezTo>
                    <a:pt x="301" y="253"/>
                    <a:pt x="300" y="254"/>
                    <a:pt x="299" y="255"/>
                  </a:cubicBezTo>
                  <a:cubicBezTo>
                    <a:pt x="297" y="256"/>
                    <a:pt x="294" y="257"/>
                    <a:pt x="292" y="256"/>
                  </a:cubicBezTo>
                  <a:cubicBezTo>
                    <a:pt x="292" y="256"/>
                    <a:pt x="290" y="253"/>
                    <a:pt x="290" y="252"/>
                  </a:cubicBezTo>
                  <a:cubicBezTo>
                    <a:pt x="291" y="250"/>
                    <a:pt x="292" y="253"/>
                    <a:pt x="293" y="253"/>
                  </a:cubicBezTo>
                  <a:cubicBezTo>
                    <a:pt x="293" y="252"/>
                    <a:pt x="290" y="250"/>
                    <a:pt x="289" y="251"/>
                  </a:cubicBezTo>
                  <a:cubicBezTo>
                    <a:pt x="287" y="251"/>
                    <a:pt x="285" y="251"/>
                    <a:pt x="283" y="252"/>
                  </a:cubicBezTo>
                  <a:cubicBezTo>
                    <a:pt x="281" y="253"/>
                    <a:pt x="279" y="253"/>
                    <a:pt x="278" y="254"/>
                  </a:cubicBezTo>
                  <a:cubicBezTo>
                    <a:pt x="277" y="255"/>
                    <a:pt x="277" y="256"/>
                    <a:pt x="276" y="257"/>
                  </a:cubicBezTo>
                  <a:cubicBezTo>
                    <a:pt x="275" y="258"/>
                    <a:pt x="273" y="257"/>
                    <a:pt x="272" y="258"/>
                  </a:cubicBezTo>
                  <a:cubicBezTo>
                    <a:pt x="270" y="259"/>
                    <a:pt x="268" y="259"/>
                    <a:pt x="266" y="260"/>
                  </a:cubicBezTo>
                  <a:cubicBezTo>
                    <a:pt x="266" y="260"/>
                    <a:pt x="264" y="261"/>
                    <a:pt x="264" y="261"/>
                  </a:cubicBezTo>
                  <a:cubicBezTo>
                    <a:pt x="263" y="262"/>
                    <a:pt x="264" y="261"/>
                    <a:pt x="265" y="262"/>
                  </a:cubicBezTo>
                  <a:cubicBezTo>
                    <a:pt x="265" y="263"/>
                    <a:pt x="265" y="265"/>
                    <a:pt x="265" y="265"/>
                  </a:cubicBezTo>
                  <a:cubicBezTo>
                    <a:pt x="264" y="265"/>
                    <a:pt x="264" y="264"/>
                    <a:pt x="264" y="264"/>
                  </a:cubicBezTo>
                  <a:cubicBezTo>
                    <a:pt x="264" y="264"/>
                    <a:pt x="263" y="263"/>
                    <a:pt x="262" y="263"/>
                  </a:cubicBezTo>
                  <a:cubicBezTo>
                    <a:pt x="262" y="264"/>
                    <a:pt x="259" y="263"/>
                    <a:pt x="259" y="262"/>
                  </a:cubicBezTo>
                  <a:cubicBezTo>
                    <a:pt x="259" y="262"/>
                    <a:pt x="260" y="261"/>
                    <a:pt x="260" y="261"/>
                  </a:cubicBezTo>
                  <a:cubicBezTo>
                    <a:pt x="260" y="261"/>
                    <a:pt x="260" y="261"/>
                    <a:pt x="259" y="261"/>
                  </a:cubicBezTo>
                  <a:cubicBezTo>
                    <a:pt x="259" y="260"/>
                    <a:pt x="259" y="259"/>
                    <a:pt x="259" y="259"/>
                  </a:cubicBezTo>
                  <a:cubicBezTo>
                    <a:pt x="259" y="259"/>
                    <a:pt x="258" y="259"/>
                    <a:pt x="258" y="259"/>
                  </a:cubicBezTo>
                  <a:cubicBezTo>
                    <a:pt x="258" y="259"/>
                    <a:pt x="257" y="259"/>
                    <a:pt x="257" y="259"/>
                  </a:cubicBezTo>
                  <a:cubicBezTo>
                    <a:pt x="256" y="259"/>
                    <a:pt x="256" y="258"/>
                    <a:pt x="255" y="258"/>
                  </a:cubicBezTo>
                  <a:cubicBezTo>
                    <a:pt x="255" y="257"/>
                    <a:pt x="255" y="257"/>
                    <a:pt x="255" y="257"/>
                  </a:cubicBezTo>
                  <a:cubicBezTo>
                    <a:pt x="255" y="257"/>
                    <a:pt x="255" y="257"/>
                    <a:pt x="255" y="257"/>
                  </a:cubicBezTo>
                  <a:cubicBezTo>
                    <a:pt x="254" y="256"/>
                    <a:pt x="254" y="256"/>
                    <a:pt x="254" y="256"/>
                  </a:cubicBezTo>
                  <a:cubicBezTo>
                    <a:pt x="254" y="256"/>
                    <a:pt x="253" y="256"/>
                    <a:pt x="252" y="256"/>
                  </a:cubicBezTo>
                  <a:cubicBezTo>
                    <a:pt x="252" y="256"/>
                    <a:pt x="251" y="256"/>
                    <a:pt x="251" y="256"/>
                  </a:cubicBezTo>
                  <a:cubicBezTo>
                    <a:pt x="251" y="257"/>
                    <a:pt x="250" y="257"/>
                    <a:pt x="250" y="257"/>
                  </a:cubicBezTo>
                  <a:cubicBezTo>
                    <a:pt x="250" y="257"/>
                    <a:pt x="250" y="257"/>
                    <a:pt x="250" y="257"/>
                  </a:cubicBezTo>
                  <a:cubicBezTo>
                    <a:pt x="250" y="257"/>
                    <a:pt x="249" y="257"/>
                    <a:pt x="249" y="257"/>
                  </a:cubicBezTo>
                  <a:cubicBezTo>
                    <a:pt x="248" y="258"/>
                    <a:pt x="248" y="259"/>
                    <a:pt x="248" y="259"/>
                  </a:cubicBezTo>
                  <a:cubicBezTo>
                    <a:pt x="248" y="259"/>
                    <a:pt x="248" y="259"/>
                    <a:pt x="247" y="258"/>
                  </a:cubicBezTo>
                  <a:cubicBezTo>
                    <a:pt x="246" y="259"/>
                    <a:pt x="245" y="258"/>
                    <a:pt x="244" y="260"/>
                  </a:cubicBezTo>
                  <a:cubicBezTo>
                    <a:pt x="244" y="260"/>
                    <a:pt x="244" y="260"/>
                    <a:pt x="244" y="260"/>
                  </a:cubicBezTo>
                  <a:cubicBezTo>
                    <a:pt x="244" y="260"/>
                    <a:pt x="244" y="261"/>
                    <a:pt x="243" y="261"/>
                  </a:cubicBezTo>
                  <a:cubicBezTo>
                    <a:pt x="243" y="261"/>
                    <a:pt x="242" y="261"/>
                    <a:pt x="242" y="261"/>
                  </a:cubicBezTo>
                  <a:cubicBezTo>
                    <a:pt x="242" y="261"/>
                    <a:pt x="242" y="261"/>
                    <a:pt x="242" y="261"/>
                  </a:cubicBezTo>
                  <a:cubicBezTo>
                    <a:pt x="242" y="261"/>
                    <a:pt x="242" y="261"/>
                    <a:pt x="242" y="261"/>
                  </a:cubicBezTo>
                  <a:cubicBezTo>
                    <a:pt x="242" y="261"/>
                    <a:pt x="242" y="260"/>
                    <a:pt x="242" y="260"/>
                  </a:cubicBezTo>
                  <a:cubicBezTo>
                    <a:pt x="242" y="260"/>
                    <a:pt x="241" y="260"/>
                    <a:pt x="241" y="260"/>
                  </a:cubicBezTo>
                  <a:cubicBezTo>
                    <a:pt x="241" y="260"/>
                    <a:pt x="240" y="261"/>
                    <a:pt x="240" y="261"/>
                  </a:cubicBezTo>
                  <a:cubicBezTo>
                    <a:pt x="240" y="261"/>
                    <a:pt x="239" y="260"/>
                    <a:pt x="239" y="260"/>
                  </a:cubicBezTo>
                  <a:cubicBezTo>
                    <a:pt x="238" y="259"/>
                    <a:pt x="240" y="259"/>
                    <a:pt x="241" y="258"/>
                  </a:cubicBezTo>
                  <a:cubicBezTo>
                    <a:pt x="241" y="258"/>
                    <a:pt x="241" y="256"/>
                    <a:pt x="241" y="256"/>
                  </a:cubicBezTo>
                  <a:cubicBezTo>
                    <a:pt x="241" y="256"/>
                    <a:pt x="242" y="256"/>
                    <a:pt x="242" y="255"/>
                  </a:cubicBezTo>
                  <a:cubicBezTo>
                    <a:pt x="242" y="255"/>
                    <a:pt x="241" y="254"/>
                    <a:pt x="241" y="254"/>
                  </a:cubicBezTo>
                  <a:cubicBezTo>
                    <a:pt x="241" y="254"/>
                    <a:pt x="240" y="255"/>
                    <a:pt x="240" y="255"/>
                  </a:cubicBezTo>
                  <a:cubicBezTo>
                    <a:pt x="240" y="255"/>
                    <a:pt x="242" y="256"/>
                    <a:pt x="241" y="256"/>
                  </a:cubicBezTo>
                  <a:cubicBezTo>
                    <a:pt x="240" y="256"/>
                    <a:pt x="240" y="256"/>
                    <a:pt x="240" y="256"/>
                  </a:cubicBezTo>
                  <a:cubicBezTo>
                    <a:pt x="239" y="256"/>
                    <a:pt x="239" y="256"/>
                    <a:pt x="239" y="256"/>
                  </a:cubicBezTo>
                  <a:cubicBezTo>
                    <a:pt x="239" y="257"/>
                    <a:pt x="239" y="257"/>
                    <a:pt x="239" y="257"/>
                  </a:cubicBezTo>
                  <a:cubicBezTo>
                    <a:pt x="238" y="257"/>
                    <a:pt x="237" y="255"/>
                    <a:pt x="236" y="256"/>
                  </a:cubicBezTo>
                  <a:cubicBezTo>
                    <a:pt x="236" y="256"/>
                    <a:pt x="235" y="257"/>
                    <a:pt x="235" y="257"/>
                  </a:cubicBezTo>
                  <a:cubicBezTo>
                    <a:pt x="234" y="256"/>
                    <a:pt x="235" y="255"/>
                    <a:pt x="235" y="255"/>
                  </a:cubicBezTo>
                  <a:cubicBezTo>
                    <a:pt x="234" y="255"/>
                    <a:pt x="232" y="255"/>
                    <a:pt x="233" y="255"/>
                  </a:cubicBezTo>
                  <a:cubicBezTo>
                    <a:pt x="234" y="254"/>
                    <a:pt x="234" y="254"/>
                    <a:pt x="234" y="253"/>
                  </a:cubicBezTo>
                  <a:cubicBezTo>
                    <a:pt x="233" y="253"/>
                    <a:pt x="233" y="253"/>
                    <a:pt x="233" y="252"/>
                  </a:cubicBezTo>
                  <a:cubicBezTo>
                    <a:pt x="233" y="251"/>
                    <a:pt x="233" y="252"/>
                    <a:pt x="232" y="251"/>
                  </a:cubicBezTo>
                  <a:cubicBezTo>
                    <a:pt x="232" y="251"/>
                    <a:pt x="232" y="251"/>
                    <a:pt x="231" y="251"/>
                  </a:cubicBezTo>
                  <a:cubicBezTo>
                    <a:pt x="231" y="251"/>
                    <a:pt x="231" y="251"/>
                    <a:pt x="230" y="251"/>
                  </a:cubicBezTo>
                  <a:cubicBezTo>
                    <a:pt x="230" y="251"/>
                    <a:pt x="231" y="250"/>
                    <a:pt x="231" y="250"/>
                  </a:cubicBezTo>
                  <a:cubicBezTo>
                    <a:pt x="231" y="250"/>
                    <a:pt x="231" y="250"/>
                    <a:pt x="232" y="250"/>
                  </a:cubicBezTo>
                  <a:cubicBezTo>
                    <a:pt x="232" y="250"/>
                    <a:pt x="232" y="249"/>
                    <a:pt x="232" y="249"/>
                  </a:cubicBezTo>
                  <a:cubicBezTo>
                    <a:pt x="232" y="248"/>
                    <a:pt x="231" y="248"/>
                    <a:pt x="230" y="248"/>
                  </a:cubicBezTo>
                  <a:cubicBezTo>
                    <a:pt x="230" y="248"/>
                    <a:pt x="231" y="247"/>
                    <a:pt x="230" y="247"/>
                  </a:cubicBezTo>
                  <a:cubicBezTo>
                    <a:pt x="230" y="246"/>
                    <a:pt x="231" y="247"/>
                    <a:pt x="232" y="246"/>
                  </a:cubicBezTo>
                  <a:cubicBezTo>
                    <a:pt x="232" y="246"/>
                    <a:pt x="231" y="245"/>
                    <a:pt x="231" y="245"/>
                  </a:cubicBezTo>
                  <a:cubicBezTo>
                    <a:pt x="231" y="244"/>
                    <a:pt x="232" y="243"/>
                    <a:pt x="231" y="243"/>
                  </a:cubicBezTo>
                  <a:cubicBezTo>
                    <a:pt x="230" y="243"/>
                    <a:pt x="230" y="243"/>
                    <a:pt x="230" y="243"/>
                  </a:cubicBezTo>
                  <a:cubicBezTo>
                    <a:pt x="231" y="243"/>
                    <a:pt x="232" y="242"/>
                    <a:pt x="233" y="242"/>
                  </a:cubicBezTo>
                  <a:cubicBezTo>
                    <a:pt x="233" y="241"/>
                    <a:pt x="231" y="241"/>
                    <a:pt x="231" y="241"/>
                  </a:cubicBezTo>
                  <a:cubicBezTo>
                    <a:pt x="231" y="240"/>
                    <a:pt x="232" y="241"/>
                    <a:pt x="232" y="241"/>
                  </a:cubicBezTo>
                  <a:cubicBezTo>
                    <a:pt x="232" y="241"/>
                    <a:pt x="233" y="241"/>
                    <a:pt x="233" y="240"/>
                  </a:cubicBezTo>
                  <a:cubicBezTo>
                    <a:pt x="233" y="240"/>
                    <a:pt x="234" y="240"/>
                    <a:pt x="234" y="240"/>
                  </a:cubicBezTo>
                  <a:cubicBezTo>
                    <a:pt x="234" y="240"/>
                    <a:pt x="234" y="239"/>
                    <a:pt x="234" y="239"/>
                  </a:cubicBezTo>
                  <a:cubicBezTo>
                    <a:pt x="234" y="239"/>
                    <a:pt x="233" y="239"/>
                    <a:pt x="233" y="239"/>
                  </a:cubicBezTo>
                  <a:cubicBezTo>
                    <a:pt x="234" y="239"/>
                    <a:pt x="234" y="238"/>
                    <a:pt x="235" y="239"/>
                  </a:cubicBezTo>
                  <a:cubicBezTo>
                    <a:pt x="235" y="239"/>
                    <a:pt x="235" y="237"/>
                    <a:pt x="235" y="237"/>
                  </a:cubicBezTo>
                  <a:cubicBezTo>
                    <a:pt x="235" y="236"/>
                    <a:pt x="235" y="234"/>
                    <a:pt x="236" y="233"/>
                  </a:cubicBezTo>
                  <a:cubicBezTo>
                    <a:pt x="238" y="233"/>
                    <a:pt x="236" y="235"/>
                    <a:pt x="236" y="235"/>
                  </a:cubicBezTo>
                  <a:cubicBezTo>
                    <a:pt x="237" y="235"/>
                    <a:pt x="237" y="235"/>
                    <a:pt x="237" y="235"/>
                  </a:cubicBezTo>
                  <a:cubicBezTo>
                    <a:pt x="237" y="237"/>
                    <a:pt x="237" y="234"/>
                    <a:pt x="238" y="234"/>
                  </a:cubicBezTo>
                  <a:cubicBezTo>
                    <a:pt x="238" y="234"/>
                    <a:pt x="238" y="234"/>
                    <a:pt x="238" y="235"/>
                  </a:cubicBezTo>
                  <a:cubicBezTo>
                    <a:pt x="238" y="235"/>
                    <a:pt x="238" y="235"/>
                    <a:pt x="239" y="235"/>
                  </a:cubicBezTo>
                  <a:cubicBezTo>
                    <a:pt x="240" y="235"/>
                    <a:pt x="241" y="230"/>
                    <a:pt x="238" y="231"/>
                  </a:cubicBezTo>
                  <a:cubicBezTo>
                    <a:pt x="238" y="231"/>
                    <a:pt x="237" y="231"/>
                    <a:pt x="237" y="231"/>
                  </a:cubicBezTo>
                  <a:cubicBezTo>
                    <a:pt x="237" y="231"/>
                    <a:pt x="237" y="231"/>
                    <a:pt x="236" y="230"/>
                  </a:cubicBezTo>
                  <a:cubicBezTo>
                    <a:pt x="236" y="229"/>
                    <a:pt x="235" y="230"/>
                    <a:pt x="235" y="231"/>
                  </a:cubicBezTo>
                  <a:cubicBezTo>
                    <a:pt x="235" y="230"/>
                    <a:pt x="237" y="229"/>
                    <a:pt x="236" y="228"/>
                  </a:cubicBezTo>
                  <a:cubicBezTo>
                    <a:pt x="235" y="228"/>
                    <a:pt x="235" y="228"/>
                    <a:pt x="234" y="229"/>
                  </a:cubicBezTo>
                  <a:cubicBezTo>
                    <a:pt x="234" y="229"/>
                    <a:pt x="233" y="229"/>
                    <a:pt x="233" y="229"/>
                  </a:cubicBezTo>
                  <a:cubicBezTo>
                    <a:pt x="233" y="229"/>
                    <a:pt x="234" y="229"/>
                    <a:pt x="234" y="228"/>
                  </a:cubicBezTo>
                  <a:cubicBezTo>
                    <a:pt x="235" y="228"/>
                    <a:pt x="235" y="228"/>
                    <a:pt x="236" y="228"/>
                  </a:cubicBezTo>
                  <a:cubicBezTo>
                    <a:pt x="236" y="227"/>
                    <a:pt x="236" y="226"/>
                    <a:pt x="236" y="225"/>
                  </a:cubicBezTo>
                  <a:cubicBezTo>
                    <a:pt x="235" y="225"/>
                    <a:pt x="235" y="224"/>
                    <a:pt x="234" y="224"/>
                  </a:cubicBezTo>
                  <a:cubicBezTo>
                    <a:pt x="233" y="224"/>
                    <a:pt x="232" y="224"/>
                    <a:pt x="231" y="225"/>
                  </a:cubicBezTo>
                  <a:cubicBezTo>
                    <a:pt x="231" y="225"/>
                    <a:pt x="231" y="225"/>
                    <a:pt x="231" y="225"/>
                  </a:cubicBezTo>
                  <a:cubicBezTo>
                    <a:pt x="228" y="224"/>
                    <a:pt x="228" y="227"/>
                    <a:pt x="229" y="229"/>
                  </a:cubicBezTo>
                  <a:cubicBezTo>
                    <a:pt x="229" y="229"/>
                    <a:pt x="229" y="231"/>
                    <a:pt x="229" y="230"/>
                  </a:cubicBezTo>
                  <a:cubicBezTo>
                    <a:pt x="228" y="230"/>
                    <a:pt x="229" y="229"/>
                    <a:pt x="228" y="229"/>
                  </a:cubicBezTo>
                  <a:cubicBezTo>
                    <a:pt x="228" y="229"/>
                    <a:pt x="227" y="231"/>
                    <a:pt x="227" y="230"/>
                  </a:cubicBezTo>
                  <a:cubicBezTo>
                    <a:pt x="227" y="229"/>
                    <a:pt x="229" y="226"/>
                    <a:pt x="227" y="227"/>
                  </a:cubicBezTo>
                  <a:cubicBezTo>
                    <a:pt x="226" y="228"/>
                    <a:pt x="225" y="229"/>
                    <a:pt x="225" y="230"/>
                  </a:cubicBezTo>
                  <a:cubicBezTo>
                    <a:pt x="225" y="230"/>
                    <a:pt x="225" y="230"/>
                    <a:pt x="226" y="231"/>
                  </a:cubicBezTo>
                  <a:cubicBezTo>
                    <a:pt x="226" y="233"/>
                    <a:pt x="224" y="229"/>
                    <a:pt x="224" y="229"/>
                  </a:cubicBezTo>
                  <a:cubicBezTo>
                    <a:pt x="223" y="229"/>
                    <a:pt x="224" y="229"/>
                    <a:pt x="224" y="230"/>
                  </a:cubicBezTo>
                  <a:cubicBezTo>
                    <a:pt x="224" y="230"/>
                    <a:pt x="222" y="230"/>
                    <a:pt x="222" y="230"/>
                  </a:cubicBezTo>
                  <a:cubicBezTo>
                    <a:pt x="222" y="230"/>
                    <a:pt x="222" y="229"/>
                    <a:pt x="222" y="229"/>
                  </a:cubicBezTo>
                  <a:cubicBezTo>
                    <a:pt x="221" y="229"/>
                    <a:pt x="221" y="230"/>
                    <a:pt x="221" y="230"/>
                  </a:cubicBezTo>
                  <a:cubicBezTo>
                    <a:pt x="221" y="231"/>
                    <a:pt x="221" y="232"/>
                    <a:pt x="221" y="233"/>
                  </a:cubicBezTo>
                  <a:cubicBezTo>
                    <a:pt x="221" y="234"/>
                    <a:pt x="221" y="235"/>
                    <a:pt x="221" y="236"/>
                  </a:cubicBezTo>
                  <a:cubicBezTo>
                    <a:pt x="222" y="236"/>
                    <a:pt x="222" y="236"/>
                    <a:pt x="222" y="236"/>
                  </a:cubicBezTo>
                  <a:cubicBezTo>
                    <a:pt x="222" y="237"/>
                    <a:pt x="222" y="237"/>
                    <a:pt x="222" y="237"/>
                  </a:cubicBezTo>
                  <a:cubicBezTo>
                    <a:pt x="223" y="238"/>
                    <a:pt x="223" y="238"/>
                    <a:pt x="222" y="239"/>
                  </a:cubicBezTo>
                  <a:cubicBezTo>
                    <a:pt x="222" y="239"/>
                    <a:pt x="222" y="239"/>
                    <a:pt x="222" y="239"/>
                  </a:cubicBezTo>
                  <a:cubicBezTo>
                    <a:pt x="221" y="238"/>
                    <a:pt x="221" y="236"/>
                    <a:pt x="221" y="236"/>
                  </a:cubicBezTo>
                  <a:cubicBezTo>
                    <a:pt x="221" y="236"/>
                    <a:pt x="221" y="237"/>
                    <a:pt x="221" y="237"/>
                  </a:cubicBezTo>
                  <a:cubicBezTo>
                    <a:pt x="221" y="238"/>
                    <a:pt x="221" y="239"/>
                    <a:pt x="221" y="240"/>
                  </a:cubicBezTo>
                  <a:cubicBezTo>
                    <a:pt x="221" y="241"/>
                    <a:pt x="221" y="242"/>
                    <a:pt x="221" y="243"/>
                  </a:cubicBezTo>
                  <a:cubicBezTo>
                    <a:pt x="221" y="243"/>
                    <a:pt x="222" y="243"/>
                    <a:pt x="222" y="243"/>
                  </a:cubicBezTo>
                  <a:cubicBezTo>
                    <a:pt x="222" y="243"/>
                    <a:pt x="222" y="242"/>
                    <a:pt x="222" y="242"/>
                  </a:cubicBezTo>
                  <a:cubicBezTo>
                    <a:pt x="222" y="242"/>
                    <a:pt x="222" y="242"/>
                    <a:pt x="223" y="242"/>
                  </a:cubicBezTo>
                  <a:cubicBezTo>
                    <a:pt x="223" y="243"/>
                    <a:pt x="223" y="244"/>
                    <a:pt x="223" y="245"/>
                  </a:cubicBezTo>
                  <a:cubicBezTo>
                    <a:pt x="223" y="243"/>
                    <a:pt x="225" y="244"/>
                    <a:pt x="225" y="245"/>
                  </a:cubicBezTo>
                  <a:cubicBezTo>
                    <a:pt x="225" y="248"/>
                    <a:pt x="224" y="251"/>
                    <a:pt x="226" y="253"/>
                  </a:cubicBezTo>
                  <a:cubicBezTo>
                    <a:pt x="226" y="253"/>
                    <a:pt x="226" y="253"/>
                    <a:pt x="226" y="253"/>
                  </a:cubicBezTo>
                  <a:cubicBezTo>
                    <a:pt x="226" y="254"/>
                    <a:pt x="226" y="254"/>
                    <a:pt x="226" y="254"/>
                  </a:cubicBezTo>
                  <a:cubicBezTo>
                    <a:pt x="228" y="255"/>
                    <a:pt x="226" y="255"/>
                    <a:pt x="225" y="256"/>
                  </a:cubicBezTo>
                  <a:cubicBezTo>
                    <a:pt x="225" y="256"/>
                    <a:pt x="225" y="256"/>
                    <a:pt x="225" y="256"/>
                  </a:cubicBezTo>
                  <a:cubicBezTo>
                    <a:pt x="225" y="256"/>
                    <a:pt x="224" y="256"/>
                    <a:pt x="224" y="256"/>
                  </a:cubicBezTo>
                  <a:cubicBezTo>
                    <a:pt x="224" y="258"/>
                    <a:pt x="226" y="257"/>
                    <a:pt x="227" y="257"/>
                  </a:cubicBezTo>
                  <a:cubicBezTo>
                    <a:pt x="226" y="259"/>
                    <a:pt x="225" y="258"/>
                    <a:pt x="227" y="259"/>
                  </a:cubicBezTo>
                  <a:cubicBezTo>
                    <a:pt x="227" y="259"/>
                    <a:pt x="227" y="260"/>
                    <a:pt x="227" y="260"/>
                  </a:cubicBezTo>
                  <a:cubicBezTo>
                    <a:pt x="227" y="260"/>
                    <a:pt x="226" y="260"/>
                    <a:pt x="226" y="260"/>
                  </a:cubicBezTo>
                  <a:cubicBezTo>
                    <a:pt x="226" y="260"/>
                    <a:pt x="226" y="260"/>
                    <a:pt x="226" y="261"/>
                  </a:cubicBezTo>
                  <a:cubicBezTo>
                    <a:pt x="227" y="262"/>
                    <a:pt x="228" y="261"/>
                    <a:pt x="229" y="262"/>
                  </a:cubicBezTo>
                  <a:cubicBezTo>
                    <a:pt x="230" y="262"/>
                    <a:pt x="230" y="263"/>
                    <a:pt x="231" y="264"/>
                  </a:cubicBezTo>
                  <a:cubicBezTo>
                    <a:pt x="231" y="264"/>
                    <a:pt x="231" y="264"/>
                    <a:pt x="231" y="265"/>
                  </a:cubicBezTo>
                  <a:cubicBezTo>
                    <a:pt x="231" y="265"/>
                    <a:pt x="232" y="265"/>
                    <a:pt x="232" y="265"/>
                  </a:cubicBezTo>
                  <a:cubicBezTo>
                    <a:pt x="232" y="265"/>
                    <a:pt x="232" y="265"/>
                    <a:pt x="233" y="266"/>
                  </a:cubicBezTo>
                  <a:cubicBezTo>
                    <a:pt x="233" y="266"/>
                    <a:pt x="230" y="264"/>
                    <a:pt x="230" y="264"/>
                  </a:cubicBezTo>
                  <a:cubicBezTo>
                    <a:pt x="229" y="263"/>
                    <a:pt x="229" y="262"/>
                    <a:pt x="228" y="262"/>
                  </a:cubicBezTo>
                  <a:cubicBezTo>
                    <a:pt x="227" y="262"/>
                    <a:pt x="224" y="262"/>
                    <a:pt x="224" y="262"/>
                  </a:cubicBezTo>
                  <a:cubicBezTo>
                    <a:pt x="224" y="262"/>
                    <a:pt x="224" y="262"/>
                    <a:pt x="224" y="263"/>
                  </a:cubicBezTo>
                  <a:cubicBezTo>
                    <a:pt x="224" y="263"/>
                    <a:pt x="224" y="266"/>
                    <a:pt x="224" y="266"/>
                  </a:cubicBezTo>
                  <a:cubicBezTo>
                    <a:pt x="223" y="265"/>
                    <a:pt x="224" y="266"/>
                    <a:pt x="223" y="265"/>
                  </a:cubicBezTo>
                  <a:cubicBezTo>
                    <a:pt x="222" y="265"/>
                    <a:pt x="222" y="264"/>
                    <a:pt x="222" y="265"/>
                  </a:cubicBezTo>
                  <a:cubicBezTo>
                    <a:pt x="222" y="265"/>
                    <a:pt x="223" y="267"/>
                    <a:pt x="222" y="267"/>
                  </a:cubicBezTo>
                  <a:cubicBezTo>
                    <a:pt x="222" y="267"/>
                    <a:pt x="221" y="266"/>
                    <a:pt x="221" y="266"/>
                  </a:cubicBezTo>
                  <a:cubicBezTo>
                    <a:pt x="221" y="266"/>
                    <a:pt x="221" y="266"/>
                    <a:pt x="221" y="265"/>
                  </a:cubicBezTo>
                  <a:cubicBezTo>
                    <a:pt x="221" y="265"/>
                    <a:pt x="221" y="265"/>
                    <a:pt x="220" y="264"/>
                  </a:cubicBezTo>
                  <a:cubicBezTo>
                    <a:pt x="220" y="264"/>
                    <a:pt x="220" y="264"/>
                    <a:pt x="220" y="264"/>
                  </a:cubicBezTo>
                  <a:cubicBezTo>
                    <a:pt x="220" y="263"/>
                    <a:pt x="218" y="264"/>
                    <a:pt x="217" y="264"/>
                  </a:cubicBezTo>
                  <a:cubicBezTo>
                    <a:pt x="215" y="264"/>
                    <a:pt x="214" y="264"/>
                    <a:pt x="214" y="266"/>
                  </a:cubicBezTo>
                  <a:cubicBezTo>
                    <a:pt x="214" y="266"/>
                    <a:pt x="214" y="266"/>
                    <a:pt x="214" y="266"/>
                  </a:cubicBezTo>
                  <a:cubicBezTo>
                    <a:pt x="213" y="268"/>
                    <a:pt x="216" y="267"/>
                    <a:pt x="215" y="268"/>
                  </a:cubicBezTo>
                  <a:cubicBezTo>
                    <a:pt x="215" y="268"/>
                    <a:pt x="215" y="269"/>
                    <a:pt x="215" y="269"/>
                  </a:cubicBezTo>
                  <a:cubicBezTo>
                    <a:pt x="215" y="269"/>
                    <a:pt x="214" y="269"/>
                    <a:pt x="214" y="269"/>
                  </a:cubicBezTo>
                  <a:cubicBezTo>
                    <a:pt x="214" y="268"/>
                    <a:pt x="214" y="268"/>
                    <a:pt x="213" y="268"/>
                  </a:cubicBezTo>
                  <a:cubicBezTo>
                    <a:pt x="212" y="267"/>
                    <a:pt x="212" y="266"/>
                    <a:pt x="210" y="267"/>
                  </a:cubicBezTo>
                  <a:cubicBezTo>
                    <a:pt x="208" y="267"/>
                    <a:pt x="205" y="267"/>
                    <a:pt x="203" y="269"/>
                  </a:cubicBezTo>
                  <a:cubicBezTo>
                    <a:pt x="203" y="270"/>
                    <a:pt x="203" y="270"/>
                    <a:pt x="203" y="271"/>
                  </a:cubicBezTo>
                  <a:cubicBezTo>
                    <a:pt x="202" y="271"/>
                    <a:pt x="201" y="272"/>
                    <a:pt x="201" y="272"/>
                  </a:cubicBezTo>
                  <a:cubicBezTo>
                    <a:pt x="200" y="272"/>
                    <a:pt x="199" y="273"/>
                    <a:pt x="199" y="273"/>
                  </a:cubicBezTo>
                  <a:cubicBezTo>
                    <a:pt x="198" y="272"/>
                    <a:pt x="198" y="273"/>
                    <a:pt x="198" y="275"/>
                  </a:cubicBezTo>
                  <a:cubicBezTo>
                    <a:pt x="197" y="277"/>
                    <a:pt x="197" y="279"/>
                    <a:pt x="195" y="281"/>
                  </a:cubicBezTo>
                  <a:cubicBezTo>
                    <a:pt x="195" y="282"/>
                    <a:pt x="195" y="282"/>
                    <a:pt x="194" y="282"/>
                  </a:cubicBezTo>
                  <a:cubicBezTo>
                    <a:pt x="194" y="283"/>
                    <a:pt x="194" y="284"/>
                    <a:pt x="193" y="284"/>
                  </a:cubicBezTo>
                  <a:cubicBezTo>
                    <a:pt x="193" y="285"/>
                    <a:pt x="192" y="284"/>
                    <a:pt x="192" y="285"/>
                  </a:cubicBezTo>
                  <a:cubicBezTo>
                    <a:pt x="193" y="285"/>
                    <a:pt x="193" y="285"/>
                    <a:pt x="193" y="285"/>
                  </a:cubicBezTo>
                  <a:cubicBezTo>
                    <a:pt x="194" y="285"/>
                    <a:pt x="194" y="286"/>
                    <a:pt x="194" y="286"/>
                  </a:cubicBezTo>
                  <a:cubicBezTo>
                    <a:pt x="194" y="286"/>
                    <a:pt x="194" y="286"/>
                    <a:pt x="194" y="287"/>
                  </a:cubicBezTo>
                  <a:cubicBezTo>
                    <a:pt x="194" y="286"/>
                    <a:pt x="192" y="285"/>
                    <a:pt x="192" y="286"/>
                  </a:cubicBezTo>
                  <a:cubicBezTo>
                    <a:pt x="191" y="286"/>
                    <a:pt x="191" y="286"/>
                    <a:pt x="191" y="286"/>
                  </a:cubicBezTo>
                  <a:cubicBezTo>
                    <a:pt x="191" y="287"/>
                    <a:pt x="192" y="286"/>
                    <a:pt x="192" y="286"/>
                  </a:cubicBezTo>
                  <a:cubicBezTo>
                    <a:pt x="193" y="286"/>
                    <a:pt x="193" y="287"/>
                    <a:pt x="194" y="287"/>
                  </a:cubicBezTo>
                  <a:cubicBezTo>
                    <a:pt x="194" y="288"/>
                    <a:pt x="196" y="289"/>
                    <a:pt x="194" y="290"/>
                  </a:cubicBezTo>
                  <a:cubicBezTo>
                    <a:pt x="194" y="290"/>
                    <a:pt x="194" y="289"/>
                    <a:pt x="193" y="290"/>
                  </a:cubicBezTo>
                  <a:cubicBezTo>
                    <a:pt x="192" y="290"/>
                    <a:pt x="191" y="289"/>
                    <a:pt x="190" y="289"/>
                  </a:cubicBezTo>
                  <a:cubicBezTo>
                    <a:pt x="190" y="289"/>
                    <a:pt x="189" y="290"/>
                    <a:pt x="189" y="290"/>
                  </a:cubicBezTo>
                  <a:cubicBezTo>
                    <a:pt x="188" y="289"/>
                    <a:pt x="187" y="291"/>
                    <a:pt x="186" y="291"/>
                  </a:cubicBezTo>
                  <a:cubicBezTo>
                    <a:pt x="186" y="291"/>
                    <a:pt x="185" y="291"/>
                    <a:pt x="185" y="292"/>
                  </a:cubicBezTo>
                  <a:cubicBezTo>
                    <a:pt x="184" y="292"/>
                    <a:pt x="184" y="292"/>
                    <a:pt x="183" y="293"/>
                  </a:cubicBezTo>
                  <a:cubicBezTo>
                    <a:pt x="181" y="293"/>
                    <a:pt x="179" y="294"/>
                    <a:pt x="178" y="295"/>
                  </a:cubicBezTo>
                  <a:cubicBezTo>
                    <a:pt x="177" y="295"/>
                    <a:pt x="177" y="295"/>
                    <a:pt x="177" y="296"/>
                  </a:cubicBezTo>
                  <a:cubicBezTo>
                    <a:pt x="177" y="297"/>
                    <a:pt x="176" y="299"/>
                    <a:pt x="177" y="300"/>
                  </a:cubicBezTo>
                  <a:cubicBezTo>
                    <a:pt x="177" y="300"/>
                    <a:pt x="177" y="300"/>
                    <a:pt x="177" y="300"/>
                  </a:cubicBezTo>
                  <a:cubicBezTo>
                    <a:pt x="177" y="301"/>
                    <a:pt x="177" y="300"/>
                    <a:pt x="177" y="300"/>
                  </a:cubicBezTo>
                  <a:cubicBezTo>
                    <a:pt x="177" y="301"/>
                    <a:pt x="177" y="301"/>
                    <a:pt x="177" y="301"/>
                  </a:cubicBezTo>
                  <a:cubicBezTo>
                    <a:pt x="177" y="301"/>
                    <a:pt x="177" y="302"/>
                    <a:pt x="178" y="302"/>
                  </a:cubicBezTo>
                  <a:cubicBezTo>
                    <a:pt x="178" y="302"/>
                    <a:pt x="178" y="302"/>
                    <a:pt x="178" y="302"/>
                  </a:cubicBezTo>
                  <a:cubicBezTo>
                    <a:pt x="177" y="302"/>
                    <a:pt x="177" y="301"/>
                    <a:pt x="176" y="302"/>
                  </a:cubicBezTo>
                  <a:cubicBezTo>
                    <a:pt x="174" y="305"/>
                    <a:pt x="171" y="305"/>
                    <a:pt x="168" y="307"/>
                  </a:cubicBezTo>
                  <a:cubicBezTo>
                    <a:pt x="167" y="308"/>
                    <a:pt x="167" y="308"/>
                    <a:pt x="167" y="308"/>
                  </a:cubicBezTo>
                  <a:cubicBezTo>
                    <a:pt x="167" y="308"/>
                    <a:pt x="167" y="309"/>
                    <a:pt x="167" y="309"/>
                  </a:cubicBezTo>
                  <a:cubicBezTo>
                    <a:pt x="167" y="309"/>
                    <a:pt x="167" y="309"/>
                    <a:pt x="167" y="309"/>
                  </a:cubicBezTo>
                  <a:cubicBezTo>
                    <a:pt x="167" y="310"/>
                    <a:pt x="168" y="310"/>
                    <a:pt x="168" y="310"/>
                  </a:cubicBezTo>
                  <a:cubicBezTo>
                    <a:pt x="168" y="310"/>
                    <a:pt x="169" y="310"/>
                    <a:pt x="169" y="310"/>
                  </a:cubicBezTo>
                  <a:cubicBezTo>
                    <a:pt x="169" y="310"/>
                    <a:pt x="170" y="309"/>
                    <a:pt x="170" y="309"/>
                  </a:cubicBezTo>
                  <a:cubicBezTo>
                    <a:pt x="170" y="311"/>
                    <a:pt x="165" y="311"/>
                    <a:pt x="164" y="311"/>
                  </a:cubicBezTo>
                  <a:cubicBezTo>
                    <a:pt x="163" y="311"/>
                    <a:pt x="160" y="310"/>
                    <a:pt x="159" y="311"/>
                  </a:cubicBezTo>
                  <a:cubicBezTo>
                    <a:pt x="158" y="311"/>
                    <a:pt x="158" y="310"/>
                    <a:pt x="158" y="309"/>
                  </a:cubicBezTo>
                  <a:cubicBezTo>
                    <a:pt x="158" y="308"/>
                    <a:pt x="158" y="308"/>
                    <a:pt x="158" y="307"/>
                  </a:cubicBezTo>
                  <a:cubicBezTo>
                    <a:pt x="157" y="307"/>
                    <a:pt x="157" y="307"/>
                    <a:pt x="156" y="307"/>
                  </a:cubicBezTo>
                  <a:cubicBezTo>
                    <a:pt x="156" y="308"/>
                    <a:pt x="156" y="308"/>
                    <a:pt x="155" y="308"/>
                  </a:cubicBezTo>
                  <a:cubicBezTo>
                    <a:pt x="155" y="308"/>
                    <a:pt x="155" y="307"/>
                    <a:pt x="155" y="307"/>
                  </a:cubicBezTo>
                  <a:cubicBezTo>
                    <a:pt x="154" y="307"/>
                    <a:pt x="153" y="307"/>
                    <a:pt x="153" y="307"/>
                  </a:cubicBezTo>
                  <a:cubicBezTo>
                    <a:pt x="153" y="308"/>
                    <a:pt x="154" y="308"/>
                    <a:pt x="154" y="308"/>
                  </a:cubicBezTo>
                  <a:cubicBezTo>
                    <a:pt x="154" y="309"/>
                    <a:pt x="154" y="309"/>
                    <a:pt x="154" y="310"/>
                  </a:cubicBezTo>
                  <a:cubicBezTo>
                    <a:pt x="154" y="310"/>
                    <a:pt x="154" y="310"/>
                    <a:pt x="154" y="310"/>
                  </a:cubicBezTo>
                  <a:cubicBezTo>
                    <a:pt x="154" y="311"/>
                    <a:pt x="155" y="311"/>
                    <a:pt x="155" y="311"/>
                  </a:cubicBezTo>
                  <a:cubicBezTo>
                    <a:pt x="155" y="311"/>
                    <a:pt x="155" y="312"/>
                    <a:pt x="156" y="312"/>
                  </a:cubicBezTo>
                  <a:cubicBezTo>
                    <a:pt x="156" y="312"/>
                    <a:pt x="156" y="313"/>
                    <a:pt x="156" y="313"/>
                  </a:cubicBezTo>
                  <a:cubicBezTo>
                    <a:pt x="155" y="314"/>
                    <a:pt x="156" y="314"/>
                    <a:pt x="156" y="315"/>
                  </a:cubicBezTo>
                  <a:cubicBezTo>
                    <a:pt x="156" y="316"/>
                    <a:pt x="155" y="317"/>
                    <a:pt x="156" y="317"/>
                  </a:cubicBezTo>
                  <a:cubicBezTo>
                    <a:pt x="156" y="318"/>
                    <a:pt x="156" y="318"/>
                    <a:pt x="156" y="318"/>
                  </a:cubicBezTo>
                  <a:cubicBezTo>
                    <a:pt x="157" y="318"/>
                    <a:pt x="157" y="318"/>
                    <a:pt x="157" y="318"/>
                  </a:cubicBezTo>
                  <a:cubicBezTo>
                    <a:pt x="156" y="318"/>
                    <a:pt x="155" y="319"/>
                    <a:pt x="154" y="318"/>
                  </a:cubicBezTo>
                  <a:cubicBezTo>
                    <a:pt x="154" y="318"/>
                    <a:pt x="154" y="317"/>
                    <a:pt x="153" y="317"/>
                  </a:cubicBezTo>
                  <a:cubicBezTo>
                    <a:pt x="153" y="317"/>
                    <a:pt x="152" y="318"/>
                    <a:pt x="152" y="318"/>
                  </a:cubicBezTo>
                  <a:cubicBezTo>
                    <a:pt x="152" y="318"/>
                    <a:pt x="152" y="319"/>
                    <a:pt x="151" y="319"/>
                  </a:cubicBezTo>
                  <a:cubicBezTo>
                    <a:pt x="151" y="318"/>
                    <a:pt x="151" y="317"/>
                    <a:pt x="150" y="318"/>
                  </a:cubicBezTo>
                  <a:cubicBezTo>
                    <a:pt x="149" y="319"/>
                    <a:pt x="147" y="320"/>
                    <a:pt x="147" y="317"/>
                  </a:cubicBezTo>
                  <a:cubicBezTo>
                    <a:pt x="146" y="317"/>
                    <a:pt x="146" y="316"/>
                    <a:pt x="146" y="316"/>
                  </a:cubicBezTo>
                  <a:cubicBezTo>
                    <a:pt x="145" y="316"/>
                    <a:pt x="145" y="316"/>
                    <a:pt x="145" y="316"/>
                  </a:cubicBezTo>
                  <a:cubicBezTo>
                    <a:pt x="145" y="316"/>
                    <a:pt x="145" y="316"/>
                    <a:pt x="145" y="316"/>
                  </a:cubicBezTo>
                  <a:cubicBezTo>
                    <a:pt x="144" y="316"/>
                    <a:pt x="143" y="316"/>
                    <a:pt x="142" y="316"/>
                  </a:cubicBezTo>
                  <a:cubicBezTo>
                    <a:pt x="142" y="316"/>
                    <a:pt x="142" y="318"/>
                    <a:pt x="142" y="318"/>
                  </a:cubicBezTo>
                  <a:cubicBezTo>
                    <a:pt x="142" y="318"/>
                    <a:pt x="142" y="317"/>
                    <a:pt x="141" y="317"/>
                  </a:cubicBezTo>
                  <a:cubicBezTo>
                    <a:pt x="140" y="317"/>
                    <a:pt x="140" y="318"/>
                    <a:pt x="139" y="317"/>
                  </a:cubicBezTo>
                  <a:cubicBezTo>
                    <a:pt x="139" y="317"/>
                    <a:pt x="139" y="318"/>
                    <a:pt x="139" y="318"/>
                  </a:cubicBezTo>
                  <a:cubicBezTo>
                    <a:pt x="139" y="318"/>
                    <a:pt x="139" y="318"/>
                    <a:pt x="138" y="318"/>
                  </a:cubicBezTo>
                  <a:cubicBezTo>
                    <a:pt x="138" y="318"/>
                    <a:pt x="137" y="318"/>
                    <a:pt x="137" y="318"/>
                  </a:cubicBezTo>
                  <a:cubicBezTo>
                    <a:pt x="137" y="318"/>
                    <a:pt x="135" y="319"/>
                    <a:pt x="135" y="319"/>
                  </a:cubicBezTo>
                  <a:cubicBezTo>
                    <a:pt x="135" y="319"/>
                    <a:pt x="135" y="319"/>
                    <a:pt x="134" y="319"/>
                  </a:cubicBezTo>
                  <a:cubicBezTo>
                    <a:pt x="134" y="319"/>
                    <a:pt x="134" y="320"/>
                    <a:pt x="134" y="320"/>
                  </a:cubicBezTo>
                  <a:cubicBezTo>
                    <a:pt x="134" y="321"/>
                    <a:pt x="134" y="321"/>
                    <a:pt x="135" y="321"/>
                  </a:cubicBezTo>
                  <a:cubicBezTo>
                    <a:pt x="135" y="321"/>
                    <a:pt x="136" y="321"/>
                    <a:pt x="136" y="321"/>
                  </a:cubicBezTo>
                  <a:cubicBezTo>
                    <a:pt x="136" y="321"/>
                    <a:pt x="137" y="320"/>
                    <a:pt x="137" y="320"/>
                  </a:cubicBezTo>
                  <a:cubicBezTo>
                    <a:pt x="137" y="320"/>
                    <a:pt x="136" y="321"/>
                    <a:pt x="136" y="321"/>
                  </a:cubicBezTo>
                  <a:cubicBezTo>
                    <a:pt x="137" y="321"/>
                    <a:pt x="137" y="321"/>
                    <a:pt x="137" y="322"/>
                  </a:cubicBezTo>
                  <a:cubicBezTo>
                    <a:pt x="136" y="322"/>
                    <a:pt x="136" y="321"/>
                    <a:pt x="135" y="322"/>
                  </a:cubicBezTo>
                  <a:cubicBezTo>
                    <a:pt x="135" y="322"/>
                    <a:pt x="135" y="322"/>
                    <a:pt x="135" y="322"/>
                  </a:cubicBezTo>
                  <a:cubicBezTo>
                    <a:pt x="136" y="323"/>
                    <a:pt x="135" y="323"/>
                    <a:pt x="136" y="323"/>
                  </a:cubicBezTo>
                  <a:cubicBezTo>
                    <a:pt x="136" y="323"/>
                    <a:pt x="136" y="322"/>
                    <a:pt x="136" y="322"/>
                  </a:cubicBezTo>
                  <a:cubicBezTo>
                    <a:pt x="136" y="322"/>
                    <a:pt x="137" y="323"/>
                    <a:pt x="137" y="323"/>
                  </a:cubicBezTo>
                  <a:cubicBezTo>
                    <a:pt x="139" y="324"/>
                    <a:pt x="134" y="324"/>
                    <a:pt x="134" y="324"/>
                  </a:cubicBezTo>
                  <a:cubicBezTo>
                    <a:pt x="134" y="324"/>
                    <a:pt x="136" y="325"/>
                    <a:pt x="136" y="325"/>
                  </a:cubicBezTo>
                  <a:cubicBezTo>
                    <a:pt x="137" y="325"/>
                    <a:pt x="137" y="327"/>
                    <a:pt x="138" y="327"/>
                  </a:cubicBezTo>
                  <a:cubicBezTo>
                    <a:pt x="138" y="327"/>
                    <a:pt x="138" y="327"/>
                    <a:pt x="138" y="327"/>
                  </a:cubicBezTo>
                  <a:cubicBezTo>
                    <a:pt x="138" y="327"/>
                    <a:pt x="138" y="326"/>
                    <a:pt x="138" y="326"/>
                  </a:cubicBezTo>
                  <a:cubicBezTo>
                    <a:pt x="139" y="326"/>
                    <a:pt x="139" y="326"/>
                    <a:pt x="139" y="326"/>
                  </a:cubicBezTo>
                  <a:cubicBezTo>
                    <a:pt x="139" y="326"/>
                    <a:pt x="139" y="326"/>
                    <a:pt x="140" y="326"/>
                  </a:cubicBezTo>
                  <a:cubicBezTo>
                    <a:pt x="140" y="326"/>
                    <a:pt x="140" y="326"/>
                    <a:pt x="140" y="326"/>
                  </a:cubicBezTo>
                  <a:cubicBezTo>
                    <a:pt x="140" y="327"/>
                    <a:pt x="140" y="327"/>
                    <a:pt x="141" y="327"/>
                  </a:cubicBezTo>
                  <a:cubicBezTo>
                    <a:pt x="141" y="327"/>
                    <a:pt x="142" y="327"/>
                    <a:pt x="142" y="327"/>
                  </a:cubicBezTo>
                  <a:cubicBezTo>
                    <a:pt x="143" y="327"/>
                    <a:pt x="143" y="327"/>
                    <a:pt x="143" y="327"/>
                  </a:cubicBezTo>
                  <a:cubicBezTo>
                    <a:pt x="143" y="327"/>
                    <a:pt x="143" y="328"/>
                    <a:pt x="143" y="328"/>
                  </a:cubicBezTo>
                  <a:cubicBezTo>
                    <a:pt x="144" y="328"/>
                    <a:pt x="144" y="328"/>
                    <a:pt x="145" y="328"/>
                  </a:cubicBezTo>
                  <a:cubicBezTo>
                    <a:pt x="145" y="328"/>
                    <a:pt x="145" y="331"/>
                    <a:pt x="145" y="330"/>
                  </a:cubicBezTo>
                  <a:cubicBezTo>
                    <a:pt x="146" y="329"/>
                    <a:pt x="146" y="329"/>
                    <a:pt x="147" y="330"/>
                  </a:cubicBezTo>
                  <a:cubicBezTo>
                    <a:pt x="147" y="330"/>
                    <a:pt x="148" y="330"/>
                    <a:pt x="148" y="330"/>
                  </a:cubicBezTo>
                  <a:cubicBezTo>
                    <a:pt x="149" y="330"/>
                    <a:pt x="149" y="329"/>
                    <a:pt x="150" y="330"/>
                  </a:cubicBezTo>
                  <a:cubicBezTo>
                    <a:pt x="150" y="331"/>
                    <a:pt x="149" y="331"/>
                    <a:pt x="149" y="331"/>
                  </a:cubicBezTo>
                  <a:cubicBezTo>
                    <a:pt x="149" y="331"/>
                    <a:pt x="149" y="331"/>
                    <a:pt x="149" y="331"/>
                  </a:cubicBezTo>
                  <a:cubicBezTo>
                    <a:pt x="149" y="332"/>
                    <a:pt x="149" y="331"/>
                    <a:pt x="149" y="332"/>
                  </a:cubicBezTo>
                  <a:cubicBezTo>
                    <a:pt x="149" y="332"/>
                    <a:pt x="149" y="332"/>
                    <a:pt x="150" y="332"/>
                  </a:cubicBezTo>
                  <a:cubicBezTo>
                    <a:pt x="150" y="332"/>
                    <a:pt x="150" y="332"/>
                    <a:pt x="150" y="332"/>
                  </a:cubicBezTo>
                  <a:cubicBezTo>
                    <a:pt x="151" y="332"/>
                    <a:pt x="151" y="332"/>
                    <a:pt x="151" y="332"/>
                  </a:cubicBezTo>
                  <a:cubicBezTo>
                    <a:pt x="151" y="332"/>
                    <a:pt x="152" y="332"/>
                    <a:pt x="152" y="332"/>
                  </a:cubicBezTo>
                  <a:cubicBezTo>
                    <a:pt x="152" y="331"/>
                    <a:pt x="153" y="332"/>
                    <a:pt x="153" y="332"/>
                  </a:cubicBezTo>
                  <a:cubicBezTo>
                    <a:pt x="153" y="332"/>
                    <a:pt x="152" y="332"/>
                    <a:pt x="152" y="332"/>
                  </a:cubicBezTo>
                  <a:cubicBezTo>
                    <a:pt x="151" y="332"/>
                    <a:pt x="152" y="332"/>
                    <a:pt x="151" y="333"/>
                  </a:cubicBezTo>
                  <a:cubicBezTo>
                    <a:pt x="151" y="333"/>
                    <a:pt x="151" y="333"/>
                    <a:pt x="151" y="333"/>
                  </a:cubicBezTo>
                  <a:cubicBezTo>
                    <a:pt x="151" y="334"/>
                    <a:pt x="152" y="333"/>
                    <a:pt x="152" y="334"/>
                  </a:cubicBezTo>
                  <a:cubicBezTo>
                    <a:pt x="153" y="334"/>
                    <a:pt x="153" y="335"/>
                    <a:pt x="152" y="335"/>
                  </a:cubicBezTo>
                  <a:cubicBezTo>
                    <a:pt x="152" y="336"/>
                    <a:pt x="154" y="339"/>
                    <a:pt x="154" y="339"/>
                  </a:cubicBezTo>
                  <a:cubicBezTo>
                    <a:pt x="154" y="340"/>
                    <a:pt x="155" y="340"/>
                    <a:pt x="155" y="340"/>
                  </a:cubicBezTo>
                  <a:cubicBezTo>
                    <a:pt x="155" y="340"/>
                    <a:pt x="156" y="340"/>
                    <a:pt x="156" y="340"/>
                  </a:cubicBezTo>
                  <a:cubicBezTo>
                    <a:pt x="156" y="341"/>
                    <a:pt x="156" y="341"/>
                    <a:pt x="156" y="341"/>
                  </a:cubicBezTo>
                  <a:cubicBezTo>
                    <a:pt x="157" y="341"/>
                    <a:pt x="157" y="341"/>
                    <a:pt x="157" y="341"/>
                  </a:cubicBezTo>
                  <a:cubicBezTo>
                    <a:pt x="158" y="342"/>
                    <a:pt x="158" y="341"/>
                    <a:pt x="158" y="341"/>
                  </a:cubicBezTo>
                  <a:cubicBezTo>
                    <a:pt x="158" y="341"/>
                    <a:pt x="159" y="341"/>
                    <a:pt x="159" y="341"/>
                  </a:cubicBezTo>
                  <a:cubicBezTo>
                    <a:pt x="159" y="342"/>
                    <a:pt x="158" y="342"/>
                    <a:pt x="158" y="342"/>
                  </a:cubicBezTo>
                  <a:cubicBezTo>
                    <a:pt x="158" y="343"/>
                    <a:pt x="159" y="344"/>
                    <a:pt x="159" y="344"/>
                  </a:cubicBezTo>
                  <a:cubicBezTo>
                    <a:pt x="159" y="345"/>
                    <a:pt x="159" y="345"/>
                    <a:pt x="159" y="345"/>
                  </a:cubicBezTo>
                  <a:cubicBezTo>
                    <a:pt x="159" y="346"/>
                    <a:pt x="160" y="346"/>
                    <a:pt x="160" y="347"/>
                  </a:cubicBezTo>
                  <a:cubicBezTo>
                    <a:pt x="159" y="347"/>
                    <a:pt x="158" y="346"/>
                    <a:pt x="158" y="345"/>
                  </a:cubicBezTo>
                  <a:cubicBezTo>
                    <a:pt x="158" y="345"/>
                    <a:pt x="157" y="344"/>
                    <a:pt x="157" y="344"/>
                  </a:cubicBezTo>
                  <a:cubicBezTo>
                    <a:pt x="156" y="344"/>
                    <a:pt x="158" y="345"/>
                    <a:pt x="158" y="345"/>
                  </a:cubicBezTo>
                  <a:cubicBezTo>
                    <a:pt x="158" y="346"/>
                    <a:pt x="158" y="347"/>
                    <a:pt x="158" y="348"/>
                  </a:cubicBezTo>
                  <a:cubicBezTo>
                    <a:pt x="160" y="349"/>
                    <a:pt x="161" y="350"/>
                    <a:pt x="162" y="351"/>
                  </a:cubicBezTo>
                  <a:cubicBezTo>
                    <a:pt x="162" y="352"/>
                    <a:pt x="163" y="355"/>
                    <a:pt x="163" y="355"/>
                  </a:cubicBezTo>
                  <a:cubicBezTo>
                    <a:pt x="163" y="355"/>
                    <a:pt x="163" y="355"/>
                    <a:pt x="163" y="354"/>
                  </a:cubicBezTo>
                  <a:cubicBezTo>
                    <a:pt x="162" y="354"/>
                    <a:pt x="162" y="354"/>
                    <a:pt x="162" y="354"/>
                  </a:cubicBezTo>
                  <a:cubicBezTo>
                    <a:pt x="161" y="353"/>
                    <a:pt x="159" y="346"/>
                    <a:pt x="158" y="350"/>
                  </a:cubicBezTo>
                  <a:cubicBezTo>
                    <a:pt x="158" y="351"/>
                    <a:pt x="157" y="356"/>
                    <a:pt x="158" y="357"/>
                  </a:cubicBezTo>
                  <a:cubicBezTo>
                    <a:pt x="158" y="357"/>
                    <a:pt x="159" y="356"/>
                    <a:pt x="159" y="357"/>
                  </a:cubicBezTo>
                  <a:cubicBezTo>
                    <a:pt x="159" y="358"/>
                    <a:pt x="159" y="357"/>
                    <a:pt x="158" y="358"/>
                  </a:cubicBezTo>
                  <a:cubicBezTo>
                    <a:pt x="158" y="358"/>
                    <a:pt x="158" y="359"/>
                    <a:pt x="158" y="360"/>
                  </a:cubicBezTo>
                  <a:cubicBezTo>
                    <a:pt x="158" y="362"/>
                    <a:pt x="157" y="367"/>
                    <a:pt x="155" y="369"/>
                  </a:cubicBezTo>
                  <a:cubicBezTo>
                    <a:pt x="155" y="369"/>
                    <a:pt x="155" y="369"/>
                    <a:pt x="155" y="369"/>
                  </a:cubicBezTo>
                  <a:cubicBezTo>
                    <a:pt x="155" y="369"/>
                    <a:pt x="154" y="369"/>
                    <a:pt x="154" y="369"/>
                  </a:cubicBezTo>
                  <a:cubicBezTo>
                    <a:pt x="153" y="370"/>
                    <a:pt x="152" y="370"/>
                    <a:pt x="152" y="370"/>
                  </a:cubicBezTo>
                  <a:cubicBezTo>
                    <a:pt x="151" y="370"/>
                    <a:pt x="150" y="370"/>
                    <a:pt x="150" y="369"/>
                  </a:cubicBezTo>
                  <a:cubicBezTo>
                    <a:pt x="149" y="369"/>
                    <a:pt x="149" y="369"/>
                    <a:pt x="149" y="369"/>
                  </a:cubicBezTo>
                  <a:cubicBezTo>
                    <a:pt x="148" y="369"/>
                    <a:pt x="148" y="369"/>
                    <a:pt x="148" y="369"/>
                  </a:cubicBezTo>
                  <a:cubicBezTo>
                    <a:pt x="148" y="369"/>
                    <a:pt x="148" y="369"/>
                    <a:pt x="148" y="369"/>
                  </a:cubicBezTo>
                  <a:cubicBezTo>
                    <a:pt x="148" y="368"/>
                    <a:pt x="147" y="368"/>
                    <a:pt x="146" y="369"/>
                  </a:cubicBezTo>
                  <a:cubicBezTo>
                    <a:pt x="146" y="369"/>
                    <a:pt x="146" y="370"/>
                    <a:pt x="145" y="369"/>
                  </a:cubicBezTo>
                  <a:cubicBezTo>
                    <a:pt x="145" y="369"/>
                    <a:pt x="144" y="369"/>
                    <a:pt x="144" y="369"/>
                  </a:cubicBezTo>
                  <a:cubicBezTo>
                    <a:pt x="144" y="369"/>
                    <a:pt x="144" y="369"/>
                    <a:pt x="143" y="369"/>
                  </a:cubicBezTo>
                  <a:cubicBezTo>
                    <a:pt x="143" y="369"/>
                    <a:pt x="143" y="368"/>
                    <a:pt x="142" y="368"/>
                  </a:cubicBezTo>
                  <a:cubicBezTo>
                    <a:pt x="142" y="368"/>
                    <a:pt x="141" y="369"/>
                    <a:pt x="141" y="368"/>
                  </a:cubicBezTo>
                  <a:cubicBezTo>
                    <a:pt x="137" y="369"/>
                    <a:pt x="135" y="369"/>
                    <a:pt x="132" y="368"/>
                  </a:cubicBezTo>
                  <a:cubicBezTo>
                    <a:pt x="131" y="368"/>
                    <a:pt x="131" y="368"/>
                    <a:pt x="130" y="368"/>
                  </a:cubicBezTo>
                  <a:cubicBezTo>
                    <a:pt x="129" y="367"/>
                    <a:pt x="128" y="368"/>
                    <a:pt x="128" y="367"/>
                  </a:cubicBezTo>
                  <a:cubicBezTo>
                    <a:pt x="127" y="367"/>
                    <a:pt x="127" y="367"/>
                    <a:pt x="127" y="367"/>
                  </a:cubicBezTo>
                  <a:cubicBezTo>
                    <a:pt x="126" y="367"/>
                    <a:pt x="126" y="367"/>
                    <a:pt x="126" y="367"/>
                  </a:cubicBezTo>
                  <a:cubicBezTo>
                    <a:pt x="124" y="368"/>
                    <a:pt x="123" y="367"/>
                    <a:pt x="121" y="367"/>
                  </a:cubicBezTo>
                  <a:cubicBezTo>
                    <a:pt x="121" y="368"/>
                    <a:pt x="120" y="367"/>
                    <a:pt x="119" y="368"/>
                  </a:cubicBezTo>
                  <a:cubicBezTo>
                    <a:pt x="119" y="368"/>
                    <a:pt x="119" y="368"/>
                    <a:pt x="119" y="368"/>
                  </a:cubicBezTo>
                  <a:cubicBezTo>
                    <a:pt x="119" y="368"/>
                    <a:pt x="119" y="367"/>
                    <a:pt x="119" y="368"/>
                  </a:cubicBezTo>
                  <a:cubicBezTo>
                    <a:pt x="118" y="367"/>
                    <a:pt x="118" y="367"/>
                    <a:pt x="117" y="367"/>
                  </a:cubicBezTo>
                  <a:cubicBezTo>
                    <a:pt x="116" y="366"/>
                    <a:pt x="116" y="366"/>
                    <a:pt x="115" y="366"/>
                  </a:cubicBezTo>
                  <a:cubicBezTo>
                    <a:pt x="115" y="366"/>
                    <a:pt x="115" y="365"/>
                    <a:pt x="114" y="366"/>
                  </a:cubicBezTo>
                  <a:cubicBezTo>
                    <a:pt x="114" y="366"/>
                    <a:pt x="113" y="367"/>
                    <a:pt x="113" y="366"/>
                  </a:cubicBezTo>
                  <a:cubicBezTo>
                    <a:pt x="113" y="366"/>
                    <a:pt x="113" y="366"/>
                    <a:pt x="113" y="366"/>
                  </a:cubicBezTo>
                  <a:cubicBezTo>
                    <a:pt x="112" y="366"/>
                    <a:pt x="110" y="368"/>
                    <a:pt x="110" y="369"/>
                  </a:cubicBezTo>
                  <a:cubicBezTo>
                    <a:pt x="111" y="369"/>
                    <a:pt x="111" y="369"/>
                    <a:pt x="111" y="369"/>
                  </a:cubicBezTo>
                  <a:cubicBezTo>
                    <a:pt x="111" y="369"/>
                    <a:pt x="107" y="370"/>
                    <a:pt x="107" y="370"/>
                  </a:cubicBezTo>
                  <a:cubicBezTo>
                    <a:pt x="107" y="370"/>
                    <a:pt x="106" y="370"/>
                    <a:pt x="106" y="370"/>
                  </a:cubicBezTo>
                  <a:cubicBezTo>
                    <a:pt x="106" y="370"/>
                    <a:pt x="106" y="370"/>
                    <a:pt x="105" y="371"/>
                  </a:cubicBezTo>
                  <a:cubicBezTo>
                    <a:pt x="105" y="371"/>
                    <a:pt x="105" y="371"/>
                    <a:pt x="105" y="371"/>
                  </a:cubicBezTo>
                  <a:cubicBezTo>
                    <a:pt x="105" y="371"/>
                    <a:pt x="105" y="371"/>
                    <a:pt x="105" y="372"/>
                  </a:cubicBezTo>
                  <a:cubicBezTo>
                    <a:pt x="104" y="372"/>
                    <a:pt x="104" y="372"/>
                    <a:pt x="104" y="372"/>
                  </a:cubicBezTo>
                  <a:cubicBezTo>
                    <a:pt x="103" y="373"/>
                    <a:pt x="104" y="373"/>
                    <a:pt x="105" y="374"/>
                  </a:cubicBezTo>
                  <a:cubicBezTo>
                    <a:pt x="105" y="374"/>
                    <a:pt x="105" y="374"/>
                    <a:pt x="105" y="375"/>
                  </a:cubicBezTo>
                  <a:cubicBezTo>
                    <a:pt x="105" y="375"/>
                    <a:pt x="106" y="375"/>
                    <a:pt x="106" y="375"/>
                  </a:cubicBezTo>
                  <a:cubicBezTo>
                    <a:pt x="106" y="375"/>
                    <a:pt x="106" y="375"/>
                    <a:pt x="105" y="376"/>
                  </a:cubicBezTo>
                  <a:cubicBezTo>
                    <a:pt x="105" y="376"/>
                    <a:pt x="105" y="377"/>
                    <a:pt x="106" y="377"/>
                  </a:cubicBezTo>
                  <a:cubicBezTo>
                    <a:pt x="106" y="377"/>
                    <a:pt x="106" y="376"/>
                    <a:pt x="107" y="376"/>
                  </a:cubicBezTo>
                  <a:cubicBezTo>
                    <a:pt x="108" y="376"/>
                    <a:pt x="106" y="378"/>
                    <a:pt x="107" y="378"/>
                  </a:cubicBezTo>
                  <a:cubicBezTo>
                    <a:pt x="107" y="378"/>
                    <a:pt x="108" y="378"/>
                    <a:pt x="108" y="378"/>
                  </a:cubicBezTo>
                  <a:cubicBezTo>
                    <a:pt x="108" y="379"/>
                    <a:pt x="106" y="379"/>
                    <a:pt x="107" y="380"/>
                  </a:cubicBezTo>
                  <a:cubicBezTo>
                    <a:pt x="107" y="380"/>
                    <a:pt x="108" y="379"/>
                    <a:pt x="108" y="379"/>
                  </a:cubicBezTo>
                  <a:cubicBezTo>
                    <a:pt x="108" y="381"/>
                    <a:pt x="106" y="381"/>
                    <a:pt x="106" y="383"/>
                  </a:cubicBezTo>
                  <a:cubicBezTo>
                    <a:pt x="106" y="385"/>
                    <a:pt x="107" y="387"/>
                    <a:pt x="107" y="388"/>
                  </a:cubicBezTo>
                  <a:cubicBezTo>
                    <a:pt x="108" y="390"/>
                    <a:pt x="108" y="392"/>
                    <a:pt x="108" y="394"/>
                  </a:cubicBezTo>
                  <a:cubicBezTo>
                    <a:pt x="107" y="397"/>
                    <a:pt x="106" y="400"/>
                    <a:pt x="105" y="403"/>
                  </a:cubicBezTo>
                  <a:cubicBezTo>
                    <a:pt x="105" y="405"/>
                    <a:pt x="103" y="405"/>
                    <a:pt x="103" y="406"/>
                  </a:cubicBezTo>
                  <a:cubicBezTo>
                    <a:pt x="103" y="407"/>
                    <a:pt x="103" y="408"/>
                    <a:pt x="103" y="409"/>
                  </a:cubicBezTo>
                  <a:cubicBezTo>
                    <a:pt x="102" y="411"/>
                    <a:pt x="103" y="410"/>
                    <a:pt x="103" y="411"/>
                  </a:cubicBezTo>
                  <a:cubicBezTo>
                    <a:pt x="104" y="412"/>
                    <a:pt x="104" y="412"/>
                    <a:pt x="104" y="414"/>
                  </a:cubicBezTo>
                  <a:cubicBezTo>
                    <a:pt x="105" y="414"/>
                    <a:pt x="106" y="413"/>
                    <a:pt x="107" y="414"/>
                  </a:cubicBezTo>
                  <a:cubicBezTo>
                    <a:pt x="107" y="415"/>
                    <a:pt x="107" y="417"/>
                    <a:pt x="107" y="419"/>
                  </a:cubicBezTo>
                  <a:cubicBezTo>
                    <a:pt x="107" y="420"/>
                    <a:pt x="107" y="423"/>
                    <a:pt x="106" y="424"/>
                  </a:cubicBezTo>
                  <a:cubicBezTo>
                    <a:pt x="106" y="425"/>
                    <a:pt x="105" y="425"/>
                    <a:pt x="106" y="426"/>
                  </a:cubicBezTo>
                  <a:cubicBezTo>
                    <a:pt x="108" y="425"/>
                    <a:pt x="108" y="424"/>
                    <a:pt x="110" y="425"/>
                  </a:cubicBezTo>
                  <a:cubicBezTo>
                    <a:pt x="112" y="425"/>
                    <a:pt x="113" y="426"/>
                    <a:pt x="114" y="425"/>
                  </a:cubicBezTo>
                  <a:cubicBezTo>
                    <a:pt x="116" y="424"/>
                    <a:pt x="116" y="424"/>
                    <a:pt x="118" y="424"/>
                  </a:cubicBezTo>
                  <a:cubicBezTo>
                    <a:pt x="119" y="424"/>
                    <a:pt x="120" y="424"/>
                    <a:pt x="120" y="425"/>
                  </a:cubicBezTo>
                  <a:cubicBezTo>
                    <a:pt x="121" y="425"/>
                    <a:pt x="123" y="426"/>
                    <a:pt x="123" y="427"/>
                  </a:cubicBezTo>
                  <a:cubicBezTo>
                    <a:pt x="123" y="427"/>
                    <a:pt x="123" y="427"/>
                    <a:pt x="123" y="428"/>
                  </a:cubicBezTo>
                  <a:cubicBezTo>
                    <a:pt x="123" y="429"/>
                    <a:pt x="125" y="429"/>
                    <a:pt x="124" y="430"/>
                  </a:cubicBezTo>
                  <a:cubicBezTo>
                    <a:pt x="124" y="430"/>
                    <a:pt x="124" y="430"/>
                    <a:pt x="124" y="430"/>
                  </a:cubicBezTo>
                  <a:cubicBezTo>
                    <a:pt x="124" y="432"/>
                    <a:pt x="126" y="432"/>
                    <a:pt x="127" y="433"/>
                  </a:cubicBezTo>
                  <a:cubicBezTo>
                    <a:pt x="128" y="435"/>
                    <a:pt x="129" y="434"/>
                    <a:pt x="130" y="433"/>
                  </a:cubicBezTo>
                  <a:cubicBezTo>
                    <a:pt x="131" y="433"/>
                    <a:pt x="130" y="431"/>
                    <a:pt x="130" y="431"/>
                  </a:cubicBezTo>
                  <a:cubicBezTo>
                    <a:pt x="132" y="430"/>
                    <a:pt x="133" y="430"/>
                    <a:pt x="134" y="430"/>
                  </a:cubicBezTo>
                  <a:cubicBezTo>
                    <a:pt x="135" y="429"/>
                    <a:pt x="135" y="429"/>
                    <a:pt x="136" y="428"/>
                  </a:cubicBezTo>
                  <a:cubicBezTo>
                    <a:pt x="137" y="428"/>
                    <a:pt x="138" y="428"/>
                    <a:pt x="138" y="428"/>
                  </a:cubicBezTo>
                  <a:cubicBezTo>
                    <a:pt x="139" y="428"/>
                    <a:pt x="140" y="428"/>
                    <a:pt x="141" y="428"/>
                  </a:cubicBezTo>
                  <a:cubicBezTo>
                    <a:pt x="143" y="428"/>
                    <a:pt x="148" y="429"/>
                    <a:pt x="149" y="428"/>
                  </a:cubicBezTo>
                  <a:cubicBezTo>
                    <a:pt x="149" y="427"/>
                    <a:pt x="149" y="427"/>
                    <a:pt x="150" y="427"/>
                  </a:cubicBezTo>
                  <a:cubicBezTo>
                    <a:pt x="150" y="427"/>
                    <a:pt x="151" y="428"/>
                    <a:pt x="152" y="428"/>
                  </a:cubicBezTo>
                  <a:cubicBezTo>
                    <a:pt x="152" y="428"/>
                    <a:pt x="152" y="427"/>
                    <a:pt x="153" y="427"/>
                  </a:cubicBezTo>
                  <a:cubicBezTo>
                    <a:pt x="154" y="425"/>
                    <a:pt x="154" y="424"/>
                    <a:pt x="155" y="422"/>
                  </a:cubicBezTo>
                  <a:cubicBezTo>
                    <a:pt x="157" y="420"/>
                    <a:pt x="158" y="422"/>
                    <a:pt x="160" y="421"/>
                  </a:cubicBezTo>
                  <a:cubicBezTo>
                    <a:pt x="162" y="421"/>
                    <a:pt x="161" y="420"/>
                    <a:pt x="161" y="419"/>
                  </a:cubicBezTo>
                  <a:cubicBezTo>
                    <a:pt x="161" y="418"/>
                    <a:pt x="162" y="415"/>
                    <a:pt x="163" y="415"/>
                  </a:cubicBezTo>
                  <a:cubicBezTo>
                    <a:pt x="163" y="414"/>
                    <a:pt x="165" y="412"/>
                    <a:pt x="167" y="412"/>
                  </a:cubicBezTo>
                  <a:cubicBezTo>
                    <a:pt x="167" y="411"/>
                    <a:pt x="168" y="411"/>
                    <a:pt x="167" y="410"/>
                  </a:cubicBezTo>
                  <a:cubicBezTo>
                    <a:pt x="167" y="409"/>
                    <a:pt x="166" y="409"/>
                    <a:pt x="165" y="409"/>
                  </a:cubicBezTo>
                  <a:cubicBezTo>
                    <a:pt x="164" y="407"/>
                    <a:pt x="164" y="405"/>
                    <a:pt x="164" y="403"/>
                  </a:cubicBezTo>
                  <a:cubicBezTo>
                    <a:pt x="165" y="401"/>
                    <a:pt x="167" y="398"/>
                    <a:pt x="169" y="397"/>
                  </a:cubicBezTo>
                  <a:cubicBezTo>
                    <a:pt x="170" y="396"/>
                    <a:pt x="173" y="394"/>
                    <a:pt x="171" y="393"/>
                  </a:cubicBezTo>
                  <a:cubicBezTo>
                    <a:pt x="172" y="390"/>
                    <a:pt x="175" y="390"/>
                    <a:pt x="177" y="390"/>
                  </a:cubicBezTo>
                  <a:cubicBezTo>
                    <a:pt x="179" y="389"/>
                    <a:pt x="180" y="387"/>
                    <a:pt x="183" y="386"/>
                  </a:cubicBezTo>
                  <a:cubicBezTo>
                    <a:pt x="184" y="385"/>
                    <a:pt x="185" y="385"/>
                    <a:pt x="186" y="385"/>
                  </a:cubicBezTo>
                  <a:cubicBezTo>
                    <a:pt x="187" y="384"/>
                    <a:pt x="189" y="382"/>
                    <a:pt x="188" y="381"/>
                  </a:cubicBezTo>
                  <a:cubicBezTo>
                    <a:pt x="188" y="381"/>
                    <a:pt x="188" y="381"/>
                    <a:pt x="187" y="380"/>
                  </a:cubicBezTo>
                  <a:cubicBezTo>
                    <a:pt x="187" y="380"/>
                    <a:pt x="189" y="379"/>
                    <a:pt x="189" y="379"/>
                  </a:cubicBezTo>
                  <a:cubicBezTo>
                    <a:pt x="189" y="379"/>
                    <a:pt x="189" y="379"/>
                    <a:pt x="188" y="379"/>
                  </a:cubicBezTo>
                  <a:cubicBezTo>
                    <a:pt x="188" y="379"/>
                    <a:pt x="188" y="378"/>
                    <a:pt x="188" y="378"/>
                  </a:cubicBezTo>
                  <a:cubicBezTo>
                    <a:pt x="188" y="378"/>
                    <a:pt x="187" y="378"/>
                    <a:pt x="186" y="378"/>
                  </a:cubicBezTo>
                  <a:cubicBezTo>
                    <a:pt x="187" y="378"/>
                    <a:pt x="187" y="378"/>
                    <a:pt x="188" y="378"/>
                  </a:cubicBezTo>
                  <a:cubicBezTo>
                    <a:pt x="188" y="377"/>
                    <a:pt x="187" y="377"/>
                    <a:pt x="187" y="377"/>
                  </a:cubicBezTo>
                  <a:cubicBezTo>
                    <a:pt x="187" y="376"/>
                    <a:pt x="187" y="376"/>
                    <a:pt x="187" y="376"/>
                  </a:cubicBezTo>
                  <a:cubicBezTo>
                    <a:pt x="187" y="375"/>
                    <a:pt x="187" y="375"/>
                    <a:pt x="187" y="375"/>
                  </a:cubicBezTo>
                  <a:cubicBezTo>
                    <a:pt x="187" y="374"/>
                    <a:pt x="187" y="375"/>
                    <a:pt x="187" y="374"/>
                  </a:cubicBezTo>
                  <a:cubicBezTo>
                    <a:pt x="187" y="374"/>
                    <a:pt x="187" y="373"/>
                    <a:pt x="187" y="373"/>
                  </a:cubicBezTo>
                  <a:cubicBezTo>
                    <a:pt x="187" y="373"/>
                    <a:pt x="187" y="372"/>
                    <a:pt x="188" y="372"/>
                  </a:cubicBezTo>
                  <a:cubicBezTo>
                    <a:pt x="188" y="370"/>
                    <a:pt x="189" y="371"/>
                    <a:pt x="190" y="370"/>
                  </a:cubicBezTo>
                  <a:cubicBezTo>
                    <a:pt x="191" y="369"/>
                    <a:pt x="191" y="369"/>
                    <a:pt x="191" y="369"/>
                  </a:cubicBezTo>
                  <a:cubicBezTo>
                    <a:pt x="192" y="369"/>
                    <a:pt x="193" y="367"/>
                    <a:pt x="193" y="367"/>
                  </a:cubicBezTo>
                  <a:cubicBezTo>
                    <a:pt x="194" y="367"/>
                    <a:pt x="194" y="368"/>
                    <a:pt x="194" y="368"/>
                  </a:cubicBezTo>
                  <a:cubicBezTo>
                    <a:pt x="195" y="369"/>
                    <a:pt x="197" y="368"/>
                    <a:pt x="197" y="369"/>
                  </a:cubicBezTo>
                  <a:cubicBezTo>
                    <a:pt x="197" y="369"/>
                    <a:pt x="197" y="370"/>
                    <a:pt x="198" y="369"/>
                  </a:cubicBezTo>
                  <a:cubicBezTo>
                    <a:pt x="199" y="370"/>
                    <a:pt x="199" y="369"/>
                    <a:pt x="199" y="369"/>
                  </a:cubicBezTo>
                  <a:cubicBezTo>
                    <a:pt x="200" y="369"/>
                    <a:pt x="200" y="369"/>
                    <a:pt x="200" y="369"/>
                  </a:cubicBezTo>
                  <a:cubicBezTo>
                    <a:pt x="200" y="368"/>
                    <a:pt x="200" y="368"/>
                    <a:pt x="200" y="368"/>
                  </a:cubicBezTo>
                  <a:cubicBezTo>
                    <a:pt x="200" y="367"/>
                    <a:pt x="201" y="368"/>
                    <a:pt x="201" y="368"/>
                  </a:cubicBezTo>
                  <a:cubicBezTo>
                    <a:pt x="201" y="369"/>
                    <a:pt x="201" y="369"/>
                    <a:pt x="200" y="369"/>
                  </a:cubicBezTo>
                  <a:cubicBezTo>
                    <a:pt x="200" y="370"/>
                    <a:pt x="201" y="369"/>
                    <a:pt x="202" y="369"/>
                  </a:cubicBezTo>
                  <a:cubicBezTo>
                    <a:pt x="202" y="369"/>
                    <a:pt x="202" y="370"/>
                    <a:pt x="202" y="371"/>
                  </a:cubicBezTo>
                  <a:cubicBezTo>
                    <a:pt x="203" y="371"/>
                    <a:pt x="204" y="371"/>
                    <a:pt x="204" y="371"/>
                  </a:cubicBezTo>
                  <a:cubicBezTo>
                    <a:pt x="205" y="371"/>
                    <a:pt x="205" y="371"/>
                    <a:pt x="205" y="372"/>
                  </a:cubicBezTo>
                  <a:cubicBezTo>
                    <a:pt x="205" y="372"/>
                    <a:pt x="205" y="372"/>
                    <a:pt x="205" y="372"/>
                  </a:cubicBezTo>
                  <a:cubicBezTo>
                    <a:pt x="206" y="373"/>
                    <a:pt x="206" y="372"/>
                    <a:pt x="207" y="372"/>
                  </a:cubicBezTo>
                  <a:cubicBezTo>
                    <a:pt x="207" y="372"/>
                    <a:pt x="208" y="373"/>
                    <a:pt x="208" y="373"/>
                  </a:cubicBezTo>
                  <a:cubicBezTo>
                    <a:pt x="209" y="373"/>
                    <a:pt x="208" y="372"/>
                    <a:pt x="208" y="372"/>
                  </a:cubicBezTo>
                  <a:cubicBezTo>
                    <a:pt x="208" y="371"/>
                    <a:pt x="208" y="372"/>
                    <a:pt x="208" y="372"/>
                  </a:cubicBezTo>
                  <a:cubicBezTo>
                    <a:pt x="209" y="372"/>
                    <a:pt x="209" y="372"/>
                    <a:pt x="209" y="372"/>
                  </a:cubicBezTo>
                  <a:cubicBezTo>
                    <a:pt x="209" y="371"/>
                    <a:pt x="210" y="371"/>
                    <a:pt x="210" y="371"/>
                  </a:cubicBezTo>
                  <a:cubicBezTo>
                    <a:pt x="210" y="371"/>
                    <a:pt x="211" y="371"/>
                    <a:pt x="211" y="371"/>
                  </a:cubicBezTo>
                  <a:cubicBezTo>
                    <a:pt x="211" y="370"/>
                    <a:pt x="211" y="370"/>
                    <a:pt x="211" y="370"/>
                  </a:cubicBezTo>
                  <a:cubicBezTo>
                    <a:pt x="211" y="370"/>
                    <a:pt x="211" y="370"/>
                    <a:pt x="211" y="370"/>
                  </a:cubicBezTo>
                  <a:cubicBezTo>
                    <a:pt x="212" y="369"/>
                    <a:pt x="213" y="368"/>
                    <a:pt x="214" y="368"/>
                  </a:cubicBezTo>
                  <a:cubicBezTo>
                    <a:pt x="214" y="368"/>
                    <a:pt x="215" y="367"/>
                    <a:pt x="215" y="366"/>
                  </a:cubicBezTo>
                  <a:cubicBezTo>
                    <a:pt x="216" y="366"/>
                    <a:pt x="216" y="366"/>
                    <a:pt x="217" y="365"/>
                  </a:cubicBezTo>
                  <a:cubicBezTo>
                    <a:pt x="217" y="365"/>
                    <a:pt x="217" y="365"/>
                    <a:pt x="217" y="365"/>
                  </a:cubicBezTo>
                  <a:cubicBezTo>
                    <a:pt x="219" y="365"/>
                    <a:pt x="221" y="365"/>
                    <a:pt x="221" y="362"/>
                  </a:cubicBezTo>
                  <a:cubicBezTo>
                    <a:pt x="222" y="362"/>
                    <a:pt x="222" y="362"/>
                    <a:pt x="223" y="362"/>
                  </a:cubicBezTo>
                  <a:cubicBezTo>
                    <a:pt x="223" y="362"/>
                    <a:pt x="223" y="361"/>
                    <a:pt x="224" y="361"/>
                  </a:cubicBezTo>
                  <a:cubicBezTo>
                    <a:pt x="225" y="360"/>
                    <a:pt x="225" y="359"/>
                    <a:pt x="227" y="360"/>
                  </a:cubicBezTo>
                  <a:cubicBezTo>
                    <a:pt x="229" y="360"/>
                    <a:pt x="230" y="362"/>
                    <a:pt x="232" y="363"/>
                  </a:cubicBezTo>
                  <a:cubicBezTo>
                    <a:pt x="234" y="364"/>
                    <a:pt x="235" y="364"/>
                    <a:pt x="235" y="366"/>
                  </a:cubicBezTo>
                  <a:cubicBezTo>
                    <a:pt x="236" y="367"/>
                    <a:pt x="236" y="368"/>
                    <a:pt x="237" y="370"/>
                  </a:cubicBezTo>
                  <a:cubicBezTo>
                    <a:pt x="237" y="370"/>
                    <a:pt x="237" y="371"/>
                    <a:pt x="237" y="372"/>
                  </a:cubicBezTo>
                  <a:cubicBezTo>
                    <a:pt x="237" y="373"/>
                    <a:pt x="238" y="373"/>
                    <a:pt x="238" y="373"/>
                  </a:cubicBezTo>
                  <a:cubicBezTo>
                    <a:pt x="239" y="374"/>
                    <a:pt x="238" y="374"/>
                    <a:pt x="239" y="375"/>
                  </a:cubicBezTo>
                  <a:cubicBezTo>
                    <a:pt x="239" y="375"/>
                    <a:pt x="241" y="376"/>
                    <a:pt x="241" y="376"/>
                  </a:cubicBezTo>
                  <a:cubicBezTo>
                    <a:pt x="242" y="377"/>
                    <a:pt x="241" y="378"/>
                    <a:pt x="242" y="378"/>
                  </a:cubicBezTo>
                  <a:cubicBezTo>
                    <a:pt x="242" y="379"/>
                    <a:pt x="243" y="379"/>
                    <a:pt x="244" y="379"/>
                  </a:cubicBezTo>
                  <a:cubicBezTo>
                    <a:pt x="245" y="380"/>
                    <a:pt x="245" y="381"/>
                    <a:pt x="246" y="381"/>
                  </a:cubicBezTo>
                  <a:cubicBezTo>
                    <a:pt x="247" y="382"/>
                    <a:pt x="248" y="382"/>
                    <a:pt x="248" y="383"/>
                  </a:cubicBezTo>
                  <a:cubicBezTo>
                    <a:pt x="249" y="384"/>
                    <a:pt x="250" y="385"/>
                    <a:pt x="251" y="386"/>
                  </a:cubicBezTo>
                  <a:cubicBezTo>
                    <a:pt x="251" y="386"/>
                    <a:pt x="251" y="387"/>
                    <a:pt x="252" y="387"/>
                  </a:cubicBezTo>
                  <a:cubicBezTo>
                    <a:pt x="252" y="387"/>
                    <a:pt x="252" y="387"/>
                    <a:pt x="253" y="387"/>
                  </a:cubicBezTo>
                  <a:cubicBezTo>
                    <a:pt x="254" y="388"/>
                    <a:pt x="254" y="389"/>
                    <a:pt x="254" y="389"/>
                  </a:cubicBezTo>
                  <a:cubicBezTo>
                    <a:pt x="255" y="389"/>
                    <a:pt x="256" y="388"/>
                    <a:pt x="256" y="389"/>
                  </a:cubicBezTo>
                  <a:cubicBezTo>
                    <a:pt x="257" y="389"/>
                    <a:pt x="257" y="389"/>
                    <a:pt x="257" y="389"/>
                  </a:cubicBezTo>
                  <a:cubicBezTo>
                    <a:pt x="257" y="389"/>
                    <a:pt x="258" y="389"/>
                    <a:pt x="258" y="389"/>
                  </a:cubicBezTo>
                  <a:cubicBezTo>
                    <a:pt x="260" y="389"/>
                    <a:pt x="260" y="391"/>
                    <a:pt x="260" y="392"/>
                  </a:cubicBezTo>
                  <a:cubicBezTo>
                    <a:pt x="261" y="393"/>
                    <a:pt x="263" y="392"/>
                    <a:pt x="263" y="393"/>
                  </a:cubicBezTo>
                  <a:cubicBezTo>
                    <a:pt x="264" y="394"/>
                    <a:pt x="263" y="394"/>
                    <a:pt x="263" y="394"/>
                  </a:cubicBezTo>
                  <a:cubicBezTo>
                    <a:pt x="266" y="394"/>
                    <a:pt x="266" y="394"/>
                    <a:pt x="267" y="397"/>
                  </a:cubicBezTo>
                  <a:cubicBezTo>
                    <a:pt x="268" y="398"/>
                    <a:pt x="267" y="397"/>
                    <a:pt x="268" y="399"/>
                  </a:cubicBezTo>
                  <a:cubicBezTo>
                    <a:pt x="269" y="399"/>
                    <a:pt x="270" y="400"/>
                    <a:pt x="271" y="399"/>
                  </a:cubicBezTo>
                  <a:cubicBezTo>
                    <a:pt x="272" y="399"/>
                    <a:pt x="273" y="402"/>
                    <a:pt x="273" y="404"/>
                  </a:cubicBezTo>
                  <a:cubicBezTo>
                    <a:pt x="274" y="405"/>
                    <a:pt x="274" y="406"/>
                    <a:pt x="274" y="408"/>
                  </a:cubicBezTo>
                  <a:cubicBezTo>
                    <a:pt x="275" y="408"/>
                    <a:pt x="276" y="410"/>
                    <a:pt x="275" y="411"/>
                  </a:cubicBezTo>
                  <a:cubicBezTo>
                    <a:pt x="275" y="411"/>
                    <a:pt x="274" y="411"/>
                    <a:pt x="274" y="411"/>
                  </a:cubicBezTo>
                  <a:cubicBezTo>
                    <a:pt x="273" y="411"/>
                    <a:pt x="273" y="411"/>
                    <a:pt x="273" y="412"/>
                  </a:cubicBezTo>
                  <a:cubicBezTo>
                    <a:pt x="273" y="412"/>
                    <a:pt x="273" y="412"/>
                    <a:pt x="273" y="412"/>
                  </a:cubicBezTo>
                  <a:cubicBezTo>
                    <a:pt x="274" y="414"/>
                    <a:pt x="273" y="414"/>
                    <a:pt x="272" y="415"/>
                  </a:cubicBezTo>
                  <a:cubicBezTo>
                    <a:pt x="272" y="417"/>
                    <a:pt x="272" y="418"/>
                    <a:pt x="274" y="418"/>
                  </a:cubicBezTo>
                  <a:cubicBezTo>
                    <a:pt x="275" y="418"/>
                    <a:pt x="275" y="416"/>
                    <a:pt x="276" y="416"/>
                  </a:cubicBezTo>
                  <a:cubicBezTo>
                    <a:pt x="277" y="414"/>
                    <a:pt x="277" y="414"/>
                    <a:pt x="278" y="412"/>
                  </a:cubicBezTo>
                  <a:cubicBezTo>
                    <a:pt x="278" y="410"/>
                    <a:pt x="279" y="410"/>
                    <a:pt x="281" y="409"/>
                  </a:cubicBezTo>
                  <a:cubicBezTo>
                    <a:pt x="281" y="409"/>
                    <a:pt x="282" y="410"/>
                    <a:pt x="282" y="409"/>
                  </a:cubicBezTo>
                  <a:cubicBezTo>
                    <a:pt x="282" y="409"/>
                    <a:pt x="282" y="407"/>
                    <a:pt x="282" y="406"/>
                  </a:cubicBezTo>
                  <a:cubicBezTo>
                    <a:pt x="282" y="403"/>
                    <a:pt x="277" y="404"/>
                    <a:pt x="277" y="402"/>
                  </a:cubicBezTo>
                  <a:cubicBezTo>
                    <a:pt x="277" y="401"/>
                    <a:pt x="278" y="401"/>
                    <a:pt x="278" y="401"/>
                  </a:cubicBezTo>
                  <a:cubicBezTo>
                    <a:pt x="278" y="400"/>
                    <a:pt x="278" y="400"/>
                    <a:pt x="278" y="400"/>
                  </a:cubicBezTo>
                  <a:cubicBezTo>
                    <a:pt x="278" y="399"/>
                    <a:pt x="278" y="399"/>
                    <a:pt x="279" y="399"/>
                  </a:cubicBezTo>
                  <a:cubicBezTo>
                    <a:pt x="279" y="398"/>
                    <a:pt x="279" y="398"/>
                    <a:pt x="279" y="397"/>
                  </a:cubicBezTo>
                  <a:cubicBezTo>
                    <a:pt x="279" y="397"/>
                    <a:pt x="280" y="396"/>
                    <a:pt x="281" y="395"/>
                  </a:cubicBezTo>
                  <a:cubicBezTo>
                    <a:pt x="281" y="395"/>
                    <a:pt x="282" y="395"/>
                    <a:pt x="283" y="395"/>
                  </a:cubicBezTo>
                  <a:cubicBezTo>
                    <a:pt x="282" y="396"/>
                    <a:pt x="282" y="396"/>
                    <a:pt x="282" y="396"/>
                  </a:cubicBezTo>
                  <a:cubicBezTo>
                    <a:pt x="282" y="396"/>
                    <a:pt x="283" y="397"/>
                    <a:pt x="283" y="397"/>
                  </a:cubicBezTo>
                  <a:cubicBezTo>
                    <a:pt x="284" y="397"/>
                    <a:pt x="285" y="397"/>
                    <a:pt x="286" y="397"/>
                  </a:cubicBezTo>
                  <a:cubicBezTo>
                    <a:pt x="287" y="397"/>
                    <a:pt x="287" y="397"/>
                    <a:pt x="287" y="399"/>
                  </a:cubicBezTo>
                  <a:cubicBezTo>
                    <a:pt x="288" y="399"/>
                    <a:pt x="288" y="400"/>
                    <a:pt x="288" y="401"/>
                  </a:cubicBezTo>
                  <a:cubicBezTo>
                    <a:pt x="289" y="401"/>
                    <a:pt x="290" y="402"/>
                    <a:pt x="290" y="401"/>
                  </a:cubicBezTo>
                  <a:cubicBezTo>
                    <a:pt x="290" y="401"/>
                    <a:pt x="290" y="400"/>
                    <a:pt x="291" y="400"/>
                  </a:cubicBezTo>
                  <a:cubicBezTo>
                    <a:pt x="292" y="398"/>
                    <a:pt x="289" y="397"/>
                    <a:pt x="288" y="395"/>
                  </a:cubicBezTo>
                  <a:cubicBezTo>
                    <a:pt x="287" y="394"/>
                    <a:pt x="285" y="393"/>
                    <a:pt x="284" y="393"/>
                  </a:cubicBezTo>
                  <a:cubicBezTo>
                    <a:pt x="282" y="391"/>
                    <a:pt x="281" y="390"/>
                    <a:pt x="279" y="390"/>
                  </a:cubicBezTo>
                  <a:cubicBezTo>
                    <a:pt x="278" y="389"/>
                    <a:pt x="276" y="388"/>
                    <a:pt x="275" y="387"/>
                  </a:cubicBezTo>
                  <a:cubicBezTo>
                    <a:pt x="272" y="385"/>
                    <a:pt x="274" y="386"/>
                    <a:pt x="275" y="384"/>
                  </a:cubicBezTo>
                  <a:cubicBezTo>
                    <a:pt x="277" y="383"/>
                    <a:pt x="273" y="383"/>
                    <a:pt x="273" y="383"/>
                  </a:cubicBezTo>
                  <a:cubicBezTo>
                    <a:pt x="272" y="383"/>
                    <a:pt x="271" y="383"/>
                    <a:pt x="270" y="383"/>
                  </a:cubicBezTo>
                  <a:cubicBezTo>
                    <a:pt x="269" y="383"/>
                    <a:pt x="267" y="382"/>
                    <a:pt x="266" y="381"/>
                  </a:cubicBezTo>
                  <a:cubicBezTo>
                    <a:pt x="264" y="379"/>
                    <a:pt x="262" y="378"/>
                    <a:pt x="261" y="377"/>
                  </a:cubicBezTo>
                  <a:cubicBezTo>
                    <a:pt x="260" y="375"/>
                    <a:pt x="260" y="373"/>
                    <a:pt x="259" y="371"/>
                  </a:cubicBezTo>
                  <a:cubicBezTo>
                    <a:pt x="258" y="366"/>
                    <a:pt x="254" y="366"/>
                    <a:pt x="251" y="363"/>
                  </a:cubicBezTo>
                  <a:cubicBezTo>
                    <a:pt x="249" y="361"/>
                    <a:pt x="249" y="360"/>
                    <a:pt x="249" y="357"/>
                  </a:cubicBezTo>
                  <a:cubicBezTo>
                    <a:pt x="249" y="357"/>
                    <a:pt x="249" y="356"/>
                    <a:pt x="249" y="356"/>
                  </a:cubicBezTo>
                  <a:cubicBezTo>
                    <a:pt x="249" y="356"/>
                    <a:pt x="250" y="355"/>
                    <a:pt x="250" y="355"/>
                  </a:cubicBezTo>
                  <a:cubicBezTo>
                    <a:pt x="250" y="355"/>
                    <a:pt x="250" y="356"/>
                    <a:pt x="250" y="356"/>
                  </a:cubicBezTo>
                  <a:cubicBezTo>
                    <a:pt x="252" y="355"/>
                    <a:pt x="250" y="354"/>
                    <a:pt x="249" y="353"/>
                  </a:cubicBezTo>
                  <a:cubicBezTo>
                    <a:pt x="249" y="353"/>
                    <a:pt x="249" y="352"/>
                    <a:pt x="249" y="352"/>
                  </a:cubicBezTo>
                  <a:cubicBezTo>
                    <a:pt x="249" y="352"/>
                    <a:pt x="248" y="353"/>
                    <a:pt x="248" y="352"/>
                  </a:cubicBezTo>
                  <a:cubicBezTo>
                    <a:pt x="248" y="352"/>
                    <a:pt x="248" y="351"/>
                    <a:pt x="248" y="351"/>
                  </a:cubicBezTo>
                  <a:cubicBezTo>
                    <a:pt x="249" y="350"/>
                    <a:pt x="249" y="349"/>
                    <a:pt x="250" y="349"/>
                  </a:cubicBezTo>
                  <a:cubicBezTo>
                    <a:pt x="250" y="349"/>
                    <a:pt x="250" y="349"/>
                    <a:pt x="250" y="350"/>
                  </a:cubicBezTo>
                  <a:cubicBezTo>
                    <a:pt x="251" y="350"/>
                    <a:pt x="252" y="349"/>
                    <a:pt x="252" y="349"/>
                  </a:cubicBezTo>
                  <a:cubicBezTo>
                    <a:pt x="252" y="349"/>
                    <a:pt x="254" y="348"/>
                    <a:pt x="254" y="348"/>
                  </a:cubicBezTo>
                  <a:cubicBezTo>
                    <a:pt x="255" y="347"/>
                    <a:pt x="254" y="347"/>
                    <a:pt x="255" y="347"/>
                  </a:cubicBezTo>
                  <a:cubicBezTo>
                    <a:pt x="256" y="347"/>
                    <a:pt x="257" y="347"/>
                    <a:pt x="256" y="348"/>
                  </a:cubicBezTo>
                  <a:cubicBezTo>
                    <a:pt x="257" y="348"/>
                    <a:pt x="257" y="347"/>
                    <a:pt x="258" y="347"/>
                  </a:cubicBezTo>
                  <a:cubicBezTo>
                    <a:pt x="260" y="346"/>
                    <a:pt x="259" y="348"/>
                    <a:pt x="259" y="349"/>
                  </a:cubicBezTo>
                  <a:cubicBezTo>
                    <a:pt x="258" y="349"/>
                    <a:pt x="258" y="349"/>
                    <a:pt x="258" y="349"/>
                  </a:cubicBezTo>
                  <a:cubicBezTo>
                    <a:pt x="258" y="349"/>
                    <a:pt x="258" y="349"/>
                    <a:pt x="257" y="349"/>
                  </a:cubicBezTo>
                  <a:cubicBezTo>
                    <a:pt x="257" y="350"/>
                    <a:pt x="258" y="351"/>
                    <a:pt x="258" y="351"/>
                  </a:cubicBezTo>
                  <a:cubicBezTo>
                    <a:pt x="258" y="352"/>
                    <a:pt x="258" y="352"/>
                    <a:pt x="258" y="352"/>
                  </a:cubicBezTo>
                  <a:cubicBezTo>
                    <a:pt x="258" y="353"/>
                    <a:pt x="258" y="353"/>
                    <a:pt x="259" y="353"/>
                  </a:cubicBezTo>
                  <a:cubicBezTo>
                    <a:pt x="259" y="354"/>
                    <a:pt x="258" y="354"/>
                    <a:pt x="259" y="355"/>
                  </a:cubicBezTo>
                  <a:cubicBezTo>
                    <a:pt x="260" y="357"/>
                    <a:pt x="260" y="355"/>
                    <a:pt x="261" y="354"/>
                  </a:cubicBezTo>
                  <a:cubicBezTo>
                    <a:pt x="261" y="354"/>
                    <a:pt x="261" y="354"/>
                    <a:pt x="261" y="354"/>
                  </a:cubicBezTo>
                  <a:cubicBezTo>
                    <a:pt x="262" y="353"/>
                    <a:pt x="262" y="352"/>
                    <a:pt x="262" y="351"/>
                  </a:cubicBezTo>
                  <a:cubicBezTo>
                    <a:pt x="263" y="349"/>
                    <a:pt x="267" y="353"/>
                    <a:pt x="267" y="355"/>
                  </a:cubicBezTo>
                  <a:cubicBezTo>
                    <a:pt x="267" y="356"/>
                    <a:pt x="266" y="357"/>
                    <a:pt x="265" y="356"/>
                  </a:cubicBezTo>
                  <a:cubicBezTo>
                    <a:pt x="265" y="356"/>
                    <a:pt x="266" y="357"/>
                    <a:pt x="266" y="357"/>
                  </a:cubicBezTo>
                  <a:cubicBezTo>
                    <a:pt x="267" y="357"/>
                    <a:pt x="267" y="357"/>
                    <a:pt x="267" y="358"/>
                  </a:cubicBezTo>
                  <a:cubicBezTo>
                    <a:pt x="268" y="359"/>
                    <a:pt x="268" y="359"/>
                    <a:pt x="269" y="360"/>
                  </a:cubicBezTo>
                  <a:cubicBezTo>
                    <a:pt x="269" y="360"/>
                    <a:pt x="270" y="360"/>
                    <a:pt x="270" y="361"/>
                  </a:cubicBezTo>
                  <a:cubicBezTo>
                    <a:pt x="270" y="361"/>
                    <a:pt x="269" y="361"/>
                    <a:pt x="269" y="361"/>
                  </a:cubicBezTo>
                  <a:cubicBezTo>
                    <a:pt x="269" y="361"/>
                    <a:pt x="269" y="361"/>
                    <a:pt x="269" y="361"/>
                  </a:cubicBezTo>
                  <a:cubicBezTo>
                    <a:pt x="267" y="362"/>
                    <a:pt x="272" y="366"/>
                    <a:pt x="273" y="366"/>
                  </a:cubicBezTo>
                  <a:cubicBezTo>
                    <a:pt x="273" y="367"/>
                    <a:pt x="273" y="367"/>
                    <a:pt x="274" y="368"/>
                  </a:cubicBezTo>
                  <a:cubicBezTo>
                    <a:pt x="275" y="369"/>
                    <a:pt x="278" y="368"/>
                    <a:pt x="279" y="369"/>
                  </a:cubicBezTo>
                  <a:cubicBezTo>
                    <a:pt x="281" y="370"/>
                    <a:pt x="283" y="372"/>
                    <a:pt x="285" y="373"/>
                  </a:cubicBezTo>
                  <a:cubicBezTo>
                    <a:pt x="286" y="374"/>
                    <a:pt x="287" y="375"/>
                    <a:pt x="288" y="376"/>
                  </a:cubicBezTo>
                  <a:cubicBezTo>
                    <a:pt x="289" y="376"/>
                    <a:pt x="290" y="377"/>
                    <a:pt x="290" y="378"/>
                  </a:cubicBezTo>
                  <a:cubicBezTo>
                    <a:pt x="291" y="378"/>
                    <a:pt x="292" y="378"/>
                    <a:pt x="292" y="378"/>
                  </a:cubicBezTo>
                  <a:cubicBezTo>
                    <a:pt x="292" y="378"/>
                    <a:pt x="292" y="379"/>
                    <a:pt x="292" y="379"/>
                  </a:cubicBezTo>
                  <a:cubicBezTo>
                    <a:pt x="293" y="379"/>
                    <a:pt x="293" y="380"/>
                    <a:pt x="293" y="380"/>
                  </a:cubicBezTo>
                  <a:cubicBezTo>
                    <a:pt x="294" y="380"/>
                    <a:pt x="294" y="381"/>
                    <a:pt x="295" y="381"/>
                  </a:cubicBezTo>
                  <a:cubicBezTo>
                    <a:pt x="296" y="382"/>
                    <a:pt x="300" y="384"/>
                    <a:pt x="298" y="386"/>
                  </a:cubicBezTo>
                  <a:cubicBezTo>
                    <a:pt x="298" y="386"/>
                    <a:pt x="298" y="386"/>
                    <a:pt x="297" y="386"/>
                  </a:cubicBezTo>
                  <a:cubicBezTo>
                    <a:pt x="297" y="386"/>
                    <a:pt x="298" y="387"/>
                    <a:pt x="298" y="387"/>
                  </a:cubicBezTo>
                  <a:cubicBezTo>
                    <a:pt x="297" y="388"/>
                    <a:pt x="297" y="387"/>
                    <a:pt x="298" y="388"/>
                  </a:cubicBezTo>
                  <a:cubicBezTo>
                    <a:pt x="298" y="389"/>
                    <a:pt x="297" y="390"/>
                    <a:pt x="297" y="390"/>
                  </a:cubicBezTo>
                  <a:cubicBezTo>
                    <a:pt x="297" y="391"/>
                    <a:pt x="298" y="391"/>
                    <a:pt x="297" y="392"/>
                  </a:cubicBezTo>
                  <a:cubicBezTo>
                    <a:pt x="296" y="393"/>
                    <a:pt x="297" y="394"/>
                    <a:pt x="297" y="396"/>
                  </a:cubicBezTo>
                  <a:cubicBezTo>
                    <a:pt x="297" y="396"/>
                    <a:pt x="298" y="397"/>
                    <a:pt x="297" y="397"/>
                  </a:cubicBezTo>
                  <a:cubicBezTo>
                    <a:pt x="297" y="397"/>
                    <a:pt x="297" y="396"/>
                    <a:pt x="297" y="396"/>
                  </a:cubicBezTo>
                  <a:cubicBezTo>
                    <a:pt x="296" y="397"/>
                    <a:pt x="298" y="398"/>
                    <a:pt x="299" y="399"/>
                  </a:cubicBezTo>
                  <a:cubicBezTo>
                    <a:pt x="299" y="399"/>
                    <a:pt x="300" y="399"/>
                    <a:pt x="300" y="400"/>
                  </a:cubicBezTo>
                  <a:cubicBezTo>
                    <a:pt x="301" y="401"/>
                    <a:pt x="301" y="402"/>
                    <a:pt x="302" y="403"/>
                  </a:cubicBezTo>
                  <a:cubicBezTo>
                    <a:pt x="302" y="403"/>
                    <a:pt x="302" y="403"/>
                    <a:pt x="302" y="403"/>
                  </a:cubicBezTo>
                  <a:cubicBezTo>
                    <a:pt x="302" y="403"/>
                    <a:pt x="302" y="403"/>
                    <a:pt x="302" y="403"/>
                  </a:cubicBezTo>
                  <a:cubicBezTo>
                    <a:pt x="302" y="403"/>
                    <a:pt x="302" y="403"/>
                    <a:pt x="302" y="404"/>
                  </a:cubicBezTo>
                  <a:cubicBezTo>
                    <a:pt x="303" y="404"/>
                    <a:pt x="303" y="404"/>
                    <a:pt x="303" y="405"/>
                  </a:cubicBezTo>
                  <a:cubicBezTo>
                    <a:pt x="303" y="406"/>
                    <a:pt x="305" y="407"/>
                    <a:pt x="305" y="408"/>
                  </a:cubicBezTo>
                  <a:cubicBezTo>
                    <a:pt x="306" y="408"/>
                    <a:pt x="306" y="408"/>
                    <a:pt x="306" y="408"/>
                  </a:cubicBezTo>
                  <a:cubicBezTo>
                    <a:pt x="307" y="408"/>
                    <a:pt x="307" y="408"/>
                    <a:pt x="307" y="408"/>
                  </a:cubicBezTo>
                  <a:cubicBezTo>
                    <a:pt x="307" y="408"/>
                    <a:pt x="310" y="409"/>
                    <a:pt x="309" y="409"/>
                  </a:cubicBezTo>
                  <a:cubicBezTo>
                    <a:pt x="308" y="410"/>
                    <a:pt x="308" y="409"/>
                    <a:pt x="307" y="409"/>
                  </a:cubicBezTo>
                  <a:cubicBezTo>
                    <a:pt x="307" y="409"/>
                    <a:pt x="307" y="409"/>
                    <a:pt x="307" y="409"/>
                  </a:cubicBezTo>
                  <a:cubicBezTo>
                    <a:pt x="306" y="410"/>
                    <a:pt x="306" y="410"/>
                    <a:pt x="307" y="410"/>
                  </a:cubicBezTo>
                  <a:cubicBezTo>
                    <a:pt x="307" y="410"/>
                    <a:pt x="307" y="410"/>
                    <a:pt x="307" y="411"/>
                  </a:cubicBezTo>
                  <a:cubicBezTo>
                    <a:pt x="307" y="411"/>
                    <a:pt x="307" y="411"/>
                    <a:pt x="307" y="411"/>
                  </a:cubicBezTo>
                  <a:cubicBezTo>
                    <a:pt x="307" y="411"/>
                    <a:pt x="307" y="411"/>
                    <a:pt x="307" y="412"/>
                  </a:cubicBezTo>
                  <a:cubicBezTo>
                    <a:pt x="308" y="412"/>
                    <a:pt x="308" y="412"/>
                    <a:pt x="308" y="412"/>
                  </a:cubicBezTo>
                  <a:cubicBezTo>
                    <a:pt x="308" y="413"/>
                    <a:pt x="309" y="414"/>
                    <a:pt x="309" y="414"/>
                  </a:cubicBezTo>
                  <a:cubicBezTo>
                    <a:pt x="310" y="414"/>
                    <a:pt x="309" y="414"/>
                    <a:pt x="310" y="413"/>
                  </a:cubicBezTo>
                  <a:cubicBezTo>
                    <a:pt x="311" y="413"/>
                    <a:pt x="310" y="414"/>
                    <a:pt x="312" y="414"/>
                  </a:cubicBezTo>
                  <a:cubicBezTo>
                    <a:pt x="312" y="414"/>
                    <a:pt x="313" y="414"/>
                    <a:pt x="313" y="414"/>
                  </a:cubicBezTo>
                  <a:cubicBezTo>
                    <a:pt x="313" y="414"/>
                    <a:pt x="313" y="414"/>
                    <a:pt x="313" y="414"/>
                  </a:cubicBezTo>
                  <a:cubicBezTo>
                    <a:pt x="313" y="414"/>
                    <a:pt x="313" y="414"/>
                    <a:pt x="314" y="414"/>
                  </a:cubicBezTo>
                  <a:cubicBezTo>
                    <a:pt x="315" y="414"/>
                    <a:pt x="315" y="414"/>
                    <a:pt x="316" y="414"/>
                  </a:cubicBezTo>
                  <a:cubicBezTo>
                    <a:pt x="316" y="414"/>
                    <a:pt x="317" y="413"/>
                    <a:pt x="317" y="414"/>
                  </a:cubicBezTo>
                  <a:cubicBezTo>
                    <a:pt x="318" y="414"/>
                    <a:pt x="318" y="414"/>
                    <a:pt x="318" y="415"/>
                  </a:cubicBezTo>
                  <a:cubicBezTo>
                    <a:pt x="319" y="414"/>
                    <a:pt x="319" y="414"/>
                    <a:pt x="320" y="415"/>
                  </a:cubicBezTo>
                  <a:cubicBezTo>
                    <a:pt x="320" y="415"/>
                    <a:pt x="322" y="415"/>
                    <a:pt x="322" y="416"/>
                  </a:cubicBezTo>
                  <a:cubicBezTo>
                    <a:pt x="323" y="417"/>
                    <a:pt x="321" y="416"/>
                    <a:pt x="321" y="416"/>
                  </a:cubicBezTo>
                  <a:cubicBezTo>
                    <a:pt x="320" y="416"/>
                    <a:pt x="321" y="417"/>
                    <a:pt x="320" y="418"/>
                  </a:cubicBezTo>
                  <a:cubicBezTo>
                    <a:pt x="320" y="418"/>
                    <a:pt x="318" y="416"/>
                    <a:pt x="318" y="416"/>
                  </a:cubicBezTo>
                  <a:cubicBezTo>
                    <a:pt x="317" y="416"/>
                    <a:pt x="317" y="416"/>
                    <a:pt x="316" y="415"/>
                  </a:cubicBezTo>
                  <a:cubicBezTo>
                    <a:pt x="315" y="415"/>
                    <a:pt x="314" y="414"/>
                    <a:pt x="313" y="415"/>
                  </a:cubicBezTo>
                  <a:cubicBezTo>
                    <a:pt x="312" y="416"/>
                    <a:pt x="312" y="415"/>
                    <a:pt x="311" y="415"/>
                  </a:cubicBezTo>
                  <a:cubicBezTo>
                    <a:pt x="310" y="415"/>
                    <a:pt x="309" y="418"/>
                    <a:pt x="309" y="419"/>
                  </a:cubicBezTo>
                  <a:cubicBezTo>
                    <a:pt x="309" y="419"/>
                    <a:pt x="311" y="421"/>
                    <a:pt x="311" y="421"/>
                  </a:cubicBezTo>
                  <a:cubicBezTo>
                    <a:pt x="312" y="422"/>
                    <a:pt x="313" y="422"/>
                    <a:pt x="312" y="423"/>
                  </a:cubicBezTo>
                  <a:cubicBezTo>
                    <a:pt x="311" y="425"/>
                    <a:pt x="312" y="425"/>
                    <a:pt x="312" y="426"/>
                  </a:cubicBezTo>
                  <a:cubicBezTo>
                    <a:pt x="313" y="427"/>
                    <a:pt x="312" y="427"/>
                    <a:pt x="313" y="427"/>
                  </a:cubicBezTo>
                  <a:cubicBezTo>
                    <a:pt x="313" y="427"/>
                    <a:pt x="313" y="428"/>
                    <a:pt x="313" y="428"/>
                  </a:cubicBezTo>
                  <a:cubicBezTo>
                    <a:pt x="315" y="429"/>
                    <a:pt x="314" y="426"/>
                    <a:pt x="314" y="425"/>
                  </a:cubicBezTo>
                  <a:cubicBezTo>
                    <a:pt x="315" y="425"/>
                    <a:pt x="317" y="428"/>
                    <a:pt x="317" y="428"/>
                  </a:cubicBezTo>
                  <a:cubicBezTo>
                    <a:pt x="317" y="429"/>
                    <a:pt x="317" y="430"/>
                    <a:pt x="318" y="430"/>
                  </a:cubicBezTo>
                  <a:cubicBezTo>
                    <a:pt x="318" y="430"/>
                    <a:pt x="318" y="429"/>
                    <a:pt x="318" y="429"/>
                  </a:cubicBezTo>
                  <a:cubicBezTo>
                    <a:pt x="318" y="428"/>
                    <a:pt x="319" y="427"/>
                    <a:pt x="319" y="427"/>
                  </a:cubicBezTo>
                  <a:cubicBezTo>
                    <a:pt x="320" y="427"/>
                    <a:pt x="320" y="427"/>
                    <a:pt x="320" y="428"/>
                  </a:cubicBezTo>
                  <a:cubicBezTo>
                    <a:pt x="320" y="428"/>
                    <a:pt x="320" y="428"/>
                    <a:pt x="320" y="429"/>
                  </a:cubicBezTo>
                  <a:cubicBezTo>
                    <a:pt x="320" y="429"/>
                    <a:pt x="321" y="429"/>
                    <a:pt x="321" y="429"/>
                  </a:cubicBezTo>
                  <a:cubicBezTo>
                    <a:pt x="321" y="430"/>
                    <a:pt x="322" y="431"/>
                    <a:pt x="322" y="431"/>
                  </a:cubicBezTo>
                  <a:cubicBezTo>
                    <a:pt x="322" y="430"/>
                    <a:pt x="322" y="430"/>
                    <a:pt x="322" y="429"/>
                  </a:cubicBezTo>
                  <a:cubicBezTo>
                    <a:pt x="321" y="428"/>
                    <a:pt x="322" y="426"/>
                    <a:pt x="321" y="425"/>
                  </a:cubicBezTo>
                  <a:cubicBezTo>
                    <a:pt x="320" y="425"/>
                    <a:pt x="319" y="422"/>
                    <a:pt x="320" y="421"/>
                  </a:cubicBezTo>
                  <a:cubicBezTo>
                    <a:pt x="320" y="421"/>
                    <a:pt x="321" y="421"/>
                    <a:pt x="322" y="422"/>
                  </a:cubicBezTo>
                  <a:cubicBezTo>
                    <a:pt x="323" y="423"/>
                    <a:pt x="321" y="424"/>
                    <a:pt x="323" y="422"/>
                  </a:cubicBezTo>
                  <a:cubicBezTo>
                    <a:pt x="323" y="422"/>
                    <a:pt x="324" y="422"/>
                    <a:pt x="324" y="422"/>
                  </a:cubicBezTo>
                  <a:cubicBezTo>
                    <a:pt x="324" y="421"/>
                    <a:pt x="323" y="421"/>
                    <a:pt x="323" y="421"/>
                  </a:cubicBezTo>
                  <a:cubicBezTo>
                    <a:pt x="322" y="421"/>
                    <a:pt x="322" y="420"/>
                    <a:pt x="322" y="419"/>
                  </a:cubicBezTo>
                  <a:cubicBezTo>
                    <a:pt x="322" y="418"/>
                    <a:pt x="320" y="418"/>
                    <a:pt x="322" y="417"/>
                  </a:cubicBezTo>
                  <a:cubicBezTo>
                    <a:pt x="323" y="417"/>
                    <a:pt x="324" y="417"/>
                    <a:pt x="325" y="417"/>
                  </a:cubicBezTo>
                  <a:cubicBezTo>
                    <a:pt x="325" y="417"/>
                    <a:pt x="325" y="417"/>
                    <a:pt x="326" y="418"/>
                  </a:cubicBezTo>
                  <a:cubicBezTo>
                    <a:pt x="326" y="418"/>
                    <a:pt x="327" y="418"/>
                    <a:pt x="327" y="419"/>
                  </a:cubicBezTo>
                  <a:cubicBezTo>
                    <a:pt x="327" y="419"/>
                    <a:pt x="328" y="420"/>
                    <a:pt x="328" y="420"/>
                  </a:cubicBezTo>
                  <a:cubicBezTo>
                    <a:pt x="329" y="419"/>
                    <a:pt x="328" y="418"/>
                    <a:pt x="328" y="418"/>
                  </a:cubicBezTo>
                  <a:cubicBezTo>
                    <a:pt x="328" y="417"/>
                    <a:pt x="328" y="417"/>
                    <a:pt x="328" y="416"/>
                  </a:cubicBezTo>
                  <a:cubicBezTo>
                    <a:pt x="328" y="414"/>
                    <a:pt x="326" y="415"/>
                    <a:pt x="325" y="414"/>
                  </a:cubicBezTo>
                  <a:cubicBezTo>
                    <a:pt x="325" y="413"/>
                    <a:pt x="325" y="413"/>
                    <a:pt x="325" y="413"/>
                  </a:cubicBezTo>
                  <a:cubicBezTo>
                    <a:pt x="324" y="412"/>
                    <a:pt x="322" y="412"/>
                    <a:pt x="322" y="411"/>
                  </a:cubicBezTo>
                  <a:cubicBezTo>
                    <a:pt x="321" y="411"/>
                    <a:pt x="320" y="410"/>
                    <a:pt x="320" y="410"/>
                  </a:cubicBezTo>
                  <a:cubicBezTo>
                    <a:pt x="319" y="410"/>
                    <a:pt x="319" y="410"/>
                    <a:pt x="319" y="410"/>
                  </a:cubicBezTo>
                  <a:cubicBezTo>
                    <a:pt x="318" y="410"/>
                    <a:pt x="318" y="410"/>
                    <a:pt x="318" y="409"/>
                  </a:cubicBezTo>
                  <a:cubicBezTo>
                    <a:pt x="321" y="409"/>
                    <a:pt x="321" y="409"/>
                    <a:pt x="320" y="407"/>
                  </a:cubicBezTo>
                  <a:cubicBezTo>
                    <a:pt x="320" y="405"/>
                    <a:pt x="322" y="405"/>
                    <a:pt x="322" y="407"/>
                  </a:cubicBezTo>
                  <a:cubicBezTo>
                    <a:pt x="322" y="407"/>
                    <a:pt x="322" y="407"/>
                    <a:pt x="322" y="407"/>
                  </a:cubicBezTo>
                  <a:cubicBezTo>
                    <a:pt x="322" y="408"/>
                    <a:pt x="324" y="406"/>
                    <a:pt x="323" y="405"/>
                  </a:cubicBezTo>
                  <a:cubicBezTo>
                    <a:pt x="322" y="404"/>
                    <a:pt x="321" y="404"/>
                    <a:pt x="321" y="403"/>
                  </a:cubicBezTo>
                  <a:cubicBezTo>
                    <a:pt x="320" y="403"/>
                    <a:pt x="320" y="402"/>
                    <a:pt x="320" y="401"/>
                  </a:cubicBezTo>
                  <a:cubicBezTo>
                    <a:pt x="319" y="401"/>
                    <a:pt x="319" y="400"/>
                    <a:pt x="319" y="400"/>
                  </a:cubicBezTo>
                  <a:cubicBezTo>
                    <a:pt x="318" y="398"/>
                    <a:pt x="319" y="398"/>
                    <a:pt x="319" y="397"/>
                  </a:cubicBezTo>
                  <a:cubicBezTo>
                    <a:pt x="319" y="396"/>
                    <a:pt x="319" y="396"/>
                    <a:pt x="318" y="396"/>
                  </a:cubicBezTo>
                  <a:cubicBezTo>
                    <a:pt x="318" y="396"/>
                    <a:pt x="320" y="394"/>
                    <a:pt x="320" y="394"/>
                  </a:cubicBezTo>
                  <a:cubicBezTo>
                    <a:pt x="322" y="394"/>
                    <a:pt x="320" y="395"/>
                    <a:pt x="320" y="396"/>
                  </a:cubicBezTo>
                  <a:cubicBezTo>
                    <a:pt x="320" y="396"/>
                    <a:pt x="320" y="396"/>
                    <a:pt x="321" y="396"/>
                  </a:cubicBezTo>
                  <a:cubicBezTo>
                    <a:pt x="321" y="397"/>
                    <a:pt x="322" y="397"/>
                    <a:pt x="322" y="397"/>
                  </a:cubicBezTo>
                  <a:cubicBezTo>
                    <a:pt x="323" y="398"/>
                    <a:pt x="323" y="399"/>
                    <a:pt x="324" y="400"/>
                  </a:cubicBezTo>
                  <a:cubicBezTo>
                    <a:pt x="324" y="400"/>
                    <a:pt x="325" y="401"/>
                    <a:pt x="326" y="401"/>
                  </a:cubicBezTo>
                  <a:cubicBezTo>
                    <a:pt x="325" y="400"/>
                    <a:pt x="323" y="399"/>
                    <a:pt x="324" y="398"/>
                  </a:cubicBezTo>
                  <a:cubicBezTo>
                    <a:pt x="324" y="397"/>
                    <a:pt x="326" y="399"/>
                    <a:pt x="326" y="399"/>
                  </a:cubicBezTo>
                  <a:cubicBezTo>
                    <a:pt x="330" y="401"/>
                    <a:pt x="326" y="398"/>
                    <a:pt x="326" y="397"/>
                  </a:cubicBezTo>
                  <a:cubicBezTo>
                    <a:pt x="326" y="396"/>
                    <a:pt x="327" y="397"/>
                    <a:pt x="328" y="397"/>
                  </a:cubicBezTo>
                  <a:cubicBezTo>
                    <a:pt x="328" y="397"/>
                    <a:pt x="330" y="398"/>
                    <a:pt x="330" y="399"/>
                  </a:cubicBezTo>
                  <a:cubicBezTo>
                    <a:pt x="331" y="399"/>
                    <a:pt x="330" y="398"/>
                    <a:pt x="330" y="398"/>
                  </a:cubicBezTo>
                  <a:cubicBezTo>
                    <a:pt x="330" y="397"/>
                    <a:pt x="328" y="396"/>
                    <a:pt x="328" y="396"/>
                  </a:cubicBezTo>
                  <a:cubicBezTo>
                    <a:pt x="328" y="396"/>
                    <a:pt x="328" y="397"/>
                    <a:pt x="327" y="396"/>
                  </a:cubicBezTo>
                  <a:cubicBezTo>
                    <a:pt x="326" y="396"/>
                    <a:pt x="328" y="395"/>
                    <a:pt x="327" y="395"/>
                  </a:cubicBezTo>
                  <a:cubicBezTo>
                    <a:pt x="326" y="394"/>
                    <a:pt x="326" y="395"/>
                    <a:pt x="326" y="393"/>
                  </a:cubicBezTo>
                  <a:cubicBezTo>
                    <a:pt x="326" y="392"/>
                    <a:pt x="327" y="393"/>
                    <a:pt x="328" y="393"/>
                  </a:cubicBezTo>
                  <a:cubicBezTo>
                    <a:pt x="329" y="393"/>
                    <a:pt x="329" y="393"/>
                    <a:pt x="330" y="393"/>
                  </a:cubicBezTo>
                  <a:cubicBezTo>
                    <a:pt x="331" y="392"/>
                    <a:pt x="330" y="391"/>
                    <a:pt x="331" y="391"/>
                  </a:cubicBezTo>
                  <a:cubicBezTo>
                    <a:pt x="332" y="391"/>
                    <a:pt x="332" y="392"/>
                    <a:pt x="333" y="392"/>
                  </a:cubicBezTo>
                  <a:cubicBezTo>
                    <a:pt x="333" y="392"/>
                    <a:pt x="334" y="392"/>
                    <a:pt x="334" y="392"/>
                  </a:cubicBezTo>
                  <a:cubicBezTo>
                    <a:pt x="334" y="391"/>
                    <a:pt x="334" y="391"/>
                    <a:pt x="335" y="391"/>
                  </a:cubicBezTo>
                  <a:cubicBezTo>
                    <a:pt x="335" y="391"/>
                    <a:pt x="339" y="392"/>
                    <a:pt x="340" y="392"/>
                  </a:cubicBezTo>
                  <a:cubicBezTo>
                    <a:pt x="340" y="392"/>
                    <a:pt x="342" y="392"/>
                    <a:pt x="342" y="393"/>
                  </a:cubicBezTo>
                  <a:cubicBezTo>
                    <a:pt x="342" y="393"/>
                    <a:pt x="342" y="393"/>
                    <a:pt x="342" y="393"/>
                  </a:cubicBezTo>
                  <a:cubicBezTo>
                    <a:pt x="343" y="393"/>
                    <a:pt x="343" y="392"/>
                    <a:pt x="343" y="392"/>
                  </a:cubicBezTo>
                  <a:cubicBezTo>
                    <a:pt x="345" y="391"/>
                    <a:pt x="342" y="389"/>
                    <a:pt x="345" y="388"/>
                  </a:cubicBezTo>
                  <a:cubicBezTo>
                    <a:pt x="346" y="388"/>
                    <a:pt x="346" y="387"/>
                    <a:pt x="345" y="386"/>
                  </a:cubicBezTo>
                  <a:cubicBezTo>
                    <a:pt x="345" y="385"/>
                    <a:pt x="344" y="385"/>
                    <a:pt x="343" y="384"/>
                  </a:cubicBezTo>
                  <a:cubicBezTo>
                    <a:pt x="343" y="384"/>
                    <a:pt x="344" y="384"/>
                    <a:pt x="345" y="384"/>
                  </a:cubicBezTo>
                  <a:cubicBezTo>
                    <a:pt x="345" y="383"/>
                    <a:pt x="345" y="383"/>
                    <a:pt x="345" y="383"/>
                  </a:cubicBezTo>
                  <a:cubicBezTo>
                    <a:pt x="346" y="382"/>
                    <a:pt x="348" y="383"/>
                    <a:pt x="349" y="381"/>
                  </a:cubicBezTo>
                  <a:cubicBezTo>
                    <a:pt x="349" y="381"/>
                    <a:pt x="350" y="381"/>
                    <a:pt x="350" y="381"/>
                  </a:cubicBezTo>
                  <a:cubicBezTo>
                    <a:pt x="351" y="381"/>
                    <a:pt x="351" y="382"/>
                    <a:pt x="351" y="382"/>
                  </a:cubicBezTo>
                  <a:cubicBezTo>
                    <a:pt x="352" y="383"/>
                    <a:pt x="352" y="383"/>
                    <a:pt x="352" y="383"/>
                  </a:cubicBezTo>
                  <a:cubicBezTo>
                    <a:pt x="352" y="383"/>
                    <a:pt x="352" y="382"/>
                    <a:pt x="353" y="382"/>
                  </a:cubicBezTo>
                  <a:cubicBezTo>
                    <a:pt x="353" y="382"/>
                    <a:pt x="353" y="382"/>
                    <a:pt x="353" y="382"/>
                  </a:cubicBezTo>
                  <a:cubicBezTo>
                    <a:pt x="354" y="382"/>
                    <a:pt x="354" y="382"/>
                    <a:pt x="355" y="382"/>
                  </a:cubicBezTo>
                  <a:cubicBezTo>
                    <a:pt x="355" y="381"/>
                    <a:pt x="354" y="381"/>
                    <a:pt x="354" y="380"/>
                  </a:cubicBezTo>
                  <a:cubicBezTo>
                    <a:pt x="353" y="379"/>
                    <a:pt x="352" y="379"/>
                    <a:pt x="351" y="378"/>
                  </a:cubicBezTo>
                  <a:cubicBezTo>
                    <a:pt x="351" y="378"/>
                    <a:pt x="351" y="377"/>
                    <a:pt x="352" y="377"/>
                  </a:cubicBezTo>
                  <a:cubicBezTo>
                    <a:pt x="352" y="377"/>
                    <a:pt x="353" y="376"/>
                    <a:pt x="353" y="376"/>
                  </a:cubicBezTo>
                  <a:cubicBezTo>
                    <a:pt x="353" y="376"/>
                    <a:pt x="354" y="375"/>
                    <a:pt x="354" y="375"/>
                  </a:cubicBezTo>
                  <a:cubicBezTo>
                    <a:pt x="355" y="372"/>
                    <a:pt x="354" y="369"/>
                    <a:pt x="358" y="369"/>
                  </a:cubicBezTo>
                  <a:cubicBezTo>
                    <a:pt x="360" y="369"/>
                    <a:pt x="359" y="367"/>
                    <a:pt x="359" y="366"/>
                  </a:cubicBezTo>
                  <a:cubicBezTo>
                    <a:pt x="359" y="366"/>
                    <a:pt x="359" y="365"/>
                    <a:pt x="359" y="365"/>
                  </a:cubicBezTo>
                  <a:cubicBezTo>
                    <a:pt x="359" y="364"/>
                    <a:pt x="359" y="364"/>
                    <a:pt x="359" y="363"/>
                  </a:cubicBezTo>
                  <a:cubicBezTo>
                    <a:pt x="359" y="362"/>
                    <a:pt x="359" y="361"/>
                    <a:pt x="360" y="360"/>
                  </a:cubicBezTo>
                  <a:cubicBezTo>
                    <a:pt x="360" y="359"/>
                    <a:pt x="361" y="359"/>
                    <a:pt x="361" y="358"/>
                  </a:cubicBezTo>
                  <a:cubicBezTo>
                    <a:pt x="360" y="358"/>
                    <a:pt x="360" y="359"/>
                    <a:pt x="360" y="358"/>
                  </a:cubicBezTo>
                  <a:cubicBezTo>
                    <a:pt x="360" y="358"/>
                    <a:pt x="361" y="356"/>
                    <a:pt x="361" y="356"/>
                  </a:cubicBezTo>
                  <a:cubicBezTo>
                    <a:pt x="361" y="355"/>
                    <a:pt x="361" y="353"/>
                    <a:pt x="362" y="354"/>
                  </a:cubicBezTo>
                  <a:cubicBezTo>
                    <a:pt x="363" y="355"/>
                    <a:pt x="363" y="357"/>
                    <a:pt x="365" y="356"/>
                  </a:cubicBezTo>
                  <a:cubicBezTo>
                    <a:pt x="366" y="355"/>
                    <a:pt x="367" y="351"/>
                    <a:pt x="367" y="350"/>
                  </a:cubicBezTo>
                  <a:cubicBezTo>
                    <a:pt x="366" y="350"/>
                    <a:pt x="366" y="350"/>
                    <a:pt x="366" y="350"/>
                  </a:cubicBezTo>
                  <a:cubicBezTo>
                    <a:pt x="365" y="349"/>
                    <a:pt x="365" y="345"/>
                    <a:pt x="367" y="348"/>
                  </a:cubicBezTo>
                  <a:cubicBezTo>
                    <a:pt x="367" y="347"/>
                    <a:pt x="368" y="346"/>
                    <a:pt x="368" y="346"/>
                  </a:cubicBezTo>
                  <a:cubicBezTo>
                    <a:pt x="371" y="345"/>
                    <a:pt x="373" y="342"/>
                    <a:pt x="373" y="339"/>
                  </a:cubicBezTo>
                  <a:cubicBezTo>
                    <a:pt x="374" y="339"/>
                    <a:pt x="375" y="339"/>
                    <a:pt x="375" y="339"/>
                  </a:cubicBezTo>
                  <a:cubicBezTo>
                    <a:pt x="376" y="338"/>
                    <a:pt x="379" y="339"/>
                    <a:pt x="380" y="338"/>
                  </a:cubicBezTo>
                  <a:cubicBezTo>
                    <a:pt x="381" y="337"/>
                    <a:pt x="380" y="335"/>
                    <a:pt x="380" y="334"/>
                  </a:cubicBezTo>
                  <a:cubicBezTo>
                    <a:pt x="382" y="335"/>
                    <a:pt x="380" y="337"/>
                    <a:pt x="381" y="338"/>
                  </a:cubicBezTo>
                  <a:cubicBezTo>
                    <a:pt x="382" y="340"/>
                    <a:pt x="384" y="338"/>
                    <a:pt x="386" y="339"/>
                  </a:cubicBezTo>
                  <a:cubicBezTo>
                    <a:pt x="384" y="340"/>
                    <a:pt x="384" y="340"/>
                    <a:pt x="382" y="339"/>
                  </a:cubicBezTo>
                  <a:cubicBezTo>
                    <a:pt x="381" y="339"/>
                    <a:pt x="379" y="338"/>
                    <a:pt x="378" y="339"/>
                  </a:cubicBezTo>
                  <a:cubicBezTo>
                    <a:pt x="377" y="340"/>
                    <a:pt x="380" y="340"/>
                    <a:pt x="381" y="340"/>
                  </a:cubicBezTo>
                  <a:cubicBezTo>
                    <a:pt x="382" y="341"/>
                    <a:pt x="381" y="340"/>
                    <a:pt x="380" y="341"/>
                  </a:cubicBezTo>
                  <a:cubicBezTo>
                    <a:pt x="380" y="342"/>
                    <a:pt x="382" y="342"/>
                    <a:pt x="382" y="342"/>
                  </a:cubicBezTo>
                  <a:cubicBezTo>
                    <a:pt x="382" y="342"/>
                    <a:pt x="383" y="342"/>
                    <a:pt x="383" y="343"/>
                  </a:cubicBezTo>
                  <a:cubicBezTo>
                    <a:pt x="383" y="343"/>
                    <a:pt x="383" y="343"/>
                    <a:pt x="384" y="343"/>
                  </a:cubicBezTo>
                  <a:cubicBezTo>
                    <a:pt x="384" y="344"/>
                    <a:pt x="385" y="344"/>
                    <a:pt x="386" y="344"/>
                  </a:cubicBezTo>
                  <a:cubicBezTo>
                    <a:pt x="387" y="343"/>
                    <a:pt x="388" y="343"/>
                    <a:pt x="389" y="343"/>
                  </a:cubicBezTo>
                  <a:cubicBezTo>
                    <a:pt x="389" y="343"/>
                    <a:pt x="389" y="343"/>
                    <a:pt x="390" y="343"/>
                  </a:cubicBezTo>
                  <a:cubicBezTo>
                    <a:pt x="390" y="343"/>
                    <a:pt x="390" y="343"/>
                    <a:pt x="390" y="343"/>
                  </a:cubicBezTo>
                  <a:cubicBezTo>
                    <a:pt x="391" y="343"/>
                    <a:pt x="391" y="344"/>
                    <a:pt x="391" y="344"/>
                  </a:cubicBezTo>
                  <a:cubicBezTo>
                    <a:pt x="392" y="344"/>
                    <a:pt x="392" y="343"/>
                    <a:pt x="393" y="343"/>
                  </a:cubicBezTo>
                  <a:cubicBezTo>
                    <a:pt x="394" y="344"/>
                    <a:pt x="393" y="345"/>
                    <a:pt x="393" y="346"/>
                  </a:cubicBezTo>
                  <a:cubicBezTo>
                    <a:pt x="392" y="346"/>
                    <a:pt x="391" y="346"/>
                    <a:pt x="391" y="347"/>
                  </a:cubicBezTo>
                  <a:cubicBezTo>
                    <a:pt x="390" y="347"/>
                    <a:pt x="388" y="347"/>
                    <a:pt x="388" y="348"/>
                  </a:cubicBezTo>
                  <a:cubicBezTo>
                    <a:pt x="387" y="349"/>
                    <a:pt x="387" y="349"/>
                    <a:pt x="386" y="349"/>
                  </a:cubicBezTo>
                  <a:cubicBezTo>
                    <a:pt x="384" y="350"/>
                    <a:pt x="385" y="351"/>
                    <a:pt x="387" y="351"/>
                  </a:cubicBezTo>
                  <a:cubicBezTo>
                    <a:pt x="388" y="351"/>
                    <a:pt x="388" y="351"/>
                    <a:pt x="389" y="351"/>
                  </a:cubicBezTo>
                  <a:cubicBezTo>
                    <a:pt x="389" y="352"/>
                    <a:pt x="390" y="352"/>
                    <a:pt x="390" y="352"/>
                  </a:cubicBezTo>
                  <a:cubicBezTo>
                    <a:pt x="390" y="353"/>
                    <a:pt x="391" y="353"/>
                    <a:pt x="391" y="353"/>
                  </a:cubicBezTo>
                  <a:cubicBezTo>
                    <a:pt x="392" y="353"/>
                    <a:pt x="393" y="354"/>
                    <a:pt x="393" y="355"/>
                  </a:cubicBezTo>
                  <a:cubicBezTo>
                    <a:pt x="393" y="356"/>
                    <a:pt x="392" y="356"/>
                    <a:pt x="392" y="357"/>
                  </a:cubicBezTo>
                  <a:cubicBezTo>
                    <a:pt x="392" y="357"/>
                    <a:pt x="392" y="357"/>
                    <a:pt x="392" y="358"/>
                  </a:cubicBezTo>
                  <a:cubicBezTo>
                    <a:pt x="392" y="358"/>
                    <a:pt x="390" y="358"/>
                    <a:pt x="392" y="359"/>
                  </a:cubicBezTo>
                  <a:cubicBezTo>
                    <a:pt x="392" y="359"/>
                    <a:pt x="393" y="359"/>
                    <a:pt x="393" y="360"/>
                  </a:cubicBezTo>
                  <a:cubicBezTo>
                    <a:pt x="396" y="361"/>
                    <a:pt x="397" y="357"/>
                    <a:pt x="399" y="356"/>
                  </a:cubicBezTo>
                  <a:cubicBezTo>
                    <a:pt x="400" y="356"/>
                    <a:pt x="402" y="356"/>
                    <a:pt x="403" y="356"/>
                  </a:cubicBezTo>
                  <a:cubicBezTo>
                    <a:pt x="403" y="356"/>
                    <a:pt x="403" y="355"/>
                    <a:pt x="403" y="355"/>
                  </a:cubicBezTo>
                  <a:cubicBezTo>
                    <a:pt x="404" y="355"/>
                    <a:pt x="404" y="355"/>
                    <a:pt x="405" y="354"/>
                  </a:cubicBezTo>
                  <a:cubicBezTo>
                    <a:pt x="406" y="352"/>
                    <a:pt x="407" y="354"/>
                    <a:pt x="409" y="354"/>
                  </a:cubicBezTo>
                  <a:cubicBezTo>
                    <a:pt x="410" y="354"/>
                    <a:pt x="410" y="354"/>
                    <a:pt x="410" y="354"/>
                  </a:cubicBezTo>
                  <a:cubicBezTo>
                    <a:pt x="411" y="353"/>
                    <a:pt x="411" y="354"/>
                    <a:pt x="412" y="354"/>
                  </a:cubicBezTo>
                  <a:cubicBezTo>
                    <a:pt x="412" y="353"/>
                    <a:pt x="411" y="352"/>
                    <a:pt x="412" y="352"/>
                  </a:cubicBezTo>
                  <a:cubicBezTo>
                    <a:pt x="412" y="351"/>
                    <a:pt x="413" y="351"/>
                    <a:pt x="413" y="351"/>
                  </a:cubicBezTo>
                  <a:cubicBezTo>
                    <a:pt x="413" y="350"/>
                    <a:pt x="412" y="350"/>
                    <a:pt x="411" y="350"/>
                  </a:cubicBezTo>
                  <a:cubicBezTo>
                    <a:pt x="410" y="350"/>
                    <a:pt x="410" y="350"/>
                    <a:pt x="409" y="350"/>
                  </a:cubicBezTo>
                  <a:cubicBezTo>
                    <a:pt x="409" y="350"/>
                    <a:pt x="409" y="350"/>
                    <a:pt x="408" y="351"/>
                  </a:cubicBezTo>
                  <a:cubicBezTo>
                    <a:pt x="408" y="350"/>
                    <a:pt x="408" y="350"/>
                    <a:pt x="407" y="349"/>
                  </a:cubicBezTo>
                  <a:cubicBezTo>
                    <a:pt x="407" y="349"/>
                    <a:pt x="406" y="350"/>
                    <a:pt x="406" y="351"/>
                  </a:cubicBezTo>
                  <a:cubicBezTo>
                    <a:pt x="404" y="352"/>
                    <a:pt x="403" y="348"/>
                    <a:pt x="402" y="347"/>
                  </a:cubicBezTo>
                  <a:cubicBezTo>
                    <a:pt x="400" y="343"/>
                    <a:pt x="401" y="343"/>
                    <a:pt x="404" y="341"/>
                  </a:cubicBezTo>
                  <a:cubicBezTo>
                    <a:pt x="404" y="341"/>
                    <a:pt x="403" y="342"/>
                    <a:pt x="403" y="342"/>
                  </a:cubicBezTo>
                  <a:cubicBezTo>
                    <a:pt x="403" y="343"/>
                    <a:pt x="402" y="343"/>
                    <a:pt x="403" y="344"/>
                  </a:cubicBezTo>
                  <a:cubicBezTo>
                    <a:pt x="403" y="344"/>
                    <a:pt x="404" y="342"/>
                    <a:pt x="404" y="341"/>
                  </a:cubicBezTo>
                  <a:cubicBezTo>
                    <a:pt x="406" y="340"/>
                    <a:pt x="409" y="337"/>
                    <a:pt x="411" y="339"/>
                  </a:cubicBezTo>
                  <a:cubicBezTo>
                    <a:pt x="411" y="338"/>
                    <a:pt x="413" y="337"/>
                    <a:pt x="414" y="337"/>
                  </a:cubicBezTo>
                  <a:cubicBezTo>
                    <a:pt x="414" y="337"/>
                    <a:pt x="414" y="338"/>
                    <a:pt x="414" y="338"/>
                  </a:cubicBezTo>
                  <a:cubicBezTo>
                    <a:pt x="414" y="336"/>
                    <a:pt x="417" y="336"/>
                    <a:pt x="418" y="336"/>
                  </a:cubicBezTo>
                  <a:cubicBezTo>
                    <a:pt x="419" y="334"/>
                    <a:pt x="421" y="334"/>
                    <a:pt x="423" y="334"/>
                  </a:cubicBezTo>
                  <a:cubicBezTo>
                    <a:pt x="423" y="334"/>
                    <a:pt x="423" y="334"/>
                    <a:pt x="423" y="334"/>
                  </a:cubicBezTo>
                  <a:cubicBezTo>
                    <a:pt x="423" y="334"/>
                    <a:pt x="423" y="334"/>
                    <a:pt x="424" y="334"/>
                  </a:cubicBezTo>
                  <a:cubicBezTo>
                    <a:pt x="423" y="334"/>
                    <a:pt x="423" y="334"/>
                    <a:pt x="423" y="333"/>
                  </a:cubicBezTo>
                  <a:cubicBezTo>
                    <a:pt x="424" y="333"/>
                    <a:pt x="424" y="332"/>
                    <a:pt x="424" y="332"/>
                  </a:cubicBezTo>
                  <a:cubicBezTo>
                    <a:pt x="424" y="332"/>
                    <a:pt x="424" y="332"/>
                    <a:pt x="424" y="332"/>
                  </a:cubicBezTo>
                  <a:cubicBezTo>
                    <a:pt x="423" y="331"/>
                    <a:pt x="424" y="329"/>
                    <a:pt x="425" y="329"/>
                  </a:cubicBezTo>
                  <a:cubicBezTo>
                    <a:pt x="426" y="328"/>
                    <a:pt x="426" y="329"/>
                    <a:pt x="427" y="328"/>
                  </a:cubicBezTo>
                  <a:cubicBezTo>
                    <a:pt x="428" y="328"/>
                    <a:pt x="427" y="328"/>
                    <a:pt x="428" y="327"/>
                  </a:cubicBezTo>
                  <a:cubicBezTo>
                    <a:pt x="428" y="326"/>
                    <a:pt x="428" y="326"/>
                    <a:pt x="429" y="326"/>
                  </a:cubicBezTo>
                  <a:cubicBezTo>
                    <a:pt x="430" y="326"/>
                    <a:pt x="433" y="327"/>
                    <a:pt x="434" y="326"/>
                  </a:cubicBezTo>
                  <a:cubicBezTo>
                    <a:pt x="434" y="326"/>
                    <a:pt x="434" y="326"/>
                    <a:pt x="434" y="325"/>
                  </a:cubicBezTo>
                  <a:cubicBezTo>
                    <a:pt x="434" y="325"/>
                    <a:pt x="435" y="323"/>
                    <a:pt x="435" y="323"/>
                  </a:cubicBezTo>
                  <a:cubicBezTo>
                    <a:pt x="436" y="322"/>
                    <a:pt x="436" y="322"/>
                    <a:pt x="435" y="322"/>
                  </a:cubicBezTo>
                  <a:cubicBezTo>
                    <a:pt x="435" y="321"/>
                    <a:pt x="435" y="321"/>
                    <a:pt x="435" y="319"/>
                  </a:cubicBezTo>
                  <a:cubicBezTo>
                    <a:pt x="434" y="319"/>
                    <a:pt x="434" y="318"/>
                    <a:pt x="434" y="318"/>
                  </a:cubicBezTo>
                  <a:cubicBezTo>
                    <a:pt x="434" y="317"/>
                    <a:pt x="436" y="317"/>
                    <a:pt x="436" y="316"/>
                  </a:cubicBezTo>
                  <a:cubicBezTo>
                    <a:pt x="436" y="316"/>
                    <a:pt x="435" y="316"/>
                    <a:pt x="435" y="316"/>
                  </a:cubicBezTo>
                  <a:cubicBezTo>
                    <a:pt x="434" y="316"/>
                    <a:pt x="434" y="316"/>
                    <a:pt x="434" y="315"/>
                  </a:cubicBezTo>
                  <a:cubicBezTo>
                    <a:pt x="433" y="314"/>
                    <a:pt x="434" y="314"/>
                    <a:pt x="435" y="314"/>
                  </a:cubicBezTo>
                  <a:cubicBezTo>
                    <a:pt x="435" y="313"/>
                    <a:pt x="436" y="312"/>
                    <a:pt x="437" y="312"/>
                  </a:cubicBezTo>
                  <a:cubicBezTo>
                    <a:pt x="437" y="311"/>
                    <a:pt x="436" y="312"/>
                    <a:pt x="437" y="312"/>
                  </a:cubicBezTo>
                  <a:close/>
                  <a:moveTo>
                    <a:pt x="257" y="342"/>
                  </a:moveTo>
                  <a:cubicBezTo>
                    <a:pt x="258" y="342"/>
                    <a:pt x="258" y="342"/>
                    <a:pt x="258" y="342"/>
                  </a:cubicBezTo>
                  <a:cubicBezTo>
                    <a:pt x="258" y="343"/>
                    <a:pt x="258" y="343"/>
                    <a:pt x="257" y="342"/>
                  </a:cubicBezTo>
                  <a:close/>
                  <a:moveTo>
                    <a:pt x="290" y="376"/>
                  </a:moveTo>
                  <a:cubicBezTo>
                    <a:pt x="290" y="376"/>
                    <a:pt x="290" y="377"/>
                    <a:pt x="290" y="377"/>
                  </a:cubicBezTo>
                  <a:cubicBezTo>
                    <a:pt x="290" y="377"/>
                    <a:pt x="290" y="377"/>
                    <a:pt x="290" y="377"/>
                  </a:cubicBezTo>
                  <a:cubicBezTo>
                    <a:pt x="290" y="377"/>
                    <a:pt x="290" y="377"/>
                    <a:pt x="290" y="376"/>
                  </a:cubicBezTo>
                  <a:cubicBezTo>
                    <a:pt x="290" y="376"/>
                    <a:pt x="290" y="377"/>
                    <a:pt x="290" y="376"/>
                  </a:cubicBezTo>
                  <a:close/>
                  <a:moveTo>
                    <a:pt x="263" y="58"/>
                  </a:moveTo>
                  <a:cubicBezTo>
                    <a:pt x="263" y="58"/>
                    <a:pt x="263" y="58"/>
                    <a:pt x="263" y="58"/>
                  </a:cubicBezTo>
                  <a:close/>
                  <a:moveTo>
                    <a:pt x="263" y="59"/>
                  </a:moveTo>
                  <a:cubicBezTo>
                    <a:pt x="264" y="58"/>
                    <a:pt x="267" y="54"/>
                    <a:pt x="266" y="54"/>
                  </a:cubicBezTo>
                  <a:cubicBezTo>
                    <a:pt x="265" y="54"/>
                    <a:pt x="265" y="55"/>
                    <a:pt x="265" y="55"/>
                  </a:cubicBezTo>
                  <a:cubicBezTo>
                    <a:pt x="265" y="53"/>
                    <a:pt x="264" y="55"/>
                    <a:pt x="264" y="56"/>
                  </a:cubicBezTo>
                  <a:cubicBezTo>
                    <a:pt x="264" y="55"/>
                    <a:pt x="264" y="55"/>
                    <a:pt x="263" y="55"/>
                  </a:cubicBezTo>
                  <a:cubicBezTo>
                    <a:pt x="263" y="55"/>
                    <a:pt x="264" y="56"/>
                    <a:pt x="263" y="57"/>
                  </a:cubicBezTo>
                  <a:cubicBezTo>
                    <a:pt x="263" y="57"/>
                    <a:pt x="262" y="56"/>
                    <a:pt x="263" y="58"/>
                  </a:cubicBezTo>
                  <a:cubicBezTo>
                    <a:pt x="262" y="58"/>
                    <a:pt x="262" y="58"/>
                    <a:pt x="262" y="59"/>
                  </a:cubicBezTo>
                  <a:cubicBezTo>
                    <a:pt x="262" y="59"/>
                    <a:pt x="263" y="59"/>
                    <a:pt x="263" y="59"/>
                  </a:cubicBezTo>
                  <a:close/>
                  <a:moveTo>
                    <a:pt x="258" y="61"/>
                  </a:moveTo>
                  <a:cubicBezTo>
                    <a:pt x="258" y="61"/>
                    <a:pt x="258" y="61"/>
                    <a:pt x="259" y="61"/>
                  </a:cubicBezTo>
                  <a:cubicBezTo>
                    <a:pt x="259" y="61"/>
                    <a:pt x="259" y="60"/>
                    <a:pt x="259" y="60"/>
                  </a:cubicBezTo>
                  <a:cubicBezTo>
                    <a:pt x="259" y="60"/>
                    <a:pt x="262" y="58"/>
                    <a:pt x="261" y="57"/>
                  </a:cubicBezTo>
                  <a:cubicBezTo>
                    <a:pt x="261" y="57"/>
                    <a:pt x="259" y="57"/>
                    <a:pt x="259" y="57"/>
                  </a:cubicBezTo>
                  <a:cubicBezTo>
                    <a:pt x="259" y="57"/>
                    <a:pt x="257" y="58"/>
                    <a:pt x="258" y="58"/>
                  </a:cubicBezTo>
                  <a:cubicBezTo>
                    <a:pt x="258" y="59"/>
                    <a:pt x="257" y="59"/>
                    <a:pt x="258" y="61"/>
                  </a:cubicBezTo>
                  <a:cubicBezTo>
                    <a:pt x="257" y="60"/>
                    <a:pt x="258" y="61"/>
                    <a:pt x="258" y="61"/>
                  </a:cubicBezTo>
                  <a:close/>
                  <a:moveTo>
                    <a:pt x="256" y="62"/>
                  </a:moveTo>
                  <a:cubicBezTo>
                    <a:pt x="256" y="61"/>
                    <a:pt x="257" y="61"/>
                    <a:pt x="257" y="60"/>
                  </a:cubicBezTo>
                  <a:cubicBezTo>
                    <a:pt x="257" y="60"/>
                    <a:pt x="256" y="59"/>
                    <a:pt x="256" y="59"/>
                  </a:cubicBezTo>
                  <a:cubicBezTo>
                    <a:pt x="256" y="60"/>
                    <a:pt x="256" y="61"/>
                    <a:pt x="255" y="61"/>
                  </a:cubicBezTo>
                  <a:cubicBezTo>
                    <a:pt x="255" y="62"/>
                    <a:pt x="255" y="62"/>
                    <a:pt x="256" y="62"/>
                  </a:cubicBezTo>
                  <a:close/>
                  <a:moveTo>
                    <a:pt x="254" y="61"/>
                  </a:moveTo>
                  <a:cubicBezTo>
                    <a:pt x="255" y="62"/>
                    <a:pt x="254" y="61"/>
                    <a:pt x="254" y="61"/>
                  </a:cubicBezTo>
                  <a:close/>
                  <a:moveTo>
                    <a:pt x="273" y="61"/>
                  </a:moveTo>
                  <a:cubicBezTo>
                    <a:pt x="273" y="61"/>
                    <a:pt x="273" y="61"/>
                    <a:pt x="273" y="61"/>
                  </a:cubicBezTo>
                  <a:cubicBezTo>
                    <a:pt x="274" y="64"/>
                    <a:pt x="275" y="57"/>
                    <a:pt x="274" y="58"/>
                  </a:cubicBezTo>
                  <a:cubicBezTo>
                    <a:pt x="274" y="58"/>
                    <a:pt x="273" y="60"/>
                    <a:pt x="273" y="60"/>
                  </a:cubicBezTo>
                  <a:cubicBezTo>
                    <a:pt x="272" y="61"/>
                    <a:pt x="271" y="62"/>
                    <a:pt x="272" y="62"/>
                  </a:cubicBezTo>
                  <a:cubicBezTo>
                    <a:pt x="272" y="62"/>
                    <a:pt x="273" y="62"/>
                    <a:pt x="273" y="61"/>
                  </a:cubicBezTo>
                  <a:close/>
                  <a:moveTo>
                    <a:pt x="268" y="63"/>
                  </a:moveTo>
                  <a:cubicBezTo>
                    <a:pt x="265" y="63"/>
                    <a:pt x="269" y="64"/>
                    <a:pt x="269" y="63"/>
                  </a:cubicBezTo>
                  <a:cubicBezTo>
                    <a:pt x="269" y="63"/>
                    <a:pt x="268" y="63"/>
                    <a:pt x="268" y="63"/>
                  </a:cubicBezTo>
                  <a:close/>
                  <a:moveTo>
                    <a:pt x="267" y="54"/>
                  </a:moveTo>
                  <a:cubicBezTo>
                    <a:pt x="267" y="54"/>
                    <a:pt x="265" y="57"/>
                    <a:pt x="266" y="57"/>
                  </a:cubicBezTo>
                  <a:cubicBezTo>
                    <a:pt x="266" y="57"/>
                    <a:pt x="266" y="57"/>
                    <a:pt x="266" y="57"/>
                  </a:cubicBezTo>
                  <a:cubicBezTo>
                    <a:pt x="266" y="56"/>
                    <a:pt x="268" y="54"/>
                    <a:pt x="268" y="54"/>
                  </a:cubicBezTo>
                  <a:cubicBezTo>
                    <a:pt x="268" y="54"/>
                    <a:pt x="268" y="54"/>
                    <a:pt x="267" y="54"/>
                  </a:cubicBezTo>
                  <a:close/>
                  <a:moveTo>
                    <a:pt x="271" y="45"/>
                  </a:moveTo>
                  <a:cubicBezTo>
                    <a:pt x="271" y="45"/>
                    <a:pt x="271" y="44"/>
                    <a:pt x="271" y="44"/>
                  </a:cubicBezTo>
                  <a:cubicBezTo>
                    <a:pt x="273" y="44"/>
                    <a:pt x="276" y="40"/>
                    <a:pt x="275" y="38"/>
                  </a:cubicBezTo>
                  <a:cubicBezTo>
                    <a:pt x="274" y="38"/>
                    <a:pt x="269" y="44"/>
                    <a:pt x="270" y="45"/>
                  </a:cubicBezTo>
                  <a:cubicBezTo>
                    <a:pt x="270" y="45"/>
                    <a:pt x="271" y="45"/>
                    <a:pt x="271" y="45"/>
                  </a:cubicBezTo>
                  <a:close/>
                  <a:moveTo>
                    <a:pt x="264" y="50"/>
                  </a:moveTo>
                  <a:cubicBezTo>
                    <a:pt x="264" y="52"/>
                    <a:pt x="265" y="50"/>
                    <a:pt x="265" y="49"/>
                  </a:cubicBezTo>
                  <a:cubicBezTo>
                    <a:pt x="266" y="49"/>
                    <a:pt x="266" y="49"/>
                    <a:pt x="267" y="49"/>
                  </a:cubicBezTo>
                  <a:cubicBezTo>
                    <a:pt x="268" y="49"/>
                    <a:pt x="268" y="47"/>
                    <a:pt x="269" y="49"/>
                  </a:cubicBezTo>
                  <a:cubicBezTo>
                    <a:pt x="264" y="50"/>
                    <a:pt x="269" y="53"/>
                    <a:pt x="270" y="49"/>
                  </a:cubicBezTo>
                  <a:cubicBezTo>
                    <a:pt x="270" y="49"/>
                    <a:pt x="270" y="47"/>
                    <a:pt x="269" y="46"/>
                  </a:cubicBezTo>
                  <a:cubicBezTo>
                    <a:pt x="268" y="46"/>
                    <a:pt x="269" y="43"/>
                    <a:pt x="268" y="44"/>
                  </a:cubicBezTo>
                  <a:cubicBezTo>
                    <a:pt x="267" y="44"/>
                    <a:pt x="268" y="47"/>
                    <a:pt x="268" y="47"/>
                  </a:cubicBezTo>
                  <a:cubicBezTo>
                    <a:pt x="268" y="47"/>
                    <a:pt x="268" y="47"/>
                    <a:pt x="268" y="47"/>
                  </a:cubicBezTo>
                  <a:cubicBezTo>
                    <a:pt x="267" y="47"/>
                    <a:pt x="267" y="45"/>
                    <a:pt x="267" y="45"/>
                  </a:cubicBezTo>
                  <a:cubicBezTo>
                    <a:pt x="266" y="45"/>
                    <a:pt x="267" y="46"/>
                    <a:pt x="267" y="46"/>
                  </a:cubicBezTo>
                  <a:cubicBezTo>
                    <a:pt x="267" y="46"/>
                    <a:pt x="267" y="46"/>
                    <a:pt x="267" y="46"/>
                  </a:cubicBezTo>
                  <a:cubicBezTo>
                    <a:pt x="267" y="47"/>
                    <a:pt x="267" y="47"/>
                    <a:pt x="267" y="47"/>
                  </a:cubicBezTo>
                  <a:cubicBezTo>
                    <a:pt x="267" y="47"/>
                    <a:pt x="267" y="49"/>
                    <a:pt x="267" y="48"/>
                  </a:cubicBezTo>
                  <a:cubicBezTo>
                    <a:pt x="266" y="48"/>
                    <a:pt x="266" y="48"/>
                    <a:pt x="266" y="47"/>
                  </a:cubicBezTo>
                  <a:cubicBezTo>
                    <a:pt x="265" y="49"/>
                    <a:pt x="266" y="47"/>
                    <a:pt x="265" y="47"/>
                  </a:cubicBezTo>
                  <a:cubicBezTo>
                    <a:pt x="265" y="47"/>
                    <a:pt x="265" y="48"/>
                    <a:pt x="265" y="48"/>
                  </a:cubicBezTo>
                  <a:cubicBezTo>
                    <a:pt x="264" y="48"/>
                    <a:pt x="265" y="47"/>
                    <a:pt x="264" y="47"/>
                  </a:cubicBezTo>
                  <a:cubicBezTo>
                    <a:pt x="264" y="47"/>
                    <a:pt x="263" y="50"/>
                    <a:pt x="264" y="50"/>
                  </a:cubicBezTo>
                  <a:close/>
                  <a:moveTo>
                    <a:pt x="219" y="138"/>
                  </a:moveTo>
                  <a:cubicBezTo>
                    <a:pt x="221" y="140"/>
                    <a:pt x="221" y="138"/>
                    <a:pt x="221" y="137"/>
                  </a:cubicBezTo>
                  <a:cubicBezTo>
                    <a:pt x="220" y="137"/>
                    <a:pt x="218" y="137"/>
                    <a:pt x="219" y="138"/>
                  </a:cubicBezTo>
                  <a:close/>
                  <a:moveTo>
                    <a:pt x="217" y="144"/>
                  </a:moveTo>
                  <a:cubicBezTo>
                    <a:pt x="218" y="145"/>
                    <a:pt x="218" y="143"/>
                    <a:pt x="218" y="142"/>
                  </a:cubicBezTo>
                  <a:cubicBezTo>
                    <a:pt x="217" y="142"/>
                    <a:pt x="217" y="143"/>
                    <a:pt x="217" y="143"/>
                  </a:cubicBezTo>
                  <a:cubicBezTo>
                    <a:pt x="217" y="143"/>
                    <a:pt x="217" y="143"/>
                    <a:pt x="216" y="143"/>
                  </a:cubicBezTo>
                  <a:cubicBezTo>
                    <a:pt x="216" y="143"/>
                    <a:pt x="216" y="144"/>
                    <a:pt x="217" y="144"/>
                  </a:cubicBezTo>
                  <a:close/>
                  <a:moveTo>
                    <a:pt x="220" y="141"/>
                  </a:moveTo>
                  <a:cubicBezTo>
                    <a:pt x="221" y="141"/>
                    <a:pt x="221" y="141"/>
                    <a:pt x="221" y="140"/>
                  </a:cubicBezTo>
                  <a:cubicBezTo>
                    <a:pt x="221" y="140"/>
                    <a:pt x="219" y="141"/>
                    <a:pt x="220" y="141"/>
                  </a:cubicBezTo>
                  <a:close/>
                  <a:moveTo>
                    <a:pt x="207" y="154"/>
                  </a:moveTo>
                  <a:cubicBezTo>
                    <a:pt x="207" y="153"/>
                    <a:pt x="206" y="151"/>
                    <a:pt x="206" y="153"/>
                  </a:cubicBezTo>
                  <a:cubicBezTo>
                    <a:pt x="205" y="153"/>
                    <a:pt x="206" y="155"/>
                    <a:pt x="207" y="154"/>
                  </a:cubicBezTo>
                  <a:close/>
                  <a:moveTo>
                    <a:pt x="254" y="63"/>
                  </a:moveTo>
                  <a:cubicBezTo>
                    <a:pt x="255" y="63"/>
                    <a:pt x="255" y="62"/>
                    <a:pt x="254" y="61"/>
                  </a:cubicBezTo>
                  <a:cubicBezTo>
                    <a:pt x="255" y="61"/>
                    <a:pt x="255" y="61"/>
                    <a:pt x="255" y="60"/>
                  </a:cubicBezTo>
                  <a:cubicBezTo>
                    <a:pt x="254" y="60"/>
                    <a:pt x="253" y="63"/>
                    <a:pt x="254" y="63"/>
                  </a:cubicBezTo>
                  <a:close/>
                  <a:moveTo>
                    <a:pt x="205" y="155"/>
                  </a:moveTo>
                  <a:cubicBezTo>
                    <a:pt x="206" y="155"/>
                    <a:pt x="204" y="154"/>
                    <a:pt x="204" y="154"/>
                  </a:cubicBezTo>
                  <a:cubicBezTo>
                    <a:pt x="204" y="155"/>
                    <a:pt x="204" y="156"/>
                    <a:pt x="205" y="155"/>
                  </a:cubicBezTo>
                  <a:close/>
                  <a:moveTo>
                    <a:pt x="253" y="64"/>
                  </a:moveTo>
                  <a:cubicBezTo>
                    <a:pt x="253" y="64"/>
                    <a:pt x="253" y="64"/>
                    <a:pt x="253" y="64"/>
                  </a:cubicBezTo>
                  <a:close/>
                  <a:moveTo>
                    <a:pt x="254" y="65"/>
                  </a:moveTo>
                  <a:cubicBezTo>
                    <a:pt x="255" y="64"/>
                    <a:pt x="254" y="64"/>
                    <a:pt x="253" y="63"/>
                  </a:cubicBezTo>
                  <a:cubicBezTo>
                    <a:pt x="253" y="63"/>
                    <a:pt x="253" y="64"/>
                    <a:pt x="253" y="64"/>
                  </a:cubicBezTo>
                  <a:cubicBezTo>
                    <a:pt x="252" y="65"/>
                    <a:pt x="253" y="65"/>
                    <a:pt x="254" y="65"/>
                  </a:cubicBezTo>
                  <a:close/>
                  <a:moveTo>
                    <a:pt x="222" y="137"/>
                  </a:moveTo>
                  <a:cubicBezTo>
                    <a:pt x="223" y="138"/>
                    <a:pt x="228" y="135"/>
                    <a:pt x="228" y="135"/>
                  </a:cubicBezTo>
                  <a:cubicBezTo>
                    <a:pt x="227" y="135"/>
                    <a:pt x="227" y="135"/>
                    <a:pt x="227" y="135"/>
                  </a:cubicBezTo>
                  <a:cubicBezTo>
                    <a:pt x="227" y="133"/>
                    <a:pt x="225" y="134"/>
                    <a:pt x="224" y="134"/>
                  </a:cubicBezTo>
                  <a:cubicBezTo>
                    <a:pt x="224" y="135"/>
                    <a:pt x="224" y="135"/>
                    <a:pt x="223" y="135"/>
                  </a:cubicBezTo>
                  <a:cubicBezTo>
                    <a:pt x="223" y="136"/>
                    <a:pt x="221" y="137"/>
                    <a:pt x="222" y="137"/>
                  </a:cubicBezTo>
                  <a:close/>
                  <a:moveTo>
                    <a:pt x="222" y="133"/>
                  </a:moveTo>
                  <a:cubicBezTo>
                    <a:pt x="225" y="133"/>
                    <a:pt x="225" y="134"/>
                    <a:pt x="226" y="131"/>
                  </a:cubicBezTo>
                  <a:cubicBezTo>
                    <a:pt x="225" y="132"/>
                    <a:pt x="222" y="133"/>
                    <a:pt x="222" y="133"/>
                  </a:cubicBezTo>
                  <a:cubicBezTo>
                    <a:pt x="222" y="133"/>
                    <a:pt x="222" y="133"/>
                    <a:pt x="222" y="133"/>
                  </a:cubicBezTo>
                  <a:close/>
                  <a:moveTo>
                    <a:pt x="317" y="17"/>
                  </a:moveTo>
                  <a:cubicBezTo>
                    <a:pt x="316" y="19"/>
                    <a:pt x="321" y="19"/>
                    <a:pt x="321" y="19"/>
                  </a:cubicBezTo>
                  <a:cubicBezTo>
                    <a:pt x="321" y="19"/>
                    <a:pt x="320" y="17"/>
                    <a:pt x="320" y="17"/>
                  </a:cubicBezTo>
                  <a:cubicBezTo>
                    <a:pt x="319" y="17"/>
                    <a:pt x="319" y="18"/>
                    <a:pt x="319" y="17"/>
                  </a:cubicBezTo>
                  <a:cubicBezTo>
                    <a:pt x="319" y="17"/>
                    <a:pt x="318" y="17"/>
                    <a:pt x="318" y="17"/>
                  </a:cubicBezTo>
                  <a:cubicBezTo>
                    <a:pt x="318" y="17"/>
                    <a:pt x="318" y="18"/>
                    <a:pt x="318" y="18"/>
                  </a:cubicBezTo>
                  <a:cubicBezTo>
                    <a:pt x="318" y="18"/>
                    <a:pt x="318" y="17"/>
                    <a:pt x="317" y="17"/>
                  </a:cubicBezTo>
                  <a:close/>
                  <a:moveTo>
                    <a:pt x="298" y="23"/>
                  </a:moveTo>
                  <a:cubicBezTo>
                    <a:pt x="299" y="22"/>
                    <a:pt x="297" y="21"/>
                    <a:pt x="297" y="22"/>
                  </a:cubicBezTo>
                  <a:cubicBezTo>
                    <a:pt x="297" y="22"/>
                    <a:pt x="297" y="23"/>
                    <a:pt x="298" y="23"/>
                  </a:cubicBezTo>
                  <a:close/>
                  <a:moveTo>
                    <a:pt x="271" y="59"/>
                  </a:moveTo>
                  <a:cubicBezTo>
                    <a:pt x="271" y="61"/>
                    <a:pt x="269" y="59"/>
                    <a:pt x="270" y="61"/>
                  </a:cubicBezTo>
                  <a:cubicBezTo>
                    <a:pt x="269" y="61"/>
                    <a:pt x="269" y="62"/>
                    <a:pt x="269" y="62"/>
                  </a:cubicBezTo>
                  <a:cubicBezTo>
                    <a:pt x="270" y="62"/>
                    <a:pt x="273" y="59"/>
                    <a:pt x="271" y="59"/>
                  </a:cubicBezTo>
                  <a:close/>
                  <a:moveTo>
                    <a:pt x="307" y="26"/>
                  </a:moveTo>
                  <a:cubicBezTo>
                    <a:pt x="307" y="26"/>
                    <a:pt x="308" y="25"/>
                    <a:pt x="308" y="24"/>
                  </a:cubicBezTo>
                  <a:cubicBezTo>
                    <a:pt x="308" y="24"/>
                    <a:pt x="307" y="24"/>
                    <a:pt x="306" y="24"/>
                  </a:cubicBezTo>
                  <a:cubicBezTo>
                    <a:pt x="306" y="25"/>
                    <a:pt x="306" y="26"/>
                    <a:pt x="307" y="26"/>
                  </a:cubicBezTo>
                  <a:close/>
                  <a:moveTo>
                    <a:pt x="315" y="12"/>
                  </a:moveTo>
                  <a:cubicBezTo>
                    <a:pt x="315" y="12"/>
                    <a:pt x="317" y="12"/>
                    <a:pt x="317" y="12"/>
                  </a:cubicBezTo>
                  <a:cubicBezTo>
                    <a:pt x="317" y="12"/>
                    <a:pt x="315" y="15"/>
                    <a:pt x="316" y="15"/>
                  </a:cubicBezTo>
                  <a:cubicBezTo>
                    <a:pt x="316" y="15"/>
                    <a:pt x="316" y="14"/>
                    <a:pt x="316" y="14"/>
                  </a:cubicBezTo>
                  <a:cubicBezTo>
                    <a:pt x="317" y="15"/>
                    <a:pt x="317" y="14"/>
                    <a:pt x="318" y="14"/>
                  </a:cubicBezTo>
                  <a:cubicBezTo>
                    <a:pt x="318" y="14"/>
                    <a:pt x="320" y="14"/>
                    <a:pt x="319" y="13"/>
                  </a:cubicBezTo>
                  <a:cubicBezTo>
                    <a:pt x="320" y="14"/>
                    <a:pt x="319" y="14"/>
                    <a:pt x="320" y="14"/>
                  </a:cubicBezTo>
                  <a:cubicBezTo>
                    <a:pt x="321" y="14"/>
                    <a:pt x="322" y="13"/>
                    <a:pt x="322" y="12"/>
                  </a:cubicBezTo>
                  <a:cubicBezTo>
                    <a:pt x="322" y="12"/>
                    <a:pt x="322" y="12"/>
                    <a:pt x="322" y="12"/>
                  </a:cubicBezTo>
                  <a:cubicBezTo>
                    <a:pt x="322" y="11"/>
                    <a:pt x="322" y="11"/>
                    <a:pt x="322" y="11"/>
                  </a:cubicBezTo>
                  <a:cubicBezTo>
                    <a:pt x="322" y="11"/>
                    <a:pt x="323" y="11"/>
                    <a:pt x="323" y="10"/>
                  </a:cubicBezTo>
                  <a:cubicBezTo>
                    <a:pt x="323" y="10"/>
                    <a:pt x="323" y="10"/>
                    <a:pt x="324" y="10"/>
                  </a:cubicBezTo>
                  <a:cubicBezTo>
                    <a:pt x="324" y="10"/>
                    <a:pt x="324" y="10"/>
                    <a:pt x="324" y="10"/>
                  </a:cubicBezTo>
                  <a:cubicBezTo>
                    <a:pt x="325" y="8"/>
                    <a:pt x="324" y="8"/>
                    <a:pt x="323" y="8"/>
                  </a:cubicBezTo>
                  <a:cubicBezTo>
                    <a:pt x="324" y="8"/>
                    <a:pt x="322" y="9"/>
                    <a:pt x="323" y="8"/>
                  </a:cubicBezTo>
                  <a:cubicBezTo>
                    <a:pt x="323" y="8"/>
                    <a:pt x="322" y="8"/>
                    <a:pt x="322" y="9"/>
                  </a:cubicBezTo>
                  <a:cubicBezTo>
                    <a:pt x="321" y="9"/>
                    <a:pt x="322" y="9"/>
                    <a:pt x="322" y="10"/>
                  </a:cubicBezTo>
                  <a:cubicBezTo>
                    <a:pt x="320" y="12"/>
                    <a:pt x="321" y="9"/>
                    <a:pt x="320" y="9"/>
                  </a:cubicBezTo>
                  <a:cubicBezTo>
                    <a:pt x="320" y="9"/>
                    <a:pt x="320" y="13"/>
                    <a:pt x="319" y="12"/>
                  </a:cubicBezTo>
                  <a:cubicBezTo>
                    <a:pt x="318" y="11"/>
                    <a:pt x="319" y="10"/>
                    <a:pt x="318" y="11"/>
                  </a:cubicBezTo>
                  <a:cubicBezTo>
                    <a:pt x="318" y="11"/>
                    <a:pt x="317" y="11"/>
                    <a:pt x="317" y="11"/>
                  </a:cubicBezTo>
                  <a:cubicBezTo>
                    <a:pt x="317" y="11"/>
                    <a:pt x="317" y="12"/>
                    <a:pt x="317" y="12"/>
                  </a:cubicBezTo>
                  <a:cubicBezTo>
                    <a:pt x="317" y="12"/>
                    <a:pt x="317" y="11"/>
                    <a:pt x="316" y="11"/>
                  </a:cubicBezTo>
                  <a:cubicBezTo>
                    <a:pt x="316" y="11"/>
                    <a:pt x="314" y="12"/>
                    <a:pt x="314" y="12"/>
                  </a:cubicBezTo>
                  <a:cubicBezTo>
                    <a:pt x="314" y="12"/>
                    <a:pt x="315" y="12"/>
                    <a:pt x="315" y="12"/>
                  </a:cubicBezTo>
                  <a:close/>
                  <a:moveTo>
                    <a:pt x="299" y="21"/>
                  </a:moveTo>
                  <a:cubicBezTo>
                    <a:pt x="299" y="22"/>
                    <a:pt x="299" y="23"/>
                    <a:pt x="300" y="23"/>
                  </a:cubicBezTo>
                  <a:cubicBezTo>
                    <a:pt x="302" y="23"/>
                    <a:pt x="302" y="21"/>
                    <a:pt x="300" y="20"/>
                  </a:cubicBezTo>
                  <a:cubicBezTo>
                    <a:pt x="300" y="20"/>
                    <a:pt x="300" y="21"/>
                    <a:pt x="300" y="21"/>
                  </a:cubicBezTo>
                  <a:cubicBezTo>
                    <a:pt x="300" y="21"/>
                    <a:pt x="299" y="19"/>
                    <a:pt x="299" y="19"/>
                  </a:cubicBezTo>
                  <a:cubicBezTo>
                    <a:pt x="297" y="19"/>
                    <a:pt x="299" y="21"/>
                    <a:pt x="299" y="21"/>
                  </a:cubicBezTo>
                  <a:close/>
                  <a:moveTo>
                    <a:pt x="299" y="25"/>
                  </a:moveTo>
                  <a:cubicBezTo>
                    <a:pt x="299" y="26"/>
                    <a:pt x="298" y="26"/>
                    <a:pt x="298" y="27"/>
                  </a:cubicBezTo>
                  <a:cubicBezTo>
                    <a:pt x="298" y="28"/>
                    <a:pt x="299" y="27"/>
                    <a:pt x="299" y="27"/>
                  </a:cubicBezTo>
                  <a:cubicBezTo>
                    <a:pt x="299" y="26"/>
                    <a:pt x="300" y="24"/>
                    <a:pt x="299" y="25"/>
                  </a:cubicBezTo>
                  <a:cubicBezTo>
                    <a:pt x="299" y="25"/>
                    <a:pt x="299" y="25"/>
                    <a:pt x="299" y="25"/>
                  </a:cubicBezTo>
                  <a:close/>
                  <a:moveTo>
                    <a:pt x="304" y="23"/>
                  </a:moveTo>
                  <a:cubicBezTo>
                    <a:pt x="304" y="23"/>
                    <a:pt x="305" y="22"/>
                    <a:pt x="305" y="22"/>
                  </a:cubicBezTo>
                  <a:cubicBezTo>
                    <a:pt x="305" y="23"/>
                    <a:pt x="305" y="23"/>
                    <a:pt x="305" y="23"/>
                  </a:cubicBezTo>
                  <a:cubicBezTo>
                    <a:pt x="305" y="23"/>
                    <a:pt x="306" y="23"/>
                    <a:pt x="306" y="23"/>
                  </a:cubicBezTo>
                  <a:cubicBezTo>
                    <a:pt x="307" y="23"/>
                    <a:pt x="306" y="20"/>
                    <a:pt x="306" y="20"/>
                  </a:cubicBezTo>
                  <a:cubicBezTo>
                    <a:pt x="304" y="19"/>
                    <a:pt x="304" y="22"/>
                    <a:pt x="304" y="23"/>
                  </a:cubicBezTo>
                  <a:cubicBezTo>
                    <a:pt x="304" y="23"/>
                    <a:pt x="304" y="23"/>
                    <a:pt x="304" y="23"/>
                  </a:cubicBezTo>
                  <a:close/>
                  <a:moveTo>
                    <a:pt x="333" y="4"/>
                  </a:moveTo>
                  <a:cubicBezTo>
                    <a:pt x="332" y="3"/>
                    <a:pt x="333" y="4"/>
                    <a:pt x="333" y="4"/>
                  </a:cubicBezTo>
                  <a:close/>
                  <a:moveTo>
                    <a:pt x="338" y="4"/>
                  </a:moveTo>
                  <a:cubicBezTo>
                    <a:pt x="339" y="4"/>
                    <a:pt x="337" y="5"/>
                    <a:pt x="339" y="6"/>
                  </a:cubicBezTo>
                  <a:cubicBezTo>
                    <a:pt x="338" y="5"/>
                    <a:pt x="342" y="4"/>
                    <a:pt x="342" y="5"/>
                  </a:cubicBezTo>
                  <a:cubicBezTo>
                    <a:pt x="344" y="4"/>
                    <a:pt x="342" y="4"/>
                    <a:pt x="342" y="4"/>
                  </a:cubicBezTo>
                  <a:cubicBezTo>
                    <a:pt x="342" y="4"/>
                    <a:pt x="341" y="4"/>
                    <a:pt x="341" y="4"/>
                  </a:cubicBezTo>
                  <a:cubicBezTo>
                    <a:pt x="341" y="4"/>
                    <a:pt x="341" y="4"/>
                    <a:pt x="341" y="3"/>
                  </a:cubicBezTo>
                  <a:cubicBezTo>
                    <a:pt x="341" y="3"/>
                    <a:pt x="342" y="3"/>
                    <a:pt x="342" y="2"/>
                  </a:cubicBezTo>
                  <a:cubicBezTo>
                    <a:pt x="341" y="2"/>
                    <a:pt x="341" y="2"/>
                    <a:pt x="340" y="2"/>
                  </a:cubicBezTo>
                  <a:cubicBezTo>
                    <a:pt x="340" y="2"/>
                    <a:pt x="340" y="0"/>
                    <a:pt x="339" y="1"/>
                  </a:cubicBezTo>
                  <a:cubicBezTo>
                    <a:pt x="338" y="2"/>
                    <a:pt x="340" y="3"/>
                    <a:pt x="340" y="4"/>
                  </a:cubicBezTo>
                  <a:cubicBezTo>
                    <a:pt x="339" y="3"/>
                    <a:pt x="339" y="2"/>
                    <a:pt x="337" y="3"/>
                  </a:cubicBezTo>
                  <a:cubicBezTo>
                    <a:pt x="336" y="3"/>
                    <a:pt x="337" y="4"/>
                    <a:pt x="338" y="4"/>
                  </a:cubicBezTo>
                  <a:close/>
                  <a:moveTo>
                    <a:pt x="333" y="4"/>
                  </a:moveTo>
                  <a:cubicBezTo>
                    <a:pt x="333" y="4"/>
                    <a:pt x="333" y="4"/>
                    <a:pt x="333" y="4"/>
                  </a:cubicBezTo>
                  <a:cubicBezTo>
                    <a:pt x="334" y="3"/>
                    <a:pt x="333" y="3"/>
                    <a:pt x="333" y="2"/>
                  </a:cubicBezTo>
                  <a:cubicBezTo>
                    <a:pt x="332" y="2"/>
                    <a:pt x="332" y="3"/>
                    <a:pt x="333" y="4"/>
                  </a:cubicBezTo>
                  <a:close/>
                  <a:moveTo>
                    <a:pt x="323" y="15"/>
                  </a:moveTo>
                  <a:cubicBezTo>
                    <a:pt x="323" y="15"/>
                    <a:pt x="323" y="15"/>
                    <a:pt x="323" y="14"/>
                  </a:cubicBezTo>
                  <a:cubicBezTo>
                    <a:pt x="322" y="14"/>
                    <a:pt x="321" y="15"/>
                    <a:pt x="321" y="16"/>
                  </a:cubicBezTo>
                  <a:cubicBezTo>
                    <a:pt x="320" y="17"/>
                    <a:pt x="322" y="18"/>
                    <a:pt x="322" y="16"/>
                  </a:cubicBezTo>
                  <a:cubicBezTo>
                    <a:pt x="323" y="17"/>
                    <a:pt x="321" y="18"/>
                    <a:pt x="322" y="19"/>
                  </a:cubicBezTo>
                  <a:cubicBezTo>
                    <a:pt x="323" y="19"/>
                    <a:pt x="324" y="18"/>
                    <a:pt x="324" y="18"/>
                  </a:cubicBezTo>
                  <a:cubicBezTo>
                    <a:pt x="323" y="18"/>
                    <a:pt x="323" y="18"/>
                    <a:pt x="323" y="18"/>
                  </a:cubicBezTo>
                  <a:cubicBezTo>
                    <a:pt x="323" y="18"/>
                    <a:pt x="325" y="16"/>
                    <a:pt x="325" y="15"/>
                  </a:cubicBezTo>
                  <a:cubicBezTo>
                    <a:pt x="326" y="14"/>
                    <a:pt x="324" y="13"/>
                    <a:pt x="323" y="15"/>
                  </a:cubicBezTo>
                  <a:close/>
                  <a:moveTo>
                    <a:pt x="327" y="5"/>
                  </a:moveTo>
                  <a:cubicBezTo>
                    <a:pt x="327" y="7"/>
                    <a:pt x="330" y="6"/>
                    <a:pt x="329" y="5"/>
                  </a:cubicBezTo>
                  <a:cubicBezTo>
                    <a:pt x="329" y="4"/>
                    <a:pt x="329" y="4"/>
                    <a:pt x="329" y="4"/>
                  </a:cubicBezTo>
                  <a:cubicBezTo>
                    <a:pt x="329" y="4"/>
                    <a:pt x="327" y="3"/>
                    <a:pt x="327" y="5"/>
                  </a:cubicBezTo>
                  <a:close/>
                  <a:moveTo>
                    <a:pt x="326" y="13"/>
                  </a:moveTo>
                  <a:cubicBezTo>
                    <a:pt x="327" y="16"/>
                    <a:pt x="330" y="12"/>
                    <a:pt x="328" y="10"/>
                  </a:cubicBezTo>
                  <a:cubicBezTo>
                    <a:pt x="326" y="9"/>
                    <a:pt x="326" y="11"/>
                    <a:pt x="326" y="12"/>
                  </a:cubicBezTo>
                  <a:cubicBezTo>
                    <a:pt x="326" y="13"/>
                    <a:pt x="326" y="13"/>
                    <a:pt x="326" y="13"/>
                  </a:cubicBezTo>
                  <a:close/>
                  <a:moveTo>
                    <a:pt x="305" y="27"/>
                  </a:moveTo>
                  <a:cubicBezTo>
                    <a:pt x="305" y="27"/>
                    <a:pt x="304" y="29"/>
                    <a:pt x="306" y="28"/>
                  </a:cubicBezTo>
                  <a:cubicBezTo>
                    <a:pt x="306" y="27"/>
                    <a:pt x="305" y="25"/>
                    <a:pt x="305" y="27"/>
                  </a:cubicBezTo>
                  <a:close/>
                  <a:moveTo>
                    <a:pt x="282" y="46"/>
                  </a:moveTo>
                  <a:cubicBezTo>
                    <a:pt x="281" y="47"/>
                    <a:pt x="283" y="48"/>
                    <a:pt x="283" y="46"/>
                  </a:cubicBezTo>
                  <a:cubicBezTo>
                    <a:pt x="284" y="46"/>
                    <a:pt x="283" y="45"/>
                    <a:pt x="283" y="45"/>
                  </a:cubicBezTo>
                  <a:cubicBezTo>
                    <a:pt x="282" y="45"/>
                    <a:pt x="283" y="46"/>
                    <a:pt x="282" y="46"/>
                  </a:cubicBezTo>
                  <a:close/>
                  <a:moveTo>
                    <a:pt x="295" y="22"/>
                  </a:moveTo>
                  <a:cubicBezTo>
                    <a:pt x="296" y="22"/>
                    <a:pt x="296" y="20"/>
                    <a:pt x="296" y="19"/>
                  </a:cubicBezTo>
                  <a:cubicBezTo>
                    <a:pt x="295" y="20"/>
                    <a:pt x="295" y="21"/>
                    <a:pt x="295" y="21"/>
                  </a:cubicBezTo>
                  <a:cubicBezTo>
                    <a:pt x="294" y="21"/>
                    <a:pt x="294" y="22"/>
                    <a:pt x="295" y="22"/>
                  </a:cubicBezTo>
                  <a:close/>
                  <a:moveTo>
                    <a:pt x="285" y="42"/>
                  </a:moveTo>
                  <a:cubicBezTo>
                    <a:pt x="283" y="41"/>
                    <a:pt x="283" y="46"/>
                    <a:pt x="285" y="42"/>
                  </a:cubicBezTo>
                  <a:cubicBezTo>
                    <a:pt x="284" y="42"/>
                    <a:pt x="284" y="42"/>
                    <a:pt x="285" y="42"/>
                  </a:cubicBezTo>
                  <a:close/>
                  <a:moveTo>
                    <a:pt x="275" y="55"/>
                  </a:moveTo>
                  <a:cubicBezTo>
                    <a:pt x="277" y="56"/>
                    <a:pt x="277" y="50"/>
                    <a:pt x="275" y="55"/>
                  </a:cubicBezTo>
                  <a:cubicBezTo>
                    <a:pt x="275" y="55"/>
                    <a:pt x="275" y="54"/>
                    <a:pt x="275" y="55"/>
                  </a:cubicBezTo>
                  <a:close/>
                  <a:moveTo>
                    <a:pt x="277" y="51"/>
                  </a:moveTo>
                  <a:cubicBezTo>
                    <a:pt x="278" y="49"/>
                    <a:pt x="278" y="47"/>
                    <a:pt x="276" y="46"/>
                  </a:cubicBezTo>
                  <a:cubicBezTo>
                    <a:pt x="276" y="46"/>
                    <a:pt x="275" y="47"/>
                    <a:pt x="275" y="47"/>
                  </a:cubicBezTo>
                  <a:cubicBezTo>
                    <a:pt x="275" y="48"/>
                    <a:pt x="276" y="48"/>
                    <a:pt x="275" y="48"/>
                  </a:cubicBezTo>
                  <a:cubicBezTo>
                    <a:pt x="275" y="49"/>
                    <a:pt x="275" y="48"/>
                    <a:pt x="275" y="49"/>
                  </a:cubicBezTo>
                  <a:cubicBezTo>
                    <a:pt x="275" y="49"/>
                    <a:pt x="275" y="50"/>
                    <a:pt x="275" y="50"/>
                  </a:cubicBezTo>
                  <a:cubicBezTo>
                    <a:pt x="273" y="49"/>
                    <a:pt x="274" y="52"/>
                    <a:pt x="273" y="52"/>
                  </a:cubicBezTo>
                  <a:cubicBezTo>
                    <a:pt x="272" y="51"/>
                    <a:pt x="274" y="49"/>
                    <a:pt x="274" y="48"/>
                  </a:cubicBezTo>
                  <a:cubicBezTo>
                    <a:pt x="273" y="48"/>
                    <a:pt x="273" y="49"/>
                    <a:pt x="272" y="48"/>
                  </a:cubicBezTo>
                  <a:cubicBezTo>
                    <a:pt x="272" y="48"/>
                    <a:pt x="273" y="47"/>
                    <a:pt x="273" y="46"/>
                  </a:cubicBezTo>
                  <a:cubicBezTo>
                    <a:pt x="273" y="45"/>
                    <a:pt x="273" y="43"/>
                    <a:pt x="271" y="45"/>
                  </a:cubicBezTo>
                  <a:cubicBezTo>
                    <a:pt x="271" y="45"/>
                    <a:pt x="271" y="48"/>
                    <a:pt x="271" y="47"/>
                  </a:cubicBezTo>
                  <a:cubicBezTo>
                    <a:pt x="271" y="48"/>
                    <a:pt x="271" y="49"/>
                    <a:pt x="271" y="49"/>
                  </a:cubicBezTo>
                  <a:cubicBezTo>
                    <a:pt x="271" y="49"/>
                    <a:pt x="271" y="49"/>
                    <a:pt x="270" y="50"/>
                  </a:cubicBezTo>
                  <a:cubicBezTo>
                    <a:pt x="270" y="50"/>
                    <a:pt x="272" y="51"/>
                    <a:pt x="271" y="51"/>
                  </a:cubicBezTo>
                  <a:cubicBezTo>
                    <a:pt x="271" y="51"/>
                    <a:pt x="271" y="51"/>
                    <a:pt x="270" y="52"/>
                  </a:cubicBezTo>
                  <a:cubicBezTo>
                    <a:pt x="268" y="52"/>
                    <a:pt x="270" y="53"/>
                    <a:pt x="269" y="54"/>
                  </a:cubicBezTo>
                  <a:cubicBezTo>
                    <a:pt x="269" y="54"/>
                    <a:pt x="267" y="57"/>
                    <a:pt x="268" y="57"/>
                  </a:cubicBezTo>
                  <a:cubicBezTo>
                    <a:pt x="268" y="57"/>
                    <a:pt x="271" y="54"/>
                    <a:pt x="271" y="53"/>
                  </a:cubicBezTo>
                  <a:cubicBezTo>
                    <a:pt x="271" y="55"/>
                    <a:pt x="269" y="56"/>
                    <a:pt x="272" y="57"/>
                  </a:cubicBezTo>
                  <a:cubicBezTo>
                    <a:pt x="272" y="57"/>
                    <a:pt x="272" y="55"/>
                    <a:pt x="272" y="54"/>
                  </a:cubicBezTo>
                  <a:cubicBezTo>
                    <a:pt x="273" y="55"/>
                    <a:pt x="273" y="55"/>
                    <a:pt x="273" y="55"/>
                  </a:cubicBezTo>
                  <a:cubicBezTo>
                    <a:pt x="273" y="54"/>
                    <a:pt x="273" y="54"/>
                    <a:pt x="273" y="53"/>
                  </a:cubicBezTo>
                  <a:cubicBezTo>
                    <a:pt x="274" y="54"/>
                    <a:pt x="273" y="55"/>
                    <a:pt x="273" y="55"/>
                  </a:cubicBezTo>
                  <a:cubicBezTo>
                    <a:pt x="274" y="55"/>
                    <a:pt x="274" y="53"/>
                    <a:pt x="275" y="53"/>
                  </a:cubicBezTo>
                  <a:cubicBezTo>
                    <a:pt x="276" y="52"/>
                    <a:pt x="277" y="52"/>
                    <a:pt x="277" y="51"/>
                  </a:cubicBezTo>
                  <a:close/>
                  <a:moveTo>
                    <a:pt x="281" y="42"/>
                  </a:moveTo>
                  <a:cubicBezTo>
                    <a:pt x="282" y="45"/>
                    <a:pt x="282" y="43"/>
                    <a:pt x="282" y="42"/>
                  </a:cubicBezTo>
                  <a:cubicBezTo>
                    <a:pt x="283" y="41"/>
                    <a:pt x="284" y="40"/>
                    <a:pt x="284" y="40"/>
                  </a:cubicBezTo>
                  <a:cubicBezTo>
                    <a:pt x="285" y="40"/>
                    <a:pt x="284" y="41"/>
                    <a:pt x="285" y="41"/>
                  </a:cubicBezTo>
                  <a:cubicBezTo>
                    <a:pt x="285" y="41"/>
                    <a:pt x="286" y="41"/>
                    <a:pt x="286" y="40"/>
                  </a:cubicBezTo>
                  <a:cubicBezTo>
                    <a:pt x="287" y="40"/>
                    <a:pt x="286" y="40"/>
                    <a:pt x="287" y="39"/>
                  </a:cubicBezTo>
                  <a:cubicBezTo>
                    <a:pt x="287" y="39"/>
                    <a:pt x="288" y="36"/>
                    <a:pt x="288" y="35"/>
                  </a:cubicBezTo>
                  <a:cubicBezTo>
                    <a:pt x="288" y="35"/>
                    <a:pt x="287" y="36"/>
                    <a:pt x="287" y="36"/>
                  </a:cubicBezTo>
                  <a:cubicBezTo>
                    <a:pt x="287" y="36"/>
                    <a:pt x="288" y="33"/>
                    <a:pt x="287" y="34"/>
                  </a:cubicBezTo>
                  <a:cubicBezTo>
                    <a:pt x="287" y="34"/>
                    <a:pt x="287" y="35"/>
                    <a:pt x="287" y="35"/>
                  </a:cubicBezTo>
                  <a:cubicBezTo>
                    <a:pt x="286" y="36"/>
                    <a:pt x="287" y="33"/>
                    <a:pt x="287" y="33"/>
                  </a:cubicBezTo>
                  <a:cubicBezTo>
                    <a:pt x="286" y="32"/>
                    <a:pt x="286" y="33"/>
                    <a:pt x="285" y="33"/>
                  </a:cubicBezTo>
                  <a:cubicBezTo>
                    <a:pt x="285" y="33"/>
                    <a:pt x="286" y="34"/>
                    <a:pt x="285" y="34"/>
                  </a:cubicBezTo>
                  <a:cubicBezTo>
                    <a:pt x="285" y="34"/>
                    <a:pt x="285" y="32"/>
                    <a:pt x="284" y="33"/>
                  </a:cubicBezTo>
                  <a:cubicBezTo>
                    <a:pt x="284" y="33"/>
                    <a:pt x="285" y="35"/>
                    <a:pt x="285" y="35"/>
                  </a:cubicBezTo>
                  <a:cubicBezTo>
                    <a:pt x="284" y="35"/>
                    <a:pt x="284" y="33"/>
                    <a:pt x="283" y="34"/>
                  </a:cubicBezTo>
                  <a:cubicBezTo>
                    <a:pt x="283" y="34"/>
                    <a:pt x="283" y="34"/>
                    <a:pt x="283" y="34"/>
                  </a:cubicBezTo>
                  <a:cubicBezTo>
                    <a:pt x="284" y="35"/>
                    <a:pt x="282" y="34"/>
                    <a:pt x="282" y="34"/>
                  </a:cubicBezTo>
                  <a:cubicBezTo>
                    <a:pt x="282" y="35"/>
                    <a:pt x="284" y="35"/>
                    <a:pt x="284" y="36"/>
                  </a:cubicBezTo>
                  <a:cubicBezTo>
                    <a:pt x="284" y="36"/>
                    <a:pt x="283" y="36"/>
                    <a:pt x="283" y="36"/>
                  </a:cubicBezTo>
                  <a:cubicBezTo>
                    <a:pt x="283" y="36"/>
                    <a:pt x="283" y="36"/>
                    <a:pt x="283" y="37"/>
                  </a:cubicBezTo>
                  <a:cubicBezTo>
                    <a:pt x="283" y="37"/>
                    <a:pt x="280" y="36"/>
                    <a:pt x="280" y="37"/>
                  </a:cubicBezTo>
                  <a:cubicBezTo>
                    <a:pt x="280" y="37"/>
                    <a:pt x="282" y="37"/>
                    <a:pt x="282" y="38"/>
                  </a:cubicBezTo>
                  <a:cubicBezTo>
                    <a:pt x="281" y="38"/>
                    <a:pt x="281" y="38"/>
                    <a:pt x="280" y="38"/>
                  </a:cubicBezTo>
                  <a:cubicBezTo>
                    <a:pt x="280" y="38"/>
                    <a:pt x="282" y="39"/>
                    <a:pt x="282" y="39"/>
                  </a:cubicBezTo>
                  <a:cubicBezTo>
                    <a:pt x="282" y="39"/>
                    <a:pt x="280" y="40"/>
                    <a:pt x="280" y="40"/>
                  </a:cubicBezTo>
                  <a:cubicBezTo>
                    <a:pt x="280" y="41"/>
                    <a:pt x="282" y="40"/>
                    <a:pt x="282" y="40"/>
                  </a:cubicBezTo>
                  <a:cubicBezTo>
                    <a:pt x="281" y="41"/>
                    <a:pt x="280" y="41"/>
                    <a:pt x="279" y="42"/>
                  </a:cubicBezTo>
                  <a:cubicBezTo>
                    <a:pt x="279" y="43"/>
                    <a:pt x="281" y="42"/>
                    <a:pt x="281" y="42"/>
                  </a:cubicBezTo>
                  <a:close/>
                  <a:moveTo>
                    <a:pt x="276" y="45"/>
                  </a:moveTo>
                  <a:cubicBezTo>
                    <a:pt x="277" y="45"/>
                    <a:pt x="279" y="47"/>
                    <a:pt x="278" y="45"/>
                  </a:cubicBezTo>
                  <a:cubicBezTo>
                    <a:pt x="278" y="44"/>
                    <a:pt x="277" y="44"/>
                    <a:pt x="276" y="44"/>
                  </a:cubicBezTo>
                  <a:cubicBezTo>
                    <a:pt x="275" y="44"/>
                    <a:pt x="275" y="45"/>
                    <a:pt x="276" y="45"/>
                  </a:cubicBezTo>
                  <a:close/>
                  <a:moveTo>
                    <a:pt x="290" y="33"/>
                  </a:moveTo>
                  <a:cubicBezTo>
                    <a:pt x="292" y="32"/>
                    <a:pt x="293" y="33"/>
                    <a:pt x="293" y="31"/>
                  </a:cubicBezTo>
                  <a:cubicBezTo>
                    <a:pt x="292" y="31"/>
                    <a:pt x="289" y="30"/>
                    <a:pt x="289" y="30"/>
                  </a:cubicBezTo>
                  <a:cubicBezTo>
                    <a:pt x="289" y="31"/>
                    <a:pt x="291" y="31"/>
                    <a:pt x="290" y="32"/>
                  </a:cubicBezTo>
                  <a:cubicBezTo>
                    <a:pt x="290" y="33"/>
                    <a:pt x="289" y="32"/>
                    <a:pt x="289" y="32"/>
                  </a:cubicBezTo>
                  <a:cubicBezTo>
                    <a:pt x="289" y="32"/>
                    <a:pt x="288" y="31"/>
                    <a:pt x="288" y="32"/>
                  </a:cubicBezTo>
                  <a:cubicBezTo>
                    <a:pt x="287" y="33"/>
                    <a:pt x="289" y="34"/>
                    <a:pt x="290" y="33"/>
                  </a:cubicBezTo>
                  <a:close/>
                  <a:moveTo>
                    <a:pt x="293" y="25"/>
                  </a:moveTo>
                  <a:cubicBezTo>
                    <a:pt x="294" y="26"/>
                    <a:pt x="293" y="25"/>
                    <a:pt x="293" y="25"/>
                  </a:cubicBezTo>
                  <a:cubicBezTo>
                    <a:pt x="292" y="26"/>
                    <a:pt x="295" y="28"/>
                    <a:pt x="295" y="28"/>
                  </a:cubicBezTo>
                  <a:cubicBezTo>
                    <a:pt x="296" y="30"/>
                    <a:pt x="299" y="25"/>
                    <a:pt x="299" y="24"/>
                  </a:cubicBezTo>
                  <a:cubicBezTo>
                    <a:pt x="299" y="24"/>
                    <a:pt x="298" y="24"/>
                    <a:pt x="298" y="25"/>
                  </a:cubicBezTo>
                  <a:cubicBezTo>
                    <a:pt x="298" y="25"/>
                    <a:pt x="298" y="23"/>
                    <a:pt x="298" y="23"/>
                  </a:cubicBezTo>
                  <a:cubicBezTo>
                    <a:pt x="297" y="24"/>
                    <a:pt x="297" y="25"/>
                    <a:pt x="297" y="25"/>
                  </a:cubicBezTo>
                  <a:cubicBezTo>
                    <a:pt x="296" y="25"/>
                    <a:pt x="296" y="23"/>
                    <a:pt x="296" y="23"/>
                  </a:cubicBezTo>
                  <a:cubicBezTo>
                    <a:pt x="295" y="23"/>
                    <a:pt x="295" y="24"/>
                    <a:pt x="295" y="24"/>
                  </a:cubicBezTo>
                  <a:cubicBezTo>
                    <a:pt x="295" y="24"/>
                    <a:pt x="293" y="23"/>
                    <a:pt x="293" y="25"/>
                  </a:cubicBezTo>
                  <a:close/>
                  <a:moveTo>
                    <a:pt x="293" y="24"/>
                  </a:moveTo>
                  <a:cubicBezTo>
                    <a:pt x="293" y="24"/>
                    <a:pt x="294" y="24"/>
                    <a:pt x="294" y="23"/>
                  </a:cubicBezTo>
                  <a:cubicBezTo>
                    <a:pt x="294" y="22"/>
                    <a:pt x="293" y="23"/>
                    <a:pt x="293" y="23"/>
                  </a:cubicBezTo>
                  <a:cubicBezTo>
                    <a:pt x="293" y="23"/>
                    <a:pt x="293" y="23"/>
                    <a:pt x="293" y="22"/>
                  </a:cubicBezTo>
                  <a:cubicBezTo>
                    <a:pt x="292" y="22"/>
                    <a:pt x="292" y="24"/>
                    <a:pt x="292" y="25"/>
                  </a:cubicBezTo>
                  <a:cubicBezTo>
                    <a:pt x="293" y="25"/>
                    <a:pt x="293" y="24"/>
                    <a:pt x="293" y="24"/>
                  </a:cubicBezTo>
                  <a:close/>
                  <a:moveTo>
                    <a:pt x="293" y="29"/>
                  </a:moveTo>
                  <a:cubicBezTo>
                    <a:pt x="292" y="31"/>
                    <a:pt x="294" y="30"/>
                    <a:pt x="294" y="30"/>
                  </a:cubicBezTo>
                  <a:cubicBezTo>
                    <a:pt x="295" y="28"/>
                    <a:pt x="293" y="28"/>
                    <a:pt x="293" y="27"/>
                  </a:cubicBezTo>
                  <a:cubicBezTo>
                    <a:pt x="293" y="27"/>
                    <a:pt x="293" y="27"/>
                    <a:pt x="293" y="27"/>
                  </a:cubicBezTo>
                  <a:cubicBezTo>
                    <a:pt x="293" y="27"/>
                    <a:pt x="292" y="27"/>
                    <a:pt x="292" y="28"/>
                  </a:cubicBezTo>
                  <a:cubicBezTo>
                    <a:pt x="293" y="28"/>
                    <a:pt x="293" y="29"/>
                    <a:pt x="293" y="29"/>
                  </a:cubicBezTo>
                  <a:close/>
                  <a:moveTo>
                    <a:pt x="292" y="30"/>
                  </a:moveTo>
                  <a:cubicBezTo>
                    <a:pt x="292" y="30"/>
                    <a:pt x="292" y="28"/>
                    <a:pt x="292" y="28"/>
                  </a:cubicBezTo>
                  <a:cubicBezTo>
                    <a:pt x="291" y="29"/>
                    <a:pt x="291" y="29"/>
                    <a:pt x="291" y="29"/>
                  </a:cubicBezTo>
                  <a:cubicBezTo>
                    <a:pt x="291" y="29"/>
                    <a:pt x="291" y="29"/>
                    <a:pt x="290" y="28"/>
                  </a:cubicBezTo>
                  <a:cubicBezTo>
                    <a:pt x="290" y="28"/>
                    <a:pt x="290" y="29"/>
                    <a:pt x="290" y="29"/>
                  </a:cubicBezTo>
                  <a:cubicBezTo>
                    <a:pt x="289" y="30"/>
                    <a:pt x="291" y="31"/>
                    <a:pt x="292" y="30"/>
                  </a:cubicBezTo>
                  <a:close/>
                  <a:moveTo>
                    <a:pt x="281" y="47"/>
                  </a:moveTo>
                  <a:cubicBezTo>
                    <a:pt x="280" y="46"/>
                    <a:pt x="281" y="47"/>
                    <a:pt x="280" y="47"/>
                  </a:cubicBezTo>
                  <a:cubicBezTo>
                    <a:pt x="279" y="50"/>
                    <a:pt x="283" y="48"/>
                    <a:pt x="281" y="47"/>
                  </a:cubicBezTo>
                  <a:close/>
                  <a:moveTo>
                    <a:pt x="203" y="189"/>
                  </a:moveTo>
                  <a:cubicBezTo>
                    <a:pt x="204" y="188"/>
                    <a:pt x="203" y="186"/>
                    <a:pt x="202" y="188"/>
                  </a:cubicBezTo>
                  <a:cubicBezTo>
                    <a:pt x="202" y="188"/>
                    <a:pt x="203" y="189"/>
                    <a:pt x="203" y="189"/>
                  </a:cubicBezTo>
                  <a:close/>
                  <a:moveTo>
                    <a:pt x="201" y="164"/>
                  </a:moveTo>
                  <a:cubicBezTo>
                    <a:pt x="203" y="164"/>
                    <a:pt x="201" y="165"/>
                    <a:pt x="201" y="165"/>
                  </a:cubicBezTo>
                  <a:cubicBezTo>
                    <a:pt x="203" y="166"/>
                    <a:pt x="203" y="165"/>
                    <a:pt x="205" y="166"/>
                  </a:cubicBezTo>
                  <a:cubicBezTo>
                    <a:pt x="205" y="166"/>
                    <a:pt x="199" y="166"/>
                    <a:pt x="200" y="167"/>
                  </a:cubicBezTo>
                  <a:cubicBezTo>
                    <a:pt x="200" y="168"/>
                    <a:pt x="203" y="167"/>
                    <a:pt x="204" y="167"/>
                  </a:cubicBezTo>
                  <a:cubicBezTo>
                    <a:pt x="202" y="168"/>
                    <a:pt x="203" y="168"/>
                    <a:pt x="202" y="169"/>
                  </a:cubicBezTo>
                  <a:cubicBezTo>
                    <a:pt x="201" y="169"/>
                    <a:pt x="202" y="168"/>
                    <a:pt x="202" y="168"/>
                  </a:cubicBezTo>
                  <a:cubicBezTo>
                    <a:pt x="200" y="168"/>
                    <a:pt x="200" y="168"/>
                    <a:pt x="200" y="169"/>
                  </a:cubicBezTo>
                  <a:cubicBezTo>
                    <a:pt x="200" y="168"/>
                    <a:pt x="201" y="171"/>
                    <a:pt x="201" y="170"/>
                  </a:cubicBezTo>
                  <a:cubicBezTo>
                    <a:pt x="203" y="172"/>
                    <a:pt x="204" y="169"/>
                    <a:pt x="205" y="170"/>
                  </a:cubicBezTo>
                  <a:cubicBezTo>
                    <a:pt x="205" y="169"/>
                    <a:pt x="208" y="170"/>
                    <a:pt x="209" y="170"/>
                  </a:cubicBezTo>
                  <a:cubicBezTo>
                    <a:pt x="210" y="170"/>
                    <a:pt x="209" y="171"/>
                    <a:pt x="210" y="169"/>
                  </a:cubicBezTo>
                  <a:cubicBezTo>
                    <a:pt x="210" y="169"/>
                    <a:pt x="211" y="167"/>
                    <a:pt x="211" y="167"/>
                  </a:cubicBezTo>
                  <a:cubicBezTo>
                    <a:pt x="212" y="168"/>
                    <a:pt x="210" y="168"/>
                    <a:pt x="212" y="169"/>
                  </a:cubicBezTo>
                  <a:cubicBezTo>
                    <a:pt x="212" y="170"/>
                    <a:pt x="215" y="170"/>
                    <a:pt x="215" y="170"/>
                  </a:cubicBezTo>
                  <a:cubicBezTo>
                    <a:pt x="215" y="169"/>
                    <a:pt x="215" y="168"/>
                    <a:pt x="215" y="167"/>
                  </a:cubicBezTo>
                  <a:cubicBezTo>
                    <a:pt x="216" y="167"/>
                    <a:pt x="217" y="165"/>
                    <a:pt x="217" y="166"/>
                  </a:cubicBezTo>
                  <a:cubicBezTo>
                    <a:pt x="217" y="167"/>
                    <a:pt x="216" y="167"/>
                    <a:pt x="216" y="169"/>
                  </a:cubicBezTo>
                  <a:cubicBezTo>
                    <a:pt x="216" y="169"/>
                    <a:pt x="218" y="169"/>
                    <a:pt x="218" y="170"/>
                  </a:cubicBezTo>
                  <a:cubicBezTo>
                    <a:pt x="218" y="170"/>
                    <a:pt x="215" y="171"/>
                    <a:pt x="215" y="171"/>
                  </a:cubicBezTo>
                  <a:cubicBezTo>
                    <a:pt x="214" y="172"/>
                    <a:pt x="214" y="171"/>
                    <a:pt x="214" y="172"/>
                  </a:cubicBezTo>
                  <a:cubicBezTo>
                    <a:pt x="214" y="173"/>
                    <a:pt x="215" y="173"/>
                    <a:pt x="214" y="174"/>
                  </a:cubicBezTo>
                  <a:cubicBezTo>
                    <a:pt x="213" y="173"/>
                    <a:pt x="214" y="173"/>
                    <a:pt x="212" y="173"/>
                  </a:cubicBezTo>
                  <a:cubicBezTo>
                    <a:pt x="212" y="172"/>
                    <a:pt x="214" y="172"/>
                    <a:pt x="213" y="171"/>
                  </a:cubicBezTo>
                  <a:cubicBezTo>
                    <a:pt x="211" y="169"/>
                    <a:pt x="210" y="172"/>
                    <a:pt x="209" y="172"/>
                  </a:cubicBezTo>
                  <a:cubicBezTo>
                    <a:pt x="209" y="172"/>
                    <a:pt x="209" y="172"/>
                    <a:pt x="209" y="172"/>
                  </a:cubicBezTo>
                  <a:cubicBezTo>
                    <a:pt x="209" y="172"/>
                    <a:pt x="209" y="172"/>
                    <a:pt x="208" y="172"/>
                  </a:cubicBezTo>
                  <a:cubicBezTo>
                    <a:pt x="208" y="172"/>
                    <a:pt x="205" y="170"/>
                    <a:pt x="205" y="171"/>
                  </a:cubicBezTo>
                  <a:cubicBezTo>
                    <a:pt x="204" y="171"/>
                    <a:pt x="203" y="172"/>
                    <a:pt x="203" y="172"/>
                  </a:cubicBezTo>
                  <a:cubicBezTo>
                    <a:pt x="202" y="172"/>
                    <a:pt x="202" y="172"/>
                    <a:pt x="202" y="172"/>
                  </a:cubicBezTo>
                  <a:cubicBezTo>
                    <a:pt x="201" y="172"/>
                    <a:pt x="200" y="171"/>
                    <a:pt x="200" y="173"/>
                  </a:cubicBezTo>
                  <a:cubicBezTo>
                    <a:pt x="199" y="173"/>
                    <a:pt x="201" y="175"/>
                    <a:pt x="201" y="175"/>
                  </a:cubicBezTo>
                  <a:cubicBezTo>
                    <a:pt x="201" y="175"/>
                    <a:pt x="203" y="174"/>
                    <a:pt x="203" y="174"/>
                  </a:cubicBezTo>
                  <a:cubicBezTo>
                    <a:pt x="203" y="175"/>
                    <a:pt x="202" y="175"/>
                    <a:pt x="202" y="175"/>
                  </a:cubicBezTo>
                  <a:cubicBezTo>
                    <a:pt x="203" y="175"/>
                    <a:pt x="202" y="177"/>
                    <a:pt x="203" y="177"/>
                  </a:cubicBezTo>
                  <a:cubicBezTo>
                    <a:pt x="203" y="177"/>
                    <a:pt x="204" y="177"/>
                    <a:pt x="203" y="177"/>
                  </a:cubicBezTo>
                  <a:cubicBezTo>
                    <a:pt x="204" y="178"/>
                    <a:pt x="205" y="175"/>
                    <a:pt x="205" y="178"/>
                  </a:cubicBezTo>
                  <a:cubicBezTo>
                    <a:pt x="205" y="180"/>
                    <a:pt x="204" y="180"/>
                    <a:pt x="203" y="180"/>
                  </a:cubicBezTo>
                  <a:cubicBezTo>
                    <a:pt x="203" y="180"/>
                    <a:pt x="201" y="178"/>
                    <a:pt x="202" y="181"/>
                  </a:cubicBezTo>
                  <a:cubicBezTo>
                    <a:pt x="200" y="181"/>
                    <a:pt x="202" y="182"/>
                    <a:pt x="202" y="183"/>
                  </a:cubicBezTo>
                  <a:cubicBezTo>
                    <a:pt x="203" y="183"/>
                    <a:pt x="202" y="184"/>
                    <a:pt x="203" y="183"/>
                  </a:cubicBezTo>
                  <a:cubicBezTo>
                    <a:pt x="204" y="183"/>
                    <a:pt x="204" y="181"/>
                    <a:pt x="205" y="181"/>
                  </a:cubicBezTo>
                  <a:cubicBezTo>
                    <a:pt x="205" y="182"/>
                    <a:pt x="204" y="183"/>
                    <a:pt x="204" y="184"/>
                  </a:cubicBezTo>
                  <a:cubicBezTo>
                    <a:pt x="204" y="184"/>
                    <a:pt x="204" y="183"/>
                    <a:pt x="205" y="183"/>
                  </a:cubicBezTo>
                  <a:cubicBezTo>
                    <a:pt x="205" y="184"/>
                    <a:pt x="204" y="185"/>
                    <a:pt x="205" y="186"/>
                  </a:cubicBezTo>
                  <a:cubicBezTo>
                    <a:pt x="205" y="187"/>
                    <a:pt x="207" y="182"/>
                    <a:pt x="207" y="182"/>
                  </a:cubicBezTo>
                  <a:cubicBezTo>
                    <a:pt x="208" y="182"/>
                    <a:pt x="207" y="181"/>
                    <a:pt x="208" y="180"/>
                  </a:cubicBezTo>
                  <a:cubicBezTo>
                    <a:pt x="208" y="180"/>
                    <a:pt x="208" y="180"/>
                    <a:pt x="209" y="180"/>
                  </a:cubicBezTo>
                  <a:cubicBezTo>
                    <a:pt x="209" y="180"/>
                    <a:pt x="211" y="179"/>
                    <a:pt x="211" y="180"/>
                  </a:cubicBezTo>
                  <a:cubicBezTo>
                    <a:pt x="211" y="181"/>
                    <a:pt x="206" y="182"/>
                    <a:pt x="208" y="184"/>
                  </a:cubicBezTo>
                  <a:cubicBezTo>
                    <a:pt x="208" y="184"/>
                    <a:pt x="208" y="184"/>
                    <a:pt x="208" y="184"/>
                  </a:cubicBezTo>
                  <a:cubicBezTo>
                    <a:pt x="207" y="185"/>
                    <a:pt x="207" y="186"/>
                    <a:pt x="206" y="186"/>
                  </a:cubicBezTo>
                  <a:cubicBezTo>
                    <a:pt x="205" y="188"/>
                    <a:pt x="205" y="187"/>
                    <a:pt x="205" y="189"/>
                  </a:cubicBezTo>
                  <a:cubicBezTo>
                    <a:pt x="206" y="189"/>
                    <a:pt x="206" y="188"/>
                    <a:pt x="206" y="188"/>
                  </a:cubicBezTo>
                  <a:cubicBezTo>
                    <a:pt x="206" y="189"/>
                    <a:pt x="206" y="189"/>
                    <a:pt x="206" y="189"/>
                  </a:cubicBezTo>
                  <a:cubicBezTo>
                    <a:pt x="206" y="189"/>
                    <a:pt x="208" y="188"/>
                    <a:pt x="208" y="188"/>
                  </a:cubicBezTo>
                  <a:cubicBezTo>
                    <a:pt x="208" y="189"/>
                    <a:pt x="206" y="189"/>
                    <a:pt x="206" y="190"/>
                  </a:cubicBezTo>
                  <a:cubicBezTo>
                    <a:pt x="205" y="190"/>
                    <a:pt x="206" y="191"/>
                    <a:pt x="206" y="191"/>
                  </a:cubicBezTo>
                  <a:cubicBezTo>
                    <a:pt x="206" y="190"/>
                    <a:pt x="204" y="191"/>
                    <a:pt x="205" y="191"/>
                  </a:cubicBezTo>
                  <a:cubicBezTo>
                    <a:pt x="205" y="191"/>
                    <a:pt x="204" y="190"/>
                    <a:pt x="204" y="191"/>
                  </a:cubicBezTo>
                  <a:cubicBezTo>
                    <a:pt x="204" y="191"/>
                    <a:pt x="204" y="192"/>
                    <a:pt x="204" y="192"/>
                  </a:cubicBezTo>
                  <a:cubicBezTo>
                    <a:pt x="203" y="192"/>
                    <a:pt x="204" y="192"/>
                    <a:pt x="203" y="192"/>
                  </a:cubicBezTo>
                  <a:cubicBezTo>
                    <a:pt x="203" y="192"/>
                    <a:pt x="203" y="191"/>
                    <a:pt x="202" y="191"/>
                  </a:cubicBezTo>
                  <a:cubicBezTo>
                    <a:pt x="202" y="191"/>
                    <a:pt x="202" y="193"/>
                    <a:pt x="202" y="193"/>
                  </a:cubicBezTo>
                  <a:cubicBezTo>
                    <a:pt x="202" y="194"/>
                    <a:pt x="202" y="194"/>
                    <a:pt x="203" y="194"/>
                  </a:cubicBezTo>
                  <a:cubicBezTo>
                    <a:pt x="203" y="194"/>
                    <a:pt x="202" y="195"/>
                    <a:pt x="203" y="195"/>
                  </a:cubicBezTo>
                  <a:cubicBezTo>
                    <a:pt x="204" y="195"/>
                    <a:pt x="204" y="193"/>
                    <a:pt x="205" y="193"/>
                  </a:cubicBezTo>
                  <a:cubicBezTo>
                    <a:pt x="205" y="193"/>
                    <a:pt x="206" y="193"/>
                    <a:pt x="206" y="193"/>
                  </a:cubicBezTo>
                  <a:cubicBezTo>
                    <a:pt x="207" y="193"/>
                    <a:pt x="207" y="193"/>
                    <a:pt x="208" y="193"/>
                  </a:cubicBezTo>
                  <a:cubicBezTo>
                    <a:pt x="208" y="192"/>
                    <a:pt x="208" y="191"/>
                    <a:pt x="209" y="191"/>
                  </a:cubicBezTo>
                  <a:cubicBezTo>
                    <a:pt x="209" y="192"/>
                    <a:pt x="209" y="192"/>
                    <a:pt x="210" y="192"/>
                  </a:cubicBezTo>
                  <a:cubicBezTo>
                    <a:pt x="208" y="193"/>
                    <a:pt x="206" y="195"/>
                    <a:pt x="209" y="195"/>
                  </a:cubicBezTo>
                  <a:cubicBezTo>
                    <a:pt x="208" y="196"/>
                    <a:pt x="207" y="197"/>
                    <a:pt x="207" y="198"/>
                  </a:cubicBezTo>
                  <a:cubicBezTo>
                    <a:pt x="205" y="198"/>
                    <a:pt x="207" y="199"/>
                    <a:pt x="207" y="199"/>
                  </a:cubicBezTo>
                  <a:cubicBezTo>
                    <a:pt x="207" y="199"/>
                    <a:pt x="206" y="199"/>
                    <a:pt x="207" y="200"/>
                  </a:cubicBezTo>
                  <a:cubicBezTo>
                    <a:pt x="208" y="199"/>
                    <a:pt x="208" y="199"/>
                    <a:pt x="210" y="199"/>
                  </a:cubicBezTo>
                  <a:cubicBezTo>
                    <a:pt x="209" y="200"/>
                    <a:pt x="208" y="199"/>
                    <a:pt x="207" y="200"/>
                  </a:cubicBezTo>
                  <a:cubicBezTo>
                    <a:pt x="207" y="201"/>
                    <a:pt x="208" y="201"/>
                    <a:pt x="208" y="201"/>
                  </a:cubicBezTo>
                  <a:cubicBezTo>
                    <a:pt x="208" y="202"/>
                    <a:pt x="206" y="200"/>
                    <a:pt x="206" y="200"/>
                  </a:cubicBezTo>
                  <a:cubicBezTo>
                    <a:pt x="205" y="200"/>
                    <a:pt x="206" y="200"/>
                    <a:pt x="205" y="201"/>
                  </a:cubicBezTo>
                  <a:cubicBezTo>
                    <a:pt x="204" y="200"/>
                    <a:pt x="205" y="200"/>
                    <a:pt x="205" y="199"/>
                  </a:cubicBezTo>
                  <a:cubicBezTo>
                    <a:pt x="203" y="199"/>
                    <a:pt x="204" y="201"/>
                    <a:pt x="204" y="202"/>
                  </a:cubicBezTo>
                  <a:cubicBezTo>
                    <a:pt x="204" y="203"/>
                    <a:pt x="203" y="204"/>
                    <a:pt x="205" y="205"/>
                  </a:cubicBezTo>
                  <a:cubicBezTo>
                    <a:pt x="205" y="206"/>
                    <a:pt x="206" y="206"/>
                    <a:pt x="206" y="206"/>
                  </a:cubicBezTo>
                  <a:cubicBezTo>
                    <a:pt x="207" y="207"/>
                    <a:pt x="207" y="207"/>
                    <a:pt x="208" y="208"/>
                  </a:cubicBezTo>
                  <a:cubicBezTo>
                    <a:pt x="209" y="209"/>
                    <a:pt x="210" y="209"/>
                    <a:pt x="212" y="209"/>
                  </a:cubicBezTo>
                  <a:cubicBezTo>
                    <a:pt x="212" y="209"/>
                    <a:pt x="211" y="209"/>
                    <a:pt x="211" y="209"/>
                  </a:cubicBezTo>
                  <a:cubicBezTo>
                    <a:pt x="212" y="210"/>
                    <a:pt x="213" y="211"/>
                    <a:pt x="214" y="211"/>
                  </a:cubicBezTo>
                  <a:cubicBezTo>
                    <a:pt x="217" y="212"/>
                    <a:pt x="219" y="212"/>
                    <a:pt x="221" y="209"/>
                  </a:cubicBezTo>
                  <a:cubicBezTo>
                    <a:pt x="221" y="210"/>
                    <a:pt x="220" y="210"/>
                    <a:pt x="222" y="210"/>
                  </a:cubicBezTo>
                  <a:cubicBezTo>
                    <a:pt x="223" y="210"/>
                    <a:pt x="223" y="208"/>
                    <a:pt x="224" y="208"/>
                  </a:cubicBezTo>
                  <a:cubicBezTo>
                    <a:pt x="225" y="207"/>
                    <a:pt x="225" y="207"/>
                    <a:pt x="225" y="206"/>
                  </a:cubicBezTo>
                  <a:cubicBezTo>
                    <a:pt x="226" y="205"/>
                    <a:pt x="228" y="205"/>
                    <a:pt x="228" y="204"/>
                  </a:cubicBezTo>
                  <a:cubicBezTo>
                    <a:pt x="228" y="204"/>
                    <a:pt x="228" y="204"/>
                    <a:pt x="227" y="204"/>
                  </a:cubicBezTo>
                  <a:cubicBezTo>
                    <a:pt x="228" y="203"/>
                    <a:pt x="227" y="203"/>
                    <a:pt x="227" y="203"/>
                  </a:cubicBezTo>
                  <a:cubicBezTo>
                    <a:pt x="228" y="202"/>
                    <a:pt x="228" y="203"/>
                    <a:pt x="228" y="203"/>
                  </a:cubicBezTo>
                  <a:cubicBezTo>
                    <a:pt x="229" y="202"/>
                    <a:pt x="231" y="202"/>
                    <a:pt x="229" y="202"/>
                  </a:cubicBezTo>
                  <a:cubicBezTo>
                    <a:pt x="228" y="200"/>
                    <a:pt x="231" y="201"/>
                    <a:pt x="231" y="200"/>
                  </a:cubicBezTo>
                  <a:cubicBezTo>
                    <a:pt x="232" y="199"/>
                    <a:pt x="230" y="199"/>
                    <a:pt x="231" y="198"/>
                  </a:cubicBezTo>
                  <a:cubicBezTo>
                    <a:pt x="232" y="198"/>
                    <a:pt x="232" y="200"/>
                    <a:pt x="233" y="200"/>
                  </a:cubicBezTo>
                  <a:cubicBezTo>
                    <a:pt x="234" y="200"/>
                    <a:pt x="233" y="199"/>
                    <a:pt x="234" y="199"/>
                  </a:cubicBezTo>
                  <a:cubicBezTo>
                    <a:pt x="234" y="199"/>
                    <a:pt x="234" y="199"/>
                    <a:pt x="235" y="199"/>
                  </a:cubicBezTo>
                  <a:cubicBezTo>
                    <a:pt x="235" y="199"/>
                    <a:pt x="235" y="199"/>
                    <a:pt x="235" y="199"/>
                  </a:cubicBezTo>
                  <a:cubicBezTo>
                    <a:pt x="235" y="199"/>
                    <a:pt x="235" y="199"/>
                    <a:pt x="235" y="199"/>
                  </a:cubicBezTo>
                  <a:cubicBezTo>
                    <a:pt x="236" y="199"/>
                    <a:pt x="236" y="197"/>
                    <a:pt x="236" y="197"/>
                  </a:cubicBezTo>
                  <a:cubicBezTo>
                    <a:pt x="236" y="196"/>
                    <a:pt x="237" y="196"/>
                    <a:pt x="237" y="195"/>
                  </a:cubicBezTo>
                  <a:cubicBezTo>
                    <a:pt x="237" y="194"/>
                    <a:pt x="235" y="192"/>
                    <a:pt x="235" y="192"/>
                  </a:cubicBezTo>
                  <a:cubicBezTo>
                    <a:pt x="236" y="192"/>
                    <a:pt x="235" y="190"/>
                    <a:pt x="236" y="190"/>
                  </a:cubicBezTo>
                  <a:cubicBezTo>
                    <a:pt x="237" y="190"/>
                    <a:pt x="236" y="192"/>
                    <a:pt x="237" y="192"/>
                  </a:cubicBezTo>
                  <a:cubicBezTo>
                    <a:pt x="238" y="192"/>
                    <a:pt x="237" y="190"/>
                    <a:pt x="238" y="190"/>
                  </a:cubicBezTo>
                  <a:cubicBezTo>
                    <a:pt x="238" y="190"/>
                    <a:pt x="238" y="199"/>
                    <a:pt x="240" y="197"/>
                  </a:cubicBezTo>
                  <a:cubicBezTo>
                    <a:pt x="240" y="197"/>
                    <a:pt x="240" y="197"/>
                    <a:pt x="240" y="197"/>
                  </a:cubicBezTo>
                  <a:cubicBezTo>
                    <a:pt x="241" y="197"/>
                    <a:pt x="241" y="197"/>
                    <a:pt x="242" y="197"/>
                  </a:cubicBezTo>
                  <a:cubicBezTo>
                    <a:pt x="242" y="197"/>
                    <a:pt x="242" y="198"/>
                    <a:pt x="242" y="198"/>
                  </a:cubicBezTo>
                  <a:cubicBezTo>
                    <a:pt x="241" y="199"/>
                    <a:pt x="242" y="202"/>
                    <a:pt x="242" y="203"/>
                  </a:cubicBezTo>
                  <a:cubicBezTo>
                    <a:pt x="242" y="204"/>
                    <a:pt x="241" y="208"/>
                    <a:pt x="243" y="207"/>
                  </a:cubicBezTo>
                  <a:cubicBezTo>
                    <a:pt x="243" y="208"/>
                    <a:pt x="243" y="208"/>
                    <a:pt x="243" y="208"/>
                  </a:cubicBezTo>
                  <a:cubicBezTo>
                    <a:pt x="243" y="208"/>
                    <a:pt x="244" y="207"/>
                    <a:pt x="244" y="208"/>
                  </a:cubicBezTo>
                  <a:cubicBezTo>
                    <a:pt x="244" y="208"/>
                    <a:pt x="244" y="209"/>
                    <a:pt x="244" y="209"/>
                  </a:cubicBezTo>
                  <a:cubicBezTo>
                    <a:pt x="245" y="209"/>
                    <a:pt x="245" y="206"/>
                    <a:pt x="246" y="209"/>
                  </a:cubicBezTo>
                  <a:cubicBezTo>
                    <a:pt x="247" y="210"/>
                    <a:pt x="246" y="212"/>
                    <a:pt x="245" y="214"/>
                  </a:cubicBezTo>
                  <a:cubicBezTo>
                    <a:pt x="245" y="214"/>
                    <a:pt x="247" y="220"/>
                    <a:pt x="247" y="220"/>
                  </a:cubicBezTo>
                  <a:cubicBezTo>
                    <a:pt x="247" y="220"/>
                    <a:pt x="247" y="219"/>
                    <a:pt x="247" y="219"/>
                  </a:cubicBezTo>
                  <a:cubicBezTo>
                    <a:pt x="247" y="219"/>
                    <a:pt x="249" y="224"/>
                    <a:pt x="249" y="224"/>
                  </a:cubicBezTo>
                  <a:cubicBezTo>
                    <a:pt x="250" y="226"/>
                    <a:pt x="251" y="227"/>
                    <a:pt x="252" y="229"/>
                  </a:cubicBezTo>
                  <a:cubicBezTo>
                    <a:pt x="252" y="229"/>
                    <a:pt x="255" y="230"/>
                    <a:pt x="253" y="231"/>
                  </a:cubicBezTo>
                  <a:cubicBezTo>
                    <a:pt x="253" y="232"/>
                    <a:pt x="252" y="231"/>
                    <a:pt x="252" y="231"/>
                  </a:cubicBezTo>
                  <a:cubicBezTo>
                    <a:pt x="251" y="232"/>
                    <a:pt x="252" y="232"/>
                    <a:pt x="252" y="233"/>
                  </a:cubicBezTo>
                  <a:cubicBezTo>
                    <a:pt x="253" y="233"/>
                    <a:pt x="253" y="234"/>
                    <a:pt x="252" y="234"/>
                  </a:cubicBezTo>
                  <a:cubicBezTo>
                    <a:pt x="252" y="234"/>
                    <a:pt x="251" y="233"/>
                    <a:pt x="250" y="233"/>
                  </a:cubicBezTo>
                  <a:cubicBezTo>
                    <a:pt x="251" y="236"/>
                    <a:pt x="253" y="238"/>
                    <a:pt x="254" y="240"/>
                  </a:cubicBezTo>
                  <a:cubicBezTo>
                    <a:pt x="254" y="242"/>
                    <a:pt x="253" y="244"/>
                    <a:pt x="256" y="244"/>
                  </a:cubicBezTo>
                  <a:cubicBezTo>
                    <a:pt x="257" y="245"/>
                    <a:pt x="259" y="244"/>
                    <a:pt x="260" y="244"/>
                  </a:cubicBezTo>
                  <a:cubicBezTo>
                    <a:pt x="261" y="244"/>
                    <a:pt x="262" y="245"/>
                    <a:pt x="263" y="243"/>
                  </a:cubicBezTo>
                  <a:cubicBezTo>
                    <a:pt x="264" y="242"/>
                    <a:pt x="262" y="241"/>
                    <a:pt x="262" y="240"/>
                  </a:cubicBezTo>
                  <a:cubicBezTo>
                    <a:pt x="262" y="239"/>
                    <a:pt x="263" y="238"/>
                    <a:pt x="264" y="237"/>
                  </a:cubicBezTo>
                  <a:cubicBezTo>
                    <a:pt x="264" y="237"/>
                    <a:pt x="264" y="236"/>
                    <a:pt x="264" y="236"/>
                  </a:cubicBezTo>
                  <a:cubicBezTo>
                    <a:pt x="264" y="236"/>
                    <a:pt x="265" y="237"/>
                    <a:pt x="265" y="237"/>
                  </a:cubicBezTo>
                  <a:cubicBezTo>
                    <a:pt x="266" y="236"/>
                    <a:pt x="265" y="235"/>
                    <a:pt x="265" y="235"/>
                  </a:cubicBezTo>
                  <a:cubicBezTo>
                    <a:pt x="267" y="235"/>
                    <a:pt x="269" y="235"/>
                    <a:pt x="271" y="235"/>
                  </a:cubicBezTo>
                  <a:cubicBezTo>
                    <a:pt x="271" y="234"/>
                    <a:pt x="272" y="235"/>
                    <a:pt x="273" y="235"/>
                  </a:cubicBezTo>
                  <a:cubicBezTo>
                    <a:pt x="273" y="235"/>
                    <a:pt x="273" y="236"/>
                    <a:pt x="273" y="236"/>
                  </a:cubicBezTo>
                  <a:cubicBezTo>
                    <a:pt x="274" y="236"/>
                    <a:pt x="275" y="231"/>
                    <a:pt x="275" y="230"/>
                  </a:cubicBezTo>
                  <a:cubicBezTo>
                    <a:pt x="276" y="230"/>
                    <a:pt x="276" y="229"/>
                    <a:pt x="277" y="228"/>
                  </a:cubicBezTo>
                  <a:cubicBezTo>
                    <a:pt x="277" y="228"/>
                    <a:pt x="277" y="228"/>
                    <a:pt x="277" y="228"/>
                  </a:cubicBezTo>
                  <a:cubicBezTo>
                    <a:pt x="277" y="228"/>
                    <a:pt x="277" y="228"/>
                    <a:pt x="277" y="227"/>
                  </a:cubicBezTo>
                  <a:cubicBezTo>
                    <a:pt x="277" y="226"/>
                    <a:pt x="277" y="225"/>
                    <a:pt x="277" y="224"/>
                  </a:cubicBezTo>
                  <a:cubicBezTo>
                    <a:pt x="278" y="224"/>
                    <a:pt x="278" y="224"/>
                    <a:pt x="278" y="224"/>
                  </a:cubicBezTo>
                  <a:cubicBezTo>
                    <a:pt x="278" y="223"/>
                    <a:pt x="277" y="223"/>
                    <a:pt x="277" y="223"/>
                  </a:cubicBezTo>
                  <a:cubicBezTo>
                    <a:pt x="277" y="221"/>
                    <a:pt x="278" y="221"/>
                    <a:pt x="278" y="220"/>
                  </a:cubicBezTo>
                  <a:cubicBezTo>
                    <a:pt x="278" y="219"/>
                    <a:pt x="279" y="219"/>
                    <a:pt x="279" y="218"/>
                  </a:cubicBezTo>
                  <a:cubicBezTo>
                    <a:pt x="278" y="218"/>
                    <a:pt x="277" y="218"/>
                    <a:pt x="277" y="217"/>
                  </a:cubicBezTo>
                  <a:cubicBezTo>
                    <a:pt x="277" y="217"/>
                    <a:pt x="279" y="216"/>
                    <a:pt x="279" y="216"/>
                  </a:cubicBezTo>
                  <a:cubicBezTo>
                    <a:pt x="279" y="215"/>
                    <a:pt x="277" y="214"/>
                    <a:pt x="277" y="213"/>
                  </a:cubicBezTo>
                  <a:cubicBezTo>
                    <a:pt x="277" y="213"/>
                    <a:pt x="278" y="213"/>
                    <a:pt x="278" y="213"/>
                  </a:cubicBezTo>
                  <a:cubicBezTo>
                    <a:pt x="278" y="213"/>
                    <a:pt x="277" y="213"/>
                    <a:pt x="278" y="212"/>
                  </a:cubicBezTo>
                  <a:cubicBezTo>
                    <a:pt x="278" y="213"/>
                    <a:pt x="278" y="213"/>
                    <a:pt x="279" y="214"/>
                  </a:cubicBezTo>
                  <a:cubicBezTo>
                    <a:pt x="279" y="214"/>
                    <a:pt x="278" y="210"/>
                    <a:pt x="278" y="209"/>
                  </a:cubicBezTo>
                  <a:cubicBezTo>
                    <a:pt x="278" y="209"/>
                    <a:pt x="279" y="210"/>
                    <a:pt x="279" y="210"/>
                  </a:cubicBezTo>
                  <a:cubicBezTo>
                    <a:pt x="280" y="209"/>
                    <a:pt x="279" y="209"/>
                    <a:pt x="279" y="208"/>
                  </a:cubicBezTo>
                  <a:cubicBezTo>
                    <a:pt x="281" y="208"/>
                    <a:pt x="280" y="207"/>
                    <a:pt x="279" y="207"/>
                  </a:cubicBezTo>
                  <a:cubicBezTo>
                    <a:pt x="279" y="207"/>
                    <a:pt x="277" y="206"/>
                    <a:pt x="277" y="206"/>
                  </a:cubicBezTo>
                  <a:cubicBezTo>
                    <a:pt x="278" y="206"/>
                    <a:pt x="280" y="207"/>
                    <a:pt x="280" y="206"/>
                  </a:cubicBezTo>
                  <a:cubicBezTo>
                    <a:pt x="280" y="205"/>
                    <a:pt x="276" y="204"/>
                    <a:pt x="276" y="204"/>
                  </a:cubicBezTo>
                  <a:cubicBezTo>
                    <a:pt x="276" y="203"/>
                    <a:pt x="279" y="204"/>
                    <a:pt x="280" y="204"/>
                  </a:cubicBezTo>
                  <a:cubicBezTo>
                    <a:pt x="281" y="204"/>
                    <a:pt x="281" y="203"/>
                    <a:pt x="282" y="202"/>
                  </a:cubicBezTo>
                  <a:cubicBezTo>
                    <a:pt x="284" y="205"/>
                    <a:pt x="285" y="198"/>
                    <a:pt x="286" y="197"/>
                  </a:cubicBezTo>
                  <a:cubicBezTo>
                    <a:pt x="286" y="198"/>
                    <a:pt x="285" y="200"/>
                    <a:pt x="286" y="200"/>
                  </a:cubicBezTo>
                  <a:cubicBezTo>
                    <a:pt x="287" y="201"/>
                    <a:pt x="287" y="199"/>
                    <a:pt x="288" y="199"/>
                  </a:cubicBezTo>
                  <a:cubicBezTo>
                    <a:pt x="289" y="198"/>
                    <a:pt x="291" y="197"/>
                    <a:pt x="289" y="195"/>
                  </a:cubicBezTo>
                  <a:cubicBezTo>
                    <a:pt x="288" y="194"/>
                    <a:pt x="287" y="195"/>
                    <a:pt x="286" y="196"/>
                  </a:cubicBezTo>
                  <a:cubicBezTo>
                    <a:pt x="285" y="196"/>
                    <a:pt x="284" y="195"/>
                    <a:pt x="283" y="196"/>
                  </a:cubicBezTo>
                  <a:cubicBezTo>
                    <a:pt x="282" y="195"/>
                    <a:pt x="280" y="192"/>
                    <a:pt x="279" y="193"/>
                  </a:cubicBezTo>
                  <a:cubicBezTo>
                    <a:pt x="279" y="193"/>
                    <a:pt x="280" y="193"/>
                    <a:pt x="280" y="194"/>
                  </a:cubicBezTo>
                  <a:cubicBezTo>
                    <a:pt x="280" y="193"/>
                    <a:pt x="274" y="193"/>
                    <a:pt x="274" y="193"/>
                  </a:cubicBezTo>
                  <a:cubicBezTo>
                    <a:pt x="274" y="192"/>
                    <a:pt x="276" y="193"/>
                    <a:pt x="276" y="193"/>
                  </a:cubicBezTo>
                  <a:cubicBezTo>
                    <a:pt x="277" y="192"/>
                    <a:pt x="278" y="191"/>
                    <a:pt x="277" y="191"/>
                  </a:cubicBezTo>
                  <a:cubicBezTo>
                    <a:pt x="278" y="191"/>
                    <a:pt x="280" y="192"/>
                    <a:pt x="280" y="192"/>
                  </a:cubicBezTo>
                  <a:cubicBezTo>
                    <a:pt x="281" y="191"/>
                    <a:pt x="282" y="192"/>
                    <a:pt x="282" y="192"/>
                  </a:cubicBezTo>
                  <a:cubicBezTo>
                    <a:pt x="283" y="193"/>
                    <a:pt x="284" y="192"/>
                    <a:pt x="284" y="192"/>
                  </a:cubicBezTo>
                  <a:cubicBezTo>
                    <a:pt x="286" y="193"/>
                    <a:pt x="286" y="194"/>
                    <a:pt x="287" y="194"/>
                  </a:cubicBezTo>
                  <a:cubicBezTo>
                    <a:pt x="289" y="195"/>
                    <a:pt x="289" y="193"/>
                    <a:pt x="290" y="193"/>
                  </a:cubicBezTo>
                  <a:cubicBezTo>
                    <a:pt x="291" y="193"/>
                    <a:pt x="294" y="189"/>
                    <a:pt x="295" y="189"/>
                  </a:cubicBezTo>
                  <a:cubicBezTo>
                    <a:pt x="294" y="189"/>
                    <a:pt x="293" y="190"/>
                    <a:pt x="293" y="189"/>
                  </a:cubicBezTo>
                  <a:cubicBezTo>
                    <a:pt x="293" y="188"/>
                    <a:pt x="294" y="189"/>
                    <a:pt x="295" y="188"/>
                  </a:cubicBezTo>
                  <a:cubicBezTo>
                    <a:pt x="295" y="187"/>
                    <a:pt x="294" y="188"/>
                    <a:pt x="294" y="187"/>
                  </a:cubicBezTo>
                  <a:cubicBezTo>
                    <a:pt x="294" y="186"/>
                    <a:pt x="293" y="184"/>
                    <a:pt x="292" y="184"/>
                  </a:cubicBezTo>
                  <a:cubicBezTo>
                    <a:pt x="292" y="184"/>
                    <a:pt x="292" y="185"/>
                    <a:pt x="292" y="185"/>
                  </a:cubicBezTo>
                  <a:cubicBezTo>
                    <a:pt x="292" y="185"/>
                    <a:pt x="291" y="183"/>
                    <a:pt x="291" y="183"/>
                  </a:cubicBezTo>
                  <a:cubicBezTo>
                    <a:pt x="291" y="183"/>
                    <a:pt x="291" y="183"/>
                    <a:pt x="291" y="183"/>
                  </a:cubicBezTo>
                  <a:cubicBezTo>
                    <a:pt x="292" y="182"/>
                    <a:pt x="290" y="182"/>
                    <a:pt x="291" y="182"/>
                  </a:cubicBezTo>
                  <a:cubicBezTo>
                    <a:pt x="291" y="182"/>
                    <a:pt x="291" y="182"/>
                    <a:pt x="291" y="182"/>
                  </a:cubicBezTo>
                  <a:cubicBezTo>
                    <a:pt x="292" y="181"/>
                    <a:pt x="290" y="179"/>
                    <a:pt x="290" y="179"/>
                  </a:cubicBezTo>
                  <a:cubicBezTo>
                    <a:pt x="290" y="180"/>
                    <a:pt x="291" y="182"/>
                    <a:pt x="289" y="181"/>
                  </a:cubicBezTo>
                  <a:cubicBezTo>
                    <a:pt x="289" y="181"/>
                    <a:pt x="289" y="181"/>
                    <a:pt x="289" y="181"/>
                  </a:cubicBezTo>
                  <a:cubicBezTo>
                    <a:pt x="289" y="181"/>
                    <a:pt x="289" y="181"/>
                    <a:pt x="289" y="181"/>
                  </a:cubicBezTo>
                  <a:cubicBezTo>
                    <a:pt x="289" y="180"/>
                    <a:pt x="288" y="179"/>
                    <a:pt x="287" y="179"/>
                  </a:cubicBezTo>
                  <a:cubicBezTo>
                    <a:pt x="287" y="178"/>
                    <a:pt x="287" y="178"/>
                    <a:pt x="286" y="178"/>
                  </a:cubicBezTo>
                  <a:cubicBezTo>
                    <a:pt x="286" y="178"/>
                    <a:pt x="286" y="179"/>
                    <a:pt x="286" y="179"/>
                  </a:cubicBezTo>
                  <a:cubicBezTo>
                    <a:pt x="285" y="179"/>
                    <a:pt x="285" y="178"/>
                    <a:pt x="285" y="178"/>
                  </a:cubicBezTo>
                  <a:cubicBezTo>
                    <a:pt x="285" y="178"/>
                    <a:pt x="285" y="178"/>
                    <a:pt x="285" y="178"/>
                  </a:cubicBezTo>
                  <a:cubicBezTo>
                    <a:pt x="285" y="177"/>
                    <a:pt x="285" y="177"/>
                    <a:pt x="284" y="177"/>
                  </a:cubicBezTo>
                  <a:cubicBezTo>
                    <a:pt x="284" y="177"/>
                    <a:pt x="283" y="178"/>
                    <a:pt x="283" y="177"/>
                  </a:cubicBezTo>
                  <a:cubicBezTo>
                    <a:pt x="282" y="177"/>
                    <a:pt x="283" y="177"/>
                    <a:pt x="283" y="176"/>
                  </a:cubicBezTo>
                  <a:cubicBezTo>
                    <a:pt x="282" y="174"/>
                    <a:pt x="282" y="171"/>
                    <a:pt x="282" y="169"/>
                  </a:cubicBezTo>
                  <a:cubicBezTo>
                    <a:pt x="282" y="168"/>
                    <a:pt x="281" y="164"/>
                    <a:pt x="282" y="164"/>
                  </a:cubicBezTo>
                  <a:cubicBezTo>
                    <a:pt x="283" y="164"/>
                    <a:pt x="282" y="163"/>
                    <a:pt x="283" y="163"/>
                  </a:cubicBezTo>
                  <a:cubicBezTo>
                    <a:pt x="282" y="163"/>
                    <a:pt x="282" y="163"/>
                    <a:pt x="282" y="162"/>
                  </a:cubicBezTo>
                  <a:cubicBezTo>
                    <a:pt x="283" y="162"/>
                    <a:pt x="284" y="164"/>
                    <a:pt x="284" y="163"/>
                  </a:cubicBezTo>
                  <a:cubicBezTo>
                    <a:pt x="285" y="162"/>
                    <a:pt x="284" y="162"/>
                    <a:pt x="284" y="162"/>
                  </a:cubicBezTo>
                  <a:cubicBezTo>
                    <a:pt x="283" y="161"/>
                    <a:pt x="283" y="160"/>
                    <a:pt x="283" y="159"/>
                  </a:cubicBezTo>
                  <a:cubicBezTo>
                    <a:pt x="283" y="157"/>
                    <a:pt x="285" y="156"/>
                    <a:pt x="285" y="154"/>
                  </a:cubicBezTo>
                  <a:cubicBezTo>
                    <a:pt x="284" y="154"/>
                    <a:pt x="282" y="152"/>
                    <a:pt x="283" y="151"/>
                  </a:cubicBezTo>
                  <a:cubicBezTo>
                    <a:pt x="283" y="150"/>
                    <a:pt x="285" y="152"/>
                    <a:pt x="285" y="152"/>
                  </a:cubicBezTo>
                  <a:cubicBezTo>
                    <a:pt x="285" y="152"/>
                    <a:pt x="286" y="151"/>
                    <a:pt x="287" y="151"/>
                  </a:cubicBezTo>
                  <a:cubicBezTo>
                    <a:pt x="287" y="150"/>
                    <a:pt x="287" y="149"/>
                    <a:pt x="287" y="148"/>
                  </a:cubicBezTo>
                  <a:cubicBezTo>
                    <a:pt x="287" y="148"/>
                    <a:pt x="287" y="148"/>
                    <a:pt x="287" y="147"/>
                  </a:cubicBezTo>
                  <a:cubicBezTo>
                    <a:pt x="287" y="146"/>
                    <a:pt x="285" y="145"/>
                    <a:pt x="286" y="144"/>
                  </a:cubicBezTo>
                  <a:cubicBezTo>
                    <a:pt x="287" y="144"/>
                    <a:pt x="287" y="147"/>
                    <a:pt x="288" y="146"/>
                  </a:cubicBezTo>
                  <a:cubicBezTo>
                    <a:pt x="289" y="148"/>
                    <a:pt x="289" y="146"/>
                    <a:pt x="289" y="146"/>
                  </a:cubicBezTo>
                  <a:cubicBezTo>
                    <a:pt x="290" y="145"/>
                    <a:pt x="290" y="147"/>
                    <a:pt x="291" y="146"/>
                  </a:cubicBezTo>
                  <a:cubicBezTo>
                    <a:pt x="292" y="145"/>
                    <a:pt x="290" y="145"/>
                    <a:pt x="290" y="144"/>
                  </a:cubicBezTo>
                  <a:cubicBezTo>
                    <a:pt x="290" y="144"/>
                    <a:pt x="291" y="144"/>
                    <a:pt x="291" y="144"/>
                  </a:cubicBezTo>
                  <a:cubicBezTo>
                    <a:pt x="291" y="144"/>
                    <a:pt x="290" y="144"/>
                    <a:pt x="289" y="144"/>
                  </a:cubicBezTo>
                  <a:cubicBezTo>
                    <a:pt x="290" y="143"/>
                    <a:pt x="293" y="140"/>
                    <a:pt x="294" y="141"/>
                  </a:cubicBezTo>
                  <a:cubicBezTo>
                    <a:pt x="293" y="140"/>
                    <a:pt x="292" y="140"/>
                    <a:pt x="293" y="140"/>
                  </a:cubicBezTo>
                  <a:cubicBezTo>
                    <a:pt x="294" y="139"/>
                    <a:pt x="294" y="141"/>
                    <a:pt x="294" y="141"/>
                  </a:cubicBezTo>
                  <a:cubicBezTo>
                    <a:pt x="295" y="141"/>
                    <a:pt x="294" y="140"/>
                    <a:pt x="295" y="140"/>
                  </a:cubicBezTo>
                  <a:cubicBezTo>
                    <a:pt x="295" y="140"/>
                    <a:pt x="297" y="136"/>
                    <a:pt x="296" y="137"/>
                  </a:cubicBezTo>
                  <a:cubicBezTo>
                    <a:pt x="296" y="137"/>
                    <a:pt x="296" y="137"/>
                    <a:pt x="297" y="137"/>
                  </a:cubicBezTo>
                  <a:cubicBezTo>
                    <a:pt x="297" y="137"/>
                    <a:pt x="297" y="137"/>
                    <a:pt x="298" y="137"/>
                  </a:cubicBezTo>
                  <a:cubicBezTo>
                    <a:pt x="298" y="137"/>
                    <a:pt x="297" y="135"/>
                    <a:pt x="297" y="135"/>
                  </a:cubicBezTo>
                  <a:cubicBezTo>
                    <a:pt x="298" y="135"/>
                    <a:pt x="298" y="137"/>
                    <a:pt x="299" y="137"/>
                  </a:cubicBezTo>
                  <a:cubicBezTo>
                    <a:pt x="299" y="137"/>
                    <a:pt x="300" y="133"/>
                    <a:pt x="301" y="134"/>
                  </a:cubicBezTo>
                  <a:cubicBezTo>
                    <a:pt x="300" y="133"/>
                    <a:pt x="302" y="134"/>
                    <a:pt x="302" y="134"/>
                  </a:cubicBezTo>
                  <a:cubicBezTo>
                    <a:pt x="303" y="134"/>
                    <a:pt x="303" y="133"/>
                    <a:pt x="303" y="133"/>
                  </a:cubicBezTo>
                  <a:cubicBezTo>
                    <a:pt x="303" y="132"/>
                    <a:pt x="304" y="133"/>
                    <a:pt x="304" y="133"/>
                  </a:cubicBezTo>
                  <a:cubicBezTo>
                    <a:pt x="304" y="133"/>
                    <a:pt x="304" y="132"/>
                    <a:pt x="304" y="132"/>
                  </a:cubicBezTo>
                  <a:cubicBezTo>
                    <a:pt x="304" y="132"/>
                    <a:pt x="305" y="132"/>
                    <a:pt x="305" y="132"/>
                  </a:cubicBezTo>
                  <a:cubicBezTo>
                    <a:pt x="305" y="131"/>
                    <a:pt x="305" y="131"/>
                    <a:pt x="306" y="131"/>
                  </a:cubicBezTo>
                  <a:cubicBezTo>
                    <a:pt x="307" y="130"/>
                    <a:pt x="307" y="128"/>
                    <a:pt x="307" y="127"/>
                  </a:cubicBezTo>
                  <a:cubicBezTo>
                    <a:pt x="308" y="125"/>
                    <a:pt x="309" y="124"/>
                    <a:pt x="310" y="123"/>
                  </a:cubicBezTo>
                  <a:cubicBezTo>
                    <a:pt x="310" y="124"/>
                    <a:pt x="311" y="123"/>
                    <a:pt x="311" y="122"/>
                  </a:cubicBezTo>
                  <a:cubicBezTo>
                    <a:pt x="311" y="122"/>
                    <a:pt x="312" y="121"/>
                    <a:pt x="312" y="121"/>
                  </a:cubicBezTo>
                  <a:cubicBezTo>
                    <a:pt x="312" y="121"/>
                    <a:pt x="311" y="121"/>
                    <a:pt x="311" y="121"/>
                  </a:cubicBezTo>
                  <a:cubicBezTo>
                    <a:pt x="311" y="122"/>
                    <a:pt x="311" y="120"/>
                    <a:pt x="311" y="120"/>
                  </a:cubicBezTo>
                  <a:cubicBezTo>
                    <a:pt x="311" y="120"/>
                    <a:pt x="311" y="119"/>
                    <a:pt x="310" y="120"/>
                  </a:cubicBezTo>
                  <a:cubicBezTo>
                    <a:pt x="310" y="119"/>
                    <a:pt x="308" y="118"/>
                    <a:pt x="309" y="117"/>
                  </a:cubicBezTo>
                  <a:cubicBezTo>
                    <a:pt x="309" y="117"/>
                    <a:pt x="309" y="118"/>
                    <a:pt x="310" y="118"/>
                  </a:cubicBezTo>
                  <a:cubicBezTo>
                    <a:pt x="310" y="117"/>
                    <a:pt x="310" y="116"/>
                    <a:pt x="309" y="116"/>
                  </a:cubicBezTo>
                  <a:cubicBezTo>
                    <a:pt x="309" y="116"/>
                    <a:pt x="308" y="116"/>
                    <a:pt x="308" y="116"/>
                  </a:cubicBezTo>
                  <a:cubicBezTo>
                    <a:pt x="308" y="115"/>
                    <a:pt x="308" y="115"/>
                    <a:pt x="309" y="116"/>
                  </a:cubicBezTo>
                  <a:cubicBezTo>
                    <a:pt x="309" y="115"/>
                    <a:pt x="309" y="114"/>
                    <a:pt x="310" y="114"/>
                  </a:cubicBezTo>
                  <a:cubicBezTo>
                    <a:pt x="310" y="113"/>
                    <a:pt x="310" y="113"/>
                    <a:pt x="311" y="113"/>
                  </a:cubicBezTo>
                  <a:cubicBezTo>
                    <a:pt x="311" y="112"/>
                    <a:pt x="311" y="112"/>
                    <a:pt x="311" y="112"/>
                  </a:cubicBezTo>
                  <a:cubicBezTo>
                    <a:pt x="312" y="112"/>
                    <a:pt x="312" y="110"/>
                    <a:pt x="312" y="110"/>
                  </a:cubicBezTo>
                  <a:cubicBezTo>
                    <a:pt x="312" y="109"/>
                    <a:pt x="309" y="107"/>
                    <a:pt x="310" y="107"/>
                  </a:cubicBezTo>
                  <a:cubicBezTo>
                    <a:pt x="311" y="107"/>
                    <a:pt x="310" y="107"/>
                    <a:pt x="311" y="107"/>
                  </a:cubicBezTo>
                  <a:cubicBezTo>
                    <a:pt x="312" y="107"/>
                    <a:pt x="313" y="106"/>
                    <a:pt x="314" y="106"/>
                  </a:cubicBezTo>
                  <a:cubicBezTo>
                    <a:pt x="314" y="106"/>
                    <a:pt x="315" y="106"/>
                    <a:pt x="315" y="106"/>
                  </a:cubicBezTo>
                  <a:cubicBezTo>
                    <a:pt x="315" y="105"/>
                    <a:pt x="314" y="105"/>
                    <a:pt x="314" y="104"/>
                  </a:cubicBezTo>
                  <a:cubicBezTo>
                    <a:pt x="315" y="104"/>
                    <a:pt x="314" y="105"/>
                    <a:pt x="315" y="104"/>
                  </a:cubicBezTo>
                  <a:cubicBezTo>
                    <a:pt x="315" y="103"/>
                    <a:pt x="313" y="102"/>
                    <a:pt x="313" y="101"/>
                  </a:cubicBezTo>
                  <a:cubicBezTo>
                    <a:pt x="314" y="101"/>
                    <a:pt x="315" y="104"/>
                    <a:pt x="317" y="104"/>
                  </a:cubicBezTo>
                  <a:cubicBezTo>
                    <a:pt x="317" y="103"/>
                    <a:pt x="316" y="103"/>
                    <a:pt x="316" y="103"/>
                  </a:cubicBezTo>
                  <a:cubicBezTo>
                    <a:pt x="317" y="103"/>
                    <a:pt x="317" y="101"/>
                    <a:pt x="316" y="101"/>
                  </a:cubicBezTo>
                  <a:cubicBezTo>
                    <a:pt x="317" y="100"/>
                    <a:pt x="317" y="99"/>
                    <a:pt x="318" y="99"/>
                  </a:cubicBezTo>
                  <a:cubicBezTo>
                    <a:pt x="318" y="99"/>
                    <a:pt x="319" y="100"/>
                    <a:pt x="319" y="100"/>
                  </a:cubicBezTo>
                  <a:cubicBezTo>
                    <a:pt x="319" y="100"/>
                    <a:pt x="319" y="99"/>
                    <a:pt x="319" y="98"/>
                  </a:cubicBezTo>
                  <a:cubicBezTo>
                    <a:pt x="320" y="98"/>
                    <a:pt x="322" y="101"/>
                    <a:pt x="322" y="102"/>
                  </a:cubicBezTo>
                  <a:cubicBezTo>
                    <a:pt x="323" y="101"/>
                    <a:pt x="322" y="100"/>
                    <a:pt x="323" y="99"/>
                  </a:cubicBezTo>
                  <a:cubicBezTo>
                    <a:pt x="323" y="99"/>
                    <a:pt x="323" y="100"/>
                    <a:pt x="323" y="100"/>
                  </a:cubicBezTo>
                  <a:cubicBezTo>
                    <a:pt x="323" y="100"/>
                    <a:pt x="323" y="100"/>
                    <a:pt x="323" y="100"/>
                  </a:cubicBezTo>
                  <a:cubicBezTo>
                    <a:pt x="323" y="100"/>
                    <a:pt x="324" y="100"/>
                    <a:pt x="324" y="100"/>
                  </a:cubicBezTo>
                  <a:cubicBezTo>
                    <a:pt x="324" y="100"/>
                    <a:pt x="324" y="100"/>
                    <a:pt x="324" y="99"/>
                  </a:cubicBezTo>
                  <a:cubicBezTo>
                    <a:pt x="324" y="99"/>
                    <a:pt x="325" y="99"/>
                    <a:pt x="325" y="100"/>
                  </a:cubicBezTo>
                  <a:cubicBezTo>
                    <a:pt x="325" y="100"/>
                    <a:pt x="325" y="100"/>
                    <a:pt x="325" y="100"/>
                  </a:cubicBezTo>
                  <a:cubicBezTo>
                    <a:pt x="326" y="100"/>
                    <a:pt x="326" y="99"/>
                    <a:pt x="326" y="100"/>
                  </a:cubicBezTo>
                  <a:cubicBezTo>
                    <a:pt x="326" y="100"/>
                    <a:pt x="327" y="101"/>
                    <a:pt x="327" y="101"/>
                  </a:cubicBezTo>
                  <a:cubicBezTo>
                    <a:pt x="328" y="100"/>
                    <a:pt x="328" y="100"/>
                    <a:pt x="330" y="100"/>
                  </a:cubicBezTo>
                  <a:cubicBezTo>
                    <a:pt x="330" y="100"/>
                    <a:pt x="331" y="100"/>
                    <a:pt x="331" y="101"/>
                  </a:cubicBezTo>
                  <a:cubicBezTo>
                    <a:pt x="331" y="100"/>
                    <a:pt x="331" y="100"/>
                    <a:pt x="331" y="100"/>
                  </a:cubicBezTo>
                  <a:cubicBezTo>
                    <a:pt x="331" y="100"/>
                    <a:pt x="331" y="100"/>
                    <a:pt x="331" y="100"/>
                  </a:cubicBezTo>
                  <a:cubicBezTo>
                    <a:pt x="332" y="100"/>
                    <a:pt x="332" y="98"/>
                    <a:pt x="333" y="98"/>
                  </a:cubicBezTo>
                  <a:cubicBezTo>
                    <a:pt x="332" y="99"/>
                    <a:pt x="332" y="99"/>
                    <a:pt x="332" y="101"/>
                  </a:cubicBezTo>
                  <a:cubicBezTo>
                    <a:pt x="332" y="101"/>
                    <a:pt x="333" y="102"/>
                    <a:pt x="333" y="103"/>
                  </a:cubicBezTo>
                  <a:cubicBezTo>
                    <a:pt x="334" y="102"/>
                    <a:pt x="337" y="104"/>
                    <a:pt x="337" y="106"/>
                  </a:cubicBezTo>
                  <a:cubicBezTo>
                    <a:pt x="337" y="106"/>
                    <a:pt x="337" y="107"/>
                    <a:pt x="337" y="107"/>
                  </a:cubicBezTo>
                  <a:cubicBezTo>
                    <a:pt x="337" y="108"/>
                    <a:pt x="337" y="109"/>
                    <a:pt x="337" y="109"/>
                  </a:cubicBezTo>
                  <a:cubicBezTo>
                    <a:pt x="337" y="110"/>
                    <a:pt x="336" y="110"/>
                    <a:pt x="336" y="111"/>
                  </a:cubicBezTo>
                  <a:cubicBezTo>
                    <a:pt x="336" y="111"/>
                    <a:pt x="337" y="112"/>
                    <a:pt x="337" y="113"/>
                  </a:cubicBezTo>
                  <a:cubicBezTo>
                    <a:pt x="338" y="113"/>
                    <a:pt x="338" y="113"/>
                    <a:pt x="337" y="113"/>
                  </a:cubicBezTo>
                  <a:cubicBezTo>
                    <a:pt x="334" y="113"/>
                    <a:pt x="338" y="114"/>
                    <a:pt x="337" y="115"/>
                  </a:cubicBezTo>
                  <a:cubicBezTo>
                    <a:pt x="336" y="116"/>
                    <a:pt x="336" y="115"/>
                    <a:pt x="335" y="115"/>
                  </a:cubicBezTo>
                  <a:cubicBezTo>
                    <a:pt x="335" y="115"/>
                    <a:pt x="333" y="115"/>
                    <a:pt x="333" y="115"/>
                  </a:cubicBezTo>
                  <a:cubicBezTo>
                    <a:pt x="333" y="115"/>
                    <a:pt x="333" y="116"/>
                    <a:pt x="332" y="116"/>
                  </a:cubicBezTo>
                  <a:cubicBezTo>
                    <a:pt x="332" y="115"/>
                    <a:pt x="331" y="118"/>
                    <a:pt x="332" y="117"/>
                  </a:cubicBezTo>
                  <a:cubicBezTo>
                    <a:pt x="331" y="118"/>
                    <a:pt x="331" y="119"/>
                    <a:pt x="330" y="120"/>
                  </a:cubicBezTo>
                  <a:cubicBezTo>
                    <a:pt x="330" y="120"/>
                    <a:pt x="330" y="120"/>
                    <a:pt x="330" y="121"/>
                  </a:cubicBezTo>
                  <a:cubicBezTo>
                    <a:pt x="330" y="121"/>
                    <a:pt x="330" y="121"/>
                    <a:pt x="330" y="121"/>
                  </a:cubicBezTo>
                  <a:cubicBezTo>
                    <a:pt x="329" y="122"/>
                    <a:pt x="328" y="123"/>
                    <a:pt x="328" y="123"/>
                  </a:cubicBezTo>
                  <a:cubicBezTo>
                    <a:pt x="327" y="124"/>
                    <a:pt x="327" y="124"/>
                    <a:pt x="327" y="125"/>
                  </a:cubicBezTo>
                  <a:cubicBezTo>
                    <a:pt x="327" y="125"/>
                    <a:pt x="326" y="126"/>
                    <a:pt x="325" y="127"/>
                  </a:cubicBezTo>
                  <a:cubicBezTo>
                    <a:pt x="325" y="127"/>
                    <a:pt x="325" y="128"/>
                    <a:pt x="325" y="128"/>
                  </a:cubicBezTo>
                  <a:cubicBezTo>
                    <a:pt x="324" y="128"/>
                    <a:pt x="324" y="128"/>
                    <a:pt x="324" y="128"/>
                  </a:cubicBezTo>
                  <a:cubicBezTo>
                    <a:pt x="324" y="128"/>
                    <a:pt x="324" y="129"/>
                    <a:pt x="324" y="129"/>
                  </a:cubicBezTo>
                  <a:cubicBezTo>
                    <a:pt x="323" y="130"/>
                    <a:pt x="323" y="130"/>
                    <a:pt x="323" y="130"/>
                  </a:cubicBezTo>
                  <a:cubicBezTo>
                    <a:pt x="322" y="131"/>
                    <a:pt x="321" y="132"/>
                    <a:pt x="320" y="132"/>
                  </a:cubicBezTo>
                  <a:cubicBezTo>
                    <a:pt x="320" y="133"/>
                    <a:pt x="320" y="135"/>
                    <a:pt x="319" y="133"/>
                  </a:cubicBezTo>
                  <a:cubicBezTo>
                    <a:pt x="319" y="133"/>
                    <a:pt x="319" y="133"/>
                    <a:pt x="319" y="133"/>
                  </a:cubicBezTo>
                  <a:cubicBezTo>
                    <a:pt x="318" y="134"/>
                    <a:pt x="318" y="134"/>
                    <a:pt x="318" y="135"/>
                  </a:cubicBezTo>
                  <a:cubicBezTo>
                    <a:pt x="318" y="135"/>
                    <a:pt x="317" y="137"/>
                    <a:pt x="317" y="137"/>
                  </a:cubicBezTo>
                  <a:cubicBezTo>
                    <a:pt x="314" y="137"/>
                    <a:pt x="317" y="137"/>
                    <a:pt x="317" y="139"/>
                  </a:cubicBezTo>
                  <a:cubicBezTo>
                    <a:pt x="317" y="139"/>
                    <a:pt x="314" y="142"/>
                    <a:pt x="314" y="142"/>
                  </a:cubicBezTo>
                  <a:cubicBezTo>
                    <a:pt x="314" y="142"/>
                    <a:pt x="314" y="140"/>
                    <a:pt x="314" y="140"/>
                  </a:cubicBezTo>
                  <a:cubicBezTo>
                    <a:pt x="313" y="140"/>
                    <a:pt x="311" y="141"/>
                    <a:pt x="311" y="140"/>
                  </a:cubicBezTo>
                  <a:cubicBezTo>
                    <a:pt x="311" y="141"/>
                    <a:pt x="312" y="143"/>
                    <a:pt x="312" y="143"/>
                  </a:cubicBezTo>
                  <a:cubicBezTo>
                    <a:pt x="312" y="143"/>
                    <a:pt x="311" y="143"/>
                    <a:pt x="311" y="143"/>
                  </a:cubicBezTo>
                  <a:cubicBezTo>
                    <a:pt x="310" y="144"/>
                    <a:pt x="311" y="146"/>
                    <a:pt x="309" y="146"/>
                  </a:cubicBezTo>
                  <a:cubicBezTo>
                    <a:pt x="309" y="146"/>
                    <a:pt x="309" y="147"/>
                    <a:pt x="308" y="147"/>
                  </a:cubicBezTo>
                  <a:cubicBezTo>
                    <a:pt x="308" y="147"/>
                    <a:pt x="309" y="148"/>
                    <a:pt x="309" y="148"/>
                  </a:cubicBezTo>
                  <a:cubicBezTo>
                    <a:pt x="308" y="149"/>
                    <a:pt x="308" y="149"/>
                    <a:pt x="308" y="150"/>
                  </a:cubicBezTo>
                  <a:cubicBezTo>
                    <a:pt x="309" y="150"/>
                    <a:pt x="308" y="150"/>
                    <a:pt x="309" y="151"/>
                  </a:cubicBezTo>
                  <a:cubicBezTo>
                    <a:pt x="309" y="151"/>
                    <a:pt x="308" y="154"/>
                    <a:pt x="309" y="153"/>
                  </a:cubicBezTo>
                  <a:cubicBezTo>
                    <a:pt x="310" y="154"/>
                    <a:pt x="310" y="153"/>
                    <a:pt x="310" y="155"/>
                  </a:cubicBezTo>
                  <a:cubicBezTo>
                    <a:pt x="310" y="155"/>
                    <a:pt x="310" y="154"/>
                    <a:pt x="310" y="154"/>
                  </a:cubicBezTo>
                  <a:cubicBezTo>
                    <a:pt x="310" y="155"/>
                    <a:pt x="310" y="157"/>
                    <a:pt x="309" y="158"/>
                  </a:cubicBezTo>
                  <a:cubicBezTo>
                    <a:pt x="309" y="158"/>
                    <a:pt x="312" y="162"/>
                    <a:pt x="311" y="163"/>
                  </a:cubicBezTo>
                  <a:cubicBezTo>
                    <a:pt x="311" y="164"/>
                    <a:pt x="311" y="164"/>
                    <a:pt x="311" y="164"/>
                  </a:cubicBezTo>
                  <a:cubicBezTo>
                    <a:pt x="311" y="164"/>
                    <a:pt x="312" y="164"/>
                    <a:pt x="312" y="164"/>
                  </a:cubicBezTo>
                  <a:cubicBezTo>
                    <a:pt x="311" y="163"/>
                    <a:pt x="311" y="166"/>
                    <a:pt x="311" y="165"/>
                  </a:cubicBezTo>
                  <a:cubicBezTo>
                    <a:pt x="311" y="166"/>
                    <a:pt x="311" y="165"/>
                    <a:pt x="311" y="166"/>
                  </a:cubicBezTo>
                  <a:cubicBezTo>
                    <a:pt x="311" y="166"/>
                    <a:pt x="311" y="166"/>
                    <a:pt x="311" y="166"/>
                  </a:cubicBezTo>
                  <a:cubicBezTo>
                    <a:pt x="311" y="166"/>
                    <a:pt x="311" y="169"/>
                    <a:pt x="311" y="169"/>
                  </a:cubicBezTo>
                  <a:cubicBezTo>
                    <a:pt x="311" y="170"/>
                    <a:pt x="310" y="170"/>
                    <a:pt x="310" y="169"/>
                  </a:cubicBezTo>
                  <a:cubicBezTo>
                    <a:pt x="310" y="170"/>
                    <a:pt x="311" y="171"/>
                    <a:pt x="311" y="171"/>
                  </a:cubicBezTo>
                  <a:cubicBezTo>
                    <a:pt x="311" y="172"/>
                    <a:pt x="310" y="171"/>
                    <a:pt x="310" y="172"/>
                  </a:cubicBezTo>
                  <a:cubicBezTo>
                    <a:pt x="310" y="173"/>
                    <a:pt x="310" y="174"/>
                    <a:pt x="310" y="175"/>
                  </a:cubicBezTo>
                  <a:cubicBezTo>
                    <a:pt x="310" y="175"/>
                    <a:pt x="311" y="176"/>
                    <a:pt x="311" y="176"/>
                  </a:cubicBezTo>
                  <a:cubicBezTo>
                    <a:pt x="310" y="177"/>
                    <a:pt x="310" y="177"/>
                    <a:pt x="310" y="177"/>
                  </a:cubicBezTo>
                  <a:cubicBezTo>
                    <a:pt x="310" y="177"/>
                    <a:pt x="310" y="177"/>
                    <a:pt x="310" y="177"/>
                  </a:cubicBezTo>
                  <a:cubicBezTo>
                    <a:pt x="310" y="177"/>
                    <a:pt x="311" y="179"/>
                    <a:pt x="311" y="179"/>
                  </a:cubicBezTo>
                  <a:cubicBezTo>
                    <a:pt x="312" y="179"/>
                    <a:pt x="313" y="176"/>
                    <a:pt x="313" y="179"/>
                  </a:cubicBezTo>
                  <a:cubicBezTo>
                    <a:pt x="313" y="179"/>
                    <a:pt x="314" y="179"/>
                    <a:pt x="314" y="180"/>
                  </a:cubicBezTo>
                  <a:cubicBezTo>
                    <a:pt x="315" y="180"/>
                    <a:pt x="316" y="180"/>
                    <a:pt x="316" y="181"/>
                  </a:cubicBezTo>
                  <a:cubicBezTo>
                    <a:pt x="316" y="181"/>
                    <a:pt x="318" y="181"/>
                    <a:pt x="318" y="181"/>
                  </a:cubicBezTo>
                  <a:cubicBezTo>
                    <a:pt x="318" y="181"/>
                    <a:pt x="317" y="182"/>
                    <a:pt x="318" y="182"/>
                  </a:cubicBezTo>
                  <a:cubicBezTo>
                    <a:pt x="318" y="183"/>
                    <a:pt x="319" y="182"/>
                    <a:pt x="319" y="182"/>
                  </a:cubicBezTo>
                  <a:cubicBezTo>
                    <a:pt x="319" y="182"/>
                    <a:pt x="319" y="182"/>
                    <a:pt x="318" y="183"/>
                  </a:cubicBezTo>
                  <a:cubicBezTo>
                    <a:pt x="318" y="183"/>
                    <a:pt x="321" y="182"/>
                    <a:pt x="321" y="181"/>
                  </a:cubicBezTo>
                  <a:cubicBezTo>
                    <a:pt x="322" y="182"/>
                    <a:pt x="320" y="183"/>
                    <a:pt x="321" y="185"/>
                  </a:cubicBezTo>
                  <a:cubicBezTo>
                    <a:pt x="321" y="185"/>
                    <a:pt x="323" y="185"/>
                    <a:pt x="323" y="186"/>
                  </a:cubicBezTo>
                  <a:cubicBezTo>
                    <a:pt x="323" y="186"/>
                    <a:pt x="321" y="189"/>
                    <a:pt x="321" y="188"/>
                  </a:cubicBezTo>
                  <a:cubicBezTo>
                    <a:pt x="322" y="190"/>
                    <a:pt x="324" y="185"/>
                    <a:pt x="325" y="185"/>
                  </a:cubicBezTo>
                  <a:cubicBezTo>
                    <a:pt x="324" y="187"/>
                    <a:pt x="328" y="186"/>
                    <a:pt x="329" y="185"/>
                  </a:cubicBezTo>
                  <a:cubicBezTo>
                    <a:pt x="329" y="186"/>
                    <a:pt x="329" y="185"/>
                    <a:pt x="330" y="185"/>
                  </a:cubicBezTo>
                  <a:cubicBezTo>
                    <a:pt x="330" y="185"/>
                    <a:pt x="330" y="186"/>
                    <a:pt x="330" y="186"/>
                  </a:cubicBezTo>
                  <a:cubicBezTo>
                    <a:pt x="331" y="186"/>
                    <a:pt x="331" y="186"/>
                    <a:pt x="331" y="185"/>
                  </a:cubicBezTo>
                  <a:cubicBezTo>
                    <a:pt x="331" y="187"/>
                    <a:pt x="332" y="184"/>
                    <a:pt x="332" y="184"/>
                  </a:cubicBezTo>
                  <a:cubicBezTo>
                    <a:pt x="332" y="185"/>
                    <a:pt x="333" y="184"/>
                    <a:pt x="333" y="183"/>
                  </a:cubicBezTo>
                  <a:cubicBezTo>
                    <a:pt x="333" y="184"/>
                    <a:pt x="334" y="184"/>
                    <a:pt x="335" y="184"/>
                  </a:cubicBezTo>
                  <a:cubicBezTo>
                    <a:pt x="335" y="184"/>
                    <a:pt x="335" y="183"/>
                    <a:pt x="335" y="183"/>
                  </a:cubicBezTo>
                  <a:cubicBezTo>
                    <a:pt x="336" y="184"/>
                    <a:pt x="339" y="182"/>
                    <a:pt x="340" y="182"/>
                  </a:cubicBezTo>
                  <a:cubicBezTo>
                    <a:pt x="340" y="182"/>
                    <a:pt x="340" y="182"/>
                    <a:pt x="341" y="182"/>
                  </a:cubicBezTo>
                  <a:cubicBezTo>
                    <a:pt x="341" y="182"/>
                    <a:pt x="340" y="181"/>
                    <a:pt x="340" y="181"/>
                  </a:cubicBezTo>
                  <a:cubicBezTo>
                    <a:pt x="341" y="181"/>
                    <a:pt x="341" y="181"/>
                    <a:pt x="342" y="182"/>
                  </a:cubicBezTo>
                  <a:cubicBezTo>
                    <a:pt x="342" y="181"/>
                    <a:pt x="341" y="180"/>
                    <a:pt x="341" y="180"/>
                  </a:cubicBezTo>
                  <a:cubicBezTo>
                    <a:pt x="342" y="180"/>
                    <a:pt x="342" y="181"/>
                    <a:pt x="343" y="180"/>
                  </a:cubicBezTo>
                  <a:cubicBezTo>
                    <a:pt x="343" y="180"/>
                    <a:pt x="344" y="181"/>
                    <a:pt x="344" y="181"/>
                  </a:cubicBezTo>
                  <a:cubicBezTo>
                    <a:pt x="345" y="180"/>
                    <a:pt x="344" y="180"/>
                    <a:pt x="345" y="181"/>
                  </a:cubicBezTo>
                  <a:cubicBezTo>
                    <a:pt x="345" y="181"/>
                    <a:pt x="347" y="180"/>
                    <a:pt x="347" y="180"/>
                  </a:cubicBezTo>
                  <a:cubicBezTo>
                    <a:pt x="347" y="180"/>
                    <a:pt x="348" y="180"/>
                    <a:pt x="348" y="180"/>
                  </a:cubicBezTo>
                  <a:cubicBezTo>
                    <a:pt x="348" y="177"/>
                    <a:pt x="351" y="180"/>
                    <a:pt x="353" y="179"/>
                  </a:cubicBezTo>
                  <a:cubicBezTo>
                    <a:pt x="353" y="179"/>
                    <a:pt x="353" y="178"/>
                    <a:pt x="354" y="179"/>
                  </a:cubicBezTo>
                  <a:cubicBezTo>
                    <a:pt x="356" y="174"/>
                    <a:pt x="361" y="171"/>
                    <a:pt x="364" y="167"/>
                  </a:cubicBezTo>
                  <a:cubicBezTo>
                    <a:pt x="367" y="164"/>
                    <a:pt x="369" y="159"/>
                    <a:pt x="373" y="156"/>
                  </a:cubicBezTo>
                  <a:cubicBezTo>
                    <a:pt x="375" y="153"/>
                    <a:pt x="380" y="148"/>
                    <a:pt x="378" y="144"/>
                  </a:cubicBezTo>
                  <a:cubicBezTo>
                    <a:pt x="376" y="140"/>
                    <a:pt x="373" y="138"/>
                    <a:pt x="370" y="135"/>
                  </a:cubicBezTo>
                  <a:cubicBezTo>
                    <a:pt x="370" y="135"/>
                    <a:pt x="369" y="134"/>
                    <a:pt x="369" y="133"/>
                  </a:cubicBezTo>
                  <a:cubicBezTo>
                    <a:pt x="368" y="132"/>
                    <a:pt x="369" y="132"/>
                    <a:pt x="369" y="132"/>
                  </a:cubicBezTo>
                  <a:cubicBezTo>
                    <a:pt x="370" y="130"/>
                    <a:pt x="372" y="129"/>
                    <a:pt x="372" y="127"/>
                  </a:cubicBezTo>
                  <a:cubicBezTo>
                    <a:pt x="372" y="124"/>
                    <a:pt x="368" y="124"/>
                    <a:pt x="368" y="121"/>
                  </a:cubicBezTo>
                  <a:cubicBezTo>
                    <a:pt x="368" y="119"/>
                    <a:pt x="370" y="119"/>
                    <a:pt x="370" y="118"/>
                  </a:cubicBezTo>
                  <a:cubicBezTo>
                    <a:pt x="369" y="116"/>
                    <a:pt x="367" y="116"/>
                    <a:pt x="366" y="114"/>
                  </a:cubicBezTo>
                  <a:cubicBezTo>
                    <a:pt x="365" y="113"/>
                    <a:pt x="366" y="113"/>
                    <a:pt x="366" y="112"/>
                  </a:cubicBezTo>
                  <a:cubicBezTo>
                    <a:pt x="366" y="111"/>
                    <a:pt x="367" y="112"/>
                    <a:pt x="367" y="111"/>
                  </a:cubicBezTo>
                  <a:cubicBezTo>
                    <a:pt x="368" y="109"/>
                    <a:pt x="365" y="109"/>
                    <a:pt x="366" y="108"/>
                  </a:cubicBezTo>
                  <a:cubicBezTo>
                    <a:pt x="367" y="107"/>
                    <a:pt x="367" y="105"/>
                    <a:pt x="367" y="104"/>
                  </a:cubicBezTo>
                  <a:cubicBezTo>
                    <a:pt x="367" y="102"/>
                    <a:pt x="366" y="103"/>
                    <a:pt x="368" y="102"/>
                  </a:cubicBezTo>
                  <a:cubicBezTo>
                    <a:pt x="369" y="101"/>
                    <a:pt x="370" y="103"/>
                    <a:pt x="369" y="100"/>
                  </a:cubicBezTo>
                  <a:cubicBezTo>
                    <a:pt x="369" y="98"/>
                    <a:pt x="368" y="96"/>
                    <a:pt x="368" y="94"/>
                  </a:cubicBezTo>
                  <a:cubicBezTo>
                    <a:pt x="367" y="92"/>
                    <a:pt x="366" y="91"/>
                    <a:pt x="365" y="90"/>
                  </a:cubicBezTo>
                  <a:cubicBezTo>
                    <a:pt x="365" y="88"/>
                    <a:pt x="364" y="86"/>
                    <a:pt x="363" y="85"/>
                  </a:cubicBezTo>
                  <a:cubicBezTo>
                    <a:pt x="362" y="82"/>
                    <a:pt x="362" y="81"/>
                    <a:pt x="363" y="79"/>
                  </a:cubicBezTo>
                  <a:cubicBezTo>
                    <a:pt x="363" y="77"/>
                    <a:pt x="365" y="75"/>
                    <a:pt x="366" y="73"/>
                  </a:cubicBezTo>
                  <a:cubicBezTo>
                    <a:pt x="367" y="72"/>
                    <a:pt x="368" y="71"/>
                    <a:pt x="368" y="69"/>
                  </a:cubicBezTo>
                  <a:cubicBezTo>
                    <a:pt x="368" y="67"/>
                    <a:pt x="367" y="66"/>
                    <a:pt x="366" y="65"/>
                  </a:cubicBezTo>
                  <a:cubicBezTo>
                    <a:pt x="365" y="63"/>
                    <a:pt x="365" y="61"/>
                    <a:pt x="363" y="60"/>
                  </a:cubicBezTo>
                  <a:cubicBezTo>
                    <a:pt x="361" y="59"/>
                    <a:pt x="360" y="59"/>
                    <a:pt x="359" y="58"/>
                  </a:cubicBezTo>
                  <a:cubicBezTo>
                    <a:pt x="358" y="56"/>
                    <a:pt x="358" y="54"/>
                    <a:pt x="358" y="52"/>
                  </a:cubicBezTo>
                  <a:cubicBezTo>
                    <a:pt x="358" y="51"/>
                    <a:pt x="361" y="49"/>
                    <a:pt x="360" y="47"/>
                  </a:cubicBezTo>
                  <a:cubicBezTo>
                    <a:pt x="360" y="46"/>
                    <a:pt x="359" y="47"/>
                    <a:pt x="358" y="46"/>
                  </a:cubicBezTo>
                  <a:cubicBezTo>
                    <a:pt x="358" y="45"/>
                    <a:pt x="360" y="44"/>
                    <a:pt x="361" y="43"/>
                  </a:cubicBezTo>
                  <a:cubicBezTo>
                    <a:pt x="363" y="44"/>
                    <a:pt x="363" y="39"/>
                    <a:pt x="364" y="38"/>
                  </a:cubicBezTo>
                  <a:cubicBezTo>
                    <a:pt x="365" y="38"/>
                    <a:pt x="367" y="38"/>
                    <a:pt x="368" y="37"/>
                  </a:cubicBezTo>
                  <a:cubicBezTo>
                    <a:pt x="370" y="37"/>
                    <a:pt x="370" y="33"/>
                    <a:pt x="369" y="32"/>
                  </a:cubicBezTo>
                  <a:cubicBezTo>
                    <a:pt x="369" y="31"/>
                    <a:pt x="373" y="34"/>
                    <a:pt x="373" y="34"/>
                  </a:cubicBezTo>
                  <a:cubicBezTo>
                    <a:pt x="376" y="34"/>
                    <a:pt x="374" y="30"/>
                    <a:pt x="374" y="28"/>
                  </a:cubicBezTo>
                  <a:cubicBezTo>
                    <a:pt x="374" y="28"/>
                    <a:pt x="373" y="29"/>
                    <a:pt x="373" y="29"/>
                  </a:cubicBezTo>
                  <a:cubicBezTo>
                    <a:pt x="373" y="28"/>
                    <a:pt x="373" y="28"/>
                    <a:pt x="372" y="28"/>
                  </a:cubicBezTo>
                  <a:cubicBezTo>
                    <a:pt x="372" y="28"/>
                    <a:pt x="372" y="31"/>
                    <a:pt x="371" y="31"/>
                  </a:cubicBezTo>
                  <a:cubicBezTo>
                    <a:pt x="371" y="31"/>
                    <a:pt x="371" y="27"/>
                    <a:pt x="370" y="27"/>
                  </a:cubicBezTo>
                  <a:cubicBezTo>
                    <a:pt x="369" y="28"/>
                    <a:pt x="370" y="30"/>
                    <a:pt x="370" y="30"/>
                  </a:cubicBezTo>
                  <a:cubicBezTo>
                    <a:pt x="370" y="30"/>
                    <a:pt x="368" y="30"/>
                    <a:pt x="368" y="30"/>
                  </a:cubicBezTo>
                  <a:cubicBezTo>
                    <a:pt x="368" y="30"/>
                    <a:pt x="368" y="30"/>
                    <a:pt x="368" y="29"/>
                  </a:cubicBezTo>
                  <a:cubicBezTo>
                    <a:pt x="368" y="29"/>
                    <a:pt x="366" y="31"/>
                    <a:pt x="365" y="31"/>
                  </a:cubicBezTo>
                  <a:cubicBezTo>
                    <a:pt x="365" y="29"/>
                    <a:pt x="367" y="28"/>
                    <a:pt x="366" y="26"/>
                  </a:cubicBezTo>
                  <a:cubicBezTo>
                    <a:pt x="366" y="26"/>
                    <a:pt x="366" y="27"/>
                    <a:pt x="366" y="26"/>
                  </a:cubicBezTo>
                  <a:cubicBezTo>
                    <a:pt x="365" y="27"/>
                    <a:pt x="365" y="27"/>
                    <a:pt x="364" y="27"/>
                  </a:cubicBezTo>
                  <a:cubicBezTo>
                    <a:pt x="364" y="27"/>
                    <a:pt x="366" y="25"/>
                    <a:pt x="366" y="25"/>
                  </a:cubicBezTo>
                  <a:cubicBezTo>
                    <a:pt x="366" y="24"/>
                    <a:pt x="363" y="24"/>
                    <a:pt x="363" y="24"/>
                  </a:cubicBezTo>
                  <a:cubicBezTo>
                    <a:pt x="363" y="23"/>
                    <a:pt x="359" y="23"/>
                    <a:pt x="359" y="22"/>
                  </a:cubicBezTo>
                  <a:cubicBezTo>
                    <a:pt x="359" y="22"/>
                    <a:pt x="359" y="22"/>
                    <a:pt x="359" y="21"/>
                  </a:cubicBezTo>
                  <a:cubicBezTo>
                    <a:pt x="359" y="21"/>
                    <a:pt x="363" y="22"/>
                    <a:pt x="363" y="22"/>
                  </a:cubicBezTo>
                  <a:cubicBezTo>
                    <a:pt x="365" y="23"/>
                    <a:pt x="368" y="24"/>
                    <a:pt x="370" y="23"/>
                  </a:cubicBezTo>
                  <a:cubicBezTo>
                    <a:pt x="372" y="21"/>
                    <a:pt x="371" y="19"/>
                    <a:pt x="374" y="19"/>
                  </a:cubicBezTo>
                  <a:cubicBezTo>
                    <a:pt x="376" y="19"/>
                    <a:pt x="376" y="18"/>
                    <a:pt x="375" y="17"/>
                  </a:cubicBezTo>
                  <a:cubicBezTo>
                    <a:pt x="374" y="15"/>
                    <a:pt x="374" y="16"/>
                    <a:pt x="374" y="16"/>
                  </a:cubicBezTo>
                  <a:cubicBezTo>
                    <a:pt x="373" y="16"/>
                    <a:pt x="373" y="14"/>
                    <a:pt x="372" y="14"/>
                  </a:cubicBezTo>
                  <a:cubicBezTo>
                    <a:pt x="371" y="13"/>
                    <a:pt x="370" y="14"/>
                    <a:pt x="369" y="14"/>
                  </a:cubicBezTo>
                  <a:cubicBezTo>
                    <a:pt x="369" y="13"/>
                    <a:pt x="370" y="14"/>
                    <a:pt x="371" y="12"/>
                  </a:cubicBezTo>
                  <a:cubicBezTo>
                    <a:pt x="371" y="12"/>
                    <a:pt x="370" y="12"/>
                    <a:pt x="369" y="12"/>
                  </a:cubicBezTo>
                  <a:cubicBezTo>
                    <a:pt x="369" y="11"/>
                    <a:pt x="371" y="10"/>
                    <a:pt x="369" y="10"/>
                  </a:cubicBezTo>
                  <a:cubicBezTo>
                    <a:pt x="367" y="10"/>
                    <a:pt x="368" y="12"/>
                    <a:pt x="366" y="12"/>
                  </a:cubicBezTo>
                  <a:cubicBezTo>
                    <a:pt x="366" y="11"/>
                    <a:pt x="367" y="10"/>
                    <a:pt x="366" y="10"/>
                  </a:cubicBezTo>
                  <a:cubicBezTo>
                    <a:pt x="366" y="9"/>
                    <a:pt x="364" y="12"/>
                    <a:pt x="364" y="11"/>
                  </a:cubicBezTo>
                  <a:cubicBezTo>
                    <a:pt x="363" y="11"/>
                    <a:pt x="364" y="10"/>
                    <a:pt x="364" y="10"/>
                  </a:cubicBezTo>
                  <a:cubicBezTo>
                    <a:pt x="364" y="10"/>
                    <a:pt x="364" y="8"/>
                    <a:pt x="363" y="7"/>
                  </a:cubicBezTo>
                  <a:cubicBezTo>
                    <a:pt x="362" y="7"/>
                    <a:pt x="361" y="7"/>
                    <a:pt x="360" y="7"/>
                  </a:cubicBezTo>
                  <a:cubicBezTo>
                    <a:pt x="359" y="8"/>
                    <a:pt x="359" y="10"/>
                    <a:pt x="358" y="11"/>
                  </a:cubicBezTo>
                  <a:cubicBezTo>
                    <a:pt x="358" y="12"/>
                    <a:pt x="358" y="13"/>
                    <a:pt x="358" y="14"/>
                  </a:cubicBezTo>
                  <a:cubicBezTo>
                    <a:pt x="358" y="14"/>
                    <a:pt x="359" y="15"/>
                    <a:pt x="358" y="16"/>
                  </a:cubicBezTo>
                  <a:cubicBezTo>
                    <a:pt x="358" y="15"/>
                    <a:pt x="358" y="15"/>
                    <a:pt x="358" y="15"/>
                  </a:cubicBezTo>
                  <a:cubicBezTo>
                    <a:pt x="356" y="16"/>
                    <a:pt x="357" y="23"/>
                    <a:pt x="356" y="23"/>
                  </a:cubicBezTo>
                  <a:cubicBezTo>
                    <a:pt x="355" y="22"/>
                    <a:pt x="356" y="16"/>
                    <a:pt x="357" y="15"/>
                  </a:cubicBezTo>
                  <a:cubicBezTo>
                    <a:pt x="357" y="15"/>
                    <a:pt x="357" y="15"/>
                    <a:pt x="357" y="14"/>
                  </a:cubicBezTo>
                  <a:cubicBezTo>
                    <a:pt x="356" y="15"/>
                    <a:pt x="356" y="16"/>
                    <a:pt x="355" y="15"/>
                  </a:cubicBezTo>
                  <a:cubicBezTo>
                    <a:pt x="355" y="14"/>
                    <a:pt x="354" y="15"/>
                    <a:pt x="354" y="15"/>
                  </a:cubicBezTo>
                  <a:cubicBezTo>
                    <a:pt x="354" y="13"/>
                    <a:pt x="358" y="13"/>
                    <a:pt x="357" y="10"/>
                  </a:cubicBezTo>
                  <a:cubicBezTo>
                    <a:pt x="356" y="10"/>
                    <a:pt x="353" y="13"/>
                    <a:pt x="352" y="12"/>
                  </a:cubicBezTo>
                  <a:cubicBezTo>
                    <a:pt x="353" y="12"/>
                    <a:pt x="357" y="10"/>
                    <a:pt x="355" y="10"/>
                  </a:cubicBezTo>
                  <a:cubicBezTo>
                    <a:pt x="355" y="9"/>
                    <a:pt x="355" y="9"/>
                    <a:pt x="355" y="9"/>
                  </a:cubicBezTo>
                  <a:cubicBezTo>
                    <a:pt x="355" y="9"/>
                    <a:pt x="354" y="10"/>
                    <a:pt x="354" y="9"/>
                  </a:cubicBezTo>
                  <a:cubicBezTo>
                    <a:pt x="354" y="9"/>
                    <a:pt x="353" y="9"/>
                    <a:pt x="353" y="9"/>
                  </a:cubicBezTo>
                  <a:cubicBezTo>
                    <a:pt x="354" y="8"/>
                    <a:pt x="356" y="9"/>
                    <a:pt x="357" y="9"/>
                  </a:cubicBezTo>
                  <a:cubicBezTo>
                    <a:pt x="356" y="9"/>
                    <a:pt x="358" y="7"/>
                    <a:pt x="358" y="7"/>
                  </a:cubicBezTo>
                  <a:cubicBezTo>
                    <a:pt x="358" y="7"/>
                    <a:pt x="358" y="7"/>
                    <a:pt x="357" y="7"/>
                  </a:cubicBezTo>
                  <a:cubicBezTo>
                    <a:pt x="358" y="6"/>
                    <a:pt x="359" y="5"/>
                    <a:pt x="358" y="4"/>
                  </a:cubicBezTo>
                  <a:cubicBezTo>
                    <a:pt x="358" y="4"/>
                    <a:pt x="357" y="5"/>
                    <a:pt x="356" y="4"/>
                  </a:cubicBezTo>
                  <a:cubicBezTo>
                    <a:pt x="356" y="4"/>
                    <a:pt x="357" y="3"/>
                    <a:pt x="356" y="2"/>
                  </a:cubicBezTo>
                  <a:cubicBezTo>
                    <a:pt x="356" y="3"/>
                    <a:pt x="355" y="3"/>
                    <a:pt x="355" y="3"/>
                  </a:cubicBezTo>
                  <a:cubicBezTo>
                    <a:pt x="355" y="5"/>
                    <a:pt x="353" y="2"/>
                    <a:pt x="353" y="2"/>
                  </a:cubicBezTo>
                  <a:cubicBezTo>
                    <a:pt x="353" y="2"/>
                    <a:pt x="352" y="3"/>
                    <a:pt x="352" y="3"/>
                  </a:cubicBezTo>
                  <a:cubicBezTo>
                    <a:pt x="351" y="4"/>
                    <a:pt x="353" y="4"/>
                    <a:pt x="351" y="5"/>
                  </a:cubicBezTo>
                  <a:cubicBezTo>
                    <a:pt x="352" y="5"/>
                    <a:pt x="351" y="4"/>
                    <a:pt x="351" y="4"/>
                  </a:cubicBezTo>
                  <a:cubicBezTo>
                    <a:pt x="349" y="4"/>
                    <a:pt x="351" y="5"/>
                    <a:pt x="350" y="5"/>
                  </a:cubicBezTo>
                  <a:cubicBezTo>
                    <a:pt x="350" y="5"/>
                    <a:pt x="348" y="5"/>
                    <a:pt x="349" y="6"/>
                  </a:cubicBezTo>
                  <a:cubicBezTo>
                    <a:pt x="349" y="7"/>
                    <a:pt x="350" y="6"/>
                    <a:pt x="351" y="6"/>
                  </a:cubicBezTo>
                  <a:cubicBezTo>
                    <a:pt x="352" y="7"/>
                    <a:pt x="352" y="8"/>
                    <a:pt x="352" y="8"/>
                  </a:cubicBezTo>
                  <a:cubicBezTo>
                    <a:pt x="351" y="9"/>
                    <a:pt x="351" y="7"/>
                    <a:pt x="350" y="9"/>
                  </a:cubicBezTo>
                  <a:cubicBezTo>
                    <a:pt x="350" y="10"/>
                    <a:pt x="348" y="9"/>
                    <a:pt x="349" y="10"/>
                  </a:cubicBezTo>
                  <a:cubicBezTo>
                    <a:pt x="349" y="10"/>
                    <a:pt x="349" y="11"/>
                    <a:pt x="349" y="11"/>
                  </a:cubicBezTo>
                  <a:cubicBezTo>
                    <a:pt x="349" y="11"/>
                    <a:pt x="349" y="11"/>
                    <a:pt x="349" y="11"/>
                  </a:cubicBezTo>
                  <a:cubicBezTo>
                    <a:pt x="349" y="11"/>
                    <a:pt x="350" y="13"/>
                    <a:pt x="350" y="13"/>
                  </a:cubicBezTo>
                  <a:cubicBezTo>
                    <a:pt x="350" y="13"/>
                    <a:pt x="349" y="12"/>
                    <a:pt x="348" y="13"/>
                  </a:cubicBezTo>
                  <a:cubicBezTo>
                    <a:pt x="348" y="13"/>
                    <a:pt x="348" y="15"/>
                    <a:pt x="349" y="15"/>
                  </a:cubicBezTo>
                  <a:cubicBezTo>
                    <a:pt x="348" y="16"/>
                    <a:pt x="347" y="14"/>
                    <a:pt x="347" y="15"/>
                  </a:cubicBezTo>
                  <a:cubicBezTo>
                    <a:pt x="347" y="16"/>
                    <a:pt x="347" y="16"/>
                    <a:pt x="347" y="16"/>
                  </a:cubicBezTo>
                  <a:cubicBezTo>
                    <a:pt x="346" y="16"/>
                    <a:pt x="346" y="16"/>
                    <a:pt x="346" y="16"/>
                  </a:cubicBezTo>
                  <a:cubicBezTo>
                    <a:pt x="346" y="16"/>
                    <a:pt x="346" y="17"/>
                    <a:pt x="345" y="18"/>
                  </a:cubicBezTo>
                  <a:cubicBezTo>
                    <a:pt x="345" y="18"/>
                    <a:pt x="346" y="13"/>
                    <a:pt x="346" y="13"/>
                  </a:cubicBezTo>
                  <a:cubicBezTo>
                    <a:pt x="346" y="10"/>
                    <a:pt x="345" y="13"/>
                    <a:pt x="344" y="12"/>
                  </a:cubicBezTo>
                  <a:cubicBezTo>
                    <a:pt x="344" y="12"/>
                    <a:pt x="346" y="10"/>
                    <a:pt x="346" y="10"/>
                  </a:cubicBezTo>
                  <a:cubicBezTo>
                    <a:pt x="346" y="10"/>
                    <a:pt x="346" y="6"/>
                    <a:pt x="346" y="6"/>
                  </a:cubicBezTo>
                  <a:cubicBezTo>
                    <a:pt x="345" y="4"/>
                    <a:pt x="342" y="10"/>
                    <a:pt x="342" y="11"/>
                  </a:cubicBezTo>
                  <a:cubicBezTo>
                    <a:pt x="341" y="13"/>
                    <a:pt x="340" y="14"/>
                    <a:pt x="339" y="16"/>
                  </a:cubicBezTo>
                  <a:cubicBezTo>
                    <a:pt x="338" y="17"/>
                    <a:pt x="338" y="17"/>
                    <a:pt x="338" y="18"/>
                  </a:cubicBezTo>
                  <a:cubicBezTo>
                    <a:pt x="338" y="19"/>
                    <a:pt x="337" y="20"/>
                    <a:pt x="337" y="21"/>
                  </a:cubicBezTo>
                  <a:cubicBezTo>
                    <a:pt x="336" y="22"/>
                    <a:pt x="336" y="23"/>
                    <a:pt x="335" y="22"/>
                  </a:cubicBezTo>
                  <a:cubicBezTo>
                    <a:pt x="334" y="22"/>
                    <a:pt x="335" y="23"/>
                    <a:pt x="335" y="23"/>
                  </a:cubicBezTo>
                  <a:cubicBezTo>
                    <a:pt x="333" y="23"/>
                    <a:pt x="335" y="20"/>
                    <a:pt x="335" y="19"/>
                  </a:cubicBezTo>
                  <a:cubicBezTo>
                    <a:pt x="335" y="19"/>
                    <a:pt x="336" y="17"/>
                    <a:pt x="337" y="17"/>
                  </a:cubicBezTo>
                  <a:cubicBezTo>
                    <a:pt x="337" y="15"/>
                    <a:pt x="336" y="14"/>
                    <a:pt x="335" y="14"/>
                  </a:cubicBezTo>
                  <a:cubicBezTo>
                    <a:pt x="337" y="12"/>
                    <a:pt x="338" y="11"/>
                    <a:pt x="339" y="9"/>
                  </a:cubicBezTo>
                  <a:cubicBezTo>
                    <a:pt x="340" y="9"/>
                    <a:pt x="341" y="8"/>
                    <a:pt x="341" y="8"/>
                  </a:cubicBezTo>
                  <a:cubicBezTo>
                    <a:pt x="341" y="6"/>
                    <a:pt x="340" y="7"/>
                    <a:pt x="340" y="7"/>
                  </a:cubicBezTo>
                  <a:cubicBezTo>
                    <a:pt x="339" y="6"/>
                    <a:pt x="339" y="7"/>
                    <a:pt x="338" y="7"/>
                  </a:cubicBezTo>
                  <a:cubicBezTo>
                    <a:pt x="338" y="7"/>
                    <a:pt x="338" y="5"/>
                    <a:pt x="337" y="5"/>
                  </a:cubicBezTo>
                  <a:cubicBezTo>
                    <a:pt x="337" y="5"/>
                    <a:pt x="337" y="9"/>
                    <a:pt x="337" y="9"/>
                  </a:cubicBezTo>
                  <a:cubicBezTo>
                    <a:pt x="336" y="8"/>
                    <a:pt x="337" y="7"/>
                    <a:pt x="336" y="7"/>
                  </a:cubicBezTo>
                  <a:cubicBezTo>
                    <a:pt x="335" y="6"/>
                    <a:pt x="336" y="7"/>
                    <a:pt x="335" y="7"/>
                  </a:cubicBezTo>
                  <a:cubicBezTo>
                    <a:pt x="334" y="7"/>
                    <a:pt x="335" y="6"/>
                    <a:pt x="335" y="5"/>
                  </a:cubicBezTo>
                  <a:cubicBezTo>
                    <a:pt x="334" y="5"/>
                    <a:pt x="335" y="7"/>
                    <a:pt x="333" y="6"/>
                  </a:cubicBezTo>
                  <a:cubicBezTo>
                    <a:pt x="334" y="5"/>
                    <a:pt x="332" y="4"/>
                    <a:pt x="332" y="5"/>
                  </a:cubicBezTo>
                  <a:cubicBezTo>
                    <a:pt x="331" y="6"/>
                    <a:pt x="333" y="6"/>
                    <a:pt x="333" y="7"/>
                  </a:cubicBezTo>
                  <a:cubicBezTo>
                    <a:pt x="332" y="7"/>
                    <a:pt x="333" y="8"/>
                    <a:pt x="332" y="9"/>
                  </a:cubicBezTo>
                  <a:cubicBezTo>
                    <a:pt x="332" y="9"/>
                    <a:pt x="331" y="7"/>
                    <a:pt x="331" y="7"/>
                  </a:cubicBezTo>
                  <a:cubicBezTo>
                    <a:pt x="329" y="7"/>
                    <a:pt x="330" y="8"/>
                    <a:pt x="331" y="9"/>
                  </a:cubicBezTo>
                  <a:cubicBezTo>
                    <a:pt x="331" y="10"/>
                    <a:pt x="333" y="10"/>
                    <a:pt x="333" y="11"/>
                  </a:cubicBezTo>
                  <a:cubicBezTo>
                    <a:pt x="333" y="13"/>
                    <a:pt x="332" y="11"/>
                    <a:pt x="332" y="11"/>
                  </a:cubicBezTo>
                  <a:cubicBezTo>
                    <a:pt x="331" y="11"/>
                    <a:pt x="332" y="10"/>
                    <a:pt x="330" y="11"/>
                  </a:cubicBezTo>
                  <a:cubicBezTo>
                    <a:pt x="330" y="11"/>
                    <a:pt x="329" y="13"/>
                    <a:pt x="329" y="13"/>
                  </a:cubicBezTo>
                  <a:cubicBezTo>
                    <a:pt x="329" y="14"/>
                    <a:pt x="329" y="13"/>
                    <a:pt x="329" y="14"/>
                  </a:cubicBezTo>
                  <a:cubicBezTo>
                    <a:pt x="329" y="14"/>
                    <a:pt x="331" y="15"/>
                    <a:pt x="330" y="15"/>
                  </a:cubicBezTo>
                  <a:cubicBezTo>
                    <a:pt x="330" y="15"/>
                    <a:pt x="328" y="15"/>
                    <a:pt x="328" y="15"/>
                  </a:cubicBezTo>
                  <a:cubicBezTo>
                    <a:pt x="327" y="15"/>
                    <a:pt x="326" y="15"/>
                    <a:pt x="326" y="16"/>
                  </a:cubicBezTo>
                  <a:cubicBezTo>
                    <a:pt x="326" y="16"/>
                    <a:pt x="325" y="18"/>
                    <a:pt x="325" y="18"/>
                  </a:cubicBezTo>
                  <a:cubicBezTo>
                    <a:pt x="325" y="19"/>
                    <a:pt x="323" y="19"/>
                    <a:pt x="323" y="19"/>
                  </a:cubicBezTo>
                  <a:cubicBezTo>
                    <a:pt x="323" y="19"/>
                    <a:pt x="325" y="19"/>
                    <a:pt x="325" y="20"/>
                  </a:cubicBezTo>
                  <a:cubicBezTo>
                    <a:pt x="325" y="20"/>
                    <a:pt x="323" y="20"/>
                    <a:pt x="323" y="20"/>
                  </a:cubicBezTo>
                  <a:cubicBezTo>
                    <a:pt x="323" y="20"/>
                    <a:pt x="324" y="20"/>
                    <a:pt x="324" y="21"/>
                  </a:cubicBezTo>
                  <a:cubicBezTo>
                    <a:pt x="323" y="21"/>
                    <a:pt x="324" y="21"/>
                    <a:pt x="324" y="22"/>
                  </a:cubicBezTo>
                  <a:cubicBezTo>
                    <a:pt x="323" y="23"/>
                    <a:pt x="322" y="22"/>
                    <a:pt x="323" y="23"/>
                  </a:cubicBezTo>
                  <a:cubicBezTo>
                    <a:pt x="323" y="24"/>
                    <a:pt x="324" y="24"/>
                    <a:pt x="325" y="24"/>
                  </a:cubicBezTo>
                  <a:cubicBezTo>
                    <a:pt x="325" y="25"/>
                    <a:pt x="323" y="25"/>
                    <a:pt x="322" y="25"/>
                  </a:cubicBezTo>
                  <a:cubicBezTo>
                    <a:pt x="322" y="25"/>
                    <a:pt x="321" y="22"/>
                    <a:pt x="321" y="22"/>
                  </a:cubicBezTo>
                  <a:cubicBezTo>
                    <a:pt x="320" y="23"/>
                    <a:pt x="318" y="23"/>
                    <a:pt x="317" y="24"/>
                  </a:cubicBezTo>
                  <a:cubicBezTo>
                    <a:pt x="316" y="22"/>
                    <a:pt x="322" y="23"/>
                    <a:pt x="320" y="20"/>
                  </a:cubicBezTo>
                  <a:cubicBezTo>
                    <a:pt x="320" y="21"/>
                    <a:pt x="317" y="20"/>
                    <a:pt x="318" y="20"/>
                  </a:cubicBezTo>
                  <a:cubicBezTo>
                    <a:pt x="316" y="20"/>
                    <a:pt x="318" y="22"/>
                    <a:pt x="318" y="22"/>
                  </a:cubicBezTo>
                  <a:cubicBezTo>
                    <a:pt x="315" y="22"/>
                    <a:pt x="317" y="21"/>
                    <a:pt x="316" y="19"/>
                  </a:cubicBezTo>
                  <a:cubicBezTo>
                    <a:pt x="316" y="18"/>
                    <a:pt x="316" y="20"/>
                    <a:pt x="315" y="20"/>
                  </a:cubicBezTo>
                  <a:cubicBezTo>
                    <a:pt x="315" y="20"/>
                    <a:pt x="315" y="19"/>
                    <a:pt x="315" y="18"/>
                  </a:cubicBezTo>
                  <a:cubicBezTo>
                    <a:pt x="315" y="19"/>
                    <a:pt x="315" y="19"/>
                    <a:pt x="314" y="19"/>
                  </a:cubicBezTo>
                  <a:cubicBezTo>
                    <a:pt x="312" y="18"/>
                    <a:pt x="315" y="21"/>
                    <a:pt x="314" y="22"/>
                  </a:cubicBezTo>
                  <a:cubicBezTo>
                    <a:pt x="313" y="21"/>
                    <a:pt x="313" y="17"/>
                    <a:pt x="312" y="17"/>
                  </a:cubicBezTo>
                  <a:cubicBezTo>
                    <a:pt x="312" y="18"/>
                    <a:pt x="313" y="19"/>
                    <a:pt x="312" y="19"/>
                  </a:cubicBezTo>
                  <a:cubicBezTo>
                    <a:pt x="312" y="19"/>
                    <a:pt x="312" y="18"/>
                    <a:pt x="311" y="18"/>
                  </a:cubicBezTo>
                  <a:cubicBezTo>
                    <a:pt x="311" y="19"/>
                    <a:pt x="312" y="20"/>
                    <a:pt x="311" y="20"/>
                  </a:cubicBezTo>
                  <a:cubicBezTo>
                    <a:pt x="311" y="19"/>
                    <a:pt x="309" y="20"/>
                    <a:pt x="309" y="20"/>
                  </a:cubicBezTo>
                  <a:cubicBezTo>
                    <a:pt x="310" y="21"/>
                    <a:pt x="310" y="21"/>
                    <a:pt x="311" y="21"/>
                  </a:cubicBezTo>
                  <a:cubicBezTo>
                    <a:pt x="312" y="22"/>
                    <a:pt x="311" y="22"/>
                    <a:pt x="312" y="23"/>
                  </a:cubicBezTo>
                  <a:cubicBezTo>
                    <a:pt x="313" y="23"/>
                    <a:pt x="312" y="23"/>
                    <a:pt x="313" y="23"/>
                  </a:cubicBezTo>
                  <a:cubicBezTo>
                    <a:pt x="314" y="23"/>
                    <a:pt x="314" y="22"/>
                    <a:pt x="315" y="22"/>
                  </a:cubicBezTo>
                  <a:cubicBezTo>
                    <a:pt x="315" y="22"/>
                    <a:pt x="313" y="24"/>
                    <a:pt x="313" y="24"/>
                  </a:cubicBezTo>
                  <a:cubicBezTo>
                    <a:pt x="313" y="23"/>
                    <a:pt x="317" y="25"/>
                    <a:pt x="315" y="26"/>
                  </a:cubicBezTo>
                  <a:cubicBezTo>
                    <a:pt x="315" y="25"/>
                    <a:pt x="315" y="25"/>
                    <a:pt x="314" y="25"/>
                  </a:cubicBezTo>
                  <a:cubicBezTo>
                    <a:pt x="313" y="26"/>
                    <a:pt x="316" y="30"/>
                    <a:pt x="315" y="30"/>
                  </a:cubicBezTo>
                  <a:cubicBezTo>
                    <a:pt x="315" y="30"/>
                    <a:pt x="312" y="25"/>
                    <a:pt x="311" y="24"/>
                  </a:cubicBezTo>
                  <a:cubicBezTo>
                    <a:pt x="309" y="23"/>
                    <a:pt x="309" y="27"/>
                    <a:pt x="309" y="28"/>
                  </a:cubicBezTo>
                  <a:cubicBezTo>
                    <a:pt x="309" y="28"/>
                    <a:pt x="309" y="27"/>
                    <a:pt x="309" y="27"/>
                  </a:cubicBezTo>
                  <a:cubicBezTo>
                    <a:pt x="308" y="27"/>
                    <a:pt x="308" y="29"/>
                    <a:pt x="307" y="28"/>
                  </a:cubicBezTo>
                  <a:cubicBezTo>
                    <a:pt x="307" y="27"/>
                    <a:pt x="308" y="27"/>
                    <a:pt x="308" y="26"/>
                  </a:cubicBezTo>
                  <a:cubicBezTo>
                    <a:pt x="307" y="27"/>
                    <a:pt x="307" y="28"/>
                    <a:pt x="306" y="28"/>
                  </a:cubicBezTo>
                  <a:cubicBezTo>
                    <a:pt x="305" y="29"/>
                    <a:pt x="305" y="29"/>
                    <a:pt x="304" y="30"/>
                  </a:cubicBezTo>
                  <a:cubicBezTo>
                    <a:pt x="304" y="31"/>
                    <a:pt x="307" y="34"/>
                    <a:pt x="307" y="34"/>
                  </a:cubicBezTo>
                  <a:cubicBezTo>
                    <a:pt x="307" y="34"/>
                    <a:pt x="304" y="33"/>
                    <a:pt x="304" y="33"/>
                  </a:cubicBezTo>
                  <a:cubicBezTo>
                    <a:pt x="303" y="33"/>
                    <a:pt x="303" y="38"/>
                    <a:pt x="301" y="39"/>
                  </a:cubicBezTo>
                  <a:cubicBezTo>
                    <a:pt x="300" y="39"/>
                    <a:pt x="302" y="36"/>
                    <a:pt x="302" y="36"/>
                  </a:cubicBezTo>
                  <a:cubicBezTo>
                    <a:pt x="303" y="35"/>
                    <a:pt x="303" y="34"/>
                    <a:pt x="303" y="33"/>
                  </a:cubicBezTo>
                  <a:cubicBezTo>
                    <a:pt x="304" y="31"/>
                    <a:pt x="304" y="27"/>
                    <a:pt x="303" y="25"/>
                  </a:cubicBezTo>
                  <a:cubicBezTo>
                    <a:pt x="301" y="26"/>
                    <a:pt x="302" y="28"/>
                    <a:pt x="301" y="29"/>
                  </a:cubicBezTo>
                  <a:cubicBezTo>
                    <a:pt x="301" y="29"/>
                    <a:pt x="301" y="28"/>
                    <a:pt x="301" y="28"/>
                  </a:cubicBezTo>
                  <a:cubicBezTo>
                    <a:pt x="300" y="28"/>
                    <a:pt x="300" y="31"/>
                    <a:pt x="300" y="31"/>
                  </a:cubicBezTo>
                  <a:cubicBezTo>
                    <a:pt x="300" y="32"/>
                    <a:pt x="302" y="32"/>
                    <a:pt x="302" y="33"/>
                  </a:cubicBezTo>
                  <a:cubicBezTo>
                    <a:pt x="301" y="34"/>
                    <a:pt x="300" y="31"/>
                    <a:pt x="299" y="33"/>
                  </a:cubicBezTo>
                  <a:cubicBezTo>
                    <a:pt x="299" y="34"/>
                    <a:pt x="300" y="36"/>
                    <a:pt x="298" y="36"/>
                  </a:cubicBezTo>
                  <a:cubicBezTo>
                    <a:pt x="298" y="34"/>
                    <a:pt x="301" y="29"/>
                    <a:pt x="298" y="28"/>
                  </a:cubicBezTo>
                  <a:cubicBezTo>
                    <a:pt x="297" y="28"/>
                    <a:pt x="296" y="29"/>
                    <a:pt x="295" y="30"/>
                  </a:cubicBezTo>
                  <a:cubicBezTo>
                    <a:pt x="293" y="32"/>
                    <a:pt x="294" y="33"/>
                    <a:pt x="296" y="33"/>
                  </a:cubicBezTo>
                  <a:cubicBezTo>
                    <a:pt x="295" y="35"/>
                    <a:pt x="294" y="35"/>
                    <a:pt x="295" y="36"/>
                  </a:cubicBezTo>
                  <a:cubicBezTo>
                    <a:pt x="296" y="36"/>
                    <a:pt x="299" y="37"/>
                    <a:pt x="298" y="39"/>
                  </a:cubicBezTo>
                  <a:cubicBezTo>
                    <a:pt x="297" y="39"/>
                    <a:pt x="296" y="40"/>
                    <a:pt x="296" y="39"/>
                  </a:cubicBezTo>
                  <a:cubicBezTo>
                    <a:pt x="295" y="38"/>
                    <a:pt x="298" y="39"/>
                    <a:pt x="296" y="37"/>
                  </a:cubicBezTo>
                  <a:cubicBezTo>
                    <a:pt x="296" y="37"/>
                    <a:pt x="295" y="37"/>
                    <a:pt x="294" y="36"/>
                  </a:cubicBezTo>
                  <a:cubicBezTo>
                    <a:pt x="294" y="36"/>
                    <a:pt x="294" y="34"/>
                    <a:pt x="293" y="34"/>
                  </a:cubicBezTo>
                  <a:cubicBezTo>
                    <a:pt x="293" y="33"/>
                    <a:pt x="291" y="33"/>
                    <a:pt x="291" y="35"/>
                  </a:cubicBezTo>
                  <a:cubicBezTo>
                    <a:pt x="291" y="36"/>
                    <a:pt x="295" y="38"/>
                    <a:pt x="294" y="38"/>
                  </a:cubicBezTo>
                  <a:cubicBezTo>
                    <a:pt x="293" y="38"/>
                    <a:pt x="293" y="37"/>
                    <a:pt x="292" y="39"/>
                  </a:cubicBezTo>
                  <a:cubicBezTo>
                    <a:pt x="292" y="39"/>
                    <a:pt x="291" y="38"/>
                    <a:pt x="291" y="38"/>
                  </a:cubicBezTo>
                  <a:cubicBezTo>
                    <a:pt x="291" y="38"/>
                    <a:pt x="291" y="39"/>
                    <a:pt x="291" y="39"/>
                  </a:cubicBezTo>
                  <a:cubicBezTo>
                    <a:pt x="291" y="40"/>
                    <a:pt x="291" y="37"/>
                    <a:pt x="291" y="36"/>
                  </a:cubicBezTo>
                  <a:cubicBezTo>
                    <a:pt x="290" y="36"/>
                    <a:pt x="290" y="35"/>
                    <a:pt x="290" y="35"/>
                  </a:cubicBezTo>
                  <a:cubicBezTo>
                    <a:pt x="289" y="36"/>
                    <a:pt x="289" y="36"/>
                    <a:pt x="288" y="37"/>
                  </a:cubicBezTo>
                  <a:cubicBezTo>
                    <a:pt x="288" y="38"/>
                    <a:pt x="288" y="38"/>
                    <a:pt x="288" y="39"/>
                  </a:cubicBezTo>
                  <a:cubicBezTo>
                    <a:pt x="288" y="39"/>
                    <a:pt x="288" y="40"/>
                    <a:pt x="288" y="41"/>
                  </a:cubicBezTo>
                  <a:cubicBezTo>
                    <a:pt x="289" y="41"/>
                    <a:pt x="286" y="41"/>
                    <a:pt x="286" y="41"/>
                  </a:cubicBezTo>
                  <a:cubicBezTo>
                    <a:pt x="285" y="42"/>
                    <a:pt x="285" y="43"/>
                    <a:pt x="285" y="43"/>
                  </a:cubicBezTo>
                  <a:cubicBezTo>
                    <a:pt x="284" y="45"/>
                    <a:pt x="284" y="44"/>
                    <a:pt x="285" y="45"/>
                  </a:cubicBezTo>
                  <a:cubicBezTo>
                    <a:pt x="284" y="45"/>
                    <a:pt x="287" y="46"/>
                    <a:pt x="286" y="46"/>
                  </a:cubicBezTo>
                  <a:cubicBezTo>
                    <a:pt x="286" y="47"/>
                    <a:pt x="285" y="46"/>
                    <a:pt x="285" y="47"/>
                  </a:cubicBezTo>
                  <a:cubicBezTo>
                    <a:pt x="284" y="47"/>
                    <a:pt x="286" y="48"/>
                    <a:pt x="286" y="48"/>
                  </a:cubicBezTo>
                  <a:cubicBezTo>
                    <a:pt x="285" y="49"/>
                    <a:pt x="282" y="46"/>
                    <a:pt x="283" y="49"/>
                  </a:cubicBezTo>
                  <a:cubicBezTo>
                    <a:pt x="283" y="49"/>
                    <a:pt x="285" y="49"/>
                    <a:pt x="285" y="50"/>
                  </a:cubicBezTo>
                  <a:cubicBezTo>
                    <a:pt x="284" y="50"/>
                    <a:pt x="283" y="49"/>
                    <a:pt x="282" y="49"/>
                  </a:cubicBezTo>
                  <a:cubicBezTo>
                    <a:pt x="281" y="50"/>
                    <a:pt x="282" y="50"/>
                    <a:pt x="282" y="50"/>
                  </a:cubicBezTo>
                  <a:cubicBezTo>
                    <a:pt x="282" y="51"/>
                    <a:pt x="281" y="50"/>
                    <a:pt x="281" y="50"/>
                  </a:cubicBezTo>
                  <a:cubicBezTo>
                    <a:pt x="281" y="50"/>
                    <a:pt x="280" y="50"/>
                    <a:pt x="280" y="50"/>
                  </a:cubicBezTo>
                  <a:cubicBezTo>
                    <a:pt x="278" y="51"/>
                    <a:pt x="279" y="51"/>
                    <a:pt x="278" y="52"/>
                  </a:cubicBezTo>
                  <a:cubicBezTo>
                    <a:pt x="278" y="53"/>
                    <a:pt x="277" y="52"/>
                    <a:pt x="278" y="54"/>
                  </a:cubicBezTo>
                  <a:cubicBezTo>
                    <a:pt x="279" y="55"/>
                    <a:pt x="279" y="53"/>
                    <a:pt x="280" y="53"/>
                  </a:cubicBezTo>
                  <a:cubicBezTo>
                    <a:pt x="281" y="53"/>
                    <a:pt x="281" y="53"/>
                    <a:pt x="281" y="53"/>
                  </a:cubicBezTo>
                  <a:cubicBezTo>
                    <a:pt x="281" y="53"/>
                    <a:pt x="281" y="54"/>
                    <a:pt x="282" y="54"/>
                  </a:cubicBezTo>
                  <a:cubicBezTo>
                    <a:pt x="282" y="54"/>
                    <a:pt x="284" y="52"/>
                    <a:pt x="284" y="52"/>
                  </a:cubicBezTo>
                  <a:cubicBezTo>
                    <a:pt x="285" y="53"/>
                    <a:pt x="284" y="54"/>
                    <a:pt x="285" y="54"/>
                  </a:cubicBezTo>
                  <a:cubicBezTo>
                    <a:pt x="285" y="54"/>
                    <a:pt x="287" y="54"/>
                    <a:pt x="286" y="55"/>
                  </a:cubicBezTo>
                  <a:cubicBezTo>
                    <a:pt x="285" y="55"/>
                    <a:pt x="284" y="53"/>
                    <a:pt x="284" y="55"/>
                  </a:cubicBezTo>
                  <a:cubicBezTo>
                    <a:pt x="284" y="56"/>
                    <a:pt x="283" y="54"/>
                    <a:pt x="283" y="55"/>
                  </a:cubicBezTo>
                  <a:cubicBezTo>
                    <a:pt x="280" y="55"/>
                    <a:pt x="285" y="58"/>
                    <a:pt x="283" y="59"/>
                  </a:cubicBezTo>
                  <a:cubicBezTo>
                    <a:pt x="283" y="59"/>
                    <a:pt x="282" y="56"/>
                    <a:pt x="282" y="56"/>
                  </a:cubicBezTo>
                  <a:cubicBezTo>
                    <a:pt x="281" y="55"/>
                    <a:pt x="280" y="56"/>
                    <a:pt x="280" y="56"/>
                  </a:cubicBezTo>
                  <a:cubicBezTo>
                    <a:pt x="280" y="54"/>
                    <a:pt x="276" y="55"/>
                    <a:pt x="276" y="56"/>
                  </a:cubicBezTo>
                  <a:cubicBezTo>
                    <a:pt x="276" y="56"/>
                    <a:pt x="277" y="56"/>
                    <a:pt x="277" y="57"/>
                  </a:cubicBezTo>
                  <a:cubicBezTo>
                    <a:pt x="277" y="57"/>
                    <a:pt x="279" y="59"/>
                    <a:pt x="279" y="60"/>
                  </a:cubicBezTo>
                  <a:cubicBezTo>
                    <a:pt x="279" y="60"/>
                    <a:pt x="276" y="59"/>
                    <a:pt x="276" y="60"/>
                  </a:cubicBezTo>
                  <a:cubicBezTo>
                    <a:pt x="276" y="60"/>
                    <a:pt x="278" y="60"/>
                    <a:pt x="279" y="61"/>
                  </a:cubicBezTo>
                  <a:cubicBezTo>
                    <a:pt x="278" y="61"/>
                    <a:pt x="277" y="60"/>
                    <a:pt x="277" y="62"/>
                  </a:cubicBezTo>
                  <a:cubicBezTo>
                    <a:pt x="277" y="62"/>
                    <a:pt x="278" y="63"/>
                    <a:pt x="277" y="64"/>
                  </a:cubicBezTo>
                  <a:cubicBezTo>
                    <a:pt x="277" y="63"/>
                    <a:pt x="277" y="63"/>
                    <a:pt x="276" y="63"/>
                  </a:cubicBezTo>
                  <a:cubicBezTo>
                    <a:pt x="276" y="64"/>
                    <a:pt x="277" y="64"/>
                    <a:pt x="277" y="66"/>
                  </a:cubicBezTo>
                  <a:cubicBezTo>
                    <a:pt x="276" y="65"/>
                    <a:pt x="275" y="63"/>
                    <a:pt x="275" y="62"/>
                  </a:cubicBezTo>
                  <a:cubicBezTo>
                    <a:pt x="274" y="62"/>
                    <a:pt x="273" y="64"/>
                    <a:pt x="273" y="64"/>
                  </a:cubicBezTo>
                  <a:cubicBezTo>
                    <a:pt x="272" y="63"/>
                    <a:pt x="273" y="63"/>
                    <a:pt x="272" y="63"/>
                  </a:cubicBezTo>
                  <a:cubicBezTo>
                    <a:pt x="271" y="63"/>
                    <a:pt x="271" y="65"/>
                    <a:pt x="271" y="65"/>
                  </a:cubicBezTo>
                  <a:cubicBezTo>
                    <a:pt x="270" y="64"/>
                    <a:pt x="271" y="64"/>
                    <a:pt x="271" y="64"/>
                  </a:cubicBezTo>
                  <a:cubicBezTo>
                    <a:pt x="270" y="64"/>
                    <a:pt x="269" y="65"/>
                    <a:pt x="269" y="65"/>
                  </a:cubicBezTo>
                  <a:cubicBezTo>
                    <a:pt x="268" y="65"/>
                    <a:pt x="268" y="65"/>
                    <a:pt x="268" y="64"/>
                  </a:cubicBezTo>
                  <a:cubicBezTo>
                    <a:pt x="268" y="64"/>
                    <a:pt x="266" y="66"/>
                    <a:pt x="266" y="66"/>
                  </a:cubicBezTo>
                  <a:cubicBezTo>
                    <a:pt x="266" y="66"/>
                    <a:pt x="267" y="66"/>
                    <a:pt x="268" y="66"/>
                  </a:cubicBezTo>
                  <a:cubicBezTo>
                    <a:pt x="267" y="66"/>
                    <a:pt x="268" y="66"/>
                    <a:pt x="268" y="67"/>
                  </a:cubicBezTo>
                  <a:cubicBezTo>
                    <a:pt x="267" y="67"/>
                    <a:pt x="266" y="66"/>
                    <a:pt x="266" y="67"/>
                  </a:cubicBezTo>
                  <a:cubicBezTo>
                    <a:pt x="266" y="67"/>
                    <a:pt x="266" y="67"/>
                    <a:pt x="266" y="68"/>
                  </a:cubicBezTo>
                  <a:cubicBezTo>
                    <a:pt x="266" y="68"/>
                    <a:pt x="266" y="68"/>
                    <a:pt x="266" y="68"/>
                  </a:cubicBezTo>
                  <a:cubicBezTo>
                    <a:pt x="266" y="69"/>
                    <a:pt x="269" y="66"/>
                    <a:pt x="269" y="66"/>
                  </a:cubicBezTo>
                  <a:cubicBezTo>
                    <a:pt x="270" y="66"/>
                    <a:pt x="273" y="66"/>
                    <a:pt x="273" y="68"/>
                  </a:cubicBezTo>
                  <a:cubicBezTo>
                    <a:pt x="273" y="68"/>
                    <a:pt x="271" y="66"/>
                    <a:pt x="271" y="67"/>
                  </a:cubicBezTo>
                  <a:cubicBezTo>
                    <a:pt x="270" y="67"/>
                    <a:pt x="271" y="68"/>
                    <a:pt x="271" y="67"/>
                  </a:cubicBezTo>
                  <a:cubicBezTo>
                    <a:pt x="272" y="68"/>
                    <a:pt x="269" y="67"/>
                    <a:pt x="269" y="67"/>
                  </a:cubicBezTo>
                  <a:cubicBezTo>
                    <a:pt x="269" y="68"/>
                    <a:pt x="268" y="68"/>
                    <a:pt x="268" y="69"/>
                  </a:cubicBezTo>
                  <a:cubicBezTo>
                    <a:pt x="269" y="69"/>
                    <a:pt x="271" y="69"/>
                    <a:pt x="270" y="70"/>
                  </a:cubicBezTo>
                  <a:cubicBezTo>
                    <a:pt x="270" y="70"/>
                    <a:pt x="269" y="69"/>
                    <a:pt x="269" y="69"/>
                  </a:cubicBezTo>
                  <a:cubicBezTo>
                    <a:pt x="268" y="70"/>
                    <a:pt x="273" y="70"/>
                    <a:pt x="273" y="70"/>
                  </a:cubicBezTo>
                  <a:cubicBezTo>
                    <a:pt x="273" y="70"/>
                    <a:pt x="271" y="71"/>
                    <a:pt x="271" y="72"/>
                  </a:cubicBezTo>
                  <a:cubicBezTo>
                    <a:pt x="271" y="72"/>
                    <a:pt x="272" y="75"/>
                    <a:pt x="272" y="75"/>
                  </a:cubicBezTo>
                  <a:cubicBezTo>
                    <a:pt x="271" y="75"/>
                    <a:pt x="271" y="73"/>
                    <a:pt x="271" y="72"/>
                  </a:cubicBezTo>
                  <a:cubicBezTo>
                    <a:pt x="270" y="72"/>
                    <a:pt x="270" y="72"/>
                    <a:pt x="270" y="71"/>
                  </a:cubicBezTo>
                  <a:cubicBezTo>
                    <a:pt x="269" y="71"/>
                    <a:pt x="269" y="72"/>
                    <a:pt x="268" y="72"/>
                  </a:cubicBezTo>
                  <a:cubicBezTo>
                    <a:pt x="268" y="72"/>
                    <a:pt x="268" y="72"/>
                    <a:pt x="268" y="71"/>
                  </a:cubicBezTo>
                  <a:cubicBezTo>
                    <a:pt x="268" y="71"/>
                    <a:pt x="267" y="72"/>
                    <a:pt x="268" y="72"/>
                  </a:cubicBezTo>
                  <a:cubicBezTo>
                    <a:pt x="267" y="73"/>
                    <a:pt x="267" y="73"/>
                    <a:pt x="266" y="73"/>
                  </a:cubicBezTo>
                  <a:cubicBezTo>
                    <a:pt x="266" y="73"/>
                    <a:pt x="265" y="72"/>
                    <a:pt x="266" y="72"/>
                  </a:cubicBezTo>
                  <a:cubicBezTo>
                    <a:pt x="265" y="73"/>
                    <a:pt x="264" y="74"/>
                    <a:pt x="263" y="75"/>
                  </a:cubicBezTo>
                  <a:cubicBezTo>
                    <a:pt x="264" y="76"/>
                    <a:pt x="265" y="75"/>
                    <a:pt x="265" y="75"/>
                  </a:cubicBezTo>
                  <a:cubicBezTo>
                    <a:pt x="265" y="75"/>
                    <a:pt x="265" y="76"/>
                    <a:pt x="265" y="76"/>
                  </a:cubicBezTo>
                  <a:cubicBezTo>
                    <a:pt x="266" y="76"/>
                    <a:pt x="267" y="74"/>
                    <a:pt x="269" y="74"/>
                  </a:cubicBezTo>
                  <a:cubicBezTo>
                    <a:pt x="268" y="75"/>
                    <a:pt x="268" y="75"/>
                    <a:pt x="268" y="75"/>
                  </a:cubicBezTo>
                  <a:cubicBezTo>
                    <a:pt x="269" y="75"/>
                    <a:pt x="272" y="76"/>
                    <a:pt x="272" y="77"/>
                  </a:cubicBezTo>
                  <a:cubicBezTo>
                    <a:pt x="272" y="77"/>
                    <a:pt x="270" y="76"/>
                    <a:pt x="270" y="76"/>
                  </a:cubicBezTo>
                  <a:cubicBezTo>
                    <a:pt x="270" y="76"/>
                    <a:pt x="271" y="79"/>
                    <a:pt x="270" y="78"/>
                  </a:cubicBezTo>
                  <a:cubicBezTo>
                    <a:pt x="269" y="78"/>
                    <a:pt x="270" y="77"/>
                    <a:pt x="270" y="77"/>
                  </a:cubicBezTo>
                  <a:cubicBezTo>
                    <a:pt x="270" y="77"/>
                    <a:pt x="269" y="77"/>
                    <a:pt x="269" y="76"/>
                  </a:cubicBezTo>
                  <a:cubicBezTo>
                    <a:pt x="267" y="76"/>
                    <a:pt x="267" y="78"/>
                    <a:pt x="267" y="78"/>
                  </a:cubicBezTo>
                  <a:cubicBezTo>
                    <a:pt x="266" y="78"/>
                    <a:pt x="267" y="76"/>
                    <a:pt x="266" y="76"/>
                  </a:cubicBezTo>
                  <a:cubicBezTo>
                    <a:pt x="265" y="77"/>
                    <a:pt x="265" y="77"/>
                    <a:pt x="265" y="77"/>
                  </a:cubicBezTo>
                  <a:cubicBezTo>
                    <a:pt x="266" y="77"/>
                    <a:pt x="263" y="77"/>
                    <a:pt x="264" y="77"/>
                  </a:cubicBezTo>
                  <a:cubicBezTo>
                    <a:pt x="264" y="77"/>
                    <a:pt x="264" y="77"/>
                    <a:pt x="264" y="77"/>
                  </a:cubicBezTo>
                  <a:cubicBezTo>
                    <a:pt x="261" y="77"/>
                    <a:pt x="264" y="79"/>
                    <a:pt x="264" y="79"/>
                  </a:cubicBezTo>
                  <a:cubicBezTo>
                    <a:pt x="264" y="79"/>
                    <a:pt x="263" y="79"/>
                    <a:pt x="262" y="79"/>
                  </a:cubicBezTo>
                  <a:cubicBezTo>
                    <a:pt x="262" y="79"/>
                    <a:pt x="262" y="80"/>
                    <a:pt x="261" y="80"/>
                  </a:cubicBezTo>
                  <a:cubicBezTo>
                    <a:pt x="261" y="80"/>
                    <a:pt x="261" y="79"/>
                    <a:pt x="261" y="79"/>
                  </a:cubicBezTo>
                  <a:cubicBezTo>
                    <a:pt x="261" y="79"/>
                    <a:pt x="260" y="81"/>
                    <a:pt x="260" y="80"/>
                  </a:cubicBezTo>
                  <a:cubicBezTo>
                    <a:pt x="260" y="80"/>
                    <a:pt x="260" y="80"/>
                    <a:pt x="260" y="80"/>
                  </a:cubicBezTo>
                  <a:cubicBezTo>
                    <a:pt x="260" y="80"/>
                    <a:pt x="260" y="80"/>
                    <a:pt x="260" y="80"/>
                  </a:cubicBezTo>
                  <a:cubicBezTo>
                    <a:pt x="260" y="80"/>
                    <a:pt x="259" y="80"/>
                    <a:pt x="259" y="80"/>
                  </a:cubicBezTo>
                  <a:cubicBezTo>
                    <a:pt x="259" y="81"/>
                    <a:pt x="258" y="80"/>
                    <a:pt x="257" y="81"/>
                  </a:cubicBezTo>
                  <a:cubicBezTo>
                    <a:pt x="258" y="81"/>
                    <a:pt x="259" y="83"/>
                    <a:pt x="259" y="83"/>
                  </a:cubicBezTo>
                  <a:cubicBezTo>
                    <a:pt x="259" y="83"/>
                    <a:pt x="258" y="82"/>
                    <a:pt x="257" y="83"/>
                  </a:cubicBezTo>
                  <a:cubicBezTo>
                    <a:pt x="258" y="83"/>
                    <a:pt x="258" y="83"/>
                    <a:pt x="259" y="83"/>
                  </a:cubicBezTo>
                  <a:cubicBezTo>
                    <a:pt x="258" y="84"/>
                    <a:pt x="260" y="84"/>
                    <a:pt x="260" y="84"/>
                  </a:cubicBezTo>
                  <a:cubicBezTo>
                    <a:pt x="259" y="85"/>
                    <a:pt x="258" y="85"/>
                    <a:pt x="257" y="85"/>
                  </a:cubicBezTo>
                  <a:cubicBezTo>
                    <a:pt x="257" y="85"/>
                    <a:pt x="256" y="84"/>
                    <a:pt x="256" y="85"/>
                  </a:cubicBezTo>
                  <a:cubicBezTo>
                    <a:pt x="259" y="85"/>
                    <a:pt x="255" y="86"/>
                    <a:pt x="255" y="87"/>
                  </a:cubicBezTo>
                  <a:cubicBezTo>
                    <a:pt x="256" y="87"/>
                    <a:pt x="258" y="86"/>
                    <a:pt x="259" y="87"/>
                  </a:cubicBezTo>
                  <a:cubicBezTo>
                    <a:pt x="258" y="87"/>
                    <a:pt x="258" y="87"/>
                    <a:pt x="257" y="87"/>
                  </a:cubicBezTo>
                  <a:cubicBezTo>
                    <a:pt x="258" y="87"/>
                    <a:pt x="258" y="88"/>
                    <a:pt x="258" y="88"/>
                  </a:cubicBezTo>
                  <a:cubicBezTo>
                    <a:pt x="256" y="87"/>
                    <a:pt x="256" y="87"/>
                    <a:pt x="256" y="89"/>
                  </a:cubicBezTo>
                  <a:cubicBezTo>
                    <a:pt x="255" y="89"/>
                    <a:pt x="255" y="86"/>
                    <a:pt x="254" y="88"/>
                  </a:cubicBezTo>
                  <a:cubicBezTo>
                    <a:pt x="256" y="90"/>
                    <a:pt x="254" y="89"/>
                    <a:pt x="254" y="91"/>
                  </a:cubicBezTo>
                  <a:cubicBezTo>
                    <a:pt x="254" y="92"/>
                    <a:pt x="255" y="91"/>
                    <a:pt x="255" y="92"/>
                  </a:cubicBezTo>
                  <a:cubicBezTo>
                    <a:pt x="256" y="92"/>
                    <a:pt x="256" y="89"/>
                    <a:pt x="258" y="92"/>
                  </a:cubicBezTo>
                  <a:cubicBezTo>
                    <a:pt x="258" y="92"/>
                    <a:pt x="259" y="91"/>
                    <a:pt x="259" y="92"/>
                  </a:cubicBezTo>
                  <a:cubicBezTo>
                    <a:pt x="260" y="92"/>
                    <a:pt x="261" y="91"/>
                    <a:pt x="262" y="91"/>
                  </a:cubicBezTo>
                  <a:cubicBezTo>
                    <a:pt x="262" y="92"/>
                    <a:pt x="260" y="93"/>
                    <a:pt x="259" y="93"/>
                  </a:cubicBezTo>
                  <a:cubicBezTo>
                    <a:pt x="258" y="93"/>
                    <a:pt x="259" y="92"/>
                    <a:pt x="259" y="94"/>
                  </a:cubicBezTo>
                  <a:cubicBezTo>
                    <a:pt x="258" y="94"/>
                    <a:pt x="258" y="95"/>
                    <a:pt x="257" y="95"/>
                  </a:cubicBezTo>
                  <a:cubicBezTo>
                    <a:pt x="257" y="95"/>
                    <a:pt x="257" y="93"/>
                    <a:pt x="257" y="93"/>
                  </a:cubicBezTo>
                  <a:cubicBezTo>
                    <a:pt x="256" y="93"/>
                    <a:pt x="257" y="93"/>
                    <a:pt x="256" y="94"/>
                  </a:cubicBezTo>
                  <a:cubicBezTo>
                    <a:pt x="255" y="94"/>
                    <a:pt x="253" y="94"/>
                    <a:pt x="252" y="95"/>
                  </a:cubicBezTo>
                  <a:cubicBezTo>
                    <a:pt x="251" y="96"/>
                    <a:pt x="253" y="95"/>
                    <a:pt x="254" y="96"/>
                  </a:cubicBezTo>
                  <a:cubicBezTo>
                    <a:pt x="253" y="97"/>
                    <a:pt x="255" y="98"/>
                    <a:pt x="255" y="99"/>
                  </a:cubicBezTo>
                  <a:cubicBezTo>
                    <a:pt x="255" y="99"/>
                    <a:pt x="254" y="99"/>
                    <a:pt x="254" y="98"/>
                  </a:cubicBezTo>
                  <a:cubicBezTo>
                    <a:pt x="253" y="98"/>
                    <a:pt x="252" y="97"/>
                    <a:pt x="251" y="99"/>
                  </a:cubicBezTo>
                  <a:cubicBezTo>
                    <a:pt x="252" y="100"/>
                    <a:pt x="251" y="100"/>
                    <a:pt x="251" y="101"/>
                  </a:cubicBezTo>
                  <a:cubicBezTo>
                    <a:pt x="251" y="101"/>
                    <a:pt x="253" y="102"/>
                    <a:pt x="252" y="103"/>
                  </a:cubicBezTo>
                  <a:cubicBezTo>
                    <a:pt x="251" y="103"/>
                    <a:pt x="251" y="101"/>
                    <a:pt x="251" y="101"/>
                  </a:cubicBezTo>
                  <a:cubicBezTo>
                    <a:pt x="249" y="101"/>
                    <a:pt x="250" y="104"/>
                    <a:pt x="250" y="104"/>
                  </a:cubicBezTo>
                  <a:cubicBezTo>
                    <a:pt x="251" y="103"/>
                    <a:pt x="251" y="105"/>
                    <a:pt x="251" y="106"/>
                  </a:cubicBezTo>
                  <a:cubicBezTo>
                    <a:pt x="251" y="106"/>
                    <a:pt x="249" y="108"/>
                    <a:pt x="249" y="109"/>
                  </a:cubicBezTo>
                  <a:cubicBezTo>
                    <a:pt x="249" y="109"/>
                    <a:pt x="250" y="109"/>
                    <a:pt x="250" y="110"/>
                  </a:cubicBezTo>
                  <a:cubicBezTo>
                    <a:pt x="250" y="110"/>
                    <a:pt x="250" y="110"/>
                    <a:pt x="249" y="110"/>
                  </a:cubicBezTo>
                  <a:cubicBezTo>
                    <a:pt x="251" y="111"/>
                    <a:pt x="252" y="107"/>
                    <a:pt x="253" y="108"/>
                  </a:cubicBezTo>
                  <a:cubicBezTo>
                    <a:pt x="253" y="109"/>
                    <a:pt x="252" y="110"/>
                    <a:pt x="251" y="111"/>
                  </a:cubicBezTo>
                  <a:cubicBezTo>
                    <a:pt x="251" y="111"/>
                    <a:pt x="249" y="111"/>
                    <a:pt x="249" y="112"/>
                  </a:cubicBezTo>
                  <a:cubicBezTo>
                    <a:pt x="248" y="112"/>
                    <a:pt x="247" y="112"/>
                    <a:pt x="247" y="112"/>
                  </a:cubicBezTo>
                  <a:cubicBezTo>
                    <a:pt x="247" y="112"/>
                    <a:pt x="244" y="114"/>
                    <a:pt x="244" y="114"/>
                  </a:cubicBezTo>
                  <a:cubicBezTo>
                    <a:pt x="245" y="114"/>
                    <a:pt x="245" y="115"/>
                    <a:pt x="246" y="115"/>
                  </a:cubicBezTo>
                  <a:cubicBezTo>
                    <a:pt x="245" y="116"/>
                    <a:pt x="247" y="115"/>
                    <a:pt x="246" y="116"/>
                  </a:cubicBezTo>
                  <a:cubicBezTo>
                    <a:pt x="246" y="116"/>
                    <a:pt x="245" y="116"/>
                    <a:pt x="244" y="116"/>
                  </a:cubicBezTo>
                  <a:cubicBezTo>
                    <a:pt x="244" y="116"/>
                    <a:pt x="245" y="117"/>
                    <a:pt x="245" y="117"/>
                  </a:cubicBezTo>
                  <a:cubicBezTo>
                    <a:pt x="243" y="117"/>
                    <a:pt x="243" y="118"/>
                    <a:pt x="243" y="119"/>
                  </a:cubicBezTo>
                  <a:cubicBezTo>
                    <a:pt x="243" y="119"/>
                    <a:pt x="244" y="119"/>
                    <a:pt x="244" y="119"/>
                  </a:cubicBezTo>
                  <a:cubicBezTo>
                    <a:pt x="244" y="119"/>
                    <a:pt x="244" y="119"/>
                    <a:pt x="244" y="119"/>
                  </a:cubicBezTo>
                  <a:cubicBezTo>
                    <a:pt x="244" y="119"/>
                    <a:pt x="244" y="119"/>
                    <a:pt x="244" y="119"/>
                  </a:cubicBezTo>
                  <a:cubicBezTo>
                    <a:pt x="244" y="119"/>
                    <a:pt x="245" y="119"/>
                    <a:pt x="245" y="119"/>
                  </a:cubicBezTo>
                  <a:cubicBezTo>
                    <a:pt x="246" y="120"/>
                    <a:pt x="244" y="120"/>
                    <a:pt x="244" y="121"/>
                  </a:cubicBezTo>
                  <a:cubicBezTo>
                    <a:pt x="244" y="121"/>
                    <a:pt x="244" y="121"/>
                    <a:pt x="244" y="121"/>
                  </a:cubicBezTo>
                  <a:cubicBezTo>
                    <a:pt x="244" y="121"/>
                    <a:pt x="242" y="123"/>
                    <a:pt x="243" y="123"/>
                  </a:cubicBezTo>
                  <a:cubicBezTo>
                    <a:pt x="242" y="124"/>
                    <a:pt x="243" y="122"/>
                    <a:pt x="243" y="122"/>
                  </a:cubicBezTo>
                  <a:cubicBezTo>
                    <a:pt x="242" y="121"/>
                    <a:pt x="242" y="121"/>
                    <a:pt x="241" y="121"/>
                  </a:cubicBezTo>
                  <a:cubicBezTo>
                    <a:pt x="241" y="120"/>
                    <a:pt x="241" y="119"/>
                    <a:pt x="240" y="119"/>
                  </a:cubicBezTo>
                  <a:cubicBezTo>
                    <a:pt x="240" y="120"/>
                    <a:pt x="240" y="120"/>
                    <a:pt x="240" y="120"/>
                  </a:cubicBezTo>
                  <a:cubicBezTo>
                    <a:pt x="240" y="121"/>
                    <a:pt x="240" y="121"/>
                    <a:pt x="239" y="121"/>
                  </a:cubicBezTo>
                  <a:cubicBezTo>
                    <a:pt x="239" y="121"/>
                    <a:pt x="238" y="121"/>
                    <a:pt x="238" y="122"/>
                  </a:cubicBezTo>
                  <a:cubicBezTo>
                    <a:pt x="239" y="122"/>
                    <a:pt x="240" y="122"/>
                    <a:pt x="239" y="122"/>
                  </a:cubicBezTo>
                  <a:cubicBezTo>
                    <a:pt x="239" y="123"/>
                    <a:pt x="239" y="122"/>
                    <a:pt x="239" y="122"/>
                  </a:cubicBezTo>
                  <a:cubicBezTo>
                    <a:pt x="238" y="122"/>
                    <a:pt x="237" y="122"/>
                    <a:pt x="237" y="122"/>
                  </a:cubicBezTo>
                  <a:cubicBezTo>
                    <a:pt x="237" y="122"/>
                    <a:pt x="237" y="122"/>
                    <a:pt x="238" y="122"/>
                  </a:cubicBezTo>
                  <a:cubicBezTo>
                    <a:pt x="238" y="123"/>
                    <a:pt x="238" y="123"/>
                    <a:pt x="238" y="123"/>
                  </a:cubicBezTo>
                  <a:cubicBezTo>
                    <a:pt x="237" y="123"/>
                    <a:pt x="237" y="124"/>
                    <a:pt x="236" y="124"/>
                  </a:cubicBezTo>
                  <a:cubicBezTo>
                    <a:pt x="236" y="124"/>
                    <a:pt x="235" y="125"/>
                    <a:pt x="235" y="125"/>
                  </a:cubicBezTo>
                  <a:cubicBezTo>
                    <a:pt x="235" y="126"/>
                    <a:pt x="234" y="127"/>
                    <a:pt x="234" y="127"/>
                  </a:cubicBezTo>
                  <a:cubicBezTo>
                    <a:pt x="234" y="127"/>
                    <a:pt x="234" y="127"/>
                    <a:pt x="234" y="128"/>
                  </a:cubicBezTo>
                  <a:cubicBezTo>
                    <a:pt x="234" y="129"/>
                    <a:pt x="234" y="129"/>
                    <a:pt x="235" y="129"/>
                  </a:cubicBezTo>
                  <a:cubicBezTo>
                    <a:pt x="234" y="131"/>
                    <a:pt x="231" y="131"/>
                    <a:pt x="230" y="132"/>
                  </a:cubicBezTo>
                  <a:cubicBezTo>
                    <a:pt x="231" y="132"/>
                    <a:pt x="231" y="132"/>
                    <a:pt x="232" y="132"/>
                  </a:cubicBezTo>
                  <a:cubicBezTo>
                    <a:pt x="232" y="132"/>
                    <a:pt x="230" y="133"/>
                    <a:pt x="231" y="133"/>
                  </a:cubicBezTo>
                  <a:cubicBezTo>
                    <a:pt x="231" y="134"/>
                    <a:pt x="235" y="131"/>
                    <a:pt x="234" y="133"/>
                  </a:cubicBezTo>
                  <a:cubicBezTo>
                    <a:pt x="234" y="134"/>
                    <a:pt x="231" y="133"/>
                    <a:pt x="233" y="135"/>
                  </a:cubicBezTo>
                  <a:cubicBezTo>
                    <a:pt x="235" y="137"/>
                    <a:pt x="237" y="135"/>
                    <a:pt x="238" y="134"/>
                  </a:cubicBezTo>
                  <a:cubicBezTo>
                    <a:pt x="239" y="133"/>
                    <a:pt x="241" y="132"/>
                    <a:pt x="240" y="131"/>
                  </a:cubicBezTo>
                  <a:cubicBezTo>
                    <a:pt x="240" y="129"/>
                    <a:pt x="238" y="131"/>
                    <a:pt x="237" y="131"/>
                  </a:cubicBezTo>
                  <a:cubicBezTo>
                    <a:pt x="238" y="130"/>
                    <a:pt x="239" y="130"/>
                    <a:pt x="240" y="129"/>
                  </a:cubicBezTo>
                  <a:cubicBezTo>
                    <a:pt x="241" y="129"/>
                    <a:pt x="242" y="128"/>
                    <a:pt x="242" y="127"/>
                  </a:cubicBezTo>
                  <a:cubicBezTo>
                    <a:pt x="242" y="127"/>
                    <a:pt x="243" y="129"/>
                    <a:pt x="243" y="129"/>
                  </a:cubicBezTo>
                  <a:cubicBezTo>
                    <a:pt x="243" y="129"/>
                    <a:pt x="241" y="130"/>
                    <a:pt x="241" y="131"/>
                  </a:cubicBezTo>
                  <a:cubicBezTo>
                    <a:pt x="241" y="131"/>
                    <a:pt x="243" y="131"/>
                    <a:pt x="244" y="131"/>
                  </a:cubicBezTo>
                  <a:cubicBezTo>
                    <a:pt x="243" y="132"/>
                    <a:pt x="242" y="132"/>
                    <a:pt x="242" y="132"/>
                  </a:cubicBezTo>
                  <a:cubicBezTo>
                    <a:pt x="242" y="132"/>
                    <a:pt x="240" y="133"/>
                    <a:pt x="241" y="133"/>
                  </a:cubicBezTo>
                  <a:cubicBezTo>
                    <a:pt x="240" y="133"/>
                    <a:pt x="238" y="135"/>
                    <a:pt x="239" y="135"/>
                  </a:cubicBezTo>
                  <a:cubicBezTo>
                    <a:pt x="239" y="135"/>
                    <a:pt x="239" y="135"/>
                    <a:pt x="239" y="135"/>
                  </a:cubicBezTo>
                  <a:cubicBezTo>
                    <a:pt x="239" y="135"/>
                    <a:pt x="239" y="136"/>
                    <a:pt x="239" y="136"/>
                  </a:cubicBezTo>
                  <a:cubicBezTo>
                    <a:pt x="240" y="136"/>
                    <a:pt x="240" y="136"/>
                    <a:pt x="240" y="137"/>
                  </a:cubicBezTo>
                  <a:cubicBezTo>
                    <a:pt x="240" y="137"/>
                    <a:pt x="239" y="137"/>
                    <a:pt x="239" y="137"/>
                  </a:cubicBezTo>
                  <a:cubicBezTo>
                    <a:pt x="239" y="137"/>
                    <a:pt x="239" y="137"/>
                    <a:pt x="239" y="137"/>
                  </a:cubicBezTo>
                  <a:cubicBezTo>
                    <a:pt x="238" y="137"/>
                    <a:pt x="238" y="137"/>
                    <a:pt x="237" y="137"/>
                  </a:cubicBezTo>
                  <a:cubicBezTo>
                    <a:pt x="237" y="137"/>
                    <a:pt x="236" y="137"/>
                    <a:pt x="236" y="137"/>
                  </a:cubicBezTo>
                  <a:cubicBezTo>
                    <a:pt x="235" y="137"/>
                    <a:pt x="235" y="137"/>
                    <a:pt x="234" y="138"/>
                  </a:cubicBezTo>
                  <a:cubicBezTo>
                    <a:pt x="234" y="138"/>
                    <a:pt x="236" y="140"/>
                    <a:pt x="235" y="140"/>
                  </a:cubicBezTo>
                  <a:cubicBezTo>
                    <a:pt x="235" y="140"/>
                    <a:pt x="234" y="139"/>
                    <a:pt x="234" y="138"/>
                  </a:cubicBezTo>
                  <a:cubicBezTo>
                    <a:pt x="233" y="138"/>
                    <a:pt x="233" y="139"/>
                    <a:pt x="233" y="139"/>
                  </a:cubicBezTo>
                  <a:cubicBezTo>
                    <a:pt x="235" y="139"/>
                    <a:pt x="231" y="132"/>
                    <a:pt x="231" y="135"/>
                  </a:cubicBezTo>
                  <a:cubicBezTo>
                    <a:pt x="231" y="135"/>
                    <a:pt x="231" y="136"/>
                    <a:pt x="230" y="135"/>
                  </a:cubicBezTo>
                  <a:cubicBezTo>
                    <a:pt x="230" y="135"/>
                    <a:pt x="230" y="136"/>
                    <a:pt x="230" y="136"/>
                  </a:cubicBezTo>
                  <a:cubicBezTo>
                    <a:pt x="230" y="136"/>
                    <a:pt x="228" y="136"/>
                    <a:pt x="230" y="136"/>
                  </a:cubicBezTo>
                  <a:cubicBezTo>
                    <a:pt x="230" y="137"/>
                    <a:pt x="230" y="137"/>
                    <a:pt x="230" y="137"/>
                  </a:cubicBezTo>
                  <a:cubicBezTo>
                    <a:pt x="228" y="138"/>
                    <a:pt x="228" y="137"/>
                    <a:pt x="230" y="138"/>
                  </a:cubicBezTo>
                  <a:cubicBezTo>
                    <a:pt x="230" y="138"/>
                    <a:pt x="228" y="139"/>
                    <a:pt x="228" y="139"/>
                  </a:cubicBezTo>
                  <a:cubicBezTo>
                    <a:pt x="228" y="139"/>
                    <a:pt x="227" y="137"/>
                    <a:pt x="227" y="137"/>
                  </a:cubicBezTo>
                  <a:cubicBezTo>
                    <a:pt x="227" y="137"/>
                    <a:pt x="227" y="137"/>
                    <a:pt x="226" y="138"/>
                  </a:cubicBezTo>
                  <a:cubicBezTo>
                    <a:pt x="226" y="138"/>
                    <a:pt x="226" y="137"/>
                    <a:pt x="226" y="137"/>
                  </a:cubicBezTo>
                  <a:cubicBezTo>
                    <a:pt x="225" y="138"/>
                    <a:pt x="224" y="138"/>
                    <a:pt x="225" y="139"/>
                  </a:cubicBezTo>
                  <a:cubicBezTo>
                    <a:pt x="222" y="140"/>
                    <a:pt x="225" y="140"/>
                    <a:pt x="226" y="141"/>
                  </a:cubicBezTo>
                  <a:cubicBezTo>
                    <a:pt x="225" y="141"/>
                    <a:pt x="225" y="141"/>
                    <a:pt x="224" y="141"/>
                  </a:cubicBezTo>
                  <a:cubicBezTo>
                    <a:pt x="224" y="141"/>
                    <a:pt x="225" y="142"/>
                    <a:pt x="224" y="142"/>
                  </a:cubicBezTo>
                  <a:cubicBezTo>
                    <a:pt x="224" y="142"/>
                    <a:pt x="222" y="142"/>
                    <a:pt x="222" y="142"/>
                  </a:cubicBezTo>
                  <a:cubicBezTo>
                    <a:pt x="222" y="142"/>
                    <a:pt x="222" y="142"/>
                    <a:pt x="222" y="142"/>
                  </a:cubicBezTo>
                  <a:cubicBezTo>
                    <a:pt x="221" y="142"/>
                    <a:pt x="224" y="144"/>
                    <a:pt x="224" y="144"/>
                  </a:cubicBezTo>
                  <a:cubicBezTo>
                    <a:pt x="222" y="145"/>
                    <a:pt x="225" y="144"/>
                    <a:pt x="225" y="146"/>
                  </a:cubicBezTo>
                  <a:cubicBezTo>
                    <a:pt x="223" y="147"/>
                    <a:pt x="222" y="142"/>
                    <a:pt x="221" y="142"/>
                  </a:cubicBezTo>
                  <a:cubicBezTo>
                    <a:pt x="219" y="142"/>
                    <a:pt x="224" y="149"/>
                    <a:pt x="224" y="149"/>
                  </a:cubicBezTo>
                  <a:cubicBezTo>
                    <a:pt x="223" y="148"/>
                    <a:pt x="222" y="146"/>
                    <a:pt x="221" y="145"/>
                  </a:cubicBezTo>
                  <a:cubicBezTo>
                    <a:pt x="221" y="145"/>
                    <a:pt x="221" y="144"/>
                    <a:pt x="221" y="144"/>
                  </a:cubicBezTo>
                  <a:cubicBezTo>
                    <a:pt x="220" y="144"/>
                    <a:pt x="219" y="145"/>
                    <a:pt x="218" y="145"/>
                  </a:cubicBezTo>
                  <a:cubicBezTo>
                    <a:pt x="218" y="144"/>
                    <a:pt x="219" y="144"/>
                    <a:pt x="218" y="144"/>
                  </a:cubicBezTo>
                  <a:cubicBezTo>
                    <a:pt x="218" y="144"/>
                    <a:pt x="217" y="145"/>
                    <a:pt x="217" y="145"/>
                  </a:cubicBezTo>
                  <a:cubicBezTo>
                    <a:pt x="217" y="145"/>
                    <a:pt x="216" y="144"/>
                    <a:pt x="216" y="144"/>
                  </a:cubicBezTo>
                  <a:cubicBezTo>
                    <a:pt x="216" y="144"/>
                    <a:pt x="216" y="144"/>
                    <a:pt x="215" y="143"/>
                  </a:cubicBezTo>
                  <a:cubicBezTo>
                    <a:pt x="214" y="143"/>
                    <a:pt x="214" y="144"/>
                    <a:pt x="213" y="145"/>
                  </a:cubicBezTo>
                  <a:cubicBezTo>
                    <a:pt x="212" y="146"/>
                    <a:pt x="215" y="146"/>
                    <a:pt x="215" y="146"/>
                  </a:cubicBezTo>
                  <a:cubicBezTo>
                    <a:pt x="215" y="147"/>
                    <a:pt x="213" y="146"/>
                    <a:pt x="213" y="147"/>
                  </a:cubicBezTo>
                  <a:cubicBezTo>
                    <a:pt x="214" y="148"/>
                    <a:pt x="216" y="147"/>
                    <a:pt x="216" y="147"/>
                  </a:cubicBezTo>
                  <a:cubicBezTo>
                    <a:pt x="217" y="147"/>
                    <a:pt x="216" y="148"/>
                    <a:pt x="216" y="148"/>
                  </a:cubicBezTo>
                  <a:cubicBezTo>
                    <a:pt x="217" y="148"/>
                    <a:pt x="221" y="146"/>
                    <a:pt x="221" y="148"/>
                  </a:cubicBezTo>
                  <a:cubicBezTo>
                    <a:pt x="221" y="148"/>
                    <a:pt x="217" y="149"/>
                    <a:pt x="217" y="149"/>
                  </a:cubicBezTo>
                  <a:cubicBezTo>
                    <a:pt x="217" y="150"/>
                    <a:pt x="218" y="150"/>
                    <a:pt x="218" y="150"/>
                  </a:cubicBezTo>
                  <a:cubicBezTo>
                    <a:pt x="218" y="150"/>
                    <a:pt x="217" y="150"/>
                    <a:pt x="217" y="151"/>
                  </a:cubicBezTo>
                  <a:cubicBezTo>
                    <a:pt x="217" y="150"/>
                    <a:pt x="216" y="149"/>
                    <a:pt x="215" y="149"/>
                  </a:cubicBezTo>
                  <a:cubicBezTo>
                    <a:pt x="214" y="149"/>
                    <a:pt x="215" y="149"/>
                    <a:pt x="214" y="150"/>
                  </a:cubicBezTo>
                  <a:cubicBezTo>
                    <a:pt x="214" y="150"/>
                    <a:pt x="214" y="149"/>
                    <a:pt x="214" y="149"/>
                  </a:cubicBezTo>
                  <a:cubicBezTo>
                    <a:pt x="213" y="149"/>
                    <a:pt x="213" y="149"/>
                    <a:pt x="213" y="150"/>
                  </a:cubicBezTo>
                  <a:cubicBezTo>
                    <a:pt x="212" y="150"/>
                    <a:pt x="212" y="149"/>
                    <a:pt x="212" y="149"/>
                  </a:cubicBezTo>
                  <a:cubicBezTo>
                    <a:pt x="212" y="149"/>
                    <a:pt x="211" y="150"/>
                    <a:pt x="211" y="150"/>
                  </a:cubicBezTo>
                  <a:cubicBezTo>
                    <a:pt x="210" y="150"/>
                    <a:pt x="210" y="149"/>
                    <a:pt x="209" y="149"/>
                  </a:cubicBezTo>
                  <a:cubicBezTo>
                    <a:pt x="207" y="150"/>
                    <a:pt x="211" y="151"/>
                    <a:pt x="211" y="151"/>
                  </a:cubicBezTo>
                  <a:cubicBezTo>
                    <a:pt x="212" y="151"/>
                    <a:pt x="212" y="152"/>
                    <a:pt x="213" y="153"/>
                  </a:cubicBezTo>
                  <a:cubicBezTo>
                    <a:pt x="214" y="153"/>
                    <a:pt x="216" y="154"/>
                    <a:pt x="216" y="155"/>
                  </a:cubicBezTo>
                  <a:cubicBezTo>
                    <a:pt x="216" y="155"/>
                    <a:pt x="214" y="154"/>
                    <a:pt x="214" y="154"/>
                  </a:cubicBezTo>
                  <a:cubicBezTo>
                    <a:pt x="214" y="155"/>
                    <a:pt x="214" y="156"/>
                    <a:pt x="214" y="156"/>
                  </a:cubicBezTo>
                  <a:cubicBezTo>
                    <a:pt x="214" y="156"/>
                    <a:pt x="215" y="156"/>
                    <a:pt x="215" y="157"/>
                  </a:cubicBezTo>
                  <a:cubicBezTo>
                    <a:pt x="215" y="157"/>
                    <a:pt x="213" y="157"/>
                    <a:pt x="213" y="157"/>
                  </a:cubicBezTo>
                  <a:cubicBezTo>
                    <a:pt x="213" y="156"/>
                    <a:pt x="213" y="155"/>
                    <a:pt x="213" y="154"/>
                  </a:cubicBezTo>
                  <a:cubicBezTo>
                    <a:pt x="212" y="153"/>
                    <a:pt x="212" y="152"/>
                    <a:pt x="211" y="152"/>
                  </a:cubicBezTo>
                  <a:cubicBezTo>
                    <a:pt x="211" y="152"/>
                    <a:pt x="211" y="153"/>
                    <a:pt x="210" y="153"/>
                  </a:cubicBezTo>
                  <a:cubicBezTo>
                    <a:pt x="210" y="153"/>
                    <a:pt x="210" y="152"/>
                    <a:pt x="210" y="153"/>
                  </a:cubicBezTo>
                  <a:cubicBezTo>
                    <a:pt x="209" y="153"/>
                    <a:pt x="212" y="156"/>
                    <a:pt x="210" y="157"/>
                  </a:cubicBezTo>
                  <a:cubicBezTo>
                    <a:pt x="210" y="155"/>
                    <a:pt x="208" y="151"/>
                    <a:pt x="207" y="154"/>
                  </a:cubicBezTo>
                  <a:cubicBezTo>
                    <a:pt x="206" y="156"/>
                    <a:pt x="209" y="157"/>
                    <a:pt x="209" y="157"/>
                  </a:cubicBezTo>
                  <a:cubicBezTo>
                    <a:pt x="208" y="158"/>
                    <a:pt x="207" y="157"/>
                    <a:pt x="207" y="157"/>
                  </a:cubicBezTo>
                  <a:cubicBezTo>
                    <a:pt x="206" y="157"/>
                    <a:pt x="207" y="157"/>
                    <a:pt x="205" y="158"/>
                  </a:cubicBezTo>
                  <a:cubicBezTo>
                    <a:pt x="206" y="157"/>
                    <a:pt x="206" y="157"/>
                    <a:pt x="206" y="156"/>
                  </a:cubicBezTo>
                  <a:cubicBezTo>
                    <a:pt x="206" y="156"/>
                    <a:pt x="205" y="156"/>
                    <a:pt x="205" y="156"/>
                  </a:cubicBezTo>
                  <a:cubicBezTo>
                    <a:pt x="205" y="156"/>
                    <a:pt x="205" y="157"/>
                    <a:pt x="205" y="157"/>
                  </a:cubicBezTo>
                  <a:cubicBezTo>
                    <a:pt x="204" y="157"/>
                    <a:pt x="204" y="155"/>
                    <a:pt x="203" y="156"/>
                  </a:cubicBezTo>
                  <a:cubicBezTo>
                    <a:pt x="203" y="156"/>
                    <a:pt x="203" y="157"/>
                    <a:pt x="203" y="157"/>
                  </a:cubicBezTo>
                  <a:cubicBezTo>
                    <a:pt x="203" y="158"/>
                    <a:pt x="204" y="158"/>
                    <a:pt x="202" y="157"/>
                  </a:cubicBezTo>
                  <a:cubicBezTo>
                    <a:pt x="202" y="157"/>
                    <a:pt x="202" y="156"/>
                    <a:pt x="202" y="156"/>
                  </a:cubicBezTo>
                  <a:cubicBezTo>
                    <a:pt x="199" y="154"/>
                    <a:pt x="202" y="157"/>
                    <a:pt x="202" y="157"/>
                  </a:cubicBezTo>
                  <a:cubicBezTo>
                    <a:pt x="202" y="160"/>
                    <a:pt x="200" y="158"/>
                    <a:pt x="200" y="158"/>
                  </a:cubicBezTo>
                  <a:cubicBezTo>
                    <a:pt x="200" y="160"/>
                    <a:pt x="205" y="159"/>
                    <a:pt x="206" y="160"/>
                  </a:cubicBezTo>
                  <a:cubicBezTo>
                    <a:pt x="207" y="160"/>
                    <a:pt x="208" y="160"/>
                    <a:pt x="209" y="160"/>
                  </a:cubicBezTo>
                  <a:cubicBezTo>
                    <a:pt x="210" y="160"/>
                    <a:pt x="211" y="160"/>
                    <a:pt x="212" y="160"/>
                  </a:cubicBezTo>
                  <a:cubicBezTo>
                    <a:pt x="212" y="160"/>
                    <a:pt x="208" y="161"/>
                    <a:pt x="208" y="161"/>
                  </a:cubicBezTo>
                  <a:cubicBezTo>
                    <a:pt x="207" y="161"/>
                    <a:pt x="207" y="161"/>
                    <a:pt x="207" y="161"/>
                  </a:cubicBezTo>
                  <a:cubicBezTo>
                    <a:pt x="207" y="161"/>
                    <a:pt x="206" y="161"/>
                    <a:pt x="206" y="162"/>
                  </a:cubicBezTo>
                  <a:cubicBezTo>
                    <a:pt x="206" y="160"/>
                    <a:pt x="206" y="160"/>
                    <a:pt x="204" y="161"/>
                  </a:cubicBezTo>
                  <a:cubicBezTo>
                    <a:pt x="204" y="160"/>
                    <a:pt x="205" y="160"/>
                    <a:pt x="205" y="160"/>
                  </a:cubicBezTo>
                  <a:cubicBezTo>
                    <a:pt x="205" y="159"/>
                    <a:pt x="203" y="160"/>
                    <a:pt x="203" y="160"/>
                  </a:cubicBezTo>
                  <a:cubicBezTo>
                    <a:pt x="202" y="159"/>
                    <a:pt x="200" y="162"/>
                    <a:pt x="200" y="162"/>
                  </a:cubicBezTo>
                  <a:cubicBezTo>
                    <a:pt x="198" y="163"/>
                    <a:pt x="200" y="163"/>
                    <a:pt x="201" y="164"/>
                  </a:cubicBezTo>
                  <a:cubicBezTo>
                    <a:pt x="202" y="164"/>
                    <a:pt x="201" y="164"/>
                    <a:pt x="201" y="164"/>
                  </a:cubicBezTo>
                  <a:close/>
                  <a:moveTo>
                    <a:pt x="202" y="178"/>
                  </a:moveTo>
                  <a:cubicBezTo>
                    <a:pt x="203" y="177"/>
                    <a:pt x="201" y="175"/>
                    <a:pt x="200" y="175"/>
                  </a:cubicBezTo>
                  <a:cubicBezTo>
                    <a:pt x="200" y="175"/>
                    <a:pt x="200" y="175"/>
                    <a:pt x="200" y="175"/>
                  </a:cubicBezTo>
                  <a:cubicBezTo>
                    <a:pt x="200" y="176"/>
                    <a:pt x="201" y="179"/>
                    <a:pt x="202" y="178"/>
                  </a:cubicBezTo>
                  <a:close/>
                  <a:moveTo>
                    <a:pt x="368" y="27"/>
                  </a:moveTo>
                  <a:cubicBezTo>
                    <a:pt x="368" y="27"/>
                    <a:pt x="366" y="29"/>
                    <a:pt x="367" y="29"/>
                  </a:cubicBezTo>
                  <a:cubicBezTo>
                    <a:pt x="367" y="29"/>
                    <a:pt x="369" y="28"/>
                    <a:pt x="369" y="28"/>
                  </a:cubicBezTo>
                  <a:cubicBezTo>
                    <a:pt x="369" y="28"/>
                    <a:pt x="368" y="28"/>
                    <a:pt x="368" y="27"/>
                  </a:cubicBezTo>
                  <a:cubicBezTo>
                    <a:pt x="368" y="27"/>
                    <a:pt x="368" y="27"/>
                    <a:pt x="368" y="27"/>
                  </a:cubicBezTo>
                  <a:close/>
                  <a:moveTo>
                    <a:pt x="30" y="138"/>
                  </a:moveTo>
                  <a:cubicBezTo>
                    <a:pt x="30" y="138"/>
                    <a:pt x="30" y="138"/>
                    <a:pt x="30" y="138"/>
                  </a:cubicBezTo>
                  <a:cubicBezTo>
                    <a:pt x="31" y="138"/>
                    <a:pt x="30" y="137"/>
                    <a:pt x="30" y="137"/>
                  </a:cubicBezTo>
                  <a:lnTo>
                    <a:pt x="30" y="138"/>
                  </a:lnTo>
                  <a:close/>
                  <a:moveTo>
                    <a:pt x="48" y="133"/>
                  </a:moveTo>
                  <a:cubicBezTo>
                    <a:pt x="48" y="133"/>
                    <a:pt x="48" y="133"/>
                    <a:pt x="48" y="133"/>
                  </a:cubicBezTo>
                  <a:cubicBezTo>
                    <a:pt x="49" y="133"/>
                    <a:pt x="49" y="133"/>
                    <a:pt x="49" y="133"/>
                  </a:cubicBezTo>
                  <a:cubicBezTo>
                    <a:pt x="48" y="133"/>
                    <a:pt x="48" y="133"/>
                    <a:pt x="48" y="133"/>
                  </a:cubicBezTo>
                  <a:close/>
                  <a:moveTo>
                    <a:pt x="77" y="107"/>
                  </a:moveTo>
                  <a:cubicBezTo>
                    <a:pt x="77" y="107"/>
                    <a:pt x="76" y="108"/>
                    <a:pt x="76" y="108"/>
                  </a:cubicBezTo>
                  <a:cubicBezTo>
                    <a:pt x="76" y="108"/>
                    <a:pt x="76" y="108"/>
                    <a:pt x="76" y="108"/>
                  </a:cubicBezTo>
                  <a:cubicBezTo>
                    <a:pt x="76" y="108"/>
                    <a:pt x="76" y="108"/>
                    <a:pt x="76" y="108"/>
                  </a:cubicBezTo>
                  <a:cubicBezTo>
                    <a:pt x="75" y="108"/>
                    <a:pt x="75" y="108"/>
                    <a:pt x="75" y="108"/>
                  </a:cubicBezTo>
                  <a:cubicBezTo>
                    <a:pt x="76" y="107"/>
                    <a:pt x="76" y="107"/>
                    <a:pt x="76" y="107"/>
                  </a:cubicBezTo>
                  <a:cubicBezTo>
                    <a:pt x="76" y="107"/>
                    <a:pt x="76" y="107"/>
                    <a:pt x="76" y="107"/>
                  </a:cubicBezTo>
                  <a:cubicBezTo>
                    <a:pt x="75" y="107"/>
                    <a:pt x="74" y="107"/>
                    <a:pt x="74" y="107"/>
                  </a:cubicBezTo>
                  <a:cubicBezTo>
                    <a:pt x="73" y="107"/>
                    <a:pt x="73" y="107"/>
                    <a:pt x="73" y="107"/>
                  </a:cubicBezTo>
                  <a:cubicBezTo>
                    <a:pt x="74" y="107"/>
                    <a:pt x="76" y="107"/>
                    <a:pt x="76" y="106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75" y="105"/>
                    <a:pt x="74" y="105"/>
                    <a:pt x="73" y="106"/>
                  </a:cubicBezTo>
                  <a:cubicBezTo>
                    <a:pt x="74" y="105"/>
                    <a:pt x="74" y="105"/>
                    <a:pt x="75" y="105"/>
                  </a:cubicBezTo>
                  <a:cubicBezTo>
                    <a:pt x="75" y="105"/>
                    <a:pt x="75" y="105"/>
                    <a:pt x="75" y="105"/>
                  </a:cubicBezTo>
                  <a:cubicBezTo>
                    <a:pt x="75" y="105"/>
                    <a:pt x="75" y="105"/>
                    <a:pt x="75" y="105"/>
                  </a:cubicBezTo>
                  <a:cubicBezTo>
                    <a:pt x="74" y="104"/>
                    <a:pt x="74" y="104"/>
                    <a:pt x="74" y="104"/>
                  </a:cubicBezTo>
                  <a:cubicBezTo>
                    <a:pt x="75" y="104"/>
                    <a:pt x="75" y="104"/>
                    <a:pt x="75" y="104"/>
                  </a:cubicBezTo>
                  <a:cubicBezTo>
                    <a:pt x="75" y="104"/>
                    <a:pt x="75" y="104"/>
                    <a:pt x="75" y="104"/>
                  </a:cubicBezTo>
                  <a:cubicBezTo>
                    <a:pt x="75" y="104"/>
                    <a:pt x="75" y="104"/>
                    <a:pt x="75" y="104"/>
                  </a:cubicBezTo>
                  <a:cubicBezTo>
                    <a:pt x="75" y="103"/>
                    <a:pt x="75" y="103"/>
                    <a:pt x="75" y="103"/>
                  </a:cubicBezTo>
                  <a:cubicBezTo>
                    <a:pt x="76" y="103"/>
                    <a:pt x="76" y="103"/>
                    <a:pt x="76" y="103"/>
                  </a:cubicBezTo>
                  <a:cubicBezTo>
                    <a:pt x="75" y="103"/>
                    <a:pt x="76" y="102"/>
                    <a:pt x="76" y="102"/>
                  </a:cubicBezTo>
                  <a:cubicBezTo>
                    <a:pt x="75" y="101"/>
                    <a:pt x="75" y="101"/>
                    <a:pt x="75" y="101"/>
                  </a:cubicBezTo>
                  <a:cubicBezTo>
                    <a:pt x="75" y="101"/>
                    <a:pt x="75" y="101"/>
                    <a:pt x="75" y="101"/>
                  </a:cubicBezTo>
                  <a:cubicBezTo>
                    <a:pt x="75" y="101"/>
                    <a:pt x="74" y="102"/>
                    <a:pt x="74" y="102"/>
                  </a:cubicBezTo>
                  <a:cubicBezTo>
                    <a:pt x="74" y="102"/>
                    <a:pt x="74" y="101"/>
                    <a:pt x="74" y="10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4" y="100"/>
                    <a:pt x="74" y="100"/>
                    <a:pt x="74" y="100"/>
                  </a:cubicBezTo>
                  <a:cubicBezTo>
                    <a:pt x="73" y="100"/>
                    <a:pt x="73" y="100"/>
                    <a:pt x="73" y="100"/>
                  </a:cubicBezTo>
                  <a:cubicBezTo>
                    <a:pt x="73" y="100"/>
                    <a:pt x="73" y="100"/>
                    <a:pt x="73" y="100"/>
                  </a:cubicBezTo>
                  <a:cubicBezTo>
                    <a:pt x="71" y="100"/>
                    <a:pt x="71" y="100"/>
                    <a:pt x="71" y="100"/>
                  </a:cubicBezTo>
                  <a:cubicBezTo>
                    <a:pt x="71" y="100"/>
                    <a:pt x="71" y="100"/>
                    <a:pt x="71" y="100"/>
                  </a:cubicBezTo>
                  <a:cubicBezTo>
                    <a:pt x="71" y="100"/>
                    <a:pt x="71" y="100"/>
                    <a:pt x="71" y="100"/>
                  </a:cubicBezTo>
                  <a:cubicBezTo>
                    <a:pt x="70" y="100"/>
                    <a:pt x="70" y="100"/>
                    <a:pt x="70" y="100"/>
                  </a:cubicBezTo>
                  <a:cubicBezTo>
                    <a:pt x="70" y="101"/>
                    <a:pt x="70" y="102"/>
                    <a:pt x="69" y="102"/>
                  </a:cubicBezTo>
                  <a:cubicBezTo>
                    <a:pt x="69" y="102"/>
                    <a:pt x="69" y="102"/>
                    <a:pt x="69" y="102"/>
                  </a:cubicBezTo>
                  <a:cubicBezTo>
                    <a:pt x="70" y="101"/>
                    <a:pt x="70" y="101"/>
                    <a:pt x="70" y="100"/>
                  </a:cubicBezTo>
                  <a:cubicBezTo>
                    <a:pt x="71" y="100"/>
                    <a:pt x="71" y="100"/>
                    <a:pt x="71" y="100"/>
                  </a:cubicBezTo>
                  <a:cubicBezTo>
                    <a:pt x="70" y="99"/>
                    <a:pt x="70" y="99"/>
                    <a:pt x="70" y="99"/>
                  </a:cubicBezTo>
                  <a:cubicBezTo>
                    <a:pt x="70" y="98"/>
                    <a:pt x="70" y="98"/>
                    <a:pt x="70" y="98"/>
                  </a:cubicBezTo>
                  <a:cubicBezTo>
                    <a:pt x="70" y="98"/>
                    <a:pt x="70" y="98"/>
                    <a:pt x="70" y="98"/>
                  </a:cubicBezTo>
                  <a:cubicBezTo>
                    <a:pt x="69" y="98"/>
                    <a:pt x="68" y="99"/>
                    <a:pt x="67" y="99"/>
                  </a:cubicBezTo>
                  <a:cubicBezTo>
                    <a:pt x="67" y="99"/>
                    <a:pt x="67" y="99"/>
                    <a:pt x="67" y="99"/>
                  </a:cubicBezTo>
                  <a:cubicBezTo>
                    <a:pt x="67" y="98"/>
                    <a:pt x="67" y="98"/>
                    <a:pt x="67" y="98"/>
                  </a:cubicBezTo>
                  <a:cubicBezTo>
                    <a:pt x="67" y="98"/>
                    <a:pt x="67" y="99"/>
                    <a:pt x="66" y="99"/>
                  </a:cubicBezTo>
                  <a:cubicBezTo>
                    <a:pt x="67" y="98"/>
                    <a:pt x="67" y="98"/>
                    <a:pt x="67" y="98"/>
                  </a:cubicBezTo>
                  <a:cubicBezTo>
                    <a:pt x="67" y="98"/>
                    <a:pt x="67" y="98"/>
                    <a:pt x="67" y="98"/>
                  </a:cubicBezTo>
                  <a:cubicBezTo>
                    <a:pt x="67" y="97"/>
                    <a:pt x="68" y="96"/>
                    <a:pt x="68" y="95"/>
                  </a:cubicBezTo>
                  <a:cubicBezTo>
                    <a:pt x="68" y="95"/>
                    <a:pt x="67" y="94"/>
                    <a:pt x="67" y="94"/>
                  </a:cubicBezTo>
                  <a:cubicBezTo>
                    <a:pt x="67" y="94"/>
                    <a:pt x="67" y="94"/>
                    <a:pt x="67" y="94"/>
                  </a:cubicBezTo>
                  <a:cubicBezTo>
                    <a:pt x="67" y="94"/>
                    <a:pt x="67" y="94"/>
                    <a:pt x="67" y="94"/>
                  </a:cubicBezTo>
                  <a:cubicBezTo>
                    <a:pt x="66" y="94"/>
                    <a:pt x="66" y="94"/>
                    <a:pt x="66" y="94"/>
                  </a:cubicBezTo>
                  <a:cubicBezTo>
                    <a:pt x="66" y="94"/>
                    <a:pt x="65" y="94"/>
                    <a:pt x="65" y="94"/>
                  </a:cubicBezTo>
                  <a:cubicBezTo>
                    <a:pt x="65" y="94"/>
                    <a:pt x="65" y="94"/>
                    <a:pt x="65" y="94"/>
                  </a:cubicBezTo>
                  <a:cubicBezTo>
                    <a:pt x="65" y="93"/>
                    <a:pt x="65" y="93"/>
                    <a:pt x="65" y="93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5" y="93"/>
                    <a:pt x="65" y="93"/>
                    <a:pt x="65" y="93"/>
                  </a:cubicBezTo>
                  <a:cubicBezTo>
                    <a:pt x="65" y="92"/>
                    <a:pt x="65" y="92"/>
                    <a:pt x="65" y="91"/>
                  </a:cubicBezTo>
                  <a:cubicBezTo>
                    <a:pt x="65" y="91"/>
                    <a:pt x="65" y="91"/>
                    <a:pt x="65" y="91"/>
                  </a:cubicBezTo>
                  <a:cubicBezTo>
                    <a:pt x="65" y="91"/>
                    <a:pt x="65" y="91"/>
                    <a:pt x="65" y="91"/>
                  </a:cubicBezTo>
                  <a:cubicBezTo>
                    <a:pt x="65" y="90"/>
                    <a:pt x="65" y="90"/>
                    <a:pt x="65" y="90"/>
                  </a:cubicBezTo>
                  <a:cubicBezTo>
                    <a:pt x="66" y="90"/>
                    <a:pt x="67" y="89"/>
                    <a:pt x="68" y="88"/>
                  </a:cubicBezTo>
                  <a:cubicBezTo>
                    <a:pt x="66" y="89"/>
                    <a:pt x="66" y="89"/>
                    <a:pt x="66" y="89"/>
                  </a:cubicBezTo>
                  <a:cubicBezTo>
                    <a:pt x="66" y="89"/>
                    <a:pt x="66" y="89"/>
                    <a:pt x="66" y="89"/>
                  </a:cubicBezTo>
                  <a:cubicBezTo>
                    <a:pt x="65" y="89"/>
                    <a:pt x="65" y="89"/>
                    <a:pt x="65" y="90"/>
                  </a:cubicBezTo>
                  <a:cubicBezTo>
                    <a:pt x="64" y="90"/>
                    <a:pt x="64" y="90"/>
                    <a:pt x="64" y="90"/>
                  </a:cubicBezTo>
                  <a:cubicBezTo>
                    <a:pt x="64" y="91"/>
                    <a:pt x="64" y="91"/>
                    <a:pt x="64" y="91"/>
                  </a:cubicBezTo>
                  <a:cubicBezTo>
                    <a:pt x="64" y="91"/>
                    <a:pt x="63" y="91"/>
                    <a:pt x="63" y="91"/>
                  </a:cubicBezTo>
                  <a:cubicBezTo>
                    <a:pt x="63" y="91"/>
                    <a:pt x="63" y="91"/>
                    <a:pt x="63" y="91"/>
                  </a:cubicBezTo>
                  <a:cubicBezTo>
                    <a:pt x="63" y="92"/>
                    <a:pt x="63" y="92"/>
                    <a:pt x="62" y="93"/>
                  </a:cubicBezTo>
                  <a:cubicBezTo>
                    <a:pt x="62" y="92"/>
                    <a:pt x="62" y="92"/>
                    <a:pt x="61" y="92"/>
                  </a:cubicBezTo>
                  <a:cubicBezTo>
                    <a:pt x="61" y="92"/>
                    <a:pt x="61" y="92"/>
                    <a:pt x="61" y="92"/>
                  </a:cubicBezTo>
                  <a:cubicBezTo>
                    <a:pt x="60" y="92"/>
                    <a:pt x="60" y="92"/>
                    <a:pt x="60" y="92"/>
                  </a:cubicBezTo>
                  <a:cubicBezTo>
                    <a:pt x="60" y="91"/>
                    <a:pt x="60" y="91"/>
                    <a:pt x="60" y="91"/>
                  </a:cubicBezTo>
                  <a:cubicBezTo>
                    <a:pt x="60" y="91"/>
                    <a:pt x="60" y="91"/>
                    <a:pt x="60" y="91"/>
                  </a:cubicBezTo>
                  <a:cubicBezTo>
                    <a:pt x="60" y="90"/>
                    <a:pt x="60" y="90"/>
                    <a:pt x="60" y="90"/>
                  </a:cubicBezTo>
                  <a:cubicBezTo>
                    <a:pt x="60" y="89"/>
                    <a:pt x="60" y="89"/>
                    <a:pt x="60" y="89"/>
                  </a:cubicBezTo>
                  <a:cubicBezTo>
                    <a:pt x="60" y="89"/>
                    <a:pt x="60" y="89"/>
                    <a:pt x="60" y="89"/>
                  </a:cubicBezTo>
                  <a:cubicBezTo>
                    <a:pt x="59" y="89"/>
                    <a:pt x="59" y="89"/>
                    <a:pt x="59" y="89"/>
                  </a:cubicBezTo>
                  <a:cubicBezTo>
                    <a:pt x="59" y="89"/>
                    <a:pt x="59" y="89"/>
                    <a:pt x="59" y="89"/>
                  </a:cubicBezTo>
                  <a:cubicBezTo>
                    <a:pt x="58" y="89"/>
                    <a:pt x="58" y="89"/>
                    <a:pt x="58" y="89"/>
                  </a:cubicBezTo>
                  <a:cubicBezTo>
                    <a:pt x="58" y="88"/>
                    <a:pt x="58" y="88"/>
                    <a:pt x="58" y="88"/>
                  </a:cubicBezTo>
                  <a:cubicBezTo>
                    <a:pt x="58" y="88"/>
                    <a:pt x="58" y="88"/>
                    <a:pt x="59" y="87"/>
                  </a:cubicBezTo>
                  <a:cubicBezTo>
                    <a:pt x="58" y="87"/>
                    <a:pt x="58" y="87"/>
                    <a:pt x="58" y="87"/>
                  </a:cubicBezTo>
                  <a:cubicBezTo>
                    <a:pt x="57" y="87"/>
                    <a:pt x="57" y="87"/>
                    <a:pt x="57" y="87"/>
                  </a:cubicBezTo>
                  <a:cubicBezTo>
                    <a:pt x="57" y="87"/>
                    <a:pt x="57" y="87"/>
                    <a:pt x="57" y="87"/>
                  </a:cubicBezTo>
                  <a:cubicBezTo>
                    <a:pt x="56" y="87"/>
                    <a:pt x="56" y="87"/>
                    <a:pt x="56" y="87"/>
                  </a:cubicBezTo>
                  <a:cubicBezTo>
                    <a:pt x="56" y="87"/>
                    <a:pt x="56" y="87"/>
                    <a:pt x="56" y="87"/>
                  </a:cubicBezTo>
                  <a:cubicBezTo>
                    <a:pt x="56" y="87"/>
                    <a:pt x="56" y="87"/>
                    <a:pt x="56" y="87"/>
                  </a:cubicBezTo>
                  <a:cubicBezTo>
                    <a:pt x="56" y="88"/>
                    <a:pt x="56" y="88"/>
                    <a:pt x="56" y="88"/>
                  </a:cubicBezTo>
                  <a:cubicBezTo>
                    <a:pt x="56" y="88"/>
                    <a:pt x="56" y="88"/>
                    <a:pt x="56" y="88"/>
                  </a:cubicBezTo>
                  <a:cubicBezTo>
                    <a:pt x="55" y="87"/>
                    <a:pt x="55" y="87"/>
                    <a:pt x="55" y="87"/>
                  </a:cubicBezTo>
                  <a:cubicBezTo>
                    <a:pt x="55" y="88"/>
                    <a:pt x="55" y="88"/>
                    <a:pt x="55" y="88"/>
                  </a:cubicBezTo>
                  <a:cubicBezTo>
                    <a:pt x="55" y="87"/>
                    <a:pt x="55" y="87"/>
                    <a:pt x="55" y="87"/>
                  </a:cubicBezTo>
                  <a:cubicBezTo>
                    <a:pt x="55" y="88"/>
                    <a:pt x="55" y="88"/>
                    <a:pt x="55" y="88"/>
                  </a:cubicBezTo>
                  <a:cubicBezTo>
                    <a:pt x="54" y="88"/>
                    <a:pt x="54" y="88"/>
                    <a:pt x="54" y="88"/>
                  </a:cubicBezTo>
                  <a:cubicBezTo>
                    <a:pt x="54" y="88"/>
                    <a:pt x="54" y="88"/>
                    <a:pt x="54" y="88"/>
                  </a:cubicBezTo>
                  <a:cubicBezTo>
                    <a:pt x="54" y="88"/>
                    <a:pt x="54" y="89"/>
                    <a:pt x="55" y="90"/>
                  </a:cubicBezTo>
                  <a:cubicBezTo>
                    <a:pt x="55" y="91"/>
                    <a:pt x="55" y="91"/>
                    <a:pt x="55" y="93"/>
                  </a:cubicBezTo>
                  <a:cubicBezTo>
                    <a:pt x="55" y="93"/>
                    <a:pt x="55" y="93"/>
                    <a:pt x="55" y="93"/>
                  </a:cubicBezTo>
                  <a:cubicBezTo>
                    <a:pt x="55" y="93"/>
                    <a:pt x="55" y="93"/>
                    <a:pt x="55" y="93"/>
                  </a:cubicBezTo>
                  <a:cubicBezTo>
                    <a:pt x="54" y="93"/>
                    <a:pt x="54" y="93"/>
                    <a:pt x="54" y="93"/>
                  </a:cubicBezTo>
                  <a:cubicBezTo>
                    <a:pt x="54" y="93"/>
                    <a:pt x="55" y="93"/>
                    <a:pt x="55" y="93"/>
                  </a:cubicBezTo>
                  <a:cubicBezTo>
                    <a:pt x="54" y="93"/>
                    <a:pt x="53" y="93"/>
                    <a:pt x="54" y="94"/>
                  </a:cubicBezTo>
                  <a:cubicBezTo>
                    <a:pt x="54" y="94"/>
                    <a:pt x="54" y="94"/>
                    <a:pt x="54" y="94"/>
                  </a:cubicBezTo>
                  <a:cubicBezTo>
                    <a:pt x="54" y="94"/>
                    <a:pt x="54" y="94"/>
                    <a:pt x="54" y="94"/>
                  </a:cubicBezTo>
                  <a:cubicBezTo>
                    <a:pt x="53" y="94"/>
                    <a:pt x="53" y="94"/>
                    <a:pt x="53" y="94"/>
                  </a:cubicBezTo>
                  <a:cubicBezTo>
                    <a:pt x="53" y="94"/>
                    <a:pt x="53" y="94"/>
                    <a:pt x="53" y="94"/>
                  </a:cubicBezTo>
                  <a:cubicBezTo>
                    <a:pt x="53" y="94"/>
                    <a:pt x="53" y="94"/>
                    <a:pt x="53" y="93"/>
                  </a:cubicBezTo>
                  <a:cubicBezTo>
                    <a:pt x="53" y="94"/>
                    <a:pt x="52" y="94"/>
                    <a:pt x="52" y="94"/>
                  </a:cubicBezTo>
                  <a:cubicBezTo>
                    <a:pt x="52" y="94"/>
                    <a:pt x="52" y="94"/>
                    <a:pt x="52" y="94"/>
                  </a:cubicBezTo>
                  <a:cubicBezTo>
                    <a:pt x="52" y="92"/>
                    <a:pt x="50" y="92"/>
                    <a:pt x="50" y="93"/>
                  </a:cubicBezTo>
                  <a:cubicBezTo>
                    <a:pt x="50" y="94"/>
                    <a:pt x="49" y="95"/>
                    <a:pt x="49" y="97"/>
                  </a:cubicBezTo>
                  <a:cubicBezTo>
                    <a:pt x="49" y="96"/>
                    <a:pt x="49" y="96"/>
                    <a:pt x="49" y="96"/>
                  </a:cubicBezTo>
                  <a:cubicBezTo>
                    <a:pt x="47" y="96"/>
                    <a:pt x="47" y="96"/>
                    <a:pt x="47" y="96"/>
                  </a:cubicBezTo>
                  <a:cubicBezTo>
                    <a:pt x="48" y="96"/>
                    <a:pt x="48" y="96"/>
                    <a:pt x="48" y="96"/>
                  </a:cubicBezTo>
                  <a:cubicBezTo>
                    <a:pt x="48" y="96"/>
                    <a:pt x="48" y="96"/>
                    <a:pt x="48" y="96"/>
                  </a:cubicBezTo>
                  <a:cubicBezTo>
                    <a:pt x="47" y="96"/>
                    <a:pt x="48" y="97"/>
                    <a:pt x="48" y="98"/>
                  </a:cubicBezTo>
                  <a:cubicBezTo>
                    <a:pt x="47" y="96"/>
                    <a:pt x="47" y="95"/>
                    <a:pt x="46" y="94"/>
                  </a:cubicBezTo>
                  <a:cubicBezTo>
                    <a:pt x="46" y="94"/>
                    <a:pt x="46" y="94"/>
                    <a:pt x="46" y="94"/>
                  </a:cubicBezTo>
                  <a:cubicBezTo>
                    <a:pt x="45" y="94"/>
                    <a:pt x="45" y="94"/>
                    <a:pt x="45" y="94"/>
                  </a:cubicBezTo>
                  <a:cubicBezTo>
                    <a:pt x="45" y="94"/>
                    <a:pt x="45" y="94"/>
                    <a:pt x="45" y="94"/>
                  </a:cubicBezTo>
                  <a:cubicBezTo>
                    <a:pt x="44" y="94"/>
                    <a:pt x="44" y="94"/>
                    <a:pt x="44" y="94"/>
                  </a:cubicBezTo>
                  <a:cubicBezTo>
                    <a:pt x="44" y="94"/>
                    <a:pt x="44" y="94"/>
                    <a:pt x="44" y="94"/>
                  </a:cubicBezTo>
                  <a:cubicBezTo>
                    <a:pt x="44" y="94"/>
                    <a:pt x="43" y="93"/>
                    <a:pt x="43" y="94"/>
                  </a:cubicBezTo>
                  <a:cubicBezTo>
                    <a:pt x="42" y="95"/>
                    <a:pt x="43" y="96"/>
                    <a:pt x="43" y="97"/>
                  </a:cubicBezTo>
                  <a:cubicBezTo>
                    <a:pt x="44" y="98"/>
                    <a:pt x="44" y="98"/>
                    <a:pt x="44" y="98"/>
                  </a:cubicBezTo>
                  <a:cubicBezTo>
                    <a:pt x="44" y="98"/>
                    <a:pt x="44" y="98"/>
                    <a:pt x="44" y="98"/>
                  </a:cubicBezTo>
                  <a:cubicBezTo>
                    <a:pt x="44" y="98"/>
                    <a:pt x="45" y="99"/>
                    <a:pt x="45" y="100"/>
                  </a:cubicBezTo>
                  <a:cubicBezTo>
                    <a:pt x="44" y="100"/>
                    <a:pt x="44" y="100"/>
                    <a:pt x="44" y="100"/>
                  </a:cubicBezTo>
                  <a:cubicBezTo>
                    <a:pt x="44" y="101"/>
                    <a:pt x="44" y="101"/>
                    <a:pt x="44" y="101"/>
                  </a:cubicBezTo>
                  <a:cubicBezTo>
                    <a:pt x="45" y="101"/>
                    <a:pt x="45" y="101"/>
                    <a:pt x="45" y="102"/>
                  </a:cubicBezTo>
                  <a:cubicBezTo>
                    <a:pt x="45" y="102"/>
                    <a:pt x="45" y="102"/>
                    <a:pt x="45" y="102"/>
                  </a:cubicBezTo>
                  <a:cubicBezTo>
                    <a:pt x="44" y="101"/>
                    <a:pt x="44" y="101"/>
                    <a:pt x="44" y="101"/>
                  </a:cubicBezTo>
                  <a:cubicBezTo>
                    <a:pt x="44" y="100"/>
                    <a:pt x="44" y="99"/>
                    <a:pt x="44" y="99"/>
                  </a:cubicBezTo>
                  <a:cubicBezTo>
                    <a:pt x="43" y="98"/>
                    <a:pt x="43" y="98"/>
                    <a:pt x="43" y="98"/>
                  </a:cubicBezTo>
                  <a:cubicBezTo>
                    <a:pt x="43" y="98"/>
                    <a:pt x="43" y="98"/>
                    <a:pt x="43" y="97"/>
                  </a:cubicBezTo>
                  <a:cubicBezTo>
                    <a:pt x="42" y="97"/>
                    <a:pt x="42" y="97"/>
                    <a:pt x="41" y="97"/>
                  </a:cubicBezTo>
                  <a:cubicBezTo>
                    <a:pt x="41" y="96"/>
                    <a:pt x="41" y="95"/>
                    <a:pt x="41" y="95"/>
                  </a:cubicBezTo>
                  <a:cubicBezTo>
                    <a:pt x="40" y="95"/>
                    <a:pt x="40" y="95"/>
                    <a:pt x="40" y="95"/>
                  </a:cubicBezTo>
                  <a:cubicBezTo>
                    <a:pt x="41" y="94"/>
                    <a:pt x="41" y="94"/>
                    <a:pt x="41" y="94"/>
                  </a:cubicBezTo>
                  <a:cubicBezTo>
                    <a:pt x="40" y="94"/>
                    <a:pt x="40" y="94"/>
                    <a:pt x="40" y="94"/>
                  </a:cubicBezTo>
                  <a:cubicBezTo>
                    <a:pt x="40" y="94"/>
                    <a:pt x="40" y="94"/>
                    <a:pt x="40" y="94"/>
                  </a:cubicBezTo>
                  <a:cubicBezTo>
                    <a:pt x="39" y="94"/>
                    <a:pt x="39" y="94"/>
                    <a:pt x="39" y="94"/>
                  </a:cubicBezTo>
                  <a:cubicBezTo>
                    <a:pt x="39" y="94"/>
                    <a:pt x="39" y="94"/>
                    <a:pt x="39" y="93"/>
                  </a:cubicBezTo>
                  <a:cubicBezTo>
                    <a:pt x="39" y="93"/>
                    <a:pt x="39" y="93"/>
                    <a:pt x="39" y="93"/>
                  </a:cubicBezTo>
                  <a:cubicBezTo>
                    <a:pt x="39" y="94"/>
                    <a:pt x="39" y="94"/>
                    <a:pt x="39" y="94"/>
                  </a:cubicBezTo>
                  <a:cubicBezTo>
                    <a:pt x="39" y="94"/>
                    <a:pt x="39" y="94"/>
                    <a:pt x="39" y="94"/>
                  </a:cubicBezTo>
                  <a:cubicBezTo>
                    <a:pt x="38" y="94"/>
                    <a:pt x="38" y="94"/>
                    <a:pt x="38" y="94"/>
                  </a:cubicBezTo>
                  <a:cubicBezTo>
                    <a:pt x="38" y="94"/>
                    <a:pt x="38" y="94"/>
                    <a:pt x="37" y="94"/>
                  </a:cubicBezTo>
                  <a:cubicBezTo>
                    <a:pt x="37" y="95"/>
                    <a:pt x="37" y="95"/>
                    <a:pt x="37" y="95"/>
                  </a:cubicBezTo>
                  <a:cubicBezTo>
                    <a:pt x="37" y="95"/>
                    <a:pt x="37" y="95"/>
                    <a:pt x="37" y="95"/>
                  </a:cubicBezTo>
                  <a:cubicBezTo>
                    <a:pt x="37" y="95"/>
                    <a:pt x="37" y="95"/>
                    <a:pt x="37" y="95"/>
                  </a:cubicBezTo>
                  <a:cubicBezTo>
                    <a:pt x="36" y="95"/>
                    <a:pt x="36" y="95"/>
                    <a:pt x="36" y="95"/>
                  </a:cubicBezTo>
                  <a:cubicBezTo>
                    <a:pt x="36" y="95"/>
                    <a:pt x="35" y="95"/>
                    <a:pt x="35" y="96"/>
                  </a:cubicBezTo>
                  <a:cubicBezTo>
                    <a:pt x="35" y="97"/>
                    <a:pt x="35" y="97"/>
                    <a:pt x="35" y="97"/>
                  </a:cubicBezTo>
                  <a:cubicBezTo>
                    <a:pt x="35" y="97"/>
                    <a:pt x="35" y="97"/>
                    <a:pt x="35" y="97"/>
                  </a:cubicBezTo>
                  <a:cubicBezTo>
                    <a:pt x="35" y="97"/>
                    <a:pt x="35" y="97"/>
                    <a:pt x="35" y="97"/>
                  </a:cubicBezTo>
                  <a:cubicBezTo>
                    <a:pt x="35" y="98"/>
                    <a:pt x="36" y="100"/>
                    <a:pt x="35" y="101"/>
                  </a:cubicBezTo>
                  <a:cubicBezTo>
                    <a:pt x="35" y="101"/>
                    <a:pt x="35" y="101"/>
                    <a:pt x="34" y="100"/>
                  </a:cubicBezTo>
                  <a:cubicBezTo>
                    <a:pt x="34" y="101"/>
                    <a:pt x="34" y="101"/>
                    <a:pt x="34" y="101"/>
                  </a:cubicBezTo>
                  <a:cubicBezTo>
                    <a:pt x="34" y="100"/>
                    <a:pt x="34" y="100"/>
                    <a:pt x="34" y="100"/>
                  </a:cubicBezTo>
                  <a:cubicBezTo>
                    <a:pt x="34" y="100"/>
                    <a:pt x="33" y="99"/>
                    <a:pt x="33" y="99"/>
                  </a:cubicBezTo>
                  <a:cubicBezTo>
                    <a:pt x="33" y="99"/>
                    <a:pt x="32" y="98"/>
                    <a:pt x="32" y="98"/>
                  </a:cubicBezTo>
                  <a:cubicBezTo>
                    <a:pt x="32" y="98"/>
                    <a:pt x="32" y="98"/>
                    <a:pt x="32" y="98"/>
                  </a:cubicBezTo>
                  <a:cubicBezTo>
                    <a:pt x="32" y="97"/>
                    <a:pt x="32" y="97"/>
                    <a:pt x="32" y="97"/>
                  </a:cubicBezTo>
                  <a:cubicBezTo>
                    <a:pt x="32" y="97"/>
                    <a:pt x="32" y="97"/>
                    <a:pt x="32" y="97"/>
                  </a:cubicBezTo>
                  <a:cubicBezTo>
                    <a:pt x="31" y="97"/>
                    <a:pt x="31" y="96"/>
                    <a:pt x="31" y="95"/>
                  </a:cubicBezTo>
                  <a:cubicBezTo>
                    <a:pt x="31" y="95"/>
                    <a:pt x="31" y="95"/>
                    <a:pt x="31" y="95"/>
                  </a:cubicBezTo>
                  <a:cubicBezTo>
                    <a:pt x="31" y="95"/>
                    <a:pt x="31" y="95"/>
                    <a:pt x="31" y="95"/>
                  </a:cubicBezTo>
                  <a:cubicBezTo>
                    <a:pt x="30" y="95"/>
                    <a:pt x="30" y="95"/>
                    <a:pt x="30" y="95"/>
                  </a:cubicBezTo>
                  <a:cubicBezTo>
                    <a:pt x="29" y="95"/>
                    <a:pt x="29" y="95"/>
                    <a:pt x="29" y="95"/>
                  </a:cubicBezTo>
                  <a:cubicBezTo>
                    <a:pt x="29" y="95"/>
                    <a:pt x="29" y="95"/>
                    <a:pt x="29" y="95"/>
                  </a:cubicBezTo>
                  <a:cubicBezTo>
                    <a:pt x="29" y="95"/>
                    <a:pt x="29" y="95"/>
                    <a:pt x="28" y="95"/>
                  </a:cubicBezTo>
                  <a:cubicBezTo>
                    <a:pt x="28" y="96"/>
                    <a:pt x="28" y="96"/>
                    <a:pt x="28" y="96"/>
                  </a:cubicBezTo>
                  <a:cubicBezTo>
                    <a:pt x="28" y="96"/>
                    <a:pt x="28" y="96"/>
                    <a:pt x="28" y="96"/>
                  </a:cubicBezTo>
                  <a:cubicBezTo>
                    <a:pt x="29" y="97"/>
                    <a:pt x="29" y="99"/>
                    <a:pt x="29" y="99"/>
                  </a:cubicBezTo>
                  <a:cubicBezTo>
                    <a:pt x="29" y="100"/>
                    <a:pt x="29" y="100"/>
                    <a:pt x="29" y="100"/>
                  </a:cubicBezTo>
                  <a:cubicBezTo>
                    <a:pt x="29" y="100"/>
                    <a:pt x="30" y="101"/>
                    <a:pt x="29" y="102"/>
                  </a:cubicBezTo>
                  <a:cubicBezTo>
                    <a:pt x="29" y="102"/>
                    <a:pt x="29" y="102"/>
                    <a:pt x="29" y="102"/>
                  </a:cubicBezTo>
                  <a:cubicBezTo>
                    <a:pt x="29" y="102"/>
                    <a:pt x="29" y="102"/>
                    <a:pt x="29" y="102"/>
                  </a:cubicBezTo>
                  <a:cubicBezTo>
                    <a:pt x="29" y="103"/>
                    <a:pt x="29" y="103"/>
                    <a:pt x="29" y="103"/>
                  </a:cubicBezTo>
                  <a:cubicBezTo>
                    <a:pt x="29" y="104"/>
                    <a:pt x="29" y="104"/>
                    <a:pt x="29" y="104"/>
                  </a:cubicBezTo>
                  <a:cubicBezTo>
                    <a:pt x="29" y="104"/>
                    <a:pt x="29" y="104"/>
                    <a:pt x="29" y="104"/>
                  </a:cubicBezTo>
                  <a:cubicBezTo>
                    <a:pt x="29" y="103"/>
                    <a:pt x="29" y="103"/>
                    <a:pt x="29" y="103"/>
                  </a:cubicBezTo>
                  <a:cubicBezTo>
                    <a:pt x="28" y="104"/>
                    <a:pt x="28" y="104"/>
                    <a:pt x="28" y="104"/>
                  </a:cubicBezTo>
                  <a:cubicBezTo>
                    <a:pt x="28" y="104"/>
                    <a:pt x="28" y="104"/>
                    <a:pt x="28" y="104"/>
                  </a:cubicBezTo>
                  <a:cubicBezTo>
                    <a:pt x="28" y="104"/>
                    <a:pt x="28" y="104"/>
                    <a:pt x="28" y="104"/>
                  </a:cubicBezTo>
                  <a:cubicBezTo>
                    <a:pt x="28" y="105"/>
                    <a:pt x="28" y="105"/>
                    <a:pt x="28" y="105"/>
                  </a:cubicBezTo>
                  <a:cubicBezTo>
                    <a:pt x="28" y="105"/>
                    <a:pt x="28" y="105"/>
                    <a:pt x="28" y="105"/>
                  </a:cubicBezTo>
                  <a:cubicBezTo>
                    <a:pt x="27" y="104"/>
                    <a:pt x="27" y="104"/>
                    <a:pt x="27" y="104"/>
                  </a:cubicBezTo>
                  <a:cubicBezTo>
                    <a:pt x="27" y="104"/>
                    <a:pt x="27" y="104"/>
                    <a:pt x="27" y="104"/>
                  </a:cubicBezTo>
                  <a:cubicBezTo>
                    <a:pt x="27" y="103"/>
                    <a:pt x="27" y="103"/>
                    <a:pt x="27" y="103"/>
                  </a:cubicBezTo>
                  <a:cubicBezTo>
                    <a:pt x="27" y="104"/>
                    <a:pt x="27" y="104"/>
                    <a:pt x="27" y="104"/>
                  </a:cubicBezTo>
                  <a:cubicBezTo>
                    <a:pt x="27" y="103"/>
                    <a:pt x="27" y="103"/>
                    <a:pt x="27" y="102"/>
                  </a:cubicBezTo>
                  <a:cubicBezTo>
                    <a:pt x="27" y="102"/>
                    <a:pt x="27" y="102"/>
                    <a:pt x="27" y="102"/>
                  </a:cubicBezTo>
                  <a:cubicBezTo>
                    <a:pt x="25" y="103"/>
                    <a:pt x="24" y="105"/>
                    <a:pt x="25" y="107"/>
                  </a:cubicBezTo>
                  <a:cubicBezTo>
                    <a:pt x="25" y="107"/>
                    <a:pt x="25" y="107"/>
                    <a:pt x="25" y="107"/>
                  </a:cubicBezTo>
                  <a:cubicBezTo>
                    <a:pt x="24" y="106"/>
                    <a:pt x="24" y="106"/>
                    <a:pt x="24" y="106"/>
                  </a:cubicBezTo>
                  <a:cubicBezTo>
                    <a:pt x="24" y="106"/>
                    <a:pt x="24" y="106"/>
                    <a:pt x="24" y="106"/>
                  </a:cubicBezTo>
                  <a:cubicBezTo>
                    <a:pt x="24" y="107"/>
                    <a:pt x="24" y="108"/>
                    <a:pt x="24" y="109"/>
                  </a:cubicBezTo>
                  <a:cubicBezTo>
                    <a:pt x="24" y="109"/>
                    <a:pt x="24" y="109"/>
                    <a:pt x="24" y="110"/>
                  </a:cubicBezTo>
                  <a:cubicBezTo>
                    <a:pt x="24" y="110"/>
                    <a:pt x="24" y="110"/>
                    <a:pt x="24" y="110"/>
                  </a:cubicBezTo>
                  <a:cubicBezTo>
                    <a:pt x="24" y="109"/>
                    <a:pt x="23" y="106"/>
                    <a:pt x="22" y="105"/>
                  </a:cubicBezTo>
                  <a:cubicBezTo>
                    <a:pt x="22" y="105"/>
                    <a:pt x="21" y="106"/>
                    <a:pt x="21" y="106"/>
                  </a:cubicBezTo>
                  <a:cubicBezTo>
                    <a:pt x="22" y="105"/>
                    <a:pt x="22" y="104"/>
                    <a:pt x="22" y="103"/>
                  </a:cubicBezTo>
                  <a:cubicBezTo>
                    <a:pt x="22" y="103"/>
                    <a:pt x="21" y="104"/>
                    <a:pt x="21" y="104"/>
                  </a:cubicBezTo>
                  <a:cubicBezTo>
                    <a:pt x="22" y="102"/>
                    <a:pt x="20" y="103"/>
                    <a:pt x="20" y="102"/>
                  </a:cubicBezTo>
                  <a:cubicBezTo>
                    <a:pt x="20" y="101"/>
                    <a:pt x="20" y="101"/>
                    <a:pt x="19" y="100"/>
                  </a:cubicBezTo>
                  <a:cubicBezTo>
                    <a:pt x="20" y="100"/>
                    <a:pt x="20" y="101"/>
                    <a:pt x="20" y="102"/>
                  </a:cubicBezTo>
                  <a:cubicBezTo>
                    <a:pt x="21" y="102"/>
                    <a:pt x="21" y="102"/>
                    <a:pt x="21" y="102"/>
                  </a:cubicBezTo>
                  <a:cubicBezTo>
                    <a:pt x="22" y="101"/>
                    <a:pt x="22" y="101"/>
                    <a:pt x="22" y="101"/>
                  </a:cubicBezTo>
                  <a:cubicBezTo>
                    <a:pt x="22" y="101"/>
                    <a:pt x="21" y="101"/>
                    <a:pt x="21" y="100"/>
                  </a:cubicBezTo>
                  <a:cubicBezTo>
                    <a:pt x="22" y="100"/>
                    <a:pt x="22" y="100"/>
                    <a:pt x="23" y="99"/>
                  </a:cubicBezTo>
                  <a:cubicBezTo>
                    <a:pt x="22" y="99"/>
                    <a:pt x="22" y="99"/>
                    <a:pt x="22" y="99"/>
                  </a:cubicBezTo>
                  <a:cubicBezTo>
                    <a:pt x="22" y="98"/>
                    <a:pt x="22" y="98"/>
                    <a:pt x="22" y="98"/>
                  </a:cubicBezTo>
                  <a:cubicBezTo>
                    <a:pt x="22" y="98"/>
                    <a:pt x="22" y="98"/>
                    <a:pt x="22" y="98"/>
                  </a:cubicBezTo>
                  <a:cubicBezTo>
                    <a:pt x="22" y="98"/>
                    <a:pt x="22" y="98"/>
                    <a:pt x="22" y="98"/>
                  </a:cubicBezTo>
                  <a:cubicBezTo>
                    <a:pt x="21" y="98"/>
                    <a:pt x="21" y="98"/>
                    <a:pt x="21" y="98"/>
                  </a:cubicBezTo>
                  <a:cubicBezTo>
                    <a:pt x="22" y="97"/>
                    <a:pt x="22" y="97"/>
                    <a:pt x="22" y="97"/>
                  </a:cubicBezTo>
                  <a:cubicBezTo>
                    <a:pt x="21" y="97"/>
                    <a:pt x="21" y="97"/>
                    <a:pt x="20" y="98"/>
                  </a:cubicBezTo>
                  <a:cubicBezTo>
                    <a:pt x="20" y="98"/>
                    <a:pt x="20" y="97"/>
                    <a:pt x="20" y="97"/>
                  </a:cubicBezTo>
                  <a:cubicBezTo>
                    <a:pt x="21" y="97"/>
                    <a:pt x="22" y="97"/>
                    <a:pt x="22" y="97"/>
                  </a:cubicBezTo>
                  <a:cubicBezTo>
                    <a:pt x="22" y="96"/>
                    <a:pt x="22" y="96"/>
                    <a:pt x="22" y="96"/>
                  </a:cubicBezTo>
                  <a:cubicBezTo>
                    <a:pt x="22" y="96"/>
                    <a:pt x="22" y="96"/>
                    <a:pt x="22" y="96"/>
                  </a:cubicBezTo>
                  <a:cubicBezTo>
                    <a:pt x="21" y="97"/>
                    <a:pt x="21" y="97"/>
                    <a:pt x="21" y="97"/>
                  </a:cubicBezTo>
                  <a:cubicBezTo>
                    <a:pt x="21" y="96"/>
                    <a:pt x="21" y="96"/>
                    <a:pt x="21" y="96"/>
                  </a:cubicBezTo>
                  <a:cubicBezTo>
                    <a:pt x="21" y="96"/>
                    <a:pt x="21" y="96"/>
                    <a:pt x="21" y="96"/>
                  </a:cubicBezTo>
                  <a:cubicBezTo>
                    <a:pt x="21" y="95"/>
                    <a:pt x="21" y="95"/>
                    <a:pt x="21" y="95"/>
                  </a:cubicBezTo>
                  <a:cubicBezTo>
                    <a:pt x="20" y="96"/>
                    <a:pt x="20" y="95"/>
                    <a:pt x="20" y="96"/>
                  </a:cubicBezTo>
                  <a:cubicBezTo>
                    <a:pt x="20" y="96"/>
                    <a:pt x="20" y="96"/>
                    <a:pt x="20" y="96"/>
                  </a:cubicBezTo>
                  <a:cubicBezTo>
                    <a:pt x="20" y="96"/>
                    <a:pt x="20" y="96"/>
                    <a:pt x="20" y="96"/>
                  </a:cubicBezTo>
                  <a:cubicBezTo>
                    <a:pt x="20" y="96"/>
                    <a:pt x="20" y="96"/>
                    <a:pt x="20" y="96"/>
                  </a:cubicBezTo>
                  <a:cubicBezTo>
                    <a:pt x="19" y="96"/>
                    <a:pt x="19" y="94"/>
                    <a:pt x="19" y="94"/>
                  </a:cubicBezTo>
                  <a:cubicBezTo>
                    <a:pt x="19" y="94"/>
                    <a:pt x="19" y="94"/>
                    <a:pt x="19" y="94"/>
                  </a:cubicBezTo>
                  <a:cubicBezTo>
                    <a:pt x="19" y="94"/>
                    <a:pt x="19" y="94"/>
                    <a:pt x="19" y="94"/>
                  </a:cubicBezTo>
                  <a:cubicBezTo>
                    <a:pt x="18" y="93"/>
                    <a:pt x="18" y="93"/>
                    <a:pt x="18" y="93"/>
                  </a:cubicBezTo>
                  <a:cubicBezTo>
                    <a:pt x="18" y="93"/>
                    <a:pt x="18" y="93"/>
                    <a:pt x="18" y="93"/>
                  </a:cubicBezTo>
                  <a:cubicBezTo>
                    <a:pt x="18" y="93"/>
                    <a:pt x="18" y="93"/>
                    <a:pt x="18" y="93"/>
                  </a:cubicBezTo>
                  <a:cubicBezTo>
                    <a:pt x="18" y="92"/>
                    <a:pt x="18" y="92"/>
                    <a:pt x="18" y="92"/>
                  </a:cubicBezTo>
                  <a:cubicBezTo>
                    <a:pt x="17" y="92"/>
                    <a:pt x="17" y="92"/>
                    <a:pt x="17" y="92"/>
                  </a:cubicBezTo>
                  <a:cubicBezTo>
                    <a:pt x="17" y="92"/>
                    <a:pt x="17" y="92"/>
                    <a:pt x="17" y="92"/>
                  </a:cubicBezTo>
                  <a:cubicBezTo>
                    <a:pt x="17" y="92"/>
                    <a:pt x="17" y="92"/>
                    <a:pt x="17" y="92"/>
                  </a:cubicBezTo>
                  <a:cubicBezTo>
                    <a:pt x="17" y="92"/>
                    <a:pt x="17" y="92"/>
                    <a:pt x="17" y="92"/>
                  </a:cubicBezTo>
                  <a:cubicBezTo>
                    <a:pt x="16" y="92"/>
                    <a:pt x="16" y="92"/>
                    <a:pt x="16" y="92"/>
                  </a:cubicBezTo>
                  <a:cubicBezTo>
                    <a:pt x="16" y="91"/>
                    <a:pt x="16" y="91"/>
                    <a:pt x="16" y="91"/>
                  </a:cubicBezTo>
                  <a:cubicBezTo>
                    <a:pt x="16" y="91"/>
                    <a:pt x="16" y="91"/>
                    <a:pt x="16" y="91"/>
                  </a:cubicBezTo>
                  <a:cubicBezTo>
                    <a:pt x="16" y="91"/>
                    <a:pt x="16" y="91"/>
                    <a:pt x="16" y="91"/>
                  </a:cubicBezTo>
                  <a:cubicBezTo>
                    <a:pt x="16" y="91"/>
                    <a:pt x="16" y="91"/>
                    <a:pt x="16" y="91"/>
                  </a:cubicBezTo>
                  <a:cubicBezTo>
                    <a:pt x="15" y="90"/>
                    <a:pt x="15" y="90"/>
                    <a:pt x="15" y="89"/>
                  </a:cubicBezTo>
                  <a:cubicBezTo>
                    <a:pt x="15" y="89"/>
                    <a:pt x="15" y="90"/>
                    <a:pt x="15" y="90"/>
                  </a:cubicBezTo>
                  <a:cubicBezTo>
                    <a:pt x="14" y="90"/>
                    <a:pt x="14" y="89"/>
                    <a:pt x="14" y="89"/>
                  </a:cubicBezTo>
                  <a:cubicBezTo>
                    <a:pt x="13" y="90"/>
                    <a:pt x="12" y="89"/>
                    <a:pt x="11" y="89"/>
                  </a:cubicBezTo>
                  <a:cubicBezTo>
                    <a:pt x="12" y="90"/>
                    <a:pt x="12" y="90"/>
                    <a:pt x="12" y="90"/>
                  </a:cubicBezTo>
                  <a:cubicBezTo>
                    <a:pt x="12" y="90"/>
                    <a:pt x="12" y="90"/>
                    <a:pt x="12" y="90"/>
                  </a:cubicBezTo>
                  <a:cubicBezTo>
                    <a:pt x="12" y="89"/>
                    <a:pt x="12" y="89"/>
                    <a:pt x="12" y="89"/>
                  </a:cubicBezTo>
                  <a:cubicBezTo>
                    <a:pt x="11" y="89"/>
                    <a:pt x="11" y="89"/>
                    <a:pt x="11" y="89"/>
                  </a:cubicBezTo>
                  <a:cubicBezTo>
                    <a:pt x="11" y="90"/>
                    <a:pt x="11" y="90"/>
                    <a:pt x="11" y="90"/>
                  </a:cubicBezTo>
                  <a:cubicBezTo>
                    <a:pt x="10" y="89"/>
                    <a:pt x="10" y="89"/>
                    <a:pt x="10" y="89"/>
                  </a:cubicBezTo>
                  <a:cubicBezTo>
                    <a:pt x="10" y="90"/>
                    <a:pt x="11" y="90"/>
                    <a:pt x="11" y="90"/>
                  </a:cubicBezTo>
                  <a:cubicBezTo>
                    <a:pt x="11" y="91"/>
                    <a:pt x="11" y="91"/>
                    <a:pt x="11" y="91"/>
                  </a:cubicBezTo>
                  <a:cubicBezTo>
                    <a:pt x="10" y="91"/>
                    <a:pt x="10" y="91"/>
                    <a:pt x="10" y="91"/>
                  </a:cubicBezTo>
                  <a:cubicBezTo>
                    <a:pt x="10" y="91"/>
                    <a:pt x="10" y="91"/>
                    <a:pt x="10" y="91"/>
                  </a:cubicBezTo>
                  <a:cubicBezTo>
                    <a:pt x="11" y="93"/>
                    <a:pt x="11" y="91"/>
                    <a:pt x="12" y="91"/>
                  </a:cubicBezTo>
                  <a:cubicBezTo>
                    <a:pt x="12" y="91"/>
                    <a:pt x="12" y="91"/>
                    <a:pt x="12" y="92"/>
                  </a:cubicBezTo>
                  <a:cubicBezTo>
                    <a:pt x="13" y="92"/>
                    <a:pt x="13" y="91"/>
                    <a:pt x="13" y="91"/>
                  </a:cubicBezTo>
                  <a:cubicBezTo>
                    <a:pt x="13" y="91"/>
                    <a:pt x="13" y="92"/>
                    <a:pt x="13" y="92"/>
                  </a:cubicBezTo>
                  <a:cubicBezTo>
                    <a:pt x="14" y="92"/>
                    <a:pt x="14" y="92"/>
                    <a:pt x="14" y="92"/>
                  </a:cubicBezTo>
                  <a:cubicBezTo>
                    <a:pt x="14" y="92"/>
                    <a:pt x="14" y="92"/>
                    <a:pt x="14" y="92"/>
                  </a:cubicBezTo>
                  <a:cubicBezTo>
                    <a:pt x="15" y="92"/>
                    <a:pt x="15" y="92"/>
                    <a:pt x="15" y="92"/>
                  </a:cubicBezTo>
                  <a:cubicBezTo>
                    <a:pt x="14" y="92"/>
                    <a:pt x="14" y="92"/>
                    <a:pt x="14" y="92"/>
                  </a:cubicBezTo>
                  <a:cubicBezTo>
                    <a:pt x="14" y="92"/>
                    <a:pt x="14" y="92"/>
                    <a:pt x="14" y="92"/>
                  </a:cubicBezTo>
                  <a:cubicBezTo>
                    <a:pt x="15" y="92"/>
                    <a:pt x="15" y="92"/>
                    <a:pt x="15" y="92"/>
                  </a:cubicBezTo>
                  <a:cubicBezTo>
                    <a:pt x="15" y="92"/>
                    <a:pt x="14" y="93"/>
                    <a:pt x="14" y="93"/>
                  </a:cubicBezTo>
                  <a:cubicBezTo>
                    <a:pt x="14" y="93"/>
                    <a:pt x="14" y="93"/>
                    <a:pt x="14" y="93"/>
                  </a:cubicBezTo>
                  <a:cubicBezTo>
                    <a:pt x="14" y="93"/>
                    <a:pt x="14" y="93"/>
                    <a:pt x="14" y="93"/>
                  </a:cubicBezTo>
                  <a:cubicBezTo>
                    <a:pt x="14" y="92"/>
                    <a:pt x="12" y="92"/>
                    <a:pt x="11" y="93"/>
                  </a:cubicBezTo>
                  <a:cubicBezTo>
                    <a:pt x="11" y="94"/>
                    <a:pt x="14" y="95"/>
                    <a:pt x="14" y="95"/>
                  </a:cubicBezTo>
                  <a:cubicBezTo>
                    <a:pt x="15" y="95"/>
                    <a:pt x="15" y="95"/>
                    <a:pt x="15" y="95"/>
                  </a:cubicBezTo>
                  <a:cubicBezTo>
                    <a:pt x="15" y="95"/>
                    <a:pt x="15" y="95"/>
                    <a:pt x="15" y="95"/>
                  </a:cubicBezTo>
                  <a:cubicBezTo>
                    <a:pt x="15" y="95"/>
                    <a:pt x="15" y="95"/>
                    <a:pt x="15" y="95"/>
                  </a:cubicBezTo>
                  <a:cubicBezTo>
                    <a:pt x="14" y="96"/>
                    <a:pt x="15" y="97"/>
                    <a:pt x="15" y="98"/>
                  </a:cubicBezTo>
                  <a:cubicBezTo>
                    <a:pt x="15" y="98"/>
                    <a:pt x="15" y="98"/>
                    <a:pt x="15" y="98"/>
                  </a:cubicBezTo>
                  <a:cubicBezTo>
                    <a:pt x="15" y="99"/>
                    <a:pt x="15" y="99"/>
                    <a:pt x="15" y="99"/>
                  </a:cubicBezTo>
                  <a:cubicBezTo>
                    <a:pt x="15" y="99"/>
                    <a:pt x="14" y="99"/>
                    <a:pt x="14" y="99"/>
                  </a:cubicBezTo>
                  <a:cubicBezTo>
                    <a:pt x="15" y="99"/>
                    <a:pt x="15" y="98"/>
                    <a:pt x="15" y="98"/>
                  </a:cubicBezTo>
                  <a:cubicBezTo>
                    <a:pt x="15" y="98"/>
                    <a:pt x="15" y="98"/>
                    <a:pt x="15" y="98"/>
                  </a:cubicBezTo>
                  <a:cubicBezTo>
                    <a:pt x="15" y="98"/>
                    <a:pt x="15" y="98"/>
                    <a:pt x="15" y="98"/>
                  </a:cubicBezTo>
                  <a:cubicBezTo>
                    <a:pt x="14" y="98"/>
                    <a:pt x="14" y="98"/>
                    <a:pt x="14" y="98"/>
                  </a:cubicBezTo>
                  <a:cubicBezTo>
                    <a:pt x="14" y="97"/>
                    <a:pt x="14" y="97"/>
                    <a:pt x="14" y="97"/>
                  </a:cubicBezTo>
                  <a:cubicBezTo>
                    <a:pt x="14" y="98"/>
                    <a:pt x="13" y="99"/>
                    <a:pt x="13" y="99"/>
                  </a:cubicBezTo>
                  <a:cubicBezTo>
                    <a:pt x="13" y="100"/>
                    <a:pt x="13" y="96"/>
                    <a:pt x="13" y="96"/>
                  </a:cubicBezTo>
                  <a:cubicBezTo>
                    <a:pt x="12" y="95"/>
                    <a:pt x="12" y="97"/>
                    <a:pt x="12" y="98"/>
                  </a:cubicBezTo>
                  <a:cubicBezTo>
                    <a:pt x="12" y="98"/>
                    <a:pt x="12" y="97"/>
                    <a:pt x="12" y="97"/>
                  </a:cubicBezTo>
                  <a:cubicBezTo>
                    <a:pt x="12" y="97"/>
                    <a:pt x="12" y="97"/>
                    <a:pt x="11" y="97"/>
                  </a:cubicBezTo>
                  <a:cubicBezTo>
                    <a:pt x="12" y="96"/>
                    <a:pt x="12" y="96"/>
                    <a:pt x="12" y="96"/>
                  </a:cubicBezTo>
                  <a:cubicBezTo>
                    <a:pt x="12" y="96"/>
                    <a:pt x="12" y="96"/>
                    <a:pt x="12" y="96"/>
                  </a:cubicBezTo>
                  <a:cubicBezTo>
                    <a:pt x="11" y="96"/>
                    <a:pt x="11" y="96"/>
                    <a:pt x="11" y="96"/>
                  </a:cubicBezTo>
                  <a:cubicBezTo>
                    <a:pt x="11" y="96"/>
                    <a:pt x="11" y="96"/>
                    <a:pt x="11" y="96"/>
                  </a:cubicBezTo>
                  <a:cubicBezTo>
                    <a:pt x="11" y="96"/>
                    <a:pt x="11" y="97"/>
                    <a:pt x="10" y="97"/>
                  </a:cubicBezTo>
                  <a:cubicBezTo>
                    <a:pt x="11" y="96"/>
                    <a:pt x="11" y="96"/>
                    <a:pt x="11" y="95"/>
                  </a:cubicBezTo>
                  <a:cubicBezTo>
                    <a:pt x="10" y="95"/>
                    <a:pt x="10" y="95"/>
                    <a:pt x="10" y="95"/>
                  </a:cubicBezTo>
                  <a:cubicBezTo>
                    <a:pt x="10" y="95"/>
                    <a:pt x="10" y="95"/>
                    <a:pt x="10" y="95"/>
                  </a:cubicBezTo>
                  <a:cubicBezTo>
                    <a:pt x="10" y="94"/>
                    <a:pt x="9" y="93"/>
                    <a:pt x="8" y="93"/>
                  </a:cubicBezTo>
                  <a:cubicBezTo>
                    <a:pt x="7" y="94"/>
                    <a:pt x="7" y="94"/>
                    <a:pt x="7" y="94"/>
                  </a:cubicBezTo>
                  <a:cubicBezTo>
                    <a:pt x="7" y="94"/>
                    <a:pt x="7" y="94"/>
                    <a:pt x="7" y="94"/>
                  </a:cubicBezTo>
                  <a:cubicBezTo>
                    <a:pt x="7" y="94"/>
                    <a:pt x="7" y="94"/>
                    <a:pt x="7" y="94"/>
                  </a:cubicBezTo>
                  <a:cubicBezTo>
                    <a:pt x="7" y="94"/>
                    <a:pt x="7" y="94"/>
                    <a:pt x="7" y="94"/>
                  </a:cubicBezTo>
                  <a:cubicBezTo>
                    <a:pt x="8" y="94"/>
                    <a:pt x="8" y="94"/>
                    <a:pt x="8" y="94"/>
                  </a:cubicBezTo>
                  <a:cubicBezTo>
                    <a:pt x="8" y="94"/>
                    <a:pt x="8" y="95"/>
                    <a:pt x="8" y="95"/>
                  </a:cubicBezTo>
                  <a:cubicBezTo>
                    <a:pt x="8" y="94"/>
                    <a:pt x="7" y="94"/>
                    <a:pt x="6" y="95"/>
                  </a:cubicBezTo>
                  <a:cubicBezTo>
                    <a:pt x="7" y="95"/>
                    <a:pt x="7" y="96"/>
                    <a:pt x="8" y="96"/>
                  </a:cubicBezTo>
                  <a:cubicBezTo>
                    <a:pt x="8" y="97"/>
                    <a:pt x="8" y="97"/>
                    <a:pt x="8" y="97"/>
                  </a:cubicBezTo>
                  <a:cubicBezTo>
                    <a:pt x="8" y="97"/>
                    <a:pt x="8" y="96"/>
                    <a:pt x="8" y="96"/>
                  </a:cubicBezTo>
                  <a:cubicBezTo>
                    <a:pt x="7" y="97"/>
                    <a:pt x="5" y="94"/>
                    <a:pt x="5" y="96"/>
                  </a:cubicBezTo>
                  <a:cubicBezTo>
                    <a:pt x="5" y="97"/>
                    <a:pt x="8" y="99"/>
                    <a:pt x="9" y="99"/>
                  </a:cubicBezTo>
                  <a:cubicBezTo>
                    <a:pt x="9" y="99"/>
                    <a:pt x="9" y="99"/>
                    <a:pt x="9" y="99"/>
                  </a:cubicBezTo>
                  <a:cubicBezTo>
                    <a:pt x="9" y="99"/>
                    <a:pt x="9" y="99"/>
                    <a:pt x="9" y="99"/>
                  </a:cubicBezTo>
                  <a:cubicBezTo>
                    <a:pt x="9" y="99"/>
                    <a:pt x="8" y="98"/>
                    <a:pt x="7" y="98"/>
                  </a:cubicBezTo>
                  <a:cubicBezTo>
                    <a:pt x="7" y="99"/>
                    <a:pt x="6" y="98"/>
                    <a:pt x="5" y="98"/>
                  </a:cubicBezTo>
                  <a:cubicBezTo>
                    <a:pt x="4" y="98"/>
                    <a:pt x="5" y="99"/>
                    <a:pt x="6" y="100"/>
                  </a:cubicBezTo>
                  <a:cubicBezTo>
                    <a:pt x="6" y="100"/>
                    <a:pt x="9" y="100"/>
                    <a:pt x="9" y="100"/>
                  </a:cubicBezTo>
                  <a:cubicBezTo>
                    <a:pt x="9" y="100"/>
                    <a:pt x="9" y="100"/>
                    <a:pt x="9" y="100"/>
                  </a:cubicBezTo>
                  <a:cubicBezTo>
                    <a:pt x="9" y="101"/>
                    <a:pt x="9" y="101"/>
                    <a:pt x="9" y="101"/>
                  </a:cubicBezTo>
                  <a:cubicBezTo>
                    <a:pt x="9" y="100"/>
                    <a:pt x="8" y="101"/>
                    <a:pt x="8" y="101"/>
                  </a:cubicBezTo>
                  <a:cubicBezTo>
                    <a:pt x="7" y="101"/>
                    <a:pt x="7" y="101"/>
                    <a:pt x="7" y="101"/>
                  </a:cubicBezTo>
                  <a:cubicBezTo>
                    <a:pt x="7" y="101"/>
                    <a:pt x="7" y="101"/>
                    <a:pt x="7" y="101"/>
                  </a:cubicBezTo>
                  <a:cubicBezTo>
                    <a:pt x="7" y="102"/>
                    <a:pt x="8" y="102"/>
                    <a:pt x="9" y="102"/>
                  </a:cubicBezTo>
                  <a:cubicBezTo>
                    <a:pt x="8" y="102"/>
                    <a:pt x="8" y="102"/>
                    <a:pt x="8" y="102"/>
                  </a:cubicBezTo>
                  <a:cubicBezTo>
                    <a:pt x="8" y="102"/>
                    <a:pt x="8" y="102"/>
                    <a:pt x="8" y="102"/>
                  </a:cubicBezTo>
                  <a:cubicBezTo>
                    <a:pt x="7" y="102"/>
                    <a:pt x="7" y="102"/>
                    <a:pt x="7" y="102"/>
                  </a:cubicBezTo>
                  <a:cubicBezTo>
                    <a:pt x="7" y="103"/>
                    <a:pt x="7" y="103"/>
                    <a:pt x="7" y="103"/>
                  </a:cubicBezTo>
                  <a:cubicBezTo>
                    <a:pt x="7" y="103"/>
                    <a:pt x="7" y="103"/>
                    <a:pt x="7" y="103"/>
                  </a:cubicBezTo>
                  <a:cubicBezTo>
                    <a:pt x="7" y="101"/>
                    <a:pt x="4" y="99"/>
                    <a:pt x="3" y="99"/>
                  </a:cubicBezTo>
                  <a:cubicBezTo>
                    <a:pt x="2" y="100"/>
                    <a:pt x="5" y="102"/>
                    <a:pt x="5" y="103"/>
                  </a:cubicBezTo>
                  <a:cubicBezTo>
                    <a:pt x="4" y="102"/>
                    <a:pt x="4" y="102"/>
                    <a:pt x="3" y="102"/>
                  </a:cubicBezTo>
                  <a:cubicBezTo>
                    <a:pt x="3" y="103"/>
                    <a:pt x="4" y="103"/>
                    <a:pt x="4" y="104"/>
                  </a:cubicBezTo>
                  <a:cubicBezTo>
                    <a:pt x="5" y="104"/>
                    <a:pt x="5" y="104"/>
                    <a:pt x="5" y="104"/>
                  </a:cubicBezTo>
                  <a:cubicBezTo>
                    <a:pt x="5" y="104"/>
                    <a:pt x="5" y="104"/>
                    <a:pt x="5" y="104"/>
                  </a:cubicBezTo>
                  <a:cubicBezTo>
                    <a:pt x="3" y="104"/>
                    <a:pt x="3" y="102"/>
                    <a:pt x="2" y="102"/>
                  </a:cubicBezTo>
                  <a:cubicBezTo>
                    <a:pt x="1" y="102"/>
                    <a:pt x="1" y="102"/>
                    <a:pt x="1" y="102"/>
                  </a:cubicBezTo>
                  <a:cubicBezTo>
                    <a:pt x="1" y="103"/>
                    <a:pt x="1" y="104"/>
                    <a:pt x="0" y="104"/>
                  </a:cubicBezTo>
                  <a:cubicBezTo>
                    <a:pt x="0" y="105"/>
                    <a:pt x="3" y="105"/>
                    <a:pt x="4" y="105"/>
                  </a:cubicBezTo>
                  <a:cubicBezTo>
                    <a:pt x="4" y="106"/>
                    <a:pt x="4" y="106"/>
                    <a:pt x="4" y="106"/>
                  </a:cubicBezTo>
                  <a:cubicBezTo>
                    <a:pt x="4" y="106"/>
                    <a:pt x="4" y="106"/>
                    <a:pt x="4" y="106"/>
                  </a:cubicBezTo>
                  <a:cubicBezTo>
                    <a:pt x="6" y="106"/>
                    <a:pt x="6" y="106"/>
                    <a:pt x="6" y="106"/>
                  </a:cubicBezTo>
                  <a:cubicBezTo>
                    <a:pt x="6" y="105"/>
                    <a:pt x="7" y="105"/>
                    <a:pt x="8" y="105"/>
                  </a:cubicBezTo>
                  <a:cubicBezTo>
                    <a:pt x="9" y="105"/>
                    <a:pt x="9" y="105"/>
                    <a:pt x="9" y="105"/>
                  </a:cubicBezTo>
                  <a:cubicBezTo>
                    <a:pt x="9" y="104"/>
                    <a:pt x="9" y="104"/>
                    <a:pt x="9" y="103"/>
                  </a:cubicBezTo>
                  <a:cubicBezTo>
                    <a:pt x="10" y="104"/>
                    <a:pt x="10" y="104"/>
                    <a:pt x="11" y="104"/>
                  </a:cubicBezTo>
                  <a:cubicBezTo>
                    <a:pt x="11" y="103"/>
                    <a:pt x="11" y="103"/>
                    <a:pt x="11" y="103"/>
                  </a:cubicBezTo>
                  <a:cubicBezTo>
                    <a:pt x="11" y="103"/>
                    <a:pt x="11" y="103"/>
                    <a:pt x="11" y="104"/>
                  </a:cubicBezTo>
                  <a:cubicBezTo>
                    <a:pt x="11" y="103"/>
                    <a:pt x="12" y="103"/>
                    <a:pt x="12" y="103"/>
                  </a:cubicBezTo>
                  <a:cubicBezTo>
                    <a:pt x="12" y="103"/>
                    <a:pt x="12" y="103"/>
                    <a:pt x="12" y="103"/>
                  </a:cubicBezTo>
                  <a:cubicBezTo>
                    <a:pt x="11" y="104"/>
                    <a:pt x="11" y="104"/>
                    <a:pt x="11" y="104"/>
                  </a:cubicBezTo>
                  <a:cubicBezTo>
                    <a:pt x="12" y="104"/>
                    <a:pt x="12" y="104"/>
                    <a:pt x="12" y="104"/>
                  </a:cubicBezTo>
                  <a:cubicBezTo>
                    <a:pt x="12" y="104"/>
                    <a:pt x="12" y="104"/>
                    <a:pt x="12" y="104"/>
                  </a:cubicBezTo>
                  <a:cubicBezTo>
                    <a:pt x="12" y="105"/>
                    <a:pt x="12" y="105"/>
                    <a:pt x="12" y="105"/>
                  </a:cubicBezTo>
                  <a:cubicBezTo>
                    <a:pt x="12" y="105"/>
                    <a:pt x="12" y="105"/>
                    <a:pt x="12" y="105"/>
                  </a:cubicBezTo>
                  <a:cubicBezTo>
                    <a:pt x="12" y="103"/>
                    <a:pt x="12" y="103"/>
                    <a:pt x="12" y="103"/>
                  </a:cubicBezTo>
                  <a:cubicBezTo>
                    <a:pt x="12" y="103"/>
                    <a:pt x="13" y="103"/>
                    <a:pt x="13" y="103"/>
                  </a:cubicBezTo>
                  <a:cubicBezTo>
                    <a:pt x="12" y="103"/>
                    <a:pt x="13" y="104"/>
                    <a:pt x="13" y="104"/>
                  </a:cubicBezTo>
                  <a:cubicBezTo>
                    <a:pt x="13" y="104"/>
                    <a:pt x="13" y="104"/>
                    <a:pt x="13" y="104"/>
                  </a:cubicBezTo>
                  <a:cubicBezTo>
                    <a:pt x="13" y="104"/>
                    <a:pt x="13" y="104"/>
                    <a:pt x="13" y="104"/>
                  </a:cubicBezTo>
                  <a:cubicBezTo>
                    <a:pt x="14" y="104"/>
                    <a:pt x="14" y="103"/>
                    <a:pt x="14" y="103"/>
                  </a:cubicBezTo>
                  <a:cubicBezTo>
                    <a:pt x="14" y="103"/>
                    <a:pt x="14" y="104"/>
                    <a:pt x="14" y="105"/>
                  </a:cubicBezTo>
                  <a:cubicBezTo>
                    <a:pt x="15" y="104"/>
                    <a:pt x="15" y="104"/>
                    <a:pt x="15" y="104"/>
                  </a:cubicBezTo>
                  <a:cubicBezTo>
                    <a:pt x="15" y="104"/>
                    <a:pt x="15" y="104"/>
                    <a:pt x="15" y="104"/>
                  </a:cubicBezTo>
                  <a:cubicBezTo>
                    <a:pt x="15" y="104"/>
                    <a:pt x="15" y="104"/>
                    <a:pt x="15" y="104"/>
                  </a:cubicBezTo>
                  <a:cubicBezTo>
                    <a:pt x="15" y="104"/>
                    <a:pt x="15" y="104"/>
                    <a:pt x="15" y="104"/>
                  </a:cubicBezTo>
                  <a:cubicBezTo>
                    <a:pt x="15" y="104"/>
                    <a:pt x="15" y="104"/>
                    <a:pt x="15" y="104"/>
                  </a:cubicBezTo>
                  <a:cubicBezTo>
                    <a:pt x="15" y="104"/>
                    <a:pt x="15" y="104"/>
                    <a:pt x="15" y="104"/>
                  </a:cubicBezTo>
                  <a:cubicBezTo>
                    <a:pt x="16" y="104"/>
                    <a:pt x="16" y="104"/>
                    <a:pt x="17" y="103"/>
                  </a:cubicBezTo>
                  <a:cubicBezTo>
                    <a:pt x="16" y="104"/>
                    <a:pt x="16" y="104"/>
                    <a:pt x="15" y="104"/>
                  </a:cubicBezTo>
                  <a:cubicBezTo>
                    <a:pt x="14" y="105"/>
                    <a:pt x="15" y="105"/>
                    <a:pt x="16" y="106"/>
                  </a:cubicBezTo>
                  <a:cubicBezTo>
                    <a:pt x="16" y="106"/>
                    <a:pt x="17" y="105"/>
                    <a:pt x="17" y="104"/>
                  </a:cubicBezTo>
                  <a:cubicBezTo>
                    <a:pt x="17" y="105"/>
                    <a:pt x="17" y="105"/>
                    <a:pt x="17" y="105"/>
                  </a:cubicBezTo>
                  <a:cubicBezTo>
                    <a:pt x="17" y="105"/>
                    <a:pt x="17" y="105"/>
                    <a:pt x="18" y="105"/>
                  </a:cubicBezTo>
                  <a:cubicBezTo>
                    <a:pt x="18" y="105"/>
                    <a:pt x="18" y="105"/>
                    <a:pt x="18" y="105"/>
                  </a:cubicBezTo>
                  <a:cubicBezTo>
                    <a:pt x="18" y="105"/>
                    <a:pt x="18" y="106"/>
                    <a:pt x="18" y="106"/>
                  </a:cubicBezTo>
                  <a:cubicBezTo>
                    <a:pt x="18" y="106"/>
                    <a:pt x="19" y="106"/>
                    <a:pt x="19" y="106"/>
                  </a:cubicBezTo>
                  <a:cubicBezTo>
                    <a:pt x="19" y="106"/>
                    <a:pt x="18" y="106"/>
                    <a:pt x="18" y="106"/>
                  </a:cubicBezTo>
                  <a:cubicBezTo>
                    <a:pt x="18" y="107"/>
                    <a:pt x="18" y="107"/>
                    <a:pt x="18" y="107"/>
                  </a:cubicBezTo>
                  <a:cubicBezTo>
                    <a:pt x="18" y="106"/>
                    <a:pt x="16" y="108"/>
                    <a:pt x="15" y="108"/>
                  </a:cubicBezTo>
                  <a:cubicBezTo>
                    <a:pt x="15" y="108"/>
                    <a:pt x="15" y="108"/>
                    <a:pt x="15" y="108"/>
                  </a:cubicBezTo>
                  <a:cubicBezTo>
                    <a:pt x="14" y="108"/>
                    <a:pt x="14" y="108"/>
                    <a:pt x="14" y="108"/>
                  </a:cubicBezTo>
                  <a:cubicBezTo>
                    <a:pt x="14" y="109"/>
                    <a:pt x="14" y="109"/>
                    <a:pt x="14" y="110"/>
                  </a:cubicBezTo>
                  <a:cubicBezTo>
                    <a:pt x="14" y="110"/>
                    <a:pt x="14" y="110"/>
                    <a:pt x="14" y="110"/>
                  </a:cubicBezTo>
                  <a:cubicBezTo>
                    <a:pt x="13" y="110"/>
                    <a:pt x="13" y="110"/>
                    <a:pt x="13" y="110"/>
                  </a:cubicBezTo>
                  <a:cubicBezTo>
                    <a:pt x="14" y="110"/>
                    <a:pt x="14" y="110"/>
                    <a:pt x="14" y="110"/>
                  </a:cubicBezTo>
                  <a:cubicBezTo>
                    <a:pt x="16" y="110"/>
                    <a:pt x="17" y="112"/>
                    <a:pt x="19" y="110"/>
                  </a:cubicBezTo>
                  <a:cubicBezTo>
                    <a:pt x="19" y="110"/>
                    <a:pt x="19" y="110"/>
                    <a:pt x="19" y="110"/>
                  </a:cubicBezTo>
                  <a:cubicBezTo>
                    <a:pt x="19" y="109"/>
                    <a:pt x="19" y="109"/>
                    <a:pt x="19" y="109"/>
                  </a:cubicBezTo>
                  <a:cubicBezTo>
                    <a:pt x="20" y="110"/>
                    <a:pt x="19" y="111"/>
                    <a:pt x="19" y="111"/>
                  </a:cubicBezTo>
                  <a:cubicBezTo>
                    <a:pt x="19" y="113"/>
                    <a:pt x="17" y="112"/>
                    <a:pt x="16" y="112"/>
                  </a:cubicBezTo>
                  <a:cubicBezTo>
                    <a:pt x="16" y="113"/>
                    <a:pt x="15" y="112"/>
                    <a:pt x="14" y="112"/>
                  </a:cubicBezTo>
                  <a:cubicBezTo>
                    <a:pt x="14" y="112"/>
                    <a:pt x="14" y="112"/>
                    <a:pt x="13" y="112"/>
                  </a:cubicBezTo>
                  <a:cubicBezTo>
                    <a:pt x="13" y="113"/>
                    <a:pt x="13" y="113"/>
                    <a:pt x="13" y="113"/>
                  </a:cubicBezTo>
                  <a:cubicBezTo>
                    <a:pt x="13" y="113"/>
                    <a:pt x="13" y="113"/>
                    <a:pt x="13" y="113"/>
                  </a:cubicBezTo>
                  <a:cubicBezTo>
                    <a:pt x="12" y="112"/>
                    <a:pt x="12" y="112"/>
                    <a:pt x="12" y="112"/>
                  </a:cubicBezTo>
                  <a:cubicBezTo>
                    <a:pt x="12" y="112"/>
                    <a:pt x="12" y="112"/>
                    <a:pt x="12" y="112"/>
                  </a:cubicBezTo>
                  <a:cubicBezTo>
                    <a:pt x="12" y="112"/>
                    <a:pt x="12" y="112"/>
                    <a:pt x="12" y="112"/>
                  </a:cubicBezTo>
                  <a:cubicBezTo>
                    <a:pt x="12" y="112"/>
                    <a:pt x="12" y="112"/>
                    <a:pt x="12" y="112"/>
                  </a:cubicBezTo>
                  <a:cubicBezTo>
                    <a:pt x="12" y="112"/>
                    <a:pt x="12" y="112"/>
                    <a:pt x="12" y="112"/>
                  </a:cubicBezTo>
                  <a:cubicBezTo>
                    <a:pt x="11" y="112"/>
                    <a:pt x="11" y="112"/>
                    <a:pt x="11" y="112"/>
                  </a:cubicBezTo>
                  <a:cubicBezTo>
                    <a:pt x="11" y="112"/>
                    <a:pt x="12" y="112"/>
                    <a:pt x="12" y="112"/>
                  </a:cubicBezTo>
                  <a:cubicBezTo>
                    <a:pt x="11" y="113"/>
                    <a:pt x="11" y="112"/>
                    <a:pt x="11" y="113"/>
                  </a:cubicBezTo>
                  <a:cubicBezTo>
                    <a:pt x="10" y="112"/>
                    <a:pt x="10" y="112"/>
                    <a:pt x="10" y="112"/>
                  </a:cubicBezTo>
                  <a:cubicBezTo>
                    <a:pt x="10" y="113"/>
                    <a:pt x="10" y="113"/>
                    <a:pt x="10" y="113"/>
                  </a:cubicBezTo>
                  <a:cubicBezTo>
                    <a:pt x="9" y="114"/>
                    <a:pt x="9" y="114"/>
                    <a:pt x="9" y="114"/>
                  </a:cubicBezTo>
                  <a:cubicBezTo>
                    <a:pt x="9" y="113"/>
                    <a:pt x="9" y="113"/>
                    <a:pt x="9" y="113"/>
                  </a:cubicBezTo>
                  <a:cubicBezTo>
                    <a:pt x="9" y="113"/>
                    <a:pt x="9" y="113"/>
                    <a:pt x="9" y="113"/>
                  </a:cubicBezTo>
                  <a:cubicBezTo>
                    <a:pt x="9" y="113"/>
                    <a:pt x="9" y="113"/>
                    <a:pt x="9" y="113"/>
                  </a:cubicBezTo>
                  <a:cubicBezTo>
                    <a:pt x="10" y="112"/>
                    <a:pt x="10" y="112"/>
                    <a:pt x="10" y="112"/>
                  </a:cubicBezTo>
                  <a:cubicBezTo>
                    <a:pt x="9" y="112"/>
                    <a:pt x="9" y="112"/>
                    <a:pt x="9" y="112"/>
                  </a:cubicBezTo>
                  <a:cubicBezTo>
                    <a:pt x="9" y="113"/>
                    <a:pt x="9" y="113"/>
                    <a:pt x="9" y="113"/>
                  </a:cubicBezTo>
                  <a:cubicBezTo>
                    <a:pt x="9" y="113"/>
                    <a:pt x="9" y="113"/>
                    <a:pt x="9" y="113"/>
                  </a:cubicBezTo>
                  <a:cubicBezTo>
                    <a:pt x="8" y="114"/>
                    <a:pt x="8" y="114"/>
                    <a:pt x="8" y="114"/>
                  </a:cubicBezTo>
                  <a:cubicBezTo>
                    <a:pt x="8" y="114"/>
                    <a:pt x="8" y="114"/>
                    <a:pt x="8" y="114"/>
                  </a:cubicBezTo>
                  <a:cubicBezTo>
                    <a:pt x="8" y="113"/>
                    <a:pt x="8" y="113"/>
                    <a:pt x="8" y="113"/>
                  </a:cubicBezTo>
                  <a:cubicBezTo>
                    <a:pt x="8" y="114"/>
                    <a:pt x="8" y="114"/>
                    <a:pt x="8" y="114"/>
                  </a:cubicBezTo>
                  <a:cubicBezTo>
                    <a:pt x="8" y="113"/>
                    <a:pt x="8" y="113"/>
                    <a:pt x="8" y="113"/>
                  </a:cubicBezTo>
                  <a:cubicBezTo>
                    <a:pt x="7" y="113"/>
                    <a:pt x="7" y="113"/>
                    <a:pt x="7" y="113"/>
                  </a:cubicBezTo>
                  <a:cubicBezTo>
                    <a:pt x="7" y="113"/>
                    <a:pt x="8" y="113"/>
                    <a:pt x="8" y="113"/>
                  </a:cubicBezTo>
                  <a:cubicBezTo>
                    <a:pt x="7" y="113"/>
                    <a:pt x="7" y="113"/>
                    <a:pt x="7" y="113"/>
                  </a:cubicBezTo>
                  <a:cubicBezTo>
                    <a:pt x="6" y="114"/>
                    <a:pt x="6" y="114"/>
                    <a:pt x="6" y="114"/>
                  </a:cubicBezTo>
                  <a:cubicBezTo>
                    <a:pt x="6" y="114"/>
                    <a:pt x="6" y="114"/>
                    <a:pt x="6" y="114"/>
                  </a:cubicBezTo>
                  <a:cubicBezTo>
                    <a:pt x="6" y="115"/>
                    <a:pt x="4" y="113"/>
                    <a:pt x="3" y="114"/>
                  </a:cubicBezTo>
                  <a:cubicBezTo>
                    <a:pt x="3" y="114"/>
                    <a:pt x="3" y="114"/>
                    <a:pt x="3" y="114"/>
                  </a:cubicBezTo>
                  <a:cubicBezTo>
                    <a:pt x="3" y="115"/>
                    <a:pt x="3" y="115"/>
                    <a:pt x="3" y="116"/>
                  </a:cubicBezTo>
                  <a:cubicBezTo>
                    <a:pt x="4" y="117"/>
                    <a:pt x="4" y="116"/>
                    <a:pt x="5" y="117"/>
                  </a:cubicBezTo>
                  <a:cubicBezTo>
                    <a:pt x="6" y="116"/>
                    <a:pt x="6" y="116"/>
                    <a:pt x="6" y="116"/>
                  </a:cubicBezTo>
                  <a:cubicBezTo>
                    <a:pt x="7" y="116"/>
                    <a:pt x="7" y="116"/>
                    <a:pt x="7" y="116"/>
                  </a:cubicBezTo>
                  <a:cubicBezTo>
                    <a:pt x="7" y="115"/>
                    <a:pt x="8" y="115"/>
                    <a:pt x="8" y="115"/>
                  </a:cubicBezTo>
                  <a:cubicBezTo>
                    <a:pt x="9" y="116"/>
                    <a:pt x="11" y="116"/>
                    <a:pt x="12" y="116"/>
                  </a:cubicBezTo>
                  <a:cubicBezTo>
                    <a:pt x="12" y="116"/>
                    <a:pt x="12" y="116"/>
                    <a:pt x="12" y="116"/>
                  </a:cubicBezTo>
                  <a:cubicBezTo>
                    <a:pt x="12" y="116"/>
                    <a:pt x="12" y="116"/>
                    <a:pt x="12" y="116"/>
                  </a:cubicBezTo>
                  <a:cubicBezTo>
                    <a:pt x="12" y="116"/>
                    <a:pt x="12" y="116"/>
                    <a:pt x="12" y="116"/>
                  </a:cubicBezTo>
                  <a:cubicBezTo>
                    <a:pt x="12" y="116"/>
                    <a:pt x="12" y="116"/>
                    <a:pt x="12" y="116"/>
                  </a:cubicBezTo>
                  <a:cubicBezTo>
                    <a:pt x="13" y="116"/>
                    <a:pt x="13" y="116"/>
                    <a:pt x="13" y="116"/>
                  </a:cubicBezTo>
                  <a:cubicBezTo>
                    <a:pt x="13" y="116"/>
                    <a:pt x="13" y="116"/>
                    <a:pt x="13" y="116"/>
                  </a:cubicBezTo>
                  <a:cubicBezTo>
                    <a:pt x="13" y="116"/>
                    <a:pt x="13" y="116"/>
                    <a:pt x="13" y="116"/>
                  </a:cubicBezTo>
                  <a:cubicBezTo>
                    <a:pt x="13" y="116"/>
                    <a:pt x="13" y="116"/>
                    <a:pt x="13" y="116"/>
                  </a:cubicBezTo>
                  <a:cubicBezTo>
                    <a:pt x="13" y="116"/>
                    <a:pt x="13" y="116"/>
                    <a:pt x="13" y="116"/>
                  </a:cubicBezTo>
                  <a:cubicBezTo>
                    <a:pt x="14" y="116"/>
                    <a:pt x="14" y="116"/>
                    <a:pt x="14" y="116"/>
                  </a:cubicBezTo>
                  <a:cubicBezTo>
                    <a:pt x="14" y="116"/>
                    <a:pt x="14" y="116"/>
                    <a:pt x="14" y="116"/>
                  </a:cubicBezTo>
                  <a:cubicBezTo>
                    <a:pt x="14" y="116"/>
                    <a:pt x="14" y="116"/>
                    <a:pt x="14" y="116"/>
                  </a:cubicBezTo>
                  <a:cubicBezTo>
                    <a:pt x="15" y="116"/>
                    <a:pt x="15" y="116"/>
                    <a:pt x="15" y="116"/>
                  </a:cubicBezTo>
                  <a:cubicBezTo>
                    <a:pt x="15" y="117"/>
                    <a:pt x="15" y="117"/>
                    <a:pt x="14" y="118"/>
                  </a:cubicBezTo>
                  <a:cubicBezTo>
                    <a:pt x="14" y="118"/>
                    <a:pt x="16" y="117"/>
                    <a:pt x="16" y="117"/>
                  </a:cubicBezTo>
                  <a:cubicBezTo>
                    <a:pt x="16" y="117"/>
                    <a:pt x="16" y="117"/>
                    <a:pt x="16" y="117"/>
                  </a:cubicBezTo>
                  <a:cubicBezTo>
                    <a:pt x="15" y="118"/>
                    <a:pt x="15" y="118"/>
                    <a:pt x="15" y="118"/>
                  </a:cubicBezTo>
                  <a:cubicBezTo>
                    <a:pt x="15" y="119"/>
                    <a:pt x="15" y="119"/>
                    <a:pt x="15" y="119"/>
                  </a:cubicBezTo>
                  <a:cubicBezTo>
                    <a:pt x="14" y="118"/>
                    <a:pt x="14" y="118"/>
                    <a:pt x="14" y="118"/>
                  </a:cubicBezTo>
                  <a:cubicBezTo>
                    <a:pt x="15" y="119"/>
                    <a:pt x="15" y="119"/>
                    <a:pt x="15" y="120"/>
                  </a:cubicBezTo>
                  <a:cubicBezTo>
                    <a:pt x="15" y="120"/>
                    <a:pt x="15" y="120"/>
                    <a:pt x="15" y="120"/>
                  </a:cubicBezTo>
                  <a:cubicBezTo>
                    <a:pt x="15" y="120"/>
                    <a:pt x="15" y="120"/>
                    <a:pt x="15" y="120"/>
                  </a:cubicBezTo>
                  <a:cubicBezTo>
                    <a:pt x="16" y="121"/>
                    <a:pt x="16" y="121"/>
                    <a:pt x="16" y="121"/>
                  </a:cubicBezTo>
                  <a:cubicBezTo>
                    <a:pt x="15" y="121"/>
                    <a:pt x="15" y="121"/>
                    <a:pt x="15" y="121"/>
                  </a:cubicBezTo>
                  <a:cubicBezTo>
                    <a:pt x="15" y="121"/>
                    <a:pt x="16" y="121"/>
                    <a:pt x="16" y="121"/>
                  </a:cubicBezTo>
                  <a:cubicBezTo>
                    <a:pt x="16" y="121"/>
                    <a:pt x="16" y="121"/>
                    <a:pt x="16" y="121"/>
                  </a:cubicBezTo>
                  <a:cubicBezTo>
                    <a:pt x="17" y="121"/>
                    <a:pt x="17" y="121"/>
                    <a:pt x="17" y="120"/>
                  </a:cubicBezTo>
                  <a:cubicBezTo>
                    <a:pt x="17" y="120"/>
                    <a:pt x="17" y="120"/>
                    <a:pt x="17" y="120"/>
                  </a:cubicBezTo>
                  <a:cubicBezTo>
                    <a:pt x="18" y="120"/>
                    <a:pt x="18" y="120"/>
                    <a:pt x="18" y="120"/>
                  </a:cubicBezTo>
                  <a:cubicBezTo>
                    <a:pt x="18" y="120"/>
                    <a:pt x="18" y="120"/>
                    <a:pt x="18" y="120"/>
                  </a:cubicBezTo>
                  <a:cubicBezTo>
                    <a:pt x="18" y="120"/>
                    <a:pt x="19" y="119"/>
                    <a:pt x="19" y="119"/>
                  </a:cubicBezTo>
                  <a:cubicBezTo>
                    <a:pt x="19" y="119"/>
                    <a:pt x="19" y="119"/>
                    <a:pt x="19" y="119"/>
                  </a:cubicBezTo>
                  <a:cubicBezTo>
                    <a:pt x="20" y="119"/>
                    <a:pt x="20" y="119"/>
                    <a:pt x="20" y="119"/>
                  </a:cubicBezTo>
                  <a:cubicBezTo>
                    <a:pt x="20" y="118"/>
                    <a:pt x="20" y="118"/>
                    <a:pt x="20" y="118"/>
                  </a:cubicBezTo>
                  <a:cubicBezTo>
                    <a:pt x="21" y="118"/>
                    <a:pt x="21" y="118"/>
                    <a:pt x="21" y="118"/>
                  </a:cubicBezTo>
                  <a:cubicBezTo>
                    <a:pt x="21" y="119"/>
                    <a:pt x="20" y="118"/>
                    <a:pt x="20" y="118"/>
                  </a:cubicBezTo>
                  <a:cubicBezTo>
                    <a:pt x="20" y="119"/>
                    <a:pt x="20" y="119"/>
                    <a:pt x="20" y="119"/>
                  </a:cubicBezTo>
                  <a:cubicBezTo>
                    <a:pt x="20" y="119"/>
                    <a:pt x="20" y="119"/>
                    <a:pt x="20" y="119"/>
                  </a:cubicBezTo>
                  <a:cubicBezTo>
                    <a:pt x="20" y="119"/>
                    <a:pt x="20" y="119"/>
                    <a:pt x="20" y="119"/>
                  </a:cubicBezTo>
                  <a:cubicBezTo>
                    <a:pt x="20" y="119"/>
                    <a:pt x="20" y="119"/>
                    <a:pt x="20" y="119"/>
                  </a:cubicBezTo>
                  <a:cubicBezTo>
                    <a:pt x="19" y="119"/>
                    <a:pt x="19" y="120"/>
                    <a:pt x="19" y="120"/>
                  </a:cubicBezTo>
                  <a:cubicBezTo>
                    <a:pt x="19" y="120"/>
                    <a:pt x="19" y="120"/>
                    <a:pt x="19" y="120"/>
                  </a:cubicBezTo>
                  <a:cubicBezTo>
                    <a:pt x="18" y="120"/>
                    <a:pt x="18" y="121"/>
                    <a:pt x="17" y="121"/>
                  </a:cubicBezTo>
                  <a:cubicBezTo>
                    <a:pt x="17" y="122"/>
                    <a:pt x="17" y="122"/>
                    <a:pt x="17" y="122"/>
                  </a:cubicBezTo>
                  <a:cubicBezTo>
                    <a:pt x="17" y="122"/>
                    <a:pt x="17" y="122"/>
                    <a:pt x="17" y="122"/>
                  </a:cubicBezTo>
                  <a:cubicBezTo>
                    <a:pt x="17" y="123"/>
                    <a:pt x="18" y="122"/>
                    <a:pt x="18" y="123"/>
                  </a:cubicBezTo>
                  <a:cubicBezTo>
                    <a:pt x="17" y="123"/>
                    <a:pt x="17" y="123"/>
                    <a:pt x="16" y="124"/>
                  </a:cubicBezTo>
                  <a:cubicBezTo>
                    <a:pt x="18" y="124"/>
                    <a:pt x="19" y="122"/>
                    <a:pt x="21" y="123"/>
                  </a:cubicBezTo>
                  <a:cubicBezTo>
                    <a:pt x="21" y="123"/>
                    <a:pt x="21" y="123"/>
                    <a:pt x="21" y="123"/>
                  </a:cubicBezTo>
                  <a:cubicBezTo>
                    <a:pt x="21" y="123"/>
                    <a:pt x="21" y="123"/>
                    <a:pt x="21" y="123"/>
                  </a:cubicBezTo>
                  <a:cubicBezTo>
                    <a:pt x="20" y="123"/>
                    <a:pt x="19" y="123"/>
                    <a:pt x="18" y="124"/>
                  </a:cubicBezTo>
                  <a:cubicBezTo>
                    <a:pt x="18" y="125"/>
                    <a:pt x="18" y="125"/>
                    <a:pt x="18" y="125"/>
                  </a:cubicBezTo>
                  <a:cubicBezTo>
                    <a:pt x="18" y="125"/>
                    <a:pt x="18" y="125"/>
                    <a:pt x="18" y="125"/>
                  </a:cubicBezTo>
                  <a:cubicBezTo>
                    <a:pt x="18" y="125"/>
                    <a:pt x="18" y="125"/>
                    <a:pt x="18" y="125"/>
                  </a:cubicBezTo>
                  <a:cubicBezTo>
                    <a:pt x="19" y="125"/>
                    <a:pt x="19" y="125"/>
                    <a:pt x="19" y="125"/>
                  </a:cubicBezTo>
                  <a:cubicBezTo>
                    <a:pt x="19" y="126"/>
                    <a:pt x="19" y="126"/>
                    <a:pt x="19" y="126"/>
                  </a:cubicBezTo>
                  <a:cubicBezTo>
                    <a:pt x="19" y="126"/>
                    <a:pt x="19" y="126"/>
                    <a:pt x="19" y="126"/>
                  </a:cubicBezTo>
                  <a:cubicBezTo>
                    <a:pt x="19" y="126"/>
                    <a:pt x="19" y="126"/>
                    <a:pt x="19" y="126"/>
                  </a:cubicBezTo>
                  <a:cubicBezTo>
                    <a:pt x="19" y="126"/>
                    <a:pt x="19" y="126"/>
                    <a:pt x="19" y="126"/>
                  </a:cubicBezTo>
                  <a:cubicBezTo>
                    <a:pt x="18" y="126"/>
                    <a:pt x="18" y="126"/>
                    <a:pt x="18" y="126"/>
                  </a:cubicBezTo>
                  <a:cubicBezTo>
                    <a:pt x="17" y="126"/>
                    <a:pt x="17" y="126"/>
                    <a:pt x="17" y="126"/>
                  </a:cubicBezTo>
                  <a:cubicBezTo>
                    <a:pt x="17" y="126"/>
                    <a:pt x="17" y="126"/>
                    <a:pt x="17" y="126"/>
                  </a:cubicBezTo>
                  <a:cubicBezTo>
                    <a:pt x="17" y="126"/>
                    <a:pt x="18" y="127"/>
                    <a:pt x="18" y="127"/>
                  </a:cubicBezTo>
                  <a:cubicBezTo>
                    <a:pt x="18" y="127"/>
                    <a:pt x="18" y="127"/>
                    <a:pt x="18" y="127"/>
                  </a:cubicBezTo>
                  <a:cubicBezTo>
                    <a:pt x="17" y="127"/>
                    <a:pt x="17" y="127"/>
                    <a:pt x="17" y="127"/>
                  </a:cubicBezTo>
                  <a:cubicBezTo>
                    <a:pt x="17" y="127"/>
                    <a:pt x="17" y="127"/>
                    <a:pt x="17" y="127"/>
                  </a:cubicBezTo>
                  <a:cubicBezTo>
                    <a:pt x="17" y="127"/>
                    <a:pt x="17" y="127"/>
                    <a:pt x="17" y="127"/>
                  </a:cubicBezTo>
                  <a:cubicBezTo>
                    <a:pt x="17" y="127"/>
                    <a:pt x="17" y="127"/>
                    <a:pt x="17" y="127"/>
                  </a:cubicBezTo>
                  <a:cubicBezTo>
                    <a:pt x="17" y="127"/>
                    <a:pt x="17" y="127"/>
                    <a:pt x="17" y="128"/>
                  </a:cubicBezTo>
                  <a:cubicBezTo>
                    <a:pt x="17" y="128"/>
                    <a:pt x="17" y="128"/>
                    <a:pt x="16" y="128"/>
                  </a:cubicBezTo>
                  <a:cubicBezTo>
                    <a:pt x="16" y="129"/>
                    <a:pt x="16" y="129"/>
                    <a:pt x="16" y="129"/>
                  </a:cubicBezTo>
                  <a:cubicBezTo>
                    <a:pt x="15" y="128"/>
                    <a:pt x="15" y="128"/>
                    <a:pt x="14" y="129"/>
                  </a:cubicBezTo>
                  <a:cubicBezTo>
                    <a:pt x="15" y="130"/>
                    <a:pt x="12" y="127"/>
                    <a:pt x="12" y="127"/>
                  </a:cubicBezTo>
                  <a:cubicBezTo>
                    <a:pt x="12" y="128"/>
                    <a:pt x="12" y="129"/>
                    <a:pt x="12" y="129"/>
                  </a:cubicBezTo>
                  <a:cubicBezTo>
                    <a:pt x="12" y="130"/>
                    <a:pt x="12" y="130"/>
                    <a:pt x="12" y="130"/>
                  </a:cubicBezTo>
                  <a:cubicBezTo>
                    <a:pt x="12" y="130"/>
                    <a:pt x="12" y="130"/>
                    <a:pt x="12" y="130"/>
                  </a:cubicBezTo>
                  <a:cubicBezTo>
                    <a:pt x="12" y="131"/>
                    <a:pt x="12" y="131"/>
                    <a:pt x="12" y="131"/>
                  </a:cubicBezTo>
                  <a:cubicBezTo>
                    <a:pt x="12" y="131"/>
                    <a:pt x="12" y="131"/>
                    <a:pt x="12" y="131"/>
                  </a:cubicBezTo>
                  <a:cubicBezTo>
                    <a:pt x="12" y="132"/>
                    <a:pt x="12" y="132"/>
                    <a:pt x="12" y="132"/>
                  </a:cubicBezTo>
                  <a:cubicBezTo>
                    <a:pt x="12" y="132"/>
                    <a:pt x="12" y="132"/>
                    <a:pt x="12" y="132"/>
                  </a:cubicBezTo>
                  <a:cubicBezTo>
                    <a:pt x="12" y="132"/>
                    <a:pt x="12" y="132"/>
                    <a:pt x="12" y="132"/>
                  </a:cubicBezTo>
                  <a:cubicBezTo>
                    <a:pt x="13" y="132"/>
                    <a:pt x="13" y="132"/>
                    <a:pt x="13" y="132"/>
                  </a:cubicBezTo>
                  <a:cubicBezTo>
                    <a:pt x="14" y="131"/>
                    <a:pt x="14" y="131"/>
                    <a:pt x="14" y="131"/>
                  </a:cubicBezTo>
                  <a:cubicBezTo>
                    <a:pt x="14" y="131"/>
                    <a:pt x="14" y="131"/>
                    <a:pt x="14" y="131"/>
                  </a:cubicBezTo>
                  <a:cubicBezTo>
                    <a:pt x="15" y="131"/>
                    <a:pt x="15" y="131"/>
                    <a:pt x="15" y="131"/>
                  </a:cubicBezTo>
                  <a:cubicBezTo>
                    <a:pt x="16" y="131"/>
                    <a:pt x="16" y="132"/>
                    <a:pt x="18" y="131"/>
                  </a:cubicBezTo>
                  <a:cubicBezTo>
                    <a:pt x="19" y="131"/>
                    <a:pt x="19" y="131"/>
                    <a:pt x="20" y="132"/>
                  </a:cubicBezTo>
                  <a:cubicBezTo>
                    <a:pt x="22" y="131"/>
                    <a:pt x="22" y="131"/>
                    <a:pt x="22" y="131"/>
                  </a:cubicBezTo>
                  <a:cubicBezTo>
                    <a:pt x="22" y="131"/>
                    <a:pt x="22" y="131"/>
                    <a:pt x="23" y="131"/>
                  </a:cubicBezTo>
                  <a:cubicBezTo>
                    <a:pt x="23" y="131"/>
                    <a:pt x="23" y="131"/>
                    <a:pt x="23" y="131"/>
                  </a:cubicBezTo>
                  <a:cubicBezTo>
                    <a:pt x="22" y="130"/>
                    <a:pt x="22" y="130"/>
                    <a:pt x="22" y="130"/>
                  </a:cubicBezTo>
                  <a:cubicBezTo>
                    <a:pt x="23" y="130"/>
                    <a:pt x="23" y="130"/>
                    <a:pt x="23" y="130"/>
                  </a:cubicBezTo>
                  <a:cubicBezTo>
                    <a:pt x="23" y="130"/>
                    <a:pt x="24" y="130"/>
                    <a:pt x="24" y="130"/>
                  </a:cubicBezTo>
                  <a:cubicBezTo>
                    <a:pt x="24" y="130"/>
                    <a:pt x="23" y="130"/>
                    <a:pt x="23" y="130"/>
                  </a:cubicBezTo>
                  <a:cubicBezTo>
                    <a:pt x="23" y="131"/>
                    <a:pt x="24" y="132"/>
                    <a:pt x="25" y="132"/>
                  </a:cubicBezTo>
                  <a:cubicBezTo>
                    <a:pt x="26" y="132"/>
                    <a:pt x="26" y="132"/>
                    <a:pt x="27" y="131"/>
                  </a:cubicBezTo>
                  <a:cubicBezTo>
                    <a:pt x="27" y="132"/>
                    <a:pt x="27" y="132"/>
                    <a:pt x="27" y="132"/>
                  </a:cubicBezTo>
                  <a:cubicBezTo>
                    <a:pt x="27" y="132"/>
                    <a:pt x="27" y="132"/>
                    <a:pt x="27" y="132"/>
                  </a:cubicBezTo>
                  <a:cubicBezTo>
                    <a:pt x="27" y="132"/>
                    <a:pt x="27" y="132"/>
                    <a:pt x="27" y="132"/>
                  </a:cubicBezTo>
                  <a:cubicBezTo>
                    <a:pt x="27" y="133"/>
                    <a:pt x="27" y="133"/>
                    <a:pt x="27" y="133"/>
                  </a:cubicBezTo>
                  <a:cubicBezTo>
                    <a:pt x="27" y="133"/>
                    <a:pt x="27" y="133"/>
                    <a:pt x="27" y="133"/>
                  </a:cubicBezTo>
                  <a:cubicBezTo>
                    <a:pt x="27" y="133"/>
                    <a:pt x="27" y="133"/>
                    <a:pt x="27" y="133"/>
                  </a:cubicBezTo>
                  <a:cubicBezTo>
                    <a:pt x="26" y="133"/>
                    <a:pt x="26" y="133"/>
                    <a:pt x="26" y="133"/>
                  </a:cubicBezTo>
                  <a:cubicBezTo>
                    <a:pt x="28" y="134"/>
                    <a:pt x="28" y="134"/>
                    <a:pt x="28" y="134"/>
                  </a:cubicBezTo>
                  <a:cubicBezTo>
                    <a:pt x="27" y="133"/>
                    <a:pt x="28" y="132"/>
                    <a:pt x="29" y="132"/>
                  </a:cubicBezTo>
                  <a:cubicBezTo>
                    <a:pt x="29" y="133"/>
                    <a:pt x="29" y="132"/>
                    <a:pt x="30" y="133"/>
                  </a:cubicBezTo>
                  <a:cubicBezTo>
                    <a:pt x="29" y="133"/>
                    <a:pt x="29" y="133"/>
                    <a:pt x="29" y="133"/>
                  </a:cubicBezTo>
                  <a:cubicBezTo>
                    <a:pt x="28" y="132"/>
                    <a:pt x="27" y="133"/>
                    <a:pt x="29" y="135"/>
                  </a:cubicBezTo>
                  <a:cubicBezTo>
                    <a:pt x="28" y="134"/>
                    <a:pt x="28" y="134"/>
                    <a:pt x="28" y="134"/>
                  </a:cubicBezTo>
                  <a:cubicBezTo>
                    <a:pt x="28" y="134"/>
                    <a:pt x="29" y="134"/>
                    <a:pt x="29" y="135"/>
                  </a:cubicBezTo>
                  <a:cubicBezTo>
                    <a:pt x="30" y="135"/>
                    <a:pt x="30" y="135"/>
                    <a:pt x="30" y="135"/>
                  </a:cubicBezTo>
                  <a:cubicBezTo>
                    <a:pt x="29" y="135"/>
                    <a:pt x="29" y="135"/>
                    <a:pt x="29" y="135"/>
                  </a:cubicBezTo>
                  <a:cubicBezTo>
                    <a:pt x="31" y="136"/>
                    <a:pt x="32" y="136"/>
                    <a:pt x="34" y="136"/>
                  </a:cubicBezTo>
                  <a:cubicBezTo>
                    <a:pt x="33" y="136"/>
                    <a:pt x="33" y="136"/>
                    <a:pt x="33" y="136"/>
                  </a:cubicBezTo>
                  <a:cubicBezTo>
                    <a:pt x="34" y="136"/>
                    <a:pt x="34" y="136"/>
                    <a:pt x="34" y="136"/>
                  </a:cubicBezTo>
                  <a:cubicBezTo>
                    <a:pt x="34" y="137"/>
                    <a:pt x="37" y="138"/>
                    <a:pt x="38" y="138"/>
                  </a:cubicBezTo>
                  <a:cubicBezTo>
                    <a:pt x="38" y="138"/>
                    <a:pt x="38" y="138"/>
                    <a:pt x="38" y="138"/>
                  </a:cubicBezTo>
                  <a:cubicBezTo>
                    <a:pt x="40" y="139"/>
                    <a:pt x="44" y="137"/>
                    <a:pt x="45" y="137"/>
                  </a:cubicBezTo>
                  <a:cubicBezTo>
                    <a:pt x="45" y="137"/>
                    <a:pt x="45" y="136"/>
                    <a:pt x="44" y="136"/>
                  </a:cubicBezTo>
                  <a:cubicBezTo>
                    <a:pt x="45" y="136"/>
                    <a:pt x="45" y="136"/>
                    <a:pt x="45" y="136"/>
                  </a:cubicBezTo>
                  <a:cubicBezTo>
                    <a:pt x="45" y="136"/>
                    <a:pt x="45" y="136"/>
                    <a:pt x="45" y="136"/>
                  </a:cubicBezTo>
                  <a:cubicBezTo>
                    <a:pt x="45" y="136"/>
                    <a:pt x="46" y="136"/>
                    <a:pt x="46" y="136"/>
                  </a:cubicBezTo>
                  <a:cubicBezTo>
                    <a:pt x="46" y="136"/>
                    <a:pt x="45" y="136"/>
                    <a:pt x="45" y="137"/>
                  </a:cubicBezTo>
                  <a:cubicBezTo>
                    <a:pt x="46" y="138"/>
                    <a:pt x="48" y="136"/>
                    <a:pt x="48" y="135"/>
                  </a:cubicBezTo>
                  <a:cubicBezTo>
                    <a:pt x="47" y="135"/>
                    <a:pt x="47" y="135"/>
                    <a:pt x="47" y="135"/>
                  </a:cubicBezTo>
                  <a:cubicBezTo>
                    <a:pt x="47" y="134"/>
                    <a:pt x="47" y="134"/>
                    <a:pt x="47" y="134"/>
                  </a:cubicBezTo>
                  <a:cubicBezTo>
                    <a:pt x="48" y="134"/>
                    <a:pt x="48" y="134"/>
                    <a:pt x="48" y="134"/>
                  </a:cubicBezTo>
                  <a:cubicBezTo>
                    <a:pt x="48" y="134"/>
                    <a:pt x="48" y="134"/>
                    <a:pt x="48" y="134"/>
                  </a:cubicBezTo>
                  <a:cubicBezTo>
                    <a:pt x="48" y="134"/>
                    <a:pt x="48" y="134"/>
                    <a:pt x="48" y="134"/>
                  </a:cubicBezTo>
                  <a:cubicBezTo>
                    <a:pt x="47" y="134"/>
                    <a:pt x="47" y="134"/>
                    <a:pt x="47" y="134"/>
                  </a:cubicBezTo>
                  <a:cubicBezTo>
                    <a:pt x="47" y="134"/>
                    <a:pt x="47" y="134"/>
                    <a:pt x="47" y="134"/>
                  </a:cubicBezTo>
                  <a:cubicBezTo>
                    <a:pt x="47" y="134"/>
                    <a:pt x="47" y="134"/>
                    <a:pt x="47" y="134"/>
                  </a:cubicBezTo>
                  <a:cubicBezTo>
                    <a:pt x="47" y="133"/>
                    <a:pt x="47" y="133"/>
                    <a:pt x="48" y="133"/>
                  </a:cubicBezTo>
                  <a:cubicBezTo>
                    <a:pt x="48" y="133"/>
                    <a:pt x="48" y="133"/>
                    <a:pt x="48" y="133"/>
                  </a:cubicBezTo>
                  <a:cubicBezTo>
                    <a:pt x="48" y="132"/>
                    <a:pt x="48" y="132"/>
                    <a:pt x="48" y="132"/>
                  </a:cubicBezTo>
                  <a:cubicBezTo>
                    <a:pt x="49" y="132"/>
                    <a:pt x="49" y="132"/>
                    <a:pt x="49" y="132"/>
                  </a:cubicBezTo>
                  <a:cubicBezTo>
                    <a:pt x="49" y="132"/>
                    <a:pt x="49" y="132"/>
                    <a:pt x="49" y="132"/>
                  </a:cubicBezTo>
                  <a:cubicBezTo>
                    <a:pt x="49" y="132"/>
                    <a:pt x="49" y="132"/>
                    <a:pt x="49" y="132"/>
                  </a:cubicBezTo>
                  <a:cubicBezTo>
                    <a:pt x="49" y="132"/>
                    <a:pt x="49" y="132"/>
                    <a:pt x="49" y="132"/>
                  </a:cubicBezTo>
                  <a:cubicBezTo>
                    <a:pt x="49" y="133"/>
                    <a:pt x="49" y="133"/>
                    <a:pt x="49" y="133"/>
                  </a:cubicBezTo>
                  <a:cubicBezTo>
                    <a:pt x="49" y="133"/>
                    <a:pt x="49" y="133"/>
                    <a:pt x="49" y="133"/>
                  </a:cubicBezTo>
                  <a:cubicBezTo>
                    <a:pt x="50" y="132"/>
                    <a:pt x="50" y="132"/>
                    <a:pt x="50" y="132"/>
                  </a:cubicBezTo>
                  <a:cubicBezTo>
                    <a:pt x="50" y="132"/>
                    <a:pt x="50" y="132"/>
                    <a:pt x="50" y="132"/>
                  </a:cubicBezTo>
                  <a:cubicBezTo>
                    <a:pt x="50" y="132"/>
                    <a:pt x="50" y="132"/>
                    <a:pt x="50" y="132"/>
                  </a:cubicBezTo>
                  <a:cubicBezTo>
                    <a:pt x="51" y="132"/>
                    <a:pt x="51" y="132"/>
                    <a:pt x="51" y="132"/>
                  </a:cubicBezTo>
                  <a:cubicBezTo>
                    <a:pt x="52" y="132"/>
                    <a:pt x="52" y="131"/>
                    <a:pt x="52" y="131"/>
                  </a:cubicBezTo>
                  <a:cubicBezTo>
                    <a:pt x="52" y="131"/>
                    <a:pt x="52" y="131"/>
                    <a:pt x="52" y="131"/>
                  </a:cubicBezTo>
                  <a:cubicBezTo>
                    <a:pt x="53" y="131"/>
                    <a:pt x="53" y="131"/>
                    <a:pt x="53" y="131"/>
                  </a:cubicBezTo>
                  <a:cubicBezTo>
                    <a:pt x="53" y="131"/>
                    <a:pt x="53" y="131"/>
                    <a:pt x="53" y="131"/>
                  </a:cubicBezTo>
                  <a:cubicBezTo>
                    <a:pt x="54" y="131"/>
                    <a:pt x="54" y="131"/>
                    <a:pt x="54" y="131"/>
                  </a:cubicBezTo>
                  <a:cubicBezTo>
                    <a:pt x="54" y="130"/>
                    <a:pt x="54" y="130"/>
                    <a:pt x="54" y="130"/>
                  </a:cubicBezTo>
                  <a:cubicBezTo>
                    <a:pt x="54" y="130"/>
                    <a:pt x="54" y="130"/>
                    <a:pt x="54" y="130"/>
                  </a:cubicBezTo>
                  <a:cubicBezTo>
                    <a:pt x="54" y="129"/>
                    <a:pt x="54" y="129"/>
                    <a:pt x="54" y="129"/>
                  </a:cubicBezTo>
                  <a:cubicBezTo>
                    <a:pt x="54" y="130"/>
                    <a:pt x="54" y="130"/>
                    <a:pt x="54" y="130"/>
                  </a:cubicBezTo>
                  <a:cubicBezTo>
                    <a:pt x="54" y="131"/>
                    <a:pt x="54" y="131"/>
                    <a:pt x="54" y="131"/>
                  </a:cubicBezTo>
                  <a:cubicBezTo>
                    <a:pt x="54" y="131"/>
                    <a:pt x="54" y="131"/>
                    <a:pt x="54" y="131"/>
                  </a:cubicBezTo>
                  <a:cubicBezTo>
                    <a:pt x="54" y="131"/>
                    <a:pt x="54" y="131"/>
                    <a:pt x="54" y="130"/>
                  </a:cubicBezTo>
                  <a:cubicBezTo>
                    <a:pt x="55" y="131"/>
                    <a:pt x="55" y="131"/>
                    <a:pt x="55" y="131"/>
                  </a:cubicBezTo>
                  <a:cubicBezTo>
                    <a:pt x="55" y="131"/>
                    <a:pt x="55" y="130"/>
                    <a:pt x="55" y="130"/>
                  </a:cubicBezTo>
                  <a:cubicBezTo>
                    <a:pt x="55" y="130"/>
                    <a:pt x="55" y="130"/>
                    <a:pt x="55" y="130"/>
                  </a:cubicBezTo>
                  <a:cubicBezTo>
                    <a:pt x="56" y="131"/>
                    <a:pt x="56" y="131"/>
                    <a:pt x="56" y="131"/>
                  </a:cubicBezTo>
                  <a:cubicBezTo>
                    <a:pt x="55" y="130"/>
                    <a:pt x="58" y="129"/>
                    <a:pt x="59" y="128"/>
                  </a:cubicBezTo>
                  <a:cubicBezTo>
                    <a:pt x="59" y="128"/>
                    <a:pt x="59" y="128"/>
                    <a:pt x="59" y="128"/>
                  </a:cubicBezTo>
                  <a:cubicBezTo>
                    <a:pt x="59" y="128"/>
                    <a:pt x="59" y="127"/>
                    <a:pt x="59" y="127"/>
                  </a:cubicBezTo>
                  <a:cubicBezTo>
                    <a:pt x="59" y="127"/>
                    <a:pt x="59" y="127"/>
                    <a:pt x="59" y="127"/>
                  </a:cubicBezTo>
                  <a:cubicBezTo>
                    <a:pt x="60" y="127"/>
                    <a:pt x="60" y="127"/>
                    <a:pt x="60" y="127"/>
                  </a:cubicBezTo>
                  <a:cubicBezTo>
                    <a:pt x="60" y="127"/>
                    <a:pt x="61" y="126"/>
                    <a:pt x="61" y="126"/>
                  </a:cubicBezTo>
                  <a:cubicBezTo>
                    <a:pt x="61" y="126"/>
                    <a:pt x="61" y="125"/>
                    <a:pt x="61" y="125"/>
                  </a:cubicBezTo>
                  <a:cubicBezTo>
                    <a:pt x="61" y="125"/>
                    <a:pt x="62" y="125"/>
                    <a:pt x="63" y="125"/>
                  </a:cubicBezTo>
                  <a:cubicBezTo>
                    <a:pt x="63" y="124"/>
                    <a:pt x="63" y="124"/>
                    <a:pt x="63" y="124"/>
                  </a:cubicBezTo>
                  <a:cubicBezTo>
                    <a:pt x="63" y="124"/>
                    <a:pt x="62" y="124"/>
                    <a:pt x="62" y="124"/>
                  </a:cubicBezTo>
                  <a:cubicBezTo>
                    <a:pt x="63" y="124"/>
                    <a:pt x="64" y="124"/>
                    <a:pt x="65" y="123"/>
                  </a:cubicBezTo>
                  <a:cubicBezTo>
                    <a:pt x="64" y="123"/>
                    <a:pt x="64" y="123"/>
                    <a:pt x="64" y="123"/>
                  </a:cubicBezTo>
                  <a:cubicBezTo>
                    <a:pt x="65" y="123"/>
                    <a:pt x="65" y="123"/>
                    <a:pt x="65" y="123"/>
                  </a:cubicBezTo>
                  <a:cubicBezTo>
                    <a:pt x="65" y="122"/>
                    <a:pt x="65" y="122"/>
                    <a:pt x="65" y="122"/>
                  </a:cubicBezTo>
                  <a:cubicBezTo>
                    <a:pt x="65" y="122"/>
                    <a:pt x="65" y="122"/>
                    <a:pt x="65" y="122"/>
                  </a:cubicBezTo>
                  <a:cubicBezTo>
                    <a:pt x="65" y="122"/>
                    <a:pt x="65" y="122"/>
                    <a:pt x="65" y="122"/>
                  </a:cubicBezTo>
                  <a:cubicBezTo>
                    <a:pt x="65" y="122"/>
                    <a:pt x="65" y="121"/>
                    <a:pt x="65" y="121"/>
                  </a:cubicBezTo>
                  <a:cubicBezTo>
                    <a:pt x="65" y="121"/>
                    <a:pt x="65" y="122"/>
                    <a:pt x="66" y="122"/>
                  </a:cubicBezTo>
                  <a:cubicBezTo>
                    <a:pt x="65" y="122"/>
                    <a:pt x="65" y="122"/>
                    <a:pt x="65" y="122"/>
                  </a:cubicBezTo>
                  <a:cubicBezTo>
                    <a:pt x="66" y="122"/>
                    <a:pt x="66" y="122"/>
                    <a:pt x="66" y="122"/>
                  </a:cubicBezTo>
                  <a:cubicBezTo>
                    <a:pt x="66" y="122"/>
                    <a:pt x="66" y="122"/>
                    <a:pt x="66" y="122"/>
                  </a:cubicBezTo>
                  <a:cubicBezTo>
                    <a:pt x="66" y="122"/>
                    <a:pt x="66" y="122"/>
                    <a:pt x="66" y="122"/>
                  </a:cubicBezTo>
                  <a:cubicBezTo>
                    <a:pt x="66" y="122"/>
                    <a:pt x="66" y="122"/>
                    <a:pt x="66" y="122"/>
                  </a:cubicBezTo>
                  <a:cubicBezTo>
                    <a:pt x="66" y="122"/>
                    <a:pt x="66" y="123"/>
                    <a:pt x="66" y="123"/>
                  </a:cubicBezTo>
                  <a:cubicBezTo>
                    <a:pt x="67" y="123"/>
                    <a:pt x="67" y="123"/>
                    <a:pt x="68" y="123"/>
                  </a:cubicBezTo>
                  <a:cubicBezTo>
                    <a:pt x="69" y="122"/>
                    <a:pt x="69" y="122"/>
                    <a:pt x="69" y="122"/>
                  </a:cubicBezTo>
                  <a:cubicBezTo>
                    <a:pt x="69" y="122"/>
                    <a:pt x="69" y="122"/>
                    <a:pt x="69" y="122"/>
                  </a:cubicBezTo>
                  <a:cubicBezTo>
                    <a:pt x="68" y="122"/>
                    <a:pt x="68" y="122"/>
                    <a:pt x="68" y="122"/>
                  </a:cubicBezTo>
                  <a:cubicBezTo>
                    <a:pt x="68" y="122"/>
                    <a:pt x="68" y="122"/>
                    <a:pt x="68" y="122"/>
                  </a:cubicBezTo>
                  <a:cubicBezTo>
                    <a:pt x="69" y="121"/>
                    <a:pt x="69" y="121"/>
                    <a:pt x="69" y="121"/>
                  </a:cubicBezTo>
                  <a:cubicBezTo>
                    <a:pt x="69" y="121"/>
                    <a:pt x="69" y="121"/>
                    <a:pt x="69" y="122"/>
                  </a:cubicBezTo>
                  <a:cubicBezTo>
                    <a:pt x="69" y="121"/>
                    <a:pt x="70" y="121"/>
                    <a:pt x="70" y="120"/>
                  </a:cubicBezTo>
                  <a:cubicBezTo>
                    <a:pt x="70" y="120"/>
                    <a:pt x="71" y="120"/>
                    <a:pt x="71" y="120"/>
                  </a:cubicBezTo>
                  <a:cubicBezTo>
                    <a:pt x="72" y="119"/>
                    <a:pt x="71" y="118"/>
                    <a:pt x="72" y="117"/>
                  </a:cubicBezTo>
                  <a:cubicBezTo>
                    <a:pt x="72" y="117"/>
                    <a:pt x="72" y="118"/>
                    <a:pt x="71" y="118"/>
                  </a:cubicBezTo>
                  <a:cubicBezTo>
                    <a:pt x="71" y="117"/>
                    <a:pt x="71" y="117"/>
                    <a:pt x="71" y="117"/>
                  </a:cubicBezTo>
                  <a:cubicBezTo>
                    <a:pt x="71" y="117"/>
                    <a:pt x="71" y="117"/>
                    <a:pt x="71" y="117"/>
                  </a:cubicBezTo>
                  <a:cubicBezTo>
                    <a:pt x="71" y="117"/>
                    <a:pt x="71" y="117"/>
                    <a:pt x="71" y="117"/>
                  </a:cubicBezTo>
                  <a:cubicBezTo>
                    <a:pt x="72" y="117"/>
                    <a:pt x="72" y="117"/>
                    <a:pt x="72" y="117"/>
                  </a:cubicBezTo>
                  <a:cubicBezTo>
                    <a:pt x="72" y="116"/>
                    <a:pt x="72" y="116"/>
                    <a:pt x="72" y="116"/>
                  </a:cubicBezTo>
                  <a:cubicBezTo>
                    <a:pt x="71" y="116"/>
                    <a:pt x="71" y="116"/>
                    <a:pt x="71" y="116"/>
                  </a:cubicBezTo>
                  <a:cubicBezTo>
                    <a:pt x="71" y="116"/>
                    <a:pt x="71" y="116"/>
                    <a:pt x="71" y="116"/>
                  </a:cubicBezTo>
                  <a:cubicBezTo>
                    <a:pt x="73" y="116"/>
                    <a:pt x="73" y="116"/>
                    <a:pt x="73" y="116"/>
                  </a:cubicBezTo>
                  <a:cubicBezTo>
                    <a:pt x="72" y="115"/>
                    <a:pt x="72" y="115"/>
                    <a:pt x="72" y="115"/>
                  </a:cubicBezTo>
                  <a:cubicBezTo>
                    <a:pt x="71" y="114"/>
                    <a:pt x="71" y="114"/>
                    <a:pt x="71" y="114"/>
                  </a:cubicBezTo>
                  <a:cubicBezTo>
                    <a:pt x="71" y="114"/>
                    <a:pt x="71" y="114"/>
                    <a:pt x="71" y="114"/>
                  </a:cubicBezTo>
                  <a:cubicBezTo>
                    <a:pt x="72" y="114"/>
                    <a:pt x="72" y="115"/>
                    <a:pt x="72" y="115"/>
                  </a:cubicBezTo>
                  <a:cubicBezTo>
                    <a:pt x="73" y="115"/>
                    <a:pt x="74" y="115"/>
                    <a:pt x="74" y="114"/>
                  </a:cubicBezTo>
                  <a:cubicBezTo>
                    <a:pt x="74" y="114"/>
                    <a:pt x="74" y="114"/>
                    <a:pt x="74" y="114"/>
                  </a:cubicBezTo>
                  <a:cubicBezTo>
                    <a:pt x="74" y="113"/>
                    <a:pt x="75" y="113"/>
                    <a:pt x="75" y="113"/>
                  </a:cubicBezTo>
                  <a:cubicBezTo>
                    <a:pt x="75" y="113"/>
                    <a:pt x="75" y="113"/>
                    <a:pt x="75" y="113"/>
                  </a:cubicBezTo>
                  <a:cubicBezTo>
                    <a:pt x="74" y="113"/>
                    <a:pt x="74" y="113"/>
                    <a:pt x="74" y="113"/>
                  </a:cubicBezTo>
                  <a:cubicBezTo>
                    <a:pt x="75" y="113"/>
                    <a:pt x="75" y="113"/>
                    <a:pt x="75" y="113"/>
                  </a:cubicBezTo>
                  <a:cubicBezTo>
                    <a:pt x="75" y="113"/>
                    <a:pt x="75" y="113"/>
                    <a:pt x="75" y="113"/>
                  </a:cubicBezTo>
                  <a:cubicBezTo>
                    <a:pt x="77" y="112"/>
                    <a:pt x="74" y="112"/>
                    <a:pt x="74" y="111"/>
                  </a:cubicBezTo>
                  <a:cubicBezTo>
                    <a:pt x="74" y="111"/>
                    <a:pt x="75" y="111"/>
                    <a:pt x="76" y="111"/>
                  </a:cubicBezTo>
                  <a:cubicBezTo>
                    <a:pt x="76" y="111"/>
                    <a:pt x="76" y="111"/>
                    <a:pt x="76" y="111"/>
                  </a:cubicBezTo>
                  <a:cubicBezTo>
                    <a:pt x="76" y="111"/>
                    <a:pt x="75" y="111"/>
                    <a:pt x="74" y="110"/>
                  </a:cubicBezTo>
                  <a:cubicBezTo>
                    <a:pt x="72" y="110"/>
                    <a:pt x="72" y="110"/>
                    <a:pt x="72" y="110"/>
                  </a:cubicBezTo>
                  <a:cubicBezTo>
                    <a:pt x="72" y="110"/>
                    <a:pt x="74" y="110"/>
                    <a:pt x="74" y="110"/>
                  </a:cubicBezTo>
                  <a:cubicBezTo>
                    <a:pt x="74" y="109"/>
                    <a:pt x="74" y="109"/>
                    <a:pt x="74" y="109"/>
                  </a:cubicBezTo>
                  <a:cubicBezTo>
                    <a:pt x="74" y="109"/>
                    <a:pt x="74" y="109"/>
                    <a:pt x="73" y="109"/>
                  </a:cubicBezTo>
                  <a:cubicBezTo>
                    <a:pt x="74" y="109"/>
                    <a:pt x="74" y="109"/>
                    <a:pt x="75" y="110"/>
                  </a:cubicBezTo>
                  <a:cubicBezTo>
                    <a:pt x="75" y="110"/>
                    <a:pt x="75" y="110"/>
                    <a:pt x="75" y="110"/>
                  </a:cubicBezTo>
                  <a:cubicBezTo>
                    <a:pt x="76" y="110"/>
                    <a:pt x="76" y="110"/>
                    <a:pt x="76" y="110"/>
                  </a:cubicBezTo>
                  <a:cubicBezTo>
                    <a:pt x="77" y="110"/>
                    <a:pt x="77" y="110"/>
                    <a:pt x="77" y="110"/>
                  </a:cubicBezTo>
                  <a:cubicBezTo>
                    <a:pt x="77" y="109"/>
                    <a:pt x="77" y="109"/>
                    <a:pt x="77" y="109"/>
                  </a:cubicBezTo>
                  <a:cubicBezTo>
                    <a:pt x="77" y="109"/>
                    <a:pt x="77" y="109"/>
                    <a:pt x="77" y="109"/>
                  </a:cubicBezTo>
                  <a:cubicBezTo>
                    <a:pt x="77" y="109"/>
                    <a:pt x="77" y="109"/>
                    <a:pt x="77" y="109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7" y="108"/>
                    <a:pt x="77" y="108"/>
                    <a:pt x="77" y="107"/>
                  </a:cubicBezTo>
                  <a:close/>
                  <a:moveTo>
                    <a:pt x="71" y="120"/>
                  </a:moveTo>
                  <a:cubicBezTo>
                    <a:pt x="70" y="120"/>
                    <a:pt x="70" y="120"/>
                    <a:pt x="70" y="121"/>
                  </a:cubicBezTo>
                  <a:cubicBezTo>
                    <a:pt x="70" y="120"/>
                    <a:pt x="70" y="120"/>
                    <a:pt x="71" y="120"/>
                  </a:cubicBezTo>
                  <a:close/>
                  <a:moveTo>
                    <a:pt x="280" y="222"/>
                  </a:moveTo>
                  <a:cubicBezTo>
                    <a:pt x="280" y="225"/>
                    <a:pt x="277" y="228"/>
                    <a:pt x="277" y="231"/>
                  </a:cubicBezTo>
                  <a:cubicBezTo>
                    <a:pt x="277" y="232"/>
                    <a:pt x="276" y="234"/>
                    <a:pt x="277" y="234"/>
                  </a:cubicBezTo>
                  <a:cubicBezTo>
                    <a:pt x="278" y="234"/>
                    <a:pt x="278" y="232"/>
                    <a:pt x="278" y="231"/>
                  </a:cubicBezTo>
                  <a:cubicBezTo>
                    <a:pt x="279" y="229"/>
                    <a:pt x="279" y="227"/>
                    <a:pt x="280" y="225"/>
                  </a:cubicBezTo>
                  <a:cubicBezTo>
                    <a:pt x="280" y="224"/>
                    <a:pt x="282" y="222"/>
                    <a:pt x="281" y="220"/>
                  </a:cubicBezTo>
                  <a:cubicBezTo>
                    <a:pt x="280" y="221"/>
                    <a:pt x="280" y="221"/>
                    <a:pt x="280" y="222"/>
                  </a:cubicBezTo>
                  <a:close/>
                  <a:moveTo>
                    <a:pt x="294" y="215"/>
                  </a:moveTo>
                  <a:cubicBezTo>
                    <a:pt x="294" y="215"/>
                    <a:pt x="296" y="213"/>
                    <a:pt x="296" y="213"/>
                  </a:cubicBezTo>
                  <a:cubicBezTo>
                    <a:pt x="296" y="211"/>
                    <a:pt x="294" y="214"/>
                    <a:pt x="293" y="213"/>
                  </a:cubicBezTo>
                  <a:cubicBezTo>
                    <a:pt x="293" y="214"/>
                    <a:pt x="293" y="214"/>
                    <a:pt x="293" y="214"/>
                  </a:cubicBezTo>
                  <a:cubicBezTo>
                    <a:pt x="293" y="214"/>
                    <a:pt x="292" y="214"/>
                    <a:pt x="292" y="213"/>
                  </a:cubicBezTo>
                  <a:cubicBezTo>
                    <a:pt x="292" y="213"/>
                    <a:pt x="291" y="215"/>
                    <a:pt x="290" y="215"/>
                  </a:cubicBezTo>
                  <a:cubicBezTo>
                    <a:pt x="289" y="217"/>
                    <a:pt x="288" y="218"/>
                    <a:pt x="289" y="220"/>
                  </a:cubicBezTo>
                  <a:cubicBezTo>
                    <a:pt x="289" y="221"/>
                    <a:pt x="289" y="222"/>
                    <a:pt x="289" y="222"/>
                  </a:cubicBezTo>
                  <a:cubicBezTo>
                    <a:pt x="289" y="222"/>
                    <a:pt x="289" y="225"/>
                    <a:pt x="289" y="225"/>
                  </a:cubicBezTo>
                  <a:cubicBezTo>
                    <a:pt x="289" y="226"/>
                    <a:pt x="290" y="225"/>
                    <a:pt x="290" y="224"/>
                  </a:cubicBezTo>
                  <a:cubicBezTo>
                    <a:pt x="290" y="223"/>
                    <a:pt x="292" y="222"/>
                    <a:pt x="292" y="221"/>
                  </a:cubicBezTo>
                  <a:cubicBezTo>
                    <a:pt x="292" y="221"/>
                    <a:pt x="294" y="220"/>
                    <a:pt x="294" y="220"/>
                  </a:cubicBezTo>
                  <a:cubicBezTo>
                    <a:pt x="294" y="220"/>
                    <a:pt x="293" y="218"/>
                    <a:pt x="293" y="218"/>
                  </a:cubicBezTo>
                  <a:cubicBezTo>
                    <a:pt x="293" y="216"/>
                    <a:pt x="293" y="216"/>
                    <a:pt x="294" y="215"/>
                  </a:cubicBezTo>
                  <a:close/>
                  <a:moveTo>
                    <a:pt x="177" y="407"/>
                  </a:moveTo>
                  <a:cubicBezTo>
                    <a:pt x="176" y="407"/>
                    <a:pt x="175" y="409"/>
                    <a:pt x="175" y="409"/>
                  </a:cubicBezTo>
                  <a:cubicBezTo>
                    <a:pt x="174" y="409"/>
                    <a:pt x="174" y="409"/>
                    <a:pt x="175" y="409"/>
                  </a:cubicBezTo>
                  <a:cubicBezTo>
                    <a:pt x="175" y="410"/>
                    <a:pt x="176" y="410"/>
                    <a:pt x="176" y="410"/>
                  </a:cubicBezTo>
                  <a:cubicBezTo>
                    <a:pt x="176" y="409"/>
                    <a:pt x="178" y="408"/>
                    <a:pt x="177" y="407"/>
                  </a:cubicBezTo>
                  <a:close/>
                  <a:moveTo>
                    <a:pt x="188" y="381"/>
                  </a:moveTo>
                  <a:cubicBezTo>
                    <a:pt x="188" y="381"/>
                    <a:pt x="188" y="381"/>
                    <a:pt x="188" y="381"/>
                  </a:cubicBezTo>
                  <a:close/>
                  <a:moveTo>
                    <a:pt x="187" y="402"/>
                  </a:moveTo>
                  <a:cubicBezTo>
                    <a:pt x="187" y="401"/>
                    <a:pt x="188" y="401"/>
                    <a:pt x="188" y="400"/>
                  </a:cubicBezTo>
                  <a:cubicBezTo>
                    <a:pt x="187" y="400"/>
                    <a:pt x="182" y="402"/>
                    <a:pt x="182" y="404"/>
                  </a:cubicBezTo>
                  <a:cubicBezTo>
                    <a:pt x="183" y="405"/>
                    <a:pt x="183" y="404"/>
                    <a:pt x="184" y="404"/>
                  </a:cubicBezTo>
                  <a:cubicBezTo>
                    <a:pt x="185" y="404"/>
                    <a:pt x="186" y="406"/>
                    <a:pt x="187" y="406"/>
                  </a:cubicBezTo>
                  <a:cubicBezTo>
                    <a:pt x="188" y="406"/>
                    <a:pt x="189" y="404"/>
                    <a:pt x="189" y="403"/>
                  </a:cubicBezTo>
                  <a:cubicBezTo>
                    <a:pt x="190" y="400"/>
                    <a:pt x="188" y="403"/>
                    <a:pt x="187" y="402"/>
                  </a:cubicBezTo>
                  <a:close/>
                  <a:moveTo>
                    <a:pt x="192" y="399"/>
                  </a:moveTo>
                  <a:cubicBezTo>
                    <a:pt x="192" y="400"/>
                    <a:pt x="195" y="402"/>
                    <a:pt x="195" y="401"/>
                  </a:cubicBezTo>
                  <a:cubicBezTo>
                    <a:pt x="197" y="400"/>
                    <a:pt x="193" y="399"/>
                    <a:pt x="192" y="399"/>
                  </a:cubicBezTo>
                  <a:close/>
                  <a:moveTo>
                    <a:pt x="262" y="432"/>
                  </a:moveTo>
                  <a:cubicBezTo>
                    <a:pt x="263" y="432"/>
                    <a:pt x="263" y="432"/>
                    <a:pt x="263" y="432"/>
                  </a:cubicBezTo>
                  <a:cubicBezTo>
                    <a:pt x="263" y="431"/>
                    <a:pt x="263" y="431"/>
                    <a:pt x="263" y="431"/>
                  </a:cubicBezTo>
                  <a:cubicBezTo>
                    <a:pt x="262" y="432"/>
                    <a:pt x="262" y="432"/>
                    <a:pt x="262" y="432"/>
                  </a:cubicBezTo>
                  <a:close/>
                  <a:moveTo>
                    <a:pt x="210" y="266"/>
                  </a:moveTo>
                  <a:cubicBezTo>
                    <a:pt x="210" y="266"/>
                    <a:pt x="210" y="265"/>
                    <a:pt x="210" y="265"/>
                  </a:cubicBezTo>
                  <a:cubicBezTo>
                    <a:pt x="209" y="266"/>
                    <a:pt x="210" y="266"/>
                    <a:pt x="210" y="266"/>
                  </a:cubicBezTo>
                  <a:close/>
                  <a:moveTo>
                    <a:pt x="212" y="265"/>
                  </a:moveTo>
                  <a:cubicBezTo>
                    <a:pt x="211" y="265"/>
                    <a:pt x="211" y="265"/>
                    <a:pt x="211" y="265"/>
                  </a:cubicBezTo>
                  <a:cubicBezTo>
                    <a:pt x="211" y="265"/>
                    <a:pt x="212" y="265"/>
                    <a:pt x="212" y="265"/>
                  </a:cubicBezTo>
                  <a:cubicBezTo>
                    <a:pt x="212" y="265"/>
                    <a:pt x="212" y="265"/>
                    <a:pt x="212" y="265"/>
                  </a:cubicBezTo>
                  <a:close/>
                  <a:moveTo>
                    <a:pt x="198" y="271"/>
                  </a:moveTo>
                  <a:cubicBezTo>
                    <a:pt x="199" y="271"/>
                    <a:pt x="199" y="271"/>
                    <a:pt x="199" y="271"/>
                  </a:cubicBezTo>
                  <a:cubicBezTo>
                    <a:pt x="199" y="271"/>
                    <a:pt x="199" y="271"/>
                    <a:pt x="199" y="271"/>
                  </a:cubicBezTo>
                  <a:cubicBezTo>
                    <a:pt x="199" y="271"/>
                    <a:pt x="200" y="270"/>
                    <a:pt x="200" y="270"/>
                  </a:cubicBezTo>
                  <a:cubicBezTo>
                    <a:pt x="200" y="270"/>
                    <a:pt x="200" y="270"/>
                    <a:pt x="200" y="270"/>
                  </a:cubicBezTo>
                  <a:cubicBezTo>
                    <a:pt x="200" y="269"/>
                    <a:pt x="200" y="269"/>
                    <a:pt x="200" y="269"/>
                  </a:cubicBezTo>
                  <a:cubicBezTo>
                    <a:pt x="200" y="269"/>
                    <a:pt x="200" y="269"/>
                    <a:pt x="200" y="269"/>
                  </a:cubicBezTo>
                  <a:cubicBezTo>
                    <a:pt x="200" y="268"/>
                    <a:pt x="200" y="268"/>
                    <a:pt x="200" y="268"/>
                  </a:cubicBezTo>
                  <a:cubicBezTo>
                    <a:pt x="199" y="268"/>
                    <a:pt x="199" y="269"/>
                    <a:pt x="199" y="269"/>
                  </a:cubicBezTo>
                  <a:cubicBezTo>
                    <a:pt x="198" y="269"/>
                    <a:pt x="198" y="270"/>
                    <a:pt x="198" y="271"/>
                  </a:cubicBezTo>
                  <a:cubicBezTo>
                    <a:pt x="198" y="271"/>
                    <a:pt x="198" y="271"/>
                    <a:pt x="198" y="271"/>
                  </a:cubicBezTo>
                  <a:close/>
                  <a:moveTo>
                    <a:pt x="191" y="289"/>
                  </a:moveTo>
                  <a:cubicBezTo>
                    <a:pt x="192" y="289"/>
                    <a:pt x="192" y="290"/>
                    <a:pt x="193" y="289"/>
                  </a:cubicBezTo>
                  <a:cubicBezTo>
                    <a:pt x="193" y="289"/>
                    <a:pt x="193" y="289"/>
                    <a:pt x="194" y="289"/>
                  </a:cubicBezTo>
                  <a:cubicBezTo>
                    <a:pt x="194" y="288"/>
                    <a:pt x="194" y="288"/>
                    <a:pt x="193" y="288"/>
                  </a:cubicBezTo>
                  <a:cubicBezTo>
                    <a:pt x="193" y="288"/>
                    <a:pt x="192" y="287"/>
                    <a:pt x="192" y="287"/>
                  </a:cubicBezTo>
                  <a:cubicBezTo>
                    <a:pt x="192" y="287"/>
                    <a:pt x="191" y="287"/>
                    <a:pt x="190" y="287"/>
                  </a:cubicBezTo>
                  <a:cubicBezTo>
                    <a:pt x="188" y="288"/>
                    <a:pt x="191" y="289"/>
                    <a:pt x="191" y="289"/>
                  </a:cubicBezTo>
                  <a:close/>
                  <a:moveTo>
                    <a:pt x="202" y="267"/>
                  </a:moveTo>
                  <a:cubicBezTo>
                    <a:pt x="203" y="267"/>
                    <a:pt x="206" y="267"/>
                    <a:pt x="206" y="267"/>
                  </a:cubicBezTo>
                  <a:cubicBezTo>
                    <a:pt x="206" y="267"/>
                    <a:pt x="201" y="266"/>
                    <a:pt x="201" y="268"/>
                  </a:cubicBezTo>
                  <a:cubicBezTo>
                    <a:pt x="202" y="268"/>
                    <a:pt x="202" y="268"/>
                    <a:pt x="202" y="267"/>
                  </a:cubicBezTo>
                  <a:close/>
                  <a:moveTo>
                    <a:pt x="209" y="266"/>
                  </a:moveTo>
                  <a:cubicBezTo>
                    <a:pt x="209" y="266"/>
                    <a:pt x="208" y="266"/>
                    <a:pt x="208" y="266"/>
                  </a:cubicBezTo>
                  <a:cubicBezTo>
                    <a:pt x="207" y="267"/>
                    <a:pt x="209" y="266"/>
                    <a:pt x="209" y="266"/>
                  </a:cubicBezTo>
                  <a:close/>
                  <a:moveTo>
                    <a:pt x="270" y="415"/>
                  </a:moveTo>
                  <a:cubicBezTo>
                    <a:pt x="267" y="416"/>
                    <a:pt x="263" y="417"/>
                    <a:pt x="260" y="417"/>
                  </a:cubicBezTo>
                  <a:cubicBezTo>
                    <a:pt x="259" y="417"/>
                    <a:pt x="259" y="417"/>
                    <a:pt x="258" y="416"/>
                  </a:cubicBezTo>
                  <a:cubicBezTo>
                    <a:pt x="258" y="416"/>
                    <a:pt x="256" y="415"/>
                    <a:pt x="256" y="415"/>
                  </a:cubicBezTo>
                  <a:cubicBezTo>
                    <a:pt x="253" y="415"/>
                    <a:pt x="254" y="418"/>
                    <a:pt x="252" y="416"/>
                  </a:cubicBezTo>
                  <a:cubicBezTo>
                    <a:pt x="250" y="417"/>
                    <a:pt x="249" y="419"/>
                    <a:pt x="252" y="421"/>
                  </a:cubicBezTo>
                  <a:cubicBezTo>
                    <a:pt x="253" y="421"/>
                    <a:pt x="255" y="422"/>
                    <a:pt x="256" y="423"/>
                  </a:cubicBezTo>
                  <a:cubicBezTo>
                    <a:pt x="258" y="423"/>
                    <a:pt x="259" y="424"/>
                    <a:pt x="260" y="425"/>
                  </a:cubicBezTo>
                  <a:cubicBezTo>
                    <a:pt x="262" y="426"/>
                    <a:pt x="264" y="427"/>
                    <a:pt x="266" y="428"/>
                  </a:cubicBezTo>
                  <a:cubicBezTo>
                    <a:pt x="269" y="429"/>
                    <a:pt x="268" y="427"/>
                    <a:pt x="270" y="425"/>
                  </a:cubicBezTo>
                  <a:cubicBezTo>
                    <a:pt x="269" y="424"/>
                    <a:pt x="269" y="423"/>
                    <a:pt x="268" y="423"/>
                  </a:cubicBezTo>
                  <a:cubicBezTo>
                    <a:pt x="268" y="420"/>
                    <a:pt x="270" y="419"/>
                    <a:pt x="270" y="417"/>
                  </a:cubicBezTo>
                  <a:cubicBezTo>
                    <a:pt x="271" y="417"/>
                    <a:pt x="271" y="416"/>
                    <a:pt x="271" y="415"/>
                  </a:cubicBezTo>
                  <a:cubicBezTo>
                    <a:pt x="271" y="415"/>
                    <a:pt x="270" y="415"/>
                    <a:pt x="270" y="415"/>
                  </a:cubicBezTo>
                  <a:close/>
                  <a:moveTo>
                    <a:pt x="231" y="392"/>
                  </a:moveTo>
                  <a:cubicBezTo>
                    <a:pt x="231" y="392"/>
                    <a:pt x="231" y="392"/>
                    <a:pt x="231" y="392"/>
                  </a:cubicBezTo>
                  <a:cubicBezTo>
                    <a:pt x="231" y="391"/>
                    <a:pt x="231" y="391"/>
                    <a:pt x="231" y="391"/>
                  </a:cubicBezTo>
                  <a:cubicBezTo>
                    <a:pt x="230" y="391"/>
                    <a:pt x="231" y="390"/>
                    <a:pt x="230" y="390"/>
                  </a:cubicBezTo>
                  <a:cubicBezTo>
                    <a:pt x="230" y="390"/>
                    <a:pt x="231" y="389"/>
                    <a:pt x="230" y="389"/>
                  </a:cubicBezTo>
                  <a:cubicBezTo>
                    <a:pt x="230" y="389"/>
                    <a:pt x="229" y="389"/>
                    <a:pt x="229" y="389"/>
                  </a:cubicBezTo>
                  <a:cubicBezTo>
                    <a:pt x="228" y="387"/>
                    <a:pt x="226" y="393"/>
                    <a:pt x="225" y="391"/>
                  </a:cubicBezTo>
                  <a:cubicBezTo>
                    <a:pt x="224" y="392"/>
                    <a:pt x="223" y="393"/>
                    <a:pt x="222" y="392"/>
                  </a:cubicBezTo>
                  <a:cubicBezTo>
                    <a:pt x="221" y="391"/>
                    <a:pt x="223" y="391"/>
                    <a:pt x="222" y="390"/>
                  </a:cubicBezTo>
                  <a:cubicBezTo>
                    <a:pt x="221" y="390"/>
                    <a:pt x="221" y="394"/>
                    <a:pt x="221" y="395"/>
                  </a:cubicBezTo>
                  <a:cubicBezTo>
                    <a:pt x="222" y="393"/>
                    <a:pt x="223" y="397"/>
                    <a:pt x="223" y="397"/>
                  </a:cubicBezTo>
                  <a:cubicBezTo>
                    <a:pt x="223" y="398"/>
                    <a:pt x="222" y="400"/>
                    <a:pt x="223" y="401"/>
                  </a:cubicBezTo>
                  <a:cubicBezTo>
                    <a:pt x="224" y="401"/>
                    <a:pt x="224" y="401"/>
                    <a:pt x="224" y="401"/>
                  </a:cubicBezTo>
                  <a:cubicBezTo>
                    <a:pt x="224" y="402"/>
                    <a:pt x="224" y="402"/>
                    <a:pt x="223" y="402"/>
                  </a:cubicBezTo>
                  <a:cubicBezTo>
                    <a:pt x="223" y="402"/>
                    <a:pt x="223" y="402"/>
                    <a:pt x="223" y="402"/>
                  </a:cubicBezTo>
                  <a:cubicBezTo>
                    <a:pt x="223" y="403"/>
                    <a:pt x="222" y="405"/>
                    <a:pt x="223" y="406"/>
                  </a:cubicBezTo>
                  <a:cubicBezTo>
                    <a:pt x="223" y="407"/>
                    <a:pt x="224" y="410"/>
                    <a:pt x="225" y="410"/>
                  </a:cubicBezTo>
                  <a:cubicBezTo>
                    <a:pt x="225" y="409"/>
                    <a:pt x="225" y="410"/>
                    <a:pt x="226" y="409"/>
                  </a:cubicBezTo>
                  <a:cubicBezTo>
                    <a:pt x="227" y="409"/>
                    <a:pt x="227" y="407"/>
                    <a:pt x="227" y="406"/>
                  </a:cubicBezTo>
                  <a:cubicBezTo>
                    <a:pt x="228" y="406"/>
                    <a:pt x="228" y="407"/>
                    <a:pt x="228" y="407"/>
                  </a:cubicBezTo>
                  <a:cubicBezTo>
                    <a:pt x="229" y="407"/>
                    <a:pt x="230" y="408"/>
                    <a:pt x="231" y="407"/>
                  </a:cubicBezTo>
                  <a:cubicBezTo>
                    <a:pt x="231" y="406"/>
                    <a:pt x="231" y="404"/>
                    <a:pt x="231" y="403"/>
                  </a:cubicBezTo>
                  <a:cubicBezTo>
                    <a:pt x="231" y="402"/>
                    <a:pt x="231" y="400"/>
                    <a:pt x="231" y="399"/>
                  </a:cubicBezTo>
                  <a:cubicBezTo>
                    <a:pt x="231" y="398"/>
                    <a:pt x="232" y="397"/>
                    <a:pt x="232" y="396"/>
                  </a:cubicBezTo>
                  <a:cubicBezTo>
                    <a:pt x="233" y="395"/>
                    <a:pt x="232" y="393"/>
                    <a:pt x="231" y="392"/>
                  </a:cubicBezTo>
                  <a:close/>
                  <a:moveTo>
                    <a:pt x="270" y="417"/>
                  </a:moveTo>
                  <a:cubicBezTo>
                    <a:pt x="270" y="417"/>
                    <a:pt x="271" y="417"/>
                    <a:pt x="270" y="417"/>
                  </a:cubicBezTo>
                  <a:close/>
                  <a:moveTo>
                    <a:pt x="103" y="288"/>
                  </a:moveTo>
                  <a:cubicBezTo>
                    <a:pt x="104" y="289"/>
                    <a:pt x="105" y="288"/>
                    <a:pt x="106" y="288"/>
                  </a:cubicBezTo>
                  <a:cubicBezTo>
                    <a:pt x="106" y="288"/>
                    <a:pt x="108" y="287"/>
                    <a:pt x="108" y="287"/>
                  </a:cubicBezTo>
                  <a:cubicBezTo>
                    <a:pt x="109" y="287"/>
                    <a:pt x="109" y="286"/>
                    <a:pt x="110" y="286"/>
                  </a:cubicBezTo>
                  <a:cubicBezTo>
                    <a:pt x="110" y="286"/>
                    <a:pt x="110" y="284"/>
                    <a:pt x="110" y="284"/>
                  </a:cubicBezTo>
                  <a:cubicBezTo>
                    <a:pt x="111" y="284"/>
                    <a:pt x="111" y="285"/>
                    <a:pt x="112" y="284"/>
                  </a:cubicBezTo>
                  <a:cubicBezTo>
                    <a:pt x="113" y="284"/>
                    <a:pt x="115" y="283"/>
                    <a:pt x="115" y="283"/>
                  </a:cubicBezTo>
                  <a:cubicBezTo>
                    <a:pt x="116" y="282"/>
                    <a:pt x="115" y="282"/>
                    <a:pt x="116" y="281"/>
                  </a:cubicBezTo>
                  <a:cubicBezTo>
                    <a:pt x="116" y="281"/>
                    <a:pt x="117" y="281"/>
                    <a:pt x="117" y="281"/>
                  </a:cubicBezTo>
                  <a:cubicBezTo>
                    <a:pt x="119" y="280"/>
                    <a:pt x="118" y="281"/>
                    <a:pt x="119" y="280"/>
                  </a:cubicBezTo>
                  <a:cubicBezTo>
                    <a:pt x="120" y="281"/>
                    <a:pt x="120" y="281"/>
                    <a:pt x="121" y="281"/>
                  </a:cubicBezTo>
                  <a:cubicBezTo>
                    <a:pt x="122" y="281"/>
                    <a:pt x="123" y="281"/>
                    <a:pt x="123" y="281"/>
                  </a:cubicBezTo>
                  <a:cubicBezTo>
                    <a:pt x="124" y="280"/>
                    <a:pt x="122" y="280"/>
                    <a:pt x="123" y="279"/>
                  </a:cubicBezTo>
                  <a:cubicBezTo>
                    <a:pt x="124" y="279"/>
                    <a:pt x="125" y="275"/>
                    <a:pt x="125" y="275"/>
                  </a:cubicBezTo>
                  <a:cubicBezTo>
                    <a:pt x="126" y="272"/>
                    <a:pt x="126" y="272"/>
                    <a:pt x="125" y="269"/>
                  </a:cubicBezTo>
                  <a:cubicBezTo>
                    <a:pt x="125" y="268"/>
                    <a:pt x="125" y="267"/>
                    <a:pt x="125" y="266"/>
                  </a:cubicBezTo>
                  <a:cubicBezTo>
                    <a:pt x="125" y="266"/>
                    <a:pt x="125" y="266"/>
                    <a:pt x="125" y="265"/>
                  </a:cubicBezTo>
                  <a:cubicBezTo>
                    <a:pt x="125" y="265"/>
                    <a:pt x="125" y="264"/>
                    <a:pt x="124" y="264"/>
                  </a:cubicBezTo>
                  <a:cubicBezTo>
                    <a:pt x="124" y="264"/>
                    <a:pt x="123" y="262"/>
                    <a:pt x="123" y="261"/>
                  </a:cubicBezTo>
                  <a:cubicBezTo>
                    <a:pt x="123" y="260"/>
                    <a:pt x="124" y="261"/>
                    <a:pt x="125" y="261"/>
                  </a:cubicBezTo>
                  <a:cubicBezTo>
                    <a:pt x="125" y="260"/>
                    <a:pt x="124" y="260"/>
                    <a:pt x="124" y="259"/>
                  </a:cubicBezTo>
                  <a:cubicBezTo>
                    <a:pt x="124" y="259"/>
                    <a:pt x="124" y="259"/>
                    <a:pt x="124" y="259"/>
                  </a:cubicBezTo>
                  <a:cubicBezTo>
                    <a:pt x="124" y="259"/>
                    <a:pt x="124" y="259"/>
                    <a:pt x="125" y="260"/>
                  </a:cubicBezTo>
                  <a:cubicBezTo>
                    <a:pt x="125" y="260"/>
                    <a:pt x="125" y="260"/>
                    <a:pt x="125" y="260"/>
                  </a:cubicBezTo>
                  <a:cubicBezTo>
                    <a:pt x="126" y="260"/>
                    <a:pt x="126" y="260"/>
                    <a:pt x="126" y="260"/>
                  </a:cubicBezTo>
                  <a:cubicBezTo>
                    <a:pt x="127" y="259"/>
                    <a:pt x="127" y="258"/>
                    <a:pt x="129" y="258"/>
                  </a:cubicBezTo>
                  <a:cubicBezTo>
                    <a:pt x="129" y="258"/>
                    <a:pt x="129" y="258"/>
                    <a:pt x="129" y="258"/>
                  </a:cubicBezTo>
                  <a:cubicBezTo>
                    <a:pt x="129" y="257"/>
                    <a:pt x="129" y="257"/>
                    <a:pt x="129" y="257"/>
                  </a:cubicBezTo>
                  <a:cubicBezTo>
                    <a:pt x="130" y="257"/>
                    <a:pt x="130" y="257"/>
                    <a:pt x="130" y="257"/>
                  </a:cubicBezTo>
                  <a:cubicBezTo>
                    <a:pt x="129" y="256"/>
                    <a:pt x="129" y="256"/>
                    <a:pt x="129" y="256"/>
                  </a:cubicBezTo>
                  <a:cubicBezTo>
                    <a:pt x="128" y="257"/>
                    <a:pt x="128" y="257"/>
                    <a:pt x="128" y="257"/>
                  </a:cubicBezTo>
                  <a:cubicBezTo>
                    <a:pt x="129" y="256"/>
                    <a:pt x="129" y="255"/>
                    <a:pt x="129" y="255"/>
                  </a:cubicBezTo>
                  <a:cubicBezTo>
                    <a:pt x="128" y="254"/>
                    <a:pt x="128" y="254"/>
                    <a:pt x="128" y="254"/>
                  </a:cubicBezTo>
                  <a:cubicBezTo>
                    <a:pt x="129" y="254"/>
                    <a:pt x="129" y="254"/>
                    <a:pt x="129" y="254"/>
                  </a:cubicBezTo>
                  <a:cubicBezTo>
                    <a:pt x="129" y="254"/>
                    <a:pt x="129" y="254"/>
                    <a:pt x="129" y="254"/>
                  </a:cubicBezTo>
                  <a:cubicBezTo>
                    <a:pt x="129" y="255"/>
                    <a:pt x="129" y="255"/>
                    <a:pt x="129" y="255"/>
                  </a:cubicBezTo>
                  <a:cubicBezTo>
                    <a:pt x="130" y="255"/>
                    <a:pt x="130" y="255"/>
                    <a:pt x="130" y="255"/>
                  </a:cubicBezTo>
                  <a:cubicBezTo>
                    <a:pt x="129" y="256"/>
                    <a:pt x="129" y="256"/>
                    <a:pt x="129" y="256"/>
                  </a:cubicBezTo>
                  <a:cubicBezTo>
                    <a:pt x="130" y="256"/>
                    <a:pt x="130" y="257"/>
                    <a:pt x="130" y="257"/>
                  </a:cubicBezTo>
                  <a:cubicBezTo>
                    <a:pt x="131" y="256"/>
                    <a:pt x="130" y="255"/>
                    <a:pt x="130" y="254"/>
                  </a:cubicBezTo>
                  <a:cubicBezTo>
                    <a:pt x="130" y="254"/>
                    <a:pt x="130" y="254"/>
                    <a:pt x="130" y="254"/>
                  </a:cubicBezTo>
                  <a:cubicBezTo>
                    <a:pt x="130" y="253"/>
                    <a:pt x="130" y="253"/>
                    <a:pt x="130" y="253"/>
                  </a:cubicBezTo>
                  <a:cubicBezTo>
                    <a:pt x="129" y="253"/>
                    <a:pt x="129" y="253"/>
                    <a:pt x="129" y="253"/>
                  </a:cubicBezTo>
                  <a:cubicBezTo>
                    <a:pt x="129" y="253"/>
                    <a:pt x="129" y="253"/>
                    <a:pt x="129" y="253"/>
                  </a:cubicBezTo>
                  <a:cubicBezTo>
                    <a:pt x="128" y="253"/>
                    <a:pt x="128" y="253"/>
                    <a:pt x="128" y="253"/>
                  </a:cubicBezTo>
                  <a:cubicBezTo>
                    <a:pt x="128" y="253"/>
                    <a:pt x="128" y="253"/>
                    <a:pt x="128" y="253"/>
                  </a:cubicBezTo>
                  <a:cubicBezTo>
                    <a:pt x="127" y="254"/>
                    <a:pt x="127" y="254"/>
                    <a:pt x="127" y="254"/>
                  </a:cubicBezTo>
                  <a:cubicBezTo>
                    <a:pt x="127" y="253"/>
                    <a:pt x="127" y="253"/>
                    <a:pt x="127" y="253"/>
                  </a:cubicBezTo>
                  <a:cubicBezTo>
                    <a:pt x="128" y="253"/>
                    <a:pt x="128" y="253"/>
                    <a:pt x="128" y="253"/>
                  </a:cubicBezTo>
                  <a:cubicBezTo>
                    <a:pt x="128" y="252"/>
                    <a:pt x="128" y="252"/>
                    <a:pt x="128" y="252"/>
                  </a:cubicBezTo>
                  <a:cubicBezTo>
                    <a:pt x="129" y="252"/>
                    <a:pt x="129" y="252"/>
                    <a:pt x="129" y="252"/>
                  </a:cubicBezTo>
                  <a:cubicBezTo>
                    <a:pt x="129" y="251"/>
                    <a:pt x="129" y="251"/>
                    <a:pt x="129" y="251"/>
                  </a:cubicBezTo>
                  <a:cubicBezTo>
                    <a:pt x="128" y="251"/>
                    <a:pt x="128" y="251"/>
                    <a:pt x="128" y="251"/>
                  </a:cubicBezTo>
                  <a:cubicBezTo>
                    <a:pt x="128" y="251"/>
                    <a:pt x="128" y="251"/>
                    <a:pt x="128" y="251"/>
                  </a:cubicBezTo>
                  <a:cubicBezTo>
                    <a:pt x="128" y="251"/>
                    <a:pt x="128" y="251"/>
                    <a:pt x="128" y="251"/>
                  </a:cubicBezTo>
                  <a:cubicBezTo>
                    <a:pt x="128" y="251"/>
                    <a:pt x="128" y="250"/>
                    <a:pt x="127" y="249"/>
                  </a:cubicBezTo>
                  <a:cubicBezTo>
                    <a:pt x="127" y="249"/>
                    <a:pt x="127" y="249"/>
                    <a:pt x="127" y="249"/>
                  </a:cubicBezTo>
                  <a:cubicBezTo>
                    <a:pt x="127" y="248"/>
                    <a:pt x="127" y="248"/>
                    <a:pt x="127" y="248"/>
                  </a:cubicBezTo>
                  <a:cubicBezTo>
                    <a:pt x="126" y="248"/>
                    <a:pt x="126" y="248"/>
                    <a:pt x="126" y="248"/>
                  </a:cubicBezTo>
                  <a:cubicBezTo>
                    <a:pt x="126" y="247"/>
                    <a:pt x="126" y="247"/>
                    <a:pt x="126" y="247"/>
                  </a:cubicBezTo>
                  <a:cubicBezTo>
                    <a:pt x="126" y="247"/>
                    <a:pt x="126" y="247"/>
                    <a:pt x="126" y="247"/>
                  </a:cubicBezTo>
                  <a:cubicBezTo>
                    <a:pt x="126" y="246"/>
                    <a:pt x="126" y="246"/>
                    <a:pt x="126" y="246"/>
                  </a:cubicBezTo>
                  <a:cubicBezTo>
                    <a:pt x="125" y="247"/>
                    <a:pt x="125" y="247"/>
                    <a:pt x="125" y="247"/>
                  </a:cubicBezTo>
                  <a:cubicBezTo>
                    <a:pt x="124" y="246"/>
                    <a:pt x="124" y="246"/>
                    <a:pt x="124" y="246"/>
                  </a:cubicBezTo>
                  <a:cubicBezTo>
                    <a:pt x="124" y="246"/>
                    <a:pt x="124" y="246"/>
                    <a:pt x="124" y="246"/>
                  </a:cubicBezTo>
                  <a:cubicBezTo>
                    <a:pt x="123" y="246"/>
                    <a:pt x="123" y="246"/>
                    <a:pt x="123" y="246"/>
                  </a:cubicBezTo>
                  <a:cubicBezTo>
                    <a:pt x="123" y="246"/>
                    <a:pt x="123" y="246"/>
                    <a:pt x="123" y="246"/>
                  </a:cubicBezTo>
                  <a:cubicBezTo>
                    <a:pt x="122" y="246"/>
                    <a:pt x="122" y="246"/>
                    <a:pt x="122" y="246"/>
                  </a:cubicBezTo>
                  <a:cubicBezTo>
                    <a:pt x="121" y="247"/>
                    <a:pt x="121" y="247"/>
                    <a:pt x="121" y="247"/>
                  </a:cubicBezTo>
                  <a:cubicBezTo>
                    <a:pt x="121" y="247"/>
                    <a:pt x="121" y="247"/>
                    <a:pt x="121" y="247"/>
                  </a:cubicBezTo>
                  <a:cubicBezTo>
                    <a:pt x="120" y="247"/>
                    <a:pt x="120" y="247"/>
                    <a:pt x="120" y="246"/>
                  </a:cubicBezTo>
                  <a:cubicBezTo>
                    <a:pt x="120" y="247"/>
                    <a:pt x="120" y="247"/>
                    <a:pt x="120" y="248"/>
                  </a:cubicBezTo>
                  <a:cubicBezTo>
                    <a:pt x="119" y="248"/>
                    <a:pt x="119" y="248"/>
                    <a:pt x="119" y="248"/>
                  </a:cubicBezTo>
                  <a:cubicBezTo>
                    <a:pt x="118" y="248"/>
                    <a:pt x="118" y="248"/>
                    <a:pt x="118" y="248"/>
                  </a:cubicBezTo>
                  <a:cubicBezTo>
                    <a:pt x="118" y="247"/>
                    <a:pt x="119" y="247"/>
                    <a:pt x="119" y="246"/>
                  </a:cubicBezTo>
                  <a:cubicBezTo>
                    <a:pt x="119" y="246"/>
                    <a:pt x="117" y="244"/>
                    <a:pt x="117" y="245"/>
                  </a:cubicBezTo>
                  <a:cubicBezTo>
                    <a:pt x="117" y="245"/>
                    <a:pt x="117" y="245"/>
                    <a:pt x="117" y="245"/>
                  </a:cubicBezTo>
                  <a:cubicBezTo>
                    <a:pt x="117" y="246"/>
                    <a:pt x="116" y="245"/>
                    <a:pt x="116" y="246"/>
                  </a:cubicBezTo>
                  <a:cubicBezTo>
                    <a:pt x="115" y="246"/>
                    <a:pt x="116" y="247"/>
                    <a:pt x="116" y="247"/>
                  </a:cubicBezTo>
                  <a:cubicBezTo>
                    <a:pt x="116" y="247"/>
                    <a:pt x="116" y="250"/>
                    <a:pt x="115" y="249"/>
                  </a:cubicBezTo>
                  <a:cubicBezTo>
                    <a:pt x="115" y="249"/>
                    <a:pt x="115" y="247"/>
                    <a:pt x="115" y="246"/>
                  </a:cubicBezTo>
                  <a:cubicBezTo>
                    <a:pt x="114" y="244"/>
                    <a:pt x="115" y="247"/>
                    <a:pt x="115" y="247"/>
                  </a:cubicBezTo>
                  <a:cubicBezTo>
                    <a:pt x="114" y="247"/>
                    <a:pt x="114" y="247"/>
                    <a:pt x="114" y="247"/>
                  </a:cubicBezTo>
                  <a:cubicBezTo>
                    <a:pt x="113" y="247"/>
                    <a:pt x="112" y="247"/>
                    <a:pt x="111" y="247"/>
                  </a:cubicBezTo>
                  <a:cubicBezTo>
                    <a:pt x="111" y="246"/>
                    <a:pt x="109" y="248"/>
                    <a:pt x="109" y="249"/>
                  </a:cubicBezTo>
                  <a:cubicBezTo>
                    <a:pt x="110" y="249"/>
                    <a:pt x="110" y="250"/>
                    <a:pt x="110" y="250"/>
                  </a:cubicBezTo>
                  <a:cubicBezTo>
                    <a:pt x="108" y="250"/>
                    <a:pt x="110" y="251"/>
                    <a:pt x="109" y="252"/>
                  </a:cubicBezTo>
                  <a:cubicBezTo>
                    <a:pt x="109" y="252"/>
                    <a:pt x="106" y="251"/>
                    <a:pt x="107" y="253"/>
                  </a:cubicBezTo>
                  <a:cubicBezTo>
                    <a:pt x="108" y="253"/>
                    <a:pt x="110" y="253"/>
                    <a:pt x="111" y="253"/>
                  </a:cubicBezTo>
                  <a:cubicBezTo>
                    <a:pt x="112" y="254"/>
                    <a:pt x="109" y="255"/>
                    <a:pt x="109" y="256"/>
                  </a:cubicBezTo>
                  <a:cubicBezTo>
                    <a:pt x="108" y="256"/>
                    <a:pt x="109" y="258"/>
                    <a:pt x="109" y="258"/>
                  </a:cubicBezTo>
                  <a:cubicBezTo>
                    <a:pt x="108" y="258"/>
                    <a:pt x="107" y="257"/>
                    <a:pt x="106" y="257"/>
                  </a:cubicBezTo>
                  <a:cubicBezTo>
                    <a:pt x="105" y="257"/>
                    <a:pt x="106" y="258"/>
                    <a:pt x="105" y="259"/>
                  </a:cubicBezTo>
                  <a:cubicBezTo>
                    <a:pt x="104" y="257"/>
                    <a:pt x="104" y="257"/>
                    <a:pt x="103" y="257"/>
                  </a:cubicBezTo>
                  <a:cubicBezTo>
                    <a:pt x="102" y="257"/>
                    <a:pt x="100" y="256"/>
                    <a:pt x="100" y="257"/>
                  </a:cubicBezTo>
                  <a:cubicBezTo>
                    <a:pt x="101" y="257"/>
                    <a:pt x="101" y="257"/>
                    <a:pt x="101" y="257"/>
                  </a:cubicBezTo>
                  <a:cubicBezTo>
                    <a:pt x="100" y="257"/>
                    <a:pt x="98" y="256"/>
                    <a:pt x="98" y="258"/>
                  </a:cubicBezTo>
                  <a:cubicBezTo>
                    <a:pt x="99" y="258"/>
                    <a:pt x="99" y="258"/>
                    <a:pt x="99" y="258"/>
                  </a:cubicBezTo>
                  <a:cubicBezTo>
                    <a:pt x="101" y="259"/>
                    <a:pt x="99" y="261"/>
                    <a:pt x="100" y="262"/>
                  </a:cubicBezTo>
                  <a:cubicBezTo>
                    <a:pt x="100" y="262"/>
                    <a:pt x="103" y="261"/>
                    <a:pt x="101" y="263"/>
                  </a:cubicBezTo>
                  <a:cubicBezTo>
                    <a:pt x="101" y="263"/>
                    <a:pt x="98" y="263"/>
                    <a:pt x="100" y="264"/>
                  </a:cubicBezTo>
                  <a:cubicBezTo>
                    <a:pt x="100" y="264"/>
                    <a:pt x="100" y="265"/>
                    <a:pt x="100" y="265"/>
                  </a:cubicBezTo>
                  <a:cubicBezTo>
                    <a:pt x="101" y="265"/>
                    <a:pt x="101" y="265"/>
                    <a:pt x="101" y="265"/>
                  </a:cubicBezTo>
                  <a:cubicBezTo>
                    <a:pt x="99" y="266"/>
                    <a:pt x="98" y="265"/>
                    <a:pt x="98" y="267"/>
                  </a:cubicBezTo>
                  <a:cubicBezTo>
                    <a:pt x="98" y="267"/>
                    <a:pt x="99" y="267"/>
                    <a:pt x="99" y="267"/>
                  </a:cubicBezTo>
                  <a:cubicBezTo>
                    <a:pt x="99" y="268"/>
                    <a:pt x="99" y="267"/>
                    <a:pt x="100" y="267"/>
                  </a:cubicBezTo>
                  <a:cubicBezTo>
                    <a:pt x="100" y="267"/>
                    <a:pt x="100" y="268"/>
                    <a:pt x="100" y="268"/>
                  </a:cubicBezTo>
                  <a:cubicBezTo>
                    <a:pt x="101" y="268"/>
                    <a:pt x="101" y="267"/>
                    <a:pt x="101" y="267"/>
                  </a:cubicBezTo>
                  <a:cubicBezTo>
                    <a:pt x="102" y="268"/>
                    <a:pt x="102" y="268"/>
                    <a:pt x="102" y="268"/>
                  </a:cubicBezTo>
                  <a:cubicBezTo>
                    <a:pt x="102" y="268"/>
                    <a:pt x="103" y="269"/>
                    <a:pt x="103" y="269"/>
                  </a:cubicBezTo>
                  <a:cubicBezTo>
                    <a:pt x="104" y="269"/>
                    <a:pt x="105" y="269"/>
                    <a:pt x="106" y="269"/>
                  </a:cubicBezTo>
                  <a:cubicBezTo>
                    <a:pt x="106" y="269"/>
                    <a:pt x="106" y="269"/>
                    <a:pt x="106" y="269"/>
                  </a:cubicBezTo>
                  <a:cubicBezTo>
                    <a:pt x="107" y="269"/>
                    <a:pt x="104" y="271"/>
                    <a:pt x="104" y="270"/>
                  </a:cubicBezTo>
                  <a:cubicBezTo>
                    <a:pt x="104" y="270"/>
                    <a:pt x="103" y="272"/>
                    <a:pt x="103" y="272"/>
                  </a:cubicBezTo>
                  <a:cubicBezTo>
                    <a:pt x="103" y="272"/>
                    <a:pt x="103" y="272"/>
                    <a:pt x="102" y="272"/>
                  </a:cubicBezTo>
                  <a:cubicBezTo>
                    <a:pt x="104" y="274"/>
                    <a:pt x="100" y="276"/>
                    <a:pt x="99" y="277"/>
                  </a:cubicBezTo>
                  <a:cubicBezTo>
                    <a:pt x="101" y="277"/>
                    <a:pt x="100" y="276"/>
                    <a:pt x="101" y="276"/>
                  </a:cubicBezTo>
                  <a:cubicBezTo>
                    <a:pt x="101" y="276"/>
                    <a:pt x="103" y="276"/>
                    <a:pt x="103" y="276"/>
                  </a:cubicBezTo>
                  <a:cubicBezTo>
                    <a:pt x="103" y="276"/>
                    <a:pt x="106" y="275"/>
                    <a:pt x="106" y="274"/>
                  </a:cubicBezTo>
                  <a:cubicBezTo>
                    <a:pt x="106" y="275"/>
                    <a:pt x="106" y="275"/>
                    <a:pt x="107" y="276"/>
                  </a:cubicBezTo>
                  <a:cubicBezTo>
                    <a:pt x="105" y="276"/>
                    <a:pt x="103" y="276"/>
                    <a:pt x="102" y="277"/>
                  </a:cubicBezTo>
                  <a:cubicBezTo>
                    <a:pt x="102" y="277"/>
                    <a:pt x="99" y="278"/>
                    <a:pt x="100" y="278"/>
                  </a:cubicBezTo>
                  <a:cubicBezTo>
                    <a:pt x="99" y="279"/>
                    <a:pt x="100" y="279"/>
                    <a:pt x="100" y="280"/>
                  </a:cubicBezTo>
                  <a:cubicBezTo>
                    <a:pt x="99" y="280"/>
                    <a:pt x="100" y="280"/>
                    <a:pt x="99" y="280"/>
                  </a:cubicBezTo>
                  <a:cubicBezTo>
                    <a:pt x="98" y="280"/>
                    <a:pt x="98" y="280"/>
                    <a:pt x="98" y="280"/>
                  </a:cubicBezTo>
                  <a:cubicBezTo>
                    <a:pt x="97" y="280"/>
                    <a:pt x="95" y="281"/>
                    <a:pt x="96" y="282"/>
                  </a:cubicBezTo>
                  <a:cubicBezTo>
                    <a:pt x="97" y="282"/>
                    <a:pt x="99" y="281"/>
                    <a:pt x="100" y="281"/>
                  </a:cubicBezTo>
                  <a:cubicBezTo>
                    <a:pt x="99" y="282"/>
                    <a:pt x="96" y="283"/>
                    <a:pt x="97" y="285"/>
                  </a:cubicBezTo>
                  <a:cubicBezTo>
                    <a:pt x="98" y="285"/>
                    <a:pt x="98" y="285"/>
                    <a:pt x="98" y="285"/>
                  </a:cubicBezTo>
                  <a:cubicBezTo>
                    <a:pt x="99" y="286"/>
                    <a:pt x="100" y="284"/>
                    <a:pt x="101" y="284"/>
                  </a:cubicBezTo>
                  <a:cubicBezTo>
                    <a:pt x="101" y="285"/>
                    <a:pt x="98" y="286"/>
                    <a:pt x="98" y="287"/>
                  </a:cubicBezTo>
                  <a:cubicBezTo>
                    <a:pt x="99" y="287"/>
                    <a:pt x="103" y="286"/>
                    <a:pt x="103" y="286"/>
                  </a:cubicBezTo>
                  <a:cubicBezTo>
                    <a:pt x="103" y="287"/>
                    <a:pt x="101" y="286"/>
                    <a:pt x="101" y="287"/>
                  </a:cubicBezTo>
                  <a:cubicBezTo>
                    <a:pt x="101" y="287"/>
                    <a:pt x="101" y="287"/>
                    <a:pt x="102" y="287"/>
                  </a:cubicBezTo>
                  <a:cubicBezTo>
                    <a:pt x="101" y="287"/>
                    <a:pt x="100" y="288"/>
                    <a:pt x="100" y="289"/>
                  </a:cubicBezTo>
                  <a:cubicBezTo>
                    <a:pt x="100" y="289"/>
                    <a:pt x="102" y="288"/>
                    <a:pt x="103" y="288"/>
                  </a:cubicBezTo>
                  <a:close/>
                  <a:moveTo>
                    <a:pt x="113" y="251"/>
                  </a:moveTo>
                  <a:cubicBezTo>
                    <a:pt x="113" y="252"/>
                    <a:pt x="113" y="252"/>
                    <a:pt x="113" y="252"/>
                  </a:cubicBezTo>
                  <a:cubicBezTo>
                    <a:pt x="113" y="252"/>
                    <a:pt x="113" y="252"/>
                    <a:pt x="113" y="252"/>
                  </a:cubicBezTo>
                  <a:cubicBezTo>
                    <a:pt x="113" y="252"/>
                    <a:pt x="113" y="252"/>
                    <a:pt x="113" y="252"/>
                  </a:cubicBezTo>
                  <a:lnTo>
                    <a:pt x="113" y="251"/>
                  </a:lnTo>
                  <a:close/>
                  <a:moveTo>
                    <a:pt x="122" y="240"/>
                  </a:moveTo>
                  <a:cubicBezTo>
                    <a:pt x="122" y="240"/>
                    <a:pt x="122" y="240"/>
                    <a:pt x="122" y="240"/>
                  </a:cubicBezTo>
                  <a:cubicBezTo>
                    <a:pt x="123" y="240"/>
                    <a:pt x="123" y="240"/>
                    <a:pt x="123" y="240"/>
                  </a:cubicBezTo>
                  <a:cubicBezTo>
                    <a:pt x="123" y="240"/>
                    <a:pt x="123" y="240"/>
                    <a:pt x="123" y="240"/>
                  </a:cubicBezTo>
                  <a:cubicBezTo>
                    <a:pt x="124" y="239"/>
                    <a:pt x="124" y="239"/>
                    <a:pt x="124" y="239"/>
                  </a:cubicBezTo>
                  <a:cubicBezTo>
                    <a:pt x="124" y="238"/>
                    <a:pt x="124" y="238"/>
                    <a:pt x="124" y="238"/>
                  </a:cubicBezTo>
                  <a:cubicBezTo>
                    <a:pt x="124" y="238"/>
                    <a:pt x="124" y="238"/>
                    <a:pt x="124" y="238"/>
                  </a:cubicBezTo>
                  <a:cubicBezTo>
                    <a:pt x="124" y="237"/>
                    <a:pt x="123" y="237"/>
                    <a:pt x="123" y="236"/>
                  </a:cubicBezTo>
                  <a:cubicBezTo>
                    <a:pt x="123" y="236"/>
                    <a:pt x="122" y="237"/>
                    <a:pt x="122" y="237"/>
                  </a:cubicBezTo>
                  <a:cubicBezTo>
                    <a:pt x="122" y="237"/>
                    <a:pt x="122" y="237"/>
                    <a:pt x="122" y="237"/>
                  </a:cubicBezTo>
                  <a:cubicBezTo>
                    <a:pt x="121" y="237"/>
                    <a:pt x="121" y="237"/>
                    <a:pt x="121" y="237"/>
                  </a:cubicBezTo>
                  <a:cubicBezTo>
                    <a:pt x="121" y="238"/>
                    <a:pt x="121" y="238"/>
                    <a:pt x="121" y="238"/>
                  </a:cubicBezTo>
                  <a:cubicBezTo>
                    <a:pt x="121" y="238"/>
                    <a:pt x="121" y="238"/>
                    <a:pt x="121" y="238"/>
                  </a:cubicBezTo>
                  <a:cubicBezTo>
                    <a:pt x="121" y="238"/>
                    <a:pt x="121" y="238"/>
                    <a:pt x="121" y="238"/>
                  </a:cubicBezTo>
                  <a:cubicBezTo>
                    <a:pt x="121" y="239"/>
                    <a:pt x="121" y="239"/>
                    <a:pt x="121" y="239"/>
                  </a:cubicBezTo>
                  <a:cubicBezTo>
                    <a:pt x="121" y="239"/>
                    <a:pt x="121" y="239"/>
                    <a:pt x="121" y="239"/>
                  </a:cubicBezTo>
                  <a:cubicBezTo>
                    <a:pt x="121" y="239"/>
                    <a:pt x="122" y="238"/>
                    <a:pt x="122" y="238"/>
                  </a:cubicBezTo>
                  <a:cubicBezTo>
                    <a:pt x="122" y="238"/>
                    <a:pt x="122" y="238"/>
                    <a:pt x="122" y="238"/>
                  </a:cubicBezTo>
                  <a:cubicBezTo>
                    <a:pt x="122" y="238"/>
                    <a:pt x="122" y="238"/>
                    <a:pt x="122" y="238"/>
                  </a:cubicBezTo>
                  <a:cubicBezTo>
                    <a:pt x="122" y="239"/>
                    <a:pt x="122" y="239"/>
                    <a:pt x="122" y="239"/>
                  </a:cubicBezTo>
                  <a:cubicBezTo>
                    <a:pt x="122" y="240"/>
                    <a:pt x="122" y="240"/>
                    <a:pt x="122" y="240"/>
                  </a:cubicBezTo>
                  <a:close/>
                  <a:moveTo>
                    <a:pt x="121" y="228"/>
                  </a:moveTo>
                  <a:cubicBezTo>
                    <a:pt x="122" y="227"/>
                    <a:pt x="122" y="227"/>
                    <a:pt x="122" y="227"/>
                  </a:cubicBezTo>
                  <a:cubicBezTo>
                    <a:pt x="121" y="227"/>
                    <a:pt x="121" y="227"/>
                    <a:pt x="121" y="227"/>
                  </a:cubicBezTo>
                  <a:cubicBezTo>
                    <a:pt x="121" y="228"/>
                    <a:pt x="121" y="228"/>
                    <a:pt x="121" y="228"/>
                  </a:cubicBezTo>
                  <a:cubicBezTo>
                    <a:pt x="120" y="228"/>
                    <a:pt x="120" y="228"/>
                    <a:pt x="120" y="228"/>
                  </a:cubicBezTo>
                  <a:cubicBezTo>
                    <a:pt x="120" y="228"/>
                    <a:pt x="120" y="228"/>
                    <a:pt x="120" y="228"/>
                  </a:cubicBezTo>
                  <a:cubicBezTo>
                    <a:pt x="120" y="229"/>
                    <a:pt x="120" y="229"/>
                    <a:pt x="120" y="229"/>
                  </a:cubicBezTo>
                  <a:cubicBezTo>
                    <a:pt x="121" y="228"/>
                    <a:pt x="121" y="228"/>
                    <a:pt x="121" y="228"/>
                  </a:cubicBezTo>
                  <a:close/>
                  <a:moveTo>
                    <a:pt x="130" y="238"/>
                  </a:moveTo>
                  <a:cubicBezTo>
                    <a:pt x="131" y="239"/>
                    <a:pt x="131" y="239"/>
                    <a:pt x="131" y="239"/>
                  </a:cubicBezTo>
                  <a:cubicBezTo>
                    <a:pt x="131" y="238"/>
                    <a:pt x="131" y="238"/>
                    <a:pt x="131" y="237"/>
                  </a:cubicBezTo>
                  <a:cubicBezTo>
                    <a:pt x="130" y="237"/>
                    <a:pt x="130" y="237"/>
                    <a:pt x="130" y="237"/>
                  </a:cubicBezTo>
                  <a:cubicBezTo>
                    <a:pt x="130" y="237"/>
                    <a:pt x="130" y="237"/>
                    <a:pt x="130" y="237"/>
                  </a:cubicBezTo>
                  <a:cubicBezTo>
                    <a:pt x="130" y="237"/>
                    <a:pt x="130" y="237"/>
                    <a:pt x="130" y="237"/>
                  </a:cubicBezTo>
                  <a:cubicBezTo>
                    <a:pt x="130" y="237"/>
                    <a:pt x="130" y="237"/>
                    <a:pt x="130" y="237"/>
                  </a:cubicBezTo>
                  <a:lnTo>
                    <a:pt x="130" y="238"/>
                  </a:lnTo>
                  <a:close/>
                  <a:moveTo>
                    <a:pt x="126" y="229"/>
                  </a:moveTo>
                  <a:cubicBezTo>
                    <a:pt x="125" y="229"/>
                    <a:pt x="125" y="229"/>
                    <a:pt x="125" y="229"/>
                  </a:cubicBezTo>
                  <a:cubicBezTo>
                    <a:pt x="124" y="228"/>
                    <a:pt x="124" y="228"/>
                    <a:pt x="124" y="228"/>
                  </a:cubicBezTo>
                  <a:cubicBezTo>
                    <a:pt x="124" y="228"/>
                    <a:pt x="124" y="228"/>
                    <a:pt x="124" y="228"/>
                  </a:cubicBezTo>
                  <a:cubicBezTo>
                    <a:pt x="123" y="228"/>
                    <a:pt x="123" y="228"/>
                    <a:pt x="123" y="228"/>
                  </a:cubicBezTo>
                  <a:cubicBezTo>
                    <a:pt x="123" y="228"/>
                    <a:pt x="123" y="228"/>
                    <a:pt x="123" y="228"/>
                  </a:cubicBezTo>
                  <a:cubicBezTo>
                    <a:pt x="122" y="228"/>
                    <a:pt x="122" y="228"/>
                    <a:pt x="122" y="228"/>
                  </a:cubicBezTo>
                  <a:cubicBezTo>
                    <a:pt x="123" y="229"/>
                    <a:pt x="123" y="229"/>
                    <a:pt x="123" y="229"/>
                  </a:cubicBezTo>
                  <a:cubicBezTo>
                    <a:pt x="122" y="229"/>
                    <a:pt x="122" y="229"/>
                    <a:pt x="122" y="229"/>
                  </a:cubicBezTo>
                  <a:cubicBezTo>
                    <a:pt x="123" y="229"/>
                    <a:pt x="123" y="229"/>
                    <a:pt x="123" y="229"/>
                  </a:cubicBezTo>
                  <a:cubicBezTo>
                    <a:pt x="123" y="229"/>
                    <a:pt x="123" y="229"/>
                    <a:pt x="123" y="229"/>
                  </a:cubicBezTo>
                  <a:cubicBezTo>
                    <a:pt x="124" y="230"/>
                    <a:pt x="124" y="230"/>
                    <a:pt x="124" y="230"/>
                  </a:cubicBezTo>
                  <a:cubicBezTo>
                    <a:pt x="124" y="230"/>
                    <a:pt x="124" y="230"/>
                    <a:pt x="124" y="230"/>
                  </a:cubicBezTo>
                  <a:cubicBezTo>
                    <a:pt x="124" y="230"/>
                    <a:pt x="124" y="230"/>
                    <a:pt x="124" y="230"/>
                  </a:cubicBezTo>
                  <a:cubicBezTo>
                    <a:pt x="124" y="230"/>
                    <a:pt x="124" y="230"/>
                    <a:pt x="124" y="230"/>
                  </a:cubicBezTo>
                  <a:cubicBezTo>
                    <a:pt x="123" y="231"/>
                    <a:pt x="123" y="231"/>
                    <a:pt x="123" y="231"/>
                  </a:cubicBezTo>
                  <a:cubicBezTo>
                    <a:pt x="123" y="231"/>
                    <a:pt x="123" y="231"/>
                    <a:pt x="123" y="231"/>
                  </a:cubicBezTo>
                  <a:cubicBezTo>
                    <a:pt x="124" y="231"/>
                    <a:pt x="124" y="231"/>
                    <a:pt x="124" y="231"/>
                  </a:cubicBezTo>
                  <a:cubicBezTo>
                    <a:pt x="124" y="231"/>
                    <a:pt x="123" y="232"/>
                    <a:pt x="123" y="232"/>
                  </a:cubicBezTo>
                  <a:cubicBezTo>
                    <a:pt x="123" y="231"/>
                    <a:pt x="123" y="231"/>
                    <a:pt x="123" y="231"/>
                  </a:cubicBezTo>
                  <a:cubicBezTo>
                    <a:pt x="122" y="232"/>
                    <a:pt x="122" y="232"/>
                    <a:pt x="122" y="232"/>
                  </a:cubicBezTo>
                  <a:cubicBezTo>
                    <a:pt x="122" y="232"/>
                    <a:pt x="122" y="232"/>
                    <a:pt x="122" y="232"/>
                  </a:cubicBezTo>
                  <a:cubicBezTo>
                    <a:pt x="123" y="232"/>
                    <a:pt x="123" y="232"/>
                    <a:pt x="123" y="232"/>
                  </a:cubicBezTo>
                  <a:cubicBezTo>
                    <a:pt x="123" y="232"/>
                    <a:pt x="123" y="232"/>
                    <a:pt x="123" y="232"/>
                  </a:cubicBezTo>
                  <a:cubicBezTo>
                    <a:pt x="123" y="232"/>
                    <a:pt x="123" y="232"/>
                    <a:pt x="123" y="232"/>
                  </a:cubicBezTo>
                  <a:cubicBezTo>
                    <a:pt x="125" y="232"/>
                    <a:pt x="125" y="232"/>
                    <a:pt x="125" y="232"/>
                  </a:cubicBezTo>
                  <a:cubicBezTo>
                    <a:pt x="126" y="232"/>
                    <a:pt x="126" y="232"/>
                    <a:pt x="126" y="232"/>
                  </a:cubicBezTo>
                  <a:cubicBezTo>
                    <a:pt x="127" y="231"/>
                    <a:pt x="127" y="231"/>
                    <a:pt x="127" y="231"/>
                  </a:cubicBezTo>
                  <a:cubicBezTo>
                    <a:pt x="126" y="231"/>
                    <a:pt x="126" y="231"/>
                    <a:pt x="126" y="231"/>
                  </a:cubicBezTo>
                  <a:cubicBezTo>
                    <a:pt x="126" y="231"/>
                    <a:pt x="126" y="231"/>
                    <a:pt x="126" y="231"/>
                  </a:cubicBezTo>
                  <a:cubicBezTo>
                    <a:pt x="127" y="231"/>
                    <a:pt x="127" y="231"/>
                    <a:pt x="127" y="231"/>
                  </a:cubicBezTo>
                  <a:cubicBezTo>
                    <a:pt x="127" y="231"/>
                    <a:pt x="127" y="231"/>
                    <a:pt x="127" y="231"/>
                  </a:cubicBezTo>
                  <a:cubicBezTo>
                    <a:pt x="126" y="230"/>
                    <a:pt x="126" y="230"/>
                    <a:pt x="126" y="230"/>
                  </a:cubicBezTo>
                  <a:lnTo>
                    <a:pt x="126" y="229"/>
                  </a:lnTo>
                  <a:close/>
                  <a:moveTo>
                    <a:pt x="174" y="288"/>
                  </a:moveTo>
                  <a:cubicBezTo>
                    <a:pt x="173" y="288"/>
                    <a:pt x="173" y="288"/>
                    <a:pt x="173" y="288"/>
                  </a:cubicBezTo>
                  <a:cubicBezTo>
                    <a:pt x="174" y="289"/>
                    <a:pt x="174" y="289"/>
                    <a:pt x="174" y="289"/>
                  </a:cubicBezTo>
                  <a:cubicBezTo>
                    <a:pt x="175" y="289"/>
                    <a:pt x="175" y="289"/>
                    <a:pt x="175" y="289"/>
                  </a:cubicBezTo>
                  <a:cubicBezTo>
                    <a:pt x="175" y="288"/>
                    <a:pt x="175" y="288"/>
                    <a:pt x="175" y="288"/>
                  </a:cubicBezTo>
                  <a:lnTo>
                    <a:pt x="174" y="288"/>
                  </a:lnTo>
                  <a:close/>
                  <a:moveTo>
                    <a:pt x="180" y="278"/>
                  </a:moveTo>
                  <a:cubicBezTo>
                    <a:pt x="180" y="279"/>
                    <a:pt x="180" y="277"/>
                    <a:pt x="180" y="278"/>
                  </a:cubicBezTo>
                  <a:close/>
                  <a:moveTo>
                    <a:pt x="126" y="220"/>
                  </a:moveTo>
                  <a:cubicBezTo>
                    <a:pt x="127" y="220"/>
                    <a:pt x="127" y="220"/>
                    <a:pt x="127" y="220"/>
                  </a:cubicBezTo>
                  <a:cubicBezTo>
                    <a:pt x="128" y="219"/>
                    <a:pt x="128" y="219"/>
                    <a:pt x="128" y="219"/>
                  </a:cubicBezTo>
                  <a:cubicBezTo>
                    <a:pt x="127" y="220"/>
                    <a:pt x="127" y="220"/>
                    <a:pt x="127" y="220"/>
                  </a:cubicBezTo>
                  <a:cubicBezTo>
                    <a:pt x="128" y="220"/>
                    <a:pt x="128" y="220"/>
                    <a:pt x="128" y="220"/>
                  </a:cubicBezTo>
                  <a:cubicBezTo>
                    <a:pt x="128" y="220"/>
                    <a:pt x="127" y="220"/>
                    <a:pt x="127" y="220"/>
                  </a:cubicBezTo>
                  <a:cubicBezTo>
                    <a:pt x="127" y="221"/>
                    <a:pt x="127" y="221"/>
                    <a:pt x="127" y="221"/>
                  </a:cubicBezTo>
                  <a:cubicBezTo>
                    <a:pt x="128" y="221"/>
                    <a:pt x="128" y="221"/>
                    <a:pt x="128" y="221"/>
                  </a:cubicBezTo>
                  <a:cubicBezTo>
                    <a:pt x="129" y="220"/>
                    <a:pt x="129" y="220"/>
                    <a:pt x="129" y="220"/>
                  </a:cubicBezTo>
                  <a:cubicBezTo>
                    <a:pt x="128" y="221"/>
                    <a:pt x="128" y="221"/>
                    <a:pt x="128" y="221"/>
                  </a:cubicBezTo>
                  <a:cubicBezTo>
                    <a:pt x="129" y="221"/>
                    <a:pt x="129" y="221"/>
                    <a:pt x="129" y="221"/>
                  </a:cubicBezTo>
                  <a:cubicBezTo>
                    <a:pt x="128" y="221"/>
                    <a:pt x="128" y="221"/>
                    <a:pt x="128" y="221"/>
                  </a:cubicBezTo>
                  <a:cubicBezTo>
                    <a:pt x="127" y="221"/>
                    <a:pt x="127" y="221"/>
                    <a:pt x="127" y="221"/>
                  </a:cubicBezTo>
                  <a:cubicBezTo>
                    <a:pt x="127" y="221"/>
                    <a:pt x="127" y="221"/>
                    <a:pt x="127" y="221"/>
                  </a:cubicBezTo>
                  <a:cubicBezTo>
                    <a:pt x="127" y="222"/>
                    <a:pt x="127" y="222"/>
                    <a:pt x="127" y="222"/>
                  </a:cubicBezTo>
                  <a:cubicBezTo>
                    <a:pt x="127" y="222"/>
                    <a:pt x="127" y="222"/>
                    <a:pt x="127" y="222"/>
                  </a:cubicBezTo>
                  <a:cubicBezTo>
                    <a:pt x="128" y="222"/>
                    <a:pt x="128" y="222"/>
                    <a:pt x="128" y="222"/>
                  </a:cubicBezTo>
                  <a:cubicBezTo>
                    <a:pt x="128" y="223"/>
                    <a:pt x="128" y="223"/>
                    <a:pt x="128" y="223"/>
                  </a:cubicBezTo>
                  <a:cubicBezTo>
                    <a:pt x="129" y="223"/>
                    <a:pt x="129" y="223"/>
                    <a:pt x="129" y="223"/>
                  </a:cubicBezTo>
                  <a:cubicBezTo>
                    <a:pt x="129" y="223"/>
                    <a:pt x="129" y="223"/>
                    <a:pt x="129" y="223"/>
                  </a:cubicBezTo>
                  <a:cubicBezTo>
                    <a:pt x="128" y="223"/>
                    <a:pt x="128" y="223"/>
                    <a:pt x="128" y="223"/>
                  </a:cubicBezTo>
                  <a:cubicBezTo>
                    <a:pt x="127" y="222"/>
                    <a:pt x="127" y="222"/>
                    <a:pt x="127" y="222"/>
                  </a:cubicBezTo>
                  <a:cubicBezTo>
                    <a:pt x="127" y="222"/>
                    <a:pt x="127" y="222"/>
                    <a:pt x="127" y="222"/>
                  </a:cubicBezTo>
                  <a:cubicBezTo>
                    <a:pt x="126" y="223"/>
                    <a:pt x="126" y="223"/>
                    <a:pt x="126" y="223"/>
                  </a:cubicBezTo>
                  <a:cubicBezTo>
                    <a:pt x="127" y="223"/>
                    <a:pt x="127" y="223"/>
                    <a:pt x="127" y="223"/>
                  </a:cubicBezTo>
                  <a:cubicBezTo>
                    <a:pt x="127" y="224"/>
                    <a:pt x="127" y="224"/>
                    <a:pt x="127" y="224"/>
                  </a:cubicBezTo>
                  <a:cubicBezTo>
                    <a:pt x="127" y="224"/>
                    <a:pt x="127" y="224"/>
                    <a:pt x="127" y="224"/>
                  </a:cubicBezTo>
                  <a:cubicBezTo>
                    <a:pt x="127" y="224"/>
                    <a:pt x="127" y="224"/>
                    <a:pt x="127" y="224"/>
                  </a:cubicBezTo>
                  <a:cubicBezTo>
                    <a:pt x="127" y="224"/>
                    <a:pt x="127" y="224"/>
                    <a:pt x="127" y="224"/>
                  </a:cubicBezTo>
                  <a:cubicBezTo>
                    <a:pt x="126" y="224"/>
                    <a:pt x="126" y="224"/>
                    <a:pt x="126" y="224"/>
                  </a:cubicBezTo>
                  <a:cubicBezTo>
                    <a:pt x="126" y="225"/>
                    <a:pt x="126" y="225"/>
                    <a:pt x="126" y="225"/>
                  </a:cubicBezTo>
                  <a:cubicBezTo>
                    <a:pt x="127" y="225"/>
                    <a:pt x="127" y="225"/>
                    <a:pt x="127" y="225"/>
                  </a:cubicBezTo>
                  <a:cubicBezTo>
                    <a:pt x="126" y="225"/>
                    <a:pt x="126" y="225"/>
                    <a:pt x="126" y="225"/>
                  </a:cubicBezTo>
                  <a:cubicBezTo>
                    <a:pt x="127" y="226"/>
                    <a:pt x="127" y="226"/>
                    <a:pt x="127" y="226"/>
                  </a:cubicBezTo>
                  <a:cubicBezTo>
                    <a:pt x="126" y="226"/>
                    <a:pt x="126" y="226"/>
                    <a:pt x="126" y="226"/>
                  </a:cubicBezTo>
                  <a:cubicBezTo>
                    <a:pt x="126" y="226"/>
                    <a:pt x="126" y="226"/>
                    <a:pt x="126" y="226"/>
                  </a:cubicBezTo>
                  <a:cubicBezTo>
                    <a:pt x="126" y="227"/>
                    <a:pt x="126" y="227"/>
                    <a:pt x="126" y="227"/>
                  </a:cubicBezTo>
                  <a:cubicBezTo>
                    <a:pt x="125" y="226"/>
                    <a:pt x="125" y="226"/>
                    <a:pt x="125" y="226"/>
                  </a:cubicBezTo>
                  <a:cubicBezTo>
                    <a:pt x="125" y="227"/>
                    <a:pt x="124" y="227"/>
                    <a:pt x="124" y="227"/>
                  </a:cubicBezTo>
                  <a:cubicBezTo>
                    <a:pt x="123" y="227"/>
                    <a:pt x="123" y="227"/>
                    <a:pt x="123" y="227"/>
                  </a:cubicBezTo>
                  <a:cubicBezTo>
                    <a:pt x="123" y="227"/>
                    <a:pt x="123" y="227"/>
                    <a:pt x="123" y="227"/>
                  </a:cubicBezTo>
                  <a:cubicBezTo>
                    <a:pt x="124" y="227"/>
                    <a:pt x="124" y="227"/>
                    <a:pt x="124" y="227"/>
                  </a:cubicBezTo>
                  <a:cubicBezTo>
                    <a:pt x="124" y="227"/>
                    <a:pt x="124" y="227"/>
                    <a:pt x="124" y="227"/>
                  </a:cubicBezTo>
                  <a:cubicBezTo>
                    <a:pt x="124" y="227"/>
                    <a:pt x="125" y="227"/>
                    <a:pt x="125" y="228"/>
                  </a:cubicBezTo>
                  <a:cubicBezTo>
                    <a:pt x="126" y="227"/>
                    <a:pt x="126" y="227"/>
                    <a:pt x="126" y="227"/>
                  </a:cubicBezTo>
                  <a:cubicBezTo>
                    <a:pt x="127" y="228"/>
                    <a:pt x="127" y="228"/>
                    <a:pt x="127" y="228"/>
                  </a:cubicBezTo>
                  <a:cubicBezTo>
                    <a:pt x="126" y="227"/>
                    <a:pt x="126" y="227"/>
                    <a:pt x="126" y="227"/>
                  </a:cubicBezTo>
                  <a:cubicBezTo>
                    <a:pt x="126" y="228"/>
                    <a:pt x="126" y="228"/>
                    <a:pt x="126" y="228"/>
                  </a:cubicBezTo>
                  <a:cubicBezTo>
                    <a:pt x="126" y="228"/>
                    <a:pt x="126" y="228"/>
                    <a:pt x="126" y="228"/>
                  </a:cubicBezTo>
                  <a:cubicBezTo>
                    <a:pt x="125" y="228"/>
                    <a:pt x="125" y="228"/>
                    <a:pt x="125" y="228"/>
                  </a:cubicBezTo>
                  <a:cubicBezTo>
                    <a:pt x="125" y="228"/>
                    <a:pt x="125" y="228"/>
                    <a:pt x="125" y="228"/>
                  </a:cubicBezTo>
                  <a:cubicBezTo>
                    <a:pt x="125" y="228"/>
                    <a:pt x="125" y="228"/>
                    <a:pt x="125" y="228"/>
                  </a:cubicBezTo>
                  <a:cubicBezTo>
                    <a:pt x="126" y="229"/>
                    <a:pt x="126" y="229"/>
                    <a:pt x="126" y="229"/>
                  </a:cubicBezTo>
                  <a:cubicBezTo>
                    <a:pt x="126" y="229"/>
                    <a:pt x="126" y="229"/>
                    <a:pt x="127" y="230"/>
                  </a:cubicBezTo>
                  <a:cubicBezTo>
                    <a:pt x="128" y="229"/>
                    <a:pt x="129" y="228"/>
                    <a:pt x="130" y="227"/>
                  </a:cubicBezTo>
                  <a:cubicBezTo>
                    <a:pt x="130" y="227"/>
                    <a:pt x="130" y="227"/>
                    <a:pt x="130" y="227"/>
                  </a:cubicBezTo>
                  <a:cubicBezTo>
                    <a:pt x="131" y="226"/>
                    <a:pt x="131" y="226"/>
                    <a:pt x="131" y="226"/>
                  </a:cubicBezTo>
                  <a:cubicBezTo>
                    <a:pt x="130" y="227"/>
                    <a:pt x="130" y="227"/>
                    <a:pt x="130" y="227"/>
                  </a:cubicBezTo>
                  <a:cubicBezTo>
                    <a:pt x="130" y="228"/>
                    <a:pt x="130" y="228"/>
                    <a:pt x="130" y="228"/>
                  </a:cubicBezTo>
                  <a:cubicBezTo>
                    <a:pt x="131" y="227"/>
                    <a:pt x="131" y="227"/>
                    <a:pt x="131" y="227"/>
                  </a:cubicBezTo>
                  <a:cubicBezTo>
                    <a:pt x="130" y="228"/>
                    <a:pt x="130" y="228"/>
                    <a:pt x="130" y="228"/>
                  </a:cubicBezTo>
                  <a:cubicBezTo>
                    <a:pt x="130" y="228"/>
                    <a:pt x="130" y="228"/>
                    <a:pt x="130" y="228"/>
                  </a:cubicBezTo>
                  <a:cubicBezTo>
                    <a:pt x="129" y="228"/>
                    <a:pt x="129" y="228"/>
                    <a:pt x="129" y="228"/>
                  </a:cubicBezTo>
                  <a:cubicBezTo>
                    <a:pt x="129" y="229"/>
                    <a:pt x="128" y="229"/>
                    <a:pt x="128" y="230"/>
                  </a:cubicBezTo>
                  <a:cubicBezTo>
                    <a:pt x="129" y="230"/>
                    <a:pt x="129" y="230"/>
                    <a:pt x="129" y="230"/>
                  </a:cubicBezTo>
                  <a:cubicBezTo>
                    <a:pt x="129" y="230"/>
                    <a:pt x="129" y="230"/>
                    <a:pt x="129" y="230"/>
                  </a:cubicBezTo>
                  <a:cubicBezTo>
                    <a:pt x="129" y="230"/>
                    <a:pt x="129" y="230"/>
                    <a:pt x="129" y="230"/>
                  </a:cubicBezTo>
                  <a:cubicBezTo>
                    <a:pt x="130" y="230"/>
                    <a:pt x="130" y="230"/>
                    <a:pt x="130" y="230"/>
                  </a:cubicBezTo>
                  <a:cubicBezTo>
                    <a:pt x="130" y="230"/>
                    <a:pt x="130" y="230"/>
                    <a:pt x="130" y="230"/>
                  </a:cubicBezTo>
                  <a:cubicBezTo>
                    <a:pt x="129" y="230"/>
                    <a:pt x="129" y="230"/>
                    <a:pt x="129" y="230"/>
                  </a:cubicBezTo>
                  <a:cubicBezTo>
                    <a:pt x="128" y="230"/>
                    <a:pt x="128" y="230"/>
                    <a:pt x="128" y="230"/>
                  </a:cubicBezTo>
                  <a:cubicBezTo>
                    <a:pt x="128" y="231"/>
                    <a:pt x="127" y="232"/>
                    <a:pt x="127" y="233"/>
                  </a:cubicBezTo>
                  <a:cubicBezTo>
                    <a:pt x="128" y="232"/>
                    <a:pt x="128" y="232"/>
                    <a:pt x="128" y="232"/>
                  </a:cubicBezTo>
                  <a:cubicBezTo>
                    <a:pt x="127" y="233"/>
                    <a:pt x="127" y="233"/>
                    <a:pt x="127" y="234"/>
                  </a:cubicBezTo>
                  <a:cubicBezTo>
                    <a:pt x="128" y="233"/>
                    <a:pt x="128" y="233"/>
                    <a:pt x="128" y="233"/>
                  </a:cubicBezTo>
                  <a:cubicBezTo>
                    <a:pt x="127" y="234"/>
                    <a:pt x="127" y="235"/>
                    <a:pt x="126" y="236"/>
                  </a:cubicBezTo>
                  <a:cubicBezTo>
                    <a:pt x="126" y="236"/>
                    <a:pt x="126" y="236"/>
                    <a:pt x="126" y="236"/>
                  </a:cubicBezTo>
                  <a:cubicBezTo>
                    <a:pt x="127" y="235"/>
                    <a:pt x="127" y="235"/>
                    <a:pt x="127" y="235"/>
                  </a:cubicBezTo>
                  <a:cubicBezTo>
                    <a:pt x="127" y="235"/>
                    <a:pt x="127" y="235"/>
                    <a:pt x="127" y="235"/>
                  </a:cubicBezTo>
                  <a:cubicBezTo>
                    <a:pt x="126" y="236"/>
                    <a:pt x="126" y="236"/>
                    <a:pt x="126" y="236"/>
                  </a:cubicBezTo>
                  <a:cubicBezTo>
                    <a:pt x="126" y="237"/>
                    <a:pt x="126" y="237"/>
                    <a:pt x="126" y="237"/>
                  </a:cubicBezTo>
                  <a:cubicBezTo>
                    <a:pt x="127" y="237"/>
                    <a:pt x="127" y="237"/>
                    <a:pt x="127" y="237"/>
                  </a:cubicBezTo>
                  <a:cubicBezTo>
                    <a:pt x="126" y="237"/>
                    <a:pt x="126" y="237"/>
                    <a:pt x="126" y="237"/>
                  </a:cubicBezTo>
                  <a:cubicBezTo>
                    <a:pt x="127" y="238"/>
                    <a:pt x="127" y="238"/>
                    <a:pt x="127" y="238"/>
                  </a:cubicBezTo>
                  <a:cubicBezTo>
                    <a:pt x="127" y="238"/>
                    <a:pt x="128" y="238"/>
                    <a:pt x="128" y="237"/>
                  </a:cubicBezTo>
                  <a:cubicBezTo>
                    <a:pt x="128" y="238"/>
                    <a:pt x="128" y="238"/>
                    <a:pt x="128" y="238"/>
                  </a:cubicBezTo>
                  <a:cubicBezTo>
                    <a:pt x="127" y="238"/>
                    <a:pt x="127" y="238"/>
                    <a:pt x="127" y="238"/>
                  </a:cubicBezTo>
                  <a:cubicBezTo>
                    <a:pt x="127" y="239"/>
                    <a:pt x="127" y="239"/>
                    <a:pt x="127" y="239"/>
                  </a:cubicBezTo>
                  <a:cubicBezTo>
                    <a:pt x="126" y="239"/>
                    <a:pt x="126" y="239"/>
                    <a:pt x="126" y="239"/>
                  </a:cubicBezTo>
                  <a:cubicBezTo>
                    <a:pt x="126" y="240"/>
                    <a:pt x="126" y="240"/>
                    <a:pt x="126" y="240"/>
                  </a:cubicBezTo>
                  <a:cubicBezTo>
                    <a:pt x="126" y="241"/>
                    <a:pt x="126" y="241"/>
                    <a:pt x="126" y="241"/>
                  </a:cubicBezTo>
                  <a:cubicBezTo>
                    <a:pt x="126" y="242"/>
                    <a:pt x="126" y="242"/>
                    <a:pt x="126" y="242"/>
                  </a:cubicBezTo>
                  <a:cubicBezTo>
                    <a:pt x="125" y="242"/>
                    <a:pt x="125" y="242"/>
                    <a:pt x="125" y="242"/>
                  </a:cubicBezTo>
                  <a:cubicBezTo>
                    <a:pt x="125" y="243"/>
                    <a:pt x="125" y="243"/>
                    <a:pt x="125" y="243"/>
                  </a:cubicBezTo>
                  <a:cubicBezTo>
                    <a:pt x="126" y="244"/>
                    <a:pt x="126" y="244"/>
                    <a:pt x="126" y="244"/>
                  </a:cubicBezTo>
                  <a:cubicBezTo>
                    <a:pt x="126" y="244"/>
                    <a:pt x="126" y="244"/>
                    <a:pt x="126" y="244"/>
                  </a:cubicBezTo>
                  <a:cubicBezTo>
                    <a:pt x="127" y="243"/>
                    <a:pt x="127" y="243"/>
                    <a:pt x="127" y="243"/>
                  </a:cubicBezTo>
                  <a:cubicBezTo>
                    <a:pt x="127" y="243"/>
                    <a:pt x="127" y="243"/>
                    <a:pt x="127" y="243"/>
                  </a:cubicBezTo>
                  <a:cubicBezTo>
                    <a:pt x="127" y="242"/>
                    <a:pt x="127" y="242"/>
                    <a:pt x="127" y="242"/>
                  </a:cubicBezTo>
                  <a:cubicBezTo>
                    <a:pt x="127" y="242"/>
                    <a:pt x="127" y="242"/>
                    <a:pt x="127" y="242"/>
                  </a:cubicBezTo>
                  <a:cubicBezTo>
                    <a:pt x="128" y="240"/>
                    <a:pt x="128" y="240"/>
                    <a:pt x="128" y="240"/>
                  </a:cubicBezTo>
                  <a:cubicBezTo>
                    <a:pt x="128" y="240"/>
                    <a:pt x="128" y="240"/>
                    <a:pt x="128" y="240"/>
                  </a:cubicBezTo>
                  <a:cubicBezTo>
                    <a:pt x="128" y="239"/>
                    <a:pt x="128" y="239"/>
                    <a:pt x="128" y="239"/>
                  </a:cubicBezTo>
                  <a:cubicBezTo>
                    <a:pt x="129" y="238"/>
                    <a:pt x="129" y="238"/>
                    <a:pt x="129" y="238"/>
                  </a:cubicBezTo>
                  <a:cubicBezTo>
                    <a:pt x="129" y="238"/>
                    <a:pt x="129" y="238"/>
                    <a:pt x="129" y="238"/>
                  </a:cubicBezTo>
                  <a:cubicBezTo>
                    <a:pt x="128" y="237"/>
                    <a:pt x="128" y="237"/>
                    <a:pt x="128" y="237"/>
                  </a:cubicBezTo>
                  <a:cubicBezTo>
                    <a:pt x="128" y="236"/>
                    <a:pt x="128" y="236"/>
                    <a:pt x="128" y="236"/>
                  </a:cubicBezTo>
                  <a:cubicBezTo>
                    <a:pt x="128" y="236"/>
                    <a:pt x="128" y="235"/>
                    <a:pt x="128" y="235"/>
                  </a:cubicBezTo>
                  <a:cubicBezTo>
                    <a:pt x="129" y="235"/>
                    <a:pt x="129" y="235"/>
                    <a:pt x="129" y="235"/>
                  </a:cubicBezTo>
                  <a:cubicBezTo>
                    <a:pt x="130" y="234"/>
                    <a:pt x="130" y="234"/>
                    <a:pt x="130" y="234"/>
                  </a:cubicBezTo>
                  <a:cubicBezTo>
                    <a:pt x="130" y="234"/>
                    <a:pt x="130" y="234"/>
                    <a:pt x="130" y="234"/>
                  </a:cubicBezTo>
                  <a:cubicBezTo>
                    <a:pt x="131" y="233"/>
                    <a:pt x="131" y="233"/>
                    <a:pt x="131" y="233"/>
                  </a:cubicBezTo>
                  <a:cubicBezTo>
                    <a:pt x="132" y="233"/>
                    <a:pt x="132" y="233"/>
                    <a:pt x="132" y="233"/>
                  </a:cubicBezTo>
                  <a:cubicBezTo>
                    <a:pt x="131" y="233"/>
                    <a:pt x="131" y="233"/>
                    <a:pt x="131" y="233"/>
                  </a:cubicBezTo>
                  <a:cubicBezTo>
                    <a:pt x="131" y="234"/>
                    <a:pt x="131" y="234"/>
                    <a:pt x="131" y="234"/>
                  </a:cubicBezTo>
                  <a:cubicBezTo>
                    <a:pt x="130" y="234"/>
                    <a:pt x="130" y="234"/>
                    <a:pt x="130" y="234"/>
                  </a:cubicBezTo>
                  <a:cubicBezTo>
                    <a:pt x="129" y="236"/>
                    <a:pt x="129" y="236"/>
                    <a:pt x="129" y="236"/>
                  </a:cubicBezTo>
                  <a:cubicBezTo>
                    <a:pt x="129" y="237"/>
                    <a:pt x="129" y="237"/>
                    <a:pt x="129" y="237"/>
                  </a:cubicBezTo>
                  <a:cubicBezTo>
                    <a:pt x="129" y="237"/>
                    <a:pt x="129" y="237"/>
                    <a:pt x="129" y="237"/>
                  </a:cubicBezTo>
                  <a:cubicBezTo>
                    <a:pt x="130" y="238"/>
                    <a:pt x="130" y="238"/>
                    <a:pt x="130" y="238"/>
                  </a:cubicBezTo>
                  <a:cubicBezTo>
                    <a:pt x="129" y="237"/>
                    <a:pt x="129" y="237"/>
                    <a:pt x="129" y="237"/>
                  </a:cubicBezTo>
                  <a:cubicBezTo>
                    <a:pt x="130" y="236"/>
                    <a:pt x="130" y="236"/>
                    <a:pt x="130" y="236"/>
                  </a:cubicBezTo>
                  <a:cubicBezTo>
                    <a:pt x="130" y="236"/>
                    <a:pt x="130" y="236"/>
                    <a:pt x="130" y="236"/>
                  </a:cubicBezTo>
                  <a:cubicBezTo>
                    <a:pt x="131" y="237"/>
                    <a:pt x="131" y="237"/>
                    <a:pt x="131" y="237"/>
                  </a:cubicBezTo>
                  <a:cubicBezTo>
                    <a:pt x="130" y="236"/>
                    <a:pt x="130" y="236"/>
                    <a:pt x="130" y="236"/>
                  </a:cubicBezTo>
                  <a:cubicBezTo>
                    <a:pt x="131" y="236"/>
                    <a:pt x="131" y="236"/>
                    <a:pt x="131" y="236"/>
                  </a:cubicBezTo>
                  <a:cubicBezTo>
                    <a:pt x="131" y="237"/>
                    <a:pt x="131" y="237"/>
                    <a:pt x="131" y="237"/>
                  </a:cubicBezTo>
                  <a:cubicBezTo>
                    <a:pt x="131" y="237"/>
                    <a:pt x="131" y="237"/>
                    <a:pt x="131" y="237"/>
                  </a:cubicBezTo>
                  <a:cubicBezTo>
                    <a:pt x="132" y="236"/>
                    <a:pt x="132" y="235"/>
                    <a:pt x="132" y="234"/>
                  </a:cubicBezTo>
                  <a:cubicBezTo>
                    <a:pt x="132" y="234"/>
                    <a:pt x="132" y="234"/>
                    <a:pt x="132" y="234"/>
                  </a:cubicBezTo>
                  <a:cubicBezTo>
                    <a:pt x="132" y="234"/>
                    <a:pt x="132" y="234"/>
                    <a:pt x="132" y="234"/>
                  </a:cubicBezTo>
                  <a:cubicBezTo>
                    <a:pt x="133" y="233"/>
                    <a:pt x="133" y="233"/>
                    <a:pt x="133" y="233"/>
                  </a:cubicBezTo>
                  <a:cubicBezTo>
                    <a:pt x="133" y="234"/>
                    <a:pt x="132" y="234"/>
                    <a:pt x="132" y="235"/>
                  </a:cubicBezTo>
                  <a:cubicBezTo>
                    <a:pt x="132" y="236"/>
                    <a:pt x="132" y="236"/>
                    <a:pt x="132" y="236"/>
                  </a:cubicBezTo>
                  <a:cubicBezTo>
                    <a:pt x="133" y="236"/>
                    <a:pt x="133" y="236"/>
                    <a:pt x="133" y="236"/>
                  </a:cubicBezTo>
                  <a:cubicBezTo>
                    <a:pt x="133" y="236"/>
                    <a:pt x="133" y="236"/>
                    <a:pt x="133" y="236"/>
                  </a:cubicBezTo>
                  <a:cubicBezTo>
                    <a:pt x="133" y="236"/>
                    <a:pt x="133" y="236"/>
                    <a:pt x="133" y="236"/>
                  </a:cubicBezTo>
                  <a:cubicBezTo>
                    <a:pt x="134" y="236"/>
                    <a:pt x="134" y="236"/>
                    <a:pt x="134" y="236"/>
                  </a:cubicBezTo>
                  <a:cubicBezTo>
                    <a:pt x="135" y="237"/>
                    <a:pt x="135" y="237"/>
                    <a:pt x="135" y="237"/>
                  </a:cubicBezTo>
                  <a:cubicBezTo>
                    <a:pt x="134" y="237"/>
                    <a:pt x="133" y="236"/>
                    <a:pt x="133" y="236"/>
                  </a:cubicBezTo>
                  <a:cubicBezTo>
                    <a:pt x="132" y="236"/>
                    <a:pt x="132" y="236"/>
                    <a:pt x="132" y="236"/>
                  </a:cubicBezTo>
                  <a:cubicBezTo>
                    <a:pt x="132" y="237"/>
                    <a:pt x="132" y="237"/>
                    <a:pt x="132" y="237"/>
                  </a:cubicBezTo>
                  <a:cubicBezTo>
                    <a:pt x="132" y="238"/>
                    <a:pt x="132" y="238"/>
                    <a:pt x="132" y="238"/>
                  </a:cubicBezTo>
                  <a:cubicBezTo>
                    <a:pt x="132" y="239"/>
                    <a:pt x="132" y="239"/>
                    <a:pt x="132" y="239"/>
                  </a:cubicBezTo>
                  <a:cubicBezTo>
                    <a:pt x="132" y="240"/>
                    <a:pt x="132" y="240"/>
                    <a:pt x="132" y="240"/>
                  </a:cubicBezTo>
                  <a:cubicBezTo>
                    <a:pt x="132" y="240"/>
                    <a:pt x="132" y="240"/>
                    <a:pt x="132" y="240"/>
                  </a:cubicBezTo>
                  <a:cubicBezTo>
                    <a:pt x="133" y="240"/>
                    <a:pt x="133" y="240"/>
                    <a:pt x="133" y="240"/>
                  </a:cubicBezTo>
                  <a:cubicBezTo>
                    <a:pt x="133" y="241"/>
                    <a:pt x="133" y="241"/>
                    <a:pt x="133" y="241"/>
                  </a:cubicBezTo>
                  <a:cubicBezTo>
                    <a:pt x="133" y="241"/>
                    <a:pt x="133" y="241"/>
                    <a:pt x="133" y="241"/>
                  </a:cubicBezTo>
                  <a:cubicBezTo>
                    <a:pt x="134" y="242"/>
                    <a:pt x="134" y="242"/>
                    <a:pt x="134" y="242"/>
                  </a:cubicBezTo>
                  <a:cubicBezTo>
                    <a:pt x="133" y="242"/>
                    <a:pt x="133" y="242"/>
                    <a:pt x="133" y="242"/>
                  </a:cubicBezTo>
                  <a:cubicBezTo>
                    <a:pt x="133" y="242"/>
                    <a:pt x="133" y="242"/>
                    <a:pt x="133" y="242"/>
                  </a:cubicBezTo>
                  <a:cubicBezTo>
                    <a:pt x="133" y="243"/>
                    <a:pt x="133" y="243"/>
                    <a:pt x="133" y="243"/>
                  </a:cubicBezTo>
                  <a:cubicBezTo>
                    <a:pt x="132" y="243"/>
                    <a:pt x="132" y="243"/>
                    <a:pt x="132" y="243"/>
                  </a:cubicBezTo>
                  <a:cubicBezTo>
                    <a:pt x="132" y="244"/>
                    <a:pt x="132" y="245"/>
                    <a:pt x="131" y="246"/>
                  </a:cubicBezTo>
                  <a:cubicBezTo>
                    <a:pt x="130" y="246"/>
                    <a:pt x="130" y="247"/>
                    <a:pt x="131" y="248"/>
                  </a:cubicBezTo>
                  <a:cubicBezTo>
                    <a:pt x="131" y="248"/>
                    <a:pt x="131" y="248"/>
                    <a:pt x="131" y="248"/>
                  </a:cubicBezTo>
                  <a:cubicBezTo>
                    <a:pt x="130" y="248"/>
                    <a:pt x="130" y="248"/>
                    <a:pt x="130" y="248"/>
                  </a:cubicBezTo>
                  <a:cubicBezTo>
                    <a:pt x="130" y="248"/>
                    <a:pt x="130" y="248"/>
                    <a:pt x="130" y="248"/>
                  </a:cubicBezTo>
                  <a:cubicBezTo>
                    <a:pt x="130" y="247"/>
                    <a:pt x="130" y="247"/>
                    <a:pt x="130" y="247"/>
                  </a:cubicBezTo>
                  <a:cubicBezTo>
                    <a:pt x="130" y="247"/>
                    <a:pt x="130" y="247"/>
                    <a:pt x="130" y="247"/>
                  </a:cubicBezTo>
                  <a:cubicBezTo>
                    <a:pt x="130" y="248"/>
                    <a:pt x="130" y="248"/>
                    <a:pt x="130" y="248"/>
                  </a:cubicBezTo>
                  <a:cubicBezTo>
                    <a:pt x="130" y="249"/>
                    <a:pt x="130" y="250"/>
                    <a:pt x="131" y="250"/>
                  </a:cubicBezTo>
                  <a:cubicBezTo>
                    <a:pt x="131" y="251"/>
                    <a:pt x="131" y="251"/>
                    <a:pt x="131" y="251"/>
                  </a:cubicBezTo>
                  <a:cubicBezTo>
                    <a:pt x="132" y="252"/>
                    <a:pt x="132" y="252"/>
                    <a:pt x="132" y="252"/>
                  </a:cubicBezTo>
                  <a:cubicBezTo>
                    <a:pt x="132" y="251"/>
                    <a:pt x="132" y="251"/>
                    <a:pt x="132" y="251"/>
                  </a:cubicBezTo>
                  <a:cubicBezTo>
                    <a:pt x="131" y="251"/>
                    <a:pt x="131" y="251"/>
                    <a:pt x="131" y="251"/>
                  </a:cubicBezTo>
                  <a:cubicBezTo>
                    <a:pt x="131" y="249"/>
                    <a:pt x="131" y="249"/>
                    <a:pt x="131" y="249"/>
                  </a:cubicBezTo>
                  <a:cubicBezTo>
                    <a:pt x="132" y="249"/>
                    <a:pt x="132" y="249"/>
                    <a:pt x="132" y="249"/>
                  </a:cubicBezTo>
                  <a:cubicBezTo>
                    <a:pt x="132" y="249"/>
                    <a:pt x="132" y="249"/>
                    <a:pt x="132" y="249"/>
                  </a:cubicBezTo>
                  <a:cubicBezTo>
                    <a:pt x="132" y="249"/>
                    <a:pt x="132" y="249"/>
                    <a:pt x="132" y="249"/>
                  </a:cubicBezTo>
                  <a:cubicBezTo>
                    <a:pt x="134" y="250"/>
                    <a:pt x="134" y="250"/>
                    <a:pt x="134" y="250"/>
                  </a:cubicBezTo>
                  <a:cubicBezTo>
                    <a:pt x="134" y="251"/>
                    <a:pt x="134" y="251"/>
                    <a:pt x="134" y="251"/>
                  </a:cubicBezTo>
                  <a:cubicBezTo>
                    <a:pt x="135" y="251"/>
                    <a:pt x="135" y="251"/>
                    <a:pt x="135" y="251"/>
                  </a:cubicBezTo>
                  <a:cubicBezTo>
                    <a:pt x="135" y="251"/>
                    <a:pt x="135" y="251"/>
                    <a:pt x="135" y="251"/>
                  </a:cubicBezTo>
                  <a:cubicBezTo>
                    <a:pt x="135" y="250"/>
                    <a:pt x="135" y="250"/>
                    <a:pt x="135" y="250"/>
                  </a:cubicBezTo>
                  <a:cubicBezTo>
                    <a:pt x="135" y="249"/>
                    <a:pt x="135" y="249"/>
                    <a:pt x="135" y="249"/>
                  </a:cubicBezTo>
                  <a:cubicBezTo>
                    <a:pt x="135" y="249"/>
                    <a:pt x="135" y="249"/>
                    <a:pt x="135" y="249"/>
                  </a:cubicBezTo>
                  <a:cubicBezTo>
                    <a:pt x="135" y="248"/>
                    <a:pt x="135" y="248"/>
                    <a:pt x="135" y="248"/>
                  </a:cubicBezTo>
                  <a:cubicBezTo>
                    <a:pt x="135" y="249"/>
                    <a:pt x="135" y="249"/>
                    <a:pt x="135" y="249"/>
                  </a:cubicBezTo>
                  <a:cubicBezTo>
                    <a:pt x="136" y="249"/>
                    <a:pt x="136" y="249"/>
                    <a:pt x="136" y="249"/>
                  </a:cubicBezTo>
                  <a:cubicBezTo>
                    <a:pt x="136" y="249"/>
                    <a:pt x="136" y="249"/>
                    <a:pt x="136" y="249"/>
                  </a:cubicBezTo>
                  <a:cubicBezTo>
                    <a:pt x="136" y="249"/>
                    <a:pt x="136" y="249"/>
                    <a:pt x="136" y="249"/>
                  </a:cubicBezTo>
                  <a:cubicBezTo>
                    <a:pt x="137" y="250"/>
                    <a:pt x="137" y="250"/>
                    <a:pt x="137" y="250"/>
                  </a:cubicBezTo>
                  <a:cubicBezTo>
                    <a:pt x="137" y="250"/>
                    <a:pt x="137" y="250"/>
                    <a:pt x="137" y="250"/>
                  </a:cubicBezTo>
                  <a:cubicBezTo>
                    <a:pt x="137" y="249"/>
                    <a:pt x="137" y="249"/>
                    <a:pt x="137" y="249"/>
                  </a:cubicBezTo>
                  <a:cubicBezTo>
                    <a:pt x="137" y="250"/>
                    <a:pt x="137" y="250"/>
                    <a:pt x="137" y="250"/>
                  </a:cubicBezTo>
                  <a:cubicBezTo>
                    <a:pt x="138" y="250"/>
                    <a:pt x="138" y="250"/>
                    <a:pt x="138" y="250"/>
                  </a:cubicBezTo>
                  <a:cubicBezTo>
                    <a:pt x="139" y="249"/>
                    <a:pt x="139" y="249"/>
                    <a:pt x="139" y="249"/>
                  </a:cubicBezTo>
                  <a:cubicBezTo>
                    <a:pt x="139" y="249"/>
                    <a:pt x="139" y="249"/>
                    <a:pt x="139" y="249"/>
                  </a:cubicBezTo>
                  <a:cubicBezTo>
                    <a:pt x="140" y="249"/>
                    <a:pt x="140" y="249"/>
                    <a:pt x="140" y="249"/>
                  </a:cubicBezTo>
                  <a:cubicBezTo>
                    <a:pt x="140" y="249"/>
                    <a:pt x="140" y="249"/>
                    <a:pt x="140" y="249"/>
                  </a:cubicBezTo>
                  <a:cubicBezTo>
                    <a:pt x="141" y="249"/>
                    <a:pt x="141" y="249"/>
                    <a:pt x="141" y="249"/>
                  </a:cubicBezTo>
                  <a:cubicBezTo>
                    <a:pt x="141" y="249"/>
                    <a:pt x="141" y="249"/>
                    <a:pt x="141" y="249"/>
                  </a:cubicBezTo>
                  <a:cubicBezTo>
                    <a:pt x="141" y="247"/>
                    <a:pt x="141" y="247"/>
                    <a:pt x="141" y="247"/>
                  </a:cubicBezTo>
                  <a:cubicBezTo>
                    <a:pt x="141" y="248"/>
                    <a:pt x="141" y="248"/>
                    <a:pt x="141" y="248"/>
                  </a:cubicBezTo>
                  <a:cubicBezTo>
                    <a:pt x="142" y="248"/>
                    <a:pt x="143" y="248"/>
                    <a:pt x="144" y="248"/>
                  </a:cubicBezTo>
                  <a:cubicBezTo>
                    <a:pt x="144" y="248"/>
                    <a:pt x="144" y="248"/>
                    <a:pt x="144" y="248"/>
                  </a:cubicBezTo>
                  <a:cubicBezTo>
                    <a:pt x="145" y="248"/>
                    <a:pt x="145" y="248"/>
                    <a:pt x="145" y="248"/>
                  </a:cubicBezTo>
                  <a:cubicBezTo>
                    <a:pt x="144" y="248"/>
                    <a:pt x="144" y="248"/>
                    <a:pt x="144" y="248"/>
                  </a:cubicBezTo>
                  <a:cubicBezTo>
                    <a:pt x="143" y="248"/>
                    <a:pt x="143" y="248"/>
                    <a:pt x="143" y="248"/>
                  </a:cubicBezTo>
                  <a:cubicBezTo>
                    <a:pt x="143" y="248"/>
                    <a:pt x="143" y="248"/>
                    <a:pt x="143" y="248"/>
                  </a:cubicBezTo>
                  <a:cubicBezTo>
                    <a:pt x="143" y="249"/>
                    <a:pt x="143" y="249"/>
                    <a:pt x="143" y="249"/>
                  </a:cubicBezTo>
                  <a:cubicBezTo>
                    <a:pt x="142" y="249"/>
                    <a:pt x="142" y="249"/>
                    <a:pt x="142" y="249"/>
                  </a:cubicBezTo>
                  <a:cubicBezTo>
                    <a:pt x="142" y="249"/>
                    <a:pt x="142" y="249"/>
                    <a:pt x="142" y="249"/>
                  </a:cubicBezTo>
                  <a:cubicBezTo>
                    <a:pt x="142" y="251"/>
                    <a:pt x="142" y="251"/>
                    <a:pt x="142" y="251"/>
                  </a:cubicBezTo>
                  <a:cubicBezTo>
                    <a:pt x="141" y="251"/>
                    <a:pt x="141" y="251"/>
                    <a:pt x="141" y="251"/>
                  </a:cubicBezTo>
                  <a:cubicBezTo>
                    <a:pt x="141" y="251"/>
                    <a:pt x="141" y="252"/>
                    <a:pt x="140" y="253"/>
                  </a:cubicBezTo>
                  <a:cubicBezTo>
                    <a:pt x="141" y="254"/>
                    <a:pt x="142" y="255"/>
                    <a:pt x="142" y="255"/>
                  </a:cubicBezTo>
                  <a:cubicBezTo>
                    <a:pt x="142" y="256"/>
                    <a:pt x="142" y="256"/>
                    <a:pt x="142" y="256"/>
                  </a:cubicBezTo>
                  <a:cubicBezTo>
                    <a:pt x="143" y="257"/>
                    <a:pt x="143" y="257"/>
                    <a:pt x="143" y="257"/>
                  </a:cubicBezTo>
                  <a:cubicBezTo>
                    <a:pt x="143" y="257"/>
                    <a:pt x="143" y="257"/>
                    <a:pt x="143" y="257"/>
                  </a:cubicBezTo>
                  <a:cubicBezTo>
                    <a:pt x="143" y="257"/>
                    <a:pt x="143" y="257"/>
                    <a:pt x="143" y="257"/>
                  </a:cubicBezTo>
                  <a:cubicBezTo>
                    <a:pt x="143" y="258"/>
                    <a:pt x="143" y="258"/>
                    <a:pt x="143" y="258"/>
                  </a:cubicBezTo>
                  <a:cubicBezTo>
                    <a:pt x="144" y="258"/>
                    <a:pt x="144" y="258"/>
                    <a:pt x="144" y="258"/>
                  </a:cubicBezTo>
                  <a:cubicBezTo>
                    <a:pt x="144" y="258"/>
                    <a:pt x="144" y="258"/>
                    <a:pt x="144" y="258"/>
                  </a:cubicBezTo>
                  <a:cubicBezTo>
                    <a:pt x="144" y="258"/>
                    <a:pt x="145" y="257"/>
                    <a:pt x="145" y="256"/>
                  </a:cubicBezTo>
                  <a:cubicBezTo>
                    <a:pt x="145" y="257"/>
                    <a:pt x="145" y="257"/>
                    <a:pt x="145" y="257"/>
                  </a:cubicBezTo>
                  <a:cubicBezTo>
                    <a:pt x="146" y="257"/>
                    <a:pt x="146" y="257"/>
                    <a:pt x="146" y="257"/>
                  </a:cubicBezTo>
                  <a:cubicBezTo>
                    <a:pt x="146" y="258"/>
                    <a:pt x="146" y="258"/>
                    <a:pt x="146" y="258"/>
                  </a:cubicBezTo>
                  <a:cubicBezTo>
                    <a:pt x="145" y="259"/>
                    <a:pt x="145" y="259"/>
                    <a:pt x="145" y="259"/>
                  </a:cubicBezTo>
                  <a:cubicBezTo>
                    <a:pt x="146" y="259"/>
                    <a:pt x="146" y="259"/>
                    <a:pt x="146" y="259"/>
                  </a:cubicBezTo>
                  <a:cubicBezTo>
                    <a:pt x="146" y="259"/>
                    <a:pt x="146" y="259"/>
                    <a:pt x="146" y="259"/>
                  </a:cubicBezTo>
                  <a:cubicBezTo>
                    <a:pt x="146" y="260"/>
                    <a:pt x="146" y="260"/>
                    <a:pt x="146" y="260"/>
                  </a:cubicBezTo>
                  <a:cubicBezTo>
                    <a:pt x="145" y="260"/>
                    <a:pt x="145" y="260"/>
                    <a:pt x="145" y="260"/>
                  </a:cubicBezTo>
                  <a:cubicBezTo>
                    <a:pt x="145" y="260"/>
                    <a:pt x="144" y="261"/>
                    <a:pt x="144" y="262"/>
                  </a:cubicBezTo>
                  <a:cubicBezTo>
                    <a:pt x="145" y="262"/>
                    <a:pt x="145" y="262"/>
                    <a:pt x="145" y="262"/>
                  </a:cubicBezTo>
                  <a:cubicBezTo>
                    <a:pt x="146" y="262"/>
                    <a:pt x="146" y="262"/>
                    <a:pt x="146" y="262"/>
                  </a:cubicBezTo>
                  <a:cubicBezTo>
                    <a:pt x="145" y="263"/>
                    <a:pt x="144" y="263"/>
                    <a:pt x="144" y="264"/>
                  </a:cubicBezTo>
                  <a:cubicBezTo>
                    <a:pt x="144" y="265"/>
                    <a:pt x="145" y="266"/>
                    <a:pt x="146" y="267"/>
                  </a:cubicBezTo>
                  <a:cubicBezTo>
                    <a:pt x="147" y="267"/>
                    <a:pt x="147" y="267"/>
                    <a:pt x="147" y="267"/>
                  </a:cubicBezTo>
                  <a:cubicBezTo>
                    <a:pt x="146" y="267"/>
                    <a:pt x="146" y="267"/>
                    <a:pt x="146" y="267"/>
                  </a:cubicBezTo>
                  <a:cubicBezTo>
                    <a:pt x="145" y="267"/>
                    <a:pt x="145" y="267"/>
                    <a:pt x="145" y="267"/>
                  </a:cubicBezTo>
                  <a:cubicBezTo>
                    <a:pt x="145" y="266"/>
                    <a:pt x="145" y="266"/>
                    <a:pt x="145" y="266"/>
                  </a:cubicBezTo>
                  <a:cubicBezTo>
                    <a:pt x="144" y="266"/>
                    <a:pt x="144" y="266"/>
                    <a:pt x="144" y="266"/>
                  </a:cubicBezTo>
                  <a:cubicBezTo>
                    <a:pt x="144" y="266"/>
                    <a:pt x="144" y="266"/>
                    <a:pt x="144" y="266"/>
                  </a:cubicBezTo>
                  <a:cubicBezTo>
                    <a:pt x="143" y="266"/>
                    <a:pt x="143" y="266"/>
                    <a:pt x="143" y="266"/>
                  </a:cubicBezTo>
                  <a:cubicBezTo>
                    <a:pt x="144" y="267"/>
                    <a:pt x="144" y="267"/>
                    <a:pt x="144" y="267"/>
                  </a:cubicBezTo>
                  <a:cubicBezTo>
                    <a:pt x="144" y="267"/>
                    <a:pt x="144" y="268"/>
                    <a:pt x="144" y="268"/>
                  </a:cubicBezTo>
                  <a:cubicBezTo>
                    <a:pt x="144" y="268"/>
                    <a:pt x="144" y="268"/>
                    <a:pt x="144" y="268"/>
                  </a:cubicBezTo>
                  <a:cubicBezTo>
                    <a:pt x="142" y="267"/>
                    <a:pt x="142" y="267"/>
                    <a:pt x="142" y="267"/>
                  </a:cubicBezTo>
                  <a:cubicBezTo>
                    <a:pt x="142" y="267"/>
                    <a:pt x="142" y="267"/>
                    <a:pt x="142" y="267"/>
                  </a:cubicBezTo>
                  <a:cubicBezTo>
                    <a:pt x="141" y="267"/>
                    <a:pt x="141" y="267"/>
                    <a:pt x="141" y="267"/>
                  </a:cubicBezTo>
                  <a:cubicBezTo>
                    <a:pt x="140" y="267"/>
                    <a:pt x="140" y="267"/>
                    <a:pt x="140" y="267"/>
                  </a:cubicBezTo>
                  <a:cubicBezTo>
                    <a:pt x="139" y="267"/>
                    <a:pt x="139" y="267"/>
                    <a:pt x="139" y="267"/>
                  </a:cubicBezTo>
                  <a:cubicBezTo>
                    <a:pt x="138" y="267"/>
                    <a:pt x="138" y="267"/>
                    <a:pt x="138" y="267"/>
                  </a:cubicBezTo>
                  <a:cubicBezTo>
                    <a:pt x="139" y="267"/>
                    <a:pt x="139" y="267"/>
                    <a:pt x="139" y="267"/>
                  </a:cubicBezTo>
                  <a:cubicBezTo>
                    <a:pt x="138" y="267"/>
                    <a:pt x="138" y="268"/>
                    <a:pt x="137" y="268"/>
                  </a:cubicBezTo>
                  <a:cubicBezTo>
                    <a:pt x="136" y="268"/>
                    <a:pt x="136" y="268"/>
                    <a:pt x="136" y="268"/>
                  </a:cubicBezTo>
                  <a:cubicBezTo>
                    <a:pt x="136" y="268"/>
                    <a:pt x="136" y="268"/>
                    <a:pt x="136" y="268"/>
                  </a:cubicBezTo>
                  <a:cubicBezTo>
                    <a:pt x="136" y="268"/>
                    <a:pt x="136" y="268"/>
                    <a:pt x="136" y="268"/>
                  </a:cubicBezTo>
                  <a:cubicBezTo>
                    <a:pt x="137" y="268"/>
                    <a:pt x="137" y="268"/>
                    <a:pt x="137" y="268"/>
                  </a:cubicBezTo>
                  <a:cubicBezTo>
                    <a:pt x="137" y="267"/>
                    <a:pt x="137" y="267"/>
                    <a:pt x="137" y="267"/>
                  </a:cubicBezTo>
                  <a:cubicBezTo>
                    <a:pt x="137" y="267"/>
                    <a:pt x="137" y="267"/>
                    <a:pt x="137" y="267"/>
                  </a:cubicBezTo>
                  <a:cubicBezTo>
                    <a:pt x="136" y="267"/>
                    <a:pt x="136" y="267"/>
                    <a:pt x="136" y="267"/>
                  </a:cubicBezTo>
                  <a:cubicBezTo>
                    <a:pt x="136" y="267"/>
                    <a:pt x="136" y="266"/>
                    <a:pt x="136" y="266"/>
                  </a:cubicBezTo>
                  <a:cubicBezTo>
                    <a:pt x="135" y="266"/>
                    <a:pt x="135" y="266"/>
                    <a:pt x="135" y="266"/>
                  </a:cubicBezTo>
                  <a:cubicBezTo>
                    <a:pt x="134" y="266"/>
                    <a:pt x="134" y="266"/>
                    <a:pt x="134" y="266"/>
                  </a:cubicBezTo>
                  <a:cubicBezTo>
                    <a:pt x="133" y="266"/>
                    <a:pt x="133" y="266"/>
                    <a:pt x="133" y="266"/>
                  </a:cubicBezTo>
                  <a:cubicBezTo>
                    <a:pt x="133" y="266"/>
                    <a:pt x="133" y="267"/>
                    <a:pt x="133" y="267"/>
                  </a:cubicBezTo>
                  <a:cubicBezTo>
                    <a:pt x="134" y="268"/>
                    <a:pt x="134" y="268"/>
                    <a:pt x="134" y="268"/>
                  </a:cubicBezTo>
                  <a:cubicBezTo>
                    <a:pt x="134" y="268"/>
                    <a:pt x="134" y="268"/>
                    <a:pt x="134" y="268"/>
                  </a:cubicBezTo>
                  <a:cubicBezTo>
                    <a:pt x="134" y="269"/>
                    <a:pt x="134" y="269"/>
                    <a:pt x="134" y="269"/>
                  </a:cubicBezTo>
                  <a:cubicBezTo>
                    <a:pt x="135" y="268"/>
                    <a:pt x="135" y="268"/>
                    <a:pt x="135" y="268"/>
                  </a:cubicBezTo>
                  <a:cubicBezTo>
                    <a:pt x="134" y="269"/>
                    <a:pt x="134" y="269"/>
                    <a:pt x="134" y="269"/>
                  </a:cubicBezTo>
                  <a:cubicBezTo>
                    <a:pt x="135" y="269"/>
                    <a:pt x="135" y="269"/>
                    <a:pt x="135" y="269"/>
                  </a:cubicBezTo>
                  <a:cubicBezTo>
                    <a:pt x="136" y="268"/>
                    <a:pt x="136" y="268"/>
                    <a:pt x="136" y="268"/>
                  </a:cubicBezTo>
                  <a:cubicBezTo>
                    <a:pt x="136" y="269"/>
                    <a:pt x="135" y="269"/>
                    <a:pt x="135" y="269"/>
                  </a:cubicBezTo>
                  <a:cubicBezTo>
                    <a:pt x="135" y="269"/>
                    <a:pt x="135" y="270"/>
                    <a:pt x="135" y="270"/>
                  </a:cubicBezTo>
                  <a:cubicBezTo>
                    <a:pt x="134" y="271"/>
                    <a:pt x="134" y="271"/>
                    <a:pt x="133" y="271"/>
                  </a:cubicBezTo>
                  <a:cubicBezTo>
                    <a:pt x="133" y="272"/>
                    <a:pt x="132" y="272"/>
                    <a:pt x="132" y="273"/>
                  </a:cubicBezTo>
                  <a:cubicBezTo>
                    <a:pt x="133" y="273"/>
                    <a:pt x="133" y="273"/>
                    <a:pt x="133" y="273"/>
                  </a:cubicBezTo>
                  <a:cubicBezTo>
                    <a:pt x="134" y="273"/>
                    <a:pt x="134" y="273"/>
                    <a:pt x="134" y="273"/>
                  </a:cubicBezTo>
                  <a:cubicBezTo>
                    <a:pt x="134" y="272"/>
                    <a:pt x="134" y="272"/>
                    <a:pt x="134" y="272"/>
                  </a:cubicBezTo>
                  <a:cubicBezTo>
                    <a:pt x="134" y="272"/>
                    <a:pt x="134" y="272"/>
                    <a:pt x="134" y="272"/>
                  </a:cubicBezTo>
                  <a:cubicBezTo>
                    <a:pt x="135" y="272"/>
                    <a:pt x="135" y="272"/>
                    <a:pt x="135" y="272"/>
                  </a:cubicBezTo>
                  <a:cubicBezTo>
                    <a:pt x="136" y="272"/>
                    <a:pt x="136" y="272"/>
                    <a:pt x="136" y="272"/>
                  </a:cubicBezTo>
                  <a:cubicBezTo>
                    <a:pt x="137" y="272"/>
                    <a:pt x="137" y="272"/>
                    <a:pt x="137" y="272"/>
                  </a:cubicBezTo>
                  <a:cubicBezTo>
                    <a:pt x="136" y="272"/>
                    <a:pt x="136" y="272"/>
                    <a:pt x="136" y="272"/>
                  </a:cubicBezTo>
                  <a:cubicBezTo>
                    <a:pt x="137" y="273"/>
                    <a:pt x="137" y="273"/>
                    <a:pt x="137" y="273"/>
                  </a:cubicBezTo>
                  <a:cubicBezTo>
                    <a:pt x="136" y="273"/>
                    <a:pt x="136" y="273"/>
                    <a:pt x="136" y="273"/>
                  </a:cubicBezTo>
                  <a:cubicBezTo>
                    <a:pt x="137" y="274"/>
                    <a:pt x="137" y="274"/>
                    <a:pt x="137" y="274"/>
                  </a:cubicBezTo>
                  <a:cubicBezTo>
                    <a:pt x="137" y="274"/>
                    <a:pt x="137" y="275"/>
                    <a:pt x="136" y="275"/>
                  </a:cubicBezTo>
                  <a:cubicBezTo>
                    <a:pt x="137" y="276"/>
                    <a:pt x="137" y="276"/>
                    <a:pt x="137" y="276"/>
                  </a:cubicBezTo>
                  <a:cubicBezTo>
                    <a:pt x="138" y="276"/>
                    <a:pt x="138" y="276"/>
                    <a:pt x="138" y="276"/>
                  </a:cubicBezTo>
                  <a:cubicBezTo>
                    <a:pt x="137" y="276"/>
                    <a:pt x="137" y="276"/>
                    <a:pt x="137" y="276"/>
                  </a:cubicBezTo>
                  <a:cubicBezTo>
                    <a:pt x="137" y="278"/>
                    <a:pt x="136" y="279"/>
                    <a:pt x="135" y="280"/>
                  </a:cubicBezTo>
                  <a:cubicBezTo>
                    <a:pt x="135" y="280"/>
                    <a:pt x="135" y="280"/>
                    <a:pt x="135" y="280"/>
                  </a:cubicBezTo>
                  <a:cubicBezTo>
                    <a:pt x="133" y="281"/>
                    <a:pt x="133" y="281"/>
                    <a:pt x="133" y="281"/>
                  </a:cubicBezTo>
                  <a:cubicBezTo>
                    <a:pt x="133" y="281"/>
                    <a:pt x="133" y="281"/>
                    <a:pt x="133" y="281"/>
                  </a:cubicBezTo>
                  <a:cubicBezTo>
                    <a:pt x="132" y="281"/>
                    <a:pt x="132" y="281"/>
                    <a:pt x="131" y="281"/>
                  </a:cubicBezTo>
                  <a:cubicBezTo>
                    <a:pt x="131" y="282"/>
                    <a:pt x="131" y="282"/>
                    <a:pt x="131" y="282"/>
                  </a:cubicBezTo>
                  <a:cubicBezTo>
                    <a:pt x="131" y="282"/>
                    <a:pt x="131" y="282"/>
                    <a:pt x="131" y="282"/>
                  </a:cubicBezTo>
                  <a:cubicBezTo>
                    <a:pt x="130" y="282"/>
                    <a:pt x="130" y="282"/>
                    <a:pt x="130" y="282"/>
                  </a:cubicBezTo>
                  <a:cubicBezTo>
                    <a:pt x="130" y="282"/>
                    <a:pt x="130" y="282"/>
                    <a:pt x="130" y="282"/>
                  </a:cubicBezTo>
                  <a:cubicBezTo>
                    <a:pt x="130" y="282"/>
                    <a:pt x="130" y="282"/>
                    <a:pt x="130" y="282"/>
                  </a:cubicBezTo>
                  <a:cubicBezTo>
                    <a:pt x="129" y="282"/>
                    <a:pt x="129" y="282"/>
                    <a:pt x="129" y="282"/>
                  </a:cubicBezTo>
                  <a:cubicBezTo>
                    <a:pt x="129" y="282"/>
                    <a:pt x="129" y="282"/>
                    <a:pt x="129" y="282"/>
                  </a:cubicBezTo>
                  <a:cubicBezTo>
                    <a:pt x="129" y="283"/>
                    <a:pt x="128" y="283"/>
                    <a:pt x="128" y="283"/>
                  </a:cubicBezTo>
                  <a:cubicBezTo>
                    <a:pt x="128" y="284"/>
                    <a:pt x="128" y="284"/>
                    <a:pt x="128" y="284"/>
                  </a:cubicBezTo>
                  <a:cubicBezTo>
                    <a:pt x="129" y="284"/>
                    <a:pt x="129" y="284"/>
                    <a:pt x="129" y="284"/>
                  </a:cubicBezTo>
                  <a:cubicBezTo>
                    <a:pt x="129" y="285"/>
                    <a:pt x="129" y="285"/>
                    <a:pt x="129" y="285"/>
                  </a:cubicBezTo>
                  <a:cubicBezTo>
                    <a:pt x="128" y="285"/>
                    <a:pt x="128" y="285"/>
                    <a:pt x="128" y="285"/>
                  </a:cubicBezTo>
                  <a:cubicBezTo>
                    <a:pt x="128" y="286"/>
                    <a:pt x="128" y="286"/>
                    <a:pt x="128" y="286"/>
                  </a:cubicBezTo>
                  <a:cubicBezTo>
                    <a:pt x="129" y="285"/>
                    <a:pt x="129" y="285"/>
                    <a:pt x="129" y="285"/>
                  </a:cubicBezTo>
                  <a:cubicBezTo>
                    <a:pt x="129" y="285"/>
                    <a:pt x="130" y="286"/>
                    <a:pt x="130" y="285"/>
                  </a:cubicBezTo>
                  <a:cubicBezTo>
                    <a:pt x="130" y="285"/>
                    <a:pt x="130" y="285"/>
                    <a:pt x="130" y="285"/>
                  </a:cubicBezTo>
                  <a:cubicBezTo>
                    <a:pt x="130" y="285"/>
                    <a:pt x="130" y="285"/>
                    <a:pt x="130" y="285"/>
                  </a:cubicBezTo>
                  <a:cubicBezTo>
                    <a:pt x="131" y="285"/>
                    <a:pt x="131" y="285"/>
                    <a:pt x="131" y="285"/>
                  </a:cubicBezTo>
                  <a:cubicBezTo>
                    <a:pt x="131" y="285"/>
                    <a:pt x="131" y="285"/>
                    <a:pt x="131" y="285"/>
                  </a:cubicBezTo>
                  <a:cubicBezTo>
                    <a:pt x="131" y="285"/>
                    <a:pt x="131" y="285"/>
                    <a:pt x="131" y="285"/>
                  </a:cubicBezTo>
                  <a:cubicBezTo>
                    <a:pt x="129" y="286"/>
                    <a:pt x="129" y="286"/>
                    <a:pt x="129" y="286"/>
                  </a:cubicBezTo>
                  <a:cubicBezTo>
                    <a:pt x="129" y="286"/>
                    <a:pt x="129" y="286"/>
                    <a:pt x="129" y="286"/>
                  </a:cubicBezTo>
                  <a:cubicBezTo>
                    <a:pt x="129" y="286"/>
                    <a:pt x="129" y="286"/>
                    <a:pt x="129" y="286"/>
                  </a:cubicBezTo>
                  <a:cubicBezTo>
                    <a:pt x="129" y="286"/>
                    <a:pt x="129" y="286"/>
                    <a:pt x="129" y="286"/>
                  </a:cubicBezTo>
                  <a:cubicBezTo>
                    <a:pt x="130" y="287"/>
                    <a:pt x="130" y="287"/>
                    <a:pt x="130" y="287"/>
                  </a:cubicBezTo>
                  <a:cubicBezTo>
                    <a:pt x="131" y="286"/>
                    <a:pt x="131" y="286"/>
                    <a:pt x="131" y="286"/>
                  </a:cubicBezTo>
                  <a:cubicBezTo>
                    <a:pt x="132" y="286"/>
                    <a:pt x="132" y="286"/>
                    <a:pt x="132" y="286"/>
                  </a:cubicBezTo>
                  <a:cubicBezTo>
                    <a:pt x="132" y="285"/>
                    <a:pt x="132" y="285"/>
                    <a:pt x="132" y="285"/>
                  </a:cubicBezTo>
                  <a:cubicBezTo>
                    <a:pt x="133" y="285"/>
                    <a:pt x="133" y="285"/>
                    <a:pt x="133" y="285"/>
                  </a:cubicBezTo>
                  <a:cubicBezTo>
                    <a:pt x="134" y="285"/>
                    <a:pt x="134" y="285"/>
                    <a:pt x="134" y="285"/>
                  </a:cubicBezTo>
                  <a:cubicBezTo>
                    <a:pt x="134" y="285"/>
                    <a:pt x="134" y="285"/>
                    <a:pt x="134" y="285"/>
                  </a:cubicBezTo>
                  <a:cubicBezTo>
                    <a:pt x="134" y="285"/>
                    <a:pt x="134" y="285"/>
                    <a:pt x="134" y="285"/>
                  </a:cubicBezTo>
                  <a:cubicBezTo>
                    <a:pt x="135" y="285"/>
                    <a:pt x="135" y="285"/>
                    <a:pt x="135" y="285"/>
                  </a:cubicBezTo>
                  <a:cubicBezTo>
                    <a:pt x="134" y="285"/>
                    <a:pt x="134" y="285"/>
                    <a:pt x="134" y="285"/>
                  </a:cubicBezTo>
                  <a:cubicBezTo>
                    <a:pt x="135" y="286"/>
                    <a:pt x="135" y="286"/>
                    <a:pt x="135" y="286"/>
                  </a:cubicBezTo>
                  <a:cubicBezTo>
                    <a:pt x="136" y="286"/>
                    <a:pt x="136" y="286"/>
                    <a:pt x="136" y="286"/>
                  </a:cubicBezTo>
                  <a:cubicBezTo>
                    <a:pt x="137" y="286"/>
                    <a:pt x="137" y="286"/>
                    <a:pt x="137" y="286"/>
                  </a:cubicBezTo>
                  <a:cubicBezTo>
                    <a:pt x="137" y="286"/>
                    <a:pt x="137" y="286"/>
                    <a:pt x="137" y="286"/>
                  </a:cubicBezTo>
                  <a:cubicBezTo>
                    <a:pt x="136" y="287"/>
                    <a:pt x="136" y="287"/>
                    <a:pt x="136" y="287"/>
                  </a:cubicBezTo>
                  <a:cubicBezTo>
                    <a:pt x="135" y="286"/>
                    <a:pt x="135" y="286"/>
                    <a:pt x="135" y="286"/>
                  </a:cubicBezTo>
                  <a:cubicBezTo>
                    <a:pt x="135" y="287"/>
                    <a:pt x="135" y="287"/>
                    <a:pt x="135" y="287"/>
                  </a:cubicBezTo>
                  <a:cubicBezTo>
                    <a:pt x="135" y="287"/>
                    <a:pt x="135" y="287"/>
                    <a:pt x="135" y="287"/>
                  </a:cubicBezTo>
                  <a:cubicBezTo>
                    <a:pt x="136" y="288"/>
                    <a:pt x="136" y="288"/>
                    <a:pt x="136" y="288"/>
                  </a:cubicBezTo>
                  <a:cubicBezTo>
                    <a:pt x="136" y="287"/>
                    <a:pt x="136" y="287"/>
                    <a:pt x="136" y="287"/>
                  </a:cubicBezTo>
                  <a:cubicBezTo>
                    <a:pt x="137" y="287"/>
                    <a:pt x="137" y="287"/>
                    <a:pt x="137" y="287"/>
                  </a:cubicBezTo>
                  <a:cubicBezTo>
                    <a:pt x="137" y="287"/>
                    <a:pt x="137" y="287"/>
                    <a:pt x="137" y="287"/>
                  </a:cubicBezTo>
                  <a:cubicBezTo>
                    <a:pt x="138" y="287"/>
                    <a:pt x="138" y="287"/>
                    <a:pt x="138" y="287"/>
                  </a:cubicBezTo>
                  <a:cubicBezTo>
                    <a:pt x="138" y="287"/>
                    <a:pt x="138" y="287"/>
                    <a:pt x="138" y="287"/>
                  </a:cubicBezTo>
                  <a:cubicBezTo>
                    <a:pt x="139" y="287"/>
                    <a:pt x="139" y="287"/>
                    <a:pt x="139" y="287"/>
                  </a:cubicBezTo>
                  <a:cubicBezTo>
                    <a:pt x="139" y="288"/>
                    <a:pt x="139" y="288"/>
                    <a:pt x="139" y="288"/>
                  </a:cubicBezTo>
                  <a:cubicBezTo>
                    <a:pt x="140" y="288"/>
                    <a:pt x="140" y="288"/>
                    <a:pt x="140" y="288"/>
                  </a:cubicBezTo>
                  <a:cubicBezTo>
                    <a:pt x="141" y="289"/>
                    <a:pt x="141" y="289"/>
                    <a:pt x="141" y="289"/>
                  </a:cubicBezTo>
                  <a:cubicBezTo>
                    <a:pt x="142" y="289"/>
                    <a:pt x="143" y="289"/>
                    <a:pt x="143" y="289"/>
                  </a:cubicBezTo>
                  <a:cubicBezTo>
                    <a:pt x="144" y="289"/>
                    <a:pt x="144" y="289"/>
                    <a:pt x="144" y="289"/>
                  </a:cubicBezTo>
                  <a:cubicBezTo>
                    <a:pt x="144" y="288"/>
                    <a:pt x="145" y="288"/>
                    <a:pt x="145" y="287"/>
                  </a:cubicBezTo>
                  <a:cubicBezTo>
                    <a:pt x="145" y="288"/>
                    <a:pt x="145" y="288"/>
                    <a:pt x="145" y="288"/>
                  </a:cubicBezTo>
                  <a:cubicBezTo>
                    <a:pt x="146" y="288"/>
                    <a:pt x="146" y="287"/>
                    <a:pt x="147" y="287"/>
                  </a:cubicBezTo>
                  <a:cubicBezTo>
                    <a:pt x="147" y="287"/>
                    <a:pt x="147" y="287"/>
                    <a:pt x="147" y="287"/>
                  </a:cubicBezTo>
                  <a:cubicBezTo>
                    <a:pt x="149" y="285"/>
                    <a:pt x="149" y="285"/>
                    <a:pt x="149" y="285"/>
                  </a:cubicBezTo>
                  <a:cubicBezTo>
                    <a:pt x="149" y="285"/>
                    <a:pt x="149" y="285"/>
                    <a:pt x="149" y="285"/>
                  </a:cubicBezTo>
                  <a:cubicBezTo>
                    <a:pt x="148" y="286"/>
                    <a:pt x="148" y="287"/>
                    <a:pt x="147" y="288"/>
                  </a:cubicBezTo>
                  <a:cubicBezTo>
                    <a:pt x="146" y="288"/>
                    <a:pt x="146" y="288"/>
                    <a:pt x="146" y="288"/>
                  </a:cubicBezTo>
                  <a:cubicBezTo>
                    <a:pt x="146" y="289"/>
                    <a:pt x="145" y="290"/>
                    <a:pt x="145" y="290"/>
                  </a:cubicBezTo>
                  <a:cubicBezTo>
                    <a:pt x="145" y="291"/>
                    <a:pt x="145" y="291"/>
                    <a:pt x="145" y="291"/>
                  </a:cubicBezTo>
                  <a:cubicBezTo>
                    <a:pt x="145" y="292"/>
                    <a:pt x="145" y="292"/>
                    <a:pt x="145" y="292"/>
                  </a:cubicBezTo>
                  <a:cubicBezTo>
                    <a:pt x="144" y="291"/>
                    <a:pt x="144" y="291"/>
                    <a:pt x="144" y="291"/>
                  </a:cubicBezTo>
                  <a:cubicBezTo>
                    <a:pt x="144" y="292"/>
                    <a:pt x="143" y="292"/>
                    <a:pt x="142" y="292"/>
                  </a:cubicBezTo>
                  <a:cubicBezTo>
                    <a:pt x="142" y="291"/>
                    <a:pt x="142" y="291"/>
                    <a:pt x="142" y="291"/>
                  </a:cubicBezTo>
                  <a:cubicBezTo>
                    <a:pt x="141" y="291"/>
                    <a:pt x="140" y="291"/>
                    <a:pt x="139" y="291"/>
                  </a:cubicBezTo>
                  <a:cubicBezTo>
                    <a:pt x="138" y="291"/>
                    <a:pt x="137" y="291"/>
                    <a:pt x="135" y="292"/>
                  </a:cubicBezTo>
                  <a:cubicBezTo>
                    <a:pt x="135" y="292"/>
                    <a:pt x="135" y="292"/>
                    <a:pt x="135" y="292"/>
                  </a:cubicBezTo>
                  <a:cubicBezTo>
                    <a:pt x="136" y="293"/>
                    <a:pt x="136" y="293"/>
                    <a:pt x="136" y="293"/>
                  </a:cubicBezTo>
                  <a:cubicBezTo>
                    <a:pt x="135" y="294"/>
                    <a:pt x="135" y="294"/>
                    <a:pt x="135" y="294"/>
                  </a:cubicBezTo>
                  <a:cubicBezTo>
                    <a:pt x="134" y="294"/>
                    <a:pt x="134" y="294"/>
                    <a:pt x="133" y="294"/>
                  </a:cubicBezTo>
                  <a:cubicBezTo>
                    <a:pt x="133" y="294"/>
                    <a:pt x="133" y="295"/>
                    <a:pt x="133" y="296"/>
                  </a:cubicBezTo>
                  <a:cubicBezTo>
                    <a:pt x="132" y="297"/>
                    <a:pt x="132" y="297"/>
                    <a:pt x="131" y="298"/>
                  </a:cubicBezTo>
                  <a:cubicBezTo>
                    <a:pt x="131" y="298"/>
                    <a:pt x="131" y="298"/>
                    <a:pt x="131" y="298"/>
                  </a:cubicBezTo>
                  <a:cubicBezTo>
                    <a:pt x="130" y="298"/>
                    <a:pt x="130" y="298"/>
                    <a:pt x="130" y="298"/>
                  </a:cubicBezTo>
                  <a:cubicBezTo>
                    <a:pt x="130" y="299"/>
                    <a:pt x="130" y="299"/>
                    <a:pt x="130" y="299"/>
                  </a:cubicBezTo>
                  <a:cubicBezTo>
                    <a:pt x="130" y="299"/>
                    <a:pt x="130" y="299"/>
                    <a:pt x="130" y="299"/>
                  </a:cubicBezTo>
                  <a:cubicBezTo>
                    <a:pt x="130" y="299"/>
                    <a:pt x="130" y="299"/>
                    <a:pt x="130" y="299"/>
                  </a:cubicBezTo>
                  <a:cubicBezTo>
                    <a:pt x="130" y="299"/>
                    <a:pt x="130" y="299"/>
                    <a:pt x="130" y="299"/>
                  </a:cubicBezTo>
                  <a:cubicBezTo>
                    <a:pt x="129" y="299"/>
                    <a:pt x="129" y="299"/>
                    <a:pt x="129" y="299"/>
                  </a:cubicBezTo>
                  <a:cubicBezTo>
                    <a:pt x="129" y="300"/>
                    <a:pt x="129" y="300"/>
                    <a:pt x="129" y="300"/>
                  </a:cubicBezTo>
                  <a:cubicBezTo>
                    <a:pt x="128" y="301"/>
                    <a:pt x="128" y="301"/>
                    <a:pt x="128" y="301"/>
                  </a:cubicBezTo>
                  <a:cubicBezTo>
                    <a:pt x="128" y="301"/>
                    <a:pt x="128" y="301"/>
                    <a:pt x="128" y="301"/>
                  </a:cubicBezTo>
                  <a:cubicBezTo>
                    <a:pt x="127" y="302"/>
                    <a:pt x="127" y="302"/>
                    <a:pt x="127" y="302"/>
                  </a:cubicBezTo>
                  <a:cubicBezTo>
                    <a:pt x="126" y="302"/>
                    <a:pt x="126" y="302"/>
                    <a:pt x="126" y="302"/>
                  </a:cubicBezTo>
                  <a:cubicBezTo>
                    <a:pt x="126" y="303"/>
                    <a:pt x="126" y="303"/>
                    <a:pt x="126" y="303"/>
                  </a:cubicBezTo>
                  <a:cubicBezTo>
                    <a:pt x="125" y="303"/>
                    <a:pt x="125" y="303"/>
                    <a:pt x="125" y="303"/>
                  </a:cubicBezTo>
                  <a:cubicBezTo>
                    <a:pt x="124" y="303"/>
                    <a:pt x="124" y="303"/>
                    <a:pt x="124" y="303"/>
                  </a:cubicBezTo>
                  <a:cubicBezTo>
                    <a:pt x="124" y="304"/>
                    <a:pt x="124" y="304"/>
                    <a:pt x="124" y="304"/>
                  </a:cubicBezTo>
                  <a:cubicBezTo>
                    <a:pt x="124" y="305"/>
                    <a:pt x="124" y="305"/>
                    <a:pt x="124" y="305"/>
                  </a:cubicBezTo>
                  <a:cubicBezTo>
                    <a:pt x="125" y="305"/>
                    <a:pt x="125" y="305"/>
                    <a:pt x="125" y="305"/>
                  </a:cubicBezTo>
                  <a:cubicBezTo>
                    <a:pt x="125" y="304"/>
                    <a:pt x="125" y="304"/>
                    <a:pt x="125" y="304"/>
                  </a:cubicBezTo>
                  <a:cubicBezTo>
                    <a:pt x="125" y="304"/>
                    <a:pt x="125" y="304"/>
                    <a:pt x="125" y="304"/>
                  </a:cubicBezTo>
                  <a:cubicBezTo>
                    <a:pt x="127" y="304"/>
                    <a:pt x="127" y="304"/>
                    <a:pt x="127" y="304"/>
                  </a:cubicBezTo>
                  <a:cubicBezTo>
                    <a:pt x="128" y="306"/>
                    <a:pt x="128" y="306"/>
                    <a:pt x="128" y="306"/>
                  </a:cubicBezTo>
                  <a:cubicBezTo>
                    <a:pt x="128" y="305"/>
                    <a:pt x="128" y="305"/>
                    <a:pt x="128" y="305"/>
                  </a:cubicBezTo>
                  <a:cubicBezTo>
                    <a:pt x="128" y="305"/>
                    <a:pt x="128" y="305"/>
                    <a:pt x="128" y="305"/>
                  </a:cubicBezTo>
                  <a:cubicBezTo>
                    <a:pt x="129" y="305"/>
                    <a:pt x="129" y="305"/>
                    <a:pt x="129" y="305"/>
                  </a:cubicBezTo>
                  <a:cubicBezTo>
                    <a:pt x="128" y="304"/>
                    <a:pt x="128" y="304"/>
                    <a:pt x="128" y="304"/>
                  </a:cubicBezTo>
                  <a:cubicBezTo>
                    <a:pt x="129" y="303"/>
                    <a:pt x="129" y="303"/>
                    <a:pt x="129" y="303"/>
                  </a:cubicBezTo>
                  <a:cubicBezTo>
                    <a:pt x="129" y="304"/>
                    <a:pt x="129" y="304"/>
                    <a:pt x="129" y="304"/>
                  </a:cubicBezTo>
                  <a:cubicBezTo>
                    <a:pt x="130" y="303"/>
                    <a:pt x="130" y="303"/>
                    <a:pt x="130" y="303"/>
                  </a:cubicBezTo>
                  <a:cubicBezTo>
                    <a:pt x="130" y="303"/>
                    <a:pt x="130" y="303"/>
                    <a:pt x="130" y="303"/>
                  </a:cubicBezTo>
                  <a:cubicBezTo>
                    <a:pt x="131" y="303"/>
                    <a:pt x="131" y="303"/>
                    <a:pt x="131" y="303"/>
                  </a:cubicBezTo>
                  <a:cubicBezTo>
                    <a:pt x="131" y="302"/>
                    <a:pt x="131" y="302"/>
                    <a:pt x="131" y="302"/>
                  </a:cubicBezTo>
                  <a:cubicBezTo>
                    <a:pt x="132" y="301"/>
                    <a:pt x="132" y="301"/>
                    <a:pt x="132" y="301"/>
                  </a:cubicBezTo>
                  <a:cubicBezTo>
                    <a:pt x="132" y="302"/>
                    <a:pt x="132" y="302"/>
                    <a:pt x="132" y="302"/>
                  </a:cubicBezTo>
                  <a:cubicBezTo>
                    <a:pt x="133" y="302"/>
                    <a:pt x="133" y="302"/>
                    <a:pt x="133" y="302"/>
                  </a:cubicBezTo>
                  <a:cubicBezTo>
                    <a:pt x="134" y="301"/>
                    <a:pt x="134" y="301"/>
                    <a:pt x="134" y="301"/>
                  </a:cubicBezTo>
                  <a:cubicBezTo>
                    <a:pt x="135" y="301"/>
                    <a:pt x="135" y="301"/>
                    <a:pt x="135" y="301"/>
                  </a:cubicBezTo>
                  <a:cubicBezTo>
                    <a:pt x="135" y="302"/>
                    <a:pt x="135" y="302"/>
                    <a:pt x="135" y="302"/>
                  </a:cubicBezTo>
                  <a:cubicBezTo>
                    <a:pt x="136" y="301"/>
                    <a:pt x="136" y="301"/>
                    <a:pt x="136" y="301"/>
                  </a:cubicBezTo>
                  <a:cubicBezTo>
                    <a:pt x="135" y="301"/>
                    <a:pt x="135" y="301"/>
                    <a:pt x="135" y="301"/>
                  </a:cubicBezTo>
                  <a:cubicBezTo>
                    <a:pt x="135" y="301"/>
                    <a:pt x="135" y="301"/>
                    <a:pt x="135" y="301"/>
                  </a:cubicBezTo>
                  <a:cubicBezTo>
                    <a:pt x="135" y="300"/>
                    <a:pt x="135" y="300"/>
                    <a:pt x="135" y="300"/>
                  </a:cubicBezTo>
                  <a:cubicBezTo>
                    <a:pt x="136" y="300"/>
                    <a:pt x="136" y="300"/>
                    <a:pt x="136" y="300"/>
                  </a:cubicBezTo>
                  <a:cubicBezTo>
                    <a:pt x="136" y="301"/>
                    <a:pt x="136" y="301"/>
                    <a:pt x="136" y="301"/>
                  </a:cubicBezTo>
                  <a:cubicBezTo>
                    <a:pt x="136" y="301"/>
                    <a:pt x="136" y="301"/>
                    <a:pt x="136" y="301"/>
                  </a:cubicBezTo>
                  <a:cubicBezTo>
                    <a:pt x="136" y="301"/>
                    <a:pt x="136" y="301"/>
                    <a:pt x="136" y="301"/>
                  </a:cubicBezTo>
                  <a:cubicBezTo>
                    <a:pt x="136" y="302"/>
                    <a:pt x="136" y="302"/>
                    <a:pt x="136" y="302"/>
                  </a:cubicBezTo>
                  <a:cubicBezTo>
                    <a:pt x="137" y="302"/>
                    <a:pt x="137" y="302"/>
                    <a:pt x="137" y="302"/>
                  </a:cubicBezTo>
                  <a:cubicBezTo>
                    <a:pt x="137" y="302"/>
                    <a:pt x="137" y="302"/>
                    <a:pt x="137" y="302"/>
                  </a:cubicBezTo>
                  <a:cubicBezTo>
                    <a:pt x="139" y="303"/>
                    <a:pt x="139" y="303"/>
                    <a:pt x="139" y="303"/>
                  </a:cubicBezTo>
                  <a:cubicBezTo>
                    <a:pt x="140" y="303"/>
                    <a:pt x="140" y="303"/>
                    <a:pt x="140" y="303"/>
                  </a:cubicBezTo>
                  <a:cubicBezTo>
                    <a:pt x="140" y="302"/>
                    <a:pt x="140" y="302"/>
                    <a:pt x="140" y="302"/>
                  </a:cubicBezTo>
                  <a:cubicBezTo>
                    <a:pt x="141" y="301"/>
                    <a:pt x="141" y="301"/>
                    <a:pt x="141" y="301"/>
                  </a:cubicBezTo>
                  <a:cubicBezTo>
                    <a:pt x="141" y="301"/>
                    <a:pt x="141" y="301"/>
                    <a:pt x="141" y="301"/>
                  </a:cubicBezTo>
                  <a:cubicBezTo>
                    <a:pt x="141" y="300"/>
                    <a:pt x="141" y="300"/>
                    <a:pt x="141" y="300"/>
                  </a:cubicBezTo>
                  <a:cubicBezTo>
                    <a:pt x="141" y="300"/>
                    <a:pt x="141" y="300"/>
                    <a:pt x="141" y="300"/>
                  </a:cubicBezTo>
                  <a:cubicBezTo>
                    <a:pt x="141" y="299"/>
                    <a:pt x="141" y="299"/>
                    <a:pt x="141" y="299"/>
                  </a:cubicBezTo>
                  <a:cubicBezTo>
                    <a:pt x="141" y="298"/>
                    <a:pt x="141" y="298"/>
                    <a:pt x="141" y="298"/>
                  </a:cubicBezTo>
                  <a:cubicBezTo>
                    <a:pt x="141" y="298"/>
                    <a:pt x="141" y="298"/>
                    <a:pt x="141" y="298"/>
                  </a:cubicBezTo>
                  <a:cubicBezTo>
                    <a:pt x="142" y="298"/>
                    <a:pt x="142" y="298"/>
                    <a:pt x="142" y="298"/>
                  </a:cubicBezTo>
                  <a:cubicBezTo>
                    <a:pt x="143" y="298"/>
                    <a:pt x="143" y="298"/>
                    <a:pt x="143" y="298"/>
                  </a:cubicBezTo>
                  <a:cubicBezTo>
                    <a:pt x="143" y="298"/>
                    <a:pt x="143" y="298"/>
                    <a:pt x="143" y="298"/>
                  </a:cubicBezTo>
                  <a:cubicBezTo>
                    <a:pt x="144" y="298"/>
                    <a:pt x="144" y="298"/>
                    <a:pt x="144" y="298"/>
                  </a:cubicBezTo>
                  <a:cubicBezTo>
                    <a:pt x="144" y="297"/>
                    <a:pt x="144" y="297"/>
                    <a:pt x="144" y="297"/>
                  </a:cubicBezTo>
                  <a:cubicBezTo>
                    <a:pt x="145" y="297"/>
                    <a:pt x="145" y="297"/>
                    <a:pt x="145" y="297"/>
                  </a:cubicBezTo>
                  <a:cubicBezTo>
                    <a:pt x="146" y="297"/>
                    <a:pt x="146" y="297"/>
                    <a:pt x="146" y="297"/>
                  </a:cubicBezTo>
                  <a:cubicBezTo>
                    <a:pt x="147" y="297"/>
                    <a:pt x="148" y="298"/>
                    <a:pt x="149" y="299"/>
                  </a:cubicBezTo>
                  <a:cubicBezTo>
                    <a:pt x="149" y="299"/>
                    <a:pt x="149" y="299"/>
                    <a:pt x="149" y="299"/>
                  </a:cubicBezTo>
                  <a:cubicBezTo>
                    <a:pt x="149" y="299"/>
                    <a:pt x="149" y="299"/>
                    <a:pt x="149" y="299"/>
                  </a:cubicBezTo>
                  <a:cubicBezTo>
                    <a:pt x="149" y="299"/>
                    <a:pt x="149" y="299"/>
                    <a:pt x="149" y="299"/>
                  </a:cubicBezTo>
                  <a:cubicBezTo>
                    <a:pt x="149" y="298"/>
                    <a:pt x="149" y="298"/>
                    <a:pt x="149" y="298"/>
                  </a:cubicBezTo>
                  <a:cubicBezTo>
                    <a:pt x="150" y="298"/>
                    <a:pt x="151" y="298"/>
                    <a:pt x="152" y="299"/>
                  </a:cubicBezTo>
                  <a:cubicBezTo>
                    <a:pt x="153" y="299"/>
                    <a:pt x="153" y="299"/>
                    <a:pt x="153" y="299"/>
                  </a:cubicBezTo>
                  <a:cubicBezTo>
                    <a:pt x="153" y="298"/>
                    <a:pt x="153" y="298"/>
                    <a:pt x="153" y="298"/>
                  </a:cubicBezTo>
                  <a:cubicBezTo>
                    <a:pt x="153" y="298"/>
                    <a:pt x="153" y="298"/>
                    <a:pt x="153" y="298"/>
                  </a:cubicBezTo>
                  <a:cubicBezTo>
                    <a:pt x="152" y="297"/>
                    <a:pt x="152" y="297"/>
                    <a:pt x="152" y="297"/>
                  </a:cubicBezTo>
                  <a:cubicBezTo>
                    <a:pt x="153" y="297"/>
                    <a:pt x="153" y="297"/>
                    <a:pt x="153" y="297"/>
                  </a:cubicBezTo>
                  <a:cubicBezTo>
                    <a:pt x="153" y="297"/>
                    <a:pt x="153" y="297"/>
                    <a:pt x="153" y="297"/>
                  </a:cubicBezTo>
                  <a:cubicBezTo>
                    <a:pt x="154" y="297"/>
                    <a:pt x="154" y="297"/>
                    <a:pt x="154" y="297"/>
                  </a:cubicBezTo>
                  <a:cubicBezTo>
                    <a:pt x="154" y="297"/>
                    <a:pt x="154" y="297"/>
                    <a:pt x="154" y="297"/>
                  </a:cubicBezTo>
                  <a:cubicBezTo>
                    <a:pt x="155" y="297"/>
                    <a:pt x="155" y="297"/>
                    <a:pt x="155" y="297"/>
                  </a:cubicBezTo>
                  <a:cubicBezTo>
                    <a:pt x="156" y="297"/>
                    <a:pt x="156" y="297"/>
                    <a:pt x="156" y="297"/>
                  </a:cubicBezTo>
                  <a:cubicBezTo>
                    <a:pt x="156" y="297"/>
                    <a:pt x="156" y="297"/>
                    <a:pt x="156" y="297"/>
                  </a:cubicBezTo>
                  <a:cubicBezTo>
                    <a:pt x="157" y="296"/>
                    <a:pt x="157" y="296"/>
                    <a:pt x="158" y="296"/>
                  </a:cubicBezTo>
                  <a:cubicBezTo>
                    <a:pt x="158" y="296"/>
                    <a:pt x="158" y="296"/>
                    <a:pt x="158" y="296"/>
                  </a:cubicBezTo>
                  <a:cubicBezTo>
                    <a:pt x="157" y="295"/>
                    <a:pt x="157" y="295"/>
                    <a:pt x="157" y="295"/>
                  </a:cubicBezTo>
                  <a:cubicBezTo>
                    <a:pt x="158" y="295"/>
                    <a:pt x="158" y="296"/>
                    <a:pt x="159" y="296"/>
                  </a:cubicBezTo>
                  <a:cubicBezTo>
                    <a:pt x="159" y="296"/>
                    <a:pt x="159" y="296"/>
                    <a:pt x="159" y="296"/>
                  </a:cubicBezTo>
                  <a:cubicBezTo>
                    <a:pt x="159" y="296"/>
                    <a:pt x="159" y="296"/>
                    <a:pt x="159" y="296"/>
                  </a:cubicBezTo>
                  <a:cubicBezTo>
                    <a:pt x="160" y="296"/>
                    <a:pt x="160" y="296"/>
                    <a:pt x="160" y="296"/>
                  </a:cubicBezTo>
                  <a:cubicBezTo>
                    <a:pt x="160" y="296"/>
                    <a:pt x="160" y="296"/>
                    <a:pt x="160" y="296"/>
                  </a:cubicBezTo>
                  <a:cubicBezTo>
                    <a:pt x="160" y="296"/>
                    <a:pt x="160" y="296"/>
                    <a:pt x="160" y="296"/>
                  </a:cubicBezTo>
                  <a:cubicBezTo>
                    <a:pt x="160" y="296"/>
                    <a:pt x="160" y="296"/>
                    <a:pt x="160" y="296"/>
                  </a:cubicBezTo>
                  <a:cubicBezTo>
                    <a:pt x="161" y="296"/>
                    <a:pt x="161" y="296"/>
                    <a:pt x="161" y="296"/>
                  </a:cubicBezTo>
                  <a:cubicBezTo>
                    <a:pt x="161" y="296"/>
                    <a:pt x="161" y="296"/>
                    <a:pt x="161" y="296"/>
                  </a:cubicBezTo>
                  <a:cubicBezTo>
                    <a:pt x="161" y="296"/>
                    <a:pt x="161" y="296"/>
                    <a:pt x="161" y="296"/>
                  </a:cubicBezTo>
                  <a:cubicBezTo>
                    <a:pt x="162" y="297"/>
                    <a:pt x="162" y="297"/>
                    <a:pt x="162" y="297"/>
                  </a:cubicBezTo>
                  <a:cubicBezTo>
                    <a:pt x="163" y="296"/>
                    <a:pt x="164" y="296"/>
                    <a:pt x="166" y="295"/>
                  </a:cubicBezTo>
                  <a:cubicBezTo>
                    <a:pt x="167" y="296"/>
                    <a:pt x="169" y="296"/>
                    <a:pt x="170" y="296"/>
                  </a:cubicBezTo>
                  <a:cubicBezTo>
                    <a:pt x="171" y="295"/>
                    <a:pt x="171" y="295"/>
                    <a:pt x="171" y="295"/>
                  </a:cubicBezTo>
                  <a:cubicBezTo>
                    <a:pt x="173" y="295"/>
                    <a:pt x="173" y="295"/>
                    <a:pt x="173" y="295"/>
                  </a:cubicBezTo>
                  <a:cubicBezTo>
                    <a:pt x="174" y="294"/>
                    <a:pt x="174" y="294"/>
                    <a:pt x="174" y="294"/>
                  </a:cubicBezTo>
                  <a:cubicBezTo>
                    <a:pt x="174" y="294"/>
                    <a:pt x="174" y="294"/>
                    <a:pt x="174" y="294"/>
                  </a:cubicBezTo>
                  <a:cubicBezTo>
                    <a:pt x="175" y="294"/>
                    <a:pt x="175" y="294"/>
                    <a:pt x="175" y="294"/>
                  </a:cubicBezTo>
                  <a:cubicBezTo>
                    <a:pt x="176" y="294"/>
                    <a:pt x="176" y="294"/>
                    <a:pt x="176" y="294"/>
                  </a:cubicBezTo>
                  <a:cubicBezTo>
                    <a:pt x="175" y="293"/>
                    <a:pt x="175" y="293"/>
                    <a:pt x="175" y="293"/>
                  </a:cubicBezTo>
                  <a:cubicBezTo>
                    <a:pt x="176" y="293"/>
                    <a:pt x="176" y="293"/>
                    <a:pt x="176" y="293"/>
                  </a:cubicBezTo>
                  <a:cubicBezTo>
                    <a:pt x="176" y="292"/>
                    <a:pt x="176" y="292"/>
                    <a:pt x="176" y="292"/>
                  </a:cubicBezTo>
                  <a:cubicBezTo>
                    <a:pt x="177" y="292"/>
                    <a:pt x="177" y="292"/>
                    <a:pt x="177" y="292"/>
                  </a:cubicBezTo>
                  <a:cubicBezTo>
                    <a:pt x="178" y="291"/>
                    <a:pt x="178" y="291"/>
                    <a:pt x="178" y="291"/>
                  </a:cubicBezTo>
                  <a:cubicBezTo>
                    <a:pt x="179" y="290"/>
                    <a:pt x="179" y="290"/>
                    <a:pt x="179" y="290"/>
                  </a:cubicBezTo>
                  <a:cubicBezTo>
                    <a:pt x="178" y="289"/>
                    <a:pt x="178" y="289"/>
                    <a:pt x="178" y="289"/>
                  </a:cubicBezTo>
                  <a:cubicBezTo>
                    <a:pt x="179" y="288"/>
                    <a:pt x="179" y="288"/>
                    <a:pt x="179" y="288"/>
                  </a:cubicBezTo>
                  <a:cubicBezTo>
                    <a:pt x="179" y="288"/>
                    <a:pt x="179" y="288"/>
                    <a:pt x="179" y="288"/>
                  </a:cubicBezTo>
                  <a:cubicBezTo>
                    <a:pt x="177" y="288"/>
                    <a:pt x="176" y="289"/>
                    <a:pt x="175" y="289"/>
                  </a:cubicBezTo>
                  <a:cubicBezTo>
                    <a:pt x="174" y="289"/>
                    <a:pt x="174" y="289"/>
                    <a:pt x="174" y="289"/>
                  </a:cubicBezTo>
                  <a:cubicBezTo>
                    <a:pt x="173" y="288"/>
                    <a:pt x="173" y="288"/>
                    <a:pt x="173" y="288"/>
                  </a:cubicBezTo>
                  <a:cubicBezTo>
                    <a:pt x="173" y="289"/>
                    <a:pt x="173" y="289"/>
                    <a:pt x="173" y="289"/>
                  </a:cubicBezTo>
                  <a:cubicBezTo>
                    <a:pt x="172" y="289"/>
                    <a:pt x="172" y="289"/>
                    <a:pt x="172" y="289"/>
                  </a:cubicBezTo>
                  <a:cubicBezTo>
                    <a:pt x="172" y="288"/>
                    <a:pt x="172" y="288"/>
                    <a:pt x="172" y="288"/>
                  </a:cubicBezTo>
                  <a:cubicBezTo>
                    <a:pt x="173" y="288"/>
                    <a:pt x="173" y="288"/>
                    <a:pt x="173" y="288"/>
                  </a:cubicBezTo>
                  <a:cubicBezTo>
                    <a:pt x="173" y="288"/>
                    <a:pt x="173" y="288"/>
                    <a:pt x="173" y="288"/>
                  </a:cubicBezTo>
                  <a:cubicBezTo>
                    <a:pt x="173" y="288"/>
                    <a:pt x="173" y="288"/>
                    <a:pt x="173" y="288"/>
                  </a:cubicBezTo>
                  <a:cubicBezTo>
                    <a:pt x="172" y="288"/>
                    <a:pt x="172" y="288"/>
                    <a:pt x="172" y="288"/>
                  </a:cubicBezTo>
                  <a:cubicBezTo>
                    <a:pt x="171" y="288"/>
                    <a:pt x="171" y="288"/>
                    <a:pt x="171" y="288"/>
                  </a:cubicBezTo>
                  <a:cubicBezTo>
                    <a:pt x="171" y="287"/>
                    <a:pt x="171" y="287"/>
                    <a:pt x="171" y="287"/>
                  </a:cubicBezTo>
                  <a:cubicBezTo>
                    <a:pt x="173" y="287"/>
                    <a:pt x="173" y="287"/>
                    <a:pt x="173" y="287"/>
                  </a:cubicBezTo>
                  <a:cubicBezTo>
                    <a:pt x="174" y="287"/>
                    <a:pt x="174" y="287"/>
                    <a:pt x="174" y="287"/>
                  </a:cubicBezTo>
                  <a:cubicBezTo>
                    <a:pt x="174" y="287"/>
                    <a:pt x="174" y="287"/>
                    <a:pt x="174" y="287"/>
                  </a:cubicBezTo>
                  <a:cubicBezTo>
                    <a:pt x="175" y="286"/>
                    <a:pt x="175" y="286"/>
                    <a:pt x="175" y="286"/>
                  </a:cubicBezTo>
                  <a:cubicBezTo>
                    <a:pt x="175" y="284"/>
                    <a:pt x="175" y="284"/>
                    <a:pt x="175" y="284"/>
                  </a:cubicBezTo>
                  <a:cubicBezTo>
                    <a:pt x="174" y="285"/>
                    <a:pt x="174" y="285"/>
                    <a:pt x="173" y="285"/>
                  </a:cubicBezTo>
                  <a:cubicBezTo>
                    <a:pt x="173" y="285"/>
                    <a:pt x="173" y="285"/>
                    <a:pt x="173" y="285"/>
                  </a:cubicBezTo>
                  <a:cubicBezTo>
                    <a:pt x="174" y="284"/>
                    <a:pt x="174" y="284"/>
                    <a:pt x="174" y="284"/>
                  </a:cubicBezTo>
                  <a:cubicBezTo>
                    <a:pt x="174" y="284"/>
                    <a:pt x="174" y="284"/>
                    <a:pt x="174" y="284"/>
                  </a:cubicBezTo>
                  <a:cubicBezTo>
                    <a:pt x="175" y="284"/>
                    <a:pt x="175" y="284"/>
                    <a:pt x="175" y="284"/>
                  </a:cubicBezTo>
                  <a:cubicBezTo>
                    <a:pt x="175" y="284"/>
                    <a:pt x="175" y="284"/>
                    <a:pt x="175" y="284"/>
                  </a:cubicBezTo>
                  <a:cubicBezTo>
                    <a:pt x="176" y="284"/>
                    <a:pt x="176" y="284"/>
                    <a:pt x="176" y="284"/>
                  </a:cubicBezTo>
                  <a:cubicBezTo>
                    <a:pt x="177" y="283"/>
                    <a:pt x="177" y="283"/>
                    <a:pt x="177" y="283"/>
                  </a:cubicBezTo>
                  <a:cubicBezTo>
                    <a:pt x="177" y="283"/>
                    <a:pt x="177" y="283"/>
                    <a:pt x="177" y="283"/>
                  </a:cubicBezTo>
                  <a:cubicBezTo>
                    <a:pt x="177" y="282"/>
                    <a:pt x="177" y="282"/>
                    <a:pt x="177" y="282"/>
                  </a:cubicBezTo>
                  <a:cubicBezTo>
                    <a:pt x="177" y="282"/>
                    <a:pt x="176" y="282"/>
                    <a:pt x="176" y="282"/>
                  </a:cubicBezTo>
                  <a:cubicBezTo>
                    <a:pt x="176" y="282"/>
                    <a:pt x="176" y="282"/>
                    <a:pt x="176" y="282"/>
                  </a:cubicBezTo>
                  <a:cubicBezTo>
                    <a:pt x="177" y="282"/>
                    <a:pt x="177" y="282"/>
                    <a:pt x="177" y="282"/>
                  </a:cubicBezTo>
                  <a:cubicBezTo>
                    <a:pt x="176" y="281"/>
                    <a:pt x="176" y="281"/>
                    <a:pt x="176" y="281"/>
                  </a:cubicBezTo>
                  <a:cubicBezTo>
                    <a:pt x="177" y="281"/>
                    <a:pt x="177" y="282"/>
                    <a:pt x="178" y="282"/>
                  </a:cubicBezTo>
                  <a:cubicBezTo>
                    <a:pt x="178" y="282"/>
                    <a:pt x="178" y="281"/>
                    <a:pt x="179" y="281"/>
                  </a:cubicBezTo>
                  <a:cubicBezTo>
                    <a:pt x="179" y="280"/>
                    <a:pt x="179" y="280"/>
                    <a:pt x="179" y="280"/>
                  </a:cubicBezTo>
                  <a:cubicBezTo>
                    <a:pt x="180" y="280"/>
                    <a:pt x="180" y="279"/>
                    <a:pt x="180" y="278"/>
                  </a:cubicBezTo>
                  <a:cubicBezTo>
                    <a:pt x="180" y="277"/>
                    <a:pt x="180" y="276"/>
                    <a:pt x="180" y="276"/>
                  </a:cubicBezTo>
                  <a:cubicBezTo>
                    <a:pt x="180" y="272"/>
                    <a:pt x="177" y="270"/>
                    <a:pt x="174" y="270"/>
                  </a:cubicBezTo>
                  <a:cubicBezTo>
                    <a:pt x="174" y="271"/>
                    <a:pt x="174" y="271"/>
                    <a:pt x="174" y="271"/>
                  </a:cubicBezTo>
                  <a:cubicBezTo>
                    <a:pt x="173" y="270"/>
                    <a:pt x="172" y="270"/>
                    <a:pt x="171" y="270"/>
                  </a:cubicBezTo>
                  <a:cubicBezTo>
                    <a:pt x="171" y="271"/>
                    <a:pt x="171" y="271"/>
                    <a:pt x="171" y="271"/>
                  </a:cubicBezTo>
                  <a:cubicBezTo>
                    <a:pt x="170" y="271"/>
                    <a:pt x="170" y="272"/>
                    <a:pt x="170" y="273"/>
                  </a:cubicBezTo>
                  <a:cubicBezTo>
                    <a:pt x="169" y="273"/>
                    <a:pt x="169" y="273"/>
                    <a:pt x="169" y="273"/>
                  </a:cubicBezTo>
                  <a:cubicBezTo>
                    <a:pt x="168" y="272"/>
                    <a:pt x="168" y="272"/>
                    <a:pt x="168" y="272"/>
                  </a:cubicBezTo>
                  <a:cubicBezTo>
                    <a:pt x="168" y="271"/>
                    <a:pt x="168" y="271"/>
                    <a:pt x="168" y="271"/>
                  </a:cubicBezTo>
                  <a:cubicBezTo>
                    <a:pt x="167" y="272"/>
                    <a:pt x="167" y="272"/>
                    <a:pt x="167" y="272"/>
                  </a:cubicBezTo>
                  <a:cubicBezTo>
                    <a:pt x="168" y="271"/>
                    <a:pt x="168" y="270"/>
                    <a:pt x="169" y="269"/>
                  </a:cubicBezTo>
                  <a:cubicBezTo>
                    <a:pt x="170" y="268"/>
                    <a:pt x="169" y="266"/>
                    <a:pt x="168" y="265"/>
                  </a:cubicBezTo>
                  <a:cubicBezTo>
                    <a:pt x="167" y="265"/>
                    <a:pt x="167" y="265"/>
                    <a:pt x="167" y="265"/>
                  </a:cubicBezTo>
                  <a:cubicBezTo>
                    <a:pt x="167" y="264"/>
                    <a:pt x="166" y="263"/>
                    <a:pt x="165" y="263"/>
                  </a:cubicBezTo>
                  <a:cubicBezTo>
                    <a:pt x="165" y="262"/>
                    <a:pt x="165" y="262"/>
                    <a:pt x="165" y="262"/>
                  </a:cubicBezTo>
                  <a:cubicBezTo>
                    <a:pt x="164" y="262"/>
                    <a:pt x="164" y="262"/>
                    <a:pt x="164" y="262"/>
                  </a:cubicBezTo>
                  <a:cubicBezTo>
                    <a:pt x="163" y="262"/>
                    <a:pt x="163" y="262"/>
                    <a:pt x="163" y="262"/>
                  </a:cubicBezTo>
                  <a:cubicBezTo>
                    <a:pt x="163" y="263"/>
                    <a:pt x="163" y="263"/>
                    <a:pt x="163" y="263"/>
                  </a:cubicBezTo>
                  <a:cubicBezTo>
                    <a:pt x="162" y="262"/>
                    <a:pt x="162" y="262"/>
                    <a:pt x="162" y="262"/>
                  </a:cubicBezTo>
                  <a:cubicBezTo>
                    <a:pt x="162" y="262"/>
                    <a:pt x="162" y="262"/>
                    <a:pt x="162" y="262"/>
                  </a:cubicBezTo>
                  <a:cubicBezTo>
                    <a:pt x="161" y="262"/>
                    <a:pt x="161" y="262"/>
                    <a:pt x="161" y="262"/>
                  </a:cubicBezTo>
                  <a:cubicBezTo>
                    <a:pt x="162" y="262"/>
                    <a:pt x="162" y="262"/>
                    <a:pt x="162" y="262"/>
                  </a:cubicBezTo>
                  <a:cubicBezTo>
                    <a:pt x="163" y="262"/>
                    <a:pt x="163" y="262"/>
                    <a:pt x="163" y="262"/>
                  </a:cubicBezTo>
                  <a:cubicBezTo>
                    <a:pt x="163" y="262"/>
                    <a:pt x="164" y="262"/>
                    <a:pt x="164" y="262"/>
                  </a:cubicBezTo>
                  <a:cubicBezTo>
                    <a:pt x="165" y="262"/>
                    <a:pt x="165" y="262"/>
                    <a:pt x="165" y="262"/>
                  </a:cubicBezTo>
                  <a:cubicBezTo>
                    <a:pt x="166" y="263"/>
                    <a:pt x="166" y="263"/>
                    <a:pt x="166" y="263"/>
                  </a:cubicBezTo>
                  <a:cubicBezTo>
                    <a:pt x="166" y="263"/>
                    <a:pt x="166" y="263"/>
                    <a:pt x="166" y="263"/>
                  </a:cubicBezTo>
                  <a:cubicBezTo>
                    <a:pt x="167" y="263"/>
                    <a:pt x="167" y="263"/>
                    <a:pt x="167" y="263"/>
                  </a:cubicBezTo>
                  <a:cubicBezTo>
                    <a:pt x="168" y="263"/>
                    <a:pt x="168" y="263"/>
                    <a:pt x="168" y="263"/>
                  </a:cubicBezTo>
                  <a:cubicBezTo>
                    <a:pt x="167" y="262"/>
                    <a:pt x="166" y="260"/>
                    <a:pt x="165" y="258"/>
                  </a:cubicBezTo>
                  <a:cubicBezTo>
                    <a:pt x="165" y="258"/>
                    <a:pt x="165" y="258"/>
                    <a:pt x="165" y="258"/>
                  </a:cubicBezTo>
                  <a:cubicBezTo>
                    <a:pt x="166" y="257"/>
                    <a:pt x="166" y="257"/>
                    <a:pt x="166" y="257"/>
                  </a:cubicBezTo>
                  <a:cubicBezTo>
                    <a:pt x="165" y="257"/>
                    <a:pt x="165" y="257"/>
                    <a:pt x="165" y="257"/>
                  </a:cubicBezTo>
                  <a:cubicBezTo>
                    <a:pt x="164" y="256"/>
                    <a:pt x="164" y="256"/>
                    <a:pt x="164" y="256"/>
                  </a:cubicBezTo>
                  <a:cubicBezTo>
                    <a:pt x="163" y="256"/>
                    <a:pt x="163" y="256"/>
                    <a:pt x="163" y="256"/>
                  </a:cubicBezTo>
                  <a:cubicBezTo>
                    <a:pt x="163" y="254"/>
                    <a:pt x="163" y="254"/>
                    <a:pt x="163" y="254"/>
                  </a:cubicBezTo>
                  <a:cubicBezTo>
                    <a:pt x="163" y="254"/>
                    <a:pt x="163" y="254"/>
                    <a:pt x="163" y="254"/>
                  </a:cubicBezTo>
                  <a:cubicBezTo>
                    <a:pt x="162" y="253"/>
                    <a:pt x="162" y="253"/>
                    <a:pt x="162" y="253"/>
                  </a:cubicBezTo>
                  <a:cubicBezTo>
                    <a:pt x="161" y="252"/>
                    <a:pt x="159" y="252"/>
                    <a:pt x="158" y="252"/>
                  </a:cubicBezTo>
                  <a:cubicBezTo>
                    <a:pt x="158" y="251"/>
                    <a:pt x="158" y="251"/>
                    <a:pt x="158" y="251"/>
                  </a:cubicBezTo>
                  <a:cubicBezTo>
                    <a:pt x="157" y="250"/>
                    <a:pt x="156" y="249"/>
                    <a:pt x="156" y="248"/>
                  </a:cubicBezTo>
                  <a:cubicBezTo>
                    <a:pt x="156" y="247"/>
                    <a:pt x="156" y="247"/>
                    <a:pt x="156" y="247"/>
                  </a:cubicBezTo>
                  <a:cubicBezTo>
                    <a:pt x="155" y="247"/>
                    <a:pt x="155" y="246"/>
                    <a:pt x="155" y="245"/>
                  </a:cubicBezTo>
                  <a:cubicBezTo>
                    <a:pt x="155" y="244"/>
                    <a:pt x="155" y="244"/>
                    <a:pt x="155" y="244"/>
                  </a:cubicBezTo>
                  <a:cubicBezTo>
                    <a:pt x="155" y="244"/>
                    <a:pt x="155" y="244"/>
                    <a:pt x="155" y="244"/>
                  </a:cubicBezTo>
                  <a:cubicBezTo>
                    <a:pt x="155" y="243"/>
                    <a:pt x="155" y="243"/>
                    <a:pt x="155" y="243"/>
                  </a:cubicBezTo>
                  <a:cubicBezTo>
                    <a:pt x="155" y="242"/>
                    <a:pt x="155" y="241"/>
                    <a:pt x="154" y="241"/>
                  </a:cubicBezTo>
                  <a:cubicBezTo>
                    <a:pt x="154" y="240"/>
                    <a:pt x="154" y="240"/>
                    <a:pt x="154" y="240"/>
                  </a:cubicBezTo>
                  <a:cubicBezTo>
                    <a:pt x="153" y="240"/>
                    <a:pt x="153" y="240"/>
                    <a:pt x="153" y="240"/>
                  </a:cubicBezTo>
                  <a:cubicBezTo>
                    <a:pt x="153" y="240"/>
                    <a:pt x="153" y="240"/>
                    <a:pt x="153" y="240"/>
                  </a:cubicBezTo>
                  <a:cubicBezTo>
                    <a:pt x="153" y="240"/>
                    <a:pt x="153" y="240"/>
                    <a:pt x="153" y="240"/>
                  </a:cubicBezTo>
                  <a:cubicBezTo>
                    <a:pt x="153" y="239"/>
                    <a:pt x="152" y="239"/>
                    <a:pt x="152" y="238"/>
                  </a:cubicBezTo>
                  <a:cubicBezTo>
                    <a:pt x="151" y="238"/>
                    <a:pt x="151" y="237"/>
                    <a:pt x="151" y="237"/>
                  </a:cubicBezTo>
                  <a:cubicBezTo>
                    <a:pt x="150" y="237"/>
                    <a:pt x="150" y="237"/>
                    <a:pt x="150" y="237"/>
                  </a:cubicBezTo>
                  <a:cubicBezTo>
                    <a:pt x="148" y="236"/>
                    <a:pt x="148" y="236"/>
                    <a:pt x="148" y="236"/>
                  </a:cubicBezTo>
                  <a:cubicBezTo>
                    <a:pt x="148" y="236"/>
                    <a:pt x="148" y="236"/>
                    <a:pt x="148" y="236"/>
                  </a:cubicBezTo>
                  <a:cubicBezTo>
                    <a:pt x="148" y="236"/>
                    <a:pt x="148" y="236"/>
                    <a:pt x="148" y="236"/>
                  </a:cubicBezTo>
                  <a:cubicBezTo>
                    <a:pt x="147" y="235"/>
                    <a:pt x="147" y="235"/>
                    <a:pt x="147" y="235"/>
                  </a:cubicBezTo>
                  <a:cubicBezTo>
                    <a:pt x="146" y="235"/>
                    <a:pt x="146" y="235"/>
                    <a:pt x="146" y="235"/>
                  </a:cubicBezTo>
                  <a:cubicBezTo>
                    <a:pt x="146" y="235"/>
                    <a:pt x="145" y="236"/>
                    <a:pt x="145" y="236"/>
                  </a:cubicBezTo>
                  <a:cubicBezTo>
                    <a:pt x="144" y="236"/>
                    <a:pt x="144" y="236"/>
                    <a:pt x="144" y="236"/>
                  </a:cubicBezTo>
                  <a:cubicBezTo>
                    <a:pt x="144" y="236"/>
                    <a:pt x="144" y="236"/>
                    <a:pt x="144" y="236"/>
                  </a:cubicBezTo>
                  <a:cubicBezTo>
                    <a:pt x="143" y="236"/>
                    <a:pt x="142" y="236"/>
                    <a:pt x="141" y="236"/>
                  </a:cubicBezTo>
                  <a:cubicBezTo>
                    <a:pt x="140" y="236"/>
                    <a:pt x="140" y="236"/>
                    <a:pt x="140" y="236"/>
                  </a:cubicBezTo>
                  <a:cubicBezTo>
                    <a:pt x="140" y="235"/>
                    <a:pt x="140" y="235"/>
                    <a:pt x="140" y="235"/>
                  </a:cubicBezTo>
                  <a:cubicBezTo>
                    <a:pt x="140" y="235"/>
                    <a:pt x="140" y="235"/>
                    <a:pt x="140" y="235"/>
                  </a:cubicBezTo>
                  <a:cubicBezTo>
                    <a:pt x="140" y="235"/>
                    <a:pt x="140" y="235"/>
                    <a:pt x="140" y="235"/>
                  </a:cubicBezTo>
                  <a:cubicBezTo>
                    <a:pt x="141" y="235"/>
                    <a:pt x="142" y="235"/>
                    <a:pt x="142" y="236"/>
                  </a:cubicBezTo>
                  <a:cubicBezTo>
                    <a:pt x="143" y="235"/>
                    <a:pt x="143" y="235"/>
                    <a:pt x="143" y="235"/>
                  </a:cubicBezTo>
                  <a:cubicBezTo>
                    <a:pt x="144" y="235"/>
                    <a:pt x="144" y="235"/>
                    <a:pt x="144" y="235"/>
                  </a:cubicBezTo>
                  <a:cubicBezTo>
                    <a:pt x="144" y="234"/>
                    <a:pt x="144" y="234"/>
                    <a:pt x="144" y="234"/>
                  </a:cubicBezTo>
                  <a:cubicBezTo>
                    <a:pt x="144" y="234"/>
                    <a:pt x="144" y="234"/>
                    <a:pt x="144" y="234"/>
                  </a:cubicBezTo>
                  <a:cubicBezTo>
                    <a:pt x="145" y="233"/>
                    <a:pt x="145" y="233"/>
                    <a:pt x="145" y="233"/>
                  </a:cubicBezTo>
                  <a:cubicBezTo>
                    <a:pt x="146" y="233"/>
                    <a:pt x="146" y="233"/>
                    <a:pt x="146" y="234"/>
                  </a:cubicBezTo>
                  <a:cubicBezTo>
                    <a:pt x="147" y="233"/>
                    <a:pt x="147" y="233"/>
                    <a:pt x="147" y="233"/>
                  </a:cubicBezTo>
                  <a:cubicBezTo>
                    <a:pt x="148" y="233"/>
                    <a:pt x="148" y="233"/>
                    <a:pt x="148" y="233"/>
                  </a:cubicBezTo>
                  <a:cubicBezTo>
                    <a:pt x="147" y="232"/>
                    <a:pt x="147" y="232"/>
                    <a:pt x="147" y="232"/>
                  </a:cubicBezTo>
                  <a:cubicBezTo>
                    <a:pt x="146" y="232"/>
                    <a:pt x="146" y="232"/>
                    <a:pt x="146" y="232"/>
                  </a:cubicBezTo>
                  <a:cubicBezTo>
                    <a:pt x="146" y="232"/>
                    <a:pt x="146" y="232"/>
                    <a:pt x="146" y="232"/>
                  </a:cubicBezTo>
                  <a:cubicBezTo>
                    <a:pt x="146" y="231"/>
                    <a:pt x="146" y="231"/>
                    <a:pt x="146" y="231"/>
                  </a:cubicBezTo>
                  <a:cubicBezTo>
                    <a:pt x="146" y="231"/>
                    <a:pt x="146" y="231"/>
                    <a:pt x="146" y="231"/>
                  </a:cubicBezTo>
                  <a:cubicBezTo>
                    <a:pt x="145" y="231"/>
                    <a:pt x="144" y="231"/>
                    <a:pt x="143" y="232"/>
                  </a:cubicBezTo>
                  <a:cubicBezTo>
                    <a:pt x="144" y="231"/>
                    <a:pt x="144" y="231"/>
                    <a:pt x="144" y="231"/>
                  </a:cubicBezTo>
                  <a:cubicBezTo>
                    <a:pt x="146" y="230"/>
                    <a:pt x="146" y="230"/>
                    <a:pt x="146" y="230"/>
                  </a:cubicBezTo>
                  <a:cubicBezTo>
                    <a:pt x="147" y="230"/>
                    <a:pt x="148" y="229"/>
                    <a:pt x="148" y="229"/>
                  </a:cubicBezTo>
                  <a:cubicBezTo>
                    <a:pt x="148" y="228"/>
                    <a:pt x="148" y="228"/>
                    <a:pt x="148" y="228"/>
                  </a:cubicBezTo>
                  <a:cubicBezTo>
                    <a:pt x="149" y="227"/>
                    <a:pt x="149" y="227"/>
                    <a:pt x="149" y="227"/>
                  </a:cubicBezTo>
                  <a:cubicBezTo>
                    <a:pt x="149" y="227"/>
                    <a:pt x="150" y="226"/>
                    <a:pt x="150" y="225"/>
                  </a:cubicBezTo>
                  <a:cubicBezTo>
                    <a:pt x="150" y="225"/>
                    <a:pt x="150" y="225"/>
                    <a:pt x="150" y="225"/>
                  </a:cubicBezTo>
                  <a:cubicBezTo>
                    <a:pt x="150" y="224"/>
                    <a:pt x="151" y="223"/>
                    <a:pt x="151" y="223"/>
                  </a:cubicBezTo>
                  <a:cubicBezTo>
                    <a:pt x="151" y="223"/>
                    <a:pt x="151" y="223"/>
                    <a:pt x="151" y="223"/>
                  </a:cubicBezTo>
                  <a:cubicBezTo>
                    <a:pt x="151" y="222"/>
                    <a:pt x="151" y="221"/>
                    <a:pt x="152" y="220"/>
                  </a:cubicBezTo>
                  <a:cubicBezTo>
                    <a:pt x="152" y="220"/>
                    <a:pt x="153" y="219"/>
                    <a:pt x="153" y="219"/>
                  </a:cubicBezTo>
                  <a:cubicBezTo>
                    <a:pt x="153" y="218"/>
                    <a:pt x="153" y="218"/>
                    <a:pt x="153" y="217"/>
                  </a:cubicBezTo>
                  <a:cubicBezTo>
                    <a:pt x="152" y="217"/>
                    <a:pt x="152" y="216"/>
                    <a:pt x="151" y="216"/>
                  </a:cubicBezTo>
                  <a:cubicBezTo>
                    <a:pt x="151" y="216"/>
                    <a:pt x="151" y="216"/>
                    <a:pt x="151" y="216"/>
                  </a:cubicBezTo>
                  <a:cubicBezTo>
                    <a:pt x="150" y="216"/>
                    <a:pt x="150" y="216"/>
                    <a:pt x="150" y="216"/>
                  </a:cubicBezTo>
                  <a:cubicBezTo>
                    <a:pt x="150" y="216"/>
                    <a:pt x="150" y="216"/>
                    <a:pt x="150" y="216"/>
                  </a:cubicBezTo>
                  <a:cubicBezTo>
                    <a:pt x="149" y="216"/>
                    <a:pt x="149" y="216"/>
                    <a:pt x="149" y="216"/>
                  </a:cubicBezTo>
                  <a:cubicBezTo>
                    <a:pt x="148" y="216"/>
                    <a:pt x="148" y="216"/>
                    <a:pt x="148" y="216"/>
                  </a:cubicBezTo>
                  <a:cubicBezTo>
                    <a:pt x="148" y="216"/>
                    <a:pt x="148" y="216"/>
                    <a:pt x="148" y="216"/>
                  </a:cubicBezTo>
                  <a:cubicBezTo>
                    <a:pt x="147" y="216"/>
                    <a:pt x="146" y="216"/>
                    <a:pt x="145" y="216"/>
                  </a:cubicBezTo>
                  <a:cubicBezTo>
                    <a:pt x="145" y="216"/>
                    <a:pt x="145" y="216"/>
                    <a:pt x="145" y="216"/>
                  </a:cubicBezTo>
                  <a:cubicBezTo>
                    <a:pt x="144" y="216"/>
                    <a:pt x="144" y="216"/>
                    <a:pt x="144" y="216"/>
                  </a:cubicBezTo>
                  <a:cubicBezTo>
                    <a:pt x="144" y="216"/>
                    <a:pt x="143" y="216"/>
                    <a:pt x="143" y="216"/>
                  </a:cubicBezTo>
                  <a:cubicBezTo>
                    <a:pt x="143" y="216"/>
                    <a:pt x="142" y="216"/>
                    <a:pt x="142" y="216"/>
                  </a:cubicBezTo>
                  <a:cubicBezTo>
                    <a:pt x="141" y="217"/>
                    <a:pt x="141" y="217"/>
                    <a:pt x="141" y="217"/>
                  </a:cubicBezTo>
                  <a:cubicBezTo>
                    <a:pt x="141" y="216"/>
                    <a:pt x="141" y="216"/>
                    <a:pt x="141" y="216"/>
                  </a:cubicBezTo>
                  <a:cubicBezTo>
                    <a:pt x="141" y="217"/>
                    <a:pt x="141" y="217"/>
                    <a:pt x="141" y="217"/>
                  </a:cubicBezTo>
                  <a:cubicBezTo>
                    <a:pt x="140" y="217"/>
                    <a:pt x="140" y="217"/>
                    <a:pt x="140" y="217"/>
                  </a:cubicBezTo>
                  <a:cubicBezTo>
                    <a:pt x="139" y="217"/>
                    <a:pt x="139" y="217"/>
                    <a:pt x="139" y="217"/>
                  </a:cubicBezTo>
                  <a:cubicBezTo>
                    <a:pt x="138" y="217"/>
                    <a:pt x="138" y="217"/>
                    <a:pt x="138" y="217"/>
                  </a:cubicBezTo>
                  <a:cubicBezTo>
                    <a:pt x="138" y="218"/>
                    <a:pt x="138" y="218"/>
                    <a:pt x="138" y="218"/>
                  </a:cubicBezTo>
                  <a:cubicBezTo>
                    <a:pt x="137" y="218"/>
                    <a:pt x="137" y="218"/>
                    <a:pt x="137" y="218"/>
                  </a:cubicBezTo>
                  <a:cubicBezTo>
                    <a:pt x="137" y="218"/>
                    <a:pt x="137" y="218"/>
                    <a:pt x="137" y="218"/>
                  </a:cubicBezTo>
                  <a:cubicBezTo>
                    <a:pt x="138" y="216"/>
                    <a:pt x="138" y="216"/>
                    <a:pt x="138" y="216"/>
                  </a:cubicBezTo>
                  <a:cubicBezTo>
                    <a:pt x="138" y="217"/>
                    <a:pt x="138" y="217"/>
                    <a:pt x="138" y="217"/>
                  </a:cubicBezTo>
                  <a:cubicBezTo>
                    <a:pt x="137" y="216"/>
                    <a:pt x="137" y="216"/>
                    <a:pt x="137" y="216"/>
                  </a:cubicBezTo>
                  <a:cubicBezTo>
                    <a:pt x="135" y="217"/>
                    <a:pt x="135" y="217"/>
                    <a:pt x="135" y="217"/>
                  </a:cubicBezTo>
                  <a:cubicBezTo>
                    <a:pt x="136" y="217"/>
                    <a:pt x="136" y="217"/>
                    <a:pt x="136" y="217"/>
                  </a:cubicBezTo>
                  <a:cubicBezTo>
                    <a:pt x="136" y="217"/>
                    <a:pt x="136" y="217"/>
                    <a:pt x="136" y="217"/>
                  </a:cubicBezTo>
                  <a:cubicBezTo>
                    <a:pt x="136" y="216"/>
                    <a:pt x="136" y="216"/>
                    <a:pt x="136" y="216"/>
                  </a:cubicBezTo>
                  <a:cubicBezTo>
                    <a:pt x="137" y="216"/>
                    <a:pt x="137" y="216"/>
                    <a:pt x="137" y="216"/>
                  </a:cubicBezTo>
                  <a:cubicBezTo>
                    <a:pt x="138" y="216"/>
                    <a:pt x="138" y="216"/>
                    <a:pt x="138" y="216"/>
                  </a:cubicBezTo>
                  <a:cubicBezTo>
                    <a:pt x="138" y="216"/>
                    <a:pt x="138" y="216"/>
                    <a:pt x="138" y="216"/>
                  </a:cubicBezTo>
                  <a:cubicBezTo>
                    <a:pt x="138" y="216"/>
                    <a:pt x="138" y="216"/>
                    <a:pt x="138" y="216"/>
                  </a:cubicBezTo>
                  <a:cubicBezTo>
                    <a:pt x="140" y="215"/>
                    <a:pt x="140" y="215"/>
                    <a:pt x="140" y="215"/>
                  </a:cubicBezTo>
                  <a:cubicBezTo>
                    <a:pt x="140" y="214"/>
                    <a:pt x="140" y="214"/>
                    <a:pt x="140" y="214"/>
                  </a:cubicBezTo>
                  <a:cubicBezTo>
                    <a:pt x="139" y="215"/>
                    <a:pt x="139" y="215"/>
                    <a:pt x="139" y="215"/>
                  </a:cubicBezTo>
                  <a:cubicBezTo>
                    <a:pt x="138" y="214"/>
                    <a:pt x="138" y="214"/>
                    <a:pt x="138" y="214"/>
                  </a:cubicBezTo>
                  <a:cubicBezTo>
                    <a:pt x="138" y="215"/>
                    <a:pt x="138" y="215"/>
                    <a:pt x="138" y="215"/>
                  </a:cubicBezTo>
                  <a:cubicBezTo>
                    <a:pt x="137" y="214"/>
                    <a:pt x="137" y="214"/>
                    <a:pt x="137" y="214"/>
                  </a:cubicBezTo>
                  <a:cubicBezTo>
                    <a:pt x="137" y="214"/>
                    <a:pt x="137" y="214"/>
                    <a:pt x="137" y="214"/>
                  </a:cubicBezTo>
                  <a:cubicBezTo>
                    <a:pt x="136" y="214"/>
                    <a:pt x="136" y="214"/>
                    <a:pt x="136" y="214"/>
                  </a:cubicBezTo>
                  <a:cubicBezTo>
                    <a:pt x="136" y="214"/>
                    <a:pt x="136" y="214"/>
                    <a:pt x="136" y="214"/>
                  </a:cubicBezTo>
                  <a:cubicBezTo>
                    <a:pt x="136" y="214"/>
                    <a:pt x="136" y="214"/>
                    <a:pt x="136" y="214"/>
                  </a:cubicBezTo>
                  <a:cubicBezTo>
                    <a:pt x="137" y="214"/>
                    <a:pt x="137" y="214"/>
                    <a:pt x="137" y="214"/>
                  </a:cubicBezTo>
                  <a:cubicBezTo>
                    <a:pt x="138" y="214"/>
                    <a:pt x="138" y="214"/>
                    <a:pt x="138" y="214"/>
                  </a:cubicBezTo>
                  <a:cubicBezTo>
                    <a:pt x="138" y="214"/>
                    <a:pt x="138" y="214"/>
                    <a:pt x="138" y="214"/>
                  </a:cubicBezTo>
                  <a:cubicBezTo>
                    <a:pt x="138" y="214"/>
                    <a:pt x="138" y="214"/>
                    <a:pt x="138" y="214"/>
                  </a:cubicBezTo>
                  <a:cubicBezTo>
                    <a:pt x="138" y="214"/>
                    <a:pt x="138" y="214"/>
                    <a:pt x="138" y="214"/>
                  </a:cubicBezTo>
                  <a:cubicBezTo>
                    <a:pt x="138" y="213"/>
                    <a:pt x="138" y="213"/>
                    <a:pt x="138" y="213"/>
                  </a:cubicBezTo>
                  <a:cubicBezTo>
                    <a:pt x="138" y="213"/>
                    <a:pt x="139" y="213"/>
                    <a:pt x="139" y="213"/>
                  </a:cubicBezTo>
                  <a:cubicBezTo>
                    <a:pt x="139" y="212"/>
                    <a:pt x="139" y="212"/>
                    <a:pt x="139" y="212"/>
                  </a:cubicBezTo>
                  <a:cubicBezTo>
                    <a:pt x="141" y="211"/>
                    <a:pt x="142" y="210"/>
                    <a:pt x="143" y="209"/>
                  </a:cubicBezTo>
                  <a:cubicBezTo>
                    <a:pt x="144" y="208"/>
                    <a:pt x="144" y="208"/>
                    <a:pt x="144" y="208"/>
                  </a:cubicBezTo>
                  <a:cubicBezTo>
                    <a:pt x="144" y="207"/>
                    <a:pt x="144" y="207"/>
                    <a:pt x="144" y="207"/>
                  </a:cubicBezTo>
                  <a:cubicBezTo>
                    <a:pt x="144" y="207"/>
                    <a:pt x="144" y="207"/>
                    <a:pt x="144" y="207"/>
                  </a:cubicBezTo>
                  <a:cubicBezTo>
                    <a:pt x="144" y="207"/>
                    <a:pt x="144" y="207"/>
                    <a:pt x="144" y="207"/>
                  </a:cubicBezTo>
                  <a:cubicBezTo>
                    <a:pt x="144" y="206"/>
                    <a:pt x="145" y="206"/>
                    <a:pt x="145" y="205"/>
                  </a:cubicBezTo>
                  <a:cubicBezTo>
                    <a:pt x="144" y="205"/>
                    <a:pt x="144" y="205"/>
                    <a:pt x="144" y="205"/>
                  </a:cubicBezTo>
                  <a:cubicBezTo>
                    <a:pt x="144" y="205"/>
                    <a:pt x="144" y="205"/>
                    <a:pt x="144" y="205"/>
                  </a:cubicBezTo>
                  <a:cubicBezTo>
                    <a:pt x="143" y="205"/>
                    <a:pt x="143" y="205"/>
                    <a:pt x="143" y="205"/>
                  </a:cubicBezTo>
                  <a:cubicBezTo>
                    <a:pt x="143" y="205"/>
                    <a:pt x="143" y="205"/>
                    <a:pt x="143" y="205"/>
                  </a:cubicBezTo>
                  <a:cubicBezTo>
                    <a:pt x="142" y="205"/>
                    <a:pt x="142" y="205"/>
                    <a:pt x="142" y="205"/>
                  </a:cubicBezTo>
                  <a:cubicBezTo>
                    <a:pt x="143" y="205"/>
                    <a:pt x="143" y="205"/>
                    <a:pt x="143" y="205"/>
                  </a:cubicBezTo>
                  <a:cubicBezTo>
                    <a:pt x="143" y="206"/>
                    <a:pt x="143" y="206"/>
                    <a:pt x="143" y="206"/>
                  </a:cubicBezTo>
                  <a:cubicBezTo>
                    <a:pt x="142" y="205"/>
                    <a:pt x="142" y="205"/>
                    <a:pt x="142" y="205"/>
                  </a:cubicBezTo>
                  <a:cubicBezTo>
                    <a:pt x="141" y="206"/>
                    <a:pt x="141" y="206"/>
                    <a:pt x="141" y="206"/>
                  </a:cubicBezTo>
                  <a:cubicBezTo>
                    <a:pt x="141" y="205"/>
                    <a:pt x="141" y="205"/>
                    <a:pt x="141" y="205"/>
                  </a:cubicBezTo>
                  <a:cubicBezTo>
                    <a:pt x="141" y="205"/>
                    <a:pt x="140" y="206"/>
                    <a:pt x="140" y="206"/>
                  </a:cubicBezTo>
                  <a:cubicBezTo>
                    <a:pt x="138" y="206"/>
                    <a:pt x="138" y="206"/>
                    <a:pt x="138" y="206"/>
                  </a:cubicBezTo>
                  <a:cubicBezTo>
                    <a:pt x="138" y="206"/>
                    <a:pt x="138" y="206"/>
                    <a:pt x="138" y="206"/>
                  </a:cubicBezTo>
                  <a:cubicBezTo>
                    <a:pt x="138" y="206"/>
                    <a:pt x="138" y="206"/>
                    <a:pt x="138" y="206"/>
                  </a:cubicBezTo>
                  <a:cubicBezTo>
                    <a:pt x="137" y="206"/>
                    <a:pt x="137" y="206"/>
                    <a:pt x="137" y="206"/>
                  </a:cubicBezTo>
                  <a:cubicBezTo>
                    <a:pt x="137" y="206"/>
                    <a:pt x="137" y="206"/>
                    <a:pt x="137" y="206"/>
                  </a:cubicBezTo>
                  <a:cubicBezTo>
                    <a:pt x="136" y="206"/>
                    <a:pt x="136" y="206"/>
                    <a:pt x="136" y="206"/>
                  </a:cubicBezTo>
                  <a:cubicBezTo>
                    <a:pt x="136" y="206"/>
                    <a:pt x="136" y="207"/>
                    <a:pt x="135" y="207"/>
                  </a:cubicBezTo>
                  <a:cubicBezTo>
                    <a:pt x="136" y="206"/>
                    <a:pt x="136" y="206"/>
                    <a:pt x="136" y="206"/>
                  </a:cubicBezTo>
                  <a:cubicBezTo>
                    <a:pt x="135" y="206"/>
                    <a:pt x="135" y="206"/>
                    <a:pt x="135" y="206"/>
                  </a:cubicBezTo>
                  <a:cubicBezTo>
                    <a:pt x="135" y="206"/>
                    <a:pt x="135" y="206"/>
                    <a:pt x="135" y="206"/>
                  </a:cubicBezTo>
                  <a:cubicBezTo>
                    <a:pt x="135" y="206"/>
                    <a:pt x="135" y="206"/>
                    <a:pt x="135" y="206"/>
                  </a:cubicBezTo>
                  <a:cubicBezTo>
                    <a:pt x="134" y="207"/>
                    <a:pt x="134" y="207"/>
                    <a:pt x="134" y="207"/>
                  </a:cubicBezTo>
                  <a:cubicBezTo>
                    <a:pt x="134" y="206"/>
                    <a:pt x="134" y="206"/>
                    <a:pt x="134" y="206"/>
                  </a:cubicBezTo>
                  <a:cubicBezTo>
                    <a:pt x="134" y="205"/>
                    <a:pt x="134" y="205"/>
                    <a:pt x="134" y="205"/>
                  </a:cubicBezTo>
                  <a:cubicBezTo>
                    <a:pt x="133" y="206"/>
                    <a:pt x="133" y="206"/>
                    <a:pt x="133" y="206"/>
                  </a:cubicBezTo>
                  <a:cubicBezTo>
                    <a:pt x="133" y="206"/>
                    <a:pt x="133" y="206"/>
                    <a:pt x="133" y="206"/>
                  </a:cubicBezTo>
                  <a:cubicBezTo>
                    <a:pt x="133" y="205"/>
                    <a:pt x="133" y="205"/>
                    <a:pt x="133" y="205"/>
                  </a:cubicBezTo>
                  <a:cubicBezTo>
                    <a:pt x="132" y="205"/>
                    <a:pt x="132" y="205"/>
                    <a:pt x="132" y="205"/>
                  </a:cubicBezTo>
                  <a:cubicBezTo>
                    <a:pt x="132" y="206"/>
                    <a:pt x="132" y="206"/>
                    <a:pt x="132" y="206"/>
                  </a:cubicBezTo>
                  <a:cubicBezTo>
                    <a:pt x="131" y="206"/>
                    <a:pt x="131" y="206"/>
                    <a:pt x="131" y="206"/>
                  </a:cubicBezTo>
                  <a:cubicBezTo>
                    <a:pt x="131" y="207"/>
                    <a:pt x="131" y="207"/>
                    <a:pt x="131" y="207"/>
                  </a:cubicBezTo>
                  <a:cubicBezTo>
                    <a:pt x="132" y="207"/>
                    <a:pt x="132" y="207"/>
                    <a:pt x="132" y="207"/>
                  </a:cubicBezTo>
                  <a:cubicBezTo>
                    <a:pt x="131" y="207"/>
                    <a:pt x="131" y="207"/>
                    <a:pt x="131" y="207"/>
                  </a:cubicBezTo>
                  <a:cubicBezTo>
                    <a:pt x="132" y="208"/>
                    <a:pt x="132" y="208"/>
                    <a:pt x="132" y="208"/>
                  </a:cubicBezTo>
                  <a:cubicBezTo>
                    <a:pt x="131" y="208"/>
                    <a:pt x="131" y="208"/>
                    <a:pt x="131" y="208"/>
                  </a:cubicBezTo>
                  <a:cubicBezTo>
                    <a:pt x="131" y="208"/>
                    <a:pt x="131" y="208"/>
                    <a:pt x="131" y="208"/>
                  </a:cubicBezTo>
                  <a:cubicBezTo>
                    <a:pt x="131" y="209"/>
                    <a:pt x="131" y="209"/>
                    <a:pt x="131" y="209"/>
                  </a:cubicBezTo>
                  <a:cubicBezTo>
                    <a:pt x="132" y="209"/>
                    <a:pt x="132" y="209"/>
                    <a:pt x="132" y="209"/>
                  </a:cubicBezTo>
                  <a:cubicBezTo>
                    <a:pt x="132" y="209"/>
                    <a:pt x="132" y="209"/>
                    <a:pt x="132" y="209"/>
                  </a:cubicBezTo>
                  <a:cubicBezTo>
                    <a:pt x="131" y="209"/>
                    <a:pt x="131" y="209"/>
                    <a:pt x="131" y="209"/>
                  </a:cubicBezTo>
                  <a:cubicBezTo>
                    <a:pt x="131" y="209"/>
                    <a:pt x="131" y="209"/>
                    <a:pt x="131" y="209"/>
                  </a:cubicBezTo>
                  <a:cubicBezTo>
                    <a:pt x="130" y="210"/>
                    <a:pt x="130" y="210"/>
                    <a:pt x="130" y="210"/>
                  </a:cubicBezTo>
                  <a:cubicBezTo>
                    <a:pt x="130" y="209"/>
                    <a:pt x="130" y="209"/>
                    <a:pt x="130" y="209"/>
                  </a:cubicBezTo>
                  <a:cubicBezTo>
                    <a:pt x="129" y="209"/>
                    <a:pt x="129" y="209"/>
                    <a:pt x="129" y="209"/>
                  </a:cubicBezTo>
                  <a:cubicBezTo>
                    <a:pt x="130" y="210"/>
                    <a:pt x="130" y="210"/>
                    <a:pt x="130" y="210"/>
                  </a:cubicBezTo>
                  <a:cubicBezTo>
                    <a:pt x="130" y="211"/>
                    <a:pt x="130" y="211"/>
                    <a:pt x="130" y="211"/>
                  </a:cubicBezTo>
                  <a:cubicBezTo>
                    <a:pt x="130" y="211"/>
                    <a:pt x="130" y="211"/>
                    <a:pt x="130" y="211"/>
                  </a:cubicBezTo>
                  <a:cubicBezTo>
                    <a:pt x="130" y="212"/>
                    <a:pt x="130" y="212"/>
                    <a:pt x="130" y="212"/>
                  </a:cubicBezTo>
                  <a:cubicBezTo>
                    <a:pt x="130" y="212"/>
                    <a:pt x="130" y="212"/>
                    <a:pt x="130" y="212"/>
                  </a:cubicBezTo>
                  <a:cubicBezTo>
                    <a:pt x="129" y="211"/>
                    <a:pt x="129" y="211"/>
                    <a:pt x="129" y="211"/>
                  </a:cubicBezTo>
                  <a:cubicBezTo>
                    <a:pt x="129" y="211"/>
                    <a:pt x="129" y="211"/>
                    <a:pt x="129" y="211"/>
                  </a:cubicBezTo>
                  <a:cubicBezTo>
                    <a:pt x="129" y="212"/>
                    <a:pt x="130" y="212"/>
                    <a:pt x="130" y="213"/>
                  </a:cubicBezTo>
                  <a:cubicBezTo>
                    <a:pt x="131" y="213"/>
                    <a:pt x="131" y="213"/>
                    <a:pt x="131" y="213"/>
                  </a:cubicBezTo>
                  <a:cubicBezTo>
                    <a:pt x="130" y="213"/>
                    <a:pt x="130" y="213"/>
                    <a:pt x="130" y="213"/>
                  </a:cubicBezTo>
                  <a:cubicBezTo>
                    <a:pt x="131" y="214"/>
                    <a:pt x="131" y="214"/>
                    <a:pt x="131" y="214"/>
                  </a:cubicBezTo>
                  <a:cubicBezTo>
                    <a:pt x="131" y="214"/>
                    <a:pt x="130" y="213"/>
                    <a:pt x="130" y="213"/>
                  </a:cubicBezTo>
                  <a:cubicBezTo>
                    <a:pt x="130" y="213"/>
                    <a:pt x="130" y="213"/>
                    <a:pt x="130" y="213"/>
                  </a:cubicBezTo>
                  <a:cubicBezTo>
                    <a:pt x="129" y="213"/>
                    <a:pt x="129" y="213"/>
                    <a:pt x="129" y="213"/>
                  </a:cubicBezTo>
                  <a:cubicBezTo>
                    <a:pt x="129" y="213"/>
                    <a:pt x="129" y="213"/>
                    <a:pt x="129" y="213"/>
                  </a:cubicBezTo>
                  <a:cubicBezTo>
                    <a:pt x="130" y="214"/>
                    <a:pt x="130" y="214"/>
                    <a:pt x="130" y="214"/>
                  </a:cubicBezTo>
                  <a:cubicBezTo>
                    <a:pt x="129" y="213"/>
                    <a:pt x="129" y="213"/>
                    <a:pt x="129" y="213"/>
                  </a:cubicBezTo>
                  <a:cubicBezTo>
                    <a:pt x="129" y="214"/>
                    <a:pt x="129" y="214"/>
                    <a:pt x="129" y="214"/>
                  </a:cubicBezTo>
                  <a:cubicBezTo>
                    <a:pt x="128" y="214"/>
                    <a:pt x="128" y="214"/>
                    <a:pt x="128" y="214"/>
                  </a:cubicBezTo>
                  <a:cubicBezTo>
                    <a:pt x="128" y="213"/>
                    <a:pt x="128" y="213"/>
                    <a:pt x="128" y="213"/>
                  </a:cubicBezTo>
                  <a:cubicBezTo>
                    <a:pt x="128" y="213"/>
                    <a:pt x="128" y="213"/>
                    <a:pt x="128" y="213"/>
                  </a:cubicBezTo>
                  <a:cubicBezTo>
                    <a:pt x="128" y="214"/>
                    <a:pt x="128" y="214"/>
                    <a:pt x="128" y="214"/>
                  </a:cubicBezTo>
                  <a:cubicBezTo>
                    <a:pt x="128" y="214"/>
                    <a:pt x="128" y="214"/>
                    <a:pt x="128" y="214"/>
                  </a:cubicBezTo>
                  <a:cubicBezTo>
                    <a:pt x="128" y="215"/>
                    <a:pt x="128" y="215"/>
                    <a:pt x="128" y="215"/>
                  </a:cubicBezTo>
                  <a:cubicBezTo>
                    <a:pt x="127" y="215"/>
                    <a:pt x="127" y="215"/>
                    <a:pt x="127" y="215"/>
                  </a:cubicBezTo>
                  <a:cubicBezTo>
                    <a:pt x="127" y="214"/>
                    <a:pt x="127" y="214"/>
                    <a:pt x="127" y="214"/>
                  </a:cubicBezTo>
                  <a:cubicBezTo>
                    <a:pt x="127" y="214"/>
                    <a:pt x="127" y="214"/>
                    <a:pt x="127" y="214"/>
                  </a:cubicBezTo>
                  <a:cubicBezTo>
                    <a:pt x="127" y="214"/>
                    <a:pt x="127" y="214"/>
                    <a:pt x="127" y="214"/>
                  </a:cubicBezTo>
                  <a:cubicBezTo>
                    <a:pt x="127" y="215"/>
                    <a:pt x="127" y="215"/>
                    <a:pt x="127" y="215"/>
                  </a:cubicBezTo>
                  <a:cubicBezTo>
                    <a:pt x="127" y="215"/>
                    <a:pt x="127" y="215"/>
                    <a:pt x="127" y="215"/>
                  </a:cubicBezTo>
                  <a:cubicBezTo>
                    <a:pt x="127" y="216"/>
                    <a:pt x="127" y="216"/>
                    <a:pt x="127" y="216"/>
                  </a:cubicBezTo>
                  <a:cubicBezTo>
                    <a:pt x="127" y="216"/>
                    <a:pt x="127" y="216"/>
                    <a:pt x="127" y="216"/>
                  </a:cubicBezTo>
                  <a:cubicBezTo>
                    <a:pt x="126" y="216"/>
                    <a:pt x="126" y="216"/>
                    <a:pt x="126" y="216"/>
                  </a:cubicBezTo>
                  <a:cubicBezTo>
                    <a:pt x="127" y="216"/>
                    <a:pt x="127" y="216"/>
                    <a:pt x="127" y="216"/>
                  </a:cubicBezTo>
                  <a:cubicBezTo>
                    <a:pt x="127" y="218"/>
                    <a:pt x="127" y="218"/>
                    <a:pt x="127" y="218"/>
                  </a:cubicBezTo>
                  <a:cubicBezTo>
                    <a:pt x="128" y="217"/>
                    <a:pt x="128" y="217"/>
                    <a:pt x="128" y="217"/>
                  </a:cubicBezTo>
                  <a:cubicBezTo>
                    <a:pt x="128" y="218"/>
                    <a:pt x="128" y="218"/>
                    <a:pt x="128" y="218"/>
                  </a:cubicBezTo>
                  <a:cubicBezTo>
                    <a:pt x="127" y="218"/>
                    <a:pt x="127" y="218"/>
                    <a:pt x="127" y="218"/>
                  </a:cubicBezTo>
                  <a:cubicBezTo>
                    <a:pt x="127" y="218"/>
                    <a:pt x="127" y="218"/>
                    <a:pt x="127" y="218"/>
                  </a:cubicBezTo>
                  <a:cubicBezTo>
                    <a:pt x="127" y="217"/>
                    <a:pt x="127" y="217"/>
                    <a:pt x="127" y="217"/>
                  </a:cubicBezTo>
                  <a:cubicBezTo>
                    <a:pt x="126" y="217"/>
                    <a:pt x="126" y="217"/>
                    <a:pt x="126" y="217"/>
                  </a:cubicBezTo>
                  <a:cubicBezTo>
                    <a:pt x="126" y="218"/>
                    <a:pt x="126" y="218"/>
                    <a:pt x="126" y="219"/>
                  </a:cubicBezTo>
                  <a:cubicBezTo>
                    <a:pt x="126" y="219"/>
                    <a:pt x="126" y="219"/>
                    <a:pt x="126" y="219"/>
                  </a:cubicBezTo>
                  <a:lnTo>
                    <a:pt x="126" y="220"/>
                  </a:lnTo>
                  <a:close/>
                  <a:moveTo>
                    <a:pt x="129" y="219"/>
                  </a:moveTo>
                  <a:cubicBezTo>
                    <a:pt x="129" y="219"/>
                    <a:pt x="129" y="219"/>
                    <a:pt x="129" y="219"/>
                  </a:cubicBezTo>
                  <a:cubicBezTo>
                    <a:pt x="128" y="220"/>
                    <a:pt x="128" y="220"/>
                    <a:pt x="128" y="220"/>
                  </a:cubicBezTo>
                  <a:lnTo>
                    <a:pt x="129" y="219"/>
                  </a:lnTo>
                  <a:close/>
                  <a:moveTo>
                    <a:pt x="143" y="204"/>
                  </a:moveTo>
                  <a:cubicBezTo>
                    <a:pt x="144" y="203"/>
                    <a:pt x="144" y="203"/>
                    <a:pt x="144" y="203"/>
                  </a:cubicBezTo>
                  <a:cubicBezTo>
                    <a:pt x="144" y="203"/>
                    <a:pt x="144" y="203"/>
                    <a:pt x="144" y="203"/>
                  </a:cubicBezTo>
                  <a:cubicBezTo>
                    <a:pt x="143" y="203"/>
                    <a:pt x="143" y="203"/>
                    <a:pt x="143" y="203"/>
                  </a:cubicBezTo>
                  <a:cubicBezTo>
                    <a:pt x="144" y="203"/>
                    <a:pt x="144" y="203"/>
                    <a:pt x="144" y="203"/>
                  </a:cubicBezTo>
                  <a:cubicBezTo>
                    <a:pt x="143" y="202"/>
                    <a:pt x="143" y="202"/>
                    <a:pt x="143" y="202"/>
                  </a:cubicBezTo>
                  <a:cubicBezTo>
                    <a:pt x="143" y="202"/>
                    <a:pt x="143" y="202"/>
                    <a:pt x="143" y="202"/>
                  </a:cubicBezTo>
                  <a:cubicBezTo>
                    <a:pt x="142" y="202"/>
                    <a:pt x="142" y="202"/>
                    <a:pt x="142" y="202"/>
                  </a:cubicBezTo>
                  <a:cubicBezTo>
                    <a:pt x="142" y="202"/>
                    <a:pt x="142" y="202"/>
                    <a:pt x="142" y="202"/>
                  </a:cubicBezTo>
                  <a:cubicBezTo>
                    <a:pt x="143" y="203"/>
                    <a:pt x="143" y="203"/>
                    <a:pt x="143" y="203"/>
                  </a:cubicBezTo>
                  <a:lnTo>
                    <a:pt x="143" y="204"/>
                  </a:lnTo>
                  <a:close/>
                  <a:moveTo>
                    <a:pt x="158" y="296"/>
                  </a:moveTo>
                  <a:cubicBezTo>
                    <a:pt x="157" y="297"/>
                    <a:pt x="157" y="297"/>
                    <a:pt x="157" y="297"/>
                  </a:cubicBezTo>
                  <a:cubicBezTo>
                    <a:pt x="157" y="297"/>
                    <a:pt x="156" y="297"/>
                    <a:pt x="156" y="297"/>
                  </a:cubicBezTo>
                  <a:cubicBezTo>
                    <a:pt x="156" y="298"/>
                    <a:pt x="156" y="298"/>
                    <a:pt x="156" y="298"/>
                  </a:cubicBezTo>
                  <a:cubicBezTo>
                    <a:pt x="156" y="298"/>
                    <a:pt x="156" y="298"/>
                    <a:pt x="156" y="298"/>
                  </a:cubicBezTo>
                  <a:cubicBezTo>
                    <a:pt x="158" y="299"/>
                    <a:pt x="158" y="299"/>
                    <a:pt x="158" y="299"/>
                  </a:cubicBezTo>
                  <a:cubicBezTo>
                    <a:pt x="158" y="299"/>
                    <a:pt x="158" y="299"/>
                    <a:pt x="158" y="299"/>
                  </a:cubicBezTo>
                  <a:cubicBezTo>
                    <a:pt x="159" y="298"/>
                    <a:pt x="159" y="298"/>
                    <a:pt x="159" y="298"/>
                  </a:cubicBezTo>
                  <a:cubicBezTo>
                    <a:pt x="159" y="298"/>
                    <a:pt x="159" y="298"/>
                    <a:pt x="159" y="298"/>
                  </a:cubicBezTo>
                  <a:cubicBezTo>
                    <a:pt x="160" y="297"/>
                    <a:pt x="160" y="297"/>
                    <a:pt x="160" y="297"/>
                  </a:cubicBezTo>
                  <a:cubicBezTo>
                    <a:pt x="159" y="297"/>
                    <a:pt x="159" y="297"/>
                    <a:pt x="159" y="297"/>
                  </a:cubicBezTo>
                  <a:lnTo>
                    <a:pt x="158" y="296"/>
                  </a:lnTo>
                  <a:close/>
                  <a:moveTo>
                    <a:pt x="160" y="296"/>
                  </a:moveTo>
                  <a:cubicBezTo>
                    <a:pt x="161" y="296"/>
                    <a:pt x="161" y="296"/>
                    <a:pt x="161" y="296"/>
                  </a:cubicBezTo>
                  <a:cubicBezTo>
                    <a:pt x="161" y="296"/>
                    <a:pt x="161" y="296"/>
                    <a:pt x="161" y="296"/>
                  </a:cubicBezTo>
                  <a:cubicBezTo>
                    <a:pt x="161" y="296"/>
                    <a:pt x="161" y="296"/>
                    <a:pt x="161" y="296"/>
                  </a:cubicBezTo>
                  <a:lnTo>
                    <a:pt x="160" y="296"/>
                  </a:lnTo>
                  <a:close/>
                  <a:moveTo>
                    <a:pt x="136" y="256"/>
                  </a:moveTo>
                  <a:cubicBezTo>
                    <a:pt x="135" y="256"/>
                    <a:pt x="135" y="256"/>
                    <a:pt x="135" y="256"/>
                  </a:cubicBezTo>
                  <a:cubicBezTo>
                    <a:pt x="135" y="257"/>
                    <a:pt x="135" y="257"/>
                    <a:pt x="135" y="257"/>
                  </a:cubicBezTo>
                  <a:cubicBezTo>
                    <a:pt x="134" y="258"/>
                    <a:pt x="134" y="259"/>
                    <a:pt x="133" y="260"/>
                  </a:cubicBezTo>
                  <a:cubicBezTo>
                    <a:pt x="134" y="260"/>
                    <a:pt x="134" y="260"/>
                    <a:pt x="134" y="260"/>
                  </a:cubicBezTo>
                  <a:cubicBezTo>
                    <a:pt x="135" y="260"/>
                    <a:pt x="135" y="260"/>
                    <a:pt x="135" y="260"/>
                  </a:cubicBezTo>
                  <a:cubicBezTo>
                    <a:pt x="135" y="259"/>
                    <a:pt x="137" y="258"/>
                    <a:pt x="137" y="257"/>
                  </a:cubicBezTo>
                  <a:cubicBezTo>
                    <a:pt x="137" y="257"/>
                    <a:pt x="137" y="257"/>
                    <a:pt x="137" y="257"/>
                  </a:cubicBezTo>
                  <a:cubicBezTo>
                    <a:pt x="136" y="256"/>
                    <a:pt x="136" y="256"/>
                    <a:pt x="136" y="256"/>
                  </a:cubicBezTo>
                  <a:cubicBezTo>
                    <a:pt x="137" y="256"/>
                    <a:pt x="137" y="256"/>
                    <a:pt x="137" y="256"/>
                  </a:cubicBezTo>
                  <a:lnTo>
                    <a:pt x="136" y="256"/>
                  </a:lnTo>
                  <a:close/>
                  <a:moveTo>
                    <a:pt x="133" y="268"/>
                  </a:moveTo>
                  <a:cubicBezTo>
                    <a:pt x="133" y="267"/>
                    <a:pt x="133" y="267"/>
                    <a:pt x="133" y="267"/>
                  </a:cubicBezTo>
                  <a:cubicBezTo>
                    <a:pt x="133" y="267"/>
                    <a:pt x="133" y="267"/>
                    <a:pt x="133" y="267"/>
                  </a:cubicBezTo>
                  <a:cubicBezTo>
                    <a:pt x="133" y="267"/>
                    <a:pt x="133" y="267"/>
                    <a:pt x="133" y="267"/>
                  </a:cubicBezTo>
                  <a:cubicBezTo>
                    <a:pt x="133" y="267"/>
                    <a:pt x="133" y="267"/>
                    <a:pt x="133" y="267"/>
                  </a:cubicBezTo>
                  <a:cubicBezTo>
                    <a:pt x="133" y="268"/>
                    <a:pt x="133" y="268"/>
                    <a:pt x="133" y="268"/>
                  </a:cubicBezTo>
                  <a:close/>
                  <a:moveTo>
                    <a:pt x="129" y="242"/>
                  </a:moveTo>
                  <a:cubicBezTo>
                    <a:pt x="130" y="242"/>
                    <a:pt x="130" y="242"/>
                    <a:pt x="130" y="242"/>
                  </a:cubicBezTo>
                  <a:cubicBezTo>
                    <a:pt x="130" y="242"/>
                    <a:pt x="130" y="242"/>
                    <a:pt x="130" y="242"/>
                  </a:cubicBezTo>
                  <a:cubicBezTo>
                    <a:pt x="130" y="241"/>
                    <a:pt x="130" y="241"/>
                    <a:pt x="130" y="241"/>
                  </a:cubicBezTo>
                  <a:cubicBezTo>
                    <a:pt x="130" y="241"/>
                    <a:pt x="130" y="241"/>
                    <a:pt x="130" y="241"/>
                  </a:cubicBezTo>
                  <a:cubicBezTo>
                    <a:pt x="130" y="239"/>
                    <a:pt x="130" y="239"/>
                    <a:pt x="130" y="239"/>
                  </a:cubicBezTo>
                  <a:cubicBezTo>
                    <a:pt x="129" y="239"/>
                    <a:pt x="129" y="239"/>
                    <a:pt x="129" y="239"/>
                  </a:cubicBezTo>
                  <a:cubicBezTo>
                    <a:pt x="129" y="239"/>
                    <a:pt x="129" y="239"/>
                    <a:pt x="129" y="239"/>
                  </a:cubicBezTo>
                  <a:cubicBezTo>
                    <a:pt x="128" y="240"/>
                    <a:pt x="128" y="240"/>
                    <a:pt x="128" y="240"/>
                  </a:cubicBezTo>
                  <a:cubicBezTo>
                    <a:pt x="128" y="240"/>
                    <a:pt x="128" y="240"/>
                    <a:pt x="128" y="240"/>
                  </a:cubicBezTo>
                  <a:cubicBezTo>
                    <a:pt x="129" y="241"/>
                    <a:pt x="129" y="241"/>
                    <a:pt x="129" y="241"/>
                  </a:cubicBezTo>
                  <a:cubicBezTo>
                    <a:pt x="129" y="242"/>
                    <a:pt x="129" y="242"/>
                    <a:pt x="129" y="242"/>
                  </a:cubicBezTo>
                  <a:close/>
                  <a:moveTo>
                    <a:pt x="125" y="219"/>
                  </a:moveTo>
                  <a:cubicBezTo>
                    <a:pt x="125" y="220"/>
                    <a:pt x="125" y="220"/>
                    <a:pt x="125" y="220"/>
                  </a:cubicBezTo>
                  <a:cubicBezTo>
                    <a:pt x="125" y="220"/>
                    <a:pt x="125" y="220"/>
                    <a:pt x="125" y="220"/>
                  </a:cubicBezTo>
                  <a:cubicBezTo>
                    <a:pt x="125" y="219"/>
                    <a:pt x="125" y="219"/>
                    <a:pt x="125" y="219"/>
                  </a:cubicBezTo>
                  <a:cubicBezTo>
                    <a:pt x="125" y="218"/>
                    <a:pt x="125" y="218"/>
                    <a:pt x="125" y="218"/>
                  </a:cubicBezTo>
                  <a:cubicBezTo>
                    <a:pt x="125" y="218"/>
                    <a:pt x="125" y="218"/>
                    <a:pt x="125" y="218"/>
                  </a:cubicBezTo>
                  <a:cubicBezTo>
                    <a:pt x="125" y="218"/>
                    <a:pt x="125" y="218"/>
                    <a:pt x="125" y="218"/>
                  </a:cubicBezTo>
                  <a:cubicBezTo>
                    <a:pt x="125" y="219"/>
                    <a:pt x="125" y="219"/>
                    <a:pt x="125" y="219"/>
                  </a:cubicBezTo>
                  <a:close/>
                  <a:moveTo>
                    <a:pt x="120" y="210"/>
                  </a:moveTo>
                  <a:cubicBezTo>
                    <a:pt x="120" y="209"/>
                    <a:pt x="120" y="209"/>
                    <a:pt x="120" y="209"/>
                  </a:cubicBezTo>
                  <a:cubicBezTo>
                    <a:pt x="120" y="209"/>
                    <a:pt x="120" y="209"/>
                    <a:pt x="120" y="209"/>
                  </a:cubicBezTo>
                  <a:lnTo>
                    <a:pt x="120" y="210"/>
                  </a:lnTo>
                  <a:close/>
                  <a:moveTo>
                    <a:pt x="118" y="230"/>
                  </a:moveTo>
                  <a:cubicBezTo>
                    <a:pt x="119" y="230"/>
                    <a:pt x="119" y="230"/>
                    <a:pt x="119" y="230"/>
                  </a:cubicBezTo>
                  <a:cubicBezTo>
                    <a:pt x="119" y="230"/>
                    <a:pt x="119" y="230"/>
                    <a:pt x="119" y="230"/>
                  </a:cubicBezTo>
                  <a:cubicBezTo>
                    <a:pt x="120" y="229"/>
                    <a:pt x="120" y="229"/>
                    <a:pt x="120" y="229"/>
                  </a:cubicBezTo>
                  <a:cubicBezTo>
                    <a:pt x="120" y="229"/>
                    <a:pt x="120" y="229"/>
                    <a:pt x="120" y="229"/>
                  </a:cubicBezTo>
                  <a:cubicBezTo>
                    <a:pt x="118" y="229"/>
                    <a:pt x="118" y="229"/>
                    <a:pt x="118" y="229"/>
                  </a:cubicBezTo>
                  <a:lnTo>
                    <a:pt x="118" y="230"/>
                  </a:lnTo>
                  <a:close/>
                  <a:moveTo>
                    <a:pt x="116" y="217"/>
                  </a:moveTo>
                  <a:cubicBezTo>
                    <a:pt x="117" y="217"/>
                    <a:pt x="117" y="217"/>
                    <a:pt x="117" y="217"/>
                  </a:cubicBezTo>
                  <a:cubicBezTo>
                    <a:pt x="118" y="217"/>
                    <a:pt x="118" y="217"/>
                    <a:pt x="118" y="217"/>
                  </a:cubicBezTo>
                  <a:cubicBezTo>
                    <a:pt x="118" y="217"/>
                    <a:pt x="118" y="217"/>
                    <a:pt x="118" y="217"/>
                  </a:cubicBezTo>
                  <a:cubicBezTo>
                    <a:pt x="117" y="217"/>
                    <a:pt x="117" y="217"/>
                    <a:pt x="117" y="217"/>
                  </a:cubicBezTo>
                  <a:cubicBezTo>
                    <a:pt x="117" y="217"/>
                    <a:pt x="117" y="217"/>
                    <a:pt x="117" y="217"/>
                  </a:cubicBezTo>
                  <a:cubicBezTo>
                    <a:pt x="117" y="217"/>
                    <a:pt x="117" y="217"/>
                    <a:pt x="117" y="217"/>
                  </a:cubicBezTo>
                  <a:cubicBezTo>
                    <a:pt x="117" y="217"/>
                    <a:pt x="117" y="217"/>
                    <a:pt x="117" y="217"/>
                  </a:cubicBezTo>
                  <a:cubicBezTo>
                    <a:pt x="118" y="217"/>
                    <a:pt x="118" y="217"/>
                    <a:pt x="118" y="217"/>
                  </a:cubicBezTo>
                  <a:cubicBezTo>
                    <a:pt x="117" y="216"/>
                    <a:pt x="117" y="216"/>
                    <a:pt x="117" y="216"/>
                  </a:cubicBezTo>
                  <a:cubicBezTo>
                    <a:pt x="118" y="216"/>
                    <a:pt x="118" y="216"/>
                    <a:pt x="118" y="216"/>
                  </a:cubicBezTo>
                  <a:cubicBezTo>
                    <a:pt x="118" y="216"/>
                    <a:pt x="118" y="216"/>
                    <a:pt x="118" y="216"/>
                  </a:cubicBezTo>
                  <a:cubicBezTo>
                    <a:pt x="118" y="216"/>
                    <a:pt x="118" y="216"/>
                    <a:pt x="118" y="216"/>
                  </a:cubicBezTo>
                  <a:cubicBezTo>
                    <a:pt x="118" y="216"/>
                    <a:pt x="118" y="216"/>
                    <a:pt x="118" y="216"/>
                  </a:cubicBezTo>
                  <a:cubicBezTo>
                    <a:pt x="117" y="216"/>
                    <a:pt x="117" y="216"/>
                    <a:pt x="117" y="216"/>
                  </a:cubicBezTo>
                  <a:cubicBezTo>
                    <a:pt x="117" y="215"/>
                    <a:pt x="117" y="215"/>
                    <a:pt x="117" y="215"/>
                  </a:cubicBezTo>
                  <a:cubicBezTo>
                    <a:pt x="117" y="216"/>
                    <a:pt x="117" y="216"/>
                    <a:pt x="117" y="216"/>
                  </a:cubicBezTo>
                  <a:cubicBezTo>
                    <a:pt x="116" y="216"/>
                    <a:pt x="116" y="216"/>
                    <a:pt x="116" y="216"/>
                  </a:cubicBezTo>
                  <a:cubicBezTo>
                    <a:pt x="116" y="216"/>
                    <a:pt x="116" y="216"/>
                    <a:pt x="116" y="216"/>
                  </a:cubicBezTo>
                  <a:cubicBezTo>
                    <a:pt x="116" y="216"/>
                    <a:pt x="116" y="216"/>
                    <a:pt x="116" y="216"/>
                  </a:cubicBezTo>
                  <a:cubicBezTo>
                    <a:pt x="116" y="216"/>
                    <a:pt x="116" y="216"/>
                    <a:pt x="116" y="216"/>
                  </a:cubicBezTo>
                  <a:cubicBezTo>
                    <a:pt x="115" y="216"/>
                    <a:pt x="115" y="216"/>
                    <a:pt x="115" y="216"/>
                  </a:cubicBezTo>
                  <a:cubicBezTo>
                    <a:pt x="115" y="216"/>
                    <a:pt x="116" y="217"/>
                    <a:pt x="116" y="217"/>
                  </a:cubicBezTo>
                  <a:close/>
                  <a:moveTo>
                    <a:pt x="117" y="220"/>
                  </a:moveTo>
                  <a:cubicBezTo>
                    <a:pt x="117" y="220"/>
                    <a:pt x="117" y="220"/>
                    <a:pt x="117" y="220"/>
                  </a:cubicBezTo>
                  <a:cubicBezTo>
                    <a:pt x="116" y="219"/>
                    <a:pt x="116" y="219"/>
                    <a:pt x="116" y="219"/>
                  </a:cubicBezTo>
                  <a:cubicBezTo>
                    <a:pt x="116" y="219"/>
                    <a:pt x="116" y="219"/>
                    <a:pt x="116" y="219"/>
                  </a:cubicBezTo>
                  <a:cubicBezTo>
                    <a:pt x="117" y="220"/>
                    <a:pt x="117" y="220"/>
                    <a:pt x="117" y="220"/>
                  </a:cubicBezTo>
                  <a:cubicBezTo>
                    <a:pt x="117" y="219"/>
                    <a:pt x="117" y="219"/>
                    <a:pt x="117" y="219"/>
                  </a:cubicBezTo>
                  <a:cubicBezTo>
                    <a:pt x="116" y="219"/>
                    <a:pt x="116" y="219"/>
                    <a:pt x="116" y="219"/>
                  </a:cubicBezTo>
                  <a:cubicBezTo>
                    <a:pt x="116" y="219"/>
                    <a:pt x="116" y="219"/>
                    <a:pt x="116" y="219"/>
                  </a:cubicBezTo>
                  <a:cubicBezTo>
                    <a:pt x="116" y="220"/>
                    <a:pt x="116" y="220"/>
                    <a:pt x="116" y="220"/>
                  </a:cubicBezTo>
                  <a:cubicBezTo>
                    <a:pt x="115" y="221"/>
                    <a:pt x="115" y="221"/>
                    <a:pt x="115" y="221"/>
                  </a:cubicBezTo>
                  <a:cubicBezTo>
                    <a:pt x="116" y="221"/>
                    <a:pt x="116" y="221"/>
                    <a:pt x="116" y="221"/>
                  </a:cubicBezTo>
                  <a:cubicBezTo>
                    <a:pt x="116" y="222"/>
                    <a:pt x="116" y="222"/>
                    <a:pt x="116" y="222"/>
                  </a:cubicBezTo>
                  <a:cubicBezTo>
                    <a:pt x="116" y="222"/>
                    <a:pt x="116" y="222"/>
                    <a:pt x="116" y="222"/>
                  </a:cubicBezTo>
                  <a:cubicBezTo>
                    <a:pt x="117" y="222"/>
                    <a:pt x="117" y="222"/>
                    <a:pt x="117" y="222"/>
                  </a:cubicBezTo>
                  <a:cubicBezTo>
                    <a:pt x="117" y="222"/>
                    <a:pt x="117" y="222"/>
                    <a:pt x="117" y="222"/>
                  </a:cubicBezTo>
                  <a:cubicBezTo>
                    <a:pt x="116" y="222"/>
                    <a:pt x="116" y="222"/>
                    <a:pt x="116" y="222"/>
                  </a:cubicBezTo>
                  <a:cubicBezTo>
                    <a:pt x="117" y="221"/>
                    <a:pt x="117" y="221"/>
                    <a:pt x="117" y="221"/>
                  </a:cubicBezTo>
                  <a:cubicBezTo>
                    <a:pt x="116" y="221"/>
                    <a:pt x="116" y="221"/>
                    <a:pt x="116" y="221"/>
                  </a:cubicBezTo>
                  <a:cubicBezTo>
                    <a:pt x="117" y="221"/>
                    <a:pt x="117" y="221"/>
                    <a:pt x="117" y="221"/>
                  </a:cubicBezTo>
                  <a:lnTo>
                    <a:pt x="117" y="220"/>
                  </a:lnTo>
                  <a:close/>
                  <a:moveTo>
                    <a:pt x="115" y="224"/>
                  </a:moveTo>
                  <a:cubicBezTo>
                    <a:pt x="116" y="223"/>
                    <a:pt x="116" y="223"/>
                    <a:pt x="116" y="223"/>
                  </a:cubicBezTo>
                  <a:cubicBezTo>
                    <a:pt x="115" y="223"/>
                    <a:pt x="115" y="223"/>
                    <a:pt x="115" y="223"/>
                  </a:cubicBezTo>
                  <a:cubicBezTo>
                    <a:pt x="115" y="223"/>
                    <a:pt x="115" y="223"/>
                    <a:pt x="115" y="223"/>
                  </a:cubicBezTo>
                  <a:cubicBezTo>
                    <a:pt x="115" y="223"/>
                    <a:pt x="115" y="223"/>
                    <a:pt x="115" y="223"/>
                  </a:cubicBezTo>
                  <a:cubicBezTo>
                    <a:pt x="114" y="224"/>
                    <a:pt x="114" y="224"/>
                    <a:pt x="114" y="224"/>
                  </a:cubicBezTo>
                  <a:lnTo>
                    <a:pt x="115" y="224"/>
                  </a:lnTo>
                  <a:close/>
                  <a:moveTo>
                    <a:pt x="117" y="218"/>
                  </a:moveTo>
                  <a:cubicBezTo>
                    <a:pt x="116" y="218"/>
                    <a:pt x="116" y="218"/>
                    <a:pt x="116" y="218"/>
                  </a:cubicBezTo>
                  <a:cubicBezTo>
                    <a:pt x="116" y="218"/>
                    <a:pt x="116" y="218"/>
                    <a:pt x="116" y="218"/>
                  </a:cubicBezTo>
                  <a:cubicBezTo>
                    <a:pt x="117" y="219"/>
                    <a:pt x="117" y="219"/>
                    <a:pt x="117" y="219"/>
                  </a:cubicBezTo>
                  <a:cubicBezTo>
                    <a:pt x="117" y="219"/>
                    <a:pt x="117" y="219"/>
                    <a:pt x="117" y="219"/>
                  </a:cubicBezTo>
                  <a:cubicBezTo>
                    <a:pt x="117" y="218"/>
                    <a:pt x="117" y="218"/>
                    <a:pt x="117" y="218"/>
                  </a:cubicBezTo>
                  <a:cubicBezTo>
                    <a:pt x="117" y="218"/>
                    <a:pt x="117" y="218"/>
                    <a:pt x="117" y="218"/>
                  </a:cubicBezTo>
                  <a:close/>
                  <a:moveTo>
                    <a:pt x="121" y="208"/>
                  </a:moveTo>
                  <a:cubicBezTo>
                    <a:pt x="120" y="209"/>
                    <a:pt x="120" y="209"/>
                    <a:pt x="120" y="209"/>
                  </a:cubicBezTo>
                  <a:cubicBezTo>
                    <a:pt x="120" y="209"/>
                    <a:pt x="120" y="209"/>
                    <a:pt x="120" y="209"/>
                  </a:cubicBezTo>
                  <a:cubicBezTo>
                    <a:pt x="121" y="210"/>
                    <a:pt x="121" y="210"/>
                    <a:pt x="121" y="210"/>
                  </a:cubicBezTo>
                  <a:cubicBezTo>
                    <a:pt x="121" y="210"/>
                    <a:pt x="121" y="210"/>
                    <a:pt x="121" y="210"/>
                  </a:cubicBezTo>
                  <a:cubicBezTo>
                    <a:pt x="120" y="210"/>
                    <a:pt x="120" y="210"/>
                    <a:pt x="120" y="210"/>
                  </a:cubicBezTo>
                  <a:cubicBezTo>
                    <a:pt x="120" y="210"/>
                    <a:pt x="120" y="210"/>
                    <a:pt x="120" y="210"/>
                  </a:cubicBezTo>
                  <a:cubicBezTo>
                    <a:pt x="119" y="209"/>
                    <a:pt x="119" y="209"/>
                    <a:pt x="119" y="209"/>
                  </a:cubicBezTo>
                  <a:cubicBezTo>
                    <a:pt x="120" y="209"/>
                    <a:pt x="119" y="209"/>
                    <a:pt x="119" y="209"/>
                  </a:cubicBezTo>
                  <a:cubicBezTo>
                    <a:pt x="119" y="210"/>
                    <a:pt x="119" y="210"/>
                    <a:pt x="119" y="210"/>
                  </a:cubicBezTo>
                  <a:cubicBezTo>
                    <a:pt x="119" y="210"/>
                    <a:pt x="119" y="210"/>
                    <a:pt x="119" y="210"/>
                  </a:cubicBezTo>
                  <a:cubicBezTo>
                    <a:pt x="118" y="210"/>
                    <a:pt x="118" y="210"/>
                    <a:pt x="118" y="210"/>
                  </a:cubicBezTo>
                  <a:cubicBezTo>
                    <a:pt x="118" y="210"/>
                    <a:pt x="118" y="210"/>
                    <a:pt x="118" y="210"/>
                  </a:cubicBezTo>
                  <a:cubicBezTo>
                    <a:pt x="118" y="211"/>
                    <a:pt x="118" y="211"/>
                    <a:pt x="118" y="211"/>
                  </a:cubicBezTo>
                  <a:cubicBezTo>
                    <a:pt x="119" y="211"/>
                    <a:pt x="119" y="211"/>
                    <a:pt x="119" y="211"/>
                  </a:cubicBezTo>
                  <a:cubicBezTo>
                    <a:pt x="119" y="211"/>
                    <a:pt x="119" y="211"/>
                    <a:pt x="119" y="211"/>
                  </a:cubicBezTo>
                  <a:cubicBezTo>
                    <a:pt x="119" y="211"/>
                    <a:pt x="119" y="211"/>
                    <a:pt x="119" y="211"/>
                  </a:cubicBezTo>
                  <a:cubicBezTo>
                    <a:pt x="119" y="212"/>
                    <a:pt x="119" y="212"/>
                    <a:pt x="119" y="212"/>
                  </a:cubicBezTo>
                  <a:cubicBezTo>
                    <a:pt x="118" y="212"/>
                    <a:pt x="118" y="212"/>
                    <a:pt x="118" y="212"/>
                  </a:cubicBezTo>
                  <a:cubicBezTo>
                    <a:pt x="119" y="212"/>
                    <a:pt x="119" y="212"/>
                    <a:pt x="119" y="212"/>
                  </a:cubicBezTo>
                  <a:cubicBezTo>
                    <a:pt x="120" y="213"/>
                    <a:pt x="120" y="213"/>
                    <a:pt x="120" y="213"/>
                  </a:cubicBezTo>
                  <a:cubicBezTo>
                    <a:pt x="120" y="213"/>
                    <a:pt x="120" y="213"/>
                    <a:pt x="120" y="213"/>
                  </a:cubicBezTo>
                  <a:cubicBezTo>
                    <a:pt x="119" y="213"/>
                    <a:pt x="119" y="213"/>
                    <a:pt x="119" y="213"/>
                  </a:cubicBezTo>
                  <a:cubicBezTo>
                    <a:pt x="119" y="213"/>
                    <a:pt x="119" y="213"/>
                    <a:pt x="119" y="213"/>
                  </a:cubicBezTo>
                  <a:cubicBezTo>
                    <a:pt x="118" y="214"/>
                    <a:pt x="118" y="214"/>
                    <a:pt x="118" y="214"/>
                  </a:cubicBezTo>
                  <a:cubicBezTo>
                    <a:pt x="119" y="215"/>
                    <a:pt x="119" y="215"/>
                    <a:pt x="119" y="215"/>
                  </a:cubicBezTo>
                  <a:cubicBezTo>
                    <a:pt x="119" y="215"/>
                    <a:pt x="119" y="215"/>
                    <a:pt x="119" y="215"/>
                  </a:cubicBezTo>
                  <a:cubicBezTo>
                    <a:pt x="120" y="214"/>
                    <a:pt x="120" y="214"/>
                    <a:pt x="120" y="214"/>
                  </a:cubicBezTo>
                  <a:cubicBezTo>
                    <a:pt x="121" y="214"/>
                    <a:pt x="121" y="214"/>
                    <a:pt x="121" y="214"/>
                  </a:cubicBezTo>
                  <a:cubicBezTo>
                    <a:pt x="120" y="213"/>
                    <a:pt x="120" y="213"/>
                    <a:pt x="120" y="213"/>
                  </a:cubicBezTo>
                  <a:cubicBezTo>
                    <a:pt x="120" y="213"/>
                    <a:pt x="120" y="213"/>
                    <a:pt x="120" y="213"/>
                  </a:cubicBezTo>
                  <a:cubicBezTo>
                    <a:pt x="121" y="213"/>
                    <a:pt x="121" y="213"/>
                    <a:pt x="121" y="213"/>
                  </a:cubicBezTo>
                  <a:cubicBezTo>
                    <a:pt x="121" y="213"/>
                    <a:pt x="121" y="213"/>
                    <a:pt x="121" y="213"/>
                  </a:cubicBezTo>
                  <a:cubicBezTo>
                    <a:pt x="120" y="212"/>
                    <a:pt x="120" y="212"/>
                    <a:pt x="120" y="212"/>
                  </a:cubicBezTo>
                  <a:cubicBezTo>
                    <a:pt x="121" y="211"/>
                    <a:pt x="121" y="211"/>
                    <a:pt x="121" y="211"/>
                  </a:cubicBezTo>
                  <a:cubicBezTo>
                    <a:pt x="121" y="211"/>
                    <a:pt x="121" y="211"/>
                    <a:pt x="121" y="211"/>
                  </a:cubicBezTo>
                  <a:cubicBezTo>
                    <a:pt x="121" y="212"/>
                    <a:pt x="121" y="212"/>
                    <a:pt x="121" y="212"/>
                  </a:cubicBezTo>
                  <a:cubicBezTo>
                    <a:pt x="121" y="213"/>
                    <a:pt x="121" y="213"/>
                    <a:pt x="121" y="213"/>
                  </a:cubicBezTo>
                  <a:cubicBezTo>
                    <a:pt x="122" y="213"/>
                    <a:pt x="122" y="213"/>
                    <a:pt x="122" y="213"/>
                  </a:cubicBezTo>
                  <a:cubicBezTo>
                    <a:pt x="122" y="212"/>
                    <a:pt x="122" y="212"/>
                    <a:pt x="122" y="212"/>
                  </a:cubicBezTo>
                  <a:cubicBezTo>
                    <a:pt x="122" y="212"/>
                    <a:pt x="122" y="212"/>
                    <a:pt x="122" y="212"/>
                  </a:cubicBezTo>
                  <a:cubicBezTo>
                    <a:pt x="123" y="212"/>
                    <a:pt x="123" y="212"/>
                    <a:pt x="123" y="212"/>
                  </a:cubicBezTo>
                  <a:cubicBezTo>
                    <a:pt x="123" y="212"/>
                    <a:pt x="123" y="212"/>
                    <a:pt x="123" y="212"/>
                  </a:cubicBezTo>
                  <a:cubicBezTo>
                    <a:pt x="123" y="211"/>
                    <a:pt x="123" y="211"/>
                    <a:pt x="123" y="211"/>
                  </a:cubicBezTo>
                  <a:cubicBezTo>
                    <a:pt x="121" y="211"/>
                    <a:pt x="121" y="211"/>
                    <a:pt x="121" y="211"/>
                  </a:cubicBezTo>
                  <a:cubicBezTo>
                    <a:pt x="122" y="211"/>
                    <a:pt x="122" y="211"/>
                    <a:pt x="122" y="211"/>
                  </a:cubicBezTo>
                  <a:cubicBezTo>
                    <a:pt x="122" y="211"/>
                    <a:pt x="122" y="211"/>
                    <a:pt x="122" y="211"/>
                  </a:cubicBezTo>
                  <a:cubicBezTo>
                    <a:pt x="123" y="210"/>
                    <a:pt x="123" y="210"/>
                    <a:pt x="123" y="210"/>
                  </a:cubicBezTo>
                  <a:cubicBezTo>
                    <a:pt x="123" y="210"/>
                    <a:pt x="123" y="210"/>
                    <a:pt x="123" y="210"/>
                  </a:cubicBezTo>
                  <a:cubicBezTo>
                    <a:pt x="124" y="210"/>
                    <a:pt x="124" y="210"/>
                    <a:pt x="124" y="210"/>
                  </a:cubicBezTo>
                  <a:cubicBezTo>
                    <a:pt x="124" y="210"/>
                    <a:pt x="124" y="210"/>
                    <a:pt x="124" y="210"/>
                  </a:cubicBezTo>
                  <a:cubicBezTo>
                    <a:pt x="124" y="209"/>
                    <a:pt x="124" y="209"/>
                    <a:pt x="124" y="209"/>
                  </a:cubicBezTo>
                  <a:cubicBezTo>
                    <a:pt x="124" y="210"/>
                    <a:pt x="124" y="210"/>
                    <a:pt x="124" y="210"/>
                  </a:cubicBezTo>
                  <a:cubicBezTo>
                    <a:pt x="123" y="210"/>
                    <a:pt x="123" y="210"/>
                    <a:pt x="123" y="210"/>
                  </a:cubicBezTo>
                  <a:cubicBezTo>
                    <a:pt x="123" y="209"/>
                    <a:pt x="123" y="209"/>
                    <a:pt x="123" y="209"/>
                  </a:cubicBezTo>
                  <a:cubicBezTo>
                    <a:pt x="124" y="209"/>
                    <a:pt x="124" y="209"/>
                    <a:pt x="124" y="209"/>
                  </a:cubicBezTo>
                  <a:cubicBezTo>
                    <a:pt x="124" y="208"/>
                    <a:pt x="124" y="208"/>
                    <a:pt x="124" y="208"/>
                  </a:cubicBezTo>
                  <a:cubicBezTo>
                    <a:pt x="124" y="208"/>
                    <a:pt x="124" y="208"/>
                    <a:pt x="124" y="208"/>
                  </a:cubicBezTo>
                  <a:cubicBezTo>
                    <a:pt x="124" y="208"/>
                    <a:pt x="124" y="208"/>
                    <a:pt x="124" y="208"/>
                  </a:cubicBezTo>
                  <a:cubicBezTo>
                    <a:pt x="125" y="207"/>
                    <a:pt x="125" y="207"/>
                    <a:pt x="125" y="207"/>
                  </a:cubicBezTo>
                  <a:cubicBezTo>
                    <a:pt x="124" y="207"/>
                    <a:pt x="124" y="207"/>
                    <a:pt x="124" y="207"/>
                  </a:cubicBezTo>
                  <a:cubicBezTo>
                    <a:pt x="124" y="206"/>
                    <a:pt x="124" y="206"/>
                    <a:pt x="124" y="206"/>
                  </a:cubicBezTo>
                  <a:cubicBezTo>
                    <a:pt x="123" y="207"/>
                    <a:pt x="122" y="207"/>
                    <a:pt x="122" y="208"/>
                  </a:cubicBezTo>
                  <a:lnTo>
                    <a:pt x="121" y="208"/>
                  </a:lnTo>
                  <a:close/>
                  <a:moveTo>
                    <a:pt x="145" y="203"/>
                  </a:moveTo>
                  <a:cubicBezTo>
                    <a:pt x="145" y="204"/>
                    <a:pt x="145" y="204"/>
                    <a:pt x="145" y="204"/>
                  </a:cubicBezTo>
                  <a:cubicBezTo>
                    <a:pt x="145" y="204"/>
                    <a:pt x="145" y="203"/>
                    <a:pt x="146" y="203"/>
                  </a:cubicBezTo>
                  <a:cubicBezTo>
                    <a:pt x="145" y="203"/>
                    <a:pt x="145" y="203"/>
                    <a:pt x="145" y="203"/>
                  </a:cubicBezTo>
                  <a:close/>
                  <a:moveTo>
                    <a:pt x="123" y="223"/>
                  </a:moveTo>
                  <a:cubicBezTo>
                    <a:pt x="122" y="223"/>
                    <a:pt x="122" y="223"/>
                    <a:pt x="122" y="223"/>
                  </a:cubicBezTo>
                  <a:cubicBezTo>
                    <a:pt x="122" y="224"/>
                    <a:pt x="122" y="224"/>
                    <a:pt x="122" y="224"/>
                  </a:cubicBezTo>
                  <a:cubicBezTo>
                    <a:pt x="123" y="224"/>
                    <a:pt x="123" y="224"/>
                    <a:pt x="123" y="224"/>
                  </a:cubicBezTo>
                  <a:cubicBezTo>
                    <a:pt x="123" y="224"/>
                    <a:pt x="123" y="224"/>
                    <a:pt x="123" y="224"/>
                  </a:cubicBezTo>
                  <a:cubicBezTo>
                    <a:pt x="123" y="224"/>
                    <a:pt x="123" y="224"/>
                    <a:pt x="123" y="224"/>
                  </a:cubicBezTo>
                  <a:lnTo>
                    <a:pt x="123" y="223"/>
                  </a:lnTo>
                  <a:close/>
                  <a:moveTo>
                    <a:pt x="127" y="233"/>
                  </a:moveTo>
                  <a:cubicBezTo>
                    <a:pt x="127" y="233"/>
                    <a:pt x="127" y="233"/>
                    <a:pt x="127" y="233"/>
                  </a:cubicBezTo>
                  <a:cubicBezTo>
                    <a:pt x="127" y="232"/>
                    <a:pt x="127" y="232"/>
                    <a:pt x="127" y="232"/>
                  </a:cubicBezTo>
                  <a:cubicBezTo>
                    <a:pt x="127" y="233"/>
                    <a:pt x="127" y="233"/>
                    <a:pt x="127" y="233"/>
                  </a:cubicBezTo>
                  <a:close/>
                  <a:moveTo>
                    <a:pt x="123" y="235"/>
                  </a:moveTo>
                  <a:cubicBezTo>
                    <a:pt x="123" y="235"/>
                    <a:pt x="123" y="235"/>
                    <a:pt x="123" y="235"/>
                  </a:cubicBezTo>
                  <a:cubicBezTo>
                    <a:pt x="123" y="234"/>
                    <a:pt x="123" y="234"/>
                    <a:pt x="123" y="234"/>
                  </a:cubicBezTo>
                  <a:cubicBezTo>
                    <a:pt x="123" y="234"/>
                    <a:pt x="123" y="234"/>
                    <a:pt x="123" y="234"/>
                  </a:cubicBezTo>
                  <a:cubicBezTo>
                    <a:pt x="123" y="234"/>
                    <a:pt x="123" y="234"/>
                    <a:pt x="123" y="234"/>
                  </a:cubicBezTo>
                  <a:lnTo>
                    <a:pt x="123" y="235"/>
                  </a:lnTo>
                  <a:close/>
                  <a:moveTo>
                    <a:pt x="123" y="230"/>
                  </a:moveTo>
                  <a:cubicBezTo>
                    <a:pt x="123" y="229"/>
                    <a:pt x="123" y="229"/>
                    <a:pt x="123" y="229"/>
                  </a:cubicBezTo>
                  <a:cubicBezTo>
                    <a:pt x="123" y="230"/>
                    <a:pt x="123" y="230"/>
                    <a:pt x="123" y="230"/>
                  </a:cubicBezTo>
                  <a:cubicBezTo>
                    <a:pt x="123" y="230"/>
                    <a:pt x="123" y="230"/>
                    <a:pt x="123" y="230"/>
                  </a:cubicBezTo>
                  <a:close/>
                  <a:moveTo>
                    <a:pt x="125" y="220"/>
                  </a:moveTo>
                  <a:cubicBezTo>
                    <a:pt x="124" y="221"/>
                    <a:pt x="124" y="221"/>
                    <a:pt x="124" y="221"/>
                  </a:cubicBezTo>
                  <a:cubicBezTo>
                    <a:pt x="125" y="220"/>
                    <a:pt x="125" y="220"/>
                    <a:pt x="125" y="220"/>
                  </a:cubicBezTo>
                  <a:cubicBezTo>
                    <a:pt x="124" y="220"/>
                    <a:pt x="124" y="220"/>
                    <a:pt x="124" y="220"/>
                  </a:cubicBezTo>
                  <a:cubicBezTo>
                    <a:pt x="124" y="220"/>
                    <a:pt x="124" y="220"/>
                    <a:pt x="124" y="220"/>
                  </a:cubicBezTo>
                  <a:cubicBezTo>
                    <a:pt x="124" y="219"/>
                    <a:pt x="124" y="219"/>
                    <a:pt x="124" y="219"/>
                  </a:cubicBezTo>
                  <a:cubicBezTo>
                    <a:pt x="124" y="218"/>
                    <a:pt x="124" y="218"/>
                    <a:pt x="124" y="217"/>
                  </a:cubicBezTo>
                  <a:cubicBezTo>
                    <a:pt x="123" y="216"/>
                    <a:pt x="123" y="216"/>
                    <a:pt x="123" y="216"/>
                  </a:cubicBezTo>
                  <a:cubicBezTo>
                    <a:pt x="122" y="216"/>
                    <a:pt x="122" y="216"/>
                    <a:pt x="122" y="216"/>
                  </a:cubicBezTo>
                  <a:cubicBezTo>
                    <a:pt x="123" y="217"/>
                    <a:pt x="123" y="217"/>
                    <a:pt x="123" y="217"/>
                  </a:cubicBezTo>
                  <a:cubicBezTo>
                    <a:pt x="123" y="217"/>
                    <a:pt x="123" y="217"/>
                    <a:pt x="123" y="217"/>
                  </a:cubicBezTo>
                  <a:cubicBezTo>
                    <a:pt x="123" y="217"/>
                    <a:pt x="123" y="217"/>
                    <a:pt x="123" y="217"/>
                  </a:cubicBezTo>
                  <a:cubicBezTo>
                    <a:pt x="123" y="218"/>
                    <a:pt x="123" y="218"/>
                    <a:pt x="123" y="218"/>
                  </a:cubicBezTo>
                  <a:cubicBezTo>
                    <a:pt x="123" y="218"/>
                    <a:pt x="123" y="218"/>
                    <a:pt x="123" y="218"/>
                  </a:cubicBezTo>
                  <a:cubicBezTo>
                    <a:pt x="122" y="218"/>
                    <a:pt x="122" y="218"/>
                    <a:pt x="122" y="218"/>
                  </a:cubicBezTo>
                  <a:cubicBezTo>
                    <a:pt x="121" y="217"/>
                    <a:pt x="121" y="217"/>
                    <a:pt x="121" y="217"/>
                  </a:cubicBezTo>
                  <a:cubicBezTo>
                    <a:pt x="121" y="217"/>
                    <a:pt x="121" y="217"/>
                    <a:pt x="121" y="217"/>
                  </a:cubicBezTo>
                  <a:cubicBezTo>
                    <a:pt x="121" y="217"/>
                    <a:pt x="121" y="217"/>
                    <a:pt x="121" y="217"/>
                  </a:cubicBezTo>
                  <a:cubicBezTo>
                    <a:pt x="121" y="217"/>
                    <a:pt x="121" y="217"/>
                    <a:pt x="121" y="217"/>
                  </a:cubicBezTo>
                  <a:cubicBezTo>
                    <a:pt x="121" y="217"/>
                    <a:pt x="121" y="217"/>
                    <a:pt x="121" y="217"/>
                  </a:cubicBezTo>
                  <a:cubicBezTo>
                    <a:pt x="121" y="218"/>
                    <a:pt x="121" y="218"/>
                    <a:pt x="121" y="218"/>
                  </a:cubicBezTo>
                  <a:cubicBezTo>
                    <a:pt x="121" y="218"/>
                    <a:pt x="121" y="218"/>
                    <a:pt x="121" y="218"/>
                  </a:cubicBezTo>
                  <a:cubicBezTo>
                    <a:pt x="121" y="218"/>
                    <a:pt x="121" y="218"/>
                    <a:pt x="121" y="218"/>
                  </a:cubicBezTo>
                  <a:cubicBezTo>
                    <a:pt x="120" y="218"/>
                    <a:pt x="120" y="218"/>
                    <a:pt x="120" y="218"/>
                  </a:cubicBezTo>
                  <a:cubicBezTo>
                    <a:pt x="120" y="218"/>
                    <a:pt x="120" y="218"/>
                    <a:pt x="120" y="218"/>
                  </a:cubicBezTo>
                  <a:cubicBezTo>
                    <a:pt x="120" y="218"/>
                    <a:pt x="120" y="218"/>
                    <a:pt x="120" y="218"/>
                  </a:cubicBezTo>
                  <a:cubicBezTo>
                    <a:pt x="120" y="218"/>
                    <a:pt x="120" y="218"/>
                    <a:pt x="120" y="218"/>
                  </a:cubicBezTo>
                  <a:cubicBezTo>
                    <a:pt x="120" y="219"/>
                    <a:pt x="120" y="219"/>
                    <a:pt x="120" y="219"/>
                  </a:cubicBezTo>
                  <a:cubicBezTo>
                    <a:pt x="121" y="220"/>
                    <a:pt x="121" y="220"/>
                    <a:pt x="121" y="220"/>
                  </a:cubicBezTo>
                  <a:cubicBezTo>
                    <a:pt x="122" y="219"/>
                    <a:pt x="122" y="219"/>
                    <a:pt x="122" y="219"/>
                  </a:cubicBezTo>
                  <a:cubicBezTo>
                    <a:pt x="122" y="219"/>
                    <a:pt x="122" y="219"/>
                    <a:pt x="122" y="219"/>
                  </a:cubicBezTo>
                  <a:cubicBezTo>
                    <a:pt x="122" y="219"/>
                    <a:pt x="122" y="219"/>
                    <a:pt x="122" y="219"/>
                  </a:cubicBezTo>
                  <a:cubicBezTo>
                    <a:pt x="122" y="220"/>
                    <a:pt x="122" y="220"/>
                    <a:pt x="122" y="220"/>
                  </a:cubicBezTo>
                  <a:cubicBezTo>
                    <a:pt x="122" y="220"/>
                    <a:pt x="122" y="220"/>
                    <a:pt x="122" y="220"/>
                  </a:cubicBezTo>
                  <a:cubicBezTo>
                    <a:pt x="123" y="220"/>
                    <a:pt x="123" y="220"/>
                    <a:pt x="123" y="220"/>
                  </a:cubicBezTo>
                  <a:cubicBezTo>
                    <a:pt x="122" y="220"/>
                    <a:pt x="122" y="220"/>
                    <a:pt x="122" y="220"/>
                  </a:cubicBezTo>
                  <a:cubicBezTo>
                    <a:pt x="122" y="220"/>
                    <a:pt x="122" y="220"/>
                    <a:pt x="122" y="220"/>
                  </a:cubicBezTo>
                  <a:cubicBezTo>
                    <a:pt x="123" y="222"/>
                    <a:pt x="123" y="222"/>
                    <a:pt x="123" y="222"/>
                  </a:cubicBezTo>
                  <a:cubicBezTo>
                    <a:pt x="123" y="221"/>
                    <a:pt x="123" y="221"/>
                    <a:pt x="123" y="221"/>
                  </a:cubicBezTo>
                  <a:cubicBezTo>
                    <a:pt x="123" y="222"/>
                    <a:pt x="123" y="222"/>
                    <a:pt x="123" y="222"/>
                  </a:cubicBezTo>
                  <a:cubicBezTo>
                    <a:pt x="124" y="222"/>
                    <a:pt x="124" y="222"/>
                    <a:pt x="124" y="222"/>
                  </a:cubicBezTo>
                  <a:cubicBezTo>
                    <a:pt x="124" y="222"/>
                    <a:pt x="124" y="222"/>
                    <a:pt x="124" y="222"/>
                  </a:cubicBezTo>
                  <a:cubicBezTo>
                    <a:pt x="124" y="222"/>
                    <a:pt x="125" y="222"/>
                    <a:pt x="125" y="222"/>
                  </a:cubicBezTo>
                  <a:cubicBezTo>
                    <a:pt x="125" y="222"/>
                    <a:pt x="125" y="222"/>
                    <a:pt x="125" y="222"/>
                  </a:cubicBezTo>
                  <a:cubicBezTo>
                    <a:pt x="126" y="222"/>
                    <a:pt x="126" y="222"/>
                    <a:pt x="126" y="222"/>
                  </a:cubicBezTo>
                  <a:cubicBezTo>
                    <a:pt x="125" y="222"/>
                    <a:pt x="125" y="222"/>
                    <a:pt x="125" y="222"/>
                  </a:cubicBezTo>
                  <a:cubicBezTo>
                    <a:pt x="125" y="222"/>
                    <a:pt x="125" y="223"/>
                    <a:pt x="125" y="223"/>
                  </a:cubicBezTo>
                  <a:cubicBezTo>
                    <a:pt x="125" y="223"/>
                    <a:pt x="125" y="223"/>
                    <a:pt x="125" y="223"/>
                  </a:cubicBezTo>
                  <a:cubicBezTo>
                    <a:pt x="125" y="223"/>
                    <a:pt x="125" y="223"/>
                    <a:pt x="125" y="223"/>
                  </a:cubicBezTo>
                  <a:cubicBezTo>
                    <a:pt x="126" y="222"/>
                    <a:pt x="126" y="222"/>
                    <a:pt x="126" y="222"/>
                  </a:cubicBezTo>
                  <a:cubicBezTo>
                    <a:pt x="126" y="222"/>
                    <a:pt x="126" y="222"/>
                    <a:pt x="126" y="222"/>
                  </a:cubicBezTo>
                  <a:cubicBezTo>
                    <a:pt x="127" y="222"/>
                    <a:pt x="127" y="222"/>
                    <a:pt x="127" y="222"/>
                  </a:cubicBezTo>
                  <a:cubicBezTo>
                    <a:pt x="127" y="221"/>
                    <a:pt x="127" y="221"/>
                    <a:pt x="127" y="221"/>
                  </a:cubicBezTo>
                  <a:cubicBezTo>
                    <a:pt x="127" y="221"/>
                    <a:pt x="127" y="221"/>
                    <a:pt x="127" y="221"/>
                  </a:cubicBezTo>
                  <a:cubicBezTo>
                    <a:pt x="126" y="221"/>
                    <a:pt x="126" y="221"/>
                    <a:pt x="126" y="221"/>
                  </a:cubicBezTo>
                  <a:cubicBezTo>
                    <a:pt x="126" y="221"/>
                    <a:pt x="126" y="221"/>
                    <a:pt x="126" y="221"/>
                  </a:cubicBezTo>
                  <a:lnTo>
                    <a:pt x="125" y="220"/>
                  </a:lnTo>
                  <a:close/>
                  <a:moveTo>
                    <a:pt x="125" y="237"/>
                  </a:moveTo>
                  <a:cubicBezTo>
                    <a:pt x="125" y="237"/>
                    <a:pt x="125" y="237"/>
                    <a:pt x="125" y="237"/>
                  </a:cubicBezTo>
                  <a:cubicBezTo>
                    <a:pt x="125" y="236"/>
                    <a:pt x="126" y="235"/>
                    <a:pt x="126" y="234"/>
                  </a:cubicBezTo>
                  <a:cubicBezTo>
                    <a:pt x="126" y="234"/>
                    <a:pt x="126" y="234"/>
                    <a:pt x="126" y="234"/>
                  </a:cubicBezTo>
                  <a:cubicBezTo>
                    <a:pt x="126" y="234"/>
                    <a:pt x="126" y="234"/>
                    <a:pt x="126" y="234"/>
                  </a:cubicBezTo>
                  <a:cubicBezTo>
                    <a:pt x="126" y="234"/>
                    <a:pt x="125" y="235"/>
                    <a:pt x="125" y="235"/>
                  </a:cubicBezTo>
                  <a:cubicBezTo>
                    <a:pt x="124" y="235"/>
                    <a:pt x="124" y="235"/>
                    <a:pt x="124" y="235"/>
                  </a:cubicBezTo>
                  <a:cubicBezTo>
                    <a:pt x="124" y="236"/>
                    <a:pt x="124" y="236"/>
                    <a:pt x="124" y="236"/>
                  </a:cubicBezTo>
                  <a:cubicBezTo>
                    <a:pt x="125" y="236"/>
                    <a:pt x="125" y="236"/>
                    <a:pt x="125" y="236"/>
                  </a:cubicBezTo>
                  <a:cubicBezTo>
                    <a:pt x="125" y="236"/>
                    <a:pt x="124" y="236"/>
                    <a:pt x="124" y="236"/>
                  </a:cubicBezTo>
                  <a:cubicBezTo>
                    <a:pt x="124" y="237"/>
                    <a:pt x="124" y="237"/>
                    <a:pt x="124" y="238"/>
                  </a:cubicBezTo>
                  <a:cubicBezTo>
                    <a:pt x="124" y="238"/>
                    <a:pt x="124" y="238"/>
                    <a:pt x="124" y="238"/>
                  </a:cubicBezTo>
                  <a:lnTo>
                    <a:pt x="125" y="237"/>
                  </a:lnTo>
                  <a:close/>
                  <a:moveTo>
                    <a:pt x="125" y="220"/>
                  </a:moveTo>
                  <a:cubicBezTo>
                    <a:pt x="126" y="220"/>
                    <a:pt x="126" y="220"/>
                    <a:pt x="126" y="220"/>
                  </a:cubicBezTo>
                  <a:cubicBezTo>
                    <a:pt x="125" y="220"/>
                    <a:pt x="125" y="220"/>
                    <a:pt x="125" y="220"/>
                  </a:cubicBezTo>
                  <a:cubicBezTo>
                    <a:pt x="125" y="220"/>
                    <a:pt x="125" y="220"/>
                    <a:pt x="125" y="220"/>
                  </a:cubicBezTo>
                  <a:close/>
                  <a:moveTo>
                    <a:pt x="159" y="182"/>
                  </a:moveTo>
                  <a:cubicBezTo>
                    <a:pt x="159" y="182"/>
                    <a:pt x="159" y="182"/>
                    <a:pt x="159" y="182"/>
                  </a:cubicBezTo>
                  <a:cubicBezTo>
                    <a:pt x="159" y="182"/>
                    <a:pt x="159" y="182"/>
                    <a:pt x="159" y="182"/>
                  </a:cubicBezTo>
                  <a:cubicBezTo>
                    <a:pt x="158" y="182"/>
                    <a:pt x="158" y="182"/>
                    <a:pt x="158" y="182"/>
                  </a:cubicBezTo>
                  <a:lnTo>
                    <a:pt x="159" y="182"/>
                  </a:lnTo>
                  <a:close/>
                  <a:moveTo>
                    <a:pt x="158" y="181"/>
                  </a:moveTo>
                  <a:cubicBezTo>
                    <a:pt x="158" y="181"/>
                    <a:pt x="158" y="181"/>
                    <a:pt x="158" y="181"/>
                  </a:cubicBezTo>
                  <a:cubicBezTo>
                    <a:pt x="158" y="180"/>
                    <a:pt x="158" y="180"/>
                    <a:pt x="158" y="180"/>
                  </a:cubicBezTo>
                  <a:cubicBezTo>
                    <a:pt x="158" y="180"/>
                    <a:pt x="158" y="180"/>
                    <a:pt x="158" y="180"/>
                  </a:cubicBezTo>
                  <a:cubicBezTo>
                    <a:pt x="158" y="179"/>
                    <a:pt x="158" y="179"/>
                    <a:pt x="158" y="179"/>
                  </a:cubicBezTo>
                  <a:cubicBezTo>
                    <a:pt x="158" y="179"/>
                    <a:pt x="158" y="179"/>
                    <a:pt x="158" y="179"/>
                  </a:cubicBezTo>
                  <a:cubicBezTo>
                    <a:pt x="158" y="179"/>
                    <a:pt x="158" y="179"/>
                    <a:pt x="158" y="179"/>
                  </a:cubicBezTo>
                  <a:cubicBezTo>
                    <a:pt x="159" y="179"/>
                    <a:pt x="159" y="179"/>
                    <a:pt x="159" y="179"/>
                  </a:cubicBezTo>
                  <a:cubicBezTo>
                    <a:pt x="159" y="178"/>
                    <a:pt x="159" y="178"/>
                    <a:pt x="159" y="178"/>
                  </a:cubicBezTo>
                  <a:cubicBezTo>
                    <a:pt x="158" y="178"/>
                    <a:pt x="158" y="178"/>
                    <a:pt x="158" y="178"/>
                  </a:cubicBezTo>
                  <a:cubicBezTo>
                    <a:pt x="158" y="178"/>
                    <a:pt x="158" y="178"/>
                    <a:pt x="158" y="178"/>
                  </a:cubicBezTo>
                  <a:cubicBezTo>
                    <a:pt x="158" y="179"/>
                    <a:pt x="158" y="179"/>
                    <a:pt x="158" y="179"/>
                  </a:cubicBezTo>
                  <a:cubicBezTo>
                    <a:pt x="157" y="179"/>
                    <a:pt x="157" y="179"/>
                    <a:pt x="157" y="179"/>
                  </a:cubicBezTo>
                  <a:cubicBezTo>
                    <a:pt x="157" y="179"/>
                    <a:pt x="158" y="180"/>
                    <a:pt x="158" y="181"/>
                  </a:cubicBezTo>
                  <a:close/>
                  <a:moveTo>
                    <a:pt x="158" y="184"/>
                  </a:moveTo>
                  <a:cubicBezTo>
                    <a:pt x="158" y="185"/>
                    <a:pt x="158" y="185"/>
                    <a:pt x="158" y="185"/>
                  </a:cubicBezTo>
                  <a:cubicBezTo>
                    <a:pt x="158" y="185"/>
                    <a:pt x="158" y="185"/>
                    <a:pt x="158" y="185"/>
                  </a:cubicBezTo>
                  <a:cubicBezTo>
                    <a:pt x="158" y="184"/>
                    <a:pt x="158" y="184"/>
                    <a:pt x="158" y="184"/>
                  </a:cubicBezTo>
                  <a:cubicBezTo>
                    <a:pt x="158" y="184"/>
                    <a:pt x="158" y="184"/>
                    <a:pt x="158" y="184"/>
                  </a:cubicBezTo>
                  <a:close/>
                  <a:moveTo>
                    <a:pt x="143" y="201"/>
                  </a:moveTo>
                  <a:cubicBezTo>
                    <a:pt x="143" y="201"/>
                    <a:pt x="143" y="201"/>
                    <a:pt x="143" y="201"/>
                  </a:cubicBezTo>
                  <a:cubicBezTo>
                    <a:pt x="143" y="201"/>
                    <a:pt x="143" y="201"/>
                    <a:pt x="143" y="201"/>
                  </a:cubicBezTo>
                  <a:cubicBezTo>
                    <a:pt x="144" y="201"/>
                    <a:pt x="144" y="201"/>
                    <a:pt x="144" y="201"/>
                  </a:cubicBezTo>
                  <a:cubicBezTo>
                    <a:pt x="143" y="201"/>
                    <a:pt x="143" y="201"/>
                    <a:pt x="143" y="201"/>
                  </a:cubicBezTo>
                  <a:cubicBezTo>
                    <a:pt x="144" y="202"/>
                    <a:pt x="144" y="202"/>
                    <a:pt x="144" y="202"/>
                  </a:cubicBezTo>
                  <a:cubicBezTo>
                    <a:pt x="144" y="202"/>
                    <a:pt x="144" y="202"/>
                    <a:pt x="144" y="202"/>
                  </a:cubicBezTo>
                  <a:cubicBezTo>
                    <a:pt x="144" y="202"/>
                    <a:pt x="144" y="202"/>
                    <a:pt x="144" y="202"/>
                  </a:cubicBezTo>
                  <a:cubicBezTo>
                    <a:pt x="145" y="201"/>
                    <a:pt x="145" y="201"/>
                    <a:pt x="145" y="201"/>
                  </a:cubicBezTo>
                  <a:cubicBezTo>
                    <a:pt x="145" y="202"/>
                    <a:pt x="145" y="202"/>
                    <a:pt x="145" y="202"/>
                  </a:cubicBezTo>
                  <a:cubicBezTo>
                    <a:pt x="146" y="202"/>
                    <a:pt x="146" y="202"/>
                    <a:pt x="146" y="202"/>
                  </a:cubicBezTo>
                  <a:cubicBezTo>
                    <a:pt x="147" y="202"/>
                    <a:pt x="147" y="202"/>
                    <a:pt x="147" y="202"/>
                  </a:cubicBezTo>
                  <a:cubicBezTo>
                    <a:pt x="147" y="201"/>
                    <a:pt x="147" y="201"/>
                    <a:pt x="147" y="201"/>
                  </a:cubicBezTo>
                  <a:cubicBezTo>
                    <a:pt x="146" y="202"/>
                    <a:pt x="146" y="202"/>
                    <a:pt x="146" y="202"/>
                  </a:cubicBezTo>
                  <a:cubicBezTo>
                    <a:pt x="146" y="201"/>
                    <a:pt x="146" y="201"/>
                    <a:pt x="146" y="201"/>
                  </a:cubicBezTo>
                  <a:cubicBezTo>
                    <a:pt x="146" y="201"/>
                    <a:pt x="146" y="201"/>
                    <a:pt x="146" y="201"/>
                  </a:cubicBezTo>
                  <a:cubicBezTo>
                    <a:pt x="145" y="201"/>
                    <a:pt x="145" y="201"/>
                    <a:pt x="145" y="201"/>
                  </a:cubicBezTo>
                  <a:cubicBezTo>
                    <a:pt x="145" y="201"/>
                    <a:pt x="145" y="201"/>
                    <a:pt x="145" y="201"/>
                  </a:cubicBezTo>
                  <a:cubicBezTo>
                    <a:pt x="144" y="201"/>
                    <a:pt x="144" y="201"/>
                    <a:pt x="144" y="201"/>
                  </a:cubicBezTo>
                  <a:cubicBezTo>
                    <a:pt x="144" y="201"/>
                    <a:pt x="144" y="201"/>
                    <a:pt x="144" y="201"/>
                  </a:cubicBezTo>
                  <a:cubicBezTo>
                    <a:pt x="145" y="200"/>
                    <a:pt x="145" y="200"/>
                    <a:pt x="145" y="200"/>
                  </a:cubicBezTo>
                  <a:cubicBezTo>
                    <a:pt x="144" y="200"/>
                    <a:pt x="144" y="200"/>
                    <a:pt x="144" y="200"/>
                  </a:cubicBezTo>
                  <a:cubicBezTo>
                    <a:pt x="144" y="199"/>
                    <a:pt x="144" y="199"/>
                    <a:pt x="144" y="199"/>
                  </a:cubicBezTo>
                  <a:cubicBezTo>
                    <a:pt x="144" y="199"/>
                    <a:pt x="144" y="199"/>
                    <a:pt x="143" y="199"/>
                  </a:cubicBezTo>
                  <a:cubicBezTo>
                    <a:pt x="143" y="199"/>
                    <a:pt x="143" y="199"/>
                    <a:pt x="143" y="199"/>
                  </a:cubicBezTo>
                  <a:cubicBezTo>
                    <a:pt x="143" y="200"/>
                    <a:pt x="143" y="200"/>
                    <a:pt x="143" y="201"/>
                  </a:cubicBezTo>
                  <a:cubicBezTo>
                    <a:pt x="143" y="201"/>
                    <a:pt x="143" y="201"/>
                    <a:pt x="143" y="201"/>
                  </a:cubicBezTo>
                  <a:close/>
                  <a:moveTo>
                    <a:pt x="155" y="184"/>
                  </a:moveTo>
                  <a:cubicBezTo>
                    <a:pt x="156" y="184"/>
                    <a:pt x="156" y="184"/>
                    <a:pt x="156" y="184"/>
                  </a:cubicBezTo>
                  <a:cubicBezTo>
                    <a:pt x="156" y="184"/>
                    <a:pt x="156" y="184"/>
                    <a:pt x="156" y="184"/>
                  </a:cubicBezTo>
                  <a:cubicBezTo>
                    <a:pt x="155" y="184"/>
                    <a:pt x="155" y="184"/>
                    <a:pt x="155" y="184"/>
                  </a:cubicBezTo>
                  <a:cubicBezTo>
                    <a:pt x="156" y="185"/>
                    <a:pt x="156" y="185"/>
                    <a:pt x="156" y="185"/>
                  </a:cubicBezTo>
                  <a:cubicBezTo>
                    <a:pt x="156" y="184"/>
                    <a:pt x="156" y="184"/>
                    <a:pt x="156" y="184"/>
                  </a:cubicBezTo>
                  <a:cubicBezTo>
                    <a:pt x="157" y="184"/>
                    <a:pt x="157" y="184"/>
                    <a:pt x="157" y="184"/>
                  </a:cubicBezTo>
                  <a:cubicBezTo>
                    <a:pt x="157" y="184"/>
                    <a:pt x="157" y="184"/>
                    <a:pt x="157" y="184"/>
                  </a:cubicBezTo>
                  <a:cubicBezTo>
                    <a:pt x="157" y="184"/>
                    <a:pt x="157" y="184"/>
                    <a:pt x="157" y="184"/>
                  </a:cubicBezTo>
                  <a:cubicBezTo>
                    <a:pt x="157" y="185"/>
                    <a:pt x="157" y="185"/>
                    <a:pt x="157" y="185"/>
                  </a:cubicBezTo>
                  <a:cubicBezTo>
                    <a:pt x="157" y="186"/>
                    <a:pt x="157" y="186"/>
                    <a:pt x="157" y="187"/>
                  </a:cubicBezTo>
                  <a:cubicBezTo>
                    <a:pt x="157" y="187"/>
                    <a:pt x="157" y="187"/>
                    <a:pt x="157" y="187"/>
                  </a:cubicBezTo>
                  <a:cubicBezTo>
                    <a:pt x="156" y="188"/>
                    <a:pt x="156" y="188"/>
                    <a:pt x="156" y="188"/>
                  </a:cubicBezTo>
                  <a:cubicBezTo>
                    <a:pt x="157" y="188"/>
                    <a:pt x="157" y="188"/>
                    <a:pt x="157" y="188"/>
                  </a:cubicBezTo>
                  <a:cubicBezTo>
                    <a:pt x="157" y="186"/>
                    <a:pt x="157" y="186"/>
                    <a:pt x="157" y="186"/>
                  </a:cubicBezTo>
                  <a:cubicBezTo>
                    <a:pt x="158" y="186"/>
                    <a:pt x="158" y="186"/>
                    <a:pt x="158" y="186"/>
                  </a:cubicBezTo>
                  <a:cubicBezTo>
                    <a:pt x="157" y="186"/>
                    <a:pt x="157" y="186"/>
                    <a:pt x="157" y="186"/>
                  </a:cubicBezTo>
                  <a:cubicBezTo>
                    <a:pt x="158" y="186"/>
                    <a:pt x="158" y="186"/>
                    <a:pt x="158" y="186"/>
                  </a:cubicBezTo>
                  <a:cubicBezTo>
                    <a:pt x="157" y="185"/>
                    <a:pt x="157" y="185"/>
                    <a:pt x="157" y="185"/>
                  </a:cubicBezTo>
                  <a:cubicBezTo>
                    <a:pt x="158" y="185"/>
                    <a:pt x="158" y="185"/>
                    <a:pt x="158" y="185"/>
                  </a:cubicBezTo>
                  <a:cubicBezTo>
                    <a:pt x="158" y="184"/>
                    <a:pt x="158" y="184"/>
                    <a:pt x="158" y="184"/>
                  </a:cubicBezTo>
                  <a:cubicBezTo>
                    <a:pt x="157" y="184"/>
                    <a:pt x="157" y="184"/>
                    <a:pt x="157" y="184"/>
                  </a:cubicBezTo>
                  <a:cubicBezTo>
                    <a:pt x="158" y="184"/>
                    <a:pt x="158" y="184"/>
                    <a:pt x="158" y="184"/>
                  </a:cubicBezTo>
                  <a:cubicBezTo>
                    <a:pt x="158" y="183"/>
                    <a:pt x="158" y="183"/>
                    <a:pt x="158" y="183"/>
                  </a:cubicBezTo>
                  <a:cubicBezTo>
                    <a:pt x="158" y="183"/>
                    <a:pt x="158" y="183"/>
                    <a:pt x="158" y="183"/>
                  </a:cubicBezTo>
                  <a:cubicBezTo>
                    <a:pt x="158" y="183"/>
                    <a:pt x="158" y="183"/>
                    <a:pt x="158" y="183"/>
                  </a:cubicBezTo>
                  <a:cubicBezTo>
                    <a:pt x="158" y="182"/>
                    <a:pt x="158" y="182"/>
                    <a:pt x="158" y="182"/>
                  </a:cubicBezTo>
                  <a:cubicBezTo>
                    <a:pt x="158" y="182"/>
                    <a:pt x="158" y="182"/>
                    <a:pt x="158" y="182"/>
                  </a:cubicBezTo>
                  <a:cubicBezTo>
                    <a:pt x="158" y="182"/>
                    <a:pt x="158" y="182"/>
                    <a:pt x="158" y="182"/>
                  </a:cubicBezTo>
                  <a:cubicBezTo>
                    <a:pt x="158" y="182"/>
                    <a:pt x="158" y="182"/>
                    <a:pt x="158" y="182"/>
                  </a:cubicBezTo>
                  <a:cubicBezTo>
                    <a:pt x="158" y="181"/>
                    <a:pt x="158" y="181"/>
                    <a:pt x="158" y="181"/>
                  </a:cubicBezTo>
                  <a:cubicBezTo>
                    <a:pt x="158" y="181"/>
                    <a:pt x="158" y="182"/>
                    <a:pt x="158" y="182"/>
                  </a:cubicBezTo>
                  <a:cubicBezTo>
                    <a:pt x="158" y="181"/>
                    <a:pt x="158" y="181"/>
                    <a:pt x="158" y="181"/>
                  </a:cubicBezTo>
                  <a:cubicBezTo>
                    <a:pt x="157" y="181"/>
                    <a:pt x="157" y="181"/>
                    <a:pt x="157" y="181"/>
                  </a:cubicBezTo>
                  <a:cubicBezTo>
                    <a:pt x="157" y="181"/>
                    <a:pt x="157" y="181"/>
                    <a:pt x="157" y="181"/>
                  </a:cubicBezTo>
                  <a:cubicBezTo>
                    <a:pt x="157" y="181"/>
                    <a:pt x="157" y="181"/>
                    <a:pt x="157" y="181"/>
                  </a:cubicBezTo>
                  <a:cubicBezTo>
                    <a:pt x="157" y="181"/>
                    <a:pt x="157" y="181"/>
                    <a:pt x="157" y="181"/>
                  </a:cubicBezTo>
                  <a:cubicBezTo>
                    <a:pt x="156" y="182"/>
                    <a:pt x="156" y="182"/>
                    <a:pt x="156" y="182"/>
                  </a:cubicBezTo>
                  <a:cubicBezTo>
                    <a:pt x="157" y="181"/>
                    <a:pt x="157" y="181"/>
                    <a:pt x="157" y="181"/>
                  </a:cubicBezTo>
                  <a:cubicBezTo>
                    <a:pt x="157" y="181"/>
                    <a:pt x="157" y="181"/>
                    <a:pt x="157" y="181"/>
                  </a:cubicBezTo>
                  <a:cubicBezTo>
                    <a:pt x="156" y="180"/>
                    <a:pt x="157" y="180"/>
                    <a:pt x="157" y="179"/>
                  </a:cubicBezTo>
                  <a:cubicBezTo>
                    <a:pt x="157" y="179"/>
                    <a:pt x="157" y="179"/>
                    <a:pt x="157" y="179"/>
                  </a:cubicBezTo>
                  <a:cubicBezTo>
                    <a:pt x="157" y="179"/>
                    <a:pt x="157" y="179"/>
                    <a:pt x="157" y="179"/>
                  </a:cubicBezTo>
                  <a:cubicBezTo>
                    <a:pt x="156" y="179"/>
                    <a:pt x="156" y="179"/>
                    <a:pt x="156" y="179"/>
                  </a:cubicBezTo>
                  <a:cubicBezTo>
                    <a:pt x="156" y="180"/>
                    <a:pt x="156" y="180"/>
                    <a:pt x="156" y="180"/>
                  </a:cubicBezTo>
                  <a:cubicBezTo>
                    <a:pt x="156" y="180"/>
                    <a:pt x="156" y="180"/>
                    <a:pt x="156" y="180"/>
                  </a:cubicBezTo>
                  <a:cubicBezTo>
                    <a:pt x="155" y="180"/>
                    <a:pt x="155" y="180"/>
                    <a:pt x="155" y="180"/>
                  </a:cubicBezTo>
                  <a:cubicBezTo>
                    <a:pt x="155" y="181"/>
                    <a:pt x="155" y="181"/>
                    <a:pt x="155" y="181"/>
                  </a:cubicBezTo>
                  <a:cubicBezTo>
                    <a:pt x="156" y="181"/>
                    <a:pt x="156" y="181"/>
                    <a:pt x="156" y="181"/>
                  </a:cubicBezTo>
                  <a:cubicBezTo>
                    <a:pt x="156" y="181"/>
                    <a:pt x="156" y="181"/>
                    <a:pt x="156" y="181"/>
                  </a:cubicBezTo>
                  <a:cubicBezTo>
                    <a:pt x="156" y="182"/>
                    <a:pt x="156" y="182"/>
                    <a:pt x="156" y="182"/>
                  </a:cubicBezTo>
                  <a:cubicBezTo>
                    <a:pt x="156" y="182"/>
                    <a:pt x="156" y="182"/>
                    <a:pt x="156" y="182"/>
                  </a:cubicBezTo>
                  <a:cubicBezTo>
                    <a:pt x="157" y="182"/>
                    <a:pt x="157" y="182"/>
                    <a:pt x="157" y="182"/>
                  </a:cubicBezTo>
                  <a:cubicBezTo>
                    <a:pt x="157" y="182"/>
                    <a:pt x="157" y="182"/>
                    <a:pt x="157" y="182"/>
                  </a:cubicBezTo>
                  <a:cubicBezTo>
                    <a:pt x="156" y="183"/>
                    <a:pt x="156" y="183"/>
                    <a:pt x="156" y="183"/>
                  </a:cubicBezTo>
                  <a:cubicBezTo>
                    <a:pt x="156" y="183"/>
                    <a:pt x="156" y="183"/>
                    <a:pt x="156" y="183"/>
                  </a:cubicBezTo>
                  <a:cubicBezTo>
                    <a:pt x="156" y="183"/>
                    <a:pt x="156" y="183"/>
                    <a:pt x="156" y="183"/>
                  </a:cubicBezTo>
                  <a:cubicBezTo>
                    <a:pt x="156" y="183"/>
                    <a:pt x="156" y="183"/>
                    <a:pt x="156" y="183"/>
                  </a:cubicBezTo>
                  <a:cubicBezTo>
                    <a:pt x="155" y="183"/>
                    <a:pt x="155" y="183"/>
                    <a:pt x="155" y="183"/>
                  </a:cubicBezTo>
                  <a:cubicBezTo>
                    <a:pt x="154" y="183"/>
                    <a:pt x="154" y="183"/>
                    <a:pt x="154" y="183"/>
                  </a:cubicBezTo>
                  <a:cubicBezTo>
                    <a:pt x="155" y="184"/>
                    <a:pt x="155" y="184"/>
                    <a:pt x="155" y="184"/>
                  </a:cubicBezTo>
                  <a:close/>
                  <a:moveTo>
                    <a:pt x="159" y="178"/>
                  </a:moveTo>
                  <a:cubicBezTo>
                    <a:pt x="160" y="178"/>
                    <a:pt x="160" y="178"/>
                    <a:pt x="160" y="178"/>
                  </a:cubicBezTo>
                  <a:cubicBezTo>
                    <a:pt x="160" y="177"/>
                    <a:pt x="160" y="177"/>
                    <a:pt x="160" y="177"/>
                  </a:cubicBezTo>
                  <a:cubicBezTo>
                    <a:pt x="160" y="177"/>
                    <a:pt x="160" y="177"/>
                    <a:pt x="160" y="177"/>
                  </a:cubicBezTo>
                  <a:cubicBezTo>
                    <a:pt x="159" y="177"/>
                    <a:pt x="159" y="177"/>
                    <a:pt x="159" y="177"/>
                  </a:cubicBezTo>
                  <a:cubicBezTo>
                    <a:pt x="159" y="177"/>
                    <a:pt x="159" y="177"/>
                    <a:pt x="159" y="177"/>
                  </a:cubicBezTo>
                  <a:cubicBezTo>
                    <a:pt x="159" y="177"/>
                    <a:pt x="159" y="177"/>
                    <a:pt x="159" y="177"/>
                  </a:cubicBezTo>
                  <a:cubicBezTo>
                    <a:pt x="159" y="177"/>
                    <a:pt x="159" y="178"/>
                    <a:pt x="159" y="178"/>
                  </a:cubicBezTo>
                  <a:cubicBezTo>
                    <a:pt x="160" y="178"/>
                    <a:pt x="160" y="178"/>
                    <a:pt x="160" y="178"/>
                  </a:cubicBezTo>
                  <a:lnTo>
                    <a:pt x="159" y="178"/>
                  </a:lnTo>
                  <a:close/>
                  <a:moveTo>
                    <a:pt x="160" y="179"/>
                  </a:moveTo>
                  <a:cubicBezTo>
                    <a:pt x="159" y="179"/>
                    <a:pt x="159" y="179"/>
                    <a:pt x="159" y="179"/>
                  </a:cubicBezTo>
                  <a:cubicBezTo>
                    <a:pt x="159" y="180"/>
                    <a:pt x="159" y="180"/>
                    <a:pt x="159" y="180"/>
                  </a:cubicBezTo>
                  <a:cubicBezTo>
                    <a:pt x="159" y="180"/>
                    <a:pt x="159" y="180"/>
                    <a:pt x="159" y="180"/>
                  </a:cubicBezTo>
                  <a:cubicBezTo>
                    <a:pt x="160" y="180"/>
                    <a:pt x="160" y="180"/>
                    <a:pt x="160" y="180"/>
                  </a:cubicBezTo>
                  <a:cubicBezTo>
                    <a:pt x="160" y="179"/>
                    <a:pt x="160" y="179"/>
                    <a:pt x="160" y="179"/>
                  </a:cubicBezTo>
                  <a:cubicBezTo>
                    <a:pt x="160" y="179"/>
                    <a:pt x="160" y="179"/>
                    <a:pt x="160" y="179"/>
                  </a:cubicBezTo>
                  <a:close/>
                  <a:moveTo>
                    <a:pt x="147" y="199"/>
                  </a:moveTo>
                  <a:cubicBezTo>
                    <a:pt x="146" y="199"/>
                    <a:pt x="146" y="199"/>
                    <a:pt x="146" y="199"/>
                  </a:cubicBezTo>
                  <a:cubicBezTo>
                    <a:pt x="147" y="198"/>
                    <a:pt x="147" y="198"/>
                    <a:pt x="147" y="198"/>
                  </a:cubicBezTo>
                  <a:cubicBezTo>
                    <a:pt x="146" y="198"/>
                    <a:pt x="146" y="198"/>
                    <a:pt x="146" y="198"/>
                  </a:cubicBezTo>
                  <a:cubicBezTo>
                    <a:pt x="146" y="199"/>
                    <a:pt x="146" y="199"/>
                    <a:pt x="146" y="199"/>
                  </a:cubicBezTo>
                  <a:cubicBezTo>
                    <a:pt x="146" y="199"/>
                    <a:pt x="146" y="199"/>
                    <a:pt x="146" y="199"/>
                  </a:cubicBezTo>
                  <a:cubicBezTo>
                    <a:pt x="146" y="199"/>
                    <a:pt x="146" y="199"/>
                    <a:pt x="146" y="199"/>
                  </a:cubicBezTo>
                  <a:lnTo>
                    <a:pt x="147" y="199"/>
                  </a:lnTo>
                  <a:close/>
                  <a:moveTo>
                    <a:pt x="145" y="198"/>
                  </a:moveTo>
                  <a:cubicBezTo>
                    <a:pt x="146" y="198"/>
                    <a:pt x="146" y="198"/>
                    <a:pt x="146" y="198"/>
                  </a:cubicBezTo>
                  <a:cubicBezTo>
                    <a:pt x="145" y="197"/>
                    <a:pt x="145" y="197"/>
                    <a:pt x="145" y="197"/>
                  </a:cubicBezTo>
                  <a:cubicBezTo>
                    <a:pt x="145" y="197"/>
                    <a:pt x="145" y="197"/>
                    <a:pt x="145" y="197"/>
                  </a:cubicBezTo>
                  <a:cubicBezTo>
                    <a:pt x="145" y="197"/>
                    <a:pt x="145" y="197"/>
                    <a:pt x="145" y="197"/>
                  </a:cubicBezTo>
                  <a:cubicBezTo>
                    <a:pt x="144" y="197"/>
                    <a:pt x="144" y="197"/>
                    <a:pt x="144" y="197"/>
                  </a:cubicBezTo>
                  <a:cubicBezTo>
                    <a:pt x="145" y="198"/>
                    <a:pt x="145" y="198"/>
                    <a:pt x="145" y="198"/>
                  </a:cubicBezTo>
                  <a:close/>
                  <a:moveTo>
                    <a:pt x="157" y="185"/>
                  </a:moveTo>
                  <a:cubicBezTo>
                    <a:pt x="157" y="186"/>
                    <a:pt x="157" y="186"/>
                    <a:pt x="157" y="186"/>
                  </a:cubicBezTo>
                  <a:cubicBezTo>
                    <a:pt x="157" y="186"/>
                    <a:pt x="157" y="185"/>
                    <a:pt x="157" y="185"/>
                  </a:cubicBezTo>
                  <a:close/>
                  <a:moveTo>
                    <a:pt x="148" y="200"/>
                  </a:moveTo>
                  <a:cubicBezTo>
                    <a:pt x="147" y="199"/>
                    <a:pt x="147" y="199"/>
                    <a:pt x="147" y="199"/>
                  </a:cubicBezTo>
                  <a:cubicBezTo>
                    <a:pt x="147" y="199"/>
                    <a:pt x="147" y="199"/>
                    <a:pt x="147" y="199"/>
                  </a:cubicBezTo>
                  <a:cubicBezTo>
                    <a:pt x="147" y="200"/>
                    <a:pt x="147" y="200"/>
                    <a:pt x="147" y="200"/>
                  </a:cubicBezTo>
                  <a:lnTo>
                    <a:pt x="148" y="200"/>
                  </a:lnTo>
                  <a:close/>
                  <a:moveTo>
                    <a:pt x="147" y="198"/>
                  </a:moveTo>
                  <a:cubicBezTo>
                    <a:pt x="148" y="198"/>
                    <a:pt x="148" y="198"/>
                    <a:pt x="148" y="198"/>
                  </a:cubicBezTo>
                  <a:cubicBezTo>
                    <a:pt x="148" y="198"/>
                    <a:pt x="148" y="198"/>
                    <a:pt x="148" y="198"/>
                  </a:cubicBezTo>
                  <a:cubicBezTo>
                    <a:pt x="148" y="198"/>
                    <a:pt x="148" y="198"/>
                    <a:pt x="148" y="198"/>
                  </a:cubicBezTo>
                  <a:cubicBezTo>
                    <a:pt x="149" y="198"/>
                    <a:pt x="149" y="198"/>
                    <a:pt x="149" y="198"/>
                  </a:cubicBezTo>
                  <a:cubicBezTo>
                    <a:pt x="147" y="198"/>
                    <a:pt x="147" y="198"/>
                    <a:pt x="147" y="198"/>
                  </a:cubicBezTo>
                  <a:cubicBezTo>
                    <a:pt x="148" y="197"/>
                    <a:pt x="148" y="197"/>
                    <a:pt x="148" y="197"/>
                  </a:cubicBezTo>
                  <a:cubicBezTo>
                    <a:pt x="147" y="198"/>
                    <a:pt x="147" y="198"/>
                    <a:pt x="147" y="198"/>
                  </a:cubicBezTo>
                  <a:cubicBezTo>
                    <a:pt x="147" y="198"/>
                    <a:pt x="147" y="198"/>
                    <a:pt x="147" y="198"/>
                  </a:cubicBezTo>
                  <a:cubicBezTo>
                    <a:pt x="147" y="198"/>
                    <a:pt x="147" y="198"/>
                    <a:pt x="147" y="199"/>
                  </a:cubicBezTo>
                  <a:lnTo>
                    <a:pt x="147" y="198"/>
                  </a:lnTo>
                  <a:close/>
                  <a:moveTo>
                    <a:pt x="145" y="199"/>
                  </a:moveTo>
                  <a:cubicBezTo>
                    <a:pt x="145" y="199"/>
                    <a:pt x="145" y="199"/>
                    <a:pt x="145" y="199"/>
                  </a:cubicBezTo>
                  <a:cubicBezTo>
                    <a:pt x="145" y="199"/>
                    <a:pt x="145" y="199"/>
                    <a:pt x="145" y="199"/>
                  </a:cubicBezTo>
                  <a:cubicBezTo>
                    <a:pt x="144" y="199"/>
                    <a:pt x="144" y="199"/>
                    <a:pt x="144" y="199"/>
                  </a:cubicBezTo>
                  <a:cubicBezTo>
                    <a:pt x="144" y="199"/>
                    <a:pt x="144" y="199"/>
                    <a:pt x="144" y="199"/>
                  </a:cubicBezTo>
                  <a:cubicBezTo>
                    <a:pt x="144" y="199"/>
                    <a:pt x="144" y="199"/>
                    <a:pt x="144" y="199"/>
                  </a:cubicBezTo>
                  <a:lnTo>
                    <a:pt x="145" y="199"/>
                  </a:lnTo>
                  <a:close/>
                  <a:moveTo>
                    <a:pt x="337" y="425"/>
                  </a:moveTo>
                  <a:cubicBezTo>
                    <a:pt x="337" y="425"/>
                    <a:pt x="337" y="425"/>
                    <a:pt x="337" y="425"/>
                  </a:cubicBezTo>
                  <a:cubicBezTo>
                    <a:pt x="337" y="425"/>
                    <a:pt x="337" y="425"/>
                    <a:pt x="337" y="425"/>
                  </a:cubicBezTo>
                  <a:cubicBezTo>
                    <a:pt x="337" y="425"/>
                    <a:pt x="337" y="425"/>
                    <a:pt x="337" y="425"/>
                  </a:cubicBezTo>
                  <a:cubicBezTo>
                    <a:pt x="336" y="425"/>
                    <a:pt x="336" y="425"/>
                    <a:pt x="336" y="425"/>
                  </a:cubicBezTo>
                  <a:cubicBezTo>
                    <a:pt x="336" y="425"/>
                    <a:pt x="336" y="425"/>
                    <a:pt x="336" y="425"/>
                  </a:cubicBezTo>
                  <a:cubicBezTo>
                    <a:pt x="336" y="426"/>
                    <a:pt x="336" y="426"/>
                    <a:pt x="336" y="426"/>
                  </a:cubicBezTo>
                  <a:cubicBezTo>
                    <a:pt x="336" y="426"/>
                    <a:pt x="336" y="426"/>
                    <a:pt x="336" y="426"/>
                  </a:cubicBezTo>
                  <a:cubicBezTo>
                    <a:pt x="336" y="426"/>
                    <a:pt x="337" y="426"/>
                    <a:pt x="337" y="425"/>
                  </a:cubicBezTo>
                  <a:close/>
                  <a:moveTo>
                    <a:pt x="347" y="423"/>
                  </a:moveTo>
                  <a:cubicBezTo>
                    <a:pt x="346" y="423"/>
                    <a:pt x="346" y="423"/>
                    <a:pt x="346" y="423"/>
                  </a:cubicBezTo>
                  <a:cubicBezTo>
                    <a:pt x="346" y="423"/>
                    <a:pt x="346" y="423"/>
                    <a:pt x="346" y="423"/>
                  </a:cubicBezTo>
                  <a:cubicBezTo>
                    <a:pt x="346" y="423"/>
                    <a:pt x="346" y="423"/>
                    <a:pt x="346" y="423"/>
                  </a:cubicBezTo>
                  <a:cubicBezTo>
                    <a:pt x="346" y="423"/>
                    <a:pt x="347" y="423"/>
                    <a:pt x="347" y="423"/>
                  </a:cubicBezTo>
                  <a:close/>
                  <a:moveTo>
                    <a:pt x="336" y="421"/>
                  </a:moveTo>
                  <a:cubicBezTo>
                    <a:pt x="337" y="421"/>
                    <a:pt x="337" y="421"/>
                    <a:pt x="337" y="421"/>
                  </a:cubicBezTo>
                  <a:cubicBezTo>
                    <a:pt x="337" y="421"/>
                    <a:pt x="337" y="421"/>
                    <a:pt x="337" y="421"/>
                  </a:cubicBezTo>
                  <a:cubicBezTo>
                    <a:pt x="336" y="420"/>
                    <a:pt x="336" y="420"/>
                    <a:pt x="336" y="420"/>
                  </a:cubicBezTo>
                  <a:cubicBezTo>
                    <a:pt x="336" y="421"/>
                    <a:pt x="336" y="420"/>
                    <a:pt x="336" y="420"/>
                  </a:cubicBezTo>
                  <a:cubicBezTo>
                    <a:pt x="336" y="420"/>
                    <a:pt x="336" y="420"/>
                    <a:pt x="336" y="420"/>
                  </a:cubicBezTo>
                  <a:cubicBezTo>
                    <a:pt x="335" y="420"/>
                    <a:pt x="335" y="420"/>
                    <a:pt x="335" y="420"/>
                  </a:cubicBezTo>
                  <a:cubicBezTo>
                    <a:pt x="335" y="421"/>
                    <a:pt x="336" y="421"/>
                    <a:pt x="336" y="421"/>
                  </a:cubicBezTo>
                  <a:cubicBezTo>
                    <a:pt x="336" y="421"/>
                    <a:pt x="336" y="421"/>
                    <a:pt x="336" y="421"/>
                  </a:cubicBezTo>
                  <a:close/>
                  <a:moveTo>
                    <a:pt x="336" y="439"/>
                  </a:moveTo>
                  <a:cubicBezTo>
                    <a:pt x="336" y="439"/>
                    <a:pt x="336" y="439"/>
                    <a:pt x="336" y="439"/>
                  </a:cubicBezTo>
                  <a:cubicBezTo>
                    <a:pt x="336" y="439"/>
                    <a:pt x="336" y="438"/>
                    <a:pt x="336" y="438"/>
                  </a:cubicBezTo>
                  <a:lnTo>
                    <a:pt x="336" y="439"/>
                  </a:lnTo>
                  <a:close/>
                  <a:moveTo>
                    <a:pt x="336" y="426"/>
                  </a:moveTo>
                  <a:cubicBezTo>
                    <a:pt x="335" y="426"/>
                    <a:pt x="336" y="426"/>
                    <a:pt x="336" y="426"/>
                  </a:cubicBezTo>
                  <a:cubicBezTo>
                    <a:pt x="335" y="426"/>
                    <a:pt x="335" y="426"/>
                    <a:pt x="335" y="426"/>
                  </a:cubicBezTo>
                  <a:cubicBezTo>
                    <a:pt x="335" y="426"/>
                    <a:pt x="335" y="426"/>
                    <a:pt x="335" y="426"/>
                  </a:cubicBezTo>
                  <a:cubicBezTo>
                    <a:pt x="335" y="426"/>
                    <a:pt x="336" y="426"/>
                    <a:pt x="336" y="426"/>
                  </a:cubicBezTo>
                  <a:close/>
                  <a:moveTo>
                    <a:pt x="339" y="427"/>
                  </a:moveTo>
                  <a:cubicBezTo>
                    <a:pt x="340" y="427"/>
                    <a:pt x="339" y="427"/>
                    <a:pt x="339" y="427"/>
                  </a:cubicBezTo>
                  <a:cubicBezTo>
                    <a:pt x="339" y="427"/>
                    <a:pt x="339" y="427"/>
                    <a:pt x="339" y="427"/>
                  </a:cubicBezTo>
                  <a:close/>
                  <a:moveTo>
                    <a:pt x="346" y="422"/>
                  </a:moveTo>
                  <a:cubicBezTo>
                    <a:pt x="346" y="422"/>
                    <a:pt x="346" y="422"/>
                    <a:pt x="346" y="422"/>
                  </a:cubicBezTo>
                  <a:cubicBezTo>
                    <a:pt x="346" y="422"/>
                    <a:pt x="346" y="423"/>
                    <a:pt x="346" y="422"/>
                  </a:cubicBezTo>
                  <a:close/>
                  <a:moveTo>
                    <a:pt x="336" y="428"/>
                  </a:moveTo>
                  <a:cubicBezTo>
                    <a:pt x="336" y="428"/>
                    <a:pt x="336" y="428"/>
                    <a:pt x="336" y="428"/>
                  </a:cubicBezTo>
                  <a:cubicBezTo>
                    <a:pt x="336" y="429"/>
                    <a:pt x="336" y="429"/>
                    <a:pt x="336" y="429"/>
                  </a:cubicBezTo>
                  <a:cubicBezTo>
                    <a:pt x="336" y="429"/>
                    <a:pt x="336" y="429"/>
                    <a:pt x="336" y="429"/>
                  </a:cubicBezTo>
                  <a:cubicBezTo>
                    <a:pt x="336" y="429"/>
                    <a:pt x="336" y="428"/>
                    <a:pt x="336" y="428"/>
                  </a:cubicBezTo>
                  <a:close/>
                  <a:moveTo>
                    <a:pt x="345" y="423"/>
                  </a:moveTo>
                  <a:cubicBezTo>
                    <a:pt x="345" y="423"/>
                    <a:pt x="345" y="423"/>
                    <a:pt x="345" y="423"/>
                  </a:cubicBezTo>
                  <a:cubicBezTo>
                    <a:pt x="345" y="423"/>
                    <a:pt x="345" y="423"/>
                    <a:pt x="345" y="423"/>
                  </a:cubicBezTo>
                  <a:cubicBezTo>
                    <a:pt x="345" y="423"/>
                    <a:pt x="345" y="423"/>
                    <a:pt x="345" y="423"/>
                  </a:cubicBezTo>
                  <a:cubicBezTo>
                    <a:pt x="345" y="423"/>
                    <a:pt x="345" y="423"/>
                    <a:pt x="345" y="423"/>
                  </a:cubicBezTo>
                  <a:cubicBezTo>
                    <a:pt x="345" y="423"/>
                    <a:pt x="345" y="423"/>
                    <a:pt x="345" y="423"/>
                  </a:cubicBezTo>
                  <a:cubicBezTo>
                    <a:pt x="345" y="423"/>
                    <a:pt x="345" y="423"/>
                    <a:pt x="345" y="423"/>
                  </a:cubicBezTo>
                  <a:close/>
                  <a:moveTo>
                    <a:pt x="339" y="412"/>
                  </a:moveTo>
                  <a:cubicBezTo>
                    <a:pt x="339" y="412"/>
                    <a:pt x="339" y="412"/>
                    <a:pt x="339" y="412"/>
                  </a:cubicBezTo>
                  <a:cubicBezTo>
                    <a:pt x="339" y="412"/>
                    <a:pt x="339" y="412"/>
                    <a:pt x="339" y="412"/>
                  </a:cubicBezTo>
                  <a:cubicBezTo>
                    <a:pt x="338" y="412"/>
                    <a:pt x="338" y="412"/>
                    <a:pt x="338" y="412"/>
                  </a:cubicBezTo>
                  <a:cubicBezTo>
                    <a:pt x="338" y="412"/>
                    <a:pt x="338" y="412"/>
                    <a:pt x="338" y="412"/>
                  </a:cubicBezTo>
                  <a:cubicBezTo>
                    <a:pt x="338" y="412"/>
                    <a:pt x="338" y="412"/>
                    <a:pt x="338" y="412"/>
                  </a:cubicBezTo>
                  <a:lnTo>
                    <a:pt x="339" y="412"/>
                  </a:lnTo>
                  <a:close/>
                  <a:moveTo>
                    <a:pt x="338" y="429"/>
                  </a:moveTo>
                  <a:cubicBezTo>
                    <a:pt x="338" y="429"/>
                    <a:pt x="338" y="429"/>
                    <a:pt x="338" y="429"/>
                  </a:cubicBezTo>
                  <a:cubicBezTo>
                    <a:pt x="338" y="428"/>
                    <a:pt x="337" y="428"/>
                    <a:pt x="337" y="428"/>
                  </a:cubicBezTo>
                  <a:cubicBezTo>
                    <a:pt x="337" y="428"/>
                    <a:pt x="337" y="428"/>
                    <a:pt x="337" y="428"/>
                  </a:cubicBezTo>
                  <a:cubicBezTo>
                    <a:pt x="337" y="428"/>
                    <a:pt x="337" y="428"/>
                    <a:pt x="337" y="428"/>
                  </a:cubicBezTo>
                  <a:cubicBezTo>
                    <a:pt x="337" y="428"/>
                    <a:pt x="337" y="429"/>
                    <a:pt x="338" y="429"/>
                  </a:cubicBezTo>
                  <a:close/>
                  <a:moveTo>
                    <a:pt x="344" y="429"/>
                  </a:moveTo>
                  <a:cubicBezTo>
                    <a:pt x="344" y="429"/>
                    <a:pt x="344" y="429"/>
                    <a:pt x="344" y="429"/>
                  </a:cubicBezTo>
                  <a:cubicBezTo>
                    <a:pt x="344" y="429"/>
                    <a:pt x="344" y="429"/>
                    <a:pt x="344" y="429"/>
                  </a:cubicBezTo>
                  <a:cubicBezTo>
                    <a:pt x="344" y="429"/>
                    <a:pt x="344" y="429"/>
                    <a:pt x="344" y="429"/>
                  </a:cubicBezTo>
                  <a:cubicBezTo>
                    <a:pt x="344" y="429"/>
                    <a:pt x="344" y="429"/>
                    <a:pt x="344" y="429"/>
                  </a:cubicBezTo>
                  <a:cubicBezTo>
                    <a:pt x="343" y="429"/>
                    <a:pt x="343" y="430"/>
                    <a:pt x="343" y="430"/>
                  </a:cubicBezTo>
                  <a:cubicBezTo>
                    <a:pt x="344" y="430"/>
                    <a:pt x="344" y="430"/>
                    <a:pt x="344" y="430"/>
                  </a:cubicBezTo>
                  <a:cubicBezTo>
                    <a:pt x="344" y="430"/>
                    <a:pt x="344" y="430"/>
                    <a:pt x="344" y="430"/>
                  </a:cubicBezTo>
                  <a:cubicBezTo>
                    <a:pt x="344" y="430"/>
                    <a:pt x="344" y="430"/>
                    <a:pt x="344" y="430"/>
                  </a:cubicBezTo>
                  <a:cubicBezTo>
                    <a:pt x="344" y="429"/>
                    <a:pt x="344" y="429"/>
                    <a:pt x="344" y="429"/>
                  </a:cubicBezTo>
                  <a:cubicBezTo>
                    <a:pt x="344" y="429"/>
                    <a:pt x="345" y="429"/>
                    <a:pt x="345" y="429"/>
                  </a:cubicBezTo>
                  <a:cubicBezTo>
                    <a:pt x="344" y="429"/>
                    <a:pt x="344" y="429"/>
                    <a:pt x="344" y="429"/>
                  </a:cubicBezTo>
                  <a:cubicBezTo>
                    <a:pt x="344" y="429"/>
                    <a:pt x="344" y="429"/>
                    <a:pt x="344" y="429"/>
                  </a:cubicBezTo>
                  <a:close/>
                  <a:moveTo>
                    <a:pt x="345" y="420"/>
                  </a:moveTo>
                  <a:cubicBezTo>
                    <a:pt x="345" y="420"/>
                    <a:pt x="345" y="420"/>
                    <a:pt x="345" y="420"/>
                  </a:cubicBezTo>
                  <a:cubicBezTo>
                    <a:pt x="345" y="420"/>
                    <a:pt x="345" y="421"/>
                    <a:pt x="345" y="421"/>
                  </a:cubicBezTo>
                  <a:cubicBezTo>
                    <a:pt x="345" y="421"/>
                    <a:pt x="345" y="421"/>
                    <a:pt x="345" y="421"/>
                  </a:cubicBezTo>
                  <a:cubicBezTo>
                    <a:pt x="345" y="421"/>
                    <a:pt x="345" y="421"/>
                    <a:pt x="345" y="421"/>
                  </a:cubicBezTo>
                  <a:cubicBezTo>
                    <a:pt x="345" y="421"/>
                    <a:pt x="345" y="421"/>
                    <a:pt x="345" y="421"/>
                  </a:cubicBezTo>
                  <a:cubicBezTo>
                    <a:pt x="345" y="421"/>
                    <a:pt x="345" y="421"/>
                    <a:pt x="345" y="421"/>
                  </a:cubicBezTo>
                  <a:lnTo>
                    <a:pt x="345" y="420"/>
                  </a:lnTo>
                  <a:close/>
                  <a:moveTo>
                    <a:pt x="347" y="422"/>
                  </a:moveTo>
                  <a:cubicBezTo>
                    <a:pt x="348" y="422"/>
                    <a:pt x="348" y="422"/>
                    <a:pt x="348" y="422"/>
                  </a:cubicBezTo>
                  <a:cubicBezTo>
                    <a:pt x="348" y="422"/>
                    <a:pt x="348" y="422"/>
                    <a:pt x="348" y="422"/>
                  </a:cubicBezTo>
                  <a:cubicBezTo>
                    <a:pt x="348" y="422"/>
                    <a:pt x="348" y="422"/>
                    <a:pt x="348" y="422"/>
                  </a:cubicBezTo>
                  <a:lnTo>
                    <a:pt x="347" y="422"/>
                  </a:lnTo>
                  <a:close/>
                  <a:moveTo>
                    <a:pt x="347" y="420"/>
                  </a:moveTo>
                  <a:cubicBezTo>
                    <a:pt x="347" y="420"/>
                    <a:pt x="347" y="419"/>
                    <a:pt x="348" y="419"/>
                  </a:cubicBezTo>
                  <a:cubicBezTo>
                    <a:pt x="348" y="419"/>
                    <a:pt x="348" y="419"/>
                    <a:pt x="348" y="419"/>
                  </a:cubicBezTo>
                  <a:cubicBezTo>
                    <a:pt x="348" y="419"/>
                    <a:pt x="348" y="419"/>
                    <a:pt x="348" y="419"/>
                  </a:cubicBezTo>
                  <a:cubicBezTo>
                    <a:pt x="348" y="419"/>
                    <a:pt x="348" y="419"/>
                    <a:pt x="348" y="419"/>
                  </a:cubicBezTo>
                  <a:cubicBezTo>
                    <a:pt x="348" y="419"/>
                    <a:pt x="348" y="419"/>
                    <a:pt x="348" y="419"/>
                  </a:cubicBezTo>
                  <a:cubicBezTo>
                    <a:pt x="348" y="419"/>
                    <a:pt x="348" y="419"/>
                    <a:pt x="348" y="419"/>
                  </a:cubicBezTo>
                  <a:cubicBezTo>
                    <a:pt x="347" y="419"/>
                    <a:pt x="347" y="418"/>
                    <a:pt x="346" y="419"/>
                  </a:cubicBezTo>
                  <a:cubicBezTo>
                    <a:pt x="346" y="419"/>
                    <a:pt x="346" y="419"/>
                    <a:pt x="346" y="419"/>
                  </a:cubicBezTo>
                  <a:cubicBezTo>
                    <a:pt x="345" y="419"/>
                    <a:pt x="345" y="419"/>
                    <a:pt x="345" y="419"/>
                  </a:cubicBezTo>
                  <a:cubicBezTo>
                    <a:pt x="345" y="419"/>
                    <a:pt x="345" y="419"/>
                    <a:pt x="345" y="419"/>
                  </a:cubicBezTo>
                  <a:cubicBezTo>
                    <a:pt x="345" y="420"/>
                    <a:pt x="345" y="420"/>
                    <a:pt x="345" y="420"/>
                  </a:cubicBezTo>
                  <a:cubicBezTo>
                    <a:pt x="345" y="420"/>
                    <a:pt x="345" y="420"/>
                    <a:pt x="345" y="420"/>
                  </a:cubicBezTo>
                  <a:cubicBezTo>
                    <a:pt x="346" y="419"/>
                    <a:pt x="346" y="419"/>
                    <a:pt x="346" y="419"/>
                  </a:cubicBezTo>
                  <a:cubicBezTo>
                    <a:pt x="346" y="419"/>
                    <a:pt x="346" y="419"/>
                    <a:pt x="346" y="419"/>
                  </a:cubicBezTo>
                  <a:cubicBezTo>
                    <a:pt x="346" y="419"/>
                    <a:pt x="346" y="419"/>
                    <a:pt x="346" y="419"/>
                  </a:cubicBezTo>
                  <a:lnTo>
                    <a:pt x="347" y="420"/>
                  </a:lnTo>
                  <a:close/>
                  <a:moveTo>
                    <a:pt x="339" y="396"/>
                  </a:moveTo>
                  <a:cubicBezTo>
                    <a:pt x="340" y="396"/>
                    <a:pt x="339" y="395"/>
                    <a:pt x="338" y="395"/>
                  </a:cubicBezTo>
                  <a:cubicBezTo>
                    <a:pt x="338" y="395"/>
                    <a:pt x="338" y="395"/>
                    <a:pt x="338" y="395"/>
                  </a:cubicBezTo>
                  <a:cubicBezTo>
                    <a:pt x="337" y="396"/>
                    <a:pt x="339" y="396"/>
                    <a:pt x="339" y="396"/>
                  </a:cubicBezTo>
                  <a:close/>
                  <a:moveTo>
                    <a:pt x="338" y="427"/>
                  </a:moveTo>
                  <a:cubicBezTo>
                    <a:pt x="338" y="427"/>
                    <a:pt x="338" y="427"/>
                    <a:pt x="338" y="427"/>
                  </a:cubicBezTo>
                  <a:cubicBezTo>
                    <a:pt x="338" y="427"/>
                    <a:pt x="338" y="427"/>
                    <a:pt x="338" y="427"/>
                  </a:cubicBezTo>
                  <a:cubicBezTo>
                    <a:pt x="338" y="427"/>
                    <a:pt x="338" y="427"/>
                    <a:pt x="338" y="427"/>
                  </a:cubicBezTo>
                  <a:close/>
                  <a:moveTo>
                    <a:pt x="328" y="444"/>
                  </a:moveTo>
                  <a:cubicBezTo>
                    <a:pt x="329" y="444"/>
                    <a:pt x="329" y="444"/>
                    <a:pt x="329" y="444"/>
                  </a:cubicBezTo>
                  <a:cubicBezTo>
                    <a:pt x="329" y="444"/>
                    <a:pt x="329" y="443"/>
                    <a:pt x="329" y="443"/>
                  </a:cubicBezTo>
                  <a:cubicBezTo>
                    <a:pt x="328" y="443"/>
                    <a:pt x="328" y="443"/>
                    <a:pt x="328" y="443"/>
                  </a:cubicBezTo>
                  <a:lnTo>
                    <a:pt x="328" y="444"/>
                  </a:lnTo>
                  <a:close/>
                  <a:moveTo>
                    <a:pt x="338" y="431"/>
                  </a:moveTo>
                  <a:cubicBezTo>
                    <a:pt x="338" y="431"/>
                    <a:pt x="338" y="431"/>
                    <a:pt x="338" y="431"/>
                  </a:cubicBezTo>
                  <a:cubicBezTo>
                    <a:pt x="338" y="430"/>
                    <a:pt x="338" y="430"/>
                    <a:pt x="338" y="430"/>
                  </a:cubicBezTo>
                  <a:cubicBezTo>
                    <a:pt x="338" y="430"/>
                    <a:pt x="338" y="430"/>
                    <a:pt x="338" y="430"/>
                  </a:cubicBezTo>
                  <a:cubicBezTo>
                    <a:pt x="338" y="430"/>
                    <a:pt x="338" y="431"/>
                    <a:pt x="338" y="431"/>
                  </a:cubicBezTo>
                  <a:cubicBezTo>
                    <a:pt x="338" y="431"/>
                    <a:pt x="338" y="431"/>
                    <a:pt x="338" y="431"/>
                  </a:cubicBezTo>
                  <a:cubicBezTo>
                    <a:pt x="338" y="431"/>
                    <a:pt x="338" y="431"/>
                    <a:pt x="338" y="431"/>
                  </a:cubicBezTo>
                  <a:cubicBezTo>
                    <a:pt x="337" y="431"/>
                    <a:pt x="337" y="431"/>
                    <a:pt x="337" y="431"/>
                  </a:cubicBezTo>
                  <a:cubicBezTo>
                    <a:pt x="338" y="431"/>
                    <a:pt x="338" y="431"/>
                    <a:pt x="338" y="431"/>
                  </a:cubicBezTo>
                  <a:cubicBezTo>
                    <a:pt x="338" y="431"/>
                    <a:pt x="338" y="431"/>
                    <a:pt x="338" y="431"/>
                  </a:cubicBezTo>
                  <a:close/>
                  <a:moveTo>
                    <a:pt x="321" y="431"/>
                  </a:moveTo>
                  <a:cubicBezTo>
                    <a:pt x="320" y="431"/>
                    <a:pt x="320" y="433"/>
                    <a:pt x="321" y="433"/>
                  </a:cubicBezTo>
                  <a:cubicBezTo>
                    <a:pt x="323" y="433"/>
                    <a:pt x="321" y="431"/>
                    <a:pt x="321" y="431"/>
                  </a:cubicBezTo>
                  <a:close/>
                  <a:moveTo>
                    <a:pt x="339" y="424"/>
                  </a:moveTo>
                  <a:cubicBezTo>
                    <a:pt x="339" y="424"/>
                    <a:pt x="339" y="424"/>
                    <a:pt x="339" y="424"/>
                  </a:cubicBezTo>
                  <a:cubicBezTo>
                    <a:pt x="338" y="424"/>
                    <a:pt x="338" y="425"/>
                    <a:pt x="337" y="425"/>
                  </a:cubicBezTo>
                  <a:cubicBezTo>
                    <a:pt x="338" y="426"/>
                    <a:pt x="338" y="426"/>
                    <a:pt x="338" y="426"/>
                  </a:cubicBezTo>
                  <a:cubicBezTo>
                    <a:pt x="338" y="426"/>
                    <a:pt x="338" y="426"/>
                    <a:pt x="338" y="426"/>
                  </a:cubicBezTo>
                  <a:cubicBezTo>
                    <a:pt x="338" y="426"/>
                    <a:pt x="338" y="426"/>
                    <a:pt x="338" y="426"/>
                  </a:cubicBezTo>
                  <a:cubicBezTo>
                    <a:pt x="338" y="426"/>
                    <a:pt x="338" y="426"/>
                    <a:pt x="338" y="427"/>
                  </a:cubicBezTo>
                  <a:cubicBezTo>
                    <a:pt x="339" y="426"/>
                    <a:pt x="339" y="425"/>
                    <a:pt x="339" y="424"/>
                  </a:cubicBezTo>
                  <a:close/>
                  <a:moveTo>
                    <a:pt x="306" y="418"/>
                  </a:moveTo>
                  <a:cubicBezTo>
                    <a:pt x="306" y="418"/>
                    <a:pt x="304" y="419"/>
                    <a:pt x="306" y="420"/>
                  </a:cubicBezTo>
                  <a:cubicBezTo>
                    <a:pt x="306" y="420"/>
                    <a:pt x="307" y="420"/>
                    <a:pt x="308" y="420"/>
                  </a:cubicBezTo>
                  <a:cubicBezTo>
                    <a:pt x="308" y="419"/>
                    <a:pt x="308" y="419"/>
                    <a:pt x="308" y="419"/>
                  </a:cubicBezTo>
                  <a:cubicBezTo>
                    <a:pt x="307" y="419"/>
                    <a:pt x="306" y="419"/>
                    <a:pt x="306" y="418"/>
                  </a:cubicBezTo>
                  <a:close/>
                  <a:moveTo>
                    <a:pt x="338" y="395"/>
                  </a:moveTo>
                  <a:cubicBezTo>
                    <a:pt x="339" y="395"/>
                    <a:pt x="338" y="395"/>
                    <a:pt x="338" y="395"/>
                  </a:cubicBezTo>
                  <a:close/>
                  <a:moveTo>
                    <a:pt x="347" y="424"/>
                  </a:moveTo>
                  <a:cubicBezTo>
                    <a:pt x="347" y="424"/>
                    <a:pt x="347" y="424"/>
                    <a:pt x="347" y="424"/>
                  </a:cubicBezTo>
                  <a:cubicBezTo>
                    <a:pt x="347" y="424"/>
                    <a:pt x="347" y="424"/>
                    <a:pt x="347" y="424"/>
                  </a:cubicBezTo>
                  <a:cubicBezTo>
                    <a:pt x="347" y="424"/>
                    <a:pt x="347" y="424"/>
                    <a:pt x="347" y="424"/>
                  </a:cubicBezTo>
                  <a:cubicBezTo>
                    <a:pt x="347" y="425"/>
                    <a:pt x="347" y="425"/>
                    <a:pt x="347" y="425"/>
                  </a:cubicBezTo>
                  <a:cubicBezTo>
                    <a:pt x="347" y="425"/>
                    <a:pt x="347" y="425"/>
                    <a:pt x="347" y="425"/>
                  </a:cubicBezTo>
                  <a:cubicBezTo>
                    <a:pt x="347" y="425"/>
                    <a:pt x="347" y="424"/>
                    <a:pt x="347" y="424"/>
                  </a:cubicBezTo>
                  <a:cubicBezTo>
                    <a:pt x="347" y="424"/>
                    <a:pt x="347" y="424"/>
                    <a:pt x="347" y="424"/>
                  </a:cubicBezTo>
                  <a:close/>
                  <a:moveTo>
                    <a:pt x="343" y="420"/>
                  </a:moveTo>
                  <a:cubicBezTo>
                    <a:pt x="342" y="420"/>
                    <a:pt x="342" y="420"/>
                    <a:pt x="341" y="421"/>
                  </a:cubicBezTo>
                  <a:cubicBezTo>
                    <a:pt x="341" y="421"/>
                    <a:pt x="341" y="421"/>
                    <a:pt x="341" y="421"/>
                  </a:cubicBezTo>
                  <a:cubicBezTo>
                    <a:pt x="342" y="421"/>
                    <a:pt x="343" y="420"/>
                    <a:pt x="344" y="420"/>
                  </a:cubicBezTo>
                  <a:cubicBezTo>
                    <a:pt x="343" y="420"/>
                    <a:pt x="343" y="420"/>
                    <a:pt x="343" y="420"/>
                  </a:cubicBezTo>
                  <a:close/>
                  <a:moveTo>
                    <a:pt x="331" y="410"/>
                  </a:moveTo>
                  <a:cubicBezTo>
                    <a:pt x="332" y="410"/>
                    <a:pt x="332" y="410"/>
                    <a:pt x="332" y="410"/>
                  </a:cubicBezTo>
                  <a:cubicBezTo>
                    <a:pt x="332" y="410"/>
                    <a:pt x="332" y="410"/>
                    <a:pt x="332" y="410"/>
                  </a:cubicBezTo>
                  <a:cubicBezTo>
                    <a:pt x="332" y="410"/>
                    <a:pt x="332" y="410"/>
                    <a:pt x="332" y="410"/>
                  </a:cubicBezTo>
                  <a:cubicBezTo>
                    <a:pt x="332" y="410"/>
                    <a:pt x="332" y="410"/>
                    <a:pt x="332" y="410"/>
                  </a:cubicBezTo>
                  <a:cubicBezTo>
                    <a:pt x="332" y="411"/>
                    <a:pt x="332" y="411"/>
                    <a:pt x="332" y="411"/>
                  </a:cubicBezTo>
                  <a:cubicBezTo>
                    <a:pt x="332" y="411"/>
                    <a:pt x="332" y="410"/>
                    <a:pt x="332" y="410"/>
                  </a:cubicBezTo>
                  <a:cubicBezTo>
                    <a:pt x="332" y="411"/>
                    <a:pt x="332" y="411"/>
                    <a:pt x="332" y="411"/>
                  </a:cubicBezTo>
                  <a:cubicBezTo>
                    <a:pt x="333" y="410"/>
                    <a:pt x="332" y="410"/>
                    <a:pt x="332" y="410"/>
                  </a:cubicBezTo>
                  <a:cubicBezTo>
                    <a:pt x="332" y="410"/>
                    <a:pt x="332" y="409"/>
                    <a:pt x="332" y="409"/>
                  </a:cubicBezTo>
                  <a:cubicBezTo>
                    <a:pt x="331" y="409"/>
                    <a:pt x="331" y="409"/>
                    <a:pt x="331" y="409"/>
                  </a:cubicBezTo>
                  <a:cubicBezTo>
                    <a:pt x="331" y="409"/>
                    <a:pt x="331" y="409"/>
                    <a:pt x="331" y="409"/>
                  </a:cubicBezTo>
                  <a:cubicBezTo>
                    <a:pt x="331" y="409"/>
                    <a:pt x="331" y="409"/>
                    <a:pt x="331" y="409"/>
                  </a:cubicBezTo>
                  <a:cubicBezTo>
                    <a:pt x="331" y="409"/>
                    <a:pt x="331" y="410"/>
                    <a:pt x="331" y="410"/>
                  </a:cubicBezTo>
                  <a:close/>
                  <a:moveTo>
                    <a:pt x="343" y="440"/>
                  </a:moveTo>
                  <a:cubicBezTo>
                    <a:pt x="343" y="440"/>
                    <a:pt x="343" y="440"/>
                    <a:pt x="343" y="440"/>
                  </a:cubicBezTo>
                  <a:cubicBezTo>
                    <a:pt x="342" y="440"/>
                    <a:pt x="342" y="440"/>
                    <a:pt x="342" y="440"/>
                  </a:cubicBezTo>
                  <a:cubicBezTo>
                    <a:pt x="342" y="440"/>
                    <a:pt x="342" y="441"/>
                    <a:pt x="342" y="441"/>
                  </a:cubicBezTo>
                  <a:cubicBezTo>
                    <a:pt x="342" y="440"/>
                    <a:pt x="342" y="440"/>
                    <a:pt x="342" y="440"/>
                  </a:cubicBezTo>
                  <a:cubicBezTo>
                    <a:pt x="341" y="440"/>
                    <a:pt x="341" y="440"/>
                    <a:pt x="341" y="441"/>
                  </a:cubicBezTo>
                  <a:cubicBezTo>
                    <a:pt x="340" y="441"/>
                    <a:pt x="340" y="441"/>
                    <a:pt x="340" y="441"/>
                  </a:cubicBezTo>
                  <a:cubicBezTo>
                    <a:pt x="340" y="441"/>
                    <a:pt x="340" y="441"/>
                    <a:pt x="340" y="441"/>
                  </a:cubicBezTo>
                  <a:cubicBezTo>
                    <a:pt x="340" y="441"/>
                    <a:pt x="340" y="441"/>
                    <a:pt x="339" y="441"/>
                  </a:cubicBezTo>
                  <a:cubicBezTo>
                    <a:pt x="339" y="441"/>
                    <a:pt x="339" y="440"/>
                    <a:pt x="339" y="440"/>
                  </a:cubicBezTo>
                  <a:cubicBezTo>
                    <a:pt x="339" y="440"/>
                    <a:pt x="339" y="440"/>
                    <a:pt x="339" y="440"/>
                  </a:cubicBezTo>
                  <a:cubicBezTo>
                    <a:pt x="339" y="440"/>
                    <a:pt x="339" y="440"/>
                    <a:pt x="339" y="439"/>
                  </a:cubicBezTo>
                  <a:cubicBezTo>
                    <a:pt x="339" y="440"/>
                    <a:pt x="338" y="440"/>
                    <a:pt x="337" y="440"/>
                  </a:cubicBezTo>
                  <a:cubicBezTo>
                    <a:pt x="337" y="439"/>
                    <a:pt x="337" y="439"/>
                    <a:pt x="337" y="439"/>
                  </a:cubicBezTo>
                  <a:cubicBezTo>
                    <a:pt x="337" y="440"/>
                    <a:pt x="336" y="439"/>
                    <a:pt x="336" y="439"/>
                  </a:cubicBezTo>
                  <a:cubicBezTo>
                    <a:pt x="336" y="439"/>
                    <a:pt x="335" y="439"/>
                    <a:pt x="335" y="439"/>
                  </a:cubicBezTo>
                  <a:cubicBezTo>
                    <a:pt x="335" y="439"/>
                    <a:pt x="335" y="439"/>
                    <a:pt x="334" y="439"/>
                  </a:cubicBezTo>
                  <a:cubicBezTo>
                    <a:pt x="334" y="439"/>
                    <a:pt x="334" y="439"/>
                    <a:pt x="334" y="439"/>
                  </a:cubicBezTo>
                  <a:cubicBezTo>
                    <a:pt x="333" y="439"/>
                    <a:pt x="332" y="439"/>
                    <a:pt x="331" y="439"/>
                  </a:cubicBezTo>
                  <a:cubicBezTo>
                    <a:pt x="331" y="439"/>
                    <a:pt x="331" y="439"/>
                    <a:pt x="331" y="439"/>
                  </a:cubicBezTo>
                  <a:cubicBezTo>
                    <a:pt x="330" y="439"/>
                    <a:pt x="330" y="439"/>
                    <a:pt x="330" y="439"/>
                  </a:cubicBezTo>
                  <a:cubicBezTo>
                    <a:pt x="330" y="439"/>
                    <a:pt x="330" y="439"/>
                    <a:pt x="330" y="439"/>
                  </a:cubicBezTo>
                  <a:cubicBezTo>
                    <a:pt x="330" y="439"/>
                    <a:pt x="330" y="439"/>
                    <a:pt x="330" y="438"/>
                  </a:cubicBezTo>
                  <a:cubicBezTo>
                    <a:pt x="329" y="439"/>
                    <a:pt x="329" y="439"/>
                    <a:pt x="329" y="439"/>
                  </a:cubicBezTo>
                  <a:cubicBezTo>
                    <a:pt x="328" y="438"/>
                    <a:pt x="328" y="438"/>
                    <a:pt x="328" y="438"/>
                  </a:cubicBezTo>
                  <a:cubicBezTo>
                    <a:pt x="329" y="438"/>
                    <a:pt x="329" y="438"/>
                    <a:pt x="329" y="438"/>
                  </a:cubicBezTo>
                  <a:cubicBezTo>
                    <a:pt x="329" y="438"/>
                    <a:pt x="329" y="438"/>
                    <a:pt x="329" y="438"/>
                  </a:cubicBezTo>
                  <a:cubicBezTo>
                    <a:pt x="329" y="437"/>
                    <a:pt x="329" y="437"/>
                    <a:pt x="329" y="437"/>
                  </a:cubicBezTo>
                  <a:cubicBezTo>
                    <a:pt x="329" y="437"/>
                    <a:pt x="329" y="437"/>
                    <a:pt x="329" y="437"/>
                  </a:cubicBezTo>
                  <a:cubicBezTo>
                    <a:pt x="328" y="437"/>
                    <a:pt x="328" y="437"/>
                    <a:pt x="328" y="437"/>
                  </a:cubicBezTo>
                  <a:cubicBezTo>
                    <a:pt x="329" y="438"/>
                    <a:pt x="329" y="438"/>
                    <a:pt x="329" y="438"/>
                  </a:cubicBezTo>
                  <a:cubicBezTo>
                    <a:pt x="328" y="438"/>
                    <a:pt x="328" y="438"/>
                    <a:pt x="328" y="438"/>
                  </a:cubicBezTo>
                  <a:cubicBezTo>
                    <a:pt x="328" y="438"/>
                    <a:pt x="327" y="438"/>
                    <a:pt x="327" y="438"/>
                  </a:cubicBezTo>
                  <a:cubicBezTo>
                    <a:pt x="327" y="438"/>
                    <a:pt x="327" y="438"/>
                    <a:pt x="327" y="438"/>
                  </a:cubicBezTo>
                  <a:cubicBezTo>
                    <a:pt x="326" y="437"/>
                    <a:pt x="326" y="437"/>
                    <a:pt x="326" y="437"/>
                  </a:cubicBezTo>
                  <a:cubicBezTo>
                    <a:pt x="327" y="437"/>
                    <a:pt x="326" y="437"/>
                    <a:pt x="326" y="437"/>
                  </a:cubicBezTo>
                  <a:cubicBezTo>
                    <a:pt x="326" y="437"/>
                    <a:pt x="326" y="437"/>
                    <a:pt x="326" y="437"/>
                  </a:cubicBezTo>
                  <a:cubicBezTo>
                    <a:pt x="326" y="437"/>
                    <a:pt x="326" y="437"/>
                    <a:pt x="326" y="437"/>
                  </a:cubicBezTo>
                  <a:cubicBezTo>
                    <a:pt x="326" y="437"/>
                    <a:pt x="326" y="438"/>
                    <a:pt x="326" y="438"/>
                  </a:cubicBezTo>
                  <a:cubicBezTo>
                    <a:pt x="326" y="438"/>
                    <a:pt x="326" y="438"/>
                    <a:pt x="326" y="438"/>
                  </a:cubicBezTo>
                  <a:cubicBezTo>
                    <a:pt x="326" y="438"/>
                    <a:pt x="326" y="438"/>
                    <a:pt x="326" y="438"/>
                  </a:cubicBezTo>
                  <a:cubicBezTo>
                    <a:pt x="326" y="438"/>
                    <a:pt x="326" y="438"/>
                    <a:pt x="326" y="438"/>
                  </a:cubicBezTo>
                  <a:cubicBezTo>
                    <a:pt x="325" y="438"/>
                    <a:pt x="325" y="438"/>
                    <a:pt x="325" y="438"/>
                  </a:cubicBezTo>
                  <a:cubicBezTo>
                    <a:pt x="325" y="438"/>
                    <a:pt x="325" y="437"/>
                    <a:pt x="325" y="437"/>
                  </a:cubicBezTo>
                  <a:cubicBezTo>
                    <a:pt x="325" y="437"/>
                    <a:pt x="325" y="438"/>
                    <a:pt x="325" y="438"/>
                  </a:cubicBezTo>
                  <a:cubicBezTo>
                    <a:pt x="325" y="438"/>
                    <a:pt x="325" y="438"/>
                    <a:pt x="325" y="438"/>
                  </a:cubicBezTo>
                  <a:cubicBezTo>
                    <a:pt x="325" y="439"/>
                    <a:pt x="325" y="439"/>
                    <a:pt x="325" y="439"/>
                  </a:cubicBezTo>
                  <a:cubicBezTo>
                    <a:pt x="325" y="439"/>
                    <a:pt x="325" y="439"/>
                    <a:pt x="325" y="439"/>
                  </a:cubicBezTo>
                  <a:cubicBezTo>
                    <a:pt x="325" y="439"/>
                    <a:pt x="325" y="439"/>
                    <a:pt x="325" y="439"/>
                  </a:cubicBezTo>
                  <a:cubicBezTo>
                    <a:pt x="325" y="440"/>
                    <a:pt x="325" y="440"/>
                    <a:pt x="325" y="440"/>
                  </a:cubicBezTo>
                  <a:cubicBezTo>
                    <a:pt x="325" y="440"/>
                    <a:pt x="325" y="440"/>
                    <a:pt x="325" y="440"/>
                  </a:cubicBezTo>
                  <a:cubicBezTo>
                    <a:pt x="325" y="440"/>
                    <a:pt x="325" y="440"/>
                    <a:pt x="325" y="440"/>
                  </a:cubicBezTo>
                  <a:cubicBezTo>
                    <a:pt x="325" y="440"/>
                    <a:pt x="326" y="440"/>
                    <a:pt x="326" y="440"/>
                  </a:cubicBezTo>
                  <a:cubicBezTo>
                    <a:pt x="326" y="440"/>
                    <a:pt x="326" y="440"/>
                    <a:pt x="326" y="440"/>
                  </a:cubicBezTo>
                  <a:cubicBezTo>
                    <a:pt x="327" y="440"/>
                    <a:pt x="327" y="440"/>
                    <a:pt x="327" y="440"/>
                  </a:cubicBezTo>
                  <a:cubicBezTo>
                    <a:pt x="327" y="440"/>
                    <a:pt x="327" y="441"/>
                    <a:pt x="328" y="440"/>
                  </a:cubicBezTo>
                  <a:cubicBezTo>
                    <a:pt x="328" y="441"/>
                    <a:pt x="329" y="441"/>
                    <a:pt x="329" y="441"/>
                  </a:cubicBezTo>
                  <a:cubicBezTo>
                    <a:pt x="330" y="441"/>
                    <a:pt x="330" y="441"/>
                    <a:pt x="331" y="441"/>
                  </a:cubicBezTo>
                  <a:cubicBezTo>
                    <a:pt x="331" y="441"/>
                    <a:pt x="331" y="441"/>
                    <a:pt x="331" y="441"/>
                  </a:cubicBezTo>
                  <a:cubicBezTo>
                    <a:pt x="331" y="441"/>
                    <a:pt x="332" y="442"/>
                    <a:pt x="333" y="442"/>
                  </a:cubicBezTo>
                  <a:cubicBezTo>
                    <a:pt x="333" y="442"/>
                    <a:pt x="333" y="442"/>
                    <a:pt x="333" y="442"/>
                  </a:cubicBezTo>
                  <a:cubicBezTo>
                    <a:pt x="333" y="442"/>
                    <a:pt x="333" y="442"/>
                    <a:pt x="333" y="443"/>
                  </a:cubicBezTo>
                  <a:cubicBezTo>
                    <a:pt x="333" y="443"/>
                    <a:pt x="333" y="443"/>
                    <a:pt x="333" y="443"/>
                  </a:cubicBezTo>
                  <a:cubicBezTo>
                    <a:pt x="333" y="443"/>
                    <a:pt x="334" y="443"/>
                    <a:pt x="335" y="443"/>
                  </a:cubicBezTo>
                  <a:cubicBezTo>
                    <a:pt x="335" y="443"/>
                    <a:pt x="335" y="443"/>
                    <a:pt x="335" y="443"/>
                  </a:cubicBezTo>
                  <a:cubicBezTo>
                    <a:pt x="335" y="443"/>
                    <a:pt x="336" y="443"/>
                    <a:pt x="336" y="443"/>
                  </a:cubicBezTo>
                  <a:cubicBezTo>
                    <a:pt x="337" y="443"/>
                    <a:pt x="340" y="442"/>
                    <a:pt x="341" y="442"/>
                  </a:cubicBezTo>
                  <a:cubicBezTo>
                    <a:pt x="341" y="442"/>
                    <a:pt x="341" y="442"/>
                    <a:pt x="341" y="442"/>
                  </a:cubicBezTo>
                  <a:cubicBezTo>
                    <a:pt x="341" y="442"/>
                    <a:pt x="341" y="442"/>
                    <a:pt x="341" y="442"/>
                  </a:cubicBezTo>
                  <a:cubicBezTo>
                    <a:pt x="342" y="442"/>
                    <a:pt x="342" y="442"/>
                    <a:pt x="342" y="442"/>
                  </a:cubicBezTo>
                  <a:cubicBezTo>
                    <a:pt x="342" y="442"/>
                    <a:pt x="342" y="442"/>
                    <a:pt x="343" y="442"/>
                  </a:cubicBezTo>
                  <a:cubicBezTo>
                    <a:pt x="343" y="441"/>
                    <a:pt x="343" y="441"/>
                    <a:pt x="343" y="441"/>
                  </a:cubicBezTo>
                  <a:cubicBezTo>
                    <a:pt x="343" y="441"/>
                    <a:pt x="343" y="441"/>
                    <a:pt x="343" y="441"/>
                  </a:cubicBezTo>
                  <a:cubicBezTo>
                    <a:pt x="343" y="440"/>
                    <a:pt x="343" y="440"/>
                    <a:pt x="343" y="440"/>
                  </a:cubicBezTo>
                  <a:cubicBezTo>
                    <a:pt x="343" y="440"/>
                    <a:pt x="343" y="440"/>
                    <a:pt x="343" y="440"/>
                  </a:cubicBezTo>
                  <a:close/>
                  <a:moveTo>
                    <a:pt x="329" y="415"/>
                  </a:moveTo>
                  <a:cubicBezTo>
                    <a:pt x="329" y="415"/>
                    <a:pt x="329" y="415"/>
                    <a:pt x="329" y="415"/>
                  </a:cubicBezTo>
                  <a:cubicBezTo>
                    <a:pt x="329" y="415"/>
                    <a:pt x="329" y="415"/>
                    <a:pt x="329" y="415"/>
                  </a:cubicBezTo>
                  <a:cubicBezTo>
                    <a:pt x="329" y="415"/>
                    <a:pt x="329" y="415"/>
                    <a:pt x="329" y="415"/>
                  </a:cubicBezTo>
                  <a:cubicBezTo>
                    <a:pt x="329" y="416"/>
                    <a:pt x="329" y="416"/>
                    <a:pt x="329" y="416"/>
                  </a:cubicBezTo>
                  <a:cubicBezTo>
                    <a:pt x="329" y="416"/>
                    <a:pt x="329" y="416"/>
                    <a:pt x="329" y="416"/>
                  </a:cubicBezTo>
                  <a:cubicBezTo>
                    <a:pt x="329" y="416"/>
                    <a:pt x="329" y="416"/>
                    <a:pt x="329" y="416"/>
                  </a:cubicBezTo>
                  <a:cubicBezTo>
                    <a:pt x="330" y="416"/>
                    <a:pt x="330" y="416"/>
                    <a:pt x="330" y="416"/>
                  </a:cubicBezTo>
                  <a:cubicBezTo>
                    <a:pt x="330" y="416"/>
                    <a:pt x="330" y="417"/>
                    <a:pt x="330" y="417"/>
                  </a:cubicBezTo>
                  <a:cubicBezTo>
                    <a:pt x="330" y="417"/>
                    <a:pt x="330" y="417"/>
                    <a:pt x="330" y="417"/>
                  </a:cubicBezTo>
                  <a:cubicBezTo>
                    <a:pt x="330" y="417"/>
                    <a:pt x="330" y="417"/>
                    <a:pt x="330" y="417"/>
                  </a:cubicBezTo>
                  <a:cubicBezTo>
                    <a:pt x="330" y="417"/>
                    <a:pt x="330" y="417"/>
                    <a:pt x="330" y="417"/>
                  </a:cubicBezTo>
                  <a:cubicBezTo>
                    <a:pt x="331" y="417"/>
                    <a:pt x="331" y="417"/>
                    <a:pt x="331" y="417"/>
                  </a:cubicBezTo>
                  <a:cubicBezTo>
                    <a:pt x="331" y="417"/>
                    <a:pt x="331" y="417"/>
                    <a:pt x="331" y="417"/>
                  </a:cubicBezTo>
                  <a:cubicBezTo>
                    <a:pt x="331" y="417"/>
                    <a:pt x="331" y="417"/>
                    <a:pt x="332" y="416"/>
                  </a:cubicBezTo>
                  <a:cubicBezTo>
                    <a:pt x="331" y="416"/>
                    <a:pt x="331" y="416"/>
                    <a:pt x="331" y="416"/>
                  </a:cubicBezTo>
                  <a:cubicBezTo>
                    <a:pt x="331" y="416"/>
                    <a:pt x="331" y="416"/>
                    <a:pt x="331" y="416"/>
                  </a:cubicBezTo>
                  <a:cubicBezTo>
                    <a:pt x="331" y="416"/>
                    <a:pt x="331" y="416"/>
                    <a:pt x="330" y="415"/>
                  </a:cubicBezTo>
                  <a:cubicBezTo>
                    <a:pt x="330" y="416"/>
                    <a:pt x="330" y="416"/>
                    <a:pt x="330" y="416"/>
                  </a:cubicBezTo>
                  <a:cubicBezTo>
                    <a:pt x="330" y="415"/>
                    <a:pt x="330" y="415"/>
                    <a:pt x="330" y="415"/>
                  </a:cubicBezTo>
                  <a:cubicBezTo>
                    <a:pt x="329" y="415"/>
                    <a:pt x="329" y="415"/>
                    <a:pt x="329" y="415"/>
                  </a:cubicBezTo>
                  <a:cubicBezTo>
                    <a:pt x="329" y="415"/>
                    <a:pt x="329" y="415"/>
                    <a:pt x="329" y="415"/>
                  </a:cubicBezTo>
                  <a:cubicBezTo>
                    <a:pt x="329" y="415"/>
                    <a:pt x="329" y="414"/>
                    <a:pt x="329" y="414"/>
                  </a:cubicBezTo>
                  <a:cubicBezTo>
                    <a:pt x="329" y="414"/>
                    <a:pt x="329" y="414"/>
                    <a:pt x="329" y="414"/>
                  </a:cubicBezTo>
                  <a:cubicBezTo>
                    <a:pt x="329" y="414"/>
                    <a:pt x="329" y="414"/>
                    <a:pt x="329" y="414"/>
                  </a:cubicBezTo>
                  <a:cubicBezTo>
                    <a:pt x="329" y="413"/>
                    <a:pt x="329" y="413"/>
                    <a:pt x="329" y="413"/>
                  </a:cubicBezTo>
                  <a:cubicBezTo>
                    <a:pt x="329" y="413"/>
                    <a:pt x="329" y="413"/>
                    <a:pt x="329" y="413"/>
                  </a:cubicBezTo>
                  <a:cubicBezTo>
                    <a:pt x="329" y="413"/>
                    <a:pt x="329" y="413"/>
                    <a:pt x="329" y="413"/>
                  </a:cubicBezTo>
                  <a:cubicBezTo>
                    <a:pt x="329" y="412"/>
                    <a:pt x="329" y="412"/>
                    <a:pt x="329" y="412"/>
                  </a:cubicBezTo>
                  <a:cubicBezTo>
                    <a:pt x="329" y="412"/>
                    <a:pt x="329" y="412"/>
                    <a:pt x="329" y="412"/>
                  </a:cubicBezTo>
                  <a:cubicBezTo>
                    <a:pt x="329" y="412"/>
                    <a:pt x="329" y="412"/>
                    <a:pt x="329" y="411"/>
                  </a:cubicBezTo>
                  <a:cubicBezTo>
                    <a:pt x="328" y="411"/>
                    <a:pt x="328" y="411"/>
                    <a:pt x="328" y="411"/>
                  </a:cubicBezTo>
                  <a:cubicBezTo>
                    <a:pt x="327" y="412"/>
                    <a:pt x="327" y="411"/>
                    <a:pt x="326" y="411"/>
                  </a:cubicBezTo>
                  <a:cubicBezTo>
                    <a:pt x="326" y="411"/>
                    <a:pt x="326" y="411"/>
                    <a:pt x="326" y="411"/>
                  </a:cubicBezTo>
                  <a:cubicBezTo>
                    <a:pt x="326" y="410"/>
                    <a:pt x="326" y="410"/>
                    <a:pt x="326" y="410"/>
                  </a:cubicBezTo>
                  <a:cubicBezTo>
                    <a:pt x="326" y="411"/>
                    <a:pt x="326" y="411"/>
                    <a:pt x="326" y="411"/>
                  </a:cubicBezTo>
                  <a:cubicBezTo>
                    <a:pt x="325" y="410"/>
                    <a:pt x="325" y="410"/>
                    <a:pt x="325" y="410"/>
                  </a:cubicBezTo>
                  <a:cubicBezTo>
                    <a:pt x="325" y="410"/>
                    <a:pt x="324" y="410"/>
                    <a:pt x="324" y="409"/>
                  </a:cubicBezTo>
                  <a:cubicBezTo>
                    <a:pt x="324" y="409"/>
                    <a:pt x="324" y="409"/>
                    <a:pt x="324" y="409"/>
                  </a:cubicBezTo>
                  <a:cubicBezTo>
                    <a:pt x="324" y="408"/>
                    <a:pt x="323" y="408"/>
                    <a:pt x="323" y="408"/>
                  </a:cubicBezTo>
                  <a:cubicBezTo>
                    <a:pt x="322" y="408"/>
                    <a:pt x="322" y="408"/>
                    <a:pt x="322" y="408"/>
                  </a:cubicBezTo>
                  <a:cubicBezTo>
                    <a:pt x="322" y="409"/>
                    <a:pt x="322" y="409"/>
                    <a:pt x="322" y="409"/>
                  </a:cubicBezTo>
                  <a:cubicBezTo>
                    <a:pt x="322" y="409"/>
                    <a:pt x="322" y="409"/>
                    <a:pt x="322" y="409"/>
                  </a:cubicBezTo>
                  <a:cubicBezTo>
                    <a:pt x="322" y="409"/>
                    <a:pt x="322" y="409"/>
                    <a:pt x="322" y="409"/>
                  </a:cubicBezTo>
                  <a:cubicBezTo>
                    <a:pt x="322" y="409"/>
                    <a:pt x="321" y="410"/>
                    <a:pt x="321" y="410"/>
                  </a:cubicBezTo>
                  <a:cubicBezTo>
                    <a:pt x="320" y="410"/>
                    <a:pt x="320" y="410"/>
                    <a:pt x="320" y="410"/>
                  </a:cubicBezTo>
                  <a:cubicBezTo>
                    <a:pt x="321" y="410"/>
                    <a:pt x="321" y="410"/>
                    <a:pt x="321" y="410"/>
                  </a:cubicBezTo>
                  <a:cubicBezTo>
                    <a:pt x="321" y="410"/>
                    <a:pt x="321" y="410"/>
                    <a:pt x="321" y="409"/>
                  </a:cubicBezTo>
                  <a:cubicBezTo>
                    <a:pt x="322" y="409"/>
                    <a:pt x="322" y="410"/>
                    <a:pt x="322" y="410"/>
                  </a:cubicBezTo>
                  <a:cubicBezTo>
                    <a:pt x="323" y="410"/>
                    <a:pt x="323" y="410"/>
                    <a:pt x="324" y="411"/>
                  </a:cubicBezTo>
                  <a:cubicBezTo>
                    <a:pt x="324" y="411"/>
                    <a:pt x="324" y="411"/>
                    <a:pt x="324" y="411"/>
                  </a:cubicBezTo>
                  <a:cubicBezTo>
                    <a:pt x="324" y="411"/>
                    <a:pt x="325" y="412"/>
                    <a:pt x="325" y="412"/>
                  </a:cubicBezTo>
                  <a:cubicBezTo>
                    <a:pt x="325" y="412"/>
                    <a:pt x="325" y="412"/>
                    <a:pt x="325" y="412"/>
                  </a:cubicBezTo>
                  <a:cubicBezTo>
                    <a:pt x="325" y="412"/>
                    <a:pt x="325" y="412"/>
                    <a:pt x="325" y="412"/>
                  </a:cubicBezTo>
                  <a:cubicBezTo>
                    <a:pt x="325" y="413"/>
                    <a:pt x="325" y="413"/>
                    <a:pt x="325" y="413"/>
                  </a:cubicBezTo>
                  <a:cubicBezTo>
                    <a:pt x="325" y="413"/>
                    <a:pt x="325" y="413"/>
                    <a:pt x="325" y="413"/>
                  </a:cubicBezTo>
                  <a:cubicBezTo>
                    <a:pt x="325" y="413"/>
                    <a:pt x="325" y="413"/>
                    <a:pt x="325" y="413"/>
                  </a:cubicBezTo>
                  <a:cubicBezTo>
                    <a:pt x="326" y="413"/>
                    <a:pt x="327" y="414"/>
                    <a:pt x="328" y="414"/>
                  </a:cubicBezTo>
                  <a:cubicBezTo>
                    <a:pt x="328" y="414"/>
                    <a:pt x="328" y="414"/>
                    <a:pt x="328" y="414"/>
                  </a:cubicBezTo>
                  <a:cubicBezTo>
                    <a:pt x="328" y="414"/>
                    <a:pt x="328" y="414"/>
                    <a:pt x="328" y="414"/>
                  </a:cubicBezTo>
                  <a:cubicBezTo>
                    <a:pt x="328" y="414"/>
                    <a:pt x="328" y="414"/>
                    <a:pt x="329" y="414"/>
                  </a:cubicBezTo>
                  <a:cubicBezTo>
                    <a:pt x="328" y="415"/>
                    <a:pt x="328" y="415"/>
                    <a:pt x="328" y="415"/>
                  </a:cubicBezTo>
                  <a:cubicBezTo>
                    <a:pt x="328" y="415"/>
                    <a:pt x="329" y="415"/>
                    <a:pt x="329" y="415"/>
                  </a:cubicBezTo>
                  <a:close/>
                  <a:moveTo>
                    <a:pt x="306" y="412"/>
                  </a:moveTo>
                  <a:cubicBezTo>
                    <a:pt x="306" y="412"/>
                    <a:pt x="306" y="412"/>
                    <a:pt x="306" y="412"/>
                  </a:cubicBezTo>
                  <a:cubicBezTo>
                    <a:pt x="307" y="412"/>
                    <a:pt x="306" y="411"/>
                    <a:pt x="306" y="411"/>
                  </a:cubicBezTo>
                  <a:cubicBezTo>
                    <a:pt x="306" y="411"/>
                    <a:pt x="306" y="411"/>
                    <a:pt x="306" y="410"/>
                  </a:cubicBezTo>
                  <a:cubicBezTo>
                    <a:pt x="305" y="410"/>
                    <a:pt x="305" y="411"/>
                    <a:pt x="305" y="411"/>
                  </a:cubicBezTo>
                  <a:cubicBezTo>
                    <a:pt x="305" y="412"/>
                    <a:pt x="305" y="412"/>
                    <a:pt x="305" y="412"/>
                  </a:cubicBezTo>
                  <a:cubicBezTo>
                    <a:pt x="305" y="412"/>
                    <a:pt x="305" y="412"/>
                    <a:pt x="306" y="412"/>
                  </a:cubicBezTo>
                  <a:close/>
                  <a:moveTo>
                    <a:pt x="306" y="416"/>
                  </a:moveTo>
                  <a:cubicBezTo>
                    <a:pt x="306" y="415"/>
                    <a:pt x="304" y="414"/>
                    <a:pt x="306" y="414"/>
                  </a:cubicBezTo>
                  <a:cubicBezTo>
                    <a:pt x="306" y="414"/>
                    <a:pt x="306" y="413"/>
                    <a:pt x="305" y="413"/>
                  </a:cubicBezTo>
                  <a:cubicBezTo>
                    <a:pt x="305" y="413"/>
                    <a:pt x="304" y="414"/>
                    <a:pt x="304" y="414"/>
                  </a:cubicBezTo>
                  <a:cubicBezTo>
                    <a:pt x="303" y="415"/>
                    <a:pt x="304" y="415"/>
                    <a:pt x="304" y="416"/>
                  </a:cubicBezTo>
                  <a:cubicBezTo>
                    <a:pt x="304" y="417"/>
                    <a:pt x="306" y="417"/>
                    <a:pt x="306" y="416"/>
                  </a:cubicBezTo>
                  <a:close/>
                  <a:moveTo>
                    <a:pt x="301" y="404"/>
                  </a:moveTo>
                  <a:cubicBezTo>
                    <a:pt x="300" y="404"/>
                    <a:pt x="300" y="403"/>
                    <a:pt x="300" y="402"/>
                  </a:cubicBezTo>
                  <a:cubicBezTo>
                    <a:pt x="300" y="402"/>
                    <a:pt x="300" y="402"/>
                    <a:pt x="300" y="401"/>
                  </a:cubicBezTo>
                  <a:cubicBezTo>
                    <a:pt x="297" y="402"/>
                    <a:pt x="301" y="406"/>
                    <a:pt x="302" y="405"/>
                  </a:cubicBezTo>
                  <a:cubicBezTo>
                    <a:pt x="302" y="405"/>
                    <a:pt x="301" y="404"/>
                    <a:pt x="301" y="404"/>
                  </a:cubicBezTo>
                  <a:close/>
                  <a:moveTo>
                    <a:pt x="354" y="428"/>
                  </a:moveTo>
                  <a:cubicBezTo>
                    <a:pt x="353" y="429"/>
                    <a:pt x="353" y="429"/>
                    <a:pt x="353" y="429"/>
                  </a:cubicBezTo>
                  <a:cubicBezTo>
                    <a:pt x="353" y="429"/>
                    <a:pt x="353" y="429"/>
                    <a:pt x="353" y="429"/>
                  </a:cubicBezTo>
                  <a:cubicBezTo>
                    <a:pt x="353" y="429"/>
                    <a:pt x="353" y="429"/>
                    <a:pt x="353" y="429"/>
                  </a:cubicBezTo>
                  <a:cubicBezTo>
                    <a:pt x="353" y="429"/>
                    <a:pt x="354" y="429"/>
                    <a:pt x="354" y="429"/>
                  </a:cubicBezTo>
                  <a:cubicBezTo>
                    <a:pt x="354" y="429"/>
                    <a:pt x="354" y="429"/>
                    <a:pt x="354" y="429"/>
                  </a:cubicBezTo>
                  <a:cubicBezTo>
                    <a:pt x="354" y="429"/>
                    <a:pt x="354" y="429"/>
                    <a:pt x="354" y="429"/>
                  </a:cubicBezTo>
                  <a:cubicBezTo>
                    <a:pt x="354" y="429"/>
                    <a:pt x="354" y="429"/>
                    <a:pt x="354" y="429"/>
                  </a:cubicBezTo>
                  <a:cubicBezTo>
                    <a:pt x="354" y="429"/>
                    <a:pt x="354" y="429"/>
                    <a:pt x="354" y="429"/>
                  </a:cubicBezTo>
                  <a:cubicBezTo>
                    <a:pt x="354" y="429"/>
                    <a:pt x="354" y="429"/>
                    <a:pt x="354" y="429"/>
                  </a:cubicBezTo>
                  <a:cubicBezTo>
                    <a:pt x="354" y="429"/>
                    <a:pt x="354" y="428"/>
                    <a:pt x="354" y="428"/>
                  </a:cubicBezTo>
                  <a:close/>
                  <a:moveTo>
                    <a:pt x="333" y="427"/>
                  </a:moveTo>
                  <a:cubicBezTo>
                    <a:pt x="332" y="427"/>
                    <a:pt x="332" y="427"/>
                    <a:pt x="332" y="427"/>
                  </a:cubicBezTo>
                  <a:cubicBezTo>
                    <a:pt x="332" y="427"/>
                    <a:pt x="332" y="427"/>
                    <a:pt x="332" y="427"/>
                  </a:cubicBezTo>
                  <a:cubicBezTo>
                    <a:pt x="332" y="428"/>
                    <a:pt x="332" y="428"/>
                    <a:pt x="332" y="428"/>
                  </a:cubicBezTo>
                  <a:cubicBezTo>
                    <a:pt x="332" y="428"/>
                    <a:pt x="332" y="428"/>
                    <a:pt x="332" y="428"/>
                  </a:cubicBezTo>
                  <a:lnTo>
                    <a:pt x="333" y="427"/>
                  </a:lnTo>
                  <a:close/>
                  <a:moveTo>
                    <a:pt x="333" y="428"/>
                  </a:moveTo>
                  <a:cubicBezTo>
                    <a:pt x="333" y="428"/>
                    <a:pt x="333" y="428"/>
                    <a:pt x="333" y="428"/>
                  </a:cubicBezTo>
                  <a:cubicBezTo>
                    <a:pt x="333" y="428"/>
                    <a:pt x="333" y="428"/>
                    <a:pt x="333" y="428"/>
                  </a:cubicBezTo>
                  <a:cubicBezTo>
                    <a:pt x="333" y="428"/>
                    <a:pt x="333" y="428"/>
                    <a:pt x="333" y="428"/>
                  </a:cubicBezTo>
                  <a:cubicBezTo>
                    <a:pt x="333" y="428"/>
                    <a:pt x="333" y="428"/>
                    <a:pt x="333" y="428"/>
                  </a:cubicBezTo>
                  <a:close/>
                  <a:moveTo>
                    <a:pt x="353" y="431"/>
                  </a:moveTo>
                  <a:cubicBezTo>
                    <a:pt x="353" y="432"/>
                    <a:pt x="353" y="432"/>
                    <a:pt x="353" y="432"/>
                  </a:cubicBezTo>
                  <a:cubicBezTo>
                    <a:pt x="353" y="432"/>
                    <a:pt x="353" y="432"/>
                    <a:pt x="353" y="431"/>
                  </a:cubicBezTo>
                  <a:close/>
                  <a:moveTo>
                    <a:pt x="352" y="432"/>
                  </a:moveTo>
                  <a:cubicBezTo>
                    <a:pt x="352" y="432"/>
                    <a:pt x="352" y="432"/>
                    <a:pt x="352" y="432"/>
                  </a:cubicBezTo>
                  <a:cubicBezTo>
                    <a:pt x="352" y="432"/>
                    <a:pt x="352" y="432"/>
                    <a:pt x="352" y="432"/>
                  </a:cubicBezTo>
                  <a:cubicBezTo>
                    <a:pt x="352" y="432"/>
                    <a:pt x="352" y="432"/>
                    <a:pt x="352" y="432"/>
                  </a:cubicBezTo>
                  <a:close/>
                  <a:moveTo>
                    <a:pt x="349" y="437"/>
                  </a:moveTo>
                  <a:cubicBezTo>
                    <a:pt x="349" y="437"/>
                    <a:pt x="350" y="437"/>
                    <a:pt x="350" y="436"/>
                  </a:cubicBezTo>
                  <a:cubicBezTo>
                    <a:pt x="350" y="436"/>
                    <a:pt x="350" y="436"/>
                    <a:pt x="350" y="436"/>
                  </a:cubicBezTo>
                  <a:cubicBezTo>
                    <a:pt x="350" y="436"/>
                    <a:pt x="350" y="436"/>
                    <a:pt x="350" y="436"/>
                  </a:cubicBezTo>
                  <a:cubicBezTo>
                    <a:pt x="350" y="435"/>
                    <a:pt x="350" y="436"/>
                    <a:pt x="350" y="436"/>
                  </a:cubicBezTo>
                  <a:cubicBezTo>
                    <a:pt x="349" y="436"/>
                    <a:pt x="349" y="436"/>
                    <a:pt x="349" y="436"/>
                  </a:cubicBezTo>
                  <a:cubicBezTo>
                    <a:pt x="349" y="437"/>
                    <a:pt x="349" y="437"/>
                    <a:pt x="349" y="437"/>
                  </a:cubicBezTo>
                  <a:cubicBezTo>
                    <a:pt x="349" y="437"/>
                    <a:pt x="349" y="437"/>
                    <a:pt x="349" y="437"/>
                  </a:cubicBezTo>
                  <a:cubicBezTo>
                    <a:pt x="349" y="437"/>
                    <a:pt x="349" y="437"/>
                    <a:pt x="349" y="437"/>
                  </a:cubicBezTo>
                  <a:cubicBezTo>
                    <a:pt x="349" y="438"/>
                    <a:pt x="349" y="438"/>
                    <a:pt x="349" y="438"/>
                  </a:cubicBezTo>
                  <a:cubicBezTo>
                    <a:pt x="349" y="438"/>
                    <a:pt x="349" y="438"/>
                    <a:pt x="349" y="438"/>
                  </a:cubicBezTo>
                  <a:cubicBezTo>
                    <a:pt x="349" y="439"/>
                    <a:pt x="349" y="439"/>
                    <a:pt x="349" y="439"/>
                  </a:cubicBezTo>
                  <a:cubicBezTo>
                    <a:pt x="349" y="439"/>
                    <a:pt x="350" y="439"/>
                    <a:pt x="350" y="439"/>
                  </a:cubicBezTo>
                  <a:cubicBezTo>
                    <a:pt x="350" y="439"/>
                    <a:pt x="350" y="439"/>
                    <a:pt x="350" y="439"/>
                  </a:cubicBezTo>
                  <a:cubicBezTo>
                    <a:pt x="350" y="438"/>
                    <a:pt x="350" y="438"/>
                    <a:pt x="350" y="438"/>
                  </a:cubicBezTo>
                  <a:cubicBezTo>
                    <a:pt x="350" y="438"/>
                    <a:pt x="350" y="438"/>
                    <a:pt x="350" y="438"/>
                  </a:cubicBezTo>
                  <a:cubicBezTo>
                    <a:pt x="350" y="438"/>
                    <a:pt x="350" y="438"/>
                    <a:pt x="350" y="438"/>
                  </a:cubicBezTo>
                  <a:cubicBezTo>
                    <a:pt x="350" y="438"/>
                    <a:pt x="350" y="437"/>
                    <a:pt x="349" y="437"/>
                  </a:cubicBezTo>
                  <a:close/>
                  <a:moveTo>
                    <a:pt x="351" y="430"/>
                  </a:moveTo>
                  <a:cubicBezTo>
                    <a:pt x="351" y="430"/>
                    <a:pt x="351" y="430"/>
                    <a:pt x="351" y="430"/>
                  </a:cubicBezTo>
                  <a:cubicBezTo>
                    <a:pt x="351" y="430"/>
                    <a:pt x="350" y="430"/>
                    <a:pt x="350" y="430"/>
                  </a:cubicBezTo>
                  <a:cubicBezTo>
                    <a:pt x="350" y="430"/>
                    <a:pt x="350" y="430"/>
                    <a:pt x="350" y="430"/>
                  </a:cubicBezTo>
                  <a:cubicBezTo>
                    <a:pt x="350" y="431"/>
                    <a:pt x="350" y="431"/>
                    <a:pt x="350" y="431"/>
                  </a:cubicBezTo>
                  <a:cubicBezTo>
                    <a:pt x="350" y="430"/>
                    <a:pt x="351" y="431"/>
                    <a:pt x="351" y="431"/>
                  </a:cubicBezTo>
                  <a:cubicBezTo>
                    <a:pt x="351" y="431"/>
                    <a:pt x="351" y="431"/>
                    <a:pt x="351" y="431"/>
                  </a:cubicBezTo>
                  <a:cubicBezTo>
                    <a:pt x="351" y="431"/>
                    <a:pt x="351" y="430"/>
                    <a:pt x="351" y="430"/>
                  </a:cubicBezTo>
                  <a:close/>
                  <a:moveTo>
                    <a:pt x="356" y="430"/>
                  </a:moveTo>
                  <a:cubicBezTo>
                    <a:pt x="356" y="430"/>
                    <a:pt x="356" y="430"/>
                    <a:pt x="356" y="430"/>
                  </a:cubicBezTo>
                  <a:cubicBezTo>
                    <a:pt x="355" y="430"/>
                    <a:pt x="355" y="431"/>
                    <a:pt x="354" y="431"/>
                  </a:cubicBezTo>
                  <a:cubicBezTo>
                    <a:pt x="354" y="431"/>
                    <a:pt x="354" y="431"/>
                    <a:pt x="354" y="431"/>
                  </a:cubicBezTo>
                  <a:cubicBezTo>
                    <a:pt x="353" y="432"/>
                    <a:pt x="353" y="432"/>
                    <a:pt x="353" y="432"/>
                  </a:cubicBezTo>
                  <a:cubicBezTo>
                    <a:pt x="353" y="433"/>
                    <a:pt x="353" y="433"/>
                    <a:pt x="353" y="433"/>
                  </a:cubicBezTo>
                  <a:cubicBezTo>
                    <a:pt x="353" y="433"/>
                    <a:pt x="353" y="433"/>
                    <a:pt x="353" y="433"/>
                  </a:cubicBezTo>
                  <a:cubicBezTo>
                    <a:pt x="353" y="433"/>
                    <a:pt x="353" y="434"/>
                    <a:pt x="353" y="434"/>
                  </a:cubicBezTo>
                  <a:cubicBezTo>
                    <a:pt x="353" y="435"/>
                    <a:pt x="353" y="435"/>
                    <a:pt x="353" y="435"/>
                  </a:cubicBezTo>
                  <a:cubicBezTo>
                    <a:pt x="354" y="435"/>
                    <a:pt x="355" y="434"/>
                    <a:pt x="355" y="433"/>
                  </a:cubicBezTo>
                  <a:cubicBezTo>
                    <a:pt x="355" y="433"/>
                    <a:pt x="355" y="433"/>
                    <a:pt x="355" y="433"/>
                  </a:cubicBezTo>
                  <a:cubicBezTo>
                    <a:pt x="355" y="433"/>
                    <a:pt x="355" y="433"/>
                    <a:pt x="355" y="433"/>
                  </a:cubicBezTo>
                  <a:cubicBezTo>
                    <a:pt x="355" y="433"/>
                    <a:pt x="355" y="433"/>
                    <a:pt x="355" y="433"/>
                  </a:cubicBezTo>
                  <a:cubicBezTo>
                    <a:pt x="355" y="433"/>
                    <a:pt x="355" y="433"/>
                    <a:pt x="355" y="433"/>
                  </a:cubicBezTo>
                  <a:cubicBezTo>
                    <a:pt x="356" y="432"/>
                    <a:pt x="356" y="432"/>
                    <a:pt x="356" y="432"/>
                  </a:cubicBezTo>
                  <a:cubicBezTo>
                    <a:pt x="356" y="432"/>
                    <a:pt x="356" y="432"/>
                    <a:pt x="356" y="432"/>
                  </a:cubicBezTo>
                  <a:cubicBezTo>
                    <a:pt x="356" y="432"/>
                    <a:pt x="356" y="431"/>
                    <a:pt x="356" y="431"/>
                  </a:cubicBezTo>
                  <a:cubicBezTo>
                    <a:pt x="356" y="431"/>
                    <a:pt x="356" y="431"/>
                    <a:pt x="356" y="431"/>
                  </a:cubicBezTo>
                  <a:cubicBezTo>
                    <a:pt x="356" y="431"/>
                    <a:pt x="356" y="431"/>
                    <a:pt x="356" y="431"/>
                  </a:cubicBezTo>
                  <a:cubicBezTo>
                    <a:pt x="356" y="431"/>
                    <a:pt x="356" y="431"/>
                    <a:pt x="356" y="431"/>
                  </a:cubicBezTo>
                  <a:cubicBezTo>
                    <a:pt x="356" y="430"/>
                    <a:pt x="356" y="430"/>
                    <a:pt x="356" y="430"/>
                  </a:cubicBezTo>
                  <a:cubicBezTo>
                    <a:pt x="356" y="430"/>
                    <a:pt x="356" y="430"/>
                    <a:pt x="356" y="430"/>
                  </a:cubicBezTo>
                  <a:close/>
                  <a:moveTo>
                    <a:pt x="333" y="427"/>
                  </a:moveTo>
                  <a:cubicBezTo>
                    <a:pt x="334" y="426"/>
                    <a:pt x="334" y="426"/>
                    <a:pt x="333" y="426"/>
                  </a:cubicBezTo>
                  <a:cubicBezTo>
                    <a:pt x="333" y="426"/>
                    <a:pt x="333" y="426"/>
                    <a:pt x="333" y="426"/>
                  </a:cubicBezTo>
                  <a:cubicBezTo>
                    <a:pt x="333" y="426"/>
                    <a:pt x="333" y="426"/>
                    <a:pt x="333" y="426"/>
                  </a:cubicBezTo>
                  <a:cubicBezTo>
                    <a:pt x="333" y="426"/>
                    <a:pt x="333" y="426"/>
                    <a:pt x="333" y="427"/>
                  </a:cubicBezTo>
                  <a:close/>
                  <a:moveTo>
                    <a:pt x="340" y="428"/>
                  </a:moveTo>
                  <a:cubicBezTo>
                    <a:pt x="341" y="428"/>
                    <a:pt x="341" y="427"/>
                    <a:pt x="342" y="427"/>
                  </a:cubicBezTo>
                  <a:cubicBezTo>
                    <a:pt x="342" y="427"/>
                    <a:pt x="342" y="427"/>
                    <a:pt x="342" y="427"/>
                  </a:cubicBezTo>
                  <a:cubicBezTo>
                    <a:pt x="342" y="427"/>
                    <a:pt x="342" y="426"/>
                    <a:pt x="342" y="426"/>
                  </a:cubicBezTo>
                  <a:cubicBezTo>
                    <a:pt x="341" y="426"/>
                    <a:pt x="341" y="426"/>
                    <a:pt x="341" y="426"/>
                  </a:cubicBezTo>
                  <a:cubicBezTo>
                    <a:pt x="341" y="427"/>
                    <a:pt x="341" y="427"/>
                    <a:pt x="341" y="427"/>
                  </a:cubicBezTo>
                  <a:cubicBezTo>
                    <a:pt x="341" y="427"/>
                    <a:pt x="341" y="427"/>
                    <a:pt x="341" y="427"/>
                  </a:cubicBezTo>
                  <a:cubicBezTo>
                    <a:pt x="341" y="427"/>
                    <a:pt x="341" y="427"/>
                    <a:pt x="341" y="427"/>
                  </a:cubicBezTo>
                  <a:cubicBezTo>
                    <a:pt x="340" y="427"/>
                    <a:pt x="340" y="427"/>
                    <a:pt x="340" y="427"/>
                  </a:cubicBezTo>
                  <a:cubicBezTo>
                    <a:pt x="340" y="427"/>
                    <a:pt x="340" y="428"/>
                    <a:pt x="340" y="428"/>
                  </a:cubicBezTo>
                  <a:close/>
                  <a:moveTo>
                    <a:pt x="343" y="412"/>
                  </a:moveTo>
                  <a:cubicBezTo>
                    <a:pt x="343" y="413"/>
                    <a:pt x="343" y="413"/>
                    <a:pt x="343" y="413"/>
                  </a:cubicBezTo>
                  <a:cubicBezTo>
                    <a:pt x="343" y="413"/>
                    <a:pt x="343" y="412"/>
                    <a:pt x="343" y="412"/>
                  </a:cubicBezTo>
                  <a:close/>
                  <a:moveTo>
                    <a:pt x="333" y="421"/>
                  </a:moveTo>
                  <a:cubicBezTo>
                    <a:pt x="333" y="421"/>
                    <a:pt x="333" y="421"/>
                    <a:pt x="333" y="421"/>
                  </a:cubicBezTo>
                  <a:cubicBezTo>
                    <a:pt x="333" y="421"/>
                    <a:pt x="333" y="421"/>
                    <a:pt x="333" y="421"/>
                  </a:cubicBezTo>
                  <a:close/>
                  <a:moveTo>
                    <a:pt x="342" y="414"/>
                  </a:moveTo>
                  <a:cubicBezTo>
                    <a:pt x="342" y="414"/>
                    <a:pt x="342" y="414"/>
                    <a:pt x="342" y="414"/>
                  </a:cubicBezTo>
                  <a:cubicBezTo>
                    <a:pt x="342" y="414"/>
                    <a:pt x="342" y="413"/>
                    <a:pt x="342" y="413"/>
                  </a:cubicBezTo>
                  <a:cubicBezTo>
                    <a:pt x="342" y="413"/>
                    <a:pt x="342" y="413"/>
                    <a:pt x="342" y="413"/>
                  </a:cubicBezTo>
                  <a:cubicBezTo>
                    <a:pt x="342" y="413"/>
                    <a:pt x="342" y="412"/>
                    <a:pt x="342" y="412"/>
                  </a:cubicBezTo>
                  <a:cubicBezTo>
                    <a:pt x="342" y="412"/>
                    <a:pt x="342" y="412"/>
                    <a:pt x="342" y="412"/>
                  </a:cubicBezTo>
                  <a:cubicBezTo>
                    <a:pt x="342" y="412"/>
                    <a:pt x="342" y="412"/>
                    <a:pt x="342" y="412"/>
                  </a:cubicBezTo>
                  <a:cubicBezTo>
                    <a:pt x="342" y="412"/>
                    <a:pt x="341" y="412"/>
                    <a:pt x="341" y="412"/>
                  </a:cubicBezTo>
                  <a:cubicBezTo>
                    <a:pt x="340" y="412"/>
                    <a:pt x="340" y="412"/>
                    <a:pt x="340" y="412"/>
                  </a:cubicBezTo>
                  <a:cubicBezTo>
                    <a:pt x="340" y="412"/>
                    <a:pt x="340" y="412"/>
                    <a:pt x="340" y="412"/>
                  </a:cubicBezTo>
                  <a:cubicBezTo>
                    <a:pt x="340" y="413"/>
                    <a:pt x="340" y="413"/>
                    <a:pt x="340" y="413"/>
                  </a:cubicBezTo>
                  <a:cubicBezTo>
                    <a:pt x="341" y="413"/>
                    <a:pt x="341" y="413"/>
                    <a:pt x="341" y="413"/>
                  </a:cubicBezTo>
                  <a:cubicBezTo>
                    <a:pt x="341" y="413"/>
                    <a:pt x="341" y="413"/>
                    <a:pt x="341" y="413"/>
                  </a:cubicBezTo>
                  <a:cubicBezTo>
                    <a:pt x="341" y="413"/>
                    <a:pt x="341" y="413"/>
                    <a:pt x="341" y="413"/>
                  </a:cubicBezTo>
                  <a:cubicBezTo>
                    <a:pt x="341" y="413"/>
                    <a:pt x="341" y="414"/>
                    <a:pt x="341" y="414"/>
                  </a:cubicBezTo>
                  <a:cubicBezTo>
                    <a:pt x="341" y="414"/>
                    <a:pt x="341" y="414"/>
                    <a:pt x="341" y="414"/>
                  </a:cubicBezTo>
                  <a:cubicBezTo>
                    <a:pt x="341" y="414"/>
                    <a:pt x="341" y="414"/>
                    <a:pt x="341" y="414"/>
                  </a:cubicBezTo>
                  <a:cubicBezTo>
                    <a:pt x="341" y="414"/>
                    <a:pt x="341" y="415"/>
                    <a:pt x="341" y="415"/>
                  </a:cubicBezTo>
                  <a:cubicBezTo>
                    <a:pt x="340" y="415"/>
                    <a:pt x="340" y="415"/>
                    <a:pt x="340" y="415"/>
                  </a:cubicBezTo>
                  <a:cubicBezTo>
                    <a:pt x="341" y="415"/>
                    <a:pt x="341" y="415"/>
                    <a:pt x="341" y="415"/>
                  </a:cubicBezTo>
                  <a:cubicBezTo>
                    <a:pt x="341" y="415"/>
                    <a:pt x="341" y="415"/>
                    <a:pt x="341" y="416"/>
                  </a:cubicBezTo>
                  <a:cubicBezTo>
                    <a:pt x="341" y="416"/>
                    <a:pt x="341" y="416"/>
                    <a:pt x="341" y="416"/>
                  </a:cubicBezTo>
                  <a:cubicBezTo>
                    <a:pt x="341" y="416"/>
                    <a:pt x="342" y="415"/>
                    <a:pt x="342" y="415"/>
                  </a:cubicBezTo>
                  <a:cubicBezTo>
                    <a:pt x="342" y="415"/>
                    <a:pt x="342" y="415"/>
                    <a:pt x="342" y="415"/>
                  </a:cubicBezTo>
                  <a:cubicBezTo>
                    <a:pt x="342" y="415"/>
                    <a:pt x="342" y="415"/>
                    <a:pt x="342" y="415"/>
                  </a:cubicBezTo>
                  <a:cubicBezTo>
                    <a:pt x="342" y="415"/>
                    <a:pt x="342" y="415"/>
                    <a:pt x="342" y="415"/>
                  </a:cubicBezTo>
                  <a:lnTo>
                    <a:pt x="342" y="414"/>
                  </a:lnTo>
                  <a:close/>
                  <a:moveTo>
                    <a:pt x="349" y="429"/>
                  </a:moveTo>
                  <a:cubicBezTo>
                    <a:pt x="349" y="429"/>
                    <a:pt x="349" y="429"/>
                    <a:pt x="349" y="429"/>
                  </a:cubicBezTo>
                  <a:cubicBezTo>
                    <a:pt x="350" y="429"/>
                    <a:pt x="350" y="429"/>
                    <a:pt x="350" y="429"/>
                  </a:cubicBezTo>
                  <a:cubicBezTo>
                    <a:pt x="349" y="429"/>
                    <a:pt x="349" y="429"/>
                    <a:pt x="349" y="429"/>
                  </a:cubicBezTo>
                  <a:cubicBezTo>
                    <a:pt x="349" y="429"/>
                    <a:pt x="349" y="429"/>
                    <a:pt x="349" y="429"/>
                  </a:cubicBezTo>
                  <a:close/>
                  <a:moveTo>
                    <a:pt x="340" y="425"/>
                  </a:moveTo>
                  <a:cubicBezTo>
                    <a:pt x="341" y="425"/>
                    <a:pt x="341" y="425"/>
                    <a:pt x="341" y="425"/>
                  </a:cubicBezTo>
                  <a:cubicBezTo>
                    <a:pt x="340" y="425"/>
                    <a:pt x="340" y="425"/>
                    <a:pt x="340" y="425"/>
                  </a:cubicBezTo>
                  <a:close/>
                  <a:moveTo>
                    <a:pt x="332" y="393"/>
                  </a:moveTo>
                  <a:cubicBezTo>
                    <a:pt x="332" y="393"/>
                    <a:pt x="332" y="393"/>
                    <a:pt x="332" y="393"/>
                  </a:cubicBezTo>
                  <a:cubicBezTo>
                    <a:pt x="332" y="397"/>
                    <a:pt x="334" y="392"/>
                    <a:pt x="332" y="393"/>
                  </a:cubicBezTo>
                  <a:close/>
                  <a:moveTo>
                    <a:pt x="341" y="406"/>
                  </a:moveTo>
                  <a:cubicBezTo>
                    <a:pt x="341" y="406"/>
                    <a:pt x="340" y="406"/>
                    <a:pt x="340" y="406"/>
                  </a:cubicBezTo>
                  <a:cubicBezTo>
                    <a:pt x="340" y="407"/>
                    <a:pt x="340" y="407"/>
                    <a:pt x="340" y="407"/>
                  </a:cubicBezTo>
                  <a:cubicBezTo>
                    <a:pt x="340" y="408"/>
                    <a:pt x="342" y="407"/>
                    <a:pt x="342" y="407"/>
                  </a:cubicBezTo>
                  <a:cubicBezTo>
                    <a:pt x="342" y="407"/>
                    <a:pt x="342" y="407"/>
                    <a:pt x="342" y="407"/>
                  </a:cubicBezTo>
                  <a:cubicBezTo>
                    <a:pt x="343" y="407"/>
                    <a:pt x="343" y="407"/>
                    <a:pt x="343" y="407"/>
                  </a:cubicBezTo>
                  <a:cubicBezTo>
                    <a:pt x="343" y="407"/>
                    <a:pt x="343" y="407"/>
                    <a:pt x="343" y="407"/>
                  </a:cubicBezTo>
                  <a:cubicBezTo>
                    <a:pt x="343" y="407"/>
                    <a:pt x="343" y="407"/>
                    <a:pt x="343" y="407"/>
                  </a:cubicBezTo>
                  <a:cubicBezTo>
                    <a:pt x="342" y="407"/>
                    <a:pt x="342" y="407"/>
                    <a:pt x="342" y="407"/>
                  </a:cubicBezTo>
                  <a:cubicBezTo>
                    <a:pt x="342" y="407"/>
                    <a:pt x="342" y="407"/>
                    <a:pt x="342" y="407"/>
                  </a:cubicBezTo>
                  <a:cubicBezTo>
                    <a:pt x="342" y="408"/>
                    <a:pt x="342" y="408"/>
                    <a:pt x="342" y="408"/>
                  </a:cubicBezTo>
                  <a:cubicBezTo>
                    <a:pt x="343" y="408"/>
                    <a:pt x="344" y="409"/>
                    <a:pt x="345" y="408"/>
                  </a:cubicBezTo>
                  <a:cubicBezTo>
                    <a:pt x="345" y="408"/>
                    <a:pt x="344" y="408"/>
                    <a:pt x="344" y="407"/>
                  </a:cubicBezTo>
                  <a:cubicBezTo>
                    <a:pt x="344" y="407"/>
                    <a:pt x="344" y="407"/>
                    <a:pt x="344" y="407"/>
                  </a:cubicBezTo>
                  <a:cubicBezTo>
                    <a:pt x="345" y="408"/>
                    <a:pt x="345" y="408"/>
                    <a:pt x="345" y="408"/>
                  </a:cubicBezTo>
                  <a:cubicBezTo>
                    <a:pt x="345" y="408"/>
                    <a:pt x="345" y="408"/>
                    <a:pt x="345" y="408"/>
                  </a:cubicBezTo>
                  <a:cubicBezTo>
                    <a:pt x="345" y="408"/>
                    <a:pt x="345" y="408"/>
                    <a:pt x="345" y="408"/>
                  </a:cubicBezTo>
                  <a:cubicBezTo>
                    <a:pt x="345" y="408"/>
                    <a:pt x="345" y="408"/>
                    <a:pt x="345" y="408"/>
                  </a:cubicBezTo>
                  <a:cubicBezTo>
                    <a:pt x="345" y="408"/>
                    <a:pt x="345" y="408"/>
                    <a:pt x="345" y="408"/>
                  </a:cubicBezTo>
                  <a:cubicBezTo>
                    <a:pt x="345" y="408"/>
                    <a:pt x="345" y="408"/>
                    <a:pt x="345" y="408"/>
                  </a:cubicBezTo>
                  <a:cubicBezTo>
                    <a:pt x="345" y="407"/>
                    <a:pt x="345" y="407"/>
                    <a:pt x="345" y="407"/>
                  </a:cubicBezTo>
                  <a:cubicBezTo>
                    <a:pt x="345" y="407"/>
                    <a:pt x="345" y="407"/>
                    <a:pt x="345" y="407"/>
                  </a:cubicBezTo>
                  <a:cubicBezTo>
                    <a:pt x="345" y="406"/>
                    <a:pt x="343" y="406"/>
                    <a:pt x="344" y="405"/>
                  </a:cubicBezTo>
                  <a:cubicBezTo>
                    <a:pt x="343" y="405"/>
                    <a:pt x="343" y="405"/>
                    <a:pt x="343" y="405"/>
                  </a:cubicBezTo>
                  <a:cubicBezTo>
                    <a:pt x="343" y="405"/>
                    <a:pt x="343" y="405"/>
                    <a:pt x="343" y="405"/>
                  </a:cubicBezTo>
                  <a:cubicBezTo>
                    <a:pt x="343" y="405"/>
                    <a:pt x="343" y="405"/>
                    <a:pt x="342" y="405"/>
                  </a:cubicBezTo>
                  <a:cubicBezTo>
                    <a:pt x="342" y="405"/>
                    <a:pt x="342" y="405"/>
                    <a:pt x="342" y="405"/>
                  </a:cubicBezTo>
                  <a:cubicBezTo>
                    <a:pt x="342" y="406"/>
                    <a:pt x="342" y="406"/>
                    <a:pt x="341" y="406"/>
                  </a:cubicBezTo>
                  <a:cubicBezTo>
                    <a:pt x="341" y="406"/>
                    <a:pt x="341" y="406"/>
                    <a:pt x="341" y="406"/>
                  </a:cubicBezTo>
                  <a:close/>
                  <a:moveTo>
                    <a:pt x="344" y="421"/>
                  </a:moveTo>
                  <a:cubicBezTo>
                    <a:pt x="344" y="421"/>
                    <a:pt x="344" y="421"/>
                    <a:pt x="344" y="421"/>
                  </a:cubicBezTo>
                  <a:cubicBezTo>
                    <a:pt x="344" y="421"/>
                    <a:pt x="344" y="421"/>
                    <a:pt x="344" y="421"/>
                  </a:cubicBezTo>
                  <a:close/>
                  <a:moveTo>
                    <a:pt x="348" y="439"/>
                  </a:moveTo>
                  <a:cubicBezTo>
                    <a:pt x="348" y="439"/>
                    <a:pt x="347" y="439"/>
                    <a:pt x="347" y="439"/>
                  </a:cubicBezTo>
                  <a:cubicBezTo>
                    <a:pt x="348" y="439"/>
                    <a:pt x="348" y="439"/>
                    <a:pt x="349" y="439"/>
                  </a:cubicBezTo>
                  <a:cubicBezTo>
                    <a:pt x="348" y="439"/>
                    <a:pt x="348" y="439"/>
                    <a:pt x="348" y="439"/>
                  </a:cubicBezTo>
                  <a:cubicBezTo>
                    <a:pt x="349" y="439"/>
                    <a:pt x="348" y="439"/>
                    <a:pt x="348" y="439"/>
                  </a:cubicBezTo>
                  <a:close/>
                  <a:moveTo>
                    <a:pt x="331" y="421"/>
                  </a:moveTo>
                  <a:cubicBezTo>
                    <a:pt x="331" y="420"/>
                    <a:pt x="331" y="420"/>
                    <a:pt x="331" y="420"/>
                  </a:cubicBezTo>
                  <a:cubicBezTo>
                    <a:pt x="331" y="420"/>
                    <a:pt x="331" y="420"/>
                    <a:pt x="331" y="420"/>
                  </a:cubicBezTo>
                  <a:cubicBezTo>
                    <a:pt x="331" y="420"/>
                    <a:pt x="331" y="420"/>
                    <a:pt x="331" y="420"/>
                  </a:cubicBezTo>
                  <a:cubicBezTo>
                    <a:pt x="331" y="420"/>
                    <a:pt x="331" y="420"/>
                    <a:pt x="331" y="420"/>
                  </a:cubicBezTo>
                  <a:cubicBezTo>
                    <a:pt x="331" y="420"/>
                    <a:pt x="330" y="421"/>
                    <a:pt x="330" y="421"/>
                  </a:cubicBezTo>
                  <a:cubicBezTo>
                    <a:pt x="330" y="421"/>
                    <a:pt x="330" y="421"/>
                    <a:pt x="330" y="421"/>
                  </a:cubicBezTo>
                  <a:cubicBezTo>
                    <a:pt x="331" y="421"/>
                    <a:pt x="331" y="421"/>
                    <a:pt x="331" y="421"/>
                  </a:cubicBezTo>
                  <a:close/>
                  <a:moveTo>
                    <a:pt x="335" y="429"/>
                  </a:moveTo>
                  <a:cubicBezTo>
                    <a:pt x="335" y="429"/>
                    <a:pt x="335" y="429"/>
                    <a:pt x="335" y="429"/>
                  </a:cubicBezTo>
                  <a:cubicBezTo>
                    <a:pt x="335" y="429"/>
                    <a:pt x="335" y="429"/>
                    <a:pt x="335" y="429"/>
                  </a:cubicBezTo>
                  <a:cubicBezTo>
                    <a:pt x="334" y="429"/>
                    <a:pt x="334" y="429"/>
                    <a:pt x="334" y="429"/>
                  </a:cubicBezTo>
                  <a:cubicBezTo>
                    <a:pt x="334" y="429"/>
                    <a:pt x="334" y="429"/>
                    <a:pt x="335" y="429"/>
                  </a:cubicBezTo>
                  <a:close/>
                  <a:moveTo>
                    <a:pt x="335" y="423"/>
                  </a:moveTo>
                  <a:cubicBezTo>
                    <a:pt x="335" y="422"/>
                    <a:pt x="335" y="422"/>
                    <a:pt x="335" y="422"/>
                  </a:cubicBezTo>
                  <a:cubicBezTo>
                    <a:pt x="335" y="422"/>
                    <a:pt x="335" y="422"/>
                    <a:pt x="335" y="422"/>
                  </a:cubicBezTo>
                  <a:cubicBezTo>
                    <a:pt x="335" y="422"/>
                    <a:pt x="335" y="422"/>
                    <a:pt x="335" y="422"/>
                  </a:cubicBezTo>
                  <a:cubicBezTo>
                    <a:pt x="334" y="422"/>
                    <a:pt x="334" y="422"/>
                    <a:pt x="334" y="422"/>
                  </a:cubicBezTo>
                  <a:cubicBezTo>
                    <a:pt x="334" y="422"/>
                    <a:pt x="334" y="422"/>
                    <a:pt x="334" y="422"/>
                  </a:cubicBezTo>
                  <a:cubicBezTo>
                    <a:pt x="334" y="422"/>
                    <a:pt x="334" y="423"/>
                    <a:pt x="334" y="423"/>
                  </a:cubicBezTo>
                  <a:cubicBezTo>
                    <a:pt x="334" y="423"/>
                    <a:pt x="334" y="423"/>
                    <a:pt x="334" y="423"/>
                  </a:cubicBezTo>
                  <a:lnTo>
                    <a:pt x="335" y="423"/>
                  </a:lnTo>
                  <a:close/>
                  <a:moveTo>
                    <a:pt x="331" y="418"/>
                  </a:moveTo>
                  <a:cubicBezTo>
                    <a:pt x="330" y="418"/>
                    <a:pt x="330" y="418"/>
                    <a:pt x="330" y="418"/>
                  </a:cubicBezTo>
                  <a:cubicBezTo>
                    <a:pt x="330" y="418"/>
                    <a:pt x="330" y="418"/>
                    <a:pt x="330" y="418"/>
                  </a:cubicBezTo>
                  <a:cubicBezTo>
                    <a:pt x="330" y="418"/>
                    <a:pt x="331" y="418"/>
                    <a:pt x="331" y="418"/>
                  </a:cubicBezTo>
                  <a:close/>
                  <a:moveTo>
                    <a:pt x="349" y="426"/>
                  </a:moveTo>
                  <a:cubicBezTo>
                    <a:pt x="349" y="426"/>
                    <a:pt x="349" y="426"/>
                    <a:pt x="349" y="426"/>
                  </a:cubicBezTo>
                  <a:cubicBezTo>
                    <a:pt x="349" y="426"/>
                    <a:pt x="349" y="426"/>
                    <a:pt x="349" y="426"/>
                  </a:cubicBezTo>
                  <a:cubicBezTo>
                    <a:pt x="349" y="426"/>
                    <a:pt x="349" y="426"/>
                    <a:pt x="349" y="426"/>
                  </a:cubicBezTo>
                  <a:close/>
                  <a:moveTo>
                    <a:pt x="331" y="422"/>
                  </a:moveTo>
                  <a:cubicBezTo>
                    <a:pt x="331" y="422"/>
                    <a:pt x="331" y="422"/>
                    <a:pt x="331" y="422"/>
                  </a:cubicBezTo>
                  <a:cubicBezTo>
                    <a:pt x="331" y="422"/>
                    <a:pt x="331" y="422"/>
                    <a:pt x="331" y="422"/>
                  </a:cubicBezTo>
                  <a:cubicBezTo>
                    <a:pt x="331" y="423"/>
                    <a:pt x="331" y="423"/>
                    <a:pt x="331" y="423"/>
                  </a:cubicBezTo>
                  <a:cubicBezTo>
                    <a:pt x="331" y="423"/>
                    <a:pt x="331" y="423"/>
                    <a:pt x="331" y="423"/>
                  </a:cubicBezTo>
                  <a:cubicBezTo>
                    <a:pt x="331" y="423"/>
                    <a:pt x="331" y="423"/>
                    <a:pt x="331" y="423"/>
                  </a:cubicBezTo>
                  <a:cubicBezTo>
                    <a:pt x="331" y="423"/>
                    <a:pt x="331" y="423"/>
                    <a:pt x="331" y="423"/>
                  </a:cubicBezTo>
                  <a:cubicBezTo>
                    <a:pt x="332" y="423"/>
                    <a:pt x="332" y="423"/>
                    <a:pt x="332" y="423"/>
                  </a:cubicBezTo>
                  <a:cubicBezTo>
                    <a:pt x="332" y="423"/>
                    <a:pt x="332" y="422"/>
                    <a:pt x="332" y="422"/>
                  </a:cubicBezTo>
                  <a:cubicBezTo>
                    <a:pt x="331" y="422"/>
                    <a:pt x="331" y="422"/>
                    <a:pt x="331" y="422"/>
                  </a:cubicBezTo>
                  <a:cubicBezTo>
                    <a:pt x="331" y="422"/>
                    <a:pt x="331" y="422"/>
                    <a:pt x="331" y="422"/>
                  </a:cubicBezTo>
                  <a:close/>
                  <a:moveTo>
                    <a:pt x="334" y="418"/>
                  </a:moveTo>
                  <a:cubicBezTo>
                    <a:pt x="334" y="418"/>
                    <a:pt x="333" y="418"/>
                    <a:pt x="333" y="418"/>
                  </a:cubicBezTo>
                  <a:cubicBezTo>
                    <a:pt x="333" y="418"/>
                    <a:pt x="333" y="418"/>
                    <a:pt x="333" y="418"/>
                  </a:cubicBezTo>
                  <a:cubicBezTo>
                    <a:pt x="333" y="418"/>
                    <a:pt x="333" y="418"/>
                    <a:pt x="333" y="418"/>
                  </a:cubicBezTo>
                  <a:cubicBezTo>
                    <a:pt x="333" y="418"/>
                    <a:pt x="333" y="419"/>
                    <a:pt x="334" y="419"/>
                  </a:cubicBezTo>
                  <a:cubicBezTo>
                    <a:pt x="334" y="419"/>
                    <a:pt x="334" y="419"/>
                    <a:pt x="334" y="419"/>
                  </a:cubicBezTo>
                  <a:cubicBezTo>
                    <a:pt x="334" y="419"/>
                    <a:pt x="334" y="419"/>
                    <a:pt x="334" y="419"/>
                  </a:cubicBezTo>
                  <a:cubicBezTo>
                    <a:pt x="334" y="419"/>
                    <a:pt x="334" y="420"/>
                    <a:pt x="334" y="420"/>
                  </a:cubicBezTo>
                  <a:cubicBezTo>
                    <a:pt x="335" y="420"/>
                    <a:pt x="335" y="420"/>
                    <a:pt x="335" y="420"/>
                  </a:cubicBezTo>
                  <a:cubicBezTo>
                    <a:pt x="335" y="420"/>
                    <a:pt x="335" y="420"/>
                    <a:pt x="335" y="420"/>
                  </a:cubicBezTo>
                  <a:cubicBezTo>
                    <a:pt x="335" y="419"/>
                    <a:pt x="335" y="419"/>
                    <a:pt x="335" y="419"/>
                  </a:cubicBezTo>
                  <a:cubicBezTo>
                    <a:pt x="335" y="419"/>
                    <a:pt x="335" y="419"/>
                    <a:pt x="335" y="419"/>
                  </a:cubicBezTo>
                  <a:cubicBezTo>
                    <a:pt x="335" y="419"/>
                    <a:pt x="335" y="419"/>
                    <a:pt x="335" y="419"/>
                  </a:cubicBezTo>
                  <a:cubicBezTo>
                    <a:pt x="335" y="418"/>
                    <a:pt x="335" y="418"/>
                    <a:pt x="335" y="418"/>
                  </a:cubicBezTo>
                  <a:cubicBezTo>
                    <a:pt x="335" y="418"/>
                    <a:pt x="334" y="418"/>
                    <a:pt x="334" y="418"/>
                  </a:cubicBezTo>
                  <a:close/>
                  <a:moveTo>
                    <a:pt x="337" y="422"/>
                  </a:moveTo>
                  <a:cubicBezTo>
                    <a:pt x="337" y="422"/>
                    <a:pt x="337" y="422"/>
                    <a:pt x="337" y="422"/>
                  </a:cubicBezTo>
                  <a:cubicBezTo>
                    <a:pt x="337" y="422"/>
                    <a:pt x="337" y="422"/>
                    <a:pt x="337" y="422"/>
                  </a:cubicBezTo>
                  <a:cubicBezTo>
                    <a:pt x="337" y="422"/>
                    <a:pt x="337" y="422"/>
                    <a:pt x="337" y="422"/>
                  </a:cubicBezTo>
                  <a:cubicBezTo>
                    <a:pt x="338" y="422"/>
                    <a:pt x="338" y="422"/>
                    <a:pt x="338" y="422"/>
                  </a:cubicBezTo>
                  <a:cubicBezTo>
                    <a:pt x="338" y="422"/>
                    <a:pt x="338" y="422"/>
                    <a:pt x="338" y="422"/>
                  </a:cubicBezTo>
                  <a:cubicBezTo>
                    <a:pt x="338" y="422"/>
                    <a:pt x="338" y="422"/>
                    <a:pt x="338" y="422"/>
                  </a:cubicBezTo>
                  <a:cubicBezTo>
                    <a:pt x="338" y="422"/>
                    <a:pt x="338" y="422"/>
                    <a:pt x="338" y="422"/>
                  </a:cubicBezTo>
                  <a:cubicBezTo>
                    <a:pt x="337" y="422"/>
                    <a:pt x="337" y="422"/>
                    <a:pt x="337" y="422"/>
                  </a:cubicBezTo>
                  <a:close/>
                  <a:moveTo>
                    <a:pt x="335" y="404"/>
                  </a:moveTo>
                  <a:cubicBezTo>
                    <a:pt x="335" y="404"/>
                    <a:pt x="335" y="404"/>
                    <a:pt x="335" y="404"/>
                  </a:cubicBezTo>
                  <a:cubicBezTo>
                    <a:pt x="335" y="404"/>
                    <a:pt x="335" y="404"/>
                    <a:pt x="335" y="404"/>
                  </a:cubicBezTo>
                  <a:cubicBezTo>
                    <a:pt x="334" y="404"/>
                    <a:pt x="334" y="404"/>
                    <a:pt x="335" y="404"/>
                  </a:cubicBezTo>
                  <a:close/>
                  <a:moveTo>
                    <a:pt x="337" y="400"/>
                  </a:moveTo>
                  <a:cubicBezTo>
                    <a:pt x="336" y="400"/>
                    <a:pt x="336" y="400"/>
                    <a:pt x="336" y="400"/>
                  </a:cubicBezTo>
                  <a:cubicBezTo>
                    <a:pt x="336" y="400"/>
                    <a:pt x="336" y="400"/>
                    <a:pt x="336" y="400"/>
                  </a:cubicBezTo>
                  <a:cubicBezTo>
                    <a:pt x="335" y="400"/>
                    <a:pt x="335" y="400"/>
                    <a:pt x="335" y="400"/>
                  </a:cubicBezTo>
                  <a:cubicBezTo>
                    <a:pt x="335" y="400"/>
                    <a:pt x="335" y="400"/>
                    <a:pt x="335" y="400"/>
                  </a:cubicBezTo>
                  <a:cubicBezTo>
                    <a:pt x="335" y="400"/>
                    <a:pt x="335" y="400"/>
                    <a:pt x="335" y="400"/>
                  </a:cubicBezTo>
                  <a:cubicBezTo>
                    <a:pt x="335" y="401"/>
                    <a:pt x="335" y="401"/>
                    <a:pt x="335" y="401"/>
                  </a:cubicBezTo>
                  <a:cubicBezTo>
                    <a:pt x="335" y="401"/>
                    <a:pt x="335" y="401"/>
                    <a:pt x="335" y="401"/>
                  </a:cubicBezTo>
                  <a:cubicBezTo>
                    <a:pt x="335" y="401"/>
                    <a:pt x="335" y="401"/>
                    <a:pt x="335" y="401"/>
                  </a:cubicBezTo>
                  <a:cubicBezTo>
                    <a:pt x="335" y="401"/>
                    <a:pt x="336" y="401"/>
                    <a:pt x="336" y="401"/>
                  </a:cubicBezTo>
                  <a:cubicBezTo>
                    <a:pt x="336" y="401"/>
                    <a:pt x="336" y="401"/>
                    <a:pt x="336" y="401"/>
                  </a:cubicBezTo>
                  <a:cubicBezTo>
                    <a:pt x="336" y="401"/>
                    <a:pt x="336" y="401"/>
                    <a:pt x="336" y="401"/>
                  </a:cubicBezTo>
                  <a:cubicBezTo>
                    <a:pt x="336" y="401"/>
                    <a:pt x="336" y="401"/>
                    <a:pt x="336" y="401"/>
                  </a:cubicBezTo>
                  <a:cubicBezTo>
                    <a:pt x="336" y="401"/>
                    <a:pt x="336" y="401"/>
                    <a:pt x="336" y="401"/>
                  </a:cubicBezTo>
                  <a:cubicBezTo>
                    <a:pt x="336" y="401"/>
                    <a:pt x="336" y="400"/>
                    <a:pt x="336" y="400"/>
                  </a:cubicBezTo>
                  <a:cubicBezTo>
                    <a:pt x="336" y="401"/>
                    <a:pt x="336" y="401"/>
                    <a:pt x="336" y="401"/>
                  </a:cubicBezTo>
                  <a:cubicBezTo>
                    <a:pt x="336" y="401"/>
                    <a:pt x="336" y="401"/>
                    <a:pt x="336" y="401"/>
                  </a:cubicBezTo>
                  <a:cubicBezTo>
                    <a:pt x="336" y="401"/>
                    <a:pt x="336" y="401"/>
                    <a:pt x="336" y="401"/>
                  </a:cubicBezTo>
                  <a:cubicBezTo>
                    <a:pt x="336" y="401"/>
                    <a:pt x="336" y="401"/>
                    <a:pt x="336" y="401"/>
                  </a:cubicBezTo>
                  <a:cubicBezTo>
                    <a:pt x="337" y="402"/>
                    <a:pt x="337" y="402"/>
                    <a:pt x="337" y="402"/>
                  </a:cubicBezTo>
                  <a:cubicBezTo>
                    <a:pt x="337" y="401"/>
                    <a:pt x="337" y="401"/>
                    <a:pt x="337" y="401"/>
                  </a:cubicBezTo>
                  <a:cubicBezTo>
                    <a:pt x="337" y="401"/>
                    <a:pt x="337" y="401"/>
                    <a:pt x="337" y="401"/>
                  </a:cubicBezTo>
                  <a:cubicBezTo>
                    <a:pt x="337" y="401"/>
                    <a:pt x="337" y="401"/>
                    <a:pt x="337" y="401"/>
                  </a:cubicBezTo>
                  <a:cubicBezTo>
                    <a:pt x="337" y="401"/>
                    <a:pt x="337" y="401"/>
                    <a:pt x="337" y="401"/>
                  </a:cubicBezTo>
                  <a:cubicBezTo>
                    <a:pt x="337" y="401"/>
                    <a:pt x="337" y="400"/>
                    <a:pt x="337" y="400"/>
                  </a:cubicBezTo>
                  <a:cubicBezTo>
                    <a:pt x="337" y="400"/>
                    <a:pt x="337" y="400"/>
                    <a:pt x="337" y="400"/>
                  </a:cubicBezTo>
                  <a:cubicBezTo>
                    <a:pt x="337" y="400"/>
                    <a:pt x="337" y="400"/>
                    <a:pt x="337" y="400"/>
                  </a:cubicBezTo>
                  <a:cubicBezTo>
                    <a:pt x="337" y="399"/>
                    <a:pt x="337" y="400"/>
                    <a:pt x="337" y="400"/>
                  </a:cubicBezTo>
                  <a:close/>
                  <a:moveTo>
                    <a:pt x="350" y="426"/>
                  </a:moveTo>
                  <a:cubicBezTo>
                    <a:pt x="349" y="426"/>
                    <a:pt x="348" y="427"/>
                    <a:pt x="348" y="428"/>
                  </a:cubicBezTo>
                  <a:cubicBezTo>
                    <a:pt x="348" y="427"/>
                    <a:pt x="348" y="427"/>
                    <a:pt x="348" y="427"/>
                  </a:cubicBezTo>
                  <a:cubicBezTo>
                    <a:pt x="348" y="428"/>
                    <a:pt x="348" y="428"/>
                    <a:pt x="348" y="428"/>
                  </a:cubicBezTo>
                  <a:cubicBezTo>
                    <a:pt x="348" y="428"/>
                    <a:pt x="348" y="428"/>
                    <a:pt x="348" y="428"/>
                  </a:cubicBezTo>
                  <a:cubicBezTo>
                    <a:pt x="348" y="428"/>
                    <a:pt x="348" y="428"/>
                    <a:pt x="348" y="428"/>
                  </a:cubicBezTo>
                  <a:cubicBezTo>
                    <a:pt x="348" y="428"/>
                    <a:pt x="348" y="428"/>
                    <a:pt x="348" y="428"/>
                  </a:cubicBezTo>
                  <a:cubicBezTo>
                    <a:pt x="348" y="428"/>
                    <a:pt x="348" y="428"/>
                    <a:pt x="348" y="428"/>
                  </a:cubicBezTo>
                  <a:cubicBezTo>
                    <a:pt x="348" y="428"/>
                    <a:pt x="348" y="428"/>
                    <a:pt x="348" y="428"/>
                  </a:cubicBezTo>
                  <a:cubicBezTo>
                    <a:pt x="349" y="428"/>
                    <a:pt x="349" y="428"/>
                    <a:pt x="349" y="428"/>
                  </a:cubicBezTo>
                  <a:cubicBezTo>
                    <a:pt x="349" y="427"/>
                    <a:pt x="350" y="427"/>
                    <a:pt x="350" y="427"/>
                  </a:cubicBezTo>
                  <a:lnTo>
                    <a:pt x="350" y="426"/>
                  </a:lnTo>
                  <a:close/>
                  <a:moveTo>
                    <a:pt x="332" y="428"/>
                  </a:moveTo>
                  <a:cubicBezTo>
                    <a:pt x="332" y="428"/>
                    <a:pt x="332" y="428"/>
                    <a:pt x="331" y="428"/>
                  </a:cubicBezTo>
                  <a:cubicBezTo>
                    <a:pt x="331" y="428"/>
                    <a:pt x="331" y="428"/>
                    <a:pt x="332" y="428"/>
                  </a:cubicBezTo>
                  <a:cubicBezTo>
                    <a:pt x="332" y="428"/>
                    <a:pt x="331" y="428"/>
                    <a:pt x="331" y="428"/>
                  </a:cubicBezTo>
                  <a:cubicBezTo>
                    <a:pt x="331" y="428"/>
                    <a:pt x="331" y="428"/>
                    <a:pt x="331" y="428"/>
                  </a:cubicBezTo>
                  <a:cubicBezTo>
                    <a:pt x="331" y="428"/>
                    <a:pt x="331" y="428"/>
                    <a:pt x="331" y="428"/>
                  </a:cubicBezTo>
                  <a:cubicBezTo>
                    <a:pt x="331" y="428"/>
                    <a:pt x="331" y="428"/>
                    <a:pt x="331" y="428"/>
                  </a:cubicBezTo>
                  <a:cubicBezTo>
                    <a:pt x="331" y="429"/>
                    <a:pt x="331" y="429"/>
                    <a:pt x="331" y="429"/>
                  </a:cubicBezTo>
                  <a:cubicBezTo>
                    <a:pt x="331" y="429"/>
                    <a:pt x="331" y="429"/>
                    <a:pt x="332" y="429"/>
                  </a:cubicBezTo>
                  <a:cubicBezTo>
                    <a:pt x="332" y="429"/>
                    <a:pt x="332" y="428"/>
                    <a:pt x="332" y="428"/>
                  </a:cubicBezTo>
                  <a:close/>
                  <a:moveTo>
                    <a:pt x="340" y="431"/>
                  </a:moveTo>
                  <a:cubicBezTo>
                    <a:pt x="340" y="431"/>
                    <a:pt x="340" y="431"/>
                    <a:pt x="340" y="431"/>
                  </a:cubicBezTo>
                  <a:cubicBezTo>
                    <a:pt x="341" y="431"/>
                    <a:pt x="341" y="431"/>
                    <a:pt x="341" y="431"/>
                  </a:cubicBezTo>
                  <a:cubicBezTo>
                    <a:pt x="341" y="431"/>
                    <a:pt x="340" y="431"/>
                    <a:pt x="340" y="431"/>
                  </a:cubicBezTo>
                  <a:cubicBezTo>
                    <a:pt x="340" y="431"/>
                    <a:pt x="340" y="431"/>
                    <a:pt x="340" y="431"/>
                  </a:cubicBezTo>
                  <a:close/>
                  <a:moveTo>
                    <a:pt x="338" y="412"/>
                  </a:moveTo>
                  <a:cubicBezTo>
                    <a:pt x="338" y="412"/>
                    <a:pt x="338" y="412"/>
                    <a:pt x="338" y="412"/>
                  </a:cubicBezTo>
                  <a:cubicBezTo>
                    <a:pt x="338" y="412"/>
                    <a:pt x="338" y="412"/>
                    <a:pt x="338" y="412"/>
                  </a:cubicBezTo>
                  <a:close/>
                  <a:moveTo>
                    <a:pt x="331" y="425"/>
                  </a:moveTo>
                  <a:cubicBezTo>
                    <a:pt x="331" y="425"/>
                    <a:pt x="332" y="425"/>
                    <a:pt x="332" y="425"/>
                  </a:cubicBezTo>
                  <a:cubicBezTo>
                    <a:pt x="332" y="425"/>
                    <a:pt x="332" y="425"/>
                    <a:pt x="332" y="425"/>
                  </a:cubicBezTo>
                  <a:cubicBezTo>
                    <a:pt x="332" y="425"/>
                    <a:pt x="332" y="425"/>
                    <a:pt x="332" y="425"/>
                  </a:cubicBezTo>
                  <a:cubicBezTo>
                    <a:pt x="332" y="425"/>
                    <a:pt x="332" y="424"/>
                    <a:pt x="332" y="424"/>
                  </a:cubicBezTo>
                  <a:cubicBezTo>
                    <a:pt x="332" y="424"/>
                    <a:pt x="332" y="424"/>
                    <a:pt x="332" y="424"/>
                  </a:cubicBezTo>
                  <a:cubicBezTo>
                    <a:pt x="331" y="424"/>
                    <a:pt x="331" y="424"/>
                    <a:pt x="331" y="424"/>
                  </a:cubicBezTo>
                  <a:lnTo>
                    <a:pt x="331" y="425"/>
                  </a:lnTo>
                  <a:close/>
                  <a:moveTo>
                    <a:pt x="348" y="425"/>
                  </a:moveTo>
                  <a:cubicBezTo>
                    <a:pt x="348" y="425"/>
                    <a:pt x="348" y="426"/>
                    <a:pt x="348" y="426"/>
                  </a:cubicBezTo>
                  <a:cubicBezTo>
                    <a:pt x="348" y="426"/>
                    <a:pt x="347" y="426"/>
                    <a:pt x="347" y="426"/>
                  </a:cubicBezTo>
                  <a:cubicBezTo>
                    <a:pt x="348" y="426"/>
                    <a:pt x="348" y="426"/>
                    <a:pt x="348" y="426"/>
                  </a:cubicBezTo>
                  <a:cubicBezTo>
                    <a:pt x="348" y="426"/>
                    <a:pt x="348" y="426"/>
                    <a:pt x="348" y="426"/>
                  </a:cubicBezTo>
                  <a:cubicBezTo>
                    <a:pt x="348" y="426"/>
                    <a:pt x="348" y="426"/>
                    <a:pt x="348" y="426"/>
                  </a:cubicBezTo>
                  <a:cubicBezTo>
                    <a:pt x="348" y="426"/>
                    <a:pt x="348" y="426"/>
                    <a:pt x="348" y="426"/>
                  </a:cubicBezTo>
                  <a:cubicBezTo>
                    <a:pt x="348" y="426"/>
                    <a:pt x="348" y="426"/>
                    <a:pt x="348" y="426"/>
                  </a:cubicBezTo>
                  <a:cubicBezTo>
                    <a:pt x="348" y="426"/>
                    <a:pt x="348" y="426"/>
                    <a:pt x="348" y="426"/>
                  </a:cubicBezTo>
                  <a:cubicBezTo>
                    <a:pt x="348" y="425"/>
                    <a:pt x="348" y="425"/>
                    <a:pt x="348" y="425"/>
                  </a:cubicBezTo>
                  <a:cubicBezTo>
                    <a:pt x="348" y="425"/>
                    <a:pt x="348" y="425"/>
                    <a:pt x="348" y="425"/>
                  </a:cubicBezTo>
                  <a:cubicBezTo>
                    <a:pt x="348" y="425"/>
                    <a:pt x="347" y="425"/>
                    <a:pt x="347" y="425"/>
                  </a:cubicBezTo>
                  <a:cubicBezTo>
                    <a:pt x="347" y="425"/>
                    <a:pt x="348" y="425"/>
                    <a:pt x="348" y="425"/>
                  </a:cubicBezTo>
                  <a:close/>
                  <a:moveTo>
                    <a:pt x="216" y="264"/>
                  </a:moveTo>
                  <a:cubicBezTo>
                    <a:pt x="216" y="264"/>
                    <a:pt x="217" y="264"/>
                    <a:pt x="217" y="263"/>
                  </a:cubicBezTo>
                  <a:cubicBezTo>
                    <a:pt x="216" y="263"/>
                    <a:pt x="215" y="263"/>
                    <a:pt x="215" y="264"/>
                  </a:cubicBezTo>
                  <a:cubicBezTo>
                    <a:pt x="215" y="264"/>
                    <a:pt x="215" y="264"/>
                    <a:pt x="216" y="264"/>
                  </a:cubicBezTo>
                  <a:close/>
                  <a:moveTo>
                    <a:pt x="213" y="264"/>
                  </a:moveTo>
                  <a:cubicBezTo>
                    <a:pt x="213" y="264"/>
                    <a:pt x="213" y="264"/>
                    <a:pt x="213" y="264"/>
                  </a:cubicBezTo>
                  <a:cubicBezTo>
                    <a:pt x="213" y="264"/>
                    <a:pt x="214" y="264"/>
                    <a:pt x="214" y="264"/>
                  </a:cubicBezTo>
                  <a:cubicBezTo>
                    <a:pt x="214" y="264"/>
                    <a:pt x="214" y="264"/>
                    <a:pt x="213" y="264"/>
                  </a:cubicBezTo>
                  <a:close/>
                  <a:moveTo>
                    <a:pt x="251" y="256"/>
                  </a:moveTo>
                  <a:cubicBezTo>
                    <a:pt x="251" y="256"/>
                    <a:pt x="253" y="256"/>
                    <a:pt x="253" y="255"/>
                  </a:cubicBezTo>
                  <a:cubicBezTo>
                    <a:pt x="253" y="255"/>
                    <a:pt x="249" y="255"/>
                    <a:pt x="250" y="256"/>
                  </a:cubicBezTo>
                  <a:cubicBezTo>
                    <a:pt x="250" y="256"/>
                    <a:pt x="251" y="256"/>
                    <a:pt x="251" y="256"/>
                  </a:cubicBezTo>
                  <a:close/>
                  <a:moveTo>
                    <a:pt x="217" y="263"/>
                  </a:moveTo>
                  <a:cubicBezTo>
                    <a:pt x="218" y="263"/>
                    <a:pt x="219" y="263"/>
                    <a:pt x="219" y="263"/>
                  </a:cubicBezTo>
                  <a:cubicBezTo>
                    <a:pt x="219" y="263"/>
                    <a:pt x="218" y="263"/>
                    <a:pt x="218" y="263"/>
                  </a:cubicBezTo>
                  <a:cubicBezTo>
                    <a:pt x="218" y="263"/>
                    <a:pt x="217" y="263"/>
                    <a:pt x="217" y="263"/>
                  </a:cubicBezTo>
                  <a:close/>
                  <a:moveTo>
                    <a:pt x="260" y="262"/>
                  </a:moveTo>
                  <a:cubicBezTo>
                    <a:pt x="260" y="262"/>
                    <a:pt x="263" y="262"/>
                    <a:pt x="263" y="262"/>
                  </a:cubicBezTo>
                  <a:cubicBezTo>
                    <a:pt x="263" y="262"/>
                    <a:pt x="263" y="261"/>
                    <a:pt x="262" y="261"/>
                  </a:cubicBezTo>
                  <a:cubicBezTo>
                    <a:pt x="262" y="261"/>
                    <a:pt x="260" y="259"/>
                    <a:pt x="260" y="259"/>
                  </a:cubicBezTo>
                  <a:cubicBezTo>
                    <a:pt x="259" y="259"/>
                    <a:pt x="260" y="260"/>
                    <a:pt x="260" y="261"/>
                  </a:cubicBezTo>
                  <a:cubicBezTo>
                    <a:pt x="260" y="261"/>
                    <a:pt x="259" y="262"/>
                    <a:pt x="260" y="262"/>
                  </a:cubicBezTo>
                  <a:close/>
                  <a:moveTo>
                    <a:pt x="255" y="257"/>
                  </a:moveTo>
                  <a:cubicBezTo>
                    <a:pt x="255" y="258"/>
                    <a:pt x="256" y="257"/>
                    <a:pt x="257" y="257"/>
                  </a:cubicBezTo>
                  <a:cubicBezTo>
                    <a:pt x="257" y="256"/>
                    <a:pt x="258" y="256"/>
                    <a:pt x="258" y="256"/>
                  </a:cubicBezTo>
                  <a:cubicBezTo>
                    <a:pt x="258" y="257"/>
                    <a:pt x="258" y="257"/>
                    <a:pt x="258" y="257"/>
                  </a:cubicBezTo>
                  <a:cubicBezTo>
                    <a:pt x="259" y="257"/>
                    <a:pt x="258" y="255"/>
                    <a:pt x="258" y="255"/>
                  </a:cubicBezTo>
                  <a:cubicBezTo>
                    <a:pt x="258" y="255"/>
                    <a:pt x="259" y="252"/>
                    <a:pt x="257" y="254"/>
                  </a:cubicBezTo>
                  <a:cubicBezTo>
                    <a:pt x="257" y="254"/>
                    <a:pt x="258" y="255"/>
                    <a:pt x="257" y="255"/>
                  </a:cubicBezTo>
                  <a:cubicBezTo>
                    <a:pt x="256" y="255"/>
                    <a:pt x="257" y="253"/>
                    <a:pt x="256" y="253"/>
                  </a:cubicBezTo>
                  <a:cubicBezTo>
                    <a:pt x="256" y="252"/>
                    <a:pt x="255" y="256"/>
                    <a:pt x="255" y="257"/>
                  </a:cubicBezTo>
                  <a:close/>
                  <a:moveTo>
                    <a:pt x="300" y="183"/>
                  </a:moveTo>
                  <a:cubicBezTo>
                    <a:pt x="300" y="182"/>
                    <a:pt x="299" y="183"/>
                    <a:pt x="299" y="182"/>
                  </a:cubicBezTo>
                  <a:cubicBezTo>
                    <a:pt x="297" y="184"/>
                    <a:pt x="298" y="183"/>
                    <a:pt x="299" y="185"/>
                  </a:cubicBezTo>
                  <a:cubicBezTo>
                    <a:pt x="302" y="185"/>
                    <a:pt x="301" y="185"/>
                    <a:pt x="300" y="183"/>
                  </a:cubicBezTo>
                  <a:close/>
                  <a:moveTo>
                    <a:pt x="302" y="184"/>
                  </a:moveTo>
                  <a:cubicBezTo>
                    <a:pt x="304" y="182"/>
                    <a:pt x="301" y="181"/>
                    <a:pt x="301" y="181"/>
                  </a:cubicBezTo>
                  <a:cubicBezTo>
                    <a:pt x="299" y="180"/>
                    <a:pt x="300" y="181"/>
                    <a:pt x="300" y="182"/>
                  </a:cubicBezTo>
                  <a:cubicBezTo>
                    <a:pt x="300" y="182"/>
                    <a:pt x="301" y="183"/>
                    <a:pt x="301" y="183"/>
                  </a:cubicBezTo>
                  <a:cubicBezTo>
                    <a:pt x="302" y="183"/>
                    <a:pt x="302" y="184"/>
                    <a:pt x="302" y="184"/>
                  </a:cubicBezTo>
                  <a:close/>
                  <a:moveTo>
                    <a:pt x="334" y="112"/>
                  </a:moveTo>
                  <a:cubicBezTo>
                    <a:pt x="334" y="112"/>
                    <a:pt x="335" y="113"/>
                    <a:pt x="335" y="112"/>
                  </a:cubicBezTo>
                  <a:cubicBezTo>
                    <a:pt x="334" y="112"/>
                    <a:pt x="331" y="111"/>
                    <a:pt x="332" y="113"/>
                  </a:cubicBezTo>
                  <a:cubicBezTo>
                    <a:pt x="332" y="114"/>
                    <a:pt x="332" y="113"/>
                    <a:pt x="333" y="113"/>
                  </a:cubicBezTo>
                  <a:cubicBezTo>
                    <a:pt x="333" y="113"/>
                    <a:pt x="333" y="114"/>
                    <a:pt x="333" y="114"/>
                  </a:cubicBezTo>
                  <a:cubicBezTo>
                    <a:pt x="334" y="114"/>
                    <a:pt x="333" y="112"/>
                    <a:pt x="334" y="112"/>
                  </a:cubicBezTo>
                  <a:close/>
                  <a:moveTo>
                    <a:pt x="317" y="186"/>
                  </a:moveTo>
                  <a:cubicBezTo>
                    <a:pt x="317" y="186"/>
                    <a:pt x="319" y="186"/>
                    <a:pt x="319" y="186"/>
                  </a:cubicBezTo>
                  <a:cubicBezTo>
                    <a:pt x="321" y="185"/>
                    <a:pt x="319" y="184"/>
                    <a:pt x="318" y="184"/>
                  </a:cubicBezTo>
                  <a:cubicBezTo>
                    <a:pt x="318" y="184"/>
                    <a:pt x="318" y="184"/>
                    <a:pt x="318" y="184"/>
                  </a:cubicBezTo>
                  <a:cubicBezTo>
                    <a:pt x="318" y="185"/>
                    <a:pt x="317" y="185"/>
                    <a:pt x="317" y="186"/>
                  </a:cubicBezTo>
                  <a:close/>
                  <a:moveTo>
                    <a:pt x="310" y="141"/>
                  </a:moveTo>
                  <a:cubicBezTo>
                    <a:pt x="310" y="141"/>
                    <a:pt x="311" y="140"/>
                    <a:pt x="310" y="140"/>
                  </a:cubicBezTo>
                  <a:cubicBezTo>
                    <a:pt x="310" y="140"/>
                    <a:pt x="310" y="140"/>
                    <a:pt x="309" y="140"/>
                  </a:cubicBezTo>
                  <a:cubicBezTo>
                    <a:pt x="309" y="140"/>
                    <a:pt x="309" y="140"/>
                    <a:pt x="309" y="140"/>
                  </a:cubicBezTo>
                  <a:cubicBezTo>
                    <a:pt x="309" y="139"/>
                    <a:pt x="308" y="140"/>
                    <a:pt x="308" y="140"/>
                  </a:cubicBezTo>
                  <a:cubicBezTo>
                    <a:pt x="308" y="141"/>
                    <a:pt x="309" y="141"/>
                    <a:pt x="310" y="141"/>
                  </a:cubicBezTo>
                  <a:close/>
                  <a:moveTo>
                    <a:pt x="228" y="375"/>
                  </a:moveTo>
                  <a:cubicBezTo>
                    <a:pt x="228" y="375"/>
                    <a:pt x="226" y="377"/>
                    <a:pt x="225" y="377"/>
                  </a:cubicBezTo>
                  <a:cubicBezTo>
                    <a:pt x="224" y="378"/>
                    <a:pt x="224" y="378"/>
                    <a:pt x="224" y="380"/>
                  </a:cubicBezTo>
                  <a:cubicBezTo>
                    <a:pt x="224" y="380"/>
                    <a:pt x="225" y="381"/>
                    <a:pt x="225" y="382"/>
                  </a:cubicBezTo>
                  <a:cubicBezTo>
                    <a:pt x="225" y="383"/>
                    <a:pt x="224" y="382"/>
                    <a:pt x="225" y="383"/>
                  </a:cubicBezTo>
                  <a:cubicBezTo>
                    <a:pt x="226" y="383"/>
                    <a:pt x="225" y="383"/>
                    <a:pt x="225" y="384"/>
                  </a:cubicBezTo>
                  <a:cubicBezTo>
                    <a:pt x="225" y="384"/>
                    <a:pt x="226" y="384"/>
                    <a:pt x="226" y="385"/>
                  </a:cubicBezTo>
                  <a:cubicBezTo>
                    <a:pt x="226" y="385"/>
                    <a:pt x="225" y="385"/>
                    <a:pt x="225" y="386"/>
                  </a:cubicBezTo>
                  <a:cubicBezTo>
                    <a:pt x="226" y="386"/>
                    <a:pt x="227" y="387"/>
                    <a:pt x="227" y="387"/>
                  </a:cubicBezTo>
                  <a:cubicBezTo>
                    <a:pt x="229" y="387"/>
                    <a:pt x="227" y="387"/>
                    <a:pt x="229" y="386"/>
                  </a:cubicBezTo>
                  <a:cubicBezTo>
                    <a:pt x="229" y="386"/>
                    <a:pt x="229" y="386"/>
                    <a:pt x="229" y="385"/>
                  </a:cubicBezTo>
                  <a:cubicBezTo>
                    <a:pt x="229" y="385"/>
                    <a:pt x="229" y="385"/>
                    <a:pt x="229" y="385"/>
                  </a:cubicBezTo>
                  <a:cubicBezTo>
                    <a:pt x="229" y="383"/>
                    <a:pt x="231" y="381"/>
                    <a:pt x="231" y="379"/>
                  </a:cubicBezTo>
                  <a:cubicBezTo>
                    <a:pt x="231" y="378"/>
                    <a:pt x="230" y="373"/>
                    <a:pt x="230" y="373"/>
                  </a:cubicBezTo>
                  <a:cubicBezTo>
                    <a:pt x="229" y="373"/>
                    <a:pt x="229" y="377"/>
                    <a:pt x="228" y="375"/>
                  </a:cubicBezTo>
                  <a:close/>
                  <a:moveTo>
                    <a:pt x="119" y="158"/>
                  </a:moveTo>
                  <a:cubicBezTo>
                    <a:pt x="118" y="157"/>
                    <a:pt x="118" y="156"/>
                    <a:pt x="116" y="156"/>
                  </a:cubicBezTo>
                  <a:cubicBezTo>
                    <a:pt x="116" y="158"/>
                    <a:pt x="118" y="158"/>
                    <a:pt x="119" y="158"/>
                  </a:cubicBezTo>
                  <a:close/>
                  <a:moveTo>
                    <a:pt x="122" y="155"/>
                  </a:moveTo>
                  <a:cubicBezTo>
                    <a:pt x="124" y="157"/>
                    <a:pt x="123" y="152"/>
                    <a:pt x="122" y="153"/>
                  </a:cubicBezTo>
                  <a:cubicBezTo>
                    <a:pt x="122" y="153"/>
                    <a:pt x="122" y="154"/>
                    <a:pt x="122" y="154"/>
                  </a:cubicBezTo>
                  <a:cubicBezTo>
                    <a:pt x="122" y="154"/>
                    <a:pt x="122" y="154"/>
                    <a:pt x="121" y="153"/>
                  </a:cubicBezTo>
                  <a:cubicBezTo>
                    <a:pt x="121" y="153"/>
                    <a:pt x="121" y="154"/>
                    <a:pt x="121" y="154"/>
                  </a:cubicBezTo>
                  <a:cubicBezTo>
                    <a:pt x="122" y="154"/>
                    <a:pt x="122" y="155"/>
                    <a:pt x="122" y="155"/>
                  </a:cubicBezTo>
                  <a:close/>
                  <a:moveTo>
                    <a:pt x="120" y="164"/>
                  </a:moveTo>
                  <a:cubicBezTo>
                    <a:pt x="120" y="164"/>
                    <a:pt x="121" y="168"/>
                    <a:pt x="121" y="167"/>
                  </a:cubicBezTo>
                  <a:cubicBezTo>
                    <a:pt x="122" y="166"/>
                    <a:pt x="120" y="163"/>
                    <a:pt x="120" y="163"/>
                  </a:cubicBezTo>
                  <a:cubicBezTo>
                    <a:pt x="119" y="164"/>
                    <a:pt x="119" y="164"/>
                    <a:pt x="120" y="164"/>
                  </a:cubicBezTo>
                  <a:close/>
                  <a:moveTo>
                    <a:pt x="121" y="161"/>
                  </a:moveTo>
                  <a:cubicBezTo>
                    <a:pt x="121" y="161"/>
                    <a:pt x="121" y="161"/>
                    <a:pt x="122" y="162"/>
                  </a:cubicBezTo>
                  <a:cubicBezTo>
                    <a:pt x="123" y="161"/>
                    <a:pt x="121" y="159"/>
                    <a:pt x="120" y="160"/>
                  </a:cubicBezTo>
                  <a:cubicBezTo>
                    <a:pt x="120" y="160"/>
                    <a:pt x="120" y="160"/>
                    <a:pt x="120" y="160"/>
                  </a:cubicBezTo>
                  <a:cubicBezTo>
                    <a:pt x="120" y="161"/>
                    <a:pt x="120" y="161"/>
                    <a:pt x="121" y="161"/>
                  </a:cubicBezTo>
                  <a:close/>
                  <a:moveTo>
                    <a:pt x="120" y="158"/>
                  </a:moveTo>
                  <a:cubicBezTo>
                    <a:pt x="120" y="158"/>
                    <a:pt x="120" y="158"/>
                    <a:pt x="120" y="158"/>
                  </a:cubicBezTo>
                  <a:cubicBezTo>
                    <a:pt x="120" y="158"/>
                    <a:pt x="121" y="159"/>
                    <a:pt x="121" y="159"/>
                  </a:cubicBezTo>
                  <a:cubicBezTo>
                    <a:pt x="121" y="158"/>
                    <a:pt x="119" y="154"/>
                    <a:pt x="118" y="154"/>
                  </a:cubicBezTo>
                  <a:cubicBezTo>
                    <a:pt x="117" y="155"/>
                    <a:pt x="119" y="157"/>
                    <a:pt x="120" y="158"/>
                  </a:cubicBezTo>
                  <a:close/>
                  <a:moveTo>
                    <a:pt x="120" y="160"/>
                  </a:moveTo>
                  <a:cubicBezTo>
                    <a:pt x="120" y="160"/>
                    <a:pt x="120" y="160"/>
                    <a:pt x="120" y="160"/>
                  </a:cubicBezTo>
                  <a:close/>
                  <a:moveTo>
                    <a:pt x="119" y="153"/>
                  </a:moveTo>
                  <a:cubicBezTo>
                    <a:pt x="120" y="153"/>
                    <a:pt x="119" y="153"/>
                    <a:pt x="119" y="153"/>
                  </a:cubicBezTo>
                  <a:close/>
                  <a:moveTo>
                    <a:pt x="122" y="157"/>
                  </a:moveTo>
                  <a:cubicBezTo>
                    <a:pt x="122" y="156"/>
                    <a:pt x="121" y="154"/>
                    <a:pt x="120" y="154"/>
                  </a:cubicBezTo>
                  <a:cubicBezTo>
                    <a:pt x="118" y="152"/>
                    <a:pt x="120" y="157"/>
                    <a:pt x="122" y="157"/>
                  </a:cubicBezTo>
                  <a:close/>
                  <a:moveTo>
                    <a:pt x="314" y="212"/>
                  </a:moveTo>
                  <a:cubicBezTo>
                    <a:pt x="314" y="214"/>
                    <a:pt x="316" y="211"/>
                    <a:pt x="316" y="211"/>
                  </a:cubicBezTo>
                  <a:cubicBezTo>
                    <a:pt x="317" y="210"/>
                    <a:pt x="317" y="209"/>
                    <a:pt x="319" y="209"/>
                  </a:cubicBezTo>
                  <a:cubicBezTo>
                    <a:pt x="319" y="210"/>
                    <a:pt x="322" y="206"/>
                    <a:pt x="322" y="206"/>
                  </a:cubicBezTo>
                  <a:cubicBezTo>
                    <a:pt x="323" y="206"/>
                    <a:pt x="323" y="207"/>
                    <a:pt x="323" y="206"/>
                  </a:cubicBezTo>
                  <a:cubicBezTo>
                    <a:pt x="324" y="206"/>
                    <a:pt x="321" y="204"/>
                    <a:pt x="320" y="204"/>
                  </a:cubicBezTo>
                  <a:cubicBezTo>
                    <a:pt x="319" y="204"/>
                    <a:pt x="318" y="205"/>
                    <a:pt x="317" y="205"/>
                  </a:cubicBezTo>
                  <a:cubicBezTo>
                    <a:pt x="316" y="205"/>
                    <a:pt x="317" y="205"/>
                    <a:pt x="316" y="206"/>
                  </a:cubicBezTo>
                  <a:cubicBezTo>
                    <a:pt x="317" y="205"/>
                    <a:pt x="315" y="207"/>
                    <a:pt x="315" y="207"/>
                  </a:cubicBezTo>
                  <a:cubicBezTo>
                    <a:pt x="315" y="206"/>
                    <a:pt x="314" y="205"/>
                    <a:pt x="314" y="206"/>
                  </a:cubicBezTo>
                  <a:cubicBezTo>
                    <a:pt x="313" y="206"/>
                    <a:pt x="314" y="207"/>
                    <a:pt x="314" y="207"/>
                  </a:cubicBezTo>
                  <a:cubicBezTo>
                    <a:pt x="314" y="208"/>
                    <a:pt x="313" y="209"/>
                    <a:pt x="315" y="209"/>
                  </a:cubicBezTo>
                  <a:cubicBezTo>
                    <a:pt x="315" y="210"/>
                    <a:pt x="316" y="210"/>
                    <a:pt x="316" y="211"/>
                  </a:cubicBezTo>
                  <a:cubicBezTo>
                    <a:pt x="315" y="211"/>
                    <a:pt x="314" y="212"/>
                    <a:pt x="314" y="212"/>
                  </a:cubicBezTo>
                  <a:close/>
                  <a:moveTo>
                    <a:pt x="324" y="205"/>
                  </a:moveTo>
                  <a:cubicBezTo>
                    <a:pt x="324" y="204"/>
                    <a:pt x="322" y="203"/>
                    <a:pt x="322" y="204"/>
                  </a:cubicBezTo>
                  <a:cubicBezTo>
                    <a:pt x="322" y="205"/>
                    <a:pt x="324" y="206"/>
                    <a:pt x="324" y="205"/>
                  </a:cubicBezTo>
                  <a:close/>
                  <a:moveTo>
                    <a:pt x="317" y="201"/>
                  </a:moveTo>
                  <a:cubicBezTo>
                    <a:pt x="317" y="202"/>
                    <a:pt x="318" y="202"/>
                    <a:pt x="318" y="203"/>
                  </a:cubicBezTo>
                  <a:cubicBezTo>
                    <a:pt x="318" y="205"/>
                    <a:pt x="319" y="202"/>
                    <a:pt x="320" y="202"/>
                  </a:cubicBezTo>
                  <a:cubicBezTo>
                    <a:pt x="320" y="202"/>
                    <a:pt x="320" y="202"/>
                    <a:pt x="320" y="202"/>
                  </a:cubicBezTo>
                  <a:cubicBezTo>
                    <a:pt x="322" y="201"/>
                    <a:pt x="322" y="201"/>
                    <a:pt x="321" y="200"/>
                  </a:cubicBezTo>
                  <a:cubicBezTo>
                    <a:pt x="321" y="199"/>
                    <a:pt x="320" y="199"/>
                    <a:pt x="320" y="199"/>
                  </a:cubicBezTo>
                  <a:cubicBezTo>
                    <a:pt x="320" y="199"/>
                    <a:pt x="319" y="198"/>
                    <a:pt x="319" y="198"/>
                  </a:cubicBezTo>
                  <a:cubicBezTo>
                    <a:pt x="319" y="197"/>
                    <a:pt x="318" y="199"/>
                    <a:pt x="318" y="199"/>
                  </a:cubicBezTo>
                  <a:cubicBezTo>
                    <a:pt x="317" y="200"/>
                    <a:pt x="316" y="200"/>
                    <a:pt x="315" y="200"/>
                  </a:cubicBezTo>
                  <a:cubicBezTo>
                    <a:pt x="314" y="201"/>
                    <a:pt x="317" y="201"/>
                    <a:pt x="317" y="201"/>
                  </a:cubicBezTo>
                  <a:close/>
                  <a:moveTo>
                    <a:pt x="323" y="200"/>
                  </a:moveTo>
                  <a:cubicBezTo>
                    <a:pt x="324" y="199"/>
                    <a:pt x="322" y="198"/>
                    <a:pt x="322" y="199"/>
                  </a:cubicBezTo>
                  <a:cubicBezTo>
                    <a:pt x="321" y="199"/>
                    <a:pt x="323" y="200"/>
                    <a:pt x="323" y="200"/>
                  </a:cubicBezTo>
                  <a:close/>
                  <a:moveTo>
                    <a:pt x="247" y="254"/>
                  </a:moveTo>
                  <a:cubicBezTo>
                    <a:pt x="247" y="254"/>
                    <a:pt x="248" y="251"/>
                    <a:pt x="248" y="251"/>
                  </a:cubicBezTo>
                  <a:cubicBezTo>
                    <a:pt x="248" y="250"/>
                    <a:pt x="247" y="249"/>
                    <a:pt x="246" y="249"/>
                  </a:cubicBezTo>
                  <a:cubicBezTo>
                    <a:pt x="245" y="250"/>
                    <a:pt x="247" y="254"/>
                    <a:pt x="247" y="254"/>
                  </a:cubicBezTo>
                  <a:close/>
                  <a:moveTo>
                    <a:pt x="237" y="237"/>
                  </a:moveTo>
                  <a:cubicBezTo>
                    <a:pt x="237" y="237"/>
                    <a:pt x="237" y="238"/>
                    <a:pt x="237" y="239"/>
                  </a:cubicBezTo>
                  <a:cubicBezTo>
                    <a:pt x="237" y="239"/>
                    <a:pt x="237" y="239"/>
                    <a:pt x="237" y="240"/>
                  </a:cubicBezTo>
                  <a:cubicBezTo>
                    <a:pt x="238" y="240"/>
                    <a:pt x="238" y="237"/>
                    <a:pt x="237" y="237"/>
                  </a:cubicBezTo>
                  <a:close/>
                  <a:moveTo>
                    <a:pt x="235" y="250"/>
                  </a:moveTo>
                  <a:cubicBezTo>
                    <a:pt x="235" y="250"/>
                    <a:pt x="236" y="251"/>
                    <a:pt x="237" y="251"/>
                  </a:cubicBezTo>
                  <a:cubicBezTo>
                    <a:pt x="238" y="251"/>
                    <a:pt x="235" y="249"/>
                    <a:pt x="235" y="250"/>
                  </a:cubicBezTo>
                  <a:close/>
                  <a:moveTo>
                    <a:pt x="232" y="248"/>
                  </a:moveTo>
                  <a:cubicBezTo>
                    <a:pt x="231" y="247"/>
                    <a:pt x="232" y="249"/>
                    <a:pt x="233" y="249"/>
                  </a:cubicBezTo>
                  <a:cubicBezTo>
                    <a:pt x="233" y="250"/>
                    <a:pt x="233" y="250"/>
                    <a:pt x="234" y="250"/>
                  </a:cubicBezTo>
                  <a:cubicBezTo>
                    <a:pt x="234" y="249"/>
                    <a:pt x="233" y="248"/>
                    <a:pt x="232" y="248"/>
                  </a:cubicBezTo>
                  <a:close/>
                  <a:moveTo>
                    <a:pt x="238" y="243"/>
                  </a:moveTo>
                  <a:cubicBezTo>
                    <a:pt x="239" y="243"/>
                    <a:pt x="239" y="242"/>
                    <a:pt x="238" y="242"/>
                  </a:cubicBezTo>
                  <a:cubicBezTo>
                    <a:pt x="238" y="242"/>
                    <a:pt x="237" y="244"/>
                    <a:pt x="238" y="243"/>
                  </a:cubicBezTo>
                  <a:close/>
                  <a:moveTo>
                    <a:pt x="239" y="251"/>
                  </a:moveTo>
                  <a:cubicBezTo>
                    <a:pt x="239" y="250"/>
                    <a:pt x="240" y="249"/>
                    <a:pt x="240" y="249"/>
                  </a:cubicBezTo>
                  <a:cubicBezTo>
                    <a:pt x="240" y="249"/>
                    <a:pt x="240" y="248"/>
                    <a:pt x="240" y="248"/>
                  </a:cubicBezTo>
                  <a:cubicBezTo>
                    <a:pt x="239" y="248"/>
                    <a:pt x="238" y="251"/>
                    <a:pt x="238" y="252"/>
                  </a:cubicBezTo>
                  <a:cubicBezTo>
                    <a:pt x="239" y="252"/>
                    <a:pt x="239" y="252"/>
                    <a:pt x="239" y="251"/>
                  </a:cubicBezTo>
                  <a:close/>
                  <a:moveTo>
                    <a:pt x="241" y="252"/>
                  </a:moveTo>
                  <a:cubicBezTo>
                    <a:pt x="241" y="252"/>
                    <a:pt x="243" y="253"/>
                    <a:pt x="243" y="253"/>
                  </a:cubicBezTo>
                  <a:cubicBezTo>
                    <a:pt x="244" y="253"/>
                    <a:pt x="246" y="253"/>
                    <a:pt x="246" y="252"/>
                  </a:cubicBezTo>
                  <a:cubicBezTo>
                    <a:pt x="246" y="251"/>
                    <a:pt x="245" y="250"/>
                    <a:pt x="245" y="250"/>
                  </a:cubicBezTo>
                  <a:cubicBezTo>
                    <a:pt x="244" y="250"/>
                    <a:pt x="244" y="251"/>
                    <a:pt x="244" y="251"/>
                  </a:cubicBezTo>
                  <a:cubicBezTo>
                    <a:pt x="243" y="250"/>
                    <a:pt x="242" y="250"/>
                    <a:pt x="242" y="249"/>
                  </a:cubicBezTo>
                  <a:cubicBezTo>
                    <a:pt x="241" y="248"/>
                    <a:pt x="240" y="251"/>
                    <a:pt x="241" y="252"/>
                  </a:cubicBezTo>
                  <a:close/>
                  <a:moveTo>
                    <a:pt x="265" y="248"/>
                  </a:moveTo>
                  <a:cubicBezTo>
                    <a:pt x="272" y="251"/>
                    <a:pt x="264" y="242"/>
                    <a:pt x="265" y="247"/>
                  </a:cubicBezTo>
                  <a:cubicBezTo>
                    <a:pt x="265" y="247"/>
                    <a:pt x="265" y="248"/>
                    <a:pt x="265" y="248"/>
                  </a:cubicBezTo>
                  <a:close/>
                  <a:moveTo>
                    <a:pt x="241" y="221"/>
                  </a:moveTo>
                  <a:cubicBezTo>
                    <a:pt x="241" y="221"/>
                    <a:pt x="241" y="221"/>
                    <a:pt x="241" y="221"/>
                  </a:cubicBezTo>
                  <a:cubicBezTo>
                    <a:pt x="241" y="220"/>
                    <a:pt x="239" y="221"/>
                    <a:pt x="240" y="222"/>
                  </a:cubicBezTo>
                  <a:cubicBezTo>
                    <a:pt x="240" y="221"/>
                    <a:pt x="240" y="222"/>
                    <a:pt x="241" y="221"/>
                  </a:cubicBezTo>
                  <a:close/>
                  <a:moveTo>
                    <a:pt x="235" y="250"/>
                  </a:moveTo>
                  <a:cubicBezTo>
                    <a:pt x="235" y="249"/>
                    <a:pt x="235" y="250"/>
                    <a:pt x="235" y="250"/>
                  </a:cubicBezTo>
                  <a:close/>
                  <a:moveTo>
                    <a:pt x="248" y="247"/>
                  </a:moveTo>
                  <a:cubicBezTo>
                    <a:pt x="248" y="247"/>
                    <a:pt x="248" y="247"/>
                    <a:pt x="247" y="247"/>
                  </a:cubicBezTo>
                  <a:cubicBezTo>
                    <a:pt x="247" y="247"/>
                    <a:pt x="249" y="246"/>
                    <a:pt x="250" y="246"/>
                  </a:cubicBezTo>
                  <a:cubicBezTo>
                    <a:pt x="251" y="244"/>
                    <a:pt x="249" y="245"/>
                    <a:pt x="249" y="243"/>
                  </a:cubicBezTo>
                  <a:cubicBezTo>
                    <a:pt x="249" y="242"/>
                    <a:pt x="250" y="241"/>
                    <a:pt x="251" y="240"/>
                  </a:cubicBezTo>
                  <a:cubicBezTo>
                    <a:pt x="251" y="240"/>
                    <a:pt x="251" y="239"/>
                    <a:pt x="251" y="239"/>
                  </a:cubicBezTo>
                  <a:cubicBezTo>
                    <a:pt x="251" y="239"/>
                    <a:pt x="251" y="236"/>
                    <a:pt x="251" y="236"/>
                  </a:cubicBezTo>
                  <a:cubicBezTo>
                    <a:pt x="251" y="236"/>
                    <a:pt x="250" y="236"/>
                    <a:pt x="250" y="235"/>
                  </a:cubicBezTo>
                  <a:cubicBezTo>
                    <a:pt x="248" y="235"/>
                    <a:pt x="247" y="237"/>
                    <a:pt x="246" y="238"/>
                  </a:cubicBezTo>
                  <a:cubicBezTo>
                    <a:pt x="246" y="238"/>
                    <a:pt x="247" y="240"/>
                    <a:pt x="246" y="241"/>
                  </a:cubicBezTo>
                  <a:cubicBezTo>
                    <a:pt x="246" y="241"/>
                    <a:pt x="245" y="239"/>
                    <a:pt x="245" y="239"/>
                  </a:cubicBezTo>
                  <a:cubicBezTo>
                    <a:pt x="245" y="239"/>
                    <a:pt x="246" y="238"/>
                    <a:pt x="246" y="237"/>
                  </a:cubicBezTo>
                  <a:cubicBezTo>
                    <a:pt x="245" y="237"/>
                    <a:pt x="242" y="237"/>
                    <a:pt x="242" y="237"/>
                  </a:cubicBezTo>
                  <a:cubicBezTo>
                    <a:pt x="242" y="238"/>
                    <a:pt x="244" y="238"/>
                    <a:pt x="244" y="238"/>
                  </a:cubicBezTo>
                  <a:cubicBezTo>
                    <a:pt x="244" y="239"/>
                    <a:pt x="243" y="239"/>
                    <a:pt x="243" y="239"/>
                  </a:cubicBezTo>
                  <a:cubicBezTo>
                    <a:pt x="243" y="240"/>
                    <a:pt x="243" y="240"/>
                    <a:pt x="242" y="240"/>
                  </a:cubicBezTo>
                  <a:cubicBezTo>
                    <a:pt x="242" y="240"/>
                    <a:pt x="240" y="240"/>
                    <a:pt x="240" y="240"/>
                  </a:cubicBezTo>
                  <a:cubicBezTo>
                    <a:pt x="240" y="241"/>
                    <a:pt x="240" y="241"/>
                    <a:pt x="240" y="241"/>
                  </a:cubicBezTo>
                  <a:cubicBezTo>
                    <a:pt x="240" y="241"/>
                    <a:pt x="241" y="242"/>
                    <a:pt x="241" y="243"/>
                  </a:cubicBezTo>
                  <a:cubicBezTo>
                    <a:pt x="241" y="243"/>
                    <a:pt x="242" y="243"/>
                    <a:pt x="242" y="243"/>
                  </a:cubicBezTo>
                  <a:cubicBezTo>
                    <a:pt x="242" y="244"/>
                    <a:pt x="241" y="244"/>
                    <a:pt x="241" y="245"/>
                  </a:cubicBezTo>
                  <a:cubicBezTo>
                    <a:pt x="242" y="245"/>
                    <a:pt x="242" y="246"/>
                    <a:pt x="242" y="246"/>
                  </a:cubicBezTo>
                  <a:cubicBezTo>
                    <a:pt x="243" y="246"/>
                    <a:pt x="245" y="246"/>
                    <a:pt x="245" y="246"/>
                  </a:cubicBezTo>
                  <a:cubicBezTo>
                    <a:pt x="245" y="247"/>
                    <a:pt x="245" y="247"/>
                    <a:pt x="245" y="247"/>
                  </a:cubicBezTo>
                  <a:cubicBezTo>
                    <a:pt x="246" y="248"/>
                    <a:pt x="245" y="248"/>
                    <a:pt x="246" y="249"/>
                  </a:cubicBezTo>
                  <a:cubicBezTo>
                    <a:pt x="248" y="249"/>
                    <a:pt x="249" y="249"/>
                    <a:pt x="248" y="247"/>
                  </a:cubicBezTo>
                  <a:close/>
                  <a:moveTo>
                    <a:pt x="238" y="248"/>
                  </a:moveTo>
                  <a:cubicBezTo>
                    <a:pt x="241" y="247"/>
                    <a:pt x="238" y="244"/>
                    <a:pt x="238" y="244"/>
                  </a:cubicBezTo>
                  <a:cubicBezTo>
                    <a:pt x="238" y="244"/>
                    <a:pt x="236" y="243"/>
                    <a:pt x="237" y="243"/>
                  </a:cubicBezTo>
                  <a:cubicBezTo>
                    <a:pt x="236" y="243"/>
                    <a:pt x="237" y="242"/>
                    <a:pt x="236" y="242"/>
                  </a:cubicBezTo>
                  <a:cubicBezTo>
                    <a:pt x="236" y="242"/>
                    <a:pt x="232" y="243"/>
                    <a:pt x="232" y="242"/>
                  </a:cubicBezTo>
                  <a:cubicBezTo>
                    <a:pt x="232" y="243"/>
                    <a:pt x="233" y="246"/>
                    <a:pt x="233" y="246"/>
                  </a:cubicBezTo>
                  <a:cubicBezTo>
                    <a:pt x="233" y="246"/>
                    <a:pt x="234" y="246"/>
                    <a:pt x="234" y="247"/>
                  </a:cubicBezTo>
                  <a:cubicBezTo>
                    <a:pt x="235" y="247"/>
                    <a:pt x="237" y="249"/>
                    <a:pt x="238" y="248"/>
                  </a:cubicBezTo>
                  <a:close/>
                  <a:moveTo>
                    <a:pt x="250" y="249"/>
                  </a:moveTo>
                  <a:cubicBezTo>
                    <a:pt x="250" y="249"/>
                    <a:pt x="250" y="249"/>
                    <a:pt x="251" y="249"/>
                  </a:cubicBezTo>
                  <a:cubicBezTo>
                    <a:pt x="250" y="249"/>
                    <a:pt x="249" y="247"/>
                    <a:pt x="248" y="250"/>
                  </a:cubicBezTo>
                  <a:cubicBezTo>
                    <a:pt x="249" y="251"/>
                    <a:pt x="249" y="249"/>
                    <a:pt x="250" y="249"/>
                  </a:cubicBezTo>
                  <a:close/>
                  <a:moveTo>
                    <a:pt x="238" y="215"/>
                  </a:moveTo>
                  <a:cubicBezTo>
                    <a:pt x="237" y="215"/>
                    <a:pt x="235" y="217"/>
                    <a:pt x="235" y="217"/>
                  </a:cubicBezTo>
                  <a:cubicBezTo>
                    <a:pt x="234" y="218"/>
                    <a:pt x="233" y="218"/>
                    <a:pt x="232" y="219"/>
                  </a:cubicBezTo>
                  <a:cubicBezTo>
                    <a:pt x="230" y="222"/>
                    <a:pt x="230" y="222"/>
                    <a:pt x="227" y="223"/>
                  </a:cubicBezTo>
                  <a:cubicBezTo>
                    <a:pt x="225" y="223"/>
                    <a:pt x="224" y="223"/>
                    <a:pt x="223" y="225"/>
                  </a:cubicBezTo>
                  <a:cubicBezTo>
                    <a:pt x="222" y="226"/>
                    <a:pt x="221" y="228"/>
                    <a:pt x="223" y="229"/>
                  </a:cubicBezTo>
                  <a:cubicBezTo>
                    <a:pt x="224" y="228"/>
                    <a:pt x="224" y="226"/>
                    <a:pt x="225" y="225"/>
                  </a:cubicBezTo>
                  <a:cubicBezTo>
                    <a:pt x="226" y="224"/>
                    <a:pt x="227" y="225"/>
                    <a:pt x="228" y="224"/>
                  </a:cubicBezTo>
                  <a:cubicBezTo>
                    <a:pt x="229" y="224"/>
                    <a:pt x="234" y="224"/>
                    <a:pt x="234" y="224"/>
                  </a:cubicBezTo>
                  <a:cubicBezTo>
                    <a:pt x="234" y="224"/>
                    <a:pt x="235" y="225"/>
                    <a:pt x="236" y="225"/>
                  </a:cubicBezTo>
                  <a:cubicBezTo>
                    <a:pt x="236" y="225"/>
                    <a:pt x="237" y="222"/>
                    <a:pt x="237" y="222"/>
                  </a:cubicBezTo>
                  <a:cubicBezTo>
                    <a:pt x="237" y="220"/>
                    <a:pt x="236" y="219"/>
                    <a:pt x="237" y="218"/>
                  </a:cubicBezTo>
                  <a:cubicBezTo>
                    <a:pt x="237" y="217"/>
                    <a:pt x="238" y="215"/>
                    <a:pt x="238" y="215"/>
                  </a:cubicBezTo>
                  <a:close/>
                  <a:moveTo>
                    <a:pt x="225" y="226"/>
                  </a:moveTo>
                  <a:cubicBezTo>
                    <a:pt x="224" y="226"/>
                    <a:pt x="224" y="229"/>
                    <a:pt x="225" y="228"/>
                  </a:cubicBezTo>
                  <a:cubicBezTo>
                    <a:pt x="226" y="228"/>
                    <a:pt x="226" y="226"/>
                    <a:pt x="226" y="225"/>
                  </a:cubicBezTo>
                  <a:cubicBezTo>
                    <a:pt x="226" y="225"/>
                    <a:pt x="225" y="226"/>
                    <a:pt x="225" y="226"/>
                  </a:cubicBezTo>
                  <a:close/>
                  <a:moveTo>
                    <a:pt x="269" y="366"/>
                  </a:moveTo>
                  <a:cubicBezTo>
                    <a:pt x="270" y="365"/>
                    <a:pt x="267" y="362"/>
                    <a:pt x="266" y="362"/>
                  </a:cubicBezTo>
                  <a:cubicBezTo>
                    <a:pt x="266" y="362"/>
                    <a:pt x="269" y="366"/>
                    <a:pt x="269" y="366"/>
                  </a:cubicBezTo>
                  <a:close/>
                  <a:moveTo>
                    <a:pt x="268" y="360"/>
                  </a:moveTo>
                  <a:cubicBezTo>
                    <a:pt x="268" y="361"/>
                    <a:pt x="267" y="358"/>
                    <a:pt x="266" y="358"/>
                  </a:cubicBezTo>
                  <a:cubicBezTo>
                    <a:pt x="266" y="358"/>
                    <a:pt x="266" y="357"/>
                    <a:pt x="266" y="357"/>
                  </a:cubicBezTo>
                  <a:cubicBezTo>
                    <a:pt x="265" y="357"/>
                    <a:pt x="267" y="360"/>
                    <a:pt x="268" y="360"/>
                  </a:cubicBezTo>
                  <a:close/>
                  <a:moveTo>
                    <a:pt x="266" y="354"/>
                  </a:moveTo>
                  <a:cubicBezTo>
                    <a:pt x="266" y="354"/>
                    <a:pt x="265" y="353"/>
                    <a:pt x="265" y="353"/>
                  </a:cubicBezTo>
                  <a:cubicBezTo>
                    <a:pt x="265" y="353"/>
                    <a:pt x="264" y="352"/>
                    <a:pt x="264" y="353"/>
                  </a:cubicBezTo>
                  <a:cubicBezTo>
                    <a:pt x="264" y="353"/>
                    <a:pt x="265" y="355"/>
                    <a:pt x="266" y="354"/>
                  </a:cubicBezTo>
                  <a:close/>
                  <a:moveTo>
                    <a:pt x="264" y="356"/>
                  </a:moveTo>
                  <a:cubicBezTo>
                    <a:pt x="264" y="356"/>
                    <a:pt x="264" y="356"/>
                    <a:pt x="264" y="355"/>
                  </a:cubicBezTo>
                  <a:cubicBezTo>
                    <a:pt x="264" y="355"/>
                    <a:pt x="263" y="353"/>
                    <a:pt x="263" y="353"/>
                  </a:cubicBezTo>
                  <a:cubicBezTo>
                    <a:pt x="262" y="353"/>
                    <a:pt x="264" y="359"/>
                    <a:pt x="264" y="359"/>
                  </a:cubicBezTo>
                  <a:cubicBezTo>
                    <a:pt x="264" y="359"/>
                    <a:pt x="264" y="357"/>
                    <a:pt x="264" y="356"/>
                  </a:cubicBezTo>
                  <a:close/>
                  <a:moveTo>
                    <a:pt x="274" y="373"/>
                  </a:moveTo>
                  <a:cubicBezTo>
                    <a:pt x="275" y="373"/>
                    <a:pt x="276" y="372"/>
                    <a:pt x="275" y="372"/>
                  </a:cubicBezTo>
                  <a:cubicBezTo>
                    <a:pt x="275" y="372"/>
                    <a:pt x="275" y="372"/>
                    <a:pt x="275" y="372"/>
                  </a:cubicBezTo>
                  <a:cubicBezTo>
                    <a:pt x="275" y="372"/>
                    <a:pt x="274" y="372"/>
                    <a:pt x="274" y="373"/>
                  </a:cubicBezTo>
                  <a:close/>
                  <a:moveTo>
                    <a:pt x="277" y="369"/>
                  </a:moveTo>
                  <a:cubicBezTo>
                    <a:pt x="277" y="369"/>
                    <a:pt x="276" y="369"/>
                    <a:pt x="276" y="369"/>
                  </a:cubicBezTo>
                  <a:cubicBezTo>
                    <a:pt x="275" y="370"/>
                    <a:pt x="280" y="370"/>
                    <a:pt x="280" y="370"/>
                  </a:cubicBezTo>
                  <a:cubicBezTo>
                    <a:pt x="280" y="369"/>
                    <a:pt x="277" y="369"/>
                    <a:pt x="277" y="369"/>
                  </a:cubicBezTo>
                  <a:close/>
                  <a:moveTo>
                    <a:pt x="283" y="373"/>
                  </a:moveTo>
                  <a:cubicBezTo>
                    <a:pt x="283" y="373"/>
                    <a:pt x="282" y="372"/>
                    <a:pt x="282" y="373"/>
                  </a:cubicBezTo>
                  <a:cubicBezTo>
                    <a:pt x="282" y="373"/>
                    <a:pt x="282" y="373"/>
                    <a:pt x="282" y="373"/>
                  </a:cubicBezTo>
                  <a:cubicBezTo>
                    <a:pt x="283" y="373"/>
                    <a:pt x="284" y="375"/>
                    <a:pt x="285" y="375"/>
                  </a:cubicBezTo>
                  <a:cubicBezTo>
                    <a:pt x="285" y="374"/>
                    <a:pt x="284" y="373"/>
                    <a:pt x="283" y="373"/>
                  </a:cubicBezTo>
                  <a:close/>
                  <a:moveTo>
                    <a:pt x="282" y="373"/>
                  </a:moveTo>
                  <a:cubicBezTo>
                    <a:pt x="282" y="373"/>
                    <a:pt x="282" y="373"/>
                    <a:pt x="282" y="373"/>
                  </a:cubicBezTo>
                  <a:cubicBezTo>
                    <a:pt x="282" y="373"/>
                    <a:pt x="282" y="373"/>
                    <a:pt x="282" y="373"/>
                  </a:cubicBezTo>
                  <a:close/>
                  <a:moveTo>
                    <a:pt x="281" y="373"/>
                  </a:moveTo>
                  <a:cubicBezTo>
                    <a:pt x="281" y="374"/>
                    <a:pt x="281" y="374"/>
                    <a:pt x="282" y="373"/>
                  </a:cubicBezTo>
                  <a:cubicBezTo>
                    <a:pt x="282" y="373"/>
                    <a:pt x="280" y="373"/>
                    <a:pt x="280" y="373"/>
                  </a:cubicBezTo>
                  <a:cubicBezTo>
                    <a:pt x="280" y="373"/>
                    <a:pt x="279" y="373"/>
                    <a:pt x="278" y="373"/>
                  </a:cubicBezTo>
                  <a:cubicBezTo>
                    <a:pt x="279" y="374"/>
                    <a:pt x="280" y="374"/>
                    <a:pt x="281" y="37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endParaRPr lang="ru-RU" sz="7198"/>
            </a:p>
          </p:txBody>
        </p:sp>
        <p:sp>
          <p:nvSpPr>
            <p:cNvPr id="31" name="Africa">
              <a:extLst>
                <a:ext uri="{FF2B5EF4-FFF2-40B4-BE49-F238E27FC236}">
                  <a16:creationId xmlns:a16="http://schemas.microsoft.com/office/drawing/2014/main" id="{56977E44-6630-3C12-39EC-98997FCD731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163703" y="7302385"/>
              <a:ext cx="4453366" cy="4132773"/>
            </a:xfrm>
            <a:custGeom>
              <a:avLst/>
              <a:gdLst>
                <a:gd name="T0" fmla="*/ 1748028 w 567"/>
                <a:gd name="T1" fmla="*/ 1281022 h 526"/>
                <a:gd name="T2" fmla="*/ 1956220 w 567"/>
                <a:gd name="T3" fmla="*/ 962731 h 526"/>
                <a:gd name="T4" fmla="*/ 1791238 w 567"/>
                <a:gd name="T5" fmla="*/ 1115982 h 526"/>
                <a:gd name="T6" fmla="*/ 1736244 w 567"/>
                <a:gd name="T7" fmla="*/ 1261374 h 526"/>
                <a:gd name="T8" fmla="*/ 1759813 w 567"/>
                <a:gd name="T9" fmla="*/ 1379260 h 526"/>
                <a:gd name="T10" fmla="*/ 1685178 w 567"/>
                <a:gd name="T11" fmla="*/ 1552159 h 526"/>
                <a:gd name="T12" fmla="*/ 1618399 w 567"/>
                <a:gd name="T13" fmla="*/ 1650396 h 526"/>
                <a:gd name="T14" fmla="*/ 1567333 w 567"/>
                <a:gd name="T15" fmla="*/ 1772211 h 526"/>
                <a:gd name="T16" fmla="*/ 1469129 w 567"/>
                <a:gd name="T17" fmla="*/ 1964758 h 526"/>
                <a:gd name="T18" fmla="*/ 1347357 w 567"/>
                <a:gd name="T19" fmla="*/ 2039418 h 526"/>
                <a:gd name="T20" fmla="*/ 1209871 w 567"/>
                <a:gd name="T21" fmla="*/ 2062995 h 526"/>
                <a:gd name="T22" fmla="*/ 1158805 w 567"/>
                <a:gd name="T23" fmla="*/ 2000123 h 526"/>
                <a:gd name="T24" fmla="*/ 1080242 w 567"/>
                <a:gd name="T25" fmla="*/ 1768282 h 526"/>
                <a:gd name="T26" fmla="*/ 997751 w 567"/>
                <a:gd name="T27" fmla="*/ 1560018 h 526"/>
                <a:gd name="T28" fmla="*/ 1005607 w 567"/>
                <a:gd name="T29" fmla="*/ 1489286 h 526"/>
                <a:gd name="T30" fmla="*/ 1048817 w 567"/>
                <a:gd name="T31" fmla="*/ 1402837 h 526"/>
                <a:gd name="T32" fmla="*/ 1033104 w 567"/>
                <a:gd name="T33" fmla="*/ 1324247 h 526"/>
                <a:gd name="T34" fmla="*/ 1013464 w 567"/>
                <a:gd name="T35" fmla="*/ 1233868 h 526"/>
                <a:gd name="T36" fmla="*/ 982038 w 567"/>
                <a:gd name="T37" fmla="*/ 1178855 h 526"/>
                <a:gd name="T38" fmla="*/ 934901 w 567"/>
                <a:gd name="T39" fmla="*/ 1057040 h 526"/>
                <a:gd name="T40" fmla="*/ 942757 w 567"/>
                <a:gd name="T41" fmla="*/ 970590 h 526"/>
                <a:gd name="T42" fmla="*/ 875978 w 567"/>
                <a:gd name="T43" fmla="*/ 954872 h 526"/>
                <a:gd name="T44" fmla="*/ 840625 w 567"/>
                <a:gd name="T45" fmla="*/ 931295 h 526"/>
                <a:gd name="T46" fmla="*/ 730637 w 567"/>
                <a:gd name="T47" fmla="*/ 903788 h 526"/>
                <a:gd name="T48" fmla="*/ 616720 w 567"/>
                <a:gd name="T49" fmla="*/ 939154 h 526"/>
                <a:gd name="T50" fmla="*/ 483163 w 567"/>
                <a:gd name="T51" fmla="*/ 954872 h 526"/>
                <a:gd name="T52" fmla="*/ 337821 w 567"/>
                <a:gd name="T53" fmla="*/ 856634 h 526"/>
                <a:gd name="T54" fmla="*/ 274971 w 567"/>
                <a:gd name="T55" fmla="*/ 762326 h 526"/>
                <a:gd name="T56" fmla="*/ 235689 w 567"/>
                <a:gd name="T57" fmla="*/ 723031 h 526"/>
                <a:gd name="T58" fmla="*/ 243546 w 567"/>
                <a:gd name="T59" fmla="*/ 636581 h 526"/>
                <a:gd name="T60" fmla="*/ 243546 w 567"/>
                <a:gd name="T61" fmla="*/ 510837 h 526"/>
                <a:gd name="T62" fmla="*/ 286755 w 567"/>
                <a:gd name="T63" fmla="*/ 392952 h 526"/>
                <a:gd name="T64" fmla="*/ 428169 w 567"/>
                <a:gd name="T65" fmla="*/ 231841 h 526"/>
                <a:gd name="T66" fmla="*/ 542085 w 567"/>
                <a:gd name="T67" fmla="*/ 47154 h 526"/>
                <a:gd name="T68" fmla="*/ 624576 w 567"/>
                <a:gd name="T69" fmla="*/ 74661 h 526"/>
                <a:gd name="T70" fmla="*/ 710996 w 567"/>
                <a:gd name="T71" fmla="*/ 27507 h 526"/>
                <a:gd name="T72" fmla="*/ 868122 w 567"/>
                <a:gd name="T73" fmla="*/ 15718 h 526"/>
                <a:gd name="T74" fmla="*/ 958469 w 567"/>
                <a:gd name="T75" fmla="*/ 19648 h 526"/>
                <a:gd name="T76" fmla="*/ 970254 w 567"/>
                <a:gd name="T77" fmla="*/ 117885 h 526"/>
                <a:gd name="T78" fmla="*/ 1052745 w 567"/>
                <a:gd name="T79" fmla="*/ 145392 h 526"/>
                <a:gd name="T80" fmla="*/ 1213799 w 567"/>
                <a:gd name="T81" fmla="*/ 180758 h 526"/>
                <a:gd name="T82" fmla="*/ 1339500 w 567"/>
                <a:gd name="T83" fmla="*/ 172899 h 526"/>
                <a:gd name="T84" fmla="*/ 1473058 w 567"/>
                <a:gd name="T85" fmla="*/ 200405 h 526"/>
                <a:gd name="T86" fmla="*/ 1575190 w 567"/>
                <a:gd name="T87" fmla="*/ 196476 h 526"/>
                <a:gd name="T88" fmla="*/ 1575190 w 567"/>
                <a:gd name="T89" fmla="*/ 282925 h 526"/>
                <a:gd name="T90" fmla="*/ 1614471 w 567"/>
                <a:gd name="T91" fmla="*/ 381163 h 526"/>
                <a:gd name="T92" fmla="*/ 1673393 w 567"/>
                <a:gd name="T93" fmla="*/ 495119 h 526"/>
                <a:gd name="T94" fmla="*/ 1740172 w 567"/>
                <a:gd name="T95" fmla="*/ 660159 h 526"/>
                <a:gd name="T96" fmla="*/ 1830520 w 567"/>
                <a:gd name="T97" fmla="*/ 730890 h 526"/>
                <a:gd name="T98" fmla="*/ 1948364 w 567"/>
                <a:gd name="T99" fmla="*/ 774114 h 526"/>
                <a:gd name="T100" fmla="*/ 2046568 w 567"/>
                <a:gd name="T101" fmla="*/ 766255 h 526"/>
                <a:gd name="T102" fmla="*/ 2215479 w 567"/>
                <a:gd name="T103" fmla="*/ 1634678 h 526"/>
                <a:gd name="T104" fmla="*/ 1971933 w 567"/>
                <a:gd name="T105" fmla="*/ 1438203 h 526"/>
                <a:gd name="T106" fmla="*/ 1920867 w 567"/>
                <a:gd name="T107" fmla="*/ 1493216 h 526"/>
                <a:gd name="T108" fmla="*/ 1858017 w 567"/>
                <a:gd name="T109" fmla="*/ 1552159 h 526"/>
                <a:gd name="T110" fmla="*/ 1842304 w 567"/>
                <a:gd name="T111" fmla="*/ 1701480 h 526"/>
                <a:gd name="T112" fmla="*/ 1952292 w 567"/>
                <a:gd name="T113" fmla="*/ 1717198 h 526"/>
                <a:gd name="T114" fmla="*/ 2011215 w 567"/>
                <a:gd name="T115" fmla="*/ 1520722 h 526"/>
                <a:gd name="T116" fmla="*/ 1755885 w 567"/>
                <a:gd name="T117" fmla="*/ 652300 h 526"/>
                <a:gd name="T118" fmla="*/ 1842304 w 567"/>
                <a:gd name="T119" fmla="*/ 1394978 h 526"/>
                <a:gd name="T120" fmla="*/ 78563 w 567"/>
                <a:gd name="T121" fmla="*/ 640511 h 526"/>
                <a:gd name="T122" fmla="*/ 35353 w 567"/>
                <a:gd name="T123" fmla="*/ 671947 h 52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567" h="526">
                  <a:moveTo>
                    <a:pt x="442" y="314"/>
                  </a:moveTo>
                  <a:cubicBezTo>
                    <a:pt x="442" y="315"/>
                    <a:pt x="442" y="316"/>
                    <a:pt x="443" y="317"/>
                  </a:cubicBezTo>
                  <a:cubicBezTo>
                    <a:pt x="439" y="316"/>
                    <a:pt x="441" y="311"/>
                    <a:pt x="442" y="314"/>
                  </a:cubicBezTo>
                  <a:close/>
                  <a:moveTo>
                    <a:pt x="444" y="307"/>
                  </a:moveTo>
                  <a:cubicBezTo>
                    <a:pt x="443" y="307"/>
                    <a:pt x="444" y="310"/>
                    <a:pt x="444" y="310"/>
                  </a:cubicBezTo>
                  <a:cubicBezTo>
                    <a:pt x="444" y="310"/>
                    <a:pt x="445" y="307"/>
                    <a:pt x="444" y="307"/>
                  </a:cubicBezTo>
                  <a:close/>
                  <a:moveTo>
                    <a:pt x="443" y="328"/>
                  </a:moveTo>
                  <a:cubicBezTo>
                    <a:pt x="443" y="329"/>
                    <a:pt x="445" y="326"/>
                    <a:pt x="445" y="326"/>
                  </a:cubicBezTo>
                  <a:cubicBezTo>
                    <a:pt x="444" y="327"/>
                    <a:pt x="443" y="327"/>
                    <a:pt x="443" y="328"/>
                  </a:cubicBezTo>
                  <a:close/>
                  <a:moveTo>
                    <a:pt x="521" y="195"/>
                  </a:moveTo>
                  <a:cubicBezTo>
                    <a:pt x="520" y="197"/>
                    <a:pt x="521" y="198"/>
                    <a:pt x="521" y="200"/>
                  </a:cubicBezTo>
                  <a:cubicBezTo>
                    <a:pt x="521" y="202"/>
                    <a:pt x="520" y="202"/>
                    <a:pt x="520" y="203"/>
                  </a:cubicBezTo>
                  <a:cubicBezTo>
                    <a:pt x="519" y="205"/>
                    <a:pt x="519" y="208"/>
                    <a:pt x="518" y="211"/>
                  </a:cubicBezTo>
                  <a:cubicBezTo>
                    <a:pt x="515" y="217"/>
                    <a:pt x="511" y="222"/>
                    <a:pt x="508" y="227"/>
                  </a:cubicBezTo>
                  <a:cubicBezTo>
                    <a:pt x="507" y="230"/>
                    <a:pt x="506" y="233"/>
                    <a:pt x="504" y="236"/>
                  </a:cubicBezTo>
                  <a:cubicBezTo>
                    <a:pt x="502" y="239"/>
                    <a:pt x="500" y="242"/>
                    <a:pt x="498" y="245"/>
                  </a:cubicBezTo>
                  <a:cubicBezTo>
                    <a:pt x="495" y="248"/>
                    <a:pt x="494" y="250"/>
                    <a:pt x="491" y="252"/>
                  </a:cubicBezTo>
                  <a:cubicBezTo>
                    <a:pt x="490" y="254"/>
                    <a:pt x="487" y="257"/>
                    <a:pt x="485" y="258"/>
                  </a:cubicBezTo>
                  <a:cubicBezTo>
                    <a:pt x="485" y="257"/>
                    <a:pt x="485" y="257"/>
                    <a:pt x="485" y="257"/>
                  </a:cubicBezTo>
                  <a:cubicBezTo>
                    <a:pt x="485" y="257"/>
                    <a:pt x="485" y="257"/>
                    <a:pt x="485" y="258"/>
                  </a:cubicBezTo>
                  <a:cubicBezTo>
                    <a:pt x="481" y="261"/>
                    <a:pt x="476" y="263"/>
                    <a:pt x="472" y="267"/>
                  </a:cubicBezTo>
                  <a:cubicBezTo>
                    <a:pt x="469" y="269"/>
                    <a:pt x="467" y="271"/>
                    <a:pt x="465" y="273"/>
                  </a:cubicBezTo>
                  <a:cubicBezTo>
                    <a:pt x="463" y="275"/>
                    <a:pt x="462" y="277"/>
                    <a:pt x="460" y="279"/>
                  </a:cubicBezTo>
                  <a:cubicBezTo>
                    <a:pt x="459" y="281"/>
                    <a:pt x="457" y="283"/>
                    <a:pt x="456" y="284"/>
                  </a:cubicBezTo>
                  <a:cubicBezTo>
                    <a:pt x="455" y="286"/>
                    <a:pt x="453" y="287"/>
                    <a:pt x="452" y="288"/>
                  </a:cubicBezTo>
                  <a:cubicBezTo>
                    <a:pt x="451" y="289"/>
                    <a:pt x="451" y="290"/>
                    <a:pt x="450" y="290"/>
                  </a:cubicBezTo>
                  <a:cubicBezTo>
                    <a:pt x="449" y="291"/>
                    <a:pt x="448" y="291"/>
                    <a:pt x="447" y="292"/>
                  </a:cubicBezTo>
                  <a:cubicBezTo>
                    <a:pt x="447" y="294"/>
                    <a:pt x="443" y="305"/>
                    <a:pt x="440" y="305"/>
                  </a:cubicBezTo>
                  <a:cubicBezTo>
                    <a:pt x="440" y="306"/>
                    <a:pt x="441" y="307"/>
                    <a:pt x="439" y="308"/>
                  </a:cubicBezTo>
                  <a:cubicBezTo>
                    <a:pt x="440" y="310"/>
                    <a:pt x="438" y="311"/>
                    <a:pt x="438" y="313"/>
                  </a:cubicBezTo>
                  <a:cubicBezTo>
                    <a:pt x="438" y="314"/>
                    <a:pt x="438" y="315"/>
                    <a:pt x="438" y="317"/>
                  </a:cubicBezTo>
                  <a:cubicBezTo>
                    <a:pt x="439" y="318"/>
                    <a:pt x="442" y="320"/>
                    <a:pt x="442" y="321"/>
                  </a:cubicBezTo>
                  <a:cubicBezTo>
                    <a:pt x="442" y="323"/>
                    <a:pt x="440" y="324"/>
                    <a:pt x="441" y="326"/>
                  </a:cubicBezTo>
                  <a:cubicBezTo>
                    <a:pt x="441" y="327"/>
                    <a:pt x="442" y="327"/>
                    <a:pt x="442" y="328"/>
                  </a:cubicBezTo>
                  <a:cubicBezTo>
                    <a:pt x="442" y="329"/>
                    <a:pt x="441" y="329"/>
                    <a:pt x="441" y="330"/>
                  </a:cubicBezTo>
                  <a:cubicBezTo>
                    <a:pt x="440" y="332"/>
                    <a:pt x="442" y="334"/>
                    <a:pt x="443" y="336"/>
                  </a:cubicBezTo>
                  <a:cubicBezTo>
                    <a:pt x="443" y="337"/>
                    <a:pt x="443" y="339"/>
                    <a:pt x="444" y="341"/>
                  </a:cubicBezTo>
                  <a:cubicBezTo>
                    <a:pt x="445" y="342"/>
                    <a:pt x="446" y="342"/>
                    <a:pt x="447" y="343"/>
                  </a:cubicBezTo>
                  <a:cubicBezTo>
                    <a:pt x="449" y="344"/>
                    <a:pt x="449" y="345"/>
                    <a:pt x="449" y="347"/>
                  </a:cubicBezTo>
                  <a:cubicBezTo>
                    <a:pt x="450" y="349"/>
                    <a:pt x="448" y="350"/>
                    <a:pt x="448" y="351"/>
                  </a:cubicBezTo>
                  <a:cubicBezTo>
                    <a:pt x="450" y="354"/>
                    <a:pt x="449" y="358"/>
                    <a:pt x="449" y="361"/>
                  </a:cubicBezTo>
                  <a:cubicBezTo>
                    <a:pt x="449" y="364"/>
                    <a:pt x="449" y="367"/>
                    <a:pt x="449" y="370"/>
                  </a:cubicBezTo>
                  <a:cubicBezTo>
                    <a:pt x="451" y="371"/>
                    <a:pt x="452" y="374"/>
                    <a:pt x="451" y="375"/>
                  </a:cubicBezTo>
                  <a:cubicBezTo>
                    <a:pt x="450" y="376"/>
                    <a:pt x="450" y="377"/>
                    <a:pt x="450" y="378"/>
                  </a:cubicBezTo>
                  <a:cubicBezTo>
                    <a:pt x="450" y="380"/>
                    <a:pt x="448" y="382"/>
                    <a:pt x="446" y="383"/>
                  </a:cubicBezTo>
                  <a:cubicBezTo>
                    <a:pt x="446" y="384"/>
                    <a:pt x="446" y="385"/>
                    <a:pt x="445" y="385"/>
                  </a:cubicBezTo>
                  <a:cubicBezTo>
                    <a:pt x="445" y="387"/>
                    <a:pt x="439" y="390"/>
                    <a:pt x="438" y="391"/>
                  </a:cubicBezTo>
                  <a:cubicBezTo>
                    <a:pt x="435" y="391"/>
                    <a:pt x="431" y="393"/>
                    <a:pt x="429" y="395"/>
                  </a:cubicBezTo>
                  <a:cubicBezTo>
                    <a:pt x="426" y="396"/>
                    <a:pt x="425" y="398"/>
                    <a:pt x="423" y="401"/>
                  </a:cubicBezTo>
                  <a:cubicBezTo>
                    <a:pt x="422" y="401"/>
                    <a:pt x="421" y="403"/>
                    <a:pt x="421" y="403"/>
                  </a:cubicBezTo>
                  <a:cubicBezTo>
                    <a:pt x="420" y="404"/>
                    <a:pt x="418" y="404"/>
                    <a:pt x="417" y="405"/>
                  </a:cubicBezTo>
                  <a:cubicBezTo>
                    <a:pt x="416" y="406"/>
                    <a:pt x="414" y="409"/>
                    <a:pt x="412" y="410"/>
                  </a:cubicBezTo>
                  <a:cubicBezTo>
                    <a:pt x="411" y="411"/>
                    <a:pt x="410" y="412"/>
                    <a:pt x="410" y="413"/>
                  </a:cubicBezTo>
                  <a:cubicBezTo>
                    <a:pt x="410" y="414"/>
                    <a:pt x="410" y="414"/>
                    <a:pt x="410" y="414"/>
                  </a:cubicBezTo>
                  <a:cubicBezTo>
                    <a:pt x="410" y="416"/>
                    <a:pt x="411" y="416"/>
                    <a:pt x="411" y="417"/>
                  </a:cubicBezTo>
                  <a:cubicBezTo>
                    <a:pt x="412" y="418"/>
                    <a:pt x="412" y="418"/>
                    <a:pt x="412" y="420"/>
                  </a:cubicBezTo>
                  <a:cubicBezTo>
                    <a:pt x="412" y="421"/>
                    <a:pt x="413" y="422"/>
                    <a:pt x="413" y="424"/>
                  </a:cubicBezTo>
                  <a:cubicBezTo>
                    <a:pt x="414" y="425"/>
                    <a:pt x="414" y="426"/>
                    <a:pt x="414" y="427"/>
                  </a:cubicBezTo>
                  <a:cubicBezTo>
                    <a:pt x="415" y="428"/>
                    <a:pt x="415" y="428"/>
                    <a:pt x="416" y="430"/>
                  </a:cubicBezTo>
                  <a:cubicBezTo>
                    <a:pt x="416" y="432"/>
                    <a:pt x="416" y="438"/>
                    <a:pt x="414" y="438"/>
                  </a:cubicBezTo>
                  <a:cubicBezTo>
                    <a:pt x="414" y="439"/>
                    <a:pt x="413" y="441"/>
                    <a:pt x="415" y="440"/>
                  </a:cubicBezTo>
                  <a:cubicBezTo>
                    <a:pt x="415" y="444"/>
                    <a:pt x="413" y="446"/>
                    <a:pt x="410" y="447"/>
                  </a:cubicBezTo>
                  <a:cubicBezTo>
                    <a:pt x="407" y="448"/>
                    <a:pt x="403" y="450"/>
                    <a:pt x="401" y="450"/>
                  </a:cubicBezTo>
                  <a:cubicBezTo>
                    <a:pt x="400" y="451"/>
                    <a:pt x="400" y="451"/>
                    <a:pt x="399" y="451"/>
                  </a:cubicBezTo>
                  <a:cubicBezTo>
                    <a:pt x="398" y="453"/>
                    <a:pt x="396" y="454"/>
                    <a:pt x="396" y="457"/>
                  </a:cubicBezTo>
                  <a:cubicBezTo>
                    <a:pt x="396" y="457"/>
                    <a:pt x="396" y="458"/>
                    <a:pt x="397" y="458"/>
                  </a:cubicBezTo>
                  <a:cubicBezTo>
                    <a:pt x="399" y="458"/>
                    <a:pt x="395" y="470"/>
                    <a:pt x="395" y="471"/>
                  </a:cubicBezTo>
                  <a:cubicBezTo>
                    <a:pt x="396" y="472"/>
                    <a:pt x="395" y="473"/>
                    <a:pt x="395" y="473"/>
                  </a:cubicBezTo>
                  <a:cubicBezTo>
                    <a:pt x="395" y="474"/>
                    <a:pt x="394" y="474"/>
                    <a:pt x="394" y="475"/>
                  </a:cubicBezTo>
                  <a:cubicBezTo>
                    <a:pt x="392" y="478"/>
                    <a:pt x="388" y="479"/>
                    <a:pt x="386" y="483"/>
                  </a:cubicBezTo>
                  <a:cubicBezTo>
                    <a:pt x="384" y="486"/>
                    <a:pt x="382" y="490"/>
                    <a:pt x="380" y="493"/>
                  </a:cubicBezTo>
                  <a:cubicBezTo>
                    <a:pt x="378" y="496"/>
                    <a:pt x="376" y="498"/>
                    <a:pt x="374" y="500"/>
                  </a:cubicBezTo>
                  <a:cubicBezTo>
                    <a:pt x="372" y="503"/>
                    <a:pt x="369" y="506"/>
                    <a:pt x="367" y="508"/>
                  </a:cubicBezTo>
                  <a:cubicBezTo>
                    <a:pt x="363" y="511"/>
                    <a:pt x="363" y="511"/>
                    <a:pt x="363" y="511"/>
                  </a:cubicBezTo>
                  <a:cubicBezTo>
                    <a:pt x="362" y="512"/>
                    <a:pt x="360" y="513"/>
                    <a:pt x="358" y="514"/>
                  </a:cubicBezTo>
                  <a:cubicBezTo>
                    <a:pt x="358" y="515"/>
                    <a:pt x="357" y="516"/>
                    <a:pt x="356" y="517"/>
                  </a:cubicBezTo>
                  <a:cubicBezTo>
                    <a:pt x="353" y="518"/>
                    <a:pt x="350" y="515"/>
                    <a:pt x="348" y="517"/>
                  </a:cubicBezTo>
                  <a:cubicBezTo>
                    <a:pt x="348" y="517"/>
                    <a:pt x="348" y="519"/>
                    <a:pt x="347" y="519"/>
                  </a:cubicBezTo>
                  <a:cubicBezTo>
                    <a:pt x="346" y="520"/>
                    <a:pt x="346" y="519"/>
                    <a:pt x="345" y="519"/>
                  </a:cubicBezTo>
                  <a:cubicBezTo>
                    <a:pt x="344" y="519"/>
                    <a:pt x="344" y="519"/>
                    <a:pt x="343" y="519"/>
                  </a:cubicBezTo>
                  <a:cubicBezTo>
                    <a:pt x="342" y="519"/>
                    <a:pt x="342" y="520"/>
                    <a:pt x="342" y="521"/>
                  </a:cubicBezTo>
                  <a:cubicBezTo>
                    <a:pt x="340" y="521"/>
                    <a:pt x="338" y="519"/>
                    <a:pt x="336" y="519"/>
                  </a:cubicBezTo>
                  <a:cubicBezTo>
                    <a:pt x="335" y="519"/>
                    <a:pt x="332" y="520"/>
                    <a:pt x="332" y="520"/>
                  </a:cubicBezTo>
                  <a:cubicBezTo>
                    <a:pt x="331" y="517"/>
                    <a:pt x="324" y="520"/>
                    <a:pt x="323" y="520"/>
                  </a:cubicBezTo>
                  <a:cubicBezTo>
                    <a:pt x="322" y="522"/>
                    <a:pt x="321" y="522"/>
                    <a:pt x="319" y="522"/>
                  </a:cubicBezTo>
                  <a:cubicBezTo>
                    <a:pt x="317" y="522"/>
                    <a:pt x="316" y="522"/>
                    <a:pt x="314" y="523"/>
                  </a:cubicBezTo>
                  <a:cubicBezTo>
                    <a:pt x="312" y="524"/>
                    <a:pt x="313" y="523"/>
                    <a:pt x="311" y="525"/>
                  </a:cubicBezTo>
                  <a:cubicBezTo>
                    <a:pt x="310" y="526"/>
                    <a:pt x="309" y="525"/>
                    <a:pt x="308" y="525"/>
                  </a:cubicBezTo>
                  <a:cubicBezTo>
                    <a:pt x="307" y="525"/>
                    <a:pt x="307" y="525"/>
                    <a:pt x="306" y="524"/>
                  </a:cubicBezTo>
                  <a:cubicBezTo>
                    <a:pt x="305" y="523"/>
                    <a:pt x="305" y="522"/>
                    <a:pt x="304" y="522"/>
                  </a:cubicBezTo>
                  <a:cubicBezTo>
                    <a:pt x="304" y="522"/>
                    <a:pt x="303" y="522"/>
                    <a:pt x="303" y="522"/>
                  </a:cubicBezTo>
                  <a:cubicBezTo>
                    <a:pt x="302" y="521"/>
                    <a:pt x="302" y="520"/>
                    <a:pt x="301" y="519"/>
                  </a:cubicBezTo>
                  <a:cubicBezTo>
                    <a:pt x="300" y="519"/>
                    <a:pt x="300" y="520"/>
                    <a:pt x="299" y="519"/>
                  </a:cubicBezTo>
                  <a:cubicBezTo>
                    <a:pt x="299" y="519"/>
                    <a:pt x="299" y="517"/>
                    <a:pt x="299" y="516"/>
                  </a:cubicBezTo>
                  <a:cubicBezTo>
                    <a:pt x="298" y="514"/>
                    <a:pt x="297" y="514"/>
                    <a:pt x="296" y="512"/>
                  </a:cubicBezTo>
                  <a:cubicBezTo>
                    <a:pt x="296" y="512"/>
                    <a:pt x="295" y="510"/>
                    <a:pt x="295" y="509"/>
                  </a:cubicBezTo>
                  <a:cubicBezTo>
                    <a:pt x="296" y="508"/>
                    <a:pt x="297" y="508"/>
                    <a:pt x="298" y="508"/>
                  </a:cubicBezTo>
                  <a:cubicBezTo>
                    <a:pt x="299" y="504"/>
                    <a:pt x="298" y="501"/>
                    <a:pt x="296" y="498"/>
                  </a:cubicBezTo>
                  <a:cubicBezTo>
                    <a:pt x="295" y="496"/>
                    <a:pt x="294" y="495"/>
                    <a:pt x="294" y="493"/>
                  </a:cubicBezTo>
                  <a:cubicBezTo>
                    <a:pt x="293" y="492"/>
                    <a:pt x="292" y="491"/>
                    <a:pt x="291" y="489"/>
                  </a:cubicBezTo>
                  <a:cubicBezTo>
                    <a:pt x="290" y="487"/>
                    <a:pt x="290" y="485"/>
                    <a:pt x="289" y="482"/>
                  </a:cubicBezTo>
                  <a:cubicBezTo>
                    <a:pt x="288" y="480"/>
                    <a:pt x="287" y="478"/>
                    <a:pt x="285" y="476"/>
                  </a:cubicBezTo>
                  <a:cubicBezTo>
                    <a:pt x="282" y="473"/>
                    <a:pt x="279" y="469"/>
                    <a:pt x="277" y="464"/>
                  </a:cubicBezTo>
                  <a:cubicBezTo>
                    <a:pt x="276" y="460"/>
                    <a:pt x="275" y="455"/>
                    <a:pt x="275" y="450"/>
                  </a:cubicBezTo>
                  <a:cubicBezTo>
                    <a:pt x="275" y="448"/>
                    <a:pt x="274" y="446"/>
                    <a:pt x="273" y="444"/>
                  </a:cubicBezTo>
                  <a:cubicBezTo>
                    <a:pt x="272" y="441"/>
                    <a:pt x="273" y="439"/>
                    <a:pt x="273" y="437"/>
                  </a:cubicBezTo>
                  <a:cubicBezTo>
                    <a:pt x="272" y="434"/>
                    <a:pt x="273" y="432"/>
                    <a:pt x="273" y="430"/>
                  </a:cubicBezTo>
                  <a:cubicBezTo>
                    <a:pt x="272" y="427"/>
                    <a:pt x="269" y="426"/>
                    <a:pt x="269" y="424"/>
                  </a:cubicBezTo>
                  <a:cubicBezTo>
                    <a:pt x="266" y="420"/>
                    <a:pt x="264" y="417"/>
                    <a:pt x="264" y="413"/>
                  </a:cubicBezTo>
                  <a:cubicBezTo>
                    <a:pt x="262" y="412"/>
                    <a:pt x="261" y="408"/>
                    <a:pt x="260" y="406"/>
                  </a:cubicBezTo>
                  <a:cubicBezTo>
                    <a:pt x="258" y="403"/>
                    <a:pt x="256" y="401"/>
                    <a:pt x="254" y="399"/>
                  </a:cubicBezTo>
                  <a:cubicBezTo>
                    <a:pt x="254" y="398"/>
                    <a:pt x="254" y="397"/>
                    <a:pt x="254" y="397"/>
                  </a:cubicBezTo>
                  <a:cubicBezTo>
                    <a:pt x="254" y="397"/>
                    <a:pt x="254" y="396"/>
                    <a:pt x="254" y="396"/>
                  </a:cubicBezTo>
                  <a:cubicBezTo>
                    <a:pt x="253" y="395"/>
                    <a:pt x="253" y="393"/>
                    <a:pt x="254" y="392"/>
                  </a:cubicBezTo>
                  <a:cubicBezTo>
                    <a:pt x="254" y="392"/>
                    <a:pt x="254" y="392"/>
                    <a:pt x="254" y="392"/>
                  </a:cubicBezTo>
                  <a:cubicBezTo>
                    <a:pt x="253" y="391"/>
                    <a:pt x="254" y="390"/>
                    <a:pt x="254" y="390"/>
                  </a:cubicBezTo>
                  <a:cubicBezTo>
                    <a:pt x="254" y="387"/>
                    <a:pt x="254" y="385"/>
                    <a:pt x="254" y="382"/>
                  </a:cubicBezTo>
                  <a:cubicBezTo>
                    <a:pt x="254" y="382"/>
                    <a:pt x="254" y="382"/>
                    <a:pt x="254" y="382"/>
                  </a:cubicBezTo>
                  <a:cubicBezTo>
                    <a:pt x="255" y="381"/>
                    <a:pt x="255" y="381"/>
                    <a:pt x="255" y="381"/>
                  </a:cubicBezTo>
                  <a:cubicBezTo>
                    <a:pt x="255" y="380"/>
                    <a:pt x="255" y="379"/>
                    <a:pt x="256" y="379"/>
                  </a:cubicBezTo>
                  <a:cubicBezTo>
                    <a:pt x="256" y="378"/>
                    <a:pt x="256" y="377"/>
                    <a:pt x="257" y="377"/>
                  </a:cubicBezTo>
                  <a:cubicBezTo>
                    <a:pt x="257" y="375"/>
                    <a:pt x="257" y="374"/>
                    <a:pt x="258" y="373"/>
                  </a:cubicBezTo>
                  <a:cubicBezTo>
                    <a:pt x="258" y="372"/>
                    <a:pt x="258" y="371"/>
                    <a:pt x="258" y="370"/>
                  </a:cubicBezTo>
                  <a:cubicBezTo>
                    <a:pt x="258" y="369"/>
                    <a:pt x="259" y="368"/>
                    <a:pt x="259" y="367"/>
                  </a:cubicBezTo>
                  <a:cubicBezTo>
                    <a:pt x="259" y="366"/>
                    <a:pt x="259" y="366"/>
                    <a:pt x="260" y="365"/>
                  </a:cubicBezTo>
                  <a:cubicBezTo>
                    <a:pt x="260" y="364"/>
                    <a:pt x="261" y="363"/>
                    <a:pt x="261" y="363"/>
                  </a:cubicBezTo>
                  <a:cubicBezTo>
                    <a:pt x="262" y="362"/>
                    <a:pt x="262" y="361"/>
                    <a:pt x="263" y="360"/>
                  </a:cubicBezTo>
                  <a:cubicBezTo>
                    <a:pt x="264" y="359"/>
                    <a:pt x="266" y="358"/>
                    <a:pt x="267" y="357"/>
                  </a:cubicBezTo>
                  <a:cubicBezTo>
                    <a:pt x="267" y="357"/>
                    <a:pt x="267" y="356"/>
                    <a:pt x="267" y="356"/>
                  </a:cubicBezTo>
                  <a:cubicBezTo>
                    <a:pt x="267" y="356"/>
                    <a:pt x="267" y="355"/>
                    <a:pt x="268" y="354"/>
                  </a:cubicBezTo>
                  <a:cubicBezTo>
                    <a:pt x="268" y="354"/>
                    <a:pt x="268" y="354"/>
                    <a:pt x="268" y="354"/>
                  </a:cubicBezTo>
                  <a:cubicBezTo>
                    <a:pt x="267" y="353"/>
                    <a:pt x="267" y="352"/>
                    <a:pt x="268" y="351"/>
                  </a:cubicBezTo>
                  <a:cubicBezTo>
                    <a:pt x="268" y="350"/>
                    <a:pt x="268" y="349"/>
                    <a:pt x="268" y="348"/>
                  </a:cubicBezTo>
                  <a:cubicBezTo>
                    <a:pt x="267" y="347"/>
                    <a:pt x="267" y="346"/>
                    <a:pt x="267" y="345"/>
                  </a:cubicBezTo>
                  <a:cubicBezTo>
                    <a:pt x="265" y="343"/>
                    <a:pt x="264" y="341"/>
                    <a:pt x="263" y="338"/>
                  </a:cubicBezTo>
                  <a:cubicBezTo>
                    <a:pt x="263" y="338"/>
                    <a:pt x="263" y="337"/>
                    <a:pt x="263" y="337"/>
                  </a:cubicBezTo>
                  <a:cubicBezTo>
                    <a:pt x="262" y="335"/>
                    <a:pt x="263" y="334"/>
                    <a:pt x="264" y="333"/>
                  </a:cubicBezTo>
                  <a:cubicBezTo>
                    <a:pt x="265" y="333"/>
                    <a:pt x="265" y="333"/>
                    <a:pt x="265" y="333"/>
                  </a:cubicBezTo>
                  <a:cubicBezTo>
                    <a:pt x="265" y="332"/>
                    <a:pt x="265" y="331"/>
                    <a:pt x="265" y="330"/>
                  </a:cubicBezTo>
                  <a:cubicBezTo>
                    <a:pt x="263" y="328"/>
                    <a:pt x="263" y="325"/>
                    <a:pt x="262" y="323"/>
                  </a:cubicBezTo>
                  <a:cubicBezTo>
                    <a:pt x="261" y="323"/>
                    <a:pt x="261" y="322"/>
                    <a:pt x="261" y="321"/>
                  </a:cubicBezTo>
                  <a:cubicBezTo>
                    <a:pt x="261" y="320"/>
                    <a:pt x="256" y="316"/>
                    <a:pt x="258" y="315"/>
                  </a:cubicBezTo>
                  <a:cubicBezTo>
                    <a:pt x="258" y="314"/>
                    <a:pt x="258" y="314"/>
                    <a:pt x="258" y="314"/>
                  </a:cubicBezTo>
                  <a:cubicBezTo>
                    <a:pt x="257" y="314"/>
                    <a:pt x="257" y="314"/>
                    <a:pt x="258" y="314"/>
                  </a:cubicBezTo>
                  <a:cubicBezTo>
                    <a:pt x="258" y="313"/>
                    <a:pt x="257" y="313"/>
                    <a:pt x="257" y="313"/>
                  </a:cubicBezTo>
                  <a:cubicBezTo>
                    <a:pt x="256" y="312"/>
                    <a:pt x="256" y="312"/>
                    <a:pt x="257" y="312"/>
                  </a:cubicBezTo>
                  <a:cubicBezTo>
                    <a:pt x="257" y="310"/>
                    <a:pt x="257" y="309"/>
                    <a:pt x="256" y="308"/>
                  </a:cubicBezTo>
                  <a:cubicBezTo>
                    <a:pt x="255" y="307"/>
                    <a:pt x="255" y="307"/>
                    <a:pt x="254" y="306"/>
                  </a:cubicBezTo>
                  <a:cubicBezTo>
                    <a:pt x="254" y="306"/>
                    <a:pt x="254" y="305"/>
                    <a:pt x="254" y="304"/>
                  </a:cubicBezTo>
                  <a:cubicBezTo>
                    <a:pt x="254" y="304"/>
                    <a:pt x="254" y="304"/>
                    <a:pt x="254" y="304"/>
                  </a:cubicBezTo>
                  <a:cubicBezTo>
                    <a:pt x="253" y="303"/>
                    <a:pt x="253" y="303"/>
                    <a:pt x="252" y="302"/>
                  </a:cubicBezTo>
                  <a:cubicBezTo>
                    <a:pt x="251" y="301"/>
                    <a:pt x="250" y="301"/>
                    <a:pt x="250" y="300"/>
                  </a:cubicBezTo>
                  <a:cubicBezTo>
                    <a:pt x="248" y="297"/>
                    <a:pt x="244" y="294"/>
                    <a:pt x="242" y="292"/>
                  </a:cubicBezTo>
                  <a:cubicBezTo>
                    <a:pt x="239" y="289"/>
                    <a:pt x="236" y="285"/>
                    <a:pt x="235" y="281"/>
                  </a:cubicBezTo>
                  <a:cubicBezTo>
                    <a:pt x="236" y="281"/>
                    <a:pt x="237" y="281"/>
                    <a:pt x="237" y="281"/>
                  </a:cubicBezTo>
                  <a:cubicBezTo>
                    <a:pt x="237" y="279"/>
                    <a:pt x="236" y="281"/>
                    <a:pt x="236" y="279"/>
                  </a:cubicBezTo>
                  <a:cubicBezTo>
                    <a:pt x="235" y="279"/>
                    <a:pt x="237" y="277"/>
                    <a:pt x="237" y="276"/>
                  </a:cubicBezTo>
                  <a:cubicBezTo>
                    <a:pt x="237" y="276"/>
                    <a:pt x="237" y="273"/>
                    <a:pt x="238" y="272"/>
                  </a:cubicBezTo>
                  <a:cubicBezTo>
                    <a:pt x="239" y="271"/>
                    <a:pt x="239" y="273"/>
                    <a:pt x="240" y="272"/>
                  </a:cubicBezTo>
                  <a:cubicBezTo>
                    <a:pt x="239" y="271"/>
                    <a:pt x="237" y="270"/>
                    <a:pt x="238" y="269"/>
                  </a:cubicBezTo>
                  <a:cubicBezTo>
                    <a:pt x="238" y="269"/>
                    <a:pt x="239" y="269"/>
                    <a:pt x="239" y="269"/>
                  </a:cubicBezTo>
                  <a:cubicBezTo>
                    <a:pt x="240" y="268"/>
                    <a:pt x="239" y="267"/>
                    <a:pt x="239" y="266"/>
                  </a:cubicBezTo>
                  <a:cubicBezTo>
                    <a:pt x="239" y="266"/>
                    <a:pt x="239" y="266"/>
                    <a:pt x="239" y="266"/>
                  </a:cubicBezTo>
                  <a:cubicBezTo>
                    <a:pt x="237" y="266"/>
                    <a:pt x="238" y="264"/>
                    <a:pt x="239" y="263"/>
                  </a:cubicBezTo>
                  <a:cubicBezTo>
                    <a:pt x="240" y="261"/>
                    <a:pt x="241" y="260"/>
                    <a:pt x="241" y="258"/>
                  </a:cubicBezTo>
                  <a:cubicBezTo>
                    <a:pt x="241" y="257"/>
                    <a:pt x="240" y="257"/>
                    <a:pt x="241" y="257"/>
                  </a:cubicBezTo>
                  <a:cubicBezTo>
                    <a:pt x="241" y="255"/>
                    <a:pt x="242" y="254"/>
                    <a:pt x="242" y="252"/>
                  </a:cubicBezTo>
                  <a:cubicBezTo>
                    <a:pt x="241" y="251"/>
                    <a:pt x="240" y="248"/>
                    <a:pt x="240" y="247"/>
                  </a:cubicBezTo>
                  <a:cubicBezTo>
                    <a:pt x="239" y="247"/>
                    <a:pt x="240" y="247"/>
                    <a:pt x="239" y="246"/>
                  </a:cubicBezTo>
                  <a:cubicBezTo>
                    <a:pt x="239" y="246"/>
                    <a:pt x="238" y="247"/>
                    <a:pt x="237" y="247"/>
                  </a:cubicBezTo>
                  <a:cubicBezTo>
                    <a:pt x="237" y="247"/>
                    <a:pt x="236" y="246"/>
                    <a:pt x="235" y="245"/>
                  </a:cubicBezTo>
                  <a:cubicBezTo>
                    <a:pt x="235" y="245"/>
                    <a:pt x="235" y="243"/>
                    <a:pt x="235" y="243"/>
                  </a:cubicBezTo>
                  <a:cubicBezTo>
                    <a:pt x="234" y="242"/>
                    <a:pt x="232" y="243"/>
                    <a:pt x="232" y="241"/>
                  </a:cubicBezTo>
                  <a:cubicBezTo>
                    <a:pt x="231" y="242"/>
                    <a:pt x="231" y="240"/>
                    <a:pt x="230" y="241"/>
                  </a:cubicBezTo>
                  <a:cubicBezTo>
                    <a:pt x="230" y="243"/>
                    <a:pt x="226" y="243"/>
                    <a:pt x="225" y="243"/>
                  </a:cubicBezTo>
                  <a:cubicBezTo>
                    <a:pt x="224" y="243"/>
                    <a:pt x="223" y="243"/>
                    <a:pt x="223" y="243"/>
                  </a:cubicBezTo>
                  <a:cubicBezTo>
                    <a:pt x="221" y="243"/>
                    <a:pt x="220" y="244"/>
                    <a:pt x="218" y="244"/>
                  </a:cubicBezTo>
                  <a:cubicBezTo>
                    <a:pt x="218" y="244"/>
                    <a:pt x="217" y="244"/>
                    <a:pt x="217" y="244"/>
                  </a:cubicBezTo>
                  <a:cubicBezTo>
                    <a:pt x="216" y="243"/>
                    <a:pt x="217" y="243"/>
                    <a:pt x="216" y="243"/>
                  </a:cubicBezTo>
                  <a:cubicBezTo>
                    <a:pt x="216" y="243"/>
                    <a:pt x="216" y="244"/>
                    <a:pt x="216" y="244"/>
                  </a:cubicBezTo>
                  <a:cubicBezTo>
                    <a:pt x="215" y="243"/>
                    <a:pt x="216" y="242"/>
                    <a:pt x="216" y="241"/>
                  </a:cubicBezTo>
                  <a:cubicBezTo>
                    <a:pt x="215" y="241"/>
                    <a:pt x="215" y="242"/>
                    <a:pt x="214" y="243"/>
                  </a:cubicBezTo>
                  <a:cubicBezTo>
                    <a:pt x="213" y="245"/>
                    <a:pt x="209" y="238"/>
                    <a:pt x="211" y="237"/>
                  </a:cubicBezTo>
                  <a:cubicBezTo>
                    <a:pt x="212" y="237"/>
                    <a:pt x="213" y="237"/>
                    <a:pt x="214" y="237"/>
                  </a:cubicBezTo>
                  <a:cubicBezTo>
                    <a:pt x="212" y="236"/>
                    <a:pt x="211" y="237"/>
                    <a:pt x="210" y="236"/>
                  </a:cubicBezTo>
                  <a:cubicBezTo>
                    <a:pt x="209" y="236"/>
                    <a:pt x="209" y="234"/>
                    <a:pt x="209" y="234"/>
                  </a:cubicBezTo>
                  <a:cubicBezTo>
                    <a:pt x="208" y="233"/>
                    <a:pt x="208" y="232"/>
                    <a:pt x="207" y="232"/>
                  </a:cubicBezTo>
                  <a:cubicBezTo>
                    <a:pt x="205" y="231"/>
                    <a:pt x="204" y="230"/>
                    <a:pt x="202" y="230"/>
                  </a:cubicBezTo>
                  <a:cubicBezTo>
                    <a:pt x="201" y="229"/>
                    <a:pt x="200" y="230"/>
                    <a:pt x="199" y="230"/>
                  </a:cubicBezTo>
                  <a:cubicBezTo>
                    <a:pt x="198" y="229"/>
                    <a:pt x="198" y="228"/>
                    <a:pt x="197" y="228"/>
                  </a:cubicBezTo>
                  <a:cubicBezTo>
                    <a:pt x="197" y="230"/>
                    <a:pt x="189" y="230"/>
                    <a:pt x="188" y="230"/>
                  </a:cubicBezTo>
                  <a:cubicBezTo>
                    <a:pt x="187" y="231"/>
                    <a:pt x="186" y="231"/>
                    <a:pt x="186" y="230"/>
                  </a:cubicBezTo>
                  <a:cubicBezTo>
                    <a:pt x="185" y="231"/>
                    <a:pt x="183" y="231"/>
                    <a:pt x="182" y="232"/>
                  </a:cubicBezTo>
                  <a:cubicBezTo>
                    <a:pt x="182" y="232"/>
                    <a:pt x="181" y="232"/>
                    <a:pt x="180" y="232"/>
                  </a:cubicBezTo>
                  <a:cubicBezTo>
                    <a:pt x="180" y="233"/>
                    <a:pt x="180" y="234"/>
                    <a:pt x="179" y="234"/>
                  </a:cubicBezTo>
                  <a:cubicBezTo>
                    <a:pt x="178" y="234"/>
                    <a:pt x="177" y="234"/>
                    <a:pt x="175" y="234"/>
                  </a:cubicBezTo>
                  <a:cubicBezTo>
                    <a:pt x="173" y="235"/>
                    <a:pt x="172" y="236"/>
                    <a:pt x="170" y="237"/>
                  </a:cubicBezTo>
                  <a:cubicBezTo>
                    <a:pt x="169" y="238"/>
                    <a:pt x="167" y="238"/>
                    <a:pt x="166" y="238"/>
                  </a:cubicBezTo>
                  <a:cubicBezTo>
                    <a:pt x="166" y="239"/>
                    <a:pt x="162" y="240"/>
                    <a:pt x="161" y="240"/>
                  </a:cubicBezTo>
                  <a:cubicBezTo>
                    <a:pt x="160" y="241"/>
                    <a:pt x="158" y="240"/>
                    <a:pt x="157" y="239"/>
                  </a:cubicBezTo>
                  <a:cubicBezTo>
                    <a:pt x="157" y="239"/>
                    <a:pt x="157" y="239"/>
                    <a:pt x="157" y="239"/>
                  </a:cubicBezTo>
                  <a:cubicBezTo>
                    <a:pt x="156" y="239"/>
                    <a:pt x="155" y="239"/>
                    <a:pt x="154" y="239"/>
                  </a:cubicBezTo>
                  <a:cubicBezTo>
                    <a:pt x="153" y="239"/>
                    <a:pt x="153" y="239"/>
                    <a:pt x="152" y="238"/>
                  </a:cubicBezTo>
                  <a:cubicBezTo>
                    <a:pt x="150" y="239"/>
                    <a:pt x="145" y="236"/>
                    <a:pt x="143" y="238"/>
                  </a:cubicBezTo>
                  <a:cubicBezTo>
                    <a:pt x="143" y="238"/>
                    <a:pt x="135" y="239"/>
                    <a:pt x="134" y="240"/>
                  </a:cubicBezTo>
                  <a:cubicBezTo>
                    <a:pt x="130" y="241"/>
                    <a:pt x="127" y="243"/>
                    <a:pt x="124" y="243"/>
                  </a:cubicBezTo>
                  <a:cubicBezTo>
                    <a:pt x="123" y="243"/>
                    <a:pt x="123" y="243"/>
                    <a:pt x="123" y="244"/>
                  </a:cubicBezTo>
                  <a:cubicBezTo>
                    <a:pt x="123" y="244"/>
                    <a:pt x="123" y="243"/>
                    <a:pt x="123" y="243"/>
                  </a:cubicBezTo>
                  <a:cubicBezTo>
                    <a:pt x="114" y="241"/>
                    <a:pt x="110" y="236"/>
                    <a:pt x="103" y="231"/>
                  </a:cubicBezTo>
                  <a:cubicBezTo>
                    <a:pt x="101" y="232"/>
                    <a:pt x="101" y="230"/>
                    <a:pt x="100" y="229"/>
                  </a:cubicBezTo>
                  <a:cubicBezTo>
                    <a:pt x="98" y="228"/>
                    <a:pt x="97" y="227"/>
                    <a:pt x="96" y="226"/>
                  </a:cubicBezTo>
                  <a:cubicBezTo>
                    <a:pt x="96" y="226"/>
                    <a:pt x="96" y="226"/>
                    <a:pt x="96" y="226"/>
                  </a:cubicBezTo>
                  <a:cubicBezTo>
                    <a:pt x="94" y="225"/>
                    <a:pt x="91" y="224"/>
                    <a:pt x="90" y="223"/>
                  </a:cubicBezTo>
                  <a:cubicBezTo>
                    <a:pt x="89" y="222"/>
                    <a:pt x="91" y="222"/>
                    <a:pt x="89" y="222"/>
                  </a:cubicBezTo>
                  <a:cubicBezTo>
                    <a:pt x="89" y="221"/>
                    <a:pt x="87" y="221"/>
                    <a:pt x="87" y="220"/>
                  </a:cubicBezTo>
                  <a:cubicBezTo>
                    <a:pt x="86" y="219"/>
                    <a:pt x="87" y="218"/>
                    <a:pt x="86" y="218"/>
                  </a:cubicBezTo>
                  <a:cubicBezTo>
                    <a:pt x="85" y="217"/>
                    <a:pt x="85" y="218"/>
                    <a:pt x="84" y="216"/>
                  </a:cubicBezTo>
                  <a:cubicBezTo>
                    <a:pt x="84" y="215"/>
                    <a:pt x="84" y="213"/>
                    <a:pt x="84" y="212"/>
                  </a:cubicBezTo>
                  <a:cubicBezTo>
                    <a:pt x="83" y="212"/>
                    <a:pt x="83" y="211"/>
                    <a:pt x="84" y="211"/>
                  </a:cubicBezTo>
                  <a:cubicBezTo>
                    <a:pt x="84" y="209"/>
                    <a:pt x="80" y="206"/>
                    <a:pt x="78" y="204"/>
                  </a:cubicBezTo>
                  <a:cubicBezTo>
                    <a:pt x="76" y="203"/>
                    <a:pt x="75" y="201"/>
                    <a:pt x="73" y="199"/>
                  </a:cubicBezTo>
                  <a:cubicBezTo>
                    <a:pt x="73" y="199"/>
                    <a:pt x="72" y="200"/>
                    <a:pt x="72" y="199"/>
                  </a:cubicBezTo>
                  <a:cubicBezTo>
                    <a:pt x="71" y="197"/>
                    <a:pt x="69" y="197"/>
                    <a:pt x="69" y="195"/>
                  </a:cubicBezTo>
                  <a:cubicBezTo>
                    <a:pt x="69" y="195"/>
                    <a:pt x="70" y="194"/>
                    <a:pt x="70" y="194"/>
                  </a:cubicBezTo>
                  <a:cubicBezTo>
                    <a:pt x="70" y="194"/>
                    <a:pt x="69" y="193"/>
                    <a:pt x="69" y="193"/>
                  </a:cubicBezTo>
                  <a:cubicBezTo>
                    <a:pt x="69" y="193"/>
                    <a:pt x="69" y="192"/>
                    <a:pt x="69" y="192"/>
                  </a:cubicBezTo>
                  <a:cubicBezTo>
                    <a:pt x="69" y="191"/>
                    <a:pt x="68" y="193"/>
                    <a:pt x="67" y="193"/>
                  </a:cubicBezTo>
                  <a:cubicBezTo>
                    <a:pt x="66" y="193"/>
                    <a:pt x="65" y="192"/>
                    <a:pt x="65" y="191"/>
                  </a:cubicBezTo>
                  <a:cubicBezTo>
                    <a:pt x="64" y="191"/>
                    <a:pt x="64" y="190"/>
                    <a:pt x="64" y="190"/>
                  </a:cubicBezTo>
                  <a:cubicBezTo>
                    <a:pt x="63" y="189"/>
                    <a:pt x="62" y="190"/>
                    <a:pt x="61" y="189"/>
                  </a:cubicBezTo>
                  <a:cubicBezTo>
                    <a:pt x="61" y="189"/>
                    <a:pt x="60" y="189"/>
                    <a:pt x="61" y="188"/>
                  </a:cubicBezTo>
                  <a:cubicBezTo>
                    <a:pt x="61" y="187"/>
                    <a:pt x="61" y="185"/>
                    <a:pt x="60" y="184"/>
                  </a:cubicBezTo>
                  <a:cubicBezTo>
                    <a:pt x="59" y="183"/>
                    <a:pt x="60" y="183"/>
                    <a:pt x="61" y="183"/>
                  </a:cubicBezTo>
                  <a:cubicBezTo>
                    <a:pt x="60" y="182"/>
                    <a:pt x="61" y="181"/>
                    <a:pt x="61" y="180"/>
                  </a:cubicBezTo>
                  <a:cubicBezTo>
                    <a:pt x="61" y="180"/>
                    <a:pt x="61" y="180"/>
                    <a:pt x="62" y="180"/>
                  </a:cubicBezTo>
                  <a:cubicBezTo>
                    <a:pt x="60" y="179"/>
                    <a:pt x="60" y="177"/>
                    <a:pt x="60" y="176"/>
                  </a:cubicBezTo>
                  <a:cubicBezTo>
                    <a:pt x="59" y="174"/>
                    <a:pt x="58" y="173"/>
                    <a:pt x="56" y="172"/>
                  </a:cubicBezTo>
                  <a:cubicBezTo>
                    <a:pt x="57" y="171"/>
                    <a:pt x="58" y="170"/>
                    <a:pt x="59" y="170"/>
                  </a:cubicBezTo>
                  <a:cubicBezTo>
                    <a:pt x="60" y="167"/>
                    <a:pt x="62" y="166"/>
                    <a:pt x="62" y="163"/>
                  </a:cubicBezTo>
                  <a:cubicBezTo>
                    <a:pt x="62" y="163"/>
                    <a:pt x="62" y="162"/>
                    <a:pt x="62" y="162"/>
                  </a:cubicBezTo>
                  <a:cubicBezTo>
                    <a:pt x="62" y="161"/>
                    <a:pt x="62" y="161"/>
                    <a:pt x="62" y="161"/>
                  </a:cubicBezTo>
                  <a:cubicBezTo>
                    <a:pt x="62" y="160"/>
                    <a:pt x="63" y="159"/>
                    <a:pt x="63" y="158"/>
                  </a:cubicBezTo>
                  <a:cubicBezTo>
                    <a:pt x="63" y="157"/>
                    <a:pt x="64" y="155"/>
                    <a:pt x="64" y="154"/>
                  </a:cubicBezTo>
                  <a:cubicBezTo>
                    <a:pt x="64" y="154"/>
                    <a:pt x="64" y="153"/>
                    <a:pt x="65" y="153"/>
                  </a:cubicBezTo>
                  <a:cubicBezTo>
                    <a:pt x="66" y="150"/>
                    <a:pt x="65" y="147"/>
                    <a:pt x="65" y="144"/>
                  </a:cubicBezTo>
                  <a:cubicBezTo>
                    <a:pt x="64" y="142"/>
                    <a:pt x="62" y="141"/>
                    <a:pt x="63" y="139"/>
                  </a:cubicBezTo>
                  <a:cubicBezTo>
                    <a:pt x="62" y="138"/>
                    <a:pt x="62" y="138"/>
                    <a:pt x="63" y="138"/>
                  </a:cubicBezTo>
                  <a:cubicBezTo>
                    <a:pt x="65" y="135"/>
                    <a:pt x="64" y="133"/>
                    <a:pt x="62" y="130"/>
                  </a:cubicBezTo>
                  <a:cubicBezTo>
                    <a:pt x="62" y="130"/>
                    <a:pt x="59" y="127"/>
                    <a:pt x="59" y="127"/>
                  </a:cubicBezTo>
                  <a:cubicBezTo>
                    <a:pt x="58" y="127"/>
                    <a:pt x="59" y="128"/>
                    <a:pt x="58" y="129"/>
                  </a:cubicBezTo>
                  <a:cubicBezTo>
                    <a:pt x="58" y="127"/>
                    <a:pt x="58" y="126"/>
                    <a:pt x="59" y="125"/>
                  </a:cubicBezTo>
                  <a:cubicBezTo>
                    <a:pt x="58" y="123"/>
                    <a:pt x="59" y="120"/>
                    <a:pt x="60" y="119"/>
                  </a:cubicBezTo>
                  <a:cubicBezTo>
                    <a:pt x="61" y="118"/>
                    <a:pt x="62" y="118"/>
                    <a:pt x="63" y="117"/>
                  </a:cubicBezTo>
                  <a:cubicBezTo>
                    <a:pt x="63" y="116"/>
                    <a:pt x="63" y="115"/>
                    <a:pt x="63" y="115"/>
                  </a:cubicBezTo>
                  <a:cubicBezTo>
                    <a:pt x="64" y="112"/>
                    <a:pt x="66" y="108"/>
                    <a:pt x="68" y="106"/>
                  </a:cubicBezTo>
                  <a:cubicBezTo>
                    <a:pt x="69" y="104"/>
                    <a:pt x="72" y="102"/>
                    <a:pt x="73" y="100"/>
                  </a:cubicBezTo>
                  <a:cubicBezTo>
                    <a:pt x="74" y="98"/>
                    <a:pt x="74" y="95"/>
                    <a:pt x="75" y="92"/>
                  </a:cubicBezTo>
                  <a:cubicBezTo>
                    <a:pt x="76" y="89"/>
                    <a:pt x="76" y="89"/>
                    <a:pt x="78" y="87"/>
                  </a:cubicBezTo>
                  <a:cubicBezTo>
                    <a:pt x="81" y="86"/>
                    <a:pt x="82" y="85"/>
                    <a:pt x="83" y="82"/>
                  </a:cubicBezTo>
                  <a:cubicBezTo>
                    <a:pt x="83" y="82"/>
                    <a:pt x="84" y="77"/>
                    <a:pt x="84" y="77"/>
                  </a:cubicBezTo>
                  <a:cubicBezTo>
                    <a:pt x="86" y="75"/>
                    <a:pt x="88" y="75"/>
                    <a:pt x="89" y="75"/>
                  </a:cubicBezTo>
                  <a:cubicBezTo>
                    <a:pt x="92" y="74"/>
                    <a:pt x="94" y="73"/>
                    <a:pt x="97" y="72"/>
                  </a:cubicBezTo>
                  <a:cubicBezTo>
                    <a:pt x="98" y="70"/>
                    <a:pt x="101" y="69"/>
                    <a:pt x="103" y="67"/>
                  </a:cubicBezTo>
                  <a:cubicBezTo>
                    <a:pt x="105" y="65"/>
                    <a:pt x="107" y="61"/>
                    <a:pt x="109" y="59"/>
                  </a:cubicBezTo>
                  <a:cubicBezTo>
                    <a:pt x="109" y="56"/>
                    <a:pt x="107" y="53"/>
                    <a:pt x="108" y="50"/>
                  </a:cubicBezTo>
                  <a:cubicBezTo>
                    <a:pt x="108" y="49"/>
                    <a:pt x="108" y="48"/>
                    <a:pt x="109" y="46"/>
                  </a:cubicBezTo>
                  <a:cubicBezTo>
                    <a:pt x="109" y="45"/>
                    <a:pt x="110" y="44"/>
                    <a:pt x="111" y="43"/>
                  </a:cubicBezTo>
                  <a:cubicBezTo>
                    <a:pt x="112" y="41"/>
                    <a:pt x="111" y="40"/>
                    <a:pt x="113" y="38"/>
                  </a:cubicBezTo>
                  <a:cubicBezTo>
                    <a:pt x="115" y="36"/>
                    <a:pt x="116" y="34"/>
                    <a:pt x="118" y="33"/>
                  </a:cubicBezTo>
                  <a:cubicBezTo>
                    <a:pt x="120" y="30"/>
                    <a:pt x="125" y="30"/>
                    <a:pt x="128" y="28"/>
                  </a:cubicBezTo>
                  <a:cubicBezTo>
                    <a:pt x="130" y="25"/>
                    <a:pt x="132" y="20"/>
                    <a:pt x="133" y="17"/>
                  </a:cubicBezTo>
                  <a:cubicBezTo>
                    <a:pt x="133" y="15"/>
                    <a:pt x="135" y="11"/>
                    <a:pt x="138" y="12"/>
                  </a:cubicBezTo>
                  <a:cubicBezTo>
                    <a:pt x="138" y="12"/>
                    <a:pt x="138" y="14"/>
                    <a:pt x="139" y="15"/>
                  </a:cubicBezTo>
                  <a:cubicBezTo>
                    <a:pt x="140" y="16"/>
                    <a:pt x="141" y="16"/>
                    <a:pt x="142" y="18"/>
                  </a:cubicBezTo>
                  <a:cubicBezTo>
                    <a:pt x="143" y="18"/>
                    <a:pt x="144" y="18"/>
                    <a:pt x="146" y="18"/>
                  </a:cubicBezTo>
                  <a:cubicBezTo>
                    <a:pt x="148" y="18"/>
                    <a:pt x="149" y="18"/>
                    <a:pt x="151" y="18"/>
                  </a:cubicBezTo>
                  <a:cubicBezTo>
                    <a:pt x="151" y="18"/>
                    <a:pt x="152" y="18"/>
                    <a:pt x="152" y="18"/>
                  </a:cubicBezTo>
                  <a:cubicBezTo>
                    <a:pt x="153" y="18"/>
                    <a:pt x="153" y="17"/>
                    <a:pt x="154" y="16"/>
                  </a:cubicBezTo>
                  <a:cubicBezTo>
                    <a:pt x="154" y="17"/>
                    <a:pt x="154" y="18"/>
                    <a:pt x="155" y="19"/>
                  </a:cubicBezTo>
                  <a:cubicBezTo>
                    <a:pt x="156" y="19"/>
                    <a:pt x="158" y="18"/>
                    <a:pt x="159" y="19"/>
                  </a:cubicBezTo>
                  <a:cubicBezTo>
                    <a:pt x="159" y="19"/>
                    <a:pt x="159" y="19"/>
                    <a:pt x="160" y="19"/>
                  </a:cubicBezTo>
                  <a:cubicBezTo>
                    <a:pt x="164" y="19"/>
                    <a:pt x="165" y="15"/>
                    <a:pt x="168" y="14"/>
                  </a:cubicBezTo>
                  <a:cubicBezTo>
                    <a:pt x="168" y="13"/>
                    <a:pt x="169" y="14"/>
                    <a:pt x="170" y="13"/>
                  </a:cubicBezTo>
                  <a:cubicBezTo>
                    <a:pt x="170" y="13"/>
                    <a:pt x="171" y="13"/>
                    <a:pt x="171" y="12"/>
                  </a:cubicBezTo>
                  <a:cubicBezTo>
                    <a:pt x="171" y="12"/>
                    <a:pt x="171" y="12"/>
                    <a:pt x="172" y="12"/>
                  </a:cubicBezTo>
                  <a:cubicBezTo>
                    <a:pt x="173" y="12"/>
                    <a:pt x="173" y="13"/>
                    <a:pt x="174" y="13"/>
                  </a:cubicBezTo>
                  <a:cubicBezTo>
                    <a:pt x="175" y="13"/>
                    <a:pt x="176" y="10"/>
                    <a:pt x="177" y="10"/>
                  </a:cubicBezTo>
                  <a:cubicBezTo>
                    <a:pt x="178" y="9"/>
                    <a:pt x="179" y="8"/>
                    <a:pt x="181" y="7"/>
                  </a:cubicBezTo>
                  <a:cubicBezTo>
                    <a:pt x="184" y="6"/>
                    <a:pt x="189" y="6"/>
                    <a:pt x="193" y="6"/>
                  </a:cubicBezTo>
                  <a:cubicBezTo>
                    <a:pt x="194" y="4"/>
                    <a:pt x="197" y="4"/>
                    <a:pt x="199" y="4"/>
                  </a:cubicBezTo>
                  <a:cubicBezTo>
                    <a:pt x="201" y="4"/>
                    <a:pt x="204" y="3"/>
                    <a:pt x="206" y="4"/>
                  </a:cubicBezTo>
                  <a:cubicBezTo>
                    <a:pt x="207" y="4"/>
                    <a:pt x="208" y="5"/>
                    <a:pt x="209" y="6"/>
                  </a:cubicBezTo>
                  <a:cubicBezTo>
                    <a:pt x="211" y="6"/>
                    <a:pt x="213" y="4"/>
                    <a:pt x="215" y="4"/>
                  </a:cubicBezTo>
                  <a:cubicBezTo>
                    <a:pt x="215" y="4"/>
                    <a:pt x="217" y="2"/>
                    <a:pt x="217" y="2"/>
                  </a:cubicBezTo>
                  <a:cubicBezTo>
                    <a:pt x="218" y="2"/>
                    <a:pt x="219" y="3"/>
                    <a:pt x="220" y="3"/>
                  </a:cubicBezTo>
                  <a:cubicBezTo>
                    <a:pt x="220" y="3"/>
                    <a:pt x="220" y="3"/>
                    <a:pt x="221" y="4"/>
                  </a:cubicBezTo>
                  <a:cubicBezTo>
                    <a:pt x="223" y="3"/>
                    <a:pt x="224" y="2"/>
                    <a:pt x="226" y="3"/>
                  </a:cubicBezTo>
                  <a:cubicBezTo>
                    <a:pt x="228" y="4"/>
                    <a:pt x="230" y="4"/>
                    <a:pt x="232" y="4"/>
                  </a:cubicBezTo>
                  <a:cubicBezTo>
                    <a:pt x="232" y="3"/>
                    <a:pt x="232" y="3"/>
                    <a:pt x="232" y="3"/>
                  </a:cubicBezTo>
                  <a:cubicBezTo>
                    <a:pt x="233" y="3"/>
                    <a:pt x="233" y="3"/>
                    <a:pt x="233" y="3"/>
                  </a:cubicBezTo>
                  <a:cubicBezTo>
                    <a:pt x="235" y="2"/>
                    <a:pt x="237" y="0"/>
                    <a:pt x="240" y="0"/>
                  </a:cubicBezTo>
                  <a:cubicBezTo>
                    <a:pt x="240" y="0"/>
                    <a:pt x="242" y="0"/>
                    <a:pt x="243" y="1"/>
                  </a:cubicBezTo>
                  <a:cubicBezTo>
                    <a:pt x="243" y="1"/>
                    <a:pt x="243" y="2"/>
                    <a:pt x="243" y="2"/>
                  </a:cubicBezTo>
                  <a:cubicBezTo>
                    <a:pt x="244" y="3"/>
                    <a:pt x="244" y="4"/>
                    <a:pt x="244" y="5"/>
                  </a:cubicBezTo>
                  <a:cubicBezTo>
                    <a:pt x="245" y="5"/>
                    <a:pt x="248" y="2"/>
                    <a:pt x="248" y="2"/>
                  </a:cubicBezTo>
                  <a:cubicBezTo>
                    <a:pt x="251" y="2"/>
                    <a:pt x="249" y="5"/>
                    <a:pt x="248" y="6"/>
                  </a:cubicBezTo>
                  <a:cubicBezTo>
                    <a:pt x="247" y="7"/>
                    <a:pt x="245" y="8"/>
                    <a:pt x="245" y="10"/>
                  </a:cubicBezTo>
                  <a:cubicBezTo>
                    <a:pt x="245" y="12"/>
                    <a:pt x="247" y="13"/>
                    <a:pt x="249" y="15"/>
                  </a:cubicBezTo>
                  <a:cubicBezTo>
                    <a:pt x="248" y="17"/>
                    <a:pt x="249" y="18"/>
                    <a:pt x="248" y="21"/>
                  </a:cubicBezTo>
                  <a:cubicBezTo>
                    <a:pt x="247" y="22"/>
                    <a:pt x="246" y="23"/>
                    <a:pt x="245" y="24"/>
                  </a:cubicBezTo>
                  <a:cubicBezTo>
                    <a:pt x="243" y="26"/>
                    <a:pt x="241" y="27"/>
                    <a:pt x="243" y="29"/>
                  </a:cubicBezTo>
                  <a:cubicBezTo>
                    <a:pt x="244" y="30"/>
                    <a:pt x="246" y="30"/>
                    <a:pt x="247" y="30"/>
                  </a:cubicBezTo>
                  <a:cubicBezTo>
                    <a:pt x="247" y="30"/>
                    <a:pt x="249" y="27"/>
                    <a:pt x="249" y="30"/>
                  </a:cubicBezTo>
                  <a:cubicBezTo>
                    <a:pt x="248" y="30"/>
                    <a:pt x="245" y="31"/>
                    <a:pt x="248" y="32"/>
                  </a:cubicBezTo>
                  <a:cubicBezTo>
                    <a:pt x="248" y="32"/>
                    <a:pt x="249" y="31"/>
                    <a:pt x="249" y="31"/>
                  </a:cubicBezTo>
                  <a:cubicBezTo>
                    <a:pt x="250" y="31"/>
                    <a:pt x="249" y="32"/>
                    <a:pt x="250" y="33"/>
                  </a:cubicBezTo>
                  <a:cubicBezTo>
                    <a:pt x="251" y="34"/>
                    <a:pt x="250" y="34"/>
                    <a:pt x="252" y="34"/>
                  </a:cubicBezTo>
                  <a:cubicBezTo>
                    <a:pt x="254" y="35"/>
                    <a:pt x="256" y="36"/>
                    <a:pt x="257" y="37"/>
                  </a:cubicBezTo>
                  <a:cubicBezTo>
                    <a:pt x="259" y="38"/>
                    <a:pt x="261" y="37"/>
                    <a:pt x="262" y="37"/>
                  </a:cubicBezTo>
                  <a:cubicBezTo>
                    <a:pt x="264" y="37"/>
                    <a:pt x="267" y="37"/>
                    <a:pt x="268" y="37"/>
                  </a:cubicBezTo>
                  <a:cubicBezTo>
                    <a:pt x="270" y="38"/>
                    <a:pt x="272" y="39"/>
                    <a:pt x="273" y="40"/>
                  </a:cubicBezTo>
                  <a:cubicBezTo>
                    <a:pt x="275" y="41"/>
                    <a:pt x="277" y="40"/>
                    <a:pt x="278" y="41"/>
                  </a:cubicBezTo>
                  <a:cubicBezTo>
                    <a:pt x="279" y="43"/>
                    <a:pt x="278" y="45"/>
                    <a:pt x="279" y="46"/>
                  </a:cubicBezTo>
                  <a:cubicBezTo>
                    <a:pt x="281" y="51"/>
                    <a:pt x="285" y="50"/>
                    <a:pt x="289" y="50"/>
                  </a:cubicBezTo>
                  <a:cubicBezTo>
                    <a:pt x="293" y="51"/>
                    <a:pt x="296" y="53"/>
                    <a:pt x="300" y="56"/>
                  </a:cubicBezTo>
                  <a:cubicBezTo>
                    <a:pt x="303" y="58"/>
                    <a:pt x="306" y="58"/>
                    <a:pt x="309" y="55"/>
                  </a:cubicBezTo>
                  <a:cubicBezTo>
                    <a:pt x="310" y="54"/>
                    <a:pt x="311" y="52"/>
                    <a:pt x="311" y="51"/>
                  </a:cubicBezTo>
                  <a:cubicBezTo>
                    <a:pt x="311" y="49"/>
                    <a:pt x="309" y="47"/>
                    <a:pt x="309" y="46"/>
                  </a:cubicBezTo>
                  <a:cubicBezTo>
                    <a:pt x="309" y="43"/>
                    <a:pt x="312" y="42"/>
                    <a:pt x="313" y="40"/>
                  </a:cubicBezTo>
                  <a:cubicBezTo>
                    <a:pt x="315" y="39"/>
                    <a:pt x="317" y="38"/>
                    <a:pt x="320" y="37"/>
                  </a:cubicBezTo>
                  <a:cubicBezTo>
                    <a:pt x="323" y="37"/>
                    <a:pt x="323" y="37"/>
                    <a:pt x="326" y="37"/>
                  </a:cubicBezTo>
                  <a:cubicBezTo>
                    <a:pt x="327" y="37"/>
                    <a:pt x="327" y="37"/>
                    <a:pt x="328" y="38"/>
                  </a:cubicBezTo>
                  <a:cubicBezTo>
                    <a:pt x="329" y="38"/>
                    <a:pt x="330" y="38"/>
                    <a:pt x="331" y="40"/>
                  </a:cubicBezTo>
                  <a:cubicBezTo>
                    <a:pt x="331" y="41"/>
                    <a:pt x="331" y="41"/>
                    <a:pt x="331" y="42"/>
                  </a:cubicBezTo>
                  <a:cubicBezTo>
                    <a:pt x="332" y="43"/>
                    <a:pt x="333" y="42"/>
                    <a:pt x="334" y="42"/>
                  </a:cubicBezTo>
                  <a:cubicBezTo>
                    <a:pt x="337" y="43"/>
                    <a:pt x="338" y="44"/>
                    <a:pt x="341" y="44"/>
                  </a:cubicBezTo>
                  <a:cubicBezTo>
                    <a:pt x="343" y="44"/>
                    <a:pt x="344" y="44"/>
                    <a:pt x="344" y="46"/>
                  </a:cubicBezTo>
                  <a:cubicBezTo>
                    <a:pt x="344" y="46"/>
                    <a:pt x="345" y="46"/>
                    <a:pt x="345" y="46"/>
                  </a:cubicBezTo>
                  <a:cubicBezTo>
                    <a:pt x="346" y="48"/>
                    <a:pt x="346" y="48"/>
                    <a:pt x="347" y="48"/>
                  </a:cubicBezTo>
                  <a:cubicBezTo>
                    <a:pt x="349" y="47"/>
                    <a:pt x="350" y="47"/>
                    <a:pt x="352" y="47"/>
                  </a:cubicBezTo>
                  <a:cubicBezTo>
                    <a:pt x="355" y="48"/>
                    <a:pt x="358" y="48"/>
                    <a:pt x="360" y="49"/>
                  </a:cubicBezTo>
                  <a:cubicBezTo>
                    <a:pt x="362" y="50"/>
                    <a:pt x="365" y="51"/>
                    <a:pt x="367" y="51"/>
                  </a:cubicBezTo>
                  <a:cubicBezTo>
                    <a:pt x="368" y="52"/>
                    <a:pt x="370" y="53"/>
                    <a:pt x="371" y="53"/>
                  </a:cubicBezTo>
                  <a:cubicBezTo>
                    <a:pt x="372" y="53"/>
                    <a:pt x="374" y="52"/>
                    <a:pt x="375" y="51"/>
                  </a:cubicBezTo>
                  <a:cubicBezTo>
                    <a:pt x="376" y="51"/>
                    <a:pt x="376" y="50"/>
                    <a:pt x="377" y="50"/>
                  </a:cubicBezTo>
                  <a:cubicBezTo>
                    <a:pt x="379" y="49"/>
                    <a:pt x="380" y="49"/>
                    <a:pt x="382" y="49"/>
                  </a:cubicBezTo>
                  <a:cubicBezTo>
                    <a:pt x="384" y="48"/>
                    <a:pt x="384" y="47"/>
                    <a:pt x="385" y="47"/>
                  </a:cubicBezTo>
                  <a:cubicBezTo>
                    <a:pt x="386" y="47"/>
                    <a:pt x="386" y="48"/>
                    <a:pt x="387" y="48"/>
                  </a:cubicBezTo>
                  <a:cubicBezTo>
                    <a:pt x="388" y="48"/>
                    <a:pt x="388" y="48"/>
                    <a:pt x="389" y="48"/>
                  </a:cubicBezTo>
                  <a:cubicBezTo>
                    <a:pt x="391" y="48"/>
                    <a:pt x="391" y="48"/>
                    <a:pt x="393" y="50"/>
                  </a:cubicBezTo>
                  <a:cubicBezTo>
                    <a:pt x="394" y="50"/>
                    <a:pt x="394" y="50"/>
                    <a:pt x="395" y="51"/>
                  </a:cubicBezTo>
                  <a:cubicBezTo>
                    <a:pt x="397" y="53"/>
                    <a:pt x="399" y="51"/>
                    <a:pt x="401" y="50"/>
                  </a:cubicBezTo>
                  <a:cubicBezTo>
                    <a:pt x="402" y="50"/>
                    <a:pt x="402" y="51"/>
                    <a:pt x="403" y="50"/>
                  </a:cubicBezTo>
                  <a:cubicBezTo>
                    <a:pt x="404" y="50"/>
                    <a:pt x="405" y="49"/>
                    <a:pt x="406" y="49"/>
                  </a:cubicBezTo>
                  <a:cubicBezTo>
                    <a:pt x="407" y="52"/>
                    <a:pt x="410" y="61"/>
                    <a:pt x="411" y="64"/>
                  </a:cubicBezTo>
                  <a:cubicBezTo>
                    <a:pt x="411" y="64"/>
                    <a:pt x="411" y="64"/>
                    <a:pt x="411" y="64"/>
                  </a:cubicBezTo>
                  <a:cubicBezTo>
                    <a:pt x="410" y="65"/>
                    <a:pt x="409" y="67"/>
                    <a:pt x="409" y="69"/>
                  </a:cubicBezTo>
                  <a:cubicBezTo>
                    <a:pt x="408" y="71"/>
                    <a:pt x="408" y="73"/>
                    <a:pt x="408" y="75"/>
                  </a:cubicBezTo>
                  <a:cubicBezTo>
                    <a:pt x="408" y="75"/>
                    <a:pt x="408" y="76"/>
                    <a:pt x="407" y="76"/>
                  </a:cubicBezTo>
                  <a:cubicBezTo>
                    <a:pt x="405" y="78"/>
                    <a:pt x="402" y="74"/>
                    <a:pt x="401" y="72"/>
                  </a:cubicBezTo>
                  <a:cubicBezTo>
                    <a:pt x="399" y="70"/>
                    <a:pt x="400" y="70"/>
                    <a:pt x="399" y="68"/>
                  </a:cubicBezTo>
                  <a:cubicBezTo>
                    <a:pt x="399" y="67"/>
                    <a:pt x="397" y="66"/>
                    <a:pt x="397" y="65"/>
                  </a:cubicBezTo>
                  <a:cubicBezTo>
                    <a:pt x="396" y="64"/>
                    <a:pt x="396" y="59"/>
                    <a:pt x="394" y="61"/>
                  </a:cubicBezTo>
                  <a:cubicBezTo>
                    <a:pt x="393" y="62"/>
                    <a:pt x="395" y="64"/>
                    <a:pt x="395" y="65"/>
                  </a:cubicBezTo>
                  <a:cubicBezTo>
                    <a:pt x="396" y="67"/>
                    <a:pt x="396" y="68"/>
                    <a:pt x="397" y="70"/>
                  </a:cubicBezTo>
                  <a:cubicBezTo>
                    <a:pt x="398" y="73"/>
                    <a:pt x="401" y="75"/>
                    <a:pt x="402" y="78"/>
                  </a:cubicBezTo>
                  <a:cubicBezTo>
                    <a:pt x="403" y="81"/>
                    <a:pt x="404" y="84"/>
                    <a:pt x="406" y="87"/>
                  </a:cubicBezTo>
                  <a:cubicBezTo>
                    <a:pt x="407" y="91"/>
                    <a:pt x="409" y="94"/>
                    <a:pt x="411" y="97"/>
                  </a:cubicBezTo>
                  <a:cubicBezTo>
                    <a:pt x="412" y="100"/>
                    <a:pt x="413" y="104"/>
                    <a:pt x="417" y="106"/>
                  </a:cubicBezTo>
                  <a:cubicBezTo>
                    <a:pt x="414" y="107"/>
                    <a:pt x="415" y="109"/>
                    <a:pt x="416" y="111"/>
                  </a:cubicBezTo>
                  <a:cubicBezTo>
                    <a:pt x="416" y="112"/>
                    <a:pt x="416" y="113"/>
                    <a:pt x="417" y="114"/>
                  </a:cubicBezTo>
                  <a:cubicBezTo>
                    <a:pt x="417" y="115"/>
                    <a:pt x="418" y="114"/>
                    <a:pt x="419" y="115"/>
                  </a:cubicBezTo>
                  <a:cubicBezTo>
                    <a:pt x="420" y="115"/>
                    <a:pt x="420" y="116"/>
                    <a:pt x="421" y="117"/>
                  </a:cubicBezTo>
                  <a:cubicBezTo>
                    <a:pt x="422" y="118"/>
                    <a:pt x="423" y="118"/>
                    <a:pt x="424" y="119"/>
                  </a:cubicBezTo>
                  <a:cubicBezTo>
                    <a:pt x="425" y="120"/>
                    <a:pt x="424" y="122"/>
                    <a:pt x="425" y="124"/>
                  </a:cubicBezTo>
                  <a:cubicBezTo>
                    <a:pt x="426" y="125"/>
                    <a:pt x="426" y="125"/>
                    <a:pt x="426" y="126"/>
                  </a:cubicBezTo>
                  <a:cubicBezTo>
                    <a:pt x="427" y="127"/>
                    <a:pt x="426" y="129"/>
                    <a:pt x="427" y="130"/>
                  </a:cubicBezTo>
                  <a:cubicBezTo>
                    <a:pt x="427" y="133"/>
                    <a:pt x="427" y="136"/>
                    <a:pt x="427" y="139"/>
                  </a:cubicBezTo>
                  <a:cubicBezTo>
                    <a:pt x="428" y="141"/>
                    <a:pt x="428" y="143"/>
                    <a:pt x="430" y="144"/>
                  </a:cubicBezTo>
                  <a:cubicBezTo>
                    <a:pt x="431" y="145"/>
                    <a:pt x="431" y="145"/>
                    <a:pt x="432" y="146"/>
                  </a:cubicBezTo>
                  <a:cubicBezTo>
                    <a:pt x="433" y="147"/>
                    <a:pt x="434" y="148"/>
                    <a:pt x="435" y="149"/>
                  </a:cubicBezTo>
                  <a:cubicBezTo>
                    <a:pt x="437" y="151"/>
                    <a:pt x="438" y="153"/>
                    <a:pt x="439" y="156"/>
                  </a:cubicBezTo>
                  <a:cubicBezTo>
                    <a:pt x="440" y="159"/>
                    <a:pt x="440" y="163"/>
                    <a:pt x="441" y="165"/>
                  </a:cubicBezTo>
                  <a:cubicBezTo>
                    <a:pt x="441" y="166"/>
                    <a:pt x="443" y="167"/>
                    <a:pt x="443" y="168"/>
                  </a:cubicBezTo>
                  <a:cubicBezTo>
                    <a:pt x="445" y="169"/>
                    <a:pt x="444" y="169"/>
                    <a:pt x="445" y="169"/>
                  </a:cubicBezTo>
                  <a:cubicBezTo>
                    <a:pt x="445" y="168"/>
                    <a:pt x="444" y="167"/>
                    <a:pt x="446" y="168"/>
                  </a:cubicBezTo>
                  <a:cubicBezTo>
                    <a:pt x="446" y="168"/>
                    <a:pt x="447" y="170"/>
                    <a:pt x="447" y="171"/>
                  </a:cubicBezTo>
                  <a:cubicBezTo>
                    <a:pt x="449" y="170"/>
                    <a:pt x="451" y="172"/>
                    <a:pt x="453" y="173"/>
                  </a:cubicBezTo>
                  <a:cubicBezTo>
                    <a:pt x="455" y="174"/>
                    <a:pt x="455" y="175"/>
                    <a:pt x="457" y="177"/>
                  </a:cubicBezTo>
                  <a:cubicBezTo>
                    <a:pt x="458" y="178"/>
                    <a:pt x="459" y="178"/>
                    <a:pt x="460" y="179"/>
                  </a:cubicBezTo>
                  <a:cubicBezTo>
                    <a:pt x="460" y="180"/>
                    <a:pt x="461" y="181"/>
                    <a:pt x="461" y="181"/>
                  </a:cubicBezTo>
                  <a:cubicBezTo>
                    <a:pt x="463" y="183"/>
                    <a:pt x="465" y="185"/>
                    <a:pt x="466" y="186"/>
                  </a:cubicBezTo>
                  <a:cubicBezTo>
                    <a:pt x="468" y="187"/>
                    <a:pt x="469" y="189"/>
                    <a:pt x="468" y="191"/>
                  </a:cubicBezTo>
                  <a:cubicBezTo>
                    <a:pt x="467" y="192"/>
                    <a:pt x="464" y="193"/>
                    <a:pt x="464" y="194"/>
                  </a:cubicBezTo>
                  <a:cubicBezTo>
                    <a:pt x="465" y="195"/>
                    <a:pt x="467" y="194"/>
                    <a:pt x="467" y="195"/>
                  </a:cubicBezTo>
                  <a:cubicBezTo>
                    <a:pt x="470" y="196"/>
                    <a:pt x="471" y="199"/>
                    <a:pt x="472" y="201"/>
                  </a:cubicBezTo>
                  <a:cubicBezTo>
                    <a:pt x="475" y="203"/>
                    <a:pt x="477" y="203"/>
                    <a:pt x="480" y="202"/>
                  </a:cubicBezTo>
                  <a:cubicBezTo>
                    <a:pt x="482" y="202"/>
                    <a:pt x="483" y="200"/>
                    <a:pt x="484" y="200"/>
                  </a:cubicBezTo>
                  <a:cubicBezTo>
                    <a:pt x="485" y="199"/>
                    <a:pt x="486" y="200"/>
                    <a:pt x="488" y="200"/>
                  </a:cubicBezTo>
                  <a:cubicBezTo>
                    <a:pt x="491" y="201"/>
                    <a:pt x="493" y="198"/>
                    <a:pt x="496" y="197"/>
                  </a:cubicBezTo>
                  <a:cubicBezTo>
                    <a:pt x="497" y="197"/>
                    <a:pt x="499" y="197"/>
                    <a:pt x="501" y="197"/>
                  </a:cubicBezTo>
                  <a:cubicBezTo>
                    <a:pt x="502" y="197"/>
                    <a:pt x="503" y="196"/>
                    <a:pt x="504" y="196"/>
                  </a:cubicBezTo>
                  <a:cubicBezTo>
                    <a:pt x="506" y="196"/>
                    <a:pt x="507" y="197"/>
                    <a:pt x="508" y="196"/>
                  </a:cubicBezTo>
                  <a:cubicBezTo>
                    <a:pt x="510" y="196"/>
                    <a:pt x="511" y="195"/>
                    <a:pt x="512" y="195"/>
                  </a:cubicBezTo>
                  <a:cubicBezTo>
                    <a:pt x="513" y="195"/>
                    <a:pt x="515" y="195"/>
                    <a:pt x="516" y="194"/>
                  </a:cubicBezTo>
                  <a:cubicBezTo>
                    <a:pt x="517" y="193"/>
                    <a:pt x="517" y="192"/>
                    <a:pt x="518" y="191"/>
                  </a:cubicBezTo>
                  <a:cubicBezTo>
                    <a:pt x="521" y="191"/>
                    <a:pt x="522" y="193"/>
                    <a:pt x="521" y="195"/>
                  </a:cubicBezTo>
                  <a:cubicBezTo>
                    <a:pt x="520" y="197"/>
                    <a:pt x="522" y="193"/>
                    <a:pt x="521" y="195"/>
                  </a:cubicBezTo>
                  <a:close/>
                  <a:moveTo>
                    <a:pt x="87" y="222"/>
                  </a:moveTo>
                  <a:cubicBezTo>
                    <a:pt x="88" y="223"/>
                    <a:pt x="88" y="223"/>
                    <a:pt x="88" y="221"/>
                  </a:cubicBezTo>
                  <a:cubicBezTo>
                    <a:pt x="88" y="222"/>
                    <a:pt x="87" y="221"/>
                    <a:pt x="87" y="222"/>
                  </a:cubicBezTo>
                  <a:close/>
                  <a:moveTo>
                    <a:pt x="219" y="271"/>
                  </a:moveTo>
                  <a:cubicBezTo>
                    <a:pt x="217" y="271"/>
                    <a:pt x="218" y="274"/>
                    <a:pt x="220" y="271"/>
                  </a:cubicBezTo>
                  <a:cubicBezTo>
                    <a:pt x="220" y="271"/>
                    <a:pt x="220" y="271"/>
                    <a:pt x="219" y="271"/>
                  </a:cubicBezTo>
                  <a:close/>
                  <a:moveTo>
                    <a:pt x="565" y="412"/>
                  </a:moveTo>
                  <a:cubicBezTo>
                    <a:pt x="564" y="412"/>
                    <a:pt x="563" y="415"/>
                    <a:pt x="564" y="416"/>
                  </a:cubicBezTo>
                  <a:cubicBezTo>
                    <a:pt x="565" y="416"/>
                    <a:pt x="567" y="413"/>
                    <a:pt x="565" y="412"/>
                  </a:cubicBezTo>
                  <a:close/>
                  <a:moveTo>
                    <a:pt x="515" y="372"/>
                  </a:moveTo>
                  <a:cubicBezTo>
                    <a:pt x="515" y="369"/>
                    <a:pt x="514" y="366"/>
                    <a:pt x="513" y="363"/>
                  </a:cubicBezTo>
                  <a:cubicBezTo>
                    <a:pt x="513" y="362"/>
                    <a:pt x="512" y="362"/>
                    <a:pt x="512" y="361"/>
                  </a:cubicBezTo>
                  <a:cubicBezTo>
                    <a:pt x="510" y="362"/>
                    <a:pt x="510" y="355"/>
                    <a:pt x="508" y="356"/>
                  </a:cubicBezTo>
                  <a:cubicBezTo>
                    <a:pt x="508" y="355"/>
                    <a:pt x="506" y="359"/>
                    <a:pt x="506" y="358"/>
                  </a:cubicBezTo>
                  <a:cubicBezTo>
                    <a:pt x="505" y="359"/>
                    <a:pt x="506" y="363"/>
                    <a:pt x="506" y="365"/>
                  </a:cubicBezTo>
                  <a:cubicBezTo>
                    <a:pt x="504" y="365"/>
                    <a:pt x="503" y="365"/>
                    <a:pt x="502" y="366"/>
                  </a:cubicBezTo>
                  <a:cubicBezTo>
                    <a:pt x="502" y="366"/>
                    <a:pt x="502" y="367"/>
                    <a:pt x="502" y="367"/>
                  </a:cubicBezTo>
                  <a:cubicBezTo>
                    <a:pt x="501" y="368"/>
                    <a:pt x="501" y="367"/>
                    <a:pt x="501" y="367"/>
                  </a:cubicBezTo>
                  <a:cubicBezTo>
                    <a:pt x="500" y="367"/>
                    <a:pt x="500" y="365"/>
                    <a:pt x="499" y="367"/>
                  </a:cubicBezTo>
                  <a:cubicBezTo>
                    <a:pt x="498" y="368"/>
                    <a:pt x="500" y="370"/>
                    <a:pt x="500" y="371"/>
                  </a:cubicBezTo>
                  <a:cubicBezTo>
                    <a:pt x="497" y="371"/>
                    <a:pt x="499" y="375"/>
                    <a:pt x="496" y="377"/>
                  </a:cubicBezTo>
                  <a:cubicBezTo>
                    <a:pt x="496" y="376"/>
                    <a:pt x="497" y="375"/>
                    <a:pt x="496" y="374"/>
                  </a:cubicBezTo>
                  <a:cubicBezTo>
                    <a:pt x="496" y="376"/>
                    <a:pt x="494" y="376"/>
                    <a:pt x="494" y="378"/>
                  </a:cubicBezTo>
                  <a:cubicBezTo>
                    <a:pt x="492" y="378"/>
                    <a:pt x="491" y="379"/>
                    <a:pt x="489" y="380"/>
                  </a:cubicBezTo>
                  <a:cubicBezTo>
                    <a:pt x="488" y="381"/>
                    <a:pt x="489" y="382"/>
                    <a:pt x="488" y="382"/>
                  </a:cubicBezTo>
                  <a:cubicBezTo>
                    <a:pt x="488" y="381"/>
                    <a:pt x="485" y="382"/>
                    <a:pt x="484" y="383"/>
                  </a:cubicBezTo>
                  <a:cubicBezTo>
                    <a:pt x="484" y="383"/>
                    <a:pt x="483" y="384"/>
                    <a:pt x="482" y="384"/>
                  </a:cubicBezTo>
                  <a:cubicBezTo>
                    <a:pt x="482" y="384"/>
                    <a:pt x="481" y="383"/>
                    <a:pt x="481" y="383"/>
                  </a:cubicBezTo>
                  <a:cubicBezTo>
                    <a:pt x="480" y="383"/>
                    <a:pt x="480" y="385"/>
                    <a:pt x="479" y="385"/>
                  </a:cubicBezTo>
                  <a:cubicBezTo>
                    <a:pt x="478" y="386"/>
                    <a:pt x="476" y="384"/>
                    <a:pt x="476" y="385"/>
                  </a:cubicBezTo>
                  <a:cubicBezTo>
                    <a:pt x="475" y="386"/>
                    <a:pt x="475" y="389"/>
                    <a:pt x="475" y="390"/>
                  </a:cubicBezTo>
                  <a:cubicBezTo>
                    <a:pt x="474" y="392"/>
                    <a:pt x="472" y="393"/>
                    <a:pt x="473" y="395"/>
                  </a:cubicBezTo>
                  <a:cubicBezTo>
                    <a:pt x="473" y="397"/>
                    <a:pt x="473" y="400"/>
                    <a:pt x="474" y="402"/>
                  </a:cubicBezTo>
                  <a:cubicBezTo>
                    <a:pt x="474" y="403"/>
                    <a:pt x="474" y="406"/>
                    <a:pt x="476" y="407"/>
                  </a:cubicBezTo>
                  <a:cubicBezTo>
                    <a:pt x="475" y="408"/>
                    <a:pt x="476" y="409"/>
                    <a:pt x="476" y="410"/>
                  </a:cubicBezTo>
                  <a:cubicBezTo>
                    <a:pt x="476" y="412"/>
                    <a:pt x="475" y="413"/>
                    <a:pt x="475" y="414"/>
                  </a:cubicBezTo>
                  <a:cubicBezTo>
                    <a:pt x="474" y="416"/>
                    <a:pt x="472" y="418"/>
                    <a:pt x="472" y="420"/>
                  </a:cubicBezTo>
                  <a:cubicBezTo>
                    <a:pt x="469" y="421"/>
                    <a:pt x="469" y="423"/>
                    <a:pt x="468" y="425"/>
                  </a:cubicBezTo>
                  <a:cubicBezTo>
                    <a:pt x="468" y="425"/>
                    <a:pt x="468" y="426"/>
                    <a:pt x="468" y="427"/>
                  </a:cubicBezTo>
                  <a:cubicBezTo>
                    <a:pt x="468" y="429"/>
                    <a:pt x="468" y="431"/>
                    <a:pt x="469" y="433"/>
                  </a:cubicBezTo>
                  <a:cubicBezTo>
                    <a:pt x="470" y="435"/>
                    <a:pt x="472" y="437"/>
                    <a:pt x="471" y="438"/>
                  </a:cubicBezTo>
                  <a:cubicBezTo>
                    <a:pt x="470" y="443"/>
                    <a:pt x="471" y="446"/>
                    <a:pt x="474" y="449"/>
                  </a:cubicBezTo>
                  <a:cubicBezTo>
                    <a:pt x="475" y="451"/>
                    <a:pt x="476" y="450"/>
                    <a:pt x="478" y="451"/>
                  </a:cubicBezTo>
                  <a:cubicBezTo>
                    <a:pt x="480" y="452"/>
                    <a:pt x="480" y="454"/>
                    <a:pt x="483" y="453"/>
                  </a:cubicBezTo>
                  <a:cubicBezTo>
                    <a:pt x="484" y="453"/>
                    <a:pt x="486" y="451"/>
                    <a:pt x="487" y="450"/>
                  </a:cubicBezTo>
                  <a:cubicBezTo>
                    <a:pt x="489" y="450"/>
                    <a:pt x="491" y="450"/>
                    <a:pt x="493" y="449"/>
                  </a:cubicBezTo>
                  <a:cubicBezTo>
                    <a:pt x="494" y="447"/>
                    <a:pt x="495" y="446"/>
                    <a:pt x="495" y="444"/>
                  </a:cubicBezTo>
                  <a:cubicBezTo>
                    <a:pt x="496" y="442"/>
                    <a:pt x="497" y="440"/>
                    <a:pt x="497" y="437"/>
                  </a:cubicBezTo>
                  <a:cubicBezTo>
                    <a:pt x="499" y="436"/>
                    <a:pt x="499" y="431"/>
                    <a:pt x="499" y="429"/>
                  </a:cubicBezTo>
                  <a:cubicBezTo>
                    <a:pt x="501" y="426"/>
                    <a:pt x="502" y="422"/>
                    <a:pt x="503" y="419"/>
                  </a:cubicBezTo>
                  <a:cubicBezTo>
                    <a:pt x="503" y="416"/>
                    <a:pt x="504" y="415"/>
                    <a:pt x="505" y="413"/>
                  </a:cubicBezTo>
                  <a:cubicBezTo>
                    <a:pt x="506" y="411"/>
                    <a:pt x="506" y="408"/>
                    <a:pt x="507" y="406"/>
                  </a:cubicBezTo>
                  <a:cubicBezTo>
                    <a:pt x="508" y="404"/>
                    <a:pt x="509" y="401"/>
                    <a:pt x="509" y="399"/>
                  </a:cubicBezTo>
                  <a:cubicBezTo>
                    <a:pt x="509" y="398"/>
                    <a:pt x="510" y="396"/>
                    <a:pt x="510" y="395"/>
                  </a:cubicBezTo>
                  <a:cubicBezTo>
                    <a:pt x="510" y="394"/>
                    <a:pt x="510" y="393"/>
                    <a:pt x="510" y="392"/>
                  </a:cubicBezTo>
                  <a:cubicBezTo>
                    <a:pt x="510" y="390"/>
                    <a:pt x="512" y="389"/>
                    <a:pt x="512" y="387"/>
                  </a:cubicBezTo>
                  <a:cubicBezTo>
                    <a:pt x="512" y="385"/>
                    <a:pt x="510" y="380"/>
                    <a:pt x="512" y="379"/>
                  </a:cubicBezTo>
                  <a:cubicBezTo>
                    <a:pt x="514" y="379"/>
                    <a:pt x="512" y="384"/>
                    <a:pt x="515" y="382"/>
                  </a:cubicBezTo>
                  <a:cubicBezTo>
                    <a:pt x="519" y="380"/>
                    <a:pt x="514" y="375"/>
                    <a:pt x="515" y="372"/>
                  </a:cubicBezTo>
                  <a:close/>
                  <a:moveTo>
                    <a:pt x="65" y="197"/>
                  </a:moveTo>
                  <a:cubicBezTo>
                    <a:pt x="64" y="197"/>
                    <a:pt x="66" y="198"/>
                    <a:pt x="66" y="198"/>
                  </a:cubicBezTo>
                  <a:cubicBezTo>
                    <a:pt x="66" y="198"/>
                    <a:pt x="67" y="197"/>
                    <a:pt x="65" y="197"/>
                  </a:cubicBezTo>
                  <a:close/>
                  <a:moveTo>
                    <a:pt x="447" y="166"/>
                  </a:moveTo>
                  <a:cubicBezTo>
                    <a:pt x="447" y="166"/>
                    <a:pt x="447" y="166"/>
                    <a:pt x="447" y="166"/>
                  </a:cubicBezTo>
                  <a:cubicBezTo>
                    <a:pt x="445" y="164"/>
                    <a:pt x="445" y="166"/>
                    <a:pt x="447" y="166"/>
                  </a:cubicBezTo>
                  <a:close/>
                  <a:moveTo>
                    <a:pt x="234" y="248"/>
                  </a:moveTo>
                  <a:cubicBezTo>
                    <a:pt x="233" y="248"/>
                    <a:pt x="231" y="250"/>
                    <a:pt x="232" y="251"/>
                  </a:cubicBezTo>
                  <a:cubicBezTo>
                    <a:pt x="233" y="253"/>
                    <a:pt x="234" y="249"/>
                    <a:pt x="235" y="249"/>
                  </a:cubicBezTo>
                  <a:cubicBezTo>
                    <a:pt x="235" y="248"/>
                    <a:pt x="234" y="248"/>
                    <a:pt x="234" y="248"/>
                  </a:cubicBezTo>
                  <a:close/>
                  <a:moveTo>
                    <a:pt x="469" y="355"/>
                  </a:moveTo>
                  <a:cubicBezTo>
                    <a:pt x="469" y="354"/>
                    <a:pt x="468" y="353"/>
                    <a:pt x="468" y="352"/>
                  </a:cubicBezTo>
                  <a:cubicBezTo>
                    <a:pt x="468" y="352"/>
                    <a:pt x="467" y="356"/>
                    <a:pt x="469" y="355"/>
                  </a:cubicBezTo>
                  <a:close/>
                  <a:moveTo>
                    <a:pt x="481" y="361"/>
                  </a:moveTo>
                  <a:cubicBezTo>
                    <a:pt x="481" y="361"/>
                    <a:pt x="480" y="361"/>
                    <a:pt x="481" y="362"/>
                  </a:cubicBezTo>
                  <a:cubicBezTo>
                    <a:pt x="481" y="362"/>
                    <a:pt x="481" y="362"/>
                    <a:pt x="481" y="361"/>
                  </a:cubicBezTo>
                  <a:close/>
                  <a:moveTo>
                    <a:pt x="476" y="357"/>
                  </a:moveTo>
                  <a:cubicBezTo>
                    <a:pt x="476" y="357"/>
                    <a:pt x="476" y="356"/>
                    <a:pt x="476" y="356"/>
                  </a:cubicBezTo>
                  <a:cubicBezTo>
                    <a:pt x="474" y="356"/>
                    <a:pt x="476" y="358"/>
                    <a:pt x="476" y="357"/>
                  </a:cubicBezTo>
                  <a:close/>
                  <a:moveTo>
                    <a:pt x="19" y="162"/>
                  </a:moveTo>
                  <a:cubicBezTo>
                    <a:pt x="18" y="162"/>
                    <a:pt x="20" y="165"/>
                    <a:pt x="20" y="163"/>
                  </a:cubicBezTo>
                  <a:cubicBezTo>
                    <a:pt x="20" y="162"/>
                    <a:pt x="20" y="162"/>
                    <a:pt x="19" y="162"/>
                  </a:cubicBezTo>
                  <a:close/>
                  <a:moveTo>
                    <a:pt x="13" y="169"/>
                  </a:moveTo>
                  <a:cubicBezTo>
                    <a:pt x="11" y="168"/>
                    <a:pt x="14" y="173"/>
                    <a:pt x="14" y="170"/>
                  </a:cubicBezTo>
                  <a:cubicBezTo>
                    <a:pt x="14" y="169"/>
                    <a:pt x="14" y="169"/>
                    <a:pt x="13" y="169"/>
                  </a:cubicBezTo>
                  <a:close/>
                  <a:moveTo>
                    <a:pt x="4" y="155"/>
                  </a:moveTo>
                  <a:cubicBezTo>
                    <a:pt x="0" y="157"/>
                    <a:pt x="4" y="157"/>
                    <a:pt x="4" y="156"/>
                  </a:cubicBezTo>
                  <a:cubicBezTo>
                    <a:pt x="4" y="155"/>
                    <a:pt x="4" y="155"/>
                    <a:pt x="4" y="155"/>
                  </a:cubicBezTo>
                  <a:close/>
                  <a:moveTo>
                    <a:pt x="9" y="171"/>
                  </a:moveTo>
                  <a:cubicBezTo>
                    <a:pt x="8" y="171"/>
                    <a:pt x="8" y="171"/>
                    <a:pt x="8" y="171"/>
                  </a:cubicBezTo>
                  <a:cubicBezTo>
                    <a:pt x="9" y="172"/>
                    <a:pt x="10" y="171"/>
                    <a:pt x="9" y="171"/>
                  </a:cubicBezTo>
                  <a:close/>
                  <a:moveTo>
                    <a:pt x="4" y="157"/>
                  </a:moveTo>
                  <a:cubicBezTo>
                    <a:pt x="4" y="157"/>
                    <a:pt x="4" y="158"/>
                    <a:pt x="4" y="158"/>
                  </a:cubicBezTo>
                  <a:cubicBezTo>
                    <a:pt x="5" y="158"/>
                    <a:pt x="5" y="157"/>
                    <a:pt x="4" y="15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endParaRPr lang="ru-RU" sz="7198"/>
            </a:p>
          </p:txBody>
        </p:sp>
        <p:sp>
          <p:nvSpPr>
            <p:cNvPr id="32" name="New_Zeland">
              <a:extLst>
                <a:ext uri="{FF2B5EF4-FFF2-40B4-BE49-F238E27FC236}">
                  <a16:creationId xmlns:a16="http://schemas.microsoft.com/office/drawing/2014/main" id="{C3B14E4A-BBC0-9154-354D-9DD418D3EAE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0378193" y="11425636"/>
              <a:ext cx="949079" cy="1063347"/>
            </a:xfrm>
            <a:custGeom>
              <a:avLst/>
              <a:gdLst>
                <a:gd name="T0" fmla="*/ 43151 w 121"/>
                <a:gd name="T1" fmla="*/ 453026 h 135"/>
                <a:gd name="T2" fmla="*/ 35306 w 121"/>
                <a:gd name="T3" fmla="*/ 449087 h 135"/>
                <a:gd name="T4" fmla="*/ 43151 w 121"/>
                <a:gd name="T5" fmla="*/ 460905 h 135"/>
                <a:gd name="T6" fmla="*/ 58843 w 121"/>
                <a:gd name="T7" fmla="*/ 437268 h 135"/>
                <a:gd name="T8" fmla="*/ 35306 w 121"/>
                <a:gd name="T9" fmla="*/ 527874 h 135"/>
                <a:gd name="T10" fmla="*/ 11769 w 121"/>
                <a:gd name="T11" fmla="*/ 382117 h 135"/>
                <a:gd name="T12" fmla="*/ 7846 w 121"/>
                <a:gd name="T13" fmla="*/ 401814 h 135"/>
                <a:gd name="T14" fmla="*/ 211833 w 121"/>
                <a:gd name="T15" fmla="*/ 228483 h 135"/>
                <a:gd name="T16" fmla="*/ 211833 w 121"/>
                <a:gd name="T17" fmla="*/ 224543 h 135"/>
                <a:gd name="T18" fmla="*/ 207910 w 121"/>
                <a:gd name="T19" fmla="*/ 224543 h 135"/>
                <a:gd name="T20" fmla="*/ 203987 w 121"/>
                <a:gd name="T21" fmla="*/ 220604 h 135"/>
                <a:gd name="T22" fmla="*/ 184373 w 121"/>
                <a:gd name="T23" fmla="*/ 228483 h 135"/>
                <a:gd name="T24" fmla="*/ 176528 w 121"/>
                <a:gd name="T25" fmla="*/ 200907 h 135"/>
                <a:gd name="T26" fmla="*/ 156913 w 121"/>
                <a:gd name="T27" fmla="*/ 224543 h 135"/>
                <a:gd name="T28" fmla="*/ 133376 w 121"/>
                <a:gd name="T29" fmla="*/ 271816 h 135"/>
                <a:gd name="T30" fmla="*/ 101994 w 121"/>
                <a:gd name="T31" fmla="*/ 307270 h 135"/>
                <a:gd name="T32" fmla="*/ 70611 w 121"/>
                <a:gd name="T33" fmla="*/ 330906 h 135"/>
                <a:gd name="T34" fmla="*/ 39228 w 121"/>
                <a:gd name="T35" fmla="*/ 358481 h 135"/>
                <a:gd name="T36" fmla="*/ 27460 w 121"/>
                <a:gd name="T37" fmla="*/ 370299 h 135"/>
                <a:gd name="T38" fmla="*/ 19614 w 121"/>
                <a:gd name="T39" fmla="*/ 382117 h 135"/>
                <a:gd name="T40" fmla="*/ 7846 w 121"/>
                <a:gd name="T41" fmla="*/ 389996 h 135"/>
                <a:gd name="T42" fmla="*/ 7846 w 121"/>
                <a:gd name="T43" fmla="*/ 397875 h 135"/>
                <a:gd name="T44" fmla="*/ 7846 w 121"/>
                <a:gd name="T45" fmla="*/ 409693 h 135"/>
                <a:gd name="T46" fmla="*/ 27460 w 121"/>
                <a:gd name="T47" fmla="*/ 421511 h 135"/>
                <a:gd name="T48" fmla="*/ 50997 w 121"/>
                <a:gd name="T49" fmla="*/ 433329 h 135"/>
                <a:gd name="T50" fmla="*/ 66688 w 121"/>
                <a:gd name="T51" fmla="*/ 437268 h 135"/>
                <a:gd name="T52" fmla="*/ 94148 w 121"/>
                <a:gd name="T53" fmla="*/ 433329 h 135"/>
                <a:gd name="T54" fmla="*/ 117685 w 121"/>
                <a:gd name="T55" fmla="*/ 401814 h 135"/>
                <a:gd name="T56" fmla="*/ 133376 w 121"/>
                <a:gd name="T57" fmla="*/ 346663 h 135"/>
                <a:gd name="T58" fmla="*/ 180450 w 121"/>
                <a:gd name="T59" fmla="*/ 326967 h 135"/>
                <a:gd name="T60" fmla="*/ 176528 w 121"/>
                <a:gd name="T61" fmla="*/ 315148 h 135"/>
                <a:gd name="T62" fmla="*/ 203987 w 121"/>
                <a:gd name="T63" fmla="*/ 271816 h 135"/>
                <a:gd name="T64" fmla="*/ 211833 w 121"/>
                <a:gd name="T65" fmla="*/ 236361 h 135"/>
                <a:gd name="T66" fmla="*/ 219679 w 121"/>
                <a:gd name="T67" fmla="*/ 224543 h 135"/>
                <a:gd name="T68" fmla="*/ 321672 w 121"/>
                <a:gd name="T69" fmla="*/ 102423 h 135"/>
                <a:gd name="T70" fmla="*/ 294213 w 121"/>
                <a:gd name="T71" fmla="*/ 118181 h 135"/>
                <a:gd name="T72" fmla="*/ 262830 w 121"/>
                <a:gd name="T73" fmla="*/ 98484 h 135"/>
                <a:gd name="T74" fmla="*/ 251061 w 121"/>
                <a:gd name="T75" fmla="*/ 74848 h 135"/>
                <a:gd name="T76" fmla="*/ 251061 w 121"/>
                <a:gd name="T77" fmla="*/ 90605 h 135"/>
                <a:gd name="T78" fmla="*/ 231447 w 121"/>
                <a:gd name="T79" fmla="*/ 70908 h 135"/>
                <a:gd name="T80" fmla="*/ 219679 w 121"/>
                <a:gd name="T81" fmla="*/ 47272 h 135"/>
                <a:gd name="T82" fmla="*/ 219679 w 121"/>
                <a:gd name="T83" fmla="*/ 27575 h 135"/>
                <a:gd name="T84" fmla="*/ 207910 w 121"/>
                <a:gd name="T85" fmla="*/ 19697 h 135"/>
                <a:gd name="T86" fmla="*/ 192219 w 121"/>
                <a:gd name="T87" fmla="*/ 15757 h 135"/>
                <a:gd name="T88" fmla="*/ 184373 w 121"/>
                <a:gd name="T89" fmla="*/ 0 h 135"/>
                <a:gd name="T90" fmla="*/ 188296 w 121"/>
                <a:gd name="T91" fmla="*/ 27575 h 135"/>
                <a:gd name="T92" fmla="*/ 215756 w 121"/>
                <a:gd name="T93" fmla="*/ 66969 h 135"/>
                <a:gd name="T94" fmla="*/ 219679 w 121"/>
                <a:gd name="T95" fmla="*/ 63030 h 135"/>
                <a:gd name="T96" fmla="*/ 227524 w 121"/>
                <a:gd name="T97" fmla="*/ 86666 h 135"/>
                <a:gd name="T98" fmla="*/ 227524 w 121"/>
                <a:gd name="T99" fmla="*/ 86666 h 135"/>
                <a:gd name="T100" fmla="*/ 235370 w 121"/>
                <a:gd name="T101" fmla="*/ 118181 h 135"/>
                <a:gd name="T102" fmla="*/ 227524 w 121"/>
                <a:gd name="T103" fmla="*/ 141817 h 135"/>
                <a:gd name="T104" fmla="*/ 227524 w 121"/>
                <a:gd name="T105" fmla="*/ 181210 h 135"/>
                <a:gd name="T106" fmla="*/ 235370 w 121"/>
                <a:gd name="T107" fmla="*/ 232422 h 135"/>
                <a:gd name="T108" fmla="*/ 262830 w 121"/>
                <a:gd name="T109" fmla="*/ 228483 h 135"/>
                <a:gd name="T110" fmla="*/ 290290 w 121"/>
                <a:gd name="T111" fmla="*/ 177271 h 135"/>
                <a:gd name="T112" fmla="*/ 313827 w 121"/>
                <a:gd name="T113" fmla="*/ 153635 h 135"/>
                <a:gd name="T114" fmla="*/ 325595 w 121"/>
                <a:gd name="T115" fmla="*/ 129999 h 135"/>
                <a:gd name="T116" fmla="*/ 474663 w 121"/>
                <a:gd name="T117" fmla="*/ 342724 h 135"/>
                <a:gd name="T118" fmla="*/ 466817 w 121"/>
                <a:gd name="T119" fmla="*/ 330906 h 135"/>
                <a:gd name="T120" fmla="*/ 266753 w 121"/>
                <a:gd name="T121" fmla="*/ 106363 h 135"/>
                <a:gd name="T122" fmla="*/ 247139 w 121"/>
                <a:gd name="T123" fmla="*/ 55151 h 135"/>
                <a:gd name="T124" fmla="*/ 235370 w 121"/>
                <a:gd name="T125" fmla="*/ 78787 h 135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121" h="135">
                  <a:moveTo>
                    <a:pt x="60" y="55"/>
                  </a:moveTo>
                  <a:cubicBezTo>
                    <a:pt x="60" y="55"/>
                    <a:pt x="60" y="55"/>
                    <a:pt x="60" y="55"/>
                  </a:cubicBezTo>
                  <a:cubicBezTo>
                    <a:pt x="60" y="55"/>
                    <a:pt x="60" y="55"/>
                    <a:pt x="60" y="55"/>
                  </a:cubicBezTo>
                  <a:close/>
                  <a:moveTo>
                    <a:pt x="66" y="18"/>
                  </a:moveTo>
                  <a:cubicBezTo>
                    <a:pt x="66" y="18"/>
                    <a:pt x="66" y="19"/>
                    <a:pt x="66" y="19"/>
                  </a:cubicBezTo>
                  <a:cubicBezTo>
                    <a:pt x="66" y="18"/>
                    <a:pt x="66" y="18"/>
                    <a:pt x="66" y="18"/>
                  </a:cubicBezTo>
                  <a:cubicBezTo>
                    <a:pt x="66" y="18"/>
                    <a:pt x="66" y="18"/>
                    <a:pt x="66" y="18"/>
                  </a:cubicBezTo>
                  <a:cubicBezTo>
                    <a:pt x="66" y="18"/>
                    <a:pt x="66" y="18"/>
                    <a:pt x="66" y="18"/>
                  </a:cubicBezTo>
                  <a:close/>
                  <a:moveTo>
                    <a:pt x="46" y="51"/>
                  </a:moveTo>
                  <a:cubicBezTo>
                    <a:pt x="46" y="51"/>
                    <a:pt x="46" y="52"/>
                    <a:pt x="46" y="51"/>
                  </a:cubicBezTo>
                  <a:cubicBezTo>
                    <a:pt x="46" y="51"/>
                    <a:pt x="46" y="51"/>
                    <a:pt x="46" y="51"/>
                  </a:cubicBezTo>
                  <a:close/>
                  <a:moveTo>
                    <a:pt x="2" y="106"/>
                  </a:moveTo>
                  <a:cubicBezTo>
                    <a:pt x="1" y="106"/>
                    <a:pt x="1" y="106"/>
                    <a:pt x="1" y="106"/>
                  </a:cubicBezTo>
                  <a:cubicBezTo>
                    <a:pt x="1" y="106"/>
                    <a:pt x="1" y="106"/>
                    <a:pt x="2" y="106"/>
                  </a:cubicBezTo>
                  <a:close/>
                  <a:moveTo>
                    <a:pt x="12" y="115"/>
                  </a:moveTo>
                  <a:cubicBezTo>
                    <a:pt x="12" y="115"/>
                    <a:pt x="12" y="115"/>
                    <a:pt x="12" y="115"/>
                  </a:cubicBezTo>
                  <a:cubicBezTo>
                    <a:pt x="12" y="115"/>
                    <a:pt x="12" y="115"/>
                    <a:pt x="12" y="115"/>
                  </a:cubicBezTo>
                  <a:cubicBezTo>
                    <a:pt x="12" y="115"/>
                    <a:pt x="12" y="115"/>
                    <a:pt x="11" y="115"/>
                  </a:cubicBezTo>
                  <a:cubicBezTo>
                    <a:pt x="11" y="114"/>
                    <a:pt x="11" y="114"/>
                    <a:pt x="11" y="115"/>
                  </a:cubicBezTo>
                  <a:cubicBezTo>
                    <a:pt x="11" y="115"/>
                    <a:pt x="11" y="115"/>
                    <a:pt x="11" y="115"/>
                  </a:cubicBezTo>
                  <a:cubicBezTo>
                    <a:pt x="11" y="115"/>
                    <a:pt x="11" y="114"/>
                    <a:pt x="11" y="114"/>
                  </a:cubicBezTo>
                  <a:cubicBezTo>
                    <a:pt x="11" y="114"/>
                    <a:pt x="11" y="114"/>
                    <a:pt x="11" y="114"/>
                  </a:cubicBezTo>
                  <a:cubicBezTo>
                    <a:pt x="11" y="114"/>
                    <a:pt x="11" y="114"/>
                    <a:pt x="11" y="114"/>
                  </a:cubicBezTo>
                  <a:cubicBezTo>
                    <a:pt x="11" y="114"/>
                    <a:pt x="11" y="114"/>
                    <a:pt x="12" y="114"/>
                  </a:cubicBezTo>
                  <a:cubicBezTo>
                    <a:pt x="12" y="114"/>
                    <a:pt x="12" y="114"/>
                    <a:pt x="12" y="114"/>
                  </a:cubicBezTo>
                  <a:cubicBezTo>
                    <a:pt x="12" y="114"/>
                    <a:pt x="12" y="114"/>
                    <a:pt x="12" y="114"/>
                  </a:cubicBezTo>
                  <a:cubicBezTo>
                    <a:pt x="12" y="114"/>
                    <a:pt x="12" y="114"/>
                    <a:pt x="12" y="114"/>
                  </a:cubicBezTo>
                  <a:cubicBezTo>
                    <a:pt x="12" y="113"/>
                    <a:pt x="12" y="113"/>
                    <a:pt x="12" y="113"/>
                  </a:cubicBezTo>
                  <a:cubicBezTo>
                    <a:pt x="11" y="113"/>
                    <a:pt x="11" y="113"/>
                    <a:pt x="11" y="113"/>
                  </a:cubicBezTo>
                  <a:cubicBezTo>
                    <a:pt x="11" y="112"/>
                    <a:pt x="11" y="112"/>
                    <a:pt x="11" y="112"/>
                  </a:cubicBezTo>
                  <a:cubicBezTo>
                    <a:pt x="10" y="112"/>
                    <a:pt x="10" y="112"/>
                    <a:pt x="10" y="112"/>
                  </a:cubicBezTo>
                  <a:cubicBezTo>
                    <a:pt x="10" y="112"/>
                    <a:pt x="10" y="112"/>
                    <a:pt x="10" y="112"/>
                  </a:cubicBezTo>
                  <a:cubicBezTo>
                    <a:pt x="10" y="112"/>
                    <a:pt x="9" y="112"/>
                    <a:pt x="9" y="112"/>
                  </a:cubicBezTo>
                  <a:cubicBezTo>
                    <a:pt x="9" y="112"/>
                    <a:pt x="9" y="112"/>
                    <a:pt x="9" y="113"/>
                  </a:cubicBezTo>
                  <a:cubicBezTo>
                    <a:pt x="9" y="113"/>
                    <a:pt x="9" y="113"/>
                    <a:pt x="9" y="113"/>
                  </a:cubicBezTo>
                  <a:cubicBezTo>
                    <a:pt x="9" y="113"/>
                    <a:pt x="9" y="113"/>
                    <a:pt x="9" y="113"/>
                  </a:cubicBezTo>
                  <a:cubicBezTo>
                    <a:pt x="9" y="114"/>
                    <a:pt x="9" y="114"/>
                    <a:pt x="9" y="114"/>
                  </a:cubicBezTo>
                  <a:cubicBezTo>
                    <a:pt x="9" y="114"/>
                    <a:pt x="9" y="114"/>
                    <a:pt x="9" y="114"/>
                  </a:cubicBezTo>
                  <a:cubicBezTo>
                    <a:pt x="9" y="115"/>
                    <a:pt x="9" y="115"/>
                    <a:pt x="9" y="115"/>
                  </a:cubicBezTo>
                  <a:cubicBezTo>
                    <a:pt x="9" y="115"/>
                    <a:pt x="9" y="115"/>
                    <a:pt x="9" y="115"/>
                  </a:cubicBezTo>
                  <a:cubicBezTo>
                    <a:pt x="9" y="116"/>
                    <a:pt x="8" y="116"/>
                    <a:pt x="8" y="116"/>
                  </a:cubicBezTo>
                  <a:cubicBezTo>
                    <a:pt x="8" y="116"/>
                    <a:pt x="8" y="116"/>
                    <a:pt x="8" y="117"/>
                  </a:cubicBezTo>
                  <a:cubicBezTo>
                    <a:pt x="8" y="117"/>
                    <a:pt x="8" y="117"/>
                    <a:pt x="8" y="117"/>
                  </a:cubicBezTo>
                  <a:cubicBezTo>
                    <a:pt x="8" y="117"/>
                    <a:pt x="7" y="117"/>
                    <a:pt x="7" y="118"/>
                  </a:cubicBezTo>
                  <a:cubicBezTo>
                    <a:pt x="7" y="118"/>
                    <a:pt x="7" y="118"/>
                    <a:pt x="7" y="118"/>
                  </a:cubicBezTo>
                  <a:cubicBezTo>
                    <a:pt x="8" y="118"/>
                    <a:pt x="8" y="118"/>
                    <a:pt x="8" y="118"/>
                  </a:cubicBezTo>
                  <a:cubicBezTo>
                    <a:pt x="8" y="118"/>
                    <a:pt x="8" y="118"/>
                    <a:pt x="8" y="118"/>
                  </a:cubicBezTo>
                  <a:cubicBezTo>
                    <a:pt x="9" y="118"/>
                    <a:pt x="9" y="118"/>
                    <a:pt x="9" y="118"/>
                  </a:cubicBezTo>
                  <a:cubicBezTo>
                    <a:pt x="8" y="118"/>
                    <a:pt x="8" y="118"/>
                    <a:pt x="8" y="118"/>
                  </a:cubicBezTo>
                  <a:cubicBezTo>
                    <a:pt x="8" y="118"/>
                    <a:pt x="8" y="118"/>
                    <a:pt x="8" y="117"/>
                  </a:cubicBezTo>
                  <a:cubicBezTo>
                    <a:pt x="8" y="117"/>
                    <a:pt x="8" y="117"/>
                    <a:pt x="9" y="117"/>
                  </a:cubicBezTo>
                  <a:cubicBezTo>
                    <a:pt x="9" y="117"/>
                    <a:pt x="9" y="117"/>
                    <a:pt x="9" y="117"/>
                  </a:cubicBezTo>
                  <a:cubicBezTo>
                    <a:pt x="9" y="117"/>
                    <a:pt x="9" y="117"/>
                    <a:pt x="9" y="117"/>
                  </a:cubicBezTo>
                  <a:cubicBezTo>
                    <a:pt x="9" y="117"/>
                    <a:pt x="9" y="117"/>
                    <a:pt x="9" y="117"/>
                  </a:cubicBezTo>
                  <a:cubicBezTo>
                    <a:pt x="10" y="117"/>
                    <a:pt x="10" y="117"/>
                    <a:pt x="10" y="117"/>
                  </a:cubicBezTo>
                  <a:cubicBezTo>
                    <a:pt x="10" y="117"/>
                    <a:pt x="10" y="117"/>
                    <a:pt x="11" y="117"/>
                  </a:cubicBezTo>
                  <a:cubicBezTo>
                    <a:pt x="11" y="117"/>
                    <a:pt x="11" y="117"/>
                    <a:pt x="11" y="117"/>
                  </a:cubicBezTo>
                  <a:cubicBezTo>
                    <a:pt x="11" y="117"/>
                    <a:pt x="11" y="117"/>
                    <a:pt x="11" y="116"/>
                  </a:cubicBezTo>
                  <a:cubicBezTo>
                    <a:pt x="11" y="116"/>
                    <a:pt x="11" y="116"/>
                    <a:pt x="11" y="116"/>
                  </a:cubicBezTo>
                  <a:cubicBezTo>
                    <a:pt x="12" y="116"/>
                    <a:pt x="12" y="116"/>
                    <a:pt x="12" y="116"/>
                  </a:cubicBezTo>
                  <a:cubicBezTo>
                    <a:pt x="12" y="116"/>
                    <a:pt x="12" y="116"/>
                    <a:pt x="12" y="116"/>
                  </a:cubicBezTo>
                  <a:cubicBezTo>
                    <a:pt x="12" y="116"/>
                    <a:pt x="12" y="116"/>
                    <a:pt x="12" y="116"/>
                  </a:cubicBezTo>
                  <a:cubicBezTo>
                    <a:pt x="13" y="116"/>
                    <a:pt x="13" y="116"/>
                    <a:pt x="13" y="116"/>
                  </a:cubicBezTo>
                  <a:cubicBezTo>
                    <a:pt x="13" y="116"/>
                    <a:pt x="13" y="116"/>
                    <a:pt x="13" y="115"/>
                  </a:cubicBezTo>
                  <a:cubicBezTo>
                    <a:pt x="13" y="115"/>
                    <a:pt x="13" y="115"/>
                    <a:pt x="13" y="115"/>
                  </a:cubicBezTo>
                  <a:cubicBezTo>
                    <a:pt x="12" y="115"/>
                    <a:pt x="12" y="115"/>
                    <a:pt x="12" y="115"/>
                  </a:cubicBezTo>
                  <a:close/>
                  <a:moveTo>
                    <a:pt x="8" y="113"/>
                  </a:moveTo>
                  <a:cubicBezTo>
                    <a:pt x="8" y="113"/>
                    <a:pt x="8" y="113"/>
                    <a:pt x="9" y="113"/>
                  </a:cubicBezTo>
                  <a:cubicBezTo>
                    <a:pt x="9" y="113"/>
                    <a:pt x="9" y="113"/>
                    <a:pt x="9" y="113"/>
                  </a:cubicBezTo>
                  <a:cubicBezTo>
                    <a:pt x="9" y="113"/>
                    <a:pt x="9" y="113"/>
                    <a:pt x="8" y="113"/>
                  </a:cubicBezTo>
                  <a:close/>
                  <a:moveTo>
                    <a:pt x="11" y="130"/>
                  </a:moveTo>
                  <a:cubicBezTo>
                    <a:pt x="11" y="130"/>
                    <a:pt x="11" y="130"/>
                    <a:pt x="11" y="130"/>
                  </a:cubicBezTo>
                  <a:cubicBezTo>
                    <a:pt x="12" y="130"/>
                    <a:pt x="12" y="130"/>
                    <a:pt x="11" y="130"/>
                  </a:cubicBezTo>
                  <a:close/>
                  <a:moveTo>
                    <a:pt x="14" y="111"/>
                  </a:moveTo>
                  <a:cubicBezTo>
                    <a:pt x="14" y="111"/>
                    <a:pt x="14" y="111"/>
                    <a:pt x="14" y="111"/>
                  </a:cubicBezTo>
                  <a:cubicBezTo>
                    <a:pt x="14" y="111"/>
                    <a:pt x="14" y="111"/>
                    <a:pt x="15" y="111"/>
                  </a:cubicBezTo>
                  <a:cubicBezTo>
                    <a:pt x="15" y="111"/>
                    <a:pt x="15" y="111"/>
                    <a:pt x="14" y="111"/>
                  </a:cubicBezTo>
                  <a:close/>
                  <a:moveTo>
                    <a:pt x="15" y="113"/>
                  </a:moveTo>
                  <a:cubicBezTo>
                    <a:pt x="15" y="113"/>
                    <a:pt x="15" y="113"/>
                    <a:pt x="15" y="113"/>
                  </a:cubicBezTo>
                  <a:cubicBezTo>
                    <a:pt x="15" y="113"/>
                    <a:pt x="15" y="113"/>
                    <a:pt x="15" y="113"/>
                  </a:cubicBezTo>
                  <a:close/>
                  <a:moveTo>
                    <a:pt x="11" y="131"/>
                  </a:moveTo>
                  <a:cubicBezTo>
                    <a:pt x="11" y="131"/>
                    <a:pt x="11" y="131"/>
                    <a:pt x="11" y="131"/>
                  </a:cubicBezTo>
                  <a:cubicBezTo>
                    <a:pt x="10" y="130"/>
                    <a:pt x="10" y="130"/>
                    <a:pt x="10" y="130"/>
                  </a:cubicBezTo>
                  <a:cubicBezTo>
                    <a:pt x="10" y="130"/>
                    <a:pt x="10" y="130"/>
                    <a:pt x="10" y="130"/>
                  </a:cubicBezTo>
                  <a:cubicBezTo>
                    <a:pt x="10" y="131"/>
                    <a:pt x="10" y="131"/>
                    <a:pt x="10" y="131"/>
                  </a:cubicBezTo>
                  <a:cubicBezTo>
                    <a:pt x="10" y="131"/>
                    <a:pt x="10" y="131"/>
                    <a:pt x="10" y="131"/>
                  </a:cubicBezTo>
                  <a:cubicBezTo>
                    <a:pt x="10" y="132"/>
                    <a:pt x="10" y="132"/>
                    <a:pt x="10" y="132"/>
                  </a:cubicBezTo>
                  <a:cubicBezTo>
                    <a:pt x="10" y="132"/>
                    <a:pt x="9" y="133"/>
                    <a:pt x="9" y="133"/>
                  </a:cubicBezTo>
                  <a:cubicBezTo>
                    <a:pt x="9" y="133"/>
                    <a:pt x="9" y="133"/>
                    <a:pt x="9" y="133"/>
                  </a:cubicBezTo>
                  <a:cubicBezTo>
                    <a:pt x="9" y="133"/>
                    <a:pt x="9" y="133"/>
                    <a:pt x="9" y="133"/>
                  </a:cubicBezTo>
                  <a:cubicBezTo>
                    <a:pt x="9" y="133"/>
                    <a:pt x="8" y="133"/>
                    <a:pt x="8" y="133"/>
                  </a:cubicBezTo>
                  <a:cubicBezTo>
                    <a:pt x="8" y="133"/>
                    <a:pt x="8" y="134"/>
                    <a:pt x="9" y="134"/>
                  </a:cubicBezTo>
                  <a:cubicBezTo>
                    <a:pt x="9" y="134"/>
                    <a:pt x="9" y="134"/>
                    <a:pt x="9" y="134"/>
                  </a:cubicBezTo>
                  <a:cubicBezTo>
                    <a:pt x="9" y="134"/>
                    <a:pt x="9" y="134"/>
                    <a:pt x="9" y="134"/>
                  </a:cubicBezTo>
                  <a:cubicBezTo>
                    <a:pt x="9" y="134"/>
                    <a:pt x="9" y="134"/>
                    <a:pt x="9" y="134"/>
                  </a:cubicBezTo>
                  <a:cubicBezTo>
                    <a:pt x="9" y="134"/>
                    <a:pt x="9" y="134"/>
                    <a:pt x="9" y="134"/>
                  </a:cubicBezTo>
                  <a:cubicBezTo>
                    <a:pt x="9" y="133"/>
                    <a:pt x="9" y="133"/>
                    <a:pt x="9" y="133"/>
                  </a:cubicBezTo>
                  <a:cubicBezTo>
                    <a:pt x="10" y="133"/>
                    <a:pt x="9" y="133"/>
                    <a:pt x="9" y="133"/>
                  </a:cubicBezTo>
                  <a:cubicBezTo>
                    <a:pt x="10" y="133"/>
                    <a:pt x="10" y="133"/>
                    <a:pt x="10" y="133"/>
                  </a:cubicBezTo>
                  <a:cubicBezTo>
                    <a:pt x="10" y="134"/>
                    <a:pt x="10" y="134"/>
                    <a:pt x="10" y="134"/>
                  </a:cubicBezTo>
                  <a:cubicBezTo>
                    <a:pt x="11" y="134"/>
                    <a:pt x="11" y="134"/>
                    <a:pt x="11" y="134"/>
                  </a:cubicBezTo>
                  <a:cubicBezTo>
                    <a:pt x="11" y="133"/>
                    <a:pt x="11" y="133"/>
                    <a:pt x="11" y="133"/>
                  </a:cubicBezTo>
                  <a:cubicBezTo>
                    <a:pt x="11" y="133"/>
                    <a:pt x="11" y="133"/>
                    <a:pt x="11" y="133"/>
                  </a:cubicBezTo>
                  <a:cubicBezTo>
                    <a:pt x="11" y="133"/>
                    <a:pt x="11" y="133"/>
                    <a:pt x="10" y="133"/>
                  </a:cubicBezTo>
                  <a:cubicBezTo>
                    <a:pt x="10" y="132"/>
                    <a:pt x="10" y="132"/>
                    <a:pt x="10" y="132"/>
                  </a:cubicBezTo>
                  <a:cubicBezTo>
                    <a:pt x="10" y="133"/>
                    <a:pt x="10" y="132"/>
                    <a:pt x="10" y="132"/>
                  </a:cubicBezTo>
                  <a:cubicBezTo>
                    <a:pt x="10" y="132"/>
                    <a:pt x="10" y="132"/>
                    <a:pt x="10" y="132"/>
                  </a:cubicBezTo>
                  <a:cubicBezTo>
                    <a:pt x="10" y="132"/>
                    <a:pt x="10" y="132"/>
                    <a:pt x="10" y="132"/>
                  </a:cubicBezTo>
                  <a:cubicBezTo>
                    <a:pt x="11" y="132"/>
                    <a:pt x="11" y="131"/>
                    <a:pt x="10" y="131"/>
                  </a:cubicBezTo>
                  <a:cubicBezTo>
                    <a:pt x="11" y="131"/>
                    <a:pt x="11" y="131"/>
                    <a:pt x="11" y="131"/>
                  </a:cubicBezTo>
                  <a:cubicBezTo>
                    <a:pt x="11" y="131"/>
                    <a:pt x="11" y="131"/>
                    <a:pt x="11" y="131"/>
                  </a:cubicBezTo>
                  <a:close/>
                  <a:moveTo>
                    <a:pt x="4" y="96"/>
                  </a:moveTo>
                  <a:cubicBezTo>
                    <a:pt x="4" y="96"/>
                    <a:pt x="4" y="96"/>
                    <a:pt x="4" y="97"/>
                  </a:cubicBezTo>
                  <a:cubicBezTo>
                    <a:pt x="3" y="97"/>
                    <a:pt x="3" y="97"/>
                    <a:pt x="3" y="97"/>
                  </a:cubicBezTo>
                  <a:cubicBezTo>
                    <a:pt x="3" y="97"/>
                    <a:pt x="3" y="97"/>
                    <a:pt x="3" y="97"/>
                  </a:cubicBezTo>
                  <a:cubicBezTo>
                    <a:pt x="3" y="97"/>
                    <a:pt x="4" y="98"/>
                    <a:pt x="4" y="98"/>
                  </a:cubicBezTo>
                  <a:cubicBezTo>
                    <a:pt x="4" y="98"/>
                    <a:pt x="4" y="98"/>
                    <a:pt x="4" y="98"/>
                  </a:cubicBezTo>
                  <a:cubicBezTo>
                    <a:pt x="4" y="97"/>
                    <a:pt x="4" y="97"/>
                    <a:pt x="4" y="96"/>
                  </a:cubicBezTo>
                  <a:cubicBezTo>
                    <a:pt x="4" y="96"/>
                    <a:pt x="4" y="96"/>
                    <a:pt x="4" y="96"/>
                  </a:cubicBezTo>
                  <a:close/>
                  <a:moveTo>
                    <a:pt x="11" y="134"/>
                  </a:moveTo>
                  <a:cubicBezTo>
                    <a:pt x="10" y="134"/>
                    <a:pt x="10" y="134"/>
                    <a:pt x="10" y="134"/>
                  </a:cubicBezTo>
                  <a:cubicBezTo>
                    <a:pt x="9" y="134"/>
                    <a:pt x="9" y="134"/>
                    <a:pt x="9" y="134"/>
                  </a:cubicBezTo>
                  <a:cubicBezTo>
                    <a:pt x="9" y="134"/>
                    <a:pt x="9" y="135"/>
                    <a:pt x="9" y="135"/>
                  </a:cubicBezTo>
                  <a:cubicBezTo>
                    <a:pt x="10" y="135"/>
                    <a:pt x="10" y="135"/>
                    <a:pt x="10" y="135"/>
                  </a:cubicBezTo>
                  <a:cubicBezTo>
                    <a:pt x="10" y="134"/>
                    <a:pt x="10" y="134"/>
                    <a:pt x="11" y="134"/>
                  </a:cubicBezTo>
                  <a:close/>
                  <a:moveTo>
                    <a:pt x="2" y="101"/>
                  </a:moveTo>
                  <a:cubicBezTo>
                    <a:pt x="2" y="101"/>
                    <a:pt x="1" y="101"/>
                    <a:pt x="1" y="101"/>
                  </a:cubicBezTo>
                  <a:cubicBezTo>
                    <a:pt x="1" y="101"/>
                    <a:pt x="1" y="101"/>
                    <a:pt x="1" y="101"/>
                  </a:cubicBezTo>
                  <a:cubicBezTo>
                    <a:pt x="1" y="101"/>
                    <a:pt x="1" y="101"/>
                    <a:pt x="1" y="101"/>
                  </a:cubicBezTo>
                  <a:cubicBezTo>
                    <a:pt x="1" y="101"/>
                    <a:pt x="0" y="102"/>
                    <a:pt x="0" y="102"/>
                  </a:cubicBezTo>
                  <a:cubicBezTo>
                    <a:pt x="1" y="102"/>
                    <a:pt x="1" y="102"/>
                    <a:pt x="1" y="101"/>
                  </a:cubicBezTo>
                  <a:cubicBezTo>
                    <a:pt x="1" y="102"/>
                    <a:pt x="1" y="102"/>
                    <a:pt x="1" y="102"/>
                  </a:cubicBezTo>
                  <a:cubicBezTo>
                    <a:pt x="1" y="102"/>
                    <a:pt x="1" y="102"/>
                    <a:pt x="2" y="102"/>
                  </a:cubicBezTo>
                  <a:cubicBezTo>
                    <a:pt x="2" y="102"/>
                    <a:pt x="2" y="102"/>
                    <a:pt x="2" y="102"/>
                  </a:cubicBezTo>
                  <a:cubicBezTo>
                    <a:pt x="2" y="102"/>
                    <a:pt x="2" y="102"/>
                    <a:pt x="2" y="102"/>
                  </a:cubicBezTo>
                  <a:cubicBezTo>
                    <a:pt x="2" y="101"/>
                    <a:pt x="2" y="101"/>
                    <a:pt x="2" y="101"/>
                  </a:cubicBezTo>
                  <a:close/>
                  <a:moveTo>
                    <a:pt x="7" y="118"/>
                  </a:moveTo>
                  <a:cubicBezTo>
                    <a:pt x="7" y="118"/>
                    <a:pt x="7" y="118"/>
                    <a:pt x="7" y="118"/>
                  </a:cubicBezTo>
                  <a:cubicBezTo>
                    <a:pt x="7" y="118"/>
                    <a:pt x="7" y="118"/>
                    <a:pt x="7" y="118"/>
                  </a:cubicBezTo>
                  <a:close/>
                  <a:moveTo>
                    <a:pt x="30" y="103"/>
                  </a:moveTo>
                  <a:cubicBezTo>
                    <a:pt x="30" y="103"/>
                    <a:pt x="30" y="104"/>
                    <a:pt x="30" y="104"/>
                  </a:cubicBezTo>
                  <a:cubicBezTo>
                    <a:pt x="30" y="104"/>
                    <a:pt x="31" y="104"/>
                    <a:pt x="31" y="103"/>
                  </a:cubicBezTo>
                  <a:cubicBezTo>
                    <a:pt x="31" y="103"/>
                    <a:pt x="30" y="103"/>
                    <a:pt x="30" y="103"/>
                  </a:cubicBezTo>
                  <a:close/>
                  <a:moveTo>
                    <a:pt x="54" y="55"/>
                  </a:moveTo>
                  <a:cubicBezTo>
                    <a:pt x="54" y="55"/>
                    <a:pt x="54" y="56"/>
                    <a:pt x="54" y="56"/>
                  </a:cubicBezTo>
                  <a:cubicBezTo>
                    <a:pt x="54" y="56"/>
                    <a:pt x="54" y="56"/>
                    <a:pt x="54" y="55"/>
                  </a:cubicBezTo>
                  <a:close/>
                  <a:moveTo>
                    <a:pt x="56" y="58"/>
                  </a:moveTo>
                  <a:cubicBezTo>
                    <a:pt x="55" y="58"/>
                    <a:pt x="55" y="58"/>
                    <a:pt x="55" y="58"/>
                  </a:cubicBezTo>
                  <a:cubicBezTo>
                    <a:pt x="55" y="58"/>
                    <a:pt x="55" y="58"/>
                    <a:pt x="55" y="58"/>
                  </a:cubicBezTo>
                  <a:cubicBezTo>
                    <a:pt x="55" y="58"/>
                    <a:pt x="55" y="58"/>
                    <a:pt x="54" y="58"/>
                  </a:cubicBezTo>
                  <a:cubicBezTo>
                    <a:pt x="54" y="58"/>
                    <a:pt x="54" y="58"/>
                    <a:pt x="54" y="58"/>
                  </a:cubicBezTo>
                  <a:cubicBezTo>
                    <a:pt x="54" y="58"/>
                    <a:pt x="54" y="58"/>
                    <a:pt x="54" y="58"/>
                  </a:cubicBezTo>
                  <a:cubicBezTo>
                    <a:pt x="53" y="58"/>
                    <a:pt x="53" y="58"/>
                    <a:pt x="53" y="58"/>
                  </a:cubicBezTo>
                  <a:cubicBezTo>
                    <a:pt x="54" y="58"/>
                    <a:pt x="54" y="58"/>
                    <a:pt x="54" y="58"/>
                  </a:cubicBezTo>
                  <a:cubicBezTo>
                    <a:pt x="54" y="58"/>
                    <a:pt x="54" y="58"/>
                    <a:pt x="54" y="58"/>
                  </a:cubicBezTo>
                  <a:cubicBezTo>
                    <a:pt x="54" y="58"/>
                    <a:pt x="54" y="58"/>
                    <a:pt x="54" y="58"/>
                  </a:cubicBezTo>
                  <a:cubicBezTo>
                    <a:pt x="54" y="58"/>
                    <a:pt x="54" y="58"/>
                    <a:pt x="55" y="58"/>
                  </a:cubicBezTo>
                  <a:cubicBezTo>
                    <a:pt x="55" y="58"/>
                    <a:pt x="55" y="58"/>
                    <a:pt x="55" y="58"/>
                  </a:cubicBezTo>
                  <a:cubicBezTo>
                    <a:pt x="55" y="58"/>
                    <a:pt x="55" y="57"/>
                    <a:pt x="55" y="57"/>
                  </a:cubicBezTo>
                  <a:cubicBezTo>
                    <a:pt x="55" y="57"/>
                    <a:pt x="55" y="57"/>
                    <a:pt x="55" y="57"/>
                  </a:cubicBezTo>
                  <a:cubicBezTo>
                    <a:pt x="55" y="57"/>
                    <a:pt x="55" y="57"/>
                    <a:pt x="55" y="57"/>
                  </a:cubicBezTo>
                  <a:cubicBezTo>
                    <a:pt x="55" y="57"/>
                    <a:pt x="55" y="57"/>
                    <a:pt x="55" y="57"/>
                  </a:cubicBezTo>
                  <a:cubicBezTo>
                    <a:pt x="55" y="57"/>
                    <a:pt x="56" y="57"/>
                    <a:pt x="56" y="56"/>
                  </a:cubicBezTo>
                  <a:cubicBezTo>
                    <a:pt x="55" y="57"/>
                    <a:pt x="55" y="56"/>
                    <a:pt x="55" y="56"/>
                  </a:cubicBezTo>
                  <a:cubicBezTo>
                    <a:pt x="55" y="56"/>
                    <a:pt x="55" y="56"/>
                    <a:pt x="55" y="56"/>
                  </a:cubicBezTo>
                  <a:cubicBezTo>
                    <a:pt x="55" y="56"/>
                    <a:pt x="55" y="56"/>
                    <a:pt x="55" y="56"/>
                  </a:cubicBezTo>
                  <a:cubicBezTo>
                    <a:pt x="55" y="56"/>
                    <a:pt x="55" y="56"/>
                    <a:pt x="55" y="56"/>
                  </a:cubicBezTo>
                  <a:cubicBezTo>
                    <a:pt x="55" y="56"/>
                    <a:pt x="55" y="56"/>
                    <a:pt x="55" y="56"/>
                  </a:cubicBezTo>
                  <a:cubicBezTo>
                    <a:pt x="54" y="56"/>
                    <a:pt x="54" y="56"/>
                    <a:pt x="54" y="56"/>
                  </a:cubicBezTo>
                  <a:cubicBezTo>
                    <a:pt x="54" y="56"/>
                    <a:pt x="54" y="57"/>
                    <a:pt x="54" y="57"/>
                  </a:cubicBezTo>
                  <a:cubicBezTo>
                    <a:pt x="54" y="57"/>
                    <a:pt x="54" y="57"/>
                    <a:pt x="54" y="57"/>
                  </a:cubicBezTo>
                  <a:cubicBezTo>
                    <a:pt x="53" y="57"/>
                    <a:pt x="53" y="57"/>
                    <a:pt x="54" y="57"/>
                  </a:cubicBezTo>
                  <a:cubicBezTo>
                    <a:pt x="53" y="57"/>
                    <a:pt x="53" y="57"/>
                    <a:pt x="53" y="58"/>
                  </a:cubicBezTo>
                  <a:cubicBezTo>
                    <a:pt x="53" y="58"/>
                    <a:pt x="53" y="58"/>
                    <a:pt x="53" y="58"/>
                  </a:cubicBezTo>
                  <a:cubicBezTo>
                    <a:pt x="53" y="58"/>
                    <a:pt x="54" y="58"/>
                    <a:pt x="54" y="58"/>
                  </a:cubicBezTo>
                  <a:cubicBezTo>
                    <a:pt x="54" y="58"/>
                    <a:pt x="54" y="57"/>
                    <a:pt x="54" y="57"/>
                  </a:cubicBezTo>
                  <a:cubicBezTo>
                    <a:pt x="54" y="58"/>
                    <a:pt x="54" y="58"/>
                    <a:pt x="55" y="57"/>
                  </a:cubicBezTo>
                  <a:cubicBezTo>
                    <a:pt x="55" y="58"/>
                    <a:pt x="54" y="58"/>
                    <a:pt x="54" y="58"/>
                  </a:cubicBezTo>
                  <a:cubicBezTo>
                    <a:pt x="54" y="58"/>
                    <a:pt x="54" y="58"/>
                    <a:pt x="53" y="58"/>
                  </a:cubicBezTo>
                  <a:cubicBezTo>
                    <a:pt x="53" y="58"/>
                    <a:pt x="53" y="58"/>
                    <a:pt x="53" y="58"/>
                  </a:cubicBezTo>
                  <a:cubicBezTo>
                    <a:pt x="53" y="58"/>
                    <a:pt x="53" y="58"/>
                    <a:pt x="53" y="58"/>
                  </a:cubicBezTo>
                  <a:cubicBezTo>
                    <a:pt x="53" y="58"/>
                    <a:pt x="53" y="59"/>
                    <a:pt x="52" y="58"/>
                  </a:cubicBezTo>
                  <a:cubicBezTo>
                    <a:pt x="52" y="58"/>
                    <a:pt x="52" y="58"/>
                    <a:pt x="52" y="58"/>
                  </a:cubicBezTo>
                  <a:cubicBezTo>
                    <a:pt x="53" y="58"/>
                    <a:pt x="53" y="58"/>
                    <a:pt x="53" y="58"/>
                  </a:cubicBezTo>
                  <a:cubicBezTo>
                    <a:pt x="53" y="58"/>
                    <a:pt x="53" y="57"/>
                    <a:pt x="53" y="57"/>
                  </a:cubicBezTo>
                  <a:cubicBezTo>
                    <a:pt x="52" y="57"/>
                    <a:pt x="52" y="57"/>
                    <a:pt x="52" y="57"/>
                  </a:cubicBezTo>
                  <a:cubicBezTo>
                    <a:pt x="53" y="57"/>
                    <a:pt x="53" y="57"/>
                    <a:pt x="53" y="57"/>
                  </a:cubicBezTo>
                  <a:cubicBezTo>
                    <a:pt x="53" y="57"/>
                    <a:pt x="53" y="57"/>
                    <a:pt x="53" y="56"/>
                  </a:cubicBezTo>
                  <a:cubicBezTo>
                    <a:pt x="53" y="56"/>
                    <a:pt x="53" y="56"/>
                    <a:pt x="53" y="56"/>
                  </a:cubicBezTo>
                  <a:cubicBezTo>
                    <a:pt x="53" y="56"/>
                    <a:pt x="53" y="56"/>
                    <a:pt x="53" y="57"/>
                  </a:cubicBezTo>
                  <a:cubicBezTo>
                    <a:pt x="52" y="57"/>
                    <a:pt x="52" y="57"/>
                    <a:pt x="52" y="57"/>
                  </a:cubicBezTo>
                  <a:cubicBezTo>
                    <a:pt x="52" y="57"/>
                    <a:pt x="52" y="57"/>
                    <a:pt x="52" y="57"/>
                  </a:cubicBezTo>
                  <a:cubicBezTo>
                    <a:pt x="52" y="56"/>
                    <a:pt x="52" y="56"/>
                    <a:pt x="52" y="56"/>
                  </a:cubicBezTo>
                  <a:cubicBezTo>
                    <a:pt x="52" y="56"/>
                    <a:pt x="52" y="56"/>
                    <a:pt x="52" y="56"/>
                  </a:cubicBezTo>
                  <a:cubicBezTo>
                    <a:pt x="52" y="56"/>
                    <a:pt x="52" y="56"/>
                    <a:pt x="52" y="56"/>
                  </a:cubicBezTo>
                  <a:cubicBezTo>
                    <a:pt x="52" y="56"/>
                    <a:pt x="53" y="56"/>
                    <a:pt x="53" y="56"/>
                  </a:cubicBezTo>
                  <a:cubicBezTo>
                    <a:pt x="53" y="56"/>
                    <a:pt x="53" y="56"/>
                    <a:pt x="53" y="56"/>
                  </a:cubicBezTo>
                  <a:cubicBezTo>
                    <a:pt x="53" y="56"/>
                    <a:pt x="53" y="56"/>
                    <a:pt x="53" y="56"/>
                  </a:cubicBezTo>
                  <a:cubicBezTo>
                    <a:pt x="53" y="56"/>
                    <a:pt x="53" y="56"/>
                    <a:pt x="53" y="56"/>
                  </a:cubicBezTo>
                  <a:cubicBezTo>
                    <a:pt x="53" y="55"/>
                    <a:pt x="53" y="56"/>
                    <a:pt x="53" y="55"/>
                  </a:cubicBezTo>
                  <a:cubicBezTo>
                    <a:pt x="53" y="55"/>
                    <a:pt x="53" y="55"/>
                    <a:pt x="54" y="55"/>
                  </a:cubicBezTo>
                  <a:cubicBezTo>
                    <a:pt x="54" y="55"/>
                    <a:pt x="54" y="55"/>
                    <a:pt x="54" y="55"/>
                  </a:cubicBezTo>
                  <a:cubicBezTo>
                    <a:pt x="54" y="55"/>
                    <a:pt x="54" y="55"/>
                    <a:pt x="53" y="55"/>
                  </a:cubicBezTo>
                  <a:cubicBezTo>
                    <a:pt x="53" y="55"/>
                    <a:pt x="53" y="55"/>
                    <a:pt x="53" y="55"/>
                  </a:cubicBezTo>
                  <a:cubicBezTo>
                    <a:pt x="53" y="55"/>
                    <a:pt x="53" y="56"/>
                    <a:pt x="53" y="56"/>
                  </a:cubicBezTo>
                  <a:cubicBezTo>
                    <a:pt x="53" y="56"/>
                    <a:pt x="53" y="56"/>
                    <a:pt x="53" y="55"/>
                  </a:cubicBezTo>
                  <a:cubicBezTo>
                    <a:pt x="52" y="56"/>
                    <a:pt x="52" y="56"/>
                    <a:pt x="52" y="56"/>
                  </a:cubicBezTo>
                  <a:cubicBezTo>
                    <a:pt x="52" y="56"/>
                    <a:pt x="52" y="56"/>
                    <a:pt x="52" y="56"/>
                  </a:cubicBezTo>
                  <a:cubicBezTo>
                    <a:pt x="51" y="56"/>
                    <a:pt x="52" y="56"/>
                    <a:pt x="52" y="56"/>
                  </a:cubicBezTo>
                  <a:cubicBezTo>
                    <a:pt x="52" y="56"/>
                    <a:pt x="52" y="56"/>
                    <a:pt x="52" y="56"/>
                  </a:cubicBezTo>
                  <a:cubicBezTo>
                    <a:pt x="52" y="56"/>
                    <a:pt x="52" y="57"/>
                    <a:pt x="52" y="57"/>
                  </a:cubicBezTo>
                  <a:cubicBezTo>
                    <a:pt x="51" y="57"/>
                    <a:pt x="51" y="57"/>
                    <a:pt x="51" y="57"/>
                  </a:cubicBezTo>
                  <a:cubicBezTo>
                    <a:pt x="51" y="57"/>
                    <a:pt x="51" y="57"/>
                    <a:pt x="51" y="57"/>
                  </a:cubicBezTo>
                  <a:cubicBezTo>
                    <a:pt x="51" y="57"/>
                    <a:pt x="51" y="56"/>
                    <a:pt x="51" y="56"/>
                  </a:cubicBezTo>
                  <a:cubicBezTo>
                    <a:pt x="51" y="56"/>
                    <a:pt x="51" y="57"/>
                    <a:pt x="51" y="57"/>
                  </a:cubicBezTo>
                  <a:cubicBezTo>
                    <a:pt x="51" y="57"/>
                    <a:pt x="50" y="57"/>
                    <a:pt x="50" y="57"/>
                  </a:cubicBezTo>
                  <a:cubicBezTo>
                    <a:pt x="50" y="57"/>
                    <a:pt x="50" y="57"/>
                    <a:pt x="50" y="57"/>
                  </a:cubicBezTo>
                  <a:cubicBezTo>
                    <a:pt x="50" y="57"/>
                    <a:pt x="50" y="57"/>
                    <a:pt x="50" y="57"/>
                  </a:cubicBezTo>
                  <a:cubicBezTo>
                    <a:pt x="49" y="58"/>
                    <a:pt x="49" y="58"/>
                    <a:pt x="49" y="58"/>
                  </a:cubicBezTo>
                  <a:cubicBezTo>
                    <a:pt x="49" y="58"/>
                    <a:pt x="49" y="58"/>
                    <a:pt x="49" y="58"/>
                  </a:cubicBezTo>
                  <a:cubicBezTo>
                    <a:pt x="49" y="58"/>
                    <a:pt x="49" y="58"/>
                    <a:pt x="49" y="58"/>
                  </a:cubicBezTo>
                  <a:cubicBezTo>
                    <a:pt x="49" y="58"/>
                    <a:pt x="48" y="59"/>
                    <a:pt x="48" y="59"/>
                  </a:cubicBezTo>
                  <a:cubicBezTo>
                    <a:pt x="48" y="59"/>
                    <a:pt x="48" y="59"/>
                    <a:pt x="48" y="59"/>
                  </a:cubicBezTo>
                  <a:cubicBezTo>
                    <a:pt x="48" y="59"/>
                    <a:pt x="48" y="59"/>
                    <a:pt x="47" y="59"/>
                  </a:cubicBezTo>
                  <a:cubicBezTo>
                    <a:pt x="47" y="58"/>
                    <a:pt x="47" y="58"/>
                    <a:pt x="47" y="58"/>
                  </a:cubicBezTo>
                  <a:cubicBezTo>
                    <a:pt x="47" y="58"/>
                    <a:pt x="47" y="58"/>
                    <a:pt x="48" y="58"/>
                  </a:cubicBezTo>
                  <a:cubicBezTo>
                    <a:pt x="48" y="59"/>
                    <a:pt x="48" y="59"/>
                    <a:pt x="48" y="58"/>
                  </a:cubicBezTo>
                  <a:cubicBezTo>
                    <a:pt x="47" y="58"/>
                    <a:pt x="47" y="58"/>
                    <a:pt x="47" y="58"/>
                  </a:cubicBezTo>
                  <a:cubicBezTo>
                    <a:pt x="47" y="58"/>
                    <a:pt x="47" y="58"/>
                    <a:pt x="47" y="58"/>
                  </a:cubicBezTo>
                  <a:cubicBezTo>
                    <a:pt x="47" y="57"/>
                    <a:pt x="47" y="57"/>
                    <a:pt x="47" y="57"/>
                  </a:cubicBezTo>
                  <a:cubicBezTo>
                    <a:pt x="47" y="57"/>
                    <a:pt x="47" y="57"/>
                    <a:pt x="47" y="56"/>
                  </a:cubicBezTo>
                  <a:cubicBezTo>
                    <a:pt x="47" y="56"/>
                    <a:pt x="47" y="56"/>
                    <a:pt x="47" y="56"/>
                  </a:cubicBezTo>
                  <a:cubicBezTo>
                    <a:pt x="47" y="56"/>
                    <a:pt x="47" y="56"/>
                    <a:pt x="47" y="56"/>
                  </a:cubicBezTo>
                  <a:cubicBezTo>
                    <a:pt x="47" y="56"/>
                    <a:pt x="47" y="56"/>
                    <a:pt x="47" y="55"/>
                  </a:cubicBezTo>
                  <a:cubicBezTo>
                    <a:pt x="47" y="55"/>
                    <a:pt x="47" y="55"/>
                    <a:pt x="47" y="55"/>
                  </a:cubicBezTo>
                  <a:cubicBezTo>
                    <a:pt x="47" y="54"/>
                    <a:pt x="47" y="55"/>
                    <a:pt x="47" y="55"/>
                  </a:cubicBezTo>
                  <a:cubicBezTo>
                    <a:pt x="47" y="54"/>
                    <a:pt x="47" y="54"/>
                    <a:pt x="47" y="54"/>
                  </a:cubicBezTo>
                  <a:cubicBezTo>
                    <a:pt x="47" y="54"/>
                    <a:pt x="47" y="54"/>
                    <a:pt x="46" y="54"/>
                  </a:cubicBezTo>
                  <a:cubicBezTo>
                    <a:pt x="46" y="54"/>
                    <a:pt x="46" y="54"/>
                    <a:pt x="46" y="54"/>
                  </a:cubicBezTo>
                  <a:cubicBezTo>
                    <a:pt x="46" y="54"/>
                    <a:pt x="46" y="54"/>
                    <a:pt x="45" y="54"/>
                  </a:cubicBezTo>
                  <a:cubicBezTo>
                    <a:pt x="45" y="54"/>
                    <a:pt x="45" y="54"/>
                    <a:pt x="45" y="54"/>
                  </a:cubicBezTo>
                  <a:cubicBezTo>
                    <a:pt x="45" y="54"/>
                    <a:pt x="45" y="54"/>
                    <a:pt x="45" y="53"/>
                  </a:cubicBezTo>
                  <a:cubicBezTo>
                    <a:pt x="44" y="53"/>
                    <a:pt x="44" y="53"/>
                    <a:pt x="44" y="53"/>
                  </a:cubicBezTo>
                  <a:cubicBezTo>
                    <a:pt x="44" y="53"/>
                    <a:pt x="44" y="53"/>
                    <a:pt x="44" y="53"/>
                  </a:cubicBezTo>
                  <a:cubicBezTo>
                    <a:pt x="44" y="53"/>
                    <a:pt x="44" y="53"/>
                    <a:pt x="44" y="52"/>
                  </a:cubicBezTo>
                  <a:cubicBezTo>
                    <a:pt x="44" y="52"/>
                    <a:pt x="45" y="52"/>
                    <a:pt x="45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5" y="51"/>
                    <a:pt x="46" y="51"/>
                    <a:pt x="46" y="51"/>
                  </a:cubicBezTo>
                  <a:cubicBezTo>
                    <a:pt x="46" y="51"/>
                    <a:pt x="45" y="51"/>
                    <a:pt x="45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5" y="51"/>
                    <a:pt x="44" y="51"/>
                    <a:pt x="44" y="51"/>
                  </a:cubicBezTo>
                  <a:cubicBezTo>
                    <a:pt x="44" y="51"/>
                    <a:pt x="44" y="52"/>
                    <a:pt x="43" y="52"/>
                  </a:cubicBezTo>
                  <a:cubicBezTo>
                    <a:pt x="44" y="52"/>
                    <a:pt x="44" y="52"/>
                    <a:pt x="44" y="52"/>
                  </a:cubicBezTo>
                  <a:cubicBezTo>
                    <a:pt x="44" y="52"/>
                    <a:pt x="44" y="52"/>
                    <a:pt x="44" y="52"/>
                  </a:cubicBezTo>
                  <a:cubicBezTo>
                    <a:pt x="44" y="52"/>
                    <a:pt x="44" y="52"/>
                    <a:pt x="44" y="52"/>
                  </a:cubicBezTo>
                  <a:cubicBezTo>
                    <a:pt x="44" y="52"/>
                    <a:pt x="44" y="52"/>
                    <a:pt x="43" y="52"/>
                  </a:cubicBezTo>
                  <a:cubicBezTo>
                    <a:pt x="43" y="52"/>
                    <a:pt x="43" y="52"/>
                    <a:pt x="43" y="53"/>
                  </a:cubicBezTo>
                  <a:cubicBezTo>
                    <a:pt x="42" y="53"/>
                    <a:pt x="42" y="53"/>
                    <a:pt x="42" y="53"/>
                  </a:cubicBezTo>
                  <a:cubicBezTo>
                    <a:pt x="42" y="53"/>
                    <a:pt x="42" y="53"/>
                    <a:pt x="42" y="53"/>
                  </a:cubicBezTo>
                  <a:cubicBezTo>
                    <a:pt x="42" y="53"/>
                    <a:pt x="42" y="53"/>
                    <a:pt x="42" y="53"/>
                  </a:cubicBezTo>
                  <a:cubicBezTo>
                    <a:pt x="42" y="53"/>
                    <a:pt x="42" y="54"/>
                    <a:pt x="42" y="54"/>
                  </a:cubicBezTo>
                  <a:cubicBezTo>
                    <a:pt x="41" y="54"/>
                    <a:pt x="41" y="54"/>
                    <a:pt x="41" y="54"/>
                  </a:cubicBezTo>
                  <a:cubicBezTo>
                    <a:pt x="41" y="54"/>
                    <a:pt x="41" y="54"/>
                    <a:pt x="41" y="54"/>
                  </a:cubicBezTo>
                  <a:cubicBezTo>
                    <a:pt x="40" y="55"/>
                    <a:pt x="40" y="55"/>
                    <a:pt x="40" y="55"/>
                  </a:cubicBezTo>
                  <a:cubicBezTo>
                    <a:pt x="40" y="56"/>
                    <a:pt x="40" y="56"/>
                    <a:pt x="40" y="56"/>
                  </a:cubicBezTo>
                  <a:cubicBezTo>
                    <a:pt x="40" y="57"/>
                    <a:pt x="40" y="57"/>
                    <a:pt x="40" y="57"/>
                  </a:cubicBezTo>
                  <a:cubicBezTo>
                    <a:pt x="40" y="58"/>
                    <a:pt x="40" y="58"/>
                    <a:pt x="40" y="58"/>
                  </a:cubicBezTo>
                  <a:cubicBezTo>
                    <a:pt x="40" y="58"/>
                    <a:pt x="40" y="59"/>
                    <a:pt x="40" y="59"/>
                  </a:cubicBezTo>
                  <a:cubicBezTo>
                    <a:pt x="40" y="59"/>
                    <a:pt x="40" y="59"/>
                    <a:pt x="40" y="59"/>
                  </a:cubicBezTo>
                  <a:cubicBezTo>
                    <a:pt x="40" y="60"/>
                    <a:pt x="39" y="60"/>
                    <a:pt x="39" y="61"/>
                  </a:cubicBezTo>
                  <a:cubicBezTo>
                    <a:pt x="39" y="61"/>
                    <a:pt x="39" y="61"/>
                    <a:pt x="39" y="62"/>
                  </a:cubicBezTo>
                  <a:cubicBezTo>
                    <a:pt x="38" y="62"/>
                    <a:pt x="38" y="62"/>
                    <a:pt x="38" y="62"/>
                  </a:cubicBezTo>
                  <a:cubicBezTo>
                    <a:pt x="38" y="62"/>
                    <a:pt x="38" y="62"/>
                    <a:pt x="38" y="62"/>
                  </a:cubicBezTo>
                  <a:cubicBezTo>
                    <a:pt x="38" y="63"/>
                    <a:pt x="37" y="63"/>
                    <a:pt x="37" y="63"/>
                  </a:cubicBezTo>
                  <a:cubicBezTo>
                    <a:pt x="37" y="63"/>
                    <a:pt x="37" y="63"/>
                    <a:pt x="37" y="63"/>
                  </a:cubicBezTo>
                  <a:cubicBezTo>
                    <a:pt x="37" y="63"/>
                    <a:pt x="37" y="63"/>
                    <a:pt x="36" y="63"/>
                  </a:cubicBezTo>
                  <a:cubicBezTo>
                    <a:pt x="36" y="63"/>
                    <a:pt x="36" y="63"/>
                    <a:pt x="36" y="63"/>
                  </a:cubicBezTo>
                  <a:cubicBezTo>
                    <a:pt x="36" y="63"/>
                    <a:pt x="36" y="63"/>
                    <a:pt x="36" y="63"/>
                  </a:cubicBezTo>
                  <a:cubicBezTo>
                    <a:pt x="36" y="63"/>
                    <a:pt x="36" y="64"/>
                    <a:pt x="36" y="64"/>
                  </a:cubicBezTo>
                  <a:cubicBezTo>
                    <a:pt x="36" y="64"/>
                    <a:pt x="36" y="64"/>
                    <a:pt x="36" y="64"/>
                  </a:cubicBezTo>
                  <a:cubicBezTo>
                    <a:pt x="36" y="64"/>
                    <a:pt x="35" y="65"/>
                    <a:pt x="35" y="65"/>
                  </a:cubicBezTo>
                  <a:cubicBezTo>
                    <a:pt x="35" y="65"/>
                    <a:pt x="35" y="65"/>
                    <a:pt x="35" y="65"/>
                  </a:cubicBezTo>
                  <a:cubicBezTo>
                    <a:pt x="35" y="66"/>
                    <a:pt x="35" y="66"/>
                    <a:pt x="35" y="67"/>
                  </a:cubicBezTo>
                  <a:cubicBezTo>
                    <a:pt x="35" y="67"/>
                    <a:pt x="35" y="68"/>
                    <a:pt x="35" y="68"/>
                  </a:cubicBezTo>
                  <a:cubicBezTo>
                    <a:pt x="34" y="68"/>
                    <a:pt x="34" y="69"/>
                    <a:pt x="34" y="69"/>
                  </a:cubicBezTo>
                  <a:cubicBezTo>
                    <a:pt x="34" y="69"/>
                    <a:pt x="34" y="69"/>
                    <a:pt x="34" y="69"/>
                  </a:cubicBezTo>
                  <a:cubicBezTo>
                    <a:pt x="34" y="70"/>
                    <a:pt x="34" y="70"/>
                    <a:pt x="34" y="70"/>
                  </a:cubicBezTo>
                  <a:cubicBezTo>
                    <a:pt x="34" y="71"/>
                    <a:pt x="33" y="71"/>
                    <a:pt x="33" y="72"/>
                  </a:cubicBezTo>
                  <a:cubicBezTo>
                    <a:pt x="32" y="72"/>
                    <a:pt x="32" y="73"/>
                    <a:pt x="32" y="73"/>
                  </a:cubicBezTo>
                  <a:cubicBezTo>
                    <a:pt x="32" y="73"/>
                    <a:pt x="32" y="73"/>
                    <a:pt x="31" y="73"/>
                  </a:cubicBezTo>
                  <a:cubicBezTo>
                    <a:pt x="31" y="73"/>
                    <a:pt x="31" y="74"/>
                    <a:pt x="31" y="74"/>
                  </a:cubicBezTo>
                  <a:cubicBezTo>
                    <a:pt x="31" y="74"/>
                    <a:pt x="31" y="74"/>
                    <a:pt x="31" y="74"/>
                  </a:cubicBezTo>
                  <a:cubicBezTo>
                    <a:pt x="31" y="74"/>
                    <a:pt x="31" y="74"/>
                    <a:pt x="31" y="74"/>
                  </a:cubicBezTo>
                  <a:cubicBezTo>
                    <a:pt x="31" y="74"/>
                    <a:pt x="30" y="74"/>
                    <a:pt x="30" y="75"/>
                  </a:cubicBezTo>
                  <a:cubicBezTo>
                    <a:pt x="30" y="75"/>
                    <a:pt x="29" y="75"/>
                    <a:pt x="29" y="75"/>
                  </a:cubicBezTo>
                  <a:cubicBezTo>
                    <a:pt x="29" y="75"/>
                    <a:pt x="28" y="75"/>
                    <a:pt x="28" y="76"/>
                  </a:cubicBezTo>
                  <a:cubicBezTo>
                    <a:pt x="28" y="76"/>
                    <a:pt x="28" y="76"/>
                    <a:pt x="28" y="76"/>
                  </a:cubicBezTo>
                  <a:cubicBezTo>
                    <a:pt x="28" y="76"/>
                    <a:pt x="27" y="76"/>
                    <a:pt x="27" y="76"/>
                  </a:cubicBezTo>
                  <a:cubicBezTo>
                    <a:pt x="27" y="76"/>
                    <a:pt x="27" y="76"/>
                    <a:pt x="27" y="76"/>
                  </a:cubicBezTo>
                  <a:cubicBezTo>
                    <a:pt x="27" y="77"/>
                    <a:pt x="27" y="77"/>
                    <a:pt x="27" y="77"/>
                  </a:cubicBezTo>
                  <a:cubicBezTo>
                    <a:pt x="27" y="77"/>
                    <a:pt x="27" y="77"/>
                    <a:pt x="27" y="77"/>
                  </a:cubicBezTo>
                  <a:cubicBezTo>
                    <a:pt x="27" y="77"/>
                    <a:pt x="27" y="77"/>
                    <a:pt x="27" y="77"/>
                  </a:cubicBezTo>
                  <a:cubicBezTo>
                    <a:pt x="26" y="77"/>
                    <a:pt x="26" y="77"/>
                    <a:pt x="26" y="77"/>
                  </a:cubicBezTo>
                  <a:cubicBezTo>
                    <a:pt x="26" y="78"/>
                    <a:pt x="26" y="78"/>
                    <a:pt x="26" y="78"/>
                  </a:cubicBezTo>
                  <a:cubicBezTo>
                    <a:pt x="26" y="78"/>
                    <a:pt x="26" y="78"/>
                    <a:pt x="26" y="78"/>
                  </a:cubicBezTo>
                  <a:cubicBezTo>
                    <a:pt x="25" y="79"/>
                    <a:pt x="25" y="79"/>
                    <a:pt x="24" y="79"/>
                  </a:cubicBezTo>
                  <a:cubicBezTo>
                    <a:pt x="24" y="79"/>
                    <a:pt x="24" y="79"/>
                    <a:pt x="24" y="79"/>
                  </a:cubicBezTo>
                  <a:cubicBezTo>
                    <a:pt x="24" y="79"/>
                    <a:pt x="24" y="79"/>
                    <a:pt x="24" y="80"/>
                  </a:cubicBezTo>
                  <a:cubicBezTo>
                    <a:pt x="23" y="80"/>
                    <a:pt x="23" y="80"/>
                    <a:pt x="23" y="80"/>
                  </a:cubicBezTo>
                  <a:cubicBezTo>
                    <a:pt x="23" y="80"/>
                    <a:pt x="23" y="80"/>
                    <a:pt x="23" y="80"/>
                  </a:cubicBezTo>
                  <a:cubicBezTo>
                    <a:pt x="23" y="81"/>
                    <a:pt x="23" y="81"/>
                    <a:pt x="23" y="81"/>
                  </a:cubicBezTo>
                  <a:cubicBezTo>
                    <a:pt x="23" y="81"/>
                    <a:pt x="22" y="81"/>
                    <a:pt x="22" y="81"/>
                  </a:cubicBezTo>
                  <a:cubicBezTo>
                    <a:pt x="22" y="81"/>
                    <a:pt x="22" y="81"/>
                    <a:pt x="22" y="81"/>
                  </a:cubicBezTo>
                  <a:cubicBezTo>
                    <a:pt x="22" y="81"/>
                    <a:pt x="22" y="81"/>
                    <a:pt x="22" y="81"/>
                  </a:cubicBezTo>
                  <a:cubicBezTo>
                    <a:pt x="21" y="81"/>
                    <a:pt x="21" y="81"/>
                    <a:pt x="21" y="81"/>
                  </a:cubicBezTo>
                  <a:cubicBezTo>
                    <a:pt x="21" y="81"/>
                    <a:pt x="21" y="81"/>
                    <a:pt x="21" y="81"/>
                  </a:cubicBezTo>
                  <a:cubicBezTo>
                    <a:pt x="21" y="81"/>
                    <a:pt x="21" y="81"/>
                    <a:pt x="21" y="81"/>
                  </a:cubicBezTo>
                  <a:cubicBezTo>
                    <a:pt x="20" y="82"/>
                    <a:pt x="20" y="82"/>
                    <a:pt x="20" y="82"/>
                  </a:cubicBezTo>
                  <a:cubicBezTo>
                    <a:pt x="20" y="82"/>
                    <a:pt x="19" y="82"/>
                    <a:pt x="19" y="82"/>
                  </a:cubicBezTo>
                  <a:cubicBezTo>
                    <a:pt x="19" y="83"/>
                    <a:pt x="19" y="83"/>
                    <a:pt x="19" y="83"/>
                  </a:cubicBezTo>
                  <a:cubicBezTo>
                    <a:pt x="18" y="83"/>
                    <a:pt x="18" y="83"/>
                    <a:pt x="18" y="83"/>
                  </a:cubicBezTo>
                  <a:cubicBezTo>
                    <a:pt x="18" y="83"/>
                    <a:pt x="18" y="84"/>
                    <a:pt x="18" y="84"/>
                  </a:cubicBezTo>
                  <a:cubicBezTo>
                    <a:pt x="18" y="84"/>
                    <a:pt x="18" y="84"/>
                    <a:pt x="18" y="84"/>
                  </a:cubicBezTo>
                  <a:cubicBezTo>
                    <a:pt x="17" y="84"/>
                    <a:pt x="17" y="84"/>
                    <a:pt x="17" y="84"/>
                  </a:cubicBezTo>
                  <a:cubicBezTo>
                    <a:pt x="17" y="84"/>
                    <a:pt x="17" y="85"/>
                    <a:pt x="16" y="85"/>
                  </a:cubicBezTo>
                  <a:cubicBezTo>
                    <a:pt x="16" y="85"/>
                    <a:pt x="16" y="85"/>
                    <a:pt x="16" y="85"/>
                  </a:cubicBezTo>
                  <a:cubicBezTo>
                    <a:pt x="16" y="85"/>
                    <a:pt x="16" y="85"/>
                    <a:pt x="16" y="85"/>
                  </a:cubicBezTo>
                  <a:cubicBezTo>
                    <a:pt x="15" y="84"/>
                    <a:pt x="15" y="84"/>
                    <a:pt x="15" y="85"/>
                  </a:cubicBezTo>
                  <a:cubicBezTo>
                    <a:pt x="15" y="85"/>
                    <a:pt x="15" y="85"/>
                    <a:pt x="14" y="85"/>
                  </a:cubicBezTo>
                  <a:cubicBezTo>
                    <a:pt x="14" y="85"/>
                    <a:pt x="14" y="85"/>
                    <a:pt x="13" y="85"/>
                  </a:cubicBezTo>
                  <a:cubicBezTo>
                    <a:pt x="13" y="86"/>
                    <a:pt x="13" y="86"/>
                    <a:pt x="13" y="87"/>
                  </a:cubicBezTo>
                  <a:cubicBezTo>
                    <a:pt x="12" y="87"/>
                    <a:pt x="12" y="87"/>
                    <a:pt x="12" y="87"/>
                  </a:cubicBezTo>
                  <a:cubicBezTo>
                    <a:pt x="12" y="87"/>
                    <a:pt x="12" y="88"/>
                    <a:pt x="12" y="88"/>
                  </a:cubicBezTo>
                  <a:cubicBezTo>
                    <a:pt x="12" y="88"/>
                    <a:pt x="12" y="88"/>
                    <a:pt x="12" y="88"/>
                  </a:cubicBezTo>
                  <a:cubicBezTo>
                    <a:pt x="12" y="88"/>
                    <a:pt x="11" y="88"/>
                    <a:pt x="11" y="88"/>
                  </a:cubicBezTo>
                  <a:cubicBezTo>
                    <a:pt x="11" y="88"/>
                    <a:pt x="11" y="88"/>
                    <a:pt x="11" y="88"/>
                  </a:cubicBezTo>
                  <a:cubicBezTo>
                    <a:pt x="11" y="89"/>
                    <a:pt x="11" y="89"/>
                    <a:pt x="10" y="89"/>
                  </a:cubicBezTo>
                  <a:cubicBezTo>
                    <a:pt x="10" y="89"/>
                    <a:pt x="10" y="90"/>
                    <a:pt x="10" y="90"/>
                  </a:cubicBezTo>
                  <a:cubicBezTo>
                    <a:pt x="10" y="90"/>
                    <a:pt x="10" y="91"/>
                    <a:pt x="10" y="91"/>
                  </a:cubicBezTo>
                  <a:cubicBezTo>
                    <a:pt x="10" y="91"/>
                    <a:pt x="10" y="91"/>
                    <a:pt x="10" y="91"/>
                  </a:cubicBezTo>
                  <a:cubicBezTo>
                    <a:pt x="11" y="91"/>
                    <a:pt x="11" y="91"/>
                    <a:pt x="11" y="91"/>
                  </a:cubicBezTo>
                  <a:cubicBezTo>
                    <a:pt x="10" y="91"/>
                    <a:pt x="10" y="91"/>
                    <a:pt x="10" y="91"/>
                  </a:cubicBezTo>
                  <a:cubicBezTo>
                    <a:pt x="10" y="91"/>
                    <a:pt x="10" y="91"/>
                    <a:pt x="10" y="91"/>
                  </a:cubicBezTo>
                  <a:cubicBezTo>
                    <a:pt x="10" y="91"/>
                    <a:pt x="10" y="91"/>
                    <a:pt x="10" y="91"/>
                  </a:cubicBezTo>
                  <a:cubicBezTo>
                    <a:pt x="10" y="91"/>
                    <a:pt x="10" y="90"/>
                    <a:pt x="9" y="91"/>
                  </a:cubicBezTo>
                  <a:cubicBezTo>
                    <a:pt x="9" y="91"/>
                    <a:pt x="9" y="91"/>
                    <a:pt x="9" y="91"/>
                  </a:cubicBezTo>
                  <a:cubicBezTo>
                    <a:pt x="9" y="91"/>
                    <a:pt x="9" y="91"/>
                    <a:pt x="9" y="91"/>
                  </a:cubicBezTo>
                  <a:cubicBezTo>
                    <a:pt x="9" y="91"/>
                    <a:pt x="8" y="91"/>
                    <a:pt x="8" y="91"/>
                  </a:cubicBezTo>
                  <a:cubicBezTo>
                    <a:pt x="8" y="91"/>
                    <a:pt x="8" y="92"/>
                    <a:pt x="8" y="92"/>
                  </a:cubicBezTo>
                  <a:cubicBezTo>
                    <a:pt x="8" y="92"/>
                    <a:pt x="8" y="92"/>
                    <a:pt x="8" y="92"/>
                  </a:cubicBezTo>
                  <a:cubicBezTo>
                    <a:pt x="8" y="92"/>
                    <a:pt x="8" y="92"/>
                    <a:pt x="8" y="92"/>
                  </a:cubicBezTo>
                  <a:cubicBezTo>
                    <a:pt x="8" y="93"/>
                    <a:pt x="8" y="93"/>
                    <a:pt x="8" y="93"/>
                  </a:cubicBezTo>
                  <a:cubicBezTo>
                    <a:pt x="8" y="93"/>
                    <a:pt x="8" y="93"/>
                    <a:pt x="8" y="93"/>
                  </a:cubicBezTo>
                  <a:cubicBezTo>
                    <a:pt x="8" y="92"/>
                    <a:pt x="7" y="92"/>
                    <a:pt x="7" y="93"/>
                  </a:cubicBezTo>
                  <a:cubicBezTo>
                    <a:pt x="7" y="93"/>
                    <a:pt x="7" y="93"/>
                    <a:pt x="7" y="93"/>
                  </a:cubicBezTo>
                  <a:cubicBezTo>
                    <a:pt x="7" y="93"/>
                    <a:pt x="7" y="93"/>
                    <a:pt x="7" y="93"/>
                  </a:cubicBezTo>
                  <a:cubicBezTo>
                    <a:pt x="7" y="93"/>
                    <a:pt x="7" y="94"/>
                    <a:pt x="7" y="94"/>
                  </a:cubicBezTo>
                  <a:cubicBezTo>
                    <a:pt x="7" y="94"/>
                    <a:pt x="7" y="94"/>
                    <a:pt x="7" y="94"/>
                  </a:cubicBezTo>
                  <a:cubicBezTo>
                    <a:pt x="7" y="94"/>
                    <a:pt x="7" y="94"/>
                    <a:pt x="7" y="94"/>
                  </a:cubicBezTo>
                  <a:cubicBezTo>
                    <a:pt x="7" y="94"/>
                    <a:pt x="7" y="95"/>
                    <a:pt x="7" y="95"/>
                  </a:cubicBezTo>
                  <a:cubicBezTo>
                    <a:pt x="7" y="95"/>
                    <a:pt x="7" y="95"/>
                    <a:pt x="7" y="94"/>
                  </a:cubicBezTo>
                  <a:cubicBezTo>
                    <a:pt x="7" y="94"/>
                    <a:pt x="7" y="94"/>
                    <a:pt x="7" y="94"/>
                  </a:cubicBezTo>
                  <a:cubicBezTo>
                    <a:pt x="7" y="94"/>
                    <a:pt x="7" y="93"/>
                    <a:pt x="6" y="93"/>
                  </a:cubicBezTo>
                  <a:cubicBezTo>
                    <a:pt x="6" y="93"/>
                    <a:pt x="6" y="94"/>
                    <a:pt x="6" y="94"/>
                  </a:cubicBezTo>
                  <a:cubicBezTo>
                    <a:pt x="6" y="94"/>
                    <a:pt x="5" y="94"/>
                    <a:pt x="5" y="94"/>
                  </a:cubicBezTo>
                  <a:cubicBezTo>
                    <a:pt x="5" y="94"/>
                    <a:pt x="5" y="94"/>
                    <a:pt x="5" y="94"/>
                  </a:cubicBezTo>
                  <a:cubicBezTo>
                    <a:pt x="5" y="95"/>
                    <a:pt x="6" y="95"/>
                    <a:pt x="6" y="95"/>
                  </a:cubicBezTo>
                  <a:cubicBezTo>
                    <a:pt x="6" y="95"/>
                    <a:pt x="6" y="95"/>
                    <a:pt x="5" y="95"/>
                  </a:cubicBezTo>
                  <a:cubicBezTo>
                    <a:pt x="5" y="95"/>
                    <a:pt x="5" y="95"/>
                    <a:pt x="5" y="95"/>
                  </a:cubicBezTo>
                  <a:cubicBezTo>
                    <a:pt x="5" y="95"/>
                    <a:pt x="5" y="95"/>
                    <a:pt x="5" y="95"/>
                  </a:cubicBezTo>
                  <a:cubicBezTo>
                    <a:pt x="5" y="96"/>
                    <a:pt x="5" y="96"/>
                    <a:pt x="5" y="96"/>
                  </a:cubicBezTo>
                  <a:cubicBezTo>
                    <a:pt x="5" y="96"/>
                    <a:pt x="5" y="96"/>
                    <a:pt x="5" y="95"/>
                  </a:cubicBezTo>
                  <a:cubicBezTo>
                    <a:pt x="5" y="95"/>
                    <a:pt x="5" y="95"/>
                    <a:pt x="5" y="95"/>
                  </a:cubicBezTo>
                  <a:cubicBezTo>
                    <a:pt x="4" y="95"/>
                    <a:pt x="4" y="96"/>
                    <a:pt x="4" y="96"/>
                  </a:cubicBezTo>
                  <a:cubicBezTo>
                    <a:pt x="5" y="96"/>
                    <a:pt x="5" y="96"/>
                    <a:pt x="5" y="96"/>
                  </a:cubicBezTo>
                  <a:cubicBezTo>
                    <a:pt x="5" y="96"/>
                    <a:pt x="4" y="96"/>
                    <a:pt x="4" y="96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4" y="96"/>
                    <a:pt x="4" y="97"/>
                    <a:pt x="4" y="97"/>
                  </a:cubicBezTo>
                  <a:cubicBezTo>
                    <a:pt x="4" y="97"/>
                    <a:pt x="4" y="97"/>
                    <a:pt x="4" y="97"/>
                  </a:cubicBezTo>
                  <a:cubicBezTo>
                    <a:pt x="4" y="98"/>
                    <a:pt x="5" y="98"/>
                    <a:pt x="5" y="97"/>
                  </a:cubicBezTo>
                  <a:cubicBezTo>
                    <a:pt x="5" y="98"/>
                    <a:pt x="5" y="97"/>
                    <a:pt x="5" y="97"/>
                  </a:cubicBezTo>
                  <a:cubicBezTo>
                    <a:pt x="5" y="98"/>
                    <a:pt x="5" y="98"/>
                    <a:pt x="5" y="98"/>
                  </a:cubicBezTo>
                  <a:cubicBezTo>
                    <a:pt x="5" y="98"/>
                    <a:pt x="4" y="98"/>
                    <a:pt x="4" y="98"/>
                  </a:cubicBezTo>
                  <a:cubicBezTo>
                    <a:pt x="4" y="98"/>
                    <a:pt x="4" y="98"/>
                    <a:pt x="4" y="98"/>
                  </a:cubicBezTo>
                  <a:cubicBezTo>
                    <a:pt x="5" y="98"/>
                    <a:pt x="5" y="99"/>
                    <a:pt x="5" y="99"/>
                  </a:cubicBezTo>
                  <a:cubicBezTo>
                    <a:pt x="5" y="99"/>
                    <a:pt x="5" y="99"/>
                    <a:pt x="5" y="99"/>
                  </a:cubicBezTo>
                  <a:cubicBezTo>
                    <a:pt x="5" y="99"/>
                    <a:pt x="5" y="99"/>
                    <a:pt x="5" y="99"/>
                  </a:cubicBezTo>
                  <a:cubicBezTo>
                    <a:pt x="5" y="99"/>
                    <a:pt x="5" y="99"/>
                    <a:pt x="5" y="99"/>
                  </a:cubicBezTo>
                  <a:cubicBezTo>
                    <a:pt x="5" y="99"/>
                    <a:pt x="5" y="98"/>
                    <a:pt x="4" y="98"/>
                  </a:cubicBezTo>
                  <a:cubicBezTo>
                    <a:pt x="4" y="98"/>
                    <a:pt x="4" y="99"/>
                    <a:pt x="4" y="99"/>
                  </a:cubicBezTo>
                  <a:cubicBezTo>
                    <a:pt x="4" y="98"/>
                    <a:pt x="4" y="98"/>
                    <a:pt x="4" y="98"/>
                  </a:cubicBezTo>
                  <a:cubicBezTo>
                    <a:pt x="4" y="98"/>
                    <a:pt x="4" y="98"/>
                    <a:pt x="4" y="98"/>
                  </a:cubicBezTo>
                  <a:cubicBezTo>
                    <a:pt x="3" y="98"/>
                    <a:pt x="3" y="98"/>
                    <a:pt x="3" y="98"/>
                  </a:cubicBezTo>
                  <a:cubicBezTo>
                    <a:pt x="3" y="98"/>
                    <a:pt x="3" y="98"/>
                    <a:pt x="3" y="98"/>
                  </a:cubicBezTo>
                  <a:cubicBezTo>
                    <a:pt x="3" y="98"/>
                    <a:pt x="3" y="98"/>
                    <a:pt x="3" y="98"/>
                  </a:cubicBezTo>
                  <a:cubicBezTo>
                    <a:pt x="2" y="98"/>
                    <a:pt x="3" y="99"/>
                    <a:pt x="3" y="99"/>
                  </a:cubicBezTo>
                  <a:cubicBezTo>
                    <a:pt x="3" y="99"/>
                    <a:pt x="3" y="99"/>
                    <a:pt x="3" y="99"/>
                  </a:cubicBezTo>
                  <a:cubicBezTo>
                    <a:pt x="3" y="99"/>
                    <a:pt x="3" y="99"/>
                    <a:pt x="3" y="99"/>
                  </a:cubicBezTo>
                  <a:cubicBezTo>
                    <a:pt x="2" y="99"/>
                    <a:pt x="2" y="99"/>
                    <a:pt x="2" y="99"/>
                  </a:cubicBezTo>
                  <a:cubicBezTo>
                    <a:pt x="2" y="99"/>
                    <a:pt x="2" y="100"/>
                    <a:pt x="2" y="100"/>
                  </a:cubicBezTo>
                  <a:cubicBezTo>
                    <a:pt x="2" y="100"/>
                    <a:pt x="2" y="100"/>
                    <a:pt x="2" y="100"/>
                  </a:cubicBezTo>
                  <a:cubicBezTo>
                    <a:pt x="2" y="100"/>
                    <a:pt x="2" y="101"/>
                    <a:pt x="2" y="101"/>
                  </a:cubicBezTo>
                  <a:cubicBezTo>
                    <a:pt x="2" y="101"/>
                    <a:pt x="2" y="101"/>
                    <a:pt x="2" y="101"/>
                  </a:cubicBezTo>
                  <a:cubicBezTo>
                    <a:pt x="2" y="101"/>
                    <a:pt x="2" y="100"/>
                    <a:pt x="3" y="100"/>
                  </a:cubicBezTo>
                  <a:cubicBezTo>
                    <a:pt x="3" y="100"/>
                    <a:pt x="3" y="100"/>
                    <a:pt x="3" y="100"/>
                  </a:cubicBezTo>
                  <a:cubicBezTo>
                    <a:pt x="3" y="100"/>
                    <a:pt x="3" y="100"/>
                    <a:pt x="3" y="100"/>
                  </a:cubicBezTo>
                  <a:cubicBezTo>
                    <a:pt x="4" y="100"/>
                    <a:pt x="4" y="100"/>
                    <a:pt x="4" y="100"/>
                  </a:cubicBezTo>
                  <a:cubicBezTo>
                    <a:pt x="4" y="100"/>
                    <a:pt x="4" y="100"/>
                    <a:pt x="4" y="100"/>
                  </a:cubicBezTo>
                  <a:cubicBezTo>
                    <a:pt x="4" y="100"/>
                    <a:pt x="4" y="100"/>
                    <a:pt x="3" y="100"/>
                  </a:cubicBezTo>
                  <a:cubicBezTo>
                    <a:pt x="3" y="100"/>
                    <a:pt x="3" y="100"/>
                    <a:pt x="3" y="100"/>
                  </a:cubicBezTo>
                  <a:cubicBezTo>
                    <a:pt x="3" y="100"/>
                    <a:pt x="3" y="100"/>
                    <a:pt x="3" y="100"/>
                  </a:cubicBezTo>
                  <a:cubicBezTo>
                    <a:pt x="3" y="100"/>
                    <a:pt x="3" y="100"/>
                    <a:pt x="3" y="101"/>
                  </a:cubicBezTo>
                  <a:cubicBezTo>
                    <a:pt x="2" y="101"/>
                    <a:pt x="2" y="101"/>
                    <a:pt x="2" y="101"/>
                  </a:cubicBezTo>
                  <a:cubicBezTo>
                    <a:pt x="2" y="101"/>
                    <a:pt x="2" y="101"/>
                    <a:pt x="3" y="101"/>
                  </a:cubicBezTo>
                  <a:cubicBezTo>
                    <a:pt x="3" y="101"/>
                    <a:pt x="3" y="101"/>
                    <a:pt x="3" y="101"/>
                  </a:cubicBezTo>
                  <a:cubicBezTo>
                    <a:pt x="3" y="101"/>
                    <a:pt x="3" y="101"/>
                    <a:pt x="3" y="101"/>
                  </a:cubicBezTo>
                  <a:cubicBezTo>
                    <a:pt x="3" y="101"/>
                    <a:pt x="3" y="101"/>
                    <a:pt x="3" y="101"/>
                  </a:cubicBezTo>
                  <a:cubicBezTo>
                    <a:pt x="3" y="101"/>
                    <a:pt x="3" y="101"/>
                    <a:pt x="2" y="101"/>
                  </a:cubicBezTo>
                  <a:cubicBezTo>
                    <a:pt x="2" y="102"/>
                    <a:pt x="2" y="102"/>
                    <a:pt x="2" y="102"/>
                  </a:cubicBezTo>
                  <a:cubicBezTo>
                    <a:pt x="3" y="102"/>
                    <a:pt x="3" y="102"/>
                    <a:pt x="3" y="102"/>
                  </a:cubicBezTo>
                  <a:cubicBezTo>
                    <a:pt x="3" y="102"/>
                    <a:pt x="4" y="102"/>
                    <a:pt x="4" y="102"/>
                  </a:cubicBezTo>
                  <a:cubicBezTo>
                    <a:pt x="3" y="102"/>
                    <a:pt x="3" y="102"/>
                    <a:pt x="3" y="102"/>
                  </a:cubicBezTo>
                  <a:cubicBezTo>
                    <a:pt x="3" y="102"/>
                    <a:pt x="3" y="102"/>
                    <a:pt x="3" y="102"/>
                  </a:cubicBezTo>
                  <a:cubicBezTo>
                    <a:pt x="3" y="102"/>
                    <a:pt x="3" y="102"/>
                    <a:pt x="3" y="102"/>
                  </a:cubicBezTo>
                  <a:cubicBezTo>
                    <a:pt x="3" y="102"/>
                    <a:pt x="2" y="103"/>
                    <a:pt x="2" y="103"/>
                  </a:cubicBezTo>
                  <a:cubicBezTo>
                    <a:pt x="2" y="102"/>
                    <a:pt x="2" y="102"/>
                    <a:pt x="2" y="103"/>
                  </a:cubicBezTo>
                  <a:cubicBezTo>
                    <a:pt x="2" y="103"/>
                    <a:pt x="2" y="103"/>
                    <a:pt x="2" y="103"/>
                  </a:cubicBezTo>
                  <a:cubicBezTo>
                    <a:pt x="2" y="103"/>
                    <a:pt x="2" y="103"/>
                    <a:pt x="1" y="103"/>
                  </a:cubicBezTo>
                  <a:cubicBezTo>
                    <a:pt x="1" y="103"/>
                    <a:pt x="1" y="103"/>
                    <a:pt x="0" y="103"/>
                  </a:cubicBezTo>
                  <a:cubicBezTo>
                    <a:pt x="0" y="103"/>
                    <a:pt x="0" y="103"/>
                    <a:pt x="0" y="103"/>
                  </a:cubicBezTo>
                  <a:cubicBezTo>
                    <a:pt x="0" y="104"/>
                    <a:pt x="0" y="104"/>
                    <a:pt x="0" y="105"/>
                  </a:cubicBezTo>
                  <a:cubicBezTo>
                    <a:pt x="0" y="105"/>
                    <a:pt x="0" y="105"/>
                    <a:pt x="0" y="105"/>
                  </a:cubicBezTo>
                  <a:cubicBezTo>
                    <a:pt x="0" y="105"/>
                    <a:pt x="0" y="105"/>
                    <a:pt x="1" y="105"/>
                  </a:cubicBezTo>
                  <a:cubicBezTo>
                    <a:pt x="1" y="105"/>
                    <a:pt x="1" y="105"/>
                    <a:pt x="1" y="105"/>
                  </a:cubicBezTo>
                  <a:cubicBezTo>
                    <a:pt x="1" y="105"/>
                    <a:pt x="1" y="105"/>
                    <a:pt x="1" y="104"/>
                  </a:cubicBezTo>
                  <a:cubicBezTo>
                    <a:pt x="2" y="104"/>
                    <a:pt x="2" y="104"/>
                    <a:pt x="2" y="104"/>
                  </a:cubicBezTo>
                  <a:cubicBezTo>
                    <a:pt x="2" y="104"/>
                    <a:pt x="2" y="104"/>
                    <a:pt x="2" y="104"/>
                  </a:cubicBezTo>
                  <a:cubicBezTo>
                    <a:pt x="2" y="104"/>
                    <a:pt x="2" y="104"/>
                    <a:pt x="2" y="104"/>
                  </a:cubicBezTo>
                  <a:cubicBezTo>
                    <a:pt x="2" y="105"/>
                    <a:pt x="2" y="104"/>
                    <a:pt x="2" y="104"/>
                  </a:cubicBezTo>
                  <a:cubicBezTo>
                    <a:pt x="2" y="104"/>
                    <a:pt x="2" y="105"/>
                    <a:pt x="2" y="105"/>
                  </a:cubicBezTo>
                  <a:cubicBezTo>
                    <a:pt x="1" y="105"/>
                    <a:pt x="1" y="105"/>
                    <a:pt x="1" y="105"/>
                  </a:cubicBezTo>
                  <a:cubicBezTo>
                    <a:pt x="1" y="105"/>
                    <a:pt x="1" y="106"/>
                    <a:pt x="1" y="106"/>
                  </a:cubicBezTo>
                  <a:cubicBezTo>
                    <a:pt x="1" y="106"/>
                    <a:pt x="1" y="106"/>
                    <a:pt x="1" y="106"/>
                  </a:cubicBezTo>
                  <a:cubicBezTo>
                    <a:pt x="2" y="106"/>
                    <a:pt x="2" y="106"/>
                    <a:pt x="2" y="105"/>
                  </a:cubicBezTo>
                  <a:cubicBezTo>
                    <a:pt x="2" y="105"/>
                    <a:pt x="2" y="106"/>
                    <a:pt x="2" y="106"/>
                  </a:cubicBezTo>
                  <a:cubicBezTo>
                    <a:pt x="2" y="106"/>
                    <a:pt x="2" y="106"/>
                    <a:pt x="2" y="106"/>
                  </a:cubicBezTo>
                  <a:cubicBezTo>
                    <a:pt x="2" y="106"/>
                    <a:pt x="2" y="106"/>
                    <a:pt x="1" y="106"/>
                  </a:cubicBezTo>
                  <a:cubicBezTo>
                    <a:pt x="1" y="107"/>
                    <a:pt x="2" y="107"/>
                    <a:pt x="2" y="107"/>
                  </a:cubicBezTo>
                  <a:cubicBezTo>
                    <a:pt x="2" y="107"/>
                    <a:pt x="2" y="107"/>
                    <a:pt x="2" y="107"/>
                  </a:cubicBezTo>
                  <a:cubicBezTo>
                    <a:pt x="2" y="107"/>
                    <a:pt x="3" y="107"/>
                    <a:pt x="3" y="107"/>
                  </a:cubicBezTo>
                  <a:cubicBezTo>
                    <a:pt x="3" y="107"/>
                    <a:pt x="3" y="107"/>
                    <a:pt x="4" y="107"/>
                  </a:cubicBezTo>
                  <a:cubicBezTo>
                    <a:pt x="4" y="107"/>
                    <a:pt x="4" y="107"/>
                    <a:pt x="4" y="107"/>
                  </a:cubicBezTo>
                  <a:cubicBezTo>
                    <a:pt x="5" y="107"/>
                    <a:pt x="5" y="107"/>
                    <a:pt x="5" y="107"/>
                  </a:cubicBezTo>
                  <a:cubicBezTo>
                    <a:pt x="5" y="108"/>
                    <a:pt x="6" y="108"/>
                    <a:pt x="6" y="108"/>
                  </a:cubicBezTo>
                  <a:cubicBezTo>
                    <a:pt x="6" y="107"/>
                    <a:pt x="6" y="107"/>
                    <a:pt x="6" y="107"/>
                  </a:cubicBezTo>
                  <a:cubicBezTo>
                    <a:pt x="6" y="108"/>
                    <a:pt x="7" y="107"/>
                    <a:pt x="7" y="107"/>
                  </a:cubicBezTo>
                  <a:cubicBezTo>
                    <a:pt x="7" y="107"/>
                    <a:pt x="7" y="107"/>
                    <a:pt x="7" y="107"/>
                  </a:cubicBezTo>
                  <a:cubicBezTo>
                    <a:pt x="7" y="107"/>
                    <a:pt x="7" y="107"/>
                    <a:pt x="7" y="107"/>
                  </a:cubicBezTo>
                  <a:cubicBezTo>
                    <a:pt x="7" y="106"/>
                    <a:pt x="7" y="106"/>
                    <a:pt x="7" y="106"/>
                  </a:cubicBezTo>
                  <a:cubicBezTo>
                    <a:pt x="7" y="106"/>
                    <a:pt x="7" y="106"/>
                    <a:pt x="8" y="106"/>
                  </a:cubicBezTo>
                  <a:cubicBezTo>
                    <a:pt x="8" y="107"/>
                    <a:pt x="8" y="107"/>
                    <a:pt x="9" y="107"/>
                  </a:cubicBezTo>
                  <a:cubicBezTo>
                    <a:pt x="9" y="107"/>
                    <a:pt x="9" y="108"/>
                    <a:pt x="9" y="108"/>
                  </a:cubicBezTo>
                  <a:cubicBezTo>
                    <a:pt x="9" y="108"/>
                    <a:pt x="9" y="108"/>
                    <a:pt x="9" y="108"/>
                  </a:cubicBezTo>
                  <a:cubicBezTo>
                    <a:pt x="9" y="108"/>
                    <a:pt x="9" y="109"/>
                    <a:pt x="9" y="109"/>
                  </a:cubicBezTo>
                  <a:cubicBezTo>
                    <a:pt x="9" y="109"/>
                    <a:pt x="10" y="109"/>
                    <a:pt x="10" y="109"/>
                  </a:cubicBezTo>
                  <a:cubicBezTo>
                    <a:pt x="10" y="109"/>
                    <a:pt x="10" y="109"/>
                    <a:pt x="10" y="109"/>
                  </a:cubicBezTo>
                  <a:cubicBezTo>
                    <a:pt x="10" y="109"/>
                    <a:pt x="11" y="109"/>
                    <a:pt x="11" y="109"/>
                  </a:cubicBezTo>
                  <a:cubicBezTo>
                    <a:pt x="11" y="109"/>
                    <a:pt x="11" y="109"/>
                    <a:pt x="11" y="109"/>
                  </a:cubicBezTo>
                  <a:cubicBezTo>
                    <a:pt x="11" y="109"/>
                    <a:pt x="11" y="109"/>
                    <a:pt x="11" y="109"/>
                  </a:cubicBezTo>
                  <a:cubicBezTo>
                    <a:pt x="11" y="109"/>
                    <a:pt x="11" y="108"/>
                    <a:pt x="12" y="108"/>
                  </a:cubicBezTo>
                  <a:cubicBezTo>
                    <a:pt x="12" y="108"/>
                    <a:pt x="12" y="108"/>
                    <a:pt x="12" y="109"/>
                  </a:cubicBezTo>
                  <a:cubicBezTo>
                    <a:pt x="12" y="109"/>
                    <a:pt x="13" y="109"/>
                    <a:pt x="13" y="109"/>
                  </a:cubicBezTo>
                  <a:cubicBezTo>
                    <a:pt x="13" y="110"/>
                    <a:pt x="13" y="110"/>
                    <a:pt x="13" y="110"/>
                  </a:cubicBezTo>
                  <a:cubicBezTo>
                    <a:pt x="13" y="110"/>
                    <a:pt x="13" y="110"/>
                    <a:pt x="13" y="110"/>
                  </a:cubicBezTo>
                  <a:cubicBezTo>
                    <a:pt x="13" y="110"/>
                    <a:pt x="13" y="110"/>
                    <a:pt x="13" y="110"/>
                  </a:cubicBezTo>
                  <a:cubicBezTo>
                    <a:pt x="13" y="110"/>
                    <a:pt x="13" y="110"/>
                    <a:pt x="13" y="110"/>
                  </a:cubicBezTo>
                  <a:cubicBezTo>
                    <a:pt x="13" y="110"/>
                    <a:pt x="13" y="109"/>
                    <a:pt x="14" y="109"/>
                  </a:cubicBezTo>
                  <a:cubicBezTo>
                    <a:pt x="14" y="110"/>
                    <a:pt x="14" y="110"/>
                    <a:pt x="13" y="110"/>
                  </a:cubicBezTo>
                  <a:cubicBezTo>
                    <a:pt x="13" y="110"/>
                    <a:pt x="13" y="110"/>
                    <a:pt x="13" y="110"/>
                  </a:cubicBezTo>
                  <a:cubicBezTo>
                    <a:pt x="13" y="110"/>
                    <a:pt x="13" y="111"/>
                    <a:pt x="13" y="111"/>
                  </a:cubicBezTo>
                  <a:cubicBezTo>
                    <a:pt x="13" y="111"/>
                    <a:pt x="13" y="111"/>
                    <a:pt x="13" y="111"/>
                  </a:cubicBezTo>
                  <a:cubicBezTo>
                    <a:pt x="13" y="111"/>
                    <a:pt x="13" y="111"/>
                    <a:pt x="14" y="111"/>
                  </a:cubicBezTo>
                  <a:cubicBezTo>
                    <a:pt x="14" y="111"/>
                    <a:pt x="14" y="111"/>
                    <a:pt x="14" y="111"/>
                  </a:cubicBezTo>
                  <a:cubicBezTo>
                    <a:pt x="14" y="111"/>
                    <a:pt x="13" y="111"/>
                    <a:pt x="13" y="111"/>
                  </a:cubicBezTo>
                  <a:cubicBezTo>
                    <a:pt x="13" y="111"/>
                    <a:pt x="13" y="111"/>
                    <a:pt x="13" y="111"/>
                  </a:cubicBezTo>
                  <a:cubicBezTo>
                    <a:pt x="13" y="111"/>
                    <a:pt x="14" y="110"/>
                    <a:pt x="14" y="110"/>
                  </a:cubicBezTo>
                  <a:cubicBezTo>
                    <a:pt x="14" y="111"/>
                    <a:pt x="14" y="111"/>
                    <a:pt x="14" y="111"/>
                  </a:cubicBezTo>
                  <a:cubicBezTo>
                    <a:pt x="14" y="111"/>
                    <a:pt x="14" y="111"/>
                    <a:pt x="15" y="111"/>
                  </a:cubicBezTo>
                  <a:cubicBezTo>
                    <a:pt x="15" y="111"/>
                    <a:pt x="15" y="111"/>
                    <a:pt x="15" y="111"/>
                  </a:cubicBezTo>
                  <a:cubicBezTo>
                    <a:pt x="15" y="111"/>
                    <a:pt x="15" y="111"/>
                    <a:pt x="15" y="111"/>
                  </a:cubicBezTo>
                  <a:cubicBezTo>
                    <a:pt x="15" y="111"/>
                    <a:pt x="15" y="111"/>
                    <a:pt x="15" y="111"/>
                  </a:cubicBezTo>
                  <a:cubicBezTo>
                    <a:pt x="15" y="111"/>
                    <a:pt x="16" y="111"/>
                    <a:pt x="16" y="111"/>
                  </a:cubicBezTo>
                  <a:cubicBezTo>
                    <a:pt x="16" y="111"/>
                    <a:pt x="16" y="111"/>
                    <a:pt x="17" y="111"/>
                  </a:cubicBezTo>
                  <a:cubicBezTo>
                    <a:pt x="17" y="111"/>
                    <a:pt x="17" y="111"/>
                    <a:pt x="17" y="111"/>
                  </a:cubicBezTo>
                  <a:cubicBezTo>
                    <a:pt x="17" y="112"/>
                    <a:pt x="17" y="112"/>
                    <a:pt x="17" y="112"/>
                  </a:cubicBezTo>
                  <a:cubicBezTo>
                    <a:pt x="18" y="112"/>
                    <a:pt x="18" y="112"/>
                    <a:pt x="18" y="112"/>
                  </a:cubicBezTo>
                  <a:cubicBezTo>
                    <a:pt x="18" y="112"/>
                    <a:pt x="18" y="112"/>
                    <a:pt x="18" y="112"/>
                  </a:cubicBezTo>
                  <a:cubicBezTo>
                    <a:pt x="19" y="112"/>
                    <a:pt x="18" y="112"/>
                    <a:pt x="19" y="111"/>
                  </a:cubicBezTo>
                  <a:cubicBezTo>
                    <a:pt x="19" y="112"/>
                    <a:pt x="19" y="112"/>
                    <a:pt x="19" y="112"/>
                  </a:cubicBezTo>
                  <a:cubicBezTo>
                    <a:pt x="19" y="112"/>
                    <a:pt x="19" y="111"/>
                    <a:pt x="19" y="111"/>
                  </a:cubicBezTo>
                  <a:cubicBezTo>
                    <a:pt x="19" y="111"/>
                    <a:pt x="19" y="111"/>
                    <a:pt x="19" y="111"/>
                  </a:cubicBezTo>
                  <a:cubicBezTo>
                    <a:pt x="19" y="111"/>
                    <a:pt x="20" y="112"/>
                    <a:pt x="20" y="112"/>
                  </a:cubicBezTo>
                  <a:cubicBezTo>
                    <a:pt x="20" y="112"/>
                    <a:pt x="20" y="112"/>
                    <a:pt x="20" y="112"/>
                  </a:cubicBezTo>
                  <a:cubicBezTo>
                    <a:pt x="20" y="111"/>
                    <a:pt x="20" y="111"/>
                    <a:pt x="20" y="111"/>
                  </a:cubicBezTo>
                  <a:cubicBezTo>
                    <a:pt x="20" y="111"/>
                    <a:pt x="21" y="111"/>
                    <a:pt x="21" y="111"/>
                  </a:cubicBezTo>
                  <a:cubicBezTo>
                    <a:pt x="21" y="111"/>
                    <a:pt x="21" y="111"/>
                    <a:pt x="21" y="111"/>
                  </a:cubicBezTo>
                  <a:cubicBezTo>
                    <a:pt x="21" y="111"/>
                    <a:pt x="21" y="111"/>
                    <a:pt x="21" y="111"/>
                  </a:cubicBezTo>
                  <a:cubicBezTo>
                    <a:pt x="21" y="111"/>
                    <a:pt x="22" y="111"/>
                    <a:pt x="22" y="111"/>
                  </a:cubicBezTo>
                  <a:cubicBezTo>
                    <a:pt x="22" y="111"/>
                    <a:pt x="22" y="111"/>
                    <a:pt x="22" y="111"/>
                  </a:cubicBezTo>
                  <a:cubicBezTo>
                    <a:pt x="22" y="111"/>
                    <a:pt x="22" y="111"/>
                    <a:pt x="22" y="111"/>
                  </a:cubicBezTo>
                  <a:cubicBezTo>
                    <a:pt x="23" y="110"/>
                    <a:pt x="23" y="110"/>
                    <a:pt x="23" y="110"/>
                  </a:cubicBezTo>
                  <a:cubicBezTo>
                    <a:pt x="23" y="110"/>
                    <a:pt x="23" y="110"/>
                    <a:pt x="23" y="110"/>
                  </a:cubicBezTo>
                  <a:cubicBezTo>
                    <a:pt x="23" y="110"/>
                    <a:pt x="23" y="110"/>
                    <a:pt x="24" y="110"/>
                  </a:cubicBezTo>
                  <a:cubicBezTo>
                    <a:pt x="24" y="110"/>
                    <a:pt x="24" y="109"/>
                    <a:pt x="24" y="109"/>
                  </a:cubicBezTo>
                  <a:cubicBezTo>
                    <a:pt x="24" y="109"/>
                    <a:pt x="24" y="108"/>
                    <a:pt x="24" y="108"/>
                  </a:cubicBezTo>
                  <a:cubicBezTo>
                    <a:pt x="25" y="108"/>
                    <a:pt x="25" y="108"/>
                    <a:pt x="26" y="107"/>
                  </a:cubicBezTo>
                  <a:cubicBezTo>
                    <a:pt x="26" y="107"/>
                    <a:pt x="26" y="107"/>
                    <a:pt x="26" y="107"/>
                  </a:cubicBezTo>
                  <a:cubicBezTo>
                    <a:pt x="26" y="107"/>
                    <a:pt x="27" y="107"/>
                    <a:pt x="27" y="106"/>
                  </a:cubicBezTo>
                  <a:cubicBezTo>
                    <a:pt x="27" y="106"/>
                    <a:pt x="27" y="105"/>
                    <a:pt x="27" y="105"/>
                  </a:cubicBezTo>
                  <a:cubicBezTo>
                    <a:pt x="28" y="104"/>
                    <a:pt x="28" y="104"/>
                    <a:pt x="28" y="104"/>
                  </a:cubicBezTo>
                  <a:cubicBezTo>
                    <a:pt x="28" y="104"/>
                    <a:pt x="29" y="104"/>
                    <a:pt x="29" y="104"/>
                  </a:cubicBezTo>
                  <a:cubicBezTo>
                    <a:pt x="29" y="104"/>
                    <a:pt x="29" y="104"/>
                    <a:pt x="30" y="104"/>
                  </a:cubicBezTo>
                  <a:cubicBezTo>
                    <a:pt x="30" y="104"/>
                    <a:pt x="30" y="104"/>
                    <a:pt x="30" y="104"/>
                  </a:cubicBezTo>
                  <a:cubicBezTo>
                    <a:pt x="30" y="104"/>
                    <a:pt x="30" y="104"/>
                    <a:pt x="30" y="104"/>
                  </a:cubicBezTo>
                  <a:cubicBezTo>
                    <a:pt x="30" y="103"/>
                    <a:pt x="30" y="103"/>
                    <a:pt x="30" y="103"/>
                  </a:cubicBezTo>
                  <a:cubicBezTo>
                    <a:pt x="31" y="103"/>
                    <a:pt x="31" y="103"/>
                    <a:pt x="31" y="103"/>
                  </a:cubicBezTo>
                  <a:cubicBezTo>
                    <a:pt x="30" y="103"/>
                    <a:pt x="30" y="103"/>
                    <a:pt x="30" y="103"/>
                  </a:cubicBezTo>
                  <a:cubicBezTo>
                    <a:pt x="30" y="103"/>
                    <a:pt x="30" y="103"/>
                    <a:pt x="29" y="104"/>
                  </a:cubicBezTo>
                  <a:cubicBezTo>
                    <a:pt x="29" y="104"/>
                    <a:pt x="29" y="104"/>
                    <a:pt x="29" y="104"/>
                  </a:cubicBezTo>
                  <a:cubicBezTo>
                    <a:pt x="29" y="104"/>
                    <a:pt x="29" y="103"/>
                    <a:pt x="30" y="103"/>
                  </a:cubicBezTo>
                  <a:cubicBezTo>
                    <a:pt x="30" y="103"/>
                    <a:pt x="30" y="103"/>
                    <a:pt x="30" y="103"/>
                  </a:cubicBezTo>
                  <a:cubicBezTo>
                    <a:pt x="30" y="102"/>
                    <a:pt x="30" y="102"/>
                    <a:pt x="30" y="102"/>
                  </a:cubicBezTo>
                  <a:cubicBezTo>
                    <a:pt x="30" y="102"/>
                    <a:pt x="30" y="102"/>
                    <a:pt x="30" y="102"/>
                  </a:cubicBezTo>
                  <a:cubicBezTo>
                    <a:pt x="29" y="102"/>
                    <a:pt x="29" y="102"/>
                    <a:pt x="29" y="102"/>
                  </a:cubicBezTo>
                  <a:cubicBezTo>
                    <a:pt x="30" y="102"/>
                    <a:pt x="30" y="101"/>
                    <a:pt x="30" y="101"/>
                  </a:cubicBezTo>
                  <a:cubicBezTo>
                    <a:pt x="30" y="101"/>
                    <a:pt x="31" y="101"/>
                    <a:pt x="31" y="101"/>
                  </a:cubicBezTo>
                  <a:cubicBezTo>
                    <a:pt x="31" y="100"/>
                    <a:pt x="31" y="100"/>
                    <a:pt x="31" y="100"/>
                  </a:cubicBezTo>
                  <a:cubicBezTo>
                    <a:pt x="31" y="100"/>
                    <a:pt x="31" y="99"/>
                    <a:pt x="31" y="99"/>
                  </a:cubicBezTo>
                  <a:cubicBezTo>
                    <a:pt x="31" y="99"/>
                    <a:pt x="31" y="98"/>
                    <a:pt x="31" y="98"/>
                  </a:cubicBezTo>
                  <a:cubicBezTo>
                    <a:pt x="31" y="98"/>
                    <a:pt x="31" y="98"/>
                    <a:pt x="32" y="97"/>
                  </a:cubicBezTo>
                  <a:cubicBezTo>
                    <a:pt x="32" y="97"/>
                    <a:pt x="32" y="96"/>
                    <a:pt x="32" y="96"/>
                  </a:cubicBezTo>
                  <a:cubicBezTo>
                    <a:pt x="32" y="96"/>
                    <a:pt x="32" y="96"/>
                    <a:pt x="32" y="96"/>
                  </a:cubicBezTo>
                  <a:cubicBezTo>
                    <a:pt x="33" y="95"/>
                    <a:pt x="33" y="95"/>
                    <a:pt x="33" y="95"/>
                  </a:cubicBezTo>
                  <a:cubicBezTo>
                    <a:pt x="33" y="95"/>
                    <a:pt x="33" y="95"/>
                    <a:pt x="33" y="94"/>
                  </a:cubicBezTo>
                  <a:cubicBezTo>
                    <a:pt x="34" y="94"/>
                    <a:pt x="34" y="94"/>
                    <a:pt x="34" y="94"/>
                  </a:cubicBezTo>
                  <a:cubicBezTo>
                    <a:pt x="34" y="93"/>
                    <a:pt x="34" y="93"/>
                    <a:pt x="34" y="92"/>
                  </a:cubicBezTo>
                  <a:cubicBezTo>
                    <a:pt x="34" y="92"/>
                    <a:pt x="34" y="92"/>
                    <a:pt x="34" y="92"/>
                  </a:cubicBezTo>
                  <a:cubicBezTo>
                    <a:pt x="34" y="92"/>
                    <a:pt x="34" y="91"/>
                    <a:pt x="34" y="91"/>
                  </a:cubicBezTo>
                  <a:cubicBezTo>
                    <a:pt x="34" y="91"/>
                    <a:pt x="34" y="90"/>
                    <a:pt x="34" y="90"/>
                  </a:cubicBezTo>
                  <a:cubicBezTo>
                    <a:pt x="34" y="89"/>
                    <a:pt x="34" y="89"/>
                    <a:pt x="34" y="89"/>
                  </a:cubicBezTo>
                  <a:cubicBezTo>
                    <a:pt x="34" y="88"/>
                    <a:pt x="34" y="88"/>
                    <a:pt x="34" y="88"/>
                  </a:cubicBezTo>
                  <a:cubicBezTo>
                    <a:pt x="35" y="87"/>
                    <a:pt x="36" y="87"/>
                    <a:pt x="36" y="87"/>
                  </a:cubicBezTo>
                  <a:cubicBezTo>
                    <a:pt x="37" y="86"/>
                    <a:pt x="37" y="86"/>
                    <a:pt x="38" y="86"/>
                  </a:cubicBezTo>
                  <a:cubicBezTo>
                    <a:pt x="38" y="85"/>
                    <a:pt x="39" y="85"/>
                    <a:pt x="40" y="84"/>
                  </a:cubicBezTo>
                  <a:cubicBezTo>
                    <a:pt x="41" y="84"/>
                    <a:pt x="41" y="84"/>
                    <a:pt x="42" y="83"/>
                  </a:cubicBezTo>
                  <a:cubicBezTo>
                    <a:pt x="42" y="83"/>
                    <a:pt x="42" y="83"/>
                    <a:pt x="42" y="83"/>
                  </a:cubicBezTo>
                  <a:cubicBezTo>
                    <a:pt x="42" y="83"/>
                    <a:pt x="42" y="82"/>
                    <a:pt x="42" y="82"/>
                  </a:cubicBezTo>
                  <a:cubicBezTo>
                    <a:pt x="43" y="82"/>
                    <a:pt x="43" y="82"/>
                    <a:pt x="43" y="82"/>
                  </a:cubicBezTo>
                  <a:cubicBezTo>
                    <a:pt x="43" y="82"/>
                    <a:pt x="43" y="82"/>
                    <a:pt x="43" y="82"/>
                  </a:cubicBezTo>
                  <a:cubicBezTo>
                    <a:pt x="43" y="82"/>
                    <a:pt x="44" y="83"/>
                    <a:pt x="44" y="82"/>
                  </a:cubicBezTo>
                  <a:cubicBezTo>
                    <a:pt x="44" y="82"/>
                    <a:pt x="44" y="83"/>
                    <a:pt x="44" y="83"/>
                  </a:cubicBezTo>
                  <a:cubicBezTo>
                    <a:pt x="44" y="83"/>
                    <a:pt x="43" y="83"/>
                    <a:pt x="43" y="83"/>
                  </a:cubicBezTo>
                  <a:cubicBezTo>
                    <a:pt x="43" y="83"/>
                    <a:pt x="43" y="83"/>
                    <a:pt x="43" y="83"/>
                  </a:cubicBezTo>
                  <a:cubicBezTo>
                    <a:pt x="44" y="83"/>
                    <a:pt x="44" y="83"/>
                    <a:pt x="45" y="83"/>
                  </a:cubicBezTo>
                  <a:cubicBezTo>
                    <a:pt x="45" y="83"/>
                    <a:pt x="45" y="83"/>
                    <a:pt x="45" y="83"/>
                  </a:cubicBezTo>
                  <a:cubicBezTo>
                    <a:pt x="45" y="83"/>
                    <a:pt x="45" y="83"/>
                    <a:pt x="45" y="83"/>
                  </a:cubicBezTo>
                  <a:cubicBezTo>
                    <a:pt x="46" y="84"/>
                    <a:pt x="46" y="84"/>
                    <a:pt x="46" y="84"/>
                  </a:cubicBezTo>
                  <a:cubicBezTo>
                    <a:pt x="46" y="84"/>
                    <a:pt x="46" y="84"/>
                    <a:pt x="46" y="84"/>
                  </a:cubicBezTo>
                  <a:cubicBezTo>
                    <a:pt x="46" y="84"/>
                    <a:pt x="46" y="84"/>
                    <a:pt x="46" y="83"/>
                  </a:cubicBezTo>
                  <a:cubicBezTo>
                    <a:pt x="46" y="83"/>
                    <a:pt x="46" y="83"/>
                    <a:pt x="46" y="83"/>
                  </a:cubicBezTo>
                  <a:cubicBezTo>
                    <a:pt x="46" y="83"/>
                    <a:pt x="46" y="83"/>
                    <a:pt x="46" y="82"/>
                  </a:cubicBezTo>
                  <a:cubicBezTo>
                    <a:pt x="46" y="83"/>
                    <a:pt x="46" y="83"/>
                    <a:pt x="46" y="83"/>
                  </a:cubicBezTo>
                  <a:cubicBezTo>
                    <a:pt x="46" y="83"/>
                    <a:pt x="46" y="83"/>
                    <a:pt x="46" y="83"/>
                  </a:cubicBezTo>
                  <a:cubicBezTo>
                    <a:pt x="46" y="84"/>
                    <a:pt x="47" y="84"/>
                    <a:pt x="47" y="84"/>
                  </a:cubicBezTo>
                  <a:cubicBezTo>
                    <a:pt x="47" y="83"/>
                    <a:pt x="47" y="83"/>
                    <a:pt x="47" y="83"/>
                  </a:cubicBezTo>
                  <a:cubicBezTo>
                    <a:pt x="48" y="83"/>
                    <a:pt x="48" y="82"/>
                    <a:pt x="48" y="82"/>
                  </a:cubicBezTo>
                  <a:cubicBezTo>
                    <a:pt x="47" y="82"/>
                    <a:pt x="47" y="82"/>
                    <a:pt x="47" y="82"/>
                  </a:cubicBezTo>
                  <a:cubicBezTo>
                    <a:pt x="47" y="81"/>
                    <a:pt x="47" y="81"/>
                    <a:pt x="47" y="81"/>
                  </a:cubicBezTo>
                  <a:cubicBezTo>
                    <a:pt x="47" y="81"/>
                    <a:pt x="46" y="81"/>
                    <a:pt x="46" y="81"/>
                  </a:cubicBezTo>
                  <a:cubicBezTo>
                    <a:pt x="46" y="81"/>
                    <a:pt x="46" y="81"/>
                    <a:pt x="46" y="81"/>
                  </a:cubicBezTo>
                  <a:cubicBezTo>
                    <a:pt x="46" y="81"/>
                    <a:pt x="46" y="81"/>
                    <a:pt x="46" y="81"/>
                  </a:cubicBezTo>
                  <a:cubicBezTo>
                    <a:pt x="46" y="81"/>
                    <a:pt x="46" y="81"/>
                    <a:pt x="46" y="81"/>
                  </a:cubicBezTo>
                  <a:cubicBezTo>
                    <a:pt x="45" y="81"/>
                    <a:pt x="45" y="81"/>
                    <a:pt x="45" y="81"/>
                  </a:cubicBezTo>
                  <a:cubicBezTo>
                    <a:pt x="45" y="81"/>
                    <a:pt x="45" y="81"/>
                    <a:pt x="45" y="81"/>
                  </a:cubicBezTo>
                  <a:cubicBezTo>
                    <a:pt x="45" y="81"/>
                    <a:pt x="44" y="81"/>
                    <a:pt x="44" y="81"/>
                  </a:cubicBezTo>
                  <a:cubicBezTo>
                    <a:pt x="44" y="81"/>
                    <a:pt x="44" y="81"/>
                    <a:pt x="44" y="81"/>
                  </a:cubicBezTo>
                  <a:cubicBezTo>
                    <a:pt x="44" y="81"/>
                    <a:pt x="45" y="81"/>
                    <a:pt x="45" y="81"/>
                  </a:cubicBezTo>
                  <a:cubicBezTo>
                    <a:pt x="45" y="81"/>
                    <a:pt x="45" y="81"/>
                    <a:pt x="45" y="81"/>
                  </a:cubicBezTo>
                  <a:cubicBezTo>
                    <a:pt x="45" y="81"/>
                    <a:pt x="45" y="81"/>
                    <a:pt x="45" y="80"/>
                  </a:cubicBezTo>
                  <a:cubicBezTo>
                    <a:pt x="45" y="80"/>
                    <a:pt x="45" y="80"/>
                    <a:pt x="45" y="80"/>
                  </a:cubicBezTo>
                  <a:cubicBezTo>
                    <a:pt x="45" y="80"/>
                    <a:pt x="45" y="79"/>
                    <a:pt x="45" y="79"/>
                  </a:cubicBezTo>
                  <a:cubicBezTo>
                    <a:pt x="45" y="79"/>
                    <a:pt x="44" y="79"/>
                    <a:pt x="45" y="79"/>
                  </a:cubicBezTo>
                  <a:cubicBezTo>
                    <a:pt x="45" y="78"/>
                    <a:pt x="45" y="78"/>
                    <a:pt x="45" y="78"/>
                  </a:cubicBezTo>
                  <a:cubicBezTo>
                    <a:pt x="45" y="78"/>
                    <a:pt x="45" y="78"/>
                    <a:pt x="45" y="78"/>
                  </a:cubicBezTo>
                  <a:cubicBezTo>
                    <a:pt x="45" y="77"/>
                    <a:pt x="45" y="76"/>
                    <a:pt x="46" y="76"/>
                  </a:cubicBezTo>
                  <a:cubicBezTo>
                    <a:pt x="46" y="76"/>
                    <a:pt x="46" y="76"/>
                    <a:pt x="46" y="76"/>
                  </a:cubicBezTo>
                  <a:cubicBezTo>
                    <a:pt x="47" y="76"/>
                    <a:pt x="47" y="76"/>
                    <a:pt x="47" y="76"/>
                  </a:cubicBezTo>
                  <a:cubicBezTo>
                    <a:pt x="47" y="75"/>
                    <a:pt x="47" y="76"/>
                    <a:pt x="47" y="75"/>
                  </a:cubicBezTo>
                  <a:cubicBezTo>
                    <a:pt x="47" y="75"/>
                    <a:pt x="47" y="75"/>
                    <a:pt x="47" y="75"/>
                  </a:cubicBezTo>
                  <a:cubicBezTo>
                    <a:pt x="48" y="75"/>
                    <a:pt x="48" y="75"/>
                    <a:pt x="48" y="75"/>
                  </a:cubicBezTo>
                  <a:cubicBezTo>
                    <a:pt x="48" y="75"/>
                    <a:pt x="49" y="74"/>
                    <a:pt x="49" y="74"/>
                  </a:cubicBezTo>
                  <a:cubicBezTo>
                    <a:pt x="49" y="74"/>
                    <a:pt x="49" y="73"/>
                    <a:pt x="49" y="73"/>
                  </a:cubicBezTo>
                  <a:cubicBezTo>
                    <a:pt x="49" y="73"/>
                    <a:pt x="49" y="73"/>
                    <a:pt x="49" y="73"/>
                  </a:cubicBezTo>
                  <a:cubicBezTo>
                    <a:pt x="50" y="72"/>
                    <a:pt x="50" y="72"/>
                    <a:pt x="50" y="71"/>
                  </a:cubicBezTo>
                  <a:cubicBezTo>
                    <a:pt x="50" y="71"/>
                    <a:pt x="50" y="70"/>
                    <a:pt x="50" y="70"/>
                  </a:cubicBezTo>
                  <a:cubicBezTo>
                    <a:pt x="51" y="70"/>
                    <a:pt x="51" y="69"/>
                    <a:pt x="51" y="69"/>
                  </a:cubicBezTo>
                  <a:cubicBezTo>
                    <a:pt x="52" y="69"/>
                    <a:pt x="52" y="69"/>
                    <a:pt x="52" y="69"/>
                  </a:cubicBezTo>
                  <a:cubicBezTo>
                    <a:pt x="52" y="69"/>
                    <a:pt x="52" y="69"/>
                    <a:pt x="52" y="69"/>
                  </a:cubicBezTo>
                  <a:cubicBezTo>
                    <a:pt x="52" y="69"/>
                    <a:pt x="52" y="69"/>
                    <a:pt x="52" y="69"/>
                  </a:cubicBezTo>
                  <a:cubicBezTo>
                    <a:pt x="52" y="69"/>
                    <a:pt x="52" y="68"/>
                    <a:pt x="52" y="68"/>
                  </a:cubicBezTo>
                  <a:cubicBezTo>
                    <a:pt x="52" y="68"/>
                    <a:pt x="52" y="68"/>
                    <a:pt x="52" y="68"/>
                  </a:cubicBezTo>
                  <a:cubicBezTo>
                    <a:pt x="53" y="68"/>
                    <a:pt x="53" y="67"/>
                    <a:pt x="53" y="67"/>
                  </a:cubicBezTo>
                  <a:cubicBezTo>
                    <a:pt x="53" y="67"/>
                    <a:pt x="53" y="66"/>
                    <a:pt x="53" y="66"/>
                  </a:cubicBezTo>
                  <a:cubicBezTo>
                    <a:pt x="54" y="66"/>
                    <a:pt x="54" y="65"/>
                    <a:pt x="54" y="65"/>
                  </a:cubicBezTo>
                  <a:cubicBezTo>
                    <a:pt x="54" y="65"/>
                    <a:pt x="55" y="65"/>
                    <a:pt x="55" y="64"/>
                  </a:cubicBezTo>
                  <a:cubicBezTo>
                    <a:pt x="55" y="64"/>
                    <a:pt x="55" y="64"/>
                    <a:pt x="55" y="64"/>
                  </a:cubicBezTo>
                  <a:cubicBezTo>
                    <a:pt x="55" y="64"/>
                    <a:pt x="55" y="63"/>
                    <a:pt x="55" y="63"/>
                  </a:cubicBezTo>
                  <a:cubicBezTo>
                    <a:pt x="56" y="63"/>
                    <a:pt x="56" y="63"/>
                    <a:pt x="56" y="63"/>
                  </a:cubicBezTo>
                  <a:cubicBezTo>
                    <a:pt x="56" y="63"/>
                    <a:pt x="55" y="63"/>
                    <a:pt x="55" y="63"/>
                  </a:cubicBezTo>
                  <a:cubicBezTo>
                    <a:pt x="55" y="62"/>
                    <a:pt x="55" y="62"/>
                    <a:pt x="55" y="62"/>
                  </a:cubicBezTo>
                  <a:cubicBezTo>
                    <a:pt x="55" y="62"/>
                    <a:pt x="55" y="62"/>
                    <a:pt x="55" y="61"/>
                  </a:cubicBezTo>
                  <a:cubicBezTo>
                    <a:pt x="55" y="61"/>
                    <a:pt x="55" y="61"/>
                    <a:pt x="55" y="61"/>
                  </a:cubicBezTo>
                  <a:cubicBezTo>
                    <a:pt x="55" y="61"/>
                    <a:pt x="55" y="61"/>
                    <a:pt x="55" y="61"/>
                  </a:cubicBezTo>
                  <a:cubicBezTo>
                    <a:pt x="54" y="61"/>
                    <a:pt x="54" y="61"/>
                    <a:pt x="54" y="61"/>
                  </a:cubicBezTo>
                  <a:cubicBezTo>
                    <a:pt x="54" y="61"/>
                    <a:pt x="54" y="61"/>
                    <a:pt x="54" y="61"/>
                  </a:cubicBezTo>
                  <a:cubicBezTo>
                    <a:pt x="54" y="61"/>
                    <a:pt x="54" y="61"/>
                    <a:pt x="54" y="61"/>
                  </a:cubicBezTo>
                  <a:cubicBezTo>
                    <a:pt x="54" y="61"/>
                    <a:pt x="54" y="60"/>
                    <a:pt x="54" y="60"/>
                  </a:cubicBezTo>
                  <a:cubicBezTo>
                    <a:pt x="54" y="60"/>
                    <a:pt x="54" y="60"/>
                    <a:pt x="54" y="59"/>
                  </a:cubicBezTo>
                  <a:cubicBezTo>
                    <a:pt x="54" y="59"/>
                    <a:pt x="54" y="59"/>
                    <a:pt x="54" y="59"/>
                  </a:cubicBezTo>
                  <a:cubicBezTo>
                    <a:pt x="55" y="59"/>
                    <a:pt x="55" y="59"/>
                    <a:pt x="55" y="59"/>
                  </a:cubicBezTo>
                  <a:cubicBezTo>
                    <a:pt x="55" y="59"/>
                    <a:pt x="55" y="59"/>
                    <a:pt x="55" y="59"/>
                  </a:cubicBezTo>
                  <a:cubicBezTo>
                    <a:pt x="55" y="59"/>
                    <a:pt x="55" y="59"/>
                    <a:pt x="55" y="59"/>
                  </a:cubicBezTo>
                  <a:cubicBezTo>
                    <a:pt x="55" y="59"/>
                    <a:pt x="55" y="59"/>
                    <a:pt x="55" y="59"/>
                  </a:cubicBezTo>
                  <a:cubicBezTo>
                    <a:pt x="55" y="59"/>
                    <a:pt x="55" y="59"/>
                    <a:pt x="56" y="58"/>
                  </a:cubicBezTo>
                  <a:cubicBezTo>
                    <a:pt x="56" y="58"/>
                    <a:pt x="56" y="58"/>
                    <a:pt x="56" y="58"/>
                  </a:cubicBezTo>
                  <a:cubicBezTo>
                    <a:pt x="56" y="58"/>
                    <a:pt x="56" y="58"/>
                    <a:pt x="56" y="58"/>
                  </a:cubicBezTo>
                  <a:close/>
                  <a:moveTo>
                    <a:pt x="56" y="57"/>
                  </a:moveTo>
                  <a:cubicBezTo>
                    <a:pt x="56" y="57"/>
                    <a:pt x="56" y="58"/>
                    <a:pt x="56" y="57"/>
                  </a:cubicBezTo>
                  <a:cubicBezTo>
                    <a:pt x="56" y="57"/>
                    <a:pt x="56" y="57"/>
                    <a:pt x="56" y="58"/>
                  </a:cubicBezTo>
                  <a:cubicBezTo>
                    <a:pt x="56" y="58"/>
                    <a:pt x="56" y="58"/>
                    <a:pt x="55" y="58"/>
                  </a:cubicBezTo>
                  <a:cubicBezTo>
                    <a:pt x="55" y="58"/>
                    <a:pt x="55" y="58"/>
                    <a:pt x="55" y="58"/>
                  </a:cubicBezTo>
                  <a:cubicBezTo>
                    <a:pt x="55" y="58"/>
                    <a:pt x="56" y="58"/>
                    <a:pt x="56" y="58"/>
                  </a:cubicBezTo>
                  <a:cubicBezTo>
                    <a:pt x="56" y="58"/>
                    <a:pt x="56" y="58"/>
                    <a:pt x="56" y="58"/>
                  </a:cubicBezTo>
                  <a:cubicBezTo>
                    <a:pt x="57" y="58"/>
                    <a:pt x="56" y="57"/>
                    <a:pt x="56" y="57"/>
                  </a:cubicBezTo>
                  <a:cubicBezTo>
                    <a:pt x="57" y="57"/>
                    <a:pt x="57" y="57"/>
                    <a:pt x="57" y="57"/>
                  </a:cubicBezTo>
                  <a:cubicBezTo>
                    <a:pt x="56" y="57"/>
                    <a:pt x="56" y="57"/>
                    <a:pt x="56" y="57"/>
                  </a:cubicBezTo>
                  <a:close/>
                  <a:moveTo>
                    <a:pt x="54" y="56"/>
                  </a:moveTo>
                  <a:cubicBezTo>
                    <a:pt x="54" y="56"/>
                    <a:pt x="54" y="56"/>
                    <a:pt x="54" y="56"/>
                  </a:cubicBezTo>
                  <a:cubicBezTo>
                    <a:pt x="54" y="56"/>
                    <a:pt x="54" y="56"/>
                    <a:pt x="53" y="56"/>
                  </a:cubicBezTo>
                  <a:cubicBezTo>
                    <a:pt x="53" y="56"/>
                    <a:pt x="53" y="56"/>
                    <a:pt x="54" y="56"/>
                  </a:cubicBezTo>
                  <a:close/>
                  <a:moveTo>
                    <a:pt x="52" y="54"/>
                  </a:moveTo>
                  <a:cubicBezTo>
                    <a:pt x="52" y="55"/>
                    <a:pt x="52" y="55"/>
                    <a:pt x="52" y="55"/>
                  </a:cubicBezTo>
                  <a:cubicBezTo>
                    <a:pt x="52" y="55"/>
                    <a:pt x="52" y="55"/>
                    <a:pt x="52" y="55"/>
                  </a:cubicBezTo>
                  <a:cubicBezTo>
                    <a:pt x="53" y="55"/>
                    <a:pt x="53" y="55"/>
                    <a:pt x="53" y="54"/>
                  </a:cubicBezTo>
                  <a:cubicBezTo>
                    <a:pt x="53" y="54"/>
                    <a:pt x="53" y="54"/>
                    <a:pt x="53" y="54"/>
                  </a:cubicBezTo>
                  <a:cubicBezTo>
                    <a:pt x="54" y="54"/>
                    <a:pt x="53" y="54"/>
                    <a:pt x="53" y="53"/>
                  </a:cubicBezTo>
                  <a:cubicBezTo>
                    <a:pt x="53" y="54"/>
                    <a:pt x="53" y="54"/>
                    <a:pt x="53" y="54"/>
                  </a:cubicBezTo>
                  <a:cubicBezTo>
                    <a:pt x="53" y="54"/>
                    <a:pt x="53" y="54"/>
                    <a:pt x="53" y="53"/>
                  </a:cubicBezTo>
                  <a:cubicBezTo>
                    <a:pt x="53" y="54"/>
                    <a:pt x="53" y="54"/>
                    <a:pt x="53" y="54"/>
                  </a:cubicBezTo>
                  <a:cubicBezTo>
                    <a:pt x="52" y="54"/>
                    <a:pt x="52" y="54"/>
                    <a:pt x="53" y="54"/>
                  </a:cubicBezTo>
                  <a:cubicBezTo>
                    <a:pt x="53" y="55"/>
                    <a:pt x="53" y="55"/>
                    <a:pt x="52" y="54"/>
                  </a:cubicBezTo>
                  <a:close/>
                  <a:moveTo>
                    <a:pt x="84" y="27"/>
                  </a:moveTo>
                  <a:cubicBezTo>
                    <a:pt x="84" y="27"/>
                    <a:pt x="83" y="27"/>
                    <a:pt x="83" y="27"/>
                  </a:cubicBezTo>
                  <a:cubicBezTo>
                    <a:pt x="83" y="27"/>
                    <a:pt x="83" y="27"/>
                    <a:pt x="83" y="27"/>
                  </a:cubicBezTo>
                  <a:cubicBezTo>
                    <a:pt x="83" y="26"/>
                    <a:pt x="82" y="26"/>
                    <a:pt x="82" y="26"/>
                  </a:cubicBezTo>
                  <a:cubicBezTo>
                    <a:pt x="82" y="26"/>
                    <a:pt x="82" y="26"/>
                    <a:pt x="82" y="26"/>
                  </a:cubicBezTo>
                  <a:cubicBezTo>
                    <a:pt x="82" y="26"/>
                    <a:pt x="82" y="26"/>
                    <a:pt x="81" y="26"/>
                  </a:cubicBezTo>
                  <a:cubicBezTo>
                    <a:pt x="81" y="26"/>
                    <a:pt x="81" y="26"/>
                    <a:pt x="81" y="26"/>
                  </a:cubicBezTo>
                  <a:cubicBezTo>
                    <a:pt x="81" y="26"/>
                    <a:pt x="81" y="26"/>
                    <a:pt x="81" y="26"/>
                  </a:cubicBezTo>
                  <a:cubicBezTo>
                    <a:pt x="81" y="26"/>
                    <a:pt x="81" y="27"/>
                    <a:pt x="81" y="27"/>
                  </a:cubicBezTo>
                  <a:cubicBezTo>
                    <a:pt x="80" y="27"/>
                    <a:pt x="80" y="27"/>
                    <a:pt x="80" y="27"/>
                  </a:cubicBezTo>
                  <a:cubicBezTo>
                    <a:pt x="80" y="27"/>
                    <a:pt x="80" y="27"/>
                    <a:pt x="80" y="27"/>
                  </a:cubicBezTo>
                  <a:cubicBezTo>
                    <a:pt x="80" y="27"/>
                    <a:pt x="80" y="27"/>
                    <a:pt x="79" y="27"/>
                  </a:cubicBezTo>
                  <a:cubicBezTo>
                    <a:pt x="79" y="27"/>
                    <a:pt x="79" y="27"/>
                    <a:pt x="79" y="27"/>
                  </a:cubicBezTo>
                  <a:cubicBezTo>
                    <a:pt x="79" y="28"/>
                    <a:pt x="79" y="28"/>
                    <a:pt x="79" y="28"/>
                  </a:cubicBezTo>
                  <a:cubicBezTo>
                    <a:pt x="79" y="28"/>
                    <a:pt x="78" y="28"/>
                    <a:pt x="79" y="28"/>
                  </a:cubicBezTo>
                  <a:cubicBezTo>
                    <a:pt x="78" y="29"/>
                    <a:pt x="78" y="29"/>
                    <a:pt x="78" y="29"/>
                  </a:cubicBezTo>
                  <a:cubicBezTo>
                    <a:pt x="78" y="29"/>
                    <a:pt x="78" y="29"/>
                    <a:pt x="78" y="29"/>
                  </a:cubicBezTo>
                  <a:cubicBezTo>
                    <a:pt x="78" y="29"/>
                    <a:pt x="77" y="29"/>
                    <a:pt x="77" y="30"/>
                  </a:cubicBezTo>
                  <a:cubicBezTo>
                    <a:pt x="77" y="30"/>
                    <a:pt x="77" y="30"/>
                    <a:pt x="77" y="30"/>
                  </a:cubicBezTo>
                  <a:cubicBezTo>
                    <a:pt x="77" y="30"/>
                    <a:pt x="76" y="30"/>
                    <a:pt x="76" y="30"/>
                  </a:cubicBezTo>
                  <a:cubicBezTo>
                    <a:pt x="75" y="30"/>
                    <a:pt x="75" y="30"/>
                    <a:pt x="75" y="30"/>
                  </a:cubicBezTo>
                  <a:cubicBezTo>
                    <a:pt x="75" y="30"/>
                    <a:pt x="75" y="30"/>
                    <a:pt x="75" y="30"/>
                  </a:cubicBezTo>
                  <a:cubicBezTo>
                    <a:pt x="75" y="30"/>
                    <a:pt x="75" y="30"/>
                    <a:pt x="75" y="30"/>
                  </a:cubicBezTo>
                  <a:cubicBezTo>
                    <a:pt x="75" y="30"/>
                    <a:pt x="75" y="30"/>
                    <a:pt x="75" y="30"/>
                  </a:cubicBezTo>
                  <a:cubicBezTo>
                    <a:pt x="75" y="30"/>
                    <a:pt x="74" y="30"/>
                    <a:pt x="74" y="30"/>
                  </a:cubicBezTo>
                  <a:cubicBezTo>
                    <a:pt x="74" y="29"/>
                    <a:pt x="73" y="29"/>
                    <a:pt x="73" y="29"/>
                  </a:cubicBezTo>
                  <a:cubicBezTo>
                    <a:pt x="73" y="29"/>
                    <a:pt x="73" y="29"/>
                    <a:pt x="73" y="29"/>
                  </a:cubicBezTo>
                  <a:cubicBezTo>
                    <a:pt x="72" y="29"/>
                    <a:pt x="72" y="29"/>
                    <a:pt x="71" y="28"/>
                  </a:cubicBezTo>
                  <a:cubicBezTo>
                    <a:pt x="71" y="28"/>
                    <a:pt x="71" y="28"/>
                    <a:pt x="71" y="28"/>
                  </a:cubicBezTo>
                  <a:cubicBezTo>
                    <a:pt x="71" y="28"/>
                    <a:pt x="71" y="28"/>
                    <a:pt x="71" y="28"/>
                  </a:cubicBezTo>
                  <a:cubicBezTo>
                    <a:pt x="70" y="28"/>
                    <a:pt x="70" y="28"/>
                    <a:pt x="70" y="28"/>
                  </a:cubicBezTo>
                  <a:cubicBezTo>
                    <a:pt x="70" y="28"/>
                    <a:pt x="69" y="27"/>
                    <a:pt x="69" y="27"/>
                  </a:cubicBezTo>
                  <a:cubicBezTo>
                    <a:pt x="69" y="27"/>
                    <a:pt x="69" y="27"/>
                    <a:pt x="69" y="27"/>
                  </a:cubicBezTo>
                  <a:cubicBezTo>
                    <a:pt x="68" y="27"/>
                    <a:pt x="68" y="27"/>
                    <a:pt x="68" y="27"/>
                  </a:cubicBezTo>
                  <a:cubicBezTo>
                    <a:pt x="68" y="27"/>
                    <a:pt x="68" y="27"/>
                    <a:pt x="68" y="27"/>
                  </a:cubicBezTo>
                  <a:cubicBezTo>
                    <a:pt x="68" y="27"/>
                    <a:pt x="68" y="27"/>
                    <a:pt x="67" y="27"/>
                  </a:cubicBezTo>
                  <a:cubicBezTo>
                    <a:pt x="67" y="27"/>
                    <a:pt x="67" y="27"/>
                    <a:pt x="67" y="26"/>
                  </a:cubicBezTo>
                  <a:cubicBezTo>
                    <a:pt x="67" y="26"/>
                    <a:pt x="67" y="26"/>
                    <a:pt x="67" y="26"/>
                  </a:cubicBezTo>
                  <a:cubicBezTo>
                    <a:pt x="67" y="26"/>
                    <a:pt x="67" y="26"/>
                    <a:pt x="67" y="26"/>
                  </a:cubicBezTo>
                  <a:cubicBezTo>
                    <a:pt x="67" y="26"/>
                    <a:pt x="67" y="26"/>
                    <a:pt x="67" y="26"/>
                  </a:cubicBezTo>
                  <a:cubicBezTo>
                    <a:pt x="67" y="26"/>
                    <a:pt x="67" y="26"/>
                    <a:pt x="67" y="26"/>
                  </a:cubicBezTo>
                  <a:cubicBezTo>
                    <a:pt x="67" y="25"/>
                    <a:pt x="67" y="25"/>
                    <a:pt x="67" y="25"/>
                  </a:cubicBezTo>
                  <a:cubicBezTo>
                    <a:pt x="67" y="25"/>
                    <a:pt x="67" y="25"/>
                    <a:pt x="67" y="25"/>
                  </a:cubicBezTo>
                  <a:cubicBezTo>
                    <a:pt x="67" y="25"/>
                    <a:pt x="67" y="24"/>
                    <a:pt x="67" y="24"/>
                  </a:cubicBezTo>
                  <a:cubicBezTo>
                    <a:pt x="67" y="24"/>
                    <a:pt x="67" y="24"/>
                    <a:pt x="67" y="24"/>
                  </a:cubicBezTo>
                  <a:cubicBezTo>
                    <a:pt x="67" y="24"/>
                    <a:pt x="67" y="23"/>
                    <a:pt x="67" y="23"/>
                  </a:cubicBezTo>
                  <a:cubicBezTo>
                    <a:pt x="67" y="23"/>
                    <a:pt x="67" y="22"/>
                    <a:pt x="67" y="22"/>
                  </a:cubicBezTo>
                  <a:cubicBezTo>
                    <a:pt x="67" y="22"/>
                    <a:pt x="67" y="22"/>
                    <a:pt x="67" y="22"/>
                  </a:cubicBezTo>
                  <a:cubicBezTo>
                    <a:pt x="66" y="22"/>
                    <a:pt x="66" y="22"/>
                    <a:pt x="66" y="22"/>
                  </a:cubicBezTo>
                  <a:cubicBezTo>
                    <a:pt x="66" y="22"/>
                    <a:pt x="66" y="22"/>
                    <a:pt x="66" y="22"/>
                  </a:cubicBezTo>
                  <a:cubicBezTo>
                    <a:pt x="66" y="22"/>
                    <a:pt x="66" y="21"/>
                    <a:pt x="66" y="21"/>
                  </a:cubicBezTo>
                  <a:cubicBezTo>
                    <a:pt x="66" y="21"/>
                    <a:pt x="67" y="21"/>
                    <a:pt x="66" y="21"/>
                  </a:cubicBezTo>
                  <a:cubicBezTo>
                    <a:pt x="66" y="20"/>
                    <a:pt x="66" y="20"/>
                    <a:pt x="66" y="20"/>
                  </a:cubicBezTo>
                  <a:cubicBezTo>
                    <a:pt x="65" y="20"/>
                    <a:pt x="65" y="20"/>
                    <a:pt x="66" y="20"/>
                  </a:cubicBezTo>
                  <a:cubicBezTo>
                    <a:pt x="66" y="20"/>
                    <a:pt x="66" y="20"/>
                    <a:pt x="66" y="20"/>
                  </a:cubicBezTo>
                  <a:cubicBezTo>
                    <a:pt x="66" y="20"/>
                    <a:pt x="66" y="19"/>
                    <a:pt x="66" y="19"/>
                  </a:cubicBezTo>
                  <a:cubicBezTo>
                    <a:pt x="66" y="19"/>
                    <a:pt x="66" y="19"/>
                    <a:pt x="66" y="19"/>
                  </a:cubicBezTo>
                  <a:cubicBezTo>
                    <a:pt x="65" y="19"/>
                    <a:pt x="65" y="20"/>
                    <a:pt x="65" y="20"/>
                  </a:cubicBezTo>
                  <a:cubicBezTo>
                    <a:pt x="65" y="20"/>
                    <a:pt x="65" y="20"/>
                    <a:pt x="65" y="19"/>
                  </a:cubicBezTo>
                  <a:cubicBezTo>
                    <a:pt x="65" y="19"/>
                    <a:pt x="65" y="19"/>
                    <a:pt x="65" y="19"/>
                  </a:cubicBezTo>
                  <a:cubicBezTo>
                    <a:pt x="65" y="19"/>
                    <a:pt x="64" y="19"/>
                    <a:pt x="64" y="19"/>
                  </a:cubicBezTo>
                  <a:cubicBezTo>
                    <a:pt x="65" y="19"/>
                    <a:pt x="65" y="19"/>
                    <a:pt x="65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8"/>
                    <a:pt x="64" y="17"/>
                    <a:pt x="63" y="17"/>
                  </a:cubicBezTo>
                  <a:cubicBezTo>
                    <a:pt x="63" y="17"/>
                    <a:pt x="63" y="17"/>
                    <a:pt x="63" y="17"/>
                  </a:cubicBezTo>
                  <a:cubicBezTo>
                    <a:pt x="63" y="18"/>
                    <a:pt x="63" y="18"/>
                    <a:pt x="63" y="18"/>
                  </a:cubicBezTo>
                  <a:cubicBezTo>
                    <a:pt x="63" y="18"/>
                    <a:pt x="63" y="18"/>
                    <a:pt x="63" y="18"/>
                  </a:cubicBezTo>
                  <a:cubicBezTo>
                    <a:pt x="63" y="18"/>
                    <a:pt x="63" y="18"/>
                    <a:pt x="63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9"/>
                    <a:pt x="64" y="19"/>
                    <a:pt x="64" y="19"/>
                  </a:cubicBezTo>
                  <a:cubicBezTo>
                    <a:pt x="64" y="19"/>
                    <a:pt x="64" y="19"/>
                    <a:pt x="64" y="19"/>
                  </a:cubicBezTo>
                  <a:cubicBezTo>
                    <a:pt x="64" y="20"/>
                    <a:pt x="64" y="20"/>
                    <a:pt x="64" y="20"/>
                  </a:cubicBezTo>
                  <a:cubicBezTo>
                    <a:pt x="64" y="20"/>
                    <a:pt x="64" y="20"/>
                    <a:pt x="64" y="20"/>
                  </a:cubicBezTo>
                  <a:cubicBezTo>
                    <a:pt x="64" y="20"/>
                    <a:pt x="64" y="20"/>
                    <a:pt x="64" y="20"/>
                  </a:cubicBezTo>
                  <a:cubicBezTo>
                    <a:pt x="63" y="20"/>
                    <a:pt x="63" y="21"/>
                    <a:pt x="64" y="21"/>
                  </a:cubicBezTo>
                  <a:cubicBezTo>
                    <a:pt x="64" y="21"/>
                    <a:pt x="64" y="21"/>
                    <a:pt x="64" y="21"/>
                  </a:cubicBezTo>
                  <a:cubicBezTo>
                    <a:pt x="64" y="21"/>
                    <a:pt x="64" y="22"/>
                    <a:pt x="64" y="22"/>
                  </a:cubicBezTo>
                  <a:cubicBezTo>
                    <a:pt x="64" y="22"/>
                    <a:pt x="64" y="22"/>
                    <a:pt x="64" y="23"/>
                  </a:cubicBezTo>
                  <a:cubicBezTo>
                    <a:pt x="64" y="23"/>
                    <a:pt x="64" y="23"/>
                    <a:pt x="64" y="23"/>
                  </a:cubicBezTo>
                  <a:cubicBezTo>
                    <a:pt x="64" y="23"/>
                    <a:pt x="64" y="23"/>
                    <a:pt x="64" y="23"/>
                  </a:cubicBezTo>
                  <a:cubicBezTo>
                    <a:pt x="64" y="23"/>
                    <a:pt x="64" y="23"/>
                    <a:pt x="64" y="23"/>
                  </a:cubicBezTo>
                  <a:cubicBezTo>
                    <a:pt x="63" y="23"/>
                    <a:pt x="63" y="24"/>
                    <a:pt x="63" y="23"/>
                  </a:cubicBezTo>
                  <a:cubicBezTo>
                    <a:pt x="63" y="23"/>
                    <a:pt x="63" y="23"/>
                    <a:pt x="63" y="22"/>
                  </a:cubicBezTo>
                  <a:cubicBezTo>
                    <a:pt x="63" y="22"/>
                    <a:pt x="63" y="22"/>
                    <a:pt x="63" y="22"/>
                  </a:cubicBezTo>
                  <a:cubicBezTo>
                    <a:pt x="63" y="21"/>
                    <a:pt x="62" y="21"/>
                    <a:pt x="62" y="21"/>
                  </a:cubicBezTo>
                  <a:cubicBezTo>
                    <a:pt x="62" y="21"/>
                    <a:pt x="62" y="21"/>
                    <a:pt x="62" y="21"/>
                  </a:cubicBezTo>
                  <a:cubicBezTo>
                    <a:pt x="62" y="21"/>
                    <a:pt x="61" y="21"/>
                    <a:pt x="61" y="21"/>
                  </a:cubicBezTo>
                  <a:cubicBezTo>
                    <a:pt x="61" y="21"/>
                    <a:pt x="61" y="21"/>
                    <a:pt x="61" y="21"/>
                  </a:cubicBezTo>
                  <a:cubicBezTo>
                    <a:pt x="61" y="21"/>
                    <a:pt x="61" y="21"/>
                    <a:pt x="60" y="21"/>
                  </a:cubicBezTo>
                  <a:cubicBezTo>
                    <a:pt x="60" y="21"/>
                    <a:pt x="60" y="21"/>
                    <a:pt x="60" y="21"/>
                  </a:cubicBezTo>
                  <a:cubicBezTo>
                    <a:pt x="60" y="21"/>
                    <a:pt x="60" y="21"/>
                    <a:pt x="60" y="21"/>
                  </a:cubicBezTo>
                  <a:cubicBezTo>
                    <a:pt x="60" y="20"/>
                    <a:pt x="60" y="20"/>
                    <a:pt x="60" y="20"/>
                  </a:cubicBezTo>
                  <a:cubicBezTo>
                    <a:pt x="59" y="20"/>
                    <a:pt x="59" y="20"/>
                    <a:pt x="59" y="20"/>
                  </a:cubicBezTo>
                  <a:cubicBezTo>
                    <a:pt x="59" y="20"/>
                    <a:pt x="59" y="20"/>
                    <a:pt x="59" y="20"/>
                  </a:cubicBezTo>
                  <a:cubicBezTo>
                    <a:pt x="59" y="20"/>
                    <a:pt x="59" y="20"/>
                    <a:pt x="59" y="20"/>
                  </a:cubicBezTo>
                  <a:cubicBezTo>
                    <a:pt x="59" y="19"/>
                    <a:pt x="59" y="19"/>
                    <a:pt x="59" y="19"/>
                  </a:cubicBezTo>
                  <a:cubicBezTo>
                    <a:pt x="59" y="19"/>
                    <a:pt x="59" y="19"/>
                    <a:pt x="59" y="19"/>
                  </a:cubicBezTo>
                  <a:cubicBezTo>
                    <a:pt x="59" y="18"/>
                    <a:pt x="59" y="18"/>
                    <a:pt x="59" y="18"/>
                  </a:cubicBezTo>
                  <a:cubicBezTo>
                    <a:pt x="59" y="18"/>
                    <a:pt x="59" y="18"/>
                    <a:pt x="59" y="18"/>
                  </a:cubicBezTo>
                  <a:cubicBezTo>
                    <a:pt x="59" y="18"/>
                    <a:pt x="59" y="18"/>
                    <a:pt x="59" y="18"/>
                  </a:cubicBezTo>
                  <a:cubicBezTo>
                    <a:pt x="59" y="17"/>
                    <a:pt x="59" y="17"/>
                    <a:pt x="59" y="17"/>
                  </a:cubicBezTo>
                  <a:cubicBezTo>
                    <a:pt x="59" y="17"/>
                    <a:pt x="59" y="17"/>
                    <a:pt x="59" y="17"/>
                  </a:cubicBezTo>
                  <a:cubicBezTo>
                    <a:pt x="59" y="17"/>
                    <a:pt x="59" y="16"/>
                    <a:pt x="59" y="16"/>
                  </a:cubicBezTo>
                  <a:cubicBezTo>
                    <a:pt x="59" y="16"/>
                    <a:pt x="60" y="17"/>
                    <a:pt x="60" y="16"/>
                  </a:cubicBezTo>
                  <a:cubicBezTo>
                    <a:pt x="60" y="16"/>
                    <a:pt x="60" y="16"/>
                    <a:pt x="59" y="16"/>
                  </a:cubicBezTo>
                  <a:cubicBezTo>
                    <a:pt x="59" y="16"/>
                    <a:pt x="59" y="16"/>
                    <a:pt x="59" y="16"/>
                  </a:cubicBezTo>
                  <a:cubicBezTo>
                    <a:pt x="59" y="16"/>
                    <a:pt x="59" y="16"/>
                    <a:pt x="59" y="16"/>
                  </a:cubicBezTo>
                  <a:cubicBezTo>
                    <a:pt x="59" y="16"/>
                    <a:pt x="59" y="16"/>
                    <a:pt x="59" y="16"/>
                  </a:cubicBezTo>
                  <a:cubicBezTo>
                    <a:pt x="60" y="16"/>
                    <a:pt x="59" y="16"/>
                    <a:pt x="59" y="16"/>
                  </a:cubicBezTo>
                  <a:cubicBezTo>
                    <a:pt x="59" y="15"/>
                    <a:pt x="59" y="15"/>
                    <a:pt x="59" y="15"/>
                  </a:cubicBezTo>
                  <a:cubicBezTo>
                    <a:pt x="59" y="15"/>
                    <a:pt x="58" y="15"/>
                    <a:pt x="58" y="14"/>
                  </a:cubicBezTo>
                  <a:cubicBezTo>
                    <a:pt x="58" y="14"/>
                    <a:pt x="58" y="14"/>
                    <a:pt x="58" y="14"/>
                  </a:cubicBezTo>
                  <a:cubicBezTo>
                    <a:pt x="58" y="14"/>
                    <a:pt x="58" y="14"/>
                    <a:pt x="58" y="14"/>
                  </a:cubicBezTo>
                  <a:cubicBezTo>
                    <a:pt x="57" y="13"/>
                    <a:pt x="57" y="13"/>
                    <a:pt x="57" y="12"/>
                  </a:cubicBezTo>
                  <a:cubicBezTo>
                    <a:pt x="57" y="12"/>
                    <a:pt x="57" y="12"/>
                    <a:pt x="57" y="12"/>
                  </a:cubicBezTo>
                  <a:cubicBezTo>
                    <a:pt x="57" y="12"/>
                    <a:pt x="57" y="12"/>
                    <a:pt x="57" y="12"/>
                  </a:cubicBezTo>
                  <a:cubicBezTo>
                    <a:pt x="57" y="12"/>
                    <a:pt x="57" y="12"/>
                    <a:pt x="56" y="12"/>
                  </a:cubicBezTo>
                  <a:cubicBezTo>
                    <a:pt x="56" y="12"/>
                    <a:pt x="56" y="12"/>
                    <a:pt x="56" y="11"/>
                  </a:cubicBezTo>
                  <a:cubicBezTo>
                    <a:pt x="56" y="11"/>
                    <a:pt x="56" y="11"/>
                    <a:pt x="56" y="11"/>
                  </a:cubicBezTo>
                  <a:cubicBezTo>
                    <a:pt x="57" y="11"/>
                    <a:pt x="57" y="11"/>
                    <a:pt x="57" y="11"/>
                  </a:cubicBezTo>
                  <a:cubicBezTo>
                    <a:pt x="57" y="11"/>
                    <a:pt x="57" y="12"/>
                    <a:pt x="57" y="12"/>
                  </a:cubicBezTo>
                  <a:cubicBezTo>
                    <a:pt x="57" y="12"/>
                    <a:pt x="58" y="12"/>
                    <a:pt x="58" y="12"/>
                  </a:cubicBezTo>
                  <a:cubicBezTo>
                    <a:pt x="58" y="12"/>
                    <a:pt x="58" y="12"/>
                    <a:pt x="58" y="12"/>
                  </a:cubicBezTo>
                  <a:cubicBezTo>
                    <a:pt x="58" y="11"/>
                    <a:pt x="58" y="11"/>
                    <a:pt x="58" y="11"/>
                  </a:cubicBezTo>
                  <a:cubicBezTo>
                    <a:pt x="57" y="11"/>
                    <a:pt x="57" y="11"/>
                    <a:pt x="57" y="10"/>
                  </a:cubicBezTo>
                  <a:cubicBezTo>
                    <a:pt x="57" y="10"/>
                    <a:pt x="58" y="10"/>
                    <a:pt x="58" y="10"/>
                  </a:cubicBezTo>
                  <a:cubicBezTo>
                    <a:pt x="58" y="10"/>
                    <a:pt x="58" y="10"/>
                    <a:pt x="57" y="10"/>
                  </a:cubicBezTo>
                  <a:cubicBezTo>
                    <a:pt x="57" y="10"/>
                    <a:pt x="57" y="9"/>
                    <a:pt x="57" y="9"/>
                  </a:cubicBezTo>
                  <a:cubicBezTo>
                    <a:pt x="57" y="9"/>
                    <a:pt x="57" y="9"/>
                    <a:pt x="57" y="9"/>
                  </a:cubicBezTo>
                  <a:cubicBezTo>
                    <a:pt x="57" y="9"/>
                    <a:pt x="57" y="9"/>
                    <a:pt x="57" y="9"/>
                  </a:cubicBezTo>
                  <a:cubicBezTo>
                    <a:pt x="57" y="9"/>
                    <a:pt x="56" y="9"/>
                    <a:pt x="56" y="9"/>
                  </a:cubicBezTo>
                  <a:cubicBezTo>
                    <a:pt x="56" y="8"/>
                    <a:pt x="56" y="8"/>
                    <a:pt x="56" y="8"/>
                  </a:cubicBezTo>
                  <a:cubicBezTo>
                    <a:pt x="56" y="8"/>
                    <a:pt x="56" y="8"/>
                    <a:pt x="57" y="8"/>
                  </a:cubicBezTo>
                  <a:cubicBezTo>
                    <a:pt x="56" y="8"/>
                    <a:pt x="56" y="8"/>
                    <a:pt x="56" y="7"/>
                  </a:cubicBezTo>
                  <a:cubicBezTo>
                    <a:pt x="56" y="7"/>
                    <a:pt x="56" y="7"/>
                    <a:pt x="56" y="7"/>
                  </a:cubicBezTo>
                  <a:cubicBezTo>
                    <a:pt x="56" y="7"/>
                    <a:pt x="56" y="7"/>
                    <a:pt x="56" y="7"/>
                  </a:cubicBezTo>
                  <a:cubicBezTo>
                    <a:pt x="56" y="7"/>
                    <a:pt x="55" y="7"/>
                    <a:pt x="55" y="7"/>
                  </a:cubicBezTo>
                  <a:cubicBezTo>
                    <a:pt x="55" y="7"/>
                    <a:pt x="55" y="7"/>
                    <a:pt x="55" y="7"/>
                  </a:cubicBezTo>
                  <a:cubicBezTo>
                    <a:pt x="55" y="7"/>
                    <a:pt x="55" y="7"/>
                    <a:pt x="55" y="7"/>
                  </a:cubicBezTo>
                  <a:cubicBezTo>
                    <a:pt x="55" y="8"/>
                    <a:pt x="55" y="8"/>
                    <a:pt x="55" y="8"/>
                  </a:cubicBezTo>
                  <a:cubicBezTo>
                    <a:pt x="55" y="8"/>
                    <a:pt x="55" y="8"/>
                    <a:pt x="55" y="8"/>
                  </a:cubicBezTo>
                  <a:cubicBezTo>
                    <a:pt x="55" y="8"/>
                    <a:pt x="55" y="8"/>
                    <a:pt x="55" y="8"/>
                  </a:cubicBezTo>
                  <a:cubicBezTo>
                    <a:pt x="55" y="7"/>
                    <a:pt x="55" y="7"/>
                    <a:pt x="55" y="7"/>
                  </a:cubicBezTo>
                  <a:cubicBezTo>
                    <a:pt x="54" y="7"/>
                    <a:pt x="54" y="7"/>
                    <a:pt x="54" y="7"/>
                  </a:cubicBezTo>
                  <a:cubicBezTo>
                    <a:pt x="54" y="7"/>
                    <a:pt x="54" y="7"/>
                    <a:pt x="54" y="7"/>
                  </a:cubicBezTo>
                  <a:cubicBezTo>
                    <a:pt x="54" y="7"/>
                    <a:pt x="54" y="7"/>
                    <a:pt x="54" y="7"/>
                  </a:cubicBezTo>
                  <a:cubicBezTo>
                    <a:pt x="54" y="6"/>
                    <a:pt x="54" y="6"/>
                    <a:pt x="54" y="6"/>
                  </a:cubicBezTo>
                  <a:cubicBezTo>
                    <a:pt x="54" y="6"/>
                    <a:pt x="54" y="6"/>
                    <a:pt x="54" y="6"/>
                  </a:cubicBezTo>
                  <a:cubicBezTo>
                    <a:pt x="54" y="7"/>
                    <a:pt x="55" y="7"/>
                    <a:pt x="55" y="6"/>
                  </a:cubicBezTo>
                  <a:cubicBezTo>
                    <a:pt x="55" y="6"/>
                    <a:pt x="55" y="6"/>
                    <a:pt x="55" y="6"/>
                  </a:cubicBezTo>
                  <a:cubicBezTo>
                    <a:pt x="55" y="6"/>
                    <a:pt x="54" y="6"/>
                    <a:pt x="54" y="6"/>
                  </a:cubicBezTo>
                  <a:cubicBezTo>
                    <a:pt x="54" y="6"/>
                    <a:pt x="54" y="6"/>
                    <a:pt x="54" y="6"/>
                  </a:cubicBezTo>
                  <a:cubicBezTo>
                    <a:pt x="54" y="6"/>
                    <a:pt x="54" y="5"/>
                    <a:pt x="53" y="5"/>
                  </a:cubicBezTo>
                  <a:cubicBezTo>
                    <a:pt x="53" y="5"/>
                    <a:pt x="53" y="5"/>
                    <a:pt x="53" y="5"/>
                  </a:cubicBezTo>
                  <a:cubicBezTo>
                    <a:pt x="53" y="5"/>
                    <a:pt x="53" y="5"/>
                    <a:pt x="53" y="5"/>
                  </a:cubicBezTo>
                  <a:cubicBezTo>
                    <a:pt x="53" y="5"/>
                    <a:pt x="53" y="5"/>
                    <a:pt x="53" y="5"/>
                  </a:cubicBezTo>
                  <a:cubicBezTo>
                    <a:pt x="52" y="5"/>
                    <a:pt x="53" y="5"/>
                    <a:pt x="52" y="5"/>
                  </a:cubicBezTo>
                  <a:cubicBezTo>
                    <a:pt x="52" y="5"/>
                    <a:pt x="52" y="6"/>
                    <a:pt x="52" y="6"/>
                  </a:cubicBezTo>
                  <a:cubicBezTo>
                    <a:pt x="52" y="6"/>
                    <a:pt x="52" y="5"/>
                    <a:pt x="52" y="5"/>
                  </a:cubicBezTo>
                  <a:cubicBezTo>
                    <a:pt x="52" y="5"/>
                    <a:pt x="52" y="5"/>
                    <a:pt x="52" y="5"/>
                  </a:cubicBezTo>
                  <a:cubicBezTo>
                    <a:pt x="52" y="5"/>
                    <a:pt x="52" y="5"/>
                    <a:pt x="52" y="5"/>
                  </a:cubicBezTo>
                  <a:cubicBezTo>
                    <a:pt x="52" y="5"/>
                    <a:pt x="52" y="5"/>
                    <a:pt x="52" y="5"/>
                  </a:cubicBezTo>
                  <a:cubicBezTo>
                    <a:pt x="51" y="5"/>
                    <a:pt x="51" y="5"/>
                    <a:pt x="51" y="5"/>
                  </a:cubicBezTo>
                  <a:cubicBezTo>
                    <a:pt x="51" y="5"/>
                    <a:pt x="51" y="5"/>
                    <a:pt x="51" y="5"/>
                  </a:cubicBezTo>
                  <a:cubicBezTo>
                    <a:pt x="51" y="5"/>
                    <a:pt x="51" y="5"/>
                    <a:pt x="51" y="5"/>
                  </a:cubicBezTo>
                  <a:cubicBezTo>
                    <a:pt x="51" y="5"/>
                    <a:pt x="51" y="5"/>
                    <a:pt x="51" y="5"/>
                  </a:cubicBezTo>
                  <a:cubicBezTo>
                    <a:pt x="51" y="5"/>
                    <a:pt x="51" y="5"/>
                    <a:pt x="51" y="5"/>
                  </a:cubicBezTo>
                  <a:cubicBezTo>
                    <a:pt x="50" y="5"/>
                    <a:pt x="50" y="5"/>
                    <a:pt x="50" y="5"/>
                  </a:cubicBezTo>
                  <a:cubicBezTo>
                    <a:pt x="50" y="5"/>
                    <a:pt x="50" y="5"/>
                    <a:pt x="50" y="5"/>
                  </a:cubicBezTo>
                  <a:cubicBezTo>
                    <a:pt x="50" y="4"/>
                    <a:pt x="50" y="4"/>
                    <a:pt x="50" y="4"/>
                  </a:cubicBezTo>
                  <a:cubicBezTo>
                    <a:pt x="50" y="4"/>
                    <a:pt x="50" y="4"/>
                    <a:pt x="50" y="4"/>
                  </a:cubicBezTo>
                  <a:cubicBezTo>
                    <a:pt x="50" y="4"/>
                    <a:pt x="50" y="4"/>
                    <a:pt x="50" y="4"/>
                  </a:cubicBezTo>
                  <a:cubicBezTo>
                    <a:pt x="50" y="4"/>
                    <a:pt x="50" y="4"/>
                    <a:pt x="49" y="4"/>
                  </a:cubicBezTo>
                  <a:cubicBezTo>
                    <a:pt x="49" y="4"/>
                    <a:pt x="49" y="4"/>
                    <a:pt x="49" y="4"/>
                  </a:cubicBezTo>
                  <a:cubicBezTo>
                    <a:pt x="49" y="4"/>
                    <a:pt x="49" y="5"/>
                    <a:pt x="50" y="5"/>
                  </a:cubicBezTo>
                  <a:cubicBezTo>
                    <a:pt x="49" y="5"/>
                    <a:pt x="49" y="5"/>
                    <a:pt x="49" y="5"/>
                  </a:cubicBezTo>
                  <a:cubicBezTo>
                    <a:pt x="49" y="5"/>
                    <a:pt x="49" y="5"/>
                    <a:pt x="49" y="4"/>
                  </a:cubicBezTo>
                  <a:cubicBezTo>
                    <a:pt x="49" y="4"/>
                    <a:pt x="49" y="4"/>
                    <a:pt x="49" y="4"/>
                  </a:cubicBezTo>
                  <a:cubicBezTo>
                    <a:pt x="49" y="4"/>
                    <a:pt x="49" y="4"/>
                    <a:pt x="49" y="4"/>
                  </a:cubicBezTo>
                  <a:cubicBezTo>
                    <a:pt x="48" y="4"/>
                    <a:pt x="48" y="4"/>
                    <a:pt x="48" y="4"/>
                  </a:cubicBezTo>
                  <a:cubicBezTo>
                    <a:pt x="48" y="4"/>
                    <a:pt x="48" y="3"/>
                    <a:pt x="48" y="3"/>
                  </a:cubicBezTo>
                  <a:cubicBezTo>
                    <a:pt x="48" y="3"/>
                    <a:pt x="48" y="3"/>
                    <a:pt x="48" y="3"/>
                  </a:cubicBezTo>
                  <a:cubicBezTo>
                    <a:pt x="48" y="3"/>
                    <a:pt x="48" y="4"/>
                    <a:pt x="48" y="4"/>
                  </a:cubicBezTo>
                  <a:cubicBezTo>
                    <a:pt x="48" y="3"/>
                    <a:pt x="48" y="3"/>
                    <a:pt x="48" y="3"/>
                  </a:cubicBezTo>
                  <a:cubicBezTo>
                    <a:pt x="48" y="3"/>
                    <a:pt x="48" y="2"/>
                    <a:pt x="47" y="2"/>
                  </a:cubicBezTo>
                  <a:cubicBezTo>
                    <a:pt x="47" y="2"/>
                    <a:pt x="47" y="2"/>
                    <a:pt x="47" y="1"/>
                  </a:cubicBezTo>
                  <a:cubicBezTo>
                    <a:pt x="47" y="1"/>
                    <a:pt x="47" y="1"/>
                    <a:pt x="47" y="1"/>
                  </a:cubicBezTo>
                  <a:cubicBezTo>
                    <a:pt x="47" y="2"/>
                    <a:pt x="47" y="2"/>
                    <a:pt x="47" y="2"/>
                  </a:cubicBezTo>
                  <a:cubicBezTo>
                    <a:pt x="47" y="2"/>
                    <a:pt x="47" y="2"/>
                    <a:pt x="47" y="2"/>
                  </a:cubicBezTo>
                  <a:cubicBezTo>
                    <a:pt x="47" y="1"/>
                    <a:pt x="47" y="1"/>
                    <a:pt x="47" y="1"/>
                  </a:cubicBezTo>
                  <a:cubicBezTo>
                    <a:pt x="47" y="1"/>
                    <a:pt x="47" y="1"/>
                    <a:pt x="47" y="1"/>
                  </a:cubicBezTo>
                  <a:cubicBezTo>
                    <a:pt x="47" y="1"/>
                    <a:pt x="47" y="1"/>
                    <a:pt x="47" y="1"/>
                  </a:cubicBezTo>
                  <a:cubicBezTo>
                    <a:pt x="47" y="1"/>
                    <a:pt x="47" y="0"/>
                    <a:pt x="47" y="0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47" y="0"/>
                    <a:pt x="46" y="0"/>
                    <a:pt x="46" y="0"/>
                  </a:cubicBezTo>
                  <a:cubicBezTo>
                    <a:pt x="46" y="0"/>
                    <a:pt x="46" y="1"/>
                    <a:pt x="46" y="1"/>
                  </a:cubicBezTo>
                  <a:cubicBezTo>
                    <a:pt x="46" y="0"/>
                    <a:pt x="45" y="0"/>
                    <a:pt x="45" y="0"/>
                  </a:cubicBezTo>
                  <a:cubicBezTo>
                    <a:pt x="45" y="1"/>
                    <a:pt x="45" y="1"/>
                    <a:pt x="45" y="1"/>
                  </a:cubicBezTo>
                  <a:cubicBezTo>
                    <a:pt x="45" y="1"/>
                    <a:pt x="46" y="1"/>
                    <a:pt x="46" y="2"/>
                  </a:cubicBezTo>
                  <a:cubicBezTo>
                    <a:pt x="46" y="2"/>
                    <a:pt x="46" y="2"/>
                    <a:pt x="46" y="2"/>
                  </a:cubicBezTo>
                  <a:cubicBezTo>
                    <a:pt x="46" y="2"/>
                    <a:pt x="47" y="2"/>
                    <a:pt x="47" y="3"/>
                  </a:cubicBezTo>
                  <a:cubicBezTo>
                    <a:pt x="47" y="3"/>
                    <a:pt x="47" y="3"/>
                    <a:pt x="47" y="3"/>
                  </a:cubicBezTo>
                  <a:cubicBezTo>
                    <a:pt x="47" y="3"/>
                    <a:pt x="47" y="3"/>
                    <a:pt x="47" y="3"/>
                  </a:cubicBezTo>
                  <a:cubicBezTo>
                    <a:pt x="47" y="3"/>
                    <a:pt x="48" y="4"/>
                    <a:pt x="48" y="4"/>
                  </a:cubicBezTo>
                  <a:cubicBezTo>
                    <a:pt x="48" y="5"/>
                    <a:pt x="48" y="5"/>
                    <a:pt x="48" y="5"/>
                  </a:cubicBezTo>
                  <a:cubicBezTo>
                    <a:pt x="48" y="6"/>
                    <a:pt x="49" y="6"/>
                    <a:pt x="48" y="6"/>
                  </a:cubicBezTo>
                  <a:cubicBezTo>
                    <a:pt x="48" y="6"/>
                    <a:pt x="48" y="6"/>
                    <a:pt x="48" y="6"/>
                  </a:cubicBezTo>
                  <a:cubicBezTo>
                    <a:pt x="48" y="6"/>
                    <a:pt x="48" y="6"/>
                    <a:pt x="48" y="6"/>
                  </a:cubicBezTo>
                  <a:cubicBezTo>
                    <a:pt x="48" y="7"/>
                    <a:pt x="48" y="7"/>
                    <a:pt x="48" y="7"/>
                  </a:cubicBezTo>
                  <a:cubicBezTo>
                    <a:pt x="48" y="7"/>
                    <a:pt x="48" y="7"/>
                    <a:pt x="48" y="7"/>
                  </a:cubicBezTo>
                  <a:cubicBezTo>
                    <a:pt x="48" y="7"/>
                    <a:pt x="48" y="7"/>
                    <a:pt x="48" y="7"/>
                  </a:cubicBezTo>
                  <a:cubicBezTo>
                    <a:pt x="48" y="8"/>
                    <a:pt x="48" y="8"/>
                    <a:pt x="49" y="8"/>
                  </a:cubicBezTo>
                  <a:cubicBezTo>
                    <a:pt x="49" y="8"/>
                    <a:pt x="49" y="8"/>
                    <a:pt x="49" y="9"/>
                  </a:cubicBezTo>
                  <a:cubicBezTo>
                    <a:pt x="49" y="9"/>
                    <a:pt x="49" y="9"/>
                    <a:pt x="49" y="9"/>
                  </a:cubicBezTo>
                  <a:cubicBezTo>
                    <a:pt x="49" y="9"/>
                    <a:pt x="50" y="9"/>
                    <a:pt x="50" y="9"/>
                  </a:cubicBezTo>
                  <a:cubicBezTo>
                    <a:pt x="50" y="9"/>
                    <a:pt x="50" y="9"/>
                    <a:pt x="50" y="9"/>
                  </a:cubicBezTo>
                  <a:cubicBezTo>
                    <a:pt x="50" y="9"/>
                    <a:pt x="50" y="9"/>
                    <a:pt x="50" y="9"/>
                  </a:cubicBezTo>
                  <a:cubicBezTo>
                    <a:pt x="50" y="9"/>
                    <a:pt x="50" y="8"/>
                    <a:pt x="50" y="8"/>
                  </a:cubicBezTo>
                  <a:cubicBezTo>
                    <a:pt x="50" y="8"/>
                    <a:pt x="51" y="8"/>
                    <a:pt x="51" y="8"/>
                  </a:cubicBezTo>
                  <a:cubicBezTo>
                    <a:pt x="51" y="8"/>
                    <a:pt x="51" y="8"/>
                    <a:pt x="50" y="8"/>
                  </a:cubicBezTo>
                  <a:cubicBezTo>
                    <a:pt x="50" y="8"/>
                    <a:pt x="50" y="8"/>
                    <a:pt x="50" y="9"/>
                  </a:cubicBezTo>
                  <a:cubicBezTo>
                    <a:pt x="50" y="9"/>
                    <a:pt x="50" y="9"/>
                    <a:pt x="50" y="9"/>
                  </a:cubicBezTo>
                  <a:cubicBezTo>
                    <a:pt x="50" y="9"/>
                    <a:pt x="50" y="9"/>
                    <a:pt x="50" y="9"/>
                  </a:cubicBezTo>
                  <a:cubicBezTo>
                    <a:pt x="50" y="10"/>
                    <a:pt x="50" y="10"/>
                    <a:pt x="50" y="10"/>
                  </a:cubicBezTo>
                  <a:cubicBezTo>
                    <a:pt x="50" y="10"/>
                    <a:pt x="50" y="10"/>
                    <a:pt x="50" y="10"/>
                  </a:cubicBezTo>
                  <a:cubicBezTo>
                    <a:pt x="50" y="10"/>
                    <a:pt x="50" y="10"/>
                    <a:pt x="51" y="11"/>
                  </a:cubicBezTo>
                  <a:cubicBezTo>
                    <a:pt x="51" y="11"/>
                    <a:pt x="52" y="12"/>
                    <a:pt x="52" y="13"/>
                  </a:cubicBezTo>
                  <a:cubicBezTo>
                    <a:pt x="53" y="13"/>
                    <a:pt x="53" y="14"/>
                    <a:pt x="54" y="15"/>
                  </a:cubicBezTo>
                  <a:cubicBezTo>
                    <a:pt x="54" y="15"/>
                    <a:pt x="54" y="16"/>
                    <a:pt x="54" y="16"/>
                  </a:cubicBezTo>
                  <a:cubicBezTo>
                    <a:pt x="54" y="17"/>
                    <a:pt x="54" y="17"/>
                    <a:pt x="55" y="17"/>
                  </a:cubicBezTo>
                  <a:cubicBezTo>
                    <a:pt x="55" y="16"/>
                    <a:pt x="55" y="16"/>
                    <a:pt x="55" y="16"/>
                  </a:cubicBezTo>
                  <a:cubicBezTo>
                    <a:pt x="55" y="16"/>
                    <a:pt x="55" y="15"/>
                    <a:pt x="55" y="15"/>
                  </a:cubicBezTo>
                  <a:cubicBezTo>
                    <a:pt x="54" y="15"/>
                    <a:pt x="54" y="15"/>
                    <a:pt x="54" y="14"/>
                  </a:cubicBezTo>
                  <a:cubicBezTo>
                    <a:pt x="54" y="15"/>
                    <a:pt x="54" y="15"/>
                    <a:pt x="55" y="15"/>
                  </a:cubicBezTo>
                  <a:cubicBezTo>
                    <a:pt x="55" y="15"/>
                    <a:pt x="55" y="15"/>
                    <a:pt x="55" y="15"/>
                  </a:cubicBezTo>
                  <a:cubicBezTo>
                    <a:pt x="55" y="15"/>
                    <a:pt x="56" y="15"/>
                    <a:pt x="56" y="15"/>
                  </a:cubicBezTo>
                  <a:cubicBezTo>
                    <a:pt x="56" y="15"/>
                    <a:pt x="56" y="15"/>
                    <a:pt x="56" y="15"/>
                  </a:cubicBezTo>
                  <a:cubicBezTo>
                    <a:pt x="56" y="15"/>
                    <a:pt x="56" y="15"/>
                    <a:pt x="56" y="15"/>
                  </a:cubicBezTo>
                  <a:cubicBezTo>
                    <a:pt x="56" y="15"/>
                    <a:pt x="56" y="15"/>
                    <a:pt x="56" y="15"/>
                  </a:cubicBezTo>
                  <a:cubicBezTo>
                    <a:pt x="56" y="15"/>
                    <a:pt x="55" y="15"/>
                    <a:pt x="55" y="15"/>
                  </a:cubicBezTo>
                  <a:cubicBezTo>
                    <a:pt x="55" y="15"/>
                    <a:pt x="55" y="14"/>
                    <a:pt x="55" y="14"/>
                  </a:cubicBezTo>
                  <a:cubicBezTo>
                    <a:pt x="55" y="14"/>
                    <a:pt x="56" y="14"/>
                    <a:pt x="56" y="14"/>
                  </a:cubicBezTo>
                  <a:cubicBezTo>
                    <a:pt x="56" y="15"/>
                    <a:pt x="56" y="15"/>
                    <a:pt x="56" y="15"/>
                  </a:cubicBezTo>
                  <a:cubicBezTo>
                    <a:pt x="56" y="15"/>
                    <a:pt x="56" y="15"/>
                    <a:pt x="56" y="15"/>
                  </a:cubicBezTo>
                  <a:cubicBezTo>
                    <a:pt x="56" y="15"/>
                    <a:pt x="56" y="15"/>
                    <a:pt x="56" y="16"/>
                  </a:cubicBezTo>
                  <a:cubicBezTo>
                    <a:pt x="56" y="15"/>
                    <a:pt x="56" y="15"/>
                    <a:pt x="56" y="15"/>
                  </a:cubicBezTo>
                  <a:cubicBezTo>
                    <a:pt x="56" y="15"/>
                    <a:pt x="56" y="15"/>
                    <a:pt x="56" y="15"/>
                  </a:cubicBezTo>
                  <a:cubicBezTo>
                    <a:pt x="56" y="16"/>
                    <a:pt x="56" y="16"/>
                    <a:pt x="56" y="16"/>
                  </a:cubicBezTo>
                  <a:cubicBezTo>
                    <a:pt x="56" y="16"/>
                    <a:pt x="56" y="16"/>
                    <a:pt x="56" y="16"/>
                  </a:cubicBezTo>
                  <a:cubicBezTo>
                    <a:pt x="56" y="16"/>
                    <a:pt x="56" y="16"/>
                    <a:pt x="56" y="16"/>
                  </a:cubicBezTo>
                  <a:cubicBezTo>
                    <a:pt x="56" y="16"/>
                    <a:pt x="56" y="16"/>
                    <a:pt x="56" y="16"/>
                  </a:cubicBezTo>
                  <a:cubicBezTo>
                    <a:pt x="56" y="17"/>
                    <a:pt x="57" y="17"/>
                    <a:pt x="57" y="17"/>
                  </a:cubicBezTo>
                  <a:cubicBezTo>
                    <a:pt x="57" y="17"/>
                    <a:pt x="57" y="17"/>
                    <a:pt x="57" y="17"/>
                  </a:cubicBezTo>
                  <a:cubicBezTo>
                    <a:pt x="57" y="18"/>
                    <a:pt x="57" y="18"/>
                    <a:pt x="57" y="18"/>
                  </a:cubicBezTo>
                  <a:cubicBezTo>
                    <a:pt x="57" y="18"/>
                    <a:pt x="57" y="18"/>
                    <a:pt x="57" y="19"/>
                  </a:cubicBezTo>
                  <a:cubicBezTo>
                    <a:pt x="57" y="19"/>
                    <a:pt x="56" y="18"/>
                    <a:pt x="56" y="18"/>
                  </a:cubicBezTo>
                  <a:cubicBezTo>
                    <a:pt x="57" y="18"/>
                    <a:pt x="56" y="18"/>
                    <a:pt x="56" y="18"/>
                  </a:cubicBezTo>
                  <a:cubicBezTo>
                    <a:pt x="56" y="17"/>
                    <a:pt x="56" y="17"/>
                    <a:pt x="56" y="17"/>
                  </a:cubicBezTo>
                  <a:cubicBezTo>
                    <a:pt x="55" y="17"/>
                    <a:pt x="55" y="17"/>
                    <a:pt x="55" y="17"/>
                  </a:cubicBezTo>
                  <a:cubicBezTo>
                    <a:pt x="55" y="17"/>
                    <a:pt x="55" y="17"/>
                    <a:pt x="55" y="17"/>
                  </a:cubicBezTo>
                  <a:cubicBezTo>
                    <a:pt x="55" y="17"/>
                    <a:pt x="55" y="18"/>
                    <a:pt x="55" y="18"/>
                  </a:cubicBezTo>
                  <a:cubicBezTo>
                    <a:pt x="56" y="18"/>
                    <a:pt x="56" y="19"/>
                    <a:pt x="56" y="19"/>
                  </a:cubicBezTo>
                  <a:cubicBezTo>
                    <a:pt x="56" y="20"/>
                    <a:pt x="57" y="20"/>
                    <a:pt x="57" y="20"/>
                  </a:cubicBezTo>
                  <a:cubicBezTo>
                    <a:pt x="57" y="20"/>
                    <a:pt x="57" y="20"/>
                    <a:pt x="57" y="20"/>
                  </a:cubicBezTo>
                  <a:cubicBezTo>
                    <a:pt x="57" y="21"/>
                    <a:pt x="57" y="21"/>
                    <a:pt x="57" y="21"/>
                  </a:cubicBezTo>
                  <a:cubicBezTo>
                    <a:pt x="57" y="21"/>
                    <a:pt x="57" y="21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8" y="22"/>
                    <a:pt x="58" y="22"/>
                  </a:cubicBezTo>
                  <a:cubicBezTo>
                    <a:pt x="58" y="22"/>
                    <a:pt x="58" y="22"/>
                    <a:pt x="58" y="22"/>
                  </a:cubicBezTo>
                  <a:cubicBezTo>
                    <a:pt x="58" y="22"/>
                    <a:pt x="58" y="22"/>
                    <a:pt x="58" y="21"/>
                  </a:cubicBezTo>
                  <a:cubicBezTo>
                    <a:pt x="58" y="21"/>
                    <a:pt x="58" y="21"/>
                    <a:pt x="59" y="21"/>
                  </a:cubicBezTo>
                  <a:cubicBezTo>
                    <a:pt x="59" y="21"/>
                    <a:pt x="59" y="21"/>
                    <a:pt x="59" y="21"/>
                  </a:cubicBezTo>
                  <a:cubicBezTo>
                    <a:pt x="59" y="21"/>
                    <a:pt x="59" y="21"/>
                    <a:pt x="59" y="21"/>
                  </a:cubicBezTo>
                  <a:cubicBezTo>
                    <a:pt x="59" y="22"/>
                    <a:pt x="59" y="22"/>
                    <a:pt x="59" y="22"/>
                  </a:cubicBezTo>
                  <a:cubicBezTo>
                    <a:pt x="59" y="22"/>
                    <a:pt x="60" y="22"/>
                    <a:pt x="60" y="22"/>
                  </a:cubicBezTo>
                  <a:cubicBezTo>
                    <a:pt x="60" y="22"/>
                    <a:pt x="60" y="22"/>
                    <a:pt x="60" y="22"/>
                  </a:cubicBezTo>
                  <a:cubicBezTo>
                    <a:pt x="60" y="22"/>
                    <a:pt x="60" y="22"/>
                    <a:pt x="60" y="22"/>
                  </a:cubicBezTo>
                  <a:cubicBezTo>
                    <a:pt x="60" y="22"/>
                    <a:pt x="60" y="22"/>
                    <a:pt x="59" y="22"/>
                  </a:cubicBezTo>
                  <a:cubicBezTo>
                    <a:pt x="59" y="22"/>
                    <a:pt x="59" y="22"/>
                    <a:pt x="59" y="22"/>
                  </a:cubicBezTo>
                  <a:cubicBezTo>
                    <a:pt x="59" y="22"/>
                    <a:pt x="59" y="23"/>
                    <a:pt x="59" y="23"/>
                  </a:cubicBezTo>
                  <a:cubicBezTo>
                    <a:pt x="59" y="23"/>
                    <a:pt x="59" y="23"/>
                    <a:pt x="59" y="23"/>
                  </a:cubicBezTo>
                  <a:cubicBezTo>
                    <a:pt x="59" y="23"/>
                    <a:pt x="59" y="23"/>
                    <a:pt x="58" y="23"/>
                  </a:cubicBezTo>
                  <a:cubicBezTo>
                    <a:pt x="58" y="23"/>
                    <a:pt x="58" y="22"/>
                    <a:pt x="58" y="22"/>
                  </a:cubicBezTo>
                  <a:cubicBezTo>
                    <a:pt x="58" y="22"/>
                    <a:pt x="58" y="22"/>
                    <a:pt x="58" y="22"/>
                  </a:cubicBezTo>
                  <a:cubicBezTo>
                    <a:pt x="58" y="22"/>
                    <a:pt x="58" y="22"/>
                    <a:pt x="58" y="22"/>
                  </a:cubicBezTo>
                  <a:cubicBezTo>
                    <a:pt x="58" y="22"/>
                    <a:pt x="58" y="22"/>
                    <a:pt x="58" y="22"/>
                  </a:cubicBezTo>
                  <a:cubicBezTo>
                    <a:pt x="58" y="22"/>
                    <a:pt x="58" y="22"/>
                    <a:pt x="58" y="22"/>
                  </a:cubicBezTo>
                  <a:cubicBezTo>
                    <a:pt x="58" y="23"/>
                    <a:pt x="58" y="23"/>
                    <a:pt x="58" y="23"/>
                  </a:cubicBezTo>
                  <a:cubicBezTo>
                    <a:pt x="58" y="23"/>
                    <a:pt x="58" y="23"/>
                    <a:pt x="58" y="24"/>
                  </a:cubicBezTo>
                  <a:cubicBezTo>
                    <a:pt x="58" y="24"/>
                    <a:pt x="59" y="24"/>
                    <a:pt x="59" y="25"/>
                  </a:cubicBezTo>
                  <a:cubicBezTo>
                    <a:pt x="59" y="25"/>
                    <a:pt x="59" y="25"/>
                    <a:pt x="59" y="25"/>
                  </a:cubicBezTo>
                  <a:cubicBezTo>
                    <a:pt x="59" y="26"/>
                    <a:pt x="59" y="26"/>
                    <a:pt x="59" y="26"/>
                  </a:cubicBezTo>
                  <a:cubicBezTo>
                    <a:pt x="59" y="26"/>
                    <a:pt x="59" y="27"/>
                    <a:pt x="59" y="27"/>
                  </a:cubicBezTo>
                  <a:cubicBezTo>
                    <a:pt x="59" y="27"/>
                    <a:pt x="59" y="28"/>
                    <a:pt x="60" y="28"/>
                  </a:cubicBezTo>
                  <a:cubicBezTo>
                    <a:pt x="60" y="28"/>
                    <a:pt x="60" y="28"/>
                    <a:pt x="60" y="28"/>
                  </a:cubicBezTo>
                  <a:cubicBezTo>
                    <a:pt x="60" y="28"/>
                    <a:pt x="60" y="28"/>
                    <a:pt x="60" y="28"/>
                  </a:cubicBezTo>
                  <a:cubicBezTo>
                    <a:pt x="60" y="28"/>
                    <a:pt x="60" y="28"/>
                    <a:pt x="60" y="28"/>
                  </a:cubicBezTo>
                  <a:cubicBezTo>
                    <a:pt x="60" y="28"/>
                    <a:pt x="60" y="28"/>
                    <a:pt x="60" y="28"/>
                  </a:cubicBezTo>
                  <a:cubicBezTo>
                    <a:pt x="60" y="28"/>
                    <a:pt x="60" y="28"/>
                    <a:pt x="60" y="28"/>
                  </a:cubicBezTo>
                  <a:cubicBezTo>
                    <a:pt x="60" y="29"/>
                    <a:pt x="60" y="29"/>
                    <a:pt x="59" y="29"/>
                  </a:cubicBezTo>
                  <a:cubicBezTo>
                    <a:pt x="59" y="29"/>
                    <a:pt x="59" y="29"/>
                    <a:pt x="59" y="29"/>
                  </a:cubicBezTo>
                  <a:cubicBezTo>
                    <a:pt x="59" y="29"/>
                    <a:pt x="59" y="30"/>
                    <a:pt x="59" y="30"/>
                  </a:cubicBezTo>
                  <a:cubicBezTo>
                    <a:pt x="59" y="30"/>
                    <a:pt x="60" y="30"/>
                    <a:pt x="60" y="30"/>
                  </a:cubicBezTo>
                  <a:cubicBezTo>
                    <a:pt x="59" y="30"/>
                    <a:pt x="60" y="30"/>
                    <a:pt x="60" y="30"/>
                  </a:cubicBezTo>
                  <a:cubicBezTo>
                    <a:pt x="60" y="30"/>
                    <a:pt x="60" y="30"/>
                    <a:pt x="60" y="30"/>
                  </a:cubicBezTo>
                  <a:cubicBezTo>
                    <a:pt x="60" y="30"/>
                    <a:pt x="60" y="30"/>
                    <a:pt x="60" y="30"/>
                  </a:cubicBezTo>
                  <a:cubicBezTo>
                    <a:pt x="60" y="30"/>
                    <a:pt x="60" y="30"/>
                    <a:pt x="59" y="30"/>
                  </a:cubicBezTo>
                  <a:cubicBezTo>
                    <a:pt x="59" y="30"/>
                    <a:pt x="59" y="31"/>
                    <a:pt x="59" y="31"/>
                  </a:cubicBezTo>
                  <a:cubicBezTo>
                    <a:pt x="60" y="31"/>
                    <a:pt x="60" y="31"/>
                    <a:pt x="60" y="31"/>
                  </a:cubicBezTo>
                  <a:cubicBezTo>
                    <a:pt x="60" y="31"/>
                    <a:pt x="60" y="31"/>
                    <a:pt x="60" y="31"/>
                  </a:cubicBezTo>
                  <a:cubicBezTo>
                    <a:pt x="60" y="31"/>
                    <a:pt x="60" y="31"/>
                    <a:pt x="60" y="31"/>
                  </a:cubicBezTo>
                  <a:cubicBezTo>
                    <a:pt x="60" y="31"/>
                    <a:pt x="60" y="31"/>
                    <a:pt x="60" y="31"/>
                  </a:cubicBezTo>
                  <a:cubicBezTo>
                    <a:pt x="59" y="31"/>
                    <a:pt x="59" y="31"/>
                    <a:pt x="59" y="31"/>
                  </a:cubicBezTo>
                  <a:cubicBezTo>
                    <a:pt x="59" y="31"/>
                    <a:pt x="59" y="31"/>
                    <a:pt x="59" y="31"/>
                  </a:cubicBezTo>
                  <a:cubicBezTo>
                    <a:pt x="59" y="31"/>
                    <a:pt x="59" y="32"/>
                    <a:pt x="59" y="32"/>
                  </a:cubicBezTo>
                  <a:cubicBezTo>
                    <a:pt x="59" y="32"/>
                    <a:pt x="59" y="32"/>
                    <a:pt x="59" y="32"/>
                  </a:cubicBezTo>
                  <a:cubicBezTo>
                    <a:pt x="59" y="32"/>
                    <a:pt x="59" y="32"/>
                    <a:pt x="59" y="33"/>
                  </a:cubicBezTo>
                  <a:cubicBezTo>
                    <a:pt x="59" y="33"/>
                    <a:pt x="59" y="33"/>
                    <a:pt x="59" y="33"/>
                  </a:cubicBezTo>
                  <a:cubicBezTo>
                    <a:pt x="59" y="33"/>
                    <a:pt x="59" y="33"/>
                    <a:pt x="58" y="33"/>
                  </a:cubicBezTo>
                  <a:cubicBezTo>
                    <a:pt x="58" y="33"/>
                    <a:pt x="58" y="34"/>
                    <a:pt x="58" y="34"/>
                  </a:cubicBezTo>
                  <a:cubicBezTo>
                    <a:pt x="58" y="34"/>
                    <a:pt x="58" y="34"/>
                    <a:pt x="58" y="34"/>
                  </a:cubicBezTo>
                  <a:cubicBezTo>
                    <a:pt x="58" y="34"/>
                    <a:pt x="58" y="34"/>
                    <a:pt x="58" y="34"/>
                  </a:cubicBezTo>
                  <a:cubicBezTo>
                    <a:pt x="58" y="35"/>
                    <a:pt x="58" y="35"/>
                    <a:pt x="58" y="35"/>
                  </a:cubicBezTo>
                  <a:cubicBezTo>
                    <a:pt x="58" y="35"/>
                    <a:pt x="58" y="36"/>
                    <a:pt x="58" y="36"/>
                  </a:cubicBezTo>
                  <a:cubicBezTo>
                    <a:pt x="58" y="36"/>
                    <a:pt x="58" y="36"/>
                    <a:pt x="58" y="36"/>
                  </a:cubicBezTo>
                  <a:cubicBezTo>
                    <a:pt x="58" y="36"/>
                    <a:pt x="58" y="36"/>
                    <a:pt x="58" y="37"/>
                  </a:cubicBezTo>
                  <a:cubicBezTo>
                    <a:pt x="58" y="37"/>
                    <a:pt x="58" y="37"/>
                    <a:pt x="58" y="37"/>
                  </a:cubicBezTo>
                  <a:cubicBezTo>
                    <a:pt x="58" y="37"/>
                    <a:pt x="58" y="38"/>
                    <a:pt x="57" y="38"/>
                  </a:cubicBezTo>
                  <a:cubicBezTo>
                    <a:pt x="57" y="38"/>
                    <a:pt x="57" y="38"/>
                    <a:pt x="57" y="38"/>
                  </a:cubicBezTo>
                  <a:cubicBezTo>
                    <a:pt x="57" y="38"/>
                    <a:pt x="56" y="39"/>
                    <a:pt x="56" y="39"/>
                  </a:cubicBezTo>
                  <a:cubicBezTo>
                    <a:pt x="56" y="39"/>
                    <a:pt x="56" y="39"/>
                    <a:pt x="56" y="39"/>
                  </a:cubicBezTo>
                  <a:cubicBezTo>
                    <a:pt x="55" y="38"/>
                    <a:pt x="55" y="39"/>
                    <a:pt x="55" y="39"/>
                  </a:cubicBezTo>
                  <a:cubicBezTo>
                    <a:pt x="55" y="39"/>
                    <a:pt x="55" y="39"/>
                    <a:pt x="54" y="39"/>
                  </a:cubicBezTo>
                  <a:cubicBezTo>
                    <a:pt x="54" y="39"/>
                    <a:pt x="54" y="40"/>
                    <a:pt x="54" y="40"/>
                  </a:cubicBezTo>
                  <a:cubicBezTo>
                    <a:pt x="53" y="40"/>
                    <a:pt x="53" y="40"/>
                    <a:pt x="52" y="41"/>
                  </a:cubicBezTo>
                  <a:cubicBezTo>
                    <a:pt x="52" y="41"/>
                    <a:pt x="52" y="41"/>
                    <a:pt x="52" y="42"/>
                  </a:cubicBezTo>
                  <a:cubicBezTo>
                    <a:pt x="53" y="42"/>
                    <a:pt x="52" y="42"/>
                    <a:pt x="53" y="42"/>
                  </a:cubicBezTo>
                  <a:cubicBezTo>
                    <a:pt x="53" y="43"/>
                    <a:pt x="53" y="43"/>
                    <a:pt x="53" y="43"/>
                  </a:cubicBezTo>
                  <a:cubicBezTo>
                    <a:pt x="53" y="43"/>
                    <a:pt x="54" y="43"/>
                    <a:pt x="54" y="43"/>
                  </a:cubicBezTo>
                  <a:cubicBezTo>
                    <a:pt x="54" y="44"/>
                    <a:pt x="54" y="44"/>
                    <a:pt x="55" y="44"/>
                  </a:cubicBezTo>
                  <a:cubicBezTo>
                    <a:pt x="55" y="44"/>
                    <a:pt x="56" y="44"/>
                    <a:pt x="56" y="44"/>
                  </a:cubicBezTo>
                  <a:cubicBezTo>
                    <a:pt x="56" y="44"/>
                    <a:pt x="56" y="44"/>
                    <a:pt x="56" y="45"/>
                  </a:cubicBezTo>
                  <a:cubicBezTo>
                    <a:pt x="57" y="45"/>
                    <a:pt x="57" y="45"/>
                    <a:pt x="57" y="45"/>
                  </a:cubicBezTo>
                  <a:cubicBezTo>
                    <a:pt x="57" y="46"/>
                    <a:pt x="58" y="46"/>
                    <a:pt x="58" y="46"/>
                  </a:cubicBezTo>
                  <a:cubicBezTo>
                    <a:pt x="58" y="46"/>
                    <a:pt x="59" y="46"/>
                    <a:pt x="59" y="46"/>
                  </a:cubicBezTo>
                  <a:cubicBezTo>
                    <a:pt x="59" y="46"/>
                    <a:pt x="59" y="46"/>
                    <a:pt x="59" y="46"/>
                  </a:cubicBezTo>
                  <a:cubicBezTo>
                    <a:pt x="60" y="46"/>
                    <a:pt x="60" y="47"/>
                    <a:pt x="61" y="47"/>
                  </a:cubicBezTo>
                  <a:cubicBezTo>
                    <a:pt x="61" y="47"/>
                    <a:pt x="61" y="48"/>
                    <a:pt x="62" y="48"/>
                  </a:cubicBezTo>
                  <a:cubicBezTo>
                    <a:pt x="62" y="48"/>
                    <a:pt x="62" y="48"/>
                    <a:pt x="62" y="49"/>
                  </a:cubicBezTo>
                  <a:cubicBezTo>
                    <a:pt x="62" y="49"/>
                    <a:pt x="62" y="49"/>
                    <a:pt x="62" y="50"/>
                  </a:cubicBezTo>
                  <a:cubicBezTo>
                    <a:pt x="62" y="50"/>
                    <a:pt x="62" y="51"/>
                    <a:pt x="62" y="51"/>
                  </a:cubicBezTo>
                  <a:cubicBezTo>
                    <a:pt x="62" y="52"/>
                    <a:pt x="62" y="53"/>
                    <a:pt x="62" y="53"/>
                  </a:cubicBezTo>
                  <a:cubicBezTo>
                    <a:pt x="61" y="54"/>
                    <a:pt x="61" y="54"/>
                    <a:pt x="61" y="55"/>
                  </a:cubicBezTo>
                  <a:cubicBezTo>
                    <a:pt x="61" y="55"/>
                    <a:pt x="61" y="55"/>
                    <a:pt x="61" y="56"/>
                  </a:cubicBezTo>
                  <a:cubicBezTo>
                    <a:pt x="61" y="56"/>
                    <a:pt x="60" y="56"/>
                    <a:pt x="60" y="56"/>
                  </a:cubicBezTo>
                  <a:cubicBezTo>
                    <a:pt x="60" y="56"/>
                    <a:pt x="60" y="56"/>
                    <a:pt x="60" y="57"/>
                  </a:cubicBezTo>
                  <a:cubicBezTo>
                    <a:pt x="60" y="57"/>
                    <a:pt x="60" y="57"/>
                    <a:pt x="60" y="57"/>
                  </a:cubicBezTo>
                  <a:cubicBezTo>
                    <a:pt x="59" y="57"/>
                    <a:pt x="59" y="58"/>
                    <a:pt x="59" y="58"/>
                  </a:cubicBezTo>
                  <a:cubicBezTo>
                    <a:pt x="59" y="58"/>
                    <a:pt x="59" y="58"/>
                    <a:pt x="59" y="58"/>
                  </a:cubicBezTo>
                  <a:cubicBezTo>
                    <a:pt x="58" y="58"/>
                    <a:pt x="58" y="58"/>
                    <a:pt x="58" y="59"/>
                  </a:cubicBezTo>
                  <a:cubicBezTo>
                    <a:pt x="58" y="59"/>
                    <a:pt x="58" y="59"/>
                    <a:pt x="58" y="59"/>
                  </a:cubicBezTo>
                  <a:cubicBezTo>
                    <a:pt x="59" y="59"/>
                    <a:pt x="59" y="59"/>
                    <a:pt x="60" y="59"/>
                  </a:cubicBezTo>
                  <a:cubicBezTo>
                    <a:pt x="60" y="59"/>
                    <a:pt x="60" y="59"/>
                    <a:pt x="60" y="59"/>
                  </a:cubicBezTo>
                  <a:cubicBezTo>
                    <a:pt x="59" y="59"/>
                    <a:pt x="59" y="59"/>
                    <a:pt x="59" y="59"/>
                  </a:cubicBezTo>
                  <a:cubicBezTo>
                    <a:pt x="59" y="59"/>
                    <a:pt x="60" y="58"/>
                    <a:pt x="60" y="58"/>
                  </a:cubicBezTo>
                  <a:cubicBezTo>
                    <a:pt x="60" y="59"/>
                    <a:pt x="60" y="59"/>
                    <a:pt x="60" y="59"/>
                  </a:cubicBezTo>
                  <a:cubicBezTo>
                    <a:pt x="60" y="59"/>
                    <a:pt x="60" y="59"/>
                    <a:pt x="60" y="59"/>
                  </a:cubicBezTo>
                  <a:cubicBezTo>
                    <a:pt x="60" y="60"/>
                    <a:pt x="60" y="60"/>
                    <a:pt x="60" y="60"/>
                  </a:cubicBezTo>
                  <a:cubicBezTo>
                    <a:pt x="60" y="60"/>
                    <a:pt x="61" y="60"/>
                    <a:pt x="61" y="60"/>
                  </a:cubicBezTo>
                  <a:cubicBezTo>
                    <a:pt x="61" y="60"/>
                    <a:pt x="61" y="60"/>
                    <a:pt x="61" y="60"/>
                  </a:cubicBezTo>
                  <a:cubicBezTo>
                    <a:pt x="61" y="60"/>
                    <a:pt x="62" y="60"/>
                    <a:pt x="62" y="59"/>
                  </a:cubicBezTo>
                  <a:cubicBezTo>
                    <a:pt x="62" y="60"/>
                    <a:pt x="62" y="60"/>
                    <a:pt x="62" y="60"/>
                  </a:cubicBezTo>
                  <a:cubicBezTo>
                    <a:pt x="62" y="60"/>
                    <a:pt x="62" y="60"/>
                    <a:pt x="62" y="60"/>
                  </a:cubicBezTo>
                  <a:cubicBezTo>
                    <a:pt x="62" y="61"/>
                    <a:pt x="62" y="61"/>
                    <a:pt x="62" y="61"/>
                  </a:cubicBezTo>
                  <a:cubicBezTo>
                    <a:pt x="62" y="61"/>
                    <a:pt x="62" y="61"/>
                    <a:pt x="62" y="61"/>
                  </a:cubicBezTo>
                  <a:cubicBezTo>
                    <a:pt x="62" y="61"/>
                    <a:pt x="62" y="62"/>
                    <a:pt x="62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1"/>
                    <a:pt x="64" y="61"/>
                    <a:pt x="64" y="61"/>
                  </a:cubicBezTo>
                  <a:cubicBezTo>
                    <a:pt x="64" y="61"/>
                    <a:pt x="64" y="61"/>
                    <a:pt x="65" y="60"/>
                  </a:cubicBezTo>
                  <a:cubicBezTo>
                    <a:pt x="65" y="60"/>
                    <a:pt x="65" y="60"/>
                    <a:pt x="66" y="60"/>
                  </a:cubicBezTo>
                  <a:cubicBezTo>
                    <a:pt x="66" y="59"/>
                    <a:pt x="66" y="59"/>
                    <a:pt x="66" y="59"/>
                  </a:cubicBezTo>
                  <a:cubicBezTo>
                    <a:pt x="67" y="59"/>
                    <a:pt x="67" y="59"/>
                    <a:pt x="67" y="58"/>
                  </a:cubicBezTo>
                  <a:cubicBezTo>
                    <a:pt x="67" y="58"/>
                    <a:pt x="67" y="58"/>
                    <a:pt x="67" y="58"/>
                  </a:cubicBezTo>
                  <a:cubicBezTo>
                    <a:pt x="67" y="58"/>
                    <a:pt x="68" y="58"/>
                    <a:pt x="68" y="57"/>
                  </a:cubicBezTo>
                  <a:cubicBezTo>
                    <a:pt x="68" y="57"/>
                    <a:pt x="68" y="57"/>
                    <a:pt x="68" y="57"/>
                  </a:cubicBezTo>
                  <a:cubicBezTo>
                    <a:pt x="68" y="57"/>
                    <a:pt x="68" y="57"/>
                    <a:pt x="68" y="56"/>
                  </a:cubicBezTo>
                  <a:cubicBezTo>
                    <a:pt x="68" y="56"/>
                    <a:pt x="68" y="56"/>
                    <a:pt x="68" y="56"/>
                  </a:cubicBezTo>
                  <a:cubicBezTo>
                    <a:pt x="69" y="55"/>
                    <a:pt x="69" y="55"/>
                    <a:pt x="69" y="55"/>
                  </a:cubicBezTo>
                  <a:cubicBezTo>
                    <a:pt x="69" y="55"/>
                    <a:pt x="69" y="54"/>
                    <a:pt x="69" y="54"/>
                  </a:cubicBezTo>
                  <a:cubicBezTo>
                    <a:pt x="69" y="54"/>
                    <a:pt x="69" y="54"/>
                    <a:pt x="70" y="53"/>
                  </a:cubicBezTo>
                  <a:cubicBezTo>
                    <a:pt x="70" y="53"/>
                    <a:pt x="70" y="53"/>
                    <a:pt x="71" y="52"/>
                  </a:cubicBezTo>
                  <a:cubicBezTo>
                    <a:pt x="71" y="52"/>
                    <a:pt x="71" y="52"/>
                    <a:pt x="71" y="52"/>
                  </a:cubicBezTo>
                  <a:cubicBezTo>
                    <a:pt x="72" y="52"/>
                    <a:pt x="72" y="52"/>
                    <a:pt x="72" y="51"/>
                  </a:cubicBezTo>
                  <a:cubicBezTo>
                    <a:pt x="72" y="51"/>
                    <a:pt x="72" y="51"/>
                    <a:pt x="72" y="51"/>
                  </a:cubicBezTo>
                  <a:cubicBezTo>
                    <a:pt x="72" y="51"/>
                    <a:pt x="72" y="51"/>
                    <a:pt x="72" y="50"/>
                  </a:cubicBezTo>
                  <a:cubicBezTo>
                    <a:pt x="72" y="50"/>
                    <a:pt x="72" y="50"/>
                    <a:pt x="72" y="50"/>
                  </a:cubicBezTo>
                  <a:cubicBezTo>
                    <a:pt x="72" y="50"/>
                    <a:pt x="72" y="50"/>
                    <a:pt x="72" y="49"/>
                  </a:cubicBezTo>
                  <a:cubicBezTo>
                    <a:pt x="73" y="49"/>
                    <a:pt x="73" y="49"/>
                    <a:pt x="73" y="48"/>
                  </a:cubicBezTo>
                  <a:cubicBezTo>
                    <a:pt x="73" y="48"/>
                    <a:pt x="73" y="47"/>
                    <a:pt x="74" y="47"/>
                  </a:cubicBezTo>
                  <a:cubicBezTo>
                    <a:pt x="74" y="47"/>
                    <a:pt x="74" y="46"/>
                    <a:pt x="74" y="46"/>
                  </a:cubicBezTo>
                  <a:cubicBezTo>
                    <a:pt x="74" y="45"/>
                    <a:pt x="74" y="45"/>
                    <a:pt x="74" y="45"/>
                  </a:cubicBezTo>
                  <a:cubicBezTo>
                    <a:pt x="75" y="45"/>
                    <a:pt x="75" y="45"/>
                    <a:pt x="75" y="44"/>
                  </a:cubicBezTo>
                  <a:cubicBezTo>
                    <a:pt x="75" y="44"/>
                    <a:pt x="75" y="44"/>
                    <a:pt x="75" y="44"/>
                  </a:cubicBezTo>
                  <a:cubicBezTo>
                    <a:pt x="75" y="44"/>
                    <a:pt x="75" y="44"/>
                    <a:pt x="74" y="44"/>
                  </a:cubicBezTo>
                  <a:cubicBezTo>
                    <a:pt x="74" y="44"/>
                    <a:pt x="74" y="44"/>
                    <a:pt x="74" y="44"/>
                  </a:cubicBezTo>
                  <a:cubicBezTo>
                    <a:pt x="74" y="44"/>
                    <a:pt x="74" y="44"/>
                    <a:pt x="74" y="44"/>
                  </a:cubicBezTo>
                  <a:cubicBezTo>
                    <a:pt x="74" y="44"/>
                    <a:pt x="74" y="43"/>
                    <a:pt x="74" y="43"/>
                  </a:cubicBezTo>
                  <a:cubicBezTo>
                    <a:pt x="74" y="43"/>
                    <a:pt x="74" y="43"/>
                    <a:pt x="74" y="43"/>
                  </a:cubicBezTo>
                  <a:cubicBezTo>
                    <a:pt x="74" y="43"/>
                    <a:pt x="74" y="43"/>
                    <a:pt x="73" y="43"/>
                  </a:cubicBezTo>
                  <a:cubicBezTo>
                    <a:pt x="73" y="43"/>
                    <a:pt x="73" y="43"/>
                    <a:pt x="73" y="43"/>
                  </a:cubicBezTo>
                  <a:cubicBezTo>
                    <a:pt x="73" y="42"/>
                    <a:pt x="73" y="42"/>
                    <a:pt x="74" y="42"/>
                  </a:cubicBezTo>
                  <a:cubicBezTo>
                    <a:pt x="74" y="41"/>
                    <a:pt x="74" y="41"/>
                    <a:pt x="74" y="41"/>
                  </a:cubicBezTo>
                  <a:cubicBezTo>
                    <a:pt x="74" y="41"/>
                    <a:pt x="74" y="41"/>
                    <a:pt x="74" y="41"/>
                  </a:cubicBezTo>
                  <a:cubicBezTo>
                    <a:pt x="74" y="40"/>
                    <a:pt x="75" y="40"/>
                    <a:pt x="75" y="40"/>
                  </a:cubicBezTo>
                  <a:cubicBezTo>
                    <a:pt x="75" y="40"/>
                    <a:pt x="76" y="40"/>
                    <a:pt x="76" y="39"/>
                  </a:cubicBezTo>
                  <a:cubicBezTo>
                    <a:pt x="76" y="39"/>
                    <a:pt x="76" y="39"/>
                    <a:pt x="76" y="39"/>
                  </a:cubicBezTo>
                  <a:cubicBezTo>
                    <a:pt x="77" y="39"/>
                    <a:pt x="77" y="39"/>
                    <a:pt x="78" y="39"/>
                  </a:cubicBezTo>
                  <a:cubicBezTo>
                    <a:pt x="78" y="39"/>
                    <a:pt x="78" y="39"/>
                    <a:pt x="78" y="39"/>
                  </a:cubicBezTo>
                  <a:cubicBezTo>
                    <a:pt x="79" y="39"/>
                    <a:pt x="79" y="39"/>
                    <a:pt x="80" y="39"/>
                  </a:cubicBezTo>
                  <a:cubicBezTo>
                    <a:pt x="80" y="39"/>
                    <a:pt x="80" y="39"/>
                    <a:pt x="80" y="39"/>
                  </a:cubicBezTo>
                  <a:cubicBezTo>
                    <a:pt x="80" y="40"/>
                    <a:pt x="80" y="40"/>
                    <a:pt x="80" y="40"/>
                  </a:cubicBezTo>
                  <a:cubicBezTo>
                    <a:pt x="80" y="40"/>
                    <a:pt x="80" y="40"/>
                    <a:pt x="80" y="40"/>
                  </a:cubicBezTo>
                  <a:cubicBezTo>
                    <a:pt x="80" y="41"/>
                    <a:pt x="80" y="41"/>
                    <a:pt x="80" y="41"/>
                  </a:cubicBezTo>
                  <a:cubicBezTo>
                    <a:pt x="80" y="41"/>
                    <a:pt x="80" y="41"/>
                    <a:pt x="80" y="40"/>
                  </a:cubicBezTo>
                  <a:cubicBezTo>
                    <a:pt x="80" y="40"/>
                    <a:pt x="80" y="40"/>
                    <a:pt x="81" y="40"/>
                  </a:cubicBezTo>
                  <a:cubicBezTo>
                    <a:pt x="80" y="39"/>
                    <a:pt x="80" y="39"/>
                    <a:pt x="80" y="39"/>
                  </a:cubicBezTo>
                  <a:cubicBezTo>
                    <a:pt x="80" y="39"/>
                    <a:pt x="80" y="39"/>
                    <a:pt x="80" y="38"/>
                  </a:cubicBezTo>
                  <a:cubicBezTo>
                    <a:pt x="80" y="38"/>
                    <a:pt x="80" y="38"/>
                    <a:pt x="80" y="38"/>
                  </a:cubicBezTo>
                  <a:cubicBezTo>
                    <a:pt x="80" y="38"/>
                    <a:pt x="80" y="38"/>
                    <a:pt x="80" y="38"/>
                  </a:cubicBezTo>
                  <a:cubicBezTo>
                    <a:pt x="80" y="37"/>
                    <a:pt x="80" y="37"/>
                    <a:pt x="80" y="37"/>
                  </a:cubicBezTo>
                  <a:cubicBezTo>
                    <a:pt x="80" y="37"/>
                    <a:pt x="80" y="37"/>
                    <a:pt x="81" y="37"/>
                  </a:cubicBezTo>
                  <a:cubicBezTo>
                    <a:pt x="80" y="36"/>
                    <a:pt x="81" y="36"/>
                    <a:pt x="81" y="36"/>
                  </a:cubicBezTo>
                  <a:cubicBezTo>
                    <a:pt x="81" y="36"/>
                    <a:pt x="81" y="36"/>
                    <a:pt x="81" y="36"/>
                  </a:cubicBezTo>
                  <a:cubicBezTo>
                    <a:pt x="81" y="36"/>
                    <a:pt x="81" y="36"/>
                    <a:pt x="81" y="36"/>
                  </a:cubicBezTo>
                  <a:cubicBezTo>
                    <a:pt x="82" y="36"/>
                    <a:pt x="82" y="36"/>
                    <a:pt x="82" y="35"/>
                  </a:cubicBezTo>
                  <a:cubicBezTo>
                    <a:pt x="82" y="35"/>
                    <a:pt x="82" y="35"/>
                    <a:pt x="83" y="35"/>
                  </a:cubicBezTo>
                  <a:cubicBezTo>
                    <a:pt x="83" y="34"/>
                    <a:pt x="83" y="34"/>
                    <a:pt x="83" y="34"/>
                  </a:cubicBezTo>
                  <a:cubicBezTo>
                    <a:pt x="83" y="34"/>
                    <a:pt x="83" y="33"/>
                    <a:pt x="83" y="33"/>
                  </a:cubicBezTo>
                  <a:cubicBezTo>
                    <a:pt x="83" y="33"/>
                    <a:pt x="83" y="33"/>
                    <a:pt x="83" y="33"/>
                  </a:cubicBezTo>
                  <a:cubicBezTo>
                    <a:pt x="83" y="33"/>
                    <a:pt x="83" y="33"/>
                    <a:pt x="83" y="32"/>
                  </a:cubicBezTo>
                  <a:cubicBezTo>
                    <a:pt x="83" y="32"/>
                    <a:pt x="83" y="32"/>
                    <a:pt x="83" y="32"/>
                  </a:cubicBezTo>
                  <a:cubicBezTo>
                    <a:pt x="83" y="32"/>
                    <a:pt x="83" y="32"/>
                    <a:pt x="83" y="31"/>
                  </a:cubicBezTo>
                  <a:cubicBezTo>
                    <a:pt x="83" y="31"/>
                    <a:pt x="83" y="31"/>
                    <a:pt x="83" y="31"/>
                  </a:cubicBezTo>
                  <a:cubicBezTo>
                    <a:pt x="83" y="31"/>
                    <a:pt x="83" y="31"/>
                    <a:pt x="83" y="31"/>
                  </a:cubicBezTo>
                  <a:cubicBezTo>
                    <a:pt x="83" y="30"/>
                    <a:pt x="83" y="30"/>
                    <a:pt x="83" y="30"/>
                  </a:cubicBezTo>
                  <a:cubicBezTo>
                    <a:pt x="83" y="30"/>
                    <a:pt x="83" y="30"/>
                    <a:pt x="83" y="30"/>
                  </a:cubicBezTo>
                  <a:cubicBezTo>
                    <a:pt x="83" y="30"/>
                    <a:pt x="83" y="30"/>
                    <a:pt x="83" y="30"/>
                  </a:cubicBezTo>
                  <a:cubicBezTo>
                    <a:pt x="83" y="30"/>
                    <a:pt x="83" y="30"/>
                    <a:pt x="83" y="30"/>
                  </a:cubicBezTo>
                  <a:cubicBezTo>
                    <a:pt x="83" y="29"/>
                    <a:pt x="83" y="29"/>
                    <a:pt x="84" y="29"/>
                  </a:cubicBezTo>
                  <a:cubicBezTo>
                    <a:pt x="84" y="29"/>
                    <a:pt x="84" y="28"/>
                    <a:pt x="84" y="28"/>
                  </a:cubicBezTo>
                  <a:cubicBezTo>
                    <a:pt x="84" y="28"/>
                    <a:pt x="85" y="28"/>
                    <a:pt x="84" y="27"/>
                  </a:cubicBezTo>
                  <a:cubicBezTo>
                    <a:pt x="84" y="27"/>
                    <a:pt x="84" y="27"/>
                    <a:pt x="84" y="27"/>
                  </a:cubicBezTo>
                  <a:close/>
                  <a:moveTo>
                    <a:pt x="121" y="87"/>
                  </a:moveTo>
                  <a:cubicBezTo>
                    <a:pt x="121" y="87"/>
                    <a:pt x="121" y="87"/>
                    <a:pt x="121" y="87"/>
                  </a:cubicBezTo>
                  <a:cubicBezTo>
                    <a:pt x="120" y="87"/>
                    <a:pt x="120" y="87"/>
                    <a:pt x="120" y="87"/>
                  </a:cubicBezTo>
                  <a:cubicBezTo>
                    <a:pt x="120" y="87"/>
                    <a:pt x="120" y="87"/>
                    <a:pt x="120" y="87"/>
                  </a:cubicBezTo>
                  <a:cubicBezTo>
                    <a:pt x="121" y="88"/>
                    <a:pt x="121" y="88"/>
                    <a:pt x="121" y="88"/>
                  </a:cubicBezTo>
                  <a:cubicBezTo>
                    <a:pt x="121" y="88"/>
                    <a:pt x="121" y="88"/>
                    <a:pt x="121" y="87"/>
                  </a:cubicBezTo>
                  <a:cubicBezTo>
                    <a:pt x="121" y="87"/>
                    <a:pt x="121" y="87"/>
                    <a:pt x="121" y="87"/>
                  </a:cubicBezTo>
                  <a:cubicBezTo>
                    <a:pt x="121" y="87"/>
                    <a:pt x="121" y="87"/>
                    <a:pt x="121" y="87"/>
                  </a:cubicBezTo>
                  <a:close/>
                  <a:moveTo>
                    <a:pt x="120" y="82"/>
                  </a:moveTo>
                  <a:cubicBezTo>
                    <a:pt x="121" y="82"/>
                    <a:pt x="121" y="82"/>
                    <a:pt x="121" y="82"/>
                  </a:cubicBezTo>
                  <a:cubicBezTo>
                    <a:pt x="120" y="82"/>
                    <a:pt x="119" y="82"/>
                    <a:pt x="119" y="82"/>
                  </a:cubicBezTo>
                  <a:cubicBezTo>
                    <a:pt x="119" y="82"/>
                    <a:pt x="119" y="82"/>
                    <a:pt x="119" y="82"/>
                  </a:cubicBezTo>
                  <a:cubicBezTo>
                    <a:pt x="118" y="82"/>
                    <a:pt x="118" y="82"/>
                    <a:pt x="118" y="82"/>
                  </a:cubicBezTo>
                  <a:cubicBezTo>
                    <a:pt x="118" y="82"/>
                    <a:pt x="118" y="82"/>
                    <a:pt x="118" y="82"/>
                  </a:cubicBezTo>
                  <a:cubicBezTo>
                    <a:pt x="117" y="82"/>
                    <a:pt x="117" y="82"/>
                    <a:pt x="117" y="82"/>
                  </a:cubicBezTo>
                  <a:cubicBezTo>
                    <a:pt x="117" y="82"/>
                    <a:pt x="117" y="82"/>
                    <a:pt x="117" y="82"/>
                  </a:cubicBezTo>
                  <a:cubicBezTo>
                    <a:pt x="117" y="82"/>
                    <a:pt x="117" y="83"/>
                    <a:pt x="116" y="83"/>
                  </a:cubicBezTo>
                  <a:cubicBezTo>
                    <a:pt x="116" y="83"/>
                    <a:pt x="116" y="83"/>
                    <a:pt x="116" y="83"/>
                  </a:cubicBezTo>
                  <a:cubicBezTo>
                    <a:pt x="116" y="83"/>
                    <a:pt x="116" y="83"/>
                    <a:pt x="116" y="83"/>
                  </a:cubicBezTo>
                  <a:cubicBezTo>
                    <a:pt x="117" y="83"/>
                    <a:pt x="117" y="83"/>
                    <a:pt x="117" y="83"/>
                  </a:cubicBezTo>
                  <a:cubicBezTo>
                    <a:pt x="117" y="83"/>
                    <a:pt x="117" y="83"/>
                    <a:pt x="117" y="83"/>
                  </a:cubicBezTo>
                  <a:cubicBezTo>
                    <a:pt x="118" y="83"/>
                    <a:pt x="118" y="83"/>
                    <a:pt x="118" y="83"/>
                  </a:cubicBezTo>
                  <a:cubicBezTo>
                    <a:pt x="118" y="83"/>
                    <a:pt x="118" y="83"/>
                    <a:pt x="118" y="83"/>
                  </a:cubicBezTo>
                  <a:cubicBezTo>
                    <a:pt x="118" y="83"/>
                    <a:pt x="118" y="83"/>
                    <a:pt x="118" y="84"/>
                  </a:cubicBezTo>
                  <a:cubicBezTo>
                    <a:pt x="118" y="84"/>
                    <a:pt x="118" y="84"/>
                    <a:pt x="119" y="84"/>
                  </a:cubicBezTo>
                  <a:cubicBezTo>
                    <a:pt x="119" y="84"/>
                    <a:pt x="118" y="84"/>
                    <a:pt x="118" y="84"/>
                  </a:cubicBezTo>
                  <a:cubicBezTo>
                    <a:pt x="118" y="84"/>
                    <a:pt x="118" y="85"/>
                    <a:pt x="118" y="85"/>
                  </a:cubicBezTo>
                  <a:cubicBezTo>
                    <a:pt x="117" y="85"/>
                    <a:pt x="117" y="85"/>
                    <a:pt x="118" y="85"/>
                  </a:cubicBezTo>
                  <a:cubicBezTo>
                    <a:pt x="118" y="85"/>
                    <a:pt x="118" y="85"/>
                    <a:pt x="118" y="85"/>
                  </a:cubicBezTo>
                  <a:cubicBezTo>
                    <a:pt x="118" y="85"/>
                    <a:pt x="118" y="86"/>
                    <a:pt x="118" y="86"/>
                  </a:cubicBezTo>
                  <a:cubicBezTo>
                    <a:pt x="118" y="86"/>
                    <a:pt x="118" y="86"/>
                    <a:pt x="118" y="86"/>
                  </a:cubicBezTo>
                  <a:cubicBezTo>
                    <a:pt x="118" y="86"/>
                    <a:pt x="118" y="86"/>
                    <a:pt x="119" y="86"/>
                  </a:cubicBezTo>
                  <a:cubicBezTo>
                    <a:pt x="119" y="85"/>
                    <a:pt x="119" y="85"/>
                    <a:pt x="119" y="85"/>
                  </a:cubicBezTo>
                  <a:cubicBezTo>
                    <a:pt x="119" y="85"/>
                    <a:pt x="119" y="85"/>
                    <a:pt x="119" y="85"/>
                  </a:cubicBezTo>
                  <a:cubicBezTo>
                    <a:pt x="120" y="85"/>
                    <a:pt x="120" y="85"/>
                    <a:pt x="120" y="85"/>
                  </a:cubicBezTo>
                  <a:cubicBezTo>
                    <a:pt x="119" y="84"/>
                    <a:pt x="119" y="84"/>
                    <a:pt x="119" y="84"/>
                  </a:cubicBezTo>
                  <a:cubicBezTo>
                    <a:pt x="119" y="84"/>
                    <a:pt x="119" y="84"/>
                    <a:pt x="119" y="84"/>
                  </a:cubicBezTo>
                  <a:cubicBezTo>
                    <a:pt x="119" y="84"/>
                    <a:pt x="119" y="83"/>
                    <a:pt x="119" y="83"/>
                  </a:cubicBezTo>
                  <a:cubicBezTo>
                    <a:pt x="119" y="83"/>
                    <a:pt x="120" y="83"/>
                    <a:pt x="119" y="83"/>
                  </a:cubicBezTo>
                  <a:cubicBezTo>
                    <a:pt x="120" y="83"/>
                    <a:pt x="120" y="83"/>
                    <a:pt x="120" y="82"/>
                  </a:cubicBezTo>
                  <a:cubicBezTo>
                    <a:pt x="120" y="82"/>
                    <a:pt x="120" y="82"/>
                    <a:pt x="120" y="82"/>
                  </a:cubicBezTo>
                  <a:cubicBezTo>
                    <a:pt x="120" y="82"/>
                    <a:pt x="120" y="82"/>
                    <a:pt x="120" y="82"/>
                  </a:cubicBezTo>
                  <a:close/>
                  <a:moveTo>
                    <a:pt x="68" y="26"/>
                  </a:moveTo>
                  <a:cubicBezTo>
                    <a:pt x="68" y="27"/>
                    <a:pt x="68" y="26"/>
                    <a:pt x="68" y="27"/>
                  </a:cubicBezTo>
                  <a:cubicBezTo>
                    <a:pt x="68" y="27"/>
                    <a:pt x="68" y="27"/>
                    <a:pt x="68" y="27"/>
                  </a:cubicBezTo>
                  <a:cubicBezTo>
                    <a:pt x="68" y="27"/>
                    <a:pt x="68" y="27"/>
                    <a:pt x="68" y="27"/>
                  </a:cubicBezTo>
                  <a:cubicBezTo>
                    <a:pt x="68" y="27"/>
                    <a:pt x="68" y="27"/>
                    <a:pt x="68" y="27"/>
                  </a:cubicBezTo>
                  <a:cubicBezTo>
                    <a:pt x="68" y="27"/>
                    <a:pt x="68" y="27"/>
                    <a:pt x="68" y="27"/>
                  </a:cubicBezTo>
                  <a:cubicBezTo>
                    <a:pt x="68" y="27"/>
                    <a:pt x="68" y="26"/>
                    <a:pt x="68" y="26"/>
                  </a:cubicBezTo>
                  <a:cubicBezTo>
                    <a:pt x="68" y="26"/>
                    <a:pt x="68" y="26"/>
                    <a:pt x="68" y="26"/>
                  </a:cubicBezTo>
                  <a:cubicBezTo>
                    <a:pt x="68" y="26"/>
                    <a:pt x="68" y="26"/>
                    <a:pt x="68" y="26"/>
                  </a:cubicBezTo>
                  <a:close/>
                  <a:moveTo>
                    <a:pt x="63" y="15"/>
                  </a:moveTo>
                  <a:cubicBezTo>
                    <a:pt x="63" y="15"/>
                    <a:pt x="63" y="15"/>
                    <a:pt x="63" y="15"/>
                  </a:cubicBezTo>
                  <a:cubicBezTo>
                    <a:pt x="63" y="15"/>
                    <a:pt x="63" y="15"/>
                    <a:pt x="63" y="15"/>
                  </a:cubicBezTo>
                  <a:cubicBezTo>
                    <a:pt x="63" y="15"/>
                    <a:pt x="64" y="15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5"/>
                  </a:cubicBezTo>
                  <a:cubicBezTo>
                    <a:pt x="64" y="15"/>
                    <a:pt x="64" y="15"/>
                    <a:pt x="64" y="15"/>
                  </a:cubicBezTo>
                  <a:cubicBezTo>
                    <a:pt x="64" y="15"/>
                    <a:pt x="64" y="15"/>
                    <a:pt x="64" y="15"/>
                  </a:cubicBezTo>
                  <a:cubicBezTo>
                    <a:pt x="64" y="15"/>
                    <a:pt x="64" y="15"/>
                    <a:pt x="63" y="14"/>
                  </a:cubicBezTo>
                  <a:cubicBezTo>
                    <a:pt x="63" y="14"/>
                    <a:pt x="64" y="14"/>
                    <a:pt x="63" y="14"/>
                  </a:cubicBezTo>
                  <a:cubicBezTo>
                    <a:pt x="63" y="14"/>
                    <a:pt x="63" y="14"/>
                    <a:pt x="63" y="14"/>
                  </a:cubicBezTo>
                  <a:cubicBezTo>
                    <a:pt x="63" y="14"/>
                    <a:pt x="63" y="14"/>
                    <a:pt x="63" y="14"/>
                  </a:cubicBezTo>
                  <a:cubicBezTo>
                    <a:pt x="63" y="14"/>
                    <a:pt x="63" y="14"/>
                    <a:pt x="63" y="14"/>
                  </a:cubicBezTo>
                  <a:cubicBezTo>
                    <a:pt x="63" y="14"/>
                    <a:pt x="63" y="15"/>
                    <a:pt x="63" y="15"/>
                  </a:cubicBezTo>
                  <a:cubicBezTo>
                    <a:pt x="63" y="15"/>
                    <a:pt x="63" y="15"/>
                    <a:pt x="63" y="15"/>
                  </a:cubicBezTo>
                  <a:cubicBezTo>
                    <a:pt x="63" y="15"/>
                    <a:pt x="63" y="15"/>
                    <a:pt x="63" y="15"/>
                  </a:cubicBezTo>
                  <a:close/>
                  <a:moveTo>
                    <a:pt x="59" y="18"/>
                  </a:moveTo>
                  <a:cubicBezTo>
                    <a:pt x="59" y="18"/>
                    <a:pt x="59" y="18"/>
                    <a:pt x="59" y="18"/>
                  </a:cubicBezTo>
                  <a:cubicBezTo>
                    <a:pt x="59" y="18"/>
                    <a:pt x="59" y="18"/>
                    <a:pt x="59" y="18"/>
                  </a:cubicBezTo>
                  <a:close/>
                  <a:moveTo>
                    <a:pt x="61" y="20"/>
                  </a:moveTo>
                  <a:cubicBezTo>
                    <a:pt x="61" y="20"/>
                    <a:pt x="61" y="20"/>
                    <a:pt x="62" y="20"/>
                  </a:cubicBezTo>
                  <a:cubicBezTo>
                    <a:pt x="62" y="20"/>
                    <a:pt x="62" y="20"/>
                    <a:pt x="62" y="20"/>
                  </a:cubicBezTo>
                  <a:cubicBezTo>
                    <a:pt x="62" y="20"/>
                    <a:pt x="62" y="20"/>
                    <a:pt x="62" y="20"/>
                  </a:cubicBezTo>
                  <a:cubicBezTo>
                    <a:pt x="61" y="20"/>
                    <a:pt x="61" y="20"/>
                    <a:pt x="61" y="20"/>
                  </a:cubicBezTo>
                  <a:cubicBezTo>
                    <a:pt x="61" y="20"/>
                    <a:pt x="61" y="20"/>
                    <a:pt x="61" y="20"/>
                  </a:cubicBezTo>
                  <a:cubicBezTo>
                    <a:pt x="61" y="20"/>
                    <a:pt x="61" y="20"/>
                    <a:pt x="61" y="20"/>
                  </a:cubicBezTo>
                  <a:cubicBezTo>
                    <a:pt x="61" y="20"/>
                    <a:pt x="61" y="20"/>
                    <a:pt x="61" y="20"/>
                  </a:cubicBezTo>
                  <a:close/>
                  <a:moveTo>
                    <a:pt x="60" y="20"/>
                  </a:moveTo>
                  <a:cubicBezTo>
                    <a:pt x="60" y="20"/>
                    <a:pt x="60" y="20"/>
                    <a:pt x="60" y="20"/>
                  </a:cubicBezTo>
                  <a:cubicBezTo>
                    <a:pt x="60" y="20"/>
                    <a:pt x="60" y="20"/>
                    <a:pt x="60" y="20"/>
                  </a:cubicBezTo>
                  <a:cubicBezTo>
                    <a:pt x="60" y="20"/>
                    <a:pt x="60" y="20"/>
                    <a:pt x="60" y="19"/>
                  </a:cubicBezTo>
                  <a:cubicBezTo>
                    <a:pt x="60" y="19"/>
                    <a:pt x="60" y="20"/>
                    <a:pt x="60" y="20"/>
                  </a:cubicBezTo>
                  <a:cubicBezTo>
                    <a:pt x="60" y="20"/>
                    <a:pt x="60" y="20"/>
                    <a:pt x="60" y="20"/>
                  </a:cubicBezTo>
                  <a:cubicBezTo>
                    <a:pt x="60" y="20"/>
                    <a:pt x="60" y="20"/>
                    <a:pt x="60" y="20"/>
                  </a:cubicBezTo>
                  <a:close/>
                  <a:moveTo>
                    <a:pt x="60" y="17"/>
                  </a:moveTo>
                  <a:cubicBezTo>
                    <a:pt x="60" y="17"/>
                    <a:pt x="60" y="17"/>
                    <a:pt x="60" y="17"/>
                  </a:cubicBezTo>
                  <a:cubicBezTo>
                    <a:pt x="60" y="17"/>
                    <a:pt x="60" y="17"/>
                    <a:pt x="60" y="17"/>
                  </a:cubicBezTo>
                  <a:close/>
                  <a:moveTo>
                    <a:pt x="61" y="15"/>
                  </a:moveTo>
                  <a:cubicBezTo>
                    <a:pt x="61" y="15"/>
                    <a:pt x="61" y="15"/>
                    <a:pt x="61" y="15"/>
                  </a:cubicBezTo>
                  <a:cubicBezTo>
                    <a:pt x="61" y="15"/>
                    <a:pt x="61" y="15"/>
                    <a:pt x="61" y="15"/>
                  </a:cubicBezTo>
                  <a:cubicBezTo>
                    <a:pt x="61" y="15"/>
                    <a:pt x="61" y="15"/>
                    <a:pt x="61" y="15"/>
                  </a:cubicBezTo>
                  <a:cubicBezTo>
                    <a:pt x="61" y="15"/>
                    <a:pt x="61" y="15"/>
                    <a:pt x="61" y="15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endParaRPr lang="ru-RU" sz="7198"/>
            </a:p>
          </p:txBody>
        </p:sp>
        <p:sp>
          <p:nvSpPr>
            <p:cNvPr id="33" name="Australia">
              <a:extLst>
                <a:ext uri="{FF2B5EF4-FFF2-40B4-BE49-F238E27FC236}">
                  <a16:creationId xmlns:a16="http://schemas.microsoft.com/office/drawing/2014/main" id="{D345B1BA-98C4-D27F-FE62-F57F8BF702F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7537309" y="10035348"/>
              <a:ext cx="2174308" cy="2028296"/>
            </a:xfrm>
            <a:custGeom>
              <a:avLst/>
              <a:gdLst>
                <a:gd name="T0" fmla="*/ 1075661 w 277"/>
                <a:gd name="T1" fmla="*/ 397115 h 258"/>
                <a:gd name="T2" fmla="*/ 306210 w 277"/>
                <a:gd name="T3" fmla="*/ 129751 h 258"/>
                <a:gd name="T4" fmla="*/ 859743 w 277"/>
                <a:gd name="T5" fmla="*/ 829617 h 258"/>
                <a:gd name="T6" fmla="*/ 914704 w 277"/>
                <a:gd name="T7" fmla="*/ 1006549 h 258"/>
                <a:gd name="T8" fmla="*/ 942185 w 277"/>
                <a:gd name="T9" fmla="*/ 920049 h 258"/>
                <a:gd name="T10" fmla="*/ 930407 w 277"/>
                <a:gd name="T11" fmla="*/ 986890 h 258"/>
                <a:gd name="T12" fmla="*/ 879372 w 277"/>
                <a:gd name="T13" fmla="*/ 998686 h 258"/>
                <a:gd name="T14" fmla="*/ 844040 w 277"/>
                <a:gd name="T15" fmla="*/ 927913 h 258"/>
                <a:gd name="T16" fmla="*/ 926481 w 277"/>
                <a:gd name="T17" fmla="*/ 912185 h 258"/>
                <a:gd name="T18" fmla="*/ 847966 w 277"/>
                <a:gd name="T19" fmla="*/ 900390 h 258"/>
                <a:gd name="T20" fmla="*/ 930407 w 277"/>
                <a:gd name="T21" fmla="*/ 880731 h 258"/>
                <a:gd name="T22" fmla="*/ 632049 w 277"/>
                <a:gd name="T23" fmla="*/ 747048 h 258"/>
                <a:gd name="T24" fmla="*/ 620271 w 277"/>
                <a:gd name="T25" fmla="*/ 715594 h 258"/>
                <a:gd name="T26" fmla="*/ 1071735 w 277"/>
                <a:gd name="T27" fmla="*/ 448229 h 258"/>
                <a:gd name="T28" fmla="*/ 1040329 w 277"/>
                <a:gd name="T29" fmla="*/ 385320 h 258"/>
                <a:gd name="T30" fmla="*/ 1001071 w 277"/>
                <a:gd name="T31" fmla="*/ 322410 h 258"/>
                <a:gd name="T32" fmla="*/ 946110 w 277"/>
                <a:gd name="T33" fmla="*/ 263433 h 258"/>
                <a:gd name="T34" fmla="*/ 891150 w 277"/>
                <a:gd name="T35" fmla="*/ 231978 h 258"/>
                <a:gd name="T36" fmla="*/ 859743 w 277"/>
                <a:gd name="T37" fmla="*/ 125819 h 258"/>
                <a:gd name="T38" fmla="*/ 816560 w 277"/>
                <a:gd name="T39" fmla="*/ 74705 h 258"/>
                <a:gd name="T40" fmla="*/ 777302 w 277"/>
                <a:gd name="T41" fmla="*/ 19659 h 258"/>
                <a:gd name="T42" fmla="*/ 761599 w 277"/>
                <a:gd name="T43" fmla="*/ 62909 h 258"/>
                <a:gd name="T44" fmla="*/ 738045 w 277"/>
                <a:gd name="T45" fmla="*/ 192660 h 258"/>
                <a:gd name="T46" fmla="*/ 624197 w 277"/>
                <a:gd name="T47" fmla="*/ 137614 h 258"/>
                <a:gd name="T48" fmla="*/ 628123 w 277"/>
                <a:gd name="T49" fmla="*/ 62909 h 258"/>
                <a:gd name="T50" fmla="*/ 612420 w 277"/>
                <a:gd name="T51" fmla="*/ 43250 h 258"/>
                <a:gd name="T52" fmla="*/ 549608 w 277"/>
                <a:gd name="T53" fmla="*/ 31455 h 258"/>
                <a:gd name="T54" fmla="*/ 502498 w 277"/>
                <a:gd name="T55" fmla="*/ 15727 h 258"/>
                <a:gd name="T56" fmla="*/ 486795 w 277"/>
                <a:gd name="T57" fmla="*/ 39318 h 258"/>
                <a:gd name="T58" fmla="*/ 459315 w 277"/>
                <a:gd name="T59" fmla="*/ 62909 h 258"/>
                <a:gd name="T60" fmla="*/ 435760 w 277"/>
                <a:gd name="T61" fmla="*/ 114023 h 258"/>
                <a:gd name="T62" fmla="*/ 404354 w 277"/>
                <a:gd name="T63" fmla="*/ 114023 h 258"/>
                <a:gd name="T64" fmla="*/ 349393 w 277"/>
                <a:gd name="T65" fmla="*/ 90432 h 258"/>
                <a:gd name="T66" fmla="*/ 329765 w 277"/>
                <a:gd name="T67" fmla="*/ 106160 h 258"/>
                <a:gd name="T68" fmla="*/ 310136 w 277"/>
                <a:gd name="T69" fmla="*/ 141546 h 258"/>
                <a:gd name="T70" fmla="*/ 286581 w 277"/>
                <a:gd name="T71" fmla="*/ 169069 h 258"/>
                <a:gd name="T72" fmla="*/ 243398 w 277"/>
                <a:gd name="T73" fmla="*/ 196592 h 258"/>
                <a:gd name="T74" fmla="*/ 129550 w 277"/>
                <a:gd name="T75" fmla="*/ 275228 h 258"/>
                <a:gd name="T76" fmla="*/ 31406 w 277"/>
                <a:gd name="T77" fmla="*/ 330274 h 258"/>
                <a:gd name="T78" fmla="*/ 19629 w 277"/>
                <a:gd name="T79" fmla="*/ 452161 h 258"/>
                <a:gd name="T80" fmla="*/ 51035 w 277"/>
                <a:gd name="T81" fmla="*/ 558320 h 258"/>
                <a:gd name="T82" fmla="*/ 117773 w 277"/>
                <a:gd name="T83" fmla="*/ 711662 h 258"/>
                <a:gd name="T84" fmla="*/ 227695 w 277"/>
                <a:gd name="T85" fmla="*/ 676275 h 258"/>
                <a:gd name="T86" fmla="*/ 290507 w 277"/>
                <a:gd name="T87" fmla="*/ 668412 h 258"/>
                <a:gd name="T88" fmla="*/ 486795 w 277"/>
                <a:gd name="T89" fmla="*/ 601571 h 258"/>
                <a:gd name="T90" fmla="*/ 561385 w 277"/>
                <a:gd name="T91" fmla="*/ 640889 h 258"/>
                <a:gd name="T92" fmla="*/ 604568 w 277"/>
                <a:gd name="T93" fmla="*/ 711662 h 258"/>
                <a:gd name="T94" fmla="*/ 659529 w 277"/>
                <a:gd name="T95" fmla="*/ 644821 h 258"/>
                <a:gd name="T96" fmla="*/ 647752 w 277"/>
                <a:gd name="T97" fmla="*/ 719526 h 258"/>
                <a:gd name="T98" fmla="*/ 714490 w 277"/>
                <a:gd name="T99" fmla="*/ 770639 h 258"/>
                <a:gd name="T100" fmla="*/ 804783 w 277"/>
                <a:gd name="T101" fmla="*/ 837481 h 258"/>
                <a:gd name="T102" fmla="*/ 863669 w 277"/>
                <a:gd name="T103" fmla="*/ 821753 h 258"/>
                <a:gd name="T104" fmla="*/ 922556 w 277"/>
                <a:gd name="T105" fmla="*/ 817821 h 258"/>
                <a:gd name="T106" fmla="*/ 989294 w 277"/>
                <a:gd name="T107" fmla="*/ 747048 h 258"/>
                <a:gd name="T108" fmla="*/ 1020700 w 277"/>
                <a:gd name="T109" fmla="*/ 676275 h 258"/>
                <a:gd name="T110" fmla="*/ 1056032 w 277"/>
                <a:gd name="T111" fmla="*/ 625162 h 258"/>
                <a:gd name="T112" fmla="*/ 628123 w 277"/>
                <a:gd name="T113" fmla="*/ 19659 h 258"/>
                <a:gd name="T114" fmla="*/ 620271 w 277"/>
                <a:gd name="T115" fmla="*/ 82569 h 258"/>
                <a:gd name="T116" fmla="*/ 624197 w 277"/>
                <a:gd name="T117" fmla="*/ 86500 h 258"/>
                <a:gd name="T118" fmla="*/ 463241 w 277"/>
                <a:gd name="T119" fmla="*/ 19659 h 258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277" h="258">
                  <a:moveTo>
                    <a:pt x="275" y="120"/>
                  </a:moveTo>
                  <a:cubicBezTo>
                    <a:pt x="275" y="120"/>
                    <a:pt x="274" y="118"/>
                    <a:pt x="275" y="118"/>
                  </a:cubicBezTo>
                  <a:cubicBezTo>
                    <a:pt x="275" y="118"/>
                    <a:pt x="275" y="120"/>
                    <a:pt x="275" y="120"/>
                  </a:cubicBezTo>
                  <a:close/>
                  <a:moveTo>
                    <a:pt x="273" y="101"/>
                  </a:moveTo>
                  <a:cubicBezTo>
                    <a:pt x="273" y="101"/>
                    <a:pt x="273" y="102"/>
                    <a:pt x="273" y="102"/>
                  </a:cubicBezTo>
                  <a:cubicBezTo>
                    <a:pt x="273" y="103"/>
                    <a:pt x="273" y="103"/>
                    <a:pt x="273" y="104"/>
                  </a:cubicBezTo>
                  <a:cubicBezTo>
                    <a:pt x="272" y="105"/>
                    <a:pt x="271" y="108"/>
                    <a:pt x="272" y="109"/>
                  </a:cubicBezTo>
                  <a:cubicBezTo>
                    <a:pt x="273" y="107"/>
                    <a:pt x="273" y="106"/>
                    <a:pt x="273" y="105"/>
                  </a:cubicBezTo>
                  <a:cubicBezTo>
                    <a:pt x="274" y="103"/>
                    <a:pt x="273" y="103"/>
                    <a:pt x="274" y="101"/>
                  </a:cubicBezTo>
                  <a:cubicBezTo>
                    <a:pt x="274" y="101"/>
                    <a:pt x="273" y="101"/>
                    <a:pt x="273" y="101"/>
                  </a:cubicBezTo>
                  <a:close/>
                  <a:moveTo>
                    <a:pt x="274" y="123"/>
                  </a:moveTo>
                  <a:cubicBezTo>
                    <a:pt x="275" y="124"/>
                    <a:pt x="276" y="121"/>
                    <a:pt x="275" y="121"/>
                  </a:cubicBezTo>
                  <a:cubicBezTo>
                    <a:pt x="275" y="121"/>
                    <a:pt x="274" y="123"/>
                    <a:pt x="274" y="123"/>
                  </a:cubicBezTo>
                  <a:close/>
                  <a:moveTo>
                    <a:pt x="82" y="27"/>
                  </a:moveTo>
                  <a:cubicBezTo>
                    <a:pt x="82" y="27"/>
                    <a:pt x="82" y="28"/>
                    <a:pt x="82" y="28"/>
                  </a:cubicBezTo>
                  <a:cubicBezTo>
                    <a:pt x="83" y="27"/>
                    <a:pt x="83" y="27"/>
                    <a:pt x="82" y="27"/>
                  </a:cubicBezTo>
                  <a:cubicBezTo>
                    <a:pt x="82" y="27"/>
                    <a:pt x="82" y="27"/>
                    <a:pt x="82" y="27"/>
                  </a:cubicBezTo>
                  <a:close/>
                  <a:moveTo>
                    <a:pt x="78" y="33"/>
                  </a:moveTo>
                  <a:cubicBezTo>
                    <a:pt x="78" y="33"/>
                    <a:pt x="78" y="32"/>
                    <a:pt x="78" y="32"/>
                  </a:cubicBezTo>
                  <a:cubicBezTo>
                    <a:pt x="79" y="32"/>
                    <a:pt x="79" y="33"/>
                    <a:pt x="78" y="33"/>
                  </a:cubicBezTo>
                  <a:cubicBezTo>
                    <a:pt x="78" y="33"/>
                    <a:pt x="78" y="33"/>
                    <a:pt x="78" y="33"/>
                  </a:cubicBezTo>
                  <a:close/>
                  <a:moveTo>
                    <a:pt x="219" y="210"/>
                  </a:moveTo>
                  <a:cubicBezTo>
                    <a:pt x="219" y="209"/>
                    <a:pt x="220" y="209"/>
                    <a:pt x="221" y="210"/>
                  </a:cubicBezTo>
                  <a:cubicBezTo>
                    <a:pt x="220" y="210"/>
                    <a:pt x="220" y="210"/>
                    <a:pt x="219" y="210"/>
                  </a:cubicBezTo>
                  <a:close/>
                  <a:moveTo>
                    <a:pt x="219" y="211"/>
                  </a:moveTo>
                  <a:cubicBezTo>
                    <a:pt x="219" y="211"/>
                    <a:pt x="219" y="211"/>
                    <a:pt x="219" y="211"/>
                  </a:cubicBezTo>
                  <a:cubicBezTo>
                    <a:pt x="219" y="211"/>
                    <a:pt x="219" y="211"/>
                    <a:pt x="219" y="211"/>
                  </a:cubicBezTo>
                  <a:close/>
                  <a:moveTo>
                    <a:pt x="178" y="43"/>
                  </a:moveTo>
                  <a:cubicBezTo>
                    <a:pt x="177" y="42"/>
                    <a:pt x="180" y="40"/>
                    <a:pt x="181" y="40"/>
                  </a:cubicBezTo>
                  <a:cubicBezTo>
                    <a:pt x="182" y="41"/>
                    <a:pt x="181" y="41"/>
                    <a:pt x="180" y="41"/>
                  </a:cubicBezTo>
                  <a:cubicBezTo>
                    <a:pt x="180" y="42"/>
                    <a:pt x="178" y="43"/>
                    <a:pt x="178" y="43"/>
                  </a:cubicBezTo>
                  <a:close/>
                  <a:moveTo>
                    <a:pt x="239" y="248"/>
                  </a:moveTo>
                  <a:cubicBezTo>
                    <a:pt x="239" y="249"/>
                    <a:pt x="239" y="249"/>
                    <a:pt x="238" y="249"/>
                  </a:cubicBezTo>
                  <a:cubicBezTo>
                    <a:pt x="239" y="248"/>
                    <a:pt x="238" y="248"/>
                    <a:pt x="239" y="248"/>
                  </a:cubicBezTo>
                  <a:close/>
                  <a:moveTo>
                    <a:pt x="233" y="255"/>
                  </a:moveTo>
                  <a:cubicBezTo>
                    <a:pt x="233" y="255"/>
                    <a:pt x="233" y="256"/>
                    <a:pt x="233" y="256"/>
                  </a:cubicBezTo>
                  <a:cubicBezTo>
                    <a:pt x="232" y="255"/>
                    <a:pt x="233" y="255"/>
                    <a:pt x="233" y="254"/>
                  </a:cubicBezTo>
                  <a:cubicBezTo>
                    <a:pt x="233" y="254"/>
                    <a:pt x="233" y="255"/>
                    <a:pt x="233" y="255"/>
                  </a:cubicBezTo>
                  <a:close/>
                  <a:moveTo>
                    <a:pt x="240" y="245"/>
                  </a:moveTo>
                  <a:cubicBezTo>
                    <a:pt x="240" y="246"/>
                    <a:pt x="240" y="246"/>
                    <a:pt x="240" y="246"/>
                  </a:cubicBezTo>
                  <a:cubicBezTo>
                    <a:pt x="240" y="245"/>
                    <a:pt x="240" y="245"/>
                    <a:pt x="240" y="245"/>
                  </a:cubicBezTo>
                  <a:close/>
                  <a:moveTo>
                    <a:pt x="211" y="222"/>
                  </a:moveTo>
                  <a:cubicBezTo>
                    <a:pt x="212" y="223"/>
                    <a:pt x="212" y="225"/>
                    <a:pt x="210" y="225"/>
                  </a:cubicBezTo>
                  <a:cubicBezTo>
                    <a:pt x="209" y="223"/>
                    <a:pt x="211" y="220"/>
                    <a:pt x="211" y="222"/>
                  </a:cubicBezTo>
                  <a:close/>
                  <a:moveTo>
                    <a:pt x="240" y="234"/>
                  </a:moveTo>
                  <a:cubicBezTo>
                    <a:pt x="240" y="235"/>
                    <a:pt x="240" y="245"/>
                    <a:pt x="240" y="245"/>
                  </a:cubicBezTo>
                  <a:cubicBezTo>
                    <a:pt x="239" y="245"/>
                    <a:pt x="241" y="243"/>
                    <a:pt x="239" y="243"/>
                  </a:cubicBezTo>
                  <a:cubicBezTo>
                    <a:pt x="238" y="244"/>
                    <a:pt x="238" y="245"/>
                    <a:pt x="238" y="245"/>
                  </a:cubicBezTo>
                  <a:cubicBezTo>
                    <a:pt x="238" y="246"/>
                    <a:pt x="238" y="248"/>
                    <a:pt x="237" y="249"/>
                  </a:cubicBezTo>
                  <a:cubicBezTo>
                    <a:pt x="237" y="249"/>
                    <a:pt x="237" y="251"/>
                    <a:pt x="237" y="251"/>
                  </a:cubicBezTo>
                  <a:cubicBezTo>
                    <a:pt x="237" y="251"/>
                    <a:pt x="238" y="253"/>
                    <a:pt x="238" y="254"/>
                  </a:cubicBezTo>
                  <a:cubicBezTo>
                    <a:pt x="238" y="254"/>
                    <a:pt x="236" y="254"/>
                    <a:pt x="236" y="253"/>
                  </a:cubicBezTo>
                  <a:cubicBezTo>
                    <a:pt x="236" y="253"/>
                    <a:pt x="235" y="251"/>
                    <a:pt x="236" y="251"/>
                  </a:cubicBezTo>
                  <a:cubicBezTo>
                    <a:pt x="236" y="252"/>
                    <a:pt x="237" y="252"/>
                    <a:pt x="237" y="251"/>
                  </a:cubicBezTo>
                  <a:cubicBezTo>
                    <a:pt x="236" y="251"/>
                    <a:pt x="235" y="250"/>
                    <a:pt x="235" y="250"/>
                  </a:cubicBezTo>
                  <a:cubicBezTo>
                    <a:pt x="235" y="251"/>
                    <a:pt x="235" y="251"/>
                    <a:pt x="234" y="251"/>
                  </a:cubicBezTo>
                  <a:cubicBezTo>
                    <a:pt x="233" y="251"/>
                    <a:pt x="234" y="254"/>
                    <a:pt x="234" y="254"/>
                  </a:cubicBezTo>
                  <a:cubicBezTo>
                    <a:pt x="233" y="254"/>
                    <a:pt x="233" y="253"/>
                    <a:pt x="233" y="253"/>
                  </a:cubicBezTo>
                  <a:cubicBezTo>
                    <a:pt x="233" y="252"/>
                    <a:pt x="233" y="254"/>
                    <a:pt x="232" y="254"/>
                  </a:cubicBezTo>
                  <a:cubicBezTo>
                    <a:pt x="232" y="254"/>
                    <a:pt x="232" y="253"/>
                    <a:pt x="231" y="254"/>
                  </a:cubicBezTo>
                  <a:cubicBezTo>
                    <a:pt x="231" y="254"/>
                    <a:pt x="231" y="257"/>
                    <a:pt x="230" y="257"/>
                  </a:cubicBezTo>
                  <a:cubicBezTo>
                    <a:pt x="229" y="258"/>
                    <a:pt x="225" y="257"/>
                    <a:pt x="224" y="256"/>
                  </a:cubicBezTo>
                  <a:cubicBezTo>
                    <a:pt x="223" y="255"/>
                    <a:pt x="224" y="254"/>
                    <a:pt x="224" y="254"/>
                  </a:cubicBezTo>
                  <a:cubicBezTo>
                    <a:pt x="223" y="254"/>
                    <a:pt x="222" y="253"/>
                    <a:pt x="221" y="251"/>
                  </a:cubicBezTo>
                  <a:cubicBezTo>
                    <a:pt x="221" y="252"/>
                    <a:pt x="220" y="248"/>
                    <a:pt x="220" y="249"/>
                  </a:cubicBezTo>
                  <a:cubicBezTo>
                    <a:pt x="220" y="248"/>
                    <a:pt x="219" y="247"/>
                    <a:pt x="219" y="245"/>
                  </a:cubicBezTo>
                  <a:cubicBezTo>
                    <a:pt x="219" y="245"/>
                    <a:pt x="221" y="247"/>
                    <a:pt x="221" y="246"/>
                  </a:cubicBezTo>
                  <a:cubicBezTo>
                    <a:pt x="221" y="246"/>
                    <a:pt x="220" y="245"/>
                    <a:pt x="220" y="245"/>
                  </a:cubicBezTo>
                  <a:cubicBezTo>
                    <a:pt x="220" y="244"/>
                    <a:pt x="219" y="245"/>
                    <a:pt x="219" y="245"/>
                  </a:cubicBezTo>
                  <a:cubicBezTo>
                    <a:pt x="219" y="244"/>
                    <a:pt x="219" y="243"/>
                    <a:pt x="219" y="243"/>
                  </a:cubicBezTo>
                  <a:cubicBezTo>
                    <a:pt x="219" y="242"/>
                    <a:pt x="218" y="241"/>
                    <a:pt x="217" y="240"/>
                  </a:cubicBezTo>
                  <a:cubicBezTo>
                    <a:pt x="217" y="239"/>
                    <a:pt x="216" y="236"/>
                    <a:pt x="215" y="236"/>
                  </a:cubicBezTo>
                  <a:cubicBezTo>
                    <a:pt x="215" y="235"/>
                    <a:pt x="215" y="231"/>
                    <a:pt x="216" y="230"/>
                  </a:cubicBezTo>
                  <a:cubicBezTo>
                    <a:pt x="216" y="231"/>
                    <a:pt x="217" y="230"/>
                    <a:pt x="217" y="231"/>
                  </a:cubicBezTo>
                  <a:cubicBezTo>
                    <a:pt x="217" y="231"/>
                    <a:pt x="217" y="231"/>
                    <a:pt x="217" y="231"/>
                  </a:cubicBezTo>
                  <a:cubicBezTo>
                    <a:pt x="217" y="231"/>
                    <a:pt x="222" y="233"/>
                    <a:pt x="223" y="233"/>
                  </a:cubicBezTo>
                  <a:cubicBezTo>
                    <a:pt x="225" y="234"/>
                    <a:pt x="226" y="235"/>
                    <a:pt x="228" y="234"/>
                  </a:cubicBezTo>
                  <a:cubicBezTo>
                    <a:pt x="230" y="234"/>
                    <a:pt x="231" y="233"/>
                    <a:pt x="232" y="233"/>
                  </a:cubicBezTo>
                  <a:cubicBezTo>
                    <a:pt x="233" y="233"/>
                    <a:pt x="233" y="233"/>
                    <a:pt x="233" y="233"/>
                  </a:cubicBezTo>
                  <a:cubicBezTo>
                    <a:pt x="233" y="233"/>
                    <a:pt x="234" y="233"/>
                    <a:pt x="234" y="233"/>
                  </a:cubicBezTo>
                  <a:cubicBezTo>
                    <a:pt x="235" y="233"/>
                    <a:pt x="235" y="232"/>
                    <a:pt x="236" y="232"/>
                  </a:cubicBezTo>
                  <a:cubicBezTo>
                    <a:pt x="236" y="232"/>
                    <a:pt x="237" y="232"/>
                    <a:pt x="237" y="232"/>
                  </a:cubicBezTo>
                  <a:cubicBezTo>
                    <a:pt x="238" y="232"/>
                    <a:pt x="237" y="231"/>
                    <a:pt x="238" y="231"/>
                  </a:cubicBezTo>
                  <a:cubicBezTo>
                    <a:pt x="238" y="231"/>
                    <a:pt x="239" y="232"/>
                    <a:pt x="240" y="232"/>
                  </a:cubicBezTo>
                  <a:cubicBezTo>
                    <a:pt x="240" y="234"/>
                    <a:pt x="240" y="233"/>
                    <a:pt x="240" y="234"/>
                  </a:cubicBezTo>
                  <a:close/>
                  <a:moveTo>
                    <a:pt x="239" y="230"/>
                  </a:moveTo>
                  <a:cubicBezTo>
                    <a:pt x="238" y="230"/>
                    <a:pt x="239" y="229"/>
                    <a:pt x="239" y="229"/>
                  </a:cubicBezTo>
                  <a:cubicBezTo>
                    <a:pt x="239" y="229"/>
                    <a:pt x="239" y="229"/>
                    <a:pt x="239" y="230"/>
                  </a:cubicBezTo>
                  <a:close/>
                  <a:moveTo>
                    <a:pt x="216" y="230"/>
                  </a:moveTo>
                  <a:cubicBezTo>
                    <a:pt x="215" y="230"/>
                    <a:pt x="216" y="229"/>
                    <a:pt x="216" y="229"/>
                  </a:cubicBezTo>
                  <a:cubicBezTo>
                    <a:pt x="216" y="229"/>
                    <a:pt x="216" y="229"/>
                    <a:pt x="216" y="230"/>
                  </a:cubicBezTo>
                  <a:close/>
                  <a:moveTo>
                    <a:pt x="241" y="228"/>
                  </a:moveTo>
                  <a:cubicBezTo>
                    <a:pt x="241" y="228"/>
                    <a:pt x="241" y="228"/>
                    <a:pt x="241" y="229"/>
                  </a:cubicBezTo>
                  <a:cubicBezTo>
                    <a:pt x="241" y="229"/>
                    <a:pt x="238" y="229"/>
                    <a:pt x="238" y="228"/>
                  </a:cubicBezTo>
                  <a:cubicBezTo>
                    <a:pt x="239" y="228"/>
                    <a:pt x="240" y="226"/>
                    <a:pt x="241" y="228"/>
                  </a:cubicBezTo>
                  <a:close/>
                  <a:moveTo>
                    <a:pt x="217" y="228"/>
                  </a:moveTo>
                  <a:cubicBezTo>
                    <a:pt x="216" y="228"/>
                    <a:pt x="217" y="228"/>
                    <a:pt x="217" y="228"/>
                  </a:cubicBezTo>
                  <a:cubicBezTo>
                    <a:pt x="217" y="228"/>
                    <a:pt x="217" y="228"/>
                    <a:pt x="217" y="228"/>
                  </a:cubicBezTo>
                  <a:close/>
                  <a:moveTo>
                    <a:pt x="237" y="224"/>
                  </a:moveTo>
                  <a:cubicBezTo>
                    <a:pt x="236" y="223"/>
                    <a:pt x="237" y="222"/>
                    <a:pt x="239" y="223"/>
                  </a:cubicBezTo>
                  <a:cubicBezTo>
                    <a:pt x="240" y="224"/>
                    <a:pt x="240" y="226"/>
                    <a:pt x="238" y="226"/>
                  </a:cubicBezTo>
                  <a:cubicBezTo>
                    <a:pt x="238" y="226"/>
                    <a:pt x="238" y="224"/>
                    <a:pt x="237" y="224"/>
                  </a:cubicBezTo>
                  <a:close/>
                  <a:moveTo>
                    <a:pt x="170" y="188"/>
                  </a:moveTo>
                  <a:cubicBezTo>
                    <a:pt x="170" y="189"/>
                    <a:pt x="170" y="189"/>
                    <a:pt x="169" y="189"/>
                  </a:cubicBezTo>
                  <a:cubicBezTo>
                    <a:pt x="169" y="189"/>
                    <a:pt x="168" y="189"/>
                    <a:pt x="168" y="189"/>
                  </a:cubicBezTo>
                  <a:cubicBezTo>
                    <a:pt x="167" y="189"/>
                    <a:pt x="167" y="190"/>
                    <a:pt x="167" y="190"/>
                  </a:cubicBezTo>
                  <a:cubicBezTo>
                    <a:pt x="166" y="190"/>
                    <a:pt x="166" y="190"/>
                    <a:pt x="165" y="190"/>
                  </a:cubicBezTo>
                  <a:cubicBezTo>
                    <a:pt x="164" y="190"/>
                    <a:pt x="162" y="190"/>
                    <a:pt x="161" y="190"/>
                  </a:cubicBezTo>
                  <a:cubicBezTo>
                    <a:pt x="159" y="190"/>
                    <a:pt x="160" y="188"/>
                    <a:pt x="162" y="187"/>
                  </a:cubicBezTo>
                  <a:cubicBezTo>
                    <a:pt x="163" y="187"/>
                    <a:pt x="165" y="186"/>
                    <a:pt x="166" y="186"/>
                  </a:cubicBezTo>
                  <a:cubicBezTo>
                    <a:pt x="168" y="187"/>
                    <a:pt x="166" y="187"/>
                    <a:pt x="167" y="188"/>
                  </a:cubicBezTo>
                  <a:cubicBezTo>
                    <a:pt x="167" y="187"/>
                    <a:pt x="169" y="188"/>
                    <a:pt x="168" y="188"/>
                  </a:cubicBezTo>
                  <a:cubicBezTo>
                    <a:pt x="168" y="188"/>
                    <a:pt x="170" y="188"/>
                    <a:pt x="170" y="188"/>
                  </a:cubicBezTo>
                  <a:close/>
                  <a:moveTo>
                    <a:pt x="146" y="171"/>
                  </a:moveTo>
                  <a:cubicBezTo>
                    <a:pt x="146" y="172"/>
                    <a:pt x="145" y="171"/>
                    <a:pt x="146" y="171"/>
                  </a:cubicBezTo>
                  <a:cubicBezTo>
                    <a:pt x="146" y="171"/>
                    <a:pt x="146" y="171"/>
                    <a:pt x="146" y="171"/>
                  </a:cubicBezTo>
                  <a:close/>
                  <a:moveTo>
                    <a:pt x="158" y="182"/>
                  </a:moveTo>
                  <a:cubicBezTo>
                    <a:pt x="157" y="182"/>
                    <a:pt x="157" y="181"/>
                    <a:pt x="157" y="181"/>
                  </a:cubicBezTo>
                  <a:cubicBezTo>
                    <a:pt x="157" y="181"/>
                    <a:pt x="158" y="182"/>
                    <a:pt x="158" y="182"/>
                  </a:cubicBezTo>
                  <a:close/>
                  <a:moveTo>
                    <a:pt x="276" y="130"/>
                  </a:moveTo>
                  <a:cubicBezTo>
                    <a:pt x="276" y="130"/>
                    <a:pt x="276" y="129"/>
                    <a:pt x="276" y="129"/>
                  </a:cubicBezTo>
                  <a:cubicBezTo>
                    <a:pt x="276" y="127"/>
                    <a:pt x="274" y="126"/>
                    <a:pt x="274" y="124"/>
                  </a:cubicBezTo>
                  <a:cubicBezTo>
                    <a:pt x="274" y="124"/>
                    <a:pt x="274" y="124"/>
                    <a:pt x="274" y="124"/>
                  </a:cubicBezTo>
                  <a:cubicBezTo>
                    <a:pt x="274" y="122"/>
                    <a:pt x="273" y="121"/>
                    <a:pt x="272" y="120"/>
                  </a:cubicBezTo>
                  <a:cubicBezTo>
                    <a:pt x="272" y="119"/>
                    <a:pt x="273" y="118"/>
                    <a:pt x="273" y="117"/>
                  </a:cubicBezTo>
                  <a:cubicBezTo>
                    <a:pt x="273" y="116"/>
                    <a:pt x="273" y="114"/>
                    <a:pt x="273" y="114"/>
                  </a:cubicBezTo>
                  <a:cubicBezTo>
                    <a:pt x="273" y="114"/>
                    <a:pt x="272" y="112"/>
                    <a:pt x="272" y="112"/>
                  </a:cubicBezTo>
                  <a:cubicBezTo>
                    <a:pt x="272" y="112"/>
                    <a:pt x="272" y="112"/>
                    <a:pt x="272" y="112"/>
                  </a:cubicBezTo>
                  <a:cubicBezTo>
                    <a:pt x="274" y="112"/>
                    <a:pt x="273" y="110"/>
                    <a:pt x="272" y="109"/>
                  </a:cubicBezTo>
                  <a:cubicBezTo>
                    <a:pt x="272" y="109"/>
                    <a:pt x="271" y="108"/>
                    <a:pt x="271" y="108"/>
                  </a:cubicBezTo>
                  <a:cubicBezTo>
                    <a:pt x="271" y="107"/>
                    <a:pt x="272" y="106"/>
                    <a:pt x="271" y="105"/>
                  </a:cubicBezTo>
                  <a:cubicBezTo>
                    <a:pt x="271" y="105"/>
                    <a:pt x="270" y="104"/>
                    <a:pt x="269" y="104"/>
                  </a:cubicBezTo>
                  <a:cubicBezTo>
                    <a:pt x="268" y="103"/>
                    <a:pt x="269" y="102"/>
                    <a:pt x="268" y="101"/>
                  </a:cubicBezTo>
                  <a:cubicBezTo>
                    <a:pt x="268" y="101"/>
                    <a:pt x="267" y="101"/>
                    <a:pt x="267" y="100"/>
                  </a:cubicBezTo>
                  <a:cubicBezTo>
                    <a:pt x="266" y="100"/>
                    <a:pt x="265" y="99"/>
                    <a:pt x="265" y="98"/>
                  </a:cubicBezTo>
                  <a:cubicBezTo>
                    <a:pt x="264" y="97"/>
                    <a:pt x="264" y="96"/>
                    <a:pt x="263" y="96"/>
                  </a:cubicBezTo>
                  <a:cubicBezTo>
                    <a:pt x="263" y="96"/>
                    <a:pt x="262" y="96"/>
                    <a:pt x="262" y="96"/>
                  </a:cubicBezTo>
                  <a:cubicBezTo>
                    <a:pt x="261" y="96"/>
                    <a:pt x="261" y="95"/>
                    <a:pt x="261" y="95"/>
                  </a:cubicBezTo>
                  <a:cubicBezTo>
                    <a:pt x="261" y="95"/>
                    <a:pt x="259" y="93"/>
                    <a:pt x="259" y="93"/>
                  </a:cubicBezTo>
                  <a:cubicBezTo>
                    <a:pt x="260" y="93"/>
                    <a:pt x="260" y="94"/>
                    <a:pt x="260" y="93"/>
                  </a:cubicBezTo>
                  <a:cubicBezTo>
                    <a:pt x="260" y="93"/>
                    <a:pt x="260" y="92"/>
                    <a:pt x="259" y="91"/>
                  </a:cubicBezTo>
                  <a:cubicBezTo>
                    <a:pt x="258" y="91"/>
                    <a:pt x="258" y="92"/>
                    <a:pt x="258" y="92"/>
                  </a:cubicBezTo>
                  <a:cubicBezTo>
                    <a:pt x="257" y="92"/>
                    <a:pt x="257" y="91"/>
                    <a:pt x="257" y="90"/>
                  </a:cubicBezTo>
                  <a:cubicBezTo>
                    <a:pt x="257" y="89"/>
                    <a:pt x="257" y="81"/>
                    <a:pt x="255" y="82"/>
                  </a:cubicBezTo>
                  <a:cubicBezTo>
                    <a:pt x="254" y="83"/>
                    <a:pt x="257" y="86"/>
                    <a:pt x="253" y="83"/>
                  </a:cubicBezTo>
                  <a:cubicBezTo>
                    <a:pt x="252" y="82"/>
                    <a:pt x="252" y="82"/>
                    <a:pt x="251" y="81"/>
                  </a:cubicBezTo>
                  <a:cubicBezTo>
                    <a:pt x="251" y="81"/>
                    <a:pt x="252" y="87"/>
                    <a:pt x="249" y="84"/>
                  </a:cubicBezTo>
                  <a:cubicBezTo>
                    <a:pt x="248" y="82"/>
                    <a:pt x="248" y="79"/>
                    <a:pt x="248" y="77"/>
                  </a:cubicBezTo>
                  <a:cubicBezTo>
                    <a:pt x="247" y="77"/>
                    <a:pt x="246" y="76"/>
                    <a:pt x="246" y="75"/>
                  </a:cubicBezTo>
                  <a:cubicBezTo>
                    <a:pt x="246" y="74"/>
                    <a:pt x="246" y="74"/>
                    <a:pt x="245" y="73"/>
                  </a:cubicBezTo>
                  <a:cubicBezTo>
                    <a:pt x="244" y="72"/>
                    <a:pt x="241" y="70"/>
                    <a:pt x="244" y="70"/>
                  </a:cubicBezTo>
                  <a:cubicBezTo>
                    <a:pt x="244" y="69"/>
                    <a:pt x="243" y="68"/>
                    <a:pt x="243" y="68"/>
                  </a:cubicBezTo>
                  <a:cubicBezTo>
                    <a:pt x="242" y="68"/>
                    <a:pt x="242" y="67"/>
                    <a:pt x="241" y="67"/>
                  </a:cubicBezTo>
                  <a:cubicBezTo>
                    <a:pt x="241" y="66"/>
                    <a:pt x="241" y="67"/>
                    <a:pt x="240" y="67"/>
                  </a:cubicBezTo>
                  <a:cubicBezTo>
                    <a:pt x="240" y="67"/>
                    <a:pt x="239" y="66"/>
                    <a:pt x="239" y="66"/>
                  </a:cubicBezTo>
                  <a:cubicBezTo>
                    <a:pt x="238" y="65"/>
                    <a:pt x="238" y="65"/>
                    <a:pt x="237" y="65"/>
                  </a:cubicBezTo>
                  <a:cubicBezTo>
                    <a:pt x="237" y="65"/>
                    <a:pt x="237" y="64"/>
                    <a:pt x="237" y="64"/>
                  </a:cubicBezTo>
                  <a:cubicBezTo>
                    <a:pt x="236" y="64"/>
                    <a:pt x="235" y="66"/>
                    <a:pt x="235" y="64"/>
                  </a:cubicBezTo>
                  <a:cubicBezTo>
                    <a:pt x="234" y="64"/>
                    <a:pt x="235" y="63"/>
                    <a:pt x="235" y="63"/>
                  </a:cubicBezTo>
                  <a:cubicBezTo>
                    <a:pt x="234" y="62"/>
                    <a:pt x="234" y="62"/>
                    <a:pt x="233" y="62"/>
                  </a:cubicBezTo>
                  <a:cubicBezTo>
                    <a:pt x="232" y="61"/>
                    <a:pt x="231" y="61"/>
                    <a:pt x="230" y="61"/>
                  </a:cubicBezTo>
                  <a:cubicBezTo>
                    <a:pt x="229" y="60"/>
                    <a:pt x="228" y="60"/>
                    <a:pt x="227" y="59"/>
                  </a:cubicBezTo>
                  <a:cubicBezTo>
                    <a:pt x="226" y="57"/>
                    <a:pt x="226" y="58"/>
                    <a:pt x="226" y="56"/>
                  </a:cubicBezTo>
                  <a:cubicBezTo>
                    <a:pt x="227" y="56"/>
                    <a:pt x="227" y="55"/>
                    <a:pt x="226" y="54"/>
                  </a:cubicBezTo>
                  <a:cubicBezTo>
                    <a:pt x="226" y="53"/>
                    <a:pt x="225" y="54"/>
                    <a:pt x="225" y="54"/>
                  </a:cubicBezTo>
                  <a:cubicBezTo>
                    <a:pt x="224" y="52"/>
                    <a:pt x="225" y="52"/>
                    <a:pt x="225" y="51"/>
                  </a:cubicBezTo>
                  <a:cubicBezTo>
                    <a:pt x="225" y="49"/>
                    <a:pt x="225" y="48"/>
                    <a:pt x="224" y="47"/>
                  </a:cubicBezTo>
                  <a:cubicBezTo>
                    <a:pt x="224" y="46"/>
                    <a:pt x="224" y="45"/>
                    <a:pt x="224" y="44"/>
                  </a:cubicBezTo>
                  <a:cubicBezTo>
                    <a:pt x="224" y="44"/>
                    <a:pt x="222" y="42"/>
                    <a:pt x="221" y="42"/>
                  </a:cubicBezTo>
                  <a:cubicBezTo>
                    <a:pt x="220" y="40"/>
                    <a:pt x="221" y="40"/>
                    <a:pt x="220" y="39"/>
                  </a:cubicBezTo>
                  <a:cubicBezTo>
                    <a:pt x="220" y="37"/>
                    <a:pt x="219" y="34"/>
                    <a:pt x="219" y="32"/>
                  </a:cubicBezTo>
                  <a:cubicBezTo>
                    <a:pt x="219" y="33"/>
                    <a:pt x="219" y="29"/>
                    <a:pt x="220" y="30"/>
                  </a:cubicBezTo>
                  <a:cubicBezTo>
                    <a:pt x="219" y="30"/>
                    <a:pt x="219" y="29"/>
                    <a:pt x="218" y="29"/>
                  </a:cubicBezTo>
                  <a:cubicBezTo>
                    <a:pt x="218" y="28"/>
                    <a:pt x="217" y="28"/>
                    <a:pt x="216" y="27"/>
                  </a:cubicBezTo>
                  <a:cubicBezTo>
                    <a:pt x="216" y="27"/>
                    <a:pt x="215" y="27"/>
                    <a:pt x="215" y="27"/>
                  </a:cubicBezTo>
                  <a:cubicBezTo>
                    <a:pt x="215" y="27"/>
                    <a:pt x="215" y="26"/>
                    <a:pt x="215" y="26"/>
                  </a:cubicBezTo>
                  <a:cubicBezTo>
                    <a:pt x="214" y="25"/>
                    <a:pt x="214" y="24"/>
                    <a:pt x="212" y="25"/>
                  </a:cubicBezTo>
                  <a:cubicBezTo>
                    <a:pt x="211" y="26"/>
                    <a:pt x="211" y="27"/>
                    <a:pt x="209" y="26"/>
                  </a:cubicBezTo>
                  <a:cubicBezTo>
                    <a:pt x="209" y="26"/>
                    <a:pt x="208" y="22"/>
                    <a:pt x="208" y="22"/>
                  </a:cubicBezTo>
                  <a:cubicBezTo>
                    <a:pt x="207" y="21"/>
                    <a:pt x="208" y="19"/>
                    <a:pt x="208" y="19"/>
                  </a:cubicBezTo>
                  <a:cubicBezTo>
                    <a:pt x="207" y="18"/>
                    <a:pt x="207" y="16"/>
                    <a:pt x="207" y="15"/>
                  </a:cubicBezTo>
                  <a:cubicBezTo>
                    <a:pt x="207" y="14"/>
                    <a:pt x="207" y="14"/>
                    <a:pt x="206" y="13"/>
                  </a:cubicBezTo>
                  <a:cubicBezTo>
                    <a:pt x="205" y="12"/>
                    <a:pt x="205" y="12"/>
                    <a:pt x="204" y="11"/>
                  </a:cubicBezTo>
                  <a:cubicBezTo>
                    <a:pt x="204" y="9"/>
                    <a:pt x="205" y="10"/>
                    <a:pt x="205" y="9"/>
                  </a:cubicBezTo>
                  <a:cubicBezTo>
                    <a:pt x="205" y="9"/>
                    <a:pt x="204" y="9"/>
                    <a:pt x="204" y="9"/>
                  </a:cubicBezTo>
                  <a:cubicBezTo>
                    <a:pt x="203" y="8"/>
                    <a:pt x="203" y="7"/>
                    <a:pt x="203" y="5"/>
                  </a:cubicBezTo>
                  <a:cubicBezTo>
                    <a:pt x="203" y="3"/>
                    <a:pt x="202" y="3"/>
                    <a:pt x="201" y="2"/>
                  </a:cubicBezTo>
                  <a:cubicBezTo>
                    <a:pt x="200" y="0"/>
                    <a:pt x="201" y="0"/>
                    <a:pt x="200" y="1"/>
                  </a:cubicBezTo>
                  <a:cubicBezTo>
                    <a:pt x="198" y="2"/>
                    <a:pt x="198" y="3"/>
                    <a:pt x="198" y="5"/>
                  </a:cubicBezTo>
                  <a:cubicBezTo>
                    <a:pt x="198" y="5"/>
                    <a:pt x="197" y="6"/>
                    <a:pt x="197" y="7"/>
                  </a:cubicBezTo>
                  <a:cubicBezTo>
                    <a:pt x="197" y="7"/>
                    <a:pt x="198" y="8"/>
                    <a:pt x="198" y="8"/>
                  </a:cubicBezTo>
                  <a:cubicBezTo>
                    <a:pt x="197" y="8"/>
                    <a:pt x="197" y="8"/>
                    <a:pt x="197" y="8"/>
                  </a:cubicBezTo>
                  <a:cubicBezTo>
                    <a:pt x="196" y="8"/>
                    <a:pt x="197" y="9"/>
                    <a:pt x="197" y="10"/>
                  </a:cubicBezTo>
                  <a:cubicBezTo>
                    <a:pt x="197" y="9"/>
                    <a:pt x="196" y="10"/>
                    <a:pt x="196" y="10"/>
                  </a:cubicBezTo>
                  <a:cubicBezTo>
                    <a:pt x="195" y="10"/>
                    <a:pt x="194" y="13"/>
                    <a:pt x="195" y="13"/>
                  </a:cubicBezTo>
                  <a:cubicBezTo>
                    <a:pt x="195" y="13"/>
                    <a:pt x="195" y="13"/>
                    <a:pt x="195" y="13"/>
                  </a:cubicBezTo>
                  <a:cubicBezTo>
                    <a:pt x="195" y="13"/>
                    <a:pt x="196" y="12"/>
                    <a:pt x="196" y="13"/>
                  </a:cubicBezTo>
                  <a:cubicBezTo>
                    <a:pt x="196" y="15"/>
                    <a:pt x="194" y="15"/>
                    <a:pt x="194" y="16"/>
                  </a:cubicBezTo>
                  <a:cubicBezTo>
                    <a:pt x="194" y="18"/>
                    <a:pt x="195" y="18"/>
                    <a:pt x="194" y="19"/>
                  </a:cubicBezTo>
                  <a:cubicBezTo>
                    <a:pt x="194" y="20"/>
                    <a:pt x="194" y="20"/>
                    <a:pt x="194" y="21"/>
                  </a:cubicBezTo>
                  <a:cubicBezTo>
                    <a:pt x="193" y="22"/>
                    <a:pt x="194" y="23"/>
                    <a:pt x="194" y="24"/>
                  </a:cubicBezTo>
                  <a:cubicBezTo>
                    <a:pt x="194" y="26"/>
                    <a:pt x="194" y="27"/>
                    <a:pt x="194" y="28"/>
                  </a:cubicBezTo>
                  <a:cubicBezTo>
                    <a:pt x="194" y="29"/>
                    <a:pt x="195" y="30"/>
                    <a:pt x="195" y="30"/>
                  </a:cubicBezTo>
                  <a:cubicBezTo>
                    <a:pt x="195" y="32"/>
                    <a:pt x="193" y="34"/>
                    <a:pt x="193" y="36"/>
                  </a:cubicBezTo>
                  <a:cubicBezTo>
                    <a:pt x="193" y="38"/>
                    <a:pt x="193" y="39"/>
                    <a:pt x="192" y="41"/>
                  </a:cubicBezTo>
                  <a:cubicBezTo>
                    <a:pt x="192" y="42"/>
                    <a:pt x="190" y="43"/>
                    <a:pt x="190" y="44"/>
                  </a:cubicBezTo>
                  <a:cubicBezTo>
                    <a:pt x="189" y="46"/>
                    <a:pt x="190" y="47"/>
                    <a:pt x="188" y="49"/>
                  </a:cubicBezTo>
                  <a:cubicBezTo>
                    <a:pt x="186" y="50"/>
                    <a:pt x="185" y="50"/>
                    <a:pt x="183" y="49"/>
                  </a:cubicBezTo>
                  <a:cubicBezTo>
                    <a:pt x="182" y="48"/>
                    <a:pt x="180" y="48"/>
                    <a:pt x="179" y="47"/>
                  </a:cubicBezTo>
                  <a:cubicBezTo>
                    <a:pt x="178" y="46"/>
                    <a:pt x="178" y="45"/>
                    <a:pt x="177" y="44"/>
                  </a:cubicBezTo>
                  <a:cubicBezTo>
                    <a:pt x="175" y="43"/>
                    <a:pt x="173" y="43"/>
                    <a:pt x="171" y="42"/>
                  </a:cubicBezTo>
                  <a:cubicBezTo>
                    <a:pt x="170" y="42"/>
                    <a:pt x="169" y="40"/>
                    <a:pt x="168" y="39"/>
                  </a:cubicBezTo>
                  <a:cubicBezTo>
                    <a:pt x="167" y="38"/>
                    <a:pt x="164" y="37"/>
                    <a:pt x="163" y="37"/>
                  </a:cubicBezTo>
                  <a:cubicBezTo>
                    <a:pt x="162" y="36"/>
                    <a:pt x="162" y="37"/>
                    <a:pt x="161" y="37"/>
                  </a:cubicBezTo>
                  <a:cubicBezTo>
                    <a:pt x="161" y="36"/>
                    <a:pt x="162" y="36"/>
                    <a:pt x="161" y="35"/>
                  </a:cubicBezTo>
                  <a:cubicBezTo>
                    <a:pt x="161" y="35"/>
                    <a:pt x="159" y="35"/>
                    <a:pt x="159" y="35"/>
                  </a:cubicBezTo>
                  <a:cubicBezTo>
                    <a:pt x="158" y="35"/>
                    <a:pt x="158" y="34"/>
                    <a:pt x="158" y="34"/>
                  </a:cubicBezTo>
                  <a:cubicBezTo>
                    <a:pt x="157" y="33"/>
                    <a:pt x="155" y="32"/>
                    <a:pt x="153" y="31"/>
                  </a:cubicBezTo>
                  <a:cubicBezTo>
                    <a:pt x="150" y="27"/>
                    <a:pt x="156" y="27"/>
                    <a:pt x="156" y="23"/>
                  </a:cubicBezTo>
                  <a:cubicBezTo>
                    <a:pt x="157" y="22"/>
                    <a:pt x="155" y="21"/>
                    <a:pt x="155" y="20"/>
                  </a:cubicBezTo>
                  <a:cubicBezTo>
                    <a:pt x="155" y="19"/>
                    <a:pt x="156" y="17"/>
                    <a:pt x="157" y="17"/>
                  </a:cubicBezTo>
                  <a:cubicBezTo>
                    <a:pt x="157" y="18"/>
                    <a:pt x="157" y="18"/>
                    <a:pt x="157" y="18"/>
                  </a:cubicBezTo>
                  <a:cubicBezTo>
                    <a:pt x="157" y="18"/>
                    <a:pt x="158" y="17"/>
                    <a:pt x="158" y="17"/>
                  </a:cubicBezTo>
                  <a:cubicBezTo>
                    <a:pt x="159" y="17"/>
                    <a:pt x="158" y="19"/>
                    <a:pt x="159" y="18"/>
                  </a:cubicBezTo>
                  <a:cubicBezTo>
                    <a:pt x="160" y="18"/>
                    <a:pt x="160" y="17"/>
                    <a:pt x="160" y="16"/>
                  </a:cubicBezTo>
                  <a:cubicBezTo>
                    <a:pt x="160" y="16"/>
                    <a:pt x="160" y="16"/>
                    <a:pt x="160" y="16"/>
                  </a:cubicBezTo>
                  <a:cubicBezTo>
                    <a:pt x="161" y="16"/>
                    <a:pt x="159" y="16"/>
                    <a:pt x="160" y="15"/>
                  </a:cubicBezTo>
                  <a:cubicBezTo>
                    <a:pt x="160" y="15"/>
                    <a:pt x="161" y="14"/>
                    <a:pt x="161" y="14"/>
                  </a:cubicBezTo>
                  <a:cubicBezTo>
                    <a:pt x="161" y="14"/>
                    <a:pt x="163" y="12"/>
                    <a:pt x="163" y="12"/>
                  </a:cubicBezTo>
                  <a:cubicBezTo>
                    <a:pt x="163" y="9"/>
                    <a:pt x="161" y="11"/>
                    <a:pt x="161" y="11"/>
                  </a:cubicBezTo>
                  <a:cubicBezTo>
                    <a:pt x="161" y="11"/>
                    <a:pt x="160" y="9"/>
                    <a:pt x="159" y="9"/>
                  </a:cubicBezTo>
                  <a:cubicBezTo>
                    <a:pt x="156" y="10"/>
                    <a:pt x="159" y="11"/>
                    <a:pt x="158" y="12"/>
                  </a:cubicBezTo>
                  <a:cubicBezTo>
                    <a:pt x="158" y="12"/>
                    <a:pt x="157" y="13"/>
                    <a:pt x="157" y="12"/>
                  </a:cubicBezTo>
                  <a:cubicBezTo>
                    <a:pt x="156" y="12"/>
                    <a:pt x="157" y="11"/>
                    <a:pt x="156" y="11"/>
                  </a:cubicBezTo>
                  <a:cubicBezTo>
                    <a:pt x="156" y="11"/>
                    <a:pt x="154" y="11"/>
                    <a:pt x="154" y="11"/>
                  </a:cubicBezTo>
                  <a:cubicBezTo>
                    <a:pt x="154" y="10"/>
                    <a:pt x="156" y="9"/>
                    <a:pt x="155" y="8"/>
                  </a:cubicBezTo>
                  <a:cubicBezTo>
                    <a:pt x="155" y="8"/>
                    <a:pt x="151" y="11"/>
                    <a:pt x="151" y="11"/>
                  </a:cubicBezTo>
                  <a:cubicBezTo>
                    <a:pt x="149" y="11"/>
                    <a:pt x="150" y="10"/>
                    <a:pt x="149" y="10"/>
                  </a:cubicBezTo>
                  <a:cubicBezTo>
                    <a:pt x="147" y="9"/>
                    <a:pt x="148" y="9"/>
                    <a:pt x="147" y="10"/>
                  </a:cubicBezTo>
                  <a:cubicBezTo>
                    <a:pt x="147" y="10"/>
                    <a:pt x="146" y="10"/>
                    <a:pt x="146" y="10"/>
                  </a:cubicBezTo>
                  <a:cubicBezTo>
                    <a:pt x="145" y="9"/>
                    <a:pt x="145" y="9"/>
                    <a:pt x="144" y="10"/>
                  </a:cubicBezTo>
                  <a:cubicBezTo>
                    <a:pt x="144" y="9"/>
                    <a:pt x="142" y="8"/>
                    <a:pt x="142" y="8"/>
                  </a:cubicBezTo>
                  <a:cubicBezTo>
                    <a:pt x="143" y="6"/>
                    <a:pt x="141" y="8"/>
                    <a:pt x="140" y="8"/>
                  </a:cubicBezTo>
                  <a:cubicBezTo>
                    <a:pt x="140" y="8"/>
                    <a:pt x="138" y="8"/>
                    <a:pt x="138" y="7"/>
                  </a:cubicBezTo>
                  <a:cubicBezTo>
                    <a:pt x="136" y="7"/>
                    <a:pt x="137" y="7"/>
                    <a:pt x="136" y="6"/>
                  </a:cubicBezTo>
                  <a:cubicBezTo>
                    <a:pt x="136" y="6"/>
                    <a:pt x="136" y="5"/>
                    <a:pt x="135" y="5"/>
                  </a:cubicBezTo>
                  <a:cubicBezTo>
                    <a:pt x="134" y="5"/>
                    <a:pt x="134" y="6"/>
                    <a:pt x="133" y="6"/>
                  </a:cubicBezTo>
                  <a:cubicBezTo>
                    <a:pt x="132" y="5"/>
                    <a:pt x="134" y="1"/>
                    <a:pt x="132" y="4"/>
                  </a:cubicBezTo>
                  <a:cubicBezTo>
                    <a:pt x="132" y="4"/>
                    <a:pt x="131" y="3"/>
                    <a:pt x="130" y="3"/>
                  </a:cubicBezTo>
                  <a:cubicBezTo>
                    <a:pt x="130" y="3"/>
                    <a:pt x="130" y="5"/>
                    <a:pt x="130" y="5"/>
                  </a:cubicBezTo>
                  <a:cubicBezTo>
                    <a:pt x="130" y="5"/>
                    <a:pt x="129" y="3"/>
                    <a:pt x="129" y="3"/>
                  </a:cubicBezTo>
                  <a:cubicBezTo>
                    <a:pt x="129" y="3"/>
                    <a:pt x="128" y="4"/>
                    <a:pt x="128" y="4"/>
                  </a:cubicBezTo>
                  <a:cubicBezTo>
                    <a:pt x="128" y="4"/>
                    <a:pt x="129" y="6"/>
                    <a:pt x="130" y="6"/>
                  </a:cubicBezTo>
                  <a:cubicBezTo>
                    <a:pt x="130" y="6"/>
                    <a:pt x="131" y="5"/>
                    <a:pt x="132" y="6"/>
                  </a:cubicBezTo>
                  <a:cubicBezTo>
                    <a:pt x="133" y="6"/>
                    <a:pt x="133" y="7"/>
                    <a:pt x="133" y="7"/>
                  </a:cubicBezTo>
                  <a:cubicBezTo>
                    <a:pt x="133" y="7"/>
                    <a:pt x="133" y="7"/>
                    <a:pt x="133" y="7"/>
                  </a:cubicBezTo>
                  <a:cubicBezTo>
                    <a:pt x="134" y="8"/>
                    <a:pt x="133" y="10"/>
                    <a:pt x="133" y="10"/>
                  </a:cubicBezTo>
                  <a:cubicBezTo>
                    <a:pt x="132" y="11"/>
                    <a:pt x="132" y="11"/>
                    <a:pt x="131" y="11"/>
                  </a:cubicBezTo>
                  <a:cubicBezTo>
                    <a:pt x="129" y="11"/>
                    <a:pt x="129" y="11"/>
                    <a:pt x="128" y="11"/>
                  </a:cubicBezTo>
                  <a:cubicBezTo>
                    <a:pt x="127" y="11"/>
                    <a:pt x="126" y="12"/>
                    <a:pt x="126" y="11"/>
                  </a:cubicBezTo>
                  <a:cubicBezTo>
                    <a:pt x="125" y="11"/>
                    <a:pt x="124" y="10"/>
                    <a:pt x="124" y="10"/>
                  </a:cubicBezTo>
                  <a:cubicBezTo>
                    <a:pt x="124" y="10"/>
                    <a:pt x="124" y="11"/>
                    <a:pt x="124" y="11"/>
                  </a:cubicBezTo>
                  <a:cubicBezTo>
                    <a:pt x="123" y="11"/>
                    <a:pt x="123" y="10"/>
                    <a:pt x="123" y="10"/>
                  </a:cubicBezTo>
                  <a:cubicBezTo>
                    <a:pt x="122" y="11"/>
                    <a:pt x="123" y="11"/>
                    <a:pt x="122" y="12"/>
                  </a:cubicBezTo>
                  <a:cubicBezTo>
                    <a:pt x="122" y="12"/>
                    <a:pt x="121" y="12"/>
                    <a:pt x="121" y="12"/>
                  </a:cubicBezTo>
                  <a:cubicBezTo>
                    <a:pt x="121" y="12"/>
                    <a:pt x="122" y="13"/>
                    <a:pt x="121" y="13"/>
                  </a:cubicBezTo>
                  <a:cubicBezTo>
                    <a:pt x="121" y="14"/>
                    <a:pt x="120" y="12"/>
                    <a:pt x="121" y="12"/>
                  </a:cubicBezTo>
                  <a:cubicBezTo>
                    <a:pt x="119" y="12"/>
                    <a:pt x="120" y="13"/>
                    <a:pt x="119" y="14"/>
                  </a:cubicBezTo>
                  <a:cubicBezTo>
                    <a:pt x="119" y="15"/>
                    <a:pt x="118" y="14"/>
                    <a:pt x="118" y="14"/>
                  </a:cubicBezTo>
                  <a:cubicBezTo>
                    <a:pt x="117" y="15"/>
                    <a:pt x="118" y="16"/>
                    <a:pt x="117" y="16"/>
                  </a:cubicBezTo>
                  <a:cubicBezTo>
                    <a:pt x="115" y="17"/>
                    <a:pt x="117" y="18"/>
                    <a:pt x="117" y="19"/>
                  </a:cubicBezTo>
                  <a:cubicBezTo>
                    <a:pt x="116" y="20"/>
                    <a:pt x="115" y="19"/>
                    <a:pt x="114" y="20"/>
                  </a:cubicBezTo>
                  <a:cubicBezTo>
                    <a:pt x="114" y="21"/>
                    <a:pt x="114" y="21"/>
                    <a:pt x="114" y="22"/>
                  </a:cubicBezTo>
                  <a:cubicBezTo>
                    <a:pt x="113" y="23"/>
                    <a:pt x="113" y="23"/>
                    <a:pt x="112" y="24"/>
                  </a:cubicBezTo>
                  <a:cubicBezTo>
                    <a:pt x="112" y="24"/>
                    <a:pt x="111" y="25"/>
                    <a:pt x="111" y="26"/>
                  </a:cubicBezTo>
                  <a:cubicBezTo>
                    <a:pt x="111" y="27"/>
                    <a:pt x="114" y="28"/>
                    <a:pt x="113" y="29"/>
                  </a:cubicBezTo>
                  <a:cubicBezTo>
                    <a:pt x="113" y="29"/>
                    <a:pt x="113" y="29"/>
                    <a:pt x="113" y="30"/>
                  </a:cubicBezTo>
                  <a:cubicBezTo>
                    <a:pt x="113" y="30"/>
                    <a:pt x="114" y="32"/>
                    <a:pt x="113" y="32"/>
                  </a:cubicBezTo>
                  <a:cubicBezTo>
                    <a:pt x="112" y="32"/>
                    <a:pt x="112" y="29"/>
                    <a:pt x="111" y="29"/>
                  </a:cubicBezTo>
                  <a:cubicBezTo>
                    <a:pt x="110" y="29"/>
                    <a:pt x="110" y="31"/>
                    <a:pt x="110" y="32"/>
                  </a:cubicBezTo>
                  <a:cubicBezTo>
                    <a:pt x="109" y="31"/>
                    <a:pt x="110" y="30"/>
                    <a:pt x="109" y="29"/>
                  </a:cubicBezTo>
                  <a:cubicBezTo>
                    <a:pt x="108" y="29"/>
                    <a:pt x="105" y="29"/>
                    <a:pt x="105" y="29"/>
                  </a:cubicBezTo>
                  <a:cubicBezTo>
                    <a:pt x="105" y="29"/>
                    <a:pt x="105" y="30"/>
                    <a:pt x="105" y="31"/>
                  </a:cubicBezTo>
                  <a:cubicBezTo>
                    <a:pt x="104" y="31"/>
                    <a:pt x="104" y="30"/>
                    <a:pt x="103" y="30"/>
                  </a:cubicBezTo>
                  <a:cubicBezTo>
                    <a:pt x="103" y="31"/>
                    <a:pt x="104" y="32"/>
                    <a:pt x="104" y="32"/>
                  </a:cubicBezTo>
                  <a:cubicBezTo>
                    <a:pt x="104" y="32"/>
                    <a:pt x="102" y="33"/>
                    <a:pt x="102" y="33"/>
                  </a:cubicBezTo>
                  <a:cubicBezTo>
                    <a:pt x="102" y="33"/>
                    <a:pt x="103" y="32"/>
                    <a:pt x="103" y="32"/>
                  </a:cubicBezTo>
                  <a:cubicBezTo>
                    <a:pt x="103" y="31"/>
                    <a:pt x="103" y="30"/>
                    <a:pt x="103" y="29"/>
                  </a:cubicBezTo>
                  <a:cubicBezTo>
                    <a:pt x="103" y="28"/>
                    <a:pt x="99" y="24"/>
                    <a:pt x="98" y="23"/>
                  </a:cubicBezTo>
                  <a:cubicBezTo>
                    <a:pt x="97" y="23"/>
                    <a:pt x="97" y="23"/>
                    <a:pt x="96" y="23"/>
                  </a:cubicBezTo>
                  <a:cubicBezTo>
                    <a:pt x="96" y="23"/>
                    <a:pt x="95" y="22"/>
                    <a:pt x="95" y="22"/>
                  </a:cubicBezTo>
                  <a:cubicBezTo>
                    <a:pt x="95" y="22"/>
                    <a:pt x="95" y="21"/>
                    <a:pt x="94" y="22"/>
                  </a:cubicBezTo>
                  <a:cubicBezTo>
                    <a:pt x="93" y="22"/>
                    <a:pt x="94" y="22"/>
                    <a:pt x="94" y="23"/>
                  </a:cubicBezTo>
                  <a:cubicBezTo>
                    <a:pt x="94" y="23"/>
                    <a:pt x="92" y="25"/>
                    <a:pt x="92" y="25"/>
                  </a:cubicBezTo>
                  <a:cubicBezTo>
                    <a:pt x="91" y="25"/>
                    <a:pt x="92" y="23"/>
                    <a:pt x="91" y="23"/>
                  </a:cubicBezTo>
                  <a:cubicBezTo>
                    <a:pt x="90" y="23"/>
                    <a:pt x="91" y="25"/>
                    <a:pt x="90" y="24"/>
                  </a:cubicBezTo>
                  <a:cubicBezTo>
                    <a:pt x="90" y="24"/>
                    <a:pt x="89" y="23"/>
                    <a:pt x="89" y="23"/>
                  </a:cubicBezTo>
                  <a:cubicBezTo>
                    <a:pt x="89" y="24"/>
                    <a:pt x="89" y="24"/>
                    <a:pt x="89" y="25"/>
                  </a:cubicBezTo>
                  <a:cubicBezTo>
                    <a:pt x="88" y="25"/>
                    <a:pt x="88" y="26"/>
                    <a:pt x="89" y="27"/>
                  </a:cubicBezTo>
                  <a:cubicBezTo>
                    <a:pt x="89" y="27"/>
                    <a:pt x="89" y="27"/>
                    <a:pt x="89" y="27"/>
                  </a:cubicBezTo>
                  <a:cubicBezTo>
                    <a:pt x="88" y="27"/>
                    <a:pt x="88" y="27"/>
                    <a:pt x="88" y="28"/>
                  </a:cubicBezTo>
                  <a:cubicBezTo>
                    <a:pt x="87" y="28"/>
                    <a:pt x="87" y="27"/>
                    <a:pt x="87" y="27"/>
                  </a:cubicBezTo>
                  <a:cubicBezTo>
                    <a:pt x="86" y="27"/>
                    <a:pt x="87" y="27"/>
                    <a:pt x="86" y="27"/>
                  </a:cubicBezTo>
                  <a:cubicBezTo>
                    <a:pt x="86" y="28"/>
                    <a:pt x="86" y="25"/>
                    <a:pt x="86" y="25"/>
                  </a:cubicBezTo>
                  <a:cubicBezTo>
                    <a:pt x="85" y="25"/>
                    <a:pt x="85" y="27"/>
                    <a:pt x="85" y="27"/>
                  </a:cubicBezTo>
                  <a:cubicBezTo>
                    <a:pt x="85" y="27"/>
                    <a:pt x="84" y="27"/>
                    <a:pt x="84" y="27"/>
                  </a:cubicBezTo>
                  <a:cubicBezTo>
                    <a:pt x="84" y="28"/>
                    <a:pt x="83" y="27"/>
                    <a:pt x="83" y="29"/>
                  </a:cubicBezTo>
                  <a:cubicBezTo>
                    <a:pt x="83" y="30"/>
                    <a:pt x="84" y="30"/>
                    <a:pt x="84" y="31"/>
                  </a:cubicBezTo>
                  <a:cubicBezTo>
                    <a:pt x="84" y="32"/>
                    <a:pt x="81" y="31"/>
                    <a:pt x="82" y="30"/>
                  </a:cubicBezTo>
                  <a:cubicBezTo>
                    <a:pt x="82" y="31"/>
                    <a:pt x="81" y="32"/>
                    <a:pt x="81" y="32"/>
                  </a:cubicBezTo>
                  <a:cubicBezTo>
                    <a:pt x="81" y="33"/>
                    <a:pt x="82" y="32"/>
                    <a:pt x="82" y="33"/>
                  </a:cubicBezTo>
                  <a:cubicBezTo>
                    <a:pt x="82" y="35"/>
                    <a:pt x="79" y="30"/>
                    <a:pt x="79" y="33"/>
                  </a:cubicBezTo>
                  <a:cubicBezTo>
                    <a:pt x="79" y="34"/>
                    <a:pt x="78" y="33"/>
                    <a:pt x="78" y="34"/>
                  </a:cubicBezTo>
                  <a:cubicBezTo>
                    <a:pt x="77" y="35"/>
                    <a:pt x="77" y="37"/>
                    <a:pt x="78" y="37"/>
                  </a:cubicBezTo>
                  <a:cubicBezTo>
                    <a:pt x="79" y="37"/>
                    <a:pt x="78" y="35"/>
                    <a:pt x="79" y="36"/>
                  </a:cubicBezTo>
                  <a:cubicBezTo>
                    <a:pt x="79" y="36"/>
                    <a:pt x="79" y="39"/>
                    <a:pt x="78" y="38"/>
                  </a:cubicBezTo>
                  <a:cubicBezTo>
                    <a:pt x="77" y="39"/>
                    <a:pt x="77" y="39"/>
                    <a:pt x="77" y="40"/>
                  </a:cubicBezTo>
                  <a:cubicBezTo>
                    <a:pt x="75" y="41"/>
                    <a:pt x="75" y="39"/>
                    <a:pt x="74" y="40"/>
                  </a:cubicBezTo>
                  <a:cubicBezTo>
                    <a:pt x="74" y="40"/>
                    <a:pt x="73" y="38"/>
                    <a:pt x="73" y="38"/>
                  </a:cubicBezTo>
                  <a:cubicBezTo>
                    <a:pt x="71" y="38"/>
                    <a:pt x="72" y="39"/>
                    <a:pt x="72" y="40"/>
                  </a:cubicBezTo>
                  <a:cubicBezTo>
                    <a:pt x="72" y="40"/>
                    <a:pt x="72" y="40"/>
                    <a:pt x="72" y="40"/>
                  </a:cubicBezTo>
                  <a:cubicBezTo>
                    <a:pt x="72" y="41"/>
                    <a:pt x="72" y="41"/>
                    <a:pt x="72" y="41"/>
                  </a:cubicBezTo>
                  <a:cubicBezTo>
                    <a:pt x="72" y="41"/>
                    <a:pt x="71" y="41"/>
                    <a:pt x="71" y="42"/>
                  </a:cubicBezTo>
                  <a:cubicBezTo>
                    <a:pt x="72" y="42"/>
                    <a:pt x="73" y="43"/>
                    <a:pt x="73" y="43"/>
                  </a:cubicBezTo>
                  <a:cubicBezTo>
                    <a:pt x="74" y="44"/>
                    <a:pt x="74" y="45"/>
                    <a:pt x="73" y="45"/>
                  </a:cubicBezTo>
                  <a:cubicBezTo>
                    <a:pt x="73" y="45"/>
                    <a:pt x="72" y="44"/>
                    <a:pt x="72" y="45"/>
                  </a:cubicBezTo>
                  <a:cubicBezTo>
                    <a:pt x="72" y="45"/>
                    <a:pt x="73" y="47"/>
                    <a:pt x="72" y="48"/>
                  </a:cubicBezTo>
                  <a:cubicBezTo>
                    <a:pt x="71" y="48"/>
                    <a:pt x="70" y="46"/>
                    <a:pt x="70" y="45"/>
                  </a:cubicBezTo>
                  <a:cubicBezTo>
                    <a:pt x="70" y="45"/>
                    <a:pt x="67" y="40"/>
                    <a:pt x="68" y="40"/>
                  </a:cubicBezTo>
                  <a:cubicBezTo>
                    <a:pt x="67" y="40"/>
                    <a:pt x="67" y="42"/>
                    <a:pt x="66" y="42"/>
                  </a:cubicBezTo>
                  <a:cubicBezTo>
                    <a:pt x="66" y="43"/>
                    <a:pt x="64" y="43"/>
                    <a:pt x="65" y="44"/>
                  </a:cubicBezTo>
                  <a:cubicBezTo>
                    <a:pt x="65" y="44"/>
                    <a:pt x="65" y="44"/>
                    <a:pt x="65" y="44"/>
                  </a:cubicBezTo>
                  <a:cubicBezTo>
                    <a:pt x="62" y="44"/>
                    <a:pt x="61" y="48"/>
                    <a:pt x="62" y="50"/>
                  </a:cubicBezTo>
                  <a:cubicBezTo>
                    <a:pt x="63" y="52"/>
                    <a:pt x="64" y="51"/>
                    <a:pt x="62" y="53"/>
                  </a:cubicBezTo>
                  <a:cubicBezTo>
                    <a:pt x="61" y="54"/>
                    <a:pt x="60" y="54"/>
                    <a:pt x="59" y="55"/>
                  </a:cubicBezTo>
                  <a:cubicBezTo>
                    <a:pt x="60" y="55"/>
                    <a:pt x="58" y="57"/>
                    <a:pt x="58" y="57"/>
                  </a:cubicBezTo>
                  <a:cubicBezTo>
                    <a:pt x="58" y="58"/>
                    <a:pt x="58" y="59"/>
                    <a:pt x="57" y="60"/>
                  </a:cubicBezTo>
                  <a:cubicBezTo>
                    <a:pt x="55" y="63"/>
                    <a:pt x="53" y="64"/>
                    <a:pt x="50" y="65"/>
                  </a:cubicBezTo>
                  <a:cubicBezTo>
                    <a:pt x="48" y="65"/>
                    <a:pt x="46" y="66"/>
                    <a:pt x="44" y="66"/>
                  </a:cubicBezTo>
                  <a:cubicBezTo>
                    <a:pt x="43" y="66"/>
                    <a:pt x="42" y="65"/>
                    <a:pt x="41" y="66"/>
                  </a:cubicBezTo>
                  <a:cubicBezTo>
                    <a:pt x="39" y="67"/>
                    <a:pt x="40" y="68"/>
                    <a:pt x="38" y="68"/>
                  </a:cubicBezTo>
                  <a:cubicBezTo>
                    <a:pt x="36" y="69"/>
                    <a:pt x="35" y="69"/>
                    <a:pt x="33" y="70"/>
                  </a:cubicBezTo>
                  <a:cubicBezTo>
                    <a:pt x="32" y="70"/>
                    <a:pt x="31" y="72"/>
                    <a:pt x="29" y="71"/>
                  </a:cubicBezTo>
                  <a:cubicBezTo>
                    <a:pt x="29" y="71"/>
                    <a:pt x="28" y="71"/>
                    <a:pt x="28" y="71"/>
                  </a:cubicBezTo>
                  <a:cubicBezTo>
                    <a:pt x="28" y="71"/>
                    <a:pt x="27" y="71"/>
                    <a:pt x="27" y="71"/>
                  </a:cubicBezTo>
                  <a:cubicBezTo>
                    <a:pt x="26" y="71"/>
                    <a:pt x="25" y="71"/>
                    <a:pt x="26" y="70"/>
                  </a:cubicBezTo>
                  <a:cubicBezTo>
                    <a:pt x="25" y="70"/>
                    <a:pt x="25" y="71"/>
                    <a:pt x="25" y="71"/>
                  </a:cubicBezTo>
                  <a:cubicBezTo>
                    <a:pt x="24" y="72"/>
                    <a:pt x="23" y="72"/>
                    <a:pt x="22" y="72"/>
                  </a:cubicBezTo>
                  <a:cubicBezTo>
                    <a:pt x="20" y="73"/>
                    <a:pt x="19" y="75"/>
                    <a:pt x="17" y="77"/>
                  </a:cubicBezTo>
                  <a:cubicBezTo>
                    <a:pt x="15" y="78"/>
                    <a:pt x="13" y="78"/>
                    <a:pt x="12" y="79"/>
                  </a:cubicBezTo>
                  <a:cubicBezTo>
                    <a:pt x="11" y="80"/>
                    <a:pt x="9" y="85"/>
                    <a:pt x="8" y="84"/>
                  </a:cubicBezTo>
                  <a:cubicBezTo>
                    <a:pt x="6" y="83"/>
                    <a:pt x="9" y="77"/>
                    <a:pt x="6" y="80"/>
                  </a:cubicBezTo>
                  <a:cubicBezTo>
                    <a:pt x="6" y="80"/>
                    <a:pt x="4" y="84"/>
                    <a:pt x="4" y="85"/>
                  </a:cubicBezTo>
                  <a:cubicBezTo>
                    <a:pt x="4" y="85"/>
                    <a:pt x="5" y="86"/>
                    <a:pt x="5" y="86"/>
                  </a:cubicBezTo>
                  <a:cubicBezTo>
                    <a:pt x="5" y="87"/>
                    <a:pt x="5" y="88"/>
                    <a:pt x="5" y="89"/>
                  </a:cubicBezTo>
                  <a:cubicBezTo>
                    <a:pt x="5" y="92"/>
                    <a:pt x="3" y="93"/>
                    <a:pt x="3" y="96"/>
                  </a:cubicBezTo>
                  <a:cubicBezTo>
                    <a:pt x="2" y="99"/>
                    <a:pt x="4" y="101"/>
                    <a:pt x="5" y="104"/>
                  </a:cubicBezTo>
                  <a:cubicBezTo>
                    <a:pt x="6" y="106"/>
                    <a:pt x="8" y="109"/>
                    <a:pt x="8" y="111"/>
                  </a:cubicBezTo>
                  <a:cubicBezTo>
                    <a:pt x="8" y="117"/>
                    <a:pt x="6" y="111"/>
                    <a:pt x="6" y="111"/>
                  </a:cubicBezTo>
                  <a:cubicBezTo>
                    <a:pt x="4" y="112"/>
                    <a:pt x="7" y="114"/>
                    <a:pt x="5" y="115"/>
                  </a:cubicBezTo>
                  <a:cubicBezTo>
                    <a:pt x="3" y="116"/>
                    <a:pt x="4" y="112"/>
                    <a:pt x="3" y="111"/>
                  </a:cubicBezTo>
                  <a:cubicBezTo>
                    <a:pt x="3" y="111"/>
                    <a:pt x="2" y="112"/>
                    <a:pt x="2" y="112"/>
                  </a:cubicBezTo>
                  <a:cubicBezTo>
                    <a:pt x="2" y="112"/>
                    <a:pt x="2" y="110"/>
                    <a:pt x="2" y="110"/>
                  </a:cubicBezTo>
                  <a:cubicBezTo>
                    <a:pt x="0" y="113"/>
                    <a:pt x="4" y="116"/>
                    <a:pt x="5" y="117"/>
                  </a:cubicBezTo>
                  <a:cubicBezTo>
                    <a:pt x="6" y="119"/>
                    <a:pt x="7" y="120"/>
                    <a:pt x="7" y="122"/>
                  </a:cubicBezTo>
                  <a:cubicBezTo>
                    <a:pt x="8" y="123"/>
                    <a:pt x="7" y="124"/>
                    <a:pt x="8" y="125"/>
                  </a:cubicBezTo>
                  <a:cubicBezTo>
                    <a:pt x="8" y="127"/>
                    <a:pt x="9" y="127"/>
                    <a:pt x="9" y="128"/>
                  </a:cubicBezTo>
                  <a:cubicBezTo>
                    <a:pt x="10" y="130"/>
                    <a:pt x="11" y="131"/>
                    <a:pt x="11" y="133"/>
                  </a:cubicBezTo>
                  <a:cubicBezTo>
                    <a:pt x="13" y="136"/>
                    <a:pt x="13" y="139"/>
                    <a:pt x="13" y="142"/>
                  </a:cubicBezTo>
                  <a:cubicBezTo>
                    <a:pt x="14" y="149"/>
                    <a:pt x="20" y="154"/>
                    <a:pt x="18" y="161"/>
                  </a:cubicBezTo>
                  <a:cubicBezTo>
                    <a:pt x="18" y="163"/>
                    <a:pt x="18" y="163"/>
                    <a:pt x="18" y="165"/>
                  </a:cubicBezTo>
                  <a:cubicBezTo>
                    <a:pt x="18" y="167"/>
                    <a:pt x="18" y="169"/>
                    <a:pt x="17" y="170"/>
                  </a:cubicBezTo>
                  <a:cubicBezTo>
                    <a:pt x="15" y="171"/>
                    <a:pt x="14" y="169"/>
                    <a:pt x="13" y="170"/>
                  </a:cubicBezTo>
                  <a:cubicBezTo>
                    <a:pt x="13" y="171"/>
                    <a:pt x="14" y="174"/>
                    <a:pt x="14" y="175"/>
                  </a:cubicBezTo>
                  <a:cubicBezTo>
                    <a:pt x="14" y="176"/>
                    <a:pt x="16" y="176"/>
                    <a:pt x="17" y="177"/>
                  </a:cubicBezTo>
                  <a:cubicBezTo>
                    <a:pt x="19" y="177"/>
                    <a:pt x="19" y="180"/>
                    <a:pt x="21" y="180"/>
                  </a:cubicBezTo>
                  <a:cubicBezTo>
                    <a:pt x="24" y="181"/>
                    <a:pt x="26" y="182"/>
                    <a:pt x="28" y="182"/>
                  </a:cubicBezTo>
                  <a:cubicBezTo>
                    <a:pt x="28" y="182"/>
                    <a:pt x="30" y="181"/>
                    <a:pt x="30" y="181"/>
                  </a:cubicBezTo>
                  <a:cubicBezTo>
                    <a:pt x="30" y="182"/>
                    <a:pt x="30" y="183"/>
                    <a:pt x="31" y="182"/>
                  </a:cubicBezTo>
                  <a:cubicBezTo>
                    <a:pt x="32" y="182"/>
                    <a:pt x="33" y="183"/>
                    <a:pt x="33" y="183"/>
                  </a:cubicBezTo>
                  <a:cubicBezTo>
                    <a:pt x="34" y="182"/>
                    <a:pt x="33" y="182"/>
                    <a:pt x="34" y="182"/>
                  </a:cubicBezTo>
                  <a:cubicBezTo>
                    <a:pt x="34" y="181"/>
                    <a:pt x="35" y="181"/>
                    <a:pt x="35" y="181"/>
                  </a:cubicBezTo>
                  <a:cubicBezTo>
                    <a:pt x="36" y="181"/>
                    <a:pt x="38" y="178"/>
                    <a:pt x="39" y="177"/>
                  </a:cubicBezTo>
                  <a:cubicBezTo>
                    <a:pt x="40" y="177"/>
                    <a:pt x="41" y="178"/>
                    <a:pt x="42" y="177"/>
                  </a:cubicBezTo>
                  <a:cubicBezTo>
                    <a:pt x="43" y="177"/>
                    <a:pt x="43" y="176"/>
                    <a:pt x="44" y="176"/>
                  </a:cubicBezTo>
                  <a:cubicBezTo>
                    <a:pt x="46" y="173"/>
                    <a:pt x="47" y="173"/>
                    <a:pt x="50" y="173"/>
                  </a:cubicBezTo>
                  <a:cubicBezTo>
                    <a:pt x="52" y="173"/>
                    <a:pt x="56" y="171"/>
                    <a:pt x="58" y="172"/>
                  </a:cubicBezTo>
                  <a:cubicBezTo>
                    <a:pt x="59" y="172"/>
                    <a:pt x="61" y="172"/>
                    <a:pt x="61" y="172"/>
                  </a:cubicBezTo>
                  <a:cubicBezTo>
                    <a:pt x="61" y="172"/>
                    <a:pt x="61" y="172"/>
                    <a:pt x="61" y="172"/>
                  </a:cubicBezTo>
                  <a:cubicBezTo>
                    <a:pt x="61" y="172"/>
                    <a:pt x="61" y="173"/>
                    <a:pt x="62" y="173"/>
                  </a:cubicBezTo>
                  <a:cubicBezTo>
                    <a:pt x="63" y="173"/>
                    <a:pt x="65" y="173"/>
                    <a:pt x="66" y="172"/>
                  </a:cubicBezTo>
                  <a:cubicBezTo>
                    <a:pt x="67" y="172"/>
                    <a:pt x="68" y="172"/>
                    <a:pt x="69" y="172"/>
                  </a:cubicBezTo>
                  <a:cubicBezTo>
                    <a:pt x="69" y="172"/>
                    <a:pt x="69" y="173"/>
                    <a:pt x="69" y="173"/>
                  </a:cubicBezTo>
                  <a:cubicBezTo>
                    <a:pt x="70" y="173"/>
                    <a:pt x="70" y="173"/>
                    <a:pt x="70" y="172"/>
                  </a:cubicBezTo>
                  <a:cubicBezTo>
                    <a:pt x="71" y="172"/>
                    <a:pt x="71" y="173"/>
                    <a:pt x="72" y="172"/>
                  </a:cubicBezTo>
                  <a:cubicBezTo>
                    <a:pt x="73" y="172"/>
                    <a:pt x="73" y="170"/>
                    <a:pt x="74" y="170"/>
                  </a:cubicBezTo>
                  <a:cubicBezTo>
                    <a:pt x="75" y="168"/>
                    <a:pt x="75" y="166"/>
                    <a:pt x="77" y="165"/>
                  </a:cubicBezTo>
                  <a:cubicBezTo>
                    <a:pt x="77" y="164"/>
                    <a:pt x="78" y="165"/>
                    <a:pt x="79" y="164"/>
                  </a:cubicBezTo>
                  <a:cubicBezTo>
                    <a:pt x="80" y="164"/>
                    <a:pt x="81" y="163"/>
                    <a:pt x="81" y="163"/>
                  </a:cubicBezTo>
                  <a:cubicBezTo>
                    <a:pt x="82" y="163"/>
                    <a:pt x="83" y="162"/>
                    <a:pt x="84" y="162"/>
                  </a:cubicBezTo>
                  <a:cubicBezTo>
                    <a:pt x="85" y="161"/>
                    <a:pt x="86" y="161"/>
                    <a:pt x="87" y="160"/>
                  </a:cubicBezTo>
                  <a:cubicBezTo>
                    <a:pt x="89" y="159"/>
                    <a:pt x="92" y="160"/>
                    <a:pt x="94" y="159"/>
                  </a:cubicBezTo>
                  <a:cubicBezTo>
                    <a:pt x="100" y="159"/>
                    <a:pt x="104" y="156"/>
                    <a:pt x="108" y="155"/>
                  </a:cubicBezTo>
                  <a:cubicBezTo>
                    <a:pt x="112" y="153"/>
                    <a:pt x="117" y="154"/>
                    <a:pt x="121" y="154"/>
                  </a:cubicBezTo>
                  <a:cubicBezTo>
                    <a:pt x="123" y="153"/>
                    <a:pt x="123" y="153"/>
                    <a:pt x="124" y="153"/>
                  </a:cubicBezTo>
                  <a:cubicBezTo>
                    <a:pt x="126" y="153"/>
                    <a:pt x="127" y="155"/>
                    <a:pt x="128" y="156"/>
                  </a:cubicBezTo>
                  <a:cubicBezTo>
                    <a:pt x="129" y="156"/>
                    <a:pt x="130" y="157"/>
                    <a:pt x="131" y="157"/>
                  </a:cubicBezTo>
                  <a:cubicBezTo>
                    <a:pt x="132" y="157"/>
                    <a:pt x="133" y="156"/>
                    <a:pt x="134" y="157"/>
                  </a:cubicBezTo>
                  <a:cubicBezTo>
                    <a:pt x="135" y="157"/>
                    <a:pt x="136" y="158"/>
                    <a:pt x="137" y="158"/>
                  </a:cubicBezTo>
                  <a:cubicBezTo>
                    <a:pt x="138" y="159"/>
                    <a:pt x="139" y="158"/>
                    <a:pt x="139" y="158"/>
                  </a:cubicBezTo>
                  <a:cubicBezTo>
                    <a:pt x="140" y="158"/>
                    <a:pt x="140" y="157"/>
                    <a:pt x="141" y="159"/>
                  </a:cubicBezTo>
                  <a:cubicBezTo>
                    <a:pt x="142" y="160"/>
                    <a:pt x="142" y="160"/>
                    <a:pt x="142" y="161"/>
                  </a:cubicBezTo>
                  <a:cubicBezTo>
                    <a:pt x="142" y="161"/>
                    <a:pt x="144" y="161"/>
                    <a:pt x="144" y="162"/>
                  </a:cubicBezTo>
                  <a:cubicBezTo>
                    <a:pt x="145" y="163"/>
                    <a:pt x="143" y="163"/>
                    <a:pt x="143" y="163"/>
                  </a:cubicBezTo>
                  <a:cubicBezTo>
                    <a:pt x="143" y="163"/>
                    <a:pt x="143" y="164"/>
                    <a:pt x="143" y="165"/>
                  </a:cubicBezTo>
                  <a:cubicBezTo>
                    <a:pt x="144" y="165"/>
                    <a:pt x="144" y="165"/>
                    <a:pt x="144" y="165"/>
                  </a:cubicBezTo>
                  <a:cubicBezTo>
                    <a:pt x="144" y="165"/>
                    <a:pt x="144" y="166"/>
                    <a:pt x="145" y="167"/>
                  </a:cubicBezTo>
                  <a:cubicBezTo>
                    <a:pt x="145" y="167"/>
                    <a:pt x="145" y="166"/>
                    <a:pt x="146" y="166"/>
                  </a:cubicBezTo>
                  <a:cubicBezTo>
                    <a:pt x="148" y="167"/>
                    <a:pt x="147" y="168"/>
                    <a:pt x="148" y="170"/>
                  </a:cubicBezTo>
                  <a:cubicBezTo>
                    <a:pt x="149" y="171"/>
                    <a:pt x="150" y="172"/>
                    <a:pt x="151" y="173"/>
                  </a:cubicBezTo>
                  <a:cubicBezTo>
                    <a:pt x="151" y="174"/>
                    <a:pt x="153" y="178"/>
                    <a:pt x="152" y="178"/>
                  </a:cubicBezTo>
                  <a:cubicBezTo>
                    <a:pt x="152" y="179"/>
                    <a:pt x="151" y="176"/>
                    <a:pt x="150" y="178"/>
                  </a:cubicBezTo>
                  <a:cubicBezTo>
                    <a:pt x="150" y="178"/>
                    <a:pt x="154" y="181"/>
                    <a:pt x="154" y="181"/>
                  </a:cubicBezTo>
                  <a:cubicBezTo>
                    <a:pt x="155" y="180"/>
                    <a:pt x="155" y="181"/>
                    <a:pt x="156" y="181"/>
                  </a:cubicBezTo>
                  <a:cubicBezTo>
                    <a:pt x="157" y="182"/>
                    <a:pt x="155" y="179"/>
                    <a:pt x="155" y="180"/>
                  </a:cubicBezTo>
                  <a:cubicBezTo>
                    <a:pt x="155" y="178"/>
                    <a:pt x="156" y="178"/>
                    <a:pt x="157" y="177"/>
                  </a:cubicBezTo>
                  <a:cubicBezTo>
                    <a:pt x="157" y="177"/>
                    <a:pt x="158" y="176"/>
                    <a:pt x="158" y="176"/>
                  </a:cubicBezTo>
                  <a:cubicBezTo>
                    <a:pt x="158" y="174"/>
                    <a:pt x="159" y="173"/>
                    <a:pt x="160" y="173"/>
                  </a:cubicBezTo>
                  <a:cubicBezTo>
                    <a:pt x="161" y="172"/>
                    <a:pt x="162" y="171"/>
                    <a:pt x="162" y="171"/>
                  </a:cubicBezTo>
                  <a:cubicBezTo>
                    <a:pt x="163" y="171"/>
                    <a:pt x="164" y="171"/>
                    <a:pt x="164" y="171"/>
                  </a:cubicBezTo>
                  <a:cubicBezTo>
                    <a:pt x="166" y="170"/>
                    <a:pt x="166" y="167"/>
                    <a:pt x="167" y="166"/>
                  </a:cubicBezTo>
                  <a:cubicBezTo>
                    <a:pt x="167" y="165"/>
                    <a:pt x="168" y="165"/>
                    <a:pt x="168" y="164"/>
                  </a:cubicBezTo>
                  <a:cubicBezTo>
                    <a:pt x="169" y="163"/>
                    <a:pt x="168" y="162"/>
                    <a:pt x="168" y="161"/>
                  </a:cubicBezTo>
                  <a:cubicBezTo>
                    <a:pt x="168" y="161"/>
                    <a:pt x="170" y="165"/>
                    <a:pt x="170" y="165"/>
                  </a:cubicBezTo>
                  <a:cubicBezTo>
                    <a:pt x="170" y="167"/>
                    <a:pt x="169" y="166"/>
                    <a:pt x="169" y="167"/>
                  </a:cubicBezTo>
                  <a:cubicBezTo>
                    <a:pt x="169" y="169"/>
                    <a:pt x="169" y="169"/>
                    <a:pt x="169" y="170"/>
                  </a:cubicBezTo>
                  <a:cubicBezTo>
                    <a:pt x="168" y="173"/>
                    <a:pt x="167" y="174"/>
                    <a:pt x="166" y="176"/>
                  </a:cubicBezTo>
                  <a:cubicBezTo>
                    <a:pt x="166" y="178"/>
                    <a:pt x="167" y="180"/>
                    <a:pt x="165" y="181"/>
                  </a:cubicBezTo>
                  <a:cubicBezTo>
                    <a:pt x="164" y="181"/>
                    <a:pt x="162" y="180"/>
                    <a:pt x="162" y="183"/>
                  </a:cubicBezTo>
                  <a:cubicBezTo>
                    <a:pt x="162" y="184"/>
                    <a:pt x="162" y="183"/>
                    <a:pt x="163" y="184"/>
                  </a:cubicBezTo>
                  <a:cubicBezTo>
                    <a:pt x="164" y="184"/>
                    <a:pt x="164" y="183"/>
                    <a:pt x="165" y="183"/>
                  </a:cubicBezTo>
                  <a:cubicBezTo>
                    <a:pt x="167" y="182"/>
                    <a:pt x="167" y="184"/>
                    <a:pt x="168" y="181"/>
                  </a:cubicBezTo>
                  <a:cubicBezTo>
                    <a:pt x="169" y="180"/>
                    <a:pt x="169" y="175"/>
                    <a:pt x="170" y="175"/>
                  </a:cubicBezTo>
                  <a:cubicBezTo>
                    <a:pt x="170" y="175"/>
                    <a:pt x="173" y="178"/>
                    <a:pt x="173" y="178"/>
                  </a:cubicBezTo>
                  <a:cubicBezTo>
                    <a:pt x="173" y="180"/>
                    <a:pt x="173" y="181"/>
                    <a:pt x="173" y="183"/>
                  </a:cubicBezTo>
                  <a:cubicBezTo>
                    <a:pt x="172" y="185"/>
                    <a:pt x="169" y="188"/>
                    <a:pt x="173" y="187"/>
                  </a:cubicBezTo>
                  <a:cubicBezTo>
                    <a:pt x="174" y="186"/>
                    <a:pt x="174" y="186"/>
                    <a:pt x="176" y="186"/>
                  </a:cubicBezTo>
                  <a:cubicBezTo>
                    <a:pt x="177" y="187"/>
                    <a:pt x="179" y="188"/>
                    <a:pt x="180" y="189"/>
                  </a:cubicBezTo>
                  <a:cubicBezTo>
                    <a:pt x="181" y="191"/>
                    <a:pt x="182" y="192"/>
                    <a:pt x="182" y="194"/>
                  </a:cubicBezTo>
                  <a:cubicBezTo>
                    <a:pt x="182" y="195"/>
                    <a:pt x="182" y="195"/>
                    <a:pt x="182" y="196"/>
                  </a:cubicBezTo>
                  <a:cubicBezTo>
                    <a:pt x="182" y="196"/>
                    <a:pt x="181" y="198"/>
                    <a:pt x="181" y="198"/>
                  </a:cubicBezTo>
                  <a:cubicBezTo>
                    <a:pt x="182" y="200"/>
                    <a:pt x="182" y="201"/>
                    <a:pt x="184" y="202"/>
                  </a:cubicBezTo>
                  <a:cubicBezTo>
                    <a:pt x="184" y="204"/>
                    <a:pt x="185" y="205"/>
                    <a:pt x="186" y="206"/>
                  </a:cubicBezTo>
                  <a:cubicBezTo>
                    <a:pt x="188" y="208"/>
                    <a:pt x="190" y="207"/>
                    <a:pt x="191" y="208"/>
                  </a:cubicBezTo>
                  <a:cubicBezTo>
                    <a:pt x="192" y="209"/>
                    <a:pt x="193" y="210"/>
                    <a:pt x="193" y="210"/>
                  </a:cubicBezTo>
                  <a:cubicBezTo>
                    <a:pt x="195" y="210"/>
                    <a:pt x="194" y="209"/>
                    <a:pt x="195" y="209"/>
                  </a:cubicBezTo>
                  <a:cubicBezTo>
                    <a:pt x="196" y="209"/>
                    <a:pt x="197" y="210"/>
                    <a:pt x="198" y="210"/>
                  </a:cubicBezTo>
                  <a:cubicBezTo>
                    <a:pt x="199" y="210"/>
                    <a:pt x="199" y="210"/>
                    <a:pt x="200" y="210"/>
                  </a:cubicBezTo>
                  <a:cubicBezTo>
                    <a:pt x="201" y="210"/>
                    <a:pt x="203" y="212"/>
                    <a:pt x="205" y="213"/>
                  </a:cubicBezTo>
                  <a:cubicBezTo>
                    <a:pt x="206" y="214"/>
                    <a:pt x="207" y="214"/>
                    <a:pt x="208" y="213"/>
                  </a:cubicBezTo>
                  <a:cubicBezTo>
                    <a:pt x="210" y="213"/>
                    <a:pt x="210" y="212"/>
                    <a:pt x="211" y="211"/>
                  </a:cubicBezTo>
                  <a:cubicBezTo>
                    <a:pt x="212" y="210"/>
                    <a:pt x="216" y="209"/>
                    <a:pt x="215" y="208"/>
                  </a:cubicBezTo>
                  <a:cubicBezTo>
                    <a:pt x="215" y="208"/>
                    <a:pt x="213" y="209"/>
                    <a:pt x="213" y="208"/>
                  </a:cubicBezTo>
                  <a:cubicBezTo>
                    <a:pt x="213" y="207"/>
                    <a:pt x="217" y="205"/>
                    <a:pt x="217" y="206"/>
                  </a:cubicBezTo>
                  <a:cubicBezTo>
                    <a:pt x="219" y="207"/>
                    <a:pt x="217" y="209"/>
                    <a:pt x="216" y="210"/>
                  </a:cubicBezTo>
                  <a:cubicBezTo>
                    <a:pt x="216" y="210"/>
                    <a:pt x="217" y="211"/>
                    <a:pt x="217" y="211"/>
                  </a:cubicBezTo>
                  <a:cubicBezTo>
                    <a:pt x="218" y="211"/>
                    <a:pt x="218" y="211"/>
                    <a:pt x="218" y="211"/>
                  </a:cubicBezTo>
                  <a:cubicBezTo>
                    <a:pt x="219" y="210"/>
                    <a:pt x="219" y="208"/>
                    <a:pt x="220" y="209"/>
                  </a:cubicBezTo>
                  <a:cubicBezTo>
                    <a:pt x="222" y="209"/>
                    <a:pt x="220" y="211"/>
                    <a:pt x="221" y="212"/>
                  </a:cubicBezTo>
                  <a:cubicBezTo>
                    <a:pt x="221" y="213"/>
                    <a:pt x="222" y="212"/>
                    <a:pt x="223" y="213"/>
                  </a:cubicBezTo>
                  <a:cubicBezTo>
                    <a:pt x="223" y="213"/>
                    <a:pt x="223" y="215"/>
                    <a:pt x="224" y="215"/>
                  </a:cubicBezTo>
                  <a:cubicBezTo>
                    <a:pt x="224" y="215"/>
                    <a:pt x="225" y="214"/>
                    <a:pt x="225" y="214"/>
                  </a:cubicBezTo>
                  <a:cubicBezTo>
                    <a:pt x="226" y="215"/>
                    <a:pt x="227" y="217"/>
                    <a:pt x="228" y="216"/>
                  </a:cubicBezTo>
                  <a:cubicBezTo>
                    <a:pt x="227" y="215"/>
                    <a:pt x="228" y="214"/>
                    <a:pt x="227" y="214"/>
                  </a:cubicBezTo>
                  <a:cubicBezTo>
                    <a:pt x="228" y="214"/>
                    <a:pt x="225" y="215"/>
                    <a:pt x="226" y="214"/>
                  </a:cubicBezTo>
                  <a:cubicBezTo>
                    <a:pt x="226" y="213"/>
                    <a:pt x="227" y="213"/>
                    <a:pt x="228" y="213"/>
                  </a:cubicBezTo>
                  <a:cubicBezTo>
                    <a:pt x="230" y="213"/>
                    <a:pt x="234" y="210"/>
                    <a:pt x="235" y="208"/>
                  </a:cubicBezTo>
                  <a:cubicBezTo>
                    <a:pt x="235" y="207"/>
                    <a:pt x="234" y="207"/>
                    <a:pt x="234" y="207"/>
                  </a:cubicBezTo>
                  <a:cubicBezTo>
                    <a:pt x="234" y="208"/>
                    <a:pt x="236" y="206"/>
                    <a:pt x="236" y="206"/>
                  </a:cubicBezTo>
                  <a:cubicBezTo>
                    <a:pt x="237" y="205"/>
                    <a:pt x="239" y="205"/>
                    <a:pt x="239" y="205"/>
                  </a:cubicBezTo>
                  <a:cubicBezTo>
                    <a:pt x="242" y="205"/>
                    <a:pt x="244" y="205"/>
                    <a:pt x="246" y="205"/>
                  </a:cubicBezTo>
                  <a:cubicBezTo>
                    <a:pt x="248" y="205"/>
                    <a:pt x="249" y="204"/>
                    <a:pt x="250" y="203"/>
                  </a:cubicBezTo>
                  <a:cubicBezTo>
                    <a:pt x="251" y="202"/>
                    <a:pt x="251" y="203"/>
                    <a:pt x="251" y="201"/>
                  </a:cubicBezTo>
                  <a:cubicBezTo>
                    <a:pt x="251" y="200"/>
                    <a:pt x="251" y="199"/>
                    <a:pt x="251" y="198"/>
                  </a:cubicBezTo>
                  <a:cubicBezTo>
                    <a:pt x="251" y="197"/>
                    <a:pt x="251" y="196"/>
                    <a:pt x="252" y="195"/>
                  </a:cubicBezTo>
                  <a:cubicBezTo>
                    <a:pt x="252" y="193"/>
                    <a:pt x="252" y="191"/>
                    <a:pt x="252" y="190"/>
                  </a:cubicBezTo>
                  <a:cubicBezTo>
                    <a:pt x="253" y="188"/>
                    <a:pt x="254" y="185"/>
                    <a:pt x="255" y="183"/>
                  </a:cubicBezTo>
                  <a:cubicBezTo>
                    <a:pt x="256" y="183"/>
                    <a:pt x="257" y="183"/>
                    <a:pt x="257" y="182"/>
                  </a:cubicBezTo>
                  <a:cubicBezTo>
                    <a:pt x="257" y="182"/>
                    <a:pt x="256" y="181"/>
                    <a:pt x="257" y="181"/>
                  </a:cubicBezTo>
                  <a:cubicBezTo>
                    <a:pt x="257" y="180"/>
                    <a:pt x="257" y="180"/>
                    <a:pt x="257" y="179"/>
                  </a:cubicBezTo>
                  <a:cubicBezTo>
                    <a:pt x="257" y="178"/>
                    <a:pt x="257" y="177"/>
                    <a:pt x="258" y="176"/>
                  </a:cubicBezTo>
                  <a:cubicBezTo>
                    <a:pt x="258" y="175"/>
                    <a:pt x="259" y="175"/>
                    <a:pt x="259" y="175"/>
                  </a:cubicBezTo>
                  <a:cubicBezTo>
                    <a:pt x="259" y="174"/>
                    <a:pt x="259" y="174"/>
                    <a:pt x="259" y="173"/>
                  </a:cubicBezTo>
                  <a:cubicBezTo>
                    <a:pt x="259" y="173"/>
                    <a:pt x="260" y="173"/>
                    <a:pt x="260" y="173"/>
                  </a:cubicBezTo>
                  <a:cubicBezTo>
                    <a:pt x="260" y="173"/>
                    <a:pt x="260" y="172"/>
                    <a:pt x="260" y="172"/>
                  </a:cubicBezTo>
                  <a:cubicBezTo>
                    <a:pt x="260" y="172"/>
                    <a:pt x="260" y="171"/>
                    <a:pt x="260" y="171"/>
                  </a:cubicBezTo>
                  <a:cubicBezTo>
                    <a:pt x="261" y="169"/>
                    <a:pt x="262" y="169"/>
                    <a:pt x="262" y="167"/>
                  </a:cubicBezTo>
                  <a:cubicBezTo>
                    <a:pt x="263" y="166"/>
                    <a:pt x="263" y="165"/>
                    <a:pt x="265" y="164"/>
                  </a:cubicBezTo>
                  <a:cubicBezTo>
                    <a:pt x="265" y="163"/>
                    <a:pt x="266" y="164"/>
                    <a:pt x="266" y="163"/>
                  </a:cubicBezTo>
                  <a:cubicBezTo>
                    <a:pt x="266" y="163"/>
                    <a:pt x="265" y="163"/>
                    <a:pt x="265" y="163"/>
                  </a:cubicBezTo>
                  <a:cubicBezTo>
                    <a:pt x="265" y="163"/>
                    <a:pt x="267" y="162"/>
                    <a:pt x="267" y="161"/>
                  </a:cubicBezTo>
                  <a:cubicBezTo>
                    <a:pt x="268" y="161"/>
                    <a:pt x="268" y="161"/>
                    <a:pt x="269" y="160"/>
                  </a:cubicBezTo>
                  <a:cubicBezTo>
                    <a:pt x="269" y="160"/>
                    <a:pt x="268" y="160"/>
                    <a:pt x="268" y="159"/>
                  </a:cubicBezTo>
                  <a:cubicBezTo>
                    <a:pt x="268" y="159"/>
                    <a:pt x="269" y="159"/>
                    <a:pt x="269" y="159"/>
                  </a:cubicBezTo>
                  <a:cubicBezTo>
                    <a:pt x="268" y="157"/>
                    <a:pt x="271" y="154"/>
                    <a:pt x="272" y="152"/>
                  </a:cubicBezTo>
                  <a:cubicBezTo>
                    <a:pt x="272" y="150"/>
                    <a:pt x="271" y="147"/>
                    <a:pt x="272" y="145"/>
                  </a:cubicBezTo>
                  <a:cubicBezTo>
                    <a:pt x="273" y="143"/>
                    <a:pt x="274" y="140"/>
                    <a:pt x="274" y="138"/>
                  </a:cubicBezTo>
                  <a:cubicBezTo>
                    <a:pt x="274" y="136"/>
                    <a:pt x="274" y="135"/>
                    <a:pt x="275" y="134"/>
                  </a:cubicBezTo>
                  <a:cubicBezTo>
                    <a:pt x="275" y="133"/>
                    <a:pt x="277" y="132"/>
                    <a:pt x="276" y="130"/>
                  </a:cubicBezTo>
                  <a:close/>
                  <a:moveTo>
                    <a:pt x="163" y="35"/>
                  </a:moveTo>
                  <a:cubicBezTo>
                    <a:pt x="164" y="34"/>
                    <a:pt x="163" y="36"/>
                    <a:pt x="163" y="36"/>
                  </a:cubicBezTo>
                  <a:cubicBezTo>
                    <a:pt x="163" y="36"/>
                    <a:pt x="163" y="35"/>
                    <a:pt x="163" y="35"/>
                  </a:cubicBezTo>
                  <a:close/>
                  <a:moveTo>
                    <a:pt x="160" y="5"/>
                  </a:moveTo>
                  <a:cubicBezTo>
                    <a:pt x="160" y="5"/>
                    <a:pt x="160" y="5"/>
                    <a:pt x="160" y="5"/>
                  </a:cubicBezTo>
                  <a:cubicBezTo>
                    <a:pt x="160" y="5"/>
                    <a:pt x="161" y="4"/>
                    <a:pt x="161" y="3"/>
                  </a:cubicBezTo>
                  <a:cubicBezTo>
                    <a:pt x="161" y="3"/>
                    <a:pt x="160" y="5"/>
                    <a:pt x="160" y="5"/>
                  </a:cubicBezTo>
                  <a:close/>
                  <a:moveTo>
                    <a:pt x="158" y="7"/>
                  </a:moveTo>
                  <a:cubicBezTo>
                    <a:pt x="158" y="7"/>
                    <a:pt x="159" y="6"/>
                    <a:pt x="159" y="6"/>
                  </a:cubicBezTo>
                  <a:cubicBezTo>
                    <a:pt x="159" y="7"/>
                    <a:pt x="158" y="7"/>
                    <a:pt x="158" y="7"/>
                  </a:cubicBezTo>
                  <a:close/>
                  <a:moveTo>
                    <a:pt x="158" y="21"/>
                  </a:moveTo>
                  <a:cubicBezTo>
                    <a:pt x="158" y="22"/>
                    <a:pt x="158" y="22"/>
                    <a:pt x="158" y="22"/>
                  </a:cubicBezTo>
                  <a:cubicBezTo>
                    <a:pt x="157" y="23"/>
                    <a:pt x="157" y="20"/>
                    <a:pt x="158" y="21"/>
                  </a:cubicBezTo>
                  <a:close/>
                  <a:moveTo>
                    <a:pt x="160" y="34"/>
                  </a:moveTo>
                  <a:cubicBezTo>
                    <a:pt x="160" y="34"/>
                    <a:pt x="160" y="35"/>
                    <a:pt x="160" y="35"/>
                  </a:cubicBezTo>
                  <a:cubicBezTo>
                    <a:pt x="160" y="34"/>
                    <a:pt x="160" y="34"/>
                    <a:pt x="160" y="34"/>
                  </a:cubicBezTo>
                  <a:close/>
                  <a:moveTo>
                    <a:pt x="155" y="8"/>
                  </a:moveTo>
                  <a:cubicBezTo>
                    <a:pt x="155" y="8"/>
                    <a:pt x="156" y="8"/>
                    <a:pt x="156" y="8"/>
                  </a:cubicBezTo>
                  <a:cubicBezTo>
                    <a:pt x="156" y="8"/>
                    <a:pt x="155" y="8"/>
                    <a:pt x="155" y="8"/>
                  </a:cubicBezTo>
                  <a:close/>
                  <a:moveTo>
                    <a:pt x="161" y="25"/>
                  </a:moveTo>
                  <a:cubicBezTo>
                    <a:pt x="161" y="25"/>
                    <a:pt x="159" y="25"/>
                    <a:pt x="159" y="24"/>
                  </a:cubicBezTo>
                  <a:cubicBezTo>
                    <a:pt x="160" y="24"/>
                    <a:pt x="159" y="23"/>
                    <a:pt x="159" y="22"/>
                  </a:cubicBezTo>
                  <a:cubicBezTo>
                    <a:pt x="159" y="22"/>
                    <a:pt x="160" y="22"/>
                    <a:pt x="160" y="22"/>
                  </a:cubicBezTo>
                  <a:cubicBezTo>
                    <a:pt x="162" y="20"/>
                    <a:pt x="160" y="21"/>
                    <a:pt x="162" y="22"/>
                  </a:cubicBezTo>
                  <a:cubicBezTo>
                    <a:pt x="162" y="22"/>
                    <a:pt x="162" y="21"/>
                    <a:pt x="162" y="22"/>
                  </a:cubicBezTo>
                  <a:cubicBezTo>
                    <a:pt x="163" y="22"/>
                    <a:pt x="161" y="24"/>
                    <a:pt x="161" y="24"/>
                  </a:cubicBezTo>
                  <a:cubicBezTo>
                    <a:pt x="161" y="24"/>
                    <a:pt x="162" y="24"/>
                    <a:pt x="162" y="25"/>
                  </a:cubicBezTo>
                  <a:cubicBezTo>
                    <a:pt x="162" y="26"/>
                    <a:pt x="162" y="25"/>
                    <a:pt x="161" y="25"/>
                  </a:cubicBezTo>
                  <a:close/>
                  <a:moveTo>
                    <a:pt x="116" y="8"/>
                  </a:moveTo>
                  <a:cubicBezTo>
                    <a:pt x="115" y="7"/>
                    <a:pt x="118" y="5"/>
                    <a:pt x="118" y="5"/>
                  </a:cubicBezTo>
                  <a:cubicBezTo>
                    <a:pt x="118" y="5"/>
                    <a:pt x="118" y="5"/>
                    <a:pt x="118" y="5"/>
                  </a:cubicBezTo>
                  <a:cubicBezTo>
                    <a:pt x="118" y="5"/>
                    <a:pt x="118" y="4"/>
                    <a:pt x="118" y="4"/>
                  </a:cubicBezTo>
                  <a:cubicBezTo>
                    <a:pt x="118" y="3"/>
                    <a:pt x="119" y="5"/>
                    <a:pt x="120" y="5"/>
                  </a:cubicBezTo>
                  <a:cubicBezTo>
                    <a:pt x="122" y="6"/>
                    <a:pt x="123" y="3"/>
                    <a:pt x="125" y="4"/>
                  </a:cubicBezTo>
                  <a:cubicBezTo>
                    <a:pt x="127" y="5"/>
                    <a:pt x="125" y="7"/>
                    <a:pt x="124" y="8"/>
                  </a:cubicBezTo>
                  <a:cubicBezTo>
                    <a:pt x="122" y="9"/>
                    <a:pt x="122" y="8"/>
                    <a:pt x="121" y="8"/>
                  </a:cubicBezTo>
                  <a:cubicBezTo>
                    <a:pt x="120" y="8"/>
                    <a:pt x="116" y="8"/>
                    <a:pt x="116" y="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endParaRPr lang="ru-RU" sz="7198"/>
            </a:p>
          </p:txBody>
        </p:sp>
        <p:sp>
          <p:nvSpPr>
            <p:cNvPr id="34" name="Asia">
              <a:extLst>
                <a:ext uri="{FF2B5EF4-FFF2-40B4-BE49-F238E27FC236}">
                  <a16:creationId xmlns:a16="http://schemas.microsoft.com/office/drawing/2014/main" id="{80053F8C-BD11-6626-733B-9D2AFC14174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2890318" y="1376205"/>
              <a:ext cx="8884510" cy="9541565"/>
            </a:xfrm>
            <a:custGeom>
              <a:avLst/>
              <a:gdLst>
                <a:gd name="T0" fmla="*/ 3572002 w 1132"/>
                <a:gd name="T1" fmla="*/ 4343565 h 1214"/>
                <a:gd name="T2" fmla="*/ 3595553 w 1132"/>
                <a:gd name="T3" fmla="*/ 4253156 h 1214"/>
                <a:gd name="T4" fmla="*/ 3395364 w 1132"/>
                <a:gd name="T5" fmla="*/ 4343565 h 1214"/>
                <a:gd name="T6" fmla="*/ 3791817 w 1132"/>
                <a:gd name="T7" fmla="*/ 4630515 h 1214"/>
                <a:gd name="T8" fmla="*/ 4074437 w 1132"/>
                <a:gd name="T9" fmla="*/ 4559760 h 1214"/>
                <a:gd name="T10" fmla="*/ 2684889 w 1132"/>
                <a:gd name="T11" fmla="*/ 3093562 h 1214"/>
                <a:gd name="T12" fmla="*/ 1707495 w 1132"/>
                <a:gd name="T13" fmla="*/ 687895 h 1214"/>
                <a:gd name="T14" fmla="*/ 1460203 w 1132"/>
                <a:gd name="T15" fmla="*/ 165095 h 1214"/>
                <a:gd name="T16" fmla="*/ 812532 w 1132"/>
                <a:gd name="T17" fmla="*/ 963053 h 1214"/>
                <a:gd name="T18" fmla="*/ 769354 w 1132"/>
                <a:gd name="T19" fmla="*/ 1328620 h 1214"/>
                <a:gd name="T20" fmla="*/ 1876282 w 1132"/>
                <a:gd name="T21" fmla="*/ 294812 h 1214"/>
                <a:gd name="T22" fmla="*/ 828233 w 1132"/>
                <a:gd name="T23" fmla="*/ 220126 h 1214"/>
                <a:gd name="T24" fmla="*/ 3116670 w 1132"/>
                <a:gd name="T25" fmla="*/ 2338843 h 1214"/>
                <a:gd name="T26" fmla="*/ 2975360 w 1132"/>
                <a:gd name="T27" fmla="*/ 904090 h 1214"/>
                <a:gd name="T28" fmla="*/ 1621139 w 1132"/>
                <a:gd name="T29" fmla="*/ 1037739 h 1214"/>
                <a:gd name="T30" fmla="*/ 1931236 w 1132"/>
                <a:gd name="T31" fmla="*/ 3608500 h 1214"/>
                <a:gd name="T32" fmla="*/ 2209931 w 1132"/>
                <a:gd name="T33" fmla="*/ 3435544 h 1214"/>
                <a:gd name="T34" fmla="*/ 2523953 w 1132"/>
                <a:gd name="T35" fmla="*/ 2999222 h 1214"/>
                <a:gd name="T36" fmla="*/ 2680964 w 1132"/>
                <a:gd name="T37" fmla="*/ 3026737 h 1214"/>
                <a:gd name="T38" fmla="*/ 3199100 w 1132"/>
                <a:gd name="T39" fmla="*/ 2055823 h 1214"/>
                <a:gd name="T40" fmla="*/ 3626955 w 1132"/>
                <a:gd name="T41" fmla="*/ 2012584 h 1214"/>
                <a:gd name="T42" fmla="*/ 3701536 w 1132"/>
                <a:gd name="T43" fmla="*/ 2028307 h 1214"/>
                <a:gd name="T44" fmla="*/ 4313879 w 1132"/>
                <a:gd name="T45" fmla="*/ 1607709 h 1214"/>
                <a:gd name="T46" fmla="*/ 3210876 w 1132"/>
                <a:gd name="T47" fmla="*/ 1210695 h 1214"/>
                <a:gd name="T48" fmla="*/ 2724142 w 1132"/>
                <a:gd name="T49" fmla="*/ 1108493 h 1214"/>
                <a:gd name="T50" fmla="*/ 2131425 w 1132"/>
                <a:gd name="T51" fmla="*/ 1143871 h 1214"/>
                <a:gd name="T52" fmla="*/ 1876282 w 1132"/>
                <a:gd name="T53" fmla="*/ 841197 h 1214"/>
                <a:gd name="T54" fmla="*/ 1424875 w 1132"/>
                <a:gd name="T55" fmla="*/ 1191041 h 1214"/>
                <a:gd name="T56" fmla="*/ 1103003 w 1132"/>
                <a:gd name="T57" fmla="*/ 1305035 h 1214"/>
                <a:gd name="T58" fmla="*/ 478884 w 1132"/>
                <a:gd name="T59" fmla="*/ 1666671 h 1214"/>
                <a:gd name="T60" fmla="*/ 302246 w 1132"/>
                <a:gd name="T61" fmla="*/ 1474060 h 1214"/>
                <a:gd name="T62" fmla="*/ 188413 w 1132"/>
                <a:gd name="T63" fmla="*/ 2350635 h 1214"/>
                <a:gd name="T64" fmla="*/ 39253 w 1132"/>
                <a:gd name="T65" fmla="*/ 2936328 h 1214"/>
                <a:gd name="T66" fmla="*/ 730101 w 1132"/>
                <a:gd name="T67" fmla="*/ 3278310 h 1214"/>
                <a:gd name="T68" fmla="*/ 671222 w 1132"/>
                <a:gd name="T69" fmla="*/ 2720133 h 1214"/>
                <a:gd name="T70" fmla="*/ 4364907 w 1132"/>
                <a:gd name="T71" fmla="*/ 2165886 h 1214"/>
                <a:gd name="T72" fmla="*/ 1927311 w 1132"/>
                <a:gd name="T73" fmla="*/ 318397 h 1214"/>
                <a:gd name="T74" fmla="*/ 2123575 w 1132"/>
                <a:gd name="T75" fmla="*/ 503146 h 1214"/>
                <a:gd name="T76" fmla="*/ 2759469 w 1132"/>
                <a:gd name="T77" fmla="*/ 1139940 h 1214"/>
                <a:gd name="T78" fmla="*/ 2567131 w 1132"/>
                <a:gd name="T79" fmla="*/ 3667462 h 1214"/>
                <a:gd name="T80" fmla="*/ 2492551 w 1132"/>
                <a:gd name="T81" fmla="*/ 3730356 h 1214"/>
                <a:gd name="T82" fmla="*/ 2559280 w 1132"/>
                <a:gd name="T83" fmla="*/ 3584915 h 1214"/>
                <a:gd name="T84" fmla="*/ 2629935 w 1132"/>
                <a:gd name="T85" fmla="*/ 3647808 h 1214"/>
                <a:gd name="T86" fmla="*/ 2614234 w 1132"/>
                <a:gd name="T87" fmla="*/ 3746079 h 1214"/>
                <a:gd name="T88" fmla="*/ 2614234 w 1132"/>
                <a:gd name="T89" fmla="*/ 3828626 h 1214"/>
                <a:gd name="T90" fmla="*/ 2626010 w 1132"/>
                <a:gd name="T91" fmla="*/ 3702840 h 1214"/>
                <a:gd name="T92" fmla="*/ 2445447 w 1132"/>
                <a:gd name="T93" fmla="*/ 3848280 h 1214"/>
                <a:gd name="T94" fmla="*/ 2783021 w 1132"/>
                <a:gd name="T95" fmla="*/ 3089631 h 1214"/>
                <a:gd name="T96" fmla="*/ 3034239 w 1132"/>
                <a:gd name="T97" fmla="*/ 2790888 h 1214"/>
                <a:gd name="T98" fmla="*/ 3046015 w 1132"/>
                <a:gd name="T99" fmla="*/ 3026737 h 1214"/>
                <a:gd name="T100" fmla="*/ 2849751 w 1132"/>
                <a:gd name="T101" fmla="*/ 3022807 h 1214"/>
                <a:gd name="T102" fmla="*/ 2845825 w 1132"/>
                <a:gd name="T103" fmla="*/ 3101423 h 1214"/>
                <a:gd name="T104" fmla="*/ 2567131 w 1132"/>
                <a:gd name="T105" fmla="*/ 4276741 h 1214"/>
                <a:gd name="T106" fmla="*/ 2818349 w 1132"/>
                <a:gd name="T107" fmla="*/ 4257087 h 1214"/>
                <a:gd name="T108" fmla="*/ 3026388 w 1132"/>
                <a:gd name="T109" fmla="*/ 4233502 h 1214"/>
                <a:gd name="T110" fmla="*/ 2578907 w 1132"/>
                <a:gd name="T111" fmla="*/ 4319980 h 1214"/>
                <a:gd name="T112" fmla="*/ 2135350 w 1132"/>
                <a:gd name="T113" fmla="*/ 4186332 h 1214"/>
                <a:gd name="T114" fmla="*/ 2151052 w 1132"/>
                <a:gd name="T115" fmla="*/ 4091992 h 1214"/>
                <a:gd name="T116" fmla="*/ 2602458 w 1132"/>
                <a:gd name="T117" fmla="*/ 4021237 h 1214"/>
                <a:gd name="T118" fmla="*/ 2602458 w 1132"/>
                <a:gd name="T119" fmla="*/ 4186332 h 1214"/>
                <a:gd name="T120" fmla="*/ 2500401 w 1132"/>
                <a:gd name="T121" fmla="*/ 4257087 h 1214"/>
                <a:gd name="T122" fmla="*/ 2441522 w 1132"/>
                <a:gd name="T123" fmla="*/ 3946551 h 1214"/>
                <a:gd name="T124" fmla="*/ 1707495 w 1132"/>
                <a:gd name="T125" fmla="*/ 3447336 h 1214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1132" h="1214">
                  <a:moveTo>
                    <a:pt x="969" y="1149"/>
                  </a:moveTo>
                  <a:cubicBezTo>
                    <a:pt x="969" y="1149"/>
                    <a:pt x="969" y="1149"/>
                    <a:pt x="969" y="1149"/>
                  </a:cubicBezTo>
                  <a:cubicBezTo>
                    <a:pt x="969" y="1149"/>
                    <a:pt x="969" y="1149"/>
                    <a:pt x="969" y="1149"/>
                  </a:cubicBezTo>
                  <a:close/>
                  <a:moveTo>
                    <a:pt x="969" y="1150"/>
                  </a:moveTo>
                  <a:cubicBezTo>
                    <a:pt x="969" y="1150"/>
                    <a:pt x="968" y="1150"/>
                    <a:pt x="968" y="1150"/>
                  </a:cubicBezTo>
                  <a:cubicBezTo>
                    <a:pt x="967" y="1151"/>
                    <a:pt x="970" y="1152"/>
                    <a:pt x="970" y="1152"/>
                  </a:cubicBezTo>
                  <a:cubicBezTo>
                    <a:pt x="972" y="1152"/>
                    <a:pt x="970" y="1150"/>
                    <a:pt x="969" y="1150"/>
                  </a:cubicBezTo>
                  <a:close/>
                  <a:moveTo>
                    <a:pt x="974" y="1160"/>
                  </a:moveTo>
                  <a:cubicBezTo>
                    <a:pt x="973" y="1159"/>
                    <a:pt x="976" y="1160"/>
                    <a:pt x="975" y="1160"/>
                  </a:cubicBezTo>
                  <a:cubicBezTo>
                    <a:pt x="975" y="1159"/>
                    <a:pt x="975" y="1159"/>
                    <a:pt x="975" y="1159"/>
                  </a:cubicBezTo>
                  <a:cubicBezTo>
                    <a:pt x="975" y="1158"/>
                    <a:pt x="974" y="1157"/>
                    <a:pt x="974" y="1158"/>
                  </a:cubicBezTo>
                  <a:cubicBezTo>
                    <a:pt x="973" y="1158"/>
                    <a:pt x="973" y="1159"/>
                    <a:pt x="974" y="1159"/>
                  </a:cubicBezTo>
                  <a:cubicBezTo>
                    <a:pt x="974" y="1159"/>
                    <a:pt x="974" y="1159"/>
                    <a:pt x="974" y="1160"/>
                  </a:cubicBezTo>
                  <a:close/>
                  <a:moveTo>
                    <a:pt x="969" y="1146"/>
                  </a:moveTo>
                  <a:cubicBezTo>
                    <a:pt x="969" y="1147"/>
                    <a:pt x="969" y="1147"/>
                    <a:pt x="970" y="1146"/>
                  </a:cubicBezTo>
                  <a:cubicBezTo>
                    <a:pt x="970" y="1146"/>
                    <a:pt x="969" y="1146"/>
                    <a:pt x="969" y="1146"/>
                  </a:cubicBezTo>
                  <a:close/>
                  <a:moveTo>
                    <a:pt x="971" y="1145"/>
                  </a:moveTo>
                  <a:cubicBezTo>
                    <a:pt x="971" y="1145"/>
                    <a:pt x="971" y="1145"/>
                    <a:pt x="970" y="1145"/>
                  </a:cubicBezTo>
                  <a:cubicBezTo>
                    <a:pt x="970" y="1145"/>
                    <a:pt x="970" y="1145"/>
                    <a:pt x="970" y="1145"/>
                  </a:cubicBezTo>
                  <a:cubicBezTo>
                    <a:pt x="971" y="1145"/>
                    <a:pt x="971" y="1145"/>
                    <a:pt x="971" y="1145"/>
                  </a:cubicBezTo>
                  <a:close/>
                  <a:moveTo>
                    <a:pt x="969" y="1144"/>
                  </a:moveTo>
                  <a:cubicBezTo>
                    <a:pt x="968" y="1143"/>
                    <a:pt x="968" y="1143"/>
                    <a:pt x="968" y="1143"/>
                  </a:cubicBezTo>
                  <a:cubicBezTo>
                    <a:pt x="968" y="1143"/>
                    <a:pt x="968" y="1143"/>
                    <a:pt x="968" y="1144"/>
                  </a:cubicBezTo>
                  <a:cubicBezTo>
                    <a:pt x="968" y="1145"/>
                    <a:pt x="969" y="1144"/>
                    <a:pt x="969" y="1144"/>
                  </a:cubicBezTo>
                  <a:cubicBezTo>
                    <a:pt x="969" y="1145"/>
                    <a:pt x="970" y="1145"/>
                    <a:pt x="970" y="1145"/>
                  </a:cubicBezTo>
                  <a:cubicBezTo>
                    <a:pt x="970" y="1144"/>
                    <a:pt x="969" y="1144"/>
                    <a:pt x="969" y="1144"/>
                  </a:cubicBezTo>
                  <a:close/>
                  <a:moveTo>
                    <a:pt x="968" y="1135"/>
                  </a:moveTo>
                  <a:cubicBezTo>
                    <a:pt x="968" y="1136"/>
                    <a:pt x="968" y="1136"/>
                    <a:pt x="968" y="1137"/>
                  </a:cubicBezTo>
                  <a:cubicBezTo>
                    <a:pt x="968" y="1137"/>
                    <a:pt x="968" y="1137"/>
                    <a:pt x="968" y="1137"/>
                  </a:cubicBezTo>
                  <a:cubicBezTo>
                    <a:pt x="968" y="1138"/>
                    <a:pt x="968" y="1138"/>
                    <a:pt x="968" y="1138"/>
                  </a:cubicBezTo>
                  <a:cubicBezTo>
                    <a:pt x="968" y="1138"/>
                    <a:pt x="968" y="1138"/>
                    <a:pt x="968" y="1138"/>
                  </a:cubicBezTo>
                  <a:cubicBezTo>
                    <a:pt x="968" y="1138"/>
                    <a:pt x="968" y="1138"/>
                    <a:pt x="968" y="1139"/>
                  </a:cubicBezTo>
                  <a:cubicBezTo>
                    <a:pt x="968" y="1139"/>
                    <a:pt x="969" y="1139"/>
                    <a:pt x="969" y="1139"/>
                  </a:cubicBezTo>
                  <a:cubicBezTo>
                    <a:pt x="969" y="1139"/>
                    <a:pt x="968" y="1134"/>
                    <a:pt x="968" y="1135"/>
                  </a:cubicBezTo>
                  <a:close/>
                  <a:moveTo>
                    <a:pt x="968" y="1142"/>
                  </a:moveTo>
                  <a:cubicBezTo>
                    <a:pt x="968" y="1142"/>
                    <a:pt x="968" y="1143"/>
                    <a:pt x="968" y="1142"/>
                  </a:cubicBezTo>
                  <a:cubicBezTo>
                    <a:pt x="968" y="1142"/>
                    <a:pt x="969" y="1142"/>
                    <a:pt x="968" y="1142"/>
                  </a:cubicBezTo>
                  <a:close/>
                  <a:moveTo>
                    <a:pt x="967" y="1131"/>
                  </a:moveTo>
                  <a:cubicBezTo>
                    <a:pt x="967" y="1131"/>
                    <a:pt x="967" y="1131"/>
                    <a:pt x="967" y="1132"/>
                  </a:cubicBezTo>
                  <a:cubicBezTo>
                    <a:pt x="967" y="1132"/>
                    <a:pt x="968" y="1134"/>
                    <a:pt x="968" y="1135"/>
                  </a:cubicBezTo>
                  <a:cubicBezTo>
                    <a:pt x="968" y="1134"/>
                    <a:pt x="967" y="1132"/>
                    <a:pt x="967" y="1131"/>
                  </a:cubicBezTo>
                  <a:close/>
                  <a:moveTo>
                    <a:pt x="975" y="1163"/>
                  </a:moveTo>
                  <a:cubicBezTo>
                    <a:pt x="975" y="1164"/>
                    <a:pt x="975" y="1164"/>
                    <a:pt x="975" y="1164"/>
                  </a:cubicBezTo>
                  <a:cubicBezTo>
                    <a:pt x="976" y="1167"/>
                    <a:pt x="977" y="1164"/>
                    <a:pt x="977" y="1164"/>
                  </a:cubicBezTo>
                  <a:cubicBezTo>
                    <a:pt x="976" y="1164"/>
                    <a:pt x="976" y="1162"/>
                    <a:pt x="975" y="1163"/>
                  </a:cubicBezTo>
                  <a:close/>
                  <a:moveTo>
                    <a:pt x="957" y="1129"/>
                  </a:moveTo>
                  <a:cubicBezTo>
                    <a:pt x="957" y="1129"/>
                    <a:pt x="957" y="1130"/>
                    <a:pt x="957" y="1130"/>
                  </a:cubicBezTo>
                  <a:cubicBezTo>
                    <a:pt x="957" y="1130"/>
                    <a:pt x="957" y="1131"/>
                    <a:pt x="957" y="1131"/>
                  </a:cubicBezTo>
                  <a:cubicBezTo>
                    <a:pt x="957" y="1132"/>
                    <a:pt x="957" y="1133"/>
                    <a:pt x="958" y="1133"/>
                  </a:cubicBezTo>
                  <a:cubicBezTo>
                    <a:pt x="958" y="1134"/>
                    <a:pt x="958" y="1134"/>
                    <a:pt x="958" y="1134"/>
                  </a:cubicBezTo>
                  <a:cubicBezTo>
                    <a:pt x="957" y="1136"/>
                    <a:pt x="959" y="1137"/>
                    <a:pt x="961" y="1136"/>
                  </a:cubicBezTo>
                  <a:cubicBezTo>
                    <a:pt x="964" y="1134"/>
                    <a:pt x="960" y="1133"/>
                    <a:pt x="960" y="1132"/>
                  </a:cubicBezTo>
                  <a:cubicBezTo>
                    <a:pt x="960" y="1135"/>
                    <a:pt x="958" y="1131"/>
                    <a:pt x="957" y="1129"/>
                  </a:cubicBezTo>
                  <a:close/>
                  <a:moveTo>
                    <a:pt x="979" y="1169"/>
                  </a:moveTo>
                  <a:cubicBezTo>
                    <a:pt x="980" y="1170"/>
                    <a:pt x="978" y="1169"/>
                    <a:pt x="979" y="1169"/>
                  </a:cubicBezTo>
                  <a:cubicBezTo>
                    <a:pt x="980" y="1169"/>
                    <a:pt x="979" y="1169"/>
                    <a:pt x="979" y="1169"/>
                  </a:cubicBezTo>
                  <a:close/>
                  <a:moveTo>
                    <a:pt x="958" y="1120"/>
                  </a:moveTo>
                  <a:cubicBezTo>
                    <a:pt x="958" y="1120"/>
                    <a:pt x="957" y="1120"/>
                    <a:pt x="957" y="1120"/>
                  </a:cubicBezTo>
                  <a:cubicBezTo>
                    <a:pt x="957" y="1120"/>
                    <a:pt x="957" y="1120"/>
                    <a:pt x="958" y="1120"/>
                  </a:cubicBezTo>
                  <a:close/>
                  <a:moveTo>
                    <a:pt x="965" y="1122"/>
                  </a:moveTo>
                  <a:cubicBezTo>
                    <a:pt x="965" y="1121"/>
                    <a:pt x="964" y="1124"/>
                    <a:pt x="965" y="1122"/>
                  </a:cubicBezTo>
                  <a:cubicBezTo>
                    <a:pt x="965" y="1122"/>
                    <a:pt x="965" y="1123"/>
                    <a:pt x="965" y="1122"/>
                  </a:cubicBezTo>
                  <a:close/>
                  <a:moveTo>
                    <a:pt x="969" y="1142"/>
                  </a:moveTo>
                  <a:cubicBezTo>
                    <a:pt x="969" y="1142"/>
                    <a:pt x="969" y="1143"/>
                    <a:pt x="969" y="1142"/>
                  </a:cubicBezTo>
                  <a:cubicBezTo>
                    <a:pt x="969" y="1142"/>
                    <a:pt x="969" y="1143"/>
                    <a:pt x="969" y="1142"/>
                  </a:cubicBezTo>
                  <a:close/>
                  <a:moveTo>
                    <a:pt x="961" y="1137"/>
                  </a:moveTo>
                  <a:cubicBezTo>
                    <a:pt x="962" y="1137"/>
                    <a:pt x="962" y="1137"/>
                    <a:pt x="962" y="1137"/>
                  </a:cubicBezTo>
                  <a:cubicBezTo>
                    <a:pt x="962" y="1135"/>
                    <a:pt x="959" y="1137"/>
                    <a:pt x="961" y="1137"/>
                  </a:cubicBezTo>
                  <a:close/>
                  <a:moveTo>
                    <a:pt x="964" y="1140"/>
                  </a:moveTo>
                  <a:cubicBezTo>
                    <a:pt x="964" y="1140"/>
                    <a:pt x="963" y="1140"/>
                    <a:pt x="963" y="1140"/>
                  </a:cubicBezTo>
                  <a:cubicBezTo>
                    <a:pt x="963" y="1139"/>
                    <a:pt x="961" y="1138"/>
                    <a:pt x="961" y="1138"/>
                  </a:cubicBezTo>
                  <a:cubicBezTo>
                    <a:pt x="961" y="1138"/>
                    <a:pt x="963" y="1142"/>
                    <a:pt x="963" y="1142"/>
                  </a:cubicBezTo>
                  <a:cubicBezTo>
                    <a:pt x="963" y="1143"/>
                    <a:pt x="965" y="1142"/>
                    <a:pt x="965" y="1142"/>
                  </a:cubicBezTo>
                  <a:cubicBezTo>
                    <a:pt x="966" y="1142"/>
                    <a:pt x="964" y="1140"/>
                    <a:pt x="964" y="1140"/>
                  </a:cubicBezTo>
                  <a:close/>
                  <a:moveTo>
                    <a:pt x="963" y="1124"/>
                  </a:moveTo>
                  <a:cubicBezTo>
                    <a:pt x="965" y="1123"/>
                    <a:pt x="963" y="1123"/>
                    <a:pt x="963" y="1123"/>
                  </a:cubicBezTo>
                  <a:cubicBezTo>
                    <a:pt x="963" y="1124"/>
                    <a:pt x="963" y="1124"/>
                    <a:pt x="963" y="1124"/>
                  </a:cubicBezTo>
                  <a:close/>
                  <a:moveTo>
                    <a:pt x="963" y="1126"/>
                  </a:moveTo>
                  <a:cubicBezTo>
                    <a:pt x="963" y="1127"/>
                    <a:pt x="963" y="1127"/>
                    <a:pt x="963" y="1127"/>
                  </a:cubicBezTo>
                  <a:cubicBezTo>
                    <a:pt x="963" y="1128"/>
                    <a:pt x="965" y="1125"/>
                    <a:pt x="963" y="1126"/>
                  </a:cubicBezTo>
                  <a:close/>
                  <a:moveTo>
                    <a:pt x="961" y="1136"/>
                  </a:moveTo>
                  <a:cubicBezTo>
                    <a:pt x="961" y="1135"/>
                    <a:pt x="961" y="1136"/>
                    <a:pt x="961" y="1136"/>
                  </a:cubicBezTo>
                  <a:cubicBezTo>
                    <a:pt x="961" y="1136"/>
                    <a:pt x="961" y="1136"/>
                    <a:pt x="961" y="1136"/>
                  </a:cubicBezTo>
                  <a:close/>
                  <a:moveTo>
                    <a:pt x="965" y="1135"/>
                  </a:moveTo>
                  <a:cubicBezTo>
                    <a:pt x="966" y="1136"/>
                    <a:pt x="967" y="1134"/>
                    <a:pt x="966" y="1134"/>
                  </a:cubicBezTo>
                  <a:cubicBezTo>
                    <a:pt x="965" y="1134"/>
                    <a:pt x="965" y="1134"/>
                    <a:pt x="965" y="1135"/>
                  </a:cubicBezTo>
                  <a:close/>
                  <a:moveTo>
                    <a:pt x="966" y="1141"/>
                  </a:moveTo>
                  <a:cubicBezTo>
                    <a:pt x="966" y="1141"/>
                    <a:pt x="969" y="1142"/>
                    <a:pt x="969" y="1141"/>
                  </a:cubicBezTo>
                  <a:cubicBezTo>
                    <a:pt x="969" y="1139"/>
                    <a:pt x="966" y="1141"/>
                    <a:pt x="966" y="1141"/>
                  </a:cubicBezTo>
                  <a:close/>
                  <a:moveTo>
                    <a:pt x="958" y="1119"/>
                  </a:moveTo>
                  <a:cubicBezTo>
                    <a:pt x="958" y="1119"/>
                    <a:pt x="958" y="1119"/>
                    <a:pt x="958" y="1119"/>
                  </a:cubicBezTo>
                  <a:cubicBezTo>
                    <a:pt x="957" y="1119"/>
                    <a:pt x="957" y="1119"/>
                    <a:pt x="957" y="1119"/>
                  </a:cubicBezTo>
                  <a:cubicBezTo>
                    <a:pt x="957" y="1120"/>
                    <a:pt x="957" y="1120"/>
                    <a:pt x="958" y="1119"/>
                  </a:cubicBezTo>
                  <a:close/>
                  <a:moveTo>
                    <a:pt x="962" y="1122"/>
                  </a:moveTo>
                  <a:cubicBezTo>
                    <a:pt x="962" y="1122"/>
                    <a:pt x="962" y="1121"/>
                    <a:pt x="962" y="1121"/>
                  </a:cubicBezTo>
                  <a:cubicBezTo>
                    <a:pt x="962" y="1121"/>
                    <a:pt x="962" y="1122"/>
                    <a:pt x="962" y="1122"/>
                  </a:cubicBezTo>
                  <a:close/>
                  <a:moveTo>
                    <a:pt x="957" y="1119"/>
                  </a:moveTo>
                  <a:cubicBezTo>
                    <a:pt x="957" y="1119"/>
                    <a:pt x="957" y="1119"/>
                    <a:pt x="957" y="1119"/>
                  </a:cubicBezTo>
                  <a:cubicBezTo>
                    <a:pt x="957" y="1119"/>
                    <a:pt x="957" y="1118"/>
                    <a:pt x="957" y="1118"/>
                  </a:cubicBezTo>
                  <a:cubicBezTo>
                    <a:pt x="957" y="1118"/>
                    <a:pt x="957" y="1119"/>
                    <a:pt x="957" y="1119"/>
                  </a:cubicBezTo>
                  <a:close/>
                  <a:moveTo>
                    <a:pt x="900" y="1088"/>
                  </a:moveTo>
                  <a:cubicBezTo>
                    <a:pt x="900" y="1088"/>
                    <a:pt x="900" y="1088"/>
                    <a:pt x="900" y="1088"/>
                  </a:cubicBezTo>
                  <a:cubicBezTo>
                    <a:pt x="900" y="1088"/>
                    <a:pt x="900" y="1088"/>
                    <a:pt x="899" y="1088"/>
                  </a:cubicBezTo>
                  <a:cubicBezTo>
                    <a:pt x="899" y="1088"/>
                    <a:pt x="900" y="1088"/>
                    <a:pt x="900" y="1089"/>
                  </a:cubicBezTo>
                  <a:cubicBezTo>
                    <a:pt x="900" y="1089"/>
                    <a:pt x="900" y="1088"/>
                    <a:pt x="900" y="1088"/>
                  </a:cubicBezTo>
                  <a:close/>
                  <a:moveTo>
                    <a:pt x="916" y="1109"/>
                  </a:moveTo>
                  <a:cubicBezTo>
                    <a:pt x="915" y="1109"/>
                    <a:pt x="912" y="1108"/>
                    <a:pt x="912" y="1107"/>
                  </a:cubicBezTo>
                  <a:cubicBezTo>
                    <a:pt x="912" y="1106"/>
                    <a:pt x="916" y="1109"/>
                    <a:pt x="916" y="1109"/>
                  </a:cubicBezTo>
                  <a:close/>
                  <a:moveTo>
                    <a:pt x="916" y="1109"/>
                  </a:moveTo>
                  <a:cubicBezTo>
                    <a:pt x="916" y="1109"/>
                    <a:pt x="915" y="1108"/>
                    <a:pt x="915" y="1108"/>
                  </a:cubicBezTo>
                  <a:cubicBezTo>
                    <a:pt x="915" y="1109"/>
                    <a:pt x="916" y="1109"/>
                    <a:pt x="916" y="1109"/>
                  </a:cubicBezTo>
                  <a:close/>
                  <a:moveTo>
                    <a:pt x="910" y="1087"/>
                  </a:moveTo>
                  <a:cubicBezTo>
                    <a:pt x="909" y="1084"/>
                    <a:pt x="908" y="1087"/>
                    <a:pt x="910" y="1087"/>
                  </a:cubicBezTo>
                  <a:cubicBezTo>
                    <a:pt x="910" y="1086"/>
                    <a:pt x="910" y="1087"/>
                    <a:pt x="910" y="1087"/>
                  </a:cubicBezTo>
                  <a:close/>
                  <a:moveTo>
                    <a:pt x="909" y="1085"/>
                  </a:moveTo>
                  <a:cubicBezTo>
                    <a:pt x="909" y="1086"/>
                    <a:pt x="912" y="1087"/>
                    <a:pt x="911" y="1086"/>
                  </a:cubicBezTo>
                  <a:cubicBezTo>
                    <a:pt x="911" y="1086"/>
                    <a:pt x="910" y="1086"/>
                    <a:pt x="910" y="1086"/>
                  </a:cubicBezTo>
                  <a:cubicBezTo>
                    <a:pt x="911" y="1085"/>
                    <a:pt x="911" y="1085"/>
                    <a:pt x="911" y="1085"/>
                  </a:cubicBezTo>
                  <a:cubicBezTo>
                    <a:pt x="910" y="1085"/>
                    <a:pt x="901" y="1078"/>
                    <a:pt x="900" y="1079"/>
                  </a:cubicBezTo>
                  <a:cubicBezTo>
                    <a:pt x="900" y="1079"/>
                    <a:pt x="902" y="1080"/>
                    <a:pt x="901" y="1080"/>
                  </a:cubicBezTo>
                  <a:cubicBezTo>
                    <a:pt x="901" y="1080"/>
                    <a:pt x="901" y="1080"/>
                    <a:pt x="901" y="1080"/>
                  </a:cubicBezTo>
                  <a:cubicBezTo>
                    <a:pt x="901" y="1080"/>
                    <a:pt x="901" y="1080"/>
                    <a:pt x="901" y="1080"/>
                  </a:cubicBezTo>
                  <a:cubicBezTo>
                    <a:pt x="904" y="1081"/>
                    <a:pt x="902" y="1080"/>
                    <a:pt x="902" y="1081"/>
                  </a:cubicBezTo>
                  <a:cubicBezTo>
                    <a:pt x="902" y="1081"/>
                    <a:pt x="909" y="1085"/>
                    <a:pt x="909" y="1085"/>
                  </a:cubicBezTo>
                  <a:close/>
                  <a:moveTo>
                    <a:pt x="911" y="1106"/>
                  </a:moveTo>
                  <a:cubicBezTo>
                    <a:pt x="911" y="1105"/>
                    <a:pt x="911" y="1105"/>
                    <a:pt x="910" y="1105"/>
                  </a:cubicBezTo>
                  <a:cubicBezTo>
                    <a:pt x="911" y="1106"/>
                    <a:pt x="911" y="1106"/>
                    <a:pt x="911" y="1106"/>
                  </a:cubicBezTo>
                  <a:close/>
                  <a:moveTo>
                    <a:pt x="911" y="1091"/>
                  </a:moveTo>
                  <a:cubicBezTo>
                    <a:pt x="911" y="1091"/>
                    <a:pt x="911" y="1090"/>
                    <a:pt x="911" y="1091"/>
                  </a:cubicBezTo>
                  <a:cubicBezTo>
                    <a:pt x="911" y="1091"/>
                    <a:pt x="911" y="1091"/>
                    <a:pt x="911" y="1091"/>
                  </a:cubicBezTo>
                  <a:close/>
                  <a:moveTo>
                    <a:pt x="918" y="1095"/>
                  </a:moveTo>
                  <a:cubicBezTo>
                    <a:pt x="918" y="1093"/>
                    <a:pt x="911" y="1091"/>
                    <a:pt x="910" y="1092"/>
                  </a:cubicBezTo>
                  <a:cubicBezTo>
                    <a:pt x="908" y="1093"/>
                    <a:pt x="911" y="1095"/>
                    <a:pt x="912" y="1095"/>
                  </a:cubicBezTo>
                  <a:cubicBezTo>
                    <a:pt x="913" y="1096"/>
                    <a:pt x="914" y="1096"/>
                    <a:pt x="915" y="1096"/>
                  </a:cubicBezTo>
                  <a:cubicBezTo>
                    <a:pt x="916" y="1096"/>
                    <a:pt x="916" y="1096"/>
                    <a:pt x="917" y="1096"/>
                  </a:cubicBezTo>
                  <a:cubicBezTo>
                    <a:pt x="917" y="1096"/>
                    <a:pt x="918" y="1095"/>
                    <a:pt x="918" y="1095"/>
                  </a:cubicBezTo>
                  <a:close/>
                  <a:moveTo>
                    <a:pt x="959" y="1109"/>
                  </a:moveTo>
                  <a:cubicBezTo>
                    <a:pt x="959" y="1109"/>
                    <a:pt x="960" y="1109"/>
                    <a:pt x="960" y="1109"/>
                  </a:cubicBezTo>
                  <a:cubicBezTo>
                    <a:pt x="960" y="1108"/>
                    <a:pt x="959" y="1108"/>
                    <a:pt x="959" y="1108"/>
                  </a:cubicBezTo>
                  <a:cubicBezTo>
                    <a:pt x="959" y="1108"/>
                    <a:pt x="959" y="1109"/>
                    <a:pt x="959" y="1109"/>
                  </a:cubicBezTo>
                  <a:close/>
                  <a:moveTo>
                    <a:pt x="907" y="1090"/>
                  </a:moveTo>
                  <a:cubicBezTo>
                    <a:pt x="907" y="1090"/>
                    <a:pt x="907" y="1090"/>
                    <a:pt x="906" y="1090"/>
                  </a:cubicBezTo>
                  <a:cubicBezTo>
                    <a:pt x="907" y="1090"/>
                    <a:pt x="907" y="1090"/>
                    <a:pt x="907" y="1090"/>
                  </a:cubicBezTo>
                  <a:cubicBezTo>
                    <a:pt x="905" y="1088"/>
                    <a:pt x="907" y="1092"/>
                    <a:pt x="907" y="1090"/>
                  </a:cubicBezTo>
                  <a:close/>
                  <a:moveTo>
                    <a:pt x="898" y="1086"/>
                  </a:moveTo>
                  <a:cubicBezTo>
                    <a:pt x="899" y="1086"/>
                    <a:pt x="895" y="1084"/>
                    <a:pt x="895" y="1083"/>
                  </a:cubicBezTo>
                  <a:cubicBezTo>
                    <a:pt x="892" y="1082"/>
                    <a:pt x="893" y="1084"/>
                    <a:pt x="894" y="1085"/>
                  </a:cubicBezTo>
                  <a:cubicBezTo>
                    <a:pt x="894" y="1085"/>
                    <a:pt x="894" y="1085"/>
                    <a:pt x="894" y="1085"/>
                  </a:cubicBezTo>
                  <a:cubicBezTo>
                    <a:pt x="896" y="1084"/>
                    <a:pt x="895" y="1085"/>
                    <a:pt x="896" y="1086"/>
                  </a:cubicBezTo>
                  <a:cubicBezTo>
                    <a:pt x="896" y="1086"/>
                    <a:pt x="898" y="1087"/>
                    <a:pt x="898" y="1086"/>
                  </a:cubicBezTo>
                  <a:close/>
                  <a:moveTo>
                    <a:pt x="892" y="1078"/>
                  </a:moveTo>
                  <a:cubicBezTo>
                    <a:pt x="893" y="1078"/>
                    <a:pt x="895" y="1078"/>
                    <a:pt x="896" y="1079"/>
                  </a:cubicBezTo>
                  <a:cubicBezTo>
                    <a:pt x="896" y="1079"/>
                    <a:pt x="895" y="1079"/>
                    <a:pt x="896" y="1078"/>
                  </a:cubicBezTo>
                  <a:cubicBezTo>
                    <a:pt x="896" y="1078"/>
                    <a:pt x="893" y="1077"/>
                    <a:pt x="893" y="1077"/>
                  </a:cubicBezTo>
                  <a:cubicBezTo>
                    <a:pt x="892" y="1076"/>
                    <a:pt x="892" y="1075"/>
                    <a:pt x="891" y="1075"/>
                  </a:cubicBezTo>
                  <a:cubicBezTo>
                    <a:pt x="890" y="1074"/>
                    <a:pt x="887" y="1073"/>
                    <a:pt x="889" y="1075"/>
                  </a:cubicBezTo>
                  <a:cubicBezTo>
                    <a:pt x="890" y="1076"/>
                    <a:pt x="892" y="1078"/>
                    <a:pt x="892" y="1078"/>
                  </a:cubicBezTo>
                  <a:close/>
                  <a:moveTo>
                    <a:pt x="893" y="1084"/>
                  </a:moveTo>
                  <a:cubicBezTo>
                    <a:pt x="893" y="1084"/>
                    <a:pt x="893" y="1082"/>
                    <a:pt x="892" y="1082"/>
                  </a:cubicBezTo>
                  <a:cubicBezTo>
                    <a:pt x="891" y="1082"/>
                    <a:pt x="892" y="1084"/>
                    <a:pt x="893" y="1084"/>
                  </a:cubicBezTo>
                  <a:close/>
                  <a:moveTo>
                    <a:pt x="890" y="1083"/>
                  </a:moveTo>
                  <a:cubicBezTo>
                    <a:pt x="890" y="1084"/>
                    <a:pt x="891" y="1083"/>
                    <a:pt x="890" y="1083"/>
                  </a:cubicBezTo>
                  <a:cubicBezTo>
                    <a:pt x="890" y="1083"/>
                    <a:pt x="890" y="1083"/>
                    <a:pt x="890" y="1083"/>
                  </a:cubicBezTo>
                  <a:close/>
                  <a:moveTo>
                    <a:pt x="893" y="1085"/>
                  </a:moveTo>
                  <a:cubicBezTo>
                    <a:pt x="893" y="1083"/>
                    <a:pt x="892" y="1086"/>
                    <a:pt x="893" y="1085"/>
                  </a:cubicBezTo>
                  <a:cubicBezTo>
                    <a:pt x="893" y="1084"/>
                    <a:pt x="892" y="1085"/>
                    <a:pt x="893" y="1085"/>
                  </a:cubicBezTo>
                  <a:close/>
                  <a:moveTo>
                    <a:pt x="890" y="1081"/>
                  </a:moveTo>
                  <a:cubicBezTo>
                    <a:pt x="891" y="1080"/>
                    <a:pt x="888" y="1080"/>
                    <a:pt x="889" y="1081"/>
                  </a:cubicBezTo>
                  <a:cubicBezTo>
                    <a:pt x="889" y="1081"/>
                    <a:pt x="889" y="1081"/>
                    <a:pt x="889" y="1081"/>
                  </a:cubicBezTo>
                  <a:cubicBezTo>
                    <a:pt x="890" y="1081"/>
                    <a:pt x="889" y="1083"/>
                    <a:pt x="890" y="1081"/>
                  </a:cubicBezTo>
                  <a:close/>
                  <a:moveTo>
                    <a:pt x="894" y="1087"/>
                  </a:moveTo>
                  <a:cubicBezTo>
                    <a:pt x="896" y="1086"/>
                    <a:pt x="893" y="1085"/>
                    <a:pt x="893" y="1086"/>
                  </a:cubicBezTo>
                  <a:cubicBezTo>
                    <a:pt x="894" y="1087"/>
                    <a:pt x="894" y="1088"/>
                    <a:pt x="894" y="1088"/>
                  </a:cubicBezTo>
                  <a:cubicBezTo>
                    <a:pt x="894" y="1088"/>
                    <a:pt x="894" y="1086"/>
                    <a:pt x="894" y="1087"/>
                  </a:cubicBezTo>
                  <a:close/>
                  <a:moveTo>
                    <a:pt x="886" y="1075"/>
                  </a:moveTo>
                  <a:cubicBezTo>
                    <a:pt x="885" y="1074"/>
                    <a:pt x="885" y="1076"/>
                    <a:pt x="886" y="1076"/>
                  </a:cubicBezTo>
                  <a:cubicBezTo>
                    <a:pt x="886" y="1076"/>
                    <a:pt x="886" y="1076"/>
                    <a:pt x="886" y="1076"/>
                  </a:cubicBezTo>
                  <a:cubicBezTo>
                    <a:pt x="885" y="1075"/>
                    <a:pt x="886" y="1075"/>
                    <a:pt x="886" y="1075"/>
                  </a:cubicBezTo>
                  <a:close/>
                  <a:moveTo>
                    <a:pt x="889" y="1081"/>
                  </a:moveTo>
                  <a:cubicBezTo>
                    <a:pt x="888" y="1082"/>
                    <a:pt x="889" y="1082"/>
                    <a:pt x="889" y="1082"/>
                  </a:cubicBezTo>
                  <a:cubicBezTo>
                    <a:pt x="889" y="1082"/>
                    <a:pt x="889" y="1082"/>
                    <a:pt x="889" y="1081"/>
                  </a:cubicBezTo>
                  <a:close/>
                  <a:moveTo>
                    <a:pt x="889" y="1085"/>
                  </a:moveTo>
                  <a:cubicBezTo>
                    <a:pt x="889" y="1085"/>
                    <a:pt x="889" y="1085"/>
                    <a:pt x="889" y="1085"/>
                  </a:cubicBezTo>
                  <a:cubicBezTo>
                    <a:pt x="889" y="1085"/>
                    <a:pt x="889" y="1085"/>
                    <a:pt x="889" y="1085"/>
                  </a:cubicBezTo>
                  <a:close/>
                  <a:moveTo>
                    <a:pt x="889" y="1083"/>
                  </a:moveTo>
                  <a:cubicBezTo>
                    <a:pt x="889" y="1083"/>
                    <a:pt x="889" y="1084"/>
                    <a:pt x="889" y="1084"/>
                  </a:cubicBezTo>
                  <a:cubicBezTo>
                    <a:pt x="890" y="1084"/>
                    <a:pt x="889" y="1083"/>
                    <a:pt x="889" y="1083"/>
                  </a:cubicBezTo>
                  <a:close/>
                  <a:moveTo>
                    <a:pt x="899" y="1086"/>
                  </a:moveTo>
                  <a:cubicBezTo>
                    <a:pt x="898" y="1086"/>
                    <a:pt x="898" y="1086"/>
                    <a:pt x="898" y="1087"/>
                  </a:cubicBezTo>
                  <a:cubicBezTo>
                    <a:pt x="898" y="1087"/>
                    <a:pt x="898" y="1087"/>
                    <a:pt x="898" y="1087"/>
                  </a:cubicBezTo>
                  <a:cubicBezTo>
                    <a:pt x="899" y="1090"/>
                    <a:pt x="899" y="1086"/>
                    <a:pt x="899" y="1086"/>
                  </a:cubicBezTo>
                  <a:close/>
                  <a:moveTo>
                    <a:pt x="918" y="1095"/>
                  </a:moveTo>
                  <a:cubicBezTo>
                    <a:pt x="918" y="1095"/>
                    <a:pt x="918" y="1095"/>
                    <a:pt x="918" y="1095"/>
                  </a:cubicBezTo>
                  <a:cubicBezTo>
                    <a:pt x="918" y="1095"/>
                    <a:pt x="918" y="1095"/>
                    <a:pt x="918" y="1095"/>
                  </a:cubicBezTo>
                  <a:close/>
                  <a:moveTo>
                    <a:pt x="884" y="1077"/>
                  </a:moveTo>
                  <a:cubicBezTo>
                    <a:pt x="884" y="1077"/>
                    <a:pt x="883" y="1077"/>
                    <a:pt x="884" y="1077"/>
                  </a:cubicBezTo>
                  <a:cubicBezTo>
                    <a:pt x="884" y="1077"/>
                    <a:pt x="884" y="1077"/>
                    <a:pt x="884" y="1077"/>
                  </a:cubicBezTo>
                  <a:close/>
                  <a:moveTo>
                    <a:pt x="882" y="1078"/>
                  </a:moveTo>
                  <a:cubicBezTo>
                    <a:pt x="881" y="1078"/>
                    <a:pt x="883" y="1079"/>
                    <a:pt x="882" y="1078"/>
                  </a:cubicBezTo>
                  <a:cubicBezTo>
                    <a:pt x="882" y="1078"/>
                    <a:pt x="882" y="1078"/>
                    <a:pt x="882" y="1078"/>
                  </a:cubicBezTo>
                  <a:close/>
                  <a:moveTo>
                    <a:pt x="895" y="1086"/>
                  </a:moveTo>
                  <a:cubicBezTo>
                    <a:pt x="895" y="1086"/>
                    <a:pt x="895" y="1086"/>
                    <a:pt x="896" y="1086"/>
                  </a:cubicBezTo>
                  <a:cubicBezTo>
                    <a:pt x="895" y="1086"/>
                    <a:pt x="895" y="1086"/>
                    <a:pt x="895" y="1086"/>
                  </a:cubicBezTo>
                  <a:close/>
                  <a:moveTo>
                    <a:pt x="882" y="1079"/>
                  </a:moveTo>
                  <a:cubicBezTo>
                    <a:pt x="882" y="1079"/>
                    <a:pt x="882" y="1079"/>
                    <a:pt x="882" y="1079"/>
                  </a:cubicBezTo>
                  <a:cubicBezTo>
                    <a:pt x="882" y="1079"/>
                    <a:pt x="882" y="1079"/>
                    <a:pt x="882" y="1079"/>
                  </a:cubicBezTo>
                  <a:close/>
                  <a:moveTo>
                    <a:pt x="896" y="1088"/>
                  </a:moveTo>
                  <a:cubicBezTo>
                    <a:pt x="896" y="1088"/>
                    <a:pt x="895" y="1088"/>
                    <a:pt x="895" y="1088"/>
                  </a:cubicBezTo>
                  <a:cubicBezTo>
                    <a:pt x="895" y="1088"/>
                    <a:pt x="897" y="1089"/>
                    <a:pt x="896" y="1088"/>
                  </a:cubicBezTo>
                  <a:close/>
                  <a:moveTo>
                    <a:pt x="885" y="1075"/>
                  </a:moveTo>
                  <a:cubicBezTo>
                    <a:pt x="885" y="1075"/>
                    <a:pt x="885" y="1075"/>
                    <a:pt x="885" y="1075"/>
                  </a:cubicBezTo>
                  <a:cubicBezTo>
                    <a:pt x="885" y="1075"/>
                    <a:pt x="885" y="1075"/>
                    <a:pt x="885" y="1075"/>
                  </a:cubicBezTo>
                  <a:close/>
                  <a:moveTo>
                    <a:pt x="913" y="1090"/>
                  </a:moveTo>
                  <a:cubicBezTo>
                    <a:pt x="913" y="1089"/>
                    <a:pt x="913" y="1090"/>
                    <a:pt x="913" y="1090"/>
                  </a:cubicBezTo>
                  <a:cubicBezTo>
                    <a:pt x="913" y="1090"/>
                    <a:pt x="912" y="1090"/>
                    <a:pt x="913" y="1090"/>
                  </a:cubicBezTo>
                  <a:close/>
                  <a:moveTo>
                    <a:pt x="914" y="1090"/>
                  </a:moveTo>
                  <a:cubicBezTo>
                    <a:pt x="914" y="1091"/>
                    <a:pt x="914" y="1091"/>
                    <a:pt x="914" y="1091"/>
                  </a:cubicBezTo>
                  <a:cubicBezTo>
                    <a:pt x="914" y="1091"/>
                    <a:pt x="915" y="1090"/>
                    <a:pt x="914" y="1090"/>
                  </a:cubicBezTo>
                  <a:cubicBezTo>
                    <a:pt x="914" y="1090"/>
                    <a:pt x="914" y="1091"/>
                    <a:pt x="914" y="1090"/>
                  </a:cubicBezTo>
                  <a:close/>
                  <a:moveTo>
                    <a:pt x="913" y="1090"/>
                  </a:moveTo>
                  <a:cubicBezTo>
                    <a:pt x="913" y="1091"/>
                    <a:pt x="915" y="1090"/>
                    <a:pt x="913" y="1090"/>
                  </a:cubicBezTo>
                  <a:cubicBezTo>
                    <a:pt x="913" y="1090"/>
                    <a:pt x="913" y="1090"/>
                    <a:pt x="913" y="1090"/>
                  </a:cubicBezTo>
                  <a:close/>
                  <a:moveTo>
                    <a:pt x="904" y="1080"/>
                  </a:moveTo>
                  <a:cubicBezTo>
                    <a:pt x="904" y="1080"/>
                    <a:pt x="904" y="1080"/>
                    <a:pt x="904" y="1080"/>
                  </a:cubicBezTo>
                  <a:cubicBezTo>
                    <a:pt x="903" y="1080"/>
                    <a:pt x="904" y="1080"/>
                    <a:pt x="904" y="1080"/>
                  </a:cubicBezTo>
                  <a:close/>
                  <a:moveTo>
                    <a:pt x="956" y="1099"/>
                  </a:moveTo>
                  <a:cubicBezTo>
                    <a:pt x="955" y="1099"/>
                    <a:pt x="955" y="1099"/>
                    <a:pt x="955" y="1099"/>
                  </a:cubicBezTo>
                  <a:cubicBezTo>
                    <a:pt x="955" y="1099"/>
                    <a:pt x="955" y="1099"/>
                    <a:pt x="956" y="1099"/>
                  </a:cubicBezTo>
                  <a:close/>
                  <a:moveTo>
                    <a:pt x="952" y="1102"/>
                  </a:moveTo>
                  <a:cubicBezTo>
                    <a:pt x="952" y="1103"/>
                    <a:pt x="955" y="1101"/>
                    <a:pt x="954" y="1101"/>
                  </a:cubicBezTo>
                  <a:cubicBezTo>
                    <a:pt x="954" y="1101"/>
                    <a:pt x="951" y="1102"/>
                    <a:pt x="951" y="1102"/>
                  </a:cubicBezTo>
                  <a:cubicBezTo>
                    <a:pt x="952" y="1103"/>
                    <a:pt x="952" y="1102"/>
                    <a:pt x="952" y="1102"/>
                  </a:cubicBezTo>
                  <a:close/>
                  <a:moveTo>
                    <a:pt x="954" y="1102"/>
                  </a:moveTo>
                  <a:cubicBezTo>
                    <a:pt x="954" y="1102"/>
                    <a:pt x="953" y="1102"/>
                    <a:pt x="953" y="1102"/>
                  </a:cubicBezTo>
                  <a:cubicBezTo>
                    <a:pt x="954" y="1102"/>
                    <a:pt x="954" y="1102"/>
                    <a:pt x="954" y="1102"/>
                  </a:cubicBezTo>
                  <a:close/>
                  <a:moveTo>
                    <a:pt x="925" y="1096"/>
                  </a:moveTo>
                  <a:cubicBezTo>
                    <a:pt x="926" y="1094"/>
                    <a:pt x="925" y="1096"/>
                    <a:pt x="925" y="1096"/>
                  </a:cubicBezTo>
                  <a:cubicBezTo>
                    <a:pt x="925" y="1095"/>
                    <a:pt x="925" y="1095"/>
                    <a:pt x="925" y="1096"/>
                  </a:cubicBezTo>
                  <a:close/>
                  <a:moveTo>
                    <a:pt x="957" y="1106"/>
                  </a:moveTo>
                  <a:cubicBezTo>
                    <a:pt x="957" y="1106"/>
                    <a:pt x="956" y="1105"/>
                    <a:pt x="956" y="1105"/>
                  </a:cubicBezTo>
                  <a:cubicBezTo>
                    <a:pt x="956" y="1106"/>
                    <a:pt x="956" y="1106"/>
                    <a:pt x="957" y="1106"/>
                  </a:cubicBezTo>
                  <a:close/>
                  <a:moveTo>
                    <a:pt x="925" y="1098"/>
                  </a:moveTo>
                  <a:cubicBezTo>
                    <a:pt x="925" y="1098"/>
                    <a:pt x="925" y="1098"/>
                    <a:pt x="925" y="1098"/>
                  </a:cubicBezTo>
                  <a:cubicBezTo>
                    <a:pt x="925" y="1098"/>
                    <a:pt x="925" y="1098"/>
                    <a:pt x="925" y="1098"/>
                  </a:cubicBezTo>
                  <a:close/>
                  <a:moveTo>
                    <a:pt x="917" y="1085"/>
                  </a:moveTo>
                  <a:cubicBezTo>
                    <a:pt x="918" y="1085"/>
                    <a:pt x="917" y="1085"/>
                    <a:pt x="917" y="1085"/>
                  </a:cubicBezTo>
                  <a:cubicBezTo>
                    <a:pt x="917" y="1085"/>
                    <a:pt x="917" y="1085"/>
                    <a:pt x="917" y="1085"/>
                  </a:cubicBezTo>
                  <a:close/>
                  <a:moveTo>
                    <a:pt x="924" y="1099"/>
                  </a:moveTo>
                  <a:cubicBezTo>
                    <a:pt x="924" y="1099"/>
                    <a:pt x="924" y="1098"/>
                    <a:pt x="924" y="1098"/>
                  </a:cubicBezTo>
                  <a:cubicBezTo>
                    <a:pt x="924" y="1097"/>
                    <a:pt x="924" y="1099"/>
                    <a:pt x="924" y="1099"/>
                  </a:cubicBezTo>
                  <a:close/>
                  <a:moveTo>
                    <a:pt x="916" y="1082"/>
                  </a:moveTo>
                  <a:cubicBezTo>
                    <a:pt x="916" y="1082"/>
                    <a:pt x="916" y="1082"/>
                    <a:pt x="916" y="1082"/>
                  </a:cubicBezTo>
                  <a:cubicBezTo>
                    <a:pt x="916" y="1082"/>
                    <a:pt x="916" y="1082"/>
                    <a:pt x="916" y="1082"/>
                  </a:cubicBezTo>
                  <a:close/>
                  <a:moveTo>
                    <a:pt x="912" y="1089"/>
                  </a:moveTo>
                  <a:cubicBezTo>
                    <a:pt x="912" y="1089"/>
                    <a:pt x="912" y="1089"/>
                    <a:pt x="912" y="1089"/>
                  </a:cubicBezTo>
                  <a:cubicBezTo>
                    <a:pt x="912" y="1089"/>
                    <a:pt x="912" y="1089"/>
                    <a:pt x="912" y="1089"/>
                  </a:cubicBezTo>
                  <a:close/>
                  <a:moveTo>
                    <a:pt x="928" y="1102"/>
                  </a:moveTo>
                  <a:cubicBezTo>
                    <a:pt x="928" y="1102"/>
                    <a:pt x="924" y="1101"/>
                    <a:pt x="924" y="1101"/>
                  </a:cubicBezTo>
                  <a:cubicBezTo>
                    <a:pt x="924" y="1101"/>
                    <a:pt x="924" y="1101"/>
                    <a:pt x="924" y="1101"/>
                  </a:cubicBezTo>
                  <a:cubicBezTo>
                    <a:pt x="923" y="1101"/>
                    <a:pt x="921" y="1099"/>
                    <a:pt x="921" y="1098"/>
                  </a:cubicBezTo>
                  <a:cubicBezTo>
                    <a:pt x="921" y="1098"/>
                    <a:pt x="929" y="1102"/>
                    <a:pt x="928" y="1102"/>
                  </a:cubicBezTo>
                  <a:close/>
                  <a:moveTo>
                    <a:pt x="897" y="1079"/>
                  </a:moveTo>
                  <a:cubicBezTo>
                    <a:pt x="897" y="1079"/>
                    <a:pt x="897" y="1079"/>
                    <a:pt x="897" y="1079"/>
                  </a:cubicBezTo>
                  <a:cubicBezTo>
                    <a:pt x="897" y="1079"/>
                    <a:pt x="897" y="1079"/>
                    <a:pt x="897" y="1079"/>
                  </a:cubicBezTo>
                  <a:close/>
                  <a:moveTo>
                    <a:pt x="921" y="1093"/>
                  </a:moveTo>
                  <a:cubicBezTo>
                    <a:pt x="921" y="1093"/>
                    <a:pt x="922" y="1095"/>
                    <a:pt x="922" y="1094"/>
                  </a:cubicBezTo>
                  <a:cubicBezTo>
                    <a:pt x="922" y="1094"/>
                    <a:pt x="922" y="1094"/>
                    <a:pt x="923" y="1095"/>
                  </a:cubicBezTo>
                  <a:cubicBezTo>
                    <a:pt x="923" y="1095"/>
                    <a:pt x="922" y="1092"/>
                    <a:pt x="921" y="1092"/>
                  </a:cubicBezTo>
                  <a:cubicBezTo>
                    <a:pt x="920" y="1092"/>
                    <a:pt x="921" y="1089"/>
                    <a:pt x="920" y="1089"/>
                  </a:cubicBezTo>
                  <a:cubicBezTo>
                    <a:pt x="920" y="1089"/>
                    <a:pt x="919" y="1089"/>
                    <a:pt x="919" y="1088"/>
                  </a:cubicBezTo>
                  <a:cubicBezTo>
                    <a:pt x="919" y="1088"/>
                    <a:pt x="919" y="1087"/>
                    <a:pt x="919" y="1087"/>
                  </a:cubicBezTo>
                  <a:cubicBezTo>
                    <a:pt x="918" y="1087"/>
                    <a:pt x="918" y="1086"/>
                    <a:pt x="918" y="1086"/>
                  </a:cubicBezTo>
                  <a:cubicBezTo>
                    <a:pt x="917" y="1085"/>
                    <a:pt x="917" y="1085"/>
                    <a:pt x="916" y="1085"/>
                  </a:cubicBezTo>
                  <a:cubicBezTo>
                    <a:pt x="916" y="1085"/>
                    <a:pt x="917" y="1088"/>
                    <a:pt x="917" y="1089"/>
                  </a:cubicBezTo>
                  <a:cubicBezTo>
                    <a:pt x="917" y="1090"/>
                    <a:pt x="919" y="1092"/>
                    <a:pt x="921" y="1093"/>
                  </a:cubicBezTo>
                  <a:close/>
                  <a:moveTo>
                    <a:pt x="800" y="1084"/>
                  </a:moveTo>
                  <a:cubicBezTo>
                    <a:pt x="800" y="1084"/>
                    <a:pt x="800" y="1084"/>
                    <a:pt x="800" y="1084"/>
                  </a:cubicBezTo>
                  <a:cubicBezTo>
                    <a:pt x="800" y="1084"/>
                    <a:pt x="800" y="1084"/>
                    <a:pt x="800" y="1084"/>
                  </a:cubicBezTo>
                  <a:cubicBezTo>
                    <a:pt x="801" y="1084"/>
                    <a:pt x="801" y="1084"/>
                    <a:pt x="800" y="1084"/>
                  </a:cubicBezTo>
                  <a:close/>
                  <a:moveTo>
                    <a:pt x="801" y="1086"/>
                  </a:moveTo>
                  <a:cubicBezTo>
                    <a:pt x="797" y="1084"/>
                    <a:pt x="800" y="1087"/>
                    <a:pt x="801" y="1086"/>
                  </a:cubicBezTo>
                  <a:cubicBezTo>
                    <a:pt x="800" y="1086"/>
                    <a:pt x="801" y="1087"/>
                    <a:pt x="801" y="1086"/>
                  </a:cubicBezTo>
                  <a:close/>
                  <a:moveTo>
                    <a:pt x="801" y="1083"/>
                  </a:moveTo>
                  <a:cubicBezTo>
                    <a:pt x="799" y="1082"/>
                    <a:pt x="801" y="1084"/>
                    <a:pt x="801" y="1083"/>
                  </a:cubicBezTo>
                  <a:cubicBezTo>
                    <a:pt x="800" y="1083"/>
                    <a:pt x="801" y="1083"/>
                    <a:pt x="801" y="1083"/>
                  </a:cubicBezTo>
                  <a:close/>
                  <a:moveTo>
                    <a:pt x="800" y="1087"/>
                  </a:moveTo>
                  <a:cubicBezTo>
                    <a:pt x="800" y="1087"/>
                    <a:pt x="800" y="1088"/>
                    <a:pt x="800" y="1087"/>
                  </a:cubicBezTo>
                  <a:cubicBezTo>
                    <a:pt x="800" y="1087"/>
                    <a:pt x="798" y="1086"/>
                    <a:pt x="798" y="1086"/>
                  </a:cubicBezTo>
                  <a:cubicBezTo>
                    <a:pt x="798" y="1086"/>
                    <a:pt x="800" y="1087"/>
                    <a:pt x="800" y="1087"/>
                  </a:cubicBezTo>
                  <a:close/>
                  <a:moveTo>
                    <a:pt x="796" y="1086"/>
                  </a:moveTo>
                  <a:cubicBezTo>
                    <a:pt x="796" y="1086"/>
                    <a:pt x="796" y="1086"/>
                    <a:pt x="796" y="1086"/>
                  </a:cubicBezTo>
                  <a:cubicBezTo>
                    <a:pt x="798" y="1086"/>
                    <a:pt x="796" y="1086"/>
                    <a:pt x="796" y="1086"/>
                  </a:cubicBezTo>
                  <a:close/>
                  <a:moveTo>
                    <a:pt x="797" y="1086"/>
                  </a:moveTo>
                  <a:cubicBezTo>
                    <a:pt x="797" y="1086"/>
                    <a:pt x="797" y="1086"/>
                    <a:pt x="797" y="1086"/>
                  </a:cubicBezTo>
                  <a:cubicBezTo>
                    <a:pt x="798" y="1086"/>
                    <a:pt x="798" y="1086"/>
                    <a:pt x="797" y="1086"/>
                  </a:cubicBezTo>
                  <a:close/>
                  <a:moveTo>
                    <a:pt x="798" y="1091"/>
                  </a:moveTo>
                  <a:cubicBezTo>
                    <a:pt x="798" y="1090"/>
                    <a:pt x="798" y="1090"/>
                    <a:pt x="798" y="1090"/>
                  </a:cubicBezTo>
                  <a:cubicBezTo>
                    <a:pt x="798" y="1091"/>
                    <a:pt x="798" y="1091"/>
                    <a:pt x="798" y="1091"/>
                  </a:cubicBezTo>
                  <a:close/>
                  <a:moveTo>
                    <a:pt x="801" y="1086"/>
                  </a:moveTo>
                  <a:cubicBezTo>
                    <a:pt x="800" y="1084"/>
                    <a:pt x="800" y="1086"/>
                    <a:pt x="801" y="1086"/>
                  </a:cubicBezTo>
                  <a:cubicBezTo>
                    <a:pt x="801" y="1086"/>
                    <a:pt x="801" y="1086"/>
                    <a:pt x="801" y="1086"/>
                  </a:cubicBezTo>
                  <a:close/>
                  <a:moveTo>
                    <a:pt x="799" y="1085"/>
                  </a:moveTo>
                  <a:cubicBezTo>
                    <a:pt x="799" y="1085"/>
                    <a:pt x="799" y="1085"/>
                    <a:pt x="798" y="1085"/>
                  </a:cubicBezTo>
                  <a:cubicBezTo>
                    <a:pt x="799" y="1085"/>
                    <a:pt x="799" y="1085"/>
                    <a:pt x="799" y="1085"/>
                  </a:cubicBezTo>
                  <a:close/>
                  <a:moveTo>
                    <a:pt x="798" y="1085"/>
                  </a:moveTo>
                  <a:cubicBezTo>
                    <a:pt x="796" y="1085"/>
                    <a:pt x="798" y="1085"/>
                    <a:pt x="798" y="1085"/>
                  </a:cubicBezTo>
                  <a:cubicBezTo>
                    <a:pt x="798" y="1085"/>
                    <a:pt x="798" y="1085"/>
                    <a:pt x="798" y="1085"/>
                  </a:cubicBezTo>
                  <a:close/>
                  <a:moveTo>
                    <a:pt x="798" y="1087"/>
                  </a:moveTo>
                  <a:cubicBezTo>
                    <a:pt x="798" y="1087"/>
                    <a:pt x="798" y="1087"/>
                    <a:pt x="798" y="1087"/>
                  </a:cubicBezTo>
                  <a:cubicBezTo>
                    <a:pt x="798" y="1087"/>
                    <a:pt x="798" y="1087"/>
                    <a:pt x="798" y="1087"/>
                  </a:cubicBezTo>
                  <a:close/>
                  <a:moveTo>
                    <a:pt x="833" y="1068"/>
                  </a:moveTo>
                  <a:cubicBezTo>
                    <a:pt x="834" y="1068"/>
                    <a:pt x="836" y="1070"/>
                    <a:pt x="837" y="1069"/>
                  </a:cubicBezTo>
                  <a:cubicBezTo>
                    <a:pt x="837" y="1070"/>
                    <a:pt x="841" y="1070"/>
                    <a:pt x="842" y="1071"/>
                  </a:cubicBezTo>
                  <a:cubicBezTo>
                    <a:pt x="844" y="1071"/>
                    <a:pt x="845" y="1071"/>
                    <a:pt x="846" y="1071"/>
                  </a:cubicBezTo>
                  <a:cubicBezTo>
                    <a:pt x="848" y="1071"/>
                    <a:pt x="850" y="1069"/>
                    <a:pt x="851" y="1068"/>
                  </a:cubicBezTo>
                  <a:cubicBezTo>
                    <a:pt x="852" y="1068"/>
                    <a:pt x="853" y="1068"/>
                    <a:pt x="854" y="1067"/>
                  </a:cubicBezTo>
                  <a:cubicBezTo>
                    <a:pt x="854" y="1067"/>
                    <a:pt x="853" y="1067"/>
                    <a:pt x="854" y="1066"/>
                  </a:cubicBezTo>
                  <a:cubicBezTo>
                    <a:pt x="854" y="1066"/>
                    <a:pt x="854" y="1066"/>
                    <a:pt x="855" y="1066"/>
                  </a:cubicBezTo>
                  <a:cubicBezTo>
                    <a:pt x="855" y="1066"/>
                    <a:pt x="856" y="1065"/>
                    <a:pt x="856" y="1065"/>
                  </a:cubicBezTo>
                  <a:cubicBezTo>
                    <a:pt x="857" y="1064"/>
                    <a:pt x="859" y="1063"/>
                    <a:pt x="859" y="1062"/>
                  </a:cubicBezTo>
                  <a:cubicBezTo>
                    <a:pt x="860" y="1060"/>
                    <a:pt x="860" y="1057"/>
                    <a:pt x="859" y="1056"/>
                  </a:cubicBezTo>
                  <a:cubicBezTo>
                    <a:pt x="857" y="1056"/>
                    <a:pt x="855" y="1057"/>
                    <a:pt x="855" y="1058"/>
                  </a:cubicBezTo>
                  <a:cubicBezTo>
                    <a:pt x="855" y="1059"/>
                    <a:pt x="855" y="1062"/>
                    <a:pt x="854" y="1062"/>
                  </a:cubicBezTo>
                  <a:cubicBezTo>
                    <a:pt x="854" y="1062"/>
                    <a:pt x="849" y="1065"/>
                    <a:pt x="848" y="1065"/>
                  </a:cubicBezTo>
                  <a:cubicBezTo>
                    <a:pt x="847" y="1066"/>
                    <a:pt x="845" y="1067"/>
                    <a:pt x="844" y="1066"/>
                  </a:cubicBezTo>
                  <a:cubicBezTo>
                    <a:pt x="844" y="1065"/>
                    <a:pt x="845" y="1062"/>
                    <a:pt x="845" y="1062"/>
                  </a:cubicBezTo>
                  <a:cubicBezTo>
                    <a:pt x="844" y="1062"/>
                    <a:pt x="844" y="1062"/>
                    <a:pt x="844" y="1062"/>
                  </a:cubicBezTo>
                  <a:cubicBezTo>
                    <a:pt x="843" y="1064"/>
                    <a:pt x="844" y="1066"/>
                    <a:pt x="842" y="1066"/>
                  </a:cubicBezTo>
                  <a:cubicBezTo>
                    <a:pt x="842" y="1066"/>
                    <a:pt x="841" y="1065"/>
                    <a:pt x="840" y="1065"/>
                  </a:cubicBezTo>
                  <a:cubicBezTo>
                    <a:pt x="839" y="1065"/>
                    <a:pt x="838" y="1066"/>
                    <a:pt x="837" y="1066"/>
                  </a:cubicBezTo>
                  <a:cubicBezTo>
                    <a:pt x="836" y="1066"/>
                    <a:pt x="831" y="1067"/>
                    <a:pt x="833" y="1068"/>
                  </a:cubicBezTo>
                  <a:close/>
                  <a:moveTo>
                    <a:pt x="883" y="1074"/>
                  </a:moveTo>
                  <a:cubicBezTo>
                    <a:pt x="884" y="1074"/>
                    <a:pt x="884" y="1074"/>
                    <a:pt x="884" y="1075"/>
                  </a:cubicBezTo>
                  <a:cubicBezTo>
                    <a:pt x="886" y="1074"/>
                    <a:pt x="882" y="1071"/>
                    <a:pt x="882" y="1070"/>
                  </a:cubicBezTo>
                  <a:cubicBezTo>
                    <a:pt x="882" y="1071"/>
                    <a:pt x="880" y="1069"/>
                    <a:pt x="880" y="1069"/>
                  </a:cubicBezTo>
                  <a:cubicBezTo>
                    <a:pt x="880" y="1069"/>
                    <a:pt x="880" y="1069"/>
                    <a:pt x="881" y="1069"/>
                  </a:cubicBezTo>
                  <a:cubicBezTo>
                    <a:pt x="881" y="1068"/>
                    <a:pt x="877" y="1065"/>
                    <a:pt x="876" y="1066"/>
                  </a:cubicBezTo>
                  <a:cubicBezTo>
                    <a:pt x="876" y="1068"/>
                    <a:pt x="878" y="1070"/>
                    <a:pt x="879" y="1072"/>
                  </a:cubicBezTo>
                  <a:cubicBezTo>
                    <a:pt x="880" y="1074"/>
                    <a:pt x="881" y="1075"/>
                    <a:pt x="883" y="1074"/>
                  </a:cubicBezTo>
                  <a:close/>
                  <a:moveTo>
                    <a:pt x="873" y="1059"/>
                  </a:moveTo>
                  <a:cubicBezTo>
                    <a:pt x="873" y="1059"/>
                    <a:pt x="873" y="1059"/>
                    <a:pt x="873" y="1059"/>
                  </a:cubicBezTo>
                  <a:cubicBezTo>
                    <a:pt x="872" y="1059"/>
                    <a:pt x="873" y="1059"/>
                    <a:pt x="873" y="1059"/>
                  </a:cubicBezTo>
                  <a:close/>
                  <a:moveTo>
                    <a:pt x="876" y="1066"/>
                  </a:moveTo>
                  <a:cubicBezTo>
                    <a:pt x="875" y="1066"/>
                    <a:pt x="875" y="1066"/>
                    <a:pt x="875" y="1066"/>
                  </a:cubicBezTo>
                  <a:cubicBezTo>
                    <a:pt x="876" y="1066"/>
                    <a:pt x="876" y="1066"/>
                    <a:pt x="876" y="1066"/>
                  </a:cubicBezTo>
                  <a:close/>
                  <a:moveTo>
                    <a:pt x="875" y="1065"/>
                  </a:moveTo>
                  <a:cubicBezTo>
                    <a:pt x="876" y="1065"/>
                    <a:pt x="876" y="1063"/>
                    <a:pt x="875" y="1062"/>
                  </a:cubicBezTo>
                  <a:cubicBezTo>
                    <a:pt x="874" y="1062"/>
                    <a:pt x="875" y="1066"/>
                    <a:pt x="875" y="1065"/>
                  </a:cubicBezTo>
                  <a:close/>
                  <a:moveTo>
                    <a:pt x="857" y="1048"/>
                  </a:moveTo>
                  <a:cubicBezTo>
                    <a:pt x="858" y="1048"/>
                    <a:pt x="858" y="1048"/>
                    <a:pt x="858" y="1048"/>
                  </a:cubicBezTo>
                  <a:cubicBezTo>
                    <a:pt x="858" y="1048"/>
                    <a:pt x="858" y="1048"/>
                    <a:pt x="857" y="1048"/>
                  </a:cubicBezTo>
                  <a:close/>
                  <a:moveTo>
                    <a:pt x="857" y="1047"/>
                  </a:moveTo>
                  <a:cubicBezTo>
                    <a:pt x="859" y="1047"/>
                    <a:pt x="856" y="1046"/>
                    <a:pt x="857" y="1047"/>
                  </a:cubicBezTo>
                  <a:cubicBezTo>
                    <a:pt x="857" y="1047"/>
                    <a:pt x="857" y="1047"/>
                    <a:pt x="857" y="1047"/>
                  </a:cubicBezTo>
                  <a:close/>
                  <a:moveTo>
                    <a:pt x="850" y="1048"/>
                  </a:moveTo>
                  <a:cubicBezTo>
                    <a:pt x="849" y="1048"/>
                    <a:pt x="849" y="1048"/>
                    <a:pt x="850" y="1048"/>
                  </a:cubicBezTo>
                  <a:cubicBezTo>
                    <a:pt x="850" y="1048"/>
                    <a:pt x="851" y="1048"/>
                    <a:pt x="850" y="1048"/>
                  </a:cubicBezTo>
                  <a:close/>
                  <a:moveTo>
                    <a:pt x="848" y="1047"/>
                  </a:moveTo>
                  <a:cubicBezTo>
                    <a:pt x="856" y="1046"/>
                    <a:pt x="862" y="1056"/>
                    <a:pt x="863" y="1061"/>
                  </a:cubicBezTo>
                  <a:cubicBezTo>
                    <a:pt x="868" y="1061"/>
                    <a:pt x="861" y="1054"/>
                    <a:pt x="860" y="1053"/>
                  </a:cubicBezTo>
                  <a:cubicBezTo>
                    <a:pt x="856" y="1051"/>
                    <a:pt x="853" y="1047"/>
                    <a:pt x="848" y="1047"/>
                  </a:cubicBezTo>
                  <a:close/>
                  <a:moveTo>
                    <a:pt x="868" y="1056"/>
                  </a:moveTo>
                  <a:cubicBezTo>
                    <a:pt x="870" y="1056"/>
                    <a:pt x="867" y="1056"/>
                    <a:pt x="868" y="1056"/>
                  </a:cubicBezTo>
                  <a:cubicBezTo>
                    <a:pt x="869" y="1056"/>
                    <a:pt x="868" y="1056"/>
                    <a:pt x="868" y="1056"/>
                  </a:cubicBezTo>
                  <a:close/>
                  <a:moveTo>
                    <a:pt x="861" y="1050"/>
                  </a:moveTo>
                  <a:cubicBezTo>
                    <a:pt x="862" y="1051"/>
                    <a:pt x="860" y="1049"/>
                    <a:pt x="861" y="1050"/>
                  </a:cubicBezTo>
                  <a:cubicBezTo>
                    <a:pt x="861" y="1050"/>
                    <a:pt x="861" y="1050"/>
                    <a:pt x="861" y="1050"/>
                  </a:cubicBezTo>
                  <a:close/>
                  <a:moveTo>
                    <a:pt x="844" y="1045"/>
                  </a:moveTo>
                  <a:cubicBezTo>
                    <a:pt x="845" y="1046"/>
                    <a:pt x="845" y="1047"/>
                    <a:pt x="847" y="1046"/>
                  </a:cubicBezTo>
                  <a:cubicBezTo>
                    <a:pt x="849" y="1044"/>
                    <a:pt x="842" y="1045"/>
                    <a:pt x="844" y="1045"/>
                  </a:cubicBezTo>
                  <a:close/>
                  <a:moveTo>
                    <a:pt x="829" y="1066"/>
                  </a:moveTo>
                  <a:cubicBezTo>
                    <a:pt x="827" y="1065"/>
                    <a:pt x="830" y="1068"/>
                    <a:pt x="830" y="1068"/>
                  </a:cubicBezTo>
                  <a:cubicBezTo>
                    <a:pt x="832" y="1068"/>
                    <a:pt x="829" y="1066"/>
                    <a:pt x="829" y="1066"/>
                  </a:cubicBezTo>
                  <a:close/>
                  <a:moveTo>
                    <a:pt x="863" y="1101"/>
                  </a:moveTo>
                  <a:cubicBezTo>
                    <a:pt x="859" y="1099"/>
                    <a:pt x="864" y="1102"/>
                    <a:pt x="863" y="1101"/>
                  </a:cubicBezTo>
                  <a:cubicBezTo>
                    <a:pt x="863" y="1101"/>
                    <a:pt x="863" y="1101"/>
                    <a:pt x="863" y="1101"/>
                  </a:cubicBezTo>
                  <a:close/>
                  <a:moveTo>
                    <a:pt x="865" y="1105"/>
                  </a:moveTo>
                  <a:cubicBezTo>
                    <a:pt x="865" y="1105"/>
                    <a:pt x="865" y="1105"/>
                    <a:pt x="865" y="1105"/>
                  </a:cubicBezTo>
                  <a:cubicBezTo>
                    <a:pt x="865" y="1105"/>
                    <a:pt x="865" y="1105"/>
                    <a:pt x="865" y="1105"/>
                  </a:cubicBezTo>
                  <a:close/>
                  <a:moveTo>
                    <a:pt x="864" y="1091"/>
                  </a:moveTo>
                  <a:cubicBezTo>
                    <a:pt x="864" y="1091"/>
                    <a:pt x="864" y="1091"/>
                    <a:pt x="864" y="1091"/>
                  </a:cubicBezTo>
                  <a:cubicBezTo>
                    <a:pt x="864" y="1091"/>
                    <a:pt x="864" y="1091"/>
                    <a:pt x="864" y="1091"/>
                  </a:cubicBezTo>
                  <a:cubicBezTo>
                    <a:pt x="865" y="1090"/>
                    <a:pt x="861" y="1090"/>
                    <a:pt x="861" y="1090"/>
                  </a:cubicBezTo>
                  <a:cubicBezTo>
                    <a:pt x="861" y="1091"/>
                    <a:pt x="863" y="1092"/>
                    <a:pt x="864" y="1091"/>
                  </a:cubicBezTo>
                  <a:close/>
                  <a:moveTo>
                    <a:pt x="846" y="1093"/>
                  </a:moveTo>
                  <a:cubicBezTo>
                    <a:pt x="846" y="1090"/>
                    <a:pt x="844" y="1092"/>
                    <a:pt x="845" y="1093"/>
                  </a:cubicBezTo>
                  <a:cubicBezTo>
                    <a:pt x="845" y="1093"/>
                    <a:pt x="846" y="1093"/>
                    <a:pt x="846" y="1093"/>
                  </a:cubicBezTo>
                  <a:close/>
                  <a:moveTo>
                    <a:pt x="851" y="1086"/>
                  </a:moveTo>
                  <a:cubicBezTo>
                    <a:pt x="849" y="1086"/>
                    <a:pt x="852" y="1088"/>
                    <a:pt x="852" y="1087"/>
                  </a:cubicBezTo>
                  <a:cubicBezTo>
                    <a:pt x="852" y="1087"/>
                    <a:pt x="851" y="1086"/>
                    <a:pt x="851" y="1086"/>
                  </a:cubicBezTo>
                  <a:close/>
                  <a:moveTo>
                    <a:pt x="847" y="1094"/>
                  </a:moveTo>
                  <a:cubicBezTo>
                    <a:pt x="847" y="1094"/>
                    <a:pt x="847" y="1094"/>
                    <a:pt x="847" y="1094"/>
                  </a:cubicBezTo>
                  <a:cubicBezTo>
                    <a:pt x="847" y="1094"/>
                    <a:pt x="849" y="1095"/>
                    <a:pt x="850" y="1095"/>
                  </a:cubicBezTo>
                  <a:cubicBezTo>
                    <a:pt x="851" y="1095"/>
                    <a:pt x="847" y="1090"/>
                    <a:pt x="847" y="1094"/>
                  </a:cubicBezTo>
                  <a:close/>
                  <a:moveTo>
                    <a:pt x="851" y="1098"/>
                  </a:moveTo>
                  <a:cubicBezTo>
                    <a:pt x="852" y="1098"/>
                    <a:pt x="852" y="1098"/>
                    <a:pt x="852" y="1098"/>
                  </a:cubicBezTo>
                  <a:cubicBezTo>
                    <a:pt x="852" y="1096"/>
                    <a:pt x="850" y="1096"/>
                    <a:pt x="849" y="1095"/>
                  </a:cubicBezTo>
                  <a:cubicBezTo>
                    <a:pt x="850" y="1095"/>
                    <a:pt x="851" y="1097"/>
                    <a:pt x="851" y="1098"/>
                  </a:cubicBezTo>
                  <a:close/>
                  <a:moveTo>
                    <a:pt x="850" y="1087"/>
                  </a:moveTo>
                  <a:cubicBezTo>
                    <a:pt x="850" y="1087"/>
                    <a:pt x="850" y="1086"/>
                    <a:pt x="850" y="1086"/>
                  </a:cubicBezTo>
                  <a:cubicBezTo>
                    <a:pt x="850" y="1086"/>
                    <a:pt x="850" y="1086"/>
                    <a:pt x="850" y="1087"/>
                  </a:cubicBezTo>
                  <a:close/>
                  <a:moveTo>
                    <a:pt x="850" y="1101"/>
                  </a:moveTo>
                  <a:cubicBezTo>
                    <a:pt x="850" y="1101"/>
                    <a:pt x="850" y="1101"/>
                    <a:pt x="850" y="1100"/>
                  </a:cubicBezTo>
                  <a:cubicBezTo>
                    <a:pt x="850" y="1101"/>
                    <a:pt x="850" y="1101"/>
                    <a:pt x="849" y="1101"/>
                  </a:cubicBezTo>
                  <a:cubicBezTo>
                    <a:pt x="849" y="1101"/>
                    <a:pt x="850" y="1101"/>
                    <a:pt x="850" y="1101"/>
                  </a:cubicBezTo>
                  <a:close/>
                  <a:moveTo>
                    <a:pt x="860" y="1101"/>
                  </a:moveTo>
                  <a:cubicBezTo>
                    <a:pt x="860" y="1102"/>
                    <a:pt x="860" y="1102"/>
                    <a:pt x="860" y="1102"/>
                  </a:cubicBezTo>
                  <a:cubicBezTo>
                    <a:pt x="860" y="1102"/>
                    <a:pt x="860" y="1102"/>
                    <a:pt x="860" y="1101"/>
                  </a:cubicBezTo>
                  <a:close/>
                  <a:moveTo>
                    <a:pt x="860" y="1090"/>
                  </a:moveTo>
                  <a:cubicBezTo>
                    <a:pt x="860" y="1090"/>
                    <a:pt x="861" y="1090"/>
                    <a:pt x="861" y="1090"/>
                  </a:cubicBezTo>
                  <a:cubicBezTo>
                    <a:pt x="861" y="1090"/>
                    <a:pt x="861" y="1090"/>
                    <a:pt x="860" y="1090"/>
                  </a:cubicBezTo>
                  <a:close/>
                  <a:moveTo>
                    <a:pt x="851" y="1101"/>
                  </a:moveTo>
                  <a:cubicBezTo>
                    <a:pt x="850" y="1101"/>
                    <a:pt x="850" y="1101"/>
                    <a:pt x="851" y="1101"/>
                  </a:cubicBezTo>
                  <a:cubicBezTo>
                    <a:pt x="850" y="1101"/>
                    <a:pt x="851" y="1101"/>
                    <a:pt x="851" y="1101"/>
                  </a:cubicBezTo>
                  <a:close/>
                  <a:moveTo>
                    <a:pt x="873" y="1106"/>
                  </a:moveTo>
                  <a:cubicBezTo>
                    <a:pt x="869" y="1104"/>
                    <a:pt x="874" y="1108"/>
                    <a:pt x="873" y="1106"/>
                  </a:cubicBezTo>
                  <a:cubicBezTo>
                    <a:pt x="872" y="1106"/>
                    <a:pt x="873" y="1106"/>
                    <a:pt x="873" y="1106"/>
                  </a:cubicBezTo>
                  <a:close/>
                  <a:moveTo>
                    <a:pt x="869" y="1108"/>
                  </a:moveTo>
                  <a:cubicBezTo>
                    <a:pt x="869" y="1107"/>
                    <a:pt x="867" y="1106"/>
                    <a:pt x="866" y="1107"/>
                  </a:cubicBezTo>
                  <a:cubicBezTo>
                    <a:pt x="865" y="1107"/>
                    <a:pt x="870" y="1108"/>
                    <a:pt x="869" y="1108"/>
                  </a:cubicBezTo>
                  <a:close/>
                  <a:moveTo>
                    <a:pt x="828" y="1044"/>
                  </a:moveTo>
                  <a:cubicBezTo>
                    <a:pt x="830" y="1043"/>
                    <a:pt x="828" y="1044"/>
                    <a:pt x="828" y="1044"/>
                  </a:cubicBezTo>
                  <a:cubicBezTo>
                    <a:pt x="828" y="1044"/>
                    <a:pt x="828" y="1044"/>
                    <a:pt x="828" y="1044"/>
                  </a:cubicBezTo>
                  <a:close/>
                  <a:moveTo>
                    <a:pt x="820" y="1043"/>
                  </a:moveTo>
                  <a:cubicBezTo>
                    <a:pt x="821" y="1043"/>
                    <a:pt x="821" y="1043"/>
                    <a:pt x="821" y="1043"/>
                  </a:cubicBezTo>
                  <a:cubicBezTo>
                    <a:pt x="821" y="1042"/>
                    <a:pt x="827" y="1044"/>
                    <a:pt x="826" y="1042"/>
                  </a:cubicBezTo>
                  <a:cubicBezTo>
                    <a:pt x="824" y="1041"/>
                    <a:pt x="822" y="1042"/>
                    <a:pt x="820" y="1042"/>
                  </a:cubicBezTo>
                  <a:cubicBezTo>
                    <a:pt x="820" y="1042"/>
                    <a:pt x="820" y="1043"/>
                    <a:pt x="820" y="1043"/>
                  </a:cubicBezTo>
                  <a:close/>
                  <a:moveTo>
                    <a:pt x="816" y="1060"/>
                  </a:moveTo>
                  <a:cubicBezTo>
                    <a:pt x="818" y="1062"/>
                    <a:pt x="815" y="1057"/>
                    <a:pt x="816" y="1060"/>
                  </a:cubicBezTo>
                  <a:cubicBezTo>
                    <a:pt x="816" y="1061"/>
                    <a:pt x="816" y="1060"/>
                    <a:pt x="816" y="1060"/>
                  </a:cubicBezTo>
                  <a:close/>
                  <a:moveTo>
                    <a:pt x="825" y="1065"/>
                  </a:moveTo>
                  <a:cubicBezTo>
                    <a:pt x="823" y="1062"/>
                    <a:pt x="824" y="1067"/>
                    <a:pt x="825" y="1065"/>
                  </a:cubicBezTo>
                  <a:cubicBezTo>
                    <a:pt x="824" y="1064"/>
                    <a:pt x="825" y="1065"/>
                    <a:pt x="825" y="1065"/>
                  </a:cubicBezTo>
                  <a:close/>
                  <a:moveTo>
                    <a:pt x="810" y="1056"/>
                  </a:moveTo>
                  <a:cubicBezTo>
                    <a:pt x="810" y="1056"/>
                    <a:pt x="810" y="1056"/>
                    <a:pt x="810" y="1056"/>
                  </a:cubicBezTo>
                  <a:cubicBezTo>
                    <a:pt x="810" y="1056"/>
                    <a:pt x="810" y="1056"/>
                    <a:pt x="810" y="1056"/>
                  </a:cubicBezTo>
                  <a:close/>
                  <a:moveTo>
                    <a:pt x="800" y="1051"/>
                  </a:moveTo>
                  <a:cubicBezTo>
                    <a:pt x="800" y="1051"/>
                    <a:pt x="800" y="1051"/>
                    <a:pt x="800" y="1051"/>
                  </a:cubicBezTo>
                  <a:cubicBezTo>
                    <a:pt x="800" y="1051"/>
                    <a:pt x="800" y="1051"/>
                    <a:pt x="800" y="1051"/>
                  </a:cubicBezTo>
                  <a:close/>
                  <a:moveTo>
                    <a:pt x="800" y="1052"/>
                  </a:moveTo>
                  <a:cubicBezTo>
                    <a:pt x="800" y="1051"/>
                    <a:pt x="800" y="1051"/>
                    <a:pt x="800" y="1051"/>
                  </a:cubicBezTo>
                  <a:cubicBezTo>
                    <a:pt x="800" y="1052"/>
                    <a:pt x="800" y="1052"/>
                    <a:pt x="800" y="1052"/>
                  </a:cubicBezTo>
                  <a:close/>
                  <a:moveTo>
                    <a:pt x="861" y="1057"/>
                  </a:moveTo>
                  <a:cubicBezTo>
                    <a:pt x="861" y="1057"/>
                    <a:pt x="861" y="1057"/>
                    <a:pt x="861" y="1057"/>
                  </a:cubicBezTo>
                  <a:cubicBezTo>
                    <a:pt x="860" y="1057"/>
                    <a:pt x="860" y="1057"/>
                    <a:pt x="861" y="1057"/>
                  </a:cubicBezTo>
                  <a:close/>
                  <a:moveTo>
                    <a:pt x="954" y="1183"/>
                  </a:moveTo>
                  <a:cubicBezTo>
                    <a:pt x="955" y="1184"/>
                    <a:pt x="956" y="1183"/>
                    <a:pt x="956" y="1184"/>
                  </a:cubicBezTo>
                  <a:cubicBezTo>
                    <a:pt x="956" y="1184"/>
                    <a:pt x="956" y="1184"/>
                    <a:pt x="957" y="1184"/>
                  </a:cubicBezTo>
                  <a:cubicBezTo>
                    <a:pt x="957" y="1184"/>
                    <a:pt x="957" y="1184"/>
                    <a:pt x="957" y="1184"/>
                  </a:cubicBezTo>
                  <a:cubicBezTo>
                    <a:pt x="958" y="1185"/>
                    <a:pt x="960" y="1186"/>
                    <a:pt x="960" y="1184"/>
                  </a:cubicBezTo>
                  <a:cubicBezTo>
                    <a:pt x="960" y="1183"/>
                    <a:pt x="958" y="1182"/>
                    <a:pt x="958" y="1182"/>
                  </a:cubicBezTo>
                  <a:cubicBezTo>
                    <a:pt x="956" y="1180"/>
                    <a:pt x="953" y="1179"/>
                    <a:pt x="952" y="1177"/>
                  </a:cubicBezTo>
                  <a:cubicBezTo>
                    <a:pt x="950" y="1176"/>
                    <a:pt x="949" y="1175"/>
                    <a:pt x="948" y="1173"/>
                  </a:cubicBezTo>
                  <a:cubicBezTo>
                    <a:pt x="946" y="1172"/>
                    <a:pt x="942" y="1169"/>
                    <a:pt x="941" y="1169"/>
                  </a:cubicBezTo>
                  <a:cubicBezTo>
                    <a:pt x="941" y="1169"/>
                    <a:pt x="941" y="1169"/>
                    <a:pt x="941" y="1170"/>
                  </a:cubicBezTo>
                  <a:cubicBezTo>
                    <a:pt x="941" y="1170"/>
                    <a:pt x="940" y="1168"/>
                    <a:pt x="940" y="1168"/>
                  </a:cubicBezTo>
                  <a:cubicBezTo>
                    <a:pt x="940" y="1168"/>
                    <a:pt x="940" y="1169"/>
                    <a:pt x="940" y="1169"/>
                  </a:cubicBezTo>
                  <a:cubicBezTo>
                    <a:pt x="940" y="1169"/>
                    <a:pt x="940" y="1169"/>
                    <a:pt x="940" y="1169"/>
                  </a:cubicBezTo>
                  <a:cubicBezTo>
                    <a:pt x="940" y="1169"/>
                    <a:pt x="940" y="1169"/>
                    <a:pt x="940" y="1169"/>
                  </a:cubicBezTo>
                  <a:cubicBezTo>
                    <a:pt x="939" y="1170"/>
                    <a:pt x="941" y="1170"/>
                    <a:pt x="941" y="1170"/>
                  </a:cubicBezTo>
                  <a:cubicBezTo>
                    <a:pt x="940" y="1171"/>
                    <a:pt x="942" y="1173"/>
                    <a:pt x="942" y="1173"/>
                  </a:cubicBezTo>
                  <a:cubicBezTo>
                    <a:pt x="942" y="1174"/>
                    <a:pt x="944" y="1175"/>
                    <a:pt x="944" y="1175"/>
                  </a:cubicBezTo>
                  <a:cubicBezTo>
                    <a:pt x="944" y="1175"/>
                    <a:pt x="944" y="1175"/>
                    <a:pt x="944" y="1175"/>
                  </a:cubicBezTo>
                  <a:cubicBezTo>
                    <a:pt x="944" y="1175"/>
                    <a:pt x="944" y="1175"/>
                    <a:pt x="945" y="1175"/>
                  </a:cubicBezTo>
                  <a:cubicBezTo>
                    <a:pt x="945" y="1176"/>
                    <a:pt x="946" y="1178"/>
                    <a:pt x="946" y="1178"/>
                  </a:cubicBezTo>
                  <a:cubicBezTo>
                    <a:pt x="947" y="1178"/>
                    <a:pt x="948" y="1179"/>
                    <a:pt x="950" y="1180"/>
                  </a:cubicBezTo>
                  <a:cubicBezTo>
                    <a:pt x="951" y="1180"/>
                    <a:pt x="955" y="1182"/>
                    <a:pt x="954" y="1183"/>
                  </a:cubicBezTo>
                  <a:cubicBezTo>
                    <a:pt x="954" y="1183"/>
                    <a:pt x="954" y="1183"/>
                    <a:pt x="954" y="1183"/>
                  </a:cubicBezTo>
                  <a:close/>
                  <a:moveTo>
                    <a:pt x="959" y="1186"/>
                  </a:moveTo>
                  <a:cubicBezTo>
                    <a:pt x="960" y="1186"/>
                    <a:pt x="958" y="1185"/>
                    <a:pt x="958" y="1185"/>
                  </a:cubicBezTo>
                  <a:cubicBezTo>
                    <a:pt x="958" y="1186"/>
                    <a:pt x="958" y="1186"/>
                    <a:pt x="959" y="1186"/>
                  </a:cubicBezTo>
                  <a:close/>
                  <a:moveTo>
                    <a:pt x="941" y="1169"/>
                  </a:moveTo>
                  <a:cubicBezTo>
                    <a:pt x="941" y="1169"/>
                    <a:pt x="941" y="1169"/>
                    <a:pt x="941" y="1169"/>
                  </a:cubicBezTo>
                  <a:cubicBezTo>
                    <a:pt x="941" y="1168"/>
                    <a:pt x="941" y="1168"/>
                    <a:pt x="941" y="1168"/>
                  </a:cubicBezTo>
                  <a:cubicBezTo>
                    <a:pt x="940" y="1168"/>
                    <a:pt x="941" y="1168"/>
                    <a:pt x="941" y="1169"/>
                  </a:cubicBezTo>
                  <a:cubicBezTo>
                    <a:pt x="941" y="1169"/>
                    <a:pt x="941" y="1168"/>
                    <a:pt x="940" y="1168"/>
                  </a:cubicBezTo>
                  <a:cubicBezTo>
                    <a:pt x="940" y="1169"/>
                    <a:pt x="941" y="1169"/>
                    <a:pt x="941" y="1169"/>
                  </a:cubicBezTo>
                  <a:cubicBezTo>
                    <a:pt x="941" y="1169"/>
                    <a:pt x="941" y="1169"/>
                    <a:pt x="941" y="1169"/>
                  </a:cubicBezTo>
                  <a:close/>
                  <a:moveTo>
                    <a:pt x="953" y="1183"/>
                  </a:moveTo>
                  <a:cubicBezTo>
                    <a:pt x="953" y="1183"/>
                    <a:pt x="953" y="1183"/>
                    <a:pt x="953" y="1183"/>
                  </a:cubicBezTo>
                  <a:cubicBezTo>
                    <a:pt x="953" y="1183"/>
                    <a:pt x="954" y="1183"/>
                    <a:pt x="954" y="1183"/>
                  </a:cubicBezTo>
                  <a:cubicBezTo>
                    <a:pt x="954" y="1183"/>
                    <a:pt x="954" y="1183"/>
                    <a:pt x="953" y="1183"/>
                  </a:cubicBezTo>
                  <a:close/>
                  <a:moveTo>
                    <a:pt x="957" y="1171"/>
                  </a:moveTo>
                  <a:cubicBezTo>
                    <a:pt x="957" y="1171"/>
                    <a:pt x="957" y="1170"/>
                    <a:pt x="957" y="1170"/>
                  </a:cubicBezTo>
                  <a:cubicBezTo>
                    <a:pt x="957" y="1170"/>
                    <a:pt x="957" y="1171"/>
                    <a:pt x="957" y="1171"/>
                  </a:cubicBezTo>
                  <a:cubicBezTo>
                    <a:pt x="958" y="1171"/>
                    <a:pt x="957" y="1171"/>
                    <a:pt x="957" y="1171"/>
                  </a:cubicBezTo>
                  <a:close/>
                  <a:moveTo>
                    <a:pt x="957" y="1172"/>
                  </a:moveTo>
                  <a:cubicBezTo>
                    <a:pt x="957" y="1172"/>
                    <a:pt x="957" y="1172"/>
                    <a:pt x="957" y="1171"/>
                  </a:cubicBezTo>
                  <a:cubicBezTo>
                    <a:pt x="957" y="1172"/>
                    <a:pt x="957" y="1172"/>
                    <a:pt x="957" y="1173"/>
                  </a:cubicBezTo>
                  <a:cubicBezTo>
                    <a:pt x="957" y="1173"/>
                    <a:pt x="957" y="1173"/>
                    <a:pt x="957" y="1173"/>
                  </a:cubicBezTo>
                  <a:cubicBezTo>
                    <a:pt x="957" y="1172"/>
                    <a:pt x="957" y="1172"/>
                    <a:pt x="957" y="1172"/>
                  </a:cubicBezTo>
                  <a:close/>
                  <a:moveTo>
                    <a:pt x="963" y="1187"/>
                  </a:moveTo>
                  <a:cubicBezTo>
                    <a:pt x="964" y="1187"/>
                    <a:pt x="963" y="1186"/>
                    <a:pt x="963" y="1186"/>
                  </a:cubicBezTo>
                  <a:cubicBezTo>
                    <a:pt x="963" y="1186"/>
                    <a:pt x="963" y="1187"/>
                    <a:pt x="963" y="1187"/>
                  </a:cubicBezTo>
                  <a:cubicBezTo>
                    <a:pt x="963" y="1187"/>
                    <a:pt x="963" y="1187"/>
                    <a:pt x="963" y="1187"/>
                  </a:cubicBezTo>
                  <a:close/>
                  <a:moveTo>
                    <a:pt x="937" y="1165"/>
                  </a:moveTo>
                  <a:cubicBezTo>
                    <a:pt x="937" y="1166"/>
                    <a:pt x="937" y="1166"/>
                    <a:pt x="937" y="1166"/>
                  </a:cubicBezTo>
                  <a:cubicBezTo>
                    <a:pt x="937" y="1166"/>
                    <a:pt x="937" y="1165"/>
                    <a:pt x="937" y="1165"/>
                  </a:cubicBezTo>
                  <a:close/>
                  <a:moveTo>
                    <a:pt x="966" y="1179"/>
                  </a:moveTo>
                  <a:cubicBezTo>
                    <a:pt x="966" y="1179"/>
                    <a:pt x="966" y="1179"/>
                    <a:pt x="966" y="1179"/>
                  </a:cubicBezTo>
                  <a:cubicBezTo>
                    <a:pt x="966" y="1180"/>
                    <a:pt x="968" y="1180"/>
                    <a:pt x="968" y="1179"/>
                  </a:cubicBezTo>
                  <a:cubicBezTo>
                    <a:pt x="968" y="1179"/>
                    <a:pt x="968" y="1178"/>
                    <a:pt x="968" y="1178"/>
                  </a:cubicBezTo>
                  <a:cubicBezTo>
                    <a:pt x="967" y="1178"/>
                    <a:pt x="967" y="1178"/>
                    <a:pt x="966" y="1178"/>
                  </a:cubicBezTo>
                  <a:cubicBezTo>
                    <a:pt x="966" y="1178"/>
                    <a:pt x="966" y="1178"/>
                    <a:pt x="966" y="1178"/>
                  </a:cubicBezTo>
                  <a:cubicBezTo>
                    <a:pt x="965" y="1178"/>
                    <a:pt x="966" y="1179"/>
                    <a:pt x="966" y="1179"/>
                  </a:cubicBezTo>
                  <a:cubicBezTo>
                    <a:pt x="966" y="1179"/>
                    <a:pt x="966" y="1179"/>
                    <a:pt x="966" y="1179"/>
                  </a:cubicBezTo>
                  <a:close/>
                  <a:moveTo>
                    <a:pt x="963" y="1175"/>
                  </a:moveTo>
                  <a:cubicBezTo>
                    <a:pt x="962" y="1175"/>
                    <a:pt x="962" y="1174"/>
                    <a:pt x="962" y="1174"/>
                  </a:cubicBezTo>
                  <a:cubicBezTo>
                    <a:pt x="962" y="1174"/>
                    <a:pt x="962" y="1172"/>
                    <a:pt x="961" y="1173"/>
                  </a:cubicBezTo>
                  <a:cubicBezTo>
                    <a:pt x="961" y="1173"/>
                    <a:pt x="960" y="1173"/>
                    <a:pt x="960" y="1173"/>
                  </a:cubicBezTo>
                  <a:cubicBezTo>
                    <a:pt x="960" y="1173"/>
                    <a:pt x="961" y="1173"/>
                    <a:pt x="961" y="1173"/>
                  </a:cubicBezTo>
                  <a:cubicBezTo>
                    <a:pt x="961" y="1174"/>
                    <a:pt x="961" y="1174"/>
                    <a:pt x="960" y="1174"/>
                  </a:cubicBezTo>
                  <a:cubicBezTo>
                    <a:pt x="960" y="1174"/>
                    <a:pt x="960" y="1174"/>
                    <a:pt x="960" y="1174"/>
                  </a:cubicBezTo>
                  <a:cubicBezTo>
                    <a:pt x="960" y="1175"/>
                    <a:pt x="962" y="1177"/>
                    <a:pt x="963" y="1176"/>
                  </a:cubicBezTo>
                  <a:cubicBezTo>
                    <a:pt x="963" y="1176"/>
                    <a:pt x="963" y="1175"/>
                    <a:pt x="963" y="1175"/>
                  </a:cubicBezTo>
                  <a:close/>
                  <a:moveTo>
                    <a:pt x="943" y="1175"/>
                  </a:moveTo>
                  <a:cubicBezTo>
                    <a:pt x="943" y="1174"/>
                    <a:pt x="943" y="1175"/>
                    <a:pt x="942" y="1175"/>
                  </a:cubicBezTo>
                  <a:cubicBezTo>
                    <a:pt x="943" y="1175"/>
                    <a:pt x="944" y="1175"/>
                    <a:pt x="943" y="1175"/>
                  </a:cubicBezTo>
                  <a:close/>
                  <a:moveTo>
                    <a:pt x="938" y="1168"/>
                  </a:moveTo>
                  <a:cubicBezTo>
                    <a:pt x="938" y="1168"/>
                    <a:pt x="938" y="1168"/>
                    <a:pt x="938" y="1168"/>
                  </a:cubicBezTo>
                  <a:cubicBezTo>
                    <a:pt x="938" y="1168"/>
                    <a:pt x="938" y="1168"/>
                    <a:pt x="938" y="1168"/>
                  </a:cubicBezTo>
                  <a:close/>
                  <a:moveTo>
                    <a:pt x="945" y="1176"/>
                  </a:moveTo>
                  <a:cubicBezTo>
                    <a:pt x="945" y="1177"/>
                    <a:pt x="945" y="1175"/>
                    <a:pt x="945" y="1176"/>
                  </a:cubicBezTo>
                  <a:cubicBezTo>
                    <a:pt x="945" y="1176"/>
                    <a:pt x="945" y="1176"/>
                    <a:pt x="945" y="1176"/>
                  </a:cubicBezTo>
                  <a:close/>
                  <a:moveTo>
                    <a:pt x="951" y="1180"/>
                  </a:moveTo>
                  <a:cubicBezTo>
                    <a:pt x="951" y="1181"/>
                    <a:pt x="951" y="1181"/>
                    <a:pt x="951" y="1181"/>
                  </a:cubicBezTo>
                  <a:cubicBezTo>
                    <a:pt x="951" y="1181"/>
                    <a:pt x="951" y="1180"/>
                    <a:pt x="951" y="1180"/>
                  </a:cubicBezTo>
                  <a:close/>
                  <a:moveTo>
                    <a:pt x="947" y="1178"/>
                  </a:moveTo>
                  <a:cubicBezTo>
                    <a:pt x="947" y="1178"/>
                    <a:pt x="947" y="1179"/>
                    <a:pt x="947" y="1179"/>
                  </a:cubicBezTo>
                  <a:cubicBezTo>
                    <a:pt x="947" y="1179"/>
                    <a:pt x="947" y="1178"/>
                    <a:pt x="947" y="1178"/>
                  </a:cubicBezTo>
                  <a:close/>
                  <a:moveTo>
                    <a:pt x="939" y="1168"/>
                  </a:moveTo>
                  <a:cubicBezTo>
                    <a:pt x="939" y="1168"/>
                    <a:pt x="939" y="1167"/>
                    <a:pt x="939" y="1168"/>
                  </a:cubicBezTo>
                  <a:cubicBezTo>
                    <a:pt x="939" y="1168"/>
                    <a:pt x="939" y="1168"/>
                    <a:pt x="939" y="1168"/>
                  </a:cubicBezTo>
                  <a:close/>
                  <a:moveTo>
                    <a:pt x="1043" y="1142"/>
                  </a:moveTo>
                  <a:cubicBezTo>
                    <a:pt x="1043" y="1142"/>
                    <a:pt x="1043" y="1142"/>
                    <a:pt x="1042" y="1142"/>
                  </a:cubicBezTo>
                  <a:cubicBezTo>
                    <a:pt x="1042" y="1142"/>
                    <a:pt x="1042" y="1142"/>
                    <a:pt x="1043" y="1142"/>
                  </a:cubicBezTo>
                  <a:close/>
                  <a:moveTo>
                    <a:pt x="1039" y="1143"/>
                  </a:moveTo>
                  <a:cubicBezTo>
                    <a:pt x="1039" y="1143"/>
                    <a:pt x="1039" y="1143"/>
                    <a:pt x="1039" y="1143"/>
                  </a:cubicBezTo>
                  <a:cubicBezTo>
                    <a:pt x="1039" y="1143"/>
                    <a:pt x="1039" y="1143"/>
                    <a:pt x="1039" y="1143"/>
                  </a:cubicBezTo>
                  <a:close/>
                  <a:moveTo>
                    <a:pt x="1040" y="1143"/>
                  </a:moveTo>
                  <a:cubicBezTo>
                    <a:pt x="1041" y="1142"/>
                    <a:pt x="1040" y="1143"/>
                    <a:pt x="1040" y="1143"/>
                  </a:cubicBezTo>
                  <a:cubicBezTo>
                    <a:pt x="1040" y="1143"/>
                    <a:pt x="1040" y="1143"/>
                    <a:pt x="1040" y="1143"/>
                  </a:cubicBezTo>
                  <a:close/>
                  <a:moveTo>
                    <a:pt x="1049" y="1142"/>
                  </a:moveTo>
                  <a:cubicBezTo>
                    <a:pt x="1048" y="1142"/>
                    <a:pt x="1048" y="1142"/>
                    <a:pt x="1048" y="1143"/>
                  </a:cubicBezTo>
                  <a:cubicBezTo>
                    <a:pt x="1049" y="1142"/>
                    <a:pt x="1049" y="1142"/>
                    <a:pt x="1049" y="1142"/>
                  </a:cubicBezTo>
                  <a:close/>
                  <a:moveTo>
                    <a:pt x="1044" y="1141"/>
                  </a:moveTo>
                  <a:cubicBezTo>
                    <a:pt x="1044" y="1141"/>
                    <a:pt x="1044" y="1141"/>
                    <a:pt x="1044" y="1141"/>
                  </a:cubicBezTo>
                  <a:cubicBezTo>
                    <a:pt x="1044" y="1141"/>
                    <a:pt x="1044" y="1141"/>
                    <a:pt x="1044" y="1141"/>
                  </a:cubicBezTo>
                  <a:close/>
                  <a:moveTo>
                    <a:pt x="1029" y="1148"/>
                  </a:moveTo>
                  <a:cubicBezTo>
                    <a:pt x="1030" y="1148"/>
                    <a:pt x="1029" y="1148"/>
                    <a:pt x="1029" y="1148"/>
                  </a:cubicBezTo>
                  <a:cubicBezTo>
                    <a:pt x="1029" y="1148"/>
                    <a:pt x="1029" y="1148"/>
                    <a:pt x="1029" y="1148"/>
                  </a:cubicBezTo>
                  <a:close/>
                  <a:moveTo>
                    <a:pt x="1030" y="1147"/>
                  </a:moveTo>
                  <a:cubicBezTo>
                    <a:pt x="1030" y="1147"/>
                    <a:pt x="1030" y="1147"/>
                    <a:pt x="1030" y="1147"/>
                  </a:cubicBezTo>
                  <a:cubicBezTo>
                    <a:pt x="1030" y="1147"/>
                    <a:pt x="1030" y="1147"/>
                    <a:pt x="1030" y="1147"/>
                  </a:cubicBezTo>
                  <a:close/>
                  <a:moveTo>
                    <a:pt x="1031" y="1145"/>
                  </a:moveTo>
                  <a:cubicBezTo>
                    <a:pt x="1031" y="1145"/>
                    <a:pt x="1031" y="1145"/>
                    <a:pt x="1032" y="1145"/>
                  </a:cubicBezTo>
                  <a:cubicBezTo>
                    <a:pt x="1032" y="1145"/>
                    <a:pt x="1032" y="1144"/>
                    <a:pt x="1032" y="1144"/>
                  </a:cubicBezTo>
                  <a:cubicBezTo>
                    <a:pt x="1032" y="1144"/>
                    <a:pt x="1031" y="1145"/>
                    <a:pt x="1031" y="1145"/>
                  </a:cubicBezTo>
                  <a:close/>
                  <a:moveTo>
                    <a:pt x="1029" y="1152"/>
                  </a:moveTo>
                  <a:cubicBezTo>
                    <a:pt x="1030" y="1152"/>
                    <a:pt x="1028" y="1151"/>
                    <a:pt x="1029" y="1152"/>
                  </a:cubicBezTo>
                  <a:cubicBezTo>
                    <a:pt x="1029" y="1152"/>
                    <a:pt x="1029" y="1151"/>
                    <a:pt x="1029" y="1152"/>
                  </a:cubicBezTo>
                  <a:close/>
                  <a:moveTo>
                    <a:pt x="1040" y="1150"/>
                  </a:moveTo>
                  <a:cubicBezTo>
                    <a:pt x="1040" y="1151"/>
                    <a:pt x="1040" y="1151"/>
                    <a:pt x="1040" y="1151"/>
                  </a:cubicBezTo>
                  <a:cubicBezTo>
                    <a:pt x="1040" y="1151"/>
                    <a:pt x="1040" y="1151"/>
                    <a:pt x="1041" y="1151"/>
                  </a:cubicBezTo>
                  <a:cubicBezTo>
                    <a:pt x="1041" y="1151"/>
                    <a:pt x="1041" y="1151"/>
                    <a:pt x="1040" y="1150"/>
                  </a:cubicBezTo>
                  <a:cubicBezTo>
                    <a:pt x="1040" y="1150"/>
                    <a:pt x="1040" y="1150"/>
                    <a:pt x="1040" y="1150"/>
                  </a:cubicBezTo>
                  <a:close/>
                  <a:moveTo>
                    <a:pt x="1040" y="1151"/>
                  </a:moveTo>
                  <a:cubicBezTo>
                    <a:pt x="1040" y="1151"/>
                    <a:pt x="1040" y="1151"/>
                    <a:pt x="1040" y="1151"/>
                  </a:cubicBezTo>
                  <a:cubicBezTo>
                    <a:pt x="1040" y="1151"/>
                    <a:pt x="1040" y="1152"/>
                    <a:pt x="1040" y="1151"/>
                  </a:cubicBezTo>
                  <a:close/>
                  <a:moveTo>
                    <a:pt x="1047" y="1144"/>
                  </a:moveTo>
                  <a:cubicBezTo>
                    <a:pt x="1048" y="1144"/>
                    <a:pt x="1048" y="1144"/>
                    <a:pt x="1048" y="1144"/>
                  </a:cubicBezTo>
                  <a:cubicBezTo>
                    <a:pt x="1047" y="1144"/>
                    <a:pt x="1047" y="1144"/>
                    <a:pt x="1047" y="1144"/>
                  </a:cubicBezTo>
                  <a:cubicBezTo>
                    <a:pt x="1047" y="1143"/>
                    <a:pt x="1048" y="1143"/>
                    <a:pt x="1048" y="1142"/>
                  </a:cubicBezTo>
                  <a:cubicBezTo>
                    <a:pt x="1047" y="1142"/>
                    <a:pt x="1046" y="1144"/>
                    <a:pt x="1045" y="1144"/>
                  </a:cubicBezTo>
                  <a:cubicBezTo>
                    <a:pt x="1045" y="1143"/>
                    <a:pt x="1047" y="1141"/>
                    <a:pt x="1049" y="1140"/>
                  </a:cubicBezTo>
                  <a:cubicBezTo>
                    <a:pt x="1048" y="1140"/>
                    <a:pt x="1045" y="1141"/>
                    <a:pt x="1045" y="1141"/>
                  </a:cubicBezTo>
                  <a:cubicBezTo>
                    <a:pt x="1043" y="1142"/>
                    <a:pt x="1038" y="1143"/>
                    <a:pt x="1038" y="1145"/>
                  </a:cubicBezTo>
                  <a:cubicBezTo>
                    <a:pt x="1039" y="1145"/>
                    <a:pt x="1039" y="1144"/>
                    <a:pt x="1039" y="1145"/>
                  </a:cubicBezTo>
                  <a:cubicBezTo>
                    <a:pt x="1038" y="1145"/>
                    <a:pt x="1040" y="1145"/>
                    <a:pt x="1039" y="1145"/>
                  </a:cubicBezTo>
                  <a:cubicBezTo>
                    <a:pt x="1039" y="1146"/>
                    <a:pt x="1039" y="1146"/>
                    <a:pt x="1039" y="1146"/>
                  </a:cubicBezTo>
                  <a:cubicBezTo>
                    <a:pt x="1040" y="1146"/>
                    <a:pt x="1040" y="1146"/>
                    <a:pt x="1040" y="1146"/>
                  </a:cubicBezTo>
                  <a:cubicBezTo>
                    <a:pt x="1040" y="1146"/>
                    <a:pt x="1042" y="1144"/>
                    <a:pt x="1042" y="1145"/>
                  </a:cubicBezTo>
                  <a:cubicBezTo>
                    <a:pt x="1042" y="1145"/>
                    <a:pt x="1043" y="1144"/>
                    <a:pt x="1043" y="1144"/>
                  </a:cubicBezTo>
                  <a:cubicBezTo>
                    <a:pt x="1044" y="1144"/>
                    <a:pt x="1044" y="1145"/>
                    <a:pt x="1044" y="1145"/>
                  </a:cubicBezTo>
                  <a:cubicBezTo>
                    <a:pt x="1045" y="1145"/>
                    <a:pt x="1045" y="1145"/>
                    <a:pt x="1046" y="1144"/>
                  </a:cubicBezTo>
                  <a:cubicBezTo>
                    <a:pt x="1046" y="1144"/>
                    <a:pt x="1047" y="1144"/>
                    <a:pt x="1047" y="1144"/>
                  </a:cubicBezTo>
                  <a:cubicBezTo>
                    <a:pt x="1047" y="1144"/>
                    <a:pt x="1047" y="1144"/>
                    <a:pt x="1047" y="1144"/>
                  </a:cubicBezTo>
                  <a:close/>
                  <a:moveTo>
                    <a:pt x="1044" y="1151"/>
                  </a:moveTo>
                  <a:cubicBezTo>
                    <a:pt x="1045" y="1152"/>
                    <a:pt x="1045" y="1152"/>
                    <a:pt x="1045" y="1152"/>
                  </a:cubicBezTo>
                  <a:cubicBezTo>
                    <a:pt x="1045" y="1151"/>
                    <a:pt x="1045" y="1151"/>
                    <a:pt x="1044" y="1151"/>
                  </a:cubicBezTo>
                  <a:close/>
                  <a:moveTo>
                    <a:pt x="1040" y="1153"/>
                  </a:moveTo>
                  <a:cubicBezTo>
                    <a:pt x="1039" y="1153"/>
                    <a:pt x="1039" y="1153"/>
                    <a:pt x="1039" y="1153"/>
                  </a:cubicBezTo>
                  <a:cubicBezTo>
                    <a:pt x="1039" y="1153"/>
                    <a:pt x="1039" y="1151"/>
                    <a:pt x="1039" y="1151"/>
                  </a:cubicBezTo>
                  <a:cubicBezTo>
                    <a:pt x="1039" y="1151"/>
                    <a:pt x="1039" y="1150"/>
                    <a:pt x="1038" y="1150"/>
                  </a:cubicBezTo>
                  <a:cubicBezTo>
                    <a:pt x="1038" y="1150"/>
                    <a:pt x="1038" y="1150"/>
                    <a:pt x="1038" y="1150"/>
                  </a:cubicBezTo>
                  <a:cubicBezTo>
                    <a:pt x="1038" y="1150"/>
                    <a:pt x="1038" y="1150"/>
                    <a:pt x="1037" y="1150"/>
                  </a:cubicBezTo>
                  <a:cubicBezTo>
                    <a:pt x="1038" y="1150"/>
                    <a:pt x="1037" y="1150"/>
                    <a:pt x="1037" y="1150"/>
                  </a:cubicBezTo>
                  <a:cubicBezTo>
                    <a:pt x="1037" y="1149"/>
                    <a:pt x="1036" y="1148"/>
                    <a:pt x="1036" y="1148"/>
                  </a:cubicBezTo>
                  <a:cubicBezTo>
                    <a:pt x="1036" y="1148"/>
                    <a:pt x="1036" y="1148"/>
                    <a:pt x="1036" y="1148"/>
                  </a:cubicBezTo>
                  <a:cubicBezTo>
                    <a:pt x="1036" y="1148"/>
                    <a:pt x="1036" y="1148"/>
                    <a:pt x="1036" y="1149"/>
                  </a:cubicBezTo>
                  <a:cubicBezTo>
                    <a:pt x="1035" y="1149"/>
                    <a:pt x="1035" y="1149"/>
                    <a:pt x="1034" y="1149"/>
                  </a:cubicBezTo>
                  <a:cubicBezTo>
                    <a:pt x="1034" y="1149"/>
                    <a:pt x="1034" y="1149"/>
                    <a:pt x="1034" y="1149"/>
                  </a:cubicBezTo>
                  <a:cubicBezTo>
                    <a:pt x="1034" y="1148"/>
                    <a:pt x="1033" y="1149"/>
                    <a:pt x="1033" y="1149"/>
                  </a:cubicBezTo>
                  <a:cubicBezTo>
                    <a:pt x="1033" y="1149"/>
                    <a:pt x="1032" y="1149"/>
                    <a:pt x="1032" y="1150"/>
                  </a:cubicBezTo>
                  <a:cubicBezTo>
                    <a:pt x="1032" y="1150"/>
                    <a:pt x="1031" y="1150"/>
                    <a:pt x="1031" y="1151"/>
                  </a:cubicBezTo>
                  <a:cubicBezTo>
                    <a:pt x="1031" y="1151"/>
                    <a:pt x="1030" y="1152"/>
                    <a:pt x="1030" y="1152"/>
                  </a:cubicBezTo>
                  <a:cubicBezTo>
                    <a:pt x="1030" y="1153"/>
                    <a:pt x="1030" y="1153"/>
                    <a:pt x="1030" y="1153"/>
                  </a:cubicBezTo>
                  <a:cubicBezTo>
                    <a:pt x="1030" y="1154"/>
                    <a:pt x="1031" y="1154"/>
                    <a:pt x="1031" y="1154"/>
                  </a:cubicBezTo>
                  <a:cubicBezTo>
                    <a:pt x="1032" y="1154"/>
                    <a:pt x="1032" y="1154"/>
                    <a:pt x="1032" y="1154"/>
                  </a:cubicBezTo>
                  <a:cubicBezTo>
                    <a:pt x="1033" y="1154"/>
                    <a:pt x="1034" y="1155"/>
                    <a:pt x="1036" y="1155"/>
                  </a:cubicBezTo>
                  <a:cubicBezTo>
                    <a:pt x="1036" y="1155"/>
                    <a:pt x="1040" y="1153"/>
                    <a:pt x="1040" y="1153"/>
                  </a:cubicBezTo>
                  <a:close/>
                  <a:moveTo>
                    <a:pt x="1047" y="1161"/>
                  </a:moveTo>
                  <a:cubicBezTo>
                    <a:pt x="1047" y="1161"/>
                    <a:pt x="1047" y="1162"/>
                    <a:pt x="1047" y="1161"/>
                  </a:cubicBezTo>
                  <a:cubicBezTo>
                    <a:pt x="1047" y="1161"/>
                    <a:pt x="1047" y="1161"/>
                    <a:pt x="1047" y="1161"/>
                  </a:cubicBezTo>
                  <a:close/>
                  <a:moveTo>
                    <a:pt x="1044" y="1153"/>
                  </a:moveTo>
                  <a:cubicBezTo>
                    <a:pt x="1044" y="1153"/>
                    <a:pt x="1044" y="1152"/>
                    <a:pt x="1043" y="1153"/>
                  </a:cubicBezTo>
                  <a:cubicBezTo>
                    <a:pt x="1044" y="1153"/>
                    <a:pt x="1044" y="1154"/>
                    <a:pt x="1044" y="1154"/>
                  </a:cubicBezTo>
                  <a:cubicBezTo>
                    <a:pt x="1044" y="1154"/>
                    <a:pt x="1044" y="1154"/>
                    <a:pt x="1044" y="1153"/>
                  </a:cubicBezTo>
                  <a:close/>
                  <a:moveTo>
                    <a:pt x="1044" y="1149"/>
                  </a:moveTo>
                  <a:cubicBezTo>
                    <a:pt x="1044" y="1149"/>
                    <a:pt x="1045" y="1149"/>
                    <a:pt x="1045" y="1148"/>
                  </a:cubicBezTo>
                  <a:cubicBezTo>
                    <a:pt x="1045" y="1148"/>
                    <a:pt x="1045" y="1147"/>
                    <a:pt x="1044" y="1148"/>
                  </a:cubicBezTo>
                  <a:cubicBezTo>
                    <a:pt x="1044" y="1148"/>
                    <a:pt x="1044" y="1148"/>
                    <a:pt x="1044" y="1149"/>
                  </a:cubicBezTo>
                  <a:close/>
                  <a:moveTo>
                    <a:pt x="1042" y="1150"/>
                  </a:moveTo>
                  <a:cubicBezTo>
                    <a:pt x="1042" y="1150"/>
                    <a:pt x="1042" y="1150"/>
                    <a:pt x="1042" y="1151"/>
                  </a:cubicBezTo>
                  <a:cubicBezTo>
                    <a:pt x="1042" y="1150"/>
                    <a:pt x="1042" y="1150"/>
                    <a:pt x="1042" y="1150"/>
                  </a:cubicBezTo>
                  <a:close/>
                  <a:moveTo>
                    <a:pt x="1035" y="1161"/>
                  </a:moveTo>
                  <a:cubicBezTo>
                    <a:pt x="1035" y="1161"/>
                    <a:pt x="1035" y="1161"/>
                    <a:pt x="1036" y="1161"/>
                  </a:cubicBezTo>
                  <a:cubicBezTo>
                    <a:pt x="1036" y="1161"/>
                    <a:pt x="1036" y="1161"/>
                    <a:pt x="1036" y="1161"/>
                  </a:cubicBezTo>
                  <a:cubicBezTo>
                    <a:pt x="1036" y="1161"/>
                    <a:pt x="1039" y="1160"/>
                    <a:pt x="1038" y="1160"/>
                  </a:cubicBezTo>
                  <a:cubicBezTo>
                    <a:pt x="1037" y="1160"/>
                    <a:pt x="1035" y="1160"/>
                    <a:pt x="1035" y="1161"/>
                  </a:cubicBezTo>
                  <a:close/>
                  <a:moveTo>
                    <a:pt x="1053" y="1151"/>
                  </a:moveTo>
                  <a:cubicBezTo>
                    <a:pt x="1053" y="1151"/>
                    <a:pt x="1053" y="1151"/>
                    <a:pt x="1053" y="1151"/>
                  </a:cubicBezTo>
                  <a:cubicBezTo>
                    <a:pt x="1053" y="1151"/>
                    <a:pt x="1053" y="1151"/>
                    <a:pt x="1053" y="1151"/>
                  </a:cubicBezTo>
                  <a:close/>
                  <a:moveTo>
                    <a:pt x="1036" y="1156"/>
                  </a:moveTo>
                  <a:cubicBezTo>
                    <a:pt x="1036" y="1156"/>
                    <a:pt x="1036" y="1155"/>
                    <a:pt x="1036" y="1156"/>
                  </a:cubicBezTo>
                  <a:cubicBezTo>
                    <a:pt x="1036" y="1156"/>
                    <a:pt x="1036" y="1156"/>
                    <a:pt x="1036" y="1156"/>
                  </a:cubicBezTo>
                  <a:close/>
                  <a:moveTo>
                    <a:pt x="1032" y="1157"/>
                  </a:moveTo>
                  <a:cubicBezTo>
                    <a:pt x="1032" y="1157"/>
                    <a:pt x="1032" y="1157"/>
                    <a:pt x="1032" y="1157"/>
                  </a:cubicBezTo>
                  <a:cubicBezTo>
                    <a:pt x="1033" y="1157"/>
                    <a:pt x="1033" y="1157"/>
                    <a:pt x="1032" y="1157"/>
                  </a:cubicBezTo>
                  <a:close/>
                  <a:moveTo>
                    <a:pt x="1057" y="1154"/>
                  </a:moveTo>
                  <a:cubicBezTo>
                    <a:pt x="1057" y="1154"/>
                    <a:pt x="1057" y="1154"/>
                    <a:pt x="1056" y="1154"/>
                  </a:cubicBezTo>
                  <a:cubicBezTo>
                    <a:pt x="1056" y="1155"/>
                    <a:pt x="1057" y="1155"/>
                    <a:pt x="1057" y="1154"/>
                  </a:cubicBezTo>
                  <a:close/>
                  <a:moveTo>
                    <a:pt x="1058" y="1161"/>
                  </a:moveTo>
                  <a:cubicBezTo>
                    <a:pt x="1058" y="1161"/>
                    <a:pt x="1058" y="1161"/>
                    <a:pt x="1058" y="1161"/>
                  </a:cubicBezTo>
                  <a:cubicBezTo>
                    <a:pt x="1058" y="1161"/>
                    <a:pt x="1058" y="1161"/>
                    <a:pt x="1058" y="1161"/>
                  </a:cubicBezTo>
                  <a:close/>
                  <a:moveTo>
                    <a:pt x="1058" y="1159"/>
                  </a:moveTo>
                  <a:cubicBezTo>
                    <a:pt x="1058" y="1159"/>
                    <a:pt x="1058" y="1159"/>
                    <a:pt x="1057" y="1159"/>
                  </a:cubicBezTo>
                  <a:cubicBezTo>
                    <a:pt x="1058" y="1159"/>
                    <a:pt x="1058" y="1159"/>
                    <a:pt x="1058" y="1159"/>
                  </a:cubicBezTo>
                  <a:close/>
                  <a:moveTo>
                    <a:pt x="1056" y="1159"/>
                  </a:moveTo>
                  <a:cubicBezTo>
                    <a:pt x="1056" y="1159"/>
                    <a:pt x="1056" y="1159"/>
                    <a:pt x="1056" y="1159"/>
                  </a:cubicBezTo>
                  <a:cubicBezTo>
                    <a:pt x="1056" y="1159"/>
                    <a:pt x="1056" y="1159"/>
                    <a:pt x="1056" y="1159"/>
                  </a:cubicBezTo>
                  <a:close/>
                  <a:moveTo>
                    <a:pt x="1048" y="1157"/>
                  </a:moveTo>
                  <a:cubicBezTo>
                    <a:pt x="1048" y="1157"/>
                    <a:pt x="1047" y="1157"/>
                    <a:pt x="1047" y="1157"/>
                  </a:cubicBezTo>
                  <a:cubicBezTo>
                    <a:pt x="1048" y="1158"/>
                    <a:pt x="1048" y="1157"/>
                    <a:pt x="1048" y="1157"/>
                  </a:cubicBezTo>
                  <a:close/>
                  <a:moveTo>
                    <a:pt x="1056" y="1147"/>
                  </a:moveTo>
                  <a:cubicBezTo>
                    <a:pt x="1055" y="1147"/>
                    <a:pt x="1055" y="1149"/>
                    <a:pt x="1056" y="1148"/>
                  </a:cubicBezTo>
                  <a:cubicBezTo>
                    <a:pt x="1055" y="1148"/>
                    <a:pt x="1056" y="1148"/>
                    <a:pt x="1056" y="1147"/>
                  </a:cubicBezTo>
                  <a:close/>
                  <a:moveTo>
                    <a:pt x="1049" y="1145"/>
                  </a:moveTo>
                  <a:cubicBezTo>
                    <a:pt x="1050" y="1143"/>
                    <a:pt x="1049" y="1145"/>
                    <a:pt x="1048" y="1145"/>
                  </a:cubicBezTo>
                  <a:cubicBezTo>
                    <a:pt x="1048" y="1145"/>
                    <a:pt x="1048" y="1146"/>
                    <a:pt x="1048" y="1146"/>
                  </a:cubicBezTo>
                  <a:cubicBezTo>
                    <a:pt x="1048" y="1146"/>
                    <a:pt x="1049" y="1145"/>
                    <a:pt x="1049" y="1145"/>
                  </a:cubicBezTo>
                  <a:close/>
                  <a:moveTo>
                    <a:pt x="1049" y="1160"/>
                  </a:moveTo>
                  <a:cubicBezTo>
                    <a:pt x="1049" y="1160"/>
                    <a:pt x="1049" y="1160"/>
                    <a:pt x="1049" y="1160"/>
                  </a:cubicBezTo>
                  <a:cubicBezTo>
                    <a:pt x="1049" y="1159"/>
                    <a:pt x="1050" y="1160"/>
                    <a:pt x="1050" y="1160"/>
                  </a:cubicBezTo>
                  <a:cubicBezTo>
                    <a:pt x="1050" y="1160"/>
                    <a:pt x="1050" y="1160"/>
                    <a:pt x="1049" y="1160"/>
                  </a:cubicBezTo>
                  <a:close/>
                  <a:moveTo>
                    <a:pt x="1050" y="1144"/>
                  </a:moveTo>
                  <a:cubicBezTo>
                    <a:pt x="1050" y="1144"/>
                    <a:pt x="1050" y="1144"/>
                    <a:pt x="1050" y="1145"/>
                  </a:cubicBezTo>
                  <a:cubicBezTo>
                    <a:pt x="1050" y="1144"/>
                    <a:pt x="1050" y="1144"/>
                    <a:pt x="1050" y="1144"/>
                  </a:cubicBezTo>
                  <a:close/>
                  <a:moveTo>
                    <a:pt x="1055" y="1160"/>
                  </a:moveTo>
                  <a:cubicBezTo>
                    <a:pt x="1055" y="1160"/>
                    <a:pt x="1055" y="1160"/>
                    <a:pt x="1055" y="1160"/>
                  </a:cubicBezTo>
                  <a:cubicBezTo>
                    <a:pt x="1055" y="1160"/>
                    <a:pt x="1056" y="1160"/>
                    <a:pt x="1055" y="1160"/>
                  </a:cubicBezTo>
                  <a:close/>
                  <a:moveTo>
                    <a:pt x="1054" y="1149"/>
                  </a:moveTo>
                  <a:cubicBezTo>
                    <a:pt x="1054" y="1150"/>
                    <a:pt x="1054" y="1149"/>
                    <a:pt x="1054" y="1149"/>
                  </a:cubicBezTo>
                  <a:cubicBezTo>
                    <a:pt x="1054" y="1149"/>
                    <a:pt x="1054" y="1149"/>
                    <a:pt x="1054" y="1149"/>
                  </a:cubicBezTo>
                  <a:close/>
                  <a:moveTo>
                    <a:pt x="1053" y="1146"/>
                  </a:moveTo>
                  <a:cubicBezTo>
                    <a:pt x="1053" y="1146"/>
                    <a:pt x="1053" y="1146"/>
                    <a:pt x="1053" y="1146"/>
                  </a:cubicBezTo>
                  <a:cubicBezTo>
                    <a:pt x="1053" y="1146"/>
                    <a:pt x="1053" y="1146"/>
                    <a:pt x="1053" y="1146"/>
                  </a:cubicBezTo>
                  <a:close/>
                  <a:moveTo>
                    <a:pt x="595" y="1210"/>
                  </a:moveTo>
                  <a:cubicBezTo>
                    <a:pt x="595" y="1210"/>
                    <a:pt x="596" y="1214"/>
                    <a:pt x="596" y="1214"/>
                  </a:cubicBezTo>
                  <a:cubicBezTo>
                    <a:pt x="597" y="1212"/>
                    <a:pt x="596" y="1208"/>
                    <a:pt x="594" y="1210"/>
                  </a:cubicBezTo>
                  <a:cubicBezTo>
                    <a:pt x="594" y="1210"/>
                    <a:pt x="595" y="1210"/>
                    <a:pt x="595" y="1210"/>
                  </a:cubicBezTo>
                  <a:close/>
                  <a:moveTo>
                    <a:pt x="608" y="1174"/>
                  </a:moveTo>
                  <a:cubicBezTo>
                    <a:pt x="609" y="1175"/>
                    <a:pt x="608" y="1173"/>
                    <a:pt x="608" y="1173"/>
                  </a:cubicBezTo>
                  <a:cubicBezTo>
                    <a:pt x="608" y="1173"/>
                    <a:pt x="607" y="1174"/>
                    <a:pt x="608" y="1174"/>
                  </a:cubicBezTo>
                  <a:close/>
                  <a:moveTo>
                    <a:pt x="593" y="1212"/>
                  </a:moveTo>
                  <a:cubicBezTo>
                    <a:pt x="592" y="1211"/>
                    <a:pt x="592" y="1210"/>
                    <a:pt x="592" y="1209"/>
                  </a:cubicBezTo>
                  <a:cubicBezTo>
                    <a:pt x="591" y="1210"/>
                    <a:pt x="592" y="1213"/>
                    <a:pt x="593" y="1213"/>
                  </a:cubicBezTo>
                  <a:cubicBezTo>
                    <a:pt x="593" y="1213"/>
                    <a:pt x="593" y="1213"/>
                    <a:pt x="593" y="1212"/>
                  </a:cubicBezTo>
                  <a:close/>
                  <a:moveTo>
                    <a:pt x="193" y="939"/>
                  </a:moveTo>
                  <a:cubicBezTo>
                    <a:pt x="193" y="940"/>
                    <a:pt x="188" y="938"/>
                    <a:pt x="190" y="941"/>
                  </a:cubicBezTo>
                  <a:cubicBezTo>
                    <a:pt x="192" y="942"/>
                    <a:pt x="196" y="941"/>
                    <a:pt x="197" y="940"/>
                  </a:cubicBezTo>
                  <a:cubicBezTo>
                    <a:pt x="196" y="939"/>
                    <a:pt x="195" y="938"/>
                    <a:pt x="193" y="939"/>
                  </a:cubicBezTo>
                  <a:close/>
                  <a:moveTo>
                    <a:pt x="537" y="959"/>
                  </a:moveTo>
                  <a:cubicBezTo>
                    <a:pt x="537" y="959"/>
                    <a:pt x="536" y="957"/>
                    <a:pt x="536" y="956"/>
                  </a:cubicBezTo>
                  <a:cubicBezTo>
                    <a:pt x="539" y="955"/>
                    <a:pt x="539" y="959"/>
                    <a:pt x="537" y="959"/>
                  </a:cubicBezTo>
                  <a:close/>
                  <a:moveTo>
                    <a:pt x="16" y="757"/>
                  </a:moveTo>
                  <a:cubicBezTo>
                    <a:pt x="17" y="758"/>
                    <a:pt x="15" y="758"/>
                    <a:pt x="15" y="758"/>
                  </a:cubicBezTo>
                  <a:cubicBezTo>
                    <a:pt x="15" y="758"/>
                    <a:pt x="13" y="759"/>
                    <a:pt x="13" y="758"/>
                  </a:cubicBezTo>
                  <a:cubicBezTo>
                    <a:pt x="13" y="758"/>
                    <a:pt x="16" y="757"/>
                    <a:pt x="16" y="757"/>
                  </a:cubicBezTo>
                  <a:close/>
                  <a:moveTo>
                    <a:pt x="4" y="723"/>
                  </a:moveTo>
                  <a:cubicBezTo>
                    <a:pt x="4" y="723"/>
                    <a:pt x="5" y="721"/>
                    <a:pt x="6" y="721"/>
                  </a:cubicBezTo>
                  <a:cubicBezTo>
                    <a:pt x="6" y="720"/>
                    <a:pt x="5" y="720"/>
                    <a:pt x="5" y="719"/>
                  </a:cubicBezTo>
                  <a:cubicBezTo>
                    <a:pt x="6" y="719"/>
                    <a:pt x="6" y="719"/>
                    <a:pt x="7" y="718"/>
                  </a:cubicBezTo>
                  <a:cubicBezTo>
                    <a:pt x="7" y="718"/>
                    <a:pt x="7" y="718"/>
                    <a:pt x="8" y="717"/>
                  </a:cubicBezTo>
                  <a:cubicBezTo>
                    <a:pt x="8" y="716"/>
                    <a:pt x="7" y="715"/>
                    <a:pt x="5" y="714"/>
                  </a:cubicBezTo>
                  <a:cubicBezTo>
                    <a:pt x="5" y="713"/>
                    <a:pt x="10" y="712"/>
                    <a:pt x="11" y="711"/>
                  </a:cubicBezTo>
                  <a:cubicBezTo>
                    <a:pt x="11" y="711"/>
                    <a:pt x="12" y="712"/>
                    <a:pt x="13" y="712"/>
                  </a:cubicBezTo>
                  <a:cubicBezTo>
                    <a:pt x="13" y="712"/>
                    <a:pt x="14" y="713"/>
                    <a:pt x="14" y="713"/>
                  </a:cubicBezTo>
                  <a:cubicBezTo>
                    <a:pt x="15" y="713"/>
                    <a:pt x="16" y="712"/>
                    <a:pt x="17" y="712"/>
                  </a:cubicBezTo>
                  <a:cubicBezTo>
                    <a:pt x="17" y="713"/>
                    <a:pt x="17" y="714"/>
                    <a:pt x="17" y="715"/>
                  </a:cubicBezTo>
                  <a:cubicBezTo>
                    <a:pt x="18" y="717"/>
                    <a:pt x="20" y="717"/>
                    <a:pt x="22" y="718"/>
                  </a:cubicBezTo>
                  <a:cubicBezTo>
                    <a:pt x="23" y="719"/>
                    <a:pt x="24" y="718"/>
                    <a:pt x="24" y="720"/>
                  </a:cubicBezTo>
                  <a:cubicBezTo>
                    <a:pt x="24" y="721"/>
                    <a:pt x="22" y="721"/>
                    <a:pt x="21" y="721"/>
                  </a:cubicBezTo>
                  <a:cubicBezTo>
                    <a:pt x="21" y="721"/>
                    <a:pt x="17" y="721"/>
                    <a:pt x="17" y="721"/>
                  </a:cubicBezTo>
                  <a:cubicBezTo>
                    <a:pt x="17" y="721"/>
                    <a:pt x="15" y="721"/>
                    <a:pt x="14" y="721"/>
                  </a:cubicBezTo>
                  <a:cubicBezTo>
                    <a:pt x="13" y="721"/>
                    <a:pt x="14" y="721"/>
                    <a:pt x="13" y="722"/>
                  </a:cubicBezTo>
                  <a:cubicBezTo>
                    <a:pt x="11" y="724"/>
                    <a:pt x="9" y="724"/>
                    <a:pt x="8" y="726"/>
                  </a:cubicBezTo>
                  <a:cubicBezTo>
                    <a:pt x="8" y="726"/>
                    <a:pt x="4" y="730"/>
                    <a:pt x="4" y="729"/>
                  </a:cubicBezTo>
                  <a:cubicBezTo>
                    <a:pt x="4" y="726"/>
                    <a:pt x="8" y="726"/>
                    <a:pt x="9" y="725"/>
                  </a:cubicBezTo>
                  <a:cubicBezTo>
                    <a:pt x="9" y="723"/>
                    <a:pt x="4" y="726"/>
                    <a:pt x="4" y="723"/>
                  </a:cubicBezTo>
                  <a:close/>
                  <a:moveTo>
                    <a:pt x="3" y="729"/>
                  </a:moveTo>
                  <a:cubicBezTo>
                    <a:pt x="2" y="729"/>
                    <a:pt x="0" y="729"/>
                    <a:pt x="2" y="728"/>
                  </a:cubicBezTo>
                  <a:cubicBezTo>
                    <a:pt x="3" y="728"/>
                    <a:pt x="4" y="728"/>
                    <a:pt x="3" y="729"/>
                  </a:cubicBezTo>
                  <a:close/>
                  <a:moveTo>
                    <a:pt x="653" y="852"/>
                  </a:moveTo>
                  <a:cubicBezTo>
                    <a:pt x="653" y="853"/>
                    <a:pt x="653" y="854"/>
                    <a:pt x="652" y="855"/>
                  </a:cubicBezTo>
                  <a:cubicBezTo>
                    <a:pt x="652" y="855"/>
                    <a:pt x="652" y="856"/>
                    <a:pt x="651" y="857"/>
                  </a:cubicBezTo>
                  <a:cubicBezTo>
                    <a:pt x="651" y="859"/>
                    <a:pt x="651" y="862"/>
                    <a:pt x="650" y="864"/>
                  </a:cubicBezTo>
                  <a:cubicBezTo>
                    <a:pt x="649" y="866"/>
                    <a:pt x="647" y="868"/>
                    <a:pt x="646" y="870"/>
                  </a:cubicBezTo>
                  <a:cubicBezTo>
                    <a:pt x="646" y="871"/>
                    <a:pt x="647" y="872"/>
                    <a:pt x="646" y="873"/>
                  </a:cubicBezTo>
                  <a:cubicBezTo>
                    <a:pt x="645" y="873"/>
                    <a:pt x="645" y="871"/>
                    <a:pt x="645" y="871"/>
                  </a:cubicBezTo>
                  <a:cubicBezTo>
                    <a:pt x="644" y="871"/>
                    <a:pt x="645" y="870"/>
                    <a:pt x="645" y="870"/>
                  </a:cubicBezTo>
                  <a:cubicBezTo>
                    <a:pt x="641" y="870"/>
                    <a:pt x="641" y="865"/>
                    <a:pt x="641" y="863"/>
                  </a:cubicBezTo>
                  <a:cubicBezTo>
                    <a:pt x="642" y="859"/>
                    <a:pt x="643" y="857"/>
                    <a:pt x="645" y="855"/>
                  </a:cubicBezTo>
                  <a:cubicBezTo>
                    <a:pt x="645" y="854"/>
                    <a:pt x="646" y="852"/>
                    <a:pt x="647" y="852"/>
                  </a:cubicBezTo>
                  <a:cubicBezTo>
                    <a:pt x="647" y="850"/>
                    <a:pt x="649" y="850"/>
                    <a:pt x="650" y="849"/>
                  </a:cubicBezTo>
                  <a:cubicBezTo>
                    <a:pt x="651" y="848"/>
                    <a:pt x="654" y="849"/>
                    <a:pt x="654" y="850"/>
                  </a:cubicBezTo>
                  <a:cubicBezTo>
                    <a:pt x="654" y="851"/>
                    <a:pt x="653" y="851"/>
                    <a:pt x="653" y="852"/>
                  </a:cubicBezTo>
                  <a:close/>
                  <a:moveTo>
                    <a:pt x="379" y="971"/>
                  </a:moveTo>
                  <a:cubicBezTo>
                    <a:pt x="381" y="973"/>
                    <a:pt x="384" y="977"/>
                    <a:pt x="382" y="980"/>
                  </a:cubicBezTo>
                  <a:cubicBezTo>
                    <a:pt x="381" y="983"/>
                    <a:pt x="379" y="983"/>
                    <a:pt x="376" y="984"/>
                  </a:cubicBezTo>
                  <a:cubicBezTo>
                    <a:pt x="375" y="984"/>
                    <a:pt x="374" y="985"/>
                    <a:pt x="373" y="985"/>
                  </a:cubicBezTo>
                  <a:cubicBezTo>
                    <a:pt x="371" y="985"/>
                    <a:pt x="370" y="983"/>
                    <a:pt x="370" y="982"/>
                  </a:cubicBezTo>
                  <a:cubicBezTo>
                    <a:pt x="368" y="979"/>
                    <a:pt x="368" y="975"/>
                    <a:pt x="369" y="972"/>
                  </a:cubicBezTo>
                  <a:cubicBezTo>
                    <a:pt x="369" y="970"/>
                    <a:pt x="369" y="968"/>
                    <a:pt x="369" y="966"/>
                  </a:cubicBezTo>
                  <a:cubicBezTo>
                    <a:pt x="370" y="964"/>
                    <a:pt x="371" y="962"/>
                    <a:pt x="371" y="960"/>
                  </a:cubicBezTo>
                  <a:cubicBezTo>
                    <a:pt x="371" y="960"/>
                    <a:pt x="371" y="960"/>
                    <a:pt x="371" y="960"/>
                  </a:cubicBezTo>
                  <a:cubicBezTo>
                    <a:pt x="369" y="958"/>
                    <a:pt x="372" y="959"/>
                    <a:pt x="372" y="959"/>
                  </a:cubicBezTo>
                  <a:cubicBezTo>
                    <a:pt x="372" y="960"/>
                    <a:pt x="372" y="960"/>
                    <a:pt x="371" y="960"/>
                  </a:cubicBezTo>
                  <a:cubicBezTo>
                    <a:pt x="372" y="961"/>
                    <a:pt x="372" y="961"/>
                    <a:pt x="372" y="961"/>
                  </a:cubicBezTo>
                  <a:cubicBezTo>
                    <a:pt x="373" y="959"/>
                    <a:pt x="376" y="962"/>
                    <a:pt x="376" y="963"/>
                  </a:cubicBezTo>
                  <a:cubicBezTo>
                    <a:pt x="376" y="966"/>
                    <a:pt x="379" y="968"/>
                    <a:pt x="379" y="971"/>
                  </a:cubicBezTo>
                  <a:close/>
                  <a:moveTo>
                    <a:pt x="684" y="787"/>
                  </a:moveTo>
                  <a:cubicBezTo>
                    <a:pt x="684" y="787"/>
                    <a:pt x="683" y="787"/>
                    <a:pt x="683" y="787"/>
                  </a:cubicBezTo>
                  <a:cubicBezTo>
                    <a:pt x="680" y="786"/>
                    <a:pt x="685" y="784"/>
                    <a:pt x="685" y="784"/>
                  </a:cubicBezTo>
                  <a:cubicBezTo>
                    <a:pt x="688" y="785"/>
                    <a:pt x="686" y="787"/>
                    <a:pt x="684" y="787"/>
                  </a:cubicBezTo>
                  <a:close/>
                  <a:moveTo>
                    <a:pt x="684" y="760"/>
                  </a:moveTo>
                  <a:cubicBezTo>
                    <a:pt x="684" y="761"/>
                    <a:pt x="683" y="760"/>
                    <a:pt x="683" y="760"/>
                  </a:cubicBezTo>
                  <a:cubicBezTo>
                    <a:pt x="684" y="760"/>
                    <a:pt x="684" y="760"/>
                    <a:pt x="684" y="760"/>
                  </a:cubicBezTo>
                  <a:close/>
                  <a:moveTo>
                    <a:pt x="248" y="9"/>
                  </a:moveTo>
                  <a:cubicBezTo>
                    <a:pt x="250" y="5"/>
                    <a:pt x="262" y="8"/>
                    <a:pt x="259" y="11"/>
                  </a:cubicBezTo>
                  <a:cubicBezTo>
                    <a:pt x="259" y="12"/>
                    <a:pt x="258" y="13"/>
                    <a:pt x="257" y="13"/>
                  </a:cubicBezTo>
                  <a:cubicBezTo>
                    <a:pt x="256" y="14"/>
                    <a:pt x="256" y="14"/>
                    <a:pt x="255" y="13"/>
                  </a:cubicBezTo>
                  <a:cubicBezTo>
                    <a:pt x="255" y="13"/>
                    <a:pt x="255" y="13"/>
                    <a:pt x="255" y="13"/>
                  </a:cubicBezTo>
                  <a:cubicBezTo>
                    <a:pt x="254" y="13"/>
                    <a:pt x="254" y="14"/>
                    <a:pt x="253" y="13"/>
                  </a:cubicBezTo>
                  <a:cubicBezTo>
                    <a:pt x="252" y="13"/>
                    <a:pt x="251" y="12"/>
                    <a:pt x="251" y="10"/>
                  </a:cubicBezTo>
                  <a:cubicBezTo>
                    <a:pt x="250" y="10"/>
                    <a:pt x="250" y="10"/>
                    <a:pt x="249" y="10"/>
                  </a:cubicBezTo>
                  <a:cubicBezTo>
                    <a:pt x="249" y="10"/>
                    <a:pt x="248" y="9"/>
                    <a:pt x="248" y="9"/>
                  </a:cubicBezTo>
                  <a:close/>
                  <a:moveTo>
                    <a:pt x="261" y="38"/>
                  </a:moveTo>
                  <a:cubicBezTo>
                    <a:pt x="261" y="36"/>
                    <a:pt x="261" y="31"/>
                    <a:pt x="264" y="31"/>
                  </a:cubicBezTo>
                  <a:cubicBezTo>
                    <a:pt x="267" y="30"/>
                    <a:pt x="269" y="34"/>
                    <a:pt x="270" y="37"/>
                  </a:cubicBezTo>
                  <a:cubicBezTo>
                    <a:pt x="270" y="38"/>
                    <a:pt x="270" y="38"/>
                    <a:pt x="270" y="39"/>
                  </a:cubicBezTo>
                  <a:cubicBezTo>
                    <a:pt x="269" y="39"/>
                    <a:pt x="269" y="40"/>
                    <a:pt x="268" y="40"/>
                  </a:cubicBezTo>
                  <a:cubicBezTo>
                    <a:pt x="272" y="44"/>
                    <a:pt x="265" y="51"/>
                    <a:pt x="261" y="52"/>
                  </a:cubicBezTo>
                  <a:cubicBezTo>
                    <a:pt x="261" y="52"/>
                    <a:pt x="261" y="52"/>
                    <a:pt x="261" y="52"/>
                  </a:cubicBezTo>
                  <a:cubicBezTo>
                    <a:pt x="260" y="53"/>
                    <a:pt x="260" y="53"/>
                    <a:pt x="259" y="53"/>
                  </a:cubicBezTo>
                  <a:cubicBezTo>
                    <a:pt x="256" y="52"/>
                    <a:pt x="255" y="56"/>
                    <a:pt x="253" y="52"/>
                  </a:cubicBezTo>
                  <a:cubicBezTo>
                    <a:pt x="251" y="50"/>
                    <a:pt x="250" y="48"/>
                    <a:pt x="252" y="45"/>
                  </a:cubicBezTo>
                  <a:cubicBezTo>
                    <a:pt x="253" y="44"/>
                    <a:pt x="255" y="41"/>
                    <a:pt x="258" y="41"/>
                  </a:cubicBezTo>
                  <a:cubicBezTo>
                    <a:pt x="260" y="40"/>
                    <a:pt x="262" y="41"/>
                    <a:pt x="261" y="38"/>
                  </a:cubicBezTo>
                  <a:cubicBezTo>
                    <a:pt x="261" y="38"/>
                    <a:pt x="262" y="39"/>
                    <a:pt x="261" y="38"/>
                  </a:cubicBezTo>
                  <a:close/>
                  <a:moveTo>
                    <a:pt x="246" y="13"/>
                  </a:moveTo>
                  <a:cubicBezTo>
                    <a:pt x="246" y="12"/>
                    <a:pt x="249" y="14"/>
                    <a:pt x="249" y="15"/>
                  </a:cubicBezTo>
                  <a:cubicBezTo>
                    <a:pt x="248" y="17"/>
                    <a:pt x="245" y="14"/>
                    <a:pt x="246" y="13"/>
                  </a:cubicBezTo>
                  <a:close/>
                  <a:moveTo>
                    <a:pt x="246" y="11"/>
                  </a:moveTo>
                  <a:cubicBezTo>
                    <a:pt x="246" y="11"/>
                    <a:pt x="247" y="10"/>
                    <a:pt x="247" y="11"/>
                  </a:cubicBezTo>
                  <a:cubicBezTo>
                    <a:pt x="247" y="11"/>
                    <a:pt x="246" y="12"/>
                    <a:pt x="246" y="11"/>
                  </a:cubicBezTo>
                  <a:close/>
                  <a:moveTo>
                    <a:pt x="344" y="277"/>
                  </a:moveTo>
                  <a:cubicBezTo>
                    <a:pt x="343" y="277"/>
                    <a:pt x="343" y="277"/>
                    <a:pt x="344" y="277"/>
                  </a:cubicBezTo>
                  <a:cubicBezTo>
                    <a:pt x="344" y="276"/>
                    <a:pt x="344" y="276"/>
                    <a:pt x="344" y="277"/>
                  </a:cubicBezTo>
                  <a:cubicBezTo>
                    <a:pt x="344" y="277"/>
                    <a:pt x="344" y="277"/>
                    <a:pt x="344" y="277"/>
                  </a:cubicBezTo>
                  <a:close/>
                  <a:moveTo>
                    <a:pt x="314" y="289"/>
                  </a:moveTo>
                  <a:cubicBezTo>
                    <a:pt x="314" y="288"/>
                    <a:pt x="313" y="287"/>
                    <a:pt x="312" y="286"/>
                  </a:cubicBezTo>
                  <a:cubicBezTo>
                    <a:pt x="314" y="286"/>
                    <a:pt x="314" y="286"/>
                    <a:pt x="314" y="289"/>
                  </a:cubicBezTo>
                  <a:close/>
                  <a:moveTo>
                    <a:pt x="344" y="284"/>
                  </a:moveTo>
                  <a:cubicBezTo>
                    <a:pt x="346" y="283"/>
                    <a:pt x="349" y="287"/>
                    <a:pt x="345" y="286"/>
                  </a:cubicBezTo>
                  <a:cubicBezTo>
                    <a:pt x="343" y="286"/>
                    <a:pt x="341" y="284"/>
                    <a:pt x="344" y="284"/>
                  </a:cubicBezTo>
                  <a:close/>
                  <a:moveTo>
                    <a:pt x="248" y="53"/>
                  </a:moveTo>
                  <a:cubicBezTo>
                    <a:pt x="248" y="54"/>
                    <a:pt x="248" y="56"/>
                    <a:pt x="247" y="57"/>
                  </a:cubicBezTo>
                  <a:cubicBezTo>
                    <a:pt x="246" y="58"/>
                    <a:pt x="245" y="58"/>
                    <a:pt x="244" y="59"/>
                  </a:cubicBezTo>
                  <a:cubicBezTo>
                    <a:pt x="243" y="61"/>
                    <a:pt x="243" y="64"/>
                    <a:pt x="241" y="65"/>
                  </a:cubicBezTo>
                  <a:cubicBezTo>
                    <a:pt x="238" y="67"/>
                    <a:pt x="238" y="63"/>
                    <a:pt x="236" y="63"/>
                  </a:cubicBezTo>
                  <a:cubicBezTo>
                    <a:pt x="234" y="62"/>
                    <a:pt x="233" y="65"/>
                    <a:pt x="231" y="64"/>
                  </a:cubicBezTo>
                  <a:cubicBezTo>
                    <a:pt x="228" y="62"/>
                    <a:pt x="229" y="56"/>
                    <a:pt x="229" y="53"/>
                  </a:cubicBezTo>
                  <a:cubicBezTo>
                    <a:pt x="230" y="51"/>
                    <a:pt x="230" y="48"/>
                    <a:pt x="232" y="47"/>
                  </a:cubicBezTo>
                  <a:cubicBezTo>
                    <a:pt x="233" y="47"/>
                    <a:pt x="234" y="46"/>
                    <a:pt x="234" y="47"/>
                  </a:cubicBezTo>
                  <a:cubicBezTo>
                    <a:pt x="235" y="47"/>
                    <a:pt x="234" y="48"/>
                    <a:pt x="233" y="48"/>
                  </a:cubicBezTo>
                  <a:cubicBezTo>
                    <a:pt x="237" y="48"/>
                    <a:pt x="240" y="48"/>
                    <a:pt x="243" y="46"/>
                  </a:cubicBezTo>
                  <a:cubicBezTo>
                    <a:pt x="246" y="45"/>
                    <a:pt x="247" y="44"/>
                    <a:pt x="248" y="48"/>
                  </a:cubicBezTo>
                  <a:cubicBezTo>
                    <a:pt x="249" y="50"/>
                    <a:pt x="249" y="52"/>
                    <a:pt x="248" y="53"/>
                  </a:cubicBezTo>
                  <a:close/>
                  <a:moveTo>
                    <a:pt x="302" y="282"/>
                  </a:moveTo>
                  <a:cubicBezTo>
                    <a:pt x="302" y="279"/>
                    <a:pt x="305" y="277"/>
                    <a:pt x="308" y="277"/>
                  </a:cubicBezTo>
                  <a:cubicBezTo>
                    <a:pt x="310" y="278"/>
                    <a:pt x="311" y="280"/>
                    <a:pt x="312" y="282"/>
                  </a:cubicBezTo>
                  <a:cubicBezTo>
                    <a:pt x="314" y="286"/>
                    <a:pt x="312" y="285"/>
                    <a:pt x="309" y="286"/>
                  </a:cubicBezTo>
                  <a:cubicBezTo>
                    <a:pt x="308" y="287"/>
                    <a:pt x="307" y="287"/>
                    <a:pt x="306" y="288"/>
                  </a:cubicBezTo>
                  <a:cubicBezTo>
                    <a:pt x="305" y="288"/>
                    <a:pt x="305" y="289"/>
                    <a:pt x="304" y="289"/>
                  </a:cubicBezTo>
                  <a:cubicBezTo>
                    <a:pt x="304" y="288"/>
                    <a:pt x="303" y="288"/>
                    <a:pt x="303" y="287"/>
                  </a:cubicBezTo>
                  <a:cubicBezTo>
                    <a:pt x="303" y="288"/>
                    <a:pt x="302" y="288"/>
                    <a:pt x="302" y="289"/>
                  </a:cubicBezTo>
                  <a:cubicBezTo>
                    <a:pt x="302" y="286"/>
                    <a:pt x="302" y="284"/>
                    <a:pt x="302" y="282"/>
                  </a:cubicBezTo>
                  <a:close/>
                  <a:moveTo>
                    <a:pt x="222" y="13"/>
                  </a:moveTo>
                  <a:cubicBezTo>
                    <a:pt x="221" y="12"/>
                    <a:pt x="223" y="11"/>
                    <a:pt x="223" y="11"/>
                  </a:cubicBezTo>
                  <a:cubicBezTo>
                    <a:pt x="225" y="10"/>
                    <a:pt x="224" y="14"/>
                    <a:pt x="222" y="13"/>
                  </a:cubicBezTo>
                  <a:close/>
                  <a:moveTo>
                    <a:pt x="221" y="30"/>
                  </a:moveTo>
                  <a:cubicBezTo>
                    <a:pt x="221" y="30"/>
                    <a:pt x="221" y="30"/>
                    <a:pt x="222" y="30"/>
                  </a:cubicBezTo>
                  <a:cubicBezTo>
                    <a:pt x="222" y="30"/>
                    <a:pt x="222" y="30"/>
                    <a:pt x="221" y="30"/>
                  </a:cubicBezTo>
                  <a:close/>
                  <a:moveTo>
                    <a:pt x="222" y="16"/>
                  </a:moveTo>
                  <a:cubicBezTo>
                    <a:pt x="222" y="15"/>
                    <a:pt x="222" y="16"/>
                    <a:pt x="222" y="16"/>
                  </a:cubicBezTo>
                  <a:cubicBezTo>
                    <a:pt x="222" y="16"/>
                    <a:pt x="222" y="16"/>
                    <a:pt x="221" y="16"/>
                  </a:cubicBezTo>
                  <a:cubicBezTo>
                    <a:pt x="221" y="16"/>
                    <a:pt x="221" y="16"/>
                    <a:pt x="222" y="16"/>
                  </a:cubicBezTo>
                  <a:close/>
                  <a:moveTo>
                    <a:pt x="231" y="82"/>
                  </a:moveTo>
                  <a:cubicBezTo>
                    <a:pt x="231" y="83"/>
                    <a:pt x="230" y="83"/>
                    <a:pt x="230" y="83"/>
                  </a:cubicBezTo>
                  <a:cubicBezTo>
                    <a:pt x="230" y="83"/>
                    <a:pt x="223" y="81"/>
                    <a:pt x="227" y="78"/>
                  </a:cubicBezTo>
                  <a:cubicBezTo>
                    <a:pt x="229" y="77"/>
                    <a:pt x="232" y="76"/>
                    <a:pt x="233" y="79"/>
                  </a:cubicBezTo>
                  <a:cubicBezTo>
                    <a:pt x="233" y="80"/>
                    <a:pt x="231" y="82"/>
                    <a:pt x="231" y="82"/>
                  </a:cubicBezTo>
                  <a:close/>
                  <a:moveTo>
                    <a:pt x="222" y="33"/>
                  </a:moveTo>
                  <a:cubicBezTo>
                    <a:pt x="224" y="32"/>
                    <a:pt x="223" y="36"/>
                    <a:pt x="221" y="34"/>
                  </a:cubicBezTo>
                  <a:cubicBezTo>
                    <a:pt x="220" y="33"/>
                    <a:pt x="221" y="33"/>
                    <a:pt x="222" y="33"/>
                  </a:cubicBezTo>
                  <a:close/>
                  <a:moveTo>
                    <a:pt x="1132" y="430"/>
                  </a:moveTo>
                  <a:cubicBezTo>
                    <a:pt x="1131" y="430"/>
                    <a:pt x="1131" y="430"/>
                    <a:pt x="1131" y="429"/>
                  </a:cubicBezTo>
                  <a:cubicBezTo>
                    <a:pt x="1131" y="429"/>
                    <a:pt x="1132" y="430"/>
                    <a:pt x="1132" y="430"/>
                  </a:cubicBezTo>
                  <a:close/>
                  <a:moveTo>
                    <a:pt x="224" y="82"/>
                  </a:moveTo>
                  <a:cubicBezTo>
                    <a:pt x="223" y="82"/>
                    <a:pt x="222" y="83"/>
                    <a:pt x="222" y="82"/>
                  </a:cubicBezTo>
                  <a:cubicBezTo>
                    <a:pt x="221" y="80"/>
                    <a:pt x="225" y="81"/>
                    <a:pt x="225" y="83"/>
                  </a:cubicBezTo>
                  <a:cubicBezTo>
                    <a:pt x="226" y="85"/>
                    <a:pt x="224" y="84"/>
                    <a:pt x="224" y="82"/>
                  </a:cubicBezTo>
                  <a:close/>
                  <a:moveTo>
                    <a:pt x="210" y="62"/>
                  </a:moveTo>
                  <a:cubicBezTo>
                    <a:pt x="209" y="61"/>
                    <a:pt x="210" y="60"/>
                    <a:pt x="210" y="60"/>
                  </a:cubicBezTo>
                  <a:cubicBezTo>
                    <a:pt x="210" y="61"/>
                    <a:pt x="211" y="61"/>
                    <a:pt x="210" y="62"/>
                  </a:cubicBezTo>
                  <a:close/>
                  <a:moveTo>
                    <a:pt x="214" y="68"/>
                  </a:moveTo>
                  <a:cubicBezTo>
                    <a:pt x="214" y="69"/>
                    <a:pt x="213" y="71"/>
                    <a:pt x="214" y="73"/>
                  </a:cubicBezTo>
                  <a:cubicBezTo>
                    <a:pt x="212" y="75"/>
                    <a:pt x="215" y="78"/>
                    <a:pt x="211" y="78"/>
                  </a:cubicBezTo>
                  <a:cubicBezTo>
                    <a:pt x="211" y="79"/>
                    <a:pt x="210" y="78"/>
                    <a:pt x="210" y="78"/>
                  </a:cubicBezTo>
                  <a:cubicBezTo>
                    <a:pt x="209" y="78"/>
                    <a:pt x="208" y="78"/>
                    <a:pt x="207" y="78"/>
                  </a:cubicBezTo>
                  <a:cubicBezTo>
                    <a:pt x="204" y="76"/>
                    <a:pt x="206" y="76"/>
                    <a:pt x="207" y="74"/>
                  </a:cubicBezTo>
                  <a:cubicBezTo>
                    <a:pt x="207" y="72"/>
                    <a:pt x="205" y="70"/>
                    <a:pt x="206" y="68"/>
                  </a:cubicBezTo>
                  <a:cubicBezTo>
                    <a:pt x="207" y="66"/>
                    <a:pt x="209" y="68"/>
                    <a:pt x="211" y="67"/>
                  </a:cubicBezTo>
                  <a:cubicBezTo>
                    <a:pt x="212" y="67"/>
                    <a:pt x="211" y="66"/>
                    <a:pt x="213" y="66"/>
                  </a:cubicBezTo>
                  <a:cubicBezTo>
                    <a:pt x="213" y="66"/>
                    <a:pt x="214" y="68"/>
                    <a:pt x="214" y="68"/>
                  </a:cubicBezTo>
                  <a:cubicBezTo>
                    <a:pt x="214" y="68"/>
                    <a:pt x="214" y="67"/>
                    <a:pt x="214" y="68"/>
                  </a:cubicBezTo>
                  <a:close/>
                  <a:moveTo>
                    <a:pt x="207" y="66"/>
                  </a:moveTo>
                  <a:cubicBezTo>
                    <a:pt x="207" y="66"/>
                    <a:pt x="202" y="64"/>
                    <a:pt x="205" y="64"/>
                  </a:cubicBezTo>
                  <a:cubicBezTo>
                    <a:pt x="207" y="64"/>
                    <a:pt x="207" y="66"/>
                    <a:pt x="207" y="66"/>
                  </a:cubicBezTo>
                  <a:close/>
                  <a:moveTo>
                    <a:pt x="220" y="74"/>
                  </a:moveTo>
                  <a:cubicBezTo>
                    <a:pt x="219" y="75"/>
                    <a:pt x="221" y="76"/>
                    <a:pt x="220" y="77"/>
                  </a:cubicBezTo>
                  <a:cubicBezTo>
                    <a:pt x="219" y="77"/>
                    <a:pt x="217" y="76"/>
                    <a:pt x="217" y="75"/>
                  </a:cubicBezTo>
                  <a:cubicBezTo>
                    <a:pt x="214" y="73"/>
                    <a:pt x="215" y="71"/>
                    <a:pt x="214" y="68"/>
                  </a:cubicBezTo>
                  <a:cubicBezTo>
                    <a:pt x="215" y="65"/>
                    <a:pt x="212" y="63"/>
                    <a:pt x="214" y="62"/>
                  </a:cubicBezTo>
                  <a:cubicBezTo>
                    <a:pt x="216" y="61"/>
                    <a:pt x="220" y="61"/>
                    <a:pt x="221" y="61"/>
                  </a:cubicBezTo>
                  <a:cubicBezTo>
                    <a:pt x="224" y="62"/>
                    <a:pt x="226" y="63"/>
                    <a:pt x="227" y="65"/>
                  </a:cubicBezTo>
                  <a:cubicBezTo>
                    <a:pt x="229" y="67"/>
                    <a:pt x="228" y="69"/>
                    <a:pt x="225" y="68"/>
                  </a:cubicBezTo>
                  <a:cubicBezTo>
                    <a:pt x="225" y="68"/>
                    <a:pt x="224" y="67"/>
                    <a:pt x="224" y="68"/>
                  </a:cubicBezTo>
                  <a:cubicBezTo>
                    <a:pt x="223" y="69"/>
                    <a:pt x="221" y="69"/>
                    <a:pt x="221" y="70"/>
                  </a:cubicBezTo>
                  <a:cubicBezTo>
                    <a:pt x="220" y="71"/>
                    <a:pt x="222" y="71"/>
                    <a:pt x="223" y="72"/>
                  </a:cubicBezTo>
                  <a:cubicBezTo>
                    <a:pt x="224" y="75"/>
                    <a:pt x="220" y="74"/>
                    <a:pt x="220" y="74"/>
                  </a:cubicBezTo>
                  <a:close/>
                  <a:moveTo>
                    <a:pt x="439" y="179"/>
                  </a:moveTo>
                  <a:cubicBezTo>
                    <a:pt x="440" y="181"/>
                    <a:pt x="437" y="181"/>
                    <a:pt x="436" y="180"/>
                  </a:cubicBezTo>
                  <a:cubicBezTo>
                    <a:pt x="437" y="179"/>
                    <a:pt x="439" y="178"/>
                    <a:pt x="439" y="179"/>
                  </a:cubicBezTo>
                  <a:close/>
                  <a:moveTo>
                    <a:pt x="442" y="98"/>
                  </a:moveTo>
                  <a:cubicBezTo>
                    <a:pt x="441" y="98"/>
                    <a:pt x="441" y="98"/>
                    <a:pt x="441" y="98"/>
                  </a:cubicBezTo>
                  <a:cubicBezTo>
                    <a:pt x="440" y="96"/>
                    <a:pt x="444" y="96"/>
                    <a:pt x="442" y="98"/>
                  </a:cubicBezTo>
                  <a:close/>
                  <a:moveTo>
                    <a:pt x="429" y="183"/>
                  </a:moveTo>
                  <a:cubicBezTo>
                    <a:pt x="429" y="181"/>
                    <a:pt x="429" y="180"/>
                    <a:pt x="430" y="179"/>
                  </a:cubicBezTo>
                  <a:cubicBezTo>
                    <a:pt x="432" y="178"/>
                    <a:pt x="432" y="173"/>
                    <a:pt x="435" y="175"/>
                  </a:cubicBezTo>
                  <a:cubicBezTo>
                    <a:pt x="437" y="176"/>
                    <a:pt x="436" y="178"/>
                    <a:pt x="435" y="179"/>
                  </a:cubicBezTo>
                  <a:cubicBezTo>
                    <a:pt x="434" y="180"/>
                    <a:pt x="432" y="180"/>
                    <a:pt x="431" y="181"/>
                  </a:cubicBezTo>
                  <a:cubicBezTo>
                    <a:pt x="431" y="181"/>
                    <a:pt x="429" y="186"/>
                    <a:pt x="429" y="183"/>
                  </a:cubicBezTo>
                  <a:close/>
                  <a:moveTo>
                    <a:pt x="409" y="243"/>
                  </a:moveTo>
                  <a:cubicBezTo>
                    <a:pt x="410" y="244"/>
                    <a:pt x="410" y="244"/>
                    <a:pt x="410" y="245"/>
                  </a:cubicBezTo>
                  <a:cubicBezTo>
                    <a:pt x="409" y="244"/>
                    <a:pt x="409" y="244"/>
                    <a:pt x="409" y="243"/>
                  </a:cubicBezTo>
                  <a:close/>
                  <a:moveTo>
                    <a:pt x="408" y="252"/>
                  </a:moveTo>
                  <a:cubicBezTo>
                    <a:pt x="407" y="252"/>
                    <a:pt x="406" y="254"/>
                    <a:pt x="405" y="252"/>
                  </a:cubicBezTo>
                  <a:cubicBezTo>
                    <a:pt x="405" y="249"/>
                    <a:pt x="407" y="251"/>
                    <a:pt x="408" y="252"/>
                  </a:cubicBezTo>
                  <a:close/>
                  <a:moveTo>
                    <a:pt x="441" y="175"/>
                  </a:moveTo>
                  <a:cubicBezTo>
                    <a:pt x="442" y="173"/>
                    <a:pt x="442" y="173"/>
                    <a:pt x="443" y="174"/>
                  </a:cubicBezTo>
                  <a:cubicBezTo>
                    <a:pt x="443" y="175"/>
                    <a:pt x="443" y="176"/>
                    <a:pt x="443" y="176"/>
                  </a:cubicBezTo>
                  <a:cubicBezTo>
                    <a:pt x="442" y="176"/>
                    <a:pt x="441" y="176"/>
                    <a:pt x="441" y="175"/>
                  </a:cubicBezTo>
                  <a:close/>
                  <a:moveTo>
                    <a:pt x="409" y="252"/>
                  </a:moveTo>
                  <a:cubicBezTo>
                    <a:pt x="408" y="248"/>
                    <a:pt x="411" y="251"/>
                    <a:pt x="412" y="252"/>
                  </a:cubicBezTo>
                  <a:cubicBezTo>
                    <a:pt x="411" y="252"/>
                    <a:pt x="409" y="254"/>
                    <a:pt x="409" y="252"/>
                  </a:cubicBezTo>
                  <a:close/>
                  <a:moveTo>
                    <a:pt x="408" y="261"/>
                  </a:moveTo>
                  <a:cubicBezTo>
                    <a:pt x="409" y="261"/>
                    <a:pt x="407" y="261"/>
                    <a:pt x="408" y="261"/>
                  </a:cubicBezTo>
                  <a:cubicBezTo>
                    <a:pt x="408" y="261"/>
                    <a:pt x="407" y="260"/>
                    <a:pt x="408" y="261"/>
                  </a:cubicBezTo>
                  <a:close/>
                  <a:moveTo>
                    <a:pt x="438" y="35"/>
                  </a:moveTo>
                  <a:cubicBezTo>
                    <a:pt x="436" y="33"/>
                    <a:pt x="439" y="31"/>
                    <a:pt x="441" y="30"/>
                  </a:cubicBezTo>
                  <a:cubicBezTo>
                    <a:pt x="443" y="30"/>
                    <a:pt x="444" y="30"/>
                    <a:pt x="446" y="30"/>
                  </a:cubicBezTo>
                  <a:cubicBezTo>
                    <a:pt x="448" y="31"/>
                    <a:pt x="448" y="31"/>
                    <a:pt x="448" y="33"/>
                  </a:cubicBezTo>
                  <a:cubicBezTo>
                    <a:pt x="448" y="35"/>
                    <a:pt x="447" y="37"/>
                    <a:pt x="445" y="37"/>
                  </a:cubicBezTo>
                  <a:cubicBezTo>
                    <a:pt x="444" y="38"/>
                    <a:pt x="444" y="38"/>
                    <a:pt x="443" y="37"/>
                  </a:cubicBezTo>
                  <a:cubicBezTo>
                    <a:pt x="441" y="37"/>
                    <a:pt x="439" y="37"/>
                    <a:pt x="438" y="35"/>
                  </a:cubicBezTo>
                  <a:cubicBezTo>
                    <a:pt x="438" y="35"/>
                    <a:pt x="438" y="36"/>
                    <a:pt x="439" y="36"/>
                  </a:cubicBezTo>
                  <a:cubicBezTo>
                    <a:pt x="438" y="36"/>
                    <a:pt x="438" y="36"/>
                    <a:pt x="438" y="35"/>
                  </a:cubicBezTo>
                  <a:close/>
                  <a:moveTo>
                    <a:pt x="455" y="78"/>
                  </a:moveTo>
                  <a:cubicBezTo>
                    <a:pt x="455" y="78"/>
                    <a:pt x="456" y="78"/>
                    <a:pt x="456" y="78"/>
                  </a:cubicBezTo>
                  <a:cubicBezTo>
                    <a:pt x="455" y="79"/>
                    <a:pt x="455" y="79"/>
                    <a:pt x="455" y="79"/>
                  </a:cubicBezTo>
                  <a:cubicBezTo>
                    <a:pt x="455" y="78"/>
                    <a:pt x="455" y="78"/>
                    <a:pt x="455" y="78"/>
                  </a:cubicBezTo>
                  <a:close/>
                  <a:moveTo>
                    <a:pt x="455" y="75"/>
                  </a:moveTo>
                  <a:cubicBezTo>
                    <a:pt x="455" y="76"/>
                    <a:pt x="454" y="75"/>
                    <a:pt x="454" y="75"/>
                  </a:cubicBezTo>
                  <a:cubicBezTo>
                    <a:pt x="453" y="75"/>
                    <a:pt x="450" y="74"/>
                    <a:pt x="452" y="74"/>
                  </a:cubicBezTo>
                  <a:cubicBezTo>
                    <a:pt x="453" y="73"/>
                    <a:pt x="455" y="74"/>
                    <a:pt x="455" y="75"/>
                  </a:cubicBezTo>
                  <a:close/>
                  <a:moveTo>
                    <a:pt x="462" y="80"/>
                  </a:moveTo>
                  <a:cubicBezTo>
                    <a:pt x="460" y="79"/>
                    <a:pt x="458" y="78"/>
                    <a:pt x="457" y="76"/>
                  </a:cubicBezTo>
                  <a:cubicBezTo>
                    <a:pt x="456" y="75"/>
                    <a:pt x="457" y="73"/>
                    <a:pt x="455" y="72"/>
                  </a:cubicBezTo>
                  <a:cubicBezTo>
                    <a:pt x="453" y="71"/>
                    <a:pt x="452" y="72"/>
                    <a:pt x="454" y="70"/>
                  </a:cubicBezTo>
                  <a:cubicBezTo>
                    <a:pt x="455" y="69"/>
                    <a:pt x="458" y="70"/>
                    <a:pt x="459" y="72"/>
                  </a:cubicBezTo>
                  <a:cubicBezTo>
                    <a:pt x="460" y="70"/>
                    <a:pt x="459" y="69"/>
                    <a:pt x="458" y="68"/>
                  </a:cubicBezTo>
                  <a:cubicBezTo>
                    <a:pt x="456" y="68"/>
                    <a:pt x="455" y="69"/>
                    <a:pt x="453" y="69"/>
                  </a:cubicBezTo>
                  <a:cubicBezTo>
                    <a:pt x="452" y="69"/>
                    <a:pt x="452" y="68"/>
                    <a:pt x="450" y="68"/>
                  </a:cubicBezTo>
                  <a:cubicBezTo>
                    <a:pt x="452" y="66"/>
                    <a:pt x="451" y="67"/>
                    <a:pt x="453" y="67"/>
                  </a:cubicBezTo>
                  <a:cubicBezTo>
                    <a:pt x="453" y="67"/>
                    <a:pt x="456" y="67"/>
                    <a:pt x="455" y="65"/>
                  </a:cubicBezTo>
                  <a:cubicBezTo>
                    <a:pt x="454" y="65"/>
                    <a:pt x="454" y="66"/>
                    <a:pt x="453" y="65"/>
                  </a:cubicBezTo>
                  <a:cubicBezTo>
                    <a:pt x="452" y="65"/>
                    <a:pt x="452" y="65"/>
                    <a:pt x="451" y="64"/>
                  </a:cubicBezTo>
                  <a:cubicBezTo>
                    <a:pt x="452" y="64"/>
                    <a:pt x="452" y="64"/>
                    <a:pt x="453" y="64"/>
                  </a:cubicBezTo>
                  <a:cubicBezTo>
                    <a:pt x="453" y="64"/>
                    <a:pt x="454" y="63"/>
                    <a:pt x="453" y="63"/>
                  </a:cubicBezTo>
                  <a:cubicBezTo>
                    <a:pt x="454" y="62"/>
                    <a:pt x="455" y="62"/>
                    <a:pt x="456" y="61"/>
                  </a:cubicBezTo>
                  <a:cubicBezTo>
                    <a:pt x="456" y="61"/>
                    <a:pt x="455" y="61"/>
                    <a:pt x="455" y="61"/>
                  </a:cubicBezTo>
                  <a:cubicBezTo>
                    <a:pt x="456" y="61"/>
                    <a:pt x="456" y="56"/>
                    <a:pt x="456" y="56"/>
                  </a:cubicBezTo>
                  <a:cubicBezTo>
                    <a:pt x="457" y="54"/>
                    <a:pt x="460" y="50"/>
                    <a:pt x="459" y="49"/>
                  </a:cubicBezTo>
                  <a:cubicBezTo>
                    <a:pt x="459" y="49"/>
                    <a:pt x="457" y="52"/>
                    <a:pt x="456" y="51"/>
                  </a:cubicBezTo>
                  <a:cubicBezTo>
                    <a:pt x="454" y="50"/>
                    <a:pt x="455" y="48"/>
                    <a:pt x="456" y="47"/>
                  </a:cubicBezTo>
                  <a:cubicBezTo>
                    <a:pt x="457" y="46"/>
                    <a:pt x="458" y="45"/>
                    <a:pt x="459" y="43"/>
                  </a:cubicBezTo>
                  <a:cubicBezTo>
                    <a:pt x="460" y="41"/>
                    <a:pt x="460" y="41"/>
                    <a:pt x="461" y="40"/>
                  </a:cubicBezTo>
                  <a:cubicBezTo>
                    <a:pt x="462" y="39"/>
                    <a:pt x="462" y="39"/>
                    <a:pt x="464" y="38"/>
                  </a:cubicBezTo>
                  <a:cubicBezTo>
                    <a:pt x="465" y="37"/>
                    <a:pt x="467" y="36"/>
                    <a:pt x="469" y="35"/>
                  </a:cubicBezTo>
                  <a:cubicBezTo>
                    <a:pt x="470" y="34"/>
                    <a:pt x="471" y="33"/>
                    <a:pt x="473" y="32"/>
                  </a:cubicBezTo>
                  <a:cubicBezTo>
                    <a:pt x="473" y="31"/>
                    <a:pt x="475" y="30"/>
                    <a:pt x="475" y="30"/>
                  </a:cubicBezTo>
                  <a:cubicBezTo>
                    <a:pt x="474" y="30"/>
                    <a:pt x="471" y="30"/>
                    <a:pt x="472" y="28"/>
                  </a:cubicBezTo>
                  <a:cubicBezTo>
                    <a:pt x="474" y="28"/>
                    <a:pt x="480" y="27"/>
                    <a:pt x="477" y="31"/>
                  </a:cubicBezTo>
                  <a:cubicBezTo>
                    <a:pt x="477" y="31"/>
                    <a:pt x="477" y="31"/>
                    <a:pt x="477" y="32"/>
                  </a:cubicBezTo>
                  <a:cubicBezTo>
                    <a:pt x="478" y="33"/>
                    <a:pt x="479" y="32"/>
                    <a:pt x="480" y="34"/>
                  </a:cubicBezTo>
                  <a:cubicBezTo>
                    <a:pt x="480" y="35"/>
                    <a:pt x="481" y="36"/>
                    <a:pt x="481" y="37"/>
                  </a:cubicBezTo>
                  <a:cubicBezTo>
                    <a:pt x="482" y="37"/>
                    <a:pt x="482" y="38"/>
                    <a:pt x="482" y="39"/>
                  </a:cubicBezTo>
                  <a:cubicBezTo>
                    <a:pt x="482" y="39"/>
                    <a:pt x="482" y="39"/>
                    <a:pt x="483" y="40"/>
                  </a:cubicBezTo>
                  <a:cubicBezTo>
                    <a:pt x="483" y="40"/>
                    <a:pt x="483" y="41"/>
                    <a:pt x="483" y="42"/>
                  </a:cubicBezTo>
                  <a:cubicBezTo>
                    <a:pt x="484" y="44"/>
                    <a:pt x="486" y="45"/>
                    <a:pt x="487" y="47"/>
                  </a:cubicBezTo>
                  <a:cubicBezTo>
                    <a:pt x="490" y="48"/>
                    <a:pt x="490" y="48"/>
                    <a:pt x="490" y="51"/>
                  </a:cubicBezTo>
                  <a:cubicBezTo>
                    <a:pt x="491" y="53"/>
                    <a:pt x="491" y="53"/>
                    <a:pt x="490" y="54"/>
                  </a:cubicBezTo>
                  <a:cubicBezTo>
                    <a:pt x="490" y="54"/>
                    <a:pt x="489" y="54"/>
                    <a:pt x="489" y="54"/>
                  </a:cubicBezTo>
                  <a:cubicBezTo>
                    <a:pt x="488" y="54"/>
                    <a:pt x="488" y="55"/>
                    <a:pt x="488" y="55"/>
                  </a:cubicBezTo>
                  <a:cubicBezTo>
                    <a:pt x="487" y="55"/>
                    <a:pt x="487" y="55"/>
                    <a:pt x="486" y="55"/>
                  </a:cubicBezTo>
                  <a:cubicBezTo>
                    <a:pt x="486" y="56"/>
                    <a:pt x="486" y="57"/>
                    <a:pt x="486" y="58"/>
                  </a:cubicBezTo>
                  <a:cubicBezTo>
                    <a:pt x="486" y="60"/>
                    <a:pt x="486" y="61"/>
                    <a:pt x="486" y="63"/>
                  </a:cubicBezTo>
                  <a:cubicBezTo>
                    <a:pt x="487" y="64"/>
                    <a:pt x="486" y="66"/>
                    <a:pt x="486" y="67"/>
                  </a:cubicBezTo>
                  <a:cubicBezTo>
                    <a:pt x="487" y="67"/>
                    <a:pt x="487" y="67"/>
                    <a:pt x="487" y="67"/>
                  </a:cubicBezTo>
                  <a:cubicBezTo>
                    <a:pt x="488" y="68"/>
                    <a:pt x="488" y="68"/>
                    <a:pt x="487" y="69"/>
                  </a:cubicBezTo>
                  <a:cubicBezTo>
                    <a:pt x="487" y="69"/>
                    <a:pt x="487" y="69"/>
                    <a:pt x="487" y="69"/>
                  </a:cubicBezTo>
                  <a:cubicBezTo>
                    <a:pt x="488" y="69"/>
                    <a:pt x="488" y="69"/>
                    <a:pt x="488" y="70"/>
                  </a:cubicBezTo>
                  <a:cubicBezTo>
                    <a:pt x="487" y="70"/>
                    <a:pt x="486" y="70"/>
                    <a:pt x="486" y="71"/>
                  </a:cubicBezTo>
                  <a:cubicBezTo>
                    <a:pt x="486" y="72"/>
                    <a:pt x="485" y="71"/>
                    <a:pt x="485" y="71"/>
                  </a:cubicBezTo>
                  <a:cubicBezTo>
                    <a:pt x="484" y="72"/>
                    <a:pt x="483" y="72"/>
                    <a:pt x="482" y="72"/>
                  </a:cubicBezTo>
                  <a:cubicBezTo>
                    <a:pt x="482" y="72"/>
                    <a:pt x="481" y="72"/>
                    <a:pt x="481" y="72"/>
                  </a:cubicBezTo>
                  <a:cubicBezTo>
                    <a:pt x="480" y="72"/>
                    <a:pt x="479" y="72"/>
                    <a:pt x="478" y="72"/>
                  </a:cubicBezTo>
                  <a:cubicBezTo>
                    <a:pt x="477" y="73"/>
                    <a:pt x="476" y="72"/>
                    <a:pt x="475" y="72"/>
                  </a:cubicBezTo>
                  <a:cubicBezTo>
                    <a:pt x="474" y="73"/>
                    <a:pt x="473" y="74"/>
                    <a:pt x="472" y="74"/>
                  </a:cubicBezTo>
                  <a:cubicBezTo>
                    <a:pt x="472" y="75"/>
                    <a:pt x="471" y="75"/>
                    <a:pt x="470" y="75"/>
                  </a:cubicBezTo>
                  <a:cubicBezTo>
                    <a:pt x="467" y="75"/>
                    <a:pt x="467" y="78"/>
                    <a:pt x="464" y="79"/>
                  </a:cubicBezTo>
                  <a:cubicBezTo>
                    <a:pt x="464" y="80"/>
                    <a:pt x="462" y="79"/>
                    <a:pt x="462" y="80"/>
                  </a:cubicBezTo>
                  <a:close/>
                  <a:moveTo>
                    <a:pt x="451" y="78"/>
                  </a:moveTo>
                  <a:cubicBezTo>
                    <a:pt x="455" y="79"/>
                    <a:pt x="458" y="80"/>
                    <a:pt x="462" y="80"/>
                  </a:cubicBezTo>
                  <a:cubicBezTo>
                    <a:pt x="460" y="82"/>
                    <a:pt x="463" y="82"/>
                    <a:pt x="463" y="83"/>
                  </a:cubicBezTo>
                  <a:cubicBezTo>
                    <a:pt x="465" y="85"/>
                    <a:pt x="463" y="87"/>
                    <a:pt x="462" y="88"/>
                  </a:cubicBezTo>
                  <a:cubicBezTo>
                    <a:pt x="460" y="89"/>
                    <a:pt x="459" y="91"/>
                    <a:pt x="457" y="92"/>
                  </a:cubicBezTo>
                  <a:cubicBezTo>
                    <a:pt x="455" y="94"/>
                    <a:pt x="453" y="93"/>
                    <a:pt x="450" y="94"/>
                  </a:cubicBezTo>
                  <a:cubicBezTo>
                    <a:pt x="450" y="94"/>
                    <a:pt x="450" y="94"/>
                    <a:pt x="450" y="94"/>
                  </a:cubicBezTo>
                  <a:cubicBezTo>
                    <a:pt x="449" y="95"/>
                    <a:pt x="448" y="95"/>
                    <a:pt x="448" y="94"/>
                  </a:cubicBezTo>
                  <a:cubicBezTo>
                    <a:pt x="447" y="94"/>
                    <a:pt x="444" y="92"/>
                    <a:pt x="444" y="91"/>
                  </a:cubicBezTo>
                  <a:cubicBezTo>
                    <a:pt x="445" y="89"/>
                    <a:pt x="447" y="90"/>
                    <a:pt x="448" y="91"/>
                  </a:cubicBezTo>
                  <a:cubicBezTo>
                    <a:pt x="450" y="91"/>
                    <a:pt x="452" y="90"/>
                    <a:pt x="451" y="89"/>
                  </a:cubicBezTo>
                  <a:cubicBezTo>
                    <a:pt x="450" y="87"/>
                    <a:pt x="447" y="88"/>
                    <a:pt x="445" y="88"/>
                  </a:cubicBezTo>
                  <a:cubicBezTo>
                    <a:pt x="442" y="86"/>
                    <a:pt x="445" y="82"/>
                    <a:pt x="445" y="79"/>
                  </a:cubicBezTo>
                  <a:cubicBezTo>
                    <a:pt x="445" y="79"/>
                    <a:pt x="444" y="79"/>
                    <a:pt x="445" y="78"/>
                  </a:cubicBezTo>
                  <a:cubicBezTo>
                    <a:pt x="445" y="77"/>
                    <a:pt x="447" y="77"/>
                    <a:pt x="447" y="77"/>
                  </a:cubicBezTo>
                  <a:cubicBezTo>
                    <a:pt x="448" y="77"/>
                    <a:pt x="449" y="77"/>
                    <a:pt x="449" y="77"/>
                  </a:cubicBezTo>
                  <a:cubicBezTo>
                    <a:pt x="450" y="77"/>
                    <a:pt x="450" y="78"/>
                    <a:pt x="451" y="78"/>
                  </a:cubicBezTo>
                  <a:close/>
                  <a:moveTo>
                    <a:pt x="406" y="246"/>
                  </a:moveTo>
                  <a:cubicBezTo>
                    <a:pt x="406" y="246"/>
                    <a:pt x="406" y="246"/>
                    <a:pt x="405" y="246"/>
                  </a:cubicBezTo>
                  <a:cubicBezTo>
                    <a:pt x="408" y="244"/>
                    <a:pt x="408" y="247"/>
                    <a:pt x="406" y="246"/>
                  </a:cubicBezTo>
                  <a:close/>
                  <a:moveTo>
                    <a:pt x="381" y="233"/>
                  </a:moveTo>
                  <a:cubicBezTo>
                    <a:pt x="380" y="232"/>
                    <a:pt x="382" y="225"/>
                    <a:pt x="384" y="225"/>
                  </a:cubicBezTo>
                  <a:cubicBezTo>
                    <a:pt x="386" y="225"/>
                    <a:pt x="386" y="230"/>
                    <a:pt x="385" y="231"/>
                  </a:cubicBezTo>
                  <a:cubicBezTo>
                    <a:pt x="385" y="232"/>
                    <a:pt x="384" y="233"/>
                    <a:pt x="385" y="234"/>
                  </a:cubicBezTo>
                  <a:cubicBezTo>
                    <a:pt x="385" y="235"/>
                    <a:pt x="385" y="237"/>
                    <a:pt x="384" y="237"/>
                  </a:cubicBezTo>
                  <a:cubicBezTo>
                    <a:pt x="383" y="237"/>
                    <a:pt x="381" y="234"/>
                    <a:pt x="381" y="233"/>
                  </a:cubicBezTo>
                  <a:close/>
                  <a:moveTo>
                    <a:pt x="381" y="214"/>
                  </a:moveTo>
                  <a:cubicBezTo>
                    <a:pt x="382" y="213"/>
                    <a:pt x="383" y="213"/>
                    <a:pt x="383" y="214"/>
                  </a:cubicBezTo>
                  <a:cubicBezTo>
                    <a:pt x="384" y="214"/>
                    <a:pt x="384" y="215"/>
                    <a:pt x="384" y="215"/>
                  </a:cubicBezTo>
                  <a:cubicBezTo>
                    <a:pt x="385" y="216"/>
                    <a:pt x="386" y="216"/>
                    <a:pt x="387" y="216"/>
                  </a:cubicBezTo>
                  <a:cubicBezTo>
                    <a:pt x="386" y="216"/>
                    <a:pt x="381" y="216"/>
                    <a:pt x="381" y="214"/>
                  </a:cubicBezTo>
                  <a:close/>
                  <a:moveTo>
                    <a:pt x="363" y="44"/>
                  </a:moveTo>
                  <a:cubicBezTo>
                    <a:pt x="364" y="40"/>
                    <a:pt x="368" y="39"/>
                    <a:pt x="372" y="42"/>
                  </a:cubicBezTo>
                  <a:cubicBezTo>
                    <a:pt x="373" y="44"/>
                    <a:pt x="370" y="46"/>
                    <a:pt x="369" y="46"/>
                  </a:cubicBezTo>
                  <a:cubicBezTo>
                    <a:pt x="367" y="47"/>
                    <a:pt x="365" y="47"/>
                    <a:pt x="364" y="46"/>
                  </a:cubicBezTo>
                  <a:cubicBezTo>
                    <a:pt x="363" y="46"/>
                    <a:pt x="363" y="45"/>
                    <a:pt x="363" y="44"/>
                  </a:cubicBezTo>
                  <a:close/>
                  <a:moveTo>
                    <a:pt x="362" y="284"/>
                  </a:moveTo>
                  <a:cubicBezTo>
                    <a:pt x="362" y="282"/>
                    <a:pt x="365" y="282"/>
                    <a:pt x="366" y="284"/>
                  </a:cubicBezTo>
                  <a:cubicBezTo>
                    <a:pt x="364" y="284"/>
                    <a:pt x="363" y="283"/>
                    <a:pt x="362" y="284"/>
                  </a:cubicBezTo>
                  <a:close/>
                  <a:moveTo>
                    <a:pt x="362" y="294"/>
                  </a:moveTo>
                  <a:cubicBezTo>
                    <a:pt x="360" y="293"/>
                    <a:pt x="361" y="292"/>
                    <a:pt x="362" y="290"/>
                  </a:cubicBezTo>
                  <a:cubicBezTo>
                    <a:pt x="363" y="289"/>
                    <a:pt x="363" y="287"/>
                    <a:pt x="365" y="287"/>
                  </a:cubicBezTo>
                  <a:cubicBezTo>
                    <a:pt x="366" y="288"/>
                    <a:pt x="367" y="292"/>
                    <a:pt x="367" y="293"/>
                  </a:cubicBezTo>
                  <a:cubicBezTo>
                    <a:pt x="366" y="295"/>
                    <a:pt x="367" y="295"/>
                    <a:pt x="364" y="295"/>
                  </a:cubicBezTo>
                  <a:cubicBezTo>
                    <a:pt x="363" y="295"/>
                    <a:pt x="363" y="295"/>
                    <a:pt x="362" y="294"/>
                  </a:cubicBezTo>
                  <a:close/>
                  <a:moveTo>
                    <a:pt x="385" y="169"/>
                  </a:moveTo>
                  <a:cubicBezTo>
                    <a:pt x="384" y="168"/>
                    <a:pt x="385" y="167"/>
                    <a:pt x="386" y="167"/>
                  </a:cubicBezTo>
                  <a:cubicBezTo>
                    <a:pt x="386" y="167"/>
                    <a:pt x="388" y="169"/>
                    <a:pt x="388" y="169"/>
                  </a:cubicBezTo>
                  <a:cubicBezTo>
                    <a:pt x="388" y="169"/>
                    <a:pt x="388" y="169"/>
                    <a:pt x="388" y="169"/>
                  </a:cubicBezTo>
                  <a:cubicBezTo>
                    <a:pt x="387" y="169"/>
                    <a:pt x="386" y="170"/>
                    <a:pt x="385" y="169"/>
                  </a:cubicBezTo>
                  <a:close/>
                  <a:moveTo>
                    <a:pt x="366" y="250"/>
                  </a:moveTo>
                  <a:cubicBezTo>
                    <a:pt x="367" y="250"/>
                    <a:pt x="367" y="252"/>
                    <a:pt x="366" y="252"/>
                  </a:cubicBezTo>
                  <a:cubicBezTo>
                    <a:pt x="365" y="252"/>
                    <a:pt x="365" y="250"/>
                    <a:pt x="366" y="250"/>
                  </a:cubicBezTo>
                  <a:close/>
                  <a:moveTo>
                    <a:pt x="391" y="262"/>
                  </a:moveTo>
                  <a:cubicBezTo>
                    <a:pt x="391" y="261"/>
                    <a:pt x="392" y="262"/>
                    <a:pt x="394" y="262"/>
                  </a:cubicBezTo>
                  <a:cubicBezTo>
                    <a:pt x="393" y="263"/>
                    <a:pt x="390" y="263"/>
                    <a:pt x="391" y="262"/>
                  </a:cubicBezTo>
                  <a:close/>
                  <a:moveTo>
                    <a:pt x="397" y="265"/>
                  </a:moveTo>
                  <a:cubicBezTo>
                    <a:pt x="398" y="264"/>
                    <a:pt x="398" y="264"/>
                    <a:pt x="399" y="265"/>
                  </a:cubicBezTo>
                  <a:cubicBezTo>
                    <a:pt x="398" y="265"/>
                    <a:pt x="398" y="265"/>
                    <a:pt x="397" y="265"/>
                  </a:cubicBezTo>
                  <a:close/>
                  <a:moveTo>
                    <a:pt x="401" y="254"/>
                  </a:moveTo>
                  <a:cubicBezTo>
                    <a:pt x="401" y="253"/>
                    <a:pt x="401" y="252"/>
                    <a:pt x="402" y="252"/>
                  </a:cubicBezTo>
                  <a:cubicBezTo>
                    <a:pt x="402" y="253"/>
                    <a:pt x="402" y="253"/>
                    <a:pt x="401" y="254"/>
                  </a:cubicBezTo>
                  <a:close/>
                  <a:moveTo>
                    <a:pt x="343" y="94"/>
                  </a:moveTo>
                  <a:cubicBezTo>
                    <a:pt x="343" y="93"/>
                    <a:pt x="344" y="94"/>
                    <a:pt x="344" y="94"/>
                  </a:cubicBezTo>
                  <a:cubicBezTo>
                    <a:pt x="345" y="94"/>
                    <a:pt x="345" y="95"/>
                    <a:pt x="345" y="95"/>
                  </a:cubicBezTo>
                  <a:cubicBezTo>
                    <a:pt x="347" y="94"/>
                    <a:pt x="348" y="96"/>
                    <a:pt x="350" y="97"/>
                  </a:cubicBezTo>
                  <a:cubicBezTo>
                    <a:pt x="352" y="98"/>
                    <a:pt x="353" y="98"/>
                    <a:pt x="352" y="100"/>
                  </a:cubicBezTo>
                  <a:cubicBezTo>
                    <a:pt x="350" y="101"/>
                    <a:pt x="349" y="100"/>
                    <a:pt x="347" y="100"/>
                  </a:cubicBezTo>
                  <a:cubicBezTo>
                    <a:pt x="347" y="100"/>
                    <a:pt x="347" y="99"/>
                    <a:pt x="347" y="99"/>
                  </a:cubicBezTo>
                  <a:cubicBezTo>
                    <a:pt x="346" y="98"/>
                    <a:pt x="345" y="99"/>
                    <a:pt x="344" y="98"/>
                  </a:cubicBezTo>
                  <a:cubicBezTo>
                    <a:pt x="344" y="98"/>
                    <a:pt x="342" y="95"/>
                    <a:pt x="343" y="94"/>
                  </a:cubicBezTo>
                  <a:close/>
                  <a:moveTo>
                    <a:pt x="387" y="261"/>
                  </a:moveTo>
                  <a:cubicBezTo>
                    <a:pt x="389" y="261"/>
                    <a:pt x="389" y="263"/>
                    <a:pt x="388" y="263"/>
                  </a:cubicBezTo>
                  <a:cubicBezTo>
                    <a:pt x="386" y="263"/>
                    <a:pt x="386" y="261"/>
                    <a:pt x="387" y="261"/>
                  </a:cubicBezTo>
                  <a:close/>
                  <a:moveTo>
                    <a:pt x="407" y="255"/>
                  </a:moveTo>
                  <a:cubicBezTo>
                    <a:pt x="406" y="255"/>
                    <a:pt x="406" y="255"/>
                    <a:pt x="405" y="254"/>
                  </a:cubicBezTo>
                  <a:cubicBezTo>
                    <a:pt x="406" y="254"/>
                    <a:pt x="407" y="254"/>
                    <a:pt x="407" y="255"/>
                  </a:cubicBezTo>
                  <a:close/>
                  <a:moveTo>
                    <a:pt x="388" y="212"/>
                  </a:moveTo>
                  <a:cubicBezTo>
                    <a:pt x="389" y="213"/>
                    <a:pt x="393" y="213"/>
                    <a:pt x="391" y="215"/>
                  </a:cubicBezTo>
                  <a:cubicBezTo>
                    <a:pt x="390" y="215"/>
                    <a:pt x="386" y="215"/>
                    <a:pt x="386" y="214"/>
                  </a:cubicBezTo>
                  <a:cubicBezTo>
                    <a:pt x="385" y="212"/>
                    <a:pt x="388" y="213"/>
                    <a:pt x="388" y="212"/>
                  </a:cubicBezTo>
                  <a:close/>
                  <a:moveTo>
                    <a:pt x="225" y="19"/>
                  </a:moveTo>
                  <a:cubicBezTo>
                    <a:pt x="225" y="19"/>
                    <a:pt x="224" y="19"/>
                    <a:pt x="224" y="19"/>
                  </a:cubicBezTo>
                  <a:cubicBezTo>
                    <a:pt x="225" y="19"/>
                    <a:pt x="225" y="19"/>
                    <a:pt x="225" y="19"/>
                  </a:cubicBezTo>
                  <a:cubicBezTo>
                    <a:pt x="225" y="19"/>
                    <a:pt x="225" y="19"/>
                    <a:pt x="225" y="19"/>
                  </a:cubicBezTo>
                  <a:close/>
                  <a:moveTo>
                    <a:pt x="162" y="77"/>
                  </a:moveTo>
                  <a:cubicBezTo>
                    <a:pt x="163" y="78"/>
                    <a:pt x="163" y="81"/>
                    <a:pt x="161" y="80"/>
                  </a:cubicBezTo>
                  <a:cubicBezTo>
                    <a:pt x="161" y="80"/>
                    <a:pt x="161" y="80"/>
                    <a:pt x="161" y="80"/>
                  </a:cubicBezTo>
                  <a:cubicBezTo>
                    <a:pt x="160" y="81"/>
                    <a:pt x="159" y="79"/>
                    <a:pt x="160" y="79"/>
                  </a:cubicBezTo>
                  <a:cubicBezTo>
                    <a:pt x="161" y="78"/>
                    <a:pt x="161" y="76"/>
                    <a:pt x="162" y="77"/>
                  </a:cubicBezTo>
                  <a:close/>
                  <a:moveTo>
                    <a:pt x="279" y="333"/>
                  </a:moveTo>
                  <a:cubicBezTo>
                    <a:pt x="280" y="333"/>
                    <a:pt x="279" y="334"/>
                    <a:pt x="279" y="334"/>
                  </a:cubicBezTo>
                  <a:cubicBezTo>
                    <a:pt x="279" y="334"/>
                    <a:pt x="279" y="334"/>
                    <a:pt x="279" y="333"/>
                  </a:cubicBezTo>
                  <a:cubicBezTo>
                    <a:pt x="279" y="333"/>
                    <a:pt x="279" y="333"/>
                    <a:pt x="279" y="333"/>
                  </a:cubicBezTo>
                  <a:close/>
                  <a:moveTo>
                    <a:pt x="228" y="367"/>
                  </a:moveTo>
                  <a:cubicBezTo>
                    <a:pt x="229" y="367"/>
                    <a:pt x="230" y="367"/>
                    <a:pt x="229" y="369"/>
                  </a:cubicBezTo>
                  <a:cubicBezTo>
                    <a:pt x="229" y="368"/>
                    <a:pt x="229" y="367"/>
                    <a:pt x="228" y="367"/>
                  </a:cubicBezTo>
                  <a:close/>
                  <a:moveTo>
                    <a:pt x="181" y="72"/>
                  </a:moveTo>
                  <a:cubicBezTo>
                    <a:pt x="180" y="69"/>
                    <a:pt x="184" y="69"/>
                    <a:pt x="185" y="68"/>
                  </a:cubicBezTo>
                  <a:cubicBezTo>
                    <a:pt x="185" y="67"/>
                    <a:pt x="184" y="66"/>
                    <a:pt x="186" y="65"/>
                  </a:cubicBezTo>
                  <a:cubicBezTo>
                    <a:pt x="188" y="64"/>
                    <a:pt x="188" y="66"/>
                    <a:pt x="188" y="67"/>
                  </a:cubicBezTo>
                  <a:cubicBezTo>
                    <a:pt x="189" y="68"/>
                    <a:pt x="191" y="69"/>
                    <a:pt x="191" y="70"/>
                  </a:cubicBezTo>
                  <a:cubicBezTo>
                    <a:pt x="192" y="73"/>
                    <a:pt x="191" y="71"/>
                    <a:pt x="190" y="72"/>
                  </a:cubicBezTo>
                  <a:cubicBezTo>
                    <a:pt x="190" y="73"/>
                    <a:pt x="190" y="74"/>
                    <a:pt x="189" y="74"/>
                  </a:cubicBezTo>
                  <a:cubicBezTo>
                    <a:pt x="188" y="75"/>
                    <a:pt x="187" y="74"/>
                    <a:pt x="186" y="74"/>
                  </a:cubicBezTo>
                  <a:cubicBezTo>
                    <a:pt x="185" y="74"/>
                    <a:pt x="184" y="75"/>
                    <a:pt x="184" y="74"/>
                  </a:cubicBezTo>
                  <a:cubicBezTo>
                    <a:pt x="183" y="73"/>
                    <a:pt x="181" y="73"/>
                    <a:pt x="181" y="71"/>
                  </a:cubicBezTo>
                  <a:cubicBezTo>
                    <a:pt x="181" y="71"/>
                    <a:pt x="181" y="72"/>
                    <a:pt x="181" y="72"/>
                  </a:cubicBezTo>
                  <a:cubicBezTo>
                    <a:pt x="181" y="72"/>
                    <a:pt x="181" y="72"/>
                    <a:pt x="181" y="72"/>
                  </a:cubicBezTo>
                  <a:close/>
                  <a:moveTo>
                    <a:pt x="181" y="67"/>
                  </a:moveTo>
                  <a:cubicBezTo>
                    <a:pt x="181" y="67"/>
                    <a:pt x="181" y="67"/>
                    <a:pt x="181" y="66"/>
                  </a:cubicBezTo>
                  <a:cubicBezTo>
                    <a:pt x="181" y="66"/>
                    <a:pt x="183" y="67"/>
                    <a:pt x="183" y="67"/>
                  </a:cubicBezTo>
                  <a:cubicBezTo>
                    <a:pt x="182" y="68"/>
                    <a:pt x="181" y="68"/>
                    <a:pt x="181" y="67"/>
                  </a:cubicBezTo>
                  <a:close/>
                  <a:moveTo>
                    <a:pt x="214" y="341"/>
                  </a:moveTo>
                  <a:cubicBezTo>
                    <a:pt x="214" y="342"/>
                    <a:pt x="215" y="342"/>
                    <a:pt x="214" y="342"/>
                  </a:cubicBezTo>
                  <a:cubicBezTo>
                    <a:pt x="214" y="343"/>
                    <a:pt x="213" y="341"/>
                    <a:pt x="214" y="341"/>
                  </a:cubicBezTo>
                  <a:close/>
                  <a:moveTo>
                    <a:pt x="177" y="311"/>
                  </a:moveTo>
                  <a:cubicBezTo>
                    <a:pt x="178" y="306"/>
                    <a:pt x="181" y="310"/>
                    <a:pt x="183" y="310"/>
                  </a:cubicBezTo>
                  <a:cubicBezTo>
                    <a:pt x="184" y="309"/>
                    <a:pt x="185" y="305"/>
                    <a:pt x="185" y="304"/>
                  </a:cubicBezTo>
                  <a:cubicBezTo>
                    <a:pt x="185" y="302"/>
                    <a:pt x="186" y="299"/>
                    <a:pt x="188" y="298"/>
                  </a:cubicBezTo>
                  <a:cubicBezTo>
                    <a:pt x="187" y="298"/>
                    <a:pt x="187" y="298"/>
                    <a:pt x="186" y="299"/>
                  </a:cubicBezTo>
                  <a:cubicBezTo>
                    <a:pt x="185" y="296"/>
                    <a:pt x="188" y="298"/>
                    <a:pt x="188" y="296"/>
                  </a:cubicBezTo>
                  <a:cubicBezTo>
                    <a:pt x="185" y="296"/>
                    <a:pt x="183" y="297"/>
                    <a:pt x="184" y="294"/>
                  </a:cubicBezTo>
                  <a:cubicBezTo>
                    <a:pt x="185" y="291"/>
                    <a:pt x="186" y="292"/>
                    <a:pt x="188" y="291"/>
                  </a:cubicBezTo>
                  <a:cubicBezTo>
                    <a:pt x="188" y="289"/>
                    <a:pt x="188" y="289"/>
                    <a:pt x="190" y="289"/>
                  </a:cubicBezTo>
                  <a:cubicBezTo>
                    <a:pt x="189" y="287"/>
                    <a:pt x="188" y="285"/>
                    <a:pt x="190" y="283"/>
                  </a:cubicBezTo>
                  <a:cubicBezTo>
                    <a:pt x="190" y="283"/>
                    <a:pt x="191" y="284"/>
                    <a:pt x="191" y="283"/>
                  </a:cubicBezTo>
                  <a:cubicBezTo>
                    <a:pt x="191" y="283"/>
                    <a:pt x="192" y="282"/>
                    <a:pt x="192" y="282"/>
                  </a:cubicBezTo>
                  <a:cubicBezTo>
                    <a:pt x="193" y="282"/>
                    <a:pt x="194" y="282"/>
                    <a:pt x="196" y="282"/>
                  </a:cubicBezTo>
                  <a:cubicBezTo>
                    <a:pt x="196" y="282"/>
                    <a:pt x="196" y="281"/>
                    <a:pt x="197" y="281"/>
                  </a:cubicBezTo>
                  <a:cubicBezTo>
                    <a:pt x="196" y="280"/>
                    <a:pt x="195" y="281"/>
                    <a:pt x="195" y="280"/>
                  </a:cubicBezTo>
                  <a:cubicBezTo>
                    <a:pt x="195" y="279"/>
                    <a:pt x="197" y="279"/>
                    <a:pt x="197" y="277"/>
                  </a:cubicBezTo>
                  <a:cubicBezTo>
                    <a:pt x="195" y="277"/>
                    <a:pt x="197" y="274"/>
                    <a:pt x="198" y="274"/>
                  </a:cubicBezTo>
                  <a:cubicBezTo>
                    <a:pt x="199" y="274"/>
                    <a:pt x="199" y="274"/>
                    <a:pt x="200" y="274"/>
                  </a:cubicBezTo>
                  <a:cubicBezTo>
                    <a:pt x="202" y="273"/>
                    <a:pt x="200" y="272"/>
                    <a:pt x="199" y="272"/>
                  </a:cubicBezTo>
                  <a:cubicBezTo>
                    <a:pt x="198" y="272"/>
                    <a:pt x="197" y="274"/>
                    <a:pt x="195" y="274"/>
                  </a:cubicBezTo>
                  <a:cubicBezTo>
                    <a:pt x="195" y="274"/>
                    <a:pt x="193" y="273"/>
                    <a:pt x="192" y="272"/>
                  </a:cubicBezTo>
                  <a:cubicBezTo>
                    <a:pt x="192" y="270"/>
                    <a:pt x="193" y="271"/>
                    <a:pt x="194" y="270"/>
                  </a:cubicBezTo>
                  <a:cubicBezTo>
                    <a:pt x="195" y="269"/>
                    <a:pt x="195" y="267"/>
                    <a:pt x="197" y="267"/>
                  </a:cubicBezTo>
                  <a:cubicBezTo>
                    <a:pt x="197" y="267"/>
                    <a:pt x="197" y="267"/>
                    <a:pt x="197" y="267"/>
                  </a:cubicBezTo>
                  <a:cubicBezTo>
                    <a:pt x="197" y="266"/>
                    <a:pt x="199" y="266"/>
                    <a:pt x="199" y="266"/>
                  </a:cubicBezTo>
                  <a:cubicBezTo>
                    <a:pt x="200" y="265"/>
                    <a:pt x="199" y="266"/>
                    <a:pt x="199" y="265"/>
                  </a:cubicBezTo>
                  <a:cubicBezTo>
                    <a:pt x="199" y="264"/>
                    <a:pt x="198" y="265"/>
                    <a:pt x="199" y="264"/>
                  </a:cubicBezTo>
                  <a:cubicBezTo>
                    <a:pt x="199" y="263"/>
                    <a:pt x="200" y="262"/>
                    <a:pt x="200" y="262"/>
                  </a:cubicBezTo>
                  <a:cubicBezTo>
                    <a:pt x="200" y="262"/>
                    <a:pt x="201" y="261"/>
                    <a:pt x="201" y="261"/>
                  </a:cubicBezTo>
                  <a:cubicBezTo>
                    <a:pt x="202" y="261"/>
                    <a:pt x="205" y="263"/>
                    <a:pt x="206" y="263"/>
                  </a:cubicBezTo>
                  <a:cubicBezTo>
                    <a:pt x="206" y="263"/>
                    <a:pt x="206" y="264"/>
                    <a:pt x="206" y="264"/>
                  </a:cubicBezTo>
                  <a:cubicBezTo>
                    <a:pt x="207" y="264"/>
                    <a:pt x="209" y="264"/>
                    <a:pt x="210" y="264"/>
                  </a:cubicBezTo>
                  <a:cubicBezTo>
                    <a:pt x="210" y="263"/>
                    <a:pt x="207" y="263"/>
                    <a:pt x="206" y="262"/>
                  </a:cubicBezTo>
                  <a:cubicBezTo>
                    <a:pt x="205" y="261"/>
                    <a:pt x="203" y="260"/>
                    <a:pt x="202" y="259"/>
                  </a:cubicBezTo>
                  <a:cubicBezTo>
                    <a:pt x="203" y="259"/>
                    <a:pt x="206" y="258"/>
                    <a:pt x="206" y="257"/>
                  </a:cubicBezTo>
                  <a:cubicBezTo>
                    <a:pt x="206" y="257"/>
                    <a:pt x="201" y="254"/>
                    <a:pt x="204" y="255"/>
                  </a:cubicBezTo>
                  <a:cubicBezTo>
                    <a:pt x="205" y="254"/>
                    <a:pt x="208" y="254"/>
                    <a:pt x="208" y="253"/>
                  </a:cubicBezTo>
                  <a:cubicBezTo>
                    <a:pt x="207" y="251"/>
                    <a:pt x="203" y="251"/>
                    <a:pt x="205" y="249"/>
                  </a:cubicBezTo>
                  <a:cubicBezTo>
                    <a:pt x="206" y="248"/>
                    <a:pt x="209" y="247"/>
                    <a:pt x="211" y="248"/>
                  </a:cubicBezTo>
                  <a:cubicBezTo>
                    <a:pt x="212" y="248"/>
                    <a:pt x="213" y="248"/>
                    <a:pt x="214" y="248"/>
                  </a:cubicBezTo>
                  <a:cubicBezTo>
                    <a:pt x="213" y="247"/>
                    <a:pt x="212" y="248"/>
                    <a:pt x="211" y="247"/>
                  </a:cubicBezTo>
                  <a:cubicBezTo>
                    <a:pt x="211" y="246"/>
                    <a:pt x="212" y="245"/>
                    <a:pt x="210" y="245"/>
                  </a:cubicBezTo>
                  <a:cubicBezTo>
                    <a:pt x="210" y="245"/>
                    <a:pt x="208" y="246"/>
                    <a:pt x="207" y="245"/>
                  </a:cubicBezTo>
                  <a:cubicBezTo>
                    <a:pt x="207" y="244"/>
                    <a:pt x="209" y="242"/>
                    <a:pt x="210" y="242"/>
                  </a:cubicBezTo>
                  <a:cubicBezTo>
                    <a:pt x="210" y="243"/>
                    <a:pt x="209" y="240"/>
                    <a:pt x="210" y="240"/>
                  </a:cubicBezTo>
                  <a:cubicBezTo>
                    <a:pt x="209" y="239"/>
                    <a:pt x="207" y="240"/>
                    <a:pt x="206" y="241"/>
                  </a:cubicBezTo>
                  <a:cubicBezTo>
                    <a:pt x="207" y="239"/>
                    <a:pt x="205" y="237"/>
                    <a:pt x="207" y="235"/>
                  </a:cubicBezTo>
                  <a:cubicBezTo>
                    <a:pt x="210" y="233"/>
                    <a:pt x="210" y="238"/>
                    <a:pt x="211" y="238"/>
                  </a:cubicBezTo>
                  <a:cubicBezTo>
                    <a:pt x="212" y="237"/>
                    <a:pt x="212" y="237"/>
                    <a:pt x="212" y="236"/>
                  </a:cubicBezTo>
                  <a:cubicBezTo>
                    <a:pt x="212" y="235"/>
                    <a:pt x="212" y="235"/>
                    <a:pt x="213" y="235"/>
                  </a:cubicBezTo>
                  <a:cubicBezTo>
                    <a:pt x="213" y="234"/>
                    <a:pt x="214" y="233"/>
                    <a:pt x="214" y="233"/>
                  </a:cubicBezTo>
                  <a:cubicBezTo>
                    <a:pt x="211" y="231"/>
                    <a:pt x="215" y="228"/>
                    <a:pt x="216" y="230"/>
                  </a:cubicBezTo>
                  <a:cubicBezTo>
                    <a:pt x="217" y="230"/>
                    <a:pt x="219" y="232"/>
                    <a:pt x="220" y="231"/>
                  </a:cubicBezTo>
                  <a:cubicBezTo>
                    <a:pt x="220" y="230"/>
                    <a:pt x="219" y="229"/>
                    <a:pt x="219" y="228"/>
                  </a:cubicBezTo>
                  <a:cubicBezTo>
                    <a:pt x="218" y="224"/>
                    <a:pt x="221" y="226"/>
                    <a:pt x="223" y="224"/>
                  </a:cubicBezTo>
                  <a:cubicBezTo>
                    <a:pt x="224" y="223"/>
                    <a:pt x="222" y="224"/>
                    <a:pt x="222" y="223"/>
                  </a:cubicBezTo>
                  <a:cubicBezTo>
                    <a:pt x="222" y="222"/>
                    <a:pt x="221" y="223"/>
                    <a:pt x="221" y="222"/>
                  </a:cubicBezTo>
                  <a:cubicBezTo>
                    <a:pt x="221" y="222"/>
                    <a:pt x="223" y="222"/>
                    <a:pt x="223" y="221"/>
                  </a:cubicBezTo>
                  <a:cubicBezTo>
                    <a:pt x="224" y="221"/>
                    <a:pt x="225" y="220"/>
                    <a:pt x="226" y="219"/>
                  </a:cubicBezTo>
                  <a:cubicBezTo>
                    <a:pt x="227" y="217"/>
                    <a:pt x="226" y="216"/>
                    <a:pt x="229" y="216"/>
                  </a:cubicBezTo>
                  <a:cubicBezTo>
                    <a:pt x="228" y="216"/>
                    <a:pt x="227" y="216"/>
                    <a:pt x="227" y="215"/>
                  </a:cubicBezTo>
                  <a:cubicBezTo>
                    <a:pt x="227" y="215"/>
                    <a:pt x="229" y="214"/>
                    <a:pt x="229" y="214"/>
                  </a:cubicBezTo>
                  <a:cubicBezTo>
                    <a:pt x="230" y="214"/>
                    <a:pt x="228" y="216"/>
                    <a:pt x="230" y="216"/>
                  </a:cubicBezTo>
                  <a:cubicBezTo>
                    <a:pt x="230" y="214"/>
                    <a:pt x="238" y="214"/>
                    <a:pt x="237" y="212"/>
                  </a:cubicBezTo>
                  <a:cubicBezTo>
                    <a:pt x="234" y="212"/>
                    <a:pt x="236" y="210"/>
                    <a:pt x="237" y="209"/>
                  </a:cubicBezTo>
                  <a:cubicBezTo>
                    <a:pt x="240" y="209"/>
                    <a:pt x="238" y="211"/>
                    <a:pt x="238" y="212"/>
                  </a:cubicBezTo>
                  <a:cubicBezTo>
                    <a:pt x="238" y="214"/>
                    <a:pt x="242" y="211"/>
                    <a:pt x="243" y="209"/>
                  </a:cubicBezTo>
                  <a:cubicBezTo>
                    <a:pt x="242" y="208"/>
                    <a:pt x="241" y="209"/>
                    <a:pt x="241" y="207"/>
                  </a:cubicBezTo>
                  <a:cubicBezTo>
                    <a:pt x="241" y="206"/>
                    <a:pt x="243" y="205"/>
                    <a:pt x="244" y="205"/>
                  </a:cubicBezTo>
                  <a:cubicBezTo>
                    <a:pt x="246" y="204"/>
                    <a:pt x="247" y="205"/>
                    <a:pt x="249" y="205"/>
                  </a:cubicBezTo>
                  <a:cubicBezTo>
                    <a:pt x="249" y="205"/>
                    <a:pt x="250" y="205"/>
                    <a:pt x="251" y="205"/>
                  </a:cubicBezTo>
                  <a:cubicBezTo>
                    <a:pt x="251" y="206"/>
                    <a:pt x="250" y="207"/>
                    <a:pt x="251" y="208"/>
                  </a:cubicBezTo>
                  <a:cubicBezTo>
                    <a:pt x="252" y="207"/>
                    <a:pt x="253" y="207"/>
                    <a:pt x="253" y="205"/>
                  </a:cubicBezTo>
                  <a:cubicBezTo>
                    <a:pt x="254" y="205"/>
                    <a:pt x="254" y="207"/>
                    <a:pt x="254" y="207"/>
                  </a:cubicBezTo>
                  <a:cubicBezTo>
                    <a:pt x="255" y="207"/>
                    <a:pt x="256" y="206"/>
                    <a:pt x="256" y="205"/>
                  </a:cubicBezTo>
                  <a:cubicBezTo>
                    <a:pt x="257" y="205"/>
                    <a:pt x="258" y="204"/>
                    <a:pt x="259" y="204"/>
                  </a:cubicBezTo>
                  <a:cubicBezTo>
                    <a:pt x="260" y="203"/>
                    <a:pt x="260" y="204"/>
                    <a:pt x="261" y="204"/>
                  </a:cubicBezTo>
                  <a:cubicBezTo>
                    <a:pt x="263" y="203"/>
                    <a:pt x="264" y="203"/>
                    <a:pt x="265" y="201"/>
                  </a:cubicBezTo>
                  <a:cubicBezTo>
                    <a:pt x="266" y="201"/>
                    <a:pt x="268" y="197"/>
                    <a:pt x="269" y="199"/>
                  </a:cubicBezTo>
                  <a:cubicBezTo>
                    <a:pt x="269" y="199"/>
                    <a:pt x="269" y="200"/>
                    <a:pt x="269" y="200"/>
                  </a:cubicBezTo>
                  <a:cubicBezTo>
                    <a:pt x="271" y="198"/>
                    <a:pt x="271" y="197"/>
                    <a:pt x="273" y="197"/>
                  </a:cubicBezTo>
                  <a:cubicBezTo>
                    <a:pt x="274" y="197"/>
                    <a:pt x="274" y="198"/>
                    <a:pt x="275" y="198"/>
                  </a:cubicBezTo>
                  <a:cubicBezTo>
                    <a:pt x="276" y="197"/>
                    <a:pt x="275" y="196"/>
                    <a:pt x="275" y="195"/>
                  </a:cubicBezTo>
                  <a:cubicBezTo>
                    <a:pt x="275" y="194"/>
                    <a:pt x="274" y="194"/>
                    <a:pt x="274" y="193"/>
                  </a:cubicBezTo>
                  <a:cubicBezTo>
                    <a:pt x="274" y="192"/>
                    <a:pt x="276" y="191"/>
                    <a:pt x="276" y="190"/>
                  </a:cubicBezTo>
                  <a:cubicBezTo>
                    <a:pt x="278" y="189"/>
                    <a:pt x="281" y="186"/>
                    <a:pt x="283" y="186"/>
                  </a:cubicBezTo>
                  <a:cubicBezTo>
                    <a:pt x="284" y="185"/>
                    <a:pt x="285" y="184"/>
                    <a:pt x="287" y="183"/>
                  </a:cubicBezTo>
                  <a:cubicBezTo>
                    <a:pt x="288" y="183"/>
                    <a:pt x="290" y="184"/>
                    <a:pt x="292" y="184"/>
                  </a:cubicBezTo>
                  <a:cubicBezTo>
                    <a:pt x="292" y="185"/>
                    <a:pt x="293" y="187"/>
                    <a:pt x="294" y="188"/>
                  </a:cubicBezTo>
                  <a:cubicBezTo>
                    <a:pt x="295" y="190"/>
                    <a:pt x="295" y="191"/>
                    <a:pt x="295" y="193"/>
                  </a:cubicBezTo>
                  <a:cubicBezTo>
                    <a:pt x="294" y="197"/>
                    <a:pt x="293" y="199"/>
                    <a:pt x="291" y="202"/>
                  </a:cubicBezTo>
                  <a:cubicBezTo>
                    <a:pt x="291" y="203"/>
                    <a:pt x="290" y="204"/>
                    <a:pt x="290" y="204"/>
                  </a:cubicBezTo>
                  <a:cubicBezTo>
                    <a:pt x="290" y="204"/>
                    <a:pt x="290" y="206"/>
                    <a:pt x="290" y="205"/>
                  </a:cubicBezTo>
                  <a:cubicBezTo>
                    <a:pt x="289" y="206"/>
                    <a:pt x="287" y="206"/>
                    <a:pt x="286" y="207"/>
                  </a:cubicBezTo>
                  <a:cubicBezTo>
                    <a:pt x="285" y="208"/>
                    <a:pt x="283" y="210"/>
                    <a:pt x="281" y="211"/>
                  </a:cubicBezTo>
                  <a:cubicBezTo>
                    <a:pt x="280" y="211"/>
                    <a:pt x="278" y="213"/>
                    <a:pt x="276" y="213"/>
                  </a:cubicBezTo>
                  <a:cubicBezTo>
                    <a:pt x="276" y="213"/>
                    <a:pt x="275" y="214"/>
                    <a:pt x="275" y="214"/>
                  </a:cubicBezTo>
                  <a:cubicBezTo>
                    <a:pt x="274" y="214"/>
                    <a:pt x="274" y="214"/>
                    <a:pt x="274" y="214"/>
                  </a:cubicBezTo>
                  <a:cubicBezTo>
                    <a:pt x="273" y="215"/>
                    <a:pt x="272" y="215"/>
                    <a:pt x="272" y="215"/>
                  </a:cubicBezTo>
                  <a:cubicBezTo>
                    <a:pt x="271" y="217"/>
                    <a:pt x="270" y="217"/>
                    <a:pt x="269" y="217"/>
                  </a:cubicBezTo>
                  <a:cubicBezTo>
                    <a:pt x="268" y="217"/>
                    <a:pt x="268" y="217"/>
                    <a:pt x="268" y="217"/>
                  </a:cubicBezTo>
                  <a:cubicBezTo>
                    <a:pt x="267" y="218"/>
                    <a:pt x="267" y="219"/>
                    <a:pt x="266" y="219"/>
                  </a:cubicBezTo>
                  <a:cubicBezTo>
                    <a:pt x="265" y="220"/>
                    <a:pt x="264" y="220"/>
                    <a:pt x="263" y="220"/>
                  </a:cubicBezTo>
                  <a:cubicBezTo>
                    <a:pt x="262" y="222"/>
                    <a:pt x="260" y="221"/>
                    <a:pt x="259" y="222"/>
                  </a:cubicBezTo>
                  <a:cubicBezTo>
                    <a:pt x="258" y="223"/>
                    <a:pt x="258" y="224"/>
                    <a:pt x="257" y="224"/>
                  </a:cubicBezTo>
                  <a:cubicBezTo>
                    <a:pt x="256" y="224"/>
                    <a:pt x="255" y="225"/>
                    <a:pt x="254" y="225"/>
                  </a:cubicBezTo>
                  <a:cubicBezTo>
                    <a:pt x="254" y="225"/>
                    <a:pt x="253" y="226"/>
                    <a:pt x="252" y="226"/>
                  </a:cubicBezTo>
                  <a:cubicBezTo>
                    <a:pt x="251" y="227"/>
                    <a:pt x="249" y="228"/>
                    <a:pt x="248" y="228"/>
                  </a:cubicBezTo>
                  <a:cubicBezTo>
                    <a:pt x="247" y="228"/>
                    <a:pt x="248" y="229"/>
                    <a:pt x="247" y="230"/>
                  </a:cubicBezTo>
                  <a:cubicBezTo>
                    <a:pt x="245" y="232"/>
                    <a:pt x="245" y="236"/>
                    <a:pt x="244" y="231"/>
                  </a:cubicBezTo>
                  <a:cubicBezTo>
                    <a:pt x="243" y="232"/>
                    <a:pt x="243" y="233"/>
                    <a:pt x="242" y="234"/>
                  </a:cubicBezTo>
                  <a:cubicBezTo>
                    <a:pt x="242" y="234"/>
                    <a:pt x="241" y="234"/>
                    <a:pt x="240" y="234"/>
                  </a:cubicBezTo>
                  <a:cubicBezTo>
                    <a:pt x="240" y="235"/>
                    <a:pt x="240" y="236"/>
                    <a:pt x="240" y="237"/>
                  </a:cubicBezTo>
                  <a:cubicBezTo>
                    <a:pt x="240" y="237"/>
                    <a:pt x="240" y="239"/>
                    <a:pt x="239" y="239"/>
                  </a:cubicBezTo>
                  <a:cubicBezTo>
                    <a:pt x="239" y="239"/>
                    <a:pt x="238" y="237"/>
                    <a:pt x="238" y="237"/>
                  </a:cubicBezTo>
                  <a:cubicBezTo>
                    <a:pt x="238" y="237"/>
                    <a:pt x="238" y="237"/>
                    <a:pt x="238" y="237"/>
                  </a:cubicBezTo>
                  <a:cubicBezTo>
                    <a:pt x="238" y="238"/>
                    <a:pt x="237" y="240"/>
                    <a:pt x="235" y="240"/>
                  </a:cubicBezTo>
                  <a:cubicBezTo>
                    <a:pt x="236" y="241"/>
                    <a:pt x="238" y="240"/>
                    <a:pt x="239" y="242"/>
                  </a:cubicBezTo>
                  <a:cubicBezTo>
                    <a:pt x="239" y="244"/>
                    <a:pt x="237" y="243"/>
                    <a:pt x="236" y="243"/>
                  </a:cubicBezTo>
                  <a:cubicBezTo>
                    <a:pt x="235" y="244"/>
                    <a:pt x="236" y="244"/>
                    <a:pt x="236" y="245"/>
                  </a:cubicBezTo>
                  <a:cubicBezTo>
                    <a:pt x="236" y="247"/>
                    <a:pt x="235" y="247"/>
                    <a:pt x="232" y="247"/>
                  </a:cubicBezTo>
                  <a:cubicBezTo>
                    <a:pt x="232" y="248"/>
                    <a:pt x="234" y="248"/>
                    <a:pt x="233" y="250"/>
                  </a:cubicBezTo>
                  <a:cubicBezTo>
                    <a:pt x="231" y="251"/>
                    <a:pt x="230" y="248"/>
                    <a:pt x="229" y="247"/>
                  </a:cubicBezTo>
                  <a:cubicBezTo>
                    <a:pt x="229" y="248"/>
                    <a:pt x="229" y="253"/>
                    <a:pt x="228" y="254"/>
                  </a:cubicBezTo>
                  <a:cubicBezTo>
                    <a:pt x="227" y="255"/>
                    <a:pt x="226" y="252"/>
                    <a:pt x="224" y="252"/>
                  </a:cubicBezTo>
                  <a:cubicBezTo>
                    <a:pt x="224" y="253"/>
                    <a:pt x="225" y="255"/>
                    <a:pt x="226" y="256"/>
                  </a:cubicBezTo>
                  <a:cubicBezTo>
                    <a:pt x="226" y="258"/>
                    <a:pt x="225" y="259"/>
                    <a:pt x="224" y="260"/>
                  </a:cubicBezTo>
                  <a:cubicBezTo>
                    <a:pt x="223" y="261"/>
                    <a:pt x="223" y="261"/>
                    <a:pt x="222" y="262"/>
                  </a:cubicBezTo>
                  <a:cubicBezTo>
                    <a:pt x="222" y="263"/>
                    <a:pt x="223" y="264"/>
                    <a:pt x="222" y="265"/>
                  </a:cubicBezTo>
                  <a:cubicBezTo>
                    <a:pt x="220" y="267"/>
                    <a:pt x="218" y="261"/>
                    <a:pt x="218" y="260"/>
                  </a:cubicBezTo>
                  <a:cubicBezTo>
                    <a:pt x="216" y="258"/>
                    <a:pt x="220" y="266"/>
                    <a:pt x="220" y="266"/>
                  </a:cubicBezTo>
                  <a:cubicBezTo>
                    <a:pt x="220" y="267"/>
                    <a:pt x="221" y="271"/>
                    <a:pt x="219" y="271"/>
                  </a:cubicBezTo>
                  <a:cubicBezTo>
                    <a:pt x="218" y="271"/>
                    <a:pt x="216" y="267"/>
                    <a:pt x="215" y="268"/>
                  </a:cubicBezTo>
                  <a:cubicBezTo>
                    <a:pt x="214" y="269"/>
                    <a:pt x="217" y="271"/>
                    <a:pt x="218" y="272"/>
                  </a:cubicBezTo>
                  <a:cubicBezTo>
                    <a:pt x="218" y="273"/>
                    <a:pt x="218" y="274"/>
                    <a:pt x="217" y="275"/>
                  </a:cubicBezTo>
                  <a:cubicBezTo>
                    <a:pt x="216" y="276"/>
                    <a:pt x="214" y="275"/>
                    <a:pt x="213" y="274"/>
                  </a:cubicBezTo>
                  <a:cubicBezTo>
                    <a:pt x="213" y="274"/>
                    <a:pt x="212" y="274"/>
                    <a:pt x="212" y="275"/>
                  </a:cubicBezTo>
                  <a:cubicBezTo>
                    <a:pt x="214" y="276"/>
                    <a:pt x="217" y="277"/>
                    <a:pt x="215" y="279"/>
                  </a:cubicBezTo>
                  <a:cubicBezTo>
                    <a:pt x="215" y="280"/>
                    <a:pt x="214" y="280"/>
                    <a:pt x="213" y="281"/>
                  </a:cubicBezTo>
                  <a:cubicBezTo>
                    <a:pt x="213" y="281"/>
                    <a:pt x="212" y="283"/>
                    <a:pt x="212" y="282"/>
                  </a:cubicBezTo>
                  <a:cubicBezTo>
                    <a:pt x="211" y="282"/>
                    <a:pt x="211" y="282"/>
                    <a:pt x="210" y="282"/>
                  </a:cubicBezTo>
                  <a:cubicBezTo>
                    <a:pt x="209" y="282"/>
                    <a:pt x="208" y="282"/>
                    <a:pt x="207" y="280"/>
                  </a:cubicBezTo>
                  <a:cubicBezTo>
                    <a:pt x="207" y="281"/>
                    <a:pt x="207" y="281"/>
                    <a:pt x="207" y="281"/>
                  </a:cubicBezTo>
                  <a:cubicBezTo>
                    <a:pt x="207" y="281"/>
                    <a:pt x="206" y="282"/>
                    <a:pt x="206" y="282"/>
                  </a:cubicBezTo>
                  <a:cubicBezTo>
                    <a:pt x="206" y="282"/>
                    <a:pt x="207" y="282"/>
                    <a:pt x="207" y="283"/>
                  </a:cubicBezTo>
                  <a:cubicBezTo>
                    <a:pt x="208" y="283"/>
                    <a:pt x="210" y="283"/>
                    <a:pt x="211" y="284"/>
                  </a:cubicBezTo>
                  <a:cubicBezTo>
                    <a:pt x="211" y="286"/>
                    <a:pt x="210" y="287"/>
                    <a:pt x="209" y="287"/>
                  </a:cubicBezTo>
                  <a:cubicBezTo>
                    <a:pt x="211" y="288"/>
                    <a:pt x="209" y="289"/>
                    <a:pt x="208" y="289"/>
                  </a:cubicBezTo>
                  <a:cubicBezTo>
                    <a:pt x="210" y="292"/>
                    <a:pt x="209" y="293"/>
                    <a:pt x="205" y="294"/>
                  </a:cubicBezTo>
                  <a:cubicBezTo>
                    <a:pt x="207" y="294"/>
                    <a:pt x="207" y="296"/>
                    <a:pt x="205" y="297"/>
                  </a:cubicBezTo>
                  <a:cubicBezTo>
                    <a:pt x="205" y="297"/>
                    <a:pt x="205" y="297"/>
                    <a:pt x="205" y="297"/>
                  </a:cubicBezTo>
                  <a:cubicBezTo>
                    <a:pt x="205" y="298"/>
                    <a:pt x="205" y="300"/>
                    <a:pt x="204" y="300"/>
                  </a:cubicBezTo>
                  <a:cubicBezTo>
                    <a:pt x="204" y="301"/>
                    <a:pt x="204" y="300"/>
                    <a:pt x="203" y="301"/>
                  </a:cubicBezTo>
                  <a:cubicBezTo>
                    <a:pt x="203" y="301"/>
                    <a:pt x="204" y="302"/>
                    <a:pt x="204" y="302"/>
                  </a:cubicBezTo>
                  <a:cubicBezTo>
                    <a:pt x="204" y="303"/>
                    <a:pt x="204" y="305"/>
                    <a:pt x="204" y="306"/>
                  </a:cubicBezTo>
                  <a:cubicBezTo>
                    <a:pt x="204" y="308"/>
                    <a:pt x="203" y="311"/>
                    <a:pt x="203" y="312"/>
                  </a:cubicBezTo>
                  <a:cubicBezTo>
                    <a:pt x="204" y="317"/>
                    <a:pt x="206" y="320"/>
                    <a:pt x="208" y="324"/>
                  </a:cubicBezTo>
                  <a:cubicBezTo>
                    <a:pt x="209" y="329"/>
                    <a:pt x="211" y="332"/>
                    <a:pt x="215" y="335"/>
                  </a:cubicBezTo>
                  <a:cubicBezTo>
                    <a:pt x="216" y="337"/>
                    <a:pt x="219" y="337"/>
                    <a:pt x="217" y="339"/>
                  </a:cubicBezTo>
                  <a:cubicBezTo>
                    <a:pt x="216" y="341"/>
                    <a:pt x="216" y="340"/>
                    <a:pt x="215" y="339"/>
                  </a:cubicBezTo>
                  <a:cubicBezTo>
                    <a:pt x="213" y="340"/>
                    <a:pt x="216" y="341"/>
                    <a:pt x="214" y="341"/>
                  </a:cubicBezTo>
                  <a:cubicBezTo>
                    <a:pt x="213" y="340"/>
                    <a:pt x="211" y="340"/>
                    <a:pt x="211" y="338"/>
                  </a:cubicBezTo>
                  <a:cubicBezTo>
                    <a:pt x="208" y="339"/>
                    <a:pt x="210" y="340"/>
                    <a:pt x="212" y="342"/>
                  </a:cubicBezTo>
                  <a:cubicBezTo>
                    <a:pt x="210" y="342"/>
                    <a:pt x="208" y="338"/>
                    <a:pt x="207" y="340"/>
                  </a:cubicBezTo>
                  <a:cubicBezTo>
                    <a:pt x="206" y="340"/>
                    <a:pt x="207" y="340"/>
                    <a:pt x="207" y="341"/>
                  </a:cubicBezTo>
                  <a:cubicBezTo>
                    <a:pt x="205" y="341"/>
                    <a:pt x="205" y="337"/>
                    <a:pt x="203" y="339"/>
                  </a:cubicBezTo>
                  <a:cubicBezTo>
                    <a:pt x="202" y="339"/>
                    <a:pt x="203" y="341"/>
                    <a:pt x="202" y="341"/>
                  </a:cubicBezTo>
                  <a:cubicBezTo>
                    <a:pt x="201" y="341"/>
                    <a:pt x="200" y="340"/>
                    <a:pt x="200" y="340"/>
                  </a:cubicBezTo>
                  <a:cubicBezTo>
                    <a:pt x="198" y="338"/>
                    <a:pt x="198" y="338"/>
                    <a:pt x="196" y="338"/>
                  </a:cubicBezTo>
                  <a:cubicBezTo>
                    <a:pt x="194" y="338"/>
                    <a:pt x="192" y="337"/>
                    <a:pt x="191" y="336"/>
                  </a:cubicBezTo>
                  <a:cubicBezTo>
                    <a:pt x="192" y="335"/>
                    <a:pt x="192" y="335"/>
                    <a:pt x="191" y="331"/>
                  </a:cubicBezTo>
                  <a:cubicBezTo>
                    <a:pt x="192" y="331"/>
                    <a:pt x="193" y="332"/>
                    <a:pt x="194" y="331"/>
                  </a:cubicBezTo>
                  <a:cubicBezTo>
                    <a:pt x="195" y="331"/>
                    <a:pt x="194" y="329"/>
                    <a:pt x="194" y="328"/>
                  </a:cubicBezTo>
                  <a:cubicBezTo>
                    <a:pt x="193" y="328"/>
                    <a:pt x="191" y="330"/>
                    <a:pt x="191" y="327"/>
                  </a:cubicBezTo>
                  <a:cubicBezTo>
                    <a:pt x="190" y="326"/>
                    <a:pt x="189" y="325"/>
                    <a:pt x="189" y="323"/>
                  </a:cubicBezTo>
                  <a:cubicBezTo>
                    <a:pt x="189" y="323"/>
                    <a:pt x="191" y="321"/>
                    <a:pt x="189" y="321"/>
                  </a:cubicBezTo>
                  <a:cubicBezTo>
                    <a:pt x="188" y="321"/>
                    <a:pt x="188" y="323"/>
                    <a:pt x="187" y="323"/>
                  </a:cubicBezTo>
                  <a:cubicBezTo>
                    <a:pt x="184" y="323"/>
                    <a:pt x="185" y="321"/>
                    <a:pt x="185" y="319"/>
                  </a:cubicBezTo>
                  <a:cubicBezTo>
                    <a:pt x="183" y="319"/>
                    <a:pt x="184" y="322"/>
                    <a:pt x="183" y="322"/>
                  </a:cubicBezTo>
                  <a:cubicBezTo>
                    <a:pt x="183" y="321"/>
                    <a:pt x="183" y="320"/>
                    <a:pt x="182" y="321"/>
                  </a:cubicBezTo>
                  <a:cubicBezTo>
                    <a:pt x="181" y="322"/>
                    <a:pt x="182" y="322"/>
                    <a:pt x="182" y="322"/>
                  </a:cubicBezTo>
                  <a:cubicBezTo>
                    <a:pt x="182" y="324"/>
                    <a:pt x="178" y="321"/>
                    <a:pt x="177" y="320"/>
                  </a:cubicBezTo>
                  <a:cubicBezTo>
                    <a:pt x="176" y="318"/>
                    <a:pt x="177" y="313"/>
                    <a:pt x="177" y="311"/>
                  </a:cubicBezTo>
                  <a:close/>
                  <a:moveTo>
                    <a:pt x="156" y="60"/>
                  </a:moveTo>
                  <a:cubicBezTo>
                    <a:pt x="156" y="60"/>
                    <a:pt x="157" y="60"/>
                    <a:pt x="157" y="61"/>
                  </a:cubicBezTo>
                  <a:cubicBezTo>
                    <a:pt x="157" y="60"/>
                    <a:pt x="157" y="60"/>
                    <a:pt x="157" y="60"/>
                  </a:cubicBezTo>
                  <a:cubicBezTo>
                    <a:pt x="158" y="59"/>
                    <a:pt x="159" y="59"/>
                    <a:pt x="160" y="59"/>
                  </a:cubicBezTo>
                  <a:cubicBezTo>
                    <a:pt x="160" y="58"/>
                    <a:pt x="160" y="58"/>
                    <a:pt x="160" y="57"/>
                  </a:cubicBezTo>
                  <a:cubicBezTo>
                    <a:pt x="160" y="57"/>
                    <a:pt x="161" y="56"/>
                    <a:pt x="161" y="56"/>
                  </a:cubicBezTo>
                  <a:cubicBezTo>
                    <a:pt x="161" y="56"/>
                    <a:pt x="161" y="55"/>
                    <a:pt x="161" y="55"/>
                  </a:cubicBezTo>
                  <a:cubicBezTo>
                    <a:pt x="161" y="54"/>
                    <a:pt x="161" y="54"/>
                    <a:pt x="162" y="54"/>
                  </a:cubicBezTo>
                  <a:cubicBezTo>
                    <a:pt x="163" y="53"/>
                    <a:pt x="163" y="52"/>
                    <a:pt x="162" y="51"/>
                  </a:cubicBezTo>
                  <a:cubicBezTo>
                    <a:pt x="161" y="51"/>
                    <a:pt x="161" y="52"/>
                    <a:pt x="161" y="52"/>
                  </a:cubicBezTo>
                  <a:cubicBezTo>
                    <a:pt x="160" y="52"/>
                    <a:pt x="160" y="50"/>
                    <a:pt x="160" y="51"/>
                  </a:cubicBezTo>
                  <a:cubicBezTo>
                    <a:pt x="160" y="50"/>
                    <a:pt x="159" y="51"/>
                    <a:pt x="159" y="51"/>
                  </a:cubicBezTo>
                  <a:cubicBezTo>
                    <a:pt x="157" y="50"/>
                    <a:pt x="161" y="47"/>
                    <a:pt x="162" y="46"/>
                  </a:cubicBezTo>
                  <a:cubicBezTo>
                    <a:pt x="163" y="45"/>
                    <a:pt x="165" y="41"/>
                    <a:pt x="167" y="42"/>
                  </a:cubicBezTo>
                  <a:cubicBezTo>
                    <a:pt x="168" y="42"/>
                    <a:pt x="163" y="45"/>
                    <a:pt x="167" y="45"/>
                  </a:cubicBezTo>
                  <a:cubicBezTo>
                    <a:pt x="168" y="45"/>
                    <a:pt x="171" y="40"/>
                    <a:pt x="172" y="43"/>
                  </a:cubicBezTo>
                  <a:cubicBezTo>
                    <a:pt x="172" y="45"/>
                    <a:pt x="170" y="47"/>
                    <a:pt x="168" y="47"/>
                  </a:cubicBezTo>
                  <a:cubicBezTo>
                    <a:pt x="169" y="48"/>
                    <a:pt x="168" y="49"/>
                    <a:pt x="168" y="49"/>
                  </a:cubicBezTo>
                  <a:cubicBezTo>
                    <a:pt x="166" y="52"/>
                    <a:pt x="173" y="48"/>
                    <a:pt x="174" y="48"/>
                  </a:cubicBezTo>
                  <a:cubicBezTo>
                    <a:pt x="175" y="48"/>
                    <a:pt x="177" y="51"/>
                    <a:pt x="177" y="51"/>
                  </a:cubicBezTo>
                  <a:cubicBezTo>
                    <a:pt x="177" y="52"/>
                    <a:pt x="176" y="54"/>
                    <a:pt x="175" y="54"/>
                  </a:cubicBezTo>
                  <a:cubicBezTo>
                    <a:pt x="175" y="55"/>
                    <a:pt x="174" y="55"/>
                    <a:pt x="173" y="55"/>
                  </a:cubicBezTo>
                  <a:cubicBezTo>
                    <a:pt x="173" y="56"/>
                    <a:pt x="173" y="56"/>
                    <a:pt x="173" y="57"/>
                  </a:cubicBezTo>
                  <a:cubicBezTo>
                    <a:pt x="173" y="58"/>
                    <a:pt x="172" y="59"/>
                    <a:pt x="171" y="59"/>
                  </a:cubicBezTo>
                  <a:cubicBezTo>
                    <a:pt x="169" y="60"/>
                    <a:pt x="167" y="60"/>
                    <a:pt x="165" y="60"/>
                  </a:cubicBezTo>
                  <a:cubicBezTo>
                    <a:pt x="162" y="62"/>
                    <a:pt x="165" y="62"/>
                    <a:pt x="164" y="65"/>
                  </a:cubicBezTo>
                  <a:cubicBezTo>
                    <a:pt x="162" y="67"/>
                    <a:pt x="161" y="66"/>
                    <a:pt x="159" y="66"/>
                  </a:cubicBezTo>
                  <a:cubicBezTo>
                    <a:pt x="158" y="65"/>
                    <a:pt x="158" y="65"/>
                    <a:pt x="157" y="66"/>
                  </a:cubicBezTo>
                  <a:cubicBezTo>
                    <a:pt x="156" y="66"/>
                    <a:pt x="158" y="67"/>
                    <a:pt x="156" y="67"/>
                  </a:cubicBezTo>
                  <a:cubicBezTo>
                    <a:pt x="156" y="67"/>
                    <a:pt x="156" y="67"/>
                    <a:pt x="156" y="68"/>
                  </a:cubicBezTo>
                  <a:cubicBezTo>
                    <a:pt x="156" y="68"/>
                    <a:pt x="156" y="69"/>
                    <a:pt x="156" y="69"/>
                  </a:cubicBezTo>
                  <a:cubicBezTo>
                    <a:pt x="158" y="69"/>
                    <a:pt x="158" y="70"/>
                    <a:pt x="158" y="71"/>
                  </a:cubicBezTo>
                  <a:cubicBezTo>
                    <a:pt x="158" y="71"/>
                    <a:pt x="159" y="73"/>
                    <a:pt x="159" y="73"/>
                  </a:cubicBezTo>
                  <a:cubicBezTo>
                    <a:pt x="159" y="75"/>
                    <a:pt x="157" y="74"/>
                    <a:pt x="156" y="74"/>
                  </a:cubicBezTo>
                  <a:cubicBezTo>
                    <a:pt x="155" y="74"/>
                    <a:pt x="156" y="72"/>
                    <a:pt x="155" y="73"/>
                  </a:cubicBezTo>
                  <a:cubicBezTo>
                    <a:pt x="155" y="74"/>
                    <a:pt x="156" y="75"/>
                    <a:pt x="155" y="76"/>
                  </a:cubicBezTo>
                  <a:cubicBezTo>
                    <a:pt x="155" y="76"/>
                    <a:pt x="154" y="77"/>
                    <a:pt x="154" y="77"/>
                  </a:cubicBezTo>
                  <a:cubicBezTo>
                    <a:pt x="153" y="77"/>
                    <a:pt x="154" y="75"/>
                    <a:pt x="152" y="76"/>
                  </a:cubicBezTo>
                  <a:cubicBezTo>
                    <a:pt x="151" y="76"/>
                    <a:pt x="152" y="79"/>
                    <a:pt x="150" y="78"/>
                  </a:cubicBezTo>
                  <a:cubicBezTo>
                    <a:pt x="148" y="77"/>
                    <a:pt x="151" y="73"/>
                    <a:pt x="152" y="73"/>
                  </a:cubicBezTo>
                  <a:cubicBezTo>
                    <a:pt x="151" y="72"/>
                    <a:pt x="152" y="71"/>
                    <a:pt x="151" y="71"/>
                  </a:cubicBezTo>
                  <a:cubicBezTo>
                    <a:pt x="150" y="70"/>
                    <a:pt x="149" y="71"/>
                    <a:pt x="148" y="71"/>
                  </a:cubicBezTo>
                  <a:cubicBezTo>
                    <a:pt x="147" y="72"/>
                    <a:pt x="148" y="72"/>
                    <a:pt x="148" y="73"/>
                  </a:cubicBezTo>
                  <a:cubicBezTo>
                    <a:pt x="146" y="75"/>
                    <a:pt x="145" y="71"/>
                    <a:pt x="144" y="70"/>
                  </a:cubicBezTo>
                  <a:cubicBezTo>
                    <a:pt x="143" y="68"/>
                    <a:pt x="143" y="68"/>
                    <a:pt x="145" y="66"/>
                  </a:cubicBezTo>
                  <a:cubicBezTo>
                    <a:pt x="145" y="66"/>
                    <a:pt x="146" y="65"/>
                    <a:pt x="147" y="65"/>
                  </a:cubicBezTo>
                  <a:cubicBezTo>
                    <a:pt x="148" y="66"/>
                    <a:pt x="146" y="66"/>
                    <a:pt x="147" y="67"/>
                  </a:cubicBezTo>
                  <a:cubicBezTo>
                    <a:pt x="147" y="68"/>
                    <a:pt x="148" y="68"/>
                    <a:pt x="149" y="68"/>
                  </a:cubicBezTo>
                  <a:cubicBezTo>
                    <a:pt x="150" y="68"/>
                    <a:pt x="152" y="69"/>
                    <a:pt x="152" y="67"/>
                  </a:cubicBezTo>
                  <a:cubicBezTo>
                    <a:pt x="153" y="66"/>
                    <a:pt x="148" y="66"/>
                    <a:pt x="149" y="64"/>
                  </a:cubicBezTo>
                  <a:cubicBezTo>
                    <a:pt x="150" y="63"/>
                    <a:pt x="154" y="66"/>
                    <a:pt x="153" y="63"/>
                  </a:cubicBezTo>
                  <a:cubicBezTo>
                    <a:pt x="153" y="60"/>
                    <a:pt x="148" y="63"/>
                    <a:pt x="148" y="62"/>
                  </a:cubicBezTo>
                  <a:cubicBezTo>
                    <a:pt x="148" y="61"/>
                    <a:pt x="153" y="58"/>
                    <a:pt x="153" y="58"/>
                  </a:cubicBezTo>
                  <a:cubicBezTo>
                    <a:pt x="154" y="58"/>
                    <a:pt x="154" y="59"/>
                    <a:pt x="155" y="59"/>
                  </a:cubicBezTo>
                  <a:cubicBezTo>
                    <a:pt x="155" y="59"/>
                    <a:pt x="157" y="61"/>
                    <a:pt x="156" y="60"/>
                  </a:cubicBezTo>
                  <a:close/>
                  <a:moveTo>
                    <a:pt x="171" y="83"/>
                  </a:moveTo>
                  <a:cubicBezTo>
                    <a:pt x="170" y="83"/>
                    <a:pt x="169" y="84"/>
                    <a:pt x="169" y="83"/>
                  </a:cubicBezTo>
                  <a:cubicBezTo>
                    <a:pt x="169" y="83"/>
                    <a:pt x="169" y="83"/>
                    <a:pt x="168" y="83"/>
                  </a:cubicBezTo>
                  <a:cubicBezTo>
                    <a:pt x="168" y="83"/>
                    <a:pt x="168" y="83"/>
                    <a:pt x="168" y="82"/>
                  </a:cubicBezTo>
                  <a:cubicBezTo>
                    <a:pt x="167" y="83"/>
                    <a:pt x="165" y="82"/>
                    <a:pt x="167" y="81"/>
                  </a:cubicBezTo>
                  <a:cubicBezTo>
                    <a:pt x="168" y="80"/>
                    <a:pt x="168" y="82"/>
                    <a:pt x="169" y="80"/>
                  </a:cubicBezTo>
                  <a:cubicBezTo>
                    <a:pt x="170" y="80"/>
                    <a:pt x="171" y="77"/>
                    <a:pt x="172" y="77"/>
                  </a:cubicBezTo>
                  <a:cubicBezTo>
                    <a:pt x="173" y="77"/>
                    <a:pt x="174" y="79"/>
                    <a:pt x="174" y="80"/>
                  </a:cubicBezTo>
                  <a:cubicBezTo>
                    <a:pt x="173" y="81"/>
                    <a:pt x="177" y="86"/>
                    <a:pt x="172" y="84"/>
                  </a:cubicBezTo>
                  <a:cubicBezTo>
                    <a:pt x="172" y="84"/>
                    <a:pt x="172" y="84"/>
                    <a:pt x="171" y="83"/>
                  </a:cubicBezTo>
                  <a:close/>
                  <a:moveTo>
                    <a:pt x="196" y="386"/>
                  </a:moveTo>
                  <a:cubicBezTo>
                    <a:pt x="196" y="386"/>
                    <a:pt x="196" y="386"/>
                    <a:pt x="195" y="385"/>
                  </a:cubicBezTo>
                  <a:cubicBezTo>
                    <a:pt x="195" y="385"/>
                    <a:pt x="196" y="385"/>
                    <a:pt x="196" y="385"/>
                  </a:cubicBezTo>
                  <a:cubicBezTo>
                    <a:pt x="196" y="385"/>
                    <a:pt x="196" y="385"/>
                    <a:pt x="196" y="386"/>
                  </a:cubicBezTo>
                  <a:close/>
                  <a:moveTo>
                    <a:pt x="168" y="72"/>
                  </a:moveTo>
                  <a:cubicBezTo>
                    <a:pt x="168" y="73"/>
                    <a:pt x="168" y="73"/>
                    <a:pt x="168" y="74"/>
                  </a:cubicBezTo>
                  <a:cubicBezTo>
                    <a:pt x="166" y="75"/>
                    <a:pt x="166" y="81"/>
                    <a:pt x="163" y="76"/>
                  </a:cubicBezTo>
                  <a:cubicBezTo>
                    <a:pt x="162" y="72"/>
                    <a:pt x="165" y="70"/>
                    <a:pt x="168" y="72"/>
                  </a:cubicBezTo>
                  <a:cubicBezTo>
                    <a:pt x="168" y="72"/>
                    <a:pt x="167" y="72"/>
                    <a:pt x="167" y="72"/>
                  </a:cubicBezTo>
                  <a:cubicBezTo>
                    <a:pt x="167" y="72"/>
                    <a:pt x="168" y="72"/>
                    <a:pt x="168" y="72"/>
                  </a:cubicBezTo>
                  <a:close/>
                  <a:moveTo>
                    <a:pt x="168" y="34"/>
                  </a:moveTo>
                  <a:cubicBezTo>
                    <a:pt x="165" y="31"/>
                    <a:pt x="175" y="31"/>
                    <a:pt x="172" y="34"/>
                  </a:cubicBezTo>
                  <a:cubicBezTo>
                    <a:pt x="171" y="35"/>
                    <a:pt x="169" y="37"/>
                    <a:pt x="168" y="38"/>
                  </a:cubicBezTo>
                  <a:cubicBezTo>
                    <a:pt x="169" y="36"/>
                    <a:pt x="169" y="34"/>
                    <a:pt x="168" y="33"/>
                  </a:cubicBezTo>
                  <a:cubicBezTo>
                    <a:pt x="168" y="33"/>
                    <a:pt x="168" y="34"/>
                    <a:pt x="168" y="34"/>
                  </a:cubicBezTo>
                  <a:close/>
                  <a:moveTo>
                    <a:pt x="188" y="331"/>
                  </a:moveTo>
                  <a:cubicBezTo>
                    <a:pt x="187" y="332"/>
                    <a:pt x="189" y="332"/>
                    <a:pt x="188" y="333"/>
                  </a:cubicBezTo>
                  <a:cubicBezTo>
                    <a:pt x="187" y="332"/>
                    <a:pt x="186" y="329"/>
                    <a:pt x="185" y="329"/>
                  </a:cubicBezTo>
                  <a:cubicBezTo>
                    <a:pt x="184" y="328"/>
                    <a:pt x="181" y="328"/>
                    <a:pt x="182" y="326"/>
                  </a:cubicBezTo>
                  <a:cubicBezTo>
                    <a:pt x="184" y="322"/>
                    <a:pt x="190" y="328"/>
                    <a:pt x="188" y="331"/>
                  </a:cubicBezTo>
                  <a:close/>
                  <a:moveTo>
                    <a:pt x="232" y="357"/>
                  </a:moveTo>
                  <a:cubicBezTo>
                    <a:pt x="233" y="355"/>
                    <a:pt x="229" y="355"/>
                    <a:pt x="227" y="354"/>
                  </a:cubicBezTo>
                  <a:cubicBezTo>
                    <a:pt x="227" y="353"/>
                    <a:pt x="225" y="352"/>
                    <a:pt x="225" y="351"/>
                  </a:cubicBezTo>
                  <a:cubicBezTo>
                    <a:pt x="225" y="350"/>
                    <a:pt x="225" y="349"/>
                    <a:pt x="224" y="348"/>
                  </a:cubicBezTo>
                  <a:cubicBezTo>
                    <a:pt x="225" y="348"/>
                    <a:pt x="226" y="348"/>
                    <a:pt x="226" y="348"/>
                  </a:cubicBezTo>
                  <a:cubicBezTo>
                    <a:pt x="225" y="346"/>
                    <a:pt x="226" y="343"/>
                    <a:pt x="228" y="344"/>
                  </a:cubicBezTo>
                  <a:cubicBezTo>
                    <a:pt x="229" y="344"/>
                    <a:pt x="230" y="347"/>
                    <a:pt x="231" y="347"/>
                  </a:cubicBezTo>
                  <a:cubicBezTo>
                    <a:pt x="232" y="349"/>
                    <a:pt x="233" y="350"/>
                    <a:pt x="235" y="351"/>
                  </a:cubicBezTo>
                  <a:cubicBezTo>
                    <a:pt x="236" y="352"/>
                    <a:pt x="239" y="355"/>
                    <a:pt x="238" y="357"/>
                  </a:cubicBezTo>
                  <a:cubicBezTo>
                    <a:pt x="237" y="359"/>
                    <a:pt x="232" y="359"/>
                    <a:pt x="232" y="357"/>
                  </a:cubicBezTo>
                  <a:close/>
                  <a:moveTo>
                    <a:pt x="200" y="64"/>
                  </a:moveTo>
                  <a:cubicBezTo>
                    <a:pt x="201" y="64"/>
                    <a:pt x="201" y="63"/>
                    <a:pt x="201" y="63"/>
                  </a:cubicBezTo>
                  <a:cubicBezTo>
                    <a:pt x="202" y="63"/>
                    <a:pt x="202" y="64"/>
                    <a:pt x="201" y="64"/>
                  </a:cubicBezTo>
                  <a:cubicBezTo>
                    <a:pt x="200" y="67"/>
                    <a:pt x="199" y="64"/>
                    <a:pt x="200" y="64"/>
                  </a:cubicBezTo>
                  <a:close/>
                  <a:moveTo>
                    <a:pt x="683" y="306"/>
                  </a:moveTo>
                  <a:cubicBezTo>
                    <a:pt x="683" y="307"/>
                    <a:pt x="683" y="307"/>
                    <a:pt x="683" y="307"/>
                  </a:cubicBezTo>
                  <a:cubicBezTo>
                    <a:pt x="682" y="307"/>
                    <a:pt x="682" y="306"/>
                    <a:pt x="682" y="306"/>
                  </a:cubicBezTo>
                  <a:cubicBezTo>
                    <a:pt x="682" y="306"/>
                    <a:pt x="683" y="306"/>
                    <a:pt x="683" y="306"/>
                  </a:cubicBezTo>
                  <a:close/>
                  <a:moveTo>
                    <a:pt x="199" y="71"/>
                  </a:moveTo>
                  <a:cubicBezTo>
                    <a:pt x="199" y="71"/>
                    <a:pt x="200" y="68"/>
                    <a:pt x="200" y="68"/>
                  </a:cubicBezTo>
                  <a:cubicBezTo>
                    <a:pt x="201" y="68"/>
                    <a:pt x="202" y="67"/>
                    <a:pt x="203" y="68"/>
                  </a:cubicBezTo>
                  <a:cubicBezTo>
                    <a:pt x="204" y="69"/>
                    <a:pt x="201" y="73"/>
                    <a:pt x="199" y="71"/>
                  </a:cubicBezTo>
                  <a:close/>
                  <a:moveTo>
                    <a:pt x="187" y="55"/>
                  </a:moveTo>
                  <a:cubicBezTo>
                    <a:pt x="188" y="53"/>
                    <a:pt x="190" y="59"/>
                    <a:pt x="189" y="60"/>
                  </a:cubicBezTo>
                  <a:cubicBezTo>
                    <a:pt x="188" y="62"/>
                    <a:pt x="188" y="60"/>
                    <a:pt x="187" y="59"/>
                  </a:cubicBezTo>
                  <a:cubicBezTo>
                    <a:pt x="187" y="58"/>
                    <a:pt x="187" y="55"/>
                    <a:pt x="187" y="55"/>
                  </a:cubicBezTo>
                  <a:close/>
                  <a:moveTo>
                    <a:pt x="478" y="75"/>
                  </a:moveTo>
                  <a:cubicBezTo>
                    <a:pt x="478" y="75"/>
                    <a:pt x="478" y="75"/>
                    <a:pt x="478" y="75"/>
                  </a:cubicBezTo>
                  <a:cubicBezTo>
                    <a:pt x="478" y="75"/>
                    <a:pt x="478" y="75"/>
                    <a:pt x="478" y="75"/>
                  </a:cubicBezTo>
                  <a:cubicBezTo>
                    <a:pt x="478" y="75"/>
                    <a:pt x="478" y="75"/>
                    <a:pt x="478" y="75"/>
                  </a:cubicBezTo>
                  <a:close/>
                  <a:moveTo>
                    <a:pt x="772" y="313"/>
                  </a:moveTo>
                  <a:cubicBezTo>
                    <a:pt x="771" y="313"/>
                    <a:pt x="770" y="313"/>
                    <a:pt x="771" y="312"/>
                  </a:cubicBezTo>
                  <a:cubicBezTo>
                    <a:pt x="771" y="311"/>
                    <a:pt x="773" y="314"/>
                    <a:pt x="772" y="313"/>
                  </a:cubicBezTo>
                  <a:close/>
                  <a:moveTo>
                    <a:pt x="196" y="27"/>
                  </a:moveTo>
                  <a:cubicBezTo>
                    <a:pt x="195" y="27"/>
                    <a:pt x="195" y="27"/>
                    <a:pt x="195" y="27"/>
                  </a:cubicBezTo>
                  <a:cubicBezTo>
                    <a:pt x="196" y="27"/>
                    <a:pt x="196" y="27"/>
                    <a:pt x="196" y="27"/>
                  </a:cubicBezTo>
                  <a:cubicBezTo>
                    <a:pt x="196" y="27"/>
                    <a:pt x="196" y="27"/>
                    <a:pt x="196" y="27"/>
                  </a:cubicBezTo>
                  <a:close/>
                  <a:moveTo>
                    <a:pt x="191" y="58"/>
                  </a:moveTo>
                  <a:cubicBezTo>
                    <a:pt x="191" y="57"/>
                    <a:pt x="192" y="56"/>
                    <a:pt x="193" y="56"/>
                  </a:cubicBezTo>
                  <a:cubicBezTo>
                    <a:pt x="195" y="57"/>
                    <a:pt x="193" y="57"/>
                    <a:pt x="193" y="59"/>
                  </a:cubicBezTo>
                  <a:cubicBezTo>
                    <a:pt x="196" y="58"/>
                    <a:pt x="197" y="63"/>
                    <a:pt x="194" y="64"/>
                  </a:cubicBezTo>
                  <a:cubicBezTo>
                    <a:pt x="192" y="64"/>
                    <a:pt x="192" y="60"/>
                    <a:pt x="191" y="58"/>
                  </a:cubicBezTo>
                  <a:close/>
                  <a:moveTo>
                    <a:pt x="195" y="69"/>
                  </a:moveTo>
                  <a:cubicBezTo>
                    <a:pt x="196" y="71"/>
                    <a:pt x="195" y="72"/>
                    <a:pt x="194" y="73"/>
                  </a:cubicBezTo>
                  <a:cubicBezTo>
                    <a:pt x="193" y="72"/>
                    <a:pt x="193" y="70"/>
                    <a:pt x="193" y="69"/>
                  </a:cubicBezTo>
                  <a:cubicBezTo>
                    <a:pt x="193" y="68"/>
                    <a:pt x="195" y="67"/>
                    <a:pt x="195" y="69"/>
                  </a:cubicBezTo>
                  <a:close/>
                  <a:moveTo>
                    <a:pt x="192" y="67"/>
                  </a:moveTo>
                  <a:cubicBezTo>
                    <a:pt x="193" y="67"/>
                    <a:pt x="193" y="67"/>
                    <a:pt x="193" y="67"/>
                  </a:cubicBezTo>
                  <a:cubicBezTo>
                    <a:pt x="191" y="69"/>
                    <a:pt x="192" y="67"/>
                    <a:pt x="192" y="67"/>
                  </a:cubicBezTo>
                  <a:close/>
                  <a:moveTo>
                    <a:pt x="193" y="47"/>
                  </a:moveTo>
                  <a:cubicBezTo>
                    <a:pt x="193" y="46"/>
                    <a:pt x="195" y="45"/>
                    <a:pt x="196" y="45"/>
                  </a:cubicBezTo>
                  <a:cubicBezTo>
                    <a:pt x="196" y="45"/>
                    <a:pt x="197" y="45"/>
                    <a:pt x="197" y="45"/>
                  </a:cubicBezTo>
                  <a:cubicBezTo>
                    <a:pt x="198" y="45"/>
                    <a:pt x="198" y="45"/>
                    <a:pt x="198" y="46"/>
                  </a:cubicBezTo>
                  <a:cubicBezTo>
                    <a:pt x="199" y="46"/>
                    <a:pt x="199" y="44"/>
                    <a:pt x="201" y="45"/>
                  </a:cubicBezTo>
                  <a:cubicBezTo>
                    <a:pt x="202" y="45"/>
                    <a:pt x="203" y="47"/>
                    <a:pt x="204" y="47"/>
                  </a:cubicBezTo>
                  <a:cubicBezTo>
                    <a:pt x="206" y="50"/>
                    <a:pt x="204" y="50"/>
                    <a:pt x="201" y="51"/>
                  </a:cubicBezTo>
                  <a:cubicBezTo>
                    <a:pt x="200" y="51"/>
                    <a:pt x="198" y="52"/>
                    <a:pt x="197" y="51"/>
                  </a:cubicBezTo>
                  <a:cubicBezTo>
                    <a:pt x="197" y="50"/>
                    <a:pt x="197" y="50"/>
                    <a:pt x="197" y="50"/>
                  </a:cubicBezTo>
                  <a:cubicBezTo>
                    <a:pt x="197" y="49"/>
                    <a:pt x="197" y="48"/>
                    <a:pt x="196" y="48"/>
                  </a:cubicBezTo>
                  <a:cubicBezTo>
                    <a:pt x="196" y="48"/>
                    <a:pt x="195" y="48"/>
                    <a:pt x="195" y="48"/>
                  </a:cubicBezTo>
                  <a:cubicBezTo>
                    <a:pt x="193" y="49"/>
                    <a:pt x="193" y="47"/>
                    <a:pt x="193" y="47"/>
                  </a:cubicBezTo>
                  <a:close/>
                  <a:moveTo>
                    <a:pt x="194" y="35"/>
                  </a:moveTo>
                  <a:cubicBezTo>
                    <a:pt x="194" y="35"/>
                    <a:pt x="195" y="35"/>
                    <a:pt x="195" y="35"/>
                  </a:cubicBezTo>
                  <a:cubicBezTo>
                    <a:pt x="195" y="35"/>
                    <a:pt x="195" y="35"/>
                    <a:pt x="194" y="36"/>
                  </a:cubicBezTo>
                  <a:cubicBezTo>
                    <a:pt x="194" y="35"/>
                    <a:pt x="194" y="35"/>
                    <a:pt x="194" y="35"/>
                  </a:cubicBezTo>
                  <a:close/>
                  <a:moveTo>
                    <a:pt x="195" y="26"/>
                  </a:moveTo>
                  <a:cubicBezTo>
                    <a:pt x="195" y="25"/>
                    <a:pt x="194" y="25"/>
                    <a:pt x="195" y="24"/>
                  </a:cubicBezTo>
                  <a:cubicBezTo>
                    <a:pt x="195" y="25"/>
                    <a:pt x="196" y="25"/>
                    <a:pt x="195" y="26"/>
                  </a:cubicBezTo>
                  <a:close/>
                  <a:moveTo>
                    <a:pt x="234" y="67"/>
                  </a:moveTo>
                  <a:cubicBezTo>
                    <a:pt x="234" y="66"/>
                    <a:pt x="234" y="66"/>
                    <a:pt x="234" y="66"/>
                  </a:cubicBezTo>
                  <a:cubicBezTo>
                    <a:pt x="235" y="66"/>
                    <a:pt x="235" y="66"/>
                    <a:pt x="235" y="66"/>
                  </a:cubicBezTo>
                  <a:cubicBezTo>
                    <a:pt x="235" y="67"/>
                    <a:pt x="234" y="67"/>
                    <a:pt x="234" y="67"/>
                  </a:cubicBezTo>
                  <a:close/>
                  <a:moveTo>
                    <a:pt x="234" y="210"/>
                  </a:moveTo>
                  <a:cubicBezTo>
                    <a:pt x="233" y="209"/>
                    <a:pt x="237" y="208"/>
                    <a:pt x="237" y="208"/>
                  </a:cubicBezTo>
                  <a:cubicBezTo>
                    <a:pt x="237" y="209"/>
                    <a:pt x="235" y="210"/>
                    <a:pt x="234" y="210"/>
                  </a:cubicBezTo>
                  <a:close/>
                  <a:moveTo>
                    <a:pt x="224" y="22"/>
                  </a:moveTo>
                  <a:cubicBezTo>
                    <a:pt x="225" y="20"/>
                    <a:pt x="226" y="20"/>
                    <a:pt x="228" y="20"/>
                  </a:cubicBezTo>
                  <a:cubicBezTo>
                    <a:pt x="228" y="21"/>
                    <a:pt x="227" y="21"/>
                    <a:pt x="228" y="22"/>
                  </a:cubicBezTo>
                  <a:cubicBezTo>
                    <a:pt x="229" y="22"/>
                    <a:pt x="228" y="23"/>
                    <a:pt x="228" y="23"/>
                  </a:cubicBezTo>
                  <a:cubicBezTo>
                    <a:pt x="230" y="27"/>
                    <a:pt x="220" y="27"/>
                    <a:pt x="224" y="21"/>
                  </a:cubicBezTo>
                  <a:cubicBezTo>
                    <a:pt x="224" y="21"/>
                    <a:pt x="223" y="22"/>
                    <a:pt x="224" y="22"/>
                  </a:cubicBezTo>
                  <a:close/>
                  <a:moveTo>
                    <a:pt x="1130" y="429"/>
                  </a:moveTo>
                  <a:cubicBezTo>
                    <a:pt x="1130" y="429"/>
                    <a:pt x="1129" y="429"/>
                    <a:pt x="1129" y="429"/>
                  </a:cubicBezTo>
                  <a:cubicBezTo>
                    <a:pt x="1129" y="428"/>
                    <a:pt x="1129" y="429"/>
                    <a:pt x="1130" y="429"/>
                  </a:cubicBezTo>
                  <a:close/>
                  <a:moveTo>
                    <a:pt x="240" y="34"/>
                  </a:moveTo>
                  <a:cubicBezTo>
                    <a:pt x="242" y="34"/>
                    <a:pt x="243" y="34"/>
                    <a:pt x="244" y="35"/>
                  </a:cubicBezTo>
                  <a:cubicBezTo>
                    <a:pt x="244" y="35"/>
                    <a:pt x="244" y="38"/>
                    <a:pt x="244" y="38"/>
                  </a:cubicBezTo>
                  <a:cubicBezTo>
                    <a:pt x="243" y="40"/>
                    <a:pt x="240" y="46"/>
                    <a:pt x="238" y="44"/>
                  </a:cubicBezTo>
                  <a:cubicBezTo>
                    <a:pt x="235" y="43"/>
                    <a:pt x="233" y="41"/>
                    <a:pt x="235" y="38"/>
                  </a:cubicBezTo>
                  <a:cubicBezTo>
                    <a:pt x="236" y="36"/>
                    <a:pt x="239" y="36"/>
                    <a:pt x="240" y="34"/>
                  </a:cubicBezTo>
                  <a:cubicBezTo>
                    <a:pt x="240" y="35"/>
                    <a:pt x="240" y="35"/>
                    <a:pt x="239" y="35"/>
                  </a:cubicBezTo>
                  <a:cubicBezTo>
                    <a:pt x="240" y="35"/>
                    <a:pt x="240" y="35"/>
                    <a:pt x="240" y="34"/>
                  </a:cubicBezTo>
                  <a:close/>
                  <a:moveTo>
                    <a:pt x="233" y="84"/>
                  </a:moveTo>
                  <a:cubicBezTo>
                    <a:pt x="231" y="84"/>
                    <a:pt x="233" y="83"/>
                    <a:pt x="233" y="83"/>
                  </a:cubicBezTo>
                  <a:cubicBezTo>
                    <a:pt x="233" y="84"/>
                    <a:pt x="233" y="84"/>
                    <a:pt x="233" y="84"/>
                  </a:cubicBezTo>
                  <a:close/>
                  <a:moveTo>
                    <a:pt x="232" y="26"/>
                  </a:moveTo>
                  <a:cubicBezTo>
                    <a:pt x="232" y="26"/>
                    <a:pt x="233" y="25"/>
                    <a:pt x="233" y="25"/>
                  </a:cubicBezTo>
                  <a:cubicBezTo>
                    <a:pt x="234" y="25"/>
                    <a:pt x="238" y="26"/>
                    <a:pt x="237" y="28"/>
                  </a:cubicBezTo>
                  <a:cubicBezTo>
                    <a:pt x="236" y="29"/>
                    <a:pt x="232" y="27"/>
                    <a:pt x="232" y="26"/>
                  </a:cubicBezTo>
                  <a:close/>
                  <a:moveTo>
                    <a:pt x="228" y="75"/>
                  </a:moveTo>
                  <a:cubicBezTo>
                    <a:pt x="228" y="76"/>
                    <a:pt x="227" y="76"/>
                    <a:pt x="227" y="75"/>
                  </a:cubicBezTo>
                  <a:cubicBezTo>
                    <a:pt x="227" y="75"/>
                    <a:pt x="228" y="74"/>
                    <a:pt x="228" y="75"/>
                  </a:cubicBezTo>
                  <a:close/>
                  <a:moveTo>
                    <a:pt x="225" y="44"/>
                  </a:moveTo>
                  <a:cubicBezTo>
                    <a:pt x="226" y="44"/>
                    <a:pt x="226" y="46"/>
                    <a:pt x="226" y="46"/>
                  </a:cubicBezTo>
                  <a:cubicBezTo>
                    <a:pt x="227" y="47"/>
                    <a:pt x="227" y="48"/>
                    <a:pt x="226" y="49"/>
                  </a:cubicBezTo>
                  <a:cubicBezTo>
                    <a:pt x="226" y="50"/>
                    <a:pt x="226" y="49"/>
                    <a:pt x="224" y="50"/>
                  </a:cubicBezTo>
                  <a:cubicBezTo>
                    <a:pt x="223" y="52"/>
                    <a:pt x="219" y="50"/>
                    <a:pt x="219" y="48"/>
                  </a:cubicBezTo>
                  <a:cubicBezTo>
                    <a:pt x="219" y="46"/>
                    <a:pt x="223" y="45"/>
                    <a:pt x="225" y="44"/>
                  </a:cubicBezTo>
                  <a:close/>
                  <a:moveTo>
                    <a:pt x="225" y="56"/>
                  </a:moveTo>
                  <a:cubicBezTo>
                    <a:pt x="225" y="57"/>
                    <a:pt x="225" y="57"/>
                    <a:pt x="225" y="58"/>
                  </a:cubicBezTo>
                  <a:cubicBezTo>
                    <a:pt x="221" y="57"/>
                    <a:pt x="225" y="55"/>
                    <a:pt x="225" y="56"/>
                  </a:cubicBezTo>
                  <a:close/>
                  <a:moveTo>
                    <a:pt x="225" y="69"/>
                  </a:moveTo>
                  <a:cubicBezTo>
                    <a:pt x="225" y="69"/>
                    <a:pt x="225" y="69"/>
                    <a:pt x="226" y="69"/>
                  </a:cubicBezTo>
                  <a:cubicBezTo>
                    <a:pt x="226" y="69"/>
                    <a:pt x="225" y="68"/>
                    <a:pt x="225" y="69"/>
                  </a:cubicBezTo>
                  <a:close/>
                  <a:moveTo>
                    <a:pt x="223" y="37"/>
                  </a:moveTo>
                  <a:cubicBezTo>
                    <a:pt x="223" y="36"/>
                    <a:pt x="223" y="34"/>
                    <a:pt x="224" y="35"/>
                  </a:cubicBezTo>
                  <a:cubicBezTo>
                    <a:pt x="226" y="35"/>
                    <a:pt x="225" y="37"/>
                    <a:pt x="223" y="37"/>
                  </a:cubicBezTo>
                  <a:close/>
                  <a:moveTo>
                    <a:pt x="219" y="55"/>
                  </a:moveTo>
                  <a:cubicBezTo>
                    <a:pt x="220" y="55"/>
                    <a:pt x="220" y="55"/>
                    <a:pt x="220" y="56"/>
                  </a:cubicBezTo>
                  <a:cubicBezTo>
                    <a:pt x="219" y="57"/>
                    <a:pt x="216" y="62"/>
                    <a:pt x="215" y="58"/>
                  </a:cubicBezTo>
                  <a:cubicBezTo>
                    <a:pt x="214" y="55"/>
                    <a:pt x="218" y="54"/>
                    <a:pt x="219" y="55"/>
                  </a:cubicBezTo>
                  <a:close/>
                  <a:moveTo>
                    <a:pt x="227" y="30"/>
                  </a:moveTo>
                  <a:cubicBezTo>
                    <a:pt x="228" y="30"/>
                    <a:pt x="231" y="30"/>
                    <a:pt x="232" y="31"/>
                  </a:cubicBezTo>
                  <a:cubicBezTo>
                    <a:pt x="232" y="33"/>
                    <a:pt x="227" y="31"/>
                    <a:pt x="227" y="31"/>
                  </a:cubicBezTo>
                  <a:cubicBezTo>
                    <a:pt x="226" y="30"/>
                    <a:pt x="227" y="30"/>
                    <a:pt x="228" y="30"/>
                  </a:cubicBezTo>
                  <a:cubicBezTo>
                    <a:pt x="228" y="30"/>
                    <a:pt x="227" y="30"/>
                    <a:pt x="227" y="30"/>
                  </a:cubicBezTo>
                  <a:close/>
                  <a:moveTo>
                    <a:pt x="234" y="75"/>
                  </a:moveTo>
                  <a:cubicBezTo>
                    <a:pt x="234" y="74"/>
                    <a:pt x="232" y="73"/>
                    <a:pt x="234" y="73"/>
                  </a:cubicBezTo>
                  <a:cubicBezTo>
                    <a:pt x="235" y="73"/>
                    <a:pt x="235" y="75"/>
                    <a:pt x="234" y="75"/>
                  </a:cubicBezTo>
                  <a:close/>
                  <a:moveTo>
                    <a:pt x="198" y="61"/>
                  </a:moveTo>
                  <a:cubicBezTo>
                    <a:pt x="197" y="61"/>
                    <a:pt x="199" y="65"/>
                    <a:pt x="198" y="65"/>
                  </a:cubicBezTo>
                  <a:cubicBezTo>
                    <a:pt x="197" y="68"/>
                    <a:pt x="195" y="64"/>
                    <a:pt x="196" y="63"/>
                  </a:cubicBezTo>
                  <a:cubicBezTo>
                    <a:pt x="196" y="62"/>
                    <a:pt x="197" y="61"/>
                    <a:pt x="197" y="60"/>
                  </a:cubicBezTo>
                  <a:cubicBezTo>
                    <a:pt x="197" y="60"/>
                    <a:pt x="197" y="59"/>
                    <a:pt x="199" y="59"/>
                  </a:cubicBezTo>
                  <a:cubicBezTo>
                    <a:pt x="201" y="60"/>
                    <a:pt x="199" y="64"/>
                    <a:pt x="198" y="61"/>
                  </a:cubicBezTo>
                  <a:close/>
                  <a:moveTo>
                    <a:pt x="196" y="37"/>
                  </a:moveTo>
                  <a:cubicBezTo>
                    <a:pt x="198" y="35"/>
                    <a:pt x="197" y="34"/>
                    <a:pt x="200" y="36"/>
                  </a:cubicBezTo>
                  <a:cubicBezTo>
                    <a:pt x="203" y="38"/>
                    <a:pt x="203" y="38"/>
                    <a:pt x="206" y="39"/>
                  </a:cubicBezTo>
                  <a:cubicBezTo>
                    <a:pt x="211" y="40"/>
                    <a:pt x="212" y="45"/>
                    <a:pt x="216" y="46"/>
                  </a:cubicBezTo>
                  <a:cubicBezTo>
                    <a:pt x="215" y="45"/>
                    <a:pt x="215" y="44"/>
                    <a:pt x="214" y="43"/>
                  </a:cubicBezTo>
                  <a:cubicBezTo>
                    <a:pt x="214" y="42"/>
                    <a:pt x="213" y="40"/>
                    <a:pt x="212" y="40"/>
                  </a:cubicBezTo>
                  <a:cubicBezTo>
                    <a:pt x="211" y="38"/>
                    <a:pt x="208" y="37"/>
                    <a:pt x="207" y="34"/>
                  </a:cubicBezTo>
                  <a:cubicBezTo>
                    <a:pt x="208" y="35"/>
                    <a:pt x="209" y="35"/>
                    <a:pt x="211" y="35"/>
                  </a:cubicBezTo>
                  <a:cubicBezTo>
                    <a:pt x="212" y="36"/>
                    <a:pt x="213" y="36"/>
                    <a:pt x="214" y="37"/>
                  </a:cubicBezTo>
                  <a:cubicBezTo>
                    <a:pt x="215" y="37"/>
                    <a:pt x="216" y="38"/>
                    <a:pt x="217" y="38"/>
                  </a:cubicBezTo>
                  <a:cubicBezTo>
                    <a:pt x="218" y="39"/>
                    <a:pt x="218" y="41"/>
                    <a:pt x="219" y="41"/>
                  </a:cubicBezTo>
                  <a:cubicBezTo>
                    <a:pt x="219" y="41"/>
                    <a:pt x="219" y="41"/>
                    <a:pt x="219" y="40"/>
                  </a:cubicBezTo>
                  <a:cubicBezTo>
                    <a:pt x="220" y="40"/>
                    <a:pt x="221" y="41"/>
                    <a:pt x="220" y="41"/>
                  </a:cubicBezTo>
                  <a:cubicBezTo>
                    <a:pt x="220" y="42"/>
                    <a:pt x="220" y="42"/>
                    <a:pt x="220" y="42"/>
                  </a:cubicBezTo>
                  <a:cubicBezTo>
                    <a:pt x="225" y="42"/>
                    <a:pt x="218" y="47"/>
                    <a:pt x="217" y="47"/>
                  </a:cubicBezTo>
                  <a:cubicBezTo>
                    <a:pt x="218" y="49"/>
                    <a:pt x="218" y="50"/>
                    <a:pt x="217" y="52"/>
                  </a:cubicBezTo>
                  <a:cubicBezTo>
                    <a:pt x="216" y="53"/>
                    <a:pt x="214" y="53"/>
                    <a:pt x="213" y="54"/>
                  </a:cubicBezTo>
                  <a:cubicBezTo>
                    <a:pt x="212" y="54"/>
                    <a:pt x="212" y="55"/>
                    <a:pt x="211" y="56"/>
                  </a:cubicBezTo>
                  <a:cubicBezTo>
                    <a:pt x="211" y="56"/>
                    <a:pt x="210" y="56"/>
                    <a:pt x="210" y="56"/>
                  </a:cubicBezTo>
                  <a:cubicBezTo>
                    <a:pt x="207" y="55"/>
                    <a:pt x="203" y="57"/>
                    <a:pt x="204" y="53"/>
                  </a:cubicBezTo>
                  <a:cubicBezTo>
                    <a:pt x="203" y="52"/>
                    <a:pt x="202" y="53"/>
                    <a:pt x="203" y="52"/>
                  </a:cubicBezTo>
                  <a:cubicBezTo>
                    <a:pt x="203" y="51"/>
                    <a:pt x="205" y="50"/>
                    <a:pt x="206" y="50"/>
                  </a:cubicBezTo>
                  <a:cubicBezTo>
                    <a:pt x="207" y="49"/>
                    <a:pt x="209" y="49"/>
                    <a:pt x="210" y="50"/>
                  </a:cubicBezTo>
                  <a:cubicBezTo>
                    <a:pt x="211" y="51"/>
                    <a:pt x="212" y="52"/>
                    <a:pt x="213" y="52"/>
                  </a:cubicBezTo>
                  <a:cubicBezTo>
                    <a:pt x="212" y="50"/>
                    <a:pt x="211" y="49"/>
                    <a:pt x="209" y="48"/>
                  </a:cubicBezTo>
                  <a:cubicBezTo>
                    <a:pt x="208" y="48"/>
                    <a:pt x="207" y="48"/>
                    <a:pt x="206" y="47"/>
                  </a:cubicBezTo>
                  <a:cubicBezTo>
                    <a:pt x="205" y="46"/>
                    <a:pt x="205" y="45"/>
                    <a:pt x="204" y="44"/>
                  </a:cubicBezTo>
                  <a:cubicBezTo>
                    <a:pt x="203" y="42"/>
                    <a:pt x="200" y="43"/>
                    <a:pt x="199" y="41"/>
                  </a:cubicBezTo>
                  <a:cubicBezTo>
                    <a:pt x="198" y="41"/>
                    <a:pt x="196" y="38"/>
                    <a:pt x="196" y="37"/>
                  </a:cubicBezTo>
                  <a:close/>
                  <a:moveTo>
                    <a:pt x="131" y="57"/>
                  </a:moveTo>
                  <a:cubicBezTo>
                    <a:pt x="130" y="55"/>
                    <a:pt x="140" y="53"/>
                    <a:pt x="141" y="52"/>
                  </a:cubicBezTo>
                  <a:cubicBezTo>
                    <a:pt x="143" y="51"/>
                    <a:pt x="144" y="50"/>
                    <a:pt x="145" y="48"/>
                  </a:cubicBezTo>
                  <a:cubicBezTo>
                    <a:pt x="148" y="45"/>
                    <a:pt x="149" y="45"/>
                    <a:pt x="151" y="48"/>
                  </a:cubicBezTo>
                  <a:cubicBezTo>
                    <a:pt x="153" y="47"/>
                    <a:pt x="154" y="46"/>
                    <a:pt x="155" y="48"/>
                  </a:cubicBezTo>
                  <a:cubicBezTo>
                    <a:pt x="156" y="48"/>
                    <a:pt x="156" y="51"/>
                    <a:pt x="156" y="52"/>
                  </a:cubicBezTo>
                  <a:cubicBezTo>
                    <a:pt x="156" y="53"/>
                    <a:pt x="158" y="55"/>
                    <a:pt x="156" y="55"/>
                  </a:cubicBezTo>
                  <a:cubicBezTo>
                    <a:pt x="156" y="55"/>
                    <a:pt x="152" y="54"/>
                    <a:pt x="153" y="54"/>
                  </a:cubicBezTo>
                  <a:cubicBezTo>
                    <a:pt x="152" y="54"/>
                    <a:pt x="151" y="50"/>
                    <a:pt x="151" y="50"/>
                  </a:cubicBezTo>
                  <a:cubicBezTo>
                    <a:pt x="151" y="50"/>
                    <a:pt x="151" y="49"/>
                    <a:pt x="151" y="49"/>
                  </a:cubicBezTo>
                  <a:cubicBezTo>
                    <a:pt x="150" y="48"/>
                    <a:pt x="148" y="50"/>
                    <a:pt x="148" y="51"/>
                  </a:cubicBezTo>
                  <a:cubicBezTo>
                    <a:pt x="148" y="51"/>
                    <a:pt x="148" y="52"/>
                    <a:pt x="148" y="52"/>
                  </a:cubicBezTo>
                  <a:cubicBezTo>
                    <a:pt x="148" y="52"/>
                    <a:pt x="147" y="52"/>
                    <a:pt x="147" y="52"/>
                  </a:cubicBezTo>
                  <a:cubicBezTo>
                    <a:pt x="147" y="54"/>
                    <a:pt x="148" y="55"/>
                    <a:pt x="147" y="56"/>
                  </a:cubicBezTo>
                  <a:cubicBezTo>
                    <a:pt x="147" y="56"/>
                    <a:pt x="146" y="56"/>
                    <a:pt x="146" y="56"/>
                  </a:cubicBezTo>
                  <a:cubicBezTo>
                    <a:pt x="145" y="57"/>
                    <a:pt x="145" y="57"/>
                    <a:pt x="144" y="58"/>
                  </a:cubicBezTo>
                  <a:cubicBezTo>
                    <a:pt x="144" y="58"/>
                    <a:pt x="144" y="58"/>
                    <a:pt x="144" y="59"/>
                  </a:cubicBezTo>
                  <a:cubicBezTo>
                    <a:pt x="143" y="59"/>
                    <a:pt x="143" y="59"/>
                    <a:pt x="143" y="59"/>
                  </a:cubicBezTo>
                  <a:cubicBezTo>
                    <a:pt x="141" y="59"/>
                    <a:pt x="141" y="64"/>
                    <a:pt x="139" y="62"/>
                  </a:cubicBezTo>
                  <a:cubicBezTo>
                    <a:pt x="137" y="61"/>
                    <a:pt x="140" y="58"/>
                    <a:pt x="137" y="58"/>
                  </a:cubicBezTo>
                  <a:cubicBezTo>
                    <a:pt x="135" y="59"/>
                    <a:pt x="133" y="59"/>
                    <a:pt x="131" y="57"/>
                  </a:cubicBezTo>
                  <a:close/>
                  <a:moveTo>
                    <a:pt x="176" y="382"/>
                  </a:moveTo>
                  <a:cubicBezTo>
                    <a:pt x="175" y="382"/>
                    <a:pt x="174" y="382"/>
                    <a:pt x="173" y="383"/>
                  </a:cubicBezTo>
                  <a:cubicBezTo>
                    <a:pt x="174" y="381"/>
                    <a:pt x="175" y="382"/>
                    <a:pt x="176" y="382"/>
                  </a:cubicBezTo>
                  <a:close/>
                  <a:moveTo>
                    <a:pt x="159" y="363"/>
                  </a:moveTo>
                  <a:cubicBezTo>
                    <a:pt x="161" y="361"/>
                    <a:pt x="164" y="364"/>
                    <a:pt x="166" y="366"/>
                  </a:cubicBezTo>
                  <a:cubicBezTo>
                    <a:pt x="167" y="367"/>
                    <a:pt x="170" y="370"/>
                    <a:pt x="166" y="371"/>
                  </a:cubicBezTo>
                  <a:cubicBezTo>
                    <a:pt x="166" y="372"/>
                    <a:pt x="166" y="373"/>
                    <a:pt x="165" y="373"/>
                  </a:cubicBezTo>
                  <a:cubicBezTo>
                    <a:pt x="165" y="375"/>
                    <a:pt x="162" y="376"/>
                    <a:pt x="161" y="377"/>
                  </a:cubicBezTo>
                  <a:cubicBezTo>
                    <a:pt x="158" y="378"/>
                    <a:pt x="157" y="377"/>
                    <a:pt x="155" y="375"/>
                  </a:cubicBezTo>
                  <a:cubicBezTo>
                    <a:pt x="153" y="371"/>
                    <a:pt x="155" y="366"/>
                    <a:pt x="159" y="363"/>
                  </a:cubicBezTo>
                  <a:close/>
                  <a:moveTo>
                    <a:pt x="198" y="22"/>
                  </a:moveTo>
                  <a:cubicBezTo>
                    <a:pt x="199" y="22"/>
                    <a:pt x="199" y="22"/>
                    <a:pt x="199" y="22"/>
                  </a:cubicBezTo>
                  <a:cubicBezTo>
                    <a:pt x="199" y="22"/>
                    <a:pt x="199" y="22"/>
                    <a:pt x="198" y="22"/>
                  </a:cubicBezTo>
                  <a:close/>
                  <a:moveTo>
                    <a:pt x="212" y="19"/>
                  </a:moveTo>
                  <a:cubicBezTo>
                    <a:pt x="211" y="18"/>
                    <a:pt x="213" y="15"/>
                    <a:pt x="214" y="15"/>
                  </a:cubicBezTo>
                  <a:cubicBezTo>
                    <a:pt x="214" y="15"/>
                    <a:pt x="216" y="14"/>
                    <a:pt x="217" y="14"/>
                  </a:cubicBezTo>
                  <a:cubicBezTo>
                    <a:pt x="218" y="14"/>
                    <a:pt x="218" y="14"/>
                    <a:pt x="219" y="16"/>
                  </a:cubicBezTo>
                  <a:cubicBezTo>
                    <a:pt x="219" y="17"/>
                    <a:pt x="225" y="19"/>
                    <a:pt x="223" y="21"/>
                  </a:cubicBezTo>
                  <a:cubicBezTo>
                    <a:pt x="222" y="22"/>
                    <a:pt x="222" y="23"/>
                    <a:pt x="220" y="23"/>
                  </a:cubicBezTo>
                  <a:cubicBezTo>
                    <a:pt x="220" y="22"/>
                    <a:pt x="219" y="23"/>
                    <a:pt x="219" y="22"/>
                  </a:cubicBezTo>
                  <a:cubicBezTo>
                    <a:pt x="217" y="22"/>
                    <a:pt x="217" y="21"/>
                    <a:pt x="216" y="20"/>
                  </a:cubicBezTo>
                  <a:cubicBezTo>
                    <a:pt x="215" y="20"/>
                    <a:pt x="215" y="20"/>
                    <a:pt x="214" y="20"/>
                  </a:cubicBezTo>
                  <a:cubicBezTo>
                    <a:pt x="213" y="19"/>
                    <a:pt x="212" y="20"/>
                    <a:pt x="212" y="19"/>
                  </a:cubicBezTo>
                  <a:close/>
                  <a:moveTo>
                    <a:pt x="221" y="41"/>
                  </a:moveTo>
                  <a:cubicBezTo>
                    <a:pt x="221" y="39"/>
                    <a:pt x="219" y="39"/>
                    <a:pt x="219" y="38"/>
                  </a:cubicBezTo>
                  <a:cubicBezTo>
                    <a:pt x="219" y="37"/>
                    <a:pt x="221" y="36"/>
                    <a:pt x="221" y="36"/>
                  </a:cubicBezTo>
                  <a:cubicBezTo>
                    <a:pt x="226" y="36"/>
                    <a:pt x="224" y="43"/>
                    <a:pt x="222" y="42"/>
                  </a:cubicBezTo>
                  <a:cubicBezTo>
                    <a:pt x="221" y="42"/>
                    <a:pt x="221" y="41"/>
                    <a:pt x="221" y="41"/>
                  </a:cubicBezTo>
                  <a:close/>
                  <a:moveTo>
                    <a:pt x="218" y="29"/>
                  </a:moveTo>
                  <a:cubicBezTo>
                    <a:pt x="221" y="29"/>
                    <a:pt x="218" y="37"/>
                    <a:pt x="215" y="35"/>
                  </a:cubicBezTo>
                  <a:cubicBezTo>
                    <a:pt x="210" y="33"/>
                    <a:pt x="215" y="30"/>
                    <a:pt x="218" y="29"/>
                  </a:cubicBezTo>
                  <a:close/>
                  <a:moveTo>
                    <a:pt x="684" y="298"/>
                  </a:moveTo>
                  <a:cubicBezTo>
                    <a:pt x="684" y="298"/>
                    <a:pt x="684" y="298"/>
                    <a:pt x="684" y="298"/>
                  </a:cubicBezTo>
                  <a:cubicBezTo>
                    <a:pt x="684" y="298"/>
                    <a:pt x="684" y="298"/>
                    <a:pt x="684" y="298"/>
                  </a:cubicBezTo>
                  <a:cubicBezTo>
                    <a:pt x="684" y="298"/>
                    <a:pt x="684" y="297"/>
                    <a:pt x="684" y="298"/>
                  </a:cubicBezTo>
                  <a:cubicBezTo>
                    <a:pt x="684" y="298"/>
                    <a:pt x="684" y="298"/>
                    <a:pt x="684" y="298"/>
                  </a:cubicBezTo>
                  <a:close/>
                  <a:moveTo>
                    <a:pt x="220" y="5"/>
                  </a:moveTo>
                  <a:cubicBezTo>
                    <a:pt x="220" y="4"/>
                    <a:pt x="220" y="3"/>
                    <a:pt x="220" y="2"/>
                  </a:cubicBezTo>
                  <a:cubicBezTo>
                    <a:pt x="221" y="1"/>
                    <a:pt x="225" y="0"/>
                    <a:pt x="226" y="0"/>
                  </a:cubicBezTo>
                  <a:cubicBezTo>
                    <a:pt x="229" y="0"/>
                    <a:pt x="229" y="2"/>
                    <a:pt x="229" y="4"/>
                  </a:cubicBezTo>
                  <a:cubicBezTo>
                    <a:pt x="228" y="6"/>
                    <a:pt x="227" y="6"/>
                    <a:pt x="225" y="6"/>
                  </a:cubicBezTo>
                  <a:cubicBezTo>
                    <a:pt x="224" y="6"/>
                    <a:pt x="224" y="6"/>
                    <a:pt x="223" y="6"/>
                  </a:cubicBezTo>
                  <a:cubicBezTo>
                    <a:pt x="222" y="9"/>
                    <a:pt x="218" y="7"/>
                    <a:pt x="220" y="5"/>
                  </a:cubicBezTo>
                  <a:close/>
                  <a:moveTo>
                    <a:pt x="203" y="25"/>
                  </a:moveTo>
                  <a:cubicBezTo>
                    <a:pt x="205" y="25"/>
                    <a:pt x="209" y="28"/>
                    <a:pt x="210" y="28"/>
                  </a:cubicBezTo>
                  <a:cubicBezTo>
                    <a:pt x="210" y="28"/>
                    <a:pt x="209" y="24"/>
                    <a:pt x="209" y="24"/>
                  </a:cubicBezTo>
                  <a:cubicBezTo>
                    <a:pt x="209" y="22"/>
                    <a:pt x="208" y="21"/>
                    <a:pt x="210" y="21"/>
                  </a:cubicBezTo>
                  <a:cubicBezTo>
                    <a:pt x="212" y="21"/>
                    <a:pt x="214" y="22"/>
                    <a:pt x="215" y="23"/>
                  </a:cubicBezTo>
                  <a:cubicBezTo>
                    <a:pt x="215" y="24"/>
                    <a:pt x="216" y="25"/>
                    <a:pt x="216" y="25"/>
                  </a:cubicBezTo>
                  <a:cubicBezTo>
                    <a:pt x="217" y="25"/>
                    <a:pt x="217" y="25"/>
                    <a:pt x="217" y="25"/>
                  </a:cubicBezTo>
                  <a:cubicBezTo>
                    <a:pt x="218" y="25"/>
                    <a:pt x="219" y="26"/>
                    <a:pt x="219" y="26"/>
                  </a:cubicBezTo>
                  <a:cubicBezTo>
                    <a:pt x="217" y="28"/>
                    <a:pt x="214" y="28"/>
                    <a:pt x="212" y="30"/>
                  </a:cubicBezTo>
                  <a:cubicBezTo>
                    <a:pt x="212" y="30"/>
                    <a:pt x="210" y="32"/>
                    <a:pt x="210" y="32"/>
                  </a:cubicBezTo>
                  <a:cubicBezTo>
                    <a:pt x="209" y="32"/>
                    <a:pt x="209" y="32"/>
                    <a:pt x="209" y="31"/>
                  </a:cubicBezTo>
                  <a:cubicBezTo>
                    <a:pt x="208" y="31"/>
                    <a:pt x="208" y="31"/>
                    <a:pt x="207" y="30"/>
                  </a:cubicBezTo>
                  <a:cubicBezTo>
                    <a:pt x="206" y="30"/>
                    <a:pt x="205" y="32"/>
                    <a:pt x="204" y="31"/>
                  </a:cubicBezTo>
                  <a:cubicBezTo>
                    <a:pt x="203" y="30"/>
                    <a:pt x="203" y="29"/>
                    <a:pt x="203" y="28"/>
                  </a:cubicBezTo>
                  <a:cubicBezTo>
                    <a:pt x="203" y="28"/>
                    <a:pt x="203" y="25"/>
                    <a:pt x="203" y="25"/>
                  </a:cubicBezTo>
                  <a:cubicBezTo>
                    <a:pt x="203" y="26"/>
                    <a:pt x="203" y="26"/>
                    <a:pt x="203" y="25"/>
                  </a:cubicBezTo>
                  <a:close/>
                  <a:moveTo>
                    <a:pt x="340" y="278"/>
                  </a:moveTo>
                  <a:cubicBezTo>
                    <a:pt x="340" y="276"/>
                    <a:pt x="341" y="276"/>
                    <a:pt x="342" y="277"/>
                  </a:cubicBezTo>
                  <a:cubicBezTo>
                    <a:pt x="342" y="278"/>
                    <a:pt x="339" y="279"/>
                    <a:pt x="340" y="278"/>
                  </a:cubicBezTo>
                  <a:close/>
                  <a:moveTo>
                    <a:pt x="819" y="689"/>
                  </a:moveTo>
                  <a:cubicBezTo>
                    <a:pt x="819" y="689"/>
                    <a:pt x="819" y="690"/>
                    <a:pt x="819" y="690"/>
                  </a:cubicBezTo>
                  <a:cubicBezTo>
                    <a:pt x="819" y="690"/>
                    <a:pt x="818" y="690"/>
                    <a:pt x="818" y="691"/>
                  </a:cubicBezTo>
                  <a:cubicBezTo>
                    <a:pt x="817" y="691"/>
                    <a:pt x="814" y="694"/>
                    <a:pt x="813" y="695"/>
                  </a:cubicBezTo>
                  <a:cubicBezTo>
                    <a:pt x="814" y="696"/>
                    <a:pt x="812" y="696"/>
                    <a:pt x="812" y="695"/>
                  </a:cubicBezTo>
                  <a:cubicBezTo>
                    <a:pt x="812" y="695"/>
                    <a:pt x="813" y="694"/>
                    <a:pt x="814" y="694"/>
                  </a:cubicBezTo>
                  <a:cubicBezTo>
                    <a:pt x="814" y="692"/>
                    <a:pt x="815" y="691"/>
                    <a:pt x="816" y="690"/>
                  </a:cubicBezTo>
                  <a:cubicBezTo>
                    <a:pt x="816" y="688"/>
                    <a:pt x="818" y="688"/>
                    <a:pt x="819" y="689"/>
                  </a:cubicBezTo>
                  <a:close/>
                  <a:moveTo>
                    <a:pt x="807" y="646"/>
                  </a:moveTo>
                  <a:cubicBezTo>
                    <a:pt x="807" y="646"/>
                    <a:pt x="806" y="645"/>
                    <a:pt x="806" y="645"/>
                  </a:cubicBezTo>
                  <a:cubicBezTo>
                    <a:pt x="806" y="645"/>
                    <a:pt x="806" y="645"/>
                    <a:pt x="806" y="645"/>
                  </a:cubicBezTo>
                  <a:cubicBezTo>
                    <a:pt x="807" y="645"/>
                    <a:pt x="807" y="645"/>
                    <a:pt x="807" y="646"/>
                  </a:cubicBezTo>
                  <a:cubicBezTo>
                    <a:pt x="807" y="646"/>
                    <a:pt x="807" y="646"/>
                    <a:pt x="807" y="646"/>
                  </a:cubicBezTo>
                  <a:cubicBezTo>
                    <a:pt x="807" y="646"/>
                    <a:pt x="807" y="646"/>
                    <a:pt x="807" y="646"/>
                  </a:cubicBezTo>
                  <a:close/>
                  <a:moveTo>
                    <a:pt x="835" y="680"/>
                  </a:moveTo>
                  <a:cubicBezTo>
                    <a:pt x="835" y="681"/>
                    <a:pt x="829" y="684"/>
                    <a:pt x="827" y="684"/>
                  </a:cubicBezTo>
                  <a:cubicBezTo>
                    <a:pt x="827" y="685"/>
                    <a:pt x="825" y="687"/>
                    <a:pt x="824" y="688"/>
                  </a:cubicBezTo>
                  <a:cubicBezTo>
                    <a:pt x="824" y="688"/>
                    <a:pt x="822" y="690"/>
                    <a:pt x="822" y="688"/>
                  </a:cubicBezTo>
                  <a:cubicBezTo>
                    <a:pt x="822" y="687"/>
                    <a:pt x="827" y="683"/>
                    <a:pt x="828" y="682"/>
                  </a:cubicBezTo>
                  <a:cubicBezTo>
                    <a:pt x="829" y="682"/>
                    <a:pt x="829" y="681"/>
                    <a:pt x="829" y="680"/>
                  </a:cubicBezTo>
                  <a:cubicBezTo>
                    <a:pt x="830" y="681"/>
                    <a:pt x="830" y="681"/>
                    <a:pt x="830" y="681"/>
                  </a:cubicBezTo>
                  <a:cubicBezTo>
                    <a:pt x="831" y="681"/>
                    <a:pt x="835" y="678"/>
                    <a:pt x="835" y="680"/>
                  </a:cubicBezTo>
                  <a:close/>
                  <a:moveTo>
                    <a:pt x="822" y="695"/>
                  </a:moveTo>
                  <a:cubicBezTo>
                    <a:pt x="822" y="695"/>
                    <a:pt x="821" y="695"/>
                    <a:pt x="821" y="695"/>
                  </a:cubicBezTo>
                  <a:cubicBezTo>
                    <a:pt x="821" y="695"/>
                    <a:pt x="821" y="695"/>
                    <a:pt x="821" y="695"/>
                  </a:cubicBezTo>
                  <a:cubicBezTo>
                    <a:pt x="821" y="694"/>
                    <a:pt x="822" y="694"/>
                    <a:pt x="822" y="695"/>
                  </a:cubicBezTo>
                  <a:close/>
                  <a:moveTo>
                    <a:pt x="788" y="603"/>
                  </a:moveTo>
                  <a:cubicBezTo>
                    <a:pt x="788" y="601"/>
                    <a:pt x="787" y="597"/>
                    <a:pt x="789" y="596"/>
                  </a:cubicBezTo>
                  <a:cubicBezTo>
                    <a:pt x="790" y="595"/>
                    <a:pt x="790" y="596"/>
                    <a:pt x="791" y="596"/>
                  </a:cubicBezTo>
                  <a:cubicBezTo>
                    <a:pt x="791" y="597"/>
                    <a:pt x="791" y="597"/>
                    <a:pt x="792" y="597"/>
                  </a:cubicBezTo>
                  <a:cubicBezTo>
                    <a:pt x="793" y="596"/>
                    <a:pt x="793" y="596"/>
                    <a:pt x="793" y="595"/>
                  </a:cubicBezTo>
                  <a:cubicBezTo>
                    <a:pt x="793" y="595"/>
                    <a:pt x="793" y="595"/>
                    <a:pt x="794" y="595"/>
                  </a:cubicBezTo>
                  <a:cubicBezTo>
                    <a:pt x="793" y="595"/>
                    <a:pt x="793" y="595"/>
                    <a:pt x="793" y="594"/>
                  </a:cubicBezTo>
                  <a:cubicBezTo>
                    <a:pt x="797" y="592"/>
                    <a:pt x="792" y="589"/>
                    <a:pt x="792" y="587"/>
                  </a:cubicBezTo>
                  <a:cubicBezTo>
                    <a:pt x="792" y="586"/>
                    <a:pt x="794" y="586"/>
                    <a:pt x="794" y="585"/>
                  </a:cubicBezTo>
                  <a:cubicBezTo>
                    <a:pt x="795" y="586"/>
                    <a:pt x="796" y="588"/>
                    <a:pt x="796" y="588"/>
                  </a:cubicBezTo>
                  <a:cubicBezTo>
                    <a:pt x="796" y="590"/>
                    <a:pt x="795" y="591"/>
                    <a:pt x="796" y="593"/>
                  </a:cubicBezTo>
                  <a:cubicBezTo>
                    <a:pt x="796" y="595"/>
                    <a:pt x="797" y="596"/>
                    <a:pt x="796" y="598"/>
                  </a:cubicBezTo>
                  <a:cubicBezTo>
                    <a:pt x="796" y="600"/>
                    <a:pt x="798" y="602"/>
                    <a:pt x="798" y="605"/>
                  </a:cubicBezTo>
                  <a:cubicBezTo>
                    <a:pt x="798" y="606"/>
                    <a:pt x="797" y="607"/>
                    <a:pt x="797" y="608"/>
                  </a:cubicBezTo>
                  <a:cubicBezTo>
                    <a:pt x="797" y="610"/>
                    <a:pt x="797" y="611"/>
                    <a:pt x="797" y="612"/>
                  </a:cubicBezTo>
                  <a:cubicBezTo>
                    <a:pt x="797" y="614"/>
                    <a:pt x="798" y="615"/>
                    <a:pt x="798" y="617"/>
                  </a:cubicBezTo>
                  <a:cubicBezTo>
                    <a:pt x="798" y="618"/>
                    <a:pt x="798" y="617"/>
                    <a:pt x="799" y="618"/>
                  </a:cubicBezTo>
                  <a:cubicBezTo>
                    <a:pt x="800" y="620"/>
                    <a:pt x="800" y="623"/>
                    <a:pt x="800" y="625"/>
                  </a:cubicBezTo>
                  <a:cubicBezTo>
                    <a:pt x="802" y="631"/>
                    <a:pt x="804" y="637"/>
                    <a:pt x="805" y="643"/>
                  </a:cubicBezTo>
                  <a:cubicBezTo>
                    <a:pt x="804" y="643"/>
                    <a:pt x="804" y="642"/>
                    <a:pt x="803" y="642"/>
                  </a:cubicBezTo>
                  <a:cubicBezTo>
                    <a:pt x="802" y="641"/>
                    <a:pt x="800" y="641"/>
                    <a:pt x="799" y="640"/>
                  </a:cubicBezTo>
                  <a:cubicBezTo>
                    <a:pt x="799" y="640"/>
                    <a:pt x="799" y="640"/>
                    <a:pt x="798" y="640"/>
                  </a:cubicBezTo>
                  <a:cubicBezTo>
                    <a:pt x="798" y="640"/>
                    <a:pt x="798" y="640"/>
                    <a:pt x="798" y="640"/>
                  </a:cubicBezTo>
                  <a:cubicBezTo>
                    <a:pt x="798" y="640"/>
                    <a:pt x="799" y="641"/>
                    <a:pt x="799" y="641"/>
                  </a:cubicBezTo>
                  <a:cubicBezTo>
                    <a:pt x="796" y="642"/>
                    <a:pt x="797" y="644"/>
                    <a:pt x="795" y="646"/>
                  </a:cubicBezTo>
                  <a:cubicBezTo>
                    <a:pt x="795" y="649"/>
                    <a:pt x="793" y="652"/>
                    <a:pt x="793" y="655"/>
                  </a:cubicBezTo>
                  <a:cubicBezTo>
                    <a:pt x="792" y="659"/>
                    <a:pt x="796" y="661"/>
                    <a:pt x="797" y="664"/>
                  </a:cubicBezTo>
                  <a:cubicBezTo>
                    <a:pt x="797" y="665"/>
                    <a:pt x="797" y="666"/>
                    <a:pt x="797" y="667"/>
                  </a:cubicBezTo>
                  <a:cubicBezTo>
                    <a:pt x="798" y="667"/>
                    <a:pt x="798" y="666"/>
                    <a:pt x="798" y="666"/>
                  </a:cubicBezTo>
                  <a:cubicBezTo>
                    <a:pt x="799" y="667"/>
                    <a:pt x="799" y="666"/>
                    <a:pt x="799" y="668"/>
                  </a:cubicBezTo>
                  <a:cubicBezTo>
                    <a:pt x="800" y="669"/>
                    <a:pt x="800" y="671"/>
                    <a:pt x="799" y="673"/>
                  </a:cubicBezTo>
                  <a:cubicBezTo>
                    <a:pt x="798" y="671"/>
                    <a:pt x="799" y="669"/>
                    <a:pt x="797" y="668"/>
                  </a:cubicBezTo>
                  <a:cubicBezTo>
                    <a:pt x="797" y="668"/>
                    <a:pt x="793" y="667"/>
                    <a:pt x="793" y="667"/>
                  </a:cubicBezTo>
                  <a:cubicBezTo>
                    <a:pt x="791" y="668"/>
                    <a:pt x="792" y="675"/>
                    <a:pt x="789" y="674"/>
                  </a:cubicBezTo>
                  <a:cubicBezTo>
                    <a:pt x="788" y="673"/>
                    <a:pt x="788" y="668"/>
                    <a:pt x="788" y="667"/>
                  </a:cubicBezTo>
                  <a:cubicBezTo>
                    <a:pt x="789" y="665"/>
                    <a:pt x="790" y="664"/>
                    <a:pt x="790" y="663"/>
                  </a:cubicBezTo>
                  <a:cubicBezTo>
                    <a:pt x="790" y="661"/>
                    <a:pt x="789" y="660"/>
                    <a:pt x="789" y="658"/>
                  </a:cubicBezTo>
                  <a:cubicBezTo>
                    <a:pt x="789" y="656"/>
                    <a:pt x="790" y="655"/>
                    <a:pt x="790" y="653"/>
                  </a:cubicBezTo>
                  <a:cubicBezTo>
                    <a:pt x="790" y="651"/>
                    <a:pt x="789" y="650"/>
                    <a:pt x="789" y="648"/>
                  </a:cubicBezTo>
                  <a:cubicBezTo>
                    <a:pt x="788" y="646"/>
                    <a:pt x="789" y="645"/>
                    <a:pt x="790" y="644"/>
                  </a:cubicBezTo>
                  <a:cubicBezTo>
                    <a:pt x="790" y="641"/>
                    <a:pt x="790" y="639"/>
                    <a:pt x="790" y="637"/>
                  </a:cubicBezTo>
                  <a:cubicBezTo>
                    <a:pt x="790" y="633"/>
                    <a:pt x="789" y="628"/>
                    <a:pt x="790" y="624"/>
                  </a:cubicBezTo>
                  <a:cubicBezTo>
                    <a:pt x="790" y="623"/>
                    <a:pt x="791" y="622"/>
                    <a:pt x="791" y="621"/>
                  </a:cubicBezTo>
                  <a:cubicBezTo>
                    <a:pt x="791" y="620"/>
                    <a:pt x="790" y="617"/>
                    <a:pt x="789" y="616"/>
                  </a:cubicBezTo>
                  <a:cubicBezTo>
                    <a:pt x="785" y="612"/>
                    <a:pt x="787" y="608"/>
                    <a:pt x="788" y="603"/>
                  </a:cubicBezTo>
                  <a:close/>
                  <a:moveTo>
                    <a:pt x="927" y="340"/>
                  </a:moveTo>
                  <a:cubicBezTo>
                    <a:pt x="927" y="339"/>
                    <a:pt x="927" y="339"/>
                    <a:pt x="928" y="340"/>
                  </a:cubicBezTo>
                  <a:cubicBezTo>
                    <a:pt x="927" y="340"/>
                    <a:pt x="927" y="340"/>
                    <a:pt x="927" y="340"/>
                  </a:cubicBezTo>
                  <a:close/>
                  <a:moveTo>
                    <a:pt x="887" y="625"/>
                  </a:moveTo>
                  <a:cubicBezTo>
                    <a:pt x="886" y="630"/>
                    <a:pt x="885" y="623"/>
                    <a:pt x="887" y="625"/>
                  </a:cubicBezTo>
                  <a:cubicBezTo>
                    <a:pt x="887" y="625"/>
                    <a:pt x="887" y="625"/>
                    <a:pt x="887" y="625"/>
                  </a:cubicBezTo>
                  <a:close/>
                  <a:moveTo>
                    <a:pt x="921" y="336"/>
                  </a:moveTo>
                  <a:cubicBezTo>
                    <a:pt x="922" y="334"/>
                    <a:pt x="923" y="339"/>
                    <a:pt x="923" y="339"/>
                  </a:cubicBezTo>
                  <a:cubicBezTo>
                    <a:pt x="922" y="338"/>
                    <a:pt x="921" y="337"/>
                    <a:pt x="921" y="336"/>
                  </a:cubicBezTo>
                  <a:close/>
                  <a:moveTo>
                    <a:pt x="885" y="626"/>
                  </a:moveTo>
                  <a:cubicBezTo>
                    <a:pt x="885" y="626"/>
                    <a:pt x="885" y="627"/>
                    <a:pt x="885" y="628"/>
                  </a:cubicBezTo>
                  <a:cubicBezTo>
                    <a:pt x="885" y="628"/>
                    <a:pt x="885" y="629"/>
                    <a:pt x="884" y="629"/>
                  </a:cubicBezTo>
                  <a:cubicBezTo>
                    <a:pt x="884" y="631"/>
                    <a:pt x="879" y="634"/>
                    <a:pt x="879" y="633"/>
                  </a:cubicBezTo>
                  <a:cubicBezTo>
                    <a:pt x="879" y="632"/>
                    <a:pt x="879" y="632"/>
                    <a:pt x="879" y="632"/>
                  </a:cubicBezTo>
                  <a:cubicBezTo>
                    <a:pt x="879" y="630"/>
                    <a:pt x="880" y="630"/>
                    <a:pt x="881" y="629"/>
                  </a:cubicBezTo>
                  <a:cubicBezTo>
                    <a:pt x="882" y="629"/>
                    <a:pt x="883" y="625"/>
                    <a:pt x="884" y="626"/>
                  </a:cubicBezTo>
                  <a:cubicBezTo>
                    <a:pt x="884" y="626"/>
                    <a:pt x="885" y="626"/>
                    <a:pt x="885" y="626"/>
                  </a:cubicBezTo>
                  <a:close/>
                  <a:moveTo>
                    <a:pt x="846" y="672"/>
                  </a:moveTo>
                  <a:cubicBezTo>
                    <a:pt x="847" y="672"/>
                    <a:pt x="847" y="672"/>
                    <a:pt x="847" y="672"/>
                  </a:cubicBezTo>
                  <a:cubicBezTo>
                    <a:pt x="846" y="673"/>
                    <a:pt x="844" y="675"/>
                    <a:pt x="844" y="675"/>
                  </a:cubicBezTo>
                  <a:cubicBezTo>
                    <a:pt x="843" y="676"/>
                    <a:pt x="842" y="678"/>
                    <a:pt x="840" y="678"/>
                  </a:cubicBezTo>
                  <a:cubicBezTo>
                    <a:pt x="840" y="677"/>
                    <a:pt x="840" y="677"/>
                    <a:pt x="840" y="677"/>
                  </a:cubicBezTo>
                  <a:cubicBezTo>
                    <a:pt x="841" y="676"/>
                    <a:pt x="842" y="675"/>
                    <a:pt x="842" y="675"/>
                  </a:cubicBezTo>
                  <a:cubicBezTo>
                    <a:pt x="843" y="674"/>
                    <a:pt x="843" y="674"/>
                    <a:pt x="843" y="674"/>
                  </a:cubicBezTo>
                  <a:cubicBezTo>
                    <a:pt x="844" y="673"/>
                    <a:pt x="845" y="672"/>
                    <a:pt x="846" y="672"/>
                  </a:cubicBezTo>
                  <a:cubicBezTo>
                    <a:pt x="846" y="672"/>
                    <a:pt x="846" y="672"/>
                    <a:pt x="846" y="672"/>
                  </a:cubicBezTo>
                  <a:close/>
                  <a:moveTo>
                    <a:pt x="881" y="625"/>
                  </a:moveTo>
                  <a:cubicBezTo>
                    <a:pt x="880" y="625"/>
                    <a:pt x="881" y="624"/>
                    <a:pt x="881" y="624"/>
                  </a:cubicBezTo>
                  <a:cubicBezTo>
                    <a:pt x="881" y="624"/>
                    <a:pt x="881" y="624"/>
                    <a:pt x="881" y="624"/>
                  </a:cubicBezTo>
                  <a:cubicBezTo>
                    <a:pt x="881" y="625"/>
                    <a:pt x="881" y="625"/>
                    <a:pt x="881" y="625"/>
                  </a:cubicBezTo>
                  <a:close/>
                  <a:moveTo>
                    <a:pt x="876" y="638"/>
                  </a:moveTo>
                  <a:cubicBezTo>
                    <a:pt x="876" y="638"/>
                    <a:pt x="876" y="638"/>
                    <a:pt x="876" y="638"/>
                  </a:cubicBezTo>
                  <a:cubicBezTo>
                    <a:pt x="876" y="638"/>
                    <a:pt x="876" y="638"/>
                    <a:pt x="876" y="638"/>
                  </a:cubicBezTo>
                  <a:cubicBezTo>
                    <a:pt x="876" y="639"/>
                    <a:pt x="876" y="639"/>
                    <a:pt x="876" y="640"/>
                  </a:cubicBezTo>
                  <a:cubicBezTo>
                    <a:pt x="876" y="640"/>
                    <a:pt x="876" y="640"/>
                    <a:pt x="876" y="641"/>
                  </a:cubicBezTo>
                  <a:cubicBezTo>
                    <a:pt x="876" y="641"/>
                    <a:pt x="876" y="641"/>
                    <a:pt x="876" y="641"/>
                  </a:cubicBezTo>
                  <a:cubicBezTo>
                    <a:pt x="875" y="641"/>
                    <a:pt x="875" y="641"/>
                    <a:pt x="875" y="640"/>
                  </a:cubicBezTo>
                  <a:cubicBezTo>
                    <a:pt x="874" y="639"/>
                    <a:pt x="875" y="638"/>
                    <a:pt x="876" y="638"/>
                  </a:cubicBezTo>
                  <a:close/>
                  <a:moveTo>
                    <a:pt x="872" y="645"/>
                  </a:moveTo>
                  <a:cubicBezTo>
                    <a:pt x="872" y="646"/>
                    <a:pt x="871" y="646"/>
                    <a:pt x="871" y="646"/>
                  </a:cubicBezTo>
                  <a:cubicBezTo>
                    <a:pt x="871" y="646"/>
                    <a:pt x="871" y="645"/>
                    <a:pt x="872" y="645"/>
                  </a:cubicBezTo>
                  <a:close/>
                  <a:moveTo>
                    <a:pt x="858" y="664"/>
                  </a:moveTo>
                  <a:cubicBezTo>
                    <a:pt x="858" y="664"/>
                    <a:pt x="857" y="665"/>
                    <a:pt x="857" y="665"/>
                  </a:cubicBezTo>
                  <a:cubicBezTo>
                    <a:pt x="857" y="665"/>
                    <a:pt x="856" y="666"/>
                    <a:pt x="856" y="666"/>
                  </a:cubicBezTo>
                  <a:cubicBezTo>
                    <a:pt x="855" y="666"/>
                    <a:pt x="855" y="666"/>
                    <a:pt x="855" y="667"/>
                  </a:cubicBezTo>
                  <a:cubicBezTo>
                    <a:pt x="855" y="667"/>
                    <a:pt x="855" y="666"/>
                    <a:pt x="855" y="666"/>
                  </a:cubicBezTo>
                  <a:cubicBezTo>
                    <a:pt x="854" y="666"/>
                    <a:pt x="857" y="664"/>
                    <a:pt x="857" y="664"/>
                  </a:cubicBezTo>
                  <a:cubicBezTo>
                    <a:pt x="857" y="664"/>
                    <a:pt x="857" y="664"/>
                    <a:pt x="858" y="664"/>
                  </a:cubicBezTo>
                  <a:close/>
                  <a:moveTo>
                    <a:pt x="979" y="358"/>
                  </a:moveTo>
                  <a:cubicBezTo>
                    <a:pt x="978" y="358"/>
                    <a:pt x="980" y="356"/>
                    <a:pt x="980" y="359"/>
                  </a:cubicBezTo>
                  <a:cubicBezTo>
                    <a:pt x="980" y="358"/>
                    <a:pt x="979" y="358"/>
                    <a:pt x="979" y="358"/>
                  </a:cubicBezTo>
                  <a:close/>
                  <a:moveTo>
                    <a:pt x="775" y="279"/>
                  </a:moveTo>
                  <a:cubicBezTo>
                    <a:pt x="776" y="278"/>
                    <a:pt x="778" y="278"/>
                    <a:pt x="779" y="277"/>
                  </a:cubicBezTo>
                  <a:cubicBezTo>
                    <a:pt x="780" y="276"/>
                    <a:pt x="780" y="275"/>
                    <a:pt x="781" y="273"/>
                  </a:cubicBezTo>
                  <a:cubicBezTo>
                    <a:pt x="781" y="272"/>
                    <a:pt x="782" y="270"/>
                    <a:pt x="783" y="269"/>
                  </a:cubicBezTo>
                  <a:cubicBezTo>
                    <a:pt x="784" y="268"/>
                    <a:pt x="787" y="267"/>
                    <a:pt x="788" y="267"/>
                  </a:cubicBezTo>
                  <a:cubicBezTo>
                    <a:pt x="790" y="267"/>
                    <a:pt x="792" y="269"/>
                    <a:pt x="794" y="270"/>
                  </a:cubicBezTo>
                  <a:cubicBezTo>
                    <a:pt x="795" y="271"/>
                    <a:pt x="796" y="273"/>
                    <a:pt x="797" y="274"/>
                  </a:cubicBezTo>
                  <a:cubicBezTo>
                    <a:pt x="799" y="276"/>
                    <a:pt x="799" y="277"/>
                    <a:pt x="799" y="279"/>
                  </a:cubicBezTo>
                  <a:cubicBezTo>
                    <a:pt x="799" y="282"/>
                    <a:pt x="799" y="285"/>
                    <a:pt x="796" y="284"/>
                  </a:cubicBezTo>
                  <a:cubicBezTo>
                    <a:pt x="794" y="284"/>
                    <a:pt x="793" y="283"/>
                    <a:pt x="791" y="283"/>
                  </a:cubicBezTo>
                  <a:cubicBezTo>
                    <a:pt x="789" y="283"/>
                    <a:pt x="788" y="282"/>
                    <a:pt x="786" y="282"/>
                  </a:cubicBezTo>
                  <a:cubicBezTo>
                    <a:pt x="784" y="281"/>
                    <a:pt x="782" y="278"/>
                    <a:pt x="779" y="279"/>
                  </a:cubicBezTo>
                  <a:cubicBezTo>
                    <a:pt x="778" y="279"/>
                    <a:pt x="776" y="280"/>
                    <a:pt x="776" y="280"/>
                  </a:cubicBezTo>
                  <a:cubicBezTo>
                    <a:pt x="775" y="280"/>
                    <a:pt x="774" y="280"/>
                    <a:pt x="775" y="279"/>
                  </a:cubicBezTo>
                  <a:close/>
                  <a:moveTo>
                    <a:pt x="817" y="233"/>
                  </a:moveTo>
                  <a:cubicBezTo>
                    <a:pt x="819" y="232"/>
                    <a:pt x="817" y="225"/>
                    <a:pt x="819" y="224"/>
                  </a:cubicBezTo>
                  <a:cubicBezTo>
                    <a:pt x="822" y="224"/>
                    <a:pt x="820" y="233"/>
                    <a:pt x="824" y="231"/>
                  </a:cubicBezTo>
                  <a:cubicBezTo>
                    <a:pt x="825" y="230"/>
                    <a:pt x="825" y="229"/>
                    <a:pt x="826" y="228"/>
                  </a:cubicBezTo>
                  <a:cubicBezTo>
                    <a:pt x="827" y="228"/>
                    <a:pt x="828" y="228"/>
                    <a:pt x="829" y="229"/>
                  </a:cubicBezTo>
                  <a:cubicBezTo>
                    <a:pt x="830" y="229"/>
                    <a:pt x="832" y="228"/>
                    <a:pt x="832" y="229"/>
                  </a:cubicBezTo>
                  <a:cubicBezTo>
                    <a:pt x="834" y="230"/>
                    <a:pt x="833" y="230"/>
                    <a:pt x="833" y="231"/>
                  </a:cubicBezTo>
                  <a:cubicBezTo>
                    <a:pt x="834" y="233"/>
                    <a:pt x="833" y="234"/>
                    <a:pt x="836" y="234"/>
                  </a:cubicBezTo>
                  <a:cubicBezTo>
                    <a:pt x="836" y="234"/>
                    <a:pt x="838" y="233"/>
                    <a:pt x="838" y="233"/>
                  </a:cubicBezTo>
                  <a:cubicBezTo>
                    <a:pt x="840" y="232"/>
                    <a:pt x="841" y="233"/>
                    <a:pt x="842" y="234"/>
                  </a:cubicBezTo>
                  <a:cubicBezTo>
                    <a:pt x="843" y="234"/>
                    <a:pt x="844" y="235"/>
                    <a:pt x="845" y="235"/>
                  </a:cubicBezTo>
                  <a:cubicBezTo>
                    <a:pt x="846" y="236"/>
                    <a:pt x="846" y="236"/>
                    <a:pt x="846" y="236"/>
                  </a:cubicBezTo>
                  <a:cubicBezTo>
                    <a:pt x="847" y="237"/>
                    <a:pt x="847" y="237"/>
                    <a:pt x="848" y="236"/>
                  </a:cubicBezTo>
                  <a:cubicBezTo>
                    <a:pt x="849" y="237"/>
                    <a:pt x="848" y="236"/>
                    <a:pt x="849" y="237"/>
                  </a:cubicBezTo>
                  <a:cubicBezTo>
                    <a:pt x="849" y="237"/>
                    <a:pt x="848" y="240"/>
                    <a:pt x="848" y="240"/>
                  </a:cubicBezTo>
                  <a:cubicBezTo>
                    <a:pt x="848" y="242"/>
                    <a:pt x="848" y="243"/>
                    <a:pt x="846" y="244"/>
                  </a:cubicBezTo>
                  <a:cubicBezTo>
                    <a:pt x="845" y="244"/>
                    <a:pt x="844" y="244"/>
                    <a:pt x="843" y="244"/>
                  </a:cubicBezTo>
                  <a:cubicBezTo>
                    <a:pt x="842" y="245"/>
                    <a:pt x="841" y="246"/>
                    <a:pt x="840" y="246"/>
                  </a:cubicBezTo>
                  <a:cubicBezTo>
                    <a:pt x="839" y="247"/>
                    <a:pt x="835" y="246"/>
                    <a:pt x="833" y="246"/>
                  </a:cubicBezTo>
                  <a:cubicBezTo>
                    <a:pt x="831" y="245"/>
                    <a:pt x="830" y="244"/>
                    <a:pt x="829" y="242"/>
                  </a:cubicBezTo>
                  <a:cubicBezTo>
                    <a:pt x="826" y="239"/>
                    <a:pt x="820" y="238"/>
                    <a:pt x="817" y="233"/>
                  </a:cubicBezTo>
                  <a:close/>
                  <a:moveTo>
                    <a:pt x="758" y="230"/>
                  </a:moveTo>
                  <a:cubicBezTo>
                    <a:pt x="759" y="229"/>
                    <a:pt x="757" y="229"/>
                    <a:pt x="757" y="228"/>
                  </a:cubicBezTo>
                  <a:cubicBezTo>
                    <a:pt x="757" y="228"/>
                    <a:pt x="757" y="227"/>
                    <a:pt x="757" y="227"/>
                  </a:cubicBezTo>
                  <a:cubicBezTo>
                    <a:pt x="756" y="225"/>
                    <a:pt x="756" y="224"/>
                    <a:pt x="756" y="223"/>
                  </a:cubicBezTo>
                  <a:cubicBezTo>
                    <a:pt x="756" y="223"/>
                    <a:pt x="757" y="222"/>
                    <a:pt x="757" y="222"/>
                  </a:cubicBezTo>
                  <a:cubicBezTo>
                    <a:pt x="757" y="221"/>
                    <a:pt x="756" y="220"/>
                    <a:pt x="757" y="220"/>
                  </a:cubicBezTo>
                  <a:cubicBezTo>
                    <a:pt x="757" y="219"/>
                    <a:pt x="759" y="219"/>
                    <a:pt x="759" y="218"/>
                  </a:cubicBezTo>
                  <a:cubicBezTo>
                    <a:pt x="760" y="216"/>
                    <a:pt x="757" y="213"/>
                    <a:pt x="761" y="213"/>
                  </a:cubicBezTo>
                  <a:cubicBezTo>
                    <a:pt x="761" y="213"/>
                    <a:pt x="762" y="212"/>
                    <a:pt x="763" y="212"/>
                  </a:cubicBezTo>
                  <a:cubicBezTo>
                    <a:pt x="763" y="211"/>
                    <a:pt x="763" y="211"/>
                    <a:pt x="764" y="210"/>
                  </a:cubicBezTo>
                  <a:cubicBezTo>
                    <a:pt x="764" y="210"/>
                    <a:pt x="764" y="210"/>
                    <a:pt x="764" y="210"/>
                  </a:cubicBezTo>
                  <a:cubicBezTo>
                    <a:pt x="764" y="209"/>
                    <a:pt x="764" y="209"/>
                    <a:pt x="765" y="209"/>
                  </a:cubicBezTo>
                  <a:cubicBezTo>
                    <a:pt x="765" y="209"/>
                    <a:pt x="765" y="208"/>
                    <a:pt x="766" y="208"/>
                  </a:cubicBezTo>
                  <a:cubicBezTo>
                    <a:pt x="766" y="207"/>
                    <a:pt x="768" y="206"/>
                    <a:pt x="769" y="207"/>
                  </a:cubicBezTo>
                  <a:cubicBezTo>
                    <a:pt x="769" y="207"/>
                    <a:pt x="770" y="209"/>
                    <a:pt x="770" y="210"/>
                  </a:cubicBezTo>
                  <a:cubicBezTo>
                    <a:pt x="770" y="210"/>
                    <a:pt x="771" y="211"/>
                    <a:pt x="772" y="211"/>
                  </a:cubicBezTo>
                  <a:cubicBezTo>
                    <a:pt x="773" y="212"/>
                    <a:pt x="774" y="213"/>
                    <a:pt x="775" y="214"/>
                  </a:cubicBezTo>
                  <a:cubicBezTo>
                    <a:pt x="776" y="215"/>
                    <a:pt x="774" y="216"/>
                    <a:pt x="776" y="217"/>
                  </a:cubicBezTo>
                  <a:cubicBezTo>
                    <a:pt x="777" y="218"/>
                    <a:pt x="778" y="218"/>
                    <a:pt x="779" y="219"/>
                  </a:cubicBezTo>
                  <a:cubicBezTo>
                    <a:pt x="780" y="219"/>
                    <a:pt x="781" y="221"/>
                    <a:pt x="782" y="222"/>
                  </a:cubicBezTo>
                  <a:cubicBezTo>
                    <a:pt x="783" y="222"/>
                    <a:pt x="782" y="215"/>
                    <a:pt x="782" y="213"/>
                  </a:cubicBezTo>
                  <a:cubicBezTo>
                    <a:pt x="783" y="210"/>
                    <a:pt x="784" y="211"/>
                    <a:pt x="786" y="212"/>
                  </a:cubicBezTo>
                  <a:cubicBezTo>
                    <a:pt x="786" y="211"/>
                    <a:pt x="786" y="210"/>
                    <a:pt x="786" y="209"/>
                  </a:cubicBezTo>
                  <a:cubicBezTo>
                    <a:pt x="785" y="209"/>
                    <a:pt x="786" y="208"/>
                    <a:pt x="786" y="209"/>
                  </a:cubicBezTo>
                  <a:cubicBezTo>
                    <a:pt x="790" y="211"/>
                    <a:pt x="793" y="219"/>
                    <a:pt x="798" y="218"/>
                  </a:cubicBezTo>
                  <a:cubicBezTo>
                    <a:pt x="800" y="217"/>
                    <a:pt x="801" y="216"/>
                    <a:pt x="803" y="218"/>
                  </a:cubicBezTo>
                  <a:cubicBezTo>
                    <a:pt x="804" y="218"/>
                    <a:pt x="804" y="219"/>
                    <a:pt x="805" y="220"/>
                  </a:cubicBezTo>
                  <a:cubicBezTo>
                    <a:pt x="806" y="221"/>
                    <a:pt x="807" y="221"/>
                    <a:pt x="808" y="222"/>
                  </a:cubicBezTo>
                  <a:cubicBezTo>
                    <a:pt x="809" y="222"/>
                    <a:pt x="811" y="224"/>
                    <a:pt x="811" y="225"/>
                  </a:cubicBezTo>
                  <a:cubicBezTo>
                    <a:pt x="811" y="226"/>
                    <a:pt x="809" y="227"/>
                    <a:pt x="808" y="228"/>
                  </a:cubicBezTo>
                  <a:cubicBezTo>
                    <a:pt x="808" y="230"/>
                    <a:pt x="809" y="232"/>
                    <a:pt x="808" y="233"/>
                  </a:cubicBezTo>
                  <a:cubicBezTo>
                    <a:pt x="808" y="235"/>
                    <a:pt x="807" y="236"/>
                    <a:pt x="805" y="238"/>
                  </a:cubicBezTo>
                  <a:cubicBezTo>
                    <a:pt x="805" y="238"/>
                    <a:pt x="803" y="240"/>
                    <a:pt x="803" y="240"/>
                  </a:cubicBezTo>
                  <a:cubicBezTo>
                    <a:pt x="802" y="239"/>
                    <a:pt x="802" y="238"/>
                    <a:pt x="802" y="238"/>
                  </a:cubicBezTo>
                  <a:cubicBezTo>
                    <a:pt x="801" y="238"/>
                    <a:pt x="801" y="238"/>
                    <a:pt x="801" y="238"/>
                  </a:cubicBezTo>
                  <a:cubicBezTo>
                    <a:pt x="798" y="237"/>
                    <a:pt x="798" y="238"/>
                    <a:pt x="796" y="236"/>
                  </a:cubicBezTo>
                  <a:cubicBezTo>
                    <a:pt x="795" y="235"/>
                    <a:pt x="794" y="233"/>
                    <a:pt x="793" y="231"/>
                  </a:cubicBezTo>
                  <a:cubicBezTo>
                    <a:pt x="793" y="229"/>
                    <a:pt x="794" y="227"/>
                    <a:pt x="795" y="225"/>
                  </a:cubicBezTo>
                  <a:cubicBezTo>
                    <a:pt x="797" y="221"/>
                    <a:pt x="796" y="220"/>
                    <a:pt x="792" y="220"/>
                  </a:cubicBezTo>
                  <a:cubicBezTo>
                    <a:pt x="792" y="222"/>
                    <a:pt x="790" y="223"/>
                    <a:pt x="790" y="225"/>
                  </a:cubicBezTo>
                  <a:cubicBezTo>
                    <a:pt x="790" y="226"/>
                    <a:pt x="790" y="228"/>
                    <a:pt x="790" y="230"/>
                  </a:cubicBezTo>
                  <a:cubicBezTo>
                    <a:pt x="791" y="231"/>
                    <a:pt x="792" y="233"/>
                    <a:pt x="792" y="234"/>
                  </a:cubicBezTo>
                  <a:cubicBezTo>
                    <a:pt x="793" y="235"/>
                    <a:pt x="793" y="237"/>
                    <a:pt x="794" y="237"/>
                  </a:cubicBezTo>
                  <a:cubicBezTo>
                    <a:pt x="795" y="238"/>
                    <a:pt x="796" y="238"/>
                    <a:pt x="797" y="238"/>
                  </a:cubicBezTo>
                  <a:cubicBezTo>
                    <a:pt x="797" y="238"/>
                    <a:pt x="799" y="239"/>
                    <a:pt x="799" y="240"/>
                  </a:cubicBezTo>
                  <a:cubicBezTo>
                    <a:pt x="800" y="240"/>
                    <a:pt x="801" y="240"/>
                    <a:pt x="800" y="242"/>
                  </a:cubicBezTo>
                  <a:cubicBezTo>
                    <a:pt x="799" y="243"/>
                    <a:pt x="795" y="242"/>
                    <a:pt x="794" y="243"/>
                  </a:cubicBezTo>
                  <a:cubicBezTo>
                    <a:pt x="793" y="243"/>
                    <a:pt x="794" y="244"/>
                    <a:pt x="793" y="244"/>
                  </a:cubicBezTo>
                  <a:cubicBezTo>
                    <a:pt x="792" y="245"/>
                    <a:pt x="790" y="243"/>
                    <a:pt x="790" y="243"/>
                  </a:cubicBezTo>
                  <a:cubicBezTo>
                    <a:pt x="790" y="242"/>
                    <a:pt x="790" y="240"/>
                    <a:pt x="789" y="240"/>
                  </a:cubicBezTo>
                  <a:cubicBezTo>
                    <a:pt x="789" y="239"/>
                    <a:pt x="787" y="240"/>
                    <a:pt x="786" y="241"/>
                  </a:cubicBezTo>
                  <a:cubicBezTo>
                    <a:pt x="784" y="242"/>
                    <a:pt x="782" y="243"/>
                    <a:pt x="779" y="243"/>
                  </a:cubicBezTo>
                  <a:cubicBezTo>
                    <a:pt x="777" y="244"/>
                    <a:pt x="776" y="244"/>
                    <a:pt x="775" y="242"/>
                  </a:cubicBezTo>
                  <a:cubicBezTo>
                    <a:pt x="774" y="242"/>
                    <a:pt x="773" y="240"/>
                    <a:pt x="772" y="242"/>
                  </a:cubicBezTo>
                  <a:cubicBezTo>
                    <a:pt x="772" y="243"/>
                    <a:pt x="773" y="244"/>
                    <a:pt x="773" y="245"/>
                  </a:cubicBezTo>
                  <a:cubicBezTo>
                    <a:pt x="773" y="245"/>
                    <a:pt x="772" y="247"/>
                    <a:pt x="771" y="248"/>
                  </a:cubicBezTo>
                  <a:cubicBezTo>
                    <a:pt x="770" y="249"/>
                    <a:pt x="770" y="249"/>
                    <a:pt x="768" y="248"/>
                  </a:cubicBezTo>
                  <a:cubicBezTo>
                    <a:pt x="767" y="247"/>
                    <a:pt x="764" y="246"/>
                    <a:pt x="763" y="245"/>
                  </a:cubicBezTo>
                  <a:cubicBezTo>
                    <a:pt x="762" y="244"/>
                    <a:pt x="762" y="242"/>
                    <a:pt x="761" y="241"/>
                  </a:cubicBezTo>
                  <a:cubicBezTo>
                    <a:pt x="759" y="239"/>
                    <a:pt x="758" y="238"/>
                    <a:pt x="757" y="237"/>
                  </a:cubicBezTo>
                  <a:cubicBezTo>
                    <a:pt x="756" y="235"/>
                    <a:pt x="755" y="233"/>
                    <a:pt x="755" y="231"/>
                  </a:cubicBezTo>
                  <a:cubicBezTo>
                    <a:pt x="756" y="229"/>
                    <a:pt x="757" y="232"/>
                    <a:pt x="758" y="230"/>
                  </a:cubicBezTo>
                  <a:close/>
                  <a:moveTo>
                    <a:pt x="778" y="267"/>
                  </a:moveTo>
                  <a:cubicBezTo>
                    <a:pt x="777" y="264"/>
                    <a:pt x="776" y="261"/>
                    <a:pt x="778" y="259"/>
                  </a:cubicBezTo>
                  <a:cubicBezTo>
                    <a:pt x="779" y="257"/>
                    <a:pt x="783" y="258"/>
                    <a:pt x="783" y="260"/>
                  </a:cubicBezTo>
                  <a:cubicBezTo>
                    <a:pt x="782" y="262"/>
                    <a:pt x="783" y="264"/>
                    <a:pt x="782" y="266"/>
                  </a:cubicBezTo>
                  <a:cubicBezTo>
                    <a:pt x="781" y="266"/>
                    <a:pt x="779" y="268"/>
                    <a:pt x="778" y="267"/>
                  </a:cubicBezTo>
                  <a:close/>
                  <a:moveTo>
                    <a:pt x="766" y="318"/>
                  </a:moveTo>
                  <a:cubicBezTo>
                    <a:pt x="766" y="318"/>
                    <a:pt x="767" y="317"/>
                    <a:pt x="767" y="318"/>
                  </a:cubicBezTo>
                  <a:cubicBezTo>
                    <a:pt x="767" y="319"/>
                    <a:pt x="766" y="319"/>
                    <a:pt x="766" y="318"/>
                  </a:cubicBezTo>
                  <a:close/>
                  <a:moveTo>
                    <a:pt x="746" y="227"/>
                  </a:moveTo>
                  <a:cubicBezTo>
                    <a:pt x="746" y="225"/>
                    <a:pt x="746" y="220"/>
                    <a:pt x="746" y="219"/>
                  </a:cubicBezTo>
                  <a:cubicBezTo>
                    <a:pt x="748" y="218"/>
                    <a:pt x="750" y="222"/>
                    <a:pt x="750" y="223"/>
                  </a:cubicBezTo>
                  <a:cubicBezTo>
                    <a:pt x="750" y="224"/>
                    <a:pt x="749" y="226"/>
                    <a:pt x="748" y="227"/>
                  </a:cubicBezTo>
                  <a:cubicBezTo>
                    <a:pt x="748" y="228"/>
                    <a:pt x="749" y="228"/>
                    <a:pt x="748" y="229"/>
                  </a:cubicBezTo>
                  <a:cubicBezTo>
                    <a:pt x="746" y="231"/>
                    <a:pt x="746" y="228"/>
                    <a:pt x="746" y="227"/>
                  </a:cubicBezTo>
                  <a:close/>
                  <a:moveTo>
                    <a:pt x="766" y="314"/>
                  </a:moveTo>
                  <a:cubicBezTo>
                    <a:pt x="766" y="315"/>
                    <a:pt x="765" y="315"/>
                    <a:pt x="765" y="314"/>
                  </a:cubicBezTo>
                  <a:cubicBezTo>
                    <a:pt x="765" y="314"/>
                    <a:pt x="766" y="314"/>
                    <a:pt x="766" y="314"/>
                  </a:cubicBezTo>
                  <a:close/>
                  <a:moveTo>
                    <a:pt x="897" y="190"/>
                  </a:moveTo>
                  <a:cubicBezTo>
                    <a:pt x="897" y="190"/>
                    <a:pt x="898" y="189"/>
                    <a:pt x="898" y="189"/>
                  </a:cubicBezTo>
                  <a:cubicBezTo>
                    <a:pt x="898" y="190"/>
                    <a:pt x="897" y="191"/>
                    <a:pt x="897" y="190"/>
                  </a:cubicBezTo>
                  <a:close/>
                  <a:moveTo>
                    <a:pt x="921" y="334"/>
                  </a:moveTo>
                  <a:cubicBezTo>
                    <a:pt x="921" y="334"/>
                    <a:pt x="920" y="334"/>
                    <a:pt x="921" y="334"/>
                  </a:cubicBezTo>
                  <a:cubicBezTo>
                    <a:pt x="923" y="334"/>
                    <a:pt x="920" y="336"/>
                    <a:pt x="921" y="334"/>
                  </a:cubicBezTo>
                  <a:close/>
                  <a:moveTo>
                    <a:pt x="888" y="181"/>
                  </a:moveTo>
                  <a:cubicBezTo>
                    <a:pt x="887" y="181"/>
                    <a:pt x="887" y="181"/>
                    <a:pt x="887" y="181"/>
                  </a:cubicBezTo>
                  <a:cubicBezTo>
                    <a:pt x="887" y="177"/>
                    <a:pt x="891" y="181"/>
                    <a:pt x="888" y="181"/>
                  </a:cubicBezTo>
                  <a:close/>
                  <a:moveTo>
                    <a:pt x="745" y="262"/>
                  </a:moveTo>
                  <a:cubicBezTo>
                    <a:pt x="745" y="262"/>
                    <a:pt x="744" y="260"/>
                    <a:pt x="744" y="259"/>
                  </a:cubicBezTo>
                  <a:cubicBezTo>
                    <a:pt x="745" y="258"/>
                    <a:pt x="746" y="259"/>
                    <a:pt x="747" y="260"/>
                  </a:cubicBezTo>
                  <a:cubicBezTo>
                    <a:pt x="749" y="261"/>
                    <a:pt x="751" y="263"/>
                    <a:pt x="751" y="266"/>
                  </a:cubicBezTo>
                  <a:cubicBezTo>
                    <a:pt x="750" y="272"/>
                    <a:pt x="746" y="263"/>
                    <a:pt x="745" y="262"/>
                  </a:cubicBezTo>
                  <a:close/>
                  <a:moveTo>
                    <a:pt x="859" y="220"/>
                  </a:moveTo>
                  <a:cubicBezTo>
                    <a:pt x="859" y="220"/>
                    <a:pt x="859" y="219"/>
                    <a:pt x="859" y="219"/>
                  </a:cubicBezTo>
                  <a:cubicBezTo>
                    <a:pt x="862" y="220"/>
                    <a:pt x="859" y="222"/>
                    <a:pt x="859" y="220"/>
                  </a:cubicBezTo>
                  <a:close/>
                  <a:moveTo>
                    <a:pt x="860" y="208"/>
                  </a:moveTo>
                  <a:cubicBezTo>
                    <a:pt x="860" y="207"/>
                    <a:pt x="863" y="206"/>
                    <a:pt x="863" y="209"/>
                  </a:cubicBezTo>
                  <a:cubicBezTo>
                    <a:pt x="863" y="211"/>
                    <a:pt x="861" y="211"/>
                    <a:pt x="860" y="208"/>
                  </a:cubicBezTo>
                  <a:close/>
                  <a:moveTo>
                    <a:pt x="833" y="194"/>
                  </a:moveTo>
                  <a:cubicBezTo>
                    <a:pt x="832" y="192"/>
                    <a:pt x="840" y="188"/>
                    <a:pt x="840" y="191"/>
                  </a:cubicBezTo>
                  <a:cubicBezTo>
                    <a:pt x="840" y="193"/>
                    <a:pt x="834" y="198"/>
                    <a:pt x="833" y="194"/>
                  </a:cubicBezTo>
                  <a:close/>
                  <a:moveTo>
                    <a:pt x="915" y="336"/>
                  </a:moveTo>
                  <a:cubicBezTo>
                    <a:pt x="914" y="335"/>
                    <a:pt x="916" y="335"/>
                    <a:pt x="916" y="336"/>
                  </a:cubicBezTo>
                  <a:cubicBezTo>
                    <a:pt x="915" y="337"/>
                    <a:pt x="915" y="337"/>
                    <a:pt x="915" y="336"/>
                  </a:cubicBezTo>
                  <a:close/>
                  <a:moveTo>
                    <a:pt x="99" y="446"/>
                  </a:moveTo>
                  <a:cubicBezTo>
                    <a:pt x="100" y="446"/>
                    <a:pt x="101" y="448"/>
                    <a:pt x="100" y="448"/>
                  </a:cubicBezTo>
                  <a:cubicBezTo>
                    <a:pt x="100" y="449"/>
                    <a:pt x="100" y="448"/>
                    <a:pt x="100" y="448"/>
                  </a:cubicBezTo>
                  <a:cubicBezTo>
                    <a:pt x="99" y="447"/>
                    <a:pt x="97" y="446"/>
                    <a:pt x="99" y="446"/>
                  </a:cubicBezTo>
                  <a:close/>
                  <a:moveTo>
                    <a:pt x="392" y="337"/>
                  </a:moveTo>
                  <a:cubicBezTo>
                    <a:pt x="392" y="337"/>
                    <a:pt x="394" y="338"/>
                    <a:pt x="393" y="339"/>
                  </a:cubicBezTo>
                  <a:cubicBezTo>
                    <a:pt x="392" y="340"/>
                    <a:pt x="392" y="337"/>
                    <a:pt x="392" y="337"/>
                  </a:cubicBezTo>
                  <a:close/>
                  <a:moveTo>
                    <a:pt x="281" y="363"/>
                  </a:moveTo>
                  <a:cubicBezTo>
                    <a:pt x="281" y="362"/>
                    <a:pt x="281" y="362"/>
                    <a:pt x="281" y="361"/>
                  </a:cubicBezTo>
                  <a:cubicBezTo>
                    <a:pt x="282" y="362"/>
                    <a:pt x="281" y="362"/>
                    <a:pt x="281" y="363"/>
                  </a:cubicBezTo>
                  <a:close/>
                  <a:moveTo>
                    <a:pt x="282" y="365"/>
                  </a:moveTo>
                  <a:cubicBezTo>
                    <a:pt x="281" y="364"/>
                    <a:pt x="284" y="359"/>
                    <a:pt x="284" y="362"/>
                  </a:cubicBezTo>
                  <a:cubicBezTo>
                    <a:pt x="284" y="363"/>
                    <a:pt x="283" y="366"/>
                    <a:pt x="282" y="365"/>
                  </a:cubicBezTo>
                  <a:close/>
                  <a:moveTo>
                    <a:pt x="413" y="266"/>
                  </a:moveTo>
                  <a:cubicBezTo>
                    <a:pt x="413" y="266"/>
                    <a:pt x="413" y="266"/>
                    <a:pt x="413" y="267"/>
                  </a:cubicBezTo>
                  <a:cubicBezTo>
                    <a:pt x="413" y="267"/>
                    <a:pt x="412" y="266"/>
                    <a:pt x="413" y="266"/>
                  </a:cubicBezTo>
                  <a:close/>
                  <a:moveTo>
                    <a:pt x="391" y="339"/>
                  </a:moveTo>
                  <a:cubicBezTo>
                    <a:pt x="393" y="340"/>
                    <a:pt x="391" y="350"/>
                    <a:pt x="391" y="339"/>
                  </a:cubicBezTo>
                  <a:cubicBezTo>
                    <a:pt x="391" y="339"/>
                    <a:pt x="391" y="339"/>
                    <a:pt x="391" y="339"/>
                  </a:cubicBezTo>
                  <a:close/>
                  <a:moveTo>
                    <a:pt x="413" y="264"/>
                  </a:moveTo>
                  <a:cubicBezTo>
                    <a:pt x="412" y="264"/>
                    <a:pt x="412" y="262"/>
                    <a:pt x="413" y="262"/>
                  </a:cubicBezTo>
                  <a:cubicBezTo>
                    <a:pt x="413" y="263"/>
                    <a:pt x="414" y="263"/>
                    <a:pt x="413" y="264"/>
                  </a:cubicBezTo>
                  <a:close/>
                  <a:moveTo>
                    <a:pt x="1038" y="336"/>
                  </a:moveTo>
                  <a:cubicBezTo>
                    <a:pt x="1036" y="331"/>
                    <a:pt x="1039" y="329"/>
                    <a:pt x="1041" y="326"/>
                  </a:cubicBezTo>
                  <a:cubicBezTo>
                    <a:pt x="1043" y="324"/>
                    <a:pt x="1048" y="318"/>
                    <a:pt x="1050" y="321"/>
                  </a:cubicBezTo>
                  <a:cubicBezTo>
                    <a:pt x="1051" y="321"/>
                    <a:pt x="1052" y="320"/>
                    <a:pt x="1053" y="320"/>
                  </a:cubicBezTo>
                  <a:cubicBezTo>
                    <a:pt x="1056" y="318"/>
                    <a:pt x="1061" y="325"/>
                    <a:pt x="1062" y="327"/>
                  </a:cubicBezTo>
                  <a:cubicBezTo>
                    <a:pt x="1063" y="328"/>
                    <a:pt x="1064" y="329"/>
                    <a:pt x="1062" y="330"/>
                  </a:cubicBezTo>
                  <a:cubicBezTo>
                    <a:pt x="1061" y="332"/>
                    <a:pt x="1058" y="333"/>
                    <a:pt x="1056" y="333"/>
                  </a:cubicBezTo>
                  <a:cubicBezTo>
                    <a:pt x="1055" y="333"/>
                    <a:pt x="1054" y="333"/>
                    <a:pt x="1053" y="334"/>
                  </a:cubicBezTo>
                  <a:cubicBezTo>
                    <a:pt x="1053" y="334"/>
                    <a:pt x="1052" y="335"/>
                    <a:pt x="1051" y="335"/>
                  </a:cubicBezTo>
                  <a:cubicBezTo>
                    <a:pt x="1049" y="335"/>
                    <a:pt x="1049" y="333"/>
                    <a:pt x="1047" y="333"/>
                  </a:cubicBezTo>
                  <a:cubicBezTo>
                    <a:pt x="1045" y="333"/>
                    <a:pt x="1045" y="334"/>
                    <a:pt x="1044" y="335"/>
                  </a:cubicBezTo>
                  <a:cubicBezTo>
                    <a:pt x="1043" y="335"/>
                    <a:pt x="1042" y="335"/>
                    <a:pt x="1041" y="335"/>
                  </a:cubicBezTo>
                  <a:cubicBezTo>
                    <a:pt x="1040" y="335"/>
                    <a:pt x="1038" y="337"/>
                    <a:pt x="1038" y="336"/>
                  </a:cubicBezTo>
                  <a:close/>
                  <a:moveTo>
                    <a:pt x="763" y="578"/>
                  </a:moveTo>
                  <a:cubicBezTo>
                    <a:pt x="763" y="578"/>
                    <a:pt x="761" y="583"/>
                    <a:pt x="760" y="582"/>
                  </a:cubicBezTo>
                  <a:cubicBezTo>
                    <a:pt x="759" y="581"/>
                    <a:pt x="759" y="581"/>
                    <a:pt x="759" y="580"/>
                  </a:cubicBezTo>
                  <a:cubicBezTo>
                    <a:pt x="758" y="580"/>
                    <a:pt x="758" y="581"/>
                    <a:pt x="757" y="581"/>
                  </a:cubicBezTo>
                  <a:cubicBezTo>
                    <a:pt x="757" y="581"/>
                    <a:pt x="757" y="581"/>
                    <a:pt x="757" y="581"/>
                  </a:cubicBezTo>
                  <a:cubicBezTo>
                    <a:pt x="757" y="581"/>
                    <a:pt x="757" y="581"/>
                    <a:pt x="757" y="581"/>
                  </a:cubicBezTo>
                  <a:cubicBezTo>
                    <a:pt x="757" y="579"/>
                    <a:pt x="758" y="576"/>
                    <a:pt x="761" y="576"/>
                  </a:cubicBezTo>
                  <a:cubicBezTo>
                    <a:pt x="761" y="576"/>
                    <a:pt x="762" y="577"/>
                    <a:pt x="763" y="577"/>
                  </a:cubicBezTo>
                  <a:cubicBezTo>
                    <a:pt x="763" y="577"/>
                    <a:pt x="763" y="577"/>
                    <a:pt x="763" y="578"/>
                  </a:cubicBezTo>
                  <a:close/>
                  <a:moveTo>
                    <a:pt x="431" y="874"/>
                  </a:moveTo>
                  <a:cubicBezTo>
                    <a:pt x="431" y="874"/>
                    <a:pt x="431" y="875"/>
                    <a:pt x="431" y="875"/>
                  </a:cubicBezTo>
                  <a:cubicBezTo>
                    <a:pt x="431" y="875"/>
                    <a:pt x="432" y="877"/>
                    <a:pt x="432" y="877"/>
                  </a:cubicBezTo>
                  <a:cubicBezTo>
                    <a:pt x="432" y="877"/>
                    <a:pt x="431" y="875"/>
                    <a:pt x="432" y="875"/>
                  </a:cubicBezTo>
                  <a:cubicBezTo>
                    <a:pt x="432" y="875"/>
                    <a:pt x="432" y="876"/>
                    <a:pt x="432" y="876"/>
                  </a:cubicBezTo>
                  <a:cubicBezTo>
                    <a:pt x="433" y="875"/>
                    <a:pt x="432" y="875"/>
                    <a:pt x="432" y="874"/>
                  </a:cubicBezTo>
                  <a:cubicBezTo>
                    <a:pt x="432" y="874"/>
                    <a:pt x="432" y="874"/>
                    <a:pt x="433" y="874"/>
                  </a:cubicBezTo>
                  <a:cubicBezTo>
                    <a:pt x="432" y="875"/>
                    <a:pt x="432" y="875"/>
                    <a:pt x="433" y="875"/>
                  </a:cubicBezTo>
                  <a:cubicBezTo>
                    <a:pt x="433" y="875"/>
                    <a:pt x="433" y="875"/>
                    <a:pt x="433" y="875"/>
                  </a:cubicBezTo>
                  <a:cubicBezTo>
                    <a:pt x="433" y="875"/>
                    <a:pt x="433" y="876"/>
                    <a:pt x="433" y="876"/>
                  </a:cubicBezTo>
                  <a:cubicBezTo>
                    <a:pt x="434" y="875"/>
                    <a:pt x="433" y="875"/>
                    <a:pt x="433" y="875"/>
                  </a:cubicBezTo>
                  <a:cubicBezTo>
                    <a:pt x="433" y="875"/>
                    <a:pt x="433" y="875"/>
                    <a:pt x="433" y="875"/>
                  </a:cubicBezTo>
                  <a:cubicBezTo>
                    <a:pt x="433" y="875"/>
                    <a:pt x="433" y="875"/>
                    <a:pt x="433" y="875"/>
                  </a:cubicBezTo>
                  <a:cubicBezTo>
                    <a:pt x="433" y="875"/>
                    <a:pt x="434" y="875"/>
                    <a:pt x="434" y="875"/>
                  </a:cubicBezTo>
                  <a:cubicBezTo>
                    <a:pt x="434" y="875"/>
                    <a:pt x="434" y="875"/>
                    <a:pt x="434" y="874"/>
                  </a:cubicBezTo>
                  <a:cubicBezTo>
                    <a:pt x="434" y="875"/>
                    <a:pt x="435" y="876"/>
                    <a:pt x="435" y="876"/>
                  </a:cubicBezTo>
                  <a:cubicBezTo>
                    <a:pt x="435" y="876"/>
                    <a:pt x="435" y="875"/>
                    <a:pt x="435" y="874"/>
                  </a:cubicBezTo>
                  <a:cubicBezTo>
                    <a:pt x="435" y="874"/>
                    <a:pt x="435" y="874"/>
                    <a:pt x="435" y="874"/>
                  </a:cubicBezTo>
                  <a:cubicBezTo>
                    <a:pt x="435" y="874"/>
                    <a:pt x="435" y="874"/>
                    <a:pt x="435" y="874"/>
                  </a:cubicBezTo>
                  <a:cubicBezTo>
                    <a:pt x="435" y="875"/>
                    <a:pt x="435" y="875"/>
                    <a:pt x="435" y="876"/>
                  </a:cubicBezTo>
                  <a:cubicBezTo>
                    <a:pt x="435" y="877"/>
                    <a:pt x="435" y="876"/>
                    <a:pt x="435" y="876"/>
                  </a:cubicBezTo>
                  <a:cubicBezTo>
                    <a:pt x="435" y="876"/>
                    <a:pt x="435" y="876"/>
                    <a:pt x="435" y="876"/>
                  </a:cubicBezTo>
                  <a:cubicBezTo>
                    <a:pt x="435" y="877"/>
                    <a:pt x="436" y="875"/>
                    <a:pt x="435" y="875"/>
                  </a:cubicBezTo>
                  <a:cubicBezTo>
                    <a:pt x="436" y="875"/>
                    <a:pt x="436" y="877"/>
                    <a:pt x="435" y="877"/>
                  </a:cubicBezTo>
                  <a:cubicBezTo>
                    <a:pt x="436" y="877"/>
                    <a:pt x="436" y="876"/>
                    <a:pt x="436" y="876"/>
                  </a:cubicBezTo>
                  <a:cubicBezTo>
                    <a:pt x="436" y="876"/>
                    <a:pt x="436" y="877"/>
                    <a:pt x="437" y="877"/>
                  </a:cubicBezTo>
                  <a:cubicBezTo>
                    <a:pt x="437" y="876"/>
                    <a:pt x="436" y="876"/>
                    <a:pt x="437" y="877"/>
                  </a:cubicBezTo>
                  <a:cubicBezTo>
                    <a:pt x="437" y="877"/>
                    <a:pt x="436" y="875"/>
                    <a:pt x="436" y="875"/>
                  </a:cubicBezTo>
                  <a:cubicBezTo>
                    <a:pt x="436" y="875"/>
                    <a:pt x="437" y="875"/>
                    <a:pt x="436" y="875"/>
                  </a:cubicBezTo>
                  <a:cubicBezTo>
                    <a:pt x="437" y="875"/>
                    <a:pt x="437" y="874"/>
                    <a:pt x="437" y="873"/>
                  </a:cubicBezTo>
                  <a:cubicBezTo>
                    <a:pt x="437" y="873"/>
                    <a:pt x="437" y="873"/>
                    <a:pt x="437" y="873"/>
                  </a:cubicBezTo>
                  <a:cubicBezTo>
                    <a:pt x="437" y="873"/>
                    <a:pt x="437" y="876"/>
                    <a:pt x="437" y="876"/>
                  </a:cubicBezTo>
                  <a:cubicBezTo>
                    <a:pt x="438" y="876"/>
                    <a:pt x="438" y="874"/>
                    <a:pt x="438" y="874"/>
                  </a:cubicBezTo>
                  <a:cubicBezTo>
                    <a:pt x="438" y="874"/>
                    <a:pt x="438" y="874"/>
                    <a:pt x="438" y="874"/>
                  </a:cubicBezTo>
                  <a:cubicBezTo>
                    <a:pt x="438" y="874"/>
                    <a:pt x="438" y="876"/>
                    <a:pt x="438" y="876"/>
                  </a:cubicBezTo>
                  <a:cubicBezTo>
                    <a:pt x="439" y="875"/>
                    <a:pt x="439" y="874"/>
                    <a:pt x="439" y="874"/>
                  </a:cubicBezTo>
                  <a:cubicBezTo>
                    <a:pt x="439" y="873"/>
                    <a:pt x="439" y="873"/>
                    <a:pt x="439" y="873"/>
                  </a:cubicBezTo>
                  <a:cubicBezTo>
                    <a:pt x="439" y="874"/>
                    <a:pt x="439" y="874"/>
                    <a:pt x="439" y="875"/>
                  </a:cubicBezTo>
                  <a:cubicBezTo>
                    <a:pt x="439" y="875"/>
                    <a:pt x="439" y="875"/>
                    <a:pt x="438" y="875"/>
                  </a:cubicBezTo>
                  <a:cubicBezTo>
                    <a:pt x="438" y="876"/>
                    <a:pt x="437" y="877"/>
                    <a:pt x="438" y="876"/>
                  </a:cubicBezTo>
                  <a:cubicBezTo>
                    <a:pt x="439" y="878"/>
                    <a:pt x="440" y="877"/>
                    <a:pt x="440" y="876"/>
                  </a:cubicBezTo>
                  <a:cubicBezTo>
                    <a:pt x="440" y="876"/>
                    <a:pt x="440" y="876"/>
                    <a:pt x="440" y="876"/>
                  </a:cubicBezTo>
                  <a:cubicBezTo>
                    <a:pt x="441" y="876"/>
                    <a:pt x="440" y="874"/>
                    <a:pt x="441" y="874"/>
                  </a:cubicBezTo>
                  <a:cubicBezTo>
                    <a:pt x="441" y="874"/>
                    <a:pt x="440" y="875"/>
                    <a:pt x="440" y="875"/>
                  </a:cubicBezTo>
                  <a:cubicBezTo>
                    <a:pt x="441" y="875"/>
                    <a:pt x="442" y="874"/>
                    <a:pt x="442" y="873"/>
                  </a:cubicBezTo>
                  <a:cubicBezTo>
                    <a:pt x="442" y="872"/>
                    <a:pt x="441" y="872"/>
                    <a:pt x="441" y="871"/>
                  </a:cubicBezTo>
                  <a:cubicBezTo>
                    <a:pt x="441" y="871"/>
                    <a:pt x="441" y="871"/>
                    <a:pt x="442" y="871"/>
                  </a:cubicBezTo>
                  <a:cubicBezTo>
                    <a:pt x="442" y="871"/>
                    <a:pt x="441" y="871"/>
                    <a:pt x="442" y="872"/>
                  </a:cubicBezTo>
                  <a:cubicBezTo>
                    <a:pt x="442" y="871"/>
                    <a:pt x="442" y="871"/>
                    <a:pt x="442" y="871"/>
                  </a:cubicBezTo>
                  <a:cubicBezTo>
                    <a:pt x="443" y="872"/>
                    <a:pt x="441" y="877"/>
                    <a:pt x="443" y="875"/>
                  </a:cubicBezTo>
                  <a:cubicBezTo>
                    <a:pt x="444" y="874"/>
                    <a:pt x="443" y="872"/>
                    <a:pt x="443" y="871"/>
                  </a:cubicBezTo>
                  <a:cubicBezTo>
                    <a:pt x="444" y="870"/>
                    <a:pt x="440" y="863"/>
                    <a:pt x="440" y="862"/>
                  </a:cubicBezTo>
                  <a:cubicBezTo>
                    <a:pt x="441" y="863"/>
                    <a:pt x="441" y="863"/>
                    <a:pt x="441" y="863"/>
                  </a:cubicBezTo>
                  <a:cubicBezTo>
                    <a:pt x="442" y="864"/>
                    <a:pt x="442" y="866"/>
                    <a:pt x="443" y="867"/>
                  </a:cubicBezTo>
                  <a:cubicBezTo>
                    <a:pt x="443" y="867"/>
                    <a:pt x="445" y="873"/>
                    <a:pt x="446" y="872"/>
                  </a:cubicBezTo>
                  <a:cubicBezTo>
                    <a:pt x="446" y="872"/>
                    <a:pt x="446" y="872"/>
                    <a:pt x="446" y="872"/>
                  </a:cubicBezTo>
                  <a:cubicBezTo>
                    <a:pt x="446" y="872"/>
                    <a:pt x="446" y="871"/>
                    <a:pt x="446" y="871"/>
                  </a:cubicBezTo>
                  <a:cubicBezTo>
                    <a:pt x="446" y="871"/>
                    <a:pt x="447" y="870"/>
                    <a:pt x="447" y="870"/>
                  </a:cubicBezTo>
                  <a:cubicBezTo>
                    <a:pt x="447" y="870"/>
                    <a:pt x="447" y="869"/>
                    <a:pt x="447" y="869"/>
                  </a:cubicBezTo>
                  <a:cubicBezTo>
                    <a:pt x="447" y="869"/>
                    <a:pt x="447" y="870"/>
                    <a:pt x="447" y="870"/>
                  </a:cubicBezTo>
                  <a:cubicBezTo>
                    <a:pt x="447" y="870"/>
                    <a:pt x="449" y="871"/>
                    <a:pt x="450" y="871"/>
                  </a:cubicBezTo>
                  <a:cubicBezTo>
                    <a:pt x="450" y="871"/>
                    <a:pt x="450" y="871"/>
                    <a:pt x="450" y="871"/>
                  </a:cubicBezTo>
                  <a:cubicBezTo>
                    <a:pt x="450" y="872"/>
                    <a:pt x="450" y="873"/>
                    <a:pt x="450" y="874"/>
                  </a:cubicBezTo>
                  <a:cubicBezTo>
                    <a:pt x="450" y="874"/>
                    <a:pt x="450" y="874"/>
                    <a:pt x="450" y="875"/>
                  </a:cubicBezTo>
                  <a:cubicBezTo>
                    <a:pt x="450" y="876"/>
                    <a:pt x="450" y="876"/>
                    <a:pt x="451" y="877"/>
                  </a:cubicBezTo>
                  <a:cubicBezTo>
                    <a:pt x="451" y="878"/>
                    <a:pt x="451" y="879"/>
                    <a:pt x="451" y="879"/>
                  </a:cubicBezTo>
                  <a:cubicBezTo>
                    <a:pt x="452" y="880"/>
                    <a:pt x="452" y="880"/>
                    <a:pt x="452" y="879"/>
                  </a:cubicBezTo>
                  <a:cubicBezTo>
                    <a:pt x="452" y="879"/>
                    <a:pt x="452" y="880"/>
                    <a:pt x="452" y="880"/>
                  </a:cubicBezTo>
                  <a:cubicBezTo>
                    <a:pt x="451" y="880"/>
                    <a:pt x="451" y="882"/>
                    <a:pt x="451" y="883"/>
                  </a:cubicBezTo>
                  <a:cubicBezTo>
                    <a:pt x="451" y="884"/>
                    <a:pt x="452" y="885"/>
                    <a:pt x="452" y="886"/>
                  </a:cubicBezTo>
                  <a:cubicBezTo>
                    <a:pt x="454" y="888"/>
                    <a:pt x="454" y="888"/>
                    <a:pt x="455" y="887"/>
                  </a:cubicBezTo>
                  <a:cubicBezTo>
                    <a:pt x="454" y="887"/>
                    <a:pt x="456" y="888"/>
                    <a:pt x="456" y="888"/>
                  </a:cubicBezTo>
                  <a:cubicBezTo>
                    <a:pt x="456" y="888"/>
                    <a:pt x="455" y="888"/>
                    <a:pt x="455" y="889"/>
                  </a:cubicBezTo>
                  <a:cubicBezTo>
                    <a:pt x="456" y="890"/>
                    <a:pt x="457" y="889"/>
                    <a:pt x="457" y="888"/>
                  </a:cubicBezTo>
                  <a:cubicBezTo>
                    <a:pt x="457" y="889"/>
                    <a:pt x="461" y="890"/>
                    <a:pt x="461" y="891"/>
                  </a:cubicBezTo>
                  <a:cubicBezTo>
                    <a:pt x="462" y="891"/>
                    <a:pt x="463" y="892"/>
                    <a:pt x="462" y="893"/>
                  </a:cubicBezTo>
                  <a:cubicBezTo>
                    <a:pt x="462" y="894"/>
                    <a:pt x="462" y="893"/>
                    <a:pt x="461" y="893"/>
                  </a:cubicBezTo>
                  <a:cubicBezTo>
                    <a:pt x="460" y="893"/>
                    <a:pt x="462" y="895"/>
                    <a:pt x="461" y="895"/>
                  </a:cubicBezTo>
                  <a:cubicBezTo>
                    <a:pt x="460" y="895"/>
                    <a:pt x="460" y="893"/>
                    <a:pt x="459" y="893"/>
                  </a:cubicBezTo>
                  <a:cubicBezTo>
                    <a:pt x="458" y="894"/>
                    <a:pt x="459" y="895"/>
                    <a:pt x="460" y="896"/>
                  </a:cubicBezTo>
                  <a:cubicBezTo>
                    <a:pt x="460" y="896"/>
                    <a:pt x="462" y="898"/>
                    <a:pt x="462" y="898"/>
                  </a:cubicBezTo>
                  <a:cubicBezTo>
                    <a:pt x="464" y="898"/>
                    <a:pt x="463" y="896"/>
                    <a:pt x="463" y="895"/>
                  </a:cubicBezTo>
                  <a:cubicBezTo>
                    <a:pt x="463" y="895"/>
                    <a:pt x="465" y="898"/>
                    <a:pt x="466" y="899"/>
                  </a:cubicBezTo>
                  <a:cubicBezTo>
                    <a:pt x="466" y="900"/>
                    <a:pt x="466" y="901"/>
                    <a:pt x="468" y="903"/>
                  </a:cubicBezTo>
                  <a:cubicBezTo>
                    <a:pt x="468" y="904"/>
                    <a:pt x="468" y="904"/>
                    <a:pt x="468" y="904"/>
                  </a:cubicBezTo>
                  <a:cubicBezTo>
                    <a:pt x="468" y="905"/>
                    <a:pt x="469" y="906"/>
                    <a:pt x="469" y="907"/>
                  </a:cubicBezTo>
                  <a:cubicBezTo>
                    <a:pt x="469" y="909"/>
                    <a:pt x="469" y="909"/>
                    <a:pt x="468" y="910"/>
                  </a:cubicBezTo>
                  <a:cubicBezTo>
                    <a:pt x="468" y="911"/>
                    <a:pt x="467" y="918"/>
                    <a:pt x="467" y="918"/>
                  </a:cubicBezTo>
                  <a:cubicBezTo>
                    <a:pt x="468" y="918"/>
                    <a:pt x="471" y="914"/>
                    <a:pt x="470" y="913"/>
                  </a:cubicBezTo>
                  <a:cubicBezTo>
                    <a:pt x="472" y="915"/>
                    <a:pt x="469" y="916"/>
                    <a:pt x="469" y="917"/>
                  </a:cubicBezTo>
                  <a:cubicBezTo>
                    <a:pt x="468" y="919"/>
                    <a:pt x="470" y="920"/>
                    <a:pt x="470" y="918"/>
                  </a:cubicBezTo>
                  <a:cubicBezTo>
                    <a:pt x="470" y="919"/>
                    <a:pt x="472" y="917"/>
                    <a:pt x="471" y="917"/>
                  </a:cubicBezTo>
                  <a:cubicBezTo>
                    <a:pt x="472" y="917"/>
                    <a:pt x="472" y="918"/>
                    <a:pt x="473" y="918"/>
                  </a:cubicBezTo>
                  <a:cubicBezTo>
                    <a:pt x="473" y="918"/>
                    <a:pt x="473" y="918"/>
                    <a:pt x="474" y="918"/>
                  </a:cubicBezTo>
                  <a:cubicBezTo>
                    <a:pt x="476" y="918"/>
                    <a:pt x="476" y="917"/>
                    <a:pt x="478" y="916"/>
                  </a:cubicBezTo>
                  <a:cubicBezTo>
                    <a:pt x="478" y="916"/>
                    <a:pt x="479" y="915"/>
                    <a:pt x="479" y="915"/>
                  </a:cubicBezTo>
                  <a:cubicBezTo>
                    <a:pt x="480" y="915"/>
                    <a:pt x="481" y="916"/>
                    <a:pt x="482" y="915"/>
                  </a:cubicBezTo>
                  <a:cubicBezTo>
                    <a:pt x="482" y="914"/>
                    <a:pt x="480" y="914"/>
                    <a:pt x="481" y="912"/>
                  </a:cubicBezTo>
                  <a:cubicBezTo>
                    <a:pt x="481" y="912"/>
                    <a:pt x="482" y="914"/>
                    <a:pt x="482" y="914"/>
                  </a:cubicBezTo>
                  <a:cubicBezTo>
                    <a:pt x="483" y="914"/>
                    <a:pt x="484" y="913"/>
                    <a:pt x="484" y="913"/>
                  </a:cubicBezTo>
                  <a:cubicBezTo>
                    <a:pt x="486" y="911"/>
                    <a:pt x="483" y="909"/>
                    <a:pt x="484" y="907"/>
                  </a:cubicBezTo>
                  <a:cubicBezTo>
                    <a:pt x="484" y="907"/>
                    <a:pt x="487" y="911"/>
                    <a:pt x="487" y="912"/>
                  </a:cubicBezTo>
                  <a:cubicBezTo>
                    <a:pt x="488" y="913"/>
                    <a:pt x="489" y="915"/>
                    <a:pt x="490" y="913"/>
                  </a:cubicBezTo>
                  <a:cubicBezTo>
                    <a:pt x="490" y="913"/>
                    <a:pt x="491" y="918"/>
                    <a:pt x="492" y="918"/>
                  </a:cubicBezTo>
                  <a:cubicBezTo>
                    <a:pt x="492" y="922"/>
                    <a:pt x="492" y="922"/>
                    <a:pt x="492" y="922"/>
                  </a:cubicBezTo>
                  <a:cubicBezTo>
                    <a:pt x="492" y="924"/>
                    <a:pt x="493" y="925"/>
                    <a:pt x="494" y="926"/>
                  </a:cubicBezTo>
                  <a:cubicBezTo>
                    <a:pt x="495" y="928"/>
                    <a:pt x="495" y="930"/>
                    <a:pt x="495" y="932"/>
                  </a:cubicBezTo>
                  <a:cubicBezTo>
                    <a:pt x="495" y="933"/>
                    <a:pt x="495" y="934"/>
                    <a:pt x="496" y="934"/>
                  </a:cubicBezTo>
                  <a:cubicBezTo>
                    <a:pt x="497" y="935"/>
                    <a:pt x="496" y="933"/>
                    <a:pt x="497" y="934"/>
                  </a:cubicBezTo>
                  <a:cubicBezTo>
                    <a:pt x="497" y="934"/>
                    <a:pt x="498" y="936"/>
                    <a:pt x="498" y="936"/>
                  </a:cubicBezTo>
                  <a:cubicBezTo>
                    <a:pt x="499" y="937"/>
                    <a:pt x="498" y="938"/>
                    <a:pt x="498" y="939"/>
                  </a:cubicBezTo>
                  <a:cubicBezTo>
                    <a:pt x="499" y="940"/>
                    <a:pt x="499" y="940"/>
                    <a:pt x="500" y="941"/>
                  </a:cubicBezTo>
                  <a:cubicBezTo>
                    <a:pt x="500" y="942"/>
                    <a:pt x="499" y="942"/>
                    <a:pt x="499" y="944"/>
                  </a:cubicBezTo>
                  <a:cubicBezTo>
                    <a:pt x="500" y="945"/>
                    <a:pt x="500" y="945"/>
                    <a:pt x="501" y="946"/>
                  </a:cubicBezTo>
                  <a:cubicBezTo>
                    <a:pt x="501" y="946"/>
                    <a:pt x="501" y="949"/>
                    <a:pt x="501" y="948"/>
                  </a:cubicBezTo>
                  <a:cubicBezTo>
                    <a:pt x="501" y="949"/>
                    <a:pt x="500" y="950"/>
                    <a:pt x="500" y="951"/>
                  </a:cubicBezTo>
                  <a:cubicBezTo>
                    <a:pt x="499" y="952"/>
                    <a:pt x="500" y="952"/>
                    <a:pt x="500" y="953"/>
                  </a:cubicBezTo>
                  <a:cubicBezTo>
                    <a:pt x="499" y="953"/>
                    <a:pt x="499" y="954"/>
                    <a:pt x="498" y="954"/>
                  </a:cubicBezTo>
                  <a:cubicBezTo>
                    <a:pt x="498" y="954"/>
                    <a:pt x="498" y="955"/>
                    <a:pt x="499" y="955"/>
                  </a:cubicBezTo>
                  <a:cubicBezTo>
                    <a:pt x="499" y="956"/>
                    <a:pt x="499" y="957"/>
                    <a:pt x="499" y="958"/>
                  </a:cubicBezTo>
                  <a:cubicBezTo>
                    <a:pt x="501" y="958"/>
                    <a:pt x="500" y="962"/>
                    <a:pt x="499" y="963"/>
                  </a:cubicBezTo>
                  <a:cubicBezTo>
                    <a:pt x="499" y="965"/>
                    <a:pt x="497" y="967"/>
                    <a:pt x="498" y="969"/>
                  </a:cubicBezTo>
                  <a:cubicBezTo>
                    <a:pt x="498" y="971"/>
                    <a:pt x="499" y="971"/>
                    <a:pt x="500" y="971"/>
                  </a:cubicBezTo>
                  <a:cubicBezTo>
                    <a:pt x="501" y="971"/>
                    <a:pt x="500" y="970"/>
                    <a:pt x="501" y="971"/>
                  </a:cubicBezTo>
                  <a:cubicBezTo>
                    <a:pt x="502" y="971"/>
                    <a:pt x="504" y="974"/>
                    <a:pt x="505" y="975"/>
                  </a:cubicBezTo>
                  <a:cubicBezTo>
                    <a:pt x="506" y="976"/>
                    <a:pt x="507" y="977"/>
                    <a:pt x="508" y="978"/>
                  </a:cubicBezTo>
                  <a:cubicBezTo>
                    <a:pt x="508" y="979"/>
                    <a:pt x="508" y="980"/>
                    <a:pt x="507" y="980"/>
                  </a:cubicBezTo>
                  <a:cubicBezTo>
                    <a:pt x="509" y="982"/>
                    <a:pt x="509" y="985"/>
                    <a:pt x="510" y="987"/>
                  </a:cubicBezTo>
                  <a:cubicBezTo>
                    <a:pt x="510" y="990"/>
                    <a:pt x="511" y="991"/>
                    <a:pt x="511" y="994"/>
                  </a:cubicBezTo>
                  <a:cubicBezTo>
                    <a:pt x="511" y="997"/>
                    <a:pt x="513" y="998"/>
                    <a:pt x="515" y="1000"/>
                  </a:cubicBezTo>
                  <a:cubicBezTo>
                    <a:pt x="516" y="1001"/>
                    <a:pt x="517" y="1001"/>
                    <a:pt x="517" y="1002"/>
                  </a:cubicBezTo>
                  <a:cubicBezTo>
                    <a:pt x="517" y="1003"/>
                    <a:pt x="516" y="1003"/>
                    <a:pt x="516" y="1004"/>
                  </a:cubicBezTo>
                  <a:cubicBezTo>
                    <a:pt x="517" y="1006"/>
                    <a:pt x="520" y="1006"/>
                    <a:pt x="521" y="1007"/>
                  </a:cubicBezTo>
                  <a:cubicBezTo>
                    <a:pt x="522" y="1008"/>
                    <a:pt x="522" y="1009"/>
                    <a:pt x="523" y="1009"/>
                  </a:cubicBezTo>
                  <a:cubicBezTo>
                    <a:pt x="523" y="1010"/>
                    <a:pt x="525" y="1010"/>
                    <a:pt x="526" y="1010"/>
                  </a:cubicBezTo>
                  <a:cubicBezTo>
                    <a:pt x="526" y="1010"/>
                    <a:pt x="527" y="1012"/>
                    <a:pt x="527" y="1012"/>
                  </a:cubicBezTo>
                  <a:cubicBezTo>
                    <a:pt x="529" y="1013"/>
                    <a:pt x="530" y="1012"/>
                    <a:pt x="531" y="1013"/>
                  </a:cubicBezTo>
                  <a:cubicBezTo>
                    <a:pt x="532" y="1013"/>
                    <a:pt x="533" y="1015"/>
                    <a:pt x="534" y="1014"/>
                  </a:cubicBezTo>
                  <a:cubicBezTo>
                    <a:pt x="535" y="1014"/>
                    <a:pt x="535" y="1013"/>
                    <a:pt x="536" y="1013"/>
                  </a:cubicBezTo>
                  <a:cubicBezTo>
                    <a:pt x="536" y="1013"/>
                    <a:pt x="535" y="1014"/>
                    <a:pt x="537" y="1014"/>
                  </a:cubicBezTo>
                  <a:cubicBezTo>
                    <a:pt x="538" y="1014"/>
                    <a:pt x="537" y="1012"/>
                    <a:pt x="537" y="1012"/>
                  </a:cubicBezTo>
                  <a:cubicBezTo>
                    <a:pt x="536" y="1011"/>
                    <a:pt x="535" y="1010"/>
                    <a:pt x="535" y="1009"/>
                  </a:cubicBezTo>
                  <a:cubicBezTo>
                    <a:pt x="535" y="1009"/>
                    <a:pt x="534" y="1007"/>
                    <a:pt x="534" y="1006"/>
                  </a:cubicBezTo>
                  <a:cubicBezTo>
                    <a:pt x="533" y="1005"/>
                    <a:pt x="531" y="1005"/>
                    <a:pt x="531" y="1003"/>
                  </a:cubicBezTo>
                  <a:cubicBezTo>
                    <a:pt x="530" y="1001"/>
                    <a:pt x="530" y="1000"/>
                    <a:pt x="530" y="998"/>
                  </a:cubicBezTo>
                  <a:cubicBezTo>
                    <a:pt x="530" y="994"/>
                    <a:pt x="531" y="991"/>
                    <a:pt x="529" y="988"/>
                  </a:cubicBezTo>
                  <a:cubicBezTo>
                    <a:pt x="528" y="987"/>
                    <a:pt x="522" y="981"/>
                    <a:pt x="522" y="981"/>
                  </a:cubicBezTo>
                  <a:cubicBezTo>
                    <a:pt x="522" y="981"/>
                    <a:pt x="522" y="981"/>
                    <a:pt x="522" y="981"/>
                  </a:cubicBezTo>
                  <a:cubicBezTo>
                    <a:pt x="522" y="980"/>
                    <a:pt x="520" y="981"/>
                    <a:pt x="519" y="980"/>
                  </a:cubicBezTo>
                  <a:cubicBezTo>
                    <a:pt x="518" y="980"/>
                    <a:pt x="517" y="979"/>
                    <a:pt x="516" y="978"/>
                  </a:cubicBezTo>
                  <a:cubicBezTo>
                    <a:pt x="516" y="978"/>
                    <a:pt x="515" y="976"/>
                    <a:pt x="515" y="976"/>
                  </a:cubicBezTo>
                  <a:cubicBezTo>
                    <a:pt x="514" y="976"/>
                    <a:pt x="514" y="977"/>
                    <a:pt x="513" y="977"/>
                  </a:cubicBezTo>
                  <a:cubicBezTo>
                    <a:pt x="511" y="976"/>
                    <a:pt x="515" y="975"/>
                    <a:pt x="514" y="973"/>
                  </a:cubicBezTo>
                  <a:cubicBezTo>
                    <a:pt x="514" y="973"/>
                    <a:pt x="512" y="968"/>
                    <a:pt x="512" y="968"/>
                  </a:cubicBezTo>
                  <a:cubicBezTo>
                    <a:pt x="512" y="968"/>
                    <a:pt x="512" y="969"/>
                    <a:pt x="511" y="969"/>
                  </a:cubicBezTo>
                  <a:cubicBezTo>
                    <a:pt x="510" y="968"/>
                    <a:pt x="510" y="967"/>
                    <a:pt x="509" y="966"/>
                  </a:cubicBezTo>
                  <a:cubicBezTo>
                    <a:pt x="509" y="965"/>
                    <a:pt x="509" y="964"/>
                    <a:pt x="508" y="963"/>
                  </a:cubicBezTo>
                  <a:cubicBezTo>
                    <a:pt x="507" y="963"/>
                    <a:pt x="506" y="965"/>
                    <a:pt x="505" y="965"/>
                  </a:cubicBezTo>
                  <a:cubicBezTo>
                    <a:pt x="506" y="965"/>
                    <a:pt x="505" y="961"/>
                    <a:pt x="504" y="961"/>
                  </a:cubicBezTo>
                  <a:cubicBezTo>
                    <a:pt x="504" y="960"/>
                    <a:pt x="504" y="958"/>
                    <a:pt x="504" y="957"/>
                  </a:cubicBezTo>
                  <a:cubicBezTo>
                    <a:pt x="504" y="957"/>
                    <a:pt x="504" y="955"/>
                    <a:pt x="505" y="954"/>
                  </a:cubicBezTo>
                  <a:cubicBezTo>
                    <a:pt x="505" y="953"/>
                    <a:pt x="506" y="953"/>
                    <a:pt x="506" y="952"/>
                  </a:cubicBezTo>
                  <a:cubicBezTo>
                    <a:pt x="506" y="951"/>
                    <a:pt x="506" y="950"/>
                    <a:pt x="506" y="949"/>
                  </a:cubicBezTo>
                  <a:cubicBezTo>
                    <a:pt x="507" y="947"/>
                    <a:pt x="508" y="946"/>
                    <a:pt x="508" y="944"/>
                  </a:cubicBezTo>
                  <a:cubicBezTo>
                    <a:pt x="509" y="943"/>
                    <a:pt x="508" y="942"/>
                    <a:pt x="508" y="940"/>
                  </a:cubicBezTo>
                  <a:cubicBezTo>
                    <a:pt x="508" y="940"/>
                    <a:pt x="509" y="939"/>
                    <a:pt x="509" y="938"/>
                  </a:cubicBezTo>
                  <a:cubicBezTo>
                    <a:pt x="509" y="938"/>
                    <a:pt x="508" y="936"/>
                    <a:pt x="508" y="936"/>
                  </a:cubicBezTo>
                  <a:cubicBezTo>
                    <a:pt x="509" y="935"/>
                    <a:pt x="512" y="935"/>
                    <a:pt x="513" y="935"/>
                  </a:cubicBezTo>
                  <a:cubicBezTo>
                    <a:pt x="515" y="936"/>
                    <a:pt x="514" y="937"/>
                    <a:pt x="515" y="939"/>
                  </a:cubicBezTo>
                  <a:cubicBezTo>
                    <a:pt x="515" y="939"/>
                    <a:pt x="514" y="940"/>
                    <a:pt x="514" y="940"/>
                  </a:cubicBezTo>
                  <a:cubicBezTo>
                    <a:pt x="514" y="941"/>
                    <a:pt x="516" y="941"/>
                    <a:pt x="517" y="941"/>
                  </a:cubicBezTo>
                  <a:cubicBezTo>
                    <a:pt x="517" y="941"/>
                    <a:pt x="518" y="941"/>
                    <a:pt x="518" y="941"/>
                  </a:cubicBezTo>
                  <a:cubicBezTo>
                    <a:pt x="519" y="941"/>
                    <a:pt x="520" y="940"/>
                    <a:pt x="520" y="940"/>
                  </a:cubicBezTo>
                  <a:cubicBezTo>
                    <a:pt x="522" y="940"/>
                    <a:pt x="523" y="942"/>
                    <a:pt x="524" y="943"/>
                  </a:cubicBezTo>
                  <a:cubicBezTo>
                    <a:pt x="525" y="944"/>
                    <a:pt x="525" y="944"/>
                    <a:pt x="526" y="944"/>
                  </a:cubicBezTo>
                  <a:cubicBezTo>
                    <a:pt x="526" y="945"/>
                    <a:pt x="527" y="944"/>
                    <a:pt x="527" y="945"/>
                  </a:cubicBezTo>
                  <a:cubicBezTo>
                    <a:pt x="528" y="945"/>
                    <a:pt x="529" y="948"/>
                    <a:pt x="529" y="949"/>
                  </a:cubicBezTo>
                  <a:cubicBezTo>
                    <a:pt x="530" y="949"/>
                    <a:pt x="530" y="949"/>
                    <a:pt x="530" y="950"/>
                  </a:cubicBezTo>
                  <a:cubicBezTo>
                    <a:pt x="531" y="951"/>
                    <a:pt x="530" y="952"/>
                    <a:pt x="531" y="952"/>
                  </a:cubicBezTo>
                  <a:cubicBezTo>
                    <a:pt x="533" y="955"/>
                    <a:pt x="533" y="952"/>
                    <a:pt x="534" y="951"/>
                  </a:cubicBezTo>
                  <a:cubicBezTo>
                    <a:pt x="536" y="951"/>
                    <a:pt x="534" y="954"/>
                    <a:pt x="534" y="955"/>
                  </a:cubicBezTo>
                  <a:cubicBezTo>
                    <a:pt x="535" y="956"/>
                    <a:pt x="537" y="955"/>
                    <a:pt x="538" y="955"/>
                  </a:cubicBezTo>
                  <a:cubicBezTo>
                    <a:pt x="540" y="955"/>
                    <a:pt x="540" y="957"/>
                    <a:pt x="541" y="958"/>
                  </a:cubicBezTo>
                  <a:cubicBezTo>
                    <a:pt x="542" y="958"/>
                    <a:pt x="545" y="958"/>
                    <a:pt x="546" y="958"/>
                  </a:cubicBezTo>
                  <a:cubicBezTo>
                    <a:pt x="545" y="959"/>
                    <a:pt x="543" y="960"/>
                    <a:pt x="543" y="962"/>
                  </a:cubicBezTo>
                  <a:cubicBezTo>
                    <a:pt x="543" y="964"/>
                    <a:pt x="543" y="966"/>
                    <a:pt x="544" y="967"/>
                  </a:cubicBezTo>
                  <a:cubicBezTo>
                    <a:pt x="543" y="967"/>
                    <a:pt x="541" y="968"/>
                    <a:pt x="543" y="969"/>
                  </a:cubicBezTo>
                  <a:cubicBezTo>
                    <a:pt x="545" y="969"/>
                    <a:pt x="547" y="967"/>
                    <a:pt x="548" y="966"/>
                  </a:cubicBezTo>
                  <a:cubicBezTo>
                    <a:pt x="548" y="965"/>
                    <a:pt x="548" y="965"/>
                    <a:pt x="548" y="964"/>
                  </a:cubicBezTo>
                  <a:cubicBezTo>
                    <a:pt x="549" y="964"/>
                    <a:pt x="550" y="963"/>
                    <a:pt x="550" y="963"/>
                  </a:cubicBezTo>
                  <a:cubicBezTo>
                    <a:pt x="553" y="962"/>
                    <a:pt x="551" y="962"/>
                    <a:pt x="552" y="960"/>
                  </a:cubicBezTo>
                  <a:cubicBezTo>
                    <a:pt x="552" y="960"/>
                    <a:pt x="554" y="961"/>
                    <a:pt x="554" y="961"/>
                  </a:cubicBezTo>
                  <a:cubicBezTo>
                    <a:pt x="555" y="960"/>
                    <a:pt x="553" y="959"/>
                    <a:pt x="554" y="959"/>
                  </a:cubicBezTo>
                  <a:cubicBezTo>
                    <a:pt x="554" y="958"/>
                    <a:pt x="555" y="960"/>
                    <a:pt x="555" y="958"/>
                  </a:cubicBezTo>
                  <a:cubicBezTo>
                    <a:pt x="556" y="957"/>
                    <a:pt x="554" y="956"/>
                    <a:pt x="555" y="956"/>
                  </a:cubicBezTo>
                  <a:cubicBezTo>
                    <a:pt x="555" y="956"/>
                    <a:pt x="554" y="955"/>
                    <a:pt x="554" y="955"/>
                  </a:cubicBezTo>
                  <a:cubicBezTo>
                    <a:pt x="554" y="956"/>
                    <a:pt x="556" y="955"/>
                    <a:pt x="556" y="955"/>
                  </a:cubicBezTo>
                  <a:cubicBezTo>
                    <a:pt x="558" y="957"/>
                    <a:pt x="560" y="957"/>
                    <a:pt x="562" y="956"/>
                  </a:cubicBezTo>
                  <a:cubicBezTo>
                    <a:pt x="563" y="955"/>
                    <a:pt x="563" y="954"/>
                    <a:pt x="564" y="954"/>
                  </a:cubicBezTo>
                  <a:cubicBezTo>
                    <a:pt x="564" y="954"/>
                    <a:pt x="565" y="954"/>
                    <a:pt x="565" y="954"/>
                  </a:cubicBezTo>
                  <a:cubicBezTo>
                    <a:pt x="566" y="953"/>
                    <a:pt x="566" y="952"/>
                    <a:pt x="566" y="952"/>
                  </a:cubicBezTo>
                  <a:cubicBezTo>
                    <a:pt x="567" y="951"/>
                    <a:pt x="568" y="951"/>
                    <a:pt x="568" y="951"/>
                  </a:cubicBezTo>
                  <a:cubicBezTo>
                    <a:pt x="570" y="950"/>
                    <a:pt x="569" y="949"/>
                    <a:pt x="570" y="948"/>
                  </a:cubicBezTo>
                  <a:cubicBezTo>
                    <a:pt x="571" y="947"/>
                    <a:pt x="571" y="947"/>
                    <a:pt x="572" y="946"/>
                  </a:cubicBezTo>
                  <a:cubicBezTo>
                    <a:pt x="572" y="945"/>
                    <a:pt x="571" y="944"/>
                    <a:pt x="571" y="944"/>
                  </a:cubicBezTo>
                  <a:cubicBezTo>
                    <a:pt x="571" y="943"/>
                    <a:pt x="572" y="942"/>
                    <a:pt x="573" y="942"/>
                  </a:cubicBezTo>
                  <a:cubicBezTo>
                    <a:pt x="573" y="941"/>
                    <a:pt x="572" y="940"/>
                    <a:pt x="572" y="939"/>
                  </a:cubicBezTo>
                  <a:cubicBezTo>
                    <a:pt x="573" y="939"/>
                    <a:pt x="573" y="941"/>
                    <a:pt x="574" y="940"/>
                  </a:cubicBezTo>
                  <a:cubicBezTo>
                    <a:pt x="575" y="939"/>
                    <a:pt x="572" y="937"/>
                    <a:pt x="572" y="936"/>
                  </a:cubicBezTo>
                  <a:cubicBezTo>
                    <a:pt x="571" y="934"/>
                    <a:pt x="571" y="931"/>
                    <a:pt x="571" y="929"/>
                  </a:cubicBezTo>
                  <a:cubicBezTo>
                    <a:pt x="569" y="926"/>
                    <a:pt x="568" y="921"/>
                    <a:pt x="566" y="918"/>
                  </a:cubicBezTo>
                  <a:cubicBezTo>
                    <a:pt x="563" y="915"/>
                    <a:pt x="559" y="912"/>
                    <a:pt x="556" y="910"/>
                  </a:cubicBezTo>
                  <a:cubicBezTo>
                    <a:pt x="554" y="909"/>
                    <a:pt x="552" y="908"/>
                    <a:pt x="551" y="907"/>
                  </a:cubicBezTo>
                  <a:cubicBezTo>
                    <a:pt x="550" y="905"/>
                    <a:pt x="550" y="903"/>
                    <a:pt x="549" y="902"/>
                  </a:cubicBezTo>
                  <a:cubicBezTo>
                    <a:pt x="549" y="900"/>
                    <a:pt x="545" y="900"/>
                    <a:pt x="544" y="899"/>
                  </a:cubicBezTo>
                  <a:cubicBezTo>
                    <a:pt x="544" y="898"/>
                    <a:pt x="544" y="897"/>
                    <a:pt x="544" y="897"/>
                  </a:cubicBezTo>
                  <a:cubicBezTo>
                    <a:pt x="543" y="897"/>
                    <a:pt x="543" y="896"/>
                    <a:pt x="543" y="896"/>
                  </a:cubicBezTo>
                  <a:cubicBezTo>
                    <a:pt x="543" y="896"/>
                    <a:pt x="543" y="895"/>
                    <a:pt x="544" y="895"/>
                  </a:cubicBezTo>
                  <a:cubicBezTo>
                    <a:pt x="544" y="894"/>
                    <a:pt x="544" y="893"/>
                    <a:pt x="544" y="892"/>
                  </a:cubicBezTo>
                  <a:cubicBezTo>
                    <a:pt x="544" y="892"/>
                    <a:pt x="544" y="892"/>
                    <a:pt x="544" y="891"/>
                  </a:cubicBezTo>
                  <a:cubicBezTo>
                    <a:pt x="545" y="889"/>
                    <a:pt x="547" y="889"/>
                    <a:pt x="548" y="887"/>
                  </a:cubicBezTo>
                  <a:cubicBezTo>
                    <a:pt x="548" y="886"/>
                    <a:pt x="547" y="883"/>
                    <a:pt x="548" y="882"/>
                  </a:cubicBezTo>
                  <a:cubicBezTo>
                    <a:pt x="548" y="882"/>
                    <a:pt x="551" y="882"/>
                    <a:pt x="552" y="882"/>
                  </a:cubicBezTo>
                  <a:cubicBezTo>
                    <a:pt x="553" y="881"/>
                    <a:pt x="552" y="880"/>
                    <a:pt x="553" y="880"/>
                  </a:cubicBezTo>
                  <a:cubicBezTo>
                    <a:pt x="553" y="879"/>
                    <a:pt x="553" y="880"/>
                    <a:pt x="555" y="879"/>
                  </a:cubicBezTo>
                  <a:cubicBezTo>
                    <a:pt x="555" y="879"/>
                    <a:pt x="557" y="879"/>
                    <a:pt x="557" y="879"/>
                  </a:cubicBezTo>
                  <a:cubicBezTo>
                    <a:pt x="558" y="878"/>
                    <a:pt x="558" y="877"/>
                    <a:pt x="558" y="877"/>
                  </a:cubicBezTo>
                  <a:cubicBezTo>
                    <a:pt x="558" y="877"/>
                    <a:pt x="558" y="877"/>
                    <a:pt x="557" y="877"/>
                  </a:cubicBezTo>
                  <a:cubicBezTo>
                    <a:pt x="558" y="876"/>
                    <a:pt x="559" y="877"/>
                    <a:pt x="560" y="876"/>
                  </a:cubicBezTo>
                  <a:cubicBezTo>
                    <a:pt x="562" y="876"/>
                    <a:pt x="564" y="876"/>
                    <a:pt x="563" y="874"/>
                  </a:cubicBezTo>
                  <a:cubicBezTo>
                    <a:pt x="564" y="875"/>
                    <a:pt x="565" y="876"/>
                    <a:pt x="566" y="876"/>
                  </a:cubicBezTo>
                  <a:cubicBezTo>
                    <a:pt x="567" y="879"/>
                    <a:pt x="570" y="875"/>
                    <a:pt x="572" y="877"/>
                  </a:cubicBezTo>
                  <a:cubicBezTo>
                    <a:pt x="572" y="877"/>
                    <a:pt x="572" y="877"/>
                    <a:pt x="572" y="877"/>
                  </a:cubicBezTo>
                  <a:cubicBezTo>
                    <a:pt x="572" y="877"/>
                    <a:pt x="571" y="878"/>
                    <a:pt x="571" y="878"/>
                  </a:cubicBezTo>
                  <a:cubicBezTo>
                    <a:pt x="570" y="880"/>
                    <a:pt x="571" y="886"/>
                    <a:pt x="574" y="885"/>
                  </a:cubicBezTo>
                  <a:cubicBezTo>
                    <a:pt x="575" y="885"/>
                    <a:pt x="576" y="884"/>
                    <a:pt x="576" y="883"/>
                  </a:cubicBezTo>
                  <a:cubicBezTo>
                    <a:pt x="576" y="882"/>
                    <a:pt x="574" y="881"/>
                    <a:pt x="574" y="881"/>
                  </a:cubicBezTo>
                  <a:cubicBezTo>
                    <a:pt x="574" y="881"/>
                    <a:pt x="574" y="881"/>
                    <a:pt x="574" y="880"/>
                  </a:cubicBezTo>
                  <a:cubicBezTo>
                    <a:pt x="574" y="880"/>
                    <a:pt x="576" y="880"/>
                    <a:pt x="576" y="879"/>
                  </a:cubicBezTo>
                  <a:cubicBezTo>
                    <a:pt x="577" y="879"/>
                    <a:pt x="578" y="878"/>
                    <a:pt x="579" y="877"/>
                  </a:cubicBezTo>
                  <a:cubicBezTo>
                    <a:pt x="580" y="877"/>
                    <a:pt x="581" y="877"/>
                    <a:pt x="582" y="876"/>
                  </a:cubicBezTo>
                  <a:cubicBezTo>
                    <a:pt x="583" y="876"/>
                    <a:pt x="584" y="876"/>
                    <a:pt x="585" y="875"/>
                  </a:cubicBezTo>
                  <a:cubicBezTo>
                    <a:pt x="587" y="874"/>
                    <a:pt x="589" y="875"/>
                    <a:pt x="591" y="874"/>
                  </a:cubicBezTo>
                  <a:cubicBezTo>
                    <a:pt x="592" y="873"/>
                    <a:pt x="593" y="871"/>
                    <a:pt x="594" y="873"/>
                  </a:cubicBezTo>
                  <a:cubicBezTo>
                    <a:pt x="596" y="875"/>
                    <a:pt x="597" y="868"/>
                    <a:pt x="598" y="868"/>
                  </a:cubicBezTo>
                  <a:cubicBezTo>
                    <a:pt x="598" y="868"/>
                    <a:pt x="599" y="868"/>
                    <a:pt x="599" y="869"/>
                  </a:cubicBezTo>
                  <a:cubicBezTo>
                    <a:pt x="600" y="870"/>
                    <a:pt x="600" y="870"/>
                    <a:pt x="601" y="870"/>
                  </a:cubicBezTo>
                  <a:cubicBezTo>
                    <a:pt x="602" y="870"/>
                    <a:pt x="602" y="869"/>
                    <a:pt x="603" y="869"/>
                  </a:cubicBezTo>
                  <a:cubicBezTo>
                    <a:pt x="603" y="869"/>
                    <a:pt x="603" y="869"/>
                    <a:pt x="604" y="869"/>
                  </a:cubicBezTo>
                  <a:cubicBezTo>
                    <a:pt x="604" y="869"/>
                    <a:pt x="604" y="869"/>
                    <a:pt x="604" y="869"/>
                  </a:cubicBezTo>
                  <a:cubicBezTo>
                    <a:pt x="604" y="869"/>
                    <a:pt x="604" y="868"/>
                    <a:pt x="604" y="868"/>
                  </a:cubicBezTo>
                  <a:cubicBezTo>
                    <a:pt x="602" y="866"/>
                    <a:pt x="606" y="868"/>
                    <a:pt x="606" y="868"/>
                  </a:cubicBezTo>
                  <a:cubicBezTo>
                    <a:pt x="607" y="868"/>
                    <a:pt x="607" y="867"/>
                    <a:pt x="608" y="867"/>
                  </a:cubicBezTo>
                  <a:cubicBezTo>
                    <a:pt x="609" y="867"/>
                    <a:pt x="610" y="868"/>
                    <a:pt x="611" y="866"/>
                  </a:cubicBezTo>
                  <a:cubicBezTo>
                    <a:pt x="611" y="866"/>
                    <a:pt x="612" y="867"/>
                    <a:pt x="612" y="867"/>
                  </a:cubicBezTo>
                  <a:cubicBezTo>
                    <a:pt x="615" y="868"/>
                    <a:pt x="617" y="865"/>
                    <a:pt x="618" y="863"/>
                  </a:cubicBezTo>
                  <a:cubicBezTo>
                    <a:pt x="619" y="862"/>
                    <a:pt x="619" y="861"/>
                    <a:pt x="621" y="861"/>
                  </a:cubicBezTo>
                  <a:cubicBezTo>
                    <a:pt x="622" y="861"/>
                    <a:pt x="623" y="862"/>
                    <a:pt x="623" y="860"/>
                  </a:cubicBezTo>
                  <a:cubicBezTo>
                    <a:pt x="623" y="860"/>
                    <a:pt x="623" y="859"/>
                    <a:pt x="623" y="859"/>
                  </a:cubicBezTo>
                  <a:cubicBezTo>
                    <a:pt x="623" y="858"/>
                    <a:pt x="626" y="858"/>
                    <a:pt x="626" y="858"/>
                  </a:cubicBezTo>
                  <a:cubicBezTo>
                    <a:pt x="626" y="857"/>
                    <a:pt x="628" y="857"/>
                    <a:pt x="628" y="856"/>
                  </a:cubicBezTo>
                  <a:cubicBezTo>
                    <a:pt x="628" y="856"/>
                    <a:pt x="628" y="856"/>
                    <a:pt x="628" y="856"/>
                  </a:cubicBezTo>
                  <a:cubicBezTo>
                    <a:pt x="627" y="853"/>
                    <a:pt x="632" y="855"/>
                    <a:pt x="632" y="852"/>
                  </a:cubicBezTo>
                  <a:cubicBezTo>
                    <a:pt x="632" y="852"/>
                    <a:pt x="632" y="852"/>
                    <a:pt x="632" y="852"/>
                  </a:cubicBezTo>
                  <a:cubicBezTo>
                    <a:pt x="631" y="852"/>
                    <a:pt x="631" y="852"/>
                    <a:pt x="631" y="852"/>
                  </a:cubicBezTo>
                  <a:cubicBezTo>
                    <a:pt x="631" y="851"/>
                    <a:pt x="635" y="849"/>
                    <a:pt x="635" y="849"/>
                  </a:cubicBezTo>
                  <a:cubicBezTo>
                    <a:pt x="635" y="849"/>
                    <a:pt x="635" y="848"/>
                    <a:pt x="635" y="848"/>
                  </a:cubicBezTo>
                  <a:cubicBezTo>
                    <a:pt x="634" y="847"/>
                    <a:pt x="637" y="847"/>
                    <a:pt x="637" y="846"/>
                  </a:cubicBezTo>
                  <a:cubicBezTo>
                    <a:pt x="637" y="845"/>
                    <a:pt x="638" y="844"/>
                    <a:pt x="638" y="844"/>
                  </a:cubicBezTo>
                  <a:cubicBezTo>
                    <a:pt x="638" y="842"/>
                    <a:pt x="638" y="841"/>
                    <a:pt x="638" y="840"/>
                  </a:cubicBezTo>
                  <a:cubicBezTo>
                    <a:pt x="639" y="840"/>
                    <a:pt x="639" y="841"/>
                    <a:pt x="640" y="841"/>
                  </a:cubicBezTo>
                  <a:cubicBezTo>
                    <a:pt x="640" y="840"/>
                    <a:pt x="640" y="840"/>
                    <a:pt x="640" y="840"/>
                  </a:cubicBezTo>
                  <a:cubicBezTo>
                    <a:pt x="639" y="840"/>
                    <a:pt x="639" y="839"/>
                    <a:pt x="638" y="839"/>
                  </a:cubicBezTo>
                  <a:cubicBezTo>
                    <a:pt x="638" y="839"/>
                    <a:pt x="638" y="839"/>
                    <a:pt x="638" y="839"/>
                  </a:cubicBezTo>
                  <a:cubicBezTo>
                    <a:pt x="638" y="839"/>
                    <a:pt x="638" y="839"/>
                    <a:pt x="638" y="839"/>
                  </a:cubicBezTo>
                  <a:cubicBezTo>
                    <a:pt x="638" y="838"/>
                    <a:pt x="638" y="838"/>
                    <a:pt x="638" y="838"/>
                  </a:cubicBezTo>
                  <a:cubicBezTo>
                    <a:pt x="641" y="836"/>
                    <a:pt x="644" y="836"/>
                    <a:pt x="645" y="832"/>
                  </a:cubicBezTo>
                  <a:cubicBezTo>
                    <a:pt x="645" y="831"/>
                    <a:pt x="646" y="829"/>
                    <a:pt x="647" y="828"/>
                  </a:cubicBezTo>
                  <a:cubicBezTo>
                    <a:pt x="648" y="828"/>
                    <a:pt x="649" y="828"/>
                    <a:pt x="649" y="827"/>
                  </a:cubicBezTo>
                  <a:cubicBezTo>
                    <a:pt x="650" y="826"/>
                    <a:pt x="652" y="826"/>
                    <a:pt x="652" y="825"/>
                  </a:cubicBezTo>
                  <a:cubicBezTo>
                    <a:pt x="652" y="825"/>
                    <a:pt x="651" y="824"/>
                    <a:pt x="651" y="824"/>
                  </a:cubicBezTo>
                  <a:cubicBezTo>
                    <a:pt x="651" y="824"/>
                    <a:pt x="651" y="824"/>
                    <a:pt x="651" y="824"/>
                  </a:cubicBezTo>
                  <a:cubicBezTo>
                    <a:pt x="651" y="824"/>
                    <a:pt x="651" y="824"/>
                    <a:pt x="651" y="823"/>
                  </a:cubicBezTo>
                  <a:cubicBezTo>
                    <a:pt x="651" y="823"/>
                    <a:pt x="651" y="823"/>
                    <a:pt x="651" y="823"/>
                  </a:cubicBezTo>
                  <a:cubicBezTo>
                    <a:pt x="651" y="823"/>
                    <a:pt x="652" y="822"/>
                    <a:pt x="652" y="822"/>
                  </a:cubicBezTo>
                  <a:cubicBezTo>
                    <a:pt x="652" y="822"/>
                    <a:pt x="652" y="821"/>
                    <a:pt x="652" y="821"/>
                  </a:cubicBezTo>
                  <a:cubicBezTo>
                    <a:pt x="652" y="820"/>
                    <a:pt x="652" y="820"/>
                    <a:pt x="653" y="820"/>
                  </a:cubicBezTo>
                  <a:cubicBezTo>
                    <a:pt x="653" y="820"/>
                    <a:pt x="653" y="820"/>
                    <a:pt x="653" y="820"/>
                  </a:cubicBezTo>
                  <a:cubicBezTo>
                    <a:pt x="654" y="820"/>
                    <a:pt x="654" y="819"/>
                    <a:pt x="654" y="818"/>
                  </a:cubicBezTo>
                  <a:cubicBezTo>
                    <a:pt x="654" y="818"/>
                    <a:pt x="654" y="818"/>
                    <a:pt x="654" y="817"/>
                  </a:cubicBezTo>
                  <a:cubicBezTo>
                    <a:pt x="654" y="817"/>
                    <a:pt x="654" y="816"/>
                    <a:pt x="653" y="816"/>
                  </a:cubicBezTo>
                  <a:cubicBezTo>
                    <a:pt x="653" y="815"/>
                    <a:pt x="653" y="814"/>
                    <a:pt x="654" y="814"/>
                  </a:cubicBezTo>
                  <a:cubicBezTo>
                    <a:pt x="654" y="814"/>
                    <a:pt x="654" y="814"/>
                    <a:pt x="654" y="814"/>
                  </a:cubicBezTo>
                  <a:cubicBezTo>
                    <a:pt x="654" y="814"/>
                    <a:pt x="654" y="814"/>
                    <a:pt x="654" y="814"/>
                  </a:cubicBezTo>
                  <a:cubicBezTo>
                    <a:pt x="654" y="813"/>
                    <a:pt x="654" y="813"/>
                    <a:pt x="654" y="813"/>
                  </a:cubicBezTo>
                  <a:cubicBezTo>
                    <a:pt x="654" y="813"/>
                    <a:pt x="653" y="813"/>
                    <a:pt x="653" y="813"/>
                  </a:cubicBezTo>
                  <a:cubicBezTo>
                    <a:pt x="652" y="812"/>
                    <a:pt x="651" y="811"/>
                    <a:pt x="650" y="810"/>
                  </a:cubicBezTo>
                  <a:cubicBezTo>
                    <a:pt x="650" y="810"/>
                    <a:pt x="649" y="810"/>
                    <a:pt x="649" y="810"/>
                  </a:cubicBezTo>
                  <a:cubicBezTo>
                    <a:pt x="648" y="810"/>
                    <a:pt x="647" y="810"/>
                    <a:pt x="647" y="810"/>
                  </a:cubicBezTo>
                  <a:cubicBezTo>
                    <a:pt x="646" y="810"/>
                    <a:pt x="646" y="810"/>
                    <a:pt x="646" y="811"/>
                  </a:cubicBezTo>
                  <a:cubicBezTo>
                    <a:pt x="646" y="811"/>
                    <a:pt x="646" y="810"/>
                    <a:pt x="645" y="810"/>
                  </a:cubicBezTo>
                  <a:cubicBezTo>
                    <a:pt x="646" y="810"/>
                    <a:pt x="646" y="810"/>
                    <a:pt x="646" y="809"/>
                  </a:cubicBezTo>
                  <a:cubicBezTo>
                    <a:pt x="647" y="809"/>
                    <a:pt x="647" y="808"/>
                    <a:pt x="648" y="808"/>
                  </a:cubicBezTo>
                  <a:cubicBezTo>
                    <a:pt x="648" y="808"/>
                    <a:pt x="649" y="808"/>
                    <a:pt x="649" y="807"/>
                  </a:cubicBezTo>
                  <a:cubicBezTo>
                    <a:pt x="649" y="807"/>
                    <a:pt x="649" y="807"/>
                    <a:pt x="649" y="807"/>
                  </a:cubicBezTo>
                  <a:cubicBezTo>
                    <a:pt x="650" y="807"/>
                    <a:pt x="651" y="806"/>
                    <a:pt x="652" y="806"/>
                  </a:cubicBezTo>
                  <a:cubicBezTo>
                    <a:pt x="652" y="806"/>
                    <a:pt x="652" y="806"/>
                    <a:pt x="652" y="806"/>
                  </a:cubicBezTo>
                  <a:cubicBezTo>
                    <a:pt x="653" y="806"/>
                    <a:pt x="653" y="806"/>
                    <a:pt x="653" y="806"/>
                  </a:cubicBezTo>
                  <a:cubicBezTo>
                    <a:pt x="654" y="805"/>
                    <a:pt x="653" y="804"/>
                    <a:pt x="653" y="803"/>
                  </a:cubicBezTo>
                  <a:cubicBezTo>
                    <a:pt x="653" y="803"/>
                    <a:pt x="653" y="801"/>
                    <a:pt x="652" y="802"/>
                  </a:cubicBezTo>
                  <a:cubicBezTo>
                    <a:pt x="651" y="802"/>
                    <a:pt x="651" y="802"/>
                    <a:pt x="651" y="802"/>
                  </a:cubicBezTo>
                  <a:cubicBezTo>
                    <a:pt x="651" y="801"/>
                    <a:pt x="651" y="801"/>
                    <a:pt x="652" y="801"/>
                  </a:cubicBezTo>
                  <a:cubicBezTo>
                    <a:pt x="652" y="801"/>
                    <a:pt x="652" y="801"/>
                    <a:pt x="652" y="801"/>
                  </a:cubicBezTo>
                  <a:cubicBezTo>
                    <a:pt x="652" y="801"/>
                    <a:pt x="653" y="801"/>
                    <a:pt x="653" y="801"/>
                  </a:cubicBezTo>
                  <a:cubicBezTo>
                    <a:pt x="653" y="801"/>
                    <a:pt x="653" y="801"/>
                    <a:pt x="653" y="801"/>
                  </a:cubicBezTo>
                  <a:cubicBezTo>
                    <a:pt x="654" y="800"/>
                    <a:pt x="654" y="800"/>
                    <a:pt x="654" y="800"/>
                  </a:cubicBezTo>
                  <a:cubicBezTo>
                    <a:pt x="654" y="799"/>
                    <a:pt x="654" y="799"/>
                    <a:pt x="654" y="799"/>
                  </a:cubicBezTo>
                  <a:cubicBezTo>
                    <a:pt x="654" y="799"/>
                    <a:pt x="654" y="798"/>
                    <a:pt x="653" y="798"/>
                  </a:cubicBezTo>
                  <a:cubicBezTo>
                    <a:pt x="653" y="798"/>
                    <a:pt x="653" y="797"/>
                    <a:pt x="652" y="797"/>
                  </a:cubicBezTo>
                  <a:cubicBezTo>
                    <a:pt x="652" y="796"/>
                    <a:pt x="651" y="795"/>
                    <a:pt x="650" y="795"/>
                  </a:cubicBezTo>
                  <a:cubicBezTo>
                    <a:pt x="650" y="795"/>
                    <a:pt x="650" y="795"/>
                    <a:pt x="650" y="795"/>
                  </a:cubicBezTo>
                  <a:cubicBezTo>
                    <a:pt x="650" y="795"/>
                    <a:pt x="650" y="795"/>
                    <a:pt x="650" y="795"/>
                  </a:cubicBezTo>
                  <a:cubicBezTo>
                    <a:pt x="650" y="794"/>
                    <a:pt x="649" y="793"/>
                    <a:pt x="649" y="793"/>
                  </a:cubicBezTo>
                  <a:cubicBezTo>
                    <a:pt x="649" y="793"/>
                    <a:pt x="648" y="792"/>
                    <a:pt x="648" y="792"/>
                  </a:cubicBezTo>
                  <a:cubicBezTo>
                    <a:pt x="648" y="792"/>
                    <a:pt x="647" y="792"/>
                    <a:pt x="647" y="792"/>
                  </a:cubicBezTo>
                  <a:cubicBezTo>
                    <a:pt x="647" y="791"/>
                    <a:pt x="647" y="791"/>
                    <a:pt x="647" y="791"/>
                  </a:cubicBezTo>
                  <a:cubicBezTo>
                    <a:pt x="647" y="791"/>
                    <a:pt x="647" y="791"/>
                    <a:pt x="647" y="791"/>
                  </a:cubicBezTo>
                  <a:cubicBezTo>
                    <a:pt x="647" y="791"/>
                    <a:pt x="647" y="790"/>
                    <a:pt x="647" y="790"/>
                  </a:cubicBezTo>
                  <a:cubicBezTo>
                    <a:pt x="647" y="789"/>
                    <a:pt x="647" y="789"/>
                    <a:pt x="646" y="788"/>
                  </a:cubicBezTo>
                  <a:cubicBezTo>
                    <a:pt x="646" y="788"/>
                    <a:pt x="646" y="787"/>
                    <a:pt x="646" y="787"/>
                  </a:cubicBezTo>
                  <a:cubicBezTo>
                    <a:pt x="646" y="787"/>
                    <a:pt x="645" y="786"/>
                    <a:pt x="645" y="786"/>
                  </a:cubicBezTo>
                  <a:cubicBezTo>
                    <a:pt x="645" y="786"/>
                    <a:pt x="645" y="785"/>
                    <a:pt x="644" y="785"/>
                  </a:cubicBezTo>
                  <a:cubicBezTo>
                    <a:pt x="644" y="785"/>
                    <a:pt x="644" y="785"/>
                    <a:pt x="644" y="784"/>
                  </a:cubicBezTo>
                  <a:cubicBezTo>
                    <a:pt x="644" y="784"/>
                    <a:pt x="644" y="784"/>
                    <a:pt x="644" y="784"/>
                  </a:cubicBezTo>
                  <a:cubicBezTo>
                    <a:pt x="644" y="782"/>
                    <a:pt x="643" y="781"/>
                    <a:pt x="642" y="780"/>
                  </a:cubicBezTo>
                  <a:cubicBezTo>
                    <a:pt x="642" y="780"/>
                    <a:pt x="642" y="780"/>
                    <a:pt x="642" y="779"/>
                  </a:cubicBezTo>
                  <a:cubicBezTo>
                    <a:pt x="642" y="779"/>
                    <a:pt x="642" y="779"/>
                    <a:pt x="642" y="779"/>
                  </a:cubicBezTo>
                  <a:cubicBezTo>
                    <a:pt x="642" y="778"/>
                    <a:pt x="642" y="778"/>
                    <a:pt x="642" y="778"/>
                  </a:cubicBezTo>
                  <a:cubicBezTo>
                    <a:pt x="642" y="778"/>
                    <a:pt x="642" y="778"/>
                    <a:pt x="642" y="778"/>
                  </a:cubicBezTo>
                  <a:cubicBezTo>
                    <a:pt x="642" y="778"/>
                    <a:pt x="641" y="777"/>
                    <a:pt x="641" y="777"/>
                  </a:cubicBezTo>
                  <a:cubicBezTo>
                    <a:pt x="640" y="777"/>
                    <a:pt x="639" y="776"/>
                    <a:pt x="638" y="776"/>
                  </a:cubicBezTo>
                  <a:cubicBezTo>
                    <a:pt x="638" y="776"/>
                    <a:pt x="638" y="776"/>
                    <a:pt x="637" y="776"/>
                  </a:cubicBezTo>
                  <a:cubicBezTo>
                    <a:pt x="637" y="775"/>
                    <a:pt x="637" y="775"/>
                    <a:pt x="637" y="775"/>
                  </a:cubicBezTo>
                  <a:cubicBezTo>
                    <a:pt x="637" y="775"/>
                    <a:pt x="637" y="775"/>
                    <a:pt x="637" y="775"/>
                  </a:cubicBezTo>
                  <a:cubicBezTo>
                    <a:pt x="637" y="774"/>
                    <a:pt x="636" y="774"/>
                    <a:pt x="636" y="774"/>
                  </a:cubicBezTo>
                  <a:cubicBezTo>
                    <a:pt x="636" y="774"/>
                    <a:pt x="636" y="774"/>
                    <a:pt x="635" y="774"/>
                  </a:cubicBezTo>
                  <a:cubicBezTo>
                    <a:pt x="635" y="772"/>
                    <a:pt x="635" y="772"/>
                    <a:pt x="635" y="772"/>
                  </a:cubicBezTo>
                  <a:cubicBezTo>
                    <a:pt x="636" y="772"/>
                    <a:pt x="636" y="772"/>
                    <a:pt x="636" y="772"/>
                  </a:cubicBezTo>
                  <a:cubicBezTo>
                    <a:pt x="636" y="771"/>
                    <a:pt x="636" y="771"/>
                    <a:pt x="636" y="771"/>
                  </a:cubicBezTo>
                  <a:cubicBezTo>
                    <a:pt x="636" y="770"/>
                    <a:pt x="637" y="770"/>
                    <a:pt x="637" y="770"/>
                  </a:cubicBezTo>
                  <a:cubicBezTo>
                    <a:pt x="637" y="769"/>
                    <a:pt x="638" y="768"/>
                    <a:pt x="639" y="767"/>
                  </a:cubicBezTo>
                  <a:cubicBezTo>
                    <a:pt x="640" y="766"/>
                    <a:pt x="642" y="766"/>
                    <a:pt x="641" y="764"/>
                  </a:cubicBezTo>
                  <a:cubicBezTo>
                    <a:pt x="641" y="764"/>
                    <a:pt x="641" y="764"/>
                    <a:pt x="641" y="764"/>
                  </a:cubicBezTo>
                  <a:cubicBezTo>
                    <a:pt x="641" y="763"/>
                    <a:pt x="641" y="762"/>
                    <a:pt x="642" y="762"/>
                  </a:cubicBezTo>
                  <a:cubicBezTo>
                    <a:pt x="642" y="762"/>
                    <a:pt x="642" y="762"/>
                    <a:pt x="642" y="762"/>
                  </a:cubicBezTo>
                  <a:cubicBezTo>
                    <a:pt x="642" y="762"/>
                    <a:pt x="642" y="762"/>
                    <a:pt x="643" y="763"/>
                  </a:cubicBezTo>
                  <a:cubicBezTo>
                    <a:pt x="642" y="763"/>
                    <a:pt x="642" y="763"/>
                    <a:pt x="642" y="763"/>
                  </a:cubicBezTo>
                  <a:cubicBezTo>
                    <a:pt x="643" y="764"/>
                    <a:pt x="644" y="764"/>
                    <a:pt x="645" y="763"/>
                  </a:cubicBezTo>
                  <a:cubicBezTo>
                    <a:pt x="645" y="763"/>
                    <a:pt x="645" y="763"/>
                    <a:pt x="645" y="763"/>
                  </a:cubicBezTo>
                  <a:cubicBezTo>
                    <a:pt x="645" y="763"/>
                    <a:pt x="645" y="762"/>
                    <a:pt x="645" y="762"/>
                  </a:cubicBezTo>
                  <a:cubicBezTo>
                    <a:pt x="645" y="761"/>
                    <a:pt x="645" y="761"/>
                    <a:pt x="645" y="761"/>
                  </a:cubicBezTo>
                  <a:cubicBezTo>
                    <a:pt x="646" y="761"/>
                    <a:pt x="646" y="761"/>
                    <a:pt x="646" y="760"/>
                  </a:cubicBezTo>
                  <a:cubicBezTo>
                    <a:pt x="647" y="760"/>
                    <a:pt x="647" y="760"/>
                    <a:pt x="647" y="760"/>
                  </a:cubicBezTo>
                  <a:cubicBezTo>
                    <a:pt x="647" y="760"/>
                    <a:pt x="647" y="760"/>
                    <a:pt x="647" y="760"/>
                  </a:cubicBezTo>
                  <a:cubicBezTo>
                    <a:pt x="648" y="759"/>
                    <a:pt x="648" y="759"/>
                    <a:pt x="649" y="758"/>
                  </a:cubicBezTo>
                  <a:cubicBezTo>
                    <a:pt x="649" y="758"/>
                    <a:pt x="649" y="758"/>
                    <a:pt x="650" y="758"/>
                  </a:cubicBezTo>
                  <a:cubicBezTo>
                    <a:pt x="650" y="758"/>
                    <a:pt x="651" y="758"/>
                    <a:pt x="652" y="757"/>
                  </a:cubicBezTo>
                  <a:cubicBezTo>
                    <a:pt x="652" y="757"/>
                    <a:pt x="652" y="757"/>
                    <a:pt x="652" y="757"/>
                  </a:cubicBezTo>
                  <a:cubicBezTo>
                    <a:pt x="652" y="757"/>
                    <a:pt x="652" y="757"/>
                    <a:pt x="652" y="757"/>
                  </a:cubicBezTo>
                  <a:cubicBezTo>
                    <a:pt x="652" y="757"/>
                    <a:pt x="653" y="757"/>
                    <a:pt x="653" y="757"/>
                  </a:cubicBezTo>
                  <a:cubicBezTo>
                    <a:pt x="653" y="757"/>
                    <a:pt x="654" y="757"/>
                    <a:pt x="655" y="757"/>
                  </a:cubicBezTo>
                  <a:cubicBezTo>
                    <a:pt x="655" y="757"/>
                    <a:pt x="655" y="757"/>
                    <a:pt x="655" y="757"/>
                  </a:cubicBezTo>
                  <a:cubicBezTo>
                    <a:pt x="656" y="757"/>
                    <a:pt x="656" y="757"/>
                    <a:pt x="657" y="756"/>
                  </a:cubicBezTo>
                  <a:cubicBezTo>
                    <a:pt x="657" y="756"/>
                    <a:pt x="657" y="755"/>
                    <a:pt x="657" y="755"/>
                  </a:cubicBezTo>
                  <a:cubicBezTo>
                    <a:pt x="657" y="755"/>
                    <a:pt x="658" y="755"/>
                    <a:pt x="658" y="754"/>
                  </a:cubicBezTo>
                  <a:cubicBezTo>
                    <a:pt x="658" y="754"/>
                    <a:pt x="658" y="753"/>
                    <a:pt x="658" y="752"/>
                  </a:cubicBezTo>
                  <a:cubicBezTo>
                    <a:pt x="657" y="752"/>
                    <a:pt x="657" y="752"/>
                    <a:pt x="657" y="752"/>
                  </a:cubicBezTo>
                  <a:cubicBezTo>
                    <a:pt x="656" y="752"/>
                    <a:pt x="656" y="752"/>
                    <a:pt x="655" y="752"/>
                  </a:cubicBezTo>
                  <a:cubicBezTo>
                    <a:pt x="655" y="751"/>
                    <a:pt x="654" y="751"/>
                    <a:pt x="654" y="751"/>
                  </a:cubicBezTo>
                  <a:cubicBezTo>
                    <a:pt x="650" y="751"/>
                    <a:pt x="650" y="751"/>
                    <a:pt x="650" y="751"/>
                  </a:cubicBezTo>
                  <a:cubicBezTo>
                    <a:pt x="650" y="751"/>
                    <a:pt x="649" y="751"/>
                    <a:pt x="648" y="751"/>
                  </a:cubicBezTo>
                  <a:cubicBezTo>
                    <a:pt x="648" y="750"/>
                    <a:pt x="648" y="750"/>
                    <a:pt x="647" y="750"/>
                  </a:cubicBezTo>
                  <a:cubicBezTo>
                    <a:pt x="645" y="746"/>
                    <a:pt x="639" y="752"/>
                    <a:pt x="639" y="754"/>
                  </a:cubicBezTo>
                  <a:cubicBezTo>
                    <a:pt x="637" y="755"/>
                    <a:pt x="635" y="755"/>
                    <a:pt x="634" y="753"/>
                  </a:cubicBezTo>
                  <a:cubicBezTo>
                    <a:pt x="634" y="750"/>
                    <a:pt x="634" y="750"/>
                    <a:pt x="634" y="750"/>
                  </a:cubicBezTo>
                  <a:cubicBezTo>
                    <a:pt x="634" y="750"/>
                    <a:pt x="634" y="749"/>
                    <a:pt x="634" y="749"/>
                  </a:cubicBezTo>
                  <a:cubicBezTo>
                    <a:pt x="635" y="749"/>
                    <a:pt x="635" y="748"/>
                    <a:pt x="634" y="748"/>
                  </a:cubicBezTo>
                  <a:cubicBezTo>
                    <a:pt x="634" y="747"/>
                    <a:pt x="634" y="747"/>
                    <a:pt x="634" y="747"/>
                  </a:cubicBezTo>
                  <a:cubicBezTo>
                    <a:pt x="634" y="747"/>
                    <a:pt x="633" y="747"/>
                    <a:pt x="633" y="746"/>
                  </a:cubicBezTo>
                  <a:cubicBezTo>
                    <a:pt x="633" y="746"/>
                    <a:pt x="633" y="746"/>
                    <a:pt x="632" y="746"/>
                  </a:cubicBezTo>
                  <a:cubicBezTo>
                    <a:pt x="631" y="746"/>
                    <a:pt x="631" y="747"/>
                    <a:pt x="629" y="746"/>
                  </a:cubicBezTo>
                  <a:cubicBezTo>
                    <a:pt x="628" y="746"/>
                    <a:pt x="627" y="746"/>
                    <a:pt x="626" y="745"/>
                  </a:cubicBezTo>
                  <a:cubicBezTo>
                    <a:pt x="626" y="745"/>
                    <a:pt x="626" y="745"/>
                    <a:pt x="626" y="745"/>
                  </a:cubicBezTo>
                  <a:cubicBezTo>
                    <a:pt x="626" y="744"/>
                    <a:pt x="626" y="744"/>
                    <a:pt x="626" y="744"/>
                  </a:cubicBezTo>
                  <a:cubicBezTo>
                    <a:pt x="626" y="744"/>
                    <a:pt x="625" y="744"/>
                    <a:pt x="625" y="744"/>
                  </a:cubicBezTo>
                  <a:cubicBezTo>
                    <a:pt x="625" y="744"/>
                    <a:pt x="625" y="744"/>
                    <a:pt x="625" y="744"/>
                  </a:cubicBezTo>
                  <a:cubicBezTo>
                    <a:pt x="625" y="744"/>
                    <a:pt x="625" y="744"/>
                    <a:pt x="625" y="744"/>
                  </a:cubicBezTo>
                  <a:cubicBezTo>
                    <a:pt x="625" y="743"/>
                    <a:pt x="625" y="742"/>
                    <a:pt x="624" y="741"/>
                  </a:cubicBezTo>
                  <a:cubicBezTo>
                    <a:pt x="624" y="741"/>
                    <a:pt x="624" y="741"/>
                    <a:pt x="624" y="740"/>
                  </a:cubicBezTo>
                  <a:cubicBezTo>
                    <a:pt x="624" y="740"/>
                    <a:pt x="624" y="740"/>
                    <a:pt x="625" y="740"/>
                  </a:cubicBezTo>
                  <a:cubicBezTo>
                    <a:pt x="625" y="739"/>
                    <a:pt x="626" y="739"/>
                    <a:pt x="626" y="739"/>
                  </a:cubicBezTo>
                  <a:cubicBezTo>
                    <a:pt x="626" y="738"/>
                    <a:pt x="626" y="738"/>
                    <a:pt x="626" y="738"/>
                  </a:cubicBezTo>
                  <a:cubicBezTo>
                    <a:pt x="624" y="737"/>
                    <a:pt x="628" y="737"/>
                    <a:pt x="629" y="737"/>
                  </a:cubicBezTo>
                  <a:cubicBezTo>
                    <a:pt x="629" y="737"/>
                    <a:pt x="630" y="737"/>
                    <a:pt x="630" y="738"/>
                  </a:cubicBezTo>
                  <a:cubicBezTo>
                    <a:pt x="630" y="738"/>
                    <a:pt x="630" y="739"/>
                    <a:pt x="630" y="739"/>
                  </a:cubicBezTo>
                  <a:cubicBezTo>
                    <a:pt x="630" y="739"/>
                    <a:pt x="631" y="739"/>
                    <a:pt x="631" y="739"/>
                  </a:cubicBezTo>
                  <a:cubicBezTo>
                    <a:pt x="631" y="739"/>
                    <a:pt x="631" y="739"/>
                    <a:pt x="631" y="739"/>
                  </a:cubicBezTo>
                  <a:cubicBezTo>
                    <a:pt x="631" y="739"/>
                    <a:pt x="631" y="739"/>
                    <a:pt x="631" y="738"/>
                  </a:cubicBezTo>
                  <a:cubicBezTo>
                    <a:pt x="631" y="738"/>
                    <a:pt x="632" y="737"/>
                    <a:pt x="632" y="737"/>
                  </a:cubicBezTo>
                  <a:cubicBezTo>
                    <a:pt x="633" y="737"/>
                    <a:pt x="634" y="737"/>
                    <a:pt x="634" y="736"/>
                  </a:cubicBezTo>
                  <a:cubicBezTo>
                    <a:pt x="634" y="736"/>
                    <a:pt x="635" y="736"/>
                    <a:pt x="635" y="735"/>
                  </a:cubicBezTo>
                  <a:cubicBezTo>
                    <a:pt x="635" y="735"/>
                    <a:pt x="635" y="735"/>
                    <a:pt x="635" y="735"/>
                  </a:cubicBezTo>
                  <a:cubicBezTo>
                    <a:pt x="635" y="735"/>
                    <a:pt x="635" y="734"/>
                    <a:pt x="635" y="734"/>
                  </a:cubicBezTo>
                  <a:cubicBezTo>
                    <a:pt x="635" y="734"/>
                    <a:pt x="636" y="734"/>
                    <a:pt x="636" y="734"/>
                  </a:cubicBezTo>
                  <a:cubicBezTo>
                    <a:pt x="636" y="733"/>
                    <a:pt x="636" y="733"/>
                    <a:pt x="636" y="732"/>
                  </a:cubicBezTo>
                  <a:cubicBezTo>
                    <a:pt x="636" y="732"/>
                    <a:pt x="636" y="732"/>
                    <a:pt x="636" y="732"/>
                  </a:cubicBezTo>
                  <a:cubicBezTo>
                    <a:pt x="637" y="731"/>
                    <a:pt x="638" y="730"/>
                    <a:pt x="639" y="730"/>
                  </a:cubicBezTo>
                  <a:cubicBezTo>
                    <a:pt x="641" y="729"/>
                    <a:pt x="643" y="728"/>
                    <a:pt x="644" y="726"/>
                  </a:cubicBezTo>
                  <a:cubicBezTo>
                    <a:pt x="644" y="726"/>
                    <a:pt x="644" y="726"/>
                    <a:pt x="644" y="726"/>
                  </a:cubicBezTo>
                  <a:cubicBezTo>
                    <a:pt x="644" y="726"/>
                    <a:pt x="645" y="726"/>
                    <a:pt x="645" y="725"/>
                  </a:cubicBezTo>
                  <a:cubicBezTo>
                    <a:pt x="646" y="724"/>
                    <a:pt x="647" y="724"/>
                    <a:pt x="647" y="723"/>
                  </a:cubicBezTo>
                  <a:cubicBezTo>
                    <a:pt x="648" y="722"/>
                    <a:pt x="648" y="722"/>
                    <a:pt x="648" y="722"/>
                  </a:cubicBezTo>
                  <a:cubicBezTo>
                    <a:pt x="649" y="721"/>
                    <a:pt x="649" y="721"/>
                    <a:pt x="649" y="721"/>
                  </a:cubicBezTo>
                  <a:cubicBezTo>
                    <a:pt x="650" y="721"/>
                    <a:pt x="650" y="721"/>
                    <a:pt x="650" y="722"/>
                  </a:cubicBezTo>
                  <a:cubicBezTo>
                    <a:pt x="650" y="722"/>
                    <a:pt x="651" y="722"/>
                    <a:pt x="651" y="722"/>
                  </a:cubicBezTo>
                  <a:cubicBezTo>
                    <a:pt x="651" y="722"/>
                    <a:pt x="651" y="722"/>
                    <a:pt x="651" y="722"/>
                  </a:cubicBezTo>
                  <a:cubicBezTo>
                    <a:pt x="652" y="722"/>
                    <a:pt x="653" y="723"/>
                    <a:pt x="654" y="723"/>
                  </a:cubicBezTo>
                  <a:cubicBezTo>
                    <a:pt x="654" y="723"/>
                    <a:pt x="654" y="723"/>
                    <a:pt x="654" y="723"/>
                  </a:cubicBezTo>
                  <a:cubicBezTo>
                    <a:pt x="654" y="724"/>
                    <a:pt x="655" y="724"/>
                    <a:pt x="655" y="724"/>
                  </a:cubicBezTo>
                  <a:cubicBezTo>
                    <a:pt x="655" y="724"/>
                    <a:pt x="655" y="724"/>
                    <a:pt x="655" y="724"/>
                  </a:cubicBezTo>
                  <a:cubicBezTo>
                    <a:pt x="655" y="724"/>
                    <a:pt x="655" y="725"/>
                    <a:pt x="655" y="725"/>
                  </a:cubicBezTo>
                  <a:cubicBezTo>
                    <a:pt x="655" y="726"/>
                    <a:pt x="655" y="726"/>
                    <a:pt x="655" y="726"/>
                  </a:cubicBezTo>
                  <a:cubicBezTo>
                    <a:pt x="654" y="729"/>
                    <a:pt x="650" y="731"/>
                    <a:pt x="649" y="734"/>
                  </a:cubicBezTo>
                  <a:cubicBezTo>
                    <a:pt x="649" y="735"/>
                    <a:pt x="650" y="735"/>
                    <a:pt x="651" y="736"/>
                  </a:cubicBezTo>
                  <a:cubicBezTo>
                    <a:pt x="651" y="736"/>
                    <a:pt x="652" y="738"/>
                    <a:pt x="651" y="738"/>
                  </a:cubicBezTo>
                  <a:cubicBezTo>
                    <a:pt x="651" y="738"/>
                    <a:pt x="651" y="738"/>
                    <a:pt x="651" y="738"/>
                  </a:cubicBezTo>
                  <a:cubicBezTo>
                    <a:pt x="650" y="737"/>
                    <a:pt x="646" y="740"/>
                    <a:pt x="648" y="740"/>
                  </a:cubicBezTo>
                  <a:cubicBezTo>
                    <a:pt x="649" y="741"/>
                    <a:pt x="651" y="740"/>
                    <a:pt x="651" y="740"/>
                  </a:cubicBezTo>
                  <a:cubicBezTo>
                    <a:pt x="651" y="740"/>
                    <a:pt x="651" y="740"/>
                    <a:pt x="651" y="740"/>
                  </a:cubicBezTo>
                  <a:cubicBezTo>
                    <a:pt x="651" y="739"/>
                    <a:pt x="652" y="739"/>
                    <a:pt x="652" y="739"/>
                  </a:cubicBezTo>
                  <a:cubicBezTo>
                    <a:pt x="652" y="739"/>
                    <a:pt x="653" y="738"/>
                    <a:pt x="653" y="738"/>
                  </a:cubicBezTo>
                  <a:cubicBezTo>
                    <a:pt x="653" y="738"/>
                    <a:pt x="653" y="738"/>
                    <a:pt x="653" y="738"/>
                  </a:cubicBezTo>
                  <a:cubicBezTo>
                    <a:pt x="653" y="738"/>
                    <a:pt x="653" y="738"/>
                    <a:pt x="654" y="738"/>
                  </a:cubicBezTo>
                  <a:cubicBezTo>
                    <a:pt x="654" y="738"/>
                    <a:pt x="654" y="738"/>
                    <a:pt x="654" y="738"/>
                  </a:cubicBezTo>
                  <a:cubicBezTo>
                    <a:pt x="656" y="736"/>
                    <a:pt x="657" y="735"/>
                    <a:pt x="660" y="734"/>
                  </a:cubicBezTo>
                  <a:cubicBezTo>
                    <a:pt x="662" y="732"/>
                    <a:pt x="665" y="731"/>
                    <a:pt x="668" y="731"/>
                  </a:cubicBezTo>
                  <a:cubicBezTo>
                    <a:pt x="668" y="731"/>
                    <a:pt x="668" y="732"/>
                    <a:pt x="668" y="732"/>
                  </a:cubicBezTo>
                  <a:cubicBezTo>
                    <a:pt x="668" y="732"/>
                    <a:pt x="669" y="730"/>
                    <a:pt x="669" y="730"/>
                  </a:cubicBezTo>
                  <a:cubicBezTo>
                    <a:pt x="669" y="730"/>
                    <a:pt x="669" y="730"/>
                    <a:pt x="670" y="730"/>
                  </a:cubicBezTo>
                  <a:cubicBezTo>
                    <a:pt x="670" y="731"/>
                    <a:pt x="671" y="731"/>
                    <a:pt x="671" y="732"/>
                  </a:cubicBezTo>
                  <a:cubicBezTo>
                    <a:pt x="672" y="732"/>
                    <a:pt x="672" y="733"/>
                    <a:pt x="673" y="733"/>
                  </a:cubicBezTo>
                  <a:cubicBezTo>
                    <a:pt x="674" y="733"/>
                    <a:pt x="676" y="734"/>
                    <a:pt x="677" y="735"/>
                  </a:cubicBezTo>
                  <a:cubicBezTo>
                    <a:pt x="677" y="735"/>
                    <a:pt x="677" y="735"/>
                    <a:pt x="677" y="736"/>
                  </a:cubicBezTo>
                  <a:cubicBezTo>
                    <a:pt x="676" y="738"/>
                    <a:pt x="674" y="739"/>
                    <a:pt x="676" y="741"/>
                  </a:cubicBezTo>
                  <a:cubicBezTo>
                    <a:pt x="675" y="742"/>
                    <a:pt x="674" y="743"/>
                    <a:pt x="674" y="744"/>
                  </a:cubicBezTo>
                  <a:cubicBezTo>
                    <a:pt x="673" y="744"/>
                    <a:pt x="673" y="745"/>
                    <a:pt x="673" y="745"/>
                  </a:cubicBezTo>
                  <a:cubicBezTo>
                    <a:pt x="673" y="745"/>
                    <a:pt x="673" y="745"/>
                    <a:pt x="673" y="745"/>
                  </a:cubicBezTo>
                  <a:cubicBezTo>
                    <a:pt x="673" y="745"/>
                    <a:pt x="672" y="746"/>
                    <a:pt x="673" y="746"/>
                  </a:cubicBezTo>
                  <a:cubicBezTo>
                    <a:pt x="673" y="746"/>
                    <a:pt x="673" y="746"/>
                    <a:pt x="673" y="746"/>
                  </a:cubicBezTo>
                  <a:cubicBezTo>
                    <a:pt x="674" y="746"/>
                    <a:pt x="675" y="746"/>
                    <a:pt x="674" y="747"/>
                  </a:cubicBezTo>
                  <a:cubicBezTo>
                    <a:pt x="674" y="748"/>
                    <a:pt x="677" y="749"/>
                    <a:pt x="678" y="749"/>
                  </a:cubicBezTo>
                  <a:cubicBezTo>
                    <a:pt x="679" y="750"/>
                    <a:pt x="681" y="750"/>
                    <a:pt x="682" y="749"/>
                  </a:cubicBezTo>
                  <a:cubicBezTo>
                    <a:pt x="682" y="749"/>
                    <a:pt x="683" y="749"/>
                    <a:pt x="683" y="749"/>
                  </a:cubicBezTo>
                  <a:cubicBezTo>
                    <a:pt x="683" y="749"/>
                    <a:pt x="683" y="749"/>
                    <a:pt x="683" y="749"/>
                  </a:cubicBezTo>
                  <a:cubicBezTo>
                    <a:pt x="683" y="749"/>
                    <a:pt x="683" y="750"/>
                    <a:pt x="683" y="750"/>
                  </a:cubicBezTo>
                  <a:cubicBezTo>
                    <a:pt x="684" y="751"/>
                    <a:pt x="685" y="751"/>
                    <a:pt x="685" y="751"/>
                  </a:cubicBezTo>
                  <a:cubicBezTo>
                    <a:pt x="685" y="751"/>
                    <a:pt x="685" y="751"/>
                    <a:pt x="685" y="751"/>
                  </a:cubicBezTo>
                  <a:cubicBezTo>
                    <a:pt x="684" y="752"/>
                    <a:pt x="685" y="752"/>
                    <a:pt x="686" y="753"/>
                  </a:cubicBezTo>
                  <a:cubicBezTo>
                    <a:pt x="686" y="753"/>
                    <a:pt x="686" y="753"/>
                    <a:pt x="686" y="753"/>
                  </a:cubicBezTo>
                  <a:cubicBezTo>
                    <a:pt x="686" y="754"/>
                    <a:pt x="686" y="754"/>
                    <a:pt x="686" y="755"/>
                  </a:cubicBezTo>
                  <a:cubicBezTo>
                    <a:pt x="685" y="755"/>
                    <a:pt x="685" y="755"/>
                    <a:pt x="685" y="755"/>
                  </a:cubicBezTo>
                  <a:cubicBezTo>
                    <a:pt x="684" y="755"/>
                    <a:pt x="684" y="755"/>
                    <a:pt x="684" y="756"/>
                  </a:cubicBezTo>
                  <a:cubicBezTo>
                    <a:pt x="684" y="756"/>
                    <a:pt x="684" y="756"/>
                    <a:pt x="684" y="756"/>
                  </a:cubicBezTo>
                  <a:cubicBezTo>
                    <a:pt x="683" y="756"/>
                    <a:pt x="683" y="756"/>
                    <a:pt x="683" y="756"/>
                  </a:cubicBezTo>
                  <a:cubicBezTo>
                    <a:pt x="682" y="756"/>
                    <a:pt x="681" y="758"/>
                    <a:pt x="683" y="758"/>
                  </a:cubicBezTo>
                  <a:cubicBezTo>
                    <a:pt x="683" y="759"/>
                    <a:pt x="683" y="759"/>
                    <a:pt x="683" y="758"/>
                  </a:cubicBezTo>
                  <a:cubicBezTo>
                    <a:pt x="684" y="759"/>
                    <a:pt x="684" y="759"/>
                    <a:pt x="684" y="760"/>
                  </a:cubicBezTo>
                  <a:cubicBezTo>
                    <a:pt x="684" y="760"/>
                    <a:pt x="684" y="760"/>
                    <a:pt x="684" y="760"/>
                  </a:cubicBezTo>
                  <a:cubicBezTo>
                    <a:pt x="684" y="761"/>
                    <a:pt x="685" y="762"/>
                    <a:pt x="685" y="764"/>
                  </a:cubicBezTo>
                  <a:cubicBezTo>
                    <a:pt x="685" y="764"/>
                    <a:pt x="685" y="765"/>
                    <a:pt x="685" y="766"/>
                  </a:cubicBezTo>
                  <a:cubicBezTo>
                    <a:pt x="684" y="767"/>
                    <a:pt x="684" y="769"/>
                    <a:pt x="683" y="770"/>
                  </a:cubicBezTo>
                  <a:cubicBezTo>
                    <a:pt x="683" y="770"/>
                    <a:pt x="683" y="770"/>
                    <a:pt x="683" y="770"/>
                  </a:cubicBezTo>
                  <a:cubicBezTo>
                    <a:pt x="683" y="770"/>
                    <a:pt x="683" y="771"/>
                    <a:pt x="684" y="771"/>
                  </a:cubicBezTo>
                  <a:cubicBezTo>
                    <a:pt x="684" y="771"/>
                    <a:pt x="684" y="771"/>
                    <a:pt x="684" y="771"/>
                  </a:cubicBezTo>
                  <a:cubicBezTo>
                    <a:pt x="683" y="771"/>
                    <a:pt x="683" y="772"/>
                    <a:pt x="683" y="772"/>
                  </a:cubicBezTo>
                  <a:cubicBezTo>
                    <a:pt x="683" y="772"/>
                    <a:pt x="683" y="772"/>
                    <a:pt x="683" y="772"/>
                  </a:cubicBezTo>
                  <a:cubicBezTo>
                    <a:pt x="683" y="773"/>
                    <a:pt x="683" y="773"/>
                    <a:pt x="683" y="774"/>
                  </a:cubicBezTo>
                  <a:cubicBezTo>
                    <a:pt x="683" y="775"/>
                    <a:pt x="682" y="776"/>
                    <a:pt x="682" y="777"/>
                  </a:cubicBezTo>
                  <a:cubicBezTo>
                    <a:pt x="683" y="777"/>
                    <a:pt x="683" y="778"/>
                    <a:pt x="684" y="777"/>
                  </a:cubicBezTo>
                  <a:cubicBezTo>
                    <a:pt x="686" y="778"/>
                    <a:pt x="687" y="776"/>
                    <a:pt x="689" y="775"/>
                  </a:cubicBezTo>
                  <a:cubicBezTo>
                    <a:pt x="690" y="776"/>
                    <a:pt x="688" y="777"/>
                    <a:pt x="690" y="776"/>
                  </a:cubicBezTo>
                  <a:cubicBezTo>
                    <a:pt x="691" y="776"/>
                    <a:pt x="693" y="775"/>
                    <a:pt x="693" y="774"/>
                  </a:cubicBezTo>
                  <a:cubicBezTo>
                    <a:pt x="693" y="774"/>
                    <a:pt x="693" y="774"/>
                    <a:pt x="693" y="774"/>
                  </a:cubicBezTo>
                  <a:cubicBezTo>
                    <a:pt x="693" y="774"/>
                    <a:pt x="692" y="773"/>
                    <a:pt x="692" y="773"/>
                  </a:cubicBezTo>
                  <a:cubicBezTo>
                    <a:pt x="693" y="772"/>
                    <a:pt x="694" y="775"/>
                    <a:pt x="694" y="775"/>
                  </a:cubicBezTo>
                  <a:cubicBezTo>
                    <a:pt x="694" y="775"/>
                    <a:pt x="694" y="775"/>
                    <a:pt x="694" y="775"/>
                  </a:cubicBezTo>
                  <a:cubicBezTo>
                    <a:pt x="694" y="774"/>
                    <a:pt x="694" y="774"/>
                    <a:pt x="694" y="774"/>
                  </a:cubicBezTo>
                  <a:cubicBezTo>
                    <a:pt x="694" y="774"/>
                    <a:pt x="694" y="774"/>
                    <a:pt x="694" y="774"/>
                  </a:cubicBezTo>
                  <a:cubicBezTo>
                    <a:pt x="694" y="773"/>
                    <a:pt x="694" y="773"/>
                    <a:pt x="694" y="773"/>
                  </a:cubicBezTo>
                  <a:cubicBezTo>
                    <a:pt x="694" y="773"/>
                    <a:pt x="695" y="773"/>
                    <a:pt x="696" y="773"/>
                  </a:cubicBezTo>
                  <a:cubicBezTo>
                    <a:pt x="696" y="773"/>
                    <a:pt x="696" y="773"/>
                    <a:pt x="696" y="773"/>
                  </a:cubicBezTo>
                  <a:cubicBezTo>
                    <a:pt x="697" y="773"/>
                    <a:pt x="699" y="776"/>
                    <a:pt x="699" y="773"/>
                  </a:cubicBezTo>
                  <a:cubicBezTo>
                    <a:pt x="699" y="773"/>
                    <a:pt x="699" y="773"/>
                    <a:pt x="699" y="773"/>
                  </a:cubicBezTo>
                  <a:cubicBezTo>
                    <a:pt x="699" y="772"/>
                    <a:pt x="698" y="773"/>
                    <a:pt x="698" y="772"/>
                  </a:cubicBezTo>
                  <a:cubicBezTo>
                    <a:pt x="698" y="772"/>
                    <a:pt x="698" y="772"/>
                    <a:pt x="698" y="772"/>
                  </a:cubicBezTo>
                  <a:cubicBezTo>
                    <a:pt x="698" y="772"/>
                    <a:pt x="700" y="772"/>
                    <a:pt x="700" y="772"/>
                  </a:cubicBezTo>
                  <a:cubicBezTo>
                    <a:pt x="702" y="771"/>
                    <a:pt x="702" y="772"/>
                    <a:pt x="703" y="770"/>
                  </a:cubicBezTo>
                  <a:cubicBezTo>
                    <a:pt x="705" y="768"/>
                    <a:pt x="704" y="766"/>
                    <a:pt x="705" y="764"/>
                  </a:cubicBezTo>
                  <a:cubicBezTo>
                    <a:pt x="705" y="763"/>
                    <a:pt x="704" y="763"/>
                    <a:pt x="704" y="763"/>
                  </a:cubicBezTo>
                  <a:cubicBezTo>
                    <a:pt x="704" y="762"/>
                    <a:pt x="704" y="761"/>
                    <a:pt x="704" y="760"/>
                  </a:cubicBezTo>
                  <a:cubicBezTo>
                    <a:pt x="704" y="760"/>
                    <a:pt x="704" y="760"/>
                    <a:pt x="704" y="760"/>
                  </a:cubicBezTo>
                  <a:cubicBezTo>
                    <a:pt x="705" y="757"/>
                    <a:pt x="704" y="754"/>
                    <a:pt x="702" y="752"/>
                  </a:cubicBezTo>
                  <a:cubicBezTo>
                    <a:pt x="702" y="752"/>
                    <a:pt x="702" y="752"/>
                    <a:pt x="702" y="752"/>
                  </a:cubicBezTo>
                  <a:cubicBezTo>
                    <a:pt x="698" y="746"/>
                    <a:pt x="697" y="741"/>
                    <a:pt x="691" y="737"/>
                  </a:cubicBezTo>
                  <a:cubicBezTo>
                    <a:pt x="691" y="737"/>
                    <a:pt x="691" y="736"/>
                    <a:pt x="690" y="736"/>
                  </a:cubicBezTo>
                  <a:cubicBezTo>
                    <a:pt x="692" y="734"/>
                    <a:pt x="691" y="732"/>
                    <a:pt x="693" y="731"/>
                  </a:cubicBezTo>
                  <a:cubicBezTo>
                    <a:pt x="694" y="730"/>
                    <a:pt x="698" y="729"/>
                    <a:pt x="698" y="728"/>
                  </a:cubicBezTo>
                  <a:cubicBezTo>
                    <a:pt x="698" y="728"/>
                    <a:pt x="698" y="728"/>
                    <a:pt x="699" y="727"/>
                  </a:cubicBezTo>
                  <a:cubicBezTo>
                    <a:pt x="700" y="726"/>
                    <a:pt x="702" y="725"/>
                    <a:pt x="703" y="723"/>
                  </a:cubicBezTo>
                  <a:cubicBezTo>
                    <a:pt x="704" y="723"/>
                    <a:pt x="704" y="723"/>
                    <a:pt x="705" y="722"/>
                  </a:cubicBezTo>
                  <a:cubicBezTo>
                    <a:pt x="707" y="723"/>
                    <a:pt x="706" y="719"/>
                    <a:pt x="706" y="718"/>
                  </a:cubicBezTo>
                  <a:cubicBezTo>
                    <a:pt x="707" y="718"/>
                    <a:pt x="707" y="717"/>
                    <a:pt x="706" y="716"/>
                  </a:cubicBezTo>
                  <a:cubicBezTo>
                    <a:pt x="706" y="713"/>
                    <a:pt x="709" y="711"/>
                    <a:pt x="711" y="708"/>
                  </a:cubicBezTo>
                  <a:cubicBezTo>
                    <a:pt x="712" y="708"/>
                    <a:pt x="712" y="708"/>
                    <a:pt x="712" y="709"/>
                  </a:cubicBezTo>
                  <a:cubicBezTo>
                    <a:pt x="712" y="709"/>
                    <a:pt x="712" y="709"/>
                    <a:pt x="712" y="709"/>
                  </a:cubicBezTo>
                  <a:cubicBezTo>
                    <a:pt x="712" y="709"/>
                    <a:pt x="713" y="709"/>
                    <a:pt x="713" y="709"/>
                  </a:cubicBezTo>
                  <a:cubicBezTo>
                    <a:pt x="713" y="709"/>
                    <a:pt x="712" y="708"/>
                    <a:pt x="712" y="708"/>
                  </a:cubicBezTo>
                  <a:cubicBezTo>
                    <a:pt x="713" y="708"/>
                    <a:pt x="713" y="708"/>
                    <a:pt x="713" y="708"/>
                  </a:cubicBezTo>
                  <a:cubicBezTo>
                    <a:pt x="713" y="705"/>
                    <a:pt x="715" y="706"/>
                    <a:pt x="717" y="706"/>
                  </a:cubicBezTo>
                  <a:cubicBezTo>
                    <a:pt x="717" y="705"/>
                    <a:pt x="718" y="703"/>
                    <a:pt x="718" y="702"/>
                  </a:cubicBezTo>
                  <a:cubicBezTo>
                    <a:pt x="719" y="701"/>
                    <a:pt x="720" y="701"/>
                    <a:pt x="721" y="700"/>
                  </a:cubicBezTo>
                  <a:cubicBezTo>
                    <a:pt x="721" y="700"/>
                    <a:pt x="721" y="700"/>
                    <a:pt x="722" y="700"/>
                  </a:cubicBezTo>
                  <a:cubicBezTo>
                    <a:pt x="722" y="700"/>
                    <a:pt x="722" y="700"/>
                    <a:pt x="722" y="700"/>
                  </a:cubicBezTo>
                  <a:cubicBezTo>
                    <a:pt x="722" y="701"/>
                    <a:pt x="721" y="701"/>
                    <a:pt x="721" y="701"/>
                  </a:cubicBezTo>
                  <a:cubicBezTo>
                    <a:pt x="721" y="701"/>
                    <a:pt x="721" y="701"/>
                    <a:pt x="721" y="701"/>
                  </a:cubicBezTo>
                  <a:cubicBezTo>
                    <a:pt x="722" y="702"/>
                    <a:pt x="723" y="700"/>
                    <a:pt x="724" y="701"/>
                  </a:cubicBezTo>
                  <a:cubicBezTo>
                    <a:pt x="725" y="702"/>
                    <a:pt x="723" y="703"/>
                    <a:pt x="725" y="704"/>
                  </a:cubicBezTo>
                  <a:cubicBezTo>
                    <a:pt x="726" y="704"/>
                    <a:pt x="729" y="705"/>
                    <a:pt x="730" y="705"/>
                  </a:cubicBezTo>
                  <a:cubicBezTo>
                    <a:pt x="732" y="705"/>
                    <a:pt x="735" y="703"/>
                    <a:pt x="736" y="702"/>
                  </a:cubicBezTo>
                  <a:cubicBezTo>
                    <a:pt x="740" y="700"/>
                    <a:pt x="744" y="698"/>
                    <a:pt x="746" y="694"/>
                  </a:cubicBezTo>
                  <a:cubicBezTo>
                    <a:pt x="747" y="691"/>
                    <a:pt x="747" y="691"/>
                    <a:pt x="749" y="689"/>
                  </a:cubicBezTo>
                  <a:cubicBezTo>
                    <a:pt x="750" y="688"/>
                    <a:pt x="751" y="686"/>
                    <a:pt x="753" y="684"/>
                  </a:cubicBezTo>
                  <a:cubicBezTo>
                    <a:pt x="756" y="680"/>
                    <a:pt x="759" y="677"/>
                    <a:pt x="762" y="673"/>
                  </a:cubicBezTo>
                  <a:cubicBezTo>
                    <a:pt x="763" y="671"/>
                    <a:pt x="764" y="670"/>
                    <a:pt x="765" y="668"/>
                  </a:cubicBezTo>
                  <a:cubicBezTo>
                    <a:pt x="766" y="666"/>
                    <a:pt x="766" y="664"/>
                    <a:pt x="768" y="662"/>
                  </a:cubicBezTo>
                  <a:cubicBezTo>
                    <a:pt x="769" y="660"/>
                    <a:pt x="769" y="659"/>
                    <a:pt x="770" y="657"/>
                  </a:cubicBezTo>
                  <a:cubicBezTo>
                    <a:pt x="771" y="656"/>
                    <a:pt x="772" y="655"/>
                    <a:pt x="774" y="653"/>
                  </a:cubicBezTo>
                  <a:cubicBezTo>
                    <a:pt x="776" y="650"/>
                    <a:pt x="778" y="646"/>
                    <a:pt x="778" y="641"/>
                  </a:cubicBezTo>
                  <a:cubicBezTo>
                    <a:pt x="778" y="640"/>
                    <a:pt x="779" y="639"/>
                    <a:pt x="779" y="637"/>
                  </a:cubicBezTo>
                  <a:cubicBezTo>
                    <a:pt x="779" y="636"/>
                    <a:pt x="779" y="636"/>
                    <a:pt x="779" y="635"/>
                  </a:cubicBezTo>
                  <a:cubicBezTo>
                    <a:pt x="779" y="635"/>
                    <a:pt x="779" y="634"/>
                    <a:pt x="779" y="634"/>
                  </a:cubicBezTo>
                  <a:cubicBezTo>
                    <a:pt x="779" y="634"/>
                    <a:pt x="780" y="634"/>
                    <a:pt x="780" y="633"/>
                  </a:cubicBezTo>
                  <a:cubicBezTo>
                    <a:pt x="780" y="632"/>
                    <a:pt x="779" y="632"/>
                    <a:pt x="779" y="631"/>
                  </a:cubicBezTo>
                  <a:cubicBezTo>
                    <a:pt x="779" y="630"/>
                    <a:pt x="779" y="630"/>
                    <a:pt x="779" y="630"/>
                  </a:cubicBezTo>
                  <a:cubicBezTo>
                    <a:pt x="779" y="629"/>
                    <a:pt x="778" y="627"/>
                    <a:pt x="779" y="625"/>
                  </a:cubicBezTo>
                  <a:cubicBezTo>
                    <a:pt x="779" y="624"/>
                    <a:pt x="780" y="624"/>
                    <a:pt x="780" y="623"/>
                  </a:cubicBezTo>
                  <a:cubicBezTo>
                    <a:pt x="780" y="622"/>
                    <a:pt x="780" y="621"/>
                    <a:pt x="781" y="620"/>
                  </a:cubicBezTo>
                  <a:cubicBezTo>
                    <a:pt x="781" y="616"/>
                    <a:pt x="784" y="615"/>
                    <a:pt x="785" y="611"/>
                  </a:cubicBezTo>
                  <a:cubicBezTo>
                    <a:pt x="785" y="611"/>
                    <a:pt x="785" y="611"/>
                    <a:pt x="785" y="610"/>
                  </a:cubicBezTo>
                  <a:cubicBezTo>
                    <a:pt x="785" y="609"/>
                    <a:pt x="783" y="609"/>
                    <a:pt x="783" y="607"/>
                  </a:cubicBezTo>
                  <a:cubicBezTo>
                    <a:pt x="783" y="606"/>
                    <a:pt x="784" y="605"/>
                    <a:pt x="784" y="604"/>
                  </a:cubicBezTo>
                  <a:cubicBezTo>
                    <a:pt x="784" y="602"/>
                    <a:pt x="782" y="601"/>
                    <a:pt x="781" y="600"/>
                  </a:cubicBezTo>
                  <a:cubicBezTo>
                    <a:pt x="782" y="600"/>
                    <a:pt x="782" y="600"/>
                    <a:pt x="783" y="601"/>
                  </a:cubicBezTo>
                  <a:cubicBezTo>
                    <a:pt x="784" y="601"/>
                    <a:pt x="785" y="600"/>
                    <a:pt x="785" y="599"/>
                  </a:cubicBezTo>
                  <a:cubicBezTo>
                    <a:pt x="785" y="599"/>
                    <a:pt x="785" y="599"/>
                    <a:pt x="785" y="599"/>
                  </a:cubicBezTo>
                  <a:cubicBezTo>
                    <a:pt x="785" y="598"/>
                    <a:pt x="785" y="598"/>
                    <a:pt x="784" y="598"/>
                  </a:cubicBezTo>
                  <a:cubicBezTo>
                    <a:pt x="783" y="597"/>
                    <a:pt x="778" y="593"/>
                    <a:pt x="778" y="592"/>
                  </a:cubicBezTo>
                  <a:cubicBezTo>
                    <a:pt x="778" y="589"/>
                    <a:pt x="774" y="586"/>
                    <a:pt x="771" y="588"/>
                  </a:cubicBezTo>
                  <a:cubicBezTo>
                    <a:pt x="770" y="588"/>
                    <a:pt x="769" y="587"/>
                    <a:pt x="767" y="586"/>
                  </a:cubicBezTo>
                  <a:cubicBezTo>
                    <a:pt x="767" y="588"/>
                    <a:pt x="767" y="589"/>
                    <a:pt x="767" y="591"/>
                  </a:cubicBezTo>
                  <a:cubicBezTo>
                    <a:pt x="767" y="592"/>
                    <a:pt x="766" y="593"/>
                    <a:pt x="766" y="593"/>
                  </a:cubicBezTo>
                  <a:cubicBezTo>
                    <a:pt x="766" y="594"/>
                    <a:pt x="766" y="595"/>
                    <a:pt x="764" y="595"/>
                  </a:cubicBezTo>
                  <a:cubicBezTo>
                    <a:pt x="764" y="595"/>
                    <a:pt x="764" y="595"/>
                    <a:pt x="764" y="594"/>
                  </a:cubicBezTo>
                  <a:cubicBezTo>
                    <a:pt x="766" y="593"/>
                    <a:pt x="766" y="591"/>
                    <a:pt x="766" y="589"/>
                  </a:cubicBezTo>
                  <a:cubicBezTo>
                    <a:pt x="766" y="589"/>
                    <a:pt x="766" y="589"/>
                    <a:pt x="766" y="590"/>
                  </a:cubicBezTo>
                  <a:cubicBezTo>
                    <a:pt x="765" y="590"/>
                    <a:pt x="765" y="591"/>
                    <a:pt x="764" y="592"/>
                  </a:cubicBezTo>
                  <a:cubicBezTo>
                    <a:pt x="764" y="593"/>
                    <a:pt x="763" y="594"/>
                    <a:pt x="762" y="594"/>
                  </a:cubicBezTo>
                  <a:cubicBezTo>
                    <a:pt x="761" y="595"/>
                    <a:pt x="757" y="596"/>
                    <a:pt x="757" y="594"/>
                  </a:cubicBezTo>
                  <a:cubicBezTo>
                    <a:pt x="757" y="594"/>
                    <a:pt x="757" y="594"/>
                    <a:pt x="757" y="594"/>
                  </a:cubicBezTo>
                  <a:cubicBezTo>
                    <a:pt x="757" y="593"/>
                    <a:pt x="760" y="593"/>
                    <a:pt x="760" y="591"/>
                  </a:cubicBezTo>
                  <a:cubicBezTo>
                    <a:pt x="760" y="590"/>
                    <a:pt x="758" y="589"/>
                    <a:pt x="758" y="588"/>
                  </a:cubicBezTo>
                  <a:cubicBezTo>
                    <a:pt x="758" y="588"/>
                    <a:pt x="760" y="588"/>
                    <a:pt x="760" y="587"/>
                  </a:cubicBezTo>
                  <a:cubicBezTo>
                    <a:pt x="759" y="585"/>
                    <a:pt x="757" y="587"/>
                    <a:pt x="757" y="588"/>
                  </a:cubicBezTo>
                  <a:cubicBezTo>
                    <a:pt x="756" y="589"/>
                    <a:pt x="757" y="590"/>
                    <a:pt x="756" y="592"/>
                  </a:cubicBezTo>
                  <a:cubicBezTo>
                    <a:pt x="755" y="592"/>
                    <a:pt x="754" y="591"/>
                    <a:pt x="754" y="592"/>
                  </a:cubicBezTo>
                  <a:cubicBezTo>
                    <a:pt x="753" y="592"/>
                    <a:pt x="753" y="591"/>
                    <a:pt x="753" y="591"/>
                  </a:cubicBezTo>
                  <a:cubicBezTo>
                    <a:pt x="753" y="589"/>
                    <a:pt x="754" y="588"/>
                    <a:pt x="754" y="586"/>
                  </a:cubicBezTo>
                  <a:cubicBezTo>
                    <a:pt x="754" y="586"/>
                    <a:pt x="754" y="583"/>
                    <a:pt x="754" y="583"/>
                  </a:cubicBezTo>
                  <a:cubicBezTo>
                    <a:pt x="753" y="581"/>
                    <a:pt x="748" y="584"/>
                    <a:pt x="747" y="583"/>
                  </a:cubicBezTo>
                  <a:cubicBezTo>
                    <a:pt x="745" y="582"/>
                    <a:pt x="742" y="581"/>
                    <a:pt x="744" y="579"/>
                  </a:cubicBezTo>
                  <a:cubicBezTo>
                    <a:pt x="745" y="577"/>
                    <a:pt x="747" y="577"/>
                    <a:pt x="748" y="575"/>
                  </a:cubicBezTo>
                  <a:cubicBezTo>
                    <a:pt x="749" y="574"/>
                    <a:pt x="751" y="573"/>
                    <a:pt x="751" y="572"/>
                  </a:cubicBezTo>
                  <a:cubicBezTo>
                    <a:pt x="754" y="570"/>
                    <a:pt x="759" y="567"/>
                    <a:pt x="760" y="563"/>
                  </a:cubicBezTo>
                  <a:cubicBezTo>
                    <a:pt x="761" y="562"/>
                    <a:pt x="763" y="561"/>
                    <a:pt x="763" y="559"/>
                  </a:cubicBezTo>
                  <a:cubicBezTo>
                    <a:pt x="764" y="559"/>
                    <a:pt x="764" y="558"/>
                    <a:pt x="764" y="557"/>
                  </a:cubicBezTo>
                  <a:cubicBezTo>
                    <a:pt x="766" y="557"/>
                    <a:pt x="766" y="555"/>
                    <a:pt x="766" y="554"/>
                  </a:cubicBezTo>
                  <a:cubicBezTo>
                    <a:pt x="768" y="554"/>
                    <a:pt x="768" y="553"/>
                    <a:pt x="769" y="551"/>
                  </a:cubicBezTo>
                  <a:cubicBezTo>
                    <a:pt x="770" y="550"/>
                    <a:pt x="772" y="550"/>
                    <a:pt x="773" y="548"/>
                  </a:cubicBezTo>
                  <a:cubicBezTo>
                    <a:pt x="774" y="548"/>
                    <a:pt x="775" y="546"/>
                    <a:pt x="776" y="545"/>
                  </a:cubicBezTo>
                  <a:cubicBezTo>
                    <a:pt x="779" y="544"/>
                    <a:pt x="779" y="542"/>
                    <a:pt x="780" y="539"/>
                  </a:cubicBezTo>
                  <a:cubicBezTo>
                    <a:pt x="781" y="538"/>
                    <a:pt x="781" y="537"/>
                    <a:pt x="782" y="536"/>
                  </a:cubicBezTo>
                  <a:cubicBezTo>
                    <a:pt x="784" y="535"/>
                    <a:pt x="785" y="535"/>
                    <a:pt x="786" y="533"/>
                  </a:cubicBezTo>
                  <a:cubicBezTo>
                    <a:pt x="787" y="532"/>
                    <a:pt x="788" y="531"/>
                    <a:pt x="788" y="529"/>
                  </a:cubicBezTo>
                  <a:cubicBezTo>
                    <a:pt x="790" y="528"/>
                    <a:pt x="791" y="526"/>
                    <a:pt x="793" y="525"/>
                  </a:cubicBezTo>
                  <a:cubicBezTo>
                    <a:pt x="795" y="524"/>
                    <a:pt x="799" y="525"/>
                    <a:pt x="799" y="524"/>
                  </a:cubicBezTo>
                  <a:cubicBezTo>
                    <a:pt x="802" y="521"/>
                    <a:pt x="808" y="525"/>
                    <a:pt x="810" y="523"/>
                  </a:cubicBezTo>
                  <a:cubicBezTo>
                    <a:pt x="811" y="523"/>
                    <a:pt x="811" y="523"/>
                    <a:pt x="811" y="523"/>
                  </a:cubicBezTo>
                  <a:cubicBezTo>
                    <a:pt x="812" y="524"/>
                    <a:pt x="814" y="523"/>
                    <a:pt x="815" y="523"/>
                  </a:cubicBezTo>
                  <a:cubicBezTo>
                    <a:pt x="815" y="523"/>
                    <a:pt x="815" y="523"/>
                    <a:pt x="815" y="523"/>
                  </a:cubicBezTo>
                  <a:cubicBezTo>
                    <a:pt x="816" y="524"/>
                    <a:pt x="814" y="525"/>
                    <a:pt x="816" y="526"/>
                  </a:cubicBezTo>
                  <a:cubicBezTo>
                    <a:pt x="818" y="527"/>
                    <a:pt x="818" y="524"/>
                    <a:pt x="818" y="523"/>
                  </a:cubicBezTo>
                  <a:cubicBezTo>
                    <a:pt x="819" y="523"/>
                    <a:pt x="819" y="522"/>
                    <a:pt x="820" y="522"/>
                  </a:cubicBezTo>
                  <a:cubicBezTo>
                    <a:pt x="821" y="523"/>
                    <a:pt x="821" y="523"/>
                    <a:pt x="822" y="523"/>
                  </a:cubicBezTo>
                  <a:cubicBezTo>
                    <a:pt x="822" y="523"/>
                    <a:pt x="822" y="523"/>
                    <a:pt x="822" y="523"/>
                  </a:cubicBezTo>
                  <a:cubicBezTo>
                    <a:pt x="823" y="524"/>
                    <a:pt x="823" y="524"/>
                    <a:pt x="824" y="524"/>
                  </a:cubicBezTo>
                  <a:cubicBezTo>
                    <a:pt x="824" y="524"/>
                    <a:pt x="824" y="524"/>
                    <a:pt x="824" y="524"/>
                  </a:cubicBezTo>
                  <a:cubicBezTo>
                    <a:pt x="827" y="525"/>
                    <a:pt x="829" y="525"/>
                    <a:pt x="830" y="523"/>
                  </a:cubicBezTo>
                  <a:cubicBezTo>
                    <a:pt x="831" y="522"/>
                    <a:pt x="832" y="523"/>
                    <a:pt x="832" y="524"/>
                  </a:cubicBezTo>
                  <a:cubicBezTo>
                    <a:pt x="832" y="524"/>
                    <a:pt x="833" y="524"/>
                    <a:pt x="833" y="525"/>
                  </a:cubicBezTo>
                  <a:cubicBezTo>
                    <a:pt x="833" y="525"/>
                    <a:pt x="833" y="525"/>
                    <a:pt x="833" y="525"/>
                  </a:cubicBezTo>
                  <a:cubicBezTo>
                    <a:pt x="834" y="525"/>
                    <a:pt x="837" y="524"/>
                    <a:pt x="836" y="524"/>
                  </a:cubicBezTo>
                  <a:cubicBezTo>
                    <a:pt x="836" y="523"/>
                    <a:pt x="835" y="523"/>
                    <a:pt x="835" y="523"/>
                  </a:cubicBezTo>
                  <a:cubicBezTo>
                    <a:pt x="835" y="523"/>
                    <a:pt x="835" y="523"/>
                    <a:pt x="835" y="523"/>
                  </a:cubicBezTo>
                  <a:cubicBezTo>
                    <a:pt x="835" y="523"/>
                    <a:pt x="835" y="523"/>
                    <a:pt x="835" y="523"/>
                  </a:cubicBezTo>
                  <a:cubicBezTo>
                    <a:pt x="835" y="522"/>
                    <a:pt x="835" y="522"/>
                    <a:pt x="835" y="522"/>
                  </a:cubicBezTo>
                  <a:cubicBezTo>
                    <a:pt x="836" y="522"/>
                    <a:pt x="837" y="523"/>
                    <a:pt x="838" y="521"/>
                  </a:cubicBezTo>
                  <a:cubicBezTo>
                    <a:pt x="838" y="521"/>
                    <a:pt x="838" y="521"/>
                    <a:pt x="838" y="521"/>
                  </a:cubicBezTo>
                  <a:cubicBezTo>
                    <a:pt x="839" y="516"/>
                    <a:pt x="843" y="520"/>
                    <a:pt x="846" y="520"/>
                  </a:cubicBezTo>
                  <a:cubicBezTo>
                    <a:pt x="846" y="520"/>
                    <a:pt x="846" y="520"/>
                    <a:pt x="846" y="520"/>
                  </a:cubicBezTo>
                  <a:cubicBezTo>
                    <a:pt x="846" y="521"/>
                    <a:pt x="847" y="521"/>
                    <a:pt x="847" y="521"/>
                  </a:cubicBezTo>
                  <a:cubicBezTo>
                    <a:pt x="847" y="521"/>
                    <a:pt x="847" y="521"/>
                    <a:pt x="847" y="521"/>
                  </a:cubicBezTo>
                  <a:cubicBezTo>
                    <a:pt x="847" y="521"/>
                    <a:pt x="847" y="521"/>
                    <a:pt x="847" y="521"/>
                  </a:cubicBezTo>
                  <a:cubicBezTo>
                    <a:pt x="847" y="522"/>
                    <a:pt x="847" y="522"/>
                    <a:pt x="847" y="522"/>
                  </a:cubicBezTo>
                  <a:cubicBezTo>
                    <a:pt x="847" y="522"/>
                    <a:pt x="847" y="522"/>
                    <a:pt x="847" y="522"/>
                  </a:cubicBezTo>
                  <a:cubicBezTo>
                    <a:pt x="848" y="522"/>
                    <a:pt x="848" y="523"/>
                    <a:pt x="849" y="522"/>
                  </a:cubicBezTo>
                  <a:cubicBezTo>
                    <a:pt x="849" y="522"/>
                    <a:pt x="849" y="522"/>
                    <a:pt x="849" y="522"/>
                  </a:cubicBezTo>
                  <a:cubicBezTo>
                    <a:pt x="849" y="522"/>
                    <a:pt x="849" y="522"/>
                    <a:pt x="850" y="522"/>
                  </a:cubicBezTo>
                  <a:cubicBezTo>
                    <a:pt x="850" y="521"/>
                    <a:pt x="851" y="521"/>
                    <a:pt x="853" y="521"/>
                  </a:cubicBezTo>
                  <a:cubicBezTo>
                    <a:pt x="853" y="521"/>
                    <a:pt x="853" y="521"/>
                    <a:pt x="853" y="521"/>
                  </a:cubicBezTo>
                  <a:cubicBezTo>
                    <a:pt x="854" y="522"/>
                    <a:pt x="854" y="523"/>
                    <a:pt x="855" y="524"/>
                  </a:cubicBezTo>
                  <a:cubicBezTo>
                    <a:pt x="855" y="524"/>
                    <a:pt x="855" y="524"/>
                    <a:pt x="855" y="524"/>
                  </a:cubicBezTo>
                  <a:cubicBezTo>
                    <a:pt x="856" y="525"/>
                    <a:pt x="856" y="525"/>
                    <a:pt x="856" y="525"/>
                  </a:cubicBezTo>
                  <a:cubicBezTo>
                    <a:pt x="857" y="525"/>
                    <a:pt x="857" y="525"/>
                    <a:pt x="858" y="525"/>
                  </a:cubicBezTo>
                  <a:cubicBezTo>
                    <a:pt x="857" y="527"/>
                    <a:pt x="856" y="526"/>
                    <a:pt x="855" y="526"/>
                  </a:cubicBezTo>
                  <a:cubicBezTo>
                    <a:pt x="854" y="526"/>
                    <a:pt x="852" y="527"/>
                    <a:pt x="851" y="527"/>
                  </a:cubicBezTo>
                  <a:cubicBezTo>
                    <a:pt x="852" y="528"/>
                    <a:pt x="852" y="530"/>
                    <a:pt x="853" y="530"/>
                  </a:cubicBezTo>
                  <a:cubicBezTo>
                    <a:pt x="853" y="531"/>
                    <a:pt x="854" y="531"/>
                    <a:pt x="855" y="530"/>
                  </a:cubicBezTo>
                  <a:cubicBezTo>
                    <a:pt x="855" y="530"/>
                    <a:pt x="855" y="530"/>
                    <a:pt x="855" y="530"/>
                  </a:cubicBezTo>
                  <a:cubicBezTo>
                    <a:pt x="856" y="530"/>
                    <a:pt x="857" y="530"/>
                    <a:pt x="857" y="530"/>
                  </a:cubicBezTo>
                  <a:cubicBezTo>
                    <a:pt x="857" y="529"/>
                    <a:pt x="857" y="529"/>
                    <a:pt x="857" y="529"/>
                  </a:cubicBezTo>
                  <a:cubicBezTo>
                    <a:pt x="859" y="529"/>
                    <a:pt x="862" y="531"/>
                    <a:pt x="863" y="529"/>
                  </a:cubicBezTo>
                  <a:cubicBezTo>
                    <a:pt x="863" y="529"/>
                    <a:pt x="863" y="528"/>
                    <a:pt x="863" y="528"/>
                  </a:cubicBezTo>
                  <a:cubicBezTo>
                    <a:pt x="864" y="527"/>
                    <a:pt x="867" y="525"/>
                    <a:pt x="868" y="526"/>
                  </a:cubicBezTo>
                  <a:cubicBezTo>
                    <a:pt x="869" y="526"/>
                    <a:pt x="869" y="526"/>
                    <a:pt x="870" y="527"/>
                  </a:cubicBezTo>
                  <a:cubicBezTo>
                    <a:pt x="870" y="527"/>
                    <a:pt x="870" y="527"/>
                    <a:pt x="870" y="527"/>
                  </a:cubicBezTo>
                  <a:cubicBezTo>
                    <a:pt x="871" y="528"/>
                    <a:pt x="872" y="527"/>
                    <a:pt x="873" y="526"/>
                  </a:cubicBezTo>
                  <a:cubicBezTo>
                    <a:pt x="873" y="526"/>
                    <a:pt x="873" y="526"/>
                    <a:pt x="873" y="526"/>
                  </a:cubicBezTo>
                  <a:cubicBezTo>
                    <a:pt x="873" y="526"/>
                    <a:pt x="874" y="526"/>
                    <a:pt x="874" y="526"/>
                  </a:cubicBezTo>
                  <a:cubicBezTo>
                    <a:pt x="875" y="526"/>
                    <a:pt x="881" y="525"/>
                    <a:pt x="877" y="523"/>
                  </a:cubicBezTo>
                  <a:cubicBezTo>
                    <a:pt x="877" y="522"/>
                    <a:pt x="876" y="522"/>
                    <a:pt x="876" y="522"/>
                  </a:cubicBezTo>
                  <a:cubicBezTo>
                    <a:pt x="875" y="520"/>
                    <a:pt x="873" y="521"/>
                    <a:pt x="872" y="522"/>
                  </a:cubicBezTo>
                  <a:cubicBezTo>
                    <a:pt x="872" y="521"/>
                    <a:pt x="872" y="521"/>
                    <a:pt x="872" y="521"/>
                  </a:cubicBezTo>
                  <a:cubicBezTo>
                    <a:pt x="872" y="519"/>
                    <a:pt x="871" y="517"/>
                    <a:pt x="873" y="516"/>
                  </a:cubicBezTo>
                  <a:cubicBezTo>
                    <a:pt x="874" y="516"/>
                    <a:pt x="874" y="515"/>
                    <a:pt x="874" y="515"/>
                  </a:cubicBezTo>
                  <a:cubicBezTo>
                    <a:pt x="874" y="514"/>
                    <a:pt x="874" y="514"/>
                    <a:pt x="874" y="514"/>
                  </a:cubicBezTo>
                  <a:cubicBezTo>
                    <a:pt x="874" y="514"/>
                    <a:pt x="874" y="513"/>
                    <a:pt x="874" y="513"/>
                  </a:cubicBezTo>
                  <a:cubicBezTo>
                    <a:pt x="877" y="511"/>
                    <a:pt x="877" y="509"/>
                    <a:pt x="880" y="508"/>
                  </a:cubicBezTo>
                  <a:cubicBezTo>
                    <a:pt x="881" y="507"/>
                    <a:pt x="882" y="505"/>
                    <a:pt x="883" y="505"/>
                  </a:cubicBezTo>
                  <a:cubicBezTo>
                    <a:pt x="884" y="504"/>
                    <a:pt x="884" y="503"/>
                    <a:pt x="884" y="501"/>
                  </a:cubicBezTo>
                  <a:cubicBezTo>
                    <a:pt x="885" y="501"/>
                    <a:pt x="885" y="500"/>
                    <a:pt x="886" y="499"/>
                  </a:cubicBezTo>
                  <a:cubicBezTo>
                    <a:pt x="886" y="499"/>
                    <a:pt x="886" y="499"/>
                    <a:pt x="886" y="499"/>
                  </a:cubicBezTo>
                  <a:cubicBezTo>
                    <a:pt x="887" y="499"/>
                    <a:pt x="887" y="499"/>
                    <a:pt x="887" y="499"/>
                  </a:cubicBezTo>
                  <a:cubicBezTo>
                    <a:pt x="887" y="499"/>
                    <a:pt x="887" y="499"/>
                    <a:pt x="887" y="499"/>
                  </a:cubicBezTo>
                  <a:cubicBezTo>
                    <a:pt x="889" y="498"/>
                    <a:pt x="888" y="494"/>
                    <a:pt x="890" y="493"/>
                  </a:cubicBezTo>
                  <a:cubicBezTo>
                    <a:pt x="890" y="493"/>
                    <a:pt x="890" y="493"/>
                    <a:pt x="890" y="493"/>
                  </a:cubicBezTo>
                  <a:cubicBezTo>
                    <a:pt x="890" y="493"/>
                    <a:pt x="890" y="493"/>
                    <a:pt x="890" y="493"/>
                  </a:cubicBezTo>
                  <a:cubicBezTo>
                    <a:pt x="890" y="492"/>
                    <a:pt x="890" y="492"/>
                    <a:pt x="891" y="492"/>
                  </a:cubicBezTo>
                  <a:cubicBezTo>
                    <a:pt x="891" y="492"/>
                    <a:pt x="892" y="492"/>
                    <a:pt x="892" y="492"/>
                  </a:cubicBezTo>
                  <a:cubicBezTo>
                    <a:pt x="893" y="491"/>
                    <a:pt x="893" y="491"/>
                    <a:pt x="894" y="490"/>
                  </a:cubicBezTo>
                  <a:cubicBezTo>
                    <a:pt x="895" y="490"/>
                    <a:pt x="895" y="490"/>
                    <a:pt x="896" y="490"/>
                  </a:cubicBezTo>
                  <a:cubicBezTo>
                    <a:pt x="897" y="491"/>
                    <a:pt x="898" y="491"/>
                    <a:pt x="899" y="489"/>
                  </a:cubicBezTo>
                  <a:cubicBezTo>
                    <a:pt x="901" y="490"/>
                    <a:pt x="903" y="489"/>
                    <a:pt x="905" y="489"/>
                  </a:cubicBezTo>
                  <a:cubicBezTo>
                    <a:pt x="907" y="489"/>
                    <a:pt x="907" y="491"/>
                    <a:pt x="908" y="492"/>
                  </a:cubicBezTo>
                  <a:cubicBezTo>
                    <a:pt x="908" y="492"/>
                    <a:pt x="908" y="492"/>
                    <a:pt x="908" y="492"/>
                  </a:cubicBezTo>
                  <a:cubicBezTo>
                    <a:pt x="910" y="493"/>
                    <a:pt x="911" y="489"/>
                    <a:pt x="912" y="489"/>
                  </a:cubicBezTo>
                  <a:cubicBezTo>
                    <a:pt x="915" y="490"/>
                    <a:pt x="911" y="494"/>
                    <a:pt x="911" y="495"/>
                  </a:cubicBezTo>
                  <a:cubicBezTo>
                    <a:pt x="910" y="497"/>
                    <a:pt x="910" y="498"/>
                    <a:pt x="910" y="500"/>
                  </a:cubicBezTo>
                  <a:cubicBezTo>
                    <a:pt x="910" y="501"/>
                    <a:pt x="909" y="501"/>
                    <a:pt x="910" y="502"/>
                  </a:cubicBezTo>
                  <a:cubicBezTo>
                    <a:pt x="911" y="502"/>
                    <a:pt x="912" y="501"/>
                    <a:pt x="912" y="501"/>
                  </a:cubicBezTo>
                  <a:cubicBezTo>
                    <a:pt x="912" y="501"/>
                    <a:pt x="912" y="501"/>
                    <a:pt x="912" y="501"/>
                  </a:cubicBezTo>
                  <a:cubicBezTo>
                    <a:pt x="912" y="501"/>
                    <a:pt x="912" y="501"/>
                    <a:pt x="912" y="501"/>
                  </a:cubicBezTo>
                  <a:cubicBezTo>
                    <a:pt x="913" y="501"/>
                    <a:pt x="913" y="501"/>
                    <a:pt x="913" y="501"/>
                  </a:cubicBezTo>
                  <a:cubicBezTo>
                    <a:pt x="914" y="501"/>
                    <a:pt x="914" y="501"/>
                    <a:pt x="914" y="501"/>
                  </a:cubicBezTo>
                  <a:cubicBezTo>
                    <a:pt x="914" y="501"/>
                    <a:pt x="913" y="502"/>
                    <a:pt x="913" y="502"/>
                  </a:cubicBezTo>
                  <a:cubicBezTo>
                    <a:pt x="913" y="502"/>
                    <a:pt x="913" y="502"/>
                    <a:pt x="913" y="502"/>
                  </a:cubicBezTo>
                  <a:cubicBezTo>
                    <a:pt x="912" y="503"/>
                    <a:pt x="911" y="505"/>
                    <a:pt x="912" y="506"/>
                  </a:cubicBezTo>
                  <a:cubicBezTo>
                    <a:pt x="912" y="506"/>
                    <a:pt x="912" y="506"/>
                    <a:pt x="912" y="506"/>
                  </a:cubicBezTo>
                  <a:cubicBezTo>
                    <a:pt x="912" y="507"/>
                    <a:pt x="912" y="507"/>
                    <a:pt x="912" y="507"/>
                  </a:cubicBezTo>
                  <a:cubicBezTo>
                    <a:pt x="912" y="507"/>
                    <a:pt x="912" y="507"/>
                    <a:pt x="913" y="506"/>
                  </a:cubicBezTo>
                  <a:cubicBezTo>
                    <a:pt x="913" y="506"/>
                    <a:pt x="917" y="505"/>
                    <a:pt x="917" y="504"/>
                  </a:cubicBezTo>
                  <a:cubicBezTo>
                    <a:pt x="917" y="504"/>
                    <a:pt x="917" y="504"/>
                    <a:pt x="917" y="504"/>
                  </a:cubicBezTo>
                  <a:cubicBezTo>
                    <a:pt x="919" y="502"/>
                    <a:pt x="920" y="499"/>
                    <a:pt x="922" y="497"/>
                  </a:cubicBezTo>
                  <a:cubicBezTo>
                    <a:pt x="924" y="496"/>
                    <a:pt x="924" y="496"/>
                    <a:pt x="925" y="495"/>
                  </a:cubicBezTo>
                  <a:cubicBezTo>
                    <a:pt x="926" y="494"/>
                    <a:pt x="926" y="492"/>
                    <a:pt x="928" y="492"/>
                  </a:cubicBezTo>
                  <a:cubicBezTo>
                    <a:pt x="928" y="492"/>
                    <a:pt x="929" y="492"/>
                    <a:pt x="929" y="492"/>
                  </a:cubicBezTo>
                  <a:cubicBezTo>
                    <a:pt x="929" y="491"/>
                    <a:pt x="930" y="491"/>
                    <a:pt x="930" y="491"/>
                  </a:cubicBezTo>
                  <a:cubicBezTo>
                    <a:pt x="930" y="491"/>
                    <a:pt x="931" y="492"/>
                    <a:pt x="931" y="493"/>
                  </a:cubicBezTo>
                  <a:cubicBezTo>
                    <a:pt x="931" y="493"/>
                    <a:pt x="931" y="493"/>
                    <a:pt x="931" y="493"/>
                  </a:cubicBezTo>
                  <a:cubicBezTo>
                    <a:pt x="931" y="493"/>
                    <a:pt x="931" y="493"/>
                    <a:pt x="932" y="493"/>
                  </a:cubicBezTo>
                  <a:cubicBezTo>
                    <a:pt x="932" y="493"/>
                    <a:pt x="934" y="492"/>
                    <a:pt x="933" y="491"/>
                  </a:cubicBezTo>
                  <a:cubicBezTo>
                    <a:pt x="933" y="491"/>
                    <a:pt x="932" y="490"/>
                    <a:pt x="932" y="490"/>
                  </a:cubicBezTo>
                  <a:cubicBezTo>
                    <a:pt x="930" y="489"/>
                    <a:pt x="932" y="488"/>
                    <a:pt x="932" y="487"/>
                  </a:cubicBezTo>
                  <a:cubicBezTo>
                    <a:pt x="932" y="486"/>
                    <a:pt x="932" y="485"/>
                    <a:pt x="932" y="484"/>
                  </a:cubicBezTo>
                  <a:cubicBezTo>
                    <a:pt x="934" y="483"/>
                    <a:pt x="933" y="480"/>
                    <a:pt x="936" y="479"/>
                  </a:cubicBezTo>
                  <a:cubicBezTo>
                    <a:pt x="938" y="478"/>
                    <a:pt x="941" y="477"/>
                    <a:pt x="943" y="479"/>
                  </a:cubicBezTo>
                  <a:cubicBezTo>
                    <a:pt x="943" y="479"/>
                    <a:pt x="943" y="478"/>
                    <a:pt x="943" y="478"/>
                  </a:cubicBezTo>
                  <a:cubicBezTo>
                    <a:pt x="943" y="479"/>
                    <a:pt x="943" y="479"/>
                    <a:pt x="943" y="479"/>
                  </a:cubicBezTo>
                  <a:cubicBezTo>
                    <a:pt x="944" y="479"/>
                    <a:pt x="944" y="479"/>
                    <a:pt x="944" y="479"/>
                  </a:cubicBezTo>
                  <a:cubicBezTo>
                    <a:pt x="944" y="480"/>
                    <a:pt x="945" y="480"/>
                    <a:pt x="945" y="480"/>
                  </a:cubicBezTo>
                  <a:cubicBezTo>
                    <a:pt x="943" y="481"/>
                    <a:pt x="941" y="480"/>
                    <a:pt x="939" y="483"/>
                  </a:cubicBezTo>
                  <a:cubicBezTo>
                    <a:pt x="939" y="483"/>
                    <a:pt x="939" y="484"/>
                    <a:pt x="939" y="485"/>
                  </a:cubicBezTo>
                  <a:cubicBezTo>
                    <a:pt x="939" y="485"/>
                    <a:pt x="939" y="486"/>
                    <a:pt x="938" y="487"/>
                  </a:cubicBezTo>
                  <a:cubicBezTo>
                    <a:pt x="938" y="487"/>
                    <a:pt x="938" y="487"/>
                    <a:pt x="938" y="487"/>
                  </a:cubicBezTo>
                  <a:cubicBezTo>
                    <a:pt x="938" y="489"/>
                    <a:pt x="938" y="490"/>
                    <a:pt x="938" y="491"/>
                  </a:cubicBezTo>
                  <a:cubicBezTo>
                    <a:pt x="937" y="493"/>
                    <a:pt x="937" y="492"/>
                    <a:pt x="937" y="493"/>
                  </a:cubicBezTo>
                  <a:cubicBezTo>
                    <a:pt x="937" y="493"/>
                    <a:pt x="937" y="493"/>
                    <a:pt x="937" y="493"/>
                  </a:cubicBezTo>
                  <a:cubicBezTo>
                    <a:pt x="935" y="494"/>
                    <a:pt x="937" y="496"/>
                    <a:pt x="938" y="497"/>
                  </a:cubicBezTo>
                  <a:cubicBezTo>
                    <a:pt x="937" y="498"/>
                    <a:pt x="933" y="501"/>
                    <a:pt x="936" y="502"/>
                  </a:cubicBezTo>
                  <a:cubicBezTo>
                    <a:pt x="935" y="503"/>
                    <a:pt x="934" y="503"/>
                    <a:pt x="933" y="504"/>
                  </a:cubicBezTo>
                  <a:cubicBezTo>
                    <a:pt x="931" y="505"/>
                    <a:pt x="930" y="505"/>
                    <a:pt x="929" y="506"/>
                  </a:cubicBezTo>
                  <a:cubicBezTo>
                    <a:pt x="928" y="507"/>
                    <a:pt x="927" y="507"/>
                    <a:pt x="927" y="508"/>
                  </a:cubicBezTo>
                  <a:cubicBezTo>
                    <a:pt x="927" y="508"/>
                    <a:pt x="927" y="508"/>
                    <a:pt x="927" y="508"/>
                  </a:cubicBezTo>
                  <a:cubicBezTo>
                    <a:pt x="926" y="508"/>
                    <a:pt x="925" y="508"/>
                    <a:pt x="924" y="509"/>
                  </a:cubicBezTo>
                  <a:cubicBezTo>
                    <a:pt x="924" y="510"/>
                    <a:pt x="924" y="511"/>
                    <a:pt x="924" y="512"/>
                  </a:cubicBezTo>
                  <a:cubicBezTo>
                    <a:pt x="923" y="513"/>
                    <a:pt x="922" y="513"/>
                    <a:pt x="921" y="514"/>
                  </a:cubicBezTo>
                  <a:cubicBezTo>
                    <a:pt x="920" y="515"/>
                    <a:pt x="920" y="517"/>
                    <a:pt x="918" y="518"/>
                  </a:cubicBezTo>
                  <a:cubicBezTo>
                    <a:pt x="918" y="519"/>
                    <a:pt x="917" y="520"/>
                    <a:pt x="916" y="520"/>
                  </a:cubicBezTo>
                  <a:cubicBezTo>
                    <a:pt x="915" y="521"/>
                    <a:pt x="915" y="521"/>
                    <a:pt x="914" y="521"/>
                  </a:cubicBezTo>
                  <a:cubicBezTo>
                    <a:pt x="914" y="521"/>
                    <a:pt x="914" y="522"/>
                    <a:pt x="914" y="522"/>
                  </a:cubicBezTo>
                  <a:cubicBezTo>
                    <a:pt x="913" y="523"/>
                    <a:pt x="913" y="523"/>
                    <a:pt x="912" y="524"/>
                  </a:cubicBezTo>
                  <a:cubicBezTo>
                    <a:pt x="912" y="525"/>
                    <a:pt x="911" y="525"/>
                    <a:pt x="910" y="526"/>
                  </a:cubicBezTo>
                  <a:cubicBezTo>
                    <a:pt x="910" y="527"/>
                    <a:pt x="910" y="527"/>
                    <a:pt x="909" y="528"/>
                  </a:cubicBezTo>
                  <a:cubicBezTo>
                    <a:pt x="909" y="528"/>
                    <a:pt x="909" y="529"/>
                    <a:pt x="909" y="530"/>
                  </a:cubicBezTo>
                  <a:cubicBezTo>
                    <a:pt x="909" y="530"/>
                    <a:pt x="909" y="531"/>
                    <a:pt x="908" y="531"/>
                  </a:cubicBezTo>
                  <a:cubicBezTo>
                    <a:pt x="907" y="532"/>
                    <a:pt x="906" y="534"/>
                    <a:pt x="905" y="535"/>
                  </a:cubicBezTo>
                  <a:cubicBezTo>
                    <a:pt x="903" y="537"/>
                    <a:pt x="901" y="539"/>
                    <a:pt x="899" y="540"/>
                  </a:cubicBezTo>
                  <a:cubicBezTo>
                    <a:pt x="898" y="542"/>
                    <a:pt x="898" y="541"/>
                    <a:pt x="896" y="541"/>
                  </a:cubicBezTo>
                  <a:cubicBezTo>
                    <a:pt x="895" y="541"/>
                    <a:pt x="894" y="543"/>
                    <a:pt x="893" y="544"/>
                  </a:cubicBezTo>
                  <a:cubicBezTo>
                    <a:pt x="893" y="544"/>
                    <a:pt x="892" y="544"/>
                    <a:pt x="891" y="544"/>
                  </a:cubicBezTo>
                  <a:cubicBezTo>
                    <a:pt x="891" y="544"/>
                    <a:pt x="891" y="544"/>
                    <a:pt x="891" y="544"/>
                  </a:cubicBezTo>
                  <a:cubicBezTo>
                    <a:pt x="891" y="544"/>
                    <a:pt x="891" y="544"/>
                    <a:pt x="891" y="544"/>
                  </a:cubicBezTo>
                  <a:cubicBezTo>
                    <a:pt x="891" y="544"/>
                    <a:pt x="891" y="544"/>
                    <a:pt x="891" y="544"/>
                  </a:cubicBezTo>
                  <a:cubicBezTo>
                    <a:pt x="890" y="543"/>
                    <a:pt x="889" y="544"/>
                    <a:pt x="890" y="545"/>
                  </a:cubicBezTo>
                  <a:cubicBezTo>
                    <a:pt x="890" y="545"/>
                    <a:pt x="890" y="545"/>
                    <a:pt x="890" y="545"/>
                  </a:cubicBezTo>
                  <a:cubicBezTo>
                    <a:pt x="890" y="546"/>
                    <a:pt x="890" y="546"/>
                    <a:pt x="891" y="547"/>
                  </a:cubicBezTo>
                  <a:cubicBezTo>
                    <a:pt x="891" y="548"/>
                    <a:pt x="891" y="548"/>
                    <a:pt x="891" y="548"/>
                  </a:cubicBezTo>
                  <a:cubicBezTo>
                    <a:pt x="891" y="549"/>
                    <a:pt x="890" y="549"/>
                    <a:pt x="890" y="549"/>
                  </a:cubicBezTo>
                  <a:cubicBezTo>
                    <a:pt x="890" y="549"/>
                    <a:pt x="890" y="549"/>
                    <a:pt x="890" y="549"/>
                  </a:cubicBezTo>
                  <a:cubicBezTo>
                    <a:pt x="890" y="549"/>
                    <a:pt x="890" y="550"/>
                    <a:pt x="890" y="550"/>
                  </a:cubicBezTo>
                  <a:cubicBezTo>
                    <a:pt x="890" y="550"/>
                    <a:pt x="890" y="550"/>
                    <a:pt x="890" y="550"/>
                  </a:cubicBezTo>
                  <a:cubicBezTo>
                    <a:pt x="890" y="550"/>
                    <a:pt x="889" y="551"/>
                    <a:pt x="889" y="551"/>
                  </a:cubicBezTo>
                  <a:cubicBezTo>
                    <a:pt x="889" y="552"/>
                    <a:pt x="889" y="552"/>
                    <a:pt x="888" y="553"/>
                  </a:cubicBezTo>
                  <a:cubicBezTo>
                    <a:pt x="887" y="554"/>
                    <a:pt x="886" y="555"/>
                    <a:pt x="884" y="557"/>
                  </a:cubicBezTo>
                  <a:cubicBezTo>
                    <a:pt x="884" y="557"/>
                    <a:pt x="884" y="557"/>
                    <a:pt x="884" y="557"/>
                  </a:cubicBezTo>
                  <a:cubicBezTo>
                    <a:pt x="884" y="558"/>
                    <a:pt x="883" y="559"/>
                    <a:pt x="883" y="560"/>
                  </a:cubicBezTo>
                  <a:cubicBezTo>
                    <a:pt x="883" y="560"/>
                    <a:pt x="883" y="561"/>
                    <a:pt x="883" y="561"/>
                  </a:cubicBezTo>
                  <a:cubicBezTo>
                    <a:pt x="883" y="562"/>
                    <a:pt x="882" y="562"/>
                    <a:pt x="882" y="563"/>
                  </a:cubicBezTo>
                  <a:cubicBezTo>
                    <a:pt x="882" y="564"/>
                    <a:pt x="882" y="565"/>
                    <a:pt x="882" y="565"/>
                  </a:cubicBezTo>
                  <a:cubicBezTo>
                    <a:pt x="882" y="566"/>
                    <a:pt x="881" y="567"/>
                    <a:pt x="881" y="568"/>
                  </a:cubicBezTo>
                  <a:cubicBezTo>
                    <a:pt x="880" y="569"/>
                    <a:pt x="881" y="573"/>
                    <a:pt x="881" y="574"/>
                  </a:cubicBezTo>
                  <a:cubicBezTo>
                    <a:pt x="881" y="576"/>
                    <a:pt x="880" y="579"/>
                    <a:pt x="881" y="581"/>
                  </a:cubicBezTo>
                  <a:cubicBezTo>
                    <a:pt x="881" y="581"/>
                    <a:pt x="881" y="581"/>
                    <a:pt x="881" y="581"/>
                  </a:cubicBezTo>
                  <a:cubicBezTo>
                    <a:pt x="882" y="582"/>
                    <a:pt x="882" y="583"/>
                    <a:pt x="882" y="583"/>
                  </a:cubicBezTo>
                  <a:cubicBezTo>
                    <a:pt x="882" y="585"/>
                    <a:pt x="882" y="586"/>
                    <a:pt x="883" y="588"/>
                  </a:cubicBezTo>
                  <a:cubicBezTo>
                    <a:pt x="883" y="589"/>
                    <a:pt x="883" y="589"/>
                    <a:pt x="883" y="590"/>
                  </a:cubicBezTo>
                  <a:cubicBezTo>
                    <a:pt x="883" y="590"/>
                    <a:pt x="883" y="590"/>
                    <a:pt x="883" y="590"/>
                  </a:cubicBezTo>
                  <a:cubicBezTo>
                    <a:pt x="883" y="592"/>
                    <a:pt x="883" y="593"/>
                    <a:pt x="883" y="594"/>
                  </a:cubicBezTo>
                  <a:cubicBezTo>
                    <a:pt x="884" y="594"/>
                    <a:pt x="884" y="594"/>
                    <a:pt x="884" y="594"/>
                  </a:cubicBezTo>
                  <a:cubicBezTo>
                    <a:pt x="884" y="595"/>
                    <a:pt x="884" y="595"/>
                    <a:pt x="884" y="595"/>
                  </a:cubicBezTo>
                  <a:cubicBezTo>
                    <a:pt x="884" y="596"/>
                    <a:pt x="884" y="597"/>
                    <a:pt x="884" y="598"/>
                  </a:cubicBezTo>
                  <a:cubicBezTo>
                    <a:pt x="884" y="599"/>
                    <a:pt x="884" y="599"/>
                    <a:pt x="885" y="600"/>
                  </a:cubicBezTo>
                  <a:cubicBezTo>
                    <a:pt x="885" y="601"/>
                    <a:pt x="884" y="602"/>
                    <a:pt x="885" y="603"/>
                  </a:cubicBezTo>
                  <a:cubicBezTo>
                    <a:pt x="885" y="603"/>
                    <a:pt x="885" y="603"/>
                    <a:pt x="885" y="604"/>
                  </a:cubicBezTo>
                  <a:cubicBezTo>
                    <a:pt x="886" y="605"/>
                    <a:pt x="886" y="606"/>
                    <a:pt x="886" y="607"/>
                  </a:cubicBezTo>
                  <a:cubicBezTo>
                    <a:pt x="886" y="608"/>
                    <a:pt x="886" y="609"/>
                    <a:pt x="887" y="610"/>
                  </a:cubicBezTo>
                  <a:cubicBezTo>
                    <a:pt x="887" y="611"/>
                    <a:pt x="887" y="611"/>
                    <a:pt x="887" y="611"/>
                  </a:cubicBezTo>
                  <a:cubicBezTo>
                    <a:pt x="887" y="614"/>
                    <a:pt x="886" y="617"/>
                    <a:pt x="887" y="619"/>
                  </a:cubicBezTo>
                  <a:cubicBezTo>
                    <a:pt x="888" y="620"/>
                    <a:pt x="888" y="620"/>
                    <a:pt x="888" y="621"/>
                  </a:cubicBezTo>
                  <a:cubicBezTo>
                    <a:pt x="889" y="622"/>
                    <a:pt x="889" y="623"/>
                    <a:pt x="889" y="623"/>
                  </a:cubicBezTo>
                  <a:cubicBezTo>
                    <a:pt x="889" y="623"/>
                    <a:pt x="889" y="623"/>
                    <a:pt x="889" y="623"/>
                  </a:cubicBezTo>
                  <a:cubicBezTo>
                    <a:pt x="890" y="623"/>
                    <a:pt x="890" y="622"/>
                    <a:pt x="890" y="622"/>
                  </a:cubicBezTo>
                  <a:cubicBezTo>
                    <a:pt x="891" y="622"/>
                    <a:pt x="891" y="622"/>
                    <a:pt x="891" y="622"/>
                  </a:cubicBezTo>
                  <a:cubicBezTo>
                    <a:pt x="892" y="620"/>
                    <a:pt x="894" y="619"/>
                    <a:pt x="895" y="617"/>
                  </a:cubicBezTo>
                  <a:cubicBezTo>
                    <a:pt x="897" y="615"/>
                    <a:pt x="899" y="614"/>
                    <a:pt x="899" y="611"/>
                  </a:cubicBezTo>
                  <a:cubicBezTo>
                    <a:pt x="899" y="611"/>
                    <a:pt x="900" y="611"/>
                    <a:pt x="900" y="610"/>
                  </a:cubicBezTo>
                  <a:cubicBezTo>
                    <a:pt x="901" y="609"/>
                    <a:pt x="901" y="608"/>
                    <a:pt x="901" y="607"/>
                  </a:cubicBezTo>
                  <a:cubicBezTo>
                    <a:pt x="901" y="606"/>
                    <a:pt x="902" y="604"/>
                    <a:pt x="902" y="603"/>
                  </a:cubicBezTo>
                  <a:cubicBezTo>
                    <a:pt x="902" y="602"/>
                    <a:pt x="900" y="602"/>
                    <a:pt x="900" y="601"/>
                  </a:cubicBezTo>
                  <a:cubicBezTo>
                    <a:pt x="901" y="599"/>
                    <a:pt x="901" y="601"/>
                    <a:pt x="902" y="601"/>
                  </a:cubicBezTo>
                  <a:cubicBezTo>
                    <a:pt x="903" y="601"/>
                    <a:pt x="903" y="601"/>
                    <a:pt x="904" y="600"/>
                  </a:cubicBezTo>
                  <a:cubicBezTo>
                    <a:pt x="905" y="600"/>
                    <a:pt x="907" y="598"/>
                    <a:pt x="908" y="598"/>
                  </a:cubicBezTo>
                  <a:cubicBezTo>
                    <a:pt x="910" y="598"/>
                    <a:pt x="910" y="599"/>
                    <a:pt x="911" y="600"/>
                  </a:cubicBezTo>
                  <a:cubicBezTo>
                    <a:pt x="911" y="600"/>
                    <a:pt x="911" y="599"/>
                    <a:pt x="911" y="599"/>
                  </a:cubicBezTo>
                  <a:cubicBezTo>
                    <a:pt x="911" y="598"/>
                    <a:pt x="910" y="598"/>
                    <a:pt x="910" y="597"/>
                  </a:cubicBezTo>
                  <a:cubicBezTo>
                    <a:pt x="910" y="596"/>
                    <a:pt x="910" y="595"/>
                    <a:pt x="910" y="594"/>
                  </a:cubicBezTo>
                  <a:cubicBezTo>
                    <a:pt x="910" y="594"/>
                    <a:pt x="910" y="593"/>
                    <a:pt x="910" y="593"/>
                  </a:cubicBezTo>
                  <a:cubicBezTo>
                    <a:pt x="910" y="593"/>
                    <a:pt x="910" y="592"/>
                    <a:pt x="910" y="592"/>
                  </a:cubicBezTo>
                  <a:cubicBezTo>
                    <a:pt x="910" y="592"/>
                    <a:pt x="910" y="591"/>
                    <a:pt x="910" y="591"/>
                  </a:cubicBezTo>
                  <a:cubicBezTo>
                    <a:pt x="911" y="588"/>
                    <a:pt x="913" y="585"/>
                    <a:pt x="916" y="584"/>
                  </a:cubicBezTo>
                  <a:cubicBezTo>
                    <a:pt x="919" y="582"/>
                    <a:pt x="921" y="585"/>
                    <a:pt x="923" y="582"/>
                  </a:cubicBezTo>
                  <a:cubicBezTo>
                    <a:pt x="925" y="581"/>
                    <a:pt x="925" y="581"/>
                    <a:pt x="925" y="580"/>
                  </a:cubicBezTo>
                  <a:cubicBezTo>
                    <a:pt x="925" y="580"/>
                    <a:pt x="925" y="579"/>
                    <a:pt x="924" y="578"/>
                  </a:cubicBezTo>
                  <a:cubicBezTo>
                    <a:pt x="924" y="578"/>
                    <a:pt x="924" y="578"/>
                    <a:pt x="924" y="578"/>
                  </a:cubicBezTo>
                  <a:cubicBezTo>
                    <a:pt x="924" y="577"/>
                    <a:pt x="923" y="576"/>
                    <a:pt x="923" y="575"/>
                  </a:cubicBezTo>
                  <a:cubicBezTo>
                    <a:pt x="923" y="573"/>
                    <a:pt x="923" y="571"/>
                    <a:pt x="924" y="570"/>
                  </a:cubicBezTo>
                  <a:cubicBezTo>
                    <a:pt x="924" y="568"/>
                    <a:pt x="924" y="566"/>
                    <a:pt x="925" y="565"/>
                  </a:cubicBezTo>
                  <a:cubicBezTo>
                    <a:pt x="926" y="564"/>
                    <a:pt x="927" y="564"/>
                    <a:pt x="927" y="564"/>
                  </a:cubicBezTo>
                  <a:cubicBezTo>
                    <a:pt x="928" y="563"/>
                    <a:pt x="927" y="563"/>
                    <a:pt x="928" y="562"/>
                  </a:cubicBezTo>
                  <a:cubicBezTo>
                    <a:pt x="929" y="561"/>
                    <a:pt x="929" y="561"/>
                    <a:pt x="931" y="560"/>
                  </a:cubicBezTo>
                  <a:cubicBezTo>
                    <a:pt x="930" y="562"/>
                    <a:pt x="928" y="563"/>
                    <a:pt x="929" y="564"/>
                  </a:cubicBezTo>
                  <a:cubicBezTo>
                    <a:pt x="930" y="565"/>
                    <a:pt x="930" y="565"/>
                    <a:pt x="931" y="566"/>
                  </a:cubicBezTo>
                  <a:cubicBezTo>
                    <a:pt x="931" y="566"/>
                    <a:pt x="932" y="566"/>
                    <a:pt x="933" y="564"/>
                  </a:cubicBezTo>
                  <a:cubicBezTo>
                    <a:pt x="934" y="564"/>
                    <a:pt x="933" y="558"/>
                    <a:pt x="933" y="557"/>
                  </a:cubicBezTo>
                  <a:cubicBezTo>
                    <a:pt x="932" y="557"/>
                    <a:pt x="931" y="558"/>
                    <a:pt x="931" y="557"/>
                  </a:cubicBezTo>
                  <a:cubicBezTo>
                    <a:pt x="930" y="557"/>
                    <a:pt x="930" y="554"/>
                    <a:pt x="930" y="553"/>
                  </a:cubicBezTo>
                  <a:cubicBezTo>
                    <a:pt x="930" y="551"/>
                    <a:pt x="929" y="550"/>
                    <a:pt x="930" y="549"/>
                  </a:cubicBezTo>
                  <a:cubicBezTo>
                    <a:pt x="931" y="548"/>
                    <a:pt x="935" y="544"/>
                    <a:pt x="932" y="544"/>
                  </a:cubicBezTo>
                  <a:cubicBezTo>
                    <a:pt x="932" y="543"/>
                    <a:pt x="931" y="543"/>
                    <a:pt x="931" y="543"/>
                  </a:cubicBezTo>
                  <a:cubicBezTo>
                    <a:pt x="930" y="543"/>
                    <a:pt x="930" y="543"/>
                    <a:pt x="930" y="542"/>
                  </a:cubicBezTo>
                  <a:cubicBezTo>
                    <a:pt x="929" y="542"/>
                    <a:pt x="929" y="542"/>
                    <a:pt x="929" y="542"/>
                  </a:cubicBezTo>
                  <a:cubicBezTo>
                    <a:pt x="929" y="542"/>
                    <a:pt x="929" y="542"/>
                    <a:pt x="929" y="542"/>
                  </a:cubicBezTo>
                  <a:cubicBezTo>
                    <a:pt x="928" y="542"/>
                    <a:pt x="928" y="543"/>
                    <a:pt x="928" y="543"/>
                  </a:cubicBezTo>
                  <a:cubicBezTo>
                    <a:pt x="927" y="544"/>
                    <a:pt x="927" y="544"/>
                    <a:pt x="926" y="544"/>
                  </a:cubicBezTo>
                  <a:cubicBezTo>
                    <a:pt x="926" y="543"/>
                    <a:pt x="926" y="543"/>
                    <a:pt x="926" y="544"/>
                  </a:cubicBezTo>
                  <a:cubicBezTo>
                    <a:pt x="925" y="544"/>
                    <a:pt x="925" y="544"/>
                    <a:pt x="925" y="544"/>
                  </a:cubicBezTo>
                  <a:cubicBezTo>
                    <a:pt x="925" y="543"/>
                    <a:pt x="925" y="543"/>
                    <a:pt x="925" y="543"/>
                  </a:cubicBezTo>
                  <a:cubicBezTo>
                    <a:pt x="925" y="539"/>
                    <a:pt x="925" y="539"/>
                    <a:pt x="925" y="539"/>
                  </a:cubicBezTo>
                  <a:cubicBezTo>
                    <a:pt x="925" y="538"/>
                    <a:pt x="925" y="538"/>
                    <a:pt x="925" y="538"/>
                  </a:cubicBezTo>
                  <a:cubicBezTo>
                    <a:pt x="926" y="537"/>
                    <a:pt x="925" y="537"/>
                    <a:pt x="926" y="536"/>
                  </a:cubicBezTo>
                  <a:cubicBezTo>
                    <a:pt x="926" y="535"/>
                    <a:pt x="927" y="534"/>
                    <a:pt x="927" y="533"/>
                  </a:cubicBezTo>
                  <a:cubicBezTo>
                    <a:pt x="928" y="532"/>
                    <a:pt x="929" y="531"/>
                    <a:pt x="930" y="529"/>
                  </a:cubicBezTo>
                  <a:cubicBezTo>
                    <a:pt x="931" y="529"/>
                    <a:pt x="931" y="527"/>
                    <a:pt x="932" y="527"/>
                  </a:cubicBezTo>
                  <a:cubicBezTo>
                    <a:pt x="932" y="527"/>
                    <a:pt x="932" y="528"/>
                    <a:pt x="933" y="527"/>
                  </a:cubicBezTo>
                  <a:cubicBezTo>
                    <a:pt x="933" y="526"/>
                    <a:pt x="932" y="526"/>
                    <a:pt x="932" y="525"/>
                  </a:cubicBezTo>
                  <a:cubicBezTo>
                    <a:pt x="932" y="524"/>
                    <a:pt x="935" y="524"/>
                    <a:pt x="933" y="523"/>
                  </a:cubicBezTo>
                  <a:cubicBezTo>
                    <a:pt x="933" y="523"/>
                    <a:pt x="933" y="523"/>
                    <a:pt x="933" y="523"/>
                  </a:cubicBezTo>
                  <a:cubicBezTo>
                    <a:pt x="933" y="523"/>
                    <a:pt x="933" y="522"/>
                    <a:pt x="933" y="522"/>
                  </a:cubicBezTo>
                  <a:cubicBezTo>
                    <a:pt x="932" y="521"/>
                    <a:pt x="933" y="521"/>
                    <a:pt x="934" y="520"/>
                  </a:cubicBezTo>
                  <a:cubicBezTo>
                    <a:pt x="935" y="519"/>
                    <a:pt x="934" y="518"/>
                    <a:pt x="934" y="517"/>
                  </a:cubicBezTo>
                  <a:cubicBezTo>
                    <a:pt x="935" y="516"/>
                    <a:pt x="936" y="517"/>
                    <a:pt x="936" y="516"/>
                  </a:cubicBezTo>
                  <a:cubicBezTo>
                    <a:pt x="936" y="516"/>
                    <a:pt x="936" y="515"/>
                    <a:pt x="936" y="515"/>
                  </a:cubicBezTo>
                  <a:cubicBezTo>
                    <a:pt x="936" y="515"/>
                    <a:pt x="936" y="515"/>
                    <a:pt x="936" y="515"/>
                  </a:cubicBezTo>
                  <a:cubicBezTo>
                    <a:pt x="936" y="515"/>
                    <a:pt x="936" y="515"/>
                    <a:pt x="936" y="515"/>
                  </a:cubicBezTo>
                  <a:cubicBezTo>
                    <a:pt x="937" y="514"/>
                    <a:pt x="937" y="515"/>
                    <a:pt x="937" y="515"/>
                  </a:cubicBezTo>
                  <a:cubicBezTo>
                    <a:pt x="938" y="515"/>
                    <a:pt x="939" y="515"/>
                    <a:pt x="940" y="515"/>
                  </a:cubicBezTo>
                  <a:cubicBezTo>
                    <a:pt x="940" y="515"/>
                    <a:pt x="940" y="514"/>
                    <a:pt x="940" y="514"/>
                  </a:cubicBezTo>
                  <a:cubicBezTo>
                    <a:pt x="940" y="514"/>
                    <a:pt x="940" y="514"/>
                    <a:pt x="940" y="514"/>
                  </a:cubicBezTo>
                  <a:cubicBezTo>
                    <a:pt x="941" y="514"/>
                    <a:pt x="942" y="514"/>
                    <a:pt x="942" y="515"/>
                  </a:cubicBezTo>
                  <a:cubicBezTo>
                    <a:pt x="943" y="515"/>
                    <a:pt x="943" y="516"/>
                    <a:pt x="943" y="516"/>
                  </a:cubicBezTo>
                  <a:cubicBezTo>
                    <a:pt x="943" y="516"/>
                    <a:pt x="943" y="516"/>
                    <a:pt x="943" y="516"/>
                  </a:cubicBezTo>
                  <a:cubicBezTo>
                    <a:pt x="945" y="519"/>
                    <a:pt x="947" y="515"/>
                    <a:pt x="945" y="514"/>
                  </a:cubicBezTo>
                  <a:cubicBezTo>
                    <a:pt x="947" y="513"/>
                    <a:pt x="948" y="512"/>
                    <a:pt x="949" y="511"/>
                  </a:cubicBezTo>
                  <a:cubicBezTo>
                    <a:pt x="951" y="511"/>
                    <a:pt x="951" y="509"/>
                    <a:pt x="953" y="509"/>
                  </a:cubicBezTo>
                  <a:cubicBezTo>
                    <a:pt x="953" y="509"/>
                    <a:pt x="953" y="509"/>
                    <a:pt x="953" y="509"/>
                  </a:cubicBezTo>
                  <a:cubicBezTo>
                    <a:pt x="953" y="512"/>
                    <a:pt x="953" y="512"/>
                    <a:pt x="953" y="512"/>
                  </a:cubicBezTo>
                  <a:cubicBezTo>
                    <a:pt x="953" y="513"/>
                    <a:pt x="953" y="513"/>
                    <a:pt x="953" y="513"/>
                  </a:cubicBezTo>
                  <a:cubicBezTo>
                    <a:pt x="952" y="515"/>
                    <a:pt x="952" y="516"/>
                    <a:pt x="953" y="517"/>
                  </a:cubicBezTo>
                  <a:cubicBezTo>
                    <a:pt x="955" y="517"/>
                    <a:pt x="956" y="514"/>
                    <a:pt x="957" y="512"/>
                  </a:cubicBezTo>
                  <a:cubicBezTo>
                    <a:pt x="959" y="510"/>
                    <a:pt x="961" y="510"/>
                    <a:pt x="963" y="508"/>
                  </a:cubicBezTo>
                  <a:cubicBezTo>
                    <a:pt x="964" y="508"/>
                    <a:pt x="965" y="508"/>
                    <a:pt x="966" y="507"/>
                  </a:cubicBezTo>
                  <a:cubicBezTo>
                    <a:pt x="967" y="507"/>
                    <a:pt x="973" y="506"/>
                    <a:pt x="974" y="507"/>
                  </a:cubicBezTo>
                  <a:cubicBezTo>
                    <a:pt x="975" y="508"/>
                    <a:pt x="975" y="508"/>
                    <a:pt x="975" y="509"/>
                  </a:cubicBezTo>
                  <a:cubicBezTo>
                    <a:pt x="975" y="509"/>
                    <a:pt x="975" y="509"/>
                    <a:pt x="975" y="509"/>
                  </a:cubicBezTo>
                  <a:cubicBezTo>
                    <a:pt x="976" y="509"/>
                    <a:pt x="976" y="509"/>
                    <a:pt x="976" y="509"/>
                  </a:cubicBezTo>
                  <a:cubicBezTo>
                    <a:pt x="977" y="510"/>
                    <a:pt x="977" y="511"/>
                    <a:pt x="978" y="512"/>
                  </a:cubicBezTo>
                  <a:cubicBezTo>
                    <a:pt x="978" y="512"/>
                    <a:pt x="978" y="512"/>
                    <a:pt x="978" y="512"/>
                  </a:cubicBezTo>
                  <a:cubicBezTo>
                    <a:pt x="978" y="512"/>
                    <a:pt x="978" y="512"/>
                    <a:pt x="978" y="512"/>
                  </a:cubicBezTo>
                  <a:cubicBezTo>
                    <a:pt x="977" y="512"/>
                    <a:pt x="979" y="514"/>
                    <a:pt x="979" y="514"/>
                  </a:cubicBezTo>
                  <a:cubicBezTo>
                    <a:pt x="979" y="515"/>
                    <a:pt x="979" y="515"/>
                    <a:pt x="979" y="515"/>
                  </a:cubicBezTo>
                  <a:cubicBezTo>
                    <a:pt x="981" y="517"/>
                    <a:pt x="981" y="515"/>
                    <a:pt x="982" y="514"/>
                  </a:cubicBezTo>
                  <a:cubicBezTo>
                    <a:pt x="982" y="512"/>
                    <a:pt x="982" y="511"/>
                    <a:pt x="984" y="509"/>
                  </a:cubicBezTo>
                  <a:cubicBezTo>
                    <a:pt x="984" y="509"/>
                    <a:pt x="985" y="509"/>
                    <a:pt x="985" y="508"/>
                  </a:cubicBezTo>
                  <a:cubicBezTo>
                    <a:pt x="986" y="507"/>
                    <a:pt x="987" y="507"/>
                    <a:pt x="988" y="506"/>
                  </a:cubicBezTo>
                  <a:cubicBezTo>
                    <a:pt x="990" y="504"/>
                    <a:pt x="993" y="503"/>
                    <a:pt x="993" y="501"/>
                  </a:cubicBezTo>
                  <a:cubicBezTo>
                    <a:pt x="993" y="500"/>
                    <a:pt x="993" y="500"/>
                    <a:pt x="993" y="500"/>
                  </a:cubicBezTo>
                  <a:cubicBezTo>
                    <a:pt x="995" y="501"/>
                    <a:pt x="995" y="501"/>
                    <a:pt x="995" y="498"/>
                  </a:cubicBezTo>
                  <a:cubicBezTo>
                    <a:pt x="996" y="500"/>
                    <a:pt x="999" y="497"/>
                    <a:pt x="998" y="496"/>
                  </a:cubicBezTo>
                  <a:cubicBezTo>
                    <a:pt x="997" y="496"/>
                    <a:pt x="998" y="495"/>
                    <a:pt x="998" y="495"/>
                  </a:cubicBezTo>
                  <a:cubicBezTo>
                    <a:pt x="998" y="495"/>
                    <a:pt x="998" y="495"/>
                    <a:pt x="998" y="495"/>
                  </a:cubicBezTo>
                  <a:cubicBezTo>
                    <a:pt x="999" y="495"/>
                    <a:pt x="999" y="495"/>
                    <a:pt x="999" y="495"/>
                  </a:cubicBezTo>
                  <a:cubicBezTo>
                    <a:pt x="1000" y="496"/>
                    <a:pt x="1000" y="495"/>
                    <a:pt x="1001" y="494"/>
                  </a:cubicBezTo>
                  <a:cubicBezTo>
                    <a:pt x="1002" y="494"/>
                    <a:pt x="1003" y="491"/>
                    <a:pt x="1003" y="491"/>
                  </a:cubicBezTo>
                  <a:cubicBezTo>
                    <a:pt x="1004" y="491"/>
                    <a:pt x="1004" y="492"/>
                    <a:pt x="1005" y="492"/>
                  </a:cubicBezTo>
                  <a:cubicBezTo>
                    <a:pt x="1006" y="491"/>
                    <a:pt x="1005" y="489"/>
                    <a:pt x="1007" y="489"/>
                  </a:cubicBezTo>
                  <a:cubicBezTo>
                    <a:pt x="1011" y="490"/>
                    <a:pt x="1013" y="486"/>
                    <a:pt x="1016" y="485"/>
                  </a:cubicBezTo>
                  <a:cubicBezTo>
                    <a:pt x="1018" y="484"/>
                    <a:pt x="1025" y="481"/>
                    <a:pt x="1023" y="480"/>
                  </a:cubicBezTo>
                  <a:cubicBezTo>
                    <a:pt x="1024" y="479"/>
                    <a:pt x="1024" y="479"/>
                    <a:pt x="1024" y="479"/>
                  </a:cubicBezTo>
                  <a:cubicBezTo>
                    <a:pt x="1024" y="479"/>
                    <a:pt x="1025" y="480"/>
                    <a:pt x="1025" y="480"/>
                  </a:cubicBezTo>
                  <a:cubicBezTo>
                    <a:pt x="1025" y="480"/>
                    <a:pt x="1028" y="479"/>
                    <a:pt x="1028" y="479"/>
                  </a:cubicBezTo>
                  <a:cubicBezTo>
                    <a:pt x="1028" y="479"/>
                    <a:pt x="1028" y="479"/>
                    <a:pt x="1028" y="479"/>
                  </a:cubicBezTo>
                  <a:cubicBezTo>
                    <a:pt x="1028" y="479"/>
                    <a:pt x="1028" y="479"/>
                    <a:pt x="1028" y="479"/>
                  </a:cubicBezTo>
                  <a:cubicBezTo>
                    <a:pt x="1027" y="479"/>
                    <a:pt x="1027" y="479"/>
                    <a:pt x="1026" y="478"/>
                  </a:cubicBezTo>
                  <a:cubicBezTo>
                    <a:pt x="1026" y="478"/>
                    <a:pt x="1025" y="475"/>
                    <a:pt x="1027" y="475"/>
                  </a:cubicBezTo>
                  <a:cubicBezTo>
                    <a:pt x="1027" y="475"/>
                    <a:pt x="1027" y="476"/>
                    <a:pt x="1027" y="476"/>
                  </a:cubicBezTo>
                  <a:cubicBezTo>
                    <a:pt x="1027" y="476"/>
                    <a:pt x="1027" y="476"/>
                    <a:pt x="1027" y="476"/>
                  </a:cubicBezTo>
                  <a:cubicBezTo>
                    <a:pt x="1028" y="477"/>
                    <a:pt x="1028" y="477"/>
                    <a:pt x="1029" y="477"/>
                  </a:cubicBezTo>
                  <a:cubicBezTo>
                    <a:pt x="1029" y="477"/>
                    <a:pt x="1029" y="478"/>
                    <a:pt x="1029" y="478"/>
                  </a:cubicBezTo>
                  <a:cubicBezTo>
                    <a:pt x="1029" y="478"/>
                    <a:pt x="1029" y="478"/>
                    <a:pt x="1029" y="479"/>
                  </a:cubicBezTo>
                  <a:cubicBezTo>
                    <a:pt x="1029" y="479"/>
                    <a:pt x="1029" y="479"/>
                    <a:pt x="1029" y="479"/>
                  </a:cubicBezTo>
                  <a:cubicBezTo>
                    <a:pt x="1032" y="479"/>
                    <a:pt x="1035" y="480"/>
                    <a:pt x="1037" y="481"/>
                  </a:cubicBezTo>
                  <a:cubicBezTo>
                    <a:pt x="1038" y="481"/>
                    <a:pt x="1039" y="482"/>
                    <a:pt x="1040" y="482"/>
                  </a:cubicBezTo>
                  <a:cubicBezTo>
                    <a:pt x="1041" y="482"/>
                    <a:pt x="1040" y="481"/>
                    <a:pt x="1040" y="480"/>
                  </a:cubicBezTo>
                  <a:cubicBezTo>
                    <a:pt x="1040" y="480"/>
                    <a:pt x="1040" y="480"/>
                    <a:pt x="1040" y="479"/>
                  </a:cubicBezTo>
                  <a:cubicBezTo>
                    <a:pt x="1040" y="479"/>
                    <a:pt x="1040" y="479"/>
                    <a:pt x="1040" y="479"/>
                  </a:cubicBezTo>
                  <a:cubicBezTo>
                    <a:pt x="1040" y="480"/>
                    <a:pt x="1041" y="480"/>
                    <a:pt x="1041" y="480"/>
                  </a:cubicBezTo>
                  <a:cubicBezTo>
                    <a:pt x="1042" y="480"/>
                    <a:pt x="1043" y="478"/>
                    <a:pt x="1044" y="477"/>
                  </a:cubicBezTo>
                  <a:cubicBezTo>
                    <a:pt x="1044" y="475"/>
                    <a:pt x="1043" y="475"/>
                    <a:pt x="1042" y="474"/>
                  </a:cubicBezTo>
                  <a:cubicBezTo>
                    <a:pt x="1042" y="474"/>
                    <a:pt x="1042" y="473"/>
                    <a:pt x="1042" y="473"/>
                  </a:cubicBezTo>
                  <a:cubicBezTo>
                    <a:pt x="1042" y="473"/>
                    <a:pt x="1042" y="473"/>
                    <a:pt x="1042" y="473"/>
                  </a:cubicBezTo>
                  <a:cubicBezTo>
                    <a:pt x="1042" y="473"/>
                    <a:pt x="1038" y="472"/>
                    <a:pt x="1041" y="472"/>
                  </a:cubicBezTo>
                  <a:cubicBezTo>
                    <a:pt x="1044" y="472"/>
                    <a:pt x="1040" y="468"/>
                    <a:pt x="1039" y="468"/>
                  </a:cubicBezTo>
                  <a:cubicBezTo>
                    <a:pt x="1039" y="466"/>
                    <a:pt x="1037" y="466"/>
                    <a:pt x="1037" y="464"/>
                  </a:cubicBezTo>
                  <a:cubicBezTo>
                    <a:pt x="1036" y="464"/>
                    <a:pt x="1036" y="464"/>
                    <a:pt x="1035" y="464"/>
                  </a:cubicBezTo>
                  <a:cubicBezTo>
                    <a:pt x="1035" y="462"/>
                    <a:pt x="1038" y="464"/>
                    <a:pt x="1038" y="461"/>
                  </a:cubicBezTo>
                  <a:cubicBezTo>
                    <a:pt x="1038" y="460"/>
                    <a:pt x="1037" y="458"/>
                    <a:pt x="1035" y="458"/>
                  </a:cubicBezTo>
                  <a:cubicBezTo>
                    <a:pt x="1035" y="458"/>
                    <a:pt x="1035" y="457"/>
                    <a:pt x="1035" y="457"/>
                  </a:cubicBezTo>
                  <a:cubicBezTo>
                    <a:pt x="1036" y="456"/>
                    <a:pt x="1037" y="455"/>
                    <a:pt x="1035" y="453"/>
                  </a:cubicBezTo>
                  <a:cubicBezTo>
                    <a:pt x="1035" y="453"/>
                    <a:pt x="1035" y="453"/>
                    <a:pt x="1035" y="452"/>
                  </a:cubicBezTo>
                  <a:cubicBezTo>
                    <a:pt x="1033" y="455"/>
                    <a:pt x="1030" y="452"/>
                    <a:pt x="1029" y="450"/>
                  </a:cubicBezTo>
                  <a:cubicBezTo>
                    <a:pt x="1029" y="449"/>
                    <a:pt x="1030" y="443"/>
                    <a:pt x="1027" y="447"/>
                  </a:cubicBezTo>
                  <a:cubicBezTo>
                    <a:pt x="1026" y="447"/>
                    <a:pt x="1025" y="447"/>
                    <a:pt x="1025" y="448"/>
                  </a:cubicBezTo>
                  <a:cubicBezTo>
                    <a:pt x="1023" y="449"/>
                    <a:pt x="1021" y="445"/>
                    <a:pt x="1021" y="444"/>
                  </a:cubicBezTo>
                  <a:cubicBezTo>
                    <a:pt x="1021" y="444"/>
                    <a:pt x="1021" y="444"/>
                    <a:pt x="1022" y="444"/>
                  </a:cubicBezTo>
                  <a:cubicBezTo>
                    <a:pt x="1023" y="445"/>
                    <a:pt x="1022" y="444"/>
                    <a:pt x="1024" y="444"/>
                  </a:cubicBezTo>
                  <a:cubicBezTo>
                    <a:pt x="1023" y="444"/>
                    <a:pt x="1026" y="445"/>
                    <a:pt x="1026" y="445"/>
                  </a:cubicBezTo>
                  <a:cubicBezTo>
                    <a:pt x="1028" y="444"/>
                    <a:pt x="1026" y="442"/>
                    <a:pt x="1029" y="443"/>
                  </a:cubicBezTo>
                  <a:cubicBezTo>
                    <a:pt x="1029" y="444"/>
                    <a:pt x="1029" y="446"/>
                    <a:pt x="1031" y="446"/>
                  </a:cubicBezTo>
                  <a:cubicBezTo>
                    <a:pt x="1032" y="447"/>
                    <a:pt x="1038" y="448"/>
                    <a:pt x="1039" y="447"/>
                  </a:cubicBezTo>
                  <a:cubicBezTo>
                    <a:pt x="1041" y="445"/>
                    <a:pt x="1043" y="445"/>
                    <a:pt x="1045" y="442"/>
                  </a:cubicBezTo>
                  <a:cubicBezTo>
                    <a:pt x="1046" y="441"/>
                    <a:pt x="1047" y="440"/>
                    <a:pt x="1048" y="439"/>
                  </a:cubicBezTo>
                  <a:cubicBezTo>
                    <a:pt x="1049" y="437"/>
                    <a:pt x="1049" y="437"/>
                    <a:pt x="1050" y="435"/>
                  </a:cubicBezTo>
                  <a:cubicBezTo>
                    <a:pt x="1050" y="434"/>
                    <a:pt x="1051" y="433"/>
                    <a:pt x="1050" y="431"/>
                  </a:cubicBezTo>
                  <a:cubicBezTo>
                    <a:pt x="1050" y="429"/>
                    <a:pt x="1048" y="429"/>
                    <a:pt x="1048" y="427"/>
                  </a:cubicBezTo>
                  <a:cubicBezTo>
                    <a:pt x="1047" y="425"/>
                    <a:pt x="1048" y="424"/>
                    <a:pt x="1049" y="422"/>
                  </a:cubicBezTo>
                  <a:cubicBezTo>
                    <a:pt x="1049" y="424"/>
                    <a:pt x="1050" y="423"/>
                    <a:pt x="1051" y="423"/>
                  </a:cubicBezTo>
                  <a:cubicBezTo>
                    <a:pt x="1052" y="421"/>
                    <a:pt x="1051" y="421"/>
                    <a:pt x="1052" y="421"/>
                  </a:cubicBezTo>
                  <a:cubicBezTo>
                    <a:pt x="1053" y="421"/>
                    <a:pt x="1053" y="423"/>
                    <a:pt x="1055" y="422"/>
                  </a:cubicBezTo>
                  <a:cubicBezTo>
                    <a:pt x="1056" y="421"/>
                    <a:pt x="1055" y="419"/>
                    <a:pt x="1057" y="419"/>
                  </a:cubicBezTo>
                  <a:cubicBezTo>
                    <a:pt x="1057" y="419"/>
                    <a:pt x="1057" y="420"/>
                    <a:pt x="1057" y="420"/>
                  </a:cubicBezTo>
                  <a:cubicBezTo>
                    <a:pt x="1056" y="424"/>
                    <a:pt x="1053" y="425"/>
                    <a:pt x="1056" y="429"/>
                  </a:cubicBezTo>
                  <a:cubicBezTo>
                    <a:pt x="1056" y="430"/>
                    <a:pt x="1057" y="430"/>
                    <a:pt x="1057" y="431"/>
                  </a:cubicBezTo>
                  <a:cubicBezTo>
                    <a:pt x="1057" y="432"/>
                    <a:pt x="1056" y="433"/>
                    <a:pt x="1056" y="434"/>
                  </a:cubicBezTo>
                  <a:cubicBezTo>
                    <a:pt x="1057" y="435"/>
                    <a:pt x="1060" y="434"/>
                    <a:pt x="1061" y="434"/>
                  </a:cubicBezTo>
                  <a:cubicBezTo>
                    <a:pt x="1063" y="434"/>
                    <a:pt x="1064" y="433"/>
                    <a:pt x="1065" y="432"/>
                  </a:cubicBezTo>
                  <a:cubicBezTo>
                    <a:pt x="1066" y="432"/>
                    <a:pt x="1066" y="431"/>
                    <a:pt x="1067" y="431"/>
                  </a:cubicBezTo>
                  <a:cubicBezTo>
                    <a:pt x="1068" y="431"/>
                    <a:pt x="1069" y="432"/>
                    <a:pt x="1069" y="433"/>
                  </a:cubicBezTo>
                  <a:cubicBezTo>
                    <a:pt x="1071" y="434"/>
                    <a:pt x="1073" y="434"/>
                    <a:pt x="1074" y="435"/>
                  </a:cubicBezTo>
                  <a:cubicBezTo>
                    <a:pt x="1074" y="435"/>
                    <a:pt x="1075" y="440"/>
                    <a:pt x="1075" y="441"/>
                  </a:cubicBezTo>
                  <a:cubicBezTo>
                    <a:pt x="1074" y="442"/>
                    <a:pt x="1076" y="443"/>
                    <a:pt x="1077" y="443"/>
                  </a:cubicBezTo>
                  <a:cubicBezTo>
                    <a:pt x="1079" y="445"/>
                    <a:pt x="1078" y="445"/>
                    <a:pt x="1081" y="444"/>
                  </a:cubicBezTo>
                  <a:cubicBezTo>
                    <a:pt x="1084" y="443"/>
                    <a:pt x="1082" y="444"/>
                    <a:pt x="1083" y="445"/>
                  </a:cubicBezTo>
                  <a:cubicBezTo>
                    <a:pt x="1083" y="447"/>
                    <a:pt x="1086" y="447"/>
                    <a:pt x="1086" y="449"/>
                  </a:cubicBezTo>
                  <a:cubicBezTo>
                    <a:pt x="1088" y="451"/>
                    <a:pt x="1089" y="451"/>
                    <a:pt x="1091" y="452"/>
                  </a:cubicBezTo>
                  <a:cubicBezTo>
                    <a:pt x="1092" y="453"/>
                    <a:pt x="1093" y="454"/>
                    <a:pt x="1094" y="453"/>
                  </a:cubicBezTo>
                  <a:cubicBezTo>
                    <a:pt x="1095" y="452"/>
                    <a:pt x="1093" y="450"/>
                    <a:pt x="1094" y="450"/>
                  </a:cubicBezTo>
                  <a:cubicBezTo>
                    <a:pt x="1094" y="449"/>
                    <a:pt x="1096" y="452"/>
                    <a:pt x="1098" y="451"/>
                  </a:cubicBezTo>
                  <a:cubicBezTo>
                    <a:pt x="1100" y="450"/>
                    <a:pt x="1095" y="447"/>
                    <a:pt x="1093" y="447"/>
                  </a:cubicBezTo>
                  <a:cubicBezTo>
                    <a:pt x="1097" y="446"/>
                    <a:pt x="1094" y="445"/>
                    <a:pt x="1094" y="444"/>
                  </a:cubicBezTo>
                  <a:cubicBezTo>
                    <a:pt x="1097" y="444"/>
                    <a:pt x="1100" y="442"/>
                    <a:pt x="1098" y="438"/>
                  </a:cubicBezTo>
                  <a:cubicBezTo>
                    <a:pt x="1098" y="438"/>
                    <a:pt x="1097" y="438"/>
                    <a:pt x="1096" y="438"/>
                  </a:cubicBezTo>
                  <a:cubicBezTo>
                    <a:pt x="1100" y="438"/>
                    <a:pt x="1100" y="435"/>
                    <a:pt x="1097" y="432"/>
                  </a:cubicBezTo>
                  <a:cubicBezTo>
                    <a:pt x="1097" y="432"/>
                    <a:pt x="1095" y="432"/>
                    <a:pt x="1096" y="431"/>
                  </a:cubicBezTo>
                  <a:cubicBezTo>
                    <a:pt x="1097" y="430"/>
                    <a:pt x="1098" y="431"/>
                    <a:pt x="1099" y="432"/>
                  </a:cubicBezTo>
                  <a:cubicBezTo>
                    <a:pt x="1099" y="433"/>
                    <a:pt x="1100" y="433"/>
                    <a:pt x="1101" y="433"/>
                  </a:cubicBezTo>
                  <a:cubicBezTo>
                    <a:pt x="1102" y="433"/>
                    <a:pt x="1105" y="434"/>
                    <a:pt x="1106" y="433"/>
                  </a:cubicBezTo>
                  <a:cubicBezTo>
                    <a:pt x="1109" y="433"/>
                    <a:pt x="1104" y="431"/>
                    <a:pt x="1105" y="429"/>
                  </a:cubicBezTo>
                  <a:cubicBezTo>
                    <a:pt x="1106" y="430"/>
                    <a:pt x="1109" y="432"/>
                    <a:pt x="1110" y="431"/>
                  </a:cubicBezTo>
                  <a:cubicBezTo>
                    <a:pt x="1110" y="431"/>
                    <a:pt x="1110" y="429"/>
                    <a:pt x="1110" y="428"/>
                  </a:cubicBezTo>
                  <a:cubicBezTo>
                    <a:pt x="1111" y="427"/>
                    <a:pt x="1112" y="426"/>
                    <a:pt x="1113" y="425"/>
                  </a:cubicBezTo>
                  <a:cubicBezTo>
                    <a:pt x="1113" y="425"/>
                    <a:pt x="1115" y="425"/>
                    <a:pt x="1116" y="424"/>
                  </a:cubicBezTo>
                  <a:cubicBezTo>
                    <a:pt x="1117" y="423"/>
                    <a:pt x="1115" y="423"/>
                    <a:pt x="1114" y="423"/>
                  </a:cubicBezTo>
                  <a:cubicBezTo>
                    <a:pt x="1112" y="421"/>
                    <a:pt x="1112" y="420"/>
                    <a:pt x="1110" y="419"/>
                  </a:cubicBezTo>
                  <a:cubicBezTo>
                    <a:pt x="1108" y="417"/>
                    <a:pt x="1106" y="416"/>
                    <a:pt x="1105" y="414"/>
                  </a:cubicBezTo>
                  <a:cubicBezTo>
                    <a:pt x="1104" y="413"/>
                    <a:pt x="1104" y="412"/>
                    <a:pt x="1104" y="411"/>
                  </a:cubicBezTo>
                  <a:cubicBezTo>
                    <a:pt x="1103" y="411"/>
                    <a:pt x="1102" y="410"/>
                    <a:pt x="1102" y="409"/>
                  </a:cubicBezTo>
                  <a:cubicBezTo>
                    <a:pt x="1101" y="409"/>
                    <a:pt x="1099" y="409"/>
                    <a:pt x="1099" y="409"/>
                  </a:cubicBezTo>
                  <a:cubicBezTo>
                    <a:pt x="1098" y="409"/>
                    <a:pt x="1098" y="408"/>
                    <a:pt x="1097" y="409"/>
                  </a:cubicBezTo>
                  <a:cubicBezTo>
                    <a:pt x="1097" y="409"/>
                    <a:pt x="1097" y="409"/>
                    <a:pt x="1097" y="410"/>
                  </a:cubicBezTo>
                  <a:cubicBezTo>
                    <a:pt x="1096" y="410"/>
                    <a:pt x="1095" y="409"/>
                    <a:pt x="1094" y="409"/>
                  </a:cubicBezTo>
                  <a:cubicBezTo>
                    <a:pt x="1094" y="409"/>
                    <a:pt x="1093" y="409"/>
                    <a:pt x="1093" y="409"/>
                  </a:cubicBezTo>
                  <a:cubicBezTo>
                    <a:pt x="1093" y="410"/>
                    <a:pt x="1092" y="410"/>
                    <a:pt x="1092" y="411"/>
                  </a:cubicBezTo>
                  <a:cubicBezTo>
                    <a:pt x="1090" y="410"/>
                    <a:pt x="1093" y="409"/>
                    <a:pt x="1092" y="408"/>
                  </a:cubicBezTo>
                  <a:cubicBezTo>
                    <a:pt x="1091" y="406"/>
                    <a:pt x="1085" y="406"/>
                    <a:pt x="1084" y="407"/>
                  </a:cubicBezTo>
                  <a:cubicBezTo>
                    <a:pt x="1086" y="408"/>
                    <a:pt x="1087" y="409"/>
                    <a:pt x="1087" y="411"/>
                  </a:cubicBezTo>
                  <a:cubicBezTo>
                    <a:pt x="1087" y="411"/>
                    <a:pt x="1087" y="412"/>
                    <a:pt x="1087" y="413"/>
                  </a:cubicBezTo>
                  <a:cubicBezTo>
                    <a:pt x="1087" y="413"/>
                    <a:pt x="1086" y="415"/>
                    <a:pt x="1086" y="415"/>
                  </a:cubicBezTo>
                  <a:cubicBezTo>
                    <a:pt x="1086" y="417"/>
                    <a:pt x="1088" y="416"/>
                    <a:pt x="1089" y="418"/>
                  </a:cubicBezTo>
                  <a:cubicBezTo>
                    <a:pt x="1089" y="419"/>
                    <a:pt x="1087" y="422"/>
                    <a:pt x="1087" y="419"/>
                  </a:cubicBezTo>
                  <a:cubicBezTo>
                    <a:pt x="1087" y="419"/>
                    <a:pt x="1087" y="418"/>
                    <a:pt x="1086" y="418"/>
                  </a:cubicBezTo>
                  <a:cubicBezTo>
                    <a:pt x="1086" y="417"/>
                    <a:pt x="1085" y="418"/>
                    <a:pt x="1085" y="419"/>
                  </a:cubicBezTo>
                  <a:cubicBezTo>
                    <a:pt x="1083" y="420"/>
                    <a:pt x="1084" y="418"/>
                    <a:pt x="1084" y="417"/>
                  </a:cubicBezTo>
                  <a:cubicBezTo>
                    <a:pt x="1083" y="416"/>
                    <a:pt x="1083" y="416"/>
                    <a:pt x="1082" y="415"/>
                  </a:cubicBezTo>
                  <a:cubicBezTo>
                    <a:pt x="1082" y="414"/>
                    <a:pt x="1080" y="415"/>
                    <a:pt x="1080" y="413"/>
                  </a:cubicBezTo>
                  <a:cubicBezTo>
                    <a:pt x="1081" y="413"/>
                    <a:pt x="1082" y="412"/>
                    <a:pt x="1082" y="412"/>
                  </a:cubicBezTo>
                  <a:cubicBezTo>
                    <a:pt x="1082" y="411"/>
                    <a:pt x="1082" y="410"/>
                    <a:pt x="1081" y="409"/>
                  </a:cubicBezTo>
                  <a:cubicBezTo>
                    <a:pt x="1081" y="407"/>
                    <a:pt x="1081" y="406"/>
                    <a:pt x="1081" y="405"/>
                  </a:cubicBezTo>
                  <a:cubicBezTo>
                    <a:pt x="1081" y="403"/>
                    <a:pt x="1081" y="399"/>
                    <a:pt x="1080" y="402"/>
                  </a:cubicBezTo>
                  <a:cubicBezTo>
                    <a:pt x="1079" y="402"/>
                    <a:pt x="1079" y="402"/>
                    <a:pt x="1078" y="402"/>
                  </a:cubicBezTo>
                  <a:cubicBezTo>
                    <a:pt x="1079" y="400"/>
                    <a:pt x="1079" y="397"/>
                    <a:pt x="1076" y="395"/>
                  </a:cubicBezTo>
                  <a:cubicBezTo>
                    <a:pt x="1073" y="393"/>
                    <a:pt x="1075" y="397"/>
                    <a:pt x="1075" y="398"/>
                  </a:cubicBezTo>
                  <a:cubicBezTo>
                    <a:pt x="1074" y="396"/>
                    <a:pt x="1072" y="398"/>
                    <a:pt x="1072" y="396"/>
                  </a:cubicBezTo>
                  <a:cubicBezTo>
                    <a:pt x="1071" y="395"/>
                    <a:pt x="1073" y="395"/>
                    <a:pt x="1073" y="394"/>
                  </a:cubicBezTo>
                  <a:cubicBezTo>
                    <a:pt x="1073" y="392"/>
                    <a:pt x="1072" y="393"/>
                    <a:pt x="1071" y="392"/>
                  </a:cubicBezTo>
                  <a:cubicBezTo>
                    <a:pt x="1069" y="392"/>
                    <a:pt x="1069" y="392"/>
                    <a:pt x="1067" y="391"/>
                  </a:cubicBezTo>
                  <a:cubicBezTo>
                    <a:pt x="1068" y="390"/>
                    <a:pt x="1068" y="390"/>
                    <a:pt x="1069" y="390"/>
                  </a:cubicBezTo>
                  <a:cubicBezTo>
                    <a:pt x="1068" y="389"/>
                    <a:pt x="1067" y="388"/>
                    <a:pt x="1067" y="388"/>
                  </a:cubicBezTo>
                  <a:cubicBezTo>
                    <a:pt x="1066" y="388"/>
                    <a:pt x="1066" y="389"/>
                    <a:pt x="1065" y="388"/>
                  </a:cubicBezTo>
                  <a:cubicBezTo>
                    <a:pt x="1065" y="388"/>
                    <a:pt x="1065" y="385"/>
                    <a:pt x="1063" y="387"/>
                  </a:cubicBezTo>
                  <a:cubicBezTo>
                    <a:pt x="1062" y="388"/>
                    <a:pt x="1064" y="392"/>
                    <a:pt x="1062" y="392"/>
                  </a:cubicBezTo>
                  <a:cubicBezTo>
                    <a:pt x="1062" y="390"/>
                    <a:pt x="1063" y="385"/>
                    <a:pt x="1060" y="385"/>
                  </a:cubicBezTo>
                  <a:cubicBezTo>
                    <a:pt x="1060" y="383"/>
                    <a:pt x="1058" y="382"/>
                    <a:pt x="1056" y="381"/>
                  </a:cubicBezTo>
                  <a:cubicBezTo>
                    <a:pt x="1054" y="380"/>
                    <a:pt x="1056" y="379"/>
                    <a:pt x="1054" y="377"/>
                  </a:cubicBezTo>
                  <a:cubicBezTo>
                    <a:pt x="1054" y="376"/>
                    <a:pt x="1053" y="376"/>
                    <a:pt x="1052" y="376"/>
                  </a:cubicBezTo>
                  <a:cubicBezTo>
                    <a:pt x="1051" y="376"/>
                    <a:pt x="1051" y="375"/>
                    <a:pt x="1050" y="375"/>
                  </a:cubicBezTo>
                  <a:cubicBezTo>
                    <a:pt x="1049" y="374"/>
                    <a:pt x="1046" y="372"/>
                    <a:pt x="1044" y="372"/>
                  </a:cubicBezTo>
                  <a:cubicBezTo>
                    <a:pt x="1044" y="371"/>
                    <a:pt x="1044" y="369"/>
                    <a:pt x="1042" y="368"/>
                  </a:cubicBezTo>
                  <a:cubicBezTo>
                    <a:pt x="1041" y="367"/>
                    <a:pt x="1038" y="368"/>
                    <a:pt x="1037" y="366"/>
                  </a:cubicBezTo>
                  <a:cubicBezTo>
                    <a:pt x="1038" y="364"/>
                    <a:pt x="1040" y="367"/>
                    <a:pt x="1039" y="366"/>
                  </a:cubicBezTo>
                  <a:cubicBezTo>
                    <a:pt x="1039" y="363"/>
                    <a:pt x="1034" y="363"/>
                    <a:pt x="1033" y="363"/>
                  </a:cubicBezTo>
                  <a:cubicBezTo>
                    <a:pt x="1031" y="362"/>
                    <a:pt x="1029" y="361"/>
                    <a:pt x="1027" y="360"/>
                  </a:cubicBezTo>
                  <a:cubicBezTo>
                    <a:pt x="1024" y="359"/>
                    <a:pt x="1022" y="358"/>
                    <a:pt x="1020" y="355"/>
                  </a:cubicBezTo>
                  <a:cubicBezTo>
                    <a:pt x="1020" y="356"/>
                    <a:pt x="1020" y="357"/>
                    <a:pt x="1019" y="357"/>
                  </a:cubicBezTo>
                  <a:cubicBezTo>
                    <a:pt x="1019" y="355"/>
                    <a:pt x="1017" y="356"/>
                    <a:pt x="1016" y="356"/>
                  </a:cubicBezTo>
                  <a:cubicBezTo>
                    <a:pt x="1014" y="356"/>
                    <a:pt x="1013" y="356"/>
                    <a:pt x="1011" y="356"/>
                  </a:cubicBezTo>
                  <a:cubicBezTo>
                    <a:pt x="1009" y="356"/>
                    <a:pt x="1008" y="355"/>
                    <a:pt x="1006" y="354"/>
                  </a:cubicBezTo>
                  <a:cubicBezTo>
                    <a:pt x="1005" y="354"/>
                    <a:pt x="1004" y="355"/>
                    <a:pt x="1003" y="355"/>
                  </a:cubicBezTo>
                  <a:cubicBezTo>
                    <a:pt x="1002" y="355"/>
                    <a:pt x="999" y="354"/>
                    <a:pt x="1002" y="356"/>
                  </a:cubicBezTo>
                  <a:cubicBezTo>
                    <a:pt x="1002" y="357"/>
                    <a:pt x="1001" y="358"/>
                    <a:pt x="1000" y="356"/>
                  </a:cubicBezTo>
                  <a:cubicBezTo>
                    <a:pt x="1000" y="356"/>
                    <a:pt x="1000" y="356"/>
                    <a:pt x="999" y="356"/>
                  </a:cubicBezTo>
                  <a:cubicBezTo>
                    <a:pt x="999" y="356"/>
                    <a:pt x="998" y="354"/>
                    <a:pt x="997" y="353"/>
                  </a:cubicBezTo>
                  <a:cubicBezTo>
                    <a:pt x="997" y="353"/>
                    <a:pt x="996" y="354"/>
                    <a:pt x="996" y="354"/>
                  </a:cubicBezTo>
                  <a:cubicBezTo>
                    <a:pt x="995" y="354"/>
                    <a:pt x="994" y="354"/>
                    <a:pt x="993" y="353"/>
                  </a:cubicBezTo>
                  <a:cubicBezTo>
                    <a:pt x="989" y="352"/>
                    <a:pt x="985" y="351"/>
                    <a:pt x="982" y="350"/>
                  </a:cubicBezTo>
                  <a:cubicBezTo>
                    <a:pt x="983" y="352"/>
                    <a:pt x="982" y="353"/>
                    <a:pt x="982" y="355"/>
                  </a:cubicBezTo>
                  <a:cubicBezTo>
                    <a:pt x="982" y="358"/>
                    <a:pt x="982" y="358"/>
                    <a:pt x="980" y="359"/>
                  </a:cubicBezTo>
                  <a:cubicBezTo>
                    <a:pt x="980" y="359"/>
                    <a:pt x="980" y="360"/>
                    <a:pt x="980" y="361"/>
                  </a:cubicBezTo>
                  <a:cubicBezTo>
                    <a:pt x="981" y="361"/>
                    <a:pt x="982" y="360"/>
                    <a:pt x="983" y="361"/>
                  </a:cubicBezTo>
                  <a:cubicBezTo>
                    <a:pt x="985" y="362"/>
                    <a:pt x="984" y="366"/>
                    <a:pt x="984" y="367"/>
                  </a:cubicBezTo>
                  <a:cubicBezTo>
                    <a:pt x="985" y="368"/>
                    <a:pt x="986" y="370"/>
                    <a:pt x="986" y="371"/>
                  </a:cubicBezTo>
                  <a:cubicBezTo>
                    <a:pt x="986" y="372"/>
                    <a:pt x="984" y="373"/>
                    <a:pt x="984" y="374"/>
                  </a:cubicBezTo>
                  <a:cubicBezTo>
                    <a:pt x="982" y="375"/>
                    <a:pt x="979" y="377"/>
                    <a:pt x="977" y="376"/>
                  </a:cubicBezTo>
                  <a:cubicBezTo>
                    <a:pt x="974" y="375"/>
                    <a:pt x="976" y="373"/>
                    <a:pt x="975" y="371"/>
                  </a:cubicBezTo>
                  <a:cubicBezTo>
                    <a:pt x="974" y="370"/>
                    <a:pt x="972" y="370"/>
                    <a:pt x="971" y="369"/>
                  </a:cubicBezTo>
                  <a:cubicBezTo>
                    <a:pt x="970" y="368"/>
                    <a:pt x="968" y="368"/>
                    <a:pt x="968" y="368"/>
                  </a:cubicBezTo>
                  <a:cubicBezTo>
                    <a:pt x="966" y="366"/>
                    <a:pt x="967" y="364"/>
                    <a:pt x="966" y="362"/>
                  </a:cubicBezTo>
                  <a:cubicBezTo>
                    <a:pt x="966" y="361"/>
                    <a:pt x="964" y="360"/>
                    <a:pt x="965" y="359"/>
                  </a:cubicBezTo>
                  <a:cubicBezTo>
                    <a:pt x="966" y="358"/>
                    <a:pt x="968" y="360"/>
                    <a:pt x="968" y="360"/>
                  </a:cubicBezTo>
                  <a:cubicBezTo>
                    <a:pt x="970" y="361"/>
                    <a:pt x="972" y="362"/>
                    <a:pt x="973" y="361"/>
                  </a:cubicBezTo>
                  <a:cubicBezTo>
                    <a:pt x="975" y="360"/>
                    <a:pt x="975" y="356"/>
                    <a:pt x="974" y="354"/>
                  </a:cubicBezTo>
                  <a:cubicBezTo>
                    <a:pt x="973" y="354"/>
                    <a:pt x="969" y="352"/>
                    <a:pt x="968" y="352"/>
                  </a:cubicBezTo>
                  <a:cubicBezTo>
                    <a:pt x="966" y="352"/>
                    <a:pt x="964" y="355"/>
                    <a:pt x="963" y="357"/>
                  </a:cubicBezTo>
                  <a:cubicBezTo>
                    <a:pt x="963" y="359"/>
                    <a:pt x="960" y="361"/>
                    <a:pt x="959" y="362"/>
                  </a:cubicBezTo>
                  <a:cubicBezTo>
                    <a:pt x="956" y="364"/>
                    <a:pt x="955" y="363"/>
                    <a:pt x="953" y="362"/>
                  </a:cubicBezTo>
                  <a:cubicBezTo>
                    <a:pt x="950" y="361"/>
                    <a:pt x="948" y="361"/>
                    <a:pt x="946" y="361"/>
                  </a:cubicBezTo>
                  <a:cubicBezTo>
                    <a:pt x="944" y="361"/>
                    <a:pt x="942" y="361"/>
                    <a:pt x="940" y="360"/>
                  </a:cubicBezTo>
                  <a:cubicBezTo>
                    <a:pt x="940" y="359"/>
                    <a:pt x="939" y="358"/>
                    <a:pt x="939" y="358"/>
                  </a:cubicBezTo>
                  <a:cubicBezTo>
                    <a:pt x="937" y="357"/>
                    <a:pt x="938" y="358"/>
                    <a:pt x="937" y="359"/>
                  </a:cubicBezTo>
                  <a:cubicBezTo>
                    <a:pt x="935" y="359"/>
                    <a:pt x="935" y="359"/>
                    <a:pt x="933" y="359"/>
                  </a:cubicBezTo>
                  <a:cubicBezTo>
                    <a:pt x="932" y="359"/>
                    <a:pt x="931" y="360"/>
                    <a:pt x="930" y="360"/>
                  </a:cubicBezTo>
                  <a:cubicBezTo>
                    <a:pt x="929" y="360"/>
                    <a:pt x="927" y="359"/>
                    <a:pt x="926" y="360"/>
                  </a:cubicBezTo>
                  <a:cubicBezTo>
                    <a:pt x="925" y="361"/>
                    <a:pt x="923" y="363"/>
                    <a:pt x="922" y="364"/>
                  </a:cubicBezTo>
                  <a:cubicBezTo>
                    <a:pt x="922" y="361"/>
                    <a:pt x="922" y="361"/>
                    <a:pt x="919" y="361"/>
                  </a:cubicBezTo>
                  <a:cubicBezTo>
                    <a:pt x="918" y="361"/>
                    <a:pt x="918" y="360"/>
                    <a:pt x="917" y="360"/>
                  </a:cubicBezTo>
                  <a:cubicBezTo>
                    <a:pt x="916" y="359"/>
                    <a:pt x="915" y="359"/>
                    <a:pt x="914" y="359"/>
                  </a:cubicBezTo>
                  <a:cubicBezTo>
                    <a:pt x="912" y="359"/>
                    <a:pt x="910" y="358"/>
                    <a:pt x="909" y="356"/>
                  </a:cubicBezTo>
                  <a:cubicBezTo>
                    <a:pt x="909" y="355"/>
                    <a:pt x="910" y="352"/>
                    <a:pt x="910" y="350"/>
                  </a:cubicBezTo>
                  <a:cubicBezTo>
                    <a:pt x="911" y="348"/>
                    <a:pt x="912" y="347"/>
                    <a:pt x="911" y="344"/>
                  </a:cubicBezTo>
                  <a:cubicBezTo>
                    <a:pt x="909" y="339"/>
                    <a:pt x="905" y="336"/>
                    <a:pt x="901" y="333"/>
                  </a:cubicBezTo>
                  <a:cubicBezTo>
                    <a:pt x="898" y="332"/>
                    <a:pt x="889" y="329"/>
                    <a:pt x="888" y="333"/>
                  </a:cubicBezTo>
                  <a:cubicBezTo>
                    <a:pt x="887" y="333"/>
                    <a:pt x="888" y="332"/>
                    <a:pt x="887" y="331"/>
                  </a:cubicBezTo>
                  <a:cubicBezTo>
                    <a:pt x="887" y="331"/>
                    <a:pt x="885" y="331"/>
                    <a:pt x="885" y="331"/>
                  </a:cubicBezTo>
                  <a:cubicBezTo>
                    <a:pt x="883" y="331"/>
                    <a:pt x="881" y="331"/>
                    <a:pt x="881" y="334"/>
                  </a:cubicBezTo>
                  <a:cubicBezTo>
                    <a:pt x="880" y="331"/>
                    <a:pt x="878" y="332"/>
                    <a:pt x="876" y="333"/>
                  </a:cubicBezTo>
                  <a:cubicBezTo>
                    <a:pt x="872" y="333"/>
                    <a:pt x="869" y="335"/>
                    <a:pt x="866" y="336"/>
                  </a:cubicBezTo>
                  <a:cubicBezTo>
                    <a:pt x="864" y="337"/>
                    <a:pt x="863" y="335"/>
                    <a:pt x="861" y="337"/>
                  </a:cubicBezTo>
                  <a:cubicBezTo>
                    <a:pt x="859" y="337"/>
                    <a:pt x="857" y="334"/>
                    <a:pt x="855" y="333"/>
                  </a:cubicBezTo>
                  <a:cubicBezTo>
                    <a:pt x="855" y="333"/>
                    <a:pt x="855" y="333"/>
                    <a:pt x="855" y="333"/>
                  </a:cubicBezTo>
                  <a:cubicBezTo>
                    <a:pt x="859" y="333"/>
                    <a:pt x="856" y="330"/>
                    <a:pt x="855" y="328"/>
                  </a:cubicBezTo>
                  <a:cubicBezTo>
                    <a:pt x="854" y="326"/>
                    <a:pt x="852" y="325"/>
                    <a:pt x="849" y="325"/>
                  </a:cubicBezTo>
                  <a:cubicBezTo>
                    <a:pt x="849" y="324"/>
                    <a:pt x="849" y="323"/>
                    <a:pt x="849" y="323"/>
                  </a:cubicBezTo>
                  <a:cubicBezTo>
                    <a:pt x="848" y="323"/>
                    <a:pt x="848" y="324"/>
                    <a:pt x="848" y="325"/>
                  </a:cubicBezTo>
                  <a:cubicBezTo>
                    <a:pt x="848" y="325"/>
                    <a:pt x="848" y="325"/>
                    <a:pt x="847" y="325"/>
                  </a:cubicBezTo>
                  <a:cubicBezTo>
                    <a:pt x="848" y="322"/>
                    <a:pt x="848" y="323"/>
                    <a:pt x="847" y="322"/>
                  </a:cubicBezTo>
                  <a:cubicBezTo>
                    <a:pt x="846" y="321"/>
                    <a:pt x="845" y="321"/>
                    <a:pt x="845" y="321"/>
                  </a:cubicBezTo>
                  <a:cubicBezTo>
                    <a:pt x="844" y="320"/>
                    <a:pt x="845" y="320"/>
                    <a:pt x="844" y="319"/>
                  </a:cubicBezTo>
                  <a:cubicBezTo>
                    <a:pt x="843" y="318"/>
                    <a:pt x="841" y="319"/>
                    <a:pt x="840" y="318"/>
                  </a:cubicBezTo>
                  <a:cubicBezTo>
                    <a:pt x="838" y="318"/>
                    <a:pt x="836" y="318"/>
                    <a:pt x="838" y="320"/>
                  </a:cubicBezTo>
                  <a:cubicBezTo>
                    <a:pt x="838" y="321"/>
                    <a:pt x="838" y="321"/>
                    <a:pt x="838" y="321"/>
                  </a:cubicBezTo>
                  <a:cubicBezTo>
                    <a:pt x="837" y="321"/>
                    <a:pt x="836" y="319"/>
                    <a:pt x="837" y="317"/>
                  </a:cubicBezTo>
                  <a:cubicBezTo>
                    <a:pt x="837" y="316"/>
                    <a:pt x="839" y="314"/>
                    <a:pt x="840" y="314"/>
                  </a:cubicBezTo>
                  <a:cubicBezTo>
                    <a:pt x="841" y="314"/>
                    <a:pt x="840" y="316"/>
                    <a:pt x="842" y="316"/>
                  </a:cubicBezTo>
                  <a:cubicBezTo>
                    <a:pt x="844" y="316"/>
                    <a:pt x="844" y="314"/>
                    <a:pt x="844" y="313"/>
                  </a:cubicBezTo>
                  <a:cubicBezTo>
                    <a:pt x="842" y="307"/>
                    <a:pt x="828" y="300"/>
                    <a:pt x="823" y="305"/>
                  </a:cubicBezTo>
                  <a:cubicBezTo>
                    <a:pt x="820" y="308"/>
                    <a:pt x="820" y="313"/>
                    <a:pt x="817" y="316"/>
                  </a:cubicBezTo>
                  <a:cubicBezTo>
                    <a:pt x="816" y="317"/>
                    <a:pt x="809" y="321"/>
                    <a:pt x="809" y="317"/>
                  </a:cubicBezTo>
                  <a:cubicBezTo>
                    <a:pt x="809" y="316"/>
                    <a:pt x="810" y="316"/>
                    <a:pt x="811" y="315"/>
                  </a:cubicBezTo>
                  <a:cubicBezTo>
                    <a:pt x="811" y="315"/>
                    <a:pt x="810" y="314"/>
                    <a:pt x="810" y="314"/>
                  </a:cubicBezTo>
                  <a:cubicBezTo>
                    <a:pt x="811" y="312"/>
                    <a:pt x="811" y="314"/>
                    <a:pt x="813" y="314"/>
                  </a:cubicBezTo>
                  <a:cubicBezTo>
                    <a:pt x="818" y="313"/>
                    <a:pt x="812" y="309"/>
                    <a:pt x="815" y="307"/>
                  </a:cubicBezTo>
                  <a:cubicBezTo>
                    <a:pt x="815" y="306"/>
                    <a:pt x="816" y="308"/>
                    <a:pt x="816" y="307"/>
                  </a:cubicBezTo>
                  <a:cubicBezTo>
                    <a:pt x="817" y="307"/>
                    <a:pt x="816" y="308"/>
                    <a:pt x="817" y="309"/>
                  </a:cubicBezTo>
                  <a:cubicBezTo>
                    <a:pt x="817" y="308"/>
                    <a:pt x="818" y="306"/>
                    <a:pt x="818" y="308"/>
                  </a:cubicBezTo>
                  <a:cubicBezTo>
                    <a:pt x="818" y="309"/>
                    <a:pt x="818" y="309"/>
                    <a:pt x="817" y="310"/>
                  </a:cubicBezTo>
                  <a:cubicBezTo>
                    <a:pt x="816" y="311"/>
                    <a:pt x="816" y="312"/>
                    <a:pt x="817" y="312"/>
                  </a:cubicBezTo>
                  <a:cubicBezTo>
                    <a:pt x="818" y="312"/>
                    <a:pt x="820" y="308"/>
                    <a:pt x="821" y="307"/>
                  </a:cubicBezTo>
                  <a:cubicBezTo>
                    <a:pt x="822" y="306"/>
                    <a:pt x="823" y="305"/>
                    <a:pt x="821" y="304"/>
                  </a:cubicBezTo>
                  <a:cubicBezTo>
                    <a:pt x="820" y="304"/>
                    <a:pt x="816" y="305"/>
                    <a:pt x="815" y="306"/>
                  </a:cubicBezTo>
                  <a:cubicBezTo>
                    <a:pt x="812" y="305"/>
                    <a:pt x="809" y="306"/>
                    <a:pt x="807" y="307"/>
                  </a:cubicBezTo>
                  <a:cubicBezTo>
                    <a:pt x="806" y="307"/>
                    <a:pt x="807" y="308"/>
                    <a:pt x="805" y="308"/>
                  </a:cubicBezTo>
                  <a:cubicBezTo>
                    <a:pt x="804" y="307"/>
                    <a:pt x="805" y="306"/>
                    <a:pt x="805" y="305"/>
                  </a:cubicBezTo>
                  <a:cubicBezTo>
                    <a:pt x="806" y="307"/>
                    <a:pt x="807" y="304"/>
                    <a:pt x="807" y="303"/>
                  </a:cubicBezTo>
                  <a:cubicBezTo>
                    <a:pt x="809" y="301"/>
                    <a:pt x="810" y="302"/>
                    <a:pt x="812" y="303"/>
                  </a:cubicBezTo>
                  <a:cubicBezTo>
                    <a:pt x="813" y="303"/>
                    <a:pt x="822" y="304"/>
                    <a:pt x="821" y="303"/>
                  </a:cubicBezTo>
                  <a:cubicBezTo>
                    <a:pt x="821" y="302"/>
                    <a:pt x="816" y="300"/>
                    <a:pt x="815" y="300"/>
                  </a:cubicBezTo>
                  <a:cubicBezTo>
                    <a:pt x="813" y="299"/>
                    <a:pt x="811" y="298"/>
                    <a:pt x="809" y="298"/>
                  </a:cubicBezTo>
                  <a:cubicBezTo>
                    <a:pt x="804" y="297"/>
                    <a:pt x="800" y="296"/>
                    <a:pt x="795" y="296"/>
                  </a:cubicBezTo>
                  <a:cubicBezTo>
                    <a:pt x="793" y="296"/>
                    <a:pt x="791" y="296"/>
                    <a:pt x="788" y="295"/>
                  </a:cubicBezTo>
                  <a:cubicBezTo>
                    <a:pt x="787" y="294"/>
                    <a:pt x="786" y="293"/>
                    <a:pt x="784" y="292"/>
                  </a:cubicBezTo>
                  <a:cubicBezTo>
                    <a:pt x="778" y="290"/>
                    <a:pt x="784" y="296"/>
                    <a:pt x="784" y="298"/>
                  </a:cubicBezTo>
                  <a:cubicBezTo>
                    <a:pt x="783" y="299"/>
                    <a:pt x="781" y="300"/>
                    <a:pt x="780" y="300"/>
                  </a:cubicBezTo>
                  <a:cubicBezTo>
                    <a:pt x="778" y="301"/>
                    <a:pt x="777" y="300"/>
                    <a:pt x="775" y="300"/>
                  </a:cubicBezTo>
                  <a:cubicBezTo>
                    <a:pt x="771" y="300"/>
                    <a:pt x="767" y="307"/>
                    <a:pt x="772" y="308"/>
                  </a:cubicBezTo>
                  <a:cubicBezTo>
                    <a:pt x="772" y="305"/>
                    <a:pt x="774" y="307"/>
                    <a:pt x="775" y="306"/>
                  </a:cubicBezTo>
                  <a:cubicBezTo>
                    <a:pt x="776" y="306"/>
                    <a:pt x="776" y="306"/>
                    <a:pt x="777" y="306"/>
                  </a:cubicBezTo>
                  <a:cubicBezTo>
                    <a:pt x="778" y="307"/>
                    <a:pt x="778" y="307"/>
                    <a:pt x="777" y="308"/>
                  </a:cubicBezTo>
                  <a:cubicBezTo>
                    <a:pt x="775" y="308"/>
                    <a:pt x="774" y="310"/>
                    <a:pt x="773" y="312"/>
                  </a:cubicBezTo>
                  <a:cubicBezTo>
                    <a:pt x="773" y="313"/>
                    <a:pt x="774" y="313"/>
                    <a:pt x="774" y="315"/>
                  </a:cubicBezTo>
                  <a:cubicBezTo>
                    <a:pt x="774" y="316"/>
                    <a:pt x="774" y="319"/>
                    <a:pt x="775" y="319"/>
                  </a:cubicBezTo>
                  <a:cubicBezTo>
                    <a:pt x="775" y="320"/>
                    <a:pt x="776" y="321"/>
                    <a:pt x="775" y="322"/>
                  </a:cubicBezTo>
                  <a:cubicBezTo>
                    <a:pt x="774" y="323"/>
                    <a:pt x="775" y="322"/>
                    <a:pt x="774" y="322"/>
                  </a:cubicBezTo>
                  <a:cubicBezTo>
                    <a:pt x="773" y="322"/>
                    <a:pt x="772" y="323"/>
                    <a:pt x="772" y="323"/>
                  </a:cubicBezTo>
                  <a:cubicBezTo>
                    <a:pt x="770" y="324"/>
                    <a:pt x="771" y="323"/>
                    <a:pt x="770" y="321"/>
                  </a:cubicBezTo>
                  <a:cubicBezTo>
                    <a:pt x="769" y="320"/>
                    <a:pt x="767" y="318"/>
                    <a:pt x="766" y="320"/>
                  </a:cubicBezTo>
                  <a:cubicBezTo>
                    <a:pt x="766" y="321"/>
                    <a:pt x="768" y="323"/>
                    <a:pt x="767" y="325"/>
                  </a:cubicBezTo>
                  <a:cubicBezTo>
                    <a:pt x="766" y="323"/>
                    <a:pt x="765" y="318"/>
                    <a:pt x="762" y="322"/>
                  </a:cubicBezTo>
                  <a:cubicBezTo>
                    <a:pt x="762" y="320"/>
                    <a:pt x="761" y="319"/>
                    <a:pt x="760" y="319"/>
                  </a:cubicBezTo>
                  <a:cubicBezTo>
                    <a:pt x="759" y="319"/>
                    <a:pt x="756" y="320"/>
                    <a:pt x="756" y="320"/>
                  </a:cubicBezTo>
                  <a:cubicBezTo>
                    <a:pt x="755" y="322"/>
                    <a:pt x="757" y="322"/>
                    <a:pt x="758" y="322"/>
                  </a:cubicBezTo>
                  <a:cubicBezTo>
                    <a:pt x="759" y="323"/>
                    <a:pt x="760" y="324"/>
                    <a:pt x="762" y="323"/>
                  </a:cubicBezTo>
                  <a:cubicBezTo>
                    <a:pt x="762" y="324"/>
                    <a:pt x="763" y="326"/>
                    <a:pt x="761" y="328"/>
                  </a:cubicBezTo>
                  <a:cubicBezTo>
                    <a:pt x="760" y="329"/>
                    <a:pt x="763" y="328"/>
                    <a:pt x="763" y="329"/>
                  </a:cubicBezTo>
                  <a:cubicBezTo>
                    <a:pt x="763" y="332"/>
                    <a:pt x="760" y="328"/>
                    <a:pt x="760" y="327"/>
                  </a:cubicBezTo>
                  <a:cubicBezTo>
                    <a:pt x="759" y="325"/>
                    <a:pt x="755" y="321"/>
                    <a:pt x="752" y="322"/>
                  </a:cubicBezTo>
                  <a:cubicBezTo>
                    <a:pt x="752" y="322"/>
                    <a:pt x="752" y="322"/>
                    <a:pt x="751" y="322"/>
                  </a:cubicBezTo>
                  <a:cubicBezTo>
                    <a:pt x="753" y="320"/>
                    <a:pt x="748" y="319"/>
                    <a:pt x="747" y="319"/>
                  </a:cubicBezTo>
                  <a:cubicBezTo>
                    <a:pt x="744" y="319"/>
                    <a:pt x="743" y="322"/>
                    <a:pt x="741" y="323"/>
                  </a:cubicBezTo>
                  <a:cubicBezTo>
                    <a:pt x="736" y="327"/>
                    <a:pt x="733" y="322"/>
                    <a:pt x="729" y="320"/>
                  </a:cubicBezTo>
                  <a:cubicBezTo>
                    <a:pt x="728" y="319"/>
                    <a:pt x="728" y="317"/>
                    <a:pt x="727" y="316"/>
                  </a:cubicBezTo>
                  <a:cubicBezTo>
                    <a:pt x="727" y="315"/>
                    <a:pt x="726" y="315"/>
                    <a:pt x="726" y="313"/>
                  </a:cubicBezTo>
                  <a:cubicBezTo>
                    <a:pt x="725" y="314"/>
                    <a:pt x="725" y="315"/>
                    <a:pt x="724" y="317"/>
                  </a:cubicBezTo>
                  <a:cubicBezTo>
                    <a:pt x="723" y="318"/>
                    <a:pt x="723" y="320"/>
                    <a:pt x="723" y="322"/>
                  </a:cubicBezTo>
                  <a:cubicBezTo>
                    <a:pt x="722" y="324"/>
                    <a:pt x="722" y="326"/>
                    <a:pt x="721" y="328"/>
                  </a:cubicBezTo>
                  <a:cubicBezTo>
                    <a:pt x="720" y="330"/>
                    <a:pt x="720" y="331"/>
                    <a:pt x="720" y="333"/>
                  </a:cubicBezTo>
                  <a:cubicBezTo>
                    <a:pt x="719" y="335"/>
                    <a:pt x="718" y="336"/>
                    <a:pt x="717" y="338"/>
                  </a:cubicBezTo>
                  <a:cubicBezTo>
                    <a:pt x="717" y="338"/>
                    <a:pt x="717" y="338"/>
                    <a:pt x="717" y="338"/>
                  </a:cubicBezTo>
                  <a:cubicBezTo>
                    <a:pt x="714" y="338"/>
                    <a:pt x="715" y="336"/>
                    <a:pt x="713" y="335"/>
                  </a:cubicBezTo>
                  <a:cubicBezTo>
                    <a:pt x="712" y="335"/>
                    <a:pt x="711" y="335"/>
                    <a:pt x="710" y="334"/>
                  </a:cubicBezTo>
                  <a:cubicBezTo>
                    <a:pt x="709" y="332"/>
                    <a:pt x="710" y="330"/>
                    <a:pt x="708" y="331"/>
                  </a:cubicBezTo>
                  <a:cubicBezTo>
                    <a:pt x="707" y="330"/>
                    <a:pt x="707" y="329"/>
                    <a:pt x="706" y="329"/>
                  </a:cubicBezTo>
                  <a:cubicBezTo>
                    <a:pt x="707" y="327"/>
                    <a:pt x="705" y="326"/>
                    <a:pt x="704" y="325"/>
                  </a:cubicBezTo>
                  <a:cubicBezTo>
                    <a:pt x="704" y="324"/>
                    <a:pt x="704" y="320"/>
                    <a:pt x="702" y="320"/>
                  </a:cubicBezTo>
                  <a:cubicBezTo>
                    <a:pt x="701" y="321"/>
                    <a:pt x="701" y="320"/>
                    <a:pt x="700" y="319"/>
                  </a:cubicBezTo>
                  <a:cubicBezTo>
                    <a:pt x="700" y="318"/>
                    <a:pt x="700" y="318"/>
                    <a:pt x="701" y="318"/>
                  </a:cubicBezTo>
                  <a:cubicBezTo>
                    <a:pt x="702" y="317"/>
                    <a:pt x="703" y="317"/>
                    <a:pt x="704" y="317"/>
                  </a:cubicBezTo>
                  <a:cubicBezTo>
                    <a:pt x="704" y="317"/>
                    <a:pt x="704" y="317"/>
                    <a:pt x="704" y="317"/>
                  </a:cubicBezTo>
                  <a:cubicBezTo>
                    <a:pt x="704" y="316"/>
                    <a:pt x="705" y="315"/>
                    <a:pt x="704" y="315"/>
                  </a:cubicBezTo>
                  <a:cubicBezTo>
                    <a:pt x="703" y="315"/>
                    <a:pt x="703" y="316"/>
                    <a:pt x="702" y="316"/>
                  </a:cubicBezTo>
                  <a:cubicBezTo>
                    <a:pt x="700" y="319"/>
                    <a:pt x="699" y="314"/>
                    <a:pt x="699" y="313"/>
                  </a:cubicBezTo>
                  <a:cubicBezTo>
                    <a:pt x="699" y="313"/>
                    <a:pt x="700" y="313"/>
                    <a:pt x="700" y="313"/>
                  </a:cubicBezTo>
                  <a:cubicBezTo>
                    <a:pt x="702" y="312"/>
                    <a:pt x="699" y="311"/>
                    <a:pt x="699" y="311"/>
                  </a:cubicBezTo>
                  <a:cubicBezTo>
                    <a:pt x="697" y="310"/>
                    <a:pt x="696" y="308"/>
                    <a:pt x="695" y="307"/>
                  </a:cubicBezTo>
                  <a:cubicBezTo>
                    <a:pt x="693" y="305"/>
                    <a:pt x="690" y="301"/>
                    <a:pt x="687" y="303"/>
                  </a:cubicBezTo>
                  <a:cubicBezTo>
                    <a:pt x="687" y="303"/>
                    <a:pt x="686" y="303"/>
                    <a:pt x="686" y="303"/>
                  </a:cubicBezTo>
                  <a:cubicBezTo>
                    <a:pt x="686" y="303"/>
                    <a:pt x="687" y="306"/>
                    <a:pt x="687" y="307"/>
                  </a:cubicBezTo>
                  <a:cubicBezTo>
                    <a:pt x="687" y="308"/>
                    <a:pt x="687" y="310"/>
                    <a:pt x="688" y="311"/>
                  </a:cubicBezTo>
                  <a:cubicBezTo>
                    <a:pt x="689" y="313"/>
                    <a:pt x="690" y="313"/>
                    <a:pt x="689" y="314"/>
                  </a:cubicBezTo>
                  <a:cubicBezTo>
                    <a:pt x="689" y="316"/>
                    <a:pt x="689" y="315"/>
                    <a:pt x="690" y="316"/>
                  </a:cubicBezTo>
                  <a:cubicBezTo>
                    <a:pt x="690" y="317"/>
                    <a:pt x="690" y="319"/>
                    <a:pt x="689" y="320"/>
                  </a:cubicBezTo>
                  <a:cubicBezTo>
                    <a:pt x="688" y="319"/>
                    <a:pt x="689" y="316"/>
                    <a:pt x="688" y="314"/>
                  </a:cubicBezTo>
                  <a:cubicBezTo>
                    <a:pt x="687" y="311"/>
                    <a:pt x="685" y="310"/>
                    <a:pt x="683" y="308"/>
                  </a:cubicBezTo>
                  <a:cubicBezTo>
                    <a:pt x="683" y="307"/>
                    <a:pt x="682" y="307"/>
                    <a:pt x="682" y="306"/>
                  </a:cubicBezTo>
                  <a:cubicBezTo>
                    <a:pt x="682" y="306"/>
                    <a:pt x="682" y="305"/>
                    <a:pt x="682" y="305"/>
                  </a:cubicBezTo>
                  <a:cubicBezTo>
                    <a:pt x="685" y="302"/>
                    <a:pt x="682" y="302"/>
                    <a:pt x="682" y="299"/>
                  </a:cubicBezTo>
                  <a:cubicBezTo>
                    <a:pt x="682" y="299"/>
                    <a:pt x="682" y="299"/>
                    <a:pt x="682" y="299"/>
                  </a:cubicBezTo>
                  <a:cubicBezTo>
                    <a:pt x="683" y="299"/>
                    <a:pt x="683" y="299"/>
                    <a:pt x="683" y="299"/>
                  </a:cubicBezTo>
                  <a:cubicBezTo>
                    <a:pt x="683" y="299"/>
                    <a:pt x="682" y="299"/>
                    <a:pt x="682" y="299"/>
                  </a:cubicBezTo>
                  <a:cubicBezTo>
                    <a:pt x="682" y="299"/>
                    <a:pt x="682" y="299"/>
                    <a:pt x="682" y="299"/>
                  </a:cubicBezTo>
                  <a:cubicBezTo>
                    <a:pt x="682" y="299"/>
                    <a:pt x="682" y="299"/>
                    <a:pt x="682" y="299"/>
                  </a:cubicBezTo>
                  <a:cubicBezTo>
                    <a:pt x="681" y="299"/>
                    <a:pt x="681" y="299"/>
                    <a:pt x="681" y="298"/>
                  </a:cubicBezTo>
                  <a:cubicBezTo>
                    <a:pt x="681" y="298"/>
                    <a:pt x="681" y="298"/>
                    <a:pt x="681" y="298"/>
                  </a:cubicBezTo>
                  <a:cubicBezTo>
                    <a:pt x="682" y="298"/>
                    <a:pt x="682" y="297"/>
                    <a:pt x="682" y="297"/>
                  </a:cubicBezTo>
                  <a:cubicBezTo>
                    <a:pt x="682" y="297"/>
                    <a:pt x="683" y="297"/>
                    <a:pt x="683" y="296"/>
                  </a:cubicBezTo>
                  <a:cubicBezTo>
                    <a:pt x="683" y="296"/>
                    <a:pt x="683" y="293"/>
                    <a:pt x="683" y="293"/>
                  </a:cubicBezTo>
                  <a:cubicBezTo>
                    <a:pt x="683" y="293"/>
                    <a:pt x="683" y="294"/>
                    <a:pt x="684" y="295"/>
                  </a:cubicBezTo>
                  <a:cubicBezTo>
                    <a:pt x="684" y="294"/>
                    <a:pt x="686" y="296"/>
                    <a:pt x="686" y="296"/>
                  </a:cubicBezTo>
                  <a:cubicBezTo>
                    <a:pt x="686" y="296"/>
                    <a:pt x="686" y="296"/>
                    <a:pt x="686" y="296"/>
                  </a:cubicBezTo>
                  <a:cubicBezTo>
                    <a:pt x="686" y="296"/>
                    <a:pt x="686" y="296"/>
                    <a:pt x="686" y="296"/>
                  </a:cubicBezTo>
                  <a:cubicBezTo>
                    <a:pt x="686" y="295"/>
                    <a:pt x="686" y="294"/>
                    <a:pt x="686" y="293"/>
                  </a:cubicBezTo>
                  <a:cubicBezTo>
                    <a:pt x="687" y="293"/>
                    <a:pt x="687" y="293"/>
                    <a:pt x="687" y="293"/>
                  </a:cubicBezTo>
                  <a:cubicBezTo>
                    <a:pt x="688" y="292"/>
                    <a:pt x="687" y="291"/>
                    <a:pt x="688" y="290"/>
                  </a:cubicBezTo>
                  <a:cubicBezTo>
                    <a:pt x="689" y="290"/>
                    <a:pt x="688" y="293"/>
                    <a:pt x="690" y="292"/>
                  </a:cubicBezTo>
                  <a:cubicBezTo>
                    <a:pt x="690" y="292"/>
                    <a:pt x="691" y="292"/>
                    <a:pt x="691" y="292"/>
                  </a:cubicBezTo>
                  <a:cubicBezTo>
                    <a:pt x="691" y="292"/>
                    <a:pt x="691" y="292"/>
                    <a:pt x="691" y="292"/>
                  </a:cubicBezTo>
                  <a:cubicBezTo>
                    <a:pt x="690" y="293"/>
                    <a:pt x="690" y="293"/>
                    <a:pt x="689" y="293"/>
                  </a:cubicBezTo>
                  <a:cubicBezTo>
                    <a:pt x="689" y="293"/>
                    <a:pt x="689" y="293"/>
                    <a:pt x="689" y="293"/>
                  </a:cubicBezTo>
                  <a:cubicBezTo>
                    <a:pt x="691" y="295"/>
                    <a:pt x="691" y="295"/>
                    <a:pt x="693" y="293"/>
                  </a:cubicBezTo>
                  <a:cubicBezTo>
                    <a:pt x="693" y="294"/>
                    <a:pt x="694" y="294"/>
                    <a:pt x="695" y="294"/>
                  </a:cubicBezTo>
                  <a:cubicBezTo>
                    <a:pt x="696" y="293"/>
                    <a:pt x="696" y="292"/>
                    <a:pt x="697" y="291"/>
                  </a:cubicBezTo>
                  <a:cubicBezTo>
                    <a:pt x="698" y="294"/>
                    <a:pt x="699" y="294"/>
                    <a:pt x="701" y="292"/>
                  </a:cubicBezTo>
                  <a:cubicBezTo>
                    <a:pt x="699" y="292"/>
                    <a:pt x="698" y="291"/>
                    <a:pt x="697" y="291"/>
                  </a:cubicBezTo>
                  <a:cubicBezTo>
                    <a:pt x="696" y="289"/>
                    <a:pt x="693" y="293"/>
                    <a:pt x="692" y="290"/>
                  </a:cubicBezTo>
                  <a:cubicBezTo>
                    <a:pt x="692" y="290"/>
                    <a:pt x="691" y="290"/>
                    <a:pt x="691" y="290"/>
                  </a:cubicBezTo>
                  <a:cubicBezTo>
                    <a:pt x="691" y="290"/>
                    <a:pt x="691" y="290"/>
                    <a:pt x="692" y="290"/>
                  </a:cubicBezTo>
                  <a:cubicBezTo>
                    <a:pt x="692" y="289"/>
                    <a:pt x="692" y="289"/>
                    <a:pt x="692" y="289"/>
                  </a:cubicBezTo>
                  <a:cubicBezTo>
                    <a:pt x="692" y="289"/>
                    <a:pt x="692" y="289"/>
                    <a:pt x="692" y="289"/>
                  </a:cubicBezTo>
                  <a:cubicBezTo>
                    <a:pt x="693" y="290"/>
                    <a:pt x="696" y="290"/>
                    <a:pt x="697" y="289"/>
                  </a:cubicBezTo>
                  <a:cubicBezTo>
                    <a:pt x="699" y="288"/>
                    <a:pt x="699" y="287"/>
                    <a:pt x="700" y="285"/>
                  </a:cubicBezTo>
                  <a:cubicBezTo>
                    <a:pt x="700" y="284"/>
                    <a:pt x="701" y="284"/>
                    <a:pt x="700" y="283"/>
                  </a:cubicBezTo>
                  <a:cubicBezTo>
                    <a:pt x="700" y="283"/>
                    <a:pt x="697" y="282"/>
                    <a:pt x="696" y="283"/>
                  </a:cubicBezTo>
                  <a:cubicBezTo>
                    <a:pt x="696" y="283"/>
                    <a:pt x="696" y="283"/>
                    <a:pt x="696" y="283"/>
                  </a:cubicBezTo>
                  <a:cubicBezTo>
                    <a:pt x="696" y="284"/>
                    <a:pt x="696" y="284"/>
                    <a:pt x="695" y="284"/>
                  </a:cubicBezTo>
                  <a:cubicBezTo>
                    <a:pt x="695" y="285"/>
                    <a:pt x="694" y="285"/>
                    <a:pt x="693" y="285"/>
                  </a:cubicBezTo>
                  <a:cubicBezTo>
                    <a:pt x="694" y="284"/>
                    <a:pt x="695" y="283"/>
                    <a:pt x="696" y="282"/>
                  </a:cubicBezTo>
                  <a:cubicBezTo>
                    <a:pt x="696" y="282"/>
                    <a:pt x="697" y="282"/>
                    <a:pt x="697" y="282"/>
                  </a:cubicBezTo>
                  <a:cubicBezTo>
                    <a:pt x="698" y="281"/>
                    <a:pt x="697" y="279"/>
                    <a:pt x="696" y="280"/>
                  </a:cubicBezTo>
                  <a:cubicBezTo>
                    <a:pt x="695" y="280"/>
                    <a:pt x="695" y="281"/>
                    <a:pt x="695" y="281"/>
                  </a:cubicBezTo>
                  <a:cubicBezTo>
                    <a:pt x="695" y="281"/>
                    <a:pt x="695" y="281"/>
                    <a:pt x="695" y="281"/>
                  </a:cubicBezTo>
                  <a:cubicBezTo>
                    <a:pt x="695" y="281"/>
                    <a:pt x="694" y="282"/>
                    <a:pt x="694" y="282"/>
                  </a:cubicBezTo>
                  <a:cubicBezTo>
                    <a:pt x="694" y="279"/>
                    <a:pt x="693" y="279"/>
                    <a:pt x="691" y="280"/>
                  </a:cubicBezTo>
                  <a:cubicBezTo>
                    <a:pt x="689" y="279"/>
                    <a:pt x="692" y="275"/>
                    <a:pt x="687" y="277"/>
                  </a:cubicBezTo>
                  <a:cubicBezTo>
                    <a:pt x="687" y="277"/>
                    <a:pt x="687" y="277"/>
                    <a:pt x="687" y="277"/>
                  </a:cubicBezTo>
                  <a:cubicBezTo>
                    <a:pt x="686" y="277"/>
                    <a:pt x="688" y="279"/>
                    <a:pt x="688" y="279"/>
                  </a:cubicBezTo>
                  <a:cubicBezTo>
                    <a:pt x="688" y="279"/>
                    <a:pt x="688" y="279"/>
                    <a:pt x="688" y="279"/>
                  </a:cubicBezTo>
                  <a:cubicBezTo>
                    <a:pt x="687" y="280"/>
                    <a:pt x="687" y="281"/>
                    <a:pt x="687" y="281"/>
                  </a:cubicBezTo>
                  <a:cubicBezTo>
                    <a:pt x="687" y="281"/>
                    <a:pt x="687" y="281"/>
                    <a:pt x="687" y="280"/>
                  </a:cubicBezTo>
                  <a:cubicBezTo>
                    <a:pt x="687" y="280"/>
                    <a:pt x="687" y="280"/>
                    <a:pt x="687" y="280"/>
                  </a:cubicBezTo>
                  <a:cubicBezTo>
                    <a:pt x="687" y="279"/>
                    <a:pt x="686" y="278"/>
                    <a:pt x="685" y="278"/>
                  </a:cubicBezTo>
                  <a:cubicBezTo>
                    <a:pt x="685" y="278"/>
                    <a:pt x="685" y="278"/>
                    <a:pt x="685" y="278"/>
                  </a:cubicBezTo>
                  <a:cubicBezTo>
                    <a:pt x="685" y="279"/>
                    <a:pt x="686" y="285"/>
                    <a:pt x="686" y="285"/>
                  </a:cubicBezTo>
                  <a:cubicBezTo>
                    <a:pt x="685" y="285"/>
                    <a:pt x="685" y="285"/>
                    <a:pt x="685" y="286"/>
                  </a:cubicBezTo>
                  <a:cubicBezTo>
                    <a:pt x="684" y="284"/>
                    <a:pt x="685" y="282"/>
                    <a:pt x="684" y="280"/>
                  </a:cubicBezTo>
                  <a:cubicBezTo>
                    <a:pt x="684" y="280"/>
                    <a:pt x="684" y="280"/>
                    <a:pt x="684" y="280"/>
                  </a:cubicBezTo>
                  <a:cubicBezTo>
                    <a:pt x="684" y="279"/>
                    <a:pt x="684" y="275"/>
                    <a:pt x="682" y="276"/>
                  </a:cubicBezTo>
                  <a:cubicBezTo>
                    <a:pt x="682" y="276"/>
                    <a:pt x="682" y="276"/>
                    <a:pt x="682" y="276"/>
                  </a:cubicBezTo>
                  <a:cubicBezTo>
                    <a:pt x="682" y="277"/>
                    <a:pt x="681" y="277"/>
                    <a:pt x="681" y="277"/>
                  </a:cubicBezTo>
                  <a:cubicBezTo>
                    <a:pt x="680" y="277"/>
                    <a:pt x="680" y="278"/>
                    <a:pt x="680" y="278"/>
                  </a:cubicBezTo>
                  <a:cubicBezTo>
                    <a:pt x="679" y="278"/>
                    <a:pt x="679" y="278"/>
                    <a:pt x="679" y="277"/>
                  </a:cubicBezTo>
                  <a:cubicBezTo>
                    <a:pt x="678" y="276"/>
                    <a:pt x="671" y="269"/>
                    <a:pt x="670" y="270"/>
                  </a:cubicBezTo>
                  <a:cubicBezTo>
                    <a:pt x="669" y="270"/>
                    <a:pt x="668" y="272"/>
                    <a:pt x="668" y="273"/>
                  </a:cubicBezTo>
                  <a:cubicBezTo>
                    <a:pt x="667" y="273"/>
                    <a:pt x="667" y="274"/>
                    <a:pt x="667" y="274"/>
                  </a:cubicBezTo>
                  <a:cubicBezTo>
                    <a:pt x="666" y="274"/>
                    <a:pt x="667" y="274"/>
                    <a:pt x="666" y="273"/>
                  </a:cubicBezTo>
                  <a:cubicBezTo>
                    <a:pt x="666" y="273"/>
                    <a:pt x="664" y="273"/>
                    <a:pt x="664" y="273"/>
                  </a:cubicBezTo>
                  <a:cubicBezTo>
                    <a:pt x="664" y="273"/>
                    <a:pt x="664" y="273"/>
                    <a:pt x="664" y="273"/>
                  </a:cubicBezTo>
                  <a:cubicBezTo>
                    <a:pt x="663" y="274"/>
                    <a:pt x="663" y="278"/>
                    <a:pt x="663" y="279"/>
                  </a:cubicBezTo>
                  <a:cubicBezTo>
                    <a:pt x="663" y="280"/>
                    <a:pt x="664" y="283"/>
                    <a:pt x="665" y="284"/>
                  </a:cubicBezTo>
                  <a:cubicBezTo>
                    <a:pt x="665" y="285"/>
                    <a:pt x="665" y="286"/>
                    <a:pt x="664" y="286"/>
                  </a:cubicBezTo>
                  <a:cubicBezTo>
                    <a:pt x="664" y="286"/>
                    <a:pt x="664" y="286"/>
                    <a:pt x="664" y="286"/>
                  </a:cubicBezTo>
                  <a:cubicBezTo>
                    <a:pt x="662" y="287"/>
                    <a:pt x="664" y="289"/>
                    <a:pt x="663" y="290"/>
                  </a:cubicBezTo>
                  <a:cubicBezTo>
                    <a:pt x="663" y="290"/>
                    <a:pt x="663" y="290"/>
                    <a:pt x="663" y="290"/>
                  </a:cubicBezTo>
                  <a:cubicBezTo>
                    <a:pt x="662" y="291"/>
                    <a:pt x="659" y="289"/>
                    <a:pt x="659" y="288"/>
                  </a:cubicBezTo>
                  <a:cubicBezTo>
                    <a:pt x="658" y="287"/>
                    <a:pt x="658" y="288"/>
                    <a:pt x="658" y="289"/>
                  </a:cubicBezTo>
                  <a:cubicBezTo>
                    <a:pt x="659" y="290"/>
                    <a:pt x="661" y="291"/>
                    <a:pt x="662" y="291"/>
                  </a:cubicBezTo>
                  <a:cubicBezTo>
                    <a:pt x="662" y="293"/>
                    <a:pt x="663" y="292"/>
                    <a:pt x="664" y="293"/>
                  </a:cubicBezTo>
                  <a:cubicBezTo>
                    <a:pt x="664" y="293"/>
                    <a:pt x="664" y="293"/>
                    <a:pt x="664" y="293"/>
                  </a:cubicBezTo>
                  <a:cubicBezTo>
                    <a:pt x="663" y="294"/>
                    <a:pt x="664" y="295"/>
                    <a:pt x="665" y="294"/>
                  </a:cubicBezTo>
                  <a:cubicBezTo>
                    <a:pt x="665" y="294"/>
                    <a:pt x="665" y="294"/>
                    <a:pt x="665" y="294"/>
                  </a:cubicBezTo>
                  <a:cubicBezTo>
                    <a:pt x="665" y="294"/>
                    <a:pt x="664" y="294"/>
                    <a:pt x="664" y="293"/>
                  </a:cubicBezTo>
                  <a:cubicBezTo>
                    <a:pt x="666" y="294"/>
                    <a:pt x="668" y="293"/>
                    <a:pt x="669" y="295"/>
                  </a:cubicBezTo>
                  <a:cubicBezTo>
                    <a:pt x="668" y="296"/>
                    <a:pt x="668" y="295"/>
                    <a:pt x="667" y="295"/>
                  </a:cubicBezTo>
                  <a:cubicBezTo>
                    <a:pt x="664" y="295"/>
                    <a:pt x="663" y="295"/>
                    <a:pt x="661" y="293"/>
                  </a:cubicBezTo>
                  <a:cubicBezTo>
                    <a:pt x="661" y="293"/>
                    <a:pt x="661" y="293"/>
                    <a:pt x="661" y="293"/>
                  </a:cubicBezTo>
                  <a:cubicBezTo>
                    <a:pt x="657" y="293"/>
                    <a:pt x="654" y="289"/>
                    <a:pt x="650" y="289"/>
                  </a:cubicBezTo>
                  <a:cubicBezTo>
                    <a:pt x="649" y="290"/>
                    <a:pt x="648" y="290"/>
                    <a:pt x="647" y="290"/>
                  </a:cubicBezTo>
                  <a:cubicBezTo>
                    <a:pt x="646" y="290"/>
                    <a:pt x="646" y="290"/>
                    <a:pt x="645" y="289"/>
                  </a:cubicBezTo>
                  <a:cubicBezTo>
                    <a:pt x="644" y="289"/>
                    <a:pt x="640" y="289"/>
                    <a:pt x="639" y="288"/>
                  </a:cubicBezTo>
                  <a:cubicBezTo>
                    <a:pt x="639" y="288"/>
                    <a:pt x="640" y="288"/>
                    <a:pt x="640" y="288"/>
                  </a:cubicBezTo>
                  <a:cubicBezTo>
                    <a:pt x="641" y="287"/>
                    <a:pt x="641" y="289"/>
                    <a:pt x="642" y="288"/>
                  </a:cubicBezTo>
                  <a:cubicBezTo>
                    <a:pt x="642" y="288"/>
                    <a:pt x="642" y="288"/>
                    <a:pt x="642" y="288"/>
                  </a:cubicBezTo>
                  <a:cubicBezTo>
                    <a:pt x="644" y="286"/>
                    <a:pt x="639" y="283"/>
                    <a:pt x="638" y="284"/>
                  </a:cubicBezTo>
                  <a:cubicBezTo>
                    <a:pt x="636" y="285"/>
                    <a:pt x="638" y="286"/>
                    <a:pt x="638" y="287"/>
                  </a:cubicBezTo>
                  <a:cubicBezTo>
                    <a:pt x="638" y="287"/>
                    <a:pt x="638" y="287"/>
                    <a:pt x="638" y="287"/>
                  </a:cubicBezTo>
                  <a:cubicBezTo>
                    <a:pt x="636" y="287"/>
                    <a:pt x="632" y="286"/>
                    <a:pt x="631" y="284"/>
                  </a:cubicBezTo>
                  <a:cubicBezTo>
                    <a:pt x="630" y="283"/>
                    <a:pt x="628" y="280"/>
                    <a:pt x="630" y="278"/>
                  </a:cubicBezTo>
                  <a:cubicBezTo>
                    <a:pt x="630" y="278"/>
                    <a:pt x="631" y="278"/>
                    <a:pt x="631" y="278"/>
                  </a:cubicBezTo>
                  <a:cubicBezTo>
                    <a:pt x="631" y="278"/>
                    <a:pt x="632" y="278"/>
                    <a:pt x="632" y="278"/>
                  </a:cubicBezTo>
                  <a:cubicBezTo>
                    <a:pt x="633" y="277"/>
                    <a:pt x="632" y="276"/>
                    <a:pt x="631" y="276"/>
                  </a:cubicBezTo>
                  <a:cubicBezTo>
                    <a:pt x="630" y="275"/>
                    <a:pt x="626" y="275"/>
                    <a:pt x="625" y="275"/>
                  </a:cubicBezTo>
                  <a:cubicBezTo>
                    <a:pt x="623" y="275"/>
                    <a:pt x="622" y="275"/>
                    <a:pt x="621" y="274"/>
                  </a:cubicBezTo>
                  <a:cubicBezTo>
                    <a:pt x="619" y="273"/>
                    <a:pt x="618" y="273"/>
                    <a:pt x="616" y="273"/>
                  </a:cubicBezTo>
                  <a:cubicBezTo>
                    <a:pt x="613" y="273"/>
                    <a:pt x="611" y="271"/>
                    <a:pt x="608" y="273"/>
                  </a:cubicBezTo>
                  <a:cubicBezTo>
                    <a:pt x="606" y="274"/>
                    <a:pt x="606" y="274"/>
                    <a:pt x="604" y="275"/>
                  </a:cubicBezTo>
                  <a:cubicBezTo>
                    <a:pt x="602" y="275"/>
                    <a:pt x="600" y="275"/>
                    <a:pt x="599" y="276"/>
                  </a:cubicBezTo>
                  <a:cubicBezTo>
                    <a:pt x="598" y="276"/>
                    <a:pt x="598" y="276"/>
                    <a:pt x="598" y="276"/>
                  </a:cubicBezTo>
                  <a:cubicBezTo>
                    <a:pt x="596" y="278"/>
                    <a:pt x="598" y="279"/>
                    <a:pt x="599" y="280"/>
                  </a:cubicBezTo>
                  <a:cubicBezTo>
                    <a:pt x="600" y="281"/>
                    <a:pt x="600" y="281"/>
                    <a:pt x="601" y="281"/>
                  </a:cubicBezTo>
                  <a:cubicBezTo>
                    <a:pt x="600" y="281"/>
                    <a:pt x="600" y="281"/>
                    <a:pt x="599" y="281"/>
                  </a:cubicBezTo>
                  <a:cubicBezTo>
                    <a:pt x="597" y="282"/>
                    <a:pt x="597" y="284"/>
                    <a:pt x="597" y="285"/>
                  </a:cubicBezTo>
                  <a:cubicBezTo>
                    <a:pt x="596" y="285"/>
                    <a:pt x="596" y="284"/>
                    <a:pt x="596" y="284"/>
                  </a:cubicBezTo>
                  <a:cubicBezTo>
                    <a:pt x="595" y="283"/>
                    <a:pt x="594" y="284"/>
                    <a:pt x="593" y="283"/>
                  </a:cubicBezTo>
                  <a:cubicBezTo>
                    <a:pt x="593" y="283"/>
                    <a:pt x="593" y="283"/>
                    <a:pt x="594" y="283"/>
                  </a:cubicBezTo>
                  <a:cubicBezTo>
                    <a:pt x="594" y="283"/>
                    <a:pt x="595" y="283"/>
                    <a:pt x="596" y="283"/>
                  </a:cubicBezTo>
                  <a:cubicBezTo>
                    <a:pt x="598" y="281"/>
                    <a:pt x="596" y="281"/>
                    <a:pt x="595" y="280"/>
                  </a:cubicBezTo>
                  <a:cubicBezTo>
                    <a:pt x="594" y="278"/>
                    <a:pt x="595" y="277"/>
                    <a:pt x="595" y="275"/>
                  </a:cubicBezTo>
                  <a:cubicBezTo>
                    <a:pt x="596" y="274"/>
                    <a:pt x="594" y="265"/>
                    <a:pt x="592" y="267"/>
                  </a:cubicBezTo>
                  <a:cubicBezTo>
                    <a:pt x="592" y="267"/>
                    <a:pt x="593" y="270"/>
                    <a:pt x="592" y="271"/>
                  </a:cubicBezTo>
                  <a:cubicBezTo>
                    <a:pt x="591" y="272"/>
                    <a:pt x="587" y="272"/>
                    <a:pt x="585" y="271"/>
                  </a:cubicBezTo>
                  <a:cubicBezTo>
                    <a:pt x="583" y="271"/>
                    <a:pt x="579" y="267"/>
                    <a:pt x="581" y="265"/>
                  </a:cubicBezTo>
                  <a:cubicBezTo>
                    <a:pt x="582" y="265"/>
                    <a:pt x="582" y="265"/>
                    <a:pt x="582" y="265"/>
                  </a:cubicBezTo>
                  <a:cubicBezTo>
                    <a:pt x="583" y="265"/>
                    <a:pt x="583" y="264"/>
                    <a:pt x="583" y="264"/>
                  </a:cubicBezTo>
                  <a:cubicBezTo>
                    <a:pt x="583" y="264"/>
                    <a:pt x="583" y="264"/>
                    <a:pt x="583" y="264"/>
                  </a:cubicBezTo>
                  <a:cubicBezTo>
                    <a:pt x="582" y="264"/>
                    <a:pt x="581" y="264"/>
                    <a:pt x="580" y="265"/>
                  </a:cubicBezTo>
                  <a:cubicBezTo>
                    <a:pt x="580" y="265"/>
                    <a:pt x="580" y="265"/>
                    <a:pt x="580" y="265"/>
                  </a:cubicBezTo>
                  <a:cubicBezTo>
                    <a:pt x="580" y="266"/>
                    <a:pt x="580" y="266"/>
                    <a:pt x="579" y="267"/>
                  </a:cubicBezTo>
                  <a:cubicBezTo>
                    <a:pt x="578" y="268"/>
                    <a:pt x="575" y="263"/>
                    <a:pt x="572" y="265"/>
                  </a:cubicBezTo>
                  <a:cubicBezTo>
                    <a:pt x="572" y="265"/>
                    <a:pt x="569" y="270"/>
                    <a:pt x="570" y="271"/>
                  </a:cubicBezTo>
                  <a:cubicBezTo>
                    <a:pt x="570" y="273"/>
                    <a:pt x="574" y="272"/>
                    <a:pt x="576" y="271"/>
                  </a:cubicBezTo>
                  <a:cubicBezTo>
                    <a:pt x="576" y="271"/>
                    <a:pt x="577" y="271"/>
                    <a:pt x="577" y="270"/>
                  </a:cubicBezTo>
                  <a:cubicBezTo>
                    <a:pt x="578" y="269"/>
                    <a:pt x="579" y="272"/>
                    <a:pt x="578" y="273"/>
                  </a:cubicBezTo>
                  <a:cubicBezTo>
                    <a:pt x="578" y="273"/>
                    <a:pt x="578" y="273"/>
                    <a:pt x="578" y="273"/>
                  </a:cubicBezTo>
                  <a:cubicBezTo>
                    <a:pt x="578" y="273"/>
                    <a:pt x="577" y="273"/>
                    <a:pt x="577" y="273"/>
                  </a:cubicBezTo>
                  <a:cubicBezTo>
                    <a:pt x="574" y="274"/>
                    <a:pt x="574" y="277"/>
                    <a:pt x="572" y="278"/>
                  </a:cubicBezTo>
                  <a:cubicBezTo>
                    <a:pt x="570" y="279"/>
                    <a:pt x="569" y="277"/>
                    <a:pt x="568" y="276"/>
                  </a:cubicBezTo>
                  <a:cubicBezTo>
                    <a:pt x="567" y="277"/>
                    <a:pt x="568" y="278"/>
                    <a:pt x="568" y="279"/>
                  </a:cubicBezTo>
                  <a:cubicBezTo>
                    <a:pt x="567" y="281"/>
                    <a:pt x="563" y="281"/>
                    <a:pt x="561" y="282"/>
                  </a:cubicBezTo>
                  <a:cubicBezTo>
                    <a:pt x="561" y="282"/>
                    <a:pt x="561" y="282"/>
                    <a:pt x="561" y="282"/>
                  </a:cubicBezTo>
                  <a:cubicBezTo>
                    <a:pt x="561" y="282"/>
                    <a:pt x="561" y="282"/>
                    <a:pt x="561" y="282"/>
                  </a:cubicBezTo>
                  <a:cubicBezTo>
                    <a:pt x="561" y="282"/>
                    <a:pt x="561" y="282"/>
                    <a:pt x="561" y="282"/>
                  </a:cubicBezTo>
                  <a:cubicBezTo>
                    <a:pt x="561" y="282"/>
                    <a:pt x="561" y="282"/>
                    <a:pt x="561" y="282"/>
                  </a:cubicBezTo>
                  <a:cubicBezTo>
                    <a:pt x="561" y="283"/>
                    <a:pt x="562" y="283"/>
                    <a:pt x="562" y="283"/>
                  </a:cubicBezTo>
                  <a:cubicBezTo>
                    <a:pt x="562" y="283"/>
                    <a:pt x="562" y="283"/>
                    <a:pt x="562" y="284"/>
                  </a:cubicBezTo>
                  <a:cubicBezTo>
                    <a:pt x="561" y="284"/>
                    <a:pt x="560" y="283"/>
                    <a:pt x="559" y="284"/>
                  </a:cubicBezTo>
                  <a:cubicBezTo>
                    <a:pt x="557" y="285"/>
                    <a:pt x="556" y="284"/>
                    <a:pt x="554" y="284"/>
                  </a:cubicBezTo>
                  <a:cubicBezTo>
                    <a:pt x="553" y="285"/>
                    <a:pt x="552" y="285"/>
                    <a:pt x="551" y="285"/>
                  </a:cubicBezTo>
                  <a:cubicBezTo>
                    <a:pt x="550" y="286"/>
                    <a:pt x="548" y="284"/>
                    <a:pt x="548" y="284"/>
                  </a:cubicBezTo>
                  <a:cubicBezTo>
                    <a:pt x="548" y="284"/>
                    <a:pt x="548" y="285"/>
                    <a:pt x="548" y="285"/>
                  </a:cubicBezTo>
                  <a:cubicBezTo>
                    <a:pt x="547" y="286"/>
                    <a:pt x="547" y="288"/>
                    <a:pt x="548" y="289"/>
                  </a:cubicBezTo>
                  <a:cubicBezTo>
                    <a:pt x="549" y="291"/>
                    <a:pt x="551" y="290"/>
                    <a:pt x="551" y="292"/>
                  </a:cubicBezTo>
                  <a:cubicBezTo>
                    <a:pt x="549" y="292"/>
                    <a:pt x="547" y="289"/>
                    <a:pt x="546" y="291"/>
                  </a:cubicBezTo>
                  <a:cubicBezTo>
                    <a:pt x="544" y="292"/>
                    <a:pt x="544" y="295"/>
                    <a:pt x="541" y="294"/>
                  </a:cubicBezTo>
                  <a:cubicBezTo>
                    <a:pt x="541" y="294"/>
                    <a:pt x="540" y="294"/>
                    <a:pt x="540" y="294"/>
                  </a:cubicBezTo>
                  <a:cubicBezTo>
                    <a:pt x="539" y="295"/>
                    <a:pt x="537" y="298"/>
                    <a:pt x="537" y="299"/>
                  </a:cubicBezTo>
                  <a:cubicBezTo>
                    <a:pt x="537" y="297"/>
                    <a:pt x="536" y="298"/>
                    <a:pt x="535" y="298"/>
                  </a:cubicBezTo>
                  <a:cubicBezTo>
                    <a:pt x="535" y="298"/>
                    <a:pt x="535" y="298"/>
                    <a:pt x="534" y="299"/>
                  </a:cubicBezTo>
                  <a:cubicBezTo>
                    <a:pt x="534" y="299"/>
                    <a:pt x="535" y="300"/>
                    <a:pt x="535" y="299"/>
                  </a:cubicBezTo>
                  <a:cubicBezTo>
                    <a:pt x="535" y="299"/>
                    <a:pt x="536" y="299"/>
                    <a:pt x="536" y="299"/>
                  </a:cubicBezTo>
                  <a:cubicBezTo>
                    <a:pt x="536" y="299"/>
                    <a:pt x="536" y="299"/>
                    <a:pt x="536" y="299"/>
                  </a:cubicBezTo>
                  <a:cubicBezTo>
                    <a:pt x="536" y="299"/>
                    <a:pt x="536" y="300"/>
                    <a:pt x="536" y="300"/>
                  </a:cubicBezTo>
                  <a:cubicBezTo>
                    <a:pt x="536" y="300"/>
                    <a:pt x="530" y="300"/>
                    <a:pt x="533" y="298"/>
                  </a:cubicBezTo>
                  <a:cubicBezTo>
                    <a:pt x="533" y="298"/>
                    <a:pt x="533" y="298"/>
                    <a:pt x="533" y="298"/>
                  </a:cubicBezTo>
                  <a:cubicBezTo>
                    <a:pt x="534" y="298"/>
                    <a:pt x="535" y="297"/>
                    <a:pt x="536" y="296"/>
                  </a:cubicBezTo>
                  <a:cubicBezTo>
                    <a:pt x="536" y="296"/>
                    <a:pt x="536" y="296"/>
                    <a:pt x="537" y="296"/>
                  </a:cubicBezTo>
                  <a:cubicBezTo>
                    <a:pt x="537" y="295"/>
                    <a:pt x="537" y="294"/>
                    <a:pt x="538" y="294"/>
                  </a:cubicBezTo>
                  <a:cubicBezTo>
                    <a:pt x="539" y="293"/>
                    <a:pt x="540" y="294"/>
                    <a:pt x="542" y="293"/>
                  </a:cubicBezTo>
                  <a:cubicBezTo>
                    <a:pt x="543" y="293"/>
                    <a:pt x="543" y="292"/>
                    <a:pt x="543" y="291"/>
                  </a:cubicBezTo>
                  <a:cubicBezTo>
                    <a:pt x="543" y="291"/>
                    <a:pt x="543" y="291"/>
                    <a:pt x="544" y="291"/>
                  </a:cubicBezTo>
                  <a:cubicBezTo>
                    <a:pt x="544" y="291"/>
                    <a:pt x="544" y="291"/>
                    <a:pt x="544" y="291"/>
                  </a:cubicBezTo>
                  <a:cubicBezTo>
                    <a:pt x="545" y="290"/>
                    <a:pt x="545" y="289"/>
                    <a:pt x="545" y="288"/>
                  </a:cubicBezTo>
                  <a:cubicBezTo>
                    <a:pt x="545" y="286"/>
                    <a:pt x="546" y="285"/>
                    <a:pt x="546" y="284"/>
                  </a:cubicBezTo>
                  <a:cubicBezTo>
                    <a:pt x="546" y="284"/>
                    <a:pt x="546" y="283"/>
                    <a:pt x="546" y="283"/>
                  </a:cubicBezTo>
                  <a:cubicBezTo>
                    <a:pt x="547" y="283"/>
                    <a:pt x="547" y="282"/>
                    <a:pt x="547" y="281"/>
                  </a:cubicBezTo>
                  <a:cubicBezTo>
                    <a:pt x="548" y="281"/>
                    <a:pt x="550" y="282"/>
                    <a:pt x="551" y="281"/>
                  </a:cubicBezTo>
                  <a:cubicBezTo>
                    <a:pt x="551" y="281"/>
                    <a:pt x="552" y="278"/>
                    <a:pt x="552" y="277"/>
                  </a:cubicBezTo>
                  <a:cubicBezTo>
                    <a:pt x="553" y="276"/>
                    <a:pt x="554" y="276"/>
                    <a:pt x="552" y="275"/>
                  </a:cubicBezTo>
                  <a:cubicBezTo>
                    <a:pt x="552" y="275"/>
                    <a:pt x="553" y="275"/>
                    <a:pt x="553" y="274"/>
                  </a:cubicBezTo>
                  <a:cubicBezTo>
                    <a:pt x="553" y="274"/>
                    <a:pt x="553" y="274"/>
                    <a:pt x="553" y="274"/>
                  </a:cubicBezTo>
                  <a:cubicBezTo>
                    <a:pt x="553" y="274"/>
                    <a:pt x="554" y="274"/>
                    <a:pt x="554" y="274"/>
                  </a:cubicBezTo>
                  <a:cubicBezTo>
                    <a:pt x="556" y="274"/>
                    <a:pt x="560" y="273"/>
                    <a:pt x="561" y="271"/>
                  </a:cubicBezTo>
                  <a:cubicBezTo>
                    <a:pt x="563" y="270"/>
                    <a:pt x="564" y="267"/>
                    <a:pt x="565" y="265"/>
                  </a:cubicBezTo>
                  <a:cubicBezTo>
                    <a:pt x="567" y="263"/>
                    <a:pt x="569" y="263"/>
                    <a:pt x="571" y="261"/>
                  </a:cubicBezTo>
                  <a:cubicBezTo>
                    <a:pt x="571" y="261"/>
                    <a:pt x="572" y="260"/>
                    <a:pt x="572" y="259"/>
                  </a:cubicBezTo>
                  <a:cubicBezTo>
                    <a:pt x="572" y="257"/>
                    <a:pt x="571" y="258"/>
                    <a:pt x="570" y="257"/>
                  </a:cubicBezTo>
                  <a:cubicBezTo>
                    <a:pt x="572" y="255"/>
                    <a:pt x="576" y="256"/>
                    <a:pt x="575" y="252"/>
                  </a:cubicBezTo>
                  <a:cubicBezTo>
                    <a:pt x="579" y="252"/>
                    <a:pt x="579" y="250"/>
                    <a:pt x="582" y="248"/>
                  </a:cubicBezTo>
                  <a:cubicBezTo>
                    <a:pt x="584" y="247"/>
                    <a:pt x="586" y="248"/>
                    <a:pt x="586" y="245"/>
                  </a:cubicBezTo>
                  <a:cubicBezTo>
                    <a:pt x="587" y="242"/>
                    <a:pt x="591" y="242"/>
                    <a:pt x="593" y="239"/>
                  </a:cubicBezTo>
                  <a:cubicBezTo>
                    <a:pt x="594" y="238"/>
                    <a:pt x="595" y="236"/>
                    <a:pt x="596" y="234"/>
                  </a:cubicBezTo>
                  <a:cubicBezTo>
                    <a:pt x="597" y="232"/>
                    <a:pt x="597" y="231"/>
                    <a:pt x="597" y="229"/>
                  </a:cubicBezTo>
                  <a:cubicBezTo>
                    <a:pt x="598" y="228"/>
                    <a:pt x="598" y="228"/>
                    <a:pt x="598" y="227"/>
                  </a:cubicBezTo>
                  <a:cubicBezTo>
                    <a:pt x="597" y="226"/>
                    <a:pt x="596" y="226"/>
                    <a:pt x="596" y="225"/>
                  </a:cubicBezTo>
                  <a:cubicBezTo>
                    <a:pt x="595" y="225"/>
                    <a:pt x="595" y="221"/>
                    <a:pt x="594" y="222"/>
                  </a:cubicBezTo>
                  <a:cubicBezTo>
                    <a:pt x="593" y="223"/>
                    <a:pt x="593" y="224"/>
                    <a:pt x="593" y="225"/>
                  </a:cubicBezTo>
                  <a:cubicBezTo>
                    <a:pt x="593" y="225"/>
                    <a:pt x="593" y="225"/>
                    <a:pt x="592" y="225"/>
                  </a:cubicBezTo>
                  <a:cubicBezTo>
                    <a:pt x="591" y="225"/>
                    <a:pt x="592" y="222"/>
                    <a:pt x="592" y="221"/>
                  </a:cubicBezTo>
                  <a:cubicBezTo>
                    <a:pt x="592" y="219"/>
                    <a:pt x="591" y="219"/>
                    <a:pt x="589" y="218"/>
                  </a:cubicBezTo>
                  <a:cubicBezTo>
                    <a:pt x="589" y="218"/>
                    <a:pt x="589" y="217"/>
                    <a:pt x="589" y="216"/>
                  </a:cubicBezTo>
                  <a:cubicBezTo>
                    <a:pt x="589" y="217"/>
                    <a:pt x="590" y="217"/>
                    <a:pt x="590" y="217"/>
                  </a:cubicBezTo>
                  <a:cubicBezTo>
                    <a:pt x="591" y="218"/>
                    <a:pt x="592" y="219"/>
                    <a:pt x="593" y="220"/>
                  </a:cubicBezTo>
                  <a:cubicBezTo>
                    <a:pt x="594" y="220"/>
                    <a:pt x="596" y="221"/>
                    <a:pt x="596" y="222"/>
                  </a:cubicBezTo>
                  <a:cubicBezTo>
                    <a:pt x="598" y="223"/>
                    <a:pt x="596" y="222"/>
                    <a:pt x="597" y="224"/>
                  </a:cubicBezTo>
                  <a:cubicBezTo>
                    <a:pt x="597" y="224"/>
                    <a:pt x="596" y="226"/>
                    <a:pt x="597" y="225"/>
                  </a:cubicBezTo>
                  <a:cubicBezTo>
                    <a:pt x="598" y="224"/>
                    <a:pt x="599" y="220"/>
                    <a:pt x="599" y="218"/>
                  </a:cubicBezTo>
                  <a:cubicBezTo>
                    <a:pt x="599" y="216"/>
                    <a:pt x="598" y="216"/>
                    <a:pt x="597" y="213"/>
                  </a:cubicBezTo>
                  <a:cubicBezTo>
                    <a:pt x="596" y="211"/>
                    <a:pt x="597" y="209"/>
                    <a:pt x="596" y="207"/>
                  </a:cubicBezTo>
                  <a:cubicBezTo>
                    <a:pt x="595" y="206"/>
                    <a:pt x="594" y="204"/>
                    <a:pt x="593" y="205"/>
                  </a:cubicBezTo>
                  <a:cubicBezTo>
                    <a:pt x="592" y="206"/>
                    <a:pt x="595" y="207"/>
                    <a:pt x="593" y="208"/>
                  </a:cubicBezTo>
                  <a:cubicBezTo>
                    <a:pt x="593" y="208"/>
                    <a:pt x="593" y="209"/>
                    <a:pt x="593" y="209"/>
                  </a:cubicBezTo>
                  <a:cubicBezTo>
                    <a:pt x="593" y="209"/>
                    <a:pt x="593" y="209"/>
                    <a:pt x="593" y="209"/>
                  </a:cubicBezTo>
                  <a:cubicBezTo>
                    <a:pt x="592" y="209"/>
                    <a:pt x="594" y="210"/>
                    <a:pt x="593" y="211"/>
                  </a:cubicBezTo>
                  <a:cubicBezTo>
                    <a:pt x="592" y="211"/>
                    <a:pt x="591" y="212"/>
                    <a:pt x="591" y="211"/>
                  </a:cubicBezTo>
                  <a:cubicBezTo>
                    <a:pt x="593" y="209"/>
                    <a:pt x="591" y="209"/>
                    <a:pt x="591" y="207"/>
                  </a:cubicBezTo>
                  <a:cubicBezTo>
                    <a:pt x="590" y="206"/>
                    <a:pt x="591" y="206"/>
                    <a:pt x="591" y="205"/>
                  </a:cubicBezTo>
                  <a:cubicBezTo>
                    <a:pt x="591" y="204"/>
                    <a:pt x="591" y="203"/>
                    <a:pt x="591" y="202"/>
                  </a:cubicBezTo>
                  <a:cubicBezTo>
                    <a:pt x="591" y="200"/>
                    <a:pt x="590" y="192"/>
                    <a:pt x="586" y="195"/>
                  </a:cubicBezTo>
                  <a:cubicBezTo>
                    <a:pt x="584" y="195"/>
                    <a:pt x="584" y="192"/>
                    <a:pt x="582" y="191"/>
                  </a:cubicBezTo>
                  <a:cubicBezTo>
                    <a:pt x="580" y="191"/>
                    <a:pt x="577" y="191"/>
                    <a:pt x="576" y="191"/>
                  </a:cubicBezTo>
                  <a:cubicBezTo>
                    <a:pt x="573" y="192"/>
                    <a:pt x="573" y="192"/>
                    <a:pt x="570" y="192"/>
                  </a:cubicBezTo>
                  <a:cubicBezTo>
                    <a:pt x="568" y="191"/>
                    <a:pt x="566" y="192"/>
                    <a:pt x="564" y="192"/>
                  </a:cubicBezTo>
                  <a:cubicBezTo>
                    <a:pt x="563" y="193"/>
                    <a:pt x="561" y="190"/>
                    <a:pt x="560" y="191"/>
                  </a:cubicBezTo>
                  <a:cubicBezTo>
                    <a:pt x="558" y="193"/>
                    <a:pt x="560" y="196"/>
                    <a:pt x="558" y="197"/>
                  </a:cubicBezTo>
                  <a:cubicBezTo>
                    <a:pt x="557" y="198"/>
                    <a:pt x="555" y="196"/>
                    <a:pt x="554" y="197"/>
                  </a:cubicBezTo>
                  <a:cubicBezTo>
                    <a:pt x="552" y="198"/>
                    <a:pt x="552" y="199"/>
                    <a:pt x="550" y="198"/>
                  </a:cubicBezTo>
                  <a:cubicBezTo>
                    <a:pt x="549" y="198"/>
                    <a:pt x="547" y="197"/>
                    <a:pt x="549" y="196"/>
                  </a:cubicBezTo>
                  <a:cubicBezTo>
                    <a:pt x="549" y="195"/>
                    <a:pt x="550" y="197"/>
                    <a:pt x="550" y="196"/>
                  </a:cubicBezTo>
                  <a:cubicBezTo>
                    <a:pt x="551" y="196"/>
                    <a:pt x="551" y="193"/>
                    <a:pt x="551" y="193"/>
                  </a:cubicBezTo>
                  <a:cubicBezTo>
                    <a:pt x="552" y="192"/>
                    <a:pt x="552" y="191"/>
                    <a:pt x="553" y="190"/>
                  </a:cubicBezTo>
                  <a:cubicBezTo>
                    <a:pt x="554" y="189"/>
                    <a:pt x="556" y="187"/>
                    <a:pt x="555" y="186"/>
                  </a:cubicBezTo>
                  <a:cubicBezTo>
                    <a:pt x="555" y="184"/>
                    <a:pt x="552" y="182"/>
                    <a:pt x="551" y="182"/>
                  </a:cubicBezTo>
                  <a:cubicBezTo>
                    <a:pt x="549" y="182"/>
                    <a:pt x="546" y="182"/>
                    <a:pt x="544" y="184"/>
                  </a:cubicBezTo>
                  <a:cubicBezTo>
                    <a:pt x="544" y="184"/>
                    <a:pt x="543" y="184"/>
                    <a:pt x="543" y="184"/>
                  </a:cubicBezTo>
                  <a:cubicBezTo>
                    <a:pt x="543" y="184"/>
                    <a:pt x="542" y="184"/>
                    <a:pt x="542" y="184"/>
                  </a:cubicBezTo>
                  <a:cubicBezTo>
                    <a:pt x="542" y="183"/>
                    <a:pt x="542" y="183"/>
                    <a:pt x="542" y="183"/>
                  </a:cubicBezTo>
                  <a:cubicBezTo>
                    <a:pt x="543" y="182"/>
                    <a:pt x="543" y="183"/>
                    <a:pt x="544" y="183"/>
                  </a:cubicBezTo>
                  <a:cubicBezTo>
                    <a:pt x="545" y="182"/>
                    <a:pt x="544" y="181"/>
                    <a:pt x="543" y="181"/>
                  </a:cubicBezTo>
                  <a:cubicBezTo>
                    <a:pt x="543" y="180"/>
                    <a:pt x="542" y="181"/>
                    <a:pt x="541" y="181"/>
                  </a:cubicBezTo>
                  <a:cubicBezTo>
                    <a:pt x="540" y="181"/>
                    <a:pt x="539" y="181"/>
                    <a:pt x="538" y="181"/>
                  </a:cubicBezTo>
                  <a:cubicBezTo>
                    <a:pt x="537" y="181"/>
                    <a:pt x="535" y="182"/>
                    <a:pt x="534" y="181"/>
                  </a:cubicBezTo>
                  <a:cubicBezTo>
                    <a:pt x="534" y="181"/>
                    <a:pt x="534" y="180"/>
                    <a:pt x="534" y="180"/>
                  </a:cubicBezTo>
                  <a:cubicBezTo>
                    <a:pt x="534" y="180"/>
                    <a:pt x="534" y="180"/>
                    <a:pt x="534" y="180"/>
                  </a:cubicBezTo>
                  <a:cubicBezTo>
                    <a:pt x="536" y="180"/>
                    <a:pt x="537" y="179"/>
                    <a:pt x="538" y="178"/>
                  </a:cubicBezTo>
                  <a:cubicBezTo>
                    <a:pt x="540" y="178"/>
                    <a:pt x="542" y="178"/>
                    <a:pt x="543" y="175"/>
                  </a:cubicBezTo>
                  <a:cubicBezTo>
                    <a:pt x="544" y="175"/>
                    <a:pt x="544" y="174"/>
                    <a:pt x="545" y="173"/>
                  </a:cubicBezTo>
                  <a:cubicBezTo>
                    <a:pt x="545" y="173"/>
                    <a:pt x="546" y="173"/>
                    <a:pt x="547" y="173"/>
                  </a:cubicBezTo>
                  <a:cubicBezTo>
                    <a:pt x="547" y="173"/>
                    <a:pt x="545" y="168"/>
                    <a:pt x="545" y="167"/>
                  </a:cubicBezTo>
                  <a:cubicBezTo>
                    <a:pt x="544" y="166"/>
                    <a:pt x="542" y="167"/>
                    <a:pt x="540" y="166"/>
                  </a:cubicBezTo>
                  <a:cubicBezTo>
                    <a:pt x="538" y="165"/>
                    <a:pt x="538" y="163"/>
                    <a:pt x="537" y="163"/>
                  </a:cubicBezTo>
                  <a:cubicBezTo>
                    <a:pt x="536" y="163"/>
                    <a:pt x="536" y="163"/>
                    <a:pt x="536" y="163"/>
                  </a:cubicBezTo>
                  <a:cubicBezTo>
                    <a:pt x="535" y="163"/>
                    <a:pt x="535" y="162"/>
                    <a:pt x="535" y="162"/>
                  </a:cubicBezTo>
                  <a:cubicBezTo>
                    <a:pt x="534" y="162"/>
                    <a:pt x="534" y="160"/>
                    <a:pt x="532" y="161"/>
                  </a:cubicBezTo>
                  <a:cubicBezTo>
                    <a:pt x="531" y="162"/>
                    <a:pt x="531" y="164"/>
                    <a:pt x="530" y="164"/>
                  </a:cubicBezTo>
                  <a:cubicBezTo>
                    <a:pt x="529" y="165"/>
                    <a:pt x="528" y="164"/>
                    <a:pt x="527" y="165"/>
                  </a:cubicBezTo>
                  <a:cubicBezTo>
                    <a:pt x="526" y="165"/>
                    <a:pt x="526" y="166"/>
                    <a:pt x="525" y="166"/>
                  </a:cubicBezTo>
                  <a:cubicBezTo>
                    <a:pt x="525" y="167"/>
                    <a:pt x="524" y="167"/>
                    <a:pt x="524" y="168"/>
                  </a:cubicBezTo>
                  <a:cubicBezTo>
                    <a:pt x="523" y="168"/>
                    <a:pt x="523" y="168"/>
                    <a:pt x="523" y="168"/>
                  </a:cubicBezTo>
                  <a:cubicBezTo>
                    <a:pt x="523" y="168"/>
                    <a:pt x="523" y="168"/>
                    <a:pt x="523" y="169"/>
                  </a:cubicBezTo>
                  <a:cubicBezTo>
                    <a:pt x="521" y="170"/>
                    <a:pt x="520" y="173"/>
                    <a:pt x="518" y="175"/>
                  </a:cubicBezTo>
                  <a:cubicBezTo>
                    <a:pt x="518" y="175"/>
                    <a:pt x="517" y="176"/>
                    <a:pt x="517" y="176"/>
                  </a:cubicBezTo>
                  <a:cubicBezTo>
                    <a:pt x="516" y="178"/>
                    <a:pt x="515" y="179"/>
                    <a:pt x="515" y="180"/>
                  </a:cubicBezTo>
                  <a:cubicBezTo>
                    <a:pt x="514" y="181"/>
                    <a:pt x="514" y="182"/>
                    <a:pt x="514" y="182"/>
                  </a:cubicBezTo>
                  <a:cubicBezTo>
                    <a:pt x="514" y="183"/>
                    <a:pt x="515" y="184"/>
                    <a:pt x="514" y="184"/>
                  </a:cubicBezTo>
                  <a:cubicBezTo>
                    <a:pt x="514" y="185"/>
                    <a:pt x="513" y="185"/>
                    <a:pt x="513" y="185"/>
                  </a:cubicBezTo>
                  <a:cubicBezTo>
                    <a:pt x="513" y="185"/>
                    <a:pt x="512" y="185"/>
                    <a:pt x="512" y="185"/>
                  </a:cubicBezTo>
                  <a:cubicBezTo>
                    <a:pt x="512" y="185"/>
                    <a:pt x="512" y="185"/>
                    <a:pt x="512" y="185"/>
                  </a:cubicBezTo>
                  <a:cubicBezTo>
                    <a:pt x="510" y="188"/>
                    <a:pt x="512" y="189"/>
                    <a:pt x="513" y="191"/>
                  </a:cubicBezTo>
                  <a:cubicBezTo>
                    <a:pt x="514" y="193"/>
                    <a:pt x="513" y="196"/>
                    <a:pt x="512" y="198"/>
                  </a:cubicBezTo>
                  <a:cubicBezTo>
                    <a:pt x="510" y="198"/>
                    <a:pt x="510" y="199"/>
                    <a:pt x="509" y="199"/>
                  </a:cubicBezTo>
                  <a:cubicBezTo>
                    <a:pt x="508" y="200"/>
                    <a:pt x="507" y="199"/>
                    <a:pt x="506" y="199"/>
                  </a:cubicBezTo>
                  <a:cubicBezTo>
                    <a:pt x="504" y="200"/>
                    <a:pt x="503" y="200"/>
                    <a:pt x="501" y="200"/>
                  </a:cubicBezTo>
                  <a:cubicBezTo>
                    <a:pt x="501" y="200"/>
                    <a:pt x="499" y="198"/>
                    <a:pt x="498" y="199"/>
                  </a:cubicBezTo>
                  <a:cubicBezTo>
                    <a:pt x="497" y="200"/>
                    <a:pt x="503" y="208"/>
                    <a:pt x="504" y="209"/>
                  </a:cubicBezTo>
                  <a:cubicBezTo>
                    <a:pt x="504" y="210"/>
                    <a:pt x="504" y="211"/>
                    <a:pt x="504" y="211"/>
                  </a:cubicBezTo>
                  <a:cubicBezTo>
                    <a:pt x="504" y="211"/>
                    <a:pt x="504" y="210"/>
                    <a:pt x="503" y="210"/>
                  </a:cubicBezTo>
                  <a:cubicBezTo>
                    <a:pt x="503" y="209"/>
                    <a:pt x="502" y="210"/>
                    <a:pt x="501" y="209"/>
                  </a:cubicBezTo>
                  <a:cubicBezTo>
                    <a:pt x="500" y="209"/>
                    <a:pt x="501" y="208"/>
                    <a:pt x="500" y="207"/>
                  </a:cubicBezTo>
                  <a:cubicBezTo>
                    <a:pt x="499" y="205"/>
                    <a:pt x="497" y="208"/>
                    <a:pt x="497" y="205"/>
                  </a:cubicBezTo>
                  <a:cubicBezTo>
                    <a:pt x="496" y="206"/>
                    <a:pt x="494" y="207"/>
                    <a:pt x="493" y="208"/>
                  </a:cubicBezTo>
                  <a:cubicBezTo>
                    <a:pt x="493" y="208"/>
                    <a:pt x="493" y="208"/>
                    <a:pt x="492" y="208"/>
                  </a:cubicBezTo>
                  <a:cubicBezTo>
                    <a:pt x="492" y="208"/>
                    <a:pt x="492" y="208"/>
                    <a:pt x="492" y="208"/>
                  </a:cubicBezTo>
                  <a:cubicBezTo>
                    <a:pt x="492" y="209"/>
                    <a:pt x="492" y="209"/>
                    <a:pt x="491" y="209"/>
                  </a:cubicBezTo>
                  <a:cubicBezTo>
                    <a:pt x="492" y="209"/>
                    <a:pt x="492" y="209"/>
                    <a:pt x="492" y="209"/>
                  </a:cubicBezTo>
                  <a:cubicBezTo>
                    <a:pt x="492" y="210"/>
                    <a:pt x="492" y="210"/>
                    <a:pt x="492" y="210"/>
                  </a:cubicBezTo>
                  <a:cubicBezTo>
                    <a:pt x="491" y="211"/>
                    <a:pt x="491" y="210"/>
                    <a:pt x="490" y="210"/>
                  </a:cubicBezTo>
                  <a:cubicBezTo>
                    <a:pt x="488" y="212"/>
                    <a:pt x="490" y="211"/>
                    <a:pt x="490" y="213"/>
                  </a:cubicBezTo>
                  <a:cubicBezTo>
                    <a:pt x="490" y="214"/>
                    <a:pt x="490" y="213"/>
                    <a:pt x="489" y="213"/>
                  </a:cubicBezTo>
                  <a:cubicBezTo>
                    <a:pt x="488" y="213"/>
                    <a:pt x="486" y="214"/>
                    <a:pt x="486" y="213"/>
                  </a:cubicBezTo>
                  <a:cubicBezTo>
                    <a:pt x="487" y="213"/>
                    <a:pt x="487" y="211"/>
                    <a:pt x="486" y="210"/>
                  </a:cubicBezTo>
                  <a:cubicBezTo>
                    <a:pt x="485" y="210"/>
                    <a:pt x="484" y="212"/>
                    <a:pt x="483" y="213"/>
                  </a:cubicBezTo>
                  <a:cubicBezTo>
                    <a:pt x="484" y="213"/>
                    <a:pt x="485" y="213"/>
                    <a:pt x="485" y="213"/>
                  </a:cubicBezTo>
                  <a:cubicBezTo>
                    <a:pt x="485" y="215"/>
                    <a:pt x="483" y="216"/>
                    <a:pt x="481" y="216"/>
                  </a:cubicBezTo>
                  <a:cubicBezTo>
                    <a:pt x="481" y="216"/>
                    <a:pt x="483" y="212"/>
                    <a:pt x="481" y="212"/>
                  </a:cubicBezTo>
                  <a:cubicBezTo>
                    <a:pt x="480" y="213"/>
                    <a:pt x="480" y="215"/>
                    <a:pt x="478" y="214"/>
                  </a:cubicBezTo>
                  <a:cubicBezTo>
                    <a:pt x="477" y="213"/>
                    <a:pt x="479" y="211"/>
                    <a:pt x="478" y="209"/>
                  </a:cubicBezTo>
                  <a:cubicBezTo>
                    <a:pt x="477" y="207"/>
                    <a:pt x="474" y="209"/>
                    <a:pt x="473" y="209"/>
                  </a:cubicBezTo>
                  <a:cubicBezTo>
                    <a:pt x="472" y="210"/>
                    <a:pt x="472" y="210"/>
                    <a:pt x="472" y="210"/>
                  </a:cubicBezTo>
                  <a:cubicBezTo>
                    <a:pt x="471" y="210"/>
                    <a:pt x="471" y="210"/>
                    <a:pt x="471" y="209"/>
                  </a:cubicBezTo>
                  <a:cubicBezTo>
                    <a:pt x="471" y="209"/>
                    <a:pt x="471" y="209"/>
                    <a:pt x="471" y="209"/>
                  </a:cubicBezTo>
                  <a:cubicBezTo>
                    <a:pt x="470" y="208"/>
                    <a:pt x="470" y="208"/>
                    <a:pt x="470" y="209"/>
                  </a:cubicBezTo>
                  <a:cubicBezTo>
                    <a:pt x="469" y="209"/>
                    <a:pt x="469" y="210"/>
                    <a:pt x="468" y="210"/>
                  </a:cubicBezTo>
                  <a:cubicBezTo>
                    <a:pt x="468" y="210"/>
                    <a:pt x="467" y="209"/>
                    <a:pt x="467" y="209"/>
                  </a:cubicBezTo>
                  <a:cubicBezTo>
                    <a:pt x="466" y="209"/>
                    <a:pt x="464" y="209"/>
                    <a:pt x="464" y="210"/>
                  </a:cubicBezTo>
                  <a:cubicBezTo>
                    <a:pt x="464" y="210"/>
                    <a:pt x="464" y="211"/>
                    <a:pt x="464" y="211"/>
                  </a:cubicBezTo>
                  <a:cubicBezTo>
                    <a:pt x="463" y="211"/>
                    <a:pt x="461" y="211"/>
                    <a:pt x="461" y="211"/>
                  </a:cubicBezTo>
                  <a:cubicBezTo>
                    <a:pt x="461" y="211"/>
                    <a:pt x="461" y="209"/>
                    <a:pt x="460" y="210"/>
                  </a:cubicBezTo>
                  <a:cubicBezTo>
                    <a:pt x="460" y="210"/>
                    <a:pt x="459" y="212"/>
                    <a:pt x="459" y="212"/>
                  </a:cubicBezTo>
                  <a:cubicBezTo>
                    <a:pt x="458" y="213"/>
                    <a:pt x="458" y="212"/>
                    <a:pt x="457" y="213"/>
                  </a:cubicBezTo>
                  <a:cubicBezTo>
                    <a:pt x="457" y="214"/>
                    <a:pt x="457" y="215"/>
                    <a:pt x="458" y="215"/>
                  </a:cubicBezTo>
                  <a:cubicBezTo>
                    <a:pt x="459" y="215"/>
                    <a:pt x="458" y="214"/>
                    <a:pt x="458" y="214"/>
                  </a:cubicBezTo>
                  <a:cubicBezTo>
                    <a:pt x="459" y="214"/>
                    <a:pt x="459" y="214"/>
                    <a:pt x="460" y="214"/>
                  </a:cubicBezTo>
                  <a:cubicBezTo>
                    <a:pt x="460" y="214"/>
                    <a:pt x="461" y="215"/>
                    <a:pt x="461" y="215"/>
                  </a:cubicBezTo>
                  <a:cubicBezTo>
                    <a:pt x="462" y="215"/>
                    <a:pt x="463" y="215"/>
                    <a:pt x="464" y="215"/>
                  </a:cubicBezTo>
                  <a:cubicBezTo>
                    <a:pt x="461" y="217"/>
                    <a:pt x="459" y="218"/>
                    <a:pt x="456" y="219"/>
                  </a:cubicBezTo>
                  <a:cubicBezTo>
                    <a:pt x="455" y="219"/>
                    <a:pt x="453" y="219"/>
                    <a:pt x="452" y="220"/>
                  </a:cubicBezTo>
                  <a:cubicBezTo>
                    <a:pt x="452" y="220"/>
                    <a:pt x="452" y="220"/>
                    <a:pt x="452" y="220"/>
                  </a:cubicBezTo>
                  <a:cubicBezTo>
                    <a:pt x="451" y="221"/>
                    <a:pt x="451" y="220"/>
                    <a:pt x="451" y="220"/>
                  </a:cubicBezTo>
                  <a:cubicBezTo>
                    <a:pt x="450" y="220"/>
                    <a:pt x="450" y="220"/>
                    <a:pt x="449" y="220"/>
                  </a:cubicBezTo>
                  <a:cubicBezTo>
                    <a:pt x="449" y="221"/>
                    <a:pt x="449" y="222"/>
                    <a:pt x="448" y="222"/>
                  </a:cubicBezTo>
                  <a:cubicBezTo>
                    <a:pt x="448" y="222"/>
                    <a:pt x="446" y="223"/>
                    <a:pt x="446" y="223"/>
                  </a:cubicBezTo>
                  <a:cubicBezTo>
                    <a:pt x="446" y="223"/>
                    <a:pt x="446" y="222"/>
                    <a:pt x="445" y="222"/>
                  </a:cubicBezTo>
                  <a:cubicBezTo>
                    <a:pt x="444" y="222"/>
                    <a:pt x="445" y="223"/>
                    <a:pt x="444" y="223"/>
                  </a:cubicBezTo>
                  <a:cubicBezTo>
                    <a:pt x="444" y="223"/>
                    <a:pt x="443" y="222"/>
                    <a:pt x="443" y="222"/>
                  </a:cubicBezTo>
                  <a:cubicBezTo>
                    <a:pt x="443" y="222"/>
                    <a:pt x="442" y="223"/>
                    <a:pt x="442" y="223"/>
                  </a:cubicBezTo>
                  <a:cubicBezTo>
                    <a:pt x="441" y="223"/>
                    <a:pt x="439" y="223"/>
                    <a:pt x="438" y="224"/>
                  </a:cubicBezTo>
                  <a:cubicBezTo>
                    <a:pt x="437" y="225"/>
                    <a:pt x="437" y="225"/>
                    <a:pt x="437" y="226"/>
                  </a:cubicBezTo>
                  <a:cubicBezTo>
                    <a:pt x="436" y="227"/>
                    <a:pt x="435" y="228"/>
                    <a:pt x="434" y="228"/>
                  </a:cubicBezTo>
                  <a:cubicBezTo>
                    <a:pt x="432" y="228"/>
                    <a:pt x="433" y="227"/>
                    <a:pt x="431" y="228"/>
                  </a:cubicBezTo>
                  <a:cubicBezTo>
                    <a:pt x="429" y="230"/>
                    <a:pt x="427" y="232"/>
                    <a:pt x="426" y="235"/>
                  </a:cubicBezTo>
                  <a:cubicBezTo>
                    <a:pt x="424" y="238"/>
                    <a:pt x="424" y="237"/>
                    <a:pt x="421" y="236"/>
                  </a:cubicBezTo>
                  <a:cubicBezTo>
                    <a:pt x="419" y="236"/>
                    <a:pt x="416" y="235"/>
                    <a:pt x="417" y="237"/>
                  </a:cubicBezTo>
                  <a:cubicBezTo>
                    <a:pt x="419" y="239"/>
                    <a:pt x="420" y="238"/>
                    <a:pt x="421" y="239"/>
                  </a:cubicBezTo>
                  <a:cubicBezTo>
                    <a:pt x="423" y="240"/>
                    <a:pt x="422" y="241"/>
                    <a:pt x="421" y="241"/>
                  </a:cubicBezTo>
                  <a:cubicBezTo>
                    <a:pt x="420" y="241"/>
                    <a:pt x="420" y="239"/>
                    <a:pt x="419" y="240"/>
                  </a:cubicBezTo>
                  <a:cubicBezTo>
                    <a:pt x="418" y="241"/>
                    <a:pt x="420" y="241"/>
                    <a:pt x="418" y="243"/>
                  </a:cubicBezTo>
                  <a:cubicBezTo>
                    <a:pt x="418" y="240"/>
                    <a:pt x="418" y="240"/>
                    <a:pt x="416" y="240"/>
                  </a:cubicBezTo>
                  <a:cubicBezTo>
                    <a:pt x="415" y="240"/>
                    <a:pt x="415" y="240"/>
                    <a:pt x="414" y="240"/>
                  </a:cubicBezTo>
                  <a:cubicBezTo>
                    <a:pt x="414" y="241"/>
                    <a:pt x="414" y="241"/>
                    <a:pt x="414" y="242"/>
                  </a:cubicBezTo>
                  <a:cubicBezTo>
                    <a:pt x="414" y="242"/>
                    <a:pt x="415" y="242"/>
                    <a:pt x="414" y="242"/>
                  </a:cubicBezTo>
                  <a:cubicBezTo>
                    <a:pt x="413" y="243"/>
                    <a:pt x="413" y="242"/>
                    <a:pt x="412" y="242"/>
                  </a:cubicBezTo>
                  <a:cubicBezTo>
                    <a:pt x="412" y="243"/>
                    <a:pt x="413" y="243"/>
                    <a:pt x="413" y="244"/>
                  </a:cubicBezTo>
                  <a:cubicBezTo>
                    <a:pt x="414" y="245"/>
                    <a:pt x="414" y="245"/>
                    <a:pt x="414" y="246"/>
                  </a:cubicBezTo>
                  <a:cubicBezTo>
                    <a:pt x="411" y="247"/>
                    <a:pt x="414" y="245"/>
                    <a:pt x="412" y="244"/>
                  </a:cubicBezTo>
                  <a:cubicBezTo>
                    <a:pt x="410" y="243"/>
                    <a:pt x="411" y="245"/>
                    <a:pt x="411" y="246"/>
                  </a:cubicBezTo>
                  <a:cubicBezTo>
                    <a:pt x="411" y="247"/>
                    <a:pt x="409" y="246"/>
                    <a:pt x="409" y="247"/>
                  </a:cubicBezTo>
                  <a:cubicBezTo>
                    <a:pt x="409" y="248"/>
                    <a:pt x="409" y="249"/>
                    <a:pt x="410" y="249"/>
                  </a:cubicBezTo>
                  <a:cubicBezTo>
                    <a:pt x="411" y="250"/>
                    <a:pt x="414" y="251"/>
                    <a:pt x="415" y="251"/>
                  </a:cubicBezTo>
                  <a:cubicBezTo>
                    <a:pt x="415" y="252"/>
                    <a:pt x="415" y="253"/>
                    <a:pt x="415" y="254"/>
                  </a:cubicBezTo>
                  <a:cubicBezTo>
                    <a:pt x="414" y="253"/>
                    <a:pt x="413" y="253"/>
                    <a:pt x="411" y="254"/>
                  </a:cubicBezTo>
                  <a:cubicBezTo>
                    <a:pt x="411" y="255"/>
                    <a:pt x="412" y="255"/>
                    <a:pt x="412" y="255"/>
                  </a:cubicBezTo>
                  <a:cubicBezTo>
                    <a:pt x="412" y="256"/>
                    <a:pt x="410" y="254"/>
                    <a:pt x="410" y="256"/>
                  </a:cubicBezTo>
                  <a:cubicBezTo>
                    <a:pt x="409" y="258"/>
                    <a:pt x="412" y="257"/>
                    <a:pt x="413" y="258"/>
                  </a:cubicBezTo>
                  <a:cubicBezTo>
                    <a:pt x="414" y="258"/>
                    <a:pt x="415" y="259"/>
                    <a:pt x="416" y="260"/>
                  </a:cubicBezTo>
                  <a:cubicBezTo>
                    <a:pt x="416" y="261"/>
                    <a:pt x="415" y="261"/>
                    <a:pt x="416" y="261"/>
                  </a:cubicBezTo>
                  <a:cubicBezTo>
                    <a:pt x="416" y="262"/>
                    <a:pt x="417" y="263"/>
                    <a:pt x="418" y="263"/>
                  </a:cubicBezTo>
                  <a:cubicBezTo>
                    <a:pt x="417" y="264"/>
                    <a:pt x="416" y="263"/>
                    <a:pt x="415" y="264"/>
                  </a:cubicBezTo>
                  <a:cubicBezTo>
                    <a:pt x="416" y="265"/>
                    <a:pt x="420" y="266"/>
                    <a:pt x="418" y="268"/>
                  </a:cubicBezTo>
                  <a:cubicBezTo>
                    <a:pt x="418" y="268"/>
                    <a:pt x="415" y="268"/>
                    <a:pt x="415" y="268"/>
                  </a:cubicBezTo>
                  <a:cubicBezTo>
                    <a:pt x="414" y="268"/>
                    <a:pt x="412" y="268"/>
                    <a:pt x="411" y="268"/>
                  </a:cubicBezTo>
                  <a:cubicBezTo>
                    <a:pt x="410" y="269"/>
                    <a:pt x="408" y="269"/>
                    <a:pt x="407" y="270"/>
                  </a:cubicBezTo>
                  <a:cubicBezTo>
                    <a:pt x="407" y="270"/>
                    <a:pt x="407" y="271"/>
                    <a:pt x="406" y="272"/>
                  </a:cubicBezTo>
                  <a:cubicBezTo>
                    <a:pt x="405" y="272"/>
                    <a:pt x="404" y="272"/>
                    <a:pt x="404" y="272"/>
                  </a:cubicBezTo>
                  <a:cubicBezTo>
                    <a:pt x="401" y="271"/>
                    <a:pt x="401" y="271"/>
                    <a:pt x="398" y="272"/>
                  </a:cubicBezTo>
                  <a:cubicBezTo>
                    <a:pt x="397" y="272"/>
                    <a:pt x="394" y="274"/>
                    <a:pt x="392" y="274"/>
                  </a:cubicBezTo>
                  <a:cubicBezTo>
                    <a:pt x="390" y="274"/>
                    <a:pt x="390" y="274"/>
                    <a:pt x="390" y="274"/>
                  </a:cubicBezTo>
                  <a:cubicBezTo>
                    <a:pt x="387" y="274"/>
                    <a:pt x="384" y="273"/>
                    <a:pt x="381" y="274"/>
                  </a:cubicBezTo>
                  <a:cubicBezTo>
                    <a:pt x="380" y="274"/>
                    <a:pt x="379" y="275"/>
                    <a:pt x="378" y="275"/>
                  </a:cubicBezTo>
                  <a:cubicBezTo>
                    <a:pt x="377" y="275"/>
                    <a:pt x="374" y="275"/>
                    <a:pt x="374" y="275"/>
                  </a:cubicBezTo>
                  <a:cubicBezTo>
                    <a:pt x="373" y="277"/>
                    <a:pt x="375" y="277"/>
                    <a:pt x="375" y="278"/>
                  </a:cubicBezTo>
                  <a:cubicBezTo>
                    <a:pt x="374" y="280"/>
                    <a:pt x="371" y="281"/>
                    <a:pt x="374" y="282"/>
                  </a:cubicBezTo>
                  <a:cubicBezTo>
                    <a:pt x="375" y="284"/>
                    <a:pt x="373" y="284"/>
                    <a:pt x="374" y="286"/>
                  </a:cubicBezTo>
                  <a:cubicBezTo>
                    <a:pt x="374" y="287"/>
                    <a:pt x="375" y="288"/>
                    <a:pt x="376" y="289"/>
                  </a:cubicBezTo>
                  <a:cubicBezTo>
                    <a:pt x="376" y="291"/>
                    <a:pt x="375" y="293"/>
                    <a:pt x="375" y="295"/>
                  </a:cubicBezTo>
                  <a:cubicBezTo>
                    <a:pt x="375" y="296"/>
                    <a:pt x="375" y="297"/>
                    <a:pt x="375" y="297"/>
                  </a:cubicBezTo>
                  <a:cubicBezTo>
                    <a:pt x="375" y="297"/>
                    <a:pt x="375" y="299"/>
                    <a:pt x="375" y="299"/>
                  </a:cubicBezTo>
                  <a:cubicBezTo>
                    <a:pt x="376" y="303"/>
                    <a:pt x="379" y="303"/>
                    <a:pt x="382" y="304"/>
                  </a:cubicBezTo>
                  <a:cubicBezTo>
                    <a:pt x="384" y="305"/>
                    <a:pt x="385" y="304"/>
                    <a:pt x="385" y="305"/>
                  </a:cubicBezTo>
                  <a:cubicBezTo>
                    <a:pt x="386" y="307"/>
                    <a:pt x="386" y="309"/>
                    <a:pt x="387" y="311"/>
                  </a:cubicBezTo>
                  <a:cubicBezTo>
                    <a:pt x="388" y="313"/>
                    <a:pt x="389" y="313"/>
                    <a:pt x="391" y="314"/>
                  </a:cubicBezTo>
                  <a:cubicBezTo>
                    <a:pt x="393" y="315"/>
                    <a:pt x="393" y="315"/>
                    <a:pt x="393" y="317"/>
                  </a:cubicBezTo>
                  <a:cubicBezTo>
                    <a:pt x="394" y="318"/>
                    <a:pt x="395" y="319"/>
                    <a:pt x="394" y="321"/>
                  </a:cubicBezTo>
                  <a:cubicBezTo>
                    <a:pt x="394" y="322"/>
                    <a:pt x="393" y="323"/>
                    <a:pt x="393" y="324"/>
                  </a:cubicBezTo>
                  <a:cubicBezTo>
                    <a:pt x="392" y="327"/>
                    <a:pt x="391" y="329"/>
                    <a:pt x="392" y="332"/>
                  </a:cubicBezTo>
                  <a:cubicBezTo>
                    <a:pt x="393" y="334"/>
                    <a:pt x="394" y="335"/>
                    <a:pt x="394" y="337"/>
                  </a:cubicBezTo>
                  <a:cubicBezTo>
                    <a:pt x="394" y="339"/>
                    <a:pt x="396" y="343"/>
                    <a:pt x="395" y="344"/>
                  </a:cubicBezTo>
                  <a:cubicBezTo>
                    <a:pt x="394" y="345"/>
                    <a:pt x="394" y="341"/>
                    <a:pt x="393" y="342"/>
                  </a:cubicBezTo>
                  <a:cubicBezTo>
                    <a:pt x="392" y="342"/>
                    <a:pt x="394" y="345"/>
                    <a:pt x="394" y="346"/>
                  </a:cubicBezTo>
                  <a:cubicBezTo>
                    <a:pt x="393" y="346"/>
                    <a:pt x="392" y="346"/>
                    <a:pt x="391" y="347"/>
                  </a:cubicBezTo>
                  <a:cubicBezTo>
                    <a:pt x="391" y="347"/>
                    <a:pt x="390" y="347"/>
                    <a:pt x="390" y="347"/>
                  </a:cubicBezTo>
                  <a:cubicBezTo>
                    <a:pt x="390" y="348"/>
                    <a:pt x="391" y="349"/>
                    <a:pt x="391" y="349"/>
                  </a:cubicBezTo>
                  <a:cubicBezTo>
                    <a:pt x="391" y="349"/>
                    <a:pt x="391" y="350"/>
                    <a:pt x="391" y="350"/>
                  </a:cubicBezTo>
                  <a:cubicBezTo>
                    <a:pt x="390" y="350"/>
                    <a:pt x="390" y="349"/>
                    <a:pt x="390" y="349"/>
                  </a:cubicBezTo>
                  <a:cubicBezTo>
                    <a:pt x="390" y="349"/>
                    <a:pt x="389" y="349"/>
                    <a:pt x="390" y="350"/>
                  </a:cubicBezTo>
                  <a:cubicBezTo>
                    <a:pt x="389" y="349"/>
                    <a:pt x="388" y="349"/>
                    <a:pt x="388" y="348"/>
                  </a:cubicBezTo>
                  <a:cubicBezTo>
                    <a:pt x="389" y="346"/>
                    <a:pt x="390" y="345"/>
                    <a:pt x="390" y="343"/>
                  </a:cubicBezTo>
                  <a:cubicBezTo>
                    <a:pt x="390" y="342"/>
                    <a:pt x="389" y="342"/>
                    <a:pt x="389" y="341"/>
                  </a:cubicBezTo>
                  <a:cubicBezTo>
                    <a:pt x="389" y="341"/>
                    <a:pt x="391" y="339"/>
                    <a:pt x="391" y="339"/>
                  </a:cubicBezTo>
                  <a:cubicBezTo>
                    <a:pt x="391" y="338"/>
                    <a:pt x="392" y="333"/>
                    <a:pt x="390" y="333"/>
                  </a:cubicBezTo>
                  <a:cubicBezTo>
                    <a:pt x="389" y="333"/>
                    <a:pt x="390" y="335"/>
                    <a:pt x="389" y="335"/>
                  </a:cubicBezTo>
                  <a:cubicBezTo>
                    <a:pt x="388" y="335"/>
                    <a:pt x="388" y="333"/>
                    <a:pt x="387" y="333"/>
                  </a:cubicBezTo>
                  <a:cubicBezTo>
                    <a:pt x="387" y="334"/>
                    <a:pt x="387" y="338"/>
                    <a:pt x="388" y="337"/>
                  </a:cubicBezTo>
                  <a:cubicBezTo>
                    <a:pt x="385" y="338"/>
                    <a:pt x="387" y="341"/>
                    <a:pt x="385" y="341"/>
                  </a:cubicBezTo>
                  <a:cubicBezTo>
                    <a:pt x="385" y="341"/>
                    <a:pt x="385" y="342"/>
                    <a:pt x="385" y="342"/>
                  </a:cubicBezTo>
                  <a:cubicBezTo>
                    <a:pt x="386" y="343"/>
                    <a:pt x="384" y="343"/>
                    <a:pt x="384" y="342"/>
                  </a:cubicBezTo>
                  <a:cubicBezTo>
                    <a:pt x="384" y="340"/>
                    <a:pt x="386" y="340"/>
                    <a:pt x="385" y="339"/>
                  </a:cubicBezTo>
                  <a:cubicBezTo>
                    <a:pt x="386" y="338"/>
                    <a:pt x="385" y="338"/>
                    <a:pt x="386" y="336"/>
                  </a:cubicBezTo>
                  <a:cubicBezTo>
                    <a:pt x="386" y="335"/>
                    <a:pt x="387" y="334"/>
                    <a:pt x="386" y="333"/>
                  </a:cubicBezTo>
                  <a:cubicBezTo>
                    <a:pt x="386" y="333"/>
                    <a:pt x="386" y="333"/>
                    <a:pt x="385" y="333"/>
                  </a:cubicBezTo>
                  <a:cubicBezTo>
                    <a:pt x="385" y="333"/>
                    <a:pt x="385" y="334"/>
                    <a:pt x="385" y="334"/>
                  </a:cubicBezTo>
                  <a:cubicBezTo>
                    <a:pt x="384" y="334"/>
                    <a:pt x="385" y="331"/>
                    <a:pt x="385" y="331"/>
                  </a:cubicBezTo>
                  <a:cubicBezTo>
                    <a:pt x="386" y="330"/>
                    <a:pt x="384" y="329"/>
                    <a:pt x="385" y="327"/>
                  </a:cubicBezTo>
                  <a:cubicBezTo>
                    <a:pt x="386" y="325"/>
                    <a:pt x="390" y="325"/>
                    <a:pt x="390" y="324"/>
                  </a:cubicBezTo>
                  <a:cubicBezTo>
                    <a:pt x="391" y="323"/>
                    <a:pt x="390" y="322"/>
                    <a:pt x="390" y="322"/>
                  </a:cubicBezTo>
                  <a:cubicBezTo>
                    <a:pt x="390" y="321"/>
                    <a:pt x="391" y="321"/>
                    <a:pt x="391" y="320"/>
                  </a:cubicBezTo>
                  <a:cubicBezTo>
                    <a:pt x="391" y="320"/>
                    <a:pt x="393" y="319"/>
                    <a:pt x="392" y="318"/>
                  </a:cubicBezTo>
                  <a:cubicBezTo>
                    <a:pt x="391" y="315"/>
                    <a:pt x="384" y="318"/>
                    <a:pt x="382" y="317"/>
                  </a:cubicBezTo>
                  <a:cubicBezTo>
                    <a:pt x="379" y="317"/>
                    <a:pt x="378" y="314"/>
                    <a:pt x="376" y="312"/>
                  </a:cubicBezTo>
                  <a:cubicBezTo>
                    <a:pt x="375" y="311"/>
                    <a:pt x="375" y="310"/>
                    <a:pt x="375" y="309"/>
                  </a:cubicBezTo>
                  <a:cubicBezTo>
                    <a:pt x="374" y="308"/>
                    <a:pt x="372" y="308"/>
                    <a:pt x="371" y="307"/>
                  </a:cubicBezTo>
                  <a:cubicBezTo>
                    <a:pt x="368" y="306"/>
                    <a:pt x="367" y="303"/>
                    <a:pt x="363" y="303"/>
                  </a:cubicBezTo>
                  <a:cubicBezTo>
                    <a:pt x="362" y="303"/>
                    <a:pt x="361" y="303"/>
                    <a:pt x="359" y="303"/>
                  </a:cubicBezTo>
                  <a:cubicBezTo>
                    <a:pt x="358" y="303"/>
                    <a:pt x="357" y="304"/>
                    <a:pt x="355" y="304"/>
                  </a:cubicBezTo>
                  <a:cubicBezTo>
                    <a:pt x="354" y="304"/>
                    <a:pt x="357" y="302"/>
                    <a:pt x="357" y="302"/>
                  </a:cubicBezTo>
                  <a:cubicBezTo>
                    <a:pt x="357" y="302"/>
                    <a:pt x="358" y="301"/>
                    <a:pt x="358" y="300"/>
                  </a:cubicBezTo>
                  <a:cubicBezTo>
                    <a:pt x="359" y="298"/>
                    <a:pt x="356" y="298"/>
                    <a:pt x="354" y="298"/>
                  </a:cubicBezTo>
                  <a:cubicBezTo>
                    <a:pt x="352" y="298"/>
                    <a:pt x="351" y="301"/>
                    <a:pt x="350" y="303"/>
                  </a:cubicBezTo>
                  <a:cubicBezTo>
                    <a:pt x="347" y="306"/>
                    <a:pt x="352" y="305"/>
                    <a:pt x="355" y="305"/>
                  </a:cubicBezTo>
                  <a:cubicBezTo>
                    <a:pt x="355" y="307"/>
                    <a:pt x="354" y="306"/>
                    <a:pt x="353" y="307"/>
                  </a:cubicBezTo>
                  <a:cubicBezTo>
                    <a:pt x="353" y="308"/>
                    <a:pt x="352" y="308"/>
                    <a:pt x="352" y="309"/>
                  </a:cubicBezTo>
                  <a:cubicBezTo>
                    <a:pt x="353" y="310"/>
                    <a:pt x="353" y="309"/>
                    <a:pt x="354" y="309"/>
                  </a:cubicBezTo>
                  <a:cubicBezTo>
                    <a:pt x="355" y="309"/>
                    <a:pt x="356" y="308"/>
                    <a:pt x="357" y="310"/>
                  </a:cubicBezTo>
                  <a:cubicBezTo>
                    <a:pt x="358" y="311"/>
                    <a:pt x="358" y="312"/>
                    <a:pt x="357" y="314"/>
                  </a:cubicBezTo>
                  <a:cubicBezTo>
                    <a:pt x="355" y="317"/>
                    <a:pt x="352" y="314"/>
                    <a:pt x="350" y="312"/>
                  </a:cubicBezTo>
                  <a:cubicBezTo>
                    <a:pt x="349" y="311"/>
                    <a:pt x="349" y="310"/>
                    <a:pt x="348" y="310"/>
                  </a:cubicBezTo>
                  <a:cubicBezTo>
                    <a:pt x="346" y="310"/>
                    <a:pt x="344" y="312"/>
                    <a:pt x="344" y="313"/>
                  </a:cubicBezTo>
                  <a:cubicBezTo>
                    <a:pt x="343" y="314"/>
                    <a:pt x="344" y="319"/>
                    <a:pt x="345" y="321"/>
                  </a:cubicBezTo>
                  <a:cubicBezTo>
                    <a:pt x="346" y="321"/>
                    <a:pt x="347" y="322"/>
                    <a:pt x="348" y="323"/>
                  </a:cubicBezTo>
                  <a:cubicBezTo>
                    <a:pt x="349" y="323"/>
                    <a:pt x="351" y="326"/>
                    <a:pt x="352" y="326"/>
                  </a:cubicBezTo>
                  <a:cubicBezTo>
                    <a:pt x="353" y="326"/>
                    <a:pt x="354" y="326"/>
                    <a:pt x="355" y="326"/>
                  </a:cubicBezTo>
                  <a:cubicBezTo>
                    <a:pt x="355" y="326"/>
                    <a:pt x="358" y="327"/>
                    <a:pt x="358" y="327"/>
                  </a:cubicBezTo>
                  <a:cubicBezTo>
                    <a:pt x="359" y="328"/>
                    <a:pt x="358" y="329"/>
                    <a:pt x="358" y="330"/>
                  </a:cubicBezTo>
                  <a:cubicBezTo>
                    <a:pt x="358" y="332"/>
                    <a:pt x="359" y="333"/>
                    <a:pt x="361" y="334"/>
                  </a:cubicBezTo>
                  <a:cubicBezTo>
                    <a:pt x="360" y="335"/>
                    <a:pt x="357" y="334"/>
                    <a:pt x="356" y="333"/>
                  </a:cubicBezTo>
                  <a:cubicBezTo>
                    <a:pt x="355" y="331"/>
                    <a:pt x="356" y="330"/>
                    <a:pt x="353" y="329"/>
                  </a:cubicBezTo>
                  <a:cubicBezTo>
                    <a:pt x="351" y="329"/>
                    <a:pt x="348" y="328"/>
                    <a:pt x="345" y="328"/>
                  </a:cubicBezTo>
                  <a:cubicBezTo>
                    <a:pt x="343" y="328"/>
                    <a:pt x="340" y="328"/>
                    <a:pt x="338" y="326"/>
                  </a:cubicBezTo>
                  <a:cubicBezTo>
                    <a:pt x="337" y="323"/>
                    <a:pt x="339" y="322"/>
                    <a:pt x="339" y="320"/>
                  </a:cubicBezTo>
                  <a:cubicBezTo>
                    <a:pt x="339" y="317"/>
                    <a:pt x="337" y="316"/>
                    <a:pt x="338" y="314"/>
                  </a:cubicBezTo>
                  <a:cubicBezTo>
                    <a:pt x="338" y="312"/>
                    <a:pt x="339" y="309"/>
                    <a:pt x="340" y="307"/>
                  </a:cubicBezTo>
                  <a:cubicBezTo>
                    <a:pt x="340" y="305"/>
                    <a:pt x="339" y="302"/>
                    <a:pt x="340" y="299"/>
                  </a:cubicBezTo>
                  <a:cubicBezTo>
                    <a:pt x="340" y="299"/>
                    <a:pt x="339" y="298"/>
                    <a:pt x="339" y="298"/>
                  </a:cubicBezTo>
                  <a:cubicBezTo>
                    <a:pt x="339" y="297"/>
                    <a:pt x="339" y="297"/>
                    <a:pt x="338" y="296"/>
                  </a:cubicBezTo>
                  <a:cubicBezTo>
                    <a:pt x="338" y="296"/>
                    <a:pt x="338" y="295"/>
                    <a:pt x="339" y="295"/>
                  </a:cubicBezTo>
                  <a:cubicBezTo>
                    <a:pt x="338" y="293"/>
                    <a:pt x="336" y="292"/>
                    <a:pt x="335" y="290"/>
                  </a:cubicBezTo>
                  <a:cubicBezTo>
                    <a:pt x="335" y="290"/>
                    <a:pt x="334" y="289"/>
                    <a:pt x="334" y="289"/>
                  </a:cubicBezTo>
                  <a:cubicBezTo>
                    <a:pt x="334" y="288"/>
                    <a:pt x="334" y="288"/>
                    <a:pt x="335" y="288"/>
                  </a:cubicBezTo>
                  <a:cubicBezTo>
                    <a:pt x="334" y="287"/>
                    <a:pt x="334" y="287"/>
                    <a:pt x="333" y="286"/>
                  </a:cubicBezTo>
                  <a:cubicBezTo>
                    <a:pt x="330" y="285"/>
                    <a:pt x="329" y="288"/>
                    <a:pt x="331" y="290"/>
                  </a:cubicBezTo>
                  <a:cubicBezTo>
                    <a:pt x="333" y="292"/>
                    <a:pt x="335" y="293"/>
                    <a:pt x="336" y="296"/>
                  </a:cubicBezTo>
                  <a:cubicBezTo>
                    <a:pt x="336" y="299"/>
                    <a:pt x="337" y="303"/>
                    <a:pt x="336" y="306"/>
                  </a:cubicBezTo>
                  <a:cubicBezTo>
                    <a:pt x="336" y="308"/>
                    <a:pt x="334" y="310"/>
                    <a:pt x="332" y="312"/>
                  </a:cubicBezTo>
                  <a:cubicBezTo>
                    <a:pt x="330" y="313"/>
                    <a:pt x="326" y="314"/>
                    <a:pt x="326" y="316"/>
                  </a:cubicBezTo>
                  <a:cubicBezTo>
                    <a:pt x="326" y="318"/>
                    <a:pt x="326" y="319"/>
                    <a:pt x="324" y="321"/>
                  </a:cubicBezTo>
                  <a:cubicBezTo>
                    <a:pt x="323" y="323"/>
                    <a:pt x="322" y="324"/>
                    <a:pt x="323" y="325"/>
                  </a:cubicBezTo>
                  <a:cubicBezTo>
                    <a:pt x="325" y="326"/>
                    <a:pt x="326" y="327"/>
                    <a:pt x="327" y="329"/>
                  </a:cubicBezTo>
                  <a:cubicBezTo>
                    <a:pt x="327" y="330"/>
                    <a:pt x="327" y="332"/>
                    <a:pt x="329" y="333"/>
                  </a:cubicBezTo>
                  <a:cubicBezTo>
                    <a:pt x="327" y="337"/>
                    <a:pt x="333" y="339"/>
                    <a:pt x="331" y="343"/>
                  </a:cubicBezTo>
                  <a:cubicBezTo>
                    <a:pt x="330" y="345"/>
                    <a:pt x="328" y="347"/>
                    <a:pt x="327" y="349"/>
                  </a:cubicBezTo>
                  <a:cubicBezTo>
                    <a:pt x="327" y="350"/>
                    <a:pt x="328" y="351"/>
                    <a:pt x="328" y="352"/>
                  </a:cubicBezTo>
                  <a:cubicBezTo>
                    <a:pt x="328" y="353"/>
                    <a:pt x="327" y="354"/>
                    <a:pt x="327" y="356"/>
                  </a:cubicBezTo>
                  <a:cubicBezTo>
                    <a:pt x="326" y="359"/>
                    <a:pt x="327" y="360"/>
                    <a:pt x="328" y="363"/>
                  </a:cubicBezTo>
                  <a:cubicBezTo>
                    <a:pt x="329" y="365"/>
                    <a:pt x="327" y="367"/>
                    <a:pt x="328" y="369"/>
                  </a:cubicBezTo>
                  <a:cubicBezTo>
                    <a:pt x="329" y="371"/>
                    <a:pt x="331" y="369"/>
                    <a:pt x="333" y="370"/>
                  </a:cubicBezTo>
                  <a:cubicBezTo>
                    <a:pt x="335" y="370"/>
                    <a:pt x="335" y="371"/>
                    <a:pt x="337" y="369"/>
                  </a:cubicBezTo>
                  <a:cubicBezTo>
                    <a:pt x="342" y="365"/>
                    <a:pt x="344" y="369"/>
                    <a:pt x="348" y="370"/>
                  </a:cubicBezTo>
                  <a:cubicBezTo>
                    <a:pt x="349" y="372"/>
                    <a:pt x="350" y="372"/>
                    <a:pt x="352" y="373"/>
                  </a:cubicBezTo>
                  <a:cubicBezTo>
                    <a:pt x="354" y="375"/>
                    <a:pt x="354" y="376"/>
                    <a:pt x="355" y="378"/>
                  </a:cubicBezTo>
                  <a:cubicBezTo>
                    <a:pt x="355" y="380"/>
                    <a:pt x="357" y="384"/>
                    <a:pt x="357" y="385"/>
                  </a:cubicBezTo>
                  <a:cubicBezTo>
                    <a:pt x="357" y="387"/>
                    <a:pt x="355" y="386"/>
                    <a:pt x="354" y="388"/>
                  </a:cubicBezTo>
                  <a:cubicBezTo>
                    <a:pt x="353" y="389"/>
                    <a:pt x="352" y="394"/>
                    <a:pt x="354" y="395"/>
                  </a:cubicBezTo>
                  <a:cubicBezTo>
                    <a:pt x="353" y="395"/>
                    <a:pt x="355" y="395"/>
                    <a:pt x="355" y="396"/>
                  </a:cubicBezTo>
                  <a:cubicBezTo>
                    <a:pt x="355" y="396"/>
                    <a:pt x="356" y="397"/>
                    <a:pt x="356" y="397"/>
                  </a:cubicBezTo>
                  <a:cubicBezTo>
                    <a:pt x="357" y="397"/>
                    <a:pt x="357" y="397"/>
                    <a:pt x="357" y="397"/>
                  </a:cubicBezTo>
                  <a:cubicBezTo>
                    <a:pt x="357" y="398"/>
                    <a:pt x="356" y="398"/>
                    <a:pt x="356" y="399"/>
                  </a:cubicBezTo>
                  <a:cubicBezTo>
                    <a:pt x="355" y="399"/>
                    <a:pt x="355" y="400"/>
                    <a:pt x="355" y="400"/>
                  </a:cubicBezTo>
                  <a:cubicBezTo>
                    <a:pt x="354" y="400"/>
                    <a:pt x="354" y="401"/>
                    <a:pt x="354" y="401"/>
                  </a:cubicBezTo>
                  <a:cubicBezTo>
                    <a:pt x="354" y="400"/>
                    <a:pt x="354" y="399"/>
                    <a:pt x="354" y="398"/>
                  </a:cubicBezTo>
                  <a:cubicBezTo>
                    <a:pt x="353" y="397"/>
                    <a:pt x="352" y="396"/>
                    <a:pt x="351" y="396"/>
                  </a:cubicBezTo>
                  <a:cubicBezTo>
                    <a:pt x="350" y="394"/>
                    <a:pt x="351" y="393"/>
                    <a:pt x="351" y="391"/>
                  </a:cubicBezTo>
                  <a:cubicBezTo>
                    <a:pt x="351" y="390"/>
                    <a:pt x="352" y="388"/>
                    <a:pt x="351" y="387"/>
                  </a:cubicBezTo>
                  <a:cubicBezTo>
                    <a:pt x="351" y="387"/>
                    <a:pt x="351" y="386"/>
                    <a:pt x="351" y="385"/>
                  </a:cubicBezTo>
                  <a:cubicBezTo>
                    <a:pt x="351" y="383"/>
                    <a:pt x="352" y="382"/>
                    <a:pt x="350" y="380"/>
                  </a:cubicBezTo>
                  <a:cubicBezTo>
                    <a:pt x="349" y="378"/>
                    <a:pt x="348" y="377"/>
                    <a:pt x="347" y="375"/>
                  </a:cubicBezTo>
                  <a:cubicBezTo>
                    <a:pt x="346" y="373"/>
                    <a:pt x="347" y="372"/>
                    <a:pt x="344" y="373"/>
                  </a:cubicBezTo>
                  <a:cubicBezTo>
                    <a:pt x="341" y="373"/>
                    <a:pt x="334" y="375"/>
                    <a:pt x="332" y="378"/>
                  </a:cubicBezTo>
                  <a:cubicBezTo>
                    <a:pt x="332" y="379"/>
                    <a:pt x="333" y="380"/>
                    <a:pt x="332" y="381"/>
                  </a:cubicBezTo>
                  <a:cubicBezTo>
                    <a:pt x="332" y="382"/>
                    <a:pt x="331" y="383"/>
                    <a:pt x="331" y="383"/>
                  </a:cubicBezTo>
                  <a:cubicBezTo>
                    <a:pt x="331" y="384"/>
                    <a:pt x="333" y="385"/>
                    <a:pt x="333" y="386"/>
                  </a:cubicBezTo>
                  <a:cubicBezTo>
                    <a:pt x="334" y="387"/>
                    <a:pt x="334" y="388"/>
                    <a:pt x="334" y="389"/>
                  </a:cubicBezTo>
                  <a:cubicBezTo>
                    <a:pt x="335" y="392"/>
                    <a:pt x="335" y="394"/>
                    <a:pt x="334" y="397"/>
                  </a:cubicBezTo>
                  <a:cubicBezTo>
                    <a:pt x="332" y="399"/>
                    <a:pt x="330" y="400"/>
                    <a:pt x="329" y="402"/>
                  </a:cubicBezTo>
                  <a:cubicBezTo>
                    <a:pt x="329" y="404"/>
                    <a:pt x="329" y="406"/>
                    <a:pt x="328" y="408"/>
                  </a:cubicBezTo>
                  <a:cubicBezTo>
                    <a:pt x="328" y="409"/>
                    <a:pt x="326" y="411"/>
                    <a:pt x="325" y="412"/>
                  </a:cubicBezTo>
                  <a:cubicBezTo>
                    <a:pt x="324" y="412"/>
                    <a:pt x="323" y="413"/>
                    <a:pt x="322" y="413"/>
                  </a:cubicBezTo>
                  <a:cubicBezTo>
                    <a:pt x="322" y="414"/>
                    <a:pt x="321" y="414"/>
                    <a:pt x="321" y="415"/>
                  </a:cubicBezTo>
                  <a:cubicBezTo>
                    <a:pt x="319" y="416"/>
                    <a:pt x="318" y="415"/>
                    <a:pt x="318" y="418"/>
                  </a:cubicBezTo>
                  <a:cubicBezTo>
                    <a:pt x="317" y="419"/>
                    <a:pt x="314" y="414"/>
                    <a:pt x="313" y="414"/>
                  </a:cubicBezTo>
                  <a:cubicBezTo>
                    <a:pt x="313" y="413"/>
                    <a:pt x="311" y="410"/>
                    <a:pt x="311" y="410"/>
                  </a:cubicBezTo>
                  <a:cubicBezTo>
                    <a:pt x="312" y="409"/>
                    <a:pt x="313" y="410"/>
                    <a:pt x="314" y="409"/>
                  </a:cubicBezTo>
                  <a:cubicBezTo>
                    <a:pt x="315" y="409"/>
                    <a:pt x="317" y="405"/>
                    <a:pt x="317" y="404"/>
                  </a:cubicBezTo>
                  <a:cubicBezTo>
                    <a:pt x="317" y="403"/>
                    <a:pt x="315" y="404"/>
                    <a:pt x="316" y="402"/>
                  </a:cubicBezTo>
                  <a:cubicBezTo>
                    <a:pt x="317" y="402"/>
                    <a:pt x="318" y="403"/>
                    <a:pt x="319" y="402"/>
                  </a:cubicBezTo>
                  <a:cubicBezTo>
                    <a:pt x="319" y="402"/>
                    <a:pt x="318" y="401"/>
                    <a:pt x="318" y="400"/>
                  </a:cubicBezTo>
                  <a:cubicBezTo>
                    <a:pt x="319" y="399"/>
                    <a:pt x="320" y="398"/>
                    <a:pt x="320" y="398"/>
                  </a:cubicBezTo>
                  <a:cubicBezTo>
                    <a:pt x="323" y="395"/>
                    <a:pt x="324" y="394"/>
                    <a:pt x="323" y="390"/>
                  </a:cubicBezTo>
                  <a:cubicBezTo>
                    <a:pt x="322" y="387"/>
                    <a:pt x="324" y="386"/>
                    <a:pt x="325" y="384"/>
                  </a:cubicBezTo>
                  <a:cubicBezTo>
                    <a:pt x="327" y="381"/>
                    <a:pt x="326" y="380"/>
                    <a:pt x="324" y="378"/>
                  </a:cubicBezTo>
                  <a:cubicBezTo>
                    <a:pt x="322" y="376"/>
                    <a:pt x="320" y="375"/>
                    <a:pt x="319" y="373"/>
                  </a:cubicBezTo>
                  <a:cubicBezTo>
                    <a:pt x="319" y="370"/>
                    <a:pt x="319" y="369"/>
                    <a:pt x="320" y="367"/>
                  </a:cubicBezTo>
                  <a:cubicBezTo>
                    <a:pt x="320" y="364"/>
                    <a:pt x="319" y="361"/>
                    <a:pt x="319" y="359"/>
                  </a:cubicBezTo>
                  <a:cubicBezTo>
                    <a:pt x="319" y="357"/>
                    <a:pt x="320" y="357"/>
                    <a:pt x="320" y="355"/>
                  </a:cubicBezTo>
                  <a:cubicBezTo>
                    <a:pt x="319" y="354"/>
                    <a:pt x="319" y="352"/>
                    <a:pt x="319" y="351"/>
                  </a:cubicBezTo>
                  <a:cubicBezTo>
                    <a:pt x="319" y="350"/>
                    <a:pt x="319" y="350"/>
                    <a:pt x="319" y="349"/>
                  </a:cubicBezTo>
                  <a:cubicBezTo>
                    <a:pt x="319" y="349"/>
                    <a:pt x="318" y="348"/>
                    <a:pt x="318" y="347"/>
                  </a:cubicBezTo>
                  <a:cubicBezTo>
                    <a:pt x="318" y="346"/>
                    <a:pt x="320" y="345"/>
                    <a:pt x="321" y="344"/>
                  </a:cubicBezTo>
                  <a:cubicBezTo>
                    <a:pt x="321" y="343"/>
                    <a:pt x="320" y="342"/>
                    <a:pt x="320" y="341"/>
                  </a:cubicBezTo>
                  <a:cubicBezTo>
                    <a:pt x="320" y="340"/>
                    <a:pt x="321" y="338"/>
                    <a:pt x="321" y="337"/>
                  </a:cubicBezTo>
                  <a:cubicBezTo>
                    <a:pt x="321" y="335"/>
                    <a:pt x="320" y="334"/>
                    <a:pt x="319" y="333"/>
                  </a:cubicBezTo>
                  <a:cubicBezTo>
                    <a:pt x="319" y="332"/>
                    <a:pt x="320" y="332"/>
                    <a:pt x="320" y="331"/>
                  </a:cubicBezTo>
                  <a:cubicBezTo>
                    <a:pt x="320" y="330"/>
                    <a:pt x="319" y="330"/>
                    <a:pt x="319" y="330"/>
                  </a:cubicBezTo>
                  <a:cubicBezTo>
                    <a:pt x="318" y="327"/>
                    <a:pt x="315" y="325"/>
                    <a:pt x="315" y="323"/>
                  </a:cubicBezTo>
                  <a:cubicBezTo>
                    <a:pt x="315" y="320"/>
                    <a:pt x="318" y="318"/>
                    <a:pt x="317" y="315"/>
                  </a:cubicBezTo>
                  <a:cubicBezTo>
                    <a:pt x="318" y="314"/>
                    <a:pt x="318" y="314"/>
                    <a:pt x="318" y="314"/>
                  </a:cubicBezTo>
                  <a:cubicBezTo>
                    <a:pt x="320" y="313"/>
                    <a:pt x="319" y="311"/>
                    <a:pt x="319" y="310"/>
                  </a:cubicBezTo>
                  <a:cubicBezTo>
                    <a:pt x="320" y="308"/>
                    <a:pt x="321" y="307"/>
                    <a:pt x="321" y="305"/>
                  </a:cubicBezTo>
                  <a:cubicBezTo>
                    <a:pt x="321" y="305"/>
                    <a:pt x="321" y="304"/>
                    <a:pt x="321" y="304"/>
                  </a:cubicBezTo>
                  <a:cubicBezTo>
                    <a:pt x="321" y="301"/>
                    <a:pt x="321" y="296"/>
                    <a:pt x="320" y="295"/>
                  </a:cubicBezTo>
                  <a:cubicBezTo>
                    <a:pt x="318" y="293"/>
                    <a:pt x="314" y="292"/>
                    <a:pt x="311" y="291"/>
                  </a:cubicBezTo>
                  <a:cubicBezTo>
                    <a:pt x="308" y="291"/>
                    <a:pt x="305" y="291"/>
                    <a:pt x="302" y="291"/>
                  </a:cubicBezTo>
                  <a:cubicBezTo>
                    <a:pt x="301" y="291"/>
                    <a:pt x="300" y="292"/>
                    <a:pt x="300" y="291"/>
                  </a:cubicBezTo>
                  <a:cubicBezTo>
                    <a:pt x="300" y="291"/>
                    <a:pt x="301" y="290"/>
                    <a:pt x="301" y="290"/>
                  </a:cubicBezTo>
                  <a:cubicBezTo>
                    <a:pt x="298" y="289"/>
                    <a:pt x="297" y="293"/>
                    <a:pt x="296" y="295"/>
                  </a:cubicBezTo>
                  <a:cubicBezTo>
                    <a:pt x="294" y="298"/>
                    <a:pt x="294" y="304"/>
                    <a:pt x="293" y="308"/>
                  </a:cubicBezTo>
                  <a:cubicBezTo>
                    <a:pt x="293" y="312"/>
                    <a:pt x="292" y="317"/>
                    <a:pt x="289" y="321"/>
                  </a:cubicBezTo>
                  <a:cubicBezTo>
                    <a:pt x="287" y="323"/>
                    <a:pt x="284" y="325"/>
                    <a:pt x="282" y="327"/>
                  </a:cubicBezTo>
                  <a:cubicBezTo>
                    <a:pt x="281" y="328"/>
                    <a:pt x="278" y="332"/>
                    <a:pt x="281" y="332"/>
                  </a:cubicBezTo>
                  <a:cubicBezTo>
                    <a:pt x="281" y="334"/>
                    <a:pt x="279" y="335"/>
                    <a:pt x="280" y="336"/>
                  </a:cubicBezTo>
                  <a:cubicBezTo>
                    <a:pt x="281" y="338"/>
                    <a:pt x="282" y="335"/>
                    <a:pt x="283" y="336"/>
                  </a:cubicBezTo>
                  <a:cubicBezTo>
                    <a:pt x="285" y="337"/>
                    <a:pt x="284" y="339"/>
                    <a:pt x="284" y="340"/>
                  </a:cubicBezTo>
                  <a:cubicBezTo>
                    <a:pt x="283" y="342"/>
                    <a:pt x="284" y="343"/>
                    <a:pt x="283" y="345"/>
                  </a:cubicBezTo>
                  <a:cubicBezTo>
                    <a:pt x="283" y="347"/>
                    <a:pt x="283" y="348"/>
                    <a:pt x="284" y="350"/>
                  </a:cubicBezTo>
                  <a:cubicBezTo>
                    <a:pt x="284" y="351"/>
                    <a:pt x="285" y="352"/>
                    <a:pt x="284" y="353"/>
                  </a:cubicBezTo>
                  <a:cubicBezTo>
                    <a:pt x="283" y="354"/>
                    <a:pt x="282" y="353"/>
                    <a:pt x="281" y="354"/>
                  </a:cubicBezTo>
                  <a:cubicBezTo>
                    <a:pt x="280" y="354"/>
                    <a:pt x="281" y="359"/>
                    <a:pt x="281" y="360"/>
                  </a:cubicBezTo>
                  <a:cubicBezTo>
                    <a:pt x="282" y="360"/>
                    <a:pt x="282" y="359"/>
                    <a:pt x="282" y="359"/>
                  </a:cubicBezTo>
                  <a:cubicBezTo>
                    <a:pt x="283" y="359"/>
                    <a:pt x="284" y="360"/>
                    <a:pt x="284" y="360"/>
                  </a:cubicBezTo>
                  <a:cubicBezTo>
                    <a:pt x="286" y="361"/>
                    <a:pt x="287" y="362"/>
                    <a:pt x="288" y="363"/>
                  </a:cubicBezTo>
                  <a:cubicBezTo>
                    <a:pt x="290" y="364"/>
                    <a:pt x="288" y="362"/>
                    <a:pt x="289" y="364"/>
                  </a:cubicBezTo>
                  <a:cubicBezTo>
                    <a:pt x="290" y="365"/>
                    <a:pt x="289" y="367"/>
                    <a:pt x="290" y="368"/>
                  </a:cubicBezTo>
                  <a:cubicBezTo>
                    <a:pt x="290" y="370"/>
                    <a:pt x="291" y="371"/>
                    <a:pt x="292" y="372"/>
                  </a:cubicBezTo>
                  <a:cubicBezTo>
                    <a:pt x="293" y="374"/>
                    <a:pt x="295" y="373"/>
                    <a:pt x="298" y="373"/>
                  </a:cubicBezTo>
                  <a:cubicBezTo>
                    <a:pt x="297" y="374"/>
                    <a:pt x="296" y="374"/>
                    <a:pt x="296" y="374"/>
                  </a:cubicBezTo>
                  <a:cubicBezTo>
                    <a:pt x="295" y="375"/>
                    <a:pt x="295" y="377"/>
                    <a:pt x="295" y="378"/>
                  </a:cubicBezTo>
                  <a:cubicBezTo>
                    <a:pt x="294" y="380"/>
                    <a:pt x="294" y="381"/>
                    <a:pt x="293" y="383"/>
                  </a:cubicBezTo>
                  <a:cubicBezTo>
                    <a:pt x="293" y="383"/>
                    <a:pt x="292" y="386"/>
                    <a:pt x="292" y="386"/>
                  </a:cubicBezTo>
                  <a:cubicBezTo>
                    <a:pt x="292" y="386"/>
                    <a:pt x="290" y="387"/>
                    <a:pt x="290" y="386"/>
                  </a:cubicBezTo>
                  <a:cubicBezTo>
                    <a:pt x="289" y="385"/>
                    <a:pt x="290" y="385"/>
                    <a:pt x="290" y="385"/>
                  </a:cubicBezTo>
                  <a:cubicBezTo>
                    <a:pt x="289" y="383"/>
                    <a:pt x="289" y="383"/>
                    <a:pt x="287" y="382"/>
                  </a:cubicBezTo>
                  <a:cubicBezTo>
                    <a:pt x="286" y="381"/>
                    <a:pt x="286" y="380"/>
                    <a:pt x="285" y="379"/>
                  </a:cubicBezTo>
                  <a:cubicBezTo>
                    <a:pt x="284" y="378"/>
                    <a:pt x="281" y="376"/>
                    <a:pt x="283" y="375"/>
                  </a:cubicBezTo>
                  <a:cubicBezTo>
                    <a:pt x="278" y="374"/>
                    <a:pt x="273" y="370"/>
                    <a:pt x="268" y="367"/>
                  </a:cubicBezTo>
                  <a:cubicBezTo>
                    <a:pt x="266" y="363"/>
                    <a:pt x="260" y="361"/>
                    <a:pt x="256" y="359"/>
                  </a:cubicBezTo>
                  <a:cubicBezTo>
                    <a:pt x="253" y="358"/>
                    <a:pt x="251" y="358"/>
                    <a:pt x="248" y="358"/>
                  </a:cubicBezTo>
                  <a:cubicBezTo>
                    <a:pt x="247" y="358"/>
                    <a:pt x="246" y="357"/>
                    <a:pt x="244" y="357"/>
                  </a:cubicBezTo>
                  <a:cubicBezTo>
                    <a:pt x="244" y="357"/>
                    <a:pt x="242" y="355"/>
                    <a:pt x="241" y="356"/>
                  </a:cubicBezTo>
                  <a:cubicBezTo>
                    <a:pt x="239" y="356"/>
                    <a:pt x="241" y="357"/>
                    <a:pt x="240" y="359"/>
                  </a:cubicBezTo>
                  <a:cubicBezTo>
                    <a:pt x="239" y="360"/>
                    <a:pt x="237" y="359"/>
                    <a:pt x="236" y="360"/>
                  </a:cubicBezTo>
                  <a:cubicBezTo>
                    <a:pt x="235" y="362"/>
                    <a:pt x="237" y="364"/>
                    <a:pt x="238" y="365"/>
                  </a:cubicBezTo>
                  <a:cubicBezTo>
                    <a:pt x="239" y="367"/>
                    <a:pt x="239" y="368"/>
                    <a:pt x="240" y="370"/>
                  </a:cubicBezTo>
                  <a:cubicBezTo>
                    <a:pt x="240" y="370"/>
                    <a:pt x="240" y="370"/>
                    <a:pt x="241" y="371"/>
                  </a:cubicBezTo>
                  <a:cubicBezTo>
                    <a:pt x="241" y="372"/>
                    <a:pt x="241" y="373"/>
                    <a:pt x="241" y="374"/>
                  </a:cubicBezTo>
                  <a:cubicBezTo>
                    <a:pt x="240" y="375"/>
                    <a:pt x="238" y="377"/>
                    <a:pt x="237" y="378"/>
                  </a:cubicBezTo>
                  <a:cubicBezTo>
                    <a:pt x="235" y="379"/>
                    <a:pt x="234" y="377"/>
                    <a:pt x="233" y="379"/>
                  </a:cubicBezTo>
                  <a:cubicBezTo>
                    <a:pt x="233" y="381"/>
                    <a:pt x="235" y="382"/>
                    <a:pt x="233" y="384"/>
                  </a:cubicBezTo>
                  <a:cubicBezTo>
                    <a:pt x="231" y="386"/>
                    <a:pt x="228" y="383"/>
                    <a:pt x="228" y="380"/>
                  </a:cubicBezTo>
                  <a:cubicBezTo>
                    <a:pt x="229" y="379"/>
                    <a:pt x="230" y="378"/>
                    <a:pt x="230" y="377"/>
                  </a:cubicBezTo>
                  <a:cubicBezTo>
                    <a:pt x="230" y="375"/>
                    <a:pt x="229" y="374"/>
                    <a:pt x="227" y="374"/>
                  </a:cubicBezTo>
                  <a:cubicBezTo>
                    <a:pt x="228" y="373"/>
                    <a:pt x="229" y="373"/>
                    <a:pt x="229" y="372"/>
                  </a:cubicBezTo>
                  <a:cubicBezTo>
                    <a:pt x="227" y="372"/>
                    <a:pt x="225" y="373"/>
                    <a:pt x="223" y="374"/>
                  </a:cubicBezTo>
                  <a:cubicBezTo>
                    <a:pt x="222" y="375"/>
                    <a:pt x="222" y="376"/>
                    <a:pt x="221" y="376"/>
                  </a:cubicBezTo>
                  <a:cubicBezTo>
                    <a:pt x="220" y="376"/>
                    <a:pt x="220" y="376"/>
                    <a:pt x="219" y="377"/>
                  </a:cubicBezTo>
                  <a:cubicBezTo>
                    <a:pt x="217" y="378"/>
                    <a:pt x="218" y="380"/>
                    <a:pt x="216" y="381"/>
                  </a:cubicBezTo>
                  <a:cubicBezTo>
                    <a:pt x="215" y="381"/>
                    <a:pt x="214" y="381"/>
                    <a:pt x="213" y="380"/>
                  </a:cubicBezTo>
                  <a:cubicBezTo>
                    <a:pt x="212" y="380"/>
                    <a:pt x="212" y="380"/>
                    <a:pt x="211" y="380"/>
                  </a:cubicBezTo>
                  <a:cubicBezTo>
                    <a:pt x="210" y="380"/>
                    <a:pt x="210" y="380"/>
                    <a:pt x="209" y="380"/>
                  </a:cubicBezTo>
                  <a:cubicBezTo>
                    <a:pt x="209" y="380"/>
                    <a:pt x="209" y="380"/>
                    <a:pt x="208" y="379"/>
                  </a:cubicBezTo>
                  <a:cubicBezTo>
                    <a:pt x="207" y="379"/>
                    <a:pt x="206" y="380"/>
                    <a:pt x="205" y="380"/>
                  </a:cubicBezTo>
                  <a:cubicBezTo>
                    <a:pt x="203" y="381"/>
                    <a:pt x="202" y="381"/>
                    <a:pt x="201" y="383"/>
                  </a:cubicBezTo>
                  <a:cubicBezTo>
                    <a:pt x="201" y="383"/>
                    <a:pt x="200" y="384"/>
                    <a:pt x="200" y="385"/>
                  </a:cubicBezTo>
                  <a:cubicBezTo>
                    <a:pt x="200" y="385"/>
                    <a:pt x="201" y="386"/>
                    <a:pt x="200" y="387"/>
                  </a:cubicBezTo>
                  <a:cubicBezTo>
                    <a:pt x="198" y="389"/>
                    <a:pt x="198" y="385"/>
                    <a:pt x="196" y="386"/>
                  </a:cubicBezTo>
                  <a:cubicBezTo>
                    <a:pt x="196" y="386"/>
                    <a:pt x="196" y="386"/>
                    <a:pt x="196" y="387"/>
                  </a:cubicBezTo>
                  <a:cubicBezTo>
                    <a:pt x="195" y="386"/>
                    <a:pt x="194" y="387"/>
                    <a:pt x="193" y="387"/>
                  </a:cubicBezTo>
                  <a:cubicBezTo>
                    <a:pt x="192" y="384"/>
                    <a:pt x="188" y="388"/>
                    <a:pt x="188" y="385"/>
                  </a:cubicBezTo>
                  <a:cubicBezTo>
                    <a:pt x="189" y="385"/>
                    <a:pt x="189" y="384"/>
                    <a:pt x="190" y="384"/>
                  </a:cubicBezTo>
                  <a:cubicBezTo>
                    <a:pt x="191" y="384"/>
                    <a:pt x="192" y="384"/>
                    <a:pt x="192" y="384"/>
                  </a:cubicBezTo>
                  <a:cubicBezTo>
                    <a:pt x="193" y="384"/>
                    <a:pt x="193" y="385"/>
                    <a:pt x="194" y="384"/>
                  </a:cubicBezTo>
                  <a:cubicBezTo>
                    <a:pt x="194" y="384"/>
                    <a:pt x="193" y="381"/>
                    <a:pt x="193" y="381"/>
                  </a:cubicBezTo>
                  <a:cubicBezTo>
                    <a:pt x="193" y="381"/>
                    <a:pt x="192" y="380"/>
                    <a:pt x="192" y="380"/>
                  </a:cubicBezTo>
                  <a:cubicBezTo>
                    <a:pt x="192" y="379"/>
                    <a:pt x="193" y="379"/>
                    <a:pt x="193" y="378"/>
                  </a:cubicBezTo>
                  <a:cubicBezTo>
                    <a:pt x="193" y="377"/>
                    <a:pt x="193" y="376"/>
                    <a:pt x="192" y="375"/>
                  </a:cubicBezTo>
                  <a:cubicBezTo>
                    <a:pt x="193" y="375"/>
                    <a:pt x="192" y="374"/>
                    <a:pt x="192" y="374"/>
                  </a:cubicBezTo>
                  <a:cubicBezTo>
                    <a:pt x="191" y="374"/>
                    <a:pt x="196" y="373"/>
                    <a:pt x="196" y="373"/>
                  </a:cubicBezTo>
                  <a:cubicBezTo>
                    <a:pt x="194" y="373"/>
                    <a:pt x="192" y="372"/>
                    <a:pt x="191" y="374"/>
                  </a:cubicBezTo>
                  <a:cubicBezTo>
                    <a:pt x="189" y="374"/>
                    <a:pt x="183" y="378"/>
                    <a:pt x="183" y="380"/>
                  </a:cubicBezTo>
                  <a:cubicBezTo>
                    <a:pt x="183" y="381"/>
                    <a:pt x="185" y="380"/>
                    <a:pt x="185" y="382"/>
                  </a:cubicBezTo>
                  <a:cubicBezTo>
                    <a:pt x="185" y="384"/>
                    <a:pt x="183" y="386"/>
                    <a:pt x="181" y="384"/>
                  </a:cubicBezTo>
                  <a:cubicBezTo>
                    <a:pt x="181" y="384"/>
                    <a:pt x="182" y="382"/>
                    <a:pt x="181" y="381"/>
                  </a:cubicBezTo>
                  <a:cubicBezTo>
                    <a:pt x="181" y="380"/>
                    <a:pt x="179" y="381"/>
                    <a:pt x="178" y="382"/>
                  </a:cubicBezTo>
                  <a:cubicBezTo>
                    <a:pt x="176" y="383"/>
                    <a:pt x="175" y="383"/>
                    <a:pt x="173" y="384"/>
                  </a:cubicBezTo>
                  <a:cubicBezTo>
                    <a:pt x="171" y="385"/>
                    <a:pt x="169" y="386"/>
                    <a:pt x="168" y="388"/>
                  </a:cubicBezTo>
                  <a:cubicBezTo>
                    <a:pt x="168" y="388"/>
                    <a:pt x="168" y="388"/>
                    <a:pt x="168" y="388"/>
                  </a:cubicBezTo>
                  <a:cubicBezTo>
                    <a:pt x="167" y="388"/>
                    <a:pt x="166" y="390"/>
                    <a:pt x="165" y="391"/>
                  </a:cubicBezTo>
                  <a:cubicBezTo>
                    <a:pt x="165" y="391"/>
                    <a:pt x="165" y="391"/>
                    <a:pt x="165" y="390"/>
                  </a:cubicBezTo>
                  <a:cubicBezTo>
                    <a:pt x="163" y="392"/>
                    <a:pt x="162" y="393"/>
                    <a:pt x="160" y="394"/>
                  </a:cubicBezTo>
                  <a:cubicBezTo>
                    <a:pt x="159" y="394"/>
                    <a:pt x="158" y="395"/>
                    <a:pt x="157" y="394"/>
                  </a:cubicBezTo>
                  <a:cubicBezTo>
                    <a:pt x="157" y="394"/>
                    <a:pt x="156" y="392"/>
                    <a:pt x="155" y="393"/>
                  </a:cubicBezTo>
                  <a:cubicBezTo>
                    <a:pt x="155" y="393"/>
                    <a:pt x="157" y="397"/>
                    <a:pt x="157" y="397"/>
                  </a:cubicBezTo>
                  <a:cubicBezTo>
                    <a:pt x="157" y="397"/>
                    <a:pt x="159" y="398"/>
                    <a:pt x="159" y="398"/>
                  </a:cubicBezTo>
                  <a:cubicBezTo>
                    <a:pt x="159" y="399"/>
                    <a:pt x="157" y="398"/>
                    <a:pt x="157" y="398"/>
                  </a:cubicBezTo>
                  <a:cubicBezTo>
                    <a:pt x="156" y="397"/>
                    <a:pt x="155" y="398"/>
                    <a:pt x="154" y="398"/>
                  </a:cubicBezTo>
                  <a:cubicBezTo>
                    <a:pt x="155" y="398"/>
                    <a:pt x="152" y="399"/>
                    <a:pt x="153" y="399"/>
                  </a:cubicBezTo>
                  <a:cubicBezTo>
                    <a:pt x="152" y="399"/>
                    <a:pt x="152" y="399"/>
                    <a:pt x="152" y="398"/>
                  </a:cubicBezTo>
                  <a:cubicBezTo>
                    <a:pt x="149" y="399"/>
                    <a:pt x="151" y="400"/>
                    <a:pt x="151" y="401"/>
                  </a:cubicBezTo>
                  <a:cubicBezTo>
                    <a:pt x="151" y="403"/>
                    <a:pt x="150" y="404"/>
                    <a:pt x="150" y="405"/>
                  </a:cubicBezTo>
                  <a:cubicBezTo>
                    <a:pt x="150" y="406"/>
                    <a:pt x="150" y="406"/>
                    <a:pt x="150" y="407"/>
                  </a:cubicBezTo>
                  <a:cubicBezTo>
                    <a:pt x="150" y="409"/>
                    <a:pt x="149" y="410"/>
                    <a:pt x="149" y="412"/>
                  </a:cubicBezTo>
                  <a:cubicBezTo>
                    <a:pt x="148" y="410"/>
                    <a:pt x="141" y="414"/>
                    <a:pt x="141" y="414"/>
                  </a:cubicBezTo>
                  <a:cubicBezTo>
                    <a:pt x="140" y="413"/>
                    <a:pt x="142" y="413"/>
                    <a:pt x="142" y="412"/>
                  </a:cubicBezTo>
                  <a:cubicBezTo>
                    <a:pt x="142" y="411"/>
                    <a:pt x="140" y="412"/>
                    <a:pt x="140" y="412"/>
                  </a:cubicBezTo>
                  <a:cubicBezTo>
                    <a:pt x="136" y="413"/>
                    <a:pt x="137" y="410"/>
                    <a:pt x="136" y="407"/>
                  </a:cubicBezTo>
                  <a:cubicBezTo>
                    <a:pt x="135" y="406"/>
                    <a:pt x="132" y="406"/>
                    <a:pt x="131" y="404"/>
                  </a:cubicBezTo>
                  <a:cubicBezTo>
                    <a:pt x="129" y="401"/>
                    <a:pt x="132" y="401"/>
                    <a:pt x="134" y="399"/>
                  </a:cubicBezTo>
                  <a:cubicBezTo>
                    <a:pt x="134" y="398"/>
                    <a:pt x="133" y="398"/>
                    <a:pt x="134" y="397"/>
                  </a:cubicBezTo>
                  <a:cubicBezTo>
                    <a:pt x="135" y="396"/>
                    <a:pt x="138" y="396"/>
                    <a:pt x="139" y="396"/>
                  </a:cubicBezTo>
                  <a:cubicBezTo>
                    <a:pt x="140" y="395"/>
                    <a:pt x="143" y="396"/>
                    <a:pt x="143" y="394"/>
                  </a:cubicBezTo>
                  <a:cubicBezTo>
                    <a:pt x="143" y="393"/>
                    <a:pt x="142" y="391"/>
                    <a:pt x="141" y="390"/>
                  </a:cubicBezTo>
                  <a:cubicBezTo>
                    <a:pt x="141" y="390"/>
                    <a:pt x="141" y="389"/>
                    <a:pt x="141" y="389"/>
                  </a:cubicBezTo>
                  <a:cubicBezTo>
                    <a:pt x="140" y="388"/>
                    <a:pt x="139" y="387"/>
                    <a:pt x="138" y="386"/>
                  </a:cubicBezTo>
                  <a:cubicBezTo>
                    <a:pt x="138" y="386"/>
                    <a:pt x="138" y="386"/>
                    <a:pt x="138" y="386"/>
                  </a:cubicBezTo>
                  <a:cubicBezTo>
                    <a:pt x="138" y="385"/>
                    <a:pt x="138" y="385"/>
                    <a:pt x="138" y="385"/>
                  </a:cubicBezTo>
                  <a:cubicBezTo>
                    <a:pt x="138" y="383"/>
                    <a:pt x="138" y="384"/>
                    <a:pt x="137" y="383"/>
                  </a:cubicBezTo>
                  <a:cubicBezTo>
                    <a:pt x="136" y="382"/>
                    <a:pt x="135" y="382"/>
                    <a:pt x="134" y="382"/>
                  </a:cubicBezTo>
                  <a:cubicBezTo>
                    <a:pt x="131" y="382"/>
                    <a:pt x="126" y="383"/>
                    <a:pt x="123" y="381"/>
                  </a:cubicBezTo>
                  <a:cubicBezTo>
                    <a:pt x="123" y="381"/>
                    <a:pt x="122" y="381"/>
                    <a:pt x="122" y="380"/>
                  </a:cubicBezTo>
                  <a:cubicBezTo>
                    <a:pt x="119" y="378"/>
                    <a:pt x="120" y="381"/>
                    <a:pt x="122" y="382"/>
                  </a:cubicBezTo>
                  <a:cubicBezTo>
                    <a:pt x="123" y="384"/>
                    <a:pt x="125" y="384"/>
                    <a:pt x="126" y="386"/>
                  </a:cubicBezTo>
                  <a:cubicBezTo>
                    <a:pt x="126" y="387"/>
                    <a:pt x="126" y="390"/>
                    <a:pt x="126" y="391"/>
                  </a:cubicBezTo>
                  <a:cubicBezTo>
                    <a:pt x="126" y="391"/>
                    <a:pt x="127" y="391"/>
                    <a:pt x="127" y="391"/>
                  </a:cubicBezTo>
                  <a:cubicBezTo>
                    <a:pt x="127" y="392"/>
                    <a:pt x="126" y="392"/>
                    <a:pt x="126" y="393"/>
                  </a:cubicBezTo>
                  <a:cubicBezTo>
                    <a:pt x="125" y="393"/>
                    <a:pt x="126" y="394"/>
                    <a:pt x="126" y="394"/>
                  </a:cubicBezTo>
                  <a:cubicBezTo>
                    <a:pt x="125" y="395"/>
                    <a:pt x="125" y="394"/>
                    <a:pt x="126" y="396"/>
                  </a:cubicBezTo>
                  <a:cubicBezTo>
                    <a:pt x="126" y="396"/>
                    <a:pt x="126" y="397"/>
                    <a:pt x="126" y="398"/>
                  </a:cubicBezTo>
                  <a:cubicBezTo>
                    <a:pt x="126" y="398"/>
                    <a:pt x="125" y="398"/>
                    <a:pt x="125" y="398"/>
                  </a:cubicBezTo>
                  <a:cubicBezTo>
                    <a:pt x="124" y="399"/>
                    <a:pt x="122" y="404"/>
                    <a:pt x="123" y="406"/>
                  </a:cubicBezTo>
                  <a:cubicBezTo>
                    <a:pt x="123" y="406"/>
                    <a:pt x="127" y="408"/>
                    <a:pt x="127" y="408"/>
                  </a:cubicBezTo>
                  <a:cubicBezTo>
                    <a:pt x="127" y="409"/>
                    <a:pt x="128" y="411"/>
                    <a:pt x="128" y="412"/>
                  </a:cubicBezTo>
                  <a:cubicBezTo>
                    <a:pt x="128" y="413"/>
                    <a:pt x="127" y="413"/>
                    <a:pt x="127" y="414"/>
                  </a:cubicBezTo>
                  <a:cubicBezTo>
                    <a:pt x="127" y="414"/>
                    <a:pt x="128" y="415"/>
                    <a:pt x="128" y="415"/>
                  </a:cubicBezTo>
                  <a:cubicBezTo>
                    <a:pt x="126" y="419"/>
                    <a:pt x="125" y="422"/>
                    <a:pt x="125" y="426"/>
                  </a:cubicBezTo>
                  <a:cubicBezTo>
                    <a:pt x="125" y="427"/>
                    <a:pt x="127" y="428"/>
                    <a:pt x="126" y="429"/>
                  </a:cubicBezTo>
                  <a:cubicBezTo>
                    <a:pt x="124" y="428"/>
                    <a:pt x="125" y="423"/>
                    <a:pt x="122" y="424"/>
                  </a:cubicBezTo>
                  <a:cubicBezTo>
                    <a:pt x="119" y="425"/>
                    <a:pt x="123" y="426"/>
                    <a:pt x="122" y="427"/>
                  </a:cubicBezTo>
                  <a:cubicBezTo>
                    <a:pt x="121" y="426"/>
                    <a:pt x="120" y="426"/>
                    <a:pt x="120" y="425"/>
                  </a:cubicBezTo>
                  <a:cubicBezTo>
                    <a:pt x="120" y="424"/>
                    <a:pt x="122" y="424"/>
                    <a:pt x="122" y="423"/>
                  </a:cubicBezTo>
                  <a:cubicBezTo>
                    <a:pt x="123" y="421"/>
                    <a:pt x="120" y="422"/>
                    <a:pt x="120" y="419"/>
                  </a:cubicBezTo>
                  <a:cubicBezTo>
                    <a:pt x="119" y="419"/>
                    <a:pt x="116" y="420"/>
                    <a:pt x="115" y="420"/>
                  </a:cubicBezTo>
                  <a:cubicBezTo>
                    <a:pt x="115" y="419"/>
                    <a:pt x="116" y="420"/>
                    <a:pt x="115" y="418"/>
                  </a:cubicBezTo>
                  <a:cubicBezTo>
                    <a:pt x="115" y="418"/>
                    <a:pt x="113" y="418"/>
                    <a:pt x="113" y="418"/>
                  </a:cubicBezTo>
                  <a:cubicBezTo>
                    <a:pt x="111" y="418"/>
                    <a:pt x="111" y="421"/>
                    <a:pt x="110" y="422"/>
                  </a:cubicBezTo>
                  <a:cubicBezTo>
                    <a:pt x="108" y="426"/>
                    <a:pt x="103" y="426"/>
                    <a:pt x="101" y="429"/>
                  </a:cubicBezTo>
                  <a:cubicBezTo>
                    <a:pt x="99" y="432"/>
                    <a:pt x="95" y="433"/>
                    <a:pt x="96" y="438"/>
                  </a:cubicBezTo>
                  <a:cubicBezTo>
                    <a:pt x="97" y="441"/>
                    <a:pt x="101" y="443"/>
                    <a:pt x="101" y="447"/>
                  </a:cubicBezTo>
                  <a:cubicBezTo>
                    <a:pt x="101" y="448"/>
                    <a:pt x="102" y="450"/>
                    <a:pt x="100" y="450"/>
                  </a:cubicBezTo>
                  <a:cubicBezTo>
                    <a:pt x="99" y="450"/>
                    <a:pt x="99" y="449"/>
                    <a:pt x="98" y="449"/>
                  </a:cubicBezTo>
                  <a:cubicBezTo>
                    <a:pt x="98" y="449"/>
                    <a:pt x="96" y="448"/>
                    <a:pt x="96" y="449"/>
                  </a:cubicBezTo>
                  <a:cubicBezTo>
                    <a:pt x="97" y="449"/>
                    <a:pt x="97" y="450"/>
                    <a:pt x="96" y="450"/>
                  </a:cubicBezTo>
                  <a:cubicBezTo>
                    <a:pt x="94" y="450"/>
                    <a:pt x="93" y="448"/>
                    <a:pt x="91" y="447"/>
                  </a:cubicBezTo>
                  <a:cubicBezTo>
                    <a:pt x="91" y="447"/>
                    <a:pt x="88" y="446"/>
                    <a:pt x="87" y="446"/>
                  </a:cubicBezTo>
                  <a:cubicBezTo>
                    <a:pt x="87" y="446"/>
                    <a:pt x="87" y="447"/>
                    <a:pt x="86" y="447"/>
                  </a:cubicBezTo>
                  <a:cubicBezTo>
                    <a:pt x="86" y="447"/>
                    <a:pt x="85" y="448"/>
                    <a:pt x="85" y="448"/>
                  </a:cubicBezTo>
                  <a:cubicBezTo>
                    <a:pt x="84" y="446"/>
                    <a:pt x="86" y="447"/>
                    <a:pt x="87" y="446"/>
                  </a:cubicBezTo>
                  <a:cubicBezTo>
                    <a:pt x="87" y="446"/>
                    <a:pt x="83" y="444"/>
                    <a:pt x="83" y="444"/>
                  </a:cubicBezTo>
                  <a:cubicBezTo>
                    <a:pt x="82" y="442"/>
                    <a:pt x="81" y="441"/>
                    <a:pt x="79" y="440"/>
                  </a:cubicBezTo>
                  <a:cubicBezTo>
                    <a:pt x="78" y="440"/>
                    <a:pt x="78" y="439"/>
                    <a:pt x="77" y="440"/>
                  </a:cubicBezTo>
                  <a:cubicBezTo>
                    <a:pt x="76" y="440"/>
                    <a:pt x="77" y="441"/>
                    <a:pt x="77" y="442"/>
                  </a:cubicBezTo>
                  <a:cubicBezTo>
                    <a:pt x="76" y="442"/>
                    <a:pt x="76" y="443"/>
                    <a:pt x="76" y="444"/>
                  </a:cubicBezTo>
                  <a:cubicBezTo>
                    <a:pt x="75" y="444"/>
                    <a:pt x="74" y="443"/>
                    <a:pt x="74" y="444"/>
                  </a:cubicBezTo>
                  <a:cubicBezTo>
                    <a:pt x="73" y="444"/>
                    <a:pt x="75" y="445"/>
                    <a:pt x="75" y="445"/>
                  </a:cubicBezTo>
                  <a:cubicBezTo>
                    <a:pt x="75" y="446"/>
                    <a:pt x="74" y="446"/>
                    <a:pt x="74" y="447"/>
                  </a:cubicBezTo>
                  <a:cubicBezTo>
                    <a:pt x="76" y="448"/>
                    <a:pt x="76" y="449"/>
                    <a:pt x="77" y="450"/>
                  </a:cubicBezTo>
                  <a:cubicBezTo>
                    <a:pt x="77" y="451"/>
                    <a:pt x="80" y="454"/>
                    <a:pt x="81" y="453"/>
                  </a:cubicBezTo>
                  <a:cubicBezTo>
                    <a:pt x="82" y="452"/>
                    <a:pt x="82" y="453"/>
                    <a:pt x="82" y="452"/>
                  </a:cubicBezTo>
                  <a:cubicBezTo>
                    <a:pt x="83" y="452"/>
                    <a:pt x="83" y="452"/>
                    <a:pt x="83" y="452"/>
                  </a:cubicBezTo>
                  <a:cubicBezTo>
                    <a:pt x="83" y="453"/>
                    <a:pt x="84" y="453"/>
                    <a:pt x="84" y="453"/>
                  </a:cubicBezTo>
                  <a:cubicBezTo>
                    <a:pt x="85" y="454"/>
                    <a:pt x="84" y="454"/>
                    <a:pt x="84" y="455"/>
                  </a:cubicBezTo>
                  <a:cubicBezTo>
                    <a:pt x="84" y="457"/>
                    <a:pt x="86" y="458"/>
                    <a:pt x="84" y="460"/>
                  </a:cubicBezTo>
                  <a:cubicBezTo>
                    <a:pt x="83" y="460"/>
                    <a:pt x="83" y="460"/>
                    <a:pt x="82" y="460"/>
                  </a:cubicBezTo>
                  <a:cubicBezTo>
                    <a:pt x="82" y="460"/>
                    <a:pt x="81" y="461"/>
                    <a:pt x="81" y="461"/>
                  </a:cubicBezTo>
                  <a:cubicBezTo>
                    <a:pt x="79" y="462"/>
                    <a:pt x="79" y="460"/>
                    <a:pt x="77" y="460"/>
                  </a:cubicBezTo>
                  <a:cubicBezTo>
                    <a:pt x="77" y="460"/>
                    <a:pt x="77" y="460"/>
                    <a:pt x="76" y="460"/>
                  </a:cubicBezTo>
                  <a:cubicBezTo>
                    <a:pt x="76" y="460"/>
                    <a:pt x="72" y="458"/>
                    <a:pt x="73" y="458"/>
                  </a:cubicBezTo>
                  <a:cubicBezTo>
                    <a:pt x="73" y="457"/>
                    <a:pt x="72" y="457"/>
                    <a:pt x="72" y="457"/>
                  </a:cubicBezTo>
                  <a:cubicBezTo>
                    <a:pt x="72" y="456"/>
                    <a:pt x="72" y="454"/>
                    <a:pt x="71" y="455"/>
                  </a:cubicBezTo>
                  <a:cubicBezTo>
                    <a:pt x="70" y="456"/>
                    <a:pt x="70" y="451"/>
                    <a:pt x="68" y="452"/>
                  </a:cubicBezTo>
                  <a:cubicBezTo>
                    <a:pt x="68" y="453"/>
                    <a:pt x="68" y="453"/>
                    <a:pt x="68" y="453"/>
                  </a:cubicBezTo>
                  <a:cubicBezTo>
                    <a:pt x="68" y="453"/>
                    <a:pt x="67" y="453"/>
                    <a:pt x="67" y="453"/>
                  </a:cubicBezTo>
                  <a:cubicBezTo>
                    <a:pt x="66" y="453"/>
                    <a:pt x="65" y="452"/>
                    <a:pt x="64" y="451"/>
                  </a:cubicBezTo>
                  <a:cubicBezTo>
                    <a:pt x="64" y="451"/>
                    <a:pt x="64" y="451"/>
                    <a:pt x="63" y="450"/>
                  </a:cubicBezTo>
                  <a:cubicBezTo>
                    <a:pt x="62" y="450"/>
                    <a:pt x="63" y="450"/>
                    <a:pt x="63" y="449"/>
                  </a:cubicBezTo>
                  <a:cubicBezTo>
                    <a:pt x="63" y="448"/>
                    <a:pt x="63" y="448"/>
                    <a:pt x="63" y="447"/>
                  </a:cubicBezTo>
                  <a:cubicBezTo>
                    <a:pt x="63" y="447"/>
                    <a:pt x="63" y="447"/>
                    <a:pt x="63" y="446"/>
                  </a:cubicBezTo>
                  <a:cubicBezTo>
                    <a:pt x="63" y="445"/>
                    <a:pt x="63" y="445"/>
                    <a:pt x="63" y="444"/>
                  </a:cubicBezTo>
                  <a:cubicBezTo>
                    <a:pt x="63" y="444"/>
                    <a:pt x="62" y="444"/>
                    <a:pt x="62" y="443"/>
                  </a:cubicBezTo>
                  <a:cubicBezTo>
                    <a:pt x="62" y="443"/>
                    <a:pt x="63" y="442"/>
                    <a:pt x="63" y="442"/>
                  </a:cubicBezTo>
                  <a:cubicBezTo>
                    <a:pt x="63" y="442"/>
                    <a:pt x="62" y="442"/>
                    <a:pt x="62" y="442"/>
                  </a:cubicBezTo>
                  <a:cubicBezTo>
                    <a:pt x="62" y="441"/>
                    <a:pt x="62" y="440"/>
                    <a:pt x="61" y="439"/>
                  </a:cubicBezTo>
                  <a:cubicBezTo>
                    <a:pt x="61" y="438"/>
                    <a:pt x="60" y="437"/>
                    <a:pt x="59" y="437"/>
                  </a:cubicBezTo>
                  <a:cubicBezTo>
                    <a:pt x="60" y="436"/>
                    <a:pt x="60" y="436"/>
                    <a:pt x="61" y="436"/>
                  </a:cubicBezTo>
                  <a:cubicBezTo>
                    <a:pt x="61" y="435"/>
                    <a:pt x="61" y="436"/>
                    <a:pt x="62" y="436"/>
                  </a:cubicBezTo>
                  <a:cubicBezTo>
                    <a:pt x="62" y="435"/>
                    <a:pt x="63" y="433"/>
                    <a:pt x="62" y="433"/>
                  </a:cubicBezTo>
                  <a:cubicBezTo>
                    <a:pt x="62" y="432"/>
                    <a:pt x="62" y="432"/>
                    <a:pt x="62" y="432"/>
                  </a:cubicBezTo>
                  <a:cubicBezTo>
                    <a:pt x="62" y="432"/>
                    <a:pt x="62" y="430"/>
                    <a:pt x="62" y="430"/>
                  </a:cubicBezTo>
                  <a:cubicBezTo>
                    <a:pt x="63" y="430"/>
                    <a:pt x="63" y="431"/>
                    <a:pt x="64" y="431"/>
                  </a:cubicBezTo>
                  <a:cubicBezTo>
                    <a:pt x="64" y="432"/>
                    <a:pt x="63" y="431"/>
                    <a:pt x="63" y="431"/>
                  </a:cubicBezTo>
                  <a:cubicBezTo>
                    <a:pt x="63" y="430"/>
                    <a:pt x="63" y="430"/>
                    <a:pt x="63" y="430"/>
                  </a:cubicBezTo>
                  <a:cubicBezTo>
                    <a:pt x="63" y="427"/>
                    <a:pt x="61" y="425"/>
                    <a:pt x="58" y="423"/>
                  </a:cubicBezTo>
                  <a:cubicBezTo>
                    <a:pt x="58" y="423"/>
                    <a:pt x="58" y="423"/>
                    <a:pt x="58" y="423"/>
                  </a:cubicBezTo>
                  <a:cubicBezTo>
                    <a:pt x="56" y="422"/>
                    <a:pt x="58" y="423"/>
                    <a:pt x="57" y="423"/>
                  </a:cubicBezTo>
                  <a:cubicBezTo>
                    <a:pt x="57" y="423"/>
                    <a:pt x="57" y="423"/>
                    <a:pt x="56" y="423"/>
                  </a:cubicBezTo>
                  <a:cubicBezTo>
                    <a:pt x="56" y="422"/>
                    <a:pt x="56" y="422"/>
                    <a:pt x="55" y="422"/>
                  </a:cubicBezTo>
                  <a:cubicBezTo>
                    <a:pt x="54" y="421"/>
                    <a:pt x="53" y="421"/>
                    <a:pt x="53" y="421"/>
                  </a:cubicBezTo>
                  <a:cubicBezTo>
                    <a:pt x="53" y="420"/>
                    <a:pt x="54" y="421"/>
                    <a:pt x="55" y="420"/>
                  </a:cubicBezTo>
                  <a:cubicBezTo>
                    <a:pt x="55" y="420"/>
                    <a:pt x="54" y="420"/>
                    <a:pt x="54" y="420"/>
                  </a:cubicBezTo>
                  <a:cubicBezTo>
                    <a:pt x="54" y="420"/>
                    <a:pt x="55" y="420"/>
                    <a:pt x="55" y="420"/>
                  </a:cubicBezTo>
                  <a:cubicBezTo>
                    <a:pt x="55" y="419"/>
                    <a:pt x="55" y="419"/>
                    <a:pt x="55" y="419"/>
                  </a:cubicBezTo>
                  <a:cubicBezTo>
                    <a:pt x="55" y="419"/>
                    <a:pt x="55" y="418"/>
                    <a:pt x="55" y="418"/>
                  </a:cubicBezTo>
                  <a:cubicBezTo>
                    <a:pt x="55" y="418"/>
                    <a:pt x="53" y="418"/>
                    <a:pt x="53" y="418"/>
                  </a:cubicBezTo>
                  <a:cubicBezTo>
                    <a:pt x="52" y="418"/>
                    <a:pt x="51" y="418"/>
                    <a:pt x="50" y="418"/>
                  </a:cubicBezTo>
                  <a:cubicBezTo>
                    <a:pt x="51" y="417"/>
                    <a:pt x="52" y="417"/>
                    <a:pt x="52" y="417"/>
                  </a:cubicBezTo>
                  <a:cubicBezTo>
                    <a:pt x="53" y="417"/>
                    <a:pt x="54" y="418"/>
                    <a:pt x="54" y="417"/>
                  </a:cubicBezTo>
                  <a:cubicBezTo>
                    <a:pt x="54" y="416"/>
                    <a:pt x="50" y="417"/>
                    <a:pt x="50" y="417"/>
                  </a:cubicBezTo>
                  <a:cubicBezTo>
                    <a:pt x="50" y="416"/>
                    <a:pt x="50" y="417"/>
                    <a:pt x="51" y="416"/>
                  </a:cubicBezTo>
                  <a:cubicBezTo>
                    <a:pt x="51" y="416"/>
                    <a:pt x="53" y="416"/>
                    <a:pt x="53" y="416"/>
                  </a:cubicBezTo>
                  <a:cubicBezTo>
                    <a:pt x="52" y="415"/>
                    <a:pt x="51" y="415"/>
                    <a:pt x="50" y="415"/>
                  </a:cubicBezTo>
                  <a:cubicBezTo>
                    <a:pt x="50" y="415"/>
                    <a:pt x="50" y="415"/>
                    <a:pt x="49" y="415"/>
                  </a:cubicBezTo>
                  <a:cubicBezTo>
                    <a:pt x="49" y="414"/>
                    <a:pt x="50" y="414"/>
                    <a:pt x="50" y="414"/>
                  </a:cubicBezTo>
                  <a:cubicBezTo>
                    <a:pt x="49" y="413"/>
                    <a:pt x="47" y="412"/>
                    <a:pt x="46" y="412"/>
                  </a:cubicBezTo>
                  <a:cubicBezTo>
                    <a:pt x="47" y="411"/>
                    <a:pt x="47" y="411"/>
                    <a:pt x="47" y="411"/>
                  </a:cubicBezTo>
                  <a:cubicBezTo>
                    <a:pt x="49" y="410"/>
                    <a:pt x="46" y="409"/>
                    <a:pt x="46" y="408"/>
                  </a:cubicBezTo>
                  <a:cubicBezTo>
                    <a:pt x="45" y="407"/>
                    <a:pt x="43" y="408"/>
                    <a:pt x="43" y="407"/>
                  </a:cubicBezTo>
                  <a:cubicBezTo>
                    <a:pt x="44" y="406"/>
                    <a:pt x="49" y="407"/>
                    <a:pt x="50" y="408"/>
                  </a:cubicBezTo>
                  <a:cubicBezTo>
                    <a:pt x="51" y="408"/>
                    <a:pt x="49" y="409"/>
                    <a:pt x="49" y="409"/>
                  </a:cubicBezTo>
                  <a:cubicBezTo>
                    <a:pt x="49" y="411"/>
                    <a:pt x="51" y="411"/>
                    <a:pt x="51" y="412"/>
                  </a:cubicBezTo>
                  <a:cubicBezTo>
                    <a:pt x="52" y="413"/>
                    <a:pt x="54" y="416"/>
                    <a:pt x="54" y="413"/>
                  </a:cubicBezTo>
                  <a:cubicBezTo>
                    <a:pt x="54" y="412"/>
                    <a:pt x="56" y="415"/>
                    <a:pt x="56" y="415"/>
                  </a:cubicBezTo>
                  <a:cubicBezTo>
                    <a:pt x="58" y="416"/>
                    <a:pt x="57" y="414"/>
                    <a:pt x="58" y="414"/>
                  </a:cubicBezTo>
                  <a:cubicBezTo>
                    <a:pt x="58" y="414"/>
                    <a:pt x="58" y="414"/>
                    <a:pt x="58" y="414"/>
                  </a:cubicBezTo>
                  <a:cubicBezTo>
                    <a:pt x="58" y="416"/>
                    <a:pt x="60" y="415"/>
                    <a:pt x="61" y="416"/>
                  </a:cubicBezTo>
                  <a:cubicBezTo>
                    <a:pt x="60" y="416"/>
                    <a:pt x="60" y="416"/>
                    <a:pt x="60" y="417"/>
                  </a:cubicBezTo>
                  <a:cubicBezTo>
                    <a:pt x="60" y="418"/>
                    <a:pt x="61" y="417"/>
                    <a:pt x="62" y="417"/>
                  </a:cubicBezTo>
                  <a:cubicBezTo>
                    <a:pt x="62" y="417"/>
                    <a:pt x="63" y="417"/>
                    <a:pt x="64" y="417"/>
                  </a:cubicBezTo>
                  <a:cubicBezTo>
                    <a:pt x="64" y="417"/>
                    <a:pt x="65" y="418"/>
                    <a:pt x="66" y="419"/>
                  </a:cubicBezTo>
                  <a:cubicBezTo>
                    <a:pt x="70" y="422"/>
                    <a:pt x="76" y="421"/>
                    <a:pt x="81" y="424"/>
                  </a:cubicBezTo>
                  <a:cubicBezTo>
                    <a:pt x="88" y="427"/>
                    <a:pt x="98" y="424"/>
                    <a:pt x="102" y="418"/>
                  </a:cubicBezTo>
                  <a:cubicBezTo>
                    <a:pt x="104" y="415"/>
                    <a:pt x="106" y="413"/>
                    <a:pt x="106" y="410"/>
                  </a:cubicBezTo>
                  <a:cubicBezTo>
                    <a:pt x="108" y="409"/>
                    <a:pt x="107" y="406"/>
                    <a:pt x="107" y="406"/>
                  </a:cubicBezTo>
                  <a:cubicBezTo>
                    <a:pt x="106" y="406"/>
                    <a:pt x="106" y="406"/>
                    <a:pt x="106" y="406"/>
                  </a:cubicBezTo>
                  <a:cubicBezTo>
                    <a:pt x="105" y="406"/>
                    <a:pt x="106" y="405"/>
                    <a:pt x="105" y="403"/>
                  </a:cubicBezTo>
                  <a:cubicBezTo>
                    <a:pt x="105" y="402"/>
                    <a:pt x="104" y="401"/>
                    <a:pt x="104" y="400"/>
                  </a:cubicBezTo>
                  <a:cubicBezTo>
                    <a:pt x="104" y="399"/>
                    <a:pt x="105" y="399"/>
                    <a:pt x="105" y="398"/>
                  </a:cubicBezTo>
                  <a:cubicBezTo>
                    <a:pt x="104" y="396"/>
                    <a:pt x="104" y="398"/>
                    <a:pt x="103" y="397"/>
                  </a:cubicBezTo>
                  <a:cubicBezTo>
                    <a:pt x="102" y="396"/>
                    <a:pt x="103" y="396"/>
                    <a:pt x="102" y="395"/>
                  </a:cubicBezTo>
                  <a:cubicBezTo>
                    <a:pt x="101" y="395"/>
                    <a:pt x="102" y="397"/>
                    <a:pt x="101" y="396"/>
                  </a:cubicBezTo>
                  <a:cubicBezTo>
                    <a:pt x="100" y="396"/>
                    <a:pt x="101" y="395"/>
                    <a:pt x="100" y="395"/>
                  </a:cubicBezTo>
                  <a:cubicBezTo>
                    <a:pt x="100" y="394"/>
                    <a:pt x="100" y="394"/>
                    <a:pt x="99" y="393"/>
                  </a:cubicBezTo>
                  <a:cubicBezTo>
                    <a:pt x="99" y="392"/>
                    <a:pt x="98" y="391"/>
                    <a:pt x="97" y="390"/>
                  </a:cubicBezTo>
                  <a:cubicBezTo>
                    <a:pt x="97" y="390"/>
                    <a:pt x="95" y="388"/>
                    <a:pt x="96" y="390"/>
                  </a:cubicBezTo>
                  <a:cubicBezTo>
                    <a:pt x="96" y="390"/>
                    <a:pt x="96" y="390"/>
                    <a:pt x="97" y="390"/>
                  </a:cubicBezTo>
                  <a:cubicBezTo>
                    <a:pt x="97" y="391"/>
                    <a:pt x="97" y="391"/>
                    <a:pt x="97" y="392"/>
                  </a:cubicBezTo>
                  <a:cubicBezTo>
                    <a:pt x="94" y="391"/>
                    <a:pt x="93" y="389"/>
                    <a:pt x="91" y="388"/>
                  </a:cubicBezTo>
                  <a:cubicBezTo>
                    <a:pt x="91" y="388"/>
                    <a:pt x="91" y="388"/>
                    <a:pt x="91" y="388"/>
                  </a:cubicBezTo>
                  <a:cubicBezTo>
                    <a:pt x="91" y="387"/>
                    <a:pt x="91" y="387"/>
                    <a:pt x="91" y="387"/>
                  </a:cubicBezTo>
                  <a:cubicBezTo>
                    <a:pt x="90" y="387"/>
                    <a:pt x="90" y="387"/>
                    <a:pt x="90" y="386"/>
                  </a:cubicBezTo>
                  <a:cubicBezTo>
                    <a:pt x="90" y="386"/>
                    <a:pt x="89" y="385"/>
                    <a:pt x="89" y="385"/>
                  </a:cubicBezTo>
                  <a:cubicBezTo>
                    <a:pt x="88" y="385"/>
                    <a:pt x="89" y="387"/>
                    <a:pt x="89" y="387"/>
                  </a:cubicBezTo>
                  <a:cubicBezTo>
                    <a:pt x="86" y="387"/>
                    <a:pt x="84" y="381"/>
                    <a:pt x="82" y="379"/>
                  </a:cubicBezTo>
                  <a:cubicBezTo>
                    <a:pt x="80" y="378"/>
                    <a:pt x="79" y="377"/>
                    <a:pt x="77" y="375"/>
                  </a:cubicBezTo>
                  <a:cubicBezTo>
                    <a:pt x="76" y="374"/>
                    <a:pt x="74" y="374"/>
                    <a:pt x="73" y="372"/>
                  </a:cubicBezTo>
                  <a:cubicBezTo>
                    <a:pt x="72" y="372"/>
                    <a:pt x="71" y="370"/>
                    <a:pt x="70" y="370"/>
                  </a:cubicBezTo>
                  <a:cubicBezTo>
                    <a:pt x="69" y="369"/>
                    <a:pt x="66" y="368"/>
                    <a:pt x="65" y="369"/>
                  </a:cubicBezTo>
                  <a:cubicBezTo>
                    <a:pt x="65" y="369"/>
                    <a:pt x="66" y="370"/>
                    <a:pt x="66" y="370"/>
                  </a:cubicBezTo>
                  <a:cubicBezTo>
                    <a:pt x="65" y="371"/>
                    <a:pt x="65" y="370"/>
                    <a:pt x="65" y="370"/>
                  </a:cubicBezTo>
                  <a:cubicBezTo>
                    <a:pt x="64" y="370"/>
                    <a:pt x="64" y="370"/>
                    <a:pt x="64" y="370"/>
                  </a:cubicBezTo>
                  <a:cubicBezTo>
                    <a:pt x="63" y="369"/>
                    <a:pt x="59" y="367"/>
                    <a:pt x="57" y="367"/>
                  </a:cubicBezTo>
                  <a:cubicBezTo>
                    <a:pt x="55" y="368"/>
                    <a:pt x="55" y="367"/>
                    <a:pt x="55" y="370"/>
                  </a:cubicBezTo>
                  <a:cubicBezTo>
                    <a:pt x="54" y="372"/>
                    <a:pt x="53" y="371"/>
                    <a:pt x="52" y="373"/>
                  </a:cubicBezTo>
                  <a:cubicBezTo>
                    <a:pt x="51" y="373"/>
                    <a:pt x="50" y="374"/>
                    <a:pt x="51" y="374"/>
                  </a:cubicBezTo>
                  <a:cubicBezTo>
                    <a:pt x="48" y="373"/>
                    <a:pt x="54" y="371"/>
                    <a:pt x="54" y="370"/>
                  </a:cubicBezTo>
                  <a:cubicBezTo>
                    <a:pt x="54" y="370"/>
                    <a:pt x="54" y="370"/>
                    <a:pt x="53" y="370"/>
                  </a:cubicBezTo>
                  <a:cubicBezTo>
                    <a:pt x="53" y="370"/>
                    <a:pt x="53" y="370"/>
                    <a:pt x="53" y="369"/>
                  </a:cubicBezTo>
                  <a:cubicBezTo>
                    <a:pt x="53" y="369"/>
                    <a:pt x="53" y="369"/>
                    <a:pt x="53" y="369"/>
                  </a:cubicBezTo>
                  <a:cubicBezTo>
                    <a:pt x="53" y="369"/>
                    <a:pt x="54" y="369"/>
                    <a:pt x="53" y="368"/>
                  </a:cubicBezTo>
                  <a:cubicBezTo>
                    <a:pt x="53" y="368"/>
                    <a:pt x="53" y="368"/>
                    <a:pt x="52" y="368"/>
                  </a:cubicBezTo>
                  <a:cubicBezTo>
                    <a:pt x="52" y="368"/>
                    <a:pt x="54" y="366"/>
                    <a:pt x="54" y="367"/>
                  </a:cubicBezTo>
                  <a:cubicBezTo>
                    <a:pt x="53" y="367"/>
                    <a:pt x="53" y="366"/>
                    <a:pt x="54" y="366"/>
                  </a:cubicBezTo>
                  <a:cubicBezTo>
                    <a:pt x="54" y="364"/>
                    <a:pt x="49" y="367"/>
                    <a:pt x="49" y="368"/>
                  </a:cubicBezTo>
                  <a:cubicBezTo>
                    <a:pt x="49" y="367"/>
                    <a:pt x="51" y="365"/>
                    <a:pt x="51" y="365"/>
                  </a:cubicBezTo>
                  <a:cubicBezTo>
                    <a:pt x="51" y="364"/>
                    <a:pt x="49" y="366"/>
                    <a:pt x="49" y="366"/>
                  </a:cubicBezTo>
                  <a:cubicBezTo>
                    <a:pt x="49" y="365"/>
                    <a:pt x="50" y="365"/>
                    <a:pt x="49" y="364"/>
                  </a:cubicBezTo>
                  <a:cubicBezTo>
                    <a:pt x="48" y="364"/>
                    <a:pt x="46" y="366"/>
                    <a:pt x="45" y="366"/>
                  </a:cubicBezTo>
                  <a:cubicBezTo>
                    <a:pt x="45" y="365"/>
                    <a:pt x="48" y="364"/>
                    <a:pt x="46" y="363"/>
                  </a:cubicBezTo>
                  <a:cubicBezTo>
                    <a:pt x="46" y="362"/>
                    <a:pt x="44" y="362"/>
                    <a:pt x="44" y="363"/>
                  </a:cubicBezTo>
                  <a:cubicBezTo>
                    <a:pt x="44" y="362"/>
                    <a:pt x="44" y="362"/>
                    <a:pt x="44" y="361"/>
                  </a:cubicBezTo>
                  <a:cubicBezTo>
                    <a:pt x="44" y="361"/>
                    <a:pt x="45" y="360"/>
                    <a:pt x="45" y="360"/>
                  </a:cubicBezTo>
                  <a:cubicBezTo>
                    <a:pt x="44" y="360"/>
                    <a:pt x="46" y="361"/>
                    <a:pt x="46" y="361"/>
                  </a:cubicBezTo>
                  <a:cubicBezTo>
                    <a:pt x="47" y="362"/>
                    <a:pt x="49" y="362"/>
                    <a:pt x="50" y="362"/>
                  </a:cubicBezTo>
                  <a:cubicBezTo>
                    <a:pt x="52" y="362"/>
                    <a:pt x="52" y="359"/>
                    <a:pt x="49" y="359"/>
                  </a:cubicBezTo>
                  <a:cubicBezTo>
                    <a:pt x="48" y="358"/>
                    <a:pt x="48" y="358"/>
                    <a:pt x="46" y="357"/>
                  </a:cubicBezTo>
                  <a:cubicBezTo>
                    <a:pt x="46" y="357"/>
                    <a:pt x="44" y="355"/>
                    <a:pt x="44" y="355"/>
                  </a:cubicBezTo>
                  <a:cubicBezTo>
                    <a:pt x="43" y="356"/>
                    <a:pt x="45" y="358"/>
                    <a:pt x="44" y="359"/>
                  </a:cubicBezTo>
                  <a:cubicBezTo>
                    <a:pt x="44" y="359"/>
                    <a:pt x="43" y="357"/>
                    <a:pt x="43" y="357"/>
                  </a:cubicBezTo>
                  <a:cubicBezTo>
                    <a:pt x="41" y="357"/>
                    <a:pt x="43" y="359"/>
                    <a:pt x="42" y="360"/>
                  </a:cubicBezTo>
                  <a:cubicBezTo>
                    <a:pt x="42" y="361"/>
                    <a:pt x="41" y="360"/>
                    <a:pt x="40" y="361"/>
                  </a:cubicBezTo>
                  <a:cubicBezTo>
                    <a:pt x="40" y="362"/>
                    <a:pt x="39" y="362"/>
                    <a:pt x="39" y="362"/>
                  </a:cubicBezTo>
                  <a:cubicBezTo>
                    <a:pt x="39" y="360"/>
                    <a:pt x="40" y="360"/>
                    <a:pt x="39" y="359"/>
                  </a:cubicBezTo>
                  <a:cubicBezTo>
                    <a:pt x="38" y="359"/>
                    <a:pt x="37" y="358"/>
                    <a:pt x="36" y="358"/>
                  </a:cubicBezTo>
                  <a:cubicBezTo>
                    <a:pt x="36" y="360"/>
                    <a:pt x="37" y="362"/>
                    <a:pt x="37" y="363"/>
                  </a:cubicBezTo>
                  <a:cubicBezTo>
                    <a:pt x="35" y="365"/>
                    <a:pt x="34" y="363"/>
                    <a:pt x="33" y="362"/>
                  </a:cubicBezTo>
                  <a:cubicBezTo>
                    <a:pt x="31" y="361"/>
                    <a:pt x="32" y="362"/>
                    <a:pt x="32" y="362"/>
                  </a:cubicBezTo>
                  <a:cubicBezTo>
                    <a:pt x="31" y="363"/>
                    <a:pt x="32" y="367"/>
                    <a:pt x="30" y="367"/>
                  </a:cubicBezTo>
                  <a:cubicBezTo>
                    <a:pt x="29" y="367"/>
                    <a:pt x="27" y="368"/>
                    <a:pt x="26" y="368"/>
                  </a:cubicBezTo>
                  <a:cubicBezTo>
                    <a:pt x="26" y="369"/>
                    <a:pt x="25" y="374"/>
                    <a:pt x="23" y="373"/>
                  </a:cubicBezTo>
                  <a:cubicBezTo>
                    <a:pt x="23" y="373"/>
                    <a:pt x="20" y="376"/>
                    <a:pt x="20" y="376"/>
                  </a:cubicBezTo>
                  <a:cubicBezTo>
                    <a:pt x="20" y="377"/>
                    <a:pt x="21" y="376"/>
                    <a:pt x="22" y="377"/>
                  </a:cubicBezTo>
                  <a:cubicBezTo>
                    <a:pt x="23" y="378"/>
                    <a:pt x="22" y="379"/>
                    <a:pt x="21" y="380"/>
                  </a:cubicBezTo>
                  <a:cubicBezTo>
                    <a:pt x="20" y="381"/>
                    <a:pt x="20" y="382"/>
                    <a:pt x="20" y="384"/>
                  </a:cubicBezTo>
                  <a:cubicBezTo>
                    <a:pt x="21" y="385"/>
                    <a:pt x="21" y="387"/>
                    <a:pt x="22" y="388"/>
                  </a:cubicBezTo>
                  <a:cubicBezTo>
                    <a:pt x="23" y="389"/>
                    <a:pt x="24" y="390"/>
                    <a:pt x="25" y="390"/>
                  </a:cubicBezTo>
                  <a:cubicBezTo>
                    <a:pt x="27" y="392"/>
                    <a:pt x="27" y="393"/>
                    <a:pt x="28" y="395"/>
                  </a:cubicBezTo>
                  <a:cubicBezTo>
                    <a:pt x="29" y="396"/>
                    <a:pt x="30" y="397"/>
                    <a:pt x="30" y="398"/>
                  </a:cubicBezTo>
                  <a:cubicBezTo>
                    <a:pt x="31" y="401"/>
                    <a:pt x="29" y="403"/>
                    <a:pt x="27" y="405"/>
                  </a:cubicBezTo>
                  <a:cubicBezTo>
                    <a:pt x="26" y="407"/>
                    <a:pt x="23" y="410"/>
                    <a:pt x="25" y="413"/>
                  </a:cubicBezTo>
                  <a:cubicBezTo>
                    <a:pt x="26" y="416"/>
                    <a:pt x="27" y="419"/>
                    <a:pt x="28" y="422"/>
                  </a:cubicBezTo>
                  <a:cubicBezTo>
                    <a:pt x="29" y="423"/>
                    <a:pt x="33" y="431"/>
                    <a:pt x="31" y="432"/>
                  </a:cubicBezTo>
                  <a:cubicBezTo>
                    <a:pt x="30" y="433"/>
                    <a:pt x="30" y="431"/>
                    <a:pt x="29" y="432"/>
                  </a:cubicBezTo>
                  <a:cubicBezTo>
                    <a:pt x="28" y="433"/>
                    <a:pt x="29" y="433"/>
                    <a:pt x="29" y="433"/>
                  </a:cubicBezTo>
                  <a:cubicBezTo>
                    <a:pt x="29" y="435"/>
                    <a:pt x="29" y="437"/>
                    <a:pt x="28" y="438"/>
                  </a:cubicBezTo>
                  <a:cubicBezTo>
                    <a:pt x="27" y="439"/>
                    <a:pt x="28" y="439"/>
                    <a:pt x="29" y="439"/>
                  </a:cubicBezTo>
                  <a:cubicBezTo>
                    <a:pt x="29" y="439"/>
                    <a:pt x="29" y="439"/>
                    <a:pt x="29" y="440"/>
                  </a:cubicBezTo>
                  <a:cubicBezTo>
                    <a:pt x="30" y="441"/>
                    <a:pt x="28" y="441"/>
                    <a:pt x="28" y="442"/>
                  </a:cubicBezTo>
                  <a:cubicBezTo>
                    <a:pt x="27" y="443"/>
                    <a:pt x="28" y="445"/>
                    <a:pt x="29" y="446"/>
                  </a:cubicBezTo>
                  <a:cubicBezTo>
                    <a:pt x="30" y="446"/>
                    <a:pt x="33" y="447"/>
                    <a:pt x="31" y="449"/>
                  </a:cubicBezTo>
                  <a:cubicBezTo>
                    <a:pt x="28" y="451"/>
                    <a:pt x="32" y="454"/>
                    <a:pt x="34" y="455"/>
                  </a:cubicBezTo>
                  <a:cubicBezTo>
                    <a:pt x="36" y="457"/>
                    <a:pt x="33" y="460"/>
                    <a:pt x="32" y="461"/>
                  </a:cubicBezTo>
                  <a:cubicBezTo>
                    <a:pt x="31" y="463"/>
                    <a:pt x="30" y="463"/>
                    <a:pt x="32" y="464"/>
                  </a:cubicBezTo>
                  <a:cubicBezTo>
                    <a:pt x="33" y="466"/>
                    <a:pt x="34" y="466"/>
                    <a:pt x="35" y="467"/>
                  </a:cubicBezTo>
                  <a:cubicBezTo>
                    <a:pt x="37" y="469"/>
                    <a:pt x="39" y="471"/>
                    <a:pt x="40" y="473"/>
                  </a:cubicBezTo>
                  <a:cubicBezTo>
                    <a:pt x="41" y="475"/>
                    <a:pt x="41" y="475"/>
                    <a:pt x="40" y="477"/>
                  </a:cubicBezTo>
                  <a:cubicBezTo>
                    <a:pt x="39" y="479"/>
                    <a:pt x="39" y="481"/>
                    <a:pt x="37" y="482"/>
                  </a:cubicBezTo>
                  <a:cubicBezTo>
                    <a:pt x="34" y="487"/>
                    <a:pt x="31" y="491"/>
                    <a:pt x="27" y="496"/>
                  </a:cubicBezTo>
                  <a:cubicBezTo>
                    <a:pt x="25" y="498"/>
                    <a:pt x="24" y="500"/>
                    <a:pt x="22" y="502"/>
                  </a:cubicBezTo>
                  <a:cubicBezTo>
                    <a:pt x="20" y="504"/>
                    <a:pt x="17" y="506"/>
                    <a:pt x="16" y="509"/>
                  </a:cubicBezTo>
                  <a:cubicBezTo>
                    <a:pt x="17" y="510"/>
                    <a:pt x="20" y="506"/>
                    <a:pt x="22" y="506"/>
                  </a:cubicBezTo>
                  <a:cubicBezTo>
                    <a:pt x="22" y="506"/>
                    <a:pt x="21" y="509"/>
                    <a:pt x="21" y="509"/>
                  </a:cubicBezTo>
                  <a:cubicBezTo>
                    <a:pt x="21" y="509"/>
                    <a:pt x="21" y="508"/>
                    <a:pt x="20" y="508"/>
                  </a:cubicBezTo>
                  <a:cubicBezTo>
                    <a:pt x="19" y="508"/>
                    <a:pt x="22" y="512"/>
                    <a:pt x="22" y="511"/>
                  </a:cubicBezTo>
                  <a:cubicBezTo>
                    <a:pt x="23" y="511"/>
                    <a:pt x="23" y="513"/>
                    <a:pt x="24" y="513"/>
                  </a:cubicBezTo>
                  <a:cubicBezTo>
                    <a:pt x="25" y="514"/>
                    <a:pt x="25" y="514"/>
                    <a:pt x="27" y="513"/>
                  </a:cubicBezTo>
                  <a:cubicBezTo>
                    <a:pt x="28" y="513"/>
                    <a:pt x="28" y="513"/>
                    <a:pt x="30" y="514"/>
                  </a:cubicBezTo>
                  <a:cubicBezTo>
                    <a:pt x="30" y="515"/>
                    <a:pt x="30" y="515"/>
                    <a:pt x="30" y="516"/>
                  </a:cubicBezTo>
                  <a:cubicBezTo>
                    <a:pt x="31" y="516"/>
                    <a:pt x="31" y="516"/>
                    <a:pt x="32" y="516"/>
                  </a:cubicBezTo>
                  <a:cubicBezTo>
                    <a:pt x="33" y="517"/>
                    <a:pt x="31" y="517"/>
                    <a:pt x="30" y="517"/>
                  </a:cubicBezTo>
                  <a:cubicBezTo>
                    <a:pt x="29" y="517"/>
                    <a:pt x="27" y="516"/>
                    <a:pt x="26" y="516"/>
                  </a:cubicBezTo>
                  <a:cubicBezTo>
                    <a:pt x="25" y="516"/>
                    <a:pt x="24" y="516"/>
                    <a:pt x="23" y="517"/>
                  </a:cubicBezTo>
                  <a:cubicBezTo>
                    <a:pt x="25" y="519"/>
                    <a:pt x="22" y="518"/>
                    <a:pt x="21" y="518"/>
                  </a:cubicBezTo>
                  <a:cubicBezTo>
                    <a:pt x="21" y="518"/>
                    <a:pt x="21" y="518"/>
                    <a:pt x="20" y="518"/>
                  </a:cubicBezTo>
                  <a:cubicBezTo>
                    <a:pt x="19" y="519"/>
                    <a:pt x="20" y="520"/>
                    <a:pt x="20" y="520"/>
                  </a:cubicBezTo>
                  <a:cubicBezTo>
                    <a:pt x="18" y="521"/>
                    <a:pt x="18" y="519"/>
                    <a:pt x="18" y="519"/>
                  </a:cubicBezTo>
                  <a:cubicBezTo>
                    <a:pt x="16" y="519"/>
                    <a:pt x="17" y="522"/>
                    <a:pt x="17" y="523"/>
                  </a:cubicBezTo>
                  <a:cubicBezTo>
                    <a:pt x="18" y="524"/>
                    <a:pt x="18" y="524"/>
                    <a:pt x="17" y="525"/>
                  </a:cubicBezTo>
                  <a:cubicBezTo>
                    <a:pt x="16" y="527"/>
                    <a:pt x="15" y="529"/>
                    <a:pt x="14" y="531"/>
                  </a:cubicBezTo>
                  <a:cubicBezTo>
                    <a:pt x="12" y="533"/>
                    <a:pt x="13" y="536"/>
                    <a:pt x="14" y="538"/>
                  </a:cubicBezTo>
                  <a:cubicBezTo>
                    <a:pt x="14" y="540"/>
                    <a:pt x="14" y="541"/>
                    <a:pt x="15" y="542"/>
                  </a:cubicBezTo>
                  <a:cubicBezTo>
                    <a:pt x="15" y="543"/>
                    <a:pt x="16" y="543"/>
                    <a:pt x="15" y="544"/>
                  </a:cubicBezTo>
                  <a:cubicBezTo>
                    <a:pt x="15" y="544"/>
                    <a:pt x="14" y="545"/>
                    <a:pt x="14" y="545"/>
                  </a:cubicBezTo>
                  <a:cubicBezTo>
                    <a:pt x="13" y="546"/>
                    <a:pt x="12" y="547"/>
                    <a:pt x="12" y="548"/>
                  </a:cubicBezTo>
                  <a:cubicBezTo>
                    <a:pt x="14" y="548"/>
                    <a:pt x="13" y="549"/>
                    <a:pt x="14" y="550"/>
                  </a:cubicBezTo>
                  <a:cubicBezTo>
                    <a:pt x="15" y="551"/>
                    <a:pt x="17" y="551"/>
                    <a:pt x="16" y="553"/>
                  </a:cubicBezTo>
                  <a:cubicBezTo>
                    <a:pt x="15" y="554"/>
                    <a:pt x="15" y="555"/>
                    <a:pt x="14" y="557"/>
                  </a:cubicBezTo>
                  <a:cubicBezTo>
                    <a:pt x="16" y="557"/>
                    <a:pt x="15" y="556"/>
                    <a:pt x="16" y="558"/>
                  </a:cubicBezTo>
                  <a:cubicBezTo>
                    <a:pt x="17" y="558"/>
                    <a:pt x="17" y="559"/>
                    <a:pt x="17" y="560"/>
                  </a:cubicBezTo>
                  <a:cubicBezTo>
                    <a:pt x="17" y="560"/>
                    <a:pt x="17" y="560"/>
                    <a:pt x="17" y="560"/>
                  </a:cubicBezTo>
                  <a:cubicBezTo>
                    <a:pt x="18" y="561"/>
                    <a:pt x="19" y="565"/>
                    <a:pt x="18" y="565"/>
                  </a:cubicBezTo>
                  <a:cubicBezTo>
                    <a:pt x="18" y="567"/>
                    <a:pt x="18" y="566"/>
                    <a:pt x="19" y="566"/>
                  </a:cubicBezTo>
                  <a:cubicBezTo>
                    <a:pt x="20" y="566"/>
                    <a:pt x="20" y="566"/>
                    <a:pt x="20" y="566"/>
                  </a:cubicBezTo>
                  <a:cubicBezTo>
                    <a:pt x="21" y="566"/>
                    <a:pt x="21" y="566"/>
                    <a:pt x="21" y="566"/>
                  </a:cubicBezTo>
                  <a:cubicBezTo>
                    <a:pt x="22" y="567"/>
                    <a:pt x="22" y="567"/>
                    <a:pt x="22" y="567"/>
                  </a:cubicBezTo>
                  <a:cubicBezTo>
                    <a:pt x="23" y="568"/>
                    <a:pt x="23" y="566"/>
                    <a:pt x="25" y="567"/>
                  </a:cubicBezTo>
                  <a:cubicBezTo>
                    <a:pt x="25" y="568"/>
                    <a:pt x="26" y="567"/>
                    <a:pt x="27" y="568"/>
                  </a:cubicBezTo>
                  <a:cubicBezTo>
                    <a:pt x="27" y="569"/>
                    <a:pt x="26" y="569"/>
                    <a:pt x="26" y="571"/>
                  </a:cubicBezTo>
                  <a:cubicBezTo>
                    <a:pt x="27" y="570"/>
                    <a:pt x="27" y="569"/>
                    <a:pt x="29" y="570"/>
                  </a:cubicBezTo>
                  <a:cubicBezTo>
                    <a:pt x="30" y="567"/>
                    <a:pt x="33" y="570"/>
                    <a:pt x="34" y="571"/>
                  </a:cubicBezTo>
                  <a:cubicBezTo>
                    <a:pt x="36" y="573"/>
                    <a:pt x="37" y="571"/>
                    <a:pt x="37" y="574"/>
                  </a:cubicBezTo>
                  <a:cubicBezTo>
                    <a:pt x="36" y="575"/>
                    <a:pt x="35" y="576"/>
                    <a:pt x="37" y="577"/>
                  </a:cubicBezTo>
                  <a:cubicBezTo>
                    <a:pt x="37" y="578"/>
                    <a:pt x="37" y="579"/>
                    <a:pt x="36" y="580"/>
                  </a:cubicBezTo>
                  <a:cubicBezTo>
                    <a:pt x="34" y="579"/>
                    <a:pt x="37" y="582"/>
                    <a:pt x="37" y="582"/>
                  </a:cubicBezTo>
                  <a:cubicBezTo>
                    <a:pt x="38" y="583"/>
                    <a:pt x="38" y="584"/>
                    <a:pt x="39" y="585"/>
                  </a:cubicBezTo>
                  <a:cubicBezTo>
                    <a:pt x="39" y="586"/>
                    <a:pt x="39" y="587"/>
                    <a:pt x="39" y="587"/>
                  </a:cubicBezTo>
                  <a:cubicBezTo>
                    <a:pt x="40" y="588"/>
                    <a:pt x="41" y="588"/>
                    <a:pt x="42" y="589"/>
                  </a:cubicBezTo>
                  <a:cubicBezTo>
                    <a:pt x="43" y="590"/>
                    <a:pt x="42" y="592"/>
                    <a:pt x="43" y="593"/>
                  </a:cubicBezTo>
                  <a:cubicBezTo>
                    <a:pt x="44" y="593"/>
                    <a:pt x="45" y="592"/>
                    <a:pt x="46" y="594"/>
                  </a:cubicBezTo>
                  <a:cubicBezTo>
                    <a:pt x="47" y="594"/>
                    <a:pt x="46" y="595"/>
                    <a:pt x="47" y="596"/>
                  </a:cubicBezTo>
                  <a:cubicBezTo>
                    <a:pt x="48" y="597"/>
                    <a:pt x="49" y="597"/>
                    <a:pt x="48" y="598"/>
                  </a:cubicBezTo>
                  <a:cubicBezTo>
                    <a:pt x="48" y="598"/>
                    <a:pt x="47" y="599"/>
                    <a:pt x="46" y="600"/>
                  </a:cubicBezTo>
                  <a:cubicBezTo>
                    <a:pt x="43" y="602"/>
                    <a:pt x="43" y="599"/>
                    <a:pt x="40" y="599"/>
                  </a:cubicBezTo>
                  <a:cubicBezTo>
                    <a:pt x="37" y="600"/>
                    <a:pt x="40" y="603"/>
                    <a:pt x="41" y="604"/>
                  </a:cubicBezTo>
                  <a:cubicBezTo>
                    <a:pt x="41" y="604"/>
                    <a:pt x="41" y="606"/>
                    <a:pt x="41" y="606"/>
                  </a:cubicBezTo>
                  <a:cubicBezTo>
                    <a:pt x="41" y="608"/>
                    <a:pt x="41" y="610"/>
                    <a:pt x="42" y="611"/>
                  </a:cubicBezTo>
                  <a:cubicBezTo>
                    <a:pt x="42" y="611"/>
                    <a:pt x="42" y="611"/>
                    <a:pt x="42" y="612"/>
                  </a:cubicBezTo>
                  <a:cubicBezTo>
                    <a:pt x="42" y="612"/>
                    <a:pt x="42" y="612"/>
                    <a:pt x="42" y="612"/>
                  </a:cubicBezTo>
                  <a:cubicBezTo>
                    <a:pt x="44" y="612"/>
                    <a:pt x="45" y="613"/>
                    <a:pt x="46" y="611"/>
                  </a:cubicBezTo>
                  <a:cubicBezTo>
                    <a:pt x="47" y="610"/>
                    <a:pt x="45" y="610"/>
                    <a:pt x="48" y="609"/>
                  </a:cubicBezTo>
                  <a:cubicBezTo>
                    <a:pt x="48" y="609"/>
                    <a:pt x="49" y="610"/>
                    <a:pt x="49" y="610"/>
                  </a:cubicBezTo>
                  <a:cubicBezTo>
                    <a:pt x="50" y="610"/>
                    <a:pt x="50" y="609"/>
                    <a:pt x="51" y="609"/>
                  </a:cubicBezTo>
                  <a:cubicBezTo>
                    <a:pt x="52" y="609"/>
                    <a:pt x="54" y="608"/>
                    <a:pt x="54" y="609"/>
                  </a:cubicBezTo>
                  <a:cubicBezTo>
                    <a:pt x="55" y="610"/>
                    <a:pt x="55" y="608"/>
                    <a:pt x="56" y="609"/>
                  </a:cubicBezTo>
                  <a:cubicBezTo>
                    <a:pt x="56" y="609"/>
                    <a:pt x="57" y="611"/>
                    <a:pt x="57" y="611"/>
                  </a:cubicBezTo>
                  <a:cubicBezTo>
                    <a:pt x="58" y="612"/>
                    <a:pt x="58" y="613"/>
                    <a:pt x="58" y="613"/>
                  </a:cubicBezTo>
                  <a:cubicBezTo>
                    <a:pt x="58" y="614"/>
                    <a:pt x="59" y="614"/>
                    <a:pt x="59" y="614"/>
                  </a:cubicBezTo>
                  <a:cubicBezTo>
                    <a:pt x="61" y="615"/>
                    <a:pt x="58" y="617"/>
                    <a:pt x="58" y="617"/>
                  </a:cubicBezTo>
                  <a:cubicBezTo>
                    <a:pt x="58" y="617"/>
                    <a:pt x="59" y="619"/>
                    <a:pt x="59" y="620"/>
                  </a:cubicBezTo>
                  <a:cubicBezTo>
                    <a:pt x="59" y="620"/>
                    <a:pt x="59" y="621"/>
                    <a:pt x="58" y="621"/>
                  </a:cubicBezTo>
                  <a:cubicBezTo>
                    <a:pt x="60" y="621"/>
                    <a:pt x="62" y="621"/>
                    <a:pt x="63" y="621"/>
                  </a:cubicBezTo>
                  <a:cubicBezTo>
                    <a:pt x="64" y="622"/>
                    <a:pt x="64" y="621"/>
                    <a:pt x="65" y="622"/>
                  </a:cubicBezTo>
                  <a:cubicBezTo>
                    <a:pt x="65" y="622"/>
                    <a:pt x="65" y="623"/>
                    <a:pt x="66" y="623"/>
                  </a:cubicBezTo>
                  <a:cubicBezTo>
                    <a:pt x="66" y="625"/>
                    <a:pt x="67" y="625"/>
                    <a:pt x="67" y="626"/>
                  </a:cubicBezTo>
                  <a:cubicBezTo>
                    <a:pt x="67" y="628"/>
                    <a:pt x="67" y="628"/>
                    <a:pt x="68" y="630"/>
                  </a:cubicBezTo>
                  <a:cubicBezTo>
                    <a:pt x="68" y="630"/>
                    <a:pt x="68" y="630"/>
                    <a:pt x="68" y="630"/>
                  </a:cubicBezTo>
                  <a:cubicBezTo>
                    <a:pt x="69" y="630"/>
                    <a:pt x="75" y="630"/>
                    <a:pt x="75" y="632"/>
                  </a:cubicBezTo>
                  <a:cubicBezTo>
                    <a:pt x="75" y="632"/>
                    <a:pt x="76" y="631"/>
                    <a:pt x="76" y="631"/>
                  </a:cubicBezTo>
                  <a:cubicBezTo>
                    <a:pt x="77" y="630"/>
                    <a:pt x="77" y="630"/>
                    <a:pt x="78" y="631"/>
                  </a:cubicBezTo>
                  <a:cubicBezTo>
                    <a:pt x="79" y="630"/>
                    <a:pt x="80" y="630"/>
                    <a:pt x="81" y="630"/>
                  </a:cubicBezTo>
                  <a:cubicBezTo>
                    <a:pt x="82" y="631"/>
                    <a:pt x="82" y="635"/>
                    <a:pt x="85" y="635"/>
                  </a:cubicBezTo>
                  <a:cubicBezTo>
                    <a:pt x="85" y="635"/>
                    <a:pt x="85" y="634"/>
                    <a:pt x="86" y="634"/>
                  </a:cubicBezTo>
                  <a:cubicBezTo>
                    <a:pt x="86" y="634"/>
                    <a:pt x="89" y="635"/>
                    <a:pt x="89" y="635"/>
                  </a:cubicBezTo>
                  <a:cubicBezTo>
                    <a:pt x="89" y="635"/>
                    <a:pt x="90" y="636"/>
                    <a:pt x="90" y="636"/>
                  </a:cubicBezTo>
                  <a:cubicBezTo>
                    <a:pt x="90" y="636"/>
                    <a:pt x="91" y="636"/>
                    <a:pt x="91" y="636"/>
                  </a:cubicBezTo>
                  <a:cubicBezTo>
                    <a:pt x="92" y="636"/>
                    <a:pt x="93" y="637"/>
                    <a:pt x="95" y="637"/>
                  </a:cubicBezTo>
                  <a:cubicBezTo>
                    <a:pt x="95" y="637"/>
                    <a:pt x="95" y="638"/>
                    <a:pt x="95" y="638"/>
                  </a:cubicBezTo>
                  <a:cubicBezTo>
                    <a:pt x="96" y="638"/>
                    <a:pt x="96" y="639"/>
                    <a:pt x="96" y="639"/>
                  </a:cubicBezTo>
                  <a:cubicBezTo>
                    <a:pt x="97" y="639"/>
                    <a:pt x="97" y="638"/>
                    <a:pt x="97" y="638"/>
                  </a:cubicBezTo>
                  <a:cubicBezTo>
                    <a:pt x="98" y="638"/>
                    <a:pt x="98" y="638"/>
                    <a:pt x="98" y="638"/>
                  </a:cubicBezTo>
                  <a:cubicBezTo>
                    <a:pt x="99" y="641"/>
                    <a:pt x="98" y="642"/>
                    <a:pt x="97" y="644"/>
                  </a:cubicBezTo>
                  <a:cubicBezTo>
                    <a:pt x="96" y="645"/>
                    <a:pt x="95" y="644"/>
                    <a:pt x="96" y="646"/>
                  </a:cubicBezTo>
                  <a:cubicBezTo>
                    <a:pt x="97" y="646"/>
                    <a:pt x="98" y="645"/>
                    <a:pt x="98" y="646"/>
                  </a:cubicBezTo>
                  <a:cubicBezTo>
                    <a:pt x="98" y="647"/>
                    <a:pt x="96" y="646"/>
                    <a:pt x="96" y="648"/>
                  </a:cubicBezTo>
                  <a:cubicBezTo>
                    <a:pt x="96" y="648"/>
                    <a:pt x="96" y="649"/>
                    <a:pt x="97" y="649"/>
                  </a:cubicBezTo>
                  <a:cubicBezTo>
                    <a:pt x="97" y="650"/>
                    <a:pt x="97" y="651"/>
                    <a:pt x="97" y="652"/>
                  </a:cubicBezTo>
                  <a:cubicBezTo>
                    <a:pt x="98" y="652"/>
                    <a:pt x="96" y="654"/>
                    <a:pt x="96" y="655"/>
                  </a:cubicBezTo>
                  <a:cubicBezTo>
                    <a:pt x="96" y="655"/>
                    <a:pt x="96" y="655"/>
                    <a:pt x="96" y="655"/>
                  </a:cubicBezTo>
                  <a:cubicBezTo>
                    <a:pt x="96" y="657"/>
                    <a:pt x="95" y="656"/>
                    <a:pt x="93" y="656"/>
                  </a:cubicBezTo>
                  <a:cubicBezTo>
                    <a:pt x="91" y="656"/>
                    <a:pt x="91" y="656"/>
                    <a:pt x="89" y="658"/>
                  </a:cubicBezTo>
                  <a:cubicBezTo>
                    <a:pt x="88" y="658"/>
                    <a:pt x="85" y="659"/>
                    <a:pt x="86" y="662"/>
                  </a:cubicBezTo>
                  <a:cubicBezTo>
                    <a:pt x="86" y="662"/>
                    <a:pt x="86" y="662"/>
                    <a:pt x="86" y="662"/>
                  </a:cubicBezTo>
                  <a:cubicBezTo>
                    <a:pt x="86" y="662"/>
                    <a:pt x="85" y="663"/>
                    <a:pt x="86" y="664"/>
                  </a:cubicBezTo>
                  <a:cubicBezTo>
                    <a:pt x="87" y="663"/>
                    <a:pt x="89" y="663"/>
                    <a:pt x="90" y="663"/>
                  </a:cubicBezTo>
                  <a:cubicBezTo>
                    <a:pt x="91" y="662"/>
                    <a:pt x="93" y="661"/>
                    <a:pt x="93" y="663"/>
                  </a:cubicBezTo>
                  <a:cubicBezTo>
                    <a:pt x="94" y="666"/>
                    <a:pt x="87" y="665"/>
                    <a:pt x="87" y="667"/>
                  </a:cubicBezTo>
                  <a:cubicBezTo>
                    <a:pt x="87" y="667"/>
                    <a:pt x="87" y="667"/>
                    <a:pt x="87" y="667"/>
                  </a:cubicBezTo>
                  <a:cubicBezTo>
                    <a:pt x="87" y="667"/>
                    <a:pt x="87" y="667"/>
                    <a:pt x="88" y="667"/>
                  </a:cubicBezTo>
                  <a:cubicBezTo>
                    <a:pt x="88" y="668"/>
                    <a:pt x="88" y="668"/>
                    <a:pt x="88" y="668"/>
                  </a:cubicBezTo>
                  <a:cubicBezTo>
                    <a:pt x="87" y="669"/>
                    <a:pt x="86" y="668"/>
                    <a:pt x="85" y="668"/>
                  </a:cubicBezTo>
                  <a:cubicBezTo>
                    <a:pt x="85" y="668"/>
                    <a:pt x="83" y="668"/>
                    <a:pt x="83" y="668"/>
                  </a:cubicBezTo>
                  <a:cubicBezTo>
                    <a:pt x="83" y="669"/>
                    <a:pt x="83" y="669"/>
                    <a:pt x="83" y="669"/>
                  </a:cubicBezTo>
                  <a:cubicBezTo>
                    <a:pt x="83" y="670"/>
                    <a:pt x="88" y="673"/>
                    <a:pt x="88" y="674"/>
                  </a:cubicBezTo>
                  <a:cubicBezTo>
                    <a:pt x="88" y="674"/>
                    <a:pt x="86" y="673"/>
                    <a:pt x="86" y="673"/>
                  </a:cubicBezTo>
                  <a:cubicBezTo>
                    <a:pt x="85" y="673"/>
                    <a:pt x="85" y="675"/>
                    <a:pt x="85" y="676"/>
                  </a:cubicBezTo>
                  <a:cubicBezTo>
                    <a:pt x="84" y="675"/>
                    <a:pt x="84" y="675"/>
                    <a:pt x="84" y="674"/>
                  </a:cubicBezTo>
                  <a:cubicBezTo>
                    <a:pt x="83" y="675"/>
                    <a:pt x="83" y="676"/>
                    <a:pt x="83" y="677"/>
                  </a:cubicBezTo>
                  <a:cubicBezTo>
                    <a:pt x="83" y="677"/>
                    <a:pt x="82" y="678"/>
                    <a:pt x="82" y="678"/>
                  </a:cubicBezTo>
                  <a:cubicBezTo>
                    <a:pt x="82" y="679"/>
                    <a:pt x="82" y="679"/>
                    <a:pt x="82" y="679"/>
                  </a:cubicBezTo>
                  <a:cubicBezTo>
                    <a:pt x="82" y="680"/>
                    <a:pt x="82" y="680"/>
                    <a:pt x="82" y="681"/>
                  </a:cubicBezTo>
                  <a:cubicBezTo>
                    <a:pt x="82" y="681"/>
                    <a:pt x="82" y="681"/>
                    <a:pt x="81" y="681"/>
                  </a:cubicBezTo>
                  <a:cubicBezTo>
                    <a:pt x="81" y="681"/>
                    <a:pt x="79" y="681"/>
                    <a:pt x="79" y="682"/>
                  </a:cubicBezTo>
                  <a:cubicBezTo>
                    <a:pt x="79" y="682"/>
                    <a:pt x="75" y="679"/>
                    <a:pt x="76" y="681"/>
                  </a:cubicBezTo>
                  <a:cubicBezTo>
                    <a:pt x="77" y="681"/>
                    <a:pt x="77" y="681"/>
                    <a:pt x="77" y="681"/>
                  </a:cubicBezTo>
                  <a:cubicBezTo>
                    <a:pt x="77" y="682"/>
                    <a:pt x="75" y="682"/>
                    <a:pt x="75" y="682"/>
                  </a:cubicBezTo>
                  <a:cubicBezTo>
                    <a:pt x="75" y="683"/>
                    <a:pt x="78" y="684"/>
                    <a:pt x="78" y="684"/>
                  </a:cubicBezTo>
                  <a:cubicBezTo>
                    <a:pt x="79" y="685"/>
                    <a:pt x="79" y="686"/>
                    <a:pt x="80" y="687"/>
                  </a:cubicBezTo>
                  <a:cubicBezTo>
                    <a:pt x="81" y="687"/>
                    <a:pt x="82" y="687"/>
                    <a:pt x="83" y="687"/>
                  </a:cubicBezTo>
                  <a:cubicBezTo>
                    <a:pt x="83" y="686"/>
                    <a:pt x="84" y="688"/>
                    <a:pt x="84" y="688"/>
                  </a:cubicBezTo>
                  <a:cubicBezTo>
                    <a:pt x="86" y="690"/>
                    <a:pt x="87" y="690"/>
                    <a:pt x="89" y="691"/>
                  </a:cubicBezTo>
                  <a:cubicBezTo>
                    <a:pt x="90" y="692"/>
                    <a:pt x="92" y="693"/>
                    <a:pt x="93" y="694"/>
                  </a:cubicBezTo>
                  <a:cubicBezTo>
                    <a:pt x="93" y="695"/>
                    <a:pt x="95" y="696"/>
                    <a:pt x="96" y="697"/>
                  </a:cubicBezTo>
                  <a:cubicBezTo>
                    <a:pt x="97" y="698"/>
                    <a:pt x="98" y="700"/>
                    <a:pt x="99" y="700"/>
                  </a:cubicBezTo>
                  <a:cubicBezTo>
                    <a:pt x="100" y="701"/>
                    <a:pt x="100" y="701"/>
                    <a:pt x="101" y="702"/>
                  </a:cubicBezTo>
                  <a:cubicBezTo>
                    <a:pt x="102" y="702"/>
                    <a:pt x="104" y="702"/>
                    <a:pt x="104" y="703"/>
                  </a:cubicBezTo>
                  <a:cubicBezTo>
                    <a:pt x="106" y="704"/>
                    <a:pt x="107" y="706"/>
                    <a:pt x="108" y="707"/>
                  </a:cubicBezTo>
                  <a:cubicBezTo>
                    <a:pt x="109" y="709"/>
                    <a:pt x="110" y="712"/>
                    <a:pt x="109" y="714"/>
                  </a:cubicBezTo>
                  <a:cubicBezTo>
                    <a:pt x="108" y="718"/>
                    <a:pt x="102" y="722"/>
                    <a:pt x="98" y="721"/>
                  </a:cubicBezTo>
                  <a:cubicBezTo>
                    <a:pt x="96" y="721"/>
                    <a:pt x="94" y="720"/>
                    <a:pt x="92" y="720"/>
                  </a:cubicBezTo>
                  <a:cubicBezTo>
                    <a:pt x="90" y="721"/>
                    <a:pt x="88" y="722"/>
                    <a:pt x="87" y="722"/>
                  </a:cubicBezTo>
                  <a:cubicBezTo>
                    <a:pt x="87" y="722"/>
                    <a:pt x="87" y="722"/>
                    <a:pt x="87" y="722"/>
                  </a:cubicBezTo>
                  <a:cubicBezTo>
                    <a:pt x="85" y="722"/>
                    <a:pt x="84" y="720"/>
                    <a:pt x="82" y="720"/>
                  </a:cubicBezTo>
                  <a:cubicBezTo>
                    <a:pt x="82" y="720"/>
                    <a:pt x="81" y="720"/>
                    <a:pt x="80" y="720"/>
                  </a:cubicBezTo>
                  <a:cubicBezTo>
                    <a:pt x="78" y="720"/>
                    <a:pt x="79" y="719"/>
                    <a:pt x="78" y="719"/>
                  </a:cubicBezTo>
                  <a:cubicBezTo>
                    <a:pt x="77" y="718"/>
                    <a:pt x="76" y="718"/>
                    <a:pt x="76" y="718"/>
                  </a:cubicBezTo>
                  <a:cubicBezTo>
                    <a:pt x="75" y="718"/>
                    <a:pt x="75" y="719"/>
                    <a:pt x="74" y="719"/>
                  </a:cubicBezTo>
                  <a:cubicBezTo>
                    <a:pt x="72" y="719"/>
                    <a:pt x="73" y="716"/>
                    <a:pt x="71" y="715"/>
                  </a:cubicBezTo>
                  <a:cubicBezTo>
                    <a:pt x="70" y="714"/>
                    <a:pt x="68" y="715"/>
                    <a:pt x="67" y="715"/>
                  </a:cubicBezTo>
                  <a:cubicBezTo>
                    <a:pt x="65" y="714"/>
                    <a:pt x="66" y="713"/>
                    <a:pt x="65" y="712"/>
                  </a:cubicBezTo>
                  <a:cubicBezTo>
                    <a:pt x="64" y="711"/>
                    <a:pt x="63" y="712"/>
                    <a:pt x="61" y="712"/>
                  </a:cubicBezTo>
                  <a:cubicBezTo>
                    <a:pt x="58" y="713"/>
                    <a:pt x="56" y="712"/>
                    <a:pt x="53" y="712"/>
                  </a:cubicBezTo>
                  <a:cubicBezTo>
                    <a:pt x="49" y="713"/>
                    <a:pt x="46" y="715"/>
                    <a:pt x="42" y="717"/>
                  </a:cubicBezTo>
                  <a:cubicBezTo>
                    <a:pt x="40" y="718"/>
                    <a:pt x="40" y="720"/>
                    <a:pt x="38" y="720"/>
                  </a:cubicBezTo>
                  <a:cubicBezTo>
                    <a:pt x="36" y="721"/>
                    <a:pt x="34" y="719"/>
                    <a:pt x="33" y="719"/>
                  </a:cubicBezTo>
                  <a:cubicBezTo>
                    <a:pt x="31" y="719"/>
                    <a:pt x="30" y="720"/>
                    <a:pt x="29" y="719"/>
                  </a:cubicBezTo>
                  <a:cubicBezTo>
                    <a:pt x="28" y="719"/>
                    <a:pt x="26" y="719"/>
                    <a:pt x="26" y="719"/>
                  </a:cubicBezTo>
                  <a:cubicBezTo>
                    <a:pt x="23" y="720"/>
                    <a:pt x="24" y="721"/>
                    <a:pt x="25" y="722"/>
                  </a:cubicBezTo>
                  <a:cubicBezTo>
                    <a:pt x="27" y="723"/>
                    <a:pt x="28" y="723"/>
                    <a:pt x="30" y="723"/>
                  </a:cubicBezTo>
                  <a:cubicBezTo>
                    <a:pt x="28" y="724"/>
                    <a:pt x="25" y="723"/>
                    <a:pt x="24" y="724"/>
                  </a:cubicBezTo>
                  <a:cubicBezTo>
                    <a:pt x="21" y="725"/>
                    <a:pt x="23" y="725"/>
                    <a:pt x="24" y="726"/>
                  </a:cubicBezTo>
                  <a:cubicBezTo>
                    <a:pt x="24" y="726"/>
                    <a:pt x="21" y="727"/>
                    <a:pt x="20" y="726"/>
                  </a:cubicBezTo>
                  <a:cubicBezTo>
                    <a:pt x="19" y="726"/>
                    <a:pt x="13" y="728"/>
                    <a:pt x="12" y="726"/>
                  </a:cubicBezTo>
                  <a:cubicBezTo>
                    <a:pt x="9" y="725"/>
                    <a:pt x="8" y="727"/>
                    <a:pt x="6" y="729"/>
                  </a:cubicBezTo>
                  <a:cubicBezTo>
                    <a:pt x="5" y="730"/>
                    <a:pt x="5" y="730"/>
                    <a:pt x="4" y="732"/>
                  </a:cubicBezTo>
                  <a:cubicBezTo>
                    <a:pt x="4" y="732"/>
                    <a:pt x="4" y="734"/>
                    <a:pt x="4" y="734"/>
                  </a:cubicBezTo>
                  <a:cubicBezTo>
                    <a:pt x="5" y="736"/>
                    <a:pt x="8" y="733"/>
                    <a:pt x="9" y="734"/>
                  </a:cubicBezTo>
                  <a:cubicBezTo>
                    <a:pt x="10" y="735"/>
                    <a:pt x="8" y="735"/>
                    <a:pt x="8" y="736"/>
                  </a:cubicBezTo>
                  <a:cubicBezTo>
                    <a:pt x="8" y="737"/>
                    <a:pt x="9" y="737"/>
                    <a:pt x="9" y="738"/>
                  </a:cubicBezTo>
                  <a:cubicBezTo>
                    <a:pt x="8" y="739"/>
                    <a:pt x="10" y="739"/>
                    <a:pt x="11" y="739"/>
                  </a:cubicBezTo>
                  <a:cubicBezTo>
                    <a:pt x="10" y="741"/>
                    <a:pt x="8" y="741"/>
                    <a:pt x="9" y="742"/>
                  </a:cubicBezTo>
                  <a:cubicBezTo>
                    <a:pt x="9" y="742"/>
                    <a:pt x="11" y="744"/>
                    <a:pt x="11" y="744"/>
                  </a:cubicBezTo>
                  <a:cubicBezTo>
                    <a:pt x="11" y="744"/>
                    <a:pt x="8" y="744"/>
                    <a:pt x="8" y="743"/>
                  </a:cubicBezTo>
                  <a:cubicBezTo>
                    <a:pt x="8" y="743"/>
                    <a:pt x="8" y="744"/>
                    <a:pt x="8" y="744"/>
                  </a:cubicBezTo>
                  <a:cubicBezTo>
                    <a:pt x="8" y="744"/>
                    <a:pt x="7" y="741"/>
                    <a:pt x="7" y="741"/>
                  </a:cubicBezTo>
                  <a:cubicBezTo>
                    <a:pt x="5" y="741"/>
                    <a:pt x="7" y="743"/>
                    <a:pt x="7" y="744"/>
                  </a:cubicBezTo>
                  <a:cubicBezTo>
                    <a:pt x="6" y="744"/>
                    <a:pt x="5" y="744"/>
                    <a:pt x="6" y="745"/>
                  </a:cubicBezTo>
                  <a:cubicBezTo>
                    <a:pt x="6" y="746"/>
                    <a:pt x="10" y="745"/>
                    <a:pt x="10" y="747"/>
                  </a:cubicBezTo>
                  <a:cubicBezTo>
                    <a:pt x="11" y="748"/>
                    <a:pt x="12" y="747"/>
                    <a:pt x="12" y="749"/>
                  </a:cubicBezTo>
                  <a:cubicBezTo>
                    <a:pt x="12" y="750"/>
                    <a:pt x="11" y="749"/>
                    <a:pt x="11" y="750"/>
                  </a:cubicBezTo>
                  <a:cubicBezTo>
                    <a:pt x="11" y="750"/>
                    <a:pt x="11" y="751"/>
                    <a:pt x="11" y="751"/>
                  </a:cubicBezTo>
                  <a:cubicBezTo>
                    <a:pt x="12" y="751"/>
                    <a:pt x="12" y="751"/>
                    <a:pt x="12" y="751"/>
                  </a:cubicBezTo>
                  <a:cubicBezTo>
                    <a:pt x="12" y="752"/>
                    <a:pt x="12" y="752"/>
                    <a:pt x="12" y="752"/>
                  </a:cubicBezTo>
                  <a:cubicBezTo>
                    <a:pt x="12" y="752"/>
                    <a:pt x="13" y="753"/>
                    <a:pt x="13" y="753"/>
                  </a:cubicBezTo>
                  <a:cubicBezTo>
                    <a:pt x="13" y="753"/>
                    <a:pt x="14" y="753"/>
                    <a:pt x="14" y="754"/>
                  </a:cubicBezTo>
                  <a:cubicBezTo>
                    <a:pt x="13" y="755"/>
                    <a:pt x="12" y="754"/>
                    <a:pt x="12" y="755"/>
                  </a:cubicBezTo>
                  <a:cubicBezTo>
                    <a:pt x="12" y="756"/>
                    <a:pt x="18" y="755"/>
                    <a:pt x="19" y="755"/>
                  </a:cubicBezTo>
                  <a:cubicBezTo>
                    <a:pt x="18" y="757"/>
                    <a:pt x="16" y="756"/>
                    <a:pt x="17" y="759"/>
                  </a:cubicBezTo>
                  <a:cubicBezTo>
                    <a:pt x="18" y="758"/>
                    <a:pt x="19" y="757"/>
                    <a:pt x="20" y="757"/>
                  </a:cubicBezTo>
                  <a:cubicBezTo>
                    <a:pt x="20" y="757"/>
                    <a:pt x="22" y="759"/>
                    <a:pt x="22" y="758"/>
                  </a:cubicBezTo>
                  <a:cubicBezTo>
                    <a:pt x="24" y="758"/>
                    <a:pt x="23" y="760"/>
                    <a:pt x="25" y="761"/>
                  </a:cubicBezTo>
                  <a:cubicBezTo>
                    <a:pt x="27" y="763"/>
                    <a:pt x="29" y="762"/>
                    <a:pt x="32" y="762"/>
                  </a:cubicBezTo>
                  <a:cubicBezTo>
                    <a:pt x="34" y="761"/>
                    <a:pt x="33" y="762"/>
                    <a:pt x="34" y="759"/>
                  </a:cubicBezTo>
                  <a:cubicBezTo>
                    <a:pt x="34" y="757"/>
                    <a:pt x="34" y="756"/>
                    <a:pt x="36" y="757"/>
                  </a:cubicBezTo>
                  <a:cubicBezTo>
                    <a:pt x="38" y="757"/>
                    <a:pt x="41" y="759"/>
                    <a:pt x="43" y="760"/>
                  </a:cubicBezTo>
                  <a:cubicBezTo>
                    <a:pt x="45" y="761"/>
                    <a:pt x="46" y="763"/>
                    <a:pt x="48" y="763"/>
                  </a:cubicBezTo>
                  <a:cubicBezTo>
                    <a:pt x="49" y="764"/>
                    <a:pt x="52" y="763"/>
                    <a:pt x="54" y="763"/>
                  </a:cubicBezTo>
                  <a:cubicBezTo>
                    <a:pt x="55" y="762"/>
                    <a:pt x="57" y="762"/>
                    <a:pt x="58" y="760"/>
                  </a:cubicBezTo>
                  <a:cubicBezTo>
                    <a:pt x="59" y="760"/>
                    <a:pt x="60" y="759"/>
                    <a:pt x="61" y="758"/>
                  </a:cubicBezTo>
                  <a:cubicBezTo>
                    <a:pt x="63" y="758"/>
                    <a:pt x="63" y="758"/>
                    <a:pt x="65" y="759"/>
                  </a:cubicBezTo>
                  <a:cubicBezTo>
                    <a:pt x="67" y="759"/>
                    <a:pt x="67" y="759"/>
                    <a:pt x="68" y="758"/>
                  </a:cubicBezTo>
                  <a:cubicBezTo>
                    <a:pt x="69" y="758"/>
                    <a:pt x="71" y="756"/>
                    <a:pt x="72" y="757"/>
                  </a:cubicBezTo>
                  <a:cubicBezTo>
                    <a:pt x="73" y="759"/>
                    <a:pt x="70" y="761"/>
                    <a:pt x="69" y="762"/>
                  </a:cubicBezTo>
                  <a:cubicBezTo>
                    <a:pt x="70" y="762"/>
                    <a:pt x="70" y="764"/>
                    <a:pt x="71" y="765"/>
                  </a:cubicBezTo>
                  <a:cubicBezTo>
                    <a:pt x="70" y="767"/>
                    <a:pt x="71" y="769"/>
                    <a:pt x="71" y="772"/>
                  </a:cubicBezTo>
                  <a:cubicBezTo>
                    <a:pt x="71" y="775"/>
                    <a:pt x="71" y="776"/>
                    <a:pt x="69" y="779"/>
                  </a:cubicBezTo>
                  <a:cubicBezTo>
                    <a:pt x="68" y="781"/>
                    <a:pt x="68" y="783"/>
                    <a:pt x="67" y="786"/>
                  </a:cubicBezTo>
                  <a:cubicBezTo>
                    <a:pt x="66" y="788"/>
                    <a:pt x="65" y="790"/>
                    <a:pt x="64" y="792"/>
                  </a:cubicBezTo>
                  <a:cubicBezTo>
                    <a:pt x="63" y="795"/>
                    <a:pt x="63" y="801"/>
                    <a:pt x="59" y="803"/>
                  </a:cubicBezTo>
                  <a:cubicBezTo>
                    <a:pt x="64" y="818"/>
                    <a:pt x="64" y="818"/>
                    <a:pt x="64" y="818"/>
                  </a:cubicBezTo>
                  <a:cubicBezTo>
                    <a:pt x="64" y="819"/>
                    <a:pt x="64" y="819"/>
                    <a:pt x="64" y="819"/>
                  </a:cubicBezTo>
                  <a:cubicBezTo>
                    <a:pt x="62" y="825"/>
                    <a:pt x="62" y="825"/>
                    <a:pt x="62" y="825"/>
                  </a:cubicBezTo>
                  <a:cubicBezTo>
                    <a:pt x="62" y="827"/>
                    <a:pt x="62" y="827"/>
                    <a:pt x="62" y="827"/>
                  </a:cubicBezTo>
                  <a:cubicBezTo>
                    <a:pt x="64" y="828"/>
                    <a:pt x="64" y="828"/>
                    <a:pt x="64" y="828"/>
                  </a:cubicBezTo>
                  <a:cubicBezTo>
                    <a:pt x="69" y="835"/>
                    <a:pt x="72" y="843"/>
                    <a:pt x="79" y="849"/>
                  </a:cubicBezTo>
                  <a:cubicBezTo>
                    <a:pt x="79" y="851"/>
                    <a:pt x="79" y="856"/>
                    <a:pt x="80" y="857"/>
                  </a:cubicBezTo>
                  <a:cubicBezTo>
                    <a:pt x="82" y="858"/>
                    <a:pt x="84" y="859"/>
                    <a:pt x="86" y="860"/>
                  </a:cubicBezTo>
                  <a:cubicBezTo>
                    <a:pt x="87" y="862"/>
                    <a:pt x="88" y="864"/>
                    <a:pt x="89" y="866"/>
                  </a:cubicBezTo>
                  <a:cubicBezTo>
                    <a:pt x="90" y="868"/>
                    <a:pt x="91" y="869"/>
                    <a:pt x="91" y="872"/>
                  </a:cubicBezTo>
                  <a:cubicBezTo>
                    <a:pt x="92" y="877"/>
                    <a:pt x="92" y="882"/>
                    <a:pt x="96" y="886"/>
                  </a:cubicBezTo>
                  <a:cubicBezTo>
                    <a:pt x="99" y="887"/>
                    <a:pt x="101" y="888"/>
                    <a:pt x="103" y="890"/>
                  </a:cubicBezTo>
                  <a:cubicBezTo>
                    <a:pt x="105" y="893"/>
                    <a:pt x="105" y="895"/>
                    <a:pt x="106" y="898"/>
                  </a:cubicBezTo>
                  <a:cubicBezTo>
                    <a:pt x="107" y="902"/>
                    <a:pt x="112" y="906"/>
                    <a:pt x="115" y="911"/>
                  </a:cubicBezTo>
                  <a:cubicBezTo>
                    <a:pt x="118" y="916"/>
                    <a:pt x="117" y="921"/>
                    <a:pt x="118" y="926"/>
                  </a:cubicBezTo>
                  <a:cubicBezTo>
                    <a:pt x="118" y="928"/>
                    <a:pt x="119" y="930"/>
                    <a:pt x="119" y="932"/>
                  </a:cubicBezTo>
                  <a:cubicBezTo>
                    <a:pt x="120" y="934"/>
                    <a:pt x="120" y="936"/>
                    <a:pt x="121" y="938"/>
                  </a:cubicBezTo>
                  <a:cubicBezTo>
                    <a:pt x="123" y="941"/>
                    <a:pt x="128" y="939"/>
                    <a:pt x="131" y="938"/>
                  </a:cubicBezTo>
                  <a:cubicBezTo>
                    <a:pt x="133" y="938"/>
                    <a:pt x="135" y="936"/>
                    <a:pt x="137" y="934"/>
                  </a:cubicBezTo>
                  <a:cubicBezTo>
                    <a:pt x="140" y="933"/>
                    <a:pt x="145" y="935"/>
                    <a:pt x="148" y="932"/>
                  </a:cubicBezTo>
                  <a:cubicBezTo>
                    <a:pt x="149" y="932"/>
                    <a:pt x="150" y="932"/>
                    <a:pt x="150" y="931"/>
                  </a:cubicBezTo>
                  <a:cubicBezTo>
                    <a:pt x="152" y="930"/>
                    <a:pt x="153" y="930"/>
                    <a:pt x="155" y="930"/>
                  </a:cubicBezTo>
                  <a:cubicBezTo>
                    <a:pt x="157" y="930"/>
                    <a:pt x="158" y="929"/>
                    <a:pt x="160" y="927"/>
                  </a:cubicBezTo>
                  <a:cubicBezTo>
                    <a:pt x="163" y="924"/>
                    <a:pt x="166" y="924"/>
                    <a:pt x="170" y="922"/>
                  </a:cubicBezTo>
                  <a:cubicBezTo>
                    <a:pt x="172" y="922"/>
                    <a:pt x="174" y="922"/>
                    <a:pt x="176" y="921"/>
                  </a:cubicBezTo>
                  <a:cubicBezTo>
                    <a:pt x="178" y="921"/>
                    <a:pt x="181" y="919"/>
                    <a:pt x="182" y="918"/>
                  </a:cubicBezTo>
                  <a:cubicBezTo>
                    <a:pt x="182" y="917"/>
                    <a:pt x="181" y="916"/>
                    <a:pt x="182" y="915"/>
                  </a:cubicBezTo>
                  <a:cubicBezTo>
                    <a:pt x="182" y="913"/>
                    <a:pt x="185" y="913"/>
                    <a:pt x="186" y="911"/>
                  </a:cubicBezTo>
                  <a:cubicBezTo>
                    <a:pt x="189" y="911"/>
                    <a:pt x="192" y="910"/>
                    <a:pt x="194" y="909"/>
                  </a:cubicBezTo>
                  <a:cubicBezTo>
                    <a:pt x="196" y="909"/>
                    <a:pt x="201" y="910"/>
                    <a:pt x="202" y="908"/>
                  </a:cubicBezTo>
                  <a:cubicBezTo>
                    <a:pt x="202" y="907"/>
                    <a:pt x="202" y="907"/>
                    <a:pt x="202" y="907"/>
                  </a:cubicBezTo>
                  <a:cubicBezTo>
                    <a:pt x="202" y="906"/>
                    <a:pt x="202" y="906"/>
                    <a:pt x="202" y="906"/>
                  </a:cubicBezTo>
                  <a:cubicBezTo>
                    <a:pt x="202" y="903"/>
                    <a:pt x="205" y="902"/>
                    <a:pt x="208" y="902"/>
                  </a:cubicBezTo>
                  <a:cubicBezTo>
                    <a:pt x="211" y="902"/>
                    <a:pt x="211" y="900"/>
                    <a:pt x="212" y="898"/>
                  </a:cubicBezTo>
                  <a:cubicBezTo>
                    <a:pt x="213" y="896"/>
                    <a:pt x="215" y="895"/>
                    <a:pt x="217" y="895"/>
                  </a:cubicBezTo>
                  <a:cubicBezTo>
                    <a:pt x="222" y="894"/>
                    <a:pt x="217" y="892"/>
                    <a:pt x="219" y="889"/>
                  </a:cubicBezTo>
                  <a:cubicBezTo>
                    <a:pt x="220" y="888"/>
                    <a:pt x="219" y="887"/>
                    <a:pt x="220" y="886"/>
                  </a:cubicBezTo>
                  <a:cubicBezTo>
                    <a:pt x="220" y="885"/>
                    <a:pt x="221" y="884"/>
                    <a:pt x="222" y="883"/>
                  </a:cubicBezTo>
                  <a:cubicBezTo>
                    <a:pt x="223" y="885"/>
                    <a:pt x="223" y="885"/>
                    <a:pt x="225" y="883"/>
                  </a:cubicBezTo>
                  <a:cubicBezTo>
                    <a:pt x="226" y="881"/>
                    <a:pt x="227" y="879"/>
                    <a:pt x="229" y="877"/>
                  </a:cubicBezTo>
                  <a:cubicBezTo>
                    <a:pt x="231" y="876"/>
                    <a:pt x="232" y="874"/>
                    <a:pt x="233" y="871"/>
                  </a:cubicBezTo>
                  <a:cubicBezTo>
                    <a:pt x="234" y="869"/>
                    <a:pt x="233" y="869"/>
                    <a:pt x="231" y="868"/>
                  </a:cubicBezTo>
                  <a:cubicBezTo>
                    <a:pt x="229" y="866"/>
                    <a:pt x="228" y="864"/>
                    <a:pt x="226" y="862"/>
                  </a:cubicBezTo>
                  <a:cubicBezTo>
                    <a:pt x="224" y="860"/>
                    <a:pt x="222" y="861"/>
                    <a:pt x="220" y="860"/>
                  </a:cubicBezTo>
                  <a:cubicBezTo>
                    <a:pt x="215" y="859"/>
                    <a:pt x="211" y="856"/>
                    <a:pt x="210" y="851"/>
                  </a:cubicBezTo>
                  <a:cubicBezTo>
                    <a:pt x="210" y="851"/>
                    <a:pt x="210" y="850"/>
                    <a:pt x="210" y="850"/>
                  </a:cubicBezTo>
                  <a:cubicBezTo>
                    <a:pt x="210" y="849"/>
                    <a:pt x="210" y="848"/>
                    <a:pt x="210" y="846"/>
                  </a:cubicBezTo>
                  <a:cubicBezTo>
                    <a:pt x="210" y="845"/>
                    <a:pt x="210" y="845"/>
                    <a:pt x="210" y="844"/>
                  </a:cubicBezTo>
                  <a:cubicBezTo>
                    <a:pt x="210" y="843"/>
                    <a:pt x="209" y="840"/>
                    <a:pt x="208" y="843"/>
                  </a:cubicBezTo>
                  <a:cubicBezTo>
                    <a:pt x="208" y="842"/>
                    <a:pt x="208" y="842"/>
                    <a:pt x="208" y="842"/>
                  </a:cubicBezTo>
                  <a:cubicBezTo>
                    <a:pt x="208" y="843"/>
                    <a:pt x="208" y="843"/>
                    <a:pt x="208" y="843"/>
                  </a:cubicBezTo>
                  <a:cubicBezTo>
                    <a:pt x="208" y="844"/>
                    <a:pt x="207" y="844"/>
                    <a:pt x="207" y="845"/>
                  </a:cubicBezTo>
                  <a:cubicBezTo>
                    <a:pt x="204" y="846"/>
                    <a:pt x="203" y="849"/>
                    <a:pt x="201" y="851"/>
                  </a:cubicBezTo>
                  <a:cubicBezTo>
                    <a:pt x="199" y="853"/>
                    <a:pt x="198" y="855"/>
                    <a:pt x="195" y="856"/>
                  </a:cubicBezTo>
                  <a:cubicBezTo>
                    <a:pt x="192" y="858"/>
                    <a:pt x="191" y="857"/>
                    <a:pt x="188" y="857"/>
                  </a:cubicBezTo>
                  <a:cubicBezTo>
                    <a:pt x="185" y="856"/>
                    <a:pt x="182" y="858"/>
                    <a:pt x="179" y="858"/>
                  </a:cubicBezTo>
                  <a:cubicBezTo>
                    <a:pt x="179" y="858"/>
                    <a:pt x="179" y="857"/>
                    <a:pt x="178" y="857"/>
                  </a:cubicBezTo>
                  <a:cubicBezTo>
                    <a:pt x="178" y="857"/>
                    <a:pt x="178" y="856"/>
                    <a:pt x="177" y="856"/>
                  </a:cubicBezTo>
                  <a:cubicBezTo>
                    <a:pt x="176" y="856"/>
                    <a:pt x="176" y="855"/>
                    <a:pt x="177" y="854"/>
                  </a:cubicBezTo>
                  <a:cubicBezTo>
                    <a:pt x="177" y="854"/>
                    <a:pt x="177" y="854"/>
                    <a:pt x="177" y="854"/>
                  </a:cubicBezTo>
                  <a:cubicBezTo>
                    <a:pt x="177" y="852"/>
                    <a:pt x="178" y="851"/>
                    <a:pt x="178" y="849"/>
                  </a:cubicBezTo>
                  <a:cubicBezTo>
                    <a:pt x="178" y="848"/>
                    <a:pt x="177" y="848"/>
                    <a:pt x="177" y="847"/>
                  </a:cubicBezTo>
                  <a:cubicBezTo>
                    <a:pt x="177" y="847"/>
                    <a:pt x="177" y="846"/>
                    <a:pt x="177" y="845"/>
                  </a:cubicBezTo>
                  <a:cubicBezTo>
                    <a:pt x="177" y="845"/>
                    <a:pt x="177" y="842"/>
                    <a:pt x="176" y="842"/>
                  </a:cubicBezTo>
                  <a:cubicBezTo>
                    <a:pt x="174" y="841"/>
                    <a:pt x="174" y="844"/>
                    <a:pt x="173" y="845"/>
                  </a:cubicBezTo>
                  <a:cubicBezTo>
                    <a:pt x="173" y="846"/>
                    <a:pt x="172" y="847"/>
                    <a:pt x="172" y="849"/>
                  </a:cubicBezTo>
                  <a:cubicBezTo>
                    <a:pt x="172" y="849"/>
                    <a:pt x="173" y="852"/>
                    <a:pt x="172" y="852"/>
                  </a:cubicBezTo>
                  <a:cubicBezTo>
                    <a:pt x="171" y="852"/>
                    <a:pt x="171" y="849"/>
                    <a:pt x="170" y="848"/>
                  </a:cubicBezTo>
                  <a:cubicBezTo>
                    <a:pt x="169" y="846"/>
                    <a:pt x="168" y="844"/>
                    <a:pt x="167" y="842"/>
                  </a:cubicBezTo>
                  <a:cubicBezTo>
                    <a:pt x="167" y="842"/>
                    <a:pt x="168" y="843"/>
                    <a:pt x="168" y="842"/>
                  </a:cubicBezTo>
                  <a:cubicBezTo>
                    <a:pt x="170" y="841"/>
                    <a:pt x="167" y="840"/>
                    <a:pt x="167" y="838"/>
                  </a:cubicBezTo>
                  <a:cubicBezTo>
                    <a:pt x="167" y="837"/>
                    <a:pt x="165" y="836"/>
                    <a:pt x="164" y="835"/>
                  </a:cubicBezTo>
                  <a:cubicBezTo>
                    <a:pt x="162" y="833"/>
                    <a:pt x="161" y="831"/>
                    <a:pt x="159" y="830"/>
                  </a:cubicBezTo>
                  <a:cubicBezTo>
                    <a:pt x="159" y="830"/>
                    <a:pt x="159" y="830"/>
                    <a:pt x="159" y="830"/>
                  </a:cubicBezTo>
                  <a:cubicBezTo>
                    <a:pt x="159" y="828"/>
                    <a:pt x="157" y="824"/>
                    <a:pt x="156" y="823"/>
                  </a:cubicBezTo>
                  <a:cubicBezTo>
                    <a:pt x="156" y="822"/>
                    <a:pt x="155" y="821"/>
                    <a:pt x="154" y="820"/>
                  </a:cubicBezTo>
                  <a:cubicBezTo>
                    <a:pt x="154" y="817"/>
                    <a:pt x="154" y="817"/>
                    <a:pt x="152" y="817"/>
                  </a:cubicBezTo>
                  <a:cubicBezTo>
                    <a:pt x="152" y="816"/>
                    <a:pt x="156" y="816"/>
                    <a:pt x="155" y="814"/>
                  </a:cubicBezTo>
                  <a:cubicBezTo>
                    <a:pt x="155" y="813"/>
                    <a:pt x="153" y="815"/>
                    <a:pt x="154" y="812"/>
                  </a:cubicBezTo>
                  <a:cubicBezTo>
                    <a:pt x="154" y="812"/>
                    <a:pt x="154" y="812"/>
                    <a:pt x="155" y="812"/>
                  </a:cubicBezTo>
                  <a:cubicBezTo>
                    <a:pt x="156" y="813"/>
                    <a:pt x="156" y="813"/>
                    <a:pt x="156" y="813"/>
                  </a:cubicBezTo>
                  <a:cubicBezTo>
                    <a:pt x="156" y="813"/>
                    <a:pt x="157" y="813"/>
                    <a:pt x="157" y="813"/>
                  </a:cubicBezTo>
                  <a:cubicBezTo>
                    <a:pt x="158" y="813"/>
                    <a:pt x="159" y="812"/>
                    <a:pt x="159" y="812"/>
                  </a:cubicBezTo>
                  <a:cubicBezTo>
                    <a:pt x="160" y="811"/>
                    <a:pt x="159" y="810"/>
                    <a:pt x="160" y="809"/>
                  </a:cubicBezTo>
                  <a:cubicBezTo>
                    <a:pt x="160" y="809"/>
                    <a:pt x="162" y="811"/>
                    <a:pt x="163" y="811"/>
                  </a:cubicBezTo>
                  <a:cubicBezTo>
                    <a:pt x="165" y="813"/>
                    <a:pt x="165" y="811"/>
                    <a:pt x="167" y="811"/>
                  </a:cubicBezTo>
                  <a:cubicBezTo>
                    <a:pt x="168" y="811"/>
                    <a:pt x="169" y="814"/>
                    <a:pt x="169" y="815"/>
                  </a:cubicBezTo>
                  <a:cubicBezTo>
                    <a:pt x="170" y="816"/>
                    <a:pt x="171" y="816"/>
                    <a:pt x="171" y="818"/>
                  </a:cubicBezTo>
                  <a:cubicBezTo>
                    <a:pt x="172" y="819"/>
                    <a:pt x="173" y="819"/>
                    <a:pt x="173" y="820"/>
                  </a:cubicBezTo>
                  <a:cubicBezTo>
                    <a:pt x="173" y="820"/>
                    <a:pt x="173" y="821"/>
                    <a:pt x="173" y="821"/>
                  </a:cubicBezTo>
                  <a:cubicBezTo>
                    <a:pt x="173" y="822"/>
                    <a:pt x="174" y="822"/>
                    <a:pt x="174" y="822"/>
                  </a:cubicBezTo>
                  <a:cubicBezTo>
                    <a:pt x="174" y="823"/>
                    <a:pt x="175" y="825"/>
                    <a:pt x="175" y="826"/>
                  </a:cubicBezTo>
                  <a:cubicBezTo>
                    <a:pt x="176" y="828"/>
                    <a:pt x="178" y="829"/>
                    <a:pt x="181" y="829"/>
                  </a:cubicBezTo>
                  <a:cubicBezTo>
                    <a:pt x="182" y="830"/>
                    <a:pt x="183" y="830"/>
                    <a:pt x="184" y="831"/>
                  </a:cubicBezTo>
                  <a:cubicBezTo>
                    <a:pt x="185" y="832"/>
                    <a:pt x="185" y="833"/>
                    <a:pt x="186" y="834"/>
                  </a:cubicBezTo>
                  <a:cubicBezTo>
                    <a:pt x="187" y="835"/>
                    <a:pt x="189" y="835"/>
                    <a:pt x="190" y="835"/>
                  </a:cubicBezTo>
                  <a:cubicBezTo>
                    <a:pt x="190" y="836"/>
                    <a:pt x="190" y="837"/>
                    <a:pt x="191" y="837"/>
                  </a:cubicBezTo>
                  <a:cubicBezTo>
                    <a:pt x="193" y="838"/>
                    <a:pt x="192" y="837"/>
                    <a:pt x="194" y="837"/>
                  </a:cubicBezTo>
                  <a:cubicBezTo>
                    <a:pt x="195" y="837"/>
                    <a:pt x="196" y="838"/>
                    <a:pt x="197" y="839"/>
                  </a:cubicBezTo>
                  <a:cubicBezTo>
                    <a:pt x="200" y="840"/>
                    <a:pt x="202" y="837"/>
                    <a:pt x="205" y="837"/>
                  </a:cubicBezTo>
                  <a:cubicBezTo>
                    <a:pt x="205" y="836"/>
                    <a:pt x="207" y="835"/>
                    <a:pt x="208" y="835"/>
                  </a:cubicBezTo>
                  <a:cubicBezTo>
                    <a:pt x="210" y="834"/>
                    <a:pt x="212" y="834"/>
                    <a:pt x="214" y="835"/>
                  </a:cubicBezTo>
                  <a:cubicBezTo>
                    <a:pt x="214" y="837"/>
                    <a:pt x="215" y="838"/>
                    <a:pt x="215" y="839"/>
                  </a:cubicBezTo>
                  <a:cubicBezTo>
                    <a:pt x="215" y="841"/>
                    <a:pt x="215" y="844"/>
                    <a:pt x="217" y="845"/>
                  </a:cubicBezTo>
                  <a:cubicBezTo>
                    <a:pt x="219" y="846"/>
                    <a:pt x="222" y="846"/>
                    <a:pt x="223" y="846"/>
                  </a:cubicBezTo>
                  <a:cubicBezTo>
                    <a:pt x="228" y="847"/>
                    <a:pt x="233" y="849"/>
                    <a:pt x="238" y="847"/>
                  </a:cubicBezTo>
                  <a:cubicBezTo>
                    <a:pt x="238" y="847"/>
                    <a:pt x="238" y="847"/>
                    <a:pt x="238" y="847"/>
                  </a:cubicBezTo>
                  <a:cubicBezTo>
                    <a:pt x="239" y="849"/>
                    <a:pt x="244" y="850"/>
                    <a:pt x="245" y="849"/>
                  </a:cubicBezTo>
                  <a:cubicBezTo>
                    <a:pt x="245" y="849"/>
                    <a:pt x="245" y="849"/>
                    <a:pt x="245" y="849"/>
                  </a:cubicBezTo>
                  <a:cubicBezTo>
                    <a:pt x="245" y="849"/>
                    <a:pt x="245" y="849"/>
                    <a:pt x="245" y="849"/>
                  </a:cubicBezTo>
                  <a:cubicBezTo>
                    <a:pt x="245" y="849"/>
                    <a:pt x="245" y="849"/>
                    <a:pt x="245" y="849"/>
                  </a:cubicBezTo>
                  <a:cubicBezTo>
                    <a:pt x="245" y="849"/>
                    <a:pt x="245" y="849"/>
                    <a:pt x="245" y="849"/>
                  </a:cubicBezTo>
                  <a:cubicBezTo>
                    <a:pt x="245" y="849"/>
                    <a:pt x="245" y="849"/>
                    <a:pt x="245" y="849"/>
                  </a:cubicBezTo>
                  <a:cubicBezTo>
                    <a:pt x="246" y="849"/>
                    <a:pt x="247" y="850"/>
                    <a:pt x="248" y="850"/>
                  </a:cubicBezTo>
                  <a:cubicBezTo>
                    <a:pt x="249" y="850"/>
                    <a:pt x="250" y="849"/>
                    <a:pt x="252" y="849"/>
                  </a:cubicBezTo>
                  <a:cubicBezTo>
                    <a:pt x="253" y="848"/>
                    <a:pt x="258" y="850"/>
                    <a:pt x="258" y="848"/>
                  </a:cubicBezTo>
                  <a:cubicBezTo>
                    <a:pt x="259" y="848"/>
                    <a:pt x="261" y="848"/>
                    <a:pt x="262" y="847"/>
                  </a:cubicBezTo>
                  <a:cubicBezTo>
                    <a:pt x="264" y="849"/>
                    <a:pt x="265" y="849"/>
                    <a:pt x="268" y="848"/>
                  </a:cubicBezTo>
                  <a:cubicBezTo>
                    <a:pt x="269" y="849"/>
                    <a:pt x="270" y="848"/>
                    <a:pt x="271" y="848"/>
                  </a:cubicBezTo>
                  <a:cubicBezTo>
                    <a:pt x="272" y="848"/>
                    <a:pt x="274" y="848"/>
                    <a:pt x="275" y="847"/>
                  </a:cubicBezTo>
                  <a:cubicBezTo>
                    <a:pt x="277" y="847"/>
                    <a:pt x="279" y="847"/>
                    <a:pt x="280" y="849"/>
                  </a:cubicBezTo>
                  <a:cubicBezTo>
                    <a:pt x="280" y="851"/>
                    <a:pt x="279" y="852"/>
                    <a:pt x="281" y="852"/>
                  </a:cubicBezTo>
                  <a:cubicBezTo>
                    <a:pt x="284" y="852"/>
                    <a:pt x="284" y="854"/>
                    <a:pt x="284" y="856"/>
                  </a:cubicBezTo>
                  <a:cubicBezTo>
                    <a:pt x="285" y="859"/>
                    <a:pt x="286" y="859"/>
                    <a:pt x="289" y="859"/>
                  </a:cubicBezTo>
                  <a:cubicBezTo>
                    <a:pt x="289" y="860"/>
                    <a:pt x="289" y="860"/>
                    <a:pt x="289" y="860"/>
                  </a:cubicBezTo>
                  <a:cubicBezTo>
                    <a:pt x="290" y="860"/>
                    <a:pt x="290" y="859"/>
                    <a:pt x="290" y="859"/>
                  </a:cubicBezTo>
                  <a:cubicBezTo>
                    <a:pt x="290" y="859"/>
                    <a:pt x="291" y="859"/>
                    <a:pt x="291" y="859"/>
                  </a:cubicBezTo>
                  <a:cubicBezTo>
                    <a:pt x="291" y="859"/>
                    <a:pt x="291" y="859"/>
                    <a:pt x="291" y="859"/>
                  </a:cubicBezTo>
                  <a:cubicBezTo>
                    <a:pt x="291" y="860"/>
                    <a:pt x="290" y="860"/>
                    <a:pt x="290" y="860"/>
                  </a:cubicBezTo>
                  <a:cubicBezTo>
                    <a:pt x="291" y="861"/>
                    <a:pt x="291" y="861"/>
                    <a:pt x="292" y="861"/>
                  </a:cubicBezTo>
                  <a:cubicBezTo>
                    <a:pt x="293" y="862"/>
                    <a:pt x="292" y="864"/>
                    <a:pt x="294" y="865"/>
                  </a:cubicBezTo>
                  <a:cubicBezTo>
                    <a:pt x="295" y="866"/>
                    <a:pt x="297" y="867"/>
                    <a:pt x="299" y="867"/>
                  </a:cubicBezTo>
                  <a:cubicBezTo>
                    <a:pt x="300" y="867"/>
                    <a:pt x="303" y="865"/>
                    <a:pt x="304" y="866"/>
                  </a:cubicBezTo>
                  <a:cubicBezTo>
                    <a:pt x="305" y="867"/>
                    <a:pt x="303" y="868"/>
                    <a:pt x="302" y="869"/>
                  </a:cubicBezTo>
                  <a:cubicBezTo>
                    <a:pt x="301" y="870"/>
                    <a:pt x="299" y="870"/>
                    <a:pt x="297" y="870"/>
                  </a:cubicBezTo>
                  <a:cubicBezTo>
                    <a:pt x="296" y="871"/>
                    <a:pt x="295" y="870"/>
                    <a:pt x="296" y="872"/>
                  </a:cubicBezTo>
                  <a:cubicBezTo>
                    <a:pt x="297" y="874"/>
                    <a:pt x="299" y="875"/>
                    <a:pt x="300" y="876"/>
                  </a:cubicBezTo>
                  <a:cubicBezTo>
                    <a:pt x="302" y="877"/>
                    <a:pt x="303" y="879"/>
                    <a:pt x="304" y="880"/>
                  </a:cubicBezTo>
                  <a:cubicBezTo>
                    <a:pt x="305" y="881"/>
                    <a:pt x="305" y="881"/>
                    <a:pt x="306" y="881"/>
                  </a:cubicBezTo>
                  <a:cubicBezTo>
                    <a:pt x="306" y="882"/>
                    <a:pt x="307" y="882"/>
                    <a:pt x="308" y="882"/>
                  </a:cubicBezTo>
                  <a:cubicBezTo>
                    <a:pt x="308" y="883"/>
                    <a:pt x="309" y="881"/>
                    <a:pt x="309" y="882"/>
                  </a:cubicBezTo>
                  <a:cubicBezTo>
                    <a:pt x="310" y="882"/>
                    <a:pt x="316" y="880"/>
                    <a:pt x="316" y="878"/>
                  </a:cubicBezTo>
                  <a:cubicBezTo>
                    <a:pt x="317" y="877"/>
                    <a:pt x="317" y="875"/>
                    <a:pt x="317" y="874"/>
                  </a:cubicBezTo>
                  <a:cubicBezTo>
                    <a:pt x="318" y="872"/>
                    <a:pt x="318" y="871"/>
                    <a:pt x="318" y="869"/>
                  </a:cubicBezTo>
                  <a:cubicBezTo>
                    <a:pt x="318" y="869"/>
                    <a:pt x="319" y="869"/>
                    <a:pt x="319" y="870"/>
                  </a:cubicBezTo>
                  <a:cubicBezTo>
                    <a:pt x="320" y="872"/>
                    <a:pt x="319" y="874"/>
                    <a:pt x="320" y="876"/>
                  </a:cubicBezTo>
                  <a:cubicBezTo>
                    <a:pt x="320" y="877"/>
                    <a:pt x="320" y="878"/>
                    <a:pt x="320" y="879"/>
                  </a:cubicBezTo>
                  <a:cubicBezTo>
                    <a:pt x="321" y="881"/>
                    <a:pt x="322" y="882"/>
                    <a:pt x="321" y="883"/>
                  </a:cubicBezTo>
                  <a:cubicBezTo>
                    <a:pt x="321" y="884"/>
                    <a:pt x="321" y="884"/>
                    <a:pt x="321" y="885"/>
                  </a:cubicBezTo>
                  <a:cubicBezTo>
                    <a:pt x="320" y="892"/>
                    <a:pt x="323" y="899"/>
                    <a:pt x="324" y="906"/>
                  </a:cubicBezTo>
                  <a:cubicBezTo>
                    <a:pt x="325" y="909"/>
                    <a:pt x="325" y="913"/>
                    <a:pt x="326" y="916"/>
                  </a:cubicBezTo>
                  <a:cubicBezTo>
                    <a:pt x="327" y="917"/>
                    <a:pt x="328" y="918"/>
                    <a:pt x="328" y="920"/>
                  </a:cubicBezTo>
                  <a:cubicBezTo>
                    <a:pt x="329" y="921"/>
                    <a:pt x="329" y="923"/>
                    <a:pt x="330" y="923"/>
                  </a:cubicBezTo>
                  <a:cubicBezTo>
                    <a:pt x="330" y="924"/>
                    <a:pt x="331" y="925"/>
                    <a:pt x="331" y="925"/>
                  </a:cubicBezTo>
                  <a:cubicBezTo>
                    <a:pt x="331" y="926"/>
                    <a:pt x="331" y="926"/>
                    <a:pt x="332" y="927"/>
                  </a:cubicBezTo>
                  <a:cubicBezTo>
                    <a:pt x="332" y="927"/>
                    <a:pt x="332" y="927"/>
                    <a:pt x="332" y="927"/>
                  </a:cubicBezTo>
                  <a:cubicBezTo>
                    <a:pt x="332" y="929"/>
                    <a:pt x="332" y="930"/>
                    <a:pt x="334" y="931"/>
                  </a:cubicBezTo>
                  <a:cubicBezTo>
                    <a:pt x="333" y="939"/>
                    <a:pt x="339" y="945"/>
                    <a:pt x="342" y="951"/>
                  </a:cubicBezTo>
                  <a:cubicBezTo>
                    <a:pt x="343" y="953"/>
                    <a:pt x="344" y="955"/>
                    <a:pt x="344" y="957"/>
                  </a:cubicBezTo>
                  <a:cubicBezTo>
                    <a:pt x="345" y="959"/>
                    <a:pt x="345" y="961"/>
                    <a:pt x="346" y="962"/>
                  </a:cubicBezTo>
                  <a:cubicBezTo>
                    <a:pt x="346" y="965"/>
                    <a:pt x="349" y="969"/>
                    <a:pt x="352" y="970"/>
                  </a:cubicBezTo>
                  <a:cubicBezTo>
                    <a:pt x="355" y="971"/>
                    <a:pt x="356" y="968"/>
                    <a:pt x="357" y="966"/>
                  </a:cubicBezTo>
                  <a:cubicBezTo>
                    <a:pt x="358" y="965"/>
                    <a:pt x="358" y="964"/>
                    <a:pt x="359" y="964"/>
                  </a:cubicBezTo>
                  <a:cubicBezTo>
                    <a:pt x="360" y="963"/>
                    <a:pt x="363" y="963"/>
                    <a:pt x="363" y="963"/>
                  </a:cubicBezTo>
                  <a:cubicBezTo>
                    <a:pt x="363" y="962"/>
                    <a:pt x="363" y="961"/>
                    <a:pt x="363" y="961"/>
                  </a:cubicBezTo>
                  <a:cubicBezTo>
                    <a:pt x="362" y="960"/>
                    <a:pt x="363" y="960"/>
                    <a:pt x="363" y="959"/>
                  </a:cubicBezTo>
                  <a:cubicBezTo>
                    <a:pt x="364" y="958"/>
                    <a:pt x="364" y="957"/>
                    <a:pt x="365" y="955"/>
                  </a:cubicBezTo>
                  <a:cubicBezTo>
                    <a:pt x="365" y="955"/>
                    <a:pt x="365" y="955"/>
                    <a:pt x="366" y="955"/>
                  </a:cubicBezTo>
                  <a:cubicBezTo>
                    <a:pt x="368" y="957"/>
                    <a:pt x="370" y="954"/>
                    <a:pt x="368" y="951"/>
                  </a:cubicBezTo>
                  <a:cubicBezTo>
                    <a:pt x="368" y="951"/>
                    <a:pt x="368" y="951"/>
                    <a:pt x="368" y="951"/>
                  </a:cubicBezTo>
                  <a:cubicBezTo>
                    <a:pt x="370" y="950"/>
                    <a:pt x="368" y="947"/>
                    <a:pt x="368" y="945"/>
                  </a:cubicBezTo>
                  <a:cubicBezTo>
                    <a:pt x="368" y="945"/>
                    <a:pt x="368" y="944"/>
                    <a:pt x="368" y="944"/>
                  </a:cubicBezTo>
                  <a:cubicBezTo>
                    <a:pt x="370" y="941"/>
                    <a:pt x="371" y="939"/>
                    <a:pt x="372" y="936"/>
                  </a:cubicBezTo>
                  <a:cubicBezTo>
                    <a:pt x="372" y="935"/>
                    <a:pt x="371" y="934"/>
                    <a:pt x="371" y="933"/>
                  </a:cubicBezTo>
                  <a:cubicBezTo>
                    <a:pt x="370" y="932"/>
                    <a:pt x="370" y="932"/>
                    <a:pt x="370" y="931"/>
                  </a:cubicBezTo>
                  <a:cubicBezTo>
                    <a:pt x="370" y="931"/>
                    <a:pt x="371" y="930"/>
                    <a:pt x="371" y="930"/>
                  </a:cubicBezTo>
                  <a:cubicBezTo>
                    <a:pt x="371" y="929"/>
                    <a:pt x="371" y="929"/>
                    <a:pt x="371" y="928"/>
                  </a:cubicBezTo>
                  <a:cubicBezTo>
                    <a:pt x="371" y="927"/>
                    <a:pt x="371" y="926"/>
                    <a:pt x="371" y="925"/>
                  </a:cubicBezTo>
                  <a:cubicBezTo>
                    <a:pt x="371" y="925"/>
                    <a:pt x="371" y="924"/>
                    <a:pt x="370" y="923"/>
                  </a:cubicBezTo>
                  <a:cubicBezTo>
                    <a:pt x="370" y="921"/>
                    <a:pt x="371" y="918"/>
                    <a:pt x="374" y="916"/>
                  </a:cubicBezTo>
                  <a:cubicBezTo>
                    <a:pt x="377" y="919"/>
                    <a:pt x="377" y="915"/>
                    <a:pt x="379" y="913"/>
                  </a:cubicBezTo>
                  <a:cubicBezTo>
                    <a:pt x="381" y="913"/>
                    <a:pt x="383" y="913"/>
                    <a:pt x="384" y="912"/>
                  </a:cubicBezTo>
                  <a:cubicBezTo>
                    <a:pt x="386" y="911"/>
                    <a:pt x="385" y="911"/>
                    <a:pt x="383" y="911"/>
                  </a:cubicBezTo>
                  <a:cubicBezTo>
                    <a:pt x="383" y="911"/>
                    <a:pt x="383" y="911"/>
                    <a:pt x="383" y="910"/>
                  </a:cubicBezTo>
                  <a:cubicBezTo>
                    <a:pt x="386" y="911"/>
                    <a:pt x="385" y="909"/>
                    <a:pt x="386" y="907"/>
                  </a:cubicBezTo>
                  <a:cubicBezTo>
                    <a:pt x="389" y="906"/>
                    <a:pt x="391" y="905"/>
                    <a:pt x="393" y="902"/>
                  </a:cubicBezTo>
                  <a:cubicBezTo>
                    <a:pt x="395" y="900"/>
                    <a:pt x="398" y="899"/>
                    <a:pt x="400" y="897"/>
                  </a:cubicBezTo>
                  <a:cubicBezTo>
                    <a:pt x="401" y="896"/>
                    <a:pt x="401" y="895"/>
                    <a:pt x="402" y="894"/>
                  </a:cubicBezTo>
                  <a:cubicBezTo>
                    <a:pt x="403" y="893"/>
                    <a:pt x="404" y="892"/>
                    <a:pt x="404" y="892"/>
                  </a:cubicBezTo>
                  <a:cubicBezTo>
                    <a:pt x="405" y="891"/>
                    <a:pt x="405" y="891"/>
                    <a:pt x="405" y="891"/>
                  </a:cubicBezTo>
                  <a:cubicBezTo>
                    <a:pt x="405" y="890"/>
                    <a:pt x="405" y="889"/>
                    <a:pt x="405" y="889"/>
                  </a:cubicBezTo>
                  <a:cubicBezTo>
                    <a:pt x="407" y="888"/>
                    <a:pt x="406" y="889"/>
                    <a:pt x="407" y="889"/>
                  </a:cubicBezTo>
                  <a:cubicBezTo>
                    <a:pt x="409" y="889"/>
                    <a:pt x="411" y="888"/>
                    <a:pt x="413" y="888"/>
                  </a:cubicBezTo>
                  <a:cubicBezTo>
                    <a:pt x="414" y="887"/>
                    <a:pt x="416" y="884"/>
                    <a:pt x="417" y="882"/>
                  </a:cubicBezTo>
                  <a:cubicBezTo>
                    <a:pt x="417" y="880"/>
                    <a:pt x="415" y="878"/>
                    <a:pt x="418" y="876"/>
                  </a:cubicBezTo>
                  <a:cubicBezTo>
                    <a:pt x="419" y="875"/>
                    <a:pt x="421" y="876"/>
                    <a:pt x="422" y="875"/>
                  </a:cubicBezTo>
                  <a:cubicBezTo>
                    <a:pt x="423" y="874"/>
                    <a:pt x="424" y="873"/>
                    <a:pt x="425" y="872"/>
                  </a:cubicBezTo>
                  <a:cubicBezTo>
                    <a:pt x="425" y="873"/>
                    <a:pt x="425" y="875"/>
                    <a:pt x="425" y="875"/>
                  </a:cubicBezTo>
                  <a:cubicBezTo>
                    <a:pt x="425" y="875"/>
                    <a:pt x="425" y="875"/>
                    <a:pt x="425" y="875"/>
                  </a:cubicBezTo>
                  <a:cubicBezTo>
                    <a:pt x="426" y="876"/>
                    <a:pt x="427" y="876"/>
                    <a:pt x="428" y="876"/>
                  </a:cubicBezTo>
                  <a:cubicBezTo>
                    <a:pt x="428" y="876"/>
                    <a:pt x="428" y="876"/>
                    <a:pt x="428" y="876"/>
                  </a:cubicBezTo>
                  <a:cubicBezTo>
                    <a:pt x="429" y="876"/>
                    <a:pt x="431" y="875"/>
                    <a:pt x="431" y="874"/>
                  </a:cubicBezTo>
                  <a:moveTo>
                    <a:pt x="70" y="787"/>
                  </a:moveTo>
                  <a:cubicBezTo>
                    <a:pt x="69" y="787"/>
                    <a:pt x="70" y="787"/>
                    <a:pt x="70" y="787"/>
                  </a:cubicBezTo>
                  <a:cubicBezTo>
                    <a:pt x="70" y="787"/>
                    <a:pt x="70" y="787"/>
                    <a:pt x="70" y="787"/>
                  </a:cubicBezTo>
                  <a:close/>
                  <a:moveTo>
                    <a:pt x="198" y="684"/>
                  </a:moveTo>
                  <a:cubicBezTo>
                    <a:pt x="196" y="685"/>
                    <a:pt x="193" y="684"/>
                    <a:pt x="191" y="685"/>
                  </a:cubicBezTo>
                  <a:cubicBezTo>
                    <a:pt x="190" y="686"/>
                    <a:pt x="190" y="689"/>
                    <a:pt x="189" y="690"/>
                  </a:cubicBezTo>
                  <a:cubicBezTo>
                    <a:pt x="188" y="691"/>
                    <a:pt x="185" y="693"/>
                    <a:pt x="185" y="691"/>
                  </a:cubicBezTo>
                  <a:cubicBezTo>
                    <a:pt x="185" y="691"/>
                    <a:pt x="188" y="689"/>
                    <a:pt x="188" y="688"/>
                  </a:cubicBezTo>
                  <a:cubicBezTo>
                    <a:pt x="189" y="687"/>
                    <a:pt x="192" y="684"/>
                    <a:pt x="191" y="683"/>
                  </a:cubicBezTo>
                  <a:cubicBezTo>
                    <a:pt x="190" y="682"/>
                    <a:pt x="188" y="683"/>
                    <a:pt x="187" y="683"/>
                  </a:cubicBezTo>
                  <a:cubicBezTo>
                    <a:pt x="186" y="683"/>
                    <a:pt x="185" y="682"/>
                    <a:pt x="185" y="682"/>
                  </a:cubicBezTo>
                  <a:cubicBezTo>
                    <a:pt x="184" y="682"/>
                    <a:pt x="183" y="682"/>
                    <a:pt x="182" y="682"/>
                  </a:cubicBezTo>
                  <a:cubicBezTo>
                    <a:pt x="181" y="682"/>
                    <a:pt x="180" y="680"/>
                    <a:pt x="180" y="680"/>
                  </a:cubicBezTo>
                  <a:cubicBezTo>
                    <a:pt x="179" y="680"/>
                    <a:pt x="179" y="681"/>
                    <a:pt x="178" y="681"/>
                  </a:cubicBezTo>
                  <a:cubicBezTo>
                    <a:pt x="175" y="681"/>
                    <a:pt x="173" y="686"/>
                    <a:pt x="175" y="688"/>
                  </a:cubicBezTo>
                  <a:cubicBezTo>
                    <a:pt x="176" y="689"/>
                    <a:pt x="177" y="689"/>
                    <a:pt x="175" y="689"/>
                  </a:cubicBezTo>
                  <a:cubicBezTo>
                    <a:pt x="174" y="690"/>
                    <a:pt x="173" y="688"/>
                    <a:pt x="171" y="688"/>
                  </a:cubicBezTo>
                  <a:cubicBezTo>
                    <a:pt x="170" y="688"/>
                    <a:pt x="167" y="688"/>
                    <a:pt x="167" y="690"/>
                  </a:cubicBezTo>
                  <a:cubicBezTo>
                    <a:pt x="168" y="691"/>
                    <a:pt x="170" y="691"/>
                    <a:pt x="171" y="692"/>
                  </a:cubicBezTo>
                  <a:cubicBezTo>
                    <a:pt x="173" y="694"/>
                    <a:pt x="173" y="696"/>
                    <a:pt x="174" y="697"/>
                  </a:cubicBezTo>
                  <a:cubicBezTo>
                    <a:pt x="174" y="698"/>
                    <a:pt x="175" y="698"/>
                    <a:pt x="175" y="699"/>
                  </a:cubicBezTo>
                  <a:cubicBezTo>
                    <a:pt x="175" y="700"/>
                    <a:pt x="174" y="701"/>
                    <a:pt x="175" y="702"/>
                  </a:cubicBezTo>
                  <a:cubicBezTo>
                    <a:pt x="178" y="702"/>
                    <a:pt x="178" y="704"/>
                    <a:pt x="180" y="705"/>
                  </a:cubicBezTo>
                  <a:cubicBezTo>
                    <a:pt x="181" y="706"/>
                    <a:pt x="184" y="704"/>
                    <a:pt x="185" y="706"/>
                  </a:cubicBezTo>
                  <a:cubicBezTo>
                    <a:pt x="186" y="708"/>
                    <a:pt x="183" y="711"/>
                    <a:pt x="183" y="713"/>
                  </a:cubicBezTo>
                  <a:cubicBezTo>
                    <a:pt x="183" y="715"/>
                    <a:pt x="184" y="719"/>
                    <a:pt x="185" y="718"/>
                  </a:cubicBezTo>
                  <a:cubicBezTo>
                    <a:pt x="186" y="717"/>
                    <a:pt x="186" y="716"/>
                    <a:pt x="185" y="716"/>
                  </a:cubicBezTo>
                  <a:cubicBezTo>
                    <a:pt x="187" y="714"/>
                    <a:pt x="187" y="712"/>
                    <a:pt x="190" y="712"/>
                  </a:cubicBezTo>
                  <a:cubicBezTo>
                    <a:pt x="194" y="712"/>
                    <a:pt x="193" y="714"/>
                    <a:pt x="194" y="716"/>
                  </a:cubicBezTo>
                  <a:cubicBezTo>
                    <a:pt x="195" y="718"/>
                    <a:pt x="199" y="721"/>
                    <a:pt x="199" y="722"/>
                  </a:cubicBezTo>
                  <a:cubicBezTo>
                    <a:pt x="198" y="723"/>
                    <a:pt x="197" y="722"/>
                    <a:pt x="196" y="722"/>
                  </a:cubicBezTo>
                  <a:cubicBezTo>
                    <a:pt x="195" y="723"/>
                    <a:pt x="196" y="723"/>
                    <a:pt x="197" y="724"/>
                  </a:cubicBezTo>
                  <a:cubicBezTo>
                    <a:pt x="195" y="724"/>
                    <a:pt x="192" y="726"/>
                    <a:pt x="192" y="723"/>
                  </a:cubicBezTo>
                  <a:cubicBezTo>
                    <a:pt x="188" y="725"/>
                    <a:pt x="186" y="721"/>
                    <a:pt x="185" y="726"/>
                  </a:cubicBezTo>
                  <a:cubicBezTo>
                    <a:pt x="184" y="731"/>
                    <a:pt x="187" y="730"/>
                    <a:pt x="191" y="730"/>
                  </a:cubicBezTo>
                  <a:cubicBezTo>
                    <a:pt x="191" y="731"/>
                    <a:pt x="190" y="732"/>
                    <a:pt x="190" y="732"/>
                  </a:cubicBezTo>
                  <a:cubicBezTo>
                    <a:pt x="190" y="733"/>
                    <a:pt x="190" y="734"/>
                    <a:pt x="190" y="734"/>
                  </a:cubicBezTo>
                  <a:cubicBezTo>
                    <a:pt x="190" y="735"/>
                    <a:pt x="187" y="735"/>
                    <a:pt x="187" y="736"/>
                  </a:cubicBezTo>
                  <a:cubicBezTo>
                    <a:pt x="188" y="736"/>
                    <a:pt x="189" y="736"/>
                    <a:pt x="190" y="736"/>
                  </a:cubicBezTo>
                  <a:cubicBezTo>
                    <a:pt x="191" y="737"/>
                    <a:pt x="191" y="738"/>
                    <a:pt x="191" y="738"/>
                  </a:cubicBezTo>
                  <a:cubicBezTo>
                    <a:pt x="191" y="739"/>
                    <a:pt x="192" y="739"/>
                    <a:pt x="193" y="739"/>
                  </a:cubicBezTo>
                  <a:cubicBezTo>
                    <a:pt x="194" y="741"/>
                    <a:pt x="193" y="740"/>
                    <a:pt x="193" y="742"/>
                  </a:cubicBezTo>
                  <a:cubicBezTo>
                    <a:pt x="192" y="743"/>
                    <a:pt x="192" y="745"/>
                    <a:pt x="192" y="746"/>
                  </a:cubicBezTo>
                  <a:cubicBezTo>
                    <a:pt x="192" y="749"/>
                    <a:pt x="192" y="752"/>
                    <a:pt x="193" y="755"/>
                  </a:cubicBezTo>
                  <a:cubicBezTo>
                    <a:pt x="193" y="755"/>
                    <a:pt x="194" y="758"/>
                    <a:pt x="193" y="758"/>
                  </a:cubicBezTo>
                  <a:cubicBezTo>
                    <a:pt x="192" y="759"/>
                    <a:pt x="192" y="757"/>
                    <a:pt x="191" y="757"/>
                  </a:cubicBezTo>
                  <a:cubicBezTo>
                    <a:pt x="190" y="759"/>
                    <a:pt x="188" y="758"/>
                    <a:pt x="186" y="759"/>
                  </a:cubicBezTo>
                  <a:cubicBezTo>
                    <a:pt x="184" y="759"/>
                    <a:pt x="182" y="760"/>
                    <a:pt x="180" y="760"/>
                  </a:cubicBezTo>
                  <a:cubicBezTo>
                    <a:pt x="177" y="760"/>
                    <a:pt x="175" y="759"/>
                    <a:pt x="173" y="758"/>
                  </a:cubicBezTo>
                  <a:cubicBezTo>
                    <a:pt x="170" y="757"/>
                    <a:pt x="169" y="755"/>
                    <a:pt x="167" y="754"/>
                  </a:cubicBezTo>
                  <a:cubicBezTo>
                    <a:pt x="167" y="753"/>
                    <a:pt x="167" y="753"/>
                    <a:pt x="166" y="753"/>
                  </a:cubicBezTo>
                  <a:cubicBezTo>
                    <a:pt x="165" y="752"/>
                    <a:pt x="163" y="753"/>
                    <a:pt x="162" y="752"/>
                  </a:cubicBezTo>
                  <a:cubicBezTo>
                    <a:pt x="160" y="752"/>
                    <a:pt x="159" y="750"/>
                    <a:pt x="159" y="748"/>
                  </a:cubicBezTo>
                  <a:cubicBezTo>
                    <a:pt x="158" y="745"/>
                    <a:pt x="159" y="742"/>
                    <a:pt x="159" y="739"/>
                  </a:cubicBezTo>
                  <a:cubicBezTo>
                    <a:pt x="159" y="739"/>
                    <a:pt x="159" y="739"/>
                    <a:pt x="159" y="739"/>
                  </a:cubicBezTo>
                  <a:cubicBezTo>
                    <a:pt x="159" y="739"/>
                    <a:pt x="161" y="736"/>
                    <a:pt x="161" y="736"/>
                  </a:cubicBezTo>
                  <a:cubicBezTo>
                    <a:pt x="161" y="735"/>
                    <a:pt x="160" y="735"/>
                    <a:pt x="160" y="734"/>
                  </a:cubicBezTo>
                  <a:cubicBezTo>
                    <a:pt x="160" y="733"/>
                    <a:pt x="161" y="732"/>
                    <a:pt x="161" y="731"/>
                  </a:cubicBezTo>
                  <a:cubicBezTo>
                    <a:pt x="161" y="730"/>
                    <a:pt x="162" y="729"/>
                    <a:pt x="162" y="728"/>
                  </a:cubicBezTo>
                  <a:cubicBezTo>
                    <a:pt x="163" y="728"/>
                    <a:pt x="164" y="727"/>
                    <a:pt x="165" y="727"/>
                  </a:cubicBezTo>
                  <a:cubicBezTo>
                    <a:pt x="166" y="727"/>
                    <a:pt x="166" y="727"/>
                    <a:pt x="167" y="728"/>
                  </a:cubicBezTo>
                  <a:cubicBezTo>
                    <a:pt x="169" y="724"/>
                    <a:pt x="160" y="726"/>
                    <a:pt x="161" y="722"/>
                  </a:cubicBezTo>
                  <a:cubicBezTo>
                    <a:pt x="159" y="721"/>
                    <a:pt x="159" y="719"/>
                    <a:pt x="159" y="718"/>
                  </a:cubicBezTo>
                  <a:cubicBezTo>
                    <a:pt x="158" y="717"/>
                    <a:pt x="157" y="714"/>
                    <a:pt x="156" y="713"/>
                  </a:cubicBezTo>
                  <a:cubicBezTo>
                    <a:pt x="155" y="713"/>
                    <a:pt x="155" y="713"/>
                    <a:pt x="155" y="713"/>
                  </a:cubicBezTo>
                  <a:cubicBezTo>
                    <a:pt x="154" y="711"/>
                    <a:pt x="154" y="711"/>
                    <a:pt x="154" y="711"/>
                  </a:cubicBezTo>
                  <a:cubicBezTo>
                    <a:pt x="152" y="708"/>
                    <a:pt x="149" y="705"/>
                    <a:pt x="149" y="701"/>
                  </a:cubicBezTo>
                  <a:cubicBezTo>
                    <a:pt x="149" y="700"/>
                    <a:pt x="150" y="698"/>
                    <a:pt x="150" y="697"/>
                  </a:cubicBezTo>
                  <a:cubicBezTo>
                    <a:pt x="150" y="696"/>
                    <a:pt x="150" y="694"/>
                    <a:pt x="149" y="696"/>
                  </a:cubicBezTo>
                  <a:cubicBezTo>
                    <a:pt x="148" y="695"/>
                    <a:pt x="148" y="693"/>
                    <a:pt x="147" y="692"/>
                  </a:cubicBezTo>
                  <a:cubicBezTo>
                    <a:pt x="146" y="691"/>
                    <a:pt x="145" y="691"/>
                    <a:pt x="144" y="690"/>
                  </a:cubicBezTo>
                  <a:cubicBezTo>
                    <a:pt x="144" y="688"/>
                    <a:pt x="145" y="688"/>
                    <a:pt x="146" y="687"/>
                  </a:cubicBezTo>
                  <a:cubicBezTo>
                    <a:pt x="146" y="687"/>
                    <a:pt x="147" y="687"/>
                    <a:pt x="147" y="685"/>
                  </a:cubicBezTo>
                  <a:cubicBezTo>
                    <a:pt x="148" y="684"/>
                    <a:pt x="148" y="682"/>
                    <a:pt x="149" y="681"/>
                  </a:cubicBezTo>
                  <a:cubicBezTo>
                    <a:pt x="150" y="679"/>
                    <a:pt x="151" y="681"/>
                    <a:pt x="152" y="680"/>
                  </a:cubicBezTo>
                  <a:cubicBezTo>
                    <a:pt x="153" y="680"/>
                    <a:pt x="152" y="679"/>
                    <a:pt x="153" y="678"/>
                  </a:cubicBezTo>
                  <a:cubicBezTo>
                    <a:pt x="154" y="678"/>
                    <a:pt x="156" y="678"/>
                    <a:pt x="157" y="678"/>
                  </a:cubicBezTo>
                  <a:cubicBezTo>
                    <a:pt x="158" y="677"/>
                    <a:pt x="158" y="677"/>
                    <a:pt x="158" y="676"/>
                  </a:cubicBezTo>
                  <a:cubicBezTo>
                    <a:pt x="158" y="676"/>
                    <a:pt x="159" y="676"/>
                    <a:pt x="159" y="676"/>
                  </a:cubicBezTo>
                  <a:cubicBezTo>
                    <a:pt x="159" y="675"/>
                    <a:pt x="159" y="674"/>
                    <a:pt x="160" y="673"/>
                  </a:cubicBezTo>
                  <a:cubicBezTo>
                    <a:pt x="161" y="675"/>
                    <a:pt x="161" y="673"/>
                    <a:pt x="161" y="672"/>
                  </a:cubicBezTo>
                  <a:cubicBezTo>
                    <a:pt x="165" y="675"/>
                    <a:pt x="165" y="672"/>
                    <a:pt x="166" y="669"/>
                  </a:cubicBezTo>
                  <a:cubicBezTo>
                    <a:pt x="167" y="668"/>
                    <a:pt x="169" y="667"/>
                    <a:pt x="170" y="666"/>
                  </a:cubicBezTo>
                  <a:cubicBezTo>
                    <a:pt x="171" y="666"/>
                    <a:pt x="173" y="664"/>
                    <a:pt x="174" y="664"/>
                  </a:cubicBezTo>
                  <a:cubicBezTo>
                    <a:pt x="176" y="664"/>
                    <a:pt x="176" y="665"/>
                    <a:pt x="177" y="666"/>
                  </a:cubicBezTo>
                  <a:cubicBezTo>
                    <a:pt x="178" y="666"/>
                    <a:pt x="179" y="666"/>
                    <a:pt x="180" y="667"/>
                  </a:cubicBezTo>
                  <a:cubicBezTo>
                    <a:pt x="180" y="667"/>
                    <a:pt x="181" y="668"/>
                    <a:pt x="182" y="667"/>
                  </a:cubicBezTo>
                  <a:cubicBezTo>
                    <a:pt x="183" y="667"/>
                    <a:pt x="182" y="665"/>
                    <a:pt x="183" y="665"/>
                  </a:cubicBezTo>
                  <a:cubicBezTo>
                    <a:pt x="184" y="666"/>
                    <a:pt x="186" y="665"/>
                    <a:pt x="187" y="666"/>
                  </a:cubicBezTo>
                  <a:cubicBezTo>
                    <a:pt x="188" y="667"/>
                    <a:pt x="189" y="671"/>
                    <a:pt x="189" y="672"/>
                  </a:cubicBezTo>
                  <a:cubicBezTo>
                    <a:pt x="189" y="673"/>
                    <a:pt x="187" y="675"/>
                    <a:pt x="187" y="676"/>
                  </a:cubicBezTo>
                  <a:cubicBezTo>
                    <a:pt x="187" y="678"/>
                    <a:pt x="190" y="678"/>
                    <a:pt x="191" y="680"/>
                  </a:cubicBezTo>
                  <a:cubicBezTo>
                    <a:pt x="191" y="679"/>
                    <a:pt x="192" y="677"/>
                    <a:pt x="193" y="677"/>
                  </a:cubicBezTo>
                  <a:cubicBezTo>
                    <a:pt x="195" y="677"/>
                    <a:pt x="195" y="678"/>
                    <a:pt x="196" y="679"/>
                  </a:cubicBezTo>
                  <a:cubicBezTo>
                    <a:pt x="198" y="681"/>
                    <a:pt x="201" y="683"/>
                    <a:pt x="198" y="684"/>
                  </a:cubicBezTo>
                  <a:close/>
                  <a:moveTo>
                    <a:pt x="431" y="875"/>
                  </a:moveTo>
                  <a:cubicBezTo>
                    <a:pt x="431" y="875"/>
                    <a:pt x="431" y="875"/>
                    <a:pt x="431" y="874"/>
                  </a:cubicBezTo>
                  <a:cubicBezTo>
                    <a:pt x="432" y="874"/>
                    <a:pt x="431" y="875"/>
                    <a:pt x="431" y="875"/>
                  </a:cubicBezTo>
                  <a:cubicBezTo>
                    <a:pt x="431" y="875"/>
                    <a:pt x="431" y="875"/>
                    <a:pt x="431" y="875"/>
                  </a:cubicBezTo>
                  <a:close/>
                  <a:moveTo>
                    <a:pt x="440" y="873"/>
                  </a:moveTo>
                  <a:cubicBezTo>
                    <a:pt x="439" y="873"/>
                    <a:pt x="439" y="873"/>
                    <a:pt x="439" y="873"/>
                  </a:cubicBezTo>
                  <a:cubicBezTo>
                    <a:pt x="439" y="873"/>
                    <a:pt x="439" y="873"/>
                    <a:pt x="440" y="873"/>
                  </a:cubicBezTo>
                  <a:cubicBezTo>
                    <a:pt x="440" y="873"/>
                    <a:pt x="440" y="873"/>
                    <a:pt x="440" y="873"/>
                  </a:cubicBezTo>
                  <a:close/>
                  <a:moveTo>
                    <a:pt x="514" y="982"/>
                  </a:moveTo>
                  <a:cubicBezTo>
                    <a:pt x="514" y="982"/>
                    <a:pt x="514" y="982"/>
                    <a:pt x="515" y="981"/>
                  </a:cubicBezTo>
                  <a:cubicBezTo>
                    <a:pt x="516" y="982"/>
                    <a:pt x="519" y="983"/>
                    <a:pt x="519" y="984"/>
                  </a:cubicBezTo>
                  <a:cubicBezTo>
                    <a:pt x="517" y="983"/>
                    <a:pt x="517" y="984"/>
                    <a:pt x="516" y="984"/>
                  </a:cubicBezTo>
                  <a:cubicBezTo>
                    <a:pt x="514" y="985"/>
                    <a:pt x="513" y="984"/>
                    <a:pt x="514" y="982"/>
                  </a:cubicBezTo>
                  <a:close/>
                  <a:moveTo>
                    <a:pt x="756" y="577"/>
                  </a:moveTo>
                  <a:cubicBezTo>
                    <a:pt x="757" y="577"/>
                    <a:pt x="756" y="577"/>
                    <a:pt x="756" y="578"/>
                  </a:cubicBezTo>
                  <a:cubicBezTo>
                    <a:pt x="756" y="579"/>
                    <a:pt x="756" y="579"/>
                    <a:pt x="755" y="579"/>
                  </a:cubicBezTo>
                  <a:cubicBezTo>
                    <a:pt x="754" y="579"/>
                    <a:pt x="754" y="579"/>
                    <a:pt x="754" y="579"/>
                  </a:cubicBezTo>
                  <a:cubicBezTo>
                    <a:pt x="753" y="579"/>
                    <a:pt x="755" y="576"/>
                    <a:pt x="756" y="577"/>
                  </a:cubicBezTo>
                  <a:close/>
                  <a:moveTo>
                    <a:pt x="935" y="534"/>
                  </a:moveTo>
                  <a:cubicBezTo>
                    <a:pt x="935" y="535"/>
                    <a:pt x="935" y="535"/>
                    <a:pt x="934" y="535"/>
                  </a:cubicBezTo>
                  <a:cubicBezTo>
                    <a:pt x="934" y="535"/>
                    <a:pt x="935" y="534"/>
                    <a:pt x="935" y="534"/>
                  </a:cubicBezTo>
                  <a:close/>
                  <a:moveTo>
                    <a:pt x="1076" y="325"/>
                  </a:moveTo>
                  <a:cubicBezTo>
                    <a:pt x="1075" y="325"/>
                    <a:pt x="1075" y="324"/>
                    <a:pt x="1075" y="324"/>
                  </a:cubicBezTo>
                  <a:cubicBezTo>
                    <a:pt x="1076" y="324"/>
                    <a:pt x="1076" y="324"/>
                    <a:pt x="1076" y="324"/>
                  </a:cubicBezTo>
                  <a:cubicBezTo>
                    <a:pt x="1076" y="324"/>
                    <a:pt x="1076" y="325"/>
                    <a:pt x="1076" y="325"/>
                  </a:cubicBezTo>
                  <a:close/>
                  <a:moveTo>
                    <a:pt x="415" y="267"/>
                  </a:moveTo>
                  <a:cubicBezTo>
                    <a:pt x="413" y="267"/>
                    <a:pt x="416" y="265"/>
                    <a:pt x="416" y="266"/>
                  </a:cubicBezTo>
                  <a:cubicBezTo>
                    <a:pt x="416" y="267"/>
                    <a:pt x="416" y="267"/>
                    <a:pt x="415" y="267"/>
                  </a:cubicBezTo>
                  <a:close/>
                  <a:moveTo>
                    <a:pt x="98" y="448"/>
                  </a:moveTo>
                  <a:cubicBezTo>
                    <a:pt x="98" y="448"/>
                    <a:pt x="100" y="449"/>
                    <a:pt x="100" y="449"/>
                  </a:cubicBezTo>
                  <a:cubicBezTo>
                    <a:pt x="101" y="450"/>
                    <a:pt x="97" y="448"/>
                    <a:pt x="97" y="448"/>
                  </a:cubicBezTo>
                  <a:cubicBezTo>
                    <a:pt x="97" y="447"/>
                    <a:pt x="98" y="447"/>
                    <a:pt x="98" y="448"/>
                  </a:cubicBezTo>
                  <a:close/>
                  <a:moveTo>
                    <a:pt x="965" y="583"/>
                  </a:moveTo>
                  <a:cubicBezTo>
                    <a:pt x="966" y="583"/>
                    <a:pt x="965" y="584"/>
                    <a:pt x="964" y="582"/>
                  </a:cubicBezTo>
                  <a:cubicBezTo>
                    <a:pt x="963" y="580"/>
                    <a:pt x="965" y="583"/>
                    <a:pt x="965" y="583"/>
                  </a:cubicBezTo>
                  <a:close/>
                  <a:moveTo>
                    <a:pt x="1098" y="510"/>
                  </a:moveTo>
                  <a:cubicBezTo>
                    <a:pt x="1098" y="511"/>
                    <a:pt x="1097" y="511"/>
                    <a:pt x="1097" y="511"/>
                  </a:cubicBezTo>
                  <a:cubicBezTo>
                    <a:pt x="1096" y="511"/>
                    <a:pt x="1093" y="508"/>
                    <a:pt x="1094" y="508"/>
                  </a:cubicBezTo>
                  <a:cubicBezTo>
                    <a:pt x="1094" y="508"/>
                    <a:pt x="1098" y="510"/>
                    <a:pt x="1098" y="510"/>
                  </a:cubicBezTo>
                  <a:close/>
                  <a:moveTo>
                    <a:pt x="1099" y="445"/>
                  </a:moveTo>
                  <a:cubicBezTo>
                    <a:pt x="1099" y="446"/>
                    <a:pt x="1098" y="446"/>
                    <a:pt x="1097" y="447"/>
                  </a:cubicBezTo>
                  <a:cubicBezTo>
                    <a:pt x="1094" y="446"/>
                    <a:pt x="1100" y="443"/>
                    <a:pt x="1099" y="445"/>
                  </a:cubicBezTo>
                  <a:close/>
                  <a:moveTo>
                    <a:pt x="957" y="581"/>
                  </a:moveTo>
                  <a:cubicBezTo>
                    <a:pt x="957" y="582"/>
                    <a:pt x="957" y="582"/>
                    <a:pt x="956" y="582"/>
                  </a:cubicBezTo>
                  <a:cubicBezTo>
                    <a:pt x="957" y="581"/>
                    <a:pt x="954" y="580"/>
                    <a:pt x="953" y="579"/>
                  </a:cubicBezTo>
                  <a:cubicBezTo>
                    <a:pt x="953" y="578"/>
                    <a:pt x="953" y="577"/>
                    <a:pt x="953" y="576"/>
                  </a:cubicBezTo>
                  <a:cubicBezTo>
                    <a:pt x="952" y="576"/>
                    <a:pt x="951" y="575"/>
                    <a:pt x="952" y="575"/>
                  </a:cubicBezTo>
                  <a:cubicBezTo>
                    <a:pt x="954" y="575"/>
                    <a:pt x="953" y="573"/>
                    <a:pt x="954" y="576"/>
                  </a:cubicBezTo>
                  <a:cubicBezTo>
                    <a:pt x="955" y="578"/>
                    <a:pt x="955" y="579"/>
                    <a:pt x="957" y="581"/>
                  </a:cubicBezTo>
                  <a:close/>
                  <a:moveTo>
                    <a:pt x="1112" y="551"/>
                  </a:moveTo>
                  <a:cubicBezTo>
                    <a:pt x="1112" y="551"/>
                    <a:pt x="1112" y="551"/>
                    <a:pt x="1112" y="551"/>
                  </a:cubicBezTo>
                  <a:cubicBezTo>
                    <a:pt x="1112" y="552"/>
                    <a:pt x="1112" y="552"/>
                    <a:pt x="1112" y="552"/>
                  </a:cubicBezTo>
                  <a:cubicBezTo>
                    <a:pt x="1112" y="552"/>
                    <a:pt x="1112" y="552"/>
                    <a:pt x="1112" y="552"/>
                  </a:cubicBezTo>
                  <a:cubicBezTo>
                    <a:pt x="1112" y="551"/>
                    <a:pt x="1112" y="551"/>
                    <a:pt x="1112" y="551"/>
                  </a:cubicBezTo>
                  <a:close/>
                  <a:moveTo>
                    <a:pt x="942" y="526"/>
                  </a:moveTo>
                  <a:cubicBezTo>
                    <a:pt x="944" y="528"/>
                    <a:pt x="943" y="529"/>
                    <a:pt x="941" y="530"/>
                  </a:cubicBezTo>
                  <a:cubicBezTo>
                    <a:pt x="939" y="531"/>
                    <a:pt x="937" y="532"/>
                    <a:pt x="936" y="533"/>
                  </a:cubicBezTo>
                  <a:cubicBezTo>
                    <a:pt x="935" y="533"/>
                    <a:pt x="936" y="532"/>
                    <a:pt x="936" y="531"/>
                  </a:cubicBezTo>
                  <a:cubicBezTo>
                    <a:pt x="936" y="530"/>
                    <a:pt x="937" y="529"/>
                    <a:pt x="937" y="529"/>
                  </a:cubicBezTo>
                  <a:cubicBezTo>
                    <a:pt x="938" y="528"/>
                    <a:pt x="939" y="527"/>
                    <a:pt x="940" y="526"/>
                  </a:cubicBezTo>
                  <a:cubicBezTo>
                    <a:pt x="941" y="526"/>
                    <a:pt x="942" y="525"/>
                    <a:pt x="942" y="526"/>
                  </a:cubicBezTo>
                  <a:cubicBezTo>
                    <a:pt x="942" y="526"/>
                    <a:pt x="942" y="526"/>
                    <a:pt x="942" y="526"/>
                  </a:cubicBezTo>
                  <a:close/>
                  <a:moveTo>
                    <a:pt x="581" y="257"/>
                  </a:moveTo>
                  <a:cubicBezTo>
                    <a:pt x="581" y="257"/>
                    <a:pt x="581" y="257"/>
                    <a:pt x="581" y="257"/>
                  </a:cubicBezTo>
                  <a:cubicBezTo>
                    <a:pt x="581" y="257"/>
                    <a:pt x="581" y="258"/>
                    <a:pt x="581" y="258"/>
                  </a:cubicBezTo>
                  <a:cubicBezTo>
                    <a:pt x="580" y="258"/>
                    <a:pt x="580" y="257"/>
                    <a:pt x="581" y="257"/>
                  </a:cubicBezTo>
                  <a:cubicBezTo>
                    <a:pt x="581" y="257"/>
                    <a:pt x="581" y="257"/>
                    <a:pt x="581" y="257"/>
                  </a:cubicBezTo>
                  <a:close/>
                  <a:moveTo>
                    <a:pt x="586" y="256"/>
                  </a:moveTo>
                  <a:cubicBezTo>
                    <a:pt x="587" y="255"/>
                    <a:pt x="586" y="252"/>
                    <a:pt x="587" y="252"/>
                  </a:cubicBezTo>
                  <a:cubicBezTo>
                    <a:pt x="588" y="251"/>
                    <a:pt x="591" y="252"/>
                    <a:pt x="591" y="252"/>
                  </a:cubicBezTo>
                  <a:cubicBezTo>
                    <a:pt x="593" y="252"/>
                    <a:pt x="595" y="252"/>
                    <a:pt x="596" y="254"/>
                  </a:cubicBezTo>
                  <a:cubicBezTo>
                    <a:pt x="596" y="256"/>
                    <a:pt x="595" y="257"/>
                    <a:pt x="595" y="258"/>
                  </a:cubicBezTo>
                  <a:cubicBezTo>
                    <a:pt x="594" y="259"/>
                    <a:pt x="592" y="262"/>
                    <a:pt x="592" y="263"/>
                  </a:cubicBezTo>
                  <a:cubicBezTo>
                    <a:pt x="590" y="264"/>
                    <a:pt x="585" y="259"/>
                    <a:pt x="583" y="258"/>
                  </a:cubicBezTo>
                  <a:cubicBezTo>
                    <a:pt x="583" y="258"/>
                    <a:pt x="583" y="256"/>
                    <a:pt x="583" y="256"/>
                  </a:cubicBezTo>
                  <a:cubicBezTo>
                    <a:pt x="584" y="255"/>
                    <a:pt x="585" y="256"/>
                    <a:pt x="585" y="256"/>
                  </a:cubicBezTo>
                  <a:cubicBezTo>
                    <a:pt x="585" y="256"/>
                    <a:pt x="586" y="256"/>
                    <a:pt x="586" y="256"/>
                  </a:cubicBezTo>
                  <a:close/>
                  <a:moveTo>
                    <a:pt x="690" y="299"/>
                  </a:moveTo>
                  <a:cubicBezTo>
                    <a:pt x="690" y="299"/>
                    <a:pt x="690" y="299"/>
                    <a:pt x="689" y="299"/>
                  </a:cubicBezTo>
                  <a:cubicBezTo>
                    <a:pt x="688" y="300"/>
                    <a:pt x="689" y="298"/>
                    <a:pt x="689" y="298"/>
                  </a:cubicBezTo>
                  <a:cubicBezTo>
                    <a:pt x="690" y="298"/>
                    <a:pt x="690" y="298"/>
                    <a:pt x="691" y="299"/>
                  </a:cubicBezTo>
                  <a:cubicBezTo>
                    <a:pt x="691" y="299"/>
                    <a:pt x="691" y="299"/>
                    <a:pt x="690" y="299"/>
                  </a:cubicBezTo>
                  <a:close/>
                  <a:moveTo>
                    <a:pt x="593" y="249"/>
                  </a:moveTo>
                  <a:cubicBezTo>
                    <a:pt x="592" y="249"/>
                    <a:pt x="592" y="248"/>
                    <a:pt x="592" y="248"/>
                  </a:cubicBezTo>
                  <a:cubicBezTo>
                    <a:pt x="593" y="248"/>
                    <a:pt x="593" y="248"/>
                    <a:pt x="593" y="249"/>
                  </a:cubicBezTo>
                  <a:close/>
                  <a:moveTo>
                    <a:pt x="690" y="300"/>
                  </a:moveTo>
                  <a:cubicBezTo>
                    <a:pt x="690" y="300"/>
                    <a:pt x="690" y="300"/>
                    <a:pt x="690" y="301"/>
                  </a:cubicBezTo>
                  <a:cubicBezTo>
                    <a:pt x="690" y="301"/>
                    <a:pt x="689" y="301"/>
                    <a:pt x="690" y="300"/>
                  </a:cubicBezTo>
                  <a:close/>
                  <a:moveTo>
                    <a:pt x="686" y="296"/>
                  </a:moveTo>
                  <a:cubicBezTo>
                    <a:pt x="686" y="296"/>
                    <a:pt x="689" y="295"/>
                    <a:pt x="689" y="295"/>
                  </a:cubicBezTo>
                  <a:cubicBezTo>
                    <a:pt x="690" y="296"/>
                    <a:pt x="689" y="297"/>
                    <a:pt x="689" y="297"/>
                  </a:cubicBezTo>
                  <a:cubicBezTo>
                    <a:pt x="688" y="298"/>
                    <a:pt x="688" y="298"/>
                    <a:pt x="687" y="298"/>
                  </a:cubicBezTo>
                  <a:cubicBezTo>
                    <a:pt x="687" y="298"/>
                    <a:pt x="686" y="296"/>
                    <a:pt x="686" y="297"/>
                  </a:cubicBezTo>
                  <a:cubicBezTo>
                    <a:pt x="686" y="296"/>
                    <a:pt x="686" y="296"/>
                    <a:pt x="686" y="296"/>
                  </a:cubicBezTo>
                  <a:close/>
                  <a:moveTo>
                    <a:pt x="661" y="293"/>
                  </a:moveTo>
                  <a:cubicBezTo>
                    <a:pt x="660" y="293"/>
                    <a:pt x="660" y="292"/>
                    <a:pt x="660" y="292"/>
                  </a:cubicBezTo>
                  <a:cubicBezTo>
                    <a:pt x="660" y="292"/>
                    <a:pt x="659" y="292"/>
                    <a:pt x="658" y="292"/>
                  </a:cubicBezTo>
                  <a:cubicBezTo>
                    <a:pt x="660" y="291"/>
                    <a:pt x="661" y="292"/>
                    <a:pt x="661" y="293"/>
                  </a:cubicBezTo>
                  <a:close/>
                  <a:moveTo>
                    <a:pt x="700" y="309"/>
                  </a:moveTo>
                  <a:cubicBezTo>
                    <a:pt x="700" y="310"/>
                    <a:pt x="700" y="310"/>
                    <a:pt x="700" y="310"/>
                  </a:cubicBezTo>
                  <a:cubicBezTo>
                    <a:pt x="700" y="310"/>
                    <a:pt x="700" y="310"/>
                    <a:pt x="700" y="310"/>
                  </a:cubicBezTo>
                  <a:cubicBezTo>
                    <a:pt x="699" y="310"/>
                    <a:pt x="699" y="310"/>
                    <a:pt x="700" y="309"/>
                  </a:cubicBezTo>
                  <a:close/>
                  <a:moveTo>
                    <a:pt x="683" y="300"/>
                  </a:moveTo>
                  <a:cubicBezTo>
                    <a:pt x="683" y="300"/>
                    <a:pt x="683" y="299"/>
                    <a:pt x="683" y="299"/>
                  </a:cubicBezTo>
                  <a:cubicBezTo>
                    <a:pt x="684" y="299"/>
                    <a:pt x="684" y="300"/>
                    <a:pt x="684" y="300"/>
                  </a:cubicBezTo>
                  <a:cubicBezTo>
                    <a:pt x="684" y="300"/>
                    <a:pt x="684" y="300"/>
                    <a:pt x="684" y="300"/>
                  </a:cubicBezTo>
                  <a:cubicBezTo>
                    <a:pt x="684" y="300"/>
                    <a:pt x="684" y="301"/>
                    <a:pt x="684" y="301"/>
                  </a:cubicBezTo>
                  <a:cubicBezTo>
                    <a:pt x="683" y="301"/>
                    <a:pt x="683" y="300"/>
                    <a:pt x="683" y="300"/>
                  </a:cubicBezTo>
                  <a:close/>
                  <a:moveTo>
                    <a:pt x="527" y="111"/>
                  </a:moveTo>
                  <a:cubicBezTo>
                    <a:pt x="527" y="109"/>
                    <a:pt x="529" y="111"/>
                    <a:pt x="529" y="111"/>
                  </a:cubicBezTo>
                  <a:cubicBezTo>
                    <a:pt x="528" y="111"/>
                    <a:pt x="527" y="112"/>
                    <a:pt x="527" y="111"/>
                  </a:cubicBezTo>
                  <a:close/>
                  <a:moveTo>
                    <a:pt x="457" y="103"/>
                  </a:moveTo>
                  <a:cubicBezTo>
                    <a:pt x="455" y="103"/>
                    <a:pt x="455" y="101"/>
                    <a:pt x="457" y="102"/>
                  </a:cubicBezTo>
                  <a:cubicBezTo>
                    <a:pt x="458" y="102"/>
                    <a:pt x="458" y="104"/>
                    <a:pt x="457" y="103"/>
                  </a:cubicBezTo>
                  <a:close/>
                  <a:moveTo>
                    <a:pt x="528" y="113"/>
                  </a:moveTo>
                  <a:cubicBezTo>
                    <a:pt x="528" y="112"/>
                    <a:pt x="528" y="112"/>
                    <a:pt x="529" y="113"/>
                  </a:cubicBezTo>
                  <a:cubicBezTo>
                    <a:pt x="528" y="113"/>
                    <a:pt x="528" y="113"/>
                    <a:pt x="528" y="113"/>
                  </a:cubicBezTo>
                  <a:close/>
                  <a:moveTo>
                    <a:pt x="451" y="163"/>
                  </a:moveTo>
                  <a:cubicBezTo>
                    <a:pt x="452" y="163"/>
                    <a:pt x="452" y="166"/>
                    <a:pt x="450" y="165"/>
                  </a:cubicBezTo>
                  <a:cubicBezTo>
                    <a:pt x="449" y="164"/>
                    <a:pt x="450" y="164"/>
                    <a:pt x="451" y="163"/>
                  </a:cubicBezTo>
                  <a:close/>
                  <a:moveTo>
                    <a:pt x="453" y="114"/>
                  </a:moveTo>
                  <a:cubicBezTo>
                    <a:pt x="452" y="113"/>
                    <a:pt x="456" y="113"/>
                    <a:pt x="456" y="115"/>
                  </a:cubicBezTo>
                  <a:cubicBezTo>
                    <a:pt x="456" y="116"/>
                    <a:pt x="453" y="114"/>
                    <a:pt x="453" y="114"/>
                  </a:cubicBezTo>
                  <a:close/>
                  <a:moveTo>
                    <a:pt x="456" y="217"/>
                  </a:moveTo>
                  <a:cubicBezTo>
                    <a:pt x="456" y="216"/>
                    <a:pt x="457" y="216"/>
                    <a:pt x="457" y="217"/>
                  </a:cubicBezTo>
                  <a:cubicBezTo>
                    <a:pt x="457" y="217"/>
                    <a:pt x="456" y="217"/>
                    <a:pt x="456" y="217"/>
                  </a:cubicBezTo>
                  <a:close/>
                  <a:moveTo>
                    <a:pt x="546" y="145"/>
                  </a:moveTo>
                  <a:cubicBezTo>
                    <a:pt x="546" y="143"/>
                    <a:pt x="546" y="142"/>
                    <a:pt x="548" y="142"/>
                  </a:cubicBezTo>
                  <a:cubicBezTo>
                    <a:pt x="548" y="141"/>
                    <a:pt x="549" y="138"/>
                    <a:pt x="550" y="138"/>
                  </a:cubicBezTo>
                  <a:cubicBezTo>
                    <a:pt x="551" y="138"/>
                    <a:pt x="552" y="142"/>
                    <a:pt x="552" y="143"/>
                  </a:cubicBezTo>
                  <a:cubicBezTo>
                    <a:pt x="551" y="145"/>
                    <a:pt x="553" y="145"/>
                    <a:pt x="554" y="145"/>
                  </a:cubicBezTo>
                  <a:cubicBezTo>
                    <a:pt x="557" y="145"/>
                    <a:pt x="556" y="145"/>
                    <a:pt x="558" y="146"/>
                  </a:cubicBezTo>
                  <a:cubicBezTo>
                    <a:pt x="559" y="147"/>
                    <a:pt x="559" y="148"/>
                    <a:pt x="558" y="148"/>
                  </a:cubicBezTo>
                  <a:cubicBezTo>
                    <a:pt x="558" y="150"/>
                    <a:pt x="557" y="150"/>
                    <a:pt x="556" y="151"/>
                  </a:cubicBezTo>
                  <a:cubicBezTo>
                    <a:pt x="556" y="151"/>
                    <a:pt x="553" y="150"/>
                    <a:pt x="553" y="150"/>
                  </a:cubicBezTo>
                  <a:cubicBezTo>
                    <a:pt x="553" y="150"/>
                    <a:pt x="553" y="150"/>
                    <a:pt x="553" y="150"/>
                  </a:cubicBezTo>
                  <a:cubicBezTo>
                    <a:pt x="552" y="149"/>
                    <a:pt x="550" y="150"/>
                    <a:pt x="549" y="149"/>
                  </a:cubicBezTo>
                  <a:cubicBezTo>
                    <a:pt x="548" y="147"/>
                    <a:pt x="547" y="146"/>
                    <a:pt x="546" y="144"/>
                  </a:cubicBezTo>
                  <a:cubicBezTo>
                    <a:pt x="546" y="144"/>
                    <a:pt x="546" y="144"/>
                    <a:pt x="546" y="145"/>
                  </a:cubicBezTo>
                  <a:close/>
                  <a:moveTo>
                    <a:pt x="451" y="104"/>
                  </a:moveTo>
                  <a:cubicBezTo>
                    <a:pt x="450" y="103"/>
                    <a:pt x="447" y="102"/>
                    <a:pt x="446" y="101"/>
                  </a:cubicBezTo>
                  <a:cubicBezTo>
                    <a:pt x="446" y="101"/>
                    <a:pt x="446" y="100"/>
                    <a:pt x="446" y="100"/>
                  </a:cubicBezTo>
                  <a:cubicBezTo>
                    <a:pt x="445" y="99"/>
                    <a:pt x="445" y="99"/>
                    <a:pt x="444" y="99"/>
                  </a:cubicBezTo>
                  <a:cubicBezTo>
                    <a:pt x="442" y="95"/>
                    <a:pt x="449" y="101"/>
                    <a:pt x="450" y="101"/>
                  </a:cubicBezTo>
                  <a:cubicBezTo>
                    <a:pt x="450" y="101"/>
                    <a:pt x="454" y="101"/>
                    <a:pt x="454" y="101"/>
                  </a:cubicBezTo>
                  <a:cubicBezTo>
                    <a:pt x="455" y="103"/>
                    <a:pt x="452" y="104"/>
                    <a:pt x="451" y="104"/>
                  </a:cubicBezTo>
                  <a:close/>
                  <a:moveTo>
                    <a:pt x="466" y="78"/>
                  </a:moveTo>
                  <a:cubicBezTo>
                    <a:pt x="468" y="78"/>
                    <a:pt x="464" y="83"/>
                    <a:pt x="463" y="81"/>
                  </a:cubicBezTo>
                  <a:cubicBezTo>
                    <a:pt x="463" y="80"/>
                    <a:pt x="466" y="79"/>
                    <a:pt x="466" y="79"/>
                  </a:cubicBezTo>
                  <a:cubicBezTo>
                    <a:pt x="465" y="79"/>
                    <a:pt x="465" y="79"/>
                    <a:pt x="466" y="78"/>
                  </a:cubicBezTo>
                  <a:close/>
                  <a:moveTo>
                    <a:pt x="555" y="177"/>
                  </a:moveTo>
                  <a:cubicBezTo>
                    <a:pt x="555" y="176"/>
                    <a:pt x="555" y="176"/>
                    <a:pt x="555" y="176"/>
                  </a:cubicBezTo>
                  <a:cubicBezTo>
                    <a:pt x="555" y="176"/>
                    <a:pt x="554" y="174"/>
                    <a:pt x="555" y="174"/>
                  </a:cubicBezTo>
                  <a:cubicBezTo>
                    <a:pt x="556" y="173"/>
                    <a:pt x="558" y="175"/>
                    <a:pt x="556" y="176"/>
                  </a:cubicBezTo>
                  <a:cubicBezTo>
                    <a:pt x="556" y="176"/>
                    <a:pt x="556" y="176"/>
                    <a:pt x="555" y="176"/>
                  </a:cubicBezTo>
                  <a:cubicBezTo>
                    <a:pt x="555" y="177"/>
                    <a:pt x="555" y="177"/>
                    <a:pt x="555" y="177"/>
                  </a:cubicBezTo>
                  <a:cubicBezTo>
                    <a:pt x="555" y="177"/>
                    <a:pt x="554" y="177"/>
                    <a:pt x="555" y="177"/>
                  </a:cubicBezTo>
                  <a:close/>
                  <a:moveTo>
                    <a:pt x="730" y="313"/>
                  </a:moveTo>
                  <a:cubicBezTo>
                    <a:pt x="729" y="313"/>
                    <a:pt x="729" y="313"/>
                    <a:pt x="729" y="312"/>
                  </a:cubicBezTo>
                  <a:cubicBezTo>
                    <a:pt x="729" y="312"/>
                    <a:pt x="730" y="312"/>
                    <a:pt x="730" y="313"/>
                  </a:cubicBezTo>
                  <a:cubicBezTo>
                    <a:pt x="730" y="313"/>
                    <a:pt x="730" y="313"/>
                    <a:pt x="730" y="313"/>
                  </a:cubicBezTo>
                  <a:close/>
                  <a:moveTo>
                    <a:pt x="552" y="170"/>
                  </a:moveTo>
                  <a:cubicBezTo>
                    <a:pt x="553" y="170"/>
                    <a:pt x="552" y="170"/>
                    <a:pt x="552" y="171"/>
                  </a:cubicBezTo>
                  <a:cubicBezTo>
                    <a:pt x="552" y="171"/>
                    <a:pt x="552" y="171"/>
                    <a:pt x="551" y="172"/>
                  </a:cubicBezTo>
                  <a:cubicBezTo>
                    <a:pt x="551" y="172"/>
                    <a:pt x="550" y="172"/>
                    <a:pt x="550" y="172"/>
                  </a:cubicBezTo>
                  <a:cubicBezTo>
                    <a:pt x="549" y="173"/>
                    <a:pt x="549" y="172"/>
                    <a:pt x="549" y="172"/>
                  </a:cubicBezTo>
                  <a:cubicBezTo>
                    <a:pt x="549" y="171"/>
                    <a:pt x="550" y="170"/>
                    <a:pt x="550" y="169"/>
                  </a:cubicBezTo>
                  <a:cubicBezTo>
                    <a:pt x="551" y="169"/>
                    <a:pt x="552" y="169"/>
                    <a:pt x="552" y="170"/>
                  </a:cubicBezTo>
                  <a:close/>
                  <a:moveTo>
                    <a:pt x="482" y="203"/>
                  </a:moveTo>
                  <a:cubicBezTo>
                    <a:pt x="483" y="203"/>
                    <a:pt x="483" y="204"/>
                    <a:pt x="482" y="204"/>
                  </a:cubicBezTo>
                  <a:cubicBezTo>
                    <a:pt x="482" y="204"/>
                    <a:pt x="481" y="203"/>
                    <a:pt x="482" y="203"/>
                  </a:cubicBezTo>
                  <a:close/>
                  <a:moveTo>
                    <a:pt x="491" y="76"/>
                  </a:moveTo>
                  <a:cubicBezTo>
                    <a:pt x="491" y="76"/>
                    <a:pt x="492" y="76"/>
                    <a:pt x="491" y="77"/>
                  </a:cubicBezTo>
                  <a:cubicBezTo>
                    <a:pt x="492" y="78"/>
                    <a:pt x="491" y="78"/>
                    <a:pt x="491" y="79"/>
                  </a:cubicBezTo>
                  <a:cubicBezTo>
                    <a:pt x="491" y="79"/>
                    <a:pt x="491" y="80"/>
                    <a:pt x="491" y="80"/>
                  </a:cubicBezTo>
                  <a:cubicBezTo>
                    <a:pt x="490" y="80"/>
                    <a:pt x="490" y="81"/>
                    <a:pt x="491" y="81"/>
                  </a:cubicBezTo>
                  <a:cubicBezTo>
                    <a:pt x="491" y="83"/>
                    <a:pt x="492" y="84"/>
                    <a:pt x="490" y="85"/>
                  </a:cubicBezTo>
                  <a:cubicBezTo>
                    <a:pt x="490" y="86"/>
                    <a:pt x="488" y="86"/>
                    <a:pt x="488" y="86"/>
                  </a:cubicBezTo>
                  <a:cubicBezTo>
                    <a:pt x="488" y="87"/>
                    <a:pt x="488" y="87"/>
                    <a:pt x="486" y="87"/>
                  </a:cubicBezTo>
                  <a:cubicBezTo>
                    <a:pt x="486" y="88"/>
                    <a:pt x="485" y="88"/>
                    <a:pt x="485" y="88"/>
                  </a:cubicBezTo>
                  <a:cubicBezTo>
                    <a:pt x="484" y="89"/>
                    <a:pt x="481" y="89"/>
                    <a:pt x="482" y="91"/>
                  </a:cubicBezTo>
                  <a:cubicBezTo>
                    <a:pt x="482" y="92"/>
                    <a:pt x="486" y="89"/>
                    <a:pt x="486" y="88"/>
                  </a:cubicBezTo>
                  <a:cubicBezTo>
                    <a:pt x="488" y="88"/>
                    <a:pt x="490" y="87"/>
                    <a:pt x="489" y="90"/>
                  </a:cubicBezTo>
                  <a:cubicBezTo>
                    <a:pt x="487" y="92"/>
                    <a:pt x="485" y="91"/>
                    <a:pt x="486" y="94"/>
                  </a:cubicBezTo>
                  <a:cubicBezTo>
                    <a:pt x="486" y="94"/>
                    <a:pt x="486" y="94"/>
                    <a:pt x="486" y="94"/>
                  </a:cubicBezTo>
                  <a:cubicBezTo>
                    <a:pt x="486" y="94"/>
                    <a:pt x="486" y="94"/>
                    <a:pt x="486" y="94"/>
                  </a:cubicBezTo>
                  <a:cubicBezTo>
                    <a:pt x="485" y="91"/>
                    <a:pt x="491" y="89"/>
                    <a:pt x="492" y="88"/>
                  </a:cubicBezTo>
                  <a:cubicBezTo>
                    <a:pt x="492" y="87"/>
                    <a:pt x="492" y="81"/>
                    <a:pt x="495" y="82"/>
                  </a:cubicBezTo>
                  <a:cubicBezTo>
                    <a:pt x="495" y="81"/>
                    <a:pt x="493" y="79"/>
                    <a:pt x="496" y="78"/>
                  </a:cubicBezTo>
                  <a:cubicBezTo>
                    <a:pt x="496" y="79"/>
                    <a:pt x="498" y="78"/>
                    <a:pt x="499" y="78"/>
                  </a:cubicBezTo>
                  <a:cubicBezTo>
                    <a:pt x="499" y="78"/>
                    <a:pt x="500" y="79"/>
                    <a:pt x="500" y="79"/>
                  </a:cubicBezTo>
                  <a:cubicBezTo>
                    <a:pt x="500" y="79"/>
                    <a:pt x="502" y="81"/>
                    <a:pt x="500" y="80"/>
                  </a:cubicBezTo>
                  <a:cubicBezTo>
                    <a:pt x="500" y="80"/>
                    <a:pt x="500" y="80"/>
                    <a:pt x="500" y="80"/>
                  </a:cubicBezTo>
                  <a:cubicBezTo>
                    <a:pt x="501" y="80"/>
                    <a:pt x="501" y="80"/>
                    <a:pt x="502" y="81"/>
                  </a:cubicBezTo>
                  <a:cubicBezTo>
                    <a:pt x="502" y="81"/>
                    <a:pt x="503" y="83"/>
                    <a:pt x="504" y="84"/>
                  </a:cubicBezTo>
                  <a:cubicBezTo>
                    <a:pt x="505" y="84"/>
                    <a:pt x="504" y="85"/>
                    <a:pt x="504" y="85"/>
                  </a:cubicBezTo>
                  <a:cubicBezTo>
                    <a:pt x="504" y="85"/>
                    <a:pt x="505" y="86"/>
                    <a:pt x="505" y="86"/>
                  </a:cubicBezTo>
                  <a:cubicBezTo>
                    <a:pt x="506" y="87"/>
                    <a:pt x="506" y="90"/>
                    <a:pt x="504" y="90"/>
                  </a:cubicBezTo>
                  <a:cubicBezTo>
                    <a:pt x="505" y="91"/>
                    <a:pt x="505" y="92"/>
                    <a:pt x="504" y="93"/>
                  </a:cubicBezTo>
                  <a:cubicBezTo>
                    <a:pt x="504" y="93"/>
                    <a:pt x="504" y="94"/>
                    <a:pt x="504" y="94"/>
                  </a:cubicBezTo>
                  <a:cubicBezTo>
                    <a:pt x="505" y="94"/>
                    <a:pt x="505" y="95"/>
                    <a:pt x="504" y="96"/>
                  </a:cubicBezTo>
                  <a:cubicBezTo>
                    <a:pt x="504" y="96"/>
                    <a:pt x="503" y="97"/>
                    <a:pt x="504" y="98"/>
                  </a:cubicBezTo>
                  <a:cubicBezTo>
                    <a:pt x="504" y="99"/>
                    <a:pt x="504" y="99"/>
                    <a:pt x="504" y="99"/>
                  </a:cubicBezTo>
                  <a:cubicBezTo>
                    <a:pt x="504" y="100"/>
                    <a:pt x="504" y="101"/>
                    <a:pt x="504" y="102"/>
                  </a:cubicBezTo>
                  <a:cubicBezTo>
                    <a:pt x="504" y="103"/>
                    <a:pt x="504" y="107"/>
                    <a:pt x="503" y="108"/>
                  </a:cubicBezTo>
                  <a:cubicBezTo>
                    <a:pt x="502" y="109"/>
                    <a:pt x="499" y="105"/>
                    <a:pt x="500" y="108"/>
                  </a:cubicBezTo>
                  <a:cubicBezTo>
                    <a:pt x="500" y="109"/>
                    <a:pt x="502" y="111"/>
                    <a:pt x="503" y="112"/>
                  </a:cubicBezTo>
                  <a:cubicBezTo>
                    <a:pt x="503" y="113"/>
                    <a:pt x="503" y="113"/>
                    <a:pt x="503" y="114"/>
                  </a:cubicBezTo>
                  <a:cubicBezTo>
                    <a:pt x="503" y="114"/>
                    <a:pt x="504" y="114"/>
                    <a:pt x="504" y="115"/>
                  </a:cubicBezTo>
                  <a:cubicBezTo>
                    <a:pt x="506" y="117"/>
                    <a:pt x="505" y="119"/>
                    <a:pt x="505" y="121"/>
                  </a:cubicBezTo>
                  <a:cubicBezTo>
                    <a:pt x="504" y="123"/>
                    <a:pt x="501" y="124"/>
                    <a:pt x="499" y="124"/>
                  </a:cubicBezTo>
                  <a:cubicBezTo>
                    <a:pt x="498" y="125"/>
                    <a:pt x="497" y="125"/>
                    <a:pt x="496" y="124"/>
                  </a:cubicBezTo>
                  <a:cubicBezTo>
                    <a:pt x="496" y="124"/>
                    <a:pt x="496" y="124"/>
                    <a:pt x="495" y="124"/>
                  </a:cubicBezTo>
                  <a:cubicBezTo>
                    <a:pt x="495" y="125"/>
                    <a:pt x="495" y="125"/>
                    <a:pt x="494" y="125"/>
                  </a:cubicBezTo>
                  <a:cubicBezTo>
                    <a:pt x="494" y="125"/>
                    <a:pt x="492" y="124"/>
                    <a:pt x="492" y="124"/>
                  </a:cubicBezTo>
                  <a:cubicBezTo>
                    <a:pt x="491" y="123"/>
                    <a:pt x="490" y="124"/>
                    <a:pt x="489" y="124"/>
                  </a:cubicBezTo>
                  <a:cubicBezTo>
                    <a:pt x="488" y="124"/>
                    <a:pt x="487" y="123"/>
                    <a:pt x="486" y="122"/>
                  </a:cubicBezTo>
                  <a:cubicBezTo>
                    <a:pt x="486" y="121"/>
                    <a:pt x="485" y="120"/>
                    <a:pt x="484" y="119"/>
                  </a:cubicBezTo>
                  <a:cubicBezTo>
                    <a:pt x="483" y="118"/>
                    <a:pt x="484" y="118"/>
                    <a:pt x="482" y="118"/>
                  </a:cubicBezTo>
                  <a:cubicBezTo>
                    <a:pt x="481" y="118"/>
                    <a:pt x="480" y="117"/>
                    <a:pt x="480" y="117"/>
                  </a:cubicBezTo>
                  <a:cubicBezTo>
                    <a:pt x="476" y="121"/>
                    <a:pt x="476" y="115"/>
                    <a:pt x="475" y="114"/>
                  </a:cubicBezTo>
                  <a:cubicBezTo>
                    <a:pt x="473" y="114"/>
                    <a:pt x="472" y="117"/>
                    <a:pt x="470" y="116"/>
                  </a:cubicBezTo>
                  <a:cubicBezTo>
                    <a:pt x="469" y="115"/>
                    <a:pt x="469" y="114"/>
                    <a:pt x="469" y="113"/>
                  </a:cubicBezTo>
                  <a:cubicBezTo>
                    <a:pt x="469" y="112"/>
                    <a:pt x="469" y="112"/>
                    <a:pt x="469" y="111"/>
                  </a:cubicBezTo>
                  <a:cubicBezTo>
                    <a:pt x="469" y="111"/>
                    <a:pt x="468" y="111"/>
                    <a:pt x="468" y="110"/>
                  </a:cubicBezTo>
                  <a:cubicBezTo>
                    <a:pt x="467" y="108"/>
                    <a:pt x="467" y="107"/>
                    <a:pt x="467" y="105"/>
                  </a:cubicBezTo>
                  <a:cubicBezTo>
                    <a:pt x="467" y="103"/>
                    <a:pt x="468" y="100"/>
                    <a:pt x="466" y="100"/>
                  </a:cubicBezTo>
                  <a:cubicBezTo>
                    <a:pt x="464" y="100"/>
                    <a:pt x="464" y="103"/>
                    <a:pt x="463" y="100"/>
                  </a:cubicBezTo>
                  <a:cubicBezTo>
                    <a:pt x="463" y="100"/>
                    <a:pt x="464" y="97"/>
                    <a:pt x="462" y="97"/>
                  </a:cubicBezTo>
                  <a:cubicBezTo>
                    <a:pt x="460" y="97"/>
                    <a:pt x="461" y="100"/>
                    <a:pt x="460" y="101"/>
                  </a:cubicBezTo>
                  <a:cubicBezTo>
                    <a:pt x="459" y="101"/>
                    <a:pt x="459" y="101"/>
                    <a:pt x="459" y="100"/>
                  </a:cubicBezTo>
                  <a:cubicBezTo>
                    <a:pt x="459" y="100"/>
                    <a:pt x="459" y="99"/>
                    <a:pt x="458" y="99"/>
                  </a:cubicBezTo>
                  <a:cubicBezTo>
                    <a:pt x="458" y="99"/>
                    <a:pt x="458" y="98"/>
                    <a:pt x="457" y="98"/>
                  </a:cubicBezTo>
                  <a:cubicBezTo>
                    <a:pt x="457" y="97"/>
                    <a:pt x="456" y="98"/>
                    <a:pt x="457" y="97"/>
                  </a:cubicBezTo>
                  <a:cubicBezTo>
                    <a:pt x="457" y="96"/>
                    <a:pt x="459" y="96"/>
                    <a:pt x="459" y="96"/>
                  </a:cubicBezTo>
                  <a:cubicBezTo>
                    <a:pt x="462" y="95"/>
                    <a:pt x="462" y="92"/>
                    <a:pt x="464" y="91"/>
                  </a:cubicBezTo>
                  <a:cubicBezTo>
                    <a:pt x="464" y="90"/>
                    <a:pt x="466" y="89"/>
                    <a:pt x="466" y="88"/>
                  </a:cubicBezTo>
                  <a:cubicBezTo>
                    <a:pt x="467" y="86"/>
                    <a:pt x="466" y="87"/>
                    <a:pt x="466" y="85"/>
                  </a:cubicBezTo>
                  <a:cubicBezTo>
                    <a:pt x="465" y="82"/>
                    <a:pt x="467" y="81"/>
                    <a:pt x="469" y="80"/>
                  </a:cubicBezTo>
                  <a:cubicBezTo>
                    <a:pt x="469" y="78"/>
                    <a:pt x="471" y="78"/>
                    <a:pt x="471" y="76"/>
                  </a:cubicBezTo>
                  <a:cubicBezTo>
                    <a:pt x="472" y="77"/>
                    <a:pt x="471" y="78"/>
                    <a:pt x="472" y="79"/>
                  </a:cubicBezTo>
                  <a:cubicBezTo>
                    <a:pt x="473" y="79"/>
                    <a:pt x="473" y="79"/>
                    <a:pt x="473" y="79"/>
                  </a:cubicBezTo>
                  <a:cubicBezTo>
                    <a:pt x="475" y="77"/>
                    <a:pt x="474" y="77"/>
                    <a:pt x="476" y="76"/>
                  </a:cubicBezTo>
                  <a:cubicBezTo>
                    <a:pt x="478" y="75"/>
                    <a:pt x="480" y="76"/>
                    <a:pt x="483" y="75"/>
                  </a:cubicBezTo>
                  <a:cubicBezTo>
                    <a:pt x="485" y="75"/>
                    <a:pt x="486" y="73"/>
                    <a:pt x="488" y="74"/>
                  </a:cubicBezTo>
                  <a:cubicBezTo>
                    <a:pt x="489" y="74"/>
                    <a:pt x="491" y="76"/>
                    <a:pt x="491" y="76"/>
                  </a:cubicBezTo>
                  <a:close/>
                  <a:moveTo>
                    <a:pt x="505" y="91"/>
                  </a:moveTo>
                  <a:cubicBezTo>
                    <a:pt x="506" y="91"/>
                    <a:pt x="507" y="92"/>
                    <a:pt x="507" y="93"/>
                  </a:cubicBezTo>
                  <a:cubicBezTo>
                    <a:pt x="507" y="94"/>
                    <a:pt x="505" y="95"/>
                    <a:pt x="505" y="95"/>
                  </a:cubicBezTo>
                  <a:cubicBezTo>
                    <a:pt x="505" y="95"/>
                    <a:pt x="505" y="91"/>
                    <a:pt x="505" y="91"/>
                  </a:cubicBezTo>
                  <a:close/>
                  <a:moveTo>
                    <a:pt x="506" y="102"/>
                  </a:moveTo>
                  <a:cubicBezTo>
                    <a:pt x="505" y="102"/>
                    <a:pt x="505" y="103"/>
                    <a:pt x="505" y="103"/>
                  </a:cubicBezTo>
                  <a:cubicBezTo>
                    <a:pt x="504" y="102"/>
                    <a:pt x="506" y="100"/>
                    <a:pt x="506" y="102"/>
                  </a:cubicBezTo>
                  <a:close/>
                  <a:moveTo>
                    <a:pt x="496" y="132"/>
                  </a:moveTo>
                  <a:cubicBezTo>
                    <a:pt x="496" y="131"/>
                    <a:pt x="495" y="130"/>
                    <a:pt x="497" y="130"/>
                  </a:cubicBezTo>
                  <a:cubicBezTo>
                    <a:pt x="497" y="130"/>
                    <a:pt x="497" y="131"/>
                    <a:pt x="497" y="132"/>
                  </a:cubicBezTo>
                  <a:cubicBezTo>
                    <a:pt x="497" y="132"/>
                    <a:pt x="497" y="133"/>
                    <a:pt x="497" y="133"/>
                  </a:cubicBezTo>
                  <a:cubicBezTo>
                    <a:pt x="497" y="134"/>
                    <a:pt x="497" y="135"/>
                    <a:pt x="497" y="136"/>
                  </a:cubicBezTo>
                  <a:cubicBezTo>
                    <a:pt x="496" y="135"/>
                    <a:pt x="496" y="133"/>
                    <a:pt x="496" y="132"/>
                  </a:cubicBezTo>
                  <a:close/>
                  <a:moveTo>
                    <a:pt x="488" y="192"/>
                  </a:moveTo>
                  <a:cubicBezTo>
                    <a:pt x="488" y="193"/>
                    <a:pt x="488" y="194"/>
                    <a:pt x="488" y="195"/>
                  </a:cubicBezTo>
                  <a:cubicBezTo>
                    <a:pt x="487" y="194"/>
                    <a:pt x="487" y="193"/>
                    <a:pt x="488" y="192"/>
                  </a:cubicBezTo>
                  <a:close/>
                  <a:moveTo>
                    <a:pt x="489" y="191"/>
                  </a:moveTo>
                  <a:cubicBezTo>
                    <a:pt x="488" y="192"/>
                    <a:pt x="488" y="191"/>
                    <a:pt x="487" y="191"/>
                  </a:cubicBezTo>
                  <a:cubicBezTo>
                    <a:pt x="487" y="191"/>
                    <a:pt x="489" y="190"/>
                    <a:pt x="489" y="191"/>
                  </a:cubicBezTo>
                  <a:close/>
                  <a:moveTo>
                    <a:pt x="508" y="132"/>
                  </a:moveTo>
                  <a:cubicBezTo>
                    <a:pt x="506" y="133"/>
                    <a:pt x="507" y="135"/>
                    <a:pt x="507" y="136"/>
                  </a:cubicBezTo>
                  <a:cubicBezTo>
                    <a:pt x="506" y="138"/>
                    <a:pt x="505" y="140"/>
                    <a:pt x="504" y="142"/>
                  </a:cubicBezTo>
                  <a:cubicBezTo>
                    <a:pt x="502" y="146"/>
                    <a:pt x="500" y="150"/>
                    <a:pt x="502" y="154"/>
                  </a:cubicBezTo>
                  <a:cubicBezTo>
                    <a:pt x="503" y="153"/>
                    <a:pt x="503" y="154"/>
                    <a:pt x="504" y="154"/>
                  </a:cubicBezTo>
                  <a:cubicBezTo>
                    <a:pt x="506" y="153"/>
                    <a:pt x="507" y="152"/>
                    <a:pt x="508" y="151"/>
                  </a:cubicBezTo>
                  <a:cubicBezTo>
                    <a:pt x="509" y="150"/>
                    <a:pt x="511" y="148"/>
                    <a:pt x="512" y="147"/>
                  </a:cubicBezTo>
                  <a:cubicBezTo>
                    <a:pt x="514" y="146"/>
                    <a:pt x="515" y="147"/>
                    <a:pt x="517" y="146"/>
                  </a:cubicBezTo>
                  <a:cubicBezTo>
                    <a:pt x="517" y="146"/>
                    <a:pt x="517" y="146"/>
                    <a:pt x="517" y="146"/>
                  </a:cubicBezTo>
                  <a:cubicBezTo>
                    <a:pt x="517" y="146"/>
                    <a:pt x="518" y="146"/>
                    <a:pt x="518" y="146"/>
                  </a:cubicBezTo>
                  <a:cubicBezTo>
                    <a:pt x="518" y="146"/>
                    <a:pt x="518" y="146"/>
                    <a:pt x="518" y="146"/>
                  </a:cubicBezTo>
                  <a:cubicBezTo>
                    <a:pt x="518" y="146"/>
                    <a:pt x="518" y="146"/>
                    <a:pt x="518" y="146"/>
                  </a:cubicBezTo>
                  <a:cubicBezTo>
                    <a:pt x="519" y="146"/>
                    <a:pt x="520" y="146"/>
                    <a:pt x="520" y="145"/>
                  </a:cubicBezTo>
                  <a:cubicBezTo>
                    <a:pt x="521" y="145"/>
                    <a:pt x="522" y="145"/>
                    <a:pt x="523" y="145"/>
                  </a:cubicBezTo>
                  <a:cubicBezTo>
                    <a:pt x="523" y="145"/>
                    <a:pt x="523" y="145"/>
                    <a:pt x="523" y="145"/>
                  </a:cubicBezTo>
                  <a:cubicBezTo>
                    <a:pt x="523" y="145"/>
                    <a:pt x="523" y="145"/>
                    <a:pt x="523" y="145"/>
                  </a:cubicBezTo>
                  <a:cubicBezTo>
                    <a:pt x="524" y="146"/>
                    <a:pt x="523" y="147"/>
                    <a:pt x="524" y="147"/>
                  </a:cubicBezTo>
                  <a:cubicBezTo>
                    <a:pt x="525" y="147"/>
                    <a:pt x="524" y="145"/>
                    <a:pt x="525" y="145"/>
                  </a:cubicBezTo>
                  <a:cubicBezTo>
                    <a:pt x="526" y="145"/>
                    <a:pt x="526" y="145"/>
                    <a:pt x="527" y="145"/>
                  </a:cubicBezTo>
                  <a:cubicBezTo>
                    <a:pt x="527" y="145"/>
                    <a:pt x="527" y="145"/>
                    <a:pt x="527" y="145"/>
                  </a:cubicBezTo>
                  <a:cubicBezTo>
                    <a:pt x="527" y="145"/>
                    <a:pt x="527" y="145"/>
                    <a:pt x="527" y="145"/>
                  </a:cubicBezTo>
                  <a:cubicBezTo>
                    <a:pt x="527" y="145"/>
                    <a:pt x="528" y="144"/>
                    <a:pt x="528" y="144"/>
                  </a:cubicBezTo>
                  <a:cubicBezTo>
                    <a:pt x="529" y="144"/>
                    <a:pt x="530" y="145"/>
                    <a:pt x="530" y="144"/>
                  </a:cubicBezTo>
                  <a:cubicBezTo>
                    <a:pt x="530" y="144"/>
                    <a:pt x="530" y="144"/>
                    <a:pt x="530" y="144"/>
                  </a:cubicBezTo>
                  <a:cubicBezTo>
                    <a:pt x="532" y="143"/>
                    <a:pt x="533" y="142"/>
                    <a:pt x="534" y="142"/>
                  </a:cubicBezTo>
                  <a:cubicBezTo>
                    <a:pt x="535" y="141"/>
                    <a:pt x="536" y="142"/>
                    <a:pt x="536" y="141"/>
                  </a:cubicBezTo>
                  <a:cubicBezTo>
                    <a:pt x="536" y="141"/>
                    <a:pt x="536" y="141"/>
                    <a:pt x="536" y="141"/>
                  </a:cubicBezTo>
                  <a:cubicBezTo>
                    <a:pt x="540" y="142"/>
                    <a:pt x="541" y="136"/>
                    <a:pt x="542" y="134"/>
                  </a:cubicBezTo>
                  <a:cubicBezTo>
                    <a:pt x="542" y="134"/>
                    <a:pt x="542" y="133"/>
                    <a:pt x="542" y="133"/>
                  </a:cubicBezTo>
                  <a:cubicBezTo>
                    <a:pt x="542" y="133"/>
                    <a:pt x="542" y="133"/>
                    <a:pt x="542" y="133"/>
                  </a:cubicBezTo>
                  <a:cubicBezTo>
                    <a:pt x="542" y="133"/>
                    <a:pt x="542" y="133"/>
                    <a:pt x="542" y="133"/>
                  </a:cubicBezTo>
                  <a:cubicBezTo>
                    <a:pt x="541" y="131"/>
                    <a:pt x="542" y="130"/>
                    <a:pt x="541" y="129"/>
                  </a:cubicBezTo>
                  <a:cubicBezTo>
                    <a:pt x="541" y="129"/>
                    <a:pt x="541" y="129"/>
                    <a:pt x="541" y="129"/>
                  </a:cubicBezTo>
                  <a:cubicBezTo>
                    <a:pt x="541" y="129"/>
                    <a:pt x="541" y="129"/>
                    <a:pt x="541" y="129"/>
                  </a:cubicBezTo>
                  <a:cubicBezTo>
                    <a:pt x="541" y="129"/>
                    <a:pt x="542" y="128"/>
                    <a:pt x="541" y="128"/>
                  </a:cubicBezTo>
                  <a:cubicBezTo>
                    <a:pt x="541" y="128"/>
                    <a:pt x="541" y="128"/>
                    <a:pt x="541" y="128"/>
                  </a:cubicBezTo>
                  <a:cubicBezTo>
                    <a:pt x="541" y="128"/>
                    <a:pt x="541" y="128"/>
                    <a:pt x="541" y="128"/>
                  </a:cubicBezTo>
                  <a:cubicBezTo>
                    <a:pt x="541" y="127"/>
                    <a:pt x="541" y="126"/>
                    <a:pt x="541" y="125"/>
                  </a:cubicBezTo>
                  <a:cubicBezTo>
                    <a:pt x="540" y="123"/>
                    <a:pt x="537" y="122"/>
                    <a:pt x="537" y="125"/>
                  </a:cubicBezTo>
                  <a:cubicBezTo>
                    <a:pt x="537" y="125"/>
                    <a:pt x="536" y="124"/>
                    <a:pt x="536" y="124"/>
                  </a:cubicBezTo>
                  <a:cubicBezTo>
                    <a:pt x="536" y="124"/>
                    <a:pt x="536" y="124"/>
                    <a:pt x="536" y="124"/>
                  </a:cubicBezTo>
                  <a:cubicBezTo>
                    <a:pt x="536" y="124"/>
                    <a:pt x="536" y="124"/>
                    <a:pt x="536" y="124"/>
                  </a:cubicBezTo>
                  <a:cubicBezTo>
                    <a:pt x="536" y="124"/>
                    <a:pt x="536" y="124"/>
                    <a:pt x="535" y="124"/>
                  </a:cubicBezTo>
                  <a:cubicBezTo>
                    <a:pt x="535" y="124"/>
                    <a:pt x="535" y="124"/>
                    <a:pt x="535" y="124"/>
                  </a:cubicBezTo>
                  <a:cubicBezTo>
                    <a:pt x="535" y="122"/>
                    <a:pt x="537" y="122"/>
                    <a:pt x="535" y="120"/>
                  </a:cubicBezTo>
                  <a:cubicBezTo>
                    <a:pt x="535" y="120"/>
                    <a:pt x="535" y="120"/>
                    <a:pt x="535" y="120"/>
                  </a:cubicBezTo>
                  <a:cubicBezTo>
                    <a:pt x="535" y="119"/>
                    <a:pt x="535" y="118"/>
                    <a:pt x="533" y="118"/>
                  </a:cubicBezTo>
                  <a:cubicBezTo>
                    <a:pt x="533" y="117"/>
                    <a:pt x="533" y="117"/>
                    <a:pt x="533" y="117"/>
                  </a:cubicBezTo>
                  <a:cubicBezTo>
                    <a:pt x="534" y="118"/>
                    <a:pt x="534" y="117"/>
                    <a:pt x="535" y="116"/>
                  </a:cubicBezTo>
                  <a:cubicBezTo>
                    <a:pt x="534" y="117"/>
                    <a:pt x="534" y="117"/>
                    <a:pt x="533" y="117"/>
                  </a:cubicBezTo>
                  <a:cubicBezTo>
                    <a:pt x="533" y="117"/>
                    <a:pt x="533" y="116"/>
                    <a:pt x="533" y="116"/>
                  </a:cubicBezTo>
                  <a:cubicBezTo>
                    <a:pt x="532" y="116"/>
                    <a:pt x="532" y="115"/>
                    <a:pt x="532" y="115"/>
                  </a:cubicBezTo>
                  <a:cubicBezTo>
                    <a:pt x="533" y="114"/>
                    <a:pt x="533" y="113"/>
                    <a:pt x="532" y="113"/>
                  </a:cubicBezTo>
                  <a:cubicBezTo>
                    <a:pt x="532" y="113"/>
                    <a:pt x="532" y="113"/>
                    <a:pt x="532" y="113"/>
                  </a:cubicBezTo>
                  <a:cubicBezTo>
                    <a:pt x="532" y="113"/>
                    <a:pt x="532" y="113"/>
                    <a:pt x="532" y="113"/>
                  </a:cubicBezTo>
                  <a:cubicBezTo>
                    <a:pt x="532" y="113"/>
                    <a:pt x="532" y="113"/>
                    <a:pt x="532" y="113"/>
                  </a:cubicBezTo>
                  <a:cubicBezTo>
                    <a:pt x="531" y="112"/>
                    <a:pt x="532" y="112"/>
                    <a:pt x="531" y="111"/>
                  </a:cubicBezTo>
                  <a:cubicBezTo>
                    <a:pt x="531" y="111"/>
                    <a:pt x="531" y="111"/>
                    <a:pt x="531" y="111"/>
                  </a:cubicBezTo>
                  <a:cubicBezTo>
                    <a:pt x="531" y="112"/>
                    <a:pt x="531" y="113"/>
                    <a:pt x="530" y="113"/>
                  </a:cubicBezTo>
                  <a:cubicBezTo>
                    <a:pt x="530" y="112"/>
                    <a:pt x="530" y="112"/>
                    <a:pt x="529" y="111"/>
                  </a:cubicBezTo>
                  <a:cubicBezTo>
                    <a:pt x="528" y="114"/>
                    <a:pt x="526" y="115"/>
                    <a:pt x="525" y="117"/>
                  </a:cubicBezTo>
                  <a:cubicBezTo>
                    <a:pt x="524" y="119"/>
                    <a:pt x="524" y="120"/>
                    <a:pt x="524" y="121"/>
                  </a:cubicBezTo>
                  <a:cubicBezTo>
                    <a:pt x="523" y="122"/>
                    <a:pt x="523" y="124"/>
                    <a:pt x="522" y="124"/>
                  </a:cubicBezTo>
                  <a:cubicBezTo>
                    <a:pt x="521" y="124"/>
                    <a:pt x="523" y="119"/>
                    <a:pt x="524" y="118"/>
                  </a:cubicBezTo>
                  <a:cubicBezTo>
                    <a:pt x="524" y="117"/>
                    <a:pt x="524" y="116"/>
                    <a:pt x="524" y="114"/>
                  </a:cubicBezTo>
                  <a:cubicBezTo>
                    <a:pt x="524" y="114"/>
                    <a:pt x="524" y="113"/>
                    <a:pt x="524" y="113"/>
                  </a:cubicBezTo>
                  <a:cubicBezTo>
                    <a:pt x="524" y="112"/>
                    <a:pt x="524" y="111"/>
                    <a:pt x="524" y="111"/>
                  </a:cubicBezTo>
                  <a:cubicBezTo>
                    <a:pt x="524" y="111"/>
                    <a:pt x="524" y="111"/>
                    <a:pt x="524" y="111"/>
                  </a:cubicBezTo>
                  <a:cubicBezTo>
                    <a:pt x="524" y="111"/>
                    <a:pt x="524" y="111"/>
                    <a:pt x="524" y="111"/>
                  </a:cubicBezTo>
                  <a:cubicBezTo>
                    <a:pt x="526" y="108"/>
                    <a:pt x="527" y="107"/>
                    <a:pt x="525" y="105"/>
                  </a:cubicBezTo>
                  <a:cubicBezTo>
                    <a:pt x="524" y="103"/>
                    <a:pt x="522" y="101"/>
                    <a:pt x="520" y="103"/>
                  </a:cubicBezTo>
                  <a:cubicBezTo>
                    <a:pt x="519" y="105"/>
                    <a:pt x="521" y="107"/>
                    <a:pt x="520" y="109"/>
                  </a:cubicBezTo>
                  <a:cubicBezTo>
                    <a:pt x="519" y="112"/>
                    <a:pt x="519" y="107"/>
                    <a:pt x="518" y="106"/>
                  </a:cubicBezTo>
                  <a:cubicBezTo>
                    <a:pt x="518" y="106"/>
                    <a:pt x="518" y="106"/>
                    <a:pt x="518" y="106"/>
                  </a:cubicBezTo>
                  <a:cubicBezTo>
                    <a:pt x="516" y="103"/>
                    <a:pt x="516" y="108"/>
                    <a:pt x="515" y="109"/>
                  </a:cubicBezTo>
                  <a:cubicBezTo>
                    <a:pt x="513" y="109"/>
                    <a:pt x="513" y="112"/>
                    <a:pt x="514" y="114"/>
                  </a:cubicBezTo>
                  <a:cubicBezTo>
                    <a:pt x="514" y="114"/>
                    <a:pt x="514" y="114"/>
                    <a:pt x="514" y="114"/>
                  </a:cubicBezTo>
                  <a:cubicBezTo>
                    <a:pt x="513" y="113"/>
                    <a:pt x="512" y="114"/>
                    <a:pt x="512" y="115"/>
                  </a:cubicBezTo>
                  <a:cubicBezTo>
                    <a:pt x="512" y="116"/>
                    <a:pt x="514" y="117"/>
                    <a:pt x="515" y="118"/>
                  </a:cubicBezTo>
                  <a:cubicBezTo>
                    <a:pt x="512" y="118"/>
                    <a:pt x="512" y="116"/>
                    <a:pt x="511" y="120"/>
                  </a:cubicBezTo>
                  <a:cubicBezTo>
                    <a:pt x="511" y="121"/>
                    <a:pt x="510" y="122"/>
                    <a:pt x="511" y="123"/>
                  </a:cubicBezTo>
                  <a:cubicBezTo>
                    <a:pt x="511" y="124"/>
                    <a:pt x="512" y="126"/>
                    <a:pt x="512" y="126"/>
                  </a:cubicBezTo>
                  <a:cubicBezTo>
                    <a:pt x="511" y="126"/>
                    <a:pt x="510" y="124"/>
                    <a:pt x="509" y="125"/>
                  </a:cubicBezTo>
                  <a:cubicBezTo>
                    <a:pt x="508" y="126"/>
                    <a:pt x="508" y="128"/>
                    <a:pt x="508" y="129"/>
                  </a:cubicBezTo>
                  <a:cubicBezTo>
                    <a:pt x="508" y="130"/>
                    <a:pt x="508" y="131"/>
                    <a:pt x="508" y="132"/>
                  </a:cubicBezTo>
                  <a:cubicBezTo>
                    <a:pt x="508" y="132"/>
                    <a:pt x="507" y="133"/>
                    <a:pt x="508" y="132"/>
                  </a:cubicBezTo>
                  <a:cubicBezTo>
                    <a:pt x="506" y="133"/>
                    <a:pt x="508" y="132"/>
                    <a:pt x="508" y="132"/>
                  </a:cubicBezTo>
                  <a:close/>
                  <a:moveTo>
                    <a:pt x="529" y="144"/>
                  </a:moveTo>
                  <a:cubicBezTo>
                    <a:pt x="529" y="144"/>
                    <a:pt x="529" y="144"/>
                    <a:pt x="529" y="144"/>
                  </a:cubicBezTo>
                  <a:cubicBezTo>
                    <a:pt x="529" y="144"/>
                    <a:pt x="529" y="144"/>
                    <a:pt x="529" y="144"/>
                  </a:cubicBezTo>
                  <a:cubicBezTo>
                    <a:pt x="529" y="144"/>
                    <a:pt x="529" y="144"/>
                    <a:pt x="529" y="144"/>
                  </a:cubicBezTo>
                  <a:close/>
                  <a:moveTo>
                    <a:pt x="479" y="187"/>
                  </a:moveTo>
                  <a:cubicBezTo>
                    <a:pt x="477" y="187"/>
                    <a:pt x="478" y="186"/>
                    <a:pt x="479" y="186"/>
                  </a:cubicBezTo>
                  <a:cubicBezTo>
                    <a:pt x="480" y="186"/>
                    <a:pt x="480" y="187"/>
                    <a:pt x="479" y="187"/>
                  </a:cubicBezTo>
                  <a:close/>
                  <a:moveTo>
                    <a:pt x="472" y="207"/>
                  </a:moveTo>
                  <a:cubicBezTo>
                    <a:pt x="472" y="207"/>
                    <a:pt x="472" y="207"/>
                    <a:pt x="472" y="207"/>
                  </a:cubicBezTo>
                  <a:cubicBezTo>
                    <a:pt x="472" y="209"/>
                    <a:pt x="471" y="207"/>
                    <a:pt x="472" y="207"/>
                  </a:cubicBezTo>
                  <a:close/>
                  <a:moveTo>
                    <a:pt x="463" y="146"/>
                  </a:moveTo>
                  <a:cubicBezTo>
                    <a:pt x="462" y="147"/>
                    <a:pt x="461" y="145"/>
                    <a:pt x="462" y="145"/>
                  </a:cubicBezTo>
                  <a:cubicBezTo>
                    <a:pt x="462" y="145"/>
                    <a:pt x="463" y="146"/>
                    <a:pt x="463" y="146"/>
                  </a:cubicBezTo>
                  <a:close/>
                  <a:moveTo>
                    <a:pt x="468" y="207"/>
                  </a:moveTo>
                  <a:cubicBezTo>
                    <a:pt x="469" y="206"/>
                    <a:pt x="470" y="206"/>
                    <a:pt x="471" y="206"/>
                  </a:cubicBezTo>
                  <a:cubicBezTo>
                    <a:pt x="470" y="207"/>
                    <a:pt x="469" y="207"/>
                    <a:pt x="468" y="207"/>
                  </a:cubicBezTo>
                  <a:close/>
                  <a:moveTo>
                    <a:pt x="478" y="194"/>
                  </a:moveTo>
                  <a:cubicBezTo>
                    <a:pt x="478" y="193"/>
                    <a:pt x="479" y="194"/>
                    <a:pt x="480" y="193"/>
                  </a:cubicBezTo>
                  <a:cubicBezTo>
                    <a:pt x="480" y="193"/>
                    <a:pt x="480" y="196"/>
                    <a:pt x="478" y="195"/>
                  </a:cubicBezTo>
                  <a:cubicBezTo>
                    <a:pt x="478" y="195"/>
                    <a:pt x="477" y="195"/>
                    <a:pt x="478" y="194"/>
                  </a:cubicBezTo>
                  <a:close/>
                  <a:moveTo>
                    <a:pt x="559" y="185"/>
                  </a:moveTo>
                  <a:cubicBezTo>
                    <a:pt x="559" y="184"/>
                    <a:pt x="559" y="184"/>
                    <a:pt x="559" y="183"/>
                  </a:cubicBezTo>
                  <a:cubicBezTo>
                    <a:pt x="559" y="183"/>
                    <a:pt x="560" y="183"/>
                    <a:pt x="560" y="184"/>
                  </a:cubicBezTo>
                  <a:cubicBezTo>
                    <a:pt x="560" y="184"/>
                    <a:pt x="560" y="184"/>
                    <a:pt x="559" y="185"/>
                  </a:cubicBezTo>
                  <a:cubicBezTo>
                    <a:pt x="559" y="185"/>
                    <a:pt x="559" y="185"/>
                    <a:pt x="559" y="185"/>
                  </a:cubicBezTo>
                  <a:close/>
                  <a:moveTo>
                    <a:pt x="481" y="179"/>
                  </a:moveTo>
                  <a:cubicBezTo>
                    <a:pt x="483" y="181"/>
                    <a:pt x="479" y="184"/>
                    <a:pt x="477" y="185"/>
                  </a:cubicBezTo>
                  <a:cubicBezTo>
                    <a:pt x="477" y="184"/>
                    <a:pt x="478" y="184"/>
                    <a:pt x="477" y="183"/>
                  </a:cubicBezTo>
                  <a:cubicBezTo>
                    <a:pt x="476" y="183"/>
                    <a:pt x="473" y="185"/>
                    <a:pt x="475" y="182"/>
                  </a:cubicBezTo>
                  <a:cubicBezTo>
                    <a:pt x="476" y="181"/>
                    <a:pt x="481" y="178"/>
                    <a:pt x="481" y="179"/>
                  </a:cubicBezTo>
                  <a:close/>
                  <a:moveTo>
                    <a:pt x="663" y="271"/>
                  </a:moveTo>
                  <a:cubicBezTo>
                    <a:pt x="663" y="271"/>
                    <a:pt x="664" y="271"/>
                    <a:pt x="664" y="271"/>
                  </a:cubicBezTo>
                  <a:cubicBezTo>
                    <a:pt x="664" y="271"/>
                    <a:pt x="664" y="271"/>
                    <a:pt x="664" y="271"/>
                  </a:cubicBezTo>
                  <a:cubicBezTo>
                    <a:pt x="664" y="271"/>
                    <a:pt x="664" y="271"/>
                    <a:pt x="664" y="271"/>
                  </a:cubicBezTo>
                  <a:cubicBezTo>
                    <a:pt x="664" y="272"/>
                    <a:pt x="663" y="272"/>
                    <a:pt x="663" y="271"/>
                  </a:cubicBezTo>
                  <a:close/>
                  <a:moveTo>
                    <a:pt x="700" y="294"/>
                  </a:moveTo>
                  <a:cubicBezTo>
                    <a:pt x="701" y="295"/>
                    <a:pt x="702" y="295"/>
                    <a:pt x="702" y="296"/>
                  </a:cubicBezTo>
                  <a:cubicBezTo>
                    <a:pt x="702" y="296"/>
                    <a:pt x="702" y="296"/>
                    <a:pt x="702" y="296"/>
                  </a:cubicBezTo>
                  <a:cubicBezTo>
                    <a:pt x="701" y="296"/>
                    <a:pt x="696" y="295"/>
                    <a:pt x="698" y="294"/>
                  </a:cubicBezTo>
                  <a:cubicBezTo>
                    <a:pt x="698" y="293"/>
                    <a:pt x="699" y="294"/>
                    <a:pt x="700" y="294"/>
                  </a:cubicBezTo>
                  <a:close/>
                  <a:moveTo>
                    <a:pt x="701" y="291"/>
                  </a:moveTo>
                  <a:cubicBezTo>
                    <a:pt x="701" y="291"/>
                    <a:pt x="701" y="291"/>
                    <a:pt x="701" y="291"/>
                  </a:cubicBezTo>
                  <a:cubicBezTo>
                    <a:pt x="701" y="291"/>
                    <a:pt x="702" y="291"/>
                    <a:pt x="702" y="291"/>
                  </a:cubicBezTo>
                  <a:cubicBezTo>
                    <a:pt x="702" y="291"/>
                    <a:pt x="702" y="291"/>
                    <a:pt x="701" y="291"/>
                  </a:cubicBezTo>
                  <a:cubicBezTo>
                    <a:pt x="701" y="291"/>
                    <a:pt x="701" y="291"/>
                    <a:pt x="701" y="291"/>
                  </a:cubicBezTo>
                  <a:close/>
                  <a:moveTo>
                    <a:pt x="685" y="306"/>
                  </a:moveTo>
                  <a:cubicBezTo>
                    <a:pt x="685" y="306"/>
                    <a:pt x="685" y="306"/>
                    <a:pt x="685" y="306"/>
                  </a:cubicBezTo>
                  <a:cubicBezTo>
                    <a:pt x="684" y="306"/>
                    <a:pt x="684" y="306"/>
                    <a:pt x="685" y="305"/>
                  </a:cubicBezTo>
                  <a:cubicBezTo>
                    <a:pt x="685" y="306"/>
                    <a:pt x="685" y="306"/>
                    <a:pt x="685" y="306"/>
                  </a:cubicBezTo>
                  <a:close/>
                  <a:moveTo>
                    <a:pt x="694" y="295"/>
                  </a:moveTo>
                  <a:cubicBezTo>
                    <a:pt x="695" y="295"/>
                    <a:pt x="694" y="296"/>
                    <a:pt x="694" y="296"/>
                  </a:cubicBezTo>
                  <a:cubicBezTo>
                    <a:pt x="693" y="296"/>
                    <a:pt x="694" y="295"/>
                    <a:pt x="694" y="295"/>
                  </a:cubicBezTo>
                  <a:close/>
                  <a:moveTo>
                    <a:pt x="701" y="289"/>
                  </a:moveTo>
                  <a:cubicBezTo>
                    <a:pt x="701" y="289"/>
                    <a:pt x="701" y="289"/>
                    <a:pt x="701" y="289"/>
                  </a:cubicBezTo>
                  <a:cubicBezTo>
                    <a:pt x="700" y="290"/>
                    <a:pt x="700" y="290"/>
                    <a:pt x="700" y="290"/>
                  </a:cubicBezTo>
                  <a:cubicBezTo>
                    <a:pt x="700" y="290"/>
                    <a:pt x="700" y="290"/>
                    <a:pt x="700" y="290"/>
                  </a:cubicBezTo>
                  <a:cubicBezTo>
                    <a:pt x="699" y="290"/>
                    <a:pt x="699" y="290"/>
                    <a:pt x="698" y="290"/>
                  </a:cubicBezTo>
                  <a:cubicBezTo>
                    <a:pt x="698" y="290"/>
                    <a:pt x="698" y="290"/>
                    <a:pt x="698" y="290"/>
                  </a:cubicBezTo>
                  <a:cubicBezTo>
                    <a:pt x="699" y="289"/>
                    <a:pt x="699" y="290"/>
                    <a:pt x="700" y="290"/>
                  </a:cubicBezTo>
                  <a:cubicBezTo>
                    <a:pt x="700" y="289"/>
                    <a:pt x="700" y="289"/>
                    <a:pt x="700" y="289"/>
                  </a:cubicBezTo>
                  <a:cubicBezTo>
                    <a:pt x="700" y="289"/>
                    <a:pt x="701" y="289"/>
                    <a:pt x="701" y="289"/>
                  </a:cubicBezTo>
                  <a:close/>
                  <a:moveTo>
                    <a:pt x="701" y="287"/>
                  </a:moveTo>
                  <a:cubicBezTo>
                    <a:pt x="701" y="287"/>
                    <a:pt x="701" y="286"/>
                    <a:pt x="701" y="286"/>
                  </a:cubicBezTo>
                  <a:cubicBezTo>
                    <a:pt x="701" y="286"/>
                    <a:pt x="701" y="286"/>
                    <a:pt x="702" y="286"/>
                  </a:cubicBezTo>
                  <a:cubicBezTo>
                    <a:pt x="702" y="286"/>
                    <a:pt x="703" y="286"/>
                    <a:pt x="703" y="287"/>
                  </a:cubicBezTo>
                  <a:cubicBezTo>
                    <a:pt x="703" y="287"/>
                    <a:pt x="703" y="287"/>
                    <a:pt x="703" y="287"/>
                  </a:cubicBezTo>
                  <a:cubicBezTo>
                    <a:pt x="702" y="288"/>
                    <a:pt x="701" y="288"/>
                    <a:pt x="701" y="287"/>
                  </a:cubicBezTo>
                  <a:close/>
                  <a:moveTo>
                    <a:pt x="694" y="296"/>
                  </a:moveTo>
                  <a:cubicBezTo>
                    <a:pt x="695" y="296"/>
                    <a:pt x="696" y="295"/>
                    <a:pt x="697" y="296"/>
                  </a:cubicBezTo>
                  <a:cubicBezTo>
                    <a:pt x="697" y="296"/>
                    <a:pt x="697" y="296"/>
                    <a:pt x="697" y="296"/>
                  </a:cubicBezTo>
                  <a:cubicBezTo>
                    <a:pt x="696" y="297"/>
                    <a:pt x="695" y="297"/>
                    <a:pt x="694" y="296"/>
                  </a:cubicBezTo>
                  <a:close/>
                  <a:moveTo>
                    <a:pt x="704" y="293"/>
                  </a:moveTo>
                  <a:cubicBezTo>
                    <a:pt x="704" y="293"/>
                    <a:pt x="704" y="293"/>
                    <a:pt x="704" y="294"/>
                  </a:cubicBezTo>
                  <a:cubicBezTo>
                    <a:pt x="703" y="295"/>
                    <a:pt x="701" y="293"/>
                    <a:pt x="703" y="292"/>
                  </a:cubicBezTo>
                  <a:cubicBezTo>
                    <a:pt x="704" y="291"/>
                    <a:pt x="704" y="292"/>
                    <a:pt x="704" y="293"/>
                  </a:cubicBezTo>
                  <a:close/>
                  <a:moveTo>
                    <a:pt x="703" y="290"/>
                  </a:moveTo>
                  <a:cubicBezTo>
                    <a:pt x="703" y="290"/>
                    <a:pt x="703" y="290"/>
                    <a:pt x="703" y="289"/>
                  </a:cubicBezTo>
                  <a:cubicBezTo>
                    <a:pt x="703" y="289"/>
                    <a:pt x="703" y="289"/>
                    <a:pt x="703" y="289"/>
                  </a:cubicBezTo>
                  <a:cubicBezTo>
                    <a:pt x="704" y="289"/>
                    <a:pt x="704" y="289"/>
                    <a:pt x="704" y="290"/>
                  </a:cubicBezTo>
                  <a:cubicBezTo>
                    <a:pt x="704" y="290"/>
                    <a:pt x="704" y="290"/>
                    <a:pt x="704" y="290"/>
                  </a:cubicBezTo>
                  <a:cubicBezTo>
                    <a:pt x="704" y="290"/>
                    <a:pt x="703" y="290"/>
                    <a:pt x="703" y="290"/>
                  </a:cubicBezTo>
                  <a:close/>
                  <a:moveTo>
                    <a:pt x="703" y="297"/>
                  </a:moveTo>
                  <a:cubicBezTo>
                    <a:pt x="703" y="297"/>
                    <a:pt x="703" y="297"/>
                    <a:pt x="703" y="297"/>
                  </a:cubicBezTo>
                  <a:cubicBezTo>
                    <a:pt x="703" y="297"/>
                    <a:pt x="703" y="297"/>
                    <a:pt x="703" y="298"/>
                  </a:cubicBezTo>
                  <a:cubicBezTo>
                    <a:pt x="703" y="298"/>
                    <a:pt x="702" y="297"/>
                    <a:pt x="702" y="297"/>
                  </a:cubicBezTo>
                  <a:cubicBezTo>
                    <a:pt x="703" y="297"/>
                    <a:pt x="703" y="297"/>
                    <a:pt x="703" y="297"/>
                  </a:cubicBezTo>
                  <a:close/>
                  <a:moveTo>
                    <a:pt x="691" y="297"/>
                  </a:moveTo>
                  <a:cubicBezTo>
                    <a:pt x="691" y="297"/>
                    <a:pt x="690" y="296"/>
                    <a:pt x="691" y="296"/>
                  </a:cubicBezTo>
                  <a:cubicBezTo>
                    <a:pt x="691" y="296"/>
                    <a:pt x="691" y="296"/>
                    <a:pt x="691" y="296"/>
                  </a:cubicBezTo>
                  <a:cubicBezTo>
                    <a:pt x="691" y="296"/>
                    <a:pt x="691" y="297"/>
                    <a:pt x="691" y="297"/>
                  </a:cubicBezTo>
                  <a:cubicBezTo>
                    <a:pt x="691" y="297"/>
                    <a:pt x="691" y="297"/>
                    <a:pt x="691" y="297"/>
                  </a:cubicBezTo>
                  <a:close/>
                  <a:moveTo>
                    <a:pt x="704" y="305"/>
                  </a:moveTo>
                  <a:cubicBezTo>
                    <a:pt x="703" y="305"/>
                    <a:pt x="705" y="306"/>
                    <a:pt x="704" y="307"/>
                  </a:cubicBezTo>
                  <a:cubicBezTo>
                    <a:pt x="702" y="308"/>
                    <a:pt x="699" y="305"/>
                    <a:pt x="698" y="305"/>
                  </a:cubicBezTo>
                  <a:cubicBezTo>
                    <a:pt x="698" y="305"/>
                    <a:pt x="699" y="305"/>
                    <a:pt x="699" y="305"/>
                  </a:cubicBezTo>
                  <a:cubicBezTo>
                    <a:pt x="700" y="305"/>
                    <a:pt x="700" y="305"/>
                    <a:pt x="700" y="305"/>
                  </a:cubicBezTo>
                  <a:cubicBezTo>
                    <a:pt x="698" y="304"/>
                    <a:pt x="698" y="305"/>
                    <a:pt x="696" y="305"/>
                  </a:cubicBezTo>
                  <a:cubicBezTo>
                    <a:pt x="696" y="305"/>
                    <a:pt x="694" y="304"/>
                    <a:pt x="695" y="304"/>
                  </a:cubicBezTo>
                  <a:cubicBezTo>
                    <a:pt x="695" y="304"/>
                    <a:pt x="695" y="304"/>
                    <a:pt x="696" y="304"/>
                  </a:cubicBezTo>
                  <a:cubicBezTo>
                    <a:pt x="697" y="302"/>
                    <a:pt x="699" y="303"/>
                    <a:pt x="701" y="303"/>
                  </a:cubicBezTo>
                  <a:cubicBezTo>
                    <a:pt x="702" y="303"/>
                    <a:pt x="703" y="303"/>
                    <a:pt x="704" y="303"/>
                  </a:cubicBezTo>
                  <a:cubicBezTo>
                    <a:pt x="704" y="303"/>
                    <a:pt x="705" y="304"/>
                    <a:pt x="704" y="304"/>
                  </a:cubicBezTo>
                  <a:cubicBezTo>
                    <a:pt x="704" y="304"/>
                    <a:pt x="704" y="304"/>
                    <a:pt x="704" y="305"/>
                  </a:cubicBezTo>
                  <a:close/>
                  <a:moveTo>
                    <a:pt x="704" y="309"/>
                  </a:moveTo>
                  <a:cubicBezTo>
                    <a:pt x="704" y="309"/>
                    <a:pt x="701" y="310"/>
                    <a:pt x="701" y="310"/>
                  </a:cubicBezTo>
                  <a:cubicBezTo>
                    <a:pt x="700" y="309"/>
                    <a:pt x="699" y="308"/>
                    <a:pt x="700" y="307"/>
                  </a:cubicBezTo>
                  <a:cubicBezTo>
                    <a:pt x="700" y="307"/>
                    <a:pt x="703" y="309"/>
                    <a:pt x="704" y="308"/>
                  </a:cubicBezTo>
                  <a:cubicBezTo>
                    <a:pt x="704" y="308"/>
                    <a:pt x="704" y="308"/>
                    <a:pt x="704" y="308"/>
                  </a:cubicBezTo>
                  <a:cubicBezTo>
                    <a:pt x="704" y="308"/>
                    <a:pt x="704" y="309"/>
                    <a:pt x="704" y="309"/>
                  </a:cubicBezTo>
                  <a:close/>
                  <a:moveTo>
                    <a:pt x="726" y="313"/>
                  </a:moveTo>
                  <a:cubicBezTo>
                    <a:pt x="727" y="312"/>
                    <a:pt x="727" y="312"/>
                    <a:pt x="728" y="313"/>
                  </a:cubicBezTo>
                  <a:cubicBezTo>
                    <a:pt x="728" y="313"/>
                    <a:pt x="727" y="313"/>
                    <a:pt x="726" y="313"/>
                  </a:cubicBezTo>
                  <a:close/>
                  <a:moveTo>
                    <a:pt x="692" y="298"/>
                  </a:moveTo>
                  <a:cubicBezTo>
                    <a:pt x="692" y="298"/>
                    <a:pt x="692" y="299"/>
                    <a:pt x="692" y="298"/>
                  </a:cubicBezTo>
                  <a:cubicBezTo>
                    <a:pt x="692" y="298"/>
                    <a:pt x="692" y="298"/>
                    <a:pt x="692" y="298"/>
                  </a:cubicBezTo>
                  <a:close/>
                  <a:moveTo>
                    <a:pt x="702" y="312"/>
                  </a:moveTo>
                  <a:cubicBezTo>
                    <a:pt x="703" y="313"/>
                    <a:pt x="704" y="313"/>
                    <a:pt x="704" y="315"/>
                  </a:cubicBezTo>
                  <a:cubicBezTo>
                    <a:pt x="702" y="314"/>
                    <a:pt x="702" y="313"/>
                    <a:pt x="702" y="312"/>
                  </a:cubicBezTo>
                  <a:close/>
                  <a:moveTo>
                    <a:pt x="691" y="277"/>
                  </a:moveTo>
                  <a:cubicBezTo>
                    <a:pt x="691" y="277"/>
                    <a:pt x="691" y="277"/>
                    <a:pt x="691" y="277"/>
                  </a:cubicBezTo>
                  <a:cubicBezTo>
                    <a:pt x="692" y="276"/>
                    <a:pt x="693" y="277"/>
                    <a:pt x="693" y="277"/>
                  </a:cubicBezTo>
                  <a:cubicBezTo>
                    <a:pt x="693" y="278"/>
                    <a:pt x="693" y="279"/>
                    <a:pt x="692" y="279"/>
                  </a:cubicBezTo>
                  <a:cubicBezTo>
                    <a:pt x="691" y="280"/>
                    <a:pt x="691" y="277"/>
                    <a:pt x="691" y="277"/>
                  </a:cubicBezTo>
                  <a:close/>
                  <a:moveTo>
                    <a:pt x="466" y="80"/>
                  </a:moveTo>
                  <a:cubicBezTo>
                    <a:pt x="467" y="80"/>
                    <a:pt x="467" y="80"/>
                    <a:pt x="467" y="80"/>
                  </a:cubicBezTo>
                  <a:cubicBezTo>
                    <a:pt x="467" y="80"/>
                    <a:pt x="467" y="80"/>
                    <a:pt x="466" y="80"/>
                  </a:cubicBezTo>
                  <a:close/>
                  <a:moveTo>
                    <a:pt x="692" y="299"/>
                  </a:moveTo>
                  <a:cubicBezTo>
                    <a:pt x="693" y="300"/>
                    <a:pt x="694" y="300"/>
                    <a:pt x="695" y="299"/>
                  </a:cubicBezTo>
                  <a:cubicBezTo>
                    <a:pt x="695" y="299"/>
                    <a:pt x="694" y="299"/>
                    <a:pt x="694" y="298"/>
                  </a:cubicBezTo>
                  <a:cubicBezTo>
                    <a:pt x="695" y="298"/>
                    <a:pt x="695" y="299"/>
                    <a:pt x="695" y="299"/>
                  </a:cubicBezTo>
                  <a:cubicBezTo>
                    <a:pt x="696" y="299"/>
                    <a:pt x="697" y="300"/>
                    <a:pt x="698" y="300"/>
                  </a:cubicBezTo>
                  <a:cubicBezTo>
                    <a:pt x="698" y="298"/>
                    <a:pt x="700" y="298"/>
                    <a:pt x="698" y="297"/>
                  </a:cubicBezTo>
                  <a:cubicBezTo>
                    <a:pt x="699" y="296"/>
                    <a:pt x="701" y="297"/>
                    <a:pt x="701" y="297"/>
                  </a:cubicBezTo>
                  <a:cubicBezTo>
                    <a:pt x="702" y="298"/>
                    <a:pt x="701" y="299"/>
                    <a:pt x="700" y="300"/>
                  </a:cubicBezTo>
                  <a:cubicBezTo>
                    <a:pt x="700" y="302"/>
                    <a:pt x="703" y="300"/>
                    <a:pt x="703" y="302"/>
                  </a:cubicBezTo>
                  <a:cubicBezTo>
                    <a:pt x="701" y="302"/>
                    <a:pt x="692" y="304"/>
                    <a:pt x="692" y="299"/>
                  </a:cubicBezTo>
                  <a:close/>
                  <a:moveTo>
                    <a:pt x="660" y="288"/>
                  </a:moveTo>
                  <a:cubicBezTo>
                    <a:pt x="659" y="287"/>
                    <a:pt x="659" y="287"/>
                    <a:pt x="659" y="287"/>
                  </a:cubicBezTo>
                  <a:cubicBezTo>
                    <a:pt x="659" y="287"/>
                    <a:pt x="660" y="287"/>
                    <a:pt x="660" y="287"/>
                  </a:cubicBezTo>
                  <a:cubicBezTo>
                    <a:pt x="660" y="287"/>
                    <a:pt x="660" y="287"/>
                    <a:pt x="660" y="287"/>
                  </a:cubicBezTo>
                  <a:cubicBezTo>
                    <a:pt x="660" y="288"/>
                    <a:pt x="660" y="288"/>
                    <a:pt x="660" y="288"/>
                  </a:cubicBezTo>
                  <a:close/>
                  <a:moveTo>
                    <a:pt x="670" y="269"/>
                  </a:moveTo>
                  <a:cubicBezTo>
                    <a:pt x="669" y="268"/>
                    <a:pt x="670" y="267"/>
                    <a:pt x="671" y="267"/>
                  </a:cubicBezTo>
                  <a:cubicBezTo>
                    <a:pt x="671" y="266"/>
                    <a:pt x="671" y="266"/>
                    <a:pt x="672" y="266"/>
                  </a:cubicBezTo>
                  <a:cubicBezTo>
                    <a:pt x="672" y="266"/>
                    <a:pt x="673" y="267"/>
                    <a:pt x="673" y="267"/>
                  </a:cubicBezTo>
                  <a:cubicBezTo>
                    <a:pt x="674" y="267"/>
                    <a:pt x="674" y="267"/>
                    <a:pt x="674" y="268"/>
                  </a:cubicBezTo>
                  <a:cubicBezTo>
                    <a:pt x="674" y="268"/>
                    <a:pt x="672" y="269"/>
                    <a:pt x="671" y="269"/>
                  </a:cubicBezTo>
                  <a:cubicBezTo>
                    <a:pt x="671" y="270"/>
                    <a:pt x="670" y="269"/>
                    <a:pt x="670" y="269"/>
                  </a:cubicBezTo>
                  <a:close/>
                  <a:moveTo>
                    <a:pt x="593" y="198"/>
                  </a:moveTo>
                  <a:cubicBezTo>
                    <a:pt x="593" y="198"/>
                    <a:pt x="593" y="198"/>
                    <a:pt x="594" y="198"/>
                  </a:cubicBezTo>
                  <a:cubicBezTo>
                    <a:pt x="595" y="198"/>
                    <a:pt x="597" y="200"/>
                    <a:pt x="596" y="202"/>
                  </a:cubicBezTo>
                  <a:cubicBezTo>
                    <a:pt x="596" y="202"/>
                    <a:pt x="596" y="202"/>
                    <a:pt x="596" y="202"/>
                  </a:cubicBezTo>
                  <a:cubicBezTo>
                    <a:pt x="596" y="203"/>
                    <a:pt x="596" y="203"/>
                    <a:pt x="595" y="203"/>
                  </a:cubicBezTo>
                  <a:cubicBezTo>
                    <a:pt x="593" y="203"/>
                    <a:pt x="594" y="199"/>
                    <a:pt x="593" y="198"/>
                  </a:cubicBezTo>
                  <a:close/>
                  <a:moveTo>
                    <a:pt x="666" y="272"/>
                  </a:moveTo>
                  <a:cubicBezTo>
                    <a:pt x="665" y="271"/>
                    <a:pt x="666" y="269"/>
                    <a:pt x="667" y="270"/>
                  </a:cubicBezTo>
                  <a:cubicBezTo>
                    <a:pt x="668" y="270"/>
                    <a:pt x="668" y="272"/>
                    <a:pt x="668" y="273"/>
                  </a:cubicBezTo>
                  <a:cubicBezTo>
                    <a:pt x="667" y="273"/>
                    <a:pt x="667" y="272"/>
                    <a:pt x="666" y="272"/>
                  </a:cubicBezTo>
                  <a:close/>
                  <a:moveTo>
                    <a:pt x="485" y="206"/>
                  </a:moveTo>
                  <a:cubicBezTo>
                    <a:pt x="485" y="206"/>
                    <a:pt x="484" y="207"/>
                    <a:pt x="483" y="206"/>
                  </a:cubicBezTo>
                  <a:cubicBezTo>
                    <a:pt x="482" y="207"/>
                    <a:pt x="482" y="208"/>
                    <a:pt x="482" y="209"/>
                  </a:cubicBezTo>
                  <a:cubicBezTo>
                    <a:pt x="482" y="207"/>
                    <a:pt x="482" y="206"/>
                    <a:pt x="481" y="205"/>
                  </a:cubicBezTo>
                  <a:cubicBezTo>
                    <a:pt x="480" y="206"/>
                    <a:pt x="482" y="208"/>
                    <a:pt x="481" y="209"/>
                  </a:cubicBezTo>
                  <a:cubicBezTo>
                    <a:pt x="480" y="207"/>
                    <a:pt x="476" y="208"/>
                    <a:pt x="475" y="207"/>
                  </a:cubicBezTo>
                  <a:cubicBezTo>
                    <a:pt x="473" y="205"/>
                    <a:pt x="474" y="204"/>
                    <a:pt x="475" y="206"/>
                  </a:cubicBezTo>
                  <a:cubicBezTo>
                    <a:pt x="476" y="206"/>
                    <a:pt x="476" y="205"/>
                    <a:pt x="477" y="204"/>
                  </a:cubicBezTo>
                  <a:cubicBezTo>
                    <a:pt x="478" y="204"/>
                    <a:pt x="479" y="206"/>
                    <a:pt x="480" y="206"/>
                  </a:cubicBezTo>
                  <a:cubicBezTo>
                    <a:pt x="480" y="205"/>
                    <a:pt x="480" y="204"/>
                    <a:pt x="481" y="204"/>
                  </a:cubicBezTo>
                  <a:cubicBezTo>
                    <a:pt x="482" y="204"/>
                    <a:pt x="482" y="205"/>
                    <a:pt x="483" y="205"/>
                  </a:cubicBezTo>
                  <a:cubicBezTo>
                    <a:pt x="483" y="205"/>
                    <a:pt x="485" y="203"/>
                    <a:pt x="485" y="204"/>
                  </a:cubicBezTo>
                  <a:cubicBezTo>
                    <a:pt x="486" y="204"/>
                    <a:pt x="484" y="204"/>
                    <a:pt x="485" y="206"/>
                  </a:cubicBezTo>
                  <a:close/>
                  <a:moveTo>
                    <a:pt x="650" y="945"/>
                  </a:moveTo>
                  <a:cubicBezTo>
                    <a:pt x="650" y="945"/>
                    <a:pt x="650" y="945"/>
                    <a:pt x="649" y="945"/>
                  </a:cubicBezTo>
                  <a:cubicBezTo>
                    <a:pt x="650" y="945"/>
                    <a:pt x="650" y="945"/>
                    <a:pt x="650" y="945"/>
                  </a:cubicBezTo>
                  <a:close/>
                  <a:moveTo>
                    <a:pt x="649" y="944"/>
                  </a:moveTo>
                  <a:cubicBezTo>
                    <a:pt x="649" y="943"/>
                    <a:pt x="649" y="943"/>
                    <a:pt x="649" y="944"/>
                  </a:cubicBezTo>
                  <a:cubicBezTo>
                    <a:pt x="649" y="944"/>
                    <a:pt x="649" y="944"/>
                    <a:pt x="649" y="944"/>
                  </a:cubicBezTo>
                  <a:close/>
                  <a:moveTo>
                    <a:pt x="649" y="945"/>
                  </a:moveTo>
                  <a:cubicBezTo>
                    <a:pt x="648" y="945"/>
                    <a:pt x="648" y="945"/>
                    <a:pt x="648" y="945"/>
                  </a:cubicBezTo>
                  <a:cubicBezTo>
                    <a:pt x="649" y="945"/>
                    <a:pt x="649" y="945"/>
                    <a:pt x="649" y="945"/>
                  </a:cubicBezTo>
                  <a:close/>
                  <a:moveTo>
                    <a:pt x="646" y="987"/>
                  </a:moveTo>
                  <a:cubicBezTo>
                    <a:pt x="646" y="987"/>
                    <a:pt x="646" y="987"/>
                    <a:pt x="646" y="987"/>
                  </a:cubicBezTo>
                  <a:cubicBezTo>
                    <a:pt x="646" y="987"/>
                    <a:pt x="646" y="987"/>
                    <a:pt x="646" y="987"/>
                  </a:cubicBezTo>
                  <a:close/>
                  <a:moveTo>
                    <a:pt x="648" y="991"/>
                  </a:moveTo>
                  <a:cubicBezTo>
                    <a:pt x="648" y="991"/>
                    <a:pt x="648" y="991"/>
                    <a:pt x="648" y="991"/>
                  </a:cubicBezTo>
                  <a:cubicBezTo>
                    <a:pt x="648" y="991"/>
                    <a:pt x="648" y="991"/>
                    <a:pt x="648" y="991"/>
                  </a:cubicBezTo>
                  <a:close/>
                  <a:moveTo>
                    <a:pt x="645" y="987"/>
                  </a:moveTo>
                  <a:cubicBezTo>
                    <a:pt x="647" y="986"/>
                    <a:pt x="644" y="987"/>
                    <a:pt x="645" y="987"/>
                  </a:cubicBezTo>
                  <a:cubicBezTo>
                    <a:pt x="645" y="987"/>
                    <a:pt x="645" y="987"/>
                    <a:pt x="645" y="987"/>
                  </a:cubicBezTo>
                  <a:close/>
                  <a:moveTo>
                    <a:pt x="650" y="990"/>
                  </a:moveTo>
                  <a:cubicBezTo>
                    <a:pt x="650" y="990"/>
                    <a:pt x="650" y="990"/>
                    <a:pt x="650" y="990"/>
                  </a:cubicBezTo>
                  <a:cubicBezTo>
                    <a:pt x="650" y="990"/>
                    <a:pt x="650" y="990"/>
                    <a:pt x="650" y="990"/>
                  </a:cubicBezTo>
                  <a:close/>
                  <a:moveTo>
                    <a:pt x="654" y="933"/>
                  </a:moveTo>
                  <a:cubicBezTo>
                    <a:pt x="654" y="933"/>
                    <a:pt x="654" y="934"/>
                    <a:pt x="654" y="934"/>
                  </a:cubicBezTo>
                  <a:cubicBezTo>
                    <a:pt x="654" y="934"/>
                    <a:pt x="653" y="934"/>
                    <a:pt x="653" y="934"/>
                  </a:cubicBezTo>
                  <a:cubicBezTo>
                    <a:pt x="653" y="935"/>
                    <a:pt x="653" y="935"/>
                    <a:pt x="652" y="934"/>
                  </a:cubicBezTo>
                  <a:cubicBezTo>
                    <a:pt x="652" y="934"/>
                    <a:pt x="652" y="934"/>
                    <a:pt x="651" y="933"/>
                  </a:cubicBezTo>
                  <a:cubicBezTo>
                    <a:pt x="652" y="933"/>
                    <a:pt x="651" y="933"/>
                    <a:pt x="651" y="933"/>
                  </a:cubicBezTo>
                  <a:cubicBezTo>
                    <a:pt x="652" y="933"/>
                    <a:pt x="652" y="932"/>
                    <a:pt x="652" y="932"/>
                  </a:cubicBezTo>
                  <a:cubicBezTo>
                    <a:pt x="652" y="932"/>
                    <a:pt x="653" y="932"/>
                    <a:pt x="653" y="933"/>
                  </a:cubicBezTo>
                  <a:cubicBezTo>
                    <a:pt x="653" y="933"/>
                    <a:pt x="653" y="933"/>
                    <a:pt x="653" y="933"/>
                  </a:cubicBezTo>
                  <a:cubicBezTo>
                    <a:pt x="654" y="933"/>
                    <a:pt x="654" y="933"/>
                    <a:pt x="654" y="933"/>
                  </a:cubicBezTo>
                  <a:close/>
                  <a:moveTo>
                    <a:pt x="647" y="943"/>
                  </a:moveTo>
                  <a:cubicBezTo>
                    <a:pt x="646" y="943"/>
                    <a:pt x="646" y="941"/>
                    <a:pt x="647" y="943"/>
                  </a:cubicBezTo>
                  <a:cubicBezTo>
                    <a:pt x="647" y="943"/>
                    <a:pt x="647" y="943"/>
                    <a:pt x="647" y="943"/>
                  </a:cubicBezTo>
                  <a:close/>
                  <a:moveTo>
                    <a:pt x="647" y="953"/>
                  </a:moveTo>
                  <a:cubicBezTo>
                    <a:pt x="646" y="953"/>
                    <a:pt x="648" y="953"/>
                    <a:pt x="647" y="953"/>
                  </a:cubicBezTo>
                  <a:cubicBezTo>
                    <a:pt x="647" y="953"/>
                    <a:pt x="647" y="953"/>
                    <a:pt x="647" y="953"/>
                  </a:cubicBezTo>
                  <a:close/>
                  <a:moveTo>
                    <a:pt x="640" y="931"/>
                  </a:moveTo>
                  <a:cubicBezTo>
                    <a:pt x="640" y="932"/>
                    <a:pt x="640" y="932"/>
                    <a:pt x="640" y="932"/>
                  </a:cubicBezTo>
                  <a:cubicBezTo>
                    <a:pt x="641" y="932"/>
                    <a:pt x="641" y="932"/>
                    <a:pt x="641" y="932"/>
                  </a:cubicBezTo>
                  <a:cubicBezTo>
                    <a:pt x="641" y="932"/>
                    <a:pt x="641" y="932"/>
                    <a:pt x="641" y="932"/>
                  </a:cubicBezTo>
                  <a:cubicBezTo>
                    <a:pt x="641" y="932"/>
                    <a:pt x="641" y="932"/>
                    <a:pt x="641" y="932"/>
                  </a:cubicBezTo>
                  <a:cubicBezTo>
                    <a:pt x="640" y="932"/>
                    <a:pt x="639" y="931"/>
                    <a:pt x="639" y="931"/>
                  </a:cubicBezTo>
                  <a:cubicBezTo>
                    <a:pt x="639" y="931"/>
                    <a:pt x="638" y="930"/>
                    <a:pt x="638" y="930"/>
                  </a:cubicBezTo>
                  <a:cubicBezTo>
                    <a:pt x="639" y="930"/>
                    <a:pt x="639" y="930"/>
                    <a:pt x="639" y="931"/>
                  </a:cubicBezTo>
                  <a:cubicBezTo>
                    <a:pt x="639" y="931"/>
                    <a:pt x="639" y="931"/>
                    <a:pt x="640" y="931"/>
                  </a:cubicBezTo>
                  <a:cubicBezTo>
                    <a:pt x="640" y="931"/>
                    <a:pt x="640" y="931"/>
                    <a:pt x="640" y="931"/>
                  </a:cubicBezTo>
                  <a:cubicBezTo>
                    <a:pt x="640" y="931"/>
                    <a:pt x="640" y="931"/>
                    <a:pt x="640" y="931"/>
                  </a:cubicBezTo>
                  <a:cubicBezTo>
                    <a:pt x="641" y="931"/>
                    <a:pt x="641" y="931"/>
                    <a:pt x="640" y="931"/>
                  </a:cubicBezTo>
                  <a:close/>
                  <a:moveTo>
                    <a:pt x="646" y="933"/>
                  </a:moveTo>
                  <a:cubicBezTo>
                    <a:pt x="646" y="933"/>
                    <a:pt x="646" y="933"/>
                    <a:pt x="646" y="932"/>
                  </a:cubicBezTo>
                  <a:cubicBezTo>
                    <a:pt x="646" y="932"/>
                    <a:pt x="647" y="932"/>
                    <a:pt x="646" y="933"/>
                  </a:cubicBezTo>
                  <a:close/>
                  <a:moveTo>
                    <a:pt x="650" y="988"/>
                  </a:moveTo>
                  <a:cubicBezTo>
                    <a:pt x="650" y="988"/>
                    <a:pt x="650" y="989"/>
                    <a:pt x="650" y="989"/>
                  </a:cubicBezTo>
                  <a:cubicBezTo>
                    <a:pt x="651" y="988"/>
                    <a:pt x="651" y="989"/>
                    <a:pt x="651" y="988"/>
                  </a:cubicBezTo>
                  <a:cubicBezTo>
                    <a:pt x="652" y="988"/>
                    <a:pt x="651" y="990"/>
                    <a:pt x="651" y="989"/>
                  </a:cubicBezTo>
                  <a:cubicBezTo>
                    <a:pt x="650" y="989"/>
                    <a:pt x="650" y="989"/>
                    <a:pt x="649" y="989"/>
                  </a:cubicBezTo>
                  <a:cubicBezTo>
                    <a:pt x="649" y="989"/>
                    <a:pt x="648" y="990"/>
                    <a:pt x="648" y="989"/>
                  </a:cubicBezTo>
                  <a:cubicBezTo>
                    <a:pt x="647" y="988"/>
                    <a:pt x="649" y="987"/>
                    <a:pt x="650" y="988"/>
                  </a:cubicBezTo>
                  <a:close/>
                  <a:moveTo>
                    <a:pt x="645" y="932"/>
                  </a:moveTo>
                  <a:cubicBezTo>
                    <a:pt x="645" y="932"/>
                    <a:pt x="644" y="932"/>
                    <a:pt x="644" y="932"/>
                  </a:cubicBezTo>
                  <a:cubicBezTo>
                    <a:pt x="645" y="932"/>
                    <a:pt x="645" y="932"/>
                    <a:pt x="645" y="932"/>
                  </a:cubicBezTo>
                  <a:close/>
                  <a:moveTo>
                    <a:pt x="644" y="933"/>
                  </a:moveTo>
                  <a:cubicBezTo>
                    <a:pt x="645" y="933"/>
                    <a:pt x="645" y="933"/>
                    <a:pt x="646" y="934"/>
                  </a:cubicBezTo>
                  <a:cubicBezTo>
                    <a:pt x="646" y="933"/>
                    <a:pt x="647" y="934"/>
                    <a:pt x="647" y="934"/>
                  </a:cubicBezTo>
                  <a:cubicBezTo>
                    <a:pt x="647" y="933"/>
                    <a:pt x="649" y="935"/>
                    <a:pt x="649" y="935"/>
                  </a:cubicBezTo>
                  <a:cubicBezTo>
                    <a:pt x="649" y="935"/>
                    <a:pt x="649" y="935"/>
                    <a:pt x="650" y="935"/>
                  </a:cubicBezTo>
                  <a:cubicBezTo>
                    <a:pt x="650" y="936"/>
                    <a:pt x="649" y="939"/>
                    <a:pt x="649" y="938"/>
                  </a:cubicBezTo>
                  <a:cubicBezTo>
                    <a:pt x="651" y="939"/>
                    <a:pt x="649" y="940"/>
                    <a:pt x="649" y="941"/>
                  </a:cubicBezTo>
                  <a:cubicBezTo>
                    <a:pt x="649" y="943"/>
                    <a:pt x="647" y="942"/>
                    <a:pt x="647" y="942"/>
                  </a:cubicBezTo>
                  <a:cubicBezTo>
                    <a:pt x="646" y="942"/>
                    <a:pt x="646" y="941"/>
                    <a:pt x="646" y="941"/>
                  </a:cubicBezTo>
                  <a:cubicBezTo>
                    <a:pt x="646" y="941"/>
                    <a:pt x="645" y="941"/>
                    <a:pt x="645" y="940"/>
                  </a:cubicBezTo>
                  <a:cubicBezTo>
                    <a:pt x="645" y="940"/>
                    <a:pt x="645" y="940"/>
                    <a:pt x="645" y="939"/>
                  </a:cubicBezTo>
                  <a:cubicBezTo>
                    <a:pt x="645" y="939"/>
                    <a:pt x="645" y="939"/>
                    <a:pt x="645" y="939"/>
                  </a:cubicBezTo>
                  <a:cubicBezTo>
                    <a:pt x="645" y="939"/>
                    <a:pt x="644" y="939"/>
                    <a:pt x="644" y="939"/>
                  </a:cubicBezTo>
                  <a:cubicBezTo>
                    <a:pt x="644" y="937"/>
                    <a:pt x="644" y="936"/>
                    <a:pt x="643" y="935"/>
                  </a:cubicBezTo>
                  <a:cubicBezTo>
                    <a:pt x="642" y="935"/>
                    <a:pt x="642" y="935"/>
                    <a:pt x="642" y="934"/>
                  </a:cubicBezTo>
                  <a:cubicBezTo>
                    <a:pt x="642" y="934"/>
                    <a:pt x="642" y="934"/>
                    <a:pt x="642" y="934"/>
                  </a:cubicBezTo>
                  <a:cubicBezTo>
                    <a:pt x="641" y="934"/>
                    <a:pt x="641" y="934"/>
                    <a:pt x="641" y="934"/>
                  </a:cubicBezTo>
                  <a:cubicBezTo>
                    <a:pt x="641" y="934"/>
                    <a:pt x="639" y="934"/>
                    <a:pt x="641" y="933"/>
                  </a:cubicBezTo>
                  <a:cubicBezTo>
                    <a:pt x="642" y="933"/>
                    <a:pt x="643" y="933"/>
                    <a:pt x="644" y="933"/>
                  </a:cubicBezTo>
                  <a:cubicBezTo>
                    <a:pt x="644" y="933"/>
                    <a:pt x="644" y="933"/>
                    <a:pt x="644" y="933"/>
                  </a:cubicBezTo>
                  <a:close/>
                  <a:moveTo>
                    <a:pt x="650" y="945"/>
                  </a:moveTo>
                  <a:cubicBezTo>
                    <a:pt x="650" y="945"/>
                    <a:pt x="650" y="944"/>
                    <a:pt x="650" y="944"/>
                  </a:cubicBezTo>
                  <a:cubicBezTo>
                    <a:pt x="650" y="945"/>
                    <a:pt x="650" y="945"/>
                    <a:pt x="650" y="945"/>
                  </a:cubicBezTo>
                  <a:close/>
                  <a:moveTo>
                    <a:pt x="654" y="939"/>
                  </a:moveTo>
                  <a:cubicBezTo>
                    <a:pt x="654" y="942"/>
                    <a:pt x="654" y="942"/>
                    <a:pt x="654" y="942"/>
                  </a:cubicBezTo>
                  <a:cubicBezTo>
                    <a:pt x="654" y="939"/>
                    <a:pt x="654" y="939"/>
                    <a:pt x="654" y="939"/>
                  </a:cubicBezTo>
                  <a:close/>
                  <a:moveTo>
                    <a:pt x="647" y="992"/>
                  </a:moveTo>
                  <a:cubicBezTo>
                    <a:pt x="647" y="992"/>
                    <a:pt x="648" y="991"/>
                    <a:pt x="648" y="992"/>
                  </a:cubicBezTo>
                  <a:cubicBezTo>
                    <a:pt x="648" y="992"/>
                    <a:pt x="647" y="992"/>
                    <a:pt x="647" y="992"/>
                  </a:cubicBezTo>
                  <a:close/>
                  <a:moveTo>
                    <a:pt x="648" y="991"/>
                  </a:moveTo>
                  <a:cubicBezTo>
                    <a:pt x="648" y="991"/>
                    <a:pt x="647" y="991"/>
                    <a:pt x="647" y="991"/>
                  </a:cubicBezTo>
                  <a:cubicBezTo>
                    <a:pt x="647" y="991"/>
                    <a:pt x="648" y="991"/>
                    <a:pt x="648" y="991"/>
                  </a:cubicBezTo>
                  <a:close/>
                  <a:moveTo>
                    <a:pt x="650" y="893"/>
                  </a:moveTo>
                  <a:cubicBezTo>
                    <a:pt x="649" y="893"/>
                    <a:pt x="650" y="892"/>
                    <a:pt x="650" y="892"/>
                  </a:cubicBezTo>
                  <a:cubicBezTo>
                    <a:pt x="650" y="892"/>
                    <a:pt x="650" y="892"/>
                    <a:pt x="650" y="892"/>
                  </a:cubicBezTo>
                  <a:cubicBezTo>
                    <a:pt x="651" y="892"/>
                    <a:pt x="650" y="892"/>
                    <a:pt x="650" y="893"/>
                  </a:cubicBezTo>
                  <a:cubicBezTo>
                    <a:pt x="650" y="893"/>
                    <a:pt x="650" y="893"/>
                    <a:pt x="650" y="893"/>
                  </a:cubicBezTo>
                  <a:cubicBezTo>
                    <a:pt x="649" y="893"/>
                    <a:pt x="649" y="893"/>
                    <a:pt x="650" y="893"/>
                  </a:cubicBezTo>
                  <a:close/>
                  <a:moveTo>
                    <a:pt x="647" y="890"/>
                  </a:moveTo>
                  <a:cubicBezTo>
                    <a:pt x="647" y="890"/>
                    <a:pt x="647" y="890"/>
                    <a:pt x="647" y="890"/>
                  </a:cubicBezTo>
                  <a:cubicBezTo>
                    <a:pt x="646" y="890"/>
                    <a:pt x="646" y="890"/>
                    <a:pt x="646" y="890"/>
                  </a:cubicBezTo>
                  <a:cubicBezTo>
                    <a:pt x="646" y="889"/>
                    <a:pt x="647" y="890"/>
                    <a:pt x="647" y="889"/>
                  </a:cubicBezTo>
                  <a:cubicBezTo>
                    <a:pt x="647" y="890"/>
                    <a:pt x="647" y="890"/>
                    <a:pt x="647" y="890"/>
                  </a:cubicBezTo>
                  <a:close/>
                  <a:moveTo>
                    <a:pt x="651" y="886"/>
                  </a:moveTo>
                  <a:cubicBezTo>
                    <a:pt x="651" y="886"/>
                    <a:pt x="651" y="886"/>
                    <a:pt x="651" y="886"/>
                  </a:cubicBezTo>
                  <a:cubicBezTo>
                    <a:pt x="651" y="886"/>
                    <a:pt x="651" y="886"/>
                    <a:pt x="651" y="886"/>
                  </a:cubicBezTo>
                  <a:close/>
                  <a:moveTo>
                    <a:pt x="651" y="881"/>
                  </a:moveTo>
                  <a:cubicBezTo>
                    <a:pt x="651" y="881"/>
                    <a:pt x="651" y="881"/>
                    <a:pt x="651" y="881"/>
                  </a:cubicBezTo>
                  <a:cubicBezTo>
                    <a:pt x="650" y="881"/>
                    <a:pt x="650" y="881"/>
                    <a:pt x="650" y="881"/>
                  </a:cubicBezTo>
                  <a:cubicBezTo>
                    <a:pt x="651" y="880"/>
                    <a:pt x="651" y="880"/>
                    <a:pt x="651" y="881"/>
                  </a:cubicBezTo>
                  <a:close/>
                  <a:moveTo>
                    <a:pt x="647" y="893"/>
                  </a:moveTo>
                  <a:cubicBezTo>
                    <a:pt x="647" y="893"/>
                    <a:pt x="646" y="893"/>
                    <a:pt x="646" y="893"/>
                  </a:cubicBezTo>
                  <a:cubicBezTo>
                    <a:pt x="645" y="893"/>
                    <a:pt x="646" y="893"/>
                    <a:pt x="647" y="893"/>
                  </a:cubicBezTo>
                  <a:close/>
                  <a:moveTo>
                    <a:pt x="651" y="927"/>
                  </a:moveTo>
                  <a:cubicBezTo>
                    <a:pt x="651" y="927"/>
                    <a:pt x="651" y="927"/>
                    <a:pt x="651" y="927"/>
                  </a:cubicBezTo>
                  <a:cubicBezTo>
                    <a:pt x="651" y="927"/>
                    <a:pt x="651" y="927"/>
                    <a:pt x="651" y="927"/>
                  </a:cubicBezTo>
                  <a:close/>
                  <a:moveTo>
                    <a:pt x="652" y="922"/>
                  </a:moveTo>
                  <a:cubicBezTo>
                    <a:pt x="653" y="922"/>
                    <a:pt x="653" y="922"/>
                    <a:pt x="653" y="922"/>
                  </a:cubicBezTo>
                  <a:cubicBezTo>
                    <a:pt x="652" y="923"/>
                    <a:pt x="652" y="923"/>
                    <a:pt x="652" y="922"/>
                  </a:cubicBezTo>
                  <a:close/>
                  <a:moveTo>
                    <a:pt x="653" y="928"/>
                  </a:moveTo>
                  <a:cubicBezTo>
                    <a:pt x="652" y="928"/>
                    <a:pt x="652" y="928"/>
                    <a:pt x="652" y="927"/>
                  </a:cubicBezTo>
                  <a:cubicBezTo>
                    <a:pt x="652" y="927"/>
                    <a:pt x="652" y="927"/>
                    <a:pt x="652" y="927"/>
                  </a:cubicBezTo>
                  <a:cubicBezTo>
                    <a:pt x="652" y="927"/>
                    <a:pt x="654" y="928"/>
                    <a:pt x="654" y="929"/>
                  </a:cubicBezTo>
                  <a:cubicBezTo>
                    <a:pt x="654" y="929"/>
                    <a:pt x="653" y="928"/>
                    <a:pt x="653" y="928"/>
                  </a:cubicBezTo>
                  <a:close/>
                  <a:moveTo>
                    <a:pt x="645" y="891"/>
                  </a:moveTo>
                  <a:cubicBezTo>
                    <a:pt x="645" y="891"/>
                    <a:pt x="645" y="891"/>
                    <a:pt x="645" y="891"/>
                  </a:cubicBezTo>
                  <a:cubicBezTo>
                    <a:pt x="645" y="892"/>
                    <a:pt x="645" y="892"/>
                    <a:pt x="645" y="892"/>
                  </a:cubicBezTo>
                  <a:cubicBezTo>
                    <a:pt x="645" y="892"/>
                    <a:pt x="645" y="892"/>
                    <a:pt x="645" y="891"/>
                  </a:cubicBezTo>
                  <a:close/>
                  <a:moveTo>
                    <a:pt x="652" y="923"/>
                  </a:moveTo>
                  <a:cubicBezTo>
                    <a:pt x="652" y="924"/>
                    <a:pt x="650" y="919"/>
                    <a:pt x="653" y="921"/>
                  </a:cubicBezTo>
                  <a:cubicBezTo>
                    <a:pt x="652" y="921"/>
                    <a:pt x="652" y="924"/>
                    <a:pt x="652" y="924"/>
                  </a:cubicBezTo>
                  <a:cubicBezTo>
                    <a:pt x="652" y="924"/>
                    <a:pt x="652" y="924"/>
                    <a:pt x="652" y="924"/>
                  </a:cubicBezTo>
                  <a:cubicBezTo>
                    <a:pt x="652" y="924"/>
                    <a:pt x="652" y="924"/>
                    <a:pt x="652" y="923"/>
                  </a:cubicBezTo>
                  <a:close/>
                  <a:moveTo>
                    <a:pt x="655" y="923"/>
                  </a:moveTo>
                  <a:cubicBezTo>
                    <a:pt x="655" y="923"/>
                    <a:pt x="655" y="923"/>
                    <a:pt x="655" y="924"/>
                  </a:cubicBezTo>
                  <a:cubicBezTo>
                    <a:pt x="655" y="924"/>
                    <a:pt x="655" y="924"/>
                    <a:pt x="655" y="924"/>
                  </a:cubicBezTo>
                  <a:cubicBezTo>
                    <a:pt x="654" y="924"/>
                    <a:pt x="655" y="923"/>
                    <a:pt x="655" y="923"/>
                  </a:cubicBezTo>
                  <a:close/>
                  <a:moveTo>
                    <a:pt x="619" y="974"/>
                  </a:moveTo>
                  <a:cubicBezTo>
                    <a:pt x="619" y="974"/>
                    <a:pt x="619" y="973"/>
                    <a:pt x="619" y="973"/>
                  </a:cubicBezTo>
                  <a:cubicBezTo>
                    <a:pt x="619" y="973"/>
                    <a:pt x="619" y="973"/>
                    <a:pt x="619" y="974"/>
                  </a:cubicBezTo>
                  <a:close/>
                  <a:moveTo>
                    <a:pt x="631" y="960"/>
                  </a:moveTo>
                  <a:cubicBezTo>
                    <a:pt x="631" y="959"/>
                    <a:pt x="631" y="959"/>
                    <a:pt x="631" y="959"/>
                  </a:cubicBezTo>
                  <a:cubicBezTo>
                    <a:pt x="631" y="959"/>
                    <a:pt x="631" y="959"/>
                    <a:pt x="631" y="958"/>
                  </a:cubicBezTo>
                  <a:cubicBezTo>
                    <a:pt x="631" y="958"/>
                    <a:pt x="631" y="958"/>
                    <a:pt x="632" y="958"/>
                  </a:cubicBezTo>
                  <a:cubicBezTo>
                    <a:pt x="632" y="958"/>
                    <a:pt x="632" y="958"/>
                    <a:pt x="632" y="958"/>
                  </a:cubicBezTo>
                  <a:cubicBezTo>
                    <a:pt x="632" y="958"/>
                    <a:pt x="632" y="958"/>
                    <a:pt x="632" y="958"/>
                  </a:cubicBezTo>
                  <a:cubicBezTo>
                    <a:pt x="633" y="956"/>
                    <a:pt x="633" y="956"/>
                    <a:pt x="634" y="953"/>
                  </a:cubicBezTo>
                  <a:cubicBezTo>
                    <a:pt x="634" y="952"/>
                    <a:pt x="635" y="954"/>
                    <a:pt x="635" y="954"/>
                  </a:cubicBezTo>
                  <a:cubicBezTo>
                    <a:pt x="635" y="954"/>
                    <a:pt x="635" y="954"/>
                    <a:pt x="635" y="953"/>
                  </a:cubicBezTo>
                  <a:cubicBezTo>
                    <a:pt x="635" y="953"/>
                    <a:pt x="634" y="953"/>
                    <a:pt x="634" y="952"/>
                  </a:cubicBezTo>
                  <a:cubicBezTo>
                    <a:pt x="634" y="953"/>
                    <a:pt x="634" y="951"/>
                    <a:pt x="634" y="952"/>
                  </a:cubicBezTo>
                  <a:cubicBezTo>
                    <a:pt x="635" y="952"/>
                    <a:pt x="635" y="952"/>
                    <a:pt x="635" y="952"/>
                  </a:cubicBezTo>
                  <a:cubicBezTo>
                    <a:pt x="635" y="951"/>
                    <a:pt x="635" y="950"/>
                    <a:pt x="635" y="950"/>
                  </a:cubicBezTo>
                  <a:cubicBezTo>
                    <a:pt x="635" y="950"/>
                    <a:pt x="635" y="950"/>
                    <a:pt x="635" y="949"/>
                  </a:cubicBezTo>
                  <a:cubicBezTo>
                    <a:pt x="635" y="949"/>
                    <a:pt x="635" y="949"/>
                    <a:pt x="635" y="949"/>
                  </a:cubicBezTo>
                  <a:cubicBezTo>
                    <a:pt x="636" y="949"/>
                    <a:pt x="636" y="951"/>
                    <a:pt x="636" y="951"/>
                  </a:cubicBezTo>
                  <a:cubicBezTo>
                    <a:pt x="636" y="951"/>
                    <a:pt x="636" y="952"/>
                    <a:pt x="636" y="952"/>
                  </a:cubicBezTo>
                  <a:cubicBezTo>
                    <a:pt x="636" y="952"/>
                    <a:pt x="636" y="952"/>
                    <a:pt x="635" y="952"/>
                  </a:cubicBezTo>
                  <a:cubicBezTo>
                    <a:pt x="637" y="955"/>
                    <a:pt x="637" y="956"/>
                    <a:pt x="635" y="957"/>
                  </a:cubicBezTo>
                  <a:cubicBezTo>
                    <a:pt x="634" y="958"/>
                    <a:pt x="634" y="958"/>
                    <a:pt x="634" y="958"/>
                  </a:cubicBezTo>
                  <a:cubicBezTo>
                    <a:pt x="633" y="961"/>
                    <a:pt x="630" y="959"/>
                    <a:pt x="630" y="962"/>
                  </a:cubicBezTo>
                  <a:cubicBezTo>
                    <a:pt x="630" y="962"/>
                    <a:pt x="631" y="962"/>
                    <a:pt x="630" y="962"/>
                  </a:cubicBezTo>
                  <a:cubicBezTo>
                    <a:pt x="630" y="964"/>
                    <a:pt x="629" y="964"/>
                    <a:pt x="628" y="965"/>
                  </a:cubicBezTo>
                  <a:cubicBezTo>
                    <a:pt x="626" y="966"/>
                    <a:pt x="626" y="967"/>
                    <a:pt x="625" y="969"/>
                  </a:cubicBezTo>
                  <a:cubicBezTo>
                    <a:pt x="624" y="970"/>
                    <a:pt x="620" y="971"/>
                    <a:pt x="620" y="973"/>
                  </a:cubicBezTo>
                  <a:cubicBezTo>
                    <a:pt x="620" y="973"/>
                    <a:pt x="620" y="972"/>
                    <a:pt x="620" y="972"/>
                  </a:cubicBezTo>
                  <a:cubicBezTo>
                    <a:pt x="620" y="971"/>
                    <a:pt x="621" y="970"/>
                    <a:pt x="621" y="969"/>
                  </a:cubicBezTo>
                  <a:cubicBezTo>
                    <a:pt x="621" y="969"/>
                    <a:pt x="622" y="968"/>
                    <a:pt x="622" y="968"/>
                  </a:cubicBezTo>
                  <a:cubicBezTo>
                    <a:pt x="623" y="968"/>
                    <a:pt x="623" y="967"/>
                    <a:pt x="623" y="967"/>
                  </a:cubicBezTo>
                  <a:cubicBezTo>
                    <a:pt x="623" y="967"/>
                    <a:pt x="623" y="967"/>
                    <a:pt x="623" y="967"/>
                  </a:cubicBezTo>
                  <a:cubicBezTo>
                    <a:pt x="624" y="967"/>
                    <a:pt x="624" y="966"/>
                    <a:pt x="624" y="966"/>
                  </a:cubicBezTo>
                  <a:cubicBezTo>
                    <a:pt x="625" y="965"/>
                    <a:pt x="631" y="960"/>
                    <a:pt x="631" y="960"/>
                  </a:cubicBezTo>
                  <a:close/>
                  <a:moveTo>
                    <a:pt x="619" y="974"/>
                  </a:moveTo>
                  <a:cubicBezTo>
                    <a:pt x="619" y="975"/>
                    <a:pt x="619" y="975"/>
                    <a:pt x="619" y="976"/>
                  </a:cubicBezTo>
                  <a:cubicBezTo>
                    <a:pt x="619" y="976"/>
                    <a:pt x="619" y="976"/>
                    <a:pt x="619" y="977"/>
                  </a:cubicBezTo>
                  <a:cubicBezTo>
                    <a:pt x="618" y="977"/>
                    <a:pt x="618" y="974"/>
                    <a:pt x="619" y="974"/>
                  </a:cubicBezTo>
                  <a:close/>
                  <a:moveTo>
                    <a:pt x="637" y="912"/>
                  </a:moveTo>
                  <a:cubicBezTo>
                    <a:pt x="637" y="912"/>
                    <a:pt x="637" y="912"/>
                    <a:pt x="637" y="912"/>
                  </a:cubicBezTo>
                  <a:cubicBezTo>
                    <a:pt x="637" y="912"/>
                    <a:pt x="637" y="912"/>
                    <a:pt x="637" y="912"/>
                  </a:cubicBezTo>
                  <a:close/>
                  <a:moveTo>
                    <a:pt x="637" y="912"/>
                  </a:moveTo>
                  <a:cubicBezTo>
                    <a:pt x="638" y="912"/>
                    <a:pt x="637" y="913"/>
                    <a:pt x="637" y="913"/>
                  </a:cubicBezTo>
                  <a:cubicBezTo>
                    <a:pt x="637" y="913"/>
                    <a:pt x="637" y="913"/>
                    <a:pt x="637" y="912"/>
                  </a:cubicBezTo>
                  <a:close/>
                  <a:moveTo>
                    <a:pt x="636" y="914"/>
                  </a:moveTo>
                  <a:cubicBezTo>
                    <a:pt x="635" y="916"/>
                    <a:pt x="636" y="915"/>
                    <a:pt x="637" y="915"/>
                  </a:cubicBezTo>
                  <a:cubicBezTo>
                    <a:pt x="637" y="916"/>
                    <a:pt x="636" y="916"/>
                    <a:pt x="637" y="917"/>
                  </a:cubicBezTo>
                  <a:cubicBezTo>
                    <a:pt x="637" y="917"/>
                    <a:pt x="637" y="917"/>
                    <a:pt x="637" y="917"/>
                  </a:cubicBezTo>
                  <a:cubicBezTo>
                    <a:pt x="637" y="918"/>
                    <a:pt x="637" y="919"/>
                    <a:pt x="637" y="919"/>
                  </a:cubicBezTo>
                  <a:cubicBezTo>
                    <a:pt x="638" y="920"/>
                    <a:pt x="638" y="921"/>
                    <a:pt x="638" y="922"/>
                  </a:cubicBezTo>
                  <a:cubicBezTo>
                    <a:pt x="638" y="922"/>
                    <a:pt x="638" y="922"/>
                    <a:pt x="638" y="922"/>
                  </a:cubicBezTo>
                  <a:cubicBezTo>
                    <a:pt x="638" y="922"/>
                    <a:pt x="638" y="923"/>
                    <a:pt x="638" y="923"/>
                  </a:cubicBezTo>
                  <a:cubicBezTo>
                    <a:pt x="638" y="923"/>
                    <a:pt x="638" y="923"/>
                    <a:pt x="638" y="924"/>
                  </a:cubicBezTo>
                  <a:cubicBezTo>
                    <a:pt x="639" y="924"/>
                    <a:pt x="639" y="923"/>
                    <a:pt x="640" y="923"/>
                  </a:cubicBezTo>
                  <a:cubicBezTo>
                    <a:pt x="640" y="924"/>
                    <a:pt x="640" y="924"/>
                    <a:pt x="640" y="924"/>
                  </a:cubicBezTo>
                  <a:cubicBezTo>
                    <a:pt x="640" y="924"/>
                    <a:pt x="640" y="924"/>
                    <a:pt x="640" y="924"/>
                  </a:cubicBezTo>
                  <a:cubicBezTo>
                    <a:pt x="640" y="924"/>
                    <a:pt x="640" y="924"/>
                    <a:pt x="640" y="924"/>
                  </a:cubicBezTo>
                  <a:cubicBezTo>
                    <a:pt x="640" y="925"/>
                    <a:pt x="640" y="925"/>
                    <a:pt x="641" y="925"/>
                  </a:cubicBezTo>
                  <a:cubicBezTo>
                    <a:pt x="641" y="925"/>
                    <a:pt x="641" y="925"/>
                    <a:pt x="641" y="926"/>
                  </a:cubicBezTo>
                  <a:cubicBezTo>
                    <a:pt x="641" y="926"/>
                    <a:pt x="642" y="927"/>
                    <a:pt x="642" y="926"/>
                  </a:cubicBezTo>
                  <a:cubicBezTo>
                    <a:pt x="643" y="926"/>
                    <a:pt x="642" y="925"/>
                    <a:pt x="642" y="924"/>
                  </a:cubicBezTo>
                  <a:cubicBezTo>
                    <a:pt x="643" y="923"/>
                    <a:pt x="642" y="923"/>
                    <a:pt x="643" y="923"/>
                  </a:cubicBezTo>
                  <a:cubicBezTo>
                    <a:pt x="644" y="923"/>
                    <a:pt x="645" y="925"/>
                    <a:pt x="645" y="925"/>
                  </a:cubicBezTo>
                  <a:cubicBezTo>
                    <a:pt x="644" y="925"/>
                    <a:pt x="643" y="927"/>
                    <a:pt x="643" y="927"/>
                  </a:cubicBezTo>
                  <a:cubicBezTo>
                    <a:pt x="643" y="927"/>
                    <a:pt x="643" y="927"/>
                    <a:pt x="643" y="928"/>
                  </a:cubicBezTo>
                  <a:cubicBezTo>
                    <a:pt x="643" y="928"/>
                    <a:pt x="642" y="928"/>
                    <a:pt x="642" y="928"/>
                  </a:cubicBezTo>
                  <a:cubicBezTo>
                    <a:pt x="642" y="928"/>
                    <a:pt x="643" y="930"/>
                    <a:pt x="643" y="930"/>
                  </a:cubicBezTo>
                  <a:cubicBezTo>
                    <a:pt x="643" y="930"/>
                    <a:pt x="643" y="930"/>
                    <a:pt x="643" y="931"/>
                  </a:cubicBezTo>
                  <a:cubicBezTo>
                    <a:pt x="643" y="931"/>
                    <a:pt x="644" y="930"/>
                    <a:pt x="645" y="930"/>
                  </a:cubicBezTo>
                  <a:cubicBezTo>
                    <a:pt x="645" y="930"/>
                    <a:pt x="645" y="930"/>
                    <a:pt x="645" y="930"/>
                  </a:cubicBezTo>
                  <a:cubicBezTo>
                    <a:pt x="645" y="930"/>
                    <a:pt x="645" y="930"/>
                    <a:pt x="645" y="931"/>
                  </a:cubicBezTo>
                  <a:cubicBezTo>
                    <a:pt x="644" y="931"/>
                    <a:pt x="644" y="931"/>
                    <a:pt x="645" y="931"/>
                  </a:cubicBezTo>
                  <a:cubicBezTo>
                    <a:pt x="645" y="931"/>
                    <a:pt x="646" y="931"/>
                    <a:pt x="646" y="931"/>
                  </a:cubicBezTo>
                  <a:cubicBezTo>
                    <a:pt x="646" y="931"/>
                    <a:pt x="646" y="931"/>
                    <a:pt x="646" y="931"/>
                  </a:cubicBezTo>
                  <a:cubicBezTo>
                    <a:pt x="646" y="931"/>
                    <a:pt x="646" y="931"/>
                    <a:pt x="646" y="931"/>
                  </a:cubicBezTo>
                  <a:cubicBezTo>
                    <a:pt x="646" y="931"/>
                    <a:pt x="646" y="931"/>
                    <a:pt x="646" y="931"/>
                  </a:cubicBezTo>
                  <a:cubicBezTo>
                    <a:pt x="646" y="932"/>
                    <a:pt x="646" y="932"/>
                    <a:pt x="646" y="932"/>
                  </a:cubicBezTo>
                  <a:cubicBezTo>
                    <a:pt x="646" y="932"/>
                    <a:pt x="646" y="932"/>
                    <a:pt x="646" y="932"/>
                  </a:cubicBezTo>
                  <a:cubicBezTo>
                    <a:pt x="646" y="932"/>
                    <a:pt x="646" y="932"/>
                    <a:pt x="646" y="932"/>
                  </a:cubicBezTo>
                  <a:cubicBezTo>
                    <a:pt x="647" y="932"/>
                    <a:pt x="647" y="932"/>
                    <a:pt x="647" y="932"/>
                  </a:cubicBezTo>
                  <a:cubicBezTo>
                    <a:pt x="647" y="933"/>
                    <a:pt x="650" y="929"/>
                    <a:pt x="651" y="929"/>
                  </a:cubicBezTo>
                  <a:cubicBezTo>
                    <a:pt x="651" y="929"/>
                    <a:pt x="652" y="930"/>
                    <a:pt x="652" y="930"/>
                  </a:cubicBezTo>
                  <a:cubicBezTo>
                    <a:pt x="653" y="931"/>
                    <a:pt x="655" y="932"/>
                    <a:pt x="656" y="932"/>
                  </a:cubicBezTo>
                  <a:cubicBezTo>
                    <a:pt x="656" y="932"/>
                    <a:pt x="656" y="932"/>
                    <a:pt x="656" y="932"/>
                  </a:cubicBezTo>
                  <a:cubicBezTo>
                    <a:pt x="656" y="933"/>
                    <a:pt x="656" y="933"/>
                    <a:pt x="656" y="933"/>
                  </a:cubicBezTo>
                  <a:cubicBezTo>
                    <a:pt x="656" y="933"/>
                    <a:pt x="656" y="933"/>
                    <a:pt x="657" y="933"/>
                  </a:cubicBezTo>
                  <a:cubicBezTo>
                    <a:pt x="657" y="933"/>
                    <a:pt x="657" y="933"/>
                    <a:pt x="657" y="933"/>
                  </a:cubicBezTo>
                  <a:cubicBezTo>
                    <a:pt x="657" y="934"/>
                    <a:pt x="657" y="934"/>
                    <a:pt x="657" y="934"/>
                  </a:cubicBezTo>
                  <a:cubicBezTo>
                    <a:pt x="657" y="936"/>
                    <a:pt x="658" y="934"/>
                    <a:pt x="658" y="934"/>
                  </a:cubicBezTo>
                  <a:cubicBezTo>
                    <a:pt x="658" y="934"/>
                    <a:pt x="658" y="934"/>
                    <a:pt x="658" y="934"/>
                  </a:cubicBezTo>
                  <a:cubicBezTo>
                    <a:pt x="658" y="933"/>
                    <a:pt x="658" y="933"/>
                    <a:pt x="657" y="933"/>
                  </a:cubicBezTo>
                  <a:cubicBezTo>
                    <a:pt x="657" y="933"/>
                    <a:pt x="657" y="932"/>
                    <a:pt x="657" y="932"/>
                  </a:cubicBezTo>
                  <a:cubicBezTo>
                    <a:pt x="657" y="932"/>
                    <a:pt x="657" y="932"/>
                    <a:pt x="657" y="932"/>
                  </a:cubicBezTo>
                  <a:cubicBezTo>
                    <a:pt x="657" y="932"/>
                    <a:pt x="657" y="932"/>
                    <a:pt x="657" y="932"/>
                  </a:cubicBezTo>
                  <a:cubicBezTo>
                    <a:pt x="657" y="932"/>
                    <a:pt x="657" y="931"/>
                    <a:pt x="656" y="931"/>
                  </a:cubicBezTo>
                  <a:cubicBezTo>
                    <a:pt x="656" y="930"/>
                    <a:pt x="656" y="930"/>
                    <a:pt x="656" y="929"/>
                  </a:cubicBezTo>
                  <a:cubicBezTo>
                    <a:pt x="656" y="929"/>
                    <a:pt x="656" y="929"/>
                    <a:pt x="657" y="929"/>
                  </a:cubicBezTo>
                  <a:cubicBezTo>
                    <a:pt x="657" y="929"/>
                    <a:pt x="657" y="929"/>
                    <a:pt x="657" y="929"/>
                  </a:cubicBezTo>
                  <a:cubicBezTo>
                    <a:pt x="658" y="931"/>
                    <a:pt x="660" y="932"/>
                    <a:pt x="662" y="934"/>
                  </a:cubicBezTo>
                  <a:cubicBezTo>
                    <a:pt x="663" y="935"/>
                    <a:pt x="664" y="936"/>
                    <a:pt x="666" y="937"/>
                  </a:cubicBezTo>
                  <a:cubicBezTo>
                    <a:pt x="666" y="937"/>
                    <a:pt x="666" y="937"/>
                    <a:pt x="666" y="937"/>
                  </a:cubicBezTo>
                  <a:cubicBezTo>
                    <a:pt x="666" y="936"/>
                    <a:pt x="666" y="936"/>
                    <a:pt x="666" y="936"/>
                  </a:cubicBezTo>
                  <a:cubicBezTo>
                    <a:pt x="667" y="936"/>
                    <a:pt x="667" y="936"/>
                    <a:pt x="667" y="936"/>
                  </a:cubicBezTo>
                  <a:cubicBezTo>
                    <a:pt x="667" y="936"/>
                    <a:pt x="667" y="936"/>
                    <a:pt x="667" y="936"/>
                  </a:cubicBezTo>
                  <a:cubicBezTo>
                    <a:pt x="667" y="936"/>
                    <a:pt x="667" y="936"/>
                    <a:pt x="668" y="936"/>
                  </a:cubicBezTo>
                  <a:cubicBezTo>
                    <a:pt x="668" y="936"/>
                    <a:pt x="668" y="936"/>
                    <a:pt x="668" y="936"/>
                  </a:cubicBezTo>
                  <a:cubicBezTo>
                    <a:pt x="667" y="936"/>
                    <a:pt x="667" y="936"/>
                    <a:pt x="667" y="936"/>
                  </a:cubicBezTo>
                  <a:cubicBezTo>
                    <a:pt x="667" y="936"/>
                    <a:pt x="666" y="936"/>
                    <a:pt x="666" y="937"/>
                  </a:cubicBezTo>
                  <a:cubicBezTo>
                    <a:pt x="666" y="937"/>
                    <a:pt x="666" y="937"/>
                    <a:pt x="666" y="937"/>
                  </a:cubicBezTo>
                  <a:cubicBezTo>
                    <a:pt x="667" y="937"/>
                    <a:pt x="667" y="938"/>
                    <a:pt x="667" y="938"/>
                  </a:cubicBezTo>
                  <a:cubicBezTo>
                    <a:pt x="667" y="938"/>
                    <a:pt x="667" y="939"/>
                    <a:pt x="668" y="939"/>
                  </a:cubicBezTo>
                  <a:cubicBezTo>
                    <a:pt x="668" y="939"/>
                    <a:pt x="668" y="939"/>
                    <a:pt x="668" y="939"/>
                  </a:cubicBezTo>
                  <a:cubicBezTo>
                    <a:pt x="669" y="938"/>
                    <a:pt x="669" y="938"/>
                    <a:pt x="669" y="937"/>
                  </a:cubicBezTo>
                  <a:cubicBezTo>
                    <a:pt x="669" y="937"/>
                    <a:pt x="669" y="936"/>
                    <a:pt x="669" y="936"/>
                  </a:cubicBezTo>
                  <a:cubicBezTo>
                    <a:pt x="670" y="935"/>
                    <a:pt x="667" y="934"/>
                    <a:pt x="666" y="935"/>
                  </a:cubicBezTo>
                  <a:cubicBezTo>
                    <a:pt x="666" y="935"/>
                    <a:pt x="666" y="935"/>
                    <a:pt x="666" y="935"/>
                  </a:cubicBezTo>
                  <a:cubicBezTo>
                    <a:pt x="666" y="935"/>
                    <a:pt x="666" y="935"/>
                    <a:pt x="666" y="935"/>
                  </a:cubicBezTo>
                  <a:cubicBezTo>
                    <a:pt x="666" y="935"/>
                    <a:pt x="666" y="934"/>
                    <a:pt x="666" y="934"/>
                  </a:cubicBezTo>
                  <a:cubicBezTo>
                    <a:pt x="666" y="934"/>
                    <a:pt x="667" y="933"/>
                    <a:pt x="667" y="933"/>
                  </a:cubicBezTo>
                  <a:cubicBezTo>
                    <a:pt x="667" y="933"/>
                    <a:pt x="666" y="933"/>
                    <a:pt x="666" y="933"/>
                  </a:cubicBezTo>
                  <a:cubicBezTo>
                    <a:pt x="666" y="933"/>
                    <a:pt x="666" y="933"/>
                    <a:pt x="666" y="933"/>
                  </a:cubicBezTo>
                  <a:cubicBezTo>
                    <a:pt x="665" y="933"/>
                    <a:pt x="663" y="931"/>
                    <a:pt x="664" y="930"/>
                  </a:cubicBezTo>
                  <a:cubicBezTo>
                    <a:pt x="665" y="930"/>
                    <a:pt x="665" y="930"/>
                    <a:pt x="665" y="930"/>
                  </a:cubicBezTo>
                  <a:cubicBezTo>
                    <a:pt x="666" y="930"/>
                    <a:pt x="666" y="930"/>
                    <a:pt x="667" y="930"/>
                  </a:cubicBezTo>
                  <a:cubicBezTo>
                    <a:pt x="667" y="930"/>
                    <a:pt x="666" y="929"/>
                    <a:pt x="666" y="929"/>
                  </a:cubicBezTo>
                  <a:cubicBezTo>
                    <a:pt x="665" y="929"/>
                    <a:pt x="661" y="928"/>
                    <a:pt x="661" y="928"/>
                  </a:cubicBezTo>
                  <a:cubicBezTo>
                    <a:pt x="661" y="928"/>
                    <a:pt x="662" y="929"/>
                    <a:pt x="662" y="929"/>
                  </a:cubicBezTo>
                  <a:cubicBezTo>
                    <a:pt x="662" y="929"/>
                    <a:pt x="662" y="929"/>
                    <a:pt x="662" y="929"/>
                  </a:cubicBezTo>
                  <a:cubicBezTo>
                    <a:pt x="662" y="930"/>
                    <a:pt x="662" y="930"/>
                    <a:pt x="662" y="930"/>
                  </a:cubicBezTo>
                  <a:cubicBezTo>
                    <a:pt x="659" y="930"/>
                    <a:pt x="661" y="929"/>
                    <a:pt x="660" y="928"/>
                  </a:cubicBezTo>
                  <a:cubicBezTo>
                    <a:pt x="660" y="928"/>
                    <a:pt x="657" y="926"/>
                    <a:pt x="657" y="926"/>
                  </a:cubicBezTo>
                  <a:cubicBezTo>
                    <a:pt x="657" y="926"/>
                    <a:pt x="657" y="926"/>
                    <a:pt x="657" y="926"/>
                  </a:cubicBezTo>
                  <a:cubicBezTo>
                    <a:pt x="657" y="926"/>
                    <a:pt x="657" y="926"/>
                    <a:pt x="657" y="926"/>
                  </a:cubicBezTo>
                  <a:cubicBezTo>
                    <a:pt x="654" y="926"/>
                    <a:pt x="656" y="928"/>
                    <a:pt x="655" y="929"/>
                  </a:cubicBezTo>
                  <a:cubicBezTo>
                    <a:pt x="654" y="929"/>
                    <a:pt x="654" y="929"/>
                    <a:pt x="654" y="929"/>
                  </a:cubicBezTo>
                  <a:cubicBezTo>
                    <a:pt x="654" y="929"/>
                    <a:pt x="654" y="929"/>
                    <a:pt x="654" y="929"/>
                  </a:cubicBezTo>
                  <a:cubicBezTo>
                    <a:pt x="652" y="929"/>
                    <a:pt x="652" y="929"/>
                    <a:pt x="651" y="927"/>
                  </a:cubicBezTo>
                  <a:cubicBezTo>
                    <a:pt x="651" y="926"/>
                    <a:pt x="649" y="924"/>
                    <a:pt x="650" y="924"/>
                  </a:cubicBezTo>
                  <a:cubicBezTo>
                    <a:pt x="650" y="924"/>
                    <a:pt x="649" y="921"/>
                    <a:pt x="648" y="920"/>
                  </a:cubicBezTo>
                  <a:cubicBezTo>
                    <a:pt x="648" y="920"/>
                    <a:pt x="647" y="920"/>
                    <a:pt x="648" y="919"/>
                  </a:cubicBezTo>
                  <a:cubicBezTo>
                    <a:pt x="649" y="919"/>
                    <a:pt x="649" y="915"/>
                    <a:pt x="649" y="915"/>
                  </a:cubicBezTo>
                  <a:cubicBezTo>
                    <a:pt x="649" y="914"/>
                    <a:pt x="650" y="914"/>
                    <a:pt x="650" y="914"/>
                  </a:cubicBezTo>
                  <a:cubicBezTo>
                    <a:pt x="650" y="913"/>
                    <a:pt x="652" y="913"/>
                    <a:pt x="652" y="912"/>
                  </a:cubicBezTo>
                  <a:cubicBezTo>
                    <a:pt x="652" y="912"/>
                    <a:pt x="651" y="912"/>
                    <a:pt x="651" y="913"/>
                  </a:cubicBezTo>
                  <a:cubicBezTo>
                    <a:pt x="651" y="912"/>
                    <a:pt x="655" y="911"/>
                    <a:pt x="653" y="911"/>
                  </a:cubicBezTo>
                  <a:cubicBezTo>
                    <a:pt x="653" y="911"/>
                    <a:pt x="653" y="910"/>
                    <a:pt x="653" y="910"/>
                  </a:cubicBezTo>
                  <a:cubicBezTo>
                    <a:pt x="653" y="910"/>
                    <a:pt x="653" y="910"/>
                    <a:pt x="653" y="910"/>
                  </a:cubicBezTo>
                  <a:cubicBezTo>
                    <a:pt x="653" y="910"/>
                    <a:pt x="653" y="910"/>
                    <a:pt x="653" y="910"/>
                  </a:cubicBezTo>
                  <a:cubicBezTo>
                    <a:pt x="654" y="910"/>
                    <a:pt x="654" y="909"/>
                    <a:pt x="654" y="908"/>
                  </a:cubicBezTo>
                  <a:cubicBezTo>
                    <a:pt x="655" y="908"/>
                    <a:pt x="654" y="908"/>
                    <a:pt x="655" y="908"/>
                  </a:cubicBezTo>
                  <a:cubicBezTo>
                    <a:pt x="655" y="907"/>
                    <a:pt x="654" y="906"/>
                    <a:pt x="654" y="905"/>
                  </a:cubicBezTo>
                  <a:cubicBezTo>
                    <a:pt x="654" y="904"/>
                    <a:pt x="654" y="904"/>
                    <a:pt x="654" y="904"/>
                  </a:cubicBezTo>
                  <a:cubicBezTo>
                    <a:pt x="653" y="903"/>
                    <a:pt x="652" y="902"/>
                    <a:pt x="652" y="901"/>
                  </a:cubicBezTo>
                  <a:cubicBezTo>
                    <a:pt x="652" y="899"/>
                    <a:pt x="654" y="897"/>
                    <a:pt x="653" y="896"/>
                  </a:cubicBezTo>
                  <a:cubicBezTo>
                    <a:pt x="653" y="896"/>
                    <a:pt x="653" y="896"/>
                    <a:pt x="652" y="895"/>
                  </a:cubicBezTo>
                  <a:cubicBezTo>
                    <a:pt x="652" y="896"/>
                    <a:pt x="652" y="895"/>
                    <a:pt x="652" y="895"/>
                  </a:cubicBezTo>
                  <a:cubicBezTo>
                    <a:pt x="652" y="895"/>
                    <a:pt x="651" y="897"/>
                    <a:pt x="651" y="897"/>
                  </a:cubicBezTo>
                  <a:cubicBezTo>
                    <a:pt x="651" y="897"/>
                    <a:pt x="651" y="897"/>
                    <a:pt x="651" y="897"/>
                  </a:cubicBezTo>
                  <a:cubicBezTo>
                    <a:pt x="651" y="897"/>
                    <a:pt x="650" y="897"/>
                    <a:pt x="650" y="897"/>
                  </a:cubicBezTo>
                  <a:cubicBezTo>
                    <a:pt x="650" y="897"/>
                    <a:pt x="650" y="897"/>
                    <a:pt x="650" y="897"/>
                  </a:cubicBezTo>
                  <a:cubicBezTo>
                    <a:pt x="650" y="897"/>
                    <a:pt x="649" y="897"/>
                    <a:pt x="648" y="897"/>
                  </a:cubicBezTo>
                  <a:cubicBezTo>
                    <a:pt x="648" y="897"/>
                    <a:pt x="648" y="897"/>
                    <a:pt x="648" y="897"/>
                  </a:cubicBezTo>
                  <a:cubicBezTo>
                    <a:pt x="647" y="896"/>
                    <a:pt x="646" y="895"/>
                    <a:pt x="644" y="895"/>
                  </a:cubicBezTo>
                  <a:cubicBezTo>
                    <a:pt x="645" y="895"/>
                    <a:pt x="642" y="895"/>
                    <a:pt x="642" y="895"/>
                  </a:cubicBezTo>
                  <a:cubicBezTo>
                    <a:pt x="642" y="895"/>
                    <a:pt x="642" y="896"/>
                    <a:pt x="642" y="896"/>
                  </a:cubicBezTo>
                  <a:cubicBezTo>
                    <a:pt x="642" y="896"/>
                    <a:pt x="641" y="896"/>
                    <a:pt x="641" y="896"/>
                  </a:cubicBezTo>
                  <a:cubicBezTo>
                    <a:pt x="641" y="896"/>
                    <a:pt x="641" y="896"/>
                    <a:pt x="641" y="896"/>
                  </a:cubicBezTo>
                  <a:cubicBezTo>
                    <a:pt x="640" y="897"/>
                    <a:pt x="641" y="898"/>
                    <a:pt x="640" y="899"/>
                  </a:cubicBezTo>
                  <a:cubicBezTo>
                    <a:pt x="640" y="900"/>
                    <a:pt x="640" y="901"/>
                    <a:pt x="640" y="902"/>
                  </a:cubicBezTo>
                  <a:cubicBezTo>
                    <a:pt x="640" y="902"/>
                    <a:pt x="639" y="903"/>
                    <a:pt x="639" y="903"/>
                  </a:cubicBezTo>
                  <a:cubicBezTo>
                    <a:pt x="640" y="903"/>
                    <a:pt x="640" y="904"/>
                    <a:pt x="640" y="904"/>
                  </a:cubicBezTo>
                  <a:cubicBezTo>
                    <a:pt x="640" y="904"/>
                    <a:pt x="640" y="904"/>
                    <a:pt x="640" y="904"/>
                  </a:cubicBezTo>
                  <a:cubicBezTo>
                    <a:pt x="641" y="905"/>
                    <a:pt x="640" y="907"/>
                    <a:pt x="640" y="908"/>
                  </a:cubicBezTo>
                  <a:cubicBezTo>
                    <a:pt x="640" y="908"/>
                    <a:pt x="639" y="909"/>
                    <a:pt x="640" y="909"/>
                  </a:cubicBezTo>
                  <a:cubicBezTo>
                    <a:pt x="640" y="909"/>
                    <a:pt x="640" y="909"/>
                    <a:pt x="640" y="909"/>
                  </a:cubicBezTo>
                  <a:cubicBezTo>
                    <a:pt x="639" y="911"/>
                    <a:pt x="641" y="912"/>
                    <a:pt x="640" y="914"/>
                  </a:cubicBezTo>
                  <a:cubicBezTo>
                    <a:pt x="640" y="914"/>
                    <a:pt x="639" y="915"/>
                    <a:pt x="638" y="914"/>
                  </a:cubicBezTo>
                  <a:cubicBezTo>
                    <a:pt x="638" y="914"/>
                    <a:pt x="636" y="911"/>
                    <a:pt x="636" y="913"/>
                  </a:cubicBezTo>
                  <a:cubicBezTo>
                    <a:pt x="636" y="913"/>
                    <a:pt x="636" y="914"/>
                    <a:pt x="636" y="914"/>
                  </a:cubicBezTo>
                  <a:cubicBezTo>
                    <a:pt x="635" y="916"/>
                    <a:pt x="636" y="914"/>
                    <a:pt x="636" y="914"/>
                  </a:cubicBezTo>
                  <a:close/>
                  <a:moveTo>
                    <a:pt x="645" y="920"/>
                  </a:moveTo>
                  <a:cubicBezTo>
                    <a:pt x="645" y="920"/>
                    <a:pt x="645" y="920"/>
                    <a:pt x="645" y="920"/>
                  </a:cubicBezTo>
                  <a:cubicBezTo>
                    <a:pt x="645" y="920"/>
                    <a:pt x="645" y="920"/>
                    <a:pt x="645" y="920"/>
                  </a:cubicBezTo>
                  <a:cubicBezTo>
                    <a:pt x="645" y="920"/>
                    <a:pt x="645" y="920"/>
                    <a:pt x="645" y="920"/>
                  </a:cubicBezTo>
                  <a:close/>
                  <a:moveTo>
                    <a:pt x="657" y="981"/>
                  </a:moveTo>
                  <a:cubicBezTo>
                    <a:pt x="657" y="981"/>
                    <a:pt x="657" y="981"/>
                    <a:pt x="658" y="981"/>
                  </a:cubicBezTo>
                  <a:cubicBezTo>
                    <a:pt x="657" y="981"/>
                    <a:pt x="657" y="981"/>
                    <a:pt x="657" y="981"/>
                  </a:cubicBezTo>
                  <a:close/>
                  <a:moveTo>
                    <a:pt x="681" y="958"/>
                  </a:moveTo>
                  <a:cubicBezTo>
                    <a:pt x="681" y="958"/>
                    <a:pt x="681" y="958"/>
                    <a:pt x="681" y="958"/>
                  </a:cubicBezTo>
                  <a:cubicBezTo>
                    <a:pt x="681" y="958"/>
                    <a:pt x="681" y="958"/>
                    <a:pt x="681" y="957"/>
                  </a:cubicBezTo>
                  <a:cubicBezTo>
                    <a:pt x="681" y="957"/>
                    <a:pt x="681" y="957"/>
                    <a:pt x="681" y="957"/>
                  </a:cubicBezTo>
                  <a:cubicBezTo>
                    <a:pt x="680" y="957"/>
                    <a:pt x="680" y="957"/>
                    <a:pt x="680" y="956"/>
                  </a:cubicBezTo>
                  <a:cubicBezTo>
                    <a:pt x="680" y="956"/>
                    <a:pt x="679" y="955"/>
                    <a:pt x="679" y="955"/>
                  </a:cubicBezTo>
                  <a:cubicBezTo>
                    <a:pt x="680" y="955"/>
                    <a:pt x="682" y="958"/>
                    <a:pt x="681" y="958"/>
                  </a:cubicBezTo>
                  <a:close/>
                  <a:moveTo>
                    <a:pt x="680" y="958"/>
                  </a:moveTo>
                  <a:cubicBezTo>
                    <a:pt x="680" y="958"/>
                    <a:pt x="680" y="958"/>
                    <a:pt x="680" y="958"/>
                  </a:cubicBezTo>
                  <a:cubicBezTo>
                    <a:pt x="680" y="958"/>
                    <a:pt x="680" y="958"/>
                    <a:pt x="680" y="958"/>
                  </a:cubicBezTo>
                  <a:close/>
                  <a:moveTo>
                    <a:pt x="681" y="958"/>
                  </a:moveTo>
                  <a:cubicBezTo>
                    <a:pt x="681" y="958"/>
                    <a:pt x="681" y="958"/>
                    <a:pt x="681" y="958"/>
                  </a:cubicBezTo>
                  <a:cubicBezTo>
                    <a:pt x="681" y="958"/>
                    <a:pt x="681" y="958"/>
                    <a:pt x="681" y="958"/>
                  </a:cubicBezTo>
                  <a:cubicBezTo>
                    <a:pt x="681" y="958"/>
                    <a:pt x="681" y="958"/>
                    <a:pt x="681" y="958"/>
                  </a:cubicBezTo>
                  <a:close/>
                  <a:moveTo>
                    <a:pt x="657" y="983"/>
                  </a:moveTo>
                  <a:cubicBezTo>
                    <a:pt x="659" y="985"/>
                    <a:pt x="655" y="985"/>
                    <a:pt x="654" y="984"/>
                  </a:cubicBezTo>
                  <a:cubicBezTo>
                    <a:pt x="654" y="984"/>
                    <a:pt x="655" y="983"/>
                    <a:pt x="656" y="983"/>
                  </a:cubicBezTo>
                  <a:cubicBezTo>
                    <a:pt x="656" y="983"/>
                    <a:pt x="656" y="983"/>
                    <a:pt x="657" y="983"/>
                  </a:cubicBezTo>
                  <a:close/>
                  <a:moveTo>
                    <a:pt x="678" y="957"/>
                  </a:moveTo>
                  <a:cubicBezTo>
                    <a:pt x="677" y="957"/>
                    <a:pt x="676" y="954"/>
                    <a:pt x="676" y="955"/>
                  </a:cubicBezTo>
                  <a:cubicBezTo>
                    <a:pt x="678" y="957"/>
                    <a:pt x="675" y="958"/>
                    <a:pt x="674" y="955"/>
                  </a:cubicBezTo>
                  <a:cubicBezTo>
                    <a:pt x="674" y="954"/>
                    <a:pt x="675" y="952"/>
                    <a:pt x="674" y="951"/>
                  </a:cubicBezTo>
                  <a:cubicBezTo>
                    <a:pt x="674" y="951"/>
                    <a:pt x="674" y="951"/>
                    <a:pt x="674" y="951"/>
                  </a:cubicBezTo>
                  <a:cubicBezTo>
                    <a:pt x="673" y="950"/>
                    <a:pt x="673" y="950"/>
                    <a:pt x="672" y="950"/>
                  </a:cubicBezTo>
                  <a:cubicBezTo>
                    <a:pt x="672" y="950"/>
                    <a:pt x="672" y="951"/>
                    <a:pt x="672" y="951"/>
                  </a:cubicBezTo>
                  <a:cubicBezTo>
                    <a:pt x="672" y="951"/>
                    <a:pt x="672" y="951"/>
                    <a:pt x="671" y="951"/>
                  </a:cubicBezTo>
                  <a:cubicBezTo>
                    <a:pt x="671" y="950"/>
                    <a:pt x="671" y="950"/>
                    <a:pt x="671" y="950"/>
                  </a:cubicBezTo>
                  <a:cubicBezTo>
                    <a:pt x="671" y="950"/>
                    <a:pt x="671" y="946"/>
                    <a:pt x="671" y="946"/>
                  </a:cubicBezTo>
                  <a:cubicBezTo>
                    <a:pt x="671" y="946"/>
                    <a:pt x="672" y="947"/>
                    <a:pt x="672" y="947"/>
                  </a:cubicBezTo>
                  <a:cubicBezTo>
                    <a:pt x="672" y="947"/>
                    <a:pt x="672" y="947"/>
                    <a:pt x="672" y="948"/>
                  </a:cubicBezTo>
                  <a:cubicBezTo>
                    <a:pt x="673" y="948"/>
                    <a:pt x="673" y="948"/>
                    <a:pt x="673" y="948"/>
                  </a:cubicBezTo>
                  <a:cubicBezTo>
                    <a:pt x="673" y="948"/>
                    <a:pt x="674" y="947"/>
                    <a:pt x="674" y="947"/>
                  </a:cubicBezTo>
                  <a:cubicBezTo>
                    <a:pt x="674" y="947"/>
                    <a:pt x="674" y="947"/>
                    <a:pt x="675" y="947"/>
                  </a:cubicBezTo>
                  <a:cubicBezTo>
                    <a:pt x="677" y="947"/>
                    <a:pt x="676" y="951"/>
                    <a:pt x="676" y="952"/>
                  </a:cubicBezTo>
                  <a:cubicBezTo>
                    <a:pt x="677" y="952"/>
                    <a:pt x="678" y="955"/>
                    <a:pt x="678" y="955"/>
                  </a:cubicBezTo>
                  <a:cubicBezTo>
                    <a:pt x="678" y="955"/>
                    <a:pt x="677" y="955"/>
                    <a:pt x="677" y="955"/>
                  </a:cubicBezTo>
                  <a:cubicBezTo>
                    <a:pt x="677" y="956"/>
                    <a:pt x="677" y="956"/>
                    <a:pt x="677" y="956"/>
                  </a:cubicBezTo>
                  <a:cubicBezTo>
                    <a:pt x="677" y="956"/>
                    <a:pt x="679" y="958"/>
                    <a:pt x="678" y="958"/>
                  </a:cubicBezTo>
                  <a:cubicBezTo>
                    <a:pt x="678" y="958"/>
                    <a:pt x="677" y="958"/>
                    <a:pt x="678" y="957"/>
                  </a:cubicBezTo>
                  <a:close/>
                  <a:moveTo>
                    <a:pt x="682" y="950"/>
                  </a:moveTo>
                  <a:cubicBezTo>
                    <a:pt x="681" y="950"/>
                    <a:pt x="681" y="949"/>
                    <a:pt x="681" y="949"/>
                  </a:cubicBezTo>
                  <a:cubicBezTo>
                    <a:pt x="682" y="949"/>
                    <a:pt x="682" y="949"/>
                    <a:pt x="682" y="950"/>
                  </a:cubicBezTo>
                  <a:close/>
                  <a:moveTo>
                    <a:pt x="657" y="961"/>
                  </a:moveTo>
                  <a:cubicBezTo>
                    <a:pt x="657" y="960"/>
                    <a:pt x="657" y="959"/>
                    <a:pt x="658" y="958"/>
                  </a:cubicBezTo>
                  <a:cubicBezTo>
                    <a:pt x="657" y="959"/>
                    <a:pt x="660" y="958"/>
                    <a:pt x="660" y="958"/>
                  </a:cubicBezTo>
                  <a:cubicBezTo>
                    <a:pt x="661" y="957"/>
                    <a:pt x="660" y="957"/>
                    <a:pt x="660" y="957"/>
                  </a:cubicBezTo>
                  <a:cubicBezTo>
                    <a:pt x="660" y="957"/>
                    <a:pt x="660" y="957"/>
                    <a:pt x="660" y="956"/>
                  </a:cubicBezTo>
                  <a:cubicBezTo>
                    <a:pt x="660" y="956"/>
                    <a:pt x="660" y="956"/>
                    <a:pt x="660" y="956"/>
                  </a:cubicBezTo>
                  <a:cubicBezTo>
                    <a:pt x="660" y="955"/>
                    <a:pt x="660" y="954"/>
                    <a:pt x="660" y="954"/>
                  </a:cubicBezTo>
                  <a:cubicBezTo>
                    <a:pt x="660" y="954"/>
                    <a:pt x="660" y="954"/>
                    <a:pt x="661" y="954"/>
                  </a:cubicBezTo>
                  <a:cubicBezTo>
                    <a:pt x="661" y="953"/>
                    <a:pt x="661" y="953"/>
                    <a:pt x="661" y="952"/>
                  </a:cubicBezTo>
                  <a:cubicBezTo>
                    <a:pt x="661" y="952"/>
                    <a:pt x="661" y="952"/>
                    <a:pt x="661" y="952"/>
                  </a:cubicBezTo>
                  <a:cubicBezTo>
                    <a:pt x="662" y="952"/>
                    <a:pt x="662" y="951"/>
                    <a:pt x="662" y="951"/>
                  </a:cubicBezTo>
                  <a:cubicBezTo>
                    <a:pt x="663" y="951"/>
                    <a:pt x="663" y="951"/>
                    <a:pt x="663" y="951"/>
                  </a:cubicBezTo>
                  <a:cubicBezTo>
                    <a:pt x="663" y="951"/>
                    <a:pt x="663" y="951"/>
                    <a:pt x="663" y="951"/>
                  </a:cubicBezTo>
                  <a:cubicBezTo>
                    <a:pt x="663" y="951"/>
                    <a:pt x="663" y="951"/>
                    <a:pt x="664" y="951"/>
                  </a:cubicBezTo>
                  <a:cubicBezTo>
                    <a:pt x="664" y="951"/>
                    <a:pt x="664" y="951"/>
                    <a:pt x="664" y="951"/>
                  </a:cubicBezTo>
                  <a:cubicBezTo>
                    <a:pt x="665" y="951"/>
                    <a:pt x="665" y="951"/>
                    <a:pt x="665" y="951"/>
                  </a:cubicBezTo>
                  <a:cubicBezTo>
                    <a:pt x="665" y="952"/>
                    <a:pt x="666" y="953"/>
                    <a:pt x="665" y="954"/>
                  </a:cubicBezTo>
                  <a:cubicBezTo>
                    <a:pt x="665" y="954"/>
                    <a:pt x="665" y="954"/>
                    <a:pt x="665" y="954"/>
                  </a:cubicBezTo>
                  <a:cubicBezTo>
                    <a:pt x="664" y="955"/>
                    <a:pt x="664" y="955"/>
                    <a:pt x="664" y="955"/>
                  </a:cubicBezTo>
                  <a:cubicBezTo>
                    <a:pt x="664" y="956"/>
                    <a:pt x="664" y="957"/>
                    <a:pt x="664" y="958"/>
                  </a:cubicBezTo>
                  <a:cubicBezTo>
                    <a:pt x="664" y="957"/>
                    <a:pt x="663" y="959"/>
                    <a:pt x="663" y="960"/>
                  </a:cubicBezTo>
                  <a:cubicBezTo>
                    <a:pt x="663" y="962"/>
                    <a:pt x="665" y="963"/>
                    <a:pt x="664" y="964"/>
                  </a:cubicBezTo>
                  <a:cubicBezTo>
                    <a:pt x="663" y="967"/>
                    <a:pt x="657" y="962"/>
                    <a:pt x="657" y="961"/>
                  </a:cubicBezTo>
                  <a:close/>
                  <a:moveTo>
                    <a:pt x="675" y="963"/>
                  </a:moveTo>
                  <a:cubicBezTo>
                    <a:pt x="676" y="965"/>
                    <a:pt x="674" y="964"/>
                    <a:pt x="674" y="963"/>
                  </a:cubicBezTo>
                  <a:cubicBezTo>
                    <a:pt x="674" y="963"/>
                    <a:pt x="674" y="963"/>
                    <a:pt x="675" y="963"/>
                  </a:cubicBezTo>
                  <a:close/>
                  <a:moveTo>
                    <a:pt x="667" y="964"/>
                  </a:moveTo>
                  <a:cubicBezTo>
                    <a:pt x="667" y="964"/>
                    <a:pt x="666" y="965"/>
                    <a:pt x="666" y="965"/>
                  </a:cubicBezTo>
                  <a:cubicBezTo>
                    <a:pt x="665" y="964"/>
                    <a:pt x="665" y="964"/>
                    <a:pt x="666" y="964"/>
                  </a:cubicBezTo>
                  <a:cubicBezTo>
                    <a:pt x="666" y="963"/>
                    <a:pt x="666" y="963"/>
                    <a:pt x="666" y="963"/>
                  </a:cubicBezTo>
                  <a:cubicBezTo>
                    <a:pt x="666" y="963"/>
                    <a:pt x="667" y="963"/>
                    <a:pt x="667" y="963"/>
                  </a:cubicBezTo>
                  <a:cubicBezTo>
                    <a:pt x="667" y="963"/>
                    <a:pt x="667" y="963"/>
                    <a:pt x="667" y="964"/>
                  </a:cubicBezTo>
                  <a:close/>
                  <a:moveTo>
                    <a:pt x="665" y="928"/>
                  </a:moveTo>
                  <a:cubicBezTo>
                    <a:pt x="665" y="928"/>
                    <a:pt x="664" y="929"/>
                    <a:pt x="664" y="929"/>
                  </a:cubicBezTo>
                  <a:cubicBezTo>
                    <a:pt x="664" y="929"/>
                    <a:pt x="665" y="929"/>
                    <a:pt x="665" y="928"/>
                  </a:cubicBezTo>
                  <a:close/>
                  <a:moveTo>
                    <a:pt x="668" y="930"/>
                  </a:moveTo>
                  <a:cubicBezTo>
                    <a:pt x="668" y="930"/>
                    <a:pt x="668" y="930"/>
                    <a:pt x="668" y="930"/>
                  </a:cubicBezTo>
                  <a:cubicBezTo>
                    <a:pt x="668" y="929"/>
                    <a:pt x="668" y="926"/>
                    <a:pt x="669" y="928"/>
                  </a:cubicBezTo>
                  <a:cubicBezTo>
                    <a:pt x="669" y="928"/>
                    <a:pt x="669" y="928"/>
                    <a:pt x="669" y="928"/>
                  </a:cubicBezTo>
                  <a:cubicBezTo>
                    <a:pt x="669" y="928"/>
                    <a:pt x="669" y="928"/>
                    <a:pt x="670" y="928"/>
                  </a:cubicBezTo>
                  <a:cubicBezTo>
                    <a:pt x="670" y="928"/>
                    <a:pt x="670" y="928"/>
                    <a:pt x="670" y="929"/>
                  </a:cubicBezTo>
                  <a:cubicBezTo>
                    <a:pt x="670" y="929"/>
                    <a:pt x="670" y="929"/>
                    <a:pt x="670" y="929"/>
                  </a:cubicBezTo>
                  <a:cubicBezTo>
                    <a:pt x="670" y="929"/>
                    <a:pt x="670" y="930"/>
                    <a:pt x="670" y="930"/>
                  </a:cubicBezTo>
                  <a:cubicBezTo>
                    <a:pt x="670" y="930"/>
                    <a:pt x="670" y="930"/>
                    <a:pt x="670" y="930"/>
                  </a:cubicBezTo>
                  <a:cubicBezTo>
                    <a:pt x="670" y="931"/>
                    <a:pt x="670" y="931"/>
                    <a:pt x="670" y="931"/>
                  </a:cubicBezTo>
                  <a:cubicBezTo>
                    <a:pt x="670" y="931"/>
                    <a:pt x="670" y="931"/>
                    <a:pt x="669" y="931"/>
                  </a:cubicBezTo>
                  <a:cubicBezTo>
                    <a:pt x="669" y="931"/>
                    <a:pt x="669" y="931"/>
                    <a:pt x="669" y="931"/>
                  </a:cubicBezTo>
                  <a:cubicBezTo>
                    <a:pt x="668" y="931"/>
                    <a:pt x="669" y="932"/>
                    <a:pt x="668" y="931"/>
                  </a:cubicBezTo>
                  <a:cubicBezTo>
                    <a:pt x="668" y="931"/>
                    <a:pt x="667" y="931"/>
                    <a:pt x="667" y="930"/>
                  </a:cubicBezTo>
                  <a:cubicBezTo>
                    <a:pt x="667" y="930"/>
                    <a:pt x="667" y="930"/>
                    <a:pt x="668" y="930"/>
                  </a:cubicBezTo>
                  <a:close/>
                  <a:moveTo>
                    <a:pt x="666" y="928"/>
                  </a:moveTo>
                  <a:cubicBezTo>
                    <a:pt x="666" y="928"/>
                    <a:pt x="666" y="929"/>
                    <a:pt x="666" y="929"/>
                  </a:cubicBezTo>
                  <a:cubicBezTo>
                    <a:pt x="666" y="929"/>
                    <a:pt x="666" y="929"/>
                    <a:pt x="666" y="928"/>
                  </a:cubicBezTo>
                  <a:close/>
                  <a:moveTo>
                    <a:pt x="654" y="923"/>
                  </a:moveTo>
                  <a:cubicBezTo>
                    <a:pt x="653" y="923"/>
                    <a:pt x="653" y="923"/>
                    <a:pt x="653" y="923"/>
                  </a:cubicBezTo>
                  <a:cubicBezTo>
                    <a:pt x="653" y="922"/>
                    <a:pt x="654" y="923"/>
                    <a:pt x="654" y="923"/>
                  </a:cubicBezTo>
                  <a:cubicBezTo>
                    <a:pt x="654" y="923"/>
                    <a:pt x="654" y="923"/>
                    <a:pt x="654" y="923"/>
                  </a:cubicBezTo>
                  <a:close/>
                  <a:moveTo>
                    <a:pt x="681" y="951"/>
                  </a:moveTo>
                  <a:cubicBezTo>
                    <a:pt x="681" y="951"/>
                    <a:pt x="682" y="951"/>
                    <a:pt x="682" y="951"/>
                  </a:cubicBezTo>
                  <a:cubicBezTo>
                    <a:pt x="682" y="951"/>
                    <a:pt x="681" y="951"/>
                    <a:pt x="681" y="951"/>
                  </a:cubicBezTo>
                  <a:cubicBezTo>
                    <a:pt x="681" y="951"/>
                    <a:pt x="681" y="951"/>
                    <a:pt x="681" y="951"/>
                  </a:cubicBezTo>
                  <a:close/>
                  <a:moveTo>
                    <a:pt x="670" y="939"/>
                  </a:moveTo>
                  <a:cubicBezTo>
                    <a:pt x="672" y="939"/>
                    <a:pt x="671" y="939"/>
                    <a:pt x="672" y="939"/>
                  </a:cubicBezTo>
                  <a:cubicBezTo>
                    <a:pt x="672" y="939"/>
                    <a:pt x="674" y="939"/>
                    <a:pt x="674" y="938"/>
                  </a:cubicBezTo>
                  <a:cubicBezTo>
                    <a:pt x="675" y="938"/>
                    <a:pt x="675" y="938"/>
                    <a:pt x="675" y="938"/>
                  </a:cubicBezTo>
                  <a:cubicBezTo>
                    <a:pt x="675" y="938"/>
                    <a:pt x="675" y="938"/>
                    <a:pt x="675" y="938"/>
                  </a:cubicBezTo>
                  <a:cubicBezTo>
                    <a:pt x="676" y="938"/>
                    <a:pt x="676" y="938"/>
                    <a:pt x="676" y="938"/>
                  </a:cubicBezTo>
                  <a:cubicBezTo>
                    <a:pt x="676" y="938"/>
                    <a:pt x="676" y="938"/>
                    <a:pt x="676" y="938"/>
                  </a:cubicBezTo>
                  <a:cubicBezTo>
                    <a:pt x="676" y="938"/>
                    <a:pt x="677" y="939"/>
                    <a:pt x="677" y="939"/>
                  </a:cubicBezTo>
                  <a:cubicBezTo>
                    <a:pt x="677" y="939"/>
                    <a:pt x="677" y="939"/>
                    <a:pt x="677" y="939"/>
                  </a:cubicBezTo>
                  <a:cubicBezTo>
                    <a:pt x="677" y="940"/>
                    <a:pt x="677" y="940"/>
                    <a:pt x="678" y="940"/>
                  </a:cubicBezTo>
                  <a:cubicBezTo>
                    <a:pt x="678" y="940"/>
                    <a:pt x="678" y="940"/>
                    <a:pt x="678" y="940"/>
                  </a:cubicBezTo>
                  <a:cubicBezTo>
                    <a:pt x="679" y="940"/>
                    <a:pt x="679" y="941"/>
                    <a:pt x="679" y="942"/>
                  </a:cubicBezTo>
                  <a:cubicBezTo>
                    <a:pt x="679" y="942"/>
                    <a:pt x="679" y="944"/>
                    <a:pt x="679" y="945"/>
                  </a:cubicBezTo>
                  <a:cubicBezTo>
                    <a:pt x="679" y="945"/>
                    <a:pt x="680" y="946"/>
                    <a:pt x="680" y="947"/>
                  </a:cubicBezTo>
                  <a:cubicBezTo>
                    <a:pt x="680" y="947"/>
                    <a:pt x="680" y="947"/>
                    <a:pt x="680" y="947"/>
                  </a:cubicBezTo>
                  <a:cubicBezTo>
                    <a:pt x="680" y="947"/>
                    <a:pt x="680" y="947"/>
                    <a:pt x="680" y="947"/>
                  </a:cubicBezTo>
                  <a:cubicBezTo>
                    <a:pt x="680" y="948"/>
                    <a:pt x="680" y="948"/>
                    <a:pt x="680" y="948"/>
                  </a:cubicBezTo>
                  <a:cubicBezTo>
                    <a:pt x="680" y="948"/>
                    <a:pt x="680" y="948"/>
                    <a:pt x="680" y="948"/>
                  </a:cubicBezTo>
                  <a:cubicBezTo>
                    <a:pt x="681" y="948"/>
                    <a:pt x="681" y="949"/>
                    <a:pt x="681" y="949"/>
                  </a:cubicBezTo>
                  <a:cubicBezTo>
                    <a:pt x="681" y="949"/>
                    <a:pt x="681" y="949"/>
                    <a:pt x="681" y="949"/>
                  </a:cubicBezTo>
                  <a:cubicBezTo>
                    <a:pt x="680" y="948"/>
                    <a:pt x="679" y="949"/>
                    <a:pt x="678" y="949"/>
                  </a:cubicBezTo>
                  <a:cubicBezTo>
                    <a:pt x="677" y="949"/>
                    <a:pt x="678" y="949"/>
                    <a:pt x="677" y="948"/>
                  </a:cubicBezTo>
                  <a:cubicBezTo>
                    <a:pt x="676" y="948"/>
                    <a:pt x="674" y="946"/>
                    <a:pt x="675" y="945"/>
                  </a:cubicBezTo>
                  <a:cubicBezTo>
                    <a:pt x="675" y="945"/>
                    <a:pt x="676" y="945"/>
                    <a:pt x="676" y="944"/>
                  </a:cubicBezTo>
                  <a:cubicBezTo>
                    <a:pt x="674" y="945"/>
                    <a:pt x="674" y="943"/>
                    <a:pt x="673" y="943"/>
                  </a:cubicBezTo>
                  <a:cubicBezTo>
                    <a:pt x="673" y="942"/>
                    <a:pt x="672" y="942"/>
                    <a:pt x="672" y="942"/>
                  </a:cubicBezTo>
                  <a:cubicBezTo>
                    <a:pt x="671" y="941"/>
                    <a:pt x="671" y="939"/>
                    <a:pt x="670" y="939"/>
                  </a:cubicBezTo>
                  <a:close/>
                  <a:moveTo>
                    <a:pt x="675" y="938"/>
                  </a:moveTo>
                  <a:cubicBezTo>
                    <a:pt x="675" y="937"/>
                    <a:pt x="675" y="937"/>
                    <a:pt x="676" y="937"/>
                  </a:cubicBezTo>
                  <a:cubicBezTo>
                    <a:pt x="676" y="938"/>
                    <a:pt x="676" y="938"/>
                    <a:pt x="676" y="938"/>
                  </a:cubicBezTo>
                  <a:cubicBezTo>
                    <a:pt x="675" y="938"/>
                    <a:pt x="675" y="938"/>
                    <a:pt x="675" y="938"/>
                  </a:cubicBezTo>
                  <a:close/>
                  <a:moveTo>
                    <a:pt x="683" y="979"/>
                  </a:moveTo>
                  <a:cubicBezTo>
                    <a:pt x="683" y="979"/>
                    <a:pt x="683" y="979"/>
                    <a:pt x="683" y="978"/>
                  </a:cubicBezTo>
                  <a:cubicBezTo>
                    <a:pt x="683" y="978"/>
                    <a:pt x="683" y="978"/>
                    <a:pt x="683" y="978"/>
                  </a:cubicBezTo>
                  <a:cubicBezTo>
                    <a:pt x="683" y="978"/>
                    <a:pt x="683" y="978"/>
                    <a:pt x="683" y="978"/>
                  </a:cubicBezTo>
                  <a:cubicBezTo>
                    <a:pt x="684" y="978"/>
                    <a:pt x="684" y="978"/>
                    <a:pt x="683" y="978"/>
                  </a:cubicBezTo>
                  <a:cubicBezTo>
                    <a:pt x="683" y="979"/>
                    <a:pt x="683" y="980"/>
                    <a:pt x="683" y="980"/>
                  </a:cubicBezTo>
                  <a:cubicBezTo>
                    <a:pt x="683" y="980"/>
                    <a:pt x="683" y="979"/>
                    <a:pt x="683" y="979"/>
                  </a:cubicBezTo>
                  <a:close/>
                  <a:moveTo>
                    <a:pt x="656" y="940"/>
                  </a:moveTo>
                  <a:cubicBezTo>
                    <a:pt x="656" y="940"/>
                    <a:pt x="656" y="940"/>
                    <a:pt x="657" y="940"/>
                  </a:cubicBezTo>
                  <a:cubicBezTo>
                    <a:pt x="657" y="940"/>
                    <a:pt x="658" y="940"/>
                    <a:pt x="658" y="940"/>
                  </a:cubicBezTo>
                  <a:cubicBezTo>
                    <a:pt x="658" y="940"/>
                    <a:pt x="658" y="940"/>
                    <a:pt x="658" y="940"/>
                  </a:cubicBezTo>
                  <a:cubicBezTo>
                    <a:pt x="658" y="940"/>
                    <a:pt x="658" y="941"/>
                    <a:pt x="658" y="941"/>
                  </a:cubicBezTo>
                  <a:cubicBezTo>
                    <a:pt x="658" y="941"/>
                    <a:pt x="658" y="942"/>
                    <a:pt x="657" y="941"/>
                  </a:cubicBezTo>
                  <a:cubicBezTo>
                    <a:pt x="657" y="941"/>
                    <a:pt x="657" y="941"/>
                    <a:pt x="656" y="940"/>
                  </a:cubicBezTo>
                  <a:close/>
                  <a:moveTo>
                    <a:pt x="665" y="940"/>
                  </a:moveTo>
                  <a:cubicBezTo>
                    <a:pt x="665" y="940"/>
                    <a:pt x="671" y="944"/>
                    <a:pt x="668" y="945"/>
                  </a:cubicBezTo>
                  <a:cubicBezTo>
                    <a:pt x="668" y="945"/>
                    <a:pt x="665" y="942"/>
                    <a:pt x="664" y="942"/>
                  </a:cubicBezTo>
                  <a:cubicBezTo>
                    <a:pt x="664" y="941"/>
                    <a:pt x="662" y="943"/>
                    <a:pt x="662" y="944"/>
                  </a:cubicBezTo>
                  <a:cubicBezTo>
                    <a:pt x="662" y="943"/>
                    <a:pt x="662" y="943"/>
                    <a:pt x="662" y="943"/>
                  </a:cubicBezTo>
                  <a:cubicBezTo>
                    <a:pt x="662" y="943"/>
                    <a:pt x="662" y="942"/>
                    <a:pt x="663" y="942"/>
                  </a:cubicBezTo>
                  <a:cubicBezTo>
                    <a:pt x="663" y="942"/>
                    <a:pt x="663" y="942"/>
                    <a:pt x="663" y="941"/>
                  </a:cubicBezTo>
                  <a:cubicBezTo>
                    <a:pt x="661" y="941"/>
                    <a:pt x="662" y="939"/>
                    <a:pt x="663" y="939"/>
                  </a:cubicBezTo>
                  <a:cubicBezTo>
                    <a:pt x="663" y="939"/>
                    <a:pt x="663" y="940"/>
                    <a:pt x="663" y="940"/>
                  </a:cubicBezTo>
                  <a:cubicBezTo>
                    <a:pt x="663" y="939"/>
                    <a:pt x="663" y="939"/>
                    <a:pt x="664" y="939"/>
                  </a:cubicBezTo>
                  <a:cubicBezTo>
                    <a:pt x="664" y="939"/>
                    <a:pt x="664" y="939"/>
                    <a:pt x="664" y="940"/>
                  </a:cubicBezTo>
                  <a:cubicBezTo>
                    <a:pt x="665" y="940"/>
                    <a:pt x="665" y="940"/>
                    <a:pt x="665" y="940"/>
                  </a:cubicBezTo>
                  <a:close/>
                  <a:moveTo>
                    <a:pt x="665" y="939"/>
                  </a:moveTo>
                  <a:cubicBezTo>
                    <a:pt x="665" y="939"/>
                    <a:pt x="665" y="939"/>
                    <a:pt x="665" y="938"/>
                  </a:cubicBezTo>
                  <a:cubicBezTo>
                    <a:pt x="665" y="938"/>
                    <a:pt x="665" y="938"/>
                    <a:pt x="665" y="938"/>
                  </a:cubicBezTo>
                  <a:cubicBezTo>
                    <a:pt x="666" y="938"/>
                    <a:pt x="666" y="938"/>
                    <a:pt x="666" y="939"/>
                  </a:cubicBezTo>
                  <a:cubicBezTo>
                    <a:pt x="666" y="939"/>
                    <a:pt x="666" y="939"/>
                    <a:pt x="666" y="940"/>
                  </a:cubicBezTo>
                  <a:cubicBezTo>
                    <a:pt x="666" y="940"/>
                    <a:pt x="666" y="940"/>
                    <a:pt x="666" y="940"/>
                  </a:cubicBezTo>
                  <a:cubicBezTo>
                    <a:pt x="666" y="940"/>
                    <a:pt x="666" y="940"/>
                    <a:pt x="666" y="940"/>
                  </a:cubicBezTo>
                  <a:cubicBezTo>
                    <a:pt x="666" y="940"/>
                    <a:pt x="666" y="940"/>
                    <a:pt x="665" y="939"/>
                  </a:cubicBezTo>
                  <a:close/>
                  <a:moveTo>
                    <a:pt x="655" y="939"/>
                  </a:moveTo>
                  <a:cubicBezTo>
                    <a:pt x="656" y="940"/>
                    <a:pt x="656" y="940"/>
                    <a:pt x="656" y="940"/>
                  </a:cubicBezTo>
                  <a:cubicBezTo>
                    <a:pt x="655" y="940"/>
                    <a:pt x="655" y="939"/>
                    <a:pt x="655" y="939"/>
                  </a:cubicBezTo>
                  <a:close/>
                  <a:moveTo>
                    <a:pt x="656" y="954"/>
                  </a:moveTo>
                  <a:cubicBezTo>
                    <a:pt x="655" y="954"/>
                    <a:pt x="655" y="954"/>
                    <a:pt x="655" y="954"/>
                  </a:cubicBezTo>
                  <a:cubicBezTo>
                    <a:pt x="655" y="955"/>
                    <a:pt x="655" y="955"/>
                    <a:pt x="654" y="955"/>
                  </a:cubicBezTo>
                  <a:cubicBezTo>
                    <a:pt x="654" y="956"/>
                    <a:pt x="654" y="956"/>
                    <a:pt x="653" y="955"/>
                  </a:cubicBezTo>
                  <a:cubicBezTo>
                    <a:pt x="653" y="955"/>
                    <a:pt x="653" y="955"/>
                    <a:pt x="653" y="955"/>
                  </a:cubicBezTo>
                  <a:cubicBezTo>
                    <a:pt x="654" y="955"/>
                    <a:pt x="654" y="955"/>
                    <a:pt x="654" y="954"/>
                  </a:cubicBezTo>
                  <a:cubicBezTo>
                    <a:pt x="654" y="954"/>
                    <a:pt x="654" y="954"/>
                    <a:pt x="654" y="953"/>
                  </a:cubicBezTo>
                  <a:cubicBezTo>
                    <a:pt x="654" y="953"/>
                    <a:pt x="653" y="953"/>
                    <a:pt x="653" y="953"/>
                  </a:cubicBezTo>
                  <a:cubicBezTo>
                    <a:pt x="653" y="953"/>
                    <a:pt x="654" y="953"/>
                    <a:pt x="654" y="953"/>
                  </a:cubicBezTo>
                  <a:cubicBezTo>
                    <a:pt x="653" y="952"/>
                    <a:pt x="654" y="952"/>
                    <a:pt x="654" y="952"/>
                  </a:cubicBezTo>
                  <a:cubicBezTo>
                    <a:pt x="654" y="950"/>
                    <a:pt x="653" y="949"/>
                    <a:pt x="654" y="948"/>
                  </a:cubicBezTo>
                  <a:cubicBezTo>
                    <a:pt x="654" y="947"/>
                    <a:pt x="654" y="947"/>
                    <a:pt x="654" y="946"/>
                  </a:cubicBezTo>
                  <a:cubicBezTo>
                    <a:pt x="653" y="946"/>
                    <a:pt x="652" y="946"/>
                    <a:pt x="653" y="945"/>
                  </a:cubicBezTo>
                  <a:cubicBezTo>
                    <a:pt x="652" y="944"/>
                    <a:pt x="653" y="944"/>
                    <a:pt x="653" y="944"/>
                  </a:cubicBezTo>
                  <a:cubicBezTo>
                    <a:pt x="653" y="944"/>
                    <a:pt x="653" y="944"/>
                    <a:pt x="653" y="944"/>
                  </a:cubicBezTo>
                  <a:cubicBezTo>
                    <a:pt x="654" y="943"/>
                    <a:pt x="654" y="945"/>
                    <a:pt x="654" y="945"/>
                  </a:cubicBezTo>
                  <a:cubicBezTo>
                    <a:pt x="654" y="945"/>
                    <a:pt x="655" y="945"/>
                    <a:pt x="655" y="945"/>
                  </a:cubicBezTo>
                  <a:cubicBezTo>
                    <a:pt x="655" y="945"/>
                    <a:pt x="658" y="947"/>
                    <a:pt x="658" y="947"/>
                  </a:cubicBezTo>
                  <a:cubicBezTo>
                    <a:pt x="659" y="947"/>
                    <a:pt x="659" y="946"/>
                    <a:pt x="660" y="946"/>
                  </a:cubicBezTo>
                  <a:cubicBezTo>
                    <a:pt x="660" y="947"/>
                    <a:pt x="660" y="947"/>
                    <a:pt x="660" y="947"/>
                  </a:cubicBezTo>
                  <a:cubicBezTo>
                    <a:pt x="661" y="947"/>
                    <a:pt x="661" y="947"/>
                    <a:pt x="662" y="946"/>
                  </a:cubicBezTo>
                  <a:cubicBezTo>
                    <a:pt x="662" y="947"/>
                    <a:pt x="662" y="948"/>
                    <a:pt x="662" y="949"/>
                  </a:cubicBezTo>
                  <a:cubicBezTo>
                    <a:pt x="662" y="950"/>
                    <a:pt x="661" y="949"/>
                    <a:pt x="661" y="950"/>
                  </a:cubicBezTo>
                  <a:cubicBezTo>
                    <a:pt x="662" y="951"/>
                    <a:pt x="660" y="951"/>
                    <a:pt x="660" y="951"/>
                  </a:cubicBezTo>
                  <a:cubicBezTo>
                    <a:pt x="660" y="951"/>
                    <a:pt x="660" y="951"/>
                    <a:pt x="660" y="951"/>
                  </a:cubicBezTo>
                  <a:cubicBezTo>
                    <a:pt x="660" y="951"/>
                    <a:pt x="660" y="952"/>
                    <a:pt x="660" y="952"/>
                  </a:cubicBezTo>
                  <a:cubicBezTo>
                    <a:pt x="660" y="953"/>
                    <a:pt x="659" y="953"/>
                    <a:pt x="658" y="953"/>
                  </a:cubicBezTo>
                  <a:cubicBezTo>
                    <a:pt x="658" y="953"/>
                    <a:pt x="658" y="953"/>
                    <a:pt x="658" y="953"/>
                  </a:cubicBezTo>
                  <a:cubicBezTo>
                    <a:pt x="658" y="954"/>
                    <a:pt x="657" y="954"/>
                    <a:pt x="656" y="954"/>
                  </a:cubicBezTo>
                  <a:close/>
                  <a:moveTo>
                    <a:pt x="667" y="949"/>
                  </a:moveTo>
                  <a:cubicBezTo>
                    <a:pt x="667" y="949"/>
                    <a:pt x="667" y="949"/>
                    <a:pt x="667" y="949"/>
                  </a:cubicBezTo>
                  <a:cubicBezTo>
                    <a:pt x="666" y="949"/>
                    <a:pt x="666" y="948"/>
                    <a:pt x="667" y="949"/>
                  </a:cubicBezTo>
                  <a:close/>
                  <a:moveTo>
                    <a:pt x="664" y="962"/>
                  </a:moveTo>
                  <a:cubicBezTo>
                    <a:pt x="664" y="962"/>
                    <a:pt x="664" y="961"/>
                    <a:pt x="664" y="960"/>
                  </a:cubicBezTo>
                  <a:cubicBezTo>
                    <a:pt x="664" y="960"/>
                    <a:pt x="665" y="957"/>
                    <a:pt x="665" y="957"/>
                  </a:cubicBezTo>
                  <a:cubicBezTo>
                    <a:pt x="665" y="957"/>
                    <a:pt x="665" y="957"/>
                    <a:pt x="665" y="957"/>
                  </a:cubicBezTo>
                  <a:cubicBezTo>
                    <a:pt x="665" y="957"/>
                    <a:pt x="666" y="953"/>
                    <a:pt x="666" y="953"/>
                  </a:cubicBezTo>
                  <a:cubicBezTo>
                    <a:pt x="667" y="952"/>
                    <a:pt x="668" y="951"/>
                    <a:pt x="668" y="949"/>
                  </a:cubicBezTo>
                  <a:cubicBezTo>
                    <a:pt x="667" y="949"/>
                    <a:pt x="669" y="948"/>
                    <a:pt x="668" y="948"/>
                  </a:cubicBezTo>
                  <a:cubicBezTo>
                    <a:pt x="669" y="949"/>
                    <a:pt x="669" y="955"/>
                    <a:pt x="669" y="955"/>
                  </a:cubicBezTo>
                  <a:cubicBezTo>
                    <a:pt x="669" y="956"/>
                    <a:pt x="668" y="956"/>
                    <a:pt x="667" y="956"/>
                  </a:cubicBezTo>
                  <a:cubicBezTo>
                    <a:pt x="667" y="956"/>
                    <a:pt x="667" y="957"/>
                    <a:pt x="667" y="957"/>
                  </a:cubicBezTo>
                  <a:cubicBezTo>
                    <a:pt x="667" y="957"/>
                    <a:pt x="667" y="957"/>
                    <a:pt x="666" y="957"/>
                  </a:cubicBezTo>
                  <a:cubicBezTo>
                    <a:pt x="666" y="958"/>
                    <a:pt x="665" y="963"/>
                    <a:pt x="664" y="962"/>
                  </a:cubicBezTo>
                  <a:close/>
                  <a:moveTo>
                    <a:pt x="669" y="939"/>
                  </a:moveTo>
                  <a:cubicBezTo>
                    <a:pt x="669" y="939"/>
                    <a:pt x="669" y="940"/>
                    <a:pt x="669" y="940"/>
                  </a:cubicBezTo>
                  <a:cubicBezTo>
                    <a:pt x="669" y="940"/>
                    <a:pt x="669" y="940"/>
                    <a:pt x="669" y="939"/>
                  </a:cubicBezTo>
                  <a:close/>
                  <a:moveTo>
                    <a:pt x="658" y="955"/>
                  </a:moveTo>
                  <a:cubicBezTo>
                    <a:pt x="658" y="955"/>
                    <a:pt x="658" y="955"/>
                    <a:pt x="658" y="955"/>
                  </a:cubicBezTo>
                  <a:cubicBezTo>
                    <a:pt x="658" y="954"/>
                    <a:pt x="658" y="953"/>
                    <a:pt x="659" y="953"/>
                  </a:cubicBezTo>
                  <a:cubicBezTo>
                    <a:pt x="659" y="953"/>
                    <a:pt x="659" y="954"/>
                    <a:pt x="659" y="954"/>
                  </a:cubicBezTo>
                  <a:cubicBezTo>
                    <a:pt x="659" y="954"/>
                    <a:pt x="658" y="956"/>
                    <a:pt x="658" y="955"/>
                  </a:cubicBezTo>
                  <a:cubicBezTo>
                    <a:pt x="658" y="955"/>
                    <a:pt x="658" y="955"/>
                    <a:pt x="658" y="955"/>
                  </a:cubicBezTo>
                  <a:cubicBezTo>
                    <a:pt x="658" y="955"/>
                    <a:pt x="658" y="955"/>
                    <a:pt x="658" y="955"/>
                  </a:cubicBezTo>
                  <a:close/>
                  <a:moveTo>
                    <a:pt x="662" y="947"/>
                  </a:moveTo>
                  <a:cubicBezTo>
                    <a:pt x="662" y="947"/>
                    <a:pt x="662" y="947"/>
                    <a:pt x="662" y="947"/>
                  </a:cubicBezTo>
                  <a:cubicBezTo>
                    <a:pt x="662" y="947"/>
                    <a:pt x="663" y="947"/>
                    <a:pt x="663" y="947"/>
                  </a:cubicBezTo>
                  <a:cubicBezTo>
                    <a:pt x="663" y="947"/>
                    <a:pt x="663" y="947"/>
                    <a:pt x="662" y="947"/>
                  </a:cubicBezTo>
                  <a:close/>
                  <a:moveTo>
                    <a:pt x="663" y="937"/>
                  </a:moveTo>
                  <a:cubicBezTo>
                    <a:pt x="663" y="938"/>
                    <a:pt x="663" y="938"/>
                    <a:pt x="663" y="938"/>
                  </a:cubicBezTo>
                  <a:cubicBezTo>
                    <a:pt x="663" y="938"/>
                    <a:pt x="663" y="938"/>
                    <a:pt x="663" y="938"/>
                  </a:cubicBezTo>
                  <a:cubicBezTo>
                    <a:pt x="663" y="938"/>
                    <a:pt x="663" y="937"/>
                    <a:pt x="663" y="937"/>
                  </a:cubicBezTo>
                  <a:cubicBezTo>
                    <a:pt x="662" y="937"/>
                    <a:pt x="660" y="936"/>
                    <a:pt x="660" y="935"/>
                  </a:cubicBezTo>
                  <a:cubicBezTo>
                    <a:pt x="660" y="934"/>
                    <a:pt x="662" y="936"/>
                    <a:pt x="662" y="936"/>
                  </a:cubicBezTo>
                  <a:cubicBezTo>
                    <a:pt x="662" y="936"/>
                    <a:pt x="662" y="936"/>
                    <a:pt x="662" y="937"/>
                  </a:cubicBezTo>
                  <a:cubicBezTo>
                    <a:pt x="662" y="937"/>
                    <a:pt x="662" y="937"/>
                    <a:pt x="663" y="937"/>
                  </a:cubicBezTo>
                  <a:cubicBezTo>
                    <a:pt x="663" y="937"/>
                    <a:pt x="663" y="937"/>
                    <a:pt x="663" y="937"/>
                  </a:cubicBezTo>
                  <a:close/>
                  <a:moveTo>
                    <a:pt x="639" y="946"/>
                  </a:moveTo>
                  <a:cubicBezTo>
                    <a:pt x="639" y="946"/>
                    <a:pt x="639" y="945"/>
                    <a:pt x="638" y="945"/>
                  </a:cubicBezTo>
                  <a:cubicBezTo>
                    <a:pt x="638" y="946"/>
                    <a:pt x="638" y="946"/>
                    <a:pt x="639" y="947"/>
                  </a:cubicBezTo>
                  <a:cubicBezTo>
                    <a:pt x="638" y="946"/>
                    <a:pt x="639" y="946"/>
                    <a:pt x="639" y="946"/>
                  </a:cubicBezTo>
                  <a:close/>
                  <a:moveTo>
                    <a:pt x="638" y="956"/>
                  </a:moveTo>
                  <a:cubicBezTo>
                    <a:pt x="636" y="956"/>
                    <a:pt x="642" y="953"/>
                    <a:pt x="638" y="956"/>
                  </a:cubicBezTo>
                  <a:cubicBezTo>
                    <a:pt x="638" y="956"/>
                    <a:pt x="639" y="956"/>
                    <a:pt x="638" y="956"/>
                  </a:cubicBezTo>
                  <a:close/>
                  <a:moveTo>
                    <a:pt x="638" y="999"/>
                  </a:moveTo>
                  <a:cubicBezTo>
                    <a:pt x="638" y="998"/>
                    <a:pt x="638" y="998"/>
                    <a:pt x="638" y="998"/>
                  </a:cubicBezTo>
                  <a:cubicBezTo>
                    <a:pt x="638" y="998"/>
                    <a:pt x="638" y="998"/>
                    <a:pt x="638" y="999"/>
                  </a:cubicBezTo>
                  <a:close/>
                  <a:moveTo>
                    <a:pt x="638" y="942"/>
                  </a:moveTo>
                  <a:cubicBezTo>
                    <a:pt x="639" y="942"/>
                    <a:pt x="639" y="943"/>
                    <a:pt x="639" y="943"/>
                  </a:cubicBezTo>
                  <a:cubicBezTo>
                    <a:pt x="643" y="943"/>
                    <a:pt x="640" y="945"/>
                    <a:pt x="639" y="944"/>
                  </a:cubicBezTo>
                  <a:cubicBezTo>
                    <a:pt x="639" y="944"/>
                    <a:pt x="639" y="945"/>
                    <a:pt x="639" y="944"/>
                  </a:cubicBezTo>
                  <a:cubicBezTo>
                    <a:pt x="639" y="944"/>
                    <a:pt x="639" y="944"/>
                    <a:pt x="638" y="944"/>
                  </a:cubicBezTo>
                  <a:cubicBezTo>
                    <a:pt x="638" y="944"/>
                    <a:pt x="638" y="942"/>
                    <a:pt x="638" y="942"/>
                  </a:cubicBezTo>
                  <a:close/>
                  <a:moveTo>
                    <a:pt x="638" y="999"/>
                  </a:moveTo>
                  <a:cubicBezTo>
                    <a:pt x="638" y="998"/>
                    <a:pt x="638" y="998"/>
                    <a:pt x="638" y="997"/>
                  </a:cubicBezTo>
                  <a:cubicBezTo>
                    <a:pt x="638" y="997"/>
                    <a:pt x="638" y="999"/>
                    <a:pt x="638" y="999"/>
                  </a:cubicBezTo>
                  <a:close/>
                  <a:moveTo>
                    <a:pt x="654" y="988"/>
                  </a:moveTo>
                  <a:cubicBezTo>
                    <a:pt x="655" y="988"/>
                    <a:pt x="655" y="988"/>
                    <a:pt x="655" y="988"/>
                  </a:cubicBezTo>
                  <a:cubicBezTo>
                    <a:pt x="655" y="988"/>
                    <a:pt x="655" y="988"/>
                    <a:pt x="654" y="988"/>
                  </a:cubicBezTo>
                  <a:close/>
                  <a:moveTo>
                    <a:pt x="655" y="987"/>
                  </a:moveTo>
                  <a:cubicBezTo>
                    <a:pt x="655" y="987"/>
                    <a:pt x="654" y="987"/>
                    <a:pt x="654" y="987"/>
                  </a:cubicBezTo>
                  <a:cubicBezTo>
                    <a:pt x="655" y="987"/>
                    <a:pt x="655" y="987"/>
                    <a:pt x="655" y="987"/>
                  </a:cubicBezTo>
                  <a:close/>
                  <a:moveTo>
                    <a:pt x="653" y="984"/>
                  </a:moveTo>
                  <a:cubicBezTo>
                    <a:pt x="653" y="984"/>
                    <a:pt x="653" y="984"/>
                    <a:pt x="653" y="984"/>
                  </a:cubicBezTo>
                  <a:cubicBezTo>
                    <a:pt x="653" y="984"/>
                    <a:pt x="653" y="984"/>
                    <a:pt x="653" y="984"/>
                  </a:cubicBezTo>
                  <a:close/>
                  <a:moveTo>
                    <a:pt x="669" y="934"/>
                  </a:moveTo>
                  <a:cubicBezTo>
                    <a:pt x="670" y="934"/>
                    <a:pt x="667" y="934"/>
                    <a:pt x="668" y="934"/>
                  </a:cubicBezTo>
                  <a:cubicBezTo>
                    <a:pt x="668" y="934"/>
                    <a:pt x="669" y="934"/>
                    <a:pt x="669" y="934"/>
                  </a:cubicBezTo>
                  <a:close/>
                  <a:moveTo>
                    <a:pt x="637" y="949"/>
                  </a:moveTo>
                  <a:cubicBezTo>
                    <a:pt x="639" y="949"/>
                    <a:pt x="637" y="949"/>
                    <a:pt x="637" y="949"/>
                  </a:cubicBezTo>
                  <a:cubicBezTo>
                    <a:pt x="637" y="949"/>
                    <a:pt x="637" y="949"/>
                    <a:pt x="637" y="949"/>
                  </a:cubicBezTo>
                  <a:close/>
                  <a:moveTo>
                    <a:pt x="619" y="974"/>
                  </a:moveTo>
                  <a:cubicBezTo>
                    <a:pt x="620" y="974"/>
                    <a:pt x="620" y="974"/>
                    <a:pt x="620" y="974"/>
                  </a:cubicBezTo>
                  <a:cubicBezTo>
                    <a:pt x="620" y="974"/>
                    <a:pt x="620" y="974"/>
                    <a:pt x="619" y="974"/>
                  </a:cubicBezTo>
                  <a:close/>
                  <a:moveTo>
                    <a:pt x="636" y="951"/>
                  </a:moveTo>
                  <a:cubicBezTo>
                    <a:pt x="636" y="951"/>
                    <a:pt x="636" y="951"/>
                    <a:pt x="636" y="951"/>
                  </a:cubicBezTo>
                  <a:cubicBezTo>
                    <a:pt x="636" y="951"/>
                    <a:pt x="636" y="951"/>
                    <a:pt x="636" y="951"/>
                  </a:cubicBezTo>
                  <a:close/>
                  <a:moveTo>
                    <a:pt x="620" y="973"/>
                  </a:moveTo>
                  <a:cubicBezTo>
                    <a:pt x="620" y="973"/>
                    <a:pt x="620" y="973"/>
                    <a:pt x="620" y="973"/>
                  </a:cubicBezTo>
                  <a:cubicBezTo>
                    <a:pt x="620" y="973"/>
                    <a:pt x="620" y="973"/>
                    <a:pt x="620" y="973"/>
                  </a:cubicBezTo>
                  <a:close/>
                  <a:moveTo>
                    <a:pt x="621" y="974"/>
                  </a:moveTo>
                  <a:cubicBezTo>
                    <a:pt x="621" y="974"/>
                    <a:pt x="619" y="973"/>
                    <a:pt x="621" y="973"/>
                  </a:cubicBezTo>
                  <a:cubicBezTo>
                    <a:pt x="621" y="972"/>
                    <a:pt x="621" y="974"/>
                    <a:pt x="621" y="974"/>
                  </a:cubicBezTo>
                  <a:close/>
                  <a:moveTo>
                    <a:pt x="667" y="933"/>
                  </a:moveTo>
                  <a:cubicBezTo>
                    <a:pt x="667" y="933"/>
                    <a:pt x="668" y="933"/>
                    <a:pt x="668" y="933"/>
                  </a:cubicBezTo>
                  <a:cubicBezTo>
                    <a:pt x="667" y="934"/>
                    <a:pt x="667" y="933"/>
                    <a:pt x="667" y="933"/>
                  </a:cubicBezTo>
                  <a:close/>
                  <a:moveTo>
                    <a:pt x="674" y="945"/>
                  </a:moveTo>
                  <a:cubicBezTo>
                    <a:pt x="674" y="945"/>
                    <a:pt x="674" y="945"/>
                    <a:pt x="674" y="945"/>
                  </a:cubicBezTo>
                  <a:cubicBezTo>
                    <a:pt x="674" y="945"/>
                    <a:pt x="674" y="945"/>
                    <a:pt x="674" y="945"/>
                  </a:cubicBezTo>
                  <a:cubicBezTo>
                    <a:pt x="674" y="945"/>
                    <a:pt x="674" y="945"/>
                    <a:pt x="673" y="945"/>
                  </a:cubicBezTo>
                  <a:cubicBezTo>
                    <a:pt x="674" y="945"/>
                    <a:pt x="674" y="945"/>
                    <a:pt x="674" y="945"/>
                  </a:cubicBezTo>
                  <a:close/>
                  <a:moveTo>
                    <a:pt x="637" y="950"/>
                  </a:moveTo>
                  <a:cubicBezTo>
                    <a:pt x="637" y="950"/>
                    <a:pt x="637" y="950"/>
                    <a:pt x="637" y="950"/>
                  </a:cubicBezTo>
                  <a:cubicBezTo>
                    <a:pt x="637" y="950"/>
                    <a:pt x="637" y="950"/>
                    <a:pt x="637" y="950"/>
                  </a:cubicBezTo>
                  <a:close/>
                  <a:moveTo>
                    <a:pt x="681" y="991"/>
                  </a:moveTo>
                  <a:cubicBezTo>
                    <a:pt x="681" y="991"/>
                    <a:pt x="680" y="991"/>
                    <a:pt x="681" y="991"/>
                  </a:cubicBezTo>
                  <a:cubicBezTo>
                    <a:pt x="682" y="991"/>
                    <a:pt x="682" y="991"/>
                    <a:pt x="681" y="991"/>
                  </a:cubicBezTo>
                  <a:close/>
                  <a:moveTo>
                    <a:pt x="682" y="991"/>
                  </a:moveTo>
                  <a:cubicBezTo>
                    <a:pt x="682" y="991"/>
                    <a:pt x="682" y="991"/>
                    <a:pt x="682" y="990"/>
                  </a:cubicBezTo>
                  <a:cubicBezTo>
                    <a:pt x="682" y="990"/>
                    <a:pt x="682" y="991"/>
                    <a:pt x="682" y="991"/>
                  </a:cubicBezTo>
                  <a:close/>
                  <a:moveTo>
                    <a:pt x="683" y="980"/>
                  </a:moveTo>
                  <a:cubicBezTo>
                    <a:pt x="683" y="979"/>
                    <a:pt x="683" y="979"/>
                    <a:pt x="683" y="980"/>
                  </a:cubicBezTo>
                  <a:cubicBezTo>
                    <a:pt x="683" y="980"/>
                    <a:pt x="683" y="980"/>
                    <a:pt x="683" y="980"/>
                  </a:cubicBezTo>
                  <a:close/>
                  <a:moveTo>
                    <a:pt x="685" y="958"/>
                  </a:moveTo>
                  <a:cubicBezTo>
                    <a:pt x="684" y="959"/>
                    <a:pt x="684" y="959"/>
                    <a:pt x="684" y="959"/>
                  </a:cubicBezTo>
                  <a:cubicBezTo>
                    <a:pt x="684" y="959"/>
                    <a:pt x="683" y="958"/>
                    <a:pt x="684" y="958"/>
                  </a:cubicBezTo>
                  <a:cubicBezTo>
                    <a:pt x="683" y="958"/>
                    <a:pt x="684" y="956"/>
                    <a:pt x="683" y="956"/>
                  </a:cubicBezTo>
                  <a:cubicBezTo>
                    <a:pt x="684" y="956"/>
                    <a:pt x="685" y="957"/>
                    <a:pt x="685" y="958"/>
                  </a:cubicBezTo>
                  <a:cubicBezTo>
                    <a:pt x="685" y="958"/>
                    <a:pt x="685" y="958"/>
                    <a:pt x="685" y="958"/>
                  </a:cubicBezTo>
                  <a:cubicBezTo>
                    <a:pt x="685" y="958"/>
                    <a:pt x="685" y="958"/>
                    <a:pt x="685" y="958"/>
                  </a:cubicBezTo>
                  <a:close/>
                  <a:moveTo>
                    <a:pt x="683" y="959"/>
                  </a:moveTo>
                  <a:cubicBezTo>
                    <a:pt x="683" y="959"/>
                    <a:pt x="683" y="959"/>
                    <a:pt x="683" y="959"/>
                  </a:cubicBezTo>
                  <a:cubicBezTo>
                    <a:pt x="683" y="959"/>
                    <a:pt x="683" y="959"/>
                    <a:pt x="683" y="959"/>
                  </a:cubicBezTo>
                  <a:cubicBezTo>
                    <a:pt x="683" y="959"/>
                    <a:pt x="683" y="959"/>
                    <a:pt x="684" y="959"/>
                  </a:cubicBezTo>
                  <a:cubicBezTo>
                    <a:pt x="684" y="959"/>
                    <a:pt x="684" y="959"/>
                    <a:pt x="684" y="959"/>
                  </a:cubicBezTo>
                  <a:cubicBezTo>
                    <a:pt x="684" y="959"/>
                    <a:pt x="683" y="960"/>
                    <a:pt x="683" y="959"/>
                  </a:cubicBezTo>
                  <a:close/>
                  <a:moveTo>
                    <a:pt x="671" y="945"/>
                  </a:moveTo>
                  <a:cubicBezTo>
                    <a:pt x="671" y="945"/>
                    <a:pt x="672" y="945"/>
                    <a:pt x="672" y="945"/>
                  </a:cubicBezTo>
                  <a:cubicBezTo>
                    <a:pt x="672" y="946"/>
                    <a:pt x="672" y="946"/>
                    <a:pt x="672" y="946"/>
                  </a:cubicBezTo>
                  <a:cubicBezTo>
                    <a:pt x="673" y="946"/>
                    <a:pt x="673" y="946"/>
                    <a:pt x="673" y="946"/>
                  </a:cubicBezTo>
                  <a:cubicBezTo>
                    <a:pt x="674" y="947"/>
                    <a:pt x="669" y="946"/>
                    <a:pt x="671" y="945"/>
                  </a:cubicBezTo>
                  <a:close/>
                  <a:moveTo>
                    <a:pt x="680" y="988"/>
                  </a:moveTo>
                  <a:cubicBezTo>
                    <a:pt x="680" y="988"/>
                    <a:pt x="680" y="988"/>
                    <a:pt x="680" y="987"/>
                  </a:cubicBezTo>
                  <a:cubicBezTo>
                    <a:pt x="680" y="987"/>
                    <a:pt x="680" y="987"/>
                    <a:pt x="680" y="987"/>
                  </a:cubicBezTo>
                  <a:cubicBezTo>
                    <a:pt x="680" y="985"/>
                    <a:pt x="679" y="987"/>
                    <a:pt x="679" y="987"/>
                  </a:cubicBezTo>
                  <a:cubicBezTo>
                    <a:pt x="679" y="987"/>
                    <a:pt x="679" y="988"/>
                    <a:pt x="679" y="988"/>
                  </a:cubicBezTo>
                  <a:cubicBezTo>
                    <a:pt x="678" y="988"/>
                    <a:pt x="677" y="988"/>
                    <a:pt x="676" y="987"/>
                  </a:cubicBezTo>
                  <a:cubicBezTo>
                    <a:pt x="675" y="987"/>
                    <a:pt x="673" y="987"/>
                    <a:pt x="672" y="986"/>
                  </a:cubicBezTo>
                  <a:cubicBezTo>
                    <a:pt x="672" y="986"/>
                    <a:pt x="672" y="985"/>
                    <a:pt x="672" y="985"/>
                  </a:cubicBezTo>
                  <a:cubicBezTo>
                    <a:pt x="672" y="985"/>
                    <a:pt x="672" y="985"/>
                    <a:pt x="672" y="985"/>
                  </a:cubicBezTo>
                  <a:cubicBezTo>
                    <a:pt x="671" y="984"/>
                    <a:pt x="670" y="981"/>
                    <a:pt x="670" y="980"/>
                  </a:cubicBezTo>
                  <a:cubicBezTo>
                    <a:pt x="670" y="979"/>
                    <a:pt x="672" y="978"/>
                    <a:pt x="672" y="977"/>
                  </a:cubicBezTo>
                  <a:cubicBezTo>
                    <a:pt x="671" y="977"/>
                    <a:pt x="668" y="973"/>
                    <a:pt x="666" y="974"/>
                  </a:cubicBezTo>
                  <a:cubicBezTo>
                    <a:pt x="666" y="974"/>
                    <a:pt x="666" y="977"/>
                    <a:pt x="666" y="977"/>
                  </a:cubicBezTo>
                  <a:cubicBezTo>
                    <a:pt x="666" y="978"/>
                    <a:pt x="663" y="976"/>
                    <a:pt x="664" y="976"/>
                  </a:cubicBezTo>
                  <a:cubicBezTo>
                    <a:pt x="664" y="975"/>
                    <a:pt x="663" y="976"/>
                    <a:pt x="663" y="976"/>
                  </a:cubicBezTo>
                  <a:cubicBezTo>
                    <a:pt x="663" y="977"/>
                    <a:pt x="663" y="977"/>
                    <a:pt x="663" y="977"/>
                  </a:cubicBezTo>
                  <a:cubicBezTo>
                    <a:pt x="663" y="977"/>
                    <a:pt x="661" y="977"/>
                    <a:pt x="662" y="978"/>
                  </a:cubicBezTo>
                  <a:cubicBezTo>
                    <a:pt x="662" y="978"/>
                    <a:pt x="661" y="978"/>
                    <a:pt x="661" y="978"/>
                  </a:cubicBezTo>
                  <a:cubicBezTo>
                    <a:pt x="661" y="978"/>
                    <a:pt x="661" y="975"/>
                    <a:pt x="661" y="975"/>
                  </a:cubicBezTo>
                  <a:cubicBezTo>
                    <a:pt x="658" y="973"/>
                    <a:pt x="658" y="979"/>
                    <a:pt x="657" y="980"/>
                  </a:cubicBezTo>
                  <a:cubicBezTo>
                    <a:pt x="657" y="981"/>
                    <a:pt x="657" y="981"/>
                    <a:pt x="657" y="981"/>
                  </a:cubicBezTo>
                  <a:cubicBezTo>
                    <a:pt x="657" y="982"/>
                    <a:pt x="655" y="981"/>
                    <a:pt x="655" y="981"/>
                  </a:cubicBezTo>
                  <a:cubicBezTo>
                    <a:pt x="655" y="979"/>
                    <a:pt x="657" y="978"/>
                    <a:pt x="656" y="976"/>
                  </a:cubicBezTo>
                  <a:cubicBezTo>
                    <a:pt x="656" y="976"/>
                    <a:pt x="656" y="976"/>
                    <a:pt x="656" y="976"/>
                  </a:cubicBezTo>
                  <a:cubicBezTo>
                    <a:pt x="656" y="973"/>
                    <a:pt x="658" y="974"/>
                    <a:pt x="659" y="973"/>
                  </a:cubicBezTo>
                  <a:cubicBezTo>
                    <a:pt x="660" y="973"/>
                    <a:pt x="660" y="972"/>
                    <a:pt x="660" y="972"/>
                  </a:cubicBezTo>
                  <a:cubicBezTo>
                    <a:pt x="660" y="972"/>
                    <a:pt x="661" y="972"/>
                    <a:pt x="661" y="972"/>
                  </a:cubicBezTo>
                  <a:cubicBezTo>
                    <a:pt x="661" y="972"/>
                    <a:pt x="661" y="972"/>
                    <a:pt x="661" y="972"/>
                  </a:cubicBezTo>
                  <a:cubicBezTo>
                    <a:pt x="662" y="972"/>
                    <a:pt x="662" y="971"/>
                    <a:pt x="662" y="970"/>
                  </a:cubicBezTo>
                  <a:cubicBezTo>
                    <a:pt x="662" y="969"/>
                    <a:pt x="663" y="969"/>
                    <a:pt x="664" y="969"/>
                  </a:cubicBezTo>
                  <a:cubicBezTo>
                    <a:pt x="664" y="969"/>
                    <a:pt x="664" y="969"/>
                    <a:pt x="664" y="969"/>
                  </a:cubicBezTo>
                  <a:cubicBezTo>
                    <a:pt x="664" y="969"/>
                    <a:pt x="666" y="968"/>
                    <a:pt x="665" y="968"/>
                  </a:cubicBezTo>
                  <a:cubicBezTo>
                    <a:pt x="665" y="968"/>
                    <a:pt x="666" y="968"/>
                    <a:pt x="667" y="968"/>
                  </a:cubicBezTo>
                  <a:cubicBezTo>
                    <a:pt x="668" y="968"/>
                    <a:pt x="669" y="969"/>
                    <a:pt x="669" y="971"/>
                  </a:cubicBezTo>
                  <a:cubicBezTo>
                    <a:pt x="669" y="971"/>
                    <a:pt x="668" y="973"/>
                    <a:pt x="668" y="973"/>
                  </a:cubicBezTo>
                  <a:cubicBezTo>
                    <a:pt x="668" y="973"/>
                    <a:pt x="669" y="972"/>
                    <a:pt x="669" y="972"/>
                  </a:cubicBezTo>
                  <a:cubicBezTo>
                    <a:pt x="668" y="973"/>
                    <a:pt x="672" y="970"/>
                    <a:pt x="671" y="971"/>
                  </a:cubicBezTo>
                  <a:cubicBezTo>
                    <a:pt x="672" y="970"/>
                    <a:pt x="671" y="969"/>
                    <a:pt x="672" y="968"/>
                  </a:cubicBezTo>
                  <a:cubicBezTo>
                    <a:pt x="672" y="968"/>
                    <a:pt x="672" y="968"/>
                    <a:pt x="672" y="968"/>
                  </a:cubicBezTo>
                  <a:cubicBezTo>
                    <a:pt x="672" y="968"/>
                    <a:pt x="672" y="968"/>
                    <a:pt x="672" y="968"/>
                  </a:cubicBezTo>
                  <a:cubicBezTo>
                    <a:pt x="673" y="967"/>
                    <a:pt x="674" y="968"/>
                    <a:pt x="675" y="969"/>
                  </a:cubicBezTo>
                  <a:cubicBezTo>
                    <a:pt x="675" y="968"/>
                    <a:pt x="675" y="968"/>
                    <a:pt x="675" y="968"/>
                  </a:cubicBezTo>
                  <a:cubicBezTo>
                    <a:pt x="675" y="968"/>
                    <a:pt x="675" y="964"/>
                    <a:pt x="676" y="965"/>
                  </a:cubicBezTo>
                  <a:cubicBezTo>
                    <a:pt x="677" y="966"/>
                    <a:pt x="677" y="965"/>
                    <a:pt x="678" y="965"/>
                  </a:cubicBezTo>
                  <a:cubicBezTo>
                    <a:pt x="678" y="965"/>
                    <a:pt x="678" y="965"/>
                    <a:pt x="678" y="964"/>
                  </a:cubicBezTo>
                  <a:cubicBezTo>
                    <a:pt x="678" y="964"/>
                    <a:pt x="678" y="964"/>
                    <a:pt x="678" y="964"/>
                  </a:cubicBezTo>
                  <a:cubicBezTo>
                    <a:pt x="678" y="964"/>
                    <a:pt x="679" y="964"/>
                    <a:pt x="679" y="965"/>
                  </a:cubicBezTo>
                  <a:cubicBezTo>
                    <a:pt x="679" y="965"/>
                    <a:pt x="680" y="965"/>
                    <a:pt x="680" y="965"/>
                  </a:cubicBezTo>
                  <a:cubicBezTo>
                    <a:pt x="680" y="964"/>
                    <a:pt x="681" y="964"/>
                    <a:pt x="681" y="964"/>
                  </a:cubicBezTo>
                  <a:cubicBezTo>
                    <a:pt x="680" y="963"/>
                    <a:pt x="679" y="960"/>
                    <a:pt x="679" y="959"/>
                  </a:cubicBezTo>
                  <a:cubicBezTo>
                    <a:pt x="679" y="959"/>
                    <a:pt x="679" y="959"/>
                    <a:pt x="680" y="959"/>
                  </a:cubicBezTo>
                  <a:cubicBezTo>
                    <a:pt x="680" y="959"/>
                    <a:pt x="680" y="958"/>
                    <a:pt x="680" y="958"/>
                  </a:cubicBezTo>
                  <a:cubicBezTo>
                    <a:pt x="680" y="958"/>
                    <a:pt x="681" y="959"/>
                    <a:pt x="681" y="959"/>
                  </a:cubicBezTo>
                  <a:cubicBezTo>
                    <a:pt x="681" y="959"/>
                    <a:pt x="681" y="960"/>
                    <a:pt x="681" y="960"/>
                  </a:cubicBezTo>
                  <a:cubicBezTo>
                    <a:pt x="682" y="960"/>
                    <a:pt x="684" y="960"/>
                    <a:pt x="683" y="961"/>
                  </a:cubicBezTo>
                  <a:cubicBezTo>
                    <a:pt x="683" y="961"/>
                    <a:pt x="684" y="961"/>
                    <a:pt x="684" y="962"/>
                  </a:cubicBezTo>
                  <a:cubicBezTo>
                    <a:pt x="684" y="962"/>
                    <a:pt x="684" y="962"/>
                    <a:pt x="684" y="962"/>
                  </a:cubicBezTo>
                  <a:cubicBezTo>
                    <a:pt x="684" y="962"/>
                    <a:pt x="686" y="962"/>
                    <a:pt x="686" y="962"/>
                  </a:cubicBezTo>
                  <a:cubicBezTo>
                    <a:pt x="686" y="963"/>
                    <a:pt x="685" y="963"/>
                    <a:pt x="686" y="964"/>
                  </a:cubicBezTo>
                  <a:cubicBezTo>
                    <a:pt x="686" y="964"/>
                    <a:pt x="687" y="965"/>
                    <a:pt x="686" y="965"/>
                  </a:cubicBezTo>
                  <a:cubicBezTo>
                    <a:pt x="687" y="966"/>
                    <a:pt x="684" y="966"/>
                    <a:pt x="685" y="968"/>
                  </a:cubicBezTo>
                  <a:cubicBezTo>
                    <a:pt x="689" y="967"/>
                    <a:pt x="686" y="969"/>
                    <a:pt x="687" y="970"/>
                  </a:cubicBezTo>
                  <a:cubicBezTo>
                    <a:pt x="687" y="970"/>
                    <a:pt x="687" y="969"/>
                    <a:pt x="688" y="970"/>
                  </a:cubicBezTo>
                  <a:cubicBezTo>
                    <a:pt x="687" y="970"/>
                    <a:pt x="687" y="973"/>
                    <a:pt x="688" y="973"/>
                  </a:cubicBezTo>
                  <a:cubicBezTo>
                    <a:pt x="688" y="973"/>
                    <a:pt x="689" y="973"/>
                    <a:pt x="689" y="973"/>
                  </a:cubicBezTo>
                  <a:cubicBezTo>
                    <a:pt x="690" y="974"/>
                    <a:pt x="688" y="978"/>
                    <a:pt x="688" y="979"/>
                  </a:cubicBezTo>
                  <a:cubicBezTo>
                    <a:pt x="688" y="979"/>
                    <a:pt x="687" y="979"/>
                    <a:pt x="687" y="980"/>
                  </a:cubicBezTo>
                  <a:cubicBezTo>
                    <a:pt x="687" y="980"/>
                    <a:pt x="686" y="979"/>
                    <a:pt x="686" y="979"/>
                  </a:cubicBezTo>
                  <a:cubicBezTo>
                    <a:pt x="687" y="981"/>
                    <a:pt x="687" y="982"/>
                    <a:pt x="687" y="984"/>
                  </a:cubicBezTo>
                  <a:cubicBezTo>
                    <a:pt x="687" y="983"/>
                    <a:pt x="685" y="982"/>
                    <a:pt x="686" y="981"/>
                  </a:cubicBezTo>
                  <a:cubicBezTo>
                    <a:pt x="686" y="981"/>
                    <a:pt x="686" y="981"/>
                    <a:pt x="686" y="981"/>
                  </a:cubicBezTo>
                  <a:cubicBezTo>
                    <a:pt x="686" y="980"/>
                    <a:pt x="686" y="980"/>
                    <a:pt x="686" y="980"/>
                  </a:cubicBezTo>
                  <a:cubicBezTo>
                    <a:pt x="685" y="980"/>
                    <a:pt x="685" y="980"/>
                    <a:pt x="685" y="980"/>
                  </a:cubicBezTo>
                  <a:cubicBezTo>
                    <a:pt x="685" y="978"/>
                    <a:pt x="684" y="977"/>
                    <a:pt x="684" y="976"/>
                  </a:cubicBezTo>
                  <a:cubicBezTo>
                    <a:pt x="683" y="977"/>
                    <a:pt x="682" y="977"/>
                    <a:pt x="683" y="978"/>
                  </a:cubicBezTo>
                  <a:cubicBezTo>
                    <a:pt x="683" y="978"/>
                    <a:pt x="683" y="978"/>
                    <a:pt x="682" y="978"/>
                  </a:cubicBezTo>
                  <a:cubicBezTo>
                    <a:pt x="682" y="979"/>
                    <a:pt x="682" y="979"/>
                    <a:pt x="682" y="979"/>
                  </a:cubicBezTo>
                  <a:cubicBezTo>
                    <a:pt x="681" y="979"/>
                    <a:pt x="681" y="980"/>
                    <a:pt x="681" y="980"/>
                  </a:cubicBezTo>
                  <a:cubicBezTo>
                    <a:pt x="681" y="981"/>
                    <a:pt x="681" y="981"/>
                    <a:pt x="681" y="981"/>
                  </a:cubicBezTo>
                  <a:cubicBezTo>
                    <a:pt x="681" y="981"/>
                    <a:pt x="680" y="982"/>
                    <a:pt x="681" y="982"/>
                  </a:cubicBezTo>
                  <a:cubicBezTo>
                    <a:pt x="681" y="982"/>
                    <a:pt x="682" y="982"/>
                    <a:pt x="682" y="983"/>
                  </a:cubicBezTo>
                  <a:cubicBezTo>
                    <a:pt x="682" y="983"/>
                    <a:pt x="682" y="983"/>
                    <a:pt x="682" y="983"/>
                  </a:cubicBezTo>
                  <a:cubicBezTo>
                    <a:pt x="682" y="984"/>
                    <a:pt x="684" y="985"/>
                    <a:pt x="683" y="987"/>
                  </a:cubicBezTo>
                  <a:cubicBezTo>
                    <a:pt x="683" y="987"/>
                    <a:pt x="682" y="989"/>
                    <a:pt x="682" y="989"/>
                  </a:cubicBezTo>
                  <a:cubicBezTo>
                    <a:pt x="680" y="990"/>
                    <a:pt x="681" y="990"/>
                    <a:pt x="680" y="988"/>
                  </a:cubicBezTo>
                  <a:cubicBezTo>
                    <a:pt x="679" y="988"/>
                    <a:pt x="680" y="988"/>
                    <a:pt x="680" y="988"/>
                  </a:cubicBezTo>
                  <a:close/>
                  <a:moveTo>
                    <a:pt x="670" y="939"/>
                  </a:moveTo>
                  <a:cubicBezTo>
                    <a:pt x="670" y="940"/>
                    <a:pt x="670" y="940"/>
                    <a:pt x="670" y="940"/>
                  </a:cubicBezTo>
                  <a:cubicBezTo>
                    <a:pt x="670" y="940"/>
                    <a:pt x="670" y="940"/>
                    <a:pt x="670" y="939"/>
                  </a:cubicBezTo>
                  <a:close/>
                  <a:moveTo>
                    <a:pt x="670" y="956"/>
                  </a:moveTo>
                  <a:cubicBezTo>
                    <a:pt x="672" y="955"/>
                    <a:pt x="669" y="957"/>
                    <a:pt x="670" y="956"/>
                  </a:cubicBezTo>
                  <a:cubicBezTo>
                    <a:pt x="670" y="956"/>
                    <a:pt x="670" y="956"/>
                    <a:pt x="670" y="956"/>
                  </a:cubicBezTo>
                  <a:close/>
                  <a:moveTo>
                    <a:pt x="672" y="952"/>
                  </a:moveTo>
                  <a:cubicBezTo>
                    <a:pt x="672" y="952"/>
                    <a:pt x="672" y="952"/>
                    <a:pt x="673" y="952"/>
                  </a:cubicBezTo>
                  <a:cubicBezTo>
                    <a:pt x="673" y="952"/>
                    <a:pt x="673" y="952"/>
                    <a:pt x="672" y="952"/>
                  </a:cubicBezTo>
                  <a:close/>
                  <a:moveTo>
                    <a:pt x="671" y="953"/>
                  </a:moveTo>
                  <a:cubicBezTo>
                    <a:pt x="671" y="953"/>
                    <a:pt x="671" y="953"/>
                    <a:pt x="671" y="953"/>
                  </a:cubicBezTo>
                  <a:cubicBezTo>
                    <a:pt x="671" y="953"/>
                    <a:pt x="671" y="952"/>
                    <a:pt x="671" y="952"/>
                  </a:cubicBezTo>
                  <a:cubicBezTo>
                    <a:pt x="674" y="953"/>
                    <a:pt x="671" y="953"/>
                    <a:pt x="671" y="953"/>
                  </a:cubicBezTo>
                  <a:close/>
                  <a:moveTo>
                    <a:pt x="670" y="944"/>
                  </a:moveTo>
                  <a:cubicBezTo>
                    <a:pt x="671" y="944"/>
                    <a:pt x="671" y="944"/>
                    <a:pt x="670" y="944"/>
                  </a:cubicBezTo>
                  <a:cubicBezTo>
                    <a:pt x="670" y="944"/>
                    <a:pt x="670" y="944"/>
                    <a:pt x="670" y="944"/>
                  </a:cubicBezTo>
                  <a:close/>
                  <a:moveTo>
                    <a:pt x="670" y="943"/>
                  </a:moveTo>
                  <a:cubicBezTo>
                    <a:pt x="671" y="943"/>
                    <a:pt x="670" y="943"/>
                    <a:pt x="670" y="943"/>
                  </a:cubicBezTo>
                  <a:cubicBezTo>
                    <a:pt x="670" y="943"/>
                    <a:pt x="670" y="943"/>
                    <a:pt x="670" y="943"/>
                  </a:cubicBezTo>
                  <a:close/>
                  <a:moveTo>
                    <a:pt x="668" y="960"/>
                  </a:moveTo>
                  <a:cubicBezTo>
                    <a:pt x="668" y="960"/>
                    <a:pt x="668" y="960"/>
                    <a:pt x="667" y="960"/>
                  </a:cubicBezTo>
                  <a:cubicBezTo>
                    <a:pt x="667" y="960"/>
                    <a:pt x="667" y="959"/>
                    <a:pt x="667" y="959"/>
                  </a:cubicBezTo>
                  <a:cubicBezTo>
                    <a:pt x="668" y="959"/>
                    <a:pt x="669" y="957"/>
                    <a:pt x="670" y="957"/>
                  </a:cubicBezTo>
                  <a:cubicBezTo>
                    <a:pt x="670" y="956"/>
                    <a:pt x="671" y="956"/>
                    <a:pt x="671" y="957"/>
                  </a:cubicBezTo>
                  <a:cubicBezTo>
                    <a:pt x="672" y="956"/>
                    <a:pt x="672" y="957"/>
                    <a:pt x="672" y="957"/>
                  </a:cubicBezTo>
                  <a:cubicBezTo>
                    <a:pt x="673" y="957"/>
                    <a:pt x="673" y="958"/>
                    <a:pt x="673" y="959"/>
                  </a:cubicBezTo>
                  <a:cubicBezTo>
                    <a:pt x="673" y="959"/>
                    <a:pt x="673" y="959"/>
                    <a:pt x="673" y="959"/>
                  </a:cubicBezTo>
                  <a:cubicBezTo>
                    <a:pt x="674" y="959"/>
                    <a:pt x="674" y="959"/>
                    <a:pt x="673" y="959"/>
                  </a:cubicBezTo>
                  <a:cubicBezTo>
                    <a:pt x="673" y="959"/>
                    <a:pt x="673" y="959"/>
                    <a:pt x="673" y="960"/>
                  </a:cubicBezTo>
                  <a:cubicBezTo>
                    <a:pt x="673" y="960"/>
                    <a:pt x="673" y="960"/>
                    <a:pt x="673" y="960"/>
                  </a:cubicBezTo>
                  <a:cubicBezTo>
                    <a:pt x="673" y="959"/>
                    <a:pt x="673" y="959"/>
                    <a:pt x="673" y="959"/>
                  </a:cubicBezTo>
                  <a:cubicBezTo>
                    <a:pt x="672" y="960"/>
                    <a:pt x="669" y="962"/>
                    <a:pt x="669" y="961"/>
                  </a:cubicBezTo>
                  <a:cubicBezTo>
                    <a:pt x="669" y="961"/>
                    <a:pt x="668" y="961"/>
                    <a:pt x="668" y="960"/>
                  </a:cubicBezTo>
                  <a:close/>
                  <a:moveTo>
                    <a:pt x="673" y="957"/>
                  </a:moveTo>
                  <a:cubicBezTo>
                    <a:pt x="673" y="957"/>
                    <a:pt x="673" y="957"/>
                    <a:pt x="673" y="957"/>
                  </a:cubicBezTo>
                  <a:cubicBezTo>
                    <a:pt x="673" y="956"/>
                    <a:pt x="673" y="956"/>
                    <a:pt x="673" y="957"/>
                  </a:cubicBezTo>
                  <a:close/>
                  <a:moveTo>
                    <a:pt x="674" y="946"/>
                  </a:moveTo>
                  <a:cubicBezTo>
                    <a:pt x="674" y="946"/>
                    <a:pt x="674" y="946"/>
                    <a:pt x="674" y="946"/>
                  </a:cubicBezTo>
                  <a:cubicBezTo>
                    <a:pt x="674" y="946"/>
                    <a:pt x="674" y="946"/>
                    <a:pt x="674" y="946"/>
                  </a:cubicBezTo>
                  <a:cubicBezTo>
                    <a:pt x="674" y="946"/>
                    <a:pt x="674" y="946"/>
                    <a:pt x="674" y="946"/>
                  </a:cubicBezTo>
                  <a:cubicBezTo>
                    <a:pt x="674" y="946"/>
                    <a:pt x="674" y="946"/>
                    <a:pt x="674" y="946"/>
                  </a:cubicBezTo>
                  <a:close/>
                  <a:moveTo>
                    <a:pt x="675" y="945"/>
                  </a:moveTo>
                  <a:cubicBezTo>
                    <a:pt x="674" y="945"/>
                    <a:pt x="675" y="945"/>
                    <a:pt x="675" y="945"/>
                  </a:cubicBezTo>
                  <a:cubicBezTo>
                    <a:pt x="675" y="945"/>
                    <a:pt x="675" y="945"/>
                    <a:pt x="675" y="945"/>
                  </a:cubicBezTo>
                  <a:close/>
                  <a:moveTo>
                    <a:pt x="667" y="961"/>
                  </a:moveTo>
                  <a:cubicBezTo>
                    <a:pt x="667" y="961"/>
                    <a:pt x="667" y="961"/>
                    <a:pt x="667" y="961"/>
                  </a:cubicBezTo>
                  <a:cubicBezTo>
                    <a:pt x="667" y="961"/>
                    <a:pt x="668" y="961"/>
                    <a:pt x="668" y="960"/>
                  </a:cubicBezTo>
                  <a:cubicBezTo>
                    <a:pt x="669" y="961"/>
                    <a:pt x="667" y="961"/>
                    <a:pt x="667" y="961"/>
                  </a:cubicBezTo>
                  <a:close/>
                  <a:moveTo>
                    <a:pt x="669" y="956"/>
                  </a:moveTo>
                  <a:cubicBezTo>
                    <a:pt x="669" y="956"/>
                    <a:pt x="669" y="956"/>
                    <a:pt x="669" y="956"/>
                  </a:cubicBezTo>
                  <a:cubicBezTo>
                    <a:pt x="669" y="956"/>
                    <a:pt x="669" y="956"/>
                    <a:pt x="669" y="956"/>
                  </a:cubicBezTo>
                  <a:close/>
                  <a:moveTo>
                    <a:pt x="669" y="942"/>
                  </a:moveTo>
                  <a:cubicBezTo>
                    <a:pt x="669" y="942"/>
                    <a:pt x="670" y="942"/>
                    <a:pt x="670" y="942"/>
                  </a:cubicBezTo>
                  <a:cubicBezTo>
                    <a:pt x="670" y="942"/>
                    <a:pt x="669" y="943"/>
                    <a:pt x="669" y="942"/>
                  </a:cubicBezTo>
                  <a:close/>
                  <a:moveTo>
                    <a:pt x="641" y="945"/>
                  </a:moveTo>
                  <a:cubicBezTo>
                    <a:pt x="641" y="945"/>
                    <a:pt x="641" y="945"/>
                    <a:pt x="641" y="946"/>
                  </a:cubicBezTo>
                  <a:cubicBezTo>
                    <a:pt x="640" y="944"/>
                    <a:pt x="641" y="945"/>
                    <a:pt x="641" y="945"/>
                  </a:cubicBezTo>
                  <a:close/>
                  <a:moveTo>
                    <a:pt x="643" y="995"/>
                  </a:moveTo>
                  <a:cubicBezTo>
                    <a:pt x="643" y="995"/>
                    <a:pt x="643" y="995"/>
                    <a:pt x="643" y="995"/>
                  </a:cubicBezTo>
                  <a:cubicBezTo>
                    <a:pt x="643" y="994"/>
                    <a:pt x="643" y="994"/>
                    <a:pt x="643" y="994"/>
                  </a:cubicBezTo>
                  <a:cubicBezTo>
                    <a:pt x="643" y="994"/>
                    <a:pt x="643" y="994"/>
                    <a:pt x="643" y="994"/>
                  </a:cubicBezTo>
                  <a:cubicBezTo>
                    <a:pt x="643" y="994"/>
                    <a:pt x="643" y="994"/>
                    <a:pt x="643" y="994"/>
                  </a:cubicBezTo>
                  <a:cubicBezTo>
                    <a:pt x="643" y="994"/>
                    <a:pt x="643" y="994"/>
                    <a:pt x="643" y="994"/>
                  </a:cubicBezTo>
                  <a:cubicBezTo>
                    <a:pt x="643" y="994"/>
                    <a:pt x="642" y="994"/>
                    <a:pt x="642" y="994"/>
                  </a:cubicBezTo>
                  <a:cubicBezTo>
                    <a:pt x="642" y="994"/>
                    <a:pt x="642" y="994"/>
                    <a:pt x="642" y="994"/>
                  </a:cubicBezTo>
                  <a:cubicBezTo>
                    <a:pt x="642" y="994"/>
                    <a:pt x="642" y="994"/>
                    <a:pt x="642" y="994"/>
                  </a:cubicBezTo>
                  <a:cubicBezTo>
                    <a:pt x="642" y="994"/>
                    <a:pt x="642" y="994"/>
                    <a:pt x="642" y="994"/>
                  </a:cubicBezTo>
                  <a:cubicBezTo>
                    <a:pt x="642" y="995"/>
                    <a:pt x="642" y="994"/>
                    <a:pt x="642" y="994"/>
                  </a:cubicBezTo>
                  <a:cubicBezTo>
                    <a:pt x="642" y="994"/>
                    <a:pt x="642" y="994"/>
                    <a:pt x="642" y="994"/>
                  </a:cubicBezTo>
                  <a:cubicBezTo>
                    <a:pt x="642" y="994"/>
                    <a:pt x="642" y="994"/>
                    <a:pt x="642" y="994"/>
                  </a:cubicBezTo>
                  <a:cubicBezTo>
                    <a:pt x="642" y="994"/>
                    <a:pt x="642" y="994"/>
                    <a:pt x="642" y="994"/>
                  </a:cubicBezTo>
                  <a:cubicBezTo>
                    <a:pt x="642" y="994"/>
                    <a:pt x="642" y="995"/>
                    <a:pt x="642" y="995"/>
                  </a:cubicBezTo>
                  <a:cubicBezTo>
                    <a:pt x="642" y="995"/>
                    <a:pt x="642" y="995"/>
                    <a:pt x="642" y="995"/>
                  </a:cubicBezTo>
                  <a:cubicBezTo>
                    <a:pt x="642" y="995"/>
                    <a:pt x="642" y="995"/>
                    <a:pt x="642" y="995"/>
                  </a:cubicBezTo>
                  <a:cubicBezTo>
                    <a:pt x="641" y="995"/>
                    <a:pt x="641" y="995"/>
                    <a:pt x="641" y="995"/>
                  </a:cubicBezTo>
                  <a:cubicBezTo>
                    <a:pt x="641" y="995"/>
                    <a:pt x="641" y="995"/>
                    <a:pt x="641" y="995"/>
                  </a:cubicBezTo>
                  <a:cubicBezTo>
                    <a:pt x="641" y="995"/>
                    <a:pt x="641" y="995"/>
                    <a:pt x="641" y="995"/>
                  </a:cubicBezTo>
                  <a:cubicBezTo>
                    <a:pt x="641" y="995"/>
                    <a:pt x="641" y="995"/>
                    <a:pt x="640" y="995"/>
                  </a:cubicBezTo>
                  <a:cubicBezTo>
                    <a:pt x="640" y="995"/>
                    <a:pt x="640" y="995"/>
                    <a:pt x="640" y="995"/>
                  </a:cubicBezTo>
                  <a:cubicBezTo>
                    <a:pt x="640" y="995"/>
                    <a:pt x="640" y="995"/>
                    <a:pt x="640" y="995"/>
                  </a:cubicBezTo>
                  <a:cubicBezTo>
                    <a:pt x="640" y="995"/>
                    <a:pt x="640" y="995"/>
                    <a:pt x="640" y="996"/>
                  </a:cubicBezTo>
                  <a:cubicBezTo>
                    <a:pt x="640" y="996"/>
                    <a:pt x="640" y="996"/>
                    <a:pt x="640" y="996"/>
                  </a:cubicBezTo>
                  <a:cubicBezTo>
                    <a:pt x="640" y="996"/>
                    <a:pt x="640" y="996"/>
                    <a:pt x="640" y="996"/>
                  </a:cubicBezTo>
                  <a:cubicBezTo>
                    <a:pt x="640" y="996"/>
                    <a:pt x="640" y="996"/>
                    <a:pt x="640" y="996"/>
                  </a:cubicBezTo>
                  <a:cubicBezTo>
                    <a:pt x="640" y="995"/>
                    <a:pt x="640" y="996"/>
                    <a:pt x="640" y="996"/>
                  </a:cubicBezTo>
                  <a:cubicBezTo>
                    <a:pt x="640" y="996"/>
                    <a:pt x="640" y="996"/>
                    <a:pt x="640" y="996"/>
                  </a:cubicBezTo>
                  <a:cubicBezTo>
                    <a:pt x="640" y="996"/>
                    <a:pt x="640" y="996"/>
                    <a:pt x="640" y="996"/>
                  </a:cubicBezTo>
                  <a:cubicBezTo>
                    <a:pt x="640" y="996"/>
                    <a:pt x="640" y="996"/>
                    <a:pt x="640" y="996"/>
                  </a:cubicBezTo>
                  <a:cubicBezTo>
                    <a:pt x="640" y="996"/>
                    <a:pt x="640" y="996"/>
                    <a:pt x="640" y="996"/>
                  </a:cubicBezTo>
                  <a:cubicBezTo>
                    <a:pt x="640" y="996"/>
                    <a:pt x="640" y="996"/>
                    <a:pt x="640" y="996"/>
                  </a:cubicBezTo>
                  <a:cubicBezTo>
                    <a:pt x="640" y="996"/>
                    <a:pt x="640" y="996"/>
                    <a:pt x="640" y="996"/>
                  </a:cubicBezTo>
                  <a:cubicBezTo>
                    <a:pt x="640" y="996"/>
                    <a:pt x="640" y="996"/>
                    <a:pt x="640" y="996"/>
                  </a:cubicBezTo>
                  <a:cubicBezTo>
                    <a:pt x="640" y="996"/>
                    <a:pt x="640" y="996"/>
                    <a:pt x="640" y="996"/>
                  </a:cubicBezTo>
                  <a:cubicBezTo>
                    <a:pt x="640" y="996"/>
                    <a:pt x="640" y="996"/>
                    <a:pt x="640" y="996"/>
                  </a:cubicBezTo>
                  <a:cubicBezTo>
                    <a:pt x="640" y="996"/>
                    <a:pt x="640" y="996"/>
                    <a:pt x="640" y="996"/>
                  </a:cubicBezTo>
                  <a:cubicBezTo>
                    <a:pt x="640" y="996"/>
                    <a:pt x="640" y="996"/>
                    <a:pt x="640" y="996"/>
                  </a:cubicBezTo>
                  <a:cubicBezTo>
                    <a:pt x="640" y="996"/>
                    <a:pt x="640" y="996"/>
                    <a:pt x="640" y="996"/>
                  </a:cubicBezTo>
                  <a:cubicBezTo>
                    <a:pt x="640" y="996"/>
                    <a:pt x="640" y="996"/>
                    <a:pt x="640" y="996"/>
                  </a:cubicBezTo>
                  <a:cubicBezTo>
                    <a:pt x="640" y="996"/>
                    <a:pt x="640" y="996"/>
                    <a:pt x="640" y="996"/>
                  </a:cubicBezTo>
                  <a:cubicBezTo>
                    <a:pt x="640" y="996"/>
                    <a:pt x="640" y="996"/>
                    <a:pt x="640" y="996"/>
                  </a:cubicBezTo>
                  <a:cubicBezTo>
                    <a:pt x="640" y="996"/>
                    <a:pt x="640" y="996"/>
                    <a:pt x="640" y="996"/>
                  </a:cubicBezTo>
                  <a:cubicBezTo>
                    <a:pt x="640" y="996"/>
                    <a:pt x="640" y="996"/>
                    <a:pt x="640" y="996"/>
                  </a:cubicBezTo>
                  <a:cubicBezTo>
                    <a:pt x="640" y="996"/>
                    <a:pt x="640" y="996"/>
                    <a:pt x="640" y="996"/>
                  </a:cubicBezTo>
                  <a:cubicBezTo>
                    <a:pt x="640" y="996"/>
                    <a:pt x="640" y="996"/>
                    <a:pt x="640" y="996"/>
                  </a:cubicBezTo>
                  <a:cubicBezTo>
                    <a:pt x="640" y="996"/>
                    <a:pt x="640" y="996"/>
                    <a:pt x="640" y="996"/>
                  </a:cubicBezTo>
                  <a:cubicBezTo>
                    <a:pt x="640" y="996"/>
                    <a:pt x="640" y="996"/>
                    <a:pt x="640" y="996"/>
                  </a:cubicBezTo>
                  <a:cubicBezTo>
                    <a:pt x="640" y="996"/>
                    <a:pt x="641" y="996"/>
                    <a:pt x="641" y="996"/>
                  </a:cubicBezTo>
                  <a:cubicBezTo>
                    <a:pt x="641" y="996"/>
                    <a:pt x="640" y="996"/>
                    <a:pt x="640" y="996"/>
                  </a:cubicBezTo>
                  <a:cubicBezTo>
                    <a:pt x="640" y="996"/>
                    <a:pt x="640" y="996"/>
                    <a:pt x="640" y="996"/>
                  </a:cubicBezTo>
                  <a:cubicBezTo>
                    <a:pt x="640" y="996"/>
                    <a:pt x="641" y="996"/>
                    <a:pt x="641" y="996"/>
                  </a:cubicBezTo>
                  <a:cubicBezTo>
                    <a:pt x="641" y="996"/>
                    <a:pt x="641" y="996"/>
                    <a:pt x="641" y="996"/>
                  </a:cubicBezTo>
                  <a:cubicBezTo>
                    <a:pt x="641" y="996"/>
                    <a:pt x="641" y="996"/>
                    <a:pt x="641" y="996"/>
                  </a:cubicBezTo>
                  <a:cubicBezTo>
                    <a:pt x="641" y="996"/>
                    <a:pt x="641" y="996"/>
                    <a:pt x="641" y="996"/>
                  </a:cubicBezTo>
                  <a:cubicBezTo>
                    <a:pt x="641" y="996"/>
                    <a:pt x="641" y="996"/>
                    <a:pt x="641" y="996"/>
                  </a:cubicBezTo>
                  <a:cubicBezTo>
                    <a:pt x="641" y="996"/>
                    <a:pt x="641" y="996"/>
                    <a:pt x="641" y="996"/>
                  </a:cubicBezTo>
                  <a:cubicBezTo>
                    <a:pt x="641" y="996"/>
                    <a:pt x="641" y="996"/>
                    <a:pt x="641" y="996"/>
                  </a:cubicBezTo>
                  <a:cubicBezTo>
                    <a:pt x="641" y="996"/>
                    <a:pt x="641" y="996"/>
                    <a:pt x="641" y="996"/>
                  </a:cubicBezTo>
                  <a:cubicBezTo>
                    <a:pt x="641" y="996"/>
                    <a:pt x="641" y="996"/>
                    <a:pt x="641" y="996"/>
                  </a:cubicBezTo>
                  <a:cubicBezTo>
                    <a:pt x="641" y="996"/>
                    <a:pt x="641" y="996"/>
                    <a:pt x="641" y="996"/>
                  </a:cubicBezTo>
                  <a:cubicBezTo>
                    <a:pt x="641" y="996"/>
                    <a:pt x="641" y="996"/>
                    <a:pt x="641" y="996"/>
                  </a:cubicBezTo>
                  <a:cubicBezTo>
                    <a:pt x="641" y="996"/>
                    <a:pt x="641" y="996"/>
                    <a:pt x="641" y="996"/>
                  </a:cubicBezTo>
                  <a:cubicBezTo>
                    <a:pt x="641" y="996"/>
                    <a:pt x="641" y="996"/>
                    <a:pt x="641" y="996"/>
                  </a:cubicBezTo>
                  <a:cubicBezTo>
                    <a:pt x="641" y="996"/>
                    <a:pt x="641" y="996"/>
                    <a:pt x="641" y="996"/>
                  </a:cubicBezTo>
                  <a:cubicBezTo>
                    <a:pt x="641" y="996"/>
                    <a:pt x="641" y="996"/>
                    <a:pt x="641" y="996"/>
                  </a:cubicBezTo>
                  <a:cubicBezTo>
                    <a:pt x="641" y="995"/>
                    <a:pt x="641" y="995"/>
                    <a:pt x="641" y="995"/>
                  </a:cubicBezTo>
                  <a:cubicBezTo>
                    <a:pt x="641" y="995"/>
                    <a:pt x="641" y="995"/>
                    <a:pt x="641" y="995"/>
                  </a:cubicBezTo>
                  <a:cubicBezTo>
                    <a:pt x="641" y="995"/>
                    <a:pt x="641" y="995"/>
                    <a:pt x="641" y="995"/>
                  </a:cubicBezTo>
                  <a:cubicBezTo>
                    <a:pt x="641" y="995"/>
                    <a:pt x="641" y="995"/>
                    <a:pt x="641" y="995"/>
                  </a:cubicBezTo>
                  <a:cubicBezTo>
                    <a:pt x="641" y="995"/>
                    <a:pt x="642" y="995"/>
                    <a:pt x="642" y="995"/>
                  </a:cubicBezTo>
                  <a:cubicBezTo>
                    <a:pt x="642" y="995"/>
                    <a:pt x="642" y="995"/>
                    <a:pt x="642" y="995"/>
                  </a:cubicBezTo>
                  <a:cubicBezTo>
                    <a:pt x="642" y="995"/>
                    <a:pt x="642" y="995"/>
                    <a:pt x="642" y="995"/>
                  </a:cubicBezTo>
                  <a:cubicBezTo>
                    <a:pt x="642" y="995"/>
                    <a:pt x="642" y="995"/>
                    <a:pt x="642" y="995"/>
                  </a:cubicBezTo>
                  <a:cubicBezTo>
                    <a:pt x="642" y="995"/>
                    <a:pt x="642" y="995"/>
                    <a:pt x="642" y="995"/>
                  </a:cubicBezTo>
                  <a:cubicBezTo>
                    <a:pt x="642" y="995"/>
                    <a:pt x="642" y="995"/>
                    <a:pt x="642" y="995"/>
                  </a:cubicBezTo>
                  <a:cubicBezTo>
                    <a:pt x="642" y="995"/>
                    <a:pt x="642" y="995"/>
                    <a:pt x="642" y="995"/>
                  </a:cubicBezTo>
                  <a:cubicBezTo>
                    <a:pt x="642" y="995"/>
                    <a:pt x="642" y="995"/>
                    <a:pt x="642" y="995"/>
                  </a:cubicBezTo>
                  <a:cubicBezTo>
                    <a:pt x="642" y="995"/>
                    <a:pt x="642" y="995"/>
                    <a:pt x="642" y="995"/>
                  </a:cubicBezTo>
                  <a:cubicBezTo>
                    <a:pt x="642" y="995"/>
                    <a:pt x="642" y="995"/>
                    <a:pt x="642" y="995"/>
                  </a:cubicBezTo>
                  <a:cubicBezTo>
                    <a:pt x="642" y="995"/>
                    <a:pt x="642" y="995"/>
                    <a:pt x="642" y="995"/>
                  </a:cubicBezTo>
                  <a:cubicBezTo>
                    <a:pt x="642" y="995"/>
                    <a:pt x="642" y="995"/>
                    <a:pt x="642" y="995"/>
                  </a:cubicBezTo>
                  <a:cubicBezTo>
                    <a:pt x="642" y="995"/>
                    <a:pt x="642" y="995"/>
                    <a:pt x="642" y="995"/>
                  </a:cubicBezTo>
                  <a:cubicBezTo>
                    <a:pt x="642" y="995"/>
                    <a:pt x="642" y="995"/>
                    <a:pt x="642" y="995"/>
                  </a:cubicBezTo>
                  <a:cubicBezTo>
                    <a:pt x="642" y="995"/>
                    <a:pt x="642" y="995"/>
                    <a:pt x="642" y="995"/>
                  </a:cubicBezTo>
                  <a:cubicBezTo>
                    <a:pt x="642" y="995"/>
                    <a:pt x="642" y="995"/>
                    <a:pt x="642" y="995"/>
                  </a:cubicBezTo>
                  <a:cubicBezTo>
                    <a:pt x="642" y="995"/>
                    <a:pt x="642" y="995"/>
                    <a:pt x="643" y="995"/>
                  </a:cubicBezTo>
                  <a:cubicBezTo>
                    <a:pt x="643" y="995"/>
                    <a:pt x="643" y="995"/>
                    <a:pt x="643" y="995"/>
                  </a:cubicBezTo>
                  <a:cubicBezTo>
                    <a:pt x="643" y="995"/>
                    <a:pt x="643" y="995"/>
                    <a:pt x="643" y="995"/>
                  </a:cubicBezTo>
                  <a:cubicBezTo>
                    <a:pt x="643" y="995"/>
                    <a:pt x="643" y="995"/>
                    <a:pt x="643" y="995"/>
                  </a:cubicBezTo>
                  <a:cubicBezTo>
                    <a:pt x="643" y="995"/>
                    <a:pt x="643" y="995"/>
                    <a:pt x="643" y="995"/>
                  </a:cubicBezTo>
                  <a:cubicBezTo>
                    <a:pt x="643" y="995"/>
                    <a:pt x="643" y="995"/>
                    <a:pt x="643" y="995"/>
                  </a:cubicBezTo>
                  <a:cubicBezTo>
                    <a:pt x="643" y="995"/>
                    <a:pt x="643" y="995"/>
                    <a:pt x="643" y="995"/>
                  </a:cubicBezTo>
                  <a:cubicBezTo>
                    <a:pt x="643" y="995"/>
                    <a:pt x="643" y="995"/>
                    <a:pt x="643" y="995"/>
                  </a:cubicBezTo>
                  <a:cubicBezTo>
                    <a:pt x="643" y="995"/>
                    <a:pt x="643" y="995"/>
                    <a:pt x="643" y="995"/>
                  </a:cubicBezTo>
                  <a:cubicBezTo>
                    <a:pt x="643" y="995"/>
                    <a:pt x="643" y="995"/>
                    <a:pt x="643" y="995"/>
                  </a:cubicBezTo>
                  <a:cubicBezTo>
                    <a:pt x="643" y="995"/>
                    <a:pt x="643" y="995"/>
                    <a:pt x="643" y="995"/>
                  </a:cubicBezTo>
                  <a:cubicBezTo>
                    <a:pt x="643" y="995"/>
                    <a:pt x="643" y="995"/>
                    <a:pt x="643" y="995"/>
                  </a:cubicBezTo>
                  <a:cubicBezTo>
                    <a:pt x="643" y="995"/>
                    <a:pt x="643" y="995"/>
                    <a:pt x="643" y="995"/>
                  </a:cubicBezTo>
                  <a:cubicBezTo>
                    <a:pt x="643" y="995"/>
                    <a:pt x="643" y="995"/>
                    <a:pt x="643" y="995"/>
                  </a:cubicBezTo>
                  <a:cubicBezTo>
                    <a:pt x="643" y="995"/>
                    <a:pt x="643" y="995"/>
                    <a:pt x="643" y="995"/>
                  </a:cubicBezTo>
                  <a:cubicBezTo>
                    <a:pt x="643" y="995"/>
                    <a:pt x="643" y="995"/>
                    <a:pt x="643" y="995"/>
                  </a:cubicBezTo>
                  <a:cubicBezTo>
                    <a:pt x="643" y="995"/>
                    <a:pt x="643" y="995"/>
                    <a:pt x="643" y="995"/>
                  </a:cubicBezTo>
                  <a:cubicBezTo>
                    <a:pt x="643" y="995"/>
                    <a:pt x="643" y="995"/>
                    <a:pt x="643" y="995"/>
                  </a:cubicBezTo>
                  <a:cubicBezTo>
                    <a:pt x="643" y="995"/>
                    <a:pt x="643" y="995"/>
                    <a:pt x="643" y="995"/>
                  </a:cubicBezTo>
                  <a:cubicBezTo>
                    <a:pt x="643" y="995"/>
                    <a:pt x="643" y="995"/>
                    <a:pt x="643" y="995"/>
                  </a:cubicBezTo>
                  <a:cubicBezTo>
                    <a:pt x="643" y="995"/>
                    <a:pt x="643" y="995"/>
                    <a:pt x="643" y="995"/>
                  </a:cubicBezTo>
                  <a:cubicBezTo>
                    <a:pt x="643" y="995"/>
                    <a:pt x="643" y="995"/>
                    <a:pt x="643" y="995"/>
                  </a:cubicBezTo>
                  <a:close/>
                  <a:moveTo>
                    <a:pt x="641" y="996"/>
                  </a:moveTo>
                  <a:cubicBezTo>
                    <a:pt x="641" y="996"/>
                    <a:pt x="641" y="996"/>
                    <a:pt x="641" y="996"/>
                  </a:cubicBezTo>
                  <a:cubicBezTo>
                    <a:pt x="641" y="996"/>
                    <a:pt x="641" y="996"/>
                    <a:pt x="641" y="996"/>
                  </a:cubicBezTo>
                  <a:close/>
                  <a:moveTo>
                    <a:pt x="227" y="882"/>
                  </a:moveTo>
                  <a:cubicBezTo>
                    <a:pt x="228" y="884"/>
                    <a:pt x="224" y="887"/>
                    <a:pt x="227" y="882"/>
                  </a:cubicBezTo>
                  <a:cubicBezTo>
                    <a:pt x="228" y="884"/>
                    <a:pt x="227" y="883"/>
                    <a:pt x="227" y="882"/>
                  </a:cubicBezTo>
                  <a:close/>
                  <a:moveTo>
                    <a:pt x="462" y="900"/>
                  </a:moveTo>
                  <a:cubicBezTo>
                    <a:pt x="462" y="900"/>
                    <a:pt x="459" y="900"/>
                    <a:pt x="460" y="899"/>
                  </a:cubicBezTo>
                  <a:cubicBezTo>
                    <a:pt x="460" y="897"/>
                    <a:pt x="462" y="899"/>
                    <a:pt x="462" y="900"/>
                  </a:cubicBezTo>
                  <a:close/>
                  <a:moveTo>
                    <a:pt x="623" y="979"/>
                  </a:moveTo>
                  <a:cubicBezTo>
                    <a:pt x="622" y="980"/>
                    <a:pt x="622" y="980"/>
                    <a:pt x="621" y="981"/>
                  </a:cubicBezTo>
                  <a:cubicBezTo>
                    <a:pt x="621" y="979"/>
                    <a:pt x="623" y="979"/>
                    <a:pt x="623" y="979"/>
                  </a:cubicBezTo>
                  <a:close/>
                  <a:moveTo>
                    <a:pt x="585" y="1011"/>
                  </a:moveTo>
                  <a:cubicBezTo>
                    <a:pt x="585" y="1012"/>
                    <a:pt x="584" y="1013"/>
                    <a:pt x="584" y="1013"/>
                  </a:cubicBezTo>
                  <a:cubicBezTo>
                    <a:pt x="584" y="1013"/>
                    <a:pt x="584" y="1010"/>
                    <a:pt x="584" y="1011"/>
                  </a:cubicBezTo>
                  <a:cubicBezTo>
                    <a:pt x="585" y="1011"/>
                    <a:pt x="585" y="1011"/>
                    <a:pt x="585" y="1011"/>
                  </a:cubicBezTo>
                  <a:close/>
                  <a:moveTo>
                    <a:pt x="621" y="979"/>
                  </a:moveTo>
                  <a:cubicBezTo>
                    <a:pt x="621" y="979"/>
                    <a:pt x="621" y="980"/>
                    <a:pt x="621" y="980"/>
                  </a:cubicBezTo>
                  <a:cubicBezTo>
                    <a:pt x="621" y="980"/>
                    <a:pt x="620" y="980"/>
                    <a:pt x="620" y="980"/>
                  </a:cubicBezTo>
                  <a:cubicBezTo>
                    <a:pt x="620" y="980"/>
                    <a:pt x="621" y="979"/>
                    <a:pt x="621" y="979"/>
                  </a:cubicBezTo>
                  <a:cubicBezTo>
                    <a:pt x="621" y="979"/>
                    <a:pt x="621" y="979"/>
                    <a:pt x="621" y="979"/>
                  </a:cubicBezTo>
                  <a:close/>
                  <a:moveTo>
                    <a:pt x="632" y="997"/>
                  </a:moveTo>
                  <a:cubicBezTo>
                    <a:pt x="633" y="997"/>
                    <a:pt x="630" y="997"/>
                    <a:pt x="630" y="997"/>
                  </a:cubicBezTo>
                  <a:cubicBezTo>
                    <a:pt x="631" y="996"/>
                    <a:pt x="632" y="996"/>
                    <a:pt x="632" y="997"/>
                  </a:cubicBezTo>
                  <a:cubicBezTo>
                    <a:pt x="632" y="997"/>
                    <a:pt x="632" y="997"/>
                    <a:pt x="632" y="997"/>
                  </a:cubicBezTo>
                  <a:close/>
                  <a:moveTo>
                    <a:pt x="704" y="775"/>
                  </a:moveTo>
                  <a:cubicBezTo>
                    <a:pt x="705" y="775"/>
                    <a:pt x="705" y="775"/>
                    <a:pt x="705" y="775"/>
                  </a:cubicBezTo>
                  <a:cubicBezTo>
                    <a:pt x="705" y="776"/>
                    <a:pt x="704" y="776"/>
                    <a:pt x="704" y="776"/>
                  </a:cubicBezTo>
                  <a:cubicBezTo>
                    <a:pt x="703" y="776"/>
                    <a:pt x="704" y="775"/>
                    <a:pt x="704" y="775"/>
                  </a:cubicBezTo>
                  <a:close/>
                  <a:moveTo>
                    <a:pt x="703" y="779"/>
                  </a:moveTo>
                  <a:cubicBezTo>
                    <a:pt x="703" y="779"/>
                    <a:pt x="703" y="779"/>
                    <a:pt x="703" y="779"/>
                  </a:cubicBezTo>
                  <a:cubicBezTo>
                    <a:pt x="703" y="779"/>
                    <a:pt x="703" y="779"/>
                    <a:pt x="703" y="779"/>
                  </a:cubicBezTo>
                  <a:cubicBezTo>
                    <a:pt x="703" y="780"/>
                    <a:pt x="703" y="780"/>
                    <a:pt x="703" y="779"/>
                  </a:cubicBezTo>
                  <a:cubicBezTo>
                    <a:pt x="703" y="779"/>
                    <a:pt x="703" y="779"/>
                    <a:pt x="703" y="779"/>
                  </a:cubicBezTo>
                  <a:cubicBezTo>
                    <a:pt x="703" y="779"/>
                    <a:pt x="703" y="779"/>
                    <a:pt x="703" y="779"/>
                  </a:cubicBezTo>
                  <a:cubicBezTo>
                    <a:pt x="703" y="779"/>
                    <a:pt x="703" y="779"/>
                    <a:pt x="703" y="779"/>
                  </a:cubicBezTo>
                  <a:close/>
                  <a:moveTo>
                    <a:pt x="666" y="856"/>
                  </a:moveTo>
                  <a:cubicBezTo>
                    <a:pt x="666" y="856"/>
                    <a:pt x="666" y="856"/>
                    <a:pt x="666" y="856"/>
                  </a:cubicBezTo>
                  <a:cubicBezTo>
                    <a:pt x="666" y="856"/>
                    <a:pt x="666" y="855"/>
                    <a:pt x="667" y="856"/>
                  </a:cubicBezTo>
                  <a:cubicBezTo>
                    <a:pt x="666" y="856"/>
                    <a:pt x="666" y="856"/>
                    <a:pt x="666" y="856"/>
                  </a:cubicBezTo>
                  <a:close/>
                  <a:moveTo>
                    <a:pt x="706" y="789"/>
                  </a:moveTo>
                  <a:cubicBezTo>
                    <a:pt x="706" y="789"/>
                    <a:pt x="706" y="789"/>
                    <a:pt x="706" y="789"/>
                  </a:cubicBezTo>
                  <a:cubicBezTo>
                    <a:pt x="706" y="789"/>
                    <a:pt x="706" y="789"/>
                    <a:pt x="706" y="789"/>
                  </a:cubicBezTo>
                  <a:close/>
                  <a:moveTo>
                    <a:pt x="710" y="795"/>
                  </a:moveTo>
                  <a:cubicBezTo>
                    <a:pt x="710" y="795"/>
                    <a:pt x="710" y="795"/>
                    <a:pt x="710" y="795"/>
                  </a:cubicBezTo>
                  <a:cubicBezTo>
                    <a:pt x="710" y="795"/>
                    <a:pt x="710" y="795"/>
                    <a:pt x="710" y="795"/>
                  </a:cubicBezTo>
                  <a:close/>
                  <a:moveTo>
                    <a:pt x="703" y="821"/>
                  </a:moveTo>
                  <a:cubicBezTo>
                    <a:pt x="703" y="820"/>
                    <a:pt x="703" y="820"/>
                    <a:pt x="703" y="820"/>
                  </a:cubicBezTo>
                  <a:cubicBezTo>
                    <a:pt x="703" y="821"/>
                    <a:pt x="703" y="821"/>
                    <a:pt x="703" y="821"/>
                  </a:cubicBezTo>
                  <a:close/>
                  <a:moveTo>
                    <a:pt x="703" y="821"/>
                  </a:moveTo>
                  <a:cubicBezTo>
                    <a:pt x="703" y="821"/>
                    <a:pt x="703" y="821"/>
                    <a:pt x="703" y="821"/>
                  </a:cubicBezTo>
                  <a:cubicBezTo>
                    <a:pt x="703" y="821"/>
                    <a:pt x="703" y="821"/>
                    <a:pt x="703" y="821"/>
                  </a:cubicBezTo>
                  <a:close/>
                  <a:moveTo>
                    <a:pt x="711" y="810"/>
                  </a:moveTo>
                  <a:cubicBezTo>
                    <a:pt x="710" y="810"/>
                    <a:pt x="712" y="810"/>
                    <a:pt x="712" y="810"/>
                  </a:cubicBezTo>
                  <a:cubicBezTo>
                    <a:pt x="713" y="810"/>
                    <a:pt x="712" y="812"/>
                    <a:pt x="711" y="811"/>
                  </a:cubicBezTo>
                  <a:cubicBezTo>
                    <a:pt x="711" y="811"/>
                    <a:pt x="711" y="811"/>
                    <a:pt x="711" y="810"/>
                  </a:cubicBezTo>
                  <a:close/>
                  <a:moveTo>
                    <a:pt x="714" y="809"/>
                  </a:moveTo>
                  <a:cubicBezTo>
                    <a:pt x="715" y="808"/>
                    <a:pt x="715" y="807"/>
                    <a:pt x="715" y="807"/>
                  </a:cubicBezTo>
                  <a:cubicBezTo>
                    <a:pt x="715" y="807"/>
                    <a:pt x="716" y="810"/>
                    <a:pt x="714" y="810"/>
                  </a:cubicBezTo>
                  <a:cubicBezTo>
                    <a:pt x="714" y="810"/>
                    <a:pt x="714" y="809"/>
                    <a:pt x="714" y="809"/>
                  </a:cubicBezTo>
                  <a:close/>
                  <a:moveTo>
                    <a:pt x="707" y="798"/>
                  </a:moveTo>
                  <a:cubicBezTo>
                    <a:pt x="707" y="798"/>
                    <a:pt x="708" y="799"/>
                    <a:pt x="708" y="799"/>
                  </a:cubicBezTo>
                  <a:cubicBezTo>
                    <a:pt x="708" y="799"/>
                    <a:pt x="707" y="799"/>
                    <a:pt x="707" y="798"/>
                  </a:cubicBezTo>
                  <a:close/>
                  <a:moveTo>
                    <a:pt x="707" y="820"/>
                  </a:moveTo>
                  <a:cubicBezTo>
                    <a:pt x="708" y="819"/>
                    <a:pt x="708" y="819"/>
                    <a:pt x="708" y="820"/>
                  </a:cubicBezTo>
                  <a:cubicBezTo>
                    <a:pt x="707" y="820"/>
                    <a:pt x="707" y="820"/>
                    <a:pt x="707" y="820"/>
                  </a:cubicBezTo>
                  <a:close/>
                  <a:moveTo>
                    <a:pt x="702" y="821"/>
                  </a:moveTo>
                  <a:cubicBezTo>
                    <a:pt x="702" y="821"/>
                    <a:pt x="702" y="821"/>
                    <a:pt x="702" y="821"/>
                  </a:cubicBezTo>
                  <a:cubicBezTo>
                    <a:pt x="702" y="821"/>
                    <a:pt x="702" y="821"/>
                    <a:pt x="702" y="821"/>
                  </a:cubicBezTo>
                  <a:close/>
                  <a:moveTo>
                    <a:pt x="699" y="825"/>
                  </a:moveTo>
                  <a:cubicBezTo>
                    <a:pt x="698" y="825"/>
                    <a:pt x="698" y="826"/>
                    <a:pt x="698" y="826"/>
                  </a:cubicBezTo>
                  <a:cubicBezTo>
                    <a:pt x="697" y="825"/>
                    <a:pt x="698" y="825"/>
                    <a:pt x="699" y="825"/>
                  </a:cubicBezTo>
                  <a:close/>
                  <a:moveTo>
                    <a:pt x="702" y="790"/>
                  </a:moveTo>
                  <a:cubicBezTo>
                    <a:pt x="702" y="790"/>
                    <a:pt x="702" y="790"/>
                    <a:pt x="702" y="790"/>
                  </a:cubicBezTo>
                  <a:cubicBezTo>
                    <a:pt x="701" y="790"/>
                    <a:pt x="701" y="790"/>
                    <a:pt x="702" y="790"/>
                  </a:cubicBezTo>
                  <a:close/>
                  <a:moveTo>
                    <a:pt x="701" y="791"/>
                  </a:moveTo>
                  <a:cubicBezTo>
                    <a:pt x="701" y="791"/>
                    <a:pt x="701" y="791"/>
                    <a:pt x="702" y="791"/>
                  </a:cubicBezTo>
                  <a:cubicBezTo>
                    <a:pt x="702" y="791"/>
                    <a:pt x="702" y="791"/>
                    <a:pt x="701" y="791"/>
                  </a:cubicBezTo>
                  <a:close/>
                  <a:moveTo>
                    <a:pt x="710" y="794"/>
                  </a:moveTo>
                  <a:cubicBezTo>
                    <a:pt x="710" y="794"/>
                    <a:pt x="709" y="796"/>
                    <a:pt x="708" y="796"/>
                  </a:cubicBezTo>
                  <a:cubicBezTo>
                    <a:pt x="709" y="795"/>
                    <a:pt x="708" y="795"/>
                    <a:pt x="708" y="794"/>
                  </a:cubicBezTo>
                  <a:cubicBezTo>
                    <a:pt x="709" y="793"/>
                    <a:pt x="710" y="792"/>
                    <a:pt x="710" y="794"/>
                  </a:cubicBezTo>
                  <a:cubicBezTo>
                    <a:pt x="710" y="794"/>
                    <a:pt x="711" y="793"/>
                    <a:pt x="711" y="793"/>
                  </a:cubicBezTo>
                  <a:cubicBezTo>
                    <a:pt x="711" y="793"/>
                    <a:pt x="711" y="793"/>
                    <a:pt x="711" y="793"/>
                  </a:cubicBezTo>
                  <a:cubicBezTo>
                    <a:pt x="711" y="794"/>
                    <a:pt x="711" y="794"/>
                    <a:pt x="710" y="794"/>
                  </a:cubicBezTo>
                  <a:close/>
                  <a:moveTo>
                    <a:pt x="701" y="791"/>
                  </a:moveTo>
                  <a:cubicBezTo>
                    <a:pt x="701" y="791"/>
                    <a:pt x="701" y="790"/>
                    <a:pt x="701" y="790"/>
                  </a:cubicBezTo>
                  <a:cubicBezTo>
                    <a:pt x="701" y="790"/>
                    <a:pt x="701" y="790"/>
                    <a:pt x="701" y="791"/>
                  </a:cubicBezTo>
                  <a:close/>
                  <a:moveTo>
                    <a:pt x="701" y="791"/>
                  </a:moveTo>
                  <a:cubicBezTo>
                    <a:pt x="701" y="791"/>
                    <a:pt x="701" y="791"/>
                    <a:pt x="701" y="791"/>
                  </a:cubicBezTo>
                  <a:cubicBezTo>
                    <a:pt x="700" y="791"/>
                    <a:pt x="700" y="791"/>
                    <a:pt x="701" y="791"/>
                  </a:cubicBezTo>
                  <a:close/>
                  <a:moveTo>
                    <a:pt x="700" y="823"/>
                  </a:moveTo>
                  <a:cubicBezTo>
                    <a:pt x="700" y="823"/>
                    <a:pt x="700" y="823"/>
                    <a:pt x="700" y="822"/>
                  </a:cubicBezTo>
                  <a:cubicBezTo>
                    <a:pt x="700" y="822"/>
                    <a:pt x="701" y="822"/>
                    <a:pt x="701" y="822"/>
                  </a:cubicBezTo>
                  <a:cubicBezTo>
                    <a:pt x="701" y="822"/>
                    <a:pt x="701" y="823"/>
                    <a:pt x="701" y="823"/>
                  </a:cubicBezTo>
                  <a:cubicBezTo>
                    <a:pt x="701" y="823"/>
                    <a:pt x="700" y="824"/>
                    <a:pt x="700" y="823"/>
                  </a:cubicBezTo>
                  <a:close/>
                  <a:moveTo>
                    <a:pt x="703" y="787"/>
                  </a:moveTo>
                  <a:cubicBezTo>
                    <a:pt x="703" y="787"/>
                    <a:pt x="702" y="787"/>
                    <a:pt x="702" y="787"/>
                  </a:cubicBezTo>
                  <a:cubicBezTo>
                    <a:pt x="702" y="787"/>
                    <a:pt x="702" y="787"/>
                    <a:pt x="702" y="787"/>
                  </a:cubicBezTo>
                  <a:cubicBezTo>
                    <a:pt x="702" y="787"/>
                    <a:pt x="703" y="787"/>
                    <a:pt x="703" y="787"/>
                  </a:cubicBezTo>
                  <a:close/>
                  <a:moveTo>
                    <a:pt x="691" y="833"/>
                  </a:moveTo>
                  <a:cubicBezTo>
                    <a:pt x="692" y="832"/>
                    <a:pt x="692" y="832"/>
                    <a:pt x="692" y="832"/>
                  </a:cubicBezTo>
                  <a:cubicBezTo>
                    <a:pt x="692" y="832"/>
                    <a:pt x="692" y="831"/>
                    <a:pt x="692" y="831"/>
                  </a:cubicBezTo>
                  <a:cubicBezTo>
                    <a:pt x="692" y="831"/>
                    <a:pt x="692" y="831"/>
                    <a:pt x="693" y="831"/>
                  </a:cubicBezTo>
                  <a:cubicBezTo>
                    <a:pt x="693" y="830"/>
                    <a:pt x="693" y="829"/>
                    <a:pt x="693" y="830"/>
                  </a:cubicBezTo>
                  <a:cubicBezTo>
                    <a:pt x="694" y="830"/>
                    <a:pt x="694" y="830"/>
                    <a:pt x="694" y="830"/>
                  </a:cubicBezTo>
                  <a:cubicBezTo>
                    <a:pt x="694" y="831"/>
                    <a:pt x="694" y="830"/>
                    <a:pt x="694" y="830"/>
                  </a:cubicBezTo>
                  <a:cubicBezTo>
                    <a:pt x="695" y="829"/>
                    <a:pt x="695" y="829"/>
                    <a:pt x="695" y="829"/>
                  </a:cubicBezTo>
                  <a:cubicBezTo>
                    <a:pt x="695" y="829"/>
                    <a:pt x="696" y="829"/>
                    <a:pt x="696" y="830"/>
                  </a:cubicBezTo>
                  <a:cubicBezTo>
                    <a:pt x="695" y="830"/>
                    <a:pt x="695" y="830"/>
                    <a:pt x="695" y="830"/>
                  </a:cubicBezTo>
                  <a:cubicBezTo>
                    <a:pt x="695" y="830"/>
                    <a:pt x="695" y="830"/>
                    <a:pt x="695" y="830"/>
                  </a:cubicBezTo>
                  <a:cubicBezTo>
                    <a:pt x="694" y="831"/>
                    <a:pt x="693" y="831"/>
                    <a:pt x="693" y="831"/>
                  </a:cubicBezTo>
                  <a:cubicBezTo>
                    <a:pt x="692" y="831"/>
                    <a:pt x="693" y="833"/>
                    <a:pt x="692" y="832"/>
                  </a:cubicBezTo>
                  <a:cubicBezTo>
                    <a:pt x="692" y="832"/>
                    <a:pt x="692" y="833"/>
                    <a:pt x="692" y="833"/>
                  </a:cubicBezTo>
                  <a:cubicBezTo>
                    <a:pt x="692" y="833"/>
                    <a:pt x="692" y="833"/>
                    <a:pt x="692" y="833"/>
                  </a:cubicBezTo>
                  <a:cubicBezTo>
                    <a:pt x="692" y="833"/>
                    <a:pt x="692" y="833"/>
                    <a:pt x="691" y="834"/>
                  </a:cubicBezTo>
                  <a:cubicBezTo>
                    <a:pt x="691" y="833"/>
                    <a:pt x="691" y="833"/>
                    <a:pt x="691" y="833"/>
                  </a:cubicBezTo>
                  <a:cubicBezTo>
                    <a:pt x="691" y="833"/>
                    <a:pt x="691" y="833"/>
                    <a:pt x="691" y="833"/>
                  </a:cubicBezTo>
                  <a:close/>
                  <a:moveTo>
                    <a:pt x="699" y="792"/>
                  </a:moveTo>
                  <a:cubicBezTo>
                    <a:pt x="699" y="792"/>
                    <a:pt x="699" y="791"/>
                    <a:pt x="699" y="791"/>
                  </a:cubicBezTo>
                  <a:cubicBezTo>
                    <a:pt x="700" y="791"/>
                    <a:pt x="701" y="791"/>
                    <a:pt x="701" y="792"/>
                  </a:cubicBezTo>
                  <a:cubicBezTo>
                    <a:pt x="700" y="793"/>
                    <a:pt x="700" y="792"/>
                    <a:pt x="700" y="793"/>
                  </a:cubicBezTo>
                  <a:cubicBezTo>
                    <a:pt x="700" y="792"/>
                    <a:pt x="699" y="793"/>
                    <a:pt x="699" y="792"/>
                  </a:cubicBezTo>
                  <a:close/>
                  <a:moveTo>
                    <a:pt x="702" y="788"/>
                  </a:moveTo>
                  <a:cubicBezTo>
                    <a:pt x="702" y="787"/>
                    <a:pt x="702" y="787"/>
                    <a:pt x="702" y="788"/>
                  </a:cubicBezTo>
                  <a:cubicBezTo>
                    <a:pt x="702" y="788"/>
                    <a:pt x="702" y="788"/>
                    <a:pt x="702" y="788"/>
                  </a:cubicBezTo>
                  <a:close/>
                  <a:moveTo>
                    <a:pt x="703" y="819"/>
                  </a:moveTo>
                  <a:cubicBezTo>
                    <a:pt x="704" y="818"/>
                    <a:pt x="706" y="819"/>
                    <a:pt x="706" y="819"/>
                  </a:cubicBezTo>
                  <a:cubicBezTo>
                    <a:pt x="706" y="819"/>
                    <a:pt x="706" y="818"/>
                    <a:pt x="706" y="818"/>
                  </a:cubicBezTo>
                  <a:cubicBezTo>
                    <a:pt x="706" y="818"/>
                    <a:pt x="704" y="821"/>
                    <a:pt x="704" y="820"/>
                  </a:cubicBezTo>
                  <a:cubicBezTo>
                    <a:pt x="703" y="821"/>
                    <a:pt x="703" y="820"/>
                    <a:pt x="703" y="819"/>
                  </a:cubicBezTo>
                  <a:cubicBezTo>
                    <a:pt x="703" y="819"/>
                    <a:pt x="703" y="819"/>
                    <a:pt x="703" y="819"/>
                  </a:cubicBezTo>
                  <a:close/>
                  <a:moveTo>
                    <a:pt x="705" y="787"/>
                  </a:moveTo>
                  <a:cubicBezTo>
                    <a:pt x="706" y="786"/>
                    <a:pt x="706" y="787"/>
                    <a:pt x="707" y="786"/>
                  </a:cubicBezTo>
                  <a:cubicBezTo>
                    <a:pt x="707" y="787"/>
                    <a:pt x="707" y="787"/>
                    <a:pt x="707" y="786"/>
                  </a:cubicBezTo>
                  <a:cubicBezTo>
                    <a:pt x="708" y="786"/>
                    <a:pt x="707" y="786"/>
                    <a:pt x="707" y="786"/>
                  </a:cubicBezTo>
                  <a:cubicBezTo>
                    <a:pt x="707" y="786"/>
                    <a:pt x="707" y="786"/>
                    <a:pt x="707" y="786"/>
                  </a:cubicBezTo>
                  <a:cubicBezTo>
                    <a:pt x="707" y="784"/>
                    <a:pt x="709" y="786"/>
                    <a:pt x="709" y="786"/>
                  </a:cubicBezTo>
                  <a:cubicBezTo>
                    <a:pt x="709" y="785"/>
                    <a:pt x="709" y="785"/>
                    <a:pt x="709" y="785"/>
                  </a:cubicBezTo>
                  <a:cubicBezTo>
                    <a:pt x="709" y="785"/>
                    <a:pt x="709" y="784"/>
                    <a:pt x="710" y="784"/>
                  </a:cubicBezTo>
                  <a:cubicBezTo>
                    <a:pt x="710" y="784"/>
                    <a:pt x="710" y="784"/>
                    <a:pt x="710" y="784"/>
                  </a:cubicBezTo>
                  <a:cubicBezTo>
                    <a:pt x="712" y="784"/>
                    <a:pt x="711" y="782"/>
                    <a:pt x="713" y="782"/>
                  </a:cubicBezTo>
                  <a:cubicBezTo>
                    <a:pt x="713" y="782"/>
                    <a:pt x="715" y="782"/>
                    <a:pt x="715" y="782"/>
                  </a:cubicBezTo>
                  <a:cubicBezTo>
                    <a:pt x="715" y="782"/>
                    <a:pt x="715" y="782"/>
                    <a:pt x="715" y="782"/>
                  </a:cubicBezTo>
                  <a:cubicBezTo>
                    <a:pt x="715" y="782"/>
                    <a:pt x="715" y="782"/>
                    <a:pt x="715" y="782"/>
                  </a:cubicBezTo>
                  <a:cubicBezTo>
                    <a:pt x="715" y="782"/>
                    <a:pt x="715" y="782"/>
                    <a:pt x="715" y="783"/>
                  </a:cubicBezTo>
                  <a:cubicBezTo>
                    <a:pt x="715" y="783"/>
                    <a:pt x="715" y="783"/>
                    <a:pt x="715" y="783"/>
                  </a:cubicBezTo>
                  <a:cubicBezTo>
                    <a:pt x="715" y="784"/>
                    <a:pt x="715" y="784"/>
                    <a:pt x="716" y="784"/>
                  </a:cubicBezTo>
                  <a:cubicBezTo>
                    <a:pt x="716" y="784"/>
                    <a:pt x="716" y="784"/>
                    <a:pt x="716" y="784"/>
                  </a:cubicBezTo>
                  <a:cubicBezTo>
                    <a:pt x="716" y="784"/>
                    <a:pt x="719" y="784"/>
                    <a:pt x="719" y="784"/>
                  </a:cubicBezTo>
                  <a:cubicBezTo>
                    <a:pt x="721" y="784"/>
                    <a:pt x="719" y="787"/>
                    <a:pt x="719" y="786"/>
                  </a:cubicBezTo>
                  <a:cubicBezTo>
                    <a:pt x="719" y="786"/>
                    <a:pt x="719" y="787"/>
                    <a:pt x="719" y="787"/>
                  </a:cubicBezTo>
                  <a:cubicBezTo>
                    <a:pt x="719" y="787"/>
                    <a:pt x="719" y="787"/>
                    <a:pt x="719" y="787"/>
                  </a:cubicBezTo>
                  <a:cubicBezTo>
                    <a:pt x="719" y="787"/>
                    <a:pt x="721" y="787"/>
                    <a:pt x="721" y="787"/>
                  </a:cubicBezTo>
                  <a:cubicBezTo>
                    <a:pt x="721" y="788"/>
                    <a:pt x="721" y="788"/>
                    <a:pt x="721" y="788"/>
                  </a:cubicBezTo>
                  <a:cubicBezTo>
                    <a:pt x="721" y="788"/>
                    <a:pt x="721" y="788"/>
                    <a:pt x="721" y="788"/>
                  </a:cubicBezTo>
                  <a:cubicBezTo>
                    <a:pt x="721" y="788"/>
                    <a:pt x="721" y="788"/>
                    <a:pt x="721" y="788"/>
                  </a:cubicBezTo>
                  <a:cubicBezTo>
                    <a:pt x="721" y="789"/>
                    <a:pt x="722" y="789"/>
                    <a:pt x="722" y="789"/>
                  </a:cubicBezTo>
                  <a:cubicBezTo>
                    <a:pt x="722" y="789"/>
                    <a:pt x="721" y="789"/>
                    <a:pt x="722" y="790"/>
                  </a:cubicBezTo>
                  <a:cubicBezTo>
                    <a:pt x="722" y="790"/>
                    <a:pt x="722" y="791"/>
                    <a:pt x="721" y="791"/>
                  </a:cubicBezTo>
                  <a:cubicBezTo>
                    <a:pt x="721" y="791"/>
                    <a:pt x="721" y="792"/>
                    <a:pt x="720" y="792"/>
                  </a:cubicBezTo>
                  <a:cubicBezTo>
                    <a:pt x="720" y="792"/>
                    <a:pt x="720" y="793"/>
                    <a:pt x="720" y="794"/>
                  </a:cubicBezTo>
                  <a:cubicBezTo>
                    <a:pt x="720" y="794"/>
                    <a:pt x="719" y="794"/>
                    <a:pt x="719" y="794"/>
                  </a:cubicBezTo>
                  <a:cubicBezTo>
                    <a:pt x="719" y="795"/>
                    <a:pt x="719" y="795"/>
                    <a:pt x="719" y="795"/>
                  </a:cubicBezTo>
                  <a:cubicBezTo>
                    <a:pt x="719" y="796"/>
                    <a:pt x="719" y="796"/>
                    <a:pt x="718" y="797"/>
                  </a:cubicBezTo>
                  <a:cubicBezTo>
                    <a:pt x="719" y="797"/>
                    <a:pt x="719" y="798"/>
                    <a:pt x="718" y="798"/>
                  </a:cubicBezTo>
                  <a:cubicBezTo>
                    <a:pt x="718" y="799"/>
                    <a:pt x="718" y="800"/>
                    <a:pt x="718" y="800"/>
                  </a:cubicBezTo>
                  <a:cubicBezTo>
                    <a:pt x="718" y="801"/>
                    <a:pt x="718" y="801"/>
                    <a:pt x="718" y="802"/>
                  </a:cubicBezTo>
                  <a:cubicBezTo>
                    <a:pt x="716" y="803"/>
                    <a:pt x="718" y="801"/>
                    <a:pt x="717" y="802"/>
                  </a:cubicBezTo>
                  <a:cubicBezTo>
                    <a:pt x="717" y="802"/>
                    <a:pt x="715" y="801"/>
                    <a:pt x="715" y="802"/>
                  </a:cubicBezTo>
                  <a:cubicBezTo>
                    <a:pt x="715" y="802"/>
                    <a:pt x="716" y="803"/>
                    <a:pt x="716" y="803"/>
                  </a:cubicBezTo>
                  <a:cubicBezTo>
                    <a:pt x="716" y="803"/>
                    <a:pt x="716" y="803"/>
                    <a:pt x="715" y="804"/>
                  </a:cubicBezTo>
                  <a:cubicBezTo>
                    <a:pt x="715" y="804"/>
                    <a:pt x="714" y="804"/>
                    <a:pt x="714" y="805"/>
                  </a:cubicBezTo>
                  <a:cubicBezTo>
                    <a:pt x="714" y="805"/>
                    <a:pt x="713" y="805"/>
                    <a:pt x="713" y="805"/>
                  </a:cubicBezTo>
                  <a:cubicBezTo>
                    <a:pt x="712" y="806"/>
                    <a:pt x="714" y="803"/>
                    <a:pt x="714" y="803"/>
                  </a:cubicBezTo>
                  <a:cubicBezTo>
                    <a:pt x="714" y="802"/>
                    <a:pt x="713" y="801"/>
                    <a:pt x="712" y="801"/>
                  </a:cubicBezTo>
                  <a:cubicBezTo>
                    <a:pt x="712" y="800"/>
                    <a:pt x="713" y="801"/>
                    <a:pt x="713" y="801"/>
                  </a:cubicBezTo>
                  <a:cubicBezTo>
                    <a:pt x="714" y="801"/>
                    <a:pt x="714" y="800"/>
                    <a:pt x="714" y="800"/>
                  </a:cubicBezTo>
                  <a:cubicBezTo>
                    <a:pt x="713" y="800"/>
                    <a:pt x="713" y="800"/>
                    <a:pt x="713" y="799"/>
                  </a:cubicBezTo>
                  <a:cubicBezTo>
                    <a:pt x="713" y="799"/>
                    <a:pt x="712" y="801"/>
                    <a:pt x="712" y="801"/>
                  </a:cubicBezTo>
                  <a:cubicBezTo>
                    <a:pt x="712" y="801"/>
                    <a:pt x="712" y="802"/>
                    <a:pt x="712" y="802"/>
                  </a:cubicBezTo>
                  <a:cubicBezTo>
                    <a:pt x="714" y="803"/>
                    <a:pt x="712" y="804"/>
                    <a:pt x="712" y="804"/>
                  </a:cubicBezTo>
                  <a:cubicBezTo>
                    <a:pt x="712" y="804"/>
                    <a:pt x="708" y="803"/>
                    <a:pt x="709" y="802"/>
                  </a:cubicBezTo>
                  <a:cubicBezTo>
                    <a:pt x="710" y="801"/>
                    <a:pt x="711" y="803"/>
                    <a:pt x="711" y="800"/>
                  </a:cubicBezTo>
                  <a:cubicBezTo>
                    <a:pt x="711" y="800"/>
                    <a:pt x="710" y="800"/>
                    <a:pt x="710" y="800"/>
                  </a:cubicBezTo>
                  <a:cubicBezTo>
                    <a:pt x="710" y="800"/>
                    <a:pt x="710" y="800"/>
                    <a:pt x="710" y="800"/>
                  </a:cubicBezTo>
                  <a:cubicBezTo>
                    <a:pt x="710" y="799"/>
                    <a:pt x="710" y="799"/>
                    <a:pt x="710" y="799"/>
                  </a:cubicBezTo>
                  <a:cubicBezTo>
                    <a:pt x="709" y="799"/>
                    <a:pt x="710" y="798"/>
                    <a:pt x="710" y="798"/>
                  </a:cubicBezTo>
                  <a:cubicBezTo>
                    <a:pt x="710" y="798"/>
                    <a:pt x="710" y="797"/>
                    <a:pt x="710" y="797"/>
                  </a:cubicBezTo>
                  <a:cubicBezTo>
                    <a:pt x="710" y="797"/>
                    <a:pt x="708" y="795"/>
                    <a:pt x="709" y="795"/>
                  </a:cubicBezTo>
                  <a:cubicBezTo>
                    <a:pt x="710" y="796"/>
                    <a:pt x="710" y="796"/>
                    <a:pt x="710" y="796"/>
                  </a:cubicBezTo>
                  <a:cubicBezTo>
                    <a:pt x="710" y="796"/>
                    <a:pt x="710" y="796"/>
                    <a:pt x="710" y="796"/>
                  </a:cubicBezTo>
                  <a:cubicBezTo>
                    <a:pt x="711" y="796"/>
                    <a:pt x="711" y="796"/>
                    <a:pt x="711" y="795"/>
                  </a:cubicBezTo>
                  <a:cubicBezTo>
                    <a:pt x="711" y="795"/>
                    <a:pt x="712" y="795"/>
                    <a:pt x="712" y="795"/>
                  </a:cubicBezTo>
                  <a:cubicBezTo>
                    <a:pt x="712" y="794"/>
                    <a:pt x="712" y="794"/>
                    <a:pt x="712" y="794"/>
                  </a:cubicBezTo>
                  <a:cubicBezTo>
                    <a:pt x="712" y="794"/>
                    <a:pt x="712" y="794"/>
                    <a:pt x="712" y="794"/>
                  </a:cubicBezTo>
                  <a:cubicBezTo>
                    <a:pt x="712" y="793"/>
                    <a:pt x="712" y="792"/>
                    <a:pt x="713" y="792"/>
                  </a:cubicBezTo>
                  <a:cubicBezTo>
                    <a:pt x="712" y="792"/>
                    <a:pt x="712" y="792"/>
                    <a:pt x="712" y="793"/>
                  </a:cubicBezTo>
                  <a:cubicBezTo>
                    <a:pt x="712" y="793"/>
                    <a:pt x="711" y="793"/>
                    <a:pt x="711" y="793"/>
                  </a:cubicBezTo>
                  <a:cubicBezTo>
                    <a:pt x="711" y="793"/>
                    <a:pt x="711" y="792"/>
                    <a:pt x="711" y="792"/>
                  </a:cubicBezTo>
                  <a:cubicBezTo>
                    <a:pt x="712" y="792"/>
                    <a:pt x="712" y="792"/>
                    <a:pt x="712" y="792"/>
                  </a:cubicBezTo>
                  <a:cubicBezTo>
                    <a:pt x="713" y="791"/>
                    <a:pt x="711" y="790"/>
                    <a:pt x="711" y="790"/>
                  </a:cubicBezTo>
                  <a:cubicBezTo>
                    <a:pt x="711" y="789"/>
                    <a:pt x="711" y="789"/>
                    <a:pt x="711" y="789"/>
                  </a:cubicBezTo>
                  <a:cubicBezTo>
                    <a:pt x="711" y="788"/>
                    <a:pt x="711" y="788"/>
                    <a:pt x="711" y="788"/>
                  </a:cubicBezTo>
                  <a:cubicBezTo>
                    <a:pt x="711" y="788"/>
                    <a:pt x="710" y="788"/>
                    <a:pt x="710" y="787"/>
                  </a:cubicBezTo>
                  <a:cubicBezTo>
                    <a:pt x="710" y="788"/>
                    <a:pt x="710" y="788"/>
                    <a:pt x="709" y="789"/>
                  </a:cubicBezTo>
                  <a:cubicBezTo>
                    <a:pt x="709" y="789"/>
                    <a:pt x="709" y="791"/>
                    <a:pt x="710" y="790"/>
                  </a:cubicBezTo>
                  <a:cubicBezTo>
                    <a:pt x="710" y="790"/>
                    <a:pt x="711" y="790"/>
                    <a:pt x="711" y="791"/>
                  </a:cubicBezTo>
                  <a:cubicBezTo>
                    <a:pt x="711" y="792"/>
                    <a:pt x="709" y="793"/>
                    <a:pt x="710" y="791"/>
                  </a:cubicBezTo>
                  <a:cubicBezTo>
                    <a:pt x="710" y="791"/>
                    <a:pt x="710" y="791"/>
                    <a:pt x="709" y="791"/>
                  </a:cubicBezTo>
                  <a:cubicBezTo>
                    <a:pt x="709" y="791"/>
                    <a:pt x="708" y="791"/>
                    <a:pt x="708" y="791"/>
                  </a:cubicBezTo>
                  <a:cubicBezTo>
                    <a:pt x="708" y="791"/>
                    <a:pt x="708" y="791"/>
                    <a:pt x="708" y="792"/>
                  </a:cubicBezTo>
                  <a:cubicBezTo>
                    <a:pt x="708" y="792"/>
                    <a:pt x="707" y="792"/>
                    <a:pt x="707" y="793"/>
                  </a:cubicBezTo>
                  <a:cubicBezTo>
                    <a:pt x="707" y="792"/>
                    <a:pt x="707" y="792"/>
                    <a:pt x="707" y="792"/>
                  </a:cubicBezTo>
                  <a:cubicBezTo>
                    <a:pt x="707" y="792"/>
                    <a:pt x="707" y="791"/>
                    <a:pt x="707" y="791"/>
                  </a:cubicBezTo>
                  <a:cubicBezTo>
                    <a:pt x="706" y="790"/>
                    <a:pt x="706" y="790"/>
                    <a:pt x="706" y="789"/>
                  </a:cubicBezTo>
                  <a:cubicBezTo>
                    <a:pt x="706" y="789"/>
                    <a:pt x="706" y="789"/>
                    <a:pt x="707" y="789"/>
                  </a:cubicBezTo>
                  <a:cubicBezTo>
                    <a:pt x="707" y="789"/>
                    <a:pt x="707" y="790"/>
                    <a:pt x="707" y="790"/>
                  </a:cubicBezTo>
                  <a:cubicBezTo>
                    <a:pt x="707" y="790"/>
                    <a:pt x="708" y="790"/>
                    <a:pt x="708" y="790"/>
                  </a:cubicBezTo>
                  <a:cubicBezTo>
                    <a:pt x="709" y="791"/>
                    <a:pt x="708" y="790"/>
                    <a:pt x="708" y="790"/>
                  </a:cubicBezTo>
                  <a:cubicBezTo>
                    <a:pt x="708" y="790"/>
                    <a:pt x="708" y="789"/>
                    <a:pt x="708" y="789"/>
                  </a:cubicBezTo>
                  <a:cubicBezTo>
                    <a:pt x="707" y="789"/>
                    <a:pt x="707" y="789"/>
                    <a:pt x="707" y="789"/>
                  </a:cubicBezTo>
                  <a:cubicBezTo>
                    <a:pt x="707" y="789"/>
                    <a:pt x="706" y="788"/>
                    <a:pt x="706" y="789"/>
                  </a:cubicBezTo>
                  <a:cubicBezTo>
                    <a:pt x="706" y="788"/>
                    <a:pt x="705" y="787"/>
                    <a:pt x="705" y="787"/>
                  </a:cubicBezTo>
                  <a:close/>
                  <a:moveTo>
                    <a:pt x="707" y="783"/>
                  </a:moveTo>
                  <a:cubicBezTo>
                    <a:pt x="707" y="784"/>
                    <a:pt x="706" y="783"/>
                    <a:pt x="706" y="783"/>
                  </a:cubicBezTo>
                  <a:cubicBezTo>
                    <a:pt x="706" y="783"/>
                    <a:pt x="706" y="782"/>
                    <a:pt x="707" y="783"/>
                  </a:cubicBezTo>
                  <a:close/>
                  <a:moveTo>
                    <a:pt x="706" y="800"/>
                  </a:moveTo>
                  <a:cubicBezTo>
                    <a:pt x="706" y="800"/>
                    <a:pt x="707" y="799"/>
                    <a:pt x="707" y="799"/>
                  </a:cubicBezTo>
                  <a:cubicBezTo>
                    <a:pt x="707" y="800"/>
                    <a:pt x="707" y="800"/>
                    <a:pt x="706" y="800"/>
                  </a:cubicBezTo>
                  <a:close/>
                  <a:moveTo>
                    <a:pt x="702" y="789"/>
                  </a:moveTo>
                  <a:cubicBezTo>
                    <a:pt x="702" y="789"/>
                    <a:pt x="702" y="789"/>
                    <a:pt x="702" y="789"/>
                  </a:cubicBezTo>
                  <a:cubicBezTo>
                    <a:pt x="702" y="789"/>
                    <a:pt x="702" y="788"/>
                    <a:pt x="702" y="788"/>
                  </a:cubicBezTo>
                  <a:cubicBezTo>
                    <a:pt x="702" y="789"/>
                    <a:pt x="703" y="790"/>
                    <a:pt x="703" y="789"/>
                  </a:cubicBezTo>
                  <a:cubicBezTo>
                    <a:pt x="702" y="790"/>
                    <a:pt x="702" y="790"/>
                    <a:pt x="702" y="791"/>
                  </a:cubicBezTo>
                  <a:cubicBezTo>
                    <a:pt x="702" y="790"/>
                    <a:pt x="702" y="790"/>
                    <a:pt x="702" y="790"/>
                  </a:cubicBezTo>
                  <a:cubicBezTo>
                    <a:pt x="702" y="790"/>
                    <a:pt x="702" y="789"/>
                    <a:pt x="702" y="789"/>
                  </a:cubicBezTo>
                  <a:close/>
                  <a:moveTo>
                    <a:pt x="721" y="781"/>
                  </a:moveTo>
                  <a:cubicBezTo>
                    <a:pt x="721" y="781"/>
                    <a:pt x="721" y="782"/>
                    <a:pt x="721" y="782"/>
                  </a:cubicBezTo>
                  <a:cubicBezTo>
                    <a:pt x="721" y="781"/>
                    <a:pt x="721" y="781"/>
                    <a:pt x="721" y="781"/>
                  </a:cubicBezTo>
                  <a:close/>
                  <a:moveTo>
                    <a:pt x="705" y="786"/>
                  </a:moveTo>
                  <a:cubicBezTo>
                    <a:pt x="705" y="786"/>
                    <a:pt x="705" y="786"/>
                    <a:pt x="705" y="786"/>
                  </a:cubicBezTo>
                  <a:cubicBezTo>
                    <a:pt x="706" y="786"/>
                    <a:pt x="704" y="788"/>
                    <a:pt x="704" y="788"/>
                  </a:cubicBezTo>
                  <a:cubicBezTo>
                    <a:pt x="704" y="787"/>
                    <a:pt x="704" y="787"/>
                    <a:pt x="705" y="786"/>
                  </a:cubicBezTo>
                  <a:close/>
                  <a:moveTo>
                    <a:pt x="705" y="785"/>
                  </a:moveTo>
                  <a:cubicBezTo>
                    <a:pt x="705" y="785"/>
                    <a:pt x="705" y="785"/>
                    <a:pt x="705" y="785"/>
                  </a:cubicBezTo>
                  <a:cubicBezTo>
                    <a:pt x="705" y="785"/>
                    <a:pt x="705" y="785"/>
                    <a:pt x="705" y="785"/>
                  </a:cubicBezTo>
                  <a:close/>
                  <a:moveTo>
                    <a:pt x="731" y="763"/>
                  </a:moveTo>
                  <a:cubicBezTo>
                    <a:pt x="729" y="763"/>
                    <a:pt x="731" y="760"/>
                    <a:pt x="731" y="762"/>
                  </a:cubicBezTo>
                  <a:cubicBezTo>
                    <a:pt x="731" y="763"/>
                    <a:pt x="731" y="763"/>
                    <a:pt x="731" y="763"/>
                  </a:cubicBezTo>
                  <a:close/>
                  <a:moveTo>
                    <a:pt x="756" y="755"/>
                  </a:moveTo>
                  <a:cubicBezTo>
                    <a:pt x="756" y="755"/>
                    <a:pt x="756" y="755"/>
                    <a:pt x="756" y="755"/>
                  </a:cubicBezTo>
                  <a:cubicBezTo>
                    <a:pt x="756" y="755"/>
                    <a:pt x="756" y="755"/>
                    <a:pt x="756" y="755"/>
                  </a:cubicBezTo>
                  <a:cubicBezTo>
                    <a:pt x="756" y="755"/>
                    <a:pt x="755" y="755"/>
                    <a:pt x="756" y="755"/>
                  </a:cubicBezTo>
                  <a:close/>
                  <a:moveTo>
                    <a:pt x="765" y="748"/>
                  </a:moveTo>
                  <a:cubicBezTo>
                    <a:pt x="765" y="748"/>
                    <a:pt x="764" y="748"/>
                    <a:pt x="764" y="748"/>
                  </a:cubicBezTo>
                  <a:cubicBezTo>
                    <a:pt x="763" y="747"/>
                    <a:pt x="766" y="744"/>
                    <a:pt x="766" y="745"/>
                  </a:cubicBezTo>
                  <a:cubicBezTo>
                    <a:pt x="766" y="745"/>
                    <a:pt x="766" y="746"/>
                    <a:pt x="766" y="746"/>
                  </a:cubicBezTo>
                  <a:cubicBezTo>
                    <a:pt x="765" y="747"/>
                    <a:pt x="766" y="746"/>
                    <a:pt x="767" y="747"/>
                  </a:cubicBezTo>
                  <a:cubicBezTo>
                    <a:pt x="767" y="747"/>
                    <a:pt x="765" y="750"/>
                    <a:pt x="764" y="749"/>
                  </a:cubicBezTo>
                  <a:cubicBezTo>
                    <a:pt x="765" y="749"/>
                    <a:pt x="765" y="748"/>
                    <a:pt x="765" y="748"/>
                  </a:cubicBezTo>
                  <a:close/>
                  <a:moveTo>
                    <a:pt x="772" y="712"/>
                  </a:moveTo>
                  <a:cubicBezTo>
                    <a:pt x="772" y="712"/>
                    <a:pt x="772" y="711"/>
                    <a:pt x="772" y="711"/>
                  </a:cubicBezTo>
                  <a:cubicBezTo>
                    <a:pt x="772" y="710"/>
                    <a:pt x="772" y="710"/>
                    <a:pt x="773" y="710"/>
                  </a:cubicBezTo>
                  <a:cubicBezTo>
                    <a:pt x="773" y="710"/>
                    <a:pt x="773" y="712"/>
                    <a:pt x="772" y="712"/>
                  </a:cubicBezTo>
                  <a:close/>
                  <a:moveTo>
                    <a:pt x="783" y="681"/>
                  </a:moveTo>
                  <a:cubicBezTo>
                    <a:pt x="783" y="681"/>
                    <a:pt x="783" y="680"/>
                    <a:pt x="782" y="680"/>
                  </a:cubicBezTo>
                  <a:cubicBezTo>
                    <a:pt x="783" y="680"/>
                    <a:pt x="783" y="682"/>
                    <a:pt x="783" y="681"/>
                  </a:cubicBezTo>
                  <a:close/>
                  <a:moveTo>
                    <a:pt x="815" y="700"/>
                  </a:moveTo>
                  <a:cubicBezTo>
                    <a:pt x="815" y="700"/>
                    <a:pt x="814" y="701"/>
                    <a:pt x="813" y="701"/>
                  </a:cubicBezTo>
                  <a:cubicBezTo>
                    <a:pt x="812" y="702"/>
                    <a:pt x="811" y="701"/>
                    <a:pt x="811" y="702"/>
                  </a:cubicBezTo>
                  <a:cubicBezTo>
                    <a:pt x="811" y="702"/>
                    <a:pt x="811" y="703"/>
                    <a:pt x="811" y="703"/>
                  </a:cubicBezTo>
                  <a:cubicBezTo>
                    <a:pt x="810" y="704"/>
                    <a:pt x="809" y="703"/>
                    <a:pt x="809" y="703"/>
                  </a:cubicBezTo>
                  <a:cubicBezTo>
                    <a:pt x="809" y="703"/>
                    <a:pt x="809" y="703"/>
                    <a:pt x="809" y="703"/>
                  </a:cubicBezTo>
                  <a:cubicBezTo>
                    <a:pt x="809" y="702"/>
                    <a:pt x="808" y="703"/>
                    <a:pt x="808" y="703"/>
                  </a:cubicBezTo>
                  <a:cubicBezTo>
                    <a:pt x="808" y="703"/>
                    <a:pt x="808" y="703"/>
                    <a:pt x="808" y="704"/>
                  </a:cubicBezTo>
                  <a:cubicBezTo>
                    <a:pt x="808" y="704"/>
                    <a:pt x="806" y="704"/>
                    <a:pt x="806" y="703"/>
                  </a:cubicBezTo>
                  <a:cubicBezTo>
                    <a:pt x="805" y="703"/>
                    <a:pt x="804" y="703"/>
                    <a:pt x="804" y="704"/>
                  </a:cubicBezTo>
                  <a:cubicBezTo>
                    <a:pt x="803" y="704"/>
                    <a:pt x="803" y="704"/>
                    <a:pt x="802" y="705"/>
                  </a:cubicBezTo>
                  <a:cubicBezTo>
                    <a:pt x="800" y="707"/>
                    <a:pt x="798" y="709"/>
                    <a:pt x="798" y="713"/>
                  </a:cubicBezTo>
                  <a:cubicBezTo>
                    <a:pt x="796" y="711"/>
                    <a:pt x="794" y="711"/>
                    <a:pt x="792" y="710"/>
                  </a:cubicBezTo>
                  <a:cubicBezTo>
                    <a:pt x="790" y="708"/>
                    <a:pt x="789" y="708"/>
                    <a:pt x="787" y="707"/>
                  </a:cubicBezTo>
                  <a:cubicBezTo>
                    <a:pt x="787" y="707"/>
                    <a:pt x="786" y="707"/>
                    <a:pt x="786" y="707"/>
                  </a:cubicBezTo>
                  <a:cubicBezTo>
                    <a:pt x="786" y="707"/>
                    <a:pt x="786" y="707"/>
                    <a:pt x="786" y="707"/>
                  </a:cubicBezTo>
                  <a:cubicBezTo>
                    <a:pt x="786" y="707"/>
                    <a:pt x="785" y="707"/>
                    <a:pt x="785" y="707"/>
                  </a:cubicBezTo>
                  <a:cubicBezTo>
                    <a:pt x="785" y="707"/>
                    <a:pt x="785" y="708"/>
                    <a:pt x="785" y="708"/>
                  </a:cubicBezTo>
                  <a:cubicBezTo>
                    <a:pt x="785" y="708"/>
                    <a:pt x="784" y="708"/>
                    <a:pt x="784" y="708"/>
                  </a:cubicBezTo>
                  <a:cubicBezTo>
                    <a:pt x="784" y="709"/>
                    <a:pt x="783" y="710"/>
                    <a:pt x="783" y="709"/>
                  </a:cubicBezTo>
                  <a:cubicBezTo>
                    <a:pt x="782" y="709"/>
                    <a:pt x="781" y="708"/>
                    <a:pt x="781" y="707"/>
                  </a:cubicBezTo>
                  <a:cubicBezTo>
                    <a:pt x="781" y="707"/>
                    <a:pt x="780" y="707"/>
                    <a:pt x="779" y="707"/>
                  </a:cubicBezTo>
                  <a:cubicBezTo>
                    <a:pt x="779" y="707"/>
                    <a:pt x="778" y="708"/>
                    <a:pt x="778" y="708"/>
                  </a:cubicBezTo>
                  <a:cubicBezTo>
                    <a:pt x="778" y="709"/>
                    <a:pt x="778" y="709"/>
                    <a:pt x="778" y="709"/>
                  </a:cubicBezTo>
                  <a:cubicBezTo>
                    <a:pt x="778" y="710"/>
                    <a:pt x="778" y="710"/>
                    <a:pt x="778" y="710"/>
                  </a:cubicBezTo>
                  <a:cubicBezTo>
                    <a:pt x="779" y="710"/>
                    <a:pt x="779" y="711"/>
                    <a:pt x="780" y="711"/>
                  </a:cubicBezTo>
                  <a:cubicBezTo>
                    <a:pt x="782" y="711"/>
                    <a:pt x="786" y="716"/>
                    <a:pt x="781" y="714"/>
                  </a:cubicBezTo>
                  <a:cubicBezTo>
                    <a:pt x="781" y="715"/>
                    <a:pt x="781" y="715"/>
                    <a:pt x="781" y="714"/>
                  </a:cubicBezTo>
                  <a:cubicBezTo>
                    <a:pt x="780" y="714"/>
                    <a:pt x="780" y="714"/>
                    <a:pt x="780" y="715"/>
                  </a:cubicBezTo>
                  <a:cubicBezTo>
                    <a:pt x="780" y="715"/>
                    <a:pt x="778" y="717"/>
                    <a:pt x="777" y="717"/>
                  </a:cubicBezTo>
                  <a:cubicBezTo>
                    <a:pt x="776" y="718"/>
                    <a:pt x="776" y="716"/>
                    <a:pt x="776" y="715"/>
                  </a:cubicBezTo>
                  <a:cubicBezTo>
                    <a:pt x="776" y="713"/>
                    <a:pt x="777" y="713"/>
                    <a:pt x="776" y="711"/>
                  </a:cubicBezTo>
                  <a:cubicBezTo>
                    <a:pt x="775" y="710"/>
                    <a:pt x="774" y="710"/>
                    <a:pt x="775" y="708"/>
                  </a:cubicBezTo>
                  <a:cubicBezTo>
                    <a:pt x="775" y="706"/>
                    <a:pt x="775" y="706"/>
                    <a:pt x="777" y="705"/>
                  </a:cubicBezTo>
                  <a:cubicBezTo>
                    <a:pt x="777" y="705"/>
                    <a:pt x="777" y="706"/>
                    <a:pt x="778" y="705"/>
                  </a:cubicBezTo>
                  <a:cubicBezTo>
                    <a:pt x="778" y="705"/>
                    <a:pt x="779" y="703"/>
                    <a:pt x="779" y="703"/>
                  </a:cubicBezTo>
                  <a:cubicBezTo>
                    <a:pt x="779" y="702"/>
                    <a:pt x="777" y="701"/>
                    <a:pt x="779" y="700"/>
                  </a:cubicBezTo>
                  <a:cubicBezTo>
                    <a:pt x="779" y="700"/>
                    <a:pt x="781" y="700"/>
                    <a:pt x="781" y="701"/>
                  </a:cubicBezTo>
                  <a:cubicBezTo>
                    <a:pt x="783" y="701"/>
                    <a:pt x="782" y="701"/>
                    <a:pt x="783" y="701"/>
                  </a:cubicBezTo>
                  <a:cubicBezTo>
                    <a:pt x="783" y="702"/>
                    <a:pt x="784" y="702"/>
                    <a:pt x="784" y="702"/>
                  </a:cubicBezTo>
                  <a:cubicBezTo>
                    <a:pt x="787" y="700"/>
                    <a:pt x="784" y="699"/>
                    <a:pt x="785" y="697"/>
                  </a:cubicBezTo>
                  <a:cubicBezTo>
                    <a:pt x="785" y="695"/>
                    <a:pt x="786" y="696"/>
                    <a:pt x="787" y="694"/>
                  </a:cubicBezTo>
                  <a:cubicBezTo>
                    <a:pt x="788" y="693"/>
                    <a:pt x="787" y="692"/>
                    <a:pt x="787" y="691"/>
                  </a:cubicBezTo>
                  <a:cubicBezTo>
                    <a:pt x="788" y="689"/>
                    <a:pt x="788" y="688"/>
                    <a:pt x="788" y="685"/>
                  </a:cubicBezTo>
                  <a:cubicBezTo>
                    <a:pt x="787" y="683"/>
                    <a:pt x="786" y="682"/>
                    <a:pt x="787" y="680"/>
                  </a:cubicBezTo>
                  <a:cubicBezTo>
                    <a:pt x="787" y="680"/>
                    <a:pt x="787" y="680"/>
                    <a:pt x="788" y="680"/>
                  </a:cubicBezTo>
                  <a:cubicBezTo>
                    <a:pt x="788" y="680"/>
                    <a:pt x="789" y="679"/>
                    <a:pt x="789" y="679"/>
                  </a:cubicBezTo>
                  <a:cubicBezTo>
                    <a:pt x="790" y="680"/>
                    <a:pt x="793" y="683"/>
                    <a:pt x="793" y="684"/>
                  </a:cubicBezTo>
                  <a:cubicBezTo>
                    <a:pt x="795" y="687"/>
                    <a:pt x="798" y="690"/>
                    <a:pt x="801" y="692"/>
                  </a:cubicBezTo>
                  <a:cubicBezTo>
                    <a:pt x="801" y="692"/>
                    <a:pt x="801" y="692"/>
                    <a:pt x="801" y="692"/>
                  </a:cubicBezTo>
                  <a:cubicBezTo>
                    <a:pt x="801" y="693"/>
                    <a:pt x="803" y="693"/>
                    <a:pt x="804" y="693"/>
                  </a:cubicBezTo>
                  <a:cubicBezTo>
                    <a:pt x="805" y="693"/>
                    <a:pt x="805" y="693"/>
                    <a:pt x="805" y="694"/>
                  </a:cubicBezTo>
                  <a:cubicBezTo>
                    <a:pt x="805" y="694"/>
                    <a:pt x="805" y="694"/>
                    <a:pt x="805" y="694"/>
                  </a:cubicBezTo>
                  <a:cubicBezTo>
                    <a:pt x="806" y="694"/>
                    <a:pt x="806" y="694"/>
                    <a:pt x="806" y="694"/>
                  </a:cubicBezTo>
                  <a:cubicBezTo>
                    <a:pt x="809" y="695"/>
                    <a:pt x="811" y="693"/>
                    <a:pt x="812" y="691"/>
                  </a:cubicBezTo>
                  <a:cubicBezTo>
                    <a:pt x="812" y="691"/>
                    <a:pt x="812" y="692"/>
                    <a:pt x="812" y="692"/>
                  </a:cubicBezTo>
                  <a:cubicBezTo>
                    <a:pt x="812" y="692"/>
                    <a:pt x="812" y="692"/>
                    <a:pt x="812" y="692"/>
                  </a:cubicBezTo>
                  <a:cubicBezTo>
                    <a:pt x="812" y="693"/>
                    <a:pt x="812" y="693"/>
                    <a:pt x="812" y="693"/>
                  </a:cubicBezTo>
                  <a:cubicBezTo>
                    <a:pt x="811" y="693"/>
                    <a:pt x="811" y="694"/>
                    <a:pt x="811" y="694"/>
                  </a:cubicBezTo>
                  <a:cubicBezTo>
                    <a:pt x="810" y="696"/>
                    <a:pt x="811" y="699"/>
                    <a:pt x="812" y="700"/>
                  </a:cubicBezTo>
                  <a:cubicBezTo>
                    <a:pt x="812" y="700"/>
                    <a:pt x="812" y="700"/>
                    <a:pt x="812" y="701"/>
                  </a:cubicBezTo>
                  <a:cubicBezTo>
                    <a:pt x="812" y="701"/>
                    <a:pt x="812" y="701"/>
                    <a:pt x="813" y="701"/>
                  </a:cubicBezTo>
                  <a:cubicBezTo>
                    <a:pt x="813" y="701"/>
                    <a:pt x="813" y="701"/>
                    <a:pt x="813" y="701"/>
                  </a:cubicBezTo>
                  <a:cubicBezTo>
                    <a:pt x="813" y="700"/>
                    <a:pt x="813" y="700"/>
                    <a:pt x="814" y="700"/>
                  </a:cubicBezTo>
                  <a:cubicBezTo>
                    <a:pt x="814" y="700"/>
                    <a:pt x="815" y="700"/>
                    <a:pt x="815" y="700"/>
                  </a:cubicBezTo>
                  <a:close/>
                  <a:moveTo>
                    <a:pt x="729" y="764"/>
                  </a:moveTo>
                  <a:cubicBezTo>
                    <a:pt x="729" y="763"/>
                    <a:pt x="730" y="763"/>
                    <a:pt x="730" y="764"/>
                  </a:cubicBezTo>
                  <a:cubicBezTo>
                    <a:pt x="730" y="765"/>
                    <a:pt x="729" y="764"/>
                    <a:pt x="729" y="764"/>
                  </a:cubicBezTo>
                  <a:close/>
                  <a:moveTo>
                    <a:pt x="775" y="789"/>
                  </a:moveTo>
                  <a:cubicBezTo>
                    <a:pt x="775" y="789"/>
                    <a:pt x="774" y="788"/>
                    <a:pt x="775" y="788"/>
                  </a:cubicBezTo>
                  <a:cubicBezTo>
                    <a:pt x="775" y="788"/>
                    <a:pt x="775" y="788"/>
                    <a:pt x="775" y="789"/>
                  </a:cubicBezTo>
                  <a:close/>
                  <a:moveTo>
                    <a:pt x="774" y="782"/>
                  </a:moveTo>
                  <a:cubicBezTo>
                    <a:pt x="773" y="782"/>
                    <a:pt x="773" y="782"/>
                    <a:pt x="774" y="782"/>
                  </a:cubicBezTo>
                  <a:cubicBezTo>
                    <a:pt x="774" y="782"/>
                    <a:pt x="774" y="782"/>
                    <a:pt x="774" y="782"/>
                  </a:cubicBezTo>
                  <a:close/>
                  <a:moveTo>
                    <a:pt x="790" y="734"/>
                  </a:moveTo>
                  <a:cubicBezTo>
                    <a:pt x="790" y="734"/>
                    <a:pt x="790" y="734"/>
                    <a:pt x="790" y="735"/>
                  </a:cubicBezTo>
                  <a:cubicBezTo>
                    <a:pt x="791" y="735"/>
                    <a:pt x="790" y="735"/>
                    <a:pt x="790" y="735"/>
                  </a:cubicBezTo>
                  <a:cubicBezTo>
                    <a:pt x="789" y="736"/>
                    <a:pt x="790" y="737"/>
                    <a:pt x="789" y="738"/>
                  </a:cubicBezTo>
                  <a:cubicBezTo>
                    <a:pt x="789" y="738"/>
                    <a:pt x="789" y="738"/>
                    <a:pt x="789" y="738"/>
                  </a:cubicBezTo>
                  <a:cubicBezTo>
                    <a:pt x="789" y="738"/>
                    <a:pt x="789" y="738"/>
                    <a:pt x="789" y="738"/>
                  </a:cubicBezTo>
                  <a:cubicBezTo>
                    <a:pt x="789" y="738"/>
                    <a:pt x="789" y="739"/>
                    <a:pt x="789" y="739"/>
                  </a:cubicBezTo>
                  <a:cubicBezTo>
                    <a:pt x="788" y="738"/>
                    <a:pt x="788" y="739"/>
                    <a:pt x="788" y="739"/>
                  </a:cubicBezTo>
                  <a:cubicBezTo>
                    <a:pt x="788" y="739"/>
                    <a:pt x="788" y="739"/>
                    <a:pt x="788" y="739"/>
                  </a:cubicBezTo>
                  <a:cubicBezTo>
                    <a:pt x="787" y="739"/>
                    <a:pt x="787" y="739"/>
                    <a:pt x="788" y="739"/>
                  </a:cubicBezTo>
                  <a:cubicBezTo>
                    <a:pt x="788" y="740"/>
                    <a:pt x="788" y="740"/>
                    <a:pt x="788" y="740"/>
                  </a:cubicBezTo>
                  <a:cubicBezTo>
                    <a:pt x="788" y="740"/>
                    <a:pt x="787" y="740"/>
                    <a:pt x="787" y="740"/>
                  </a:cubicBezTo>
                  <a:cubicBezTo>
                    <a:pt x="787" y="741"/>
                    <a:pt x="786" y="741"/>
                    <a:pt x="786" y="742"/>
                  </a:cubicBezTo>
                  <a:cubicBezTo>
                    <a:pt x="786" y="742"/>
                    <a:pt x="787" y="742"/>
                    <a:pt x="787" y="742"/>
                  </a:cubicBezTo>
                  <a:cubicBezTo>
                    <a:pt x="787" y="742"/>
                    <a:pt x="787" y="743"/>
                    <a:pt x="786" y="743"/>
                  </a:cubicBezTo>
                  <a:cubicBezTo>
                    <a:pt x="787" y="743"/>
                    <a:pt x="787" y="743"/>
                    <a:pt x="787" y="743"/>
                  </a:cubicBezTo>
                  <a:cubicBezTo>
                    <a:pt x="787" y="743"/>
                    <a:pt x="787" y="743"/>
                    <a:pt x="787" y="743"/>
                  </a:cubicBezTo>
                  <a:cubicBezTo>
                    <a:pt x="786" y="743"/>
                    <a:pt x="787" y="743"/>
                    <a:pt x="787" y="743"/>
                  </a:cubicBezTo>
                  <a:cubicBezTo>
                    <a:pt x="787" y="744"/>
                    <a:pt x="787" y="744"/>
                    <a:pt x="787" y="744"/>
                  </a:cubicBezTo>
                  <a:cubicBezTo>
                    <a:pt x="786" y="744"/>
                    <a:pt x="787" y="745"/>
                    <a:pt x="787" y="745"/>
                  </a:cubicBezTo>
                  <a:cubicBezTo>
                    <a:pt x="787" y="745"/>
                    <a:pt x="786" y="745"/>
                    <a:pt x="786" y="744"/>
                  </a:cubicBezTo>
                  <a:cubicBezTo>
                    <a:pt x="786" y="744"/>
                    <a:pt x="784" y="744"/>
                    <a:pt x="784" y="745"/>
                  </a:cubicBezTo>
                  <a:cubicBezTo>
                    <a:pt x="784" y="744"/>
                    <a:pt x="784" y="744"/>
                    <a:pt x="784" y="744"/>
                  </a:cubicBezTo>
                  <a:cubicBezTo>
                    <a:pt x="783" y="746"/>
                    <a:pt x="783" y="747"/>
                    <a:pt x="783" y="748"/>
                  </a:cubicBezTo>
                  <a:cubicBezTo>
                    <a:pt x="783" y="748"/>
                    <a:pt x="783" y="748"/>
                    <a:pt x="783" y="748"/>
                  </a:cubicBezTo>
                  <a:cubicBezTo>
                    <a:pt x="784" y="749"/>
                    <a:pt x="784" y="753"/>
                    <a:pt x="783" y="754"/>
                  </a:cubicBezTo>
                  <a:cubicBezTo>
                    <a:pt x="783" y="754"/>
                    <a:pt x="783" y="755"/>
                    <a:pt x="783" y="755"/>
                  </a:cubicBezTo>
                  <a:cubicBezTo>
                    <a:pt x="783" y="755"/>
                    <a:pt x="783" y="755"/>
                    <a:pt x="783" y="755"/>
                  </a:cubicBezTo>
                  <a:cubicBezTo>
                    <a:pt x="783" y="756"/>
                    <a:pt x="783" y="757"/>
                    <a:pt x="782" y="757"/>
                  </a:cubicBezTo>
                  <a:cubicBezTo>
                    <a:pt x="782" y="757"/>
                    <a:pt x="782" y="757"/>
                    <a:pt x="782" y="758"/>
                  </a:cubicBezTo>
                  <a:cubicBezTo>
                    <a:pt x="782" y="758"/>
                    <a:pt x="782" y="758"/>
                    <a:pt x="781" y="758"/>
                  </a:cubicBezTo>
                  <a:cubicBezTo>
                    <a:pt x="781" y="758"/>
                    <a:pt x="781" y="758"/>
                    <a:pt x="781" y="758"/>
                  </a:cubicBezTo>
                  <a:cubicBezTo>
                    <a:pt x="781" y="759"/>
                    <a:pt x="781" y="759"/>
                    <a:pt x="781" y="760"/>
                  </a:cubicBezTo>
                  <a:cubicBezTo>
                    <a:pt x="781" y="760"/>
                    <a:pt x="781" y="760"/>
                    <a:pt x="781" y="760"/>
                  </a:cubicBezTo>
                  <a:cubicBezTo>
                    <a:pt x="780" y="761"/>
                    <a:pt x="781" y="761"/>
                    <a:pt x="780" y="762"/>
                  </a:cubicBezTo>
                  <a:cubicBezTo>
                    <a:pt x="780" y="762"/>
                    <a:pt x="780" y="763"/>
                    <a:pt x="780" y="763"/>
                  </a:cubicBezTo>
                  <a:cubicBezTo>
                    <a:pt x="780" y="763"/>
                    <a:pt x="781" y="764"/>
                    <a:pt x="781" y="765"/>
                  </a:cubicBezTo>
                  <a:cubicBezTo>
                    <a:pt x="781" y="765"/>
                    <a:pt x="782" y="766"/>
                    <a:pt x="782" y="767"/>
                  </a:cubicBezTo>
                  <a:cubicBezTo>
                    <a:pt x="782" y="767"/>
                    <a:pt x="780" y="768"/>
                    <a:pt x="779" y="768"/>
                  </a:cubicBezTo>
                  <a:cubicBezTo>
                    <a:pt x="779" y="769"/>
                    <a:pt x="779" y="769"/>
                    <a:pt x="779" y="770"/>
                  </a:cubicBezTo>
                  <a:cubicBezTo>
                    <a:pt x="779" y="772"/>
                    <a:pt x="779" y="771"/>
                    <a:pt x="777" y="772"/>
                  </a:cubicBezTo>
                  <a:cubicBezTo>
                    <a:pt x="776" y="773"/>
                    <a:pt x="776" y="774"/>
                    <a:pt x="775" y="773"/>
                  </a:cubicBezTo>
                  <a:cubicBezTo>
                    <a:pt x="775" y="773"/>
                    <a:pt x="775" y="773"/>
                    <a:pt x="775" y="773"/>
                  </a:cubicBezTo>
                  <a:cubicBezTo>
                    <a:pt x="775" y="773"/>
                    <a:pt x="775" y="771"/>
                    <a:pt x="775" y="771"/>
                  </a:cubicBezTo>
                  <a:cubicBezTo>
                    <a:pt x="775" y="771"/>
                    <a:pt x="775" y="771"/>
                    <a:pt x="775" y="771"/>
                  </a:cubicBezTo>
                  <a:cubicBezTo>
                    <a:pt x="775" y="771"/>
                    <a:pt x="775" y="771"/>
                    <a:pt x="775" y="771"/>
                  </a:cubicBezTo>
                  <a:cubicBezTo>
                    <a:pt x="775" y="770"/>
                    <a:pt x="775" y="770"/>
                    <a:pt x="775" y="770"/>
                  </a:cubicBezTo>
                  <a:cubicBezTo>
                    <a:pt x="775" y="770"/>
                    <a:pt x="775" y="770"/>
                    <a:pt x="776" y="770"/>
                  </a:cubicBezTo>
                  <a:cubicBezTo>
                    <a:pt x="776" y="770"/>
                    <a:pt x="776" y="769"/>
                    <a:pt x="776" y="769"/>
                  </a:cubicBezTo>
                  <a:cubicBezTo>
                    <a:pt x="775" y="769"/>
                    <a:pt x="774" y="769"/>
                    <a:pt x="774" y="770"/>
                  </a:cubicBezTo>
                  <a:cubicBezTo>
                    <a:pt x="774" y="770"/>
                    <a:pt x="774" y="770"/>
                    <a:pt x="774" y="770"/>
                  </a:cubicBezTo>
                  <a:cubicBezTo>
                    <a:pt x="774" y="771"/>
                    <a:pt x="774" y="771"/>
                    <a:pt x="774" y="771"/>
                  </a:cubicBezTo>
                  <a:cubicBezTo>
                    <a:pt x="775" y="771"/>
                    <a:pt x="774" y="772"/>
                    <a:pt x="774" y="772"/>
                  </a:cubicBezTo>
                  <a:cubicBezTo>
                    <a:pt x="774" y="772"/>
                    <a:pt x="773" y="772"/>
                    <a:pt x="774" y="772"/>
                  </a:cubicBezTo>
                  <a:cubicBezTo>
                    <a:pt x="774" y="771"/>
                    <a:pt x="773" y="770"/>
                    <a:pt x="772" y="770"/>
                  </a:cubicBezTo>
                  <a:cubicBezTo>
                    <a:pt x="772" y="770"/>
                    <a:pt x="772" y="770"/>
                    <a:pt x="771" y="770"/>
                  </a:cubicBezTo>
                  <a:cubicBezTo>
                    <a:pt x="771" y="771"/>
                    <a:pt x="771" y="771"/>
                    <a:pt x="771" y="771"/>
                  </a:cubicBezTo>
                  <a:cubicBezTo>
                    <a:pt x="771" y="771"/>
                    <a:pt x="771" y="771"/>
                    <a:pt x="771" y="771"/>
                  </a:cubicBezTo>
                  <a:cubicBezTo>
                    <a:pt x="771" y="772"/>
                    <a:pt x="771" y="772"/>
                    <a:pt x="770" y="772"/>
                  </a:cubicBezTo>
                  <a:cubicBezTo>
                    <a:pt x="771" y="773"/>
                    <a:pt x="771" y="773"/>
                    <a:pt x="770" y="774"/>
                  </a:cubicBezTo>
                  <a:cubicBezTo>
                    <a:pt x="770" y="774"/>
                    <a:pt x="769" y="776"/>
                    <a:pt x="769" y="776"/>
                  </a:cubicBezTo>
                  <a:cubicBezTo>
                    <a:pt x="768" y="776"/>
                    <a:pt x="769" y="776"/>
                    <a:pt x="768" y="775"/>
                  </a:cubicBezTo>
                  <a:cubicBezTo>
                    <a:pt x="768" y="775"/>
                    <a:pt x="768" y="774"/>
                    <a:pt x="768" y="774"/>
                  </a:cubicBezTo>
                  <a:cubicBezTo>
                    <a:pt x="768" y="773"/>
                    <a:pt x="769" y="773"/>
                    <a:pt x="769" y="773"/>
                  </a:cubicBezTo>
                  <a:cubicBezTo>
                    <a:pt x="769" y="772"/>
                    <a:pt x="769" y="772"/>
                    <a:pt x="768" y="772"/>
                  </a:cubicBezTo>
                  <a:cubicBezTo>
                    <a:pt x="768" y="772"/>
                    <a:pt x="768" y="772"/>
                    <a:pt x="768" y="772"/>
                  </a:cubicBezTo>
                  <a:cubicBezTo>
                    <a:pt x="767" y="772"/>
                    <a:pt x="767" y="772"/>
                    <a:pt x="767" y="772"/>
                  </a:cubicBezTo>
                  <a:cubicBezTo>
                    <a:pt x="767" y="772"/>
                    <a:pt x="766" y="772"/>
                    <a:pt x="766" y="773"/>
                  </a:cubicBezTo>
                  <a:cubicBezTo>
                    <a:pt x="766" y="773"/>
                    <a:pt x="766" y="773"/>
                    <a:pt x="766" y="773"/>
                  </a:cubicBezTo>
                  <a:cubicBezTo>
                    <a:pt x="765" y="773"/>
                    <a:pt x="765" y="774"/>
                    <a:pt x="765" y="774"/>
                  </a:cubicBezTo>
                  <a:cubicBezTo>
                    <a:pt x="765" y="775"/>
                    <a:pt x="764" y="775"/>
                    <a:pt x="764" y="776"/>
                  </a:cubicBezTo>
                  <a:cubicBezTo>
                    <a:pt x="763" y="776"/>
                    <a:pt x="762" y="775"/>
                    <a:pt x="761" y="776"/>
                  </a:cubicBezTo>
                  <a:cubicBezTo>
                    <a:pt x="761" y="776"/>
                    <a:pt x="761" y="776"/>
                    <a:pt x="761" y="776"/>
                  </a:cubicBezTo>
                  <a:cubicBezTo>
                    <a:pt x="761" y="776"/>
                    <a:pt x="760" y="776"/>
                    <a:pt x="759" y="776"/>
                  </a:cubicBezTo>
                  <a:cubicBezTo>
                    <a:pt x="758" y="776"/>
                    <a:pt x="757" y="777"/>
                    <a:pt x="756" y="776"/>
                  </a:cubicBezTo>
                  <a:cubicBezTo>
                    <a:pt x="756" y="776"/>
                    <a:pt x="758" y="775"/>
                    <a:pt x="758" y="775"/>
                  </a:cubicBezTo>
                  <a:cubicBezTo>
                    <a:pt x="758" y="775"/>
                    <a:pt x="758" y="774"/>
                    <a:pt x="757" y="774"/>
                  </a:cubicBezTo>
                  <a:cubicBezTo>
                    <a:pt x="757" y="775"/>
                    <a:pt x="757" y="775"/>
                    <a:pt x="757" y="775"/>
                  </a:cubicBezTo>
                  <a:cubicBezTo>
                    <a:pt x="756" y="775"/>
                    <a:pt x="756" y="775"/>
                    <a:pt x="756" y="774"/>
                  </a:cubicBezTo>
                  <a:cubicBezTo>
                    <a:pt x="756" y="774"/>
                    <a:pt x="756" y="774"/>
                    <a:pt x="756" y="774"/>
                  </a:cubicBezTo>
                  <a:cubicBezTo>
                    <a:pt x="756" y="774"/>
                    <a:pt x="756" y="775"/>
                    <a:pt x="755" y="775"/>
                  </a:cubicBezTo>
                  <a:cubicBezTo>
                    <a:pt x="755" y="775"/>
                    <a:pt x="755" y="775"/>
                    <a:pt x="755" y="774"/>
                  </a:cubicBezTo>
                  <a:cubicBezTo>
                    <a:pt x="755" y="774"/>
                    <a:pt x="755" y="774"/>
                    <a:pt x="755" y="774"/>
                  </a:cubicBezTo>
                  <a:cubicBezTo>
                    <a:pt x="755" y="774"/>
                    <a:pt x="754" y="774"/>
                    <a:pt x="755" y="774"/>
                  </a:cubicBezTo>
                  <a:cubicBezTo>
                    <a:pt x="755" y="773"/>
                    <a:pt x="755" y="773"/>
                    <a:pt x="755" y="773"/>
                  </a:cubicBezTo>
                  <a:cubicBezTo>
                    <a:pt x="754" y="772"/>
                    <a:pt x="754" y="773"/>
                    <a:pt x="753" y="774"/>
                  </a:cubicBezTo>
                  <a:cubicBezTo>
                    <a:pt x="752" y="776"/>
                    <a:pt x="753" y="776"/>
                    <a:pt x="754" y="777"/>
                  </a:cubicBezTo>
                  <a:cubicBezTo>
                    <a:pt x="755" y="777"/>
                    <a:pt x="755" y="777"/>
                    <a:pt x="755" y="778"/>
                  </a:cubicBezTo>
                  <a:cubicBezTo>
                    <a:pt x="756" y="778"/>
                    <a:pt x="755" y="779"/>
                    <a:pt x="754" y="779"/>
                  </a:cubicBezTo>
                  <a:cubicBezTo>
                    <a:pt x="755" y="779"/>
                    <a:pt x="755" y="779"/>
                    <a:pt x="755" y="779"/>
                  </a:cubicBezTo>
                  <a:cubicBezTo>
                    <a:pt x="754" y="779"/>
                    <a:pt x="754" y="779"/>
                    <a:pt x="754" y="778"/>
                  </a:cubicBezTo>
                  <a:cubicBezTo>
                    <a:pt x="754" y="779"/>
                    <a:pt x="752" y="779"/>
                    <a:pt x="751" y="780"/>
                  </a:cubicBezTo>
                  <a:cubicBezTo>
                    <a:pt x="751" y="780"/>
                    <a:pt x="751" y="780"/>
                    <a:pt x="751" y="780"/>
                  </a:cubicBezTo>
                  <a:cubicBezTo>
                    <a:pt x="751" y="781"/>
                    <a:pt x="751" y="782"/>
                    <a:pt x="750" y="782"/>
                  </a:cubicBezTo>
                  <a:cubicBezTo>
                    <a:pt x="750" y="782"/>
                    <a:pt x="749" y="783"/>
                    <a:pt x="749" y="783"/>
                  </a:cubicBezTo>
                  <a:cubicBezTo>
                    <a:pt x="749" y="784"/>
                    <a:pt x="748" y="785"/>
                    <a:pt x="748" y="785"/>
                  </a:cubicBezTo>
                  <a:cubicBezTo>
                    <a:pt x="748" y="785"/>
                    <a:pt x="748" y="785"/>
                    <a:pt x="748" y="785"/>
                  </a:cubicBezTo>
                  <a:cubicBezTo>
                    <a:pt x="748" y="786"/>
                    <a:pt x="748" y="786"/>
                    <a:pt x="748" y="786"/>
                  </a:cubicBezTo>
                  <a:cubicBezTo>
                    <a:pt x="747" y="785"/>
                    <a:pt x="746" y="785"/>
                    <a:pt x="746" y="785"/>
                  </a:cubicBezTo>
                  <a:cubicBezTo>
                    <a:pt x="745" y="785"/>
                    <a:pt x="745" y="784"/>
                    <a:pt x="745" y="784"/>
                  </a:cubicBezTo>
                  <a:cubicBezTo>
                    <a:pt x="745" y="784"/>
                    <a:pt x="745" y="784"/>
                    <a:pt x="745" y="784"/>
                  </a:cubicBezTo>
                  <a:cubicBezTo>
                    <a:pt x="745" y="783"/>
                    <a:pt x="745" y="783"/>
                    <a:pt x="745" y="783"/>
                  </a:cubicBezTo>
                  <a:cubicBezTo>
                    <a:pt x="745" y="783"/>
                    <a:pt x="745" y="783"/>
                    <a:pt x="745" y="783"/>
                  </a:cubicBezTo>
                  <a:cubicBezTo>
                    <a:pt x="744" y="783"/>
                    <a:pt x="744" y="783"/>
                    <a:pt x="744" y="783"/>
                  </a:cubicBezTo>
                  <a:cubicBezTo>
                    <a:pt x="744" y="783"/>
                    <a:pt x="744" y="783"/>
                    <a:pt x="744" y="783"/>
                  </a:cubicBezTo>
                  <a:cubicBezTo>
                    <a:pt x="744" y="783"/>
                    <a:pt x="743" y="782"/>
                    <a:pt x="743" y="782"/>
                  </a:cubicBezTo>
                  <a:cubicBezTo>
                    <a:pt x="743" y="782"/>
                    <a:pt x="743" y="782"/>
                    <a:pt x="743" y="782"/>
                  </a:cubicBezTo>
                  <a:cubicBezTo>
                    <a:pt x="742" y="781"/>
                    <a:pt x="744" y="781"/>
                    <a:pt x="743" y="781"/>
                  </a:cubicBezTo>
                  <a:cubicBezTo>
                    <a:pt x="743" y="780"/>
                    <a:pt x="744" y="780"/>
                    <a:pt x="743" y="780"/>
                  </a:cubicBezTo>
                  <a:cubicBezTo>
                    <a:pt x="743" y="779"/>
                    <a:pt x="742" y="779"/>
                    <a:pt x="743" y="778"/>
                  </a:cubicBezTo>
                  <a:cubicBezTo>
                    <a:pt x="743" y="778"/>
                    <a:pt x="743" y="778"/>
                    <a:pt x="744" y="778"/>
                  </a:cubicBezTo>
                  <a:cubicBezTo>
                    <a:pt x="744" y="778"/>
                    <a:pt x="744" y="778"/>
                    <a:pt x="744" y="778"/>
                  </a:cubicBezTo>
                  <a:cubicBezTo>
                    <a:pt x="744" y="778"/>
                    <a:pt x="744" y="778"/>
                    <a:pt x="744" y="778"/>
                  </a:cubicBezTo>
                  <a:cubicBezTo>
                    <a:pt x="744" y="778"/>
                    <a:pt x="744" y="778"/>
                    <a:pt x="744" y="778"/>
                  </a:cubicBezTo>
                  <a:cubicBezTo>
                    <a:pt x="744" y="778"/>
                    <a:pt x="745" y="777"/>
                    <a:pt x="745" y="776"/>
                  </a:cubicBezTo>
                  <a:cubicBezTo>
                    <a:pt x="745" y="775"/>
                    <a:pt x="744" y="776"/>
                    <a:pt x="743" y="776"/>
                  </a:cubicBezTo>
                  <a:cubicBezTo>
                    <a:pt x="743" y="776"/>
                    <a:pt x="742" y="776"/>
                    <a:pt x="742" y="776"/>
                  </a:cubicBezTo>
                  <a:cubicBezTo>
                    <a:pt x="742" y="776"/>
                    <a:pt x="741" y="775"/>
                    <a:pt x="741" y="775"/>
                  </a:cubicBezTo>
                  <a:cubicBezTo>
                    <a:pt x="741" y="775"/>
                    <a:pt x="740" y="775"/>
                    <a:pt x="740" y="775"/>
                  </a:cubicBezTo>
                  <a:cubicBezTo>
                    <a:pt x="740" y="775"/>
                    <a:pt x="740" y="775"/>
                    <a:pt x="740" y="775"/>
                  </a:cubicBezTo>
                  <a:cubicBezTo>
                    <a:pt x="740" y="775"/>
                    <a:pt x="739" y="775"/>
                    <a:pt x="739" y="775"/>
                  </a:cubicBezTo>
                  <a:cubicBezTo>
                    <a:pt x="739" y="775"/>
                    <a:pt x="738" y="775"/>
                    <a:pt x="738" y="775"/>
                  </a:cubicBezTo>
                  <a:cubicBezTo>
                    <a:pt x="738" y="775"/>
                    <a:pt x="738" y="775"/>
                    <a:pt x="738" y="775"/>
                  </a:cubicBezTo>
                  <a:cubicBezTo>
                    <a:pt x="737" y="775"/>
                    <a:pt x="737" y="775"/>
                    <a:pt x="737" y="775"/>
                  </a:cubicBezTo>
                  <a:cubicBezTo>
                    <a:pt x="737" y="775"/>
                    <a:pt x="737" y="775"/>
                    <a:pt x="737" y="776"/>
                  </a:cubicBezTo>
                  <a:cubicBezTo>
                    <a:pt x="737" y="776"/>
                    <a:pt x="736" y="776"/>
                    <a:pt x="736" y="776"/>
                  </a:cubicBezTo>
                  <a:cubicBezTo>
                    <a:pt x="736" y="776"/>
                    <a:pt x="736" y="776"/>
                    <a:pt x="736" y="776"/>
                  </a:cubicBezTo>
                  <a:cubicBezTo>
                    <a:pt x="735" y="776"/>
                    <a:pt x="735" y="776"/>
                    <a:pt x="735" y="776"/>
                  </a:cubicBezTo>
                  <a:cubicBezTo>
                    <a:pt x="735" y="776"/>
                    <a:pt x="736" y="776"/>
                    <a:pt x="736" y="776"/>
                  </a:cubicBezTo>
                  <a:cubicBezTo>
                    <a:pt x="736" y="777"/>
                    <a:pt x="735" y="777"/>
                    <a:pt x="735" y="777"/>
                  </a:cubicBezTo>
                  <a:cubicBezTo>
                    <a:pt x="735" y="777"/>
                    <a:pt x="735" y="778"/>
                    <a:pt x="734" y="777"/>
                  </a:cubicBezTo>
                  <a:cubicBezTo>
                    <a:pt x="734" y="777"/>
                    <a:pt x="733" y="777"/>
                    <a:pt x="733" y="777"/>
                  </a:cubicBezTo>
                  <a:cubicBezTo>
                    <a:pt x="733" y="777"/>
                    <a:pt x="733" y="777"/>
                    <a:pt x="733" y="777"/>
                  </a:cubicBezTo>
                  <a:cubicBezTo>
                    <a:pt x="733" y="777"/>
                    <a:pt x="732" y="777"/>
                    <a:pt x="732" y="777"/>
                  </a:cubicBezTo>
                  <a:cubicBezTo>
                    <a:pt x="732" y="777"/>
                    <a:pt x="732" y="777"/>
                    <a:pt x="732" y="777"/>
                  </a:cubicBezTo>
                  <a:cubicBezTo>
                    <a:pt x="732" y="777"/>
                    <a:pt x="731" y="777"/>
                    <a:pt x="731" y="777"/>
                  </a:cubicBezTo>
                  <a:cubicBezTo>
                    <a:pt x="731" y="778"/>
                    <a:pt x="731" y="778"/>
                    <a:pt x="731" y="778"/>
                  </a:cubicBezTo>
                  <a:cubicBezTo>
                    <a:pt x="731" y="778"/>
                    <a:pt x="731" y="778"/>
                    <a:pt x="731" y="778"/>
                  </a:cubicBezTo>
                  <a:cubicBezTo>
                    <a:pt x="731" y="778"/>
                    <a:pt x="731" y="778"/>
                    <a:pt x="731" y="778"/>
                  </a:cubicBezTo>
                  <a:cubicBezTo>
                    <a:pt x="730" y="778"/>
                    <a:pt x="730" y="778"/>
                    <a:pt x="730" y="778"/>
                  </a:cubicBezTo>
                  <a:cubicBezTo>
                    <a:pt x="730" y="778"/>
                    <a:pt x="730" y="778"/>
                    <a:pt x="730" y="778"/>
                  </a:cubicBezTo>
                  <a:cubicBezTo>
                    <a:pt x="730" y="778"/>
                    <a:pt x="730" y="778"/>
                    <a:pt x="729" y="778"/>
                  </a:cubicBezTo>
                  <a:cubicBezTo>
                    <a:pt x="729" y="778"/>
                    <a:pt x="727" y="779"/>
                    <a:pt x="727" y="779"/>
                  </a:cubicBezTo>
                  <a:cubicBezTo>
                    <a:pt x="727" y="780"/>
                    <a:pt x="727" y="779"/>
                    <a:pt x="727" y="780"/>
                  </a:cubicBezTo>
                  <a:cubicBezTo>
                    <a:pt x="727" y="780"/>
                    <a:pt x="727" y="780"/>
                    <a:pt x="727" y="780"/>
                  </a:cubicBezTo>
                  <a:cubicBezTo>
                    <a:pt x="726" y="780"/>
                    <a:pt x="726" y="779"/>
                    <a:pt x="726" y="780"/>
                  </a:cubicBezTo>
                  <a:cubicBezTo>
                    <a:pt x="726" y="780"/>
                    <a:pt x="725" y="780"/>
                    <a:pt x="725" y="780"/>
                  </a:cubicBezTo>
                  <a:cubicBezTo>
                    <a:pt x="725" y="779"/>
                    <a:pt x="726" y="779"/>
                    <a:pt x="725" y="778"/>
                  </a:cubicBezTo>
                  <a:cubicBezTo>
                    <a:pt x="724" y="778"/>
                    <a:pt x="724" y="778"/>
                    <a:pt x="724" y="778"/>
                  </a:cubicBezTo>
                  <a:cubicBezTo>
                    <a:pt x="724" y="779"/>
                    <a:pt x="724" y="779"/>
                    <a:pt x="724" y="779"/>
                  </a:cubicBezTo>
                  <a:cubicBezTo>
                    <a:pt x="724" y="779"/>
                    <a:pt x="724" y="779"/>
                    <a:pt x="724" y="779"/>
                  </a:cubicBezTo>
                  <a:cubicBezTo>
                    <a:pt x="723" y="779"/>
                    <a:pt x="723" y="782"/>
                    <a:pt x="723" y="782"/>
                  </a:cubicBezTo>
                  <a:cubicBezTo>
                    <a:pt x="723" y="782"/>
                    <a:pt x="721" y="781"/>
                    <a:pt x="721" y="781"/>
                  </a:cubicBezTo>
                  <a:cubicBezTo>
                    <a:pt x="721" y="781"/>
                    <a:pt x="721" y="781"/>
                    <a:pt x="721" y="781"/>
                  </a:cubicBezTo>
                  <a:cubicBezTo>
                    <a:pt x="720" y="780"/>
                    <a:pt x="720" y="781"/>
                    <a:pt x="720" y="781"/>
                  </a:cubicBezTo>
                  <a:cubicBezTo>
                    <a:pt x="720" y="781"/>
                    <a:pt x="720" y="781"/>
                    <a:pt x="719" y="781"/>
                  </a:cubicBezTo>
                  <a:cubicBezTo>
                    <a:pt x="719" y="781"/>
                    <a:pt x="718" y="781"/>
                    <a:pt x="718" y="781"/>
                  </a:cubicBezTo>
                  <a:cubicBezTo>
                    <a:pt x="718" y="781"/>
                    <a:pt x="717" y="782"/>
                    <a:pt x="717" y="781"/>
                  </a:cubicBezTo>
                  <a:cubicBezTo>
                    <a:pt x="716" y="782"/>
                    <a:pt x="716" y="781"/>
                    <a:pt x="716" y="781"/>
                  </a:cubicBezTo>
                  <a:cubicBezTo>
                    <a:pt x="716" y="781"/>
                    <a:pt x="715" y="781"/>
                    <a:pt x="715" y="781"/>
                  </a:cubicBezTo>
                  <a:cubicBezTo>
                    <a:pt x="715" y="781"/>
                    <a:pt x="715" y="781"/>
                    <a:pt x="715" y="782"/>
                  </a:cubicBezTo>
                  <a:cubicBezTo>
                    <a:pt x="715" y="781"/>
                    <a:pt x="714" y="779"/>
                    <a:pt x="714" y="779"/>
                  </a:cubicBezTo>
                  <a:cubicBezTo>
                    <a:pt x="715" y="778"/>
                    <a:pt x="715" y="778"/>
                    <a:pt x="715" y="778"/>
                  </a:cubicBezTo>
                  <a:cubicBezTo>
                    <a:pt x="716" y="778"/>
                    <a:pt x="715" y="778"/>
                    <a:pt x="715" y="778"/>
                  </a:cubicBezTo>
                  <a:cubicBezTo>
                    <a:pt x="716" y="778"/>
                    <a:pt x="716" y="778"/>
                    <a:pt x="717" y="778"/>
                  </a:cubicBezTo>
                  <a:cubicBezTo>
                    <a:pt x="717" y="778"/>
                    <a:pt x="717" y="778"/>
                    <a:pt x="717" y="778"/>
                  </a:cubicBezTo>
                  <a:cubicBezTo>
                    <a:pt x="718" y="778"/>
                    <a:pt x="718" y="776"/>
                    <a:pt x="719" y="776"/>
                  </a:cubicBezTo>
                  <a:cubicBezTo>
                    <a:pt x="720" y="775"/>
                    <a:pt x="720" y="776"/>
                    <a:pt x="721" y="775"/>
                  </a:cubicBezTo>
                  <a:cubicBezTo>
                    <a:pt x="721" y="775"/>
                    <a:pt x="722" y="774"/>
                    <a:pt x="722" y="774"/>
                  </a:cubicBezTo>
                  <a:cubicBezTo>
                    <a:pt x="723" y="773"/>
                    <a:pt x="723" y="773"/>
                    <a:pt x="723" y="773"/>
                  </a:cubicBezTo>
                  <a:cubicBezTo>
                    <a:pt x="723" y="773"/>
                    <a:pt x="723" y="773"/>
                    <a:pt x="723" y="773"/>
                  </a:cubicBezTo>
                  <a:cubicBezTo>
                    <a:pt x="724" y="773"/>
                    <a:pt x="725" y="771"/>
                    <a:pt x="725" y="771"/>
                  </a:cubicBezTo>
                  <a:cubicBezTo>
                    <a:pt x="726" y="771"/>
                    <a:pt x="726" y="771"/>
                    <a:pt x="727" y="770"/>
                  </a:cubicBezTo>
                  <a:cubicBezTo>
                    <a:pt x="727" y="770"/>
                    <a:pt x="727" y="769"/>
                    <a:pt x="726" y="769"/>
                  </a:cubicBezTo>
                  <a:cubicBezTo>
                    <a:pt x="726" y="769"/>
                    <a:pt x="727" y="769"/>
                    <a:pt x="727" y="769"/>
                  </a:cubicBezTo>
                  <a:cubicBezTo>
                    <a:pt x="727" y="769"/>
                    <a:pt x="729" y="768"/>
                    <a:pt x="729" y="768"/>
                  </a:cubicBezTo>
                  <a:cubicBezTo>
                    <a:pt x="729" y="768"/>
                    <a:pt x="729" y="768"/>
                    <a:pt x="729" y="768"/>
                  </a:cubicBezTo>
                  <a:cubicBezTo>
                    <a:pt x="730" y="768"/>
                    <a:pt x="730" y="768"/>
                    <a:pt x="731" y="768"/>
                  </a:cubicBezTo>
                  <a:cubicBezTo>
                    <a:pt x="730" y="769"/>
                    <a:pt x="731" y="769"/>
                    <a:pt x="732" y="769"/>
                  </a:cubicBezTo>
                  <a:cubicBezTo>
                    <a:pt x="732" y="768"/>
                    <a:pt x="733" y="769"/>
                    <a:pt x="734" y="769"/>
                  </a:cubicBezTo>
                  <a:cubicBezTo>
                    <a:pt x="735" y="769"/>
                    <a:pt x="737" y="769"/>
                    <a:pt x="737" y="768"/>
                  </a:cubicBezTo>
                  <a:cubicBezTo>
                    <a:pt x="737" y="768"/>
                    <a:pt x="738" y="768"/>
                    <a:pt x="738" y="768"/>
                  </a:cubicBezTo>
                  <a:cubicBezTo>
                    <a:pt x="738" y="768"/>
                    <a:pt x="738" y="768"/>
                    <a:pt x="738" y="768"/>
                  </a:cubicBezTo>
                  <a:cubicBezTo>
                    <a:pt x="739" y="767"/>
                    <a:pt x="741" y="767"/>
                    <a:pt x="743" y="767"/>
                  </a:cubicBezTo>
                  <a:cubicBezTo>
                    <a:pt x="744" y="767"/>
                    <a:pt x="746" y="767"/>
                    <a:pt x="744" y="768"/>
                  </a:cubicBezTo>
                  <a:cubicBezTo>
                    <a:pt x="744" y="768"/>
                    <a:pt x="744" y="768"/>
                    <a:pt x="744" y="768"/>
                  </a:cubicBezTo>
                  <a:cubicBezTo>
                    <a:pt x="744" y="768"/>
                    <a:pt x="744" y="768"/>
                    <a:pt x="744" y="768"/>
                  </a:cubicBezTo>
                  <a:cubicBezTo>
                    <a:pt x="744" y="769"/>
                    <a:pt x="745" y="768"/>
                    <a:pt x="745" y="769"/>
                  </a:cubicBezTo>
                  <a:cubicBezTo>
                    <a:pt x="745" y="769"/>
                    <a:pt x="745" y="769"/>
                    <a:pt x="745" y="769"/>
                  </a:cubicBezTo>
                  <a:cubicBezTo>
                    <a:pt x="745" y="769"/>
                    <a:pt x="745" y="769"/>
                    <a:pt x="745" y="768"/>
                  </a:cubicBezTo>
                  <a:cubicBezTo>
                    <a:pt x="745" y="768"/>
                    <a:pt x="745" y="768"/>
                    <a:pt x="746" y="768"/>
                  </a:cubicBezTo>
                  <a:cubicBezTo>
                    <a:pt x="746" y="768"/>
                    <a:pt x="746" y="769"/>
                    <a:pt x="746" y="769"/>
                  </a:cubicBezTo>
                  <a:cubicBezTo>
                    <a:pt x="746" y="769"/>
                    <a:pt x="746" y="769"/>
                    <a:pt x="746" y="769"/>
                  </a:cubicBezTo>
                  <a:cubicBezTo>
                    <a:pt x="746" y="769"/>
                    <a:pt x="747" y="768"/>
                    <a:pt x="747" y="768"/>
                  </a:cubicBezTo>
                  <a:cubicBezTo>
                    <a:pt x="747" y="768"/>
                    <a:pt x="747" y="769"/>
                    <a:pt x="747" y="769"/>
                  </a:cubicBezTo>
                  <a:cubicBezTo>
                    <a:pt x="747" y="769"/>
                    <a:pt x="747" y="769"/>
                    <a:pt x="747" y="769"/>
                  </a:cubicBezTo>
                  <a:cubicBezTo>
                    <a:pt x="747" y="769"/>
                    <a:pt x="747" y="768"/>
                    <a:pt x="747" y="768"/>
                  </a:cubicBezTo>
                  <a:cubicBezTo>
                    <a:pt x="747" y="768"/>
                    <a:pt x="748" y="769"/>
                    <a:pt x="748" y="768"/>
                  </a:cubicBezTo>
                  <a:cubicBezTo>
                    <a:pt x="748" y="768"/>
                    <a:pt x="748" y="768"/>
                    <a:pt x="748" y="768"/>
                  </a:cubicBezTo>
                  <a:cubicBezTo>
                    <a:pt x="748" y="768"/>
                    <a:pt x="749" y="768"/>
                    <a:pt x="749" y="768"/>
                  </a:cubicBezTo>
                  <a:cubicBezTo>
                    <a:pt x="749" y="767"/>
                    <a:pt x="749" y="767"/>
                    <a:pt x="749" y="767"/>
                  </a:cubicBezTo>
                  <a:cubicBezTo>
                    <a:pt x="749" y="767"/>
                    <a:pt x="749" y="767"/>
                    <a:pt x="750" y="767"/>
                  </a:cubicBezTo>
                  <a:cubicBezTo>
                    <a:pt x="750" y="767"/>
                    <a:pt x="750" y="767"/>
                    <a:pt x="750" y="766"/>
                  </a:cubicBezTo>
                  <a:cubicBezTo>
                    <a:pt x="750" y="766"/>
                    <a:pt x="750" y="766"/>
                    <a:pt x="750" y="766"/>
                  </a:cubicBezTo>
                  <a:cubicBezTo>
                    <a:pt x="750" y="765"/>
                    <a:pt x="748" y="765"/>
                    <a:pt x="750" y="763"/>
                  </a:cubicBezTo>
                  <a:cubicBezTo>
                    <a:pt x="751" y="762"/>
                    <a:pt x="752" y="761"/>
                    <a:pt x="753" y="760"/>
                  </a:cubicBezTo>
                  <a:cubicBezTo>
                    <a:pt x="754" y="758"/>
                    <a:pt x="754" y="757"/>
                    <a:pt x="754" y="756"/>
                  </a:cubicBezTo>
                  <a:cubicBezTo>
                    <a:pt x="754" y="755"/>
                    <a:pt x="754" y="755"/>
                    <a:pt x="754" y="755"/>
                  </a:cubicBezTo>
                  <a:cubicBezTo>
                    <a:pt x="754" y="753"/>
                    <a:pt x="756" y="752"/>
                    <a:pt x="758" y="752"/>
                  </a:cubicBezTo>
                  <a:cubicBezTo>
                    <a:pt x="760" y="752"/>
                    <a:pt x="755" y="755"/>
                    <a:pt x="755" y="755"/>
                  </a:cubicBezTo>
                  <a:cubicBezTo>
                    <a:pt x="755" y="755"/>
                    <a:pt x="756" y="756"/>
                    <a:pt x="756" y="755"/>
                  </a:cubicBezTo>
                  <a:cubicBezTo>
                    <a:pt x="756" y="755"/>
                    <a:pt x="756" y="756"/>
                    <a:pt x="756" y="756"/>
                  </a:cubicBezTo>
                  <a:cubicBezTo>
                    <a:pt x="756" y="757"/>
                    <a:pt x="756" y="757"/>
                    <a:pt x="756" y="757"/>
                  </a:cubicBezTo>
                  <a:cubicBezTo>
                    <a:pt x="757" y="760"/>
                    <a:pt x="758" y="757"/>
                    <a:pt x="759" y="757"/>
                  </a:cubicBezTo>
                  <a:cubicBezTo>
                    <a:pt x="759" y="757"/>
                    <a:pt x="759" y="757"/>
                    <a:pt x="760" y="756"/>
                  </a:cubicBezTo>
                  <a:cubicBezTo>
                    <a:pt x="760" y="756"/>
                    <a:pt x="761" y="756"/>
                    <a:pt x="761" y="756"/>
                  </a:cubicBezTo>
                  <a:cubicBezTo>
                    <a:pt x="762" y="756"/>
                    <a:pt x="762" y="756"/>
                    <a:pt x="762" y="755"/>
                  </a:cubicBezTo>
                  <a:cubicBezTo>
                    <a:pt x="762" y="755"/>
                    <a:pt x="763" y="755"/>
                    <a:pt x="764" y="755"/>
                  </a:cubicBezTo>
                  <a:cubicBezTo>
                    <a:pt x="764" y="755"/>
                    <a:pt x="764" y="755"/>
                    <a:pt x="765" y="754"/>
                  </a:cubicBezTo>
                  <a:cubicBezTo>
                    <a:pt x="765" y="754"/>
                    <a:pt x="766" y="753"/>
                    <a:pt x="767" y="753"/>
                  </a:cubicBezTo>
                  <a:cubicBezTo>
                    <a:pt x="767" y="751"/>
                    <a:pt x="768" y="749"/>
                    <a:pt x="770" y="748"/>
                  </a:cubicBezTo>
                  <a:cubicBezTo>
                    <a:pt x="771" y="747"/>
                    <a:pt x="772" y="747"/>
                    <a:pt x="772" y="746"/>
                  </a:cubicBezTo>
                  <a:cubicBezTo>
                    <a:pt x="773" y="745"/>
                    <a:pt x="772" y="744"/>
                    <a:pt x="773" y="743"/>
                  </a:cubicBezTo>
                  <a:cubicBezTo>
                    <a:pt x="773" y="743"/>
                    <a:pt x="773" y="743"/>
                    <a:pt x="773" y="743"/>
                  </a:cubicBezTo>
                  <a:cubicBezTo>
                    <a:pt x="773" y="742"/>
                    <a:pt x="774" y="741"/>
                    <a:pt x="774" y="741"/>
                  </a:cubicBezTo>
                  <a:cubicBezTo>
                    <a:pt x="775" y="741"/>
                    <a:pt x="775" y="741"/>
                    <a:pt x="775" y="740"/>
                  </a:cubicBezTo>
                  <a:cubicBezTo>
                    <a:pt x="775" y="740"/>
                    <a:pt x="775" y="740"/>
                    <a:pt x="775" y="740"/>
                  </a:cubicBezTo>
                  <a:cubicBezTo>
                    <a:pt x="775" y="739"/>
                    <a:pt x="775" y="739"/>
                    <a:pt x="776" y="738"/>
                  </a:cubicBezTo>
                  <a:cubicBezTo>
                    <a:pt x="776" y="737"/>
                    <a:pt x="776" y="737"/>
                    <a:pt x="776" y="736"/>
                  </a:cubicBezTo>
                  <a:cubicBezTo>
                    <a:pt x="777" y="735"/>
                    <a:pt x="776" y="734"/>
                    <a:pt x="777" y="733"/>
                  </a:cubicBezTo>
                  <a:cubicBezTo>
                    <a:pt x="777" y="733"/>
                    <a:pt x="777" y="732"/>
                    <a:pt x="777" y="732"/>
                  </a:cubicBezTo>
                  <a:cubicBezTo>
                    <a:pt x="776" y="730"/>
                    <a:pt x="775" y="732"/>
                    <a:pt x="774" y="730"/>
                  </a:cubicBezTo>
                  <a:cubicBezTo>
                    <a:pt x="777" y="731"/>
                    <a:pt x="776" y="727"/>
                    <a:pt x="776" y="726"/>
                  </a:cubicBezTo>
                  <a:cubicBezTo>
                    <a:pt x="776" y="726"/>
                    <a:pt x="775" y="722"/>
                    <a:pt x="777" y="723"/>
                  </a:cubicBezTo>
                  <a:cubicBezTo>
                    <a:pt x="777" y="723"/>
                    <a:pt x="777" y="723"/>
                    <a:pt x="777" y="723"/>
                  </a:cubicBezTo>
                  <a:cubicBezTo>
                    <a:pt x="778" y="723"/>
                    <a:pt x="779" y="722"/>
                    <a:pt x="779" y="721"/>
                  </a:cubicBezTo>
                  <a:cubicBezTo>
                    <a:pt x="779" y="721"/>
                    <a:pt x="779" y="721"/>
                    <a:pt x="779" y="721"/>
                  </a:cubicBezTo>
                  <a:cubicBezTo>
                    <a:pt x="778" y="721"/>
                    <a:pt x="779" y="720"/>
                    <a:pt x="778" y="720"/>
                  </a:cubicBezTo>
                  <a:cubicBezTo>
                    <a:pt x="779" y="720"/>
                    <a:pt x="778" y="718"/>
                    <a:pt x="779" y="719"/>
                  </a:cubicBezTo>
                  <a:cubicBezTo>
                    <a:pt x="780" y="719"/>
                    <a:pt x="780" y="719"/>
                    <a:pt x="781" y="719"/>
                  </a:cubicBezTo>
                  <a:cubicBezTo>
                    <a:pt x="781" y="720"/>
                    <a:pt x="780" y="722"/>
                    <a:pt x="781" y="723"/>
                  </a:cubicBezTo>
                  <a:cubicBezTo>
                    <a:pt x="782" y="723"/>
                    <a:pt x="782" y="722"/>
                    <a:pt x="782" y="722"/>
                  </a:cubicBezTo>
                  <a:cubicBezTo>
                    <a:pt x="782" y="722"/>
                    <a:pt x="782" y="721"/>
                    <a:pt x="782" y="721"/>
                  </a:cubicBezTo>
                  <a:cubicBezTo>
                    <a:pt x="783" y="721"/>
                    <a:pt x="784" y="722"/>
                    <a:pt x="784" y="722"/>
                  </a:cubicBezTo>
                  <a:cubicBezTo>
                    <a:pt x="785" y="722"/>
                    <a:pt x="786" y="719"/>
                    <a:pt x="784" y="719"/>
                  </a:cubicBezTo>
                  <a:cubicBezTo>
                    <a:pt x="784" y="719"/>
                    <a:pt x="782" y="720"/>
                    <a:pt x="782" y="720"/>
                  </a:cubicBezTo>
                  <a:cubicBezTo>
                    <a:pt x="781" y="720"/>
                    <a:pt x="782" y="716"/>
                    <a:pt x="783" y="716"/>
                  </a:cubicBezTo>
                  <a:cubicBezTo>
                    <a:pt x="784" y="716"/>
                    <a:pt x="784" y="719"/>
                    <a:pt x="786" y="717"/>
                  </a:cubicBezTo>
                  <a:cubicBezTo>
                    <a:pt x="786" y="718"/>
                    <a:pt x="785" y="725"/>
                    <a:pt x="787" y="725"/>
                  </a:cubicBezTo>
                  <a:cubicBezTo>
                    <a:pt x="787" y="725"/>
                    <a:pt x="788" y="726"/>
                    <a:pt x="788" y="726"/>
                  </a:cubicBezTo>
                  <a:cubicBezTo>
                    <a:pt x="788" y="726"/>
                    <a:pt x="789" y="729"/>
                    <a:pt x="789" y="729"/>
                  </a:cubicBezTo>
                  <a:cubicBezTo>
                    <a:pt x="789" y="729"/>
                    <a:pt x="789" y="730"/>
                    <a:pt x="789" y="730"/>
                  </a:cubicBezTo>
                  <a:cubicBezTo>
                    <a:pt x="790" y="731"/>
                    <a:pt x="790" y="730"/>
                    <a:pt x="790" y="731"/>
                  </a:cubicBezTo>
                  <a:cubicBezTo>
                    <a:pt x="790" y="731"/>
                    <a:pt x="790" y="732"/>
                    <a:pt x="790" y="732"/>
                  </a:cubicBezTo>
                  <a:cubicBezTo>
                    <a:pt x="790" y="732"/>
                    <a:pt x="790" y="732"/>
                    <a:pt x="790" y="732"/>
                  </a:cubicBezTo>
                  <a:cubicBezTo>
                    <a:pt x="790" y="733"/>
                    <a:pt x="790" y="734"/>
                    <a:pt x="790" y="734"/>
                  </a:cubicBezTo>
                  <a:close/>
                  <a:moveTo>
                    <a:pt x="729" y="764"/>
                  </a:moveTo>
                  <a:cubicBezTo>
                    <a:pt x="729" y="763"/>
                    <a:pt x="729" y="763"/>
                    <a:pt x="729" y="763"/>
                  </a:cubicBezTo>
                  <a:cubicBezTo>
                    <a:pt x="729" y="764"/>
                    <a:pt x="728" y="764"/>
                    <a:pt x="729" y="764"/>
                  </a:cubicBezTo>
                  <a:close/>
                  <a:moveTo>
                    <a:pt x="784" y="683"/>
                  </a:moveTo>
                  <a:cubicBezTo>
                    <a:pt x="783" y="682"/>
                    <a:pt x="785" y="681"/>
                    <a:pt x="785" y="683"/>
                  </a:cubicBezTo>
                  <a:cubicBezTo>
                    <a:pt x="785" y="683"/>
                    <a:pt x="784" y="683"/>
                    <a:pt x="784" y="683"/>
                  </a:cubicBezTo>
                  <a:close/>
                  <a:moveTo>
                    <a:pt x="772" y="775"/>
                  </a:moveTo>
                  <a:cubicBezTo>
                    <a:pt x="772" y="774"/>
                    <a:pt x="773" y="775"/>
                    <a:pt x="773" y="775"/>
                  </a:cubicBezTo>
                  <a:cubicBezTo>
                    <a:pt x="772" y="776"/>
                    <a:pt x="772" y="776"/>
                    <a:pt x="772" y="775"/>
                  </a:cubicBezTo>
                  <a:close/>
                  <a:moveTo>
                    <a:pt x="728" y="780"/>
                  </a:moveTo>
                  <a:cubicBezTo>
                    <a:pt x="728" y="780"/>
                    <a:pt x="728" y="780"/>
                    <a:pt x="728" y="780"/>
                  </a:cubicBezTo>
                  <a:cubicBezTo>
                    <a:pt x="728" y="780"/>
                    <a:pt x="727" y="780"/>
                    <a:pt x="728" y="780"/>
                  </a:cubicBezTo>
                  <a:close/>
                  <a:moveTo>
                    <a:pt x="725" y="779"/>
                  </a:moveTo>
                  <a:cubicBezTo>
                    <a:pt x="725" y="779"/>
                    <a:pt x="725" y="779"/>
                    <a:pt x="725" y="779"/>
                  </a:cubicBezTo>
                  <a:cubicBezTo>
                    <a:pt x="725" y="779"/>
                    <a:pt x="725" y="780"/>
                    <a:pt x="725" y="780"/>
                  </a:cubicBezTo>
                  <a:cubicBezTo>
                    <a:pt x="725" y="780"/>
                    <a:pt x="724" y="779"/>
                    <a:pt x="725" y="779"/>
                  </a:cubicBezTo>
                  <a:cubicBezTo>
                    <a:pt x="725" y="779"/>
                    <a:pt x="725" y="779"/>
                    <a:pt x="725" y="779"/>
                  </a:cubicBezTo>
                  <a:close/>
                  <a:moveTo>
                    <a:pt x="725" y="782"/>
                  </a:moveTo>
                  <a:cubicBezTo>
                    <a:pt x="725" y="781"/>
                    <a:pt x="724" y="782"/>
                    <a:pt x="724" y="782"/>
                  </a:cubicBezTo>
                  <a:cubicBezTo>
                    <a:pt x="724" y="782"/>
                    <a:pt x="723" y="782"/>
                    <a:pt x="723" y="782"/>
                  </a:cubicBezTo>
                  <a:cubicBezTo>
                    <a:pt x="723" y="781"/>
                    <a:pt x="725" y="782"/>
                    <a:pt x="725" y="782"/>
                  </a:cubicBezTo>
                  <a:close/>
                  <a:moveTo>
                    <a:pt x="724" y="783"/>
                  </a:moveTo>
                  <a:cubicBezTo>
                    <a:pt x="724" y="783"/>
                    <a:pt x="723" y="783"/>
                    <a:pt x="723" y="783"/>
                  </a:cubicBezTo>
                  <a:cubicBezTo>
                    <a:pt x="724" y="783"/>
                    <a:pt x="724" y="783"/>
                    <a:pt x="724" y="783"/>
                  </a:cubicBezTo>
                  <a:close/>
                  <a:moveTo>
                    <a:pt x="773" y="780"/>
                  </a:moveTo>
                  <a:cubicBezTo>
                    <a:pt x="773" y="781"/>
                    <a:pt x="772" y="780"/>
                    <a:pt x="773" y="780"/>
                  </a:cubicBezTo>
                  <a:cubicBezTo>
                    <a:pt x="773" y="780"/>
                    <a:pt x="773" y="780"/>
                    <a:pt x="773" y="780"/>
                  </a:cubicBezTo>
                  <a:close/>
                  <a:moveTo>
                    <a:pt x="723" y="786"/>
                  </a:moveTo>
                  <a:cubicBezTo>
                    <a:pt x="723" y="787"/>
                    <a:pt x="724" y="785"/>
                    <a:pt x="725" y="785"/>
                  </a:cubicBezTo>
                  <a:cubicBezTo>
                    <a:pt x="725" y="785"/>
                    <a:pt x="725" y="787"/>
                    <a:pt x="725" y="787"/>
                  </a:cubicBezTo>
                  <a:cubicBezTo>
                    <a:pt x="725" y="787"/>
                    <a:pt x="725" y="787"/>
                    <a:pt x="726" y="787"/>
                  </a:cubicBezTo>
                  <a:cubicBezTo>
                    <a:pt x="726" y="787"/>
                    <a:pt x="726" y="787"/>
                    <a:pt x="726" y="787"/>
                  </a:cubicBezTo>
                  <a:cubicBezTo>
                    <a:pt x="726" y="787"/>
                    <a:pt x="726" y="787"/>
                    <a:pt x="726" y="787"/>
                  </a:cubicBezTo>
                  <a:cubicBezTo>
                    <a:pt x="726" y="787"/>
                    <a:pt x="726" y="787"/>
                    <a:pt x="726" y="787"/>
                  </a:cubicBezTo>
                  <a:cubicBezTo>
                    <a:pt x="726" y="787"/>
                    <a:pt x="726" y="787"/>
                    <a:pt x="726" y="787"/>
                  </a:cubicBezTo>
                  <a:cubicBezTo>
                    <a:pt x="725" y="787"/>
                    <a:pt x="725" y="787"/>
                    <a:pt x="726" y="787"/>
                  </a:cubicBezTo>
                  <a:cubicBezTo>
                    <a:pt x="725" y="788"/>
                    <a:pt x="725" y="788"/>
                    <a:pt x="725" y="788"/>
                  </a:cubicBezTo>
                  <a:cubicBezTo>
                    <a:pt x="725" y="788"/>
                    <a:pt x="725" y="788"/>
                    <a:pt x="725" y="788"/>
                  </a:cubicBezTo>
                  <a:cubicBezTo>
                    <a:pt x="725" y="788"/>
                    <a:pt x="725" y="788"/>
                    <a:pt x="725" y="788"/>
                  </a:cubicBezTo>
                  <a:cubicBezTo>
                    <a:pt x="725" y="788"/>
                    <a:pt x="725" y="788"/>
                    <a:pt x="725" y="788"/>
                  </a:cubicBezTo>
                  <a:cubicBezTo>
                    <a:pt x="725" y="788"/>
                    <a:pt x="725" y="788"/>
                    <a:pt x="725" y="788"/>
                  </a:cubicBezTo>
                  <a:cubicBezTo>
                    <a:pt x="725" y="788"/>
                    <a:pt x="725" y="788"/>
                    <a:pt x="725" y="789"/>
                  </a:cubicBezTo>
                  <a:cubicBezTo>
                    <a:pt x="725" y="789"/>
                    <a:pt x="725" y="789"/>
                    <a:pt x="725" y="789"/>
                  </a:cubicBezTo>
                  <a:cubicBezTo>
                    <a:pt x="725" y="789"/>
                    <a:pt x="725" y="789"/>
                    <a:pt x="725" y="789"/>
                  </a:cubicBezTo>
                  <a:cubicBezTo>
                    <a:pt x="725" y="789"/>
                    <a:pt x="725" y="789"/>
                    <a:pt x="725" y="789"/>
                  </a:cubicBezTo>
                  <a:cubicBezTo>
                    <a:pt x="725" y="789"/>
                    <a:pt x="725" y="789"/>
                    <a:pt x="725" y="789"/>
                  </a:cubicBezTo>
                  <a:cubicBezTo>
                    <a:pt x="725" y="789"/>
                    <a:pt x="725" y="790"/>
                    <a:pt x="725" y="790"/>
                  </a:cubicBezTo>
                  <a:cubicBezTo>
                    <a:pt x="725" y="790"/>
                    <a:pt x="726" y="790"/>
                    <a:pt x="726" y="790"/>
                  </a:cubicBezTo>
                  <a:cubicBezTo>
                    <a:pt x="726" y="790"/>
                    <a:pt x="726" y="790"/>
                    <a:pt x="726" y="790"/>
                  </a:cubicBezTo>
                  <a:cubicBezTo>
                    <a:pt x="726" y="790"/>
                    <a:pt x="726" y="790"/>
                    <a:pt x="727" y="790"/>
                  </a:cubicBezTo>
                  <a:cubicBezTo>
                    <a:pt x="727" y="790"/>
                    <a:pt x="726" y="791"/>
                    <a:pt x="726" y="791"/>
                  </a:cubicBezTo>
                  <a:cubicBezTo>
                    <a:pt x="727" y="791"/>
                    <a:pt x="728" y="791"/>
                    <a:pt x="729" y="791"/>
                  </a:cubicBezTo>
                  <a:cubicBezTo>
                    <a:pt x="729" y="790"/>
                    <a:pt x="729" y="790"/>
                    <a:pt x="729" y="789"/>
                  </a:cubicBezTo>
                  <a:cubicBezTo>
                    <a:pt x="729" y="789"/>
                    <a:pt x="729" y="789"/>
                    <a:pt x="729" y="789"/>
                  </a:cubicBezTo>
                  <a:cubicBezTo>
                    <a:pt x="729" y="789"/>
                    <a:pt x="730" y="789"/>
                    <a:pt x="729" y="789"/>
                  </a:cubicBezTo>
                  <a:cubicBezTo>
                    <a:pt x="730" y="788"/>
                    <a:pt x="731" y="787"/>
                    <a:pt x="730" y="787"/>
                  </a:cubicBezTo>
                  <a:cubicBezTo>
                    <a:pt x="730" y="786"/>
                    <a:pt x="731" y="786"/>
                    <a:pt x="731" y="786"/>
                  </a:cubicBezTo>
                  <a:cubicBezTo>
                    <a:pt x="731" y="786"/>
                    <a:pt x="731" y="786"/>
                    <a:pt x="731" y="786"/>
                  </a:cubicBezTo>
                  <a:cubicBezTo>
                    <a:pt x="731" y="786"/>
                    <a:pt x="732" y="786"/>
                    <a:pt x="733" y="785"/>
                  </a:cubicBezTo>
                  <a:cubicBezTo>
                    <a:pt x="733" y="785"/>
                    <a:pt x="733" y="785"/>
                    <a:pt x="733" y="785"/>
                  </a:cubicBezTo>
                  <a:cubicBezTo>
                    <a:pt x="733" y="785"/>
                    <a:pt x="733" y="785"/>
                    <a:pt x="733" y="785"/>
                  </a:cubicBezTo>
                  <a:cubicBezTo>
                    <a:pt x="733" y="785"/>
                    <a:pt x="733" y="785"/>
                    <a:pt x="734" y="785"/>
                  </a:cubicBezTo>
                  <a:cubicBezTo>
                    <a:pt x="734" y="785"/>
                    <a:pt x="734" y="785"/>
                    <a:pt x="735" y="785"/>
                  </a:cubicBezTo>
                  <a:cubicBezTo>
                    <a:pt x="735" y="786"/>
                    <a:pt x="736" y="786"/>
                    <a:pt x="736" y="787"/>
                  </a:cubicBezTo>
                  <a:cubicBezTo>
                    <a:pt x="737" y="787"/>
                    <a:pt x="737" y="787"/>
                    <a:pt x="737" y="787"/>
                  </a:cubicBezTo>
                  <a:cubicBezTo>
                    <a:pt x="737" y="787"/>
                    <a:pt x="738" y="785"/>
                    <a:pt x="738" y="785"/>
                  </a:cubicBezTo>
                  <a:cubicBezTo>
                    <a:pt x="738" y="785"/>
                    <a:pt x="738" y="785"/>
                    <a:pt x="738" y="785"/>
                  </a:cubicBezTo>
                  <a:cubicBezTo>
                    <a:pt x="738" y="784"/>
                    <a:pt x="738" y="784"/>
                    <a:pt x="738" y="784"/>
                  </a:cubicBezTo>
                  <a:cubicBezTo>
                    <a:pt x="738" y="784"/>
                    <a:pt x="739" y="784"/>
                    <a:pt x="739" y="783"/>
                  </a:cubicBezTo>
                  <a:cubicBezTo>
                    <a:pt x="739" y="783"/>
                    <a:pt x="739" y="783"/>
                    <a:pt x="740" y="783"/>
                  </a:cubicBezTo>
                  <a:cubicBezTo>
                    <a:pt x="740" y="783"/>
                    <a:pt x="740" y="783"/>
                    <a:pt x="740" y="783"/>
                  </a:cubicBezTo>
                  <a:cubicBezTo>
                    <a:pt x="741" y="783"/>
                    <a:pt x="740" y="782"/>
                    <a:pt x="740" y="782"/>
                  </a:cubicBezTo>
                  <a:cubicBezTo>
                    <a:pt x="741" y="782"/>
                    <a:pt x="740" y="781"/>
                    <a:pt x="739" y="781"/>
                  </a:cubicBezTo>
                  <a:cubicBezTo>
                    <a:pt x="739" y="781"/>
                    <a:pt x="740" y="780"/>
                    <a:pt x="740" y="779"/>
                  </a:cubicBezTo>
                  <a:cubicBezTo>
                    <a:pt x="740" y="779"/>
                    <a:pt x="740" y="779"/>
                    <a:pt x="740" y="779"/>
                  </a:cubicBezTo>
                  <a:cubicBezTo>
                    <a:pt x="740" y="779"/>
                    <a:pt x="740" y="779"/>
                    <a:pt x="739" y="779"/>
                  </a:cubicBezTo>
                  <a:cubicBezTo>
                    <a:pt x="739" y="779"/>
                    <a:pt x="739" y="779"/>
                    <a:pt x="739" y="779"/>
                  </a:cubicBezTo>
                  <a:cubicBezTo>
                    <a:pt x="739" y="779"/>
                    <a:pt x="739" y="779"/>
                    <a:pt x="739" y="779"/>
                  </a:cubicBezTo>
                  <a:cubicBezTo>
                    <a:pt x="738" y="779"/>
                    <a:pt x="738" y="779"/>
                    <a:pt x="737" y="779"/>
                  </a:cubicBezTo>
                  <a:cubicBezTo>
                    <a:pt x="737" y="778"/>
                    <a:pt x="737" y="778"/>
                    <a:pt x="736" y="778"/>
                  </a:cubicBezTo>
                  <a:cubicBezTo>
                    <a:pt x="736" y="778"/>
                    <a:pt x="736" y="778"/>
                    <a:pt x="736" y="778"/>
                  </a:cubicBezTo>
                  <a:cubicBezTo>
                    <a:pt x="736" y="778"/>
                    <a:pt x="736" y="778"/>
                    <a:pt x="735" y="778"/>
                  </a:cubicBezTo>
                  <a:cubicBezTo>
                    <a:pt x="735" y="778"/>
                    <a:pt x="735" y="778"/>
                    <a:pt x="735" y="778"/>
                  </a:cubicBezTo>
                  <a:cubicBezTo>
                    <a:pt x="735" y="778"/>
                    <a:pt x="735" y="778"/>
                    <a:pt x="735" y="778"/>
                  </a:cubicBezTo>
                  <a:cubicBezTo>
                    <a:pt x="735" y="778"/>
                    <a:pt x="735" y="778"/>
                    <a:pt x="735" y="778"/>
                  </a:cubicBezTo>
                  <a:cubicBezTo>
                    <a:pt x="734" y="779"/>
                    <a:pt x="734" y="779"/>
                    <a:pt x="734" y="779"/>
                  </a:cubicBezTo>
                  <a:cubicBezTo>
                    <a:pt x="734" y="779"/>
                    <a:pt x="733" y="779"/>
                    <a:pt x="733" y="779"/>
                  </a:cubicBezTo>
                  <a:cubicBezTo>
                    <a:pt x="733" y="780"/>
                    <a:pt x="733" y="781"/>
                    <a:pt x="732" y="781"/>
                  </a:cubicBezTo>
                  <a:cubicBezTo>
                    <a:pt x="732" y="781"/>
                    <a:pt x="732" y="781"/>
                    <a:pt x="732" y="781"/>
                  </a:cubicBezTo>
                  <a:cubicBezTo>
                    <a:pt x="731" y="781"/>
                    <a:pt x="730" y="781"/>
                    <a:pt x="729" y="782"/>
                  </a:cubicBezTo>
                  <a:cubicBezTo>
                    <a:pt x="729" y="781"/>
                    <a:pt x="729" y="781"/>
                    <a:pt x="729" y="781"/>
                  </a:cubicBezTo>
                  <a:cubicBezTo>
                    <a:pt x="729" y="781"/>
                    <a:pt x="729" y="780"/>
                    <a:pt x="729" y="780"/>
                  </a:cubicBezTo>
                  <a:cubicBezTo>
                    <a:pt x="729" y="780"/>
                    <a:pt x="729" y="780"/>
                    <a:pt x="729" y="780"/>
                  </a:cubicBezTo>
                  <a:cubicBezTo>
                    <a:pt x="728" y="780"/>
                    <a:pt x="727" y="781"/>
                    <a:pt x="727" y="782"/>
                  </a:cubicBezTo>
                  <a:cubicBezTo>
                    <a:pt x="727" y="782"/>
                    <a:pt x="727" y="783"/>
                    <a:pt x="727" y="783"/>
                  </a:cubicBezTo>
                  <a:cubicBezTo>
                    <a:pt x="727" y="783"/>
                    <a:pt x="727" y="783"/>
                    <a:pt x="727" y="783"/>
                  </a:cubicBezTo>
                  <a:cubicBezTo>
                    <a:pt x="726" y="784"/>
                    <a:pt x="723" y="786"/>
                    <a:pt x="723" y="786"/>
                  </a:cubicBezTo>
                  <a:close/>
                  <a:moveTo>
                    <a:pt x="725" y="788"/>
                  </a:moveTo>
                  <a:cubicBezTo>
                    <a:pt x="725" y="788"/>
                    <a:pt x="725" y="788"/>
                    <a:pt x="725" y="788"/>
                  </a:cubicBezTo>
                  <a:cubicBezTo>
                    <a:pt x="725" y="788"/>
                    <a:pt x="725" y="788"/>
                    <a:pt x="725" y="788"/>
                  </a:cubicBezTo>
                  <a:cubicBezTo>
                    <a:pt x="725" y="788"/>
                    <a:pt x="725" y="788"/>
                    <a:pt x="725" y="788"/>
                  </a:cubicBezTo>
                  <a:close/>
                  <a:moveTo>
                    <a:pt x="738" y="777"/>
                  </a:moveTo>
                  <a:cubicBezTo>
                    <a:pt x="738" y="777"/>
                    <a:pt x="737" y="778"/>
                    <a:pt x="737" y="777"/>
                  </a:cubicBezTo>
                  <a:cubicBezTo>
                    <a:pt x="737" y="777"/>
                    <a:pt x="737" y="777"/>
                    <a:pt x="738" y="777"/>
                  </a:cubicBezTo>
                  <a:close/>
                  <a:moveTo>
                    <a:pt x="742" y="777"/>
                  </a:moveTo>
                  <a:cubicBezTo>
                    <a:pt x="742" y="777"/>
                    <a:pt x="742" y="777"/>
                    <a:pt x="742" y="778"/>
                  </a:cubicBezTo>
                  <a:cubicBezTo>
                    <a:pt x="742" y="778"/>
                    <a:pt x="742" y="778"/>
                    <a:pt x="742" y="778"/>
                  </a:cubicBezTo>
                  <a:cubicBezTo>
                    <a:pt x="742" y="779"/>
                    <a:pt x="741" y="780"/>
                    <a:pt x="740" y="779"/>
                  </a:cubicBezTo>
                  <a:cubicBezTo>
                    <a:pt x="740" y="779"/>
                    <a:pt x="740" y="779"/>
                    <a:pt x="740" y="779"/>
                  </a:cubicBezTo>
                  <a:cubicBezTo>
                    <a:pt x="740" y="778"/>
                    <a:pt x="740" y="778"/>
                    <a:pt x="740" y="778"/>
                  </a:cubicBezTo>
                  <a:cubicBezTo>
                    <a:pt x="740" y="778"/>
                    <a:pt x="740" y="778"/>
                    <a:pt x="741" y="778"/>
                  </a:cubicBezTo>
                  <a:cubicBezTo>
                    <a:pt x="741" y="778"/>
                    <a:pt x="741" y="778"/>
                    <a:pt x="741" y="777"/>
                  </a:cubicBezTo>
                  <a:cubicBezTo>
                    <a:pt x="741" y="777"/>
                    <a:pt x="742" y="777"/>
                    <a:pt x="742" y="776"/>
                  </a:cubicBezTo>
                  <a:cubicBezTo>
                    <a:pt x="743" y="776"/>
                    <a:pt x="743" y="776"/>
                    <a:pt x="743" y="776"/>
                  </a:cubicBezTo>
                  <a:cubicBezTo>
                    <a:pt x="743" y="776"/>
                    <a:pt x="742" y="777"/>
                    <a:pt x="742" y="777"/>
                  </a:cubicBezTo>
                  <a:cubicBezTo>
                    <a:pt x="742" y="777"/>
                    <a:pt x="742" y="777"/>
                    <a:pt x="742" y="777"/>
                  </a:cubicBezTo>
                  <a:close/>
                  <a:moveTo>
                    <a:pt x="728" y="779"/>
                  </a:moveTo>
                  <a:cubicBezTo>
                    <a:pt x="727" y="780"/>
                    <a:pt x="728" y="779"/>
                    <a:pt x="728" y="779"/>
                  </a:cubicBezTo>
                  <a:cubicBezTo>
                    <a:pt x="728" y="779"/>
                    <a:pt x="728" y="779"/>
                    <a:pt x="728" y="779"/>
                  </a:cubicBezTo>
                  <a:close/>
                  <a:moveTo>
                    <a:pt x="771" y="778"/>
                  </a:moveTo>
                  <a:cubicBezTo>
                    <a:pt x="771" y="778"/>
                    <a:pt x="771" y="778"/>
                    <a:pt x="771" y="778"/>
                  </a:cubicBezTo>
                  <a:cubicBezTo>
                    <a:pt x="772" y="778"/>
                    <a:pt x="771" y="778"/>
                    <a:pt x="771" y="778"/>
                  </a:cubicBezTo>
                  <a:close/>
                  <a:moveTo>
                    <a:pt x="723" y="782"/>
                  </a:moveTo>
                  <a:cubicBezTo>
                    <a:pt x="723" y="783"/>
                    <a:pt x="723" y="783"/>
                    <a:pt x="722" y="783"/>
                  </a:cubicBezTo>
                  <a:cubicBezTo>
                    <a:pt x="722" y="782"/>
                    <a:pt x="723" y="782"/>
                    <a:pt x="723" y="782"/>
                  </a:cubicBezTo>
                  <a:close/>
                  <a:moveTo>
                    <a:pt x="208" y="836"/>
                  </a:moveTo>
                  <a:cubicBezTo>
                    <a:pt x="208" y="838"/>
                    <a:pt x="204" y="838"/>
                    <a:pt x="203" y="839"/>
                  </a:cubicBezTo>
                  <a:cubicBezTo>
                    <a:pt x="203" y="837"/>
                    <a:pt x="205" y="838"/>
                    <a:pt x="205" y="837"/>
                  </a:cubicBezTo>
                  <a:cubicBezTo>
                    <a:pt x="205" y="837"/>
                    <a:pt x="209" y="834"/>
                    <a:pt x="208" y="836"/>
                  </a:cubicBezTo>
                  <a:close/>
                  <a:moveTo>
                    <a:pt x="741" y="1035"/>
                  </a:moveTo>
                  <a:cubicBezTo>
                    <a:pt x="741" y="1036"/>
                    <a:pt x="741" y="1035"/>
                    <a:pt x="741" y="1035"/>
                  </a:cubicBezTo>
                  <a:cubicBezTo>
                    <a:pt x="741" y="1036"/>
                    <a:pt x="741" y="1035"/>
                    <a:pt x="741" y="1035"/>
                  </a:cubicBezTo>
                  <a:close/>
                  <a:moveTo>
                    <a:pt x="752" y="1041"/>
                  </a:moveTo>
                  <a:cubicBezTo>
                    <a:pt x="752" y="1041"/>
                    <a:pt x="752" y="1041"/>
                    <a:pt x="752" y="1041"/>
                  </a:cubicBezTo>
                  <a:cubicBezTo>
                    <a:pt x="752" y="1041"/>
                    <a:pt x="752" y="1041"/>
                    <a:pt x="752" y="1041"/>
                  </a:cubicBezTo>
                  <a:cubicBezTo>
                    <a:pt x="750" y="1042"/>
                    <a:pt x="746" y="1040"/>
                    <a:pt x="745" y="1039"/>
                  </a:cubicBezTo>
                  <a:cubicBezTo>
                    <a:pt x="745" y="1039"/>
                    <a:pt x="754" y="1040"/>
                    <a:pt x="754" y="1040"/>
                  </a:cubicBezTo>
                  <a:cubicBezTo>
                    <a:pt x="754" y="1041"/>
                    <a:pt x="752" y="1041"/>
                    <a:pt x="752" y="1041"/>
                  </a:cubicBezTo>
                  <a:close/>
                  <a:moveTo>
                    <a:pt x="751" y="1035"/>
                  </a:moveTo>
                  <a:cubicBezTo>
                    <a:pt x="751" y="1036"/>
                    <a:pt x="749" y="1036"/>
                    <a:pt x="749" y="1036"/>
                  </a:cubicBezTo>
                  <a:cubicBezTo>
                    <a:pt x="748" y="1036"/>
                    <a:pt x="747" y="1035"/>
                    <a:pt x="747" y="1034"/>
                  </a:cubicBezTo>
                  <a:cubicBezTo>
                    <a:pt x="745" y="1035"/>
                    <a:pt x="746" y="1033"/>
                    <a:pt x="745" y="1034"/>
                  </a:cubicBezTo>
                  <a:cubicBezTo>
                    <a:pt x="744" y="1031"/>
                    <a:pt x="750" y="1035"/>
                    <a:pt x="751" y="1035"/>
                  </a:cubicBezTo>
                  <a:close/>
                  <a:moveTo>
                    <a:pt x="666" y="1100"/>
                  </a:moveTo>
                  <a:cubicBezTo>
                    <a:pt x="666" y="1100"/>
                    <a:pt x="666" y="1101"/>
                    <a:pt x="666" y="1101"/>
                  </a:cubicBezTo>
                  <a:cubicBezTo>
                    <a:pt x="665" y="1101"/>
                    <a:pt x="664" y="1102"/>
                    <a:pt x="663" y="1102"/>
                  </a:cubicBezTo>
                  <a:cubicBezTo>
                    <a:pt x="663" y="1102"/>
                    <a:pt x="663" y="1102"/>
                    <a:pt x="663" y="1102"/>
                  </a:cubicBezTo>
                  <a:cubicBezTo>
                    <a:pt x="662" y="1101"/>
                    <a:pt x="665" y="1100"/>
                    <a:pt x="666" y="1099"/>
                  </a:cubicBezTo>
                  <a:cubicBezTo>
                    <a:pt x="666" y="1099"/>
                    <a:pt x="666" y="1100"/>
                    <a:pt x="666" y="1099"/>
                  </a:cubicBezTo>
                  <a:cubicBezTo>
                    <a:pt x="667" y="1100"/>
                    <a:pt x="666" y="1100"/>
                    <a:pt x="666" y="1100"/>
                  </a:cubicBezTo>
                  <a:close/>
                  <a:moveTo>
                    <a:pt x="680" y="1011"/>
                  </a:moveTo>
                  <a:cubicBezTo>
                    <a:pt x="680" y="1011"/>
                    <a:pt x="680" y="1011"/>
                    <a:pt x="680" y="1011"/>
                  </a:cubicBezTo>
                  <a:cubicBezTo>
                    <a:pt x="680" y="1011"/>
                    <a:pt x="679" y="1010"/>
                    <a:pt x="680" y="1010"/>
                  </a:cubicBezTo>
                  <a:cubicBezTo>
                    <a:pt x="680" y="1010"/>
                    <a:pt x="680" y="1010"/>
                    <a:pt x="680" y="1011"/>
                  </a:cubicBezTo>
                  <a:close/>
                  <a:moveTo>
                    <a:pt x="690" y="1000"/>
                  </a:moveTo>
                  <a:cubicBezTo>
                    <a:pt x="690" y="1000"/>
                    <a:pt x="689" y="1002"/>
                    <a:pt x="689" y="1002"/>
                  </a:cubicBezTo>
                  <a:cubicBezTo>
                    <a:pt x="688" y="1001"/>
                    <a:pt x="690" y="1000"/>
                    <a:pt x="689" y="1000"/>
                  </a:cubicBezTo>
                  <a:cubicBezTo>
                    <a:pt x="689" y="1000"/>
                    <a:pt x="689" y="999"/>
                    <a:pt x="689" y="998"/>
                  </a:cubicBezTo>
                  <a:cubicBezTo>
                    <a:pt x="689" y="998"/>
                    <a:pt x="690" y="1000"/>
                    <a:pt x="690" y="1000"/>
                  </a:cubicBezTo>
                  <a:close/>
                  <a:moveTo>
                    <a:pt x="688" y="1002"/>
                  </a:moveTo>
                  <a:cubicBezTo>
                    <a:pt x="689" y="1002"/>
                    <a:pt x="689" y="1003"/>
                    <a:pt x="689" y="1003"/>
                  </a:cubicBezTo>
                  <a:cubicBezTo>
                    <a:pt x="689" y="1003"/>
                    <a:pt x="688" y="1002"/>
                    <a:pt x="688" y="1002"/>
                  </a:cubicBezTo>
                  <a:cubicBezTo>
                    <a:pt x="688" y="1002"/>
                    <a:pt x="688" y="1002"/>
                    <a:pt x="688" y="1002"/>
                  </a:cubicBezTo>
                  <a:close/>
                  <a:moveTo>
                    <a:pt x="690" y="1003"/>
                  </a:moveTo>
                  <a:cubicBezTo>
                    <a:pt x="690" y="1003"/>
                    <a:pt x="690" y="1004"/>
                    <a:pt x="689" y="1004"/>
                  </a:cubicBezTo>
                  <a:cubicBezTo>
                    <a:pt x="689" y="1004"/>
                    <a:pt x="689" y="1003"/>
                    <a:pt x="689" y="1003"/>
                  </a:cubicBezTo>
                  <a:cubicBezTo>
                    <a:pt x="689" y="1003"/>
                    <a:pt x="689" y="1003"/>
                    <a:pt x="690" y="1003"/>
                  </a:cubicBezTo>
                  <a:close/>
                  <a:moveTo>
                    <a:pt x="662" y="1086"/>
                  </a:moveTo>
                  <a:cubicBezTo>
                    <a:pt x="662" y="1087"/>
                    <a:pt x="659" y="1087"/>
                    <a:pt x="658" y="1087"/>
                  </a:cubicBezTo>
                  <a:cubicBezTo>
                    <a:pt x="657" y="1087"/>
                    <a:pt x="655" y="1088"/>
                    <a:pt x="654" y="1088"/>
                  </a:cubicBezTo>
                  <a:cubicBezTo>
                    <a:pt x="654" y="1088"/>
                    <a:pt x="654" y="1088"/>
                    <a:pt x="654" y="1088"/>
                  </a:cubicBezTo>
                  <a:cubicBezTo>
                    <a:pt x="653" y="1088"/>
                    <a:pt x="653" y="1088"/>
                    <a:pt x="652" y="1088"/>
                  </a:cubicBezTo>
                  <a:cubicBezTo>
                    <a:pt x="652" y="1089"/>
                    <a:pt x="650" y="1089"/>
                    <a:pt x="649" y="1088"/>
                  </a:cubicBezTo>
                  <a:cubicBezTo>
                    <a:pt x="648" y="1089"/>
                    <a:pt x="647" y="1088"/>
                    <a:pt x="647" y="1088"/>
                  </a:cubicBezTo>
                  <a:cubicBezTo>
                    <a:pt x="646" y="1088"/>
                    <a:pt x="646" y="1088"/>
                    <a:pt x="646" y="1088"/>
                  </a:cubicBezTo>
                  <a:cubicBezTo>
                    <a:pt x="645" y="1088"/>
                    <a:pt x="645" y="1088"/>
                    <a:pt x="645" y="1088"/>
                  </a:cubicBezTo>
                  <a:cubicBezTo>
                    <a:pt x="645" y="1088"/>
                    <a:pt x="644" y="1088"/>
                    <a:pt x="644" y="1088"/>
                  </a:cubicBezTo>
                  <a:cubicBezTo>
                    <a:pt x="643" y="1088"/>
                    <a:pt x="642" y="1088"/>
                    <a:pt x="642" y="1087"/>
                  </a:cubicBezTo>
                  <a:cubicBezTo>
                    <a:pt x="642" y="1086"/>
                    <a:pt x="642" y="1086"/>
                    <a:pt x="642" y="1086"/>
                  </a:cubicBezTo>
                  <a:cubicBezTo>
                    <a:pt x="642" y="1086"/>
                    <a:pt x="643" y="1086"/>
                    <a:pt x="642" y="1085"/>
                  </a:cubicBezTo>
                  <a:cubicBezTo>
                    <a:pt x="643" y="1086"/>
                    <a:pt x="645" y="1084"/>
                    <a:pt x="646" y="1084"/>
                  </a:cubicBezTo>
                  <a:cubicBezTo>
                    <a:pt x="646" y="1084"/>
                    <a:pt x="648" y="1084"/>
                    <a:pt x="647" y="1084"/>
                  </a:cubicBezTo>
                  <a:cubicBezTo>
                    <a:pt x="648" y="1085"/>
                    <a:pt x="649" y="1085"/>
                    <a:pt x="650" y="1085"/>
                  </a:cubicBezTo>
                  <a:cubicBezTo>
                    <a:pt x="651" y="1085"/>
                    <a:pt x="652" y="1086"/>
                    <a:pt x="653" y="1086"/>
                  </a:cubicBezTo>
                  <a:cubicBezTo>
                    <a:pt x="654" y="1086"/>
                    <a:pt x="655" y="1086"/>
                    <a:pt x="655" y="1086"/>
                  </a:cubicBezTo>
                  <a:cubicBezTo>
                    <a:pt x="656" y="1086"/>
                    <a:pt x="656" y="1085"/>
                    <a:pt x="657" y="1085"/>
                  </a:cubicBezTo>
                  <a:cubicBezTo>
                    <a:pt x="657" y="1086"/>
                    <a:pt x="659" y="1087"/>
                    <a:pt x="660" y="1086"/>
                  </a:cubicBezTo>
                  <a:cubicBezTo>
                    <a:pt x="660" y="1086"/>
                    <a:pt x="660" y="1086"/>
                    <a:pt x="660" y="1085"/>
                  </a:cubicBezTo>
                  <a:cubicBezTo>
                    <a:pt x="661" y="1085"/>
                    <a:pt x="661" y="1085"/>
                    <a:pt x="662" y="1085"/>
                  </a:cubicBezTo>
                  <a:cubicBezTo>
                    <a:pt x="662" y="1085"/>
                    <a:pt x="663" y="1083"/>
                    <a:pt x="663" y="1083"/>
                  </a:cubicBezTo>
                  <a:cubicBezTo>
                    <a:pt x="663" y="1083"/>
                    <a:pt x="662" y="1084"/>
                    <a:pt x="662" y="1084"/>
                  </a:cubicBezTo>
                  <a:cubicBezTo>
                    <a:pt x="662" y="1083"/>
                    <a:pt x="662" y="1083"/>
                    <a:pt x="662" y="1083"/>
                  </a:cubicBezTo>
                  <a:cubicBezTo>
                    <a:pt x="663" y="1083"/>
                    <a:pt x="663" y="1083"/>
                    <a:pt x="663" y="1083"/>
                  </a:cubicBezTo>
                  <a:cubicBezTo>
                    <a:pt x="664" y="1085"/>
                    <a:pt x="662" y="1084"/>
                    <a:pt x="662" y="1086"/>
                  </a:cubicBezTo>
                  <a:cubicBezTo>
                    <a:pt x="662" y="1086"/>
                    <a:pt x="662" y="1086"/>
                    <a:pt x="662" y="1086"/>
                  </a:cubicBezTo>
                  <a:close/>
                  <a:moveTo>
                    <a:pt x="678" y="1090"/>
                  </a:moveTo>
                  <a:cubicBezTo>
                    <a:pt x="678" y="1091"/>
                    <a:pt x="677" y="1090"/>
                    <a:pt x="677" y="1091"/>
                  </a:cubicBezTo>
                  <a:cubicBezTo>
                    <a:pt x="677" y="1091"/>
                    <a:pt x="677" y="1092"/>
                    <a:pt x="678" y="1092"/>
                  </a:cubicBezTo>
                  <a:cubicBezTo>
                    <a:pt x="677" y="1093"/>
                    <a:pt x="676" y="1095"/>
                    <a:pt x="675" y="1095"/>
                  </a:cubicBezTo>
                  <a:cubicBezTo>
                    <a:pt x="672" y="1097"/>
                    <a:pt x="669" y="1098"/>
                    <a:pt x="667" y="1098"/>
                  </a:cubicBezTo>
                  <a:cubicBezTo>
                    <a:pt x="667" y="1098"/>
                    <a:pt x="667" y="1098"/>
                    <a:pt x="667" y="1098"/>
                  </a:cubicBezTo>
                  <a:cubicBezTo>
                    <a:pt x="667" y="1098"/>
                    <a:pt x="667" y="1097"/>
                    <a:pt x="668" y="1097"/>
                  </a:cubicBezTo>
                  <a:cubicBezTo>
                    <a:pt x="668" y="1097"/>
                    <a:pt x="668" y="1097"/>
                    <a:pt x="668" y="1096"/>
                  </a:cubicBezTo>
                  <a:cubicBezTo>
                    <a:pt x="669" y="1096"/>
                    <a:pt x="667" y="1096"/>
                    <a:pt x="667" y="1096"/>
                  </a:cubicBezTo>
                  <a:cubicBezTo>
                    <a:pt x="667" y="1096"/>
                    <a:pt x="667" y="1095"/>
                    <a:pt x="667" y="1095"/>
                  </a:cubicBezTo>
                  <a:cubicBezTo>
                    <a:pt x="668" y="1095"/>
                    <a:pt x="668" y="1094"/>
                    <a:pt x="668" y="1093"/>
                  </a:cubicBezTo>
                  <a:cubicBezTo>
                    <a:pt x="668" y="1093"/>
                    <a:pt x="668" y="1093"/>
                    <a:pt x="668" y="1093"/>
                  </a:cubicBezTo>
                  <a:cubicBezTo>
                    <a:pt x="669" y="1093"/>
                    <a:pt x="670" y="1092"/>
                    <a:pt x="670" y="1091"/>
                  </a:cubicBezTo>
                  <a:cubicBezTo>
                    <a:pt x="671" y="1091"/>
                    <a:pt x="672" y="1093"/>
                    <a:pt x="673" y="1092"/>
                  </a:cubicBezTo>
                  <a:cubicBezTo>
                    <a:pt x="673" y="1092"/>
                    <a:pt x="674" y="1090"/>
                    <a:pt x="674" y="1090"/>
                  </a:cubicBezTo>
                  <a:cubicBezTo>
                    <a:pt x="674" y="1090"/>
                    <a:pt x="674" y="1090"/>
                    <a:pt x="674" y="1090"/>
                  </a:cubicBezTo>
                  <a:cubicBezTo>
                    <a:pt x="675" y="1090"/>
                    <a:pt x="675" y="1090"/>
                    <a:pt x="675" y="1089"/>
                  </a:cubicBezTo>
                  <a:cubicBezTo>
                    <a:pt x="675" y="1089"/>
                    <a:pt x="675" y="1089"/>
                    <a:pt x="675" y="1089"/>
                  </a:cubicBezTo>
                  <a:cubicBezTo>
                    <a:pt x="676" y="1089"/>
                    <a:pt x="676" y="1089"/>
                    <a:pt x="676" y="1089"/>
                  </a:cubicBezTo>
                  <a:cubicBezTo>
                    <a:pt x="677" y="1089"/>
                    <a:pt x="676" y="1089"/>
                    <a:pt x="678" y="1089"/>
                  </a:cubicBezTo>
                  <a:cubicBezTo>
                    <a:pt x="678" y="1089"/>
                    <a:pt x="678" y="1090"/>
                    <a:pt x="678" y="1090"/>
                  </a:cubicBezTo>
                  <a:close/>
                  <a:moveTo>
                    <a:pt x="699" y="1013"/>
                  </a:moveTo>
                  <a:cubicBezTo>
                    <a:pt x="700" y="1012"/>
                    <a:pt x="702" y="1010"/>
                    <a:pt x="702" y="1012"/>
                  </a:cubicBezTo>
                  <a:cubicBezTo>
                    <a:pt x="702" y="1013"/>
                    <a:pt x="700" y="1015"/>
                    <a:pt x="699" y="1015"/>
                  </a:cubicBezTo>
                  <a:cubicBezTo>
                    <a:pt x="699" y="1014"/>
                    <a:pt x="699" y="1014"/>
                    <a:pt x="699" y="1013"/>
                  </a:cubicBezTo>
                  <a:close/>
                  <a:moveTo>
                    <a:pt x="679" y="1041"/>
                  </a:moveTo>
                  <a:cubicBezTo>
                    <a:pt x="679" y="1041"/>
                    <a:pt x="674" y="1042"/>
                    <a:pt x="673" y="1042"/>
                  </a:cubicBezTo>
                  <a:cubicBezTo>
                    <a:pt x="674" y="1040"/>
                    <a:pt x="672" y="1039"/>
                    <a:pt x="676" y="1040"/>
                  </a:cubicBezTo>
                  <a:cubicBezTo>
                    <a:pt x="676" y="1040"/>
                    <a:pt x="678" y="1040"/>
                    <a:pt x="678" y="1040"/>
                  </a:cubicBezTo>
                  <a:cubicBezTo>
                    <a:pt x="678" y="1040"/>
                    <a:pt x="679" y="1041"/>
                    <a:pt x="679" y="1041"/>
                  </a:cubicBezTo>
                  <a:cubicBezTo>
                    <a:pt x="679" y="1040"/>
                    <a:pt x="679" y="1040"/>
                    <a:pt x="679" y="1040"/>
                  </a:cubicBezTo>
                  <a:cubicBezTo>
                    <a:pt x="679" y="1040"/>
                    <a:pt x="679" y="1041"/>
                    <a:pt x="679" y="1041"/>
                  </a:cubicBezTo>
                  <a:close/>
                  <a:moveTo>
                    <a:pt x="689" y="1080"/>
                  </a:moveTo>
                  <a:cubicBezTo>
                    <a:pt x="690" y="1081"/>
                    <a:pt x="683" y="1082"/>
                    <a:pt x="682" y="1082"/>
                  </a:cubicBezTo>
                  <a:cubicBezTo>
                    <a:pt x="683" y="1082"/>
                    <a:pt x="685" y="1080"/>
                    <a:pt x="686" y="1080"/>
                  </a:cubicBezTo>
                  <a:cubicBezTo>
                    <a:pt x="687" y="1080"/>
                    <a:pt x="688" y="1079"/>
                    <a:pt x="689" y="1080"/>
                  </a:cubicBezTo>
                  <a:close/>
                  <a:moveTo>
                    <a:pt x="684" y="1043"/>
                  </a:moveTo>
                  <a:cubicBezTo>
                    <a:pt x="683" y="1044"/>
                    <a:pt x="685" y="1045"/>
                    <a:pt x="684" y="1045"/>
                  </a:cubicBezTo>
                  <a:cubicBezTo>
                    <a:pt x="683" y="1043"/>
                    <a:pt x="684" y="1042"/>
                    <a:pt x="684" y="1043"/>
                  </a:cubicBezTo>
                  <a:close/>
                  <a:moveTo>
                    <a:pt x="692" y="1051"/>
                  </a:moveTo>
                  <a:cubicBezTo>
                    <a:pt x="694" y="1053"/>
                    <a:pt x="689" y="1054"/>
                    <a:pt x="688" y="1054"/>
                  </a:cubicBezTo>
                  <a:cubicBezTo>
                    <a:pt x="679" y="1052"/>
                    <a:pt x="688" y="1047"/>
                    <a:pt x="692" y="1051"/>
                  </a:cubicBezTo>
                  <a:close/>
                  <a:moveTo>
                    <a:pt x="681" y="1083"/>
                  </a:moveTo>
                  <a:cubicBezTo>
                    <a:pt x="681" y="1083"/>
                    <a:pt x="681" y="1084"/>
                    <a:pt x="681" y="1084"/>
                  </a:cubicBezTo>
                  <a:cubicBezTo>
                    <a:pt x="680" y="1084"/>
                    <a:pt x="681" y="1084"/>
                    <a:pt x="681" y="1083"/>
                  </a:cubicBezTo>
                  <a:close/>
                  <a:moveTo>
                    <a:pt x="680" y="1004"/>
                  </a:moveTo>
                  <a:cubicBezTo>
                    <a:pt x="680" y="1004"/>
                    <a:pt x="680" y="1004"/>
                    <a:pt x="680" y="1004"/>
                  </a:cubicBezTo>
                  <a:cubicBezTo>
                    <a:pt x="680" y="1003"/>
                    <a:pt x="682" y="1006"/>
                    <a:pt x="681" y="1006"/>
                  </a:cubicBezTo>
                  <a:cubicBezTo>
                    <a:pt x="681" y="1006"/>
                    <a:pt x="681" y="1005"/>
                    <a:pt x="680" y="1004"/>
                  </a:cubicBezTo>
                  <a:close/>
                  <a:moveTo>
                    <a:pt x="683" y="1041"/>
                  </a:moveTo>
                  <a:cubicBezTo>
                    <a:pt x="682" y="1042"/>
                    <a:pt x="678" y="1041"/>
                    <a:pt x="681" y="1041"/>
                  </a:cubicBezTo>
                  <a:cubicBezTo>
                    <a:pt x="682" y="1040"/>
                    <a:pt x="686" y="1041"/>
                    <a:pt x="686" y="1041"/>
                  </a:cubicBezTo>
                  <a:cubicBezTo>
                    <a:pt x="685" y="1042"/>
                    <a:pt x="683" y="1041"/>
                    <a:pt x="683" y="1041"/>
                  </a:cubicBezTo>
                  <a:close/>
                  <a:moveTo>
                    <a:pt x="711" y="1034"/>
                  </a:moveTo>
                  <a:cubicBezTo>
                    <a:pt x="711" y="1033"/>
                    <a:pt x="713" y="1033"/>
                    <a:pt x="714" y="1034"/>
                  </a:cubicBezTo>
                  <a:cubicBezTo>
                    <a:pt x="714" y="1035"/>
                    <a:pt x="711" y="1034"/>
                    <a:pt x="711" y="1034"/>
                  </a:cubicBezTo>
                  <a:close/>
                  <a:moveTo>
                    <a:pt x="717" y="1079"/>
                  </a:moveTo>
                  <a:cubicBezTo>
                    <a:pt x="717" y="1079"/>
                    <a:pt x="717" y="1079"/>
                    <a:pt x="717" y="1079"/>
                  </a:cubicBezTo>
                  <a:cubicBezTo>
                    <a:pt x="716" y="1079"/>
                    <a:pt x="718" y="1078"/>
                    <a:pt x="718" y="1078"/>
                  </a:cubicBezTo>
                  <a:cubicBezTo>
                    <a:pt x="718" y="1079"/>
                    <a:pt x="718" y="1079"/>
                    <a:pt x="717" y="1079"/>
                  </a:cubicBezTo>
                  <a:close/>
                  <a:moveTo>
                    <a:pt x="695" y="1051"/>
                  </a:moveTo>
                  <a:cubicBezTo>
                    <a:pt x="695" y="1051"/>
                    <a:pt x="694" y="1051"/>
                    <a:pt x="694" y="1050"/>
                  </a:cubicBezTo>
                  <a:cubicBezTo>
                    <a:pt x="694" y="1050"/>
                    <a:pt x="695" y="1051"/>
                    <a:pt x="695" y="1051"/>
                  </a:cubicBezTo>
                  <a:close/>
                  <a:moveTo>
                    <a:pt x="693" y="1032"/>
                  </a:moveTo>
                  <a:cubicBezTo>
                    <a:pt x="692" y="1031"/>
                    <a:pt x="696" y="1031"/>
                    <a:pt x="696" y="1033"/>
                  </a:cubicBezTo>
                  <a:cubicBezTo>
                    <a:pt x="696" y="1034"/>
                    <a:pt x="695" y="1034"/>
                    <a:pt x="694" y="1034"/>
                  </a:cubicBezTo>
                  <a:cubicBezTo>
                    <a:pt x="693" y="1034"/>
                    <a:pt x="693" y="1033"/>
                    <a:pt x="693" y="1032"/>
                  </a:cubicBezTo>
                  <a:close/>
                  <a:moveTo>
                    <a:pt x="691" y="1032"/>
                  </a:moveTo>
                  <a:cubicBezTo>
                    <a:pt x="691" y="1029"/>
                    <a:pt x="692" y="1032"/>
                    <a:pt x="692" y="1032"/>
                  </a:cubicBezTo>
                  <a:cubicBezTo>
                    <a:pt x="691" y="1032"/>
                    <a:pt x="691" y="1032"/>
                    <a:pt x="691" y="1032"/>
                  </a:cubicBezTo>
                  <a:close/>
                  <a:moveTo>
                    <a:pt x="694" y="1079"/>
                  </a:moveTo>
                  <a:cubicBezTo>
                    <a:pt x="694" y="1079"/>
                    <a:pt x="693" y="1080"/>
                    <a:pt x="693" y="1080"/>
                  </a:cubicBezTo>
                  <a:cubicBezTo>
                    <a:pt x="692" y="1079"/>
                    <a:pt x="694" y="1079"/>
                    <a:pt x="694" y="1079"/>
                  </a:cubicBezTo>
                  <a:close/>
                  <a:moveTo>
                    <a:pt x="696" y="1050"/>
                  </a:moveTo>
                  <a:cubicBezTo>
                    <a:pt x="696" y="1051"/>
                    <a:pt x="695" y="1050"/>
                    <a:pt x="695" y="1050"/>
                  </a:cubicBezTo>
                  <a:cubicBezTo>
                    <a:pt x="695" y="1050"/>
                    <a:pt x="696" y="1049"/>
                    <a:pt x="696" y="1050"/>
                  </a:cubicBezTo>
                  <a:close/>
                  <a:moveTo>
                    <a:pt x="732" y="1064"/>
                  </a:moveTo>
                  <a:cubicBezTo>
                    <a:pt x="732" y="1065"/>
                    <a:pt x="731" y="1068"/>
                    <a:pt x="729" y="1069"/>
                  </a:cubicBezTo>
                  <a:cubicBezTo>
                    <a:pt x="729" y="1068"/>
                    <a:pt x="732" y="1064"/>
                    <a:pt x="732" y="1064"/>
                  </a:cubicBezTo>
                  <a:close/>
                  <a:moveTo>
                    <a:pt x="723" y="1077"/>
                  </a:moveTo>
                  <a:cubicBezTo>
                    <a:pt x="724" y="1077"/>
                    <a:pt x="722" y="1077"/>
                    <a:pt x="722" y="1077"/>
                  </a:cubicBezTo>
                  <a:cubicBezTo>
                    <a:pt x="721" y="1078"/>
                    <a:pt x="722" y="1077"/>
                    <a:pt x="722" y="1078"/>
                  </a:cubicBezTo>
                  <a:cubicBezTo>
                    <a:pt x="721" y="1080"/>
                    <a:pt x="720" y="1082"/>
                    <a:pt x="719" y="1083"/>
                  </a:cubicBezTo>
                  <a:cubicBezTo>
                    <a:pt x="719" y="1082"/>
                    <a:pt x="717" y="1082"/>
                    <a:pt x="718" y="1080"/>
                  </a:cubicBezTo>
                  <a:cubicBezTo>
                    <a:pt x="718" y="1080"/>
                    <a:pt x="718" y="1080"/>
                    <a:pt x="718" y="1080"/>
                  </a:cubicBezTo>
                  <a:cubicBezTo>
                    <a:pt x="718" y="1080"/>
                    <a:pt x="719" y="1080"/>
                    <a:pt x="719" y="1080"/>
                  </a:cubicBezTo>
                  <a:cubicBezTo>
                    <a:pt x="719" y="1079"/>
                    <a:pt x="719" y="1078"/>
                    <a:pt x="721" y="1077"/>
                  </a:cubicBezTo>
                  <a:cubicBezTo>
                    <a:pt x="721" y="1077"/>
                    <a:pt x="723" y="1075"/>
                    <a:pt x="723" y="1077"/>
                  </a:cubicBezTo>
                  <a:close/>
                  <a:moveTo>
                    <a:pt x="732" y="1057"/>
                  </a:moveTo>
                  <a:cubicBezTo>
                    <a:pt x="732" y="1057"/>
                    <a:pt x="732" y="1057"/>
                    <a:pt x="732" y="1057"/>
                  </a:cubicBezTo>
                  <a:cubicBezTo>
                    <a:pt x="732" y="1057"/>
                    <a:pt x="731" y="1057"/>
                    <a:pt x="731" y="1056"/>
                  </a:cubicBezTo>
                  <a:cubicBezTo>
                    <a:pt x="731" y="1057"/>
                    <a:pt x="732" y="1057"/>
                    <a:pt x="732" y="1057"/>
                  </a:cubicBezTo>
                  <a:close/>
                  <a:moveTo>
                    <a:pt x="729" y="1066"/>
                  </a:moveTo>
                  <a:cubicBezTo>
                    <a:pt x="730" y="1066"/>
                    <a:pt x="729" y="1067"/>
                    <a:pt x="729" y="1067"/>
                  </a:cubicBezTo>
                  <a:cubicBezTo>
                    <a:pt x="729" y="1067"/>
                    <a:pt x="730" y="1068"/>
                    <a:pt x="729" y="1068"/>
                  </a:cubicBezTo>
                  <a:cubicBezTo>
                    <a:pt x="728" y="1068"/>
                    <a:pt x="728" y="1067"/>
                    <a:pt x="729" y="1068"/>
                  </a:cubicBezTo>
                  <a:cubicBezTo>
                    <a:pt x="728" y="1068"/>
                    <a:pt x="728" y="1064"/>
                    <a:pt x="729" y="1066"/>
                  </a:cubicBezTo>
                  <a:close/>
                  <a:moveTo>
                    <a:pt x="692" y="1033"/>
                  </a:moveTo>
                  <a:cubicBezTo>
                    <a:pt x="692" y="1034"/>
                    <a:pt x="691" y="1033"/>
                    <a:pt x="692" y="1033"/>
                  </a:cubicBezTo>
                  <a:cubicBezTo>
                    <a:pt x="692" y="1033"/>
                    <a:pt x="692" y="1033"/>
                    <a:pt x="692" y="1033"/>
                  </a:cubicBezTo>
                  <a:close/>
                  <a:moveTo>
                    <a:pt x="718" y="1083"/>
                  </a:moveTo>
                  <a:cubicBezTo>
                    <a:pt x="718" y="1083"/>
                    <a:pt x="716" y="1085"/>
                    <a:pt x="716" y="1085"/>
                  </a:cubicBezTo>
                  <a:cubicBezTo>
                    <a:pt x="715" y="1083"/>
                    <a:pt x="718" y="1083"/>
                    <a:pt x="718" y="1083"/>
                  </a:cubicBezTo>
                  <a:close/>
                  <a:moveTo>
                    <a:pt x="702" y="1052"/>
                  </a:moveTo>
                  <a:cubicBezTo>
                    <a:pt x="702" y="1053"/>
                    <a:pt x="702" y="1053"/>
                    <a:pt x="701" y="1053"/>
                  </a:cubicBezTo>
                  <a:cubicBezTo>
                    <a:pt x="701" y="1052"/>
                    <a:pt x="701" y="1052"/>
                    <a:pt x="701" y="1052"/>
                  </a:cubicBezTo>
                  <a:cubicBezTo>
                    <a:pt x="701" y="1052"/>
                    <a:pt x="702" y="1052"/>
                    <a:pt x="702" y="1052"/>
                  </a:cubicBezTo>
                  <a:close/>
                  <a:moveTo>
                    <a:pt x="709" y="1082"/>
                  </a:moveTo>
                  <a:cubicBezTo>
                    <a:pt x="710" y="1084"/>
                    <a:pt x="708" y="1079"/>
                    <a:pt x="709" y="1082"/>
                  </a:cubicBezTo>
                  <a:cubicBezTo>
                    <a:pt x="710" y="1082"/>
                    <a:pt x="709" y="1081"/>
                    <a:pt x="709" y="1082"/>
                  </a:cubicBezTo>
                  <a:close/>
                  <a:moveTo>
                    <a:pt x="716" y="1054"/>
                  </a:moveTo>
                  <a:cubicBezTo>
                    <a:pt x="708" y="1051"/>
                    <a:pt x="703" y="1052"/>
                    <a:pt x="698" y="1049"/>
                  </a:cubicBezTo>
                  <a:cubicBezTo>
                    <a:pt x="698" y="1049"/>
                    <a:pt x="697" y="1051"/>
                    <a:pt x="697" y="1052"/>
                  </a:cubicBezTo>
                  <a:cubicBezTo>
                    <a:pt x="698" y="1051"/>
                    <a:pt x="698" y="1049"/>
                    <a:pt x="700" y="1048"/>
                  </a:cubicBezTo>
                  <a:cubicBezTo>
                    <a:pt x="701" y="1046"/>
                    <a:pt x="703" y="1047"/>
                    <a:pt x="705" y="1048"/>
                  </a:cubicBezTo>
                  <a:cubicBezTo>
                    <a:pt x="708" y="1048"/>
                    <a:pt x="710" y="1049"/>
                    <a:pt x="712" y="1050"/>
                  </a:cubicBezTo>
                  <a:cubicBezTo>
                    <a:pt x="713" y="1050"/>
                    <a:pt x="715" y="1051"/>
                    <a:pt x="716" y="1052"/>
                  </a:cubicBezTo>
                  <a:cubicBezTo>
                    <a:pt x="716" y="1052"/>
                    <a:pt x="717" y="1054"/>
                    <a:pt x="716" y="1054"/>
                  </a:cubicBezTo>
                  <a:close/>
                  <a:moveTo>
                    <a:pt x="699" y="1084"/>
                  </a:moveTo>
                  <a:cubicBezTo>
                    <a:pt x="698" y="1085"/>
                    <a:pt x="698" y="1084"/>
                    <a:pt x="698" y="1084"/>
                  </a:cubicBezTo>
                  <a:cubicBezTo>
                    <a:pt x="698" y="1084"/>
                    <a:pt x="699" y="1084"/>
                    <a:pt x="699" y="1084"/>
                  </a:cubicBezTo>
                  <a:close/>
                  <a:moveTo>
                    <a:pt x="701" y="1052"/>
                  </a:moveTo>
                  <a:cubicBezTo>
                    <a:pt x="701" y="1053"/>
                    <a:pt x="700" y="1053"/>
                    <a:pt x="700" y="1053"/>
                  </a:cubicBezTo>
                  <a:cubicBezTo>
                    <a:pt x="700" y="1052"/>
                    <a:pt x="701" y="1052"/>
                    <a:pt x="701" y="1052"/>
                  </a:cubicBezTo>
                  <a:close/>
                  <a:moveTo>
                    <a:pt x="695" y="1083"/>
                  </a:moveTo>
                  <a:cubicBezTo>
                    <a:pt x="696" y="1083"/>
                    <a:pt x="695" y="1084"/>
                    <a:pt x="695" y="1084"/>
                  </a:cubicBezTo>
                  <a:cubicBezTo>
                    <a:pt x="695" y="1083"/>
                    <a:pt x="695" y="1083"/>
                    <a:pt x="695" y="1083"/>
                  </a:cubicBezTo>
                  <a:close/>
                  <a:moveTo>
                    <a:pt x="698" y="1083"/>
                  </a:moveTo>
                  <a:cubicBezTo>
                    <a:pt x="694" y="1086"/>
                    <a:pt x="699" y="1082"/>
                    <a:pt x="698" y="1083"/>
                  </a:cubicBezTo>
                  <a:cubicBezTo>
                    <a:pt x="698" y="1083"/>
                    <a:pt x="698" y="1083"/>
                    <a:pt x="698" y="1083"/>
                  </a:cubicBezTo>
                  <a:close/>
                  <a:moveTo>
                    <a:pt x="699" y="1052"/>
                  </a:moveTo>
                  <a:cubicBezTo>
                    <a:pt x="700" y="1053"/>
                    <a:pt x="698" y="1054"/>
                    <a:pt x="697" y="1054"/>
                  </a:cubicBezTo>
                  <a:cubicBezTo>
                    <a:pt x="697" y="1052"/>
                    <a:pt x="699" y="1053"/>
                    <a:pt x="699" y="1052"/>
                  </a:cubicBezTo>
                  <a:close/>
                  <a:moveTo>
                    <a:pt x="697" y="1040"/>
                  </a:moveTo>
                  <a:cubicBezTo>
                    <a:pt x="689" y="1037"/>
                    <a:pt x="698" y="1040"/>
                    <a:pt x="697" y="1040"/>
                  </a:cubicBezTo>
                  <a:cubicBezTo>
                    <a:pt x="697" y="1040"/>
                    <a:pt x="697" y="1040"/>
                    <a:pt x="697" y="1040"/>
                  </a:cubicBezTo>
                  <a:close/>
                  <a:moveTo>
                    <a:pt x="732" y="1045"/>
                  </a:moveTo>
                  <a:cubicBezTo>
                    <a:pt x="732" y="1044"/>
                    <a:pt x="732" y="1047"/>
                    <a:pt x="732" y="1045"/>
                  </a:cubicBezTo>
                  <a:cubicBezTo>
                    <a:pt x="732" y="1045"/>
                    <a:pt x="732" y="1045"/>
                    <a:pt x="732" y="1045"/>
                  </a:cubicBezTo>
                  <a:close/>
                  <a:moveTo>
                    <a:pt x="782" y="1046"/>
                  </a:moveTo>
                  <a:cubicBezTo>
                    <a:pt x="781" y="1046"/>
                    <a:pt x="779" y="1045"/>
                    <a:pt x="778" y="1045"/>
                  </a:cubicBezTo>
                  <a:cubicBezTo>
                    <a:pt x="777" y="1044"/>
                    <a:pt x="775" y="1044"/>
                    <a:pt x="773" y="1044"/>
                  </a:cubicBezTo>
                  <a:cubicBezTo>
                    <a:pt x="772" y="1043"/>
                    <a:pt x="762" y="1039"/>
                    <a:pt x="762" y="1039"/>
                  </a:cubicBezTo>
                  <a:cubicBezTo>
                    <a:pt x="762" y="1038"/>
                    <a:pt x="762" y="1038"/>
                    <a:pt x="761" y="1038"/>
                  </a:cubicBezTo>
                  <a:cubicBezTo>
                    <a:pt x="761" y="1038"/>
                    <a:pt x="761" y="1038"/>
                    <a:pt x="761" y="1038"/>
                  </a:cubicBezTo>
                  <a:cubicBezTo>
                    <a:pt x="761" y="1038"/>
                    <a:pt x="760" y="1039"/>
                    <a:pt x="759" y="1039"/>
                  </a:cubicBezTo>
                  <a:cubicBezTo>
                    <a:pt x="759" y="1039"/>
                    <a:pt x="759" y="1039"/>
                    <a:pt x="759" y="1039"/>
                  </a:cubicBezTo>
                  <a:cubicBezTo>
                    <a:pt x="759" y="1039"/>
                    <a:pt x="759" y="1039"/>
                    <a:pt x="759" y="1039"/>
                  </a:cubicBezTo>
                  <a:cubicBezTo>
                    <a:pt x="759" y="1039"/>
                    <a:pt x="758" y="1040"/>
                    <a:pt x="758" y="1040"/>
                  </a:cubicBezTo>
                  <a:cubicBezTo>
                    <a:pt x="757" y="1041"/>
                    <a:pt x="756" y="1040"/>
                    <a:pt x="756" y="1041"/>
                  </a:cubicBezTo>
                  <a:cubicBezTo>
                    <a:pt x="756" y="1041"/>
                    <a:pt x="757" y="1042"/>
                    <a:pt x="757" y="1042"/>
                  </a:cubicBezTo>
                  <a:cubicBezTo>
                    <a:pt x="754" y="1043"/>
                    <a:pt x="750" y="1046"/>
                    <a:pt x="747" y="1048"/>
                  </a:cubicBezTo>
                  <a:cubicBezTo>
                    <a:pt x="746" y="1048"/>
                    <a:pt x="743" y="1050"/>
                    <a:pt x="742" y="1050"/>
                  </a:cubicBezTo>
                  <a:cubicBezTo>
                    <a:pt x="742" y="1050"/>
                    <a:pt x="741" y="1051"/>
                    <a:pt x="741" y="1050"/>
                  </a:cubicBezTo>
                  <a:cubicBezTo>
                    <a:pt x="741" y="1050"/>
                    <a:pt x="740" y="1048"/>
                    <a:pt x="740" y="1048"/>
                  </a:cubicBezTo>
                  <a:cubicBezTo>
                    <a:pt x="740" y="1048"/>
                    <a:pt x="740" y="1049"/>
                    <a:pt x="740" y="1049"/>
                  </a:cubicBezTo>
                  <a:cubicBezTo>
                    <a:pt x="739" y="1048"/>
                    <a:pt x="740" y="1045"/>
                    <a:pt x="739" y="1045"/>
                  </a:cubicBezTo>
                  <a:cubicBezTo>
                    <a:pt x="738" y="1045"/>
                    <a:pt x="738" y="1048"/>
                    <a:pt x="738" y="1048"/>
                  </a:cubicBezTo>
                  <a:cubicBezTo>
                    <a:pt x="737" y="1049"/>
                    <a:pt x="736" y="1041"/>
                    <a:pt x="736" y="1041"/>
                  </a:cubicBezTo>
                  <a:cubicBezTo>
                    <a:pt x="736" y="1040"/>
                    <a:pt x="735" y="1034"/>
                    <a:pt x="736" y="1034"/>
                  </a:cubicBezTo>
                  <a:cubicBezTo>
                    <a:pt x="736" y="1033"/>
                    <a:pt x="726" y="1031"/>
                    <a:pt x="726" y="1031"/>
                  </a:cubicBezTo>
                  <a:cubicBezTo>
                    <a:pt x="724" y="1031"/>
                    <a:pt x="721" y="1030"/>
                    <a:pt x="720" y="1031"/>
                  </a:cubicBezTo>
                  <a:cubicBezTo>
                    <a:pt x="719" y="1032"/>
                    <a:pt x="719" y="1032"/>
                    <a:pt x="718" y="1033"/>
                  </a:cubicBezTo>
                  <a:cubicBezTo>
                    <a:pt x="718" y="1033"/>
                    <a:pt x="717" y="1033"/>
                    <a:pt x="716" y="1034"/>
                  </a:cubicBezTo>
                  <a:cubicBezTo>
                    <a:pt x="716" y="1034"/>
                    <a:pt x="715" y="1039"/>
                    <a:pt x="714" y="1038"/>
                  </a:cubicBezTo>
                  <a:cubicBezTo>
                    <a:pt x="715" y="1039"/>
                    <a:pt x="715" y="1038"/>
                    <a:pt x="716" y="1038"/>
                  </a:cubicBezTo>
                  <a:cubicBezTo>
                    <a:pt x="717" y="1038"/>
                    <a:pt x="717" y="1038"/>
                    <a:pt x="719" y="1038"/>
                  </a:cubicBezTo>
                  <a:cubicBezTo>
                    <a:pt x="719" y="1038"/>
                    <a:pt x="719" y="1039"/>
                    <a:pt x="720" y="1039"/>
                  </a:cubicBezTo>
                  <a:cubicBezTo>
                    <a:pt x="720" y="1039"/>
                    <a:pt x="721" y="1038"/>
                    <a:pt x="721" y="1038"/>
                  </a:cubicBezTo>
                  <a:cubicBezTo>
                    <a:pt x="721" y="1039"/>
                    <a:pt x="721" y="1039"/>
                    <a:pt x="721" y="1040"/>
                  </a:cubicBezTo>
                  <a:cubicBezTo>
                    <a:pt x="721" y="1040"/>
                    <a:pt x="721" y="1039"/>
                    <a:pt x="722" y="1039"/>
                  </a:cubicBezTo>
                  <a:cubicBezTo>
                    <a:pt x="720" y="1040"/>
                    <a:pt x="722" y="1042"/>
                    <a:pt x="723" y="1043"/>
                  </a:cubicBezTo>
                  <a:cubicBezTo>
                    <a:pt x="723" y="1043"/>
                    <a:pt x="728" y="1044"/>
                    <a:pt x="728" y="1044"/>
                  </a:cubicBezTo>
                  <a:cubicBezTo>
                    <a:pt x="730" y="1044"/>
                    <a:pt x="732" y="1043"/>
                    <a:pt x="733" y="1043"/>
                  </a:cubicBezTo>
                  <a:cubicBezTo>
                    <a:pt x="734" y="1043"/>
                    <a:pt x="734" y="1043"/>
                    <a:pt x="734" y="1043"/>
                  </a:cubicBezTo>
                  <a:cubicBezTo>
                    <a:pt x="735" y="1043"/>
                    <a:pt x="735" y="1044"/>
                    <a:pt x="734" y="1044"/>
                  </a:cubicBezTo>
                  <a:cubicBezTo>
                    <a:pt x="735" y="1044"/>
                    <a:pt x="734" y="1046"/>
                    <a:pt x="733" y="1045"/>
                  </a:cubicBezTo>
                  <a:cubicBezTo>
                    <a:pt x="733" y="1046"/>
                    <a:pt x="734" y="1046"/>
                    <a:pt x="734" y="1046"/>
                  </a:cubicBezTo>
                  <a:cubicBezTo>
                    <a:pt x="733" y="1047"/>
                    <a:pt x="733" y="1046"/>
                    <a:pt x="733" y="1046"/>
                  </a:cubicBezTo>
                  <a:cubicBezTo>
                    <a:pt x="733" y="1046"/>
                    <a:pt x="733" y="1047"/>
                    <a:pt x="733" y="1047"/>
                  </a:cubicBezTo>
                  <a:cubicBezTo>
                    <a:pt x="733" y="1045"/>
                    <a:pt x="732" y="1046"/>
                    <a:pt x="731" y="1046"/>
                  </a:cubicBezTo>
                  <a:cubicBezTo>
                    <a:pt x="731" y="1046"/>
                    <a:pt x="731" y="1045"/>
                    <a:pt x="730" y="1045"/>
                  </a:cubicBezTo>
                  <a:cubicBezTo>
                    <a:pt x="730" y="1045"/>
                    <a:pt x="729" y="1046"/>
                    <a:pt x="729" y="1046"/>
                  </a:cubicBezTo>
                  <a:cubicBezTo>
                    <a:pt x="727" y="1047"/>
                    <a:pt x="726" y="1047"/>
                    <a:pt x="724" y="1046"/>
                  </a:cubicBezTo>
                  <a:cubicBezTo>
                    <a:pt x="724" y="1046"/>
                    <a:pt x="724" y="1046"/>
                    <a:pt x="724" y="1046"/>
                  </a:cubicBezTo>
                  <a:cubicBezTo>
                    <a:pt x="723" y="1046"/>
                    <a:pt x="722" y="1047"/>
                    <a:pt x="723" y="1047"/>
                  </a:cubicBezTo>
                  <a:cubicBezTo>
                    <a:pt x="723" y="1047"/>
                    <a:pt x="721" y="1047"/>
                    <a:pt x="721" y="1047"/>
                  </a:cubicBezTo>
                  <a:cubicBezTo>
                    <a:pt x="722" y="1047"/>
                    <a:pt x="722" y="1048"/>
                    <a:pt x="721" y="1048"/>
                  </a:cubicBezTo>
                  <a:cubicBezTo>
                    <a:pt x="722" y="1049"/>
                    <a:pt x="723" y="1049"/>
                    <a:pt x="724" y="1049"/>
                  </a:cubicBezTo>
                  <a:cubicBezTo>
                    <a:pt x="725" y="1049"/>
                    <a:pt x="726" y="1050"/>
                    <a:pt x="726" y="1051"/>
                  </a:cubicBezTo>
                  <a:cubicBezTo>
                    <a:pt x="727" y="1052"/>
                    <a:pt x="726" y="1054"/>
                    <a:pt x="727" y="1055"/>
                  </a:cubicBezTo>
                  <a:cubicBezTo>
                    <a:pt x="728" y="1056"/>
                    <a:pt x="730" y="1056"/>
                    <a:pt x="730" y="1054"/>
                  </a:cubicBezTo>
                  <a:cubicBezTo>
                    <a:pt x="731" y="1055"/>
                    <a:pt x="731" y="1053"/>
                    <a:pt x="730" y="1053"/>
                  </a:cubicBezTo>
                  <a:cubicBezTo>
                    <a:pt x="731" y="1052"/>
                    <a:pt x="731" y="1053"/>
                    <a:pt x="731" y="1053"/>
                  </a:cubicBezTo>
                  <a:cubicBezTo>
                    <a:pt x="731" y="1053"/>
                    <a:pt x="731" y="1052"/>
                    <a:pt x="731" y="1051"/>
                  </a:cubicBezTo>
                  <a:cubicBezTo>
                    <a:pt x="731" y="1052"/>
                    <a:pt x="734" y="1049"/>
                    <a:pt x="734" y="1049"/>
                  </a:cubicBezTo>
                  <a:cubicBezTo>
                    <a:pt x="733" y="1049"/>
                    <a:pt x="732" y="1054"/>
                    <a:pt x="734" y="1054"/>
                  </a:cubicBezTo>
                  <a:cubicBezTo>
                    <a:pt x="733" y="1053"/>
                    <a:pt x="733" y="1053"/>
                    <a:pt x="734" y="1052"/>
                  </a:cubicBezTo>
                  <a:cubicBezTo>
                    <a:pt x="734" y="1053"/>
                    <a:pt x="734" y="1054"/>
                    <a:pt x="735" y="1054"/>
                  </a:cubicBezTo>
                  <a:cubicBezTo>
                    <a:pt x="735" y="1054"/>
                    <a:pt x="735" y="1054"/>
                    <a:pt x="736" y="1054"/>
                  </a:cubicBezTo>
                  <a:cubicBezTo>
                    <a:pt x="736" y="1054"/>
                    <a:pt x="736" y="1055"/>
                    <a:pt x="737" y="1056"/>
                  </a:cubicBezTo>
                  <a:cubicBezTo>
                    <a:pt x="737" y="1055"/>
                    <a:pt x="737" y="1055"/>
                    <a:pt x="737" y="1055"/>
                  </a:cubicBezTo>
                  <a:cubicBezTo>
                    <a:pt x="738" y="1055"/>
                    <a:pt x="741" y="1056"/>
                    <a:pt x="741" y="1055"/>
                  </a:cubicBezTo>
                  <a:cubicBezTo>
                    <a:pt x="741" y="1055"/>
                    <a:pt x="741" y="1055"/>
                    <a:pt x="741" y="1055"/>
                  </a:cubicBezTo>
                  <a:cubicBezTo>
                    <a:pt x="741" y="1055"/>
                    <a:pt x="741" y="1055"/>
                    <a:pt x="741" y="1055"/>
                  </a:cubicBezTo>
                  <a:cubicBezTo>
                    <a:pt x="741" y="1056"/>
                    <a:pt x="740" y="1055"/>
                    <a:pt x="739" y="1055"/>
                  </a:cubicBezTo>
                  <a:cubicBezTo>
                    <a:pt x="740" y="1056"/>
                    <a:pt x="739" y="1056"/>
                    <a:pt x="740" y="1057"/>
                  </a:cubicBezTo>
                  <a:cubicBezTo>
                    <a:pt x="740" y="1058"/>
                    <a:pt x="743" y="1058"/>
                    <a:pt x="744" y="1058"/>
                  </a:cubicBezTo>
                  <a:cubicBezTo>
                    <a:pt x="744" y="1058"/>
                    <a:pt x="750" y="1059"/>
                    <a:pt x="749" y="1060"/>
                  </a:cubicBezTo>
                  <a:cubicBezTo>
                    <a:pt x="750" y="1061"/>
                    <a:pt x="754" y="1062"/>
                    <a:pt x="755" y="1062"/>
                  </a:cubicBezTo>
                  <a:cubicBezTo>
                    <a:pt x="755" y="1062"/>
                    <a:pt x="756" y="1061"/>
                    <a:pt x="756" y="1061"/>
                  </a:cubicBezTo>
                  <a:cubicBezTo>
                    <a:pt x="757" y="1062"/>
                    <a:pt x="757" y="1062"/>
                    <a:pt x="757" y="1062"/>
                  </a:cubicBezTo>
                  <a:cubicBezTo>
                    <a:pt x="758" y="1062"/>
                    <a:pt x="759" y="1064"/>
                    <a:pt x="759" y="1062"/>
                  </a:cubicBezTo>
                  <a:cubicBezTo>
                    <a:pt x="759" y="1063"/>
                    <a:pt x="760" y="1064"/>
                    <a:pt x="761" y="1065"/>
                  </a:cubicBezTo>
                  <a:cubicBezTo>
                    <a:pt x="761" y="1065"/>
                    <a:pt x="762" y="1064"/>
                    <a:pt x="762" y="1064"/>
                  </a:cubicBezTo>
                  <a:cubicBezTo>
                    <a:pt x="762" y="1064"/>
                    <a:pt x="762" y="1065"/>
                    <a:pt x="762" y="1065"/>
                  </a:cubicBezTo>
                  <a:cubicBezTo>
                    <a:pt x="761" y="1065"/>
                    <a:pt x="761" y="1065"/>
                    <a:pt x="762" y="1066"/>
                  </a:cubicBezTo>
                  <a:cubicBezTo>
                    <a:pt x="762" y="1066"/>
                    <a:pt x="762" y="1066"/>
                    <a:pt x="762" y="1065"/>
                  </a:cubicBezTo>
                  <a:cubicBezTo>
                    <a:pt x="762" y="1065"/>
                    <a:pt x="765" y="1065"/>
                    <a:pt x="764" y="1065"/>
                  </a:cubicBezTo>
                  <a:cubicBezTo>
                    <a:pt x="764" y="1065"/>
                    <a:pt x="764" y="1065"/>
                    <a:pt x="764" y="1066"/>
                  </a:cubicBezTo>
                  <a:cubicBezTo>
                    <a:pt x="764" y="1066"/>
                    <a:pt x="762" y="1066"/>
                    <a:pt x="763" y="1067"/>
                  </a:cubicBezTo>
                  <a:cubicBezTo>
                    <a:pt x="764" y="1068"/>
                    <a:pt x="765" y="1066"/>
                    <a:pt x="766" y="1067"/>
                  </a:cubicBezTo>
                  <a:cubicBezTo>
                    <a:pt x="766" y="1067"/>
                    <a:pt x="762" y="1067"/>
                    <a:pt x="763" y="1068"/>
                  </a:cubicBezTo>
                  <a:cubicBezTo>
                    <a:pt x="764" y="1069"/>
                    <a:pt x="766" y="1066"/>
                    <a:pt x="766" y="1067"/>
                  </a:cubicBezTo>
                  <a:cubicBezTo>
                    <a:pt x="761" y="1069"/>
                    <a:pt x="771" y="1078"/>
                    <a:pt x="774" y="1077"/>
                  </a:cubicBezTo>
                  <a:cubicBezTo>
                    <a:pt x="774" y="1077"/>
                    <a:pt x="774" y="1077"/>
                    <a:pt x="773" y="1078"/>
                  </a:cubicBezTo>
                  <a:cubicBezTo>
                    <a:pt x="773" y="1078"/>
                    <a:pt x="771" y="1077"/>
                    <a:pt x="771" y="1077"/>
                  </a:cubicBezTo>
                  <a:cubicBezTo>
                    <a:pt x="770" y="1077"/>
                    <a:pt x="767" y="1077"/>
                    <a:pt x="767" y="1077"/>
                  </a:cubicBezTo>
                  <a:cubicBezTo>
                    <a:pt x="767" y="1077"/>
                    <a:pt x="768" y="1079"/>
                    <a:pt x="768" y="1080"/>
                  </a:cubicBezTo>
                  <a:cubicBezTo>
                    <a:pt x="769" y="1081"/>
                    <a:pt x="768" y="1082"/>
                    <a:pt x="768" y="1083"/>
                  </a:cubicBezTo>
                  <a:cubicBezTo>
                    <a:pt x="768" y="1088"/>
                    <a:pt x="769" y="1083"/>
                    <a:pt x="771" y="1083"/>
                  </a:cubicBezTo>
                  <a:cubicBezTo>
                    <a:pt x="772" y="1083"/>
                    <a:pt x="773" y="1084"/>
                    <a:pt x="774" y="1084"/>
                  </a:cubicBezTo>
                  <a:cubicBezTo>
                    <a:pt x="774" y="1084"/>
                    <a:pt x="775" y="1084"/>
                    <a:pt x="776" y="1084"/>
                  </a:cubicBezTo>
                  <a:cubicBezTo>
                    <a:pt x="776" y="1084"/>
                    <a:pt x="776" y="1083"/>
                    <a:pt x="776" y="1082"/>
                  </a:cubicBezTo>
                  <a:cubicBezTo>
                    <a:pt x="774" y="1084"/>
                    <a:pt x="778" y="1085"/>
                    <a:pt x="779" y="1086"/>
                  </a:cubicBezTo>
                  <a:cubicBezTo>
                    <a:pt x="779" y="1086"/>
                    <a:pt x="779" y="1088"/>
                    <a:pt x="780" y="1088"/>
                  </a:cubicBezTo>
                  <a:cubicBezTo>
                    <a:pt x="781" y="1089"/>
                    <a:pt x="782" y="1090"/>
                    <a:pt x="783" y="1091"/>
                  </a:cubicBezTo>
                  <a:cubicBezTo>
                    <a:pt x="783" y="1091"/>
                    <a:pt x="789" y="1091"/>
                    <a:pt x="790" y="1091"/>
                  </a:cubicBezTo>
                  <a:cubicBezTo>
                    <a:pt x="792" y="1091"/>
                    <a:pt x="793" y="1092"/>
                    <a:pt x="795" y="1091"/>
                  </a:cubicBezTo>
                  <a:cubicBezTo>
                    <a:pt x="795" y="1091"/>
                    <a:pt x="799" y="1089"/>
                    <a:pt x="799" y="1090"/>
                  </a:cubicBezTo>
                  <a:cubicBezTo>
                    <a:pt x="799" y="1090"/>
                    <a:pt x="799" y="1090"/>
                    <a:pt x="799" y="1090"/>
                  </a:cubicBezTo>
                  <a:cubicBezTo>
                    <a:pt x="799" y="1090"/>
                    <a:pt x="799" y="1090"/>
                    <a:pt x="799" y="1090"/>
                  </a:cubicBezTo>
                  <a:cubicBezTo>
                    <a:pt x="799" y="1084"/>
                    <a:pt x="792" y="1088"/>
                    <a:pt x="790" y="1084"/>
                  </a:cubicBezTo>
                  <a:cubicBezTo>
                    <a:pt x="792" y="1085"/>
                    <a:pt x="796" y="1086"/>
                    <a:pt x="799" y="1084"/>
                  </a:cubicBezTo>
                  <a:cubicBezTo>
                    <a:pt x="801" y="1083"/>
                    <a:pt x="799" y="1084"/>
                    <a:pt x="798" y="1082"/>
                  </a:cubicBezTo>
                  <a:cubicBezTo>
                    <a:pt x="798" y="1082"/>
                    <a:pt x="798" y="1082"/>
                    <a:pt x="798" y="1082"/>
                  </a:cubicBezTo>
                  <a:cubicBezTo>
                    <a:pt x="798" y="1082"/>
                    <a:pt x="801" y="1083"/>
                    <a:pt x="802" y="1083"/>
                  </a:cubicBezTo>
                  <a:cubicBezTo>
                    <a:pt x="802" y="1081"/>
                    <a:pt x="801" y="1079"/>
                    <a:pt x="800" y="1078"/>
                  </a:cubicBezTo>
                  <a:cubicBezTo>
                    <a:pt x="801" y="1078"/>
                    <a:pt x="801" y="1080"/>
                    <a:pt x="802" y="1081"/>
                  </a:cubicBezTo>
                  <a:cubicBezTo>
                    <a:pt x="802" y="1081"/>
                    <a:pt x="804" y="1082"/>
                    <a:pt x="804" y="1081"/>
                  </a:cubicBezTo>
                  <a:cubicBezTo>
                    <a:pt x="804" y="1081"/>
                    <a:pt x="804" y="1079"/>
                    <a:pt x="803" y="1080"/>
                  </a:cubicBezTo>
                  <a:cubicBezTo>
                    <a:pt x="804" y="1080"/>
                    <a:pt x="804" y="1080"/>
                    <a:pt x="804" y="1081"/>
                  </a:cubicBezTo>
                  <a:cubicBezTo>
                    <a:pt x="804" y="1081"/>
                    <a:pt x="804" y="1080"/>
                    <a:pt x="804" y="1080"/>
                  </a:cubicBezTo>
                  <a:cubicBezTo>
                    <a:pt x="805" y="1080"/>
                    <a:pt x="805" y="1081"/>
                    <a:pt x="806" y="1082"/>
                  </a:cubicBezTo>
                  <a:cubicBezTo>
                    <a:pt x="806" y="1081"/>
                    <a:pt x="806" y="1080"/>
                    <a:pt x="806" y="1080"/>
                  </a:cubicBezTo>
                  <a:cubicBezTo>
                    <a:pt x="806" y="1081"/>
                    <a:pt x="806" y="1080"/>
                    <a:pt x="806" y="1080"/>
                  </a:cubicBezTo>
                  <a:cubicBezTo>
                    <a:pt x="806" y="1080"/>
                    <a:pt x="806" y="1079"/>
                    <a:pt x="806" y="1079"/>
                  </a:cubicBezTo>
                  <a:cubicBezTo>
                    <a:pt x="806" y="1079"/>
                    <a:pt x="806" y="1081"/>
                    <a:pt x="807" y="1081"/>
                  </a:cubicBezTo>
                  <a:cubicBezTo>
                    <a:pt x="807" y="1080"/>
                    <a:pt x="806" y="1080"/>
                    <a:pt x="807" y="1080"/>
                  </a:cubicBezTo>
                  <a:cubicBezTo>
                    <a:pt x="807" y="1079"/>
                    <a:pt x="808" y="1080"/>
                    <a:pt x="808" y="1080"/>
                  </a:cubicBezTo>
                  <a:cubicBezTo>
                    <a:pt x="808" y="1079"/>
                    <a:pt x="807" y="1080"/>
                    <a:pt x="808" y="1079"/>
                  </a:cubicBezTo>
                  <a:cubicBezTo>
                    <a:pt x="808" y="1079"/>
                    <a:pt x="808" y="1080"/>
                    <a:pt x="808" y="1080"/>
                  </a:cubicBezTo>
                  <a:cubicBezTo>
                    <a:pt x="808" y="1080"/>
                    <a:pt x="808" y="1080"/>
                    <a:pt x="808" y="1080"/>
                  </a:cubicBezTo>
                  <a:cubicBezTo>
                    <a:pt x="808" y="1080"/>
                    <a:pt x="809" y="1080"/>
                    <a:pt x="809" y="1080"/>
                  </a:cubicBezTo>
                  <a:cubicBezTo>
                    <a:pt x="809" y="1080"/>
                    <a:pt x="809" y="1080"/>
                    <a:pt x="809" y="1080"/>
                  </a:cubicBezTo>
                  <a:cubicBezTo>
                    <a:pt x="809" y="1080"/>
                    <a:pt x="809" y="1081"/>
                    <a:pt x="809" y="1081"/>
                  </a:cubicBezTo>
                  <a:cubicBezTo>
                    <a:pt x="809" y="1081"/>
                    <a:pt x="810" y="1081"/>
                    <a:pt x="810" y="1081"/>
                  </a:cubicBezTo>
                  <a:cubicBezTo>
                    <a:pt x="810" y="1081"/>
                    <a:pt x="810" y="1082"/>
                    <a:pt x="810" y="1082"/>
                  </a:cubicBezTo>
                  <a:cubicBezTo>
                    <a:pt x="810" y="1082"/>
                    <a:pt x="810" y="1082"/>
                    <a:pt x="810" y="1081"/>
                  </a:cubicBezTo>
                  <a:cubicBezTo>
                    <a:pt x="810" y="1081"/>
                    <a:pt x="811" y="1082"/>
                    <a:pt x="811" y="1082"/>
                  </a:cubicBezTo>
                  <a:cubicBezTo>
                    <a:pt x="812" y="1083"/>
                    <a:pt x="815" y="1083"/>
                    <a:pt x="816" y="1083"/>
                  </a:cubicBezTo>
                  <a:cubicBezTo>
                    <a:pt x="818" y="1084"/>
                    <a:pt x="818" y="1085"/>
                    <a:pt x="819" y="1087"/>
                  </a:cubicBezTo>
                  <a:cubicBezTo>
                    <a:pt x="819" y="1087"/>
                    <a:pt x="822" y="1092"/>
                    <a:pt x="823" y="1090"/>
                  </a:cubicBezTo>
                  <a:cubicBezTo>
                    <a:pt x="823" y="1090"/>
                    <a:pt x="823" y="1091"/>
                    <a:pt x="823" y="1091"/>
                  </a:cubicBezTo>
                  <a:cubicBezTo>
                    <a:pt x="824" y="1093"/>
                    <a:pt x="824" y="1093"/>
                    <a:pt x="826" y="1095"/>
                  </a:cubicBezTo>
                  <a:cubicBezTo>
                    <a:pt x="829" y="1097"/>
                    <a:pt x="829" y="1097"/>
                    <a:pt x="832" y="1097"/>
                  </a:cubicBezTo>
                  <a:cubicBezTo>
                    <a:pt x="833" y="1098"/>
                    <a:pt x="835" y="1098"/>
                    <a:pt x="837" y="1099"/>
                  </a:cubicBezTo>
                  <a:cubicBezTo>
                    <a:pt x="838" y="1099"/>
                    <a:pt x="844" y="1099"/>
                    <a:pt x="844" y="1100"/>
                  </a:cubicBezTo>
                  <a:cubicBezTo>
                    <a:pt x="844" y="1101"/>
                    <a:pt x="843" y="1100"/>
                    <a:pt x="843" y="1101"/>
                  </a:cubicBezTo>
                  <a:cubicBezTo>
                    <a:pt x="844" y="1101"/>
                    <a:pt x="846" y="1102"/>
                    <a:pt x="847" y="1101"/>
                  </a:cubicBezTo>
                  <a:cubicBezTo>
                    <a:pt x="851" y="1100"/>
                    <a:pt x="846" y="1100"/>
                    <a:pt x="846" y="1099"/>
                  </a:cubicBezTo>
                  <a:cubicBezTo>
                    <a:pt x="846" y="1098"/>
                    <a:pt x="850" y="1100"/>
                    <a:pt x="850" y="1098"/>
                  </a:cubicBezTo>
                  <a:cubicBezTo>
                    <a:pt x="849" y="1098"/>
                    <a:pt x="849" y="1098"/>
                    <a:pt x="849" y="1098"/>
                  </a:cubicBezTo>
                  <a:cubicBezTo>
                    <a:pt x="849" y="1098"/>
                    <a:pt x="845" y="1098"/>
                    <a:pt x="844" y="1097"/>
                  </a:cubicBezTo>
                  <a:cubicBezTo>
                    <a:pt x="844" y="1097"/>
                    <a:pt x="842" y="1096"/>
                    <a:pt x="842" y="1096"/>
                  </a:cubicBezTo>
                  <a:cubicBezTo>
                    <a:pt x="842" y="1095"/>
                    <a:pt x="844" y="1095"/>
                    <a:pt x="844" y="1095"/>
                  </a:cubicBezTo>
                  <a:cubicBezTo>
                    <a:pt x="843" y="1094"/>
                    <a:pt x="841" y="1094"/>
                    <a:pt x="840" y="1094"/>
                  </a:cubicBezTo>
                  <a:cubicBezTo>
                    <a:pt x="840" y="1093"/>
                    <a:pt x="839" y="1093"/>
                    <a:pt x="838" y="1093"/>
                  </a:cubicBezTo>
                  <a:cubicBezTo>
                    <a:pt x="838" y="1092"/>
                    <a:pt x="839" y="1092"/>
                    <a:pt x="838" y="1092"/>
                  </a:cubicBezTo>
                  <a:cubicBezTo>
                    <a:pt x="838" y="1091"/>
                    <a:pt x="837" y="1091"/>
                    <a:pt x="837" y="1091"/>
                  </a:cubicBezTo>
                  <a:cubicBezTo>
                    <a:pt x="835" y="1088"/>
                    <a:pt x="832" y="1087"/>
                    <a:pt x="830" y="1085"/>
                  </a:cubicBezTo>
                  <a:cubicBezTo>
                    <a:pt x="829" y="1084"/>
                    <a:pt x="828" y="1082"/>
                    <a:pt x="827" y="1081"/>
                  </a:cubicBezTo>
                  <a:cubicBezTo>
                    <a:pt x="827" y="1081"/>
                    <a:pt x="826" y="1080"/>
                    <a:pt x="825" y="1079"/>
                  </a:cubicBezTo>
                  <a:cubicBezTo>
                    <a:pt x="824" y="1078"/>
                    <a:pt x="823" y="1077"/>
                    <a:pt x="825" y="1075"/>
                  </a:cubicBezTo>
                  <a:cubicBezTo>
                    <a:pt x="826" y="1074"/>
                    <a:pt x="827" y="1074"/>
                    <a:pt x="828" y="1073"/>
                  </a:cubicBezTo>
                  <a:cubicBezTo>
                    <a:pt x="829" y="1070"/>
                    <a:pt x="825" y="1069"/>
                    <a:pt x="824" y="1068"/>
                  </a:cubicBezTo>
                  <a:cubicBezTo>
                    <a:pt x="817" y="1065"/>
                    <a:pt x="812" y="1060"/>
                    <a:pt x="807" y="1055"/>
                  </a:cubicBezTo>
                  <a:cubicBezTo>
                    <a:pt x="805" y="1054"/>
                    <a:pt x="803" y="1053"/>
                    <a:pt x="801" y="1052"/>
                  </a:cubicBezTo>
                  <a:cubicBezTo>
                    <a:pt x="798" y="1051"/>
                    <a:pt x="796" y="1051"/>
                    <a:pt x="793" y="1050"/>
                  </a:cubicBezTo>
                  <a:cubicBezTo>
                    <a:pt x="791" y="1049"/>
                    <a:pt x="789" y="1048"/>
                    <a:pt x="787" y="1047"/>
                  </a:cubicBezTo>
                  <a:cubicBezTo>
                    <a:pt x="785" y="1047"/>
                    <a:pt x="784" y="1046"/>
                    <a:pt x="782" y="1046"/>
                  </a:cubicBezTo>
                  <a:moveTo>
                    <a:pt x="768" y="1085"/>
                  </a:moveTo>
                  <a:cubicBezTo>
                    <a:pt x="769" y="1085"/>
                    <a:pt x="767" y="1086"/>
                    <a:pt x="766" y="1085"/>
                  </a:cubicBezTo>
                  <a:cubicBezTo>
                    <a:pt x="765" y="1084"/>
                    <a:pt x="768" y="1085"/>
                    <a:pt x="768" y="1085"/>
                  </a:cubicBezTo>
                  <a:close/>
                  <a:moveTo>
                    <a:pt x="715" y="1030"/>
                  </a:moveTo>
                  <a:cubicBezTo>
                    <a:pt x="715" y="1031"/>
                    <a:pt x="712" y="1029"/>
                    <a:pt x="712" y="1029"/>
                  </a:cubicBezTo>
                  <a:cubicBezTo>
                    <a:pt x="712" y="1030"/>
                    <a:pt x="713" y="1030"/>
                    <a:pt x="714" y="1031"/>
                  </a:cubicBezTo>
                  <a:cubicBezTo>
                    <a:pt x="714" y="1030"/>
                    <a:pt x="713" y="1032"/>
                    <a:pt x="712" y="1030"/>
                  </a:cubicBezTo>
                  <a:cubicBezTo>
                    <a:pt x="711" y="1030"/>
                    <a:pt x="712" y="1031"/>
                    <a:pt x="712" y="1032"/>
                  </a:cubicBezTo>
                  <a:cubicBezTo>
                    <a:pt x="712" y="1032"/>
                    <a:pt x="710" y="1032"/>
                    <a:pt x="711" y="1031"/>
                  </a:cubicBezTo>
                  <a:cubicBezTo>
                    <a:pt x="712" y="1030"/>
                    <a:pt x="710" y="1031"/>
                    <a:pt x="709" y="1030"/>
                  </a:cubicBezTo>
                  <a:cubicBezTo>
                    <a:pt x="710" y="1030"/>
                    <a:pt x="711" y="1029"/>
                    <a:pt x="710" y="1029"/>
                  </a:cubicBezTo>
                  <a:cubicBezTo>
                    <a:pt x="711" y="1029"/>
                    <a:pt x="712" y="1029"/>
                    <a:pt x="713" y="1029"/>
                  </a:cubicBezTo>
                  <a:cubicBezTo>
                    <a:pt x="713" y="1028"/>
                    <a:pt x="716" y="1029"/>
                    <a:pt x="716" y="1029"/>
                  </a:cubicBezTo>
                  <a:cubicBezTo>
                    <a:pt x="717" y="1031"/>
                    <a:pt x="716" y="1030"/>
                    <a:pt x="715" y="1030"/>
                  </a:cubicBezTo>
                  <a:close/>
                  <a:moveTo>
                    <a:pt x="712" y="1036"/>
                  </a:moveTo>
                  <a:cubicBezTo>
                    <a:pt x="712" y="1034"/>
                    <a:pt x="715" y="1035"/>
                    <a:pt x="715" y="1036"/>
                  </a:cubicBezTo>
                  <a:cubicBezTo>
                    <a:pt x="714" y="1038"/>
                    <a:pt x="712" y="1037"/>
                    <a:pt x="712" y="1036"/>
                  </a:cubicBezTo>
                  <a:close/>
                  <a:moveTo>
                    <a:pt x="716" y="1079"/>
                  </a:moveTo>
                  <a:cubicBezTo>
                    <a:pt x="716" y="1079"/>
                    <a:pt x="716" y="1079"/>
                    <a:pt x="717" y="1079"/>
                  </a:cubicBezTo>
                  <a:cubicBezTo>
                    <a:pt x="717" y="1079"/>
                    <a:pt x="716" y="1080"/>
                    <a:pt x="716" y="1079"/>
                  </a:cubicBezTo>
                  <a:close/>
                  <a:moveTo>
                    <a:pt x="710" y="1041"/>
                  </a:moveTo>
                  <a:cubicBezTo>
                    <a:pt x="710" y="1041"/>
                    <a:pt x="710" y="1042"/>
                    <a:pt x="711" y="1042"/>
                  </a:cubicBezTo>
                  <a:cubicBezTo>
                    <a:pt x="710" y="1042"/>
                    <a:pt x="705" y="1042"/>
                    <a:pt x="706" y="1040"/>
                  </a:cubicBezTo>
                  <a:cubicBezTo>
                    <a:pt x="707" y="1039"/>
                    <a:pt x="711" y="1041"/>
                    <a:pt x="710" y="1041"/>
                  </a:cubicBezTo>
                  <a:close/>
                  <a:moveTo>
                    <a:pt x="766" y="1075"/>
                  </a:moveTo>
                  <a:cubicBezTo>
                    <a:pt x="767" y="1075"/>
                    <a:pt x="771" y="1075"/>
                    <a:pt x="771" y="1077"/>
                  </a:cubicBezTo>
                  <a:cubicBezTo>
                    <a:pt x="771" y="1077"/>
                    <a:pt x="771" y="1077"/>
                    <a:pt x="771" y="1077"/>
                  </a:cubicBezTo>
                  <a:cubicBezTo>
                    <a:pt x="771" y="1078"/>
                    <a:pt x="765" y="1076"/>
                    <a:pt x="766" y="1075"/>
                  </a:cubicBezTo>
                  <a:close/>
                  <a:moveTo>
                    <a:pt x="733" y="1044"/>
                  </a:moveTo>
                  <a:cubicBezTo>
                    <a:pt x="734" y="1043"/>
                    <a:pt x="734" y="1043"/>
                    <a:pt x="734" y="1043"/>
                  </a:cubicBezTo>
                  <a:cubicBezTo>
                    <a:pt x="734" y="1043"/>
                    <a:pt x="734" y="1043"/>
                    <a:pt x="734" y="1043"/>
                  </a:cubicBezTo>
                  <a:cubicBezTo>
                    <a:pt x="735" y="1044"/>
                    <a:pt x="733" y="1044"/>
                    <a:pt x="733" y="1044"/>
                  </a:cubicBezTo>
                  <a:close/>
                  <a:moveTo>
                    <a:pt x="742" y="1073"/>
                  </a:moveTo>
                  <a:cubicBezTo>
                    <a:pt x="741" y="1075"/>
                    <a:pt x="742" y="1072"/>
                    <a:pt x="742" y="1073"/>
                  </a:cubicBezTo>
                  <a:cubicBezTo>
                    <a:pt x="742" y="1073"/>
                    <a:pt x="742" y="1073"/>
                    <a:pt x="742" y="1073"/>
                  </a:cubicBezTo>
                  <a:close/>
                  <a:moveTo>
                    <a:pt x="742" y="1072"/>
                  </a:moveTo>
                  <a:cubicBezTo>
                    <a:pt x="741" y="1073"/>
                    <a:pt x="742" y="1071"/>
                    <a:pt x="742" y="1072"/>
                  </a:cubicBezTo>
                  <a:cubicBezTo>
                    <a:pt x="742" y="1072"/>
                    <a:pt x="742" y="1072"/>
                    <a:pt x="742" y="1072"/>
                  </a:cubicBezTo>
                  <a:close/>
                  <a:moveTo>
                    <a:pt x="697" y="1014"/>
                  </a:moveTo>
                  <a:cubicBezTo>
                    <a:pt x="697" y="1014"/>
                    <a:pt x="697" y="1014"/>
                    <a:pt x="698" y="1014"/>
                  </a:cubicBezTo>
                  <a:cubicBezTo>
                    <a:pt x="698" y="1016"/>
                    <a:pt x="698" y="1018"/>
                    <a:pt x="697" y="1019"/>
                  </a:cubicBezTo>
                  <a:cubicBezTo>
                    <a:pt x="697" y="1020"/>
                    <a:pt x="695" y="1022"/>
                    <a:pt x="695" y="1022"/>
                  </a:cubicBezTo>
                  <a:cubicBezTo>
                    <a:pt x="696" y="1023"/>
                    <a:pt x="702" y="1018"/>
                    <a:pt x="702" y="1018"/>
                  </a:cubicBezTo>
                  <a:cubicBezTo>
                    <a:pt x="703" y="1022"/>
                    <a:pt x="701" y="1021"/>
                    <a:pt x="699" y="1023"/>
                  </a:cubicBezTo>
                  <a:cubicBezTo>
                    <a:pt x="699" y="1023"/>
                    <a:pt x="703" y="1026"/>
                    <a:pt x="703" y="1027"/>
                  </a:cubicBezTo>
                  <a:cubicBezTo>
                    <a:pt x="701" y="1028"/>
                    <a:pt x="697" y="1023"/>
                    <a:pt x="696" y="1027"/>
                  </a:cubicBezTo>
                  <a:cubicBezTo>
                    <a:pt x="696" y="1029"/>
                    <a:pt x="698" y="1034"/>
                    <a:pt x="700" y="1035"/>
                  </a:cubicBezTo>
                  <a:cubicBezTo>
                    <a:pt x="694" y="1035"/>
                    <a:pt x="690" y="1015"/>
                    <a:pt x="697" y="1014"/>
                  </a:cubicBezTo>
                  <a:close/>
                  <a:moveTo>
                    <a:pt x="697" y="1048"/>
                  </a:moveTo>
                  <a:cubicBezTo>
                    <a:pt x="698" y="1047"/>
                    <a:pt x="695" y="1049"/>
                    <a:pt x="697" y="1048"/>
                  </a:cubicBezTo>
                  <a:cubicBezTo>
                    <a:pt x="697" y="1048"/>
                    <a:pt x="696" y="1048"/>
                    <a:pt x="697" y="1048"/>
                  </a:cubicBezTo>
                  <a:close/>
                  <a:moveTo>
                    <a:pt x="657" y="1099"/>
                  </a:moveTo>
                  <a:cubicBezTo>
                    <a:pt x="657" y="1099"/>
                    <a:pt x="657" y="1099"/>
                    <a:pt x="657" y="1099"/>
                  </a:cubicBezTo>
                  <a:cubicBezTo>
                    <a:pt x="656" y="1100"/>
                    <a:pt x="656" y="1100"/>
                    <a:pt x="655" y="1100"/>
                  </a:cubicBezTo>
                  <a:cubicBezTo>
                    <a:pt x="655" y="1100"/>
                    <a:pt x="655" y="1100"/>
                    <a:pt x="655" y="1100"/>
                  </a:cubicBezTo>
                  <a:cubicBezTo>
                    <a:pt x="655" y="1100"/>
                    <a:pt x="655" y="1100"/>
                    <a:pt x="655" y="1100"/>
                  </a:cubicBezTo>
                  <a:cubicBezTo>
                    <a:pt x="655" y="1099"/>
                    <a:pt x="655" y="1099"/>
                    <a:pt x="656" y="1099"/>
                  </a:cubicBezTo>
                  <a:cubicBezTo>
                    <a:pt x="656" y="1099"/>
                    <a:pt x="656" y="1099"/>
                    <a:pt x="656" y="1099"/>
                  </a:cubicBezTo>
                  <a:cubicBezTo>
                    <a:pt x="656" y="1099"/>
                    <a:pt x="656" y="1099"/>
                    <a:pt x="656" y="1099"/>
                  </a:cubicBezTo>
                  <a:cubicBezTo>
                    <a:pt x="656" y="1099"/>
                    <a:pt x="656" y="1099"/>
                    <a:pt x="656" y="1099"/>
                  </a:cubicBezTo>
                  <a:cubicBezTo>
                    <a:pt x="656" y="1099"/>
                    <a:pt x="657" y="1099"/>
                    <a:pt x="657" y="1099"/>
                  </a:cubicBezTo>
                  <a:close/>
                  <a:moveTo>
                    <a:pt x="767" y="1074"/>
                  </a:moveTo>
                  <a:cubicBezTo>
                    <a:pt x="768" y="1075"/>
                    <a:pt x="766" y="1074"/>
                    <a:pt x="767" y="1074"/>
                  </a:cubicBezTo>
                  <a:cubicBezTo>
                    <a:pt x="767" y="1074"/>
                    <a:pt x="767" y="1074"/>
                    <a:pt x="767" y="1074"/>
                  </a:cubicBezTo>
                  <a:close/>
                  <a:moveTo>
                    <a:pt x="767" y="1074"/>
                  </a:moveTo>
                  <a:cubicBezTo>
                    <a:pt x="766" y="1073"/>
                    <a:pt x="770" y="1075"/>
                    <a:pt x="767" y="1074"/>
                  </a:cubicBezTo>
                  <a:cubicBezTo>
                    <a:pt x="767" y="1074"/>
                    <a:pt x="767" y="1074"/>
                    <a:pt x="767" y="1074"/>
                  </a:cubicBezTo>
                  <a:close/>
                  <a:moveTo>
                    <a:pt x="742" y="1070"/>
                  </a:moveTo>
                  <a:cubicBezTo>
                    <a:pt x="743" y="1071"/>
                    <a:pt x="741" y="1071"/>
                    <a:pt x="741" y="1071"/>
                  </a:cubicBezTo>
                  <a:cubicBezTo>
                    <a:pt x="740" y="1071"/>
                    <a:pt x="741" y="1072"/>
                    <a:pt x="741" y="1072"/>
                  </a:cubicBezTo>
                  <a:cubicBezTo>
                    <a:pt x="741" y="1072"/>
                    <a:pt x="741" y="1072"/>
                    <a:pt x="740" y="1072"/>
                  </a:cubicBezTo>
                  <a:cubicBezTo>
                    <a:pt x="740" y="1073"/>
                    <a:pt x="741" y="1075"/>
                    <a:pt x="739" y="1075"/>
                  </a:cubicBezTo>
                  <a:cubicBezTo>
                    <a:pt x="738" y="1075"/>
                    <a:pt x="737" y="1072"/>
                    <a:pt x="738" y="1072"/>
                  </a:cubicBezTo>
                  <a:cubicBezTo>
                    <a:pt x="739" y="1071"/>
                    <a:pt x="737" y="1070"/>
                    <a:pt x="739" y="1071"/>
                  </a:cubicBezTo>
                  <a:cubicBezTo>
                    <a:pt x="739" y="1071"/>
                    <a:pt x="738" y="1070"/>
                    <a:pt x="738" y="1070"/>
                  </a:cubicBezTo>
                  <a:cubicBezTo>
                    <a:pt x="738" y="1070"/>
                    <a:pt x="738" y="1069"/>
                    <a:pt x="738" y="1069"/>
                  </a:cubicBezTo>
                  <a:cubicBezTo>
                    <a:pt x="738" y="1069"/>
                    <a:pt x="739" y="1069"/>
                    <a:pt x="739" y="1069"/>
                  </a:cubicBezTo>
                  <a:cubicBezTo>
                    <a:pt x="740" y="1069"/>
                    <a:pt x="740" y="1067"/>
                    <a:pt x="739" y="1067"/>
                  </a:cubicBezTo>
                  <a:cubicBezTo>
                    <a:pt x="739" y="1067"/>
                    <a:pt x="740" y="1065"/>
                    <a:pt x="741" y="1065"/>
                  </a:cubicBezTo>
                  <a:cubicBezTo>
                    <a:pt x="742" y="1065"/>
                    <a:pt x="743" y="1068"/>
                    <a:pt x="741" y="1068"/>
                  </a:cubicBezTo>
                  <a:cubicBezTo>
                    <a:pt x="742" y="1069"/>
                    <a:pt x="743" y="1070"/>
                    <a:pt x="742" y="1070"/>
                  </a:cubicBezTo>
                  <a:close/>
                  <a:moveTo>
                    <a:pt x="766" y="1085"/>
                  </a:moveTo>
                  <a:cubicBezTo>
                    <a:pt x="765" y="1085"/>
                    <a:pt x="761" y="1087"/>
                    <a:pt x="760" y="1086"/>
                  </a:cubicBezTo>
                  <a:cubicBezTo>
                    <a:pt x="758" y="1084"/>
                    <a:pt x="761" y="1081"/>
                    <a:pt x="762" y="1080"/>
                  </a:cubicBezTo>
                  <a:cubicBezTo>
                    <a:pt x="764" y="1079"/>
                    <a:pt x="768" y="1077"/>
                    <a:pt x="769" y="1080"/>
                  </a:cubicBezTo>
                  <a:cubicBezTo>
                    <a:pt x="770" y="1081"/>
                    <a:pt x="767" y="1084"/>
                    <a:pt x="766" y="1085"/>
                  </a:cubicBezTo>
                  <a:close/>
                  <a:moveTo>
                    <a:pt x="743" y="1071"/>
                  </a:moveTo>
                  <a:cubicBezTo>
                    <a:pt x="743" y="1074"/>
                    <a:pt x="742" y="1070"/>
                    <a:pt x="743" y="1071"/>
                  </a:cubicBezTo>
                  <a:cubicBezTo>
                    <a:pt x="743" y="1071"/>
                    <a:pt x="743" y="1071"/>
                    <a:pt x="743" y="1071"/>
                  </a:cubicBezTo>
                  <a:close/>
                  <a:moveTo>
                    <a:pt x="678" y="1084"/>
                  </a:moveTo>
                  <a:cubicBezTo>
                    <a:pt x="678" y="1085"/>
                    <a:pt x="673" y="1086"/>
                    <a:pt x="673" y="1085"/>
                  </a:cubicBezTo>
                  <a:cubicBezTo>
                    <a:pt x="673" y="1084"/>
                    <a:pt x="673" y="1084"/>
                    <a:pt x="674" y="1084"/>
                  </a:cubicBezTo>
                  <a:cubicBezTo>
                    <a:pt x="673" y="1084"/>
                    <a:pt x="673" y="1084"/>
                    <a:pt x="673" y="1084"/>
                  </a:cubicBezTo>
                  <a:cubicBezTo>
                    <a:pt x="672" y="1084"/>
                    <a:pt x="675" y="1083"/>
                    <a:pt x="675" y="1083"/>
                  </a:cubicBezTo>
                  <a:cubicBezTo>
                    <a:pt x="676" y="1083"/>
                    <a:pt x="678" y="1083"/>
                    <a:pt x="678" y="1084"/>
                  </a:cubicBezTo>
                  <a:close/>
                  <a:moveTo>
                    <a:pt x="519" y="1017"/>
                  </a:moveTo>
                  <a:cubicBezTo>
                    <a:pt x="518" y="1015"/>
                    <a:pt x="519" y="1014"/>
                    <a:pt x="520" y="1015"/>
                  </a:cubicBezTo>
                  <a:cubicBezTo>
                    <a:pt x="522" y="1016"/>
                    <a:pt x="520" y="1018"/>
                    <a:pt x="519" y="1017"/>
                  </a:cubicBezTo>
                  <a:cubicBezTo>
                    <a:pt x="519" y="1017"/>
                    <a:pt x="519" y="1017"/>
                    <a:pt x="519" y="1017"/>
                  </a:cubicBezTo>
                  <a:close/>
                  <a:moveTo>
                    <a:pt x="529" y="1025"/>
                  </a:moveTo>
                  <a:cubicBezTo>
                    <a:pt x="529" y="1025"/>
                    <a:pt x="529" y="1025"/>
                    <a:pt x="529" y="1025"/>
                  </a:cubicBezTo>
                  <a:cubicBezTo>
                    <a:pt x="529" y="1024"/>
                    <a:pt x="529" y="1024"/>
                    <a:pt x="529" y="1025"/>
                  </a:cubicBezTo>
                  <a:close/>
                  <a:moveTo>
                    <a:pt x="530" y="1024"/>
                  </a:moveTo>
                  <a:cubicBezTo>
                    <a:pt x="530" y="1024"/>
                    <a:pt x="531" y="1024"/>
                    <a:pt x="531" y="1025"/>
                  </a:cubicBezTo>
                  <a:cubicBezTo>
                    <a:pt x="531" y="1025"/>
                    <a:pt x="530" y="1025"/>
                    <a:pt x="530" y="1025"/>
                  </a:cubicBezTo>
                  <a:cubicBezTo>
                    <a:pt x="530" y="1025"/>
                    <a:pt x="530" y="1025"/>
                    <a:pt x="530" y="1024"/>
                  </a:cubicBezTo>
                  <a:close/>
                  <a:moveTo>
                    <a:pt x="530" y="1023"/>
                  </a:moveTo>
                  <a:cubicBezTo>
                    <a:pt x="530" y="1024"/>
                    <a:pt x="527" y="1022"/>
                    <a:pt x="527" y="1022"/>
                  </a:cubicBezTo>
                  <a:cubicBezTo>
                    <a:pt x="527" y="1020"/>
                    <a:pt x="530" y="1022"/>
                    <a:pt x="530" y="1023"/>
                  </a:cubicBezTo>
                  <a:close/>
                  <a:moveTo>
                    <a:pt x="525" y="1064"/>
                  </a:moveTo>
                  <a:cubicBezTo>
                    <a:pt x="525" y="1065"/>
                    <a:pt x="525" y="1065"/>
                    <a:pt x="525" y="1065"/>
                  </a:cubicBezTo>
                  <a:cubicBezTo>
                    <a:pt x="522" y="1065"/>
                    <a:pt x="523" y="1063"/>
                    <a:pt x="525" y="1064"/>
                  </a:cubicBezTo>
                  <a:close/>
                  <a:moveTo>
                    <a:pt x="543" y="1067"/>
                  </a:moveTo>
                  <a:cubicBezTo>
                    <a:pt x="542" y="1067"/>
                    <a:pt x="541" y="1065"/>
                    <a:pt x="540" y="1066"/>
                  </a:cubicBezTo>
                  <a:cubicBezTo>
                    <a:pt x="539" y="1067"/>
                    <a:pt x="542" y="1069"/>
                    <a:pt x="539" y="1067"/>
                  </a:cubicBezTo>
                  <a:cubicBezTo>
                    <a:pt x="537" y="1066"/>
                    <a:pt x="536" y="1063"/>
                    <a:pt x="533" y="1062"/>
                  </a:cubicBezTo>
                  <a:cubicBezTo>
                    <a:pt x="533" y="1062"/>
                    <a:pt x="533" y="1062"/>
                    <a:pt x="533" y="1062"/>
                  </a:cubicBezTo>
                  <a:cubicBezTo>
                    <a:pt x="526" y="1057"/>
                    <a:pt x="519" y="1049"/>
                    <a:pt x="513" y="1041"/>
                  </a:cubicBezTo>
                  <a:cubicBezTo>
                    <a:pt x="510" y="1037"/>
                    <a:pt x="507" y="1033"/>
                    <a:pt x="505" y="1029"/>
                  </a:cubicBezTo>
                  <a:cubicBezTo>
                    <a:pt x="504" y="1026"/>
                    <a:pt x="500" y="1021"/>
                    <a:pt x="501" y="1018"/>
                  </a:cubicBezTo>
                  <a:cubicBezTo>
                    <a:pt x="498" y="1015"/>
                    <a:pt x="495" y="1013"/>
                    <a:pt x="492" y="1010"/>
                  </a:cubicBezTo>
                  <a:cubicBezTo>
                    <a:pt x="489" y="1008"/>
                    <a:pt x="486" y="1006"/>
                    <a:pt x="485" y="1003"/>
                  </a:cubicBezTo>
                  <a:cubicBezTo>
                    <a:pt x="483" y="999"/>
                    <a:pt x="477" y="997"/>
                    <a:pt x="477" y="992"/>
                  </a:cubicBezTo>
                  <a:cubicBezTo>
                    <a:pt x="478" y="992"/>
                    <a:pt x="478" y="992"/>
                    <a:pt x="478" y="992"/>
                  </a:cubicBezTo>
                  <a:cubicBezTo>
                    <a:pt x="479" y="991"/>
                    <a:pt x="480" y="991"/>
                    <a:pt x="481" y="992"/>
                  </a:cubicBezTo>
                  <a:cubicBezTo>
                    <a:pt x="482" y="993"/>
                    <a:pt x="484" y="993"/>
                    <a:pt x="485" y="994"/>
                  </a:cubicBezTo>
                  <a:cubicBezTo>
                    <a:pt x="486" y="994"/>
                    <a:pt x="487" y="994"/>
                    <a:pt x="488" y="994"/>
                  </a:cubicBezTo>
                  <a:cubicBezTo>
                    <a:pt x="489" y="994"/>
                    <a:pt x="489" y="994"/>
                    <a:pt x="489" y="994"/>
                  </a:cubicBezTo>
                  <a:cubicBezTo>
                    <a:pt x="489" y="994"/>
                    <a:pt x="490" y="994"/>
                    <a:pt x="490" y="994"/>
                  </a:cubicBezTo>
                  <a:cubicBezTo>
                    <a:pt x="491" y="994"/>
                    <a:pt x="491" y="994"/>
                    <a:pt x="492" y="994"/>
                  </a:cubicBezTo>
                  <a:cubicBezTo>
                    <a:pt x="492" y="994"/>
                    <a:pt x="493" y="994"/>
                    <a:pt x="493" y="995"/>
                  </a:cubicBezTo>
                  <a:cubicBezTo>
                    <a:pt x="493" y="995"/>
                    <a:pt x="493" y="995"/>
                    <a:pt x="493" y="995"/>
                  </a:cubicBezTo>
                  <a:cubicBezTo>
                    <a:pt x="495" y="996"/>
                    <a:pt x="495" y="996"/>
                    <a:pt x="495" y="996"/>
                  </a:cubicBezTo>
                  <a:cubicBezTo>
                    <a:pt x="495" y="996"/>
                    <a:pt x="495" y="996"/>
                    <a:pt x="495" y="996"/>
                  </a:cubicBezTo>
                  <a:cubicBezTo>
                    <a:pt x="495" y="996"/>
                    <a:pt x="495" y="996"/>
                    <a:pt x="495" y="996"/>
                  </a:cubicBezTo>
                  <a:cubicBezTo>
                    <a:pt x="495" y="997"/>
                    <a:pt x="496" y="997"/>
                    <a:pt x="495" y="998"/>
                  </a:cubicBezTo>
                  <a:cubicBezTo>
                    <a:pt x="496" y="998"/>
                    <a:pt x="496" y="998"/>
                    <a:pt x="496" y="998"/>
                  </a:cubicBezTo>
                  <a:cubicBezTo>
                    <a:pt x="497" y="999"/>
                    <a:pt x="497" y="1000"/>
                    <a:pt x="497" y="1001"/>
                  </a:cubicBezTo>
                  <a:cubicBezTo>
                    <a:pt x="498" y="1001"/>
                    <a:pt x="498" y="1001"/>
                    <a:pt x="498" y="1001"/>
                  </a:cubicBezTo>
                  <a:cubicBezTo>
                    <a:pt x="498" y="1001"/>
                    <a:pt x="498" y="1001"/>
                    <a:pt x="498" y="1001"/>
                  </a:cubicBezTo>
                  <a:cubicBezTo>
                    <a:pt x="498" y="1002"/>
                    <a:pt x="498" y="1002"/>
                    <a:pt x="498" y="1002"/>
                  </a:cubicBezTo>
                  <a:cubicBezTo>
                    <a:pt x="498" y="1002"/>
                    <a:pt x="500" y="1003"/>
                    <a:pt x="500" y="1003"/>
                  </a:cubicBezTo>
                  <a:cubicBezTo>
                    <a:pt x="500" y="1003"/>
                    <a:pt x="500" y="1003"/>
                    <a:pt x="500" y="1004"/>
                  </a:cubicBezTo>
                  <a:cubicBezTo>
                    <a:pt x="500" y="1004"/>
                    <a:pt x="500" y="1004"/>
                    <a:pt x="500" y="1004"/>
                  </a:cubicBezTo>
                  <a:cubicBezTo>
                    <a:pt x="501" y="1004"/>
                    <a:pt x="501" y="1004"/>
                    <a:pt x="501" y="1004"/>
                  </a:cubicBezTo>
                  <a:cubicBezTo>
                    <a:pt x="503" y="1005"/>
                    <a:pt x="508" y="1007"/>
                    <a:pt x="508" y="1009"/>
                  </a:cubicBezTo>
                  <a:cubicBezTo>
                    <a:pt x="508" y="1008"/>
                    <a:pt x="508" y="1008"/>
                    <a:pt x="508" y="1008"/>
                  </a:cubicBezTo>
                  <a:cubicBezTo>
                    <a:pt x="509" y="1009"/>
                    <a:pt x="509" y="1009"/>
                    <a:pt x="509" y="1010"/>
                  </a:cubicBezTo>
                  <a:cubicBezTo>
                    <a:pt x="510" y="1011"/>
                    <a:pt x="510" y="1011"/>
                    <a:pt x="510" y="1012"/>
                  </a:cubicBezTo>
                  <a:cubicBezTo>
                    <a:pt x="510" y="1012"/>
                    <a:pt x="510" y="1011"/>
                    <a:pt x="511" y="1011"/>
                  </a:cubicBezTo>
                  <a:cubicBezTo>
                    <a:pt x="510" y="1011"/>
                    <a:pt x="514" y="1016"/>
                    <a:pt x="515" y="1016"/>
                  </a:cubicBezTo>
                  <a:cubicBezTo>
                    <a:pt x="515" y="1016"/>
                    <a:pt x="514" y="1015"/>
                    <a:pt x="514" y="1014"/>
                  </a:cubicBezTo>
                  <a:cubicBezTo>
                    <a:pt x="516" y="1015"/>
                    <a:pt x="518" y="1016"/>
                    <a:pt x="520" y="1018"/>
                  </a:cubicBezTo>
                  <a:cubicBezTo>
                    <a:pt x="520" y="1018"/>
                    <a:pt x="521" y="1019"/>
                    <a:pt x="522" y="1019"/>
                  </a:cubicBezTo>
                  <a:cubicBezTo>
                    <a:pt x="523" y="1020"/>
                    <a:pt x="523" y="1022"/>
                    <a:pt x="524" y="1021"/>
                  </a:cubicBezTo>
                  <a:cubicBezTo>
                    <a:pt x="524" y="1022"/>
                    <a:pt x="525" y="1023"/>
                    <a:pt x="526" y="1024"/>
                  </a:cubicBezTo>
                  <a:cubicBezTo>
                    <a:pt x="527" y="1024"/>
                    <a:pt x="530" y="1026"/>
                    <a:pt x="530" y="1026"/>
                  </a:cubicBezTo>
                  <a:cubicBezTo>
                    <a:pt x="530" y="1026"/>
                    <a:pt x="526" y="1028"/>
                    <a:pt x="526" y="1027"/>
                  </a:cubicBezTo>
                  <a:cubicBezTo>
                    <a:pt x="526" y="1028"/>
                    <a:pt x="529" y="1027"/>
                    <a:pt x="529" y="1026"/>
                  </a:cubicBezTo>
                  <a:cubicBezTo>
                    <a:pt x="532" y="1026"/>
                    <a:pt x="533" y="1027"/>
                    <a:pt x="534" y="1029"/>
                  </a:cubicBezTo>
                  <a:cubicBezTo>
                    <a:pt x="534" y="1029"/>
                    <a:pt x="533" y="1029"/>
                    <a:pt x="532" y="1030"/>
                  </a:cubicBezTo>
                  <a:cubicBezTo>
                    <a:pt x="532" y="1030"/>
                    <a:pt x="531" y="1030"/>
                    <a:pt x="531" y="1030"/>
                  </a:cubicBezTo>
                  <a:cubicBezTo>
                    <a:pt x="531" y="1031"/>
                    <a:pt x="532" y="1032"/>
                    <a:pt x="532" y="1033"/>
                  </a:cubicBezTo>
                  <a:cubicBezTo>
                    <a:pt x="532" y="1033"/>
                    <a:pt x="532" y="1034"/>
                    <a:pt x="533" y="1034"/>
                  </a:cubicBezTo>
                  <a:cubicBezTo>
                    <a:pt x="534" y="1035"/>
                    <a:pt x="536" y="1036"/>
                    <a:pt x="537" y="1036"/>
                  </a:cubicBezTo>
                  <a:cubicBezTo>
                    <a:pt x="537" y="1036"/>
                    <a:pt x="537" y="1036"/>
                    <a:pt x="537" y="1036"/>
                  </a:cubicBezTo>
                  <a:cubicBezTo>
                    <a:pt x="538" y="1037"/>
                    <a:pt x="538" y="1039"/>
                    <a:pt x="539" y="1041"/>
                  </a:cubicBezTo>
                  <a:cubicBezTo>
                    <a:pt x="541" y="1043"/>
                    <a:pt x="542" y="1043"/>
                    <a:pt x="540" y="1045"/>
                  </a:cubicBezTo>
                  <a:cubicBezTo>
                    <a:pt x="540" y="1044"/>
                    <a:pt x="540" y="1044"/>
                    <a:pt x="540" y="1044"/>
                  </a:cubicBezTo>
                  <a:cubicBezTo>
                    <a:pt x="540" y="1044"/>
                    <a:pt x="542" y="1044"/>
                    <a:pt x="542" y="1044"/>
                  </a:cubicBezTo>
                  <a:cubicBezTo>
                    <a:pt x="542" y="1045"/>
                    <a:pt x="542" y="1044"/>
                    <a:pt x="543" y="1045"/>
                  </a:cubicBezTo>
                  <a:cubicBezTo>
                    <a:pt x="544" y="1044"/>
                    <a:pt x="545" y="1045"/>
                    <a:pt x="546" y="1045"/>
                  </a:cubicBezTo>
                  <a:cubicBezTo>
                    <a:pt x="547" y="1045"/>
                    <a:pt x="546" y="1047"/>
                    <a:pt x="547" y="1046"/>
                  </a:cubicBezTo>
                  <a:cubicBezTo>
                    <a:pt x="549" y="1048"/>
                    <a:pt x="549" y="1049"/>
                    <a:pt x="549" y="1051"/>
                  </a:cubicBezTo>
                  <a:cubicBezTo>
                    <a:pt x="548" y="1052"/>
                    <a:pt x="548" y="1052"/>
                    <a:pt x="548" y="1054"/>
                  </a:cubicBezTo>
                  <a:cubicBezTo>
                    <a:pt x="548" y="1054"/>
                    <a:pt x="548" y="1055"/>
                    <a:pt x="548" y="1056"/>
                  </a:cubicBezTo>
                  <a:cubicBezTo>
                    <a:pt x="549" y="1060"/>
                    <a:pt x="549" y="1064"/>
                    <a:pt x="547" y="1068"/>
                  </a:cubicBezTo>
                  <a:cubicBezTo>
                    <a:pt x="546" y="1068"/>
                    <a:pt x="545" y="1065"/>
                    <a:pt x="544" y="1065"/>
                  </a:cubicBezTo>
                  <a:cubicBezTo>
                    <a:pt x="544" y="1065"/>
                    <a:pt x="543" y="1067"/>
                    <a:pt x="544" y="1067"/>
                  </a:cubicBezTo>
                  <a:cubicBezTo>
                    <a:pt x="543" y="1067"/>
                    <a:pt x="543" y="1067"/>
                    <a:pt x="543" y="1067"/>
                  </a:cubicBezTo>
                  <a:close/>
                  <a:moveTo>
                    <a:pt x="532" y="1023"/>
                  </a:moveTo>
                  <a:cubicBezTo>
                    <a:pt x="531" y="1026"/>
                    <a:pt x="532" y="1022"/>
                    <a:pt x="532" y="1022"/>
                  </a:cubicBezTo>
                  <a:cubicBezTo>
                    <a:pt x="532" y="1022"/>
                    <a:pt x="532" y="1024"/>
                    <a:pt x="533" y="1024"/>
                  </a:cubicBezTo>
                  <a:cubicBezTo>
                    <a:pt x="532" y="1023"/>
                    <a:pt x="532" y="1023"/>
                    <a:pt x="532" y="1023"/>
                  </a:cubicBezTo>
                  <a:close/>
                  <a:moveTo>
                    <a:pt x="512" y="1050"/>
                  </a:moveTo>
                  <a:cubicBezTo>
                    <a:pt x="512" y="1050"/>
                    <a:pt x="512" y="1051"/>
                    <a:pt x="512" y="1051"/>
                  </a:cubicBezTo>
                  <a:cubicBezTo>
                    <a:pt x="512" y="1051"/>
                    <a:pt x="510" y="1048"/>
                    <a:pt x="510" y="1047"/>
                  </a:cubicBezTo>
                  <a:cubicBezTo>
                    <a:pt x="510" y="1047"/>
                    <a:pt x="512" y="1048"/>
                    <a:pt x="512" y="1049"/>
                  </a:cubicBezTo>
                  <a:cubicBezTo>
                    <a:pt x="512" y="1049"/>
                    <a:pt x="512" y="1050"/>
                    <a:pt x="512" y="1050"/>
                  </a:cubicBezTo>
                  <a:close/>
                  <a:moveTo>
                    <a:pt x="532" y="1022"/>
                  </a:moveTo>
                  <a:cubicBezTo>
                    <a:pt x="532" y="1022"/>
                    <a:pt x="532" y="1022"/>
                    <a:pt x="532" y="1022"/>
                  </a:cubicBezTo>
                  <a:cubicBezTo>
                    <a:pt x="531" y="1022"/>
                    <a:pt x="531" y="1021"/>
                    <a:pt x="531" y="1021"/>
                  </a:cubicBezTo>
                  <a:cubicBezTo>
                    <a:pt x="531" y="1021"/>
                    <a:pt x="532" y="1022"/>
                    <a:pt x="532" y="1022"/>
                  </a:cubicBezTo>
                  <a:close/>
                  <a:moveTo>
                    <a:pt x="524" y="1020"/>
                  </a:moveTo>
                  <a:cubicBezTo>
                    <a:pt x="524" y="1020"/>
                    <a:pt x="524" y="1020"/>
                    <a:pt x="524" y="1019"/>
                  </a:cubicBezTo>
                  <a:cubicBezTo>
                    <a:pt x="525" y="1019"/>
                    <a:pt x="526" y="1022"/>
                    <a:pt x="525" y="1022"/>
                  </a:cubicBezTo>
                  <a:cubicBezTo>
                    <a:pt x="525" y="1022"/>
                    <a:pt x="523" y="1021"/>
                    <a:pt x="524" y="1020"/>
                  </a:cubicBezTo>
                  <a:close/>
                  <a:moveTo>
                    <a:pt x="526" y="1022"/>
                  </a:moveTo>
                  <a:cubicBezTo>
                    <a:pt x="526" y="1021"/>
                    <a:pt x="530" y="1024"/>
                    <a:pt x="529" y="1024"/>
                  </a:cubicBezTo>
                  <a:cubicBezTo>
                    <a:pt x="528" y="1024"/>
                    <a:pt x="526" y="1023"/>
                    <a:pt x="525" y="1023"/>
                  </a:cubicBezTo>
                  <a:cubicBezTo>
                    <a:pt x="525" y="1023"/>
                    <a:pt x="525" y="1021"/>
                    <a:pt x="526" y="1021"/>
                  </a:cubicBezTo>
                  <a:cubicBezTo>
                    <a:pt x="526" y="1021"/>
                    <a:pt x="526" y="1022"/>
                    <a:pt x="526" y="1022"/>
                  </a:cubicBezTo>
                  <a:close/>
                  <a:moveTo>
                    <a:pt x="485" y="1012"/>
                  </a:moveTo>
                  <a:cubicBezTo>
                    <a:pt x="486" y="1013"/>
                    <a:pt x="485" y="1013"/>
                    <a:pt x="485" y="1013"/>
                  </a:cubicBezTo>
                  <a:cubicBezTo>
                    <a:pt x="484" y="1013"/>
                    <a:pt x="479" y="1010"/>
                    <a:pt x="481" y="1010"/>
                  </a:cubicBezTo>
                  <a:cubicBezTo>
                    <a:pt x="481" y="1009"/>
                    <a:pt x="482" y="1010"/>
                    <a:pt x="482" y="1010"/>
                  </a:cubicBezTo>
                  <a:cubicBezTo>
                    <a:pt x="482" y="1010"/>
                    <a:pt x="484" y="1011"/>
                    <a:pt x="483" y="1011"/>
                  </a:cubicBezTo>
                  <a:cubicBezTo>
                    <a:pt x="483" y="1011"/>
                    <a:pt x="484" y="1011"/>
                    <a:pt x="484" y="1011"/>
                  </a:cubicBezTo>
                  <a:cubicBezTo>
                    <a:pt x="484" y="1011"/>
                    <a:pt x="485" y="1012"/>
                    <a:pt x="485" y="1012"/>
                  </a:cubicBezTo>
                  <a:cubicBezTo>
                    <a:pt x="485" y="1012"/>
                    <a:pt x="485" y="1012"/>
                    <a:pt x="485" y="1012"/>
                  </a:cubicBezTo>
                  <a:close/>
                  <a:moveTo>
                    <a:pt x="499" y="1032"/>
                  </a:moveTo>
                  <a:cubicBezTo>
                    <a:pt x="499" y="1032"/>
                    <a:pt x="499" y="1032"/>
                    <a:pt x="499" y="1032"/>
                  </a:cubicBezTo>
                  <a:cubicBezTo>
                    <a:pt x="499" y="1032"/>
                    <a:pt x="498" y="1032"/>
                    <a:pt x="498" y="1032"/>
                  </a:cubicBezTo>
                  <a:cubicBezTo>
                    <a:pt x="498" y="1032"/>
                    <a:pt x="499" y="1030"/>
                    <a:pt x="499" y="1030"/>
                  </a:cubicBezTo>
                  <a:cubicBezTo>
                    <a:pt x="499" y="1031"/>
                    <a:pt x="499" y="1031"/>
                    <a:pt x="499" y="1032"/>
                  </a:cubicBezTo>
                  <a:close/>
                  <a:moveTo>
                    <a:pt x="495" y="1022"/>
                  </a:moveTo>
                  <a:cubicBezTo>
                    <a:pt x="496" y="1023"/>
                    <a:pt x="495" y="1025"/>
                    <a:pt x="494" y="1025"/>
                  </a:cubicBezTo>
                  <a:cubicBezTo>
                    <a:pt x="494" y="1025"/>
                    <a:pt x="492" y="1022"/>
                    <a:pt x="492" y="1022"/>
                  </a:cubicBezTo>
                  <a:cubicBezTo>
                    <a:pt x="492" y="1021"/>
                    <a:pt x="491" y="1021"/>
                    <a:pt x="491" y="1021"/>
                  </a:cubicBezTo>
                  <a:cubicBezTo>
                    <a:pt x="491" y="1021"/>
                    <a:pt x="490" y="1020"/>
                    <a:pt x="490" y="1019"/>
                  </a:cubicBezTo>
                  <a:cubicBezTo>
                    <a:pt x="490" y="1019"/>
                    <a:pt x="491" y="1020"/>
                    <a:pt x="491" y="1018"/>
                  </a:cubicBezTo>
                  <a:cubicBezTo>
                    <a:pt x="492" y="1018"/>
                    <a:pt x="492" y="1019"/>
                    <a:pt x="492" y="1019"/>
                  </a:cubicBezTo>
                  <a:cubicBezTo>
                    <a:pt x="493" y="1020"/>
                    <a:pt x="495" y="1021"/>
                    <a:pt x="495" y="1022"/>
                  </a:cubicBezTo>
                  <a:close/>
                  <a:moveTo>
                    <a:pt x="495" y="1029"/>
                  </a:moveTo>
                  <a:cubicBezTo>
                    <a:pt x="495" y="1029"/>
                    <a:pt x="495" y="1029"/>
                    <a:pt x="495" y="1029"/>
                  </a:cubicBezTo>
                  <a:cubicBezTo>
                    <a:pt x="495" y="1029"/>
                    <a:pt x="495" y="1029"/>
                    <a:pt x="495" y="1029"/>
                  </a:cubicBezTo>
                  <a:close/>
                  <a:moveTo>
                    <a:pt x="490" y="1014"/>
                  </a:moveTo>
                  <a:cubicBezTo>
                    <a:pt x="490" y="1014"/>
                    <a:pt x="490" y="1014"/>
                    <a:pt x="490" y="1014"/>
                  </a:cubicBezTo>
                  <a:cubicBezTo>
                    <a:pt x="490" y="1014"/>
                    <a:pt x="492" y="1014"/>
                    <a:pt x="491" y="1015"/>
                  </a:cubicBezTo>
                  <a:cubicBezTo>
                    <a:pt x="491" y="1015"/>
                    <a:pt x="490" y="1014"/>
                    <a:pt x="490" y="1014"/>
                  </a:cubicBezTo>
                  <a:close/>
                  <a:moveTo>
                    <a:pt x="490" y="1015"/>
                  </a:moveTo>
                  <a:cubicBezTo>
                    <a:pt x="490" y="1015"/>
                    <a:pt x="490" y="1015"/>
                    <a:pt x="490" y="1015"/>
                  </a:cubicBezTo>
                  <a:cubicBezTo>
                    <a:pt x="490" y="1015"/>
                    <a:pt x="490" y="1015"/>
                    <a:pt x="490" y="1015"/>
                  </a:cubicBezTo>
                  <a:close/>
                  <a:moveTo>
                    <a:pt x="487" y="1014"/>
                  </a:moveTo>
                  <a:cubicBezTo>
                    <a:pt x="487" y="1014"/>
                    <a:pt x="486" y="1014"/>
                    <a:pt x="487" y="1014"/>
                  </a:cubicBezTo>
                  <a:cubicBezTo>
                    <a:pt x="487" y="1014"/>
                    <a:pt x="487" y="1014"/>
                    <a:pt x="487" y="1014"/>
                  </a:cubicBezTo>
                  <a:close/>
                  <a:moveTo>
                    <a:pt x="510" y="1047"/>
                  </a:moveTo>
                  <a:cubicBezTo>
                    <a:pt x="510" y="1047"/>
                    <a:pt x="509" y="1048"/>
                    <a:pt x="509" y="1047"/>
                  </a:cubicBezTo>
                  <a:cubicBezTo>
                    <a:pt x="509" y="1047"/>
                    <a:pt x="509" y="1045"/>
                    <a:pt x="509" y="1045"/>
                  </a:cubicBezTo>
                  <a:cubicBezTo>
                    <a:pt x="509" y="1046"/>
                    <a:pt x="511" y="1046"/>
                    <a:pt x="510" y="1047"/>
                  </a:cubicBezTo>
                  <a:close/>
                  <a:moveTo>
                    <a:pt x="487" y="1015"/>
                  </a:moveTo>
                  <a:cubicBezTo>
                    <a:pt x="488" y="1014"/>
                    <a:pt x="486" y="1016"/>
                    <a:pt x="486" y="1015"/>
                  </a:cubicBezTo>
                  <a:cubicBezTo>
                    <a:pt x="487" y="1015"/>
                    <a:pt x="487" y="1015"/>
                    <a:pt x="487" y="1015"/>
                  </a:cubicBezTo>
                  <a:close/>
                  <a:moveTo>
                    <a:pt x="504" y="1040"/>
                  </a:moveTo>
                  <a:cubicBezTo>
                    <a:pt x="504" y="1040"/>
                    <a:pt x="504" y="1040"/>
                    <a:pt x="504" y="1040"/>
                  </a:cubicBezTo>
                  <a:cubicBezTo>
                    <a:pt x="504" y="1040"/>
                    <a:pt x="504" y="1040"/>
                    <a:pt x="504" y="1040"/>
                  </a:cubicBezTo>
                  <a:cubicBezTo>
                    <a:pt x="504" y="1040"/>
                    <a:pt x="504" y="1041"/>
                    <a:pt x="504" y="1041"/>
                  </a:cubicBezTo>
                  <a:cubicBezTo>
                    <a:pt x="502" y="1041"/>
                    <a:pt x="501" y="1039"/>
                    <a:pt x="500" y="1037"/>
                  </a:cubicBezTo>
                  <a:cubicBezTo>
                    <a:pt x="499" y="1036"/>
                    <a:pt x="501" y="1034"/>
                    <a:pt x="502" y="1035"/>
                  </a:cubicBezTo>
                  <a:cubicBezTo>
                    <a:pt x="502" y="1036"/>
                    <a:pt x="503" y="1038"/>
                    <a:pt x="503" y="1038"/>
                  </a:cubicBezTo>
                  <a:cubicBezTo>
                    <a:pt x="503" y="1038"/>
                    <a:pt x="504" y="1040"/>
                    <a:pt x="504" y="1040"/>
                  </a:cubicBezTo>
                  <a:close/>
                  <a:moveTo>
                    <a:pt x="508" y="1044"/>
                  </a:moveTo>
                  <a:cubicBezTo>
                    <a:pt x="508" y="1045"/>
                    <a:pt x="506" y="1044"/>
                    <a:pt x="506" y="1043"/>
                  </a:cubicBezTo>
                  <a:cubicBezTo>
                    <a:pt x="506" y="1043"/>
                    <a:pt x="506" y="1042"/>
                    <a:pt x="506" y="1042"/>
                  </a:cubicBezTo>
                  <a:cubicBezTo>
                    <a:pt x="506" y="1042"/>
                    <a:pt x="507" y="1042"/>
                    <a:pt x="507" y="1043"/>
                  </a:cubicBezTo>
                  <a:cubicBezTo>
                    <a:pt x="507" y="1044"/>
                    <a:pt x="508" y="1044"/>
                    <a:pt x="508" y="1044"/>
                  </a:cubicBezTo>
                  <a:close/>
                  <a:moveTo>
                    <a:pt x="500" y="1028"/>
                  </a:moveTo>
                  <a:cubicBezTo>
                    <a:pt x="499" y="1028"/>
                    <a:pt x="499" y="1028"/>
                    <a:pt x="499" y="1028"/>
                  </a:cubicBezTo>
                  <a:cubicBezTo>
                    <a:pt x="499" y="1028"/>
                    <a:pt x="502" y="1027"/>
                    <a:pt x="501" y="1028"/>
                  </a:cubicBezTo>
                  <a:cubicBezTo>
                    <a:pt x="501" y="1028"/>
                    <a:pt x="500" y="1028"/>
                    <a:pt x="500" y="1028"/>
                  </a:cubicBezTo>
                  <a:close/>
                  <a:moveTo>
                    <a:pt x="499" y="1031"/>
                  </a:moveTo>
                  <a:cubicBezTo>
                    <a:pt x="500" y="1031"/>
                    <a:pt x="500" y="1031"/>
                    <a:pt x="499" y="1031"/>
                  </a:cubicBezTo>
                  <a:cubicBezTo>
                    <a:pt x="499" y="1031"/>
                    <a:pt x="498" y="1029"/>
                    <a:pt x="498" y="1029"/>
                  </a:cubicBezTo>
                  <a:cubicBezTo>
                    <a:pt x="498" y="1028"/>
                    <a:pt x="499" y="1030"/>
                    <a:pt x="499" y="1031"/>
                  </a:cubicBezTo>
                  <a:close/>
                  <a:moveTo>
                    <a:pt x="654" y="1100"/>
                  </a:moveTo>
                  <a:cubicBezTo>
                    <a:pt x="654" y="1100"/>
                    <a:pt x="654" y="1100"/>
                    <a:pt x="654" y="1100"/>
                  </a:cubicBezTo>
                  <a:cubicBezTo>
                    <a:pt x="654" y="1100"/>
                    <a:pt x="654" y="1100"/>
                    <a:pt x="654" y="1100"/>
                  </a:cubicBezTo>
                  <a:cubicBezTo>
                    <a:pt x="654" y="1100"/>
                    <a:pt x="654" y="1100"/>
                    <a:pt x="654" y="1100"/>
                  </a:cubicBezTo>
                  <a:close/>
                  <a:moveTo>
                    <a:pt x="526" y="1019"/>
                  </a:moveTo>
                  <a:cubicBezTo>
                    <a:pt x="526" y="1020"/>
                    <a:pt x="526" y="1020"/>
                    <a:pt x="526" y="1020"/>
                  </a:cubicBezTo>
                  <a:cubicBezTo>
                    <a:pt x="525" y="1020"/>
                    <a:pt x="522" y="1019"/>
                    <a:pt x="522" y="1018"/>
                  </a:cubicBezTo>
                  <a:cubicBezTo>
                    <a:pt x="523" y="1018"/>
                    <a:pt x="525" y="1018"/>
                    <a:pt x="526" y="1019"/>
                  </a:cubicBezTo>
                  <a:close/>
                  <a:moveTo>
                    <a:pt x="534" y="1023"/>
                  </a:moveTo>
                  <a:cubicBezTo>
                    <a:pt x="535" y="1023"/>
                    <a:pt x="535" y="1023"/>
                    <a:pt x="535" y="1024"/>
                  </a:cubicBezTo>
                  <a:cubicBezTo>
                    <a:pt x="535" y="1023"/>
                    <a:pt x="535" y="1023"/>
                    <a:pt x="534" y="1023"/>
                  </a:cubicBezTo>
                  <a:close/>
                  <a:moveTo>
                    <a:pt x="531" y="1031"/>
                  </a:moveTo>
                  <a:cubicBezTo>
                    <a:pt x="531" y="1031"/>
                    <a:pt x="533" y="1031"/>
                    <a:pt x="533" y="1032"/>
                  </a:cubicBezTo>
                  <a:cubicBezTo>
                    <a:pt x="533" y="1033"/>
                    <a:pt x="532" y="1032"/>
                    <a:pt x="531" y="1031"/>
                  </a:cubicBezTo>
                  <a:close/>
                  <a:moveTo>
                    <a:pt x="539" y="1026"/>
                  </a:moveTo>
                  <a:cubicBezTo>
                    <a:pt x="539" y="1026"/>
                    <a:pt x="539" y="1026"/>
                    <a:pt x="539" y="1026"/>
                  </a:cubicBezTo>
                  <a:cubicBezTo>
                    <a:pt x="539" y="1026"/>
                    <a:pt x="539" y="1026"/>
                    <a:pt x="539" y="1026"/>
                  </a:cubicBezTo>
                  <a:close/>
                  <a:moveTo>
                    <a:pt x="538" y="1026"/>
                  </a:moveTo>
                  <a:cubicBezTo>
                    <a:pt x="538" y="1027"/>
                    <a:pt x="538" y="1027"/>
                    <a:pt x="538" y="1027"/>
                  </a:cubicBezTo>
                  <a:cubicBezTo>
                    <a:pt x="538" y="1026"/>
                    <a:pt x="538" y="1026"/>
                    <a:pt x="538" y="1026"/>
                  </a:cubicBezTo>
                  <a:close/>
                  <a:moveTo>
                    <a:pt x="540" y="1028"/>
                  </a:moveTo>
                  <a:cubicBezTo>
                    <a:pt x="540" y="1028"/>
                    <a:pt x="539" y="1028"/>
                    <a:pt x="539" y="1027"/>
                  </a:cubicBezTo>
                  <a:cubicBezTo>
                    <a:pt x="539" y="1027"/>
                    <a:pt x="540" y="1028"/>
                    <a:pt x="540" y="1028"/>
                  </a:cubicBezTo>
                  <a:close/>
                  <a:moveTo>
                    <a:pt x="547" y="1009"/>
                  </a:moveTo>
                  <a:cubicBezTo>
                    <a:pt x="547" y="1009"/>
                    <a:pt x="547" y="1009"/>
                    <a:pt x="547" y="1008"/>
                  </a:cubicBezTo>
                  <a:cubicBezTo>
                    <a:pt x="548" y="1009"/>
                    <a:pt x="547" y="1009"/>
                    <a:pt x="548" y="1009"/>
                  </a:cubicBezTo>
                  <a:cubicBezTo>
                    <a:pt x="548" y="1009"/>
                    <a:pt x="547" y="1010"/>
                    <a:pt x="547" y="1010"/>
                  </a:cubicBezTo>
                  <a:cubicBezTo>
                    <a:pt x="547" y="1010"/>
                    <a:pt x="547" y="1009"/>
                    <a:pt x="547" y="1009"/>
                  </a:cubicBezTo>
                  <a:close/>
                  <a:moveTo>
                    <a:pt x="551" y="1006"/>
                  </a:moveTo>
                  <a:cubicBezTo>
                    <a:pt x="551" y="1007"/>
                    <a:pt x="551" y="1007"/>
                    <a:pt x="551" y="1007"/>
                  </a:cubicBezTo>
                  <a:cubicBezTo>
                    <a:pt x="551" y="1007"/>
                    <a:pt x="550" y="1007"/>
                    <a:pt x="551" y="1007"/>
                  </a:cubicBezTo>
                  <a:cubicBezTo>
                    <a:pt x="550" y="1007"/>
                    <a:pt x="551" y="1006"/>
                    <a:pt x="551" y="1006"/>
                  </a:cubicBezTo>
                  <a:close/>
                  <a:moveTo>
                    <a:pt x="533" y="1031"/>
                  </a:moveTo>
                  <a:cubicBezTo>
                    <a:pt x="533" y="1031"/>
                    <a:pt x="532" y="1031"/>
                    <a:pt x="532" y="1031"/>
                  </a:cubicBezTo>
                  <a:cubicBezTo>
                    <a:pt x="533" y="1029"/>
                    <a:pt x="535" y="1031"/>
                    <a:pt x="533" y="1031"/>
                  </a:cubicBezTo>
                  <a:close/>
                  <a:moveTo>
                    <a:pt x="543" y="1042"/>
                  </a:moveTo>
                  <a:cubicBezTo>
                    <a:pt x="543" y="1041"/>
                    <a:pt x="544" y="1042"/>
                    <a:pt x="544" y="1041"/>
                  </a:cubicBezTo>
                  <a:cubicBezTo>
                    <a:pt x="544" y="1041"/>
                    <a:pt x="545" y="1040"/>
                    <a:pt x="545" y="1040"/>
                  </a:cubicBezTo>
                  <a:cubicBezTo>
                    <a:pt x="545" y="1040"/>
                    <a:pt x="545" y="1039"/>
                    <a:pt x="546" y="1039"/>
                  </a:cubicBezTo>
                  <a:cubicBezTo>
                    <a:pt x="546" y="1039"/>
                    <a:pt x="547" y="1041"/>
                    <a:pt x="548" y="1041"/>
                  </a:cubicBezTo>
                  <a:cubicBezTo>
                    <a:pt x="548" y="1041"/>
                    <a:pt x="547" y="1040"/>
                    <a:pt x="547" y="1040"/>
                  </a:cubicBezTo>
                  <a:cubicBezTo>
                    <a:pt x="547" y="1040"/>
                    <a:pt x="547" y="1040"/>
                    <a:pt x="547" y="1040"/>
                  </a:cubicBezTo>
                  <a:cubicBezTo>
                    <a:pt x="547" y="1040"/>
                    <a:pt x="547" y="1039"/>
                    <a:pt x="547" y="1039"/>
                  </a:cubicBezTo>
                  <a:cubicBezTo>
                    <a:pt x="548" y="1038"/>
                    <a:pt x="548" y="1039"/>
                    <a:pt x="549" y="1039"/>
                  </a:cubicBezTo>
                  <a:cubicBezTo>
                    <a:pt x="549" y="1039"/>
                    <a:pt x="549" y="1040"/>
                    <a:pt x="549" y="1040"/>
                  </a:cubicBezTo>
                  <a:cubicBezTo>
                    <a:pt x="550" y="1041"/>
                    <a:pt x="550" y="1041"/>
                    <a:pt x="550" y="1042"/>
                  </a:cubicBezTo>
                  <a:cubicBezTo>
                    <a:pt x="551" y="1045"/>
                    <a:pt x="552" y="1045"/>
                    <a:pt x="554" y="1046"/>
                  </a:cubicBezTo>
                  <a:cubicBezTo>
                    <a:pt x="554" y="1046"/>
                    <a:pt x="553" y="1047"/>
                    <a:pt x="553" y="1047"/>
                  </a:cubicBezTo>
                  <a:cubicBezTo>
                    <a:pt x="553" y="1047"/>
                    <a:pt x="553" y="1049"/>
                    <a:pt x="553" y="1048"/>
                  </a:cubicBezTo>
                  <a:cubicBezTo>
                    <a:pt x="553" y="1049"/>
                    <a:pt x="554" y="1050"/>
                    <a:pt x="553" y="1049"/>
                  </a:cubicBezTo>
                  <a:cubicBezTo>
                    <a:pt x="552" y="1049"/>
                    <a:pt x="549" y="1047"/>
                    <a:pt x="548" y="1047"/>
                  </a:cubicBezTo>
                  <a:cubicBezTo>
                    <a:pt x="548" y="1046"/>
                    <a:pt x="548" y="1044"/>
                    <a:pt x="547" y="1043"/>
                  </a:cubicBezTo>
                  <a:cubicBezTo>
                    <a:pt x="547" y="1043"/>
                    <a:pt x="543" y="1042"/>
                    <a:pt x="543" y="1042"/>
                  </a:cubicBezTo>
                  <a:cubicBezTo>
                    <a:pt x="543" y="1042"/>
                    <a:pt x="543" y="1042"/>
                    <a:pt x="543" y="1042"/>
                  </a:cubicBezTo>
                  <a:close/>
                  <a:moveTo>
                    <a:pt x="532" y="1031"/>
                  </a:moveTo>
                  <a:cubicBezTo>
                    <a:pt x="531" y="1031"/>
                    <a:pt x="531" y="1031"/>
                    <a:pt x="531" y="1031"/>
                  </a:cubicBezTo>
                  <a:cubicBezTo>
                    <a:pt x="531" y="1031"/>
                    <a:pt x="532" y="1030"/>
                    <a:pt x="532" y="1030"/>
                  </a:cubicBezTo>
                  <a:cubicBezTo>
                    <a:pt x="533" y="1030"/>
                    <a:pt x="532" y="1031"/>
                    <a:pt x="532" y="1031"/>
                  </a:cubicBezTo>
                  <a:close/>
                  <a:moveTo>
                    <a:pt x="541" y="1030"/>
                  </a:moveTo>
                  <a:cubicBezTo>
                    <a:pt x="541" y="1030"/>
                    <a:pt x="542" y="1030"/>
                    <a:pt x="542" y="1031"/>
                  </a:cubicBezTo>
                  <a:cubicBezTo>
                    <a:pt x="542" y="1031"/>
                    <a:pt x="538" y="1030"/>
                    <a:pt x="538" y="1030"/>
                  </a:cubicBezTo>
                  <a:cubicBezTo>
                    <a:pt x="538" y="1030"/>
                    <a:pt x="539" y="1029"/>
                    <a:pt x="539" y="1029"/>
                  </a:cubicBezTo>
                  <a:cubicBezTo>
                    <a:pt x="540" y="1028"/>
                    <a:pt x="540" y="1030"/>
                    <a:pt x="541" y="1030"/>
                  </a:cubicBezTo>
                  <a:close/>
                  <a:moveTo>
                    <a:pt x="538" y="1031"/>
                  </a:moveTo>
                  <a:cubicBezTo>
                    <a:pt x="538" y="1031"/>
                    <a:pt x="538" y="1031"/>
                    <a:pt x="538" y="1031"/>
                  </a:cubicBezTo>
                  <a:cubicBezTo>
                    <a:pt x="539" y="1031"/>
                    <a:pt x="539" y="1031"/>
                    <a:pt x="538" y="1031"/>
                  </a:cubicBezTo>
                  <a:close/>
                  <a:moveTo>
                    <a:pt x="536" y="1022"/>
                  </a:moveTo>
                  <a:cubicBezTo>
                    <a:pt x="536" y="1022"/>
                    <a:pt x="536" y="1022"/>
                    <a:pt x="537" y="1022"/>
                  </a:cubicBezTo>
                  <a:cubicBezTo>
                    <a:pt x="537" y="1022"/>
                    <a:pt x="538" y="1024"/>
                    <a:pt x="537" y="1024"/>
                  </a:cubicBezTo>
                  <a:cubicBezTo>
                    <a:pt x="537" y="1024"/>
                    <a:pt x="538" y="1024"/>
                    <a:pt x="537" y="1024"/>
                  </a:cubicBezTo>
                  <a:cubicBezTo>
                    <a:pt x="537" y="1025"/>
                    <a:pt x="536" y="1022"/>
                    <a:pt x="536" y="1022"/>
                  </a:cubicBezTo>
                  <a:close/>
                  <a:moveTo>
                    <a:pt x="550" y="1006"/>
                  </a:moveTo>
                  <a:cubicBezTo>
                    <a:pt x="550" y="1006"/>
                    <a:pt x="550" y="1007"/>
                    <a:pt x="550" y="1007"/>
                  </a:cubicBezTo>
                  <a:cubicBezTo>
                    <a:pt x="550" y="1007"/>
                    <a:pt x="550" y="1006"/>
                    <a:pt x="550" y="1006"/>
                  </a:cubicBezTo>
                  <a:close/>
                  <a:moveTo>
                    <a:pt x="537" y="1022"/>
                  </a:moveTo>
                  <a:cubicBezTo>
                    <a:pt x="537" y="1020"/>
                    <a:pt x="541" y="1021"/>
                    <a:pt x="540" y="1023"/>
                  </a:cubicBezTo>
                  <a:cubicBezTo>
                    <a:pt x="539" y="1024"/>
                    <a:pt x="538" y="1022"/>
                    <a:pt x="538" y="1022"/>
                  </a:cubicBezTo>
                  <a:cubicBezTo>
                    <a:pt x="538" y="1022"/>
                    <a:pt x="537" y="1022"/>
                    <a:pt x="537" y="1022"/>
                  </a:cubicBezTo>
                  <a:cubicBezTo>
                    <a:pt x="537" y="1022"/>
                    <a:pt x="537" y="1022"/>
                    <a:pt x="537" y="1022"/>
                  </a:cubicBezTo>
                  <a:close/>
                  <a:moveTo>
                    <a:pt x="535" y="1022"/>
                  </a:moveTo>
                  <a:cubicBezTo>
                    <a:pt x="535" y="1020"/>
                    <a:pt x="537" y="1022"/>
                    <a:pt x="536" y="1022"/>
                  </a:cubicBezTo>
                  <a:cubicBezTo>
                    <a:pt x="536" y="1022"/>
                    <a:pt x="535" y="1022"/>
                    <a:pt x="535" y="1022"/>
                  </a:cubicBezTo>
                  <a:close/>
                  <a:moveTo>
                    <a:pt x="535" y="1022"/>
                  </a:moveTo>
                  <a:cubicBezTo>
                    <a:pt x="535" y="1021"/>
                    <a:pt x="536" y="1022"/>
                    <a:pt x="535" y="1023"/>
                  </a:cubicBezTo>
                  <a:cubicBezTo>
                    <a:pt x="535" y="1023"/>
                    <a:pt x="535" y="1022"/>
                    <a:pt x="535" y="1022"/>
                  </a:cubicBezTo>
                  <a:close/>
                  <a:moveTo>
                    <a:pt x="537" y="1010"/>
                  </a:moveTo>
                  <a:cubicBezTo>
                    <a:pt x="537" y="1010"/>
                    <a:pt x="537" y="1011"/>
                    <a:pt x="537" y="1010"/>
                  </a:cubicBezTo>
                  <a:cubicBezTo>
                    <a:pt x="536" y="1010"/>
                    <a:pt x="537" y="1009"/>
                    <a:pt x="537" y="1010"/>
                  </a:cubicBezTo>
                  <a:close/>
                  <a:moveTo>
                    <a:pt x="541" y="1024"/>
                  </a:moveTo>
                  <a:cubicBezTo>
                    <a:pt x="541" y="1024"/>
                    <a:pt x="540" y="1024"/>
                    <a:pt x="540" y="1024"/>
                  </a:cubicBezTo>
                  <a:cubicBezTo>
                    <a:pt x="541" y="1023"/>
                    <a:pt x="541" y="1023"/>
                    <a:pt x="541" y="1024"/>
                  </a:cubicBezTo>
                  <a:close/>
                  <a:moveTo>
                    <a:pt x="538" y="1028"/>
                  </a:moveTo>
                  <a:cubicBezTo>
                    <a:pt x="538" y="1028"/>
                    <a:pt x="538" y="1028"/>
                    <a:pt x="538" y="1028"/>
                  </a:cubicBezTo>
                  <a:cubicBezTo>
                    <a:pt x="539" y="1028"/>
                    <a:pt x="539" y="1028"/>
                    <a:pt x="539" y="1028"/>
                  </a:cubicBezTo>
                  <a:cubicBezTo>
                    <a:pt x="539" y="1028"/>
                    <a:pt x="539" y="1028"/>
                    <a:pt x="538" y="1028"/>
                  </a:cubicBezTo>
                  <a:close/>
                  <a:moveTo>
                    <a:pt x="538" y="1031"/>
                  </a:moveTo>
                  <a:cubicBezTo>
                    <a:pt x="538" y="1032"/>
                    <a:pt x="538" y="1031"/>
                    <a:pt x="539" y="1031"/>
                  </a:cubicBezTo>
                  <a:cubicBezTo>
                    <a:pt x="540" y="1032"/>
                    <a:pt x="539" y="1032"/>
                    <a:pt x="539" y="1033"/>
                  </a:cubicBezTo>
                  <a:cubicBezTo>
                    <a:pt x="538" y="1033"/>
                    <a:pt x="539" y="1032"/>
                    <a:pt x="538" y="1033"/>
                  </a:cubicBezTo>
                  <a:cubicBezTo>
                    <a:pt x="538" y="1033"/>
                    <a:pt x="537" y="1032"/>
                    <a:pt x="537" y="1031"/>
                  </a:cubicBezTo>
                  <a:cubicBezTo>
                    <a:pt x="538" y="1031"/>
                    <a:pt x="538" y="1031"/>
                    <a:pt x="538" y="1031"/>
                  </a:cubicBezTo>
                  <a:close/>
                  <a:moveTo>
                    <a:pt x="534" y="1022"/>
                  </a:moveTo>
                  <a:cubicBezTo>
                    <a:pt x="534" y="1022"/>
                    <a:pt x="534" y="1022"/>
                    <a:pt x="534" y="1022"/>
                  </a:cubicBezTo>
                  <a:cubicBezTo>
                    <a:pt x="534" y="1022"/>
                    <a:pt x="534" y="1022"/>
                    <a:pt x="534" y="1022"/>
                  </a:cubicBezTo>
                  <a:close/>
                  <a:moveTo>
                    <a:pt x="534" y="1023"/>
                  </a:moveTo>
                  <a:cubicBezTo>
                    <a:pt x="534" y="1023"/>
                    <a:pt x="535" y="1023"/>
                    <a:pt x="535" y="1023"/>
                  </a:cubicBezTo>
                  <a:cubicBezTo>
                    <a:pt x="534" y="1024"/>
                    <a:pt x="534" y="1023"/>
                    <a:pt x="534" y="1023"/>
                  </a:cubicBezTo>
                  <a:close/>
                  <a:moveTo>
                    <a:pt x="666" y="1040"/>
                  </a:moveTo>
                  <a:cubicBezTo>
                    <a:pt x="666" y="1040"/>
                    <a:pt x="666" y="1040"/>
                    <a:pt x="666" y="1040"/>
                  </a:cubicBezTo>
                  <a:cubicBezTo>
                    <a:pt x="666" y="1040"/>
                    <a:pt x="666" y="1041"/>
                    <a:pt x="666" y="1041"/>
                  </a:cubicBezTo>
                  <a:cubicBezTo>
                    <a:pt x="666" y="1040"/>
                    <a:pt x="666" y="1040"/>
                    <a:pt x="666" y="1040"/>
                  </a:cubicBezTo>
                  <a:close/>
                  <a:moveTo>
                    <a:pt x="664" y="1056"/>
                  </a:moveTo>
                  <a:cubicBezTo>
                    <a:pt x="664" y="1056"/>
                    <a:pt x="664" y="1056"/>
                    <a:pt x="664" y="1056"/>
                  </a:cubicBezTo>
                  <a:cubicBezTo>
                    <a:pt x="665" y="1055"/>
                    <a:pt x="666" y="1055"/>
                    <a:pt x="665" y="1057"/>
                  </a:cubicBezTo>
                  <a:cubicBezTo>
                    <a:pt x="664" y="1057"/>
                    <a:pt x="664" y="1057"/>
                    <a:pt x="664" y="1056"/>
                  </a:cubicBezTo>
                  <a:close/>
                  <a:moveTo>
                    <a:pt x="665" y="1041"/>
                  </a:moveTo>
                  <a:cubicBezTo>
                    <a:pt x="665" y="1041"/>
                    <a:pt x="665" y="1041"/>
                    <a:pt x="664" y="1041"/>
                  </a:cubicBezTo>
                  <a:cubicBezTo>
                    <a:pt x="664" y="1041"/>
                    <a:pt x="665" y="1040"/>
                    <a:pt x="665" y="1041"/>
                  </a:cubicBezTo>
                  <a:close/>
                  <a:moveTo>
                    <a:pt x="667" y="1039"/>
                  </a:moveTo>
                  <a:cubicBezTo>
                    <a:pt x="667" y="1039"/>
                    <a:pt x="667" y="1038"/>
                    <a:pt x="668" y="1039"/>
                  </a:cubicBezTo>
                  <a:cubicBezTo>
                    <a:pt x="668" y="1039"/>
                    <a:pt x="668" y="1041"/>
                    <a:pt x="667" y="1039"/>
                  </a:cubicBezTo>
                  <a:close/>
                  <a:moveTo>
                    <a:pt x="665" y="1037"/>
                  </a:moveTo>
                  <a:cubicBezTo>
                    <a:pt x="665" y="1037"/>
                    <a:pt x="665" y="1038"/>
                    <a:pt x="666" y="1038"/>
                  </a:cubicBezTo>
                  <a:cubicBezTo>
                    <a:pt x="666" y="1037"/>
                    <a:pt x="667" y="1036"/>
                    <a:pt x="667" y="1037"/>
                  </a:cubicBezTo>
                  <a:cubicBezTo>
                    <a:pt x="668" y="1037"/>
                    <a:pt x="668" y="1038"/>
                    <a:pt x="667" y="1038"/>
                  </a:cubicBezTo>
                  <a:cubicBezTo>
                    <a:pt x="666" y="1039"/>
                    <a:pt x="667" y="1038"/>
                    <a:pt x="666" y="1038"/>
                  </a:cubicBezTo>
                  <a:cubicBezTo>
                    <a:pt x="666" y="1039"/>
                    <a:pt x="665" y="1039"/>
                    <a:pt x="666" y="1040"/>
                  </a:cubicBezTo>
                  <a:cubicBezTo>
                    <a:pt x="664" y="1040"/>
                    <a:pt x="666" y="1038"/>
                    <a:pt x="665" y="1037"/>
                  </a:cubicBezTo>
                  <a:cubicBezTo>
                    <a:pt x="665" y="1037"/>
                    <a:pt x="664" y="1039"/>
                    <a:pt x="663" y="1039"/>
                  </a:cubicBezTo>
                  <a:cubicBezTo>
                    <a:pt x="660" y="1036"/>
                    <a:pt x="666" y="1036"/>
                    <a:pt x="665" y="1037"/>
                  </a:cubicBezTo>
                  <a:close/>
                  <a:moveTo>
                    <a:pt x="647" y="1072"/>
                  </a:moveTo>
                  <a:cubicBezTo>
                    <a:pt x="647" y="1071"/>
                    <a:pt x="647" y="1067"/>
                    <a:pt x="647" y="1067"/>
                  </a:cubicBezTo>
                  <a:cubicBezTo>
                    <a:pt x="648" y="1068"/>
                    <a:pt x="647" y="1071"/>
                    <a:pt x="647" y="1072"/>
                  </a:cubicBezTo>
                  <a:close/>
                  <a:moveTo>
                    <a:pt x="656" y="1063"/>
                  </a:moveTo>
                  <a:cubicBezTo>
                    <a:pt x="656" y="1063"/>
                    <a:pt x="657" y="1063"/>
                    <a:pt x="657" y="1062"/>
                  </a:cubicBezTo>
                  <a:cubicBezTo>
                    <a:pt x="657" y="1063"/>
                    <a:pt x="658" y="1065"/>
                    <a:pt x="657" y="1065"/>
                  </a:cubicBezTo>
                  <a:cubicBezTo>
                    <a:pt x="656" y="1065"/>
                    <a:pt x="656" y="1064"/>
                    <a:pt x="656" y="1063"/>
                  </a:cubicBezTo>
                  <a:cubicBezTo>
                    <a:pt x="656" y="1063"/>
                    <a:pt x="656" y="1063"/>
                    <a:pt x="656" y="1063"/>
                  </a:cubicBezTo>
                  <a:close/>
                  <a:moveTo>
                    <a:pt x="657" y="1031"/>
                  </a:moveTo>
                  <a:cubicBezTo>
                    <a:pt x="657" y="1031"/>
                    <a:pt x="658" y="1031"/>
                    <a:pt x="658" y="1031"/>
                  </a:cubicBezTo>
                  <a:cubicBezTo>
                    <a:pt x="659" y="1031"/>
                    <a:pt x="656" y="1032"/>
                    <a:pt x="656" y="1032"/>
                  </a:cubicBezTo>
                  <a:cubicBezTo>
                    <a:pt x="656" y="1032"/>
                    <a:pt x="655" y="1032"/>
                    <a:pt x="655" y="1032"/>
                  </a:cubicBezTo>
                  <a:cubicBezTo>
                    <a:pt x="655" y="1032"/>
                    <a:pt x="656" y="1032"/>
                    <a:pt x="656" y="1031"/>
                  </a:cubicBezTo>
                  <a:cubicBezTo>
                    <a:pt x="656" y="1031"/>
                    <a:pt x="657" y="1031"/>
                    <a:pt x="657" y="1031"/>
                  </a:cubicBezTo>
                  <a:close/>
                  <a:moveTo>
                    <a:pt x="666" y="1097"/>
                  </a:moveTo>
                  <a:cubicBezTo>
                    <a:pt x="666" y="1098"/>
                    <a:pt x="666" y="1098"/>
                    <a:pt x="666" y="1098"/>
                  </a:cubicBezTo>
                  <a:cubicBezTo>
                    <a:pt x="666" y="1098"/>
                    <a:pt x="666" y="1098"/>
                    <a:pt x="666" y="1098"/>
                  </a:cubicBezTo>
                  <a:cubicBezTo>
                    <a:pt x="665" y="1098"/>
                    <a:pt x="667" y="1096"/>
                    <a:pt x="666" y="1097"/>
                  </a:cubicBezTo>
                  <a:close/>
                  <a:moveTo>
                    <a:pt x="672" y="1084"/>
                  </a:moveTo>
                  <a:cubicBezTo>
                    <a:pt x="672" y="1084"/>
                    <a:pt x="672" y="1085"/>
                    <a:pt x="672" y="1085"/>
                  </a:cubicBezTo>
                  <a:cubicBezTo>
                    <a:pt x="670" y="1086"/>
                    <a:pt x="671" y="1085"/>
                    <a:pt x="670" y="1085"/>
                  </a:cubicBezTo>
                  <a:cubicBezTo>
                    <a:pt x="670" y="1085"/>
                    <a:pt x="670" y="1085"/>
                    <a:pt x="670" y="1085"/>
                  </a:cubicBezTo>
                  <a:cubicBezTo>
                    <a:pt x="670" y="1085"/>
                    <a:pt x="670" y="1084"/>
                    <a:pt x="671" y="1084"/>
                  </a:cubicBezTo>
                  <a:cubicBezTo>
                    <a:pt x="671" y="1084"/>
                    <a:pt x="672" y="1084"/>
                    <a:pt x="672" y="1084"/>
                  </a:cubicBezTo>
                  <a:close/>
                  <a:moveTo>
                    <a:pt x="661" y="1064"/>
                  </a:moveTo>
                  <a:cubicBezTo>
                    <a:pt x="661" y="1064"/>
                    <a:pt x="661" y="1064"/>
                    <a:pt x="661" y="1064"/>
                  </a:cubicBezTo>
                  <a:cubicBezTo>
                    <a:pt x="661" y="1064"/>
                    <a:pt x="660" y="1065"/>
                    <a:pt x="660" y="1065"/>
                  </a:cubicBezTo>
                  <a:cubicBezTo>
                    <a:pt x="660" y="1065"/>
                    <a:pt x="660" y="1064"/>
                    <a:pt x="660" y="1064"/>
                  </a:cubicBezTo>
                  <a:cubicBezTo>
                    <a:pt x="660" y="1064"/>
                    <a:pt x="659" y="1065"/>
                    <a:pt x="659" y="1064"/>
                  </a:cubicBezTo>
                  <a:cubicBezTo>
                    <a:pt x="659" y="1064"/>
                    <a:pt x="660" y="1062"/>
                    <a:pt x="660" y="1062"/>
                  </a:cubicBezTo>
                  <a:cubicBezTo>
                    <a:pt x="660" y="1062"/>
                    <a:pt x="659" y="1061"/>
                    <a:pt x="660" y="1060"/>
                  </a:cubicBezTo>
                  <a:cubicBezTo>
                    <a:pt x="661" y="1059"/>
                    <a:pt x="662" y="1059"/>
                    <a:pt x="662" y="1061"/>
                  </a:cubicBezTo>
                  <a:cubicBezTo>
                    <a:pt x="662" y="1061"/>
                    <a:pt x="661" y="1065"/>
                    <a:pt x="661" y="1065"/>
                  </a:cubicBezTo>
                  <a:cubicBezTo>
                    <a:pt x="661" y="1065"/>
                    <a:pt x="661" y="1064"/>
                    <a:pt x="661" y="1064"/>
                  </a:cubicBezTo>
                  <a:close/>
                  <a:moveTo>
                    <a:pt x="663" y="1023"/>
                  </a:moveTo>
                  <a:cubicBezTo>
                    <a:pt x="663" y="1023"/>
                    <a:pt x="663" y="1023"/>
                    <a:pt x="663" y="1023"/>
                  </a:cubicBezTo>
                  <a:cubicBezTo>
                    <a:pt x="664" y="1022"/>
                    <a:pt x="663" y="1023"/>
                    <a:pt x="664" y="1022"/>
                  </a:cubicBezTo>
                  <a:cubicBezTo>
                    <a:pt x="664" y="1022"/>
                    <a:pt x="665" y="1023"/>
                    <a:pt x="665" y="1022"/>
                  </a:cubicBezTo>
                  <a:cubicBezTo>
                    <a:pt x="666" y="1022"/>
                    <a:pt x="668" y="1023"/>
                    <a:pt x="669" y="1023"/>
                  </a:cubicBezTo>
                  <a:cubicBezTo>
                    <a:pt x="670" y="1023"/>
                    <a:pt x="673" y="1022"/>
                    <a:pt x="673" y="1021"/>
                  </a:cubicBezTo>
                  <a:cubicBezTo>
                    <a:pt x="673" y="1021"/>
                    <a:pt x="675" y="1020"/>
                    <a:pt x="675" y="1020"/>
                  </a:cubicBezTo>
                  <a:cubicBezTo>
                    <a:pt x="674" y="1019"/>
                    <a:pt x="675" y="1020"/>
                    <a:pt x="676" y="1019"/>
                  </a:cubicBezTo>
                  <a:cubicBezTo>
                    <a:pt x="676" y="1019"/>
                    <a:pt x="676" y="1018"/>
                    <a:pt x="677" y="1017"/>
                  </a:cubicBezTo>
                  <a:cubicBezTo>
                    <a:pt x="677" y="1017"/>
                    <a:pt x="678" y="1018"/>
                    <a:pt x="678" y="1017"/>
                  </a:cubicBezTo>
                  <a:cubicBezTo>
                    <a:pt x="680" y="1019"/>
                    <a:pt x="676" y="1022"/>
                    <a:pt x="675" y="1023"/>
                  </a:cubicBezTo>
                  <a:cubicBezTo>
                    <a:pt x="675" y="1024"/>
                    <a:pt x="674" y="1025"/>
                    <a:pt x="674" y="1025"/>
                  </a:cubicBezTo>
                  <a:cubicBezTo>
                    <a:pt x="673" y="1026"/>
                    <a:pt x="671" y="1026"/>
                    <a:pt x="670" y="1026"/>
                  </a:cubicBezTo>
                  <a:cubicBezTo>
                    <a:pt x="668" y="1027"/>
                    <a:pt x="667" y="1026"/>
                    <a:pt x="665" y="1026"/>
                  </a:cubicBezTo>
                  <a:cubicBezTo>
                    <a:pt x="664" y="1026"/>
                    <a:pt x="664" y="1026"/>
                    <a:pt x="664" y="1025"/>
                  </a:cubicBezTo>
                  <a:cubicBezTo>
                    <a:pt x="663" y="1025"/>
                    <a:pt x="662" y="1025"/>
                    <a:pt x="661" y="1025"/>
                  </a:cubicBezTo>
                  <a:cubicBezTo>
                    <a:pt x="660" y="1025"/>
                    <a:pt x="658" y="1026"/>
                    <a:pt x="657" y="1026"/>
                  </a:cubicBezTo>
                  <a:cubicBezTo>
                    <a:pt x="656" y="1026"/>
                    <a:pt x="654" y="1025"/>
                    <a:pt x="654" y="1025"/>
                  </a:cubicBezTo>
                  <a:cubicBezTo>
                    <a:pt x="654" y="1025"/>
                    <a:pt x="654" y="1025"/>
                    <a:pt x="653" y="1025"/>
                  </a:cubicBezTo>
                  <a:cubicBezTo>
                    <a:pt x="652" y="1025"/>
                    <a:pt x="650" y="1027"/>
                    <a:pt x="650" y="1026"/>
                  </a:cubicBezTo>
                  <a:cubicBezTo>
                    <a:pt x="648" y="1026"/>
                    <a:pt x="647" y="1025"/>
                    <a:pt x="645" y="1027"/>
                  </a:cubicBezTo>
                  <a:cubicBezTo>
                    <a:pt x="644" y="1028"/>
                    <a:pt x="644" y="1030"/>
                    <a:pt x="644" y="1032"/>
                  </a:cubicBezTo>
                  <a:cubicBezTo>
                    <a:pt x="645" y="1033"/>
                    <a:pt x="645" y="1033"/>
                    <a:pt x="646" y="1034"/>
                  </a:cubicBezTo>
                  <a:cubicBezTo>
                    <a:pt x="646" y="1035"/>
                    <a:pt x="647" y="1035"/>
                    <a:pt x="647" y="1035"/>
                  </a:cubicBezTo>
                  <a:cubicBezTo>
                    <a:pt x="648" y="1036"/>
                    <a:pt x="648" y="1037"/>
                    <a:pt x="649" y="1038"/>
                  </a:cubicBezTo>
                  <a:cubicBezTo>
                    <a:pt x="649" y="1037"/>
                    <a:pt x="649" y="1038"/>
                    <a:pt x="650" y="1038"/>
                  </a:cubicBezTo>
                  <a:cubicBezTo>
                    <a:pt x="651" y="1038"/>
                    <a:pt x="651" y="1038"/>
                    <a:pt x="652" y="1037"/>
                  </a:cubicBezTo>
                  <a:cubicBezTo>
                    <a:pt x="652" y="1037"/>
                    <a:pt x="654" y="1034"/>
                    <a:pt x="655" y="1034"/>
                  </a:cubicBezTo>
                  <a:cubicBezTo>
                    <a:pt x="655" y="1034"/>
                    <a:pt x="656" y="1036"/>
                    <a:pt x="657" y="1035"/>
                  </a:cubicBezTo>
                  <a:cubicBezTo>
                    <a:pt x="657" y="1035"/>
                    <a:pt x="658" y="1035"/>
                    <a:pt x="658" y="1035"/>
                  </a:cubicBezTo>
                  <a:cubicBezTo>
                    <a:pt x="659" y="1033"/>
                    <a:pt x="660" y="1034"/>
                    <a:pt x="661" y="1034"/>
                  </a:cubicBezTo>
                  <a:cubicBezTo>
                    <a:pt x="661" y="1034"/>
                    <a:pt x="664" y="1034"/>
                    <a:pt x="664" y="1034"/>
                  </a:cubicBezTo>
                  <a:cubicBezTo>
                    <a:pt x="664" y="1033"/>
                    <a:pt x="662" y="1033"/>
                    <a:pt x="662" y="1033"/>
                  </a:cubicBezTo>
                  <a:cubicBezTo>
                    <a:pt x="663" y="1032"/>
                    <a:pt x="666" y="1032"/>
                    <a:pt x="667" y="1033"/>
                  </a:cubicBezTo>
                  <a:cubicBezTo>
                    <a:pt x="667" y="1033"/>
                    <a:pt x="667" y="1035"/>
                    <a:pt x="666" y="1035"/>
                  </a:cubicBezTo>
                  <a:cubicBezTo>
                    <a:pt x="666" y="1036"/>
                    <a:pt x="665" y="1035"/>
                    <a:pt x="665" y="1034"/>
                  </a:cubicBezTo>
                  <a:cubicBezTo>
                    <a:pt x="663" y="1033"/>
                    <a:pt x="660" y="1038"/>
                    <a:pt x="659" y="1039"/>
                  </a:cubicBezTo>
                  <a:cubicBezTo>
                    <a:pt x="658" y="1039"/>
                    <a:pt x="658" y="1039"/>
                    <a:pt x="657" y="1040"/>
                  </a:cubicBezTo>
                  <a:cubicBezTo>
                    <a:pt x="656" y="1040"/>
                    <a:pt x="656" y="1042"/>
                    <a:pt x="655" y="1042"/>
                  </a:cubicBezTo>
                  <a:cubicBezTo>
                    <a:pt x="654" y="1042"/>
                    <a:pt x="654" y="1040"/>
                    <a:pt x="653" y="1040"/>
                  </a:cubicBezTo>
                  <a:cubicBezTo>
                    <a:pt x="653" y="1040"/>
                    <a:pt x="653" y="1042"/>
                    <a:pt x="653" y="1042"/>
                  </a:cubicBezTo>
                  <a:cubicBezTo>
                    <a:pt x="653" y="1042"/>
                    <a:pt x="653" y="1041"/>
                    <a:pt x="653" y="1041"/>
                  </a:cubicBezTo>
                  <a:cubicBezTo>
                    <a:pt x="654" y="1042"/>
                    <a:pt x="654" y="1043"/>
                    <a:pt x="655" y="1043"/>
                  </a:cubicBezTo>
                  <a:cubicBezTo>
                    <a:pt x="655" y="1043"/>
                    <a:pt x="656" y="1044"/>
                    <a:pt x="656" y="1044"/>
                  </a:cubicBezTo>
                  <a:cubicBezTo>
                    <a:pt x="656" y="1044"/>
                    <a:pt x="659" y="1048"/>
                    <a:pt x="659" y="1047"/>
                  </a:cubicBezTo>
                  <a:cubicBezTo>
                    <a:pt x="659" y="1048"/>
                    <a:pt x="659" y="1048"/>
                    <a:pt x="659" y="1048"/>
                  </a:cubicBezTo>
                  <a:cubicBezTo>
                    <a:pt x="660" y="1049"/>
                    <a:pt x="660" y="1048"/>
                    <a:pt x="660" y="1049"/>
                  </a:cubicBezTo>
                  <a:cubicBezTo>
                    <a:pt x="660" y="1050"/>
                    <a:pt x="660" y="1049"/>
                    <a:pt x="660" y="1050"/>
                  </a:cubicBezTo>
                  <a:cubicBezTo>
                    <a:pt x="659" y="1051"/>
                    <a:pt x="659" y="1050"/>
                    <a:pt x="659" y="1051"/>
                  </a:cubicBezTo>
                  <a:cubicBezTo>
                    <a:pt x="659" y="1051"/>
                    <a:pt x="659" y="1053"/>
                    <a:pt x="659" y="1053"/>
                  </a:cubicBezTo>
                  <a:cubicBezTo>
                    <a:pt x="660" y="1054"/>
                    <a:pt x="661" y="1054"/>
                    <a:pt x="662" y="1055"/>
                  </a:cubicBezTo>
                  <a:cubicBezTo>
                    <a:pt x="662" y="1055"/>
                    <a:pt x="661" y="1055"/>
                    <a:pt x="661" y="1055"/>
                  </a:cubicBezTo>
                  <a:cubicBezTo>
                    <a:pt x="661" y="1055"/>
                    <a:pt x="662" y="1057"/>
                    <a:pt x="663" y="1056"/>
                  </a:cubicBezTo>
                  <a:cubicBezTo>
                    <a:pt x="663" y="1056"/>
                    <a:pt x="662" y="1056"/>
                    <a:pt x="662" y="1056"/>
                  </a:cubicBezTo>
                  <a:cubicBezTo>
                    <a:pt x="663" y="1055"/>
                    <a:pt x="663" y="1056"/>
                    <a:pt x="663" y="1056"/>
                  </a:cubicBezTo>
                  <a:cubicBezTo>
                    <a:pt x="663" y="1058"/>
                    <a:pt x="663" y="1058"/>
                    <a:pt x="662" y="1057"/>
                  </a:cubicBezTo>
                  <a:cubicBezTo>
                    <a:pt x="662" y="1058"/>
                    <a:pt x="663" y="1059"/>
                    <a:pt x="662" y="1059"/>
                  </a:cubicBezTo>
                  <a:cubicBezTo>
                    <a:pt x="662" y="1058"/>
                    <a:pt x="662" y="1058"/>
                    <a:pt x="662" y="1059"/>
                  </a:cubicBezTo>
                  <a:cubicBezTo>
                    <a:pt x="661" y="1058"/>
                    <a:pt x="661" y="1058"/>
                    <a:pt x="661" y="1058"/>
                  </a:cubicBezTo>
                  <a:cubicBezTo>
                    <a:pt x="660" y="1058"/>
                    <a:pt x="660" y="1058"/>
                    <a:pt x="659" y="1058"/>
                  </a:cubicBezTo>
                  <a:cubicBezTo>
                    <a:pt x="659" y="1059"/>
                    <a:pt x="658" y="1059"/>
                    <a:pt x="658" y="1059"/>
                  </a:cubicBezTo>
                  <a:cubicBezTo>
                    <a:pt x="658" y="1059"/>
                    <a:pt x="658" y="1061"/>
                    <a:pt x="658" y="1061"/>
                  </a:cubicBezTo>
                  <a:cubicBezTo>
                    <a:pt x="657" y="1062"/>
                    <a:pt x="654" y="1061"/>
                    <a:pt x="654" y="1060"/>
                  </a:cubicBezTo>
                  <a:cubicBezTo>
                    <a:pt x="653" y="1059"/>
                    <a:pt x="655" y="1057"/>
                    <a:pt x="655" y="1056"/>
                  </a:cubicBezTo>
                  <a:cubicBezTo>
                    <a:pt x="654" y="1055"/>
                    <a:pt x="653" y="1055"/>
                    <a:pt x="652" y="1054"/>
                  </a:cubicBezTo>
                  <a:cubicBezTo>
                    <a:pt x="652" y="1054"/>
                    <a:pt x="651" y="1054"/>
                    <a:pt x="651" y="1053"/>
                  </a:cubicBezTo>
                  <a:cubicBezTo>
                    <a:pt x="649" y="1051"/>
                    <a:pt x="651" y="1051"/>
                    <a:pt x="651" y="1050"/>
                  </a:cubicBezTo>
                  <a:cubicBezTo>
                    <a:pt x="651" y="1049"/>
                    <a:pt x="651" y="1048"/>
                    <a:pt x="651" y="1047"/>
                  </a:cubicBezTo>
                  <a:cubicBezTo>
                    <a:pt x="651" y="1046"/>
                    <a:pt x="652" y="1046"/>
                    <a:pt x="650" y="1046"/>
                  </a:cubicBezTo>
                  <a:cubicBezTo>
                    <a:pt x="648" y="1046"/>
                    <a:pt x="647" y="1048"/>
                    <a:pt x="645" y="1048"/>
                  </a:cubicBezTo>
                  <a:cubicBezTo>
                    <a:pt x="646" y="1049"/>
                    <a:pt x="646" y="1050"/>
                    <a:pt x="647" y="1050"/>
                  </a:cubicBezTo>
                  <a:cubicBezTo>
                    <a:pt x="646" y="1051"/>
                    <a:pt x="647" y="1052"/>
                    <a:pt x="647" y="1053"/>
                  </a:cubicBezTo>
                  <a:cubicBezTo>
                    <a:pt x="647" y="1054"/>
                    <a:pt x="646" y="1055"/>
                    <a:pt x="646" y="1056"/>
                  </a:cubicBezTo>
                  <a:cubicBezTo>
                    <a:pt x="646" y="1057"/>
                    <a:pt x="647" y="1059"/>
                    <a:pt x="647" y="1061"/>
                  </a:cubicBezTo>
                  <a:cubicBezTo>
                    <a:pt x="646" y="1061"/>
                    <a:pt x="646" y="1063"/>
                    <a:pt x="646" y="1064"/>
                  </a:cubicBezTo>
                  <a:cubicBezTo>
                    <a:pt x="646" y="1064"/>
                    <a:pt x="647" y="1066"/>
                    <a:pt x="647" y="1066"/>
                  </a:cubicBezTo>
                  <a:cubicBezTo>
                    <a:pt x="646" y="1066"/>
                    <a:pt x="644" y="1066"/>
                    <a:pt x="643" y="1066"/>
                  </a:cubicBezTo>
                  <a:cubicBezTo>
                    <a:pt x="643" y="1066"/>
                    <a:pt x="643" y="1067"/>
                    <a:pt x="642" y="1067"/>
                  </a:cubicBezTo>
                  <a:cubicBezTo>
                    <a:pt x="642" y="1067"/>
                    <a:pt x="641" y="1066"/>
                    <a:pt x="641" y="1066"/>
                  </a:cubicBezTo>
                  <a:cubicBezTo>
                    <a:pt x="641" y="1066"/>
                    <a:pt x="641" y="1066"/>
                    <a:pt x="641" y="1066"/>
                  </a:cubicBezTo>
                  <a:cubicBezTo>
                    <a:pt x="639" y="1065"/>
                    <a:pt x="640" y="1062"/>
                    <a:pt x="641" y="1061"/>
                  </a:cubicBezTo>
                  <a:cubicBezTo>
                    <a:pt x="641" y="1060"/>
                    <a:pt x="641" y="1059"/>
                    <a:pt x="642" y="1058"/>
                  </a:cubicBezTo>
                  <a:cubicBezTo>
                    <a:pt x="642" y="1057"/>
                    <a:pt x="642" y="1055"/>
                    <a:pt x="641" y="1055"/>
                  </a:cubicBezTo>
                  <a:cubicBezTo>
                    <a:pt x="641" y="1055"/>
                    <a:pt x="640" y="1052"/>
                    <a:pt x="640" y="1052"/>
                  </a:cubicBezTo>
                  <a:cubicBezTo>
                    <a:pt x="639" y="1051"/>
                    <a:pt x="639" y="1052"/>
                    <a:pt x="638" y="1052"/>
                  </a:cubicBezTo>
                  <a:cubicBezTo>
                    <a:pt x="636" y="1052"/>
                    <a:pt x="638" y="1053"/>
                    <a:pt x="636" y="1051"/>
                  </a:cubicBezTo>
                  <a:cubicBezTo>
                    <a:pt x="636" y="1051"/>
                    <a:pt x="636" y="1050"/>
                    <a:pt x="636" y="1049"/>
                  </a:cubicBezTo>
                  <a:cubicBezTo>
                    <a:pt x="636" y="1049"/>
                    <a:pt x="636" y="1049"/>
                    <a:pt x="636" y="1049"/>
                  </a:cubicBezTo>
                  <a:cubicBezTo>
                    <a:pt x="636" y="1049"/>
                    <a:pt x="636" y="1047"/>
                    <a:pt x="636" y="1047"/>
                  </a:cubicBezTo>
                  <a:cubicBezTo>
                    <a:pt x="636" y="1045"/>
                    <a:pt x="636" y="1047"/>
                    <a:pt x="637" y="1046"/>
                  </a:cubicBezTo>
                  <a:cubicBezTo>
                    <a:pt x="638" y="1045"/>
                    <a:pt x="638" y="1044"/>
                    <a:pt x="638" y="1043"/>
                  </a:cubicBezTo>
                  <a:cubicBezTo>
                    <a:pt x="639" y="1041"/>
                    <a:pt x="640" y="1042"/>
                    <a:pt x="639" y="1039"/>
                  </a:cubicBezTo>
                  <a:cubicBezTo>
                    <a:pt x="639" y="1038"/>
                    <a:pt x="640" y="1037"/>
                    <a:pt x="640" y="1036"/>
                  </a:cubicBezTo>
                  <a:cubicBezTo>
                    <a:pt x="640" y="1036"/>
                    <a:pt x="641" y="1034"/>
                    <a:pt x="641" y="1034"/>
                  </a:cubicBezTo>
                  <a:cubicBezTo>
                    <a:pt x="641" y="1035"/>
                    <a:pt x="641" y="1035"/>
                    <a:pt x="641" y="1035"/>
                  </a:cubicBezTo>
                  <a:cubicBezTo>
                    <a:pt x="641" y="1034"/>
                    <a:pt x="641" y="1034"/>
                    <a:pt x="641" y="1034"/>
                  </a:cubicBezTo>
                  <a:cubicBezTo>
                    <a:pt x="641" y="1034"/>
                    <a:pt x="642" y="1033"/>
                    <a:pt x="642" y="1033"/>
                  </a:cubicBezTo>
                  <a:cubicBezTo>
                    <a:pt x="643" y="1033"/>
                    <a:pt x="643" y="1034"/>
                    <a:pt x="643" y="1034"/>
                  </a:cubicBezTo>
                  <a:cubicBezTo>
                    <a:pt x="643" y="1034"/>
                    <a:pt x="643" y="1031"/>
                    <a:pt x="643" y="1031"/>
                  </a:cubicBezTo>
                  <a:cubicBezTo>
                    <a:pt x="642" y="1030"/>
                    <a:pt x="643" y="1030"/>
                    <a:pt x="642" y="1030"/>
                  </a:cubicBezTo>
                  <a:cubicBezTo>
                    <a:pt x="642" y="1029"/>
                    <a:pt x="642" y="1029"/>
                    <a:pt x="641" y="1029"/>
                  </a:cubicBezTo>
                  <a:cubicBezTo>
                    <a:pt x="642" y="1028"/>
                    <a:pt x="642" y="1029"/>
                    <a:pt x="643" y="1029"/>
                  </a:cubicBezTo>
                  <a:cubicBezTo>
                    <a:pt x="644" y="1029"/>
                    <a:pt x="642" y="1028"/>
                    <a:pt x="643" y="1027"/>
                  </a:cubicBezTo>
                  <a:cubicBezTo>
                    <a:pt x="643" y="1027"/>
                    <a:pt x="643" y="1027"/>
                    <a:pt x="643" y="1027"/>
                  </a:cubicBezTo>
                  <a:cubicBezTo>
                    <a:pt x="644" y="1027"/>
                    <a:pt x="643" y="1026"/>
                    <a:pt x="643" y="1026"/>
                  </a:cubicBezTo>
                  <a:cubicBezTo>
                    <a:pt x="644" y="1025"/>
                    <a:pt x="644" y="1026"/>
                    <a:pt x="644" y="1025"/>
                  </a:cubicBezTo>
                  <a:cubicBezTo>
                    <a:pt x="644" y="1025"/>
                    <a:pt x="645" y="1022"/>
                    <a:pt x="646" y="1023"/>
                  </a:cubicBezTo>
                  <a:cubicBezTo>
                    <a:pt x="646" y="1023"/>
                    <a:pt x="646" y="1022"/>
                    <a:pt x="646" y="1022"/>
                  </a:cubicBezTo>
                  <a:cubicBezTo>
                    <a:pt x="646" y="1021"/>
                    <a:pt x="646" y="1024"/>
                    <a:pt x="646" y="1023"/>
                  </a:cubicBezTo>
                  <a:cubicBezTo>
                    <a:pt x="648" y="1024"/>
                    <a:pt x="648" y="1022"/>
                    <a:pt x="649" y="1021"/>
                  </a:cubicBezTo>
                  <a:cubicBezTo>
                    <a:pt x="650" y="1020"/>
                    <a:pt x="649" y="1020"/>
                    <a:pt x="650" y="1020"/>
                  </a:cubicBezTo>
                  <a:cubicBezTo>
                    <a:pt x="652" y="1019"/>
                    <a:pt x="652" y="1021"/>
                    <a:pt x="654" y="1020"/>
                  </a:cubicBezTo>
                  <a:cubicBezTo>
                    <a:pt x="654" y="1022"/>
                    <a:pt x="655" y="1021"/>
                    <a:pt x="657" y="1021"/>
                  </a:cubicBezTo>
                  <a:cubicBezTo>
                    <a:pt x="657" y="1022"/>
                    <a:pt x="660" y="1022"/>
                    <a:pt x="660" y="1022"/>
                  </a:cubicBezTo>
                  <a:cubicBezTo>
                    <a:pt x="660" y="1022"/>
                    <a:pt x="663" y="1023"/>
                    <a:pt x="663" y="1023"/>
                  </a:cubicBezTo>
                  <a:close/>
                  <a:moveTo>
                    <a:pt x="641" y="1087"/>
                  </a:moveTo>
                  <a:cubicBezTo>
                    <a:pt x="641" y="1087"/>
                    <a:pt x="641" y="1087"/>
                    <a:pt x="641" y="1088"/>
                  </a:cubicBezTo>
                  <a:cubicBezTo>
                    <a:pt x="641" y="1088"/>
                    <a:pt x="641" y="1087"/>
                    <a:pt x="641" y="1086"/>
                  </a:cubicBezTo>
                  <a:cubicBezTo>
                    <a:pt x="641" y="1087"/>
                    <a:pt x="641" y="1087"/>
                    <a:pt x="641" y="1087"/>
                  </a:cubicBezTo>
                  <a:cubicBezTo>
                    <a:pt x="642" y="1086"/>
                    <a:pt x="642" y="1086"/>
                    <a:pt x="641" y="1087"/>
                  </a:cubicBezTo>
                  <a:close/>
                  <a:moveTo>
                    <a:pt x="550" y="1007"/>
                  </a:moveTo>
                  <a:cubicBezTo>
                    <a:pt x="551" y="1007"/>
                    <a:pt x="551" y="1008"/>
                    <a:pt x="551" y="1008"/>
                  </a:cubicBezTo>
                  <a:cubicBezTo>
                    <a:pt x="550" y="1008"/>
                    <a:pt x="550" y="1008"/>
                    <a:pt x="550" y="1007"/>
                  </a:cubicBezTo>
                  <a:close/>
                  <a:moveTo>
                    <a:pt x="665" y="1085"/>
                  </a:moveTo>
                  <a:cubicBezTo>
                    <a:pt x="665" y="1085"/>
                    <a:pt x="664" y="1085"/>
                    <a:pt x="664" y="1085"/>
                  </a:cubicBezTo>
                  <a:cubicBezTo>
                    <a:pt x="664" y="1084"/>
                    <a:pt x="665" y="1084"/>
                    <a:pt x="666" y="1084"/>
                  </a:cubicBezTo>
                  <a:cubicBezTo>
                    <a:pt x="666" y="1085"/>
                    <a:pt x="665" y="1085"/>
                    <a:pt x="665" y="1085"/>
                  </a:cubicBezTo>
                  <a:close/>
                  <a:moveTo>
                    <a:pt x="663" y="1065"/>
                  </a:moveTo>
                  <a:cubicBezTo>
                    <a:pt x="663" y="1065"/>
                    <a:pt x="663" y="1065"/>
                    <a:pt x="663" y="1065"/>
                  </a:cubicBezTo>
                  <a:cubicBezTo>
                    <a:pt x="663" y="1066"/>
                    <a:pt x="663" y="1066"/>
                    <a:pt x="663" y="1067"/>
                  </a:cubicBezTo>
                  <a:cubicBezTo>
                    <a:pt x="662" y="1066"/>
                    <a:pt x="662" y="1066"/>
                    <a:pt x="662" y="1066"/>
                  </a:cubicBezTo>
                  <a:cubicBezTo>
                    <a:pt x="660" y="1067"/>
                    <a:pt x="662" y="1064"/>
                    <a:pt x="662" y="1064"/>
                  </a:cubicBezTo>
                  <a:cubicBezTo>
                    <a:pt x="663" y="1063"/>
                    <a:pt x="663" y="1063"/>
                    <a:pt x="662" y="1063"/>
                  </a:cubicBezTo>
                  <a:cubicBezTo>
                    <a:pt x="662" y="1063"/>
                    <a:pt x="662" y="1063"/>
                    <a:pt x="662" y="1063"/>
                  </a:cubicBezTo>
                  <a:cubicBezTo>
                    <a:pt x="662" y="1063"/>
                    <a:pt x="663" y="1063"/>
                    <a:pt x="663" y="1063"/>
                  </a:cubicBezTo>
                  <a:cubicBezTo>
                    <a:pt x="662" y="1062"/>
                    <a:pt x="663" y="1062"/>
                    <a:pt x="662" y="1062"/>
                  </a:cubicBezTo>
                  <a:cubicBezTo>
                    <a:pt x="662" y="1062"/>
                    <a:pt x="664" y="1057"/>
                    <a:pt x="664" y="1058"/>
                  </a:cubicBezTo>
                  <a:cubicBezTo>
                    <a:pt x="665" y="1059"/>
                    <a:pt x="665" y="1060"/>
                    <a:pt x="665" y="1061"/>
                  </a:cubicBezTo>
                  <a:cubicBezTo>
                    <a:pt x="665" y="1061"/>
                    <a:pt x="665" y="1060"/>
                    <a:pt x="665" y="1060"/>
                  </a:cubicBezTo>
                  <a:cubicBezTo>
                    <a:pt x="665" y="1060"/>
                    <a:pt x="664" y="1061"/>
                    <a:pt x="664" y="1061"/>
                  </a:cubicBezTo>
                  <a:cubicBezTo>
                    <a:pt x="664" y="1061"/>
                    <a:pt x="664" y="1060"/>
                    <a:pt x="664" y="1060"/>
                  </a:cubicBezTo>
                  <a:cubicBezTo>
                    <a:pt x="664" y="1060"/>
                    <a:pt x="664" y="1060"/>
                    <a:pt x="664" y="1060"/>
                  </a:cubicBezTo>
                  <a:cubicBezTo>
                    <a:pt x="664" y="1060"/>
                    <a:pt x="664" y="1063"/>
                    <a:pt x="664" y="1063"/>
                  </a:cubicBezTo>
                  <a:cubicBezTo>
                    <a:pt x="664" y="1063"/>
                    <a:pt x="666" y="1063"/>
                    <a:pt x="665" y="1064"/>
                  </a:cubicBezTo>
                  <a:cubicBezTo>
                    <a:pt x="665" y="1065"/>
                    <a:pt x="664" y="1065"/>
                    <a:pt x="663" y="1065"/>
                  </a:cubicBezTo>
                  <a:close/>
                  <a:moveTo>
                    <a:pt x="664" y="1085"/>
                  </a:moveTo>
                  <a:cubicBezTo>
                    <a:pt x="664" y="1085"/>
                    <a:pt x="663" y="1086"/>
                    <a:pt x="663" y="1086"/>
                  </a:cubicBezTo>
                  <a:cubicBezTo>
                    <a:pt x="662" y="1085"/>
                    <a:pt x="664" y="1085"/>
                    <a:pt x="664" y="1085"/>
                  </a:cubicBezTo>
                  <a:close/>
                  <a:moveTo>
                    <a:pt x="614" y="1085"/>
                  </a:moveTo>
                  <a:cubicBezTo>
                    <a:pt x="614" y="1086"/>
                    <a:pt x="613" y="1086"/>
                    <a:pt x="612" y="1086"/>
                  </a:cubicBezTo>
                  <a:cubicBezTo>
                    <a:pt x="612" y="1086"/>
                    <a:pt x="611" y="1089"/>
                    <a:pt x="610" y="1088"/>
                  </a:cubicBezTo>
                  <a:cubicBezTo>
                    <a:pt x="610" y="1088"/>
                    <a:pt x="610" y="1087"/>
                    <a:pt x="610" y="1086"/>
                  </a:cubicBezTo>
                  <a:cubicBezTo>
                    <a:pt x="610" y="1086"/>
                    <a:pt x="609" y="1085"/>
                    <a:pt x="609" y="1085"/>
                  </a:cubicBezTo>
                  <a:cubicBezTo>
                    <a:pt x="608" y="1085"/>
                    <a:pt x="604" y="1084"/>
                    <a:pt x="606" y="1083"/>
                  </a:cubicBezTo>
                  <a:cubicBezTo>
                    <a:pt x="606" y="1083"/>
                    <a:pt x="608" y="1083"/>
                    <a:pt x="608" y="1083"/>
                  </a:cubicBezTo>
                  <a:cubicBezTo>
                    <a:pt x="609" y="1083"/>
                    <a:pt x="610" y="1083"/>
                    <a:pt x="610" y="1083"/>
                  </a:cubicBezTo>
                  <a:cubicBezTo>
                    <a:pt x="611" y="1083"/>
                    <a:pt x="615" y="1084"/>
                    <a:pt x="614" y="1085"/>
                  </a:cubicBezTo>
                  <a:close/>
                  <a:moveTo>
                    <a:pt x="613" y="1087"/>
                  </a:moveTo>
                  <a:cubicBezTo>
                    <a:pt x="614" y="1088"/>
                    <a:pt x="613" y="1087"/>
                    <a:pt x="613" y="1087"/>
                  </a:cubicBezTo>
                  <a:cubicBezTo>
                    <a:pt x="613" y="1087"/>
                    <a:pt x="613" y="1087"/>
                    <a:pt x="613" y="1087"/>
                  </a:cubicBezTo>
                  <a:close/>
                  <a:moveTo>
                    <a:pt x="602" y="1076"/>
                  </a:moveTo>
                  <a:cubicBezTo>
                    <a:pt x="603" y="1076"/>
                    <a:pt x="603" y="1076"/>
                    <a:pt x="603" y="1076"/>
                  </a:cubicBezTo>
                  <a:cubicBezTo>
                    <a:pt x="603" y="1076"/>
                    <a:pt x="602" y="1076"/>
                    <a:pt x="602" y="1076"/>
                  </a:cubicBezTo>
                  <a:cubicBezTo>
                    <a:pt x="601" y="1076"/>
                    <a:pt x="600" y="1077"/>
                    <a:pt x="600" y="1077"/>
                  </a:cubicBezTo>
                  <a:cubicBezTo>
                    <a:pt x="599" y="1077"/>
                    <a:pt x="595" y="1077"/>
                    <a:pt x="594" y="1076"/>
                  </a:cubicBezTo>
                  <a:cubicBezTo>
                    <a:pt x="594" y="1075"/>
                    <a:pt x="595" y="1075"/>
                    <a:pt x="596" y="1075"/>
                  </a:cubicBezTo>
                  <a:cubicBezTo>
                    <a:pt x="597" y="1074"/>
                    <a:pt x="599" y="1075"/>
                    <a:pt x="600" y="1075"/>
                  </a:cubicBezTo>
                  <a:cubicBezTo>
                    <a:pt x="600" y="1075"/>
                    <a:pt x="604" y="1075"/>
                    <a:pt x="603" y="1075"/>
                  </a:cubicBezTo>
                  <a:cubicBezTo>
                    <a:pt x="603" y="1075"/>
                    <a:pt x="602" y="1076"/>
                    <a:pt x="602" y="1076"/>
                  </a:cubicBezTo>
                  <a:close/>
                  <a:moveTo>
                    <a:pt x="569" y="1012"/>
                  </a:moveTo>
                  <a:cubicBezTo>
                    <a:pt x="569" y="1012"/>
                    <a:pt x="569" y="1012"/>
                    <a:pt x="569" y="1012"/>
                  </a:cubicBezTo>
                  <a:cubicBezTo>
                    <a:pt x="569" y="1012"/>
                    <a:pt x="569" y="1012"/>
                    <a:pt x="569" y="1012"/>
                  </a:cubicBezTo>
                  <a:cubicBezTo>
                    <a:pt x="570" y="1012"/>
                    <a:pt x="569" y="1012"/>
                    <a:pt x="569" y="1012"/>
                  </a:cubicBezTo>
                  <a:close/>
                  <a:moveTo>
                    <a:pt x="620" y="1052"/>
                  </a:moveTo>
                  <a:cubicBezTo>
                    <a:pt x="619" y="1052"/>
                    <a:pt x="620" y="1051"/>
                    <a:pt x="620" y="1051"/>
                  </a:cubicBezTo>
                  <a:cubicBezTo>
                    <a:pt x="620" y="1051"/>
                    <a:pt x="620" y="1053"/>
                    <a:pt x="620" y="1053"/>
                  </a:cubicBezTo>
                  <a:cubicBezTo>
                    <a:pt x="620" y="1053"/>
                    <a:pt x="620" y="1053"/>
                    <a:pt x="620" y="1052"/>
                  </a:cubicBezTo>
                  <a:close/>
                  <a:moveTo>
                    <a:pt x="649" y="1096"/>
                  </a:moveTo>
                  <a:cubicBezTo>
                    <a:pt x="650" y="1098"/>
                    <a:pt x="645" y="1098"/>
                    <a:pt x="645" y="1098"/>
                  </a:cubicBezTo>
                  <a:cubicBezTo>
                    <a:pt x="644" y="1097"/>
                    <a:pt x="644" y="1097"/>
                    <a:pt x="643" y="1097"/>
                  </a:cubicBezTo>
                  <a:cubicBezTo>
                    <a:pt x="643" y="1096"/>
                    <a:pt x="643" y="1096"/>
                    <a:pt x="643" y="1096"/>
                  </a:cubicBezTo>
                  <a:cubicBezTo>
                    <a:pt x="643" y="1096"/>
                    <a:pt x="642" y="1095"/>
                    <a:pt x="642" y="1095"/>
                  </a:cubicBezTo>
                  <a:cubicBezTo>
                    <a:pt x="641" y="1095"/>
                    <a:pt x="641" y="1094"/>
                    <a:pt x="639" y="1094"/>
                  </a:cubicBezTo>
                  <a:cubicBezTo>
                    <a:pt x="639" y="1094"/>
                    <a:pt x="639" y="1094"/>
                    <a:pt x="639" y="1094"/>
                  </a:cubicBezTo>
                  <a:cubicBezTo>
                    <a:pt x="639" y="1094"/>
                    <a:pt x="638" y="1094"/>
                    <a:pt x="638" y="1094"/>
                  </a:cubicBezTo>
                  <a:cubicBezTo>
                    <a:pt x="638" y="1094"/>
                    <a:pt x="638" y="1094"/>
                    <a:pt x="637" y="1094"/>
                  </a:cubicBezTo>
                  <a:cubicBezTo>
                    <a:pt x="636" y="1093"/>
                    <a:pt x="636" y="1092"/>
                    <a:pt x="638" y="1092"/>
                  </a:cubicBezTo>
                  <a:cubicBezTo>
                    <a:pt x="638" y="1092"/>
                    <a:pt x="639" y="1092"/>
                    <a:pt x="639" y="1091"/>
                  </a:cubicBezTo>
                  <a:cubicBezTo>
                    <a:pt x="640" y="1092"/>
                    <a:pt x="641" y="1091"/>
                    <a:pt x="642" y="1092"/>
                  </a:cubicBezTo>
                  <a:cubicBezTo>
                    <a:pt x="643" y="1090"/>
                    <a:pt x="644" y="1092"/>
                    <a:pt x="645" y="1093"/>
                  </a:cubicBezTo>
                  <a:cubicBezTo>
                    <a:pt x="645" y="1093"/>
                    <a:pt x="645" y="1093"/>
                    <a:pt x="645" y="1093"/>
                  </a:cubicBezTo>
                  <a:cubicBezTo>
                    <a:pt x="645" y="1093"/>
                    <a:pt x="647" y="1094"/>
                    <a:pt x="647" y="1094"/>
                  </a:cubicBezTo>
                  <a:cubicBezTo>
                    <a:pt x="647" y="1094"/>
                    <a:pt x="647" y="1094"/>
                    <a:pt x="647" y="1094"/>
                  </a:cubicBezTo>
                  <a:cubicBezTo>
                    <a:pt x="647" y="1095"/>
                    <a:pt x="647" y="1095"/>
                    <a:pt x="647" y="1095"/>
                  </a:cubicBezTo>
                  <a:cubicBezTo>
                    <a:pt x="648" y="1095"/>
                    <a:pt x="648" y="1095"/>
                    <a:pt x="649" y="1096"/>
                  </a:cubicBezTo>
                  <a:close/>
                  <a:moveTo>
                    <a:pt x="619" y="1054"/>
                  </a:moveTo>
                  <a:cubicBezTo>
                    <a:pt x="620" y="1055"/>
                    <a:pt x="618" y="1055"/>
                    <a:pt x="618" y="1056"/>
                  </a:cubicBezTo>
                  <a:cubicBezTo>
                    <a:pt x="618" y="1056"/>
                    <a:pt x="618" y="1054"/>
                    <a:pt x="618" y="1054"/>
                  </a:cubicBezTo>
                  <a:cubicBezTo>
                    <a:pt x="618" y="1054"/>
                    <a:pt x="618" y="1050"/>
                    <a:pt x="619" y="1050"/>
                  </a:cubicBezTo>
                  <a:cubicBezTo>
                    <a:pt x="619" y="1051"/>
                    <a:pt x="619" y="1054"/>
                    <a:pt x="619" y="1054"/>
                  </a:cubicBezTo>
                  <a:close/>
                  <a:moveTo>
                    <a:pt x="636" y="1088"/>
                  </a:moveTo>
                  <a:cubicBezTo>
                    <a:pt x="636" y="1088"/>
                    <a:pt x="634" y="1088"/>
                    <a:pt x="633" y="1088"/>
                  </a:cubicBezTo>
                  <a:cubicBezTo>
                    <a:pt x="633" y="1088"/>
                    <a:pt x="633" y="1088"/>
                    <a:pt x="632" y="1087"/>
                  </a:cubicBezTo>
                  <a:cubicBezTo>
                    <a:pt x="633" y="1088"/>
                    <a:pt x="633" y="1086"/>
                    <a:pt x="632" y="1086"/>
                  </a:cubicBezTo>
                  <a:cubicBezTo>
                    <a:pt x="632" y="1088"/>
                    <a:pt x="629" y="1088"/>
                    <a:pt x="628" y="1089"/>
                  </a:cubicBezTo>
                  <a:cubicBezTo>
                    <a:pt x="626" y="1089"/>
                    <a:pt x="624" y="1090"/>
                    <a:pt x="622" y="1089"/>
                  </a:cubicBezTo>
                  <a:cubicBezTo>
                    <a:pt x="620" y="1089"/>
                    <a:pt x="621" y="1086"/>
                    <a:pt x="623" y="1085"/>
                  </a:cubicBezTo>
                  <a:cubicBezTo>
                    <a:pt x="624" y="1085"/>
                    <a:pt x="627" y="1084"/>
                    <a:pt x="627" y="1086"/>
                  </a:cubicBezTo>
                  <a:cubicBezTo>
                    <a:pt x="627" y="1085"/>
                    <a:pt x="627" y="1085"/>
                    <a:pt x="627" y="1085"/>
                  </a:cubicBezTo>
                  <a:cubicBezTo>
                    <a:pt x="627" y="1085"/>
                    <a:pt x="628" y="1086"/>
                    <a:pt x="628" y="1086"/>
                  </a:cubicBezTo>
                  <a:cubicBezTo>
                    <a:pt x="628" y="1086"/>
                    <a:pt x="628" y="1087"/>
                    <a:pt x="629" y="1087"/>
                  </a:cubicBezTo>
                  <a:cubicBezTo>
                    <a:pt x="629" y="1087"/>
                    <a:pt x="631" y="1087"/>
                    <a:pt x="631" y="1087"/>
                  </a:cubicBezTo>
                  <a:cubicBezTo>
                    <a:pt x="632" y="1085"/>
                    <a:pt x="627" y="1085"/>
                    <a:pt x="628" y="1083"/>
                  </a:cubicBezTo>
                  <a:cubicBezTo>
                    <a:pt x="630" y="1081"/>
                    <a:pt x="631" y="1084"/>
                    <a:pt x="631" y="1084"/>
                  </a:cubicBezTo>
                  <a:cubicBezTo>
                    <a:pt x="632" y="1085"/>
                    <a:pt x="633" y="1083"/>
                    <a:pt x="634" y="1084"/>
                  </a:cubicBezTo>
                  <a:cubicBezTo>
                    <a:pt x="635" y="1085"/>
                    <a:pt x="634" y="1085"/>
                    <a:pt x="634" y="1086"/>
                  </a:cubicBezTo>
                  <a:cubicBezTo>
                    <a:pt x="635" y="1086"/>
                    <a:pt x="635" y="1083"/>
                    <a:pt x="636" y="1085"/>
                  </a:cubicBezTo>
                  <a:cubicBezTo>
                    <a:pt x="637" y="1085"/>
                    <a:pt x="636" y="1086"/>
                    <a:pt x="637" y="1086"/>
                  </a:cubicBezTo>
                  <a:cubicBezTo>
                    <a:pt x="637" y="1087"/>
                    <a:pt x="637" y="1086"/>
                    <a:pt x="638" y="1086"/>
                  </a:cubicBezTo>
                  <a:cubicBezTo>
                    <a:pt x="638" y="1088"/>
                    <a:pt x="635" y="1087"/>
                    <a:pt x="635" y="1087"/>
                  </a:cubicBezTo>
                  <a:cubicBezTo>
                    <a:pt x="635" y="1088"/>
                    <a:pt x="636" y="1087"/>
                    <a:pt x="636" y="1088"/>
                  </a:cubicBezTo>
                  <a:close/>
                  <a:moveTo>
                    <a:pt x="621" y="1084"/>
                  </a:moveTo>
                  <a:cubicBezTo>
                    <a:pt x="622" y="1085"/>
                    <a:pt x="620" y="1087"/>
                    <a:pt x="619" y="1088"/>
                  </a:cubicBezTo>
                  <a:cubicBezTo>
                    <a:pt x="619" y="1088"/>
                    <a:pt x="620" y="1088"/>
                    <a:pt x="620" y="1088"/>
                  </a:cubicBezTo>
                  <a:cubicBezTo>
                    <a:pt x="620" y="1088"/>
                    <a:pt x="620" y="1088"/>
                    <a:pt x="620" y="1088"/>
                  </a:cubicBezTo>
                  <a:cubicBezTo>
                    <a:pt x="620" y="1088"/>
                    <a:pt x="619" y="1088"/>
                    <a:pt x="619" y="1088"/>
                  </a:cubicBezTo>
                  <a:cubicBezTo>
                    <a:pt x="619" y="1088"/>
                    <a:pt x="619" y="1088"/>
                    <a:pt x="619" y="1088"/>
                  </a:cubicBezTo>
                  <a:cubicBezTo>
                    <a:pt x="619" y="1088"/>
                    <a:pt x="619" y="1089"/>
                    <a:pt x="619" y="1088"/>
                  </a:cubicBezTo>
                  <a:cubicBezTo>
                    <a:pt x="618" y="1088"/>
                    <a:pt x="617" y="1088"/>
                    <a:pt x="616" y="1088"/>
                  </a:cubicBezTo>
                  <a:cubicBezTo>
                    <a:pt x="616" y="1088"/>
                    <a:pt x="615" y="1088"/>
                    <a:pt x="615" y="1087"/>
                  </a:cubicBezTo>
                  <a:cubicBezTo>
                    <a:pt x="615" y="1087"/>
                    <a:pt x="616" y="1087"/>
                    <a:pt x="617" y="1087"/>
                  </a:cubicBezTo>
                  <a:cubicBezTo>
                    <a:pt x="617" y="1086"/>
                    <a:pt x="616" y="1085"/>
                    <a:pt x="617" y="1085"/>
                  </a:cubicBezTo>
                  <a:cubicBezTo>
                    <a:pt x="618" y="1083"/>
                    <a:pt x="620" y="1084"/>
                    <a:pt x="621" y="1084"/>
                  </a:cubicBezTo>
                  <a:close/>
                  <a:moveTo>
                    <a:pt x="628" y="1006"/>
                  </a:moveTo>
                  <a:cubicBezTo>
                    <a:pt x="628" y="1007"/>
                    <a:pt x="628" y="1007"/>
                    <a:pt x="628" y="1007"/>
                  </a:cubicBezTo>
                  <a:cubicBezTo>
                    <a:pt x="628" y="1007"/>
                    <a:pt x="627" y="1006"/>
                    <a:pt x="628" y="1006"/>
                  </a:cubicBezTo>
                  <a:cubicBezTo>
                    <a:pt x="628" y="1006"/>
                    <a:pt x="629" y="1006"/>
                    <a:pt x="628" y="1006"/>
                  </a:cubicBezTo>
                  <a:close/>
                  <a:moveTo>
                    <a:pt x="640" y="1086"/>
                  </a:moveTo>
                  <a:cubicBezTo>
                    <a:pt x="640" y="1086"/>
                    <a:pt x="640" y="1086"/>
                    <a:pt x="640" y="1086"/>
                  </a:cubicBezTo>
                  <a:cubicBezTo>
                    <a:pt x="640" y="1087"/>
                    <a:pt x="639" y="1087"/>
                    <a:pt x="639" y="1087"/>
                  </a:cubicBezTo>
                  <a:cubicBezTo>
                    <a:pt x="639" y="1087"/>
                    <a:pt x="639" y="1087"/>
                    <a:pt x="639" y="1087"/>
                  </a:cubicBezTo>
                  <a:cubicBezTo>
                    <a:pt x="639" y="1087"/>
                    <a:pt x="639" y="1086"/>
                    <a:pt x="639" y="1086"/>
                  </a:cubicBezTo>
                  <a:cubicBezTo>
                    <a:pt x="639" y="1085"/>
                    <a:pt x="640" y="1085"/>
                    <a:pt x="640" y="1086"/>
                  </a:cubicBezTo>
                  <a:close/>
                  <a:moveTo>
                    <a:pt x="630" y="1005"/>
                  </a:moveTo>
                  <a:cubicBezTo>
                    <a:pt x="630" y="1005"/>
                    <a:pt x="630" y="1005"/>
                    <a:pt x="630" y="1006"/>
                  </a:cubicBezTo>
                  <a:cubicBezTo>
                    <a:pt x="630" y="1006"/>
                    <a:pt x="629" y="1005"/>
                    <a:pt x="629" y="1005"/>
                  </a:cubicBezTo>
                  <a:cubicBezTo>
                    <a:pt x="630" y="1005"/>
                    <a:pt x="630" y="1005"/>
                    <a:pt x="630" y="1005"/>
                  </a:cubicBezTo>
                  <a:close/>
                  <a:moveTo>
                    <a:pt x="630" y="1002"/>
                  </a:moveTo>
                  <a:cubicBezTo>
                    <a:pt x="630" y="1002"/>
                    <a:pt x="629" y="1001"/>
                    <a:pt x="629" y="1001"/>
                  </a:cubicBezTo>
                  <a:cubicBezTo>
                    <a:pt x="629" y="1001"/>
                    <a:pt x="630" y="1001"/>
                    <a:pt x="630" y="1001"/>
                  </a:cubicBezTo>
                  <a:cubicBezTo>
                    <a:pt x="630" y="1001"/>
                    <a:pt x="630" y="1002"/>
                    <a:pt x="630" y="1002"/>
                  </a:cubicBezTo>
                  <a:close/>
                  <a:moveTo>
                    <a:pt x="637" y="1083"/>
                  </a:moveTo>
                  <a:cubicBezTo>
                    <a:pt x="637" y="1084"/>
                    <a:pt x="637" y="1084"/>
                    <a:pt x="636" y="1084"/>
                  </a:cubicBezTo>
                  <a:cubicBezTo>
                    <a:pt x="636" y="1083"/>
                    <a:pt x="637" y="1083"/>
                    <a:pt x="637" y="1083"/>
                  </a:cubicBezTo>
                  <a:cubicBezTo>
                    <a:pt x="637" y="1083"/>
                    <a:pt x="637" y="1083"/>
                    <a:pt x="637" y="1083"/>
                  </a:cubicBezTo>
                  <a:close/>
                  <a:moveTo>
                    <a:pt x="626" y="1084"/>
                  </a:moveTo>
                  <a:cubicBezTo>
                    <a:pt x="626" y="1084"/>
                    <a:pt x="626" y="1084"/>
                    <a:pt x="626" y="1083"/>
                  </a:cubicBezTo>
                  <a:cubicBezTo>
                    <a:pt x="627" y="1083"/>
                    <a:pt x="628" y="1083"/>
                    <a:pt x="627" y="1084"/>
                  </a:cubicBezTo>
                  <a:cubicBezTo>
                    <a:pt x="627" y="1084"/>
                    <a:pt x="627" y="1085"/>
                    <a:pt x="626" y="1084"/>
                  </a:cubicBezTo>
                  <a:close/>
                  <a:moveTo>
                    <a:pt x="627" y="1005"/>
                  </a:moveTo>
                  <a:cubicBezTo>
                    <a:pt x="627" y="1005"/>
                    <a:pt x="627" y="1005"/>
                    <a:pt x="627" y="1005"/>
                  </a:cubicBezTo>
                  <a:cubicBezTo>
                    <a:pt x="628" y="1005"/>
                    <a:pt x="628" y="1005"/>
                    <a:pt x="628" y="1005"/>
                  </a:cubicBezTo>
                  <a:cubicBezTo>
                    <a:pt x="628" y="1006"/>
                    <a:pt x="627" y="1005"/>
                    <a:pt x="627" y="1005"/>
                  </a:cubicBezTo>
                  <a:close/>
                  <a:moveTo>
                    <a:pt x="629" y="1002"/>
                  </a:moveTo>
                  <a:cubicBezTo>
                    <a:pt x="628" y="1003"/>
                    <a:pt x="627" y="1001"/>
                    <a:pt x="629" y="1001"/>
                  </a:cubicBezTo>
                  <a:cubicBezTo>
                    <a:pt x="629" y="1002"/>
                    <a:pt x="629" y="1002"/>
                    <a:pt x="629" y="1002"/>
                  </a:cubicBezTo>
                  <a:close/>
                  <a:moveTo>
                    <a:pt x="627" y="1005"/>
                  </a:moveTo>
                  <a:cubicBezTo>
                    <a:pt x="628" y="1006"/>
                    <a:pt x="625" y="1006"/>
                    <a:pt x="626" y="1005"/>
                  </a:cubicBezTo>
                  <a:cubicBezTo>
                    <a:pt x="626" y="1005"/>
                    <a:pt x="627" y="1005"/>
                    <a:pt x="627" y="1005"/>
                  </a:cubicBezTo>
                  <a:close/>
                  <a:moveTo>
                    <a:pt x="667" y="1085"/>
                  </a:moveTo>
                  <a:cubicBezTo>
                    <a:pt x="667" y="1086"/>
                    <a:pt x="668" y="1085"/>
                    <a:pt x="667" y="1086"/>
                  </a:cubicBezTo>
                  <a:cubicBezTo>
                    <a:pt x="667" y="1086"/>
                    <a:pt x="665" y="1086"/>
                    <a:pt x="665" y="1086"/>
                  </a:cubicBezTo>
                  <a:cubicBezTo>
                    <a:pt x="666" y="1085"/>
                    <a:pt x="666" y="1085"/>
                    <a:pt x="666" y="1085"/>
                  </a:cubicBezTo>
                  <a:cubicBezTo>
                    <a:pt x="666" y="1084"/>
                    <a:pt x="666" y="1084"/>
                    <a:pt x="666" y="1084"/>
                  </a:cubicBezTo>
                  <a:cubicBezTo>
                    <a:pt x="666" y="1084"/>
                    <a:pt x="667" y="1084"/>
                    <a:pt x="667" y="1084"/>
                  </a:cubicBezTo>
                  <a:cubicBezTo>
                    <a:pt x="667" y="1084"/>
                    <a:pt x="667" y="1085"/>
                    <a:pt x="667" y="1085"/>
                  </a:cubicBezTo>
                  <a:cubicBezTo>
                    <a:pt x="668" y="1085"/>
                    <a:pt x="668" y="1084"/>
                    <a:pt x="668" y="1084"/>
                  </a:cubicBezTo>
                  <a:cubicBezTo>
                    <a:pt x="668" y="1084"/>
                    <a:pt x="669" y="1083"/>
                    <a:pt x="669" y="1084"/>
                  </a:cubicBezTo>
                  <a:cubicBezTo>
                    <a:pt x="669" y="1084"/>
                    <a:pt x="667" y="1085"/>
                    <a:pt x="667" y="1085"/>
                  </a:cubicBezTo>
                  <a:close/>
                  <a:moveTo>
                    <a:pt x="558" y="1048"/>
                  </a:moveTo>
                  <a:cubicBezTo>
                    <a:pt x="559" y="1047"/>
                    <a:pt x="558" y="1048"/>
                    <a:pt x="558" y="1048"/>
                  </a:cubicBezTo>
                  <a:cubicBezTo>
                    <a:pt x="558" y="1048"/>
                    <a:pt x="558" y="1048"/>
                    <a:pt x="558" y="1048"/>
                  </a:cubicBezTo>
                  <a:close/>
                  <a:moveTo>
                    <a:pt x="564" y="1001"/>
                  </a:moveTo>
                  <a:cubicBezTo>
                    <a:pt x="564" y="1001"/>
                    <a:pt x="565" y="1002"/>
                    <a:pt x="565" y="1003"/>
                  </a:cubicBezTo>
                  <a:cubicBezTo>
                    <a:pt x="564" y="1003"/>
                    <a:pt x="565" y="1004"/>
                    <a:pt x="564" y="1004"/>
                  </a:cubicBezTo>
                  <a:cubicBezTo>
                    <a:pt x="563" y="1005"/>
                    <a:pt x="563" y="1004"/>
                    <a:pt x="563" y="1004"/>
                  </a:cubicBezTo>
                  <a:cubicBezTo>
                    <a:pt x="563" y="1004"/>
                    <a:pt x="564" y="1004"/>
                    <a:pt x="564" y="1004"/>
                  </a:cubicBezTo>
                  <a:cubicBezTo>
                    <a:pt x="564" y="1004"/>
                    <a:pt x="564" y="1004"/>
                    <a:pt x="564" y="1004"/>
                  </a:cubicBezTo>
                  <a:cubicBezTo>
                    <a:pt x="564" y="1003"/>
                    <a:pt x="562" y="1003"/>
                    <a:pt x="562" y="1002"/>
                  </a:cubicBezTo>
                  <a:cubicBezTo>
                    <a:pt x="562" y="1002"/>
                    <a:pt x="564" y="1001"/>
                    <a:pt x="564" y="1001"/>
                  </a:cubicBezTo>
                  <a:close/>
                  <a:moveTo>
                    <a:pt x="568" y="1009"/>
                  </a:moveTo>
                  <a:cubicBezTo>
                    <a:pt x="568" y="1009"/>
                    <a:pt x="568" y="1010"/>
                    <a:pt x="568" y="1010"/>
                  </a:cubicBezTo>
                  <a:cubicBezTo>
                    <a:pt x="567" y="1010"/>
                    <a:pt x="568" y="1008"/>
                    <a:pt x="568" y="1009"/>
                  </a:cubicBezTo>
                  <a:close/>
                  <a:moveTo>
                    <a:pt x="607" y="1087"/>
                  </a:moveTo>
                  <a:cubicBezTo>
                    <a:pt x="607" y="1088"/>
                    <a:pt x="600" y="1085"/>
                    <a:pt x="600" y="1085"/>
                  </a:cubicBezTo>
                  <a:cubicBezTo>
                    <a:pt x="597" y="1084"/>
                    <a:pt x="596" y="1085"/>
                    <a:pt x="593" y="1085"/>
                  </a:cubicBezTo>
                  <a:cubicBezTo>
                    <a:pt x="588" y="1085"/>
                    <a:pt x="582" y="1083"/>
                    <a:pt x="577" y="1082"/>
                  </a:cubicBezTo>
                  <a:cubicBezTo>
                    <a:pt x="574" y="1082"/>
                    <a:pt x="572" y="1081"/>
                    <a:pt x="569" y="1081"/>
                  </a:cubicBezTo>
                  <a:cubicBezTo>
                    <a:pt x="567" y="1080"/>
                    <a:pt x="566" y="1080"/>
                    <a:pt x="564" y="1080"/>
                  </a:cubicBezTo>
                  <a:cubicBezTo>
                    <a:pt x="560" y="1080"/>
                    <a:pt x="556" y="1078"/>
                    <a:pt x="553" y="1076"/>
                  </a:cubicBezTo>
                  <a:cubicBezTo>
                    <a:pt x="552" y="1075"/>
                    <a:pt x="551" y="1074"/>
                    <a:pt x="549" y="1074"/>
                  </a:cubicBezTo>
                  <a:cubicBezTo>
                    <a:pt x="548" y="1074"/>
                    <a:pt x="544" y="1075"/>
                    <a:pt x="544" y="1074"/>
                  </a:cubicBezTo>
                  <a:cubicBezTo>
                    <a:pt x="544" y="1074"/>
                    <a:pt x="545" y="1074"/>
                    <a:pt x="545" y="1073"/>
                  </a:cubicBezTo>
                  <a:cubicBezTo>
                    <a:pt x="545" y="1075"/>
                    <a:pt x="548" y="1069"/>
                    <a:pt x="548" y="1069"/>
                  </a:cubicBezTo>
                  <a:cubicBezTo>
                    <a:pt x="550" y="1066"/>
                    <a:pt x="554" y="1071"/>
                    <a:pt x="556" y="1069"/>
                  </a:cubicBezTo>
                  <a:cubicBezTo>
                    <a:pt x="555" y="1069"/>
                    <a:pt x="555" y="1069"/>
                    <a:pt x="555" y="1069"/>
                  </a:cubicBezTo>
                  <a:cubicBezTo>
                    <a:pt x="556" y="1068"/>
                    <a:pt x="571" y="1076"/>
                    <a:pt x="572" y="1074"/>
                  </a:cubicBezTo>
                  <a:cubicBezTo>
                    <a:pt x="576" y="1075"/>
                    <a:pt x="593" y="1072"/>
                    <a:pt x="593" y="1076"/>
                  </a:cubicBezTo>
                  <a:cubicBezTo>
                    <a:pt x="593" y="1076"/>
                    <a:pt x="596" y="1080"/>
                    <a:pt x="597" y="1080"/>
                  </a:cubicBezTo>
                  <a:cubicBezTo>
                    <a:pt x="599" y="1081"/>
                    <a:pt x="602" y="1079"/>
                    <a:pt x="604" y="1080"/>
                  </a:cubicBezTo>
                  <a:cubicBezTo>
                    <a:pt x="606" y="1082"/>
                    <a:pt x="605" y="1085"/>
                    <a:pt x="607" y="1087"/>
                  </a:cubicBezTo>
                  <a:close/>
                  <a:moveTo>
                    <a:pt x="554" y="1048"/>
                  </a:moveTo>
                  <a:cubicBezTo>
                    <a:pt x="556" y="1049"/>
                    <a:pt x="554" y="1049"/>
                    <a:pt x="554" y="1048"/>
                  </a:cubicBezTo>
                  <a:cubicBezTo>
                    <a:pt x="554" y="1048"/>
                    <a:pt x="554" y="1048"/>
                    <a:pt x="554" y="1048"/>
                  </a:cubicBezTo>
                  <a:close/>
                  <a:moveTo>
                    <a:pt x="543" y="1073"/>
                  </a:moveTo>
                  <a:cubicBezTo>
                    <a:pt x="543" y="1073"/>
                    <a:pt x="543" y="1073"/>
                    <a:pt x="543" y="1073"/>
                  </a:cubicBezTo>
                  <a:cubicBezTo>
                    <a:pt x="543" y="1073"/>
                    <a:pt x="543" y="1073"/>
                    <a:pt x="543" y="1073"/>
                  </a:cubicBezTo>
                  <a:cubicBezTo>
                    <a:pt x="543" y="1073"/>
                    <a:pt x="544" y="1072"/>
                    <a:pt x="544" y="1072"/>
                  </a:cubicBezTo>
                  <a:cubicBezTo>
                    <a:pt x="544" y="1072"/>
                    <a:pt x="544" y="1073"/>
                    <a:pt x="543" y="1073"/>
                  </a:cubicBezTo>
                  <a:close/>
                  <a:moveTo>
                    <a:pt x="560" y="1047"/>
                  </a:moveTo>
                  <a:cubicBezTo>
                    <a:pt x="560" y="1046"/>
                    <a:pt x="560" y="1046"/>
                    <a:pt x="561" y="1046"/>
                  </a:cubicBezTo>
                  <a:cubicBezTo>
                    <a:pt x="562" y="1046"/>
                    <a:pt x="563" y="1046"/>
                    <a:pt x="564" y="1047"/>
                  </a:cubicBezTo>
                  <a:cubicBezTo>
                    <a:pt x="564" y="1048"/>
                    <a:pt x="564" y="1049"/>
                    <a:pt x="563" y="1050"/>
                  </a:cubicBezTo>
                  <a:cubicBezTo>
                    <a:pt x="562" y="1050"/>
                    <a:pt x="561" y="1050"/>
                    <a:pt x="561" y="1049"/>
                  </a:cubicBezTo>
                  <a:cubicBezTo>
                    <a:pt x="561" y="1049"/>
                    <a:pt x="560" y="1051"/>
                    <a:pt x="559" y="1050"/>
                  </a:cubicBezTo>
                  <a:cubicBezTo>
                    <a:pt x="559" y="1050"/>
                    <a:pt x="559" y="1048"/>
                    <a:pt x="559" y="1049"/>
                  </a:cubicBezTo>
                  <a:cubicBezTo>
                    <a:pt x="559" y="1048"/>
                    <a:pt x="559" y="1048"/>
                    <a:pt x="560" y="1047"/>
                  </a:cubicBezTo>
                  <a:close/>
                  <a:moveTo>
                    <a:pt x="569" y="1024"/>
                  </a:moveTo>
                  <a:cubicBezTo>
                    <a:pt x="569" y="1024"/>
                    <a:pt x="569" y="1021"/>
                    <a:pt x="569" y="1022"/>
                  </a:cubicBezTo>
                  <a:cubicBezTo>
                    <a:pt x="569" y="1022"/>
                    <a:pt x="571" y="1019"/>
                    <a:pt x="571" y="1018"/>
                  </a:cubicBezTo>
                  <a:cubicBezTo>
                    <a:pt x="572" y="1016"/>
                    <a:pt x="572" y="1017"/>
                    <a:pt x="574" y="1017"/>
                  </a:cubicBezTo>
                  <a:cubicBezTo>
                    <a:pt x="574" y="1018"/>
                    <a:pt x="575" y="1018"/>
                    <a:pt x="575" y="1018"/>
                  </a:cubicBezTo>
                  <a:cubicBezTo>
                    <a:pt x="576" y="1018"/>
                    <a:pt x="577" y="1018"/>
                    <a:pt x="577" y="1018"/>
                  </a:cubicBezTo>
                  <a:cubicBezTo>
                    <a:pt x="578" y="1018"/>
                    <a:pt x="581" y="1019"/>
                    <a:pt x="580" y="1020"/>
                  </a:cubicBezTo>
                  <a:cubicBezTo>
                    <a:pt x="580" y="1019"/>
                    <a:pt x="585" y="1020"/>
                    <a:pt x="585" y="1020"/>
                  </a:cubicBezTo>
                  <a:cubicBezTo>
                    <a:pt x="584" y="1021"/>
                    <a:pt x="583" y="1018"/>
                    <a:pt x="583" y="1018"/>
                  </a:cubicBezTo>
                  <a:cubicBezTo>
                    <a:pt x="583" y="1018"/>
                    <a:pt x="584" y="1019"/>
                    <a:pt x="584" y="1019"/>
                  </a:cubicBezTo>
                  <a:cubicBezTo>
                    <a:pt x="585" y="1018"/>
                    <a:pt x="582" y="1015"/>
                    <a:pt x="584" y="1015"/>
                  </a:cubicBezTo>
                  <a:cubicBezTo>
                    <a:pt x="584" y="1015"/>
                    <a:pt x="583" y="1015"/>
                    <a:pt x="583" y="1015"/>
                  </a:cubicBezTo>
                  <a:cubicBezTo>
                    <a:pt x="583" y="1014"/>
                    <a:pt x="584" y="1014"/>
                    <a:pt x="584" y="1015"/>
                  </a:cubicBezTo>
                  <a:cubicBezTo>
                    <a:pt x="584" y="1014"/>
                    <a:pt x="586" y="1013"/>
                    <a:pt x="585" y="1013"/>
                  </a:cubicBezTo>
                  <a:cubicBezTo>
                    <a:pt x="583" y="1011"/>
                    <a:pt x="591" y="1009"/>
                    <a:pt x="592" y="1009"/>
                  </a:cubicBezTo>
                  <a:cubicBezTo>
                    <a:pt x="596" y="1008"/>
                    <a:pt x="596" y="1006"/>
                    <a:pt x="598" y="1003"/>
                  </a:cubicBezTo>
                  <a:cubicBezTo>
                    <a:pt x="600" y="1001"/>
                    <a:pt x="602" y="999"/>
                    <a:pt x="604" y="997"/>
                  </a:cubicBezTo>
                  <a:cubicBezTo>
                    <a:pt x="605" y="997"/>
                    <a:pt x="607" y="995"/>
                    <a:pt x="607" y="995"/>
                  </a:cubicBezTo>
                  <a:cubicBezTo>
                    <a:pt x="609" y="995"/>
                    <a:pt x="607" y="996"/>
                    <a:pt x="608" y="996"/>
                  </a:cubicBezTo>
                  <a:cubicBezTo>
                    <a:pt x="609" y="996"/>
                    <a:pt x="609" y="996"/>
                    <a:pt x="609" y="995"/>
                  </a:cubicBezTo>
                  <a:cubicBezTo>
                    <a:pt x="610" y="995"/>
                    <a:pt x="612" y="996"/>
                    <a:pt x="612" y="994"/>
                  </a:cubicBezTo>
                  <a:cubicBezTo>
                    <a:pt x="610" y="994"/>
                    <a:pt x="611" y="991"/>
                    <a:pt x="612" y="991"/>
                  </a:cubicBezTo>
                  <a:cubicBezTo>
                    <a:pt x="612" y="993"/>
                    <a:pt x="616" y="986"/>
                    <a:pt x="616" y="986"/>
                  </a:cubicBezTo>
                  <a:cubicBezTo>
                    <a:pt x="616" y="986"/>
                    <a:pt x="619" y="981"/>
                    <a:pt x="619" y="981"/>
                  </a:cubicBezTo>
                  <a:cubicBezTo>
                    <a:pt x="619" y="981"/>
                    <a:pt x="620" y="982"/>
                    <a:pt x="620" y="982"/>
                  </a:cubicBezTo>
                  <a:cubicBezTo>
                    <a:pt x="620" y="982"/>
                    <a:pt x="619" y="984"/>
                    <a:pt x="620" y="984"/>
                  </a:cubicBezTo>
                  <a:cubicBezTo>
                    <a:pt x="620" y="984"/>
                    <a:pt x="620" y="984"/>
                    <a:pt x="620" y="984"/>
                  </a:cubicBezTo>
                  <a:cubicBezTo>
                    <a:pt x="621" y="983"/>
                    <a:pt x="621" y="983"/>
                    <a:pt x="621" y="982"/>
                  </a:cubicBezTo>
                  <a:cubicBezTo>
                    <a:pt x="622" y="982"/>
                    <a:pt x="622" y="982"/>
                    <a:pt x="622" y="981"/>
                  </a:cubicBezTo>
                  <a:cubicBezTo>
                    <a:pt x="621" y="982"/>
                    <a:pt x="625" y="985"/>
                    <a:pt x="624" y="984"/>
                  </a:cubicBezTo>
                  <a:cubicBezTo>
                    <a:pt x="625" y="986"/>
                    <a:pt x="627" y="985"/>
                    <a:pt x="625" y="986"/>
                  </a:cubicBezTo>
                  <a:cubicBezTo>
                    <a:pt x="625" y="987"/>
                    <a:pt x="625" y="987"/>
                    <a:pt x="625" y="988"/>
                  </a:cubicBezTo>
                  <a:cubicBezTo>
                    <a:pt x="626" y="988"/>
                    <a:pt x="626" y="988"/>
                    <a:pt x="626" y="988"/>
                  </a:cubicBezTo>
                  <a:cubicBezTo>
                    <a:pt x="626" y="988"/>
                    <a:pt x="626" y="988"/>
                    <a:pt x="625" y="988"/>
                  </a:cubicBezTo>
                  <a:cubicBezTo>
                    <a:pt x="625" y="988"/>
                    <a:pt x="625" y="989"/>
                    <a:pt x="624" y="989"/>
                  </a:cubicBezTo>
                  <a:cubicBezTo>
                    <a:pt x="626" y="989"/>
                    <a:pt x="627" y="987"/>
                    <a:pt x="627" y="987"/>
                  </a:cubicBezTo>
                  <a:cubicBezTo>
                    <a:pt x="628" y="988"/>
                    <a:pt x="628" y="989"/>
                    <a:pt x="628" y="989"/>
                  </a:cubicBezTo>
                  <a:cubicBezTo>
                    <a:pt x="628" y="989"/>
                    <a:pt x="627" y="990"/>
                    <a:pt x="627" y="990"/>
                  </a:cubicBezTo>
                  <a:cubicBezTo>
                    <a:pt x="627" y="990"/>
                    <a:pt x="628" y="990"/>
                    <a:pt x="628" y="990"/>
                  </a:cubicBezTo>
                  <a:cubicBezTo>
                    <a:pt x="629" y="989"/>
                    <a:pt x="632" y="988"/>
                    <a:pt x="632" y="991"/>
                  </a:cubicBezTo>
                  <a:cubicBezTo>
                    <a:pt x="632" y="989"/>
                    <a:pt x="634" y="992"/>
                    <a:pt x="634" y="992"/>
                  </a:cubicBezTo>
                  <a:cubicBezTo>
                    <a:pt x="634" y="991"/>
                    <a:pt x="634" y="991"/>
                    <a:pt x="635" y="991"/>
                  </a:cubicBezTo>
                  <a:cubicBezTo>
                    <a:pt x="636" y="993"/>
                    <a:pt x="629" y="995"/>
                    <a:pt x="629" y="995"/>
                  </a:cubicBezTo>
                  <a:cubicBezTo>
                    <a:pt x="628" y="997"/>
                    <a:pt x="632" y="997"/>
                    <a:pt x="632" y="998"/>
                  </a:cubicBezTo>
                  <a:cubicBezTo>
                    <a:pt x="631" y="999"/>
                    <a:pt x="626" y="999"/>
                    <a:pt x="626" y="999"/>
                  </a:cubicBezTo>
                  <a:cubicBezTo>
                    <a:pt x="626" y="999"/>
                    <a:pt x="625" y="1002"/>
                    <a:pt x="624" y="1000"/>
                  </a:cubicBezTo>
                  <a:cubicBezTo>
                    <a:pt x="624" y="1000"/>
                    <a:pt x="625" y="1001"/>
                    <a:pt x="625" y="1001"/>
                  </a:cubicBezTo>
                  <a:cubicBezTo>
                    <a:pt x="625" y="1001"/>
                    <a:pt x="624" y="1000"/>
                    <a:pt x="625" y="1000"/>
                  </a:cubicBezTo>
                  <a:cubicBezTo>
                    <a:pt x="625" y="1000"/>
                    <a:pt x="628" y="1003"/>
                    <a:pt x="627" y="1002"/>
                  </a:cubicBezTo>
                  <a:cubicBezTo>
                    <a:pt x="626" y="1003"/>
                    <a:pt x="626" y="1002"/>
                    <a:pt x="626" y="1003"/>
                  </a:cubicBezTo>
                  <a:cubicBezTo>
                    <a:pt x="626" y="1003"/>
                    <a:pt x="626" y="1003"/>
                    <a:pt x="626" y="1003"/>
                  </a:cubicBezTo>
                  <a:cubicBezTo>
                    <a:pt x="626" y="1003"/>
                    <a:pt x="625" y="1003"/>
                    <a:pt x="625" y="1003"/>
                  </a:cubicBezTo>
                  <a:cubicBezTo>
                    <a:pt x="626" y="1004"/>
                    <a:pt x="622" y="1003"/>
                    <a:pt x="622" y="1004"/>
                  </a:cubicBezTo>
                  <a:cubicBezTo>
                    <a:pt x="623" y="1004"/>
                    <a:pt x="625" y="1006"/>
                    <a:pt x="625" y="1006"/>
                  </a:cubicBezTo>
                  <a:cubicBezTo>
                    <a:pt x="625" y="1006"/>
                    <a:pt x="622" y="1006"/>
                    <a:pt x="623" y="1006"/>
                  </a:cubicBezTo>
                  <a:cubicBezTo>
                    <a:pt x="624" y="1007"/>
                    <a:pt x="625" y="1007"/>
                    <a:pt x="625" y="1007"/>
                  </a:cubicBezTo>
                  <a:cubicBezTo>
                    <a:pt x="625" y="1007"/>
                    <a:pt x="625" y="1007"/>
                    <a:pt x="626" y="1007"/>
                  </a:cubicBezTo>
                  <a:cubicBezTo>
                    <a:pt x="626" y="1007"/>
                    <a:pt x="625" y="1008"/>
                    <a:pt x="626" y="1008"/>
                  </a:cubicBezTo>
                  <a:cubicBezTo>
                    <a:pt x="626" y="1008"/>
                    <a:pt x="625" y="1008"/>
                    <a:pt x="625" y="1008"/>
                  </a:cubicBezTo>
                  <a:cubicBezTo>
                    <a:pt x="626" y="1008"/>
                    <a:pt x="626" y="1008"/>
                    <a:pt x="626" y="1008"/>
                  </a:cubicBezTo>
                  <a:cubicBezTo>
                    <a:pt x="626" y="1009"/>
                    <a:pt x="626" y="1009"/>
                    <a:pt x="626" y="1009"/>
                  </a:cubicBezTo>
                  <a:cubicBezTo>
                    <a:pt x="626" y="1009"/>
                    <a:pt x="627" y="1009"/>
                    <a:pt x="627" y="1009"/>
                  </a:cubicBezTo>
                  <a:cubicBezTo>
                    <a:pt x="626" y="1009"/>
                    <a:pt x="626" y="1009"/>
                    <a:pt x="626" y="1009"/>
                  </a:cubicBezTo>
                  <a:cubicBezTo>
                    <a:pt x="626" y="1010"/>
                    <a:pt x="628" y="1010"/>
                    <a:pt x="628" y="1011"/>
                  </a:cubicBezTo>
                  <a:cubicBezTo>
                    <a:pt x="629" y="1012"/>
                    <a:pt x="629" y="1012"/>
                    <a:pt x="629" y="1013"/>
                  </a:cubicBezTo>
                  <a:cubicBezTo>
                    <a:pt x="629" y="1013"/>
                    <a:pt x="628" y="1013"/>
                    <a:pt x="628" y="1013"/>
                  </a:cubicBezTo>
                  <a:cubicBezTo>
                    <a:pt x="628" y="1013"/>
                    <a:pt x="628" y="1013"/>
                    <a:pt x="628" y="1013"/>
                  </a:cubicBezTo>
                  <a:cubicBezTo>
                    <a:pt x="629" y="1014"/>
                    <a:pt x="627" y="1013"/>
                    <a:pt x="627" y="1013"/>
                  </a:cubicBezTo>
                  <a:cubicBezTo>
                    <a:pt x="627" y="1013"/>
                    <a:pt x="628" y="1014"/>
                    <a:pt x="628" y="1014"/>
                  </a:cubicBezTo>
                  <a:cubicBezTo>
                    <a:pt x="628" y="1014"/>
                    <a:pt x="626" y="1014"/>
                    <a:pt x="627" y="1014"/>
                  </a:cubicBezTo>
                  <a:cubicBezTo>
                    <a:pt x="627" y="1014"/>
                    <a:pt x="627" y="1014"/>
                    <a:pt x="627" y="1014"/>
                  </a:cubicBezTo>
                  <a:cubicBezTo>
                    <a:pt x="627" y="1014"/>
                    <a:pt x="627" y="1014"/>
                    <a:pt x="627" y="1014"/>
                  </a:cubicBezTo>
                  <a:cubicBezTo>
                    <a:pt x="628" y="1014"/>
                    <a:pt x="628" y="1014"/>
                    <a:pt x="628" y="1014"/>
                  </a:cubicBezTo>
                  <a:cubicBezTo>
                    <a:pt x="628" y="1015"/>
                    <a:pt x="628" y="1016"/>
                    <a:pt x="629" y="1016"/>
                  </a:cubicBezTo>
                  <a:cubicBezTo>
                    <a:pt x="630" y="1018"/>
                    <a:pt x="634" y="1018"/>
                    <a:pt x="635" y="1020"/>
                  </a:cubicBezTo>
                  <a:cubicBezTo>
                    <a:pt x="636" y="1020"/>
                    <a:pt x="633" y="1022"/>
                    <a:pt x="633" y="1022"/>
                  </a:cubicBezTo>
                  <a:cubicBezTo>
                    <a:pt x="632" y="1022"/>
                    <a:pt x="631" y="1022"/>
                    <a:pt x="630" y="1022"/>
                  </a:cubicBezTo>
                  <a:cubicBezTo>
                    <a:pt x="629" y="1022"/>
                    <a:pt x="629" y="1021"/>
                    <a:pt x="629" y="1020"/>
                  </a:cubicBezTo>
                  <a:cubicBezTo>
                    <a:pt x="629" y="1020"/>
                    <a:pt x="628" y="1020"/>
                    <a:pt x="628" y="1020"/>
                  </a:cubicBezTo>
                  <a:cubicBezTo>
                    <a:pt x="628" y="1021"/>
                    <a:pt x="629" y="1021"/>
                    <a:pt x="629" y="1022"/>
                  </a:cubicBezTo>
                  <a:cubicBezTo>
                    <a:pt x="628" y="1022"/>
                    <a:pt x="628" y="1022"/>
                    <a:pt x="627" y="1023"/>
                  </a:cubicBezTo>
                  <a:cubicBezTo>
                    <a:pt x="627" y="1023"/>
                    <a:pt x="627" y="1023"/>
                    <a:pt x="627" y="1024"/>
                  </a:cubicBezTo>
                  <a:cubicBezTo>
                    <a:pt x="626" y="1024"/>
                    <a:pt x="626" y="1026"/>
                    <a:pt x="626" y="1027"/>
                  </a:cubicBezTo>
                  <a:cubicBezTo>
                    <a:pt x="626" y="1028"/>
                    <a:pt x="626" y="1030"/>
                    <a:pt x="626" y="1031"/>
                  </a:cubicBezTo>
                  <a:cubicBezTo>
                    <a:pt x="626" y="1031"/>
                    <a:pt x="626" y="1031"/>
                    <a:pt x="627" y="1030"/>
                  </a:cubicBezTo>
                  <a:cubicBezTo>
                    <a:pt x="627" y="1031"/>
                    <a:pt x="626" y="1033"/>
                    <a:pt x="626" y="1033"/>
                  </a:cubicBezTo>
                  <a:cubicBezTo>
                    <a:pt x="626" y="1033"/>
                    <a:pt x="627" y="1032"/>
                    <a:pt x="627" y="1032"/>
                  </a:cubicBezTo>
                  <a:cubicBezTo>
                    <a:pt x="626" y="1032"/>
                    <a:pt x="626" y="1033"/>
                    <a:pt x="625" y="1033"/>
                  </a:cubicBezTo>
                  <a:cubicBezTo>
                    <a:pt x="626" y="1034"/>
                    <a:pt x="626" y="1034"/>
                    <a:pt x="625" y="1033"/>
                  </a:cubicBezTo>
                  <a:cubicBezTo>
                    <a:pt x="625" y="1033"/>
                    <a:pt x="624" y="1033"/>
                    <a:pt x="624" y="1034"/>
                  </a:cubicBezTo>
                  <a:cubicBezTo>
                    <a:pt x="624" y="1034"/>
                    <a:pt x="623" y="1036"/>
                    <a:pt x="622" y="1036"/>
                  </a:cubicBezTo>
                  <a:cubicBezTo>
                    <a:pt x="621" y="1036"/>
                    <a:pt x="622" y="1035"/>
                    <a:pt x="621" y="1035"/>
                  </a:cubicBezTo>
                  <a:cubicBezTo>
                    <a:pt x="623" y="1036"/>
                    <a:pt x="620" y="1038"/>
                    <a:pt x="619" y="1039"/>
                  </a:cubicBezTo>
                  <a:cubicBezTo>
                    <a:pt x="619" y="1039"/>
                    <a:pt x="618" y="1040"/>
                    <a:pt x="618" y="1040"/>
                  </a:cubicBezTo>
                  <a:cubicBezTo>
                    <a:pt x="618" y="1040"/>
                    <a:pt x="618" y="1040"/>
                    <a:pt x="618" y="1040"/>
                  </a:cubicBezTo>
                  <a:cubicBezTo>
                    <a:pt x="618" y="1040"/>
                    <a:pt x="619" y="1040"/>
                    <a:pt x="619" y="1040"/>
                  </a:cubicBezTo>
                  <a:cubicBezTo>
                    <a:pt x="619" y="1040"/>
                    <a:pt x="619" y="1040"/>
                    <a:pt x="619" y="1040"/>
                  </a:cubicBezTo>
                  <a:cubicBezTo>
                    <a:pt x="621" y="1041"/>
                    <a:pt x="620" y="1044"/>
                    <a:pt x="619" y="1045"/>
                  </a:cubicBezTo>
                  <a:cubicBezTo>
                    <a:pt x="619" y="1046"/>
                    <a:pt x="619" y="1048"/>
                    <a:pt x="618" y="1047"/>
                  </a:cubicBezTo>
                  <a:cubicBezTo>
                    <a:pt x="617" y="1047"/>
                    <a:pt x="618" y="1049"/>
                    <a:pt x="618" y="1049"/>
                  </a:cubicBezTo>
                  <a:cubicBezTo>
                    <a:pt x="618" y="1049"/>
                    <a:pt x="617" y="1049"/>
                    <a:pt x="617" y="1049"/>
                  </a:cubicBezTo>
                  <a:cubicBezTo>
                    <a:pt x="621" y="1050"/>
                    <a:pt x="608" y="1056"/>
                    <a:pt x="608" y="1056"/>
                  </a:cubicBezTo>
                  <a:cubicBezTo>
                    <a:pt x="608" y="1055"/>
                    <a:pt x="608" y="1052"/>
                    <a:pt x="608" y="1051"/>
                  </a:cubicBezTo>
                  <a:cubicBezTo>
                    <a:pt x="607" y="1051"/>
                    <a:pt x="605" y="1052"/>
                    <a:pt x="606" y="1050"/>
                  </a:cubicBezTo>
                  <a:cubicBezTo>
                    <a:pt x="605" y="1050"/>
                    <a:pt x="604" y="1051"/>
                    <a:pt x="604" y="1051"/>
                  </a:cubicBezTo>
                  <a:cubicBezTo>
                    <a:pt x="604" y="1050"/>
                    <a:pt x="604" y="1050"/>
                    <a:pt x="604" y="1049"/>
                  </a:cubicBezTo>
                  <a:cubicBezTo>
                    <a:pt x="605" y="1050"/>
                    <a:pt x="603" y="1052"/>
                    <a:pt x="602" y="1052"/>
                  </a:cubicBezTo>
                  <a:cubicBezTo>
                    <a:pt x="601" y="1052"/>
                    <a:pt x="600" y="1050"/>
                    <a:pt x="601" y="1050"/>
                  </a:cubicBezTo>
                  <a:cubicBezTo>
                    <a:pt x="598" y="1050"/>
                    <a:pt x="600" y="1051"/>
                    <a:pt x="599" y="1050"/>
                  </a:cubicBezTo>
                  <a:cubicBezTo>
                    <a:pt x="598" y="1049"/>
                    <a:pt x="597" y="1048"/>
                    <a:pt x="597" y="1048"/>
                  </a:cubicBezTo>
                  <a:cubicBezTo>
                    <a:pt x="595" y="1050"/>
                    <a:pt x="593" y="1054"/>
                    <a:pt x="590" y="1053"/>
                  </a:cubicBezTo>
                  <a:cubicBezTo>
                    <a:pt x="588" y="1053"/>
                    <a:pt x="589" y="1052"/>
                    <a:pt x="589" y="1050"/>
                  </a:cubicBezTo>
                  <a:cubicBezTo>
                    <a:pt x="589" y="1050"/>
                    <a:pt x="589" y="1047"/>
                    <a:pt x="588" y="1048"/>
                  </a:cubicBezTo>
                  <a:cubicBezTo>
                    <a:pt x="588" y="1049"/>
                    <a:pt x="586" y="1050"/>
                    <a:pt x="587" y="1048"/>
                  </a:cubicBezTo>
                  <a:cubicBezTo>
                    <a:pt x="585" y="1048"/>
                    <a:pt x="583" y="1049"/>
                    <a:pt x="582" y="1049"/>
                  </a:cubicBezTo>
                  <a:cubicBezTo>
                    <a:pt x="582" y="1049"/>
                    <a:pt x="581" y="1049"/>
                    <a:pt x="581" y="1050"/>
                  </a:cubicBezTo>
                  <a:cubicBezTo>
                    <a:pt x="581" y="1049"/>
                    <a:pt x="581" y="1049"/>
                    <a:pt x="581" y="1049"/>
                  </a:cubicBezTo>
                  <a:cubicBezTo>
                    <a:pt x="581" y="1049"/>
                    <a:pt x="579" y="1049"/>
                    <a:pt x="579" y="1049"/>
                  </a:cubicBezTo>
                  <a:cubicBezTo>
                    <a:pt x="578" y="1048"/>
                    <a:pt x="578" y="1047"/>
                    <a:pt x="578" y="1046"/>
                  </a:cubicBezTo>
                  <a:cubicBezTo>
                    <a:pt x="578" y="1045"/>
                    <a:pt x="577" y="1045"/>
                    <a:pt x="577" y="1044"/>
                  </a:cubicBezTo>
                  <a:cubicBezTo>
                    <a:pt x="576" y="1042"/>
                    <a:pt x="577" y="1040"/>
                    <a:pt x="577" y="1038"/>
                  </a:cubicBezTo>
                  <a:cubicBezTo>
                    <a:pt x="576" y="1036"/>
                    <a:pt x="576" y="1038"/>
                    <a:pt x="574" y="1038"/>
                  </a:cubicBezTo>
                  <a:cubicBezTo>
                    <a:pt x="572" y="1039"/>
                    <a:pt x="572" y="1036"/>
                    <a:pt x="574" y="1036"/>
                  </a:cubicBezTo>
                  <a:cubicBezTo>
                    <a:pt x="574" y="1037"/>
                    <a:pt x="571" y="1035"/>
                    <a:pt x="571" y="1035"/>
                  </a:cubicBezTo>
                  <a:cubicBezTo>
                    <a:pt x="571" y="1034"/>
                    <a:pt x="573" y="1035"/>
                    <a:pt x="573" y="1035"/>
                  </a:cubicBezTo>
                  <a:cubicBezTo>
                    <a:pt x="571" y="1035"/>
                    <a:pt x="571" y="1032"/>
                    <a:pt x="571" y="1031"/>
                  </a:cubicBezTo>
                  <a:cubicBezTo>
                    <a:pt x="570" y="1028"/>
                    <a:pt x="568" y="1026"/>
                    <a:pt x="569" y="1024"/>
                  </a:cubicBezTo>
                  <a:close/>
                  <a:moveTo>
                    <a:pt x="57" y="771"/>
                  </a:moveTo>
                  <a:cubicBezTo>
                    <a:pt x="58" y="773"/>
                    <a:pt x="57" y="772"/>
                    <a:pt x="55" y="773"/>
                  </a:cubicBezTo>
                  <a:cubicBezTo>
                    <a:pt x="55" y="773"/>
                    <a:pt x="55" y="773"/>
                    <a:pt x="55" y="774"/>
                  </a:cubicBezTo>
                  <a:cubicBezTo>
                    <a:pt x="54" y="774"/>
                    <a:pt x="53" y="774"/>
                    <a:pt x="52" y="775"/>
                  </a:cubicBezTo>
                  <a:cubicBezTo>
                    <a:pt x="51" y="775"/>
                    <a:pt x="51" y="776"/>
                    <a:pt x="51" y="776"/>
                  </a:cubicBezTo>
                  <a:cubicBezTo>
                    <a:pt x="50" y="776"/>
                    <a:pt x="50" y="775"/>
                    <a:pt x="50" y="775"/>
                  </a:cubicBezTo>
                  <a:cubicBezTo>
                    <a:pt x="50" y="775"/>
                    <a:pt x="48" y="775"/>
                    <a:pt x="47" y="775"/>
                  </a:cubicBezTo>
                  <a:cubicBezTo>
                    <a:pt x="46" y="774"/>
                    <a:pt x="45" y="772"/>
                    <a:pt x="46" y="772"/>
                  </a:cubicBezTo>
                  <a:cubicBezTo>
                    <a:pt x="46" y="772"/>
                    <a:pt x="48" y="771"/>
                    <a:pt x="48" y="771"/>
                  </a:cubicBezTo>
                  <a:cubicBezTo>
                    <a:pt x="49" y="771"/>
                    <a:pt x="49" y="771"/>
                    <a:pt x="50" y="771"/>
                  </a:cubicBezTo>
                  <a:cubicBezTo>
                    <a:pt x="50" y="771"/>
                    <a:pt x="50" y="770"/>
                    <a:pt x="50" y="769"/>
                  </a:cubicBezTo>
                  <a:cubicBezTo>
                    <a:pt x="51" y="769"/>
                    <a:pt x="53" y="770"/>
                    <a:pt x="53" y="770"/>
                  </a:cubicBezTo>
                  <a:cubicBezTo>
                    <a:pt x="54" y="770"/>
                    <a:pt x="55" y="769"/>
                    <a:pt x="56" y="769"/>
                  </a:cubicBezTo>
                  <a:cubicBezTo>
                    <a:pt x="56" y="769"/>
                    <a:pt x="61" y="766"/>
                    <a:pt x="61" y="767"/>
                  </a:cubicBezTo>
                  <a:cubicBezTo>
                    <a:pt x="61" y="768"/>
                    <a:pt x="55" y="769"/>
                    <a:pt x="57" y="771"/>
                  </a:cubicBezTo>
                  <a:close/>
                  <a:moveTo>
                    <a:pt x="654" y="811"/>
                  </a:moveTo>
                  <a:cubicBezTo>
                    <a:pt x="655" y="811"/>
                    <a:pt x="655" y="811"/>
                    <a:pt x="655" y="812"/>
                  </a:cubicBezTo>
                  <a:cubicBezTo>
                    <a:pt x="656" y="812"/>
                    <a:pt x="656" y="812"/>
                    <a:pt x="656" y="812"/>
                  </a:cubicBezTo>
                  <a:cubicBezTo>
                    <a:pt x="656" y="813"/>
                    <a:pt x="656" y="813"/>
                    <a:pt x="656" y="813"/>
                  </a:cubicBezTo>
                  <a:cubicBezTo>
                    <a:pt x="656" y="813"/>
                    <a:pt x="655" y="813"/>
                    <a:pt x="655" y="813"/>
                  </a:cubicBezTo>
                  <a:cubicBezTo>
                    <a:pt x="655" y="813"/>
                    <a:pt x="652" y="811"/>
                    <a:pt x="654" y="811"/>
                  </a:cubicBezTo>
                  <a:close/>
                  <a:moveTo>
                    <a:pt x="591" y="876"/>
                  </a:moveTo>
                  <a:cubicBezTo>
                    <a:pt x="591" y="876"/>
                    <a:pt x="591" y="875"/>
                    <a:pt x="591" y="875"/>
                  </a:cubicBezTo>
                  <a:cubicBezTo>
                    <a:pt x="591" y="875"/>
                    <a:pt x="592" y="875"/>
                    <a:pt x="592" y="875"/>
                  </a:cubicBezTo>
                  <a:cubicBezTo>
                    <a:pt x="592" y="875"/>
                    <a:pt x="592" y="876"/>
                    <a:pt x="591" y="876"/>
                  </a:cubicBezTo>
                  <a:close/>
                  <a:moveTo>
                    <a:pt x="564" y="896"/>
                  </a:moveTo>
                  <a:cubicBezTo>
                    <a:pt x="564" y="895"/>
                    <a:pt x="564" y="894"/>
                    <a:pt x="564" y="893"/>
                  </a:cubicBezTo>
                  <a:cubicBezTo>
                    <a:pt x="564" y="891"/>
                    <a:pt x="565" y="891"/>
                    <a:pt x="566" y="890"/>
                  </a:cubicBezTo>
                  <a:cubicBezTo>
                    <a:pt x="568" y="889"/>
                    <a:pt x="569" y="887"/>
                    <a:pt x="571" y="887"/>
                  </a:cubicBezTo>
                  <a:cubicBezTo>
                    <a:pt x="573" y="887"/>
                    <a:pt x="574" y="887"/>
                    <a:pt x="576" y="887"/>
                  </a:cubicBezTo>
                  <a:cubicBezTo>
                    <a:pt x="578" y="887"/>
                    <a:pt x="579" y="886"/>
                    <a:pt x="579" y="889"/>
                  </a:cubicBezTo>
                  <a:cubicBezTo>
                    <a:pt x="579" y="890"/>
                    <a:pt x="578" y="891"/>
                    <a:pt x="577" y="892"/>
                  </a:cubicBezTo>
                  <a:cubicBezTo>
                    <a:pt x="577" y="893"/>
                    <a:pt x="577" y="896"/>
                    <a:pt x="576" y="896"/>
                  </a:cubicBezTo>
                  <a:cubicBezTo>
                    <a:pt x="575" y="897"/>
                    <a:pt x="574" y="898"/>
                    <a:pt x="573" y="898"/>
                  </a:cubicBezTo>
                  <a:cubicBezTo>
                    <a:pt x="572" y="898"/>
                    <a:pt x="572" y="898"/>
                    <a:pt x="571" y="899"/>
                  </a:cubicBezTo>
                  <a:cubicBezTo>
                    <a:pt x="570" y="899"/>
                    <a:pt x="571" y="900"/>
                    <a:pt x="570" y="900"/>
                  </a:cubicBezTo>
                  <a:cubicBezTo>
                    <a:pt x="569" y="900"/>
                    <a:pt x="568" y="899"/>
                    <a:pt x="568" y="899"/>
                  </a:cubicBezTo>
                  <a:cubicBezTo>
                    <a:pt x="567" y="899"/>
                    <a:pt x="566" y="899"/>
                    <a:pt x="566" y="899"/>
                  </a:cubicBezTo>
                  <a:cubicBezTo>
                    <a:pt x="564" y="898"/>
                    <a:pt x="564" y="897"/>
                    <a:pt x="564" y="896"/>
                  </a:cubicBezTo>
                  <a:close/>
                  <a:moveTo>
                    <a:pt x="638" y="847"/>
                  </a:moveTo>
                  <a:cubicBezTo>
                    <a:pt x="638" y="846"/>
                    <a:pt x="639" y="846"/>
                    <a:pt x="639" y="846"/>
                  </a:cubicBezTo>
                  <a:cubicBezTo>
                    <a:pt x="639" y="847"/>
                    <a:pt x="639" y="847"/>
                    <a:pt x="639" y="847"/>
                  </a:cubicBezTo>
                  <a:cubicBezTo>
                    <a:pt x="639" y="847"/>
                    <a:pt x="638" y="847"/>
                    <a:pt x="638" y="847"/>
                  </a:cubicBezTo>
                  <a:close/>
                  <a:moveTo>
                    <a:pt x="655" y="810"/>
                  </a:moveTo>
                  <a:cubicBezTo>
                    <a:pt x="655" y="811"/>
                    <a:pt x="655" y="809"/>
                    <a:pt x="655" y="810"/>
                  </a:cubicBezTo>
                  <a:cubicBezTo>
                    <a:pt x="655" y="810"/>
                    <a:pt x="655" y="810"/>
                    <a:pt x="655" y="810"/>
                  </a:cubicBezTo>
                  <a:close/>
                  <a:moveTo>
                    <a:pt x="441" y="876"/>
                  </a:moveTo>
                  <a:cubicBezTo>
                    <a:pt x="441" y="876"/>
                    <a:pt x="440" y="877"/>
                    <a:pt x="440" y="877"/>
                  </a:cubicBezTo>
                  <a:cubicBezTo>
                    <a:pt x="440" y="876"/>
                    <a:pt x="441" y="874"/>
                    <a:pt x="442" y="874"/>
                  </a:cubicBezTo>
                  <a:cubicBezTo>
                    <a:pt x="442" y="874"/>
                    <a:pt x="442" y="876"/>
                    <a:pt x="441" y="876"/>
                  </a:cubicBezTo>
                  <a:cubicBezTo>
                    <a:pt x="441" y="876"/>
                    <a:pt x="441" y="876"/>
                    <a:pt x="441" y="876"/>
                  </a:cubicBezTo>
                  <a:close/>
                  <a:moveTo>
                    <a:pt x="435" y="877"/>
                  </a:moveTo>
                  <a:cubicBezTo>
                    <a:pt x="436" y="877"/>
                    <a:pt x="435" y="877"/>
                    <a:pt x="435" y="876"/>
                  </a:cubicBezTo>
                  <a:cubicBezTo>
                    <a:pt x="435" y="876"/>
                    <a:pt x="435" y="877"/>
                    <a:pt x="435" y="877"/>
                  </a:cubicBezTo>
                  <a:close/>
                  <a:moveTo>
                    <a:pt x="442" y="876"/>
                  </a:moveTo>
                  <a:cubicBezTo>
                    <a:pt x="442" y="876"/>
                    <a:pt x="442" y="876"/>
                    <a:pt x="442" y="876"/>
                  </a:cubicBezTo>
                  <a:cubicBezTo>
                    <a:pt x="442" y="876"/>
                    <a:pt x="442" y="876"/>
                    <a:pt x="442" y="876"/>
                  </a:cubicBezTo>
                  <a:close/>
                  <a:moveTo>
                    <a:pt x="442" y="876"/>
                  </a:moveTo>
                  <a:cubicBezTo>
                    <a:pt x="442" y="876"/>
                    <a:pt x="441" y="876"/>
                    <a:pt x="441" y="876"/>
                  </a:cubicBezTo>
                  <a:cubicBezTo>
                    <a:pt x="441" y="876"/>
                    <a:pt x="442" y="876"/>
                    <a:pt x="442" y="876"/>
                  </a:cubicBezTo>
                  <a:close/>
                  <a:moveTo>
                    <a:pt x="435" y="878"/>
                  </a:moveTo>
                  <a:cubicBezTo>
                    <a:pt x="435" y="878"/>
                    <a:pt x="434" y="877"/>
                    <a:pt x="434" y="877"/>
                  </a:cubicBezTo>
                  <a:cubicBezTo>
                    <a:pt x="435" y="877"/>
                    <a:pt x="435" y="877"/>
                    <a:pt x="435" y="878"/>
                  </a:cubicBezTo>
                  <a:close/>
                  <a:moveTo>
                    <a:pt x="441" y="877"/>
                  </a:moveTo>
                  <a:cubicBezTo>
                    <a:pt x="441" y="877"/>
                    <a:pt x="441" y="877"/>
                    <a:pt x="441" y="877"/>
                  </a:cubicBezTo>
                  <a:cubicBezTo>
                    <a:pt x="441" y="877"/>
                    <a:pt x="441" y="877"/>
                    <a:pt x="441" y="877"/>
                  </a:cubicBezTo>
                  <a:close/>
                  <a:moveTo>
                    <a:pt x="434" y="875"/>
                  </a:moveTo>
                  <a:cubicBezTo>
                    <a:pt x="434" y="876"/>
                    <a:pt x="434" y="876"/>
                    <a:pt x="434" y="876"/>
                  </a:cubicBezTo>
                  <a:cubicBezTo>
                    <a:pt x="434" y="875"/>
                    <a:pt x="434" y="875"/>
                    <a:pt x="434" y="875"/>
                  </a:cubicBezTo>
                  <a:close/>
                  <a:moveTo>
                    <a:pt x="432" y="878"/>
                  </a:moveTo>
                  <a:cubicBezTo>
                    <a:pt x="432" y="877"/>
                    <a:pt x="432" y="876"/>
                    <a:pt x="432" y="876"/>
                  </a:cubicBezTo>
                  <a:cubicBezTo>
                    <a:pt x="432" y="876"/>
                    <a:pt x="433" y="878"/>
                    <a:pt x="432" y="878"/>
                  </a:cubicBezTo>
                  <a:close/>
                  <a:moveTo>
                    <a:pt x="433" y="878"/>
                  </a:moveTo>
                  <a:cubicBezTo>
                    <a:pt x="433" y="878"/>
                    <a:pt x="432" y="878"/>
                    <a:pt x="432" y="878"/>
                  </a:cubicBezTo>
                  <a:cubicBezTo>
                    <a:pt x="432" y="878"/>
                    <a:pt x="433" y="877"/>
                    <a:pt x="433" y="878"/>
                  </a:cubicBezTo>
                  <a:close/>
                  <a:moveTo>
                    <a:pt x="433" y="877"/>
                  </a:moveTo>
                  <a:cubicBezTo>
                    <a:pt x="433" y="877"/>
                    <a:pt x="432" y="876"/>
                    <a:pt x="433" y="875"/>
                  </a:cubicBezTo>
                  <a:cubicBezTo>
                    <a:pt x="433" y="875"/>
                    <a:pt x="433" y="876"/>
                    <a:pt x="433" y="877"/>
                  </a:cubicBezTo>
                  <a:close/>
                  <a:moveTo>
                    <a:pt x="433" y="877"/>
                  </a:moveTo>
                  <a:cubicBezTo>
                    <a:pt x="433" y="877"/>
                    <a:pt x="433" y="877"/>
                    <a:pt x="433" y="877"/>
                  </a:cubicBezTo>
                  <a:cubicBezTo>
                    <a:pt x="433" y="877"/>
                    <a:pt x="433" y="877"/>
                    <a:pt x="433" y="877"/>
                  </a:cubicBezTo>
                  <a:close/>
                  <a:moveTo>
                    <a:pt x="434" y="877"/>
                  </a:moveTo>
                  <a:cubicBezTo>
                    <a:pt x="434" y="878"/>
                    <a:pt x="434" y="878"/>
                    <a:pt x="433" y="877"/>
                  </a:cubicBezTo>
                  <a:cubicBezTo>
                    <a:pt x="433" y="876"/>
                    <a:pt x="433" y="875"/>
                    <a:pt x="434" y="875"/>
                  </a:cubicBezTo>
                  <a:cubicBezTo>
                    <a:pt x="434" y="875"/>
                    <a:pt x="434" y="877"/>
                    <a:pt x="434" y="877"/>
                  </a:cubicBezTo>
                  <a:close/>
                  <a:moveTo>
                    <a:pt x="447" y="871"/>
                  </a:moveTo>
                  <a:cubicBezTo>
                    <a:pt x="447" y="871"/>
                    <a:pt x="446" y="871"/>
                    <a:pt x="447" y="870"/>
                  </a:cubicBezTo>
                  <a:cubicBezTo>
                    <a:pt x="447" y="870"/>
                    <a:pt x="447" y="870"/>
                    <a:pt x="447" y="871"/>
                  </a:cubicBezTo>
                  <a:cubicBezTo>
                    <a:pt x="447" y="871"/>
                    <a:pt x="447" y="871"/>
                    <a:pt x="447" y="871"/>
                  </a:cubicBezTo>
                  <a:close/>
                  <a:moveTo>
                    <a:pt x="447" y="873"/>
                  </a:moveTo>
                  <a:cubicBezTo>
                    <a:pt x="447" y="873"/>
                    <a:pt x="447" y="873"/>
                    <a:pt x="447" y="873"/>
                  </a:cubicBezTo>
                  <a:cubicBezTo>
                    <a:pt x="447" y="873"/>
                    <a:pt x="447" y="873"/>
                    <a:pt x="447" y="873"/>
                  </a:cubicBezTo>
                  <a:close/>
                  <a:moveTo>
                    <a:pt x="447" y="872"/>
                  </a:moveTo>
                  <a:cubicBezTo>
                    <a:pt x="447" y="872"/>
                    <a:pt x="446" y="873"/>
                    <a:pt x="446" y="872"/>
                  </a:cubicBezTo>
                  <a:cubicBezTo>
                    <a:pt x="446" y="872"/>
                    <a:pt x="446" y="871"/>
                    <a:pt x="447" y="871"/>
                  </a:cubicBezTo>
                  <a:cubicBezTo>
                    <a:pt x="447" y="871"/>
                    <a:pt x="447" y="872"/>
                    <a:pt x="447" y="872"/>
                  </a:cubicBezTo>
                  <a:close/>
                  <a:moveTo>
                    <a:pt x="448" y="872"/>
                  </a:moveTo>
                  <a:cubicBezTo>
                    <a:pt x="448" y="872"/>
                    <a:pt x="448" y="872"/>
                    <a:pt x="448" y="873"/>
                  </a:cubicBezTo>
                  <a:cubicBezTo>
                    <a:pt x="448" y="873"/>
                    <a:pt x="447" y="872"/>
                    <a:pt x="448" y="871"/>
                  </a:cubicBezTo>
                  <a:cubicBezTo>
                    <a:pt x="448" y="871"/>
                    <a:pt x="448" y="872"/>
                    <a:pt x="448" y="872"/>
                  </a:cubicBezTo>
                  <a:close/>
                  <a:moveTo>
                    <a:pt x="432" y="877"/>
                  </a:moveTo>
                  <a:cubicBezTo>
                    <a:pt x="432" y="878"/>
                    <a:pt x="431" y="877"/>
                    <a:pt x="431" y="876"/>
                  </a:cubicBezTo>
                  <a:cubicBezTo>
                    <a:pt x="431" y="876"/>
                    <a:pt x="431" y="877"/>
                    <a:pt x="432" y="877"/>
                  </a:cubicBezTo>
                  <a:close/>
                  <a:moveTo>
                    <a:pt x="446" y="873"/>
                  </a:moveTo>
                  <a:cubicBezTo>
                    <a:pt x="446" y="874"/>
                    <a:pt x="446" y="875"/>
                    <a:pt x="445" y="875"/>
                  </a:cubicBezTo>
                  <a:cubicBezTo>
                    <a:pt x="444" y="875"/>
                    <a:pt x="445" y="872"/>
                    <a:pt x="446" y="873"/>
                  </a:cubicBezTo>
                  <a:close/>
                  <a:moveTo>
                    <a:pt x="444" y="872"/>
                  </a:moveTo>
                  <a:cubicBezTo>
                    <a:pt x="444" y="872"/>
                    <a:pt x="444" y="872"/>
                    <a:pt x="444" y="872"/>
                  </a:cubicBezTo>
                  <a:cubicBezTo>
                    <a:pt x="444" y="871"/>
                    <a:pt x="444" y="872"/>
                    <a:pt x="444" y="872"/>
                  </a:cubicBezTo>
                  <a:close/>
                  <a:moveTo>
                    <a:pt x="445" y="875"/>
                  </a:moveTo>
                  <a:cubicBezTo>
                    <a:pt x="445" y="875"/>
                    <a:pt x="444" y="876"/>
                    <a:pt x="444" y="875"/>
                  </a:cubicBezTo>
                  <a:cubicBezTo>
                    <a:pt x="444" y="875"/>
                    <a:pt x="444" y="875"/>
                    <a:pt x="445" y="875"/>
                  </a:cubicBezTo>
                  <a:close/>
                  <a:moveTo>
                    <a:pt x="444" y="874"/>
                  </a:moveTo>
                  <a:cubicBezTo>
                    <a:pt x="444" y="874"/>
                    <a:pt x="444" y="875"/>
                    <a:pt x="444" y="875"/>
                  </a:cubicBezTo>
                  <a:cubicBezTo>
                    <a:pt x="444" y="875"/>
                    <a:pt x="444" y="873"/>
                    <a:pt x="444" y="873"/>
                  </a:cubicBezTo>
                  <a:cubicBezTo>
                    <a:pt x="444" y="874"/>
                    <a:pt x="445" y="874"/>
                    <a:pt x="444" y="874"/>
                  </a:cubicBezTo>
                  <a:close/>
                  <a:moveTo>
                    <a:pt x="444" y="872"/>
                  </a:moveTo>
                  <a:cubicBezTo>
                    <a:pt x="445" y="872"/>
                    <a:pt x="445" y="874"/>
                    <a:pt x="444" y="872"/>
                  </a:cubicBezTo>
                  <a:cubicBezTo>
                    <a:pt x="444" y="872"/>
                    <a:pt x="444" y="872"/>
                    <a:pt x="444" y="872"/>
                  </a:cubicBezTo>
                  <a:close/>
                  <a:moveTo>
                    <a:pt x="170" y="841"/>
                  </a:moveTo>
                  <a:cubicBezTo>
                    <a:pt x="171" y="842"/>
                    <a:pt x="171" y="843"/>
                    <a:pt x="170" y="844"/>
                  </a:cubicBezTo>
                  <a:cubicBezTo>
                    <a:pt x="170" y="843"/>
                    <a:pt x="170" y="842"/>
                    <a:pt x="170" y="84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endParaRPr lang="ru-RU" sz="7198"/>
            </a:p>
          </p:txBody>
        </p:sp>
      </p:grpSp>
      <p:sp>
        <p:nvSpPr>
          <p:cNvPr id="35" name="Rectangle 34">
            <a:extLst>
              <a:ext uri="{FF2B5EF4-FFF2-40B4-BE49-F238E27FC236}">
                <a16:creationId xmlns:a16="http://schemas.microsoft.com/office/drawing/2014/main" id="{75D64AA4-BF50-74E6-F4C1-EA660A4366B2}"/>
              </a:ext>
            </a:extLst>
          </p:cNvPr>
          <p:cNvSpPr>
            <a:spLocks/>
          </p:cNvSpPr>
          <p:nvPr/>
        </p:nvSpPr>
        <p:spPr bwMode="auto">
          <a:xfrm>
            <a:off x="2453578" y="12861831"/>
            <a:ext cx="1670187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 anchor="ctr">
            <a:spAutoFit/>
          </a:bodyPr>
          <a:lstStyle/>
          <a:p>
            <a:r>
              <a:rPr lang="en-US" sz="3000" i="0" spc="300" dirty="0">
                <a:solidFill>
                  <a:schemeClr val="tx2">
                    <a:lumMod val="50000"/>
                    <a:lumOff val="50000"/>
                  </a:schemeClr>
                </a:solidFill>
                <a:latin typeface="+mj-lt"/>
                <a:ea typeface="Roboto Black" charset="0"/>
                <a:cs typeface="Roboto Black" charset="0"/>
                <a:sym typeface="Bebas Neue" charset="0"/>
              </a:rPr>
              <a:t>#</a:t>
            </a:r>
            <a:r>
              <a:rPr lang="en-US" sz="3000" spc="300" dirty="0">
                <a:solidFill>
                  <a:schemeClr val="tx2">
                    <a:lumMod val="50000"/>
                    <a:lumOff val="50000"/>
                  </a:schemeClr>
                </a:solidFill>
                <a:latin typeface="+mj-lt"/>
                <a:ea typeface="Roboto Black" charset="0"/>
                <a:cs typeface="Roboto Black" charset="0"/>
                <a:sym typeface="Bebas Neue" charset="0"/>
              </a:rPr>
              <a:t>195</a:t>
            </a:r>
            <a:r>
              <a:rPr lang="en-US" sz="3000" i="0" spc="300" dirty="0">
                <a:solidFill>
                  <a:schemeClr val="tx2">
                    <a:lumMod val="50000"/>
                    <a:lumOff val="50000"/>
                  </a:schemeClr>
                </a:solidFill>
                <a:latin typeface="+mj-lt"/>
                <a:ea typeface="Roboto Black" charset="0"/>
                <a:cs typeface="Roboto Black" charset="0"/>
                <a:sym typeface="Bebas Neue" charset="0"/>
              </a:rPr>
              <a:t>  </a:t>
            </a:r>
          </a:p>
        </p:txBody>
      </p:sp>
      <p:sp>
        <p:nvSpPr>
          <p:cNvPr id="36" name="!!SubTitle">
            <a:extLst>
              <a:ext uri="{FF2B5EF4-FFF2-40B4-BE49-F238E27FC236}">
                <a16:creationId xmlns:a16="http://schemas.microsoft.com/office/drawing/2014/main" id="{E9492B65-F54B-F21B-2672-FF6D7AA6C9A5}"/>
              </a:ext>
            </a:extLst>
          </p:cNvPr>
          <p:cNvSpPr txBox="1"/>
          <p:nvPr/>
        </p:nvSpPr>
        <p:spPr>
          <a:xfrm>
            <a:off x="9381441" y="12854136"/>
            <a:ext cx="5149167" cy="477054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2500" dirty="0">
                <a:solidFill>
                  <a:schemeClr val="tx2">
                    <a:lumMod val="50000"/>
                    <a:lumOff val="50000"/>
                  </a:schemeClr>
                </a:solidFill>
                <a:latin typeface="+mj-lt"/>
              </a:rPr>
              <a:t>we sell </a:t>
            </a:r>
            <a:r>
              <a:rPr lang="en-US" sz="1900" b="1" dirty="0">
                <a:solidFill>
                  <a:schemeClr val="tx2">
                    <a:lumMod val="50000"/>
                    <a:lumOff val="50000"/>
                  </a:schemeClr>
                </a:solidFill>
                <a:latin typeface="+mj-lt"/>
              </a:rPr>
              <a:t>CONFIDENCE</a:t>
            </a:r>
            <a:r>
              <a:rPr lang="en-US" sz="1900" dirty="0">
                <a:solidFill>
                  <a:schemeClr val="tx2">
                    <a:lumMod val="50000"/>
                    <a:lumOff val="50000"/>
                  </a:schemeClr>
                </a:solidFill>
                <a:latin typeface="+mj-lt"/>
              </a:rPr>
              <a:t> </a:t>
            </a:r>
            <a:r>
              <a:rPr lang="en-US" sz="2500" dirty="0">
                <a:solidFill>
                  <a:schemeClr val="tx2">
                    <a:lumMod val="50000"/>
                    <a:lumOff val="50000"/>
                  </a:schemeClr>
                </a:solidFill>
                <a:latin typeface="+mj-lt"/>
              </a:rPr>
              <a:t>not templates</a:t>
            </a:r>
            <a:endParaRPr kumimoji="0" lang="en-US" sz="2500" i="0" u="none" strike="noStrike" kern="1200" cap="none" spc="0" normalizeH="0" baseline="0" noProof="0" dirty="0">
              <a:ln>
                <a:noFill/>
              </a:ln>
              <a:solidFill>
                <a:schemeClr val="tx2">
                  <a:lumMod val="50000"/>
                  <a:lumOff val="50000"/>
                </a:schemeClr>
              </a:solidFill>
              <a:effectLst/>
              <a:uLnTx/>
              <a:uFillTx/>
              <a:latin typeface="Open Sans Light"/>
            </a:endParaRPr>
          </a:p>
        </p:txBody>
      </p:sp>
      <p:sp>
        <p:nvSpPr>
          <p:cNvPr id="37" name="Rectangle: Rounded Corners 36">
            <a:extLst>
              <a:ext uri="{FF2B5EF4-FFF2-40B4-BE49-F238E27FC236}">
                <a16:creationId xmlns:a16="http://schemas.microsoft.com/office/drawing/2014/main" id="{F8C16ECF-2FDF-4659-AB5A-8E418B88093C}"/>
              </a:ext>
            </a:extLst>
          </p:cNvPr>
          <p:cNvSpPr/>
          <p:nvPr/>
        </p:nvSpPr>
        <p:spPr>
          <a:xfrm>
            <a:off x="2669191" y="4741166"/>
            <a:ext cx="4132728" cy="4089378"/>
          </a:xfrm>
          <a:prstGeom prst="roundRect">
            <a:avLst>
              <a:gd name="adj" fmla="val 15141"/>
            </a:avLst>
          </a:prstGeom>
          <a:solidFill>
            <a:schemeClr val="bg2">
              <a:lumMod val="85000"/>
              <a:alpha val="30000"/>
            </a:schemeClr>
          </a:solidFill>
          <a:ln>
            <a:noFill/>
          </a:ln>
          <a:effectLst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38" name="Group 37">
            <a:extLst>
              <a:ext uri="{FF2B5EF4-FFF2-40B4-BE49-F238E27FC236}">
                <a16:creationId xmlns:a16="http://schemas.microsoft.com/office/drawing/2014/main" id="{9A3C10FF-36E2-063D-F6FD-10113F20E9FF}"/>
              </a:ext>
            </a:extLst>
          </p:cNvPr>
          <p:cNvGrpSpPr/>
          <p:nvPr/>
        </p:nvGrpSpPr>
        <p:grpSpPr>
          <a:xfrm>
            <a:off x="2925804" y="4995088"/>
            <a:ext cx="3619501" cy="3581534"/>
            <a:chOff x="4819650" y="5035484"/>
            <a:chExt cx="3619501" cy="3581534"/>
          </a:xfrm>
        </p:grpSpPr>
        <p:sp>
          <p:nvSpPr>
            <p:cNvPr id="39" name="Rectangle: Rounded Corners 38">
              <a:extLst>
                <a:ext uri="{FF2B5EF4-FFF2-40B4-BE49-F238E27FC236}">
                  <a16:creationId xmlns:a16="http://schemas.microsoft.com/office/drawing/2014/main" id="{B2C3A782-E6CD-2211-FAD1-7154FAA4B9AE}"/>
                </a:ext>
              </a:extLst>
            </p:cNvPr>
            <p:cNvSpPr/>
            <p:nvPr/>
          </p:nvSpPr>
          <p:spPr>
            <a:xfrm>
              <a:off x="4819650" y="5035484"/>
              <a:ext cx="3619501" cy="3581534"/>
            </a:xfrm>
            <a:prstGeom prst="roundRect">
              <a:avLst>
                <a:gd name="adj" fmla="val 14406"/>
              </a:avLst>
            </a:prstGeom>
            <a:solidFill>
              <a:schemeClr val="bg2"/>
            </a:solidFill>
            <a:ln>
              <a:noFill/>
            </a:ln>
            <a:effectLst>
              <a:outerShdw blurRad="177800" dist="254000" dir="8100000" algn="tr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0" name="Rectangle: Rounded Corners 39">
              <a:extLst>
                <a:ext uri="{FF2B5EF4-FFF2-40B4-BE49-F238E27FC236}">
                  <a16:creationId xmlns:a16="http://schemas.microsoft.com/office/drawing/2014/main" id="{5D9E2690-F9A9-8E05-755C-D73BC0A0B6E4}"/>
                </a:ext>
              </a:extLst>
            </p:cNvPr>
            <p:cNvSpPr/>
            <p:nvPr/>
          </p:nvSpPr>
          <p:spPr>
            <a:xfrm>
              <a:off x="4896727" y="5111752"/>
              <a:ext cx="3465348" cy="3428998"/>
            </a:xfrm>
            <a:prstGeom prst="roundRect">
              <a:avLst>
                <a:gd name="adj" fmla="val 13387"/>
              </a:avLst>
            </a:prstGeom>
            <a:solidFill>
              <a:schemeClr val="bg2">
                <a:lumMod val="95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41" name="!!MainTitle1">
            <a:extLst>
              <a:ext uri="{FF2B5EF4-FFF2-40B4-BE49-F238E27FC236}">
                <a16:creationId xmlns:a16="http://schemas.microsoft.com/office/drawing/2014/main" id="{34C26B63-C2C3-0F50-E323-4FF2A97B23C8}"/>
              </a:ext>
            </a:extLst>
          </p:cNvPr>
          <p:cNvSpPr txBox="1"/>
          <p:nvPr/>
        </p:nvSpPr>
        <p:spPr>
          <a:xfrm>
            <a:off x="3330730" y="5904001"/>
            <a:ext cx="2806282" cy="1169551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lvl="0" algn="ctr">
              <a:defRPr/>
            </a:pP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schemeClr val="accent1"/>
                </a:solidFill>
                <a:effectLst>
                  <a:outerShdw blurRad="127000" dist="101600" dir="5400000" algn="t" rotWithShape="0">
                    <a:prstClr val="black">
                      <a:alpha val="20000"/>
                    </a:prstClr>
                  </a:outerShdw>
                </a:effectLst>
                <a:uLnTx/>
                <a:uFillTx/>
                <a:latin typeface="+mj-lt"/>
              </a:rPr>
              <a:t>BUSINESS</a:t>
            </a:r>
            <a:endParaRPr lang="en-US" sz="4000" b="1" dirty="0">
              <a:solidFill>
                <a:schemeClr val="accent1"/>
              </a:solidFill>
              <a:effectLst>
                <a:outerShdw blurRad="127000" dist="101600" dir="5400000" algn="t" rotWithShape="0">
                  <a:prstClr val="black">
                    <a:alpha val="20000"/>
                  </a:prstClr>
                </a:outerShdw>
              </a:effectLst>
              <a:latin typeface="+mj-lt"/>
            </a:endParaRPr>
          </a:p>
          <a:p>
            <a:pPr lvl="0" algn="ctr">
              <a:defRPr/>
            </a:pPr>
            <a:r>
              <a:rPr kumimoji="0" lang="en-US" sz="3000" i="0" u="none" strike="noStrike" kern="120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>
                  <a:outerShdw blurRad="127000" dist="101600" dir="5400000" algn="t" rotWithShape="0">
                    <a:prstClr val="black">
                      <a:alpha val="20000"/>
                    </a:prstClr>
                  </a:outerShdw>
                </a:effectLst>
                <a:uLnTx/>
                <a:uFillTx/>
                <a:latin typeface="+mj-lt"/>
              </a:rPr>
              <a:t>INFOGRAPHIC</a:t>
            </a:r>
          </a:p>
        </p:txBody>
      </p:sp>
      <p:sp>
        <p:nvSpPr>
          <p:cNvPr id="42" name="Rectangle 41">
            <a:extLst>
              <a:ext uri="{FF2B5EF4-FFF2-40B4-BE49-F238E27FC236}">
                <a16:creationId xmlns:a16="http://schemas.microsoft.com/office/drawing/2014/main" id="{6CB4BC65-975C-5621-F19A-2971DEE3F7C9}"/>
              </a:ext>
            </a:extLst>
          </p:cNvPr>
          <p:cNvSpPr>
            <a:spLocks/>
          </p:cNvSpPr>
          <p:nvPr/>
        </p:nvSpPr>
        <p:spPr bwMode="auto">
          <a:xfrm>
            <a:off x="3388925" y="7103507"/>
            <a:ext cx="268989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 anchor="ctr">
            <a:spAutoFit/>
          </a:bodyPr>
          <a:lstStyle/>
          <a:p>
            <a:pPr algn="ctr"/>
            <a:r>
              <a:rPr lang="en-US" sz="1200" dirty="0">
                <a:solidFill>
                  <a:schemeClr val="tx2">
                    <a:lumMod val="60000"/>
                    <a:lumOff val="40000"/>
                  </a:schemeClr>
                </a:solidFill>
              </a:rPr>
              <a:t>SLIDEOCEAN.NET</a:t>
            </a:r>
            <a:endParaRPr lang="en-US" sz="1200" i="0" spc="300" dirty="0">
              <a:solidFill>
                <a:schemeClr val="tx2">
                  <a:lumMod val="60000"/>
                  <a:lumOff val="40000"/>
                </a:schemeClr>
              </a:solidFill>
              <a:latin typeface="+mj-lt"/>
              <a:ea typeface="Roboto Black" charset="0"/>
              <a:cs typeface="Roboto Black" charset="0"/>
              <a:sym typeface="Bebas Neue" charset="0"/>
            </a:endParaRPr>
          </a:p>
        </p:txBody>
      </p:sp>
      <p:sp>
        <p:nvSpPr>
          <p:cNvPr id="43" name="Oval 42">
            <a:extLst>
              <a:ext uri="{FF2B5EF4-FFF2-40B4-BE49-F238E27FC236}">
                <a16:creationId xmlns:a16="http://schemas.microsoft.com/office/drawing/2014/main" id="{269B2B43-F364-737E-6409-2137B251F98A}"/>
              </a:ext>
            </a:extLst>
          </p:cNvPr>
          <p:cNvSpPr/>
          <p:nvPr/>
        </p:nvSpPr>
        <p:spPr>
          <a:xfrm>
            <a:off x="4386006" y="7516099"/>
            <a:ext cx="247918" cy="247918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44" name="Oval 43">
            <a:extLst>
              <a:ext uri="{FF2B5EF4-FFF2-40B4-BE49-F238E27FC236}">
                <a16:creationId xmlns:a16="http://schemas.microsoft.com/office/drawing/2014/main" id="{3FDB7627-AF2B-EDEF-A0C8-99EFEED31F95}"/>
              </a:ext>
            </a:extLst>
          </p:cNvPr>
          <p:cNvSpPr/>
          <p:nvPr/>
        </p:nvSpPr>
        <p:spPr>
          <a:xfrm>
            <a:off x="3922331" y="7516099"/>
            <a:ext cx="247918" cy="247918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45" name="Oval 44">
            <a:extLst>
              <a:ext uri="{FF2B5EF4-FFF2-40B4-BE49-F238E27FC236}">
                <a16:creationId xmlns:a16="http://schemas.microsoft.com/office/drawing/2014/main" id="{C77BCF19-B017-D598-7A10-0007FE90E305}"/>
              </a:ext>
            </a:extLst>
          </p:cNvPr>
          <p:cNvSpPr/>
          <p:nvPr/>
        </p:nvSpPr>
        <p:spPr>
          <a:xfrm>
            <a:off x="4849681" y="7516099"/>
            <a:ext cx="247918" cy="247918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54" name="Oval 53">
            <a:extLst>
              <a:ext uri="{FF2B5EF4-FFF2-40B4-BE49-F238E27FC236}">
                <a16:creationId xmlns:a16="http://schemas.microsoft.com/office/drawing/2014/main" id="{DEBB2D14-69E4-02F1-CF14-E40DD7B8BBF9}"/>
              </a:ext>
            </a:extLst>
          </p:cNvPr>
          <p:cNvSpPr/>
          <p:nvPr/>
        </p:nvSpPr>
        <p:spPr>
          <a:xfrm>
            <a:off x="5313357" y="7516099"/>
            <a:ext cx="247918" cy="247918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grpSp>
        <p:nvGrpSpPr>
          <p:cNvPr id="55" name="Group 54">
            <a:extLst>
              <a:ext uri="{FF2B5EF4-FFF2-40B4-BE49-F238E27FC236}">
                <a16:creationId xmlns:a16="http://schemas.microsoft.com/office/drawing/2014/main" id="{26E69286-067F-3F57-14BE-47D50CEF8DD1}"/>
              </a:ext>
            </a:extLst>
          </p:cNvPr>
          <p:cNvGrpSpPr/>
          <p:nvPr/>
        </p:nvGrpSpPr>
        <p:grpSpPr>
          <a:xfrm>
            <a:off x="7473439" y="3963964"/>
            <a:ext cx="3499730" cy="1909403"/>
            <a:chOff x="7473439" y="3963964"/>
            <a:chExt cx="3499730" cy="1909403"/>
          </a:xfrm>
        </p:grpSpPr>
        <p:sp>
          <p:nvSpPr>
            <p:cNvPr id="56" name="Arc 55">
              <a:extLst>
                <a:ext uri="{FF2B5EF4-FFF2-40B4-BE49-F238E27FC236}">
                  <a16:creationId xmlns:a16="http://schemas.microsoft.com/office/drawing/2014/main" id="{6C331169-DD01-0991-0BC5-568AA605F35F}"/>
                </a:ext>
              </a:extLst>
            </p:cNvPr>
            <p:cNvSpPr/>
            <p:nvPr/>
          </p:nvSpPr>
          <p:spPr>
            <a:xfrm rot="5400000">
              <a:off x="9473698" y="4373896"/>
              <a:ext cx="1377182" cy="1377182"/>
            </a:xfrm>
            <a:prstGeom prst="arc">
              <a:avLst/>
            </a:prstGeom>
            <a:ln w="25400" cap="rnd">
              <a:solidFill>
                <a:schemeClr val="accent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57" name="Straight Connector 56">
              <a:extLst>
                <a:ext uri="{FF2B5EF4-FFF2-40B4-BE49-F238E27FC236}">
                  <a16:creationId xmlns:a16="http://schemas.microsoft.com/office/drawing/2014/main" id="{FA62279E-7D04-B090-4886-7BC6420C043C}"/>
                </a:ext>
              </a:extLst>
            </p:cNvPr>
            <p:cNvCxnSpPr/>
            <p:nvPr/>
          </p:nvCxnSpPr>
          <p:spPr>
            <a:xfrm>
              <a:off x="10852785" y="4142984"/>
              <a:ext cx="0" cy="928372"/>
            </a:xfrm>
            <a:prstGeom prst="line">
              <a:avLst/>
            </a:prstGeom>
            <a:ln w="25400" cap="rnd">
              <a:solidFill>
                <a:schemeClr val="accent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" name="Straight Connector 57">
              <a:extLst>
                <a:ext uri="{FF2B5EF4-FFF2-40B4-BE49-F238E27FC236}">
                  <a16:creationId xmlns:a16="http://schemas.microsoft.com/office/drawing/2014/main" id="{C1F79FFA-98C3-A71F-FC3A-D03ADB2D0FD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711440" y="5751078"/>
              <a:ext cx="2442210" cy="0"/>
            </a:xfrm>
            <a:prstGeom prst="line">
              <a:avLst/>
            </a:prstGeom>
            <a:ln w="25400" cap="rnd">
              <a:solidFill>
                <a:schemeClr val="accent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59" name="Oval 58">
              <a:extLst>
                <a:ext uri="{FF2B5EF4-FFF2-40B4-BE49-F238E27FC236}">
                  <a16:creationId xmlns:a16="http://schemas.microsoft.com/office/drawing/2014/main" id="{B140B988-4760-8B55-16F5-04F7847039CE}"/>
                </a:ext>
              </a:extLst>
            </p:cNvPr>
            <p:cNvSpPr/>
            <p:nvPr/>
          </p:nvSpPr>
          <p:spPr>
            <a:xfrm flipH="1">
              <a:off x="7473439" y="5628789"/>
              <a:ext cx="244578" cy="244578"/>
            </a:xfrm>
            <a:prstGeom prst="ellipse">
              <a:avLst/>
            </a:prstGeom>
            <a:solidFill>
              <a:schemeClr val="bg2"/>
            </a:solidFill>
            <a:ln w="76200">
              <a:solidFill>
                <a:schemeClr val="accent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0" name="Oval 59">
              <a:extLst>
                <a:ext uri="{FF2B5EF4-FFF2-40B4-BE49-F238E27FC236}">
                  <a16:creationId xmlns:a16="http://schemas.microsoft.com/office/drawing/2014/main" id="{23542399-582F-B78C-B8F4-8D14B4319435}"/>
                </a:ext>
              </a:extLst>
            </p:cNvPr>
            <p:cNvSpPr/>
            <p:nvPr/>
          </p:nvSpPr>
          <p:spPr>
            <a:xfrm flipH="1">
              <a:off x="10728591" y="3963964"/>
              <a:ext cx="244578" cy="244578"/>
            </a:xfrm>
            <a:prstGeom prst="ellipse">
              <a:avLst/>
            </a:prstGeom>
            <a:solidFill>
              <a:schemeClr val="bg2"/>
            </a:solidFill>
            <a:ln w="76200">
              <a:solidFill>
                <a:schemeClr val="accent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61" name="Freeform: Shape 60">
            <a:extLst>
              <a:ext uri="{FF2B5EF4-FFF2-40B4-BE49-F238E27FC236}">
                <a16:creationId xmlns:a16="http://schemas.microsoft.com/office/drawing/2014/main" id="{3B5DAC66-0FB7-4B57-9C73-874C68093AA3}"/>
              </a:ext>
            </a:extLst>
          </p:cNvPr>
          <p:cNvSpPr/>
          <p:nvPr/>
        </p:nvSpPr>
        <p:spPr>
          <a:xfrm>
            <a:off x="10174061" y="1421722"/>
            <a:ext cx="1730790" cy="2363222"/>
          </a:xfrm>
          <a:custGeom>
            <a:avLst/>
            <a:gdLst>
              <a:gd name="csX0" fmla="*/ 0 w 1730790"/>
              <a:gd name="csY0" fmla="*/ 0 h 2363222"/>
              <a:gd name="csX1" fmla="*/ 1376330 w 1730790"/>
              <a:gd name="csY1" fmla="*/ 0 h 2363222"/>
              <a:gd name="csX2" fmla="*/ 1730790 w 1730790"/>
              <a:gd name="csY2" fmla="*/ 354460 h 2363222"/>
              <a:gd name="csX3" fmla="*/ 1730790 w 1730790"/>
              <a:gd name="csY3" fmla="*/ 2008762 h 2363222"/>
              <a:gd name="csX4" fmla="*/ 1376330 w 1730790"/>
              <a:gd name="csY4" fmla="*/ 2363222 h 2363222"/>
              <a:gd name="csX5" fmla="*/ 0 w 1730790"/>
              <a:gd name="csY5" fmla="*/ 2363222 h 2363222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</a:cxnLst>
            <a:rect l="l" t="t" r="r" b="b"/>
            <a:pathLst>
              <a:path w="1730790" h="2363222">
                <a:moveTo>
                  <a:pt x="0" y="0"/>
                </a:moveTo>
                <a:lnTo>
                  <a:pt x="1376330" y="0"/>
                </a:lnTo>
                <a:cubicBezTo>
                  <a:pt x="1572093" y="0"/>
                  <a:pt x="1730790" y="158697"/>
                  <a:pt x="1730790" y="354460"/>
                </a:cubicBezTo>
                <a:lnTo>
                  <a:pt x="1730790" y="2008762"/>
                </a:lnTo>
                <a:cubicBezTo>
                  <a:pt x="1730790" y="2204525"/>
                  <a:pt x="1572093" y="2363222"/>
                  <a:pt x="1376330" y="2363222"/>
                </a:cubicBezTo>
                <a:lnTo>
                  <a:pt x="0" y="2363222"/>
                </a:lnTo>
                <a:close/>
              </a:path>
            </a:pathLst>
          </a:custGeom>
          <a:solidFill>
            <a:schemeClr val="accent1">
              <a:alpha val="70000"/>
            </a:schemeClr>
          </a:solidFill>
          <a:ln>
            <a:noFill/>
          </a:ln>
          <a:effectLst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grpSp>
        <p:nvGrpSpPr>
          <p:cNvPr id="62" name="Group 61">
            <a:extLst>
              <a:ext uri="{FF2B5EF4-FFF2-40B4-BE49-F238E27FC236}">
                <a16:creationId xmlns:a16="http://schemas.microsoft.com/office/drawing/2014/main" id="{92B42907-7798-A375-0B89-1C7DEF0FBD90}"/>
              </a:ext>
            </a:extLst>
          </p:cNvPr>
          <p:cNvGrpSpPr/>
          <p:nvPr/>
        </p:nvGrpSpPr>
        <p:grpSpPr>
          <a:xfrm>
            <a:off x="9621861" y="1545684"/>
            <a:ext cx="2137722" cy="2115298"/>
            <a:chOff x="4819650" y="5035484"/>
            <a:chExt cx="3619501" cy="3581534"/>
          </a:xfrm>
        </p:grpSpPr>
        <p:sp>
          <p:nvSpPr>
            <p:cNvPr id="63" name="Rectangle: Rounded Corners 62">
              <a:extLst>
                <a:ext uri="{FF2B5EF4-FFF2-40B4-BE49-F238E27FC236}">
                  <a16:creationId xmlns:a16="http://schemas.microsoft.com/office/drawing/2014/main" id="{85C2E64C-58EA-EE4B-7C1D-973DD37D5E29}"/>
                </a:ext>
              </a:extLst>
            </p:cNvPr>
            <p:cNvSpPr/>
            <p:nvPr/>
          </p:nvSpPr>
          <p:spPr>
            <a:xfrm>
              <a:off x="4819650" y="5035484"/>
              <a:ext cx="3619501" cy="3581534"/>
            </a:xfrm>
            <a:prstGeom prst="roundRect">
              <a:avLst>
                <a:gd name="adj" fmla="val 14406"/>
              </a:avLst>
            </a:prstGeom>
            <a:solidFill>
              <a:schemeClr val="bg2"/>
            </a:solidFill>
            <a:ln>
              <a:noFill/>
            </a:ln>
            <a:effectLst>
              <a:outerShdw blurRad="177800" dist="254000" dir="8100000" algn="tr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4" name="Rectangle: Rounded Corners 63">
              <a:extLst>
                <a:ext uri="{FF2B5EF4-FFF2-40B4-BE49-F238E27FC236}">
                  <a16:creationId xmlns:a16="http://schemas.microsoft.com/office/drawing/2014/main" id="{B22CB42B-16F7-89D1-4484-6198FF93F734}"/>
                </a:ext>
              </a:extLst>
            </p:cNvPr>
            <p:cNvSpPr/>
            <p:nvPr/>
          </p:nvSpPr>
          <p:spPr>
            <a:xfrm>
              <a:off x="4896727" y="5111752"/>
              <a:ext cx="3465348" cy="3428998"/>
            </a:xfrm>
            <a:prstGeom prst="roundRect">
              <a:avLst>
                <a:gd name="adj" fmla="val 13387"/>
              </a:avLst>
            </a:prstGeom>
            <a:solidFill>
              <a:schemeClr val="bg2">
                <a:lumMod val="95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65" name="Freeform: Shape 64">
            <a:extLst>
              <a:ext uri="{FF2B5EF4-FFF2-40B4-BE49-F238E27FC236}">
                <a16:creationId xmlns:a16="http://schemas.microsoft.com/office/drawing/2014/main" id="{88BB365B-895B-D2E9-E56A-45460DDA69FE}"/>
              </a:ext>
            </a:extLst>
          </p:cNvPr>
          <p:cNvSpPr/>
          <p:nvPr/>
        </p:nvSpPr>
        <p:spPr>
          <a:xfrm>
            <a:off x="10216710" y="2176724"/>
            <a:ext cx="822746" cy="853218"/>
          </a:xfrm>
          <a:custGeom>
            <a:avLst/>
            <a:gdLst>
              <a:gd name="connsiteX0" fmla="*/ 284150 w 411480"/>
              <a:gd name="connsiteY0" fmla="*/ 60579 h 426720"/>
              <a:gd name="connsiteX1" fmla="*/ 345872 w 411480"/>
              <a:gd name="connsiteY1" fmla="*/ 175336 h 426720"/>
              <a:gd name="connsiteX2" fmla="*/ 392658 w 411480"/>
              <a:gd name="connsiteY2" fmla="*/ 269824 h 426720"/>
              <a:gd name="connsiteX3" fmla="*/ 353187 w 411480"/>
              <a:gd name="connsiteY3" fmla="*/ 269824 h 426720"/>
              <a:gd name="connsiteX4" fmla="*/ 353187 w 411480"/>
              <a:gd name="connsiteY4" fmla="*/ 335356 h 426720"/>
              <a:gd name="connsiteX5" fmla="*/ 332613 w 411480"/>
              <a:gd name="connsiteY5" fmla="*/ 355930 h 426720"/>
              <a:gd name="connsiteX6" fmla="*/ 289179 w 411480"/>
              <a:gd name="connsiteY6" fmla="*/ 355930 h 426720"/>
              <a:gd name="connsiteX7" fmla="*/ 289179 w 411480"/>
              <a:gd name="connsiteY7" fmla="*/ 410032 h 426720"/>
              <a:gd name="connsiteX8" fmla="*/ 114986 w 411480"/>
              <a:gd name="connsiteY8" fmla="*/ 410032 h 426720"/>
              <a:gd name="connsiteX9" fmla="*/ 83439 w 411480"/>
              <a:gd name="connsiteY9" fmla="*/ 291922 h 426720"/>
              <a:gd name="connsiteX10" fmla="*/ 221514 w 411480"/>
              <a:gd name="connsiteY10" fmla="*/ 140741 h 426720"/>
              <a:gd name="connsiteX11" fmla="*/ 219989 w 411480"/>
              <a:gd name="connsiteY11" fmla="*/ 124282 h 426720"/>
              <a:gd name="connsiteX12" fmla="*/ 247269 w 411480"/>
              <a:gd name="connsiteY12" fmla="*/ 95478 h 426720"/>
              <a:gd name="connsiteX13" fmla="*/ 229439 w 411480"/>
              <a:gd name="connsiteY13" fmla="*/ 64694 h 426720"/>
              <a:gd name="connsiteX14" fmla="*/ 190728 w 411480"/>
              <a:gd name="connsiteY14" fmla="*/ 73990 h 426720"/>
              <a:gd name="connsiteX15" fmla="*/ 162382 w 411480"/>
              <a:gd name="connsiteY15" fmla="*/ 57531 h 426720"/>
              <a:gd name="connsiteX16" fmla="*/ 151105 w 411480"/>
              <a:gd name="connsiteY16" fmla="*/ 19431 h 426720"/>
              <a:gd name="connsiteX17" fmla="*/ 115595 w 411480"/>
              <a:gd name="connsiteY17" fmla="*/ 19431 h 426720"/>
              <a:gd name="connsiteX18" fmla="*/ 104318 w 411480"/>
              <a:gd name="connsiteY18" fmla="*/ 57531 h 426720"/>
              <a:gd name="connsiteX19" fmla="*/ 75972 w 411480"/>
              <a:gd name="connsiteY19" fmla="*/ 73990 h 426720"/>
              <a:gd name="connsiteX20" fmla="*/ 37262 w 411480"/>
              <a:gd name="connsiteY20" fmla="*/ 64694 h 426720"/>
              <a:gd name="connsiteX21" fmla="*/ 19431 w 411480"/>
              <a:gd name="connsiteY21" fmla="*/ 95478 h 426720"/>
              <a:gd name="connsiteX22" fmla="*/ 46710 w 411480"/>
              <a:gd name="connsiteY22" fmla="*/ 124282 h 426720"/>
              <a:gd name="connsiteX23" fmla="*/ 45187 w 411480"/>
              <a:gd name="connsiteY23" fmla="*/ 140741 h 426720"/>
              <a:gd name="connsiteX24" fmla="*/ 46710 w 411480"/>
              <a:gd name="connsiteY24" fmla="*/ 157201 h 426720"/>
              <a:gd name="connsiteX25" fmla="*/ 19431 w 411480"/>
              <a:gd name="connsiteY25" fmla="*/ 186004 h 426720"/>
              <a:gd name="connsiteX26" fmla="*/ 37262 w 411480"/>
              <a:gd name="connsiteY26" fmla="*/ 216789 h 426720"/>
              <a:gd name="connsiteX27" fmla="*/ 75972 w 411480"/>
              <a:gd name="connsiteY27" fmla="*/ 207493 h 426720"/>
              <a:gd name="connsiteX28" fmla="*/ 104318 w 411480"/>
              <a:gd name="connsiteY28" fmla="*/ 223952 h 426720"/>
              <a:gd name="connsiteX29" fmla="*/ 115595 w 411480"/>
              <a:gd name="connsiteY29" fmla="*/ 262052 h 426720"/>
              <a:gd name="connsiteX30" fmla="*/ 151105 w 411480"/>
              <a:gd name="connsiteY30" fmla="*/ 262052 h 426720"/>
              <a:gd name="connsiteX31" fmla="*/ 162382 w 411480"/>
              <a:gd name="connsiteY31" fmla="*/ 223952 h 426720"/>
              <a:gd name="connsiteX32" fmla="*/ 190728 w 411480"/>
              <a:gd name="connsiteY32" fmla="*/ 207493 h 426720"/>
              <a:gd name="connsiteX33" fmla="*/ 229439 w 411480"/>
              <a:gd name="connsiteY33" fmla="*/ 216789 h 426720"/>
              <a:gd name="connsiteX34" fmla="*/ 247269 w 411480"/>
              <a:gd name="connsiteY34" fmla="*/ 186004 h 426720"/>
              <a:gd name="connsiteX35" fmla="*/ 219989 w 411480"/>
              <a:gd name="connsiteY35" fmla="*/ 157201 h 426720"/>
              <a:gd name="connsiteX36" fmla="*/ 221514 w 411480"/>
              <a:gd name="connsiteY36" fmla="*/ 140741 h 426720"/>
              <a:gd name="connsiteX37" fmla="*/ 175488 w 411480"/>
              <a:gd name="connsiteY37" fmla="*/ 140741 h 426720"/>
              <a:gd name="connsiteX38" fmla="*/ 133274 w 411480"/>
              <a:gd name="connsiteY38" fmla="*/ 182956 h 426720"/>
              <a:gd name="connsiteX39" fmla="*/ 91059 w 411480"/>
              <a:gd name="connsiteY39" fmla="*/ 140741 h 426720"/>
              <a:gd name="connsiteX40" fmla="*/ 133274 w 411480"/>
              <a:gd name="connsiteY40" fmla="*/ 98526 h 426720"/>
              <a:gd name="connsiteX41" fmla="*/ 175488 w 411480"/>
              <a:gd name="connsiteY41" fmla="*/ 140741 h 4267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411480" h="426720">
                <a:moveTo>
                  <a:pt x="284150" y="60579"/>
                </a:moveTo>
                <a:cubicBezTo>
                  <a:pt x="355016" y="91516"/>
                  <a:pt x="345872" y="175336"/>
                  <a:pt x="345872" y="175336"/>
                </a:cubicBezTo>
                <a:lnTo>
                  <a:pt x="392658" y="269824"/>
                </a:lnTo>
                <a:lnTo>
                  <a:pt x="353187" y="269824"/>
                </a:lnTo>
                <a:lnTo>
                  <a:pt x="353187" y="335356"/>
                </a:lnTo>
                <a:cubicBezTo>
                  <a:pt x="353187" y="346634"/>
                  <a:pt x="344043" y="355930"/>
                  <a:pt x="332613" y="355930"/>
                </a:cubicBezTo>
                <a:lnTo>
                  <a:pt x="289179" y="355930"/>
                </a:lnTo>
                <a:lnTo>
                  <a:pt x="289179" y="410032"/>
                </a:lnTo>
                <a:lnTo>
                  <a:pt x="114986" y="410032"/>
                </a:lnTo>
                <a:cubicBezTo>
                  <a:pt x="115748" y="368579"/>
                  <a:pt x="104470" y="327888"/>
                  <a:pt x="83439" y="291922"/>
                </a:cubicBezTo>
                <a:moveTo>
                  <a:pt x="221514" y="140741"/>
                </a:moveTo>
                <a:cubicBezTo>
                  <a:pt x="221514" y="135103"/>
                  <a:pt x="220904" y="129616"/>
                  <a:pt x="219989" y="124282"/>
                </a:cubicBezTo>
                <a:lnTo>
                  <a:pt x="247269" y="95478"/>
                </a:lnTo>
                <a:lnTo>
                  <a:pt x="229439" y="64694"/>
                </a:lnTo>
                <a:lnTo>
                  <a:pt x="190728" y="73990"/>
                </a:lnTo>
                <a:cubicBezTo>
                  <a:pt x="182499" y="66827"/>
                  <a:pt x="172898" y="61341"/>
                  <a:pt x="162382" y="57531"/>
                </a:cubicBezTo>
                <a:lnTo>
                  <a:pt x="151105" y="19431"/>
                </a:lnTo>
                <a:lnTo>
                  <a:pt x="115595" y="19431"/>
                </a:lnTo>
                <a:lnTo>
                  <a:pt x="104318" y="57531"/>
                </a:lnTo>
                <a:cubicBezTo>
                  <a:pt x="93802" y="61188"/>
                  <a:pt x="84201" y="66827"/>
                  <a:pt x="75972" y="73990"/>
                </a:cubicBezTo>
                <a:lnTo>
                  <a:pt x="37262" y="64694"/>
                </a:lnTo>
                <a:lnTo>
                  <a:pt x="19431" y="95478"/>
                </a:lnTo>
                <a:lnTo>
                  <a:pt x="46710" y="124282"/>
                </a:lnTo>
                <a:cubicBezTo>
                  <a:pt x="45644" y="129616"/>
                  <a:pt x="45187" y="135103"/>
                  <a:pt x="45187" y="140741"/>
                </a:cubicBezTo>
                <a:cubicBezTo>
                  <a:pt x="45187" y="146380"/>
                  <a:pt x="45796" y="151866"/>
                  <a:pt x="46710" y="157201"/>
                </a:cubicBezTo>
                <a:lnTo>
                  <a:pt x="19431" y="186004"/>
                </a:lnTo>
                <a:lnTo>
                  <a:pt x="37262" y="216789"/>
                </a:lnTo>
                <a:lnTo>
                  <a:pt x="75972" y="207493"/>
                </a:lnTo>
                <a:cubicBezTo>
                  <a:pt x="84201" y="214655"/>
                  <a:pt x="93802" y="220142"/>
                  <a:pt x="104318" y="223952"/>
                </a:cubicBezTo>
                <a:lnTo>
                  <a:pt x="115595" y="262052"/>
                </a:lnTo>
                <a:lnTo>
                  <a:pt x="151105" y="262052"/>
                </a:lnTo>
                <a:lnTo>
                  <a:pt x="162382" y="223952"/>
                </a:lnTo>
                <a:cubicBezTo>
                  <a:pt x="172898" y="220294"/>
                  <a:pt x="182499" y="214655"/>
                  <a:pt x="190728" y="207493"/>
                </a:cubicBezTo>
                <a:lnTo>
                  <a:pt x="229439" y="216789"/>
                </a:lnTo>
                <a:lnTo>
                  <a:pt x="247269" y="186004"/>
                </a:lnTo>
                <a:lnTo>
                  <a:pt x="219989" y="157201"/>
                </a:lnTo>
                <a:cubicBezTo>
                  <a:pt x="220904" y="151866"/>
                  <a:pt x="221514" y="146380"/>
                  <a:pt x="221514" y="140741"/>
                </a:cubicBezTo>
                <a:close/>
                <a:moveTo>
                  <a:pt x="175488" y="140741"/>
                </a:moveTo>
                <a:cubicBezTo>
                  <a:pt x="175488" y="164058"/>
                  <a:pt x="156591" y="182956"/>
                  <a:pt x="133274" y="182956"/>
                </a:cubicBezTo>
                <a:cubicBezTo>
                  <a:pt x="109957" y="182956"/>
                  <a:pt x="91059" y="164058"/>
                  <a:pt x="91059" y="140741"/>
                </a:cubicBezTo>
                <a:cubicBezTo>
                  <a:pt x="91059" y="117424"/>
                  <a:pt x="109957" y="98526"/>
                  <a:pt x="133274" y="98526"/>
                </a:cubicBezTo>
                <a:cubicBezTo>
                  <a:pt x="156591" y="98526"/>
                  <a:pt x="175488" y="117424"/>
                  <a:pt x="175488" y="140741"/>
                </a:cubicBezTo>
                <a:close/>
              </a:path>
            </a:pathLst>
          </a:custGeom>
          <a:noFill/>
          <a:ln w="25400">
            <a:solidFill>
              <a:schemeClr val="tx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182832" tIns="91416" rIns="182832" bIns="91416" numCol="1" anchor="t" anchorCtr="0" compatLnSpc="1">
            <a:prstTxWarp prst="textNoShape">
              <a:avLst/>
            </a:prstTxWarp>
          </a:bodyPr>
          <a:lstStyle/>
          <a:p>
            <a:endParaRPr lang="ru-UA" sz="7198"/>
          </a:p>
        </p:txBody>
      </p:sp>
      <p:grpSp>
        <p:nvGrpSpPr>
          <p:cNvPr id="66" name="Group 65">
            <a:extLst>
              <a:ext uri="{FF2B5EF4-FFF2-40B4-BE49-F238E27FC236}">
                <a16:creationId xmlns:a16="http://schemas.microsoft.com/office/drawing/2014/main" id="{A9AC91F8-6377-5B78-F39E-080910998C86}"/>
              </a:ext>
            </a:extLst>
          </p:cNvPr>
          <p:cNvGrpSpPr/>
          <p:nvPr/>
        </p:nvGrpSpPr>
        <p:grpSpPr>
          <a:xfrm>
            <a:off x="7473439" y="4890852"/>
            <a:ext cx="6282643" cy="1503077"/>
            <a:chOff x="7473439" y="4890852"/>
            <a:chExt cx="6282643" cy="1503077"/>
          </a:xfrm>
        </p:grpSpPr>
        <p:sp>
          <p:nvSpPr>
            <p:cNvPr id="67" name="Arc 66">
              <a:extLst>
                <a:ext uri="{FF2B5EF4-FFF2-40B4-BE49-F238E27FC236}">
                  <a16:creationId xmlns:a16="http://schemas.microsoft.com/office/drawing/2014/main" id="{7E43373D-12EA-04EB-5B14-14F52137B664}"/>
                </a:ext>
              </a:extLst>
            </p:cNvPr>
            <p:cNvSpPr/>
            <p:nvPr/>
          </p:nvSpPr>
          <p:spPr>
            <a:xfrm rot="5400000">
              <a:off x="12230424" y="4890852"/>
              <a:ext cx="1377182" cy="1377182"/>
            </a:xfrm>
            <a:prstGeom prst="arc">
              <a:avLst/>
            </a:prstGeom>
            <a:ln w="25400" cap="rnd">
              <a:solidFill>
                <a:schemeClr val="accent2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68" name="Group 67">
              <a:extLst>
                <a:ext uri="{FF2B5EF4-FFF2-40B4-BE49-F238E27FC236}">
                  <a16:creationId xmlns:a16="http://schemas.microsoft.com/office/drawing/2014/main" id="{E76296E9-F5EA-93C9-7EF4-999F348AC0A8}"/>
                </a:ext>
              </a:extLst>
            </p:cNvPr>
            <p:cNvGrpSpPr/>
            <p:nvPr/>
          </p:nvGrpSpPr>
          <p:grpSpPr>
            <a:xfrm>
              <a:off x="7473439" y="5334231"/>
              <a:ext cx="6282643" cy="1059698"/>
              <a:chOff x="7473439" y="5334231"/>
              <a:chExt cx="6282643" cy="1059698"/>
            </a:xfrm>
          </p:grpSpPr>
          <p:cxnSp>
            <p:nvCxnSpPr>
              <p:cNvPr id="69" name="Straight Connector 68">
                <a:extLst>
                  <a:ext uri="{FF2B5EF4-FFF2-40B4-BE49-F238E27FC236}">
                    <a16:creationId xmlns:a16="http://schemas.microsoft.com/office/drawing/2014/main" id="{AB52C851-0249-0883-14D1-7F1B33508B3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711440" y="6271640"/>
                <a:ext cx="5207575" cy="0"/>
              </a:xfrm>
              <a:prstGeom prst="line">
                <a:avLst/>
              </a:prstGeom>
              <a:ln w="25400" cap="rnd">
                <a:solidFill>
                  <a:schemeClr val="accent2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70" name="Oval 69">
                <a:extLst>
                  <a:ext uri="{FF2B5EF4-FFF2-40B4-BE49-F238E27FC236}">
                    <a16:creationId xmlns:a16="http://schemas.microsoft.com/office/drawing/2014/main" id="{26FC440B-622C-50E4-D2C1-F2E962E5CA4A}"/>
                  </a:ext>
                </a:extLst>
              </p:cNvPr>
              <p:cNvSpPr/>
              <p:nvPr/>
            </p:nvSpPr>
            <p:spPr>
              <a:xfrm flipH="1">
                <a:off x="7473439" y="6149351"/>
                <a:ext cx="244578" cy="244578"/>
              </a:xfrm>
              <a:prstGeom prst="ellipse">
                <a:avLst/>
              </a:prstGeom>
              <a:solidFill>
                <a:schemeClr val="bg2"/>
              </a:solidFill>
              <a:ln w="76200">
                <a:solidFill>
                  <a:schemeClr val="accent2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1" name="Oval 70">
                <a:extLst>
                  <a:ext uri="{FF2B5EF4-FFF2-40B4-BE49-F238E27FC236}">
                    <a16:creationId xmlns:a16="http://schemas.microsoft.com/office/drawing/2014/main" id="{CF227D11-65E1-4C6B-4B1B-6FB0F7147558}"/>
                  </a:ext>
                </a:extLst>
              </p:cNvPr>
              <p:cNvSpPr/>
              <p:nvPr/>
            </p:nvSpPr>
            <p:spPr>
              <a:xfrm flipH="1">
                <a:off x="13511504" y="5334231"/>
                <a:ext cx="244578" cy="244578"/>
              </a:xfrm>
              <a:prstGeom prst="ellipse">
                <a:avLst/>
              </a:prstGeom>
              <a:solidFill>
                <a:schemeClr val="bg2"/>
              </a:solidFill>
              <a:ln w="76200">
                <a:solidFill>
                  <a:schemeClr val="accent2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72" name="Freeform: Shape 71">
            <a:extLst>
              <a:ext uri="{FF2B5EF4-FFF2-40B4-BE49-F238E27FC236}">
                <a16:creationId xmlns:a16="http://schemas.microsoft.com/office/drawing/2014/main" id="{77956BAA-0A77-F8A0-E3C4-E399B8D8473B}"/>
              </a:ext>
            </a:extLst>
          </p:cNvPr>
          <p:cNvSpPr/>
          <p:nvPr/>
        </p:nvSpPr>
        <p:spPr>
          <a:xfrm>
            <a:off x="13484839" y="2798117"/>
            <a:ext cx="1730790" cy="2363222"/>
          </a:xfrm>
          <a:custGeom>
            <a:avLst/>
            <a:gdLst>
              <a:gd name="csX0" fmla="*/ 0 w 1730790"/>
              <a:gd name="csY0" fmla="*/ 0 h 2363222"/>
              <a:gd name="csX1" fmla="*/ 1376330 w 1730790"/>
              <a:gd name="csY1" fmla="*/ 0 h 2363222"/>
              <a:gd name="csX2" fmla="*/ 1730790 w 1730790"/>
              <a:gd name="csY2" fmla="*/ 354460 h 2363222"/>
              <a:gd name="csX3" fmla="*/ 1730790 w 1730790"/>
              <a:gd name="csY3" fmla="*/ 2008762 h 2363222"/>
              <a:gd name="csX4" fmla="*/ 1376330 w 1730790"/>
              <a:gd name="csY4" fmla="*/ 2363222 h 2363222"/>
              <a:gd name="csX5" fmla="*/ 0 w 1730790"/>
              <a:gd name="csY5" fmla="*/ 2363222 h 2363222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</a:cxnLst>
            <a:rect l="l" t="t" r="r" b="b"/>
            <a:pathLst>
              <a:path w="1730790" h="2363222">
                <a:moveTo>
                  <a:pt x="0" y="0"/>
                </a:moveTo>
                <a:lnTo>
                  <a:pt x="1376330" y="0"/>
                </a:lnTo>
                <a:cubicBezTo>
                  <a:pt x="1572093" y="0"/>
                  <a:pt x="1730790" y="158697"/>
                  <a:pt x="1730790" y="354460"/>
                </a:cubicBezTo>
                <a:lnTo>
                  <a:pt x="1730790" y="2008762"/>
                </a:lnTo>
                <a:cubicBezTo>
                  <a:pt x="1730790" y="2204525"/>
                  <a:pt x="1572093" y="2363222"/>
                  <a:pt x="1376330" y="2363222"/>
                </a:cubicBezTo>
                <a:lnTo>
                  <a:pt x="0" y="2363222"/>
                </a:lnTo>
                <a:close/>
              </a:path>
            </a:pathLst>
          </a:custGeom>
          <a:solidFill>
            <a:schemeClr val="accent2">
              <a:alpha val="70000"/>
            </a:schemeClr>
          </a:solidFill>
          <a:ln>
            <a:noFill/>
          </a:ln>
          <a:effectLst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grpSp>
        <p:nvGrpSpPr>
          <p:cNvPr id="73" name="Group 72">
            <a:extLst>
              <a:ext uri="{FF2B5EF4-FFF2-40B4-BE49-F238E27FC236}">
                <a16:creationId xmlns:a16="http://schemas.microsoft.com/office/drawing/2014/main" id="{44389D12-47E3-9EBE-B84B-8BA2FB16408C}"/>
              </a:ext>
            </a:extLst>
          </p:cNvPr>
          <p:cNvGrpSpPr/>
          <p:nvPr/>
        </p:nvGrpSpPr>
        <p:grpSpPr>
          <a:xfrm>
            <a:off x="12932639" y="2922079"/>
            <a:ext cx="2137722" cy="2115298"/>
            <a:chOff x="4819650" y="5035484"/>
            <a:chExt cx="3619501" cy="3581534"/>
          </a:xfrm>
        </p:grpSpPr>
        <p:sp>
          <p:nvSpPr>
            <p:cNvPr id="74" name="Rectangle: Rounded Corners 73">
              <a:extLst>
                <a:ext uri="{FF2B5EF4-FFF2-40B4-BE49-F238E27FC236}">
                  <a16:creationId xmlns:a16="http://schemas.microsoft.com/office/drawing/2014/main" id="{72981AAC-50FF-4E39-7F79-7F93B0AB3F76}"/>
                </a:ext>
              </a:extLst>
            </p:cNvPr>
            <p:cNvSpPr/>
            <p:nvPr/>
          </p:nvSpPr>
          <p:spPr>
            <a:xfrm>
              <a:off x="4819650" y="5035484"/>
              <a:ext cx="3619501" cy="3581534"/>
            </a:xfrm>
            <a:prstGeom prst="roundRect">
              <a:avLst>
                <a:gd name="adj" fmla="val 14406"/>
              </a:avLst>
            </a:prstGeom>
            <a:solidFill>
              <a:schemeClr val="bg2"/>
            </a:solidFill>
            <a:ln>
              <a:noFill/>
            </a:ln>
            <a:effectLst>
              <a:outerShdw blurRad="177800" dist="254000" dir="8100000" algn="tr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5" name="Rectangle: Rounded Corners 74">
              <a:extLst>
                <a:ext uri="{FF2B5EF4-FFF2-40B4-BE49-F238E27FC236}">
                  <a16:creationId xmlns:a16="http://schemas.microsoft.com/office/drawing/2014/main" id="{7BAABC78-3A50-25D0-D586-D94BEE1887C5}"/>
                </a:ext>
              </a:extLst>
            </p:cNvPr>
            <p:cNvSpPr/>
            <p:nvPr/>
          </p:nvSpPr>
          <p:spPr>
            <a:xfrm>
              <a:off x="4896727" y="5111752"/>
              <a:ext cx="3465348" cy="3428998"/>
            </a:xfrm>
            <a:prstGeom prst="roundRect">
              <a:avLst>
                <a:gd name="adj" fmla="val 13387"/>
              </a:avLst>
            </a:prstGeom>
            <a:solidFill>
              <a:schemeClr val="bg2">
                <a:lumMod val="95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76" name="Group 75">
            <a:extLst>
              <a:ext uri="{FF2B5EF4-FFF2-40B4-BE49-F238E27FC236}">
                <a16:creationId xmlns:a16="http://schemas.microsoft.com/office/drawing/2014/main" id="{5EFDDCA1-BC3E-30C9-57E2-2BE30E8DF77A}"/>
              </a:ext>
            </a:extLst>
          </p:cNvPr>
          <p:cNvGrpSpPr/>
          <p:nvPr/>
        </p:nvGrpSpPr>
        <p:grpSpPr>
          <a:xfrm>
            <a:off x="7473439" y="7711038"/>
            <a:ext cx="3499730" cy="1909403"/>
            <a:chOff x="7473439" y="7711038"/>
            <a:chExt cx="3499730" cy="1909403"/>
          </a:xfrm>
        </p:grpSpPr>
        <p:sp>
          <p:nvSpPr>
            <p:cNvPr id="77" name="Arc 76">
              <a:extLst>
                <a:ext uri="{FF2B5EF4-FFF2-40B4-BE49-F238E27FC236}">
                  <a16:creationId xmlns:a16="http://schemas.microsoft.com/office/drawing/2014/main" id="{AB57B735-9EA6-F309-07AB-F8BDE3C248C7}"/>
                </a:ext>
              </a:extLst>
            </p:cNvPr>
            <p:cNvSpPr/>
            <p:nvPr/>
          </p:nvSpPr>
          <p:spPr>
            <a:xfrm rot="16200000" flipV="1">
              <a:off x="9473698" y="7833327"/>
              <a:ext cx="1377182" cy="1377182"/>
            </a:xfrm>
            <a:prstGeom prst="arc">
              <a:avLst/>
            </a:prstGeom>
            <a:ln w="25400" cap="rnd">
              <a:solidFill>
                <a:schemeClr val="accent5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78" name="Straight Connector 77">
              <a:extLst>
                <a:ext uri="{FF2B5EF4-FFF2-40B4-BE49-F238E27FC236}">
                  <a16:creationId xmlns:a16="http://schemas.microsoft.com/office/drawing/2014/main" id="{44C4F7B0-3848-6CAD-D83C-CD4654226425}"/>
                </a:ext>
              </a:extLst>
            </p:cNvPr>
            <p:cNvCxnSpPr/>
            <p:nvPr/>
          </p:nvCxnSpPr>
          <p:spPr>
            <a:xfrm flipV="1">
              <a:off x="10852785" y="8513049"/>
              <a:ext cx="0" cy="928372"/>
            </a:xfrm>
            <a:prstGeom prst="line">
              <a:avLst/>
            </a:prstGeom>
            <a:ln w="25400" cap="rnd">
              <a:solidFill>
                <a:schemeClr val="accent5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9" name="Straight Connector 78">
              <a:extLst>
                <a:ext uri="{FF2B5EF4-FFF2-40B4-BE49-F238E27FC236}">
                  <a16:creationId xmlns:a16="http://schemas.microsoft.com/office/drawing/2014/main" id="{36CFA906-26B8-ACB0-1F06-8F2630986B9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711440" y="7833327"/>
              <a:ext cx="2442210" cy="0"/>
            </a:xfrm>
            <a:prstGeom prst="line">
              <a:avLst/>
            </a:prstGeom>
            <a:ln w="25400" cap="rnd">
              <a:solidFill>
                <a:schemeClr val="accent5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80" name="Oval 79">
              <a:extLst>
                <a:ext uri="{FF2B5EF4-FFF2-40B4-BE49-F238E27FC236}">
                  <a16:creationId xmlns:a16="http://schemas.microsoft.com/office/drawing/2014/main" id="{732AF5BC-CD67-00E7-9070-C90EB4FE1FF2}"/>
                </a:ext>
              </a:extLst>
            </p:cNvPr>
            <p:cNvSpPr/>
            <p:nvPr/>
          </p:nvSpPr>
          <p:spPr>
            <a:xfrm flipH="1" flipV="1">
              <a:off x="7473439" y="7711038"/>
              <a:ext cx="244578" cy="244578"/>
            </a:xfrm>
            <a:prstGeom prst="ellipse">
              <a:avLst/>
            </a:prstGeom>
            <a:solidFill>
              <a:schemeClr val="bg2"/>
            </a:solidFill>
            <a:ln w="76200">
              <a:solidFill>
                <a:schemeClr val="accent5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1" name="Oval 80">
              <a:extLst>
                <a:ext uri="{FF2B5EF4-FFF2-40B4-BE49-F238E27FC236}">
                  <a16:creationId xmlns:a16="http://schemas.microsoft.com/office/drawing/2014/main" id="{4D4E4BB9-EFF5-E13D-0EFB-8B48A8375998}"/>
                </a:ext>
              </a:extLst>
            </p:cNvPr>
            <p:cNvSpPr/>
            <p:nvPr/>
          </p:nvSpPr>
          <p:spPr>
            <a:xfrm flipH="1" flipV="1">
              <a:off x="10728591" y="9375863"/>
              <a:ext cx="244578" cy="244578"/>
            </a:xfrm>
            <a:prstGeom prst="ellipse">
              <a:avLst/>
            </a:prstGeom>
            <a:solidFill>
              <a:schemeClr val="bg2"/>
            </a:solidFill>
            <a:ln w="76200">
              <a:solidFill>
                <a:schemeClr val="accent5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82" name="Freeform: Shape 81">
            <a:extLst>
              <a:ext uri="{FF2B5EF4-FFF2-40B4-BE49-F238E27FC236}">
                <a16:creationId xmlns:a16="http://schemas.microsoft.com/office/drawing/2014/main" id="{6F7480F3-9C62-40C3-A7E0-39F354893F98}"/>
              </a:ext>
            </a:extLst>
          </p:cNvPr>
          <p:cNvSpPr/>
          <p:nvPr/>
        </p:nvSpPr>
        <p:spPr>
          <a:xfrm flipV="1">
            <a:off x="10174061" y="9799461"/>
            <a:ext cx="1730790" cy="2363222"/>
          </a:xfrm>
          <a:custGeom>
            <a:avLst/>
            <a:gdLst>
              <a:gd name="csX0" fmla="*/ 0 w 1730790"/>
              <a:gd name="csY0" fmla="*/ 0 h 2363222"/>
              <a:gd name="csX1" fmla="*/ 1376330 w 1730790"/>
              <a:gd name="csY1" fmla="*/ 0 h 2363222"/>
              <a:gd name="csX2" fmla="*/ 1730790 w 1730790"/>
              <a:gd name="csY2" fmla="*/ 354460 h 2363222"/>
              <a:gd name="csX3" fmla="*/ 1730790 w 1730790"/>
              <a:gd name="csY3" fmla="*/ 2008762 h 2363222"/>
              <a:gd name="csX4" fmla="*/ 1376330 w 1730790"/>
              <a:gd name="csY4" fmla="*/ 2363222 h 2363222"/>
              <a:gd name="csX5" fmla="*/ 0 w 1730790"/>
              <a:gd name="csY5" fmla="*/ 2363222 h 2363222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</a:cxnLst>
            <a:rect l="l" t="t" r="r" b="b"/>
            <a:pathLst>
              <a:path w="1730790" h="2363222">
                <a:moveTo>
                  <a:pt x="0" y="0"/>
                </a:moveTo>
                <a:lnTo>
                  <a:pt x="1376330" y="0"/>
                </a:lnTo>
                <a:cubicBezTo>
                  <a:pt x="1572093" y="0"/>
                  <a:pt x="1730790" y="158697"/>
                  <a:pt x="1730790" y="354460"/>
                </a:cubicBezTo>
                <a:lnTo>
                  <a:pt x="1730790" y="2008762"/>
                </a:lnTo>
                <a:cubicBezTo>
                  <a:pt x="1730790" y="2204525"/>
                  <a:pt x="1572093" y="2363222"/>
                  <a:pt x="1376330" y="2363222"/>
                </a:cubicBezTo>
                <a:lnTo>
                  <a:pt x="0" y="2363222"/>
                </a:lnTo>
                <a:close/>
              </a:path>
            </a:pathLst>
          </a:custGeom>
          <a:solidFill>
            <a:schemeClr val="accent5">
              <a:alpha val="70000"/>
            </a:schemeClr>
          </a:solidFill>
          <a:ln>
            <a:noFill/>
          </a:ln>
          <a:effectLst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grpSp>
        <p:nvGrpSpPr>
          <p:cNvPr id="83" name="Group 82">
            <a:extLst>
              <a:ext uri="{FF2B5EF4-FFF2-40B4-BE49-F238E27FC236}">
                <a16:creationId xmlns:a16="http://schemas.microsoft.com/office/drawing/2014/main" id="{5D1CC78D-C5DC-6F9A-7EC3-1CB341622636}"/>
              </a:ext>
            </a:extLst>
          </p:cNvPr>
          <p:cNvGrpSpPr/>
          <p:nvPr/>
        </p:nvGrpSpPr>
        <p:grpSpPr>
          <a:xfrm rot="10800000" flipV="1">
            <a:off x="9621862" y="9923423"/>
            <a:ext cx="2137722" cy="2115298"/>
            <a:chOff x="4819650" y="5035484"/>
            <a:chExt cx="3619501" cy="3581534"/>
          </a:xfrm>
        </p:grpSpPr>
        <p:sp>
          <p:nvSpPr>
            <p:cNvPr id="84" name="Rectangle: Rounded Corners 83">
              <a:extLst>
                <a:ext uri="{FF2B5EF4-FFF2-40B4-BE49-F238E27FC236}">
                  <a16:creationId xmlns:a16="http://schemas.microsoft.com/office/drawing/2014/main" id="{3FA156EC-E15F-F971-FF4B-D908443280BC}"/>
                </a:ext>
              </a:extLst>
            </p:cNvPr>
            <p:cNvSpPr/>
            <p:nvPr/>
          </p:nvSpPr>
          <p:spPr>
            <a:xfrm>
              <a:off x="4819650" y="5035484"/>
              <a:ext cx="3619501" cy="3581534"/>
            </a:xfrm>
            <a:prstGeom prst="roundRect">
              <a:avLst>
                <a:gd name="adj" fmla="val 14406"/>
              </a:avLst>
            </a:prstGeom>
            <a:solidFill>
              <a:schemeClr val="bg2"/>
            </a:solidFill>
            <a:ln>
              <a:noFill/>
            </a:ln>
            <a:effectLst>
              <a:outerShdw blurRad="177800" dist="254000" dir="8100000" algn="tr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5" name="Rectangle: Rounded Corners 84">
              <a:extLst>
                <a:ext uri="{FF2B5EF4-FFF2-40B4-BE49-F238E27FC236}">
                  <a16:creationId xmlns:a16="http://schemas.microsoft.com/office/drawing/2014/main" id="{41852735-9624-28EE-A9E1-25F01A447388}"/>
                </a:ext>
              </a:extLst>
            </p:cNvPr>
            <p:cNvSpPr/>
            <p:nvPr/>
          </p:nvSpPr>
          <p:spPr>
            <a:xfrm>
              <a:off x="4896727" y="5111752"/>
              <a:ext cx="3465348" cy="3428998"/>
            </a:xfrm>
            <a:prstGeom prst="roundRect">
              <a:avLst>
                <a:gd name="adj" fmla="val 13387"/>
              </a:avLst>
            </a:prstGeom>
            <a:solidFill>
              <a:schemeClr val="bg2">
                <a:lumMod val="95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86" name="Group 85">
            <a:extLst>
              <a:ext uri="{FF2B5EF4-FFF2-40B4-BE49-F238E27FC236}">
                <a16:creationId xmlns:a16="http://schemas.microsoft.com/office/drawing/2014/main" id="{F39EEDC6-9938-7B38-F682-8992ACAA0880}"/>
              </a:ext>
            </a:extLst>
          </p:cNvPr>
          <p:cNvGrpSpPr/>
          <p:nvPr/>
        </p:nvGrpSpPr>
        <p:grpSpPr>
          <a:xfrm>
            <a:off x="7473439" y="7190475"/>
            <a:ext cx="6282643" cy="1500900"/>
            <a:chOff x="7473439" y="7190475"/>
            <a:chExt cx="6282643" cy="1500900"/>
          </a:xfrm>
        </p:grpSpPr>
        <p:sp>
          <p:nvSpPr>
            <p:cNvPr id="87" name="Arc 86">
              <a:extLst>
                <a:ext uri="{FF2B5EF4-FFF2-40B4-BE49-F238E27FC236}">
                  <a16:creationId xmlns:a16="http://schemas.microsoft.com/office/drawing/2014/main" id="{466E6674-8481-4A36-1AD2-2CF51CBC4AAB}"/>
                </a:ext>
              </a:extLst>
            </p:cNvPr>
            <p:cNvSpPr/>
            <p:nvPr/>
          </p:nvSpPr>
          <p:spPr>
            <a:xfrm rot="16200000" flipV="1">
              <a:off x="12230424" y="7314193"/>
              <a:ext cx="1377182" cy="1377182"/>
            </a:xfrm>
            <a:prstGeom prst="arc">
              <a:avLst/>
            </a:prstGeom>
            <a:ln w="25400" cap="rnd">
              <a:solidFill>
                <a:schemeClr val="accent4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88" name="Group 87">
              <a:extLst>
                <a:ext uri="{FF2B5EF4-FFF2-40B4-BE49-F238E27FC236}">
                  <a16:creationId xmlns:a16="http://schemas.microsoft.com/office/drawing/2014/main" id="{A8B8C05E-BA32-D811-703B-6595AC3FEB23}"/>
                </a:ext>
              </a:extLst>
            </p:cNvPr>
            <p:cNvGrpSpPr/>
            <p:nvPr/>
          </p:nvGrpSpPr>
          <p:grpSpPr>
            <a:xfrm>
              <a:off x="7473439" y="7190475"/>
              <a:ext cx="6282643" cy="1057521"/>
              <a:chOff x="7473439" y="7190475"/>
              <a:chExt cx="6282643" cy="1057521"/>
            </a:xfrm>
          </p:grpSpPr>
          <p:cxnSp>
            <p:nvCxnSpPr>
              <p:cNvPr id="89" name="Straight Connector 88">
                <a:extLst>
                  <a:ext uri="{FF2B5EF4-FFF2-40B4-BE49-F238E27FC236}">
                    <a16:creationId xmlns:a16="http://schemas.microsoft.com/office/drawing/2014/main" id="{1DCC3553-20FD-1DCF-3E50-8B9D9FBFF99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711440" y="7312764"/>
                <a:ext cx="5207575" cy="0"/>
              </a:xfrm>
              <a:prstGeom prst="line">
                <a:avLst/>
              </a:prstGeom>
              <a:ln w="25400" cap="rnd">
                <a:solidFill>
                  <a:schemeClr val="accent4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90" name="Oval 89">
                <a:extLst>
                  <a:ext uri="{FF2B5EF4-FFF2-40B4-BE49-F238E27FC236}">
                    <a16:creationId xmlns:a16="http://schemas.microsoft.com/office/drawing/2014/main" id="{D134DFCD-F549-85EC-13D5-CF3E9FB0AA25}"/>
                  </a:ext>
                </a:extLst>
              </p:cNvPr>
              <p:cNvSpPr/>
              <p:nvPr/>
            </p:nvSpPr>
            <p:spPr>
              <a:xfrm flipH="1" flipV="1">
                <a:off x="7473439" y="7190475"/>
                <a:ext cx="244578" cy="244578"/>
              </a:xfrm>
              <a:prstGeom prst="ellipse">
                <a:avLst/>
              </a:prstGeom>
              <a:solidFill>
                <a:schemeClr val="bg2"/>
              </a:solidFill>
              <a:ln w="76200">
                <a:solidFill>
                  <a:schemeClr val="accent4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1" name="Oval 90">
                <a:extLst>
                  <a:ext uri="{FF2B5EF4-FFF2-40B4-BE49-F238E27FC236}">
                    <a16:creationId xmlns:a16="http://schemas.microsoft.com/office/drawing/2014/main" id="{9AC170A1-5C0C-25F8-D302-DB25474EA88E}"/>
                  </a:ext>
                </a:extLst>
              </p:cNvPr>
              <p:cNvSpPr/>
              <p:nvPr/>
            </p:nvSpPr>
            <p:spPr>
              <a:xfrm flipH="1" flipV="1">
                <a:off x="13511504" y="8003418"/>
                <a:ext cx="244578" cy="244578"/>
              </a:xfrm>
              <a:prstGeom prst="ellipse">
                <a:avLst/>
              </a:prstGeom>
              <a:solidFill>
                <a:schemeClr val="bg2"/>
              </a:solidFill>
              <a:ln w="76200">
                <a:solidFill>
                  <a:schemeClr val="accent4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92" name="Freeform: Shape 91">
            <a:extLst>
              <a:ext uri="{FF2B5EF4-FFF2-40B4-BE49-F238E27FC236}">
                <a16:creationId xmlns:a16="http://schemas.microsoft.com/office/drawing/2014/main" id="{4F86F5B9-1BC1-0A71-F61D-F217B6EE4D07}"/>
              </a:ext>
            </a:extLst>
          </p:cNvPr>
          <p:cNvSpPr/>
          <p:nvPr/>
        </p:nvSpPr>
        <p:spPr>
          <a:xfrm flipV="1">
            <a:off x="13484839" y="8420888"/>
            <a:ext cx="1730790" cy="2363222"/>
          </a:xfrm>
          <a:custGeom>
            <a:avLst/>
            <a:gdLst>
              <a:gd name="csX0" fmla="*/ 0 w 1730790"/>
              <a:gd name="csY0" fmla="*/ 0 h 2363222"/>
              <a:gd name="csX1" fmla="*/ 1376330 w 1730790"/>
              <a:gd name="csY1" fmla="*/ 0 h 2363222"/>
              <a:gd name="csX2" fmla="*/ 1730790 w 1730790"/>
              <a:gd name="csY2" fmla="*/ 354460 h 2363222"/>
              <a:gd name="csX3" fmla="*/ 1730790 w 1730790"/>
              <a:gd name="csY3" fmla="*/ 2008762 h 2363222"/>
              <a:gd name="csX4" fmla="*/ 1376330 w 1730790"/>
              <a:gd name="csY4" fmla="*/ 2363222 h 2363222"/>
              <a:gd name="csX5" fmla="*/ 0 w 1730790"/>
              <a:gd name="csY5" fmla="*/ 2363222 h 2363222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</a:cxnLst>
            <a:rect l="l" t="t" r="r" b="b"/>
            <a:pathLst>
              <a:path w="1730790" h="2363222">
                <a:moveTo>
                  <a:pt x="0" y="0"/>
                </a:moveTo>
                <a:lnTo>
                  <a:pt x="1376330" y="0"/>
                </a:lnTo>
                <a:cubicBezTo>
                  <a:pt x="1572093" y="0"/>
                  <a:pt x="1730790" y="158697"/>
                  <a:pt x="1730790" y="354460"/>
                </a:cubicBezTo>
                <a:lnTo>
                  <a:pt x="1730790" y="2008762"/>
                </a:lnTo>
                <a:cubicBezTo>
                  <a:pt x="1730790" y="2204525"/>
                  <a:pt x="1572093" y="2363222"/>
                  <a:pt x="1376330" y="2363222"/>
                </a:cubicBezTo>
                <a:lnTo>
                  <a:pt x="0" y="2363222"/>
                </a:lnTo>
                <a:close/>
              </a:path>
            </a:pathLst>
          </a:custGeom>
          <a:solidFill>
            <a:schemeClr val="accent4">
              <a:alpha val="70000"/>
            </a:schemeClr>
          </a:solidFill>
          <a:ln>
            <a:noFill/>
          </a:ln>
          <a:effectLst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grpSp>
        <p:nvGrpSpPr>
          <p:cNvPr id="93" name="Group 92">
            <a:extLst>
              <a:ext uri="{FF2B5EF4-FFF2-40B4-BE49-F238E27FC236}">
                <a16:creationId xmlns:a16="http://schemas.microsoft.com/office/drawing/2014/main" id="{C098B71F-AB97-72D9-2842-2F5985D17DC1}"/>
              </a:ext>
            </a:extLst>
          </p:cNvPr>
          <p:cNvGrpSpPr/>
          <p:nvPr/>
        </p:nvGrpSpPr>
        <p:grpSpPr>
          <a:xfrm rot="10800000" flipV="1">
            <a:off x="12932640" y="8544850"/>
            <a:ext cx="2137722" cy="2115298"/>
            <a:chOff x="4819650" y="5035484"/>
            <a:chExt cx="3619501" cy="3581534"/>
          </a:xfrm>
        </p:grpSpPr>
        <p:sp>
          <p:nvSpPr>
            <p:cNvPr id="94" name="Rectangle: Rounded Corners 93">
              <a:extLst>
                <a:ext uri="{FF2B5EF4-FFF2-40B4-BE49-F238E27FC236}">
                  <a16:creationId xmlns:a16="http://schemas.microsoft.com/office/drawing/2014/main" id="{09B31591-3170-3B07-A887-D3D2DBE4CD0D}"/>
                </a:ext>
              </a:extLst>
            </p:cNvPr>
            <p:cNvSpPr/>
            <p:nvPr/>
          </p:nvSpPr>
          <p:spPr>
            <a:xfrm>
              <a:off x="4819650" y="5035484"/>
              <a:ext cx="3619501" cy="3581534"/>
            </a:xfrm>
            <a:prstGeom prst="roundRect">
              <a:avLst>
                <a:gd name="adj" fmla="val 14406"/>
              </a:avLst>
            </a:prstGeom>
            <a:solidFill>
              <a:schemeClr val="bg2"/>
            </a:solidFill>
            <a:ln>
              <a:noFill/>
            </a:ln>
            <a:effectLst>
              <a:outerShdw blurRad="177800" dist="254000" dir="8100000" algn="tr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5" name="Rectangle: Rounded Corners 94">
              <a:extLst>
                <a:ext uri="{FF2B5EF4-FFF2-40B4-BE49-F238E27FC236}">
                  <a16:creationId xmlns:a16="http://schemas.microsoft.com/office/drawing/2014/main" id="{028CFE95-86BD-3B80-D159-40CA60E3E44F}"/>
                </a:ext>
              </a:extLst>
            </p:cNvPr>
            <p:cNvSpPr/>
            <p:nvPr/>
          </p:nvSpPr>
          <p:spPr>
            <a:xfrm>
              <a:off x="4896727" y="5111752"/>
              <a:ext cx="3465348" cy="3428998"/>
            </a:xfrm>
            <a:prstGeom prst="roundRect">
              <a:avLst>
                <a:gd name="adj" fmla="val 13387"/>
              </a:avLst>
            </a:prstGeom>
            <a:solidFill>
              <a:schemeClr val="bg2">
                <a:lumMod val="95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96" name="Group 95">
            <a:extLst>
              <a:ext uri="{FF2B5EF4-FFF2-40B4-BE49-F238E27FC236}">
                <a16:creationId xmlns:a16="http://schemas.microsoft.com/office/drawing/2014/main" id="{5E27D9F2-B52B-07F1-3F9D-B8F53EA899D5}"/>
              </a:ext>
            </a:extLst>
          </p:cNvPr>
          <p:cNvGrpSpPr/>
          <p:nvPr/>
        </p:nvGrpSpPr>
        <p:grpSpPr>
          <a:xfrm>
            <a:off x="7473439" y="6666394"/>
            <a:ext cx="8057635" cy="248097"/>
            <a:chOff x="7473439" y="6666394"/>
            <a:chExt cx="8057635" cy="248097"/>
          </a:xfrm>
        </p:grpSpPr>
        <p:cxnSp>
          <p:nvCxnSpPr>
            <p:cNvPr id="97" name="Straight Connector 96">
              <a:extLst>
                <a:ext uri="{FF2B5EF4-FFF2-40B4-BE49-F238E27FC236}">
                  <a16:creationId xmlns:a16="http://schemas.microsoft.com/office/drawing/2014/main" id="{2AFEA411-9F63-3A82-00AD-196F77714BA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711440" y="6792202"/>
              <a:ext cx="7549375" cy="0"/>
            </a:xfrm>
            <a:prstGeom prst="line">
              <a:avLst/>
            </a:prstGeom>
            <a:ln w="25400" cap="rnd">
              <a:solidFill>
                <a:schemeClr val="accent3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98" name="Oval 97">
              <a:extLst>
                <a:ext uri="{FF2B5EF4-FFF2-40B4-BE49-F238E27FC236}">
                  <a16:creationId xmlns:a16="http://schemas.microsoft.com/office/drawing/2014/main" id="{C2B0F458-363D-6B18-E1F1-994A77DA1DA0}"/>
                </a:ext>
              </a:extLst>
            </p:cNvPr>
            <p:cNvSpPr/>
            <p:nvPr/>
          </p:nvSpPr>
          <p:spPr>
            <a:xfrm flipH="1">
              <a:off x="7473439" y="6669913"/>
              <a:ext cx="244578" cy="244578"/>
            </a:xfrm>
            <a:prstGeom prst="ellipse">
              <a:avLst/>
            </a:prstGeom>
            <a:solidFill>
              <a:schemeClr val="bg2"/>
            </a:solidFill>
            <a:ln w="76200">
              <a:solidFill>
                <a:schemeClr val="accent3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9" name="Oval 98">
              <a:extLst>
                <a:ext uri="{FF2B5EF4-FFF2-40B4-BE49-F238E27FC236}">
                  <a16:creationId xmlns:a16="http://schemas.microsoft.com/office/drawing/2014/main" id="{810BA814-937F-EF14-3196-E6523B168206}"/>
                </a:ext>
              </a:extLst>
            </p:cNvPr>
            <p:cNvSpPr/>
            <p:nvPr/>
          </p:nvSpPr>
          <p:spPr>
            <a:xfrm flipH="1">
              <a:off x="15286496" y="6666394"/>
              <a:ext cx="244578" cy="244578"/>
            </a:xfrm>
            <a:prstGeom prst="ellipse">
              <a:avLst/>
            </a:prstGeom>
            <a:solidFill>
              <a:schemeClr val="bg2"/>
            </a:solidFill>
            <a:ln w="76200">
              <a:solidFill>
                <a:schemeClr val="accent3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00" name="Freeform: Shape 99">
            <a:extLst>
              <a:ext uri="{FF2B5EF4-FFF2-40B4-BE49-F238E27FC236}">
                <a16:creationId xmlns:a16="http://schemas.microsoft.com/office/drawing/2014/main" id="{EE0EC86A-0DE9-4DEA-6B4D-8ED5F6834CDD}"/>
              </a:ext>
            </a:extLst>
          </p:cNvPr>
          <p:cNvSpPr/>
          <p:nvPr/>
        </p:nvSpPr>
        <p:spPr>
          <a:xfrm>
            <a:off x="16515455" y="5680443"/>
            <a:ext cx="1730790" cy="2363222"/>
          </a:xfrm>
          <a:custGeom>
            <a:avLst/>
            <a:gdLst>
              <a:gd name="csX0" fmla="*/ 0 w 1730790"/>
              <a:gd name="csY0" fmla="*/ 0 h 2363222"/>
              <a:gd name="csX1" fmla="*/ 1376330 w 1730790"/>
              <a:gd name="csY1" fmla="*/ 0 h 2363222"/>
              <a:gd name="csX2" fmla="*/ 1730790 w 1730790"/>
              <a:gd name="csY2" fmla="*/ 354460 h 2363222"/>
              <a:gd name="csX3" fmla="*/ 1730790 w 1730790"/>
              <a:gd name="csY3" fmla="*/ 2008762 h 2363222"/>
              <a:gd name="csX4" fmla="*/ 1376330 w 1730790"/>
              <a:gd name="csY4" fmla="*/ 2363222 h 2363222"/>
              <a:gd name="csX5" fmla="*/ 0 w 1730790"/>
              <a:gd name="csY5" fmla="*/ 2363222 h 2363222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</a:cxnLst>
            <a:rect l="l" t="t" r="r" b="b"/>
            <a:pathLst>
              <a:path w="1730790" h="2363222">
                <a:moveTo>
                  <a:pt x="0" y="0"/>
                </a:moveTo>
                <a:lnTo>
                  <a:pt x="1376330" y="0"/>
                </a:lnTo>
                <a:cubicBezTo>
                  <a:pt x="1572093" y="0"/>
                  <a:pt x="1730790" y="158697"/>
                  <a:pt x="1730790" y="354460"/>
                </a:cubicBezTo>
                <a:lnTo>
                  <a:pt x="1730790" y="2008762"/>
                </a:lnTo>
                <a:cubicBezTo>
                  <a:pt x="1730790" y="2204525"/>
                  <a:pt x="1572093" y="2363222"/>
                  <a:pt x="1376330" y="2363222"/>
                </a:cubicBezTo>
                <a:lnTo>
                  <a:pt x="0" y="2363222"/>
                </a:lnTo>
                <a:close/>
              </a:path>
            </a:pathLst>
          </a:custGeom>
          <a:solidFill>
            <a:schemeClr val="accent3">
              <a:alpha val="70000"/>
            </a:schemeClr>
          </a:solidFill>
          <a:ln>
            <a:noFill/>
          </a:ln>
          <a:effectLst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grpSp>
        <p:nvGrpSpPr>
          <p:cNvPr id="101" name="Group 100">
            <a:extLst>
              <a:ext uri="{FF2B5EF4-FFF2-40B4-BE49-F238E27FC236}">
                <a16:creationId xmlns:a16="http://schemas.microsoft.com/office/drawing/2014/main" id="{CDF567EE-67B0-4F03-E7BB-95A4DC186487}"/>
              </a:ext>
            </a:extLst>
          </p:cNvPr>
          <p:cNvGrpSpPr/>
          <p:nvPr/>
        </p:nvGrpSpPr>
        <p:grpSpPr>
          <a:xfrm>
            <a:off x="15963255" y="5804405"/>
            <a:ext cx="2137722" cy="2115298"/>
            <a:chOff x="4819650" y="5035484"/>
            <a:chExt cx="3619501" cy="3581534"/>
          </a:xfrm>
        </p:grpSpPr>
        <p:sp>
          <p:nvSpPr>
            <p:cNvPr id="102" name="Rectangle: Rounded Corners 101">
              <a:extLst>
                <a:ext uri="{FF2B5EF4-FFF2-40B4-BE49-F238E27FC236}">
                  <a16:creationId xmlns:a16="http://schemas.microsoft.com/office/drawing/2014/main" id="{00D342BF-BB72-6502-135F-A42661ACDC2D}"/>
                </a:ext>
              </a:extLst>
            </p:cNvPr>
            <p:cNvSpPr/>
            <p:nvPr/>
          </p:nvSpPr>
          <p:spPr>
            <a:xfrm>
              <a:off x="4819650" y="5035484"/>
              <a:ext cx="3619501" cy="3581534"/>
            </a:xfrm>
            <a:prstGeom prst="roundRect">
              <a:avLst>
                <a:gd name="adj" fmla="val 14406"/>
              </a:avLst>
            </a:prstGeom>
            <a:solidFill>
              <a:schemeClr val="bg2"/>
            </a:solidFill>
            <a:ln>
              <a:noFill/>
            </a:ln>
            <a:effectLst>
              <a:outerShdw blurRad="177800" dist="254000" dir="8100000" algn="tr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3" name="Rectangle: Rounded Corners 102">
              <a:extLst>
                <a:ext uri="{FF2B5EF4-FFF2-40B4-BE49-F238E27FC236}">
                  <a16:creationId xmlns:a16="http://schemas.microsoft.com/office/drawing/2014/main" id="{6549D59C-438D-7C93-4F8B-0E74C4FF6E8D}"/>
                </a:ext>
              </a:extLst>
            </p:cNvPr>
            <p:cNvSpPr/>
            <p:nvPr/>
          </p:nvSpPr>
          <p:spPr>
            <a:xfrm>
              <a:off x="4896727" y="5111752"/>
              <a:ext cx="3465348" cy="3428998"/>
            </a:xfrm>
            <a:prstGeom prst="roundRect">
              <a:avLst>
                <a:gd name="adj" fmla="val 13387"/>
              </a:avLst>
            </a:prstGeom>
            <a:solidFill>
              <a:schemeClr val="bg2">
                <a:lumMod val="95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04" name="Freeform: Shape 103">
            <a:extLst>
              <a:ext uri="{FF2B5EF4-FFF2-40B4-BE49-F238E27FC236}">
                <a16:creationId xmlns:a16="http://schemas.microsoft.com/office/drawing/2014/main" id="{3528F9FA-D8A0-67ED-4D61-E2459D7A543C}"/>
              </a:ext>
            </a:extLst>
          </p:cNvPr>
          <p:cNvSpPr/>
          <p:nvPr/>
        </p:nvSpPr>
        <p:spPr>
          <a:xfrm>
            <a:off x="10309821" y="10600171"/>
            <a:ext cx="761802" cy="761802"/>
          </a:xfrm>
          <a:custGeom>
            <a:avLst/>
            <a:gdLst>
              <a:gd name="connsiteX0" fmla="*/ 54940 w 381000"/>
              <a:gd name="connsiteY0" fmla="*/ 363093 h 381000"/>
              <a:gd name="connsiteX1" fmla="*/ 54940 w 381000"/>
              <a:gd name="connsiteY1" fmla="*/ 363093 h 381000"/>
              <a:gd name="connsiteX2" fmla="*/ 19431 w 381000"/>
              <a:gd name="connsiteY2" fmla="*/ 327584 h 381000"/>
              <a:gd name="connsiteX3" fmla="*/ 19431 w 381000"/>
              <a:gd name="connsiteY3" fmla="*/ 295732 h 381000"/>
              <a:gd name="connsiteX4" fmla="*/ 54940 w 381000"/>
              <a:gd name="connsiteY4" fmla="*/ 260223 h 381000"/>
              <a:gd name="connsiteX5" fmla="*/ 54940 w 381000"/>
              <a:gd name="connsiteY5" fmla="*/ 260223 h 381000"/>
              <a:gd name="connsiteX6" fmla="*/ 90449 w 381000"/>
              <a:gd name="connsiteY6" fmla="*/ 295732 h 381000"/>
              <a:gd name="connsiteX7" fmla="*/ 90449 w 381000"/>
              <a:gd name="connsiteY7" fmla="*/ 327584 h 381000"/>
              <a:gd name="connsiteX8" fmla="*/ 54940 w 381000"/>
              <a:gd name="connsiteY8" fmla="*/ 363093 h 381000"/>
              <a:gd name="connsiteX9" fmla="*/ 230200 w 381000"/>
              <a:gd name="connsiteY9" fmla="*/ 327584 h 381000"/>
              <a:gd name="connsiteX10" fmla="*/ 230200 w 381000"/>
              <a:gd name="connsiteY10" fmla="*/ 234925 h 381000"/>
              <a:gd name="connsiteX11" fmla="*/ 194691 w 381000"/>
              <a:gd name="connsiteY11" fmla="*/ 199415 h 381000"/>
              <a:gd name="connsiteX12" fmla="*/ 194691 w 381000"/>
              <a:gd name="connsiteY12" fmla="*/ 199415 h 381000"/>
              <a:gd name="connsiteX13" fmla="*/ 159182 w 381000"/>
              <a:gd name="connsiteY13" fmla="*/ 234925 h 381000"/>
              <a:gd name="connsiteX14" fmla="*/ 159182 w 381000"/>
              <a:gd name="connsiteY14" fmla="*/ 327584 h 381000"/>
              <a:gd name="connsiteX15" fmla="*/ 194691 w 381000"/>
              <a:gd name="connsiteY15" fmla="*/ 363093 h 381000"/>
              <a:gd name="connsiteX16" fmla="*/ 194691 w 381000"/>
              <a:gd name="connsiteY16" fmla="*/ 363093 h 381000"/>
              <a:gd name="connsiteX17" fmla="*/ 230200 w 381000"/>
              <a:gd name="connsiteY17" fmla="*/ 327584 h 381000"/>
              <a:gd name="connsiteX18" fmla="*/ 369951 w 381000"/>
              <a:gd name="connsiteY18" fmla="*/ 327584 h 381000"/>
              <a:gd name="connsiteX19" fmla="*/ 369951 w 381000"/>
              <a:gd name="connsiteY19" fmla="*/ 174117 h 381000"/>
              <a:gd name="connsiteX20" fmla="*/ 334442 w 381000"/>
              <a:gd name="connsiteY20" fmla="*/ 138608 h 381000"/>
              <a:gd name="connsiteX21" fmla="*/ 334442 w 381000"/>
              <a:gd name="connsiteY21" fmla="*/ 138608 h 381000"/>
              <a:gd name="connsiteX22" fmla="*/ 298933 w 381000"/>
              <a:gd name="connsiteY22" fmla="*/ 174117 h 381000"/>
              <a:gd name="connsiteX23" fmla="*/ 298933 w 381000"/>
              <a:gd name="connsiteY23" fmla="*/ 327584 h 381000"/>
              <a:gd name="connsiteX24" fmla="*/ 334442 w 381000"/>
              <a:gd name="connsiteY24" fmla="*/ 363093 h 381000"/>
              <a:gd name="connsiteX25" fmla="*/ 334442 w 381000"/>
              <a:gd name="connsiteY25" fmla="*/ 363093 h 381000"/>
              <a:gd name="connsiteX26" fmla="*/ 369951 w 381000"/>
              <a:gd name="connsiteY26" fmla="*/ 327584 h 381000"/>
              <a:gd name="connsiteX27" fmla="*/ 348158 w 381000"/>
              <a:gd name="connsiteY27" fmla="*/ 79781 h 381000"/>
              <a:gd name="connsiteX28" fmla="*/ 352882 w 381000"/>
              <a:gd name="connsiteY28" fmla="*/ 28880 h 381000"/>
              <a:gd name="connsiteX29" fmla="*/ 302590 w 381000"/>
              <a:gd name="connsiteY29" fmla="*/ 19431 h 381000"/>
              <a:gd name="connsiteX30" fmla="*/ 38938 w 381000"/>
              <a:gd name="connsiteY30" fmla="*/ 173507 h 381000"/>
              <a:gd name="connsiteX31" fmla="*/ 353187 w 381000"/>
              <a:gd name="connsiteY31" fmla="*/ 29642 h 381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381000" h="381000">
                <a:moveTo>
                  <a:pt x="54940" y="363093"/>
                </a:moveTo>
                <a:lnTo>
                  <a:pt x="54940" y="363093"/>
                </a:lnTo>
                <a:cubicBezTo>
                  <a:pt x="35433" y="363093"/>
                  <a:pt x="19431" y="347243"/>
                  <a:pt x="19431" y="327584"/>
                </a:cubicBezTo>
                <a:lnTo>
                  <a:pt x="19431" y="295732"/>
                </a:lnTo>
                <a:cubicBezTo>
                  <a:pt x="19431" y="276225"/>
                  <a:pt x="35281" y="260223"/>
                  <a:pt x="54940" y="260223"/>
                </a:cubicBezTo>
                <a:lnTo>
                  <a:pt x="54940" y="260223"/>
                </a:lnTo>
                <a:cubicBezTo>
                  <a:pt x="74447" y="260223"/>
                  <a:pt x="90449" y="276073"/>
                  <a:pt x="90449" y="295732"/>
                </a:cubicBezTo>
                <a:lnTo>
                  <a:pt x="90449" y="327584"/>
                </a:lnTo>
                <a:cubicBezTo>
                  <a:pt x="90297" y="347243"/>
                  <a:pt x="74447" y="363093"/>
                  <a:pt x="54940" y="363093"/>
                </a:cubicBezTo>
                <a:close/>
                <a:moveTo>
                  <a:pt x="230200" y="327584"/>
                </a:moveTo>
                <a:lnTo>
                  <a:pt x="230200" y="234925"/>
                </a:lnTo>
                <a:cubicBezTo>
                  <a:pt x="230200" y="215417"/>
                  <a:pt x="214351" y="199415"/>
                  <a:pt x="194691" y="199415"/>
                </a:cubicBezTo>
                <a:lnTo>
                  <a:pt x="194691" y="199415"/>
                </a:lnTo>
                <a:cubicBezTo>
                  <a:pt x="175184" y="199415"/>
                  <a:pt x="159182" y="215265"/>
                  <a:pt x="159182" y="234925"/>
                </a:cubicBezTo>
                <a:lnTo>
                  <a:pt x="159182" y="327584"/>
                </a:lnTo>
                <a:cubicBezTo>
                  <a:pt x="159182" y="347091"/>
                  <a:pt x="175031" y="363093"/>
                  <a:pt x="194691" y="363093"/>
                </a:cubicBezTo>
                <a:lnTo>
                  <a:pt x="194691" y="363093"/>
                </a:lnTo>
                <a:cubicBezTo>
                  <a:pt x="214198" y="363093"/>
                  <a:pt x="230200" y="347243"/>
                  <a:pt x="230200" y="327584"/>
                </a:cubicBezTo>
                <a:close/>
                <a:moveTo>
                  <a:pt x="369951" y="327584"/>
                </a:moveTo>
                <a:lnTo>
                  <a:pt x="369951" y="174117"/>
                </a:lnTo>
                <a:cubicBezTo>
                  <a:pt x="369951" y="154610"/>
                  <a:pt x="354101" y="138608"/>
                  <a:pt x="334442" y="138608"/>
                </a:cubicBezTo>
                <a:lnTo>
                  <a:pt x="334442" y="138608"/>
                </a:lnTo>
                <a:cubicBezTo>
                  <a:pt x="314935" y="138608"/>
                  <a:pt x="298933" y="154457"/>
                  <a:pt x="298933" y="174117"/>
                </a:cubicBezTo>
                <a:lnTo>
                  <a:pt x="298933" y="327584"/>
                </a:lnTo>
                <a:cubicBezTo>
                  <a:pt x="298933" y="347091"/>
                  <a:pt x="314782" y="363093"/>
                  <a:pt x="334442" y="363093"/>
                </a:cubicBezTo>
                <a:lnTo>
                  <a:pt x="334442" y="363093"/>
                </a:lnTo>
                <a:cubicBezTo>
                  <a:pt x="354101" y="363093"/>
                  <a:pt x="369951" y="347243"/>
                  <a:pt x="369951" y="327584"/>
                </a:cubicBezTo>
                <a:close/>
                <a:moveTo>
                  <a:pt x="348158" y="79781"/>
                </a:moveTo>
                <a:lnTo>
                  <a:pt x="352882" y="28880"/>
                </a:lnTo>
                <a:lnTo>
                  <a:pt x="302590" y="19431"/>
                </a:lnTo>
                <a:moveTo>
                  <a:pt x="38938" y="173507"/>
                </a:moveTo>
                <a:cubicBezTo>
                  <a:pt x="97765" y="173507"/>
                  <a:pt x="278206" y="105080"/>
                  <a:pt x="353187" y="29642"/>
                </a:cubicBezTo>
              </a:path>
            </a:pathLst>
          </a:custGeom>
          <a:noFill/>
          <a:ln w="25400">
            <a:solidFill>
              <a:schemeClr val="tx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182832" tIns="91416" rIns="182832" bIns="91416" numCol="1" anchor="t" anchorCtr="0" compatLnSpc="1">
            <a:prstTxWarp prst="textNoShape">
              <a:avLst/>
            </a:prstTxWarp>
          </a:bodyPr>
          <a:lstStyle/>
          <a:p>
            <a:endParaRPr lang="ru-UA" sz="7198"/>
          </a:p>
        </p:txBody>
      </p:sp>
      <p:sp>
        <p:nvSpPr>
          <p:cNvPr id="105" name="Freeform 103">
            <a:extLst>
              <a:ext uri="{FF2B5EF4-FFF2-40B4-BE49-F238E27FC236}">
                <a16:creationId xmlns:a16="http://schemas.microsoft.com/office/drawing/2014/main" id="{21B85F86-B05D-E30D-45CF-FACC14982BDE}"/>
              </a:ext>
            </a:extLst>
          </p:cNvPr>
          <p:cNvSpPr>
            <a:spLocks noEditPoints="1"/>
          </p:cNvSpPr>
          <p:nvPr/>
        </p:nvSpPr>
        <p:spPr bwMode="auto">
          <a:xfrm>
            <a:off x="16608770" y="6538319"/>
            <a:ext cx="846692" cy="647470"/>
          </a:xfrm>
          <a:custGeom>
            <a:avLst/>
            <a:gdLst>
              <a:gd name="T0" fmla="*/ 502 w 993"/>
              <a:gd name="T1" fmla="*/ 174 h 760"/>
              <a:gd name="T2" fmla="*/ 328 w 993"/>
              <a:gd name="T3" fmla="*/ 348 h 760"/>
              <a:gd name="T4" fmla="*/ 154 w 993"/>
              <a:gd name="T5" fmla="*/ 174 h 760"/>
              <a:gd name="T6" fmla="*/ 328 w 993"/>
              <a:gd name="T7" fmla="*/ 0 h 760"/>
              <a:gd name="T8" fmla="*/ 502 w 993"/>
              <a:gd name="T9" fmla="*/ 174 h 760"/>
              <a:gd name="T10" fmla="*/ 655 w 993"/>
              <a:gd name="T11" fmla="*/ 760 h 760"/>
              <a:gd name="T12" fmla="*/ 328 w 993"/>
              <a:gd name="T13" fmla="*/ 469 h 760"/>
              <a:gd name="T14" fmla="*/ 0 w 993"/>
              <a:gd name="T15" fmla="*/ 760 h 760"/>
              <a:gd name="T16" fmla="*/ 655 w 993"/>
              <a:gd name="T17" fmla="*/ 760 h 760"/>
              <a:gd name="T18" fmla="*/ 761 w 993"/>
              <a:gd name="T19" fmla="*/ 68 h 760"/>
              <a:gd name="T20" fmla="*/ 637 w 993"/>
              <a:gd name="T21" fmla="*/ 192 h 760"/>
              <a:gd name="T22" fmla="*/ 761 w 993"/>
              <a:gd name="T23" fmla="*/ 315 h 760"/>
              <a:gd name="T24" fmla="*/ 884 w 993"/>
              <a:gd name="T25" fmla="*/ 192 h 760"/>
              <a:gd name="T26" fmla="*/ 761 w 993"/>
              <a:gd name="T27" fmla="*/ 68 h 760"/>
              <a:gd name="T28" fmla="*/ 746 w 993"/>
              <a:gd name="T29" fmla="*/ 631 h 760"/>
              <a:gd name="T30" fmla="*/ 993 w 993"/>
              <a:gd name="T31" fmla="*/ 631 h 760"/>
              <a:gd name="T32" fmla="*/ 761 w 993"/>
              <a:gd name="T33" fmla="*/ 424 h 760"/>
              <a:gd name="T34" fmla="*/ 637 w 993"/>
              <a:gd name="T35" fmla="*/ 456 h 7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993" h="760">
                <a:moveTo>
                  <a:pt x="502" y="174"/>
                </a:moveTo>
                <a:cubicBezTo>
                  <a:pt x="502" y="270"/>
                  <a:pt x="424" y="348"/>
                  <a:pt x="328" y="348"/>
                </a:cubicBezTo>
                <a:cubicBezTo>
                  <a:pt x="232" y="348"/>
                  <a:pt x="154" y="270"/>
                  <a:pt x="154" y="174"/>
                </a:cubicBezTo>
                <a:cubicBezTo>
                  <a:pt x="154" y="78"/>
                  <a:pt x="232" y="0"/>
                  <a:pt x="328" y="0"/>
                </a:cubicBezTo>
                <a:cubicBezTo>
                  <a:pt x="424" y="0"/>
                  <a:pt x="502" y="78"/>
                  <a:pt x="502" y="174"/>
                </a:cubicBezTo>
                <a:close/>
                <a:moveTo>
                  <a:pt x="655" y="760"/>
                </a:moveTo>
                <a:cubicBezTo>
                  <a:pt x="655" y="599"/>
                  <a:pt x="509" y="469"/>
                  <a:pt x="328" y="469"/>
                </a:cubicBezTo>
                <a:cubicBezTo>
                  <a:pt x="147" y="469"/>
                  <a:pt x="0" y="599"/>
                  <a:pt x="0" y="760"/>
                </a:cubicBezTo>
                <a:lnTo>
                  <a:pt x="655" y="760"/>
                </a:lnTo>
                <a:close/>
                <a:moveTo>
                  <a:pt x="761" y="68"/>
                </a:moveTo>
                <a:cubicBezTo>
                  <a:pt x="692" y="68"/>
                  <a:pt x="637" y="123"/>
                  <a:pt x="637" y="192"/>
                </a:cubicBezTo>
                <a:cubicBezTo>
                  <a:pt x="637" y="260"/>
                  <a:pt x="692" y="315"/>
                  <a:pt x="761" y="315"/>
                </a:cubicBezTo>
                <a:cubicBezTo>
                  <a:pt x="829" y="315"/>
                  <a:pt x="884" y="260"/>
                  <a:pt x="884" y="192"/>
                </a:cubicBezTo>
                <a:cubicBezTo>
                  <a:pt x="884" y="123"/>
                  <a:pt x="829" y="68"/>
                  <a:pt x="761" y="68"/>
                </a:cubicBezTo>
                <a:close/>
                <a:moveTo>
                  <a:pt x="746" y="631"/>
                </a:moveTo>
                <a:cubicBezTo>
                  <a:pt x="993" y="631"/>
                  <a:pt x="993" y="631"/>
                  <a:pt x="993" y="631"/>
                </a:cubicBezTo>
                <a:cubicBezTo>
                  <a:pt x="993" y="517"/>
                  <a:pt x="889" y="424"/>
                  <a:pt x="761" y="424"/>
                </a:cubicBezTo>
                <a:cubicBezTo>
                  <a:pt x="715" y="424"/>
                  <a:pt x="673" y="436"/>
                  <a:pt x="637" y="456"/>
                </a:cubicBezTo>
              </a:path>
            </a:pathLst>
          </a:custGeom>
          <a:noFill/>
          <a:ln w="25400">
            <a:solidFill>
              <a:schemeClr val="tx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182832" tIns="91416" rIns="182832" bIns="91416" numCol="1" anchor="t" anchorCtr="0" compatLnSpc="1">
            <a:prstTxWarp prst="textNoShape">
              <a:avLst/>
            </a:prstTxWarp>
          </a:bodyPr>
          <a:lstStyle/>
          <a:p>
            <a:endParaRPr lang="ru-UA" sz="7198"/>
          </a:p>
        </p:txBody>
      </p:sp>
      <p:sp>
        <p:nvSpPr>
          <p:cNvPr id="106" name="Freeform 109">
            <a:extLst>
              <a:ext uri="{FF2B5EF4-FFF2-40B4-BE49-F238E27FC236}">
                <a16:creationId xmlns:a16="http://schemas.microsoft.com/office/drawing/2014/main" id="{894D15A8-B09D-F091-DD72-3473D9F2A555}"/>
              </a:ext>
            </a:extLst>
          </p:cNvPr>
          <p:cNvSpPr>
            <a:spLocks noEditPoints="1"/>
          </p:cNvSpPr>
          <p:nvPr/>
        </p:nvSpPr>
        <p:spPr bwMode="auto">
          <a:xfrm>
            <a:off x="13630075" y="9221598"/>
            <a:ext cx="742850" cy="761802"/>
          </a:xfrm>
          <a:custGeom>
            <a:avLst/>
            <a:gdLst>
              <a:gd name="T0" fmla="*/ 704 w 819"/>
              <a:gd name="T1" fmla="*/ 341 h 836"/>
              <a:gd name="T2" fmla="*/ 363 w 819"/>
              <a:gd name="T3" fmla="*/ 682 h 836"/>
              <a:gd name="T4" fmla="*/ 175 w 819"/>
              <a:gd name="T5" fmla="*/ 626 h 836"/>
              <a:gd name="T6" fmla="*/ 0 w 819"/>
              <a:gd name="T7" fmla="*/ 682 h 836"/>
              <a:gd name="T8" fmla="*/ 59 w 819"/>
              <a:gd name="T9" fmla="*/ 497 h 836"/>
              <a:gd name="T10" fmla="*/ 22 w 819"/>
              <a:gd name="T11" fmla="*/ 341 h 836"/>
              <a:gd name="T12" fmla="*/ 363 w 819"/>
              <a:gd name="T13" fmla="*/ 0 h 836"/>
              <a:gd name="T14" fmla="*/ 704 w 819"/>
              <a:gd name="T15" fmla="*/ 341 h 836"/>
              <a:gd name="T16" fmla="*/ 409 w 819"/>
              <a:gd name="T17" fmla="*/ 794 h 836"/>
              <a:gd name="T18" fmla="*/ 549 w 819"/>
              <a:gd name="T19" fmla="*/ 836 h 836"/>
              <a:gd name="T20" fmla="*/ 688 w 819"/>
              <a:gd name="T21" fmla="*/ 794 h 836"/>
              <a:gd name="T22" fmla="*/ 819 w 819"/>
              <a:gd name="T23" fmla="*/ 836 h 836"/>
              <a:gd name="T24" fmla="*/ 775 w 819"/>
              <a:gd name="T25" fmla="*/ 697 h 836"/>
              <a:gd name="T26" fmla="*/ 803 w 819"/>
              <a:gd name="T27" fmla="*/ 581 h 836"/>
              <a:gd name="T28" fmla="*/ 786 w 819"/>
              <a:gd name="T29" fmla="*/ 491 h 836"/>
              <a:gd name="T30" fmla="*/ 204 w 819"/>
              <a:gd name="T31" fmla="*/ 276 h 836"/>
              <a:gd name="T32" fmla="*/ 522 w 819"/>
              <a:gd name="T33" fmla="*/ 276 h 836"/>
              <a:gd name="T34" fmla="*/ 204 w 819"/>
              <a:gd name="T35" fmla="*/ 406 h 836"/>
              <a:gd name="T36" fmla="*/ 522 w 819"/>
              <a:gd name="T37" fmla="*/ 406 h 8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819" h="836">
                <a:moveTo>
                  <a:pt x="704" y="341"/>
                </a:moveTo>
                <a:cubicBezTo>
                  <a:pt x="704" y="529"/>
                  <a:pt x="551" y="682"/>
                  <a:pt x="363" y="682"/>
                </a:cubicBezTo>
                <a:cubicBezTo>
                  <a:pt x="293" y="682"/>
                  <a:pt x="229" y="661"/>
                  <a:pt x="175" y="626"/>
                </a:cubicBezTo>
                <a:cubicBezTo>
                  <a:pt x="0" y="682"/>
                  <a:pt x="0" y="682"/>
                  <a:pt x="0" y="682"/>
                </a:cubicBezTo>
                <a:cubicBezTo>
                  <a:pt x="59" y="497"/>
                  <a:pt x="59" y="497"/>
                  <a:pt x="59" y="497"/>
                </a:cubicBezTo>
                <a:cubicBezTo>
                  <a:pt x="35" y="450"/>
                  <a:pt x="22" y="397"/>
                  <a:pt x="22" y="341"/>
                </a:cubicBezTo>
                <a:cubicBezTo>
                  <a:pt x="22" y="153"/>
                  <a:pt x="174" y="0"/>
                  <a:pt x="363" y="0"/>
                </a:cubicBezTo>
                <a:cubicBezTo>
                  <a:pt x="551" y="0"/>
                  <a:pt x="704" y="153"/>
                  <a:pt x="704" y="341"/>
                </a:cubicBezTo>
                <a:close/>
                <a:moveTo>
                  <a:pt x="409" y="794"/>
                </a:moveTo>
                <a:cubicBezTo>
                  <a:pt x="449" y="820"/>
                  <a:pt x="497" y="836"/>
                  <a:pt x="549" y="836"/>
                </a:cubicBezTo>
                <a:cubicBezTo>
                  <a:pt x="600" y="836"/>
                  <a:pt x="648" y="820"/>
                  <a:pt x="688" y="794"/>
                </a:cubicBezTo>
                <a:cubicBezTo>
                  <a:pt x="819" y="836"/>
                  <a:pt x="819" y="836"/>
                  <a:pt x="819" y="836"/>
                </a:cubicBezTo>
                <a:cubicBezTo>
                  <a:pt x="775" y="697"/>
                  <a:pt x="775" y="697"/>
                  <a:pt x="775" y="697"/>
                </a:cubicBezTo>
                <a:cubicBezTo>
                  <a:pt x="792" y="663"/>
                  <a:pt x="803" y="623"/>
                  <a:pt x="803" y="581"/>
                </a:cubicBezTo>
                <a:cubicBezTo>
                  <a:pt x="803" y="549"/>
                  <a:pt x="797" y="519"/>
                  <a:pt x="786" y="491"/>
                </a:cubicBezTo>
                <a:moveTo>
                  <a:pt x="204" y="276"/>
                </a:moveTo>
                <a:cubicBezTo>
                  <a:pt x="522" y="276"/>
                  <a:pt x="522" y="276"/>
                  <a:pt x="522" y="276"/>
                </a:cubicBezTo>
                <a:moveTo>
                  <a:pt x="204" y="406"/>
                </a:moveTo>
                <a:cubicBezTo>
                  <a:pt x="522" y="406"/>
                  <a:pt x="522" y="406"/>
                  <a:pt x="522" y="406"/>
                </a:cubicBezTo>
              </a:path>
            </a:pathLst>
          </a:custGeom>
          <a:noFill/>
          <a:ln w="25400">
            <a:solidFill>
              <a:schemeClr val="tx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182832" tIns="91416" rIns="182832" bIns="91416" numCol="1" anchor="t" anchorCtr="0" compatLnSpc="1">
            <a:prstTxWarp prst="textNoShape">
              <a:avLst/>
            </a:prstTxWarp>
          </a:bodyPr>
          <a:lstStyle/>
          <a:p>
            <a:endParaRPr lang="ru-UA" sz="7198"/>
          </a:p>
        </p:txBody>
      </p:sp>
      <p:sp>
        <p:nvSpPr>
          <p:cNvPr id="107" name="Freeform: Shape 106">
            <a:extLst>
              <a:ext uri="{FF2B5EF4-FFF2-40B4-BE49-F238E27FC236}">
                <a16:creationId xmlns:a16="http://schemas.microsoft.com/office/drawing/2014/main" id="{06D33E8B-4093-41E0-1620-5FD5DB7A2CF7}"/>
              </a:ext>
            </a:extLst>
          </p:cNvPr>
          <p:cNvSpPr/>
          <p:nvPr/>
        </p:nvSpPr>
        <p:spPr>
          <a:xfrm>
            <a:off x="13581947" y="3630100"/>
            <a:ext cx="839106" cy="699256"/>
          </a:xfrm>
          <a:custGeom>
            <a:avLst/>
            <a:gdLst>
              <a:gd name="connsiteX0" fmla="*/ 421157 w 457200"/>
              <a:gd name="connsiteY0" fmla="*/ 166192 h 381000"/>
              <a:gd name="connsiteX1" fmla="*/ 421157 w 457200"/>
              <a:gd name="connsiteY1" fmla="*/ 320116 h 381000"/>
              <a:gd name="connsiteX2" fmla="*/ 374218 w 457200"/>
              <a:gd name="connsiteY2" fmla="*/ 367055 h 381000"/>
              <a:gd name="connsiteX3" fmla="*/ 92888 w 457200"/>
              <a:gd name="connsiteY3" fmla="*/ 367055 h 381000"/>
              <a:gd name="connsiteX4" fmla="*/ 45949 w 457200"/>
              <a:gd name="connsiteY4" fmla="*/ 320116 h 381000"/>
              <a:gd name="connsiteX5" fmla="*/ 45949 w 457200"/>
              <a:gd name="connsiteY5" fmla="*/ 166192 h 381000"/>
              <a:gd name="connsiteX6" fmla="*/ 402412 w 457200"/>
              <a:gd name="connsiteY6" fmla="*/ 40005 h 381000"/>
              <a:gd name="connsiteX7" fmla="*/ 367055 w 457200"/>
              <a:gd name="connsiteY7" fmla="*/ 19431 h 381000"/>
              <a:gd name="connsiteX8" fmla="*/ 100051 w 457200"/>
              <a:gd name="connsiteY8" fmla="*/ 19431 h 381000"/>
              <a:gd name="connsiteX9" fmla="*/ 64694 w 457200"/>
              <a:gd name="connsiteY9" fmla="*/ 40005 h 381000"/>
              <a:gd name="connsiteX10" fmla="*/ 19431 w 457200"/>
              <a:gd name="connsiteY10" fmla="*/ 119863 h 381000"/>
              <a:gd name="connsiteX11" fmla="*/ 447827 w 457200"/>
              <a:gd name="connsiteY11" fmla="*/ 119863 h 381000"/>
              <a:gd name="connsiteX12" fmla="*/ 402412 w 457200"/>
              <a:gd name="connsiteY12" fmla="*/ 40005 h 381000"/>
              <a:gd name="connsiteX13" fmla="*/ 233553 w 457200"/>
              <a:gd name="connsiteY13" fmla="*/ 19431 h 381000"/>
              <a:gd name="connsiteX14" fmla="*/ 233553 w 457200"/>
              <a:gd name="connsiteY14" fmla="*/ 120015 h 381000"/>
              <a:gd name="connsiteX15" fmla="*/ 315239 w 457200"/>
              <a:gd name="connsiteY15" fmla="*/ 19431 h 381000"/>
              <a:gd name="connsiteX16" fmla="*/ 340690 w 457200"/>
              <a:gd name="connsiteY16" fmla="*/ 120015 h 381000"/>
              <a:gd name="connsiteX17" fmla="*/ 151867 w 457200"/>
              <a:gd name="connsiteY17" fmla="*/ 19431 h 381000"/>
              <a:gd name="connsiteX18" fmla="*/ 126416 w 457200"/>
              <a:gd name="connsiteY18" fmla="*/ 120015 h 381000"/>
              <a:gd name="connsiteX19" fmla="*/ 19431 w 457200"/>
              <a:gd name="connsiteY19" fmla="*/ 120015 h 381000"/>
              <a:gd name="connsiteX20" fmla="*/ 72923 w 457200"/>
              <a:gd name="connsiteY20" fmla="*/ 173507 h 381000"/>
              <a:gd name="connsiteX21" fmla="*/ 126416 w 457200"/>
              <a:gd name="connsiteY21" fmla="*/ 120015 h 381000"/>
              <a:gd name="connsiteX22" fmla="*/ 126416 w 457200"/>
              <a:gd name="connsiteY22" fmla="*/ 120015 h 381000"/>
              <a:gd name="connsiteX23" fmla="*/ 179908 w 457200"/>
              <a:gd name="connsiteY23" fmla="*/ 173507 h 381000"/>
              <a:gd name="connsiteX24" fmla="*/ 233401 w 457200"/>
              <a:gd name="connsiteY24" fmla="*/ 120015 h 381000"/>
              <a:gd name="connsiteX25" fmla="*/ 233553 w 457200"/>
              <a:gd name="connsiteY25" fmla="*/ 120015 h 381000"/>
              <a:gd name="connsiteX26" fmla="*/ 287045 w 457200"/>
              <a:gd name="connsiteY26" fmla="*/ 173507 h 381000"/>
              <a:gd name="connsiteX27" fmla="*/ 340538 w 457200"/>
              <a:gd name="connsiteY27" fmla="*/ 120015 h 381000"/>
              <a:gd name="connsiteX28" fmla="*/ 340690 w 457200"/>
              <a:gd name="connsiteY28" fmla="*/ 120015 h 381000"/>
              <a:gd name="connsiteX29" fmla="*/ 394183 w 457200"/>
              <a:gd name="connsiteY29" fmla="*/ 173507 h 381000"/>
              <a:gd name="connsiteX30" fmla="*/ 447675 w 457200"/>
              <a:gd name="connsiteY30" fmla="*/ 120015 h 381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457200" h="381000">
                <a:moveTo>
                  <a:pt x="421157" y="166192"/>
                </a:moveTo>
                <a:lnTo>
                  <a:pt x="421157" y="320116"/>
                </a:lnTo>
                <a:cubicBezTo>
                  <a:pt x="421157" y="346024"/>
                  <a:pt x="400126" y="367055"/>
                  <a:pt x="374218" y="367055"/>
                </a:cubicBezTo>
                <a:lnTo>
                  <a:pt x="92888" y="367055"/>
                </a:lnTo>
                <a:cubicBezTo>
                  <a:pt x="66980" y="367055"/>
                  <a:pt x="45949" y="346024"/>
                  <a:pt x="45949" y="320116"/>
                </a:cubicBezTo>
                <a:lnTo>
                  <a:pt x="45949" y="166192"/>
                </a:lnTo>
                <a:moveTo>
                  <a:pt x="402412" y="40005"/>
                </a:moveTo>
                <a:cubicBezTo>
                  <a:pt x="395249" y="27203"/>
                  <a:pt x="381686" y="19431"/>
                  <a:pt x="367055" y="19431"/>
                </a:cubicBezTo>
                <a:lnTo>
                  <a:pt x="100051" y="19431"/>
                </a:lnTo>
                <a:cubicBezTo>
                  <a:pt x="85420" y="19431"/>
                  <a:pt x="71857" y="27356"/>
                  <a:pt x="64694" y="40005"/>
                </a:cubicBezTo>
                <a:lnTo>
                  <a:pt x="19431" y="119863"/>
                </a:lnTo>
                <a:lnTo>
                  <a:pt x="447827" y="119863"/>
                </a:lnTo>
                <a:lnTo>
                  <a:pt x="402412" y="40005"/>
                </a:lnTo>
                <a:close/>
                <a:moveTo>
                  <a:pt x="233553" y="19431"/>
                </a:moveTo>
                <a:lnTo>
                  <a:pt x="233553" y="120015"/>
                </a:lnTo>
                <a:moveTo>
                  <a:pt x="315239" y="19431"/>
                </a:moveTo>
                <a:lnTo>
                  <a:pt x="340690" y="120015"/>
                </a:lnTo>
                <a:moveTo>
                  <a:pt x="151867" y="19431"/>
                </a:moveTo>
                <a:lnTo>
                  <a:pt x="126416" y="120015"/>
                </a:lnTo>
                <a:moveTo>
                  <a:pt x="19431" y="120015"/>
                </a:moveTo>
                <a:cubicBezTo>
                  <a:pt x="19431" y="149581"/>
                  <a:pt x="43358" y="173507"/>
                  <a:pt x="72923" y="173507"/>
                </a:cubicBezTo>
                <a:cubicBezTo>
                  <a:pt x="102489" y="173507"/>
                  <a:pt x="126416" y="149581"/>
                  <a:pt x="126416" y="120015"/>
                </a:cubicBezTo>
                <a:moveTo>
                  <a:pt x="126416" y="120015"/>
                </a:moveTo>
                <a:cubicBezTo>
                  <a:pt x="126416" y="149581"/>
                  <a:pt x="150343" y="173507"/>
                  <a:pt x="179908" y="173507"/>
                </a:cubicBezTo>
                <a:cubicBezTo>
                  <a:pt x="209474" y="173507"/>
                  <a:pt x="233401" y="149581"/>
                  <a:pt x="233401" y="120015"/>
                </a:cubicBezTo>
                <a:moveTo>
                  <a:pt x="233553" y="120015"/>
                </a:moveTo>
                <a:cubicBezTo>
                  <a:pt x="233553" y="149581"/>
                  <a:pt x="257480" y="173507"/>
                  <a:pt x="287045" y="173507"/>
                </a:cubicBezTo>
                <a:cubicBezTo>
                  <a:pt x="316611" y="173507"/>
                  <a:pt x="340538" y="149581"/>
                  <a:pt x="340538" y="120015"/>
                </a:cubicBezTo>
                <a:moveTo>
                  <a:pt x="340690" y="120015"/>
                </a:moveTo>
                <a:cubicBezTo>
                  <a:pt x="340690" y="149581"/>
                  <a:pt x="364617" y="173507"/>
                  <a:pt x="394183" y="173507"/>
                </a:cubicBezTo>
                <a:cubicBezTo>
                  <a:pt x="423748" y="173507"/>
                  <a:pt x="447675" y="149581"/>
                  <a:pt x="447675" y="120015"/>
                </a:cubicBezTo>
              </a:path>
            </a:pathLst>
          </a:custGeom>
          <a:noFill/>
          <a:ln w="25400">
            <a:solidFill>
              <a:schemeClr val="tx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182832" tIns="91416" rIns="182832" bIns="91416" numCol="1" anchor="t" anchorCtr="0" compatLnSpc="1">
            <a:prstTxWarp prst="textNoShape">
              <a:avLst/>
            </a:prstTxWarp>
          </a:bodyPr>
          <a:lstStyle/>
          <a:p>
            <a:endParaRPr lang="ru-UA" sz="7198"/>
          </a:p>
        </p:txBody>
      </p:sp>
      <p:grpSp>
        <p:nvGrpSpPr>
          <p:cNvPr id="108" name="Group 107">
            <a:extLst>
              <a:ext uri="{FF2B5EF4-FFF2-40B4-BE49-F238E27FC236}">
                <a16:creationId xmlns:a16="http://schemas.microsoft.com/office/drawing/2014/main" id="{ECE6C083-4E38-A998-BE6B-7E0ED3B050BD}"/>
              </a:ext>
            </a:extLst>
          </p:cNvPr>
          <p:cNvGrpSpPr/>
          <p:nvPr/>
        </p:nvGrpSpPr>
        <p:grpSpPr>
          <a:xfrm>
            <a:off x="12363304" y="1298753"/>
            <a:ext cx="3815470" cy="1342653"/>
            <a:chOff x="4443430" y="4425263"/>
            <a:chExt cx="2488311" cy="1342653"/>
          </a:xfrm>
        </p:grpSpPr>
        <p:sp>
          <p:nvSpPr>
            <p:cNvPr id="109" name="Textbox 200">
              <a:extLst>
                <a:ext uri="{FF2B5EF4-FFF2-40B4-BE49-F238E27FC236}">
                  <a16:creationId xmlns:a16="http://schemas.microsoft.com/office/drawing/2014/main" id="{32866C33-DE79-C5FB-0E43-1261FF6628DB}"/>
                </a:ext>
              </a:extLst>
            </p:cNvPr>
            <p:cNvSpPr txBox="1"/>
            <p:nvPr/>
          </p:nvSpPr>
          <p:spPr>
            <a:xfrm flipH="1">
              <a:off x="4443430" y="4425263"/>
              <a:ext cx="2488310" cy="461665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 anchor="ctr">
              <a:spAutoFit/>
            </a:bodyPr>
            <a:lstStyle/>
            <a:p>
              <a:pPr marL="0" marR="0" lvl="0" indent="0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US" sz="2400" b="1" dirty="0">
                  <a:solidFill>
                    <a:schemeClr val="tx2"/>
                  </a:solidFill>
                  <a:latin typeface="+mj-lt"/>
                </a:rPr>
                <a:t>MAIN TITLE</a:t>
              </a:r>
              <a:endPara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+mj-lt"/>
              </a:endParaRPr>
            </a:p>
          </p:txBody>
        </p:sp>
        <p:sp>
          <p:nvSpPr>
            <p:cNvPr id="110" name="Textbox 200">
              <a:extLst>
                <a:ext uri="{FF2B5EF4-FFF2-40B4-BE49-F238E27FC236}">
                  <a16:creationId xmlns:a16="http://schemas.microsoft.com/office/drawing/2014/main" id="{B9E3FC46-20F6-E627-4EC4-D1CDDE511CB0}"/>
                </a:ext>
              </a:extLst>
            </p:cNvPr>
            <p:cNvSpPr txBox="1"/>
            <p:nvPr/>
          </p:nvSpPr>
          <p:spPr>
            <a:xfrm flipH="1">
              <a:off x="4443430" y="4794253"/>
              <a:ext cx="2488310" cy="369332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 anchor="ctr">
              <a:spAutoFit/>
            </a:bodyPr>
            <a:lstStyle/>
            <a:p>
              <a:pPr marL="0" marR="0" lvl="0" indent="0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i="0" u="none" strike="noStrike" kern="1200" cap="none" spc="0" normalizeH="0" baseline="0" noProof="0" dirty="0">
                  <a:ln>
                    <a:noFill/>
                  </a:ln>
                  <a:solidFill>
                    <a:schemeClr val="accent1">
                      <a:lumMod val="60000"/>
                      <a:lumOff val="40000"/>
                    </a:schemeClr>
                  </a:solidFill>
                  <a:effectLst/>
                  <a:uLnTx/>
                  <a:uFillTx/>
                  <a:latin typeface="+mj-lt"/>
                </a:rPr>
                <a:t>SUBTITLE</a:t>
              </a:r>
              <a:endParaRPr kumimoji="0" lang="en-US" sz="1400" i="0" u="none" strike="noStrike" kern="1200" cap="none" spc="0" normalizeH="0" baseline="0" noProof="0" dirty="0">
                <a:ln>
                  <a:noFill/>
                </a:ln>
                <a:solidFill>
                  <a:schemeClr val="accent1">
                    <a:lumMod val="60000"/>
                    <a:lumOff val="40000"/>
                  </a:schemeClr>
                </a:solidFill>
                <a:effectLst/>
                <a:uLnTx/>
                <a:uFillTx/>
                <a:latin typeface="+mj-lt"/>
              </a:endParaRPr>
            </a:p>
          </p:txBody>
        </p:sp>
        <p:sp>
          <p:nvSpPr>
            <p:cNvPr id="111" name="Textbox 200">
              <a:extLst>
                <a:ext uri="{FF2B5EF4-FFF2-40B4-BE49-F238E27FC236}">
                  <a16:creationId xmlns:a16="http://schemas.microsoft.com/office/drawing/2014/main" id="{6619468B-1AC5-B108-4D46-3554EFA124C9}"/>
                </a:ext>
              </a:extLst>
            </p:cNvPr>
            <p:cNvSpPr txBox="1"/>
            <p:nvPr/>
          </p:nvSpPr>
          <p:spPr>
            <a:xfrm flipH="1">
              <a:off x="4443430" y="5183141"/>
              <a:ext cx="2488311" cy="584775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 anchor="t">
              <a:spAutoFit/>
            </a:bodyPr>
            <a:lstStyle/>
            <a:p>
              <a:pPr>
                <a:defRPr/>
              </a:pPr>
              <a:r>
                <a:rPr kumimoji="0" lang="vi-VN" sz="16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ea typeface="+mn-ea"/>
                  <a:cs typeface="+mn-cs"/>
                </a:rPr>
                <a:t>Lorem ipsum dolor sit amet, consectetuer adipiscing elit. Maecenas.</a:t>
              </a: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</p:grpSp>
      <p:grpSp>
        <p:nvGrpSpPr>
          <p:cNvPr id="112" name="Group 111">
            <a:extLst>
              <a:ext uri="{FF2B5EF4-FFF2-40B4-BE49-F238E27FC236}">
                <a16:creationId xmlns:a16="http://schemas.microsoft.com/office/drawing/2014/main" id="{6C6FD28D-7EC5-8324-9344-9602E51D2E89}"/>
              </a:ext>
            </a:extLst>
          </p:cNvPr>
          <p:cNvGrpSpPr/>
          <p:nvPr/>
        </p:nvGrpSpPr>
        <p:grpSpPr>
          <a:xfrm>
            <a:off x="15674082" y="3308402"/>
            <a:ext cx="3815470" cy="1342653"/>
            <a:chOff x="4443430" y="4425263"/>
            <a:chExt cx="2488311" cy="1342653"/>
          </a:xfrm>
        </p:grpSpPr>
        <p:sp>
          <p:nvSpPr>
            <p:cNvPr id="113" name="Textbox 200">
              <a:extLst>
                <a:ext uri="{FF2B5EF4-FFF2-40B4-BE49-F238E27FC236}">
                  <a16:creationId xmlns:a16="http://schemas.microsoft.com/office/drawing/2014/main" id="{CF3697E6-948B-31F5-147B-97CDE58F82A9}"/>
                </a:ext>
              </a:extLst>
            </p:cNvPr>
            <p:cNvSpPr txBox="1"/>
            <p:nvPr/>
          </p:nvSpPr>
          <p:spPr>
            <a:xfrm flipH="1">
              <a:off x="4443430" y="4425263"/>
              <a:ext cx="2488310" cy="461665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 anchor="ctr">
              <a:spAutoFit/>
            </a:bodyPr>
            <a:lstStyle/>
            <a:p>
              <a:pPr marL="0" marR="0" lvl="0" indent="0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US" sz="2400" b="1" dirty="0">
                  <a:solidFill>
                    <a:schemeClr val="tx2"/>
                  </a:solidFill>
                  <a:latin typeface="+mj-lt"/>
                </a:rPr>
                <a:t>MAIN TITLE</a:t>
              </a:r>
              <a:endPara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+mj-lt"/>
              </a:endParaRPr>
            </a:p>
          </p:txBody>
        </p:sp>
        <p:sp>
          <p:nvSpPr>
            <p:cNvPr id="114" name="Textbox 200">
              <a:extLst>
                <a:ext uri="{FF2B5EF4-FFF2-40B4-BE49-F238E27FC236}">
                  <a16:creationId xmlns:a16="http://schemas.microsoft.com/office/drawing/2014/main" id="{03E90C04-624F-BCEA-1140-9F7EE0EA7C15}"/>
                </a:ext>
              </a:extLst>
            </p:cNvPr>
            <p:cNvSpPr txBox="1"/>
            <p:nvPr/>
          </p:nvSpPr>
          <p:spPr>
            <a:xfrm flipH="1">
              <a:off x="4443430" y="4794253"/>
              <a:ext cx="2488310" cy="369332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 anchor="ctr">
              <a:spAutoFit/>
            </a:bodyPr>
            <a:lstStyle/>
            <a:p>
              <a:pPr marL="0" marR="0" lvl="0" indent="0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i="0" u="none" strike="noStrike" kern="1200" cap="none" spc="0" normalizeH="0" baseline="0" noProof="0" dirty="0">
                  <a:ln>
                    <a:noFill/>
                  </a:ln>
                  <a:solidFill>
                    <a:schemeClr val="accent2"/>
                  </a:solidFill>
                  <a:effectLst/>
                  <a:uLnTx/>
                  <a:uFillTx/>
                  <a:latin typeface="+mj-lt"/>
                </a:rPr>
                <a:t>SUBTITLE</a:t>
              </a:r>
              <a:endParaRPr kumimoji="0" lang="en-US" sz="1400" i="0" u="none" strike="noStrike" kern="1200" cap="none" spc="0" normalizeH="0" baseline="0" noProof="0" dirty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+mj-lt"/>
              </a:endParaRPr>
            </a:p>
          </p:txBody>
        </p:sp>
        <p:sp>
          <p:nvSpPr>
            <p:cNvPr id="115" name="Textbox 200">
              <a:extLst>
                <a:ext uri="{FF2B5EF4-FFF2-40B4-BE49-F238E27FC236}">
                  <a16:creationId xmlns:a16="http://schemas.microsoft.com/office/drawing/2014/main" id="{3482D077-0A1D-1632-4083-013CCB64D3F2}"/>
                </a:ext>
              </a:extLst>
            </p:cNvPr>
            <p:cNvSpPr txBox="1"/>
            <p:nvPr/>
          </p:nvSpPr>
          <p:spPr>
            <a:xfrm flipH="1">
              <a:off x="4443430" y="5183141"/>
              <a:ext cx="2488311" cy="584775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 anchor="t">
              <a:spAutoFit/>
            </a:bodyPr>
            <a:lstStyle/>
            <a:p>
              <a:pPr>
                <a:defRPr/>
              </a:pPr>
              <a:r>
                <a:rPr kumimoji="0" lang="vi-VN" sz="16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ea typeface="+mn-ea"/>
                  <a:cs typeface="+mn-cs"/>
                </a:rPr>
                <a:t>Lorem ipsum dolor sit amet, consectetuer adipiscing elit. Maecenas</a:t>
              </a:r>
              <a:r>
                <a: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ea typeface="+mn-ea"/>
                  <a:cs typeface="+mn-cs"/>
                </a:rPr>
                <a:t>.</a:t>
              </a:r>
            </a:p>
          </p:txBody>
        </p:sp>
      </p:grpSp>
      <p:grpSp>
        <p:nvGrpSpPr>
          <p:cNvPr id="116" name="Group 115">
            <a:extLst>
              <a:ext uri="{FF2B5EF4-FFF2-40B4-BE49-F238E27FC236}">
                <a16:creationId xmlns:a16="http://schemas.microsoft.com/office/drawing/2014/main" id="{086ED952-8265-F17F-80BB-B18C9A0EBB57}"/>
              </a:ext>
            </a:extLst>
          </p:cNvPr>
          <p:cNvGrpSpPr/>
          <p:nvPr/>
        </p:nvGrpSpPr>
        <p:grpSpPr>
          <a:xfrm>
            <a:off x="18704698" y="6190728"/>
            <a:ext cx="3815470" cy="1342653"/>
            <a:chOff x="4443430" y="4425263"/>
            <a:chExt cx="2488311" cy="1342653"/>
          </a:xfrm>
        </p:grpSpPr>
        <p:sp>
          <p:nvSpPr>
            <p:cNvPr id="117" name="Textbox 200">
              <a:extLst>
                <a:ext uri="{FF2B5EF4-FFF2-40B4-BE49-F238E27FC236}">
                  <a16:creationId xmlns:a16="http://schemas.microsoft.com/office/drawing/2014/main" id="{3E708E3F-DFCD-DD16-8F30-3B5547CB5181}"/>
                </a:ext>
              </a:extLst>
            </p:cNvPr>
            <p:cNvSpPr txBox="1"/>
            <p:nvPr/>
          </p:nvSpPr>
          <p:spPr>
            <a:xfrm flipH="1">
              <a:off x="4443430" y="4425263"/>
              <a:ext cx="2488310" cy="461665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 anchor="ctr">
              <a:spAutoFit/>
            </a:bodyPr>
            <a:lstStyle/>
            <a:p>
              <a:pPr marL="0" marR="0" lvl="0" indent="0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US" sz="2400" b="1" dirty="0">
                  <a:solidFill>
                    <a:schemeClr val="tx2"/>
                  </a:solidFill>
                  <a:latin typeface="+mj-lt"/>
                </a:rPr>
                <a:t>MAIN TITLE</a:t>
              </a:r>
              <a:endPara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+mj-lt"/>
              </a:endParaRPr>
            </a:p>
          </p:txBody>
        </p:sp>
        <p:sp>
          <p:nvSpPr>
            <p:cNvPr id="118" name="Textbox 200">
              <a:extLst>
                <a:ext uri="{FF2B5EF4-FFF2-40B4-BE49-F238E27FC236}">
                  <a16:creationId xmlns:a16="http://schemas.microsoft.com/office/drawing/2014/main" id="{9D5F9EF1-4076-F260-226C-DD2DCB0C75E8}"/>
                </a:ext>
              </a:extLst>
            </p:cNvPr>
            <p:cNvSpPr txBox="1"/>
            <p:nvPr/>
          </p:nvSpPr>
          <p:spPr>
            <a:xfrm flipH="1">
              <a:off x="4443430" y="4794253"/>
              <a:ext cx="2488310" cy="369332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 anchor="ctr">
              <a:spAutoFit/>
            </a:bodyPr>
            <a:lstStyle/>
            <a:p>
              <a:pPr marL="0" marR="0" lvl="0" indent="0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i="0" u="none" strike="noStrike" kern="1200" cap="none" spc="0" normalizeH="0" baseline="0" noProof="0" dirty="0">
                  <a:ln>
                    <a:noFill/>
                  </a:ln>
                  <a:solidFill>
                    <a:schemeClr val="accent3"/>
                  </a:solidFill>
                  <a:effectLst/>
                  <a:uLnTx/>
                  <a:uFillTx/>
                  <a:latin typeface="+mj-lt"/>
                </a:rPr>
                <a:t>SUBTITLE</a:t>
              </a:r>
              <a:endParaRPr kumimoji="0" lang="en-US" sz="1400" i="0" u="none" strike="noStrike" kern="1200" cap="none" spc="0" normalizeH="0" baseline="0" noProof="0" dirty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j-lt"/>
              </a:endParaRPr>
            </a:p>
          </p:txBody>
        </p:sp>
        <p:sp>
          <p:nvSpPr>
            <p:cNvPr id="119" name="Textbox 200">
              <a:extLst>
                <a:ext uri="{FF2B5EF4-FFF2-40B4-BE49-F238E27FC236}">
                  <a16:creationId xmlns:a16="http://schemas.microsoft.com/office/drawing/2014/main" id="{2A4F3A6B-04FD-A929-0B77-F734A1082E6D}"/>
                </a:ext>
              </a:extLst>
            </p:cNvPr>
            <p:cNvSpPr txBox="1"/>
            <p:nvPr/>
          </p:nvSpPr>
          <p:spPr>
            <a:xfrm flipH="1">
              <a:off x="4443430" y="5183141"/>
              <a:ext cx="2488311" cy="584775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 anchor="t">
              <a:spAutoFit/>
            </a:bodyPr>
            <a:lstStyle/>
            <a:p>
              <a:pPr>
                <a:defRPr/>
              </a:pPr>
              <a:r>
                <a:rPr kumimoji="0" lang="vi-VN" sz="16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ea typeface="+mn-ea"/>
                  <a:cs typeface="+mn-cs"/>
                </a:rPr>
                <a:t>Lorem ipsum dolor sit amet, consectetuer adipiscing elit. Maecenas</a:t>
              </a:r>
              <a:r>
                <a: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ea typeface="+mn-ea"/>
                  <a:cs typeface="+mn-cs"/>
                </a:rPr>
                <a:t>.</a:t>
              </a:r>
            </a:p>
          </p:txBody>
        </p:sp>
      </p:grpSp>
      <p:grpSp>
        <p:nvGrpSpPr>
          <p:cNvPr id="120" name="Group 119">
            <a:extLst>
              <a:ext uri="{FF2B5EF4-FFF2-40B4-BE49-F238E27FC236}">
                <a16:creationId xmlns:a16="http://schemas.microsoft.com/office/drawing/2014/main" id="{56E092C4-ACFC-F52A-D789-A64E0EFBA882}"/>
              </a:ext>
            </a:extLst>
          </p:cNvPr>
          <p:cNvGrpSpPr/>
          <p:nvPr/>
        </p:nvGrpSpPr>
        <p:grpSpPr>
          <a:xfrm>
            <a:off x="12363304" y="10846958"/>
            <a:ext cx="3815470" cy="1342653"/>
            <a:chOff x="4443430" y="4425263"/>
            <a:chExt cx="2488311" cy="1342653"/>
          </a:xfrm>
        </p:grpSpPr>
        <p:sp>
          <p:nvSpPr>
            <p:cNvPr id="121" name="Textbox 200">
              <a:extLst>
                <a:ext uri="{FF2B5EF4-FFF2-40B4-BE49-F238E27FC236}">
                  <a16:creationId xmlns:a16="http://schemas.microsoft.com/office/drawing/2014/main" id="{5A2149F2-F1F4-65D5-00C5-ECCA12059A2D}"/>
                </a:ext>
              </a:extLst>
            </p:cNvPr>
            <p:cNvSpPr txBox="1"/>
            <p:nvPr/>
          </p:nvSpPr>
          <p:spPr>
            <a:xfrm flipH="1">
              <a:off x="4443430" y="4425263"/>
              <a:ext cx="2488310" cy="461665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 anchor="ctr">
              <a:spAutoFit/>
            </a:bodyPr>
            <a:lstStyle/>
            <a:p>
              <a:pPr marL="0" marR="0" lvl="0" indent="0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US" sz="2400" b="1" dirty="0">
                  <a:solidFill>
                    <a:schemeClr val="tx2"/>
                  </a:solidFill>
                  <a:latin typeface="+mj-lt"/>
                </a:rPr>
                <a:t>MAIN TITLE</a:t>
              </a:r>
              <a:endPara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+mj-lt"/>
              </a:endParaRPr>
            </a:p>
          </p:txBody>
        </p:sp>
        <p:sp>
          <p:nvSpPr>
            <p:cNvPr id="122" name="Textbox 200">
              <a:extLst>
                <a:ext uri="{FF2B5EF4-FFF2-40B4-BE49-F238E27FC236}">
                  <a16:creationId xmlns:a16="http://schemas.microsoft.com/office/drawing/2014/main" id="{DDA889D8-73D6-7705-8304-1595274120CC}"/>
                </a:ext>
              </a:extLst>
            </p:cNvPr>
            <p:cNvSpPr txBox="1"/>
            <p:nvPr/>
          </p:nvSpPr>
          <p:spPr>
            <a:xfrm flipH="1">
              <a:off x="4443430" y="4794253"/>
              <a:ext cx="2488310" cy="369332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 anchor="ctr">
              <a:spAutoFit/>
            </a:bodyPr>
            <a:lstStyle/>
            <a:p>
              <a:pPr marL="0" marR="0" lvl="0" indent="0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i="0" u="none" strike="noStrike" kern="1200" cap="none" spc="0" normalizeH="0" baseline="0" noProof="0" dirty="0">
                  <a:ln>
                    <a:noFill/>
                  </a:ln>
                  <a:solidFill>
                    <a:schemeClr val="accent5"/>
                  </a:solidFill>
                  <a:effectLst/>
                  <a:uLnTx/>
                  <a:uFillTx/>
                  <a:latin typeface="+mj-lt"/>
                </a:rPr>
                <a:t>SUBTITLE</a:t>
              </a:r>
              <a:endParaRPr kumimoji="0" lang="en-US" sz="1400" i="0" u="none" strike="noStrike" kern="1200" cap="none" spc="0" normalizeH="0" baseline="0" noProof="0" dirty="0">
                <a:ln>
                  <a:noFill/>
                </a:ln>
                <a:solidFill>
                  <a:schemeClr val="accent5"/>
                </a:solidFill>
                <a:effectLst/>
                <a:uLnTx/>
                <a:uFillTx/>
                <a:latin typeface="+mj-lt"/>
              </a:endParaRPr>
            </a:p>
          </p:txBody>
        </p:sp>
        <p:sp>
          <p:nvSpPr>
            <p:cNvPr id="123" name="Textbox 200">
              <a:extLst>
                <a:ext uri="{FF2B5EF4-FFF2-40B4-BE49-F238E27FC236}">
                  <a16:creationId xmlns:a16="http://schemas.microsoft.com/office/drawing/2014/main" id="{B6ACE713-5509-D59B-8BE2-7C68A2FBFBE0}"/>
                </a:ext>
              </a:extLst>
            </p:cNvPr>
            <p:cNvSpPr txBox="1"/>
            <p:nvPr/>
          </p:nvSpPr>
          <p:spPr>
            <a:xfrm flipH="1">
              <a:off x="4443430" y="5183141"/>
              <a:ext cx="2488311" cy="584775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 anchor="t">
              <a:spAutoFit/>
            </a:bodyPr>
            <a:lstStyle/>
            <a:p>
              <a:pPr>
                <a:defRPr/>
              </a:pPr>
              <a:r>
                <a:rPr kumimoji="0" lang="vi-VN" sz="16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ea typeface="+mn-ea"/>
                  <a:cs typeface="+mn-cs"/>
                </a:rPr>
                <a:t>Lorem ipsum dolor sit amet, consectetuer adipiscing elit. Maecenas.</a:t>
              </a: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</p:grpSp>
      <p:grpSp>
        <p:nvGrpSpPr>
          <p:cNvPr id="124" name="Group 123">
            <a:extLst>
              <a:ext uri="{FF2B5EF4-FFF2-40B4-BE49-F238E27FC236}">
                <a16:creationId xmlns:a16="http://schemas.microsoft.com/office/drawing/2014/main" id="{78D3F045-0BC7-46D6-1A87-0F497CD3E9D5}"/>
              </a:ext>
            </a:extLst>
          </p:cNvPr>
          <p:cNvGrpSpPr/>
          <p:nvPr/>
        </p:nvGrpSpPr>
        <p:grpSpPr>
          <a:xfrm>
            <a:off x="15674082" y="8931173"/>
            <a:ext cx="3815470" cy="1342653"/>
            <a:chOff x="4443430" y="4425263"/>
            <a:chExt cx="2488311" cy="1342653"/>
          </a:xfrm>
        </p:grpSpPr>
        <p:sp>
          <p:nvSpPr>
            <p:cNvPr id="125" name="Textbox 200">
              <a:extLst>
                <a:ext uri="{FF2B5EF4-FFF2-40B4-BE49-F238E27FC236}">
                  <a16:creationId xmlns:a16="http://schemas.microsoft.com/office/drawing/2014/main" id="{D29DB62E-5F40-D2EC-D0DC-AF92B2016D07}"/>
                </a:ext>
              </a:extLst>
            </p:cNvPr>
            <p:cNvSpPr txBox="1"/>
            <p:nvPr/>
          </p:nvSpPr>
          <p:spPr>
            <a:xfrm flipH="1">
              <a:off x="4443430" y="4425263"/>
              <a:ext cx="2488310" cy="461665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 anchor="ctr">
              <a:spAutoFit/>
            </a:bodyPr>
            <a:lstStyle/>
            <a:p>
              <a:pPr marL="0" marR="0" lvl="0" indent="0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US" sz="2400" b="1" dirty="0">
                  <a:solidFill>
                    <a:schemeClr val="tx2"/>
                  </a:solidFill>
                  <a:latin typeface="+mj-lt"/>
                </a:rPr>
                <a:t>MAIN TITLE</a:t>
              </a:r>
              <a:endPara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+mj-lt"/>
              </a:endParaRPr>
            </a:p>
          </p:txBody>
        </p:sp>
        <p:sp>
          <p:nvSpPr>
            <p:cNvPr id="126" name="Textbox 200">
              <a:extLst>
                <a:ext uri="{FF2B5EF4-FFF2-40B4-BE49-F238E27FC236}">
                  <a16:creationId xmlns:a16="http://schemas.microsoft.com/office/drawing/2014/main" id="{627B898B-EB97-BD3A-BD49-0D21B2E2525E}"/>
                </a:ext>
              </a:extLst>
            </p:cNvPr>
            <p:cNvSpPr txBox="1"/>
            <p:nvPr/>
          </p:nvSpPr>
          <p:spPr>
            <a:xfrm flipH="1">
              <a:off x="4443430" y="4794253"/>
              <a:ext cx="2488310" cy="369332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 anchor="ctr">
              <a:spAutoFit/>
            </a:bodyPr>
            <a:lstStyle/>
            <a:p>
              <a:pPr marL="0" marR="0" lvl="0" indent="0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i="0" u="none" strike="noStrike" kern="1200" cap="none" spc="0" normalizeH="0" baseline="0" noProof="0" dirty="0">
                  <a:ln>
                    <a:noFill/>
                  </a:ln>
                  <a:solidFill>
                    <a:schemeClr val="accent4"/>
                  </a:solidFill>
                  <a:effectLst/>
                  <a:uLnTx/>
                  <a:uFillTx/>
                  <a:latin typeface="+mj-lt"/>
                </a:rPr>
                <a:t>SUBTITLE</a:t>
              </a:r>
              <a:endParaRPr kumimoji="0" lang="en-US" sz="1400" i="0" u="none" strike="noStrike" kern="1200" cap="none" spc="0" normalizeH="0" baseline="0" noProof="0" dirty="0">
                <a:ln>
                  <a:noFill/>
                </a:ln>
                <a:solidFill>
                  <a:schemeClr val="accent4"/>
                </a:solidFill>
                <a:effectLst/>
                <a:uLnTx/>
                <a:uFillTx/>
                <a:latin typeface="+mj-lt"/>
              </a:endParaRPr>
            </a:p>
          </p:txBody>
        </p:sp>
        <p:sp>
          <p:nvSpPr>
            <p:cNvPr id="127" name="Textbox 200">
              <a:extLst>
                <a:ext uri="{FF2B5EF4-FFF2-40B4-BE49-F238E27FC236}">
                  <a16:creationId xmlns:a16="http://schemas.microsoft.com/office/drawing/2014/main" id="{2BD262B3-7731-C6F0-5D35-4FE7CE5FEC79}"/>
                </a:ext>
              </a:extLst>
            </p:cNvPr>
            <p:cNvSpPr txBox="1"/>
            <p:nvPr/>
          </p:nvSpPr>
          <p:spPr>
            <a:xfrm flipH="1">
              <a:off x="4443430" y="5183141"/>
              <a:ext cx="2488311" cy="584775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 anchor="t">
              <a:spAutoFit/>
            </a:bodyPr>
            <a:lstStyle/>
            <a:p>
              <a:pPr>
                <a:defRPr/>
              </a:pPr>
              <a:r>
                <a:rPr kumimoji="0" lang="vi-VN" sz="16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ea typeface="+mn-ea"/>
                  <a:cs typeface="+mn-cs"/>
                </a:rPr>
                <a:t>Lorem ipsum dolor sit amet, consectetuer adipiscing elit. Maecenas</a:t>
              </a:r>
              <a:r>
                <a: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ea typeface="+mn-ea"/>
                  <a:cs typeface="+mn-cs"/>
                </a:rPr>
                <a:t>.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683310177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250" advClick="0" advTm="2000">
        <p:push dir="u"/>
      </p:transition>
    </mc:Choice>
    <mc:Fallback>
      <p:transition spd="slow" advClick="0" advTm="2000">
        <p:push dir="u"/>
      </p:transition>
    </mc:Fallback>
  </mc:AlternateContent>
  <mc:AlternateContent xmlns:mc="http://schemas.openxmlformats.org/markup-compatibility/2006">
    <mc:Choice xmlns:p14="http://schemas.microsoft.com/office/powerpoint/2010/main"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16" presetClass="entr" presetSubtype="37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outVertical)">
                                          <p:cBhvr>
                                            <p:cTn id="7" dur="500"/>
                                            <p:tgtEl>
                                              <p:spTgt spid="3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" presetID="2" presetClass="entr" presetSubtype="8" fill="hold" nodeType="withEffect" p14:presetBounceEnd="65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5000">
                                          <p:cBhvr additive="base">
                                            <p:cTn id="10" dur="15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5000">
                                          <p:cBhvr additive="base">
                                            <p:cTn id="11" dur="15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" presetID="2" presetClass="entr" presetSubtype="1" fill="hold" nodeType="withEffect" p14:presetBounceEnd="65000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5000">
                                          <p:cBhvr additive="base">
                                            <p:cTn id="14" dur="1500" fill="hold"/>
                                            <p:tgtEl>
                                              <p:spTgt spid="6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5000">
                                          <p:cBhvr additive="base">
                                            <p:cTn id="15" dur="1500" fill="hold"/>
                                            <p:tgtEl>
                                              <p:spTgt spid="6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6" presetID="2" presetClass="entr" presetSubtype="1" fill="hold" nodeType="withEffect" p14:presetBounceEnd="65000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5000">
                                          <p:cBhvr additive="base">
                                            <p:cTn id="18" dur="1500" fill="hold"/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5000">
                                          <p:cBhvr additive="base">
                                            <p:cTn id="19" dur="1500" fill="hold"/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" presetID="2" presetClass="entr" presetSubtype="2" fill="hold" nodeType="withEffect" p14:presetBounceEnd="65000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5000">
                                          <p:cBhvr additive="base">
                                            <p:cTn id="22" dur="1500" fill="hold"/>
                                            <p:tgtEl>
                                              <p:spTgt spid="10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5000">
                                          <p:cBhvr additive="base">
                                            <p:cTn id="23" dur="1500" fill="hold"/>
                                            <p:tgtEl>
                                              <p:spTgt spid="10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4" presetID="2" presetClass="entr" presetSubtype="4" fill="hold" nodeType="withEffect" p14:presetBounceEnd="65000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5000">
                                          <p:cBhvr additive="base">
                                            <p:cTn id="26" dur="1500" fill="hold"/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5000">
                                          <p:cBhvr additive="base">
                                            <p:cTn id="27" dur="1500" fill="hold"/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8" presetID="2" presetClass="entr" presetSubtype="4" fill="hold" nodeType="withEffect" p14:presetBounceEnd="65000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5000">
                                          <p:cBhvr additive="base">
                                            <p:cTn id="30" dur="1500" fill="hold"/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5000">
                                          <p:cBhvr additive="base">
                                            <p:cTn id="31" dur="1500" fill="hold"/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2" presetID="22" presetClass="entr" presetSubtype="2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34" dur="500"/>
                                            <p:tgtEl>
                                              <p:spTgt spid="6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5" presetID="6" presetClass="emph" presetSubtype="0" autoRev="1" fill="hold" grpId="1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Scale>
                                          <p:cBhvr>
                                            <p:cTn id="36" dur="500" fill="hold"/>
                                            <p:tgtEl>
                                              <p:spTgt spid="65"/>
                                            </p:tgtEl>
                                          </p:cBhvr>
                                          <p:by x="120000" y="12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7" presetID="22" presetClass="entr" presetSubtype="2" fill="hold" grpId="0" nodeType="withEffect">
                                      <p:stCondLst>
                                        <p:cond delay="175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39" dur="500"/>
                                            <p:tgtEl>
                                              <p:spTgt spid="10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0" presetID="6" presetClass="emph" presetSubtype="0" autoRev="1" fill="hold" grpId="1" nodeType="withEffect">
                                      <p:stCondLst>
                                        <p:cond delay="1750"/>
                                      </p:stCondLst>
                                      <p:childTnLst>
                                        <p:animScale>
                                          <p:cBhvr>
                                            <p:cTn id="41" dur="500" fill="hold"/>
                                            <p:tgtEl>
                                              <p:spTgt spid="107"/>
                                            </p:tgtEl>
                                          </p:cBhvr>
                                          <p:by x="120000" y="12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2" presetID="22" presetClass="entr" presetSubtype="2" fill="hold" grpId="0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4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44" dur="500"/>
                                            <p:tgtEl>
                                              <p:spTgt spid="10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5" presetID="6" presetClass="emph" presetSubtype="0" autoRev="1" fill="hold" grpId="1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animScale>
                                          <p:cBhvr>
                                            <p:cTn id="46" dur="500" fill="hold"/>
                                            <p:tgtEl>
                                              <p:spTgt spid="105"/>
                                            </p:tgtEl>
                                          </p:cBhvr>
                                          <p:by x="120000" y="12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7" presetID="22" presetClass="entr" presetSubtype="2" fill="hold" grpId="0" nodeType="withEffect">
                                      <p:stCondLst>
                                        <p:cond delay="2250"/>
                                      </p:stCondLst>
                                      <p:childTnLst>
                                        <p:set>
                                          <p:cBhvr>
                                            <p:cTn id="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49" dur="500"/>
                                            <p:tgtEl>
                                              <p:spTgt spid="10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0" presetID="6" presetClass="emph" presetSubtype="0" autoRev="1" fill="hold" grpId="1" nodeType="withEffect">
                                      <p:stCondLst>
                                        <p:cond delay="2250"/>
                                      </p:stCondLst>
                                      <p:childTnLst>
                                        <p:animScale>
                                          <p:cBhvr>
                                            <p:cTn id="51" dur="500" fill="hold"/>
                                            <p:tgtEl>
                                              <p:spTgt spid="106"/>
                                            </p:tgtEl>
                                          </p:cBhvr>
                                          <p:by x="120000" y="12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2" presetID="22" presetClass="entr" presetSubtype="2" fill="hold" grpId="0" nodeType="withEffect">
                                      <p:stCondLst>
                                        <p:cond delay="2500"/>
                                      </p:stCondLst>
                                      <p:childTnLst>
                                        <p:set>
                                          <p:cBhvr>
                                            <p:cTn id="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54" dur="500"/>
                                            <p:tgtEl>
                                              <p:spTgt spid="10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5" presetID="6" presetClass="emph" presetSubtype="0" autoRev="1" fill="hold" grpId="1" nodeType="withEffect">
                                      <p:stCondLst>
                                        <p:cond delay="2500"/>
                                      </p:stCondLst>
                                      <p:childTnLst>
                                        <p:animScale>
                                          <p:cBhvr>
                                            <p:cTn id="56" dur="500" fill="hold"/>
                                            <p:tgtEl>
                                              <p:spTgt spid="104"/>
                                            </p:tgtEl>
                                          </p:cBhvr>
                                          <p:by x="120000" y="12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7" presetID="12" presetClass="entr" presetSubtype="8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9" dur="500"/>
                                            <p:tgtEl>
                                              <p:spTgt spid="6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-#ppt_w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right)">
                                          <p:cBhvr>
                                            <p:cTn id="60" dur="500"/>
                                            <p:tgtEl>
                                              <p:spTgt spid="6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1" presetID="12" presetClass="entr" presetSubtype="8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3" dur="500"/>
                                            <p:tgtEl>
                                              <p:spTgt spid="7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-#ppt_w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right)">
                                          <p:cBhvr>
                                            <p:cTn id="64" dur="500"/>
                                            <p:tgtEl>
                                              <p:spTgt spid="7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5" presetID="12" presetClass="entr" presetSubtype="8" fill="hold" grpId="0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7" dur="500"/>
                                            <p:tgtEl>
                                              <p:spTgt spid="10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-#ppt_w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right)">
                                          <p:cBhvr>
                                            <p:cTn id="68" dur="500"/>
                                            <p:tgtEl>
                                              <p:spTgt spid="10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9" presetID="12" presetClass="entr" presetSubtype="8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1" dur="500"/>
                                            <p:tgtEl>
                                              <p:spTgt spid="9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-#ppt_w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right)">
                                          <p:cBhvr>
                                            <p:cTn id="72" dur="500"/>
                                            <p:tgtEl>
                                              <p:spTgt spid="9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3" presetID="12" presetClass="entr" presetSubtype="8" fill="hold" grpId="0" nodeType="withEffect">
                                      <p:stCondLst>
                                        <p:cond delay="1750"/>
                                      </p:stCondLst>
                                      <p:childTnLst>
                                        <p:set>
                                          <p:cBhvr>
                                            <p:cTn id="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5" dur="500"/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-#ppt_w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right)">
                                          <p:cBhvr>
                                            <p:cTn id="76" dur="500"/>
                                            <p:tgtEl>
                                              <p:spTgt spid="8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7" presetID="2" presetClass="entr" presetSubtype="8" fill="hold" grpId="0" nodeType="withEffect" p14:presetBounceEnd="65000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5000">
                                          <p:cBhvr additive="base">
                                            <p:cTn id="79" dur="150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5000">
                                          <p:cBhvr additive="base">
                                            <p:cTn id="80" dur="150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1" presetID="16" presetClass="entr" presetSubtype="37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8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outVertical)">
                                          <p:cBhvr>
                                            <p:cTn id="83" dur="500"/>
                                            <p:tgtEl>
                                              <p:spTgt spid="4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4" presetID="42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8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86" dur="1000"/>
                                            <p:tgtEl>
                                              <p:spTgt spid="44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87" dur="1000" fill="hold"/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8" dur="1000" fill="hold"/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9" presetID="42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91" dur="1000"/>
                                            <p:tgtEl>
                                              <p:spTgt spid="43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92" dur="1000" fill="hold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3" dur="1000" fill="hold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4" presetID="42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9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96" dur="1000"/>
                                            <p:tgtEl>
                                              <p:spTgt spid="45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97" dur="100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8" dur="100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9" presetID="42" presetClass="entr" presetSubtype="0" fill="hold" grpId="0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10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01" dur="1000"/>
                                            <p:tgtEl>
                                              <p:spTgt spid="54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02" dur="1000" fill="hold"/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3" dur="1000" fill="hold"/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4" presetID="2" presetClass="entr" presetSubtype="8" fill="hold" grpId="0" nodeType="withEffect" p14:presetBounceEnd="65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5000">
                                          <p:cBhvr additive="base">
                                            <p:cTn id="106" dur="20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5000">
                                          <p:cBhvr additive="base">
                                            <p:cTn id="107" dur="20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8" presetID="22" presetClass="entr" presetSubtype="8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10" dur="750"/>
                                            <p:tgtEl>
                                              <p:spTgt spid="5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1" presetID="22" presetClass="entr" presetSubtype="8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13" dur="1000"/>
                                            <p:tgtEl>
                                              <p:spTgt spid="6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4" presetID="22" presetClass="entr" presetSubtype="8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16" dur="1250"/>
                                            <p:tgtEl>
                                              <p:spTgt spid="9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7" presetID="22" presetClass="entr" presetSubtype="8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19" dur="1500"/>
                                            <p:tgtEl>
                                              <p:spTgt spid="8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0" presetID="22" presetClass="entr" presetSubtype="8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22" dur="1750"/>
                                            <p:tgtEl>
                                              <p:spTgt spid="7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3" presetID="2" presetClass="entr" presetSubtype="2" decel="10000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25" dur="1000" fill="hold"/>
                                            <p:tgtEl>
                                              <p:spTgt spid="10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6" dur="1000" fill="hold"/>
                                            <p:tgtEl>
                                              <p:spTgt spid="10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7" presetID="2" presetClass="entr" presetSubtype="2" decel="10000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29" dur="1000" fill="hold"/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30" dur="1000" fill="hold"/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1" presetID="2" presetClass="entr" presetSubtype="2" decel="10000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3" dur="1000" fill="hold"/>
                                            <p:tgtEl>
                                              <p:spTgt spid="1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34" dur="1000" fill="hold"/>
                                            <p:tgtEl>
                                              <p:spTgt spid="1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5" presetID="2" presetClass="entr" presetSubtype="2" decel="100000" fill="hold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1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7" dur="1000" fill="hold"/>
                                            <p:tgtEl>
                                              <p:spTgt spid="1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38" dur="1000" fill="hold"/>
                                            <p:tgtEl>
                                              <p:spTgt spid="1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9" presetID="2" presetClass="entr" presetSubtype="2" decel="100000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1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41" dur="1000" fill="hold"/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2" dur="1000" fill="hold"/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3" presetID="14" presetClass="entr" presetSubtype="10" fill="hold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1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randombar(horizontal)">
                                          <p:cBhvr>
                                            <p:cTn id="145" dur="1000"/>
                                            <p:tgtEl>
                                              <p:spTgt spid="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36" grpId="0"/>
          <p:bldP spid="37" grpId="0" animBg="1"/>
          <p:bldP spid="41" grpId="0"/>
          <p:bldP spid="42" grpId="0"/>
          <p:bldP spid="43" grpId="0" animBg="1"/>
          <p:bldP spid="44" grpId="0" animBg="1"/>
          <p:bldP spid="45" grpId="0" animBg="1"/>
          <p:bldP spid="54" grpId="0" animBg="1"/>
          <p:bldP spid="61" grpId="0" animBg="1"/>
          <p:bldP spid="65" grpId="0" animBg="1"/>
          <p:bldP spid="65" grpId="1" animBg="1"/>
          <p:bldP spid="72" grpId="0" animBg="1"/>
          <p:bldP spid="82" grpId="0" animBg="1"/>
          <p:bldP spid="92" grpId="0" animBg="1"/>
          <p:bldP spid="100" grpId="0" animBg="1"/>
          <p:bldP spid="104" grpId="0" animBg="1"/>
          <p:bldP spid="104" grpId="1" animBg="1"/>
          <p:bldP spid="105" grpId="0" animBg="1"/>
          <p:bldP spid="105" grpId="1" animBg="1"/>
          <p:bldP spid="106" grpId="0" animBg="1"/>
          <p:bldP spid="106" grpId="1" animBg="1"/>
          <p:bldP spid="107" grpId="0" animBg="1"/>
          <p:bldP spid="107" grpId="1" animBg="1"/>
        </p:bldLst>
      </p:timing>
    </mc:Choice>
    <mc:Fallback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16" presetClass="entr" presetSubtype="37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outVertical)">
                                          <p:cBhvr>
                                            <p:cTn id="7" dur="500"/>
                                            <p:tgtEl>
                                              <p:spTgt spid="3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" presetID="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" dur="15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1" dur="15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" presetID="2" presetClass="entr" presetSubtype="1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4" dur="1500" fill="hold"/>
                                            <p:tgtEl>
                                              <p:spTgt spid="6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5" dur="1500" fill="hold"/>
                                            <p:tgtEl>
                                              <p:spTgt spid="6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6" presetID="2" presetClass="entr" presetSubtype="1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8" dur="1500" fill="hold"/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9" dur="1500" fill="hold"/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" presetID="2" presetClass="entr" presetSubtype="2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2" dur="1500" fill="hold"/>
                                            <p:tgtEl>
                                              <p:spTgt spid="10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3" dur="1500" fill="hold"/>
                                            <p:tgtEl>
                                              <p:spTgt spid="10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4" presetID="2" presetClass="entr" presetSubtype="4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6" dur="1500" fill="hold"/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7" dur="1500" fill="hold"/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8" presetID="2" presetClass="entr" presetSubtype="4" fill="hold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0" dur="1500" fill="hold"/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1" dur="1500" fill="hold"/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2" presetID="22" presetClass="entr" presetSubtype="2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34" dur="500"/>
                                            <p:tgtEl>
                                              <p:spTgt spid="6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5" presetID="6" presetClass="emph" presetSubtype="0" autoRev="1" fill="hold" grpId="1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Scale>
                                          <p:cBhvr>
                                            <p:cTn id="36" dur="500" fill="hold"/>
                                            <p:tgtEl>
                                              <p:spTgt spid="65"/>
                                            </p:tgtEl>
                                          </p:cBhvr>
                                          <p:by x="120000" y="12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7" presetID="22" presetClass="entr" presetSubtype="2" fill="hold" grpId="0" nodeType="withEffect">
                                      <p:stCondLst>
                                        <p:cond delay="175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39" dur="500"/>
                                            <p:tgtEl>
                                              <p:spTgt spid="10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0" presetID="6" presetClass="emph" presetSubtype="0" autoRev="1" fill="hold" grpId="1" nodeType="withEffect">
                                      <p:stCondLst>
                                        <p:cond delay="1750"/>
                                      </p:stCondLst>
                                      <p:childTnLst>
                                        <p:animScale>
                                          <p:cBhvr>
                                            <p:cTn id="41" dur="500" fill="hold"/>
                                            <p:tgtEl>
                                              <p:spTgt spid="107"/>
                                            </p:tgtEl>
                                          </p:cBhvr>
                                          <p:by x="120000" y="12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2" presetID="22" presetClass="entr" presetSubtype="2" fill="hold" grpId="0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4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44" dur="500"/>
                                            <p:tgtEl>
                                              <p:spTgt spid="10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5" presetID="6" presetClass="emph" presetSubtype="0" autoRev="1" fill="hold" grpId="1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animScale>
                                          <p:cBhvr>
                                            <p:cTn id="46" dur="500" fill="hold"/>
                                            <p:tgtEl>
                                              <p:spTgt spid="105"/>
                                            </p:tgtEl>
                                          </p:cBhvr>
                                          <p:by x="120000" y="12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7" presetID="22" presetClass="entr" presetSubtype="2" fill="hold" grpId="0" nodeType="withEffect">
                                      <p:stCondLst>
                                        <p:cond delay="2250"/>
                                      </p:stCondLst>
                                      <p:childTnLst>
                                        <p:set>
                                          <p:cBhvr>
                                            <p:cTn id="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49" dur="500"/>
                                            <p:tgtEl>
                                              <p:spTgt spid="10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0" presetID="6" presetClass="emph" presetSubtype="0" autoRev="1" fill="hold" grpId="1" nodeType="withEffect">
                                      <p:stCondLst>
                                        <p:cond delay="2250"/>
                                      </p:stCondLst>
                                      <p:childTnLst>
                                        <p:animScale>
                                          <p:cBhvr>
                                            <p:cTn id="51" dur="500" fill="hold"/>
                                            <p:tgtEl>
                                              <p:spTgt spid="106"/>
                                            </p:tgtEl>
                                          </p:cBhvr>
                                          <p:by x="120000" y="12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2" presetID="22" presetClass="entr" presetSubtype="2" fill="hold" grpId="0" nodeType="withEffect">
                                      <p:stCondLst>
                                        <p:cond delay="2500"/>
                                      </p:stCondLst>
                                      <p:childTnLst>
                                        <p:set>
                                          <p:cBhvr>
                                            <p:cTn id="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54" dur="500"/>
                                            <p:tgtEl>
                                              <p:spTgt spid="10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5" presetID="6" presetClass="emph" presetSubtype="0" autoRev="1" fill="hold" grpId="1" nodeType="withEffect">
                                      <p:stCondLst>
                                        <p:cond delay="2500"/>
                                      </p:stCondLst>
                                      <p:childTnLst>
                                        <p:animScale>
                                          <p:cBhvr>
                                            <p:cTn id="56" dur="500" fill="hold"/>
                                            <p:tgtEl>
                                              <p:spTgt spid="104"/>
                                            </p:tgtEl>
                                          </p:cBhvr>
                                          <p:by x="120000" y="12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7" presetID="12" presetClass="entr" presetSubtype="8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9" dur="500"/>
                                            <p:tgtEl>
                                              <p:spTgt spid="6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-#ppt_w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right)">
                                          <p:cBhvr>
                                            <p:cTn id="60" dur="500"/>
                                            <p:tgtEl>
                                              <p:spTgt spid="6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1" presetID="12" presetClass="entr" presetSubtype="8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3" dur="500"/>
                                            <p:tgtEl>
                                              <p:spTgt spid="7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-#ppt_w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right)">
                                          <p:cBhvr>
                                            <p:cTn id="64" dur="500"/>
                                            <p:tgtEl>
                                              <p:spTgt spid="7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5" presetID="12" presetClass="entr" presetSubtype="8" fill="hold" grpId="0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7" dur="500"/>
                                            <p:tgtEl>
                                              <p:spTgt spid="10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-#ppt_w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right)">
                                          <p:cBhvr>
                                            <p:cTn id="68" dur="500"/>
                                            <p:tgtEl>
                                              <p:spTgt spid="10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9" presetID="12" presetClass="entr" presetSubtype="8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1" dur="500"/>
                                            <p:tgtEl>
                                              <p:spTgt spid="9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-#ppt_w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right)">
                                          <p:cBhvr>
                                            <p:cTn id="72" dur="500"/>
                                            <p:tgtEl>
                                              <p:spTgt spid="9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3" presetID="12" presetClass="entr" presetSubtype="8" fill="hold" grpId="0" nodeType="withEffect">
                                      <p:stCondLst>
                                        <p:cond delay="1750"/>
                                      </p:stCondLst>
                                      <p:childTnLst>
                                        <p:set>
                                          <p:cBhvr>
                                            <p:cTn id="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5" dur="500"/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-#ppt_w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right)">
                                          <p:cBhvr>
                                            <p:cTn id="76" dur="500"/>
                                            <p:tgtEl>
                                              <p:spTgt spid="8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7" presetID="2" presetClass="entr" presetSubtype="8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9" dur="150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0" dur="150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1" presetID="16" presetClass="entr" presetSubtype="37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8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outVertical)">
                                          <p:cBhvr>
                                            <p:cTn id="83" dur="500"/>
                                            <p:tgtEl>
                                              <p:spTgt spid="4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4" presetID="42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8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86" dur="1000"/>
                                            <p:tgtEl>
                                              <p:spTgt spid="44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87" dur="1000" fill="hold"/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8" dur="1000" fill="hold"/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9" presetID="42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91" dur="1000"/>
                                            <p:tgtEl>
                                              <p:spTgt spid="43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92" dur="1000" fill="hold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3" dur="1000" fill="hold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4" presetID="42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9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96" dur="1000"/>
                                            <p:tgtEl>
                                              <p:spTgt spid="45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97" dur="100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8" dur="100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9" presetID="42" presetClass="entr" presetSubtype="0" fill="hold" grpId="0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10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01" dur="1000"/>
                                            <p:tgtEl>
                                              <p:spTgt spid="54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02" dur="1000" fill="hold"/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3" dur="1000" fill="hold"/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4" presetID="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6" dur="20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7" dur="20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8" presetID="22" presetClass="entr" presetSubtype="8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10" dur="750"/>
                                            <p:tgtEl>
                                              <p:spTgt spid="5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1" presetID="22" presetClass="entr" presetSubtype="8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13" dur="1000"/>
                                            <p:tgtEl>
                                              <p:spTgt spid="6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4" presetID="22" presetClass="entr" presetSubtype="8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16" dur="1250"/>
                                            <p:tgtEl>
                                              <p:spTgt spid="9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7" presetID="22" presetClass="entr" presetSubtype="8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19" dur="1500"/>
                                            <p:tgtEl>
                                              <p:spTgt spid="8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0" presetID="22" presetClass="entr" presetSubtype="8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22" dur="1750"/>
                                            <p:tgtEl>
                                              <p:spTgt spid="7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3" presetID="2" presetClass="entr" presetSubtype="2" decel="10000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25" dur="1000" fill="hold"/>
                                            <p:tgtEl>
                                              <p:spTgt spid="10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6" dur="1000" fill="hold"/>
                                            <p:tgtEl>
                                              <p:spTgt spid="10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7" presetID="2" presetClass="entr" presetSubtype="2" decel="10000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29" dur="1000" fill="hold"/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30" dur="1000" fill="hold"/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1" presetID="2" presetClass="entr" presetSubtype="2" decel="10000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3" dur="1000" fill="hold"/>
                                            <p:tgtEl>
                                              <p:spTgt spid="1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34" dur="1000" fill="hold"/>
                                            <p:tgtEl>
                                              <p:spTgt spid="1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5" presetID="2" presetClass="entr" presetSubtype="2" decel="100000" fill="hold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1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7" dur="1000" fill="hold"/>
                                            <p:tgtEl>
                                              <p:spTgt spid="1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38" dur="1000" fill="hold"/>
                                            <p:tgtEl>
                                              <p:spTgt spid="1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9" presetID="2" presetClass="entr" presetSubtype="2" decel="100000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1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41" dur="1000" fill="hold"/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2" dur="1000" fill="hold"/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3" presetID="14" presetClass="entr" presetSubtype="10" fill="hold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1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randombar(horizontal)">
                                          <p:cBhvr>
                                            <p:cTn id="145" dur="1000"/>
                                            <p:tgtEl>
                                              <p:spTgt spid="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36" grpId="0"/>
          <p:bldP spid="37" grpId="0" animBg="1"/>
          <p:bldP spid="41" grpId="0"/>
          <p:bldP spid="42" grpId="0"/>
          <p:bldP spid="43" grpId="0" animBg="1"/>
          <p:bldP spid="44" grpId="0" animBg="1"/>
          <p:bldP spid="45" grpId="0" animBg="1"/>
          <p:bldP spid="54" grpId="0" animBg="1"/>
          <p:bldP spid="61" grpId="0" animBg="1"/>
          <p:bldP spid="65" grpId="0" animBg="1"/>
          <p:bldP spid="65" grpId="1" animBg="1"/>
          <p:bldP spid="72" grpId="0" animBg="1"/>
          <p:bldP spid="82" grpId="0" animBg="1"/>
          <p:bldP spid="92" grpId="0" animBg="1"/>
          <p:bldP spid="100" grpId="0" animBg="1"/>
          <p:bldP spid="104" grpId="0" animBg="1"/>
          <p:bldP spid="104" grpId="1" animBg="1"/>
          <p:bldP spid="105" grpId="0" animBg="1"/>
          <p:bldP spid="105" grpId="1" animBg="1"/>
          <p:bldP spid="106" grpId="0" animBg="1"/>
          <p:bldP spid="106" grpId="1" animBg="1"/>
          <p:bldP spid="107" grpId="0" animBg="1"/>
          <p:bldP spid="107" grpId="1" animBg="1"/>
        </p:bldLst>
      </p:timing>
    </mc:Fallback>
  </mc:AlternateContent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>
            <a:lumMod val="9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3" name="Group 32">
            <a:extLst>
              <a:ext uri="{FF2B5EF4-FFF2-40B4-BE49-F238E27FC236}">
                <a16:creationId xmlns:a16="http://schemas.microsoft.com/office/drawing/2014/main" id="{A487B063-8139-27DE-DA59-FFA133C53BCE}"/>
              </a:ext>
            </a:extLst>
          </p:cNvPr>
          <p:cNvGrpSpPr/>
          <p:nvPr/>
        </p:nvGrpSpPr>
        <p:grpSpPr>
          <a:xfrm>
            <a:off x="1587086" y="662014"/>
            <a:ext cx="20187742" cy="12493546"/>
            <a:chOff x="1587086" y="662014"/>
            <a:chExt cx="20187742" cy="12493546"/>
          </a:xfrm>
          <a:solidFill>
            <a:schemeClr val="tx1">
              <a:lumMod val="20000"/>
              <a:lumOff val="80000"/>
            </a:schemeClr>
          </a:solidFill>
        </p:grpSpPr>
        <p:sp>
          <p:nvSpPr>
            <p:cNvPr id="34" name="Greenland">
              <a:extLst>
                <a:ext uri="{FF2B5EF4-FFF2-40B4-BE49-F238E27FC236}">
                  <a16:creationId xmlns:a16="http://schemas.microsoft.com/office/drawing/2014/main" id="{5CAB9F8C-B064-8639-02B4-824C2CB7566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583102" y="662014"/>
              <a:ext cx="3282095" cy="4777132"/>
            </a:xfrm>
            <a:custGeom>
              <a:avLst/>
              <a:gdLst>
                <a:gd name="T0" fmla="*/ 1468688 w 418"/>
                <a:gd name="T1" fmla="*/ 573719 h 608"/>
                <a:gd name="T2" fmla="*/ 1445126 w 418"/>
                <a:gd name="T3" fmla="*/ 656241 h 608"/>
                <a:gd name="T4" fmla="*/ 1413711 w 418"/>
                <a:gd name="T5" fmla="*/ 817354 h 608"/>
                <a:gd name="T6" fmla="*/ 1425491 w 418"/>
                <a:gd name="T7" fmla="*/ 1005974 h 608"/>
                <a:gd name="T8" fmla="*/ 1343025 w 418"/>
                <a:gd name="T9" fmla="*/ 1112073 h 608"/>
                <a:gd name="T10" fmla="*/ 1358733 w 418"/>
                <a:gd name="T11" fmla="*/ 1257467 h 608"/>
                <a:gd name="T12" fmla="*/ 1350879 w 418"/>
                <a:gd name="T13" fmla="*/ 1410721 h 608"/>
                <a:gd name="T14" fmla="*/ 1236997 w 418"/>
                <a:gd name="T15" fmla="*/ 1469665 h 608"/>
                <a:gd name="T16" fmla="*/ 1335171 w 418"/>
                <a:gd name="T17" fmla="*/ 1603271 h 608"/>
                <a:gd name="T18" fmla="*/ 1236997 w 418"/>
                <a:gd name="T19" fmla="*/ 1618989 h 608"/>
                <a:gd name="T20" fmla="*/ 1182019 w 418"/>
                <a:gd name="T21" fmla="*/ 1670074 h 608"/>
                <a:gd name="T22" fmla="*/ 1221289 w 418"/>
                <a:gd name="T23" fmla="*/ 1721158 h 608"/>
                <a:gd name="T24" fmla="*/ 1272339 w 418"/>
                <a:gd name="T25" fmla="*/ 1799750 h 608"/>
                <a:gd name="T26" fmla="*/ 1083845 w 418"/>
                <a:gd name="T27" fmla="*/ 1870483 h 608"/>
                <a:gd name="T28" fmla="*/ 930693 w 418"/>
                <a:gd name="T29" fmla="*/ 2039455 h 608"/>
                <a:gd name="T30" fmla="*/ 836445 w 418"/>
                <a:gd name="T31" fmla="*/ 2133765 h 608"/>
                <a:gd name="T32" fmla="*/ 816811 w 418"/>
                <a:gd name="T33" fmla="*/ 2279160 h 608"/>
                <a:gd name="T34" fmla="*/ 671513 w 418"/>
                <a:gd name="T35" fmla="*/ 2338103 h 608"/>
                <a:gd name="T36" fmla="*/ 585119 w 418"/>
                <a:gd name="T37" fmla="*/ 2184850 h 608"/>
                <a:gd name="T38" fmla="*/ 518361 w 418"/>
                <a:gd name="T39" fmla="*/ 1913708 h 608"/>
                <a:gd name="T40" fmla="*/ 604754 w 418"/>
                <a:gd name="T41" fmla="*/ 1815469 h 608"/>
                <a:gd name="T42" fmla="*/ 553703 w 418"/>
                <a:gd name="T43" fmla="*/ 1697581 h 608"/>
                <a:gd name="T44" fmla="*/ 569411 w 418"/>
                <a:gd name="T45" fmla="*/ 1607200 h 608"/>
                <a:gd name="T46" fmla="*/ 475164 w 418"/>
                <a:gd name="T47" fmla="*/ 1591482 h 608"/>
                <a:gd name="T48" fmla="*/ 479091 w 418"/>
                <a:gd name="T49" fmla="*/ 1493243 h 608"/>
                <a:gd name="T50" fmla="*/ 447675 w 418"/>
                <a:gd name="T51" fmla="*/ 1367496 h 608"/>
                <a:gd name="T52" fmla="*/ 302377 w 418"/>
                <a:gd name="T53" fmla="*/ 1174946 h 608"/>
                <a:gd name="T54" fmla="*/ 98174 w 418"/>
                <a:gd name="T55" fmla="*/ 1116002 h 608"/>
                <a:gd name="T56" fmla="*/ 149225 w 418"/>
                <a:gd name="T57" fmla="*/ 1021692 h 608"/>
                <a:gd name="T58" fmla="*/ 86393 w 418"/>
                <a:gd name="T59" fmla="*/ 864509 h 608"/>
                <a:gd name="T60" fmla="*/ 157079 w 418"/>
                <a:gd name="T61" fmla="*/ 632663 h 608"/>
                <a:gd name="T62" fmla="*/ 306304 w 418"/>
                <a:gd name="T63" fmla="*/ 471550 h 608"/>
                <a:gd name="T64" fmla="*/ 451602 w 418"/>
                <a:gd name="T65" fmla="*/ 298649 h 608"/>
                <a:gd name="T66" fmla="*/ 589046 w 418"/>
                <a:gd name="T67" fmla="*/ 353663 h 608"/>
                <a:gd name="T68" fmla="*/ 726490 w 418"/>
                <a:gd name="T69" fmla="*/ 239705 h 608"/>
                <a:gd name="T70" fmla="*/ 836445 w 418"/>
                <a:gd name="T71" fmla="*/ 204338 h 608"/>
                <a:gd name="T72" fmla="*/ 765760 w 418"/>
                <a:gd name="T73" fmla="*/ 98240 h 608"/>
                <a:gd name="T74" fmla="*/ 879642 w 418"/>
                <a:gd name="T75" fmla="*/ 86451 h 608"/>
                <a:gd name="T76" fmla="*/ 1162384 w 418"/>
                <a:gd name="T77" fmla="*/ 35366 h 608"/>
                <a:gd name="T78" fmla="*/ 1083845 w 418"/>
                <a:gd name="T79" fmla="*/ 145395 h 608"/>
                <a:gd name="T80" fmla="*/ 1343025 w 418"/>
                <a:gd name="T81" fmla="*/ 235775 h 608"/>
                <a:gd name="T82" fmla="*/ 1280193 w 418"/>
                <a:gd name="T83" fmla="*/ 361522 h 608"/>
                <a:gd name="T84" fmla="*/ 1315536 w 418"/>
                <a:gd name="T85" fmla="*/ 581579 h 608"/>
                <a:gd name="T86" fmla="*/ 1500104 w 418"/>
                <a:gd name="T87" fmla="*/ 420466 h 608"/>
                <a:gd name="T88" fmla="*/ 1288047 w 418"/>
                <a:gd name="T89" fmla="*/ 593367 h 608"/>
                <a:gd name="T90" fmla="*/ 1299828 w 418"/>
                <a:gd name="T91" fmla="*/ 1505031 h 608"/>
                <a:gd name="T92" fmla="*/ 863934 w 418"/>
                <a:gd name="T93" fmla="*/ 106099 h 608"/>
                <a:gd name="T94" fmla="*/ 1264486 w 418"/>
                <a:gd name="T95" fmla="*/ 1457876 h 608"/>
                <a:gd name="T96" fmla="*/ 1456907 w 418"/>
                <a:gd name="T97" fmla="*/ 1009903 h 608"/>
                <a:gd name="T98" fmla="*/ 1413711 w 418"/>
                <a:gd name="T99" fmla="*/ 860579 h 608"/>
                <a:gd name="T100" fmla="*/ 1288047 w 418"/>
                <a:gd name="T101" fmla="*/ 1505031 h 608"/>
                <a:gd name="T102" fmla="*/ 490872 w 418"/>
                <a:gd name="T103" fmla="*/ 1725088 h 608"/>
                <a:gd name="T104" fmla="*/ 534068 w 418"/>
                <a:gd name="T105" fmla="*/ 310437 h 608"/>
                <a:gd name="T106" fmla="*/ 447675 w 418"/>
                <a:gd name="T107" fmla="*/ 1414651 h 608"/>
                <a:gd name="T108" fmla="*/ 569411 w 418"/>
                <a:gd name="T109" fmla="*/ 1677933 h 608"/>
                <a:gd name="T110" fmla="*/ 1201654 w 418"/>
                <a:gd name="T111" fmla="*/ 1677933 h 608"/>
                <a:gd name="T112" fmla="*/ 1390149 w 418"/>
                <a:gd name="T113" fmla="*/ 1316411 h 608"/>
                <a:gd name="T114" fmla="*/ 640097 w 418"/>
                <a:gd name="T115" fmla="*/ 196479 h 608"/>
                <a:gd name="T116" fmla="*/ 1441199 w 418"/>
                <a:gd name="T117" fmla="*/ 1336059 h 608"/>
                <a:gd name="T118" fmla="*/ 459456 w 418"/>
                <a:gd name="T119" fmla="*/ 1469665 h 608"/>
                <a:gd name="T120" fmla="*/ 1405857 w 418"/>
                <a:gd name="T121" fmla="*/ 1112073 h 608"/>
                <a:gd name="T122" fmla="*/ 1366587 w 418"/>
                <a:gd name="T123" fmla="*/ 1143509 h 608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418" h="608">
                  <a:moveTo>
                    <a:pt x="121" y="395"/>
                  </a:moveTo>
                  <a:cubicBezTo>
                    <a:pt x="121" y="395"/>
                    <a:pt x="121" y="395"/>
                    <a:pt x="121" y="395"/>
                  </a:cubicBezTo>
                  <a:cubicBezTo>
                    <a:pt x="121" y="395"/>
                    <a:pt x="121" y="395"/>
                    <a:pt x="121" y="395"/>
                  </a:cubicBezTo>
                  <a:close/>
                  <a:moveTo>
                    <a:pt x="315" y="33"/>
                  </a:moveTo>
                  <a:cubicBezTo>
                    <a:pt x="315" y="33"/>
                    <a:pt x="315" y="33"/>
                    <a:pt x="315" y="33"/>
                  </a:cubicBezTo>
                  <a:cubicBezTo>
                    <a:pt x="315" y="33"/>
                    <a:pt x="315" y="33"/>
                    <a:pt x="315" y="33"/>
                  </a:cubicBezTo>
                  <a:close/>
                  <a:moveTo>
                    <a:pt x="203" y="567"/>
                  </a:moveTo>
                  <a:cubicBezTo>
                    <a:pt x="203" y="568"/>
                    <a:pt x="203" y="568"/>
                    <a:pt x="203" y="568"/>
                  </a:cubicBezTo>
                  <a:cubicBezTo>
                    <a:pt x="203" y="568"/>
                    <a:pt x="203" y="568"/>
                    <a:pt x="203" y="567"/>
                  </a:cubicBezTo>
                  <a:close/>
                  <a:moveTo>
                    <a:pt x="299" y="433"/>
                  </a:moveTo>
                  <a:cubicBezTo>
                    <a:pt x="299" y="433"/>
                    <a:pt x="300" y="433"/>
                    <a:pt x="300" y="433"/>
                  </a:cubicBezTo>
                  <a:cubicBezTo>
                    <a:pt x="299" y="433"/>
                    <a:pt x="299" y="433"/>
                    <a:pt x="299" y="433"/>
                  </a:cubicBezTo>
                  <a:close/>
                  <a:moveTo>
                    <a:pt x="65" y="129"/>
                  </a:moveTo>
                  <a:cubicBezTo>
                    <a:pt x="65" y="129"/>
                    <a:pt x="65" y="128"/>
                    <a:pt x="65" y="128"/>
                  </a:cubicBezTo>
                  <a:cubicBezTo>
                    <a:pt x="65" y="129"/>
                    <a:pt x="65" y="129"/>
                    <a:pt x="65" y="129"/>
                  </a:cubicBezTo>
                  <a:close/>
                  <a:moveTo>
                    <a:pt x="328" y="151"/>
                  </a:moveTo>
                  <a:cubicBezTo>
                    <a:pt x="328" y="151"/>
                    <a:pt x="328" y="151"/>
                    <a:pt x="328" y="151"/>
                  </a:cubicBezTo>
                  <a:cubicBezTo>
                    <a:pt x="328" y="151"/>
                    <a:pt x="328" y="151"/>
                    <a:pt x="328" y="151"/>
                  </a:cubicBezTo>
                  <a:close/>
                  <a:moveTo>
                    <a:pt x="303" y="426"/>
                  </a:moveTo>
                  <a:cubicBezTo>
                    <a:pt x="303" y="426"/>
                    <a:pt x="303" y="426"/>
                    <a:pt x="303" y="426"/>
                  </a:cubicBezTo>
                  <a:cubicBezTo>
                    <a:pt x="303" y="426"/>
                    <a:pt x="303" y="426"/>
                    <a:pt x="303" y="426"/>
                  </a:cubicBezTo>
                  <a:close/>
                  <a:moveTo>
                    <a:pt x="124" y="401"/>
                  </a:moveTo>
                  <a:cubicBezTo>
                    <a:pt x="124" y="401"/>
                    <a:pt x="124" y="401"/>
                    <a:pt x="124" y="401"/>
                  </a:cubicBezTo>
                  <a:cubicBezTo>
                    <a:pt x="124" y="401"/>
                    <a:pt x="124" y="401"/>
                    <a:pt x="124" y="401"/>
                  </a:cubicBezTo>
                  <a:close/>
                  <a:moveTo>
                    <a:pt x="374" y="146"/>
                  </a:moveTo>
                  <a:cubicBezTo>
                    <a:pt x="374" y="146"/>
                    <a:pt x="374" y="146"/>
                    <a:pt x="375" y="146"/>
                  </a:cubicBezTo>
                  <a:cubicBezTo>
                    <a:pt x="374" y="146"/>
                    <a:pt x="374" y="146"/>
                    <a:pt x="374" y="146"/>
                  </a:cubicBezTo>
                  <a:close/>
                  <a:moveTo>
                    <a:pt x="411" y="120"/>
                  </a:moveTo>
                  <a:cubicBezTo>
                    <a:pt x="410" y="122"/>
                    <a:pt x="409" y="122"/>
                    <a:pt x="408" y="124"/>
                  </a:cubicBezTo>
                  <a:cubicBezTo>
                    <a:pt x="407" y="125"/>
                    <a:pt x="407" y="127"/>
                    <a:pt x="405" y="127"/>
                  </a:cubicBezTo>
                  <a:cubicBezTo>
                    <a:pt x="405" y="129"/>
                    <a:pt x="402" y="131"/>
                    <a:pt x="402" y="133"/>
                  </a:cubicBezTo>
                  <a:cubicBezTo>
                    <a:pt x="400" y="135"/>
                    <a:pt x="398" y="132"/>
                    <a:pt x="396" y="134"/>
                  </a:cubicBezTo>
                  <a:cubicBezTo>
                    <a:pt x="395" y="134"/>
                    <a:pt x="394" y="135"/>
                    <a:pt x="394" y="136"/>
                  </a:cubicBezTo>
                  <a:cubicBezTo>
                    <a:pt x="395" y="137"/>
                    <a:pt x="396" y="136"/>
                    <a:pt x="396" y="136"/>
                  </a:cubicBezTo>
                  <a:cubicBezTo>
                    <a:pt x="397" y="136"/>
                    <a:pt x="401" y="135"/>
                    <a:pt x="401" y="137"/>
                  </a:cubicBezTo>
                  <a:cubicBezTo>
                    <a:pt x="401" y="138"/>
                    <a:pt x="397" y="141"/>
                    <a:pt x="396" y="142"/>
                  </a:cubicBezTo>
                  <a:cubicBezTo>
                    <a:pt x="396" y="142"/>
                    <a:pt x="396" y="143"/>
                    <a:pt x="395" y="143"/>
                  </a:cubicBezTo>
                  <a:cubicBezTo>
                    <a:pt x="394" y="146"/>
                    <a:pt x="392" y="146"/>
                    <a:pt x="389" y="146"/>
                  </a:cubicBezTo>
                  <a:cubicBezTo>
                    <a:pt x="388" y="149"/>
                    <a:pt x="388" y="150"/>
                    <a:pt x="384" y="150"/>
                  </a:cubicBezTo>
                  <a:cubicBezTo>
                    <a:pt x="383" y="150"/>
                    <a:pt x="382" y="149"/>
                    <a:pt x="381" y="149"/>
                  </a:cubicBezTo>
                  <a:cubicBezTo>
                    <a:pt x="379" y="149"/>
                    <a:pt x="377" y="149"/>
                    <a:pt x="376" y="146"/>
                  </a:cubicBezTo>
                  <a:cubicBezTo>
                    <a:pt x="376" y="146"/>
                    <a:pt x="375" y="146"/>
                    <a:pt x="375" y="146"/>
                  </a:cubicBezTo>
                  <a:cubicBezTo>
                    <a:pt x="376" y="149"/>
                    <a:pt x="374" y="150"/>
                    <a:pt x="372" y="151"/>
                  </a:cubicBezTo>
                  <a:cubicBezTo>
                    <a:pt x="371" y="152"/>
                    <a:pt x="370" y="153"/>
                    <a:pt x="368" y="152"/>
                  </a:cubicBezTo>
                  <a:cubicBezTo>
                    <a:pt x="367" y="152"/>
                    <a:pt x="367" y="151"/>
                    <a:pt x="366" y="152"/>
                  </a:cubicBezTo>
                  <a:cubicBezTo>
                    <a:pt x="367" y="155"/>
                    <a:pt x="370" y="156"/>
                    <a:pt x="373" y="156"/>
                  </a:cubicBezTo>
                  <a:cubicBezTo>
                    <a:pt x="375" y="156"/>
                    <a:pt x="377" y="152"/>
                    <a:pt x="379" y="154"/>
                  </a:cubicBezTo>
                  <a:cubicBezTo>
                    <a:pt x="381" y="155"/>
                    <a:pt x="381" y="156"/>
                    <a:pt x="383" y="157"/>
                  </a:cubicBezTo>
                  <a:cubicBezTo>
                    <a:pt x="385" y="157"/>
                    <a:pt x="386" y="157"/>
                    <a:pt x="386" y="159"/>
                  </a:cubicBezTo>
                  <a:cubicBezTo>
                    <a:pt x="386" y="160"/>
                    <a:pt x="383" y="164"/>
                    <a:pt x="382" y="162"/>
                  </a:cubicBezTo>
                  <a:cubicBezTo>
                    <a:pt x="382" y="162"/>
                    <a:pt x="382" y="163"/>
                    <a:pt x="382" y="163"/>
                  </a:cubicBezTo>
                  <a:cubicBezTo>
                    <a:pt x="383" y="169"/>
                    <a:pt x="377" y="168"/>
                    <a:pt x="373" y="168"/>
                  </a:cubicBezTo>
                  <a:cubicBezTo>
                    <a:pt x="372" y="167"/>
                    <a:pt x="371" y="169"/>
                    <a:pt x="370" y="168"/>
                  </a:cubicBezTo>
                  <a:cubicBezTo>
                    <a:pt x="369" y="168"/>
                    <a:pt x="368" y="168"/>
                    <a:pt x="368" y="167"/>
                  </a:cubicBezTo>
                  <a:cubicBezTo>
                    <a:pt x="366" y="167"/>
                    <a:pt x="365" y="165"/>
                    <a:pt x="363" y="165"/>
                  </a:cubicBezTo>
                  <a:cubicBezTo>
                    <a:pt x="362" y="165"/>
                    <a:pt x="362" y="165"/>
                    <a:pt x="361" y="164"/>
                  </a:cubicBezTo>
                  <a:cubicBezTo>
                    <a:pt x="360" y="167"/>
                    <a:pt x="359" y="171"/>
                    <a:pt x="356" y="171"/>
                  </a:cubicBezTo>
                  <a:cubicBezTo>
                    <a:pt x="356" y="171"/>
                    <a:pt x="358" y="171"/>
                    <a:pt x="358" y="172"/>
                  </a:cubicBezTo>
                  <a:cubicBezTo>
                    <a:pt x="358" y="173"/>
                    <a:pt x="357" y="173"/>
                    <a:pt x="357" y="174"/>
                  </a:cubicBezTo>
                  <a:cubicBezTo>
                    <a:pt x="356" y="174"/>
                    <a:pt x="357" y="176"/>
                    <a:pt x="356" y="176"/>
                  </a:cubicBezTo>
                  <a:cubicBezTo>
                    <a:pt x="356" y="177"/>
                    <a:pt x="355" y="180"/>
                    <a:pt x="355" y="181"/>
                  </a:cubicBezTo>
                  <a:cubicBezTo>
                    <a:pt x="356" y="182"/>
                    <a:pt x="357" y="181"/>
                    <a:pt x="357" y="182"/>
                  </a:cubicBezTo>
                  <a:cubicBezTo>
                    <a:pt x="357" y="183"/>
                    <a:pt x="357" y="183"/>
                    <a:pt x="357" y="184"/>
                  </a:cubicBezTo>
                  <a:cubicBezTo>
                    <a:pt x="358" y="184"/>
                    <a:pt x="358" y="183"/>
                    <a:pt x="358" y="182"/>
                  </a:cubicBezTo>
                  <a:cubicBezTo>
                    <a:pt x="358" y="180"/>
                    <a:pt x="359" y="178"/>
                    <a:pt x="360" y="176"/>
                  </a:cubicBezTo>
                  <a:cubicBezTo>
                    <a:pt x="361" y="175"/>
                    <a:pt x="364" y="172"/>
                    <a:pt x="366" y="173"/>
                  </a:cubicBezTo>
                  <a:cubicBezTo>
                    <a:pt x="368" y="174"/>
                    <a:pt x="369" y="172"/>
                    <a:pt x="370" y="172"/>
                  </a:cubicBezTo>
                  <a:cubicBezTo>
                    <a:pt x="370" y="172"/>
                    <a:pt x="371" y="172"/>
                    <a:pt x="371" y="172"/>
                  </a:cubicBezTo>
                  <a:cubicBezTo>
                    <a:pt x="374" y="171"/>
                    <a:pt x="379" y="174"/>
                    <a:pt x="375" y="176"/>
                  </a:cubicBezTo>
                  <a:cubicBezTo>
                    <a:pt x="375" y="178"/>
                    <a:pt x="375" y="179"/>
                    <a:pt x="374" y="180"/>
                  </a:cubicBezTo>
                  <a:cubicBezTo>
                    <a:pt x="374" y="182"/>
                    <a:pt x="372" y="189"/>
                    <a:pt x="368" y="186"/>
                  </a:cubicBezTo>
                  <a:cubicBezTo>
                    <a:pt x="365" y="185"/>
                    <a:pt x="363" y="185"/>
                    <a:pt x="362" y="188"/>
                  </a:cubicBezTo>
                  <a:cubicBezTo>
                    <a:pt x="362" y="190"/>
                    <a:pt x="362" y="192"/>
                    <a:pt x="361" y="194"/>
                  </a:cubicBezTo>
                  <a:cubicBezTo>
                    <a:pt x="361" y="195"/>
                    <a:pt x="360" y="196"/>
                    <a:pt x="361" y="198"/>
                  </a:cubicBezTo>
                  <a:cubicBezTo>
                    <a:pt x="362" y="199"/>
                    <a:pt x="361" y="201"/>
                    <a:pt x="361" y="202"/>
                  </a:cubicBezTo>
                  <a:cubicBezTo>
                    <a:pt x="362" y="202"/>
                    <a:pt x="364" y="201"/>
                    <a:pt x="365" y="202"/>
                  </a:cubicBezTo>
                  <a:cubicBezTo>
                    <a:pt x="365" y="204"/>
                    <a:pt x="364" y="203"/>
                    <a:pt x="364" y="204"/>
                  </a:cubicBezTo>
                  <a:cubicBezTo>
                    <a:pt x="364" y="204"/>
                    <a:pt x="365" y="205"/>
                    <a:pt x="365" y="205"/>
                  </a:cubicBezTo>
                  <a:cubicBezTo>
                    <a:pt x="365" y="206"/>
                    <a:pt x="364" y="208"/>
                    <a:pt x="363" y="207"/>
                  </a:cubicBezTo>
                  <a:cubicBezTo>
                    <a:pt x="362" y="207"/>
                    <a:pt x="363" y="206"/>
                    <a:pt x="362" y="206"/>
                  </a:cubicBezTo>
                  <a:cubicBezTo>
                    <a:pt x="362" y="207"/>
                    <a:pt x="362" y="209"/>
                    <a:pt x="360" y="208"/>
                  </a:cubicBezTo>
                  <a:cubicBezTo>
                    <a:pt x="360" y="208"/>
                    <a:pt x="359" y="208"/>
                    <a:pt x="359" y="208"/>
                  </a:cubicBezTo>
                  <a:cubicBezTo>
                    <a:pt x="357" y="211"/>
                    <a:pt x="361" y="216"/>
                    <a:pt x="358" y="217"/>
                  </a:cubicBezTo>
                  <a:cubicBezTo>
                    <a:pt x="355" y="219"/>
                    <a:pt x="353" y="216"/>
                    <a:pt x="354" y="220"/>
                  </a:cubicBezTo>
                  <a:cubicBezTo>
                    <a:pt x="350" y="218"/>
                    <a:pt x="351" y="220"/>
                    <a:pt x="351" y="223"/>
                  </a:cubicBezTo>
                  <a:cubicBezTo>
                    <a:pt x="352" y="223"/>
                    <a:pt x="353" y="224"/>
                    <a:pt x="351" y="224"/>
                  </a:cubicBezTo>
                  <a:cubicBezTo>
                    <a:pt x="351" y="224"/>
                    <a:pt x="349" y="224"/>
                    <a:pt x="349" y="225"/>
                  </a:cubicBezTo>
                  <a:cubicBezTo>
                    <a:pt x="348" y="226"/>
                    <a:pt x="350" y="225"/>
                    <a:pt x="350" y="225"/>
                  </a:cubicBezTo>
                  <a:cubicBezTo>
                    <a:pt x="351" y="226"/>
                    <a:pt x="352" y="225"/>
                    <a:pt x="352" y="226"/>
                  </a:cubicBezTo>
                  <a:cubicBezTo>
                    <a:pt x="353" y="227"/>
                    <a:pt x="351" y="228"/>
                    <a:pt x="350" y="228"/>
                  </a:cubicBezTo>
                  <a:cubicBezTo>
                    <a:pt x="350" y="229"/>
                    <a:pt x="351" y="229"/>
                    <a:pt x="350" y="230"/>
                  </a:cubicBezTo>
                  <a:cubicBezTo>
                    <a:pt x="351" y="233"/>
                    <a:pt x="349" y="235"/>
                    <a:pt x="349" y="238"/>
                  </a:cubicBezTo>
                  <a:cubicBezTo>
                    <a:pt x="350" y="239"/>
                    <a:pt x="349" y="240"/>
                    <a:pt x="349" y="241"/>
                  </a:cubicBezTo>
                  <a:cubicBezTo>
                    <a:pt x="348" y="243"/>
                    <a:pt x="347" y="245"/>
                    <a:pt x="346" y="248"/>
                  </a:cubicBezTo>
                  <a:cubicBezTo>
                    <a:pt x="346" y="250"/>
                    <a:pt x="346" y="253"/>
                    <a:pt x="344" y="255"/>
                  </a:cubicBezTo>
                  <a:cubicBezTo>
                    <a:pt x="344" y="255"/>
                    <a:pt x="344" y="255"/>
                    <a:pt x="344" y="255"/>
                  </a:cubicBezTo>
                  <a:cubicBezTo>
                    <a:pt x="344" y="255"/>
                    <a:pt x="344" y="256"/>
                    <a:pt x="344" y="256"/>
                  </a:cubicBezTo>
                  <a:cubicBezTo>
                    <a:pt x="346" y="256"/>
                    <a:pt x="347" y="256"/>
                    <a:pt x="348" y="256"/>
                  </a:cubicBezTo>
                  <a:cubicBezTo>
                    <a:pt x="348" y="253"/>
                    <a:pt x="349" y="250"/>
                    <a:pt x="351" y="248"/>
                  </a:cubicBezTo>
                  <a:cubicBezTo>
                    <a:pt x="353" y="245"/>
                    <a:pt x="354" y="248"/>
                    <a:pt x="355" y="250"/>
                  </a:cubicBezTo>
                  <a:cubicBezTo>
                    <a:pt x="356" y="251"/>
                    <a:pt x="357" y="252"/>
                    <a:pt x="358" y="252"/>
                  </a:cubicBezTo>
                  <a:cubicBezTo>
                    <a:pt x="357" y="250"/>
                    <a:pt x="356" y="249"/>
                    <a:pt x="355" y="248"/>
                  </a:cubicBezTo>
                  <a:cubicBezTo>
                    <a:pt x="357" y="247"/>
                    <a:pt x="357" y="248"/>
                    <a:pt x="359" y="249"/>
                  </a:cubicBezTo>
                  <a:cubicBezTo>
                    <a:pt x="359" y="249"/>
                    <a:pt x="362" y="250"/>
                    <a:pt x="362" y="250"/>
                  </a:cubicBezTo>
                  <a:cubicBezTo>
                    <a:pt x="363" y="251"/>
                    <a:pt x="363" y="252"/>
                    <a:pt x="362" y="253"/>
                  </a:cubicBezTo>
                  <a:cubicBezTo>
                    <a:pt x="361" y="253"/>
                    <a:pt x="360" y="252"/>
                    <a:pt x="360" y="252"/>
                  </a:cubicBezTo>
                  <a:cubicBezTo>
                    <a:pt x="359" y="252"/>
                    <a:pt x="360" y="253"/>
                    <a:pt x="360" y="253"/>
                  </a:cubicBezTo>
                  <a:cubicBezTo>
                    <a:pt x="362" y="254"/>
                    <a:pt x="363" y="254"/>
                    <a:pt x="363" y="256"/>
                  </a:cubicBezTo>
                  <a:cubicBezTo>
                    <a:pt x="365" y="258"/>
                    <a:pt x="363" y="261"/>
                    <a:pt x="361" y="259"/>
                  </a:cubicBezTo>
                  <a:cubicBezTo>
                    <a:pt x="360" y="259"/>
                    <a:pt x="359" y="257"/>
                    <a:pt x="358" y="256"/>
                  </a:cubicBezTo>
                  <a:cubicBezTo>
                    <a:pt x="356" y="255"/>
                    <a:pt x="355" y="256"/>
                    <a:pt x="353" y="256"/>
                  </a:cubicBezTo>
                  <a:cubicBezTo>
                    <a:pt x="353" y="256"/>
                    <a:pt x="352" y="256"/>
                    <a:pt x="352" y="257"/>
                  </a:cubicBezTo>
                  <a:cubicBezTo>
                    <a:pt x="352" y="258"/>
                    <a:pt x="353" y="258"/>
                    <a:pt x="353" y="259"/>
                  </a:cubicBezTo>
                  <a:cubicBezTo>
                    <a:pt x="354" y="259"/>
                    <a:pt x="356" y="259"/>
                    <a:pt x="355" y="261"/>
                  </a:cubicBezTo>
                  <a:cubicBezTo>
                    <a:pt x="354" y="263"/>
                    <a:pt x="353" y="260"/>
                    <a:pt x="352" y="262"/>
                  </a:cubicBezTo>
                  <a:cubicBezTo>
                    <a:pt x="352" y="263"/>
                    <a:pt x="353" y="263"/>
                    <a:pt x="354" y="263"/>
                  </a:cubicBezTo>
                  <a:cubicBezTo>
                    <a:pt x="355" y="263"/>
                    <a:pt x="356" y="264"/>
                    <a:pt x="357" y="264"/>
                  </a:cubicBezTo>
                  <a:cubicBezTo>
                    <a:pt x="356" y="265"/>
                    <a:pt x="355" y="264"/>
                    <a:pt x="355" y="265"/>
                  </a:cubicBezTo>
                  <a:cubicBezTo>
                    <a:pt x="354" y="266"/>
                    <a:pt x="357" y="266"/>
                    <a:pt x="357" y="266"/>
                  </a:cubicBezTo>
                  <a:cubicBezTo>
                    <a:pt x="360" y="265"/>
                    <a:pt x="360" y="267"/>
                    <a:pt x="361" y="269"/>
                  </a:cubicBezTo>
                  <a:cubicBezTo>
                    <a:pt x="362" y="270"/>
                    <a:pt x="362" y="270"/>
                    <a:pt x="363" y="269"/>
                  </a:cubicBezTo>
                  <a:cubicBezTo>
                    <a:pt x="365" y="269"/>
                    <a:pt x="364" y="266"/>
                    <a:pt x="367" y="267"/>
                  </a:cubicBezTo>
                  <a:cubicBezTo>
                    <a:pt x="369" y="268"/>
                    <a:pt x="370" y="271"/>
                    <a:pt x="369" y="273"/>
                  </a:cubicBezTo>
                  <a:cubicBezTo>
                    <a:pt x="369" y="275"/>
                    <a:pt x="370" y="280"/>
                    <a:pt x="368" y="282"/>
                  </a:cubicBezTo>
                  <a:cubicBezTo>
                    <a:pt x="367" y="284"/>
                    <a:pt x="367" y="283"/>
                    <a:pt x="365" y="283"/>
                  </a:cubicBezTo>
                  <a:cubicBezTo>
                    <a:pt x="364" y="282"/>
                    <a:pt x="362" y="282"/>
                    <a:pt x="362" y="281"/>
                  </a:cubicBezTo>
                  <a:cubicBezTo>
                    <a:pt x="359" y="279"/>
                    <a:pt x="356" y="279"/>
                    <a:pt x="353" y="277"/>
                  </a:cubicBezTo>
                  <a:cubicBezTo>
                    <a:pt x="352" y="278"/>
                    <a:pt x="351" y="277"/>
                    <a:pt x="351" y="278"/>
                  </a:cubicBezTo>
                  <a:cubicBezTo>
                    <a:pt x="351" y="279"/>
                    <a:pt x="354" y="278"/>
                    <a:pt x="353" y="280"/>
                  </a:cubicBezTo>
                  <a:cubicBezTo>
                    <a:pt x="352" y="281"/>
                    <a:pt x="350" y="280"/>
                    <a:pt x="349" y="280"/>
                  </a:cubicBezTo>
                  <a:cubicBezTo>
                    <a:pt x="348" y="280"/>
                    <a:pt x="347" y="280"/>
                    <a:pt x="346" y="280"/>
                  </a:cubicBezTo>
                  <a:cubicBezTo>
                    <a:pt x="348" y="281"/>
                    <a:pt x="349" y="281"/>
                    <a:pt x="351" y="281"/>
                  </a:cubicBezTo>
                  <a:cubicBezTo>
                    <a:pt x="351" y="283"/>
                    <a:pt x="346" y="287"/>
                    <a:pt x="345" y="285"/>
                  </a:cubicBezTo>
                  <a:cubicBezTo>
                    <a:pt x="345" y="284"/>
                    <a:pt x="344" y="282"/>
                    <a:pt x="343" y="281"/>
                  </a:cubicBezTo>
                  <a:cubicBezTo>
                    <a:pt x="342" y="281"/>
                    <a:pt x="342" y="282"/>
                    <a:pt x="342" y="283"/>
                  </a:cubicBezTo>
                  <a:cubicBezTo>
                    <a:pt x="338" y="285"/>
                    <a:pt x="341" y="287"/>
                    <a:pt x="341" y="289"/>
                  </a:cubicBezTo>
                  <a:cubicBezTo>
                    <a:pt x="342" y="286"/>
                    <a:pt x="347" y="288"/>
                    <a:pt x="344" y="292"/>
                  </a:cubicBezTo>
                  <a:cubicBezTo>
                    <a:pt x="347" y="293"/>
                    <a:pt x="347" y="294"/>
                    <a:pt x="346" y="298"/>
                  </a:cubicBezTo>
                  <a:cubicBezTo>
                    <a:pt x="347" y="298"/>
                    <a:pt x="348" y="299"/>
                    <a:pt x="348" y="299"/>
                  </a:cubicBezTo>
                  <a:cubicBezTo>
                    <a:pt x="351" y="299"/>
                    <a:pt x="350" y="295"/>
                    <a:pt x="353" y="298"/>
                  </a:cubicBezTo>
                  <a:cubicBezTo>
                    <a:pt x="355" y="300"/>
                    <a:pt x="356" y="297"/>
                    <a:pt x="358" y="298"/>
                  </a:cubicBezTo>
                  <a:cubicBezTo>
                    <a:pt x="358" y="298"/>
                    <a:pt x="360" y="301"/>
                    <a:pt x="359" y="302"/>
                  </a:cubicBezTo>
                  <a:cubicBezTo>
                    <a:pt x="359" y="303"/>
                    <a:pt x="355" y="305"/>
                    <a:pt x="354" y="305"/>
                  </a:cubicBezTo>
                  <a:cubicBezTo>
                    <a:pt x="353" y="305"/>
                    <a:pt x="352" y="305"/>
                    <a:pt x="350" y="305"/>
                  </a:cubicBezTo>
                  <a:cubicBezTo>
                    <a:pt x="349" y="305"/>
                    <a:pt x="347" y="305"/>
                    <a:pt x="345" y="306"/>
                  </a:cubicBezTo>
                  <a:cubicBezTo>
                    <a:pt x="349" y="306"/>
                    <a:pt x="352" y="305"/>
                    <a:pt x="355" y="307"/>
                  </a:cubicBezTo>
                  <a:cubicBezTo>
                    <a:pt x="356" y="307"/>
                    <a:pt x="357" y="306"/>
                    <a:pt x="358" y="307"/>
                  </a:cubicBezTo>
                  <a:cubicBezTo>
                    <a:pt x="359" y="307"/>
                    <a:pt x="359" y="309"/>
                    <a:pt x="360" y="310"/>
                  </a:cubicBezTo>
                  <a:cubicBezTo>
                    <a:pt x="360" y="310"/>
                    <a:pt x="360" y="310"/>
                    <a:pt x="360" y="311"/>
                  </a:cubicBezTo>
                  <a:cubicBezTo>
                    <a:pt x="361" y="312"/>
                    <a:pt x="360" y="313"/>
                    <a:pt x="360" y="314"/>
                  </a:cubicBezTo>
                  <a:cubicBezTo>
                    <a:pt x="360" y="315"/>
                    <a:pt x="361" y="316"/>
                    <a:pt x="361" y="317"/>
                  </a:cubicBezTo>
                  <a:cubicBezTo>
                    <a:pt x="362" y="319"/>
                    <a:pt x="362" y="322"/>
                    <a:pt x="361" y="324"/>
                  </a:cubicBezTo>
                  <a:cubicBezTo>
                    <a:pt x="362" y="327"/>
                    <a:pt x="361" y="327"/>
                    <a:pt x="359" y="328"/>
                  </a:cubicBezTo>
                  <a:cubicBezTo>
                    <a:pt x="357" y="327"/>
                    <a:pt x="358" y="324"/>
                    <a:pt x="356" y="323"/>
                  </a:cubicBezTo>
                  <a:cubicBezTo>
                    <a:pt x="354" y="322"/>
                    <a:pt x="354" y="325"/>
                    <a:pt x="351" y="322"/>
                  </a:cubicBezTo>
                  <a:cubicBezTo>
                    <a:pt x="350" y="321"/>
                    <a:pt x="349" y="319"/>
                    <a:pt x="347" y="317"/>
                  </a:cubicBezTo>
                  <a:cubicBezTo>
                    <a:pt x="347" y="317"/>
                    <a:pt x="346" y="316"/>
                    <a:pt x="346" y="316"/>
                  </a:cubicBezTo>
                  <a:cubicBezTo>
                    <a:pt x="345" y="315"/>
                    <a:pt x="344" y="315"/>
                    <a:pt x="343" y="314"/>
                  </a:cubicBezTo>
                  <a:cubicBezTo>
                    <a:pt x="342" y="314"/>
                    <a:pt x="344" y="315"/>
                    <a:pt x="343" y="315"/>
                  </a:cubicBezTo>
                  <a:cubicBezTo>
                    <a:pt x="344" y="315"/>
                    <a:pt x="345" y="316"/>
                    <a:pt x="345" y="317"/>
                  </a:cubicBezTo>
                  <a:cubicBezTo>
                    <a:pt x="347" y="318"/>
                    <a:pt x="348" y="318"/>
                    <a:pt x="346" y="320"/>
                  </a:cubicBezTo>
                  <a:cubicBezTo>
                    <a:pt x="346" y="320"/>
                    <a:pt x="346" y="320"/>
                    <a:pt x="346" y="320"/>
                  </a:cubicBezTo>
                  <a:cubicBezTo>
                    <a:pt x="348" y="320"/>
                    <a:pt x="348" y="322"/>
                    <a:pt x="348" y="323"/>
                  </a:cubicBezTo>
                  <a:cubicBezTo>
                    <a:pt x="350" y="323"/>
                    <a:pt x="351" y="324"/>
                    <a:pt x="351" y="325"/>
                  </a:cubicBezTo>
                  <a:cubicBezTo>
                    <a:pt x="352" y="325"/>
                    <a:pt x="354" y="326"/>
                    <a:pt x="354" y="327"/>
                  </a:cubicBezTo>
                  <a:cubicBezTo>
                    <a:pt x="354" y="329"/>
                    <a:pt x="352" y="328"/>
                    <a:pt x="351" y="328"/>
                  </a:cubicBezTo>
                  <a:cubicBezTo>
                    <a:pt x="349" y="329"/>
                    <a:pt x="347" y="331"/>
                    <a:pt x="346" y="333"/>
                  </a:cubicBezTo>
                  <a:cubicBezTo>
                    <a:pt x="348" y="333"/>
                    <a:pt x="349" y="329"/>
                    <a:pt x="351" y="331"/>
                  </a:cubicBezTo>
                  <a:cubicBezTo>
                    <a:pt x="352" y="330"/>
                    <a:pt x="353" y="331"/>
                    <a:pt x="353" y="331"/>
                  </a:cubicBezTo>
                  <a:cubicBezTo>
                    <a:pt x="353" y="333"/>
                    <a:pt x="353" y="334"/>
                    <a:pt x="352" y="335"/>
                  </a:cubicBezTo>
                  <a:cubicBezTo>
                    <a:pt x="353" y="336"/>
                    <a:pt x="353" y="338"/>
                    <a:pt x="353" y="339"/>
                  </a:cubicBezTo>
                  <a:cubicBezTo>
                    <a:pt x="353" y="340"/>
                    <a:pt x="353" y="340"/>
                    <a:pt x="353" y="340"/>
                  </a:cubicBezTo>
                  <a:cubicBezTo>
                    <a:pt x="354" y="340"/>
                    <a:pt x="355" y="340"/>
                    <a:pt x="356" y="340"/>
                  </a:cubicBezTo>
                  <a:cubicBezTo>
                    <a:pt x="357" y="341"/>
                    <a:pt x="358" y="341"/>
                    <a:pt x="359" y="342"/>
                  </a:cubicBezTo>
                  <a:cubicBezTo>
                    <a:pt x="362" y="341"/>
                    <a:pt x="362" y="340"/>
                    <a:pt x="362" y="343"/>
                  </a:cubicBezTo>
                  <a:cubicBezTo>
                    <a:pt x="364" y="346"/>
                    <a:pt x="364" y="346"/>
                    <a:pt x="362" y="349"/>
                  </a:cubicBezTo>
                  <a:cubicBezTo>
                    <a:pt x="361" y="350"/>
                    <a:pt x="360" y="352"/>
                    <a:pt x="358" y="350"/>
                  </a:cubicBezTo>
                  <a:cubicBezTo>
                    <a:pt x="356" y="350"/>
                    <a:pt x="356" y="349"/>
                    <a:pt x="356" y="347"/>
                  </a:cubicBezTo>
                  <a:cubicBezTo>
                    <a:pt x="355" y="346"/>
                    <a:pt x="351" y="344"/>
                    <a:pt x="351" y="346"/>
                  </a:cubicBezTo>
                  <a:cubicBezTo>
                    <a:pt x="353" y="346"/>
                    <a:pt x="354" y="347"/>
                    <a:pt x="354" y="348"/>
                  </a:cubicBezTo>
                  <a:cubicBezTo>
                    <a:pt x="355" y="349"/>
                    <a:pt x="356" y="351"/>
                    <a:pt x="356" y="351"/>
                  </a:cubicBezTo>
                  <a:cubicBezTo>
                    <a:pt x="356" y="354"/>
                    <a:pt x="351" y="354"/>
                    <a:pt x="349" y="354"/>
                  </a:cubicBezTo>
                  <a:cubicBezTo>
                    <a:pt x="348" y="354"/>
                    <a:pt x="347" y="354"/>
                    <a:pt x="347" y="353"/>
                  </a:cubicBezTo>
                  <a:cubicBezTo>
                    <a:pt x="346" y="352"/>
                    <a:pt x="342" y="352"/>
                    <a:pt x="345" y="349"/>
                  </a:cubicBezTo>
                  <a:cubicBezTo>
                    <a:pt x="345" y="349"/>
                    <a:pt x="345" y="349"/>
                    <a:pt x="344" y="349"/>
                  </a:cubicBezTo>
                  <a:cubicBezTo>
                    <a:pt x="344" y="349"/>
                    <a:pt x="343" y="349"/>
                    <a:pt x="343" y="349"/>
                  </a:cubicBezTo>
                  <a:cubicBezTo>
                    <a:pt x="342" y="349"/>
                    <a:pt x="343" y="349"/>
                    <a:pt x="343" y="350"/>
                  </a:cubicBezTo>
                  <a:cubicBezTo>
                    <a:pt x="344" y="351"/>
                    <a:pt x="342" y="354"/>
                    <a:pt x="342" y="355"/>
                  </a:cubicBezTo>
                  <a:cubicBezTo>
                    <a:pt x="342" y="356"/>
                    <a:pt x="343" y="357"/>
                    <a:pt x="344" y="359"/>
                  </a:cubicBezTo>
                  <a:cubicBezTo>
                    <a:pt x="344" y="357"/>
                    <a:pt x="345" y="356"/>
                    <a:pt x="346" y="356"/>
                  </a:cubicBezTo>
                  <a:cubicBezTo>
                    <a:pt x="348" y="356"/>
                    <a:pt x="348" y="357"/>
                    <a:pt x="349" y="358"/>
                  </a:cubicBezTo>
                  <a:cubicBezTo>
                    <a:pt x="350" y="358"/>
                    <a:pt x="352" y="359"/>
                    <a:pt x="352" y="360"/>
                  </a:cubicBezTo>
                  <a:cubicBezTo>
                    <a:pt x="354" y="360"/>
                    <a:pt x="356" y="359"/>
                    <a:pt x="356" y="361"/>
                  </a:cubicBezTo>
                  <a:cubicBezTo>
                    <a:pt x="356" y="361"/>
                    <a:pt x="354" y="362"/>
                    <a:pt x="354" y="363"/>
                  </a:cubicBezTo>
                  <a:cubicBezTo>
                    <a:pt x="354" y="363"/>
                    <a:pt x="354" y="364"/>
                    <a:pt x="354" y="365"/>
                  </a:cubicBezTo>
                  <a:cubicBezTo>
                    <a:pt x="354" y="365"/>
                    <a:pt x="354" y="365"/>
                    <a:pt x="354" y="366"/>
                  </a:cubicBezTo>
                  <a:cubicBezTo>
                    <a:pt x="354" y="365"/>
                    <a:pt x="354" y="365"/>
                    <a:pt x="354" y="365"/>
                  </a:cubicBezTo>
                  <a:cubicBezTo>
                    <a:pt x="354" y="366"/>
                    <a:pt x="356" y="369"/>
                    <a:pt x="354" y="369"/>
                  </a:cubicBezTo>
                  <a:cubicBezTo>
                    <a:pt x="352" y="371"/>
                    <a:pt x="350" y="369"/>
                    <a:pt x="348" y="370"/>
                  </a:cubicBezTo>
                  <a:cubicBezTo>
                    <a:pt x="347" y="370"/>
                    <a:pt x="347" y="371"/>
                    <a:pt x="346" y="371"/>
                  </a:cubicBezTo>
                  <a:cubicBezTo>
                    <a:pt x="345" y="372"/>
                    <a:pt x="344" y="373"/>
                    <a:pt x="343" y="373"/>
                  </a:cubicBezTo>
                  <a:cubicBezTo>
                    <a:pt x="343" y="373"/>
                    <a:pt x="343" y="373"/>
                    <a:pt x="343" y="373"/>
                  </a:cubicBezTo>
                  <a:cubicBezTo>
                    <a:pt x="343" y="374"/>
                    <a:pt x="342" y="374"/>
                    <a:pt x="341" y="374"/>
                  </a:cubicBezTo>
                  <a:cubicBezTo>
                    <a:pt x="338" y="373"/>
                    <a:pt x="335" y="371"/>
                    <a:pt x="332" y="368"/>
                  </a:cubicBezTo>
                  <a:cubicBezTo>
                    <a:pt x="332" y="368"/>
                    <a:pt x="330" y="366"/>
                    <a:pt x="330" y="364"/>
                  </a:cubicBezTo>
                  <a:cubicBezTo>
                    <a:pt x="331" y="363"/>
                    <a:pt x="333" y="364"/>
                    <a:pt x="334" y="364"/>
                  </a:cubicBezTo>
                  <a:cubicBezTo>
                    <a:pt x="334" y="364"/>
                    <a:pt x="334" y="363"/>
                    <a:pt x="334" y="363"/>
                  </a:cubicBezTo>
                  <a:cubicBezTo>
                    <a:pt x="333" y="363"/>
                    <a:pt x="331" y="364"/>
                    <a:pt x="330" y="361"/>
                  </a:cubicBezTo>
                  <a:cubicBezTo>
                    <a:pt x="330" y="362"/>
                    <a:pt x="329" y="362"/>
                    <a:pt x="328" y="362"/>
                  </a:cubicBezTo>
                  <a:cubicBezTo>
                    <a:pt x="327" y="365"/>
                    <a:pt x="328" y="368"/>
                    <a:pt x="324" y="366"/>
                  </a:cubicBezTo>
                  <a:cubicBezTo>
                    <a:pt x="325" y="368"/>
                    <a:pt x="326" y="368"/>
                    <a:pt x="324" y="370"/>
                  </a:cubicBezTo>
                  <a:cubicBezTo>
                    <a:pt x="322" y="370"/>
                    <a:pt x="321" y="369"/>
                    <a:pt x="321" y="372"/>
                  </a:cubicBezTo>
                  <a:cubicBezTo>
                    <a:pt x="320" y="372"/>
                    <a:pt x="320" y="373"/>
                    <a:pt x="320" y="373"/>
                  </a:cubicBezTo>
                  <a:cubicBezTo>
                    <a:pt x="319" y="375"/>
                    <a:pt x="318" y="376"/>
                    <a:pt x="316" y="375"/>
                  </a:cubicBezTo>
                  <a:cubicBezTo>
                    <a:pt x="316" y="374"/>
                    <a:pt x="315" y="374"/>
                    <a:pt x="315" y="374"/>
                  </a:cubicBezTo>
                  <a:cubicBezTo>
                    <a:pt x="315" y="374"/>
                    <a:pt x="315" y="374"/>
                    <a:pt x="315" y="374"/>
                  </a:cubicBezTo>
                  <a:cubicBezTo>
                    <a:pt x="313" y="377"/>
                    <a:pt x="312" y="377"/>
                    <a:pt x="310" y="376"/>
                  </a:cubicBezTo>
                  <a:cubicBezTo>
                    <a:pt x="309" y="376"/>
                    <a:pt x="308" y="376"/>
                    <a:pt x="308" y="377"/>
                  </a:cubicBezTo>
                  <a:cubicBezTo>
                    <a:pt x="308" y="377"/>
                    <a:pt x="307" y="377"/>
                    <a:pt x="307" y="378"/>
                  </a:cubicBezTo>
                  <a:cubicBezTo>
                    <a:pt x="308" y="378"/>
                    <a:pt x="308" y="378"/>
                    <a:pt x="308" y="379"/>
                  </a:cubicBezTo>
                  <a:cubicBezTo>
                    <a:pt x="309" y="375"/>
                    <a:pt x="312" y="379"/>
                    <a:pt x="314" y="377"/>
                  </a:cubicBezTo>
                  <a:cubicBezTo>
                    <a:pt x="316" y="375"/>
                    <a:pt x="318" y="377"/>
                    <a:pt x="320" y="378"/>
                  </a:cubicBezTo>
                  <a:cubicBezTo>
                    <a:pt x="321" y="378"/>
                    <a:pt x="324" y="379"/>
                    <a:pt x="323" y="381"/>
                  </a:cubicBezTo>
                  <a:cubicBezTo>
                    <a:pt x="323" y="383"/>
                    <a:pt x="320" y="383"/>
                    <a:pt x="319" y="383"/>
                  </a:cubicBezTo>
                  <a:cubicBezTo>
                    <a:pt x="317" y="385"/>
                    <a:pt x="317" y="386"/>
                    <a:pt x="314" y="385"/>
                  </a:cubicBezTo>
                  <a:cubicBezTo>
                    <a:pt x="314" y="385"/>
                    <a:pt x="314" y="386"/>
                    <a:pt x="313" y="386"/>
                  </a:cubicBezTo>
                  <a:cubicBezTo>
                    <a:pt x="315" y="387"/>
                    <a:pt x="315" y="387"/>
                    <a:pt x="315" y="389"/>
                  </a:cubicBezTo>
                  <a:cubicBezTo>
                    <a:pt x="315" y="388"/>
                    <a:pt x="316" y="388"/>
                    <a:pt x="316" y="387"/>
                  </a:cubicBezTo>
                  <a:cubicBezTo>
                    <a:pt x="316" y="386"/>
                    <a:pt x="317" y="387"/>
                    <a:pt x="317" y="387"/>
                  </a:cubicBezTo>
                  <a:cubicBezTo>
                    <a:pt x="319" y="386"/>
                    <a:pt x="320" y="383"/>
                    <a:pt x="322" y="385"/>
                  </a:cubicBezTo>
                  <a:cubicBezTo>
                    <a:pt x="322" y="386"/>
                    <a:pt x="323" y="386"/>
                    <a:pt x="323" y="386"/>
                  </a:cubicBezTo>
                  <a:cubicBezTo>
                    <a:pt x="327" y="387"/>
                    <a:pt x="326" y="392"/>
                    <a:pt x="323" y="393"/>
                  </a:cubicBezTo>
                  <a:cubicBezTo>
                    <a:pt x="323" y="393"/>
                    <a:pt x="323" y="394"/>
                    <a:pt x="323" y="394"/>
                  </a:cubicBezTo>
                  <a:cubicBezTo>
                    <a:pt x="323" y="394"/>
                    <a:pt x="323" y="394"/>
                    <a:pt x="323" y="394"/>
                  </a:cubicBezTo>
                  <a:cubicBezTo>
                    <a:pt x="325" y="393"/>
                    <a:pt x="327" y="394"/>
                    <a:pt x="329" y="396"/>
                  </a:cubicBezTo>
                  <a:cubicBezTo>
                    <a:pt x="330" y="396"/>
                    <a:pt x="334" y="398"/>
                    <a:pt x="332" y="399"/>
                  </a:cubicBezTo>
                  <a:cubicBezTo>
                    <a:pt x="333" y="399"/>
                    <a:pt x="334" y="400"/>
                    <a:pt x="334" y="400"/>
                  </a:cubicBezTo>
                  <a:cubicBezTo>
                    <a:pt x="336" y="401"/>
                    <a:pt x="338" y="403"/>
                    <a:pt x="339" y="404"/>
                  </a:cubicBezTo>
                  <a:cubicBezTo>
                    <a:pt x="340" y="404"/>
                    <a:pt x="340" y="404"/>
                    <a:pt x="340" y="405"/>
                  </a:cubicBezTo>
                  <a:cubicBezTo>
                    <a:pt x="339" y="405"/>
                    <a:pt x="340" y="407"/>
                    <a:pt x="338" y="407"/>
                  </a:cubicBezTo>
                  <a:cubicBezTo>
                    <a:pt x="338" y="408"/>
                    <a:pt x="338" y="408"/>
                    <a:pt x="337" y="408"/>
                  </a:cubicBezTo>
                  <a:cubicBezTo>
                    <a:pt x="337" y="409"/>
                    <a:pt x="336" y="410"/>
                    <a:pt x="336" y="410"/>
                  </a:cubicBezTo>
                  <a:cubicBezTo>
                    <a:pt x="339" y="411"/>
                    <a:pt x="339" y="408"/>
                    <a:pt x="340" y="408"/>
                  </a:cubicBezTo>
                  <a:cubicBezTo>
                    <a:pt x="341" y="409"/>
                    <a:pt x="339" y="410"/>
                    <a:pt x="341" y="411"/>
                  </a:cubicBezTo>
                  <a:cubicBezTo>
                    <a:pt x="342" y="410"/>
                    <a:pt x="343" y="407"/>
                    <a:pt x="344" y="409"/>
                  </a:cubicBezTo>
                  <a:cubicBezTo>
                    <a:pt x="344" y="410"/>
                    <a:pt x="342" y="411"/>
                    <a:pt x="341" y="412"/>
                  </a:cubicBezTo>
                  <a:cubicBezTo>
                    <a:pt x="340" y="414"/>
                    <a:pt x="340" y="416"/>
                    <a:pt x="341" y="418"/>
                  </a:cubicBezTo>
                  <a:cubicBezTo>
                    <a:pt x="342" y="417"/>
                    <a:pt x="342" y="414"/>
                    <a:pt x="344" y="414"/>
                  </a:cubicBezTo>
                  <a:cubicBezTo>
                    <a:pt x="345" y="413"/>
                    <a:pt x="346" y="415"/>
                    <a:pt x="346" y="416"/>
                  </a:cubicBezTo>
                  <a:cubicBezTo>
                    <a:pt x="346" y="417"/>
                    <a:pt x="346" y="417"/>
                    <a:pt x="346" y="418"/>
                  </a:cubicBezTo>
                  <a:cubicBezTo>
                    <a:pt x="346" y="419"/>
                    <a:pt x="347" y="420"/>
                    <a:pt x="346" y="421"/>
                  </a:cubicBezTo>
                  <a:cubicBezTo>
                    <a:pt x="346" y="423"/>
                    <a:pt x="345" y="426"/>
                    <a:pt x="347" y="429"/>
                  </a:cubicBezTo>
                  <a:cubicBezTo>
                    <a:pt x="347" y="430"/>
                    <a:pt x="346" y="431"/>
                    <a:pt x="346" y="432"/>
                  </a:cubicBezTo>
                  <a:cubicBezTo>
                    <a:pt x="346" y="433"/>
                    <a:pt x="347" y="433"/>
                    <a:pt x="347" y="434"/>
                  </a:cubicBezTo>
                  <a:cubicBezTo>
                    <a:pt x="347" y="436"/>
                    <a:pt x="345" y="435"/>
                    <a:pt x="344" y="434"/>
                  </a:cubicBezTo>
                  <a:cubicBezTo>
                    <a:pt x="344" y="434"/>
                    <a:pt x="342" y="435"/>
                    <a:pt x="341" y="434"/>
                  </a:cubicBezTo>
                  <a:cubicBezTo>
                    <a:pt x="341" y="433"/>
                    <a:pt x="341" y="432"/>
                    <a:pt x="341" y="431"/>
                  </a:cubicBezTo>
                  <a:cubicBezTo>
                    <a:pt x="341" y="430"/>
                    <a:pt x="341" y="428"/>
                    <a:pt x="341" y="427"/>
                  </a:cubicBezTo>
                  <a:cubicBezTo>
                    <a:pt x="341" y="427"/>
                    <a:pt x="341" y="427"/>
                    <a:pt x="340" y="427"/>
                  </a:cubicBezTo>
                  <a:cubicBezTo>
                    <a:pt x="339" y="429"/>
                    <a:pt x="340" y="431"/>
                    <a:pt x="340" y="433"/>
                  </a:cubicBezTo>
                  <a:cubicBezTo>
                    <a:pt x="340" y="434"/>
                    <a:pt x="341" y="436"/>
                    <a:pt x="338" y="436"/>
                  </a:cubicBezTo>
                  <a:cubicBezTo>
                    <a:pt x="337" y="436"/>
                    <a:pt x="336" y="436"/>
                    <a:pt x="334" y="435"/>
                  </a:cubicBezTo>
                  <a:cubicBezTo>
                    <a:pt x="332" y="433"/>
                    <a:pt x="331" y="432"/>
                    <a:pt x="331" y="430"/>
                  </a:cubicBezTo>
                  <a:cubicBezTo>
                    <a:pt x="329" y="428"/>
                    <a:pt x="329" y="425"/>
                    <a:pt x="329" y="423"/>
                  </a:cubicBezTo>
                  <a:cubicBezTo>
                    <a:pt x="329" y="421"/>
                    <a:pt x="327" y="420"/>
                    <a:pt x="326" y="418"/>
                  </a:cubicBezTo>
                  <a:cubicBezTo>
                    <a:pt x="326" y="418"/>
                    <a:pt x="326" y="417"/>
                    <a:pt x="326" y="416"/>
                  </a:cubicBezTo>
                  <a:cubicBezTo>
                    <a:pt x="324" y="419"/>
                    <a:pt x="323" y="417"/>
                    <a:pt x="321" y="415"/>
                  </a:cubicBezTo>
                  <a:cubicBezTo>
                    <a:pt x="321" y="414"/>
                    <a:pt x="320" y="413"/>
                    <a:pt x="320" y="413"/>
                  </a:cubicBezTo>
                  <a:cubicBezTo>
                    <a:pt x="318" y="412"/>
                    <a:pt x="318" y="413"/>
                    <a:pt x="317" y="412"/>
                  </a:cubicBezTo>
                  <a:cubicBezTo>
                    <a:pt x="316" y="412"/>
                    <a:pt x="316" y="412"/>
                    <a:pt x="315" y="412"/>
                  </a:cubicBezTo>
                  <a:cubicBezTo>
                    <a:pt x="314" y="412"/>
                    <a:pt x="314" y="412"/>
                    <a:pt x="313" y="412"/>
                  </a:cubicBezTo>
                  <a:cubicBezTo>
                    <a:pt x="312" y="412"/>
                    <a:pt x="312" y="412"/>
                    <a:pt x="311" y="411"/>
                  </a:cubicBezTo>
                  <a:cubicBezTo>
                    <a:pt x="310" y="411"/>
                    <a:pt x="310" y="410"/>
                    <a:pt x="309" y="409"/>
                  </a:cubicBezTo>
                  <a:cubicBezTo>
                    <a:pt x="309" y="409"/>
                    <a:pt x="309" y="408"/>
                    <a:pt x="309" y="408"/>
                  </a:cubicBezTo>
                  <a:cubicBezTo>
                    <a:pt x="308" y="407"/>
                    <a:pt x="307" y="407"/>
                    <a:pt x="306" y="405"/>
                  </a:cubicBezTo>
                  <a:cubicBezTo>
                    <a:pt x="306" y="404"/>
                    <a:pt x="305" y="404"/>
                    <a:pt x="304" y="403"/>
                  </a:cubicBezTo>
                  <a:cubicBezTo>
                    <a:pt x="303" y="403"/>
                    <a:pt x="303" y="403"/>
                    <a:pt x="302" y="403"/>
                  </a:cubicBezTo>
                  <a:cubicBezTo>
                    <a:pt x="301" y="402"/>
                    <a:pt x="300" y="401"/>
                    <a:pt x="300" y="401"/>
                  </a:cubicBezTo>
                  <a:cubicBezTo>
                    <a:pt x="299" y="402"/>
                    <a:pt x="301" y="402"/>
                    <a:pt x="300" y="403"/>
                  </a:cubicBezTo>
                  <a:cubicBezTo>
                    <a:pt x="300" y="403"/>
                    <a:pt x="300" y="403"/>
                    <a:pt x="300" y="403"/>
                  </a:cubicBezTo>
                  <a:cubicBezTo>
                    <a:pt x="301" y="405"/>
                    <a:pt x="304" y="404"/>
                    <a:pt x="303" y="405"/>
                  </a:cubicBezTo>
                  <a:cubicBezTo>
                    <a:pt x="305" y="405"/>
                    <a:pt x="305" y="406"/>
                    <a:pt x="306" y="407"/>
                  </a:cubicBezTo>
                  <a:cubicBezTo>
                    <a:pt x="306" y="407"/>
                    <a:pt x="306" y="408"/>
                    <a:pt x="306" y="408"/>
                  </a:cubicBezTo>
                  <a:cubicBezTo>
                    <a:pt x="309" y="410"/>
                    <a:pt x="307" y="409"/>
                    <a:pt x="305" y="411"/>
                  </a:cubicBezTo>
                  <a:cubicBezTo>
                    <a:pt x="305" y="411"/>
                    <a:pt x="306" y="411"/>
                    <a:pt x="306" y="411"/>
                  </a:cubicBezTo>
                  <a:cubicBezTo>
                    <a:pt x="307" y="411"/>
                    <a:pt x="309" y="411"/>
                    <a:pt x="309" y="413"/>
                  </a:cubicBezTo>
                  <a:cubicBezTo>
                    <a:pt x="309" y="413"/>
                    <a:pt x="309" y="414"/>
                    <a:pt x="309" y="414"/>
                  </a:cubicBezTo>
                  <a:cubicBezTo>
                    <a:pt x="309" y="414"/>
                    <a:pt x="310" y="414"/>
                    <a:pt x="310" y="414"/>
                  </a:cubicBezTo>
                  <a:cubicBezTo>
                    <a:pt x="311" y="412"/>
                    <a:pt x="312" y="414"/>
                    <a:pt x="313" y="414"/>
                  </a:cubicBezTo>
                  <a:cubicBezTo>
                    <a:pt x="314" y="414"/>
                    <a:pt x="314" y="413"/>
                    <a:pt x="315" y="414"/>
                  </a:cubicBezTo>
                  <a:cubicBezTo>
                    <a:pt x="318" y="413"/>
                    <a:pt x="323" y="418"/>
                    <a:pt x="320" y="419"/>
                  </a:cubicBezTo>
                  <a:cubicBezTo>
                    <a:pt x="319" y="421"/>
                    <a:pt x="318" y="423"/>
                    <a:pt x="315" y="423"/>
                  </a:cubicBezTo>
                  <a:cubicBezTo>
                    <a:pt x="314" y="425"/>
                    <a:pt x="309" y="426"/>
                    <a:pt x="307" y="424"/>
                  </a:cubicBezTo>
                  <a:cubicBezTo>
                    <a:pt x="307" y="424"/>
                    <a:pt x="306" y="424"/>
                    <a:pt x="306" y="424"/>
                  </a:cubicBezTo>
                  <a:cubicBezTo>
                    <a:pt x="305" y="425"/>
                    <a:pt x="304" y="425"/>
                    <a:pt x="303" y="424"/>
                  </a:cubicBezTo>
                  <a:cubicBezTo>
                    <a:pt x="303" y="424"/>
                    <a:pt x="302" y="424"/>
                    <a:pt x="302" y="424"/>
                  </a:cubicBezTo>
                  <a:cubicBezTo>
                    <a:pt x="301" y="424"/>
                    <a:pt x="301" y="425"/>
                    <a:pt x="301" y="425"/>
                  </a:cubicBezTo>
                  <a:cubicBezTo>
                    <a:pt x="302" y="425"/>
                    <a:pt x="302" y="425"/>
                    <a:pt x="303" y="426"/>
                  </a:cubicBezTo>
                  <a:cubicBezTo>
                    <a:pt x="305" y="427"/>
                    <a:pt x="304" y="430"/>
                    <a:pt x="302" y="432"/>
                  </a:cubicBezTo>
                  <a:cubicBezTo>
                    <a:pt x="302" y="434"/>
                    <a:pt x="300" y="433"/>
                    <a:pt x="299" y="433"/>
                  </a:cubicBezTo>
                  <a:cubicBezTo>
                    <a:pt x="299" y="433"/>
                    <a:pt x="300" y="433"/>
                    <a:pt x="300" y="433"/>
                  </a:cubicBezTo>
                  <a:cubicBezTo>
                    <a:pt x="299" y="433"/>
                    <a:pt x="299" y="433"/>
                    <a:pt x="299" y="433"/>
                  </a:cubicBezTo>
                  <a:cubicBezTo>
                    <a:pt x="299" y="434"/>
                    <a:pt x="298" y="434"/>
                    <a:pt x="298" y="434"/>
                  </a:cubicBezTo>
                  <a:cubicBezTo>
                    <a:pt x="298" y="435"/>
                    <a:pt x="295" y="434"/>
                    <a:pt x="296" y="436"/>
                  </a:cubicBezTo>
                  <a:cubicBezTo>
                    <a:pt x="297" y="436"/>
                    <a:pt x="299" y="435"/>
                    <a:pt x="300" y="435"/>
                  </a:cubicBezTo>
                  <a:cubicBezTo>
                    <a:pt x="302" y="433"/>
                    <a:pt x="302" y="436"/>
                    <a:pt x="303" y="437"/>
                  </a:cubicBezTo>
                  <a:cubicBezTo>
                    <a:pt x="304" y="436"/>
                    <a:pt x="305" y="436"/>
                    <a:pt x="305" y="436"/>
                  </a:cubicBezTo>
                  <a:cubicBezTo>
                    <a:pt x="304" y="435"/>
                    <a:pt x="303" y="436"/>
                    <a:pt x="304" y="434"/>
                  </a:cubicBezTo>
                  <a:cubicBezTo>
                    <a:pt x="303" y="432"/>
                    <a:pt x="304" y="431"/>
                    <a:pt x="306" y="432"/>
                  </a:cubicBezTo>
                  <a:cubicBezTo>
                    <a:pt x="307" y="430"/>
                    <a:pt x="308" y="428"/>
                    <a:pt x="309" y="427"/>
                  </a:cubicBezTo>
                  <a:cubicBezTo>
                    <a:pt x="311" y="426"/>
                    <a:pt x="314" y="425"/>
                    <a:pt x="316" y="425"/>
                  </a:cubicBezTo>
                  <a:cubicBezTo>
                    <a:pt x="317" y="424"/>
                    <a:pt x="318" y="423"/>
                    <a:pt x="319" y="422"/>
                  </a:cubicBezTo>
                  <a:cubicBezTo>
                    <a:pt x="319" y="423"/>
                    <a:pt x="319" y="423"/>
                    <a:pt x="319" y="424"/>
                  </a:cubicBezTo>
                  <a:cubicBezTo>
                    <a:pt x="319" y="424"/>
                    <a:pt x="319" y="424"/>
                    <a:pt x="320" y="424"/>
                  </a:cubicBezTo>
                  <a:cubicBezTo>
                    <a:pt x="321" y="425"/>
                    <a:pt x="321" y="426"/>
                    <a:pt x="322" y="427"/>
                  </a:cubicBezTo>
                  <a:cubicBezTo>
                    <a:pt x="322" y="428"/>
                    <a:pt x="323" y="431"/>
                    <a:pt x="321" y="431"/>
                  </a:cubicBezTo>
                  <a:cubicBezTo>
                    <a:pt x="319" y="432"/>
                    <a:pt x="318" y="432"/>
                    <a:pt x="317" y="433"/>
                  </a:cubicBezTo>
                  <a:cubicBezTo>
                    <a:pt x="316" y="434"/>
                    <a:pt x="316" y="435"/>
                    <a:pt x="315" y="435"/>
                  </a:cubicBezTo>
                  <a:cubicBezTo>
                    <a:pt x="315" y="435"/>
                    <a:pt x="315" y="433"/>
                    <a:pt x="314" y="433"/>
                  </a:cubicBezTo>
                  <a:cubicBezTo>
                    <a:pt x="314" y="433"/>
                    <a:pt x="313" y="433"/>
                    <a:pt x="312" y="433"/>
                  </a:cubicBezTo>
                  <a:cubicBezTo>
                    <a:pt x="312" y="433"/>
                    <a:pt x="312" y="433"/>
                    <a:pt x="312" y="434"/>
                  </a:cubicBezTo>
                  <a:cubicBezTo>
                    <a:pt x="313" y="434"/>
                    <a:pt x="313" y="434"/>
                    <a:pt x="313" y="435"/>
                  </a:cubicBezTo>
                  <a:cubicBezTo>
                    <a:pt x="314" y="436"/>
                    <a:pt x="316" y="437"/>
                    <a:pt x="313" y="438"/>
                  </a:cubicBezTo>
                  <a:cubicBezTo>
                    <a:pt x="313" y="438"/>
                    <a:pt x="312" y="438"/>
                    <a:pt x="311" y="438"/>
                  </a:cubicBezTo>
                  <a:cubicBezTo>
                    <a:pt x="310" y="438"/>
                    <a:pt x="309" y="439"/>
                    <a:pt x="308" y="440"/>
                  </a:cubicBezTo>
                  <a:cubicBezTo>
                    <a:pt x="307" y="441"/>
                    <a:pt x="306" y="441"/>
                    <a:pt x="305" y="441"/>
                  </a:cubicBezTo>
                  <a:cubicBezTo>
                    <a:pt x="304" y="443"/>
                    <a:pt x="302" y="441"/>
                    <a:pt x="301" y="442"/>
                  </a:cubicBezTo>
                  <a:cubicBezTo>
                    <a:pt x="300" y="443"/>
                    <a:pt x="303" y="443"/>
                    <a:pt x="304" y="443"/>
                  </a:cubicBezTo>
                  <a:cubicBezTo>
                    <a:pt x="305" y="443"/>
                    <a:pt x="306" y="443"/>
                    <a:pt x="307" y="444"/>
                  </a:cubicBezTo>
                  <a:cubicBezTo>
                    <a:pt x="307" y="444"/>
                    <a:pt x="308" y="445"/>
                    <a:pt x="309" y="444"/>
                  </a:cubicBezTo>
                  <a:cubicBezTo>
                    <a:pt x="309" y="442"/>
                    <a:pt x="309" y="441"/>
                    <a:pt x="311" y="440"/>
                  </a:cubicBezTo>
                  <a:cubicBezTo>
                    <a:pt x="312" y="438"/>
                    <a:pt x="314" y="440"/>
                    <a:pt x="316" y="440"/>
                  </a:cubicBezTo>
                  <a:cubicBezTo>
                    <a:pt x="316" y="439"/>
                    <a:pt x="317" y="438"/>
                    <a:pt x="319" y="438"/>
                  </a:cubicBezTo>
                  <a:cubicBezTo>
                    <a:pt x="319" y="437"/>
                    <a:pt x="320" y="437"/>
                    <a:pt x="321" y="437"/>
                  </a:cubicBezTo>
                  <a:cubicBezTo>
                    <a:pt x="322" y="437"/>
                    <a:pt x="322" y="437"/>
                    <a:pt x="322" y="438"/>
                  </a:cubicBezTo>
                  <a:cubicBezTo>
                    <a:pt x="323" y="438"/>
                    <a:pt x="323" y="436"/>
                    <a:pt x="325" y="438"/>
                  </a:cubicBezTo>
                  <a:cubicBezTo>
                    <a:pt x="326" y="438"/>
                    <a:pt x="327" y="439"/>
                    <a:pt x="329" y="440"/>
                  </a:cubicBezTo>
                  <a:cubicBezTo>
                    <a:pt x="330" y="441"/>
                    <a:pt x="332" y="442"/>
                    <a:pt x="334" y="442"/>
                  </a:cubicBezTo>
                  <a:cubicBezTo>
                    <a:pt x="336" y="442"/>
                    <a:pt x="338" y="442"/>
                    <a:pt x="339" y="442"/>
                  </a:cubicBezTo>
                  <a:cubicBezTo>
                    <a:pt x="340" y="442"/>
                    <a:pt x="342" y="441"/>
                    <a:pt x="343" y="441"/>
                  </a:cubicBezTo>
                  <a:cubicBezTo>
                    <a:pt x="344" y="443"/>
                    <a:pt x="340" y="445"/>
                    <a:pt x="338" y="445"/>
                  </a:cubicBezTo>
                  <a:cubicBezTo>
                    <a:pt x="338" y="445"/>
                    <a:pt x="337" y="445"/>
                    <a:pt x="337" y="445"/>
                  </a:cubicBezTo>
                  <a:cubicBezTo>
                    <a:pt x="337" y="447"/>
                    <a:pt x="338" y="448"/>
                    <a:pt x="336" y="448"/>
                  </a:cubicBezTo>
                  <a:cubicBezTo>
                    <a:pt x="336" y="448"/>
                    <a:pt x="335" y="448"/>
                    <a:pt x="335" y="448"/>
                  </a:cubicBezTo>
                  <a:cubicBezTo>
                    <a:pt x="335" y="449"/>
                    <a:pt x="336" y="450"/>
                    <a:pt x="335" y="450"/>
                  </a:cubicBezTo>
                  <a:cubicBezTo>
                    <a:pt x="335" y="451"/>
                    <a:pt x="334" y="449"/>
                    <a:pt x="333" y="450"/>
                  </a:cubicBezTo>
                  <a:cubicBezTo>
                    <a:pt x="333" y="450"/>
                    <a:pt x="334" y="451"/>
                    <a:pt x="333" y="451"/>
                  </a:cubicBezTo>
                  <a:cubicBezTo>
                    <a:pt x="333" y="454"/>
                    <a:pt x="332" y="453"/>
                    <a:pt x="331" y="452"/>
                  </a:cubicBezTo>
                  <a:cubicBezTo>
                    <a:pt x="330" y="453"/>
                    <a:pt x="331" y="455"/>
                    <a:pt x="329" y="455"/>
                  </a:cubicBezTo>
                  <a:cubicBezTo>
                    <a:pt x="327" y="456"/>
                    <a:pt x="326" y="456"/>
                    <a:pt x="326" y="457"/>
                  </a:cubicBezTo>
                  <a:cubicBezTo>
                    <a:pt x="326" y="459"/>
                    <a:pt x="325" y="459"/>
                    <a:pt x="324" y="458"/>
                  </a:cubicBezTo>
                  <a:cubicBezTo>
                    <a:pt x="324" y="458"/>
                    <a:pt x="323" y="457"/>
                    <a:pt x="323" y="457"/>
                  </a:cubicBezTo>
                  <a:cubicBezTo>
                    <a:pt x="323" y="457"/>
                    <a:pt x="323" y="457"/>
                    <a:pt x="323" y="457"/>
                  </a:cubicBezTo>
                  <a:cubicBezTo>
                    <a:pt x="322" y="459"/>
                    <a:pt x="323" y="459"/>
                    <a:pt x="324" y="460"/>
                  </a:cubicBezTo>
                  <a:cubicBezTo>
                    <a:pt x="323" y="461"/>
                    <a:pt x="321" y="462"/>
                    <a:pt x="320" y="464"/>
                  </a:cubicBezTo>
                  <a:cubicBezTo>
                    <a:pt x="320" y="465"/>
                    <a:pt x="320" y="466"/>
                    <a:pt x="319" y="466"/>
                  </a:cubicBezTo>
                  <a:cubicBezTo>
                    <a:pt x="318" y="468"/>
                    <a:pt x="315" y="466"/>
                    <a:pt x="315" y="469"/>
                  </a:cubicBezTo>
                  <a:cubicBezTo>
                    <a:pt x="314" y="470"/>
                    <a:pt x="311" y="469"/>
                    <a:pt x="310" y="471"/>
                  </a:cubicBezTo>
                  <a:cubicBezTo>
                    <a:pt x="310" y="471"/>
                    <a:pt x="310" y="471"/>
                    <a:pt x="310" y="471"/>
                  </a:cubicBezTo>
                  <a:cubicBezTo>
                    <a:pt x="309" y="471"/>
                    <a:pt x="309" y="471"/>
                    <a:pt x="308" y="472"/>
                  </a:cubicBezTo>
                  <a:cubicBezTo>
                    <a:pt x="307" y="471"/>
                    <a:pt x="307" y="471"/>
                    <a:pt x="306" y="472"/>
                  </a:cubicBezTo>
                  <a:cubicBezTo>
                    <a:pt x="306" y="472"/>
                    <a:pt x="306" y="472"/>
                    <a:pt x="306" y="472"/>
                  </a:cubicBezTo>
                  <a:cubicBezTo>
                    <a:pt x="305" y="473"/>
                    <a:pt x="304" y="472"/>
                    <a:pt x="304" y="472"/>
                  </a:cubicBezTo>
                  <a:cubicBezTo>
                    <a:pt x="303" y="472"/>
                    <a:pt x="303" y="473"/>
                    <a:pt x="302" y="473"/>
                  </a:cubicBezTo>
                  <a:cubicBezTo>
                    <a:pt x="301" y="473"/>
                    <a:pt x="298" y="477"/>
                    <a:pt x="297" y="475"/>
                  </a:cubicBezTo>
                  <a:cubicBezTo>
                    <a:pt x="294" y="477"/>
                    <a:pt x="294" y="477"/>
                    <a:pt x="291" y="474"/>
                  </a:cubicBezTo>
                  <a:cubicBezTo>
                    <a:pt x="291" y="474"/>
                    <a:pt x="290" y="475"/>
                    <a:pt x="290" y="475"/>
                  </a:cubicBezTo>
                  <a:cubicBezTo>
                    <a:pt x="290" y="476"/>
                    <a:pt x="290" y="476"/>
                    <a:pt x="290" y="476"/>
                  </a:cubicBezTo>
                  <a:cubicBezTo>
                    <a:pt x="290" y="477"/>
                    <a:pt x="289" y="478"/>
                    <a:pt x="290" y="479"/>
                  </a:cubicBezTo>
                  <a:cubicBezTo>
                    <a:pt x="288" y="482"/>
                    <a:pt x="289" y="477"/>
                    <a:pt x="286" y="477"/>
                  </a:cubicBezTo>
                  <a:cubicBezTo>
                    <a:pt x="288" y="480"/>
                    <a:pt x="286" y="480"/>
                    <a:pt x="283" y="480"/>
                  </a:cubicBezTo>
                  <a:cubicBezTo>
                    <a:pt x="282" y="480"/>
                    <a:pt x="277" y="479"/>
                    <a:pt x="278" y="478"/>
                  </a:cubicBezTo>
                  <a:cubicBezTo>
                    <a:pt x="278" y="477"/>
                    <a:pt x="280" y="478"/>
                    <a:pt x="280" y="477"/>
                  </a:cubicBezTo>
                  <a:cubicBezTo>
                    <a:pt x="279" y="477"/>
                    <a:pt x="277" y="477"/>
                    <a:pt x="277" y="475"/>
                  </a:cubicBezTo>
                  <a:cubicBezTo>
                    <a:pt x="275" y="474"/>
                    <a:pt x="275" y="472"/>
                    <a:pt x="274" y="470"/>
                  </a:cubicBezTo>
                  <a:cubicBezTo>
                    <a:pt x="273" y="470"/>
                    <a:pt x="275" y="472"/>
                    <a:pt x="273" y="473"/>
                  </a:cubicBezTo>
                  <a:cubicBezTo>
                    <a:pt x="274" y="473"/>
                    <a:pt x="274" y="474"/>
                    <a:pt x="274" y="474"/>
                  </a:cubicBezTo>
                  <a:cubicBezTo>
                    <a:pt x="274" y="475"/>
                    <a:pt x="276" y="475"/>
                    <a:pt x="276" y="476"/>
                  </a:cubicBezTo>
                  <a:cubicBezTo>
                    <a:pt x="276" y="477"/>
                    <a:pt x="275" y="477"/>
                    <a:pt x="275" y="478"/>
                  </a:cubicBezTo>
                  <a:cubicBezTo>
                    <a:pt x="275" y="479"/>
                    <a:pt x="277" y="479"/>
                    <a:pt x="277" y="479"/>
                  </a:cubicBezTo>
                  <a:cubicBezTo>
                    <a:pt x="277" y="480"/>
                    <a:pt x="276" y="483"/>
                    <a:pt x="276" y="483"/>
                  </a:cubicBezTo>
                  <a:cubicBezTo>
                    <a:pt x="274" y="483"/>
                    <a:pt x="274" y="484"/>
                    <a:pt x="273" y="485"/>
                  </a:cubicBezTo>
                  <a:cubicBezTo>
                    <a:pt x="272" y="486"/>
                    <a:pt x="271" y="486"/>
                    <a:pt x="270" y="487"/>
                  </a:cubicBezTo>
                  <a:cubicBezTo>
                    <a:pt x="269" y="488"/>
                    <a:pt x="268" y="489"/>
                    <a:pt x="268" y="491"/>
                  </a:cubicBezTo>
                  <a:cubicBezTo>
                    <a:pt x="268" y="492"/>
                    <a:pt x="269" y="493"/>
                    <a:pt x="267" y="493"/>
                  </a:cubicBezTo>
                  <a:cubicBezTo>
                    <a:pt x="267" y="493"/>
                    <a:pt x="267" y="494"/>
                    <a:pt x="267" y="494"/>
                  </a:cubicBezTo>
                  <a:cubicBezTo>
                    <a:pt x="267" y="496"/>
                    <a:pt x="267" y="498"/>
                    <a:pt x="264" y="499"/>
                  </a:cubicBezTo>
                  <a:cubicBezTo>
                    <a:pt x="264" y="500"/>
                    <a:pt x="263" y="501"/>
                    <a:pt x="264" y="502"/>
                  </a:cubicBezTo>
                  <a:cubicBezTo>
                    <a:pt x="263" y="503"/>
                    <a:pt x="263" y="504"/>
                    <a:pt x="262" y="505"/>
                  </a:cubicBezTo>
                  <a:cubicBezTo>
                    <a:pt x="262" y="505"/>
                    <a:pt x="262" y="505"/>
                    <a:pt x="262" y="505"/>
                  </a:cubicBezTo>
                  <a:cubicBezTo>
                    <a:pt x="261" y="506"/>
                    <a:pt x="261" y="506"/>
                    <a:pt x="261" y="506"/>
                  </a:cubicBezTo>
                  <a:cubicBezTo>
                    <a:pt x="261" y="507"/>
                    <a:pt x="260" y="508"/>
                    <a:pt x="259" y="508"/>
                  </a:cubicBezTo>
                  <a:cubicBezTo>
                    <a:pt x="258" y="511"/>
                    <a:pt x="256" y="512"/>
                    <a:pt x="253" y="510"/>
                  </a:cubicBezTo>
                  <a:cubicBezTo>
                    <a:pt x="253" y="511"/>
                    <a:pt x="253" y="511"/>
                    <a:pt x="253" y="512"/>
                  </a:cubicBezTo>
                  <a:cubicBezTo>
                    <a:pt x="252" y="513"/>
                    <a:pt x="251" y="516"/>
                    <a:pt x="249" y="517"/>
                  </a:cubicBezTo>
                  <a:cubicBezTo>
                    <a:pt x="247" y="517"/>
                    <a:pt x="248" y="515"/>
                    <a:pt x="247" y="515"/>
                  </a:cubicBezTo>
                  <a:cubicBezTo>
                    <a:pt x="246" y="515"/>
                    <a:pt x="248" y="520"/>
                    <a:pt x="244" y="517"/>
                  </a:cubicBezTo>
                  <a:cubicBezTo>
                    <a:pt x="244" y="517"/>
                    <a:pt x="245" y="518"/>
                    <a:pt x="245" y="518"/>
                  </a:cubicBezTo>
                  <a:cubicBezTo>
                    <a:pt x="245" y="519"/>
                    <a:pt x="245" y="520"/>
                    <a:pt x="244" y="521"/>
                  </a:cubicBezTo>
                  <a:cubicBezTo>
                    <a:pt x="243" y="520"/>
                    <a:pt x="244" y="519"/>
                    <a:pt x="244" y="518"/>
                  </a:cubicBezTo>
                  <a:cubicBezTo>
                    <a:pt x="243" y="518"/>
                    <a:pt x="244" y="517"/>
                    <a:pt x="243" y="516"/>
                  </a:cubicBezTo>
                  <a:cubicBezTo>
                    <a:pt x="242" y="517"/>
                    <a:pt x="244" y="519"/>
                    <a:pt x="241" y="519"/>
                  </a:cubicBezTo>
                  <a:cubicBezTo>
                    <a:pt x="241" y="520"/>
                    <a:pt x="241" y="521"/>
                    <a:pt x="241" y="521"/>
                  </a:cubicBezTo>
                  <a:cubicBezTo>
                    <a:pt x="240" y="522"/>
                    <a:pt x="239" y="523"/>
                    <a:pt x="238" y="522"/>
                  </a:cubicBezTo>
                  <a:cubicBezTo>
                    <a:pt x="236" y="522"/>
                    <a:pt x="236" y="520"/>
                    <a:pt x="237" y="519"/>
                  </a:cubicBezTo>
                  <a:cubicBezTo>
                    <a:pt x="238" y="518"/>
                    <a:pt x="238" y="517"/>
                    <a:pt x="239" y="515"/>
                  </a:cubicBezTo>
                  <a:cubicBezTo>
                    <a:pt x="239" y="513"/>
                    <a:pt x="241" y="512"/>
                    <a:pt x="242" y="511"/>
                  </a:cubicBezTo>
                  <a:cubicBezTo>
                    <a:pt x="240" y="510"/>
                    <a:pt x="238" y="510"/>
                    <a:pt x="235" y="509"/>
                  </a:cubicBezTo>
                  <a:cubicBezTo>
                    <a:pt x="235" y="510"/>
                    <a:pt x="236" y="510"/>
                    <a:pt x="237" y="510"/>
                  </a:cubicBezTo>
                  <a:cubicBezTo>
                    <a:pt x="237" y="511"/>
                    <a:pt x="237" y="511"/>
                    <a:pt x="237" y="511"/>
                  </a:cubicBezTo>
                  <a:cubicBezTo>
                    <a:pt x="237" y="511"/>
                    <a:pt x="237" y="511"/>
                    <a:pt x="237" y="510"/>
                  </a:cubicBezTo>
                  <a:cubicBezTo>
                    <a:pt x="238" y="511"/>
                    <a:pt x="237" y="513"/>
                    <a:pt x="237" y="514"/>
                  </a:cubicBezTo>
                  <a:cubicBezTo>
                    <a:pt x="237" y="516"/>
                    <a:pt x="237" y="518"/>
                    <a:pt x="235" y="517"/>
                  </a:cubicBezTo>
                  <a:cubicBezTo>
                    <a:pt x="235" y="519"/>
                    <a:pt x="236" y="521"/>
                    <a:pt x="235" y="522"/>
                  </a:cubicBezTo>
                  <a:cubicBezTo>
                    <a:pt x="234" y="522"/>
                    <a:pt x="233" y="521"/>
                    <a:pt x="233" y="521"/>
                  </a:cubicBezTo>
                  <a:cubicBezTo>
                    <a:pt x="232" y="521"/>
                    <a:pt x="232" y="522"/>
                    <a:pt x="231" y="522"/>
                  </a:cubicBezTo>
                  <a:cubicBezTo>
                    <a:pt x="229" y="523"/>
                    <a:pt x="230" y="521"/>
                    <a:pt x="229" y="521"/>
                  </a:cubicBezTo>
                  <a:cubicBezTo>
                    <a:pt x="228" y="525"/>
                    <a:pt x="227" y="522"/>
                    <a:pt x="225" y="522"/>
                  </a:cubicBezTo>
                  <a:cubicBezTo>
                    <a:pt x="225" y="522"/>
                    <a:pt x="225" y="523"/>
                    <a:pt x="225" y="524"/>
                  </a:cubicBezTo>
                  <a:cubicBezTo>
                    <a:pt x="224" y="524"/>
                    <a:pt x="223" y="523"/>
                    <a:pt x="223" y="523"/>
                  </a:cubicBezTo>
                  <a:cubicBezTo>
                    <a:pt x="222" y="526"/>
                    <a:pt x="225" y="527"/>
                    <a:pt x="223" y="529"/>
                  </a:cubicBezTo>
                  <a:cubicBezTo>
                    <a:pt x="222" y="532"/>
                    <a:pt x="221" y="531"/>
                    <a:pt x="219" y="530"/>
                  </a:cubicBezTo>
                  <a:cubicBezTo>
                    <a:pt x="219" y="530"/>
                    <a:pt x="219" y="530"/>
                    <a:pt x="219" y="530"/>
                  </a:cubicBezTo>
                  <a:cubicBezTo>
                    <a:pt x="219" y="530"/>
                    <a:pt x="219" y="530"/>
                    <a:pt x="219" y="530"/>
                  </a:cubicBezTo>
                  <a:cubicBezTo>
                    <a:pt x="218" y="531"/>
                    <a:pt x="217" y="530"/>
                    <a:pt x="217" y="531"/>
                  </a:cubicBezTo>
                  <a:cubicBezTo>
                    <a:pt x="216" y="532"/>
                    <a:pt x="216" y="533"/>
                    <a:pt x="216" y="534"/>
                  </a:cubicBezTo>
                  <a:cubicBezTo>
                    <a:pt x="217" y="534"/>
                    <a:pt x="217" y="535"/>
                    <a:pt x="217" y="535"/>
                  </a:cubicBezTo>
                  <a:cubicBezTo>
                    <a:pt x="218" y="535"/>
                    <a:pt x="218" y="534"/>
                    <a:pt x="218" y="534"/>
                  </a:cubicBezTo>
                  <a:cubicBezTo>
                    <a:pt x="220" y="534"/>
                    <a:pt x="221" y="538"/>
                    <a:pt x="220" y="539"/>
                  </a:cubicBezTo>
                  <a:cubicBezTo>
                    <a:pt x="221" y="539"/>
                    <a:pt x="221" y="539"/>
                    <a:pt x="222" y="540"/>
                  </a:cubicBezTo>
                  <a:cubicBezTo>
                    <a:pt x="219" y="540"/>
                    <a:pt x="219" y="543"/>
                    <a:pt x="218" y="544"/>
                  </a:cubicBezTo>
                  <a:cubicBezTo>
                    <a:pt x="217" y="545"/>
                    <a:pt x="216" y="541"/>
                    <a:pt x="213" y="543"/>
                  </a:cubicBezTo>
                  <a:cubicBezTo>
                    <a:pt x="213" y="545"/>
                    <a:pt x="215" y="545"/>
                    <a:pt x="217" y="545"/>
                  </a:cubicBezTo>
                  <a:cubicBezTo>
                    <a:pt x="219" y="545"/>
                    <a:pt x="219" y="546"/>
                    <a:pt x="219" y="548"/>
                  </a:cubicBezTo>
                  <a:cubicBezTo>
                    <a:pt x="219" y="550"/>
                    <a:pt x="220" y="552"/>
                    <a:pt x="218" y="554"/>
                  </a:cubicBezTo>
                  <a:cubicBezTo>
                    <a:pt x="218" y="555"/>
                    <a:pt x="216" y="555"/>
                    <a:pt x="216" y="555"/>
                  </a:cubicBezTo>
                  <a:cubicBezTo>
                    <a:pt x="215" y="556"/>
                    <a:pt x="216" y="556"/>
                    <a:pt x="216" y="557"/>
                  </a:cubicBezTo>
                  <a:cubicBezTo>
                    <a:pt x="215" y="557"/>
                    <a:pt x="215" y="556"/>
                    <a:pt x="214" y="556"/>
                  </a:cubicBezTo>
                  <a:cubicBezTo>
                    <a:pt x="214" y="556"/>
                    <a:pt x="213" y="556"/>
                    <a:pt x="213" y="556"/>
                  </a:cubicBezTo>
                  <a:cubicBezTo>
                    <a:pt x="213" y="556"/>
                    <a:pt x="215" y="558"/>
                    <a:pt x="215" y="558"/>
                  </a:cubicBezTo>
                  <a:cubicBezTo>
                    <a:pt x="215" y="560"/>
                    <a:pt x="214" y="559"/>
                    <a:pt x="213" y="558"/>
                  </a:cubicBezTo>
                  <a:cubicBezTo>
                    <a:pt x="213" y="561"/>
                    <a:pt x="215" y="562"/>
                    <a:pt x="212" y="564"/>
                  </a:cubicBezTo>
                  <a:cubicBezTo>
                    <a:pt x="211" y="565"/>
                    <a:pt x="211" y="565"/>
                    <a:pt x="210" y="566"/>
                  </a:cubicBezTo>
                  <a:cubicBezTo>
                    <a:pt x="209" y="567"/>
                    <a:pt x="208" y="567"/>
                    <a:pt x="207" y="566"/>
                  </a:cubicBezTo>
                  <a:cubicBezTo>
                    <a:pt x="207" y="566"/>
                    <a:pt x="208" y="566"/>
                    <a:pt x="208" y="565"/>
                  </a:cubicBezTo>
                  <a:cubicBezTo>
                    <a:pt x="208" y="565"/>
                    <a:pt x="208" y="565"/>
                    <a:pt x="208" y="565"/>
                  </a:cubicBezTo>
                  <a:cubicBezTo>
                    <a:pt x="207" y="565"/>
                    <a:pt x="207" y="565"/>
                    <a:pt x="207" y="564"/>
                  </a:cubicBezTo>
                  <a:cubicBezTo>
                    <a:pt x="207" y="564"/>
                    <a:pt x="206" y="564"/>
                    <a:pt x="206" y="564"/>
                  </a:cubicBezTo>
                  <a:cubicBezTo>
                    <a:pt x="206" y="566"/>
                    <a:pt x="205" y="568"/>
                    <a:pt x="203" y="566"/>
                  </a:cubicBezTo>
                  <a:cubicBezTo>
                    <a:pt x="203" y="567"/>
                    <a:pt x="203" y="567"/>
                    <a:pt x="203" y="567"/>
                  </a:cubicBezTo>
                  <a:cubicBezTo>
                    <a:pt x="203" y="568"/>
                    <a:pt x="203" y="568"/>
                    <a:pt x="203" y="568"/>
                  </a:cubicBezTo>
                  <a:cubicBezTo>
                    <a:pt x="203" y="568"/>
                    <a:pt x="203" y="568"/>
                    <a:pt x="203" y="567"/>
                  </a:cubicBezTo>
                  <a:cubicBezTo>
                    <a:pt x="203" y="567"/>
                    <a:pt x="204" y="567"/>
                    <a:pt x="205" y="568"/>
                  </a:cubicBezTo>
                  <a:cubicBezTo>
                    <a:pt x="205" y="568"/>
                    <a:pt x="205" y="568"/>
                    <a:pt x="205" y="568"/>
                  </a:cubicBezTo>
                  <a:cubicBezTo>
                    <a:pt x="207" y="568"/>
                    <a:pt x="209" y="569"/>
                    <a:pt x="208" y="570"/>
                  </a:cubicBezTo>
                  <a:cubicBezTo>
                    <a:pt x="207" y="573"/>
                    <a:pt x="206" y="570"/>
                    <a:pt x="205" y="571"/>
                  </a:cubicBezTo>
                  <a:cubicBezTo>
                    <a:pt x="207" y="572"/>
                    <a:pt x="208" y="574"/>
                    <a:pt x="207" y="576"/>
                  </a:cubicBezTo>
                  <a:cubicBezTo>
                    <a:pt x="208" y="577"/>
                    <a:pt x="208" y="578"/>
                    <a:pt x="208" y="579"/>
                  </a:cubicBezTo>
                  <a:cubicBezTo>
                    <a:pt x="208" y="580"/>
                    <a:pt x="209" y="579"/>
                    <a:pt x="208" y="580"/>
                  </a:cubicBezTo>
                  <a:cubicBezTo>
                    <a:pt x="208" y="581"/>
                    <a:pt x="207" y="581"/>
                    <a:pt x="206" y="581"/>
                  </a:cubicBezTo>
                  <a:cubicBezTo>
                    <a:pt x="207" y="584"/>
                    <a:pt x="207" y="583"/>
                    <a:pt x="205" y="584"/>
                  </a:cubicBezTo>
                  <a:cubicBezTo>
                    <a:pt x="205" y="584"/>
                    <a:pt x="208" y="585"/>
                    <a:pt x="206" y="586"/>
                  </a:cubicBezTo>
                  <a:cubicBezTo>
                    <a:pt x="205" y="587"/>
                    <a:pt x="204" y="586"/>
                    <a:pt x="203" y="587"/>
                  </a:cubicBezTo>
                  <a:cubicBezTo>
                    <a:pt x="205" y="588"/>
                    <a:pt x="205" y="588"/>
                    <a:pt x="202" y="590"/>
                  </a:cubicBezTo>
                  <a:cubicBezTo>
                    <a:pt x="203" y="590"/>
                    <a:pt x="204" y="590"/>
                    <a:pt x="205" y="591"/>
                  </a:cubicBezTo>
                  <a:cubicBezTo>
                    <a:pt x="206" y="592"/>
                    <a:pt x="205" y="593"/>
                    <a:pt x="204" y="593"/>
                  </a:cubicBezTo>
                  <a:cubicBezTo>
                    <a:pt x="204" y="594"/>
                    <a:pt x="204" y="594"/>
                    <a:pt x="204" y="595"/>
                  </a:cubicBezTo>
                  <a:cubicBezTo>
                    <a:pt x="204" y="596"/>
                    <a:pt x="204" y="597"/>
                    <a:pt x="203" y="598"/>
                  </a:cubicBezTo>
                  <a:cubicBezTo>
                    <a:pt x="203" y="598"/>
                    <a:pt x="202" y="597"/>
                    <a:pt x="201" y="598"/>
                  </a:cubicBezTo>
                  <a:cubicBezTo>
                    <a:pt x="201" y="598"/>
                    <a:pt x="201" y="599"/>
                    <a:pt x="200" y="600"/>
                  </a:cubicBezTo>
                  <a:cubicBezTo>
                    <a:pt x="202" y="601"/>
                    <a:pt x="203" y="599"/>
                    <a:pt x="203" y="603"/>
                  </a:cubicBezTo>
                  <a:cubicBezTo>
                    <a:pt x="202" y="604"/>
                    <a:pt x="202" y="605"/>
                    <a:pt x="201" y="606"/>
                  </a:cubicBezTo>
                  <a:cubicBezTo>
                    <a:pt x="200" y="606"/>
                    <a:pt x="200" y="605"/>
                    <a:pt x="199" y="605"/>
                  </a:cubicBezTo>
                  <a:cubicBezTo>
                    <a:pt x="197" y="608"/>
                    <a:pt x="196" y="607"/>
                    <a:pt x="194" y="606"/>
                  </a:cubicBezTo>
                  <a:cubicBezTo>
                    <a:pt x="193" y="604"/>
                    <a:pt x="190" y="605"/>
                    <a:pt x="190" y="603"/>
                  </a:cubicBezTo>
                  <a:cubicBezTo>
                    <a:pt x="188" y="602"/>
                    <a:pt x="190" y="602"/>
                    <a:pt x="189" y="601"/>
                  </a:cubicBezTo>
                  <a:cubicBezTo>
                    <a:pt x="189" y="599"/>
                    <a:pt x="188" y="602"/>
                    <a:pt x="188" y="603"/>
                  </a:cubicBezTo>
                  <a:cubicBezTo>
                    <a:pt x="187" y="600"/>
                    <a:pt x="190" y="600"/>
                    <a:pt x="190" y="598"/>
                  </a:cubicBezTo>
                  <a:cubicBezTo>
                    <a:pt x="186" y="597"/>
                    <a:pt x="184" y="595"/>
                    <a:pt x="182" y="591"/>
                  </a:cubicBezTo>
                  <a:cubicBezTo>
                    <a:pt x="182" y="593"/>
                    <a:pt x="181" y="594"/>
                    <a:pt x="179" y="594"/>
                  </a:cubicBezTo>
                  <a:cubicBezTo>
                    <a:pt x="179" y="593"/>
                    <a:pt x="182" y="592"/>
                    <a:pt x="181" y="591"/>
                  </a:cubicBezTo>
                  <a:cubicBezTo>
                    <a:pt x="181" y="590"/>
                    <a:pt x="179" y="590"/>
                    <a:pt x="180" y="591"/>
                  </a:cubicBezTo>
                  <a:cubicBezTo>
                    <a:pt x="179" y="592"/>
                    <a:pt x="178" y="593"/>
                    <a:pt x="177" y="594"/>
                  </a:cubicBezTo>
                  <a:cubicBezTo>
                    <a:pt x="175" y="594"/>
                    <a:pt x="177" y="593"/>
                    <a:pt x="176" y="592"/>
                  </a:cubicBezTo>
                  <a:cubicBezTo>
                    <a:pt x="175" y="593"/>
                    <a:pt x="174" y="593"/>
                    <a:pt x="173" y="593"/>
                  </a:cubicBezTo>
                  <a:cubicBezTo>
                    <a:pt x="173" y="594"/>
                    <a:pt x="172" y="595"/>
                    <a:pt x="171" y="595"/>
                  </a:cubicBezTo>
                  <a:cubicBezTo>
                    <a:pt x="169" y="596"/>
                    <a:pt x="167" y="592"/>
                    <a:pt x="170" y="592"/>
                  </a:cubicBezTo>
                  <a:cubicBezTo>
                    <a:pt x="170" y="591"/>
                    <a:pt x="168" y="591"/>
                    <a:pt x="167" y="591"/>
                  </a:cubicBezTo>
                  <a:cubicBezTo>
                    <a:pt x="167" y="590"/>
                    <a:pt x="167" y="590"/>
                    <a:pt x="166" y="589"/>
                  </a:cubicBezTo>
                  <a:cubicBezTo>
                    <a:pt x="166" y="589"/>
                    <a:pt x="166" y="589"/>
                    <a:pt x="166" y="588"/>
                  </a:cubicBezTo>
                  <a:cubicBezTo>
                    <a:pt x="166" y="588"/>
                    <a:pt x="166" y="588"/>
                    <a:pt x="166" y="587"/>
                  </a:cubicBezTo>
                  <a:cubicBezTo>
                    <a:pt x="166" y="587"/>
                    <a:pt x="165" y="587"/>
                    <a:pt x="164" y="587"/>
                  </a:cubicBezTo>
                  <a:cubicBezTo>
                    <a:pt x="164" y="587"/>
                    <a:pt x="164" y="586"/>
                    <a:pt x="163" y="586"/>
                  </a:cubicBezTo>
                  <a:cubicBezTo>
                    <a:pt x="163" y="585"/>
                    <a:pt x="164" y="585"/>
                    <a:pt x="164" y="585"/>
                  </a:cubicBezTo>
                  <a:cubicBezTo>
                    <a:pt x="163" y="584"/>
                    <a:pt x="162" y="584"/>
                    <a:pt x="161" y="583"/>
                  </a:cubicBezTo>
                  <a:cubicBezTo>
                    <a:pt x="163" y="582"/>
                    <a:pt x="162" y="579"/>
                    <a:pt x="164" y="578"/>
                  </a:cubicBezTo>
                  <a:cubicBezTo>
                    <a:pt x="162" y="578"/>
                    <a:pt x="162" y="580"/>
                    <a:pt x="161" y="581"/>
                  </a:cubicBezTo>
                  <a:cubicBezTo>
                    <a:pt x="161" y="579"/>
                    <a:pt x="161" y="579"/>
                    <a:pt x="164" y="576"/>
                  </a:cubicBezTo>
                  <a:cubicBezTo>
                    <a:pt x="162" y="575"/>
                    <a:pt x="162" y="577"/>
                    <a:pt x="160" y="576"/>
                  </a:cubicBezTo>
                  <a:cubicBezTo>
                    <a:pt x="160" y="577"/>
                    <a:pt x="159" y="577"/>
                    <a:pt x="159" y="577"/>
                  </a:cubicBezTo>
                  <a:cubicBezTo>
                    <a:pt x="159" y="576"/>
                    <a:pt x="160" y="576"/>
                    <a:pt x="160" y="576"/>
                  </a:cubicBezTo>
                  <a:cubicBezTo>
                    <a:pt x="160" y="575"/>
                    <a:pt x="162" y="574"/>
                    <a:pt x="160" y="573"/>
                  </a:cubicBezTo>
                  <a:cubicBezTo>
                    <a:pt x="159" y="573"/>
                    <a:pt x="159" y="573"/>
                    <a:pt x="159" y="573"/>
                  </a:cubicBezTo>
                  <a:cubicBezTo>
                    <a:pt x="159" y="574"/>
                    <a:pt x="159" y="574"/>
                    <a:pt x="159" y="574"/>
                  </a:cubicBezTo>
                  <a:cubicBezTo>
                    <a:pt x="160" y="574"/>
                    <a:pt x="159" y="575"/>
                    <a:pt x="159" y="575"/>
                  </a:cubicBezTo>
                  <a:cubicBezTo>
                    <a:pt x="158" y="574"/>
                    <a:pt x="158" y="574"/>
                    <a:pt x="158" y="573"/>
                  </a:cubicBezTo>
                  <a:cubicBezTo>
                    <a:pt x="157" y="573"/>
                    <a:pt x="157" y="573"/>
                    <a:pt x="157" y="573"/>
                  </a:cubicBezTo>
                  <a:cubicBezTo>
                    <a:pt x="155" y="572"/>
                    <a:pt x="155" y="570"/>
                    <a:pt x="154" y="568"/>
                  </a:cubicBezTo>
                  <a:cubicBezTo>
                    <a:pt x="154" y="567"/>
                    <a:pt x="155" y="566"/>
                    <a:pt x="154" y="565"/>
                  </a:cubicBezTo>
                  <a:cubicBezTo>
                    <a:pt x="154" y="564"/>
                    <a:pt x="153" y="563"/>
                    <a:pt x="152" y="562"/>
                  </a:cubicBezTo>
                  <a:cubicBezTo>
                    <a:pt x="152" y="562"/>
                    <a:pt x="152" y="561"/>
                    <a:pt x="152" y="561"/>
                  </a:cubicBezTo>
                  <a:cubicBezTo>
                    <a:pt x="152" y="560"/>
                    <a:pt x="151" y="561"/>
                    <a:pt x="150" y="560"/>
                  </a:cubicBezTo>
                  <a:cubicBezTo>
                    <a:pt x="149" y="560"/>
                    <a:pt x="149" y="557"/>
                    <a:pt x="149" y="556"/>
                  </a:cubicBezTo>
                  <a:cubicBezTo>
                    <a:pt x="147" y="555"/>
                    <a:pt x="145" y="552"/>
                    <a:pt x="148" y="551"/>
                  </a:cubicBezTo>
                  <a:cubicBezTo>
                    <a:pt x="148" y="550"/>
                    <a:pt x="147" y="550"/>
                    <a:pt x="147" y="550"/>
                  </a:cubicBezTo>
                  <a:cubicBezTo>
                    <a:pt x="146" y="548"/>
                    <a:pt x="146" y="546"/>
                    <a:pt x="145" y="544"/>
                  </a:cubicBezTo>
                  <a:cubicBezTo>
                    <a:pt x="142" y="545"/>
                    <a:pt x="142" y="542"/>
                    <a:pt x="142" y="540"/>
                  </a:cubicBezTo>
                  <a:cubicBezTo>
                    <a:pt x="142" y="537"/>
                    <a:pt x="142" y="535"/>
                    <a:pt x="146" y="534"/>
                  </a:cubicBezTo>
                  <a:cubicBezTo>
                    <a:pt x="146" y="534"/>
                    <a:pt x="146" y="534"/>
                    <a:pt x="146" y="533"/>
                  </a:cubicBezTo>
                  <a:cubicBezTo>
                    <a:pt x="143" y="531"/>
                    <a:pt x="144" y="536"/>
                    <a:pt x="142" y="535"/>
                  </a:cubicBezTo>
                  <a:cubicBezTo>
                    <a:pt x="141" y="534"/>
                    <a:pt x="142" y="530"/>
                    <a:pt x="141" y="528"/>
                  </a:cubicBezTo>
                  <a:cubicBezTo>
                    <a:pt x="139" y="527"/>
                    <a:pt x="140" y="526"/>
                    <a:pt x="141" y="525"/>
                  </a:cubicBezTo>
                  <a:cubicBezTo>
                    <a:pt x="137" y="526"/>
                    <a:pt x="139" y="520"/>
                    <a:pt x="135" y="521"/>
                  </a:cubicBezTo>
                  <a:cubicBezTo>
                    <a:pt x="136" y="519"/>
                    <a:pt x="135" y="519"/>
                    <a:pt x="135" y="517"/>
                  </a:cubicBezTo>
                  <a:cubicBezTo>
                    <a:pt x="134" y="516"/>
                    <a:pt x="134" y="517"/>
                    <a:pt x="134" y="516"/>
                  </a:cubicBezTo>
                  <a:cubicBezTo>
                    <a:pt x="134" y="515"/>
                    <a:pt x="134" y="514"/>
                    <a:pt x="134" y="514"/>
                  </a:cubicBezTo>
                  <a:cubicBezTo>
                    <a:pt x="131" y="514"/>
                    <a:pt x="131" y="507"/>
                    <a:pt x="134" y="507"/>
                  </a:cubicBezTo>
                  <a:cubicBezTo>
                    <a:pt x="134" y="506"/>
                    <a:pt x="133" y="506"/>
                    <a:pt x="134" y="505"/>
                  </a:cubicBezTo>
                  <a:cubicBezTo>
                    <a:pt x="134" y="504"/>
                    <a:pt x="136" y="504"/>
                    <a:pt x="137" y="504"/>
                  </a:cubicBezTo>
                  <a:cubicBezTo>
                    <a:pt x="137" y="503"/>
                    <a:pt x="136" y="504"/>
                    <a:pt x="136" y="504"/>
                  </a:cubicBezTo>
                  <a:cubicBezTo>
                    <a:pt x="137" y="503"/>
                    <a:pt x="139" y="503"/>
                    <a:pt x="137" y="502"/>
                  </a:cubicBezTo>
                  <a:cubicBezTo>
                    <a:pt x="136" y="502"/>
                    <a:pt x="135" y="504"/>
                    <a:pt x="135" y="501"/>
                  </a:cubicBezTo>
                  <a:cubicBezTo>
                    <a:pt x="136" y="501"/>
                    <a:pt x="137" y="502"/>
                    <a:pt x="138" y="501"/>
                  </a:cubicBezTo>
                  <a:cubicBezTo>
                    <a:pt x="137" y="501"/>
                    <a:pt x="133" y="501"/>
                    <a:pt x="132" y="500"/>
                  </a:cubicBezTo>
                  <a:cubicBezTo>
                    <a:pt x="130" y="499"/>
                    <a:pt x="133" y="498"/>
                    <a:pt x="133" y="497"/>
                  </a:cubicBezTo>
                  <a:cubicBezTo>
                    <a:pt x="132" y="497"/>
                    <a:pt x="130" y="498"/>
                    <a:pt x="131" y="496"/>
                  </a:cubicBezTo>
                  <a:cubicBezTo>
                    <a:pt x="131" y="495"/>
                    <a:pt x="133" y="496"/>
                    <a:pt x="134" y="495"/>
                  </a:cubicBezTo>
                  <a:cubicBezTo>
                    <a:pt x="132" y="494"/>
                    <a:pt x="130" y="496"/>
                    <a:pt x="130" y="493"/>
                  </a:cubicBezTo>
                  <a:cubicBezTo>
                    <a:pt x="130" y="493"/>
                    <a:pt x="131" y="492"/>
                    <a:pt x="131" y="491"/>
                  </a:cubicBezTo>
                  <a:cubicBezTo>
                    <a:pt x="132" y="490"/>
                    <a:pt x="132" y="488"/>
                    <a:pt x="132" y="487"/>
                  </a:cubicBezTo>
                  <a:cubicBezTo>
                    <a:pt x="132" y="487"/>
                    <a:pt x="132" y="486"/>
                    <a:pt x="132" y="485"/>
                  </a:cubicBezTo>
                  <a:cubicBezTo>
                    <a:pt x="132" y="485"/>
                    <a:pt x="133" y="485"/>
                    <a:pt x="133" y="485"/>
                  </a:cubicBezTo>
                  <a:cubicBezTo>
                    <a:pt x="134" y="484"/>
                    <a:pt x="135" y="480"/>
                    <a:pt x="136" y="479"/>
                  </a:cubicBezTo>
                  <a:cubicBezTo>
                    <a:pt x="135" y="479"/>
                    <a:pt x="135" y="479"/>
                    <a:pt x="135" y="478"/>
                  </a:cubicBezTo>
                  <a:cubicBezTo>
                    <a:pt x="134" y="477"/>
                    <a:pt x="136" y="478"/>
                    <a:pt x="136" y="478"/>
                  </a:cubicBezTo>
                  <a:cubicBezTo>
                    <a:pt x="136" y="478"/>
                    <a:pt x="137" y="478"/>
                    <a:pt x="137" y="479"/>
                  </a:cubicBezTo>
                  <a:cubicBezTo>
                    <a:pt x="138" y="479"/>
                    <a:pt x="139" y="478"/>
                    <a:pt x="140" y="478"/>
                  </a:cubicBezTo>
                  <a:cubicBezTo>
                    <a:pt x="139" y="477"/>
                    <a:pt x="138" y="478"/>
                    <a:pt x="137" y="477"/>
                  </a:cubicBezTo>
                  <a:cubicBezTo>
                    <a:pt x="136" y="476"/>
                    <a:pt x="137" y="476"/>
                    <a:pt x="136" y="476"/>
                  </a:cubicBezTo>
                  <a:cubicBezTo>
                    <a:pt x="136" y="475"/>
                    <a:pt x="135" y="475"/>
                    <a:pt x="135" y="474"/>
                  </a:cubicBezTo>
                  <a:cubicBezTo>
                    <a:pt x="135" y="472"/>
                    <a:pt x="137" y="472"/>
                    <a:pt x="137" y="474"/>
                  </a:cubicBezTo>
                  <a:cubicBezTo>
                    <a:pt x="138" y="473"/>
                    <a:pt x="138" y="473"/>
                    <a:pt x="139" y="473"/>
                  </a:cubicBezTo>
                  <a:cubicBezTo>
                    <a:pt x="138" y="471"/>
                    <a:pt x="140" y="471"/>
                    <a:pt x="140" y="470"/>
                  </a:cubicBezTo>
                  <a:cubicBezTo>
                    <a:pt x="138" y="469"/>
                    <a:pt x="137" y="471"/>
                    <a:pt x="135" y="470"/>
                  </a:cubicBezTo>
                  <a:cubicBezTo>
                    <a:pt x="136" y="469"/>
                    <a:pt x="138" y="470"/>
                    <a:pt x="138" y="469"/>
                  </a:cubicBezTo>
                  <a:cubicBezTo>
                    <a:pt x="139" y="468"/>
                    <a:pt x="140" y="468"/>
                    <a:pt x="141" y="469"/>
                  </a:cubicBezTo>
                  <a:cubicBezTo>
                    <a:pt x="141" y="469"/>
                    <a:pt x="141" y="469"/>
                    <a:pt x="141" y="470"/>
                  </a:cubicBezTo>
                  <a:cubicBezTo>
                    <a:pt x="141" y="470"/>
                    <a:pt x="142" y="470"/>
                    <a:pt x="142" y="470"/>
                  </a:cubicBezTo>
                  <a:cubicBezTo>
                    <a:pt x="144" y="470"/>
                    <a:pt x="143" y="472"/>
                    <a:pt x="145" y="472"/>
                  </a:cubicBezTo>
                  <a:cubicBezTo>
                    <a:pt x="146" y="472"/>
                    <a:pt x="147" y="471"/>
                    <a:pt x="148" y="471"/>
                  </a:cubicBezTo>
                  <a:cubicBezTo>
                    <a:pt x="149" y="471"/>
                    <a:pt x="150" y="471"/>
                    <a:pt x="150" y="470"/>
                  </a:cubicBezTo>
                  <a:cubicBezTo>
                    <a:pt x="147" y="470"/>
                    <a:pt x="150" y="469"/>
                    <a:pt x="149" y="468"/>
                  </a:cubicBezTo>
                  <a:cubicBezTo>
                    <a:pt x="147" y="468"/>
                    <a:pt x="148" y="467"/>
                    <a:pt x="149" y="466"/>
                  </a:cubicBezTo>
                  <a:cubicBezTo>
                    <a:pt x="149" y="465"/>
                    <a:pt x="149" y="462"/>
                    <a:pt x="149" y="462"/>
                  </a:cubicBezTo>
                  <a:cubicBezTo>
                    <a:pt x="151" y="460"/>
                    <a:pt x="152" y="463"/>
                    <a:pt x="154" y="465"/>
                  </a:cubicBezTo>
                  <a:cubicBezTo>
                    <a:pt x="154" y="465"/>
                    <a:pt x="154" y="464"/>
                    <a:pt x="154" y="464"/>
                  </a:cubicBezTo>
                  <a:cubicBezTo>
                    <a:pt x="154" y="463"/>
                    <a:pt x="153" y="463"/>
                    <a:pt x="154" y="462"/>
                  </a:cubicBezTo>
                  <a:cubicBezTo>
                    <a:pt x="154" y="461"/>
                    <a:pt x="153" y="462"/>
                    <a:pt x="153" y="461"/>
                  </a:cubicBezTo>
                  <a:cubicBezTo>
                    <a:pt x="154" y="461"/>
                    <a:pt x="155" y="460"/>
                    <a:pt x="156" y="461"/>
                  </a:cubicBezTo>
                  <a:cubicBezTo>
                    <a:pt x="157" y="461"/>
                    <a:pt x="157" y="461"/>
                    <a:pt x="157" y="460"/>
                  </a:cubicBezTo>
                  <a:cubicBezTo>
                    <a:pt x="157" y="459"/>
                    <a:pt x="156" y="459"/>
                    <a:pt x="156" y="458"/>
                  </a:cubicBezTo>
                  <a:cubicBezTo>
                    <a:pt x="155" y="459"/>
                    <a:pt x="150" y="460"/>
                    <a:pt x="150" y="459"/>
                  </a:cubicBezTo>
                  <a:cubicBezTo>
                    <a:pt x="149" y="459"/>
                    <a:pt x="150" y="456"/>
                    <a:pt x="150" y="455"/>
                  </a:cubicBezTo>
                  <a:cubicBezTo>
                    <a:pt x="150" y="456"/>
                    <a:pt x="151" y="454"/>
                    <a:pt x="151" y="454"/>
                  </a:cubicBezTo>
                  <a:cubicBezTo>
                    <a:pt x="151" y="454"/>
                    <a:pt x="151" y="453"/>
                    <a:pt x="151" y="452"/>
                  </a:cubicBezTo>
                  <a:cubicBezTo>
                    <a:pt x="151" y="451"/>
                    <a:pt x="151" y="451"/>
                    <a:pt x="153" y="451"/>
                  </a:cubicBezTo>
                  <a:cubicBezTo>
                    <a:pt x="153" y="450"/>
                    <a:pt x="151" y="451"/>
                    <a:pt x="151" y="450"/>
                  </a:cubicBezTo>
                  <a:cubicBezTo>
                    <a:pt x="151" y="448"/>
                    <a:pt x="153" y="448"/>
                    <a:pt x="155" y="448"/>
                  </a:cubicBezTo>
                  <a:cubicBezTo>
                    <a:pt x="155" y="448"/>
                    <a:pt x="155" y="448"/>
                    <a:pt x="155" y="448"/>
                  </a:cubicBezTo>
                  <a:cubicBezTo>
                    <a:pt x="154" y="447"/>
                    <a:pt x="153" y="446"/>
                    <a:pt x="153" y="445"/>
                  </a:cubicBezTo>
                  <a:cubicBezTo>
                    <a:pt x="153" y="445"/>
                    <a:pt x="153" y="444"/>
                    <a:pt x="154" y="444"/>
                  </a:cubicBezTo>
                  <a:cubicBezTo>
                    <a:pt x="153" y="444"/>
                    <a:pt x="152" y="444"/>
                    <a:pt x="152" y="444"/>
                  </a:cubicBezTo>
                  <a:cubicBezTo>
                    <a:pt x="151" y="444"/>
                    <a:pt x="146" y="446"/>
                    <a:pt x="146" y="443"/>
                  </a:cubicBezTo>
                  <a:cubicBezTo>
                    <a:pt x="146" y="443"/>
                    <a:pt x="146" y="443"/>
                    <a:pt x="146" y="443"/>
                  </a:cubicBezTo>
                  <a:cubicBezTo>
                    <a:pt x="143" y="445"/>
                    <a:pt x="140" y="443"/>
                    <a:pt x="139" y="440"/>
                  </a:cubicBezTo>
                  <a:cubicBezTo>
                    <a:pt x="138" y="439"/>
                    <a:pt x="137" y="438"/>
                    <a:pt x="135" y="437"/>
                  </a:cubicBezTo>
                  <a:cubicBezTo>
                    <a:pt x="135" y="437"/>
                    <a:pt x="135" y="437"/>
                    <a:pt x="134" y="437"/>
                  </a:cubicBezTo>
                  <a:cubicBezTo>
                    <a:pt x="133" y="437"/>
                    <a:pt x="132" y="437"/>
                    <a:pt x="131" y="437"/>
                  </a:cubicBezTo>
                  <a:cubicBezTo>
                    <a:pt x="129" y="436"/>
                    <a:pt x="129" y="435"/>
                    <a:pt x="128" y="434"/>
                  </a:cubicBezTo>
                  <a:cubicBezTo>
                    <a:pt x="128" y="433"/>
                    <a:pt x="125" y="431"/>
                    <a:pt x="126" y="430"/>
                  </a:cubicBezTo>
                  <a:cubicBezTo>
                    <a:pt x="126" y="429"/>
                    <a:pt x="128" y="427"/>
                    <a:pt x="129" y="427"/>
                  </a:cubicBezTo>
                  <a:cubicBezTo>
                    <a:pt x="130" y="427"/>
                    <a:pt x="131" y="429"/>
                    <a:pt x="133" y="429"/>
                  </a:cubicBezTo>
                  <a:cubicBezTo>
                    <a:pt x="135" y="429"/>
                    <a:pt x="136" y="428"/>
                    <a:pt x="138" y="429"/>
                  </a:cubicBezTo>
                  <a:cubicBezTo>
                    <a:pt x="139" y="429"/>
                    <a:pt x="140" y="431"/>
                    <a:pt x="141" y="432"/>
                  </a:cubicBezTo>
                  <a:cubicBezTo>
                    <a:pt x="143" y="433"/>
                    <a:pt x="144" y="434"/>
                    <a:pt x="146" y="435"/>
                  </a:cubicBezTo>
                  <a:cubicBezTo>
                    <a:pt x="148" y="436"/>
                    <a:pt x="150" y="436"/>
                    <a:pt x="151" y="437"/>
                  </a:cubicBezTo>
                  <a:cubicBezTo>
                    <a:pt x="153" y="437"/>
                    <a:pt x="151" y="435"/>
                    <a:pt x="152" y="434"/>
                  </a:cubicBezTo>
                  <a:cubicBezTo>
                    <a:pt x="151" y="436"/>
                    <a:pt x="150" y="436"/>
                    <a:pt x="149" y="434"/>
                  </a:cubicBezTo>
                  <a:cubicBezTo>
                    <a:pt x="149" y="434"/>
                    <a:pt x="148" y="434"/>
                    <a:pt x="148" y="433"/>
                  </a:cubicBezTo>
                  <a:cubicBezTo>
                    <a:pt x="148" y="432"/>
                    <a:pt x="149" y="433"/>
                    <a:pt x="149" y="434"/>
                  </a:cubicBezTo>
                  <a:cubicBezTo>
                    <a:pt x="151" y="433"/>
                    <a:pt x="150" y="433"/>
                    <a:pt x="150" y="432"/>
                  </a:cubicBezTo>
                  <a:cubicBezTo>
                    <a:pt x="150" y="432"/>
                    <a:pt x="151" y="431"/>
                    <a:pt x="151" y="431"/>
                  </a:cubicBezTo>
                  <a:cubicBezTo>
                    <a:pt x="151" y="431"/>
                    <a:pt x="151" y="430"/>
                    <a:pt x="151" y="430"/>
                  </a:cubicBezTo>
                  <a:cubicBezTo>
                    <a:pt x="150" y="430"/>
                    <a:pt x="149" y="431"/>
                    <a:pt x="149" y="429"/>
                  </a:cubicBezTo>
                  <a:cubicBezTo>
                    <a:pt x="150" y="429"/>
                    <a:pt x="151" y="429"/>
                    <a:pt x="152" y="430"/>
                  </a:cubicBezTo>
                  <a:cubicBezTo>
                    <a:pt x="151" y="428"/>
                    <a:pt x="151" y="427"/>
                    <a:pt x="150" y="426"/>
                  </a:cubicBezTo>
                  <a:cubicBezTo>
                    <a:pt x="148" y="427"/>
                    <a:pt x="144" y="425"/>
                    <a:pt x="143" y="423"/>
                  </a:cubicBezTo>
                  <a:cubicBezTo>
                    <a:pt x="145" y="422"/>
                    <a:pt x="146" y="424"/>
                    <a:pt x="148" y="424"/>
                  </a:cubicBezTo>
                  <a:cubicBezTo>
                    <a:pt x="147" y="423"/>
                    <a:pt x="147" y="422"/>
                    <a:pt x="147" y="422"/>
                  </a:cubicBezTo>
                  <a:cubicBezTo>
                    <a:pt x="146" y="421"/>
                    <a:pt x="145" y="421"/>
                    <a:pt x="144" y="421"/>
                  </a:cubicBezTo>
                  <a:cubicBezTo>
                    <a:pt x="142" y="421"/>
                    <a:pt x="141" y="422"/>
                    <a:pt x="142" y="420"/>
                  </a:cubicBezTo>
                  <a:cubicBezTo>
                    <a:pt x="142" y="420"/>
                    <a:pt x="142" y="420"/>
                    <a:pt x="142" y="420"/>
                  </a:cubicBezTo>
                  <a:cubicBezTo>
                    <a:pt x="141" y="420"/>
                    <a:pt x="140" y="420"/>
                    <a:pt x="140" y="421"/>
                  </a:cubicBezTo>
                  <a:cubicBezTo>
                    <a:pt x="139" y="421"/>
                    <a:pt x="139" y="420"/>
                    <a:pt x="139" y="420"/>
                  </a:cubicBezTo>
                  <a:cubicBezTo>
                    <a:pt x="138" y="420"/>
                    <a:pt x="138" y="420"/>
                    <a:pt x="137" y="420"/>
                  </a:cubicBezTo>
                  <a:cubicBezTo>
                    <a:pt x="135" y="420"/>
                    <a:pt x="135" y="416"/>
                    <a:pt x="137" y="416"/>
                  </a:cubicBezTo>
                  <a:cubicBezTo>
                    <a:pt x="137" y="416"/>
                    <a:pt x="137" y="416"/>
                    <a:pt x="137" y="416"/>
                  </a:cubicBezTo>
                  <a:cubicBezTo>
                    <a:pt x="136" y="415"/>
                    <a:pt x="136" y="415"/>
                    <a:pt x="137" y="414"/>
                  </a:cubicBezTo>
                  <a:cubicBezTo>
                    <a:pt x="138" y="413"/>
                    <a:pt x="139" y="413"/>
                    <a:pt x="140" y="412"/>
                  </a:cubicBezTo>
                  <a:cubicBezTo>
                    <a:pt x="140" y="412"/>
                    <a:pt x="141" y="412"/>
                    <a:pt x="141" y="412"/>
                  </a:cubicBezTo>
                  <a:cubicBezTo>
                    <a:pt x="143" y="412"/>
                    <a:pt x="145" y="411"/>
                    <a:pt x="145" y="409"/>
                  </a:cubicBezTo>
                  <a:cubicBezTo>
                    <a:pt x="145" y="408"/>
                    <a:pt x="145" y="408"/>
                    <a:pt x="144" y="408"/>
                  </a:cubicBezTo>
                  <a:cubicBezTo>
                    <a:pt x="144" y="410"/>
                    <a:pt x="143" y="411"/>
                    <a:pt x="141" y="411"/>
                  </a:cubicBezTo>
                  <a:cubicBezTo>
                    <a:pt x="140" y="411"/>
                    <a:pt x="139" y="409"/>
                    <a:pt x="138" y="409"/>
                  </a:cubicBezTo>
                  <a:cubicBezTo>
                    <a:pt x="137" y="409"/>
                    <a:pt x="137" y="409"/>
                    <a:pt x="136" y="409"/>
                  </a:cubicBezTo>
                  <a:cubicBezTo>
                    <a:pt x="137" y="409"/>
                    <a:pt x="137" y="409"/>
                    <a:pt x="137" y="410"/>
                  </a:cubicBezTo>
                  <a:cubicBezTo>
                    <a:pt x="137" y="410"/>
                    <a:pt x="137" y="411"/>
                    <a:pt x="137" y="411"/>
                  </a:cubicBezTo>
                  <a:cubicBezTo>
                    <a:pt x="136" y="412"/>
                    <a:pt x="134" y="413"/>
                    <a:pt x="134" y="411"/>
                  </a:cubicBezTo>
                  <a:cubicBezTo>
                    <a:pt x="133" y="408"/>
                    <a:pt x="134" y="410"/>
                    <a:pt x="135" y="410"/>
                  </a:cubicBezTo>
                  <a:cubicBezTo>
                    <a:pt x="135" y="409"/>
                    <a:pt x="135" y="409"/>
                    <a:pt x="135" y="409"/>
                  </a:cubicBezTo>
                  <a:cubicBezTo>
                    <a:pt x="134" y="408"/>
                    <a:pt x="137" y="406"/>
                    <a:pt x="137" y="404"/>
                  </a:cubicBezTo>
                  <a:cubicBezTo>
                    <a:pt x="135" y="404"/>
                    <a:pt x="136" y="407"/>
                    <a:pt x="134" y="407"/>
                  </a:cubicBezTo>
                  <a:cubicBezTo>
                    <a:pt x="134" y="407"/>
                    <a:pt x="134" y="406"/>
                    <a:pt x="133" y="406"/>
                  </a:cubicBezTo>
                  <a:cubicBezTo>
                    <a:pt x="133" y="407"/>
                    <a:pt x="133" y="407"/>
                    <a:pt x="132" y="407"/>
                  </a:cubicBezTo>
                  <a:cubicBezTo>
                    <a:pt x="132" y="408"/>
                    <a:pt x="131" y="408"/>
                    <a:pt x="131" y="408"/>
                  </a:cubicBezTo>
                  <a:cubicBezTo>
                    <a:pt x="131" y="408"/>
                    <a:pt x="131" y="409"/>
                    <a:pt x="131" y="409"/>
                  </a:cubicBezTo>
                  <a:cubicBezTo>
                    <a:pt x="130" y="410"/>
                    <a:pt x="131" y="410"/>
                    <a:pt x="129" y="410"/>
                  </a:cubicBezTo>
                  <a:cubicBezTo>
                    <a:pt x="131" y="413"/>
                    <a:pt x="131" y="413"/>
                    <a:pt x="128" y="415"/>
                  </a:cubicBezTo>
                  <a:cubicBezTo>
                    <a:pt x="128" y="415"/>
                    <a:pt x="128" y="415"/>
                    <a:pt x="128" y="415"/>
                  </a:cubicBezTo>
                  <a:cubicBezTo>
                    <a:pt x="128" y="415"/>
                    <a:pt x="128" y="415"/>
                    <a:pt x="127" y="415"/>
                  </a:cubicBezTo>
                  <a:cubicBezTo>
                    <a:pt x="128" y="416"/>
                    <a:pt x="127" y="416"/>
                    <a:pt x="126" y="416"/>
                  </a:cubicBezTo>
                  <a:cubicBezTo>
                    <a:pt x="125" y="416"/>
                    <a:pt x="124" y="416"/>
                    <a:pt x="123" y="415"/>
                  </a:cubicBezTo>
                  <a:cubicBezTo>
                    <a:pt x="123" y="415"/>
                    <a:pt x="123" y="415"/>
                    <a:pt x="122" y="415"/>
                  </a:cubicBezTo>
                  <a:cubicBezTo>
                    <a:pt x="121" y="415"/>
                    <a:pt x="121" y="416"/>
                    <a:pt x="120" y="415"/>
                  </a:cubicBezTo>
                  <a:cubicBezTo>
                    <a:pt x="119" y="415"/>
                    <a:pt x="119" y="413"/>
                    <a:pt x="119" y="412"/>
                  </a:cubicBezTo>
                  <a:cubicBezTo>
                    <a:pt x="119" y="411"/>
                    <a:pt x="117" y="409"/>
                    <a:pt x="117" y="409"/>
                  </a:cubicBezTo>
                  <a:cubicBezTo>
                    <a:pt x="117" y="408"/>
                    <a:pt x="120" y="407"/>
                    <a:pt x="120" y="407"/>
                  </a:cubicBezTo>
                  <a:cubicBezTo>
                    <a:pt x="120" y="406"/>
                    <a:pt x="120" y="406"/>
                    <a:pt x="121" y="405"/>
                  </a:cubicBezTo>
                  <a:cubicBezTo>
                    <a:pt x="122" y="404"/>
                    <a:pt x="123" y="405"/>
                    <a:pt x="124" y="404"/>
                  </a:cubicBezTo>
                  <a:cubicBezTo>
                    <a:pt x="124" y="404"/>
                    <a:pt x="124" y="404"/>
                    <a:pt x="124" y="404"/>
                  </a:cubicBezTo>
                  <a:cubicBezTo>
                    <a:pt x="124" y="404"/>
                    <a:pt x="124" y="403"/>
                    <a:pt x="124" y="403"/>
                  </a:cubicBezTo>
                  <a:cubicBezTo>
                    <a:pt x="120" y="405"/>
                    <a:pt x="117" y="401"/>
                    <a:pt x="121" y="400"/>
                  </a:cubicBezTo>
                  <a:cubicBezTo>
                    <a:pt x="122" y="399"/>
                    <a:pt x="123" y="398"/>
                    <a:pt x="123" y="397"/>
                  </a:cubicBezTo>
                  <a:cubicBezTo>
                    <a:pt x="123" y="395"/>
                    <a:pt x="122" y="396"/>
                    <a:pt x="122" y="397"/>
                  </a:cubicBezTo>
                  <a:cubicBezTo>
                    <a:pt x="121" y="398"/>
                    <a:pt x="119" y="400"/>
                    <a:pt x="119" y="398"/>
                  </a:cubicBezTo>
                  <a:cubicBezTo>
                    <a:pt x="118" y="396"/>
                    <a:pt x="121" y="396"/>
                    <a:pt x="121" y="395"/>
                  </a:cubicBezTo>
                  <a:cubicBezTo>
                    <a:pt x="121" y="395"/>
                    <a:pt x="121" y="394"/>
                    <a:pt x="121" y="394"/>
                  </a:cubicBezTo>
                  <a:cubicBezTo>
                    <a:pt x="118" y="394"/>
                    <a:pt x="118" y="391"/>
                    <a:pt x="121" y="390"/>
                  </a:cubicBezTo>
                  <a:cubicBezTo>
                    <a:pt x="121" y="390"/>
                    <a:pt x="121" y="392"/>
                    <a:pt x="122" y="391"/>
                  </a:cubicBezTo>
                  <a:cubicBezTo>
                    <a:pt x="122" y="391"/>
                    <a:pt x="122" y="391"/>
                    <a:pt x="122" y="391"/>
                  </a:cubicBezTo>
                  <a:cubicBezTo>
                    <a:pt x="123" y="391"/>
                    <a:pt x="123" y="391"/>
                    <a:pt x="123" y="391"/>
                  </a:cubicBezTo>
                  <a:cubicBezTo>
                    <a:pt x="123" y="390"/>
                    <a:pt x="123" y="389"/>
                    <a:pt x="124" y="389"/>
                  </a:cubicBezTo>
                  <a:cubicBezTo>
                    <a:pt x="124" y="389"/>
                    <a:pt x="124" y="389"/>
                    <a:pt x="124" y="389"/>
                  </a:cubicBezTo>
                  <a:cubicBezTo>
                    <a:pt x="124" y="389"/>
                    <a:pt x="124" y="389"/>
                    <a:pt x="124" y="388"/>
                  </a:cubicBezTo>
                  <a:cubicBezTo>
                    <a:pt x="123" y="388"/>
                    <a:pt x="123" y="388"/>
                    <a:pt x="123" y="388"/>
                  </a:cubicBezTo>
                  <a:cubicBezTo>
                    <a:pt x="122" y="389"/>
                    <a:pt x="122" y="389"/>
                    <a:pt x="122" y="387"/>
                  </a:cubicBezTo>
                  <a:cubicBezTo>
                    <a:pt x="120" y="386"/>
                    <a:pt x="121" y="388"/>
                    <a:pt x="120" y="389"/>
                  </a:cubicBezTo>
                  <a:cubicBezTo>
                    <a:pt x="118" y="390"/>
                    <a:pt x="118" y="388"/>
                    <a:pt x="117" y="388"/>
                  </a:cubicBezTo>
                  <a:cubicBezTo>
                    <a:pt x="117" y="388"/>
                    <a:pt x="117" y="387"/>
                    <a:pt x="117" y="387"/>
                  </a:cubicBezTo>
                  <a:cubicBezTo>
                    <a:pt x="116" y="387"/>
                    <a:pt x="116" y="389"/>
                    <a:pt x="115" y="388"/>
                  </a:cubicBezTo>
                  <a:cubicBezTo>
                    <a:pt x="115" y="387"/>
                    <a:pt x="116" y="385"/>
                    <a:pt x="117" y="384"/>
                  </a:cubicBezTo>
                  <a:cubicBezTo>
                    <a:pt x="118" y="386"/>
                    <a:pt x="119" y="387"/>
                    <a:pt x="120" y="385"/>
                  </a:cubicBezTo>
                  <a:cubicBezTo>
                    <a:pt x="121" y="383"/>
                    <a:pt x="121" y="383"/>
                    <a:pt x="123" y="385"/>
                  </a:cubicBezTo>
                  <a:cubicBezTo>
                    <a:pt x="124" y="385"/>
                    <a:pt x="124" y="385"/>
                    <a:pt x="125" y="384"/>
                  </a:cubicBezTo>
                  <a:cubicBezTo>
                    <a:pt x="125" y="383"/>
                    <a:pt x="125" y="379"/>
                    <a:pt x="122" y="380"/>
                  </a:cubicBezTo>
                  <a:cubicBezTo>
                    <a:pt x="122" y="381"/>
                    <a:pt x="122" y="383"/>
                    <a:pt x="120" y="381"/>
                  </a:cubicBezTo>
                  <a:cubicBezTo>
                    <a:pt x="118" y="383"/>
                    <a:pt x="118" y="377"/>
                    <a:pt x="120" y="380"/>
                  </a:cubicBezTo>
                  <a:cubicBezTo>
                    <a:pt x="121" y="379"/>
                    <a:pt x="119" y="379"/>
                    <a:pt x="119" y="379"/>
                  </a:cubicBezTo>
                  <a:cubicBezTo>
                    <a:pt x="117" y="379"/>
                    <a:pt x="119" y="378"/>
                    <a:pt x="120" y="377"/>
                  </a:cubicBezTo>
                  <a:cubicBezTo>
                    <a:pt x="120" y="376"/>
                    <a:pt x="121" y="376"/>
                    <a:pt x="122" y="376"/>
                  </a:cubicBezTo>
                  <a:cubicBezTo>
                    <a:pt x="122" y="376"/>
                    <a:pt x="122" y="375"/>
                    <a:pt x="121" y="375"/>
                  </a:cubicBezTo>
                  <a:cubicBezTo>
                    <a:pt x="119" y="374"/>
                    <a:pt x="120" y="373"/>
                    <a:pt x="121" y="372"/>
                  </a:cubicBezTo>
                  <a:cubicBezTo>
                    <a:pt x="122" y="369"/>
                    <a:pt x="120" y="370"/>
                    <a:pt x="119" y="370"/>
                  </a:cubicBezTo>
                  <a:cubicBezTo>
                    <a:pt x="119" y="370"/>
                    <a:pt x="119" y="371"/>
                    <a:pt x="119" y="371"/>
                  </a:cubicBezTo>
                  <a:cubicBezTo>
                    <a:pt x="119" y="371"/>
                    <a:pt x="119" y="372"/>
                    <a:pt x="119" y="372"/>
                  </a:cubicBezTo>
                  <a:cubicBezTo>
                    <a:pt x="119" y="372"/>
                    <a:pt x="119" y="372"/>
                    <a:pt x="120" y="372"/>
                  </a:cubicBezTo>
                  <a:cubicBezTo>
                    <a:pt x="120" y="371"/>
                    <a:pt x="118" y="376"/>
                    <a:pt x="117" y="373"/>
                  </a:cubicBezTo>
                  <a:cubicBezTo>
                    <a:pt x="117" y="373"/>
                    <a:pt x="117" y="373"/>
                    <a:pt x="116" y="373"/>
                  </a:cubicBezTo>
                  <a:cubicBezTo>
                    <a:pt x="114" y="373"/>
                    <a:pt x="115" y="371"/>
                    <a:pt x="116" y="371"/>
                  </a:cubicBezTo>
                  <a:cubicBezTo>
                    <a:pt x="117" y="372"/>
                    <a:pt x="117" y="371"/>
                    <a:pt x="118" y="371"/>
                  </a:cubicBezTo>
                  <a:cubicBezTo>
                    <a:pt x="118" y="370"/>
                    <a:pt x="117" y="369"/>
                    <a:pt x="117" y="368"/>
                  </a:cubicBezTo>
                  <a:cubicBezTo>
                    <a:pt x="118" y="368"/>
                    <a:pt x="118" y="369"/>
                    <a:pt x="119" y="369"/>
                  </a:cubicBezTo>
                  <a:cubicBezTo>
                    <a:pt x="120" y="368"/>
                    <a:pt x="118" y="367"/>
                    <a:pt x="118" y="366"/>
                  </a:cubicBezTo>
                  <a:cubicBezTo>
                    <a:pt x="117" y="365"/>
                    <a:pt x="116" y="365"/>
                    <a:pt x="116" y="364"/>
                  </a:cubicBezTo>
                  <a:cubicBezTo>
                    <a:pt x="116" y="363"/>
                    <a:pt x="117" y="362"/>
                    <a:pt x="117" y="361"/>
                  </a:cubicBezTo>
                  <a:cubicBezTo>
                    <a:pt x="120" y="360"/>
                    <a:pt x="116" y="357"/>
                    <a:pt x="115" y="356"/>
                  </a:cubicBezTo>
                  <a:cubicBezTo>
                    <a:pt x="114" y="354"/>
                    <a:pt x="114" y="354"/>
                    <a:pt x="115" y="352"/>
                  </a:cubicBezTo>
                  <a:cubicBezTo>
                    <a:pt x="115" y="351"/>
                    <a:pt x="116" y="351"/>
                    <a:pt x="114" y="350"/>
                  </a:cubicBezTo>
                  <a:cubicBezTo>
                    <a:pt x="113" y="353"/>
                    <a:pt x="111" y="354"/>
                    <a:pt x="108" y="354"/>
                  </a:cubicBezTo>
                  <a:cubicBezTo>
                    <a:pt x="109" y="353"/>
                    <a:pt x="111" y="352"/>
                    <a:pt x="111" y="352"/>
                  </a:cubicBezTo>
                  <a:cubicBezTo>
                    <a:pt x="113" y="351"/>
                    <a:pt x="114" y="350"/>
                    <a:pt x="112" y="348"/>
                  </a:cubicBezTo>
                  <a:cubicBezTo>
                    <a:pt x="113" y="348"/>
                    <a:pt x="114" y="348"/>
                    <a:pt x="114" y="348"/>
                  </a:cubicBezTo>
                  <a:cubicBezTo>
                    <a:pt x="115" y="348"/>
                    <a:pt x="115" y="347"/>
                    <a:pt x="114" y="346"/>
                  </a:cubicBezTo>
                  <a:cubicBezTo>
                    <a:pt x="114" y="346"/>
                    <a:pt x="112" y="347"/>
                    <a:pt x="112" y="346"/>
                  </a:cubicBezTo>
                  <a:cubicBezTo>
                    <a:pt x="112" y="345"/>
                    <a:pt x="113" y="346"/>
                    <a:pt x="113" y="345"/>
                  </a:cubicBezTo>
                  <a:cubicBezTo>
                    <a:pt x="112" y="345"/>
                    <a:pt x="111" y="345"/>
                    <a:pt x="110" y="344"/>
                  </a:cubicBezTo>
                  <a:cubicBezTo>
                    <a:pt x="109" y="345"/>
                    <a:pt x="108" y="345"/>
                    <a:pt x="106" y="344"/>
                  </a:cubicBezTo>
                  <a:cubicBezTo>
                    <a:pt x="108" y="344"/>
                    <a:pt x="110" y="343"/>
                    <a:pt x="111" y="343"/>
                  </a:cubicBezTo>
                  <a:cubicBezTo>
                    <a:pt x="112" y="343"/>
                    <a:pt x="113" y="344"/>
                    <a:pt x="114" y="344"/>
                  </a:cubicBezTo>
                  <a:cubicBezTo>
                    <a:pt x="115" y="344"/>
                    <a:pt x="115" y="344"/>
                    <a:pt x="115" y="344"/>
                  </a:cubicBezTo>
                  <a:cubicBezTo>
                    <a:pt x="114" y="343"/>
                    <a:pt x="112" y="343"/>
                    <a:pt x="113" y="341"/>
                  </a:cubicBezTo>
                  <a:cubicBezTo>
                    <a:pt x="112" y="341"/>
                    <a:pt x="109" y="339"/>
                    <a:pt x="109" y="339"/>
                  </a:cubicBezTo>
                  <a:cubicBezTo>
                    <a:pt x="108" y="337"/>
                    <a:pt x="110" y="337"/>
                    <a:pt x="110" y="335"/>
                  </a:cubicBezTo>
                  <a:cubicBezTo>
                    <a:pt x="109" y="334"/>
                    <a:pt x="108" y="334"/>
                    <a:pt x="107" y="333"/>
                  </a:cubicBezTo>
                  <a:cubicBezTo>
                    <a:pt x="105" y="332"/>
                    <a:pt x="103" y="331"/>
                    <a:pt x="102" y="329"/>
                  </a:cubicBezTo>
                  <a:cubicBezTo>
                    <a:pt x="104" y="327"/>
                    <a:pt x="103" y="328"/>
                    <a:pt x="101" y="326"/>
                  </a:cubicBezTo>
                  <a:cubicBezTo>
                    <a:pt x="100" y="325"/>
                    <a:pt x="100" y="324"/>
                    <a:pt x="100" y="322"/>
                  </a:cubicBezTo>
                  <a:cubicBezTo>
                    <a:pt x="97" y="322"/>
                    <a:pt x="99" y="321"/>
                    <a:pt x="101" y="320"/>
                  </a:cubicBezTo>
                  <a:cubicBezTo>
                    <a:pt x="101" y="320"/>
                    <a:pt x="101" y="320"/>
                    <a:pt x="101" y="320"/>
                  </a:cubicBezTo>
                  <a:cubicBezTo>
                    <a:pt x="101" y="319"/>
                    <a:pt x="101" y="318"/>
                    <a:pt x="102" y="318"/>
                  </a:cubicBezTo>
                  <a:cubicBezTo>
                    <a:pt x="101" y="317"/>
                    <a:pt x="99" y="317"/>
                    <a:pt x="100" y="315"/>
                  </a:cubicBezTo>
                  <a:cubicBezTo>
                    <a:pt x="99" y="315"/>
                    <a:pt x="100" y="313"/>
                    <a:pt x="99" y="312"/>
                  </a:cubicBezTo>
                  <a:cubicBezTo>
                    <a:pt x="98" y="312"/>
                    <a:pt x="97" y="313"/>
                    <a:pt x="96" y="313"/>
                  </a:cubicBezTo>
                  <a:cubicBezTo>
                    <a:pt x="94" y="312"/>
                    <a:pt x="95" y="310"/>
                    <a:pt x="95" y="309"/>
                  </a:cubicBezTo>
                  <a:cubicBezTo>
                    <a:pt x="94" y="308"/>
                    <a:pt x="94" y="309"/>
                    <a:pt x="93" y="309"/>
                  </a:cubicBezTo>
                  <a:cubicBezTo>
                    <a:pt x="92" y="309"/>
                    <a:pt x="92" y="309"/>
                    <a:pt x="91" y="308"/>
                  </a:cubicBezTo>
                  <a:cubicBezTo>
                    <a:pt x="89" y="307"/>
                    <a:pt x="88" y="304"/>
                    <a:pt x="86" y="303"/>
                  </a:cubicBezTo>
                  <a:cubicBezTo>
                    <a:pt x="84" y="302"/>
                    <a:pt x="82" y="300"/>
                    <a:pt x="80" y="300"/>
                  </a:cubicBezTo>
                  <a:cubicBezTo>
                    <a:pt x="79" y="300"/>
                    <a:pt x="78" y="300"/>
                    <a:pt x="77" y="299"/>
                  </a:cubicBezTo>
                  <a:cubicBezTo>
                    <a:pt x="76" y="299"/>
                    <a:pt x="76" y="298"/>
                    <a:pt x="75" y="298"/>
                  </a:cubicBezTo>
                  <a:cubicBezTo>
                    <a:pt x="74" y="297"/>
                    <a:pt x="75" y="297"/>
                    <a:pt x="73" y="297"/>
                  </a:cubicBezTo>
                  <a:cubicBezTo>
                    <a:pt x="73" y="297"/>
                    <a:pt x="71" y="298"/>
                    <a:pt x="70" y="298"/>
                  </a:cubicBezTo>
                  <a:cubicBezTo>
                    <a:pt x="71" y="295"/>
                    <a:pt x="68" y="296"/>
                    <a:pt x="67" y="295"/>
                  </a:cubicBezTo>
                  <a:cubicBezTo>
                    <a:pt x="65" y="297"/>
                    <a:pt x="65" y="300"/>
                    <a:pt x="62" y="302"/>
                  </a:cubicBezTo>
                  <a:cubicBezTo>
                    <a:pt x="62" y="300"/>
                    <a:pt x="61" y="298"/>
                    <a:pt x="61" y="297"/>
                  </a:cubicBezTo>
                  <a:cubicBezTo>
                    <a:pt x="61" y="296"/>
                    <a:pt x="61" y="295"/>
                    <a:pt x="60" y="296"/>
                  </a:cubicBezTo>
                  <a:cubicBezTo>
                    <a:pt x="61" y="295"/>
                    <a:pt x="59" y="298"/>
                    <a:pt x="59" y="298"/>
                  </a:cubicBezTo>
                  <a:cubicBezTo>
                    <a:pt x="59" y="299"/>
                    <a:pt x="58" y="299"/>
                    <a:pt x="58" y="300"/>
                  </a:cubicBezTo>
                  <a:cubicBezTo>
                    <a:pt x="57" y="300"/>
                    <a:pt x="56" y="300"/>
                    <a:pt x="55" y="301"/>
                  </a:cubicBezTo>
                  <a:cubicBezTo>
                    <a:pt x="54" y="301"/>
                    <a:pt x="54" y="301"/>
                    <a:pt x="54" y="302"/>
                  </a:cubicBezTo>
                  <a:cubicBezTo>
                    <a:pt x="53" y="304"/>
                    <a:pt x="52" y="306"/>
                    <a:pt x="51" y="303"/>
                  </a:cubicBezTo>
                  <a:cubicBezTo>
                    <a:pt x="50" y="301"/>
                    <a:pt x="52" y="300"/>
                    <a:pt x="52" y="298"/>
                  </a:cubicBezTo>
                  <a:cubicBezTo>
                    <a:pt x="51" y="296"/>
                    <a:pt x="48" y="297"/>
                    <a:pt x="47" y="299"/>
                  </a:cubicBezTo>
                  <a:cubicBezTo>
                    <a:pt x="47" y="299"/>
                    <a:pt x="47" y="302"/>
                    <a:pt x="47" y="302"/>
                  </a:cubicBezTo>
                  <a:cubicBezTo>
                    <a:pt x="46" y="303"/>
                    <a:pt x="45" y="302"/>
                    <a:pt x="45" y="301"/>
                  </a:cubicBezTo>
                  <a:cubicBezTo>
                    <a:pt x="44" y="300"/>
                    <a:pt x="45" y="298"/>
                    <a:pt x="43" y="298"/>
                  </a:cubicBezTo>
                  <a:cubicBezTo>
                    <a:pt x="42" y="298"/>
                    <a:pt x="41" y="299"/>
                    <a:pt x="41" y="300"/>
                  </a:cubicBezTo>
                  <a:cubicBezTo>
                    <a:pt x="41" y="301"/>
                    <a:pt x="44" y="304"/>
                    <a:pt x="45" y="304"/>
                  </a:cubicBezTo>
                  <a:cubicBezTo>
                    <a:pt x="39" y="305"/>
                    <a:pt x="33" y="303"/>
                    <a:pt x="29" y="298"/>
                  </a:cubicBezTo>
                  <a:cubicBezTo>
                    <a:pt x="27" y="296"/>
                    <a:pt x="23" y="294"/>
                    <a:pt x="27" y="292"/>
                  </a:cubicBezTo>
                  <a:cubicBezTo>
                    <a:pt x="27" y="292"/>
                    <a:pt x="28" y="292"/>
                    <a:pt x="28" y="292"/>
                  </a:cubicBezTo>
                  <a:cubicBezTo>
                    <a:pt x="29" y="289"/>
                    <a:pt x="31" y="288"/>
                    <a:pt x="34" y="288"/>
                  </a:cubicBezTo>
                  <a:cubicBezTo>
                    <a:pt x="35" y="288"/>
                    <a:pt x="36" y="288"/>
                    <a:pt x="35" y="286"/>
                  </a:cubicBezTo>
                  <a:cubicBezTo>
                    <a:pt x="35" y="286"/>
                    <a:pt x="36" y="286"/>
                    <a:pt x="36" y="285"/>
                  </a:cubicBezTo>
                  <a:cubicBezTo>
                    <a:pt x="35" y="284"/>
                    <a:pt x="32" y="286"/>
                    <a:pt x="32" y="286"/>
                  </a:cubicBezTo>
                  <a:cubicBezTo>
                    <a:pt x="29" y="286"/>
                    <a:pt x="27" y="286"/>
                    <a:pt x="25" y="284"/>
                  </a:cubicBezTo>
                  <a:cubicBezTo>
                    <a:pt x="25" y="284"/>
                    <a:pt x="25" y="284"/>
                    <a:pt x="25" y="284"/>
                  </a:cubicBezTo>
                  <a:cubicBezTo>
                    <a:pt x="20" y="283"/>
                    <a:pt x="24" y="281"/>
                    <a:pt x="23" y="278"/>
                  </a:cubicBezTo>
                  <a:cubicBezTo>
                    <a:pt x="21" y="279"/>
                    <a:pt x="21" y="282"/>
                    <a:pt x="19" y="282"/>
                  </a:cubicBezTo>
                  <a:cubicBezTo>
                    <a:pt x="18" y="282"/>
                    <a:pt x="18" y="282"/>
                    <a:pt x="18" y="281"/>
                  </a:cubicBezTo>
                  <a:cubicBezTo>
                    <a:pt x="17" y="281"/>
                    <a:pt x="17" y="281"/>
                    <a:pt x="17" y="280"/>
                  </a:cubicBezTo>
                  <a:cubicBezTo>
                    <a:pt x="15" y="280"/>
                    <a:pt x="17" y="279"/>
                    <a:pt x="17" y="279"/>
                  </a:cubicBezTo>
                  <a:cubicBezTo>
                    <a:pt x="17" y="278"/>
                    <a:pt x="16" y="278"/>
                    <a:pt x="16" y="278"/>
                  </a:cubicBezTo>
                  <a:cubicBezTo>
                    <a:pt x="16" y="277"/>
                    <a:pt x="16" y="277"/>
                    <a:pt x="15" y="277"/>
                  </a:cubicBezTo>
                  <a:cubicBezTo>
                    <a:pt x="13" y="277"/>
                    <a:pt x="14" y="271"/>
                    <a:pt x="16" y="272"/>
                  </a:cubicBezTo>
                  <a:cubicBezTo>
                    <a:pt x="16" y="272"/>
                    <a:pt x="17" y="272"/>
                    <a:pt x="17" y="272"/>
                  </a:cubicBezTo>
                  <a:cubicBezTo>
                    <a:pt x="16" y="270"/>
                    <a:pt x="17" y="270"/>
                    <a:pt x="18" y="270"/>
                  </a:cubicBezTo>
                  <a:cubicBezTo>
                    <a:pt x="20" y="269"/>
                    <a:pt x="22" y="269"/>
                    <a:pt x="24" y="269"/>
                  </a:cubicBezTo>
                  <a:cubicBezTo>
                    <a:pt x="26" y="269"/>
                    <a:pt x="28" y="270"/>
                    <a:pt x="30" y="271"/>
                  </a:cubicBezTo>
                  <a:cubicBezTo>
                    <a:pt x="31" y="271"/>
                    <a:pt x="33" y="271"/>
                    <a:pt x="34" y="271"/>
                  </a:cubicBezTo>
                  <a:cubicBezTo>
                    <a:pt x="34" y="271"/>
                    <a:pt x="34" y="271"/>
                    <a:pt x="35" y="271"/>
                  </a:cubicBezTo>
                  <a:cubicBezTo>
                    <a:pt x="35" y="271"/>
                    <a:pt x="35" y="271"/>
                    <a:pt x="35" y="271"/>
                  </a:cubicBezTo>
                  <a:cubicBezTo>
                    <a:pt x="35" y="269"/>
                    <a:pt x="29" y="270"/>
                    <a:pt x="28" y="268"/>
                  </a:cubicBezTo>
                  <a:cubicBezTo>
                    <a:pt x="29" y="268"/>
                    <a:pt x="29" y="268"/>
                    <a:pt x="29" y="268"/>
                  </a:cubicBezTo>
                  <a:cubicBezTo>
                    <a:pt x="30" y="267"/>
                    <a:pt x="31" y="265"/>
                    <a:pt x="33" y="265"/>
                  </a:cubicBezTo>
                  <a:cubicBezTo>
                    <a:pt x="34" y="264"/>
                    <a:pt x="36" y="265"/>
                    <a:pt x="38" y="265"/>
                  </a:cubicBezTo>
                  <a:cubicBezTo>
                    <a:pt x="40" y="263"/>
                    <a:pt x="42" y="265"/>
                    <a:pt x="44" y="266"/>
                  </a:cubicBezTo>
                  <a:cubicBezTo>
                    <a:pt x="45" y="266"/>
                    <a:pt x="45" y="268"/>
                    <a:pt x="47" y="268"/>
                  </a:cubicBezTo>
                  <a:cubicBezTo>
                    <a:pt x="47" y="265"/>
                    <a:pt x="43" y="265"/>
                    <a:pt x="46" y="263"/>
                  </a:cubicBezTo>
                  <a:cubicBezTo>
                    <a:pt x="47" y="263"/>
                    <a:pt x="48" y="263"/>
                    <a:pt x="49" y="262"/>
                  </a:cubicBezTo>
                  <a:cubicBezTo>
                    <a:pt x="49" y="262"/>
                    <a:pt x="48" y="261"/>
                    <a:pt x="48" y="260"/>
                  </a:cubicBezTo>
                  <a:cubicBezTo>
                    <a:pt x="48" y="258"/>
                    <a:pt x="41" y="252"/>
                    <a:pt x="42" y="257"/>
                  </a:cubicBezTo>
                  <a:cubicBezTo>
                    <a:pt x="41" y="258"/>
                    <a:pt x="40" y="260"/>
                    <a:pt x="38" y="260"/>
                  </a:cubicBezTo>
                  <a:cubicBezTo>
                    <a:pt x="36" y="261"/>
                    <a:pt x="35" y="261"/>
                    <a:pt x="33" y="260"/>
                  </a:cubicBezTo>
                  <a:cubicBezTo>
                    <a:pt x="33" y="259"/>
                    <a:pt x="32" y="258"/>
                    <a:pt x="32" y="257"/>
                  </a:cubicBezTo>
                  <a:cubicBezTo>
                    <a:pt x="32" y="256"/>
                    <a:pt x="31" y="256"/>
                    <a:pt x="30" y="256"/>
                  </a:cubicBezTo>
                  <a:cubicBezTo>
                    <a:pt x="31" y="257"/>
                    <a:pt x="32" y="258"/>
                    <a:pt x="32" y="260"/>
                  </a:cubicBezTo>
                  <a:cubicBezTo>
                    <a:pt x="30" y="262"/>
                    <a:pt x="28" y="263"/>
                    <a:pt x="25" y="261"/>
                  </a:cubicBezTo>
                  <a:cubicBezTo>
                    <a:pt x="24" y="260"/>
                    <a:pt x="22" y="260"/>
                    <a:pt x="21" y="259"/>
                  </a:cubicBezTo>
                  <a:cubicBezTo>
                    <a:pt x="20" y="258"/>
                    <a:pt x="23" y="257"/>
                    <a:pt x="24" y="257"/>
                  </a:cubicBezTo>
                  <a:cubicBezTo>
                    <a:pt x="24" y="256"/>
                    <a:pt x="25" y="256"/>
                    <a:pt x="26" y="255"/>
                  </a:cubicBezTo>
                  <a:cubicBezTo>
                    <a:pt x="26" y="255"/>
                    <a:pt x="26" y="254"/>
                    <a:pt x="26" y="254"/>
                  </a:cubicBezTo>
                  <a:cubicBezTo>
                    <a:pt x="24" y="254"/>
                    <a:pt x="18" y="258"/>
                    <a:pt x="19" y="254"/>
                  </a:cubicBezTo>
                  <a:cubicBezTo>
                    <a:pt x="20" y="252"/>
                    <a:pt x="21" y="251"/>
                    <a:pt x="23" y="250"/>
                  </a:cubicBezTo>
                  <a:cubicBezTo>
                    <a:pt x="23" y="250"/>
                    <a:pt x="23" y="249"/>
                    <a:pt x="22" y="249"/>
                  </a:cubicBezTo>
                  <a:cubicBezTo>
                    <a:pt x="20" y="249"/>
                    <a:pt x="19" y="251"/>
                    <a:pt x="18" y="252"/>
                  </a:cubicBezTo>
                  <a:cubicBezTo>
                    <a:pt x="17" y="252"/>
                    <a:pt x="15" y="253"/>
                    <a:pt x="14" y="253"/>
                  </a:cubicBezTo>
                  <a:cubicBezTo>
                    <a:pt x="13" y="252"/>
                    <a:pt x="13" y="251"/>
                    <a:pt x="14" y="250"/>
                  </a:cubicBezTo>
                  <a:cubicBezTo>
                    <a:pt x="14" y="250"/>
                    <a:pt x="14" y="249"/>
                    <a:pt x="14" y="249"/>
                  </a:cubicBezTo>
                  <a:cubicBezTo>
                    <a:pt x="14" y="249"/>
                    <a:pt x="14" y="249"/>
                    <a:pt x="13" y="249"/>
                  </a:cubicBezTo>
                  <a:cubicBezTo>
                    <a:pt x="12" y="250"/>
                    <a:pt x="11" y="249"/>
                    <a:pt x="11" y="248"/>
                  </a:cubicBezTo>
                  <a:cubicBezTo>
                    <a:pt x="8" y="248"/>
                    <a:pt x="7" y="247"/>
                    <a:pt x="7" y="244"/>
                  </a:cubicBezTo>
                  <a:cubicBezTo>
                    <a:pt x="7" y="242"/>
                    <a:pt x="5" y="244"/>
                    <a:pt x="4" y="242"/>
                  </a:cubicBezTo>
                  <a:cubicBezTo>
                    <a:pt x="0" y="243"/>
                    <a:pt x="2" y="235"/>
                    <a:pt x="3" y="233"/>
                  </a:cubicBezTo>
                  <a:cubicBezTo>
                    <a:pt x="3" y="231"/>
                    <a:pt x="4" y="230"/>
                    <a:pt x="4" y="228"/>
                  </a:cubicBezTo>
                  <a:cubicBezTo>
                    <a:pt x="6" y="227"/>
                    <a:pt x="8" y="227"/>
                    <a:pt x="9" y="227"/>
                  </a:cubicBezTo>
                  <a:cubicBezTo>
                    <a:pt x="11" y="226"/>
                    <a:pt x="13" y="224"/>
                    <a:pt x="15" y="224"/>
                  </a:cubicBezTo>
                  <a:cubicBezTo>
                    <a:pt x="15" y="224"/>
                    <a:pt x="16" y="224"/>
                    <a:pt x="17" y="224"/>
                  </a:cubicBezTo>
                  <a:cubicBezTo>
                    <a:pt x="17" y="224"/>
                    <a:pt x="18" y="222"/>
                    <a:pt x="18" y="222"/>
                  </a:cubicBezTo>
                  <a:cubicBezTo>
                    <a:pt x="19" y="221"/>
                    <a:pt x="21" y="221"/>
                    <a:pt x="22" y="220"/>
                  </a:cubicBezTo>
                  <a:cubicBezTo>
                    <a:pt x="23" y="219"/>
                    <a:pt x="23" y="218"/>
                    <a:pt x="24" y="218"/>
                  </a:cubicBezTo>
                  <a:cubicBezTo>
                    <a:pt x="25" y="218"/>
                    <a:pt x="26" y="218"/>
                    <a:pt x="26" y="218"/>
                  </a:cubicBezTo>
                  <a:cubicBezTo>
                    <a:pt x="27" y="218"/>
                    <a:pt x="29" y="217"/>
                    <a:pt x="29" y="216"/>
                  </a:cubicBezTo>
                  <a:cubicBezTo>
                    <a:pt x="30" y="216"/>
                    <a:pt x="29" y="216"/>
                    <a:pt x="29" y="215"/>
                  </a:cubicBezTo>
                  <a:cubicBezTo>
                    <a:pt x="29" y="215"/>
                    <a:pt x="28" y="214"/>
                    <a:pt x="28" y="214"/>
                  </a:cubicBezTo>
                  <a:cubicBezTo>
                    <a:pt x="28" y="213"/>
                    <a:pt x="30" y="212"/>
                    <a:pt x="30" y="212"/>
                  </a:cubicBezTo>
                  <a:cubicBezTo>
                    <a:pt x="31" y="210"/>
                    <a:pt x="33" y="209"/>
                    <a:pt x="35" y="209"/>
                  </a:cubicBezTo>
                  <a:cubicBezTo>
                    <a:pt x="36" y="209"/>
                    <a:pt x="38" y="208"/>
                    <a:pt x="39" y="208"/>
                  </a:cubicBezTo>
                  <a:cubicBezTo>
                    <a:pt x="41" y="206"/>
                    <a:pt x="44" y="205"/>
                    <a:pt x="46" y="207"/>
                  </a:cubicBezTo>
                  <a:cubicBezTo>
                    <a:pt x="47" y="207"/>
                    <a:pt x="47" y="208"/>
                    <a:pt x="48" y="208"/>
                  </a:cubicBezTo>
                  <a:cubicBezTo>
                    <a:pt x="50" y="207"/>
                    <a:pt x="51" y="203"/>
                    <a:pt x="52" y="201"/>
                  </a:cubicBezTo>
                  <a:cubicBezTo>
                    <a:pt x="54" y="198"/>
                    <a:pt x="56" y="195"/>
                    <a:pt x="57" y="192"/>
                  </a:cubicBezTo>
                  <a:cubicBezTo>
                    <a:pt x="57" y="190"/>
                    <a:pt x="56" y="186"/>
                    <a:pt x="56" y="184"/>
                  </a:cubicBezTo>
                  <a:cubicBezTo>
                    <a:pt x="56" y="181"/>
                    <a:pt x="56" y="177"/>
                    <a:pt x="56" y="175"/>
                  </a:cubicBezTo>
                  <a:cubicBezTo>
                    <a:pt x="56" y="174"/>
                    <a:pt x="59" y="174"/>
                    <a:pt x="60" y="173"/>
                  </a:cubicBezTo>
                  <a:cubicBezTo>
                    <a:pt x="62" y="172"/>
                    <a:pt x="62" y="170"/>
                    <a:pt x="64" y="170"/>
                  </a:cubicBezTo>
                  <a:cubicBezTo>
                    <a:pt x="63" y="169"/>
                    <a:pt x="62" y="169"/>
                    <a:pt x="62" y="167"/>
                  </a:cubicBezTo>
                  <a:cubicBezTo>
                    <a:pt x="62" y="167"/>
                    <a:pt x="62" y="167"/>
                    <a:pt x="62" y="167"/>
                  </a:cubicBezTo>
                  <a:cubicBezTo>
                    <a:pt x="62" y="167"/>
                    <a:pt x="62" y="167"/>
                    <a:pt x="62" y="167"/>
                  </a:cubicBezTo>
                  <a:cubicBezTo>
                    <a:pt x="62" y="167"/>
                    <a:pt x="62" y="167"/>
                    <a:pt x="61" y="167"/>
                  </a:cubicBezTo>
                  <a:cubicBezTo>
                    <a:pt x="63" y="171"/>
                    <a:pt x="59" y="173"/>
                    <a:pt x="56" y="172"/>
                  </a:cubicBezTo>
                  <a:cubicBezTo>
                    <a:pt x="54" y="172"/>
                    <a:pt x="55" y="172"/>
                    <a:pt x="53" y="173"/>
                  </a:cubicBezTo>
                  <a:cubicBezTo>
                    <a:pt x="51" y="174"/>
                    <a:pt x="50" y="175"/>
                    <a:pt x="49" y="174"/>
                  </a:cubicBezTo>
                  <a:cubicBezTo>
                    <a:pt x="48" y="173"/>
                    <a:pt x="48" y="171"/>
                    <a:pt x="47" y="171"/>
                  </a:cubicBezTo>
                  <a:cubicBezTo>
                    <a:pt x="45" y="172"/>
                    <a:pt x="41" y="173"/>
                    <a:pt x="42" y="170"/>
                  </a:cubicBezTo>
                  <a:cubicBezTo>
                    <a:pt x="42" y="168"/>
                    <a:pt x="40" y="167"/>
                    <a:pt x="39" y="165"/>
                  </a:cubicBezTo>
                  <a:cubicBezTo>
                    <a:pt x="39" y="164"/>
                    <a:pt x="39" y="162"/>
                    <a:pt x="40" y="161"/>
                  </a:cubicBezTo>
                  <a:cubicBezTo>
                    <a:pt x="42" y="158"/>
                    <a:pt x="45" y="157"/>
                    <a:pt x="44" y="153"/>
                  </a:cubicBezTo>
                  <a:cubicBezTo>
                    <a:pt x="45" y="152"/>
                    <a:pt x="47" y="151"/>
                    <a:pt x="48" y="149"/>
                  </a:cubicBezTo>
                  <a:cubicBezTo>
                    <a:pt x="50" y="148"/>
                    <a:pt x="50" y="148"/>
                    <a:pt x="52" y="149"/>
                  </a:cubicBezTo>
                  <a:cubicBezTo>
                    <a:pt x="50" y="146"/>
                    <a:pt x="50" y="146"/>
                    <a:pt x="53" y="145"/>
                  </a:cubicBezTo>
                  <a:cubicBezTo>
                    <a:pt x="54" y="145"/>
                    <a:pt x="54" y="144"/>
                    <a:pt x="54" y="144"/>
                  </a:cubicBezTo>
                  <a:cubicBezTo>
                    <a:pt x="55" y="142"/>
                    <a:pt x="55" y="141"/>
                    <a:pt x="55" y="139"/>
                  </a:cubicBezTo>
                  <a:cubicBezTo>
                    <a:pt x="55" y="138"/>
                    <a:pt x="57" y="138"/>
                    <a:pt x="56" y="137"/>
                  </a:cubicBezTo>
                  <a:cubicBezTo>
                    <a:pt x="56" y="135"/>
                    <a:pt x="57" y="134"/>
                    <a:pt x="58" y="134"/>
                  </a:cubicBezTo>
                  <a:cubicBezTo>
                    <a:pt x="59" y="134"/>
                    <a:pt x="59" y="134"/>
                    <a:pt x="59" y="134"/>
                  </a:cubicBezTo>
                  <a:cubicBezTo>
                    <a:pt x="60" y="133"/>
                    <a:pt x="61" y="132"/>
                    <a:pt x="61" y="131"/>
                  </a:cubicBezTo>
                  <a:cubicBezTo>
                    <a:pt x="62" y="127"/>
                    <a:pt x="64" y="131"/>
                    <a:pt x="64" y="133"/>
                  </a:cubicBezTo>
                  <a:cubicBezTo>
                    <a:pt x="64" y="134"/>
                    <a:pt x="64" y="138"/>
                    <a:pt x="66" y="139"/>
                  </a:cubicBezTo>
                  <a:cubicBezTo>
                    <a:pt x="67" y="139"/>
                    <a:pt x="67" y="139"/>
                    <a:pt x="67" y="139"/>
                  </a:cubicBezTo>
                  <a:cubicBezTo>
                    <a:pt x="66" y="138"/>
                    <a:pt x="66" y="137"/>
                    <a:pt x="66" y="136"/>
                  </a:cubicBezTo>
                  <a:cubicBezTo>
                    <a:pt x="65" y="135"/>
                    <a:pt x="65" y="133"/>
                    <a:pt x="64" y="131"/>
                  </a:cubicBezTo>
                  <a:cubicBezTo>
                    <a:pt x="63" y="129"/>
                    <a:pt x="64" y="127"/>
                    <a:pt x="65" y="126"/>
                  </a:cubicBezTo>
                  <a:cubicBezTo>
                    <a:pt x="67" y="125"/>
                    <a:pt x="67" y="125"/>
                    <a:pt x="68" y="127"/>
                  </a:cubicBezTo>
                  <a:cubicBezTo>
                    <a:pt x="69" y="127"/>
                    <a:pt x="69" y="127"/>
                    <a:pt x="69" y="127"/>
                  </a:cubicBezTo>
                  <a:cubicBezTo>
                    <a:pt x="69" y="127"/>
                    <a:pt x="70" y="127"/>
                    <a:pt x="70" y="127"/>
                  </a:cubicBezTo>
                  <a:cubicBezTo>
                    <a:pt x="72" y="127"/>
                    <a:pt x="73" y="128"/>
                    <a:pt x="73" y="130"/>
                  </a:cubicBezTo>
                  <a:cubicBezTo>
                    <a:pt x="73" y="130"/>
                    <a:pt x="73" y="130"/>
                    <a:pt x="73" y="130"/>
                  </a:cubicBezTo>
                  <a:cubicBezTo>
                    <a:pt x="76" y="130"/>
                    <a:pt x="78" y="137"/>
                    <a:pt x="78" y="139"/>
                  </a:cubicBezTo>
                  <a:cubicBezTo>
                    <a:pt x="81" y="139"/>
                    <a:pt x="86" y="138"/>
                    <a:pt x="84" y="135"/>
                  </a:cubicBezTo>
                  <a:cubicBezTo>
                    <a:pt x="84" y="134"/>
                    <a:pt x="84" y="134"/>
                    <a:pt x="83" y="133"/>
                  </a:cubicBezTo>
                  <a:cubicBezTo>
                    <a:pt x="82" y="131"/>
                    <a:pt x="81" y="130"/>
                    <a:pt x="80" y="128"/>
                  </a:cubicBezTo>
                  <a:cubicBezTo>
                    <a:pt x="80" y="127"/>
                    <a:pt x="79" y="126"/>
                    <a:pt x="79" y="125"/>
                  </a:cubicBezTo>
                  <a:cubicBezTo>
                    <a:pt x="78" y="123"/>
                    <a:pt x="78" y="122"/>
                    <a:pt x="78" y="120"/>
                  </a:cubicBezTo>
                  <a:cubicBezTo>
                    <a:pt x="76" y="119"/>
                    <a:pt x="77" y="118"/>
                    <a:pt x="78" y="117"/>
                  </a:cubicBezTo>
                  <a:cubicBezTo>
                    <a:pt x="79" y="115"/>
                    <a:pt x="80" y="114"/>
                    <a:pt x="81" y="111"/>
                  </a:cubicBezTo>
                  <a:cubicBezTo>
                    <a:pt x="78" y="111"/>
                    <a:pt x="78" y="106"/>
                    <a:pt x="77" y="104"/>
                  </a:cubicBezTo>
                  <a:cubicBezTo>
                    <a:pt x="76" y="101"/>
                    <a:pt x="78" y="97"/>
                    <a:pt x="81" y="95"/>
                  </a:cubicBezTo>
                  <a:cubicBezTo>
                    <a:pt x="83" y="92"/>
                    <a:pt x="91" y="94"/>
                    <a:pt x="92" y="97"/>
                  </a:cubicBezTo>
                  <a:cubicBezTo>
                    <a:pt x="93" y="99"/>
                    <a:pt x="93" y="102"/>
                    <a:pt x="93" y="104"/>
                  </a:cubicBezTo>
                  <a:cubicBezTo>
                    <a:pt x="94" y="106"/>
                    <a:pt x="96" y="107"/>
                    <a:pt x="98" y="108"/>
                  </a:cubicBezTo>
                  <a:cubicBezTo>
                    <a:pt x="98" y="108"/>
                    <a:pt x="99" y="108"/>
                    <a:pt x="99" y="108"/>
                  </a:cubicBezTo>
                  <a:cubicBezTo>
                    <a:pt x="101" y="109"/>
                    <a:pt x="101" y="112"/>
                    <a:pt x="103" y="113"/>
                  </a:cubicBezTo>
                  <a:cubicBezTo>
                    <a:pt x="103" y="115"/>
                    <a:pt x="103" y="117"/>
                    <a:pt x="105" y="117"/>
                  </a:cubicBezTo>
                  <a:cubicBezTo>
                    <a:pt x="106" y="117"/>
                    <a:pt x="106" y="119"/>
                    <a:pt x="108" y="119"/>
                  </a:cubicBezTo>
                  <a:cubicBezTo>
                    <a:pt x="108" y="119"/>
                    <a:pt x="107" y="118"/>
                    <a:pt x="107" y="118"/>
                  </a:cubicBezTo>
                  <a:cubicBezTo>
                    <a:pt x="105" y="116"/>
                    <a:pt x="103" y="115"/>
                    <a:pt x="103" y="111"/>
                  </a:cubicBezTo>
                  <a:cubicBezTo>
                    <a:pt x="102" y="111"/>
                    <a:pt x="102" y="109"/>
                    <a:pt x="101" y="108"/>
                  </a:cubicBezTo>
                  <a:cubicBezTo>
                    <a:pt x="100" y="107"/>
                    <a:pt x="100" y="106"/>
                    <a:pt x="99" y="106"/>
                  </a:cubicBezTo>
                  <a:cubicBezTo>
                    <a:pt x="98" y="105"/>
                    <a:pt x="97" y="106"/>
                    <a:pt x="97" y="104"/>
                  </a:cubicBezTo>
                  <a:cubicBezTo>
                    <a:pt x="95" y="101"/>
                    <a:pt x="96" y="97"/>
                    <a:pt x="94" y="94"/>
                  </a:cubicBezTo>
                  <a:cubicBezTo>
                    <a:pt x="92" y="92"/>
                    <a:pt x="89" y="92"/>
                    <a:pt x="88" y="90"/>
                  </a:cubicBezTo>
                  <a:cubicBezTo>
                    <a:pt x="86" y="87"/>
                    <a:pt x="99" y="81"/>
                    <a:pt x="101" y="81"/>
                  </a:cubicBezTo>
                  <a:cubicBezTo>
                    <a:pt x="102" y="81"/>
                    <a:pt x="109" y="77"/>
                    <a:pt x="108" y="80"/>
                  </a:cubicBezTo>
                  <a:cubicBezTo>
                    <a:pt x="108" y="81"/>
                    <a:pt x="108" y="82"/>
                    <a:pt x="109" y="82"/>
                  </a:cubicBezTo>
                  <a:cubicBezTo>
                    <a:pt x="109" y="80"/>
                    <a:pt x="110" y="79"/>
                    <a:pt x="110" y="78"/>
                  </a:cubicBezTo>
                  <a:cubicBezTo>
                    <a:pt x="111" y="76"/>
                    <a:pt x="112" y="77"/>
                    <a:pt x="114" y="78"/>
                  </a:cubicBezTo>
                  <a:cubicBezTo>
                    <a:pt x="116" y="79"/>
                    <a:pt x="115" y="78"/>
                    <a:pt x="115" y="81"/>
                  </a:cubicBezTo>
                  <a:cubicBezTo>
                    <a:pt x="116" y="81"/>
                    <a:pt x="116" y="81"/>
                    <a:pt x="117" y="81"/>
                  </a:cubicBezTo>
                  <a:cubicBezTo>
                    <a:pt x="117" y="81"/>
                    <a:pt x="117" y="80"/>
                    <a:pt x="117" y="80"/>
                  </a:cubicBezTo>
                  <a:cubicBezTo>
                    <a:pt x="116" y="80"/>
                    <a:pt x="116" y="77"/>
                    <a:pt x="115" y="76"/>
                  </a:cubicBezTo>
                  <a:cubicBezTo>
                    <a:pt x="120" y="71"/>
                    <a:pt x="122" y="71"/>
                    <a:pt x="124" y="77"/>
                  </a:cubicBezTo>
                  <a:cubicBezTo>
                    <a:pt x="124" y="77"/>
                    <a:pt x="125" y="78"/>
                    <a:pt x="125" y="79"/>
                  </a:cubicBezTo>
                  <a:cubicBezTo>
                    <a:pt x="126" y="82"/>
                    <a:pt x="127" y="85"/>
                    <a:pt x="126" y="89"/>
                  </a:cubicBezTo>
                  <a:cubicBezTo>
                    <a:pt x="126" y="90"/>
                    <a:pt x="128" y="97"/>
                    <a:pt x="126" y="99"/>
                  </a:cubicBezTo>
                  <a:cubicBezTo>
                    <a:pt x="125" y="101"/>
                    <a:pt x="125" y="103"/>
                    <a:pt x="124" y="105"/>
                  </a:cubicBezTo>
                  <a:cubicBezTo>
                    <a:pt x="124" y="105"/>
                    <a:pt x="125" y="106"/>
                    <a:pt x="125" y="106"/>
                  </a:cubicBezTo>
                  <a:cubicBezTo>
                    <a:pt x="126" y="107"/>
                    <a:pt x="128" y="103"/>
                    <a:pt x="129" y="101"/>
                  </a:cubicBezTo>
                  <a:cubicBezTo>
                    <a:pt x="131" y="98"/>
                    <a:pt x="131" y="95"/>
                    <a:pt x="131" y="92"/>
                  </a:cubicBezTo>
                  <a:cubicBezTo>
                    <a:pt x="131" y="87"/>
                    <a:pt x="136" y="93"/>
                    <a:pt x="137" y="95"/>
                  </a:cubicBezTo>
                  <a:cubicBezTo>
                    <a:pt x="137" y="95"/>
                    <a:pt x="138" y="95"/>
                    <a:pt x="138" y="96"/>
                  </a:cubicBezTo>
                  <a:cubicBezTo>
                    <a:pt x="141" y="96"/>
                    <a:pt x="142" y="99"/>
                    <a:pt x="143" y="100"/>
                  </a:cubicBezTo>
                  <a:cubicBezTo>
                    <a:pt x="145" y="103"/>
                    <a:pt x="146" y="105"/>
                    <a:pt x="148" y="107"/>
                  </a:cubicBezTo>
                  <a:cubicBezTo>
                    <a:pt x="148" y="108"/>
                    <a:pt x="148" y="109"/>
                    <a:pt x="148" y="110"/>
                  </a:cubicBezTo>
                  <a:cubicBezTo>
                    <a:pt x="148" y="111"/>
                    <a:pt x="149" y="111"/>
                    <a:pt x="150" y="112"/>
                  </a:cubicBezTo>
                  <a:cubicBezTo>
                    <a:pt x="150" y="112"/>
                    <a:pt x="151" y="112"/>
                    <a:pt x="151" y="112"/>
                  </a:cubicBezTo>
                  <a:cubicBezTo>
                    <a:pt x="151" y="112"/>
                    <a:pt x="152" y="111"/>
                    <a:pt x="151" y="110"/>
                  </a:cubicBezTo>
                  <a:cubicBezTo>
                    <a:pt x="149" y="109"/>
                    <a:pt x="150" y="107"/>
                    <a:pt x="150" y="105"/>
                  </a:cubicBezTo>
                  <a:cubicBezTo>
                    <a:pt x="147" y="104"/>
                    <a:pt x="147" y="103"/>
                    <a:pt x="146" y="101"/>
                  </a:cubicBezTo>
                  <a:cubicBezTo>
                    <a:pt x="145" y="100"/>
                    <a:pt x="145" y="100"/>
                    <a:pt x="145" y="99"/>
                  </a:cubicBezTo>
                  <a:cubicBezTo>
                    <a:pt x="144" y="98"/>
                    <a:pt x="144" y="98"/>
                    <a:pt x="144" y="97"/>
                  </a:cubicBezTo>
                  <a:cubicBezTo>
                    <a:pt x="143" y="96"/>
                    <a:pt x="143" y="96"/>
                    <a:pt x="143" y="95"/>
                  </a:cubicBezTo>
                  <a:cubicBezTo>
                    <a:pt x="144" y="95"/>
                    <a:pt x="145" y="96"/>
                    <a:pt x="146" y="97"/>
                  </a:cubicBezTo>
                  <a:cubicBezTo>
                    <a:pt x="148" y="96"/>
                    <a:pt x="149" y="98"/>
                    <a:pt x="150" y="98"/>
                  </a:cubicBezTo>
                  <a:cubicBezTo>
                    <a:pt x="151" y="98"/>
                    <a:pt x="153" y="97"/>
                    <a:pt x="153" y="96"/>
                  </a:cubicBezTo>
                  <a:cubicBezTo>
                    <a:pt x="153" y="95"/>
                    <a:pt x="153" y="95"/>
                    <a:pt x="153" y="95"/>
                  </a:cubicBezTo>
                  <a:cubicBezTo>
                    <a:pt x="153" y="95"/>
                    <a:pt x="153" y="95"/>
                    <a:pt x="153" y="94"/>
                  </a:cubicBezTo>
                  <a:cubicBezTo>
                    <a:pt x="151" y="93"/>
                    <a:pt x="150" y="92"/>
                    <a:pt x="150" y="90"/>
                  </a:cubicBezTo>
                  <a:cubicBezTo>
                    <a:pt x="149" y="89"/>
                    <a:pt x="148" y="88"/>
                    <a:pt x="148" y="86"/>
                  </a:cubicBezTo>
                  <a:cubicBezTo>
                    <a:pt x="146" y="82"/>
                    <a:pt x="145" y="78"/>
                    <a:pt x="145" y="74"/>
                  </a:cubicBezTo>
                  <a:cubicBezTo>
                    <a:pt x="144" y="72"/>
                    <a:pt x="142" y="66"/>
                    <a:pt x="146" y="66"/>
                  </a:cubicBezTo>
                  <a:cubicBezTo>
                    <a:pt x="148" y="64"/>
                    <a:pt x="154" y="66"/>
                    <a:pt x="156" y="68"/>
                  </a:cubicBezTo>
                  <a:cubicBezTo>
                    <a:pt x="156" y="68"/>
                    <a:pt x="157" y="69"/>
                    <a:pt x="157" y="70"/>
                  </a:cubicBezTo>
                  <a:cubicBezTo>
                    <a:pt x="159" y="72"/>
                    <a:pt x="159" y="75"/>
                    <a:pt x="160" y="77"/>
                  </a:cubicBezTo>
                  <a:cubicBezTo>
                    <a:pt x="160" y="77"/>
                    <a:pt x="160" y="77"/>
                    <a:pt x="161" y="77"/>
                  </a:cubicBezTo>
                  <a:cubicBezTo>
                    <a:pt x="161" y="77"/>
                    <a:pt x="161" y="78"/>
                    <a:pt x="162" y="78"/>
                  </a:cubicBezTo>
                  <a:cubicBezTo>
                    <a:pt x="165" y="78"/>
                    <a:pt x="167" y="84"/>
                    <a:pt x="169" y="86"/>
                  </a:cubicBezTo>
                  <a:cubicBezTo>
                    <a:pt x="175" y="89"/>
                    <a:pt x="177" y="93"/>
                    <a:pt x="178" y="99"/>
                  </a:cubicBezTo>
                  <a:cubicBezTo>
                    <a:pt x="179" y="100"/>
                    <a:pt x="180" y="101"/>
                    <a:pt x="180" y="102"/>
                  </a:cubicBezTo>
                  <a:cubicBezTo>
                    <a:pt x="181" y="102"/>
                    <a:pt x="181" y="102"/>
                    <a:pt x="181" y="102"/>
                  </a:cubicBezTo>
                  <a:cubicBezTo>
                    <a:pt x="186" y="101"/>
                    <a:pt x="186" y="101"/>
                    <a:pt x="185" y="96"/>
                  </a:cubicBezTo>
                  <a:cubicBezTo>
                    <a:pt x="184" y="94"/>
                    <a:pt x="184" y="93"/>
                    <a:pt x="186" y="93"/>
                  </a:cubicBezTo>
                  <a:cubicBezTo>
                    <a:pt x="188" y="90"/>
                    <a:pt x="187" y="88"/>
                    <a:pt x="186" y="86"/>
                  </a:cubicBezTo>
                  <a:cubicBezTo>
                    <a:pt x="186" y="84"/>
                    <a:pt x="186" y="82"/>
                    <a:pt x="188" y="80"/>
                  </a:cubicBezTo>
                  <a:cubicBezTo>
                    <a:pt x="190" y="78"/>
                    <a:pt x="191" y="79"/>
                    <a:pt x="193" y="80"/>
                  </a:cubicBezTo>
                  <a:cubicBezTo>
                    <a:pt x="194" y="80"/>
                    <a:pt x="195" y="81"/>
                    <a:pt x="196" y="82"/>
                  </a:cubicBezTo>
                  <a:cubicBezTo>
                    <a:pt x="197" y="82"/>
                    <a:pt x="198" y="82"/>
                    <a:pt x="199" y="83"/>
                  </a:cubicBezTo>
                  <a:cubicBezTo>
                    <a:pt x="200" y="82"/>
                    <a:pt x="201" y="84"/>
                    <a:pt x="201" y="85"/>
                  </a:cubicBezTo>
                  <a:cubicBezTo>
                    <a:pt x="201" y="85"/>
                    <a:pt x="201" y="85"/>
                    <a:pt x="202" y="85"/>
                  </a:cubicBezTo>
                  <a:cubicBezTo>
                    <a:pt x="203" y="84"/>
                    <a:pt x="204" y="84"/>
                    <a:pt x="205" y="83"/>
                  </a:cubicBezTo>
                  <a:cubicBezTo>
                    <a:pt x="202" y="83"/>
                    <a:pt x="200" y="81"/>
                    <a:pt x="197" y="80"/>
                  </a:cubicBezTo>
                  <a:cubicBezTo>
                    <a:pt x="196" y="80"/>
                    <a:pt x="191" y="76"/>
                    <a:pt x="194" y="75"/>
                  </a:cubicBezTo>
                  <a:cubicBezTo>
                    <a:pt x="194" y="75"/>
                    <a:pt x="195" y="74"/>
                    <a:pt x="195" y="74"/>
                  </a:cubicBezTo>
                  <a:cubicBezTo>
                    <a:pt x="191" y="72"/>
                    <a:pt x="188" y="69"/>
                    <a:pt x="188" y="64"/>
                  </a:cubicBezTo>
                  <a:cubicBezTo>
                    <a:pt x="186" y="64"/>
                    <a:pt x="186" y="63"/>
                    <a:pt x="185" y="61"/>
                  </a:cubicBezTo>
                  <a:cubicBezTo>
                    <a:pt x="184" y="61"/>
                    <a:pt x="185" y="59"/>
                    <a:pt x="184" y="58"/>
                  </a:cubicBezTo>
                  <a:cubicBezTo>
                    <a:pt x="183" y="58"/>
                    <a:pt x="182" y="58"/>
                    <a:pt x="181" y="57"/>
                  </a:cubicBezTo>
                  <a:cubicBezTo>
                    <a:pt x="180" y="54"/>
                    <a:pt x="180" y="52"/>
                    <a:pt x="184" y="52"/>
                  </a:cubicBezTo>
                  <a:cubicBezTo>
                    <a:pt x="188" y="52"/>
                    <a:pt x="192" y="52"/>
                    <a:pt x="196" y="52"/>
                  </a:cubicBezTo>
                  <a:cubicBezTo>
                    <a:pt x="200" y="52"/>
                    <a:pt x="205" y="51"/>
                    <a:pt x="205" y="56"/>
                  </a:cubicBezTo>
                  <a:cubicBezTo>
                    <a:pt x="205" y="57"/>
                    <a:pt x="206" y="58"/>
                    <a:pt x="206" y="58"/>
                  </a:cubicBezTo>
                  <a:cubicBezTo>
                    <a:pt x="207" y="60"/>
                    <a:pt x="207" y="61"/>
                    <a:pt x="207" y="62"/>
                  </a:cubicBezTo>
                  <a:cubicBezTo>
                    <a:pt x="206" y="64"/>
                    <a:pt x="207" y="66"/>
                    <a:pt x="208" y="68"/>
                  </a:cubicBezTo>
                  <a:cubicBezTo>
                    <a:pt x="208" y="69"/>
                    <a:pt x="209" y="73"/>
                    <a:pt x="210" y="70"/>
                  </a:cubicBezTo>
                  <a:cubicBezTo>
                    <a:pt x="210" y="69"/>
                    <a:pt x="210" y="69"/>
                    <a:pt x="210" y="69"/>
                  </a:cubicBezTo>
                  <a:cubicBezTo>
                    <a:pt x="209" y="68"/>
                    <a:pt x="208" y="66"/>
                    <a:pt x="209" y="65"/>
                  </a:cubicBezTo>
                  <a:cubicBezTo>
                    <a:pt x="209" y="63"/>
                    <a:pt x="209" y="62"/>
                    <a:pt x="208" y="60"/>
                  </a:cubicBezTo>
                  <a:cubicBezTo>
                    <a:pt x="208" y="59"/>
                    <a:pt x="207" y="58"/>
                    <a:pt x="207" y="57"/>
                  </a:cubicBezTo>
                  <a:cubicBezTo>
                    <a:pt x="206" y="52"/>
                    <a:pt x="210" y="55"/>
                    <a:pt x="211" y="57"/>
                  </a:cubicBezTo>
                  <a:cubicBezTo>
                    <a:pt x="213" y="59"/>
                    <a:pt x="215" y="61"/>
                    <a:pt x="217" y="63"/>
                  </a:cubicBezTo>
                  <a:cubicBezTo>
                    <a:pt x="217" y="64"/>
                    <a:pt x="220" y="64"/>
                    <a:pt x="219" y="66"/>
                  </a:cubicBezTo>
                  <a:cubicBezTo>
                    <a:pt x="221" y="68"/>
                    <a:pt x="220" y="72"/>
                    <a:pt x="221" y="74"/>
                  </a:cubicBezTo>
                  <a:cubicBezTo>
                    <a:pt x="222" y="75"/>
                    <a:pt x="222" y="75"/>
                    <a:pt x="222" y="75"/>
                  </a:cubicBezTo>
                  <a:cubicBezTo>
                    <a:pt x="223" y="75"/>
                    <a:pt x="222" y="74"/>
                    <a:pt x="223" y="74"/>
                  </a:cubicBezTo>
                  <a:cubicBezTo>
                    <a:pt x="223" y="73"/>
                    <a:pt x="223" y="73"/>
                    <a:pt x="223" y="72"/>
                  </a:cubicBezTo>
                  <a:cubicBezTo>
                    <a:pt x="222" y="72"/>
                    <a:pt x="222" y="71"/>
                    <a:pt x="222" y="70"/>
                  </a:cubicBezTo>
                  <a:cubicBezTo>
                    <a:pt x="222" y="69"/>
                    <a:pt x="223" y="68"/>
                    <a:pt x="223" y="68"/>
                  </a:cubicBezTo>
                  <a:cubicBezTo>
                    <a:pt x="222" y="67"/>
                    <a:pt x="221" y="67"/>
                    <a:pt x="221" y="65"/>
                  </a:cubicBezTo>
                  <a:cubicBezTo>
                    <a:pt x="221" y="65"/>
                    <a:pt x="221" y="65"/>
                    <a:pt x="221" y="64"/>
                  </a:cubicBezTo>
                  <a:cubicBezTo>
                    <a:pt x="218" y="63"/>
                    <a:pt x="222" y="55"/>
                    <a:pt x="218" y="54"/>
                  </a:cubicBezTo>
                  <a:cubicBezTo>
                    <a:pt x="216" y="55"/>
                    <a:pt x="215" y="56"/>
                    <a:pt x="214" y="53"/>
                  </a:cubicBezTo>
                  <a:cubicBezTo>
                    <a:pt x="214" y="53"/>
                    <a:pt x="213" y="52"/>
                    <a:pt x="213" y="52"/>
                  </a:cubicBezTo>
                  <a:cubicBezTo>
                    <a:pt x="213" y="52"/>
                    <a:pt x="212" y="52"/>
                    <a:pt x="212" y="51"/>
                  </a:cubicBezTo>
                  <a:cubicBezTo>
                    <a:pt x="211" y="51"/>
                    <a:pt x="210" y="52"/>
                    <a:pt x="210" y="51"/>
                  </a:cubicBezTo>
                  <a:cubicBezTo>
                    <a:pt x="208" y="51"/>
                    <a:pt x="207" y="50"/>
                    <a:pt x="206" y="48"/>
                  </a:cubicBezTo>
                  <a:cubicBezTo>
                    <a:pt x="204" y="48"/>
                    <a:pt x="202" y="48"/>
                    <a:pt x="200" y="48"/>
                  </a:cubicBezTo>
                  <a:cubicBezTo>
                    <a:pt x="197" y="49"/>
                    <a:pt x="193" y="50"/>
                    <a:pt x="190" y="49"/>
                  </a:cubicBezTo>
                  <a:cubicBezTo>
                    <a:pt x="189" y="49"/>
                    <a:pt x="188" y="49"/>
                    <a:pt x="188" y="48"/>
                  </a:cubicBezTo>
                  <a:cubicBezTo>
                    <a:pt x="185" y="48"/>
                    <a:pt x="182" y="48"/>
                    <a:pt x="179" y="48"/>
                  </a:cubicBezTo>
                  <a:cubicBezTo>
                    <a:pt x="177" y="50"/>
                    <a:pt x="171" y="50"/>
                    <a:pt x="171" y="47"/>
                  </a:cubicBezTo>
                  <a:cubicBezTo>
                    <a:pt x="169" y="45"/>
                    <a:pt x="171" y="45"/>
                    <a:pt x="172" y="43"/>
                  </a:cubicBezTo>
                  <a:cubicBezTo>
                    <a:pt x="172" y="42"/>
                    <a:pt x="172" y="41"/>
                    <a:pt x="173" y="41"/>
                  </a:cubicBezTo>
                  <a:cubicBezTo>
                    <a:pt x="174" y="38"/>
                    <a:pt x="180" y="33"/>
                    <a:pt x="180" y="38"/>
                  </a:cubicBezTo>
                  <a:cubicBezTo>
                    <a:pt x="181" y="38"/>
                    <a:pt x="181" y="38"/>
                    <a:pt x="181" y="38"/>
                  </a:cubicBezTo>
                  <a:cubicBezTo>
                    <a:pt x="182" y="39"/>
                    <a:pt x="183" y="39"/>
                    <a:pt x="183" y="37"/>
                  </a:cubicBezTo>
                  <a:cubicBezTo>
                    <a:pt x="183" y="35"/>
                    <a:pt x="181" y="35"/>
                    <a:pt x="181" y="33"/>
                  </a:cubicBezTo>
                  <a:cubicBezTo>
                    <a:pt x="182" y="31"/>
                    <a:pt x="182" y="31"/>
                    <a:pt x="184" y="32"/>
                  </a:cubicBezTo>
                  <a:cubicBezTo>
                    <a:pt x="184" y="32"/>
                    <a:pt x="184" y="32"/>
                    <a:pt x="184" y="33"/>
                  </a:cubicBezTo>
                  <a:cubicBezTo>
                    <a:pt x="185" y="33"/>
                    <a:pt x="186" y="34"/>
                    <a:pt x="187" y="34"/>
                  </a:cubicBezTo>
                  <a:cubicBezTo>
                    <a:pt x="188" y="32"/>
                    <a:pt x="185" y="30"/>
                    <a:pt x="189" y="31"/>
                  </a:cubicBezTo>
                  <a:cubicBezTo>
                    <a:pt x="191" y="31"/>
                    <a:pt x="193" y="33"/>
                    <a:pt x="195" y="31"/>
                  </a:cubicBezTo>
                  <a:cubicBezTo>
                    <a:pt x="194" y="30"/>
                    <a:pt x="193" y="31"/>
                    <a:pt x="193" y="30"/>
                  </a:cubicBezTo>
                  <a:cubicBezTo>
                    <a:pt x="192" y="29"/>
                    <a:pt x="192" y="29"/>
                    <a:pt x="191" y="29"/>
                  </a:cubicBezTo>
                  <a:cubicBezTo>
                    <a:pt x="191" y="28"/>
                    <a:pt x="191" y="28"/>
                    <a:pt x="191" y="28"/>
                  </a:cubicBezTo>
                  <a:cubicBezTo>
                    <a:pt x="191" y="27"/>
                    <a:pt x="193" y="28"/>
                    <a:pt x="194" y="28"/>
                  </a:cubicBezTo>
                  <a:cubicBezTo>
                    <a:pt x="194" y="28"/>
                    <a:pt x="194" y="28"/>
                    <a:pt x="195" y="28"/>
                  </a:cubicBezTo>
                  <a:cubicBezTo>
                    <a:pt x="195" y="28"/>
                    <a:pt x="196" y="28"/>
                    <a:pt x="197" y="28"/>
                  </a:cubicBezTo>
                  <a:cubicBezTo>
                    <a:pt x="197" y="28"/>
                    <a:pt x="197" y="27"/>
                    <a:pt x="196" y="27"/>
                  </a:cubicBezTo>
                  <a:cubicBezTo>
                    <a:pt x="195" y="26"/>
                    <a:pt x="193" y="26"/>
                    <a:pt x="195" y="25"/>
                  </a:cubicBezTo>
                  <a:cubicBezTo>
                    <a:pt x="196" y="24"/>
                    <a:pt x="198" y="24"/>
                    <a:pt x="199" y="24"/>
                  </a:cubicBezTo>
                  <a:cubicBezTo>
                    <a:pt x="202" y="24"/>
                    <a:pt x="203" y="23"/>
                    <a:pt x="204" y="25"/>
                  </a:cubicBezTo>
                  <a:cubicBezTo>
                    <a:pt x="205" y="27"/>
                    <a:pt x="206" y="30"/>
                    <a:pt x="206" y="32"/>
                  </a:cubicBezTo>
                  <a:cubicBezTo>
                    <a:pt x="206" y="32"/>
                    <a:pt x="206" y="32"/>
                    <a:pt x="207" y="32"/>
                  </a:cubicBezTo>
                  <a:cubicBezTo>
                    <a:pt x="210" y="33"/>
                    <a:pt x="212" y="36"/>
                    <a:pt x="213" y="39"/>
                  </a:cubicBezTo>
                  <a:cubicBezTo>
                    <a:pt x="214" y="41"/>
                    <a:pt x="216" y="40"/>
                    <a:pt x="218" y="41"/>
                  </a:cubicBezTo>
                  <a:cubicBezTo>
                    <a:pt x="220" y="41"/>
                    <a:pt x="223" y="40"/>
                    <a:pt x="224" y="44"/>
                  </a:cubicBezTo>
                  <a:cubicBezTo>
                    <a:pt x="226" y="46"/>
                    <a:pt x="228" y="49"/>
                    <a:pt x="230" y="51"/>
                  </a:cubicBezTo>
                  <a:cubicBezTo>
                    <a:pt x="230" y="49"/>
                    <a:pt x="232" y="50"/>
                    <a:pt x="233" y="49"/>
                  </a:cubicBezTo>
                  <a:cubicBezTo>
                    <a:pt x="233" y="48"/>
                    <a:pt x="232" y="47"/>
                    <a:pt x="230" y="47"/>
                  </a:cubicBezTo>
                  <a:cubicBezTo>
                    <a:pt x="228" y="48"/>
                    <a:pt x="228" y="46"/>
                    <a:pt x="228" y="45"/>
                  </a:cubicBezTo>
                  <a:cubicBezTo>
                    <a:pt x="228" y="45"/>
                    <a:pt x="228" y="45"/>
                    <a:pt x="228" y="45"/>
                  </a:cubicBezTo>
                  <a:cubicBezTo>
                    <a:pt x="228" y="44"/>
                    <a:pt x="228" y="44"/>
                    <a:pt x="227" y="43"/>
                  </a:cubicBezTo>
                  <a:cubicBezTo>
                    <a:pt x="227" y="42"/>
                    <a:pt x="225" y="41"/>
                    <a:pt x="225" y="40"/>
                  </a:cubicBezTo>
                  <a:cubicBezTo>
                    <a:pt x="225" y="37"/>
                    <a:pt x="228" y="37"/>
                    <a:pt x="229" y="37"/>
                  </a:cubicBezTo>
                  <a:cubicBezTo>
                    <a:pt x="230" y="37"/>
                    <a:pt x="231" y="37"/>
                    <a:pt x="232" y="37"/>
                  </a:cubicBezTo>
                  <a:cubicBezTo>
                    <a:pt x="233" y="37"/>
                    <a:pt x="234" y="37"/>
                    <a:pt x="235" y="37"/>
                  </a:cubicBezTo>
                  <a:cubicBezTo>
                    <a:pt x="234" y="35"/>
                    <a:pt x="233" y="37"/>
                    <a:pt x="232" y="36"/>
                  </a:cubicBezTo>
                  <a:cubicBezTo>
                    <a:pt x="230" y="36"/>
                    <a:pt x="227" y="36"/>
                    <a:pt x="227" y="34"/>
                  </a:cubicBezTo>
                  <a:cubicBezTo>
                    <a:pt x="228" y="33"/>
                    <a:pt x="230" y="32"/>
                    <a:pt x="231" y="32"/>
                  </a:cubicBezTo>
                  <a:cubicBezTo>
                    <a:pt x="233" y="30"/>
                    <a:pt x="235" y="31"/>
                    <a:pt x="238" y="31"/>
                  </a:cubicBezTo>
                  <a:cubicBezTo>
                    <a:pt x="238" y="31"/>
                    <a:pt x="238" y="30"/>
                    <a:pt x="238" y="30"/>
                  </a:cubicBezTo>
                  <a:cubicBezTo>
                    <a:pt x="238" y="30"/>
                    <a:pt x="237" y="29"/>
                    <a:pt x="237" y="29"/>
                  </a:cubicBezTo>
                  <a:cubicBezTo>
                    <a:pt x="236" y="29"/>
                    <a:pt x="235" y="29"/>
                    <a:pt x="234" y="28"/>
                  </a:cubicBezTo>
                  <a:cubicBezTo>
                    <a:pt x="234" y="28"/>
                    <a:pt x="233" y="27"/>
                    <a:pt x="233" y="26"/>
                  </a:cubicBezTo>
                  <a:cubicBezTo>
                    <a:pt x="230" y="26"/>
                    <a:pt x="228" y="27"/>
                    <a:pt x="226" y="24"/>
                  </a:cubicBezTo>
                  <a:cubicBezTo>
                    <a:pt x="225" y="23"/>
                    <a:pt x="225" y="22"/>
                    <a:pt x="224" y="22"/>
                  </a:cubicBezTo>
                  <a:cubicBezTo>
                    <a:pt x="221" y="20"/>
                    <a:pt x="219" y="18"/>
                    <a:pt x="221" y="15"/>
                  </a:cubicBezTo>
                  <a:cubicBezTo>
                    <a:pt x="224" y="12"/>
                    <a:pt x="228" y="11"/>
                    <a:pt x="231" y="15"/>
                  </a:cubicBezTo>
                  <a:cubicBezTo>
                    <a:pt x="231" y="12"/>
                    <a:pt x="230" y="10"/>
                    <a:pt x="231" y="8"/>
                  </a:cubicBezTo>
                  <a:cubicBezTo>
                    <a:pt x="231" y="7"/>
                    <a:pt x="231" y="6"/>
                    <a:pt x="232" y="6"/>
                  </a:cubicBezTo>
                  <a:cubicBezTo>
                    <a:pt x="234" y="7"/>
                    <a:pt x="235" y="9"/>
                    <a:pt x="237" y="7"/>
                  </a:cubicBezTo>
                  <a:cubicBezTo>
                    <a:pt x="238" y="6"/>
                    <a:pt x="239" y="6"/>
                    <a:pt x="240" y="5"/>
                  </a:cubicBezTo>
                  <a:cubicBezTo>
                    <a:pt x="241" y="5"/>
                    <a:pt x="241" y="4"/>
                    <a:pt x="242" y="4"/>
                  </a:cubicBezTo>
                  <a:cubicBezTo>
                    <a:pt x="243" y="3"/>
                    <a:pt x="243" y="3"/>
                    <a:pt x="244" y="3"/>
                  </a:cubicBezTo>
                  <a:cubicBezTo>
                    <a:pt x="245" y="3"/>
                    <a:pt x="247" y="2"/>
                    <a:pt x="248" y="2"/>
                  </a:cubicBezTo>
                  <a:cubicBezTo>
                    <a:pt x="249" y="2"/>
                    <a:pt x="250" y="3"/>
                    <a:pt x="250" y="4"/>
                  </a:cubicBezTo>
                  <a:cubicBezTo>
                    <a:pt x="250" y="4"/>
                    <a:pt x="250" y="4"/>
                    <a:pt x="250" y="4"/>
                  </a:cubicBezTo>
                  <a:cubicBezTo>
                    <a:pt x="251" y="4"/>
                    <a:pt x="251" y="4"/>
                    <a:pt x="251" y="3"/>
                  </a:cubicBezTo>
                  <a:cubicBezTo>
                    <a:pt x="252" y="1"/>
                    <a:pt x="256" y="0"/>
                    <a:pt x="257" y="3"/>
                  </a:cubicBezTo>
                  <a:cubicBezTo>
                    <a:pt x="258" y="3"/>
                    <a:pt x="259" y="2"/>
                    <a:pt x="260" y="1"/>
                  </a:cubicBezTo>
                  <a:cubicBezTo>
                    <a:pt x="261" y="0"/>
                    <a:pt x="265" y="0"/>
                    <a:pt x="267" y="1"/>
                  </a:cubicBezTo>
                  <a:cubicBezTo>
                    <a:pt x="267" y="2"/>
                    <a:pt x="267" y="2"/>
                    <a:pt x="268" y="2"/>
                  </a:cubicBezTo>
                  <a:cubicBezTo>
                    <a:pt x="268" y="2"/>
                    <a:pt x="268" y="2"/>
                    <a:pt x="269" y="2"/>
                  </a:cubicBezTo>
                  <a:cubicBezTo>
                    <a:pt x="269" y="1"/>
                    <a:pt x="270" y="1"/>
                    <a:pt x="271" y="2"/>
                  </a:cubicBezTo>
                  <a:cubicBezTo>
                    <a:pt x="272" y="3"/>
                    <a:pt x="273" y="3"/>
                    <a:pt x="275" y="3"/>
                  </a:cubicBezTo>
                  <a:cubicBezTo>
                    <a:pt x="278" y="1"/>
                    <a:pt x="280" y="2"/>
                    <a:pt x="285" y="5"/>
                  </a:cubicBezTo>
                  <a:cubicBezTo>
                    <a:pt x="286" y="5"/>
                    <a:pt x="286" y="5"/>
                    <a:pt x="286" y="5"/>
                  </a:cubicBezTo>
                  <a:cubicBezTo>
                    <a:pt x="287" y="6"/>
                    <a:pt x="287" y="7"/>
                    <a:pt x="287" y="8"/>
                  </a:cubicBezTo>
                  <a:cubicBezTo>
                    <a:pt x="288" y="8"/>
                    <a:pt x="288" y="7"/>
                    <a:pt x="289" y="7"/>
                  </a:cubicBezTo>
                  <a:cubicBezTo>
                    <a:pt x="290" y="6"/>
                    <a:pt x="290" y="6"/>
                    <a:pt x="291" y="7"/>
                  </a:cubicBezTo>
                  <a:cubicBezTo>
                    <a:pt x="292" y="7"/>
                    <a:pt x="292" y="7"/>
                    <a:pt x="292" y="7"/>
                  </a:cubicBezTo>
                  <a:cubicBezTo>
                    <a:pt x="293" y="7"/>
                    <a:pt x="293" y="7"/>
                    <a:pt x="293" y="8"/>
                  </a:cubicBezTo>
                  <a:cubicBezTo>
                    <a:pt x="294" y="8"/>
                    <a:pt x="295" y="8"/>
                    <a:pt x="296" y="9"/>
                  </a:cubicBezTo>
                  <a:cubicBezTo>
                    <a:pt x="301" y="8"/>
                    <a:pt x="307" y="13"/>
                    <a:pt x="310" y="16"/>
                  </a:cubicBezTo>
                  <a:cubicBezTo>
                    <a:pt x="312" y="17"/>
                    <a:pt x="314" y="20"/>
                    <a:pt x="312" y="22"/>
                  </a:cubicBezTo>
                  <a:cubicBezTo>
                    <a:pt x="311" y="26"/>
                    <a:pt x="307" y="25"/>
                    <a:pt x="304" y="25"/>
                  </a:cubicBezTo>
                  <a:cubicBezTo>
                    <a:pt x="304" y="25"/>
                    <a:pt x="304" y="25"/>
                    <a:pt x="304" y="25"/>
                  </a:cubicBezTo>
                  <a:cubicBezTo>
                    <a:pt x="301" y="25"/>
                    <a:pt x="298" y="24"/>
                    <a:pt x="296" y="24"/>
                  </a:cubicBezTo>
                  <a:cubicBezTo>
                    <a:pt x="291" y="24"/>
                    <a:pt x="287" y="24"/>
                    <a:pt x="282" y="26"/>
                  </a:cubicBezTo>
                  <a:cubicBezTo>
                    <a:pt x="282" y="27"/>
                    <a:pt x="282" y="28"/>
                    <a:pt x="281" y="29"/>
                  </a:cubicBezTo>
                  <a:cubicBezTo>
                    <a:pt x="279" y="30"/>
                    <a:pt x="278" y="32"/>
                    <a:pt x="276" y="32"/>
                  </a:cubicBezTo>
                  <a:cubicBezTo>
                    <a:pt x="274" y="33"/>
                    <a:pt x="273" y="32"/>
                    <a:pt x="272" y="31"/>
                  </a:cubicBezTo>
                  <a:cubicBezTo>
                    <a:pt x="269" y="30"/>
                    <a:pt x="265" y="26"/>
                    <a:pt x="262" y="27"/>
                  </a:cubicBezTo>
                  <a:cubicBezTo>
                    <a:pt x="263" y="29"/>
                    <a:pt x="265" y="28"/>
                    <a:pt x="266" y="29"/>
                  </a:cubicBezTo>
                  <a:cubicBezTo>
                    <a:pt x="268" y="30"/>
                    <a:pt x="272" y="32"/>
                    <a:pt x="269" y="35"/>
                  </a:cubicBezTo>
                  <a:cubicBezTo>
                    <a:pt x="267" y="36"/>
                    <a:pt x="265" y="36"/>
                    <a:pt x="263" y="37"/>
                  </a:cubicBezTo>
                  <a:cubicBezTo>
                    <a:pt x="261" y="38"/>
                    <a:pt x="261" y="39"/>
                    <a:pt x="260" y="40"/>
                  </a:cubicBezTo>
                  <a:cubicBezTo>
                    <a:pt x="258" y="40"/>
                    <a:pt x="256" y="40"/>
                    <a:pt x="254" y="41"/>
                  </a:cubicBezTo>
                  <a:cubicBezTo>
                    <a:pt x="253" y="41"/>
                    <a:pt x="253" y="41"/>
                    <a:pt x="253" y="41"/>
                  </a:cubicBezTo>
                  <a:cubicBezTo>
                    <a:pt x="252" y="42"/>
                    <a:pt x="251" y="42"/>
                    <a:pt x="250" y="43"/>
                  </a:cubicBezTo>
                  <a:cubicBezTo>
                    <a:pt x="251" y="43"/>
                    <a:pt x="250" y="45"/>
                    <a:pt x="252" y="46"/>
                  </a:cubicBezTo>
                  <a:cubicBezTo>
                    <a:pt x="253" y="46"/>
                    <a:pt x="254" y="44"/>
                    <a:pt x="254" y="43"/>
                  </a:cubicBezTo>
                  <a:cubicBezTo>
                    <a:pt x="256" y="42"/>
                    <a:pt x="258" y="41"/>
                    <a:pt x="260" y="42"/>
                  </a:cubicBezTo>
                  <a:cubicBezTo>
                    <a:pt x="260" y="42"/>
                    <a:pt x="261" y="42"/>
                    <a:pt x="262" y="43"/>
                  </a:cubicBezTo>
                  <a:cubicBezTo>
                    <a:pt x="262" y="43"/>
                    <a:pt x="262" y="44"/>
                    <a:pt x="263" y="44"/>
                  </a:cubicBezTo>
                  <a:cubicBezTo>
                    <a:pt x="264" y="43"/>
                    <a:pt x="262" y="42"/>
                    <a:pt x="263" y="41"/>
                  </a:cubicBezTo>
                  <a:cubicBezTo>
                    <a:pt x="263" y="40"/>
                    <a:pt x="266" y="39"/>
                    <a:pt x="267" y="39"/>
                  </a:cubicBezTo>
                  <a:cubicBezTo>
                    <a:pt x="267" y="38"/>
                    <a:pt x="267" y="38"/>
                    <a:pt x="268" y="38"/>
                  </a:cubicBezTo>
                  <a:cubicBezTo>
                    <a:pt x="270" y="38"/>
                    <a:pt x="272" y="37"/>
                    <a:pt x="275" y="37"/>
                  </a:cubicBezTo>
                  <a:cubicBezTo>
                    <a:pt x="275" y="37"/>
                    <a:pt x="275" y="37"/>
                    <a:pt x="276" y="37"/>
                  </a:cubicBezTo>
                  <a:cubicBezTo>
                    <a:pt x="277" y="38"/>
                    <a:pt x="278" y="36"/>
                    <a:pt x="279" y="35"/>
                  </a:cubicBezTo>
                  <a:cubicBezTo>
                    <a:pt x="280" y="34"/>
                    <a:pt x="281" y="32"/>
                    <a:pt x="283" y="31"/>
                  </a:cubicBezTo>
                  <a:cubicBezTo>
                    <a:pt x="284" y="30"/>
                    <a:pt x="285" y="30"/>
                    <a:pt x="286" y="30"/>
                  </a:cubicBezTo>
                  <a:cubicBezTo>
                    <a:pt x="286" y="29"/>
                    <a:pt x="287" y="29"/>
                    <a:pt x="287" y="29"/>
                  </a:cubicBezTo>
                  <a:cubicBezTo>
                    <a:pt x="288" y="28"/>
                    <a:pt x="289" y="28"/>
                    <a:pt x="291" y="28"/>
                  </a:cubicBezTo>
                  <a:cubicBezTo>
                    <a:pt x="293" y="26"/>
                    <a:pt x="301" y="29"/>
                    <a:pt x="302" y="31"/>
                  </a:cubicBezTo>
                  <a:cubicBezTo>
                    <a:pt x="303" y="29"/>
                    <a:pt x="305" y="30"/>
                    <a:pt x="307" y="30"/>
                  </a:cubicBezTo>
                  <a:cubicBezTo>
                    <a:pt x="309" y="30"/>
                    <a:pt x="312" y="30"/>
                    <a:pt x="314" y="30"/>
                  </a:cubicBezTo>
                  <a:cubicBezTo>
                    <a:pt x="314" y="29"/>
                    <a:pt x="316" y="27"/>
                    <a:pt x="317" y="27"/>
                  </a:cubicBezTo>
                  <a:cubicBezTo>
                    <a:pt x="319" y="28"/>
                    <a:pt x="318" y="29"/>
                    <a:pt x="318" y="30"/>
                  </a:cubicBezTo>
                  <a:cubicBezTo>
                    <a:pt x="319" y="30"/>
                    <a:pt x="319" y="31"/>
                    <a:pt x="319" y="31"/>
                  </a:cubicBezTo>
                  <a:cubicBezTo>
                    <a:pt x="318" y="32"/>
                    <a:pt x="318" y="32"/>
                    <a:pt x="318" y="33"/>
                  </a:cubicBezTo>
                  <a:cubicBezTo>
                    <a:pt x="318" y="34"/>
                    <a:pt x="319" y="34"/>
                    <a:pt x="319" y="35"/>
                  </a:cubicBezTo>
                  <a:cubicBezTo>
                    <a:pt x="320" y="36"/>
                    <a:pt x="320" y="36"/>
                    <a:pt x="321" y="37"/>
                  </a:cubicBezTo>
                  <a:cubicBezTo>
                    <a:pt x="323" y="39"/>
                    <a:pt x="325" y="40"/>
                    <a:pt x="326" y="42"/>
                  </a:cubicBezTo>
                  <a:cubicBezTo>
                    <a:pt x="328" y="43"/>
                    <a:pt x="326" y="44"/>
                    <a:pt x="326" y="45"/>
                  </a:cubicBezTo>
                  <a:cubicBezTo>
                    <a:pt x="327" y="45"/>
                    <a:pt x="329" y="43"/>
                    <a:pt x="330" y="45"/>
                  </a:cubicBezTo>
                  <a:cubicBezTo>
                    <a:pt x="330" y="45"/>
                    <a:pt x="331" y="45"/>
                    <a:pt x="331" y="45"/>
                  </a:cubicBezTo>
                  <a:cubicBezTo>
                    <a:pt x="331" y="45"/>
                    <a:pt x="331" y="46"/>
                    <a:pt x="332" y="46"/>
                  </a:cubicBezTo>
                  <a:cubicBezTo>
                    <a:pt x="332" y="45"/>
                    <a:pt x="333" y="46"/>
                    <a:pt x="333" y="46"/>
                  </a:cubicBezTo>
                  <a:cubicBezTo>
                    <a:pt x="334" y="46"/>
                    <a:pt x="335" y="46"/>
                    <a:pt x="335" y="47"/>
                  </a:cubicBezTo>
                  <a:cubicBezTo>
                    <a:pt x="337" y="49"/>
                    <a:pt x="337" y="49"/>
                    <a:pt x="335" y="51"/>
                  </a:cubicBezTo>
                  <a:cubicBezTo>
                    <a:pt x="335" y="52"/>
                    <a:pt x="335" y="52"/>
                    <a:pt x="335" y="53"/>
                  </a:cubicBezTo>
                  <a:cubicBezTo>
                    <a:pt x="336" y="53"/>
                    <a:pt x="337" y="54"/>
                    <a:pt x="337" y="55"/>
                  </a:cubicBezTo>
                  <a:cubicBezTo>
                    <a:pt x="338" y="56"/>
                    <a:pt x="339" y="57"/>
                    <a:pt x="339" y="58"/>
                  </a:cubicBezTo>
                  <a:cubicBezTo>
                    <a:pt x="340" y="58"/>
                    <a:pt x="341" y="59"/>
                    <a:pt x="341" y="60"/>
                  </a:cubicBezTo>
                  <a:cubicBezTo>
                    <a:pt x="342" y="60"/>
                    <a:pt x="342" y="60"/>
                    <a:pt x="342" y="60"/>
                  </a:cubicBezTo>
                  <a:cubicBezTo>
                    <a:pt x="344" y="63"/>
                    <a:pt x="340" y="66"/>
                    <a:pt x="338" y="67"/>
                  </a:cubicBezTo>
                  <a:cubicBezTo>
                    <a:pt x="338" y="72"/>
                    <a:pt x="337" y="74"/>
                    <a:pt x="332" y="75"/>
                  </a:cubicBezTo>
                  <a:cubicBezTo>
                    <a:pt x="331" y="76"/>
                    <a:pt x="330" y="77"/>
                    <a:pt x="329" y="77"/>
                  </a:cubicBezTo>
                  <a:cubicBezTo>
                    <a:pt x="329" y="78"/>
                    <a:pt x="328" y="78"/>
                    <a:pt x="328" y="78"/>
                  </a:cubicBezTo>
                  <a:cubicBezTo>
                    <a:pt x="327" y="80"/>
                    <a:pt x="321" y="79"/>
                    <a:pt x="320" y="80"/>
                  </a:cubicBezTo>
                  <a:cubicBezTo>
                    <a:pt x="317" y="82"/>
                    <a:pt x="312" y="80"/>
                    <a:pt x="310" y="79"/>
                  </a:cubicBezTo>
                  <a:cubicBezTo>
                    <a:pt x="306" y="79"/>
                    <a:pt x="303" y="79"/>
                    <a:pt x="299" y="80"/>
                  </a:cubicBezTo>
                  <a:cubicBezTo>
                    <a:pt x="298" y="81"/>
                    <a:pt x="297" y="82"/>
                    <a:pt x="295" y="82"/>
                  </a:cubicBezTo>
                  <a:cubicBezTo>
                    <a:pt x="293" y="82"/>
                    <a:pt x="293" y="81"/>
                    <a:pt x="291" y="82"/>
                  </a:cubicBezTo>
                  <a:cubicBezTo>
                    <a:pt x="291" y="80"/>
                    <a:pt x="289" y="80"/>
                    <a:pt x="288" y="80"/>
                  </a:cubicBezTo>
                  <a:cubicBezTo>
                    <a:pt x="288" y="81"/>
                    <a:pt x="289" y="81"/>
                    <a:pt x="289" y="82"/>
                  </a:cubicBezTo>
                  <a:cubicBezTo>
                    <a:pt x="293" y="85"/>
                    <a:pt x="284" y="88"/>
                    <a:pt x="282" y="90"/>
                  </a:cubicBezTo>
                  <a:cubicBezTo>
                    <a:pt x="279" y="93"/>
                    <a:pt x="274" y="94"/>
                    <a:pt x="272" y="98"/>
                  </a:cubicBezTo>
                  <a:cubicBezTo>
                    <a:pt x="272" y="98"/>
                    <a:pt x="271" y="99"/>
                    <a:pt x="272" y="100"/>
                  </a:cubicBezTo>
                  <a:cubicBezTo>
                    <a:pt x="274" y="101"/>
                    <a:pt x="272" y="103"/>
                    <a:pt x="273" y="105"/>
                  </a:cubicBezTo>
                  <a:cubicBezTo>
                    <a:pt x="278" y="106"/>
                    <a:pt x="276" y="101"/>
                    <a:pt x="279" y="100"/>
                  </a:cubicBezTo>
                  <a:cubicBezTo>
                    <a:pt x="281" y="97"/>
                    <a:pt x="284" y="96"/>
                    <a:pt x="287" y="95"/>
                  </a:cubicBezTo>
                  <a:cubicBezTo>
                    <a:pt x="288" y="94"/>
                    <a:pt x="288" y="94"/>
                    <a:pt x="288" y="94"/>
                  </a:cubicBezTo>
                  <a:cubicBezTo>
                    <a:pt x="289" y="93"/>
                    <a:pt x="292" y="91"/>
                    <a:pt x="293" y="92"/>
                  </a:cubicBezTo>
                  <a:cubicBezTo>
                    <a:pt x="294" y="92"/>
                    <a:pt x="293" y="94"/>
                    <a:pt x="293" y="95"/>
                  </a:cubicBezTo>
                  <a:cubicBezTo>
                    <a:pt x="294" y="95"/>
                    <a:pt x="294" y="94"/>
                    <a:pt x="295" y="94"/>
                  </a:cubicBezTo>
                  <a:cubicBezTo>
                    <a:pt x="296" y="93"/>
                    <a:pt x="296" y="91"/>
                    <a:pt x="297" y="90"/>
                  </a:cubicBezTo>
                  <a:cubicBezTo>
                    <a:pt x="298" y="89"/>
                    <a:pt x="299" y="89"/>
                    <a:pt x="301" y="89"/>
                  </a:cubicBezTo>
                  <a:cubicBezTo>
                    <a:pt x="303" y="87"/>
                    <a:pt x="307" y="87"/>
                    <a:pt x="310" y="87"/>
                  </a:cubicBezTo>
                  <a:cubicBezTo>
                    <a:pt x="313" y="87"/>
                    <a:pt x="316" y="88"/>
                    <a:pt x="319" y="89"/>
                  </a:cubicBezTo>
                  <a:cubicBezTo>
                    <a:pt x="321" y="89"/>
                    <a:pt x="326" y="88"/>
                    <a:pt x="327" y="89"/>
                  </a:cubicBezTo>
                  <a:cubicBezTo>
                    <a:pt x="327" y="90"/>
                    <a:pt x="326" y="91"/>
                    <a:pt x="326" y="92"/>
                  </a:cubicBezTo>
                  <a:cubicBezTo>
                    <a:pt x="326" y="93"/>
                    <a:pt x="327" y="94"/>
                    <a:pt x="327" y="96"/>
                  </a:cubicBezTo>
                  <a:cubicBezTo>
                    <a:pt x="327" y="99"/>
                    <a:pt x="326" y="102"/>
                    <a:pt x="323" y="103"/>
                  </a:cubicBezTo>
                  <a:cubicBezTo>
                    <a:pt x="322" y="105"/>
                    <a:pt x="320" y="105"/>
                    <a:pt x="318" y="106"/>
                  </a:cubicBezTo>
                  <a:cubicBezTo>
                    <a:pt x="317" y="108"/>
                    <a:pt x="314" y="109"/>
                    <a:pt x="313" y="110"/>
                  </a:cubicBezTo>
                  <a:cubicBezTo>
                    <a:pt x="313" y="112"/>
                    <a:pt x="312" y="115"/>
                    <a:pt x="315" y="115"/>
                  </a:cubicBezTo>
                  <a:cubicBezTo>
                    <a:pt x="317" y="115"/>
                    <a:pt x="317" y="112"/>
                    <a:pt x="319" y="111"/>
                  </a:cubicBezTo>
                  <a:cubicBezTo>
                    <a:pt x="319" y="111"/>
                    <a:pt x="320" y="111"/>
                    <a:pt x="320" y="111"/>
                  </a:cubicBezTo>
                  <a:cubicBezTo>
                    <a:pt x="323" y="109"/>
                    <a:pt x="327" y="107"/>
                    <a:pt x="329" y="104"/>
                  </a:cubicBezTo>
                  <a:cubicBezTo>
                    <a:pt x="330" y="103"/>
                    <a:pt x="331" y="103"/>
                    <a:pt x="332" y="103"/>
                  </a:cubicBezTo>
                  <a:cubicBezTo>
                    <a:pt x="333" y="102"/>
                    <a:pt x="334" y="103"/>
                    <a:pt x="335" y="102"/>
                  </a:cubicBezTo>
                  <a:cubicBezTo>
                    <a:pt x="335" y="101"/>
                    <a:pt x="335" y="100"/>
                    <a:pt x="336" y="99"/>
                  </a:cubicBezTo>
                  <a:cubicBezTo>
                    <a:pt x="335" y="96"/>
                    <a:pt x="334" y="91"/>
                    <a:pt x="336" y="89"/>
                  </a:cubicBezTo>
                  <a:cubicBezTo>
                    <a:pt x="338" y="87"/>
                    <a:pt x="342" y="86"/>
                    <a:pt x="345" y="85"/>
                  </a:cubicBezTo>
                  <a:cubicBezTo>
                    <a:pt x="349" y="84"/>
                    <a:pt x="350" y="85"/>
                    <a:pt x="350" y="89"/>
                  </a:cubicBezTo>
                  <a:cubicBezTo>
                    <a:pt x="350" y="91"/>
                    <a:pt x="351" y="92"/>
                    <a:pt x="351" y="95"/>
                  </a:cubicBezTo>
                  <a:cubicBezTo>
                    <a:pt x="351" y="96"/>
                    <a:pt x="351" y="97"/>
                    <a:pt x="350" y="98"/>
                  </a:cubicBezTo>
                  <a:cubicBezTo>
                    <a:pt x="350" y="98"/>
                    <a:pt x="350" y="99"/>
                    <a:pt x="350" y="99"/>
                  </a:cubicBezTo>
                  <a:cubicBezTo>
                    <a:pt x="351" y="101"/>
                    <a:pt x="351" y="110"/>
                    <a:pt x="349" y="111"/>
                  </a:cubicBezTo>
                  <a:cubicBezTo>
                    <a:pt x="348" y="114"/>
                    <a:pt x="348" y="116"/>
                    <a:pt x="347" y="118"/>
                  </a:cubicBezTo>
                  <a:cubicBezTo>
                    <a:pt x="347" y="120"/>
                    <a:pt x="345" y="121"/>
                    <a:pt x="344" y="122"/>
                  </a:cubicBezTo>
                  <a:cubicBezTo>
                    <a:pt x="344" y="124"/>
                    <a:pt x="343" y="125"/>
                    <a:pt x="343" y="126"/>
                  </a:cubicBezTo>
                  <a:cubicBezTo>
                    <a:pt x="342" y="129"/>
                    <a:pt x="340" y="133"/>
                    <a:pt x="337" y="135"/>
                  </a:cubicBezTo>
                  <a:cubicBezTo>
                    <a:pt x="337" y="136"/>
                    <a:pt x="336" y="137"/>
                    <a:pt x="335" y="138"/>
                  </a:cubicBezTo>
                  <a:cubicBezTo>
                    <a:pt x="336" y="140"/>
                    <a:pt x="336" y="142"/>
                    <a:pt x="335" y="143"/>
                  </a:cubicBezTo>
                  <a:cubicBezTo>
                    <a:pt x="335" y="144"/>
                    <a:pt x="333" y="145"/>
                    <a:pt x="333" y="146"/>
                  </a:cubicBezTo>
                  <a:cubicBezTo>
                    <a:pt x="335" y="148"/>
                    <a:pt x="332" y="148"/>
                    <a:pt x="331" y="149"/>
                  </a:cubicBezTo>
                  <a:cubicBezTo>
                    <a:pt x="331" y="153"/>
                    <a:pt x="335" y="148"/>
                    <a:pt x="335" y="148"/>
                  </a:cubicBezTo>
                  <a:cubicBezTo>
                    <a:pt x="337" y="145"/>
                    <a:pt x="337" y="143"/>
                    <a:pt x="338" y="140"/>
                  </a:cubicBezTo>
                  <a:cubicBezTo>
                    <a:pt x="339" y="139"/>
                    <a:pt x="338" y="139"/>
                    <a:pt x="340" y="138"/>
                  </a:cubicBezTo>
                  <a:cubicBezTo>
                    <a:pt x="341" y="138"/>
                    <a:pt x="341" y="137"/>
                    <a:pt x="342" y="136"/>
                  </a:cubicBezTo>
                  <a:cubicBezTo>
                    <a:pt x="344" y="135"/>
                    <a:pt x="344" y="132"/>
                    <a:pt x="346" y="130"/>
                  </a:cubicBezTo>
                  <a:cubicBezTo>
                    <a:pt x="346" y="130"/>
                    <a:pt x="347" y="129"/>
                    <a:pt x="347" y="129"/>
                  </a:cubicBezTo>
                  <a:cubicBezTo>
                    <a:pt x="347" y="127"/>
                    <a:pt x="349" y="126"/>
                    <a:pt x="350" y="125"/>
                  </a:cubicBezTo>
                  <a:cubicBezTo>
                    <a:pt x="351" y="125"/>
                    <a:pt x="351" y="124"/>
                    <a:pt x="352" y="124"/>
                  </a:cubicBezTo>
                  <a:cubicBezTo>
                    <a:pt x="350" y="122"/>
                    <a:pt x="353" y="122"/>
                    <a:pt x="353" y="121"/>
                  </a:cubicBezTo>
                  <a:cubicBezTo>
                    <a:pt x="353" y="118"/>
                    <a:pt x="355" y="116"/>
                    <a:pt x="356" y="114"/>
                  </a:cubicBezTo>
                  <a:cubicBezTo>
                    <a:pt x="357" y="113"/>
                    <a:pt x="360" y="110"/>
                    <a:pt x="360" y="109"/>
                  </a:cubicBezTo>
                  <a:cubicBezTo>
                    <a:pt x="359" y="109"/>
                    <a:pt x="359" y="109"/>
                    <a:pt x="359" y="108"/>
                  </a:cubicBezTo>
                  <a:cubicBezTo>
                    <a:pt x="358" y="108"/>
                    <a:pt x="358" y="108"/>
                    <a:pt x="358" y="107"/>
                  </a:cubicBezTo>
                  <a:cubicBezTo>
                    <a:pt x="358" y="107"/>
                    <a:pt x="358" y="105"/>
                    <a:pt x="358" y="105"/>
                  </a:cubicBezTo>
                  <a:cubicBezTo>
                    <a:pt x="359" y="103"/>
                    <a:pt x="360" y="106"/>
                    <a:pt x="360" y="106"/>
                  </a:cubicBezTo>
                  <a:cubicBezTo>
                    <a:pt x="361" y="107"/>
                    <a:pt x="361" y="108"/>
                    <a:pt x="362" y="107"/>
                  </a:cubicBezTo>
                  <a:cubicBezTo>
                    <a:pt x="363" y="108"/>
                    <a:pt x="362" y="108"/>
                    <a:pt x="362" y="109"/>
                  </a:cubicBezTo>
                  <a:cubicBezTo>
                    <a:pt x="363" y="109"/>
                    <a:pt x="363" y="107"/>
                    <a:pt x="365" y="108"/>
                  </a:cubicBezTo>
                  <a:cubicBezTo>
                    <a:pt x="362" y="110"/>
                    <a:pt x="363" y="114"/>
                    <a:pt x="361" y="118"/>
                  </a:cubicBezTo>
                  <a:cubicBezTo>
                    <a:pt x="364" y="118"/>
                    <a:pt x="364" y="115"/>
                    <a:pt x="366" y="113"/>
                  </a:cubicBezTo>
                  <a:cubicBezTo>
                    <a:pt x="369" y="112"/>
                    <a:pt x="370" y="114"/>
                    <a:pt x="372" y="116"/>
                  </a:cubicBezTo>
                  <a:cubicBezTo>
                    <a:pt x="373" y="116"/>
                    <a:pt x="372" y="114"/>
                    <a:pt x="373" y="115"/>
                  </a:cubicBezTo>
                  <a:cubicBezTo>
                    <a:pt x="374" y="116"/>
                    <a:pt x="373" y="118"/>
                    <a:pt x="375" y="118"/>
                  </a:cubicBezTo>
                  <a:cubicBezTo>
                    <a:pt x="377" y="118"/>
                    <a:pt x="377" y="116"/>
                    <a:pt x="377" y="115"/>
                  </a:cubicBezTo>
                  <a:cubicBezTo>
                    <a:pt x="378" y="114"/>
                    <a:pt x="379" y="112"/>
                    <a:pt x="380" y="111"/>
                  </a:cubicBezTo>
                  <a:cubicBezTo>
                    <a:pt x="379" y="111"/>
                    <a:pt x="379" y="110"/>
                    <a:pt x="379" y="110"/>
                  </a:cubicBezTo>
                  <a:cubicBezTo>
                    <a:pt x="377" y="108"/>
                    <a:pt x="380" y="103"/>
                    <a:pt x="381" y="107"/>
                  </a:cubicBezTo>
                  <a:cubicBezTo>
                    <a:pt x="381" y="107"/>
                    <a:pt x="381" y="107"/>
                    <a:pt x="382" y="107"/>
                  </a:cubicBezTo>
                  <a:cubicBezTo>
                    <a:pt x="381" y="107"/>
                    <a:pt x="381" y="101"/>
                    <a:pt x="381" y="101"/>
                  </a:cubicBezTo>
                  <a:cubicBezTo>
                    <a:pt x="382" y="100"/>
                    <a:pt x="383" y="100"/>
                    <a:pt x="383" y="99"/>
                  </a:cubicBezTo>
                  <a:cubicBezTo>
                    <a:pt x="386" y="101"/>
                    <a:pt x="386" y="95"/>
                    <a:pt x="388" y="98"/>
                  </a:cubicBezTo>
                  <a:cubicBezTo>
                    <a:pt x="389" y="97"/>
                    <a:pt x="391" y="98"/>
                    <a:pt x="392" y="98"/>
                  </a:cubicBezTo>
                  <a:cubicBezTo>
                    <a:pt x="394" y="98"/>
                    <a:pt x="395" y="98"/>
                    <a:pt x="396" y="98"/>
                  </a:cubicBezTo>
                  <a:cubicBezTo>
                    <a:pt x="400" y="97"/>
                    <a:pt x="400" y="99"/>
                    <a:pt x="403" y="101"/>
                  </a:cubicBezTo>
                  <a:cubicBezTo>
                    <a:pt x="405" y="103"/>
                    <a:pt x="408" y="104"/>
                    <a:pt x="411" y="107"/>
                  </a:cubicBezTo>
                  <a:cubicBezTo>
                    <a:pt x="412" y="108"/>
                    <a:pt x="413" y="112"/>
                    <a:pt x="415" y="113"/>
                  </a:cubicBezTo>
                  <a:cubicBezTo>
                    <a:pt x="418" y="113"/>
                    <a:pt x="412" y="120"/>
                    <a:pt x="411" y="120"/>
                  </a:cubicBezTo>
                  <a:close/>
                  <a:moveTo>
                    <a:pt x="315" y="33"/>
                  </a:moveTo>
                  <a:cubicBezTo>
                    <a:pt x="315" y="33"/>
                    <a:pt x="315" y="33"/>
                    <a:pt x="315" y="33"/>
                  </a:cubicBezTo>
                  <a:cubicBezTo>
                    <a:pt x="315" y="33"/>
                    <a:pt x="315" y="33"/>
                    <a:pt x="315" y="33"/>
                  </a:cubicBezTo>
                  <a:close/>
                  <a:moveTo>
                    <a:pt x="65" y="129"/>
                  </a:moveTo>
                  <a:cubicBezTo>
                    <a:pt x="65" y="129"/>
                    <a:pt x="65" y="128"/>
                    <a:pt x="65" y="128"/>
                  </a:cubicBezTo>
                  <a:cubicBezTo>
                    <a:pt x="65" y="129"/>
                    <a:pt x="65" y="129"/>
                    <a:pt x="65" y="129"/>
                  </a:cubicBezTo>
                  <a:close/>
                  <a:moveTo>
                    <a:pt x="121" y="395"/>
                  </a:moveTo>
                  <a:cubicBezTo>
                    <a:pt x="121" y="395"/>
                    <a:pt x="121" y="395"/>
                    <a:pt x="121" y="395"/>
                  </a:cubicBezTo>
                  <a:cubicBezTo>
                    <a:pt x="121" y="395"/>
                    <a:pt x="121" y="395"/>
                    <a:pt x="121" y="395"/>
                  </a:cubicBezTo>
                  <a:close/>
                  <a:moveTo>
                    <a:pt x="124" y="401"/>
                  </a:moveTo>
                  <a:cubicBezTo>
                    <a:pt x="124" y="401"/>
                    <a:pt x="124" y="401"/>
                    <a:pt x="124" y="401"/>
                  </a:cubicBezTo>
                  <a:cubicBezTo>
                    <a:pt x="124" y="401"/>
                    <a:pt x="124" y="401"/>
                    <a:pt x="124" y="401"/>
                  </a:cubicBezTo>
                  <a:close/>
                  <a:moveTo>
                    <a:pt x="303" y="426"/>
                  </a:moveTo>
                  <a:cubicBezTo>
                    <a:pt x="303" y="426"/>
                    <a:pt x="303" y="426"/>
                    <a:pt x="303" y="426"/>
                  </a:cubicBezTo>
                  <a:cubicBezTo>
                    <a:pt x="303" y="426"/>
                    <a:pt x="303" y="426"/>
                    <a:pt x="303" y="426"/>
                  </a:cubicBezTo>
                  <a:close/>
                  <a:moveTo>
                    <a:pt x="328" y="151"/>
                  </a:moveTo>
                  <a:cubicBezTo>
                    <a:pt x="328" y="151"/>
                    <a:pt x="328" y="151"/>
                    <a:pt x="328" y="151"/>
                  </a:cubicBezTo>
                  <a:cubicBezTo>
                    <a:pt x="328" y="151"/>
                    <a:pt x="328" y="151"/>
                    <a:pt x="328" y="151"/>
                  </a:cubicBezTo>
                  <a:close/>
                  <a:moveTo>
                    <a:pt x="375" y="146"/>
                  </a:moveTo>
                  <a:cubicBezTo>
                    <a:pt x="374" y="146"/>
                    <a:pt x="374" y="146"/>
                    <a:pt x="374" y="146"/>
                  </a:cubicBezTo>
                  <a:cubicBezTo>
                    <a:pt x="374" y="146"/>
                    <a:pt x="374" y="146"/>
                    <a:pt x="375" y="146"/>
                  </a:cubicBezTo>
                  <a:close/>
                  <a:moveTo>
                    <a:pt x="375" y="329"/>
                  </a:moveTo>
                  <a:cubicBezTo>
                    <a:pt x="374" y="328"/>
                    <a:pt x="374" y="329"/>
                    <a:pt x="374" y="329"/>
                  </a:cubicBezTo>
                  <a:cubicBezTo>
                    <a:pt x="373" y="330"/>
                    <a:pt x="373" y="330"/>
                    <a:pt x="372" y="329"/>
                  </a:cubicBezTo>
                  <a:cubicBezTo>
                    <a:pt x="371" y="328"/>
                    <a:pt x="371" y="327"/>
                    <a:pt x="370" y="325"/>
                  </a:cubicBezTo>
                  <a:cubicBezTo>
                    <a:pt x="370" y="325"/>
                    <a:pt x="371" y="325"/>
                    <a:pt x="371" y="324"/>
                  </a:cubicBezTo>
                  <a:cubicBezTo>
                    <a:pt x="372" y="324"/>
                    <a:pt x="372" y="323"/>
                    <a:pt x="372" y="323"/>
                  </a:cubicBezTo>
                  <a:cubicBezTo>
                    <a:pt x="371" y="322"/>
                    <a:pt x="371" y="321"/>
                    <a:pt x="371" y="321"/>
                  </a:cubicBezTo>
                  <a:cubicBezTo>
                    <a:pt x="370" y="321"/>
                    <a:pt x="370" y="322"/>
                    <a:pt x="370" y="322"/>
                  </a:cubicBezTo>
                  <a:cubicBezTo>
                    <a:pt x="369" y="323"/>
                    <a:pt x="369" y="324"/>
                    <a:pt x="368" y="323"/>
                  </a:cubicBezTo>
                  <a:cubicBezTo>
                    <a:pt x="367" y="322"/>
                    <a:pt x="365" y="323"/>
                    <a:pt x="365" y="324"/>
                  </a:cubicBezTo>
                  <a:cubicBezTo>
                    <a:pt x="365" y="326"/>
                    <a:pt x="365" y="327"/>
                    <a:pt x="365" y="328"/>
                  </a:cubicBezTo>
                  <a:cubicBezTo>
                    <a:pt x="365" y="330"/>
                    <a:pt x="364" y="331"/>
                    <a:pt x="365" y="332"/>
                  </a:cubicBezTo>
                  <a:cubicBezTo>
                    <a:pt x="366" y="332"/>
                    <a:pt x="368" y="333"/>
                    <a:pt x="369" y="332"/>
                  </a:cubicBezTo>
                  <a:cubicBezTo>
                    <a:pt x="370" y="331"/>
                    <a:pt x="372" y="331"/>
                    <a:pt x="373" y="332"/>
                  </a:cubicBezTo>
                  <a:cubicBezTo>
                    <a:pt x="374" y="332"/>
                    <a:pt x="375" y="332"/>
                    <a:pt x="375" y="330"/>
                  </a:cubicBezTo>
                  <a:cubicBezTo>
                    <a:pt x="375" y="329"/>
                    <a:pt x="375" y="329"/>
                    <a:pt x="375" y="329"/>
                  </a:cubicBezTo>
                  <a:close/>
                  <a:moveTo>
                    <a:pt x="342" y="393"/>
                  </a:moveTo>
                  <a:cubicBezTo>
                    <a:pt x="342" y="393"/>
                    <a:pt x="342" y="393"/>
                    <a:pt x="342" y="393"/>
                  </a:cubicBezTo>
                  <a:cubicBezTo>
                    <a:pt x="343" y="394"/>
                    <a:pt x="344" y="394"/>
                    <a:pt x="344" y="393"/>
                  </a:cubicBezTo>
                  <a:cubicBezTo>
                    <a:pt x="345" y="393"/>
                    <a:pt x="344" y="392"/>
                    <a:pt x="344" y="391"/>
                  </a:cubicBezTo>
                  <a:cubicBezTo>
                    <a:pt x="342" y="390"/>
                    <a:pt x="340" y="389"/>
                    <a:pt x="339" y="388"/>
                  </a:cubicBezTo>
                  <a:cubicBezTo>
                    <a:pt x="338" y="387"/>
                    <a:pt x="337" y="386"/>
                    <a:pt x="337" y="385"/>
                  </a:cubicBezTo>
                  <a:cubicBezTo>
                    <a:pt x="336" y="384"/>
                    <a:pt x="335" y="383"/>
                    <a:pt x="333" y="384"/>
                  </a:cubicBezTo>
                  <a:cubicBezTo>
                    <a:pt x="332" y="383"/>
                    <a:pt x="332" y="383"/>
                    <a:pt x="331" y="383"/>
                  </a:cubicBezTo>
                  <a:cubicBezTo>
                    <a:pt x="328" y="382"/>
                    <a:pt x="327" y="383"/>
                    <a:pt x="328" y="386"/>
                  </a:cubicBezTo>
                  <a:cubicBezTo>
                    <a:pt x="328" y="387"/>
                    <a:pt x="328" y="388"/>
                    <a:pt x="328" y="389"/>
                  </a:cubicBezTo>
                  <a:cubicBezTo>
                    <a:pt x="330" y="391"/>
                    <a:pt x="331" y="393"/>
                    <a:pt x="334" y="394"/>
                  </a:cubicBezTo>
                  <a:cubicBezTo>
                    <a:pt x="335" y="395"/>
                    <a:pt x="336" y="395"/>
                    <a:pt x="337" y="396"/>
                  </a:cubicBezTo>
                  <a:cubicBezTo>
                    <a:pt x="338" y="398"/>
                    <a:pt x="339" y="399"/>
                    <a:pt x="341" y="399"/>
                  </a:cubicBezTo>
                  <a:cubicBezTo>
                    <a:pt x="341" y="400"/>
                    <a:pt x="342" y="401"/>
                    <a:pt x="342" y="400"/>
                  </a:cubicBezTo>
                  <a:cubicBezTo>
                    <a:pt x="343" y="400"/>
                    <a:pt x="343" y="399"/>
                    <a:pt x="343" y="398"/>
                  </a:cubicBezTo>
                  <a:cubicBezTo>
                    <a:pt x="343" y="396"/>
                    <a:pt x="342" y="396"/>
                    <a:pt x="341" y="395"/>
                  </a:cubicBezTo>
                  <a:cubicBezTo>
                    <a:pt x="340" y="395"/>
                    <a:pt x="339" y="394"/>
                    <a:pt x="340" y="393"/>
                  </a:cubicBezTo>
                  <a:cubicBezTo>
                    <a:pt x="340" y="392"/>
                    <a:pt x="341" y="393"/>
                    <a:pt x="342" y="393"/>
                  </a:cubicBezTo>
                  <a:close/>
                  <a:moveTo>
                    <a:pt x="131" y="86"/>
                  </a:moveTo>
                  <a:cubicBezTo>
                    <a:pt x="131" y="87"/>
                    <a:pt x="132" y="87"/>
                    <a:pt x="133" y="88"/>
                  </a:cubicBezTo>
                  <a:cubicBezTo>
                    <a:pt x="133" y="88"/>
                    <a:pt x="133" y="88"/>
                    <a:pt x="133" y="88"/>
                  </a:cubicBezTo>
                  <a:cubicBezTo>
                    <a:pt x="134" y="89"/>
                    <a:pt x="134" y="89"/>
                    <a:pt x="135" y="90"/>
                  </a:cubicBezTo>
                  <a:cubicBezTo>
                    <a:pt x="136" y="91"/>
                    <a:pt x="137" y="92"/>
                    <a:pt x="139" y="93"/>
                  </a:cubicBezTo>
                  <a:cubicBezTo>
                    <a:pt x="140" y="93"/>
                    <a:pt x="141" y="93"/>
                    <a:pt x="141" y="92"/>
                  </a:cubicBezTo>
                  <a:cubicBezTo>
                    <a:pt x="142" y="92"/>
                    <a:pt x="141" y="91"/>
                    <a:pt x="141" y="90"/>
                  </a:cubicBezTo>
                  <a:cubicBezTo>
                    <a:pt x="140" y="90"/>
                    <a:pt x="140" y="89"/>
                    <a:pt x="139" y="88"/>
                  </a:cubicBezTo>
                  <a:cubicBezTo>
                    <a:pt x="139" y="86"/>
                    <a:pt x="138" y="83"/>
                    <a:pt x="135" y="83"/>
                  </a:cubicBezTo>
                  <a:cubicBezTo>
                    <a:pt x="134" y="82"/>
                    <a:pt x="134" y="80"/>
                    <a:pt x="133" y="79"/>
                  </a:cubicBezTo>
                  <a:cubicBezTo>
                    <a:pt x="134" y="78"/>
                    <a:pt x="134" y="78"/>
                    <a:pt x="133" y="77"/>
                  </a:cubicBezTo>
                  <a:cubicBezTo>
                    <a:pt x="133" y="76"/>
                    <a:pt x="132" y="75"/>
                    <a:pt x="131" y="75"/>
                  </a:cubicBezTo>
                  <a:cubicBezTo>
                    <a:pt x="131" y="74"/>
                    <a:pt x="130" y="74"/>
                    <a:pt x="129" y="75"/>
                  </a:cubicBezTo>
                  <a:cubicBezTo>
                    <a:pt x="128" y="78"/>
                    <a:pt x="128" y="82"/>
                    <a:pt x="129" y="85"/>
                  </a:cubicBezTo>
                  <a:cubicBezTo>
                    <a:pt x="130" y="86"/>
                    <a:pt x="130" y="86"/>
                    <a:pt x="131" y="86"/>
                  </a:cubicBezTo>
                  <a:close/>
                  <a:moveTo>
                    <a:pt x="218" y="27"/>
                  </a:moveTo>
                  <a:cubicBezTo>
                    <a:pt x="219" y="27"/>
                    <a:pt x="219" y="27"/>
                    <a:pt x="220" y="27"/>
                  </a:cubicBezTo>
                  <a:cubicBezTo>
                    <a:pt x="220" y="27"/>
                    <a:pt x="220" y="27"/>
                    <a:pt x="221" y="28"/>
                  </a:cubicBezTo>
                  <a:cubicBezTo>
                    <a:pt x="221" y="28"/>
                    <a:pt x="221" y="28"/>
                    <a:pt x="221" y="28"/>
                  </a:cubicBezTo>
                  <a:cubicBezTo>
                    <a:pt x="223" y="29"/>
                    <a:pt x="224" y="30"/>
                    <a:pt x="225" y="31"/>
                  </a:cubicBezTo>
                  <a:cubicBezTo>
                    <a:pt x="226" y="32"/>
                    <a:pt x="227" y="32"/>
                    <a:pt x="227" y="31"/>
                  </a:cubicBezTo>
                  <a:cubicBezTo>
                    <a:pt x="228" y="31"/>
                    <a:pt x="228" y="30"/>
                    <a:pt x="227" y="29"/>
                  </a:cubicBezTo>
                  <a:cubicBezTo>
                    <a:pt x="227" y="29"/>
                    <a:pt x="226" y="29"/>
                    <a:pt x="226" y="28"/>
                  </a:cubicBezTo>
                  <a:cubicBezTo>
                    <a:pt x="225" y="27"/>
                    <a:pt x="224" y="28"/>
                    <a:pt x="223" y="28"/>
                  </a:cubicBezTo>
                  <a:cubicBezTo>
                    <a:pt x="223" y="27"/>
                    <a:pt x="223" y="27"/>
                    <a:pt x="222" y="27"/>
                  </a:cubicBezTo>
                  <a:cubicBezTo>
                    <a:pt x="222" y="23"/>
                    <a:pt x="219" y="21"/>
                    <a:pt x="216" y="19"/>
                  </a:cubicBezTo>
                  <a:cubicBezTo>
                    <a:pt x="215" y="18"/>
                    <a:pt x="214" y="19"/>
                    <a:pt x="213" y="20"/>
                  </a:cubicBezTo>
                  <a:cubicBezTo>
                    <a:pt x="213" y="23"/>
                    <a:pt x="213" y="27"/>
                    <a:pt x="218" y="27"/>
                  </a:cubicBezTo>
                  <a:close/>
                  <a:moveTo>
                    <a:pt x="210" y="32"/>
                  </a:moveTo>
                  <a:cubicBezTo>
                    <a:pt x="211" y="34"/>
                    <a:pt x="213" y="36"/>
                    <a:pt x="214" y="38"/>
                  </a:cubicBezTo>
                  <a:cubicBezTo>
                    <a:pt x="214" y="38"/>
                    <a:pt x="215" y="39"/>
                    <a:pt x="215" y="39"/>
                  </a:cubicBezTo>
                  <a:cubicBezTo>
                    <a:pt x="216" y="40"/>
                    <a:pt x="218" y="41"/>
                    <a:pt x="219" y="40"/>
                  </a:cubicBezTo>
                  <a:cubicBezTo>
                    <a:pt x="220" y="39"/>
                    <a:pt x="218" y="38"/>
                    <a:pt x="218" y="37"/>
                  </a:cubicBezTo>
                  <a:cubicBezTo>
                    <a:pt x="216" y="35"/>
                    <a:pt x="214" y="32"/>
                    <a:pt x="212" y="29"/>
                  </a:cubicBezTo>
                  <a:cubicBezTo>
                    <a:pt x="211" y="28"/>
                    <a:pt x="211" y="29"/>
                    <a:pt x="210" y="29"/>
                  </a:cubicBezTo>
                  <a:cubicBezTo>
                    <a:pt x="208" y="30"/>
                    <a:pt x="209" y="31"/>
                    <a:pt x="210" y="32"/>
                  </a:cubicBezTo>
                  <a:close/>
                  <a:moveTo>
                    <a:pt x="338" y="377"/>
                  </a:moveTo>
                  <a:cubicBezTo>
                    <a:pt x="336" y="375"/>
                    <a:pt x="334" y="377"/>
                    <a:pt x="332" y="376"/>
                  </a:cubicBezTo>
                  <a:cubicBezTo>
                    <a:pt x="332" y="375"/>
                    <a:pt x="332" y="375"/>
                    <a:pt x="332" y="375"/>
                  </a:cubicBezTo>
                  <a:cubicBezTo>
                    <a:pt x="332" y="375"/>
                    <a:pt x="333" y="375"/>
                    <a:pt x="333" y="375"/>
                  </a:cubicBezTo>
                  <a:cubicBezTo>
                    <a:pt x="334" y="375"/>
                    <a:pt x="334" y="376"/>
                    <a:pt x="335" y="375"/>
                  </a:cubicBezTo>
                  <a:cubicBezTo>
                    <a:pt x="335" y="374"/>
                    <a:pt x="334" y="374"/>
                    <a:pt x="334" y="373"/>
                  </a:cubicBezTo>
                  <a:cubicBezTo>
                    <a:pt x="333" y="372"/>
                    <a:pt x="332" y="372"/>
                    <a:pt x="331" y="372"/>
                  </a:cubicBezTo>
                  <a:cubicBezTo>
                    <a:pt x="328" y="370"/>
                    <a:pt x="325" y="370"/>
                    <a:pt x="322" y="371"/>
                  </a:cubicBezTo>
                  <a:cubicBezTo>
                    <a:pt x="322" y="372"/>
                    <a:pt x="322" y="372"/>
                    <a:pt x="322" y="373"/>
                  </a:cubicBezTo>
                  <a:cubicBezTo>
                    <a:pt x="321" y="374"/>
                    <a:pt x="320" y="375"/>
                    <a:pt x="320" y="376"/>
                  </a:cubicBezTo>
                  <a:cubicBezTo>
                    <a:pt x="319" y="378"/>
                    <a:pt x="321" y="377"/>
                    <a:pt x="322" y="377"/>
                  </a:cubicBezTo>
                  <a:cubicBezTo>
                    <a:pt x="323" y="378"/>
                    <a:pt x="324" y="378"/>
                    <a:pt x="325" y="379"/>
                  </a:cubicBezTo>
                  <a:cubicBezTo>
                    <a:pt x="328" y="380"/>
                    <a:pt x="335" y="379"/>
                    <a:pt x="338" y="377"/>
                  </a:cubicBezTo>
                  <a:close/>
                  <a:moveTo>
                    <a:pt x="360" y="173"/>
                  </a:moveTo>
                  <a:cubicBezTo>
                    <a:pt x="360" y="174"/>
                    <a:pt x="361" y="173"/>
                    <a:pt x="362" y="173"/>
                  </a:cubicBezTo>
                  <a:cubicBezTo>
                    <a:pt x="363" y="172"/>
                    <a:pt x="364" y="171"/>
                    <a:pt x="366" y="170"/>
                  </a:cubicBezTo>
                  <a:cubicBezTo>
                    <a:pt x="366" y="170"/>
                    <a:pt x="366" y="170"/>
                    <a:pt x="366" y="169"/>
                  </a:cubicBezTo>
                  <a:cubicBezTo>
                    <a:pt x="365" y="168"/>
                    <a:pt x="364" y="167"/>
                    <a:pt x="363" y="167"/>
                  </a:cubicBezTo>
                  <a:cubicBezTo>
                    <a:pt x="361" y="166"/>
                    <a:pt x="361" y="168"/>
                    <a:pt x="361" y="168"/>
                  </a:cubicBezTo>
                  <a:cubicBezTo>
                    <a:pt x="360" y="169"/>
                    <a:pt x="361" y="171"/>
                    <a:pt x="360" y="172"/>
                  </a:cubicBezTo>
                  <a:cubicBezTo>
                    <a:pt x="360" y="172"/>
                    <a:pt x="359" y="173"/>
                    <a:pt x="360" y="173"/>
                  </a:cubicBezTo>
                  <a:close/>
                  <a:moveTo>
                    <a:pt x="373" y="108"/>
                  </a:moveTo>
                  <a:cubicBezTo>
                    <a:pt x="373" y="109"/>
                    <a:pt x="374" y="109"/>
                    <a:pt x="375" y="109"/>
                  </a:cubicBezTo>
                  <a:cubicBezTo>
                    <a:pt x="375" y="108"/>
                    <a:pt x="375" y="107"/>
                    <a:pt x="375" y="107"/>
                  </a:cubicBezTo>
                  <a:cubicBezTo>
                    <a:pt x="374" y="105"/>
                    <a:pt x="374" y="104"/>
                    <a:pt x="373" y="102"/>
                  </a:cubicBezTo>
                  <a:cubicBezTo>
                    <a:pt x="372" y="102"/>
                    <a:pt x="372" y="102"/>
                    <a:pt x="371" y="102"/>
                  </a:cubicBezTo>
                  <a:cubicBezTo>
                    <a:pt x="371" y="102"/>
                    <a:pt x="369" y="102"/>
                    <a:pt x="370" y="103"/>
                  </a:cubicBezTo>
                  <a:cubicBezTo>
                    <a:pt x="370" y="105"/>
                    <a:pt x="371" y="107"/>
                    <a:pt x="373" y="108"/>
                  </a:cubicBezTo>
                  <a:close/>
                  <a:moveTo>
                    <a:pt x="371" y="257"/>
                  </a:moveTo>
                  <a:cubicBezTo>
                    <a:pt x="371" y="257"/>
                    <a:pt x="372" y="257"/>
                    <a:pt x="372" y="256"/>
                  </a:cubicBezTo>
                  <a:cubicBezTo>
                    <a:pt x="373" y="255"/>
                    <a:pt x="373" y="253"/>
                    <a:pt x="373" y="252"/>
                  </a:cubicBezTo>
                  <a:cubicBezTo>
                    <a:pt x="374" y="251"/>
                    <a:pt x="373" y="250"/>
                    <a:pt x="372" y="249"/>
                  </a:cubicBezTo>
                  <a:cubicBezTo>
                    <a:pt x="372" y="249"/>
                    <a:pt x="371" y="249"/>
                    <a:pt x="371" y="250"/>
                  </a:cubicBezTo>
                  <a:cubicBezTo>
                    <a:pt x="372" y="252"/>
                    <a:pt x="370" y="253"/>
                    <a:pt x="370" y="256"/>
                  </a:cubicBezTo>
                  <a:cubicBezTo>
                    <a:pt x="370" y="256"/>
                    <a:pt x="370" y="257"/>
                    <a:pt x="371" y="257"/>
                  </a:cubicBezTo>
                  <a:close/>
                  <a:moveTo>
                    <a:pt x="363" y="292"/>
                  </a:moveTo>
                  <a:cubicBezTo>
                    <a:pt x="365" y="295"/>
                    <a:pt x="365" y="297"/>
                    <a:pt x="366" y="300"/>
                  </a:cubicBezTo>
                  <a:cubicBezTo>
                    <a:pt x="366" y="302"/>
                    <a:pt x="367" y="304"/>
                    <a:pt x="367" y="305"/>
                  </a:cubicBezTo>
                  <a:cubicBezTo>
                    <a:pt x="368" y="303"/>
                    <a:pt x="367" y="300"/>
                    <a:pt x="367" y="297"/>
                  </a:cubicBezTo>
                  <a:cubicBezTo>
                    <a:pt x="366" y="295"/>
                    <a:pt x="366" y="293"/>
                    <a:pt x="366" y="291"/>
                  </a:cubicBezTo>
                  <a:cubicBezTo>
                    <a:pt x="366" y="290"/>
                    <a:pt x="365" y="289"/>
                    <a:pt x="364" y="289"/>
                  </a:cubicBezTo>
                  <a:cubicBezTo>
                    <a:pt x="363" y="289"/>
                    <a:pt x="363" y="290"/>
                    <a:pt x="363" y="291"/>
                  </a:cubicBezTo>
                  <a:cubicBezTo>
                    <a:pt x="363" y="291"/>
                    <a:pt x="363" y="292"/>
                    <a:pt x="363" y="292"/>
                  </a:cubicBezTo>
                  <a:close/>
                  <a:moveTo>
                    <a:pt x="13" y="264"/>
                  </a:moveTo>
                  <a:cubicBezTo>
                    <a:pt x="11" y="264"/>
                    <a:pt x="10" y="263"/>
                    <a:pt x="8" y="263"/>
                  </a:cubicBezTo>
                  <a:cubicBezTo>
                    <a:pt x="7" y="263"/>
                    <a:pt x="6" y="264"/>
                    <a:pt x="6" y="264"/>
                  </a:cubicBezTo>
                  <a:cubicBezTo>
                    <a:pt x="7" y="265"/>
                    <a:pt x="8" y="267"/>
                    <a:pt x="9" y="267"/>
                  </a:cubicBezTo>
                  <a:cubicBezTo>
                    <a:pt x="11" y="267"/>
                    <a:pt x="12" y="266"/>
                    <a:pt x="13" y="266"/>
                  </a:cubicBezTo>
                  <a:cubicBezTo>
                    <a:pt x="13" y="265"/>
                    <a:pt x="13" y="265"/>
                    <a:pt x="13" y="264"/>
                  </a:cubicBezTo>
                  <a:close/>
                  <a:moveTo>
                    <a:pt x="221" y="32"/>
                  </a:moveTo>
                  <a:cubicBezTo>
                    <a:pt x="220" y="31"/>
                    <a:pt x="219" y="32"/>
                    <a:pt x="218" y="31"/>
                  </a:cubicBezTo>
                  <a:cubicBezTo>
                    <a:pt x="218" y="29"/>
                    <a:pt x="217" y="28"/>
                    <a:pt x="215" y="29"/>
                  </a:cubicBezTo>
                  <a:cubicBezTo>
                    <a:pt x="214" y="30"/>
                    <a:pt x="215" y="32"/>
                    <a:pt x="216" y="33"/>
                  </a:cubicBezTo>
                  <a:cubicBezTo>
                    <a:pt x="216" y="33"/>
                    <a:pt x="216" y="33"/>
                    <a:pt x="216" y="33"/>
                  </a:cubicBezTo>
                  <a:cubicBezTo>
                    <a:pt x="217" y="34"/>
                    <a:pt x="219" y="36"/>
                    <a:pt x="220" y="37"/>
                  </a:cubicBezTo>
                  <a:cubicBezTo>
                    <a:pt x="220" y="38"/>
                    <a:pt x="220" y="38"/>
                    <a:pt x="220" y="38"/>
                  </a:cubicBezTo>
                  <a:cubicBezTo>
                    <a:pt x="221" y="39"/>
                    <a:pt x="222" y="38"/>
                    <a:pt x="222" y="38"/>
                  </a:cubicBezTo>
                  <a:cubicBezTo>
                    <a:pt x="223" y="37"/>
                    <a:pt x="224" y="37"/>
                    <a:pt x="224" y="36"/>
                  </a:cubicBezTo>
                  <a:cubicBezTo>
                    <a:pt x="224" y="33"/>
                    <a:pt x="222" y="33"/>
                    <a:pt x="221" y="32"/>
                  </a:cubicBezTo>
                  <a:close/>
                  <a:moveTo>
                    <a:pt x="363" y="221"/>
                  </a:moveTo>
                  <a:cubicBezTo>
                    <a:pt x="363" y="219"/>
                    <a:pt x="364" y="217"/>
                    <a:pt x="363" y="215"/>
                  </a:cubicBezTo>
                  <a:cubicBezTo>
                    <a:pt x="362" y="216"/>
                    <a:pt x="361" y="218"/>
                    <a:pt x="360" y="219"/>
                  </a:cubicBezTo>
                  <a:cubicBezTo>
                    <a:pt x="359" y="221"/>
                    <a:pt x="361" y="222"/>
                    <a:pt x="362" y="222"/>
                  </a:cubicBezTo>
                  <a:cubicBezTo>
                    <a:pt x="363" y="223"/>
                    <a:pt x="363" y="222"/>
                    <a:pt x="363" y="221"/>
                  </a:cubicBezTo>
                  <a:close/>
                  <a:moveTo>
                    <a:pt x="372" y="212"/>
                  </a:moveTo>
                  <a:cubicBezTo>
                    <a:pt x="372" y="212"/>
                    <a:pt x="372" y="212"/>
                    <a:pt x="373" y="212"/>
                  </a:cubicBezTo>
                  <a:cubicBezTo>
                    <a:pt x="375" y="210"/>
                    <a:pt x="376" y="209"/>
                    <a:pt x="374" y="205"/>
                  </a:cubicBezTo>
                  <a:cubicBezTo>
                    <a:pt x="372" y="207"/>
                    <a:pt x="372" y="209"/>
                    <a:pt x="371" y="211"/>
                  </a:cubicBezTo>
                  <a:cubicBezTo>
                    <a:pt x="371" y="212"/>
                    <a:pt x="371" y="212"/>
                    <a:pt x="372" y="212"/>
                  </a:cubicBezTo>
                  <a:close/>
                  <a:moveTo>
                    <a:pt x="16" y="265"/>
                  </a:moveTo>
                  <a:cubicBezTo>
                    <a:pt x="18" y="265"/>
                    <a:pt x="19" y="264"/>
                    <a:pt x="21" y="264"/>
                  </a:cubicBezTo>
                  <a:cubicBezTo>
                    <a:pt x="19" y="263"/>
                    <a:pt x="18" y="261"/>
                    <a:pt x="16" y="262"/>
                  </a:cubicBezTo>
                  <a:cubicBezTo>
                    <a:pt x="15" y="262"/>
                    <a:pt x="14" y="262"/>
                    <a:pt x="14" y="263"/>
                  </a:cubicBezTo>
                  <a:cubicBezTo>
                    <a:pt x="14" y="264"/>
                    <a:pt x="15" y="265"/>
                    <a:pt x="16" y="265"/>
                  </a:cubicBezTo>
                  <a:close/>
                  <a:moveTo>
                    <a:pt x="133" y="423"/>
                  </a:moveTo>
                  <a:cubicBezTo>
                    <a:pt x="133" y="422"/>
                    <a:pt x="134" y="422"/>
                    <a:pt x="134" y="421"/>
                  </a:cubicBezTo>
                  <a:cubicBezTo>
                    <a:pt x="133" y="420"/>
                    <a:pt x="133" y="419"/>
                    <a:pt x="132" y="418"/>
                  </a:cubicBezTo>
                  <a:cubicBezTo>
                    <a:pt x="131" y="418"/>
                    <a:pt x="130" y="419"/>
                    <a:pt x="130" y="420"/>
                  </a:cubicBezTo>
                  <a:cubicBezTo>
                    <a:pt x="129" y="422"/>
                    <a:pt x="130" y="422"/>
                    <a:pt x="131" y="423"/>
                  </a:cubicBezTo>
                  <a:cubicBezTo>
                    <a:pt x="132" y="423"/>
                    <a:pt x="132" y="423"/>
                    <a:pt x="133" y="423"/>
                  </a:cubicBezTo>
                  <a:close/>
                  <a:moveTo>
                    <a:pt x="151" y="447"/>
                  </a:moveTo>
                  <a:cubicBezTo>
                    <a:pt x="150" y="446"/>
                    <a:pt x="149" y="445"/>
                    <a:pt x="148" y="446"/>
                  </a:cubicBezTo>
                  <a:cubicBezTo>
                    <a:pt x="147" y="446"/>
                    <a:pt x="147" y="447"/>
                    <a:pt x="148" y="447"/>
                  </a:cubicBezTo>
                  <a:cubicBezTo>
                    <a:pt x="148" y="447"/>
                    <a:pt x="148" y="448"/>
                    <a:pt x="148" y="448"/>
                  </a:cubicBezTo>
                  <a:cubicBezTo>
                    <a:pt x="147" y="450"/>
                    <a:pt x="148" y="451"/>
                    <a:pt x="148" y="453"/>
                  </a:cubicBezTo>
                  <a:cubicBezTo>
                    <a:pt x="150" y="453"/>
                    <a:pt x="150" y="452"/>
                    <a:pt x="150" y="451"/>
                  </a:cubicBezTo>
                  <a:cubicBezTo>
                    <a:pt x="150" y="450"/>
                    <a:pt x="150" y="449"/>
                    <a:pt x="150" y="448"/>
                  </a:cubicBezTo>
                  <a:cubicBezTo>
                    <a:pt x="151" y="448"/>
                    <a:pt x="152" y="448"/>
                    <a:pt x="151" y="447"/>
                  </a:cubicBezTo>
                  <a:close/>
                  <a:moveTo>
                    <a:pt x="328" y="383"/>
                  </a:moveTo>
                  <a:cubicBezTo>
                    <a:pt x="330" y="383"/>
                    <a:pt x="331" y="382"/>
                    <a:pt x="333" y="383"/>
                  </a:cubicBezTo>
                  <a:cubicBezTo>
                    <a:pt x="335" y="383"/>
                    <a:pt x="337" y="383"/>
                    <a:pt x="339" y="386"/>
                  </a:cubicBezTo>
                  <a:cubicBezTo>
                    <a:pt x="339" y="387"/>
                    <a:pt x="340" y="387"/>
                    <a:pt x="341" y="386"/>
                  </a:cubicBezTo>
                  <a:cubicBezTo>
                    <a:pt x="342" y="386"/>
                    <a:pt x="343" y="387"/>
                    <a:pt x="344" y="387"/>
                  </a:cubicBezTo>
                  <a:cubicBezTo>
                    <a:pt x="344" y="386"/>
                    <a:pt x="343" y="385"/>
                    <a:pt x="344" y="383"/>
                  </a:cubicBezTo>
                  <a:cubicBezTo>
                    <a:pt x="344" y="383"/>
                    <a:pt x="344" y="382"/>
                    <a:pt x="344" y="382"/>
                  </a:cubicBezTo>
                  <a:cubicBezTo>
                    <a:pt x="342" y="382"/>
                    <a:pt x="342" y="381"/>
                    <a:pt x="340" y="380"/>
                  </a:cubicBezTo>
                  <a:cubicBezTo>
                    <a:pt x="337" y="379"/>
                    <a:pt x="334" y="380"/>
                    <a:pt x="331" y="380"/>
                  </a:cubicBezTo>
                  <a:cubicBezTo>
                    <a:pt x="330" y="380"/>
                    <a:pt x="329" y="380"/>
                    <a:pt x="328" y="380"/>
                  </a:cubicBezTo>
                  <a:cubicBezTo>
                    <a:pt x="328" y="381"/>
                    <a:pt x="327" y="381"/>
                    <a:pt x="327" y="382"/>
                  </a:cubicBezTo>
                  <a:cubicBezTo>
                    <a:pt x="327" y="382"/>
                    <a:pt x="328" y="382"/>
                    <a:pt x="328" y="383"/>
                  </a:cubicBezTo>
                  <a:close/>
                  <a:moveTo>
                    <a:pt x="365" y="237"/>
                  </a:moveTo>
                  <a:cubicBezTo>
                    <a:pt x="364" y="236"/>
                    <a:pt x="364" y="235"/>
                    <a:pt x="363" y="234"/>
                  </a:cubicBezTo>
                  <a:cubicBezTo>
                    <a:pt x="362" y="235"/>
                    <a:pt x="363" y="236"/>
                    <a:pt x="363" y="238"/>
                  </a:cubicBezTo>
                  <a:cubicBezTo>
                    <a:pt x="363" y="238"/>
                    <a:pt x="363" y="239"/>
                    <a:pt x="364" y="239"/>
                  </a:cubicBezTo>
                  <a:cubicBezTo>
                    <a:pt x="365" y="239"/>
                    <a:pt x="365" y="238"/>
                    <a:pt x="365" y="237"/>
                  </a:cubicBezTo>
                  <a:close/>
                  <a:moveTo>
                    <a:pt x="133" y="458"/>
                  </a:moveTo>
                  <a:cubicBezTo>
                    <a:pt x="135" y="457"/>
                    <a:pt x="137" y="457"/>
                    <a:pt x="138" y="455"/>
                  </a:cubicBezTo>
                  <a:cubicBezTo>
                    <a:pt x="140" y="455"/>
                    <a:pt x="142" y="455"/>
                    <a:pt x="142" y="453"/>
                  </a:cubicBezTo>
                  <a:cubicBezTo>
                    <a:pt x="145" y="451"/>
                    <a:pt x="143" y="450"/>
                    <a:pt x="143" y="448"/>
                  </a:cubicBezTo>
                  <a:cubicBezTo>
                    <a:pt x="142" y="447"/>
                    <a:pt x="140" y="447"/>
                    <a:pt x="139" y="446"/>
                  </a:cubicBezTo>
                  <a:cubicBezTo>
                    <a:pt x="137" y="445"/>
                    <a:pt x="137" y="443"/>
                    <a:pt x="135" y="441"/>
                  </a:cubicBezTo>
                  <a:cubicBezTo>
                    <a:pt x="134" y="440"/>
                    <a:pt x="133" y="439"/>
                    <a:pt x="131" y="439"/>
                  </a:cubicBezTo>
                  <a:cubicBezTo>
                    <a:pt x="131" y="439"/>
                    <a:pt x="131" y="439"/>
                    <a:pt x="130" y="439"/>
                  </a:cubicBezTo>
                  <a:cubicBezTo>
                    <a:pt x="130" y="439"/>
                    <a:pt x="130" y="438"/>
                    <a:pt x="129" y="438"/>
                  </a:cubicBezTo>
                  <a:cubicBezTo>
                    <a:pt x="129" y="438"/>
                    <a:pt x="129" y="438"/>
                    <a:pt x="128" y="438"/>
                  </a:cubicBezTo>
                  <a:cubicBezTo>
                    <a:pt x="127" y="438"/>
                    <a:pt x="126" y="438"/>
                    <a:pt x="125" y="439"/>
                  </a:cubicBezTo>
                  <a:cubicBezTo>
                    <a:pt x="123" y="440"/>
                    <a:pt x="124" y="443"/>
                    <a:pt x="126" y="444"/>
                  </a:cubicBezTo>
                  <a:cubicBezTo>
                    <a:pt x="126" y="445"/>
                    <a:pt x="127" y="446"/>
                    <a:pt x="126" y="445"/>
                  </a:cubicBezTo>
                  <a:cubicBezTo>
                    <a:pt x="124" y="445"/>
                    <a:pt x="124" y="446"/>
                    <a:pt x="124" y="447"/>
                  </a:cubicBezTo>
                  <a:cubicBezTo>
                    <a:pt x="123" y="448"/>
                    <a:pt x="124" y="448"/>
                    <a:pt x="125" y="448"/>
                  </a:cubicBezTo>
                  <a:cubicBezTo>
                    <a:pt x="125" y="449"/>
                    <a:pt x="126" y="449"/>
                    <a:pt x="126" y="449"/>
                  </a:cubicBezTo>
                  <a:cubicBezTo>
                    <a:pt x="126" y="450"/>
                    <a:pt x="125" y="449"/>
                    <a:pt x="125" y="449"/>
                  </a:cubicBezTo>
                  <a:cubicBezTo>
                    <a:pt x="124" y="449"/>
                    <a:pt x="124" y="449"/>
                    <a:pt x="123" y="450"/>
                  </a:cubicBezTo>
                  <a:cubicBezTo>
                    <a:pt x="123" y="450"/>
                    <a:pt x="123" y="452"/>
                    <a:pt x="124" y="452"/>
                  </a:cubicBezTo>
                  <a:cubicBezTo>
                    <a:pt x="126" y="452"/>
                    <a:pt x="128" y="453"/>
                    <a:pt x="130" y="452"/>
                  </a:cubicBezTo>
                  <a:cubicBezTo>
                    <a:pt x="130" y="454"/>
                    <a:pt x="131" y="454"/>
                    <a:pt x="133" y="454"/>
                  </a:cubicBezTo>
                  <a:cubicBezTo>
                    <a:pt x="131" y="455"/>
                    <a:pt x="131" y="455"/>
                    <a:pt x="129" y="455"/>
                  </a:cubicBezTo>
                  <a:cubicBezTo>
                    <a:pt x="128" y="455"/>
                    <a:pt x="128" y="456"/>
                    <a:pt x="128" y="456"/>
                  </a:cubicBezTo>
                  <a:cubicBezTo>
                    <a:pt x="130" y="457"/>
                    <a:pt x="131" y="459"/>
                    <a:pt x="133" y="458"/>
                  </a:cubicBezTo>
                  <a:close/>
                  <a:moveTo>
                    <a:pt x="353" y="298"/>
                  </a:moveTo>
                  <a:cubicBezTo>
                    <a:pt x="355" y="298"/>
                    <a:pt x="355" y="295"/>
                    <a:pt x="356" y="294"/>
                  </a:cubicBezTo>
                  <a:cubicBezTo>
                    <a:pt x="356" y="294"/>
                    <a:pt x="356" y="294"/>
                    <a:pt x="356" y="293"/>
                  </a:cubicBezTo>
                  <a:cubicBezTo>
                    <a:pt x="355" y="293"/>
                    <a:pt x="355" y="293"/>
                    <a:pt x="355" y="294"/>
                  </a:cubicBezTo>
                  <a:cubicBezTo>
                    <a:pt x="354" y="295"/>
                    <a:pt x="352" y="296"/>
                    <a:pt x="353" y="298"/>
                  </a:cubicBezTo>
                  <a:close/>
                  <a:moveTo>
                    <a:pt x="209" y="25"/>
                  </a:moveTo>
                  <a:cubicBezTo>
                    <a:pt x="208" y="25"/>
                    <a:pt x="207" y="25"/>
                    <a:pt x="207" y="26"/>
                  </a:cubicBezTo>
                  <a:cubicBezTo>
                    <a:pt x="207" y="27"/>
                    <a:pt x="208" y="27"/>
                    <a:pt x="210" y="27"/>
                  </a:cubicBezTo>
                  <a:cubicBezTo>
                    <a:pt x="210" y="27"/>
                    <a:pt x="211" y="27"/>
                    <a:pt x="211" y="26"/>
                  </a:cubicBezTo>
                  <a:cubicBezTo>
                    <a:pt x="211" y="25"/>
                    <a:pt x="210" y="25"/>
                    <a:pt x="209" y="25"/>
                  </a:cubicBezTo>
                  <a:close/>
                  <a:moveTo>
                    <a:pt x="137" y="81"/>
                  </a:moveTo>
                  <a:cubicBezTo>
                    <a:pt x="138" y="81"/>
                    <a:pt x="139" y="81"/>
                    <a:pt x="138" y="80"/>
                  </a:cubicBezTo>
                  <a:cubicBezTo>
                    <a:pt x="138" y="79"/>
                    <a:pt x="138" y="78"/>
                    <a:pt x="137" y="77"/>
                  </a:cubicBezTo>
                  <a:cubicBezTo>
                    <a:pt x="136" y="77"/>
                    <a:pt x="136" y="78"/>
                    <a:pt x="136" y="79"/>
                  </a:cubicBezTo>
                  <a:cubicBezTo>
                    <a:pt x="136" y="80"/>
                    <a:pt x="136" y="81"/>
                    <a:pt x="137" y="81"/>
                  </a:cubicBezTo>
                  <a:close/>
                  <a:moveTo>
                    <a:pt x="178" y="60"/>
                  </a:moveTo>
                  <a:cubicBezTo>
                    <a:pt x="177" y="58"/>
                    <a:pt x="175" y="58"/>
                    <a:pt x="173" y="58"/>
                  </a:cubicBezTo>
                  <a:cubicBezTo>
                    <a:pt x="171" y="58"/>
                    <a:pt x="170" y="59"/>
                    <a:pt x="169" y="59"/>
                  </a:cubicBezTo>
                  <a:cubicBezTo>
                    <a:pt x="166" y="60"/>
                    <a:pt x="166" y="60"/>
                    <a:pt x="167" y="61"/>
                  </a:cubicBezTo>
                  <a:cubicBezTo>
                    <a:pt x="170" y="65"/>
                    <a:pt x="170" y="70"/>
                    <a:pt x="171" y="75"/>
                  </a:cubicBezTo>
                  <a:cubicBezTo>
                    <a:pt x="171" y="75"/>
                    <a:pt x="172" y="76"/>
                    <a:pt x="172" y="77"/>
                  </a:cubicBezTo>
                  <a:cubicBezTo>
                    <a:pt x="173" y="77"/>
                    <a:pt x="173" y="77"/>
                    <a:pt x="173" y="77"/>
                  </a:cubicBezTo>
                  <a:cubicBezTo>
                    <a:pt x="175" y="80"/>
                    <a:pt x="178" y="82"/>
                    <a:pt x="180" y="84"/>
                  </a:cubicBezTo>
                  <a:cubicBezTo>
                    <a:pt x="181" y="85"/>
                    <a:pt x="183" y="87"/>
                    <a:pt x="183" y="89"/>
                  </a:cubicBezTo>
                  <a:cubicBezTo>
                    <a:pt x="183" y="90"/>
                    <a:pt x="183" y="90"/>
                    <a:pt x="183" y="91"/>
                  </a:cubicBezTo>
                  <a:cubicBezTo>
                    <a:pt x="184" y="92"/>
                    <a:pt x="184" y="92"/>
                    <a:pt x="184" y="92"/>
                  </a:cubicBezTo>
                  <a:cubicBezTo>
                    <a:pt x="185" y="92"/>
                    <a:pt x="185" y="92"/>
                    <a:pt x="186" y="92"/>
                  </a:cubicBezTo>
                  <a:cubicBezTo>
                    <a:pt x="186" y="91"/>
                    <a:pt x="186" y="90"/>
                    <a:pt x="186" y="90"/>
                  </a:cubicBezTo>
                  <a:cubicBezTo>
                    <a:pt x="185" y="88"/>
                    <a:pt x="185" y="86"/>
                    <a:pt x="184" y="85"/>
                  </a:cubicBezTo>
                  <a:cubicBezTo>
                    <a:pt x="184" y="84"/>
                    <a:pt x="185" y="82"/>
                    <a:pt x="185" y="81"/>
                  </a:cubicBezTo>
                  <a:cubicBezTo>
                    <a:pt x="185" y="80"/>
                    <a:pt x="186" y="80"/>
                    <a:pt x="186" y="80"/>
                  </a:cubicBezTo>
                  <a:cubicBezTo>
                    <a:pt x="189" y="78"/>
                    <a:pt x="189" y="77"/>
                    <a:pt x="188" y="74"/>
                  </a:cubicBezTo>
                  <a:cubicBezTo>
                    <a:pt x="188" y="73"/>
                    <a:pt x="188" y="73"/>
                    <a:pt x="187" y="73"/>
                  </a:cubicBezTo>
                  <a:cubicBezTo>
                    <a:pt x="186" y="70"/>
                    <a:pt x="186" y="68"/>
                    <a:pt x="184" y="66"/>
                  </a:cubicBezTo>
                  <a:cubicBezTo>
                    <a:pt x="183" y="65"/>
                    <a:pt x="183" y="65"/>
                    <a:pt x="182" y="64"/>
                  </a:cubicBezTo>
                  <a:cubicBezTo>
                    <a:pt x="182" y="64"/>
                    <a:pt x="181" y="64"/>
                    <a:pt x="181" y="63"/>
                  </a:cubicBezTo>
                  <a:cubicBezTo>
                    <a:pt x="181" y="61"/>
                    <a:pt x="179" y="61"/>
                    <a:pt x="178" y="60"/>
                  </a:cubicBezTo>
                  <a:close/>
                  <a:moveTo>
                    <a:pt x="112" y="361"/>
                  </a:moveTo>
                  <a:cubicBezTo>
                    <a:pt x="113" y="361"/>
                    <a:pt x="113" y="361"/>
                    <a:pt x="114" y="361"/>
                  </a:cubicBezTo>
                  <a:cubicBezTo>
                    <a:pt x="115" y="361"/>
                    <a:pt x="115" y="362"/>
                    <a:pt x="116" y="361"/>
                  </a:cubicBezTo>
                  <a:cubicBezTo>
                    <a:pt x="116" y="360"/>
                    <a:pt x="115" y="360"/>
                    <a:pt x="114" y="360"/>
                  </a:cubicBezTo>
                  <a:cubicBezTo>
                    <a:pt x="114" y="360"/>
                    <a:pt x="113" y="359"/>
                    <a:pt x="113" y="359"/>
                  </a:cubicBezTo>
                  <a:cubicBezTo>
                    <a:pt x="113" y="359"/>
                    <a:pt x="112" y="358"/>
                    <a:pt x="112" y="359"/>
                  </a:cubicBezTo>
                  <a:cubicBezTo>
                    <a:pt x="111" y="360"/>
                    <a:pt x="112" y="361"/>
                    <a:pt x="112" y="361"/>
                  </a:cubicBezTo>
                  <a:close/>
                  <a:moveTo>
                    <a:pt x="366" y="289"/>
                  </a:moveTo>
                  <a:cubicBezTo>
                    <a:pt x="366" y="287"/>
                    <a:pt x="366" y="286"/>
                    <a:pt x="364" y="285"/>
                  </a:cubicBezTo>
                  <a:cubicBezTo>
                    <a:pt x="364" y="285"/>
                    <a:pt x="363" y="285"/>
                    <a:pt x="363" y="286"/>
                  </a:cubicBezTo>
                  <a:cubicBezTo>
                    <a:pt x="363" y="287"/>
                    <a:pt x="364" y="288"/>
                    <a:pt x="366" y="289"/>
                  </a:cubicBezTo>
                  <a:close/>
                  <a:moveTo>
                    <a:pt x="232" y="29"/>
                  </a:moveTo>
                  <a:cubicBezTo>
                    <a:pt x="231" y="27"/>
                    <a:pt x="231" y="27"/>
                    <a:pt x="228" y="28"/>
                  </a:cubicBezTo>
                  <a:cubicBezTo>
                    <a:pt x="228" y="31"/>
                    <a:pt x="230" y="31"/>
                    <a:pt x="232" y="29"/>
                  </a:cubicBezTo>
                  <a:close/>
                  <a:moveTo>
                    <a:pt x="352" y="291"/>
                  </a:moveTo>
                  <a:cubicBezTo>
                    <a:pt x="351" y="291"/>
                    <a:pt x="350" y="292"/>
                    <a:pt x="350" y="293"/>
                  </a:cubicBezTo>
                  <a:cubicBezTo>
                    <a:pt x="350" y="294"/>
                    <a:pt x="351" y="294"/>
                    <a:pt x="351" y="294"/>
                  </a:cubicBezTo>
                  <a:cubicBezTo>
                    <a:pt x="352" y="294"/>
                    <a:pt x="352" y="293"/>
                    <a:pt x="352" y="292"/>
                  </a:cubicBezTo>
                  <a:cubicBezTo>
                    <a:pt x="352" y="292"/>
                    <a:pt x="352" y="291"/>
                    <a:pt x="352" y="291"/>
                  </a:cubicBezTo>
                  <a:close/>
                  <a:moveTo>
                    <a:pt x="365" y="341"/>
                  </a:moveTo>
                  <a:cubicBezTo>
                    <a:pt x="364" y="341"/>
                    <a:pt x="363" y="341"/>
                    <a:pt x="363" y="342"/>
                  </a:cubicBezTo>
                  <a:cubicBezTo>
                    <a:pt x="363" y="343"/>
                    <a:pt x="364" y="343"/>
                    <a:pt x="365" y="343"/>
                  </a:cubicBezTo>
                  <a:cubicBezTo>
                    <a:pt x="365" y="343"/>
                    <a:pt x="366" y="343"/>
                    <a:pt x="366" y="342"/>
                  </a:cubicBezTo>
                  <a:cubicBezTo>
                    <a:pt x="365" y="342"/>
                    <a:pt x="366" y="341"/>
                    <a:pt x="365" y="341"/>
                  </a:cubicBezTo>
                  <a:close/>
                  <a:moveTo>
                    <a:pt x="322" y="384"/>
                  </a:moveTo>
                  <a:cubicBezTo>
                    <a:pt x="323" y="385"/>
                    <a:pt x="324" y="386"/>
                    <a:pt x="325" y="385"/>
                  </a:cubicBezTo>
                  <a:cubicBezTo>
                    <a:pt x="325" y="385"/>
                    <a:pt x="325" y="383"/>
                    <a:pt x="325" y="383"/>
                  </a:cubicBezTo>
                  <a:cubicBezTo>
                    <a:pt x="324" y="382"/>
                    <a:pt x="323" y="383"/>
                    <a:pt x="322" y="384"/>
                  </a:cubicBezTo>
                  <a:close/>
                  <a:moveTo>
                    <a:pt x="142" y="424"/>
                  </a:moveTo>
                  <a:cubicBezTo>
                    <a:pt x="141" y="425"/>
                    <a:pt x="142" y="426"/>
                    <a:pt x="143" y="427"/>
                  </a:cubicBezTo>
                  <a:cubicBezTo>
                    <a:pt x="144" y="427"/>
                    <a:pt x="144" y="427"/>
                    <a:pt x="145" y="427"/>
                  </a:cubicBezTo>
                  <a:cubicBezTo>
                    <a:pt x="145" y="426"/>
                    <a:pt x="144" y="426"/>
                    <a:pt x="144" y="425"/>
                  </a:cubicBezTo>
                  <a:cubicBezTo>
                    <a:pt x="143" y="425"/>
                    <a:pt x="143" y="424"/>
                    <a:pt x="142" y="424"/>
                  </a:cubicBezTo>
                  <a:close/>
                  <a:moveTo>
                    <a:pt x="208" y="22"/>
                  </a:moveTo>
                  <a:cubicBezTo>
                    <a:pt x="209" y="22"/>
                    <a:pt x="210" y="22"/>
                    <a:pt x="209" y="22"/>
                  </a:cubicBezTo>
                  <a:cubicBezTo>
                    <a:pt x="209" y="21"/>
                    <a:pt x="209" y="20"/>
                    <a:pt x="208" y="20"/>
                  </a:cubicBezTo>
                  <a:cubicBezTo>
                    <a:pt x="207" y="20"/>
                    <a:pt x="206" y="21"/>
                    <a:pt x="206" y="21"/>
                  </a:cubicBezTo>
                  <a:cubicBezTo>
                    <a:pt x="207" y="22"/>
                    <a:pt x="207" y="22"/>
                    <a:pt x="208" y="22"/>
                  </a:cubicBezTo>
                  <a:close/>
                  <a:moveTo>
                    <a:pt x="26" y="289"/>
                  </a:moveTo>
                  <a:cubicBezTo>
                    <a:pt x="25" y="288"/>
                    <a:pt x="25" y="288"/>
                    <a:pt x="24" y="288"/>
                  </a:cubicBezTo>
                  <a:cubicBezTo>
                    <a:pt x="23" y="288"/>
                    <a:pt x="22" y="288"/>
                    <a:pt x="22" y="289"/>
                  </a:cubicBezTo>
                  <a:cubicBezTo>
                    <a:pt x="23" y="290"/>
                    <a:pt x="24" y="290"/>
                    <a:pt x="24" y="290"/>
                  </a:cubicBezTo>
                  <a:cubicBezTo>
                    <a:pt x="25" y="290"/>
                    <a:pt x="26" y="289"/>
                    <a:pt x="26" y="289"/>
                  </a:cubicBezTo>
                  <a:close/>
                  <a:moveTo>
                    <a:pt x="161" y="68"/>
                  </a:moveTo>
                  <a:cubicBezTo>
                    <a:pt x="161" y="68"/>
                    <a:pt x="161" y="68"/>
                    <a:pt x="161" y="67"/>
                  </a:cubicBezTo>
                  <a:cubicBezTo>
                    <a:pt x="160" y="67"/>
                    <a:pt x="161" y="65"/>
                    <a:pt x="160" y="65"/>
                  </a:cubicBezTo>
                  <a:cubicBezTo>
                    <a:pt x="159" y="65"/>
                    <a:pt x="159" y="66"/>
                    <a:pt x="159" y="66"/>
                  </a:cubicBezTo>
                  <a:cubicBezTo>
                    <a:pt x="159" y="67"/>
                    <a:pt x="160" y="68"/>
                    <a:pt x="161" y="68"/>
                  </a:cubicBezTo>
                  <a:close/>
                  <a:moveTo>
                    <a:pt x="153" y="49"/>
                  </a:moveTo>
                  <a:cubicBezTo>
                    <a:pt x="153" y="49"/>
                    <a:pt x="152" y="47"/>
                    <a:pt x="151" y="48"/>
                  </a:cubicBezTo>
                  <a:cubicBezTo>
                    <a:pt x="151" y="48"/>
                    <a:pt x="150" y="49"/>
                    <a:pt x="151" y="50"/>
                  </a:cubicBezTo>
                  <a:cubicBezTo>
                    <a:pt x="152" y="51"/>
                    <a:pt x="152" y="49"/>
                    <a:pt x="153" y="49"/>
                  </a:cubicBezTo>
                  <a:close/>
                  <a:moveTo>
                    <a:pt x="350" y="289"/>
                  </a:moveTo>
                  <a:cubicBezTo>
                    <a:pt x="350" y="288"/>
                    <a:pt x="349" y="288"/>
                    <a:pt x="348" y="287"/>
                  </a:cubicBezTo>
                  <a:cubicBezTo>
                    <a:pt x="348" y="287"/>
                    <a:pt x="347" y="287"/>
                    <a:pt x="347" y="288"/>
                  </a:cubicBezTo>
                  <a:cubicBezTo>
                    <a:pt x="347" y="289"/>
                    <a:pt x="348" y="289"/>
                    <a:pt x="349" y="289"/>
                  </a:cubicBezTo>
                  <a:cubicBezTo>
                    <a:pt x="349" y="289"/>
                    <a:pt x="350" y="289"/>
                    <a:pt x="350" y="289"/>
                  </a:cubicBezTo>
                  <a:close/>
                  <a:moveTo>
                    <a:pt x="306" y="427"/>
                  </a:moveTo>
                  <a:cubicBezTo>
                    <a:pt x="306" y="427"/>
                    <a:pt x="306" y="428"/>
                    <a:pt x="306" y="428"/>
                  </a:cubicBezTo>
                  <a:cubicBezTo>
                    <a:pt x="307" y="428"/>
                    <a:pt x="308" y="427"/>
                    <a:pt x="308" y="426"/>
                  </a:cubicBezTo>
                  <a:cubicBezTo>
                    <a:pt x="307" y="426"/>
                    <a:pt x="306" y="425"/>
                    <a:pt x="306" y="427"/>
                  </a:cubicBezTo>
                  <a:close/>
                  <a:moveTo>
                    <a:pt x="368" y="225"/>
                  </a:moveTo>
                  <a:cubicBezTo>
                    <a:pt x="367" y="225"/>
                    <a:pt x="367" y="226"/>
                    <a:pt x="367" y="227"/>
                  </a:cubicBezTo>
                  <a:cubicBezTo>
                    <a:pt x="366" y="227"/>
                    <a:pt x="367" y="227"/>
                    <a:pt x="367" y="227"/>
                  </a:cubicBezTo>
                  <a:cubicBezTo>
                    <a:pt x="368" y="227"/>
                    <a:pt x="369" y="226"/>
                    <a:pt x="369" y="225"/>
                  </a:cubicBezTo>
                  <a:cubicBezTo>
                    <a:pt x="369" y="225"/>
                    <a:pt x="369" y="224"/>
                    <a:pt x="368" y="225"/>
                  </a:cubicBezTo>
                  <a:close/>
                  <a:moveTo>
                    <a:pt x="348" y="250"/>
                  </a:moveTo>
                  <a:cubicBezTo>
                    <a:pt x="350" y="249"/>
                    <a:pt x="350" y="248"/>
                    <a:pt x="350" y="246"/>
                  </a:cubicBezTo>
                  <a:cubicBezTo>
                    <a:pt x="348" y="247"/>
                    <a:pt x="348" y="249"/>
                    <a:pt x="348" y="250"/>
                  </a:cubicBezTo>
                  <a:close/>
                  <a:moveTo>
                    <a:pt x="44" y="151"/>
                  </a:moveTo>
                  <a:cubicBezTo>
                    <a:pt x="44" y="151"/>
                    <a:pt x="44" y="150"/>
                    <a:pt x="44" y="150"/>
                  </a:cubicBezTo>
                  <a:cubicBezTo>
                    <a:pt x="44" y="149"/>
                    <a:pt x="44" y="149"/>
                    <a:pt x="43" y="148"/>
                  </a:cubicBezTo>
                  <a:cubicBezTo>
                    <a:pt x="43" y="148"/>
                    <a:pt x="43" y="149"/>
                    <a:pt x="43" y="149"/>
                  </a:cubicBezTo>
                  <a:cubicBezTo>
                    <a:pt x="43" y="150"/>
                    <a:pt x="43" y="150"/>
                    <a:pt x="44" y="151"/>
                  </a:cubicBezTo>
                  <a:close/>
                  <a:moveTo>
                    <a:pt x="361" y="235"/>
                  </a:moveTo>
                  <a:cubicBezTo>
                    <a:pt x="360" y="234"/>
                    <a:pt x="360" y="235"/>
                    <a:pt x="360" y="235"/>
                  </a:cubicBezTo>
                  <a:cubicBezTo>
                    <a:pt x="360" y="237"/>
                    <a:pt x="360" y="237"/>
                    <a:pt x="361" y="237"/>
                  </a:cubicBezTo>
                  <a:cubicBezTo>
                    <a:pt x="362" y="236"/>
                    <a:pt x="362" y="235"/>
                    <a:pt x="361" y="235"/>
                  </a:cubicBezTo>
                  <a:close/>
                  <a:moveTo>
                    <a:pt x="355" y="338"/>
                  </a:moveTo>
                  <a:cubicBezTo>
                    <a:pt x="355" y="339"/>
                    <a:pt x="356" y="339"/>
                    <a:pt x="356" y="339"/>
                  </a:cubicBezTo>
                  <a:cubicBezTo>
                    <a:pt x="357" y="339"/>
                    <a:pt x="357" y="338"/>
                    <a:pt x="357" y="338"/>
                  </a:cubicBezTo>
                  <a:cubicBezTo>
                    <a:pt x="358" y="337"/>
                    <a:pt x="360" y="336"/>
                    <a:pt x="359" y="335"/>
                  </a:cubicBezTo>
                  <a:cubicBezTo>
                    <a:pt x="358" y="334"/>
                    <a:pt x="358" y="333"/>
                    <a:pt x="358" y="333"/>
                  </a:cubicBezTo>
                  <a:cubicBezTo>
                    <a:pt x="357" y="331"/>
                    <a:pt x="356" y="330"/>
                    <a:pt x="354" y="331"/>
                  </a:cubicBezTo>
                  <a:cubicBezTo>
                    <a:pt x="353" y="332"/>
                    <a:pt x="354" y="334"/>
                    <a:pt x="354" y="335"/>
                  </a:cubicBezTo>
                  <a:cubicBezTo>
                    <a:pt x="353" y="336"/>
                    <a:pt x="354" y="337"/>
                    <a:pt x="355" y="338"/>
                  </a:cubicBezTo>
                  <a:close/>
                  <a:moveTo>
                    <a:pt x="125" y="436"/>
                  </a:moveTo>
                  <a:cubicBezTo>
                    <a:pt x="124" y="435"/>
                    <a:pt x="124" y="435"/>
                    <a:pt x="123" y="435"/>
                  </a:cubicBezTo>
                  <a:cubicBezTo>
                    <a:pt x="123" y="435"/>
                    <a:pt x="122" y="435"/>
                    <a:pt x="123" y="435"/>
                  </a:cubicBezTo>
                  <a:cubicBezTo>
                    <a:pt x="123" y="436"/>
                    <a:pt x="123" y="437"/>
                    <a:pt x="124" y="437"/>
                  </a:cubicBezTo>
                  <a:cubicBezTo>
                    <a:pt x="124" y="436"/>
                    <a:pt x="125" y="436"/>
                    <a:pt x="125" y="436"/>
                  </a:cubicBezTo>
                  <a:close/>
                  <a:moveTo>
                    <a:pt x="370" y="219"/>
                  </a:moveTo>
                  <a:cubicBezTo>
                    <a:pt x="369" y="219"/>
                    <a:pt x="369" y="219"/>
                    <a:pt x="369" y="220"/>
                  </a:cubicBezTo>
                  <a:cubicBezTo>
                    <a:pt x="369" y="220"/>
                    <a:pt x="370" y="221"/>
                    <a:pt x="370" y="221"/>
                  </a:cubicBezTo>
                  <a:cubicBezTo>
                    <a:pt x="371" y="221"/>
                    <a:pt x="371" y="220"/>
                    <a:pt x="371" y="220"/>
                  </a:cubicBezTo>
                  <a:cubicBezTo>
                    <a:pt x="371" y="219"/>
                    <a:pt x="371" y="219"/>
                    <a:pt x="370" y="219"/>
                  </a:cubicBezTo>
                  <a:close/>
                  <a:moveTo>
                    <a:pt x="119" y="406"/>
                  </a:moveTo>
                  <a:cubicBezTo>
                    <a:pt x="119" y="406"/>
                    <a:pt x="119" y="405"/>
                    <a:pt x="120" y="405"/>
                  </a:cubicBezTo>
                  <a:cubicBezTo>
                    <a:pt x="120" y="404"/>
                    <a:pt x="119" y="404"/>
                    <a:pt x="119" y="404"/>
                  </a:cubicBezTo>
                  <a:cubicBezTo>
                    <a:pt x="118" y="405"/>
                    <a:pt x="118" y="405"/>
                    <a:pt x="118" y="405"/>
                  </a:cubicBezTo>
                  <a:cubicBezTo>
                    <a:pt x="118" y="406"/>
                    <a:pt x="118" y="406"/>
                    <a:pt x="119" y="406"/>
                  </a:cubicBezTo>
                  <a:close/>
                  <a:moveTo>
                    <a:pt x="114" y="364"/>
                  </a:moveTo>
                  <a:cubicBezTo>
                    <a:pt x="113" y="363"/>
                    <a:pt x="113" y="364"/>
                    <a:pt x="112" y="364"/>
                  </a:cubicBezTo>
                  <a:cubicBezTo>
                    <a:pt x="112" y="365"/>
                    <a:pt x="111" y="364"/>
                    <a:pt x="110" y="365"/>
                  </a:cubicBezTo>
                  <a:cubicBezTo>
                    <a:pt x="111" y="366"/>
                    <a:pt x="112" y="365"/>
                    <a:pt x="113" y="365"/>
                  </a:cubicBezTo>
                  <a:cubicBezTo>
                    <a:pt x="113" y="365"/>
                    <a:pt x="114" y="365"/>
                    <a:pt x="114" y="364"/>
                  </a:cubicBezTo>
                  <a:close/>
                  <a:moveTo>
                    <a:pt x="168" y="50"/>
                  </a:moveTo>
                  <a:cubicBezTo>
                    <a:pt x="168" y="50"/>
                    <a:pt x="169" y="50"/>
                    <a:pt x="169" y="50"/>
                  </a:cubicBezTo>
                  <a:cubicBezTo>
                    <a:pt x="169" y="49"/>
                    <a:pt x="169" y="49"/>
                    <a:pt x="168" y="49"/>
                  </a:cubicBezTo>
                  <a:cubicBezTo>
                    <a:pt x="168" y="48"/>
                    <a:pt x="167" y="48"/>
                    <a:pt x="166" y="48"/>
                  </a:cubicBezTo>
                  <a:cubicBezTo>
                    <a:pt x="166" y="47"/>
                    <a:pt x="164" y="46"/>
                    <a:pt x="163" y="46"/>
                  </a:cubicBezTo>
                  <a:cubicBezTo>
                    <a:pt x="162" y="47"/>
                    <a:pt x="162" y="49"/>
                    <a:pt x="163" y="50"/>
                  </a:cubicBezTo>
                  <a:cubicBezTo>
                    <a:pt x="165" y="51"/>
                    <a:pt x="166" y="49"/>
                    <a:pt x="168" y="50"/>
                  </a:cubicBezTo>
                  <a:close/>
                  <a:moveTo>
                    <a:pt x="218" y="58"/>
                  </a:moveTo>
                  <a:cubicBezTo>
                    <a:pt x="218" y="58"/>
                    <a:pt x="218" y="58"/>
                    <a:pt x="218" y="57"/>
                  </a:cubicBezTo>
                  <a:cubicBezTo>
                    <a:pt x="218" y="57"/>
                    <a:pt x="218" y="57"/>
                    <a:pt x="217" y="56"/>
                  </a:cubicBezTo>
                  <a:cubicBezTo>
                    <a:pt x="217" y="57"/>
                    <a:pt x="217" y="57"/>
                    <a:pt x="217" y="57"/>
                  </a:cubicBezTo>
                  <a:cubicBezTo>
                    <a:pt x="217" y="58"/>
                    <a:pt x="217" y="58"/>
                    <a:pt x="218" y="58"/>
                  </a:cubicBezTo>
                  <a:close/>
                  <a:moveTo>
                    <a:pt x="144" y="431"/>
                  </a:moveTo>
                  <a:cubicBezTo>
                    <a:pt x="145" y="431"/>
                    <a:pt x="146" y="431"/>
                    <a:pt x="146" y="430"/>
                  </a:cubicBezTo>
                  <a:cubicBezTo>
                    <a:pt x="145" y="430"/>
                    <a:pt x="144" y="429"/>
                    <a:pt x="144" y="429"/>
                  </a:cubicBezTo>
                  <a:cubicBezTo>
                    <a:pt x="143" y="430"/>
                    <a:pt x="143" y="430"/>
                    <a:pt x="144" y="431"/>
                  </a:cubicBezTo>
                  <a:close/>
                  <a:moveTo>
                    <a:pt x="56" y="303"/>
                  </a:moveTo>
                  <a:cubicBezTo>
                    <a:pt x="55" y="303"/>
                    <a:pt x="55" y="303"/>
                    <a:pt x="55" y="304"/>
                  </a:cubicBezTo>
                  <a:cubicBezTo>
                    <a:pt x="55" y="304"/>
                    <a:pt x="55" y="305"/>
                    <a:pt x="55" y="304"/>
                  </a:cubicBezTo>
                  <a:cubicBezTo>
                    <a:pt x="56" y="304"/>
                    <a:pt x="56" y="304"/>
                    <a:pt x="56" y="303"/>
                  </a:cubicBezTo>
                  <a:cubicBezTo>
                    <a:pt x="56" y="303"/>
                    <a:pt x="56" y="302"/>
                    <a:pt x="56" y="303"/>
                  </a:cubicBezTo>
                  <a:close/>
                  <a:moveTo>
                    <a:pt x="354" y="239"/>
                  </a:moveTo>
                  <a:cubicBezTo>
                    <a:pt x="354" y="239"/>
                    <a:pt x="353" y="240"/>
                    <a:pt x="353" y="240"/>
                  </a:cubicBezTo>
                  <a:cubicBezTo>
                    <a:pt x="353" y="241"/>
                    <a:pt x="354" y="241"/>
                    <a:pt x="354" y="241"/>
                  </a:cubicBezTo>
                  <a:cubicBezTo>
                    <a:pt x="354" y="241"/>
                    <a:pt x="355" y="240"/>
                    <a:pt x="355" y="240"/>
                  </a:cubicBezTo>
                  <a:cubicBezTo>
                    <a:pt x="355" y="240"/>
                    <a:pt x="355" y="239"/>
                    <a:pt x="354" y="239"/>
                  </a:cubicBezTo>
                  <a:close/>
                  <a:moveTo>
                    <a:pt x="136" y="522"/>
                  </a:moveTo>
                  <a:cubicBezTo>
                    <a:pt x="135" y="522"/>
                    <a:pt x="135" y="522"/>
                    <a:pt x="135" y="522"/>
                  </a:cubicBezTo>
                  <a:cubicBezTo>
                    <a:pt x="135" y="523"/>
                    <a:pt x="135" y="523"/>
                    <a:pt x="136" y="523"/>
                  </a:cubicBezTo>
                  <a:cubicBezTo>
                    <a:pt x="136" y="523"/>
                    <a:pt x="137" y="523"/>
                    <a:pt x="137" y="523"/>
                  </a:cubicBezTo>
                  <a:cubicBezTo>
                    <a:pt x="137" y="522"/>
                    <a:pt x="136" y="522"/>
                    <a:pt x="136" y="522"/>
                  </a:cubicBezTo>
                  <a:close/>
                  <a:moveTo>
                    <a:pt x="368" y="340"/>
                  </a:moveTo>
                  <a:cubicBezTo>
                    <a:pt x="367" y="339"/>
                    <a:pt x="367" y="340"/>
                    <a:pt x="367" y="340"/>
                  </a:cubicBezTo>
                  <a:cubicBezTo>
                    <a:pt x="367" y="341"/>
                    <a:pt x="367" y="341"/>
                    <a:pt x="368" y="341"/>
                  </a:cubicBezTo>
                  <a:cubicBezTo>
                    <a:pt x="368" y="341"/>
                    <a:pt x="368" y="341"/>
                    <a:pt x="368" y="341"/>
                  </a:cubicBezTo>
                  <a:cubicBezTo>
                    <a:pt x="369" y="340"/>
                    <a:pt x="368" y="340"/>
                    <a:pt x="368" y="340"/>
                  </a:cubicBezTo>
                  <a:close/>
                  <a:moveTo>
                    <a:pt x="147" y="429"/>
                  </a:moveTo>
                  <a:cubicBezTo>
                    <a:pt x="147" y="429"/>
                    <a:pt x="147" y="430"/>
                    <a:pt x="147" y="430"/>
                  </a:cubicBezTo>
                  <a:cubicBezTo>
                    <a:pt x="147" y="430"/>
                    <a:pt x="148" y="429"/>
                    <a:pt x="149" y="429"/>
                  </a:cubicBezTo>
                  <a:cubicBezTo>
                    <a:pt x="148" y="428"/>
                    <a:pt x="147" y="429"/>
                    <a:pt x="147" y="429"/>
                  </a:cubicBezTo>
                  <a:close/>
                  <a:moveTo>
                    <a:pt x="355" y="307"/>
                  </a:moveTo>
                  <a:cubicBezTo>
                    <a:pt x="356" y="307"/>
                    <a:pt x="357" y="306"/>
                    <a:pt x="357" y="305"/>
                  </a:cubicBezTo>
                  <a:cubicBezTo>
                    <a:pt x="356" y="305"/>
                    <a:pt x="355" y="306"/>
                    <a:pt x="355" y="307"/>
                  </a:cubicBezTo>
                  <a:close/>
                  <a:moveTo>
                    <a:pt x="218" y="62"/>
                  </a:moveTo>
                  <a:cubicBezTo>
                    <a:pt x="218" y="61"/>
                    <a:pt x="218" y="60"/>
                    <a:pt x="217" y="60"/>
                  </a:cubicBezTo>
                  <a:cubicBezTo>
                    <a:pt x="217" y="61"/>
                    <a:pt x="217" y="62"/>
                    <a:pt x="218" y="62"/>
                  </a:cubicBezTo>
                  <a:close/>
                  <a:moveTo>
                    <a:pt x="361" y="238"/>
                  </a:moveTo>
                  <a:cubicBezTo>
                    <a:pt x="361" y="239"/>
                    <a:pt x="362" y="238"/>
                    <a:pt x="362" y="238"/>
                  </a:cubicBezTo>
                  <a:cubicBezTo>
                    <a:pt x="362" y="237"/>
                    <a:pt x="362" y="237"/>
                    <a:pt x="361" y="237"/>
                  </a:cubicBezTo>
                  <a:cubicBezTo>
                    <a:pt x="361" y="237"/>
                    <a:pt x="360" y="238"/>
                    <a:pt x="361" y="238"/>
                  </a:cubicBezTo>
                  <a:close/>
                  <a:moveTo>
                    <a:pt x="134" y="476"/>
                  </a:moveTo>
                  <a:cubicBezTo>
                    <a:pt x="135" y="477"/>
                    <a:pt x="135" y="476"/>
                    <a:pt x="136" y="476"/>
                  </a:cubicBezTo>
                  <a:cubicBezTo>
                    <a:pt x="135" y="476"/>
                    <a:pt x="135" y="475"/>
                    <a:pt x="134" y="476"/>
                  </a:cubicBezTo>
                  <a:cubicBezTo>
                    <a:pt x="134" y="476"/>
                    <a:pt x="134" y="476"/>
                    <a:pt x="134" y="476"/>
                  </a:cubicBezTo>
                  <a:close/>
                  <a:moveTo>
                    <a:pt x="348" y="377"/>
                  </a:moveTo>
                  <a:cubicBezTo>
                    <a:pt x="348" y="377"/>
                    <a:pt x="348" y="377"/>
                    <a:pt x="348" y="377"/>
                  </a:cubicBezTo>
                  <a:cubicBezTo>
                    <a:pt x="348" y="378"/>
                    <a:pt x="348" y="378"/>
                    <a:pt x="348" y="378"/>
                  </a:cubicBezTo>
                  <a:cubicBezTo>
                    <a:pt x="349" y="378"/>
                    <a:pt x="349" y="378"/>
                    <a:pt x="349" y="378"/>
                  </a:cubicBezTo>
                  <a:cubicBezTo>
                    <a:pt x="349" y="377"/>
                    <a:pt x="349" y="377"/>
                    <a:pt x="348" y="377"/>
                  </a:cubicBezTo>
                  <a:close/>
                  <a:moveTo>
                    <a:pt x="117" y="374"/>
                  </a:moveTo>
                  <a:cubicBezTo>
                    <a:pt x="116" y="375"/>
                    <a:pt x="116" y="376"/>
                    <a:pt x="116" y="376"/>
                  </a:cubicBezTo>
                  <a:cubicBezTo>
                    <a:pt x="117" y="376"/>
                    <a:pt x="117" y="375"/>
                    <a:pt x="117" y="374"/>
                  </a:cubicBezTo>
                  <a:close/>
                  <a:moveTo>
                    <a:pt x="135" y="501"/>
                  </a:moveTo>
                  <a:cubicBezTo>
                    <a:pt x="135" y="501"/>
                    <a:pt x="134" y="501"/>
                    <a:pt x="134" y="502"/>
                  </a:cubicBezTo>
                  <a:cubicBezTo>
                    <a:pt x="134" y="502"/>
                    <a:pt x="135" y="502"/>
                    <a:pt x="135" y="501"/>
                  </a:cubicBezTo>
                  <a:close/>
                  <a:moveTo>
                    <a:pt x="113" y="366"/>
                  </a:moveTo>
                  <a:cubicBezTo>
                    <a:pt x="113" y="366"/>
                    <a:pt x="113" y="367"/>
                    <a:pt x="113" y="367"/>
                  </a:cubicBezTo>
                  <a:cubicBezTo>
                    <a:pt x="113" y="367"/>
                    <a:pt x="113" y="367"/>
                    <a:pt x="113" y="367"/>
                  </a:cubicBezTo>
                  <a:cubicBezTo>
                    <a:pt x="113" y="367"/>
                    <a:pt x="114" y="367"/>
                    <a:pt x="114" y="367"/>
                  </a:cubicBezTo>
                  <a:cubicBezTo>
                    <a:pt x="114" y="367"/>
                    <a:pt x="113" y="366"/>
                    <a:pt x="113" y="366"/>
                  </a:cubicBezTo>
                  <a:close/>
                  <a:moveTo>
                    <a:pt x="351" y="295"/>
                  </a:moveTo>
                  <a:cubicBezTo>
                    <a:pt x="351" y="295"/>
                    <a:pt x="351" y="296"/>
                    <a:pt x="352" y="296"/>
                  </a:cubicBezTo>
                  <a:cubicBezTo>
                    <a:pt x="352" y="296"/>
                    <a:pt x="352" y="296"/>
                    <a:pt x="352" y="295"/>
                  </a:cubicBezTo>
                  <a:cubicBezTo>
                    <a:pt x="352" y="295"/>
                    <a:pt x="352" y="295"/>
                    <a:pt x="351" y="295"/>
                  </a:cubicBezTo>
                  <a:cubicBezTo>
                    <a:pt x="351" y="295"/>
                    <a:pt x="351" y="295"/>
                    <a:pt x="351" y="295"/>
                  </a:cubicBezTo>
                  <a:close/>
                  <a:moveTo>
                    <a:pt x="354" y="245"/>
                  </a:moveTo>
                  <a:cubicBezTo>
                    <a:pt x="354" y="245"/>
                    <a:pt x="354" y="245"/>
                    <a:pt x="354" y="245"/>
                  </a:cubicBezTo>
                  <a:cubicBezTo>
                    <a:pt x="354" y="245"/>
                    <a:pt x="354" y="245"/>
                    <a:pt x="354" y="246"/>
                  </a:cubicBezTo>
                  <a:cubicBezTo>
                    <a:pt x="355" y="245"/>
                    <a:pt x="355" y="245"/>
                    <a:pt x="355" y="245"/>
                  </a:cubicBezTo>
                  <a:cubicBezTo>
                    <a:pt x="355" y="245"/>
                    <a:pt x="355" y="245"/>
                    <a:pt x="354" y="245"/>
                  </a:cubicBezTo>
                  <a:close/>
                  <a:moveTo>
                    <a:pt x="364" y="242"/>
                  </a:moveTo>
                  <a:cubicBezTo>
                    <a:pt x="364" y="242"/>
                    <a:pt x="364" y="243"/>
                    <a:pt x="364" y="243"/>
                  </a:cubicBezTo>
                  <a:cubicBezTo>
                    <a:pt x="363" y="243"/>
                    <a:pt x="364" y="243"/>
                    <a:pt x="364" y="243"/>
                  </a:cubicBezTo>
                  <a:cubicBezTo>
                    <a:pt x="364" y="243"/>
                    <a:pt x="364" y="243"/>
                    <a:pt x="365" y="243"/>
                  </a:cubicBezTo>
                  <a:cubicBezTo>
                    <a:pt x="365" y="243"/>
                    <a:pt x="364" y="242"/>
                    <a:pt x="364" y="242"/>
                  </a:cubicBezTo>
                  <a:close/>
                  <a:moveTo>
                    <a:pt x="359" y="282"/>
                  </a:moveTo>
                  <a:cubicBezTo>
                    <a:pt x="359" y="282"/>
                    <a:pt x="358" y="283"/>
                    <a:pt x="358" y="283"/>
                  </a:cubicBezTo>
                  <a:cubicBezTo>
                    <a:pt x="358" y="283"/>
                    <a:pt x="359" y="283"/>
                    <a:pt x="359" y="283"/>
                  </a:cubicBezTo>
                  <a:cubicBezTo>
                    <a:pt x="359" y="283"/>
                    <a:pt x="359" y="283"/>
                    <a:pt x="359" y="283"/>
                  </a:cubicBezTo>
                  <a:cubicBezTo>
                    <a:pt x="359" y="282"/>
                    <a:pt x="359" y="282"/>
                    <a:pt x="359" y="282"/>
                  </a:cubicBezTo>
                  <a:close/>
                  <a:moveTo>
                    <a:pt x="183" y="597"/>
                  </a:moveTo>
                  <a:cubicBezTo>
                    <a:pt x="183" y="597"/>
                    <a:pt x="184" y="597"/>
                    <a:pt x="184" y="598"/>
                  </a:cubicBezTo>
                  <a:cubicBezTo>
                    <a:pt x="184" y="597"/>
                    <a:pt x="184" y="597"/>
                    <a:pt x="184" y="597"/>
                  </a:cubicBezTo>
                  <a:cubicBezTo>
                    <a:pt x="184" y="597"/>
                    <a:pt x="184" y="597"/>
                    <a:pt x="184" y="596"/>
                  </a:cubicBezTo>
                  <a:cubicBezTo>
                    <a:pt x="184" y="597"/>
                    <a:pt x="184" y="597"/>
                    <a:pt x="183" y="597"/>
                  </a:cubicBezTo>
                  <a:close/>
                  <a:moveTo>
                    <a:pt x="182" y="594"/>
                  </a:moveTo>
                  <a:cubicBezTo>
                    <a:pt x="182" y="594"/>
                    <a:pt x="181" y="594"/>
                    <a:pt x="181" y="594"/>
                  </a:cubicBezTo>
                  <a:cubicBezTo>
                    <a:pt x="181" y="594"/>
                    <a:pt x="182" y="595"/>
                    <a:pt x="182" y="595"/>
                  </a:cubicBezTo>
                  <a:cubicBezTo>
                    <a:pt x="182" y="595"/>
                    <a:pt x="182" y="595"/>
                    <a:pt x="183" y="594"/>
                  </a:cubicBezTo>
                  <a:cubicBezTo>
                    <a:pt x="182" y="594"/>
                    <a:pt x="182" y="594"/>
                    <a:pt x="182" y="594"/>
                  </a:cubicBezTo>
                  <a:close/>
                  <a:moveTo>
                    <a:pt x="355" y="292"/>
                  </a:moveTo>
                  <a:cubicBezTo>
                    <a:pt x="355" y="292"/>
                    <a:pt x="355" y="291"/>
                    <a:pt x="355" y="291"/>
                  </a:cubicBezTo>
                  <a:cubicBezTo>
                    <a:pt x="354" y="292"/>
                    <a:pt x="354" y="292"/>
                    <a:pt x="354" y="292"/>
                  </a:cubicBezTo>
                  <a:cubicBezTo>
                    <a:pt x="354" y="292"/>
                    <a:pt x="354" y="292"/>
                    <a:pt x="355" y="292"/>
                  </a:cubicBezTo>
                  <a:cubicBezTo>
                    <a:pt x="355" y="292"/>
                    <a:pt x="355" y="292"/>
                    <a:pt x="355" y="292"/>
                  </a:cubicBezTo>
                  <a:close/>
                  <a:moveTo>
                    <a:pt x="358" y="261"/>
                  </a:moveTo>
                  <a:cubicBezTo>
                    <a:pt x="358" y="262"/>
                    <a:pt x="358" y="262"/>
                    <a:pt x="358" y="262"/>
                  </a:cubicBezTo>
                  <a:cubicBezTo>
                    <a:pt x="358" y="262"/>
                    <a:pt x="359" y="262"/>
                    <a:pt x="359" y="261"/>
                  </a:cubicBezTo>
                  <a:cubicBezTo>
                    <a:pt x="358" y="261"/>
                    <a:pt x="358" y="261"/>
                    <a:pt x="358" y="261"/>
                  </a:cubicBezTo>
                  <a:cubicBezTo>
                    <a:pt x="358" y="261"/>
                    <a:pt x="358" y="261"/>
                    <a:pt x="358" y="261"/>
                  </a:cubicBezTo>
                  <a:close/>
                  <a:moveTo>
                    <a:pt x="348" y="291"/>
                  </a:moveTo>
                  <a:cubicBezTo>
                    <a:pt x="348" y="292"/>
                    <a:pt x="348" y="292"/>
                    <a:pt x="348" y="292"/>
                  </a:cubicBezTo>
                  <a:cubicBezTo>
                    <a:pt x="348" y="292"/>
                    <a:pt x="349" y="292"/>
                    <a:pt x="348" y="291"/>
                  </a:cubicBezTo>
                  <a:cubicBezTo>
                    <a:pt x="348" y="291"/>
                    <a:pt x="348" y="291"/>
                    <a:pt x="348" y="291"/>
                  </a:cubicBezTo>
                  <a:cubicBezTo>
                    <a:pt x="348" y="291"/>
                    <a:pt x="347" y="291"/>
                    <a:pt x="348" y="291"/>
                  </a:cubicBezTo>
                  <a:close/>
                  <a:moveTo>
                    <a:pt x="290" y="479"/>
                  </a:moveTo>
                  <a:cubicBezTo>
                    <a:pt x="291" y="479"/>
                    <a:pt x="292" y="479"/>
                    <a:pt x="292" y="477"/>
                  </a:cubicBezTo>
                  <a:cubicBezTo>
                    <a:pt x="291" y="478"/>
                    <a:pt x="291" y="478"/>
                    <a:pt x="290" y="479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endParaRPr lang="ru-RU" sz="7198"/>
            </a:p>
          </p:txBody>
        </p:sp>
        <p:sp>
          <p:nvSpPr>
            <p:cNvPr id="35" name="Svalbard">
              <a:extLst>
                <a:ext uri="{FF2B5EF4-FFF2-40B4-BE49-F238E27FC236}">
                  <a16:creationId xmlns:a16="http://schemas.microsoft.com/office/drawing/2014/main" id="{DD6D144C-E737-6881-FAA8-12D687042EE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2080904" y="1769802"/>
              <a:ext cx="1225231" cy="1171269"/>
            </a:xfrm>
            <a:custGeom>
              <a:avLst/>
              <a:gdLst>
                <a:gd name="T0" fmla="*/ 381020 w 156"/>
                <a:gd name="T1" fmla="*/ 66835 h 149"/>
                <a:gd name="T2" fmla="*/ 357452 w 156"/>
                <a:gd name="T3" fmla="*/ 74698 h 149"/>
                <a:gd name="T4" fmla="*/ 337812 w 156"/>
                <a:gd name="T5" fmla="*/ 58972 h 149"/>
                <a:gd name="T6" fmla="*/ 318172 w 156"/>
                <a:gd name="T7" fmla="*/ 114012 h 149"/>
                <a:gd name="T8" fmla="*/ 267107 w 156"/>
                <a:gd name="T9" fmla="*/ 74698 h 149"/>
                <a:gd name="T10" fmla="*/ 251395 w 156"/>
                <a:gd name="T11" fmla="*/ 62903 h 149"/>
                <a:gd name="T12" fmla="*/ 223899 w 156"/>
                <a:gd name="T13" fmla="*/ 90424 h 149"/>
                <a:gd name="T14" fmla="*/ 239611 w 156"/>
                <a:gd name="T15" fmla="*/ 161190 h 149"/>
                <a:gd name="T16" fmla="*/ 259251 w 156"/>
                <a:gd name="T17" fmla="*/ 176916 h 149"/>
                <a:gd name="T18" fmla="*/ 326028 w 156"/>
                <a:gd name="T19" fmla="*/ 220162 h 149"/>
                <a:gd name="T20" fmla="*/ 428157 w 156"/>
                <a:gd name="T21" fmla="*/ 153327 h 149"/>
                <a:gd name="T22" fmla="*/ 267107 w 156"/>
                <a:gd name="T23" fmla="*/ 306654 h 149"/>
                <a:gd name="T24" fmla="*/ 247467 w 156"/>
                <a:gd name="T25" fmla="*/ 247682 h 149"/>
                <a:gd name="T26" fmla="*/ 200330 w 156"/>
                <a:gd name="T27" fmla="*/ 192642 h 149"/>
                <a:gd name="T28" fmla="*/ 164978 w 156"/>
                <a:gd name="T29" fmla="*/ 133670 h 149"/>
                <a:gd name="T30" fmla="*/ 141410 w 156"/>
                <a:gd name="T31" fmla="*/ 184779 h 149"/>
                <a:gd name="T32" fmla="*/ 141410 w 156"/>
                <a:gd name="T33" fmla="*/ 243751 h 149"/>
                <a:gd name="T34" fmla="*/ 125697 w 156"/>
                <a:gd name="T35" fmla="*/ 192642 h 149"/>
                <a:gd name="T36" fmla="*/ 121769 w 156"/>
                <a:gd name="T37" fmla="*/ 165121 h 149"/>
                <a:gd name="T38" fmla="*/ 82489 w 156"/>
                <a:gd name="T39" fmla="*/ 196573 h 149"/>
                <a:gd name="T40" fmla="*/ 51065 w 156"/>
                <a:gd name="T41" fmla="*/ 180847 h 149"/>
                <a:gd name="T42" fmla="*/ 47137 w 156"/>
                <a:gd name="T43" fmla="*/ 141533 h 149"/>
                <a:gd name="T44" fmla="*/ 31424 w 156"/>
                <a:gd name="T45" fmla="*/ 145464 h 149"/>
                <a:gd name="T46" fmla="*/ 11784 w 156"/>
                <a:gd name="T47" fmla="*/ 200505 h 149"/>
                <a:gd name="T48" fmla="*/ 35352 w 156"/>
                <a:gd name="T49" fmla="*/ 228025 h 149"/>
                <a:gd name="T50" fmla="*/ 39280 w 156"/>
                <a:gd name="T51" fmla="*/ 267339 h 149"/>
                <a:gd name="T52" fmla="*/ 31424 w 156"/>
                <a:gd name="T53" fmla="*/ 294860 h 149"/>
                <a:gd name="T54" fmla="*/ 74633 w 156"/>
                <a:gd name="T55" fmla="*/ 326311 h 149"/>
                <a:gd name="T56" fmla="*/ 102129 w 156"/>
                <a:gd name="T57" fmla="*/ 357763 h 149"/>
                <a:gd name="T58" fmla="*/ 102129 w 156"/>
                <a:gd name="T59" fmla="*/ 302723 h 149"/>
                <a:gd name="T60" fmla="*/ 133554 w 156"/>
                <a:gd name="T61" fmla="*/ 314517 h 149"/>
                <a:gd name="T62" fmla="*/ 161050 w 156"/>
                <a:gd name="T63" fmla="*/ 342037 h 149"/>
                <a:gd name="T64" fmla="*/ 125697 w 156"/>
                <a:gd name="T65" fmla="*/ 373489 h 149"/>
                <a:gd name="T66" fmla="*/ 86417 w 156"/>
                <a:gd name="T67" fmla="*/ 428529 h 149"/>
                <a:gd name="T68" fmla="*/ 168906 w 156"/>
                <a:gd name="T69" fmla="*/ 416735 h 149"/>
                <a:gd name="T70" fmla="*/ 141410 w 156"/>
                <a:gd name="T71" fmla="*/ 459981 h 149"/>
                <a:gd name="T72" fmla="*/ 102129 w 156"/>
                <a:gd name="T73" fmla="*/ 487501 h 149"/>
                <a:gd name="T74" fmla="*/ 157122 w 156"/>
                <a:gd name="T75" fmla="*/ 515022 h 149"/>
                <a:gd name="T76" fmla="*/ 153194 w 156"/>
                <a:gd name="T77" fmla="*/ 573994 h 149"/>
                <a:gd name="T78" fmla="*/ 180690 w 156"/>
                <a:gd name="T79" fmla="*/ 515022 h 149"/>
                <a:gd name="T80" fmla="*/ 208186 w 156"/>
                <a:gd name="T81" fmla="*/ 444255 h 149"/>
                <a:gd name="T82" fmla="*/ 223899 w 156"/>
                <a:gd name="T83" fmla="*/ 393146 h 149"/>
                <a:gd name="T84" fmla="*/ 251395 w 156"/>
                <a:gd name="T85" fmla="*/ 318449 h 149"/>
                <a:gd name="T86" fmla="*/ 286747 w 156"/>
                <a:gd name="T87" fmla="*/ 377420 h 149"/>
                <a:gd name="T88" fmla="*/ 306388 w 156"/>
                <a:gd name="T89" fmla="*/ 459981 h 149"/>
                <a:gd name="T90" fmla="*/ 365308 w 156"/>
                <a:gd name="T91" fmla="*/ 436392 h 149"/>
                <a:gd name="T92" fmla="*/ 612775 w 156"/>
                <a:gd name="T93" fmla="*/ 86492 h 149"/>
                <a:gd name="T94" fmla="*/ 310316 w 156"/>
                <a:gd name="T95" fmla="*/ 338106 h 149"/>
                <a:gd name="T96" fmla="*/ 471365 w 156"/>
                <a:gd name="T97" fmla="*/ 286997 h 149"/>
                <a:gd name="T98" fmla="*/ 463509 w 156"/>
                <a:gd name="T99" fmla="*/ 86492 h 149"/>
                <a:gd name="T100" fmla="*/ 219971 w 156"/>
                <a:gd name="T101" fmla="*/ 70766 h 149"/>
                <a:gd name="T102" fmla="*/ 530286 w 156"/>
                <a:gd name="T103" fmla="*/ 263408 h 149"/>
                <a:gd name="T104" fmla="*/ 15712 w 156"/>
                <a:gd name="T105" fmla="*/ 169053 h 149"/>
                <a:gd name="T106" fmla="*/ 278891 w 156"/>
                <a:gd name="T107" fmla="*/ 3931 h 149"/>
                <a:gd name="T108" fmla="*/ 365308 w 156"/>
                <a:gd name="T109" fmla="*/ 55040 h 149"/>
                <a:gd name="T110" fmla="*/ 255323 w 156"/>
                <a:gd name="T111" fmla="*/ 224093 h 149"/>
                <a:gd name="T112" fmla="*/ 294603 w 156"/>
                <a:gd name="T113" fmla="*/ 62903 h 149"/>
                <a:gd name="T114" fmla="*/ 337812 w 156"/>
                <a:gd name="T115" fmla="*/ 487501 h 149"/>
                <a:gd name="T116" fmla="*/ 43208 w 156"/>
                <a:gd name="T117" fmla="*/ 365626 h 149"/>
                <a:gd name="T118" fmla="*/ 11784 w 156"/>
                <a:gd name="T119" fmla="*/ 290928 h 149"/>
                <a:gd name="T120" fmla="*/ 35352 w 156"/>
                <a:gd name="T121" fmla="*/ 342037 h 149"/>
                <a:gd name="T122" fmla="*/ 243539 w 156"/>
                <a:gd name="T123" fmla="*/ 200505 h 149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156" h="149">
                  <a:moveTo>
                    <a:pt x="111" y="24"/>
                  </a:moveTo>
                  <a:cubicBezTo>
                    <a:pt x="109" y="23"/>
                    <a:pt x="108" y="23"/>
                    <a:pt x="106" y="23"/>
                  </a:cubicBezTo>
                  <a:cubicBezTo>
                    <a:pt x="105" y="23"/>
                    <a:pt x="104" y="24"/>
                    <a:pt x="104" y="23"/>
                  </a:cubicBezTo>
                  <a:cubicBezTo>
                    <a:pt x="103" y="23"/>
                    <a:pt x="105" y="22"/>
                    <a:pt x="104" y="22"/>
                  </a:cubicBezTo>
                  <a:cubicBezTo>
                    <a:pt x="103" y="22"/>
                    <a:pt x="103" y="22"/>
                    <a:pt x="102" y="23"/>
                  </a:cubicBezTo>
                  <a:cubicBezTo>
                    <a:pt x="103" y="20"/>
                    <a:pt x="100" y="22"/>
                    <a:pt x="101" y="19"/>
                  </a:cubicBezTo>
                  <a:cubicBezTo>
                    <a:pt x="99" y="19"/>
                    <a:pt x="99" y="21"/>
                    <a:pt x="98" y="20"/>
                  </a:cubicBezTo>
                  <a:cubicBezTo>
                    <a:pt x="97" y="20"/>
                    <a:pt x="98" y="18"/>
                    <a:pt x="97" y="17"/>
                  </a:cubicBezTo>
                  <a:cubicBezTo>
                    <a:pt x="97" y="18"/>
                    <a:pt x="97" y="19"/>
                    <a:pt x="95" y="20"/>
                  </a:cubicBezTo>
                  <a:cubicBezTo>
                    <a:pt x="95" y="18"/>
                    <a:pt x="97" y="17"/>
                    <a:pt x="94" y="16"/>
                  </a:cubicBezTo>
                  <a:cubicBezTo>
                    <a:pt x="94" y="16"/>
                    <a:pt x="93" y="16"/>
                    <a:pt x="93" y="16"/>
                  </a:cubicBezTo>
                  <a:cubicBezTo>
                    <a:pt x="93" y="17"/>
                    <a:pt x="93" y="17"/>
                    <a:pt x="94" y="17"/>
                  </a:cubicBezTo>
                  <a:cubicBezTo>
                    <a:pt x="94" y="18"/>
                    <a:pt x="94" y="17"/>
                    <a:pt x="94" y="19"/>
                  </a:cubicBezTo>
                  <a:cubicBezTo>
                    <a:pt x="94" y="18"/>
                    <a:pt x="93" y="20"/>
                    <a:pt x="93" y="20"/>
                  </a:cubicBezTo>
                  <a:cubicBezTo>
                    <a:pt x="93" y="20"/>
                    <a:pt x="92" y="19"/>
                    <a:pt x="92" y="19"/>
                  </a:cubicBezTo>
                  <a:cubicBezTo>
                    <a:pt x="92" y="18"/>
                    <a:pt x="91" y="19"/>
                    <a:pt x="91" y="19"/>
                  </a:cubicBezTo>
                  <a:cubicBezTo>
                    <a:pt x="90" y="19"/>
                    <a:pt x="89" y="20"/>
                    <a:pt x="90" y="21"/>
                  </a:cubicBezTo>
                  <a:cubicBezTo>
                    <a:pt x="90" y="21"/>
                    <a:pt x="90" y="24"/>
                    <a:pt x="89" y="24"/>
                  </a:cubicBezTo>
                  <a:cubicBezTo>
                    <a:pt x="88" y="25"/>
                    <a:pt x="89" y="23"/>
                    <a:pt x="88" y="23"/>
                  </a:cubicBezTo>
                  <a:cubicBezTo>
                    <a:pt x="87" y="23"/>
                    <a:pt x="88" y="24"/>
                    <a:pt x="88" y="25"/>
                  </a:cubicBezTo>
                  <a:cubicBezTo>
                    <a:pt x="87" y="24"/>
                    <a:pt x="87" y="24"/>
                    <a:pt x="87" y="23"/>
                  </a:cubicBezTo>
                  <a:cubicBezTo>
                    <a:pt x="86" y="24"/>
                    <a:pt x="86" y="25"/>
                    <a:pt x="86" y="26"/>
                  </a:cubicBezTo>
                  <a:cubicBezTo>
                    <a:pt x="84" y="24"/>
                    <a:pt x="85" y="22"/>
                    <a:pt x="86" y="20"/>
                  </a:cubicBezTo>
                  <a:cubicBezTo>
                    <a:pt x="87" y="19"/>
                    <a:pt x="88" y="16"/>
                    <a:pt x="86" y="15"/>
                  </a:cubicBezTo>
                  <a:cubicBezTo>
                    <a:pt x="86" y="14"/>
                    <a:pt x="88" y="14"/>
                    <a:pt x="87" y="13"/>
                  </a:cubicBezTo>
                  <a:cubicBezTo>
                    <a:pt x="87" y="12"/>
                    <a:pt x="84" y="11"/>
                    <a:pt x="84" y="10"/>
                  </a:cubicBezTo>
                  <a:cubicBezTo>
                    <a:pt x="83" y="12"/>
                    <a:pt x="84" y="13"/>
                    <a:pt x="84" y="14"/>
                  </a:cubicBezTo>
                  <a:cubicBezTo>
                    <a:pt x="83" y="15"/>
                    <a:pt x="83" y="15"/>
                    <a:pt x="83" y="16"/>
                  </a:cubicBezTo>
                  <a:cubicBezTo>
                    <a:pt x="82" y="15"/>
                    <a:pt x="83" y="13"/>
                    <a:pt x="82" y="14"/>
                  </a:cubicBezTo>
                  <a:cubicBezTo>
                    <a:pt x="80" y="14"/>
                    <a:pt x="81" y="17"/>
                    <a:pt x="81" y="18"/>
                  </a:cubicBezTo>
                  <a:cubicBezTo>
                    <a:pt x="82" y="19"/>
                    <a:pt x="82" y="20"/>
                    <a:pt x="82" y="22"/>
                  </a:cubicBezTo>
                  <a:cubicBezTo>
                    <a:pt x="81" y="24"/>
                    <a:pt x="81" y="27"/>
                    <a:pt x="81" y="29"/>
                  </a:cubicBezTo>
                  <a:cubicBezTo>
                    <a:pt x="80" y="30"/>
                    <a:pt x="79" y="29"/>
                    <a:pt x="79" y="28"/>
                  </a:cubicBezTo>
                  <a:cubicBezTo>
                    <a:pt x="78" y="27"/>
                    <a:pt x="78" y="24"/>
                    <a:pt x="76" y="25"/>
                  </a:cubicBezTo>
                  <a:cubicBezTo>
                    <a:pt x="76" y="24"/>
                    <a:pt x="78" y="21"/>
                    <a:pt x="77" y="20"/>
                  </a:cubicBezTo>
                  <a:cubicBezTo>
                    <a:pt x="76" y="19"/>
                    <a:pt x="76" y="21"/>
                    <a:pt x="76" y="21"/>
                  </a:cubicBezTo>
                  <a:cubicBezTo>
                    <a:pt x="76" y="21"/>
                    <a:pt x="75" y="20"/>
                    <a:pt x="75" y="20"/>
                  </a:cubicBezTo>
                  <a:cubicBezTo>
                    <a:pt x="74" y="20"/>
                    <a:pt x="73" y="22"/>
                    <a:pt x="72" y="22"/>
                  </a:cubicBezTo>
                  <a:cubicBezTo>
                    <a:pt x="69" y="22"/>
                    <a:pt x="71" y="20"/>
                    <a:pt x="70" y="18"/>
                  </a:cubicBezTo>
                  <a:cubicBezTo>
                    <a:pt x="70" y="18"/>
                    <a:pt x="69" y="19"/>
                    <a:pt x="68" y="19"/>
                  </a:cubicBezTo>
                  <a:cubicBezTo>
                    <a:pt x="68" y="18"/>
                    <a:pt x="68" y="16"/>
                    <a:pt x="67" y="15"/>
                  </a:cubicBezTo>
                  <a:cubicBezTo>
                    <a:pt x="66" y="13"/>
                    <a:pt x="65" y="14"/>
                    <a:pt x="65" y="12"/>
                  </a:cubicBezTo>
                  <a:cubicBezTo>
                    <a:pt x="65" y="12"/>
                    <a:pt x="64" y="13"/>
                    <a:pt x="64" y="13"/>
                  </a:cubicBezTo>
                  <a:cubicBezTo>
                    <a:pt x="64" y="12"/>
                    <a:pt x="64" y="12"/>
                    <a:pt x="65" y="12"/>
                  </a:cubicBezTo>
                  <a:cubicBezTo>
                    <a:pt x="65" y="12"/>
                    <a:pt x="63" y="10"/>
                    <a:pt x="62" y="11"/>
                  </a:cubicBezTo>
                  <a:cubicBezTo>
                    <a:pt x="63" y="10"/>
                    <a:pt x="61" y="13"/>
                    <a:pt x="61" y="12"/>
                  </a:cubicBezTo>
                  <a:cubicBezTo>
                    <a:pt x="61" y="13"/>
                    <a:pt x="60" y="15"/>
                    <a:pt x="62" y="15"/>
                  </a:cubicBezTo>
                  <a:cubicBezTo>
                    <a:pt x="63" y="15"/>
                    <a:pt x="64" y="15"/>
                    <a:pt x="64" y="16"/>
                  </a:cubicBezTo>
                  <a:cubicBezTo>
                    <a:pt x="63" y="16"/>
                    <a:pt x="63" y="17"/>
                    <a:pt x="63" y="18"/>
                  </a:cubicBezTo>
                  <a:cubicBezTo>
                    <a:pt x="63" y="19"/>
                    <a:pt x="62" y="20"/>
                    <a:pt x="63" y="21"/>
                  </a:cubicBezTo>
                  <a:cubicBezTo>
                    <a:pt x="63" y="21"/>
                    <a:pt x="63" y="21"/>
                    <a:pt x="62" y="22"/>
                  </a:cubicBezTo>
                  <a:cubicBezTo>
                    <a:pt x="60" y="21"/>
                    <a:pt x="61" y="17"/>
                    <a:pt x="59" y="17"/>
                  </a:cubicBezTo>
                  <a:cubicBezTo>
                    <a:pt x="57" y="16"/>
                    <a:pt x="58" y="20"/>
                    <a:pt x="59" y="21"/>
                  </a:cubicBezTo>
                  <a:cubicBezTo>
                    <a:pt x="59" y="22"/>
                    <a:pt x="59" y="22"/>
                    <a:pt x="59" y="22"/>
                  </a:cubicBezTo>
                  <a:cubicBezTo>
                    <a:pt x="59" y="23"/>
                    <a:pt x="63" y="25"/>
                    <a:pt x="60" y="27"/>
                  </a:cubicBezTo>
                  <a:cubicBezTo>
                    <a:pt x="59" y="26"/>
                    <a:pt x="58" y="24"/>
                    <a:pt x="57" y="23"/>
                  </a:cubicBezTo>
                  <a:cubicBezTo>
                    <a:pt x="56" y="22"/>
                    <a:pt x="57" y="24"/>
                    <a:pt x="56" y="23"/>
                  </a:cubicBezTo>
                  <a:cubicBezTo>
                    <a:pt x="53" y="23"/>
                    <a:pt x="51" y="22"/>
                    <a:pt x="49" y="25"/>
                  </a:cubicBezTo>
                  <a:cubicBezTo>
                    <a:pt x="50" y="24"/>
                    <a:pt x="51" y="25"/>
                    <a:pt x="51" y="25"/>
                  </a:cubicBezTo>
                  <a:cubicBezTo>
                    <a:pt x="51" y="27"/>
                    <a:pt x="52" y="28"/>
                    <a:pt x="52" y="30"/>
                  </a:cubicBezTo>
                  <a:cubicBezTo>
                    <a:pt x="50" y="31"/>
                    <a:pt x="51" y="34"/>
                    <a:pt x="52" y="35"/>
                  </a:cubicBezTo>
                  <a:cubicBezTo>
                    <a:pt x="53" y="37"/>
                    <a:pt x="55" y="41"/>
                    <a:pt x="57" y="41"/>
                  </a:cubicBezTo>
                  <a:cubicBezTo>
                    <a:pt x="57" y="41"/>
                    <a:pt x="58" y="40"/>
                    <a:pt x="59" y="40"/>
                  </a:cubicBezTo>
                  <a:cubicBezTo>
                    <a:pt x="60" y="40"/>
                    <a:pt x="60" y="41"/>
                    <a:pt x="61" y="41"/>
                  </a:cubicBezTo>
                  <a:cubicBezTo>
                    <a:pt x="63" y="41"/>
                    <a:pt x="64" y="40"/>
                    <a:pt x="65" y="40"/>
                  </a:cubicBezTo>
                  <a:cubicBezTo>
                    <a:pt x="67" y="39"/>
                    <a:pt x="74" y="36"/>
                    <a:pt x="75" y="37"/>
                  </a:cubicBezTo>
                  <a:cubicBezTo>
                    <a:pt x="76" y="38"/>
                    <a:pt x="76" y="41"/>
                    <a:pt x="75" y="41"/>
                  </a:cubicBezTo>
                  <a:cubicBezTo>
                    <a:pt x="74" y="42"/>
                    <a:pt x="73" y="42"/>
                    <a:pt x="72" y="42"/>
                  </a:cubicBezTo>
                  <a:cubicBezTo>
                    <a:pt x="68" y="42"/>
                    <a:pt x="67" y="44"/>
                    <a:pt x="70" y="45"/>
                  </a:cubicBezTo>
                  <a:cubicBezTo>
                    <a:pt x="71" y="46"/>
                    <a:pt x="73" y="46"/>
                    <a:pt x="73" y="47"/>
                  </a:cubicBezTo>
                  <a:cubicBezTo>
                    <a:pt x="73" y="48"/>
                    <a:pt x="70" y="47"/>
                    <a:pt x="70" y="47"/>
                  </a:cubicBezTo>
                  <a:cubicBezTo>
                    <a:pt x="68" y="46"/>
                    <a:pt x="68" y="46"/>
                    <a:pt x="66" y="45"/>
                  </a:cubicBezTo>
                  <a:cubicBezTo>
                    <a:pt x="65" y="44"/>
                    <a:pt x="64" y="44"/>
                    <a:pt x="63" y="45"/>
                  </a:cubicBezTo>
                  <a:cubicBezTo>
                    <a:pt x="61" y="47"/>
                    <a:pt x="65" y="51"/>
                    <a:pt x="67" y="51"/>
                  </a:cubicBezTo>
                  <a:cubicBezTo>
                    <a:pt x="68" y="52"/>
                    <a:pt x="68" y="52"/>
                    <a:pt x="69" y="52"/>
                  </a:cubicBezTo>
                  <a:cubicBezTo>
                    <a:pt x="69" y="52"/>
                    <a:pt x="70" y="54"/>
                    <a:pt x="71" y="55"/>
                  </a:cubicBezTo>
                  <a:cubicBezTo>
                    <a:pt x="72" y="55"/>
                    <a:pt x="73" y="54"/>
                    <a:pt x="74" y="54"/>
                  </a:cubicBezTo>
                  <a:cubicBezTo>
                    <a:pt x="75" y="54"/>
                    <a:pt x="75" y="54"/>
                    <a:pt x="76" y="54"/>
                  </a:cubicBezTo>
                  <a:cubicBezTo>
                    <a:pt x="78" y="54"/>
                    <a:pt x="80" y="53"/>
                    <a:pt x="82" y="53"/>
                  </a:cubicBezTo>
                  <a:cubicBezTo>
                    <a:pt x="84" y="54"/>
                    <a:pt x="82" y="54"/>
                    <a:pt x="83" y="56"/>
                  </a:cubicBezTo>
                  <a:cubicBezTo>
                    <a:pt x="84" y="59"/>
                    <a:pt x="91" y="61"/>
                    <a:pt x="93" y="58"/>
                  </a:cubicBezTo>
                  <a:cubicBezTo>
                    <a:pt x="94" y="58"/>
                    <a:pt x="93" y="57"/>
                    <a:pt x="94" y="56"/>
                  </a:cubicBezTo>
                  <a:cubicBezTo>
                    <a:pt x="94" y="56"/>
                    <a:pt x="96" y="55"/>
                    <a:pt x="96" y="55"/>
                  </a:cubicBezTo>
                  <a:cubicBezTo>
                    <a:pt x="97" y="54"/>
                    <a:pt x="96" y="54"/>
                    <a:pt x="97" y="54"/>
                  </a:cubicBezTo>
                  <a:cubicBezTo>
                    <a:pt x="98" y="54"/>
                    <a:pt x="98" y="55"/>
                    <a:pt x="99" y="55"/>
                  </a:cubicBezTo>
                  <a:cubicBezTo>
                    <a:pt x="102" y="55"/>
                    <a:pt x="105" y="49"/>
                    <a:pt x="104" y="47"/>
                  </a:cubicBezTo>
                  <a:cubicBezTo>
                    <a:pt x="104" y="44"/>
                    <a:pt x="103" y="45"/>
                    <a:pt x="106" y="43"/>
                  </a:cubicBezTo>
                  <a:cubicBezTo>
                    <a:pt x="107" y="42"/>
                    <a:pt x="108" y="40"/>
                    <a:pt x="109" y="39"/>
                  </a:cubicBezTo>
                  <a:cubicBezTo>
                    <a:pt x="110" y="37"/>
                    <a:pt x="112" y="36"/>
                    <a:pt x="112" y="35"/>
                  </a:cubicBezTo>
                  <a:cubicBezTo>
                    <a:pt x="113" y="34"/>
                    <a:pt x="112" y="33"/>
                    <a:pt x="112" y="32"/>
                  </a:cubicBezTo>
                  <a:cubicBezTo>
                    <a:pt x="112" y="30"/>
                    <a:pt x="114" y="30"/>
                    <a:pt x="114" y="28"/>
                  </a:cubicBezTo>
                  <a:cubicBezTo>
                    <a:pt x="114" y="27"/>
                    <a:pt x="112" y="25"/>
                    <a:pt x="111" y="24"/>
                  </a:cubicBezTo>
                  <a:close/>
                  <a:moveTo>
                    <a:pt x="62" y="15"/>
                  </a:moveTo>
                  <a:cubicBezTo>
                    <a:pt x="62" y="14"/>
                    <a:pt x="62" y="14"/>
                    <a:pt x="63" y="14"/>
                  </a:cubicBezTo>
                  <a:cubicBezTo>
                    <a:pt x="62" y="14"/>
                    <a:pt x="62" y="14"/>
                    <a:pt x="62" y="15"/>
                  </a:cubicBezTo>
                  <a:close/>
                  <a:moveTo>
                    <a:pt x="68" y="78"/>
                  </a:moveTo>
                  <a:cubicBezTo>
                    <a:pt x="69" y="78"/>
                    <a:pt x="70" y="78"/>
                    <a:pt x="71" y="78"/>
                  </a:cubicBezTo>
                  <a:cubicBezTo>
                    <a:pt x="72" y="79"/>
                    <a:pt x="71" y="80"/>
                    <a:pt x="73" y="79"/>
                  </a:cubicBezTo>
                  <a:cubicBezTo>
                    <a:pt x="74" y="78"/>
                    <a:pt x="75" y="75"/>
                    <a:pt x="75" y="74"/>
                  </a:cubicBezTo>
                  <a:cubicBezTo>
                    <a:pt x="74" y="73"/>
                    <a:pt x="74" y="73"/>
                    <a:pt x="73" y="73"/>
                  </a:cubicBezTo>
                  <a:cubicBezTo>
                    <a:pt x="72" y="72"/>
                    <a:pt x="72" y="72"/>
                    <a:pt x="72" y="71"/>
                  </a:cubicBezTo>
                  <a:cubicBezTo>
                    <a:pt x="70" y="71"/>
                    <a:pt x="69" y="70"/>
                    <a:pt x="67" y="69"/>
                  </a:cubicBezTo>
                  <a:cubicBezTo>
                    <a:pt x="66" y="68"/>
                    <a:pt x="65" y="68"/>
                    <a:pt x="64" y="67"/>
                  </a:cubicBezTo>
                  <a:cubicBezTo>
                    <a:pt x="64" y="67"/>
                    <a:pt x="64" y="64"/>
                    <a:pt x="63" y="63"/>
                  </a:cubicBezTo>
                  <a:cubicBezTo>
                    <a:pt x="63" y="62"/>
                    <a:pt x="61" y="61"/>
                    <a:pt x="60" y="61"/>
                  </a:cubicBezTo>
                  <a:cubicBezTo>
                    <a:pt x="59" y="61"/>
                    <a:pt x="59" y="63"/>
                    <a:pt x="57" y="61"/>
                  </a:cubicBezTo>
                  <a:cubicBezTo>
                    <a:pt x="57" y="61"/>
                    <a:pt x="57" y="61"/>
                    <a:pt x="57" y="61"/>
                  </a:cubicBezTo>
                  <a:cubicBezTo>
                    <a:pt x="57" y="59"/>
                    <a:pt x="55" y="59"/>
                    <a:pt x="55" y="58"/>
                  </a:cubicBezTo>
                  <a:cubicBezTo>
                    <a:pt x="58" y="58"/>
                    <a:pt x="57" y="50"/>
                    <a:pt x="56" y="49"/>
                  </a:cubicBezTo>
                  <a:cubicBezTo>
                    <a:pt x="56" y="49"/>
                    <a:pt x="56" y="48"/>
                    <a:pt x="55" y="47"/>
                  </a:cubicBezTo>
                  <a:cubicBezTo>
                    <a:pt x="55" y="47"/>
                    <a:pt x="54" y="46"/>
                    <a:pt x="54" y="46"/>
                  </a:cubicBezTo>
                  <a:cubicBezTo>
                    <a:pt x="52" y="43"/>
                    <a:pt x="51" y="47"/>
                    <a:pt x="51" y="49"/>
                  </a:cubicBezTo>
                  <a:cubicBezTo>
                    <a:pt x="51" y="51"/>
                    <a:pt x="51" y="52"/>
                    <a:pt x="49" y="54"/>
                  </a:cubicBezTo>
                  <a:cubicBezTo>
                    <a:pt x="49" y="54"/>
                    <a:pt x="49" y="53"/>
                    <a:pt x="49" y="53"/>
                  </a:cubicBezTo>
                  <a:cubicBezTo>
                    <a:pt x="50" y="51"/>
                    <a:pt x="50" y="49"/>
                    <a:pt x="49" y="47"/>
                  </a:cubicBezTo>
                  <a:cubicBezTo>
                    <a:pt x="49" y="45"/>
                    <a:pt x="51" y="43"/>
                    <a:pt x="51" y="41"/>
                  </a:cubicBezTo>
                  <a:cubicBezTo>
                    <a:pt x="51" y="39"/>
                    <a:pt x="49" y="38"/>
                    <a:pt x="49" y="37"/>
                  </a:cubicBezTo>
                  <a:cubicBezTo>
                    <a:pt x="49" y="35"/>
                    <a:pt x="44" y="30"/>
                    <a:pt x="44" y="33"/>
                  </a:cubicBezTo>
                  <a:cubicBezTo>
                    <a:pt x="43" y="34"/>
                    <a:pt x="44" y="35"/>
                    <a:pt x="44" y="35"/>
                  </a:cubicBezTo>
                  <a:cubicBezTo>
                    <a:pt x="43" y="35"/>
                    <a:pt x="43" y="35"/>
                    <a:pt x="42" y="34"/>
                  </a:cubicBezTo>
                  <a:cubicBezTo>
                    <a:pt x="42" y="34"/>
                    <a:pt x="42" y="34"/>
                    <a:pt x="42" y="34"/>
                  </a:cubicBezTo>
                  <a:cubicBezTo>
                    <a:pt x="42" y="32"/>
                    <a:pt x="42" y="30"/>
                    <a:pt x="41" y="29"/>
                  </a:cubicBezTo>
                  <a:cubicBezTo>
                    <a:pt x="39" y="27"/>
                    <a:pt x="38" y="29"/>
                    <a:pt x="37" y="31"/>
                  </a:cubicBezTo>
                  <a:cubicBezTo>
                    <a:pt x="37" y="32"/>
                    <a:pt x="37" y="33"/>
                    <a:pt x="37" y="34"/>
                  </a:cubicBezTo>
                  <a:cubicBezTo>
                    <a:pt x="37" y="36"/>
                    <a:pt x="38" y="34"/>
                    <a:pt x="37" y="35"/>
                  </a:cubicBezTo>
                  <a:cubicBezTo>
                    <a:pt x="36" y="36"/>
                    <a:pt x="36" y="35"/>
                    <a:pt x="35" y="36"/>
                  </a:cubicBezTo>
                  <a:cubicBezTo>
                    <a:pt x="34" y="37"/>
                    <a:pt x="35" y="40"/>
                    <a:pt x="35" y="41"/>
                  </a:cubicBezTo>
                  <a:cubicBezTo>
                    <a:pt x="36" y="43"/>
                    <a:pt x="36" y="45"/>
                    <a:pt x="36" y="47"/>
                  </a:cubicBezTo>
                  <a:cubicBezTo>
                    <a:pt x="36" y="48"/>
                    <a:pt x="36" y="51"/>
                    <a:pt x="37" y="52"/>
                  </a:cubicBezTo>
                  <a:cubicBezTo>
                    <a:pt x="37" y="54"/>
                    <a:pt x="36" y="57"/>
                    <a:pt x="38" y="58"/>
                  </a:cubicBezTo>
                  <a:cubicBezTo>
                    <a:pt x="38" y="58"/>
                    <a:pt x="38" y="59"/>
                    <a:pt x="38" y="59"/>
                  </a:cubicBezTo>
                  <a:cubicBezTo>
                    <a:pt x="38" y="60"/>
                    <a:pt x="38" y="61"/>
                    <a:pt x="39" y="62"/>
                  </a:cubicBezTo>
                  <a:cubicBezTo>
                    <a:pt x="39" y="65"/>
                    <a:pt x="40" y="69"/>
                    <a:pt x="41" y="72"/>
                  </a:cubicBezTo>
                  <a:cubicBezTo>
                    <a:pt x="41" y="72"/>
                    <a:pt x="41" y="72"/>
                    <a:pt x="41" y="72"/>
                  </a:cubicBezTo>
                  <a:cubicBezTo>
                    <a:pt x="39" y="70"/>
                    <a:pt x="39" y="68"/>
                    <a:pt x="38" y="67"/>
                  </a:cubicBezTo>
                  <a:cubicBezTo>
                    <a:pt x="38" y="65"/>
                    <a:pt x="37" y="63"/>
                    <a:pt x="36" y="62"/>
                  </a:cubicBezTo>
                  <a:cubicBezTo>
                    <a:pt x="36" y="62"/>
                    <a:pt x="35" y="63"/>
                    <a:pt x="35" y="64"/>
                  </a:cubicBezTo>
                  <a:cubicBezTo>
                    <a:pt x="35" y="64"/>
                    <a:pt x="35" y="63"/>
                    <a:pt x="35" y="63"/>
                  </a:cubicBezTo>
                  <a:cubicBezTo>
                    <a:pt x="35" y="62"/>
                    <a:pt x="36" y="59"/>
                    <a:pt x="35" y="58"/>
                  </a:cubicBezTo>
                  <a:cubicBezTo>
                    <a:pt x="35" y="58"/>
                    <a:pt x="35" y="58"/>
                    <a:pt x="35" y="58"/>
                  </a:cubicBezTo>
                  <a:cubicBezTo>
                    <a:pt x="35" y="58"/>
                    <a:pt x="34" y="57"/>
                    <a:pt x="34" y="56"/>
                  </a:cubicBezTo>
                  <a:cubicBezTo>
                    <a:pt x="34" y="55"/>
                    <a:pt x="34" y="55"/>
                    <a:pt x="33" y="55"/>
                  </a:cubicBezTo>
                  <a:cubicBezTo>
                    <a:pt x="33" y="54"/>
                    <a:pt x="33" y="54"/>
                    <a:pt x="33" y="54"/>
                  </a:cubicBezTo>
                  <a:cubicBezTo>
                    <a:pt x="34" y="53"/>
                    <a:pt x="34" y="49"/>
                    <a:pt x="32" y="49"/>
                  </a:cubicBezTo>
                  <a:cubicBezTo>
                    <a:pt x="32" y="48"/>
                    <a:pt x="32" y="48"/>
                    <a:pt x="32" y="48"/>
                  </a:cubicBezTo>
                  <a:cubicBezTo>
                    <a:pt x="32" y="47"/>
                    <a:pt x="32" y="47"/>
                    <a:pt x="32" y="47"/>
                  </a:cubicBezTo>
                  <a:cubicBezTo>
                    <a:pt x="32" y="46"/>
                    <a:pt x="32" y="46"/>
                    <a:pt x="32" y="46"/>
                  </a:cubicBezTo>
                  <a:cubicBezTo>
                    <a:pt x="32" y="46"/>
                    <a:pt x="32" y="46"/>
                    <a:pt x="32" y="47"/>
                  </a:cubicBezTo>
                  <a:cubicBezTo>
                    <a:pt x="32" y="46"/>
                    <a:pt x="32" y="45"/>
                    <a:pt x="32" y="45"/>
                  </a:cubicBezTo>
                  <a:cubicBezTo>
                    <a:pt x="31" y="44"/>
                    <a:pt x="31" y="44"/>
                    <a:pt x="31" y="44"/>
                  </a:cubicBezTo>
                  <a:cubicBezTo>
                    <a:pt x="31" y="43"/>
                    <a:pt x="31" y="43"/>
                    <a:pt x="31" y="43"/>
                  </a:cubicBezTo>
                  <a:cubicBezTo>
                    <a:pt x="31" y="43"/>
                    <a:pt x="31" y="42"/>
                    <a:pt x="31" y="42"/>
                  </a:cubicBezTo>
                  <a:cubicBezTo>
                    <a:pt x="31" y="42"/>
                    <a:pt x="30" y="41"/>
                    <a:pt x="30" y="41"/>
                  </a:cubicBezTo>
                  <a:cubicBezTo>
                    <a:pt x="30" y="39"/>
                    <a:pt x="29" y="37"/>
                    <a:pt x="27" y="39"/>
                  </a:cubicBezTo>
                  <a:cubicBezTo>
                    <a:pt x="26" y="40"/>
                    <a:pt x="25" y="44"/>
                    <a:pt x="25" y="45"/>
                  </a:cubicBezTo>
                  <a:cubicBezTo>
                    <a:pt x="25" y="45"/>
                    <a:pt x="24" y="45"/>
                    <a:pt x="24" y="46"/>
                  </a:cubicBezTo>
                  <a:cubicBezTo>
                    <a:pt x="22" y="48"/>
                    <a:pt x="24" y="53"/>
                    <a:pt x="25" y="55"/>
                  </a:cubicBezTo>
                  <a:cubicBezTo>
                    <a:pt x="25" y="56"/>
                    <a:pt x="25" y="56"/>
                    <a:pt x="24" y="56"/>
                  </a:cubicBezTo>
                  <a:cubicBezTo>
                    <a:pt x="24" y="56"/>
                    <a:pt x="24" y="58"/>
                    <a:pt x="23" y="57"/>
                  </a:cubicBezTo>
                  <a:cubicBezTo>
                    <a:pt x="23" y="55"/>
                    <a:pt x="23" y="52"/>
                    <a:pt x="21" y="50"/>
                  </a:cubicBezTo>
                  <a:cubicBezTo>
                    <a:pt x="20" y="50"/>
                    <a:pt x="20" y="50"/>
                    <a:pt x="20" y="52"/>
                  </a:cubicBezTo>
                  <a:cubicBezTo>
                    <a:pt x="20" y="52"/>
                    <a:pt x="19" y="51"/>
                    <a:pt x="19" y="51"/>
                  </a:cubicBezTo>
                  <a:cubicBezTo>
                    <a:pt x="18" y="49"/>
                    <a:pt x="21" y="48"/>
                    <a:pt x="20" y="46"/>
                  </a:cubicBezTo>
                  <a:cubicBezTo>
                    <a:pt x="20" y="46"/>
                    <a:pt x="19" y="46"/>
                    <a:pt x="18" y="46"/>
                  </a:cubicBezTo>
                  <a:cubicBezTo>
                    <a:pt x="17" y="46"/>
                    <a:pt x="15" y="47"/>
                    <a:pt x="14" y="49"/>
                  </a:cubicBezTo>
                  <a:cubicBezTo>
                    <a:pt x="14" y="49"/>
                    <a:pt x="14" y="49"/>
                    <a:pt x="13" y="49"/>
                  </a:cubicBezTo>
                  <a:cubicBezTo>
                    <a:pt x="13" y="49"/>
                    <a:pt x="13" y="49"/>
                    <a:pt x="13" y="48"/>
                  </a:cubicBezTo>
                  <a:cubicBezTo>
                    <a:pt x="13" y="48"/>
                    <a:pt x="13" y="47"/>
                    <a:pt x="13" y="46"/>
                  </a:cubicBezTo>
                  <a:cubicBezTo>
                    <a:pt x="13" y="46"/>
                    <a:pt x="13" y="46"/>
                    <a:pt x="13" y="46"/>
                  </a:cubicBezTo>
                  <a:cubicBezTo>
                    <a:pt x="14" y="46"/>
                    <a:pt x="15" y="46"/>
                    <a:pt x="15" y="45"/>
                  </a:cubicBezTo>
                  <a:cubicBezTo>
                    <a:pt x="16" y="44"/>
                    <a:pt x="16" y="43"/>
                    <a:pt x="17" y="43"/>
                  </a:cubicBezTo>
                  <a:cubicBezTo>
                    <a:pt x="17" y="42"/>
                    <a:pt x="18" y="42"/>
                    <a:pt x="18" y="42"/>
                  </a:cubicBezTo>
                  <a:cubicBezTo>
                    <a:pt x="21" y="42"/>
                    <a:pt x="22" y="42"/>
                    <a:pt x="23" y="40"/>
                  </a:cubicBezTo>
                  <a:cubicBezTo>
                    <a:pt x="24" y="31"/>
                    <a:pt x="18" y="38"/>
                    <a:pt x="15" y="39"/>
                  </a:cubicBezTo>
                  <a:cubicBezTo>
                    <a:pt x="14" y="39"/>
                    <a:pt x="14" y="39"/>
                    <a:pt x="14" y="39"/>
                  </a:cubicBezTo>
                  <a:cubicBezTo>
                    <a:pt x="14" y="38"/>
                    <a:pt x="14" y="37"/>
                    <a:pt x="12" y="36"/>
                  </a:cubicBezTo>
                  <a:cubicBezTo>
                    <a:pt x="11" y="38"/>
                    <a:pt x="11" y="39"/>
                    <a:pt x="12" y="41"/>
                  </a:cubicBezTo>
                  <a:cubicBezTo>
                    <a:pt x="12" y="41"/>
                    <a:pt x="12" y="42"/>
                    <a:pt x="13" y="42"/>
                  </a:cubicBezTo>
                  <a:cubicBezTo>
                    <a:pt x="12" y="42"/>
                    <a:pt x="13" y="43"/>
                    <a:pt x="12" y="43"/>
                  </a:cubicBezTo>
                  <a:cubicBezTo>
                    <a:pt x="12" y="43"/>
                    <a:pt x="12" y="41"/>
                    <a:pt x="11" y="43"/>
                  </a:cubicBezTo>
                  <a:cubicBezTo>
                    <a:pt x="11" y="42"/>
                    <a:pt x="11" y="39"/>
                    <a:pt x="10" y="38"/>
                  </a:cubicBezTo>
                  <a:cubicBezTo>
                    <a:pt x="9" y="38"/>
                    <a:pt x="9" y="38"/>
                    <a:pt x="9" y="38"/>
                  </a:cubicBezTo>
                  <a:cubicBezTo>
                    <a:pt x="10" y="37"/>
                    <a:pt x="9" y="37"/>
                    <a:pt x="9" y="37"/>
                  </a:cubicBezTo>
                  <a:cubicBezTo>
                    <a:pt x="9" y="37"/>
                    <a:pt x="8" y="37"/>
                    <a:pt x="8" y="37"/>
                  </a:cubicBezTo>
                  <a:cubicBezTo>
                    <a:pt x="8" y="36"/>
                    <a:pt x="7" y="39"/>
                    <a:pt x="7" y="39"/>
                  </a:cubicBezTo>
                  <a:cubicBezTo>
                    <a:pt x="6" y="39"/>
                    <a:pt x="6" y="39"/>
                    <a:pt x="6" y="39"/>
                  </a:cubicBezTo>
                  <a:cubicBezTo>
                    <a:pt x="5" y="37"/>
                    <a:pt x="5" y="42"/>
                    <a:pt x="5" y="42"/>
                  </a:cubicBezTo>
                  <a:cubicBezTo>
                    <a:pt x="6" y="44"/>
                    <a:pt x="7" y="43"/>
                    <a:pt x="5" y="44"/>
                  </a:cubicBezTo>
                  <a:cubicBezTo>
                    <a:pt x="4" y="44"/>
                    <a:pt x="3" y="43"/>
                    <a:pt x="3" y="45"/>
                  </a:cubicBezTo>
                  <a:cubicBezTo>
                    <a:pt x="2" y="46"/>
                    <a:pt x="4" y="46"/>
                    <a:pt x="4" y="47"/>
                  </a:cubicBezTo>
                  <a:cubicBezTo>
                    <a:pt x="3" y="48"/>
                    <a:pt x="1" y="46"/>
                    <a:pt x="2" y="49"/>
                  </a:cubicBezTo>
                  <a:cubicBezTo>
                    <a:pt x="2" y="50"/>
                    <a:pt x="3" y="50"/>
                    <a:pt x="3" y="51"/>
                  </a:cubicBezTo>
                  <a:cubicBezTo>
                    <a:pt x="3" y="52"/>
                    <a:pt x="3" y="53"/>
                    <a:pt x="3" y="54"/>
                  </a:cubicBezTo>
                  <a:cubicBezTo>
                    <a:pt x="2" y="55"/>
                    <a:pt x="2" y="55"/>
                    <a:pt x="4" y="56"/>
                  </a:cubicBezTo>
                  <a:cubicBezTo>
                    <a:pt x="4" y="57"/>
                    <a:pt x="4" y="63"/>
                    <a:pt x="5" y="63"/>
                  </a:cubicBezTo>
                  <a:cubicBezTo>
                    <a:pt x="7" y="65"/>
                    <a:pt x="8" y="61"/>
                    <a:pt x="8" y="60"/>
                  </a:cubicBezTo>
                  <a:cubicBezTo>
                    <a:pt x="8" y="59"/>
                    <a:pt x="8" y="58"/>
                    <a:pt x="7" y="58"/>
                  </a:cubicBezTo>
                  <a:cubicBezTo>
                    <a:pt x="7" y="57"/>
                    <a:pt x="7" y="56"/>
                    <a:pt x="8" y="57"/>
                  </a:cubicBezTo>
                  <a:cubicBezTo>
                    <a:pt x="9" y="58"/>
                    <a:pt x="8" y="59"/>
                    <a:pt x="9" y="59"/>
                  </a:cubicBezTo>
                  <a:cubicBezTo>
                    <a:pt x="10" y="59"/>
                    <a:pt x="10" y="59"/>
                    <a:pt x="9" y="58"/>
                  </a:cubicBezTo>
                  <a:cubicBezTo>
                    <a:pt x="9" y="57"/>
                    <a:pt x="11" y="57"/>
                    <a:pt x="11" y="56"/>
                  </a:cubicBezTo>
                  <a:cubicBezTo>
                    <a:pt x="11" y="58"/>
                    <a:pt x="10" y="59"/>
                    <a:pt x="11" y="60"/>
                  </a:cubicBezTo>
                  <a:cubicBezTo>
                    <a:pt x="11" y="60"/>
                    <a:pt x="10" y="60"/>
                    <a:pt x="10" y="60"/>
                  </a:cubicBezTo>
                  <a:cubicBezTo>
                    <a:pt x="9" y="60"/>
                    <a:pt x="10" y="61"/>
                    <a:pt x="10" y="62"/>
                  </a:cubicBezTo>
                  <a:cubicBezTo>
                    <a:pt x="9" y="62"/>
                    <a:pt x="9" y="62"/>
                    <a:pt x="9" y="62"/>
                  </a:cubicBezTo>
                  <a:cubicBezTo>
                    <a:pt x="9" y="63"/>
                    <a:pt x="9" y="63"/>
                    <a:pt x="9" y="64"/>
                  </a:cubicBezTo>
                  <a:cubicBezTo>
                    <a:pt x="7" y="65"/>
                    <a:pt x="9" y="66"/>
                    <a:pt x="11" y="67"/>
                  </a:cubicBezTo>
                  <a:cubicBezTo>
                    <a:pt x="10" y="68"/>
                    <a:pt x="10" y="68"/>
                    <a:pt x="10" y="68"/>
                  </a:cubicBezTo>
                  <a:cubicBezTo>
                    <a:pt x="11" y="69"/>
                    <a:pt x="11" y="68"/>
                    <a:pt x="12" y="68"/>
                  </a:cubicBezTo>
                  <a:cubicBezTo>
                    <a:pt x="12" y="68"/>
                    <a:pt x="12" y="68"/>
                    <a:pt x="12" y="67"/>
                  </a:cubicBezTo>
                  <a:cubicBezTo>
                    <a:pt x="13" y="68"/>
                    <a:pt x="13" y="68"/>
                    <a:pt x="13" y="68"/>
                  </a:cubicBezTo>
                  <a:cubicBezTo>
                    <a:pt x="13" y="68"/>
                    <a:pt x="14" y="70"/>
                    <a:pt x="13" y="71"/>
                  </a:cubicBezTo>
                  <a:cubicBezTo>
                    <a:pt x="13" y="72"/>
                    <a:pt x="11" y="70"/>
                    <a:pt x="10" y="70"/>
                  </a:cubicBezTo>
                  <a:cubicBezTo>
                    <a:pt x="9" y="68"/>
                    <a:pt x="6" y="67"/>
                    <a:pt x="6" y="70"/>
                  </a:cubicBezTo>
                  <a:cubicBezTo>
                    <a:pt x="6" y="72"/>
                    <a:pt x="10" y="72"/>
                    <a:pt x="10" y="74"/>
                  </a:cubicBezTo>
                  <a:cubicBezTo>
                    <a:pt x="9" y="74"/>
                    <a:pt x="8" y="74"/>
                    <a:pt x="8" y="75"/>
                  </a:cubicBezTo>
                  <a:cubicBezTo>
                    <a:pt x="8" y="76"/>
                    <a:pt x="7" y="79"/>
                    <a:pt x="10" y="78"/>
                  </a:cubicBezTo>
                  <a:cubicBezTo>
                    <a:pt x="11" y="78"/>
                    <a:pt x="9" y="79"/>
                    <a:pt x="10" y="80"/>
                  </a:cubicBezTo>
                  <a:cubicBezTo>
                    <a:pt x="10" y="81"/>
                    <a:pt x="10" y="81"/>
                    <a:pt x="11" y="81"/>
                  </a:cubicBezTo>
                  <a:cubicBezTo>
                    <a:pt x="12" y="82"/>
                    <a:pt x="13" y="82"/>
                    <a:pt x="13" y="82"/>
                  </a:cubicBezTo>
                  <a:cubicBezTo>
                    <a:pt x="13" y="82"/>
                    <a:pt x="13" y="82"/>
                    <a:pt x="13" y="82"/>
                  </a:cubicBezTo>
                  <a:cubicBezTo>
                    <a:pt x="14" y="83"/>
                    <a:pt x="13" y="83"/>
                    <a:pt x="14" y="84"/>
                  </a:cubicBezTo>
                  <a:cubicBezTo>
                    <a:pt x="15" y="84"/>
                    <a:pt x="17" y="84"/>
                    <a:pt x="18" y="83"/>
                  </a:cubicBezTo>
                  <a:cubicBezTo>
                    <a:pt x="18" y="83"/>
                    <a:pt x="19" y="82"/>
                    <a:pt x="19" y="83"/>
                  </a:cubicBezTo>
                  <a:cubicBezTo>
                    <a:pt x="18" y="85"/>
                    <a:pt x="15" y="85"/>
                    <a:pt x="14" y="85"/>
                  </a:cubicBezTo>
                  <a:cubicBezTo>
                    <a:pt x="11" y="87"/>
                    <a:pt x="16" y="89"/>
                    <a:pt x="16" y="91"/>
                  </a:cubicBezTo>
                  <a:cubicBezTo>
                    <a:pt x="17" y="91"/>
                    <a:pt x="17" y="91"/>
                    <a:pt x="17" y="92"/>
                  </a:cubicBezTo>
                  <a:cubicBezTo>
                    <a:pt x="17" y="92"/>
                    <a:pt x="17" y="95"/>
                    <a:pt x="18" y="94"/>
                  </a:cubicBezTo>
                  <a:cubicBezTo>
                    <a:pt x="19" y="94"/>
                    <a:pt x="22" y="96"/>
                    <a:pt x="23" y="94"/>
                  </a:cubicBezTo>
                  <a:cubicBezTo>
                    <a:pt x="23" y="94"/>
                    <a:pt x="23" y="92"/>
                    <a:pt x="24" y="92"/>
                  </a:cubicBezTo>
                  <a:cubicBezTo>
                    <a:pt x="24" y="92"/>
                    <a:pt x="24" y="92"/>
                    <a:pt x="24" y="93"/>
                  </a:cubicBezTo>
                  <a:cubicBezTo>
                    <a:pt x="24" y="92"/>
                    <a:pt x="26" y="92"/>
                    <a:pt x="26" y="91"/>
                  </a:cubicBezTo>
                  <a:cubicBezTo>
                    <a:pt x="26" y="90"/>
                    <a:pt x="25" y="90"/>
                    <a:pt x="24" y="90"/>
                  </a:cubicBezTo>
                  <a:cubicBezTo>
                    <a:pt x="25" y="90"/>
                    <a:pt x="25" y="88"/>
                    <a:pt x="25" y="88"/>
                  </a:cubicBezTo>
                  <a:cubicBezTo>
                    <a:pt x="25" y="88"/>
                    <a:pt x="28" y="89"/>
                    <a:pt x="28" y="89"/>
                  </a:cubicBezTo>
                  <a:cubicBezTo>
                    <a:pt x="30" y="86"/>
                    <a:pt x="26" y="86"/>
                    <a:pt x="26" y="86"/>
                  </a:cubicBezTo>
                  <a:cubicBezTo>
                    <a:pt x="25" y="86"/>
                    <a:pt x="26" y="84"/>
                    <a:pt x="26" y="84"/>
                  </a:cubicBezTo>
                  <a:cubicBezTo>
                    <a:pt x="26" y="84"/>
                    <a:pt x="26" y="83"/>
                    <a:pt x="26" y="83"/>
                  </a:cubicBezTo>
                  <a:cubicBezTo>
                    <a:pt x="27" y="83"/>
                    <a:pt x="27" y="83"/>
                    <a:pt x="27" y="83"/>
                  </a:cubicBezTo>
                  <a:cubicBezTo>
                    <a:pt x="28" y="82"/>
                    <a:pt x="26" y="77"/>
                    <a:pt x="26" y="77"/>
                  </a:cubicBezTo>
                  <a:cubicBezTo>
                    <a:pt x="28" y="79"/>
                    <a:pt x="28" y="77"/>
                    <a:pt x="29" y="77"/>
                  </a:cubicBezTo>
                  <a:cubicBezTo>
                    <a:pt x="29" y="78"/>
                    <a:pt x="29" y="81"/>
                    <a:pt x="30" y="81"/>
                  </a:cubicBezTo>
                  <a:cubicBezTo>
                    <a:pt x="31" y="81"/>
                    <a:pt x="32" y="79"/>
                    <a:pt x="32" y="78"/>
                  </a:cubicBezTo>
                  <a:cubicBezTo>
                    <a:pt x="32" y="77"/>
                    <a:pt x="32" y="76"/>
                    <a:pt x="32" y="75"/>
                  </a:cubicBezTo>
                  <a:cubicBezTo>
                    <a:pt x="32" y="75"/>
                    <a:pt x="33" y="72"/>
                    <a:pt x="34" y="74"/>
                  </a:cubicBezTo>
                  <a:cubicBezTo>
                    <a:pt x="34" y="75"/>
                    <a:pt x="33" y="75"/>
                    <a:pt x="34" y="75"/>
                  </a:cubicBezTo>
                  <a:cubicBezTo>
                    <a:pt x="34" y="76"/>
                    <a:pt x="34" y="76"/>
                    <a:pt x="34" y="77"/>
                  </a:cubicBezTo>
                  <a:cubicBezTo>
                    <a:pt x="34" y="78"/>
                    <a:pt x="34" y="79"/>
                    <a:pt x="34" y="80"/>
                  </a:cubicBezTo>
                  <a:cubicBezTo>
                    <a:pt x="33" y="81"/>
                    <a:pt x="32" y="81"/>
                    <a:pt x="32" y="82"/>
                  </a:cubicBezTo>
                  <a:cubicBezTo>
                    <a:pt x="32" y="84"/>
                    <a:pt x="33" y="87"/>
                    <a:pt x="35" y="86"/>
                  </a:cubicBezTo>
                  <a:cubicBezTo>
                    <a:pt x="37" y="85"/>
                    <a:pt x="40" y="83"/>
                    <a:pt x="40" y="81"/>
                  </a:cubicBezTo>
                  <a:cubicBezTo>
                    <a:pt x="41" y="81"/>
                    <a:pt x="41" y="81"/>
                    <a:pt x="42" y="81"/>
                  </a:cubicBezTo>
                  <a:cubicBezTo>
                    <a:pt x="42" y="81"/>
                    <a:pt x="42" y="82"/>
                    <a:pt x="42" y="82"/>
                  </a:cubicBezTo>
                  <a:cubicBezTo>
                    <a:pt x="41" y="83"/>
                    <a:pt x="41" y="84"/>
                    <a:pt x="41" y="86"/>
                  </a:cubicBezTo>
                  <a:cubicBezTo>
                    <a:pt x="39" y="86"/>
                    <a:pt x="40" y="87"/>
                    <a:pt x="41" y="87"/>
                  </a:cubicBezTo>
                  <a:cubicBezTo>
                    <a:pt x="41" y="87"/>
                    <a:pt x="41" y="87"/>
                    <a:pt x="41" y="87"/>
                  </a:cubicBezTo>
                  <a:cubicBezTo>
                    <a:pt x="41" y="88"/>
                    <a:pt x="42" y="88"/>
                    <a:pt x="43" y="89"/>
                  </a:cubicBezTo>
                  <a:cubicBezTo>
                    <a:pt x="43" y="89"/>
                    <a:pt x="44" y="88"/>
                    <a:pt x="44" y="88"/>
                  </a:cubicBezTo>
                  <a:cubicBezTo>
                    <a:pt x="44" y="88"/>
                    <a:pt x="44" y="89"/>
                    <a:pt x="44" y="89"/>
                  </a:cubicBezTo>
                  <a:cubicBezTo>
                    <a:pt x="44" y="90"/>
                    <a:pt x="43" y="90"/>
                    <a:pt x="43" y="90"/>
                  </a:cubicBezTo>
                  <a:cubicBezTo>
                    <a:pt x="41" y="90"/>
                    <a:pt x="38" y="89"/>
                    <a:pt x="36" y="90"/>
                  </a:cubicBezTo>
                  <a:cubicBezTo>
                    <a:pt x="34" y="92"/>
                    <a:pt x="36" y="93"/>
                    <a:pt x="35" y="94"/>
                  </a:cubicBezTo>
                  <a:cubicBezTo>
                    <a:pt x="33" y="93"/>
                    <a:pt x="33" y="93"/>
                    <a:pt x="32" y="95"/>
                  </a:cubicBezTo>
                  <a:cubicBezTo>
                    <a:pt x="32" y="95"/>
                    <a:pt x="32" y="95"/>
                    <a:pt x="32" y="95"/>
                  </a:cubicBezTo>
                  <a:cubicBezTo>
                    <a:pt x="32" y="96"/>
                    <a:pt x="32" y="96"/>
                    <a:pt x="32" y="96"/>
                  </a:cubicBezTo>
                  <a:cubicBezTo>
                    <a:pt x="31" y="96"/>
                    <a:pt x="31" y="98"/>
                    <a:pt x="30" y="98"/>
                  </a:cubicBezTo>
                  <a:cubicBezTo>
                    <a:pt x="30" y="98"/>
                    <a:pt x="29" y="98"/>
                    <a:pt x="29" y="98"/>
                  </a:cubicBezTo>
                  <a:cubicBezTo>
                    <a:pt x="28" y="98"/>
                    <a:pt x="26" y="98"/>
                    <a:pt x="26" y="98"/>
                  </a:cubicBezTo>
                  <a:cubicBezTo>
                    <a:pt x="25" y="98"/>
                    <a:pt x="25" y="99"/>
                    <a:pt x="25" y="99"/>
                  </a:cubicBezTo>
                  <a:cubicBezTo>
                    <a:pt x="24" y="100"/>
                    <a:pt x="24" y="97"/>
                    <a:pt x="22" y="99"/>
                  </a:cubicBezTo>
                  <a:cubicBezTo>
                    <a:pt x="21" y="100"/>
                    <a:pt x="21" y="104"/>
                    <a:pt x="22" y="105"/>
                  </a:cubicBezTo>
                  <a:cubicBezTo>
                    <a:pt x="22" y="106"/>
                    <a:pt x="22" y="108"/>
                    <a:pt x="22" y="109"/>
                  </a:cubicBezTo>
                  <a:cubicBezTo>
                    <a:pt x="23" y="109"/>
                    <a:pt x="22" y="110"/>
                    <a:pt x="23" y="110"/>
                  </a:cubicBezTo>
                  <a:cubicBezTo>
                    <a:pt x="24" y="110"/>
                    <a:pt x="25" y="109"/>
                    <a:pt x="26" y="109"/>
                  </a:cubicBezTo>
                  <a:cubicBezTo>
                    <a:pt x="27" y="109"/>
                    <a:pt x="28" y="109"/>
                    <a:pt x="30" y="108"/>
                  </a:cubicBezTo>
                  <a:cubicBezTo>
                    <a:pt x="30" y="108"/>
                    <a:pt x="31" y="108"/>
                    <a:pt x="31" y="108"/>
                  </a:cubicBezTo>
                  <a:cubicBezTo>
                    <a:pt x="32" y="106"/>
                    <a:pt x="34" y="105"/>
                    <a:pt x="36" y="107"/>
                  </a:cubicBezTo>
                  <a:cubicBezTo>
                    <a:pt x="36" y="107"/>
                    <a:pt x="36" y="107"/>
                    <a:pt x="36" y="107"/>
                  </a:cubicBezTo>
                  <a:cubicBezTo>
                    <a:pt x="37" y="107"/>
                    <a:pt x="38" y="106"/>
                    <a:pt x="39" y="106"/>
                  </a:cubicBezTo>
                  <a:cubicBezTo>
                    <a:pt x="41" y="107"/>
                    <a:pt x="42" y="105"/>
                    <a:pt x="43" y="106"/>
                  </a:cubicBezTo>
                  <a:cubicBezTo>
                    <a:pt x="45" y="108"/>
                    <a:pt x="40" y="108"/>
                    <a:pt x="39" y="109"/>
                  </a:cubicBezTo>
                  <a:cubicBezTo>
                    <a:pt x="38" y="109"/>
                    <a:pt x="38" y="109"/>
                    <a:pt x="37" y="110"/>
                  </a:cubicBezTo>
                  <a:cubicBezTo>
                    <a:pt x="37" y="109"/>
                    <a:pt x="36" y="109"/>
                    <a:pt x="36" y="110"/>
                  </a:cubicBezTo>
                  <a:cubicBezTo>
                    <a:pt x="35" y="110"/>
                    <a:pt x="35" y="110"/>
                    <a:pt x="35" y="110"/>
                  </a:cubicBezTo>
                  <a:cubicBezTo>
                    <a:pt x="34" y="110"/>
                    <a:pt x="27" y="113"/>
                    <a:pt x="30" y="114"/>
                  </a:cubicBezTo>
                  <a:cubicBezTo>
                    <a:pt x="31" y="114"/>
                    <a:pt x="33" y="114"/>
                    <a:pt x="34" y="115"/>
                  </a:cubicBezTo>
                  <a:cubicBezTo>
                    <a:pt x="35" y="116"/>
                    <a:pt x="37" y="115"/>
                    <a:pt x="38" y="117"/>
                  </a:cubicBezTo>
                  <a:cubicBezTo>
                    <a:pt x="36" y="118"/>
                    <a:pt x="37" y="117"/>
                    <a:pt x="36" y="117"/>
                  </a:cubicBezTo>
                  <a:cubicBezTo>
                    <a:pt x="35" y="116"/>
                    <a:pt x="33" y="116"/>
                    <a:pt x="32" y="116"/>
                  </a:cubicBezTo>
                  <a:cubicBezTo>
                    <a:pt x="31" y="116"/>
                    <a:pt x="31" y="116"/>
                    <a:pt x="29" y="116"/>
                  </a:cubicBezTo>
                  <a:cubicBezTo>
                    <a:pt x="29" y="117"/>
                    <a:pt x="29" y="118"/>
                    <a:pt x="27" y="118"/>
                  </a:cubicBezTo>
                  <a:cubicBezTo>
                    <a:pt x="27" y="117"/>
                    <a:pt x="27" y="117"/>
                    <a:pt x="27" y="117"/>
                  </a:cubicBezTo>
                  <a:cubicBezTo>
                    <a:pt x="28" y="114"/>
                    <a:pt x="24" y="115"/>
                    <a:pt x="23" y="117"/>
                  </a:cubicBezTo>
                  <a:cubicBezTo>
                    <a:pt x="23" y="118"/>
                    <a:pt x="24" y="118"/>
                    <a:pt x="24" y="118"/>
                  </a:cubicBezTo>
                  <a:cubicBezTo>
                    <a:pt x="24" y="119"/>
                    <a:pt x="24" y="119"/>
                    <a:pt x="24" y="120"/>
                  </a:cubicBezTo>
                  <a:cubicBezTo>
                    <a:pt x="24" y="121"/>
                    <a:pt x="25" y="123"/>
                    <a:pt x="26" y="124"/>
                  </a:cubicBezTo>
                  <a:cubicBezTo>
                    <a:pt x="26" y="125"/>
                    <a:pt x="26" y="126"/>
                    <a:pt x="27" y="127"/>
                  </a:cubicBezTo>
                  <a:cubicBezTo>
                    <a:pt x="27" y="127"/>
                    <a:pt x="27" y="127"/>
                    <a:pt x="28" y="127"/>
                  </a:cubicBezTo>
                  <a:cubicBezTo>
                    <a:pt x="29" y="128"/>
                    <a:pt x="30" y="128"/>
                    <a:pt x="31" y="129"/>
                  </a:cubicBezTo>
                  <a:cubicBezTo>
                    <a:pt x="32" y="130"/>
                    <a:pt x="31" y="131"/>
                    <a:pt x="32" y="132"/>
                  </a:cubicBezTo>
                  <a:cubicBezTo>
                    <a:pt x="33" y="133"/>
                    <a:pt x="36" y="133"/>
                    <a:pt x="37" y="132"/>
                  </a:cubicBezTo>
                  <a:cubicBezTo>
                    <a:pt x="37" y="132"/>
                    <a:pt x="37" y="131"/>
                    <a:pt x="37" y="131"/>
                  </a:cubicBezTo>
                  <a:cubicBezTo>
                    <a:pt x="38" y="130"/>
                    <a:pt x="38" y="132"/>
                    <a:pt x="39" y="132"/>
                  </a:cubicBezTo>
                  <a:cubicBezTo>
                    <a:pt x="41" y="132"/>
                    <a:pt x="39" y="131"/>
                    <a:pt x="40" y="131"/>
                  </a:cubicBezTo>
                  <a:cubicBezTo>
                    <a:pt x="42" y="130"/>
                    <a:pt x="42" y="132"/>
                    <a:pt x="42" y="133"/>
                  </a:cubicBezTo>
                  <a:cubicBezTo>
                    <a:pt x="41" y="134"/>
                    <a:pt x="39" y="133"/>
                    <a:pt x="40" y="136"/>
                  </a:cubicBezTo>
                  <a:cubicBezTo>
                    <a:pt x="39" y="135"/>
                    <a:pt x="39" y="135"/>
                    <a:pt x="39" y="135"/>
                  </a:cubicBezTo>
                  <a:cubicBezTo>
                    <a:pt x="39" y="135"/>
                    <a:pt x="39" y="134"/>
                    <a:pt x="38" y="134"/>
                  </a:cubicBezTo>
                  <a:cubicBezTo>
                    <a:pt x="37" y="134"/>
                    <a:pt x="35" y="135"/>
                    <a:pt x="34" y="136"/>
                  </a:cubicBezTo>
                  <a:cubicBezTo>
                    <a:pt x="35" y="137"/>
                    <a:pt x="37" y="142"/>
                    <a:pt x="39" y="141"/>
                  </a:cubicBezTo>
                  <a:cubicBezTo>
                    <a:pt x="40" y="142"/>
                    <a:pt x="40" y="141"/>
                    <a:pt x="40" y="142"/>
                  </a:cubicBezTo>
                  <a:cubicBezTo>
                    <a:pt x="40" y="143"/>
                    <a:pt x="39" y="146"/>
                    <a:pt x="39" y="146"/>
                  </a:cubicBezTo>
                  <a:cubicBezTo>
                    <a:pt x="40" y="146"/>
                    <a:pt x="40" y="145"/>
                    <a:pt x="40" y="145"/>
                  </a:cubicBezTo>
                  <a:cubicBezTo>
                    <a:pt x="41" y="145"/>
                    <a:pt x="41" y="146"/>
                    <a:pt x="42" y="146"/>
                  </a:cubicBezTo>
                  <a:cubicBezTo>
                    <a:pt x="43" y="145"/>
                    <a:pt x="45" y="145"/>
                    <a:pt x="45" y="143"/>
                  </a:cubicBezTo>
                  <a:cubicBezTo>
                    <a:pt x="45" y="142"/>
                    <a:pt x="46" y="142"/>
                    <a:pt x="45" y="141"/>
                  </a:cubicBezTo>
                  <a:cubicBezTo>
                    <a:pt x="45" y="140"/>
                    <a:pt x="45" y="140"/>
                    <a:pt x="44" y="140"/>
                  </a:cubicBezTo>
                  <a:cubicBezTo>
                    <a:pt x="44" y="140"/>
                    <a:pt x="44" y="139"/>
                    <a:pt x="44" y="139"/>
                  </a:cubicBezTo>
                  <a:cubicBezTo>
                    <a:pt x="45" y="137"/>
                    <a:pt x="47" y="134"/>
                    <a:pt x="45" y="132"/>
                  </a:cubicBezTo>
                  <a:cubicBezTo>
                    <a:pt x="45" y="131"/>
                    <a:pt x="46" y="131"/>
                    <a:pt x="46" y="131"/>
                  </a:cubicBezTo>
                  <a:cubicBezTo>
                    <a:pt x="47" y="131"/>
                    <a:pt x="47" y="129"/>
                    <a:pt x="47" y="128"/>
                  </a:cubicBezTo>
                  <a:cubicBezTo>
                    <a:pt x="47" y="128"/>
                    <a:pt x="48" y="124"/>
                    <a:pt x="47" y="124"/>
                  </a:cubicBezTo>
                  <a:cubicBezTo>
                    <a:pt x="47" y="124"/>
                    <a:pt x="47" y="124"/>
                    <a:pt x="47" y="123"/>
                  </a:cubicBezTo>
                  <a:cubicBezTo>
                    <a:pt x="48" y="123"/>
                    <a:pt x="48" y="121"/>
                    <a:pt x="47" y="121"/>
                  </a:cubicBezTo>
                  <a:cubicBezTo>
                    <a:pt x="46" y="121"/>
                    <a:pt x="48" y="120"/>
                    <a:pt x="48" y="119"/>
                  </a:cubicBezTo>
                  <a:cubicBezTo>
                    <a:pt x="49" y="118"/>
                    <a:pt x="48" y="116"/>
                    <a:pt x="48" y="116"/>
                  </a:cubicBezTo>
                  <a:cubicBezTo>
                    <a:pt x="49" y="113"/>
                    <a:pt x="51" y="119"/>
                    <a:pt x="53" y="117"/>
                  </a:cubicBezTo>
                  <a:cubicBezTo>
                    <a:pt x="53" y="116"/>
                    <a:pt x="53" y="114"/>
                    <a:pt x="53" y="113"/>
                  </a:cubicBezTo>
                  <a:cubicBezTo>
                    <a:pt x="53" y="112"/>
                    <a:pt x="53" y="111"/>
                    <a:pt x="53" y="111"/>
                  </a:cubicBezTo>
                  <a:cubicBezTo>
                    <a:pt x="54" y="111"/>
                    <a:pt x="55" y="107"/>
                    <a:pt x="53" y="107"/>
                  </a:cubicBezTo>
                  <a:cubicBezTo>
                    <a:pt x="53" y="107"/>
                    <a:pt x="53" y="106"/>
                    <a:pt x="53" y="106"/>
                  </a:cubicBezTo>
                  <a:cubicBezTo>
                    <a:pt x="53" y="106"/>
                    <a:pt x="53" y="106"/>
                    <a:pt x="53" y="106"/>
                  </a:cubicBezTo>
                  <a:cubicBezTo>
                    <a:pt x="53" y="105"/>
                    <a:pt x="52" y="106"/>
                    <a:pt x="52" y="104"/>
                  </a:cubicBezTo>
                  <a:cubicBezTo>
                    <a:pt x="52" y="104"/>
                    <a:pt x="54" y="104"/>
                    <a:pt x="54" y="103"/>
                  </a:cubicBezTo>
                  <a:cubicBezTo>
                    <a:pt x="54" y="103"/>
                    <a:pt x="53" y="102"/>
                    <a:pt x="54" y="101"/>
                  </a:cubicBezTo>
                  <a:cubicBezTo>
                    <a:pt x="55" y="99"/>
                    <a:pt x="56" y="101"/>
                    <a:pt x="57" y="100"/>
                  </a:cubicBezTo>
                  <a:cubicBezTo>
                    <a:pt x="59" y="99"/>
                    <a:pt x="58" y="96"/>
                    <a:pt x="56" y="95"/>
                  </a:cubicBezTo>
                  <a:cubicBezTo>
                    <a:pt x="56" y="95"/>
                    <a:pt x="57" y="95"/>
                    <a:pt x="57" y="95"/>
                  </a:cubicBezTo>
                  <a:cubicBezTo>
                    <a:pt x="58" y="95"/>
                    <a:pt x="59" y="94"/>
                    <a:pt x="58" y="93"/>
                  </a:cubicBezTo>
                  <a:cubicBezTo>
                    <a:pt x="58" y="93"/>
                    <a:pt x="56" y="91"/>
                    <a:pt x="57" y="91"/>
                  </a:cubicBezTo>
                  <a:cubicBezTo>
                    <a:pt x="57" y="90"/>
                    <a:pt x="58" y="91"/>
                    <a:pt x="58" y="91"/>
                  </a:cubicBezTo>
                  <a:cubicBezTo>
                    <a:pt x="59" y="89"/>
                    <a:pt x="57" y="88"/>
                    <a:pt x="58" y="87"/>
                  </a:cubicBezTo>
                  <a:cubicBezTo>
                    <a:pt x="59" y="84"/>
                    <a:pt x="63" y="86"/>
                    <a:pt x="62" y="82"/>
                  </a:cubicBezTo>
                  <a:cubicBezTo>
                    <a:pt x="62" y="81"/>
                    <a:pt x="63" y="81"/>
                    <a:pt x="64" y="81"/>
                  </a:cubicBezTo>
                  <a:cubicBezTo>
                    <a:pt x="65" y="81"/>
                    <a:pt x="67" y="79"/>
                    <a:pt x="68" y="78"/>
                  </a:cubicBezTo>
                  <a:close/>
                  <a:moveTo>
                    <a:pt x="94" y="107"/>
                  </a:moveTo>
                  <a:cubicBezTo>
                    <a:pt x="94" y="106"/>
                    <a:pt x="92" y="106"/>
                    <a:pt x="91" y="106"/>
                  </a:cubicBezTo>
                  <a:cubicBezTo>
                    <a:pt x="90" y="106"/>
                    <a:pt x="90" y="107"/>
                    <a:pt x="89" y="105"/>
                  </a:cubicBezTo>
                  <a:cubicBezTo>
                    <a:pt x="88" y="103"/>
                    <a:pt x="87" y="102"/>
                    <a:pt x="86" y="100"/>
                  </a:cubicBezTo>
                  <a:cubicBezTo>
                    <a:pt x="86" y="99"/>
                    <a:pt x="87" y="97"/>
                    <a:pt x="86" y="96"/>
                  </a:cubicBezTo>
                  <a:cubicBezTo>
                    <a:pt x="86" y="93"/>
                    <a:pt x="83" y="93"/>
                    <a:pt x="81" y="94"/>
                  </a:cubicBezTo>
                  <a:cubicBezTo>
                    <a:pt x="79" y="96"/>
                    <a:pt x="76" y="95"/>
                    <a:pt x="73" y="96"/>
                  </a:cubicBezTo>
                  <a:cubicBezTo>
                    <a:pt x="70" y="97"/>
                    <a:pt x="70" y="99"/>
                    <a:pt x="73" y="102"/>
                  </a:cubicBezTo>
                  <a:cubicBezTo>
                    <a:pt x="75" y="104"/>
                    <a:pt x="75" y="104"/>
                    <a:pt x="74" y="108"/>
                  </a:cubicBezTo>
                  <a:cubicBezTo>
                    <a:pt x="73" y="109"/>
                    <a:pt x="73" y="110"/>
                    <a:pt x="73" y="112"/>
                  </a:cubicBezTo>
                  <a:cubicBezTo>
                    <a:pt x="73" y="113"/>
                    <a:pt x="73" y="113"/>
                    <a:pt x="73" y="114"/>
                  </a:cubicBezTo>
                  <a:cubicBezTo>
                    <a:pt x="72" y="114"/>
                    <a:pt x="71" y="114"/>
                    <a:pt x="71" y="115"/>
                  </a:cubicBezTo>
                  <a:cubicBezTo>
                    <a:pt x="71" y="115"/>
                    <a:pt x="70" y="118"/>
                    <a:pt x="71" y="119"/>
                  </a:cubicBezTo>
                  <a:cubicBezTo>
                    <a:pt x="72" y="120"/>
                    <a:pt x="73" y="118"/>
                    <a:pt x="74" y="118"/>
                  </a:cubicBezTo>
                  <a:cubicBezTo>
                    <a:pt x="76" y="117"/>
                    <a:pt x="77" y="118"/>
                    <a:pt x="78" y="117"/>
                  </a:cubicBezTo>
                  <a:cubicBezTo>
                    <a:pt x="79" y="116"/>
                    <a:pt x="80" y="114"/>
                    <a:pt x="82" y="114"/>
                  </a:cubicBezTo>
                  <a:cubicBezTo>
                    <a:pt x="83" y="115"/>
                    <a:pt x="83" y="117"/>
                    <a:pt x="83" y="118"/>
                  </a:cubicBezTo>
                  <a:cubicBezTo>
                    <a:pt x="84" y="119"/>
                    <a:pt x="83" y="119"/>
                    <a:pt x="83" y="120"/>
                  </a:cubicBezTo>
                  <a:cubicBezTo>
                    <a:pt x="83" y="121"/>
                    <a:pt x="82" y="125"/>
                    <a:pt x="83" y="125"/>
                  </a:cubicBezTo>
                  <a:cubicBezTo>
                    <a:pt x="84" y="125"/>
                    <a:pt x="86" y="122"/>
                    <a:pt x="86" y="121"/>
                  </a:cubicBezTo>
                  <a:cubicBezTo>
                    <a:pt x="88" y="120"/>
                    <a:pt x="90" y="116"/>
                    <a:pt x="92" y="115"/>
                  </a:cubicBezTo>
                  <a:cubicBezTo>
                    <a:pt x="93" y="115"/>
                    <a:pt x="93" y="115"/>
                    <a:pt x="92" y="113"/>
                  </a:cubicBezTo>
                  <a:cubicBezTo>
                    <a:pt x="94" y="113"/>
                    <a:pt x="93" y="112"/>
                    <a:pt x="93" y="111"/>
                  </a:cubicBezTo>
                  <a:cubicBezTo>
                    <a:pt x="93" y="110"/>
                    <a:pt x="93" y="110"/>
                    <a:pt x="93" y="109"/>
                  </a:cubicBezTo>
                  <a:cubicBezTo>
                    <a:pt x="93" y="108"/>
                    <a:pt x="94" y="107"/>
                    <a:pt x="94" y="107"/>
                  </a:cubicBezTo>
                  <a:close/>
                  <a:moveTo>
                    <a:pt x="156" y="22"/>
                  </a:moveTo>
                  <a:cubicBezTo>
                    <a:pt x="156" y="26"/>
                    <a:pt x="150" y="25"/>
                    <a:pt x="148" y="26"/>
                  </a:cubicBezTo>
                  <a:cubicBezTo>
                    <a:pt x="146" y="27"/>
                    <a:pt x="143" y="30"/>
                    <a:pt x="143" y="26"/>
                  </a:cubicBezTo>
                  <a:cubicBezTo>
                    <a:pt x="142" y="23"/>
                    <a:pt x="146" y="20"/>
                    <a:pt x="148" y="19"/>
                  </a:cubicBezTo>
                  <a:cubicBezTo>
                    <a:pt x="150" y="18"/>
                    <a:pt x="152" y="17"/>
                    <a:pt x="154" y="18"/>
                  </a:cubicBezTo>
                  <a:cubicBezTo>
                    <a:pt x="155" y="19"/>
                    <a:pt x="156" y="21"/>
                    <a:pt x="156" y="22"/>
                  </a:cubicBezTo>
                  <a:close/>
                  <a:moveTo>
                    <a:pt x="70" y="94"/>
                  </a:moveTo>
                  <a:cubicBezTo>
                    <a:pt x="70" y="93"/>
                    <a:pt x="69" y="89"/>
                    <a:pt x="69" y="89"/>
                  </a:cubicBezTo>
                  <a:cubicBezTo>
                    <a:pt x="69" y="87"/>
                    <a:pt x="66" y="86"/>
                    <a:pt x="66" y="85"/>
                  </a:cubicBezTo>
                  <a:cubicBezTo>
                    <a:pt x="67" y="83"/>
                    <a:pt x="71" y="83"/>
                    <a:pt x="72" y="83"/>
                  </a:cubicBezTo>
                  <a:cubicBezTo>
                    <a:pt x="72" y="82"/>
                    <a:pt x="72" y="80"/>
                    <a:pt x="73" y="80"/>
                  </a:cubicBezTo>
                  <a:cubicBezTo>
                    <a:pt x="74" y="80"/>
                    <a:pt x="74" y="81"/>
                    <a:pt x="74" y="82"/>
                  </a:cubicBezTo>
                  <a:cubicBezTo>
                    <a:pt x="76" y="80"/>
                    <a:pt x="78" y="82"/>
                    <a:pt x="78" y="84"/>
                  </a:cubicBezTo>
                  <a:cubicBezTo>
                    <a:pt x="79" y="85"/>
                    <a:pt x="79" y="85"/>
                    <a:pt x="79" y="86"/>
                  </a:cubicBezTo>
                  <a:cubicBezTo>
                    <a:pt x="79" y="88"/>
                    <a:pt x="81" y="93"/>
                    <a:pt x="77" y="93"/>
                  </a:cubicBezTo>
                  <a:cubicBezTo>
                    <a:pt x="77" y="94"/>
                    <a:pt x="76" y="93"/>
                    <a:pt x="76" y="93"/>
                  </a:cubicBezTo>
                  <a:cubicBezTo>
                    <a:pt x="75" y="93"/>
                    <a:pt x="73" y="94"/>
                    <a:pt x="72" y="94"/>
                  </a:cubicBezTo>
                  <a:cubicBezTo>
                    <a:pt x="71" y="94"/>
                    <a:pt x="71" y="93"/>
                    <a:pt x="70" y="94"/>
                  </a:cubicBezTo>
                  <a:close/>
                  <a:moveTo>
                    <a:pt x="130" y="71"/>
                  </a:moveTo>
                  <a:cubicBezTo>
                    <a:pt x="130" y="71"/>
                    <a:pt x="128" y="72"/>
                    <a:pt x="128" y="72"/>
                  </a:cubicBezTo>
                  <a:cubicBezTo>
                    <a:pt x="127" y="72"/>
                    <a:pt x="127" y="72"/>
                    <a:pt x="126" y="72"/>
                  </a:cubicBezTo>
                  <a:cubicBezTo>
                    <a:pt x="124" y="71"/>
                    <a:pt x="122" y="71"/>
                    <a:pt x="120" y="73"/>
                  </a:cubicBezTo>
                  <a:cubicBezTo>
                    <a:pt x="120" y="74"/>
                    <a:pt x="120" y="74"/>
                    <a:pt x="119" y="74"/>
                  </a:cubicBezTo>
                  <a:cubicBezTo>
                    <a:pt x="119" y="74"/>
                    <a:pt x="119" y="74"/>
                    <a:pt x="119" y="74"/>
                  </a:cubicBezTo>
                  <a:cubicBezTo>
                    <a:pt x="117" y="73"/>
                    <a:pt x="122" y="69"/>
                    <a:pt x="123" y="69"/>
                  </a:cubicBezTo>
                  <a:cubicBezTo>
                    <a:pt x="125" y="69"/>
                    <a:pt x="125" y="70"/>
                    <a:pt x="126" y="70"/>
                  </a:cubicBezTo>
                  <a:cubicBezTo>
                    <a:pt x="127" y="71"/>
                    <a:pt x="127" y="71"/>
                    <a:pt x="128" y="71"/>
                  </a:cubicBezTo>
                  <a:cubicBezTo>
                    <a:pt x="129" y="71"/>
                    <a:pt x="130" y="70"/>
                    <a:pt x="130" y="71"/>
                  </a:cubicBezTo>
                  <a:close/>
                  <a:moveTo>
                    <a:pt x="118" y="27"/>
                  </a:moveTo>
                  <a:cubicBezTo>
                    <a:pt x="117" y="25"/>
                    <a:pt x="116" y="23"/>
                    <a:pt x="118" y="22"/>
                  </a:cubicBezTo>
                  <a:cubicBezTo>
                    <a:pt x="119" y="21"/>
                    <a:pt x="121" y="25"/>
                    <a:pt x="121" y="25"/>
                  </a:cubicBezTo>
                  <a:cubicBezTo>
                    <a:pt x="122" y="26"/>
                    <a:pt x="122" y="26"/>
                    <a:pt x="121" y="27"/>
                  </a:cubicBezTo>
                  <a:cubicBezTo>
                    <a:pt x="120" y="28"/>
                    <a:pt x="118" y="29"/>
                    <a:pt x="118" y="27"/>
                  </a:cubicBezTo>
                  <a:close/>
                  <a:moveTo>
                    <a:pt x="65" y="65"/>
                  </a:moveTo>
                  <a:cubicBezTo>
                    <a:pt x="65" y="62"/>
                    <a:pt x="70" y="63"/>
                    <a:pt x="70" y="65"/>
                  </a:cubicBezTo>
                  <a:cubicBezTo>
                    <a:pt x="70" y="67"/>
                    <a:pt x="65" y="68"/>
                    <a:pt x="65" y="65"/>
                  </a:cubicBezTo>
                  <a:close/>
                  <a:moveTo>
                    <a:pt x="52" y="16"/>
                  </a:moveTo>
                  <a:cubicBezTo>
                    <a:pt x="54" y="13"/>
                    <a:pt x="54" y="18"/>
                    <a:pt x="56" y="18"/>
                  </a:cubicBezTo>
                  <a:cubicBezTo>
                    <a:pt x="55" y="19"/>
                    <a:pt x="55" y="20"/>
                    <a:pt x="54" y="20"/>
                  </a:cubicBezTo>
                  <a:cubicBezTo>
                    <a:pt x="52" y="19"/>
                    <a:pt x="51" y="17"/>
                    <a:pt x="52" y="16"/>
                  </a:cubicBezTo>
                  <a:close/>
                  <a:moveTo>
                    <a:pt x="112" y="79"/>
                  </a:moveTo>
                  <a:cubicBezTo>
                    <a:pt x="110" y="81"/>
                    <a:pt x="108" y="77"/>
                    <a:pt x="108" y="75"/>
                  </a:cubicBezTo>
                  <a:cubicBezTo>
                    <a:pt x="109" y="72"/>
                    <a:pt x="112" y="78"/>
                    <a:pt x="112" y="79"/>
                  </a:cubicBezTo>
                  <a:close/>
                  <a:moveTo>
                    <a:pt x="135" y="67"/>
                  </a:moveTo>
                  <a:cubicBezTo>
                    <a:pt x="135" y="68"/>
                    <a:pt x="134" y="69"/>
                    <a:pt x="133" y="69"/>
                  </a:cubicBezTo>
                  <a:cubicBezTo>
                    <a:pt x="129" y="67"/>
                    <a:pt x="135" y="65"/>
                    <a:pt x="135" y="67"/>
                  </a:cubicBezTo>
                  <a:close/>
                  <a:moveTo>
                    <a:pt x="65" y="55"/>
                  </a:moveTo>
                  <a:cubicBezTo>
                    <a:pt x="64" y="55"/>
                    <a:pt x="61" y="56"/>
                    <a:pt x="62" y="53"/>
                  </a:cubicBezTo>
                  <a:cubicBezTo>
                    <a:pt x="63" y="52"/>
                    <a:pt x="65" y="54"/>
                    <a:pt x="65" y="55"/>
                  </a:cubicBezTo>
                  <a:close/>
                  <a:moveTo>
                    <a:pt x="102" y="142"/>
                  </a:moveTo>
                  <a:cubicBezTo>
                    <a:pt x="102" y="142"/>
                    <a:pt x="102" y="142"/>
                    <a:pt x="102" y="142"/>
                  </a:cubicBezTo>
                  <a:cubicBezTo>
                    <a:pt x="101" y="145"/>
                    <a:pt x="100" y="147"/>
                    <a:pt x="98" y="149"/>
                  </a:cubicBezTo>
                  <a:cubicBezTo>
                    <a:pt x="99" y="146"/>
                    <a:pt x="101" y="144"/>
                    <a:pt x="102" y="142"/>
                  </a:cubicBezTo>
                  <a:close/>
                  <a:moveTo>
                    <a:pt x="4" y="43"/>
                  </a:moveTo>
                  <a:cubicBezTo>
                    <a:pt x="4" y="43"/>
                    <a:pt x="3" y="43"/>
                    <a:pt x="3" y="44"/>
                  </a:cubicBezTo>
                  <a:cubicBezTo>
                    <a:pt x="1" y="43"/>
                    <a:pt x="3" y="38"/>
                    <a:pt x="4" y="43"/>
                  </a:cubicBezTo>
                  <a:close/>
                  <a:moveTo>
                    <a:pt x="68" y="4"/>
                  </a:moveTo>
                  <a:cubicBezTo>
                    <a:pt x="68" y="2"/>
                    <a:pt x="70" y="3"/>
                    <a:pt x="70" y="4"/>
                  </a:cubicBezTo>
                  <a:cubicBezTo>
                    <a:pt x="70" y="5"/>
                    <a:pt x="69" y="6"/>
                    <a:pt x="68" y="4"/>
                  </a:cubicBezTo>
                  <a:close/>
                  <a:moveTo>
                    <a:pt x="70" y="3"/>
                  </a:moveTo>
                  <a:cubicBezTo>
                    <a:pt x="70" y="1"/>
                    <a:pt x="69" y="1"/>
                    <a:pt x="69" y="0"/>
                  </a:cubicBezTo>
                  <a:cubicBezTo>
                    <a:pt x="69" y="0"/>
                    <a:pt x="71" y="1"/>
                    <a:pt x="71" y="1"/>
                  </a:cubicBezTo>
                  <a:cubicBezTo>
                    <a:pt x="72" y="2"/>
                    <a:pt x="71" y="2"/>
                    <a:pt x="70" y="3"/>
                  </a:cubicBezTo>
                  <a:close/>
                  <a:moveTo>
                    <a:pt x="2" y="40"/>
                  </a:moveTo>
                  <a:cubicBezTo>
                    <a:pt x="1" y="38"/>
                    <a:pt x="5" y="40"/>
                    <a:pt x="3" y="40"/>
                  </a:cubicBezTo>
                  <a:cubicBezTo>
                    <a:pt x="2" y="40"/>
                    <a:pt x="2" y="40"/>
                    <a:pt x="2" y="40"/>
                  </a:cubicBezTo>
                  <a:close/>
                  <a:moveTo>
                    <a:pt x="72" y="3"/>
                  </a:moveTo>
                  <a:cubicBezTo>
                    <a:pt x="72" y="1"/>
                    <a:pt x="73" y="2"/>
                    <a:pt x="74" y="3"/>
                  </a:cubicBezTo>
                  <a:cubicBezTo>
                    <a:pt x="73" y="3"/>
                    <a:pt x="72" y="4"/>
                    <a:pt x="72" y="3"/>
                  </a:cubicBezTo>
                  <a:close/>
                  <a:moveTo>
                    <a:pt x="93" y="14"/>
                  </a:moveTo>
                  <a:cubicBezTo>
                    <a:pt x="93" y="14"/>
                    <a:pt x="92" y="13"/>
                    <a:pt x="93" y="13"/>
                  </a:cubicBezTo>
                  <a:cubicBezTo>
                    <a:pt x="96" y="14"/>
                    <a:pt x="92" y="16"/>
                    <a:pt x="93" y="14"/>
                  </a:cubicBezTo>
                  <a:close/>
                  <a:moveTo>
                    <a:pt x="64" y="11"/>
                  </a:moveTo>
                  <a:cubicBezTo>
                    <a:pt x="63" y="10"/>
                    <a:pt x="64" y="9"/>
                    <a:pt x="65" y="8"/>
                  </a:cubicBezTo>
                  <a:cubicBezTo>
                    <a:pt x="65" y="9"/>
                    <a:pt x="65" y="10"/>
                    <a:pt x="65" y="10"/>
                  </a:cubicBezTo>
                  <a:cubicBezTo>
                    <a:pt x="65" y="11"/>
                    <a:pt x="64" y="11"/>
                    <a:pt x="64" y="11"/>
                  </a:cubicBezTo>
                  <a:close/>
                  <a:moveTo>
                    <a:pt x="65" y="58"/>
                  </a:moveTo>
                  <a:cubicBezTo>
                    <a:pt x="65" y="57"/>
                    <a:pt x="64" y="57"/>
                    <a:pt x="65" y="57"/>
                  </a:cubicBezTo>
                  <a:cubicBezTo>
                    <a:pt x="66" y="58"/>
                    <a:pt x="64" y="59"/>
                    <a:pt x="64" y="59"/>
                  </a:cubicBezTo>
                  <a:cubicBezTo>
                    <a:pt x="64" y="58"/>
                    <a:pt x="64" y="58"/>
                    <a:pt x="65" y="58"/>
                  </a:cubicBezTo>
                  <a:close/>
                  <a:moveTo>
                    <a:pt x="27" y="29"/>
                  </a:moveTo>
                  <a:cubicBezTo>
                    <a:pt x="27" y="29"/>
                    <a:pt x="28" y="29"/>
                    <a:pt x="28" y="29"/>
                  </a:cubicBezTo>
                  <a:cubicBezTo>
                    <a:pt x="28" y="30"/>
                    <a:pt x="27" y="30"/>
                    <a:pt x="27" y="29"/>
                  </a:cubicBezTo>
                  <a:close/>
                  <a:moveTo>
                    <a:pt x="75" y="16"/>
                  </a:moveTo>
                  <a:cubicBezTo>
                    <a:pt x="75" y="16"/>
                    <a:pt x="74" y="17"/>
                    <a:pt x="74" y="17"/>
                  </a:cubicBezTo>
                  <a:cubicBezTo>
                    <a:pt x="74" y="16"/>
                    <a:pt x="74" y="16"/>
                    <a:pt x="75" y="16"/>
                  </a:cubicBezTo>
                  <a:close/>
                  <a:moveTo>
                    <a:pt x="42" y="148"/>
                  </a:moveTo>
                  <a:cubicBezTo>
                    <a:pt x="42" y="148"/>
                    <a:pt x="42" y="148"/>
                    <a:pt x="42" y="148"/>
                  </a:cubicBezTo>
                  <a:cubicBezTo>
                    <a:pt x="41" y="148"/>
                    <a:pt x="41" y="148"/>
                    <a:pt x="42" y="147"/>
                  </a:cubicBezTo>
                  <a:cubicBezTo>
                    <a:pt x="42" y="148"/>
                    <a:pt x="42" y="148"/>
                    <a:pt x="42" y="148"/>
                  </a:cubicBezTo>
                  <a:close/>
                  <a:moveTo>
                    <a:pt x="29" y="79"/>
                  </a:moveTo>
                  <a:cubicBezTo>
                    <a:pt x="28" y="79"/>
                    <a:pt x="29" y="78"/>
                    <a:pt x="29" y="79"/>
                  </a:cubicBezTo>
                  <a:cubicBezTo>
                    <a:pt x="29" y="79"/>
                    <a:pt x="29" y="79"/>
                    <a:pt x="29" y="79"/>
                  </a:cubicBezTo>
                  <a:close/>
                  <a:moveTo>
                    <a:pt x="86" y="124"/>
                  </a:moveTo>
                  <a:cubicBezTo>
                    <a:pt x="86" y="124"/>
                    <a:pt x="86" y="125"/>
                    <a:pt x="86" y="125"/>
                  </a:cubicBezTo>
                  <a:cubicBezTo>
                    <a:pt x="86" y="125"/>
                    <a:pt x="86" y="125"/>
                    <a:pt x="85" y="125"/>
                  </a:cubicBezTo>
                  <a:cubicBezTo>
                    <a:pt x="85" y="125"/>
                    <a:pt x="86" y="124"/>
                    <a:pt x="86" y="124"/>
                  </a:cubicBezTo>
                  <a:close/>
                  <a:moveTo>
                    <a:pt x="92" y="11"/>
                  </a:moveTo>
                  <a:cubicBezTo>
                    <a:pt x="92" y="11"/>
                    <a:pt x="92" y="11"/>
                    <a:pt x="92" y="11"/>
                  </a:cubicBezTo>
                  <a:cubicBezTo>
                    <a:pt x="92" y="10"/>
                    <a:pt x="92" y="10"/>
                    <a:pt x="93" y="11"/>
                  </a:cubicBezTo>
                  <a:cubicBezTo>
                    <a:pt x="93" y="11"/>
                    <a:pt x="92" y="11"/>
                    <a:pt x="92" y="11"/>
                  </a:cubicBezTo>
                  <a:close/>
                  <a:moveTo>
                    <a:pt x="11" y="93"/>
                  </a:moveTo>
                  <a:cubicBezTo>
                    <a:pt x="11" y="93"/>
                    <a:pt x="11" y="94"/>
                    <a:pt x="11" y="95"/>
                  </a:cubicBezTo>
                  <a:cubicBezTo>
                    <a:pt x="11" y="94"/>
                    <a:pt x="10" y="94"/>
                    <a:pt x="10" y="94"/>
                  </a:cubicBezTo>
                  <a:cubicBezTo>
                    <a:pt x="8" y="92"/>
                    <a:pt x="8" y="89"/>
                    <a:pt x="6" y="87"/>
                  </a:cubicBezTo>
                  <a:cubicBezTo>
                    <a:pt x="5" y="86"/>
                    <a:pt x="4" y="87"/>
                    <a:pt x="3" y="84"/>
                  </a:cubicBezTo>
                  <a:cubicBezTo>
                    <a:pt x="3" y="81"/>
                    <a:pt x="1" y="78"/>
                    <a:pt x="0" y="75"/>
                  </a:cubicBezTo>
                  <a:cubicBezTo>
                    <a:pt x="0" y="75"/>
                    <a:pt x="0" y="72"/>
                    <a:pt x="0" y="71"/>
                  </a:cubicBezTo>
                  <a:cubicBezTo>
                    <a:pt x="1" y="71"/>
                    <a:pt x="3" y="72"/>
                    <a:pt x="3" y="73"/>
                  </a:cubicBezTo>
                  <a:cubicBezTo>
                    <a:pt x="4" y="73"/>
                    <a:pt x="4" y="74"/>
                    <a:pt x="3" y="74"/>
                  </a:cubicBezTo>
                  <a:cubicBezTo>
                    <a:pt x="3" y="76"/>
                    <a:pt x="4" y="75"/>
                    <a:pt x="4" y="76"/>
                  </a:cubicBezTo>
                  <a:cubicBezTo>
                    <a:pt x="4" y="77"/>
                    <a:pt x="4" y="77"/>
                    <a:pt x="4" y="77"/>
                  </a:cubicBezTo>
                  <a:cubicBezTo>
                    <a:pt x="3" y="78"/>
                    <a:pt x="4" y="79"/>
                    <a:pt x="4" y="79"/>
                  </a:cubicBezTo>
                  <a:cubicBezTo>
                    <a:pt x="4" y="80"/>
                    <a:pt x="4" y="80"/>
                    <a:pt x="4" y="81"/>
                  </a:cubicBezTo>
                  <a:cubicBezTo>
                    <a:pt x="5" y="81"/>
                    <a:pt x="5" y="81"/>
                    <a:pt x="5" y="81"/>
                  </a:cubicBezTo>
                  <a:cubicBezTo>
                    <a:pt x="5" y="81"/>
                    <a:pt x="5" y="82"/>
                    <a:pt x="5" y="82"/>
                  </a:cubicBezTo>
                  <a:cubicBezTo>
                    <a:pt x="6" y="83"/>
                    <a:pt x="7" y="85"/>
                    <a:pt x="8" y="86"/>
                  </a:cubicBezTo>
                  <a:cubicBezTo>
                    <a:pt x="8" y="86"/>
                    <a:pt x="9" y="87"/>
                    <a:pt x="9" y="87"/>
                  </a:cubicBezTo>
                  <a:cubicBezTo>
                    <a:pt x="10" y="87"/>
                    <a:pt x="10" y="88"/>
                    <a:pt x="9" y="88"/>
                  </a:cubicBezTo>
                  <a:cubicBezTo>
                    <a:pt x="10" y="89"/>
                    <a:pt x="10" y="91"/>
                    <a:pt x="10" y="92"/>
                  </a:cubicBezTo>
                  <a:cubicBezTo>
                    <a:pt x="11" y="92"/>
                    <a:pt x="11" y="93"/>
                    <a:pt x="11" y="93"/>
                  </a:cubicBezTo>
                  <a:close/>
                  <a:moveTo>
                    <a:pt x="124" y="75"/>
                  </a:moveTo>
                  <a:cubicBezTo>
                    <a:pt x="124" y="75"/>
                    <a:pt x="124" y="75"/>
                    <a:pt x="123" y="75"/>
                  </a:cubicBezTo>
                  <a:cubicBezTo>
                    <a:pt x="124" y="75"/>
                    <a:pt x="124" y="75"/>
                    <a:pt x="124" y="75"/>
                  </a:cubicBezTo>
                  <a:close/>
                  <a:moveTo>
                    <a:pt x="62" y="52"/>
                  </a:moveTo>
                  <a:cubicBezTo>
                    <a:pt x="62" y="52"/>
                    <a:pt x="62" y="51"/>
                    <a:pt x="62" y="51"/>
                  </a:cubicBezTo>
                  <a:cubicBezTo>
                    <a:pt x="62" y="51"/>
                    <a:pt x="62" y="52"/>
                    <a:pt x="62" y="52"/>
                  </a:cubicBezTo>
                  <a:cubicBezTo>
                    <a:pt x="62" y="52"/>
                    <a:pt x="62" y="52"/>
                    <a:pt x="62" y="5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endParaRPr lang="ru-RU" sz="7198"/>
            </a:p>
          </p:txBody>
        </p:sp>
        <p:sp>
          <p:nvSpPr>
            <p:cNvPr id="36" name="South America">
              <a:extLst>
                <a:ext uri="{FF2B5EF4-FFF2-40B4-BE49-F238E27FC236}">
                  <a16:creationId xmlns:a16="http://schemas.microsoft.com/office/drawing/2014/main" id="{CD6B5938-CA4D-0B87-6B28-4BDC1C7E925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586410" y="8699021"/>
              <a:ext cx="3145605" cy="4456539"/>
            </a:xfrm>
            <a:custGeom>
              <a:avLst/>
              <a:gdLst>
                <a:gd name="T0" fmla="*/ 870956 w 401"/>
                <a:gd name="T1" fmla="*/ 2012648 h 567"/>
                <a:gd name="T2" fmla="*/ 863109 w 401"/>
                <a:gd name="T3" fmla="*/ 2051957 h 567"/>
                <a:gd name="T4" fmla="*/ 863109 w 401"/>
                <a:gd name="T5" fmla="*/ 2024440 h 567"/>
                <a:gd name="T6" fmla="*/ 855263 w 401"/>
                <a:gd name="T7" fmla="*/ 2051957 h 567"/>
                <a:gd name="T8" fmla="*/ 933727 w 401"/>
                <a:gd name="T9" fmla="*/ 2024440 h 567"/>
                <a:gd name="T10" fmla="*/ 902342 w 401"/>
                <a:gd name="T11" fmla="*/ 2020510 h 567"/>
                <a:gd name="T12" fmla="*/ 894495 w 401"/>
                <a:gd name="T13" fmla="*/ 2048026 h 567"/>
                <a:gd name="T14" fmla="*/ 921958 w 401"/>
                <a:gd name="T15" fmla="*/ 2036233 h 567"/>
                <a:gd name="T16" fmla="*/ 882725 w 401"/>
                <a:gd name="T17" fmla="*/ 2059819 h 567"/>
                <a:gd name="T18" fmla="*/ 537482 w 401"/>
                <a:gd name="T19" fmla="*/ 2126645 h 567"/>
                <a:gd name="T20" fmla="*/ 663025 w 401"/>
                <a:gd name="T21" fmla="*/ 2209195 h 567"/>
                <a:gd name="T22" fmla="*/ 615946 w 401"/>
                <a:gd name="T23" fmla="*/ 2209195 h 567"/>
                <a:gd name="T24" fmla="*/ 474710 w 401"/>
                <a:gd name="T25" fmla="*/ 2032302 h 567"/>
                <a:gd name="T26" fmla="*/ 494326 w 401"/>
                <a:gd name="T27" fmla="*/ 2059819 h 567"/>
                <a:gd name="T28" fmla="*/ 462940 w 401"/>
                <a:gd name="T29" fmla="*/ 1992993 h 567"/>
                <a:gd name="T30" fmla="*/ 498250 w 401"/>
                <a:gd name="T31" fmla="*/ 1741412 h 567"/>
                <a:gd name="T32" fmla="*/ 470787 w 401"/>
                <a:gd name="T33" fmla="*/ 1694240 h 567"/>
                <a:gd name="T34" fmla="*/ 451171 w 401"/>
                <a:gd name="T35" fmla="*/ 1863271 h 567"/>
                <a:gd name="T36" fmla="*/ 474710 w 401"/>
                <a:gd name="T37" fmla="*/ 1729619 h 567"/>
                <a:gd name="T38" fmla="*/ 7846 w 401"/>
                <a:gd name="T39" fmla="*/ 365579 h 567"/>
                <a:gd name="T40" fmla="*/ 62772 w 401"/>
                <a:gd name="T41" fmla="*/ 373440 h 567"/>
                <a:gd name="T42" fmla="*/ 1161274 w 401"/>
                <a:gd name="T43" fmla="*/ 349855 h 567"/>
                <a:gd name="T44" fmla="*/ 1467286 w 401"/>
                <a:gd name="T45" fmla="*/ 715433 h 567"/>
                <a:gd name="T46" fmla="*/ 1373129 w 401"/>
                <a:gd name="T47" fmla="*/ 1002393 h 567"/>
                <a:gd name="T48" fmla="*/ 1192660 w 401"/>
                <a:gd name="T49" fmla="*/ 1136045 h 567"/>
                <a:gd name="T50" fmla="*/ 1137735 w 401"/>
                <a:gd name="T51" fmla="*/ 1238250 h 567"/>
                <a:gd name="T52" fmla="*/ 918035 w 401"/>
                <a:gd name="T53" fmla="*/ 1340455 h 567"/>
                <a:gd name="T54" fmla="*/ 808184 w 401"/>
                <a:gd name="T55" fmla="*/ 1588105 h 567"/>
                <a:gd name="T56" fmla="*/ 737566 w 401"/>
                <a:gd name="T57" fmla="*/ 1682448 h 567"/>
                <a:gd name="T58" fmla="*/ 698334 w 401"/>
                <a:gd name="T59" fmla="*/ 1886857 h 567"/>
                <a:gd name="T60" fmla="*/ 623793 w 401"/>
                <a:gd name="T61" fmla="*/ 2055888 h 567"/>
                <a:gd name="T62" fmla="*/ 568868 w 401"/>
                <a:gd name="T63" fmla="*/ 2083405 h 567"/>
                <a:gd name="T64" fmla="*/ 533559 w 401"/>
                <a:gd name="T65" fmla="*/ 2067681 h 567"/>
                <a:gd name="T66" fmla="*/ 498250 w 401"/>
                <a:gd name="T67" fmla="*/ 2055888 h 567"/>
                <a:gd name="T68" fmla="*/ 494326 w 401"/>
                <a:gd name="T69" fmla="*/ 2008717 h 567"/>
                <a:gd name="T70" fmla="*/ 478633 w 401"/>
                <a:gd name="T71" fmla="*/ 1969407 h 567"/>
                <a:gd name="T72" fmla="*/ 474710 w 401"/>
                <a:gd name="T73" fmla="*/ 1941890 h 567"/>
                <a:gd name="T74" fmla="*/ 443324 w 401"/>
                <a:gd name="T75" fmla="*/ 1902581 h 567"/>
                <a:gd name="T76" fmla="*/ 498250 w 401"/>
                <a:gd name="T77" fmla="*/ 1871133 h 567"/>
                <a:gd name="T78" fmla="*/ 486480 w 401"/>
                <a:gd name="T79" fmla="*/ 1831824 h 567"/>
                <a:gd name="T80" fmla="*/ 466864 w 401"/>
                <a:gd name="T81" fmla="*/ 1784652 h 567"/>
                <a:gd name="T82" fmla="*/ 502173 w 401"/>
                <a:gd name="T83" fmla="*/ 1780721 h 567"/>
                <a:gd name="T84" fmla="*/ 510019 w 401"/>
                <a:gd name="T85" fmla="*/ 1713895 h 567"/>
                <a:gd name="T86" fmla="*/ 533559 w 401"/>
                <a:gd name="T87" fmla="*/ 1651000 h 567"/>
                <a:gd name="T88" fmla="*/ 510019 w 401"/>
                <a:gd name="T89" fmla="*/ 1521279 h 567"/>
                <a:gd name="T90" fmla="*/ 564944 w 401"/>
                <a:gd name="T91" fmla="*/ 1171424 h 567"/>
                <a:gd name="T92" fmla="*/ 588484 w 401"/>
                <a:gd name="T93" fmla="*/ 872671 h 567"/>
                <a:gd name="T94" fmla="*/ 372706 w 401"/>
                <a:gd name="T95" fmla="*/ 621090 h 567"/>
                <a:gd name="T96" fmla="*/ 321704 w 401"/>
                <a:gd name="T97" fmla="*/ 420612 h 567"/>
                <a:gd name="T98" fmla="*/ 396246 w 401"/>
                <a:gd name="T99" fmla="*/ 255512 h 567"/>
                <a:gd name="T100" fmla="*/ 443324 w 401"/>
                <a:gd name="T101" fmla="*/ 74688 h 567"/>
                <a:gd name="T102" fmla="*/ 604177 w 401"/>
                <a:gd name="T103" fmla="*/ 23586 h 567"/>
                <a:gd name="T104" fmla="*/ 812107 w 401"/>
                <a:gd name="T105" fmla="*/ 70757 h 567"/>
                <a:gd name="T106" fmla="*/ 1110273 w 401"/>
                <a:gd name="T107" fmla="*/ 231926 h 567"/>
                <a:gd name="T108" fmla="*/ 1074963 w 401"/>
                <a:gd name="T109" fmla="*/ 393095 h 567"/>
                <a:gd name="T110" fmla="*/ 976883 w 401"/>
                <a:gd name="T111" fmla="*/ 416681 h 567"/>
                <a:gd name="T112" fmla="*/ 1098503 w 401"/>
                <a:gd name="T113" fmla="*/ 424543 h 567"/>
                <a:gd name="T114" fmla="*/ 1157351 w 401"/>
                <a:gd name="T115" fmla="*/ 404888 h 567"/>
                <a:gd name="T116" fmla="*/ 1224046 w 401"/>
                <a:gd name="T117" fmla="*/ 369510 h 567"/>
                <a:gd name="T118" fmla="*/ 1298587 w 401"/>
                <a:gd name="T119" fmla="*/ 444198 h 567"/>
                <a:gd name="T120" fmla="*/ 1526134 w 401"/>
                <a:gd name="T121" fmla="*/ 491369 h 567"/>
                <a:gd name="T122" fmla="*/ 580637 w 401"/>
                <a:gd name="T123" fmla="*/ 2146300 h 567"/>
                <a:gd name="T124" fmla="*/ 749336 w 401"/>
                <a:gd name="T125" fmla="*/ 2169886 h 567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401" h="567">
                  <a:moveTo>
                    <a:pt x="192" y="11"/>
                  </a:moveTo>
                  <a:cubicBezTo>
                    <a:pt x="192" y="10"/>
                    <a:pt x="194" y="11"/>
                    <a:pt x="195" y="11"/>
                  </a:cubicBezTo>
                  <a:cubicBezTo>
                    <a:pt x="195" y="11"/>
                    <a:pt x="195" y="9"/>
                    <a:pt x="196" y="10"/>
                  </a:cubicBezTo>
                  <a:cubicBezTo>
                    <a:pt x="197" y="11"/>
                    <a:pt x="196" y="11"/>
                    <a:pt x="196" y="12"/>
                  </a:cubicBezTo>
                  <a:cubicBezTo>
                    <a:pt x="196" y="12"/>
                    <a:pt x="194" y="12"/>
                    <a:pt x="194" y="12"/>
                  </a:cubicBezTo>
                  <a:cubicBezTo>
                    <a:pt x="194" y="12"/>
                    <a:pt x="194" y="11"/>
                    <a:pt x="194" y="11"/>
                  </a:cubicBezTo>
                  <a:cubicBezTo>
                    <a:pt x="193" y="12"/>
                    <a:pt x="192" y="11"/>
                    <a:pt x="192" y="11"/>
                  </a:cubicBezTo>
                  <a:close/>
                  <a:moveTo>
                    <a:pt x="383" y="537"/>
                  </a:moveTo>
                  <a:cubicBezTo>
                    <a:pt x="383" y="536"/>
                    <a:pt x="381" y="536"/>
                    <a:pt x="380" y="535"/>
                  </a:cubicBezTo>
                  <a:cubicBezTo>
                    <a:pt x="379" y="534"/>
                    <a:pt x="378" y="534"/>
                    <a:pt x="376" y="533"/>
                  </a:cubicBezTo>
                  <a:cubicBezTo>
                    <a:pt x="375" y="533"/>
                    <a:pt x="373" y="531"/>
                    <a:pt x="373" y="533"/>
                  </a:cubicBezTo>
                  <a:cubicBezTo>
                    <a:pt x="373" y="534"/>
                    <a:pt x="375" y="535"/>
                    <a:pt x="376" y="535"/>
                  </a:cubicBezTo>
                  <a:cubicBezTo>
                    <a:pt x="377" y="536"/>
                    <a:pt x="378" y="537"/>
                    <a:pt x="379" y="537"/>
                  </a:cubicBezTo>
                  <a:cubicBezTo>
                    <a:pt x="381" y="538"/>
                    <a:pt x="382" y="538"/>
                    <a:pt x="383" y="540"/>
                  </a:cubicBezTo>
                  <a:cubicBezTo>
                    <a:pt x="383" y="541"/>
                    <a:pt x="384" y="543"/>
                    <a:pt x="385" y="542"/>
                  </a:cubicBezTo>
                  <a:cubicBezTo>
                    <a:pt x="386" y="541"/>
                    <a:pt x="384" y="538"/>
                    <a:pt x="383" y="537"/>
                  </a:cubicBezTo>
                  <a:close/>
                  <a:moveTo>
                    <a:pt x="221" y="513"/>
                  </a:moveTo>
                  <a:cubicBezTo>
                    <a:pt x="221" y="513"/>
                    <a:pt x="221" y="513"/>
                    <a:pt x="221" y="513"/>
                  </a:cubicBezTo>
                  <a:cubicBezTo>
                    <a:pt x="221" y="513"/>
                    <a:pt x="221" y="513"/>
                    <a:pt x="221" y="513"/>
                  </a:cubicBezTo>
                  <a:close/>
                  <a:moveTo>
                    <a:pt x="220" y="512"/>
                  </a:moveTo>
                  <a:cubicBezTo>
                    <a:pt x="220" y="512"/>
                    <a:pt x="219" y="512"/>
                    <a:pt x="219" y="511"/>
                  </a:cubicBezTo>
                  <a:cubicBezTo>
                    <a:pt x="219" y="512"/>
                    <a:pt x="219" y="512"/>
                    <a:pt x="220" y="512"/>
                  </a:cubicBezTo>
                  <a:close/>
                  <a:moveTo>
                    <a:pt x="218" y="515"/>
                  </a:moveTo>
                  <a:cubicBezTo>
                    <a:pt x="218" y="515"/>
                    <a:pt x="218" y="515"/>
                    <a:pt x="218" y="515"/>
                  </a:cubicBezTo>
                  <a:cubicBezTo>
                    <a:pt x="218" y="515"/>
                    <a:pt x="218" y="515"/>
                    <a:pt x="218" y="515"/>
                  </a:cubicBezTo>
                  <a:close/>
                  <a:moveTo>
                    <a:pt x="218" y="512"/>
                  </a:moveTo>
                  <a:cubicBezTo>
                    <a:pt x="218" y="512"/>
                    <a:pt x="218" y="512"/>
                    <a:pt x="218" y="513"/>
                  </a:cubicBezTo>
                  <a:cubicBezTo>
                    <a:pt x="219" y="512"/>
                    <a:pt x="218" y="512"/>
                    <a:pt x="218" y="512"/>
                  </a:cubicBezTo>
                  <a:close/>
                  <a:moveTo>
                    <a:pt x="219" y="516"/>
                  </a:moveTo>
                  <a:cubicBezTo>
                    <a:pt x="219" y="516"/>
                    <a:pt x="219" y="515"/>
                    <a:pt x="218" y="515"/>
                  </a:cubicBezTo>
                  <a:cubicBezTo>
                    <a:pt x="219" y="516"/>
                    <a:pt x="219" y="516"/>
                    <a:pt x="219" y="516"/>
                  </a:cubicBezTo>
                  <a:cubicBezTo>
                    <a:pt x="219" y="516"/>
                    <a:pt x="219" y="516"/>
                    <a:pt x="219" y="516"/>
                  </a:cubicBezTo>
                  <a:close/>
                  <a:moveTo>
                    <a:pt x="225" y="513"/>
                  </a:moveTo>
                  <a:cubicBezTo>
                    <a:pt x="225" y="513"/>
                    <a:pt x="225" y="513"/>
                    <a:pt x="225" y="513"/>
                  </a:cubicBezTo>
                  <a:cubicBezTo>
                    <a:pt x="225" y="513"/>
                    <a:pt x="225" y="513"/>
                    <a:pt x="225" y="512"/>
                  </a:cubicBezTo>
                  <a:cubicBezTo>
                    <a:pt x="225" y="512"/>
                    <a:pt x="225" y="512"/>
                    <a:pt x="225" y="512"/>
                  </a:cubicBezTo>
                  <a:cubicBezTo>
                    <a:pt x="225" y="513"/>
                    <a:pt x="225" y="513"/>
                    <a:pt x="225" y="513"/>
                  </a:cubicBezTo>
                  <a:close/>
                  <a:moveTo>
                    <a:pt x="226" y="513"/>
                  </a:moveTo>
                  <a:cubicBezTo>
                    <a:pt x="225" y="513"/>
                    <a:pt x="225" y="512"/>
                    <a:pt x="225" y="512"/>
                  </a:cubicBezTo>
                  <a:cubicBezTo>
                    <a:pt x="225" y="513"/>
                    <a:pt x="226" y="513"/>
                    <a:pt x="226" y="513"/>
                  </a:cubicBezTo>
                  <a:close/>
                  <a:moveTo>
                    <a:pt x="226" y="512"/>
                  </a:moveTo>
                  <a:cubicBezTo>
                    <a:pt x="226" y="513"/>
                    <a:pt x="226" y="513"/>
                    <a:pt x="227" y="512"/>
                  </a:cubicBezTo>
                  <a:cubicBezTo>
                    <a:pt x="227" y="512"/>
                    <a:pt x="227" y="512"/>
                    <a:pt x="227" y="513"/>
                  </a:cubicBezTo>
                  <a:cubicBezTo>
                    <a:pt x="227" y="512"/>
                    <a:pt x="227" y="512"/>
                    <a:pt x="227" y="512"/>
                  </a:cubicBezTo>
                  <a:cubicBezTo>
                    <a:pt x="227" y="512"/>
                    <a:pt x="227" y="512"/>
                    <a:pt x="227" y="512"/>
                  </a:cubicBezTo>
                  <a:cubicBezTo>
                    <a:pt x="227" y="512"/>
                    <a:pt x="227" y="512"/>
                    <a:pt x="227" y="512"/>
                  </a:cubicBezTo>
                  <a:cubicBezTo>
                    <a:pt x="226" y="512"/>
                    <a:pt x="226" y="512"/>
                    <a:pt x="226" y="512"/>
                  </a:cubicBezTo>
                  <a:cubicBezTo>
                    <a:pt x="226" y="512"/>
                    <a:pt x="226" y="512"/>
                    <a:pt x="226" y="512"/>
                  </a:cubicBezTo>
                  <a:cubicBezTo>
                    <a:pt x="226" y="512"/>
                    <a:pt x="225" y="512"/>
                    <a:pt x="225" y="512"/>
                  </a:cubicBezTo>
                  <a:cubicBezTo>
                    <a:pt x="225" y="512"/>
                    <a:pt x="225" y="512"/>
                    <a:pt x="225" y="512"/>
                  </a:cubicBezTo>
                  <a:cubicBezTo>
                    <a:pt x="226" y="512"/>
                    <a:pt x="226" y="512"/>
                    <a:pt x="226" y="512"/>
                  </a:cubicBezTo>
                  <a:cubicBezTo>
                    <a:pt x="226" y="512"/>
                    <a:pt x="226" y="512"/>
                    <a:pt x="226" y="512"/>
                  </a:cubicBezTo>
                  <a:close/>
                  <a:moveTo>
                    <a:pt x="222" y="512"/>
                  </a:moveTo>
                  <a:cubicBezTo>
                    <a:pt x="222" y="513"/>
                    <a:pt x="221" y="513"/>
                    <a:pt x="221" y="513"/>
                  </a:cubicBezTo>
                  <a:cubicBezTo>
                    <a:pt x="221" y="513"/>
                    <a:pt x="222" y="513"/>
                    <a:pt x="222" y="513"/>
                  </a:cubicBezTo>
                  <a:cubicBezTo>
                    <a:pt x="222" y="513"/>
                    <a:pt x="222" y="513"/>
                    <a:pt x="222" y="513"/>
                  </a:cubicBezTo>
                  <a:cubicBezTo>
                    <a:pt x="223" y="513"/>
                    <a:pt x="223" y="513"/>
                    <a:pt x="223" y="512"/>
                  </a:cubicBezTo>
                  <a:cubicBezTo>
                    <a:pt x="223" y="512"/>
                    <a:pt x="223" y="512"/>
                    <a:pt x="223" y="512"/>
                  </a:cubicBezTo>
                  <a:cubicBezTo>
                    <a:pt x="223" y="512"/>
                    <a:pt x="222" y="512"/>
                    <a:pt x="222" y="512"/>
                  </a:cubicBezTo>
                  <a:cubicBezTo>
                    <a:pt x="222" y="512"/>
                    <a:pt x="222" y="512"/>
                    <a:pt x="221" y="512"/>
                  </a:cubicBezTo>
                  <a:cubicBezTo>
                    <a:pt x="221" y="512"/>
                    <a:pt x="221" y="512"/>
                    <a:pt x="221" y="512"/>
                  </a:cubicBezTo>
                  <a:cubicBezTo>
                    <a:pt x="221" y="512"/>
                    <a:pt x="221" y="512"/>
                    <a:pt x="222" y="512"/>
                  </a:cubicBezTo>
                  <a:cubicBezTo>
                    <a:pt x="222" y="512"/>
                    <a:pt x="222" y="513"/>
                    <a:pt x="222" y="513"/>
                  </a:cubicBezTo>
                  <a:cubicBezTo>
                    <a:pt x="222" y="513"/>
                    <a:pt x="222" y="513"/>
                    <a:pt x="222" y="513"/>
                  </a:cubicBezTo>
                  <a:cubicBezTo>
                    <a:pt x="222" y="513"/>
                    <a:pt x="222" y="513"/>
                    <a:pt x="222" y="512"/>
                  </a:cubicBezTo>
                  <a:close/>
                  <a:moveTo>
                    <a:pt x="224" y="512"/>
                  </a:moveTo>
                  <a:cubicBezTo>
                    <a:pt x="224" y="512"/>
                    <a:pt x="224" y="512"/>
                    <a:pt x="224" y="512"/>
                  </a:cubicBezTo>
                  <a:cubicBezTo>
                    <a:pt x="224" y="512"/>
                    <a:pt x="224" y="512"/>
                    <a:pt x="223" y="512"/>
                  </a:cubicBezTo>
                  <a:cubicBezTo>
                    <a:pt x="224" y="513"/>
                    <a:pt x="224" y="513"/>
                    <a:pt x="224" y="512"/>
                  </a:cubicBezTo>
                  <a:close/>
                  <a:moveTo>
                    <a:pt x="224" y="512"/>
                  </a:moveTo>
                  <a:cubicBezTo>
                    <a:pt x="224" y="511"/>
                    <a:pt x="224" y="511"/>
                    <a:pt x="224" y="511"/>
                  </a:cubicBezTo>
                  <a:cubicBezTo>
                    <a:pt x="224" y="511"/>
                    <a:pt x="224" y="512"/>
                    <a:pt x="224" y="512"/>
                  </a:cubicBezTo>
                  <a:close/>
                  <a:moveTo>
                    <a:pt x="217" y="520"/>
                  </a:moveTo>
                  <a:cubicBezTo>
                    <a:pt x="217" y="520"/>
                    <a:pt x="217" y="520"/>
                    <a:pt x="217" y="520"/>
                  </a:cubicBezTo>
                  <a:cubicBezTo>
                    <a:pt x="217" y="520"/>
                    <a:pt x="217" y="520"/>
                    <a:pt x="217" y="520"/>
                  </a:cubicBezTo>
                  <a:cubicBezTo>
                    <a:pt x="217" y="520"/>
                    <a:pt x="217" y="520"/>
                    <a:pt x="217" y="520"/>
                  </a:cubicBezTo>
                  <a:close/>
                  <a:moveTo>
                    <a:pt x="217" y="520"/>
                  </a:moveTo>
                  <a:cubicBezTo>
                    <a:pt x="217" y="519"/>
                    <a:pt x="217" y="519"/>
                    <a:pt x="217" y="519"/>
                  </a:cubicBezTo>
                  <a:cubicBezTo>
                    <a:pt x="217" y="519"/>
                    <a:pt x="217" y="519"/>
                    <a:pt x="217" y="519"/>
                  </a:cubicBezTo>
                  <a:cubicBezTo>
                    <a:pt x="217" y="518"/>
                    <a:pt x="217" y="518"/>
                    <a:pt x="217" y="518"/>
                  </a:cubicBezTo>
                  <a:cubicBezTo>
                    <a:pt x="216" y="518"/>
                    <a:pt x="216" y="518"/>
                    <a:pt x="216" y="519"/>
                  </a:cubicBezTo>
                  <a:cubicBezTo>
                    <a:pt x="216" y="518"/>
                    <a:pt x="216" y="518"/>
                    <a:pt x="217" y="518"/>
                  </a:cubicBezTo>
                  <a:cubicBezTo>
                    <a:pt x="217" y="518"/>
                    <a:pt x="217" y="517"/>
                    <a:pt x="216" y="517"/>
                  </a:cubicBezTo>
                  <a:cubicBezTo>
                    <a:pt x="216" y="518"/>
                    <a:pt x="216" y="518"/>
                    <a:pt x="216" y="518"/>
                  </a:cubicBezTo>
                  <a:cubicBezTo>
                    <a:pt x="216" y="518"/>
                    <a:pt x="216" y="518"/>
                    <a:pt x="216" y="518"/>
                  </a:cubicBezTo>
                  <a:cubicBezTo>
                    <a:pt x="216" y="518"/>
                    <a:pt x="215" y="518"/>
                    <a:pt x="215" y="518"/>
                  </a:cubicBezTo>
                  <a:cubicBezTo>
                    <a:pt x="216" y="519"/>
                    <a:pt x="216" y="519"/>
                    <a:pt x="216" y="519"/>
                  </a:cubicBezTo>
                  <a:cubicBezTo>
                    <a:pt x="216" y="519"/>
                    <a:pt x="216" y="519"/>
                    <a:pt x="216" y="519"/>
                  </a:cubicBezTo>
                  <a:cubicBezTo>
                    <a:pt x="216" y="519"/>
                    <a:pt x="216" y="519"/>
                    <a:pt x="216" y="519"/>
                  </a:cubicBezTo>
                  <a:cubicBezTo>
                    <a:pt x="216" y="520"/>
                    <a:pt x="216" y="520"/>
                    <a:pt x="217" y="520"/>
                  </a:cubicBezTo>
                  <a:close/>
                  <a:moveTo>
                    <a:pt x="215" y="516"/>
                  </a:moveTo>
                  <a:cubicBezTo>
                    <a:pt x="214" y="517"/>
                    <a:pt x="214" y="517"/>
                    <a:pt x="214" y="517"/>
                  </a:cubicBezTo>
                  <a:cubicBezTo>
                    <a:pt x="215" y="517"/>
                    <a:pt x="215" y="516"/>
                    <a:pt x="215" y="517"/>
                  </a:cubicBezTo>
                  <a:cubicBezTo>
                    <a:pt x="215" y="516"/>
                    <a:pt x="215" y="516"/>
                    <a:pt x="215" y="516"/>
                  </a:cubicBezTo>
                  <a:close/>
                  <a:moveTo>
                    <a:pt x="215" y="518"/>
                  </a:moveTo>
                  <a:cubicBezTo>
                    <a:pt x="214" y="518"/>
                    <a:pt x="214" y="518"/>
                    <a:pt x="214" y="518"/>
                  </a:cubicBezTo>
                  <a:cubicBezTo>
                    <a:pt x="214" y="518"/>
                    <a:pt x="214" y="518"/>
                    <a:pt x="214" y="518"/>
                  </a:cubicBezTo>
                  <a:cubicBezTo>
                    <a:pt x="214" y="518"/>
                    <a:pt x="215" y="518"/>
                    <a:pt x="215" y="518"/>
                  </a:cubicBezTo>
                  <a:cubicBezTo>
                    <a:pt x="215" y="518"/>
                    <a:pt x="215" y="518"/>
                    <a:pt x="215" y="518"/>
                  </a:cubicBezTo>
                  <a:cubicBezTo>
                    <a:pt x="214" y="518"/>
                    <a:pt x="215" y="518"/>
                    <a:pt x="215" y="518"/>
                  </a:cubicBezTo>
                  <a:close/>
                  <a:moveTo>
                    <a:pt x="215" y="509"/>
                  </a:moveTo>
                  <a:cubicBezTo>
                    <a:pt x="215" y="509"/>
                    <a:pt x="215" y="509"/>
                    <a:pt x="215" y="509"/>
                  </a:cubicBezTo>
                  <a:cubicBezTo>
                    <a:pt x="215" y="509"/>
                    <a:pt x="215" y="509"/>
                    <a:pt x="215" y="509"/>
                  </a:cubicBezTo>
                  <a:cubicBezTo>
                    <a:pt x="215" y="509"/>
                    <a:pt x="215" y="509"/>
                    <a:pt x="215" y="509"/>
                  </a:cubicBezTo>
                  <a:close/>
                  <a:moveTo>
                    <a:pt x="220" y="522"/>
                  </a:moveTo>
                  <a:cubicBezTo>
                    <a:pt x="220" y="522"/>
                    <a:pt x="220" y="522"/>
                    <a:pt x="220" y="522"/>
                  </a:cubicBezTo>
                  <a:cubicBezTo>
                    <a:pt x="220" y="522"/>
                    <a:pt x="220" y="522"/>
                    <a:pt x="220" y="522"/>
                  </a:cubicBezTo>
                  <a:close/>
                  <a:moveTo>
                    <a:pt x="225" y="518"/>
                  </a:moveTo>
                  <a:cubicBezTo>
                    <a:pt x="225" y="518"/>
                    <a:pt x="226" y="517"/>
                    <a:pt x="226" y="517"/>
                  </a:cubicBezTo>
                  <a:cubicBezTo>
                    <a:pt x="226" y="517"/>
                    <a:pt x="226" y="517"/>
                    <a:pt x="226" y="517"/>
                  </a:cubicBezTo>
                  <a:cubicBezTo>
                    <a:pt x="226" y="516"/>
                    <a:pt x="226" y="516"/>
                    <a:pt x="227" y="516"/>
                  </a:cubicBezTo>
                  <a:cubicBezTo>
                    <a:pt x="226" y="516"/>
                    <a:pt x="226" y="516"/>
                    <a:pt x="226" y="516"/>
                  </a:cubicBezTo>
                  <a:cubicBezTo>
                    <a:pt x="226" y="516"/>
                    <a:pt x="226" y="516"/>
                    <a:pt x="226" y="516"/>
                  </a:cubicBezTo>
                  <a:cubicBezTo>
                    <a:pt x="227" y="516"/>
                    <a:pt x="227" y="516"/>
                    <a:pt x="227" y="515"/>
                  </a:cubicBezTo>
                  <a:cubicBezTo>
                    <a:pt x="227" y="516"/>
                    <a:pt x="227" y="516"/>
                    <a:pt x="227" y="516"/>
                  </a:cubicBezTo>
                  <a:cubicBezTo>
                    <a:pt x="227" y="516"/>
                    <a:pt x="227" y="516"/>
                    <a:pt x="227" y="516"/>
                  </a:cubicBezTo>
                  <a:cubicBezTo>
                    <a:pt x="227" y="516"/>
                    <a:pt x="227" y="515"/>
                    <a:pt x="227" y="515"/>
                  </a:cubicBezTo>
                  <a:cubicBezTo>
                    <a:pt x="227" y="515"/>
                    <a:pt x="227" y="516"/>
                    <a:pt x="227" y="516"/>
                  </a:cubicBezTo>
                  <a:cubicBezTo>
                    <a:pt x="227" y="516"/>
                    <a:pt x="227" y="516"/>
                    <a:pt x="228" y="515"/>
                  </a:cubicBezTo>
                  <a:cubicBezTo>
                    <a:pt x="228" y="515"/>
                    <a:pt x="228" y="515"/>
                    <a:pt x="228" y="515"/>
                  </a:cubicBezTo>
                  <a:cubicBezTo>
                    <a:pt x="228" y="514"/>
                    <a:pt x="228" y="514"/>
                    <a:pt x="228" y="514"/>
                  </a:cubicBezTo>
                  <a:cubicBezTo>
                    <a:pt x="229" y="514"/>
                    <a:pt x="229" y="514"/>
                    <a:pt x="229" y="514"/>
                  </a:cubicBezTo>
                  <a:cubicBezTo>
                    <a:pt x="229" y="514"/>
                    <a:pt x="229" y="514"/>
                    <a:pt x="229" y="514"/>
                  </a:cubicBezTo>
                  <a:cubicBezTo>
                    <a:pt x="229" y="513"/>
                    <a:pt x="229" y="513"/>
                    <a:pt x="229" y="513"/>
                  </a:cubicBezTo>
                  <a:cubicBezTo>
                    <a:pt x="229" y="513"/>
                    <a:pt x="229" y="513"/>
                    <a:pt x="229" y="513"/>
                  </a:cubicBezTo>
                  <a:cubicBezTo>
                    <a:pt x="228" y="513"/>
                    <a:pt x="228" y="513"/>
                    <a:pt x="228" y="512"/>
                  </a:cubicBezTo>
                  <a:cubicBezTo>
                    <a:pt x="227" y="513"/>
                    <a:pt x="227" y="513"/>
                    <a:pt x="227" y="513"/>
                  </a:cubicBezTo>
                  <a:cubicBezTo>
                    <a:pt x="227" y="513"/>
                    <a:pt x="227" y="513"/>
                    <a:pt x="227" y="513"/>
                  </a:cubicBezTo>
                  <a:cubicBezTo>
                    <a:pt x="227" y="513"/>
                    <a:pt x="227" y="513"/>
                    <a:pt x="228" y="513"/>
                  </a:cubicBezTo>
                  <a:cubicBezTo>
                    <a:pt x="227" y="514"/>
                    <a:pt x="227" y="514"/>
                    <a:pt x="227" y="514"/>
                  </a:cubicBezTo>
                  <a:cubicBezTo>
                    <a:pt x="227" y="514"/>
                    <a:pt x="227" y="514"/>
                    <a:pt x="227" y="514"/>
                  </a:cubicBezTo>
                  <a:cubicBezTo>
                    <a:pt x="226" y="514"/>
                    <a:pt x="226" y="514"/>
                    <a:pt x="226" y="514"/>
                  </a:cubicBezTo>
                  <a:cubicBezTo>
                    <a:pt x="226" y="514"/>
                    <a:pt x="227" y="514"/>
                    <a:pt x="227" y="513"/>
                  </a:cubicBezTo>
                  <a:cubicBezTo>
                    <a:pt x="227" y="513"/>
                    <a:pt x="227" y="513"/>
                    <a:pt x="227" y="513"/>
                  </a:cubicBezTo>
                  <a:cubicBezTo>
                    <a:pt x="227" y="513"/>
                    <a:pt x="226" y="513"/>
                    <a:pt x="226" y="514"/>
                  </a:cubicBezTo>
                  <a:cubicBezTo>
                    <a:pt x="226" y="514"/>
                    <a:pt x="226" y="514"/>
                    <a:pt x="226" y="514"/>
                  </a:cubicBezTo>
                  <a:cubicBezTo>
                    <a:pt x="225" y="514"/>
                    <a:pt x="225" y="514"/>
                    <a:pt x="225" y="514"/>
                  </a:cubicBezTo>
                  <a:cubicBezTo>
                    <a:pt x="225" y="513"/>
                    <a:pt x="225" y="514"/>
                    <a:pt x="225" y="513"/>
                  </a:cubicBezTo>
                  <a:cubicBezTo>
                    <a:pt x="225" y="513"/>
                    <a:pt x="225" y="513"/>
                    <a:pt x="225" y="513"/>
                  </a:cubicBezTo>
                  <a:cubicBezTo>
                    <a:pt x="225" y="513"/>
                    <a:pt x="225" y="513"/>
                    <a:pt x="224" y="513"/>
                  </a:cubicBezTo>
                  <a:cubicBezTo>
                    <a:pt x="224" y="513"/>
                    <a:pt x="224" y="513"/>
                    <a:pt x="225" y="513"/>
                  </a:cubicBezTo>
                  <a:cubicBezTo>
                    <a:pt x="224" y="513"/>
                    <a:pt x="224" y="513"/>
                    <a:pt x="224" y="513"/>
                  </a:cubicBezTo>
                  <a:cubicBezTo>
                    <a:pt x="224" y="513"/>
                    <a:pt x="224" y="513"/>
                    <a:pt x="224" y="513"/>
                  </a:cubicBezTo>
                  <a:cubicBezTo>
                    <a:pt x="224" y="513"/>
                    <a:pt x="224" y="513"/>
                    <a:pt x="224" y="513"/>
                  </a:cubicBezTo>
                  <a:cubicBezTo>
                    <a:pt x="223" y="514"/>
                    <a:pt x="223" y="513"/>
                    <a:pt x="223" y="513"/>
                  </a:cubicBezTo>
                  <a:cubicBezTo>
                    <a:pt x="223" y="513"/>
                    <a:pt x="223" y="513"/>
                    <a:pt x="223" y="513"/>
                  </a:cubicBezTo>
                  <a:cubicBezTo>
                    <a:pt x="223" y="513"/>
                    <a:pt x="223" y="513"/>
                    <a:pt x="223" y="513"/>
                  </a:cubicBezTo>
                  <a:cubicBezTo>
                    <a:pt x="223" y="514"/>
                    <a:pt x="223" y="514"/>
                    <a:pt x="223" y="514"/>
                  </a:cubicBezTo>
                  <a:cubicBezTo>
                    <a:pt x="223" y="514"/>
                    <a:pt x="223" y="514"/>
                    <a:pt x="223" y="514"/>
                  </a:cubicBezTo>
                  <a:cubicBezTo>
                    <a:pt x="223" y="514"/>
                    <a:pt x="223" y="514"/>
                    <a:pt x="223" y="514"/>
                  </a:cubicBezTo>
                  <a:cubicBezTo>
                    <a:pt x="223" y="514"/>
                    <a:pt x="223" y="514"/>
                    <a:pt x="223" y="514"/>
                  </a:cubicBezTo>
                  <a:cubicBezTo>
                    <a:pt x="222" y="514"/>
                    <a:pt x="222" y="514"/>
                    <a:pt x="222" y="514"/>
                  </a:cubicBezTo>
                  <a:cubicBezTo>
                    <a:pt x="222" y="514"/>
                    <a:pt x="220" y="513"/>
                    <a:pt x="219" y="513"/>
                  </a:cubicBezTo>
                  <a:cubicBezTo>
                    <a:pt x="219" y="513"/>
                    <a:pt x="219" y="512"/>
                    <a:pt x="219" y="512"/>
                  </a:cubicBezTo>
                  <a:cubicBezTo>
                    <a:pt x="219" y="513"/>
                    <a:pt x="219" y="513"/>
                    <a:pt x="219" y="513"/>
                  </a:cubicBezTo>
                  <a:cubicBezTo>
                    <a:pt x="220" y="514"/>
                    <a:pt x="219" y="513"/>
                    <a:pt x="220" y="514"/>
                  </a:cubicBezTo>
                  <a:cubicBezTo>
                    <a:pt x="221" y="514"/>
                    <a:pt x="221" y="514"/>
                    <a:pt x="221" y="514"/>
                  </a:cubicBezTo>
                  <a:cubicBezTo>
                    <a:pt x="221" y="514"/>
                    <a:pt x="220" y="514"/>
                    <a:pt x="220" y="514"/>
                  </a:cubicBezTo>
                  <a:cubicBezTo>
                    <a:pt x="220" y="515"/>
                    <a:pt x="220" y="515"/>
                    <a:pt x="220" y="515"/>
                  </a:cubicBezTo>
                  <a:cubicBezTo>
                    <a:pt x="221" y="515"/>
                    <a:pt x="221" y="515"/>
                    <a:pt x="221" y="515"/>
                  </a:cubicBezTo>
                  <a:cubicBezTo>
                    <a:pt x="221" y="516"/>
                    <a:pt x="222" y="515"/>
                    <a:pt x="222" y="515"/>
                  </a:cubicBezTo>
                  <a:cubicBezTo>
                    <a:pt x="222" y="516"/>
                    <a:pt x="222" y="516"/>
                    <a:pt x="222" y="516"/>
                  </a:cubicBezTo>
                  <a:cubicBezTo>
                    <a:pt x="222" y="516"/>
                    <a:pt x="222" y="516"/>
                    <a:pt x="223" y="516"/>
                  </a:cubicBezTo>
                  <a:cubicBezTo>
                    <a:pt x="223" y="517"/>
                    <a:pt x="222" y="516"/>
                    <a:pt x="222" y="516"/>
                  </a:cubicBezTo>
                  <a:cubicBezTo>
                    <a:pt x="222" y="516"/>
                    <a:pt x="220" y="517"/>
                    <a:pt x="220" y="517"/>
                  </a:cubicBezTo>
                  <a:cubicBezTo>
                    <a:pt x="219" y="516"/>
                    <a:pt x="219" y="516"/>
                    <a:pt x="219" y="516"/>
                  </a:cubicBezTo>
                  <a:cubicBezTo>
                    <a:pt x="219" y="516"/>
                    <a:pt x="219" y="516"/>
                    <a:pt x="219" y="516"/>
                  </a:cubicBezTo>
                  <a:cubicBezTo>
                    <a:pt x="219" y="517"/>
                    <a:pt x="219" y="517"/>
                    <a:pt x="219" y="517"/>
                  </a:cubicBezTo>
                  <a:cubicBezTo>
                    <a:pt x="219" y="517"/>
                    <a:pt x="219" y="518"/>
                    <a:pt x="219" y="518"/>
                  </a:cubicBezTo>
                  <a:cubicBezTo>
                    <a:pt x="219" y="518"/>
                    <a:pt x="220" y="517"/>
                    <a:pt x="221" y="517"/>
                  </a:cubicBezTo>
                  <a:cubicBezTo>
                    <a:pt x="221" y="517"/>
                    <a:pt x="221" y="517"/>
                    <a:pt x="221" y="516"/>
                  </a:cubicBezTo>
                  <a:cubicBezTo>
                    <a:pt x="221" y="517"/>
                    <a:pt x="221" y="517"/>
                    <a:pt x="222" y="517"/>
                  </a:cubicBezTo>
                  <a:cubicBezTo>
                    <a:pt x="222" y="516"/>
                    <a:pt x="222" y="517"/>
                    <a:pt x="222" y="516"/>
                  </a:cubicBezTo>
                  <a:cubicBezTo>
                    <a:pt x="222" y="517"/>
                    <a:pt x="222" y="517"/>
                    <a:pt x="222" y="517"/>
                  </a:cubicBezTo>
                  <a:cubicBezTo>
                    <a:pt x="222" y="517"/>
                    <a:pt x="222" y="517"/>
                    <a:pt x="222" y="517"/>
                  </a:cubicBezTo>
                  <a:cubicBezTo>
                    <a:pt x="221" y="517"/>
                    <a:pt x="221" y="517"/>
                    <a:pt x="221" y="517"/>
                  </a:cubicBezTo>
                  <a:cubicBezTo>
                    <a:pt x="221" y="517"/>
                    <a:pt x="221" y="518"/>
                    <a:pt x="221" y="518"/>
                  </a:cubicBezTo>
                  <a:cubicBezTo>
                    <a:pt x="221" y="518"/>
                    <a:pt x="221" y="518"/>
                    <a:pt x="221" y="518"/>
                  </a:cubicBezTo>
                  <a:cubicBezTo>
                    <a:pt x="220" y="518"/>
                    <a:pt x="220" y="518"/>
                    <a:pt x="221" y="518"/>
                  </a:cubicBezTo>
                  <a:cubicBezTo>
                    <a:pt x="221" y="517"/>
                    <a:pt x="221" y="517"/>
                    <a:pt x="221" y="517"/>
                  </a:cubicBezTo>
                  <a:cubicBezTo>
                    <a:pt x="221" y="517"/>
                    <a:pt x="221" y="517"/>
                    <a:pt x="221" y="517"/>
                  </a:cubicBezTo>
                  <a:cubicBezTo>
                    <a:pt x="220" y="518"/>
                    <a:pt x="220" y="518"/>
                    <a:pt x="220" y="518"/>
                  </a:cubicBezTo>
                  <a:cubicBezTo>
                    <a:pt x="220" y="518"/>
                    <a:pt x="220" y="518"/>
                    <a:pt x="220" y="518"/>
                  </a:cubicBezTo>
                  <a:cubicBezTo>
                    <a:pt x="220" y="519"/>
                    <a:pt x="220" y="519"/>
                    <a:pt x="220" y="519"/>
                  </a:cubicBezTo>
                  <a:cubicBezTo>
                    <a:pt x="220" y="519"/>
                    <a:pt x="220" y="519"/>
                    <a:pt x="220" y="519"/>
                  </a:cubicBezTo>
                  <a:cubicBezTo>
                    <a:pt x="220" y="519"/>
                    <a:pt x="221" y="519"/>
                    <a:pt x="221" y="519"/>
                  </a:cubicBezTo>
                  <a:cubicBezTo>
                    <a:pt x="221" y="519"/>
                    <a:pt x="220" y="519"/>
                    <a:pt x="220" y="519"/>
                  </a:cubicBezTo>
                  <a:cubicBezTo>
                    <a:pt x="220" y="520"/>
                    <a:pt x="220" y="520"/>
                    <a:pt x="220" y="520"/>
                  </a:cubicBezTo>
                  <a:cubicBezTo>
                    <a:pt x="220" y="520"/>
                    <a:pt x="220" y="520"/>
                    <a:pt x="220" y="520"/>
                  </a:cubicBezTo>
                  <a:cubicBezTo>
                    <a:pt x="219" y="520"/>
                    <a:pt x="219" y="520"/>
                    <a:pt x="219" y="520"/>
                  </a:cubicBezTo>
                  <a:cubicBezTo>
                    <a:pt x="219" y="520"/>
                    <a:pt x="219" y="520"/>
                    <a:pt x="219" y="520"/>
                  </a:cubicBezTo>
                  <a:cubicBezTo>
                    <a:pt x="219" y="520"/>
                    <a:pt x="219" y="520"/>
                    <a:pt x="219" y="520"/>
                  </a:cubicBezTo>
                  <a:cubicBezTo>
                    <a:pt x="219" y="520"/>
                    <a:pt x="219" y="520"/>
                    <a:pt x="219" y="520"/>
                  </a:cubicBezTo>
                  <a:cubicBezTo>
                    <a:pt x="218" y="520"/>
                    <a:pt x="218" y="520"/>
                    <a:pt x="219" y="520"/>
                  </a:cubicBezTo>
                  <a:cubicBezTo>
                    <a:pt x="218" y="520"/>
                    <a:pt x="218" y="520"/>
                    <a:pt x="218" y="520"/>
                  </a:cubicBezTo>
                  <a:cubicBezTo>
                    <a:pt x="218" y="519"/>
                    <a:pt x="218" y="519"/>
                    <a:pt x="218" y="519"/>
                  </a:cubicBezTo>
                  <a:cubicBezTo>
                    <a:pt x="217" y="520"/>
                    <a:pt x="217" y="520"/>
                    <a:pt x="218" y="520"/>
                  </a:cubicBezTo>
                  <a:cubicBezTo>
                    <a:pt x="218" y="520"/>
                    <a:pt x="218" y="520"/>
                    <a:pt x="218" y="520"/>
                  </a:cubicBezTo>
                  <a:cubicBezTo>
                    <a:pt x="218" y="520"/>
                    <a:pt x="218" y="520"/>
                    <a:pt x="218" y="520"/>
                  </a:cubicBezTo>
                  <a:cubicBezTo>
                    <a:pt x="217" y="520"/>
                    <a:pt x="217" y="520"/>
                    <a:pt x="217" y="520"/>
                  </a:cubicBezTo>
                  <a:cubicBezTo>
                    <a:pt x="217" y="520"/>
                    <a:pt x="217" y="521"/>
                    <a:pt x="217" y="521"/>
                  </a:cubicBezTo>
                  <a:cubicBezTo>
                    <a:pt x="217" y="521"/>
                    <a:pt x="217" y="520"/>
                    <a:pt x="217" y="520"/>
                  </a:cubicBezTo>
                  <a:cubicBezTo>
                    <a:pt x="217" y="520"/>
                    <a:pt x="217" y="520"/>
                    <a:pt x="217" y="520"/>
                  </a:cubicBezTo>
                  <a:cubicBezTo>
                    <a:pt x="217" y="520"/>
                    <a:pt x="217" y="520"/>
                    <a:pt x="217" y="520"/>
                  </a:cubicBezTo>
                  <a:cubicBezTo>
                    <a:pt x="216" y="520"/>
                    <a:pt x="216" y="520"/>
                    <a:pt x="216" y="520"/>
                  </a:cubicBezTo>
                  <a:cubicBezTo>
                    <a:pt x="216" y="520"/>
                    <a:pt x="216" y="520"/>
                    <a:pt x="216" y="520"/>
                  </a:cubicBezTo>
                  <a:cubicBezTo>
                    <a:pt x="216" y="520"/>
                    <a:pt x="216" y="520"/>
                    <a:pt x="216" y="520"/>
                  </a:cubicBezTo>
                  <a:cubicBezTo>
                    <a:pt x="216" y="521"/>
                    <a:pt x="216" y="521"/>
                    <a:pt x="216" y="521"/>
                  </a:cubicBezTo>
                  <a:cubicBezTo>
                    <a:pt x="216" y="521"/>
                    <a:pt x="216" y="521"/>
                    <a:pt x="216" y="521"/>
                  </a:cubicBezTo>
                  <a:cubicBezTo>
                    <a:pt x="217" y="521"/>
                    <a:pt x="217" y="521"/>
                    <a:pt x="217" y="521"/>
                  </a:cubicBezTo>
                  <a:cubicBezTo>
                    <a:pt x="217" y="521"/>
                    <a:pt x="217" y="522"/>
                    <a:pt x="218" y="522"/>
                  </a:cubicBezTo>
                  <a:cubicBezTo>
                    <a:pt x="218" y="522"/>
                    <a:pt x="218" y="522"/>
                    <a:pt x="218" y="522"/>
                  </a:cubicBezTo>
                  <a:cubicBezTo>
                    <a:pt x="218" y="522"/>
                    <a:pt x="218" y="522"/>
                    <a:pt x="218" y="522"/>
                  </a:cubicBezTo>
                  <a:cubicBezTo>
                    <a:pt x="218" y="522"/>
                    <a:pt x="218" y="522"/>
                    <a:pt x="218" y="522"/>
                  </a:cubicBezTo>
                  <a:cubicBezTo>
                    <a:pt x="219" y="522"/>
                    <a:pt x="219" y="522"/>
                    <a:pt x="219" y="522"/>
                  </a:cubicBezTo>
                  <a:cubicBezTo>
                    <a:pt x="219" y="522"/>
                    <a:pt x="219" y="522"/>
                    <a:pt x="219" y="522"/>
                  </a:cubicBezTo>
                  <a:cubicBezTo>
                    <a:pt x="219" y="523"/>
                    <a:pt x="219" y="523"/>
                    <a:pt x="219" y="523"/>
                  </a:cubicBezTo>
                  <a:cubicBezTo>
                    <a:pt x="219" y="523"/>
                    <a:pt x="219" y="523"/>
                    <a:pt x="219" y="523"/>
                  </a:cubicBezTo>
                  <a:cubicBezTo>
                    <a:pt x="219" y="523"/>
                    <a:pt x="219" y="522"/>
                    <a:pt x="219" y="523"/>
                  </a:cubicBezTo>
                  <a:cubicBezTo>
                    <a:pt x="219" y="522"/>
                    <a:pt x="220" y="522"/>
                    <a:pt x="220" y="522"/>
                  </a:cubicBezTo>
                  <a:cubicBezTo>
                    <a:pt x="220" y="522"/>
                    <a:pt x="220" y="522"/>
                    <a:pt x="220" y="522"/>
                  </a:cubicBezTo>
                  <a:cubicBezTo>
                    <a:pt x="220" y="522"/>
                    <a:pt x="220" y="522"/>
                    <a:pt x="220" y="522"/>
                  </a:cubicBezTo>
                  <a:cubicBezTo>
                    <a:pt x="220" y="522"/>
                    <a:pt x="220" y="522"/>
                    <a:pt x="220" y="522"/>
                  </a:cubicBezTo>
                  <a:cubicBezTo>
                    <a:pt x="219" y="521"/>
                    <a:pt x="219" y="521"/>
                    <a:pt x="220" y="521"/>
                  </a:cubicBezTo>
                  <a:cubicBezTo>
                    <a:pt x="220" y="522"/>
                    <a:pt x="220" y="522"/>
                    <a:pt x="220" y="522"/>
                  </a:cubicBezTo>
                  <a:cubicBezTo>
                    <a:pt x="220" y="522"/>
                    <a:pt x="220" y="522"/>
                    <a:pt x="220" y="522"/>
                  </a:cubicBezTo>
                  <a:cubicBezTo>
                    <a:pt x="220" y="522"/>
                    <a:pt x="220" y="522"/>
                    <a:pt x="220" y="522"/>
                  </a:cubicBezTo>
                  <a:cubicBezTo>
                    <a:pt x="221" y="521"/>
                    <a:pt x="221" y="522"/>
                    <a:pt x="221" y="522"/>
                  </a:cubicBezTo>
                  <a:cubicBezTo>
                    <a:pt x="221" y="522"/>
                    <a:pt x="221" y="522"/>
                    <a:pt x="221" y="522"/>
                  </a:cubicBezTo>
                  <a:cubicBezTo>
                    <a:pt x="221" y="521"/>
                    <a:pt x="221" y="521"/>
                    <a:pt x="221" y="521"/>
                  </a:cubicBezTo>
                  <a:cubicBezTo>
                    <a:pt x="221" y="521"/>
                    <a:pt x="222" y="521"/>
                    <a:pt x="222" y="521"/>
                  </a:cubicBezTo>
                  <a:cubicBezTo>
                    <a:pt x="222" y="520"/>
                    <a:pt x="222" y="520"/>
                    <a:pt x="222" y="520"/>
                  </a:cubicBezTo>
                  <a:cubicBezTo>
                    <a:pt x="222" y="520"/>
                    <a:pt x="221" y="521"/>
                    <a:pt x="221" y="521"/>
                  </a:cubicBezTo>
                  <a:cubicBezTo>
                    <a:pt x="221" y="521"/>
                    <a:pt x="221" y="521"/>
                    <a:pt x="221" y="520"/>
                  </a:cubicBezTo>
                  <a:cubicBezTo>
                    <a:pt x="221" y="520"/>
                    <a:pt x="221" y="520"/>
                    <a:pt x="221" y="520"/>
                  </a:cubicBezTo>
                  <a:cubicBezTo>
                    <a:pt x="222" y="520"/>
                    <a:pt x="222" y="520"/>
                    <a:pt x="222" y="520"/>
                  </a:cubicBezTo>
                  <a:cubicBezTo>
                    <a:pt x="222" y="520"/>
                    <a:pt x="222" y="520"/>
                    <a:pt x="222" y="520"/>
                  </a:cubicBezTo>
                  <a:cubicBezTo>
                    <a:pt x="222" y="520"/>
                    <a:pt x="222" y="520"/>
                    <a:pt x="223" y="520"/>
                  </a:cubicBezTo>
                  <a:cubicBezTo>
                    <a:pt x="223" y="520"/>
                    <a:pt x="223" y="520"/>
                    <a:pt x="223" y="520"/>
                  </a:cubicBezTo>
                  <a:cubicBezTo>
                    <a:pt x="223" y="519"/>
                    <a:pt x="223" y="519"/>
                    <a:pt x="223" y="519"/>
                  </a:cubicBezTo>
                  <a:cubicBezTo>
                    <a:pt x="223" y="520"/>
                    <a:pt x="223" y="520"/>
                    <a:pt x="224" y="520"/>
                  </a:cubicBezTo>
                  <a:cubicBezTo>
                    <a:pt x="225" y="520"/>
                    <a:pt x="224" y="519"/>
                    <a:pt x="225" y="518"/>
                  </a:cubicBezTo>
                  <a:cubicBezTo>
                    <a:pt x="225" y="518"/>
                    <a:pt x="225" y="518"/>
                    <a:pt x="225" y="518"/>
                  </a:cubicBezTo>
                  <a:close/>
                  <a:moveTo>
                    <a:pt x="219" y="519"/>
                  </a:moveTo>
                  <a:cubicBezTo>
                    <a:pt x="219" y="519"/>
                    <a:pt x="219" y="519"/>
                    <a:pt x="219" y="519"/>
                  </a:cubicBezTo>
                  <a:cubicBezTo>
                    <a:pt x="220" y="519"/>
                    <a:pt x="220" y="519"/>
                    <a:pt x="220" y="519"/>
                  </a:cubicBezTo>
                  <a:cubicBezTo>
                    <a:pt x="219" y="519"/>
                    <a:pt x="219" y="519"/>
                    <a:pt x="219" y="519"/>
                  </a:cubicBezTo>
                  <a:close/>
                  <a:moveTo>
                    <a:pt x="217" y="510"/>
                  </a:moveTo>
                  <a:cubicBezTo>
                    <a:pt x="217" y="510"/>
                    <a:pt x="217" y="510"/>
                    <a:pt x="217" y="510"/>
                  </a:cubicBezTo>
                  <a:cubicBezTo>
                    <a:pt x="217" y="510"/>
                    <a:pt x="217" y="510"/>
                    <a:pt x="217" y="510"/>
                  </a:cubicBezTo>
                  <a:close/>
                  <a:moveTo>
                    <a:pt x="216" y="509"/>
                  </a:moveTo>
                  <a:cubicBezTo>
                    <a:pt x="216" y="509"/>
                    <a:pt x="216" y="509"/>
                    <a:pt x="216" y="509"/>
                  </a:cubicBezTo>
                  <a:cubicBezTo>
                    <a:pt x="216" y="509"/>
                    <a:pt x="216" y="509"/>
                    <a:pt x="215" y="509"/>
                  </a:cubicBezTo>
                  <a:cubicBezTo>
                    <a:pt x="216" y="510"/>
                    <a:pt x="216" y="509"/>
                    <a:pt x="216" y="510"/>
                  </a:cubicBezTo>
                  <a:cubicBezTo>
                    <a:pt x="216" y="509"/>
                    <a:pt x="216" y="509"/>
                    <a:pt x="216" y="509"/>
                  </a:cubicBezTo>
                  <a:close/>
                  <a:moveTo>
                    <a:pt x="234" y="519"/>
                  </a:moveTo>
                  <a:cubicBezTo>
                    <a:pt x="234" y="519"/>
                    <a:pt x="234" y="519"/>
                    <a:pt x="234" y="519"/>
                  </a:cubicBezTo>
                  <a:cubicBezTo>
                    <a:pt x="234" y="519"/>
                    <a:pt x="234" y="519"/>
                    <a:pt x="234" y="519"/>
                  </a:cubicBezTo>
                  <a:close/>
                  <a:moveTo>
                    <a:pt x="238" y="516"/>
                  </a:moveTo>
                  <a:cubicBezTo>
                    <a:pt x="238" y="516"/>
                    <a:pt x="238" y="516"/>
                    <a:pt x="238" y="516"/>
                  </a:cubicBezTo>
                  <a:cubicBezTo>
                    <a:pt x="238" y="516"/>
                    <a:pt x="238" y="516"/>
                    <a:pt x="238" y="516"/>
                  </a:cubicBezTo>
                  <a:cubicBezTo>
                    <a:pt x="238" y="516"/>
                    <a:pt x="238" y="516"/>
                    <a:pt x="238" y="516"/>
                  </a:cubicBezTo>
                  <a:cubicBezTo>
                    <a:pt x="238" y="516"/>
                    <a:pt x="238" y="516"/>
                    <a:pt x="238" y="516"/>
                  </a:cubicBezTo>
                  <a:cubicBezTo>
                    <a:pt x="238" y="516"/>
                    <a:pt x="239" y="516"/>
                    <a:pt x="239" y="516"/>
                  </a:cubicBezTo>
                  <a:cubicBezTo>
                    <a:pt x="239" y="515"/>
                    <a:pt x="239" y="515"/>
                    <a:pt x="238" y="515"/>
                  </a:cubicBezTo>
                  <a:cubicBezTo>
                    <a:pt x="238" y="515"/>
                    <a:pt x="238" y="515"/>
                    <a:pt x="237" y="515"/>
                  </a:cubicBezTo>
                  <a:cubicBezTo>
                    <a:pt x="237" y="515"/>
                    <a:pt x="237" y="515"/>
                    <a:pt x="237" y="515"/>
                  </a:cubicBezTo>
                  <a:cubicBezTo>
                    <a:pt x="236" y="515"/>
                    <a:pt x="236" y="515"/>
                    <a:pt x="236" y="515"/>
                  </a:cubicBezTo>
                  <a:cubicBezTo>
                    <a:pt x="237" y="515"/>
                    <a:pt x="237" y="515"/>
                    <a:pt x="237" y="515"/>
                  </a:cubicBezTo>
                  <a:cubicBezTo>
                    <a:pt x="237" y="514"/>
                    <a:pt x="237" y="514"/>
                    <a:pt x="237" y="514"/>
                  </a:cubicBezTo>
                  <a:cubicBezTo>
                    <a:pt x="237" y="515"/>
                    <a:pt x="238" y="515"/>
                    <a:pt x="238" y="515"/>
                  </a:cubicBezTo>
                  <a:cubicBezTo>
                    <a:pt x="238" y="515"/>
                    <a:pt x="238" y="515"/>
                    <a:pt x="238" y="515"/>
                  </a:cubicBezTo>
                  <a:cubicBezTo>
                    <a:pt x="238" y="515"/>
                    <a:pt x="238" y="515"/>
                    <a:pt x="238" y="515"/>
                  </a:cubicBezTo>
                  <a:cubicBezTo>
                    <a:pt x="239" y="514"/>
                    <a:pt x="238" y="514"/>
                    <a:pt x="238" y="514"/>
                  </a:cubicBezTo>
                  <a:cubicBezTo>
                    <a:pt x="238" y="514"/>
                    <a:pt x="238" y="514"/>
                    <a:pt x="238" y="514"/>
                  </a:cubicBezTo>
                  <a:cubicBezTo>
                    <a:pt x="238" y="515"/>
                    <a:pt x="239" y="514"/>
                    <a:pt x="239" y="514"/>
                  </a:cubicBezTo>
                  <a:cubicBezTo>
                    <a:pt x="239" y="514"/>
                    <a:pt x="238" y="514"/>
                    <a:pt x="238" y="514"/>
                  </a:cubicBezTo>
                  <a:cubicBezTo>
                    <a:pt x="238" y="514"/>
                    <a:pt x="238" y="513"/>
                    <a:pt x="238" y="513"/>
                  </a:cubicBezTo>
                  <a:cubicBezTo>
                    <a:pt x="238" y="513"/>
                    <a:pt x="238" y="513"/>
                    <a:pt x="238" y="513"/>
                  </a:cubicBezTo>
                  <a:cubicBezTo>
                    <a:pt x="236" y="513"/>
                    <a:pt x="236" y="513"/>
                    <a:pt x="236" y="513"/>
                  </a:cubicBezTo>
                  <a:cubicBezTo>
                    <a:pt x="236" y="513"/>
                    <a:pt x="236" y="513"/>
                    <a:pt x="235" y="513"/>
                  </a:cubicBezTo>
                  <a:cubicBezTo>
                    <a:pt x="235" y="513"/>
                    <a:pt x="235" y="514"/>
                    <a:pt x="235" y="514"/>
                  </a:cubicBezTo>
                  <a:cubicBezTo>
                    <a:pt x="235" y="514"/>
                    <a:pt x="235" y="514"/>
                    <a:pt x="235" y="514"/>
                  </a:cubicBezTo>
                  <a:cubicBezTo>
                    <a:pt x="235" y="515"/>
                    <a:pt x="236" y="515"/>
                    <a:pt x="236" y="515"/>
                  </a:cubicBezTo>
                  <a:cubicBezTo>
                    <a:pt x="236" y="515"/>
                    <a:pt x="236" y="515"/>
                    <a:pt x="236" y="515"/>
                  </a:cubicBezTo>
                  <a:cubicBezTo>
                    <a:pt x="236" y="515"/>
                    <a:pt x="236" y="515"/>
                    <a:pt x="236" y="515"/>
                  </a:cubicBezTo>
                  <a:cubicBezTo>
                    <a:pt x="236" y="515"/>
                    <a:pt x="236" y="516"/>
                    <a:pt x="236" y="516"/>
                  </a:cubicBezTo>
                  <a:cubicBezTo>
                    <a:pt x="235" y="515"/>
                    <a:pt x="235" y="515"/>
                    <a:pt x="235" y="515"/>
                  </a:cubicBezTo>
                  <a:cubicBezTo>
                    <a:pt x="234" y="515"/>
                    <a:pt x="234" y="515"/>
                    <a:pt x="234" y="515"/>
                  </a:cubicBezTo>
                  <a:cubicBezTo>
                    <a:pt x="234" y="514"/>
                    <a:pt x="234" y="514"/>
                    <a:pt x="234" y="514"/>
                  </a:cubicBezTo>
                  <a:cubicBezTo>
                    <a:pt x="234" y="514"/>
                    <a:pt x="234" y="514"/>
                    <a:pt x="234" y="514"/>
                  </a:cubicBezTo>
                  <a:cubicBezTo>
                    <a:pt x="233" y="513"/>
                    <a:pt x="234" y="513"/>
                    <a:pt x="234" y="513"/>
                  </a:cubicBezTo>
                  <a:cubicBezTo>
                    <a:pt x="234" y="513"/>
                    <a:pt x="234" y="513"/>
                    <a:pt x="234" y="513"/>
                  </a:cubicBezTo>
                  <a:cubicBezTo>
                    <a:pt x="234" y="513"/>
                    <a:pt x="234" y="513"/>
                    <a:pt x="234" y="513"/>
                  </a:cubicBezTo>
                  <a:cubicBezTo>
                    <a:pt x="234" y="513"/>
                    <a:pt x="234" y="513"/>
                    <a:pt x="234" y="513"/>
                  </a:cubicBezTo>
                  <a:cubicBezTo>
                    <a:pt x="234" y="514"/>
                    <a:pt x="234" y="514"/>
                    <a:pt x="235" y="514"/>
                  </a:cubicBezTo>
                  <a:cubicBezTo>
                    <a:pt x="235" y="514"/>
                    <a:pt x="235" y="514"/>
                    <a:pt x="235" y="514"/>
                  </a:cubicBezTo>
                  <a:cubicBezTo>
                    <a:pt x="235" y="513"/>
                    <a:pt x="235" y="513"/>
                    <a:pt x="235" y="512"/>
                  </a:cubicBezTo>
                  <a:cubicBezTo>
                    <a:pt x="234" y="512"/>
                    <a:pt x="234" y="512"/>
                    <a:pt x="234" y="512"/>
                  </a:cubicBezTo>
                  <a:cubicBezTo>
                    <a:pt x="234" y="512"/>
                    <a:pt x="234" y="512"/>
                    <a:pt x="234" y="512"/>
                  </a:cubicBezTo>
                  <a:cubicBezTo>
                    <a:pt x="234" y="512"/>
                    <a:pt x="233" y="512"/>
                    <a:pt x="233" y="512"/>
                  </a:cubicBezTo>
                  <a:cubicBezTo>
                    <a:pt x="233" y="512"/>
                    <a:pt x="233" y="512"/>
                    <a:pt x="233" y="512"/>
                  </a:cubicBezTo>
                  <a:cubicBezTo>
                    <a:pt x="233" y="513"/>
                    <a:pt x="233" y="512"/>
                    <a:pt x="233" y="512"/>
                  </a:cubicBezTo>
                  <a:cubicBezTo>
                    <a:pt x="233" y="512"/>
                    <a:pt x="233" y="513"/>
                    <a:pt x="233" y="513"/>
                  </a:cubicBezTo>
                  <a:cubicBezTo>
                    <a:pt x="233" y="513"/>
                    <a:pt x="233" y="513"/>
                    <a:pt x="233" y="513"/>
                  </a:cubicBezTo>
                  <a:cubicBezTo>
                    <a:pt x="233" y="512"/>
                    <a:pt x="233" y="512"/>
                    <a:pt x="233" y="512"/>
                  </a:cubicBezTo>
                  <a:cubicBezTo>
                    <a:pt x="232" y="512"/>
                    <a:pt x="232" y="512"/>
                    <a:pt x="232" y="512"/>
                  </a:cubicBezTo>
                  <a:cubicBezTo>
                    <a:pt x="231" y="512"/>
                    <a:pt x="231" y="512"/>
                    <a:pt x="231" y="512"/>
                  </a:cubicBezTo>
                  <a:cubicBezTo>
                    <a:pt x="231" y="511"/>
                    <a:pt x="231" y="511"/>
                    <a:pt x="231" y="511"/>
                  </a:cubicBezTo>
                  <a:cubicBezTo>
                    <a:pt x="231" y="512"/>
                    <a:pt x="231" y="512"/>
                    <a:pt x="231" y="512"/>
                  </a:cubicBezTo>
                  <a:cubicBezTo>
                    <a:pt x="231" y="512"/>
                    <a:pt x="231" y="512"/>
                    <a:pt x="231" y="513"/>
                  </a:cubicBezTo>
                  <a:cubicBezTo>
                    <a:pt x="231" y="513"/>
                    <a:pt x="231" y="513"/>
                    <a:pt x="231" y="513"/>
                  </a:cubicBezTo>
                  <a:cubicBezTo>
                    <a:pt x="231" y="513"/>
                    <a:pt x="230" y="513"/>
                    <a:pt x="230" y="513"/>
                  </a:cubicBezTo>
                  <a:cubicBezTo>
                    <a:pt x="231" y="513"/>
                    <a:pt x="231" y="513"/>
                    <a:pt x="231" y="514"/>
                  </a:cubicBezTo>
                  <a:cubicBezTo>
                    <a:pt x="230" y="513"/>
                    <a:pt x="230" y="513"/>
                    <a:pt x="230" y="513"/>
                  </a:cubicBezTo>
                  <a:cubicBezTo>
                    <a:pt x="230" y="513"/>
                    <a:pt x="229" y="514"/>
                    <a:pt x="229" y="514"/>
                  </a:cubicBezTo>
                  <a:cubicBezTo>
                    <a:pt x="230" y="514"/>
                    <a:pt x="230" y="514"/>
                    <a:pt x="231" y="514"/>
                  </a:cubicBezTo>
                  <a:cubicBezTo>
                    <a:pt x="231" y="514"/>
                    <a:pt x="230" y="514"/>
                    <a:pt x="230" y="514"/>
                  </a:cubicBezTo>
                  <a:cubicBezTo>
                    <a:pt x="230" y="514"/>
                    <a:pt x="230" y="514"/>
                    <a:pt x="230" y="515"/>
                  </a:cubicBezTo>
                  <a:cubicBezTo>
                    <a:pt x="230" y="515"/>
                    <a:pt x="230" y="515"/>
                    <a:pt x="230" y="515"/>
                  </a:cubicBezTo>
                  <a:cubicBezTo>
                    <a:pt x="230" y="515"/>
                    <a:pt x="230" y="514"/>
                    <a:pt x="230" y="514"/>
                  </a:cubicBezTo>
                  <a:cubicBezTo>
                    <a:pt x="229" y="515"/>
                    <a:pt x="229" y="515"/>
                    <a:pt x="229" y="515"/>
                  </a:cubicBezTo>
                  <a:cubicBezTo>
                    <a:pt x="229" y="515"/>
                    <a:pt x="230" y="516"/>
                    <a:pt x="230" y="516"/>
                  </a:cubicBezTo>
                  <a:cubicBezTo>
                    <a:pt x="230" y="516"/>
                    <a:pt x="230" y="516"/>
                    <a:pt x="230" y="516"/>
                  </a:cubicBezTo>
                  <a:cubicBezTo>
                    <a:pt x="230" y="516"/>
                    <a:pt x="230" y="516"/>
                    <a:pt x="230" y="516"/>
                  </a:cubicBezTo>
                  <a:cubicBezTo>
                    <a:pt x="230" y="516"/>
                    <a:pt x="230" y="516"/>
                    <a:pt x="230" y="516"/>
                  </a:cubicBezTo>
                  <a:cubicBezTo>
                    <a:pt x="230" y="517"/>
                    <a:pt x="230" y="517"/>
                    <a:pt x="230" y="517"/>
                  </a:cubicBezTo>
                  <a:cubicBezTo>
                    <a:pt x="230" y="517"/>
                    <a:pt x="230" y="517"/>
                    <a:pt x="231" y="517"/>
                  </a:cubicBezTo>
                  <a:cubicBezTo>
                    <a:pt x="231" y="517"/>
                    <a:pt x="231" y="517"/>
                    <a:pt x="231" y="517"/>
                  </a:cubicBezTo>
                  <a:cubicBezTo>
                    <a:pt x="230" y="518"/>
                    <a:pt x="230" y="518"/>
                    <a:pt x="230" y="518"/>
                  </a:cubicBezTo>
                  <a:cubicBezTo>
                    <a:pt x="230" y="517"/>
                    <a:pt x="230" y="517"/>
                    <a:pt x="230" y="517"/>
                  </a:cubicBezTo>
                  <a:cubicBezTo>
                    <a:pt x="230" y="517"/>
                    <a:pt x="230" y="517"/>
                    <a:pt x="230" y="517"/>
                  </a:cubicBezTo>
                  <a:cubicBezTo>
                    <a:pt x="230" y="517"/>
                    <a:pt x="230" y="517"/>
                    <a:pt x="230" y="516"/>
                  </a:cubicBezTo>
                  <a:cubicBezTo>
                    <a:pt x="229" y="517"/>
                    <a:pt x="229" y="517"/>
                    <a:pt x="229" y="517"/>
                  </a:cubicBezTo>
                  <a:cubicBezTo>
                    <a:pt x="229" y="517"/>
                    <a:pt x="229" y="517"/>
                    <a:pt x="229" y="517"/>
                  </a:cubicBezTo>
                  <a:cubicBezTo>
                    <a:pt x="229" y="517"/>
                    <a:pt x="229" y="517"/>
                    <a:pt x="229" y="517"/>
                  </a:cubicBezTo>
                  <a:cubicBezTo>
                    <a:pt x="228" y="518"/>
                    <a:pt x="228" y="518"/>
                    <a:pt x="228" y="518"/>
                  </a:cubicBezTo>
                  <a:cubicBezTo>
                    <a:pt x="228" y="518"/>
                    <a:pt x="228" y="518"/>
                    <a:pt x="228" y="518"/>
                  </a:cubicBezTo>
                  <a:cubicBezTo>
                    <a:pt x="227" y="518"/>
                    <a:pt x="227" y="518"/>
                    <a:pt x="227" y="518"/>
                  </a:cubicBezTo>
                  <a:cubicBezTo>
                    <a:pt x="227" y="518"/>
                    <a:pt x="227" y="518"/>
                    <a:pt x="227" y="518"/>
                  </a:cubicBezTo>
                  <a:cubicBezTo>
                    <a:pt x="227" y="519"/>
                    <a:pt x="227" y="519"/>
                    <a:pt x="227" y="519"/>
                  </a:cubicBezTo>
                  <a:cubicBezTo>
                    <a:pt x="227" y="519"/>
                    <a:pt x="227" y="519"/>
                    <a:pt x="227" y="519"/>
                  </a:cubicBezTo>
                  <a:cubicBezTo>
                    <a:pt x="227" y="519"/>
                    <a:pt x="227" y="519"/>
                    <a:pt x="227" y="519"/>
                  </a:cubicBezTo>
                  <a:cubicBezTo>
                    <a:pt x="227" y="519"/>
                    <a:pt x="227" y="519"/>
                    <a:pt x="227" y="519"/>
                  </a:cubicBezTo>
                  <a:cubicBezTo>
                    <a:pt x="227" y="519"/>
                    <a:pt x="226" y="519"/>
                    <a:pt x="226" y="519"/>
                  </a:cubicBezTo>
                  <a:cubicBezTo>
                    <a:pt x="226" y="519"/>
                    <a:pt x="226" y="519"/>
                    <a:pt x="226" y="519"/>
                  </a:cubicBezTo>
                  <a:cubicBezTo>
                    <a:pt x="226" y="519"/>
                    <a:pt x="226" y="519"/>
                    <a:pt x="226" y="519"/>
                  </a:cubicBezTo>
                  <a:cubicBezTo>
                    <a:pt x="227" y="520"/>
                    <a:pt x="227" y="520"/>
                    <a:pt x="226" y="520"/>
                  </a:cubicBezTo>
                  <a:cubicBezTo>
                    <a:pt x="226" y="520"/>
                    <a:pt x="226" y="520"/>
                    <a:pt x="226" y="520"/>
                  </a:cubicBezTo>
                  <a:cubicBezTo>
                    <a:pt x="226" y="520"/>
                    <a:pt x="226" y="520"/>
                    <a:pt x="227" y="520"/>
                  </a:cubicBezTo>
                  <a:cubicBezTo>
                    <a:pt x="226" y="520"/>
                    <a:pt x="226" y="520"/>
                    <a:pt x="226" y="520"/>
                  </a:cubicBezTo>
                  <a:cubicBezTo>
                    <a:pt x="226" y="520"/>
                    <a:pt x="226" y="520"/>
                    <a:pt x="226" y="520"/>
                  </a:cubicBezTo>
                  <a:cubicBezTo>
                    <a:pt x="226" y="520"/>
                    <a:pt x="226" y="520"/>
                    <a:pt x="226" y="520"/>
                  </a:cubicBezTo>
                  <a:cubicBezTo>
                    <a:pt x="226" y="521"/>
                    <a:pt x="226" y="521"/>
                    <a:pt x="226" y="522"/>
                  </a:cubicBezTo>
                  <a:cubicBezTo>
                    <a:pt x="226" y="522"/>
                    <a:pt x="226" y="522"/>
                    <a:pt x="226" y="522"/>
                  </a:cubicBezTo>
                  <a:cubicBezTo>
                    <a:pt x="226" y="522"/>
                    <a:pt x="226" y="522"/>
                    <a:pt x="226" y="522"/>
                  </a:cubicBezTo>
                  <a:cubicBezTo>
                    <a:pt x="226" y="522"/>
                    <a:pt x="226" y="522"/>
                    <a:pt x="226" y="522"/>
                  </a:cubicBezTo>
                  <a:cubicBezTo>
                    <a:pt x="227" y="523"/>
                    <a:pt x="227" y="523"/>
                    <a:pt x="227" y="523"/>
                  </a:cubicBezTo>
                  <a:cubicBezTo>
                    <a:pt x="228" y="524"/>
                    <a:pt x="228" y="524"/>
                    <a:pt x="228" y="524"/>
                  </a:cubicBezTo>
                  <a:cubicBezTo>
                    <a:pt x="228" y="524"/>
                    <a:pt x="228" y="524"/>
                    <a:pt x="228" y="524"/>
                  </a:cubicBezTo>
                  <a:cubicBezTo>
                    <a:pt x="228" y="524"/>
                    <a:pt x="228" y="524"/>
                    <a:pt x="228" y="523"/>
                  </a:cubicBezTo>
                  <a:cubicBezTo>
                    <a:pt x="228" y="523"/>
                    <a:pt x="228" y="523"/>
                    <a:pt x="228" y="523"/>
                  </a:cubicBezTo>
                  <a:cubicBezTo>
                    <a:pt x="228" y="523"/>
                    <a:pt x="228" y="523"/>
                    <a:pt x="228" y="523"/>
                  </a:cubicBezTo>
                  <a:cubicBezTo>
                    <a:pt x="228" y="522"/>
                    <a:pt x="228" y="522"/>
                    <a:pt x="228" y="522"/>
                  </a:cubicBezTo>
                  <a:cubicBezTo>
                    <a:pt x="228" y="522"/>
                    <a:pt x="227" y="522"/>
                    <a:pt x="227" y="523"/>
                  </a:cubicBezTo>
                  <a:cubicBezTo>
                    <a:pt x="227" y="522"/>
                    <a:pt x="227" y="522"/>
                    <a:pt x="227" y="522"/>
                  </a:cubicBezTo>
                  <a:cubicBezTo>
                    <a:pt x="227" y="522"/>
                    <a:pt x="227" y="522"/>
                    <a:pt x="227" y="522"/>
                  </a:cubicBezTo>
                  <a:cubicBezTo>
                    <a:pt x="227" y="522"/>
                    <a:pt x="227" y="522"/>
                    <a:pt x="227" y="522"/>
                  </a:cubicBezTo>
                  <a:cubicBezTo>
                    <a:pt x="227" y="522"/>
                    <a:pt x="227" y="522"/>
                    <a:pt x="227" y="522"/>
                  </a:cubicBezTo>
                  <a:cubicBezTo>
                    <a:pt x="227" y="521"/>
                    <a:pt x="227" y="521"/>
                    <a:pt x="227" y="521"/>
                  </a:cubicBezTo>
                  <a:cubicBezTo>
                    <a:pt x="228" y="522"/>
                    <a:pt x="228" y="521"/>
                    <a:pt x="228" y="521"/>
                  </a:cubicBezTo>
                  <a:cubicBezTo>
                    <a:pt x="228" y="522"/>
                    <a:pt x="228" y="522"/>
                    <a:pt x="228" y="522"/>
                  </a:cubicBezTo>
                  <a:cubicBezTo>
                    <a:pt x="228" y="522"/>
                    <a:pt x="228" y="522"/>
                    <a:pt x="228" y="522"/>
                  </a:cubicBezTo>
                  <a:cubicBezTo>
                    <a:pt x="229" y="522"/>
                    <a:pt x="229" y="522"/>
                    <a:pt x="229" y="522"/>
                  </a:cubicBezTo>
                  <a:cubicBezTo>
                    <a:pt x="229" y="522"/>
                    <a:pt x="229" y="522"/>
                    <a:pt x="229" y="522"/>
                  </a:cubicBezTo>
                  <a:cubicBezTo>
                    <a:pt x="229" y="522"/>
                    <a:pt x="230" y="522"/>
                    <a:pt x="230" y="523"/>
                  </a:cubicBezTo>
                  <a:cubicBezTo>
                    <a:pt x="230" y="523"/>
                    <a:pt x="230" y="523"/>
                    <a:pt x="230" y="523"/>
                  </a:cubicBezTo>
                  <a:cubicBezTo>
                    <a:pt x="230" y="523"/>
                    <a:pt x="230" y="523"/>
                    <a:pt x="230" y="522"/>
                  </a:cubicBezTo>
                  <a:cubicBezTo>
                    <a:pt x="230" y="522"/>
                    <a:pt x="230" y="522"/>
                    <a:pt x="230" y="522"/>
                  </a:cubicBezTo>
                  <a:cubicBezTo>
                    <a:pt x="230" y="522"/>
                    <a:pt x="230" y="521"/>
                    <a:pt x="230" y="521"/>
                  </a:cubicBezTo>
                  <a:cubicBezTo>
                    <a:pt x="230" y="522"/>
                    <a:pt x="230" y="522"/>
                    <a:pt x="230" y="522"/>
                  </a:cubicBezTo>
                  <a:cubicBezTo>
                    <a:pt x="229" y="522"/>
                    <a:pt x="229" y="522"/>
                    <a:pt x="229" y="522"/>
                  </a:cubicBezTo>
                  <a:cubicBezTo>
                    <a:pt x="229" y="521"/>
                    <a:pt x="229" y="521"/>
                    <a:pt x="229" y="521"/>
                  </a:cubicBezTo>
                  <a:cubicBezTo>
                    <a:pt x="230" y="521"/>
                    <a:pt x="230" y="521"/>
                    <a:pt x="230" y="521"/>
                  </a:cubicBezTo>
                  <a:cubicBezTo>
                    <a:pt x="229" y="521"/>
                    <a:pt x="229" y="521"/>
                    <a:pt x="229" y="521"/>
                  </a:cubicBezTo>
                  <a:cubicBezTo>
                    <a:pt x="229" y="521"/>
                    <a:pt x="229" y="521"/>
                    <a:pt x="229" y="521"/>
                  </a:cubicBezTo>
                  <a:cubicBezTo>
                    <a:pt x="229" y="520"/>
                    <a:pt x="229" y="521"/>
                    <a:pt x="229" y="521"/>
                  </a:cubicBezTo>
                  <a:cubicBezTo>
                    <a:pt x="229" y="520"/>
                    <a:pt x="229" y="520"/>
                    <a:pt x="229" y="520"/>
                  </a:cubicBezTo>
                  <a:cubicBezTo>
                    <a:pt x="229" y="520"/>
                    <a:pt x="229" y="520"/>
                    <a:pt x="229" y="520"/>
                  </a:cubicBezTo>
                  <a:cubicBezTo>
                    <a:pt x="229" y="520"/>
                    <a:pt x="229" y="520"/>
                    <a:pt x="230" y="520"/>
                  </a:cubicBezTo>
                  <a:cubicBezTo>
                    <a:pt x="230" y="520"/>
                    <a:pt x="230" y="520"/>
                    <a:pt x="230" y="520"/>
                  </a:cubicBezTo>
                  <a:cubicBezTo>
                    <a:pt x="230" y="520"/>
                    <a:pt x="230" y="520"/>
                    <a:pt x="230" y="520"/>
                  </a:cubicBezTo>
                  <a:cubicBezTo>
                    <a:pt x="230" y="521"/>
                    <a:pt x="230" y="521"/>
                    <a:pt x="230" y="521"/>
                  </a:cubicBezTo>
                  <a:cubicBezTo>
                    <a:pt x="231" y="521"/>
                    <a:pt x="231" y="521"/>
                    <a:pt x="231" y="521"/>
                  </a:cubicBezTo>
                  <a:cubicBezTo>
                    <a:pt x="231" y="521"/>
                    <a:pt x="231" y="521"/>
                    <a:pt x="231" y="521"/>
                  </a:cubicBezTo>
                  <a:cubicBezTo>
                    <a:pt x="231" y="520"/>
                    <a:pt x="231" y="520"/>
                    <a:pt x="231" y="520"/>
                  </a:cubicBezTo>
                  <a:cubicBezTo>
                    <a:pt x="232" y="520"/>
                    <a:pt x="232" y="520"/>
                    <a:pt x="232" y="520"/>
                  </a:cubicBezTo>
                  <a:cubicBezTo>
                    <a:pt x="232" y="520"/>
                    <a:pt x="232" y="521"/>
                    <a:pt x="232" y="521"/>
                  </a:cubicBezTo>
                  <a:cubicBezTo>
                    <a:pt x="233" y="521"/>
                    <a:pt x="233" y="521"/>
                    <a:pt x="233" y="521"/>
                  </a:cubicBezTo>
                  <a:cubicBezTo>
                    <a:pt x="233" y="521"/>
                    <a:pt x="233" y="521"/>
                    <a:pt x="233" y="521"/>
                  </a:cubicBezTo>
                  <a:cubicBezTo>
                    <a:pt x="233" y="520"/>
                    <a:pt x="233" y="520"/>
                    <a:pt x="233" y="520"/>
                  </a:cubicBezTo>
                  <a:cubicBezTo>
                    <a:pt x="233" y="520"/>
                    <a:pt x="233" y="520"/>
                    <a:pt x="233" y="520"/>
                  </a:cubicBezTo>
                  <a:cubicBezTo>
                    <a:pt x="233" y="520"/>
                    <a:pt x="233" y="520"/>
                    <a:pt x="233" y="520"/>
                  </a:cubicBezTo>
                  <a:cubicBezTo>
                    <a:pt x="232" y="519"/>
                    <a:pt x="232" y="519"/>
                    <a:pt x="232" y="519"/>
                  </a:cubicBezTo>
                  <a:cubicBezTo>
                    <a:pt x="232" y="519"/>
                    <a:pt x="232" y="519"/>
                    <a:pt x="231" y="519"/>
                  </a:cubicBezTo>
                  <a:cubicBezTo>
                    <a:pt x="232" y="519"/>
                    <a:pt x="232" y="519"/>
                    <a:pt x="232" y="519"/>
                  </a:cubicBezTo>
                  <a:cubicBezTo>
                    <a:pt x="232" y="519"/>
                    <a:pt x="231" y="518"/>
                    <a:pt x="231" y="518"/>
                  </a:cubicBezTo>
                  <a:cubicBezTo>
                    <a:pt x="230" y="517"/>
                    <a:pt x="231" y="518"/>
                    <a:pt x="231" y="518"/>
                  </a:cubicBezTo>
                  <a:cubicBezTo>
                    <a:pt x="231" y="518"/>
                    <a:pt x="231" y="518"/>
                    <a:pt x="231" y="518"/>
                  </a:cubicBezTo>
                  <a:cubicBezTo>
                    <a:pt x="232" y="518"/>
                    <a:pt x="232" y="518"/>
                    <a:pt x="232" y="518"/>
                  </a:cubicBezTo>
                  <a:cubicBezTo>
                    <a:pt x="232" y="519"/>
                    <a:pt x="232" y="519"/>
                    <a:pt x="232" y="519"/>
                  </a:cubicBezTo>
                  <a:cubicBezTo>
                    <a:pt x="232" y="519"/>
                    <a:pt x="232" y="519"/>
                    <a:pt x="233" y="519"/>
                  </a:cubicBezTo>
                  <a:cubicBezTo>
                    <a:pt x="233" y="519"/>
                    <a:pt x="233" y="519"/>
                    <a:pt x="233" y="519"/>
                  </a:cubicBezTo>
                  <a:cubicBezTo>
                    <a:pt x="233" y="519"/>
                    <a:pt x="233" y="519"/>
                    <a:pt x="233" y="519"/>
                  </a:cubicBezTo>
                  <a:cubicBezTo>
                    <a:pt x="233" y="519"/>
                    <a:pt x="233" y="519"/>
                    <a:pt x="233" y="519"/>
                  </a:cubicBezTo>
                  <a:cubicBezTo>
                    <a:pt x="234" y="519"/>
                    <a:pt x="234" y="519"/>
                    <a:pt x="234" y="519"/>
                  </a:cubicBezTo>
                  <a:cubicBezTo>
                    <a:pt x="234" y="519"/>
                    <a:pt x="234" y="519"/>
                    <a:pt x="234" y="519"/>
                  </a:cubicBezTo>
                  <a:cubicBezTo>
                    <a:pt x="235" y="519"/>
                    <a:pt x="235" y="519"/>
                    <a:pt x="235" y="519"/>
                  </a:cubicBezTo>
                  <a:cubicBezTo>
                    <a:pt x="235" y="519"/>
                    <a:pt x="235" y="519"/>
                    <a:pt x="235" y="519"/>
                  </a:cubicBezTo>
                  <a:cubicBezTo>
                    <a:pt x="235" y="518"/>
                    <a:pt x="235" y="518"/>
                    <a:pt x="235" y="518"/>
                  </a:cubicBezTo>
                  <a:cubicBezTo>
                    <a:pt x="236" y="518"/>
                    <a:pt x="236" y="518"/>
                    <a:pt x="236" y="518"/>
                  </a:cubicBezTo>
                  <a:cubicBezTo>
                    <a:pt x="236" y="518"/>
                    <a:pt x="236" y="518"/>
                    <a:pt x="236" y="518"/>
                  </a:cubicBezTo>
                  <a:cubicBezTo>
                    <a:pt x="236" y="518"/>
                    <a:pt x="236" y="518"/>
                    <a:pt x="236" y="518"/>
                  </a:cubicBezTo>
                  <a:cubicBezTo>
                    <a:pt x="236" y="518"/>
                    <a:pt x="236" y="518"/>
                    <a:pt x="235" y="518"/>
                  </a:cubicBezTo>
                  <a:cubicBezTo>
                    <a:pt x="236" y="517"/>
                    <a:pt x="236" y="518"/>
                    <a:pt x="236" y="518"/>
                  </a:cubicBezTo>
                  <a:cubicBezTo>
                    <a:pt x="236" y="517"/>
                    <a:pt x="236" y="517"/>
                    <a:pt x="236" y="517"/>
                  </a:cubicBezTo>
                  <a:cubicBezTo>
                    <a:pt x="235" y="517"/>
                    <a:pt x="235" y="517"/>
                    <a:pt x="235" y="517"/>
                  </a:cubicBezTo>
                  <a:cubicBezTo>
                    <a:pt x="235" y="517"/>
                    <a:pt x="236" y="517"/>
                    <a:pt x="236" y="517"/>
                  </a:cubicBezTo>
                  <a:cubicBezTo>
                    <a:pt x="236" y="517"/>
                    <a:pt x="237" y="517"/>
                    <a:pt x="237" y="517"/>
                  </a:cubicBezTo>
                  <a:cubicBezTo>
                    <a:pt x="237" y="517"/>
                    <a:pt x="237" y="517"/>
                    <a:pt x="237" y="517"/>
                  </a:cubicBezTo>
                  <a:cubicBezTo>
                    <a:pt x="238" y="517"/>
                    <a:pt x="238" y="517"/>
                    <a:pt x="238" y="517"/>
                  </a:cubicBezTo>
                  <a:cubicBezTo>
                    <a:pt x="238" y="517"/>
                    <a:pt x="238" y="517"/>
                    <a:pt x="238" y="517"/>
                  </a:cubicBezTo>
                  <a:cubicBezTo>
                    <a:pt x="238" y="517"/>
                    <a:pt x="238" y="517"/>
                    <a:pt x="238" y="517"/>
                  </a:cubicBezTo>
                  <a:cubicBezTo>
                    <a:pt x="238" y="517"/>
                    <a:pt x="238" y="517"/>
                    <a:pt x="239" y="517"/>
                  </a:cubicBezTo>
                  <a:cubicBezTo>
                    <a:pt x="239" y="517"/>
                    <a:pt x="239" y="516"/>
                    <a:pt x="239" y="516"/>
                  </a:cubicBezTo>
                  <a:cubicBezTo>
                    <a:pt x="239" y="516"/>
                    <a:pt x="239" y="516"/>
                    <a:pt x="239" y="516"/>
                  </a:cubicBezTo>
                  <a:cubicBezTo>
                    <a:pt x="239" y="516"/>
                    <a:pt x="239" y="516"/>
                    <a:pt x="239" y="516"/>
                  </a:cubicBezTo>
                  <a:cubicBezTo>
                    <a:pt x="239" y="516"/>
                    <a:pt x="238" y="516"/>
                    <a:pt x="238" y="516"/>
                  </a:cubicBezTo>
                  <a:close/>
                  <a:moveTo>
                    <a:pt x="234" y="520"/>
                  </a:moveTo>
                  <a:cubicBezTo>
                    <a:pt x="234" y="520"/>
                    <a:pt x="234" y="520"/>
                    <a:pt x="234" y="520"/>
                  </a:cubicBezTo>
                  <a:cubicBezTo>
                    <a:pt x="234" y="520"/>
                    <a:pt x="234" y="520"/>
                    <a:pt x="234" y="520"/>
                  </a:cubicBezTo>
                  <a:cubicBezTo>
                    <a:pt x="234" y="521"/>
                    <a:pt x="234" y="521"/>
                    <a:pt x="234" y="521"/>
                  </a:cubicBezTo>
                  <a:cubicBezTo>
                    <a:pt x="235" y="520"/>
                    <a:pt x="234" y="520"/>
                    <a:pt x="234" y="520"/>
                  </a:cubicBezTo>
                  <a:close/>
                  <a:moveTo>
                    <a:pt x="237" y="515"/>
                  </a:moveTo>
                  <a:cubicBezTo>
                    <a:pt x="237" y="515"/>
                    <a:pt x="237" y="515"/>
                    <a:pt x="237" y="515"/>
                  </a:cubicBezTo>
                  <a:cubicBezTo>
                    <a:pt x="237" y="515"/>
                    <a:pt x="237" y="515"/>
                    <a:pt x="237" y="515"/>
                  </a:cubicBezTo>
                  <a:close/>
                  <a:moveTo>
                    <a:pt x="226" y="518"/>
                  </a:moveTo>
                  <a:cubicBezTo>
                    <a:pt x="226" y="518"/>
                    <a:pt x="226" y="518"/>
                    <a:pt x="226" y="518"/>
                  </a:cubicBezTo>
                  <a:cubicBezTo>
                    <a:pt x="226" y="517"/>
                    <a:pt x="226" y="517"/>
                    <a:pt x="227" y="517"/>
                  </a:cubicBezTo>
                  <a:cubicBezTo>
                    <a:pt x="226" y="517"/>
                    <a:pt x="226" y="517"/>
                    <a:pt x="226" y="517"/>
                  </a:cubicBezTo>
                  <a:cubicBezTo>
                    <a:pt x="226" y="518"/>
                    <a:pt x="226" y="518"/>
                    <a:pt x="226" y="518"/>
                  </a:cubicBezTo>
                  <a:close/>
                  <a:moveTo>
                    <a:pt x="225" y="520"/>
                  </a:moveTo>
                  <a:cubicBezTo>
                    <a:pt x="225" y="519"/>
                    <a:pt x="225" y="520"/>
                    <a:pt x="225" y="520"/>
                  </a:cubicBezTo>
                  <a:cubicBezTo>
                    <a:pt x="225" y="519"/>
                    <a:pt x="225" y="520"/>
                    <a:pt x="225" y="520"/>
                  </a:cubicBezTo>
                  <a:close/>
                  <a:moveTo>
                    <a:pt x="226" y="523"/>
                  </a:moveTo>
                  <a:cubicBezTo>
                    <a:pt x="226" y="522"/>
                    <a:pt x="226" y="522"/>
                    <a:pt x="225" y="522"/>
                  </a:cubicBezTo>
                  <a:cubicBezTo>
                    <a:pt x="225" y="522"/>
                    <a:pt x="225" y="522"/>
                    <a:pt x="225" y="522"/>
                  </a:cubicBezTo>
                  <a:cubicBezTo>
                    <a:pt x="225" y="522"/>
                    <a:pt x="225" y="522"/>
                    <a:pt x="225" y="521"/>
                  </a:cubicBezTo>
                  <a:cubicBezTo>
                    <a:pt x="225" y="522"/>
                    <a:pt x="225" y="522"/>
                    <a:pt x="225" y="522"/>
                  </a:cubicBezTo>
                  <a:cubicBezTo>
                    <a:pt x="225" y="523"/>
                    <a:pt x="225" y="523"/>
                    <a:pt x="225" y="523"/>
                  </a:cubicBezTo>
                  <a:cubicBezTo>
                    <a:pt x="225" y="523"/>
                    <a:pt x="226" y="523"/>
                    <a:pt x="226" y="523"/>
                  </a:cubicBezTo>
                  <a:close/>
                  <a:moveTo>
                    <a:pt x="226" y="524"/>
                  </a:moveTo>
                  <a:cubicBezTo>
                    <a:pt x="226" y="524"/>
                    <a:pt x="226" y="524"/>
                    <a:pt x="226" y="524"/>
                  </a:cubicBezTo>
                  <a:cubicBezTo>
                    <a:pt x="225" y="524"/>
                    <a:pt x="226" y="524"/>
                    <a:pt x="226" y="524"/>
                  </a:cubicBezTo>
                  <a:close/>
                  <a:moveTo>
                    <a:pt x="231" y="522"/>
                  </a:moveTo>
                  <a:cubicBezTo>
                    <a:pt x="231" y="522"/>
                    <a:pt x="231" y="522"/>
                    <a:pt x="231" y="522"/>
                  </a:cubicBezTo>
                  <a:cubicBezTo>
                    <a:pt x="231" y="522"/>
                    <a:pt x="231" y="522"/>
                    <a:pt x="231" y="522"/>
                  </a:cubicBezTo>
                  <a:cubicBezTo>
                    <a:pt x="231" y="522"/>
                    <a:pt x="231" y="523"/>
                    <a:pt x="231" y="523"/>
                  </a:cubicBezTo>
                  <a:cubicBezTo>
                    <a:pt x="231" y="523"/>
                    <a:pt x="231" y="523"/>
                    <a:pt x="231" y="522"/>
                  </a:cubicBezTo>
                  <a:cubicBezTo>
                    <a:pt x="231" y="522"/>
                    <a:pt x="231" y="522"/>
                    <a:pt x="231" y="522"/>
                  </a:cubicBezTo>
                  <a:cubicBezTo>
                    <a:pt x="231" y="522"/>
                    <a:pt x="231" y="522"/>
                    <a:pt x="231" y="522"/>
                  </a:cubicBezTo>
                  <a:cubicBezTo>
                    <a:pt x="231" y="522"/>
                    <a:pt x="231" y="522"/>
                    <a:pt x="231" y="522"/>
                  </a:cubicBezTo>
                  <a:close/>
                  <a:moveTo>
                    <a:pt x="225" y="521"/>
                  </a:moveTo>
                  <a:cubicBezTo>
                    <a:pt x="225" y="521"/>
                    <a:pt x="225" y="521"/>
                    <a:pt x="225" y="521"/>
                  </a:cubicBezTo>
                  <a:cubicBezTo>
                    <a:pt x="225" y="521"/>
                    <a:pt x="225" y="521"/>
                    <a:pt x="225" y="521"/>
                  </a:cubicBezTo>
                  <a:close/>
                  <a:moveTo>
                    <a:pt x="225" y="524"/>
                  </a:moveTo>
                  <a:cubicBezTo>
                    <a:pt x="225" y="524"/>
                    <a:pt x="225" y="524"/>
                    <a:pt x="225" y="524"/>
                  </a:cubicBezTo>
                  <a:cubicBezTo>
                    <a:pt x="225" y="524"/>
                    <a:pt x="225" y="524"/>
                    <a:pt x="225" y="524"/>
                  </a:cubicBezTo>
                  <a:cubicBezTo>
                    <a:pt x="225" y="524"/>
                    <a:pt x="225" y="524"/>
                    <a:pt x="225" y="524"/>
                  </a:cubicBezTo>
                  <a:close/>
                  <a:moveTo>
                    <a:pt x="136" y="545"/>
                  </a:moveTo>
                  <a:cubicBezTo>
                    <a:pt x="136" y="545"/>
                    <a:pt x="135" y="546"/>
                    <a:pt x="135" y="546"/>
                  </a:cubicBezTo>
                  <a:cubicBezTo>
                    <a:pt x="136" y="547"/>
                    <a:pt x="138" y="545"/>
                    <a:pt x="136" y="545"/>
                  </a:cubicBezTo>
                  <a:close/>
                  <a:moveTo>
                    <a:pt x="139" y="551"/>
                  </a:moveTo>
                  <a:cubicBezTo>
                    <a:pt x="139" y="551"/>
                    <a:pt x="139" y="551"/>
                    <a:pt x="138" y="551"/>
                  </a:cubicBezTo>
                  <a:cubicBezTo>
                    <a:pt x="138" y="551"/>
                    <a:pt x="139" y="552"/>
                    <a:pt x="139" y="552"/>
                  </a:cubicBezTo>
                  <a:cubicBezTo>
                    <a:pt x="139" y="552"/>
                    <a:pt x="139" y="551"/>
                    <a:pt x="139" y="551"/>
                  </a:cubicBezTo>
                  <a:close/>
                  <a:moveTo>
                    <a:pt x="139" y="546"/>
                  </a:moveTo>
                  <a:cubicBezTo>
                    <a:pt x="139" y="546"/>
                    <a:pt x="139" y="546"/>
                    <a:pt x="139" y="546"/>
                  </a:cubicBezTo>
                  <a:cubicBezTo>
                    <a:pt x="139" y="546"/>
                    <a:pt x="139" y="547"/>
                    <a:pt x="139" y="547"/>
                  </a:cubicBezTo>
                  <a:cubicBezTo>
                    <a:pt x="139" y="547"/>
                    <a:pt x="139" y="547"/>
                    <a:pt x="139" y="547"/>
                  </a:cubicBezTo>
                  <a:cubicBezTo>
                    <a:pt x="139" y="547"/>
                    <a:pt x="140" y="547"/>
                    <a:pt x="140" y="547"/>
                  </a:cubicBezTo>
                  <a:cubicBezTo>
                    <a:pt x="140" y="547"/>
                    <a:pt x="140" y="546"/>
                    <a:pt x="140" y="546"/>
                  </a:cubicBezTo>
                  <a:cubicBezTo>
                    <a:pt x="140" y="545"/>
                    <a:pt x="138" y="544"/>
                    <a:pt x="140" y="545"/>
                  </a:cubicBezTo>
                  <a:cubicBezTo>
                    <a:pt x="141" y="545"/>
                    <a:pt x="141" y="546"/>
                    <a:pt x="142" y="547"/>
                  </a:cubicBezTo>
                  <a:cubicBezTo>
                    <a:pt x="143" y="547"/>
                    <a:pt x="143" y="546"/>
                    <a:pt x="144" y="546"/>
                  </a:cubicBezTo>
                  <a:cubicBezTo>
                    <a:pt x="144" y="547"/>
                    <a:pt x="144" y="547"/>
                    <a:pt x="143" y="547"/>
                  </a:cubicBezTo>
                  <a:cubicBezTo>
                    <a:pt x="144" y="549"/>
                    <a:pt x="146" y="547"/>
                    <a:pt x="146" y="546"/>
                  </a:cubicBezTo>
                  <a:cubicBezTo>
                    <a:pt x="145" y="545"/>
                    <a:pt x="145" y="545"/>
                    <a:pt x="145" y="544"/>
                  </a:cubicBezTo>
                  <a:cubicBezTo>
                    <a:pt x="145" y="546"/>
                    <a:pt x="143" y="543"/>
                    <a:pt x="144" y="544"/>
                  </a:cubicBezTo>
                  <a:cubicBezTo>
                    <a:pt x="144" y="544"/>
                    <a:pt x="143" y="543"/>
                    <a:pt x="143" y="543"/>
                  </a:cubicBezTo>
                  <a:cubicBezTo>
                    <a:pt x="143" y="543"/>
                    <a:pt x="142" y="543"/>
                    <a:pt x="143" y="543"/>
                  </a:cubicBezTo>
                  <a:cubicBezTo>
                    <a:pt x="142" y="543"/>
                    <a:pt x="142" y="543"/>
                    <a:pt x="141" y="543"/>
                  </a:cubicBezTo>
                  <a:cubicBezTo>
                    <a:pt x="141" y="544"/>
                    <a:pt x="142" y="544"/>
                    <a:pt x="141" y="544"/>
                  </a:cubicBezTo>
                  <a:cubicBezTo>
                    <a:pt x="141" y="545"/>
                    <a:pt x="141" y="542"/>
                    <a:pt x="141" y="542"/>
                  </a:cubicBezTo>
                  <a:cubicBezTo>
                    <a:pt x="141" y="542"/>
                    <a:pt x="141" y="542"/>
                    <a:pt x="140" y="542"/>
                  </a:cubicBezTo>
                  <a:cubicBezTo>
                    <a:pt x="140" y="542"/>
                    <a:pt x="140" y="543"/>
                    <a:pt x="140" y="543"/>
                  </a:cubicBezTo>
                  <a:cubicBezTo>
                    <a:pt x="140" y="542"/>
                    <a:pt x="140" y="542"/>
                    <a:pt x="140" y="542"/>
                  </a:cubicBezTo>
                  <a:cubicBezTo>
                    <a:pt x="139" y="542"/>
                    <a:pt x="139" y="542"/>
                    <a:pt x="139" y="542"/>
                  </a:cubicBezTo>
                  <a:cubicBezTo>
                    <a:pt x="138" y="542"/>
                    <a:pt x="138" y="543"/>
                    <a:pt x="138" y="542"/>
                  </a:cubicBezTo>
                  <a:cubicBezTo>
                    <a:pt x="138" y="542"/>
                    <a:pt x="138" y="541"/>
                    <a:pt x="137" y="542"/>
                  </a:cubicBezTo>
                  <a:cubicBezTo>
                    <a:pt x="137" y="542"/>
                    <a:pt x="137" y="542"/>
                    <a:pt x="138" y="542"/>
                  </a:cubicBezTo>
                  <a:cubicBezTo>
                    <a:pt x="137" y="542"/>
                    <a:pt x="137" y="542"/>
                    <a:pt x="137" y="543"/>
                  </a:cubicBezTo>
                  <a:cubicBezTo>
                    <a:pt x="137" y="543"/>
                    <a:pt x="137" y="544"/>
                    <a:pt x="137" y="544"/>
                  </a:cubicBezTo>
                  <a:cubicBezTo>
                    <a:pt x="137" y="544"/>
                    <a:pt x="138" y="544"/>
                    <a:pt x="138" y="544"/>
                  </a:cubicBezTo>
                  <a:cubicBezTo>
                    <a:pt x="138" y="544"/>
                    <a:pt x="138" y="544"/>
                    <a:pt x="138" y="545"/>
                  </a:cubicBezTo>
                  <a:cubicBezTo>
                    <a:pt x="137" y="545"/>
                    <a:pt x="138" y="546"/>
                    <a:pt x="139" y="546"/>
                  </a:cubicBezTo>
                  <a:close/>
                  <a:moveTo>
                    <a:pt x="145" y="554"/>
                  </a:moveTo>
                  <a:cubicBezTo>
                    <a:pt x="145" y="554"/>
                    <a:pt x="143" y="553"/>
                    <a:pt x="143" y="553"/>
                  </a:cubicBezTo>
                  <a:cubicBezTo>
                    <a:pt x="143" y="553"/>
                    <a:pt x="142" y="554"/>
                    <a:pt x="142" y="554"/>
                  </a:cubicBezTo>
                  <a:cubicBezTo>
                    <a:pt x="142" y="554"/>
                    <a:pt x="143" y="554"/>
                    <a:pt x="143" y="555"/>
                  </a:cubicBezTo>
                  <a:cubicBezTo>
                    <a:pt x="143" y="555"/>
                    <a:pt x="143" y="554"/>
                    <a:pt x="144" y="554"/>
                  </a:cubicBezTo>
                  <a:cubicBezTo>
                    <a:pt x="143" y="554"/>
                    <a:pt x="145" y="554"/>
                    <a:pt x="145" y="554"/>
                  </a:cubicBezTo>
                  <a:close/>
                  <a:moveTo>
                    <a:pt x="130" y="541"/>
                  </a:moveTo>
                  <a:cubicBezTo>
                    <a:pt x="130" y="541"/>
                    <a:pt x="130" y="542"/>
                    <a:pt x="130" y="542"/>
                  </a:cubicBezTo>
                  <a:cubicBezTo>
                    <a:pt x="130" y="542"/>
                    <a:pt x="131" y="542"/>
                    <a:pt x="131" y="542"/>
                  </a:cubicBezTo>
                  <a:cubicBezTo>
                    <a:pt x="131" y="542"/>
                    <a:pt x="131" y="541"/>
                    <a:pt x="131" y="541"/>
                  </a:cubicBezTo>
                  <a:cubicBezTo>
                    <a:pt x="130" y="541"/>
                    <a:pt x="130" y="541"/>
                    <a:pt x="130" y="541"/>
                  </a:cubicBezTo>
                  <a:close/>
                  <a:moveTo>
                    <a:pt x="135" y="544"/>
                  </a:moveTo>
                  <a:cubicBezTo>
                    <a:pt x="136" y="543"/>
                    <a:pt x="136" y="544"/>
                    <a:pt x="136" y="543"/>
                  </a:cubicBezTo>
                  <a:cubicBezTo>
                    <a:pt x="136" y="543"/>
                    <a:pt x="136" y="541"/>
                    <a:pt x="137" y="541"/>
                  </a:cubicBezTo>
                  <a:cubicBezTo>
                    <a:pt x="137" y="541"/>
                    <a:pt x="137" y="541"/>
                    <a:pt x="137" y="541"/>
                  </a:cubicBezTo>
                  <a:cubicBezTo>
                    <a:pt x="136" y="540"/>
                    <a:pt x="137" y="539"/>
                    <a:pt x="136" y="540"/>
                  </a:cubicBezTo>
                  <a:cubicBezTo>
                    <a:pt x="136" y="540"/>
                    <a:pt x="135" y="540"/>
                    <a:pt x="135" y="540"/>
                  </a:cubicBezTo>
                  <a:cubicBezTo>
                    <a:pt x="135" y="540"/>
                    <a:pt x="135" y="540"/>
                    <a:pt x="135" y="540"/>
                  </a:cubicBezTo>
                  <a:cubicBezTo>
                    <a:pt x="135" y="539"/>
                    <a:pt x="135" y="539"/>
                    <a:pt x="135" y="539"/>
                  </a:cubicBezTo>
                  <a:cubicBezTo>
                    <a:pt x="135" y="539"/>
                    <a:pt x="137" y="539"/>
                    <a:pt x="137" y="539"/>
                  </a:cubicBezTo>
                  <a:cubicBezTo>
                    <a:pt x="136" y="539"/>
                    <a:pt x="136" y="539"/>
                    <a:pt x="136" y="538"/>
                  </a:cubicBezTo>
                  <a:cubicBezTo>
                    <a:pt x="136" y="539"/>
                    <a:pt x="134" y="538"/>
                    <a:pt x="134" y="538"/>
                  </a:cubicBezTo>
                  <a:cubicBezTo>
                    <a:pt x="134" y="538"/>
                    <a:pt x="134" y="539"/>
                    <a:pt x="134" y="539"/>
                  </a:cubicBezTo>
                  <a:cubicBezTo>
                    <a:pt x="133" y="538"/>
                    <a:pt x="134" y="537"/>
                    <a:pt x="133" y="537"/>
                  </a:cubicBezTo>
                  <a:cubicBezTo>
                    <a:pt x="133" y="537"/>
                    <a:pt x="133" y="539"/>
                    <a:pt x="132" y="538"/>
                  </a:cubicBezTo>
                  <a:cubicBezTo>
                    <a:pt x="132" y="538"/>
                    <a:pt x="132" y="537"/>
                    <a:pt x="132" y="536"/>
                  </a:cubicBezTo>
                  <a:cubicBezTo>
                    <a:pt x="130" y="535"/>
                    <a:pt x="131" y="537"/>
                    <a:pt x="131" y="537"/>
                  </a:cubicBezTo>
                  <a:cubicBezTo>
                    <a:pt x="131" y="537"/>
                    <a:pt x="129" y="537"/>
                    <a:pt x="129" y="538"/>
                  </a:cubicBezTo>
                  <a:cubicBezTo>
                    <a:pt x="129" y="538"/>
                    <a:pt x="129" y="537"/>
                    <a:pt x="129" y="537"/>
                  </a:cubicBezTo>
                  <a:cubicBezTo>
                    <a:pt x="128" y="537"/>
                    <a:pt x="129" y="536"/>
                    <a:pt x="128" y="536"/>
                  </a:cubicBezTo>
                  <a:cubicBezTo>
                    <a:pt x="129" y="536"/>
                    <a:pt x="127" y="536"/>
                    <a:pt x="127" y="536"/>
                  </a:cubicBezTo>
                  <a:cubicBezTo>
                    <a:pt x="127" y="537"/>
                    <a:pt x="127" y="537"/>
                    <a:pt x="128" y="538"/>
                  </a:cubicBezTo>
                  <a:cubicBezTo>
                    <a:pt x="127" y="538"/>
                    <a:pt x="126" y="536"/>
                    <a:pt x="126" y="538"/>
                  </a:cubicBezTo>
                  <a:cubicBezTo>
                    <a:pt x="126" y="539"/>
                    <a:pt x="127" y="538"/>
                    <a:pt x="127" y="538"/>
                  </a:cubicBezTo>
                  <a:cubicBezTo>
                    <a:pt x="128" y="538"/>
                    <a:pt x="129" y="539"/>
                    <a:pt x="129" y="539"/>
                  </a:cubicBezTo>
                  <a:cubicBezTo>
                    <a:pt x="129" y="539"/>
                    <a:pt x="128" y="538"/>
                    <a:pt x="129" y="538"/>
                  </a:cubicBezTo>
                  <a:cubicBezTo>
                    <a:pt x="130" y="538"/>
                    <a:pt x="130" y="539"/>
                    <a:pt x="130" y="539"/>
                  </a:cubicBezTo>
                  <a:cubicBezTo>
                    <a:pt x="131" y="539"/>
                    <a:pt x="131" y="538"/>
                    <a:pt x="131" y="538"/>
                  </a:cubicBezTo>
                  <a:cubicBezTo>
                    <a:pt x="131" y="539"/>
                    <a:pt x="131" y="539"/>
                    <a:pt x="131" y="539"/>
                  </a:cubicBezTo>
                  <a:cubicBezTo>
                    <a:pt x="131" y="540"/>
                    <a:pt x="132" y="540"/>
                    <a:pt x="132" y="540"/>
                  </a:cubicBezTo>
                  <a:cubicBezTo>
                    <a:pt x="132" y="540"/>
                    <a:pt x="131" y="540"/>
                    <a:pt x="131" y="540"/>
                  </a:cubicBezTo>
                  <a:cubicBezTo>
                    <a:pt x="130" y="541"/>
                    <a:pt x="132" y="541"/>
                    <a:pt x="132" y="541"/>
                  </a:cubicBezTo>
                  <a:cubicBezTo>
                    <a:pt x="131" y="541"/>
                    <a:pt x="131" y="542"/>
                    <a:pt x="132" y="542"/>
                  </a:cubicBezTo>
                  <a:cubicBezTo>
                    <a:pt x="132" y="542"/>
                    <a:pt x="132" y="542"/>
                    <a:pt x="132" y="542"/>
                  </a:cubicBezTo>
                  <a:cubicBezTo>
                    <a:pt x="132" y="542"/>
                    <a:pt x="132" y="542"/>
                    <a:pt x="132" y="543"/>
                  </a:cubicBezTo>
                  <a:cubicBezTo>
                    <a:pt x="132" y="543"/>
                    <a:pt x="132" y="543"/>
                    <a:pt x="133" y="543"/>
                  </a:cubicBezTo>
                  <a:cubicBezTo>
                    <a:pt x="132" y="543"/>
                    <a:pt x="133" y="540"/>
                    <a:pt x="133" y="541"/>
                  </a:cubicBezTo>
                  <a:cubicBezTo>
                    <a:pt x="132" y="542"/>
                    <a:pt x="133" y="542"/>
                    <a:pt x="133" y="543"/>
                  </a:cubicBezTo>
                  <a:cubicBezTo>
                    <a:pt x="133" y="543"/>
                    <a:pt x="133" y="543"/>
                    <a:pt x="132" y="543"/>
                  </a:cubicBezTo>
                  <a:cubicBezTo>
                    <a:pt x="132" y="543"/>
                    <a:pt x="133" y="544"/>
                    <a:pt x="133" y="544"/>
                  </a:cubicBezTo>
                  <a:cubicBezTo>
                    <a:pt x="133" y="544"/>
                    <a:pt x="132" y="544"/>
                    <a:pt x="132" y="544"/>
                  </a:cubicBezTo>
                  <a:cubicBezTo>
                    <a:pt x="133" y="545"/>
                    <a:pt x="134" y="545"/>
                    <a:pt x="134" y="544"/>
                  </a:cubicBezTo>
                  <a:cubicBezTo>
                    <a:pt x="135" y="545"/>
                    <a:pt x="135" y="544"/>
                    <a:pt x="135" y="544"/>
                  </a:cubicBezTo>
                  <a:close/>
                  <a:moveTo>
                    <a:pt x="136" y="547"/>
                  </a:moveTo>
                  <a:cubicBezTo>
                    <a:pt x="136" y="547"/>
                    <a:pt x="135" y="548"/>
                    <a:pt x="135" y="548"/>
                  </a:cubicBezTo>
                  <a:cubicBezTo>
                    <a:pt x="135" y="548"/>
                    <a:pt x="135" y="548"/>
                    <a:pt x="136" y="548"/>
                  </a:cubicBezTo>
                  <a:cubicBezTo>
                    <a:pt x="136" y="548"/>
                    <a:pt x="137" y="548"/>
                    <a:pt x="137" y="547"/>
                  </a:cubicBezTo>
                  <a:cubicBezTo>
                    <a:pt x="136" y="547"/>
                    <a:pt x="136" y="547"/>
                    <a:pt x="136" y="547"/>
                  </a:cubicBezTo>
                  <a:close/>
                  <a:moveTo>
                    <a:pt x="168" y="566"/>
                  </a:moveTo>
                  <a:cubicBezTo>
                    <a:pt x="168" y="566"/>
                    <a:pt x="168" y="566"/>
                    <a:pt x="168" y="566"/>
                  </a:cubicBezTo>
                  <a:cubicBezTo>
                    <a:pt x="168" y="566"/>
                    <a:pt x="167" y="566"/>
                    <a:pt x="168" y="566"/>
                  </a:cubicBezTo>
                  <a:cubicBezTo>
                    <a:pt x="168" y="567"/>
                    <a:pt x="168" y="566"/>
                    <a:pt x="169" y="566"/>
                  </a:cubicBezTo>
                  <a:cubicBezTo>
                    <a:pt x="169" y="566"/>
                    <a:pt x="169" y="567"/>
                    <a:pt x="170" y="567"/>
                  </a:cubicBezTo>
                  <a:cubicBezTo>
                    <a:pt x="170" y="566"/>
                    <a:pt x="170" y="566"/>
                    <a:pt x="170" y="566"/>
                  </a:cubicBezTo>
                  <a:cubicBezTo>
                    <a:pt x="169" y="566"/>
                    <a:pt x="169" y="566"/>
                    <a:pt x="168" y="566"/>
                  </a:cubicBezTo>
                  <a:close/>
                  <a:moveTo>
                    <a:pt x="169" y="563"/>
                  </a:moveTo>
                  <a:cubicBezTo>
                    <a:pt x="170" y="563"/>
                    <a:pt x="170" y="562"/>
                    <a:pt x="169" y="562"/>
                  </a:cubicBezTo>
                  <a:cubicBezTo>
                    <a:pt x="169" y="562"/>
                    <a:pt x="169" y="563"/>
                    <a:pt x="169" y="563"/>
                  </a:cubicBezTo>
                  <a:cubicBezTo>
                    <a:pt x="169" y="563"/>
                    <a:pt x="169" y="563"/>
                    <a:pt x="169" y="563"/>
                  </a:cubicBezTo>
                  <a:close/>
                  <a:moveTo>
                    <a:pt x="172" y="565"/>
                  </a:moveTo>
                  <a:cubicBezTo>
                    <a:pt x="172" y="565"/>
                    <a:pt x="172" y="564"/>
                    <a:pt x="172" y="564"/>
                  </a:cubicBezTo>
                  <a:cubicBezTo>
                    <a:pt x="171" y="564"/>
                    <a:pt x="171" y="564"/>
                    <a:pt x="171" y="564"/>
                  </a:cubicBezTo>
                  <a:cubicBezTo>
                    <a:pt x="171" y="564"/>
                    <a:pt x="171" y="563"/>
                    <a:pt x="171" y="563"/>
                  </a:cubicBezTo>
                  <a:cubicBezTo>
                    <a:pt x="171" y="563"/>
                    <a:pt x="171" y="563"/>
                    <a:pt x="171" y="563"/>
                  </a:cubicBezTo>
                  <a:cubicBezTo>
                    <a:pt x="171" y="563"/>
                    <a:pt x="170" y="563"/>
                    <a:pt x="171" y="563"/>
                  </a:cubicBezTo>
                  <a:cubicBezTo>
                    <a:pt x="171" y="564"/>
                    <a:pt x="171" y="564"/>
                    <a:pt x="170" y="564"/>
                  </a:cubicBezTo>
                  <a:cubicBezTo>
                    <a:pt x="170" y="564"/>
                    <a:pt x="171" y="564"/>
                    <a:pt x="171" y="565"/>
                  </a:cubicBezTo>
                  <a:cubicBezTo>
                    <a:pt x="171" y="565"/>
                    <a:pt x="171" y="565"/>
                    <a:pt x="172" y="565"/>
                  </a:cubicBezTo>
                  <a:cubicBezTo>
                    <a:pt x="172" y="565"/>
                    <a:pt x="172" y="565"/>
                    <a:pt x="172" y="565"/>
                  </a:cubicBezTo>
                  <a:close/>
                  <a:moveTo>
                    <a:pt x="149" y="554"/>
                  </a:moveTo>
                  <a:cubicBezTo>
                    <a:pt x="149" y="554"/>
                    <a:pt x="149" y="555"/>
                    <a:pt x="148" y="555"/>
                  </a:cubicBezTo>
                  <a:cubicBezTo>
                    <a:pt x="148" y="555"/>
                    <a:pt x="148" y="555"/>
                    <a:pt x="148" y="555"/>
                  </a:cubicBezTo>
                  <a:cubicBezTo>
                    <a:pt x="147" y="555"/>
                    <a:pt x="145" y="555"/>
                    <a:pt x="146" y="556"/>
                  </a:cubicBezTo>
                  <a:cubicBezTo>
                    <a:pt x="146" y="557"/>
                    <a:pt x="149" y="556"/>
                    <a:pt x="148" y="556"/>
                  </a:cubicBezTo>
                  <a:cubicBezTo>
                    <a:pt x="148" y="556"/>
                    <a:pt x="149" y="556"/>
                    <a:pt x="149" y="556"/>
                  </a:cubicBezTo>
                  <a:cubicBezTo>
                    <a:pt x="149" y="555"/>
                    <a:pt x="149" y="555"/>
                    <a:pt x="150" y="555"/>
                  </a:cubicBezTo>
                  <a:cubicBezTo>
                    <a:pt x="150" y="556"/>
                    <a:pt x="150" y="556"/>
                    <a:pt x="150" y="556"/>
                  </a:cubicBezTo>
                  <a:cubicBezTo>
                    <a:pt x="150" y="555"/>
                    <a:pt x="150" y="555"/>
                    <a:pt x="150" y="555"/>
                  </a:cubicBezTo>
                  <a:cubicBezTo>
                    <a:pt x="150" y="555"/>
                    <a:pt x="150" y="555"/>
                    <a:pt x="150" y="555"/>
                  </a:cubicBezTo>
                  <a:cubicBezTo>
                    <a:pt x="150" y="554"/>
                    <a:pt x="149" y="554"/>
                    <a:pt x="149" y="554"/>
                  </a:cubicBezTo>
                  <a:close/>
                  <a:moveTo>
                    <a:pt x="150" y="556"/>
                  </a:moveTo>
                  <a:cubicBezTo>
                    <a:pt x="150" y="556"/>
                    <a:pt x="149" y="556"/>
                    <a:pt x="149" y="556"/>
                  </a:cubicBezTo>
                  <a:cubicBezTo>
                    <a:pt x="148" y="556"/>
                    <a:pt x="149" y="557"/>
                    <a:pt x="149" y="557"/>
                  </a:cubicBezTo>
                  <a:cubicBezTo>
                    <a:pt x="149" y="557"/>
                    <a:pt x="149" y="557"/>
                    <a:pt x="149" y="557"/>
                  </a:cubicBezTo>
                  <a:cubicBezTo>
                    <a:pt x="149" y="557"/>
                    <a:pt x="149" y="557"/>
                    <a:pt x="150" y="557"/>
                  </a:cubicBezTo>
                  <a:cubicBezTo>
                    <a:pt x="150" y="557"/>
                    <a:pt x="150" y="557"/>
                    <a:pt x="150" y="557"/>
                  </a:cubicBezTo>
                  <a:cubicBezTo>
                    <a:pt x="150" y="557"/>
                    <a:pt x="150" y="557"/>
                    <a:pt x="150" y="557"/>
                  </a:cubicBezTo>
                  <a:cubicBezTo>
                    <a:pt x="150" y="556"/>
                    <a:pt x="150" y="556"/>
                    <a:pt x="150" y="556"/>
                  </a:cubicBezTo>
                  <a:close/>
                  <a:moveTo>
                    <a:pt x="144" y="555"/>
                  </a:moveTo>
                  <a:cubicBezTo>
                    <a:pt x="144" y="555"/>
                    <a:pt x="144" y="555"/>
                    <a:pt x="144" y="556"/>
                  </a:cubicBezTo>
                  <a:cubicBezTo>
                    <a:pt x="144" y="556"/>
                    <a:pt x="146" y="555"/>
                    <a:pt x="145" y="554"/>
                  </a:cubicBezTo>
                  <a:cubicBezTo>
                    <a:pt x="145" y="555"/>
                    <a:pt x="145" y="555"/>
                    <a:pt x="144" y="555"/>
                  </a:cubicBezTo>
                  <a:close/>
                  <a:moveTo>
                    <a:pt x="167" y="562"/>
                  </a:moveTo>
                  <a:cubicBezTo>
                    <a:pt x="166" y="560"/>
                    <a:pt x="165" y="561"/>
                    <a:pt x="163" y="560"/>
                  </a:cubicBezTo>
                  <a:cubicBezTo>
                    <a:pt x="164" y="559"/>
                    <a:pt x="165" y="559"/>
                    <a:pt x="165" y="559"/>
                  </a:cubicBezTo>
                  <a:cubicBezTo>
                    <a:pt x="165" y="557"/>
                    <a:pt x="163" y="558"/>
                    <a:pt x="162" y="558"/>
                  </a:cubicBezTo>
                  <a:cubicBezTo>
                    <a:pt x="162" y="558"/>
                    <a:pt x="158" y="556"/>
                    <a:pt x="160" y="556"/>
                  </a:cubicBezTo>
                  <a:cubicBezTo>
                    <a:pt x="161" y="556"/>
                    <a:pt x="162" y="557"/>
                    <a:pt x="163" y="557"/>
                  </a:cubicBezTo>
                  <a:cubicBezTo>
                    <a:pt x="163" y="557"/>
                    <a:pt x="163" y="557"/>
                    <a:pt x="163" y="557"/>
                  </a:cubicBezTo>
                  <a:cubicBezTo>
                    <a:pt x="164" y="557"/>
                    <a:pt x="165" y="556"/>
                    <a:pt x="164" y="555"/>
                  </a:cubicBezTo>
                  <a:cubicBezTo>
                    <a:pt x="163" y="554"/>
                    <a:pt x="159" y="556"/>
                    <a:pt x="157" y="556"/>
                  </a:cubicBezTo>
                  <a:cubicBezTo>
                    <a:pt x="157" y="556"/>
                    <a:pt x="157" y="556"/>
                    <a:pt x="156" y="556"/>
                  </a:cubicBezTo>
                  <a:cubicBezTo>
                    <a:pt x="157" y="556"/>
                    <a:pt x="158" y="555"/>
                    <a:pt x="158" y="555"/>
                  </a:cubicBezTo>
                  <a:cubicBezTo>
                    <a:pt x="158" y="554"/>
                    <a:pt x="154" y="554"/>
                    <a:pt x="153" y="555"/>
                  </a:cubicBezTo>
                  <a:cubicBezTo>
                    <a:pt x="152" y="557"/>
                    <a:pt x="156" y="556"/>
                    <a:pt x="156" y="556"/>
                  </a:cubicBezTo>
                  <a:cubicBezTo>
                    <a:pt x="155" y="557"/>
                    <a:pt x="153" y="556"/>
                    <a:pt x="152" y="558"/>
                  </a:cubicBezTo>
                  <a:cubicBezTo>
                    <a:pt x="153" y="557"/>
                    <a:pt x="153" y="559"/>
                    <a:pt x="153" y="559"/>
                  </a:cubicBezTo>
                  <a:cubicBezTo>
                    <a:pt x="154" y="559"/>
                    <a:pt x="155" y="558"/>
                    <a:pt x="155" y="559"/>
                  </a:cubicBezTo>
                  <a:cubicBezTo>
                    <a:pt x="155" y="559"/>
                    <a:pt x="154" y="559"/>
                    <a:pt x="154" y="560"/>
                  </a:cubicBezTo>
                  <a:cubicBezTo>
                    <a:pt x="156" y="561"/>
                    <a:pt x="156" y="560"/>
                    <a:pt x="157" y="562"/>
                  </a:cubicBezTo>
                  <a:cubicBezTo>
                    <a:pt x="157" y="562"/>
                    <a:pt x="158" y="562"/>
                    <a:pt x="158" y="562"/>
                  </a:cubicBezTo>
                  <a:cubicBezTo>
                    <a:pt x="158" y="562"/>
                    <a:pt x="159" y="562"/>
                    <a:pt x="159" y="562"/>
                  </a:cubicBezTo>
                  <a:cubicBezTo>
                    <a:pt x="159" y="562"/>
                    <a:pt x="159" y="561"/>
                    <a:pt x="159" y="561"/>
                  </a:cubicBezTo>
                  <a:cubicBezTo>
                    <a:pt x="159" y="561"/>
                    <a:pt x="158" y="561"/>
                    <a:pt x="158" y="561"/>
                  </a:cubicBezTo>
                  <a:cubicBezTo>
                    <a:pt x="159" y="561"/>
                    <a:pt x="157" y="559"/>
                    <a:pt x="157" y="559"/>
                  </a:cubicBezTo>
                  <a:cubicBezTo>
                    <a:pt x="158" y="559"/>
                    <a:pt x="158" y="559"/>
                    <a:pt x="158" y="559"/>
                  </a:cubicBezTo>
                  <a:cubicBezTo>
                    <a:pt x="157" y="558"/>
                    <a:pt x="158" y="558"/>
                    <a:pt x="158" y="558"/>
                  </a:cubicBezTo>
                  <a:cubicBezTo>
                    <a:pt x="158" y="559"/>
                    <a:pt x="160" y="559"/>
                    <a:pt x="160" y="559"/>
                  </a:cubicBezTo>
                  <a:cubicBezTo>
                    <a:pt x="160" y="559"/>
                    <a:pt x="160" y="559"/>
                    <a:pt x="160" y="560"/>
                  </a:cubicBezTo>
                  <a:cubicBezTo>
                    <a:pt x="160" y="559"/>
                    <a:pt x="160" y="559"/>
                    <a:pt x="160" y="559"/>
                  </a:cubicBezTo>
                  <a:cubicBezTo>
                    <a:pt x="161" y="559"/>
                    <a:pt x="161" y="560"/>
                    <a:pt x="160" y="560"/>
                  </a:cubicBezTo>
                  <a:cubicBezTo>
                    <a:pt x="160" y="560"/>
                    <a:pt x="161" y="561"/>
                    <a:pt x="160" y="561"/>
                  </a:cubicBezTo>
                  <a:cubicBezTo>
                    <a:pt x="160" y="561"/>
                    <a:pt x="161" y="562"/>
                    <a:pt x="161" y="562"/>
                  </a:cubicBezTo>
                  <a:cubicBezTo>
                    <a:pt x="162" y="562"/>
                    <a:pt x="162" y="561"/>
                    <a:pt x="162" y="561"/>
                  </a:cubicBezTo>
                  <a:cubicBezTo>
                    <a:pt x="162" y="561"/>
                    <a:pt x="162" y="563"/>
                    <a:pt x="163" y="562"/>
                  </a:cubicBezTo>
                  <a:cubicBezTo>
                    <a:pt x="163" y="562"/>
                    <a:pt x="162" y="561"/>
                    <a:pt x="162" y="561"/>
                  </a:cubicBezTo>
                  <a:cubicBezTo>
                    <a:pt x="163" y="561"/>
                    <a:pt x="165" y="562"/>
                    <a:pt x="165" y="563"/>
                  </a:cubicBezTo>
                  <a:cubicBezTo>
                    <a:pt x="165" y="563"/>
                    <a:pt x="165" y="563"/>
                    <a:pt x="165" y="563"/>
                  </a:cubicBezTo>
                  <a:cubicBezTo>
                    <a:pt x="166" y="563"/>
                    <a:pt x="166" y="564"/>
                    <a:pt x="166" y="564"/>
                  </a:cubicBezTo>
                  <a:cubicBezTo>
                    <a:pt x="168" y="564"/>
                    <a:pt x="166" y="562"/>
                    <a:pt x="167" y="562"/>
                  </a:cubicBezTo>
                  <a:close/>
                  <a:moveTo>
                    <a:pt x="126" y="534"/>
                  </a:moveTo>
                  <a:cubicBezTo>
                    <a:pt x="125" y="533"/>
                    <a:pt x="128" y="535"/>
                    <a:pt x="127" y="535"/>
                  </a:cubicBezTo>
                  <a:cubicBezTo>
                    <a:pt x="128" y="535"/>
                    <a:pt x="130" y="536"/>
                    <a:pt x="131" y="536"/>
                  </a:cubicBezTo>
                  <a:cubicBezTo>
                    <a:pt x="131" y="535"/>
                    <a:pt x="128" y="534"/>
                    <a:pt x="128" y="533"/>
                  </a:cubicBezTo>
                  <a:cubicBezTo>
                    <a:pt x="128" y="533"/>
                    <a:pt x="128" y="534"/>
                    <a:pt x="128" y="534"/>
                  </a:cubicBezTo>
                  <a:cubicBezTo>
                    <a:pt x="128" y="534"/>
                    <a:pt x="128" y="533"/>
                    <a:pt x="128" y="533"/>
                  </a:cubicBezTo>
                  <a:cubicBezTo>
                    <a:pt x="127" y="532"/>
                    <a:pt x="125" y="532"/>
                    <a:pt x="124" y="531"/>
                  </a:cubicBezTo>
                  <a:cubicBezTo>
                    <a:pt x="123" y="531"/>
                    <a:pt x="123" y="531"/>
                    <a:pt x="122" y="531"/>
                  </a:cubicBezTo>
                  <a:cubicBezTo>
                    <a:pt x="122" y="531"/>
                    <a:pt x="120" y="528"/>
                    <a:pt x="120" y="529"/>
                  </a:cubicBezTo>
                  <a:cubicBezTo>
                    <a:pt x="120" y="529"/>
                    <a:pt x="120" y="530"/>
                    <a:pt x="120" y="530"/>
                  </a:cubicBezTo>
                  <a:cubicBezTo>
                    <a:pt x="121" y="530"/>
                    <a:pt x="121" y="532"/>
                    <a:pt x="122" y="533"/>
                  </a:cubicBezTo>
                  <a:cubicBezTo>
                    <a:pt x="123" y="533"/>
                    <a:pt x="124" y="533"/>
                    <a:pt x="124" y="534"/>
                  </a:cubicBezTo>
                  <a:cubicBezTo>
                    <a:pt x="124" y="533"/>
                    <a:pt x="124" y="533"/>
                    <a:pt x="124" y="533"/>
                  </a:cubicBezTo>
                  <a:cubicBezTo>
                    <a:pt x="125" y="533"/>
                    <a:pt x="126" y="534"/>
                    <a:pt x="126" y="534"/>
                  </a:cubicBezTo>
                  <a:cubicBezTo>
                    <a:pt x="126" y="534"/>
                    <a:pt x="126" y="534"/>
                    <a:pt x="126" y="534"/>
                  </a:cubicBezTo>
                  <a:close/>
                  <a:moveTo>
                    <a:pt x="130" y="544"/>
                  </a:moveTo>
                  <a:cubicBezTo>
                    <a:pt x="129" y="544"/>
                    <a:pt x="129" y="543"/>
                    <a:pt x="129" y="544"/>
                  </a:cubicBezTo>
                  <a:cubicBezTo>
                    <a:pt x="129" y="545"/>
                    <a:pt x="129" y="544"/>
                    <a:pt x="129" y="544"/>
                  </a:cubicBezTo>
                  <a:cubicBezTo>
                    <a:pt x="129" y="544"/>
                    <a:pt x="129" y="545"/>
                    <a:pt x="130" y="545"/>
                  </a:cubicBezTo>
                  <a:cubicBezTo>
                    <a:pt x="130" y="545"/>
                    <a:pt x="130" y="545"/>
                    <a:pt x="130" y="544"/>
                  </a:cubicBezTo>
                  <a:cubicBezTo>
                    <a:pt x="130" y="544"/>
                    <a:pt x="130" y="544"/>
                    <a:pt x="130" y="544"/>
                  </a:cubicBezTo>
                  <a:close/>
                  <a:moveTo>
                    <a:pt x="126" y="518"/>
                  </a:moveTo>
                  <a:cubicBezTo>
                    <a:pt x="125" y="518"/>
                    <a:pt x="125" y="518"/>
                    <a:pt x="125" y="518"/>
                  </a:cubicBezTo>
                  <a:cubicBezTo>
                    <a:pt x="125" y="517"/>
                    <a:pt x="125" y="517"/>
                    <a:pt x="124" y="517"/>
                  </a:cubicBezTo>
                  <a:cubicBezTo>
                    <a:pt x="125" y="516"/>
                    <a:pt x="125" y="516"/>
                    <a:pt x="125" y="516"/>
                  </a:cubicBezTo>
                  <a:cubicBezTo>
                    <a:pt x="124" y="515"/>
                    <a:pt x="124" y="515"/>
                    <a:pt x="124" y="515"/>
                  </a:cubicBezTo>
                  <a:cubicBezTo>
                    <a:pt x="124" y="515"/>
                    <a:pt x="124" y="515"/>
                    <a:pt x="124" y="515"/>
                  </a:cubicBezTo>
                  <a:cubicBezTo>
                    <a:pt x="124" y="516"/>
                    <a:pt x="123" y="516"/>
                    <a:pt x="123" y="517"/>
                  </a:cubicBezTo>
                  <a:cubicBezTo>
                    <a:pt x="123" y="518"/>
                    <a:pt x="125" y="518"/>
                    <a:pt x="126" y="519"/>
                  </a:cubicBezTo>
                  <a:cubicBezTo>
                    <a:pt x="126" y="519"/>
                    <a:pt x="126" y="520"/>
                    <a:pt x="126" y="520"/>
                  </a:cubicBezTo>
                  <a:cubicBezTo>
                    <a:pt x="127" y="519"/>
                    <a:pt x="126" y="518"/>
                    <a:pt x="126" y="518"/>
                  </a:cubicBezTo>
                  <a:close/>
                  <a:moveTo>
                    <a:pt x="122" y="517"/>
                  </a:moveTo>
                  <a:cubicBezTo>
                    <a:pt x="122" y="517"/>
                    <a:pt x="121" y="516"/>
                    <a:pt x="121" y="517"/>
                  </a:cubicBezTo>
                  <a:cubicBezTo>
                    <a:pt x="122" y="519"/>
                    <a:pt x="123" y="518"/>
                    <a:pt x="124" y="520"/>
                  </a:cubicBezTo>
                  <a:cubicBezTo>
                    <a:pt x="124" y="520"/>
                    <a:pt x="126" y="522"/>
                    <a:pt x="126" y="522"/>
                  </a:cubicBezTo>
                  <a:cubicBezTo>
                    <a:pt x="126" y="521"/>
                    <a:pt x="126" y="520"/>
                    <a:pt x="125" y="520"/>
                  </a:cubicBezTo>
                  <a:cubicBezTo>
                    <a:pt x="125" y="520"/>
                    <a:pt x="124" y="518"/>
                    <a:pt x="124" y="519"/>
                  </a:cubicBezTo>
                  <a:cubicBezTo>
                    <a:pt x="124" y="519"/>
                    <a:pt x="122" y="517"/>
                    <a:pt x="122" y="517"/>
                  </a:cubicBezTo>
                  <a:close/>
                  <a:moveTo>
                    <a:pt x="125" y="511"/>
                  </a:moveTo>
                  <a:cubicBezTo>
                    <a:pt x="124" y="511"/>
                    <a:pt x="124" y="511"/>
                    <a:pt x="124" y="511"/>
                  </a:cubicBezTo>
                  <a:cubicBezTo>
                    <a:pt x="123" y="512"/>
                    <a:pt x="124" y="512"/>
                    <a:pt x="123" y="512"/>
                  </a:cubicBezTo>
                  <a:cubicBezTo>
                    <a:pt x="123" y="512"/>
                    <a:pt x="123" y="513"/>
                    <a:pt x="123" y="513"/>
                  </a:cubicBezTo>
                  <a:cubicBezTo>
                    <a:pt x="123" y="513"/>
                    <a:pt x="125" y="513"/>
                    <a:pt x="124" y="513"/>
                  </a:cubicBezTo>
                  <a:cubicBezTo>
                    <a:pt x="123" y="512"/>
                    <a:pt x="126" y="512"/>
                    <a:pt x="125" y="512"/>
                  </a:cubicBezTo>
                  <a:cubicBezTo>
                    <a:pt x="125" y="511"/>
                    <a:pt x="125" y="511"/>
                    <a:pt x="125" y="511"/>
                  </a:cubicBezTo>
                  <a:close/>
                  <a:moveTo>
                    <a:pt x="172" y="566"/>
                  </a:moveTo>
                  <a:cubicBezTo>
                    <a:pt x="171" y="566"/>
                    <a:pt x="172" y="566"/>
                    <a:pt x="172" y="566"/>
                  </a:cubicBezTo>
                  <a:cubicBezTo>
                    <a:pt x="172" y="566"/>
                    <a:pt x="172" y="566"/>
                    <a:pt x="172" y="566"/>
                  </a:cubicBezTo>
                  <a:cubicBezTo>
                    <a:pt x="173" y="566"/>
                    <a:pt x="172" y="566"/>
                    <a:pt x="172" y="566"/>
                  </a:cubicBezTo>
                  <a:cubicBezTo>
                    <a:pt x="172" y="566"/>
                    <a:pt x="172" y="566"/>
                    <a:pt x="172" y="566"/>
                  </a:cubicBezTo>
                  <a:close/>
                  <a:moveTo>
                    <a:pt x="115" y="502"/>
                  </a:moveTo>
                  <a:cubicBezTo>
                    <a:pt x="115" y="502"/>
                    <a:pt x="115" y="501"/>
                    <a:pt x="116" y="501"/>
                  </a:cubicBezTo>
                  <a:cubicBezTo>
                    <a:pt x="116" y="501"/>
                    <a:pt x="115" y="502"/>
                    <a:pt x="115" y="502"/>
                  </a:cubicBezTo>
                  <a:cubicBezTo>
                    <a:pt x="116" y="504"/>
                    <a:pt x="120" y="500"/>
                    <a:pt x="118" y="499"/>
                  </a:cubicBezTo>
                  <a:cubicBezTo>
                    <a:pt x="118" y="498"/>
                    <a:pt x="118" y="498"/>
                    <a:pt x="118" y="498"/>
                  </a:cubicBezTo>
                  <a:cubicBezTo>
                    <a:pt x="117" y="498"/>
                    <a:pt x="117" y="499"/>
                    <a:pt x="117" y="498"/>
                  </a:cubicBezTo>
                  <a:cubicBezTo>
                    <a:pt x="116" y="498"/>
                    <a:pt x="116" y="498"/>
                    <a:pt x="116" y="498"/>
                  </a:cubicBezTo>
                  <a:cubicBezTo>
                    <a:pt x="116" y="498"/>
                    <a:pt x="116" y="498"/>
                    <a:pt x="116" y="497"/>
                  </a:cubicBezTo>
                  <a:cubicBezTo>
                    <a:pt x="114" y="497"/>
                    <a:pt x="115" y="499"/>
                    <a:pt x="116" y="499"/>
                  </a:cubicBezTo>
                  <a:cubicBezTo>
                    <a:pt x="116" y="499"/>
                    <a:pt x="116" y="499"/>
                    <a:pt x="116" y="499"/>
                  </a:cubicBezTo>
                  <a:cubicBezTo>
                    <a:pt x="117" y="500"/>
                    <a:pt x="115" y="500"/>
                    <a:pt x="115" y="500"/>
                  </a:cubicBezTo>
                  <a:cubicBezTo>
                    <a:pt x="115" y="500"/>
                    <a:pt x="115" y="499"/>
                    <a:pt x="114" y="500"/>
                  </a:cubicBezTo>
                  <a:cubicBezTo>
                    <a:pt x="114" y="501"/>
                    <a:pt x="114" y="502"/>
                    <a:pt x="115" y="502"/>
                  </a:cubicBezTo>
                  <a:close/>
                  <a:moveTo>
                    <a:pt x="115" y="495"/>
                  </a:moveTo>
                  <a:cubicBezTo>
                    <a:pt x="115" y="495"/>
                    <a:pt x="115" y="495"/>
                    <a:pt x="115" y="495"/>
                  </a:cubicBezTo>
                  <a:cubicBezTo>
                    <a:pt x="115" y="495"/>
                    <a:pt x="115" y="495"/>
                    <a:pt x="115" y="495"/>
                  </a:cubicBezTo>
                  <a:cubicBezTo>
                    <a:pt x="115" y="495"/>
                    <a:pt x="116" y="497"/>
                    <a:pt x="116" y="496"/>
                  </a:cubicBezTo>
                  <a:cubicBezTo>
                    <a:pt x="116" y="496"/>
                    <a:pt x="115" y="494"/>
                    <a:pt x="115" y="494"/>
                  </a:cubicBezTo>
                  <a:cubicBezTo>
                    <a:pt x="115" y="494"/>
                    <a:pt x="115" y="494"/>
                    <a:pt x="115" y="493"/>
                  </a:cubicBezTo>
                  <a:cubicBezTo>
                    <a:pt x="114" y="493"/>
                    <a:pt x="113" y="494"/>
                    <a:pt x="113" y="494"/>
                  </a:cubicBezTo>
                  <a:cubicBezTo>
                    <a:pt x="113" y="494"/>
                    <a:pt x="114" y="494"/>
                    <a:pt x="114" y="494"/>
                  </a:cubicBezTo>
                  <a:cubicBezTo>
                    <a:pt x="114" y="494"/>
                    <a:pt x="113" y="496"/>
                    <a:pt x="113" y="496"/>
                  </a:cubicBezTo>
                  <a:cubicBezTo>
                    <a:pt x="114" y="496"/>
                    <a:pt x="114" y="495"/>
                    <a:pt x="115" y="495"/>
                  </a:cubicBezTo>
                  <a:close/>
                  <a:moveTo>
                    <a:pt x="125" y="528"/>
                  </a:moveTo>
                  <a:cubicBezTo>
                    <a:pt x="128" y="528"/>
                    <a:pt x="125" y="522"/>
                    <a:pt x="125" y="522"/>
                  </a:cubicBezTo>
                  <a:cubicBezTo>
                    <a:pt x="125" y="522"/>
                    <a:pt x="123" y="521"/>
                    <a:pt x="122" y="521"/>
                  </a:cubicBezTo>
                  <a:cubicBezTo>
                    <a:pt x="122" y="522"/>
                    <a:pt x="121" y="522"/>
                    <a:pt x="121" y="522"/>
                  </a:cubicBezTo>
                  <a:cubicBezTo>
                    <a:pt x="122" y="522"/>
                    <a:pt x="122" y="522"/>
                    <a:pt x="122" y="523"/>
                  </a:cubicBezTo>
                  <a:cubicBezTo>
                    <a:pt x="122" y="522"/>
                    <a:pt x="123" y="522"/>
                    <a:pt x="123" y="522"/>
                  </a:cubicBezTo>
                  <a:cubicBezTo>
                    <a:pt x="124" y="522"/>
                    <a:pt x="123" y="523"/>
                    <a:pt x="123" y="523"/>
                  </a:cubicBezTo>
                  <a:cubicBezTo>
                    <a:pt x="123" y="524"/>
                    <a:pt x="123" y="524"/>
                    <a:pt x="123" y="525"/>
                  </a:cubicBezTo>
                  <a:cubicBezTo>
                    <a:pt x="124" y="525"/>
                    <a:pt x="124" y="525"/>
                    <a:pt x="124" y="525"/>
                  </a:cubicBezTo>
                  <a:cubicBezTo>
                    <a:pt x="124" y="525"/>
                    <a:pt x="124" y="524"/>
                    <a:pt x="124" y="524"/>
                  </a:cubicBezTo>
                  <a:cubicBezTo>
                    <a:pt x="125" y="524"/>
                    <a:pt x="125" y="524"/>
                    <a:pt x="125" y="523"/>
                  </a:cubicBezTo>
                  <a:cubicBezTo>
                    <a:pt x="124" y="523"/>
                    <a:pt x="126" y="523"/>
                    <a:pt x="125" y="524"/>
                  </a:cubicBezTo>
                  <a:cubicBezTo>
                    <a:pt x="126" y="524"/>
                    <a:pt x="126" y="524"/>
                    <a:pt x="126" y="524"/>
                  </a:cubicBezTo>
                  <a:cubicBezTo>
                    <a:pt x="126" y="525"/>
                    <a:pt x="125" y="525"/>
                    <a:pt x="125" y="525"/>
                  </a:cubicBezTo>
                  <a:cubicBezTo>
                    <a:pt x="125" y="525"/>
                    <a:pt x="125" y="525"/>
                    <a:pt x="125" y="526"/>
                  </a:cubicBezTo>
                  <a:cubicBezTo>
                    <a:pt x="124" y="527"/>
                    <a:pt x="124" y="527"/>
                    <a:pt x="125" y="527"/>
                  </a:cubicBezTo>
                  <a:cubicBezTo>
                    <a:pt x="125" y="527"/>
                    <a:pt x="126" y="528"/>
                    <a:pt x="125" y="528"/>
                  </a:cubicBezTo>
                  <a:close/>
                  <a:moveTo>
                    <a:pt x="117" y="513"/>
                  </a:moveTo>
                  <a:cubicBezTo>
                    <a:pt x="117" y="513"/>
                    <a:pt x="118" y="511"/>
                    <a:pt x="118" y="511"/>
                  </a:cubicBezTo>
                  <a:cubicBezTo>
                    <a:pt x="118" y="511"/>
                    <a:pt x="118" y="512"/>
                    <a:pt x="118" y="512"/>
                  </a:cubicBezTo>
                  <a:cubicBezTo>
                    <a:pt x="117" y="512"/>
                    <a:pt x="117" y="512"/>
                    <a:pt x="117" y="512"/>
                  </a:cubicBezTo>
                  <a:cubicBezTo>
                    <a:pt x="117" y="512"/>
                    <a:pt x="117" y="512"/>
                    <a:pt x="117" y="512"/>
                  </a:cubicBezTo>
                  <a:cubicBezTo>
                    <a:pt x="117" y="512"/>
                    <a:pt x="117" y="512"/>
                    <a:pt x="116" y="512"/>
                  </a:cubicBezTo>
                  <a:cubicBezTo>
                    <a:pt x="116" y="512"/>
                    <a:pt x="115" y="515"/>
                    <a:pt x="115" y="516"/>
                  </a:cubicBezTo>
                  <a:cubicBezTo>
                    <a:pt x="116" y="515"/>
                    <a:pt x="117" y="514"/>
                    <a:pt x="117" y="513"/>
                  </a:cubicBezTo>
                  <a:close/>
                  <a:moveTo>
                    <a:pt x="121" y="504"/>
                  </a:moveTo>
                  <a:cubicBezTo>
                    <a:pt x="121" y="505"/>
                    <a:pt x="122" y="506"/>
                    <a:pt x="122" y="506"/>
                  </a:cubicBezTo>
                  <a:cubicBezTo>
                    <a:pt x="122" y="506"/>
                    <a:pt x="123" y="506"/>
                    <a:pt x="123" y="506"/>
                  </a:cubicBezTo>
                  <a:cubicBezTo>
                    <a:pt x="123" y="506"/>
                    <a:pt x="123" y="507"/>
                    <a:pt x="123" y="507"/>
                  </a:cubicBezTo>
                  <a:cubicBezTo>
                    <a:pt x="123" y="506"/>
                    <a:pt x="123" y="504"/>
                    <a:pt x="122" y="504"/>
                  </a:cubicBezTo>
                  <a:cubicBezTo>
                    <a:pt x="122" y="503"/>
                    <a:pt x="122" y="503"/>
                    <a:pt x="122" y="503"/>
                  </a:cubicBezTo>
                  <a:cubicBezTo>
                    <a:pt x="122" y="503"/>
                    <a:pt x="121" y="502"/>
                    <a:pt x="121" y="502"/>
                  </a:cubicBezTo>
                  <a:cubicBezTo>
                    <a:pt x="121" y="502"/>
                    <a:pt x="120" y="501"/>
                    <a:pt x="119" y="502"/>
                  </a:cubicBezTo>
                  <a:cubicBezTo>
                    <a:pt x="119" y="503"/>
                    <a:pt x="120" y="503"/>
                    <a:pt x="120" y="503"/>
                  </a:cubicBezTo>
                  <a:cubicBezTo>
                    <a:pt x="120" y="503"/>
                    <a:pt x="119" y="504"/>
                    <a:pt x="120" y="504"/>
                  </a:cubicBezTo>
                  <a:cubicBezTo>
                    <a:pt x="120" y="503"/>
                    <a:pt x="120" y="503"/>
                    <a:pt x="121" y="503"/>
                  </a:cubicBezTo>
                  <a:cubicBezTo>
                    <a:pt x="122" y="503"/>
                    <a:pt x="121" y="504"/>
                    <a:pt x="121" y="504"/>
                  </a:cubicBezTo>
                  <a:close/>
                  <a:moveTo>
                    <a:pt x="120" y="523"/>
                  </a:moveTo>
                  <a:cubicBezTo>
                    <a:pt x="121" y="523"/>
                    <a:pt x="120" y="523"/>
                    <a:pt x="120" y="522"/>
                  </a:cubicBezTo>
                  <a:cubicBezTo>
                    <a:pt x="120" y="522"/>
                    <a:pt x="120" y="522"/>
                    <a:pt x="120" y="521"/>
                  </a:cubicBezTo>
                  <a:cubicBezTo>
                    <a:pt x="120" y="521"/>
                    <a:pt x="118" y="523"/>
                    <a:pt x="118" y="523"/>
                  </a:cubicBezTo>
                  <a:cubicBezTo>
                    <a:pt x="118" y="523"/>
                    <a:pt x="119" y="523"/>
                    <a:pt x="119" y="523"/>
                  </a:cubicBezTo>
                  <a:cubicBezTo>
                    <a:pt x="119" y="524"/>
                    <a:pt x="120" y="524"/>
                    <a:pt x="120" y="523"/>
                  </a:cubicBezTo>
                  <a:close/>
                  <a:moveTo>
                    <a:pt x="118" y="521"/>
                  </a:moveTo>
                  <a:cubicBezTo>
                    <a:pt x="118" y="521"/>
                    <a:pt x="119" y="521"/>
                    <a:pt x="119" y="521"/>
                  </a:cubicBezTo>
                  <a:cubicBezTo>
                    <a:pt x="119" y="521"/>
                    <a:pt x="119" y="521"/>
                    <a:pt x="119" y="521"/>
                  </a:cubicBezTo>
                  <a:cubicBezTo>
                    <a:pt x="119" y="521"/>
                    <a:pt x="121" y="521"/>
                    <a:pt x="121" y="520"/>
                  </a:cubicBezTo>
                  <a:cubicBezTo>
                    <a:pt x="122" y="519"/>
                    <a:pt x="120" y="520"/>
                    <a:pt x="120" y="520"/>
                  </a:cubicBezTo>
                  <a:cubicBezTo>
                    <a:pt x="120" y="519"/>
                    <a:pt x="120" y="519"/>
                    <a:pt x="121" y="519"/>
                  </a:cubicBezTo>
                  <a:cubicBezTo>
                    <a:pt x="121" y="519"/>
                    <a:pt x="120" y="517"/>
                    <a:pt x="120" y="517"/>
                  </a:cubicBezTo>
                  <a:cubicBezTo>
                    <a:pt x="120" y="517"/>
                    <a:pt x="120" y="517"/>
                    <a:pt x="120" y="516"/>
                  </a:cubicBezTo>
                  <a:cubicBezTo>
                    <a:pt x="119" y="516"/>
                    <a:pt x="119" y="518"/>
                    <a:pt x="119" y="518"/>
                  </a:cubicBezTo>
                  <a:cubicBezTo>
                    <a:pt x="119" y="518"/>
                    <a:pt x="119" y="516"/>
                    <a:pt x="119" y="516"/>
                  </a:cubicBezTo>
                  <a:cubicBezTo>
                    <a:pt x="119" y="516"/>
                    <a:pt x="119" y="516"/>
                    <a:pt x="118" y="516"/>
                  </a:cubicBezTo>
                  <a:cubicBezTo>
                    <a:pt x="118" y="516"/>
                    <a:pt x="118" y="517"/>
                    <a:pt x="119" y="517"/>
                  </a:cubicBezTo>
                  <a:cubicBezTo>
                    <a:pt x="118" y="517"/>
                    <a:pt x="119" y="518"/>
                    <a:pt x="119" y="518"/>
                  </a:cubicBezTo>
                  <a:cubicBezTo>
                    <a:pt x="118" y="519"/>
                    <a:pt x="118" y="518"/>
                    <a:pt x="118" y="517"/>
                  </a:cubicBezTo>
                  <a:cubicBezTo>
                    <a:pt x="117" y="516"/>
                    <a:pt x="116" y="518"/>
                    <a:pt x="117" y="519"/>
                  </a:cubicBezTo>
                  <a:cubicBezTo>
                    <a:pt x="117" y="519"/>
                    <a:pt x="117" y="519"/>
                    <a:pt x="117" y="518"/>
                  </a:cubicBezTo>
                  <a:cubicBezTo>
                    <a:pt x="118" y="519"/>
                    <a:pt x="118" y="519"/>
                    <a:pt x="117" y="519"/>
                  </a:cubicBezTo>
                  <a:cubicBezTo>
                    <a:pt x="117" y="520"/>
                    <a:pt x="117" y="520"/>
                    <a:pt x="117" y="521"/>
                  </a:cubicBezTo>
                  <a:cubicBezTo>
                    <a:pt x="118" y="522"/>
                    <a:pt x="118" y="521"/>
                    <a:pt x="118" y="521"/>
                  </a:cubicBezTo>
                  <a:close/>
                  <a:moveTo>
                    <a:pt x="119" y="505"/>
                  </a:moveTo>
                  <a:cubicBezTo>
                    <a:pt x="118" y="505"/>
                    <a:pt x="118" y="505"/>
                    <a:pt x="118" y="505"/>
                  </a:cubicBezTo>
                  <a:cubicBezTo>
                    <a:pt x="118" y="506"/>
                    <a:pt x="118" y="506"/>
                    <a:pt x="118" y="506"/>
                  </a:cubicBezTo>
                  <a:cubicBezTo>
                    <a:pt x="118" y="507"/>
                    <a:pt x="118" y="507"/>
                    <a:pt x="118" y="507"/>
                  </a:cubicBezTo>
                  <a:cubicBezTo>
                    <a:pt x="118" y="507"/>
                    <a:pt x="119" y="507"/>
                    <a:pt x="119" y="507"/>
                  </a:cubicBezTo>
                  <a:cubicBezTo>
                    <a:pt x="119" y="507"/>
                    <a:pt x="118" y="507"/>
                    <a:pt x="118" y="507"/>
                  </a:cubicBezTo>
                  <a:cubicBezTo>
                    <a:pt x="118" y="508"/>
                    <a:pt x="117" y="508"/>
                    <a:pt x="117" y="508"/>
                  </a:cubicBezTo>
                  <a:cubicBezTo>
                    <a:pt x="117" y="508"/>
                    <a:pt x="118" y="509"/>
                    <a:pt x="119" y="509"/>
                  </a:cubicBezTo>
                  <a:cubicBezTo>
                    <a:pt x="119" y="510"/>
                    <a:pt x="119" y="509"/>
                    <a:pt x="119" y="509"/>
                  </a:cubicBezTo>
                  <a:cubicBezTo>
                    <a:pt x="119" y="509"/>
                    <a:pt x="119" y="510"/>
                    <a:pt x="119" y="510"/>
                  </a:cubicBezTo>
                  <a:cubicBezTo>
                    <a:pt x="120" y="510"/>
                    <a:pt x="120" y="510"/>
                    <a:pt x="120" y="510"/>
                  </a:cubicBezTo>
                  <a:cubicBezTo>
                    <a:pt x="120" y="510"/>
                    <a:pt x="119" y="510"/>
                    <a:pt x="119" y="510"/>
                  </a:cubicBezTo>
                  <a:cubicBezTo>
                    <a:pt x="119" y="511"/>
                    <a:pt x="119" y="511"/>
                    <a:pt x="119" y="511"/>
                  </a:cubicBezTo>
                  <a:cubicBezTo>
                    <a:pt x="119" y="511"/>
                    <a:pt x="119" y="510"/>
                    <a:pt x="118" y="510"/>
                  </a:cubicBezTo>
                  <a:cubicBezTo>
                    <a:pt x="118" y="510"/>
                    <a:pt x="119" y="513"/>
                    <a:pt x="118" y="513"/>
                  </a:cubicBezTo>
                  <a:cubicBezTo>
                    <a:pt x="118" y="513"/>
                    <a:pt x="118" y="513"/>
                    <a:pt x="117" y="514"/>
                  </a:cubicBezTo>
                  <a:cubicBezTo>
                    <a:pt x="117" y="514"/>
                    <a:pt x="118" y="515"/>
                    <a:pt x="118" y="515"/>
                  </a:cubicBezTo>
                  <a:cubicBezTo>
                    <a:pt x="118" y="515"/>
                    <a:pt x="119" y="513"/>
                    <a:pt x="119" y="513"/>
                  </a:cubicBezTo>
                  <a:cubicBezTo>
                    <a:pt x="119" y="513"/>
                    <a:pt x="119" y="513"/>
                    <a:pt x="119" y="513"/>
                  </a:cubicBezTo>
                  <a:cubicBezTo>
                    <a:pt x="120" y="512"/>
                    <a:pt x="120" y="513"/>
                    <a:pt x="121" y="513"/>
                  </a:cubicBezTo>
                  <a:cubicBezTo>
                    <a:pt x="121" y="513"/>
                    <a:pt x="121" y="513"/>
                    <a:pt x="121" y="513"/>
                  </a:cubicBezTo>
                  <a:cubicBezTo>
                    <a:pt x="120" y="512"/>
                    <a:pt x="121" y="512"/>
                    <a:pt x="121" y="512"/>
                  </a:cubicBezTo>
                  <a:cubicBezTo>
                    <a:pt x="121" y="512"/>
                    <a:pt x="120" y="511"/>
                    <a:pt x="120" y="511"/>
                  </a:cubicBezTo>
                  <a:cubicBezTo>
                    <a:pt x="121" y="510"/>
                    <a:pt x="121" y="511"/>
                    <a:pt x="121" y="511"/>
                  </a:cubicBezTo>
                  <a:cubicBezTo>
                    <a:pt x="122" y="512"/>
                    <a:pt x="122" y="510"/>
                    <a:pt x="122" y="510"/>
                  </a:cubicBezTo>
                  <a:cubicBezTo>
                    <a:pt x="121" y="510"/>
                    <a:pt x="121" y="510"/>
                    <a:pt x="121" y="509"/>
                  </a:cubicBezTo>
                  <a:cubicBezTo>
                    <a:pt x="121" y="509"/>
                    <a:pt x="122" y="509"/>
                    <a:pt x="122" y="509"/>
                  </a:cubicBezTo>
                  <a:cubicBezTo>
                    <a:pt x="122" y="508"/>
                    <a:pt x="121" y="508"/>
                    <a:pt x="122" y="507"/>
                  </a:cubicBezTo>
                  <a:cubicBezTo>
                    <a:pt x="121" y="507"/>
                    <a:pt x="121" y="506"/>
                    <a:pt x="121" y="506"/>
                  </a:cubicBezTo>
                  <a:cubicBezTo>
                    <a:pt x="121" y="506"/>
                    <a:pt x="120" y="506"/>
                    <a:pt x="120" y="506"/>
                  </a:cubicBezTo>
                  <a:cubicBezTo>
                    <a:pt x="120" y="506"/>
                    <a:pt x="120" y="506"/>
                    <a:pt x="120" y="507"/>
                  </a:cubicBezTo>
                  <a:cubicBezTo>
                    <a:pt x="120" y="507"/>
                    <a:pt x="119" y="505"/>
                    <a:pt x="119" y="505"/>
                  </a:cubicBezTo>
                  <a:cubicBezTo>
                    <a:pt x="119" y="505"/>
                    <a:pt x="119" y="505"/>
                    <a:pt x="119" y="505"/>
                  </a:cubicBezTo>
                  <a:close/>
                  <a:moveTo>
                    <a:pt x="116" y="505"/>
                  </a:moveTo>
                  <a:cubicBezTo>
                    <a:pt x="116" y="505"/>
                    <a:pt x="116" y="505"/>
                    <a:pt x="115" y="505"/>
                  </a:cubicBezTo>
                  <a:cubicBezTo>
                    <a:pt x="116" y="504"/>
                    <a:pt x="117" y="504"/>
                    <a:pt x="117" y="503"/>
                  </a:cubicBezTo>
                  <a:cubicBezTo>
                    <a:pt x="116" y="503"/>
                    <a:pt x="115" y="503"/>
                    <a:pt x="115" y="503"/>
                  </a:cubicBezTo>
                  <a:cubicBezTo>
                    <a:pt x="114" y="503"/>
                    <a:pt x="114" y="503"/>
                    <a:pt x="114" y="503"/>
                  </a:cubicBezTo>
                  <a:cubicBezTo>
                    <a:pt x="114" y="503"/>
                    <a:pt x="115" y="505"/>
                    <a:pt x="115" y="505"/>
                  </a:cubicBezTo>
                  <a:cubicBezTo>
                    <a:pt x="115" y="505"/>
                    <a:pt x="115" y="506"/>
                    <a:pt x="115" y="506"/>
                  </a:cubicBezTo>
                  <a:cubicBezTo>
                    <a:pt x="115" y="506"/>
                    <a:pt x="115" y="506"/>
                    <a:pt x="116" y="506"/>
                  </a:cubicBezTo>
                  <a:cubicBezTo>
                    <a:pt x="116" y="506"/>
                    <a:pt x="116" y="505"/>
                    <a:pt x="116" y="505"/>
                  </a:cubicBezTo>
                  <a:close/>
                  <a:moveTo>
                    <a:pt x="121" y="443"/>
                  </a:moveTo>
                  <a:cubicBezTo>
                    <a:pt x="121" y="443"/>
                    <a:pt x="121" y="443"/>
                    <a:pt x="121" y="443"/>
                  </a:cubicBezTo>
                  <a:cubicBezTo>
                    <a:pt x="121" y="443"/>
                    <a:pt x="121" y="443"/>
                    <a:pt x="121" y="443"/>
                  </a:cubicBezTo>
                  <a:cubicBezTo>
                    <a:pt x="121" y="443"/>
                    <a:pt x="121" y="443"/>
                    <a:pt x="122" y="444"/>
                  </a:cubicBezTo>
                  <a:cubicBezTo>
                    <a:pt x="122" y="443"/>
                    <a:pt x="122" y="443"/>
                    <a:pt x="121" y="443"/>
                  </a:cubicBezTo>
                  <a:close/>
                  <a:moveTo>
                    <a:pt x="127" y="436"/>
                  </a:moveTo>
                  <a:cubicBezTo>
                    <a:pt x="127" y="436"/>
                    <a:pt x="127" y="436"/>
                    <a:pt x="127" y="436"/>
                  </a:cubicBezTo>
                  <a:cubicBezTo>
                    <a:pt x="127" y="436"/>
                    <a:pt x="127" y="436"/>
                    <a:pt x="127" y="436"/>
                  </a:cubicBezTo>
                  <a:cubicBezTo>
                    <a:pt x="127" y="436"/>
                    <a:pt x="127" y="435"/>
                    <a:pt x="127" y="435"/>
                  </a:cubicBezTo>
                  <a:cubicBezTo>
                    <a:pt x="127" y="435"/>
                    <a:pt x="127" y="435"/>
                    <a:pt x="127" y="435"/>
                  </a:cubicBezTo>
                  <a:cubicBezTo>
                    <a:pt x="126" y="435"/>
                    <a:pt x="127" y="436"/>
                    <a:pt x="127" y="436"/>
                  </a:cubicBezTo>
                  <a:cubicBezTo>
                    <a:pt x="127" y="436"/>
                    <a:pt x="127" y="436"/>
                    <a:pt x="127" y="436"/>
                  </a:cubicBezTo>
                  <a:close/>
                  <a:moveTo>
                    <a:pt x="126" y="441"/>
                  </a:moveTo>
                  <a:cubicBezTo>
                    <a:pt x="126" y="441"/>
                    <a:pt x="126" y="442"/>
                    <a:pt x="126" y="442"/>
                  </a:cubicBezTo>
                  <a:cubicBezTo>
                    <a:pt x="126" y="443"/>
                    <a:pt x="126" y="443"/>
                    <a:pt x="127" y="443"/>
                  </a:cubicBezTo>
                  <a:cubicBezTo>
                    <a:pt x="127" y="443"/>
                    <a:pt x="127" y="443"/>
                    <a:pt x="127" y="443"/>
                  </a:cubicBezTo>
                  <a:cubicBezTo>
                    <a:pt x="127" y="443"/>
                    <a:pt x="127" y="443"/>
                    <a:pt x="127" y="442"/>
                  </a:cubicBezTo>
                  <a:cubicBezTo>
                    <a:pt x="127" y="442"/>
                    <a:pt x="128" y="441"/>
                    <a:pt x="127" y="441"/>
                  </a:cubicBezTo>
                  <a:cubicBezTo>
                    <a:pt x="127" y="441"/>
                    <a:pt x="127" y="440"/>
                    <a:pt x="127" y="440"/>
                  </a:cubicBezTo>
                  <a:cubicBezTo>
                    <a:pt x="127" y="440"/>
                    <a:pt x="126" y="441"/>
                    <a:pt x="126" y="441"/>
                  </a:cubicBezTo>
                  <a:close/>
                  <a:moveTo>
                    <a:pt x="125" y="444"/>
                  </a:moveTo>
                  <a:cubicBezTo>
                    <a:pt x="125" y="445"/>
                    <a:pt x="127" y="444"/>
                    <a:pt x="126" y="444"/>
                  </a:cubicBezTo>
                  <a:cubicBezTo>
                    <a:pt x="125" y="444"/>
                    <a:pt x="126" y="443"/>
                    <a:pt x="126" y="443"/>
                  </a:cubicBezTo>
                  <a:cubicBezTo>
                    <a:pt x="125" y="443"/>
                    <a:pt x="126" y="444"/>
                    <a:pt x="125" y="444"/>
                  </a:cubicBezTo>
                  <a:cubicBezTo>
                    <a:pt x="125" y="444"/>
                    <a:pt x="125" y="444"/>
                    <a:pt x="125" y="444"/>
                  </a:cubicBezTo>
                  <a:close/>
                  <a:moveTo>
                    <a:pt x="126" y="433"/>
                  </a:moveTo>
                  <a:cubicBezTo>
                    <a:pt x="125" y="434"/>
                    <a:pt x="125" y="434"/>
                    <a:pt x="125" y="434"/>
                  </a:cubicBezTo>
                  <a:cubicBezTo>
                    <a:pt x="125" y="434"/>
                    <a:pt x="125" y="434"/>
                    <a:pt x="125" y="434"/>
                  </a:cubicBezTo>
                  <a:cubicBezTo>
                    <a:pt x="125" y="433"/>
                    <a:pt x="123" y="433"/>
                    <a:pt x="125" y="435"/>
                  </a:cubicBezTo>
                  <a:cubicBezTo>
                    <a:pt x="125" y="435"/>
                    <a:pt x="125" y="435"/>
                    <a:pt x="125" y="435"/>
                  </a:cubicBezTo>
                  <a:cubicBezTo>
                    <a:pt x="126" y="435"/>
                    <a:pt x="126" y="435"/>
                    <a:pt x="126" y="434"/>
                  </a:cubicBezTo>
                  <a:cubicBezTo>
                    <a:pt x="126" y="434"/>
                    <a:pt x="126" y="434"/>
                    <a:pt x="126" y="433"/>
                  </a:cubicBezTo>
                  <a:close/>
                  <a:moveTo>
                    <a:pt x="127" y="455"/>
                  </a:moveTo>
                  <a:cubicBezTo>
                    <a:pt x="127" y="455"/>
                    <a:pt x="127" y="454"/>
                    <a:pt x="127" y="454"/>
                  </a:cubicBezTo>
                  <a:cubicBezTo>
                    <a:pt x="127" y="453"/>
                    <a:pt x="125" y="455"/>
                    <a:pt x="125" y="455"/>
                  </a:cubicBezTo>
                  <a:cubicBezTo>
                    <a:pt x="125" y="456"/>
                    <a:pt x="126" y="457"/>
                    <a:pt x="127" y="457"/>
                  </a:cubicBezTo>
                  <a:cubicBezTo>
                    <a:pt x="127" y="456"/>
                    <a:pt x="127" y="456"/>
                    <a:pt x="126" y="456"/>
                  </a:cubicBezTo>
                  <a:cubicBezTo>
                    <a:pt x="126" y="455"/>
                    <a:pt x="127" y="456"/>
                    <a:pt x="127" y="455"/>
                  </a:cubicBezTo>
                  <a:close/>
                  <a:moveTo>
                    <a:pt x="172" y="555"/>
                  </a:moveTo>
                  <a:cubicBezTo>
                    <a:pt x="171" y="555"/>
                    <a:pt x="167" y="554"/>
                    <a:pt x="166" y="554"/>
                  </a:cubicBezTo>
                  <a:cubicBezTo>
                    <a:pt x="164" y="555"/>
                    <a:pt x="165" y="555"/>
                    <a:pt x="166" y="556"/>
                  </a:cubicBezTo>
                  <a:cubicBezTo>
                    <a:pt x="166" y="557"/>
                    <a:pt x="166" y="559"/>
                    <a:pt x="167" y="558"/>
                  </a:cubicBezTo>
                  <a:cubicBezTo>
                    <a:pt x="168" y="558"/>
                    <a:pt x="168" y="559"/>
                    <a:pt x="169" y="559"/>
                  </a:cubicBezTo>
                  <a:cubicBezTo>
                    <a:pt x="170" y="559"/>
                    <a:pt x="170" y="557"/>
                    <a:pt x="171" y="558"/>
                  </a:cubicBezTo>
                  <a:cubicBezTo>
                    <a:pt x="172" y="558"/>
                    <a:pt x="170" y="559"/>
                    <a:pt x="170" y="559"/>
                  </a:cubicBezTo>
                  <a:cubicBezTo>
                    <a:pt x="172" y="561"/>
                    <a:pt x="175" y="556"/>
                    <a:pt x="172" y="555"/>
                  </a:cubicBezTo>
                  <a:close/>
                  <a:moveTo>
                    <a:pt x="125" y="449"/>
                  </a:moveTo>
                  <a:cubicBezTo>
                    <a:pt x="125" y="449"/>
                    <a:pt x="126" y="449"/>
                    <a:pt x="126" y="449"/>
                  </a:cubicBezTo>
                  <a:cubicBezTo>
                    <a:pt x="126" y="449"/>
                    <a:pt x="126" y="448"/>
                    <a:pt x="126" y="448"/>
                  </a:cubicBezTo>
                  <a:cubicBezTo>
                    <a:pt x="127" y="448"/>
                    <a:pt x="127" y="446"/>
                    <a:pt x="127" y="446"/>
                  </a:cubicBezTo>
                  <a:cubicBezTo>
                    <a:pt x="126" y="445"/>
                    <a:pt x="125" y="445"/>
                    <a:pt x="124" y="444"/>
                  </a:cubicBezTo>
                  <a:cubicBezTo>
                    <a:pt x="124" y="444"/>
                    <a:pt x="124" y="444"/>
                    <a:pt x="124" y="444"/>
                  </a:cubicBezTo>
                  <a:cubicBezTo>
                    <a:pt x="123" y="444"/>
                    <a:pt x="123" y="444"/>
                    <a:pt x="123" y="444"/>
                  </a:cubicBezTo>
                  <a:cubicBezTo>
                    <a:pt x="123" y="445"/>
                    <a:pt x="122" y="445"/>
                    <a:pt x="122" y="445"/>
                  </a:cubicBezTo>
                  <a:cubicBezTo>
                    <a:pt x="122" y="446"/>
                    <a:pt x="124" y="446"/>
                    <a:pt x="124" y="445"/>
                  </a:cubicBezTo>
                  <a:cubicBezTo>
                    <a:pt x="124" y="445"/>
                    <a:pt x="125" y="445"/>
                    <a:pt x="125" y="445"/>
                  </a:cubicBezTo>
                  <a:cubicBezTo>
                    <a:pt x="124" y="446"/>
                    <a:pt x="124" y="446"/>
                    <a:pt x="123" y="446"/>
                  </a:cubicBezTo>
                  <a:cubicBezTo>
                    <a:pt x="123" y="447"/>
                    <a:pt x="124" y="446"/>
                    <a:pt x="125" y="447"/>
                  </a:cubicBezTo>
                  <a:cubicBezTo>
                    <a:pt x="125" y="448"/>
                    <a:pt x="123" y="447"/>
                    <a:pt x="124" y="447"/>
                  </a:cubicBezTo>
                  <a:cubicBezTo>
                    <a:pt x="123" y="448"/>
                    <a:pt x="124" y="449"/>
                    <a:pt x="124" y="449"/>
                  </a:cubicBezTo>
                  <a:cubicBezTo>
                    <a:pt x="124" y="450"/>
                    <a:pt x="124" y="450"/>
                    <a:pt x="124" y="451"/>
                  </a:cubicBezTo>
                  <a:cubicBezTo>
                    <a:pt x="124" y="451"/>
                    <a:pt x="124" y="451"/>
                    <a:pt x="124" y="452"/>
                  </a:cubicBezTo>
                  <a:cubicBezTo>
                    <a:pt x="124" y="453"/>
                    <a:pt x="125" y="452"/>
                    <a:pt x="125" y="451"/>
                  </a:cubicBezTo>
                  <a:cubicBezTo>
                    <a:pt x="125" y="451"/>
                    <a:pt x="126" y="450"/>
                    <a:pt x="126" y="450"/>
                  </a:cubicBezTo>
                  <a:cubicBezTo>
                    <a:pt x="125" y="450"/>
                    <a:pt x="125" y="450"/>
                    <a:pt x="125" y="450"/>
                  </a:cubicBezTo>
                  <a:cubicBezTo>
                    <a:pt x="125" y="450"/>
                    <a:pt x="125" y="449"/>
                    <a:pt x="125" y="449"/>
                  </a:cubicBezTo>
                  <a:close/>
                  <a:moveTo>
                    <a:pt x="120" y="431"/>
                  </a:moveTo>
                  <a:cubicBezTo>
                    <a:pt x="120" y="431"/>
                    <a:pt x="120" y="431"/>
                    <a:pt x="120" y="431"/>
                  </a:cubicBezTo>
                  <a:cubicBezTo>
                    <a:pt x="120" y="430"/>
                    <a:pt x="119" y="431"/>
                    <a:pt x="119" y="431"/>
                  </a:cubicBezTo>
                  <a:cubicBezTo>
                    <a:pt x="119" y="432"/>
                    <a:pt x="119" y="432"/>
                    <a:pt x="119" y="432"/>
                  </a:cubicBezTo>
                  <a:cubicBezTo>
                    <a:pt x="119" y="432"/>
                    <a:pt x="120" y="432"/>
                    <a:pt x="120" y="432"/>
                  </a:cubicBezTo>
                  <a:cubicBezTo>
                    <a:pt x="120" y="431"/>
                    <a:pt x="120" y="431"/>
                    <a:pt x="120" y="431"/>
                  </a:cubicBezTo>
                  <a:close/>
                  <a:moveTo>
                    <a:pt x="124" y="441"/>
                  </a:moveTo>
                  <a:cubicBezTo>
                    <a:pt x="124" y="441"/>
                    <a:pt x="124" y="441"/>
                    <a:pt x="124" y="441"/>
                  </a:cubicBezTo>
                  <a:cubicBezTo>
                    <a:pt x="125" y="441"/>
                    <a:pt x="125" y="440"/>
                    <a:pt x="125" y="440"/>
                  </a:cubicBezTo>
                  <a:cubicBezTo>
                    <a:pt x="125" y="440"/>
                    <a:pt x="124" y="440"/>
                    <a:pt x="124" y="440"/>
                  </a:cubicBezTo>
                  <a:cubicBezTo>
                    <a:pt x="124" y="440"/>
                    <a:pt x="124" y="440"/>
                    <a:pt x="124" y="441"/>
                  </a:cubicBezTo>
                  <a:close/>
                  <a:moveTo>
                    <a:pt x="127" y="451"/>
                  </a:moveTo>
                  <a:cubicBezTo>
                    <a:pt x="128" y="449"/>
                    <a:pt x="126" y="451"/>
                    <a:pt x="126" y="452"/>
                  </a:cubicBezTo>
                  <a:cubicBezTo>
                    <a:pt x="126" y="452"/>
                    <a:pt x="127" y="452"/>
                    <a:pt x="127" y="453"/>
                  </a:cubicBezTo>
                  <a:cubicBezTo>
                    <a:pt x="127" y="452"/>
                    <a:pt x="127" y="451"/>
                    <a:pt x="127" y="451"/>
                  </a:cubicBezTo>
                  <a:close/>
                  <a:moveTo>
                    <a:pt x="119" y="441"/>
                  </a:moveTo>
                  <a:cubicBezTo>
                    <a:pt x="119" y="441"/>
                    <a:pt x="119" y="442"/>
                    <a:pt x="119" y="442"/>
                  </a:cubicBezTo>
                  <a:cubicBezTo>
                    <a:pt x="119" y="442"/>
                    <a:pt x="119" y="441"/>
                    <a:pt x="119" y="441"/>
                  </a:cubicBezTo>
                  <a:cubicBezTo>
                    <a:pt x="119" y="441"/>
                    <a:pt x="119" y="441"/>
                    <a:pt x="119" y="441"/>
                  </a:cubicBezTo>
                  <a:close/>
                  <a:moveTo>
                    <a:pt x="122" y="449"/>
                  </a:moveTo>
                  <a:cubicBezTo>
                    <a:pt x="122" y="449"/>
                    <a:pt x="122" y="449"/>
                    <a:pt x="122" y="449"/>
                  </a:cubicBezTo>
                  <a:cubicBezTo>
                    <a:pt x="122" y="449"/>
                    <a:pt x="122" y="449"/>
                    <a:pt x="122" y="449"/>
                  </a:cubicBezTo>
                  <a:cubicBezTo>
                    <a:pt x="123" y="449"/>
                    <a:pt x="122" y="447"/>
                    <a:pt x="122" y="448"/>
                  </a:cubicBezTo>
                  <a:cubicBezTo>
                    <a:pt x="122" y="447"/>
                    <a:pt x="122" y="447"/>
                    <a:pt x="122" y="447"/>
                  </a:cubicBezTo>
                  <a:cubicBezTo>
                    <a:pt x="122" y="447"/>
                    <a:pt x="122" y="447"/>
                    <a:pt x="122" y="448"/>
                  </a:cubicBezTo>
                  <a:cubicBezTo>
                    <a:pt x="122" y="448"/>
                    <a:pt x="120" y="448"/>
                    <a:pt x="122" y="449"/>
                  </a:cubicBezTo>
                  <a:close/>
                  <a:moveTo>
                    <a:pt x="123" y="441"/>
                  </a:moveTo>
                  <a:cubicBezTo>
                    <a:pt x="123" y="441"/>
                    <a:pt x="122" y="441"/>
                    <a:pt x="122" y="441"/>
                  </a:cubicBezTo>
                  <a:cubicBezTo>
                    <a:pt x="122" y="442"/>
                    <a:pt x="122" y="442"/>
                    <a:pt x="122" y="442"/>
                  </a:cubicBezTo>
                  <a:cubicBezTo>
                    <a:pt x="122" y="442"/>
                    <a:pt x="122" y="442"/>
                    <a:pt x="122" y="443"/>
                  </a:cubicBezTo>
                  <a:cubicBezTo>
                    <a:pt x="122" y="443"/>
                    <a:pt x="126" y="443"/>
                    <a:pt x="125" y="441"/>
                  </a:cubicBezTo>
                  <a:cubicBezTo>
                    <a:pt x="125" y="441"/>
                    <a:pt x="123" y="441"/>
                    <a:pt x="123" y="441"/>
                  </a:cubicBezTo>
                  <a:close/>
                  <a:moveTo>
                    <a:pt x="124" y="443"/>
                  </a:moveTo>
                  <a:cubicBezTo>
                    <a:pt x="124" y="443"/>
                    <a:pt x="124" y="443"/>
                    <a:pt x="124" y="443"/>
                  </a:cubicBezTo>
                  <a:cubicBezTo>
                    <a:pt x="124" y="444"/>
                    <a:pt x="124" y="444"/>
                    <a:pt x="124" y="444"/>
                  </a:cubicBezTo>
                  <a:cubicBezTo>
                    <a:pt x="125" y="444"/>
                    <a:pt x="125" y="443"/>
                    <a:pt x="125" y="443"/>
                  </a:cubicBezTo>
                  <a:cubicBezTo>
                    <a:pt x="124" y="443"/>
                    <a:pt x="124" y="443"/>
                    <a:pt x="124" y="443"/>
                  </a:cubicBezTo>
                  <a:close/>
                  <a:moveTo>
                    <a:pt x="126" y="440"/>
                  </a:moveTo>
                  <a:cubicBezTo>
                    <a:pt x="126" y="440"/>
                    <a:pt x="126" y="439"/>
                    <a:pt x="126" y="439"/>
                  </a:cubicBezTo>
                  <a:cubicBezTo>
                    <a:pt x="125" y="439"/>
                    <a:pt x="125" y="439"/>
                    <a:pt x="125" y="439"/>
                  </a:cubicBezTo>
                  <a:cubicBezTo>
                    <a:pt x="125" y="438"/>
                    <a:pt x="126" y="439"/>
                    <a:pt x="126" y="439"/>
                  </a:cubicBezTo>
                  <a:cubicBezTo>
                    <a:pt x="126" y="438"/>
                    <a:pt x="126" y="438"/>
                    <a:pt x="126" y="438"/>
                  </a:cubicBezTo>
                  <a:cubicBezTo>
                    <a:pt x="126" y="438"/>
                    <a:pt x="125" y="438"/>
                    <a:pt x="125" y="438"/>
                  </a:cubicBezTo>
                  <a:cubicBezTo>
                    <a:pt x="126" y="437"/>
                    <a:pt x="125" y="437"/>
                    <a:pt x="125" y="436"/>
                  </a:cubicBezTo>
                  <a:cubicBezTo>
                    <a:pt x="125" y="436"/>
                    <a:pt x="125" y="437"/>
                    <a:pt x="125" y="437"/>
                  </a:cubicBezTo>
                  <a:cubicBezTo>
                    <a:pt x="125" y="437"/>
                    <a:pt x="125" y="437"/>
                    <a:pt x="125" y="437"/>
                  </a:cubicBezTo>
                  <a:cubicBezTo>
                    <a:pt x="124" y="437"/>
                    <a:pt x="124" y="437"/>
                    <a:pt x="124" y="437"/>
                  </a:cubicBezTo>
                  <a:cubicBezTo>
                    <a:pt x="124" y="437"/>
                    <a:pt x="124" y="438"/>
                    <a:pt x="124" y="438"/>
                  </a:cubicBezTo>
                  <a:cubicBezTo>
                    <a:pt x="124" y="438"/>
                    <a:pt x="124" y="438"/>
                    <a:pt x="124" y="438"/>
                  </a:cubicBezTo>
                  <a:cubicBezTo>
                    <a:pt x="124" y="439"/>
                    <a:pt x="124" y="439"/>
                    <a:pt x="124" y="439"/>
                  </a:cubicBezTo>
                  <a:cubicBezTo>
                    <a:pt x="124" y="439"/>
                    <a:pt x="124" y="439"/>
                    <a:pt x="124" y="439"/>
                  </a:cubicBezTo>
                  <a:cubicBezTo>
                    <a:pt x="125" y="439"/>
                    <a:pt x="125" y="440"/>
                    <a:pt x="126" y="440"/>
                  </a:cubicBezTo>
                  <a:close/>
                  <a:moveTo>
                    <a:pt x="118" y="473"/>
                  </a:moveTo>
                  <a:cubicBezTo>
                    <a:pt x="117" y="472"/>
                    <a:pt x="117" y="473"/>
                    <a:pt x="117" y="473"/>
                  </a:cubicBezTo>
                  <a:cubicBezTo>
                    <a:pt x="116" y="473"/>
                    <a:pt x="115" y="474"/>
                    <a:pt x="115" y="474"/>
                  </a:cubicBezTo>
                  <a:cubicBezTo>
                    <a:pt x="116" y="474"/>
                    <a:pt x="116" y="474"/>
                    <a:pt x="117" y="474"/>
                  </a:cubicBezTo>
                  <a:cubicBezTo>
                    <a:pt x="117" y="473"/>
                    <a:pt x="117" y="474"/>
                    <a:pt x="118" y="474"/>
                  </a:cubicBezTo>
                  <a:cubicBezTo>
                    <a:pt x="118" y="473"/>
                    <a:pt x="118" y="473"/>
                    <a:pt x="118" y="473"/>
                  </a:cubicBezTo>
                  <a:cubicBezTo>
                    <a:pt x="118" y="473"/>
                    <a:pt x="118" y="473"/>
                    <a:pt x="118" y="473"/>
                  </a:cubicBezTo>
                  <a:close/>
                  <a:moveTo>
                    <a:pt x="130" y="441"/>
                  </a:moveTo>
                  <a:cubicBezTo>
                    <a:pt x="130" y="441"/>
                    <a:pt x="130" y="441"/>
                    <a:pt x="130" y="441"/>
                  </a:cubicBezTo>
                  <a:cubicBezTo>
                    <a:pt x="129" y="442"/>
                    <a:pt x="128" y="442"/>
                    <a:pt x="129" y="443"/>
                  </a:cubicBezTo>
                  <a:cubicBezTo>
                    <a:pt x="130" y="445"/>
                    <a:pt x="131" y="444"/>
                    <a:pt x="133" y="443"/>
                  </a:cubicBezTo>
                  <a:cubicBezTo>
                    <a:pt x="133" y="442"/>
                    <a:pt x="133" y="442"/>
                    <a:pt x="133" y="442"/>
                  </a:cubicBezTo>
                  <a:cubicBezTo>
                    <a:pt x="132" y="442"/>
                    <a:pt x="132" y="442"/>
                    <a:pt x="132" y="442"/>
                  </a:cubicBezTo>
                  <a:cubicBezTo>
                    <a:pt x="132" y="441"/>
                    <a:pt x="133" y="442"/>
                    <a:pt x="133" y="441"/>
                  </a:cubicBezTo>
                  <a:cubicBezTo>
                    <a:pt x="133" y="441"/>
                    <a:pt x="133" y="440"/>
                    <a:pt x="132" y="439"/>
                  </a:cubicBezTo>
                  <a:cubicBezTo>
                    <a:pt x="131" y="439"/>
                    <a:pt x="131" y="439"/>
                    <a:pt x="131" y="439"/>
                  </a:cubicBezTo>
                  <a:cubicBezTo>
                    <a:pt x="129" y="440"/>
                    <a:pt x="131" y="440"/>
                    <a:pt x="130" y="441"/>
                  </a:cubicBezTo>
                  <a:cubicBezTo>
                    <a:pt x="130" y="441"/>
                    <a:pt x="130" y="441"/>
                    <a:pt x="130" y="441"/>
                  </a:cubicBezTo>
                  <a:close/>
                  <a:moveTo>
                    <a:pt x="119" y="474"/>
                  </a:moveTo>
                  <a:cubicBezTo>
                    <a:pt x="119" y="474"/>
                    <a:pt x="117" y="475"/>
                    <a:pt x="117" y="475"/>
                  </a:cubicBezTo>
                  <a:cubicBezTo>
                    <a:pt x="117" y="475"/>
                    <a:pt x="116" y="475"/>
                    <a:pt x="116" y="476"/>
                  </a:cubicBezTo>
                  <a:cubicBezTo>
                    <a:pt x="116" y="476"/>
                    <a:pt x="116" y="476"/>
                    <a:pt x="116" y="476"/>
                  </a:cubicBezTo>
                  <a:cubicBezTo>
                    <a:pt x="117" y="476"/>
                    <a:pt x="115" y="476"/>
                    <a:pt x="117" y="477"/>
                  </a:cubicBezTo>
                  <a:cubicBezTo>
                    <a:pt x="118" y="477"/>
                    <a:pt x="116" y="477"/>
                    <a:pt x="116" y="477"/>
                  </a:cubicBezTo>
                  <a:cubicBezTo>
                    <a:pt x="116" y="478"/>
                    <a:pt x="117" y="479"/>
                    <a:pt x="118" y="481"/>
                  </a:cubicBezTo>
                  <a:cubicBezTo>
                    <a:pt x="118" y="480"/>
                    <a:pt x="118" y="480"/>
                    <a:pt x="118" y="480"/>
                  </a:cubicBezTo>
                  <a:cubicBezTo>
                    <a:pt x="118" y="481"/>
                    <a:pt x="118" y="481"/>
                    <a:pt x="118" y="481"/>
                  </a:cubicBezTo>
                  <a:cubicBezTo>
                    <a:pt x="118" y="483"/>
                    <a:pt x="123" y="484"/>
                    <a:pt x="121" y="481"/>
                  </a:cubicBezTo>
                  <a:cubicBezTo>
                    <a:pt x="121" y="481"/>
                    <a:pt x="120" y="477"/>
                    <a:pt x="119" y="478"/>
                  </a:cubicBezTo>
                  <a:cubicBezTo>
                    <a:pt x="120" y="477"/>
                    <a:pt x="119" y="479"/>
                    <a:pt x="119" y="479"/>
                  </a:cubicBezTo>
                  <a:cubicBezTo>
                    <a:pt x="119" y="478"/>
                    <a:pt x="119" y="478"/>
                    <a:pt x="119" y="477"/>
                  </a:cubicBezTo>
                  <a:cubicBezTo>
                    <a:pt x="121" y="477"/>
                    <a:pt x="119" y="475"/>
                    <a:pt x="119" y="475"/>
                  </a:cubicBezTo>
                  <a:cubicBezTo>
                    <a:pt x="119" y="475"/>
                    <a:pt x="119" y="474"/>
                    <a:pt x="119" y="474"/>
                  </a:cubicBezTo>
                  <a:close/>
                  <a:moveTo>
                    <a:pt x="177" y="558"/>
                  </a:moveTo>
                  <a:cubicBezTo>
                    <a:pt x="176" y="558"/>
                    <a:pt x="176" y="558"/>
                    <a:pt x="176" y="559"/>
                  </a:cubicBezTo>
                  <a:cubicBezTo>
                    <a:pt x="177" y="559"/>
                    <a:pt x="178" y="559"/>
                    <a:pt x="178" y="558"/>
                  </a:cubicBezTo>
                  <a:cubicBezTo>
                    <a:pt x="178" y="558"/>
                    <a:pt x="177" y="558"/>
                    <a:pt x="177" y="558"/>
                  </a:cubicBezTo>
                  <a:close/>
                  <a:moveTo>
                    <a:pt x="175" y="558"/>
                  </a:moveTo>
                  <a:cubicBezTo>
                    <a:pt x="174" y="558"/>
                    <a:pt x="173" y="559"/>
                    <a:pt x="174" y="560"/>
                  </a:cubicBezTo>
                  <a:cubicBezTo>
                    <a:pt x="174" y="560"/>
                    <a:pt x="174" y="560"/>
                    <a:pt x="175" y="560"/>
                  </a:cubicBezTo>
                  <a:cubicBezTo>
                    <a:pt x="175" y="559"/>
                    <a:pt x="175" y="558"/>
                    <a:pt x="175" y="558"/>
                  </a:cubicBezTo>
                  <a:close/>
                  <a:moveTo>
                    <a:pt x="115" y="481"/>
                  </a:moveTo>
                  <a:cubicBezTo>
                    <a:pt x="112" y="479"/>
                    <a:pt x="114" y="483"/>
                    <a:pt x="114" y="483"/>
                  </a:cubicBezTo>
                  <a:cubicBezTo>
                    <a:pt x="113" y="483"/>
                    <a:pt x="113" y="484"/>
                    <a:pt x="114" y="484"/>
                  </a:cubicBezTo>
                  <a:cubicBezTo>
                    <a:pt x="115" y="484"/>
                    <a:pt x="116" y="483"/>
                    <a:pt x="117" y="483"/>
                  </a:cubicBezTo>
                  <a:cubicBezTo>
                    <a:pt x="117" y="482"/>
                    <a:pt x="117" y="478"/>
                    <a:pt x="116" y="477"/>
                  </a:cubicBezTo>
                  <a:cubicBezTo>
                    <a:pt x="115" y="477"/>
                    <a:pt x="115" y="476"/>
                    <a:pt x="115" y="476"/>
                  </a:cubicBezTo>
                  <a:cubicBezTo>
                    <a:pt x="115" y="477"/>
                    <a:pt x="115" y="476"/>
                    <a:pt x="115" y="476"/>
                  </a:cubicBezTo>
                  <a:cubicBezTo>
                    <a:pt x="114" y="477"/>
                    <a:pt x="114" y="478"/>
                    <a:pt x="114" y="479"/>
                  </a:cubicBezTo>
                  <a:cubicBezTo>
                    <a:pt x="115" y="479"/>
                    <a:pt x="114" y="480"/>
                    <a:pt x="114" y="480"/>
                  </a:cubicBezTo>
                  <a:cubicBezTo>
                    <a:pt x="115" y="480"/>
                    <a:pt x="116" y="479"/>
                    <a:pt x="116" y="480"/>
                  </a:cubicBezTo>
                  <a:cubicBezTo>
                    <a:pt x="116" y="480"/>
                    <a:pt x="116" y="481"/>
                    <a:pt x="116" y="481"/>
                  </a:cubicBezTo>
                  <a:cubicBezTo>
                    <a:pt x="116" y="481"/>
                    <a:pt x="116" y="481"/>
                    <a:pt x="115" y="481"/>
                  </a:cubicBezTo>
                  <a:close/>
                  <a:moveTo>
                    <a:pt x="122" y="440"/>
                  </a:moveTo>
                  <a:cubicBezTo>
                    <a:pt x="122" y="440"/>
                    <a:pt x="121" y="440"/>
                    <a:pt x="121" y="440"/>
                  </a:cubicBezTo>
                  <a:cubicBezTo>
                    <a:pt x="121" y="440"/>
                    <a:pt x="121" y="440"/>
                    <a:pt x="121" y="440"/>
                  </a:cubicBezTo>
                  <a:cubicBezTo>
                    <a:pt x="121" y="441"/>
                    <a:pt x="122" y="440"/>
                    <a:pt x="122" y="441"/>
                  </a:cubicBezTo>
                  <a:cubicBezTo>
                    <a:pt x="123" y="441"/>
                    <a:pt x="123" y="441"/>
                    <a:pt x="123" y="441"/>
                  </a:cubicBezTo>
                  <a:cubicBezTo>
                    <a:pt x="124" y="440"/>
                    <a:pt x="123" y="440"/>
                    <a:pt x="123" y="439"/>
                  </a:cubicBezTo>
                  <a:cubicBezTo>
                    <a:pt x="123" y="439"/>
                    <a:pt x="122" y="439"/>
                    <a:pt x="122" y="439"/>
                  </a:cubicBezTo>
                  <a:cubicBezTo>
                    <a:pt x="122" y="438"/>
                    <a:pt x="122" y="439"/>
                    <a:pt x="122" y="439"/>
                  </a:cubicBezTo>
                  <a:cubicBezTo>
                    <a:pt x="122" y="440"/>
                    <a:pt x="122" y="440"/>
                    <a:pt x="122" y="440"/>
                  </a:cubicBezTo>
                  <a:close/>
                  <a:moveTo>
                    <a:pt x="123" y="423"/>
                  </a:moveTo>
                  <a:cubicBezTo>
                    <a:pt x="123" y="424"/>
                    <a:pt x="122" y="426"/>
                    <a:pt x="122" y="427"/>
                  </a:cubicBezTo>
                  <a:cubicBezTo>
                    <a:pt x="122" y="428"/>
                    <a:pt x="122" y="430"/>
                    <a:pt x="124" y="430"/>
                  </a:cubicBezTo>
                  <a:cubicBezTo>
                    <a:pt x="124" y="429"/>
                    <a:pt x="126" y="430"/>
                    <a:pt x="127" y="430"/>
                  </a:cubicBezTo>
                  <a:cubicBezTo>
                    <a:pt x="128" y="429"/>
                    <a:pt x="126" y="428"/>
                    <a:pt x="126" y="427"/>
                  </a:cubicBezTo>
                  <a:cubicBezTo>
                    <a:pt x="126" y="427"/>
                    <a:pt x="128" y="427"/>
                    <a:pt x="128" y="427"/>
                  </a:cubicBezTo>
                  <a:cubicBezTo>
                    <a:pt x="128" y="426"/>
                    <a:pt x="127" y="425"/>
                    <a:pt x="127" y="425"/>
                  </a:cubicBezTo>
                  <a:cubicBezTo>
                    <a:pt x="127" y="424"/>
                    <a:pt x="128" y="425"/>
                    <a:pt x="128" y="424"/>
                  </a:cubicBezTo>
                  <a:cubicBezTo>
                    <a:pt x="128" y="424"/>
                    <a:pt x="126" y="423"/>
                    <a:pt x="126" y="422"/>
                  </a:cubicBezTo>
                  <a:cubicBezTo>
                    <a:pt x="126" y="421"/>
                    <a:pt x="127" y="422"/>
                    <a:pt x="127" y="421"/>
                  </a:cubicBezTo>
                  <a:cubicBezTo>
                    <a:pt x="127" y="421"/>
                    <a:pt x="127" y="420"/>
                    <a:pt x="127" y="420"/>
                  </a:cubicBezTo>
                  <a:cubicBezTo>
                    <a:pt x="127" y="419"/>
                    <a:pt x="128" y="421"/>
                    <a:pt x="128" y="421"/>
                  </a:cubicBezTo>
                  <a:cubicBezTo>
                    <a:pt x="129" y="421"/>
                    <a:pt x="128" y="419"/>
                    <a:pt x="128" y="419"/>
                  </a:cubicBezTo>
                  <a:cubicBezTo>
                    <a:pt x="129" y="419"/>
                    <a:pt x="129" y="420"/>
                    <a:pt x="129" y="418"/>
                  </a:cubicBezTo>
                  <a:cubicBezTo>
                    <a:pt x="129" y="418"/>
                    <a:pt x="128" y="418"/>
                    <a:pt x="128" y="418"/>
                  </a:cubicBezTo>
                  <a:cubicBezTo>
                    <a:pt x="129" y="418"/>
                    <a:pt x="128" y="415"/>
                    <a:pt x="128" y="415"/>
                  </a:cubicBezTo>
                  <a:cubicBezTo>
                    <a:pt x="128" y="415"/>
                    <a:pt x="128" y="415"/>
                    <a:pt x="128" y="415"/>
                  </a:cubicBezTo>
                  <a:cubicBezTo>
                    <a:pt x="127" y="415"/>
                    <a:pt x="126" y="415"/>
                    <a:pt x="126" y="415"/>
                  </a:cubicBezTo>
                  <a:cubicBezTo>
                    <a:pt x="126" y="415"/>
                    <a:pt x="125" y="414"/>
                    <a:pt x="124" y="414"/>
                  </a:cubicBezTo>
                  <a:cubicBezTo>
                    <a:pt x="124" y="414"/>
                    <a:pt x="124" y="417"/>
                    <a:pt x="124" y="417"/>
                  </a:cubicBezTo>
                  <a:cubicBezTo>
                    <a:pt x="124" y="417"/>
                    <a:pt x="123" y="418"/>
                    <a:pt x="123" y="418"/>
                  </a:cubicBezTo>
                  <a:cubicBezTo>
                    <a:pt x="123" y="419"/>
                    <a:pt x="123" y="420"/>
                    <a:pt x="123" y="421"/>
                  </a:cubicBezTo>
                  <a:cubicBezTo>
                    <a:pt x="123" y="422"/>
                    <a:pt x="124" y="422"/>
                    <a:pt x="123" y="423"/>
                  </a:cubicBezTo>
                  <a:close/>
                  <a:moveTo>
                    <a:pt x="117" y="444"/>
                  </a:moveTo>
                  <a:cubicBezTo>
                    <a:pt x="118" y="444"/>
                    <a:pt x="117" y="443"/>
                    <a:pt x="117" y="443"/>
                  </a:cubicBezTo>
                  <a:cubicBezTo>
                    <a:pt x="116" y="443"/>
                    <a:pt x="116" y="444"/>
                    <a:pt x="116" y="444"/>
                  </a:cubicBezTo>
                  <a:cubicBezTo>
                    <a:pt x="116" y="444"/>
                    <a:pt x="117" y="444"/>
                    <a:pt x="117" y="444"/>
                  </a:cubicBezTo>
                  <a:close/>
                  <a:moveTo>
                    <a:pt x="122" y="467"/>
                  </a:moveTo>
                  <a:cubicBezTo>
                    <a:pt x="122" y="467"/>
                    <a:pt x="122" y="466"/>
                    <a:pt x="123" y="466"/>
                  </a:cubicBezTo>
                  <a:cubicBezTo>
                    <a:pt x="123" y="466"/>
                    <a:pt x="123" y="466"/>
                    <a:pt x="122" y="466"/>
                  </a:cubicBezTo>
                  <a:cubicBezTo>
                    <a:pt x="122" y="466"/>
                    <a:pt x="121" y="466"/>
                    <a:pt x="121" y="467"/>
                  </a:cubicBezTo>
                  <a:cubicBezTo>
                    <a:pt x="121" y="467"/>
                    <a:pt x="122" y="467"/>
                    <a:pt x="122" y="467"/>
                  </a:cubicBezTo>
                  <a:cubicBezTo>
                    <a:pt x="122" y="467"/>
                    <a:pt x="122" y="467"/>
                    <a:pt x="122" y="467"/>
                  </a:cubicBezTo>
                  <a:close/>
                  <a:moveTo>
                    <a:pt x="120" y="453"/>
                  </a:moveTo>
                  <a:cubicBezTo>
                    <a:pt x="120" y="453"/>
                    <a:pt x="121" y="453"/>
                    <a:pt x="121" y="453"/>
                  </a:cubicBezTo>
                  <a:cubicBezTo>
                    <a:pt x="121" y="453"/>
                    <a:pt x="124" y="451"/>
                    <a:pt x="123" y="450"/>
                  </a:cubicBezTo>
                  <a:cubicBezTo>
                    <a:pt x="122" y="450"/>
                    <a:pt x="121" y="450"/>
                    <a:pt x="121" y="450"/>
                  </a:cubicBezTo>
                  <a:cubicBezTo>
                    <a:pt x="121" y="450"/>
                    <a:pt x="120" y="452"/>
                    <a:pt x="120" y="453"/>
                  </a:cubicBezTo>
                  <a:close/>
                  <a:moveTo>
                    <a:pt x="2" y="93"/>
                  </a:moveTo>
                  <a:cubicBezTo>
                    <a:pt x="2" y="92"/>
                    <a:pt x="2" y="92"/>
                    <a:pt x="2" y="92"/>
                  </a:cubicBezTo>
                  <a:cubicBezTo>
                    <a:pt x="2" y="91"/>
                    <a:pt x="2" y="91"/>
                    <a:pt x="2" y="91"/>
                  </a:cubicBezTo>
                  <a:cubicBezTo>
                    <a:pt x="1" y="91"/>
                    <a:pt x="1" y="91"/>
                    <a:pt x="1" y="91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1" y="93"/>
                    <a:pt x="1" y="93"/>
                    <a:pt x="1" y="93"/>
                  </a:cubicBezTo>
                  <a:cubicBezTo>
                    <a:pt x="1" y="93"/>
                    <a:pt x="1" y="93"/>
                    <a:pt x="1" y="93"/>
                  </a:cubicBezTo>
                  <a:cubicBezTo>
                    <a:pt x="2" y="93"/>
                    <a:pt x="2" y="93"/>
                    <a:pt x="2" y="93"/>
                  </a:cubicBezTo>
                  <a:close/>
                  <a:moveTo>
                    <a:pt x="5" y="93"/>
                  </a:moveTo>
                  <a:cubicBezTo>
                    <a:pt x="5" y="93"/>
                    <a:pt x="5" y="93"/>
                    <a:pt x="5" y="92"/>
                  </a:cubicBezTo>
                  <a:cubicBezTo>
                    <a:pt x="5" y="92"/>
                    <a:pt x="5" y="92"/>
                    <a:pt x="4" y="91"/>
                  </a:cubicBezTo>
                  <a:cubicBezTo>
                    <a:pt x="4" y="91"/>
                    <a:pt x="4" y="91"/>
                    <a:pt x="4" y="91"/>
                  </a:cubicBezTo>
                  <a:cubicBezTo>
                    <a:pt x="3" y="91"/>
                    <a:pt x="4" y="91"/>
                    <a:pt x="3" y="91"/>
                  </a:cubicBezTo>
                  <a:cubicBezTo>
                    <a:pt x="3" y="90"/>
                    <a:pt x="3" y="90"/>
                    <a:pt x="3" y="90"/>
                  </a:cubicBezTo>
                  <a:cubicBezTo>
                    <a:pt x="3" y="89"/>
                    <a:pt x="3" y="89"/>
                    <a:pt x="3" y="89"/>
                  </a:cubicBezTo>
                  <a:cubicBezTo>
                    <a:pt x="3" y="88"/>
                    <a:pt x="3" y="88"/>
                    <a:pt x="3" y="88"/>
                  </a:cubicBezTo>
                  <a:cubicBezTo>
                    <a:pt x="1" y="89"/>
                    <a:pt x="1" y="89"/>
                    <a:pt x="1" y="89"/>
                  </a:cubicBezTo>
                  <a:cubicBezTo>
                    <a:pt x="1" y="89"/>
                    <a:pt x="1" y="89"/>
                    <a:pt x="1" y="89"/>
                  </a:cubicBezTo>
                  <a:cubicBezTo>
                    <a:pt x="1" y="90"/>
                    <a:pt x="2" y="89"/>
                    <a:pt x="2" y="90"/>
                  </a:cubicBezTo>
                  <a:cubicBezTo>
                    <a:pt x="2" y="90"/>
                    <a:pt x="2" y="90"/>
                    <a:pt x="2" y="90"/>
                  </a:cubicBezTo>
                  <a:cubicBezTo>
                    <a:pt x="2" y="90"/>
                    <a:pt x="2" y="90"/>
                    <a:pt x="2" y="91"/>
                  </a:cubicBezTo>
                  <a:cubicBezTo>
                    <a:pt x="2" y="91"/>
                    <a:pt x="2" y="91"/>
                    <a:pt x="2" y="91"/>
                  </a:cubicBezTo>
                  <a:cubicBezTo>
                    <a:pt x="2" y="91"/>
                    <a:pt x="2" y="91"/>
                    <a:pt x="2" y="91"/>
                  </a:cubicBezTo>
                  <a:cubicBezTo>
                    <a:pt x="2" y="92"/>
                    <a:pt x="2" y="92"/>
                    <a:pt x="3" y="92"/>
                  </a:cubicBezTo>
                  <a:cubicBezTo>
                    <a:pt x="3" y="92"/>
                    <a:pt x="3" y="92"/>
                    <a:pt x="3" y="92"/>
                  </a:cubicBezTo>
                  <a:cubicBezTo>
                    <a:pt x="3" y="92"/>
                    <a:pt x="3" y="92"/>
                    <a:pt x="3" y="92"/>
                  </a:cubicBezTo>
                  <a:cubicBezTo>
                    <a:pt x="3" y="93"/>
                    <a:pt x="3" y="93"/>
                    <a:pt x="4" y="93"/>
                  </a:cubicBezTo>
                  <a:cubicBezTo>
                    <a:pt x="4" y="93"/>
                    <a:pt x="4" y="93"/>
                    <a:pt x="4" y="93"/>
                  </a:cubicBezTo>
                  <a:cubicBezTo>
                    <a:pt x="2" y="94"/>
                    <a:pt x="2" y="94"/>
                    <a:pt x="2" y="94"/>
                  </a:cubicBezTo>
                  <a:cubicBezTo>
                    <a:pt x="2" y="95"/>
                    <a:pt x="2" y="95"/>
                    <a:pt x="1" y="95"/>
                  </a:cubicBezTo>
                  <a:cubicBezTo>
                    <a:pt x="1" y="95"/>
                    <a:pt x="1" y="96"/>
                    <a:pt x="1" y="96"/>
                  </a:cubicBezTo>
                  <a:cubicBezTo>
                    <a:pt x="1" y="96"/>
                    <a:pt x="1" y="96"/>
                    <a:pt x="1" y="96"/>
                  </a:cubicBezTo>
                  <a:cubicBezTo>
                    <a:pt x="2" y="96"/>
                    <a:pt x="2" y="96"/>
                    <a:pt x="2" y="96"/>
                  </a:cubicBezTo>
                  <a:cubicBezTo>
                    <a:pt x="2" y="96"/>
                    <a:pt x="2" y="96"/>
                    <a:pt x="2" y="96"/>
                  </a:cubicBezTo>
                  <a:cubicBezTo>
                    <a:pt x="2" y="96"/>
                    <a:pt x="2" y="96"/>
                    <a:pt x="2" y="96"/>
                  </a:cubicBezTo>
                  <a:cubicBezTo>
                    <a:pt x="3" y="96"/>
                    <a:pt x="3" y="96"/>
                    <a:pt x="3" y="96"/>
                  </a:cubicBezTo>
                  <a:cubicBezTo>
                    <a:pt x="3" y="96"/>
                    <a:pt x="3" y="96"/>
                    <a:pt x="3" y="96"/>
                  </a:cubicBezTo>
                  <a:cubicBezTo>
                    <a:pt x="5" y="96"/>
                    <a:pt x="5" y="96"/>
                    <a:pt x="5" y="96"/>
                  </a:cubicBezTo>
                  <a:cubicBezTo>
                    <a:pt x="6" y="95"/>
                    <a:pt x="6" y="95"/>
                    <a:pt x="6" y="95"/>
                  </a:cubicBezTo>
                  <a:cubicBezTo>
                    <a:pt x="7" y="94"/>
                    <a:pt x="5" y="94"/>
                    <a:pt x="5" y="93"/>
                  </a:cubicBezTo>
                  <a:close/>
                  <a:moveTo>
                    <a:pt x="7" y="85"/>
                  </a:moveTo>
                  <a:cubicBezTo>
                    <a:pt x="7" y="85"/>
                    <a:pt x="7" y="85"/>
                    <a:pt x="7" y="85"/>
                  </a:cubicBezTo>
                  <a:cubicBezTo>
                    <a:pt x="6" y="85"/>
                    <a:pt x="6" y="85"/>
                    <a:pt x="6" y="85"/>
                  </a:cubicBezTo>
                  <a:cubicBezTo>
                    <a:pt x="6" y="85"/>
                    <a:pt x="7" y="86"/>
                    <a:pt x="7" y="85"/>
                  </a:cubicBezTo>
                  <a:close/>
                  <a:moveTo>
                    <a:pt x="9" y="87"/>
                  </a:moveTo>
                  <a:cubicBezTo>
                    <a:pt x="9" y="87"/>
                    <a:pt x="9" y="87"/>
                    <a:pt x="9" y="87"/>
                  </a:cubicBezTo>
                  <a:cubicBezTo>
                    <a:pt x="9" y="87"/>
                    <a:pt x="9" y="87"/>
                    <a:pt x="9" y="87"/>
                  </a:cubicBezTo>
                  <a:cubicBezTo>
                    <a:pt x="9" y="87"/>
                    <a:pt x="8" y="86"/>
                    <a:pt x="8" y="87"/>
                  </a:cubicBezTo>
                  <a:cubicBezTo>
                    <a:pt x="8" y="87"/>
                    <a:pt x="8" y="87"/>
                    <a:pt x="8" y="87"/>
                  </a:cubicBezTo>
                  <a:cubicBezTo>
                    <a:pt x="8" y="87"/>
                    <a:pt x="9" y="87"/>
                    <a:pt x="9" y="87"/>
                  </a:cubicBezTo>
                  <a:close/>
                  <a:moveTo>
                    <a:pt x="14" y="99"/>
                  </a:moveTo>
                  <a:cubicBezTo>
                    <a:pt x="14" y="99"/>
                    <a:pt x="14" y="99"/>
                    <a:pt x="14" y="99"/>
                  </a:cubicBezTo>
                  <a:cubicBezTo>
                    <a:pt x="14" y="99"/>
                    <a:pt x="14" y="99"/>
                    <a:pt x="14" y="99"/>
                  </a:cubicBezTo>
                  <a:cubicBezTo>
                    <a:pt x="14" y="99"/>
                    <a:pt x="14" y="99"/>
                    <a:pt x="14" y="99"/>
                  </a:cubicBezTo>
                  <a:cubicBezTo>
                    <a:pt x="14" y="99"/>
                    <a:pt x="14" y="99"/>
                    <a:pt x="14" y="99"/>
                  </a:cubicBezTo>
                  <a:close/>
                  <a:moveTo>
                    <a:pt x="16" y="94"/>
                  </a:moveTo>
                  <a:cubicBezTo>
                    <a:pt x="16" y="95"/>
                    <a:pt x="16" y="95"/>
                    <a:pt x="16" y="95"/>
                  </a:cubicBezTo>
                  <a:cubicBezTo>
                    <a:pt x="15" y="95"/>
                    <a:pt x="14" y="95"/>
                    <a:pt x="14" y="96"/>
                  </a:cubicBezTo>
                  <a:cubicBezTo>
                    <a:pt x="14" y="96"/>
                    <a:pt x="15" y="96"/>
                    <a:pt x="15" y="96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6" y="95"/>
                    <a:pt x="16" y="95"/>
                    <a:pt x="16" y="95"/>
                  </a:cubicBezTo>
                  <a:cubicBezTo>
                    <a:pt x="17" y="94"/>
                    <a:pt x="17" y="94"/>
                    <a:pt x="17" y="94"/>
                  </a:cubicBezTo>
                  <a:cubicBezTo>
                    <a:pt x="17" y="94"/>
                    <a:pt x="17" y="94"/>
                    <a:pt x="17" y="94"/>
                  </a:cubicBezTo>
                  <a:cubicBezTo>
                    <a:pt x="16" y="94"/>
                    <a:pt x="16" y="94"/>
                    <a:pt x="16" y="94"/>
                  </a:cubicBezTo>
                  <a:close/>
                  <a:moveTo>
                    <a:pt x="8" y="98"/>
                  </a:moveTo>
                  <a:cubicBezTo>
                    <a:pt x="9" y="99"/>
                    <a:pt x="9" y="99"/>
                    <a:pt x="9" y="99"/>
                  </a:cubicBezTo>
                  <a:cubicBezTo>
                    <a:pt x="9" y="98"/>
                    <a:pt x="9" y="98"/>
                    <a:pt x="9" y="98"/>
                  </a:cubicBezTo>
                  <a:cubicBezTo>
                    <a:pt x="8" y="98"/>
                    <a:pt x="8" y="98"/>
                    <a:pt x="8" y="98"/>
                  </a:cubicBezTo>
                  <a:close/>
                  <a:moveTo>
                    <a:pt x="8" y="91"/>
                  </a:moveTo>
                  <a:cubicBezTo>
                    <a:pt x="7" y="90"/>
                    <a:pt x="7" y="90"/>
                    <a:pt x="7" y="90"/>
                  </a:cubicBezTo>
                  <a:cubicBezTo>
                    <a:pt x="6" y="90"/>
                    <a:pt x="6" y="90"/>
                    <a:pt x="6" y="90"/>
                  </a:cubicBezTo>
                  <a:cubicBezTo>
                    <a:pt x="6" y="92"/>
                    <a:pt x="7" y="92"/>
                    <a:pt x="7" y="92"/>
                  </a:cubicBezTo>
                  <a:cubicBezTo>
                    <a:pt x="7" y="92"/>
                    <a:pt x="7" y="92"/>
                    <a:pt x="8" y="92"/>
                  </a:cubicBezTo>
                  <a:cubicBezTo>
                    <a:pt x="8" y="92"/>
                    <a:pt x="8" y="92"/>
                    <a:pt x="8" y="92"/>
                  </a:cubicBezTo>
                  <a:cubicBezTo>
                    <a:pt x="8" y="91"/>
                    <a:pt x="8" y="91"/>
                    <a:pt x="8" y="91"/>
                  </a:cubicBezTo>
                  <a:cubicBezTo>
                    <a:pt x="8" y="91"/>
                    <a:pt x="8" y="91"/>
                    <a:pt x="8" y="91"/>
                  </a:cubicBezTo>
                  <a:close/>
                  <a:moveTo>
                    <a:pt x="10" y="93"/>
                  </a:moveTo>
                  <a:cubicBezTo>
                    <a:pt x="10" y="93"/>
                    <a:pt x="10" y="93"/>
                    <a:pt x="10" y="93"/>
                  </a:cubicBezTo>
                  <a:cubicBezTo>
                    <a:pt x="9" y="93"/>
                    <a:pt x="9" y="93"/>
                    <a:pt x="9" y="93"/>
                  </a:cubicBezTo>
                  <a:cubicBezTo>
                    <a:pt x="10" y="95"/>
                    <a:pt x="10" y="94"/>
                    <a:pt x="10" y="95"/>
                  </a:cubicBezTo>
                  <a:cubicBezTo>
                    <a:pt x="10" y="94"/>
                    <a:pt x="10" y="94"/>
                    <a:pt x="10" y="93"/>
                  </a:cubicBezTo>
                  <a:close/>
                  <a:moveTo>
                    <a:pt x="289" y="90"/>
                  </a:moveTo>
                  <a:cubicBezTo>
                    <a:pt x="289" y="90"/>
                    <a:pt x="289" y="90"/>
                    <a:pt x="289" y="89"/>
                  </a:cubicBezTo>
                  <a:cubicBezTo>
                    <a:pt x="288" y="87"/>
                    <a:pt x="285" y="92"/>
                    <a:pt x="286" y="92"/>
                  </a:cubicBezTo>
                  <a:cubicBezTo>
                    <a:pt x="286" y="92"/>
                    <a:pt x="286" y="92"/>
                    <a:pt x="286" y="93"/>
                  </a:cubicBezTo>
                  <a:cubicBezTo>
                    <a:pt x="287" y="92"/>
                    <a:pt x="287" y="92"/>
                    <a:pt x="287" y="92"/>
                  </a:cubicBezTo>
                  <a:cubicBezTo>
                    <a:pt x="286" y="92"/>
                    <a:pt x="288" y="91"/>
                    <a:pt x="287" y="91"/>
                  </a:cubicBezTo>
                  <a:cubicBezTo>
                    <a:pt x="287" y="90"/>
                    <a:pt x="288" y="91"/>
                    <a:pt x="289" y="90"/>
                  </a:cubicBezTo>
                  <a:close/>
                  <a:moveTo>
                    <a:pt x="293" y="87"/>
                  </a:moveTo>
                  <a:cubicBezTo>
                    <a:pt x="292" y="87"/>
                    <a:pt x="291" y="88"/>
                    <a:pt x="291" y="89"/>
                  </a:cubicBezTo>
                  <a:cubicBezTo>
                    <a:pt x="291" y="89"/>
                    <a:pt x="293" y="89"/>
                    <a:pt x="294" y="89"/>
                  </a:cubicBezTo>
                  <a:cubicBezTo>
                    <a:pt x="294" y="89"/>
                    <a:pt x="294" y="89"/>
                    <a:pt x="294" y="89"/>
                  </a:cubicBezTo>
                  <a:cubicBezTo>
                    <a:pt x="295" y="89"/>
                    <a:pt x="296" y="89"/>
                    <a:pt x="296" y="88"/>
                  </a:cubicBezTo>
                  <a:cubicBezTo>
                    <a:pt x="296" y="88"/>
                    <a:pt x="297" y="87"/>
                    <a:pt x="297" y="87"/>
                  </a:cubicBezTo>
                  <a:cubicBezTo>
                    <a:pt x="297" y="86"/>
                    <a:pt x="293" y="87"/>
                    <a:pt x="293" y="87"/>
                  </a:cubicBezTo>
                  <a:close/>
                  <a:moveTo>
                    <a:pt x="290" y="74"/>
                  </a:moveTo>
                  <a:cubicBezTo>
                    <a:pt x="290" y="75"/>
                    <a:pt x="290" y="75"/>
                    <a:pt x="290" y="75"/>
                  </a:cubicBezTo>
                  <a:cubicBezTo>
                    <a:pt x="290" y="75"/>
                    <a:pt x="290" y="75"/>
                    <a:pt x="290" y="75"/>
                  </a:cubicBezTo>
                  <a:cubicBezTo>
                    <a:pt x="291" y="76"/>
                    <a:pt x="291" y="76"/>
                    <a:pt x="291" y="76"/>
                  </a:cubicBezTo>
                  <a:cubicBezTo>
                    <a:pt x="292" y="74"/>
                    <a:pt x="290" y="73"/>
                    <a:pt x="290" y="74"/>
                  </a:cubicBezTo>
                  <a:cubicBezTo>
                    <a:pt x="290" y="74"/>
                    <a:pt x="290" y="74"/>
                    <a:pt x="290" y="74"/>
                  </a:cubicBezTo>
                  <a:close/>
                  <a:moveTo>
                    <a:pt x="291" y="87"/>
                  </a:moveTo>
                  <a:cubicBezTo>
                    <a:pt x="292" y="87"/>
                    <a:pt x="294" y="86"/>
                    <a:pt x="294" y="85"/>
                  </a:cubicBezTo>
                  <a:cubicBezTo>
                    <a:pt x="294" y="85"/>
                    <a:pt x="292" y="85"/>
                    <a:pt x="292" y="85"/>
                  </a:cubicBezTo>
                  <a:cubicBezTo>
                    <a:pt x="291" y="85"/>
                    <a:pt x="291" y="87"/>
                    <a:pt x="290" y="87"/>
                  </a:cubicBezTo>
                  <a:cubicBezTo>
                    <a:pt x="290" y="87"/>
                    <a:pt x="290" y="88"/>
                    <a:pt x="290" y="88"/>
                  </a:cubicBezTo>
                  <a:cubicBezTo>
                    <a:pt x="290" y="88"/>
                    <a:pt x="289" y="88"/>
                    <a:pt x="289" y="88"/>
                  </a:cubicBezTo>
                  <a:cubicBezTo>
                    <a:pt x="289" y="89"/>
                    <a:pt x="290" y="89"/>
                    <a:pt x="291" y="89"/>
                  </a:cubicBezTo>
                  <a:cubicBezTo>
                    <a:pt x="290" y="89"/>
                    <a:pt x="291" y="87"/>
                    <a:pt x="291" y="87"/>
                  </a:cubicBezTo>
                  <a:close/>
                  <a:moveTo>
                    <a:pt x="296" y="89"/>
                  </a:moveTo>
                  <a:cubicBezTo>
                    <a:pt x="295" y="90"/>
                    <a:pt x="296" y="89"/>
                    <a:pt x="296" y="90"/>
                  </a:cubicBezTo>
                  <a:cubicBezTo>
                    <a:pt x="296" y="90"/>
                    <a:pt x="296" y="90"/>
                    <a:pt x="296" y="90"/>
                  </a:cubicBezTo>
                  <a:cubicBezTo>
                    <a:pt x="297" y="90"/>
                    <a:pt x="298" y="90"/>
                    <a:pt x="298" y="89"/>
                  </a:cubicBezTo>
                  <a:cubicBezTo>
                    <a:pt x="298" y="88"/>
                    <a:pt x="296" y="89"/>
                    <a:pt x="296" y="89"/>
                  </a:cubicBezTo>
                  <a:close/>
                  <a:moveTo>
                    <a:pt x="401" y="144"/>
                  </a:moveTo>
                  <a:cubicBezTo>
                    <a:pt x="401" y="144"/>
                    <a:pt x="401" y="144"/>
                    <a:pt x="401" y="144"/>
                  </a:cubicBezTo>
                  <a:cubicBezTo>
                    <a:pt x="401" y="144"/>
                    <a:pt x="401" y="145"/>
                    <a:pt x="401" y="145"/>
                  </a:cubicBezTo>
                  <a:cubicBezTo>
                    <a:pt x="401" y="145"/>
                    <a:pt x="401" y="146"/>
                    <a:pt x="401" y="146"/>
                  </a:cubicBezTo>
                  <a:cubicBezTo>
                    <a:pt x="400" y="146"/>
                    <a:pt x="400" y="146"/>
                    <a:pt x="400" y="146"/>
                  </a:cubicBezTo>
                  <a:cubicBezTo>
                    <a:pt x="400" y="147"/>
                    <a:pt x="400" y="147"/>
                    <a:pt x="400" y="147"/>
                  </a:cubicBezTo>
                  <a:cubicBezTo>
                    <a:pt x="400" y="148"/>
                    <a:pt x="400" y="148"/>
                    <a:pt x="400" y="148"/>
                  </a:cubicBezTo>
                  <a:cubicBezTo>
                    <a:pt x="400" y="148"/>
                    <a:pt x="400" y="149"/>
                    <a:pt x="400" y="149"/>
                  </a:cubicBezTo>
                  <a:cubicBezTo>
                    <a:pt x="399" y="149"/>
                    <a:pt x="399" y="150"/>
                    <a:pt x="399" y="150"/>
                  </a:cubicBezTo>
                  <a:cubicBezTo>
                    <a:pt x="399" y="150"/>
                    <a:pt x="399" y="151"/>
                    <a:pt x="399" y="151"/>
                  </a:cubicBezTo>
                  <a:cubicBezTo>
                    <a:pt x="399" y="151"/>
                    <a:pt x="399" y="152"/>
                    <a:pt x="398" y="152"/>
                  </a:cubicBezTo>
                  <a:cubicBezTo>
                    <a:pt x="398" y="152"/>
                    <a:pt x="398" y="154"/>
                    <a:pt x="397" y="154"/>
                  </a:cubicBezTo>
                  <a:cubicBezTo>
                    <a:pt x="397" y="154"/>
                    <a:pt x="397" y="155"/>
                    <a:pt x="397" y="155"/>
                  </a:cubicBezTo>
                  <a:cubicBezTo>
                    <a:pt x="397" y="155"/>
                    <a:pt x="396" y="155"/>
                    <a:pt x="396" y="155"/>
                  </a:cubicBezTo>
                  <a:cubicBezTo>
                    <a:pt x="396" y="155"/>
                    <a:pt x="396" y="156"/>
                    <a:pt x="396" y="156"/>
                  </a:cubicBezTo>
                  <a:cubicBezTo>
                    <a:pt x="396" y="156"/>
                    <a:pt x="395" y="156"/>
                    <a:pt x="395" y="157"/>
                  </a:cubicBezTo>
                  <a:cubicBezTo>
                    <a:pt x="395" y="157"/>
                    <a:pt x="395" y="158"/>
                    <a:pt x="395" y="158"/>
                  </a:cubicBezTo>
                  <a:cubicBezTo>
                    <a:pt x="394" y="158"/>
                    <a:pt x="393" y="159"/>
                    <a:pt x="393" y="160"/>
                  </a:cubicBezTo>
                  <a:cubicBezTo>
                    <a:pt x="392" y="161"/>
                    <a:pt x="391" y="162"/>
                    <a:pt x="390" y="163"/>
                  </a:cubicBezTo>
                  <a:cubicBezTo>
                    <a:pt x="390" y="163"/>
                    <a:pt x="390" y="163"/>
                    <a:pt x="390" y="164"/>
                  </a:cubicBezTo>
                  <a:cubicBezTo>
                    <a:pt x="389" y="164"/>
                    <a:pt x="389" y="164"/>
                    <a:pt x="389" y="164"/>
                  </a:cubicBezTo>
                  <a:cubicBezTo>
                    <a:pt x="389" y="164"/>
                    <a:pt x="388" y="164"/>
                    <a:pt x="388" y="164"/>
                  </a:cubicBezTo>
                  <a:cubicBezTo>
                    <a:pt x="388" y="164"/>
                    <a:pt x="387" y="165"/>
                    <a:pt x="387" y="165"/>
                  </a:cubicBezTo>
                  <a:cubicBezTo>
                    <a:pt x="387" y="165"/>
                    <a:pt x="386" y="166"/>
                    <a:pt x="386" y="166"/>
                  </a:cubicBezTo>
                  <a:cubicBezTo>
                    <a:pt x="386" y="166"/>
                    <a:pt x="385" y="166"/>
                    <a:pt x="385" y="166"/>
                  </a:cubicBezTo>
                  <a:cubicBezTo>
                    <a:pt x="385" y="166"/>
                    <a:pt x="385" y="167"/>
                    <a:pt x="385" y="167"/>
                  </a:cubicBezTo>
                  <a:cubicBezTo>
                    <a:pt x="385" y="168"/>
                    <a:pt x="384" y="168"/>
                    <a:pt x="384" y="168"/>
                  </a:cubicBezTo>
                  <a:cubicBezTo>
                    <a:pt x="384" y="168"/>
                    <a:pt x="384" y="169"/>
                    <a:pt x="384" y="169"/>
                  </a:cubicBezTo>
                  <a:cubicBezTo>
                    <a:pt x="384" y="169"/>
                    <a:pt x="383" y="170"/>
                    <a:pt x="383" y="170"/>
                  </a:cubicBezTo>
                  <a:cubicBezTo>
                    <a:pt x="383" y="170"/>
                    <a:pt x="383" y="170"/>
                    <a:pt x="383" y="170"/>
                  </a:cubicBezTo>
                  <a:cubicBezTo>
                    <a:pt x="383" y="170"/>
                    <a:pt x="383" y="170"/>
                    <a:pt x="383" y="170"/>
                  </a:cubicBezTo>
                  <a:cubicBezTo>
                    <a:pt x="383" y="170"/>
                    <a:pt x="382" y="172"/>
                    <a:pt x="382" y="172"/>
                  </a:cubicBezTo>
                  <a:cubicBezTo>
                    <a:pt x="382" y="172"/>
                    <a:pt x="382" y="173"/>
                    <a:pt x="382" y="173"/>
                  </a:cubicBezTo>
                  <a:cubicBezTo>
                    <a:pt x="381" y="173"/>
                    <a:pt x="380" y="175"/>
                    <a:pt x="380" y="175"/>
                  </a:cubicBezTo>
                  <a:cubicBezTo>
                    <a:pt x="380" y="176"/>
                    <a:pt x="379" y="177"/>
                    <a:pt x="379" y="177"/>
                  </a:cubicBezTo>
                  <a:cubicBezTo>
                    <a:pt x="379" y="178"/>
                    <a:pt x="378" y="179"/>
                    <a:pt x="378" y="179"/>
                  </a:cubicBezTo>
                  <a:cubicBezTo>
                    <a:pt x="378" y="179"/>
                    <a:pt x="377" y="180"/>
                    <a:pt x="377" y="180"/>
                  </a:cubicBezTo>
                  <a:cubicBezTo>
                    <a:pt x="377" y="180"/>
                    <a:pt x="376" y="181"/>
                    <a:pt x="375" y="182"/>
                  </a:cubicBezTo>
                  <a:cubicBezTo>
                    <a:pt x="375" y="182"/>
                    <a:pt x="375" y="182"/>
                    <a:pt x="375" y="182"/>
                  </a:cubicBezTo>
                  <a:cubicBezTo>
                    <a:pt x="375" y="181"/>
                    <a:pt x="375" y="181"/>
                    <a:pt x="375" y="181"/>
                  </a:cubicBezTo>
                  <a:cubicBezTo>
                    <a:pt x="374" y="181"/>
                    <a:pt x="375" y="181"/>
                    <a:pt x="375" y="181"/>
                  </a:cubicBezTo>
                  <a:cubicBezTo>
                    <a:pt x="375" y="181"/>
                    <a:pt x="375" y="180"/>
                    <a:pt x="375" y="180"/>
                  </a:cubicBezTo>
                  <a:cubicBezTo>
                    <a:pt x="375" y="180"/>
                    <a:pt x="375" y="180"/>
                    <a:pt x="375" y="179"/>
                  </a:cubicBezTo>
                  <a:cubicBezTo>
                    <a:pt x="375" y="179"/>
                    <a:pt x="375" y="180"/>
                    <a:pt x="375" y="180"/>
                  </a:cubicBezTo>
                  <a:cubicBezTo>
                    <a:pt x="374" y="180"/>
                    <a:pt x="374" y="180"/>
                    <a:pt x="374" y="180"/>
                  </a:cubicBezTo>
                  <a:cubicBezTo>
                    <a:pt x="374" y="180"/>
                    <a:pt x="374" y="179"/>
                    <a:pt x="374" y="179"/>
                  </a:cubicBezTo>
                  <a:cubicBezTo>
                    <a:pt x="374" y="179"/>
                    <a:pt x="374" y="179"/>
                    <a:pt x="374" y="179"/>
                  </a:cubicBezTo>
                  <a:cubicBezTo>
                    <a:pt x="373" y="179"/>
                    <a:pt x="373" y="179"/>
                    <a:pt x="373" y="179"/>
                  </a:cubicBezTo>
                  <a:cubicBezTo>
                    <a:pt x="373" y="179"/>
                    <a:pt x="373" y="180"/>
                    <a:pt x="373" y="180"/>
                  </a:cubicBezTo>
                  <a:cubicBezTo>
                    <a:pt x="373" y="180"/>
                    <a:pt x="373" y="180"/>
                    <a:pt x="373" y="180"/>
                  </a:cubicBezTo>
                  <a:cubicBezTo>
                    <a:pt x="373" y="181"/>
                    <a:pt x="373" y="181"/>
                    <a:pt x="374" y="181"/>
                  </a:cubicBezTo>
                  <a:cubicBezTo>
                    <a:pt x="374" y="181"/>
                    <a:pt x="374" y="181"/>
                    <a:pt x="374" y="181"/>
                  </a:cubicBezTo>
                  <a:cubicBezTo>
                    <a:pt x="374" y="181"/>
                    <a:pt x="374" y="182"/>
                    <a:pt x="374" y="182"/>
                  </a:cubicBezTo>
                  <a:cubicBezTo>
                    <a:pt x="373" y="182"/>
                    <a:pt x="372" y="183"/>
                    <a:pt x="372" y="183"/>
                  </a:cubicBezTo>
                  <a:cubicBezTo>
                    <a:pt x="371" y="184"/>
                    <a:pt x="372" y="184"/>
                    <a:pt x="372" y="185"/>
                  </a:cubicBezTo>
                  <a:cubicBezTo>
                    <a:pt x="372" y="185"/>
                    <a:pt x="372" y="185"/>
                    <a:pt x="372" y="186"/>
                  </a:cubicBezTo>
                  <a:cubicBezTo>
                    <a:pt x="372" y="186"/>
                    <a:pt x="372" y="186"/>
                    <a:pt x="371" y="186"/>
                  </a:cubicBezTo>
                  <a:cubicBezTo>
                    <a:pt x="371" y="187"/>
                    <a:pt x="371" y="188"/>
                    <a:pt x="371" y="188"/>
                  </a:cubicBezTo>
                  <a:cubicBezTo>
                    <a:pt x="371" y="189"/>
                    <a:pt x="371" y="188"/>
                    <a:pt x="371" y="188"/>
                  </a:cubicBezTo>
                  <a:cubicBezTo>
                    <a:pt x="372" y="187"/>
                    <a:pt x="372" y="189"/>
                    <a:pt x="372" y="189"/>
                  </a:cubicBezTo>
                  <a:cubicBezTo>
                    <a:pt x="371" y="189"/>
                    <a:pt x="371" y="189"/>
                    <a:pt x="371" y="189"/>
                  </a:cubicBezTo>
                  <a:cubicBezTo>
                    <a:pt x="371" y="190"/>
                    <a:pt x="371" y="191"/>
                    <a:pt x="371" y="191"/>
                  </a:cubicBezTo>
                  <a:cubicBezTo>
                    <a:pt x="371" y="192"/>
                    <a:pt x="371" y="192"/>
                    <a:pt x="371" y="192"/>
                  </a:cubicBezTo>
                  <a:cubicBezTo>
                    <a:pt x="371" y="192"/>
                    <a:pt x="371" y="193"/>
                    <a:pt x="371" y="193"/>
                  </a:cubicBezTo>
                  <a:cubicBezTo>
                    <a:pt x="371" y="193"/>
                    <a:pt x="371" y="194"/>
                    <a:pt x="371" y="194"/>
                  </a:cubicBezTo>
                  <a:cubicBezTo>
                    <a:pt x="371" y="194"/>
                    <a:pt x="371" y="194"/>
                    <a:pt x="371" y="195"/>
                  </a:cubicBezTo>
                  <a:cubicBezTo>
                    <a:pt x="371" y="195"/>
                    <a:pt x="371" y="196"/>
                    <a:pt x="371" y="197"/>
                  </a:cubicBezTo>
                  <a:cubicBezTo>
                    <a:pt x="371" y="198"/>
                    <a:pt x="371" y="198"/>
                    <a:pt x="371" y="198"/>
                  </a:cubicBezTo>
                  <a:cubicBezTo>
                    <a:pt x="371" y="199"/>
                    <a:pt x="372" y="201"/>
                    <a:pt x="372" y="202"/>
                  </a:cubicBezTo>
                  <a:cubicBezTo>
                    <a:pt x="372" y="202"/>
                    <a:pt x="372" y="203"/>
                    <a:pt x="372" y="203"/>
                  </a:cubicBezTo>
                  <a:cubicBezTo>
                    <a:pt x="372" y="204"/>
                    <a:pt x="372" y="204"/>
                    <a:pt x="371" y="205"/>
                  </a:cubicBezTo>
                  <a:cubicBezTo>
                    <a:pt x="371" y="205"/>
                    <a:pt x="371" y="205"/>
                    <a:pt x="371" y="205"/>
                  </a:cubicBezTo>
                  <a:cubicBezTo>
                    <a:pt x="371" y="206"/>
                    <a:pt x="371" y="206"/>
                    <a:pt x="371" y="206"/>
                  </a:cubicBezTo>
                  <a:cubicBezTo>
                    <a:pt x="371" y="206"/>
                    <a:pt x="371" y="207"/>
                    <a:pt x="371" y="207"/>
                  </a:cubicBezTo>
                  <a:cubicBezTo>
                    <a:pt x="371" y="208"/>
                    <a:pt x="371" y="208"/>
                    <a:pt x="370" y="209"/>
                  </a:cubicBezTo>
                  <a:cubicBezTo>
                    <a:pt x="370" y="209"/>
                    <a:pt x="370" y="210"/>
                    <a:pt x="370" y="210"/>
                  </a:cubicBezTo>
                  <a:cubicBezTo>
                    <a:pt x="370" y="210"/>
                    <a:pt x="370" y="211"/>
                    <a:pt x="370" y="211"/>
                  </a:cubicBezTo>
                  <a:cubicBezTo>
                    <a:pt x="370" y="211"/>
                    <a:pt x="370" y="212"/>
                    <a:pt x="370" y="212"/>
                  </a:cubicBezTo>
                  <a:cubicBezTo>
                    <a:pt x="370" y="212"/>
                    <a:pt x="370" y="214"/>
                    <a:pt x="370" y="214"/>
                  </a:cubicBezTo>
                  <a:cubicBezTo>
                    <a:pt x="370" y="214"/>
                    <a:pt x="370" y="215"/>
                    <a:pt x="370" y="215"/>
                  </a:cubicBezTo>
                  <a:cubicBezTo>
                    <a:pt x="370" y="215"/>
                    <a:pt x="370" y="216"/>
                    <a:pt x="370" y="216"/>
                  </a:cubicBezTo>
                  <a:cubicBezTo>
                    <a:pt x="370" y="216"/>
                    <a:pt x="370" y="216"/>
                    <a:pt x="369" y="216"/>
                  </a:cubicBezTo>
                  <a:cubicBezTo>
                    <a:pt x="370" y="216"/>
                    <a:pt x="369" y="217"/>
                    <a:pt x="369" y="218"/>
                  </a:cubicBezTo>
                  <a:cubicBezTo>
                    <a:pt x="368" y="218"/>
                    <a:pt x="368" y="218"/>
                    <a:pt x="368" y="218"/>
                  </a:cubicBezTo>
                  <a:cubicBezTo>
                    <a:pt x="367" y="219"/>
                    <a:pt x="367" y="219"/>
                    <a:pt x="367" y="220"/>
                  </a:cubicBezTo>
                  <a:cubicBezTo>
                    <a:pt x="367" y="220"/>
                    <a:pt x="367" y="220"/>
                    <a:pt x="367" y="221"/>
                  </a:cubicBezTo>
                  <a:cubicBezTo>
                    <a:pt x="367" y="221"/>
                    <a:pt x="366" y="221"/>
                    <a:pt x="366" y="221"/>
                  </a:cubicBezTo>
                  <a:cubicBezTo>
                    <a:pt x="366" y="221"/>
                    <a:pt x="366" y="222"/>
                    <a:pt x="366" y="222"/>
                  </a:cubicBezTo>
                  <a:cubicBezTo>
                    <a:pt x="366" y="223"/>
                    <a:pt x="366" y="224"/>
                    <a:pt x="366" y="225"/>
                  </a:cubicBezTo>
                  <a:cubicBezTo>
                    <a:pt x="366" y="226"/>
                    <a:pt x="366" y="226"/>
                    <a:pt x="366" y="226"/>
                  </a:cubicBezTo>
                  <a:cubicBezTo>
                    <a:pt x="366" y="227"/>
                    <a:pt x="367" y="229"/>
                    <a:pt x="366" y="229"/>
                  </a:cubicBezTo>
                  <a:cubicBezTo>
                    <a:pt x="366" y="229"/>
                    <a:pt x="366" y="230"/>
                    <a:pt x="366" y="230"/>
                  </a:cubicBezTo>
                  <a:cubicBezTo>
                    <a:pt x="366" y="230"/>
                    <a:pt x="365" y="231"/>
                    <a:pt x="365" y="231"/>
                  </a:cubicBezTo>
                  <a:cubicBezTo>
                    <a:pt x="365" y="231"/>
                    <a:pt x="365" y="231"/>
                    <a:pt x="364" y="231"/>
                  </a:cubicBezTo>
                  <a:cubicBezTo>
                    <a:pt x="364" y="232"/>
                    <a:pt x="364" y="232"/>
                    <a:pt x="363" y="232"/>
                  </a:cubicBezTo>
                  <a:cubicBezTo>
                    <a:pt x="363" y="232"/>
                    <a:pt x="363" y="233"/>
                    <a:pt x="363" y="233"/>
                  </a:cubicBezTo>
                  <a:cubicBezTo>
                    <a:pt x="363" y="235"/>
                    <a:pt x="361" y="238"/>
                    <a:pt x="359" y="240"/>
                  </a:cubicBezTo>
                  <a:cubicBezTo>
                    <a:pt x="359" y="240"/>
                    <a:pt x="358" y="241"/>
                    <a:pt x="358" y="241"/>
                  </a:cubicBezTo>
                  <a:cubicBezTo>
                    <a:pt x="358" y="241"/>
                    <a:pt x="358" y="242"/>
                    <a:pt x="358" y="242"/>
                  </a:cubicBezTo>
                  <a:cubicBezTo>
                    <a:pt x="357" y="243"/>
                    <a:pt x="357" y="243"/>
                    <a:pt x="357" y="243"/>
                  </a:cubicBezTo>
                  <a:cubicBezTo>
                    <a:pt x="357" y="243"/>
                    <a:pt x="357" y="244"/>
                    <a:pt x="357" y="244"/>
                  </a:cubicBezTo>
                  <a:cubicBezTo>
                    <a:pt x="356" y="246"/>
                    <a:pt x="358" y="247"/>
                    <a:pt x="357" y="249"/>
                  </a:cubicBezTo>
                  <a:cubicBezTo>
                    <a:pt x="356" y="250"/>
                    <a:pt x="353" y="250"/>
                    <a:pt x="352" y="251"/>
                  </a:cubicBezTo>
                  <a:cubicBezTo>
                    <a:pt x="351" y="251"/>
                    <a:pt x="351" y="252"/>
                    <a:pt x="351" y="252"/>
                  </a:cubicBezTo>
                  <a:cubicBezTo>
                    <a:pt x="350" y="252"/>
                    <a:pt x="350" y="255"/>
                    <a:pt x="350" y="256"/>
                  </a:cubicBezTo>
                  <a:cubicBezTo>
                    <a:pt x="350" y="255"/>
                    <a:pt x="350" y="255"/>
                    <a:pt x="350" y="255"/>
                  </a:cubicBezTo>
                  <a:cubicBezTo>
                    <a:pt x="349" y="254"/>
                    <a:pt x="348" y="255"/>
                    <a:pt x="348" y="255"/>
                  </a:cubicBezTo>
                  <a:cubicBezTo>
                    <a:pt x="348" y="256"/>
                    <a:pt x="346" y="255"/>
                    <a:pt x="346" y="255"/>
                  </a:cubicBezTo>
                  <a:cubicBezTo>
                    <a:pt x="346" y="255"/>
                    <a:pt x="345" y="255"/>
                    <a:pt x="344" y="256"/>
                  </a:cubicBezTo>
                  <a:cubicBezTo>
                    <a:pt x="342" y="256"/>
                    <a:pt x="343" y="255"/>
                    <a:pt x="343" y="254"/>
                  </a:cubicBezTo>
                  <a:cubicBezTo>
                    <a:pt x="343" y="253"/>
                    <a:pt x="342" y="254"/>
                    <a:pt x="342" y="254"/>
                  </a:cubicBezTo>
                  <a:cubicBezTo>
                    <a:pt x="341" y="254"/>
                    <a:pt x="342" y="255"/>
                    <a:pt x="342" y="256"/>
                  </a:cubicBezTo>
                  <a:cubicBezTo>
                    <a:pt x="342" y="256"/>
                    <a:pt x="341" y="256"/>
                    <a:pt x="340" y="256"/>
                  </a:cubicBezTo>
                  <a:cubicBezTo>
                    <a:pt x="339" y="256"/>
                    <a:pt x="339" y="256"/>
                    <a:pt x="338" y="256"/>
                  </a:cubicBezTo>
                  <a:cubicBezTo>
                    <a:pt x="336" y="255"/>
                    <a:pt x="335" y="257"/>
                    <a:pt x="333" y="256"/>
                  </a:cubicBezTo>
                  <a:cubicBezTo>
                    <a:pt x="333" y="255"/>
                    <a:pt x="333" y="256"/>
                    <a:pt x="333" y="256"/>
                  </a:cubicBezTo>
                  <a:cubicBezTo>
                    <a:pt x="332" y="256"/>
                    <a:pt x="331" y="256"/>
                    <a:pt x="331" y="257"/>
                  </a:cubicBezTo>
                  <a:cubicBezTo>
                    <a:pt x="331" y="257"/>
                    <a:pt x="331" y="258"/>
                    <a:pt x="332" y="258"/>
                  </a:cubicBezTo>
                  <a:cubicBezTo>
                    <a:pt x="333" y="258"/>
                    <a:pt x="332" y="258"/>
                    <a:pt x="332" y="259"/>
                  </a:cubicBezTo>
                  <a:cubicBezTo>
                    <a:pt x="332" y="259"/>
                    <a:pt x="331" y="259"/>
                    <a:pt x="331" y="259"/>
                  </a:cubicBezTo>
                  <a:cubicBezTo>
                    <a:pt x="331" y="259"/>
                    <a:pt x="330" y="259"/>
                    <a:pt x="330" y="259"/>
                  </a:cubicBezTo>
                  <a:cubicBezTo>
                    <a:pt x="329" y="259"/>
                    <a:pt x="329" y="259"/>
                    <a:pt x="329" y="259"/>
                  </a:cubicBezTo>
                  <a:cubicBezTo>
                    <a:pt x="328" y="259"/>
                    <a:pt x="326" y="260"/>
                    <a:pt x="326" y="261"/>
                  </a:cubicBezTo>
                  <a:cubicBezTo>
                    <a:pt x="326" y="261"/>
                    <a:pt x="326" y="262"/>
                    <a:pt x="326" y="262"/>
                  </a:cubicBezTo>
                  <a:cubicBezTo>
                    <a:pt x="325" y="262"/>
                    <a:pt x="325" y="262"/>
                    <a:pt x="325" y="262"/>
                  </a:cubicBezTo>
                  <a:cubicBezTo>
                    <a:pt x="324" y="262"/>
                    <a:pt x="324" y="262"/>
                    <a:pt x="323" y="262"/>
                  </a:cubicBezTo>
                  <a:cubicBezTo>
                    <a:pt x="323" y="262"/>
                    <a:pt x="323" y="262"/>
                    <a:pt x="322" y="262"/>
                  </a:cubicBezTo>
                  <a:cubicBezTo>
                    <a:pt x="322" y="262"/>
                    <a:pt x="321" y="262"/>
                    <a:pt x="321" y="263"/>
                  </a:cubicBezTo>
                  <a:cubicBezTo>
                    <a:pt x="321" y="263"/>
                    <a:pt x="320" y="263"/>
                    <a:pt x="320" y="263"/>
                  </a:cubicBezTo>
                  <a:cubicBezTo>
                    <a:pt x="320" y="263"/>
                    <a:pt x="319" y="264"/>
                    <a:pt x="318" y="264"/>
                  </a:cubicBezTo>
                  <a:cubicBezTo>
                    <a:pt x="318" y="264"/>
                    <a:pt x="317" y="264"/>
                    <a:pt x="317" y="265"/>
                  </a:cubicBezTo>
                  <a:cubicBezTo>
                    <a:pt x="316" y="265"/>
                    <a:pt x="315" y="267"/>
                    <a:pt x="314" y="267"/>
                  </a:cubicBezTo>
                  <a:cubicBezTo>
                    <a:pt x="314" y="267"/>
                    <a:pt x="313" y="268"/>
                    <a:pt x="313" y="268"/>
                  </a:cubicBezTo>
                  <a:cubicBezTo>
                    <a:pt x="312" y="269"/>
                    <a:pt x="311" y="269"/>
                    <a:pt x="311" y="269"/>
                  </a:cubicBezTo>
                  <a:cubicBezTo>
                    <a:pt x="311" y="270"/>
                    <a:pt x="310" y="270"/>
                    <a:pt x="310" y="271"/>
                  </a:cubicBezTo>
                  <a:cubicBezTo>
                    <a:pt x="309" y="271"/>
                    <a:pt x="309" y="271"/>
                    <a:pt x="309" y="271"/>
                  </a:cubicBezTo>
                  <a:cubicBezTo>
                    <a:pt x="309" y="271"/>
                    <a:pt x="309" y="271"/>
                    <a:pt x="309" y="271"/>
                  </a:cubicBezTo>
                  <a:cubicBezTo>
                    <a:pt x="308" y="271"/>
                    <a:pt x="308" y="271"/>
                    <a:pt x="308" y="272"/>
                  </a:cubicBezTo>
                  <a:cubicBezTo>
                    <a:pt x="309" y="272"/>
                    <a:pt x="309" y="272"/>
                    <a:pt x="309" y="272"/>
                  </a:cubicBezTo>
                  <a:cubicBezTo>
                    <a:pt x="309" y="272"/>
                    <a:pt x="308" y="273"/>
                    <a:pt x="308" y="273"/>
                  </a:cubicBezTo>
                  <a:cubicBezTo>
                    <a:pt x="308" y="273"/>
                    <a:pt x="307" y="273"/>
                    <a:pt x="307" y="273"/>
                  </a:cubicBezTo>
                  <a:cubicBezTo>
                    <a:pt x="307" y="273"/>
                    <a:pt x="307" y="274"/>
                    <a:pt x="307" y="274"/>
                  </a:cubicBezTo>
                  <a:cubicBezTo>
                    <a:pt x="306" y="275"/>
                    <a:pt x="306" y="274"/>
                    <a:pt x="306" y="274"/>
                  </a:cubicBezTo>
                  <a:cubicBezTo>
                    <a:pt x="305" y="273"/>
                    <a:pt x="305" y="274"/>
                    <a:pt x="305" y="274"/>
                  </a:cubicBezTo>
                  <a:cubicBezTo>
                    <a:pt x="305" y="274"/>
                    <a:pt x="304" y="275"/>
                    <a:pt x="304" y="275"/>
                  </a:cubicBezTo>
                  <a:cubicBezTo>
                    <a:pt x="303" y="275"/>
                    <a:pt x="304" y="275"/>
                    <a:pt x="304" y="275"/>
                  </a:cubicBezTo>
                  <a:cubicBezTo>
                    <a:pt x="304" y="276"/>
                    <a:pt x="305" y="276"/>
                    <a:pt x="305" y="276"/>
                  </a:cubicBezTo>
                  <a:cubicBezTo>
                    <a:pt x="305" y="276"/>
                    <a:pt x="305" y="276"/>
                    <a:pt x="305" y="277"/>
                  </a:cubicBezTo>
                  <a:cubicBezTo>
                    <a:pt x="305" y="277"/>
                    <a:pt x="304" y="278"/>
                    <a:pt x="304" y="279"/>
                  </a:cubicBezTo>
                  <a:cubicBezTo>
                    <a:pt x="304" y="279"/>
                    <a:pt x="304" y="280"/>
                    <a:pt x="304" y="280"/>
                  </a:cubicBezTo>
                  <a:cubicBezTo>
                    <a:pt x="303" y="280"/>
                    <a:pt x="303" y="281"/>
                    <a:pt x="303" y="281"/>
                  </a:cubicBezTo>
                  <a:cubicBezTo>
                    <a:pt x="302" y="281"/>
                    <a:pt x="302" y="282"/>
                    <a:pt x="303" y="282"/>
                  </a:cubicBezTo>
                  <a:cubicBezTo>
                    <a:pt x="303" y="282"/>
                    <a:pt x="303" y="281"/>
                    <a:pt x="303" y="281"/>
                  </a:cubicBezTo>
                  <a:cubicBezTo>
                    <a:pt x="304" y="281"/>
                    <a:pt x="304" y="281"/>
                    <a:pt x="304" y="281"/>
                  </a:cubicBezTo>
                  <a:cubicBezTo>
                    <a:pt x="304" y="281"/>
                    <a:pt x="304" y="281"/>
                    <a:pt x="304" y="282"/>
                  </a:cubicBezTo>
                  <a:cubicBezTo>
                    <a:pt x="304" y="282"/>
                    <a:pt x="304" y="283"/>
                    <a:pt x="304" y="283"/>
                  </a:cubicBezTo>
                  <a:cubicBezTo>
                    <a:pt x="303" y="284"/>
                    <a:pt x="303" y="284"/>
                    <a:pt x="303" y="285"/>
                  </a:cubicBezTo>
                  <a:cubicBezTo>
                    <a:pt x="303" y="285"/>
                    <a:pt x="304" y="287"/>
                    <a:pt x="304" y="287"/>
                  </a:cubicBezTo>
                  <a:cubicBezTo>
                    <a:pt x="304" y="287"/>
                    <a:pt x="304" y="288"/>
                    <a:pt x="304" y="289"/>
                  </a:cubicBezTo>
                  <a:cubicBezTo>
                    <a:pt x="303" y="289"/>
                    <a:pt x="304" y="289"/>
                    <a:pt x="304" y="289"/>
                  </a:cubicBezTo>
                  <a:cubicBezTo>
                    <a:pt x="304" y="289"/>
                    <a:pt x="304" y="289"/>
                    <a:pt x="304" y="290"/>
                  </a:cubicBezTo>
                  <a:cubicBezTo>
                    <a:pt x="304" y="290"/>
                    <a:pt x="304" y="290"/>
                    <a:pt x="304" y="291"/>
                  </a:cubicBezTo>
                  <a:cubicBezTo>
                    <a:pt x="304" y="291"/>
                    <a:pt x="304" y="291"/>
                    <a:pt x="304" y="291"/>
                  </a:cubicBezTo>
                  <a:cubicBezTo>
                    <a:pt x="304" y="291"/>
                    <a:pt x="304" y="291"/>
                    <a:pt x="304" y="291"/>
                  </a:cubicBezTo>
                  <a:cubicBezTo>
                    <a:pt x="304" y="291"/>
                    <a:pt x="304" y="291"/>
                    <a:pt x="304" y="291"/>
                  </a:cubicBezTo>
                  <a:cubicBezTo>
                    <a:pt x="304" y="291"/>
                    <a:pt x="304" y="290"/>
                    <a:pt x="305" y="290"/>
                  </a:cubicBezTo>
                  <a:cubicBezTo>
                    <a:pt x="305" y="290"/>
                    <a:pt x="305" y="290"/>
                    <a:pt x="305" y="290"/>
                  </a:cubicBezTo>
                  <a:cubicBezTo>
                    <a:pt x="306" y="291"/>
                    <a:pt x="305" y="292"/>
                    <a:pt x="305" y="292"/>
                  </a:cubicBezTo>
                  <a:cubicBezTo>
                    <a:pt x="304" y="292"/>
                    <a:pt x="304" y="293"/>
                    <a:pt x="304" y="293"/>
                  </a:cubicBezTo>
                  <a:cubicBezTo>
                    <a:pt x="304" y="293"/>
                    <a:pt x="304" y="293"/>
                    <a:pt x="304" y="293"/>
                  </a:cubicBezTo>
                  <a:cubicBezTo>
                    <a:pt x="304" y="293"/>
                    <a:pt x="304" y="292"/>
                    <a:pt x="304" y="291"/>
                  </a:cubicBezTo>
                  <a:cubicBezTo>
                    <a:pt x="304" y="291"/>
                    <a:pt x="303" y="292"/>
                    <a:pt x="304" y="292"/>
                  </a:cubicBezTo>
                  <a:cubicBezTo>
                    <a:pt x="304" y="292"/>
                    <a:pt x="303" y="293"/>
                    <a:pt x="304" y="294"/>
                  </a:cubicBezTo>
                  <a:cubicBezTo>
                    <a:pt x="304" y="294"/>
                    <a:pt x="303" y="296"/>
                    <a:pt x="303" y="297"/>
                  </a:cubicBezTo>
                  <a:cubicBezTo>
                    <a:pt x="303" y="297"/>
                    <a:pt x="302" y="297"/>
                    <a:pt x="302" y="297"/>
                  </a:cubicBezTo>
                  <a:cubicBezTo>
                    <a:pt x="302" y="298"/>
                    <a:pt x="302" y="298"/>
                    <a:pt x="302" y="298"/>
                  </a:cubicBezTo>
                  <a:cubicBezTo>
                    <a:pt x="303" y="299"/>
                    <a:pt x="302" y="299"/>
                    <a:pt x="302" y="300"/>
                  </a:cubicBezTo>
                  <a:cubicBezTo>
                    <a:pt x="301" y="301"/>
                    <a:pt x="299" y="302"/>
                    <a:pt x="298" y="303"/>
                  </a:cubicBezTo>
                  <a:cubicBezTo>
                    <a:pt x="297" y="303"/>
                    <a:pt x="297" y="304"/>
                    <a:pt x="296" y="305"/>
                  </a:cubicBezTo>
                  <a:cubicBezTo>
                    <a:pt x="296" y="305"/>
                    <a:pt x="296" y="305"/>
                    <a:pt x="296" y="306"/>
                  </a:cubicBezTo>
                  <a:cubicBezTo>
                    <a:pt x="296" y="306"/>
                    <a:pt x="295" y="306"/>
                    <a:pt x="295" y="306"/>
                  </a:cubicBezTo>
                  <a:cubicBezTo>
                    <a:pt x="295" y="307"/>
                    <a:pt x="295" y="307"/>
                    <a:pt x="295" y="307"/>
                  </a:cubicBezTo>
                  <a:cubicBezTo>
                    <a:pt x="294" y="308"/>
                    <a:pt x="294" y="309"/>
                    <a:pt x="294" y="309"/>
                  </a:cubicBezTo>
                  <a:cubicBezTo>
                    <a:pt x="293" y="310"/>
                    <a:pt x="293" y="311"/>
                    <a:pt x="293" y="311"/>
                  </a:cubicBezTo>
                  <a:cubicBezTo>
                    <a:pt x="293" y="311"/>
                    <a:pt x="292" y="313"/>
                    <a:pt x="292" y="313"/>
                  </a:cubicBezTo>
                  <a:cubicBezTo>
                    <a:pt x="292" y="313"/>
                    <a:pt x="292" y="314"/>
                    <a:pt x="291" y="315"/>
                  </a:cubicBezTo>
                  <a:cubicBezTo>
                    <a:pt x="291" y="315"/>
                    <a:pt x="291" y="316"/>
                    <a:pt x="291" y="317"/>
                  </a:cubicBezTo>
                  <a:cubicBezTo>
                    <a:pt x="290" y="318"/>
                    <a:pt x="289" y="319"/>
                    <a:pt x="289" y="320"/>
                  </a:cubicBezTo>
                  <a:cubicBezTo>
                    <a:pt x="289" y="320"/>
                    <a:pt x="288" y="321"/>
                    <a:pt x="288" y="321"/>
                  </a:cubicBezTo>
                  <a:cubicBezTo>
                    <a:pt x="287" y="321"/>
                    <a:pt x="287" y="322"/>
                    <a:pt x="286" y="323"/>
                  </a:cubicBezTo>
                  <a:cubicBezTo>
                    <a:pt x="286" y="324"/>
                    <a:pt x="285" y="324"/>
                    <a:pt x="284" y="325"/>
                  </a:cubicBezTo>
                  <a:cubicBezTo>
                    <a:pt x="283" y="325"/>
                    <a:pt x="283" y="326"/>
                    <a:pt x="282" y="326"/>
                  </a:cubicBezTo>
                  <a:cubicBezTo>
                    <a:pt x="282" y="326"/>
                    <a:pt x="281" y="327"/>
                    <a:pt x="281" y="327"/>
                  </a:cubicBezTo>
                  <a:cubicBezTo>
                    <a:pt x="281" y="327"/>
                    <a:pt x="280" y="328"/>
                    <a:pt x="280" y="328"/>
                  </a:cubicBezTo>
                  <a:cubicBezTo>
                    <a:pt x="280" y="328"/>
                    <a:pt x="279" y="328"/>
                    <a:pt x="279" y="328"/>
                  </a:cubicBezTo>
                  <a:cubicBezTo>
                    <a:pt x="279" y="328"/>
                    <a:pt x="279" y="328"/>
                    <a:pt x="279" y="327"/>
                  </a:cubicBezTo>
                  <a:cubicBezTo>
                    <a:pt x="279" y="327"/>
                    <a:pt x="280" y="327"/>
                    <a:pt x="279" y="327"/>
                  </a:cubicBezTo>
                  <a:cubicBezTo>
                    <a:pt x="279" y="327"/>
                    <a:pt x="279" y="326"/>
                    <a:pt x="279" y="326"/>
                  </a:cubicBezTo>
                  <a:cubicBezTo>
                    <a:pt x="280" y="326"/>
                    <a:pt x="281" y="327"/>
                    <a:pt x="281" y="326"/>
                  </a:cubicBezTo>
                  <a:cubicBezTo>
                    <a:pt x="282" y="326"/>
                    <a:pt x="282" y="325"/>
                    <a:pt x="283" y="325"/>
                  </a:cubicBezTo>
                  <a:cubicBezTo>
                    <a:pt x="283" y="324"/>
                    <a:pt x="283" y="324"/>
                    <a:pt x="283" y="324"/>
                  </a:cubicBezTo>
                  <a:cubicBezTo>
                    <a:pt x="284" y="323"/>
                    <a:pt x="285" y="323"/>
                    <a:pt x="285" y="322"/>
                  </a:cubicBezTo>
                  <a:cubicBezTo>
                    <a:pt x="285" y="322"/>
                    <a:pt x="285" y="320"/>
                    <a:pt x="285" y="320"/>
                  </a:cubicBezTo>
                  <a:cubicBezTo>
                    <a:pt x="285" y="320"/>
                    <a:pt x="286" y="320"/>
                    <a:pt x="286" y="320"/>
                  </a:cubicBezTo>
                  <a:cubicBezTo>
                    <a:pt x="286" y="320"/>
                    <a:pt x="286" y="320"/>
                    <a:pt x="286" y="320"/>
                  </a:cubicBezTo>
                  <a:cubicBezTo>
                    <a:pt x="287" y="320"/>
                    <a:pt x="287" y="319"/>
                    <a:pt x="287" y="319"/>
                  </a:cubicBezTo>
                  <a:cubicBezTo>
                    <a:pt x="287" y="319"/>
                    <a:pt x="287" y="319"/>
                    <a:pt x="287" y="319"/>
                  </a:cubicBezTo>
                  <a:cubicBezTo>
                    <a:pt x="288" y="319"/>
                    <a:pt x="288" y="318"/>
                    <a:pt x="288" y="318"/>
                  </a:cubicBezTo>
                  <a:cubicBezTo>
                    <a:pt x="288" y="318"/>
                    <a:pt x="288" y="318"/>
                    <a:pt x="288" y="318"/>
                  </a:cubicBezTo>
                  <a:cubicBezTo>
                    <a:pt x="289" y="318"/>
                    <a:pt x="289" y="317"/>
                    <a:pt x="289" y="317"/>
                  </a:cubicBezTo>
                  <a:cubicBezTo>
                    <a:pt x="289" y="317"/>
                    <a:pt x="289" y="314"/>
                    <a:pt x="289" y="315"/>
                  </a:cubicBezTo>
                  <a:cubicBezTo>
                    <a:pt x="289" y="315"/>
                    <a:pt x="290" y="315"/>
                    <a:pt x="290" y="315"/>
                  </a:cubicBezTo>
                  <a:cubicBezTo>
                    <a:pt x="290" y="314"/>
                    <a:pt x="290" y="313"/>
                    <a:pt x="290" y="313"/>
                  </a:cubicBezTo>
                  <a:cubicBezTo>
                    <a:pt x="290" y="313"/>
                    <a:pt x="289" y="313"/>
                    <a:pt x="289" y="313"/>
                  </a:cubicBezTo>
                  <a:cubicBezTo>
                    <a:pt x="289" y="313"/>
                    <a:pt x="289" y="313"/>
                    <a:pt x="289" y="313"/>
                  </a:cubicBezTo>
                  <a:cubicBezTo>
                    <a:pt x="289" y="314"/>
                    <a:pt x="287" y="314"/>
                    <a:pt x="287" y="314"/>
                  </a:cubicBezTo>
                  <a:cubicBezTo>
                    <a:pt x="287" y="314"/>
                    <a:pt x="287" y="314"/>
                    <a:pt x="286" y="314"/>
                  </a:cubicBezTo>
                  <a:cubicBezTo>
                    <a:pt x="286" y="314"/>
                    <a:pt x="286" y="313"/>
                    <a:pt x="286" y="313"/>
                  </a:cubicBezTo>
                  <a:cubicBezTo>
                    <a:pt x="286" y="313"/>
                    <a:pt x="286" y="313"/>
                    <a:pt x="285" y="313"/>
                  </a:cubicBezTo>
                  <a:cubicBezTo>
                    <a:pt x="285" y="313"/>
                    <a:pt x="285" y="312"/>
                    <a:pt x="285" y="312"/>
                  </a:cubicBezTo>
                  <a:cubicBezTo>
                    <a:pt x="285" y="312"/>
                    <a:pt x="285" y="311"/>
                    <a:pt x="285" y="311"/>
                  </a:cubicBezTo>
                  <a:cubicBezTo>
                    <a:pt x="285" y="311"/>
                    <a:pt x="284" y="312"/>
                    <a:pt x="285" y="313"/>
                  </a:cubicBezTo>
                  <a:cubicBezTo>
                    <a:pt x="285" y="313"/>
                    <a:pt x="285" y="314"/>
                    <a:pt x="285" y="314"/>
                  </a:cubicBezTo>
                  <a:cubicBezTo>
                    <a:pt x="285" y="314"/>
                    <a:pt x="285" y="314"/>
                    <a:pt x="285" y="315"/>
                  </a:cubicBezTo>
                  <a:cubicBezTo>
                    <a:pt x="285" y="316"/>
                    <a:pt x="284" y="316"/>
                    <a:pt x="284" y="318"/>
                  </a:cubicBezTo>
                  <a:cubicBezTo>
                    <a:pt x="284" y="318"/>
                    <a:pt x="283" y="319"/>
                    <a:pt x="283" y="319"/>
                  </a:cubicBezTo>
                  <a:cubicBezTo>
                    <a:pt x="283" y="319"/>
                    <a:pt x="283" y="320"/>
                    <a:pt x="283" y="320"/>
                  </a:cubicBezTo>
                  <a:cubicBezTo>
                    <a:pt x="283" y="320"/>
                    <a:pt x="283" y="320"/>
                    <a:pt x="283" y="320"/>
                  </a:cubicBezTo>
                  <a:cubicBezTo>
                    <a:pt x="282" y="321"/>
                    <a:pt x="282" y="321"/>
                    <a:pt x="282" y="321"/>
                  </a:cubicBezTo>
                  <a:cubicBezTo>
                    <a:pt x="282" y="322"/>
                    <a:pt x="281" y="322"/>
                    <a:pt x="280" y="322"/>
                  </a:cubicBezTo>
                  <a:cubicBezTo>
                    <a:pt x="279" y="323"/>
                    <a:pt x="280" y="324"/>
                    <a:pt x="278" y="325"/>
                  </a:cubicBezTo>
                  <a:cubicBezTo>
                    <a:pt x="278" y="326"/>
                    <a:pt x="278" y="326"/>
                    <a:pt x="278" y="326"/>
                  </a:cubicBezTo>
                  <a:cubicBezTo>
                    <a:pt x="278" y="326"/>
                    <a:pt x="278" y="327"/>
                    <a:pt x="278" y="327"/>
                  </a:cubicBezTo>
                  <a:cubicBezTo>
                    <a:pt x="278" y="327"/>
                    <a:pt x="278" y="327"/>
                    <a:pt x="278" y="328"/>
                  </a:cubicBezTo>
                  <a:cubicBezTo>
                    <a:pt x="278" y="328"/>
                    <a:pt x="278" y="328"/>
                    <a:pt x="278" y="328"/>
                  </a:cubicBezTo>
                  <a:cubicBezTo>
                    <a:pt x="278" y="328"/>
                    <a:pt x="278" y="328"/>
                    <a:pt x="279" y="328"/>
                  </a:cubicBezTo>
                  <a:cubicBezTo>
                    <a:pt x="279" y="328"/>
                    <a:pt x="279" y="329"/>
                    <a:pt x="279" y="329"/>
                  </a:cubicBezTo>
                  <a:cubicBezTo>
                    <a:pt x="278" y="329"/>
                    <a:pt x="278" y="330"/>
                    <a:pt x="277" y="331"/>
                  </a:cubicBezTo>
                  <a:cubicBezTo>
                    <a:pt x="277" y="332"/>
                    <a:pt x="277" y="333"/>
                    <a:pt x="276" y="334"/>
                  </a:cubicBezTo>
                  <a:cubicBezTo>
                    <a:pt x="276" y="336"/>
                    <a:pt x="275" y="338"/>
                    <a:pt x="273" y="339"/>
                  </a:cubicBezTo>
                  <a:cubicBezTo>
                    <a:pt x="273" y="340"/>
                    <a:pt x="272" y="340"/>
                    <a:pt x="272" y="340"/>
                  </a:cubicBezTo>
                  <a:cubicBezTo>
                    <a:pt x="272" y="340"/>
                    <a:pt x="271" y="341"/>
                    <a:pt x="271" y="341"/>
                  </a:cubicBezTo>
                  <a:cubicBezTo>
                    <a:pt x="271" y="342"/>
                    <a:pt x="270" y="342"/>
                    <a:pt x="270" y="342"/>
                  </a:cubicBezTo>
                  <a:cubicBezTo>
                    <a:pt x="270" y="342"/>
                    <a:pt x="270" y="342"/>
                    <a:pt x="270" y="342"/>
                  </a:cubicBezTo>
                  <a:cubicBezTo>
                    <a:pt x="269" y="344"/>
                    <a:pt x="267" y="346"/>
                    <a:pt x="267" y="347"/>
                  </a:cubicBezTo>
                  <a:cubicBezTo>
                    <a:pt x="267" y="347"/>
                    <a:pt x="267" y="347"/>
                    <a:pt x="267" y="347"/>
                  </a:cubicBezTo>
                  <a:cubicBezTo>
                    <a:pt x="267" y="348"/>
                    <a:pt x="267" y="348"/>
                    <a:pt x="267" y="348"/>
                  </a:cubicBezTo>
                  <a:cubicBezTo>
                    <a:pt x="266" y="348"/>
                    <a:pt x="265" y="349"/>
                    <a:pt x="264" y="350"/>
                  </a:cubicBezTo>
                  <a:cubicBezTo>
                    <a:pt x="264" y="350"/>
                    <a:pt x="264" y="350"/>
                    <a:pt x="264" y="350"/>
                  </a:cubicBezTo>
                  <a:cubicBezTo>
                    <a:pt x="264" y="350"/>
                    <a:pt x="264" y="350"/>
                    <a:pt x="264" y="350"/>
                  </a:cubicBezTo>
                  <a:cubicBezTo>
                    <a:pt x="263" y="349"/>
                    <a:pt x="263" y="350"/>
                    <a:pt x="263" y="350"/>
                  </a:cubicBezTo>
                  <a:cubicBezTo>
                    <a:pt x="263" y="350"/>
                    <a:pt x="263" y="350"/>
                    <a:pt x="264" y="350"/>
                  </a:cubicBezTo>
                  <a:cubicBezTo>
                    <a:pt x="262" y="351"/>
                    <a:pt x="261" y="352"/>
                    <a:pt x="259" y="352"/>
                  </a:cubicBezTo>
                  <a:cubicBezTo>
                    <a:pt x="259" y="352"/>
                    <a:pt x="259" y="352"/>
                    <a:pt x="258" y="352"/>
                  </a:cubicBezTo>
                  <a:cubicBezTo>
                    <a:pt x="258" y="351"/>
                    <a:pt x="257" y="352"/>
                    <a:pt x="257" y="352"/>
                  </a:cubicBezTo>
                  <a:cubicBezTo>
                    <a:pt x="257" y="352"/>
                    <a:pt x="256" y="352"/>
                    <a:pt x="256" y="352"/>
                  </a:cubicBezTo>
                  <a:cubicBezTo>
                    <a:pt x="254" y="350"/>
                    <a:pt x="253" y="352"/>
                    <a:pt x="251" y="352"/>
                  </a:cubicBezTo>
                  <a:cubicBezTo>
                    <a:pt x="250" y="352"/>
                    <a:pt x="250" y="352"/>
                    <a:pt x="250" y="352"/>
                  </a:cubicBezTo>
                  <a:cubicBezTo>
                    <a:pt x="249" y="352"/>
                    <a:pt x="249" y="352"/>
                    <a:pt x="248" y="351"/>
                  </a:cubicBezTo>
                  <a:cubicBezTo>
                    <a:pt x="247" y="350"/>
                    <a:pt x="245" y="350"/>
                    <a:pt x="244" y="349"/>
                  </a:cubicBezTo>
                  <a:cubicBezTo>
                    <a:pt x="244" y="348"/>
                    <a:pt x="243" y="348"/>
                    <a:pt x="242" y="348"/>
                  </a:cubicBezTo>
                  <a:cubicBezTo>
                    <a:pt x="241" y="348"/>
                    <a:pt x="240" y="348"/>
                    <a:pt x="239" y="348"/>
                  </a:cubicBezTo>
                  <a:cubicBezTo>
                    <a:pt x="239" y="348"/>
                    <a:pt x="239" y="348"/>
                    <a:pt x="238" y="348"/>
                  </a:cubicBezTo>
                  <a:cubicBezTo>
                    <a:pt x="238" y="348"/>
                    <a:pt x="237" y="346"/>
                    <a:pt x="236" y="346"/>
                  </a:cubicBezTo>
                  <a:cubicBezTo>
                    <a:pt x="235" y="345"/>
                    <a:pt x="234" y="343"/>
                    <a:pt x="234" y="341"/>
                  </a:cubicBezTo>
                  <a:cubicBezTo>
                    <a:pt x="234" y="340"/>
                    <a:pt x="235" y="339"/>
                    <a:pt x="235" y="338"/>
                  </a:cubicBezTo>
                  <a:cubicBezTo>
                    <a:pt x="235" y="337"/>
                    <a:pt x="235" y="337"/>
                    <a:pt x="236" y="337"/>
                  </a:cubicBezTo>
                  <a:cubicBezTo>
                    <a:pt x="236" y="336"/>
                    <a:pt x="236" y="336"/>
                    <a:pt x="236" y="336"/>
                  </a:cubicBezTo>
                  <a:cubicBezTo>
                    <a:pt x="236" y="337"/>
                    <a:pt x="235" y="337"/>
                    <a:pt x="234" y="337"/>
                  </a:cubicBezTo>
                  <a:cubicBezTo>
                    <a:pt x="234" y="337"/>
                    <a:pt x="234" y="338"/>
                    <a:pt x="234" y="338"/>
                  </a:cubicBezTo>
                  <a:cubicBezTo>
                    <a:pt x="234" y="339"/>
                    <a:pt x="234" y="340"/>
                    <a:pt x="234" y="340"/>
                  </a:cubicBezTo>
                  <a:cubicBezTo>
                    <a:pt x="234" y="340"/>
                    <a:pt x="234" y="341"/>
                    <a:pt x="234" y="341"/>
                  </a:cubicBezTo>
                  <a:cubicBezTo>
                    <a:pt x="234" y="342"/>
                    <a:pt x="234" y="342"/>
                    <a:pt x="234" y="342"/>
                  </a:cubicBezTo>
                  <a:cubicBezTo>
                    <a:pt x="234" y="343"/>
                    <a:pt x="235" y="344"/>
                    <a:pt x="235" y="344"/>
                  </a:cubicBezTo>
                  <a:cubicBezTo>
                    <a:pt x="235" y="345"/>
                    <a:pt x="235" y="346"/>
                    <a:pt x="235" y="346"/>
                  </a:cubicBezTo>
                  <a:cubicBezTo>
                    <a:pt x="235" y="346"/>
                    <a:pt x="234" y="347"/>
                    <a:pt x="234" y="347"/>
                  </a:cubicBezTo>
                  <a:cubicBezTo>
                    <a:pt x="234" y="347"/>
                    <a:pt x="234" y="348"/>
                    <a:pt x="234" y="348"/>
                  </a:cubicBezTo>
                  <a:cubicBezTo>
                    <a:pt x="234" y="349"/>
                    <a:pt x="235" y="350"/>
                    <a:pt x="235" y="350"/>
                  </a:cubicBezTo>
                  <a:cubicBezTo>
                    <a:pt x="235" y="350"/>
                    <a:pt x="237" y="351"/>
                    <a:pt x="237" y="351"/>
                  </a:cubicBezTo>
                  <a:cubicBezTo>
                    <a:pt x="237" y="352"/>
                    <a:pt x="239" y="352"/>
                    <a:pt x="239" y="353"/>
                  </a:cubicBezTo>
                  <a:cubicBezTo>
                    <a:pt x="240" y="353"/>
                    <a:pt x="241" y="353"/>
                    <a:pt x="242" y="354"/>
                  </a:cubicBezTo>
                  <a:cubicBezTo>
                    <a:pt x="242" y="354"/>
                    <a:pt x="243" y="355"/>
                    <a:pt x="243" y="355"/>
                  </a:cubicBezTo>
                  <a:cubicBezTo>
                    <a:pt x="243" y="356"/>
                    <a:pt x="243" y="357"/>
                    <a:pt x="243" y="357"/>
                  </a:cubicBezTo>
                  <a:cubicBezTo>
                    <a:pt x="243" y="357"/>
                    <a:pt x="243" y="358"/>
                    <a:pt x="243" y="358"/>
                  </a:cubicBezTo>
                  <a:cubicBezTo>
                    <a:pt x="242" y="359"/>
                    <a:pt x="242" y="359"/>
                    <a:pt x="242" y="360"/>
                  </a:cubicBezTo>
                  <a:cubicBezTo>
                    <a:pt x="242" y="361"/>
                    <a:pt x="242" y="362"/>
                    <a:pt x="242" y="362"/>
                  </a:cubicBezTo>
                  <a:cubicBezTo>
                    <a:pt x="242" y="362"/>
                    <a:pt x="243" y="363"/>
                    <a:pt x="243" y="363"/>
                  </a:cubicBezTo>
                  <a:cubicBezTo>
                    <a:pt x="244" y="365"/>
                    <a:pt x="245" y="365"/>
                    <a:pt x="247" y="365"/>
                  </a:cubicBezTo>
                  <a:cubicBezTo>
                    <a:pt x="247" y="369"/>
                    <a:pt x="247" y="369"/>
                    <a:pt x="247" y="369"/>
                  </a:cubicBezTo>
                  <a:cubicBezTo>
                    <a:pt x="246" y="371"/>
                    <a:pt x="245" y="372"/>
                    <a:pt x="244" y="373"/>
                  </a:cubicBezTo>
                  <a:cubicBezTo>
                    <a:pt x="244" y="374"/>
                    <a:pt x="243" y="375"/>
                    <a:pt x="243" y="376"/>
                  </a:cubicBezTo>
                  <a:cubicBezTo>
                    <a:pt x="242" y="376"/>
                    <a:pt x="242" y="377"/>
                    <a:pt x="241" y="377"/>
                  </a:cubicBezTo>
                  <a:cubicBezTo>
                    <a:pt x="241" y="378"/>
                    <a:pt x="241" y="378"/>
                    <a:pt x="241" y="378"/>
                  </a:cubicBezTo>
                  <a:cubicBezTo>
                    <a:pt x="241" y="379"/>
                    <a:pt x="240" y="380"/>
                    <a:pt x="240" y="380"/>
                  </a:cubicBezTo>
                  <a:cubicBezTo>
                    <a:pt x="240" y="383"/>
                    <a:pt x="232" y="385"/>
                    <a:pt x="230" y="385"/>
                  </a:cubicBezTo>
                  <a:cubicBezTo>
                    <a:pt x="226" y="387"/>
                    <a:pt x="219" y="388"/>
                    <a:pt x="215" y="388"/>
                  </a:cubicBezTo>
                  <a:cubicBezTo>
                    <a:pt x="214" y="388"/>
                    <a:pt x="211" y="388"/>
                    <a:pt x="210" y="388"/>
                  </a:cubicBezTo>
                  <a:cubicBezTo>
                    <a:pt x="209" y="388"/>
                    <a:pt x="208" y="386"/>
                    <a:pt x="206" y="386"/>
                  </a:cubicBezTo>
                  <a:cubicBezTo>
                    <a:pt x="206" y="385"/>
                    <a:pt x="205" y="386"/>
                    <a:pt x="205" y="386"/>
                  </a:cubicBezTo>
                  <a:cubicBezTo>
                    <a:pt x="205" y="386"/>
                    <a:pt x="205" y="387"/>
                    <a:pt x="205" y="387"/>
                  </a:cubicBezTo>
                  <a:cubicBezTo>
                    <a:pt x="206" y="387"/>
                    <a:pt x="206" y="387"/>
                    <a:pt x="207" y="387"/>
                  </a:cubicBezTo>
                  <a:cubicBezTo>
                    <a:pt x="207" y="387"/>
                    <a:pt x="207" y="387"/>
                    <a:pt x="207" y="387"/>
                  </a:cubicBezTo>
                  <a:cubicBezTo>
                    <a:pt x="207" y="387"/>
                    <a:pt x="207" y="388"/>
                    <a:pt x="207" y="388"/>
                  </a:cubicBezTo>
                  <a:cubicBezTo>
                    <a:pt x="207" y="388"/>
                    <a:pt x="208" y="387"/>
                    <a:pt x="208" y="387"/>
                  </a:cubicBezTo>
                  <a:cubicBezTo>
                    <a:pt x="208" y="388"/>
                    <a:pt x="208" y="388"/>
                    <a:pt x="208" y="388"/>
                  </a:cubicBezTo>
                  <a:cubicBezTo>
                    <a:pt x="208" y="388"/>
                    <a:pt x="207" y="389"/>
                    <a:pt x="207" y="389"/>
                  </a:cubicBezTo>
                  <a:cubicBezTo>
                    <a:pt x="207" y="389"/>
                    <a:pt x="207" y="390"/>
                    <a:pt x="207" y="390"/>
                  </a:cubicBezTo>
                  <a:cubicBezTo>
                    <a:pt x="207" y="391"/>
                    <a:pt x="207" y="391"/>
                    <a:pt x="208" y="391"/>
                  </a:cubicBezTo>
                  <a:cubicBezTo>
                    <a:pt x="209" y="392"/>
                    <a:pt x="209" y="393"/>
                    <a:pt x="208" y="394"/>
                  </a:cubicBezTo>
                  <a:cubicBezTo>
                    <a:pt x="208" y="394"/>
                    <a:pt x="208" y="396"/>
                    <a:pt x="208" y="396"/>
                  </a:cubicBezTo>
                  <a:cubicBezTo>
                    <a:pt x="208" y="396"/>
                    <a:pt x="207" y="396"/>
                    <a:pt x="207" y="396"/>
                  </a:cubicBezTo>
                  <a:cubicBezTo>
                    <a:pt x="207" y="397"/>
                    <a:pt x="207" y="397"/>
                    <a:pt x="207" y="397"/>
                  </a:cubicBezTo>
                  <a:cubicBezTo>
                    <a:pt x="206" y="398"/>
                    <a:pt x="207" y="400"/>
                    <a:pt x="206" y="400"/>
                  </a:cubicBezTo>
                  <a:cubicBezTo>
                    <a:pt x="206" y="400"/>
                    <a:pt x="206" y="401"/>
                    <a:pt x="206" y="401"/>
                  </a:cubicBezTo>
                  <a:cubicBezTo>
                    <a:pt x="206" y="402"/>
                    <a:pt x="207" y="402"/>
                    <a:pt x="208" y="402"/>
                  </a:cubicBezTo>
                  <a:cubicBezTo>
                    <a:pt x="208" y="403"/>
                    <a:pt x="208" y="403"/>
                    <a:pt x="208" y="403"/>
                  </a:cubicBezTo>
                  <a:cubicBezTo>
                    <a:pt x="208" y="403"/>
                    <a:pt x="206" y="403"/>
                    <a:pt x="206" y="403"/>
                  </a:cubicBezTo>
                  <a:cubicBezTo>
                    <a:pt x="206" y="404"/>
                    <a:pt x="206" y="404"/>
                    <a:pt x="206" y="404"/>
                  </a:cubicBezTo>
                  <a:cubicBezTo>
                    <a:pt x="207" y="404"/>
                    <a:pt x="207" y="404"/>
                    <a:pt x="207" y="404"/>
                  </a:cubicBezTo>
                  <a:cubicBezTo>
                    <a:pt x="207" y="404"/>
                    <a:pt x="207" y="405"/>
                    <a:pt x="207" y="406"/>
                  </a:cubicBezTo>
                  <a:cubicBezTo>
                    <a:pt x="207" y="406"/>
                    <a:pt x="205" y="406"/>
                    <a:pt x="205" y="406"/>
                  </a:cubicBezTo>
                  <a:cubicBezTo>
                    <a:pt x="204" y="407"/>
                    <a:pt x="203" y="407"/>
                    <a:pt x="203" y="407"/>
                  </a:cubicBezTo>
                  <a:cubicBezTo>
                    <a:pt x="201" y="408"/>
                    <a:pt x="198" y="409"/>
                    <a:pt x="197" y="408"/>
                  </a:cubicBezTo>
                  <a:cubicBezTo>
                    <a:pt x="194" y="408"/>
                    <a:pt x="192" y="405"/>
                    <a:pt x="190" y="405"/>
                  </a:cubicBezTo>
                  <a:cubicBezTo>
                    <a:pt x="189" y="405"/>
                    <a:pt x="189" y="405"/>
                    <a:pt x="189" y="405"/>
                  </a:cubicBezTo>
                  <a:cubicBezTo>
                    <a:pt x="189" y="405"/>
                    <a:pt x="189" y="404"/>
                    <a:pt x="189" y="404"/>
                  </a:cubicBezTo>
                  <a:cubicBezTo>
                    <a:pt x="189" y="404"/>
                    <a:pt x="188" y="404"/>
                    <a:pt x="188" y="405"/>
                  </a:cubicBezTo>
                  <a:cubicBezTo>
                    <a:pt x="186" y="405"/>
                    <a:pt x="187" y="409"/>
                    <a:pt x="188" y="411"/>
                  </a:cubicBezTo>
                  <a:cubicBezTo>
                    <a:pt x="188" y="411"/>
                    <a:pt x="188" y="411"/>
                    <a:pt x="188" y="412"/>
                  </a:cubicBezTo>
                  <a:cubicBezTo>
                    <a:pt x="188" y="413"/>
                    <a:pt x="187" y="415"/>
                    <a:pt x="188" y="416"/>
                  </a:cubicBezTo>
                  <a:cubicBezTo>
                    <a:pt x="188" y="417"/>
                    <a:pt x="188" y="418"/>
                    <a:pt x="189" y="418"/>
                  </a:cubicBezTo>
                  <a:cubicBezTo>
                    <a:pt x="190" y="418"/>
                    <a:pt x="190" y="418"/>
                    <a:pt x="191" y="418"/>
                  </a:cubicBezTo>
                  <a:cubicBezTo>
                    <a:pt x="191" y="418"/>
                    <a:pt x="192" y="418"/>
                    <a:pt x="192" y="418"/>
                  </a:cubicBezTo>
                  <a:cubicBezTo>
                    <a:pt x="192" y="418"/>
                    <a:pt x="191" y="420"/>
                    <a:pt x="191" y="420"/>
                  </a:cubicBezTo>
                  <a:cubicBezTo>
                    <a:pt x="192" y="420"/>
                    <a:pt x="193" y="420"/>
                    <a:pt x="193" y="420"/>
                  </a:cubicBezTo>
                  <a:cubicBezTo>
                    <a:pt x="193" y="420"/>
                    <a:pt x="193" y="420"/>
                    <a:pt x="193" y="420"/>
                  </a:cubicBezTo>
                  <a:cubicBezTo>
                    <a:pt x="194" y="420"/>
                    <a:pt x="194" y="420"/>
                    <a:pt x="194" y="420"/>
                  </a:cubicBezTo>
                  <a:cubicBezTo>
                    <a:pt x="194" y="420"/>
                    <a:pt x="194" y="420"/>
                    <a:pt x="194" y="420"/>
                  </a:cubicBezTo>
                  <a:cubicBezTo>
                    <a:pt x="195" y="420"/>
                    <a:pt x="195" y="419"/>
                    <a:pt x="195" y="419"/>
                  </a:cubicBezTo>
                  <a:cubicBezTo>
                    <a:pt x="194" y="418"/>
                    <a:pt x="194" y="419"/>
                    <a:pt x="193" y="418"/>
                  </a:cubicBezTo>
                  <a:cubicBezTo>
                    <a:pt x="193" y="418"/>
                    <a:pt x="193" y="418"/>
                    <a:pt x="193" y="418"/>
                  </a:cubicBezTo>
                  <a:cubicBezTo>
                    <a:pt x="193" y="418"/>
                    <a:pt x="194" y="418"/>
                    <a:pt x="194" y="418"/>
                  </a:cubicBezTo>
                  <a:cubicBezTo>
                    <a:pt x="195" y="418"/>
                    <a:pt x="195" y="417"/>
                    <a:pt x="195" y="417"/>
                  </a:cubicBezTo>
                  <a:cubicBezTo>
                    <a:pt x="196" y="417"/>
                    <a:pt x="196" y="417"/>
                    <a:pt x="197" y="417"/>
                  </a:cubicBezTo>
                  <a:cubicBezTo>
                    <a:pt x="197" y="417"/>
                    <a:pt x="197" y="418"/>
                    <a:pt x="197" y="418"/>
                  </a:cubicBezTo>
                  <a:cubicBezTo>
                    <a:pt x="197" y="418"/>
                    <a:pt x="197" y="418"/>
                    <a:pt x="198" y="419"/>
                  </a:cubicBezTo>
                  <a:cubicBezTo>
                    <a:pt x="198" y="419"/>
                    <a:pt x="198" y="419"/>
                    <a:pt x="198" y="419"/>
                  </a:cubicBezTo>
                  <a:cubicBezTo>
                    <a:pt x="198" y="419"/>
                    <a:pt x="197" y="419"/>
                    <a:pt x="197" y="420"/>
                  </a:cubicBezTo>
                  <a:cubicBezTo>
                    <a:pt x="198" y="420"/>
                    <a:pt x="198" y="420"/>
                    <a:pt x="198" y="420"/>
                  </a:cubicBezTo>
                  <a:cubicBezTo>
                    <a:pt x="198" y="421"/>
                    <a:pt x="198" y="422"/>
                    <a:pt x="198" y="422"/>
                  </a:cubicBezTo>
                  <a:cubicBezTo>
                    <a:pt x="198" y="423"/>
                    <a:pt x="197" y="423"/>
                    <a:pt x="197" y="423"/>
                  </a:cubicBezTo>
                  <a:cubicBezTo>
                    <a:pt x="197" y="424"/>
                    <a:pt x="197" y="424"/>
                    <a:pt x="197" y="424"/>
                  </a:cubicBezTo>
                  <a:cubicBezTo>
                    <a:pt x="197" y="424"/>
                    <a:pt x="197" y="424"/>
                    <a:pt x="197" y="424"/>
                  </a:cubicBezTo>
                  <a:cubicBezTo>
                    <a:pt x="197" y="424"/>
                    <a:pt x="196" y="424"/>
                    <a:pt x="196" y="424"/>
                  </a:cubicBezTo>
                  <a:cubicBezTo>
                    <a:pt x="196" y="424"/>
                    <a:pt x="195" y="424"/>
                    <a:pt x="195" y="424"/>
                  </a:cubicBezTo>
                  <a:cubicBezTo>
                    <a:pt x="194" y="424"/>
                    <a:pt x="194" y="424"/>
                    <a:pt x="194" y="424"/>
                  </a:cubicBezTo>
                  <a:cubicBezTo>
                    <a:pt x="194" y="424"/>
                    <a:pt x="193" y="424"/>
                    <a:pt x="193" y="424"/>
                  </a:cubicBezTo>
                  <a:cubicBezTo>
                    <a:pt x="193" y="424"/>
                    <a:pt x="194" y="424"/>
                    <a:pt x="193" y="423"/>
                  </a:cubicBezTo>
                  <a:cubicBezTo>
                    <a:pt x="193" y="423"/>
                    <a:pt x="193" y="423"/>
                    <a:pt x="193" y="423"/>
                  </a:cubicBezTo>
                  <a:cubicBezTo>
                    <a:pt x="193" y="423"/>
                    <a:pt x="194" y="423"/>
                    <a:pt x="194" y="422"/>
                  </a:cubicBezTo>
                  <a:cubicBezTo>
                    <a:pt x="193" y="422"/>
                    <a:pt x="193" y="422"/>
                    <a:pt x="193" y="421"/>
                  </a:cubicBezTo>
                  <a:cubicBezTo>
                    <a:pt x="193" y="421"/>
                    <a:pt x="192" y="421"/>
                    <a:pt x="192" y="421"/>
                  </a:cubicBezTo>
                  <a:cubicBezTo>
                    <a:pt x="191" y="420"/>
                    <a:pt x="190" y="422"/>
                    <a:pt x="189" y="422"/>
                  </a:cubicBezTo>
                  <a:cubicBezTo>
                    <a:pt x="189" y="422"/>
                    <a:pt x="188" y="422"/>
                    <a:pt x="188" y="422"/>
                  </a:cubicBezTo>
                  <a:cubicBezTo>
                    <a:pt x="188" y="423"/>
                    <a:pt x="188" y="423"/>
                    <a:pt x="188" y="423"/>
                  </a:cubicBezTo>
                  <a:cubicBezTo>
                    <a:pt x="188" y="423"/>
                    <a:pt x="188" y="423"/>
                    <a:pt x="188" y="423"/>
                  </a:cubicBezTo>
                  <a:cubicBezTo>
                    <a:pt x="188" y="424"/>
                    <a:pt x="188" y="424"/>
                    <a:pt x="189" y="424"/>
                  </a:cubicBezTo>
                  <a:cubicBezTo>
                    <a:pt x="190" y="424"/>
                    <a:pt x="191" y="425"/>
                    <a:pt x="192" y="425"/>
                  </a:cubicBezTo>
                  <a:cubicBezTo>
                    <a:pt x="192" y="425"/>
                    <a:pt x="193" y="425"/>
                    <a:pt x="193" y="425"/>
                  </a:cubicBezTo>
                  <a:cubicBezTo>
                    <a:pt x="193" y="425"/>
                    <a:pt x="192" y="426"/>
                    <a:pt x="192" y="426"/>
                  </a:cubicBezTo>
                  <a:cubicBezTo>
                    <a:pt x="192" y="427"/>
                    <a:pt x="189" y="427"/>
                    <a:pt x="188" y="428"/>
                  </a:cubicBezTo>
                  <a:cubicBezTo>
                    <a:pt x="188" y="429"/>
                    <a:pt x="188" y="429"/>
                    <a:pt x="187" y="430"/>
                  </a:cubicBezTo>
                  <a:cubicBezTo>
                    <a:pt x="187" y="430"/>
                    <a:pt x="187" y="431"/>
                    <a:pt x="187" y="431"/>
                  </a:cubicBezTo>
                  <a:cubicBezTo>
                    <a:pt x="186" y="431"/>
                    <a:pt x="186" y="432"/>
                    <a:pt x="186" y="432"/>
                  </a:cubicBezTo>
                  <a:cubicBezTo>
                    <a:pt x="185" y="433"/>
                    <a:pt x="185" y="433"/>
                    <a:pt x="186" y="434"/>
                  </a:cubicBezTo>
                  <a:cubicBezTo>
                    <a:pt x="186" y="434"/>
                    <a:pt x="186" y="434"/>
                    <a:pt x="186" y="435"/>
                  </a:cubicBezTo>
                  <a:cubicBezTo>
                    <a:pt x="186" y="435"/>
                    <a:pt x="186" y="435"/>
                    <a:pt x="186" y="435"/>
                  </a:cubicBezTo>
                  <a:cubicBezTo>
                    <a:pt x="186" y="435"/>
                    <a:pt x="186" y="436"/>
                    <a:pt x="186" y="436"/>
                  </a:cubicBezTo>
                  <a:cubicBezTo>
                    <a:pt x="186" y="436"/>
                    <a:pt x="186" y="437"/>
                    <a:pt x="186" y="437"/>
                  </a:cubicBezTo>
                  <a:cubicBezTo>
                    <a:pt x="186" y="437"/>
                    <a:pt x="186" y="437"/>
                    <a:pt x="186" y="438"/>
                  </a:cubicBezTo>
                  <a:cubicBezTo>
                    <a:pt x="186" y="438"/>
                    <a:pt x="186" y="438"/>
                    <a:pt x="186" y="439"/>
                  </a:cubicBezTo>
                  <a:cubicBezTo>
                    <a:pt x="186" y="439"/>
                    <a:pt x="186" y="440"/>
                    <a:pt x="186" y="440"/>
                  </a:cubicBezTo>
                  <a:cubicBezTo>
                    <a:pt x="185" y="440"/>
                    <a:pt x="185" y="441"/>
                    <a:pt x="185" y="441"/>
                  </a:cubicBezTo>
                  <a:cubicBezTo>
                    <a:pt x="185" y="442"/>
                    <a:pt x="183" y="441"/>
                    <a:pt x="183" y="443"/>
                  </a:cubicBezTo>
                  <a:cubicBezTo>
                    <a:pt x="183" y="443"/>
                    <a:pt x="183" y="444"/>
                    <a:pt x="184" y="444"/>
                  </a:cubicBezTo>
                  <a:cubicBezTo>
                    <a:pt x="184" y="444"/>
                    <a:pt x="184" y="444"/>
                    <a:pt x="184" y="444"/>
                  </a:cubicBezTo>
                  <a:cubicBezTo>
                    <a:pt x="184" y="445"/>
                    <a:pt x="184" y="445"/>
                    <a:pt x="184" y="445"/>
                  </a:cubicBezTo>
                  <a:cubicBezTo>
                    <a:pt x="183" y="446"/>
                    <a:pt x="183" y="445"/>
                    <a:pt x="182" y="445"/>
                  </a:cubicBezTo>
                  <a:cubicBezTo>
                    <a:pt x="182" y="445"/>
                    <a:pt x="182" y="446"/>
                    <a:pt x="182" y="446"/>
                  </a:cubicBezTo>
                  <a:cubicBezTo>
                    <a:pt x="182" y="446"/>
                    <a:pt x="181" y="445"/>
                    <a:pt x="181" y="445"/>
                  </a:cubicBezTo>
                  <a:cubicBezTo>
                    <a:pt x="180" y="445"/>
                    <a:pt x="180" y="445"/>
                    <a:pt x="180" y="445"/>
                  </a:cubicBezTo>
                  <a:cubicBezTo>
                    <a:pt x="179" y="445"/>
                    <a:pt x="179" y="446"/>
                    <a:pt x="179" y="446"/>
                  </a:cubicBezTo>
                  <a:cubicBezTo>
                    <a:pt x="179" y="446"/>
                    <a:pt x="178" y="446"/>
                    <a:pt x="178" y="446"/>
                  </a:cubicBezTo>
                  <a:cubicBezTo>
                    <a:pt x="178" y="446"/>
                    <a:pt x="178" y="446"/>
                    <a:pt x="178" y="446"/>
                  </a:cubicBezTo>
                  <a:cubicBezTo>
                    <a:pt x="177" y="447"/>
                    <a:pt x="177" y="447"/>
                    <a:pt x="177" y="448"/>
                  </a:cubicBezTo>
                  <a:cubicBezTo>
                    <a:pt x="177" y="448"/>
                    <a:pt x="175" y="447"/>
                    <a:pt x="175" y="448"/>
                  </a:cubicBezTo>
                  <a:cubicBezTo>
                    <a:pt x="175" y="448"/>
                    <a:pt x="174" y="449"/>
                    <a:pt x="173" y="449"/>
                  </a:cubicBezTo>
                  <a:cubicBezTo>
                    <a:pt x="173" y="449"/>
                    <a:pt x="173" y="449"/>
                    <a:pt x="173" y="450"/>
                  </a:cubicBezTo>
                  <a:cubicBezTo>
                    <a:pt x="173" y="450"/>
                    <a:pt x="172" y="451"/>
                    <a:pt x="172" y="451"/>
                  </a:cubicBezTo>
                  <a:cubicBezTo>
                    <a:pt x="172" y="452"/>
                    <a:pt x="172" y="452"/>
                    <a:pt x="171" y="453"/>
                  </a:cubicBezTo>
                  <a:cubicBezTo>
                    <a:pt x="171" y="454"/>
                    <a:pt x="170" y="454"/>
                    <a:pt x="170" y="455"/>
                  </a:cubicBezTo>
                  <a:cubicBezTo>
                    <a:pt x="170" y="455"/>
                    <a:pt x="169" y="456"/>
                    <a:pt x="169" y="456"/>
                  </a:cubicBezTo>
                  <a:cubicBezTo>
                    <a:pt x="169" y="457"/>
                    <a:pt x="169" y="458"/>
                    <a:pt x="170" y="458"/>
                  </a:cubicBezTo>
                  <a:cubicBezTo>
                    <a:pt x="170" y="459"/>
                    <a:pt x="170" y="459"/>
                    <a:pt x="170" y="460"/>
                  </a:cubicBezTo>
                  <a:cubicBezTo>
                    <a:pt x="171" y="460"/>
                    <a:pt x="170" y="461"/>
                    <a:pt x="171" y="461"/>
                  </a:cubicBezTo>
                  <a:cubicBezTo>
                    <a:pt x="171" y="461"/>
                    <a:pt x="172" y="462"/>
                    <a:pt x="172" y="462"/>
                  </a:cubicBezTo>
                  <a:cubicBezTo>
                    <a:pt x="173" y="462"/>
                    <a:pt x="173" y="463"/>
                    <a:pt x="173" y="463"/>
                  </a:cubicBezTo>
                  <a:cubicBezTo>
                    <a:pt x="173" y="464"/>
                    <a:pt x="174" y="464"/>
                    <a:pt x="174" y="465"/>
                  </a:cubicBezTo>
                  <a:cubicBezTo>
                    <a:pt x="175" y="465"/>
                    <a:pt x="175" y="466"/>
                    <a:pt x="176" y="466"/>
                  </a:cubicBezTo>
                  <a:cubicBezTo>
                    <a:pt x="176" y="466"/>
                    <a:pt x="177" y="466"/>
                    <a:pt x="178" y="466"/>
                  </a:cubicBezTo>
                  <a:cubicBezTo>
                    <a:pt x="179" y="467"/>
                    <a:pt x="181" y="466"/>
                    <a:pt x="182" y="467"/>
                  </a:cubicBezTo>
                  <a:cubicBezTo>
                    <a:pt x="183" y="468"/>
                    <a:pt x="183" y="471"/>
                    <a:pt x="182" y="473"/>
                  </a:cubicBezTo>
                  <a:cubicBezTo>
                    <a:pt x="182" y="473"/>
                    <a:pt x="181" y="473"/>
                    <a:pt x="182" y="474"/>
                  </a:cubicBezTo>
                  <a:cubicBezTo>
                    <a:pt x="182" y="475"/>
                    <a:pt x="182" y="475"/>
                    <a:pt x="182" y="475"/>
                  </a:cubicBezTo>
                  <a:cubicBezTo>
                    <a:pt x="182" y="475"/>
                    <a:pt x="182" y="475"/>
                    <a:pt x="182" y="475"/>
                  </a:cubicBezTo>
                  <a:cubicBezTo>
                    <a:pt x="182" y="475"/>
                    <a:pt x="182" y="475"/>
                    <a:pt x="181" y="475"/>
                  </a:cubicBezTo>
                  <a:cubicBezTo>
                    <a:pt x="181" y="475"/>
                    <a:pt x="181" y="477"/>
                    <a:pt x="181" y="477"/>
                  </a:cubicBezTo>
                  <a:cubicBezTo>
                    <a:pt x="181" y="477"/>
                    <a:pt x="181" y="477"/>
                    <a:pt x="181" y="477"/>
                  </a:cubicBezTo>
                  <a:cubicBezTo>
                    <a:pt x="179" y="478"/>
                    <a:pt x="180" y="478"/>
                    <a:pt x="180" y="478"/>
                  </a:cubicBezTo>
                  <a:cubicBezTo>
                    <a:pt x="180" y="478"/>
                    <a:pt x="179" y="478"/>
                    <a:pt x="179" y="478"/>
                  </a:cubicBezTo>
                  <a:cubicBezTo>
                    <a:pt x="179" y="478"/>
                    <a:pt x="179" y="478"/>
                    <a:pt x="179" y="479"/>
                  </a:cubicBezTo>
                  <a:cubicBezTo>
                    <a:pt x="179" y="479"/>
                    <a:pt x="179" y="479"/>
                    <a:pt x="179" y="479"/>
                  </a:cubicBezTo>
                  <a:cubicBezTo>
                    <a:pt x="178" y="479"/>
                    <a:pt x="178" y="480"/>
                    <a:pt x="178" y="480"/>
                  </a:cubicBezTo>
                  <a:cubicBezTo>
                    <a:pt x="178" y="480"/>
                    <a:pt x="178" y="480"/>
                    <a:pt x="178" y="480"/>
                  </a:cubicBezTo>
                  <a:cubicBezTo>
                    <a:pt x="177" y="481"/>
                    <a:pt x="177" y="480"/>
                    <a:pt x="176" y="481"/>
                  </a:cubicBezTo>
                  <a:cubicBezTo>
                    <a:pt x="176" y="481"/>
                    <a:pt x="176" y="481"/>
                    <a:pt x="176" y="481"/>
                  </a:cubicBezTo>
                  <a:cubicBezTo>
                    <a:pt x="175" y="482"/>
                    <a:pt x="175" y="482"/>
                    <a:pt x="174" y="482"/>
                  </a:cubicBezTo>
                  <a:cubicBezTo>
                    <a:pt x="174" y="483"/>
                    <a:pt x="173" y="483"/>
                    <a:pt x="173" y="483"/>
                  </a:cubicBezTo>
                  <a:cubicBezTo>
                    <a:pt x="173" y="484"/>
                    <a:pt x="173" y="484"/>
                    <a:pt x="173" y="484"/>
                  </a:cubicBezTo>
                  <a:cubicBezTo>
                    <a:pt x="172" y="484"/>
                    <a:pt x="172" y="485"/>
                    <a:pt x="172" y="485"/>
                  </a:cubicBezTo>
                  <a:cubicBezTo>
                    <a:pt x="172" y="485"/>
                    <a:pt x="172" y="485"/>
                    <a:pt x="172" y="485"/>
                  </a:cubicBezTo>
                  <a:cubicBezTo>
                    <a:pt x="171" y="486"/>
                    <a:pt x="171" y="486"/>
                    <a:pt x="170" y="487"/>
                  </a:cubicBezTo>
                  <a:cubicBezTo>
                    <a:pt x="170" y="487"/>
                    <a:pt x="170" y="487"/>
                    <a:pt x="170" y="487"/>
                  </a:cubicBezTo>
                  <a:cubicBezTo>
                    <a:pt x="170" y="487"/>
                    <a:pt x="170" y="488"/>
                    <a:pt x="169" y="488"/>
                  </a:cubicBezTo>
                  <a:cubicBezTo>
                    <a:pt x="169" y="488"/>
                    <a:pt x="169" y="489"/>
                    <a:pt x="169" y="489"/>
                  </a:cubicBezTo>
                  <a:cubicBezTo>
                    <a:pt x="169" y="489"/>
                    <a:pt x="169" y="490"/>
                    <a:pt x="169" y="490"/>
                  </a:cubicBezTo>
                  <a:cubicBezTo>
                    <a:pt x="169" y="490"/>
                    <a:pt x="168" y="491"/>
                    <a:pt x="168" y="491"/>
                  </a:cubicBezTo>
                  <a:cubicBezTo>
                    <a:pt x="168" y="491"/>
                    <a:pt x="169" y="491"/>
                    <a:pt x="169" y="491"/>
                  </a:cubicBezTo>
                  <a:cubicBezTo>
                    <a:pt x="169" y="490"/>
                    <a:pt x="169" y="490"/>
                    <a:pt x="169" y="490"/>
                  </a:cubicBezTo>
                  <a:cubicBezTo>
                    <a:pt x="169" y="490"/>
                    <a:pt x="169" y="490"/>
                    <a:pt x="169" y="490"/>
                  </a:cubicBezTo>
                  <a:cubicBezTo>
                    <a:pt x="170" y="490"/>
                    <a:pt x="170" y="490"/>
                    <a:pt x="170" y="490"/>
                  </a:cubicBezTo>
                  <a:cubicBezTo>
                    <a:pt x="170" y="490"/>
                    <a:pt x="169" y="491"/>
                    <a:pt x="169" y="491"/>
                  </a:cubicBezTo>
                  <a:cubicBezTo>
                    <a:pt x="169" y="492"/>
                    <a:pt x="169" y="492"/>
                    <a:pt x="169" y="493"/>
                  </a:cubicBezTo>
                  <a:cubicBezTo>
                    <a:pt x="169" y="494"/>
                    <a:pt x="169" y="495"/>
                    <a:pt x="168" y="496"/>
                  </a:cubicBezTo>
                  <a:cubicBezTo>
                    <a:pt x="168" y="497"/>
                    <a:pt x="166" y="500"/>
                    <a:pt x="165" y="498"/>
                  </a:cubicBezTo>
                  <a:cubicBezTo>
                    <a:pt x="164" y="498"/>
                    <a:pt x="164" y="498"/>
                    <a:pt x="164" y="498"/>
                  </a:cubicBezTo>
                  <a:cubicBezTo>
                    <a:pt x="164" y="497"/>
                    <a:pt x="163" y="496"/>
                    <a:pt x="163" y="496"/>
                  </a:cubicBezTo>
                  <a:cubicBezTo>
                    <a:pt x="163" y="496"/>
                    <a:pt x="163" y="496"/>
                    <a:pt x="163" y="496"/>
                  </a:cubicBezTo>
                  <a:cubicBezTo>
                    <a:pt x="163" y="497"/>
                    <a:pt x="163" y="497"/>
                    <a:pt x="162" y="497"/>
                  </a:cubicBezTo>
                  <a:cubicBezTo>
                    <a:pt x="163" y="497"/>
                    <a:pt x="161" y="497"/>
                    <a:pt x="162" y="497"/>
                  </a:cubicBezTo>
                  <a:cubicBezTo>
                    <a:pt x="162" y="498"/>
                    <a:pt x="162" y="497"/>
                    <a:pt x="163" y="498"/>
                  </a:cubicBezTo>
                  <a:cubicBezTo>
                    <a:pt x="163" y="498"/>
                    <a:pt x="163" y="498"/>
                    <a:pt x="163" y="498"/>
                  </a:cubicBezTo>
                  <a:cubicBezTo>
                    <a:pt x="164" y="499"/>
                    <a:pt x="164" y="499"/>
                    <a:pt x="164" y="500"/>
                  </a:cubicBezTo>
                  <a:cubicBezTo>
                    <a:pt x="164" y="500"/>
                    <a:pt x="162" y="500"/>
                    <a:pt x="161" y="501"/>
                  </a:cubicBezTo>
                  <a:cubicBezTo>
                    <a:pt x="160" y="502"/>
                    <a:pt x="159" y="504"/>
                    <a:pt x="159" y="506"/>
                  </a:cubicBezTo>
                  <a:cubicBezTo>
                    <a:pt x="159" y="506"/>
                    <a:pt x="158" y="508"/>
                    <a:pt x="158" y="508"/>
                  </a:cubicBezTo>
                  <a:cubicBezTo>
                    <a:pt x="158" y="507"/>
                    <a:pt x="156" y="510"/>
                    <a:pt x="157" y="510"/>
                  </a:cubicBezTo>
                  <a:cubicBezTo>
                    <a:pt x="157" y="509"/>
                    <a:pt x="158" y="509"/>
                    <a:pt x="158" y="509"/>
                  </a:cubicBezTo>
                  <a:cubicBezTo>
                    <a:pt x="158" y="508"/>
                    <a:pt x="159" y="508"/>
                    <a:pt x="159" y="509"/>
                  </a:cubicBezTo>
                  <a:cubicBezTo>
                    <a:pt x="159" y="510"/>
                    <a:pt x="159" y="511"/>
                    <a:pt x="159" y="512"/>
                  </a:cubicBezTo>
                  <a:cubicBezTo>
                    <a:pt x="160" y="514"/>
                    <a:pt x="160" y="515"/>
                    <a:pt x="159" y="515"/>
                  </a:cubicBezTo>
                  <a:cubicBezTo>
                    <a:pt x="158" y="515"/>
                    <a:pt x="158" y="515"/>
                    <a:pt x="158" y="515"/>
                  </a:cubicBezTo>
                  <a:cubicBezTo>
                    <a:pt x="158" y="515"/>
                    <a:pt x="157" y="515"/>
                    <a:pt x="156" y="515"/>
                  </a:cubicBezTo>
                  <a:cubicBezTo>
                    <a:pt x="156" y="515"/>
                    <a:pt x="156" y="515"/>
                    <a:pt x="156" y="515"/>
                  </a:cubicBezTo>
                  <a:cubicBezTo>
                    <a:pt x="156" y="516"/>
                    <a:pt x="157" y="516"/>
                    <a:pt x="158" y="516"/>
                  </a:cubicBezTo>
                  <a:cubicBezTo>
                    <a:pt x="158" y="516"/>
                    <a:pt x="158" y="516"/>
                    <a:pt x="159" y="516"/>
                  </a:cubicBezTo>
                  <a:cubicBezTo>
                    <a:pt x="159" y="516"/>
                    <a:pt x="160" y="516"/>
                    <a:pt x="160" y="516"/>
                  </a:cubicBezTo>
                  <a:cubicBezTo>
                    <a:pt x="160" y="516"/>
                    <a:pt x="160" y="516"/>
                    <a:pt x="160" y="516"/>
                  </a:cubicBezTo>
                  <a:cubicBezTo>
                    <a:pt x="160" y="516"/>
                    <a:pt x="160" y="516"/>
                    <a:pt x="160" y="517"/>
                  </a:cubicBezTo>
                  <a:cubicBezTo>
                    <a:pt x="161" y="519"/>
                    <a:pt x="163" y="521"/>
                    <a:pt x="164" y="523"/>
                  </a:cubicBezTo>
                  <a:cubicBezTo>
                    <a:pt x="164" y="523"/>
                    <a:pt x="164" y="524"/>
                    <a:pt x="164" y="524"/>
                  </a:cubicBezTo>
                  <a:cubicBezTo>
                    <a:pt x="164" y="524"/>
                    <a:pt x="164" y="524"/>
                    <a:pt x="164" y="524"/>
                  </a:cubicBezTo>
                  <a:cubicBezTo>
                    <a:pt x="163" y="524"/>
                    <a:pt x="163" y="523"/>
                    <a:pt x="162" y="523"/>
                  </a:cubicBezTo>
                  <a:cubicBezTo>
                    <a:pt x="161" y="523"/>
                    <a:pt x="161" y="523"/>
                    <a:pt x="161" y="523"/>
                  </a:cubicBezTo>
                  <a:cubicBezTo>
                    <a:pt x="161" y="523"/>
                    <a:pt x="160" y="523"/>
                    <a:pt x="160" y="523"/>
                  </a:cubicBezTo>
                  <a:cubicBezTo>
                    <a:pt x="160" y="523"/>
                    <a:pt x="160" y="523"/>
                    <a:pt x="160" y="523"/>
                  </a:cubicBezTo>
                  <a:cubicBezTo>
                    <a:pt x="160" y="523"/>
                    <a:pt x="160" y="523"/>
                    <a:pt x="159" y="523"/>
                  </a:cubicBezTo>
                  <a:cubicBezTo>
                    <a:pt x="159" y="523"/>
                    <a:pt x="159" y="523"/>
                    <a:pt x="159" y="523"/>
                  </a:cubicBezTo>
                  <a:cubicBezTo>
                    <a:pt x="159" y="522"/>
                    <a:pt x="159" y="522"/>
                    <a:pt x="159" y="522"/>
                  </a:cubicBezTo>
                  <a:cubicBezTo>
                    <a:pt x="158" y="522"/>
                    <a:pt x="158" y="522"/>
                    <a:pt x="158" y="522"/>
                  </a:cubicBezTo>
                  <a:cubicBezTo>
                    <a:pt x="158" y="522"/>
                    <a:pt x="157" y="523"/>
                    <a:pt x="157" y="523"/>
                  </a:cubicBezTo>
                  <a:cubicBezTo>
                    <a:pt x="157" y="523"/>
                    <a:pt x="157" y="523"/>
                    <a:pt x="157" y="523"/>
                  </a:cubicBezTo>
                  <a:cubicBezTo>
                    <a:pt x="156" y="524"/>
                    <a:pt x="156" y="525"/>
                    <a:pt x="155" y="526"/>
                  </a:cubicBezTo>
                  <a:cubicBezTo>
                    <a:pt x="155" y="526"/>
                    <a:pt x="155" y="526"/>
                    <a:pt x="155" y="526"/>
                  </a:cubicBezTo>
                  <a:cubicBezTo>
                    <a:pt x="155" y="526"/>
                    <a:pt x="155" y="526"/>
                    <a:pt x="155" y="526"/>
                  </a:cubicBezTo>
                  <a:cubicBezTo>
                    <a:pt x="154" y="526"/>
                    <a:pt x="154" y="526"/>
                    <a:pt x="154" y="526"/>
                  </a:cubicBezTo>
                  <a:cubicBezTo>
                    <a:pt x="153" y="526"/>
                    <a:pt x="152" y="526"/>
                    <a:pt x="152" y="527"/>
                  </a:cubicBezTo>
                  <a:cubicBezTo>
                    <a:pt x="151" y="527"/>
                    <a:pt x="151" y="527"/>
                    <a:pt x="151" y="527"/>
                  </a:cubicBezTo>
                  <a:cubicBezTo>
                    <a:pt x="151" y="527"/>
                    <a:pt x="151" y="527"/>
                    <a:pt x="150" y="528"/>
                  </a:cubicBezTo>
                  <a:cubicBezTo>
                    <a:pt x="150" y="528"/>
                    <a:pt x="150" y="528"/>
                    <a:pt x="150" y="528"/>
                  </a:cubicBezTo>
                  <a:cubicBezTo>
                    <a:pt x="150" y="528"/>
                    <a:pt x="149" y="528"/>
                    <a:pt x="149" y="528"/>
                  </a:cubicBezTo>
                  <a:cubicBezTo>
                    <a:pt x="149" y="528"/>
                    <a:pt x="149" y="528"/>
                    <a:pt x="149" y="528"/>
                  </a:cubicBezTo>
                  <a:cubicBezTo>
                    <a:pt x="149" y="528"/>
                    <a:pt x="149" y="528"/>
                    <a:pt x="148" y="528"/>
                  </a:cubicBezTo>
                  <a:cubicBezTo>
                    <a:pt x="148" y="528"/>
                    <a:pt x="148" y="528"/>
                    <a:pt x="148" y="528"/>
                  </a:cubicBezTo>
                  <a:cubicBezTo>
                    <a:pt x="148" y="528"/>
                    <a:pt x="148" y="528"/>
                    <a:pt x="147" y="529"/>
                  </a:cubicBezTo>
                  <a:cubicBezTo>
                    <a:pt x="147" y="529"/>
                    <a:pt x="147" y="529"/>
                    <a:pt x="147" y="529"/>
                  </a:cubicBezTo>
                  <a:cubicBezTo>
                    <a:pt x="147" y="529"/>
                    <a:pt x="147" y="529"/>
                    <a:pt x="147" y="529"/>
                  </a:cubicBezTo>
                  <a:cubicBezTo>
                    <a:pt x="147" y="530"/>
                    <a:pt x="147" y="530"/>
                    <a:pt x="147" y="530"/>
                  </a:cubicBezTo>
                  <a:cubicBezTo>
                    <a:pt x="147" y="530"/>
                    <a:pt x="147" y="530"/>
                    <a:pt x="147" y="530"/>
                  </a:cubicBezTo>
                  <a:cubicBezTo>
                    <a:pt x="147" y="531"/>
                    <a:pt x="147" y="531"/>
                    <a:pt x="147" y="531"/>
                  </a:cubicBezTo>
                  <a:cubicBezTo>
                    <a:pt x="147" y="531"/>
                    <a:pt x="146" y="534"/>
                    <a:pt x="146" y="535"/>
                  </a:cubicBezTo>
                  <a:cubicBezTo>
                    <a:pt x="146" y="536"/>
                    <a:pt x="146" y="537"/>
                    <a:pt x="146" y="538"/>
                  </a:cubicBezTo>
                  <a:cubicBezTo>
                    <a:pt x="146" y="539"/>
                    <a:pt x="146" y="539"/>
                    <a:pt x="146" y="539"/>
                  </a:cubicBezTo>
                  <a:cubicBezTo>
                    <a:pt x="146" y="540"/>
                    <a:pt x="146" y="540"/>
                    <a:pt x="146" y="540"/>
                  </a:cubicBezTo>
                  <a:cubicBezTo>
                    <a:pt x="146" y="540"/>
                    <a:pt x="145" y="541"/>
                    <a:pt x="145" y="541"/>
                  </a:cubicBezTo>
                  <a:cubicBezTo>
                    <a:pt x="144" y="542"/>
                    <a:pt x="144" y="542"/>
                    <a:pt x="143" y="542"/>
                  </a:cubicBezTo>
                  <a:cubicBezTo>
                    <a:pt x="142" y="542"/>
                    <a:pt x="142" y="541"/>
                    <a:pt x="142" y="541"/>
                  </a:cubicBezTo>
                  <a:cubicBezTo>
                    <a:pt x="141" y="541"/>
                    <a:pt x="140" y="541"/>
                    <a:pt x="139" y="540"/>
                  </a:cubicBezTo>
                  <a:cubicBezTo>
                    <a:pt x="139" y="540"/>
                    <a:pt x="139" y="540"/>
                    <a:pt x="139" y="540"/>
                  </a:cubicBezTo>
                  <a:cubicBezTo>
                    <a:pt x="139" y="540"/>
                    <a:pt x="138" y="540"/>
                    <a:pt x="138" y="540"/>
                  </a:cubicBezTo>
                  <a:cubicBezTo>
                    <a:pt x="137" y="539"/>
                    <a:pt x="138" y="539"/>
                    <a:pt x="137" y="539"/>
                  </a:cubicBezTo>
                  <a:cubicBezTo>
                    <a:pt x="137" y="538"/>
                    <a:pt x="137" y="538"/>
                    <a:pt x="136" y="538"/>
                  </a:cubicBezTo>
                  <a:cubicBezTo>
                    <a:pt x="136" y="538"/>
                    <a:pt x="136" y="538"/>
                    <a:pt x="136" y="538"/>
                  </a:cubicBezTo>
                  <a:cubicBezTo>
                    <a:pt x="136" y="537"/>
                    <a:pt x="135" y="536"/>
                    <a:pt x="136" y="535"/>
                  </a:cubicBezTo>
                  <a:cubicBezTo>
                    <a:pt x="137" y="535"/>
                    <a:pt x="137" y="535"/>
                    <a:pt x="138" y="535"/>
                  </a:cubicBezTo>
                  <a:cubicBezTo>
                    <a:pt x="138" y="535"/>
                    <a:pt x="138" y="535"/>
                    <a:pt x="138" y="535"/>
                  </a:cubicBezTo>
                  <a:cubicBezTo>
                    <a:pt x="138" y="536"/>
                    <a:pt x="138" y="536"/>
                    <a:pt x="138" y="536"/>
                  </a:cubicBezTo>
                  <a:cubicBezTo>
                    <a:pt x="137" y="536"/>
                    <a:pt x="137" y="536"/>
                    <a:pt x="137" y="537"/>
                  </a:cubicBezTo>
                  <a:cubicBezTo>
                    <a:pt x="138" y="536"/>
                    <a:pt x="138" y="536"/>
                    <a:pt x="138" y="535"/>
                  </a:cubicBezTo>
                  <a:cubicBezTo>
                    <a:pt x="138" y="535"/>
                    <a:pt x="138" y="535"/>
                    <a:pt x="138" y="534"/>
                  </a:cubicBezTo>
                  <a:cubicBezTo>
                    <a:pt x="139" y="534"/>
                    <a:pt x="139" y="534"/>
                    <a:pt x="139" y="534"/>
                  </a:cubicBezTo>
                  <a:cubicBezTo>
                    <a:pt x="139" y="534"/>
                    <a:pt x="139" y="534"/>
                    <a:pt x="140" y="535"/>
                  </a:cubicBezTo>
                  <a:cubicBezTo>
                    <a:pt x="140" y="535"/>
                    <a:pt x="140" y="536"/>
                    <a:pt x="140" y="536"/>
                  </a:cubicBezTo>
                  <a:cubicBezTo>
                    <a:pt x="140" y="536"/>
                    <a:pt x="140" y="534"/>
                    <a:pt x="141" y="534"/>
                  </a:cubicBezTo>
                  <a:cubicBezTo>
                    <a:pt x="141" y="534"/>
                    <a:pt x="141" y="534"/>
                    <a:pt x="141" y="534"/>
                  </a:cubicBezTo>
                  <a:cubicBezTo>
                    <a:pt x="141" y="534"/>
                    <a:pt x="142" y="534"/>
                    <a:pt x="142" y="533"/>
                  </a:cubicBezTo>
                  <a:cubicBezTo>
                    <a:pt x="142" y="533"/>
                    <a:pt x="142" y="533"/>
                    <a:pt x="142" y="533"/>
                  </a:cubicBezTo>
                  <a:cubicBezTo>
                    <a:pt x="143" y="533"/>
                    <a:pt x="143" y="533"/>
                    <a:pt x="143" y="533"/>
                  </a:cubicBezTo>
                  <a:cubicBezTo>
                    <a:pt x="144" y="533"/>
                    <a:pt x="144" y="531"/>
                    <a:pt x="144" y="531"/>
                  </a:cubicBezTo>
                  <a:cubicBezTo>
                    <a:pt x="144" y="531"/>
                    <a:pt x="145" y="531"/>
                    <a:pt x="145" y="530"/>
                  </a:cubicBezTo>
                  <a:cubicBezTo>
                    <a:pt x="145" y="530"/>
                    <a:pt x="145" y="530"/>
                    <a:pt x="144" y="530"/>
                  </a:cubicBezTo>
                  <a:cubicBezTo>
                    <a:pt x="144" y="529"/>
                    <a:pt x="144" y="529"/>
                    <a:pt x="144" y="529"/>
                  </a:cubicBezTo>
                  <a:cubicBezTo>
                    <a:pt x="142" y="530"/>
                    <a:pt x="142" y="530"/>
                    <a:pt x="140" y="531"/>
                  </a:cubicBezTo>
                  <a:cubicBezTo>
                    <a:pt x="140" y="531"/>
                    <a:pt x="139" y="532"/>
                    <a:pt x="139" y="532"/>
                  </a:cubicBezTo>
                  <a:cubicBezTo>
                    <a:pt x="139" y="533"/>
                    <a:pt x="138" y="533"/>
                    <a:pt x="138" y="533"/>
                  </a:cubicBezTo>
                  <a:cubicBezTo>
                    <a:pt x="138" y="533"/>
                    <a:pt x="138" y="533"/>
                    <a:pt x="137" y="533"/>
                  </a:cubicBezTo>
                  <a:cubicBezTo>
                    <a:pt x="137" y="532"/>
                    <a:pt x="136" y="532"/>
                    <a:pt x="136" y="532"/>
                  </a:cubicBezTo>
                  <a:cubicBezTo>
                    <a:pt x="136" y="532"/>
                    <a:pt x="136" y="532"/>
                    <a:pt x="136" y="532"/>
                  </a:cubicBezTo>
                  <a:cubicBezTo>
                    <a:pt x="136" y="533"/>
                    <a:pt x="136" y="533"/>
                    <a:pt x="136" y="533"/>
                  </a:cubicBezTo>
                  <a:cubicBezTo>
                    <a:pt x="137" y="533"/>
                    <a:pt x="137" y="533"/>
                    <a:pt x="137" y="534"/>
                  </a:cubicBezTo>
                  <a:cubicBezTo>
                    <a:pt x="137" y="534"/>
                    <a:pt x="136" y="534"/>
                    <a:pt x="136" y="534"/>
                  </a:cubicBezTo>
                  <a:cubicBezTo>
                    <a:pt x="136" y="534"/>
                    <a:pt x="136" y="534"/>
                    <a:pt x="136" y="534"/>
                  </a:cubicBezTo>
                  <a:cubicBezTo>
                    <a:pt x="136" y="534"/>
                    <a:pt x="136" y="534"/>
                    <a:pt x="136" y="534"/>
                  </a:cubicBezTo>
                  <a:cubicBezTo>
                    <a:pt x="136" y="534"/>
                    <a:pt x="135" y="534"/>
                    <a:pt x="135" y="534"/>
                  </a:cubicBezTo>
                  <a:cubicBezTo>
                    <a:pt x="135" y="535"/>
                    <a:pt x="135" y="535"/>
                    <a:pt x="135" y="536"/>
                  </a:cubicBezTo>
                  <a:cubicBezTo>
                    <a:pt x="135" y="536"/>
                    <a:pt x="134" y="536"/>
                    <a:pt x="135" y="536"/>
                  </a:cubicBezTo>
                  <a:cubicBezTo>
                    <a:pt x="135" y="536"/>
                    <a:pt x="135" y="537"/>
                    <a:pt x="135" y="537"/>
                  </a:cubicBezTo>
                  <a:cubicBezTo>
                    <a:pt x="136" y="537"/>
                    <a:pt x="136" y="538"/>
                    <a:pt x="135" y="538"/>
                  </a:cubicBezTo>
                  <a:cubicBezTo>
                    <a:pt x="135" y="538"/>
                    <a:pt x="135" y="538"/>
                    <a:pt x="135" y="538"/>
                  </a:cubicBezTo>
                  <a:cubicBezTo>
                    <a:pt x="135" y="538"/>
                    <a:pt x="135" y="538"/>
                    <a:pt x="134" y="537"/>
                  </a:cubicBezTo>
                  <a:cubicBezTo>
                    <a:pt x="134" y="537"/>
                    <a:pt x="134" y="537"/>
                    <a:pt x="134" y="537"/>
                  </a:cubicBezTo>
                  <a:cubicBezTo>
                    <a:pt x="133" y="537"/>
                    <a:pt x="132" y="536"/>
                    <a:pt x="132" y="535"/>
                  </a:cubicBezTo>
                  <a:cubicBezTo>
                    <a:pt x="131" y="535"/>
                    <a:pt x="131" y="535"/>
                    <a:pt x="131" y="534"/>
                  </a:cubicBezTo>
                  <a:cubicBezTo>
                    <a:pt x="130" y="534"/>
                    <a:pt x="130" y="534"/>
                    <a:pt x="130" y="534"/>
                  </a:cubicBezTo>
                  <a:cubicBezTo>
                    <a:pt x="130" y="534"/>
                    <a:pt x="130" y="534"/>
                    <a:pt x="130" y="534"/>
                  </a:cubicBezTo>
                  <a:cubicBezTo>
                    <a:pt x="131" y="534"/>
                    <a:pt x="131" y="534"/>
                    <a:pt x="132" y="534"/>
                  </a:cubicBezTo>
                  <a:cubicBezTo>
                    <a:pt x="132" y="534"/>
                    <a:pt x="133" y="534"/>
                    <a:pt x="133" y="534"/>
                  </a:cubicBezTo>
                  <a:cubicBezTo>
                    <a:pt x="133" y="534"/>
                    <a:pt x="133" y="535"/>
                    <a:pt x="134" y="535"/>
                  </a:cubicBezTo>
                  <a:cubicBezTo>
                    <a:pt x="134" y="535"/>
                    <a:pt x="134" y="534"/>
                    <a:pt x="134" y="534"/>
                  </a:cubicBezTo>
                  <a:cubicBezTo>
                    <a:pt x="134" y="534"/>
                    <a:pt x="133" y="534"/>
                    <a:pt x="133" y="534"/>
                  </a:cubicBezTo>
                  <a:cubicBezTo>
                    <a:pt x="133" y="534"/>
                    <a:pt x="133" y="534"/>
                    <a:pt x="133" y="534"/>
                  </a:cubicBezTo>
                  <a:cubicBezTo>
                    <a:pt x="133" y="533"/>
                    <a:pt x="133" y="533"/>
                    <a:pt x="133" y="533"/>
                  </a:cubicBezTo>
                  <a:cubicBezTo>
                    <a:pt x="133" y="533"/>
                    <a:pt x="133" y="533"/>
                    <a:pt x="133" y="533"/>
                  </a:cubicBezTo>
                  <a:cubicBezTo>
                    <a:pt x="132" y="533"/>
                    <a:pt x="132" y="533"/>
                    <a:pt x="132" y="533"/>
                  </a:cubicBezTo>
                  <a:cubicBezTo>
                    <a:pt x="132" y="533"/>
                    <a:pt x="132" y="533"/>
                    <a:pt x="132" y="532"/>
                  </a:cubicBezTo>
                  <a:cubicBezTo>
                    <a:pt x="132" y="532"/>
                    <a:pt x="132" y="532"/>
                    <a:pt x="132" y="531"/>
                  </a:cubicBezTo>
                  <a:cubicBezTo>
                    <a:pt x="132" y="531"/>
                    <a:pt x="132" y="530"/>
                    <a:pt x="132" y="530"/>
                  </a:cubicBezTo>
                  <a:cubicBezTo>
                    <a:pt x="132" y="530"/>
                    <a:pt x="132" y="530"/>
                    <a:pt x="133" y="529"/>
                  </a:cubicBezTo>
                  <a:cubicBezTo>
                    <a:pt x="133" y="529"/>
                    <a:pt x="133" y="529"/>
                    <a:pt x="134" y="528"/>
                  </a:cubicBezTo>
                  <a:cubicBezTo>
                    <a:pt x="134" y="529"/>
                    <a:pt x="135" y="529"/>
                    <a:pt x="135" y="530"/>
                  </a:cubicBezTo>
                  <a:cubicBezTo>
                    <a:pt x="135" y="530"/>
                    <a:pt x="135" y="530"/>
                    <a:pt x="135" y="530"/>
                  </a:cubicBezTo>
                  <a:cubicBezTo>
                    <a:pt x="135" y="530"/>
                    <a:pt x="135" y="530"/>
                    <a:pt x="136" y="529"/>
                  </a:cubicBezTo>
                  <a:cubicBezTo>
                    <a:pt x="136" y="529"/>
                    <a:pt x="137" y="529"/>
                    <a:pt x="137" y="528"/>
                  </a:cubicBezTo>
                  <a:cubicBezTo>
                    <a:pt x="137" y="528"/>
                    <a:pt x="137" y="528"/>
                    <a:pt x="137" y="528"/>
                  </a:cubicBezTo>
                  <a:cubicBezTo>
                    <a:pt x="137" y="528"/>
                    <a:pt x="137" y="528"/>
                    <a:pt x="137" y="528"/>
                  </a:cubicBezTo>
                  <a:cubicBezTo>
                    <a:pt x="137" y="528"/>
                    <a:pt x="138" y="527"/>
                    <a:pt x="138" y="528"/>
                  </a:cubicBezTo>
                  <a:cubicBezTo>
                    <a:pt x="139" y="527"/>
                    <a:pt x="139" y="527"/>
                    <a:pt x="139" y="528"/>
                  </a:cubicBezTo>
                  <a:cubicBezTo>
                    <a:pt x="140" y="528"/>
                    <a:pt x="141" y="528"/>
                    <a:pt x="142" y="528"/>
                  </a:cubicBezTo>
                  <a:cubicBezTo>
                    <a:pt x="142" y="528"/>
                    <a:pt x="142" y="528"/>
                    <a:pt x="142" y="527"/>
                  </a:cubicBezTo>
                  <a:cubicBezTo>
                    <a:pt x="142" y="527"/>
                    <a:pt x="141" y="527"/>
                    <a:pt x="141" y="527"/>
                  </a:cubicBezTo>
                  <a:cubicBezTo>
                    <a:pt x="141" y="526"/>
                    <a:pt x="140" y="526"/>
                    <a:pt x="140" y="526"/>
                  </a:cubicBezTo>
                  <a:cubicBezTo>
                    <a:pt x="139" y="526"/>
                    <a:pt x="139" y="526"/>
                    <a:pt x="139" y="526"/>
                  </a:cubicBezTo>
                  <a:cubicBezTo>
                    <a:pt x="138" y="526"/>
                    <a:pt x="137" y="526"/>
                    <a:pt x="136" y="526"/>
                  </a:cubicBezTo>
                  <a:cubicBezTo>
                    <a:pt x="136" y="526"/>
                    <a:pt x="136" y="526"/>
                    <a:pt x="136" y="527"/>
                  </a:cubicBezTo>
                  <a:cubicBezTo>
                    <a:pt x="136" y="527"/>
                    <a:pt x="136" y="527"/>
                    <a:pt x="136" y="527"/>
                  </a:cubicBezTo>
                  <a:cubicBezTo>
                    <a:pt x="135" y="527"/>
                    <a:pt x="134" y="527"/>
                    <a:pt x="134" y="526"/>
                  </a:cubicBezTo>
                  <a:cubicBezTo>
                    <a:pt x="134" y="526"/>
                    <a:pt x="134" y="526"/>
                    <a:pt x="134" y="527"/>
                  </a:cubicBezTo>
                  <a:cubicBezTo>
                    <a:pt x="133" y="527"/>
                    <a:pt x="133" y="526"/>
                    <a:pt x="133" y="526"/>
                  </a:cubicBezTo>
                  <a:cubicBezTo>
                    <a:pt x="133" y="526"/>
                    <a:pt x="133" y="526"/>
                    <a:pt x="133" y="527"/>
                  </a:cubicBezTo>
                  <a:cubicBezTo>
                    <a:pt x="133" y="527"/>
                    <a:pt x="132" y="527"/>
                    <a:pt x="133" y="527"/>
                  </a:cubicBezTo>
                  <a:cubicBezTo>
                    <a:pt x="133" y="527"/>
                    <a:pt x="134" y="527"/>
                    <a:pt x="134" y="527"/>
                  </a:cubicBezTo>
                  <a:cubicBezTo>
                    <a:pt x="134" y="528"/>
                    <a:pt x="134" y="528"/>
                    <a:pt x="134" y="528"/>
                  </a:cubicBezTo>
                  <a:cubicBezTo>
                    <a:pt x="134" y="528"/>
                    <a:pt x="134" y="528"/>
                    <a:pt x="134" y="528"/>
                  </a:cubicBezTo>
                  <a:cubicBezTo>
                    <a:pt x="134" y="528"/>
                    <a:pt x="132" y="529"/>
                    <a:pt x="132" y="530"/>
                  </a:cubicBezTo>
                  <a:cubicBezTo>
                    <a:pt x="132" y="530"/>
                    <a:pt x="132" y="530"/>
                    <a:pt x="132" y="530"/>
                  </a:cubicBezTo>
                  <a:cubicBezTo>
                    <a:pt x="132" y="531"/>
                    <a:pt x="132" y="532"/>
                    <a:pt x="132" y="532"/>
                  </a:cubicBezTo>
                  <a:cubicBezTo>
                    <a:pt x="132" y="532"/>
                    <a:pt x="132" y="532"/>
                    <a:pt x="132" y="532"/>
                  </a:cubicBezTo>
                  <a:cubicBezTo>
                    <a:pt x="132" y="532"/>
                    <a:pt x="132" y="532"/>
                    <a:pt x="131" y="532"/>
                  </a:cubicBezTo>
                  <a:cubicBezTo>
                    <a:pt x="131" y="532"/>
                    <a:pt x="131" y="532"/>
                    <a:pt x="131" y="532"/>
                  </a:cubicBezTo>
                  <a:cubicBezTo>
                    <a:pt x="131" y="532"/>
                    <a:pt x="130" y="532"/>
                    <a:pt x="130" y="532"/>
                  </a:cubicBezTo>
                  <a:cubicBezTo>
                    <a:pt x="130" y="532"/>
                    <a:pt x="130" y="533"/>
                    <a:pt x="130" y="533"/>
                  </a:cubicBezTo>
                  <a:cubicBezTo>
                    <a:pt x="130" y="533"/>
                    <a:pt x="130" y="533"/>
                    <a:pt x="130" y="533"/>
                  </a:cubicBezTo>
                  <a:cubicBezTo>
                    <a:pt x="130" y="533"/>
                    <a:pt x="130" y="533"/>
                    <a:pt x="129" y="533"/>
                  </a:cubicBezTo>
                  <a:cubicBezTo>
                    <a:pt x="129" y="533"/>
                    <a:pt x="129" y="532"/>
                    <a:pt x="129" y="532"/>
                  </a:cubicBezTo>
                  <a:cubicBezTo>
                    <a:pt x="129" y="532"/>
                    <a:pt x="128" y="532"/>
                    <a:pt x="128" y="532"/>
                  </a:cubicBezTo>
                  <a:cubicBezTo>
                    <a:pt x="129" y="531"/>
                    <a:pt x="129" y="531"/>
                    <a:pt x="128" y="531"/>
                  </a:cubicBezTo>
                  <a:cubicBezTo>
                    <a:pt x="128" y="531"/>
                    <a:pt x="128" y="531"/>
                    <a:pt x="128" y="531"/>
                  </a:cubicBezTo>
                  <a:cubicBezTo>
                    <a:pt x="128" y="531"/>
                    <a:pt x="128" y="530"/>
                    <a:pt x="128" y="530"/>
                  </a:cubicBezTo>
                  <a:cubicBezTo>
                    <a:pt x="128" y="530"/>
                    <a:pt x="127" y="530"/>
                    <a:pt x="127" y="530"/>
                  </a:cubicBezTo>
                  <a:cubicBezTo>
                    <a:pt x="127" y="530"/>
                    <a:pt x="127" y="530"/>
                    <a:pt x="127" y="530"/>
                  </a:cubicBezTo>
                  <a:cubicBezTo>
                    <a:pt x="127" y="530"/>
                    <a:pt x="127" y="530"/>
                    <a:pt x="127" y="530"/>
                  </a:cubicBezTo>
                  <a:cubicBezTo>
                    <a:pt x="126" y="530"/>
                    <a:pt x="127" y="530"/>
                    <a:pt x="127" y="530"/>
                  </a:cubicBezTo>
                  <a:cubicBezTo>
                    <a:pt x="127" y="530"/>
                    <a:pt x="127" y="530"/>
                    <a:pt x="128" y="530"/>
                  </a:cubicBezTo>
                  <a:cubicBezTo>
                    <a:pt x="128" y="530"/>
                    <a:pt x="128" y="530"/>
                    <a:pt x="128" y="530"/>
                  </a:cubicBezTo>
                  <a:cubicBezTo>
                    <a:pt x="128" y="530"/>
                    <a:pt x="128" y="529"/>
                    <a:pt x="128" y="529"/>
                  </a:cubicBezTo>
                  <a:cubicBezTo>
                    <a:pt x="128" y="529"/>
                    <a:pt x="128" y="529"/>
                    <a:pt x="128" y="529"/>
                  </a:cubicBezTo>
                  <a:cubicBezTo>
                    <a:pt x="129" y="529"/>
                    <a:pt x="129" y="529"/>
                    <a:pt x="129" y="529"/>
                  </a:cubicBezTo>
                  <a:cubicBezTo>
                    <a:pt x="129" y="529"/>
                    <a:pt x="129" y="529"/>
                    <a:pt x="130" y="529"/>
                  </a:cubicBezTo>
                  <a:cubicBezTo>
                    <a:pt x="130" y="529"/>
                    <a:pt x="129" y="529"/>
                    <a:pt x="129" y="528"/>
                  </a:cubicBezTo>
                  <a:cubicBezTo>
                    <a:pt x="129" y="528"/>
                    <a:pt x="129" y="528"/>
                    <a:pt x="129" y="528"/>
                  </a:cubicBezTo>
                  <a:cubicBezTo>
                    <a:pt x="129" y="528"/>
                    <a:pt x="129" y="528"/>
                    <a:pt x="129" y="528"/>
                  </a:cubicBezTo>
                  <a:cubicBezTo>
                    <a:pt x="129" y="528"/>
                    <a:pt x="129" y="528"/>
                    <a:pt x="129" y="528"/>
                  </a:cubicBezTo>
                  <a:cubicBezTo>
                    <a:pt x="129" y="528"/>
                    <a:pt x="129" y="527"/>
                    <a:pt x="129" y="527"/>
                  </a:cubicBezTo>
                  <a:cubicBezTo>
                    <a:pt x="129" y="528"/>
                    <a:pt x="128" y="528"/>
                    <a:pt x="128" y="528"/>
                  </a:cubicBezTo>
                  <a:cubicBezTo>
                    <a:pt x="128" y="528"/>
                    <a:pt x="128" y="528"/>
                    <a:pt x="128" y="528"/>
                  </a:cubicBezTo>
                  <a:cubicBezTo>
                    <a:pt x="128" y="528"/>
                    <a:pt x="128" y="528"/>
                    <a:pt x="128" y="528"/>
                  </a:cubicBezTo>
                  <a:cubicBezTo>
                    <a:pt x="128" y="528"/>
                    <a:pt x="127" y="528"/>
                    <a:pt x="127" y="529"/>
                  </a:cubicBezTo>
                  <a:cubicBezTo>
                    <a:pt x="127" y="529"/>
                    <a:pt x="127" y="529"/>
                    <a:pt x="127" y="528"/>
                  </a:cubicBezTo>
                  <a:cubicBezTo>
                    <a:pt x="127" y="528"/>
                    <a:pt x="127" y="528"/>
                    <a:pt x="127" y="528"/>
                  </a:cubicBezTo>
                  <a:cubicBezTo>
                    <a:pt x="127" y="528"/>
                    <a:pt x="127" y="527"/>
                    <a:pt x="127" y="527"/>
                  </a:cubicBezTo>
                  <a:cubicBezTo>
                    <a:pt x="127" y="527"/>
                    <a:pt x="127" y="527"/>
                    <a:pt x="127" y="527"/>
                  </a:cubicBezTo>
                  <a:cubicBezTo>
                    <a:pt x="128" y="526"/>
                    <a:pt x="128" y="526"/>
                    <a:pt x="127" y="526"/>
                  </a:cubicBezTo>
                  <a:cubicBezTo>
                    <a:pt x="127" y="526"/>
                    <a:pt x="128" y="526"/>
                    <a:pt x="128" y="525"/>
                  </a:cubicBezTo>
                  <a:cubicBezTo>
                    <a:pt x="128" y="525"/>
                    <a:pt x="127" y="525"/>
                    <a:pt x="127" y="525"/>
                  </a:cubicBezTo>
                  <a:cubicBezTo>
                    <a:pt x="127" y="525"/>
                    <a:pt x="127" y="524"/>
                    <a:pt x="127" y="524"/>
                  </a:cubicBezTo>
                  <a:cubicBezTo>
                    <a:pt x="127" y="524"/>
                    <a:pt x="127" y="523"/>
                    <a:pt x="127" y="523"/>
                  </a:cubicBezTo>
                  <a:cubicBezTo>
                    <a:pt x="128" y="522"/>
                    <a:pt x="127" y="522"/>
                    <a:pt x="127" y="521"/>
                  </a:cubicBezTo>
                  <a:cubicBezTo>
                    <a:pt x="127" y="521"/>
                    <a:pt x="127" y="521"/>
                    <a:pt x="126" y="521"/>
                  </a:cubicBezTo>
                  <a:cubicBezTo>
                    <a:pt x="126" y="520"/>
                    <a:pt x="127" y="521"/>
                    <a:pt x="127" y="521"/>
                  </a:cubicBezTo>
                  <a:cubicBezTo>
                    <a:pt x="127" y="521"/>
                    <a:pt x="127" y="521"/>
                    <a:pt x="128" y="522"/>
                  </a:cubicBezTo>
                  <a:cubicBezTo>
                    <a:pt x="128" y="522"/>
                    <a:pt x="129" y="522"/>
                    <a:pt x="129" y="522"/>
                  </a:cubicBezTo>
                  <a:cubicBezTo>
                    <a:pt x="129" y="522"/>
                    <a:pt x="129" y="522"/>
                    <a:pt x="129" y="522"/>
                  </a:cubicBezTo>
                  <a:cubicBezTo>
                    <a:pt x="129" y="522"/>
                    <a:pt x="130" y="522"/>
                    <a:pt x="130" y="522"/>
                  </a:cubicBezTo>
                  <a:cubicBezTo>
                    <a:pt x="130" y="522"/>
                    <a:pt x="130" y="521"/>
                    <a:pt x="130" y="521"/>
                  </a:cubicBezTo>
                  <a:cubicBezTo>
                    <a:pt x="131" y="521"/>
                    <a:pt x="131" y="520"/>
                    <a:pt x="131" y="519"/>
                  </a:cubicBezTo>
                  <a:cubicBezTo>
                    <a:pt x="131" y="519"/>
                    <a:pt x="131" y="519"/>
                    <a:pt x="131" y="519"/>
                  </a:cubicBezTo>
                  <a:cubicBezTo>
                    <a:pt x="131" y="519"/>
                    <a:pt x="131" y="519"/>
                    <a:pt x="131" y="519"/>
                  </a:cubicBezTo>
                  <a:cubicBezTo>
                    <a:pt x="131" y="519"/>
                    <a:pt x="131" y="518"/>
                    <a:pt x="131" y="518"/>
                  </a:cubicBezTo>
                  <a:cubicBezTo>
                    <a:pt x="131" y="518"/>
                    <a:pt x="130" y="518"/>
                    <a:pt x="130" y="518"/>
                  </a:cubicBezTo>
                  <a:cubicBezTo>
                    <a:pt x="130" y="519"/>
                    <a:pt x="130" y="519"/>
                    <a:pt x="131" y="519"/>
                  </a:cubicBezTo>
                  <a:cubicBezTo>
                    <a:pt x="131" y="519"/>
                    <a:pt x="130" y="519"/>
                    <a:pt x="130" y="519"/>
                  </a:cubicBezTo>
                  <a:cubicBezTo>
                    <a:pt x="130" y="520"/>
                    <a:pt x="131" y="520"/>
                    <a:pt x="131" y="520"/>
                  </a:cubicBezTo>
                  <a:cubicBezTo>
                    <a:pt x="131" y="520"/>
                    <a:pt x="131" y="520"/>
                    <a:pt x="130" y="521"/>
                  </a:cubicBezTo>
                  <a:cubicBezTo>
                    <a:pt x="130" y="521"/>
                    <a:pt x="130" y="521"/>
                    <a:pt x="130" y="521"/>
                  </a:cubicBezTo>
                  <a:cubicBezTo>
                    <a:pt x="130" y="521"/>
                    <a:pt x="130" y="521"/>
                    <a:pt x="130" y="521"/>
                  </a:cubicBezTo>
                  <a:cubicBezTo>
                    <a:pt x="130" y="521"/>
                    <a:pt x="130" y="521"/>
                    <a:pt x="130" y="521"/>
                  </a:cubicBezTo>
                  <a:cubicBezTo>
                    <a:pt x="129" y="521"/>
                    <a:pt x="129" y="522"/>
                    <a:pt x="129" y="521"/>
                  </a:cubicBezTo>
                  <a:cubicBezTo>
                    <a:pt x="129" y="521"/>
                    <a:pt x="129" y="521"/>
                    <a:pt x="129" y="521"/>
                  </a:cubicBezTo>
                  <a:cubicBezTo>
                    <a:pt x="129" y="521"/>
                    <a:pt x="128" y="521"/>
                    <a:pt x="128" y="520"/>
                  </a:cubicBezTo>
                  <a:cubicBezTo>
                    <a:pt x="128" y="520"/>
                    <a:pt x="128" y="520"/>
                    <a:pt x="127" y="520"/>
                  </a:cubicBezTo>
                  <a:cubicBezTo>
                    <a:pt x="127" y="520"/>
                    <a:pt x="127" y="519"/>
                    <a:pt x="127" y="518"/>
                  </a:cubicBezTo>
                  <a:cubicBezTo>
                    <a:pt x="127" y="518"/>
                    <a:pt x="127" y="518"/>
                    <a:pt x="127" y="518"/>
                  </a:cubicBezTo>
                  <a:cubicBezTo>
                    <a:pt x="128" y="518"/>
                    <a:pt x="128" y="519"/>
                    <a:pt x="128" y="519"/>
                  </a:cubicBezTo>
                  <a:cubicBezTo>
                    <a:pt x="128" y="519"/>
                    <a:pt x="128" y="519"/>
                    <a:pt x="128" y="519"/>
                  </a:cubicBezTo>
                  <a:cubicBezTo>
                    <a:pt x="128" y="519"/>
                    <a:pt x="128" y="519"/>
                    <a:pt x="128" y="519"/>
                  </a:cubicBezTo>
                  <a:cubicBezTo>
                    <a:pt x="128" y="518"/>
                    <a:pt x="128" y="517"/>
                    <a:pt x="127" y="517"/>
                  </a:cubicBezTo>
                  <a:cubicBezTo>
                    <a:pt x="127" y="517"/>
                    <a:pt x="127" y="517"/>
                    <a:pt x="127" y="517"/>
                  </a:cubicBezTo>
                  <a:cubicBezTo>
                    <a:pt x="127" y="517"/>
                    <a:pt x="127" y="517"/>
                    <a:pt x="127" y="517"/>
                  </a:cubicBezTo>
                  <a:cubicBezTo>
                    <a:pt x="126" y="517"/>
                    <a:pt x="126" y="517"/>
                    <a:pt x="126" y="518"/>
                  </a:cubicBezTo>
                  <a:cubicBezTo>
                    <a:pt x="126" y="518"/>
                    <a:pt x="126" y="518"/>
                    <a:pt x="126" y="518"/>
                  </a:cubicBezTo>
                  <a:cubicBezTo>
                    <a:pt x="125" y="517"/>
                    <a:pt x="125" y="517"/>
                    <a:pt x="125" y="517"/>
                  </a:cubicBezTo>
                  <a:cubicBezTo>
                    <a:pt x="125" y="517"/>
                    <a:pt x="125" y="517"/>
                    <a:pt x="125" y="516"/>
                  </a:cubicBezTo>
                  <a:cubicBezTo>
                    <a:pt x="126" y="517"/>
                    <a:pt x="125" y="517"/>
                    <a:pt x="126" y="517"/>
                  </a:cubicBezTo>
                  <a:cubicBezTo>
                    <a:pt x="126" y="517"/>
                    <a:pt x="126" y="517"/>
                    <a:pt x="126" y="517"/>
                  </a:cubicBezTo>
                  <a:cubicBezTo>
                    <a:pt x="126" y="517"/>
                    <a:pt x="126" y="517"/>
                    <a:pt x="126" y="517"/>
                  </a:cubicBezTo>
                  <a:cubicBezTo>
                    <a:pt x="126" y="517"/>
                    <a:pt x="126" y="517"/>
                    <a:pt x="126" y="516"/>
                  </a:cubicBezTo>
                  <a:cubicBezTo>
                    <a:pt x="126" y="516"/>
                    <a:pt x="126" y="516"/>
                    <a:pt x="126" y="516"/>
                  </a:cubicBezTo>
                  <a:cubicBezTo>
                    <a:pt x="126" y="516"/>
                    <a:pt x="126" y="516"/>
                    <a:pt x="126" y="516"/>
                  </a:cubicBezTo>
                  <a:cubicBezTo>
                    <a:pt x="126" y="516"/>
                    <a:pt x="126" y="516"/>
                    <a:pt x="126" y="516"/>
                  </a:cubicBezTo>
                  <a:cubicBezTo>
                    <a:pt x="126" y="516"/>
                    <a:pt x="125" y="516"/>
                    <a:pt x="125" y="515"/>
                  </a:cubicBezTo>
                  <a:cubicBezTo>
                    <a:pt x="125" y="515"/>
                    <a:pt x="125" y="514"/>
                    <a:pt x="125" y="513"/>
                  </a:cubicBezTo>
                  <a:cubicBezTo>
                    <a:pt x="126" y="513"/>
                    <a:pt x="126" y="513"/>
                    <a:pt x="126" y="513"/>
                  </a:cubicBezTo>
                  <a:cubicBezTo>
                    <a:pt x="126" y="513"/>
                    <a:pt x="126" y="513"/>
                    <a:pt x="126" y="514"/>
                  </a:cubicBezTo>
                  <a:cubicBezTo>
                    <a:pt x="127" y="514"/>
                    <a:pt x="127" y="514"/>
                    <a:pt x="127" y="514"/>
                  </a:cubicBezTo>
                  <a:cubicBezTo>
                    <a:pt x="127" y="514"/>
                    <a:pt x="127" y="514"/>
                    <a:pt x="127" y="514"/>
                  </a:cubicBezTo>
                  <a:cubicBezTo>
                    <a:pt x="127" y="514"/>
                    <a:pt x="127" y="513"/>
                    <a:pt x="127" y="513"/>
                  </a:cubicBezTo>
                  <a:cubicBezTo>
                    <a:pt x="127" y="512"/>
                    <a:pt x="127" y="512"/>
                    <a:pt x="127" y="512"/>
                  </a:cubicBezTo>
                  <a:cubicBezTo>
                    <a:pt x="127" y="511"/>
                    <a:pt x="127" y="511"/>
                    <a:pt x="127" y="511"/>
                  </a:cubicBezTo>
                  <a:cubicBezTo>
                    <a:pt x="127" y="511"/>
                    <a:pt x="126" y="511"/>
                    <a:pt x="126" y="511"/>
                  </a:cubicBezTo>
                  <a:cubicBezTo>
                    <a:pt x="126" y="511"/>
                    <a:pt x="126" y="511"/>
                    <a:pt x="126" y="512"/>
                  </a:cubicBezTo>
                  <a:cubicBezTo>
                    <a:pt x="126" y="512"/>
                    <a:pt x="126" y="512"/>
                    <a:pt x="127" y="512"/>
                  </a:cubicBezTo>
                  <a:cubicBezTo>
                    <a:pt x="127" y="512"/>
                    <a:pt x="127" y="513"/>
                    <a:pt x="126" y="513"/>
                  </a:cubicBezTo>
                  <a:cubicBezTo>
                    <a:pt x="126" y="512"/>
                    <a:pt x="126" y="512"/>
                    <a:pt x="126" y="512"/>
                  </a:cubicBezTo>
                  <a:cubicBezTo>
                    <a:pt x="126" y="512"/>
                    <a:pt x="126" y="512"/>
                    <a:pt x="125" y="511"/>
                  </a:cubicBezTo>
                  <a:cubicBezTo>
                    <a:pt x="125" y="511"/>
                    <a:pt x="125" y="511"/>
                    <a:pt x="125" y="510"/>
                  </a:cubicBezTo>
                  <a:cubicBezTo>
                    <a:pt x="125" y="511"/>
                    <a:pt x="125" y="511"/>
                    <a:pt x="124" y="511"/>
                  </a:cubicBezTo>
                  <a:cubicBezTo>
                    <a:pt x="124" y="511"/>
                    <a:pt x="124" y="510"/>
                    <a:pt x="124" y="510"/>
                  </a:cubicBezTo>
                  <a:cubicBezTo>
                    <a:pt x="124" y="510"/>
                    <a:pt x="124" y="510"/>
                    <a:pt x="124" y="510"/>
                  </a:cubicBezTo>
                  <a:cubicBezTo>
                    <a:pt x="123" y="508"/>
                    <a:pt x="123" y="510"/>
                    <a:pt x="123" y="510"/>
                  </a:cubicBezTo>
                  <a:cubicBezTo>
                    <a:pt x="123" y="511"/>
                    <a:pt x="124" y="511"/>
                    <a:pt x="123" y="511"/>
                  </a:cubicBezTo>
                  <a:cubicBezTo>
                    <a:pt x="123" y="511"/>
                    <a:pt x="123" y="511"/>
                    <a:pt x="123" y="511"/>
                  </a:cubicBezTo>
                  <a:cubicBezTo>
                    <a:pt x="123" y="511"/>
                    <a:pt x="123" y="511"/>
                    <a:pt x="123" y="511"/>
                  </a:cubicBezTo>
                  <a:cubicBezTo>
                    <a:pt x="123" y="511"/>
                    <a:pt x="123" y="511"/>
                    <a:pt x="123" y="511"/>
                  </a:cubicBezTo>
                  <a:cubicBezTo>
                    <a:pt x="123" y="511"/>
                    <a:pt x="123" y="510"/>
                    <a:pt x="123" y="510"/>
                  </a:cubicBezTo>
                  <a:cubicBezTo>
                    <a:pt x="122" y="510"/>
                    <a:pt x="123" y="509"/>
                    <a:pt x="122" y="508"/>
                  </a:cubicBezTo>
                  <a:cubicBezTo>
                    <a:pt x="122" y="508"/>
                    <a:pt x="122" y="508"/>
                    <a:pt x="122" y="508"/>
                  </a:cubicBezTo>
                  <a:cubicBezTo>
                    <a:pt x="122" y="508"/>
                    <a:pt x="122" y="508"/>
                    <a:pt x="122" y="508"/>
                  </a:cubicBezTo>
                  <a:cubicBezTo>
                    <a:pt x="122" y="508"/>
                    <a:pt x="123" y="508"/>
                    <a:pt x="123" y="508"/>
                  </a:cubicBezTo>
                  <a:cubicBezTo>
                    <a:pt x="123" y="508"/>
                    <a:pt x="123" y="508"/>
                    <a:pt x="123" y="508"/>
                  </a:cubicBezTo>
                  <a:cubicBezTo>
                    <a:pt x="123" y="508"/>
                    <a:pt x="123" y="508"/>
                    <a:pt x="123" y="508"/>
                  </a:cubicBezTo>
                  <a:cubicBezTo>
                    <a:pt x="123" y="507"/>
                    <a:pt x="124" y="507"/>
                    <a:pt x="125" y="507"/>
                  </a:cubicBezTo>
                  <a:cubicBezTo>
                    <a:pt x="125" y="507"/>
                    <a:pt x="125" y="507"/>
                    <a:pt x="125" y="507"/>
                  </a:cubicBezTo>
                  <a:cubicBezTo>
                    <a:pt x="125" y="507"/>
                    <a:pt x="125" y="507"/>
                    <a:pt x="126" y="507"/>
                  </a:cubicBezTo>
                  <a:cubicBezTo>
                    <a:pt x="125" y="507"/>
                    <a:pt x="125" y="508"/>
                    <a:pt x="126" y="508"/>
                  </a:cubicBezTo>
                  <a:cubicBezTo>
                    <a:pt x="126" y="508"/>
                    <a:pt x="126" y="508"/>
                    <a:pt x="126" y="508"/>
                  </a:cubicBezTo>
                  <a:cubicBezTo>
                    <a:pt x="126" y="508"/>
                    <a:pt x="126" y="507"/>
                    <a:pt x="126" y="507"/>
                  </a:cubicBezTo>
                  <a:cubicBezTo>
                    <a:pt x="126" y="507"/>
                    <a:pt x="125" y="507"/>
                    <a:pt x="126" y="506"/>
                  </a:cubicBezTo>
                  <a:cubicBezTo>
                    <a:pt x="126" y="506"/>
                    <a:pt x="126" y="506"/>
                    <a:pt x="126" y="506"/>
                  </a:cubicBezTo>
                  <a:cubicBezTo>
                    <a:pt x="126" y="506"/>
                    <a:pt x="126" y="505"/>
                    <a:pt x="126" y="505"/>
                  </a:cubicBezTo>
                  <a:cubicBezTo>
                    <a:pt x="127" y="505"/>
                    <a:pt x="127" y="505"/>
                    <a:pt x="128" y="505"/>
                  </a:cubicBezTo>
                  <a:cubicBezTo>
                    <a:pt x="128" y="505"/>
                    <a:pt x="128" y="505"/>
                    <a:pt x="128" y="505"/>
                  </a:cubicBezTo>
                  <a:cubicBezTo>
                    <a:pt x="127" y="504"/>
                    <a:pt x="127" y="504"/>
                    <a:pt x="127" y="504"/>
                  </a:cubicBezTo>
                  <a:cubicBezTo>
                    <a:pt x="127" y="503"/>
                    <a:pt x="126" y="503"/>
                    <a:pt x="126" y="503"/>
                  </a:cubicBezTo>
                  <a:cubicBezTo>
                    <a:pt x="126" y="504"/>
                    <a:pt x="126" y="504"/>
                    <a:pt x="126" y="504"/>
                  </a:cubicBezTo>
                  <a:cubicBezTo>
                    <a:pt x="126" y="504"/>
                    <a:pt x="126" y="504"/>
                    <a:pt x="126" y="504"/>
                  </a:cubicBezTo>
                  <a:cubicBezTo>
                    <a:pt x="126" y="505"/>
                    <a:pt x="126" y="506"/>
                    <a:pt x="126" y="506"/>
                  </a:cubicBezTo>
                  <a:cubicBezTo>
                    <a:pt x="126" y="506"/>
                    <a:pt x="125" y="506"/>
                    <a:pt x="125" y="506"/>
                  </a:cubicBezTo>
                  <a:cubicBezTo>
                    <a:pt x="125" y="506"/>
                    <a:pt x="125" y="506"/>
                    <a:pt x="125" y="507"/>
                  </a:cubicBezTo>
                  <a:cubicBezTo>
                    <a:pt x="125" y="507"/>
                    <a:pt x="125" y="507"/>
                    <a:pt x="125" y="506"/>
                  </a:cubicBezTo>
                  <a:cubicBezTo>
                    <a:pt x="124" y="506"/>
                    <a:pt x="123" y="507"/>
                    <a:pt x="124" y="506"/>
                  </a:cubicBezTo>
                  <a:cubicBezTo>
                    <a:pt x="124" y="506"/>
                    <a:pt x="124" y="506"/>
                    <a:pt x="124" y="506"/>
                  </a:cubicBezTo>
                  <a:cubicBezTo>
                    <a:pt x="124" y="505"/>
                    <a:pt x="124" y="505"/>
                    <a:pt x="124" y="505"/>
                  </a:cubicBezTo>
                  <a:cubicBezTo>
                    <a:pt x="124" y="505"/>
                    <a:pt x="124" y="505"/>
                    <a:pt x="124" y="505"/>
                  </a:cubicBezTo>
                  <a:cubicBezTo>
                    <a:pt x="124" y="505"/>
                    <a:pt x="123" y="504"/>
                    <a:pt x="123" y="504"/>
                  </a:cubicBezTo>
                  <a:cubicBezTo>
                    <a:pt x="123" y="504"/>
                    <a:pt x="123" y="504"/>
                    <a:pt x="123" y="504"/>
                  </a:cubicBezTo>
                  <a:cubicBezTo>
                    <a:pt x="123" y="504"/>
                    <a:pt x="123" y="504"/>
                    <a:pt x="123" y="503"/>
                  </a:cubicBezTo>
                  <a:cubicBezTo>
                    <a:pt x="123" y="503"/>
                    <a:pt x="123" y="503"/>
                    <a:pt x="123" y="503"/>
                  </a:cubicBezTo>
                  <a:cubicBezTo>
                    <a:pt x="123" y="503"/>
                    <a:pt x="123" y="503"/>
                    <a:pt x="123" y="503"/>
                  </a:cubicBezTo>
                  <a:cubicBezTo>
                    <a:pt x="123" y="503"/>
                    <a:pt x="123" y="503"/>
                    <a:pt x="124" y="503"/>
                  </a:cubicBezTo>
                  <a:cubicBezTo>
                    <a:pt x="124" y="503"/>
                    <a:pt x="123" y="502"/>
                    <a:pt x="123" y="502"/>
                  </a:cubicBezTo>
                  <a:cubicBezTo>
                    <a:pt x="123" y="502"/>
                    <a:pt x="123" y="502"/>
                    <a:pt x="123" y="502"/>
                  </a:cubicBezTo>
                  <a:cubicBezTo>
                    <a:pt x="122" y="502"/>
                    <a:pt x="122" y="501"/>
                    <a:pt x="122" y="501"/>
                  </a:cubicBezTo>
                  <a:cubicBezTo>
                    <a:pt x="122" y="501"/>
                    <a:pt x="122" y="502"/>
                    <a:pt x="122" y="502"/>
                  </a:cubicBezTo>
                  <a:cubicBezTo>
                    <a:pt x="121" y="502"/>
                    <a:pt x="121" y="501"/>
                    <a:pt x="121" y="501"/>
                  </a:cubicBezTo>
                  <a:cubicBezTo>
                    <a:pt x="121" y="501"/>
                    <a:pt x="121" y="501"/>
                    <a:pt x="121" y="501"/>
                  </a:cubicBezTo>
                  <a:cubicBezTo>
                    <a:pt x="121" y="501"/>
                    <a:pt x="120" y="501"/>
                    <a:pt x="120" y="500"/>
                  </a:cubicBezTo>
                  <a:cubicBezTo>
                    <a:pt x="120" y="500"/>
                    <a:pt x="120" y="500"/>
                    <a:pt x="120" y="500"/>
                  </a:cubicBezTo>
                  <a:cubicBezTo>
                    <a:pt x="120" y="500"/>
                    <a:pt x="120" y="500"/>
                    <a:pt x="120" y="500"/>
                  </a:cubicBezTo>
                  <a:cubicBezTo>
                    <a:pt x="119" y="500"/>
                    <a:pt x="120" y="500"/>
                    <a:pt x="120" y="499"/>
                  </a:cubicBezTo>
                  <a:cubicBezTo>
                    <a:pt x="120" y="499"/>
                    <a:pt x="120" y="499"/>
                    <a:pt x="120" y="499"/>
                  </a:cubicBezTo>
                  <a:cubicBezTo>
                    <a:pt x="120" y="499"/>
                    <a:pt x="120" y="499"/>
                    <a:pt x="120" y="499"/>
                  </a:cubicBezTo>
                  <a:cubicBezTo>
                    <a:pt x="120" y="498"/>
                    <a:pt x="121" y="498"/>
                    <a:pt x="121" y="498"/>
                  </a:cubicBezTo>
                  <a:cubicBezTo>
                    <a:pt x="122" y="498"/>
                    <a:pt x="122" y="498"/>
                    <a:pt x="122" y="499"/>
                  </a:cubicBezTo>
                  <a:cubicBezTo>
                    <a:pt x="122" y="499"/>
                    <a:pt x="123" y="499"/>
                    <a:pt x="123" y="499"/>
                  </a:cubicBezTo>
                  <a:cubicBezTo>
                    <a:pt x="123" y="499"/>
                    <a:pt x="123" y="501"/>
                    <a:pt x="123" y="500"/>
                  </a:cubicBezTo>
                  <a:cubicBezTo>
                    <a:pt x="123" y="500"/>
                    <a:pt x="123" y="499"/>
                    <a:pt x="123" y="499"/>
                  </a:cubicBezTo>
                  <a:cubicBezTo>
                    <a:pt x="123" y="498"/>
                    <a:pt x="122" y="498"/>
                    <a:pt x="122" y="498"/>
                  </a:cubicBezTo>
                  <a:cubicBezTo>
                    <a:pt x="122" y="498"/>
                    <a:pt x="122" y="498"/>
                    <a:pt x="122" y="497"/>
                  </a:cubicBezTo>
                  <a:cubicBezTo>
                    <a:pt x="122" y="497"/>
                    <a:pt x="122" y="497"/>
                    <a:pt x="122" y="497"/>
                  </a:cubicBezTo>
                  <a:cubicBezTo>
                    <a:pt x="122" y="497"/>
                    <a:pt x="122" y="497"/>
                    <a:pt x="123" y="497"/>
                  </a:cubicBezTo>
                  <a:cubicBezTo>
                    <a:pt x="123" y="497"/>
                    <a:pt x="124" y="497"/>
                    <a:pt x="124" y="498"/>
                  </a:cubicBezTo>
                  <a:cubicBezTo>
                    <a:pt x="125" y="498"/>
                    <a:pt x="125" y="498"/>
                    <a:pt x="125" y="498"/>
                  </a:cubicBezTo>
                  <a:cubicBezTo>
                    <a:pt x="125" y="498"/>
                    <a:pt x="125" y="498"/>
                    <a:pt x="125" y="498"/>
                  </a:cubicBezTo>
                  <a:cubicBezTo>
                    <a:pt x="126" y="498"/>
                    <a:pt x="125" y="497"/>
                    <a:pt x="125" y="497"/>
                  </a:cubicBezTo>
                  <a:cubicBezTo>
                    <a:pt x="125" y="497"/>
                    <a:pt x="125" y="497"/>
                    <a:pt x="125" y="497"/>
                  </a:cubicBezTo>
                  <a:cubicBezTo>
                    <a:pt x="125" y="497"/>
                    <a:pt x="125" y="496"/>
                    <a:pt x="125" y="496"/>
                  </a:cubicBezTo>
                  <a:cubicBezTo>
                    <a:pt x="125" y="496"/>
                    <a:pt x="126" y="496"/>
                    <a:pt x="126" y="496"/>
                  </a:cubicBezTo>
                  <a:cubicBezTo>
                    <a:pt x="126" y="496"/>
                    <a:pt x="126" y="496"/>
                    <a:pt x="126" y="496"/>
                  </a:cubicBezTo>
                  <a:cubicBezTo>
                    <a:pt x="125" y="496"/>
                    <a:pt x="125" y="496"/>
                    <a:pt x="125" y="496"/>
                  </a:cubicBezTo>
                  <a:cubicBezTo>
                    <a:pt x="125" y="495"/>
                    <a:pt x="124" y="495"/>
                    <a:pt x="124" y="496"/>
                  </a:cubicBezTo>
                  <a:cubicBezTo>
                    <a:pt x="124" y="496"/>
                    <a:pt x="124" y="497"/>
                    <a:pt x="124" y="497"/>
                  </a:cubicBezTo>
                  <a:cubicBezTo>
                    <a:pt x="124" y="497"/>
                    <a:pt x="124" y="497"/>
                    <a:pt x="124" y="497"/>
                  </a:cubicBezTo>
                  <a:cubicBezTo>
                    <a:pt x="124" y="497"/>
                    <a:pt x="124" y="497"/>
                    <a:pt x="124" y="496"/>
                  </a:cubicBezTo>
                  <a:cubicBezTo>
                    <a:pt x="124" y="496"/>
                    <a:pt x="123" y="496"/>
                    <a:pt x="123" y="496"/>
                  </a:cubicBezTo>
                  <a:cubicBezTo>
                    <a:pt x="123" y="497"/>
                    <a:pt x="123" y="496"/>
                    <a:pt x="122" y="496"/>
                  </a:cubicBezTo>
                  <a:cubicBezTo>
                    <a:pt x="122" y="496"/>
                    <a:pt x="122" y="496"/>
                    <a:pt x="123" y="495"/>
                  </a:cubicBezTo>
                  <a:cubicBezTo>
                    <a:pt x="123" y="495"/>
                    <a:pt x="123" y="495"/>
                    <a:pt x="123" y="495"/>
                  </a:cubicBezTo>
                  <a:cubicBezTo>
                    <a:pt x="123" y="494"/>
                    <a:pt x="122" y="494"/>
                    <a:pt x="122" y="494"/>
                  </a:cubicBezTo>
                  <a:cubicBezTo>
                    <a:pt x="123" y="493"/>
                    <a:pt x="123" y="493"/>
                    <a:pt x="124" y="493"/>
                  </a:cubicBezTo>
                  <a:cubicBezTo>
                    <a:pt x="125" y="493"/>
                    <a:pt x="125" y="493"/>
                    <a:pt x="126" y="494"/>
                  </a:cubicBezTo>
                  <a:cubicBezTo>
                    <a:pt x="126" y="493"/>
                    <a:pt x="126" y="493"/>
                    <a:pt x="126" y="492"/>
                  </a:cubicBezTo>
                  <a:cubicBezTo>
                    <a:pt x="125" y="492"/>
                    <a:pt x="125" y="492"/>
                    <a:pt x="125" y="492"/>
                  </a:cubicBezTo>
                  <a:cubicBezTo>
                    <a:pt x="125" y="492"/>
                    <a:pt x="125" y="492"/>
                    <a:pt x="124" y="492"/>
                  </a:cubicBezTo>
                  <a:cubicBezTo>
                    <a:pt x="124" y="492"/>
                    <a:pt x="124" y="492"/>
                    <a:pt x="124" y="491"/>
                  </a:cubicBezTo>
                  <a:cubicBezTo>
                    <a:pt x="124" y="491"/>
                    <a:pt x="124" y="490"/>
                    <a:pt x="124" y="490"/>
                  </a:cubicBezTo>
                  <a:cubicBezTo>
                    <a:pt x="124" y="490"/>
                    <a:pt x="124" y="489"/>
                    <a:pt x="124" y="489"/>
                  </a:cubicBezTo>
                  <a:cubicBezTo>
                    <a:pt x="125" y="489"/>
                    <a:pt x="125" y="489"/>
                    <a:pt x="125" y="489"/>
                  </a:cubicBezTo>
                  <a:cubicBezTo>
                    <a:pt x="125" y="489"/>
                    <a:pt x="125" y="489"/>
                    <a:pt x="125" y="489"/>
                  </a:cubicBezTo>
                  <a:cubicBezTo>
                    <a:pt x="125" y="489"/>
                    <a:pt x="125" y="489"/>
                    <a:pt x="124" y="489"/>
                  </a:cubicBezTo>
                  <a:cubicBezTo>
                    <a:pt x="124" y="489"/>
                    <a:pt x="124" y="490"/>
                    <a:pt x="124" y="490"/>
                  </a:cubicBezTo>
                  <a:cubicBezTo>
                    <a:pt x="124" y="491"/>
                    <a:pt x="124" y="492"/>
                    <a:pt x="123" y="492"/>
                  </a:cubicBezTo>
                  <a:cubicBezTo>
                    <a:pt x="123" y="492"/>
                    <a:pt x="123" y="492"/>
                    <a:pt x="122" y="493"/>
                  </a:cubicBezTo>
                  <a:cubicBezTo>
                    <a:pt x="122" y="493"/>
                    <a:pt x="122" y="493"/>
                    <a:pt x="122" y="493"/>
                  </a:cubicBezTo>
                  <a:cubicBezTo>
                    <a:pt x="121" y="493"/>
                    <a:pt x="121" y="493"/>
                    <a:pt x="121" y="493"/>
                  </a:cubicBezTo>
                  <a:cubicBezTo>
                    <a:pt x="121" y="493"/>
                    <a:pt x="121" y="494"/>
                    <a:pt x="121" y="494"/>
                  </a:cubicBezTo>
                  <a:cubicBezTo>
                    <a:pt x="121" y="494"/>
                    <a:pt x="122" y="494"/>
                    <a:pt x="122" y="494"/>
                  </a:cubicBezTo>
                  <a:cubicBezTo>
                    <a:pt x="122" y="494"/>
                    <a:pt x="121" y="495"/>
                    <a:pt x="121" y="495"/>
                  </a:cubicBezTo>
                  <a:cubicBezTo>
                    <a:pt x="121" y="496"/>
                    <a:pt x="122" y="496"/>
                    <a:pt x="121" y="497"/>
                  </a:cubicBezTo>
                  <a:cubicBezTo>
                    <a:pt x="121" y="497"/>
                    <a:pt x="121" y="497"/>
                    <a:pt x="121" y="497"/>
                  </a:cubicBezTo>
                  <a:cubicBezTo>
                    <a:pt x="121" y="497"/>
                    <a:pt x="119" y="499"/>
                    <a:pt x="118" y="498"/>
                  </a:cubicBezTo>
                  <a:cubicBezTo>
                    <a:pt x="118" y="498"/>
                    <a:pt x="118" y="497"/>
                    <a:pt x="118" y="497"/>
                  </a:cubicBezTo>
                  <a:cubicBezTo>
                    <a:pt x="118" y="497"/>
                    <a:pt x="118" y="497"/>
                    <a:pt x="118" y="497"/>
                  </a:cubicBezTo>
                  <a:cubicBezTo>
                    <a:pt x="118" y="497"/>
                    <a:pt x="118" y="496"/>
                    <a:pt x="118" y="496"/>
                  </a:cubicBezTo>
                  <a:cubicBezTo>
                    <a:pt x="118" y="496"/>
                    <a:pt x="118" y="496"/>
                    <a:pt x="118" y="496"/>
                  </a:cubicBezTo>
                  <a:cubicBezTo>
                    <a:pt x="119" y="496"/>
                    <a:pt x="119" y="496"/>
                    <a:pt x="119" y="496"/>
                  </a:cubicBezTo>
                  <a:cubicBezTo>
                    <a:pt x="118" y="495"/>
                    <a:pt x="118" y="494"/>
                    <a:pt x="118" y="494"/>
                  </a:cubicBezTo>
                  <a:cubicBezTo>
                    <a:pt x="118" y="493"/>
                    <a:pt x="119" y="493"/>
                    <a:pt x="119" y="492"/>
                  </a:cubicBezTo>
                  <a:cubicBezTo>
                    <a:pt x="118" y="492"/>
                    <a:pt x="118" y="493"/>
                    <a:pt x="118" y="493"/>
                  </a:cubicBezTo>
                  <a:cubicBezTo>
                    <a:pt x="118" y="493"/>
                    <a:pt x="118" y="494"/>
                    <a:pt x="118" y="494"/>
                  </a:cubicBezTo>
                  <a:cubicBezTo>
                    <a:pt x="118" y="495"/>
                    <a:pt x="118" y="496"/>
                    <a:pt x="117" y="496"/>
                  </a:cubicBezTo>
                  <a:cubicBezTo>
                    <a:pt x="117" y="496"/>
                    <a:pt x="117" y="496"/>
                    <a:pt x="116" y="495"/>
                  </a:cubicBezTo>
                  <a:cubicBezTo>
                    <a:pt x="117" y="496"/>
                    <a:pt x="116" y="494"/>
                    <a:pt x="116" y="493"/>
                  </a:cubicBezTo>
                  <a:cubicBezTo>
                    <a:pt x="116" y="493"/>
                    <a:pt x="115" y="493"/>
                    <a:pt x="115" y="493"/>
                  </a:cubicBezTo>
                  <a:cubicBezTo>
                    <a:pt x="116" y="493"/>
                    <a:pt x="116" y="493"/>
                    <a:pt x="116" y="492"/>
                  </a:cubicBezTo>
                  <a:cubicBezTo>
                    <a:pt x="116" y="492"/>
                    <a:pt x="116" y="492"/>
                    <a:pt x="116" y="492"/>
                  </a:cubicBezTo>
                  <a:cubicBezTo>
                    <a:pt x="115" y="492"/>
                    <a:pt x="115" y="492"/>
                    <a:pt x="115" y="492"/>
                  </a:cubicBezTo>
                  <a:cubicBezTo>
                    <a:pt x="115" y="492"/>
                    <a:pt x="115" y="491"/>
                    <a:pt x="115" y="491"/>
                  </a:cubicBezTo>
                  <a:cubicBezTo>
                    <a:pt x="115" y="491"/>
                    <a:pt x="115" y="491"/>
                    <a:pt x="115" y="491"/>
                  </a:cubicBezTo>
                  <a:cubicBezTo>
                    <a:pt x="114" y="490"/>
                    <a:pt x="114" y="490"/>
                    <a:pt x="114" y="490"/>
                  </a:cubicBezTo>
                  <a:cubicBezTo>
                    <a:pt x="114" y="489"/>
                    <a:pt x="115" y="489"/>
                    <a:pt x="115" y="489"/>
                  </a:cubicBezTo>
                  <a:cubicBezTo>
                    <a:pt x="115" y="489"/>
                    <a:pt x="115" y="489"/>
                    <a:pt x="115" y="489"/>
                  </a:cubicBezTo>
                  <a:cubicBezTo>
                    <a:pt x="116" y="489"/>
                    <a:pt x="116" y="489"/>
                    <a:pt x="116" y="488"/>
                  </a:cubicBezTo>
                  <a:cubicBezTo>
                    <a:pt x="116" y="488"/>
                    <a:pt x="117" y="488"/>
                    <a:pt x="117" y="488"/>
                  </a:cubicBezTo>
                  <a:cubicBezTo>
                    <a:pt x="117" y="488"/>
                    <a:pt x="116" y="488"/>
                    <a:pt x="116" y="488"/>
                  </a:cubicBezTo>
                  <a:cubicBezTo>
                    <a:pt x="116" y="487"/>
                    <a:pt x="117" y="487"/>
                    <a:pt x="117" y="487"/>
                  </a:cubicBezTo>
                  <a:cubicBezTo>
                    <a:pt x="118" y="487"/>
                    <a:pt x="118" y="487"/>
                    <a:pt x="118" y="487"/>
                  </a:cubicBezTo>
                  <a:cubicBezTo>
                    <a:pt x="118" y="486"/>
                    <a:pt x="118" y="486"/>
                    <a:pt x="118" y="486"/>
                  </a:cubicBezTo>
                  <a:cubicBezTo>
                    <a:pt x="118" y="486"/>
                    <a:pt x="118" y="486"/>
                    <a:pt x="118" y="486"/>
                  </a:cubicBezTo>
                  <a:cubicBezTo>
                    <a:pt x="118" y="486"/>
                    <a:pt x="118" y="486"/>
                    <a:pt x="118" y="486"/>
                  </a:cubicBezTo>
                  <a:cubicBezTo>
                    <a:pt x="117" y="485"/>
                    <a:pt x="117" y="485"/>
                    <a:pt x="118" y="485"/>
                  </a:cubicBezTo>
                  <a:cubicBezTo>
                    <a:pt x="118" y="484"/>
                    <a:pt x="118" y="484"/>
                    <a:pt x="118" y="484"/>
                  </a:cubicBezTo>
                  <a:cubicBezTo>
                    <a:pt x="117" y="484"/>
                    <a:pt x="117" y="485"/>
                    <a:pt x="117" y="486"/>
                  </a:cubicBezTo>
                  <a:cubicBezTo>
                    <a:pt x="117" y="486"/>
                    <a:pt x="117" y="486"/>
                    <a:pt x="117" y="486"/>
                  </a:cubicBezTo>
                  <a:cubicBezTo>
                    <a:pt x="117" y="486"/>
                    <a:pt x="117" y="486"/>
                    <a:pt x="117" y="486"/>
                  </a:cubicBezTo>
                  <a:cubicBezTo>
                    <a:pt x="117" y="486"/>
                    <a:pt x="117" y="486"/>
                    <a:pt x="116" y="486"/>
                  </a:cubicBezTo>
                  <a:cubicBezTo>
                    <a:pt x="116" y="487"/>
                    <a:pt x="116" y="487"/>
                    <a:pt x="116" y="488"/>
                  </a:cubicBezTo>
                  <a:cubicBezTo>
                    <a:pt x="115" y="488"/>
                    <a:pt x="115" y="488"/>
                    <a:pt x="114" y="489"/>
                  </a:cubicBezTo>
                  <a:cubicBezTo>
                    <a:pt x="114" y="489"/>
                    <a:pt x="114" y="489"/>
                    <a:pt x="113" y="489"/>
                  </a:cubicBezTo>
                  <a:cubicBezTo>
                    <a:pt x="113" y="489"/>
                    <a:pt x="113" y="489"/>
                    <a:pt x="113" y="489"/>
                  </a:cubicBezTo>
                  <a:cubicBezTo>
                    <a:pt x="113" y="489"/>
                    <a:pt x="113" y="489"/>
                    <a:pt x="113" y="489"/>
                  </a:cubicBezTo>
                  <a:cubicBezTo>
                    <a:pt x="113" y="488"/>
                    <a:pt x="114" y="487"/>
                    <a:pt x="114" y="487"/>
                  </a:cubicBezTo>
                  <a:cubicBezTo>
                    <a:pt x="114" y="487"/>
                    <a:pt x="114" y="486"/>
                    <a:pt x="114" y="487"/>
                  </a:cubicBezTo>
                  <a:cubicBezTo>
                    <a:pt x="114" y="487"/>
                    <a:pt x="114" y="487"/>
                    <a:pt x="114" y="487"/>
                  </a:cubicBezTo>
                  <a:cubicBezTo>
                    <a:pt x="114" y="487"/>
                    <a:pt x="113" y="487"/>
                    <a:pt x="113" y="487"/>
                  </a:cubicBezTo>
                  <a:cubicBezTo>
                    <a:pt x="113" y="487"/>
                    <a:pt x="112" y="487"/>
                    <a:pt x="112" y="486"/>
                  </a:cubicBezTo>
                  <a:cubicBezTo>
                    <a:pt x="113" y="487"/>
                    <a:pt x="113" y="487"/>
                    <a:pt x="114" y="487"/>
                  </a:cubicBezTo>
                  <a:cubicBezTo>
                    <a:pt x="113" y="486"/>
                    <a:pt x="113" y="485"/>
                    <a:pt x="113" y="485"/>
                  </a:cubicBezTo>
                  <a:cubicBezTo>
                    <a:pt x="113" y="485"/>
                    <a:pt x="113" y="485"/>
                    <a:pt x="113" y="484"/>
                  </a:cubicBezTo>
                  <a:cubicBezTo>
                    <a:pt x="114" y="484"/>
                    <a:pt x="114" y="485"/>
                    <a:pt x="114" y="485"/>
                  </a:cubicBezTo>
                  <a:cubicBezTo>
                    <a:pt x="114" y="484"/>
                    <a:pt x="114" y="484"/>
                    <a:pt x="114" y="484"/>
                  </a:cubicBezTo>
                  <a:cubicBezTo>
                    <a:pt x="115" y="484"/>
                    <a:pt x="115" y="484"/>
                    <a:pt x="115" y="485"/>
                  </a:cubicBezTo>
                  <a:cubicBezTo>
                    <a:pt x="115" y="485"/>
                    <a:pt x="115" y="485"/>
                    <a:pt x="116" y="485"/>
                  </a:cubicBezTo>
                  <a:cubicBezTo>
                    <a:pt x="116" y="485"/>
                    <a:pt x="116" y="485"/>
                    <a:pt x="116" y="484"/>
                  </a:cubicBezTo>
                  <a:cubicBezTo>
                    <a:pt x="116" y="484"/>
                    <a:pt x="117" y="483"/>
                    <a:pt x="117" y="483"/>
                  </a:cubicBezTo>
                  <a:cubicBezTo>
                    <a:pt x="117" y="483"/>
                    <a:pt x="118" y="483"/>
                    <a:pt x="118" y="483"/>
                  </a:cubicBezTo>
                  <a:cubicBezTo>
                    <a:pt x="118" y="483"/>
                    <a:pt x="118" y="483"/>
                    <a:pt x="119" y="483"/>
                  </a:cubicBezTo>
                  <a:cubicBezTo>
                    <a:pt x="119" y="483"/>
                    <a:pt x="119" y="483"/>
                    <a:pt x="119" y="483"/>
                  </a:cubicBezTo>
                  <a:cubicBezTo>
                    <a:pt x="119" y="483"/>
                    <a:pt x="119" y="483"/>
                    <a:pt x="120" y="483"/>
                  </a:cubicBezTo>
                  <a:cubicBezTo>
                    <a:pt x="120" y="483"/>
                    <a:pt x="120" y="483"/>
                    <a:pt x="120" y="483"/>
                  </a:cubicBezTo>
                  <a:cubicBezTo>
                    <a:pt x="120" y="484"/>
                    <a:pt x="120" y="484"/>
                    <a:pt x="120" y="484"/>
                  </a:cubicBezTo>
                  <a:cubicBezTo>
                    <a:pt x="120" y="484"/>
                    <a:pt x="121" y="484"/>
                    <a:pt x="121" y="484"/>
                  </a:cubicBezTo>
                  <a:cubicBezTo>
                    <a:pt x="121" y="484"/>
                    <a:pt x="121" y="484"/>
                    <a:pt x="121" y="484"/>
                  </a:cubicBezTo>
                  <a:cubicBezTo>
                    <a:pt x="121" y="484"/>
                    <a:pt x="121" y="485"/>
                    <a:pt x="121" y="485"/>
                  </a:cubicBezTo>
                  <a:cubicBezTo>
                    <a:pt x="121" y="485"/>
                    <a:pt x="121" y="486"/>
                    <a:pt x="122" y="486"/>
                  </a:cubicBezTo>
                  <a:cubicBezTo>
                    <a:pt x="122" y="486"/>
                    <a:pt x="122" y="485"/>
                    <a:pt x="122" y="485"/>
                  </a:cubicBezTo>
                  <a:cubicBezTo>
                    <a:pt x="122" y="485"/>
                    <a:pt x="122" y="485"/>
                    <a:pt x="122" y="484"/>
                  </a:cubicBezTo>
                  <a:cubicBezTo>
                    <a:pt x="122" y="484"/>
                    <a:pt x="122" y="484"/>
                    <a:pt x="122" y="484"/>
                  </a:cubicBezTo>
                  <a:cubicBezTo>
                    <a:pt x="122" y="484"/>
                    <a:pt x="123" y="484"/>
                    <a:pt x="123" y="484"/>
                  </a:cubicBezTo>
                  <a:cubicBezTo>
                    <a:pt x="123" y="484"/>
                    <a:pt x="123" y="483"/>
                    <a:pt x="122" y="483"/>
                  </a:cubicBezTo>
                  <a:cubicBezTo>
                    <a:pt x="122" y="483"/>
                    <a:pt x="122" y="483"/>
                    <a:pt x="122" y="483"/>
                  </a:cubicBezTo>
                  <a:cubicBezTo>
                    <a:pt x="122" y="482"/>
                    <a:pt x="123" y="482"/>
                    <a:pt x="123" y="481"/>
                  </a:cubicBezTo>
                  <a:cubicBezTo>
                    <a:pt x="123" y="481"/>
                    <a:pt x="124" y="482"/>
                    <a:pt x="125" y="482"/>
                  </a:cubicBezTo>
                  <a:cubicBezTo>
                    <a:pt x="124" y="480"/>
                    <a:pt x="123" y="481"/>
                    <a:pt x="122" y="482"/>
                  </a:cubicBezTo>
                  <a:cubicBezTo>
                    <a:pt x="122" y="482"/>
                    <a:pt x="122" y="482"/>
                    <a:pt x="122" y="481"/>
                  </a:cubicBezTo>
                  <a:cubicBezTo>
                    <a:pt x="122" y="481"/>
                    <a:pt x="121" y="481"/>
                    <a:pt x="122" y="481"/>
                  </a:cubicBezTo>
                  <a:cubicBezTo>
                    <a:pt x="122" y="480"/>
                    <a:pt x="122" y="480"/>
                    <a:pt x="122" y="480"/>
                  </a:cubicBezTo>
                  <a:cubicBezTo>
                    <a:pt x="122" y="480"/>
                    <a:pt x="122" y="481"/>
                    <a:pt x="122" y="481"/>
                  </a:cubicBezTo>
                  <a:cubicBezTo>
                    <a:pt x="122" y="480"/>
                    <a:pt x="121" y="479"/>
                    <a:pt x="121" y="479"/>
                  </a:cubicBezTo>
                  <a:cubicBezTo>
                    <a:pt x="121" y="479"/>
                    <a:pt x="121" y="479"/>
                    <a:pt x="121" y="479"/>
                  </a:cubicBezTo>
                  <a:cubicBezTo>
                    <a:pt x="121" y="479"/>
                    <a:pt x="121" y="478"/>
                    <a:pt x="121" y="478"/>
                  </a:cubicBezTo>
                  <a:cubicBezTo>
                    <a:pt x="121" y="478"/>
                    <a:pt x="121" y="478"/>
                    <a:pt x="121" y="477"/>
                  </a:cubicBezTo>
                  <a:cubicBezTo>
                    <a:pt x="121" y="477"/>
                    <a:pt x="120" y="477"/>
                    <a:pt x="120" y="476"/>
                  </a:cubicBezTo>
                  <a:cubicBezTo>
                    <a:pt x="120" y="476"/>
                    <a:pt x="120" y="476"/>
                    <a:pt x="121" y="475"/>
                  </a:cubicBezTo>
                  <a:cubicBezTo>
                    <a:pt x="121" y="475"/>
                    <a:pt x="121" y="475"/>
                    <a:pt x="121" y="475"/>
                  </a:cubicBezTo>
                  <a:cubicBezTo>
                    <a:pt x="121" y="475"/>
                    <a:pt x="122" y="476"/>
                    <a:pt x="123" y="476"/>
                  </a:cubicBezTo>
                  <a:cubicBezTo>
                    <a:pt x="123" y="476"/>
                    <a:pt x="123" y="476"/>
                    <a:pt x="123" y="476"/>
                  </a:cubicBezTo>
                  <a:cubicBezTo>
                    <a:pt x="123" y="476"/>
                    <a:pt x="124" y="476"/>
                    <a:pt x="124" y="476"/>
                  </a:cubicBezTo>
                  <a:cubicBezTo>
                    <a:pt x="125" y="476"/>
                    <a:pt x="125" y="476"/>
                    <a:pt x="125" y="476"/>
                  </a:cubicBezTo>
                  <a:cubicBezTo>
                    <a:pt x="125" y="476"/>
                    <a:pt x="125" y="476"/>
                    <a:pt x="126" y="476"/>
                  </a:cubicBezTo>
                  <a:cubicBezTo>
                    <a:pt x="126" y="476"/>
                    <a:pt x="126" y="476"/>
                    <a:pt x="126" y="477"/>
                  </a:cubicBezTo>
                  <a:cubicBezTo>
                    <a:pt x="127" y="477"/>
                    <a:pt x="127" y="477"/>
                    <a:pt x="127" y="477"/>
                  </a:cubicBezTo>
                  <a:cubicBezTo>
                    <a:pt x="127" y="477"/>
                    <a:pt x="128" y="477"/>
                    <a:pt x="128" y="478"/>
                  </a:cubicBezTo>
                  <a:cubicBezTo>
                    <a:pt x="128" y="478"/>
                    <a:pt x="128" y="478"/>
                    <a:pt x="128" y="478"/>
                  </a:cubicBezTo>
                  <a:cubicBezTo>
                    <a:pt x="128" y="478"/>
                    <a:pt x="128" y="478"/>
                    <a:pt x="128" y="478"/>
                  </a:cubicBezTo>
                  <a:cubicBezTo>
                    <a:pt x="128" y="478"/>
                    <a:pt x="128" y="478"/>
                    <a:pt x="128" y="478"/>
                  </a:cubicBezTo>
                  <a:cubicBezTo>
                    <a:pt x="129" y="478"/>
                    <a:pt x="129" y="478"/>
                    <a:pt x="129" y="478"/>
                  </a:cubicBezTo>
                  <a:cubicBezTo>
                    <a:pt x="129" y="478"/>
                    <a:pt x="129" y="478"/>
                    <a:pt x="129" y="478"/>
                  </a:cubicBezTo>
                  <a:cubicBezTo>
                    <a:pt x="129" y="478"/>
                    <a:pt x="129" y="477"/>
                    <a:pt x="129" y="477"/>
                  </a:cubicBezTo>
                  <a:cubicBezTo>
                    <a:pt x="128" y="477"/>
                    <a:pt x="128" y="477"/>
                    <a:pt x="128" y="477"/>
                  </a:cubicBezTo>
                  <a:cubicBezTo>
                    <a:pt x="128" y="476"/>
                    <a:pt x="128" y="476"/>
                    <a:pt x="127" y="476"/>
                  </a:cubicBezTo>
                  <a:cubicBezTo>
                    <a:pt x="127" y="476"/>
                    <a:pt x="127" y="476"/>
                    <a:pt x="127" y="476"/>
                  </a:cubicBezTo>
                  <a:cubicBezTo>
                    <a:pt x="127" y="476"/>
                    <a:pt x="126" y="476"/>
                    <a:pt x="126" y="475"/>
                  </a:cubicBezTo>
                  <a:cubicBezTo>
                    <a:pt x="127" y="475"/>
                    <a:pt x="127" y="475"/>
                    <a:pt x="128" y="475"/>
                  </a:cubicBezTo>
                  <a:cubicBezTo>
                    <a:pt x="128" y="475"/>
                    <a:pt x="128" y="475"/>
                    <a:pt x="128" y="475"/>
                  </a:cubicBezTo>
                  <a:cubicBezTo>
                    <a:pt x="128" y="474"/>
                    <a:pt x="128" y="474"/>
                    <a:pt x="128" y="474"/>
                  </a:cubicBezTo>
                  <a:cubicBezTo>
                    <a:pt x="127" y="474"/>
                    <a:pt x="127" y="474"/>
                    <a:pt x="127" y="474"/>
                  </a:cubicBezTo>
                  <a:cubicBezTo>
                    <a:pt x="127" y="473"/>
                    <a:pt x="127" y="473"/>
                    <a:pt x="127" y="472"/>
                  </a:cubicBezTo>
                  <a:cubicBezTo>
                    <a:pt x="127" y="472"/>
                    <a:pt x="127" y="472"/>
                    <a:pt x="127" y="472"/>
                  </a:cubicBezTo>
                  <a:cubicBezTo>
                    <a:pt x="127" y="472"/>
                    <a:pt x="127" y="472"/>
                    <a:pt x="127" y="472"/>
                  </a:cubicBezTo>
                  <a:cubicBezTo>
                    <a:pt x="127" y="472"/>
                    <a:pt x="127" y="472"/>
                    <a:pt x="127" y="472"/>
                  </a:cubicBezTo>
                  <a:cubicBezTo>
                    <a:pt x="126" y="473"/>
                    <a:pt x="126" y="473"/>
                    <a:pt x="126" y="474"/>
                  </a:cubicBezTo>
                  <a:cubicBezTo>
                    <a:pt x="126" y="474"/>
                    <a:pt x="126" y="474"/>
                    <a:pt x="125" y="474"/>
                  </a:cubicBezTo>
                  <a:cubicBezTo>
                    <a:pt x="125" y="474"/>
                    <a:pt x="125" y="474"/>
                    <a:pt x="124" y="474"/>
                  </a:cubicBezTo>
                  <a:cubicBezTo>
                    <a:pt x="124" y="474"/>
                    <a:pt x="125" y="475"/>
                    <a:pt x="126" y="475"/>
                  </a:cubicBezTo>
                  <a:cubicBezTo>
                    <a:pt x="126" y="475"/>
                    <a:pt x="126" y="475"/>
                    <a:pt x="126" y="475"/>
                  </a:cubicBezTo>
                  <a:cubicBezTo>
                    <a:pt x="126" y="475"/>
                    <a:pt x="126" y="475"/>
                    <a:pt x="125" y="475"/>
                  </a:cubicBezTo>
                  <a:cubicBezTo>
                    <a:pt x="125" y="475"/>
                    <a:pt x="125" y="475"/>
                    <a:pt x="125" y="475"/>
                  </a:cubicBezTo>
                  <a:cubicBezTo>
                    <a:pt x="125" y="475"/>
                    <a:pt x="125" y="475"/>
                    <a:pt x="125" y="475"/>
                  </a:cubicBezTo>
                  <a:cubicBezTo>
                    <a:pt x="125" y="475"/>
                    <a:pt x="125" y="475"/>
                    <a:pt x="124" y="475"/>
                  </a:cubicBezTo>
                  <a:cubicBezTo>
                    <a:pt x="124" y="475"/>
                    <a:pt x="124" y="475"/>
                    <a:pt x="124" y="474"/>
                  </a:cubicBezTo>
                  <a:cubicBezTo>
                    <a:pt x="124" y="474"/>
                    <a:pt x="124" y="475"/>
                    <a:pt x="124" y="475"/>
                  </a:cubicBezTo>
                  <a:cubicBezTo>
                    <a:pt x="124" y="475"/>
                    <a:pt x="124" y="475"/>
                    <a:pt x="124" y="475"/>
                  </a:cubicBezTo>
                  <a:cubicBezTo>
                    <a:pt x="123" y="475"/>
                    <a:pt x="123" y="475"/>
                    <a:pt x="123" y="475"/>
                  </a:cubicBezTo>
                  <a:cubicBezTo>
                    <a:pt x="123" y="475"/>
                    <a:pt x="123" y="475"/>
                    <a:pt x="123" y="475"/>
                  </a:cubicBezTo>
                  <a:cubicBezTo>
                    <a:pt x="122" y="475"/>
                    <a:pt x="122" y="475"/>
                    <a:pt x="122" y="475"/>
                  </a:cubicBezTo>
                  <a:cubicBezTo>
                    <a:pt x="121" y="475"/>
                    <a:pt x="121" y="474"/>
                    <a:pt x="121" y="474"/>
                  </a:cubicBezTo>
                  <a:cubicBezTo>
                    <a:pt x="122" y="474"/>
                    <a:pt x="122" y="474"/>
                    <a:pt x="122" y="474"/>
                  </a:cubicBezTo>
                  <a:cubicBezTo>
                    <a:pt x="122" y="474"/>
                    <a:pt x="122" y="473"/>
                    <a:pt x="122" y="473"/>
                  </a:cubicBezTo>
                  <a:cubicBezTo>
                    <a:pt x="122" y="473"/>
                    <a:pt x="122" y="473"/>
                    <a:pt x="121" y="473"/>
                  </a:cubicBezTo>
                  <a:cubicBezTo>
                    <a:pt x="121" y="474"/>
                    <a:pt x="121" y="474"/>
                    <a:pt x="121" y="474"/>
                  </a:cubicBezTo>
                  <a:cubicBezTo>
                    <a:pt x="120" y="474"/>
                    <a:pt x="120" y="473"/>
                    <a:pt x="120" y="473"/>
                  </a:cubicBezTo>
                  <a:cubicBezTo>
                    <a:pt x="120" y="473"/>
                    <a:pt x="120" y="473"/>
                    <a:pt x="120" y="473"/>
                  </a:cubicBezTo>
                  <a:cubicBezTo>
                    <a:pt x="120" y="472"/>
                    <a:pt x="120" y="472"/>
                    <a:pt x="120" y="472"/>
                  </a:cubicBezTo>
                  <a:cubicBezTo>
                    <a:pt x="120" y="472"/>
                    <a:pt x="120" y="472"/>
                    <a:pt x="120" y="472"/>
                  </a:cubicBezTo>
                  <a:cubicBezTo>
                    <a:pt x="120" y="471"/>
                    <a:pt x="121" y="471"/>
                    <a:pt x="121" y="471"/>
                  </a:cubicBezTo>
                  <a:cubicBezTo>
                    <a:pt x="121" y="471"/>
                    <a:pt x="121" y="471"/>
                    <a:pt x="122" y="472"/>
                  </a:cubicBezTo>
                  <a:cubicBezTo>
                    <a:pt x="122" y="472"/>
                    <a:pt x="122" y="472"/>
                    <a:pt x="122" y="472"/>
                  </a:cubicBezTo>
                  <a:cubicBezTo>
                    <a:pt x="122" y="472"/>
                    <a:pt x="122" y="472"/>
                    <a:pt x="122" y="472"/>
                  </a:cubicBezTo>
                  <a:cubicBezTo>
                    <a:pt x="122" y="472"/>
                    <a:pt x="122" y="472"/>
                    <a:pt x="122" y="472"/>
                  </a:cubicBezTo>
                  <a:cubicBezTo>
                    <a:pt x="122" y="472"/>
                    <a:pt x="122" y="472"/>
                    <a:pt x="123" y="472"/>
                  </a:cubicBezTo>
                  <a:cubicBezTo>
                    <a:pt x="123" y="472"/>
                    <a:pt x="123" y="472"/>
                    <a:pt x="123" y="472"/>
                  </a:cubicBezTo>
                  <a:cubicBezTo>
                    <a:pt x="123" y="472"/>
                    <a:pt x="124" y="472"/>
                    <a:pt x="124" y="472"/>
                  </a:cubicBezTo>
                  <a:cubicBezTo>
                    <a:pt x="124" y="472"/>
                    <a:pt x="124" y="472"/>
                    <a:pt x="124" y="472"/>
                  </a:cubicBezTo>
                  <a:cubicBezTo>
                    <a:pt x="123" y="471"/>
                    <a:pt x="123" y="471"/>
                    <a:pt x="123" y="471"/>
                  </a:cubicBezTo>
                  <a:cubicBezTo>
                    <a:pt x="122" y="471"/>
                    <a:pt x="122" y="471"/>
                    <a:pt x="122" y="471"/>
                  </a:cubicBezTo>
                  <a:cubicBezTo>
                    <a:pt x="121" y="471"/>
                    <a:pt x="121" y="470"/>
                    <a:pt x="121" y="470"/>
                  </a:cubicBezTo>
                  <a:cubicBezTo>
                    <a:pt x="121" y="470"/>
                    <a:pt x="121" y="470"/>
                    <a:pt x="121" y="470"/>
                  </a:cubicBezTo>
                  <a:cubicBezTo>
                    <a:pt x="122" y="469"/>
                    <a:pt x="122" y="468"/>
                    <a:pt x="123" y="468"/>
                  </a:cubicBezTo>
                  <a:cubicBezTo>
                    <a:pt x="123" y="468"/>
                    <a:pt x="123" y="468"/>
                    <a:pt x="123" y="468"/>
                  </a:cubicBezTo>
                  <a:cubicBezTo>
                    <a:pt x="123" y="467"/>
                    <a:pt x="123" y="467"/>
                    <a:pt x="123" y="467"/>
                  </a:cubicBezTo>
                  <a:cubicBezTo>
                    <a:pt x="123" y="467"/>
                    <a:pt x="123" y="466"/>
                    <a:pt x="123" y="466"/>
                  </a:cubicBezTo>
                  <a:cubicBezTo>
                    <a:pt x="123" y="466"/>
                    <a:pt x="123" y="466"/>
                    <a:pt x="123" y="466"/>
                  </a:cubicBezTo>
                  <a:cubicBezTo>
                    <a:pt x="123" y="466"/>
                    <a:pt x="124" y="466"/>
                    <a:pt x="124" y="466"/>
                  </a:cubicBezTo>
                  <a:cubicBezTo>
                    <a:pt x="124" y="466"/>
                    <a:pt x="124" y="466"/>
                    <a:pt x="124" y="466"/>
                  </a:cubicBezTo>
                  <a:cubicBezTo>
                    <a:pt x="124" y="466"/>
                    <a:pt x="124" y="465"/>
                    <a:pt x="124" y="465"/>
                  </a:cubicBezTo>
                  <a:cubicBezTo>
                    <a:pt x="124" y="465"/>
                    <a:pt x="124" y="465"/>
                    <a:pt x="124" y="465"/>
                  </a:cubicBezTo>
                  <a:cubicBezTo>
                    <a:pt x="124" y="465"/>
                    <a:pt x="123" y="465"/>
                    <a:pt x="123" y="465"/>
                  </a:cubicBezTo>
                  <a:cubicBezTo>
                    <a:pt x="123" y="464"/>
                    <a:pt x="123" y="464"/>
                    <a:pt x="123" y="464"/>
                  </a:cubicBezTo>
                  <a:cubicBezTo>
                    <a:pt x="123" y="464"/>
                    <a:pt x="123" y="464"/>
                    <a:pt x="123" y="463"/>
                  </a:cubicBezTo>
                  <a:cubicBezTo>
                    <a:pt x="123" y="463"/>
                    <a:pt x="123" y="463"/>
                    <a:pt x="123" y="463"/>
                  </a:cubicBezTo>
                  <a:cubicBezTo>
                    <a:pt x="122" y="463"/>
                    <a:pt x="121" y="463"/>
                    <a:pt x="120" y="463"/>
                  </a:cubicBezTo>
                  <a:cubicBezTo>
                    <a:pt x="120" y="463"/>
                    <a:pt x="120" y="464"/>
                    <a:pt x="120" y="464"/>
                  </a:cubicBezTo>
                  <a:cubicBezTo>
                    <a:pt x="121" y="464"/>
                    <a:pt x="121" y="463"/>
                    <a:pt x="122" y="464"/>
                  </a:cubicBezTo>
                  <a:cubicBezTo>
                    <a:pt x="121" y="464"/>
                    <a:pt x="121" y="464"/>
                    <a:pt x="121" y="464"/>
                  </a:cubicBezTo>
                  <a:cubicBezTo>
                    <a:pt x="121" y="464"/>
                    <a:pt x="120" y="464"/>
                    <a:pt x="120" y="464"/>
                  </a:cubicBezTo>
                  <a:cubicBezTo>
                    <a:pt x="120" y="464"/>
                    <a:pt x="120" y="464"/>
                    <a:pt x="120" y="464"/>
                  </a:cubicBezTo>
                  <a:cubicBezTo>
                    <a:pt x="120" y="464"/>
                    <a:pt x="120" y="464"/>
                    <a:pt x="120" y="464"/>
                  </a:cubicBezTo>
                  <a:cubicBezTo>
                    <a:pt x="120" y="464"/>
                    <a:pt x="119" y="464"/>
                    <a:pt x="119" y="463"/>
                  </a:cubicBezTo>
                  <a:cubicBezTo>
                    <a:pt x="118" y="463"/>
                    <a:pt x="117" y="463"/>
                    <a:pt x="117" y="462"/>
                  </a:cubicBezTo>
                  <a:cubicBezTo>
                    <a:pt x="117" y="462"/>
                    <a:pt x="117" y="461"/>
                    <a:pt x="118" y="461"/>
                  </a:cubicBezTo>
                  <a:cubicBezTo>
                    <a:pt x="118" y="461"/>
                    <a:pt x="118" y="460"/>
                    <a:pt x="118" y="460"/>
                  </a:cubicBezTo>
                  <a:cubicBezTo>
                    <a:pt x="118" y="460"/>
                    <a:pt x="118" y="460"/>
                    <a:pt x="117" y="461"/>
                  </a:cubicBezTo>
                  <a:cubicBezTo>
                    <a:pt x="117" y="461"/>
                    <a:pt x="116" y="462"/>
                    <a:pt x="116" y="462"/>
                  </a:cubicBezTo>
                  <a:cubicBezTo>
                    <a:pt x="115" y="462"/>
                    <a:pt x="115" y="462"/>
                    <a:pt x="115" y="462"/>
                  </a:cubicBezTo>
                  <a:cubicBezTo>
                    <a:pt x="114" y="462"/>
                    <a:pt x="114" y="462"/>
                    <a:pt x="114" y="462"/>
                  </a:cubicBezTo>
                  <a:cubicBezTo>
                    <a:pt x="114" y="463"/>
                    <a:pt x="115" y="463"/>
                    <a:pt x="116" y="464"/>
                  </a:cubicBezTo>
                  <a:cubicBezTo>
                    <a:pt x="116" y="464"/>
                    <a:pt x="116" y="464"/>
                    <a:pt x="116" y="464"/>
                  </a:cubicBezTo>
                  <a:cubicBezTo>
                    <a:pt x="115" y="465"/>
                    <a:pt x="115" y="465"/>
                    <a:pt x="115" y="465"/>
                  </a:cubicBezTo>
                  <a:cubicBezTo>
                    <a:pt x="114" y="466"/>
                    <a:pt x="113" y="464"/>
                    <a:pt x="113" y="463"/>
                  </a:cubicBezTo>
                  <a:cubicBezTo>
                    <a:pt x="113" y="462"/>
                    <a:pt x="114" y="462"/>
                    <a:pt x="114" y="461"/>
                  </a:cubicBezTo>
                  <a:cubicBezTo>
                    <a:pt x="114" y="461"/>
                    <a:pt x="114" y="461"/>
                    <a:pt x="114" y="461"/>
                  </a:cubicBezTo>
                  <a:cubicBezTo>
                    <a:pt x="115" y="461"/>
                    <a:pt x="115" y="461"/>
                    <a:pt x="115" y="461"/>
                  </a:cubicBezTo>
                  <a:cubicBezTo>
                    <a:pt x="115" y="461"/>
                    <a:pt x="115" y="461"/>
                    <a:pt x="115" y="461"/>
                  </a:cubicBezTo>
                  <a:cubicBezTo>
                    <a:pt x="115" y="461"/>
                    <a:pt x="115" y="461"/>
                    <a:pt x="115" y="460"/>
                  </a:cubicBezTo>
                  <a:cubicBezTo>
                    <a:pt x="115" y="460"/>
                    <a:pt x="115" y="460"/>
                    <a:pt x="115" y="460"/>
                  </a:cubicBezTo>
                  <a:cubicBezTo>
                    <a:pt x="115" y="460"/>
                    <a:pt x="115" y="460"/>
                    <a:pt x="115" y="460"/>
                  </a:cubicBezTo>
                  <a:cubicBezTo>
                    <a:pt x="116" y="459"/>
                    <a:pt x="116" y="459"/>
                    <a:pt x="116" y="459"/>
                  </a:cubicBezTo>
                  <a:cubicBezTo>
                    <a:pt x="116" y="459"/>
                    <a:pt x="116" y="458"/>
                    <a:pt x="117" y="458"/>
                  </a:cubicBezTo>
                  <a:cubicBezTo>
                    <a:pt x="117" y="458"/>
                    <a:pt x="117" y="458"/>
                    <a:pt x="117" y="458"/>
                  </a:cubicBezTo>
                  <a:cubicBezTo>
                    <a:pt x="117" y="457"/>
                    <a:pt x="118" y="458"/>
                    <a:pt x="118" y="458"/>
                  </a:cubicBezTo>
                  <a:cubicBezTo>
                    <a:pt x="118" y="458"/>
                    <a:pt x="118" y="456"/>
                    <a:pt x="119" y="457"/>
                  </a:cubicBezTo>
                  <a:cubicBezTo>
                    <a:pt x="119" y="457"/>
                    <a:pt x="119" y="457"/>
                    <a:pt x="119" y="457"/>
                  </a:cubicBezTo>
                  <a:cubicBezTo>
                    <a:pt x="119" y="457"/>
                    <a:pt x="119" y="457"/>
                    <a:pt x="119" y="457"/>
                  </a:cubicBezTo>
                  <a:cubicBezTo>
                    <a:pt x="119" y="457"/>
                    <a:pt x="119" y="457"/>
                    <a:pt x="119" y="457"/>
                  </a:cubicBezTo>
                  <a:cubicBezTo>
                    <a:pt x="119" y="457"/>
                    <a:pt x="119" y="457"/>
                    <a:pt x="119" y="456"/>
                  </a:cubicBezTo>
                  <a:cubicBezTo>
                    <a:pt x="119" y="456"/>
                    <a:pt x="119" y="456"/>
                    <a:pt x="119" y="456"/>
                  </a:cubicBezTo>
                  <a:cubicBezTo>
                    <a:pt x="120" y="456"/>
                    <a:pt x="120" y="455"/>
                    <a:pt x="120" y="455"/>
                  </a:cubicBezTo>
                  <a:cubicBezTo>
                    <a:pt x="119" y="455"/>
                    <a:pt x="119" y="455"/>
                    <a:pt x="119" y="456"/>
                  </a:cubicBezTo>
                  <a:cubicBezTo>
                    <a:pt x="119" y="456"/>
                    <a:pt x="118" y="456"/>
                    <a:pt x="118" y="457"/>
                  </a:cubicBezTo>
                  <a:cubicBezTo>
                    <a:pt x="118" y="457"/>
                    <a:pt x="117" y="456"/>
                    <a:pt x="117" y="456"/>
                  </a:cubicBezTo>
                  <a:cubicBezTo>
                    <a:pt x="117" y="456"/>
                    <a:pt x="117" y="456"/>
                    <a:pt x="118" y="456"/>
                  </a:cubicBezTo>
                  <a:cubicBezTo>
                    <a:pt x="118" y="456"/>
                    <a:pt x="117" y="455"/>
                    <a:pt x="117" y="455"/>
                  </a:cubicBezTo>
                  <a:cubicBezTo>
                    <a:pt x="117" y="455"/>
                    <a:pt x="117" y="455"/>
                    <a:pt x="117" y="455"/>
                  </a:cubicBezTo>
                  <a:cubicBezTo>
                    <a:pt x="117" y="455"/>
                    <a:pt x="117" y="455"/>
                    <a:pt x="117" y="454"/>
                  </a:cubicBezTo>
                  <a:cubicBezTo>
                    <a:pt x="117" y="454"/>
                    <a:pt x="117" y="454"/>
                    <a:pt x="117" y="454"/>
                  </a:cubicBezTo>
                  <a:cubicBezTo>
                    <a:pt x="118" y="454"/>
                    <a:pt x="118" y="454"/>
                    <a:pt x="118" y="454"/>
                  </a:cubicBezTo>
                  <a:cubicBezTo>
                    <a:pt x="118" y="454"/>
                    <a:pt x="119" y="454"/>
                    <a:pt x="119" y="454"/>
                  </a:cubicBezTo>
                  <a:cubicBezTo>
                    <a:pt x="119" y="454"/>
                    <a:pt x="121" y="453"/>
                    <a:pt x="121" y="454"/>
                  </a:cubicBezTo>
                  <a:cubicBezTo>
                    <a:pt x="121" y="455"/>
                    <a:pt x="121" y="455"/>
                    <a:pt x="122" y="455"/>
                  </a:cubicBezTo>
                  <a:cubicBezTo>
                    <a:pt x="121" y="454"/>
                    <a:pt x="121" y="454"/>
                    <a:pt x="121" y="454"/>
                  </a:cubicBezTo>
                  <a:cubicBezTo>
                    <a:pt x="121" y="454"/>
                    <a:pt x="122" y="453"/>
                    <a:pt x="122" y="453"/>
                  </a:cubicBezTo>
                  <a:cubicBezTo>
                    <a:pt x="122" y="453"/>
                    <a:pt x="122" y="453"/>
                    <a:pt x="122" y="453"/>
                  </a:cubicBezTo>
                  <a:cubicBezTo>
                    <a:pt x="122" y="453"/>
                    <a:pt x="122" y="453"/>
                    <a:pt x="123" y="453"/>
                  </a:cubicBezTo>
                  <a:cubicBezTo>
                    <a:pt x="123" y="452"/>
                    <a:pt x="123" y="453"/>
                    <a:pt x="123" y="453"/>
                  </a:cubicBezTo>
                  <a:cubicBezTo>
                    <a:pt x="123" y="453"/>
                    <a:pt x="124" y="453"/>
                    <a:pt x="124" y="453"/>
                  </a:cubicBezTo>
                  <a:cubicBezTo>
                    <a:pt x="124" y="453"/>
                    <a:pt x="124" y="453"/>
                    <a:pt x="124" y="453"/>
                  </a:cubicBezTo>
                  <a:cubicBezTo>
                    <a:pt x="124" y="453"/>
                    <a:pt x="124" y="453"/>
                    <a:pt x="124" y="453"/>
                  </a:cubicBezTo>
                  <a:cubicBezTo>
                    <a:pt x="124" y="453"/>
                    <a:pt x="125" y="453"/>
                    <a:pt x="125" y="453"/>
                  </a:cubicBezTo>
                  <a:cubicBezTo>
                    <a:pt x="125" y="453"/>
                    <a:pt x="125" y="453"/>
                    <a:pt x="125" y="453"/>
                  </a:cubicBezTo>
                  <a:cubicBezTo>
                    <a:pt x="125" y="453"/>
                    <a:pt x="125" y="453"/>
                    <a:pt x="126" y="453"/>
                  </a:cubicBezTo>
                  <a:cubicBezTo>
                    <a:pt x="126" y="453"/>
                    <a:pt x="126" y="453"/>
                    <a:pt x="126" y="453"/>
                  </a:cubicBezTo>
                  <a:cubicBezTo>
                    <a:pt x="126" y="453"/>
                    <a:pt x="126" y="453"/>
                    <a:pt x="126" y="453"/>
                  </a:cubicBezTo>
                  <a:cubicBezTo>
                    <a:pt x="126" y="454"/>
                    <a:pt x="125" y="454"/>
                    <a:pt x="125" y="454"/>
                  </a:cubicBezTo>
                  <a:cubicBezTo>
                    <a:pt x="125" y="453"/>
                    <a:pt x="125" y="454"/>
                    <a:pt x="125" y="454"/>
                  </a:cubicBezTo>
                  <a:cubicBezTo>
                    <a:pt x="125" y="454"/>
                    <a:pt x="124" y="455"/>
                    <a:pt x="124" y="455"/>
                  </a:cubicBezTo>
                  <a:cubicBezTo>
                    <a:pt x="124" y="455"/>
                    <a:pt x="124" y="456"/>
                    <a:pt x="124" y="456"/>
                  </a:cubicBezTo>
                  <a:cubicBezTo>
                    <a:pt x="124" y="456"/>
                    <a:pt x="124" y="455"/>
                    <a:pt x="125" y="456"/>
                  </a:cubicBezTo>
                  <a:cubicBezTo>
                    <a:pt x="125" y="456"/>
                    <a:pt x="125" y="456"/>
                    <a:pt x="125" y="456"/>
                  </a:cubicBezTo>
                  <a:cubicBezTo>
                    <a:pt x="125" y="456"/>
                    <a:pt x="125" y="456"/>
                    <a:pt x="125" y="456"/>
                  </a:cubicBezTo>
                  <a:cubicBezTo>
                    <a:pt x="125" y="457"/>
                    <a:pt x="125" y="457"/>
                    <a:pt x="124" y="457"/>
                  </a:cubicBezTo>
                  <a:cubicBezTo>
                    <a:pt x="124" y="457"/>
                    <a:pt x="124" y="457"/>
                    <a:pt x="124" y="457"/>
                  </a:cubicBezTo>
                  <a:cubicBezTo>
                    <a:pt x="124" y="457"/>
                    <a:pt x="124" y="457"/>
                    <a:pt x="124" y="457"/>
                  </a:cubicBezTo>
                  <a:cubicBezTo>
                    <a:pt x="125" y="458"/>
                    <a:pt x="125" y="457"/>
                    <a:pt x="125" y="457"/>
                  </a:cubicBezTo>
                  <a:cubicBezTo>
                    <a:pt x="125" y="457"/>
                    <a:pt x="125" y="456"/>
                    <a:pt x="125" y="456"/>
                  </a:cubicBezTo>
                  <a:cubicBezTo>
                    <a:pt x="125" y="457"/>
                    <a:pt x="125" y="457"/>
                    <a:pt x="125" y="457"/>
                  </a:cubicBezTo>
                  <a:cubicBezTo>
                    <a:pt x="125" y="457"/>
                    <a:pt x="126" y="457"/>
                    <a:pt x="126" y="457"/>
                  </a:cubicBezTo>
                  <a:cubicBezTo>
                    <a:pt x="126" y="457"/>
                    <a:pt x="126" y="458"/>
                    <a:pt x="126" y="458"/>
                  </a:cubicBezTo>
                  <a:cubicBezTo>
                    <a:pt x="126" y="458"/>
                    <a:pt x="126" y="458"/>
                    <a:pt x="126" y="458"/>
                  </a:cubicBezTo>
                  <a:cubicBezTo>
                    <a:pt x="126" y="459"/>
                    <a:pt x="126" y="459"/>
                    <a:pt x="126" y="459"/>
                  </a:cubicBezTo>
                  <a:cubicBezTo>
                    <a:pt x="126" y="459"/>
                    <a:pt x="126" y="460"/>
                    <a:pt x="126" y="460"/>
                  </a:cubicBezTo>
                  <a:cubicBezTo>
                    <a:pt x="125" y="460"/>
                    <a:pt x="125" y="460"/>
                    <a:pt x="125" y="461"/>
                  </a:cubicBezTo>
                  <a:cubicBezTo>
                    <a:pt x="125" y="461"/>
                    <a:pt x="125" y="461"/>
                    <a:pt x="125" y="461"/>
                  </a:cubicBezTo>
                  <a:cubicBezTo>
                    <a:pt x="126" y="461"/>
                    <a:pt x="126" y="461"/>
                    <a:pt x="126" y="461"/>
                  </a:cubicBezTo>
                  <a:cubicBezTo>
                    <a:pt x="126" y="461"/>
                    <a:pt x="126" y="460"/>
                    <a:pt x="126" y="460"/>
                  </a:cubicBezTo>
                  <a:cubicBezTo>
                    <a:pt x="127" y="460"/>
                    <a:pt x="127" y="458"/>
                    <a:pt x="128" y="458"/>
                  </a:cubicBezTo>
                  <a:cubicBezTo>
                    <a:pt x="128" y="457"/>
                    <a:pt x="129" y="457"/>
                    <a:pt x="129" y="456"/>
                  </a:cubicBezTo>
                  <a:cubicBezTo>
                    <a:pt x="128" y="456"/>
                    <a:pt x="128" y="456"/>
                    <a:pt x="128" y="456"/>
                  </a:cubicBezTo>
                  <a:cubicBezTo>
                    <a:pt x="128" y="457"/>
                    <a:pt x="127" y="457"/>
                    <a:pt x="127" y="458"/>
                  </a:cubicBezTo>
                  <a:cubicBezTo>
                    <a:pt x="127" y="458"/>
                    <a:pt x="127" y="458"/>
                    <a:pt x="127" y="458"/>
                  </a:cubicBezTo>
                  <a:cubicBezTo>
                    <a:pt x="127" y="458"/>
                    <a:pt x="127" y="458"/>
                    <a:pt x="127" y="458"/>
                  </a:cubicBezTo>
                  <a:cubicBezTo>
                    <a:pt x="127" y="458"/>
                    <a:pt x="127" y="458"/>
                    <a:pt x="127" y="458"/>
                  </a:cubicBezTo>
                  <a:cubicBezTo>
                    <a:pt x="127" y="457"/>
                    <a:pt x="127" y="455"/>
                    <a:pt x="127" y="455"/>
                  </a:cubicBezTo>
                  <a:cubicBezTo>
                    <a:pt x="127" y="454"/>
                    <a:pt x="128" y="454"/>
                    <a:pt x="128" y="454"/>
                  </a:cubicBezTo>
                  <a:cubicBezTo>
                    <a:pt x="129" y="454"/>
                    <a:pt x="128" y="454"/>
                    <a:pt x="128" y="453"/>
                  </a:cubicBezTo>
                  <a:cubicBezTo>
                    <a:pt x="128" y="453"/>
                    <a:pt x="128" y="453"/>
                    <a:pt x="129" y="452"/>
                  </a:cubicBezTo>
                  <a:cubicBezTo>
                    <a:pt x="129" y="452"/>
                    <a:pt x="129" y="452"/>
                    <a:pt x="129" y="452"/>
                  </a:cubicBezTo>
                  <a:cubicBezTo>
                    <a:pt x="129" y="452"/>
                    <a:pt x="129" y="452"/>
                    <a:pt x="129" y="452"/>
                  </a:cubicBezTo>
                  <a:cubicBezTo>
                    <a:pt x="129" y="452"/>
                    <a:pt x="130" y="452"/>
                    <a:pt x="130" y="452"/>
                  </a:cubicBezTo>
                  <a:cubicBezTo>
                    <a:pt x="130" y="452"/>
                    <a:pt x="130" y="452"/>
                    <a:pt x="129" y="452"/>
                  </a:cubicBezTo>
                  <a:cubicBezTo>
                    <a:pt x="129" y="452"/>
                    <a:pt x="128" y="452"/>
                    <a:pt x="128" y="453"/>
                  </a:cubicBezTo>
                  <a:cubicBezTo>
                    <a:pt x="127" y="453"/>
                    <a:pt x="128" y="452"/>
                    <a:pt x="128" y="452"/>
                  </a:cubicBezTo>
                  <a:cubicBezTo>
                    <a:pt x="128" y="451"/>
                    <a:pt x="128" y="451"/>
                    <a:pt x="128" y="451"/>
                  </a:cubicBezTo>
                  <a:cubicBezTo>
                    <a:pt x="128" y="450"/>
                    <a:pt x="128" y="450"/>
                    <a:pt x="128" y="450"/>
                  </a:cubicBezTo>
                  <a:cubicBezTo>
                    <a:pt x="128" y="450"/>
                    <a:pt x="128" y="450"/>
                    <a:pt x="128" y="450"/>
                  </a:cubicBezTo>
                  <a:cubicBezTo>
                    <a:pt x="128" y="450"/>
                    <a:pt x="128" y="450"/>
                    <a:pt x="129" y="450"/>
                  </a:cubicBezTo>
                  <a:cubicBezTo>
                    <a:pt x="129" y="450"/>
                    <a:pt x="129" y="450"/>
                    <a:pt x="129" y="449"/>
                  </a:cubicBezTo>
                  <a:cubicBezTo>
                    <a:pt x="129" y="449"/>
                    <a:pt x="129" y="449"/>
                    <a:pt x="129" y="449"/>
                  </a:cubicBezTo>
                  <a:cubicBezTo>
                    <a:pt x="129" y="449"/>
                    <a:pt x="129" y="449"/>
                    <a:pt x="129" y="449"/>
                  </a:cubicBezTo>
                  <a:cubicBezTo>
                    <a:pt x="129" y="448"/>
                    <a:pt x="130" y="448"/>
                    <a:pt x="130" y="448"/>
                  </a:cubicBezTo>
                  <a:cubicBezTo>
                    <a:pt x="130" y="448"/>
                    <a:pt x="130" y="448"/>
                    <a:pt x="130" y="449"/>
                  </a:cubicBezTo>
                  <a:cubicBezTo>
                    <a:pt x="130" y="449"/>
                    <a:pt x="131" y="449"/>
                    <a:pt x="131" y="449"/>
                  </a:cubicBezTo>
                  <a:cubicBezTo>
                    <a:pt x="131" y="449"/>
                    <a:pt x="131" y="450"/>
                    <a:pt x="132" y="450"/>
                  </a:cubicBezTo>
                  <a:cubicBezTo>
                    <a:pt x="132" y="450"/>
                    <a:pt x="132" y="450"/>
                    <a:pt x="132" y="450"/>
                  </a:cubicBezTo>
                  <a:cubicBezTo>
                    <a:pt x="132" y="450"/>
                    <a:pt x="132" y="450"/>
                    <a:pt x="132" y="450"/>
                  </a:cubicBezTo>
                  <a:cubicBezTo>
                    <a:pt x="133" y="450"/>
                    <a:pt x="133" y="450"/>
                    <a:pt x="133" y="449"/>
                  </a:cubicBezTo>
                  <a:cubicBezTo>
                    <a:pt x="134" y="449"/>
                    <a:pt x="132" y="449"/>
                    <a:pt x="132" y="449"/>
                  </a:cubicBezTo>
                  <a:cubicBezTo>
                    <a:pt x="132" y="449"/>
                    <a:pt x="132" y="449"/>
                    <a:pt x="132" y="449"/>
                  </a:cubicBezTo>
                  <a:cubicBezTo>
                    <a:pt x="132" y="449"/>
                    <a:pt x="131" y="449"/>
                    <a:pt x="131" y="449"/>
                  </a:cubicBezTo>
                  <a:cubicBezTo>
                    <a:pt x="131" y="448"/>
                    <a:pt x="131" y="448"/>
                    <a:pt x="130" y="448"/>
                  </a:cubicBezTo>
                  <a:cubicBezTo>
                    <a:pt x="130" y="448"/>
                    <a:pt x="130" y="448"/>
                    <a:pt x="129" y="448"/>
                  </a:cubicBezTo>
                  <a:cubicBezTo>
                    <a:pt x="129" y="448"/>
                    <a:pt x="129" y="449"/>
                    <a:pt x="129" y="448"/>
                  </a:cubicBezTo>
                  <a:cubicBezTo>
                    <a:pt x="129" y="448"/>
                    <a:pt x="129" y="448"/>
                    <a:pt x="129" y="448"/>
                  </a:cubicBezTo>
                  <a:cubicBezTo>
                    <a:pt x="129" y="447"/>
                    <a:pt x="129" y="447"/>
                    <a:pt x="129" y="447"/>
                  </a:cubicBezTo>
                  <a:cubicBezTo>
                    <a:pt x="129" y="447"/>
                    <a:pt x="129" y="447"/>
                    <a:pt x="129" y="447"/>
                  </a:cubicBezTo>
                  <a:cubicBezTo>
                    <a:pt x="129" y="447"/>
                    <a:pt x="129" y="446"/>
                    <a:pt x="129" y="446"/>
                  </a:cubicBezTo>
                  <a:cubicBezTo>
                    <a:pt x="129" y="446"/>
                    <a:pt x="129" y="446"/>
                    <a:pt x="129" y="446"/>
                  </a:cubicBezTo>
                  <a:cubicBezTo>
                    <a:pt x="129" y="446"/>
                    <a:pt x="129" y="446"/>
                    <a:pt x="129" y="446"/>
                  </a:cubicBezTo>
                  <a:cubicBezTo>
                    <a:pt x="129" y="445"/>
                    <a:pt x="129" y="445"/>
                    <a:pt x="129" y="445"/>
                  </a:cubicBezTo>
                  <a:cubicBezTo>
                    <a:pt x="129" y="445"/>
                    <a:pt x="129" y="445"/>
                    <a:pt x="129" y="445"/>
                  </a:cubicBezTo>
                  <a:cubicBezTo>
                    <a:pt x="130" y="445"/>
                    <a:pt x="130" y="445"/>
                    <a:pt x="130" y="445"/>
                  </a:cubicBezTo>
                  <a:cubicBezTo>
                    <a:pt x="131" y="445"/>
                    <a:pt x="131" y="445"/>
                    <a:pt x="131" y="445"/>
                  </a:cubicBezTo>
                  <a:cubicBezTo>
                    <a:pt x="131" y="444"/>
                    <a:pt x="132" y="444"/>
                    <a:pt x="132" y="444"/>
                  </a:cubicBezTo>
                  <a:cubicBezTo>
                    <a:pt x="132" y="444"/>
                    <a:pt x="133" y="443"/>
                    <a:pt x="133" y="443"/>
                  </a:cubicBezTo>
                  <a:cubicBezTo>
                    <a:pt x="133" y="443"/>
                    <a:pt x="133" y="443"/>
                    <a:pt x="134" y="443"/>
                  </a:cubicBezTo>
                  <a:cubicBezTo>
                    <a:pt x="134" y="442"/>
                    <a:pt x="134" y="441"/>
                    <a:pt x="134" y="441"/>
                  </a:cubicBezTo>
                  <a:cubicBezTo>
                    <a:pt x="134" y="441"/>
                    <a:pt x="134" y="441"/>
                    <a:pt x="134" y="441"/>
                  </a:cubicBezTo>
                  <a:cubicBezTo>
                    <a:pt x="134" y="441"/>
                    <a:pt x="135" y="440"/>
                    <a:pt x="135" y="440"/>
                  </a:cubicBezTo>
                  <a:cubicBezTo>
                    <a:pt x="135" y="440"/>
                    <a:pt x="135" y="440"/>
                    <a:pt x="134" y="440"/>
                  </a:cubicBezTo>
                  <a:cubicBezTo>
                    <a:pt x="134" y="440"/>
                    <a:pt x="134" y="439"/>
                    <a:pt x="134" y="439"/>
                  </a:cubicBezTo>
                  <a:cubicBezTo>
                    <a:pt x="134" y="439"/>
                    <a:pt x="134" y="440"/>
                    <a:pt x="134" y="440"/>
                  </a:cubicBezTo>
                  <a:cubicBezTo>
                    <a:pt x="134" y="440"/>
                    <a:pt x="134" y="440"/>
                    <a:pt x="134" y="440"/>
                  </a:cubicBezTo>
                  <a:cubicBezTo>
                    <a:pt x="133" y="440"/>
                    <a:pt x="133" y="440"/>
                    <a:pt x="132" y="439"/>
                  </a:cubicBezTo>
                  <a:cubicBezTo>
                    <a:pt x="132" y="438"/>
                    <a:pt x="132" y="438"/>
                    <a:pt x="132" y="438"/>
                  </a:cubicBezTo>
                  <a:cubicBezTo>
                    <a:pt x="132" y="438"/>
                    <a:pt x="132" y="438"/>
                    <a:pt x="131" y="438"/>
                  </a:cubicBezTo>
                  <a:cubicBezTo>
                    <a:pt x="131" y="438"/>
                    <a:pt x="131" y="438"/>
                    <a:pt x="131" y="438"/>
                  </a:cubicBezTo>
                  <a:cubicBezTo>
                    <a:pt x="131" y="438"/>
                    <a:pt x="130" y="438"/>
                    <a:pt x="130" y="438"/>
                  </a:cubicBezTo>
                  <a:cubicBezTo>
                    <a:pt x="130" y="438"/>
                    <a:pt x="130" y="438"/>
                    <a:pt x="130" y="437"/>
                  </a:cubicBezTo>
                  <a:cubicBezTo>
                    <a:pt x="130" y="437"/>
                    <a:pt x="130" y="437"/>
                    <a:pt x="130" y="437"/>
                  </a:cubicBezTo>
                  <a:cubicBezTo>
                    <a:pt x="130" y="437"/>
                    <a:pt x="129" y="437"/>
                    <a:pt x="130" y="437"/>
                  </a:cubicBezTo>
                  <a:cubicBezTo>
                    <a:pt x="130" y="437"/>
                    <a:pt x="130" y="437"/>
                    <a:pt x="130" y="436"/>
                  </a:cubicBezTo>
                  <a:cubicBezTo>
                    <a:pt x="130" y="436"/>
                    <a:pt x="130" y="436"/>
                    <a:pt x="130" y="436"/>
                  </a:cubicBezTo>
                  <a:cubicBezTo>
                    <a:pt x="130" y="436"/>
                    <a:pt x="130" y="436"/>
                    <a:pt x="130" y="436"/>
                  </a:cubicBezTo>
                  <a:cubicBezTo>
                    <a:pt x="130" y="436"/>
                    <a:pt x="130" y="436"/>
                    <a:pt x="130" y="436"/>
                  </a:cubicBezTo>
                  <a:cubicBezTo>
                    <a:pt x="130" y="436"/>
                    <a:pt x="130" y="436"/>
                    <a:pt x="130" y="435"/>
                  </a:cubicBezTo>
                  <a:cubicBezTo>
                    <a:pt x="130" y="435"/>
                    <a:pt x="130" y="435"/>
                    <a:pt x="130" y="435"/>
                  </a:cubicBezTo>
                  <a:cubicBezTo>
                    <a:pt x="130" y="435"/>
                    <a:pt x="130" y="435"/>
                    <a:pt x="130" y="434"/>
                  </a:cubicBezTo>
                  <a:cubicBezTo>
                    <a:pt x="130" y="434"/>
                    <a:pt x="130" y="434"/>
                    <a:pt x="131" y="434"/>
                  </a:cubicBezTo>
                  <a:cubicBezTo>
                    <a:pt x="131" y="434"/>
                    <a:pt x="131" y="435"/>
                    <a:pt x="131" y="435"/>
                  </a:cubicBezTo>
                  <a:cubicBezTo>
                    <a:pt x="131" y="435"/>
                    <a:pt x="131" y="435"/>
                    <a:pt x="131" y="435"/>
                  </a:cubicBezTo>
                  <a:cubicBezTo>
                    <a:pt x="131" y="435"/>
                    <a:pt x="131" y="435"/>
                    <a:pt x="131" y="435"/>
                  </a:cubicBezTo>
                  <a:cubicBezTo>
                    <a:pt x="131" y="435"/>
                    <a:pt x="131" y="435"/>
                    <a:pt x="131" y="435"/>
                  </a:cubicBezTo>
                  <a:cubicBezTo>
                    <a:pt x="131" y="435"/>
                    <a:pt x="131" y="434"/>
                    <a:pt x="131" y="434"/>
                  </a:cubicBezTo>
                  <a:cubicBezTo>
                    <a:pt x="131" y="434"/>
                    <a:pt x="131" y="434"/>
                    <a:pt x="131" y="434"/>
                  </a:cubicBezTo>
                  <a:cubicBezTo>
                    <a:pt x="131" y="434"/>
                    <a:pt x="132" y="434"/>
                    <a:pt x="132" y="434"/>
                  </a:cubicBezTo>
                  <a:cubicBezTo>
                    <a:pt x="132" y="434"/>
                    <a:pt x="132" y="433"/>
                    <a:pt x="132" y="433"/>
                  </a:cubicBezTo>
                  <a:cubicBezTo>
                    <a:pt x="132" y="433"/>
                    <a:pt x="132" y="433"/>
                    <a:pt x="132" y="433"/>
                  </a:cubicBezTo>
                  <a:cubicBezTo>
                    <a:pt x="132" y="433"/>
                    <a:pt x="132" y="433"/>
                    <a:pt x="131" y="433"/>
                  </a:cubicBezTo>
                  <a:cubicBezTo>
                    <a:pt x="131" y="433"/>
                    <a:pt x="131" y="433"/>
                    <a:pt x="131" y="433"/>
                  </a:cubicBezTo>
                  <a:cubicBezTo>
                    <a:pt x="131" y="433"/>
                    <a:pt x="131" y="433"/>
                    <a:pt x="131" y="433"/>
                  </a:cubicBezTo>
                  <a:cubicBezTo>
                    <a:pt x="131" y="433"/>
                    <a:pt x="131" y="433"/>
                    <a:pt x="131" y="432"/>
                  </a:cubicBezTo>
                  <a:cubicBezTo>
                    <a:pt x="132" y="432"/>
                    <a:pt x="132" y="432"/>
                    <a:pt x="132" y="432"/>
                  </a:cubicBezTo>
                  <a:cubicBezTo>
                    <a:pt x="132" y="432"/>
                    <a:pt x="132" y="432"/>
                    <a:pt x="132" y="432"/>
                  </a:cubicBezTo>
                  <a:cubicBezTo>
                    <a:pt x="132" y="432"/>
                    <a:pt x="132" y="432"/>
                    <a:pt x="132" y="432"/>
                  </a:cubicBezTo>
                  <a:cubicBezTo>
                    <a:pt x="132" y="432"/>
                    <a:pt x="132" y="432"/>
                    <a:pt x="132" y="431"/>
                  </a:cubicBezTo>
                  <a:cubicBezTo>
                    <a:pt x="132" y="431"/>
                    <a:pt x="132" y="431"/>
                    <a:pt x="132" y="431"/>
                  </a:cubicBezTo>
                  <a:cubicBezTo>
                    <a:pt x="132" y="431"/>
                    <a:pt x="131" y="431"/>
                    <a:pt x="131" y="431"/>
                  </a:cubicBezTo>
                  <a:cubicBezTo>
                    <a:pt x="131" y="431"/>
                    <a:pt x="131" y="430"/>
                    <a:pt x="131" y="430"/>
                  </a:cubicBezTo>
                  <a:cubicBezTo>
                    <a:pt x="131" y="430"/>
                    <a:pt x="131" y="430"/>
                    <a:pt x="131" y="430"/>
                  </a:cubicBezTo>
                  <a:cubicBezTo>
                    <a:pt x="131" y="430"/>
                    <a:pt x="131" y="429"/>
                    <a:pt x="131" y="429"/>
                  </a:cubicBezTo>
                  <a:cubicBezTo>
                    <a:pt x="131" y="429"/>
                    <a:pt x="131" y="429"/>
                    <a:pt x="131" y="429"/>
                  </a:cubicBezTo>
                  <a:cubicBezTo>
                    <a:pt x="132" y="429"/>
                    <a:pt x="132" y="428"/>
                    <a:pt x="132" y="428"/>
                  </a:cubicBezTo>
                  <a:cubicBezTo>
                    <a:pt x="132" y="428"/>
                    <a:pt x="132" y="428"/>
                    <a:pt x="132" y="428"/>
                  </a:cubicBezTo>
                  <a:cubicBezTo>
                    <a:pt x="132" y="428"/>
                    <a:pt x="132" y="427"/>
                    <a:pt x="132" y="427"/>
                  </a:cubicBezTo>
                  <a:cubicBezTo>
                    <a:pt x="132" y="427"/>
                    <a:pt x="132" y="427"/>
                    <a:pt x="132" y="427"/>
                  </a:cubicBezTo>
                  <a:cubicBezTo>
                    <a:pt x="132" y="427"/>
                    <a:pt x="132" y="427"/>
                    <a:pt x="132" y="426"/>
                  </a:cubicBezTo>
                  <a:cubicBezTo>
                    <a:pt x="132" y="426"/>
                    <a:pt x="132" y="426"/>
                    <a:pt x="133" y="426"/>
                  </a:cubicBezTo>
                  <a:cubicBezTo>
                    <a:pt x="133" y="426"/>
                    <a:pt x="133" y="426"/>
                    <a:pt x="133" y="426"/>
                  </a:cubicBezTo>
                  <a:cubicBezTo>
                    <a:pt x="133" y="426"/>
                    <a:pt x="133" y="425"/>
                    <a:pt x="133" y="425"/>
                  </a:cubicBezTo>
                  <a:cubicBezTo>
                    <a:pt x="133" y="425"/>
                    <a:pt x="133" y="425"/>
                    <a:pt x="133" y="424"/>
                  </a:cubicBezTo>
                  <a:cubicBezTo>
                    <a:pt x="133" y="424"/>
                    <a:pt x="133" y="424"/>
                    <a:pt x="133" y="424"/>
                  </a:cubicBezTo>
                  <a:cubicBezTo>
                    <a:pt x="133" y="424"/>
                    <a:pt x="133" y="424"/>
                    <a:pt x="133" y="424"/>
                  </a:cubicBezTo>
                  <a:cubicBezTo>
                    <a:pt x="133" y="423"/>
                    <a:pt x="133" y="423"/>
                    <a:pt x="133" y="423"/>
                  </a:cubicBezTo>
                  <a:cubicBezTo>
                    <a:pt x="133" y="423"/>
                    <a:pt x="132" y="423"/>
                    <a:pt x="133" y="422"/>
                  </a:cubicBezTo>
                  <a:cubicBezTo>
                    <a:pt x="133" y="422"/>
                    <a:pt x="133" y="421"/>
                    <a:pt x="133" y="421"/>
                  </a:cubicBezTo>
                  <a:cubicBezTo>
                    <a:pt x="133" y="421"/>
                    <a:pt x="133" y="421"/>
                    <a:pt x="133" y="421"/>
                  </a:cubicBezTo>
                  <a:cubicBezTo>
                    <a:pt x="133" y="421"/>
                    <a:pt x="133" y="421"/>
                    <a:pt x="134" y="421"/>
                  </a:cubicBezTo>
                  <a:cubicBezTo>
                    <a:pt x="134" y="421"/>
                    <a:pt x="134" y="421"/>
                    <a:pt x="134" y="422"/>
                  </a:cubicBezTo>
                  <a:cubicBezTo>
                    <a:pt x="134" y="421"/>
                    <a:pt x="134" y="421"/>
                    <a:pt x="134" y="421"/>
                  </a:cubicBezTo>
                  <a:cubicBezTo>
                    <a:pt x="134" y="421"/>
                    <a:pt x="134" y="420"/>
                    <a:pt x="134" y="420"/>
                  </a:cubicBezTo>
                  <a:cubicBezTo>
                    <a:pt x="133" y="419"/>
                    <a:pt x="133" y="419"/>
                    <a:pt x="133" y="419"/>
                  </a:cubicBezTo>
                  <a:cubicBezTo>
                    <a:pt x="133" y="419"/>
                    <a:pt x="133" y="419"/>
                    <a:pt x="133" y="418"/>
                  </a:cubicBezTo>
                  <a:cubicBezTo>
                    <a:pt x="133" y="418"/>
                    <a:pt x="133" y="418"/>
                    <a:pt x="134" y="418"/>
                  </a:cubicBezTo>
                  <a:cubicBezTo>
                    <a:pt x="134" y="418"/>
                    <a:pt x="134" y="418"/>
                    <a:pt x="135" y="418"/>
                  </a:cubicBezTo>
                  <a:cubicBezTo>
                    <a:pt x="135" y="418"/>
                    <a:pt x="135" y="418"/>
                    <a:pt x="135" y="418"/>
                  </a:cubicBezTo>
                  <a:cubicBezTo>
                    <a:pt x="135" y="419"/>
                    <a:pt x="135" y="419"/>
                    <a:pt x="135" y="419"/>
                  </a:cubicBezTo>
                  <a:cubicBezTo>
                    <a:pt x="135" y="419"/>
                    <a:pt x="135" y="420"/>
                    <a:pt x="136" y="420"/>
                  </a:cubicBezTo>
                  <a:cubicBezTo>
                    <a:pt x="136" y="420"/>
                    <a:pt x="136" y="420"/>
                    <a:pt x="136" y="420"/>
                  </a:cubicBezTo>
                  <a:cubicBezTo>
                    <a:pt x="136" y="420"/>
                    <a:pt x="135" y="419"/>
                    <a:pt x="135" y="419"/>
                  </a:cubicBezTo>
                  <a:cubicBezTo>
                    <a:pt x="135" y="419"/>
                    <a:pt x="135" y="419"/>
                    <a:pt x="135" y="419"/>
                  </a:cubicBezTo>
                  <a:cubicBezTo>
                    <a:pt x="135" y="419"/>
                    <a:pt x="135" y="419"/>
                    <a:pt x="135" y="419"/>
                  </a:cubicBezTo>
                  <a:cubicBezTo>
                    <a:pt x="135" y="418"/>
                    <a:pt x="135" y="418"/>
                    <a:pt x="135" y="418"/>
                  </a:cubicBezTo>
                  <a:cubicBezTo>
                    <a:pt x="135" y="417"/>
                    <a:pt x="135" y="417"/>
                    <a:pt x="136" y="416"/>
                  </a:cubicBezTo>
                  <a:cubicBezTo>
                    <a:pt x="136" y="416"/>
                    <a:pt x="136" y="416"/>
                    <a:pt x="135" y="416"/>
                  </a:cubicBezTo>
                  <a:cubicBezTo>
                    <a:pt x="135" y="416"/>
                    <a:pt x="135" y="416"/>
                    <a:pt x="135" y="416"/>
                  </a:cubicBezTo>
                  <a:cubicBezTo>
                    <a:pt x="135" y="416"/>
                    <a:pt x="135" y="416"/>
                    <a:pt x="134" y="416"/>
                  </a:cubicBezTo>
                  <a:cubicBezTo>
                    <a:pt x="134" y="416"/>
                    <a:pt x="134" y="416"/>
                    <a:pt x="134" y="416"/>
                  </a:cubicBezTo>
                  <a:cubicBezTo>
                    <a:pt x="133" y="416"/>
                    <a:pt x="133" y="416"/>
                    <a:pt x="133" y="415"/>
                  </a:cubicBezTo>
                  <a:cubicBezTo>
                    <a:pt x="133" y="415"/>
                    <a:pt x="133" y="415"/>
                    <a:pt x="133" y="415"/>
                  </a:cubicBezTo>
                  <a:cubicBezTo>
                    <a:pt x="133" y="415"/>
                    <a:pt x="133" y="415"/>
                    <a:pt x="133" y="415"/>
                  </a:cubicBezTo>
                  <a:cubicBezTo>
                    <a:pt x="133" y="414"/>
                    <a:pt x="134" y="414"/>
                    <a:pt x="134" y="414"/>
                  </a:cubicBezTo>
                  <a:cubicBezTo>
                    <a:pt x="134" y="413"/>
                    <a:pt x="134" y="413"/>
                    <a:pt x="134" y="413"/>
                  </a:cubicBezTo>
                  <a:cubicBezTo>
                    <a:pt x="134" y="413"/>
                    <a:pt x="134" y="412"/>
                    <a:pt x="133" y="412"/>
                  </a:cubicBezTo>
                  <a:cubicBezTo>
                    <a:pt x="133" y="412"/>
                    <a:pt x="133" y="412"/>
                    <a:pt x="133" y="412"/>
                  </a:cubicBezTo>
                  <a:cubicBezTo>
                    <a:pt x="133" y="412"/>
                    <a:pt x="133" y="411"/>
                    <a:pt x="132" y="411"/>
                  </a:cubicBezTo>
                  <a:cubicBezTo>
                    <a:pt x="132" y="411"/>
                    <a:pt x="132" y="412"/>
                    <a:pt x="131" y="412"/>
                  </a:cubicBezTo>
                  <a:cubicBezTo>
                    <a:pt x="131" y="412"/>
                    <a:pt x="131" y="412"/>
                    <a:pt x="131" y="413"/>
                  </a:cubicBezTo>
                  <a:cubicBezTo>
                    <a:pt x="131" y="413"/>
                    <a:pt x="131" y="413"/>
                    <a:pt x="131" y="413"/>
                  </a:cubicBezTo>
                  <a:cubicBezTo>
                    <a:pt x="131" y="413"/>
                    <a:pt x="131" y="414"/>
                    <a:pt x="131" y="414"/>
                  </a:cubicBezTo>
                  <a:cubicBezTo>
                    <a:pt x="130" y="414"/>
                    <a:pt x="130" y="414"/>
                    <a:pt x="130" y="414"/>
                  </a:cubicBezTo>
                  <a:cubicBezTo>
                    <a:pt x="130" y="414"/>
                    <a:pt x="128" y="414"/>
                    <a:pt x="128" y="414"/>
                  </a:cubicBezTo>
                  <a:cubicBezTo>
                    <a:pt x="128" y="414"/>
                    <a:pt x="128" y="414"/>
                    <a:pt x="128" y="414"/>
                  </a:cubicBezTo>
                  <a:cubicBezTo>
                    <a:pt x="128" y="414"/>
                    <a:pt x="128" y="414"/>
                    <a:pt x="128" y="414"/>
                  </a:cubicBezTo>
                  <a:cubicBezTo>
                    <a:pt x="128" y="414"/>
                    <a:pt x="127" y="414"/>
                    <a:pt x="127" y="414"/>
                  </a:cubicBezTo>
                  <a:cubicBezTo>
                    <a:pt x="127" y="414"/>
                    <a:pt x="126" y="414"/>
                    <a:pt x="127" y="413"/>
                  </a:cubicBezTo>
                  <a:cubicBezTo>
                    <a:pt x="127" y="413"/>
                    <a:pt x="127" y="413"/>
                    <a:pt x="127" y="412"/>
                  </a:cubicBezTo>
                  <a:cubicBezTo>
                    <a:pt x="127" y="412"/>
                    <a:pt x="126" y="412"/>
                    <a:pt x="126" y="412"/>
                  </a:cubicBezTo>
                  <a:cubicBezTo>
                    <a:pt x="125" y="411"/>
                    <a:pt x="126" y="410"/>
                    <a:pt x="125" y="409"/>
                  </a:cubicBezTo>
                  <a:cubicBezTo>
                    <a:pt x="125" y="409"/>
                    <a:pt x="124" y="407"/>
                    <a:pt x="125" y="406"/>
                  </a:cubicBezTo>
                  <a:cubicBezTo>
                    <a:pt x="125" y="406"/>
                    <a:pt x="125" y="406"/>
                    <a:pt x="125" y="406"/>
                  </a:cubicBezTo>
                  <a:cubicBezTo>
                    <a:pt x="126" y="406"/>
                    <a:pt x="125" y="406"/>
                    <a:pt x="125" y="405"/>
                  </a:cubicBezTo>
                  <a:cubicBezTo>
                    <a:pt x="125" y="405"/>
                    <a:pt x="126" y="405"/>
                    <a:pt x="126" y="405"/>
                  </a:cubicBezTo>
                  <a:cubicBezTo>
                    <a:pt x="126" y="405"/>
                    <a:pt x="125" y="404"/>
                    <a:pt x="125" y="404"/>
                  </a:cubicBezTo>
                  <a:cubicBezTo>
                    <a:pt x="126" y="403"/>
                    <a:pt x="126" y="403"/>
                    <a:pt x="126" y="402"/>
                  </a:cubicBezTo>
                  <a:cubicBezTo>
                    <a:pt x="126" y="400"/>
                    <a:pt x="126" y="400"/>
                    <a:pt x="127" y="399"/>
                  </a:cubicBezTo>
                  <a:cubicBezTo>
                    <a:pt x="127" y="399"/>
                    <a:pt x="127" y="399"/>
                    <a:pt x="127" y="398"/>
                  </a:cubicBezTo>
                  <a:cubicBezTo>
                    <a:pt x="127" y="397"/>
                    <a:pt x="126" y="398"/>
                    <a:pt x="128" y="397"/>
                  </a:cubicBezTo>
                  <a:cubicBezTo>
                    <a:pt x="128" y="397"/>
                    <a:pt x="128" y="396"/>
                    <a:pt x="128" y="396"/>
                  </a:cubicBezTo>
                  <a:cubicBezTo>
                    <a:pt x="128" y="396"/>
                    <a:pt x="129" y="397"/>
                    <a:pt x="129" y="396"/>
                  </a:cubicBezTo>
                  <a:cubicBezTo>
                    <a:pt x="129" y="396"/>
                    <a:pt x="129" y="396"/>
                    <a:pt x="129" y="396"/>
                  </a:cubicBezTo>
                  <a:cubicBezTo>
                    <a:pt x="129" y="395"/>
                    <a:pt x="129" y="395"/>
                    <a:pt x="129" y="395"/>
                  </a:cubicBezTo>
                  <a:cubicBezTo>
                    <a:pt x="129" y="394"/>
                    <a:pt x="130" y="393"/>
                    <a:pt x="130" y="393"/>
                  </a:cubicBezTo>
                  <a:cubicBezTo>
                    <a:pt x="130" y="392"/>
                    <a:pt x="130" y="391"/>
                    <a:pt x="130" y="391"/>
                  </a:cubicBezTo>
                  <a:cubicBezTo>
                    <a:pt x="130" y="390"/>
                    <a:pt x="130" y="390"/>
                    <a:pt x="130" y="390"/>
                  </a:cubicBezTo>
                  <a:cubicBezTo>
                    <a:pt x="130" y="389"/>
                    <a:pt x="130" y="389"/>
                    <a:pt x="130" y="389"/>
                  </a:cubicBezTo>
                  <a:cubicBezTo>
                    <a:pt x="129" y="389"/>
                    <a:pt x="129" y="388"/>
                    <a:pt x="129" y="388"/>
                  </a:cubicBezTo>
                  <a:cubicBezTo>
                    <a:pt x="129" y="388"/>
                    <a:pt x="129" y="388"/>
                    <a:pt x="129" y="387"/>
                  </a:cubicBezTo>
                  <a:cubicBezTo>
                    <a:pt x="129" y="387"/>
                    <a:pt x="129" y="388"/>
                    <a:pt x="130" y="388"/>
                  </a:cubicBezTo>
                  <a:cubicBezTo>
                    <a:pt x="130" y="388"/>
                    <a:pt x="130" y="387"/>
                    <a:pt x="130" y="387"/>
                  </a:cubicBezTo>
                  <a:cubicBezTo>
                    <a:pt x="130" y="387"/>
                    <a:pt x="130" y="387"/>
                    <a:pt x="130" y="387"/>
                  </a:cubicBezTo>
                  <a:cubicBezTo>
                    <a:pt x="130" y="387"/>
                    <a:pt x="129" y="387"/>
                    <a:pt x="129" y="387"/>
                  </a:cubicBezTo>
                  <a:cubicBezTo>
                    <a:pt x="129" y="387"/>
                    <a:pt x="129" y="387"/>
                    <a:pt x="129" y="386"/>
                  </a:cubicBezTo>
                  <a:cubicBezTo>
                    <a:pt x="129" y="386"/>
                    <a:pt x="130" y="386"/>
                    <a:pt x="130" y="386"/>
                  </a:cubicBezTo>
                  <a:cubicBezTo>
                    <a:pt x="130" y="385"/>
                    <a:pt x="129" y="386"/>
                    <a:pt x="128" y="386"/>
                  </a:cubicBezTo>
                  <a:cubicBezTo>
                    <a:pt x="127" y="386"/>
                    <a:pt x="128" y="381"/>
                    <a:pt x="128" y="381"/>
                  </a:cubicBezTo>
                  <a:cubicBezTo>
                    <a:pt x="129" y="380"/>
                    <a:pt x="128" y="378"/>
                    <a:pt x="127" y="377"/>
                  </a:cubicBezTo>
                  <a:cubicBezTo>
                    <a:pt x="127" y="376"/>
                    <a:pt x="128" y="375"/>
                    <a:pt x="127" y="374"/>
                  </a:cubicBezTo>
                  <a:cubicBezTo>
                    <a:pt x="126" y="373"/>
                    <a:pt x="127" y="372"/>
                    <a:pt x="128" y="372"/>
                  </a:cubicBezTo>
                  <a:cubicBezTo>
                    <a:pt x="130" y="373"/>
                    <a:pt x="130" y="372"/>
                    <a:pt x="130" y="370"/>
                  </a:cubicBezTo>
                  <a:cubicBezTo>
                    <a:pt x="131" y="370"/>
                    <a:pt x="130" y="370"/>
                    <a:pt x="131" y="369"/>
                  </a:cubicBezTo>
                  <a:cubicBezTo>
                    <a:pt x="131" y="369"/>
                    <a:pt x="131" y="369"/>
                    <a:pt x="131" y="369"/>
                  </a:cubicBezTo>
                  <a:cubicBezTo>
                    <a:pt x="130" y="368"/>
                    <a:pt x="132" y="367"/>
                    <a:pt x="132" y="367"/>
                  </a:cubicBezTo>
                  <a:cubicBezTo>
                    <a:pt x="132" y="367"/>
                    <a:pt x="132" y="366"/>
                    <a:pt x="132" y="366"/>
                  </a:cubicBezTo>
                  <a:cubicBezTo>
                    <a:pt x="132" y="366"/>
                    <a:pt x="132" y="365"/>
                    <a:pt x="133" y="365"/>
                  </a:cubicBezTo>
                  <a:cubicBezTo>
                    <a:pt x="133" y="364"/>
                    <a:pt x="133" y="364"/>
                    <a:pt x="133" y="363"/>
                  </a:cubicBezTo>
                  <a:cubicBezTo>
                    <a:pt x="133" y="363"/>
                    <a:pt x="133" y="361"/>
                    <a:pt x="133" y="361"/>
                  </a:cubicBezTo>
                  <a:cubicBezTo>
                    <a:pt x="134" y="361"/>
                    <a:pt x="134" y="360"/>
                    <a:pt x="134" y="360"/>
                  </a:cubicBezTo>
                  <a:cubicBezTo>
                    <a:pt x="135" y="360"/>
                    <a:pt x="135" y="359"/>
                    <a:pt x="134" y="359"/>
                  </a:cubicBezTo>
                  <a:cubicBezTo>
                    <a:pt x="134" y="359"/>
                    <a:pt x="134" y="359"/>
                    <a:pt x="134" y="358"/>
                  </a:cubicBezTo>
                  <a:cubicBezTo>
                    <a:pt x="134" y="358"/>
                    <a:pt x="134" y="358"/>
                    <a:pt x="135" y="357"/>
                  </a:cubicBezTo>
                  <a:cubicBezTo>
                    <a:pt x="135" y="357"/>
                    <a:pt x="135" y="357"/>
                    <a:pt x="135" y="356"/>
                  </a:cubicBezTo>
                  <a:cubicBezTo>
                    <a:pt x="136" y="354"/>
                    <a:pt x="137" y="355"/>
                    <a:pt x="137" y="352"/>
                  </a:cubicBezTo>
                  <a:cubicBezTo>
                    <a:pt x="137" y="352"/>
                    <a:pt x="138" y="352"/>
                    <a:pt x="138" y="351"/>
                  </a:cubicBezTo>
                  <a:cubicBezTo>
                    <a:pt x="139" y="349"/>
                    <a:pt x="138" y="347"/>
                    <a:pt x="139" y="345"/>
                  </a:cubicBezTo>
                  <a:cubicBezTo>
                    <a:pt x="139" y="344"/>
                    <a:pt x="140" y="343"/>
                    <a:pt x="140" y="342"/>
                  </a:cubicBezTo>
                  <a:cubicBezTo>
                    <a:pt x="140" y="342"/>
                    <a:pt x="141" y="342"/>
                    <a:pt x="141" y="342"/>
                  </a:cubicBezTo>
                  <a:cubicBezTo>
                    <a:pt x="141" y="341"/>
                    <a:pt x="141" y="341"/>
                    <a:pt x="141" y="341"/>
                  </a:cubicBezTo>
                  <a:cubicBezTo>
                    <a:pt x="141" y="341"/>
                    <a:pt x="141" y="340"/>
                    <a:pt x="141" y="340"/>
                  </a:cubicBezTo>
                  <a:cubicBezTo>
                    <a:pt x="141" y="340"/>
                    <a:pt x="141" y="340"/>
                    <a:pt x="141" y="340"/>
                  </a:cubicBezTo>
                  <a:cubicBezTo>
                    <a:pt x="141" y="340"/>
                    <a:pt x="141" y="339"/>
                    <a:pt x="141" y="339"/>
                  </a:cubicBezTo>
                  <a:cubicBezTo>
                    <a:pt x="141" y="339"/>
                    <a:pt x="141" y="338"/>
                    <a:pt x="141" y="338"/>
                  </a:cubicBezTo>
                  <a:cubicBezTo>
                    <a:pt x="141" y="338"/>
                    <a:pt x="141" y="338"/>
                    <a:pt x="141" y="338"/>
                  </a:cubicBezTo>
                  <a:cubicBezTo>
                    <a:pt x="140" y="337"/>
                    <a:pt x="140" y="336"/>
                    <a:pt x="141" y="336"/>
                  </a:cubicBezTo>
                  <a:cubicBezTo>
                    <a:pt x="142" y="336"/>
                    <a:pt x="142" y="335"/>
                    <a:pt x="142" y="334"/>
                  </a:cubicBezTo>
                  <a:cubicBezTo>
                    <a:pt x="143" y="332"/>
                    <a:pt x="142" y="331"/>
                    <a:pt x="142" y="330"/>
                  </a:cubicBezTo>
                  <a:cubicBezTo>
                    <a:pt x="142" y="329"/>
                    <a:pt x="142" y="328"/>
                    <a:pt x="142" y="327"/>
                  </a:cubicBezTo>
                  <a:cubicBezTo>
                    <a:pt x="142" y="324"/>
                    <a:pt x="141" y="320"/>
                    <a:pt x="141" y="318"/>
                  </a:cubicBezTo>
                  <a:cubicBezTo>
                    <a:pt x="141" y="314"/>
                    <a:pt x="141" y="314"/>
                    <a:pt x="141" y="314"/>
                  </a:cubicBezTo>
                  <a:cubicBezTo>
                    <a:pt x="143" y="314"/>
                    <a:pt x="142" y="312"/>
                    <a:pt x="143" y="311"/>
                  </a:cubicBezTo>
                  <a:cubicBezTo>
                    <a:pt x="143" y="311"/>
                    <a:pt x="144" y="310"/>
                    <a:pt x="144" y="310"/>
                  </a:cubicBezTo>
                  <a:cubicBezTo>
                    <a:pt x="143" y="309"/>
                    <a:pt x="143" y="309"/>
                    <a:pt x="143" y="308"/>
                  </a:cubicBezTo>
                  <a:cubicBezTo>
                    <a:pt x="143" y="308"/>
                    <a:pt x="143" y="308"/>
                    <a:pt x="143" y="308"/>
                  </a:cubicBezTo>
                  <a:cubicBezTo>
                    <a:pt x="143" y="308"/>
                    <a:pt x="143" y="307"/>
                    <a:pt x="143" y="307"/>
                  </a:cubicBezTo>
                  <a:cubicBezTo>
                    <a:pt x="143" y="307"/>
                    <a:pt x="143" y="307"/>
                    <a:pt x="144" y="307"/>
                  </a:cubicBezTo>
                  <a:cubicBezTo>
                    <a:pt x="144" y="307"/>
                    <a:pt x="144" y="306"/>
                    <a:pt x="144" y="306"/>
                  </a:cubicBezTo>
                  <a:cubicBezTo>
                    <a:pt x="144" y="306"/>
                    <a:pt x="143" y="305"/>
                    <a:pt x="143" y="305"/>
                  </a:cubicBezTo>
                  <a:cubicBezTo>
                    <a:pt x="143" y="305"/>
                    <a:pt x="142" y="305"/>
                    <a:pt x="142" y="305"/>
                  </a:cubicBezTo>
                  <a:cubicBezTo>
                    <a:pt x="142" y="305"/>
                    <a:pt x="142" y="304"/>
                    <a:pt x="142" y="304"/>
                  </a:cubicBezTo>
                  <a:cubicBezTo>
                    <a:pt x="142" y="303"/>
                    <a:pt x="142" y="303"/>
                    <a:pt x="142" y="303"/>
                  </a:cubicBezTo>
                  <a:cubicBezTo>
                    <a:pt x="142" y="303"/>
                    <a:pt x="142" y="302"/>
                    <a:pt x="142" y="302"/>
                  </a:cubicBezTo>
                  <a:cubicBezTo>
                    <a:pt x="142" y="302"/>
                    <a:pt x="143" y="302"/>
                    <a:pt x="143" y="301"/>
                  </a:cubicBezTo>
                  <a:cubicBezTo>
                    <a:pt x="144" y="301"/>
                    <a:pt x="143" y="300"/>
                    <a:pt x="144" y="299"/>
                  </a:cubicBezTo>
                  <a:cubicBezTo>
                    <a:pt x="144" y="299"/>
                    <a:pt x="144" y="298"/>
                    <a:pt x="144" y="298"/>
                  </a:cubicBezTo>
                  <a:cubicBezTo>
                    <a:pt x="144" y="297"/>
                    <a:pt x="145" y="295"/>
                    <a:pt x="145" y="294"/>
                  </a:cubicBezTo>
                  <a:cubicBezTo>
                    <a:pt x="145" y="294"/>
                    <a:pt x="145" y="293"/>
                    <a:pt x="145" y="293"/>
                  </a:cubicBezTo>
                  <a:cubicBezTo>
                    <a:pt x="146" y="292"/>
                    <a:pt x="147" y="292"/>
                    <a:pt x="146" y="291"/>
                  </a:cubicBezTo>
                  <a:cubicBezTo>
                    <a:pt x="146" y="291"/>
                    <a:pt x="146" y="290"/>
                    <a:pt x="146" y="290"/>
                  </a:cubicBezTo>
                  <a:cubicBezTo>
                    <a:pt x="146" y="289"/>
                    <a:pt x="146" y="290"/>
                    <a:pt x="146" y="289"/>
                  </a:cubicBezTo>
                  <a:cubicBezTo>
                    <a:pt x="146" y="288"/>
                    <a:pt x="146" y="288"/>
                    <a:pt x="147" y="287"/>
                  </a:cubicBezTo>
                  <a:cubicBezTo>
                    <a:pt x="147" y="287"/>
                    <a:pt x="147" y="287"/>
                    <a:pt x="147" y="287"/>
                  </a:cubicBezTo>
                  <a:cubicBezTo>
                    <a:pt x="147" y="285"/>
                    <a:pt x="148" y="285"/>
                    <a:pt x="148" y="283"/>
                  </a:cubicBezTo>
                  <a:cubicBezTo>
                    <a:pt x="148" y="283"/>
                    <a:pt x="148" y="283"/>
                    <a:pt x="148" y="282"/>
                  </a:cubicBezTo>
                  <a:cubicBezTo>
                    <a:pt x="148" y="282"/>
                    <a:pt x="148" y="281"/>
                    <a:pt x="148" y="281"/>
                  </a:cubicBezTo>
                  <a:cubicBezTo>
                    <a:pt x="148" y="281"/>
                    <a:pt x="148" y="281"/>
                    <a:pt x="148" y="281"/>
                  </a:cubicBezTo>
                  <a:cubicBezTo>
                    <a:pt x="148" y="280"/>
                    <a:pt x="148" y="279"/>
                    <a:pt x="148" y="278"/>
                  </a:cubicBezTo>
                  <a:cubicBezTo>
                    <a:pt x="148" y="278"/>
                    <a:pt x="148" y="278"/>
                    <a:pt x="148" y="278"/>
                  </a:cubicBezTo>
                  <a:cubicBezTo>
                    <a:pt x="147" y="278"/>
                    <a:pt x="148" y="277"/>
                    <a:pt x="148" y="277"/>
                  </a:cubicBezTo>
                  <a:cubicBezTo>
                    <a:pt x="148" y="277"/>
                    <a:pt x="148" y="276"/>
                    <a:pt x="148" y="275"/>
                  </a:cubicBezTo>
                  <a:cubicBezTo>
                    <a:pt x="148" y="275"/>
                    <a:pt x="149" y="275"/>
                    <a:pt x="149" y="275"/>
                  </a:cubicBezTo>
                  <a:cubicBezTo>
                    <a:pt x="149" y="275"/>
                    <a:pt x="150" y="274"/>
                    <a:pt x="150" y="274"/>
                  </a:cubicBezTo>
                  <a:cubicBezTo>
                    <a:pt x="151" y="272"/>
                    <a:pt x="150" y="273"/>
                    <a:pt x="150" y="273"/>
                  </a:cubicBezTo>
                  <a:cubicBezTo>
                    <a:pt x="150" y="273"/>
                    <a:pt x="149" y="272"/>
                    <a:pt x="149" y="272"/>
                  </a:cubicBezTo>
                  <a:cubicBezTo>
                    <a:pt x="149" y="272"/>
                    <a:pt x="149" y="272"/>
                    <a:pt x="150" y="272"/>
                  </a:cubicBezTo>
                  <a:cubicBezTo>
                    <a:pt x="150" y="271"/>
                    <a:pt x="149" y="270"/>
                    <a:pt x="149" y="270"/>
                  </a:cubicBezTo>
                  <a:cubicBezTo>
                    <a:pt x="149" y="269"/>
                    <a:pt x="149" y="269"/>
                    <a:pt x="149" y="269"/>
                  </a:cubicBezTo>
                  <a:cubicBezTo>
                    <a:pt x="149" y="266"/>
                    <a:pt x="149" y="266"/>
                    <a:pt x="149" y="266"/>
                  </a:cubicBezTo>
                  <a:cubicBezTo>
                    <a:pt x="149" y="266"/>
                    <a:pt x="149" y="266"/>
                    <a:pt x="149" y="265"/>
                  </a:cubicBezTo>
                  <a:cubicBezTo>
                    <a:pt x="149" y="264"/>
                    <a:pt x="149" y="263"/>
                    <a:pt x="149" y="262"/>
                  </a:cubicBezTo>
                  <a:cubicBezTo>
                    <a:pt x="149" y="261"/>
                    <a:pt x="150" y="261"/>
                    <a:pt x="150" y="260"/>
                  </a:cubicBezTo>
                  <a:cubicBezTo>
                    <a:pt x="150" y="260"/>
                    <a:pt x="150" y="260"/>
                    <a:pt x="150" y="260"/>
                  </a:cubicBezTo>
                  <a:cubicBezTo>
                    <a:pt x="149" y="259"/>
                    <a:pt x="149" y="260"/>
                    <a:pt x="149" y="260"/>
                  </a:cubicBezTo>
                  <a:cubicBezTo>
                    <a:pt x="149" y="260"/>
                    <a:pt x="149" y="260"/>
                    <a:pt x="149" y="260"/>
                  </a:cubicBezTo>
                  <a:cubicBezTo>
                    <a:pt x="149" y="260"/>
                    <a:pt x="149" y="260"/>
                    <a:pt x="149" y="259"/>
                  </a:cubicBezTo>
                  <a:cubicBezTo>
                    <a:pt x="149" y="258"/>
                    <a:pt x="149" y="258"/>
                    <a:pt x="149" y="257"/>
                  </a:cubicBezTo>
                  <a:cubicBezTo>
                    <a:pt x="149" y="256"/>
                    <a:pt x="149" y="256"/>
                    <a:pt x="149" y="256"/>
                  </a:cubicBezTo>
                  <a:cubicBezTo>
                    <a:pt x="149" y="257"/>
                    <a:pt x="150" y="257"/>
                    <a:pt x="150" y="256"/>
                  </a:cubicBezTo>
                  <a:cubicBezTo>
                    <a:pt x="150" y="256"/>
                    <a:pt x="151" y="256"/>
                    <a:pt x="151" y="256"/>
                  </a:cubicBezTo>
                  <a:cubicBezTo>
                    <a:pt x="151" y="255"/>
                    <a:pt x="151" y="255"/>
                    <a:pt x="151" y="255"/>
                  </a:cubicBezTo>
                  <a:cubicBezTo>
                    <a:pt x="150" y="254"/>
                    <a:pt x="151" y="252"/>
                    <a:pt x="151" y="251"/>
                  </a:cubicBezTo>
                  <a:cubicBezTo>
                    <a:pt x="151" y="251"/>
                    <a:pt x="151" y="250"/>
                    <a:pt x="151" y="250"/>
                  </a:cubicBezTo>
                  <a:cubicBezTo>
                    <a:pt x="151" y="249"/>
                    <a:pt x="151" y="249"/>
                    <a:pt x="152" y="248"/>
                  </a:cubicBezTo>
                  <a:cubicBezTo>
                    <a:pt x="152" y="247"/>
                    <a:pt x="151" y="246"/>
                    <a:pt x="152" y="245"/>
                  </a:cubicBezTo>
                  <a:cubicBezTo>
                    <a:pt x="152" y="245"/>
                    <a:pt x="152" y="244"/>
                    <a:pt x="152" y="243"/>
                  </a:cubicBezTo>
                  <a:cubicBezTo>
                    <a:pt x="152" y="243"/>
                    <a:pt x="152" y="242"/>
                    <a:pt x="152" y="241"/>
                  </a:cubicBezTo>
                  <a:cubicBezTo>
                    <a:pt x="152" y="240"/>
                    <a:pt x="152" y="240"/>
                    <a:pt x="152" y="239"/>
                  </a:cubicBezTo>
                  <a:cubicBezTo>
                    <a:pt x="151" y="239"/>
                    <a:pt x="151" y="238"/>
                    <a:pt x="152" y="237"/>
                  </a:cubicBezTo>
                  <a:cubicBezTo>
                    <a:pt x="152" y="236"/>
                    <a:pt x="152" y="235"/>
                    <a:pt x="152" y="235"/>
                  </a:cubicBezTo>
                  <a:cubicBezTo>
                    <a:pt x="152" y="235"/>
                    <a:pt x="152" y="234"/>
                    <a:pt x="152" y="234"/>
                  </a:cubicBezTo>
                  <a:cubicBezTo>
                    <a:pt x="152" y="233"/>
                    <a:pt x="152" y="233"/>
                    <a:pt x="152" y="233"/>
                  </a:cubicBezTo>
                  <a:cubicBezTo>
                    <a:pt x="152" y="233"/>
                    <a:pt x="152" y="231"/>
                    <a:pt x="151" y="231"/>
                  </a:cubicBezTo>
                  <a:cubicBezTo>
                    <a:pt x="151" y="231"/>
                    <a:pt x="151" y="230"/>
                    <a:pt x="151" y="229"/>
                  </a:cubicBezTo>
                  <a:cubicBezTo>
                    <a:pt x="151" y="229"/>
                    <a:pt x="151" y="229"/>
                    <a:pt x="151" y="229"/>
                  </a:cubicBezTo>
                  <a:cubicBezTo>
                    <a:pt x="151" y="228"/>
                    <a:pt x="151" y="228"/>
                    <a:pt x="151" y="228"/>
                  </a:cubicBezTo>
                  <a:cubicBezTo>
                    <a:pt x="151" y="227"/>
                    <a:pt x="151" y="227"/>
                    <a:pt x="151" y="227"/>
                  </a:cubicBezTo>
                  <a:cubicBezTo>
                    <a:pt x="151" y="227"/>
                    <a:pt x="151" y="226"/>
                    <a:pt x="150" y="226"/>
                  </a:cubicBezTo>
                  <a:cubicBezTo>
                    <a:pt x="150" y="225"/>
                    <a:pt x="150" y="223"/>
                    <a:pt x="150" y="222"/>
                  </a:cubicBezTo>
                  <a:cubicBezTo>
                    <a:pt x="151" y="222"/>
                    <a:pt x="151" y="222"/>
                    <a:pt x="150" y="221"/>
                  </a:cubicBezTo>
                  <a:cubicBezTo>
                    <a:pt x="150" y="221"/>
                    <a:pt x="150" y="221"/>
                    <a:pt x="150" y="221"/>
                  </a:cubicBezTo>
                  <a:cubicBezTo>
                    <a:pt x="150" y="220"/>
                    <a:pt x="150" y="220"/>
                    <a:pt x="150" y="220"/>
                  </a:cubicBezTo>
                  <a:cubicBezTo>
                    <a:pt x="149" y="220"/>
                    <a:pt x="149" y="220"/>
                    <a:pt x="149" y="220"/>
                  </a:cubicBezTo>
                  <a:cubicBezTo>
                    <a:pt x="148" y="220"/>
                    <a:pt x="147" y="219"/>
                    <a:pt x="147" y="219"/>
                  </a:cubicBezTo>
                  <a:cubicBezTo>
                    <a:pt x="147" y="218"/>
                    <a:pt x="146" y="218"/>
                    <a:pt x="146" y="218"/>
                  </a:cubicBezTo>
                  <a:cubicBezTo>
                    <a:pt x="144" y="216"/>
                    <a:pt x="143" y="217"/>
                    <a:pt x="143" y="214"/>
                  </a:cubicBezTo>
                  <a:cubicBezTo>
                    <a:pt x="143" y="213"/>
                    <a:pt x="142" y="213"/>
                    <a:pt x="141" y="213"/>
                  </a:cubicBezTo>
                  <a:cubicBezTo>
                    <a:pt x="138" y="212"/>
                    <a:pt x="137" y="209"/>
                    <a:pt x="135" y="208"/>
                  </a:cubicBezTo>
                  <a:cubicBezTo>
                    <a:pt x="134" y="208"/>
                    <a:pt x="134" y="208"/>
                    <a:pt x="133" y="208"/>
                  </a:cubicBezTo>
                  <a:cubicBezTo>
                    <a:pt x="132" y="208"/>
                    <a:pt x="130" y="206"/>
                    <a:pt x="128" y="206"/>
                  </a:cubicBezTo>
                  <a:cubicBezTo>
                    <a:pt x="127" y="205"/>
                    <a:pt x="125" y="205"/>
                    <a:pt x="124" y="203"/>
                  </a:cubicBezTo>
                  <a:cubicBezTo>
                    <a:pt x="123" y="203"/>
                    <a:pt x="122" y="203"/>
                    <a:pt x="122" y="202"/>
                  </a:cubicBezTo>
                  <a:cubicBezTo>
                    <a:pt x="121" y="202"/>
                    <a:pt x="121" y="201"/>
                    <a:pt x="121" y="201"/>
                  </a:cubicBezTo>
                  <a:cubicBezTo>
                    <a:pt x="121" y="201"/>
                    <a:pt x="120" y="201"/>
                    <a:pt x="119" y="201"/>
                  </a:cubicBezTo>
                  <a:cubicBezTo>
                    <a:pt x="119" y="200"/>
                    <a:pt x="117" y="199"/>
                    <a:pt x="117" y="199"/>
                  </a:cubicBezTo>
                  <a:cubicBezTo>
                    <a:pt x="116" y="199"/>
                    <a:pt x="116" y="198"/>
                    <a:pt x="116" y="198"/>
                  </a:cubicBezTo>
                  <a:cubicBezTo>
                    <a:pt x="116" y="198"/>
                    <a:pt x="115" y="197"/>
                    <a:pt x="115" y="197"/>
                  </a:cubicBezTo>
                  <a:cubicBezTo>
                    <a:pt x="115" y="197"/>
                    <a:pt x="114" y="197"/>
                    <a:pt x="114" y="196"/>
                  </a:cubicBezTo>
                  <a:cubicBezTo>
                    <a:pt x="114" y="196"/>
                    <a:pt x="114" y="196"/>
                    <a:pt x="114" y="195"/>
                  </a:cubicBezTo>
                  <a:cubicBezTo>
                    <a:pt x="113" y="195"/>
                    <a:pt x="112" y="194"/>
                    <a:pt x="112" y="194"/>
                  </a:cubicBezTo>
                  <a:cubicBezTo>
                    <a:pt x="112" y="194"/>
                    <a:pt x="111" y="194"/>
                    <a:pt x="111" y="194"/>
                  </a:cubicBezTo>
                  <a:cubicBezTo>
                    <a:pt x="111" y="193"/>
                    <a:pt x="111" y="193"/>
                    <a:pt x="111" y="193"/>
                  </a:cubicBezTo>
                  <a:cubicBezTo>
                    <a:pt x="111" y="192"/>
                    <a:pt x="110" y="192"/>
                    <a:pt x="110" y="192"/>
                  </a:cubicBezTo>
                  <a:cubicBezTo>
                    <a:pt x="110" y="191"/>
                    <a:pt x="110" y="191"/>
                    <a:pt x="109" y="191"/>
                  </a:cubicBezTo>
                  <a:cubicBezTo>
                    <a:pt x="109" y="191"/>
                    <a:pt x="109" y="190"/>
                    <a:pt x="109" y="190"/>
                  </a:cubicBezTo>
                  <a:cubicBezTo>
                    <a:pt x="109" y="190"/>
                    <a:pt x="109" y="190"/>
                    <a:pt x="109" y="190"/>
                  </a:cubicBezTo>
                  <a:cubicBezTo>
                    <a:pt x="109" y="190"/>
                    <a:pt x="109" y="189"/>
                    <a:pt x="109" y="189"/>
                  </a:cubicBezTo>
                  <a:cubicBezTo>
                    <a:pt x="109" y="189"/>
                    <a:pt x="108" y="189"/>
                    <a:pt x="108" y="189"/>
                  </a:cubicBezTo>
                  <a:cubicBezTo>
                    <a:pt x="108" y="189"/>
                    <a:pt x="108" y="188"/>
                    <a:pt x="108" y="188"/>
                  </a:cubicBezTo>
                  <a:cubicBezTo>
                    <a:pt x="108" y="188"/>
                    <a:pt x="108" y="187"/>
                    <a:pt x="108" y="187"/>
                  </a:cubicBezTo>
                  <a:cubicBezTo>
                    <a:pt x="108" y="187"/>
                    <a:pt x="108" y="187"/>
                    <a:pt x="109" y="187"/>
                  </a:cubicBezTo>
                  <a:cubicBezTo>
                    <a:pt x="109" y="187"/>
                    <a:pt x="109" y="187"/>
                    <a:pt x="109" y="187"/>
                  </a:cubicBezTo>
                  <a:cubicBezTo>
                    <a:pt x="109" y="186"/>
                    <a:pt x="109" y="186"/>
                    <a:pt x="109" y="186"/>
                  </a:cubicBezTo>
                  <a:cubicBezTo>
                    <a:pt x="109" y="186"/>
                    <a:pt x="109" y="185"/>
                    <a:pt x="109" y="185"/>
                  </a:cubicBezTo>
                  <a:cubicBezTo>
                    <a:pt x="109" y="185"/>
                    <a:pt x="109" y="185"/>
                    <a:pt x="109" y="184"/>
                  </a:cubicBezTo>
                  <a:cubicBezTo>
                    <a:pt x="109" y="184"/>
                    <a:pt x="109" y="184"/>
                    <a:pt x="108" y="184"/>
                  </a:cubicBezTo>
                  <a:cubicBezTo>
                    <a:pt x="108" y="183"/>
                    <a:pt x="108" y="183"/>
                    <a:pt x="108" y="183"/>
                  </a:cubicBezTo>
                  <a:cubicBezTo>
                    <a:pt x="107" y="182"/>
                    <a:pt x="107" y="182"/>
                    <a:pt x="107" y="181"/>
                  </a:cubicBezTo>
                  <a:cubicBezTo>
                    <a:pt x="107" y="181"/>
                    <a:pt x="107" y="180"/>
                    <a:pt x="107" y="180"/>
                  </a:cubicBezTo>
                  <a:cubicBezTo>
                    <a:pt x="106" y="180"/>
                    <a:pt x="106" y="180"/>
                    <a:pt x="106" y="180"/>
                  </a:cubicBezTo>
                  <a:cubicBezTo>
                    <a:pt x="106" y="180"/>
                    <a:pt x="106" y="179"/>
                    <a:pt x="106" y="179"/>
                  </a:cubicBezTo>
                  <a:cubicBezTo>
                    <a:pt x="106" y="179"/>
                    <a:pt x="105" y="179"/>
                    <a:pt x="105" y="178"/>
                  </a:cubicBezTo>
                  <a:cubicBezTo>
                    <a:pt x="105" y="178"/>
                    <a:pt x="105" y="177"/>
                    <a:pt x="105" y="177"/>
                  </a:cubicBezTo>
                  <a:cubicBezTo>
                    <a:pt x="103" y="175"/>
                    <a:pt x="102" y="175"/>
                    <a:pt x="102" y="173"/>
                  </a:cubicBezTo>
                  <a:cubicBezTo>
                    <a:pt x="102" y="172"/>
                    <a:pt x="102" y="171"/>
                    <a:pt x="101" y="171"/>
                  </a:cubicBezTo>
                  <a:cubicBezTo>
                    <a:pt x="100" y="170"/>
                    <a:pt x="99" y="170"/>
                    <a:pt x="99" y="169"/>
                  </a:cubicBezTo>
                  <a:cubicBezTo>
                    <a:pt x="99" y="169"/>
                    <a:pt x="99" y="168"/>
                    <a:pt x="99" y="167"/>
                  </a:cubicBezTo>
                  <a:cubicBezTo>
                    <a:pt x="99" y="166"/>
                    <a:pt x="97" y="165"/>
                    <a:pt x="97" y="163"/>
                  </a:cubicBezTo>
                  <a:cubicBezTo>
                    <a:pt x="96" y="163"/>
                    <a:pt x="96" y="163"/>
                    <a:pt x="96" y="163"/>
                  </a:cubicBezTo>
                  <a:cubicBezTo>
                    <a:pt x="96" y="162"/>
                    <a:pt x="96" y="162"/>
                    <a:pt x="95" y="161"/>
                  </a:cubicBezTo>
                  <a:cubicBezTo>
                    <a:pt x="95" y="161"/>
                    <a:pt x="95" y="161"/>
                    <a:pt x="95" y="160"/>
                  </a:cubicBezTo>
                  <a:cubicBezTo>
                    <a:pt x="95" y="160"/>
                    <a:pt x="95" y="159"/>
                    <a:pt x="95" y="158"/>
                  </a:cubicBezTo>
                  <a:cubicBezTo>
                    <a:pt x="95" y="158"/>
                    <a:pt x="94" y="158"/>
                    <a:pt x="94" y="158"/>
                  </a:cubicBezTo>
                  <a:cubicBezTo>
                    <a:pt x="94" y="158"/>
                    <a:pt x="94" y="157"/>
                    <a:pt x="94" y="157"/>
                  </a:cubicBezTo>
                  <a:cubicBezTo>
                    <a:pt x="94" y="157"/>
                    <a:pt x="93" y="157"/>
                    <a:pt x="93" y="156"/>
                  </a:cubicBezTo>
                  <a:cubicBezTo>
                    <a:pt x="93" y="156"/>
                    <a:pt x="93" y="156"/>
                    <a:pt x="93" y="155"/>
                  </a:cubicBezTo>
                  <a:cubicBezTo>
                    <a:pt x="93" y="155"/>
                    <a:pt x="93" y="154"/>
                    <a:pt x="92" y="154"/>
                  </a:cubicBezTo>
                  <a:cubicBezTo>
                    <a:pt x="92" y="153"/>
                    <a:pt x="92" y="153"/>
                    <a:pt x="92" y="152"/>
                  </a:cubicBezTo>
                  <a:cubicBezTo>
                    <a:pt x="92" y="152"/>
                    <a:pt x="91" y="152"/>
                    <a:pt x="91" y="151"/>
                  </a:cubicBezTo>
                  <a:cubicBezTo>
                    <a:pt x="91" y="151"/>
                    <a:pt x="91" y="151"/>
                    <a:pt x="91" y="151"/>
                  </a:cubicBezTo>
                  <a:cubicBezTo>
                    <a:pt x="91" y="151"/>
                    <a:pt x="91" y="150"/>
                    <a:pt x="91" y="150"/>
                  </a:cubicBezTo>
                  <a:cubicBezTo>
                    <a:pt x="91" y="150"/>
                    <a:pt x="90" y="149"/>
                    <a:pt x="90" y="149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9" y="147"/>
                    <a:pt x="88" y="146"/>
                    <a:pt x="87" y="145"/>
                  </a:cubicBezTo>
                  <a:cubicBezTo>
                    <a:pt x="86" y="145"/>
                    <a:pt x="87" y="144"/>
                    <a:pt x="86" y="143"/>
                  </a:cubicBezTo>
                  <a:cubicBezTo>
                    <a:pt x="86" y="143"/>
                    <a:pt x="85" y="141"/>
                    <a:pt x="85" y="141"/>
                  </a:cubicBezTo>
                  <a:cubicBezTo>
                    <a:pt x="84" y="140"/>
                    <a:pt x="84" y="139"/>
                    <a:pt x="84" y="139"/>
                  </a:cubicBezTo>
                  <a:cubicBezTo>
                    <a:pt x="84" y="138"/>
                    <a:pt x="82" y="137"/>
                    <a:pt x="82" y="137"/>
                  </a:cubicBezTo>
                  <a:cubicBezTo>
                    <a:pt x="82" y="137"/>
                    <a:pt x="81" y="136"/>
                    <a:pt x="81" y="136"/>
                  </a:cubicBezTo>
                  <a:cubicBezTo>
                    <a:pt x="80" y="135"/>
                    <a:pt x="79" y="134"/>
                    <a:pt x="78" y="134"/>
                  </a:cubicBezTo>
                  <a:cubicBezTo>
                    <a:pt x="77" y="134"/>
                    <a:pt x="75" y="132"/>
                    <a:pt x="74" y="131"/>
                  </a:cubicBezTo>
                  <a:cubicBezTo>
                    <a:pt x="74" y="130"/>
                    <a:pt x="75" y="130"/>
                    <a:pt x="76" y="130"/>
                  </a:cubicBezTo>
                  <a:cubicBezTo>
                    <a:pt x="76" y="129"/>
                    <a:pt x="76" y="128"/>
                    <a:pt x="76" y="128"/>
                  </a:cubicBezTo>
                  <a:cubicBezTo>
                    <a:pt x="76" y="128"/>
                    <a:pt x="75" y="128"/>
                    <a:pt x="75" y="127"/>
                  </a:cubicBezTo>
                  <a:cubicBezTo>
                    <a:pt x="75" y="127"/>
                    <a:pt x="73" y="126"/>
                    <a:pt x="74" y="125"/>
                  </a:cubicBezTo>
                  <a:cubicBezTo>
                    <a:pt x="74" y="124"/>
                    <a:pt x="75" y="125"/>
                    <a:pt x="75" y="124"/>
                  </a:cubicBezTo>
                  <a:cubicBezTo>
                    <a:pt x="74" y="124"/>
                    <a:pt x="74" y="123"/>
                    <a:pt x="74" y="123"/>
                  </a:cubicBezTo>
                  <a:cubicBezTo>
                    <a:pt x="73" y="122"/>
                    <a:pt x="73" y="122"/>
                    <a:pt x="73" y="121"/>
                  </a:cubicBezTo>
                  <a:cubicBezTo>
                    <a:pt x="73" y="121"/>
                    <a:pt x="73" y="120"/>
                    <a:pt x="73" y="120"/>
                  </a:cubicBezTo>
                  <a:cubicBezTo>
                    <a:pt x="74" y="119"/>
                    <a:pt x="73" y="119"/>
                    <a:pt x="74" y="119"/>
                  </a:cubicBezTo>
                  <a:cubicBezTo>
                    <a:pt x="75" y="119"/>
                    <a:pt x="75" y="118"/>
                    <a:pt x="75" y="118"/>
                  </a:cubicBezTo>
                  <a:cubicBezTo>
                    <a:pt x="75" y="118"/>
                    <a:pt x="76" y="117"/>
                    <a:pt x="76" y="117"/>
                  </a:cubicBezTo>
                  <a:cubicBezTo>
                    <a:pt x="77" y="115"/>
                    <a:pt x="78" y="114"/>
                    <a:pt x="80" y="113"/>
                  </a:cubicBezTo>
                  <a:cubicBezTo>
                    <a:pt x="81" y="113"/>
                    <a:pt x="81" y="113"/>
                    <a:pt x="81" y="113"/>
                  </a:cubicBezTo>
                  <a:cubicBezTo>
                    <a:pt x="81" y="113"/>
                    <a:pt x="81" y="113"/>
                    <a:pt x="81" y="113"/>
                  </a:cubicBezTo>
                  <a:cubicBezTo>
                    <a:pt x="81" y="113"/>
                    <a:pt x="81" y="113"/>
                    <a:pt x="81" y="113"/>
                  </a:cubicBezTo>
                  <a:cubicBezTo>
                    <a:pt x="81" y="113"/>
                    <a:pt x="81" y="113"/>
                    <a:pt x="80" y="113"/>
                  </a:cubicBezTo>
                  <a:cubicBezTo>
                    <a:pt x="80" y="113"/>
                    <a:pt x="82" y="112"/>
                    <a:pt x="82" y="112"/>
                  </a:cubicBezTo>
                  <a:cubicBezTo>
                    <a:pt x="82" y="112"/>
                    <a:pt x="83" y="111"/>
                    <a:pt x="83" y="111"/>
                  </a:cubicBezTo>
                  <a:cubicBezTo>
                    <a:pt x="83" y="111"/>
                    <a:pt x="83" y="110"/>
                    <a:pt x="83" y="110"/>
                  </a:cubicBezTo>
                  <a:cubicBezTo>
                    <a:pt x="83" y="110"/>
                    <a:pt x="84" y="109"/>
                    <a:pt x="84" y="109"/>
                  </a:cubicBezTo>
                  <a:cubicBezTo>
                    <a:pt x="84" y="109"/>
                    <a:pt x="84" y="109"/>
                    <a:pt x="84" y="108"/>
                  </a:cubicBezTo>
                  <a:cubicBezTo>
                    <a:pt x="84" y="108"/>
                    <a:pt x="84" y="107"/>
                    <a:pt x="84" y="107"/>
                  </a:cubicBezTo>
                  <a:cubicBezTo>
                    <a:pt x="84" y="107"/>
                    <a:pt x="84" y="106"/>
                    <a:pt x="84" y="106"/>
                  </a:cubicBezTo>
                  <a:cubicBezTo>
                    <a:pt x="83" y="106"/>
                    <a:pt x="84" y="105"/>
                    <a:pt x="84" y="104"/>
                  </a:cubicBezTo>
                  <a:cubicBezTo>
                    <a:pt x="84" y="104"/>
                    <a:pt x="85" y="103"/>
                    <a:pt x="85" y="103"/>
                  </a:cubicBezTo>
                  <a:cubicBezTo>
                    <a:pt x="85" y="103"/>
                    <a:pt x="85" y="102"/>
                    <a:pt x="85" y="102"/>
                  </a:cubicBezTo>
                  <a:cubicBezTo>
                    <a:pt x="85" y="102"/>
                    <a:pt x="85" y="102"/>
                    <a:pt x="85" y="102"/>
                  </a:cubicBezTo>
                  <a:cubicBezTo>
                    <a:pt x="85" y="102"/>
                    <a:pt x="84" y="103"/>
                    <a:pt x="84" y="103"/>
                  </a:cubicBezTo>
                  <a:cubicBezTo>
                    <a:pt x="84" y="103"/>
                    <a:pt x="83" y="104"/>
                    <a:pt x="83" y="104"/>
                  </a:cubicBezTo>
                  <a:cubicBezTo>
                    <a:pt x="83" y="105"/>
                    <a:pt x="83" y="105"/>
                    <a:pt x="83" y="105"/>
                  </a:cubicBezTo>
                  <a:cubicBezTo>
                    <a:pt x="83" y="105"/>
                    <a:pt x="83" y="106"/>
                    <a:pt x="83" y="106"/>
                  </a:cubicBezTo>
                  <a:cubicBezTo>
                    <a:pt x="83" y="106"/>
                    <a:pt x="83" y="107"/>
                    <a:pt x="83" y="108"/>
                  </a:cubicBezTo>
                  <a:cubicBezTo>
                    <a:pt x="83" y="108"/>
                    <a:pt x="82" y="108"/>
                    <a:pt x="82" y="107"/>
                  </a:cubicBezTo>
                  <a:cubicBezTo>
                    <a:pt x="82" y="107"/>
                    <a:pt x="82" y="107"/>
                    <a:pt x="82" y="107"/>
                  </a:cubicBezTo>
                  <a:cubicBezTo>
                    <a:pt x="82" y="106"/>
                    <a:pt x="82" y="106"/>
                    <a:pt x="82" y="106"/>
                  </a:cubicBezTo>
                  <a:cubicBezTo>
                    <a:pt x="82" y="106"/>
                    <a:pt x="83" y="105"/>
                    <a:pt x="83" y="105"/>
                  </a:cubicBezTo>
                  <a:cubicBezTo>
                    <a:pt x="82" y="105"/>
                    <a:pt x="82" y="105"/>
                    <a:pt x="82" y="106"/>
                  </a:cubicBezTo>
                  <a:cubicBezTo>
                    <a:pt x="82" y="106"/>
                    <a:pt x="81" y="109"/>
                    <a:pt x="80" y="108"/>
                  </a:cubicBezTo>
                  <a:cubicBezTo>
                    <a:pt x="80" y="108"/>
                    <a:pt x="79" y="108"/>
                    <a:pt x="79" y="108"/>
                  </a:cubicBezTo>
                  <a:cubicBezTo>
                    <a:pt x="79" y="108"/>
                    <a:pt x="79" y="107"/>
                    <a:pt x="78" y="107"/>
                  </a:cubicBezTo>
                  <a:cubicBezTo>
                    <a:pt x="78" y="107"/>
                    <a:pt x="78" y="106"/>
                    <a:pt x="77" y="106"/>
                  </a:cubicBezTo>
                  <a:cubicBezTo>
                    <a:pt x="77" y="106"/>
                    <a:pt x="76" y="106"/>
                    <a:pt x="76" y="106"/>
                  </a:cubicBezTo>
                  <a:cubicBezTo>
                    <a:pt x="76" y="106"/>
                    <a:pt x="76" y="105"/>
                    <a:pt x="76" y="105"/>
                  </a:cubicBezTo>
                  <a:cubicBezTo>
                    <a:pt x="75" y="105"/>
                    <a:pt x="75" y="105"/>
                    <a:pt x="75" y="104"/>
                  </a:cubicBezTo>
                  <a:cubicBezTo>
                    <a:pt x="75" y="105"/>
                    <a:pt x="76" y="104"/>
                    <a:pt x="76" y="104"/>
                  </a:cubicBezTo>
                  <a:cubicBezTo>
                    <a:pt x="76" y="104"/>
                    <a:pt x="77" y="104"/>
                    <a:pt x="77" y="103"/>
                  </a:cubicBezTo>
                  <a:cubicBezTo>
                    <a:pt x="77" y="102"/>
                    <a:pt x="76" y="101"/>
                    <a:pt x="76" y="99"/>
                  </a:cubicBezTo>
                  <a:cubicBezTo>
                    <a:pt x="77" y="98"/>
                    <a:pt x="75" y="97"/>
                    <a:pt x="76" y="96"/>
                  </a:cubicBezTo>
                  <a:cubicBezTo>
                    <a:pt x="76" y="96"/>
                    <a:pt x="76" y="96"/>
                    <a:pt x="76" y="96"/>
                  </a:cubicBezTo>
                  <a:cubicBezTo>
                    <a:pt x="76" y="96"/>
                    <a:pt x="78" y="96"/>
                    <a:pt x="78" y="96"/>
                  </a:cubicBezTo>
                  <a:cubicBezTo>
                    <a:pt x="78" y="95"/>
                    <a:pt x="79" y="94"/>
                    <a:pt x="79" y="94"/>
                  </a:cubicBezTo>
                  <a:cubicBezTo>
                    <a:pt x="79" y="93"/>
                    <a:pt x="78" y="92"/>
                    <a:pt x="79" y="91"/>
                  </a:cubicBezTo>
                  <a:cubicBezTo>
                    <a:pt x="80" y="91"/>
                    <a:pt x="81" y="90"/>
                    <a:pt x="82" y="89"/>
                  </a:cubicBezTo>
                  <a:cubicBezTo>
                    <a:pt x="82" y="89"/>
                    <a:pt x="82" y="88"/>
                    <a:pt x="82" y="87"/>
                  </a:cubicBezTo>
                  <a:cubicBezTo>
                    <a:pt x="82" y="87"/>
                    <a:pt x="82" y="87"/>
                    <a:pt x="82" y="87"/>
                  </a:cubicBezTo>
                  <a:cubicBezTo>
                    <a:pt x="82" y="87"/>
                    <a:pt x="82" y="86"/>
                    <a:pt x="82" y="85"/>
                  </a:cubicBezTo>
                  <a:cubicBezTo>
                    <a:pt x="82" y="85"/>
                    <a:pt x="82" y="85"/>
                    <a:pt x="82" y="85"/>
                  </a:cubicBezTo>
                  <a:cubicBezTo>
                    <a:pt x="82" y="85"/>
                    <a:pt x="82" y="84"/>
                    <a:pt x="82" y="84"/>
                  </a:cubicBezTo>
                  <a:cubicBezTo>
                    <a:pt x="81" y="84"/>
                    <a:pt x="82" y="83"/>
                    <a:pt x="82" y="83"/>
                  </a:cubicBezTo>
                  <a:cubicBezTo>
                    <a:pt x="82" y="83"/>
                    <a:pt x="83" y="83"/>
                    <a:pt x="83" y="83"/>
                  </a:cubicBezTo>
                  <a:cubicBezTo>
                    <a:pt x="83" y="83"/>
                    <a:pt x="83" y="83"/>
                    <a:pt x="83" y="83"/>
                  </a:cubicBezTo>
                  <a:cubicBezTo>
                    <a:pt x="83" y="83"/>
                    <a:pt x="84" y="82"/>
                    <a:pt x="84" y="82"/>
                  </a:cubicBezTo>
                  <a:cubicBezTo>
                    <a:pt x="84" y="82"/>
                    <a:pt x="85" y="82"/>
                    <a:pt x="85" y="82"/>
                  </a:cubicBezTo>
                  <a:cubicBezTo>
                    <a:pt x="86" y="81"/>
                    <a:pt x="87" y="82"/>
                    <a:pt x="88" y="81"/>
                  </a:cubicBezTo>
                  <a:cubicBezTo>
                    <a:pt x="88" y="81"/>
                    <a:pt x="88" y="81"/>
                    <a:pt x="88" y="81"/>
                  </a:cubicBezTo>
                  <a:cubicBezTo>
                    <a:pt x="89" y="81"/>
                    <a:pt x="89" y="81"/>
                    <a:pt x="89" y="81"/>
                  </a:cubicBezTo>
                  <a:cubicBezTo>
                    <a:pt x="89" y="81"/>
                    <a:pt x="90" y="80"/>
                    <a:pt x="90" y="80"/>
                  </a:cubicBezTo>
                  <a:cubicBezTo>
                    <a:pt x="90" y="80"/>
                    <a:pt x="90" y="79"/>
                    <a:pt x="90" y="79"/>
                  </a:cubicBezTo>
                  <a:cubicBezTo>
                    <a:pt x="91" y="79"/>
                    <a:pt x="91" y="79"/>
                    <a:pt x="91" y="79"/>
                  </a:cubicBezTo>
                  <a:cubicBezTo>
                    <a:pt x="91" y="79"/>
                    <a:pt x="91" y="79"/>
                    <a:pt x="91" y="79"/>
                  </a:cubicBezTo>
                  <a:cubicBezTo>
                    <a:pt x="91" y="79"/>
                    <a:pt x="90" y="78"/>
                    <a:pt x="89" y="78"/>
                  </a:cubicBezTo>
                  <a:cubicBezTo>
                    <a:pt x="89" y="77"/>
                    <a:pt x="90" y="77"/>
                    <a:pt x="90" y="76"/>
                  </a:cubicBezTo>
                  <a:cubicBezTo>
                    <a:pt x="91" y="76"/>
                    <a:pt x="91" y="76"/>
                    <a:pt x="91" y="77"/>
                  </a:cubicBezTo>
                  <a:cubicBezTo>
                    <a:pt x="91" y="77"/>
                    <a:pt x="91" y="77"/>
                    <a:pt x="92" y="77"/>
                  </a:cubicBezTo>
                  <a:cubicBezTo>
                    <a:pt x="92" y="77"/>
                    <a:pt x="92" y="77"/>
                    <a:pt x="93" y="77"/>
                  </a:cubicBezTo>
                  <a:cubicBezTo>
                    <a:pt x="93" y="76"/>
                    <a:pt x="93" y="76"/>
                    <a:pt x="92" y="75"/>
                  </a:cubicBezTo>
                  <a:cubicBezTo>
                    <a:pt x="92" y="75"/>
                    <a:pt x="92" y="75"/>
                    <a:pt x="92" y="75"/>
                  </a:cubicBezTo>
                  <a:cubicBezTo>
                    <a:pt x="92" y="75"/>
                    <a:pt x="91" y="75"/>
                    <a:pt x="91" y="74"/>
                  </a:cubicBezTo>
                  <a:cubicBezTo>
                    <a:pt x="91" y="74"/>
                    <a:pt x="91" y="74"/>
                    <a:pt x="92" y="73"/>
                  </a:cubicBezTo>
                  <a:cubicBezTo>
                    <a:pt x="92" y="73"/>
                    <a:pt x="92" y="72"/>
                    <a:pt x="92" y="72"/>
                  </a:cubicBezTo>
                  <a:cubicBezTo>
                    <a:pt x="92" y="72"/>
                    <a:pt x="93" y="71"/>
                    <a:pt x="93" y="71"/>
                  </a:cubicBezTo>
                  <a:cubicBezTo>
                    <a:pt x="94" y="70"/>
                    <a:pt x="97" y="71"/>
                    <a:pt x="97" y="70"/>
                  </a:cubicBezTo>
                  <a:cubicBezTo>
                    <a:pt x="98" y="70"/>
                    <a:pt x="98" y="69"/>
                    <a:pt x="98" y="69"/>
                  </a:cubicBezTo>
                  <a:cubicBezTo>
                    <a:pt x="99" y="68"/>
                    <a:pt x="99" y="68"/>
                    <a:pt x="99" y="67"/>
                  </a:cubicBezTo>
                  <a:cubicBezTo>
                    <a:pt x="99" y="67"/>
                    <a:pt x="99" y="66"/>
                    <a:pt x="100" y="66"/>
                  </a:cubicBezTo>
                  <a:cubicBezTo>
                    <a:pt x="100" y="66"/>
                    <a:pt x="100" y="66"/>
                    <a:pt x="100" y="66"/>
                  </a:cubicBezTo>
                  <a:cubicBezTo>
                    <a:pt x="100" y="65"/>
                    <a:pt x="101" y="65"/>
                    <a:pt x="101" y="65"/>
                  </a:cubicBezTo>
                  <a:cubicBezTo>
                    <a:pt x="101" y="64"/>
                    <a:pt x="101" y="64"/>
                    <a:pt x="101" y="64"/>
                  </a:cubicBezTo>
                  <a:cubicBezTo>
                    <a:pt x="101" y="64"/>
                    <a:pt x="102" y="63"/>
                    <a:pt x="102" y="63"/>
                  </a:cubicBezTo>
                  <a:cubicBezTo>
                    <a:pt x="102" y="63"/>
                    <a:pt x="103" y="62"/>
                    <a:pt x="103" y="62"/>
                  </a:cubicBezTo>
                  <a:cubicBezTo>
                    <a:pt x="103" y="62"/>
                    <a:pt x="103" y="62"/>
                    <a:pt x="103" y="62"/>
                  </a:cubicBezTo>
                  <a:cubicBezTo>
                    <a:pt x="102" y="61"/>
                    <a:pt x="102" y="62"/>
                    <a:pt x="101" y="62"/>
                  </a:cubicBezTo>
                  <a:cubicBezTo>
                    <a:pt x="101" y="61"/>
                    <a:pt x="101" y="61"/>
                    <a:pt x="100" y="61"/>
                  </a:cubicBezTo>
                  <a:cubicBezTo>
                    <a:pt x="100" y="61"/>
                    <a:pt x="100" y="60"/>
                    <a:pt x="100" y="60"/>
                  </a:cubicBezTo>
                  <a:cubicBezTo>
                    <a:pt x="99" y="59"/>
                    <a:pt x="100" y="59"/>
                    <a:pt x="101" y="59"/>
                  </a:cubicBezTo>
                  <a:cubicBezTo>
                    <a:pt x="102" y="58"/>
                    <a:pt x="101" y="55"/>
                    <a:pt x="101" y="53"/>
                  </a:cubicBezTo>
                  <a:cubicBezTo>
                    <a:pt x="100" y="53"/>
                    <a:pt x="101" y="52"/>
                    <a:pt x="100" y="51"/>
                  </a:cubicBezTo>
                  <a:cubicBezTo>
                    <a:pt x="100" y="49"/>
                    <a:pt x="100" y="50"/>
                    <a:pt x="101" y="49"/>
                  </a:cubicBezTo>
                  <a:cubicBezTo>
                    <a:pt x="102" y="49"/>
                    <a:pt x="102" y="48"/>
                    <a:pt x="101" y="48"/>
                  </a:cubicBezTo>
                  <a:cubicBezTo>
                    <a:pt x="101" y="48"/>
                    <a:pt x="101" y="47"/>
                    <a:pt x="101" y="47"/>
                  </a:cubicBezTo>
                  <a:cubicBezTo>
                    <a:pt x="101" y="46"/>
                    <a:pt x="100" y="46"/>
                    <a:pt x="100" y="46"/>
                  </a:cubicBezTo>
                  <a:cubicBezTo>
                    <a:pt x="100" y="46"/>
                    <a:pt x="100" y="45"/>
                    <a:pt x="101" y="45"/>
                  </a:cubicBezTo>
                  <a:cubicBezTo>
                    <a:pt x="101" y="45"/>
                    <a:pt x="101" y="44"/>
                    <a:pt x="101" y="44"/>
                  </a:cubicBezTo>
                  <a:cubicBezTo>
                    <a:pt x="101" y="42"/>
                    <a:pt x="100" y="43"/>
                    <a:pt x="100" y="42"/>
                  </a:cubicBezTo>
                  <a:cubicBezTo>
                    <a:pt x="99" y="42"/>
                    <a:pt x="99" y="41"/>
                    <a:pt x="99" y="41"/>
                  </a:cubicBezTo>
                  <a:cubicBezTo>
                    <a:pt x="99" y="40"/>
                    <a:pt x="99" y="40"/>
                    <a:pt x="98" y="39"/>
                  </a:cubicBezTo>
                  <a:cubicBezTo>
                    <a:pt x="98" y="39"/>
                    <a:pt x="98" y="39"/>
                    <a:pt x="98" y="39"/>
                  </a:cubicBezTo>
                  <a:cubicBezTo>
                    <a:pt x="98" y="38"/>
                    <a:pt x="97" y="38"/>
                    <a:pt x="97" y="38"/>
                  </a:cubicBezTo>
                  <a:cubicBezTo>
                    <a:pt x="97" y="38"/>
                    <a:pt x="97" y="38"/>
                    <a:pt x="97" y="38"/>
                  </a:cubicBezTo>
                  <a:cubicBezTo>
                    <a:pt x="97" y="38"/>
                    <a:pt x="97" y="37"/>
                    <a:pt x="97" y="37"/>
                  </a:cubicBezTo>
                  <a:cubicBezTo>
                    <a:pt x="97" y="37"/>
                    <a:pt x="97" y="36"/>
                    <a:pt x="98" y="37"/>
                  </a:cubicBezTo>
                  <a:cubicBezTo>
                    <a:pt x="98" y="36"/>
                    <a:pt x="98" y="35"/>
                    <a:pt x="98" y="35"/>
                  </a:cubicBezTo>
                  <a:cubicBezTo>
                    <a:pt x="98" y="35"/>
                    <a:pt x="99" y="35"/>
                    <a:pt x="99" y="36"/>
                  </a:cubicBezTo>
                  <a:cubicBezTo>
                    <a:pt x="99" y="35"/>
                    <a:pt x="100" y="35"/>
                    <a:pt x="100" y="34"/>
                  </a:cubicBezTo>
                  <a:cubicBezTo>
                    <a:pt x="100" y="33"/>
                    <a:pt x="101" y="33"/>
                    <a:pt x="102" y="33"/>
                  </a:cubicBezTo>
                  <a:cubicBezTo>
                    <a:pt x="101" y="32"/>
                    <a:pt x="101" y="30"/>
                    <a:pt x="100" y="28"/>
                  </a:cubicBezTo>
                  <a:cubicBezTo>
                    <a:pt x="100" y="28"/>
                    <a:pt x="100" y="28"/>
                    <a:pt x="100" y="28"/>
                  </a:cubicBezTo>
                  <a:cubicBezTo>
                    <a:pt x="101" y="28"/>
                    <a:pt x="101" y="28"/>
                    <a:pt x="101" y="28"/>
                  </a:cubicBezTo>
                  <a:cubicBezTo>
                    <a:pt x="101" y="28"/>
                    <a:pt x="101" y="29"/>
                    <a:pt x="101" y="29"/>
                  </a:cubicBezTo>
                  <a:cubicBezTo>
                    <a:pt x="102" y="29"/>
                    <a:pt x="102" y="29"/>
                    <a:pt x="102" y="30"/>
                  </a:cubicBezTo>
                  <a:cubicBezTo>
                    <a:pt x="103" y="30"/>
                    <a:pt x="103" y="31"/>
                    <a:pt x="103" y="31"/>
                  </a:cubicBezTo>
                  <a:cubicBezTo>
                    <a:pt x="103" y="31"/>
                    <a:pt x="104" y="32"/>
                    <a:pt x="104" y="32"/>
                  </a:cubicBezTo>
                  <a:cubicBezTo>
                    <a:pt x="105" y="32"/>
                    <a:pt x="105" y="32"/>
                    <a:pt x="104" y="32"/>
                  </a:cubicBezTo>
                  <a:cubicBezTo>
                    <a:pt x="104" y="32"/>
                    <a:pt x="104" y="33"/>
                    <a:pt x="104" y="33"/>
                  </a:cubicBezTo>
                  <a:cubicBezTo>
                    <a:pt x="104" y="34"/>
                    <a:pt x="105" y="33"/>
                    <a:pt x="105" y="33"/>
                  </a:cubicBezTo>
                  <a:cubicBezTo>
                    <a:pt x="105" y="32"/>
                    <a:pt x="105" y="31"/>
                    <a:pt x="105" y="31"/>
                  </a:cubicBezTo>
                  <a:cubicBezTo>
                    <a:pt x="105" y="31"/>
                    <a:pt x="105" y="30"/>
                    <a:pt x="105" y="30"/>
                  </a:cubicBezTo>
                  <a:cubicBezTo>
                    <a:pt x="105" y="30"/>
                    <a:pt x="105" y="29"/>
                    <a:pt x="105" y="29"/>
                  </a:cubicBezTo>
                  <a:cubicBezTo>
                    <a:pt x="104" y="29"/>
                    <a:pt x="104" y="28"/>
                    <a:pt x="105" y="28"/>
                  </a:cubicBezTo>
                  <a:cubicBezTo>
                    <a:pt x="105" y="28"/>
                    <a:pt x="105" y="28"/>
                    <a:pt x="105" y="28"/>
                  </a:cubicBezTo>
                  <a:cubicBezTo>
                    <a:pt x="106" y="28"/>
                    <a:pt x="106" y="27"/>
                    <a:pt x="107" y="27"/>
                  </a:cubicBezTo>
                  <a:cubicBezTo>
                    <a:pt x="107" y="27"/>
                    <a:pt x="108" y="26"/>
                    <a:pt x="108" y="26"/>
                  </a:cubicBezTo>
                  <a:cubicBezTo>
                    <a:pt x="109" y="25"/>
                    <a:pt x="109" y="25"/>
                    <a:pt x="109" y="24"/>
                  </a:cubicBezTo>
                  <a:cubicBezTo>
                    <a:pt x="109" y="24"/>
                    <a:pt x="109" y="23"/>
                    <a:pt x="110" y="23"/>
                  </a:cubicBezTo>
                  <a:cubicBezTo>
                    <a:pt x="110" y="23"/>
                    <a:pt x="110" y="23"/>
                    <a:pt x="110" y="23"/>
                  </a:cubicBezTo>
                  <a:cubicBezTo>
                    <a:pt x="110" y="23"/>
                    <a:pt x="111" y="22"/>
                    <a:pt x="111" y="22"/>
                  </a:cubicBezTo>
                  <a:cubicBezTo>
                    <a:pt x="112" y="22"/>
                    <a:pt x="113" y="23"/>
                    <a:pt x="113" y="21"/>
                  </a:cubicBezTo>
                  <a:cubicBezTo>
                    <a:pt x="113" y="21"/>
                    <a:pt x="113" y="21"/>
                    <a:pt x="113" y="20"/>
                  </a:cubicBezTo>
                  <a:cubicBezTo>
                    <a:pt x="113" y="20"/>
                    <a:pt x="113" y="20"/>
                    <a:pt x="113" y="20"/>
                  </a:cubicBezTo>
                  <a:cubicBezTo>
                    <a:pt x="113" y="19"/>
                    <a:pt x="113" y="19"/>
                    <a:pt x="113" y="19"/>
                  </a:cubicBezTo>
                  <a:cubicBezTo>
                    <a:pt x="114" y="18"/>
                    <a:pt x="114" y="18"/>
                    <a:pt x="114" y="18"/>
                  </a:cubicBezTo>
                  <a:cubicBezTo>
                    <a:pt x="114" y="17"/>
                    <a:pt x="113" y="17"/>
                    <a:pt x="113" y="17"/>
                  </a:cubicBezTo>
                  <a:cubicBezTo>
                    <a:pt x="113" y="17"/>
                    <a:pt x="113" y="16"/>
                    <a:pt x="114" y="16"/>
                  </a:cubicBezTo>
                  <a:cubicBezTo>
                    <a:pt x="114" y="16"/>
                    <a:pt x="114" y="16"/>
                    <a:pt x="114" y="15"/>
                  </a:cubicBezTo>
                  <a:cubicBezTo>
                    <a:pt x="113" y="14"/>
                    <a:pt x="115" y="13"/>
                    <a:pt x="116" y="12"/>
                  </a:cubicBezTo>
                  <a:cubicBezTo>
                    <a:pt x="116" y="12"/>
                    <a:pt x="117" y="11"/>
                    <a:pt x="117" y="11"/>
                  </a:cubicBezTo>
                  <a:cubicBezTo>
                    <a:pt x="118" y="11"/>
                    <a:pt x="119" y="10"/>
                    <a:pt x="119" y="10"/>
                  </a:cubicBezTo>
                  <a:cubicBezTo>
                    <a:pt x="119" y="10"/>
                    <a:pt x="120" y="11"/>
                    <a:pt x="120" y="11"/>
                  </a:cubicBezTo>
                  <a:cubicBezTo>
                    <a:pt x="121" y="11"/>
                    <a:pt x="121" y="12"/>
                    <a:pt x="121" y="13"/>
                  </a:cubicBezTo>
                  <a:cubicBezTo>
                    <a:pt x="121" y="13"/>
                    <a:pt x="122" y="13"/>
                    <a:pt x="122" y="12"/>
                  </a:cubicBezTo>
                  <a:cubicBezTo>
                    <a:pt x="123" y="12"/>
                    <a:pt x="123" y="11"/>
                    <a:pt x="123" y="11"/>
                  </a:cubicBezTo>
                  <a:cubicBezTo>
                    <a:pt x="123" y="11"/>
                    <a:pt x="123" y="10"/>
                    <a:pt x="123" y="9"/>
                  </a:cubicBezTo>
                  <a:cubicBezTo>
                    <a:pt x="124" y="9"/>
                    <a:pt x="124" y="9"/>
                    <a:pt x="125" y="9"/>
                  </a:cubicBezTo>
                  <a:cubicBezTo>
                    <a:pt x="125" y="9"/>
                    <a:pt x="126" y="9"/>
                    <a:pt x="126" y="9"/>
                  </a:cubicBezTo>
                  <a:cubicBezTo>
                    <a:pt x="129" y="9"/>
                    <a:pt x="130" y="9"/>
                    <a:pt x="132" y="7"/>
                  </a:cubicBezTo>
                  <a:cubicBezTo>
                    <a:pt x="134" y="5"/>
                    <a:pt x="138" y="6"/>
                    <a:pt x="138" y="2"/>
                  </a:cubicBezTo>
                  <a:cubicBezTo>
                    <a:pt x="138" y="2"/>
                    <a:pt x="138" y="2"/>
                    <a:pt x="139" y="2"/>
                  </a:cubicBezTo>
                  <a:cubicBezTo>
                    <a:pt x="139" y="2"/>
                    <a:pt x="139" y="3"/>
                    <a:pt x="139" y="3"/>
                  </a:cubicBezTo>
                  <a:cubicBezTo>
                    <a:pt x="139" y="2"/>
                    <a:pt x="140" y="1"/>
                    <a:pt x="141" y="1"/>
                  </a:cubicBezTo>
                  <a:cubicBezTo>
                    <a:pt x="142" y="0"/>
                    <a:pt x="146" y="2"/>
                    <a:pt x="145" y="4"/>
                  </a:cubicBezTo>
                  <a:cubicBezTo>
                    <a:pt x="145" y="4"/>
                    <a:pt x="144" y="4"/>
                    <a:pt x="144" y="4"/>
                  </a:cubicBezTo>
                  <a:cubicBezTo>
                    <a:pt x="144" y="5"/>
                    <a:pt x="143" y="5"/>
                    <a:pt x="143" y="5"/>
                  </a:cubicBezTo>
                  <a:cubicBezTo>
                    <a:pt x="143" y="5"/>
                    <a:pt x="143" y="6"/>
                    <a:pt x="143" y="6"/>
                  </a:cubicBezTo>
                  <a:cubicBezTo>
                    <a:pt x="142" y="6"/>
                    <a:pt x="140" y="6"/>
                    <a:pt x="140" y="7"/>
                  </a:cubicBezTo>
                  <a:cubicBezTo>
                    <a:pt x="137" y="7"/>
                    <a:pt x="140" y="11"/>
                    <a:pt x="141" y="12"/>
                  </a:cubicBezTo>
                  <a:cubicBezTo>
                    <a:pt x="141" y="13"/>
                    <a:pt x="142" y="14"/>
                    <a:pt x="141" y="15"/>
                  </a:cubicBezTo>
                  <a:cubicBezTo>
                    <a:pt x="140" y="17"/>
                    <a:pt x="139" y="18"/>
                    <a:pt x="138" y="19"/>
                  </a:cubicBezTo>
                  <a:cubicBezTo>
                    <a:pt x="137" y="20"/>
                    <a:pt x="138" y="20"/>
                    <a:pt x="138" y="20"/>
                  </a:cubicBezTo>
                  <a:cubicBezTo>
                    <a:pt x="139" y="21"/>
                    <a:pt x="140" y="22"/>
                    <a:pt x="140" y="23"/>
                  </a:cubicBezTo>
                  <a:cubicBezTo>
                    <a:pt x="140" y="24"/>
                    <a:pt x="140" y="25"/>
                    <a:pt x="141" y="25"/>
                  </a:cubicBezTo>
                  <a:cubicBezTo>
                    <a:pt x="141" y="25"/>
                    <a:pt x="142" y="25"/>
                    <a:pt x="142" y="25"/>
                  </a:cubicBezTo>
                  <a:cubicBezTo>
                    <a:pt x="143" y="25"/>
                    <a:pt x="144" y="24"/>
                    <a:pt x="145" y="23"/>
                  </a:cubicBezTo>
                  <a:cubicBezTo>
                    <a:pt x="145" y="23"/>
                    <a:pt x="145" y="22"/>
                    <a:pt x="145" y="21"/>
                  </a:cubicBezTo>
                  <a:cubicBezTo>
                    <a:pt x="145" y="21"/>
                    <a:pt x="145" y="20"/>
                    <a:pt x="145" y="20"/>
                  </a:cubicBezTo>
                  <a:cubicBezTo>
                    <a:pt x="145" y="20"/>
                    <a:pt x="145" y="20"/>
                    <a:pt x="145" y="19"/>
                  </a:cubicBezTo>
                  <a:cubicBezTo>
                    <a:pt x="145" y="19"/>
                    <a:pt x="144" y="18"/>
                    <a:pt x="144" y="18"/>
                  </a:cubicBezTo>
                  <a:cubicBezTo>
                    <a:pt x="144" y="18"/>
                    <a:pt x="144" y="18"/>
                    <a:pt x="144" y="17"/>
                  </a:cubicBezTo>
                  <a:cubicBezTo>
                    <a:pt x="144" y="17"/>
                    <a:pt x="143" y="17"/>
                    <a:pt x="143" y="17"/>
                  </a:cubicBezTo>
                  <a:cubicBezTo>
                    <a:pt x="143" y="16"/>
                    <a:pt x="142" y="15"/>
                    <a:pt x="142" y="15"/>
                  </a:cubicBezTo>
                  <a:cubicBezTo>
                    <a:pt x="142" y="14"/>
                    <a:pt x="142" y="13"/>
                    <a:pt x="142" y="13"/>
                  </a:cubicBezTo>
                  <a:cubicBezTo>
                    <a:pt x="142" y="13"/>
                    <a:pt x="142" y="12"/>
                    <a:pt x="142" y="12"/>
                  </a:cubicBezTo>
                  <a:cubicBezTo>
                    <a:pt x="142" y="12"/>
                    <a:pt x="142" y="12"/>
                    <a:pt x="143" y="12"/>
                  </a:cubicBezTo>
                  <a:cubicBezTo>
                    <a:pt x="143" y="12"/>
                    <a:pt x="144" y="11"/>
                    <a:pt x="144" y="11"/>
                  </a:cubicBezTo>
                  <a:cubicBezTo>
                    <a:pt x="144" y="11"/>
                    <a:pt x="145" y="11"/>
                    <a:pt x="146" y="10"/>
                  </a:cubicBezTo>
                  <a:cubicBezTo>
                    <a:pt x="146" y="10"/>
                    <a:pt x="148" y="9"/>
                    <a:pt x="148" y="9"/>
                  </a:cubicBezTo>
                  <a:cubicBezTo>
                    <a:pt x="148" y="9"/>
                    <a:pt x="149" y="9"/>
                    <a:pt x="149" y="9"/>
                  </a:cubicBezTo>
                  <a:cubicBezTo>
                    <a:pt x="149" y="9"/>
                    <a:pt x="150" y="9"/>
                    <a:pt x="151" y="9"/>
                  </a:cubicBezTo>
                  <a:cubicBezTo>
                    <a:pt x="151" y="9"/>
                    <a:pt x="151" y="8"/>
                    <a:pt x="152" y="8"/>
                  </a:cubicBezTo>
                  <a:cubicBezTo>
                    <a:pt x="152" y="8"/>
                    <a:pt x="152" y="8"/>
                    <a:pt x="152" y="8"/>
                  </a:cubicBezTo>
                  <a:cubicBezTo>
                    <a:pt x="153" y="8"/>
                    <a:pt x="153" y="8"/>
                    <a:pt x="154" y="8"/>
                  </a:cubicBezTo>
                  <a:cubicBezTo>
                    <a:pt x="154" y="8"/>
                    <a:pt x="154" y="8"/>
                    <a:pt x="154" y="7"/>
                  </a:cubicBezTo>
                  <a:cubicBezTo>
                    <a:pt x="155" y="7"/>
                    <a:pt x="154" y="7"/>
                    <a:pt x="154" y="7"/>
                  </a:cubicBezTo>
                  <a:cubicBezTo>
                    <a:pt x="154" y="7"/>
                    <a:pt x="154" y="6"/>
                    <a:pt x="154" y="6"/>
                  </a:cubicBezTo>
                  <a:cubicBezTo>
                    <a:pt x="153" y="6"/>
                    <a:pt x="153" y="6"/>
                    <a:pt x="153" y="6"/>
                  </a:cubicBezTo>
                  <a:cubicBezTo>
                    <a:pt x="153" y="6"/>
                    <a:pt x="151" y="7"/>
                    <a:pt x="151" y="7"/>
                  </a:cubicBezTo>
                  <a:cubicBezTo>
                    <a:pt x="151" y="7"/>
                    <a:pt x="151" y="6"/>
                    <a:pt x="151" y="6"/>
                  </a:cubicBezTo>
                  <a:cubicBezTo>
                    <a:pt x="151" y="6"/>
                    <a:pt x="151" y="5"/>
                    <a:pt x="151" y="5"/>
                  </a:cubicBezTo>
                  <a:cubicBezTo>
                    <a:pt x="150" y="3"/>
                    <a:pt x="153" y="1"/>
                    <a:pt x="154" y="4"/>
                  </a:cubicBezTo>
                  <a:cubicBezTo>
                    <a:pt x="154" y="4"/>
                    <a:pt x="154" y="5"/>
                    <a:pt x="154" y="5"/>
                  </a:cubicBezTo>
                  <a:cubicBezTo>
                    <a:pt x="154" y="5"/>
                    <a:pt x="154" y="7"/>
                    <a:pt x="155" y="7"/>
                  </a:cubicBezTo>
                  <a:cubicBezTo>
                    <a:pt x="156" y="7"/>
                    <a:pt x="158" y="7"/>
                    <a:pt x="159" y="8"/>
                  </a:cubicBezTo>
                  <a:cubicBezTo>
                    <a:pt x="159" y="8"/>
                    <a:pt x="161" y="8"/>
                    <a:pt x="161" y="8"/>
                  </a:cubicBezTo>
                  <a:cubicBezTo>
                    <a:pt x="161" y="8"/>
                    <a:pt x="162" y="9"/>
                    <a:pt x="162" y="9"/>
                  </a:cubicBezTo>
                  <a:cubicBezTo>
                    <a:pt x="163" y="9"/>
                    <a:pt x="164" y="10"/>
                    <a:pt x="164" y="10"/>
                  </a:cubicBezTo>
                  <a:cubicBezTo>
                    <a:pt x="164" y="10"/>
                    <a:pt x="164" y="11"/>
                    <a:pt x="165" y="11"/>
                  </a:cubicBezTo>
                  <a:cubicBezTo>
                    <a:pt x="165" y="11"/>
                    <a:pt x="165" y="12"/>
                    <a:pt x="165" y="12"/>
                  </a:cubicBezTo>
                  <a:cubicBezTo>
                    <a:pt x="165" y="12"/>
                    <a:pt x="165" y="13"/>
                    <a:pt x="165" y="13"/>
                  </a:cubicBezTo>
                  <a:cubicBezTo>
                    <a:pt x="165" y="13"/>
                    <a:pt x="165" y="14"/>
                    <a:pt x="165" y="14"/>
                  </a:cubicBezTo>
                  <a:cubicBezTo>
                    <a:pt x="166" y="15"/>
                    <a:pt x="168" y="15"/>
                    <a:pt x="168" y="15"/>
                  </a:cubicBezTo>
                  <a:cubicBezTo>
                    <a:pt x="170" y="15"/>
                    <a:pt x="172" y="14"/>
                    <a:pt x="173" y="14"/>
                  </a:cubicBezTo>
                  <a:cubicBezTo>
                    <a:pt x="173" y="14"/>
                    <a:pt x="174" y="14"/>
                    <a:pt x="174" y="14"/>
                  </a:cubicBezTo>
                  <a:cubicBezTo>
                    <a:pt x="174" y="14"/>
                    <a:pt x="175" y="14"/>
                    <a:pt x="175" y="14"/>
                  </a:cubicBezTo>
                  <a:cubicBezTo>
                    <a:pt x="177" y="14"/>
                    <a:pt x="179" y="13"/>
                    <a:pt x="180" y="14"/>
                  </a:cubicBezTo>
                  <a:cubicBezTo>
                    <a:pt x="180" y="14"/>
                    <a:pt x="180" y="14"/>
                    <a:pt x="180" y="15"/>
                  </a:cubicBezTo>
                  <a:cubicBezTo>
                    <a:pt x="180" y="15"/>
                    <a:pt x="180" y="15"/>
                    <a:pt x="180" y="15"/>
                  </a:cubicBezTo>
                  <a:cubicBezTo>
                    <a:pt x="181" y="15"/>
                    <a:pt x="182" y="16"/>
                    <a:pt x="182" y="16"/>
                  </a:cubicBezTo>
                  <a:cubicBezTo>
                    <a:pt x="183" y="17"/>
                    <a:pt x="184" y="17"/>
                    <a:pt x="184" y="17"/>
                  </a:cubicBezTo>
                  <a:cubicBezTo>
                    <a:pt x="185" y="17"/>
                    <a:pt x="186" y="17"/>
                    <a:pt x="187" y="18"/>
                  </a:cubicBezTo>
                  <a:cubicBezTo>
                    <a:pt x="187" y="18"/>
                    <a:pt x="188" y="18"/>
                    <a:pt x="189" y="18"/>
                  </a:cubicBezTo>
                  <a:cubicBezTo>
                    <a:pt x="189" y="18"/>
                    <a:pt x="190" y="17"/>
                    <a:pt x="190" y="17"/>
                  </a:cubicBezTo>
                  <a:cubicBezTo>
                    <a:pt x="190" y="17"/>
                    <a:pt x="191" y="16"/>
                    <a:pt x="191" y="16"/>
                  </a:cubicBezTo>
                  <a:cubicBezTo>
                    <a:pt x="191" y="16"/>
                    <a:pt x="192" y="16"/>
                    <a:pt x="192" y="16"/>
                  </a:cubicBezTo>
                  <a:cubicBezTo>
                    <a:pt x="193" y="15"/>
                    <a:pt x="193" y="15"/>
                    <a:pt x="193" y="15"/>
                  </a:cubicBezTo>
                  <a:cubicBezTo>
                    <a:pt x="194" y="14"/>
                    <a:pt x="194" y="15"/>
                    <a:pt x="195" y="15"/>
                  </a:cubicBezTo>
                  <a:cubicBezTo>
                    <a:pt x="196" y="15"/>
                    <a:pt x="196" y="15"/>
                    <a:pt x="196" y="14"/>
                  </a:cubicBezTo>
                  <a:cubicBezTo>
                    <a:pt x="196" y="14"/>
                    <a:pt x="193" y="14"/>
                    <a:pt x="193" y="14"/>
                  </a:cubicBezTo>
                  <a:cubicBezTo>
                    <a:pt x="193" y="14"/>
                    <a:pt x="193" y="14"/>
                    <a:pt x="194" y="14"/>
                  </a:cubicBezTo>
                  <a:cubicBezTo>
                    <a:pt x="194" y="13"/>
                    <a:pt x="195" y="14"/>
                    <a:pt x="196" y="14"/>
                  </a:cubicBezTo>
                  <a:cubicBezTo>
                    <a:pt x="196" y="13"/>
                    <a:pt x="196" y="13"/>
                    <a:pt x="197" y="13"/>
                  </a:cubicBezTo>
                  <a:cubicBezTo>
                    <a:pt x="199" y="14"/>
                    <a:pt x="202" y="13"/>
                    <a:pt x="204" y="13"/>
                  </a:cubicBezTo>
                  <a:cubicBezTo>
                    <a:pt x="204" y="13"/>
                    <a:pt x="205" y="13"/>
                    <a:pt x="205" y="13"/>
                  </a:cubicBezTo>
                  <a:cubicBezTo>
                    <a:pt x="205" y="13"/>
                    <a:pt x="206" y="13"/>
                    <a:pt x="206" y="13"/>
                  </a:cubicBezTo>
                  <a:cubicBezTo>
                    <a:pt x="206" y="14"/>
                    <a:pt x="207" y="13"/>
                    <a:pt x="208" y="13"/>
                  </a:cubicBezTo>
                  <a:cubicBezTo>
                    <a:pt x="208" y="13"/>
                    <a:pt x="209" y="13"/>
                    <a:pt x="210" y="13"/>
                  </a:cubicBezTo>
                  <a:cubicBezTo>
                    <a:pt x="210" y="13"/>
                    <a:pt x="210" y="14"/>
                    <a:pt x="210" y="14"/>
                  </a:cubicBezTo>
                  <a:cubicBezTo>
                    <a:pt x="209" y="14"/>
                    <a:pt x="207" y="14"/>
                    <a:pt x="206" y="14"/>
                  </a:cubicBezTo>
                  <a:cubicBezTo>
                    <a:pt x="206" y="14"/>
                    <a:pt x="205" y="14"/>
                    <a:pt x="205" y="14"/>
                  </a:cubicBezTo>
                  <a:cubicBezTo>
                    <a:pt x="204" y="14"/>
                    <a:pt x="204" y="14"/>
                    <a:pt x="204" y="14"/>
                  </a:cubicBezTo>
                  <a:cubicBezTo>
                    <a:pt x="204" y="14"/>
                    <a:pt x="203" y="14"/>
                    <a:pt x="203" y="15"/>
                  </a:cubicBezTo>
                  <a:cubicBezTo>
                    <a:pt x="203" y="15"/>
                    <a:pt x="204" y="15"/>
                    <a:pt x="204" y="15"/>
                  </a:cubicBezTo>
                  <a:cubicBezTo>
                    <a:pt x="205" y="15"/>
                    <a:pt x="204" y="17"/>
                    <a:pt x="204" y="17"/>
                  </a:cubicBezTo>
                  <a:cubicBezTo>
                    <a:pt x="204" y="17"/>
                    <a:pt x="205" y="17"/>
                    <a:pt x="206" y="17"/>
                  </a:cubicBezTo>
                  <a:cubicBezTo>
                    <a:pt x="206" y="17"/>
                    <a:pt x="206" y="18"/>
                    <a:pt x="206" y="18"/>
                  </a:cubicBezTo>
                  <a:cubicBezTo>
                    <a:pt x="206" y="18"/>
                    <a:pt x="206" y="19"/>
                    <a:pt x="206" y="19"/>
                  </a:cubicBezTo>
                  <a:cubicBezTo>
                    <a:pt x="206" y="19"/>
                    <a:pt x="207" y="19"/>
                    <a:pt x="207" y="19"/>
                  </a:cubicBezTo>
                  <a:cubicBezTo>
                    <a:pt x="207" y="18"/>
                    <a:pt x="207" y="18"/>
                    <a:pt x="207" y="18"/>
                  </a:cubicBezTo>
                  <a:cubicBezTo>
                    <a:pt x="208" y="18"/>
                    <a:pt x="209" y="19"/>
                    <a:pt x="209" y="19"/>
                  </a:cubicBezTo>
                  <a:cubicBezTo>
                    <a:pt x="210" y="19"/>
                    <a:pt x="210" y="20"/>
                    <a:pt x="210" y="20"/>
                  </a:cubicBezTo>
                  <a:cubicBezTo>
                    <a:pt x="211" y="20"/>
                    <a:pt x="212" y="20"/>
                    <a:pt x="212" y="20"/>
                  </a:cubicBezTo>
                  <a:cubicBezTo>
                    <a:pt x="213" y="20"/>
                    <a:pt x="213" y="20"/>
                    <a:pt x="214" y="20"/>
                  </a:cubicBezTo>
                  <a:cubicBezTo>
                    <a:pt x="214" y="20"/>
                    <a:pt x="215" y="22"/>
                    <a:pt x="215" y="22"/>
                  </a:cubicBezTo>
                  <a:cubicBezTo>
                    <a:pt x="216" y="22"/>
                    <a:pt x="217" y="22"/>
                    <a:pt x="218" y="23"/>
                  </a:cubicBezTo>
                  <a:cubicBezTo>
                    <a:pt x="218" y="24"/>
                    <a:pt x="216" y="23"/>
                    <a:pt x="216" y="24"/>
                  </a:cubicBezTo>
                  <a:cubicBezTo>
                    <a:pt x="216" y="24"/>
                    <a:pt x="218" y="24"/>
                    <a:pt x="218" y="24"/>
                  </a:cubicBezTo>
                  <a:cubicBezTo>
                    <a:pt x="218" y="24"/>
                    <a:pt x="218" y="24"/>
                    <a:pt x="217" y="25"/>
                  </a:cubicBezTo>
                  <a:cubicBezTo>
                    <a:pt x="217" y="25"/>
                    <a:pt x="218" y="26"/>
                    <a:pt x="218" y="26"/>
                  </a:cubicBezTo>
                  <a:cubicBezTo>
                    <a:pt x="218" y="26"/>
                    <a:pt x="217" y="26"/>
                    <a:pt x="217" y="26"/>
                  </a:cubicBezTo>
                  <a:cubicBezTo>
                    <a:pt x="218" y="27"/>
                    <a:pt x="218" y="27"/>
                    <a:pt x="219" y="28"/>
                  </a:cubicBezTo>
                  <a:cubicBezTo>
                    <a:pt x="218" y="28"/>
                    <a:pt x="217" y="28"/>
                    <a:pt x="217" y="28"/>
                  </a:cubicBezTo>
                  <a:cubicBezTo>
                    <a:pt x="217" y="28"/>
                    <a:pt x="219" y="29"/>
                    <a:pt x="220" y="28"/>
                  </a:cubicBezTo>
                  <a:cubicBezTo>
                    <a:pt x="220" y="28"/>
                    <a:pt x="221" y="28"/>
                    <a:pt x="221" y="28"/>
                  </a:cubicBezTo>
                  <a:cubicBezTo>
                    <a:pt x="221" y="28"/>
                    <a:pt x="222" y="28"/>
                    <a:pt x="223" y="28"/>
                  </a:cubicBezTo>
                  <a:cubicBezTo>
                    <a:pt x="223" y="28"/>
                    <a:pt x="223" y="29"/>
                    <a:pt x="223" y="29"/>
                  </a:cubicBezTo>
                  <a:cubicBezTo>
                    <a:pt x="224" y="29"/>
                    <a:pt x="224" y="30"/>
                    <a:pt x="224" y="30"/>
                  </a:cubicBezTo>
                  <a:cubicBezTo>
                    <a:pt x="224" y="30"/>
                    <a:pt x="225" y="30"/>
                    <a:pt x="225" y="30"/>
                  </a:cubicBezTo>
                  <a:cubicBezTo>
                    <a:pt x="225" y="29"/>
                    <a:pt x="227" y="31"/>
                    <a:pt x="227" y="31"/>
                  </a:cubicBezTo>
                  <a:cubicBezTo>
                    <a:pt x="229" y="33"/>
                    <a:pt x="231" y="34"/>
                    <a:pt x="233" y="36"/>
                  </a:cubicBezTo>
                  <a:cubicBezTo>
                    <a:pt x="234" y="37"/>
                    <a:pt x="234" y="41"/>
                    <a:pt x="236" y="41"/>
                  </a:cubicBezTo>
                  <a:cubicBezTo>
                    <a:pt x="236" y="41"/>
                    <a:pt x="237" y="41"/>
                    <a:pt x="237" y="41"/>
                  </a:cubicBezTo>
                  <a:cubicBezTo>
                    <a:pt x="238" y="41"/>
                    <a:pt x="238" y="42"/>
                    <a:pt x="239" y="42"/>
                  </a:cubicBezTo>
                  <a:cubicBezTo>
                    <a:pt x="239" y="43"/>
                    <a:pt x="240" y="44"/>
                    <a:pt x="240" y="44"/>
                  </a:cubicBezTo>
                  <a:cubicBezTo>
                    <a:pt x="241" y="45"/>
                    <a:pt x="242" y="45"/>
                    <a:pt x="243" y="45"/>
                  </a:cubicBezTo>
                  <a:cubicBezTo>
                    <a:pt x="243" y="46"/>
                    <a:pt x="243" y="46"/>
                    <a:pt x="243" y="47"/>
                  </a:cubicBezTo>
                  <a:cubicBezTo>
                    <a:pt x="243" y="47"/>
                    <a:pt x="243" y="48"/>
                    <a:pt x="243" y="48"/>
                  </a:cubicBezTo>
                  <a:cubicBezTo>
                    <a:pt x="243" y="48"/>
                    <a:pt x="244" y="48"/>
                    <a:pt x="244" y="48"/>
                  </a:cubicBezTo>
                  <a:cubicBezTo>
                    <a:pt x="244" y="48"/>
                    <a:pt x="244" y="47"/>
                    <a:pt x="244" y="47"/>
                  </a:cubicBezTo>
                  <a:cubicBezTo>
                    <a:pt x="245" y="46"/>
                    <a:pt x="247" y="47"/>
                    <a:pt x="248" y="47"/>
                  </a:cubicBezTo>
                  <a:cubicBezTo>
                    <a:pt x="249" y="47"/>
                    <a:pt x="250" y="48"/>
                    <a:pt x="252" y="48"/>
                  </a:cubicBezTo>
                  <a:cubicBezTo>
                    <a:pt x="252" y="48"/>
                    <a:pt x="252" y="47"/>
                    <a:pt x="252" y="47"/>
                  </a:cubicBezTo>
                  <a:cubicBezTo>
                    <a:pt x="253" y="46"/>
                    <a:pt x="255" y="47"/>
                    <a:pt x="256" y="47"/>
                  </a:cubicBezTo>
                  <a:cubicBezTo>
                    <a:pt x="256" y="47"/>
                    <a:pt x="256" y="47"/>
                    <a:pt x="257" y="47"/>
                  </a:cubicBezTo>
                  <a:cubicBezTo>
                    <a:pt x="257" y="48"/>
                    <a:pt x="257" y="47"/>
                    <a:pt x="258" y="47"/>
                  </a:cubicBezTo>
                  <a:cubicBezTo>
                    <a:pt x="259" y="46"/>
                    <a:pt x="262" y="47"/>
                    <a:pt x="264" y="48"/>
                  </a:cubicBezTo>
                  <a:cubicBezTo>
                    <a:pt x="265" y="48"/>
                    <a:pt x="265" y="48"/>
                    <a:pt x="266" y="48"/>
                  </a:cubicBezTo>
                  <a:cubicBezTo>
                    <a:pt x="266" y="48"/>
                    <a:pt x="266" y="49"/>
                    <a:pt x="266" y="49"/>
                  </a:cubicBezTo>
                  <a:cubicBezTo>
                    <a:pt x="267" y="49"/>
                    <a:pt x="270" y="49"/>
                    <a:pt x="271" y="50"/>
                  </a:cubicBezTo>
                  <a:cubicBezTo>
                    <a:pt x="272" y="50"/>
                    <a:pt x="273" y="51"/>
                    <a:pt x="273" y="51"/>
                  </a:cubicBezTo>
                  <a:cubicBezTo>
                    <a:pt x="274" y="51"/>
                    <a:pt x="276" y="53"/>
                    <a:pt x="276" y="54"/>
                  </a:cubicBezTo>
                  <a:cubicBezTo>
                    <a:pt x="277" y="54"/>
                    <a:pt x="278" y="55"/>
                    <a:pt x="278" y="55"/>
                  </a:cubicBezTo>
                  <a:cubicBezTo>
                    <a:pt x="279" y="55"/>
                    <a:pt x="279" y="56"/>
                    <a:pt x="280" y="56"/>
                  </a:cubicBezTo>
                  <a:cubicBezTo>
                    <a:pt x="280" y="56"/>
                    <a:pt x="280" y="57"/>
                    <a:pt x="280" y="57"/>
                  </a:cubicBezTo>
                  <a:cubicBezTo>
                    <a:pt x="280" y="57"/>
                    <a:pt x="280" y="57"/>
                    <a:pt x="280" y="58"/>
                  </a:cubicBezTo>
                  <a:cubicBezTo>
                    <a:pt x="280" y="58"/>
                    <a:pt x="280" y="57"/>
                    <a:pt x="280" y="57"/>
                  </a:cubicBezTo>
                  <a:cubicBezTo>
                    <a:pt x="280" y="57"/>
                    <a:pt x="280" y="56"/>
                    <a:pt x="281" y="56"/>
                  </a:cubicBezTo>
                  <a:cubicBezTo>
                    <a:pt x="281" y="56"/>
                    <a:pt x="281" y="57"/>
                    <a:pt x="281" y="57"/>
                  </a:cubicBezTo>
                  <a:cubicBezTo>
                    <a:pt x="281" y="57"/>
                    <a:pt x="281" y="57"/>
                    <a:pt x="281" y="58"/>
                  </a:cubicBezTo>
                  <a:cubicBezTo>
                    <a:pt x="281" y="58"/>
                    <a:pt x="281" y="58"/>
                    <a:pt x="281" y="58"/>
                  </a:cubicBezTo>
                  <a:cubicBezTo>
                    <a:pt x="282" y="59"/>
                    <a:pt x="282" y="59"/>
                    <a:pt x="282" y="60"/>
                  </a:cubicBezTo>
                  <a:cubicBezTo>
                    <a:pt x="282" y="60"/>
                    <a:pt x="283" y="60"/>
                    <a:pt x="283" y="59"/>
                  </a:cubicBezTo>
                  <a:cubicBezTo>
                    <a:pt x="283" y="59"/>
                    <a:pt x="283" y="59"/>
                    <a:pt x="283" y="59"/>
                  </a:cubicBezTo>
                  <a:cubicBezTo>
                    <a:pt x="283" y="59"/>
                    <a:pt x="283" y="58"/>
                    <a:pt x="283" y="58"/>
                  </a:cubicBezTo>
                  <a:cubicBezTo>
                    <a:pt x="283" y="58"/>
                    <a:pt x="284" y="58"/>
                    <a:pt x="284" y="59"/>
                  </a:cubicBezTo>
                  <a:cubicBezTo>
                    <a:pt x="285" y="59"/>
                    <a:pt x="285" y="60"/>
                    <a:pt x="285" y="60"/>
                  </a:cubicBezTo>
                  <a:cubicBezTo>
                    <a:pt x="285" y="61"/>
                    <a:pt x="285" y="62"/>
                    <a:pt x="286" y="63"/>
                  </a:cubicBezTo>
                  <a:cubicBezTo>
                    <a:pt x="286" y="62"/>
                    <a:pt x="286" y="62"/>
                    <a:pt x="286" y="62"/>
                  </a:cubicBezTo>
                  <a:cubicBezTo>
                    <a:pt x="286" y="65"/>
                    <a:pt x="287" y="68"/>
                    <a:pt x="288" y="71"/>
                  </a:cubicBezTo>
                  <a:cubicBezTo>
                    <a:pt x="288" y="72"/>
                    <a:pt x="289" y="75"/>
                    <a:pt x="290" y="76"/>
                  </a:cubicBezTo>
                  <a:cubicBezTo>
                    <a:pt x="291" y="76"/>
                    <a:pt x="293" y="76"/>
                    <a:pt x="294" y="77"/>
                  </a:cubicBezTo>
                  <a:cubicBezTo>
                    <a:pt x="294" y="77"/>
                    <a:pt x="294" y="77"/>
                    <a:pt x="294" y="77"/>
                  </a:cubicBezTo>
                  <a:cubicBezTo>
                    <a:pt x="294" y="77"/>
                    <a:pt x="294" y="78"/>
                    <a:pt x="294" y="78"/>
                  </a:cubicBezTo>
                  <a:cubicBezTo>
                    <a:pt x="295" y="78"/>
                    <a:pt x="295" y="79"/>
                    <a:pt x="294" y="80"/>
                  </a:cubicBezTo>
                  <a:cubicBezTo>
                    <a:pt x="294" y="80"/>
                    <a:pt x="294" y="80"/>
                    <a:pt x="294" y="80"/>
                  </a:cubicBezTo>
                  <a:cubicBezTo>
                    <a:pt x="294" y="80"/>
                    <a:pt x="294" y="80"/>
                    <a:pt x="293" y="80"/>
                  </a:cubicBezTo>
                  <a:cubicBezTo>
                    <a:pt x="294" y="81"/>
                    <a:pt x="294" y="81"/>
                    <a:pt x="294" y="81"/>
                  </a:cubicBezTo>
                  <a:cubicBezTo>
                    <a:pt x="294" y="81"/>
                    <a:pt x="294" y="81"/>
                    <a:pt x="294" y="81"/>
                  </a:cubicBezTo>
                  <a:cubicBezTo>
                    <a:pt x="294" y="81"/>
                    <a:pt x="294" y="82"/>
                    <a:pt x="294" y="82"/>
                  </a:cubicBezTo>
                  <a:cubicBezTo>
                    <a:pt x="294" y="82"/>
                    <a:pt x="294" y="82"/>
                    <a:pt x="294" y="82"/>
                  </a:cubicBezTo>
                  <a:cubicBezTo>
                    <a:pt x="294" y="82"/>
                    <a:pt x="294" y="82"/>
                    <a:pt x="293" y="82"/>
                  </a:cubicBezTo>
                  <a:cubicBezTo>
                    <a:pt x="293" y="82"/>
                    <a:pt x="293" y="82"/>
                    <a:pt x="292" y="82"/>
                  </a:cubicBezTo>
                  <a:cubicBezTo>
                    <a:pt x="292" y="82"/>
                    <a:pt x="292" y="83"/>
                    <a:pt x="292" y="83"/>
                  </a:cubicBezTo>
                  <a:cubicBezTo>
                    <a:pt x="292" y="83"/>
                    <a:pt x="292" y="83"/>
                    <a:pt x="292" y="83"/>
                  </a:cubicBezTo>
                  <a:cubicBezTo>
                    <a:pt x="292" y="83"/>
                    <a:pt x="291" y="84"/>
                    <a:pt x="291" y="84"/>
                  </a:cubicBezTo>
                  <a:cubicBezTo>
                    <a:pt x="291" y="84"/>
                    <a:pt x="290" y="85"/>
                    <a:pt x="290" y="85"/>
                  </a:cubicBezTo>
                  <a:cubicBezTo>
                    <a:pt x="290" y="87"/>
                    <a:pt x="289" y="87"/>
                    <a:pt x="288" y="88"/>
                  </a:cubicBezTo>
                  <a:cubicBezTo>
                    <a:pt x="287" y="88"/>
                    <a:pt x="285" y="89"/>
                    <a:pt x="285" y="90"/>
                  </a:cubicBezTo>
                  <a:cubicBezTo>
                    <a:pt x="284" y="91"/>
                    <a:pt x="284" y="91"/>
                    <a:pt x="284" y="91"/>
                  </a:cubicBezTo>
                  <a:cubicBezTo>
                    <a:pt x="285" y="91"/>
                    <a:pt x="285" y="91"/>
                    <a:pt x="285" y="91"/>
                  </a:cubicBezTo>
                  <a:cubicBezTo>
                    <a:pt x="285" y="91"/>
                    <a:pt x="285" y="91"/>
                    <a:pt x="285" y="90"/>
                  </a:cubicBezTo>
                  <a:cubicBezTo>
                    <a:pt x="285" y="90"/>
                    <a:pt x="286" y="90"/>
                    <a:pt x="286" y="90"/>
                  </a:cubicBezTo>
                  <a:cubicBezTo>
                    <a:pt x="286" y="91"/>
                    <a:pt x="286" y="91"/>
                    <a:pt x="285" y="91"/>
                  </a:cubicBezTo>
                  <a:cubicBezTo>
                    <a:pt x="285" y="92"/>
                    <a:pt x="285" y="92"/>
                    <a:pt x="284" y="92"/>
                  </a:cubicBezTo>
                  <a:cubicBezTo>
                    <a:pt x="284" y="92"/>
                    <a:pt x="284" y="92"/>
                    <a:pt x="284" y="92"/>
                  </a:cubicBezTo>
                  <a:cubicBezTo>
                    <a:pt x="284" y="93"/>
                    <a:pt x="283" y="93"/>
                    <a:pt x="283" y="93"/>
                  </a:cubicBezTo>
                  <a:cubicBezTo>
                    <a:pt x="283" y="93"/>
                    <a:pt x="283" y="93"/>
                    <a:pt x="282" y="93"/>
                  </a:cubicBezTo>
                  <a:cubicBezTo>
                    <a:pt x="282" y="94"/>
                    <a:pt x="282" y="94"/>
                    <a:pt x="282" y="94"/>
                  </a:cubicBezTo>
                  <a:cubicBezTo>
                    <a:pt x="282" y="95"/>
                    <a:pt x="282" y="95"/>
                    <a:pt x="282" y="96"/>
                  </a:cubicBezTo>
                  <a:cubicBezTo>
                    <a:pt x="282" y="96"/>
                    <a:pt x="282" y="96"/>
                    <a:pt x="282" y="95"/>
                  </a:cubicBezTo>
                  <a:cubicBezTo>
                    <a:pt x="282" y="95"/>
                    <a:pt x="283" y="94"/>
                    <a:pt x="283" y="94"/>
                  </a:cubicBezTo>
                  <a:cubicBezTo>
                    <a:pt x="283" y="93"/>
                    <a:pt x="283" y="93"/>
                    <a:pt x="283" y="93"/>
                  </a:cubicBezTo>
                  <a:cubicBezTo>
                    <a:pt x="284" y="93"/>
                    <a:pt x="284" y="93"/>
                    <a:pt x="285" y="93"/>
                  </a:cubicBezTo>
                  <a:cubicBezTo>
                    <a:pt x="285" y="93"/>
                    <a:pt x="285" y="93"/>
                    <a:pt x="285" y="93"/>
                  </a:cubicBezTo>
                  <a:cubicBezTo>
                    <a:pt x="285" y="93"/>
                    <a:pt x="285" y="93"/>
                    <a:pt x="285" y="93"/>
                  </a:cubicBezTo>
                  <a:cubicBezTo>
                    <a:pt x="285" y="94"/>
                    <a:pt x="285" y="94"/>
                    <a:pt x="285" y="95"/>
                  </a:cubicBezTo>
                  <a:cubicBezTo>
                    <a:pt x="285" y="95"/>
                    <a:pt x="285" y="96"/>
                    <a:pt x="284" y="96"/>
                  </a:cubicBezTo>
                  <a:cubicBezTo>
                    <a:pt x="284" y="96"/>
                    <a:pt x="284" y="97"/>
                    <a:pt x="284" y="97"/>
                  </a:cubicBezTo>
                  <a:cubicBezTo>
                    <a:pt x="284" y="97"/>
                    <a:pt x="284" y="97"/>
                    <a:pt x="283" y="98"/>
                  </a:cubicBezTo>
                  <a:cubicBezTo>
                    <a:pt x="283" y="98"/>
                    <a:pt x="282" y="98"/>
                    <a:pt x="282" y="99"/>
                  </a:cubicBezTo>
                  <a:cubicBezTo>
                    <a:pt x="282" y="99"/>
                    <a:pt x="281" y="99"/>
                    <a:pt x="281" y="99"/>
                  </a:cubicBezTo>
                  <a:cubicBezTo>
                    <a:pt x="280" y="99"/>
                    <a:pt x="280" y="99"/>
                    <a:pt x="279" y="99"/>
                  </a:cubicBezTo>
                  <a:cubicBezTo>
                    <a:pt x="278" y="99"/>
                    <a:pt x="277" y="100"/>
                    <a:pt x="276" y="100"/>
                  </a:cubicBezTo>
                  <a:cubicBezTo>
                    <a:pt x="276" y="100"/>
                    <a:pt x="276" y="100"/>
                    <a:pt x="276" y="100"/>
                  </a:cubicBezTo>
                  <a:cubicBezTo>
                    <a:pt x="276" y="100"/>
                    <a:pt x="274" y="100"/>
                    <a:pt x="274" y="100"/>
                  </a:cubicBezTo>
                  <a:cubicBezTo>
                    <a:pt x="273" y="100"/>
                    <a:pt x="273" y="101"/>
                    <a:pt x="272" y="101"/>
                  </a:cubicBezTo>
                  <a:cubicBezTo>
                    <a:pt x="271" y="101"/>
                    <a:pt x="271" y="101"/>
                    <a:pt x="271" y="101"/>
                  </a:cubicBezTo>
                  <a:cubicBezTo>
                    <a:pt x="270" y="102"/>
                    <a:pt x="267" y="102"/>
                    <a:pt x="266" y="103"/>
                  </a:cubicBezTo>
                  <a:cubicBezTo>
                    <a:pt x="266" y="103"/>
                    <a:pt x="266" y="103"/>
                    <a:pt x="265" y="104"/>
                  </a:cubicBezTo>
                  <a:cubicBezTo>
                    <a:pt x="265" y="104"/>
                    <a:pt x="265" y="104"/>
                    <a:pt x="264" y="104"/>
                  </a:cubicBezTo>
                  <a:cubicBezTo>
                    <a:pt x="264" y="104"/>
                    <a:pt x="265" y="104"/>
                    <a:pt x="265" y="104"/>
                  </a:cubicBezTo>
                  <a:cubicBezTo>
                    <a:pt x="264" y="104"/>
                    <a:pt x="263" y="104"/>
                    <a:pt x="263" y="105"/>
                  </a:cubicBezTo>
                  <a:cubicBezTo>
                    <a:pt x="263" y="105"/>
                    <a:pt x="263" y="105"/>
                    <a:pt x="263" y="105"/>
                  </a:cubicBezTo>
                  <a:cubicBezTo>
                    <a:pt x="263" y="105"/>
                    <a:pt x="263" y="106"/>
                    <a:pt x="262" y="106"/>
                  </a:cubicBezTo>
                  <a:cubicBezTo>
                    <a:pt x="262" y="106"/>
                    <a:pt x="262" y="106"/>
                    <a:pt x="261" y="106"/>
                  </a:cubicBezTo>
                  <a:cubicBezTo>
                    <a:pt x="261" y="106"/>
                    <a:pt x="260" y="105"/>
                    <a:pt x="261" y="105"/>
                  </a:cubicBezTo>
                  <a:cubicBezTo>
                    <a:pt x="261" y="105"/>
                    <a:pt x="261" y="105"/>
                    <a:pt x="262" y="104"/>
                  </a:cubicBezTo>
                  <a:cubicBezTo>
                    <a:pt x="261" y="104"/>
                    <a:pt x="260" y="103"/>
                    <a:pt x="259" y="104"/>
                  </a:cubicBezTo>
                  <a:cubicBezTo>
                    <a:pt x="260" y="103"/>
                    <a:pt x="259" y="103"/>
                    <a:pt x="259" y="103"/>
                  </a:cubicBezTo>
                  <a:cubicBezTo>
                    <a:pt x="258" y="103"/>
                    <a:pt x="258" y="103"/>
                    <a:pt x="257" y="103"/>
                  </a:cubicBezTo>
                  <a:cubicBezTo>
                    <a:pt x="257" y="104"/>
                    <a:pt x="259" y="104"/>
                    <a:pt x="260" y="104"/>
                  </a:cubicBezTo>
                  <a:cubicBezTo>
                    <a:pt x="260" y="105"/>
                    <a:pt x="257" y="105"/>
                    <a:pt x="258" y="104"/>
                  </a:cubicBezTo>
                  <a:cubicBezTo>
                    <a:pt x="257" y="104"/>
                    <a:pt x="256" y="104"/>
                    <a:pt x="256" y="104"/>
                  </a:cubicBezTo>
                  <a:cubicBezTo>
                    <a:pt x="255" y="104"/>
                    <a:pt x="255" y="104"/>
                    <a:pt x="255" y="104"/>
                  </a:cubicBezTo>
                  <a:cubicBezTo>
                    <a:pt x="255" y="104"/>
                    <a:pt x="255" y="104"/>
                    <a:pt x="255" y="104"/>
                  </a:cubicBezTo>
                  <a:cubicBezTo>
                    <a:pt x="255" y="104"/>
                    <a:pt x="254" y="104"/>
                    <a:pt x="254" y="104"/>
                  </a:cubicBezTo>
                  <a:cubicBezTo>
                    <a:pt x="254" y="104"/>
                    <a:pt x="254" y="103"/>
                    <a:pt x="254" y="103"/>
                  </a:cubicBezTo>
                  <a:cubicBezTo>
                    <a:pt x="254" y="102"/>
                    <a:pt x="253" y="102"/>
                    <a:pt x="252" y="102"/>
                  </a:cubicBezTo>
                  <a:cubicBezTo>
                    <a:pt x="252" y="102"/>
                    <a:pt x="252" y="102"/>
                    <a:pt x="252" y="102"/>
                  </a:cubicBezTo>
                  <a:cubicBezTo>
                    <a:pt x="252" y="102"/>
                    <a:pt x="252" y="102"/>
                    <a:pt x="252" y="102"/>
                  </a:cubicBezTo>
                  <a:cubicBezTo>
                    <a:pt x="252" y="103"/>
                    <a:pt x="251" y="103"/>
                    <a:pt x="251" y="102"/>
                  </a:cubicBezTo>
                  <a:cubicBezTo>
                    <a:pt x="251" y="102"/>
                    <a:pt x="251" y="102"/>
                    <a:pt x="251" y="102"/>
                  </a:cubicBezTo>
                  <a:cubicBezTo>
                    <a:pt x="251" y="102"/>
                    <a:pt x="249" y="102"/>
                    <a:pt x="249" y="103"/>
                  </a:cubicBezTo>
                  <a:cubicBezTo>
                    <a:pt x="250" y="103"/>
                    <a:pt x="250" y="103"/>
                    <a:pt x="250" y="104"/>
                  </a:cubicBezTo>
                  <a:cubicBezTo>
                    <a:pt x="250" y="104"/>
                    <a:pt x="249" y="104"/>
                    <a:pt x="249" y="105"/>
                  </a:cubicBezTo>
                  <a:cubicBezTo>
                    <a:pt x="249" y="105"/>
                    <a:pt x="248" y="106"/>
                    <a:pt x="248" y="106"/>
                  </a:cubicBezTo>
                  <a:cubicBezTo>
                    <a:pt x="248" y="105"/>
                    <a:pt x="249" y="105"/>
                    <a:pt x="249" y="104"/>
                  </a:cubicBezTo>
                  <a:cubicBezTo>
                    <a:pt x="249" y="104"/>
                    <a:pt x="248" y="104"/>
                    <a:pt x="248" y="104"/>
                  </a:cubicBezTo>
                  <a:cubicBezTo>
                    <a:pt x="247" y="104"/>
                    <a:pt x="247" y="105"/>
                    <a:pt x="247" y="105"/>
                  </a:cubicBezTo>
                  <a:cubicBezTo>
                    <a:pt x="246" y="105"/>
                    <a:pt x="246" y="106"/>
                    <a:pt x="247" y="107"/>
                  </a:cubicBezTo>
                  <a:cubicBezTo>
                    <a:pt x="246" y="107"/>
                    <a:pt x="243" y="107"/>
                    <a:pt x="242" y="106"/>
                  </a:cubicBezTo>
                  <a:cubicBezTo>
                    <a:pt x="241" y="106"/>
                    <a:pt x="241" y="106"/>
                    <a:pt x="241" y="106"/>
                  </a:cubicBezTo>
                  <a:cubicBezTo>
                    <a:pt x="240" y="106"/>
                    <a:pt x="240" y="107"/>
                    <a:pt x="240" y="107"/>
                  </a:cubicBezTo>
                  <a:cubicBezTo>
                    <a:pt x="239" y="108"/>
                    <a:pt x="238" y="109"/>
                    <a:pt x="236" y="110"/>
                  </a:cubicBezTo>
                  <a:cubicBezTo>
                    <a:pt x="238" y="109"/>
                    <a:pt x="240" y="109"/>
                    <a:pt x="240" y="107"/>
                  </a:cubicBezTo>
                  <a:cubicBezTo>
                    <a:pt x="240" y="107"/>
                    <a:pt x="241" y="107"/>
                    <a:pt x="241" y="107"/>
                  </a:cubicBezTo>
                  <a:cubicBezTo>
                    <a:pt x="241" y="107"/>
                    <a:pt x="242" y="107"/>
                    <a:pt x="242" y="107"/>
                  </a:cubicBezTo>
                  <a:cubicBezTo>
                    <a:pt x="242" y="107"/>
                    <a:pt x="242" y="107"/>
                    <a:pt x="242" y="108"/>
                  </a:cubicBezTo>
                  <a:cubicBezTo>
                    <a:pt x="242" y="108"/>
                    <a:pt x="243" y="108"/>
                    <a:pt x="244" y="108"/>
                  </a:cubicBezTo>
                  <a:cubicBezTo>
                    <a:pt x="244" y="108"/>
                    <a:pt x="244" y="108"/>
                    <a:pt x="244" y="108"/>
                  </a:cubicBezTo>
                  <a:cubicBezTo>
                    <a:pt x="244" y="108"/>
                    <a:pt x="245" y="108"/>
                    <a:pt x="245" y="108"/>
                  </a:cubicBezTo>
                  <a:cubicBezTo>
                    <a:pt x="245" y="108"/>
                    <a:pt x="245" y="108"/>
                    <a:pt x="245" y="108"/>
                  </a:cubicBezTo>
                  <a:cubicBezTo>
                    <a:pt x="245" y="108"/>
                    <a:pt x="246" y="108"/>
                    <a:pt x="246" y="108"/>
                  </a:cubicBezTo>
                  <a:cubicBezTo>
                    <a:pt x="246" y="108"/>
                    <a:pt x="246" y="108"/>
                    <a:pt x="246" y="108"/>
                  </a:cubicBezTo>
                  <a:cubicBezTo>
                    <a:pt x="246" y="108"/>
                    <a:pt x="247" y="108"/>
                    <a:pt x="247" y="108"/>
                  </a:cubicBezTo>
                  <a:cubicBezTo>
                    <a:pt x="247" y="108"/>
                    <a:pt x="247" y="108"/>
                    <a:pt x="247" y="108"/>
                  </a:cubicBezTo>
                  <a:cubicBezTo>
                    <a:pt x="247" y="107"/>
                    <a:pt x="248" y="106"/>
                    <a:pt x="248" y="106"/>
                  </a:cubicBezTo>
                  <a:cubicBezTo>
                    <a:pt x="249" y="106"/>
                    <a:pt x="249" y="106"/>
                    <a:pt x="249" y="106"/>
                  </a:cubicBezTo>
                  <a:cubicBezTo>
                    <a:pt x="249" y="106"/>
                    <a:pt x="249" y="106"/>
                    <a:pt x="249" y="106"/>
                  </a:cubicBezTo>
                  <a:cubicBezTo>
                    <a:pt x="250" y="106"/>
                    <a:pt x="250" y="106"/>
                    <a:pt x="250" y="106"/>
                  </a:cubicBezTo>
                  <a:cubicBezTo>
                    <a:pt x="250" y="106"/>
                    <a:pt x="250" y="106"/>
                    <a:pt x="250" y="106"/>
                  </a:cubicBezTo>
                  <a:cubicBezTo>
                    <a:pt x="250" y="106"/>
                    <a:pt x="250" y="106"/>
                    <a:pt x="250" y="106"/>
                  </a:cubicBezTo>
                  <a:cubicBezTo>
                    <a:pt x="249" y="106"/>
                    <a:pt x="250" y="106"/>
                    <a:pt x="250" y="105"/>
                  </a:cubicBezTo>
                  <a:cubicBezTo>
                    <a:pt x="250" y="105"/>
                    <a:pt x="250" y="105"/>
                    <a:pt x="250" y="105"/>
                  </a:cubicBezTo>
                  <a:cubicBezTo>
                    <a:pt x="251" y="104"/>
                    <a:pt x="251" y="104"/>
                    <a:pt x="252" y="104"/>
                  </a:cubicBezTo>
                  <a:cubicBezTo>
                    <a:pt x="252" y="103"/>
                    <a:pt x="253" y="103"/>
                    <a:pt x="253" y="103"/>
                  </a:cubicBezTo>
                  <a:cubicBezTo>
                    <a:pt x="254" y="103"/>
                    <a:pt x="254" y="103"/>
                    <a:pt x="254" y="104"/>
                  </a:cubicBezTo>
                  <a:cubicBezTo>
                    <a:pt x="254" y="104"/>
                    <a:pt x="254" y="104"/>
                    <a:pt x="254" y="105"/>
                  </a:cubicBezTo>
                  <a:cubicBezTo>
                    <a:pt x="254" y="104"/>
                    <a:pt x="254" y="105"/>
                    <a:pt x="255" y="105"/>
                  </a:cubicBezTo>
                  <a:cubicBezTo>
                    <a:pt x="255" y="105"/>
                    <a:pt x="255" y="105"/>
                    <a:pt x="256" y="105"/>
                  </a:cubicBezTo>
                  <a:cubicBezTo>
                    <a:pt x="256" y="105"/>
                    <a:pt x="257" y="105"/>
                    <a:pt x="257" y="105"/>
                  </a:cubicBezTo>
                  <a:cubicBezTo>
                    <a:pt x="257" y="105"/>
                    <a:pt x="258" y="105"/>
                    <a:pt x="258" y="105"/>
                  </a:cubicBezTo>
                  <a:cubicBezTo>
                    <a:pt x="258" y="105"/>
                    <a:pt x="258" y="105"/>
                    <a:pt x="258" y="105"/>
                  </a:cubicBezTo>
                  <a:cubicBezTo>
                    <a:pt x="258" y="106"/>
                    <a:pt x="258" y="106"/>
                    <a:pt x="258" y="106"/>
                  </a:cubicBezTo>
                  <a:cubicBezTo>
                    <a:pt x="258" y="107"/>
                    <a:pt x="258" y="107"/>
                    <a:pt x="258" y="108"/>
                  </a:cubicBezTo>
                  <a:cubicBezTo>
                    <a:pt x="257" y="108"/>
                    <a:pt x="257" y="109"/>
                    <a:pt x="257" y="109"/>
                  </a:cubicBezTo>
                  <a:cubicBezTo>
                    <a:pt x="256" y="112"/>
                    <a:pt x="256" y="115"/>
                    <a:pt x="254" y="117"/>
                  </a:cubicBezTo>
                  <a:cubicBezTo>
                    <a:pt x="254" y="117"/>
                    <a:pt x="254" y="117"/>
                    <a:pt x="254" y="118"/>
                  </a:cubicBezTo>
                  <a:cubicBezTo>
                    <a:pt x="256" y="115"/>
                    <a:pt x="258" y="111"/>
                    <a:pt x="259" y="107"/>
                  </a:cubicBezTo>
                  <a:cubicBezTo>
                    <a:pt x="259" y="107"/>
                    <a:pt x="260" y="107"/>
                    <a:pt x="260" y="107"/>
                  </a:cubicBezTo>
                  <a:cubicBezTo>
                    <a:pt x="261" y="106"/>
                    <a:pt x="262" y="106"/>
                    <a:pt x="263" y="106"/>
                  </a:cubicBezTo>
                  <a:cubicBezTo>
                    <a:pt x="263" y="107"/>
                    <a:pt x="263" y="107"/>
                    <a:pt x="263" y="107"/>
                  </a:cubicBezTo>
                  <a:cubicBezTo>
                    <a:pt x="263" y="107"/>
                    <a:pt x="264" y="106"/>
                    <a:pt x="265" y="106"/>
                  </a:cubicBezTo>
                  <a:cubicBezTo>
                    <a:pt x="265" y="107"/>
                    <a:pt x="265" y="107"/>
                    <a:pt x="265" y="107"/>
                  </a:cubicBezTo>
                  <a:cubicBezTo>
                    <a:pt x="265" y="107"/>
                    <a:pt x="265" y="107"/>
                    <a:pt x="265" y="107"/>
                  </a:cubicBezTo>
                  <a:cubicBezTo>
                    <a:pt x="265" y="107"/>
                    <a:pt x="265" y="107"/>
                    <a:pt x="265" y="107"/>
                  </a:cubicBezTo>
                  <a:cubicBezTo>
                    <a:pt x="265" y="107"/>
                    <a:pt x="265" y="106"/>
                    <a:pt x="265" y="106"/>
                  </a:cubicBezTo>
                  <a:cubicBezTo>
                    <a:pt x="265" y="106"/>
                    <a:pt x="265" y="106"/>
                    <a:pt x="266" y="105"/>
                  </a:cubicBezTo>
                  <a:cubicBezTo>
                    <a:pt x="266" y="105"/>
                    <a:pt x="267" y="105"/>
                    <a:pt x="267" y="105"/>
                  </a:cubicBezTo>
                  <a:cubicBezTo>
                    <a:pt x="267" y="105"/>
                    <a:pt x="267" y="104"/>
                    <a:pt x="268" y="104"/>
                  </a:cubicBezTo>
                  <a:cubicBezTo>
                    <a:pt x="268" y="104"/>
                    <a:pt x="268" y="104"/>
                    <a:pt x="268" y="104"/>
                  </a:cubicBezTo>
                  <a:cubicBezTo>
                    <a:pt x="267" y="104"/>
                    <a:pt x="267" y="104"/>
                    <a:pt x="266" y="104"/>
                  </a:cubicBezTo>
                  <a:cubicBezTo>
                    <a:pt x="267" y="102"/>
                    <a:pt x="270" y="102"/>
                    <a:pt x="272" y="102"/>
                  </a:cubicBezTo>
                  <a:cubicBezTo>
                    <a:pt x="272" y="102"/>
                    <a:pt x="272" y="102"/>
                    <a:pt x="273" y="102"/>
                  </a:cubicBezTo>
                  <a:cubicBezTo>
                    <a:pt x="274" y="101"/>
                    <a:pt x="275" y="101"/>
                    <a:pt x="276" y="100"/>
                  </a:cubicBezTo>
                  <a:cubicBezTo>
                    <a:pt x="276" y="100"/>
                    <a:pt x="276" y="100"/>
                    <a:pt x="277" y="100"/>
                  </a:cubicBezTo>
                  <a:cubicBezTo>
                    <a:pt x="277" y="100"/>
                    <a:pt x="277" y="100"/>
                    <a:pt x="278" y="100"/>
                  </a:cubicBezTo>
                  <a:cubicBezTo>
                    <a:pt x="278" y="100"/>
                    <a:pt x="278" y="101"/>
                    <a:pt x="278" y="101"/>
                  </a:cubicBezTo>
                  <a:cubicBezTo>
                    <a:pt x="278" y="101"/>
                    <a:pt x="278" y="101"/>
                    <a:pt x="278" y="101"/>
                  </a:cubicBezTo>
                  <a:cubicBezTo>
                    <a:pt x="278" y="102"/>
                    <a:pt x="278" y="102"/>
                    <a:pt x="278" y="102"/>
                  </a:cubicBezTo>
                  <a:cubicBezTo>
                    <a:pt x="278" y="102"/>
                    <a:pt x="278" y="103"/>
                    <a:pt x="278" y="103"/>
                  </a:cubicBezTo>
                  <a:cubicBezTo>
                    <a:pt x="278" y="103"/>
                    <a:pt x="278" y="103"/>
                    <a:pt x="278" y="103"/>
                  </a:cubicBezTo>
                  <a:cubicBezTo>
                    <a:pt x="278" y="104"/>
                    <a:pt x="278" y="104"/>
                    <a:pt x="278" y="104"/>
                  </a:cubicBezTo>
                  <a:cubicBezTo>
                    <a:pt x="278" y="105"/>
                    <a:pt x="278" y="105"/>
                    <a:pt x="279" y="106"/>
                  </a:cubicBezTo>
                  <a:cubicBezTo>
                    <a:pt x="279" y="106"/>
                    <a:pt x="279" y="106"/>
                    <a:pt x="279" y="107"/>
                  </a:cubicBezTo>
                  <a:cubicBezTo>
                    <a:pt x="280" y="107"/>
                    <a:pt x="279" y="108"/>
                    <a:pt x="279" y="109"/>
                  </a:cubicBezTo>
                  <a:cubicBezTo>
                    <a:pt x="279" y="109"/>
                    <a:pt x="279" y="109"/>
                    <a:pt x="280" y="109"/>
                  </a:cubicBezTo>
                  <a:cubicBezTo>
                    <a:pt x="280" y="109"/>
                    <a:pt x="280" y="110"/>
                    <a:pt x="281" y="110"/>
                  </a:cubicBezTo>
                  <a:cubicBezTo>
                    <a:pt x="281" y="110"/>
                    <a:pt x="280" y="109"/>
                    <a:pt x="280" y="109"/>
                  </a:cubicBezTo>
                  <a:cubicBezTo>
                    <a:pt x="280" y="109"/>
                    <a:pt x="280" y="109"/>
                    <a:pt x="280" y="109"/>
                  </a:cubicBezTo>
                  <a:cubicBezTo>
                    <a:pt x="280" y="108"/>
                    <a:pt x="280" y="108"/>
                    <a:pt x="280" y="108"/>
                  </a:cubicBezTo>
                  <a:cubicBezTo>
                    <a:pt x="280" y="108"/>
                    <a:pt x="280" y="108"/>
                    <a:pt x="280" y="108"/>
                  </a:cubicBezTo>
                  <a:cubicBezTo>
                    <a:pt x="280" y="107"/>
                    <a:pt x="280" y="106"/>
                    <a:pt x="279" y="106"/>
                  </a:cubicBezTo>
                  <a:cubicBezTo>
                    <a:pt x="279" y="106"/>
                    <a:pt x="279" y="106"/>
                    <a:pt x="279" y="106"/>
                  </a:cubicBezTo>
                  <a:cubicBezTo>
                    <a:pt x="279" y="105"/>
                    <a:pt x="279" y="105"/>
                    <a:pt x="279" y="105"/>
                  </a:cubicBezTo>
                  <a:cubicBezTo>
                    <a:pt x="279" y="105"/>
                    <a:pt x="279" y="105"/>
                    <a:pt x="279" y="105"/>
                  </a:cubicBezTo>
                  <a:cubicBezTo>
                    <a:pt x="278" y="103"/>
                    <a:pt x="278" y="101"/>
                    <a:pt x="279" y="100"/>
                  </a:cubicBezTo>
                  <a:cubicBezTo>
                    <a:pt x="279" y="100"/>
                    <a:pt x="280" y="100"/>
                    <a:pt x="280" y="100"/>
                  </a:cubicBezTo>
                  <a:cubicBezTo>
                    <a:pt x="281" y="100"/>
                    <a:pt x="283" y="99"/>
                    <a:pt x="283" y="99"/>
                  </a:cubicBezTo>
                  <a:cubicBezTo>
                    <a:pt x="283" y="98"/>
                    <a:pt x="284" y="98"/>
                    <a:pt x="284" y="98"/>
                  </a:cubicBezTo>
                  <a:cubicBezTo>
                    <a:pt x="284" y="98"/>
                    <a:pt x="284" y="98"/>
                    <a:pt x="285" y="98"/>
                  </a:cubicBezTo>
                  <a:cubicBezTo>
                    <a:pt x="285" y="97"/>
                    <a:pt x="285" y="97"/>
                    <a:pt x="284" y="97"/>
                  </a:cubicBezTo>
                  <a:cubicBezTo>
                    <a:pt x="284" y="97"/>
                    <a:pt x="285" y="96"/>
                    <a:pt x="285" y="96"/>
                  </a:cubicBezTo>
                  <a:cubicBezTo>
                    <a:pt x="285" y="97"/>
                    <a:pt x="286" y="97"/>
                    <a:pt x="286" y="97"/>
                  </a:cubicBezTo>
                  <a:cubicBezTo>
                    <a:pt x="286" y="96"/>
                    <a:pt x="286" y="96"/>
                    <a:pt x="286" y="96"/>
                  </a:cubicBezTo>
                  <a:cubicBezTo>
                    <a:pt x="286" y="96"/>
                    <a:pt x="286" y="96"/>
                    <a:pt x="286" y="97"/>
                  </a:cubicBezTo>
                  <a:cubicBezTo>
                    <a:pt x="285" y="96"/>
                    <a:pt x="285" y="96"/>
                    <a:pt x="286" y="96"/>
                  </a:cubicBezTo>
                  <a:cubicBezTo>
                    <a:pt x="286" y="96"/>
                    <a:pt x="286" y="95"/>
                    <a:pt x="287" y="95"/>
                  </a:cubicBezTo>
                  <a:cubicBezTo>
                    <a:pt x="287" y="95"/>
                    <a:pt x="287" y="95"/>
                    <a:pt x="287" y="95"/>
                  </a:cubicBezTo>
                  <a:cubicBezTo>
                    <a:pt x="287" y="95"/>
                    <a:pt x="287" y="95"/>
                    <a:pt x="287" y="95"/>
                  </a:cubicBezTo>
                  <a:cubicBezTo>
                    <a:pt x="287" y="94"/>
                    <a:pt x="286" y="95"/>
                    <a:pt x="286" y="94"/>
                  </a:cubicBezTo>
                  <a:cubicBezTo>
                    <a:pt x="286" y="94"/>
                    <a:pt x="286" y="94"/>
                    <a:pt x="286" y="94"/>
                  </a:cubicBezTo>
                  <a:cubicBezTo>
                    <a:pt x="287" y="93"/>
                    <a:pt x="287" y="93"/>
                    <a:pt x="287" y="92"/>
                  </a:cubicBezTo>
                  <a:cubicBezTo>
                    <a:pt x="288" y="91"/>
                    <a:pt x="288" y="93"/>
                    <a:pt x="288" y="93"/>
                  </a:cubicBezTo>
                  <a:cubicBezTo>
                    <a:pt x="287" y="93"/>
                    <a:pt x="287" y="93"/>
                    <a:pt x="288" y="93"/>
                  </a:cubicBezTo>
                  <a:cubicBezTo>
                    <a:pt x="288" y="94"/>
                    <a:pt x="288" y="95"/>
                    <a:pt x="288" y="96"/>
                  </a:cubicBezTo>
                  <a:cubicBezTo>
                    <a:pt x="288" y="94"/>
                    <a:pt x="289" y="93"/>
                    <a:pt x="289" y="92"/>
                  </a:cubicBezTo>
                  <a:cubicBezTo>
                    <a:pt x="289" y="92"/>
                    <a:pt x="289" y="91"/>
                    <a:pt x="289" y="91"/>
                  </a:cubicBezTo>
                  <a:cubicBezTo>
                    <a:pt x="289" y="91"/>
                    <a:pt x="290" y="91"/>
                    <a:pt x="290" y="91"/>
                  </a:cubicBezTo>
                  <a:cubicBezTo>
                    <a:pt x="290" y="91"/>
                    <a:pt x="290" y="90"/>
                    <a:pt x="290" y="90"/>
                  </a:cubicBezTo>
                  <a:cubicBezTo>
                    <a:pt x="291" y="90"/>
                    <a:pt x="291" y="90"/>
                    <a:pt x="292" y="90"/>
                  </a:cubicBezTo>
                  <a:cubicBezTo>
                    <a:pt x="293" y="90"/>
                    <a:pt x="294" y="90"/>
                    <a:pt x="296" y="91"/>
                  </a:cubicBezTo>
                  <a:cubicBezTo>
                    <a:pt x="296" y="91"/>
                    <a:pt x="296" y="91"/>
                    <a:pt x="297" y="91"/>
                  </a:cubicBezTo>
                  <a:cubicBezTo>
                    <a:pt x="298" y="90"/>
                    <a:pt x="299" y="90"/>
                    <a:pt x="300" y="90"/>
                  </a:cubicBezTo>
                  <a:cubicBezTo>
                    <a:pt x="301" y="90"/>
                    <a:pt x="301" y="90"/>
                    <a:pt x="301" y="91"/>
                  </a:cubicBezTo>
                  <a:cubicBezTo>
                    <a:pt x="302" y="91"/>
                    <a:pt x="304" y="91"/>
                    <a:pt x="305" y="91"/>
                  </a:cubicBezTo>
                  <a:cubicBezTo>
                    <a:pt x="305" y="92"/>
                    <a:pt x="304" y="94"/>
                    <a:pt x="304" y="95"/>
                  </a:cubicBezTo>
                  <a:cubicBezTo>
                    <a:pt x="304" y="96"/>
                    <a:pt x="302" y="99"/>
                    <a:pt x="301" y="100"/>
                  </a:cubicBezTo>
                  <a:cubicBezTo>
                    <a:pt x="300" y="100"/>
                    <a:pt x="298" y="101"/>
                    <a:pt x="298" y="101"/>
                  </a:cubicBezTo>
                  <a:cubicBezTo>
                    <a:pt x="298" y="100"/>
                    <a:pt x="298" y="100"/>
                    <a:pt x="297" y="100"/>
                  </a:cubicBezTo>
                  <a:cubicBezTo>
                    <a:pt x="297" y="100"/>
                    <a:pt x="297" y="100"/>
                    <a:pt x="297" y="101"/>
                  </a:cubicBezTo>
                  <a:cubicBezTo>
                    <a:pt x="298" y="101"/>
                    <a:pt x="298" y="101"/>
                    <a:pt x="297" y="101"/>
                  </a:cubicBezTo>
                  <a:cubicBezTo>
                    <a:pt x="297" y="101"/>
                    <a:pt x="297" y="101"/>
                    <a:pt x="296" y="101"/>
                  </a:cubicBezTo>
                  <a:cubicBezTo>
                    <a:pt x="296" y="101"/>
                    <a:pt x="296" y="102"/>
                    <a:pt x="296" y="102"/>
                  </a:cubicBezTo>
                  <a:cubicBezTo>
                    <a:pt x="295" y="102"/>
                    <a:pt x="293" y="101"/>
                    <a:pt x="292" y="102"/>
                  </a:cubicBezTo>
                  <a:cubicBezTo>
                    <a:pt x="292" y="102"/>
                    <a:pt x="291" y="102"/>
                    <a:pt x="290" y="102"/>
                  </a:cubicBezTo>
                  <a:cubicBezTo>
                    <a:pt x="290" y="102"/>
                    <a:pt x="289" y="102"/>
                    <a:pt x="289" y="102"/>
                  </a:cubicBezTo>
                  <a:cubicBezTo>
                    <a:pt x="289" y="102"/>
                    <a:pt x="289" y="102"/>
                    <a:pt x="289" y="102"/>
                  </a:cubicBezTo>
                  <a:cubicBezTo>
                    <a:pt x="288" y="102"/>
                    <a:pt x="288" y="102"/>
                    <a:pt x="287" y="103"/>
                  </a:cubicBezTo>
                  <a:cubicBezTo>
                    <a:pt x="288" y="103"/>
                    <a:pt x="289" y="102"/>
                    <a:pt x="289" y="102"/>
                  </a:cubicBezTo>
                  <a:cubicBezTo>
                    <a:pt x="290" y="102"/>
                    <a:pt x="290" y="103"/>
                    <a:pt x="290" y="103"/>
                  </a:cubicBezTo>
                  <a:cubicBezTo>
                    <a:pt x="291" y="103"/>
                    <a:pt x="292" y="102"/>
                    <a:pt x="293" y="102"/>
                  </a:cubicBezTo>
                  <a:cubicBezTo>
                    <a:pt x="293" y="102"/>
                    <a:pt x="294" y="102"/>
                    <a:pt x="294" y="102"/>
                  </a:cubicBezTo>
                  <a:cubicBezTo>
                    <a:pt x="294" y="102"/>
                    <a:pt x="295" y="102"/>
                    <a:pt x="295" y="103"/>
                  </a:cubicBezTo>
                  <a:cubicBezTo>
                    <a:pt x="295" y="103"/>
                    <a:pt x="296" y="103"/>
                    <a:pt x="296" y="102"/>
                  </a:cubicBezTo>
                  <a:cubicBezTo>
                    <a:pt x="296" y="102"/>
                    <a:pt x="296" y="102"/>
                    <a:pt x="297" y="102"/>
                  </a:cubicBezTo>
                  <a:cubicBezTo>
                    <a:pt x="297" y="102"/>
                    <a:pt x="297" y="102"/>
                    <a:pt x="297" y="102"/>
                  </a:cubicBezTo>
                  <a:cubicBezTo>
                    <a:pt x="297" y="102"/>
                    <a:pt x="298" y="102"/>
                    <a:pt x="298" y="102"/>
                  </a:cubicBezTo>
                  <a:cubicBezTo>
                    <a:pt x="298" y="101"/>
                    <a:pt x="298" y="101"/>
                    <a:pt x="299" y="102"/>
                  </a:cubicBezTo>
                  <a:cubicBezTo>
                    <a:pt x="298" y="103"/>
                    <a:pt x="298" y="105"/>
                    <a:pt x="297" y="106"/>
                  </a:cubicBezTo>
                  <a:cubicBezTo>
                    <a:pt x="297" y="107"/>
                    <a:pt x="296" y="107"/>
                    <a:pt x="296" y="108"/>
                  </a:cubicBezTo>
                  <a:cubicBezTo>
                    <a:pt x="296" y="108"/>
                    <a:pt x="295" y="109"/>
                    <a:pt x="296" y="109"/>
                  </a:cubicBezTo>
                  <a:cubicBezTo>
                    <a:pt x="296" y="109"/>
                    <a:pt x="296" y="110"/>
                    <a:pt x="296" y="110"/>
                  </a:cubicBezTo>
                  <a:cubicBezTo>
                    <a:pt x="296" y="110"/>
                    <a:pt x="296" y="112"/>
                    <a:pt x="296" y="112"/>
                  </a:cubicBezTo>
                  <a:cubicBezTo>
                    <a:pt x="296" y="111"/>
                    <a:pt x="296" y="111"/>
                    <a:pt x="296" y="110"/>
                  </a:cubicBezTo>
                  <a:cubicBezTo>
                    <a:pt x="296" y="109"/>
                    <a:pt x="296" y="108"/>
                    <a:pt x="296" y="108"/>
                  </a:cubicBezTo>
                  <a:cubicBezTo>
                    <a:pt x="296" y="108"/>
                    <a:pt x="297" y="108"/>
                    <a:pt x="297" y="107"/>
                  </a:cubicBezTo>
                  <a:cubicBezTo>
                    <a:pt x="297" y="107"/>
                    <a:pt x="298" y="107"/>
                    <a:pt x="298" y="107"/>
                  </a:cubicBezTo>
                  <a:cubicBezTo>
                    <a:pt x="298" y="107"/>
                    <a:pt x="298" y="106"/>
                    <a:pt x="298" y="106"/>
                  </a:cubicBezTo>
                  <a:cubicBezTo>
                    <a:pt x="298" y="104"/>
                    <a:pt x="300" y="102"/>
                    <a:pt x="301" y="101"/>
                  </a:cubicBezTo>
                  <a:cubicBezTo>
                    <a:pt x="301" y="101"/>
                    <a:pt x="301" y="100"/>
                    <a:pt x="301" y="100"/>
                  </a:cubicBezTo>
                  <a:cubicBezTo>
                    <a:pt x="301" y="100"/>
                    <a:pt x="301" y="100"/>
                    <a:pt x="301" y="101"/>
                  </a:cubicBezTo>
                  <a:cubicBezTo>
                    <a:pt x="301" y="101"/>
                    <a:pt x="301" y="101"/>
                    <a:pt x="301" y="102"/>
                  </a:cubicBezTo>
                  <a:cubicBezTo>
                    <a:pt x="301" y="102"/>
                    <a:pt x="300" y="102"/>
                    <a:pt x="300" y="102"/>
                  </a:cubicBezTo>
                  <a:cubicBezTo>
                    <a:pt x="300" y="102"/>
                    <a:pt x="300" y="102"/>
                    <a:pt x="300" y="102"/>
                  </a:cubicBezTo>
                  <a:cubicBezTo>
                    <a:pt x="301" y="102"/>
                    <a:pt x="302" y="101"/>
                    <a:pt x="303" y="100"/>
                  </a:cubicBezTo>
                  <a:cubicBezTo>
                    <a:pt x="303" y="100"/>
                    <a:pt x="303" y="100"/>
                    <a:pt x="303" y="100"/>
                  </a:cubicBezTo>
                  <a:cubicBezTo>
                    <a:pt x="303" y="100"/>
                    <a:pt x="303" y="100"/>
                    <a:pt x="303" y="99"/>
                  </a:cubicBezTo>
                  <a:cubicBezTo>
                    <a:pt x="303" y="99"/>
                    <a:pt x="303" y="99"/>
                    <a:pt x="303" y="99"/>
                  </a:cubicBezTo>
                  <a:cubicBezTo>
                    <a:pt x="304" y="99"/>
                    <a:pt x="304" y="99"/>
                    <a:pt x="304" y="99"/>
                  </a:cubicBezTo>
                  <a:cubicBezTo>
                    <a:pt x="304" y="99"/>
                    <a:pt x="304" y="99"/>
                    <a:pt x="304" y="99"/>
                  </a:cubicBezTo>
                  <a:cubicBezTo>
                    <a:pt x="304" y="99"/>
                    <a:pt x="304" y="99"/>
                    <a:pt x="304" y="99"/>
                  </a:cubicBezTo>
                  <a:cubicBezTo>
                    <a:pt x="304" y="100"/>
                    <a:pt x="304" y="100"/>
                    <a:pt x="305" y="100"/>
                  </a:cubicBezTo>
                  <a:cubicBezTo>
                    <a:pt x="305" y="99"/>
                    <a:pt x="305" y="99"/>
                    <a:pt x="304" y="99"/>
                  </a:cubicBezTo>
                  <a:cubicBezTo>
                    <a:pt x="304" y="99"/>
                    <a:pt x="304" y="99"/>
                    <a:pt x="305" y="98"/>
                  </a:cubicBezTo>
                  <a:cubicBezTo>
                    <a:pt x="305" y="98"/>
                    <a:pt x="305" y="97"/>
                    <a:pt x="305" y="97"/>
                  </a:cubicBezTo>
                  <a:cubicBezTo>
                    <a:pt x="305" y="97"/>
                    <a:pt x="305" y="97"/>
                    <a:pt x="306" y="96"/>
                  </a:cubicBezTo>
                  <a:cubicBezTo>
                    <a:pt x="306" y="96"/>
                    <a:pt x="306" y="96"/>
                    <a:pt x="306" y="96"/>
                  </a:cubicBezTo>
                  <a:cubicBezTo>
                    <a:pt x="306" y="96"/>
                    <a:pt x="306" y="95"/>
                    <a:pt x="306" y="95"/>
                  </a:cubicBezTo>
                  <a:cubicBezTo>
                    <a:pt x="306" y="95"/>
                    <a:pt x="306" y="95"/>
                    <a:pt x="306" y="95"/>
                  </a:cubicBezTo>
                  <a:cubicBezTo>
                    <a:pt x="306" y="95"/>
                    <a:pt x="306" y="95"/>
                    <a:pt x="306" y="95"/>
                  </a:cubicBezTo>
                  <a:cubicBezTo>
                    <a:pt x="306" y="95"/>
                    <a:pt x="306" y="95"/>
                    <a:pt x="306" y="96"/>
                  </a:cubicBezTo>
                  <a:cubicBezTo>
                    <a:pt x="306" y="96"/>
                    <a:pt x="307" y="96"/>
                    <a:pt x="307" y="96"/>
                  </a:cubicBezTo>
                  <a:cubicBezTo>
                    <a:pt x="307" y="95"/>
                    <a:pt x="307" y="95"/>
                    <a:pt x="307" y="94"/>
                  </a:cubicBezTo>
                  <a:cubicBezTo>
                    <a:pt x="307" y="94"/>
                    <a:pt x="307" y="94"/>
                    <a:pt x="307" y="94"/>
                  </a:cubicBezTo>
                  <a:cubicBezTo>
                    <a:pt x="307" y="94"/>
                    <a:pt x="307" y="94"/>
                    <a:pt x="308" y="94"/>
                  </a:cubicBezTo>
                  <a:cubicBezTo>
                    <a:pt x="308" y="94"/>
                    <a:pt x="308" y="94"/>
                    <a:pt x="308" y="94"/>
                  </a:cubicBezTo>
                  <a:cubicBezTo>
                    <a:pt x="308" y="93"/>
                    <a:pt x="309" y="93"/>
                    <a:pt x="309" y="93"/>
                  </a:cubicBezTo>
                  <a:cubicBezTo>
                    <a:pt x="309" y="94"/>
                    <a:pt x="309" y="94"/>
                    <a:pt x="309" y="94"/>
                  </a:cubicBezTo>
                  <a:cubicBezTo>
                    <a:pt x="309" y="94"/>
                    <a:pt x="309" y="94"/>
                    <a:pt x="309" y="94"/>
                  </a:cubicBezTo>
                  <a:cubicBezTo>
                    <a:pt x="309" y="94"/>
                    <a:pt x="309" y="93"/>
                    <a:pt x="309" y="93"/>
                  </a:cubicBezTo>
                  <a:cubicBezTo>
                    <a:pt x="309" y="93"/>
                    <a:pt x="309" y="93"/>
                    <a:pt x="310" y="94"/>
                  </a:cubicBezTo>
                  <a:cubicBezTo>
                    <a:pt x="310" y="94"/>
                    <a:pt x="310" y="93"/>
                    <a:pt x="310" y="93"/>
                  </a:cubicBezTo>
                  <a:cubicBezTo>
                    <a:pt x="310" y="93"/>
                    <a:pt x="310" y="93"/>
                    <a:pt x="310" y="93"/>
                  </a:cubicBezTo>
                  <a:cubicBezTo>
                    <a:pt x="310" y="94"/>
                    <a:pt x="310" y="94"/>
                    <a:pt x="311" y="94"/>
                  </a:cubicBezTo>
                  <a:cubicBezTo>
                    <a:pt x="311" y="94"/>
                    <a:pt x="311" y="94"/>
                    <a:pt x="311" y="94"/>
                  </a:cubicBezTo>
                  <a:cubicBezTo>
                    <a:pt x="311" y="94"/>
                    <a:pt x="311" y="94"/>
                    <a:pt x="312" y="94"/>
                  </a:cubicBezTo>
                  <a:cubicBezTo>
                    <a:pt x="312" y="94"/>
                    <a:pt x="312" y="94"/>
                    <a:pt x="312" y="94"/>
                  </a:cubicBezTo>
                  <a:cubicBezTo>
                    <a:pt x="312" y="94"/>
                    <a:pt x="312" y="94"/>
                    <a:pt x="312" y="94"/>
                  </a:cubicBezTo>
                  <a:cubicBezTo>
                    <a:pt x="312" y="94"/>
                    <a:pt x="312" y="94"/>
                    <a:pt x="312" y="94"/>
                  </a:cubicBezTo>
                  <a:cubicBezTo>
                    <a:pt x="312" y="93"/>
                    <a:pt x="312" y="93"/>
                    <a:pt x="313" y="93"/>
                  </a:cubicBezTo>
                  <a:cubicBezTo>
                    <a:pt x="313" y="93"/>
                    <a:pt x="313" y="93"/>
                    <a:pt x="313" y="94"/>
                  </a:cubicBezTo>
                  <a:cubicBezTo>
                    <a:pt x="313" y="94"/>
                    <a:pt x="313" y="94"/>
                    <a:pt x="313" y="94"/>
                  </a:cubicBezTo>
                  <a:cubicBezTo>
                    <a:pt x="314" y="94"/>
                    <a:pt x="314" y="94"/>
                    <a:pt x="314" y="94"/>
                  </a:cubicBezTo>
                  <a:cubicBezTo>
                    <a:pt x="314" y="94"/>
                    <a:pt x="314" y="95"/>
                    <a:pt x="314" y="95"/>
                  </a:cubicBezTo>
                  <a:cubicBezTo>
                    <a:pt x="314" y="95"/>
                    <a:pt x="315" y="95"/>
                    <a:pt x="315" y="95"/>
                  </a:cubicBezTo>
                  <a:cubicBezTo>
                    <a:pt x="316" y="95"/>
                    <a:pt x="316" y="95"/>
                    <a:pt x="316" y="95"/>
                  </a:cubicBezTo>
                  <a:cubicBezTo>
                    <a:pt x="316" y="95"/>
                    <a:pt x="316" y="95"/>
                    <a:pt x="316" y="95"/>
                  </a:cubicBezTo>
                  <a:cubicBezTo>
                    <a:pt x="316" y="95"/>
                    <a:pt x="316" y="95"/>
                    <a:pt x="316" y="95"/>
                  </a:cubicBezTo>
                  <a:cubicBezTo>
                    <a:pt x="317" y="95"/>
                    <a:pt x="317" y="95"/>
                    <a:pt x="318" y="95"/>
                  </a:cubicBezTo>
                  <a:cubicBezTo>
                    <a:pt x="318" y="95"/>
                    <a:pt x="317" y="96"/>
                    <a:pt x="317" y="96"/>
                  </a:cubicBezTo>
                  <a:cubicBezTo>
                    <a:pt x="317" y="95"/>
                    <a:pt x="319" y="96"/>
                    <a:pt x="319" y="96"/>
                  </a:cubicBezTo>
                  <a:cubicBezTo>
                    <a:pt x="320" y="96"/>
                    <a:pt x="320" y="96"/>
                    <a:pt x="320" y="96"/>
                  </a:cubicBezTo>
                  <a:cubicBezTo>
                    <a:pt x="320" y="96"/>
                    <a:pt x="320" y="96"/>
                    <a:pt x="320" y="96"/>
                  </a:cubicBezTo>
                  <a:cubicBezTo>
                    <a:pt x="321" y="96"/>
                    <a:pt x="321" y="96"/>
                    <a:pt x="321" y="97"/>
                  </a:cubicBezTo>
                  <a:cubicBezTo>
                    <a:pt x="321" y="97"/>
                    <a:pt x="322" y="97"/>
                    <a:pt x="322" y="97"/>
                  </a:cubicBezTo>
                  <a:cubicBezTo>
                    <a:pt x="322" y="97"/>
                    <a:pt x="322" y="97"/>
                    <a:pt x="323" y="97"/>
                  </a:cubicBezTo>
                  <a:cubicBezTo>
                    <a:pt x="323" y="97"/>
                    <a:pt x="323" y="97"/>
                    <a:pt x="323" y="97"/>
                  </a:cubicBezTo>
                  <a:cubicBezTo>
                    <a:pt x="323" y="97"/>
                    <a:pt x="324" y="98"/>
                    <a:pt x="324" y="98"/>
                  </a:cubicBezTo>
                  <a:cubicBezTo>
                    <a:pt x="325" y="98"/>
                    <a:pt x="325" y="98"/>
                    <a:pt x="325" y="99"/>
                  </a:cubicBezTo>
                  <a:cubicBezTo>
                    <a:pt x="325" y="99"/>
                    <a:pt x="326" y="98"/>
                    <a:pt x="326" y="98"/>
                  </a:cubicBezTo>
                  <a:cubicBezTo>
                    <a:pt x="326" y="98"/>
                    <a:pt x="326" y="99"/>
                    <a:pt x="326" y="99"/>
                  </a:cubicBezTo>
                  <a:cubicBezTo>
                    <a:pt x="326" y="99"/>
                    <a:pt x="326" y="99"/>
                    <a:pt x="326" y="99"/>
                  </a:cubicBezTo>
                  <a:cubicBezTo>
                    <a:pt x="327" y="99"/>
                    <a:pt x="327" y="99"/>
                    <a:pt x="327" y="99"/>
                  </a:cubicBezTo>
                  <a:cubicBezTo>
                    <a:pt x="327" y="99"/>
                    <a:pt x="327" y="99"/>
                    <a:pt x="327" y="99"/>
                  </a:cubicBezTo>
                  <a:cubicBezTo>
                    <a:pt x="327" y="99"/>
                    <a:pt x="327" y="100"/>
                    <a:pt x="327" y="100"/>
                  </a:cubicBezTo>
                  <a:cubicBezTo>
                    <a:pt x="327" y="100"/>
                    <a:pt x="328" y="100"/>
                    <a:pt x="328" y="100"/>
                  </a:cubicBezTo>
                  <a:cubicBezTo>
                    <a:pt x="328" y="99"/>
                    <a:pt x="329" y="100"/>
                    <a:pt x="329" y="100"/>
                  </a:cubicBezTo>
                  <a:cubicBezTo>
                    <a:pt x="329" y="100"/>
                    <a:pt x="330" y="99"/>
                    <a:pt x="330" y="99"/>
                  </a:cubicBezTo>
                  <a:cubicBezTo>
                    <a:pt x="330" y="99"/>
                    <a:pt x="330" y="99"/>
                    <a:pt x="330" y="99"/>
                  </a:cubicBezTo>
                  <a:cubicBezTo>
                    <a:pt x="331" y="100"/>
                    <a:pt x="331" y="100"/>
                    <a:pt x="331" y="101"/>
                  </a:cubicBezTo>
                  <a:cubicBezTo>
                    <a:pt x="331" y="101"/>
                    <a:pt x="331" y="101"/>
                    <a:pt x="331" y="101"/>
                  </a:cubicBezTo>
                  <a:cubicBezTo>
                    <a:pt x="331" y="101"/>
                    <a:pt x="331" y="101"/>
                    <a:pt x="331" y="101"/>
                  </a:cubicBezTo>
                  <a:cubicBezTo>
                    <a:pt x="331" y="102"/>
                    <a:pt x="331" y="102"/>
                    <a:pt x="332" y="102"/>
                  </a:cubicBezTo>
                  <a:cubicBezTo>
                    <a:pt x="332" y="102"/>
                    <a:pt x="332" y="102"/>
                    <a:pt x="332" y="102"/>
                  </a:cubicBezTo>
                  <a:cubicBezTo>
                    <a:pt x="333" y="103"/>
                    <a:pt x="332" y="104"/>
                    <a:pt x="331" y="105"/>
                  </a:cubicBezTo>
                  <a:cubicBezTo>
                    <a:pt x="331" y="105"/>
                    <a:pt x="331" y="105"/>
                    <a:pt x="331" y="105"/>
                  </a:cubicBezTo>
                  <a:cubicBezTo>
                    <a:pt x="331" y="105"/>
                    <a:pt x="331" y="106"/>
                    <a:pt x="331" y="106"/>
                  </a:cubicBezTo>
                  <a:cubicBezTo>
                    <a:pt x="331" y="106"/>
                    <a:pt x="331" y="106"/>
                    <a:pt x="331" y="106"/>
                  </a:cubicBezTo>
                  <a:cubicBezTo>
                    <a:pt x="331" y="106"/>
                    <a:pt x="331" y="106"/>
                    <a:pt x="331" y="106"/>
                  </a:cubicBezTo>
                  <a:cubicBezTo>
                    <a:pt x="332" y="105"/>
                    <a:pt x="332" y="105"/>
                    <a:pt x="332" y="104"/>
                  </a:cubicBezTo>
                  <a:cubicBezTo>
                    <a:pt x="332" y="104"/>
                    <a:pt x="333" y="104"/>
                    <a:pt x="333" y="104"/>
                  </a:cubicBezTo>
                  <a:cubicBezTo>
                    <a:pt x="333" y="105"/>
                    <a:pt x="334" y="106"/>
                    <a:pt x="333" y="106"/>
                  </a:cubicBezTo>
                  <a:cubicBezTo>
                    <a:pt x="333" y="106"/>
                    <a:pt x="333" y="106"/>
                    <a:pt x="333" y="106"/>
                  </a:cubicBezTo>
                  <a:cubicBezTo>
                    <a:pt x="332" y="107"/>
                    <a:pt x="332" y="108"/>
                    <a:pt x="332" y="108"/>
                  </a:cubicBezTo>
                  <a:cubicBezTo>
                    <a:pt x="331" y="109"/>
                    <a:pt x="331" y="109"/>
                    <a:pt x="331" y="109"/>
                  </a:cubicBezTo>
                  <a:cubicBezTo>
                    <a:pt x="331" y="109"/>
                    <a:pt x="331" y="110"/>
                    <a:pt x="331" y="111"/>
                  </a:cubicBezTo>
                  <a:cubicBezTo>
                    <a:pt x="331" y="111"/>
                    <a:pt x="331" y="111"/>
                    <a:pt x="331" y="111"/>
                  </a:cubicBezTo>
                  <a:cubicBezTo>
                    <a:pt x="331" y="111"/>
                    <a:pt x="331" y="111"/>
                    <a:pt x="330" y="112"/>
                  </a:cubicBezTo>
                  <a:cubicBezTo>
                    <a:pt x="330" y="112"/>
                    <a:pt x="330" y="113"/>
                    <a:pt x="331" y="113"/>
                  </a:cubicBezTo>
                  <a:cubicBezTo>
                    <a:pt x="331" y="112"/>
                    <a:pt x="331" y="112"/>
                    <a:pt x="331" y="112"/>
                  </a:cubicBezTo>
                  <a:cubicBezTo>
                    <a:pt x="331" y="112"/>
                    <a:pt x="332" y="111"/>
                    <a:pt x="332" y="111"/>
                  </a:cubicBezTo>
                  <a:cubicBezTo>
                    <a:pt x="333" y="110"/>
                    <a:pt x="333" y="110"/>
                    <a:pt x="333" y="109"/>
                  </a:cubicBezTo>
                  <a:cubicBezTo>
                    <a:pt x="333" y="108"/>
                    <a:pt x="333" y="108"/>
                    <a:pt x="333" y="108"/>
                  </a:cubicBezTo>
                  <a:cubicBezTo>
                    <a:pt x="334" y="107"/>
                    <a:pt x="334" y="107"/>
                    <a:pt x="335" y="106"/>
                  </a:cubicBezTo>
                  <a:cubicBezTo>
                    <a:pt x="335" y="106"/>
                    <a:pt x="336" y="106"/>
                    <a:pt x="335" y="107"/>
                  </a:cubicBezTo>
                  <a:cubicBezTo>
                    <a:pt x="335" y="107"/>
                    <a:pt x="335" y="107"/>
                    <a:pt x="335" y="107"/>
                  </a:cubicBezTo>
                  <a:cubicBezTo>
                    <a:pt x="335" y="107"/>
                    <a:pt x="335" y="108"/>
                    <a:pt x="335" y="108"/>
                  </a:cubicBezTo>
                  <a:cubicBezTo>
                    <a:pt x="334" y="108"/>
                    <a:pt x="334" y="108"/>
                    <a:pt x="334" y="108"/>
                  </a:cubicBezTo>
                  <a:cubicBezTo>
                    <a:pt x="333" y="109"/>
                    <a:pt x="333" y="109"/>
                    <a:pt x="333" y="109"/>
                  </a:cubicBezTo>
                  <a:cubicBezTo>
                    <a:pt x="333" y="109"/>
                    <a:pt x="335" y="109"/>
                    <a:pt x="335" y="109"/>
                  </a:cubicBezTo>
                  <a:cubicBezTo>
                    <a:pt x="336" y="109"/>
                    <a:pt x="336" y="108"/>
                    <a:pt x="336" y="107"/>
                  </a:cubicBezTo>
                  <a:cubicBezTo>
                    <a:pt x="337" y="107"/>
                    <a:pt x="337" y="107"/>
                    <a:pt x="337" y="106"/>
                  </a:cubicBezTo>
                  <a:cubicBezTo>
                    <a:pt x="337" y="106"/>
                    <a:pt x="338" y="106"/>
                    <a:pt x="338" y="106"/>
                  </a:cubicBezTo>
                  <a:cubicBezTo>
                    <a:pt x="338" y="106"/>
                    <a:pt x="338" y="106"/>
                    <a:pt x="338" y="106"/>
                  </a:cubicBezTo>
                  <a:cubicBezTo>
                    <a:pt x="338" y="106"/>
                    <a:pt x="338" y="106"/>
                    <a:pt x="338" y="106"/>
                  </a:cubicBezTo>
                  <a:cubicBezTo>
                    <a:pt x="338" y="106"/>
                    <a:pt x="338" y="106"/>
                    <a:pt x="338" y="107"/>
                  </a:cubicBezTo>
                  <a:cubicBezTo>
                    <a:pt x="338" y="107"/>
                    <a:pt x="340" y="107"/>
                    <a:pt x="340" y="107"/>
                  </a:cubicBezTo>
                  <a:cubicBezTo>
                    <a:pt x="340" y="107"/>
                    <a:pt x="339" y="106"/>
                    <a:pt x="341" y="106"/>
                  </a:cubicBezTo>
                  <a:cubicBezTo>
                    <a:pt x="341" y="106"/>
                    <a:pt x="341" y="106"/>
                    <a:pt x="342" y="106"/>
                  </a:cubicBezTo>
                  <a:cubicBezTo>
                    <a:pt x="342" y="106"/>
                    <a:pt x="342" y="106"/>
                    <a:pt x="343" y="107"/>
                  </a:cubicBezTo>
                  <a:cubicBezTo>
                    <a:pt x="343" y="107"/>
                    <a:pt x="343" y="107"/>
                    <a:pt x="344" y="107"/>
                  </a:cubicBezTo>
                  <a:cubicBezTo>
                    <a:pt x="344" y="107"/>
                    <a:pt x="345" y="107"/>
                    <a:pt x="345" y="107"/>
                  </a:cubicBezTo>
                  <a:cubicBezTo>
                    <a:pt x="345" y="107"/>
                    <a:pt x="346" y="108"/>
                    <a:pt x="346" y="108"/>
                  </a:cubicBezTo>
                  <a:cubicBezTo>
                    <a:pt x="346" y="108"/>
                    <a:pt x="348" y="108"/>
                    <a:pt x="348" y="108"/>
                  </a:cubicBezTo>
                  <a:cubicBezTo>
                    <a:pt x="348" y="108"/>
                    <a:pt x="349" y="108"/>
                    <a:pt x="349" y="108"/>
                  </a:cubicBezTo>
                  <a:cubicBezTo>
                    <a:pt x="349" y="108"/>
                    <a:pt x="350" y="108"/>
                    <a:pt x="350" y="108"/>
                  </a:cubicBezTo>
                  <a:cubicBezTo>
                    <a:pt x="350" y="108"/>
                    <a:pt x="351" y="108"/>
                    <a:pt x="351" y="108"/>
                  </a:cubicBezTo>
                  <a:cubicBezTo>
                    <a:pt x="351" y="108"/>
                    <a:pt x="352" y="108"/>
                    <a:pt x="352" y="109"/>
                  </a:cubicBezTo>
                  <a:cubicBezTo>
                    <a:pt x="352" y="109"/>
                    <a:pt x="352" y="109"/>
                    <a:pt x="352" y="109"/>
                  </a:cubicBezTo>
                  <a:cubicBezTo>
                    <a:pt x="353" y="109"/>
                    <a:pt x="353" y="110"/>
                    <a:pt x="353" y="110"/>
                  </a:cubicBezTo>
                  <a:cubicBezTo>
                    <a:pt x="354" y="110"/>
                    <a:pt x="354" y="110"/>
                    <a:pt x="355" y="110"/>
                  </a:cubicBezTo>
                  <a:cubicBezTo>
                    <a:pt x="355" y="110"/>
                    <a:pt x="355" y="109"/>
                    <a:pt x="355" y="109"/>
                  </a:cubicBezTo>
                  <a:cubicBezTo>
                    <a:pt x="355" y="109"/>
                    <a:pt x="358" y="110"/>
                    <a:pt x="358" y="110"/>
                  </a:cubicBezTo>
                  <a:cubicBezTo>
                    <a:pt x="359" y="109"/>
                    <a:pt x="359" y="109"/>
                    <a:pt x="359" y="109"/>
                  </a:cubicBezTo>
                  <a:cubicBezTo>
                    <a:pt x="361" y="109"/>
                    <a:pt x="363" y="109"/>
                    <a:pt x="365" y="109"/>
                  </a:cubicBezTo>
                  <a:cubicBezTo>
                    <a:pt x="365" y="109"/>
                    <a:pt x="365" y="109"/>
                    <a:pt x="365" y="110"/>
                  </a:cubicBezTo>
                  <a:cubicBezTo>
                    <a:pt x="365" y="110"/>
                    <a:pt x="366" y="110"/>
                    <a:pt x="366" y="110"/>
                  </a:cubicBezTo>
                  <a:cubicBezTo>
                    <a:pt x="366" y="110"/>
                    <a:pt x="367" y="110"/>
                    <a:pt x="367" y="110"/>
                  </a:cubicBezTo>
                  <a:cubicBezTo>
                    <a:pt x="367" y="110"/>
                    <a:pt x="367" y="111"/>
                    <a:pt x="367" y="111"/>
                  </a:cubicBezTo>
                  <a:cubicBezTo>
                    <a:pt x="368" y="112"/>
                    <a:pt x="369" y="111"/>
                    <a:pt x="370" y="112"/>
                  </a:cubicBezTo>
                  <a:cubicBezTo>
                    <a:pt x="370" y="113"/>
                    <a:pt x="370" y="113"/>
                    <a:pt x="371" y="113"/>
                  </a:cubicBezTo>
                  <a:cubicBezTo>
                    <a:pt x="372" y="113"/>
                    <a:pt x="372" y="114"/>
                    <a:pt x="373" y="115"/>
                  </a:cubicBezTo>
                  <a:cubicBezTo>
                    <a:pt x="374" y="115"/>
                    <a:pt x="374" y="115"/>
                    <a:pt x="375" y="115"/>
                  </a:cubicBezTo>
                  <a:cubicBezTo>
                    <a:pt x="375" y="115"/>
                    <a:pt x="375" y="116"/>
                    <a:pt x="376" y="116"/>
                  </a:cubicBezTo>
                  <a:cubicBezTo>
                    <a:pt x="377" y="118"/>
                    <a:pt x="380" y="121"/>
                    <a:pt x="382" y="122"/>
                  </a:cubicBezTo>
                  <a:cubicBezTo>
                    <a:pt x="382" y="122"/>
                    <a:pt x="383" y="122"/>
                    <a:pt x="383" y="123"/>
                  </a:cubicBezTo>
                  <a:cubicBezTo>
                    <a:pt x="383" y="123"/>
                    <a:pt x="384" y="124"/>
                    <a:pt x="384" y="124"/>
                  </a:cubicBezTo>
                  <a:cubicBezTo>
                    <a:pt x="385" y="124"/>
                    <a:pt x="386" y="124"/>
                    <a:pt x="386" y="124"/>
                  </a:cubicBezTo>
                  <a:cubicBezTo>
                    <a:pt x="387" y="124"/>
                    <a:pt x="387" y="125"/>
                    <a:pt x="387" y="125"/>
                  </a:cubicBezTo>
                  <a:cubicBezTo>
                    <a:pt x="388" y="125"/>
                    <a:pt x="388" y="125"/>
                    <a:pt x="388" y="125"/>
                  </a:cubicBezTo>
                  <a:cubicBezTo>
                    <a:pt x="388" y="125"/>
                    <a:pt x="388" y="125"/>
                    <a:pt x="388" y="125"/>
                  </a:cubicBezTo>
                  <a:cubicBezTo>
                    <a:pt x="388" y="125"/>
                    <a:pt x="388" y="125"/>
                    <a:pt x="389" y="125"/>
                  </a:cubicBezTo>
                  <a:cubicBezTo>
                    <a:pt x="389" y="125"/>
                    <a:pt x="390" y="125"/>
                    <a:pt x="390" y="125"/>
                  </a:cubicBezTo>
                  <a:cubicBezTo>
                    <a:pt x="390" y="125"/>
                    <a:pt x="391" y="125"/>
                    <a:pt x="391" y="125"/>
                  </a:cubicBezTo>
                  <a:cubicBezTo>
                    <a:pt x="391" y="125"/>
                    <a:pt x="392" y="125"/>
                    <a:pt x="392" y="125"/>
                  </a:cubicBezTo>
                  <a:cubicBezTo>
                    <a:pt x="392" y="125"/>
                    <a:pt x="393" y="125"/>
                    <a:pt x="394" y="125"/>
                  </a:cubicBezTo>
                  <a:cubicBezTo>
                    <a:pt x="397" y="125"/>
                    <a:pt x="399" y="131"/>
                    <a:pt x="399" y="133"/>
                  </a:cubicBezTo>
                  <a:cubicBezTo>
                    <a:pt x="399" y="134"/>
                    <a:pt x="400" y="134"/>
                    <a:pt x="400" y="135"/>
                  </a:cubicBezTo>
                  <a:cubicBezTo>
                    <a:pt x="400" y="135"/>
                    <a:pt x="400" y="137"/>
                    <a:pt x="400" y="138"/>
                  </a:cubicBezTo>
                  <a:cubicBezTo>
                    <a:pt x="400" y="138"/>
                    <a:pt x="401" y="139"/>
                    <a:pt x="401" y="139"/>
                  </a:cubicBezTo>
                  <a:cubicBezTo>
                    <a:pt x="401" y="139"/>
                    <a:pt x="401" y="139"/>
                    <a:pt x="401" y="140"/>
                  </a:cubicBezTo>
                  <a:cubicBezTo>
                    <a:pt x="401" y="140"/>
                    <a:pt x="401" y="141"/>
                    <a:pt x="401" y="141"/>
                  </a:cubicBezTo>
                  <a:cubicBezTo>
                    <a:pt x="401" y="142"/>
                    <a:pt x="401" y="142"/>
                    <a:pt x="401" y="142"/>
                  </a:cubicBezTo>
                  <a:cubicBezTo>
                    <a:pt x="401" y="142"/>
                    <a:pt x="401" y="142"/>
                    <a:pt x="401" y="142"/>
                  </a:cubicBezTo>
                  <a:lnTo>
                    <a:pt x="401" y="144"/>
                  </a:lnTo>
                  <a:close/>
                  <a:moveTo>
                    <a:pt x="135" y="10"/>
                  </a:moveTo>
                  <a:cubicBezTo>
                    <a:pt x="135" y="10"/>
                    <a:pt x="135" y="10"/>
                    <a:pt x="135" y="10"/>
                  </a:cubicBezTo>
                  <a:cubicBezTo>
                    <a:pt x="135" y="10"/>
                    <a:pt x="135" y="10"/>
                    <a:pt x="135" y="10"/>
                  </a:cubicBezTo>
                  <a:close/>
                  <a:moveTo>
                    <a:pt x="270" y="336"/>
                  </a:moveTo>
                  <a:cubicBezTo>
                    <a:pt x="269" y="337"/>
                    <a:pt x="269" y="337"/>
                    <a:pt x="269" y="337"/>
                  </a:cubicBezTo>
                  <a:cubicBezTo>
                    <a:pt x="269" y="342"/>
                    <a:pt x="269" y="342"/>
                    <a:pt x="269" y="342"/>
                  </a:cubicBezTo>
                  <a:cubicBezTo>
                    <a:pt x="269" y="337"/>
                    <a:pt x="269" y="337"/>
                    <a:pt x="269" y="337"/>
                  </a:cubicBezTo>
                  <a:lnTo>
                    <a:pt x="270" y="336"/>
                  </a:lnTo>
                  <a:close/>
                  <a:moveTo>
                    <a:pt x="186" y="551"/>
                  </a:moveTo>
                  <a:cubicBezTo>
                    <a:pt x="184" y="551"/>
                    <a:pt x="183" y="551"/>
                    <a:pt x="181" y="551"/>
                  </a:cubicBezTo>
                  <a:cubicBezTo>
                    <a:pt x="179" y="550"/>
                    <a:pt x="178" y="549"/>
                    <a:pt x="177" y="548"/>
                  </a:cubicBezTo>
                  <a:cubicBezTo>
                    <a:pt x="175" y="546"/>
                    <a:pt x="172" y="544"/>
                    <a:pt x="170" y="542"/>
                  </a:cubicBezTo>
                  <a:cubicBezTo>
                    <a:pt x="170" y="541"/>
                    <a:pt x="170" y="541"/>
                    <a:pt x="170" y="541"/>
                  </a:cubicBezTo>
                  <a:cubicBezTo>
                    <a:pt x="169" y="541"/>
                    <a:pt x="168" y="540"/>
                    <a:pt x="167" y="539"/>
                  </a:cubicBezTo>
                  <a:cubicBezTo>
                    <a:pt x="167" y="538"/>
                    <a:pt x="167" y="536"/>
                    <a:pt x="166" y="535"/>
                  </a:cubicBezTo>
                  <a:cubicBezTo>
                    <a:pt x="165" y="535"/>
                    <a:pt x="163" y="536"/>
                    <a:pt x="163" y="534"/>
                  </a:cubicBezTo>
                  <a:cubicBezTo>
                    <a:pt x="163" y="533"/>
                    <a:pt x="164" y="532"/>
                    <a:pt x="165" y="531"/>
                  </a:cubicBezTo>
                  <a:cubicBezTo>
                    <a:pt x="164" y="530"/>
                    <a:pt x="163" y="528"/>
                    <a:pt x="162" y="527"/>
                  </a:cubicBezTo>
                  <a:cubicBezTo>
                    <a:pt x="161" y="526"/>
                    <a:pt x="160" y="528"/>
                    <a:pt x="158" y="528"/>
                  </a:cubicBezTo>
                  <a:cubicBezTo>
                    <a:pt x="157" y="527"/>
                    <a:pt x="157" y="525"/>
                    <a:pt x="156" y="526"/>
                  </a:cubicBezTo>
                  <a:cubicBezTo>
                    <a:pt x="155" y="526"/>
                    <a:pt x="156" y="527"/>
                    <a:pt x="155" y="527"/>
                  </a:cubicBezTo>
                  <a:cubicBezTo>
                    <a:pt x="155" y="528"/>
                    <a:pt x="154" y="529"/>
                    <a:pt x="154" y="529"/>
                  </a:cubicBezTo>
                  <a:cubicBezTo>
                    <a:pt x="153" y="530"/>
                    <a:pt x="150" y="527"/>
                    <a:pt x="150" y="529"/>
                  </a:cubicBezTo>
                  <a:cubicBezTo>
                    <a:pt x="150" y="529"/>
                    <a:pt x="150" y="529"/>
                    <a:pt x="150" y="529"/>
                  </a:cubicBezTo>
                  <a:cubicBezTo>
                    <a:pt x="151" y="529"/>
                    <a:pt x="152" y="530"/>
                    <a:pt x="152" y="530"/>
                  </a:cubicBezTo>
                  <a:cubicBezTo>
                    <a:pt x="152" y="531"/>
                    <a:pt x="150" y="533"/>
                    <a:pt x="150" y="531"/>
                  </a:cubicBezTo>
                  <a:cubicBezTo>
                    <a:pt x="150" y="531"/>
                    <a:pt x="150" y="534"/>
                    <a:pt x="150" y="534"/>
                  </a:cubicBezTo>
                  <a:cubicBezTo>
                    <a:pt x="150" y="536"/>
                    <a:pt x="149" y="536"/>
                    <a:pt x="151" y="537"/>
                  </a:cubicBezTo>
                  <a:cubicBezTo>
                    <a:pt x="152" y="537"/>
                    <a:pt x="152" y="536"/>
                    <a:pt x="154" y="536"/>
                  </a:cubicBezTo>
                  <a:cubicBezTo>
                    <a:pt x="155" y="536"/>
                    <a:pt x="157" y="535"/>
                    <a:pt x="157" y="537"/>
                  </a:cubicBezTo>
                  <a:cubicBezTo>
                    <a:pt x="158" y="539"/>
                    <a:pt x="152" y="539"/>
                    <a:pt x="151" y="541"/>
                  </a:cubicBezTo>
                  <a:cubicBezTo>
                    <a:pt x="150" y="545"/>
                    <a:pt x="158" y="547"/>
                    <a:pt x="160" y="549"/>
                  </a:cubicBezTo>
                  <a:cubicBezTo>
                    <a:pt x="159" y="549"/>
                    <a:pt x="157" y="551"/>
                    <a:pt x="157" y="551"/>
                  </a:cubicBezTo>
                  <a:cubicBezTo>
                    <a:pt x="157" y="550"/>
                    <a:pt x="158" y="550"/>
                    <a:pt x="158" y="548"/>
                  </a:cubicBezTo>
                  <a:cubicBezTo>
                    <a:pt x="157" y="547"/>
                    <a:pt x="156" y="549"/>
                    <a:pt x="155" y="549"/>
                  </a:cubicBezTo>
                  <a:cubicBezTo>
                    <a:pt x="155" y="548"/>
                    <a:pt x="155" y="546"/>
                    <a:pt x="154" y="547"/>
                  </a:cubicBezTo>
                  <a:cubicBezTo>
                    <a:pt x="153" y="547"/>
                    <a:pt x="155" y="549"/>
                    <a:pt x="155" y="549"/>
                  </a:cubicBezTo>
                  <a:cubicBezTo>
                    <a:pt x="153" y="550"/>
                    <a:pt x="153" y="546"/>
                    <a:pt x="152" y="546"/>
                  </a:cubicBezTo>
                  <a:cubicBezTo>
                    <a:pt x="151" y="547"/>
                    <a:pt x="152" y="548"/>
                    <a:pt x="152" y="549"/>
                  </a:cubicBezTo>
                  <a:cubicBezTo>
                    <a:pt x="151" y="547"/>
                    <a:pt x="149" y="547"/>
                    <a:pt x="148" y="546"/>
                  </a:cubicBezTo>
                  <a:cubicBezTo>
                    <a:pt x="149" y="545"/>
                    <a:pt x="150" y="547"/>
                    <a:pt x="151" y="547"/>
                  </a:cubicBezTo>
                  <a:cubicBezTo>
                    <a:pt x="152" y="546"/>
                    <a:pt x="149" y="545"/>
                    <a:pt x="150" y="545"/>
                  </a:cubicBezTo>
                  <a:cubicBezTo>
                    <a:pt x="150" y="545"/>
                    <a:pt x="151" y="545"/>
                    <a:pt x="150" y="544"/>
                  </a:cubicBezTo>
                  <a:cubicBezTo>
                    <a:pt x="150" y="544"/>
                    <a:pt x="150" y="544"/>
                    <a:pt x="149" y="544"/>
                  </a:cubicBezTo>
                  <a:cubicBezTo>
                    <a:pt x="149" y="545"/>
                    <a:pt x="148" y="543"/>
                    <a:pt x="148" y="543"/>
                  </a:cubicBezTo>
                  <a:cubicBezTo>
                    <a:pt x="148" y="542"/>
                    <a:pt x="150" y="544"/>
                    <a:pt x="150" y="544"/>
                  </a:cubicBezTo>
                  <a:cubicBezTo>
                    <a:pt x="150" y="544"/>
                    <a:pt x="149" y="538"/>
                    <a:pt x="149" y="538"/>
                  </a:cubicBezTo>
                  <a:cubicBezTo>
                    <a:pt x="149" y="539"/>
                    <a:pt x="148" y="539"/>
                    <a:pt x="148" y="540"/>
                  </a:cubicBezTo>
                  <a:cubicBezTo>
                    <a:pt x="148" y="540"/>
                    <a:pt x="148" y="541"/>
                    <a:pt x="148" y="541"/>
                  </a:cubicBezTo>
                  <a:cubicBezTo>
                    <a:pt x="148" y="542"/>
                    <a:pt x="147" y="541"/>
                    <a:pt x="147" y="541"/>
                  </a:cubicBezTo>
                  <a:cubicBezTo>
                    <a:pt x="146" y="543"/>
                    <a:pt x="147" y="544"/>
                    <a:pt x="147" y="545"/>
                  </a:cubicBezTo>
                  <a:cubicBezTo>
                    <a:pt x="147" y="545"/>
                    <a:pt x="147" y="545"/>
                    <a:pt x="146" y="545"/>
                  </a:cubicBezTo>
                  <a:cubicBezTo>
                    <a:pt x="145" y="547"/>
                    <a:pt x="148" y="547"/>
                    <a:pt x="149" y="547"/>
                  </a:cubicBezTo>
                  <a:cubicBezTo>
                    <a:pt x="149" y="547"/>
                    <a:pt x="151" y="550"/>
                    <a:pt x="151" y="550"/>
                  </a:cubicBezTo>
                  <a:cubicBezTo>
                    <a:pt x="151" y="550"/>
                    <a:pt x="151" y="550"/>
                    <a:pt x="151" y="550"/>
                  </a:cubicBezTo>
                  <a:cubicBezTo>
                    <a:pt x="151" y="550"/>
                    <a:pt x="151" y="550"/>
                    <a:pt x="151" y="550"/>
                  </a:cubicBezTo>
                  <a:cubicBezTo>
                    <a:pt x="150" y="549"/>
                    <a:pt x="148" y="548"/>
                    <a:pt x="148" y="548"/>
                  </a:cubicBezTo>
                  <a:cubicBezTo>
                    <a:pt x="148" y="548"/>
                    <a:pt x="149" y="548"/>
                    <a:pt x="149" y="548"/>
                  </a:cubicBezTo>
                  <a:cubicBezTo>
                    <a:pt x="148" y="546"/>
                    <a:pt x="147" y="548"/>
                    <a:pt x="146" y="548"/>
                  </a:cubicBezTo>
                  <a:cubicBezTo>
                    <a:pt x="146" y="548"/>
                    <a:pt x="146" y="549"/>
                    <a:pt x="146" y="549"/>
                  </a:cubicBezTo>
                  <a:cubicBezTo>
                    <a:pt x="146" y="549"/>
                    <a:pt x="145" y="549"/>
                    <a:pt x="145" y="549"/>
                  </a:cubicBezTo>
                  <a:cubicBezTo>
                    <a:pt x="145" y="549"/>
                    <a:pt x="144" y="548"/>
                    <a:pt x="144" y="548"/>
                  </a:cubicBezTo>
                  <a:cubicBezTo>
                    <a:pt x="143" y="548"/>
                    <a:pt x="143" y="548"/>
                    <a:pt x="142" y="548"/>
                  </a:cubicBezTo>
                  <a:cubicBezTo>
                    <a:pt x="142" y="548"/>
                    <a:pt x="140" y="548"/>
                    <a:pt x="140" y="548"/>
                  </a:cubicBezTo>
                  <a:cubicBezTo>
                    <a:pt x="140" y="549"/>
                    <a:pt x="140" y="549"/>
                    <a:pt x="141" y="549"/>
                  </a:cubicBezTo>
                  <a:cubicBezTo>
                    <a:pt x="141" y="550"/>
                    <a:pt x="139" y="549"/>
                    <a:pt x="138" y="549"/>
                  </a:cubicBezTo>
                  <a:cubicBezTo>
                    <a:pt x="140" y="550"/>
                    <a:pt x="138" y="550"/>
                    <a:pt x="139" y="551"/>
                  </a:cubicBezTo>
                  <a:cubicBezTo>
                    <a:pt x="140" y="551"/>
                    <a:pt x="140" y="551"/>
                    <a:pt x="141" y="550"/>
                  </a:cubicBezTo>
                  <a:cubicBezTo>
                    <a:pt x="141" y="550"/>
                    <a:pt x="141" y="551"/>
                    <a:pt x="141" y="551"/>
                  </a:cubicBezTo>
                  <a:cubicBezTo>
                    <a:pt x="141" y="551"/>
                    <a:pt x="141" y="551"/>
                    <a:pt x="141" y="551"/>
                  </a:cubicBezTo>
                  <a:cubicBezTo>
                    <a:pt x="141" y="551"/>
                    <a:pt x="142" y="551"/>
                    <a:pt x="142" y="551"/>
                  </a:cubicBezTo>
                  <a:cubicBezTo>
                    <a:pt x="142" y="551"/>
                    <a:pt x="142" y="551"/>
                    <a:pt x="142" y="551"/>
                  </a:cubicBezTo>
                  <a:cubicBezTo>
                    <a:pt x="143" y="552"/>
                    <a:pt x="143" y="550"/>
                    <a:pt x="144" y="550"/>
                  </a:cubicBezTo>
                  <a:cubicBezTo>
                    <a:pt x="144" y="550"/>
                    <a:pt x="144" y="551"/>
                    <a:pt x="144" y="551"/>
                  </a:cubicBezTo>
                  <a:cubicBezTo>
                    <a:pt x="144" y="552"/>
                    <a:pt x="145" y="551"/>
                    <a:pt x="146" y="551"/>
                  </a:cubicBezTo>
                  <a:cubicBezTo>
                    <a:pt x="146" y="551"/>
                    <a:pt x="145" y="552"/>
                    <a:pt x="145" y="552"/>
                  </a:cubicBezTo>
                  <a:cubicBezTo>
                    <a:pt x="145" y="553"/>
                    <a:pt x="146" y="552"/>
                    <a:pt x="146" y="552"/>
                  </a:cubicBezTo>
                  <a:cubicBezTo>
                    <a:pt x="146" y="552"/>
                    <a:pt x="147" y="554"/>
                    <a:pt x="148" y="554"/>
                  </a:cubicBezTo>
                  <a:cubicBezTo>
                    <a:pt x="149" y="554"/>
                    <a:pt x="152" y="554"/>
                    <a:pt x="152" y="553"/>
                  </a:cubicBezTo>
                  <a:cubicBezTo>
                    <a:pt x="152" y="553"/>
                    <a:pt x="153" y="552"/>
                    <a:pt x="153" y="552"/>
                  </a:cubicBezTo>
                  <a:cubicBezTo>
                    <a:pt x="153" y="553"/>
                    <a:pt x="153" y="553"/>
                    <a:pt x="154" y="553"/>
                  </a:cubicBezTo>
                  <a:cubicBezTo>
                    <a:pt x="155" y="553"/>
                    <a:pt x="155" y="553"/>
                    <a:pt x="155" y="553"/>
                  </a:cubicBezTo>
                  <a:cubicBezTo>
                    <a:pt x="156" y="555"/>
                    <a:pt x="162" y="556"/>
                    <a:pt x="162" y="554"/>
                  </a:cubicBezTo>
                  <a:cubicBezTo>
                    <a:pt x="162" y="554"/>
                    <a:pt x="162" y="554"/>
                    <a:pt x="162" y="554"/>
                  </a:cubicBezTo>
                  <a:cubicBezTo>
                    <a:pt x="165" y="553"/>
                    <a:pt x="166" y="554"/>
                    <a:pt x="169" y="554"/>
                  </a:cubicBezTo>
                  <a:cubicBezTo>
                    <a:pt x="170" y="554"/>
                    <a:pt x="172" y="554"/>
                    <a:pt x="173" y="554"/>
                  </a:cubicBezTo>
                  <a:cubicBezTo>
                    <a:pt x="174" y="554"/>
                    <a:pt x="175" y="556"/>
                    <a:pt x="176" y="556"/>
                  </a:cubicBezTo>
                  <a:cubicBezTo>
                    <a:pt x="178" y="556"/>
                    <a:pt x="181" y="555"/>
                    <a:pt x="183" y="555"/>
                  </a:cubicBezTo>
                  <a:cubicBezTo>
                    <a:pt x="184" y="555"/>
                    <a:pt x="185" y="555"/>
                    <a:pt x="186" y="554"/>
                  </a:cubicBezTo>
                  <a:cubicBezTo>
                    <a:pt x="186" y="554"/>
                    <a:pt x="188" y="551"/>
                    <a:pt x="186" y="551"/>
                  </a:cubicBezTo>
                  <a:close/>
                  <a:moveTo>
                    <a:pt x="196" y="552"/>
                  </a:moveTo>
                  <a:cubicBezTo>
                    <a:pt x="194" y="552"/>
                    <a:pt x="193" y="552"/>
                    <a:pt x="192" y="553"/>
                  </a:cubicBezTo>
                  <a:cubicBezTo>
                    <a:pt x="192" y="553"/>
                    <a:pt x="192" y="552"/>
                    <a:pt x="191" y="552"/>
                  </a:cubicBezTo>
                  <a:cubicBezTo>
                    <a:pt x="192" y="553"/>
                    <a:pt x="190" y="553"/>
                    <a:pt x="190" y="553"/>
                  </a:cubicBezTo>
                  <a:cubicBezTo>
                    <a:pt x="190" y="553"/>
                    <a:pt x="190" y="553"/>
                    <a:pt x="190" y="554"/>
                  </a:cubicBezTo>
                  <a:cubicBezTo>
                    <a:pt x="190" y="554"/>
                    <a:pt x="190" y="554"/>
                    <a:pt x="190" y="554"/>
                  </a:cubicBezTo>
                  <a:cubicBezTo>
                    <a:pt x="191" y="554"/>
                    <a:pt x="191" y="554"/>
                    <a:pt x="191" y="554"/>
                  </a:cubicBezTo>
                  <a:cubicBezTo>
                    <a:pt x="191" y="554"/>
                    <a:pt x="191" y="554"/>
                    <a:pt x="191" y="554"/>
                  </a:cubicBezTo>
                  <a:cubicBezTo>
                    <a:pt x="191" y="554"/>
                    <a:pt x="192" y="554"/>
                    <a:pt x="193" y="554"/>
                  </a:cubicBezTo>
                  <a:cubicBezTo>
                    <a:pt x="193" y="553"/>
                    <a:pt x="193" y="553"/>
                    <a:pt x="193" y="553"/>
                  </a:cubicBezTo>
                  <a:cubicBezTo>
                    <a:pt x="194" y="554"/>
                    <a:pt x="194" y="552"/>
                    <a:pt x="195" y="553"/>
                  </a:cubicBezTo>
                  <a:cubicBezTo>
                    <a:pt x="195" y="553"/>
                    <a:pt x="196" y="553"/>
                    <a:pt x="196" y="553"/>
                  </a:cubicBezTo>
                  <a:cubicBezTo>
                    <a:pt x="196" y="552"/>
                    <a:pt x="196" y="552"/>
                    <a:pt x="196" y="55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endParaRPr lang="ru-RU" sz="7198"/>
            </a:p>
          </p:txBody>
        </p:sp>
        <p:sp>
          <p:nvSpPr>
            <p:cNvPr id="37" name="North America">
              <a:extLst>
                <a:ext uri="{FF2B5EF4-FFF2-40B4-BE49-F238E27FC236}">
                  <a16:creationId xmlns:a16="http://schemas.microsoft.com/office/drawing/2014/main" id="{7DE60AAE-3AF5-08AB-6D14-FD7D00B2207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587086" y="922297"/>
              <a:ext cx="7087930" cy="8084620"/>
            </a:xfrm>
            <a:custGeom>
              <a:avLst/>
              <a:gdLst>
                <a:gd name="T0" fmla="*/ 3325050 w 903"/>
                <a:gd name="T1" fmla="*/ 3960845 h 1029"/>
                <a:gd name="T2" fmla="*/ 867575 w 903"/>
                <a:gd name="T3" fmla="*/ 2416587 h 1029"/>
                <a:gd name="T4" fmla="*/ 1358285 w 903"/>
                <a:gd name="T5" fmla="*/ 2365505 h 1029"/>
                <a:gd name="T6" fmla="*/ 879352 w 903"/>
                <a:gd name="T7" fmla="*/ 2369434 h 1029"/>
                <a:gd name="T8" fmla="*/ 302277 w 903"/>
                <a:gd name="T9" fmla="*/ 2628775 h 1029"/>
                <a:gd name="T10" fmla="*/ 541744 w 903"/>
                <a:gd name="T11" fmla="*/ 2550187 h 1029"/>
                <a:gd name="T12" fmla="*/ 455379 w 903"/>
                <a:gd name="T13" fmla="*/ 2589481 h 1029"/>
                <a:gd name="T14" fmla="*/ 1405393 w 903"/>
                <a:gd name="T15" fmla="*/ 2424446 h 1029"/>
                <a:gd name="T16" fmla="*/ 1440724 w 903"/>
                <a:gd name="T17" fmla="*/ 2499105 h 1029"/>
                <a:gd name="T18" fmla="*/ 3018847 w 903"/>
                <a:gd name="T19" fmla="*/ 3717222 h 1029"/>
                <a:gd name="T20" fmla="*/ 2775455 w 903"/>
                <a:gd name="T21" fmla="*/ 3646493 h 1029"/>
                <a:gd name="T22" fmla="*/ 3289719 w 903"/>
                <a:gd name="T23" fmla="*/ 1874329 h 1029"/>
                <a:gd name="T24" fmla="*/ 3183726 w 903"/>
                <a:gd name="T25" fmla="*/ 2070799 h 1029"/>
                <a:gd name="T26" fmla="*/ 2661610 w 903"/>
                <a:gd name="T27" fmla="*/ 1607129 h 1029"/>
                <a:gd name="T28" fmla="*/ 2826489 w 903"/>
                <a:gd name="T29" fmla="*/ 1410658 h 1029"/>
                <a:gd name="T30" fmla="*/ 3093435 w 903"/>
                <a:gd name="T31" fmla="*/ 1626776 h 1029"/>
                <a:gd name="T32" fmla="*/ 3022773 w 903"/>
                <a:gd name="T33" fmla="*/ 1850752 h 1029"/>
                <a:gd name="T34" fmla="*/ 2873597 w 903"/>
                <a:gd name="T35" fmla="*/ 1634635 h 1029"/>
                <a:gd name="T36" fmla="*/ 2834340 w 903"/>
                <a:gd name="T37" fmla="*/ 1414588 h 1029"/>
                <a:gd name="T38" fmla="*/ 2363259 w 903"/>
                <a:gd name="T39" fmla="*/ 1359576 h 1029"/>
                <a:gd name="T40" fmla="*/ 2206232 w 903"/>
                <a:gd name="T41" fmla="*/ 1556046 h 1029"/>
                <a:gd name="T42" fmla="*/ 2253340 w 903"/>
                <a:gd name="T43" fmla="*/ 1681788 h 1029"/>
                <a:gd name="T44" fmla="*/ 2057056 w 903"/>
                <a:gd name="T45" fmla="*/ 1379223 h 1029"/>
                <a:gd name="T46" fmla="*/ 2516360 w 903"/>
                <a:gd name="T47" fmla="*/ 656211 h 1029"/>
                <a:gd name="T48" fmla="*/ 2406441 w 903"/>
                <a:gd name="T49" fmla="*/ 479388 h 1029"/>
                <a:gd name="T50" fmla="*/ 2406441 w 903"/>
                <a:gd name="T51" fmla="*/ 1135600 h 1029"/>
                <a:gd name="T52" fmla="*/ 2877523 w 903"/>
                <a:gd name="T53" fmla="*/ 58941 h 1029"/>
                <a:gd name="T54" fmla="*/ 3187651 w 903"/>
                <a:gd name="T55" fmla="*/ 290776 h 1029"/>
                <a:gd name="T56" fmla="*/ 2869671 w 903"/>
                <a:gd name="T57" fmla="*/ 683717 h 1029"/>
                <a:gd name="T58" fmla="*/ 2657685 w 903"/>
                <a:gd name="T59" fmla="*/ 1009858 h 1029"/>
                <a:gd name="T60" fmla="*/ 2720495 w 903"/>
                <a:gd name="T61" fmla="*/ 695506 h 1029"/>
                <a:gd name="T62" fmla="*/ 2630205 w 903"/>
                <a:gd name="T63" fmla="*/ 389012 h 1029"/>
                <a:gd name="T64" fmla="*/ 2308299 w 903"/>
                <a:gd name="T65" fmla="*/ 1112023 h 1029"/>
                <a:gd name="T66" fmla="*/ 2174826 w 903"/>
                <a:gd name="T67" fmla="*/ 1163105 h 1029"/>
                <a:gd name="T68" fmla="*/ 2053130 w 903"/>
                <a:gd name="T69" fmla="*/ 1182752 h 1029"/>
                <a:gd name="T70" fmla="*/ 2496732 w 903"/>
                <a:gd name="T71" fmla="*/ 1151317 h 1029"/>
                <a:gd name="T72" fmla="*/ 2653759 w 903"/>
                <a:gd name="T73" fmla="*/ 1225976 h 1029"/>
                <a:gd name="T74" fmla="*/ 2194454 w 903"/>
                <a:gd name="T75" fmla="*/ 939129 h 1029"/>
                <a:gd name="T76" fmla="*/ 2720495 w 903"/>
                <a:gd name="T77" fmla="*/ 1021647 h 1029"/>
                <a:gd name="T78" fmla="*/ 2394664 w 903"/>
                <a:gd name="T79" fmla="*/ 1005929 h 1029"/>
                <a:gd name="T80" fmla="*/ 3470300 w 903"/>
                <a:gd name="T81" fmla="*/ 2730940 h 1029"/>
                <a:gd name="T82" fmla="*/ 3242611 w 903"/>
                <a:gd name="T83" fmla="*/ 2840964 h 1029"/>
                <a:gd name="T84" fmla="*/ 2563468 w 903"/>
                <a:gd name="T85" fmla="*/ 1701435 h 1029"/>
                <a:gd name="T86" fmla="*/ 1448575 w 903"/>
                <a:gd name="T87" fmla="*/ 2573764 h 1029"/>
                <a:gd name="T88" fmla="*/ 1676265 w 903"/>
                <a:gd name="T89" fmla="*/ 2738799 h 1029"/>
                <a:gd name="T90" fmla="*/ 3238685 w 903"/>
                <a:gd name="T91" fmla="*/ 2919552 h 1029"/>
                <a:gd name="T92" fmla="*/ 2920705 w 903"/>
                <a:gd name="T93" fmla="*/ 3210328 h 1029"/>
                <a:gd name="T94" fmla="*/ 2559543 w 903"/>
                <a:gd name="T95" fmla="*/ 3662210 h 1029"/>
                <a:gd name="T96" fmla="*/ 2135569 w 903"/>
                <a:gd name="T97" fmla="*/ 3607198 h 1029"/>
                <a:gd name="T98" fmla="*/ 1711596 w 903"/>
                <a:gd name="T99" fmla="*/ 2813458 h 1029"/>
                <a:gd name="T100" fmla="*/ 1483907 w 903"/>
                <a:gd name="T101" fmla="*/ 2440164 h 1029"/>
                <a:gd name="T102" fmla="*/ 1083487 w 903"/>
                <a:gd name="T103" fmla="*/ 2208328 h 1029"/>
                <a:gd name="T104" fmla="*/ 738028 w 903"/>
                <a:gd name="T105" fmla="*/ 2451952 h 1029"/>
                <a:gd name="T106" fmla="*/ 624183 w 903"/>
                <a:gd name="T107" fmla="*/ 2074729 h 1029"/>
                <a:gd name="T108" fmla="*/ 718399 w 903"/>
                <a:gd name="T109" fmla="*/ 1587482 h 1029"/>
                <a:gd name="T110" fmla="*/ 1511386 w 903"/>
                <a:gd name="T111" fmla="*/ 1607129 h 1029"/>
                <a:gd name="T112" fmla="*/ 2112015 w 903"/>
                <a:gd name="T113" fmla="*/ 1835035 h 1029"/>
                <a:gd name="T114" fmla="*/ 2402515 w 903"/>
                <a:gd name="T115" fmla="*/ 1618917 h 1029"/>
                <a:gd name="T116" fmla="*/ 2693016 w 903"/>
                <a:gd name="T117" fmla="*/ 1697505 h 1029"/>
                <a:gd name="T118" fmla="*/ 2539914 w 903"/>
                <a:gd name="T119" fmla="*/ 2051152 h 1029"/>
                <a:gd name="T120" fmla="*/ 3034550 w 903"/>
                <a:gd name="T121" fmla="*/ 2149387 h 1029"/>
                <a:gd name="T122" fmla="*/ 3309347 w 903"/>
                <a:gd name="T123" fmla="*/ 2432305 h 1029"/>
                <a:gd name="T124" fmla="*/ 3003144 w 903"/>
                <a:gd name="T125" fmla="*/ 3658281 h 1029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903" h="1029">
                  <a:moveTo>
                    <a:pt x="712" y="945"/>
                  </a:moveTo>
                  <a:cubicBezTo>
                    <a:pt x="712" y="945"/>
                    <a:pt x="711" y="945"/>
                    <a:pt x="711" y="945"/>
                  </a:cubicBezTo>
                  <a:cubicBezTo>
                    <a:pt x="711" y="945"/>
                    <a:pt x="711" y="945"/>
                    <a:pt x="711" y="944"/>
                  </a:cubicBezTo>
                  <a:cubicBezTo>
                    <a:pt x="711" y="944"/>
                    <a:pt x="712" y="945"/>
                    <a:pt x="712" y="945"/>
                  </a:cubicBezTo>
                  <a:close/>
                  <a:moveTo>
                    <a:pt x="721" y="942"/>
                  </a:moveTo>
                  <a:cubicBezTo>
                    <a:pt x="721" y="942"/>
                    <a:pt x="721" y="942"/>
                    <a:pt x="721" y="942"/>
                  </a:cubicBezTo>
                  <a:cubicBezTo>
                    <a:pt x="721" y="942"/>
                    <a:pt x="721" y="942"/>
                    <a:pt x="722" y="942"/>
                  </a:cubicBezTo>
                  <a:cubicBezTo>
                    <a:pt x="721" y="941"/>
                    <a:pt x="721" y="942"/>
                    <a:pt x="721" y="942"/>
                  </a:cubicBezTo>
                  <a:close/>
                  <a:moveTo>
                    <a:pt x="854" y="980"/>
                  </a:moveTo>
                  <a:cubicBezTo>
                    <a:pt x="854" y="979"/>
                    <a:pt x="851" y="982"/>
                    <a:pt x="853" y="981"/>
                  </a:cubicBezTo>
                  <a:cubicBezTo>
                    <a:pt x="854" y="981"/>
                    <a:pt x="854" y="980"/>
                    <a:pt x="854" y="980"/>
                  </a:cubicBezTo>
                  <a:close/>
                  <a:moveTo>
                    <a:pt x="854" y="975"/>
                  </a:moveTo>
                  <a:cubicBezTo>
                    <a:pt x="853" y="975"/>
                    <a:pt x="853" y="974"/>
                    <a:pt x="852" y="974"/>
                  </a:cubicBezTo>
                  <a:cubicBezTo>
                    <a:pt x="851" y="974"/>
                    <a:pt x="853" y="975"/>
                    <a:pt x="853" y="976"/>
                  </a:cubicBezTo>
                  <a:cubicBezTo>
                    <a:pt x="853" y="976"/>
                    <a:pt x="852" y="977"/>
                    <a:pt x="854" y="977"/>
                  </a:cubicBezTo>
                  <a:cubicBezTo>
                    <a:pt x="854" y="977"/>
                    <a:pt x="855" y="976"/>
                    <a:pt x="854" y="975"/>
                  </a:cubicBezTo>
                  <a:close/>
                  <a:moveTo>
                    <a:pt x="850" y="969"/>
                  </a:moveTo>
                  <a:cubicBezTo>
                    <a:pt x="850" y="970"/>
                    <a:pt x="850" y="970"/>
                    <a:pt x="850" y="970"/>
                  </a:cubicBezTo>
                  <a:cubicBezTo>
                    <a:pt x="850" y="970"/>
                    <a:pt x="850" y="971"/>
                    <a:pt x="851" y="971"/>
                  </a:cubicBezTo>
                  <a:cubicBezTo>
                    <a:pt x="851" y="971"/>
                    <a:pt x="853" y="968"/>
                    <a:pt x="850" y="969"/>
                  </a:cubicBezTo>
                  <a:cubicBezTo>
                    <a:pt x="850" y="969"/>
                    <a:pt x="850" y="969"/>
                    <a:pt x="850" y="969"/>
                  </a:cubicBezTo>
                  <a:close/>
                  <a:moveTo>
                    <a:pt x="827" y="953"/>
                  </a:moveTo>
                  <a:cubicBezTo>
                    <a:pt x="827" y="954"/>
                    <a:pt x="827" y="954"/>
                    <a:pt x="827" y="954"/>
                  </a:cubicBezTo>
                  <a:cubicBezTo>
                    <a:pt x="828" y="954"/>
                    <a:pt x="829" y="954"/>
                    <a:pt x="829" y="953"/>
                  </a:cubicBezTo>
                  <a:cubicBezTo>
                    <a:pt x="829" y="953"/>
                    <a:pt x="827" y="953"/>
                    <a:pt x="827" y="953"/>
                  </a:cubicBezTo>
                  <a:close/>
                  <a:moveTo>
                    <a:pt x="847" y="958"/>
                  </a:moveTo>
                  <a:cubicBezTo>
                    <a:pt x="847" y="960"/>
                    <a:pt x="850" y="957"/>
                    <a:pt x="847" y="958"/>
                  </a:cubicBezTo>
                  <a:cubicBezTo>
                    <a:pt x="847" y="958"/>
                    <a:pt x="847" y="959"/>
                    <a:pt x="847" y="959"/>
                  </a:cubicBezTo>
                  <a:cubicBezTo>
                    <a:pt x="847" y="959"/>
                    <a:pt x="847" y="958"/>
                    <a:pt x="847" y="958"/>
                  </a:cubicBezTo>
                  <a:close/>
                  <a:moveTo>
                    <a:pt x="848" y="955"/>
                  </a:moveTo>
                  <a:cubicBezTo>
                    <a:pt x="848" y="955"/>
                    <a:pt x="848" y="954"/>
                    <a:pt x="848" y="954"/>
                  </a:cubicBezTo>
                  <a:cubicBezTo>
                    <a:pt x="847" y="954"/>
                    <a:pt x="848" y="955"/>
                    <a:pt x="848" y="955"/>
                  </a:cubicBezTo>
                  <a:close/>
                  <a:moveTo>
                    <a:pt x="845" y="961"/>
                  </a:moveTo>
                  <a:cubicBezTo>
                    <a:pt x="845" y="961"/>
                    <a:pt x="845" y="961"/>
                    <a:pt x="845" y="961"/>
                  </a:cubicBezTo>
                  <a:cubicBezTo>
                    <a:pt x="846" y="961"/>
                    <a:pt x="846" y="961"/>
                    <a:pt x="845" y="960"/>
                  </a:cubicBezTo>
                  <a:cubicBezTo>
                    <a:pt x="845" y="960"/>
                    <a:pt x="845" y="960"/>
                    <a:pt x="845" y="961"/>
                  </a:cubicBezTo>
                  <a:close/>
                  <a:moveTo>
                    <a:pt x="863" y="985"/>
                  </a:moveTo>
                  <a:cubicBezTo>
                    <a:pt x="863" y="985"/>
                    <a:pt x="862" y="986"/>
                    <a:pt x="863" y="986"/>
                  </a:cubicBezTo>
                  <a:cubicBezTo>
                    <a:pt x="864" y="986"/>
                    <a:pt x="863" y="984"/>
                    <a:pt x="863" y="985"/>
                  </a:cubicBezTo>
                  <a:close/>
                  <a:moveTo>
                    <a:pt x="849" y="964"/>
                  </a:moveTo>
                  <a:cubicBezTo>
                    <a:pt x="849" y="964"/>
                    <a:pt x="849" y="964"/>
                    <a:pt x="848" y="963"/>
                  </a:cubicBezTo>
                  <a:cubicBezTo>
                    <a:pt x="848" y="963"/>
                    <a:pt x="848" y="963"/>
                    <a:pt x="848" y="963"/>
                  </a:cubicBezTo>
                  <a:cubicBezTo>
                    <a:pt x="847" y="963"/>
                    <a:pt x="848" y="966"/>
                    <a:pt x="848" y="966"/>
                  </a:cubicBezTo>
                  <a:cubicBezTo>
                    <a:pt x="849" y="966"/>
                    <a:pt x="849" y="966"/>
                    <a:pt x="849" y="966"/>
                  </a:cubicBezTo>
                  <a:cubicBezTo>
                    <a:pt x="849" y="966"/>
                    <a:pt x="849" y="966"/>
                    <a:pt x="849" y="965"/>
                  </a:cubicBezTo>
                  <a:cubicBezTo>
                    <a:pt x="850" y="965"/>
                    <a:pt x="850" y="965"/>
                    <a:pt x="849" y="965"/>
                  </a:cubicBezTo>
                  <a:cubicBezTo>
                    <a:pt x="849" y="965"/>
                    <a:pt x="849" y="965"/>
                    <a:pt x="849" y="965"/>
                  </a:cubicBezTo>
                  <a:cubicBezTo>
                    <a:pt x="849" y="964"/>
                    <a:pt x="850" y="964"/>
                    <a:pt x="850" y="964"/>
                  </a:cubicBezTo>
                  <a:cubicBezTo>
                    <a:pt x="850" y="964"/>
                    <a:pt x="850" y="964"/>
                    <a:pt x="850" y="964"/>
                  </a:cubicBezTo>
                  <a:cubicBezTo>
                    <a:pt x="851" y="964"/>
                    <a:pt x="851" y="964"/>
                    <a:pt x="851" y="964"/>
                  </a:cubicBezTo>
                  <a:cubicBezTo>
                    <a:pt x="851" y="964"/>
                    <a:pt x="850" y="962"/>
                    <a:pt x="850" y="962"/>
                  </a:cubicBezTo>
                  <a:cubicBezTo>
                    <a:pt x="850" y="963"/>
                    <a:pt x="850" y="963"/>
                    <a:pt x="850" y="963"/>
                  </a:cubicBezTo>
                  <a:cubicBezTo>
                    <a:pt x="849" y="963"/>
                    <a:pt x="850" y="963"/>
                    <a:pt x="850" y="963"/>
                  </a:cubicBezTo>
                  <a:cubicBezTo>
                    <a:pt x="850" y="963"/>
                    <a:pt x="850" y="963"/>
                    <a:pt x="850" y="964"/>
                  </a:cubicBezTo>
                  <a:cubicBezTo>
                    <a:pt x="850" y="964"/>
                    <a:pt x="850" y="964"/>
                    <a:pt x="849" y="964"/>
                  </a:cubicBezTo>
                  <a:close/>
                  <a:moveTo>
                    <a:pt x="852" y="966"/>
                  </a:moveTo>
                  <a:cubicBezTo>
                    <a:pt x="852" y="966"/>
                    <a:pt x="851" y="966"/>
                    <a:pt x="851" y="966"/>
                  </a:cubicBezTo>
                  <a:cubicBezTo>
                    <a:pt x="851" y="966"/>
                    <a:pt x="851" y="966"/>
                    <a:pt x="851" y="967"/>
                  </a:cubicBezTo>
                  <a:cubicBezTo>
                    <a:pt x="851" y="967"/>
                    <a:pt x="851" y="967"/>
                    <a:pt x="852" y="967"/>
                  </a:cubicBezTo>
                  <a:cubicBezTo>
                    <a:pt x="852" y="966"/>
                    <a:pt x="852" y="966"/>
                    <a:pt x="852" y="966"/>
                  </a:cubicBezTo>
                  <a:close/>
                  <a:moveTo>
                    <a:pt x="840" y="951"/>
                  </a:moveTo>
                  <a:cubicBezTo>
                    <a:pt x="839" y="951"/>
                    <a:pt x="839" y="951"/>
                    <a:pt x="839" y="951"/>
                  </a:cubicBezTo>
                  <a:cubicBezTo>
                    <a:pt x="839" y="952"/>
                    <a:pt x="840" y="951"/>
                    <a:pt x="840" y="951"/>
                  </a:cubicBezTo>
                  <a:close/>
                  <a:moveTo>
                    <a:pt x="840" y="950"/>
                  </a:moveTo>
                  <a:cubicBezTo>
                    <a:pt x="839" y="950"/>
                    <a:pt x="839" y="950"/>
                    <a:pt x="839" y="950"/>
                  </a:cubicBezTo>
                  <a:cubicBezTo>
                    <a:pt x="839" y="950"/>
                    <a:pt x="839" y="950"/>
                    <a:pt x="839" y="951"/>
                  </a:cubicBezTo>
                  <a:cubicBezTo>
                    <a:pt x="839" y="951"/>
                    <a:pt x="839" y="950"/>
                    <a:pt x="839" y="950"/>
                  </a:cubicBezTo>
                  <a:cubicBezTo>
                    <a:pt x="839" y="951"/>
                    <a:pt x="839" y="950"/>
                    <a:pt x="840" y="950"/>
                  </a:cubicBezTo>
                  <a:cubicBezTo>
                    <a:pt x="840" y="950"/>
                    <a:pt x="840" y="950"/>
                    <a:pt x="840" y="950"/>
                  </a:cubicBezTo>
                  <a:cubicBezTo>
                    <a:pt x="840" y="950"/>
                    <a:pt x="840" y="950"/>
                    <a:pt x="840" y="950"/>
                  </a:cubicBezTo>
                  <a:close/>
                  <a:moveTo>
                    <a:pt x="841" y="956"/>
                  </a:moveTo>
                  <a:cubicBezTo>
                    <a:pt x="840" y="956"/>
                    <a:pt x="842" y="957"/>
                    <a:pt x="842" y="957"/>
                  </a:cubicBezTo>
                  <a:cubicBezTo>
                    <a:pt x="842" y="956"/>
                    <a:pt x="841" y="956"/>
                    <a:pt x="841" y="956"/>
                  </a:cubicBezTo>
                  <a:close/>
                  <a:moveTo>
                    <a:pt x="843" y="958"/>
                  </a:moveTo>
                  <a:cubicBezTo>
                    <a:pt x="843" y="958"/>
                    <a:pt x="843" y="958"/>
                    <a:pt x="842" y="958"/>
                  </a:cubicBezTo>
                  <a:cubicBezTo>
                    <a:pt x="842" y="958"/>
                    <a:pt x="843" y="958"/>
                    <a:pt x="843" y="958"/>
                  </a:cubicBezTo>
                  <a:close/>
                  <a:moveTo>
                    <a:pt x="829" y="949"/>
                  </a:moveTo>
                  <a:cubicBezTo>
                    <a:pt x="828" y="949"/>
                    <a:pt x="828" y="949"/>
                    <a:pt x="828" y="949"/>
                  </a:cubicBezTo>
                  <a:cubicBezTo>
                    <a:pt x="828" y="949"/>
                    <a:pt x="828" y="949"/>
                    <a:pt x="828" y="949"/>
                  </a:cubicBezTo>
                  <a:cubicBezTo>
                    <a:pt x="828" y="949"/>
                    <a:pt x="827" y="949"/>
                    <a:pt x="827" y="949"/>
                  </a:cubicBezTo>
                  <a:cubicBezTo>
                    <a:pt x="827" y="949"/>
                    <a:pt x="828" y="949"/>
                    <a:pt x="828" y="949"/>
                  </a:cubicBezTo>
                  <a:cubicBezTo>
                    <a:pt x="828" y="949"/>
                    <a:pt x="828" y="949"/>
                    <a:pt x="828" y="949"/>
                  </a:cubicBezTo>
                  <a:cubicBezTo>
                    <a:pt x="828" y="949"/>
                    <a:pt x="828" y="950"/>
                    <a:pt x="828" y="950"/>
                  </a:cubicBezTo>
                  <a:cubicBezTo>
                    <a:pt x="828" y="950"/>
                    <a:pt x="828" y="949"/>
                    <a:pt x="828" y="949"/>
                  </a:cubicBezTo>
                  <a:cubicBezTo>
                    <a:pt x="828" y="949"/>
                    <a:pt x="828" y="949"/>
                    <a:pt x="829" y="949"/>
                  </a:cubicBezTo>
                  <a:cubicBezTo>
                    <a:pt x="829" y="949"/>
                    <a:pt x="829" y="950"/>
                    <a:pt x="829" y="950"/>
                  </a:cubicBezTo>
                  <a:cubicBezTo>
                    <a:pt x="829" y="949"/>
                    <a:pt x="829" y="949"/>
                    <a:pt x="829" y="949"/>
                  </a:cubicBezTo>
                  <a:cubicBezTo>
                    <a:pt x="829" y="949"/>
                    <a:pt x="829" y="949"/>
                    <a:pt x="829" y="949"/>
                  </a:cubicBezTo>
                  <a:cubicBezTo>
                    <a:pt x="829" y="949"/>
                    <a:pt x="829" y="949"/>
                    <a:pt x="829" y="949"/>
                  </a:cubicBezTo>
                  <a:cubicBezTo>
                    <a:pt x="829" y="949"/>
                    <a:pt x="829" y="949"/>
                    <a:pt x="829" y="949"/>
                  </a:cubicBezTo>
                  <a:close/>
                  <a:moveTo>
                    <a:pt x="826" y="949"/>
                  </a:moveTo>
                  <a:cubicBezTo>
                    <a:pt x="827" y="949"/>
                    <a:pt x="827" y="949"/>
                    <a:pt x="827" y="949"/>
                  </a:cubicBezTo>
                  <a:cubicBezTo>
                    <a:pt x="827" y="949"/>
                    <a:pt x="827" y="949"/>
                    <a:pt x="826" y="949"/>
                  </a:cubicBezTo>
                  <a:close/>
                  <a:moveTo>
                    <a:pt x="852" y="986"/>
                  </a:moveTo>
                  <a:cubicBezTo>
                    <a:pt x="852" y="986"/>
                    <a:pt x="852" y="986"/>
                    <a:pt x="852" y="986"/>
                  </a:cubicBezTo>
                  <a:cubicBezTo>
                    <a:pt x="852" y="985"/>
                    <a:pt x="853" y="985"/>
                    <a:pt x="852" y="984"/>
                  </a:cubicBezTo>
                  <a:cubicBezTo>
                    <a:pt x="852" y="985"/>
                    <a:pt x="851" y="985"/>
                    <a:pt x="852" y="986"/>
                  </a:cubicBezTo>
                  <a:close/>
                  <a:moveTo>
                    <a:pt x="855" y="999"/>
                  </a:moveTo>
                  <a:cubicBezTo>
                    <a:pt x="855" y="999"/>
                    <a:pt x="855" y="999"/>
                    <a:pt x="854" y="999"/>
                  </a:cubicBezTo>
                  <a:cubicBezTo>
                    <a:pt x="855" y="999"/>
                    <a:pt x="856" y="999"/>
                    <a:pt x="856" y="998"/>
                  </a:cubicBezTo>
                  <a:cubicBezTo>
                    <a:pt x="856" y="999"/>
                    <a:pt x="855" y="999"/>
                    <a:pt x="855" y="999"/>
                  </a:cubicBezTo>
                  <a:close/>
                  <a:moveTo>
                    <a:pt x="853" y="1002"/>
                  </a:moveTo>
                  <a:cubicBezTo>
                    <a:pt x="852" y="1003"/>
                    <a:pt x="852" y="1003"/>
                    <a:pt x="851" y="1003"/>
                  </a:cubicBezTo>
                  <a:cubicBezTo>
                    <a:pt x="851" y="1003"/>
                    <a:pt x="849" y="1003"/>
                    <a:pt x="849" y="1003"/>
                  </a:cubicBezTo>
                  <a:cubicBezTo>
                    <a:pt x="853" y="1004"/>
                    <a:pt x="847" y="1007"/>
                    <a:pt x="847" y="1008"/>
                  </a:cubicBezTo>
                  <a:cubicBezTo>
                    <a:pt x="848" y="1007"/>
                    <a:pt x="851" y="1008"/>
                    <a:pt x="852" y="1008"/>
                  </a:cubicBezTo>
                  <a:cubicBezTo>
                    <a:pt x="854" y="1006"/>
                    <a:pt x="852" y="1005"/>
                    <a:pt x="853" y="1003"/>
                  </a:cubicBezTo>
                  <a:cubicBezTo>
                    <a:pt x="854" y="1003"/>
                    <a:pt x="854" y="1003"/>
                    <a:pt x="854" y="1002"/>
                  </a:cubicBezTo>
                  <a:cubicBezTo>
                    <a:pt x="853" y="1002"/>
                    <a:pt x="853" y="1002"/>
                    <a:pt x="853" y="1002"/>
                  </a:cubicBezTo>
                  <a:close/>
                  <a:moveTo>
                    <a:pt x="848" y="993"/>
                  </a:moveTo>
                  <a:cubicBezTo>
                    <a:pt x="848" y="993"/>
                    <a:pt x="848" y="993"/>
                    <a:pt x="848" y="993"/>
                  </a:cubicBezTo>
                  <a:cubicBezTo>
                    <a:pt x="849" y="994"/>
                    <a:pt x="850" y="992"/>
                    <a:pt x="849" y="992"/>
                  </a:cubicBezTo>
                  <a:cubicBezTo>
                    <a:pt x="849" y="992"/>
                    <a:pt x="848" y="993"/>
                    <a:pt x="848" y="993"/>
                  </a:cubicBezTo>
                  <a:close/>
                  <a:moveTo>
                    <a:pt x="817" y="953"/>
                  </a:moveTo>
                  <a:cubicBezTo>
                    <a:pt x="818" y="954"/>
                    <a:pt x="818" y="953"/>
                    <a:pt x="819" y="953"/>
                  </a:cubicBezTo>
                  <a:cubicBezTo>
                    <a:pt x="818" y="953"/>
                    <a:pt x="818" y="953"/>
                    <a:pt x="817" y="953"/>
                  </a:cubicBezTo>
                  <a:close/>
                  <a:moveTo>
                    <a:pt x="816" y="951"/>
                  </a:moveTo>
                  <a:cubicBezTo>
                    <a:pt x="816" y="951"/>
                    <a:pt x="816" y="951"/>
                    <a:pt x="816" y="951"/>
                  </a:cubicBezTo>
                  <a:cubicBezTo>
                    <a:pt x="814" y="951"/>
                    <a:pt x="812" y="950"/>
                    <a:pt x="809" y="950"/>
                  </a:cubicBezTo>
                  <a:cubicBezTo>
                    <a:pt x="807" y="950"/>
                    <a:pt x="804" y="952"/>
                    <a:pt x="807" y="954"/>
                  </a:cubicBezTo>
                  <a:cubicBezTo>
                    <a:pt x="809" y="955"/>
                    <a:pt x="813" y="955"/>
                    <a:pt x="815" y="954"/>
                  </a:cubicBezTo>
                  <a:cubicBezTo>
                    <a:pt x="815" y="954"/>
                    <a:pt x="817" y="951"/>
                    <a:pt x="816" y="951"/>
                  </a:cubicBezTo>
                  <a:close/>
                  <a:moveTo>
                    <a:pt x="801" y="954"/>
                  </a:moveTo>
                  <a:cubicBezTo>
                    <a:pt x="802" y="954"/>
                    <a:pt x="802" y="954"/>
                    <a:pt x="802" y="953"/>
                  </a:cubicBezTo>
                  <a:cubicBezTo>
                    <a:pt x="802" y="953"/>
                    <a:pt x="802" y="953"/>
                    <a:pt x="801" y="954"/>
                  </a:cubicBezTo>
                  <a:close/>
                  <a:moveTo>
                    <a:pt x="222" y="615"/>
                  </a:moveTo>
                  <a:cubicBezTo>
                    <a:pt x="222" y="617"/>
                    <a:pt x="225" y="615"/>
                    <a:pt x="223" y="614"/>
                  </a:cubicBezTo>
                  <a:cubicBezTo>
                    <a:pt x="222" y="614"/>
                    <a:pt x="222" y="616"/>
                    <a:pt x="222" y="615"/>
                  </a:cubicBezTo>
                  <a:close/>
                  <a:moveTo>
                    <a:pt x="365" y="620"/>
                  </a:moveTo>
                  <a:cubicBezTo>
                    <a:pt x="365" y="621"/>
                    <a:pt x="366" y="621"/>
                    <a:pt x="366" y="620"/>
                  </a:cubicBezTo>
                  <a:cubicBezTo>
                    <a:pt x="366" y="620"/>
                    <a:pt x="365" y="620"/>
                    <a:pt x="365" y="620"/>
                  </a:cubicBezTo>
                  <a:close/>
                  <a:moveTo>
                    <a:pt x="368" y="615"/>
                  </a:moveTo>
                  <a:cubicBezTo>
                    <a:pt x="368" y="615"/>
                    <a:pt x="368" y="615"/>
                    <a:pt x="368" y="615"/>
                  </a:cubicBezTo>
                  <a:cubicBezTo>
                    <a:pt x="368" y="615"/>
                    <a:pt x="368" y="615"/>
                    <a:pt x="368" y="615"/>
                  </a:cubicBezTo>
                  <a:close/>
                  <a:moveTo>
                    <a:pt x="365" y="619"/>
                  </a:moveTo>
                  <a:cubicBezTo>
                    <a:pt x="365" y="619"/>
                    <a:pt x="365" y="619"/>
                    <a:pt x="365" y="619"/>
                  </a:cubicBezTo>
                  <a:cubicBezTo>
                    <a:pt x="365" y="619"/>
                    <a:pt x="365" y="619"/>
                    <a:pt x="365" y="619"/>
                  </a:cubicBezTo>
                  <a:close/>
                  <a:moveTo>
                    <a:pt x="362" y="610"/>
                  </a:moveTo>
                  <a:cubicBezTo>
                    <a:pt x="359" y="607"/>
                    <a:pt x="357" y="611"/>
                    <a:pt x="360" y="611"/>
                  </a:cubicBezTo>
                  <a:cubicBezTo>
                    <a:pt x="360" y="611"/>
                    <a:pt x="359" y="611"/>
                    <a:pt x="359" y="611"/>
                  </a:cubicBezTo>
                  <a:cubicBezTo>
                    <a:pt x="359" y="612"/>
                    <a:pt x="360" y="613"/>
                    <a:pt x="360" y="614"/>
                  </a:cubicBezTo>
                  <a:cubicBezTo>
                    <a:pt x="361" y="615"/>
                    <a:pt x="360" y="616"/>
                    <a:pt x="362" y="616"/>
                  </a:cubicBezTo>
                  <a:cubicBezTo>
                    <a:pt x="366" y="616"/>
                    <a:pt x="362" y="613"/>
                    <a:pt x="363" y="612"/>
                  </a:cubicBezTo>
                  <a:cubicBezTo>
                    <a:pt x="364" y="614"/>
                    <a:pt x="365" y="615"/>
                    <a:pt x="365" y="613"/>
                  </a:cubicBezTo>
                  <a:cubicBezTo>
                    <a:pt x="366" y="614"/>
                    <a:pt x="364" y="615"/>
                    <a:pt x="365" y="616"/>
                  </a:cubicBezTo>
                  <a:cubicBezTo>
                    <a:pt x="365" y="615"/>
                    <a:pt x="365" y="615"/>
                    <a:pt x="365" y="615"/>
                  </a:cubicBezTo>
                  <a:cubicBezTo>
                    <a:pt x="366" y="616"/>
                    <a:pt x="367" y="616"/>
                    <a:pt x="367" y="614"/>
                  </a:cubicBezTo>
                  <a:cubicBezTo>
                    <a:pt x="367" y="614"/>
                    <a:pt x="365" y="611"/>
                    <a:pt x="365" y="613"/>
                  </a:cubicBezTo>
                  <a:cubicBezTo>
                    <a:pt x="364" y="612"/>
                    <a:pt x="365" y="611"/>
                    <a:pt x="364" y="610"/>
                  </a:cubicBezTo>
                  <a:cubicBezTo>
                    <a:pt x="363" y="609"/>
                    <a:pt x="363" y="610"/>
                    <a:pt x="363" y="611"/>
                  </a:cubicBezTo>
                  <a:cubicBezTo>
                    <a:pt x="363" y="610"/>
                    <a:pt x="362" y="610"/>
                    <a:pt x="362" y="610"/>
                  </a:cubicBezTo>
                  <a:cubicBezTo>
                    <a:pt x="362" y="610"/>
                    <a:pt x="362" y="609"/>
                    <a:pt x="362" y="609"/>
                  </a:cubicBezTo>
                  <a:cubicBezTo>
                    <a:pt x="362" y="609"/>
                    <a:pt x="362" y="610"/>
                    <a:pt x="362" y="610"/>
                  </a:cubicBezTo>
                  <a:close/>
                  <a:moveTo>
                    <a:pt x="224" y="613"/>
                  </a:moveTo>
                  <a:cubicBezTo>
                    <a:pt x="224" y="613"/>
                    <a:pt x="224" y="613"/>
                    <a:pt x="224" y="613"/>
                  </a:cubicBezTo>
                  <a:cubicBezTo>
                    <a:pt x="224" y="613"/>
                    <a:pt x="224" y="613"/>
                    <a:pt x="224" y="613"/>
                  </a:cubicBezTo>
                  <a:close/>
                  <a:moveTo>
                    <a:pt x="356" y="608"/>
                  </a:moveTo>
                  <a:cubicBezTo>
                    <a:pt x="356" y="608"/>
                    <a:pt x="356" y="607"/>
                    <a:pt x="356" y="607"/>
                  </a:cubicBezTo>
                  <a:cubicBezTo>
                    <a:pt x="356" y="607"/>
                    <a:pt x="357" y="607"/>
                    <a:pt x="357" y="607"/>
                  </a:cubicBezTo>
                  <a:cubicBezTo>
                    <a:pt x="357" y="607"/>
                    <a:pt x="358" y="605"/>
                    <a:pt x="357" y="605"/>
                  </a:cubicBezTo>
                  <a:cubicBezTo>
                    <a:pt x="357" y="605"/>
                    <a:pt x="359" y="606"/>
                    <a:pt x="359" y="606"/>
                  </a:cubicBezTo>
                  <a:cubicBezTo>
                    <a:pt x="359" y="604"/>
                    <a:pt x="358" y="605"/>
                    <a:pt x="358" y="604"/>
                  </a:cubicBezTo>
                  <a:cubicBezTo>
                    <a:pt x="358" y="604"/>
                    <a:pt x="359" y="604"/>
                    <a:pt x="359" y="604"/>
                  </a:cubicBezTo>
                  <a:cubicBezTo>
                    <a:pt x="359" y="602"/>
                    <a:pt x="357" y="599"/>
                    <a:pt x="356" y="598"/>
                  </a:cubicBezTo>
                  <a:cubicBezTo>
                    <a:pt x="356" y="598"/>
                    <a:pt x="356" y="598"/>
                    <a:pt x="356" y="598"/>
                  </a:cubicBezTo>
                  <a:cubicBezTo>
                    <a:pt x="356" y="598"/>
                    <a:pt x="356" y="598"/>
                    <a:pt x="357" y="598"/>
                  </a:cubicBezTo>
                  <a:cubicBezTo>
                    <a:pt x="356" y="597"/>
                    <a:pt x="356" y="597"/>
                    <a:pt x="356" y="596"/>
                  </a:cubicBezTo>
                  <a:cubicBezTo>
                    <a:pt x="358" y="597"/>
                    <a:pt x="359" y="601"/>
                    <a:pt x="359" y="602"/>
                  </a:cubicBezTo>
                  <a:cubicBezTo>
                    <a:pt x="360" y="601"/>
                    <a:pt x="358" y="598"/>
                    <a:pt x="357" y="597"/>
                  </a:cubicBezTo>
                  <a:cubicBezTo>
                    <a:pt x="356" y="595"/>
                    <a:pt x="353" y="595"/>
                    <a:pt x="352" y="593"/>
                  </a:cubicBezTo>
                  <a:cubicBezTo>
                    <a:pt x="352" y="593"/>
                    <a:pt x="353" y="596"/>
                    <a:pt x="353" y="596"/>
                  </a:cubicBezTo>
                  <a:cubicBezTo>
                    <a:pt x="354" y="598"/>
                    <a:pt x="353" y="604"/>
                    <a:pt x="356" y="605"/>
                  </a:cubicBezTo>
                  <a:cubicBezTo>
                    <a:pt x="356" y="605"/>
                    <a:pt x="354" y="604"/>
                    <a:pt x="354" y="605"/>
                  </a:cubicBezTo>
                  <a:cubicBezTo>
                    <a:pt x="354" y="605"/>
                    <a:pt x="355" y="605"/>
                    <a:pt x="355" y="606"/>
                  </a:cubicBezTo>
                  <a:cubicBezTo>
                    <a:pt x="354" y="607"/>
                    <a:pt x="354" y="608"/>
                    <a:pt x="354" y="609"/>
                  </a:cubicBezTo>
                  <a:cubicBezTo>
                    <a:pt x="354" y="609"/>
                    <a:pt x="356" y="609"/>
                    <a:pt x="356" y="608"/>
                  </a:cubicBezTo>
                  <a:close/>
                  <a:moveTo>
                    <a:pt x="345" y="594"/>
                  </a:moveTo>
                  <a:cubicBezTo>
                    <a:pt x="344" y="593"/>
                    <a:pt x="344" y="594"/>
                    <a:pt x="344" y="594"/>
                  </a:cubicBezTo>
                  <a:cubicBezTo>
                    <a:pt x="344" y="595"/>
                    <a:pt x="344" y="593"/>
                    <a:pt x="345" y="594"/>
                  </a:cubicBezTo>
                  <a:close/>
                  <a:moveTo>
                    <a:pt x="222" y="611"/>
                  </a:moveTo>
                  <a:cubicBezTo>
                    <a:pt x="222" y="611"/>
                    <a:pt x="223" y="611"/>
                    <a:pt x="223" y="611"/>
                  </a:cubicBezTo>
                  <a:cubicBezTo>
                    <a:pt x="223" y="611"/>
                    <a:pt x="222" y="611"/>
                    <a:pt x="222" y="611"/>
                  </a:cubicBezTo>
                  <a:close/>
                  <a:moveTo>
                    <a:pt x="347" y="601"/>
                  </a:moveTo>
                  <a:cubicBezTo>
                    <a:pt x="347" y="601"/>
                    <a:pt x="347" y="602"/>
                    <a:pt x="347" y="602"/>
                  </a:cubicBezTo>
                  <a:cubicBezTo>
                    <a:pt x="347" y="600"/>
                    <a:pt x="347" y="601"/>
                    <a:pt x="347" y="601"/>
                  </a:cubicBezTo>
                  <a:close/>
                  <a:moveTo>
                    <a:pt x="187" y="633"/>
                  </a:moveTo>
                  <a:cubicBezTo>
                    <a:pt x="187" y="633"/>
                    <a:pt x="187" y="631"/>
                    <a:pt x="187" y="631"/>
                  </a:cubicBezTo>
                  <a:cubicBezTo>
                    <a:pt x="187" y="631"/>
                    <a:pt x="187" y="633"/>
                    <a:pt x="187" y="633"/>
                  </a:cubicBezTo>
                  <a:cubicBezTo>
                    <a:pt x="187" y="633"/>
                    <a:pt x="187" y="633"/>
                    <a:pt x="187" y="633"/>
                  </a:cubicBezTo>
                  <a:close/>
                  <a:moveTo>
                    <a:pt x="183" y="633"/>
                  </a:moveTo>
                  <a:cubicBezTo>
                    <a:pt x="184" y="637"/>
                    <a:pt x="184" y="631"/>
                    <a:pt x="185" y="630"/>
                  </a:cubicBezTo>
                  <a:cubicBezTo>
                    <a:pt x="184" y="631"/>
                    <a:pt x="183" y="632"/>
                    <a:pt x="183" y="633"/>
                  </a:cubicBezTo>
                  <a:cubicBezTo>
                    <a:pt x="183" y="633"/>
                    <a:pt x="183" y="635"/>
                    <a:pt x="184" y="635"/>
                  </a:cubicBezTo>
                  <a:cubicBezTo>
                    <a:pt x="184" y="635"/>
                    <a:pt x="183" y="633"/>
                    <a:pt x="183" y="633"/>
                  </a:cubicBezTo>
                  <a:close/>
                  <a:moveTo>
                    <a:pt x="265" y="568"/>
                  </a:moveTo>
                  <a:cubicBezTo>
                    <a:pt x="265" y="568"/>
                    <a:pt x="266" y="568"/>
                    <a:pt x="266" y="569"/>
                  </a:cubicBezTo>
                  <a:cubicBezTo>
                    <a:pt x="267" y="569"/>
                    <a:pt x="266" y="565"/>
                    <a:pt x="267" y="565"/>
                  </a:cubicBezTo>
                  <a:cubicBezTo>
                    <a:pt x="265" y="565"/>
                    <a:pt x="265" y="567"/>
                    <a:pt x="265" y="568"/>
                  </a:cubicBezTo>
                  <a:close/>
                  <a:moveTo>
                    <a:pt x="188" y="634"/>
                  </a:moveTo>
                  <a:cubicBezTo>
                    <a:pt x="189" y="634"/>
                    <a:pt x="188" y="633"/>
                    <a:pt x="188" y="633"/>
                  </a:cubicBezTo>
                  <a:cubicBezTo>
                    <a:pt x="188" y="634"/>
                    <a:pt x="188" y="634"/>
                    <a:pt x="188" y="634"/>
                  </a:cubicBezTo>
                  <a:close/>
                  <a:moveTo>
                    <a:pt x="181" y="630"/>
                  </a:moveTo>
                  <a:cubicBezTo>
                    <a:pt x="181" y="630"/>
                    <a:pt x="179" y="629"/>
                    <a:pt x="178" y="630"/>
                  </a:cubicBezTo>
                  <a:cubicBezTo>
                    <a:pt x="178" y="632"/>
                    <a:pt x="181" y="632"/>
                    <a:pt x="181" y="631"/>
                  </a:cubicBezTo>
                  <a:cubicBezTo>
                    <a:pt x="180" y="631"/>
                    <a:pt x="181" y="630"/>
                    <a:pt x="182" y="630"/>
                  </a:cubicBezTo>
                  <a:cubicBezTo>
                    <a:pt x="182" y="630"/>
                    <a:pt x="182" y="630"/>
                    <a:pt x="181" y="630"/>
                  </a:cubicBezTo>
                  <a:close/>
                  <a:moveTo>
                    <a:pt x="183" y="629"/>
                  </a:moveTo>
                  <a:cubicBezTo>
                    <a:pt x="183" y="628"/>
                    <a:pt x="182" y="628"/>
                    <a:pt x="182" y="629"/>
                  </a:cubicBezTo>
                  <a:cubicBezTo>
                    <a:pt x="182" y="629"/>
                    <a:pt x="183" y="628"/>
                    <a:pt x="183" y="629"/>
                  </a:cubicBezTo>
                  <a:close/>
                  <a:moveTo>
                    <a:pt x="221" y="615"/>
                  </a:moveTo>
                  <a:cubicBezTo>
                    <a:pt x="221" y="615"/>
                    <a:pt x="221" y="615"/>
                    <a:pt x="221" y="615"/>
                  </a:cubicBezTo>
                  <a:cubicBezTo>
                    <a:pt x="221" y="615"/>
                    <a:pt x="221" y="614"/>
                    <a:pt x="221" y="615"/>
                  </a:cubicBezTo>
                  <a:close/>
                  <a:moveTo>
                    <a:pt x="222" y="615"/>
                  </a:moveTo>
                  <a:cubicBezTo>
                    <a:pt x="221" y="615"/>
                    <a:pt x="221" y="615"/>
                    <a:pt x="221" y="615"/>
                  </a:cubicBezTo>
                  <a:cubicBezTo>
                    <a:pt x="222" y="615"/>
                    <a:pt x="222" y="615"/>
                    <a:pt x="222" y="615"/>
                  </a:cubicBezTo>
                  <a:close/>
                  <a:moveTo>
                    <a:pt x="219" y="616"/>
                  </a:moveTo>
                  <a:cubicBezTo>
                    <a:pt x="219" y="616"/>
                    <a:pt x="219" y="616"/>
                    <a:pt x="219" y="617"/>
                  </a:cubicBezTo>
                  <a:cubicBezTo>
                    <a:pt x="220" y="617"/>
                    <a:pt x="221" y="615"/>
                    <a:pt x="221" y="615"/>
                  </a:cubicBezTo>
                  <a:cubicBezTo>
                    <a:pt x="220" y="615"/>
                    <a:pt x="219" y="616"/>
                    <a:pt x="219" y="616"/>
                  </a:cubicBezTo>
                  <a:close/>
                  <a:moveTo>
                    <a:pt x="214" y="624"/>
                  </a:moveTo>
                  <a:cubicBezTo>
                    <a:pt x="214" y="624"/>
                    <a:pt x="214" y="623"/>
                    <a:pt x="213" y="623"/>
                  </a:cubicBezTo>
                  <a:cubicBezTo>
                    <a:pt x="213" y="623"/>
                    <a:pt x="213" y="624"/>
                    <a:pt x="213" y="624"/>
                  </a:cubicBezTo>
                  <a:cubicBezTo>
                    <a:pt x="213" y="624"/>
                    <a:pt x="214" y="625"/>
                    <a:pt x="214" y="624"/>
                  </a:cubicBezTo>
                  <a:cubicBezTo>
                    <a:pt x="214" y="624"/>
                    <a:pt x="214" y="624"/>
                    <a:pt x="214" y="624"/>
                  </a:cubicBezTo>
                  <a:cubicBezTo>
                    <a:pt x="214" y="624"/>
                    <a:pt x="214" y="624"/>
                    <a:pt x="214" y="624"/>
                  </a:cubicBezTo>
                  <a:cubicBezTo>
                    <a:pt x="214" y="624"/>
                    <a:pt x="214" y="624"/>
                    <a:pt x="214" y="624"/>
                  </a:cubicBezTo>
                  <a:close/>
                  <a:moveTo>
                    <a:pt x="364" y="621"/>
                  </a:moveTo>
                  <a:cubicBezTo>
                    <a:pt x="364" y="621"/>
                    <a:pt x="364" y="621"/>
                    <a:pt x="365" y="621"/>
                  </a:cubicBezTo>
                  <a:cubicBezTo>
                    <a:pt x="365" y="621"/>
                    <a:pt x="364" y="620"/>
                    <a:pt x="364" y="621"/>
                  </a:cubicBezTo>
                  <a:close/>
                  <a:moveTo>
                    <a:pt x="365" y="619"/>
                  </a:moveTo>
                  <a:cubicBezTo>
                    <a:pt x="365" y="618"/>
                    <a:pt x="365" y="619"/>
                    <a:pt x="365" y="619"/>
                  </a:cubicBezTo>
                  <a:cubicBezTo>
                    <a:pt x="365" y="619"/>
                    <a:pt x="365" y="619"/>
                    <a:pt x="365" y="619"/>
                  </a:cubicBezTo>
                  <a:close/>
                  <a:moveTo>
                    <a:pt x="225" y="615"/>
                  </a:moveTo>
                  <a:cubicBezTo>
                    <a:pt x="224" y="615"/>
                    <a:pt x="224" y="615"/>
                    <a:pt x="224" y="616"/>
                  </a:cubicBezTo>
                  <a:cubicBezTo>
                    <a:pt x="224" y="615"/>
                    <a:pt x="225" y="615"/>
                    <a:pt x="225" y="615"/>
                  </a:cubicBezTo>
                  <a:close/>
                  <a:moveTo>
                    <a:pt x="234" y="590"/>
                  </a:moveTo>
                  <a:cubicBezTo>
                    <a:pt x="235" y="592"/>
                    <a:pt x="235" y="589"/>
                    <a:pt x="235" y="589"/>
                  </a:cubicBezTo>
                  <a:cubicBezTo>
                    <a:pt x="235" y="589"/>
                    <a:pt x="234" y="590"/>
                    <a:pt x="234" y="590"/>
                  </a:cubicBezTo>
                  <a:cubicBezTo>
                    <a:pt x="234" y="590"/>
                    <a:pt x="234" y="591"/>
                    <a:pt x="234" y="591"/>
                  </a:cubicBezTo>
                  <a:cubicBezTo>
                    <a:pt x="234" y="591"/>
                    <a:pt x="234" y="590"/>
                    <a:pt x="234" y="590"/>
                  </a:cubicBezTo>
                  <a:close/>
                  <a:moveTo>
                    <a:pt x="239" y="594"/>
                  </a:moveTo>
                  <a:cubicBezTo>
                    <a:pt x="238" y="594"/>
                    <a:pt x="238" y="595"/>
                    <a:pt x="239" y="595"/>
                  </a:cubicBezTo>
                  <a:cubicBezTo>
                    <a:pt x="239" y="595"/>
                    <a:pt x="238" y="593"/>
                    <a:pt x="239" y="594"/>
                  </a:cubicBezTo>
                  <a:close/>
                  <a:moveTo>
                    <a:pt x="237" y="593"/>
                  </a:moveTo>
                  <a:cubicBezTo>
                    <a:pt x="237" y="593"/>
                    <a:pt x="237" y="594"/>
                    <a:pt x="237" y="594"/>
                  </a:cubicBezTo>
                  <a:cubicBezTo>
                    <a:pt x="237" y="594"/>
                    <a:pt x="237" y="593"/>
                    <a:pt x="237" y="593"/>
                  </a:cubicBezTo>
                  <a:cubicBezTo>
                    <a:pt x="237" y="594"/>
                    <a:pt x="237" y="594"/>
                    <a:pt x="237" y="594"/>
                  </a:cubicBezTo>
                  <a:cubicBezTo>
                    <a:pt x="237" y="594"/>
                    <a:pt x="237" y="594"/>
                    <a:pt x="237" y="594"/>
                  </a:cubicBezTo>
                  <a:cubicBezTo>
                    <a:pt x="237" y="594"/>
                    <a:pt x="237" y="593"/>
                    <a:pt x="237" y="593"/>
                  </a:cubicBezTo>
                  <a:cubicBezTo>
                    <a:pt x="237" y="593"/>
                    <a:pt x="237" y="593"/>
                    <a:pt x="237" y="592"/>
                  </a:cubicBezTo>
                  <a:cubicBezTo>
                    <a:pt x="237" y="593"/>
                    <a:pt x="235" y="592"/>
                    <a:pt x="236" y="592"/>
                  </a:cubicBezTo>
                  <a:cubicBezTo>
                    <a:pt x="236" y="592"/>
                    <a:pt x="235" y="593"/>
                    <a:pt x="235" y="593"/>
                  </a:cubicBezTo>
                  <a:cubicBezTo>
                    <a:pt x="235" y="593"/>
                    <a:pt x="234" y="592"/>
                    <a:pt x="234" y="591"/>
                  </a:cubicBezTo>
                  <a:cubicBezTo>
                    <a:pt x="234" y="591"/>
                    <a:pt x="233" y="592"/>
                    <a:pt x="232" y="592"/>
                  </a:cubicBezTo>
                  <a:cubicBezTo>
                    <a:pt x="232" y="593"/>
                    <a:pt x="232" y="593"/>
                    <a:pt x="233" y="594"/>
                  </a:cubicBezTo>
                  <a:cubicBezTo>
                    <a:pt x="233" y="593"/>
                    <a:pt x="230" y="593"/>
                    <a:pt x="230" y="594"/>
                  </a:cubicBezTo>
                  <a:cubicBezTo>
                    <a:pt x="230" y="594"/>
                    <a:pt x="231" y="595"/>
                    <a:pt x="231" y="595"/>
                  </a:cubicBezTo>
                  <a:cubicBezTo>
                    <a:pt x="231" y="595"/>
                    <a:pt x="229" y="595"/>
                    <a:pt x="229" y="595"/>
                  </a:cubicBezTo>
                  <a:cubicBezTo>
                    <a:pt x="230" y="595"/>
                    <a:pt x="231" y="597"/>
                    <a:pt x="231" y="597"/>
                  </a:cubicBezTo>
                  <a:cubicBezTo>
                    <a:pt x="232" y="597"/>
                    <a:pt x="233" y="596"/>
                    <a:pt x="233" y="596"/>
                  </a:cubicBezTo>
                  <a:cubicBezTo>
                    <a:pt x="233" y="597"/>
                    <a:pt x="234" y="595"/>
                    <a:pt x="234" y="595"/>
                  </a:cubicBezTo>
                  <a:cubicBezTo>
                    <a:pt x="234" y="595"/>
                    <a:pt x="234" y="596"/>
                    <a:pt x="234" y="596"/>
                  </a:cubicBezTo>
                  <a:cubicBezTo>
                    <a:pt x="234" y="595"/>
                    <a:pt x="235" y="596"/>
                    <a:pt x="236" y="595"/>
                  </a:cubicBezTo>
                  <a:cubicBezTo>
                    <a:pt x="236" y="595"/>
                    <a:pt x="235" y="594"/>
                    <a:pt x="236" y="594"/>
                  </a:cubicBezTo>
                  <a:cubicBezTo>
                    <a:pt x="236" y="594"/>
                    <a:pt x="236" y="595"/>
                    <a:pt x="237" y="595"/>
                  </a:cubicBezTo>
                  <a:cubicBezTo>
                    <a:pt x="237" y="594"/>
                    <a:pt x="238" y="594"/>
                    <a:pt x="238" y="593"/>
                  </a:cubicBezTo>
                  <a:cubicBezTo>
                    <a:pt x="235" y="597"/>
                    <a:pt x="238" y="593"/>
                    <a:pt x="237" y="593"/>
                  </a:cubicBezTo>
                  <a:close/>
                  <a:moveTo>
                    <a:pt x="232" y="593"/>
                  </a:moveTo>
                  <a:cubicBezTo>
                    <a:pt x="232" y="593"/>
                    <a:pt x="232" y="593"/>
                    <a:pt x="232" y="593"/>
                  </a:cubicBezTo>
                  <a:cubicBezTo>
                    <a:pt x="232" y="593"/>
                    <a:pt x="232" y="593"/>
                    <a:pt x="231" y="593"/>
                  </a:cubicBezTo>
                  <a:cubicBezTo>
                    <a:pt x="232" y="593"/>
                    <a:pt x="232" y="593"/>
                    <a:pt x="232" y="593"/>
                  </a:cubicBezTo>
                  <a:close/>
                  <a:moveTo>
                    <a:pt x="265" y="570"/>
                  </a:moveTo>
                  <a:cubicBezTo>
                    <a:pt x="265" y="570"/>
                    <a:pt x="264" y="572"/>
                    <a:pt x="264" y="572"/>
                  </a:cubicBezTo>
                  <a:cubicBezTo>
                    <a:pt x="265" y="572"/>
                    <a:pt x="266" y="570"/>
                    <a:pt x="265" y="570"/>
                  </a:cubicBezTo>
                  <a:close/>
                  <a:moveTo>
                    <a:pt x="277" y="566"/>
                  </a:moveTo>
                  <a:cubicBezTo>
                    <a:pt x="277" y="566"/>
                    <a:pt x="275" y="565"/>
                    <a:pt x="275" y="565"/>
                  </a:cubicBezTo>
                  <a:cubicBezTo>
                    <a:pt x="274" y="565"/>
                    <a:pt x="272" y="565"/>
                    <a:pt x="273" y="566"/>
                  </a:cubicBezTo>
                  <a:cubicBezTo>
                    <a:pt x="274" y="567"/>
                    <a:pt x="274" y="566"/>
                    <a:pt x="274" y="566"/>
                  </a:cubicBezTo>
                  <a:cubicBezTo>
                    <a:pt x="274" y="567"/>
                    <a:pt x="273" y="568"/>
                    <a:pt x="275" y="568"/>
                  </a:cubicBezTo>
                  <a:cubicBezTo>
                    <a:pt x="275" y="567"/>
                    <a:pt x="277" y="566"/>
                    <a:pt x="277" y="566"/>
                  </a:cubicBezTo>
                  <a:cubicBezTo>
                    <a:pt x="277" y="566"/>
                    <a:pt x="277" y="566"/>
                    <a:pt x="277" y="566"/>
                  </a:cubicBezTo>
                  <a:cubicBezTo>
                    <a:pt x="277" y="566"/>
                    <a:pt x="277" y="565"/>
                    <a:pt x="277" y="566"/>
                  </a:cubicBezTo>
                  <a:cubicBezTo>
                    <a:pt x="278" y="566"/>
                    <a:pt x="278" y="566"/>
                    <a:pt x="277" y="566"/>
                  </a:cubicBezTo>
                  <a:close/>
                  <a:moveTo>
                    <a:pt x="271" y="567"/>
                  </a:moveTo>
                  <a:cubicBezTo>
                    <a:pt x="271" y="567"/>
                    <a:pt x="271" y="567"/>
                    <a:pt x="271" y="567"/>
                  </a:cubicBezTo>
                  <a:cubicBezTo>
                    <a:pt x="271" y="567"/>
                    <a:pt x="270" y="566"/>
                    <a:pt x="270" y="566"/>
                  </a:cubicBezTo>
                  <a:cubicBezTo>
                    <a:pt x="270" y="567"/>
                    <a:pt x="269" y="569"/>
                    <a:pt x="268" y="570"/>
                  </a:cubicBezTo>
                  <a:cubicBezTo>
                    <a:pt x="267" y="571"/>
                    <a:pt x="265" y="573"/>
                    <a:pt x="265" y="574"/>
                  </a:cubicBezTo>
                  <a:cubicBezTo>
                    <a:pt x="267" y="574"/>
                    <a:pt x="268" y="572"/>
                    <a:pt x="269" y="570"/>
                  </a:cubicBezTo>
                  <a:cubicBezTo>
                    <a:pt x="270" y="570"/>
                    <a:pt x="271" y="567"/>
                    <a:pt x="271" y="567"/>
                  </a:cubicBezTo>
                  <a:cubicBezTo>
                    <a:pt x="273" y="567"/>
                    <a:pt x="271" y="567"/>
                    <a:pt x="271" y="567"/>
                  </a:cubicBezTo>
                  <a:close/>
                  <a:moveTo>
                    <a:pt x="279" y="563"/>
                  </a:moveTo>
                  <a:cubicBezTo>
                    <a:pt x="278" y="563"/>
                    <a:pt x="276" y="564"/>
                    <a:pt x="276" y="565"/>
                  </a:cubicBezTo>
                  <a:cubicBezTo>
                    <a:pt x="277" y="565"/>
                    <a:pt x="278" y="564"/>
                    <a:pt x="279" y="563"/>
                  </a:cubicBezTo>
                  <a:close/>
                  <a:moveTo>
                    <a:pt x="172" y="632"/>
                  </a:moveTo>
                  <a:cubicBezTo>
                    <a:pt x="172" y="632"/>
                    <a:pt x="172" y="632"/>
                    <a:pt x="172" y="632"/>
                  </a:cubicBezTo>
                  <a:cubicBezTo>
                    <a:pt x="171" y="632"/>
                    <a:pt x="172" y="633"/>
                    <a:pt x="173" y="633"/>
                  </a:cubicBezTo>
                  <a:cubicBezTo>
                    <a:pt x="173" y="632"/>
                    <a:pt x="173" y="632"/>
                    <a:pt x="172" y="632"/>
                  </a:cubicBezTo>
                  <a:close/>
                  <a:moveTo>
                    <a:pt x="228" y="598"/>
                  </a:moveTo>
                  <a:cubicBezTo>
                    <a:pt x="227" y="598"/>
                    <a:pt x="227" y="598"/>
                    <a:pt x="228" y="598"/>
                  </a:cubicBezTo>
                  <a:cubicBezTo>
                    <a:pt x="228" y="599"/>
                    <a:pt x="228" y="599"/>
                    <a:pt x="228" y="599"/>
                  </a:cubicBezTo>
                  <a:cubicBezTo>
                    <a:pt x="228" y="599"/>
                    <a:pt x="228" y="599"/>
                    <a:pt x="229" y="599"/>
                  </a:cubicBezTo>
                  <a:cubicBezTo>
                    <a:pt x="229" y="599"/>
                    <a:pt x="229" y="599"/>
                    <a:pt x="229" y="600"/>
                  </a:cubicBezTo>
                  <a:cubicBezTo>
                    <a:pt x="229" y="599"/>
                    <a:pt x="228" y="598"/>
                    <a:pt x="228" y="598"/>
                  </a:cubicBezTo>
                  <a:close/>
                  <a:moveTo>
                    <a:pt x="354" y="613"/>
                  </a:moveTo>
                  <a:cubicBezTo>
                    <a:pt x="354" y="613"/>
                    <a:pt x="354" y="613"/>
                    <a:pt x="354" y="613"/>
                  </a:cubicBezTo>
                  <a:cubicBezTo>
                    <a:pt x="354" y="613"/>
                    <a:pt x="354" y="613"/>
                    <a:pt x="354" y="613"/>
                  </a:cubicBezTo>
                  <a:cubicBezTo>
                    <a:pt x="354" y="610"/>
                    <a:pt x="351" y="608"/>
                    <a:pt x="351" y="606"/>
                  </a:cubicBezTo>
                  <a:cubicBezTo>
                    <a:pt x="352" y="606"/>
                    <a:pt x="352" y="606"/>
                    <a:pt x="353" y="606"/>
                  </a:cubicBezTo>
                  <a:cubicBezTo>
                    <a:pt x="353" y="604"/>
                    <a:pt x="349" y="603"/>
                    <a:pt x="349" y="604"/>
                  </a:cubicBezTo>
                  <a:cubicBezTo>
                    <a:pt x="349" y="604"/>
                    <a:pt x="350" y="603"/>
                    <a:pt x="349" y="603"/>
                  </a:cubicBezTo>
                  <a:cubicBezTo>
                    <a:pt x="349" y="603"/>
                    <a:pt x="348" y="604"/>
                    <a:pt x="348" y="604"/>
                  </a:cubicBezTo>
                  <a:cubicBezTo>
                    <a:pt x="348" y="603"/>
                    <a:pt x="348" y="603"/>
                    <a:pt x="347" y="603"/>
                  </a:cubicBezTo>
                  <a:cubicBezTo>
                    <a:pt x="347" y="603"/>
                    <a:pt x="347" y="603"/>
                    <a:pt x="348" y="602"/>
                  </a:cubicBezTo>
                  <a:cubicBezTo>
                    <a:pt x="348" y="602"/>
                    <a:pt x="347" y="602"/>
                    <a:pt x="346" y="602"/>
                  </a:cubicBezTo>
                  <a:cubicBezTo>
                    <a:pt x="347" y="601"/>
                    <a:pt x="346" y="601"/>
                    <a:pt x="346" y="601"/>
                  </a:cubicBezTo>
                  <a:cubicBezTo>
                    <a:pt x="347" y="601"/>
                    <a:pt x="347" y="601"/>
                    <a:pt x="348" y="601"/>
                  </a:cubicBezTo>
                  <a:cubicBezTo>
                    <a:pt x="348" y="601"/>
                    <a:pt x="348" y="601"/>
                    <a:pt x="348" y="602"/>
                  </a:cubicBezTo>
                  <a:cubicBezTo>
                    <a:pt x="348" y="602"/>
                    <a:pt x="349" y="602"/>
                    <a:pt x="349" y="603"/>
                  </a:cubicBezTo>
                  <a:cubicBezTo>
                    <a:pt x="349" y="603"/>
                    <a:pt x="350" y="603"/>
                    <a:pt x="350" y="603"/>
                  </a:cubicBezTo>
                  <a:cubicBezTo>
                    <a:pt x="350" y="603"/>
                    <a:pt x="350" y="603"/>
                    <a:pt x="350" y="603"/>
                  </a:cubicBezTo>
                  <a:cubicBezTo>
                    <a:pt x="351" y="603"/>
                    <a:pt x="351" y="604"/>
                    <a:pt x="351" y="604"/>
                  </a:cubicBezTo>
                  <a:cubicBezTo>
                    <a:pt x="351" y="604"/>
                    <a:pt x="352" y="604"/>
                    <a:pt x="352" y="604"/>
                  </a:cubicBezTo>
                  <a:cubicBezTo>
                    <a:pt x="352" y="604"/>
                    <a:pt x="352" y="603"/>
                    <a:pt x="352" y="603"/>
                  </a:cubicBezTo>
                  <a:cubicBezTo>
                    <a:pt x="352" y="603"/>
                    <a:pt x="352" y="604"/>
                    <a:pt x="353" y="604"/>
                  </a:cubicBezTo>
                  <a:cubicBezTo>
                    <a:pt x="352" y="604"/>
                    <a:pt x="352" y="603"/>
                    <a:pt x="352" y="603"/>
                  </a:cubicBezTo>
                  <a:cubicBezTo>
                    <a:pt x="353" y="600"/>
                    <a:pt x="351" y="601"/>
                    <a:pt x="349" y="601"/>
                  </a:cubicBezTo>
                  <a:cubicBezTo>
                    <a:pt x="349" y="600"/>
                    <a:pt x="349" y="600"/>
                    <a:pt x="349" y="600"/>
                  </a:cubicBezTo>
                  <a:cubicBezTo>
                    <a:pt x="350" y="600"/>
                    <a:pt x="348" y="599"/>
                    <a:pt x="348" y="600"/>
                  </a:cubicBezTo>
                  <a:cubicBezTo>
                    <a:pt x="348" y="599"/>
                    <a:pt x="348" y="599"/>
                    <a:pt x="348" y="599"/>
                  </a:cubicBezTo>
                  <a:cubicBezTo>
                    <a:pt x="348" y="599"/>
                    <a:pt x="348" y="599"/>
                    <a:pt x="348" y="599"/>
                  </a:cubicBezTo>
                  <a:cubicBezTo>
                    <a:pt x="347" y="599"/>
                    <a:pt x="347" y="599"/>
                    <a:pt x="347" y="599"/>
                  </a:cubicBezTo>
                  <a:cubicBezTo>
                    <a:pt x="347" y="598"/>
                    <a:pt x="346" y="598"/>
                    <a:pt x="346" y="598"/>
                  </a:cubicBezTo>
                  <a:cubicBezTo>
                    <a:pt x="347" y="598"/>
                    <a:pt x="349" y="599"/>
                    <a:pt x="350" y="600"/>
                  </a:cubicBezTo>
                  <a:cubicBezTo>
                    <a:pt x="350" y="600"/>
                    <a:pt x="351" y="601"/>
                    <a:pt x="352" y="600"/>
                  </a:cubicBezTo>
                  <a:cubicBezTo>
                    <a:pt x="352" y="599"/>
                    <a:pt x="350" y="599"/>
                    <a:pt x="350" y="598"/>
                  </a:cubicBezTo>
                  <a:cubicBezTo>
                    <a:pt x="353" y="600"/>
                    <a:pt x="352" y="597"/>
                    <a:pt x="351" y="596"/>
                  </a:cubicBezTo>
                  <a:cubicBezTo>
                    <a:pt x="348" y="595"/>
                    <a:pt x="348" y="598"/>
                    <a:pt x="346" y="598"/>
                  </a:cubicBezTo>
                  <a:cubicBezTo>
                    <a:pt x="347" y="597"/>
                    <a:pt x="347" y="597"/>
                    <a:pt x="347" y="597"/>
                  </a:cubicBezTo>
                  <a:cubicBezTo>
                    <a:pt x="347" y="597"/>
                    <a:pt x="346" y="597"/>
                    <a:pt x="346" y="597"/>
                  </a:cubicBezTo>
                  <a:cubicBezTo>
                    <a:pt x="348" y="597"/>
                    <a:pt x="348" y="595"/>
                    <a:pt x="346" y="595"/>
                  </a:cubicBezTo>
                  <a:cubicBezTo>
                    <a:pt x="345" y="594"/>
                    <a:pt x="342" y="596"/>
                    <a:pt x="344" y="596"/>
                  </a:cubicBezTo>
                  <a:cubicBezTo>
                    <a:pt x="343" y="596"/>
                    <a:pt x="343" y="595"/>
                    <a:pt x="343" y="595"/>
                  </a:cubicBezTo>
                  <a:cubicBezTo>
                    <a:pt x="342" y="595"/>
                    <a:pt x="343" y="595"/>
                    <a:pt x="343" y="596"/>
                  </a:cubicBezTo>
                  <a:cubicBezTo>
                    <a:pt x="343" y="596"/>
                    <a:pt x="342" y="596"/>
                    <a:pt x="342" y="595"/>
                  </a:cubicBezTo>
                  <a:cubicBezTo>
                    <a:pt x="342" y="596"/>
                    <a:pt x="344" y="599"/>
                    <a:pt x="344" y="599"/>
                  </a:cubicBezTo>
                  <a:cubicBezTo>
                    <a:pt x="344" y="598"/>
                    <a:pt x="342" y="596"/>
                    <a:pt x="341" y="597"/>
                  </a:cubicBezTo>
                  <a:cubicBezTo>
                    <a:pt x="340" y="598"/>
                    <a:pt x="343" y="600"/>
                    <a:pt x="344" y="601"/>
                  </a:cubicBezTo>
                  <a:cubicBezTo>
                    <a:pt x="343" y="601"/>
                    <a:pt x="343" y="601"/>
                    <a:pt x="343" y="602"/>
                  </a:cubicBezTo>
                  <a:cubicBezTo>
                    <a:pt x="344" y="601"/>
                    <a:pt x="344" y="602"/>
                    <a:pt x="344" y="602"/>
                  </a:cubicBezTo>
                  <a:cubicBezTo>
                    <a:pt x="344" y="602"/>
                    <a:pt x="344" y="602"/>
                    <a:pt x="344" y="602"/>
                  </a:cubicBezTo>
                  <a:cubicBezTo>
                    <a:pt x="343" y="602"/>
                    <a:pt x="344" y="602"/>
                    <a:pt x="345" y="602"/>
                  </a:cubicBezTo>
                  <a:cubicBezTo>
                    <a:pt x="344" y="602"/>
                    <a:pt x="344" y="603"/>
                    <a:pt x="345" y="603"/>
                  </a:cubicBezTo>
                  <a:cubicBezTo>
                    <a:pt x="345" y="603"/>
                    <a:pt x="346" y="604"/>
                    <a:pt x="346" y="604"/>
                  </a:cubicBezTo>
                  <a:cubicBezTo>
                    <a:pt x="346" y="604"/>
                    <a:pt x="345" y="604"/>
                    <a:pt x="345" y="603"/>
                  </a:cubicBezTo>
                  <a:cubicBezTo>
                    <a:pt x="345" y="605"/>
                    <a:pt x="347" y="605"/>
                    <a:pt x="348" y="604"/>
                  </a:cubicBezTo>
                  <a:cubicBezTo>
                    <a:pt x="348" y="605"/>
                    <a:pt x="347" y="605"/>
                    <a:pt x="348" y="605"/>
                  </a:cubicBezTo>
                  <a:cubicBezTo>
                    <a:pt x="348" y="605"/>
                    <a:pt x="347" y="605"/>
                    <a:pt x="347" y="605"/>
                  </a:cubicBezTo>
                  <a:cubicBezTo>
                    <a:pt x="347" y="606"/>
                    <a:pt x="347" y="606"/>
                    <a:pt x="347" y="606"/>
                  </a:cubicBezTo>
                  <a:cubicBezTo>
                    <a:pt x="346" y="605"/>
                    <a:pt x="348" y="606"/>
                    <a:pt x="347" y="606"/>
                  </a:cubicBezTo>
                  <a:cubicBezTo>
                    <a:pt x="346" y="605"/>
                    <a:pt x="345" y="608"/>
                    <a:pt x="346" y="609"/>
                  </a:cubicBezTo>
                  <a:cubicBezTo>
                    <a:pt x="347" y="611"/>
                    <a:pt x="348" y="608"/>
                    <a:pt x="347" y="607"/>
                  </a:cubicBezTo>
                  <a:cubicBezTo>
                    <a:pt x="348" y="607"/>
                    <a:pt x="348" y="607"/>
                    <a:pt x="349" y="607"/>
                  </a:cubicBezTo>
                  <a:cubicBezTo>
                    <a:pt x="349" y="607"/>
                    <a:pt x="349" y="607"/>
                    <a:pt x="349" y="608"/>
                  </a:cubicBezTo>
                  <a:cubicBezTo>
                    <a:pt x="349" y="608"/>
                    <a:pt x="349" y="608"/>
                    <a:pt x="349" y="608"/>
                  </a:cubicBezTo>
                  <a:cubicBezTo>
                    <a:pt x="349" y="608"/>
                    <a:pt x="348" y="610"/>
                    <a:pt x="350" y="609"/>
                  </a:cubicBezTo>
                  <a:cubicBezTo>
                    <a:pt x="350" y="610"/>
                    <a:pt x="348" y="613"/>
                    <a:pt x="350" y="612"/>
                  </a:cubicBezTo>
                  <a:cubicBezTo>
                    <a:pt x="350" y="613"/>
                    <a:pt x="350" y="613"/>
                    <a:pt x="350" y="613"/>
                  </a:cubicBezTo>
                  <a:cubicBezTo>
                    <a:pt x="350" y="613"/>
                    <a:pt x="350" y="613"/>
                    <a:pt x="350" y="612"/>
                  </a:cubicBezTo>
                  <a:cubicBezTo>
                    <a:pt x="350" y="613"/>
                    <a:pt x="350" y="613"/>
                    <a:pt x="350" y="613"/>
                  </a:cubicBezTo>
                  <a:cubicBezTo>
                    <a:pt x="351" y="613"/>
                    <a:pt x="351" y="613"/>
                    <a:pt x="351" y="613"/>
                  </a:cubicBezTo>
                  <a:cubicBezTo>
                    <a:pt x="351" y="613"/>
                    <a:pt x="350" y="614"/>
                    <a:pt x="351" y="615"/>
                  </a:cubicBezTo>
                  <a:cubicBezTo>
                    <a:pt x="351" y="614"/>
                    <a:pt x="351" y="614"/>
                    <a:pt x="351" y="614"/>
                  </a:cubicBezTo>
                  <a:cubicBezTo>
                    <a:pt x="351" y="614"/>
                    <a:pt x="352" y="616"/>
                    <a:pt x="352" y="616"/>
                  </a:cubicBezTo>
                  <a:cubicBezTo>
                    <a:pt x="352" y="617"/>
                    <a:pt x="353" y="620"/>
                    <a:pt x="354" y="620"/>
                  </a:cubicBezTo>
                  <a:cubicBezTo>
                    <a:pt x="353" y="618"/>
                    <a:pt x="354" y="615"/>
                    <a:pt x="354" y="613"/>
                  </a:cubicBezTo>
                  <a:close/>
                  <a:moveTo>
                    <a:pt x="237" y="602"/>
                  </a:moveTo>
                  <a:cubicBezTo>
                    <a:pt x="237" y="604"/>
                    <a:pt x="235" y="604"/>
                    <a:pt x="233" y="604"/>
                  </a:cubicBezTo>
                  <a:cubicBezTo>
                    <a:pt x="233" y="604"/>
                    <a:pt x="230" y="604"/>
                    <a:pt x="231" y="604"/>
                  </a:cubicBezTo>
                  <a:cubicBezTo>
                    <a:pt x="231" y="604"/>
                    <a:pt x="232" y="604"/>
                    <a:pt x="232" y="604"/>
                  </a:cubicBezTo>
                  <a:cubicBezTo>
                    <a:pt x="233" y="604"/>
                    <a:pt x="234" y="605"/>
                    <a:pt x="233" y="606"/>
                  </a:cubicBezTo>
                  <a:cubicBezTo>
                    <a:pt x="232" y="606"/>
                    <a:pt x="231" y="605"/>
                    <a:pt x="231" y="606"/>
                  </a:cubicBezTo>
                  <a:cubicBezTo>
                    <a:pt x="231" y="606"/>
                    <a:pt x="230" y="606"/>
                    <a:pt x="230" y="606"/>
                  </a:cubicBezTo>
                  <a:cubicBezTo>
                    <a:pt x="230" y="606"/>
                    <a:pt x="231" y="606"/>
                    <a:pt x="231" y="606"/>
                  </a:cubicBezTo>
                  <a:cubicBezTo>
                    <a:pt x="231" y="607"/>
                    <a:pt x="230" y="607"/>
                    <a:pt x="230" y="607"/>
                  </a:cubicBezTo>
                  <a:cubicBezTo>
                    <a:pt x="229" y="607"/>
                    <a:pt x="229" y="607"/>
                    <a:pt x="229" y="607"/>
                  </a:cubicBezTo>
                  <a:cubicBezTo>
                    <a:pt x="229" y="607"/>
                    <a:pt x="229" y="607"/>
                    <a:pt x="229" y="607"/>
                  </a:cubicBezTo>
                  <a:cubicBezTo>
                    <a:pt x="229" y="607"/>
                    <a:pt x="229" y="607"/>
                    <a:pt x="229" y="607"/>
                  </a:cubicBezTo>
                  <a:cubicBezTo>
                    <a:pt x="230" y="607"/>
                    <a:pt x="229" y="607"/>
                    <a:pt x="230" y="607"/>
                  </a:cubicBezTo>
                  <a:cubicBezTo>
                    <a:pt x="230" y="607"/>
                    <a:pt x="230" y="608"/>
                    <a:pt x="230" y="608"/>
                  </a:cubicBezTo>
                  <a:cubicBezTo>
                    <a:pt x="230" y="608"/>
                    <a:pt x="230" y="607"/>
                    <a:pt x="230" y="607"/>
                  </a:cubicBezTo>
                  <a:cubicBezTo>
                    <a:pt x="230" y="607"/>
                    <a:pt x="230" y="608"/>
                    <a:pt x="230" y="608"/>
                  </a:cubicBezTo>
                  <a:cubicBezTo>
                    <a:pt x="230" y="608"/>
                    <a:pt x="231" y="607"/>
                    <a:pt x="231" y="607"/>
                  </a:cubicBezTo>
                  <a:cubicBezTo>
                    <a:pt x="231" y="607"/>
                    <a:pt x="232" y="608"/>
                    <a:pt x="232" y="608"/>
                  </a:cubicBezTo>
                  <a:cubicBezTo>
                    <a:pt x="232" y="608"/>
                    <a:pt x="228" y="610"/>
                    <a:pt x="229" y="610"/>
                  </a:cubicBezTo>
                  <a:cubicBezTo>
                    <a:pt x="228" y="610"/>
                    <a:pt x="229" y="609"/>
                    <a:pt x="229" y="608"/>
                  </a:cubicBezTo>
                  <a:cubicBezTo>
                    <a:pt x="229" y="608"/>
                    <a:pt x="229" y="609"/>
                    <a:pt x="228" y="609"/>
                  </a:cubicBezTo>
                  <a:cubicBezTo>
                    <a:pt x="229" y="609"/>
                    <a:pt x="229" y="607"/>
                    <a:pt x="229" y="607"/>
                  </a:cubicBezTo>
                  <a:cubicBezTo>
                    <a:pt x="229" y="607"/>
                    <a:pt x="228" y="608"/>
                    <a:pt x="228" y="608"/>
                  </a:cubicBezTo>
                  <a:cubicBezTo>
                    <a:pt x="228" y="608"/>
                    <a:pt x="228" y="608"/>
                    <a:pt x="228" y="607"/>
                  </a:cubicBezTo>
                  <a:cubicBezTo>
                    <a:pt x="227" y="608"/>
                    <a:pt x="228" y="608"/>
                    <a:pt x="228" y="609"/>
                  </a:cubicBezTo>
                  <a:cubicBezTo>
                    <a:pt x="227" y="609"/>
                    <a:pt x="227" y="609"/>
                    <a:pt x="227" y="609"/>
                  </a:cubicBezTo>
                  <a:cubicBezTo>
                    <a:pt x="226" y="609"/>
                    <a:pt x="227" y="610"/>
                    <a:pt x="227" y="610"/>
                  </a:cubicBezTo>
                  <a:cubicBezTo>
                    <a:pt x="227" y="610"/>
                    <a:pt x="227" y="610"/>
                    <a:pt x="227" y="610"/>
                  </a:cubicBezTo>
                  <a:cubicBezTo>
                    <a:pt x="227" y="611"/>
                    <a:pt x="226" y="610"/>
                    <a:pt x="226" y="611"/>
                  </a:cubicBezTo>
                  <a:cubicBezTo>
                    <a:pt x="226" y="611"/>
                    <a:pt x="226" y="611"/>
                    <a:pt x="226" y="611"/>
                  </a:cubicBezTo>
                  <a:cubicBezTo>
                    <a:pt x="227" y="612"/>
                    <a:pt x="224" y="613"/>
                    <a:pt x="223" y="613"/>
                  </a:cubicBezTo>
                  <a:cubicBezTo>
                    <a:pt x="223" y="612"/>
                    <a:pt x="226" y="610"/>
                    <a:pt x="226" y="610"/>
                  </a:cubicBezTo>
                  <a:cubicBezTo>
                    <a:pt x="226" y="610"/>
                    <a:pt x="225" y="610"/>
                    <a:pt x="225" y="610"/>
                  </a:cubicBezTo>
                  <a:cubicBezTo>
                    <a:pt x="225" y="610"/>
                    <a:pt x="225" y="610"/>
                    <a:pt x="225" y="609"/>
                  </a:cubicBezTo>
                  <a:cubicBezTo>
                    <a:pt x="225" y="609"/>
                    <a:pt x="225" y="610"/>
                    <a:pt x="225" y="610"/>
                  </a:cubicBezTo>
                  <a:cubicBezTo>
                    <a:pt x="225" y="610"/>
                    <a:pt x="225" y="608"/>
                    <a:pt x="226" y="608"/>
                  </a:cubicBezTo>
                  <a:cubicBezTo>
                    <a:pt x="225" y="608"/>
                    <a:pt x="224" y="609"/>
                    <a:pt x="224" y="610"/>
                  </a:cubicBezTo>
                  <a:cubicBezTo>
                    <a:pt x="224" y="609"/>
                    <a:pt x="224" y="608"/>
                    <a:pt x="225" y="608"/>
                  </a:cubicBezTo>
                  <a:cubicBezTo>
                    <a:pt x="224" y="608"/>
                    <a:pt x="222" y="607"/>
                    <a:pt x="221" y="608"/>
                  </a:cubicBezTo>
                  <a:cubicBezTo>
                    <a:pt x="221" y="608"/>
                    <a:pt x="223" y="608"/>
                    <a:pt x="223" y="609"/>
                  </a:cubicBezTo>
                  <a:cubicBezTo>
                    <a:pt x="224" y="609"/>
                    <a:pt x="223" y="611"/>
                    <a:pt x="222" y="611"/>
                  </a:cubicBezTo>
                  <a:cubicBezTo>
                    <a:pt x="222" y="611"/>
                    <a:pt x="222" y="610"/>
                    <a:pt x="222" y="610"/>
                  </a:cubicBezTo>
                  <a:cubicBezTo>
                    <a:pt x="220" y="608"/>
                    <a:pt x="219" y="606"/>
                    <a:pt x="220" y="604"/>
                  </a:cubicBezTo>
                  <a:cubicBezTo>
                    <a:pt x="221" y="602"/>
                    <a:pt x="224" y="600"/>
                    <a:pt x="224" y="603"/>
                  </a:cubicBezTo>
                  <a:cubicBezTo>
                    <a:pt x="225" y="603"/>
                    <a:pt x="225" y="605"/>
                    <a:pt x="226" y="605"/>
                  </a:cubicBezTo>
                  <a:cubicBezTo>
                    <a:pt x="226" y="606"/>
                    <a:pt x="226" y="606"/>
                    <a:pt x="227" y="606"/>
                  </a:cubicBezTo>
                  <a:cubicBezTo>
                    <a:pt x="226" y="606"/>
                    <a:pt x="224" y="603"/>
                    <a:pt x="225" y="603"/>
                  </a:cubicBezTo>
                  <a:cubicBezTo>
                    <a:pt x="226" y="603"/>
                    <a:pt x="226" y="603"/>
                    <a:pt x="226" y="603"/>
                  </a:cubicBezTo>
                  <a:cubicBezTo>
                    <a:pt x="226" y="603"/>
                    <a:pt x="225" y="602"/>
                    <a:pt x="225" y="602"/>
                  </a:cubicBezTo>
                  <a:cubicBezTo>
                    <a:pt x="225" y="602"/>
                    <a:pt x="226" y="602"/>
                    <a:pt x="227" y="602"/>
                  </a:cubicBezTo>
                  <a:cubicBezTo>
                    <a:pt x="226" y="601"/>
                    <a:pt x="225" y="601"/>
                    <a:pt x="225" y="600"/>
                  </a:cubicBezTo>
                  <a:cubicBezTo>
                    <a:pt x="225" y="600"/>
                    <a:pt x="226" y="598"/>
                    <a:pt x="227" y="599"/>
                  </a:cubicBezTo>
                  <a:cubicBezTo>
                    <a:pt x="227" y="599"/>
                    <a:pt x="227" y="599"/>
                    <a:pt x="227" y="600"/>
                  </a:cubicBezTo>
                  <a:cubicBezTo>
                    <a:pt x="227" y="600"/>
                    <a:pt x="227" y="600"/>
                    <a:pt x="227" y="601"/>
                  </a:cubicBezTo>
                  <a:cubicBezTo>
                    <a:pt x="227" y="601"/>
                    <a:pt x="227" y="601"/>
                    <a:pt x="227" y="601"/>
                  </a:cubicBezTo>
                  <a:cubicBezTo>
                    <a:pt x="227" y="601"/>
                    <a:pt x="227" y="602"/>
                    <a:pt x="228" y="602"/>
                  </a:cubicBezTo>
                  <a:cubicBezTo>
                    <a:pt x="228" y="601"/>
                    <a:pt x="227" y="601"/>
                    <a:pt x="228" y="601"/>
                  </a:cubicBezTo>
                  <a:cubicBezTo>
                    <a:pt x="228" y="601"/>
                    <a:pt x="228" y="600"/>
                    <a:pt x="228" y="600"/>
                  </a:cubicBezTo>
                  <a:cubicBezTo>
                    <a:pt x="228" y="600"/>
                    <a:pt x="229" y="601"/>
                    <a:pt x="229" y="601"/>
                  </a:cubicBezTo>
                  <a:cubicBezTo>
                    <a:pt x="229" y="600"/>
                    <a:pt x="228" y="599"/>
                    <a:pt x="228" y="599"/>
                  </a:cubicBezTo>
                  <a:cubicBezTo>
                    <a:pt x="228" y="600"/>
                    <a:pt x="229" y="600"/>
                    <a:pt x="230" y="601"/>
                  </a:cubicBezTo>
                  <a:cubicBezTo>
                    <a:pt x="230" y="601"/>
                    <a:pt x="229" y="599"/>
                    <a:pt x="229" y="599"/>
                  </a:cubicBezTo>
                  <a:cubicBezTo>
                    <a:pt x="230" y="598"/>
                    <a:pt x="230" y="599"/>
                    <a:pt x="230" y="599"/>
                  </a:cubicBezTo>
                  <a:cubicBezTo>
                    <a:pt x="230" y="599"/>
                    <a:pt x="229" y="598"/>
                    <a:pt x="229" y="597"/>
                  </a:cubicBezTo>
                  <a:cubicBezTo>
                    <a:pt x="229" y="597"/>
                    <a:pt x="232" y="599"/>
                    <a:pt x="232" y="599"/>
                  </a:cubicBezTo>
                  <a:cubicBezTo>
                    <a:pt x="232" y="599"/>
                    <a:pt x="231" y="601"/>
                    <a:pt x="232" y="601"/>
                  </a:cubicBezTo>
                  <a:cubicBezTo>
                    <a:pt x="232" y="601"/>
                    <a:pt x="232" y="599"/>
                    <a:pt x="232" y="599"/>
                  </a:cubicBezTo>
                  <a:cubicBezTo>
                    <a:pt x="233" y="600"/>
                    <a:pt x="234" y="598"/>
                    <a:pt x="235" y="599"/>
                  </a:cubicBezTo>
                  <a:cubicBezTo>
                    <a:pt x="235" y="599"/>
                    <a:pt x="235" y="601"/>
                    <a:pt x="234" y="601"/>
                  </a:cubicBezTo>
                  <a:cubicBezTo>
                    <a:pt x="235" y="600"/>
                    <a:pt x="234" y="602"/>
                    <a:pt x="234" y="602"/>
                  </a:cubicBezTo>
                  <a:cubicBezTo>
                    <a:pt x="235" y="602"/>
                    <a:pt x="235" y="601"/>
                    <a:pt x="235" y="601"/>
                  </a:cubicBezTo>
                  <a:cubicBezTo>
                    <a:pt x="235" y="602"/>
                    <a:pt x="235" y="602"/>
                    <a:pt x="234" y="602"/>
                  </a:cubicBezTo>
                  <a:cubicBezTo>
                    <a:pt x="235" y="602"/>
                    <a:pt x="237" y="602"/>
                    <a:pt x="237" y="602"/>
                  </a:cubicBezTo>
                  <a:cubicBezTo>
                    <a:pt x="237" y="605"/>
                    <a:pt x="237" y="602"/>
                    <a:pt x="237" y="602"/>
                  </a:cubicBezTo>
                  <a:close/>
                  <a:moveTo>
                    <a:pt x="226" y="601"/>
                  </a:moveTo>
                  <a:cubicBezTo>
                    <a:pt x="226" y="601"/>
                    <a:pt x="226" y="601"/>
                    <a:pt x="226" y="601"/>
                  </a:cubicBezTo>
                  <a:cubicBezTo>
                    <a:pt x="226" y="601"/>
                    <a:pt x="226" y="601"/>
                    <a:pt x="226" y="601"/>
                  </a:cubicBezTo>
                  <a:close/>
                  <a:moveTo>
                    <a:pt x="234" y="601"/>
                  </a:moveTo>
                  <a:cubicBezTo>
                    <a:pt x="234" y="601"/>
                    <a:pt x="234" y="601"/>
                    <a:pt x="234" y="601"/>
                  </a:cubicBezTo>
                  <a:cubicBezTo>
                    <a:pt x="234" y="601"/>
                    <a:pt x="234" y="601"/>
                    <a:pt x="234" y="601"/>
                  </a:cubicBezTo>
                  <a:cubicBezTo>
                    <a:pt x="234" y="601"/>
                    <a:pt x="234" y="601"/>
                    <a:pt x="234" y="601"/>
                  </a:cubicBezTo>
                  <a:close/>
                  <a:moveTo>
                    <a:pt x="225" y="603"/>
                  </a:moveTo>
                  <a:cubicBezTo>
                    <a:pt x="225" y="603"/>
                    <a:pt x="225" y="604"/>
                    <a:pt x="225" y="604"/>
                  </a:cubicBezTo>
                  <a:cubicBezTo>
                    <a:pt x="226" y="604"/>
                    <a:pt x="225" y="603"/>
                    <a:pt x="225" y="603"/>
                  </a:cubicBezTo>
                  <a:close/>
                  <a:moveTo>
                    <a:pt x="343" y="594"/>
                  </a:moveTo>
                  <a:cubicBezTo>
                    <a:pt x="343" y="594"/>
                    <a:pt x="343" y="594"/>
                    <a:pt x="343" y="594"/>
                  </a:cubicBezTo>
                  <a:cubicBezTo>
                    <a:pt x="342" y="594"/>
                    <a:pt x="343" y="594"/>
                    <a:pt x="343" y="594"/>
                  </a:cubicBezTo>
                  <a:close/>
                  <a:moveTo>
                    <a:pt x="227" y="611"/>
                  </a:moveTo>
                  <a:cubicBezTo>
                    <a:pt x="227" y="611"/>
                    <a:pt x="227" y="611"/>
                    <a:pt x="227" y="611"/>
                  </a:cubicBezTo>
                  <a:cubicBezTo>
                    <a:pt x="227" y="611"/>
                    <a:pt x="227" y="611"/>
                    <a:pt x="227" y="611"/>
                  </a:cubicBezTo>
                  <a:close/>
                  <a:moveTo>
                    <a:pt x="233" y="598"/>
                  </a:moveTo>
                  <a:cubicBezTo>
                    <a:pt x="233" y="597"/>
                    <a:pt x="233" y="597"/>
                    <a:pt x="233" y="597"/>
                  </a:cubicBezTo>
                  <a:cubicBezTo>
                    <a:pt x="232" y="597"/>
                    <a:pt x="232" y="598"/>
                    <a:pt x="232" y="598"/>
                  </a:cubicBezTo>
                  <a:cubicBezTo>
                    <a:pt x="233" y="598"/>
                    <a:pt x="233" y="598"/>
                    <a:pt x="233" y="598"/>
                  </a:cubicBezTo>
                  <a:close/>
                  <a:moveTo>
                    <a:pt x="235" y="598"/>
                  </a:moveTo>
                  <a:cubicBezTo>
                    <a:pt x="235" y="598"/>
                    <a:pt x="234" y="598"/>
                    <a:pt x="234" y="598"/>
                  </a:cubicBezTo>
                  <a:cubicBezTo>
                    <a:pt x="234" y="598"/>
                    <a:pt x="235" y="599"/>
                    <a:pt x="235" y="598"/>
                  </a:cubicBezTo>
                  <a:cubicBezTo>
                    <a:pt x="235" y="598"/>
                    <a:pt x="235" y="598"/>
                    <a:pt x="235" y="598"/>
                  </a:cubicBezTo>
                  <a:close/>
                  <a:moveTo>
                    <a:pt x="229" y="596"/>
                  </a:moveTo>
                  <a:cubicBezTo>
                    <a:pt x="230" y="597"/>
                    <a:pt x="231" y="598"/>
                    <a:pt x="232" y="597"/>
                  </a:cubicBezTo>
                  <a:cubicBezTo>
                    <a:pt x="231" y="597"/>
                    <a:pt x="230" y="596"/>
                    <a:pt x="230" y="596"/>
                  </a:cubicBezTo>
                  <a:cubicBezTo>
                    <a:pt x="229" y="595"/>
                    <a:pt x="228" y="596"/>
                    <a:pt x="228" y="596"/>
                  </a:cubicBezTo>
                  <a:cubicBezTo>
                    <a:pt x="229" y="597"/>
                    <a:pt x="230" y="597"/>
                    <a:pt x="229" y="596"/>
                  </a:cubicBezTo>
                  <a:close/>
                  <a:moveTo>
                    <a:pt x="349" y="607"/>
                  </a:moveTo>
                  <a:cubicBezTo>
                    <a:pt x="348" y="607"/>
                    <a:pt x="348" y="607"/>
                    <a:pt x="348" y="608"/>
                  </a:cubicBezTo>
                  <a:cubicBezTo>
                    <a:pt x="348" y="608"/>
                    <a:pt x="349" y="607"/>
                    <a:pt x="349" y="607"/>
                  </a:cubicBezTo>
                  <a:close/>
                  <a:moveTo>
                    <a:pt x="367" y="617"/>
                  </a:moveTo>
                  <a:cubicBezTo>
                    <a:pt x="367" y="616"/>
                    <a:pt x="366" y="616"/>
                    <a:pt x="366" y="616"/>
                  </a:cubicBezTo>
                  <a:cubicBezTo>
                    <a:pt x="362" y="616"/>
                    <a:pt x="368" y="622"/>
                    <a:pt x="367" y="617"/>
                  </a:cubicBezTo>
                  <a:close/>
                  <a:moveTo>
                    <a:pt x="46" y="674"/>
                  </a:moveTo>
                  <a:cubicBezTo>
                    <a:pt x="46" y="674"/>
                    <a:pt x="45" y="674"/>
                    <a:pt x="45" y="674"/>
                  </a:cubicBezTo>
                  <a:cubicBezTo>
                    <a:pt x="45" y="674"/>
                    <a:pt x="45" y="674"/>
                    <a:pt x="45" y="674"/>
                  </a:cubicBezTo>
                  <a:cubicBezTo>
                    <a:pt x="45" y="673"/>
                    <a:pt x="45" y="673"/>
                    <a:pt x="45" y="673"/>
                  </a:cubicBezTo>
                  <a:cubicBezTo>
                    <a:pt x="44" y="673"/>
                    <a:pt x="44" y="673"/>
                    <a:pt x="44" y="673"/>
                  </a:cubicBezTo>
                  <a:cubicBezTo>
                    <a:pt x="44" y="673"/>
                    <a:pt x="44" y="673"/>
                    <a:pt x="44" y="673"/>
                  </a:cubicBezTo>
                  <a:cubicBezTo>
                    <a:pt x="44" y="672"/>
                    <a:pt x="44" y="672"/>
                    <a:pt x="43" y="672"/>
                  </a:cubicBezTo>
                  <a:cubicBezTo>
                    <a:pt x="43" y="672"/>
                    <a:pt x="43" y="672"/>
                    <a:pt x="43" y="672"/>
                  </a:cubicBezTo>
                  <a:cubicBezTo>
                    <a:pt x="43" y="671"/>
                    <a:pt x="42" y="671"/>
                    <a:pt x="41" y="671"/>
                  </a:cubicBezTo>
                  <a:cubicBezTo>
                    <a:pt x="41" y="672"/>
                    <a:pt x="43" y="673"/>
                    <a:pt x="43" y="672"/>
                  </a:cubicBezTo>
                  <a:cubicBezTo>
                    <a:pt x="44" y="673"/>
                    <a:pt x="46" y="675"/>
                    <a:pt x="47" y="674"/>
                  </a:cubicBezTo>
                  <a:cubicBezTo>
                    <a:pt x="46" y="674"/>
                    <a:pt x="46" y="674"/>
                    <a:pt x="46" y="674"/>
                  </a:cubicBezTo>
                  <a:close/>
                  <a:moveTo>
                    <a:pt x="57" y="674"/>
                  </a:moveTo>
                  <a:cubicBezTo>
                    <a:pt x="57" y="674"/>
                    <a:pt x="57" y="675"/>
                    <a:pt x="57" y="675"/>
                  </a:cubicBezTo>
                  <a:cubicBezTo>
                    <a:pt x="57" y="675"/>
                    <a:pt x="57" y="674"/>
                    <a:pt x="58" y="675"/>
                  </a:cubicBezTo>
                  <a:cubicBezTo>
                    <a:pt x="58" y="674"/>
                    <a:pt x="57" y="674"/>
                    <a:pt x="57" y="674"/>
                  </a:cubicBezTo>
                  <a:close/>
                  <a:moveTo>
                    <a:pt x="59" y="669"/>
                  </a:moveTo>
                  <a:cubicBezTo>
                    <a:pt x="59" y="670"/>
                    <a:pt x="59" y="670"/>
                    <a:pt x="59" y="670"/>
                  </a:cubicBezTo>
                  <a:cubicBezTo>
                    <a:pt x="59" y="670"/>
                    <a:pt x="59" y="670"/>
                    <a:pt x="59" y="670"/>
                  </a:cubicBezTo>
                  <a:cubicBezTo>
                    <a:pt x="59" y="670"/>
                    <a:pt x="59" y="670"/>
                    <a:pt x="59" y="670"/>
                  </a:cubicBezTo>
                  <a:cubicBezTo>
                    <a:pt x="58" y="670"/>
                    <a:pt x="58" y="670"/>
                    <a:pt x="58" y="670"/>
                  </a:cubicBezTo>
                  <a:cubicBezTo>
                    <a:pt x="58" y="670"/>
                    <a:pt x="58" y="670"/>
                    <a:pt x="58" y="669"/>
                  </a:cubicBezTo>
                  <a:cubicBezTo>
                    <a:pt x="58" y="669"/>
                    <a:pt x="59" y="669"/>
                    <a:pt x="59" y="669"/>
                  </a:cubicBezTo>
                  <a:cubicBezTo>
                    <a:pt x="59" y="670"/>
                    <a:pt x="59" y="669"/>
                    <a:pt x="59" y="669"/>
                  </a:cubicBezTo>
                  <a:close/>
                  <a:moveTo>
                    <a:pt x="59" y="670"/>
                  </a:moveTo>
                  <a:cubicBezTo>
                    <a:pt x="59" y="670"/>
                    <a:pt x="59" y="670"/>
                    <a:pt x="59" y="670"/>
                  </a:cubicBezTo>
                  <a:cubicBezTo>
                    <a:pt x="59" y="670"/>
                    <a:pt x="59" y="670"/>
                    <a:pt x="59" y="670"/>
                  </a:cubicBezTo>
                  <a:close/>
                  <a:moveTo>
                    <a:pt x="56" y="676"/>
                  </a:moveTo>
                  <a:cubicBezTo>
                    <a:pt x="56" y="676"/>
                    <a:pt x="57" y="675"/>
                    <a:pt x="56" y="675"/>
                  </a:cubicBezTo>
                  <a:cubicBezTo>
                    <a:pt x="56" y="675"/>
                    <a:pt x="56" y="675"/>
                    <a:pt x="56" y="676"/>
                  </a:cubicBezTo>
                  <a:close/>
                  <a:moveTo>
                    <a:pt x="48" y="667"/>
                  </a:moveTo>
                  <a:cubicBezTo>
                    <a:pt x="46" y="669"/>
                    <a:pt x="48" y="669"/>
                    <a:pt x="49" y="668"/>
                  </a:cubicBezTo>
                  <a:cubicBezTo>
                    <a:pt x="48" y="668"/>
                    <a:pt x="48" y="667"/>
                    <a:pt x="48" y="667"/>
                  </a:cubicBezTo>
                  <a:close/>
                  <a:moveTo>
                    <a:pt x="59" y="672"/>
                  </a:moveTo>
                  <a:cubicBezTo>
                    <a:pt x="58" y="672"/>
                    <a:pt x="58" y="672"/>
                    <a:pt x="58" y="672"/>
                  </a:cubicBezTo>
                  <a:cubicBezTo>
                    <a:pt x="58" y="672"/>
                    <a:pt x="58" y="672"/>
                    <a:pt x="59" y="672"/>
                  </a:cubicBezTo>
                  <a:close/>
                  <a:moveTo>
                    <a:pt x="77" y="669"/>
                  </a:moveTo>
                  <a:cubicBezTo>
                    <a:pt x="76" y="669"/>
                    <a:pt x="76" y="669"/>
                    <a:pt x="76" y="669"/>
                  </a:cubicBezTo>
                  <a:cubicBezTo>
                    <a:pt x="76" y="669"/>
                    <a:pt x="76" y="670"/>
                    <a:pt x="76" y="670"/>
                  </a:cubicBezTo>
                  <a:cubicBezTo>
                    <a:pt x="76" y="670"/>
                    <a:pt x="77" y="669"/>
                    <a:pt x="77" y="669"/>
                  </a:cubicBezTo>
                  <a:close/>
                  <a:moveTo>
                    <a:pt x="77" y="669"/>
                  </a:moveTo>
                  <a:cubicBezTo>
                    <a:pt x="77" y="669"/>
                    <a:pt x="77" y="669"/>
                    <a:pt x="76" y="669"/>
                  </a:cubicBezTo>
                  <a:cubicBezTo>
                    <a:pt x="77" y="669"/>
                    <a:pt x="77" y="669"/>
                    <a:pt x="77" y="669"/>
                  </a:cubicBezTo>
                  <a:cubicBezTo>
                    <a:pt x="77" y="669"/>
                    <a:pt x="77" y="669"/>
                    <a:pt x="77" y="669"/>
                  </a:cubicBezTo>
                  <a:close/>
                  <a:moveTo>
                    <a:pt x="66" y="669"/>
                  </a:moveTo>
                  <a:cubicBezTo>
                    <a:pt x="66" y="669"/>
                    <a:pt x="66" y="669"/>
                    <a:pt x="66" y="669"/>
                  </a:cubicBezTo>
                  <a:cubicBezTo>
                    <a:pt x="66" y="669"/>
                    <a:pt x="62" y="668"/>
                    <a:pt x="62" y="669"/>
                  </a:cubicBezTo>
                  <a:cubicBezTo>
                    <a:pt x="62" y="670"/>
                    <a:pt x="64" y="670"/>
                    <a:pt x="64" y="670"/>
                  </a:cubicBezTo>
                  <a:cubicBezTo>
                    <a:pt x="64" y="670"/>
                    <a:pt x="63" y="671"/>
                    <a:pt x="63" y="671"/>
                  </a:cubicBezTo>
                  <a:cubicBezTo>
                    <a:pt x="63" y="671"/>
                    <a:pt x="64" y="671"/>
                    <a:pt x="64" y="672"/>
                  </a:cubicBezTo>
                  <a:cubicBezTo>
                    <a:pt x="65" y="671"/>
                    <a:pt x="65" y="669"/>
                    <a:pt x="66" y="669"/>
                  </a:cubicBezTo>
                  <a:close/>
                  <a:moveTo>
                    <a:pt x="78" y="668"/>
                  </a:moveTo>
                  <a:cubicBezTo>
                    <a:pt x="77" y="668"/>
                    <a:pt x="78" y="668"/>
                    <a:pt x="78" y="668"/>
                  </a:cubicBezTo>
                  <a:cubicBezTo>
                    <a:pt x="78" y="668"/>
                    <a:pt x="78" y="668"/>
                    <a:pt x="78" y="668"/>
                  </a:cubicBezTo>
                  <a:close/>
                  <a:moveTo>
                    <a:pt x="69" y="668"/>
                  </a:moveTo>
                  <a:cubicBezTo>
                    <a:pt x="70" y="668"/>
                    <a:pt x="66" y="672"/>
                    <a:pt x="66" y="671"/>
                  </a:cubicBezTo>
                  <a:cubicBezTo>
                    <a:pt x="66" y="671"/>
                    <a:pt x="68" y="671"/>
                    <a:pt x="69" y="671"/>
                  </a:cubicBezTo>
                  <a:cubicBezTo>
                    <a:pt x="69" y="670"/>
                    <a:pt x="71" y="668"/>
                    <a:pt x="69" y="668"/>
                  </a:cubicBezTo>
                  <a:close/>
                  <a:moveTo>
                    <a:pt x="75" y="669"/>
                  </a:moveTo>
                  <a:cubicBezTo>
                    <a:pt x="75" y="669"/>
                    <a:pt x="75" y="669"/>
                    <a:pt x="75" y="669"/>
                  </a:cubicBezTo>
                  <a:cubicBezTo>
                    <a:pt x="75" y="669"/>
                    <a:pt x="74" y="669"/>
                    <a:pt x="73" y="669"/>
                  </a:cubicBezTo>
                  <a:cubicBezTo>
                    <a:pt x="73" y="669"/>
                    <a:pt x="74" y="668"/>
                    <a:pt x="73" y="668"/>
                  </a:cubicBezTo>
                  <a:cubicBezTo>
                    <a:pt x="73" y="667"/>
                    <a:pt x="73" y="668"/>
                    <a:pt x="73" y="668"/>
                  </a:cubicBezTo>
                  <a:cubicBezTo>
                    <a:pt x="73" y="668"/>
                    <a:pt x="73" y="668"/>
                    <a:pt x="72" y="668"/>
                  </a:cubicBezTo>
                  <a:cubicBezTo>
                    <a:pt x="72" y="668"/>
                    <a:pt x="72" y="670"/>
                    <a:pt x="72" y="670"/>
                  </a:cubicBezTo>
                  <a:cubicBezTo>
                    <a:pt x="72" y="670"/>
                    <a:pt x="71" y="669"/>
                    <a:pt x="71" y="670"/>
                  </a:cubicBezTo>
                  <a:cubicBezTo>
                    <a:pt x="71" y="670"/>
                    <a:pt x="71" y="670"/>
                    <a:pt x="71" y="670"/>
                  </a:cubicBezTo>
                  <a:cubicBezTo>
                    <a:pt x="71" y="670"/>
                    <a:pt x="70" y="672"/>
                    <a:pt x="71" y="672"/>
                  </a:cubicBezTo>
                  <a:cubicBezTo>
                    <a:pt x="71" y="672"/>
                    <a:pt x="71" y="671"/>
                    <a:pt x="71" y="671"/>
                  </a:cubicBezTo>
                  <a:cubicBezTo>
                    <a:pt x="71" y="673"/>
                    <a:pt x="74" y="670"/>
                    <a:pt x="74" y="670"/>
                  </a:cubicBezTo>
                  <a:cubicBezTo>
                    <a:pt x="74" y="671"/>
                    <a:pt x="76" y="670"/>
                    <a:pt x="75" y="669"/>
                  </a:cubicBezTo>
                  <a:close/>
                  <a:moveTo>
                    <a:pt x="40" y="668"/>
                  </a:moveTo>
                  <a:cubicBezTo>
                    <a:pt x="40" y="668"/>
                    <a:pt x="40" y="668"/>
                    <a:pt x="40" y="668"/>
                  </a:cubicBezTo>
                  <a:cubicBezTo>
                    <a:pt x="40" y="668"/>
                    <a:pt x="40" y="668"/>
                    <a:pt x="40" y="669"/>
                  </a:cubicBezTo>
                  <a:cubicBezTo>
                    <a:pt x="41" y="669"/>
                    <a:pt x="41" y="668"/>
                    <a:pt x="40" y="668"/>
                  </a:cubicBezTo>
                  <a:close/>
                  <a:moveTo>
                    <a:pt x="8" y="662"/>
                  </a:moveTo>
                  <a:cubicBezTo>
                    <a:pt x="8" y="662"/>
                    <a:pt x="6" y="663"/>
                    <a:pt x="6" y="663"/>
                  </a:cubicBezTo>
                  <a:cubicBezTo>
                    <a:pt x="6" y="663"/>
                    <a:pt x="8" y="664"/>
                    <a:pt x="8" y="664"/>
                  </a:cubicBezTo>
                  <a:cubicBezTo>
                    <a:pt x="8" y="664"/>
                    <a:pt x="9" y="662"/>
                    <a:pt x="9" y="662"/>
                  </a:cubicBezTo>
                  <a:cubicBezTo>
                    <a:pt x="9" y="662"/>
                    <a:pt x="8" y="662"/>
                    <a:pt x="8" y="662"/>
                  </a:cubicBezTo>
                  <a:close/>
                  <a:moveTo>
                    <a:pt x="11" y="660"/>
                  </a:moveTo>
                  <a:cubicBezTo>
                    <a:pt x="11" y="660"/>
                    <a:pt x="11" y="660"/>
                    <a:pt x="11" y="660"/>
                  </a:cubicBezTo>
                  <a:cubicBezTo>
                    <a:pt x="11" y="659"/>
                    <a:pt x="11" y="659"/>
                    <a:pt x="11" y="660"/>
                  </a:cubicBezTo>
                  <a:close/>
                  <a:moveTo>
                    <a:pt x="6" y="658"/>
                  </a:moveTo>
                  <a:cubicBezTo>
                    <a:pt x="6" y="657"/>
                    <a:pt x="2" y="656"/>
                    <a:pt x="2" y="657"/>
                  </a:cubicBezTo>
                  <a:cubicBezTo>
                    <a:pt x="1" y="657"/>
                    <a:pt x="0" y="657"/>
                    <a:pt x="0" y="657"/>
                  </a:cubicBezTo>
                  <a:cubicBezTo>
                    <a:pt x="1" y="657"/>
                    <a:pt x="1" y="657"/>
                    <a:pt x="1" y="658"/>
                  </a:cubicBezTo>
                  <a:cubicBezTo>
                    <a:pt x="1" y="658"/>
                    <a:pt x="2" y="659"/>
                    <a:pt x="3" y="659"/>
                  </a:cubicBezTo>
                  <a:cubicBezTo>
                    <a:pt x="3" y="659"/>
                    <a:pt x="6" y="657"/>
                    <a:pt x="6" y="658"/>
                  </a:cubicBezTo>
                  <a:cubicBezTo>
                    <a:pt x="6" y="658"/>
                    <a:pt x="6" y="658"/>
                    <a:pt x="6" y="658"/>
                  </a:cubicBezTo>
                  <a:cubicBezTo>
                    <a:pt x="6" y="658"/>
                    <a:pt x="6" y="658"/>
                    <a:pt x="6" y="658"/>
                  </a:cubicBezTo>
                  <a:close/>
                  <a:moveTo>
                    <a:pt x="10" y="660"/>
                  </a:moveTo>
                  <a:cubicBezTo>
                    <a:pt x="10" y="659"/>
                    <a:pt x="10" y="659"/>
                    <a:pt x="10" y="659"/>
                  </a:cubicBezTo>
                  <a:cubicBezTo>
                    <a:pt x="10" y="660"/>
                    <a:pt x="10" y="660"/>
                    <a:pt x="10" y="660"/>
                  </a:cubicBezTo>
                  <a:close/>
                  <a:moveTo>
                    <a:pt x="76" y="668"/>
                  </a:moveTo>
                  <a:cubicBezTo>
                    <a:pt x="77" y="668"/>
                    <a:pt x="77" y="664"/>
                    <a:pt x="76" y="667"/>
                  </a:cubicBezTo>
                  <a:cubicBezTo>
                    <a:pt x="76" y="667"/>
                    <a:pt x="77" y="667"/>
                    <a:pt x="77" y="668"/>
                  </a:cubicBezTo>
                  <a:cubicBezTo>
                    <a:pt x="77" y="668"/>
                    <a:pt x="76" y="668"/>
                    <a:pt x="76" y="668"/>
                  </a:cubicBezTo>
                  <a:close/>
                  <a:moveTo>
                    <a:pt x="78" y="668"/>
                  </a:moveTo>
                  <a:cubicBezTo>
                    <a:pt x="78" y="668"/>
                    <a:pt x="78" y="668"/>
                    <a:pt x="79" y="668"/>
                  </a:cubicBezTo>
                  <a:cubicBezTo>
                    <a:pt x="79" y="668"/>
                    <a:pt x="79" y="668"/>
                    <a:pt x="78" y="668"/>
                  </a:cubicBezTo>
                  <a:close/>
                  <a:moveTo>
                    <a:pt x="38" y="667"/>
                  </a:moveTo>
                  <a:cubicBezTo>
                    <a:pt x="37" y="667"/>
                    <a:pt x="38" y="668"/>
                    <a:pt x="38" y="668"/>
                  </a:cubicBezTo>
                  <a:cubicBezTo>
                    <a:pt x="38" y="667"/>
                    <a:pt x="38" y="667"/>
                    <a:pt x="38" y="667"/>
                  </a:cubicBezTo>
                  <a:close/>
                  <a:moveTo>
                    <a:pt x="23" y="663"/>
                  </a:moveTo>
                  <a:cubicBezTo>
                    <a:pt x="23" y="664"/>
                    <a:pt x="23" y="664"/>
                    <a:pt x="23" y="664"/>
                  </a:cubicBezTo>
                  <a:cubicBezTo>
                    <a:pt x="23" y="664"/>
                    <a:pt x="23" y="664"/>
                    <a:pt x="23" y="663"/>
                  </a:cubicBezTo>
                  <a:close/>
                  <a:moveTo>
                    <a:pt x="39" y="669"/>
                  </a:moveTo>
                  <a:cubicBezTo>
                    <a:pt x="39" y="670"/>
                    <a:pt x="39" y="670"/>
                    <a:pt x="39" y="670"/>
                  </a:cubicBezTo>
                  <a:cubicBezTo>
                    <a:pt x="39" y="670"/>
                    <a:pt x="39" y="669"/>
                    <a:pt x="39" y="669"/>
                  </a:cubicBezTo>
                  <a:close/>
                  <a:moveTo>
                    <a:pt x="34" y="668"/>
                  </a:moveTo>
                  <a:cubicBezTo>
                    <a:pt x="35" y="667"/>
                    <a:pt x="35" y="667"/>
                    <a:pt x="35" y="666"/>
                  </a:cubicBezTo>
                  <a:cubicBezTo>
                    <a:pt x="34" y="666"/>
                    <a:pt x="32" y="668"/>
                    <a:pt x="32" y="669"/>
                  </a:cubicBezTo>
                  <a:cubicBezTo>
                    <a:pt x="33" y="669"/>
                    <a:pt x="33" y="669"/>
                    <a:pt x="32" y="669"/>
                  </a:cubicBezTo>
                  <a:cubicBezTo>
                    <a:pt x="33" y="669"/>
                    <a:pt x="34" y="669"/>
                    <a:pt x="34" y="668"/>
                  </a:cubicBezTo>
                  <a:cubicBezTo>
                    <a:pt x="34" y="668"/>
                    <a:pt x="34" y="667"/>
                    <a:pt x="34" y="668"/>
                  </a:cubicBezTo>
                  <a:close/>
                  <a:moveTo>
                    <a:pt x="35" y="668"/>
                  </a:moveTo>
                  <a:cubicBezTo>
                    <a:pt x="35" y="668"/>
                    <a:pt x="35" y="668"/>
                    <a:pt x="35" y="668"/>
                  </a:cubicBezTo>
                  <a:cubicBezTo>
                    <a:pt x="35" y="668"/>
                    <a:pt x="35" y="668"/>
                    <a:pt x="35" y="668"/>
                  </a:cubicBezTo>
                  <a:close/>
                  <a:moveTo>
                    <a:pt x="143" y="646"/>
                  </a:moveTo>
                  <a:cubicBezTo>
                    <a:pt x="142" y="646"/>
                    <a:pt x="143" y="646"/>
                    <a:pt x="143" y="646"/>
                  </a:cubicBezTo>
                  <a:cubicBezTo>
                    <a:pt x="143" y="645"/>
                    <a:pt x="143" y="645"/>
                    <a:pt x="143" y="646"/>
                  </a:cubicBezTo>
                  <a:close/>
                  <a:moveTo>
                    <a:pt x="142" y="648"/>
                  </a:moveTo>
                  <a:cubicBezTo>
                    <a:pt x="141" y="647"/>
                    <a:pt x="143" y="649"/>
                    <a:pt x="143" y="648"/>
                  </a:cubicBezTo>
                  <a:cubicBezTo>
                    <a:pt x="143" y="648"/>
                    <a:pt x="143" y="647"/>
                    <a:pt x="143" y="647"/>
                  </a:cubicBezTo>
                  <a:cubicBezTo>
                    <a:pt x="142" y="647"/>
                    <a:pt x="143" y="648"/>
                    <a:pt x="142" y="647"/>
                  </a:cubicBezTo>
                  <a:cubicBezTo>
                    <a:pt x="142" y="647"/>
                    <a:pt x="142" y="647"/>
                    <a:pt x="142" y="648"/>
                  </a:cubicBezTo>
                  <a:close/>
                  <a:moveTo>
                    <a:pt x="169" y="634"/>
                  </a:moveTo>
                  <a:cubicBezTo>
                    <a:pt x="167" y="633"/>
                    <a:pt x="169" y="638"/>
                    <a:pt x="169" y="634"/>
                  </a:cubicBezTo>
                  <a:cubicBezTo>
                    <a:pt x="169" y="634"/>
                    <a:pt x="169" y="635"/>
                    <a:pt x="169" y="634"/>
                  </a:cubicBezTo>
                  <a:close/>
                  <a:moveTo>
                    <a:pt x="142" y="648"/>
                  </a:moveTo>
                  <a:cubicBezTo>
                    <a:pt x="142" y="648"/>
                    <a:pt x="142" y="648"/>
                    <a:pt x="142" y="648"/>
                  </a:cubicBezTo>
                  <a:cubicBezTo>
                    <a:pt x="141" y="648"/>
                    <a:pt x="141" y="648"/>
                    <a:pt x="140" y="649"/>
                  </a:cubicBezTo>
                  <a:cubicBezTo>
                    <a:pt x="140" y="649"/>
                    <a:pt x="140" y="648"/>
                    <a:pt x="140" y="648"/>
                  </a:cubicBezTo>
                  <a:cubicBezTo>
                    <a:pt x="140" y="648"/>
                    <a:pt x="140" y="648"/>
                    <a:pt x="140" y="648"/>
                  </a:cubicBezTo>
                  <a:cubicBezTo>
                    <a:pt x="140" y="648"/>
                    <a:pt x="141" y="648"/>
                    <a:pt x="141" y="648"/>
                  </a:cubicBezTo>
                  <a:cubicBezTo>
                    <a:pt x="141" y="648"/>
                    <a:pt x="141" y="648"/>
                    <a:pt x="141" y="647"/>
                  </a:cubicBezTo>
                  <a:cubicBezTo>
                    <a:pt x="141" y="647"/>
                    <a:pt x="142" y="646"/>
                    <a:pt x="142" y="646"/>
                  </a:cubicBezTo>
                  <a:cubicBezTo>
                    <a:pt x="142" y="646"/>
                    <a:pt x="142" y="646"/>
                    <a:pt x="141" y="646"/>
                  </a:cubicBezTo>
                  <a:cubicBezTo>
                    <a:pt x="141" y="646"/>
                    <a:pt x="141" y="645"/>
                    <a:pt x="141" y="645"/>
                  </a:cubicBezTo>
                  <a:cubicBezTo>
                    <a:pt x="141" y="645"/>
                    <a:pt x="140" y="647"/>
                    <a:pt x="140" y="647"/>
                  </a:cubicBezTo>
                  <a:cubicBezTo>
                    <a:pt x="140" y="646"/>
                    <a:pt x="138" y="645"/>
                    <a:pt x="137" y="646"/>
                  </a:cubicBezTo>
                  <a:cubicBezTo>
                    <a:pt x="137" y="648"/>
                    <a:pt x="138" y="648"/>
                    <a:pt x="139" y="648"/>
                  </a:cubicBezTo>
                  <a:cubicBezTo>
                    <a:pt x="139" y="648"/>
                    <a:pt x="139" y="648"/>
                    <a:pt x="139" y="648"/>
                  </a:cubicBezTo>
                  <a:cubicBezTo>
                    <a:pt x="139" y="648"/>
                    <a:pt x="138" y="649"/>
                    <a:pt x="138" y="649"/>
                  </a:cubicBezTo>
                  <a:cubicBezTo>
                    <a:pt x="138" y="649"/>
                    <a:pt x="138" y="649"/>
                    <a:pt x="138" y="649"/>
                  </a:cubicBezTo>
                  <a:cubicBezTo>
                    <a:pt x="138" y="649"/>
                    <a:pt x="138" y="649"/>
                    <a:pt x="138" y="648"/>
                  </a:cubicBezTo>
                  <a:cubicBezTo>
                    <a:pt x="137" y="648"/>
                    <a:pt x="137" y="650"/>
                    <a:pt x="137" y="650"/>
                  </a:cubicBezTo>
                  <a:cubicBezTo>
                    <a:pt x="135" y="649"/>
                    <a:pt x="137" y="650"/>
                    <a:pt x="137" y="651"/>
                  </a:cubicBezTo>
                  <a:cubicBezTo>
                    <a:pt x="137" y="651"/>
                    <a:pt x="135" y="651"/>
                    <a:pt x="137" y="651"/>
                  </a:cubicBezTo>
                  <a:cubicBezTo>
                    <a:pt x="136" y="651"/>
                    <a:pt x="132" y="653"/>
                    <a:pt x="132" y="654"/>
                  </a:cubicBezTo>
                  <a:cubicBezTo>
                    <a:pt x="132" y="654"/>
                    <a:pt x="139" y="651"/>
                    <a:pt x="139" y="650"/>
                  </a:cubicBezTo>
                  <a:cubicBezTo>
                    <a:pt x="139" y="651"/>
                    <a:pt x="139" y="651"/>
                    <a:pt x="139" y="651"/>
                  </a:cubicBezTo>
                  <a:cubicBezTo>
                    <a:pt x="139" y="651"/>
                    <a:pt x="139" y="651"/>
                    <a:pt x="139" y="650"/>
                  </a:cubicBezTo>
                  <a:cubicBezTo>
                    <a:pt x="140" y="651"/>
                    <a:pt x="140" y="650"/>
                    <a:pt x="139" y="650"/>
                  </a:cubicBezTo>
                  <a:cubicBezTo>
                    <a:pt x="139" y="650"/>
                    <a:pt x="143" y="649"/>
                    <a:pt x="142" y="648"/>
                  </a:cubicBezTo>
                  <a:close/>
                  <a:moveTo>
                    <a:pt x="146" y="644"/>
                  </a:moveTo>
                  <a:cubicBezTo>
                    <a:pt x="146" y="644"/>
                    <a:pt x="145" y="644"/>
                    <a:pt x="145" y="644"/>
                  </a:cubicBezTo>
                  <a:cubicBezTo>
                    <a:pt x="145" y="644"/>
                    <a:pt x="146" y="644"/>
                    <a:pt x="145" y="643"/>
                  </a:cubicBezTo>
                  <a:cubicBezTo>
                    <a:pt x="144" y="642"/>
                    <a:pt x="143" y="645"/>
                    <a:pt x="146" y="644"/>
                  </a:cubicBezTo>
                  <a:close/>
                  <a:moveTo>
                    <a:pt x="140" y="646"/>
                  </a:moveTo>
                  <a:cubicBezTo>
                    <a:pt x="140" y="646"/>
                    <a:pt x="140" y="646"/>
                    <a:pt x="140" y="647"/>
                  </a:cubicBezTo>
                  <a:cubicBezTo>
                    <a:pt x="140" y="647"/>
                    <a:pt x="140" y="646"/>
                    <a:pt x="140" y="646"/>
                  </a:cubicBezTo>
                  <a:close/>
                  <a:moveTo>
                    <a:pt x="138" y="568"/>
                  </a:moveTo>
                  <a:cubicBezTo>
                    <a:pt x="135" y="568"/>
                    <a:pt x="135" y="570"/>
                    <a:pt x="136" y="571"/>
                  </a:cubicBezTo>
                  <a:cubicBezTo>
                    <a:pt x="138" y="573"/>
                    <a:pt x="141" y="575"/>
                    <a:pt x="143" y="574"/>
                  </a:cubicBezTo>
                  <a:cubicBezTo>
                    <a:pt x="143" y="574"/>
                    <a:pt x="142" y="573"/>
                    <a:pt x="142" y="573"/>
                  </a:cubicBezTo>
                  <a:cubicBezTo>
                    <a:pt x="146" y="573"/>
                    <a:pt x="149" y="570"/>
                    <a:pt x="145" y="567"/>
                  </a:cubicBezTo>
                  <a:cubicBezTo>
                    <a:pt x="142" y="564"/>
                    <a:pt x="139" y="569"/>
                    <a:pt x="136" y="568"/>
                  </a:cubicBezTo>
                  <a:cubicBezTo>
                    <a:pt x="137" y="568"/>
                    <a:pt x="137" y="568"/>
                    <a:pt x="138" y="568"/>
                  </a:cubicBezTo>
                  <a:cubicBezTo>
                    <a:pt x="137" y="568"/>
                    <a:pt x="137" y="568"/>
                    <a:pt x="137" y="568"/>
                  </a:cubicBezTo>
                  <a:cubicBezTo>
                    <a:pt x="137" y="568"/>
                    <a:pt x="138" y="568"/>
                    <a:pt x="138" y="568"/>
                  </a:cubicBezTo>
                  <a:close/>
                  <a:moveTo>
                    <a:pt x="147" y="645"/>
                  </a:moveTo>
                  <a:cubicBezTo>
                    <a:pt x="147" y="645"/>
                    <a:pt x="147" y="644"/>
                    <a:pt x="147" y="645"/>
                  </a:cubicBezTo>
                  <a:cubicBezTo>
                    <a:pt x="147" y="645"/>
                    <a:pt x="147" y="645"/>
                    <a:pt x="147" y="645"/>
                  </a:cubicBezTo>
                  <a:close/>
                  <a:moveTo>
                    <a:pt x="152" y="643"/>
                  </a:moveTo>
                  <a:cubicBezTo>
                    <a:pt x="152" y="643"/>
                    <a:pt x="152" y="643"/>
                    <a:pt x="151" y="643"/>
                  </a:cubicBezTo>
                  <a:cubicBezTo>
                    <a:pt x="152" y="643"/>
                    <a:pt x="152" y="643"/>
                    <a:pt x="152" y="643"/>
                  </a:cubicBezTo>
                  <a:close/>
                  <a:moveTo>
                    <a:pt x="163" y="636"/>
                  </a:moveTo>
                  <a:cubicBezTo>
                    <a:pt x="160" y="636"/>
                    <a:pt x="161" y="632"/>
                    <a:pt x="157" y="633"/>
                  </a:cubicBezTo>
                  <a:cubicBezTo>
                    <a:pt x="155" y="634"/>
                    <a:pt x="153" y="636"/>
                    <a:pt x="152" y="638"/>
                  </a:cubicBezTo>
                  <a:cubicBezTo>
                    <a:pt x="151" y="641"/>
                    <a:pt x="153" y="641"/>
                    <a:pt x="155" y="640"/>
                  </a:cubicBezTo>
                  <a:cubicBezTo>
                    <a:pt x="156" y="639"/>
                    <a:pt x="157" y="638"/>
                    <a:pt x="158" y="638"/>
                  </a:cubicBezTo>
                  <a:cubicBezTo>
                    <a:pt x="160" y="637"/>
                    <a:pt x="162" y="638"/>
                    <a:pt x="164" y="637"/>
                  </a:cubicBezTo>
                  <a:cubicBezTo>
                    <a:pt x="164" y="636"/>
                    <a:pt x="162" y="636"/>
                    <a:pt x="162" y="636"/>
                  </a:cubicBezTo>
                  <a:cubicBezTo>
                    <a:pt x="162" y="636"/>
                    <a:pt x="163" y="636"/>
                    <a:pt x="163" y="636"/>
                  </a:cubicBezTo>
                  <a:close/>
                  <a:moveTo>
                    <a:pt x="167" y="640"/>
                  </a:moveTo>
                  <a:cubicBezTo>
                    <a:pt x="166" y="639"/>
                    <a:pt x="166" y="639"/>
                    <a:pt x="165" y="640"/>
                  </a:cubicBezTo>
                  <a:cubicBezTo>
                    <a:pt x="166" y="641"/>
                    <a:pt x="167" y="640"/>
                    <a:pt x="167" y="640"/>
                  </a:cubicBezTo>
                  <a:close/>
                  <a:moveTo>
                    <a:pt x="149" y="644"/>
                  </a:moveTo>
                  <a:cubicBezTo>
                    <a:pt x="148" y="644"/>
                    <a:pt x="148" y="644"/>
                    <a:pt x="148" y="644"/>
                  </a:cubicBezTo>
                  <a:cubicBezTo>
                    <a:pt x="148" y="645"/>
                    <a:pt x="149" y="644"/>
                    <a:pt x="149" y="644"/>
                  </a:cubicBezTo>
                  <a:close/>
                  <a:moveTo>
                    <a:pt x="148" y="643"/>
                  </a:moveTo>
                  <a:cubicBezTo>
                    <a:pt x="147" y="643"/>
                    <a:pt x="147" y="643"/>
                    <a:pt x="147" y="643"/>
                  </a:cubicBezTo>
                  <a:cubicBezTo>
                    <a:pt x="147" y="642"/>
                    <a:pt x="147" y="642"/>
                    <a:pt x="147" y="642"/>
                  </a:cubicBezTo>
                  <a:cubicBezTo>
                    <a:pt x="147" y="642"/>
                    <a:pt x="146" y="642"/>
                    <a:pt x="146" y="643"/>
                  </a:cubicBezTo>
                  <a:cubicBezTo>
                    <a:pt x="146" y="642"/>
                    <a:pt x="147" y="644"/>
                    <a:pt x="147" y="644"/>
                  </a:cubicBezTo>
                  <a:cubicBezTo>
                    <a:pt x="147" y="644"/>
                    <a:pt x="148" y="643"/>
                    <a:pt x="148" y="643"/>
                  </a:cubicBezTo>
                  <a:cubicBezTo>
                    <a:pt x="148" y="643"/>
                    <a:pt x="147" y="643"/>
                    <a:pt x="147" y="643"/>
                  </a:cubicBezTo>
                  <a:cubicBezTo>
                    <a:pt x="147" y="643"/>
                    <a:pt x="148" y="643"/>
                    <a:pt x="148" y="643"/>
                  </a:cubicBezTo>
                  <a:close/>
                  <a:moveTo>
                    <a:pt x="151" y="644"/>
                  </a:moveTo>
                  <a:cubicBezTo>
                    <a:pt x="150" y="644"/>
                    <a:pt x="150" y="644"/>
                    <a:pt x="149" y="644"/>
                  </a:cubicBezTo>
                  <a:cubicBezTo>
                    <a:pt x="149" y="645"/>
                    <a:pt x="151" y="644"/>
                    <a:pt x="151" y="644"/>
                  </a:cubicBezTo>
                  <a:cubicBezTo>
                    <a:pt x="151" y="644"/>
                    <a:pt x="151" y="644"/>
                    <a:pt x="151" y="644"/>
                  </a:cubicBezTo>
                  <a:close/>
                  <a:moveTo>
                    <a:pt x="117" y="658"/>
                  </a:moveTo>
                  <a:cubicBezTo>
                    <a:pt x="116" y="657"/>
                    <a:pt x="117" y="659"/>
                    <a:pt x="117" y="658"/>
                  </a:cubicBezTo>
                  <a:cubicBezTo>
                    <a:pt x="117" y="657"/>
                    <a:pt x="116" y="658"/>
                    <a:pt x="117" y="658"/>
                  </a:cubicBezTo>
                  <a:close/>
                  <a:moveTo>
                    <a:pt x="109" y="662"/>
                  </a:moveTo>
                  <a:cubicBezTo>
                    <a:pt x="109" y="662"/>
                    <a:pt x="108" y="662"/>
                    <a:pt x="108" y="662"/>
                  </a:cubicBezTo>
                  <a:cubicBezTo>
                    <a:pt x="108" y="663"/>
                    <a:pt x="110" y="662"/>
                    <a:pt x="109" y="662"/>
                  </a:cubicBezTo>
                  <a:close/>
                  <a:moveTo>
                    <a:pt x="113" y="660"/>
                  </a:moveTo>
                  <a:cubicBezTo>
                    <a:pt x="112" y="660"/>
                    <a:pt x="112" y="661"/>
                    <a:pt x="112" y="661"/>
                  </a:cubicBezTo>
                  <a:cubicBezTo>
                    <a:pt x="112" y="663"/>
                    <a:pt x="115" y="659"/>
                    <a:pt x="113" y="660"/>
                  </a:cubicBezTo>
                  <a:close/>
                  <a:moveTo>
                    <a:pt x="101" y="663"/>
                  </a:moveTo>
                  <a:cubicBezTo>
                    <a:pt x="101" y="663"/>
                    <a:pt x="99" y="664"/>
                    <a:pt x="100" y="665"/>
                  </a:cubicBezTo>
                  <a:cubicBezTo>
                    <a:pt x="100" y="665"/>
                    <a:pt x="102" y="665"/>
                    <a:pt x="102" y="664"/>
                  </a:cubicBezTo>
                  <a:cubicBezTo>
                    <a:pt x="102" y="664"/>
                    <a:pt x="101" y="664"/>
                    <a:pt x="101" y="663"/>
                  </a:cubicBezTo>
                  <a:cubicBezTo>
                    <a:pt x="102" y="664"/>
                    <a:pt x="101" y="663"/>
                    <a:pt x="101" y="663"/>
                  </a:cubicBezTo>
                  <a:cubicBezTo>
                    <a:pt x="101" y="663"/>
                    <a:pt x="102" y="664"/>
                    <a:pt x="101" y="663"/>
                  </a:cubicBezTo>
                  <a:close/>
                  <a:moveTo>
                    <a:pt x="96" y="666"/>
                  </a:moveTo>
                  <a:cubicBezTo>
                    <a:pt x="94" y="666"/>
                    <a:pt x="92" y="666"/>
                    <a:pt x="90" y="666"/>
                  </a:cubicBezTo>
                  <a:cubicBezTo>
                    <a:pt x="91" y="668"/>
                    <a:pt x="96" y="668"/>
                    <a:pt x="97" y="666"/>
                  </a:cubicBezTo>
                  <a:cubicBezTo>
                    <a:pt x="97" y="666"/>
                    <a:pt x="96" y="666"/>
                    <a:pt x="95" y="666"/>
                  </a:cubicBezTo>
                  <a:cubicBezTo>
                    <a:pt x="95" y="666"/>
                    <a:pt x="96" y="666"/>
                    <a:pt x="96" y="666"/>
                  </a:cubicBezTo>
                  <a:close/>
                  <a:moveTo>
                    <a:pt x="90" y="665"/>
                  </a:moveTo>
                  <a:cubicBezTo>
                    <a:pt x="91" y="665"/>
                    <a:pt x="90" y="663"/>
                    <a:pt x="89" y="663"/>
                  </a:cubicBezTo>
                  <a:cubicBezTo>
                    <a:pt x="89" y="663"/>
                    <a:pt x="87" y="664"/>
                    <a:pt x="88" y="665"/>
                  </a:cubicBezTo>
                  <a:cubicBezTo>
                    <a:pt x="88" y="665"/>
                    <a:pt x="88" y="664"/>
                    <a:pt x="88" y="664"/>
                  </a:cubicBezTo>
                  <a:cubicBezTo>
                    <a:pt x="90" y="665"/>
                    <a:pt x="88" y="665"/>
                    <a:pt x="88" y="665"/>
                  </a:cubicBezTo>
                  <a:cubicBezTo>
                    <a:pt x="87" y="665"/>
                    <a:pt x="87" y="666"/>
                    <a:pt x="87" y="666"/>
                  </a:cubicBezTo>
                  <a:cubicBezTo>
                    <a:pt x="87" y="667"/>
                    <a:pt x="83" y="666"/>
                    <a:pt x="82" y="667"/>
                  </a:cubicBezTo>
                  <a:cubicBezTo>
                    <a:pt x="83" y="668"/>
                    <a:pt x="89" y="666"/>
                    <a:pt x="90" y="666"/>
                  </a:cubicBezTo>
                  <a:cubicBezTo>
                    <a:pt x="90" y="666"/>
                    <a:pt x="89" y="665"/>
                    <a:pt x="89" y="665"/>
                  </a:cubicBezTo>
                  <a:cubicBezTo>
                    <a:pt x="89" y="665"/>
                    <a:pt x="91" y="664"/>
                    <a:pt x="90" y="665"/>
                  </a:cubicBezTo>
                  <a:close/>
                  <a:moveTo>
                    <a:pt x="119" y="656"/>
                  </a:moveTo>
                  <a:cubicBezTo>
                    <a:pt x="119" y="656"/>
                    <a:pt x="119" y="657"/>
                    <a:pt x="119" y="657"/>
                  </a:cubicBezTo>
                  <a:cubicBezTo>
                    <a:pt x="119" y="657"/>
                    <a:pt x="120" y="656"/>
                    <a:pt x="119" y="656"/>
                  </a:cubicBezTo>
                  <a:close/>
                  <a:moveTo>
                    <a:pt x="124" y="527"/>
                  </a:moveTo>
                  <a:cubicBezTo>
                    <a:pt x="126" y="527"/>
                    <a:pt x="126" y="525"/>
                    <a:pt x="125" y="524"/>
                  </a:cubicBezTo>
                  <a:cubicBezTo>
                    <a:pt x="125" y="524"/>
                    <a:pt x="123" y="524"/>
                    <a:pt x="122" y="524"/>
                  </a:cubicBezTo>
                  <a:cubicBezTo>
                    <a:pt x="119" y="523"/>
                    <a:pt x="118" y="520"/>
                    <a:pt x="115" y="519"/>
                  </a:cubicBezTo>
                  <a:cubicBezTo>
                    <a:pt x="113" y="519"/>
                    <a:pt x="112" y="520"/>
                    <a:pt x="110" y="520"/>
                  </a:cubicBezTo>
                  <a:cubicBezTo>
                    <a:pt x="109" y="520"/>
                    <a:pt x="109" y="519"/>
                    <a:pt x="107" y="519"/>
                  </a:cubicBezTo>
                  <a:cubicBezTo>
                    <a:pt x="105" y="518"/>
                    <a:pt x="104" y="519"/>
                    <a:pt x="105" y="522"/>
                  </a:cubicBezTo>
                  <a:cubicBezTo>
                    <a:pt x="106" y="524"/>
                    <a:pt x="108" y="523"/>
                    <a:pt x="110" y="523"/>
                  </a:cubicBezTo>
                  <a:cubicBezTo>
                    <a:pt x="113" y="523"/>
                    <a:pt x="115" y="525"/>
                    <a:pt x="117" y="528"/>
                  </a:cubicBezTo>
                  <a:cubicBezTo>
                    <a:pt x="119" y="529"/>
                    <a:pt x="119" y="530"/>
                    <a:pt x="121" y="528"/>
                  </a:cubicBezTo>
                  <a:cubicBezTo>
                    <a:pt x="122" y="527"/>
                    <a:pt x="121" y="527"/>
                    <a:pt x="123" y="527"/>
                  </a:cubicBezTo>
                  <a:cubicBezTo>
                    <a:pt x="123" y="527"/>
                    <a:pt x="125" y="527"/>
                    <a:pt x="124" y="527"/>
                  </a:cubicBezTo>
                  <a:close/>
                  <a:moveTo>
                    <a:pt x="116" y="659"/>
                  </a:moveTo>
                  <a:cubicBezTo>
                    <a:pt x="115" y="660"/>
                    <a:pt x="117" y="660"/>
                    <a:pt x="117" y="659"/>
                  </a:cubicBezTo>
                  <a:cubicBezTo>
                    <a:pt x="116" y="659"/>
                    <a:pt x="116" y="659"/>
                    <a:pt x="116" y="659"/>
                  </a:cubicBezTo>
                  <a:close/>
                  <a:moveTo>
                    <a:pt x="119" y="656"/>
                  </a:moveTo>
                  <a:cubicBezTo>
                    <a:pt x="119" y="656"/>
                    <a:pt x="119" y="656"/>
                    <a:pt x="119" y="656"/>
                  </a:cubicBezTo>
                  <a:cubicBezTo>
                    <a:pt x="119" y="656"/>
                    <a:pt x="119" y="656"/>
                    <a:pt x="119" y="656"/>
                  </a:cubicBezTo>
                  <a:close/>
                  <a:moveTo>
                    <a:pt x="132" y="651"/>
                  </a:moveTo>
                  <a:cubicBezTo>
                    <a:pt x="132" y="651"/>
                    <a:pt x="131" y="650"/>
                    <a:pt x="130" y="650"/>
                  </a:cubicBezTo>
                  <a:cubicBezTo>
                    <a:pt x="129" y="650"/>
                    <a:pt x="129" y="651"/>
                    <a:pt x="128" y="652"/>
                  </a:cubicBezTo>
                  <a:cubicBezTo>
                    <a:pt x="128" y="652"/>
                    <a:pt x="128" y="653"/>
                    <a:pt x="128" y="654"/>
                  </a:cubicBezTo>
                  <a:cubicBezTo>
                    <a:pt x="127" y="654"/>
                    <a:pt x="126" y="654"/>
                    <a:pt x="125" y="655"/>
                  </a:cubicBezTo>
                  <a:cubicBezTo>
                    <a:pt x="125" y="655"/>
                    <a:pt x="123" y="658"/>
                    <a:pt x="124" y="658"/>
                  </a:cubicBezTo>
                  <a:cubicBezTo>
                    <a:pt x="127" y="657"/>
                    <a:pt x="129" y="653"/>
                    <a:pt x="132" y="651"/>
                  </a:cubicBezTo>
                  <a:cubicBezTo>
                    <a:pt x="131" y="652"/>
                    <a:pt x="132" y="651"/>
                    <a:pt x="132" y="651"/>
                  </a:cubicBezTo>
                  <a:close/>
                  <a:moveTo>
                    <a:pt x="79" y="668"/>
                  </a:moveTo>
                  <a:cubicBezTo>
                    <a:pt x="79" y="668"/>
                    <a:pt x="79" y="668"/>
                    <a:pt x="79" y="668"/>
                  </a:cubicBezTo>
                  <a:cubicBezTo>
                    <a:pt x="79" y="668"/>
                    <a:pt x="79" y="668"/>
                    <a:pt x="79" y="668"/>
                  </a:cubicBezTo>
                  <a:close/>
                  <a:moveTo>
                    <a:pt x="118" y="658"/>
                  </a:moveTo>
                  <a:cubicBezTo>
                    <a:pt x="118" y="658"/>
                    <a:pt x="117" y="658"/>
                    <a:pt x="117" y="659"/>
                  </a:cubicBezTo>
                  <a:cubicBezTo>
                    <a:pt x="117" y="659"/>
                    <a:pt x="119" y="659"/>
                    <a:pt x="119" y="659"/>
                  </a:cubicBezTo>
                  <a:cubicBezTo>
                    <a:pt x="120" y="658"/>
                    <a:pt x="119" y="657"/>
                    <a:pt x="118" y="658"/>
                  </a:cubicBezTo>
                  <a:close/>
                  <a:moveTo>
                    <a:pt x="361" y="628"/>
                  </a:moveTo>
                  <a:cubicBezTo>
                    <a:pt x="361" y="628"/>
                    <a:pt x="360" y="626"/>
                    <a:pt x="360" y="628"/>
                  </a:cubicBezTo>
                  <a:cubicBezTo>
                    <a:pt x="360" y="628"/>
                    <a:pt x="360" y="628"/>
                    <a:pt x="361" y="628"/>
                  </a:cubicBezTo>
                  <a:close/>
                  <a:moveTo>
                    <a:pt x="364" y="634"/>
                  </a:moveTo>
                  <a:cubicBezTo>
                    <a:pt x="364" y="635"/>
                    <a:pt x="364" y="634"/>
                    <a:pt x="364" y="634"/>
                  </a:cubicBezTo>
                  <a:cubicBezTo>
                    <a:pt x="364" y="635"/>
                    <a:pt x="366" y="637"/>
                    <a:pt x="367" y="637"/>
                  </a:cubicBezTo>
                  <a:cubicBezTo>
                    <a:pt x="366" y="635"/>
                    <a:pt x="365" y="634"/>
                    <a:pt x="364" y="632"/>
                  </a:cubicBezTo>
                  <a:cubicBezTo>
                    <a:pt x="364" y="632"/>
                    <a:pt x="365" y="632"/>
                    <a:pt x="365" y="632"/>
                  </a:cubicBezTo>
                  <a:cubicBezTo>
                    <a:pt x="365" y="632"/>
                    <a:pt x="364" y="631"/>
                    <a:pt x="364" y="631"/>
                  </a:cubicBezTo>
                  <a:cubicBezTo>
                    <a:pt x="364" y="631"/>
                    <a:pt x="364" y="631"/>
                    <a:pt x="363" y="631"/>
                  </a:cubicBezTo>
                  <a:cubicBezTo>
                    <a:pt x="363" y="631"/>
                    <a:pt x="363" y="632"/>
                    <a:pt x="364" y="632"/>
                  </a:cubicBezTo>
                  <a:cubicBezTo>
                    <a:pt x="364" y="632"/>
                    <a:pt x="363" y="632"/>
                    <a:pt x="363" y="632"/>
                  </a:cubicBezTo>
                  <a:cubicBezTo>
                    <a:pt x="364" y="633"/>
                    <a:pt x="364" y="634"/>
                    <a:pt x="364" y="634"/>
                  </a:cubicBezTo>
                  <a:close/>
                  <a:moveTo>
                    <a:pt x="363" y="628"/>
                  </a:moveTo>
                  <a:cubicBezTo>
                    <a:pt x="363" y="628"/>
                    <a:pt x="363" y="629"/>
                    <a:pt x="363" y="629"/>
                  </a:cubicBezTo>
                  <a:cubicBezTo>
                    <a:pt x="363" y="629"/>
                    <a:pt x="363" y="629"/>
                    <a:pt x="363" y="628"/>
                  </a:cubicBezTo>
                  <a:close/>
                  <a:moveTo>
                    <a:pt x="363" y="630"/>
                  </a:moveTo>
                  <a:cubicBezTo>
                    <a:pt x="363" y="630"/>
                    <a:pt x="363" y="630"/>
                    <a:pt x="363" y="630"/>
                  </a:cubicBezTo>
                  <a:cubicBezTo>
                    <a:pt x="362" y="629"/>
                    <a:pt x="362" y="630"/>
                    <a:pt x="363" y="631"/>
                  </a:cubicBezTo>
                  <a:cubicBezTo>
                    <a:pt x="363" y="631"/>
                    <a:pt x="363" y="630"/>
                    <a:pt x="363" y="630"/>
                  </a:cubicBezTo>
                  <a:cubicBezTo>
                    <a:pt x="363" y="630"/>
                    <a:pt x="362" y="630"/>
                    <a:pt x="363" y="630"/>
                  </a:cubicBezTo>
                  <a:close/>
                  <a:moveTo>
                    <a:pt x="361" y="629"/>
                  </a:moveTo>
                  <a:cubicBezTo>
                    <a:pt x="361" y="629"/>
                    <a:pt x="360" y="630"/>
                    <a:pt x="361" y="631"/>
                  </a:cubicBezTo>
                  <a:cubicBezTo>
                    <a:pt x="361" y="630"/>
                    <a:pt x="362" y="629"/>
                    <a:pt x="362" y="629"/>
                  </a:cubicBezTo>
                  <a:cubicBezTo>
                    <a:pt x="361" y="628"/>
                    <a:pt x="361" y="629"/>
                    <a:pt x="361" y="629"/>
                  </a:cubicBezTo>
                  <a:close/>
                  <a:moveTo>
                    <a:pt x="362" y="624"/>
                  </a:moveTo>
                  <a:cubicBezTo>
                    <a:pt x="362" y="624"/>
                    <a:pt x="361" y="624"/>
                    <a:pt x="360" y="624"/>
                  </a:cubicBezTo>
                  <a:cubicBezTo>
                    <a:pt x="360" y="625"/>
                    <a:pt x="361" y="626"/>
                    <a:pt x="361" y="625"/>
                  </a:cubicBezTo>
                  <a:cubicBezTo>
                    <a:pt x="361" y="625"/>
                    <a:pt x="361" y="625"/>
                    <a:pt x="361" y="625"/>
                  </a:cubicBezTo>
                  <a:cubicBezTo>
                    <a:pt x="363" y="625"/>
                    <a:pt x="361" y="624"/>
                    <a:pt x="362" y="624"/>
                  </a:cubicBezTo>
                  <a:close/>
                  <a:moveTo>
                    <a:pt x="361" y="626"/>
                  </a:moveTo>
                  <a:cubicBezTo>
                    <a:pt x="361" y="626"/>
                    <a:pt x="361" y="626"/>
                    <a:pt x="361" y="626"/>
                  </a:cubicBezTo>
                  <a:cubicBezTo>
                    <a:pt x="361" y="626"/>
                    <a:pt x="361" y="626"/>
                    <a:pt x="361" y="626"/>
                  </a:cubicBezTo>
                  <a:close/>
                  <a:moveTo>
                    <a:pt x="361" y="628"/>
                  </a:moveTo>
                  <a:cubicBezTo>
                    <a:pt x="361" y="629"/>
                    <a:pt x="363" y="628"/>
                    <a:pt x="361" y="627"/>
                  </a:cubicBezTo>
                  <a:cubicBezTo>
                    <a:pt x="361" y="627"/>
                    <a:pt x="361" y="628"/>
                    <a:pt x="361" y="628"/>
                  </a:cubicBezTo>
                  <a:close/>
                  <a:moveTo>
                    <a:pt x="368" y="616"/>
                  </a:moveTo>
                  <a:cubicBezTo>
                    <a:pt x="368" y="616"/>
                    <a:pt x="367" y="616"/>
                    <a:pt x="367" y="616"/>
                  </a:cubicBezTo>
                  <a:cubicBezTo>
                    <a:pt x="367" y="616"/>
                    <a:pt x="367" y="616"/>
                    <a:pt x="368" y="616"/>
                  </a:cubicBezTo>
                  <a:close/>
                  <a:moveTo>
                    <a:pt x="433" y="703"/>
                  </a:moveTo>
                  <a:cubicBezTo>
                    <a:pt x="432" y="702"/>
                    <a:pt x="432" y="703"/>
                    <a:pt x="432" y="703"/>
                  </a:cubicBezTo>
                  <a:cubicBezTo>
                    <a:pt x="432" y="703"/>
                    <a:pt x="433" y="703"/>
                    <a:pt x="433" y="703"/>
                  </a:cubicBezTo>
                  <a:cubicBezTo>
                    <a:pt x="433" y="702"/>
                    <a:pt x="433" y="702"/>
                    <a:pt x="433" y="702"/>
                  </a:cubicBezTo>
                  <a:cubicBezTo>
                    <a:pt x="433" y="702"/>
                    <a:pt x="433" y="703"/>
                    <a:pt x="433" y="703"/>
                  </a:cubicBezTo>
                  <a:close/>
                  <a:moveTo>
                    <a:pt x="431" y="704"/>
                  </a:moveTo>
                  <a:cubicBezTo>
                    <a:pt x="431" y="704"/>
                    <a:pt x="431" y="704"/>
                    <a:pt x="432" y="704"/>
                  </a:cubicBezTo>
                  <a:cubicBezTo>
                    <a:pt x="432" y="704"/>
                    <a:pt x="431" y="703"/>
                    <a:pt x="431" y="703"/>
                  </a:cubicBezTo>
                  <a:cubicBezTo>
                    <a:pt x="431" y="704"/>
                    <a:pt x="431" y="704"/>
                    <a:pt x="431" y="704"/>
                  </a:cubicBezTo>
                  <a:close/>
                  <a:moveTo>
                    <a:pt x="363" y="623"/>
                  </a:moveTo>
                  <a:cubicBezTo>
                    <a:pt x="363" y="623"/>
                    <a:pt x="363" y="623"/>
                    <a:pt x="363" y="622"/>
                  </a:cubicBezTo>
                  <a:cubicBezTo>
                    <a:pt x="363" y="623"/>
                    <a:pt x="362" y="623"/>
                    <a:pt x="363" y="623"/>
                  </a:cubicBezTo>
                  <a:close/>
                  <a:moveTo>
                    <a:pt x="374" y="633"/>
                  </a:moveTo>
                  <a:cubicBezTo>
                    <a:pt x="374" y="633"/>
                    <a:pt x="374" y="633"/>
                    <a:pt x="374" y="634"/>
                  </a:cubicBezTo>
                  <a:cubicBezTo>
                    <a:pt x="376" y="633"/>
                    <a:pt x="376" y="633"/>
                    <a:pt x="376" y="631"/>
                  </a:cubicBezTo>
                  <a:cubicBezTo>
                    <a:pt x="375" y="632"/>
                    <a:pt x="374" y="632"/>
                    <a:pt x="374" y="633"/>
                  </a:cubicBezTo>
                  <a:cubicBezTo>
                    <a:pt x="374" y="633"/>
                    <a:pt x="374" y="632"/>
                    <a:pt x="374" y="632"/>
                  </a:cubicBezTo>
                  <a:cubicBezTo>
                    <a:pt x="374" y="632"/>
                    <a:pt x="374" y="633"/>
                    <a:pt x="374" y="633"/>
                  </a:cubicBezTo>
                  <a:cubicBezTo>
                    <a:pt x="374" y="633"/>
                    <a:pt x="374" y="632"/>
                    <a:pt x="374" y="632"/>
                  </a:cubicBezTo>
                  <a:cubicBezTo>
                    <a:pt x="374" y="632"/>
                    <a:pt x="374" y="633"/>
                    <a:pt x="374" y="633"/>
                  </a:cubicBezTo>
                  <a:close/>
                  <a:moveTo>
                    <a:pt x="368" y="615"/>
                  </a:moveTo>
                  <a:cubicBezTo>
                    <a:pt x="368" y="615"/>
                    <a:pt x="368" y="615"/>
                    <a:pt x="368" y="616"/>
                  </a:cubicBezTo>
                  <a:cubicBezTo>
                    <a:pt x="368" y="616"/>
                    <a:pt x="368" y="615"/>
                    <a:pt x="368" y="615"/>
                  </a:cubicBezTo>
                  <a:close/>
                  <a:moveTo>
                    <a:pt x="376" y="634"/>
                  </a:moveTo>
                  <a:cubicBezTo>
                    <a:pt x="375" y="633"/>
                    <a:pt x="376" y="637"/>
                    <a:pt x="376" y="634"/>
                  </a:cubicBezTo>
                  <a:cubicBezTo>
                    <a:pt x="376" y="634"/>
                    <a:pt x="376" y="635"/>
                    <a:pt x="376" y="634"/>
                  </a:cubicBezTo>
                  <a:close/>
                  <a:moveTo>
                    <a:pt x="433" y="704"/>
                  </a:moveTo>
                  <a:cubicBezTo>
                    <a:pt x="432" y="704"/>
                    <a:pt x="432" y="705"/>
                    <a:pt x="433" y="705"/>
                  </a:cubicBezTo>
                  <a:cubicBezTo>
                    <a:pt x="433" y="704"/>
                    <a:pt x="433" y="704"/>
                    <a:pt x="433" y="704"/>
                  </a:cubicBezTo>
                  <a:close/>
                  <a:moveTo>
                    <a:pt x="363" y="624"/>
                  </a:moveTo>
                  <a:cubicBezTo>
                    <a:pt x="364" y="625"/>
                    <a:pt x="363" y="623"/>
                    <a:pt x="363" y="623"/>
                  </a:cubicBezTo>
                  <a:cubicBezTo>
                    <a:pt x="362" y="623"/>
                    <a:pt x="362" y="623"/>
                    <a:pt x="363" y="624"/>
                  </a:cubicBezTo>
                  <a:close/>
                  <a:moveTo>
                    <a:pt x="360" y="615"/>
                  </a:moveTo>
                  <a:cubicBezTo>
                    <a:pt x="360" y="615"/>
                    <a:pt x="360" y="612"/>
                    <a:pt x="359" y="612"/>
                  </a:cubicBezTo>
                  <a:cubicBezTo>
                    <a:pt x="358" y="612"/>
                    <a:pt x="359" y="614"/>
                    <a:pt x="358" y="614"/>
                  </a:cubicBezTo>
                  <a:cubicBezTo>
                    <a:pt x="360" y="613"/>
                    <a:pt x="358" y="611"/>
                    <a:pt x="357" y="611"/>
                  </a:cubicBezTo>
                  <a:cubicBezTo>
                    <a:pt x="357" y="611"/>
                    <a:pt x="357" y="611"/>
                    <a:pt x="357" y="612"/>
                  </a:cubicBezTo>
                  <a:cubicBezTo>
                    <a:pt x="357" y="612"/>
                    <a:pt x="356" y="611"/>
                    <a:pt x="356" y="611"/>
                  </a:cubicBezTo>
                  <a:cubicBezTo>
                    <a:pt x="355" y="612"/>
                    <a:pt x="356" y="612"/>
                    <a:pt x="356" y="612"/>
                  </a:cubicBezTo>
                  <a:cubicBezTo>
                    <a:pt x="356" y="612"/>
                    <a:pt x="356" y="612"/>
                    <a:pt x="355" y="611"/>
                  </a:cubicBezTo>
                  <a:cubicBezTo>
                    <a:pt x="355" y="612"/>
                    <a:pt x="355" y="615"/>
                    <a:pt x="357" y="614"/>
                  </a:cubicBezTo>
                  <a:cubicBezTo>
                    <a:pt x="356" y="614"/>
                    <a:pt x="356" y="614"/>
                    <a:pt x="356" y="614"/>
                  </a:cubicBezTo>
                  <a:cubicBezTo>
                    <a:pt x="356" y="614"/>
                    <a:pt x="357" y="614"/>
                    <a:pt x="357" y="614"/>
                  </a:cubicBezTo>
                  <a:cubicBezTo>
                    <a:pt x="357" y="615"/>
                    <a:pt x="356" y="615"/>
                    <a:pt x="356" y="615"/>
                  </a:cubicBezTo>
                  <a:cubicBezTo>
                    <a:pt x="356" y="615"/>
                    <a:pt x="358" y="616"/>
                    <a:pt x="358" y="615"/>
                  </a:cubicBezTo>
                  <a:cubicBezTo>
                    <a:pt x="358" y="616"/>
                    <a:pt x="358" y="617"/>
                    <a:pt x="358" y="617"/>
                  </a:cubicBezTo>
                  <a:cubicBezTo>
                    <a:pt x="357" y="616"/>
                    <a:pt x="357" y="616"/>
                    <a:pt x="356" y="617"/>
                  </a:cubicBezTo>
                  <a:cubicBezTo>
                    <a:pt x="356" y="617"/>
                    <a:pt x="356" y="618"/>
                    <a:pt x="356" y="618"/>
                  </a:cubicBezTo>
                  <a:cubicBezTo>
                    <a:pt x="357" y="618"/>
                    <a:pt x="357" y="618"/>
                    <a:pt x="357" y="618"/>
                  </a:cubicBezTo>
                  <a:cubicBezTo>
                    <a:pt x="357" y="619"/>
                    <a:pt x="356" y="621"/>
                    <a:pt x="357" y="622"/>
                  </a:cubicBezTo>
                  <a:cubicBezTo>
                    <a:pt x="357" y="621"/>
                    <a:pt x="357" y="618"/>
                    <a:pt x="358" y="618"/>
                  </a:cubicBezTo>
                  <a:cubicBezTo>
                    <a:pt x="358" y="618"/>
                    <a:pt x="358" y="621"/>
                    <a:pt x="358" y="621"/>
                  </a:cubicBezTo>
                  <a:cubicBezTo>
                    <a:pt x="359" y="621"/>
                    <a:pt x="358" y="618"/>
                    <a:pt x="358" y="618"/>
                  </a:cubicBezTo>
                  <a:cubicBezTo>
                    <a:pt x="359" y="618"/>
                    <a:pt x="359" y="618"/>
                    <a:pt x="359" y="618"/>
                  </a:cubicBezTo>
                  <a:cubicBezTo>
                    <a:pt x="359" y="618"/>
                    <a:pt x="359" y="617"/>
                    <a:pt x="358" y="617"/>
                  </a:cubicBezTo>
                  <a:cubicBezTo>
                    <a:pt x="359" y="617"/>
                    <a:pt x="359" y="616"/>
                    <a:pt x="359" y="616"/>
                  </a:cubicBezTo>
                  <a:cubicBezTo>
                    <a:pt x="358" y="615"/>
                    <a:pt x="360" y="615"/>
                    <a:pt x="359" y="614"/>
                  </a:cubicBezTo>
                  <a:cubicBezTo>
                    <a:pt x="359" y="614"/>
                    <a:pt x="359" y="615"/>
                    <a:pt x="360" y="615"/>
                  </a:cubicBezTo>
                  <a:cubicBezTo>
                    <a:pt x="359" y="615"/>
                    <a:pt x="360" y="615"/>
                    <a:pt x="360" y="615"/>
                  </a:cubicBezTo>
                  <a:cubicBezTo>
                    <a:pt x="360" y="615"/>
                    <a:pt x="360" y="615"/>
                    <a:pt x="360" y="615"/>
                  </a:cubicBezTo>
                  <a:close/>
                  <a:moveTo>
                    <a:pt x="359" y="623"/>
                  </a:moveTo>
                  <a:cubicBezTo>
                    <a:pt x="359" y="623"/>
                    <a:pt x="359" y="623"/>
                    <a:pt x="359" y="623"/>
                  </a:cubicBezTo>
                  <a:cubicBezTo>
                    <a:pt x="359" y="623"/>
                    <a:pt x="359" y="623"/>
                    <a:pt x="359" y="624"/>
                  </a:cubicBezTo>
                  <a:cubicBezTo>
                    <a:pt x="359" y="624"/>
                    <a:pt x="359" y="622"/>
                    <a:pt x="359" y="623"/>
                  </a:cubicBezTo>
                  <a:close/>
                  <a:moveTo>
                    <a:pt x="357" y="623"/>
                  </a:moveTo>
                  <a:cubicBezTo>
                    <a:pt x="357" y="623"/>
                    <a:pt x="356" y="623"/>
                    <a:pt x="356" y="623"/>
                  </a:cubicBezTo>
                  <a:cubicBezTo>
                    <a:pt x="356" y="623"/>
                    <a:pt x="356" y="623"/>
                    <a:pt x="356" y="624"/>
                  </a:cubicBezTo>
                  <a:cubicBezTo>
                    <a:pt x="356" y="624"/>
                    <a:pt x="357" y="623"/>
                    <a:pt x="357" y="623"/>
                  </a:cubicBezTo>
                  <a:cubicBezTo>
                    <a:pt x="357" y="623"/>
                    <a:pt x="357" y="623"/>
                    <a:pt x="357" y="623"/>
                  </a:cubicBezTo>
                  <a:close/>
                  <a:moveTo>
                    <a:pt x="359" y="616"/>
                  </a:moveTo>
                  <a:cubicBezTo>
                    <a:pt x="359" y="616"/>
                    <a:pt x="359" y="616"/>
                    <a:pt x="359" y="616"/>
                  </a:cubicBezTo>
                  <a:cubicBezTo>
                    <a:pt x="360" y="616"/>
                    <a:pt x="359" y="616"/>
                    <a:pt x="359" y="616"/>
                  </a:cubicBezTo>
                  <a:close/>
                  <a:moveTo>
                    <a:pt x="357" y="599"/>
                  </a:moveTo>
                  <a:cubicBezTo>
                    <a:pt x="357" y="599"/>
                    <a:pt x="357" y="599"/>
                    <a:pt x="357" y="599"/>
                  </a:cubicBezTo>
                  <a:cubicBezTo>
                    <a:pt x="357" y="599"/>
                    <a:pt x="357" y="599"/>
                    <a:pt x="357" y="599"/>
                  </a:cubicBezTo>
                  <a:close/>
                  <a:moveTo>
                    <a:pt x="356" y="598"/>
                  </a:moveTo>
                  <a:cubicBezTo>
                    <a:pt x="356" y="598"/>
                    <a:pt x="357" y="598"/>
                    <a:pt x="357" y="598"/>
                  </a:cubicBezTo>
                  <a:cubicBezTo>
                    <a:pt x="357" y="598"/>
                    <a:pt x="356" y="598"/>
                    <a:pt x="356" y="598"/>
                  </a:cubicBezTo>
                  <a:close/>
                  <a:moveTo>
                    <a:pt x="357" y="600"/>
                  </a:moveTo>
                  <a:cubicBezTo>
                    <a:pt x="358" y="600"/>
                    <a:pt x="357" y="599"/>
                    <a:pt x="357" y="599"/>
                  </a:cubicBezTo>
                  <a:cubicBezTo>
                    <a:pt x="357" y="599"/>
                    <a:pt x="357" y="600"/>
                    <a:pt x="357" y="600"/>
                  </a:cubicBezTo>
                  <a:close/>
                  <a:moveTo>
                    <a:pt x="362" y="628"/>
                  </a:moveTo>
                  <a:cubicBezTo>
                    <a:pt x="363" y="628"/>
                    <a:pt x="363" y="627"/>
                    <a:pt x="362" y="627"/>
                  </a:cubicBezTo>
                  <a:cubicBezTo>
                    <a:pt x="361" y="627"/>
                    <a:pt x="362" y="628"/>
                    <a:pt x="362" y="628"/>
                  </a:cubicBezTo>
                  <a:close/>
                  <a:moveTo>
                    <a:pt x="362" y="629"/>
                  </a:moveTo>
                  <a:cubicBezTo>
                    <a:pt x="362" y="629"/>
                    <a:pt x="362" y="629"/>
                    <a:pt x="362" y="629"/>
                  </a:cubicBezTo>
                  <a:cubicBezTo>
                    <a:pt x="362" y="629"/>
                    <a:pt x="362" y="629"/>
                    <a:pt x="362" y="629"/>
                  </a:cubicBezTo>
                  <a:close/>
                  <a:moveTo>
                    <a:pt x="360" y="623"/>
                  </a:moveTo>
                  <a:cubicBezTo>
                    <a:pt x="360" y="623"/>
                    <a:pt x="360" y="623"/>
                    <a:pt x="360" y="623"/>
                  </a:cubicBezTo>
                  <a:cubicBezTo>
                    <a:pt x="360" y="622"/>
                    <a:pt x="362" y="622"/>
                    <a:pt x="362" y="621"/>
                  </a:cubicBezTo>
                  <a:cubicBezTo>
                    <a:pt x="361" y="621"/>
                    <a:pt x="362" y="623"/>
                    <a:pt x="362" y="623"/>
                  </a:cubicBezTo>
                  <a:cubicBezTo>
                    <a:pt x="363" y="622"/>
                    <a:pt x="363" y="620"/>
                    <a:pt x="362" y="620"/>
                  </a:cubicBezTo>
                  <a:cubicBezTo>
                    <a:pt x="364" y="620"/>
                    <a:pt x="364" y="623"/>
                    <a:pt x="363" y="624"/>
                  </a:cubicBezTo>
                  <a:cubicBezTo>
                    <a:pt x="363" y="626"/>
                    <a:pt x="361" y="627"/>
                    <a:pt x="364" y="626"/>
                  </a:cubicBezTo>
                  <a:cubicBezTo>
                    <a:pt x="364" y="627"/>
                    <a:pt x="364" y="628"/>
                    <a:pt x="365" y="628"/>
                  </a:cubicBezTo>
                  <a:cubicBezTo>
                    <a:pt x="365" y="628"/>
                    <a:pt x="364" y="628"/>
                    <a:pt x="364" y="629"/>
                  </a:cubicBezTo>
                  <a:cubicBezTo>
                    <a:pt x="365" y="629"/>
                    <a:pt x="365" y="629"/>
                    <a:pt x="365" y="629"/>
                  </a:cubicBezTo>
                  <a:cubicBezTo>
                    <a:pt x="365" y="629"/>
                    <a:pt x="363" y="629"/>
                    <a:pt x="363" y="630"/>
                  </a:cubicBezTo>
                  <a:cubicBezTo>
                    <a:pt x="363" y="631"/>
                    <a:pt x="365" y="630"/>
                    <a:pt x="365" y="630"/>
                  </a:cubicBezTo>
                  <a:cubicBezTo>
                    <a:pt x="365" y="631"/>
                    <a:pt x="365" y="631"/>
                    <a:pt x="365" y="631"/>
                  </a:cubicBezTo>
                  <a:cubicBezTo>
                    <a:pt x="365" y="632"/>
                    <a:pt x="366" y="631"/>
                    <a:pt x="366" y="630"/>
                  </a:cubicBezTo>
                  <a:cubicBezTo>
                    <a:pt x="366" y="630"/>
                    <a:pt x="367" y="632"/>
                    <a:pt x="367" y="632"/>
                  </a:cubicBezTo>
                  <a:cubicBezTo>
                    <a:pt x="367" y="631"/>
                    <a:pt x="367" y="631"/>
                    <a:pt x="367" y="630"/>
                  </a:cubicBezTo>
                  <a:cubicBezTo>
                    <a:pt x="367" y="631"/>
                    <a:pt x="367" y="632"/>
                    <a:pt x="367" y="633"/>
                  </a:cubicBezTo>
                  <a:cubicBezTo>
                    <a:pt x="367" y="632"/>
                    <a:pt x="368" y="632"/>
                    <a:pt x="368" y="632"/>
                  </a:cubicBezTo>
                  <a:cubicBezTo>
                    <a:pt x="368" y="633"/>
                    <a:pt x="368" y="633"/>
                    <a:pt x="367" y="633"/>
                  </a:cubicBezTo>
                  <a:cubicBezTo>
                    <a:pt x="368" y="633"/>
                    <a:pt x="368" y="634"/>
                    <a:pt x="368" y="634"/>
                  </a:cubicBezTo>
                  <a:cubicBezTo>
                    <a:pt x="368" y="634"/>
                    <a:pt x="368" y="634"/>
                    <a:pt x="368" y="634"/>
                  </a:cubicBezTo>
                  <a:cubicBezTo>
                    <a:pt x="369" y="634"/>
                    <a:pt x="368" y="634"/>
                    <a:pt x="368" y="635"/>
                  </a:cubicBezTo>
                  <a:cubicBezTo>
                    <a:pt x="368" y="635"/>
                    <a:pt x="369" y="633"/>
                    <a:pt x="369" y="633"/>
                  </a:cubicBezTo>
                  <a:cubicBezTo>
                    <a:pt x="369" y="634"/>
                    <a:pt x="369" y="635"/>
                    <a:pt x="369" y="636"/>
                  </a:cubicBezTo>
                  <a:cubicBezTo>
                    <a:pt x="371" y="638"/>
                    <a:pt x="371" y="636"/>
                    <a:pt x="371" y="636"/>
                  </a:cubicBezTo>
                  <a:cubicBezTo>
                    <a:pt x="372" y="636"/>
                    <a:pt x="371" y="635"/>
                    <a:pt x="371" y="635"/>
                  </a:cubicBezTo>
                  <a:cubicBezTo>
                    <a:pt x="371" y="635"/>
                    <a:pt x="371" y="635"/>
                    <a:pt x="371" y="635"/>
                  </a:cubicBezTo>
                  <a:cubicBezTo>
                    <a:pt x="371" y="634"/>
                    <a:pt x="371" y="634"/>
                    <a:pt x="371" y="634"/>
                  </a:cubicBezTo>
                  <a:cubicBezTo>
                    <a:pt x="371" y="634"/>
                    <a:pt x="371" y="634"/>
                    <a:pt x="371" y="633"/>
                  </a:cubicBezTo>
                  <a:cubicBezTo>
                    <a:pt x="371" y="633"/>
                    <a:pt x="370" y="634"/>
                    <a:pt x="370" y="634"/>
                  </a:cubicBezTo>
                  <a:cubicBezTo>
                    <a:pt x="370" y="634"/>
                    <a:pt x="370" y="634"/>
                    <a:pt x="370" y="633"/>
                  </a:cubicBezTo>
                  <a:cubicBezTo>
                    <a:pt x="371" y="634"/>
                    <a:pt x="371" y="633"/>
                    <a:pt x="371" y="632"/>
                  </a:cubicBezTo>
                  <a:cubicBezTo>
                    <a:pt x="371" y="632"/>
                    <a:pt x="371" y="632"/>
                    <a:pt x="371" y="632"/>
                  </a:cubicBezTo>
                  <a:cubicBezTo>
                    <a:pt x="371" y="632"/>
                    <a:pt x="372" y="630"/>
                    <a:pt x="371" y="630"/>
                  </a:cubicBezTo>
                  <a:cubicBezTo>
                    <a:pt x="371" y="630"/>
                    <a:pt x="371" y="631"/>
                    <a:pt x="370" y="631"/>
                  </a:cubicBezTo>
                  <a:cubicBezTo>
                    <a:pt x="370" y="630"/>
                    <a:pt x="369" y="632"/>
                    <a:pt x="369" y="632"/>
                  </a:cubicBezTo>
                  <a:cubicBezTo>
                    <a:pt x="369" y="630"/>
                    <a:pt x="371" y="631"/>
                    <a:pt x="371" y="630"/>
                  </a:cubicBezTo>
                  <a:cubicBezTo>
                    <a:pt x="371" y="629"/>
                    <a:pt x="370" y="629"/>
                    <a:pt x="369" y="630"/>
                  </a:cubicBezTo>
                  <a:cubicBezTo>
                    <a:pt x="369" y="628"/>
                    <a:pt x="369" y="630"/>
                    <a:pt x="368" y="629"/>
                  </a:cubicBezTo>
                  <a:cubicBezTo>
                    <a:pt x="369" y="629"/>
                    <a:pt x="369" y="628"/>
                    <a:pt x="369" y="628"/>
                  </a:cubicBezTo>
                  <a:cubicBezTo>
                    <a:pt x="369" y="628"/>
                    <a:pt x="368" y="627"/>
                    <a:pt x="367" y="629"/>
                  </a:cubicBezTo>
                  <a:cubicBezTo>
                    <a:pt x="366" y="625"/>
                    <a:pt x="370" y="628"/>
                    <a:pt x="370" y="628"/>
                  </a:cubicBezTo>
                  <a:cubicBezTo>
                    <a:pt x="370" y="628"/>
                    <a:pt x="369" y="626"/>
                    <a:pt x="369" y="626"/>
                  </a:cubicBezTo>
                  <a:cubicBezTo>
                    <a:pt x="369" y="626"/>
                    <a:pt x="368" y="626"/>
                    <a:pt x="368" y="626"/>
                  </a:cubicBezTo>
                  <a:cubicBezTo>
                    <a:pt x="369" y="626"/>
                    <a:pt x="368" y="626"/>
                    <a:pt x="368" y="626"/>
                  </a:cubicBezTo>
                  <a:cubicBezTo>
                    <a:pt x="371" y="624"/>
                    <a:pt x="364" y="622"/>
                    <a:pt x="364" y="620"/>
                  </a:cubicBezTo>
                  <a:cubicBezTo>
                    <a:pt x="364" y="620"/>
                    <a:pt x="365" y="618"/>
                    <a:pt x="362" y="618"/>
                  </a:cubicBezTo>
                  <a:cubicBezTo>
                    <a:pt x="360" y="618"/>
                    <a:pt x="361" y="618"/>
                    <a:pt x="362" y="620"/>
                  </a:cubicBezTo>
                  <a:cubicBezTo>
                    <a:pt x="362" y="620"/>
                    <a:pt x="361" y="621"/>
                    <a:pt x="361" y="620"/>
                  </a:cubicBezTo>
                  <a:cubicBezTo>
                    <a:pt x="360" y="621"/>
                    <a:pt x="361" y="620"/>
                    <a:pt x="361" y="621"/>
                  </a:cubicBezTo>
                  <a:cubicBezTo>
                    <a:pt x="361" y="621"/>
                    <a:pt x="358" y="622"/>
                    <a:pt x="360" y="623"/>
                  </a:cubicBezTo>
                  <a:cubicBezTo>
                    <a:pt x="360" y="623"/>
                    <a:pt x="359" y="623"/>
                    <a:pt x="359" y="623"/>
                  </a:cubicBezTo>
                  <a:cubicBezTo>
                    <a:pt x="359" y="623"/>
                    <a:pt x="360" y="623"/>
                    <a:pt x="360" y="623"/>
                  </a:cubicBezTo>
                  <a:cubicBezTo>
                    <a:pt x="360" y="623"/>
                    <a:pt x="359" y="623"/>
                    <a:pt x="359" y="623"/>
                  </a:cubicBezTo>
                  <a:cubicBezTo>
                    <a:pt x="359" y="623"/>
                    <a:pt x="360" y="623"/>
                    <a:pt x="360" y="623"/>
                  </a:cubicBezTo>
                  <a:close/>
                  <a:moveTo>
                    <a:pt x="361" y="620"/>
                  </a:moveTo>
                  <a:cubicBezTo>
                    <a:pt x="361" y="620"/>
                    <a:pt x="361" y="620"/>
                    <a:pt x="361" y="620"/>
                  </a:cubicBezTo>
                  <a:cubicBezTo>
                    <a:pt x="361" y="620"/>
                    <a:pt x="361" y="620"/>
                    <a:pt x="361" y="620"/>
                  </a:cubicBezTo>
                  <a:close/>
                  <a:moveTo>
                    <a:pt x="366" y="633"/>
                  </a:moveTo>
                  <a:cubicBezTo>
                    <a:pt x="366" y="633"/>
                    <a:pt x="366" y="633"/>
                    <a:pt x="366" y="634"/>
                  </a:cubicBezTo>
                  <a:cubicBezTo>
                    <a:pt x="368" y="631"/>
                    <a:pt x="364" y="632"/>
                    <a:pt x="366" y="633"/>
                  </a:cubicBezTo>
                  <a:close/>
                  <a:moveTo>
                    <a:pt x="367" y="636"/>
                  </a:moveTo>
                  <a:cubicBezTo>
                    <a:pt x="367" y="636"/>
                    <a:pt x="367" y="634"/>
                    <a:pt x="366" y="634"/>
                  </a:cubicBezTo>
                  <a:cubicBezTo>
                    <a:pt x="365" y="634"/>
                    <a:pt x="367" y="636"/>
                    <a:pt x="367" y="636"/>
                  </a:cubicBezTo>
                  <a:close/>
                  <a:moveTo>
                    <a:pt x="221" y="948"/>
                  </a:moveTo>
                  <a:cubicBezTo>
                    <a:pt x="220" y="949"/>
                    <a:pt x="218" y="948"/>
                    <a:pt x="217" y="947"/>
                  </a:cubicBezTo>
                  <a:cubicBezTo>
                    <a:pt x="215" y="947"/>
                    <a:pt x="215" y="947"/>
                    <a:pt x="214" y="949"/>
                  </a:cubicBezTo>
                  <a:cubicBezTo>
                    <a:pt x="215" y="949"/>
                    <a:pt x="221" y="950"/>
                    <a:pt x="221" y="948"/>
                  </a:cubicBezTo>
                  <a:close/>
                  <a:moveTo>
                    <a:pt x="219" y="951"/>
                  </a:moveTo>
                  <a:cubicBezTo>
                    <a:pt x="218" y="951"/>
                    <a:pt x="218" y="951"/>
                    <a:pt x="218" y="951"/>
                  </a:cubicBezTo>
                  <a:cubicBezTo>
                    <a:pt x="217" y="951"/>
                    <a:pt x="217" y="954"/>
                    <a:pt x="219" y="954"/>
                  </a:cubicBezTo>
                  <a:cubicBezTo>
                    <a:pt x="220" y="953"/>
                    <a:pt x="220" y="951"/>
                    <a:pt x="219" y="951"/>
                  </a:cubicBezTo>
                  <a:close/>
                  <a:moveTo>
                    <a:pt x="223" y="956"/>
                  </a:moveTo>
                  <a:cubicBezTo>
                    <a:pt x="223" y="956"/>
                    <a:pt x="223" y="956"/>
                    <a:pt x="223" y="956"/>
                  </a:cubicBezTo>
                  <a:cubicBezTo>
                    <a:pt x="223" y="955"/>
                    <a:pt x="222" y="956"/>
                    <a:pt x="221" y="956"/>
                  </a:cubicBezTo>
                  <a:cubicBezTo>
                    <a:pt x="221" y="957"/>
                    <a:pt x="224" y="957"/>
                    <a:pt x="223" y="956"/>
                  </a:cubicBezTo>
                  <a:close/>
                  <a:moveTo>
                    <a:pt x="179" y="937"/>
                  </a:moveTo>
                  <a:cubicBezTo>
                    <a:pt x="179" y="936"/>
                    <a:pt x="176" y="939"/>
                    <a:pt x="177" y="940"/>
                  </a:cubicBezTo>
                  <a:cubicBezTo>
                    <a:pt x="178" y="939"/>
                    <a:pt x="180" y="937"/>
                    <a:pt x="179" y="937"/>
                  </a:cubicBezTo>
                  <a:close/>
                  <a:moveTo>
                    <a:pt x="189" y="935"/>
                  </a:moveTo>
                  <a:cubicBezTo>
                    <a:pt x="188" y="932"/>
                    <a:pt x="183" y="934"/>
                    <a:pt x="183" y="936"/>
                  </a:cubicBezTo>
                  <a:cubicBezTo>
                    <a:pt x="182" y="939"/>
                    <a:pt x="189" y="939"/>
                    <a:pt x="189" y="934"/>
                  </a:cubicBezTo>
                  <a:cubicBezTo>
                    <a:pt x="189" y="934"/>
                    <a:pt x="189" y="935"/>
                    <a:pt x="189" y="935"/>
                  </a:cubicBezTo>
                  <a:close/>
                  <a:moveTo>
                    <a:pt x="209" y="946"/>
                  </a:moveTo>
                  <a:cubicBezTo>
                    <a:pt x="209" y="945"/>
                    <a:pt x="209" y="945"/>
                    <a:pt x="209" y="945"/>
                  </a:cubicBezTo>
                  <a:cubicBezTo>
                    <a:pt x="209" y="945"/>
                    <a:pt x="209" y="945"/>
                    <a:pt x="208" y="945"/>
                  </a:cubicBezTo>
                  <a:cubicBezTo>
                    <a:pt x="208" y="945"/>
                    <a:pt x="208" y="945"/>
                    <a:pt x="208" y="945"/>
                  </a:cubicBezTo>
                  <a:cubicBezTo>
                    <a:pt x="208" y="944"/>
                    <a:pt x="208" y="944"/>
                    <a:pt x="208" y="944"/>
                  </a:cubicBezTo>
                  <a:cubicBezTo>
                    <a:pt x="208" y="944"/>
                    <a:pt x="208" y="944"/>
                    <a:pt x="208" y="944"/>
                  </a:cubicBezTo>
                  <a:cubicBezTo>
                    <a:pt x="208" y="945"/>
                    <a:pt x="207" y="944"/>
                    <a:pt x="207" y="944"/>
                  </a:cubicBezTo>
                  <a:cubicBezTo>
                    <a:pt x="207" y="944"/>
                    <a:pt x="205" y="938"/>
                    <a:pt x="204" y="942"/>
                  </a:cubicBezTo>
                  <a:cubicBezTo>
                    <a:pt x="204" y="942"/>
                    <a:pt x="201" y="942"/>
                    <a:pt x="202" y="943"/>
                  </a:cubicBezTo>
                  <a:cubicBezTo>
                    <a:pt x="203" y="943"/>
                    <a:pt x="203" y="945"/>
                    <a:pt x="204" y="946"/>
                  </a:cubicBezTo>
                  <a:cubicBezTo>
                    <a:pt x="204" y="946"/>
                    <a:pt x="206" y="947"/>
                    <a:pt x="205" y="946"/>
                  </a:cubicBezTo>
                  <a:cubicBezTo>
                    <a:pt x="205" y="946"/>
                    <a:pt x="205" y="946"/>
                    <a:pt x="205" y="945"/>
                  </a:cubicBezTo>
                  <a:cubicBezTo>
                    <a:pt x="205" y="945"/>
                    <a:pt x="205" y="945"/>
                    <a:pt x="205" y="945"/>
                  </a:cubicBezTo>
                  <a:cubicBezTo>
                    <a:pt x="205" y="945"/>
                    <a:pt x="205" y="945"/>
                    <a:pt x="205" y="945"/>
                  </a:cubicBezTo>
                  <a:cubicBezTo>
                    <a:pt x="206" y="945"/>
                    <a:pt x="206" y="946"/>
                    <a:pt x="207" y="946"/>
                  </a:cubicBezTo>
                  <a:cubicBezTo>
                    <a:pt x="208" y="947"/>
                    <a:pt x="208" y="947"/>
                    <a:pt x="209" y="946"/>
                  </a:cubicBezTo>
                  <a:cubicBezTo>
                    <a:pt x="209" y="946"/>
                    <a:pt x="209" y="946"/>
                    <a:pt x="209" y="946"/>
                  </a:cubicBezTo>
                  <a:close/>
                  <a:moveTo>
                    <a:pt x="498" y="872"/>
                  </a:moveTo>
                  <a:cubicBezTo>
                    <a:pt x="498" y="871"/>
                    <a:pt x="495" y="869"/>
                    <a:pt x="495" y="871"/>
                  </a:cubicBezTo>
                  <a:cubicBezTo>
                    <a:pt x="495" y="871"/>
                    <a:pt x="497" y="874"/>
                    <a:pt x="498" y="873"/>
                  </a:cubicBezTo>
                  <a:cubicBezTo>
                    <a:pt x="498" y="874"/>
                    <a:pt x="498" y="871"/>
                    <a:pt x="498" y="872"/>
                  </a:cubicBezTo>
                  <a:close/>
                  <a:moveTo>
                    <a:pt x="503" y="872"/>
                  </a:moveTo>
                  <a:cubicBezTo>
                    <a:pt x="503" y="872"/>
                    <a:pt x="501" y="874"/>
                    <a:pt x="502" y="875"/>
                  </a:cubicBezTo>
                  <a:cubicBezTo>
                    <a:pt x="504" y="876"/>
                    <a:pt x="504" y="873"/>
                    <a:pt x="503" y="872"/>
                  </a:cubicBezTo>
                  <a:close/>
                  <a:moveTo>
                    <a:pt x="745" y="954"/>
                  </a:moveTo>
                  <a:cubicBezTo>
                    <a:pt x="745" y="954"/>
                    <a:pt x="745" y="953"/>
                    <a:pt x="744" y="953"/>
                  </a:cubicBezTo>
                  <a:cubicBezTo>
                    <a:pt x="744" y="953"/>
                    <a:pt x="744" y="953"/>
                    <a:pt x="743" y="953"/>
                  </a:cubicBezTo>
                  <a:cubicBezTo>
                    <a:pt x="743" y="953"/>
                    <a:pt x="743" y="952"/>
                    <a:pt x="742" y="952"/>
                  </a:cubicBezTo>
                  <a:cubicBezTo>
                    <a:pt x="742" y="952"/>
                    <a:pt x="742" y="952"/>
                    <a:pt x="742" y="952"/>
                  </a:cubicBezTo>
                  <a:cubicBezTo>
                    <a:pt x="740" y="951"/>
                    <a:pt x="738" y="951"/>
                    <a:pt x="735" y="950"/>
                  </a:cubicBezTo>
                  <a:cubicBezTo>
                    <a:pt x="735" y="950"/>
                    <a:pt x="735" y="950"/>
                    <a:pt x="735" y="950"/>
                  </a:cubicBezTo>
                  <a:cubicBezTo>
                    <a:pt x="735" y="950"/>
                    <a:pt x="735" y="950"/>
                    <a:pt x="734" y="950"/>
                  </a:cubicBezTo>
                  <a:cubicBezTo>
                    <a:pt x="734" y="950"/>
                    <a:pt x="734" y="950"/>
                    <a:pt x="734" y="951"/>
                  </a:cubicBezTo>
                  <a:cubicBezTo>
                    <a:pt x="734" y="951"/>
                    <a:pt x="734" y="951"/>
                    <a:pt x="734" y="951"/>
                  </a:cubicBezTo>
                  <a:cubicBezTo>
                    <a:pt x="730" y="951"/>
                    <a:pt x="733" y="953"/>
                    <a:pt x="734" y="954"/>
                  </a:cubicBezTo>
                  <a:cubicBezTo>
                    <a:pt x="735" y="955"/>
                    <a:pt x="738" y="957"/>
                    <a:pt x="739" y="956"/>
                  </a:cubicBezTo>
                  <a:cubicBezTo>
                    <a:pt x="739" y="954"/>
                    <a:pt x="746" y="955"/>
                    <a:pt x="745" y="954"/>
                  </a:cubicBezTo>
                  <a:close/>
                  <a:moveTo>
                    <a:pt x="768" y="949"/>
                  </a:moveTo>
                  <a:cubicBezTo>
                    <a:pt x="769" y="949"/>
                    <a:pt x="766" y="948"/>
                    <a:pt x="766" y="947"/>
                  </a:cubicBezTo>
                  <a:cubicBezTo>
                    <a:pt x="767" y="948"/>
                    <a:pt x="767" y="949"/>
                    <a:pt x="768" y="949"/>
                  </a:cubicBezTo>
                  <a:cubicBezTo>
                    <a:pt x="767" y="949"/>
                    <a:pt x="768" y="949"/>
                    <a:pt x="769" y="949"/>
                  </a:cubicBezTo>
                  <a:cubicBezTo>
                    <a:pt x="768" y="949"/>
                    <a:pt x="768" y="949"/>
                    <a:pt x="768" y="949"/>
                  </a:cubicBezTo>
                  <a:cubicBezTo>
                    <a:pt x="768" y="949"/>
                    <a:pt x="768" y="949"/>
                    <a:pt x="768" y="949"/>
                  </a:cubicBezTo>
                  <a:cubicBezTo>
                    <a:pt x="768" y="949"/>
                    <a:pt x="767" y="949"/>
                    <a:pt x="768" y="949"/>
                  </a:cubicBezTo>
                  <a:close/>
                  <a:moveTo>
                    <a:pt x="768" y="939"/>
                  </a:moveTo>
                  <a:cubicBezTo>
                    <a:pt x="767" y="940"/>
                    <a:pt x="770" y="940"/>
                    <a:pt x="769" y="940"/>
                  </a:cubicBezTo>
                  <a:cubicBezTo>
                    <a:pt x="769" y="939"/>
                    <a:pt x="768" y="939"/>
                    <a:pt x="768" y="939"/>
                  </a:cubicBezTo>
                  <a:close/>
                  <a:moveTo>
                    <a:pt x="797" y="953"/>
                  </a:moveTo>
                  <a:cubicBezTo>
                    <a:pt x="796" y="953"/>
                    <a:pt x="796" y="953"/>
                    <a:pt x="796" y="953"/>
                  </a:cubicBezTo>
                  <a:cubicBezTo>
                    <a:pt x="796" y="953"/>
                    <a:pt x="796" y="953"/>
                    <a:pt x="797" y="953"/>
                  </a:cubicBezTo>
                  <a:close/>
                  <a:moveTo>
                    <a:pt x="799" y="950"/>
                  </a:moveTo>
                  <a:cubicBezTo>
                    <a:pt x="800" y="952"/>
                    <a:pt x="795" y="952"/>
                    <a:pt x="794" y="952"/>
                  </a:cubicBezTo>
                  <a:cubicBezTo>
                    <a:pt x="792" y="951"/>
                    <a:pt x="790" y="951"/>
                    <a:pt x="788" y="951"/>
                  </a:cubicBezTo>
                  <a:cubicBezTo>
                    <a:pt x="787" y="952"/>
                    <a:pt x="786" y="953"/>
                    <a:pt x="785" y="953"/>
                  </a:cubicBezTo>
                  <a:cubicBezTo>
                    <a:pt x="784" y="953"/>
                    <a:pt x="785" y="952"/>
                    <a:pt x="784" y="952"/>
                  </a:cubicBezTo>
                  <a:cubicBezTo>
                    <a:pt x="783" y="951"/>
                    <a:pt x="782" y="951"/>
                    <a:pt x="781" y="952"/>
                  </a:cubicBezTo>
                  <a:cubicBezTo>
                    <a:pt x="780" y="953"/>
                    <a:pt x="780" y="956"/>
                    <a:pt x="779" y="956"/>
                  </a:cubicBezTo>
                  <a:cubicBezTo>
                    <a:pt x="777" y="957"/>
                    <a:pt x="777" y="955"/>
                    <a:pt x="776" y="954"/>
                  </a:cubicBezTo>
                  <a:cubicBezTo>
                    <a:pt x="776" y="954"/>
                    <a:pt x="776" y="954"/>
                    <a:pt x="776" y="954"/>
                  </a:cubicBezTo>
                  <a:cubicBezTo>
                    <a:pt x="776" y="954"/>
                    <a:pt x="776" y="954"/>
                    <a:pt x="776" y="954"/>
                  </a:cubicBezTo>
                  <a:cubicBezTo>
                    <a:pt x="775" y="954"/>
                    <a:pt x="774" y="952"/>
                    <a:pt x="773" y="952"/>
                  </a:cubicBezTo>
                  <a:cubicBezTo>
                    <a:pt x="773" y="953"/>
                    <a:pt x="768" y="953"/>
                    <a:pt x="768" y="953"/>
                  </a:cubicBezTo>
                  <a:cubicBezTo>
                    <a:pt x="767" y="953"/>
                    <a:pt x="766" y="952"/>
                    <a:pt x="764" y="952"/>
                  </a:cubicBezTo>
                  <a:cubicBezTo>
                    <a:pt x="763" y="952"/>
                    <a:pt x="762" y="953"/>
                    <a:pt x="761" y="953"/>
                  </a:cubicBezTo>
                  <a:cubicBezTo>
                    <a:pt x="761" y="953"/>
                    <a:pt x="758" y="952"/>
                    <a:pt x="758" y="952"/>
                  </a:cubicBezTo>
                  <a:cubicBezTo>
                    <a:pt x="757" y="951"/>
                    <a:pt x="757" y="950"/>
                    <a:pt x="758" y="950"/>
                  </a:cubicBezTo>
                  <a:cubicBezTo>
                    <a:pt x="759" y="949"/>
                    <a:pt x="759" y="949"/>
                    <a:pt x="760" y="950"/>
                  </a:cubicBezTo>
                  <a:cubicBezTo>
                    <a:pt x="760" y="950"/>
                    <a:pt x="760" y="950"/>
                    <a:pt x="760" y="950"/>
                  </a:cubicBezTo>
                  <a:cubicBezTo>
                    <a:pt x="760" y="950"/>
                    <a:pt x="760" y="950"/>
                    <a:pt x="761" y="950"/>
                  </a:cubicBezTo>
                  <a:cubicBezTo>
                    <a:pt x="761" y="950"/>
                    <a:pt x="761" y="950"/>
                    <a:pt x="761" y="950"/>
                  </a:cubicBezTo>
                  <a:cubicBezTo>
                    <a:pt x="761" y="950"/>
                    <a:pt x="761" y="950"/>
                    <a:pt x="761" y="950"/>
                  </a:cubicBezTo>
                  <a:cubicBezTo>
                    <a:pt x="761" y="951"/>
                    <a:pt x="763" y="950"/>
                    <a:pt x="763" y="950"/>
                  </a:cubicBezTo>
                  <a:cubicBezTo>
                    <a:pt x="763" y="950"/>
                    <a:pt x="763" y="950"/>
                    <a:pt x="763" y="950"/>
                  </a:cubicBezTo>
                  <a:cubicBezTo>
                    <a:pt x="763" y="950"/>
                    <a:pt x="763" y="951"/>
                    <a:pt x="764" y="950"/>
                  </a:cubicBezTo>
                  <a:cubicBezTo>
                    <a:pt x="764" y="950"/>
                    <a:pt x="764" y="950"/>
                    <a:pt x="764" y="950"/>
                  </a:cubicBezTo>
                  <a:cubicBezTo>
                    <a:pt x="764" y="950"/>
                    <a:pt x="764" y="950"/>
                    <a:pt x="764" y="950"/>
                  </a:cubicBezTo>
                  <a:cubicBezTo>
                    <a:pt x="764" y="950"/>
                    <a:pt x="764" y="950"/>
                    <a:pt x="764" y="950"/>
                  </a:cubicBezTo>
                  <a:cubicBezTo>
                    <a:pt x="765" y="950"/>
                    <a:pt x="765" y="951"/>
                    <a:pt x="765" y="951"/>
                  </a:cubicBezTo>
                  <a:cubicBezTo>
                    <a:pt x="765" y="951"/>
                    <a:pt x="766" y="951"/>
                    <a:pt x="766" y="951"/>
                  </a:cubicBezTo>
                  <a:cubicBezTo>
                    <a:pt x="766" y="951"/>
                    <a:pt x="766" y="950"/>
                    <a:pt x="766" y="951"/>
                  </a:cubicBezTo>
                  <a:cubicBezTo>
                    <a:pt x="766" y="951"/>
                    <a:pt x="766" y="951"/>
                    <a:pt x="767" y="951"/>
                  </a:cubicBezTo>
                  <a:cubicBezTo>
                    <a:pt x="767" y="951"/>
                    <a:pt x="767" y="951"/>
                    <a:pt x="768" y="951"/>
                  </a:cubicBezTo>
                  <a:cubicBezTo>
                    <a:pt x="768" y="951"/>
                    <a:pt x="768" y="951"/>
                    <a:pt x="769" y="951"/>
                  </a:cubicBezTo>
                  <a:cubicBezTo>
                    <a:pt x="769" y="950"/>
                    <a:pt x="771" y="950"/>
                    <a:pt x="772" y="950"/>
                  </a:cubicBezTo>
                  <a:cubicBezTo>
                    <a:pt x="771" y="949"/>
                    <a:pt x="771" y="949"/>
                    <a:pt x="771" y="949"/>
                  </a:cubicBezTo>
                  <a:cubicBezTo>
                    <a:pt x="770" y="947"/>
                    <a:pt x="769" y="948"/>
                    <a:pt x="769" y="946"/>
                  </a:cubicBezTo>
                  <a:cubicBezTo>
                    <a:pt x="768" y="944"/>
                    <a:pt x="769" y="944"/>
                    <a:pt x="767" y="943"/>
                  </a:cubicBezTo>
                  <a:cubicBezTo>
                    <a:pt x="767" y="943"/>
                    <a:pt x="767" y="943"/>
                    <a:pt x="766" y="943"/>
                  </a:cubicBezTo>
                  <a:cubicBezTo>
                    <a:pt x="766" y="943"/>
                    <a:pt x="765" y="942"/>
                    <a:pt x="765" y="942"/>
                  </a:cubicBezTo>
                  <a:cubicBezTo>
                    <a:pt x="764" y="941"/>
                    <a:pt x="765" y="940"/>
                    <a:pt x="766" y="940"/>
                  </a:cubicBezTo>
                  <a:cubicBezTo>
                    <a:pt x="767" y="940"/>
                    <a:pt x="770" y="939"/>
                    <a:pt x="770" y="941"/>
                  </a:cubicBezTo>
                  <a:cubicBezTo>
                    <a:pt x="771" y="941"/>
                    <a:pt x="771" y="941"/>
                    <a:pt x="771" y="941"/>
                  </a:cubicBezTo>
                  <a:cubicBezTo>
                    <a:pt x="772" y="942"/>
                    <a:pt x="773" y="942"/>
                    <a:pt x="774" y="942"/>
                  </a:cubicBezTo>
                  <a:cubicBezTo>
                    <a:pt x="775" y="942"/>
                    <a:pt x="776" y="941"/>
                    <a:pt x="776" y="941"/>
                  </a:cubicBezTo>
                  <a:cubicBezTo>
                    <a:pt x="778" y="939"/>
                    <a:pt x="781" y="941"/>
                    <a:pt x="783" y="942"/>
                  </a:cubicBezTo>
                  <a:cubicBezTo>
                    <a:pt x="784" y="942"/>
                    <a:pt x="786" y="942"/>
                    <a:pt x="787" y="942"/>
                  </a:cubicBezTo>
                  <a:cubicBezTo>
                    <a:pt x="788" y="943"/>
                    <a:pt x="787" y="942"/>
                    <a:pt x="788" y="943"/>
                  </a:cubicBezTo>
                  <a:cubicBezTo>
                    <a:pt x="789" y="944"/>
                    <a:pt x="788" y="944"/>
                    <a:pt x="789" y="945"/>
                  </a:cubicBezTo>
                  <a:cubicBezTo>
                    <a:pt x="790" y="945"/>
                    <a:pt x="791" y="944"/>
                    <a:pt x="792" y="945"/>
                  </a:cubicBezTo>
                  <a:cubicBezTo>
                    <a:pt x="794" y="945"/>
                    <a:pt x="792" y="945"/>
                    <a:pt x="792" y="945"/>
                  </a:cubicBezTo>
                  <a:cubicBezTo>
                    <a:pt x="791" y="946"/>
                    <a:pt x="789" y="945"/>
                    <a:pt x="790" y="946"/>
                  </a:cubicBezTo>
                  <a:cubicBezTo>
                    <a:pt x="792" y="948"/>
                    <a:pt x="794" y="946"/>
                    <a:pt x="796" y="947"/>
                  </a:cubicBezTo>
                  <a:cubicBezTo>
                    <a:pt x="796" y="947"/>
                    <a:pt x="796" y="947"/>
                    <a:pt x="796" y="947"/>
                  </a:cubicBezTo>
                  <a:cubicBezTo>
                    <a:pt x="796" y="948"/>
                    <a:pt x="797" y="948"/>
                    <a:pt x="797" y="949"/>
                  </a:cubicBezTo>
                  <a:cubicBezTo>
                    <a:pt x="797" y="949"/>
                    <a:pt x="797" y="949"/>
                    <a:pt x="797" y="949"/>
                  </a:cubicBezTo>
                  <a:cubicBezTo>
                    <a:pt x="798" y="949"/>
                    <a:pt x="798" y="949"/>
                    <a:pt x="798" y="949"/>
                  </a:cubicBezTo>
                  <a:cubicBezTo>
                    <a:pt x="798" y="949"/>
                    <a:pt x="798" y="949"/>
                    <a:pt x="799" y="950"/>
                  </a:cubicBezTo>
                  <a:close/>
                  <a:moveTo>
                    <a:pt x="784" y="951"/>
                  </a:moveTo>
                  <a:cubicBezTo>
                    <a:pt x="784" y="951"/>
                    <a:pt x="784" y="951"/>
                    <a:pt x="784" y="951"/>
                  </a:cubicBezTo>
                  <a:cubicBezTo>
                    <a:pt x="784" y="951"/>
                    <a:pt x="784" y="951"/>
                    <a:pt x="784" y="951"/>
                  </a:cubicBezTo>
                  <a:cubicBezTo>
                    <a:pt x="784" y="951"/>
                    <a:pt x="784" y="951"/>
                    <a:pt x="784" y="951"/>
                  </a:cubicBezTo>
                  <a:close/>
                  <a:moveTo>
                    <a:pt x="699" y="928"/>
                  </a:moveTo>
                  <a:cubicBezTo>
                    <a:pt x="699" y="929"/>
                    <a:pt x="699" y="929"/>
                    <a:pt x="699" y="929"/>
                  </a:cubicBezTo>
                  <a:cubicBezTo>
                    <a:pt x="700" y="929"/>
                    <a:pt x="700" y="929"/>
                    <a:pt x="700" y="929"/>
                  </a:cubicBezTo>
                  <a:cubicBezTo>
                    <a:pt x="700" y="930"/>
                    <a:pt x="701" y="930"/>
                    <a:pt x="701" y="929"/>
                  </a:cubicBezTo>
                  <a:cubicBezTo>
                    <a:pt x="703" y="930"/>
                    <a:pt x="703" y="927"/>
                    <a:pt x="702" y="926"/>
                  </a:cubicBezTo>
                  <a:cubicBezTo>
                    <a:pt x="700" y="926"/>
                    <a:pt x="700" y="930"/>
                    <a:pt x="699" y="928"/>
                  </a:cubicBezTo>
                  <a:close/>
                  <a:moveTo>
                    <a:pt x="717" y="917"/>
                  </a:moveTo>
                  <a:cubicBezTo>
                    <a:pt x="716" y="917"/>
                    <a:pt x="716" y="916"/>
                    <a:pt x="715" y="917"/>
                  </a:cubicBezTo>
                  <a:cubicBezTo>
                    <a:pt x="716" y="917"/>
                    <a:pt x="716" y="917"/>
                    <a:pt x="717" y="917"/>
                  </a:cubicBezTo>
                  <a:close/>
                  <a:moveTo>
                    <a:pt x="724" y="920"/>
                  </a:moveTo>
                  <a:cubicBezTo>
                    <a:pt x="724" y="920"/>
                    <a:pt x="724" y="920"/>
                    <a:pt x="723" y="920"/>
                  </a:cubicBezTo>
                  <a:cubicBezTo>
                    <a:pt x="723" y="920"/>
                    <a:pt x="724" y="920"/>
                    <a:pt x="724" y="920"/>
                  </a:cubicBezTo>
                  <a:close/>
                  <a:moveTo>
                    <a:pt x="731" y="936"/>
                  </a:moveTo>
                  <a:cubicBezTo>
                    <a:pt x="731" y="936"/>
                    <a:pt x="731" y="936"/>
                    <a:pt x="731" y="935"/>
                  </a:cubicBezTo>
                  <a:cubicBezTo>
                    <a:pt x="731" y="935"/>
                    <a:pt x="731" y="936"/>
                    <a:pt x="731" y="936"/>
                  </a:cubicBezTo>
                  <a:close/>
                  <a:moveTo>
                    <a:pt x="759" y="939"/>
                  </a:moveTo>
                  <a:cubicBezTo>
                    <a:pt x="761" y="939"/>
                    <a:pt x="756" y="936"/>
                    <a:pt x="756" y="936"/>
                  </a:cubicBezTo>
                  <a:cubicBezTo>
                    <a:pt x="756" y="936"/>
                    <a:pt x="756" y="936"/>
                    <a:pt x="755" y="936"/>
                  </a:cubicBezTo>
                  <a:cubicBezTo>
                    <a:pt x="755" y="935"/>
                    <a:pt x="755" y="936"/>
                    <a:pt x="755" y="935"/>
                  </a:cubicBezTo>
                  <a:cubicBezTo>
                    <a:pt x="755" y="935"/>
                    <a:pt x="754" y="935"/>
                    <a:pt x="754" y="935"/>
                  </a:cubicBezTo>
                  <a:cubicBezTo>
                    <a:pt x="754" y="935"/>
                    <a:pt x="754" y="935"/>
                    <a:pt x="754" y="935"/>
                  </a:cubicBezTo>
                  <a:cubicBezTo>
                    <a:pt x="754" y="935"/>
                    <a:pt x="750" y="934"/>
                    <a:pt x="750" y="934"/>
                  </a:cubicBezTo>
                  <a:cubicBezTo>
                    <a:pt x="750" y="935"/>
                    <a:pt x="750" y="935"/>
                    <a:pt x="750" y="935"/>
                  </a:cubicBezTo>
                  <a:cubicBezTo>
                    <a:pt x="750" y="935"/>
                    <a:pt x="749" y="934"/>
                    <a:pt x="749" y="934"/>
                  </a:cubicBezTo>
                  <a:cubicBezTo>
                    <a:pt x="749" y="934"/>
                    <a:pt x="750" y="934"/>
                    <a:pt x="749" y="932"/>
                  </a:cubicBezTo>
                  <a:cubicBezTo>
                    <a:pt x="749" y="932"/>
                    <a:pt x="748" y="932"/>
                    <a:pt x="747" y="932"/>
                  </a:cubicBezTo>
                  <a:cubicBezTo>
                    <a:pt x="745" y="932"/>
                    <a:pt x="740" y="928"/>
                    <a:pt x="738" y="927"/>
                  </a:cubicBezTo>
                  <a:cubicBezTo>
                    <a:pt x="738" y="928"/>
                    <a:pt x="739" y="928"/>
                    <a:pt x="740" y="929"/>
                  </a:cubicBezTo>
                  <a:cubicBezTo>
                    <a:pt x="739" y="930"/>
                    <a:pt x="734" y="926"/>
                    <a:pt x="734" y="925"/>
                  </a:cubicBezTo>
                  <a:cubicBezTo>
                    <a:pt x="735" y="926"/>
                    <a:pt x="737" y="926"/>
                    <a:pt x="737" y="927"/>
                  </a:cubicBezTo>
                  <a:cubicBezTo>
                    <a:pt x="738" y="925"/>
                    <a:pt x="730" y="920"/>
                    <a:pt x="729" y="922"/>
                  </a:cubicBezTo>
                  <a:cubicBezTo>
                    <a:pt x="729" y="922"/>
                    <a:pt x="730" y="922"/>
                    <a:pt x="731" y="922"/>
                  </a:cubicBezTo>
                  <a:cubicBezTo>
                    <a:pt x="730" y="923"/>
                    <a:pt x="730" y="923"/>
                    <a:pt x="730" y="923"/>
                  </a:cubicBezTo>
                  <a:cubicBezTo>
                    <a:pt x="729" y="923"/>
                    <a:pt x="725" y="923"/>
                    <a:pt x="724" y="922"/>
                  </a:cubicBezTo>
                  <a:cubicBezTo>
                    <a:pt x="725" y="922"/>
                    <a:pt x="725" y="921"/>
                    <a:pt x="726" y="921"/>
                  </a:cubicBezTo>
                  <a:cubicBezTo>
                    <a:pt x="723" y="921"/>
                    <a:pt x="724" y="922"/>
                    <a:pt x="722" y="920"/>
                  </a:cubicBezTo>
                  <a:cubicBezTo>
                    <a:pt x="720" y="919"/>
                    <a:pt x="718" y="918"/>
                    <a:pt x="716" y="918"/>
                  </a:cubicBezTo>
                  <a:cubicBezTo>
                    <a:pt x="711" y="917"/>
                    <a:pt x="706" y="917"/>
                    <a:pt x="701" y="918"/>
                  </a:cubicBezTo>
                  <a:cubicBezTo>
                    <a:pt x="698" y="918"/>
                    <a:pt x="694" y="919"/>
                    <a:pt x="692" y="921"/>
                  </a:cubicBezTo>
                  <a:cubicBezTo>
                    <a:pt x="691" y="922"/>
                    <a:pt x="691" y="924"/>
                    <a:pt x="690" y="925"/>
                  </a:cubicBezTo>
                  <a:cubicBezTo>
                    <a:pt x="690" y="926"/>
                    <a:pt x="687" y="925"/>
                    <a:pt x="687" y="926"/>
                  </a:cubicBezTo>
                  <a:cubicBezTo>
                    <a:pt x="688" y="928"/>
                    <a:pt x="689" y="926"/>
                    <a:pt x="690" y="926"/>
                  </a:cubicBezTo>
                  <a:cubicBezTo>
                    <a:pt x="690" y="926"/>
                    <a:pt x="690" y="927"/>
                    <a:pt x="690" y="927"/>
                  </a:cubicBezTo>
                  <a:cubicBezTo>
                    <a:pt x="690" y="927"/>
                    <a:pt x="691" y="927"/>
                    <a:pt x="691" y="927"/>
                  </a:cubicBezTo>
                  <a:cubicBezTo>
                    <a:pt x="691" y="927"/>
                    <a:pt x="691" y="926"/>
                    <a:pt x="691" y="926"/>
                  </a:cubicBezTo>
                  <a:cubicBezTo>
                    <a:pt x="691" y="926"/>
                    <a:pt x="692" y="926"/>
                    <a:pt x="692" y="926"/>
                  </a:cubicBezTo>
                  <a:cubicBezTo>
                    <a:pt x="693" y="926"/>
                    <a:pt x="694" y="925"/>
                    <a:pt x="695" y="924"/>
                  </a:cubicBezTo>
                  <a:cubicBezTo>
                    <a:pt x="697" y="924"/>
                    <a:pt x="698" y="924"/>
                    <a:pt x="699" y="923"/>
                  </a:cubicBezTo>
                  <a:cubicBezTo>
                    <a:pt x="701" y="921"/>
                    <a:pt x="702" y="921"/>
                    <a:pt x="705" y="921"/>
                  </a:cubicBezTo>
                  <a:cubicBezTo>
                    <a:pt x="705" y="920"/>
                    <a:pt x="708" y="920"/>
                    <a:pt x="709" y="922"/>
                  </a:cubicBezTo>
                  <a:cubicBezTo>
                    <a:pt x="709" y="922"/>
                    <a:pt x="706" y="923"/>
                    <a:pt x="706" y="923"/>
                  </a:cubicBezTo>
                  <a:cubicBezTo>
                    <a:pt x="706" y="923"/>
                    <a:pt x="707" y="923"/>
                    <a:pt x="707" y="924"/>
                  </a:cubicBezTo>
                  <a:cubicBezTo>
                    <a:pt x="708" y="924"/>
                    <a:pt x="708" y="924"/>
                    <a:pt x="708" y="924"/>
                  </a:cubicBezTo>
                  <a:cubicBezTo>
                    <a:pt x="710" y="924"/>
                    <a:pt x="712" y="925"/>
                    <a:pt x="712" y="924"/>
                  </a:cubicBezTo>
                  <a:cubicBezTo>
                    <a:pt x="712" y="924"/>
                    <a:pt x="712" y="924"/>
                    <a:pt x="713" y="925"/>
                  </a:cubicBezTo>
                  <a:cubicBezTo>
                    <a:pt x="713" y="925"/>
                    <a:pt x="713" y="925"/>
                    <a:pt x="713" y="925"/>
                  </a:cubicBezTo>
                  <a:cubicBezTo>
                    <a:pt x="714" y="926"/>
                    <a:pt x="716" y="926"/>
                    <a:pt x="716" y="926"/>
                  </a:cubicBezTo>
                  <a:cubicBezTo>
                    <a:pt x="718" y="926"/>
                    <a:pt x="719" y="927"/>
                    <a:pt x="720" y="927"/>
                  </a:cubicBezTo>
                  <a:cubicBezTo>
                    <a:pt x="724" y="929"/>
                    <a:pt x="727" y="927"/>
                    <a:pt x="730" y="930"/>
                  </a:cubicBezTo>
                  <a:cubicBezTo>
                    <a:pt x="731" y="932"/>
                    <a:pt x="731" y="933"/>
                    <a:pt x="733" y="934"/>
                  </a:cubicBezTo>
                  <a:cubicBezTo>
                    <a:pt x="734" y="935"/>
                    <a:pt x="736" y="935"/>
                    <a:pt x="738" y="935"/>
                  </a:cubicBezTo>
                  <a:cubicBezTo>
                    <a:pt x="741" y="936"/>
                    <a:pt x="738" y="939"/>
                    <a:pt x="736" y="940"/>
                  </a:cubicBezTo>
                  <a:cubicBezTo>
                    <a:pt x="736" y="941"/>
                    <a:pt x="735" y="941"/>
                    <a:pt x="737" y="941"/>
                  </a:cubicBezTo>
                  <a:cubicBezTo>
                    <a:pt x="739" y="941"/>
                    <a:pt x="742" y="941"/>
                    <a:pt x="743" y="940"/>
                  </a:cubicBezTo>
                  <a:cubicBezTo>
                    <a:pt x="743" y="940"/>
                    <a:pt x="743" y="940"/>
                    <a:pt x="744" y="940"/>
                  </a:cubicBezTo>
                  <a:cubicBezTo>
                    <a:pt x="746" y="940"/>
                    <a:pt x="747" y="941"/>
                    <a:pt x="749" y="940"/>
                  </a:cubicBezTo>
                  <a:cubicBezTo>
                    <a:pt x="749" y="941"/>
                    <a:pt x="750" y="941"/>
                    <a:pt x="750" y="941"/>
                  </a:cubicBezTo>
                  <a:cubicBezTo>
                    <a:pt x="750" y="941"/>
                    <a:pt x="750" y="941"/>
                    <a:pt x="750" y="941"/>
                  </a:cubicBezTo>
                  <a:cubicBezTo>
                    <a:pt x="751" y="941"/>
                    <a:pt x="751" y="941"/>
                    <a:pt x="752" y="941"/>
                  </a:cubicBezTo>
                  <a:cubicBezTo>
                    <a:pt x="753" y="941"/>
                    <a:pt x="752" y="940"/>
                    <a:pt x="753" y="940"/>
                  </a:cubicBezTo>
                  <a:cubicBezTo>
                    <a:pt x="753" y="940"/>
                    <a:pt x="753" y="940"/>
                    <a:pt x="753" y="941"/>
                  </a:cubicBezTo>
                  <a:cubicBezTo>
                    <a:pt x="754" y="941"/>
                    <a:pt x="756" y="940"/>
                    <a:pt x="757" y="940"/>
                  </a:cubicBezTo>
                  <a:cubicBezTo>
                    <a:pt x="758" y="939"/>
                    <a:pt x="759" y="939"/>
                    <a:pt x="759" y="939"/>
                  </a:cubicBezTo>
                  <a:close/>
                  <a:moveTo>
                    <a:pt x="726" y="921"/>
                  </a:moveTo>
                  <a:cubicBezTo>
                    <a:pt x="726" y="921"/>
                    <a:pt x="726" y="921"/>
                    <a:pt x="727" y="921"/>
                  </a:cubicBezTo>
                  <a:cubicBezTo>
                    <a:pt x="726" y="921"/>
                    <a:pt x="726" y="921"/>
                    <a:pt x="726" y="921"/>
                  </a:cubicBezTo>
                  <a:close/>
                  <a:moveTo>
                    <a:pt x="735" y="924"/>
                  </a:moveTo>
                  <a:cubicBezTo>
                    <a:pt x="735" y="923"/>
                    <a:pt x="735" y="923"/>
                    <a:pt x="734" y="923"/>
                  </a:cubicBezTo>
                  <a:cubicBezTo>
                    <a:pt x="734" y="923"/>
                    <a:pt x="734" y="923"/>
                    <a:pt x="735" y="924"/>
                  </a:cubicBezTo>
                  <a:close/>
                  <a:moveTo>
                    <a:pt x="707" y="928"/>
                  </a:moveTo>
                  <a:cubicBezTo>
                    <a:pt x="706" y="928"/>
                    <a:pt x="706" y="928"/>
                    <a:pt x="706" y="928"/>
                  </a:cubicBezTo>
                  <a:cubicBezTo>
                    <a:pt x="707" y="929"/>
                    <a:pt x="707" y="928"/>
                    <a:pt x="707" y="928"/>
                  </a:cubicBezTo>
                  <a:close/>
                  <a:moveTo>
                    <a:pt x="707" y="928"/>
                  </a:moveTo>
                  <a:cubicBezTo>
                    <a:pt x="707" y="928"/>
                    <a:pt x="707" y="928"/>
                    <a:pt x="707" y="928"/>
                  </a:cubicBezTo>
                  <a:cubicBezTo>
                    <a:pt x="707" y="928"/>
                    <a:pt x="707" y="928"/>
                    <a:pt x="707" y="928"/>
                  </a:cubicBezTo>
                  <a:close/>
                  <a:moveTo>
                    <a:pt x="713" y="523"/>
                  </a:moveTo>
                  <a:cubicBezTo>
                    <a:pt x="713" y="524"/>
                    <a:pt x="709" y="521"/>
                    <a:pt x="709" y="521"/>
                  </a:cubicBezTo>
                  <a:cubicBezTo>
                    <a:pt x="708" y="520"/>
                    <a:pt x="706" y="520"/>
                    <a:pt x="705" y="520"/>
                  </a:cubicBezTo>
                  <a:cubicBezTo>
                    <a:pt x="704" y="519"/>
                    <a:pt x="704" y="518"/>
                    <a:pt x="703" y="517"/>
                  </a:cubicBezTo>
                  <a:cubicBezTo>
                    <a:pt x="703" y="516"/>
                    <a:pt x="703" y="516"/>
                    <a:pt x="702" y="515"/>
                  </a:cubicBezTo>
                  <a:cubicBezTo>
                    <a:pt x="701" y="515"/>
                    <a:pt x="700" y="516"/>
                    <a:pt x="699" y="515"/>
                  </a:cubicBezTo>
                  <a:cubicBezTo>
                    <a:pt x="699" y="514"/>
                    <a:pt x="700" y="513"/>
                    <a:pt x="700" y="512"/>
                  </a:cubicBezTo>
                  <a:cubicBezTo>
                    <a:pt x="699" y="512"/>
                    <a:pt x="698" y="512"/>
                    <a:pt x="697" y="513"/>
                  </a:cubicBezTo>
                  <a:cubicBezTo>
                    <a:pt x="696" y="514"/>
                    <a:pt x="696" y="517"/>
                    <a:pt x="695" y="518"/>
                  </a:cubicBezTo>
                  <a:cubicBezTo>
                    <a:pt x="694" y="520"/>
                    <a:pt x="693" y="520"/>
                    <a:pt x="692" y="521"/>
                  </a:cubicBezTo>
                  <a:cubicBezTo>
                    <a:pt x="690" y="522"/>
                    <a:pt x="690" y="523"/>
                    <a:pt x="689" y="524"/>
                  </a:cubicBezTo>
                  <a:cubicBezTo>
                    <a:pt x="688" y="526"/>
                    <a:pt x="685" y="529"/>
                    <a:pt x="683" y="527"/>
                  </a:cubicBezTo>
                  <a:cubicBezTo>
                    <a:pt x="681" y="526"/>
                    <a:pt x="682" y="519"/>
                    <a:pt x="682" y="517"/>
                  </a:cubicBezTo>
                  <a:cubicBezTo>
                    <a:pt x="681" y="519"/>
                    <a:pt x="679" y="519"/>
                    <a:pt x="677" y="519"/>
                  </a:cubicBezTo>
                  <a:cubicBezTo>
                    <a:pt x="676" y="520"/>
                    <a:pt x="673" y="522"/>
                    <a:pt x="672" y="521"/>
                  </a:cubicBezTo>
                  <a:cubicBezTo>
                    <a:pt x="669" y="520"/>
                    <a:pt x="675" y="515"/>
                    <a:pt x="676" y="514"/>
                  </a:cubicBezTo>
                  <a:cubicBezTo>
                    <a:pt x="677" y="514"/>
                    <a:pt x="678" y="513"/>
                    <a:pt x="678" y="511"/>
                  </a:cubicBezTo>
                  <a:cubicBezTo>
                    <a:pt x="678" y="510"/>
                    <a:pt x="677" y="508"/>
                    <a:pt x="677" y="507"/>
                  </a:cubicBezTo>
                  <a:cubicBezTo>
                    <a:pt x="677" y="506"/>
                    <a:pt x="677" y="504"/>
                    <a:pt x="678" y="503"/>
                  </a:cubicBezTo>
                  <a:cubicBezTo>
                    <a:pt x="679" y="499"/>
                    <a:pt x="678" y="495"/>
                    <a:pt x="679" y="490"/>
                  </a:cubicBezTo>
                  <a:cubicBezTo>
                    <a:pt x="680" y="489"/>
                    <a:pt x="680" y="484"/>
                    <a:pt x="683" y="485"/>
                  </a:cubicBezTo>
                  <a:cubicBezTo>
                    <a:pt x="687" y="485"/>
                    <a:pt x="685" y="491"/>
                    <a:pt x="686" y="493"/>
                  </a:cubicBezTo>
                  <a:cubicBezTo>
                    <a:pt x="688" y="497"/>
                    <a:pt x="688" y="493"/>
                    <a:pt x="689" y="492"/>
                  </a:cubicBezTo>
                  <a:cubicBezTo>
                    <a:pt x="691" y="492"/>
                    <a:pt x="692" y="494"/>
                    <a:pt x="692" y="494"/>
                  </a:cubicBezTo>
                  <a:cubicBezTo>
                    <a:pt x="694" y="496"/>
                    <a:pt x="696" y="497"/>
                    <a:pt x="698" y="498"/>
                  </a:cubicBezTo>
                  <a:cubicBezTo>
                    <a:pt x="700" y="500"/>
                    <a:pt x="701" y="502"/>
                    <a:pt x="704" y="503"/>
                  </a:cubicBezTo>
                  <a:cubicBezTo>
                    <a:pt x="707" y="505"/>
                    <a:pt x="708" y="506"/>
                    <a:pt x="709" y="509"/>
                  </a:cubicBezTo>
                  <a:cubicBezTo>
                    <a:pt x="709" y="511"/>
                    <a:pt x="709" y="512"/>
                    <a:pt x="709" y="513"/>
                  </a:cubicBezTo>
                  <a:cubicBezTo>
                    <a:pt x="708" y="513"/>
                    <a:pt x="707" y="513"/>
                    <a:pt x="707" y="514"/>
                  </a:cubicBezTo>
                  <a:cubicBezTo>
                    <a:pt x="707" y="515"/>
                    <a:pt x="709" y="514"/>
                    <a:pt x="710" y="514"/>
                  </a:cubicBezTo>
                  <a:cubicBezTo>
                    <a:pt x="711" y="514"/>
                    <a:pt x="712" y="514"/>
                    <a:pt x="714" y="515"/>
                  </a:cubicBezTo>
                  <a:cubicBezTo>
                    <a:pt x="714" y="514"/>
                    <a:pt x="713" y="513"/>
                    <a:pt x="715" y="513"/>
                  </a:cubicBezTo>
                  <a:cubicBezTo>
                    <a:pt x="716" y="514"/>
                    <a:pt x="716" y="516"/>
                    <a:pt x="716" y="516"/>
                  </a:cubicBezTo>
                  <a:cubicBezTo>
                    <a:pt x="721" y="519"/>
                    <a:pt x="715" y="520"/>
                    <a:pt x="713" y="523"/>
                  </a:cubicBezTo>
                  <a:cubicBezTo>
                    <a:pt x="714" y="523"/>
                    <a:pt x="714" y="522"/>
                    <a:pt x="714" y="522"/>
                  </a:cubicBezTo>
                  <a:cubicBezTo>
                    <a:pt x="714" y="522"/>
                    <a:pt x="713" y="523"/>
                    <a:pt x="713" y="523"/>
                  </a:cubicBezTo>
                  <a:cubicBezTo>
                    <a:pt x="713" y="523"/>
                    <a:pt x="714" y="523"/>
                    <a:pt x="714" y="522"/>
                  </a:cubicBezTo>
                  <a:cubicBezTo>
                    <a:pt x="714" y="523"/>
                    <a:pt x="713" y="523"/>
                    <a:pt x="713" y="523"/>
                  </a:cubicBezTo>
                  <a:cubicBezTo>
                    <a:pt x="713" y="523"/>
                    <a:pt x="713" y="523"/>
                    <a:pt x="714" y="522"/>
                  </a:cubicBezTo>
                  <a:cubicBezTo>
                    <a:pt x="714" y="522"/>
                    <a:pt x="714" y="522"/>
                    <a:pt x="713" y="523"/>
                  </a:cubicBezTo>
                  <a:cubicBezTo>
                    <a:pt x="713" y="524"/>
                    <a:pt x="714" y="521"/>
                    <a:pt x="713" y="523"/>
                  </a:cubicBezTo>
                  <a:close/>
                  <a:moveTo>
                    <a:pt x="682" y="516"/>
                  </a:moveTo>
                  <a:cubicBezTo>
                    <a:pt x="682" y="516"/>
                    <a:pt x="682" y="516"/>
                    <a:pt x="682" y="516"/>
                  </a:cubicBezTo>
                  <a:cubicBezTo>
                    <a:pt x="682" y="516"/>
                    <a:pt x="682" y="516"/>
                    <a:pt x="682" y="516"/>
                  </a:cubicBezTo>
                  <a:cubicBezTo>
                    <a:pt x="682" y="516"/>
                    <a:pt x="682" y="516"/>
                    <a:pt x="682" y="516"/>
                  </a:cubicBezTo>
                  <a:close/>
                  <a:moveTo>
                    <a:pt x="682" y="516"/>
                  </a:moveTo>
                  <a:cubicBezTo>
                    <a:pt x="682" y="516"/>
                    <a:pt x="682" y="516"/>
                    <a:pt x="682" y="516"/>
                  </a:cubicBezTo>
                  <a:cubicBezTo>
                    <a:pt x="682" y="516"/>
                    <a:pt x="682" y="516"/>
                    <a:pt x="682" y="516"/>
                  </a:cubicBezTo>
                  <a:cubicBezTo>
                    <a:pt x="682" y="516"/>
                    <a:pt x="682" y="516"/>
                    <a:pt x="682" y="516"/>
                  </a:cubicBezTo>
                  <a:close/>
                  <a:moveTo>
                    <a:pt x="707" y="531"/>
                  </a:moveTo>
                  <a:cubicBezTo>
                    <a:pt x="704" y="530"/>
                    <a:pt x="702" y="531"/>
                    <a:pt x="699" y="531"/>
                  </a:cubicBezTo>
                  <a:cubicBezTo>
                    <a:pt x="697" y="531"/>
                    <a:pt x="697" y="531"/>
                    <a:pt x="696" y="533"/>
                  </a:cubicBezTo>
                  <a:cubicBezTo>
                    <a:pt x="695" y="534"/>
                    <a:pt x="694" y="537"/>
                    <a:pt x="694" y="539"/>
                  </a:cubicBezTo>
                  <a:cubicBezTo>
                    <a:pt x="694" y="539"/>
                    <a:pt x="694" y="541"/>
                    <a:pt x="695" y="541"/>
                  </a:cubicBezTo>
                  <a:cubicBezTo>
                    <a:pt x="695" y="541"/>
                    <a:pt x="695" y="541"/>
                    <a:pt x="696" y="541"/>
                  </a:cubicBezTo>
                  <a:cubicBezTo>
                    <a:pt x="700" y="542"/>
                    <a:pt x="702" y="539"/>
                    <a:pt x="704" y="537"/>
                  </a:cubicBezTo>
                  <a:cubicBezTo>
                    <a:pt x="705" y="536"/>
                    <a:pt x="709" y="531"/>
                    <a:pt x="706" y="530"/>
                  </a:cubicBezTo>
                  <a:cubicBezTo>
                    <a:pt x="707" y="531"/>
                    <a:pt x="706" y="530"/>
                    <a:pt x="706" y="530"/>
                  </a:cubicBezTo>
                  <a:cubicBezTo>
                    <a:pt x="706" y="530"/>
                    <a:pt x="707" y="530"/>
                    <a:pt x="707" y="531"/>
                  </a:cubicBezTo>
                  <a:cubicBezTo>
                    <a:pt x="706" y="530"/>
                    <a:pt x="706" y="530"/>
                    <a:pt x="706" y="530"/>
                  </a:cubicBezTo>
                  <a:cubicBezTo>
                    <a:pt x="706" y="530"/>
                    <a:pt x="707" y="531"/>
                    <a:pt x="707" y="531"/>
                  </a:cubicBezTo>
                  <a:close/>
                  <a:moveTo>
                    <a:pt x="747" y="442"/>
                  </a:moveTo>
                  <a:cubicBezTo>
                    <a:pt x="746" y="443"/>
                    <a:pt x="744" y="443"/>
                    <a:pt x="744" y="443"/>
                  </a:cubicBezTo>
                  <a:cubicBezTo>
                    <a:pt x="742" y="444"/>
                    <a:pt x="741" y="445"/>
                    <a:pt x="740" y="447"/>
                  </a:cubicBezTo>
                  <a:cubicBezTo>
                    <a:pt x="738" y="451"/>
                    <a:pt x="739" y="453"/>
                    <a:pt x="739" y="458"/>
                  </a:cubicBezTo>
                  <a:cubicBezTo>
                    <a:pt x="740" y="465"/>
                    <a:pt x="750" y="461"/>
                    <a:pt x="753" y="458"/>
                  </a:cubicBezTo>
                  <a:cubicBezTo>
                    <a:pt x="754" y="456"/>
                    <a:pt x="754" y="455"/>
                    <a:pt x="754" y="453"/>
                  </a:cubicBezTo>
                  <a:cubicBezTo>
                    <a:pt x="754" y="452"/>
                    <a:pt x="753" y="451"/>
                    <a:pt x="753" y="450"/>
                  </a:cubicBezTo>
                  <a:cubicBezTo>
                    <a:pt x="753" y="449"/>
                    <a:pt x="753" y="448"/>
                    <a:pt x="753" y="447"/>
                  </a:cubicBezTo>
                  <a:cubicBezTo>
                    <a:pt x="753" y="444"/>
                    <a:pt x="749" y="440"/>
                    <a:pt x="747" y="443"/>
                  </a:cubicBezTo>
                  <a:cubicBezTo>
                    <a:pt x="747" y="442"/>
                    <a:pt x="747" y="442"/>
                    <a:pt x="747" y="442"/>
                  </a:cubicBezTo>
                  <a:cubicBezTo>
                    <a:pt x="747" y="442"/>
                    <a:pt x="747" y="442"/>
                    <a:pt x="747" y="443"/>
                  </a:cubicBezTo>
                  <a:cubicBezTo>
                    <a:pt x="747" y="443"/>
                    <a:pt x="747" y="442"/>
                    <a:pt x="747" y="442"/>
                  </a:cubicBezTo>
                  <a:cubicBezTo>
                    <a:pt x="747" y="442"/>
                    <a:pt x="747" y="442"/>
                    <a:pt x="747" y="442"/>
                  </a:cubicBezTo>
                  <a:close/>
                  <a:moveTo>
                    <a:pt x="719" y="547"/>
                  </a:moveTo>
                  <a:cubicBezTo>
                    <a:pt x="720" y="548"/>
                    <a:pt x="720" y="550"/>
                    <a:pt x="721" y="550"/>
                  </a:cubicBezTo>
                  <a:cubicBezTo>
                    <a:pt x="723" y="550"/>
                    <a:pt x="723" y="548"/>
                    <a:pt x="723" y="547"/>
                  </a:cubicBezTo>
                  <a:cubicBezTo>
                    <a:pt x="724" y="545"/>
                    <a:pt x="726" y="540"/>
                    <a:pt x="723" y="539"/>
                  </a:cubicBezTo>
                  <a:cubicBezTo>
                    <a:pt x="720" y="537"/>
                    <a:pt x="716" y="545"/>
                    <a:pt x="719" y="547"/>
                  </a:cubicBezTo>
                  <a:cubicBezTo>
                    <a:pt x="719" y="547"/>
                    <a:pt x="718" y="547"/>
                    <a:pt x="718" y="546"/>
                  </a:cubicBezTo>
                  <a:cubicBezTo>
                    <a:pt x="718" y="547"/>
                    <a:pt x="718" y="547"/>
                    <a:pt x="719" y="547"/>
                  </a:cubicBezTo>
                  <a:cubicBezTo>
                    <a:pt x="718" y="547"/>
                    <a:pt x="718" y="546"/>
                    <a:pt x="718" y="546"/>
                  </a:cubicBezTo>
                  <a:cubicBezTo>
                    <a:pt x="718" y="546"/>
                    <a:pt x="718" y="547"/>
                    <a:pt x="719" y="547"/>
                  </a:cubicBezTo>
                  <a:close/>
                  <a:moveTo>
                    <a:pt x="756" y="447"/>
                  </a:moveTo>
                  <a:cubicBezTo>
                    <a:pt x="754" y="447"/>
                    <a:pt x="756" y="450"/>
                    <a:pt x="756" y="450"/>
                  </a:cubicBezTo>
                  <a:cubicBezTo>
                    <a:pt x="757" y="452"/>
                    <a:pt x="760" y="453"/>
                    <a:pt x="762" y="453"/>
                  </a:cubicBezTo>
                  <a:cubicBezTo>
                    <a:pt x="764" y="452"/>
                    <a:pt x="766" y="450"/>
                    <a:pt x="764" y="449"/>
                  </a:cubicBezTo>
                  <a:cubicBezTo>
                    <a:pt x="763" y="448"/>
                    <a:pt x="762" y="448"/>
                    <a:pt x="761" y="448"/>
                  </a:cubicBezTo>
                  <a:cubicBezTo>
                    <a:pt x="760" y="447"/>
                    <a:pt x="759" y="446"/>
                    <a:pt x="758" y="445"/>
                  </a:cubicBezTo>
                  <a:cubicBezTo>
                    <a:pt x="758" y="447"/>
                    <a:pt x="757" y="447"/>
                    <a:pt x="755" y="447"/>
                  </a:cubicBezTo>
                  <a:cubicBezTo>
                    <a:pt x="756" y="447"/>
                    <a:pt x="756" y="447"/>
                    <a:pt x="756" y="447"/>
                  </a:cubicBezTo>
                  <a:cubicBezTo>
                    <a:pt x="756" y="447"/>
                    <a:pt x="756" y="447"/>
                    <a:pt x="755" y="447"/>
                  </a:cubicBezTo>
                  <a:cubicBezTo>
                    <a:pt x="756" y="447"/>
                    <a:pt x="757" y="447"/>
                    <a:pt x="756" y="447"/>
                  </a:cubicBezTo>
                  <a:close/>
                  <a:moveTo>
                    <a:pt x="844" y="469"/>
                  </a:moveTo>
                  <a:cubicBezTo>
                    <a:pt x="845" y="470"/>
                    <a:pt x="846" y="471"/>
                    <a:pt x="846" y="472"/>
                  </a:cubicBezTo>
                  <a:cubicBezTo>
                    <a:pt x="845" y="474"/>
                    <a:pt x="844" y="473"/>
                    <a:pt x="844" y="474"/>
                  </a:cubicBezTo>
                  <a:cubicBezTo>
                    <a:pt x="844" y="475"/>
                    <a:pt x="843" y="475"/>
                    <a:pt x="843" y="476"/>
                  </a:cubicBezTo>
                  <a:cubicBezTo>
                    <a:pt x="843" y="476"/>
                    <a:pt x="846" y="477"/>
                    <a:pt x="843" y="478"/>
                  </a:cubicBezTo>
                  <a:cubicBezTo>
                    <a:pt x="842" y="478"/>
                    <a:pt x="841" y="477"/>
                    <a:pt x="840" y="476"/>
                  </a:cubicBezTo>
                  <a:cubicBezTo>
                    <a:pt x="838" y="476"/>
                    <a:pt x="839" y="476"/>
                    <a:pt x="838" y="477"/>
                  </a:cubicBezTo>
                  <a:cubicBezTo>
                    <a:pt x="838" y="477"/>
                    <a:pt x="837" y="481"/>
                    <a:pt x="836" y="478"/>
                  </a:cubicBezTo>
                  <a:cubicBezTo>
                    <a:pt x="836" y="480"/>
                    <a:pt x="840" y="479"/>
                    <a:pt x="840" y="481"/>
                  </a:cubicBezTo>
                  <a:cubicBezTo>
                    <a:pt x="841" y="482"/>
                    <a:pt x="839" y="484"/>
                    <a:pt x="839" y="484"/>
                  </a:cubicBezTo>
                  <a:cubicBezTo>
                    <a:pt x="838" y="485"/>
                    <a:pt x="839" y="485"/>
                    <a:pt x="838" y="486"/>
                  </a:cubicBezTo>
                  <a:cubicBezTo>
                    <a:pt x="837" y="486"/>
                    <a:pt x="836" y="485"/>
                    <a:pt x="836" y="485"/>
                  </a:cubicBezTo>
                  <a:cubicBezTo>
                    <a:pt x="835" y="487"/>
                    <a:pt x="839" y="488"/>
                    <a:pt x="837" y="489"/>
                  </a:cubicBezTo>
                  <a:cubicBezTo>
                    <a:pt x="835" y="490"/>
                    <a:pt x="833" y="488"/>
                    <a:pt x="832" y="487"/>
                  </a:cubicBezTo>
                  <a:cubicBezTo>
                    <a:pt x="832" y="487"/>
                    <a:pt x="832" y="488"/>
                    <a:pt x="832" y="488"/>
                  </a:cubicBezTo>
                  <a:cubicBezTo>
                    <a:pt x="832" y="488"/>
                    <a:pt x="832" y="488"/>
                    <a:pt x="831" y="488"/>
                  </a:cubicBezTo>
                  <a:cubicBezTo>
                    <a:pt x="831" y="488"/>
                    <a:pt x="831" y="488"/>
                    <a:pt x="831" y="489"/>
                  </a:cubicBezTo>
                  <a:cubicBezTo>
                    <a:pt x="832" y="489"/>
                    <a:pt x="832" y="490"/>
                    <a:pt x="831" y="490"/>
                  </a:cubicBezTo>
                  <a:cubicBezTo>
                    <a:pt x="830" y="491"/>
                    <a:pt x="832" y="491"/>
                    <a:pt x="832" y="492"/>
                  </a:cubicBezTo>
                  <a:cubicBezTo>
                    <a:pt x="831" y="492"/>
                    <a:pt x="831" y="491"/>
                    <a:pt x="830" y="492"/>
                  </a:cubicBezTo>
                  <a:cubicBezTo>
                    <a:pt x="831" y="492"/>
                    <a:pt x="831" y="493"/>
                    <a:pt x="832" y="493"/>
                  </a:cubicBezTo>
                  <a:cubicBezTo>
                    <a:pt x="832" y="493"/>
                    <a:pt x="833" y="494"/>
                    <a:pt x="833" y="495"/>
                  </a:cubicBezTo>
                  <a:cubicBezTo>
                    <a:pt x="832" y="495"/>
                    <a:pt x="832" y="494"/>
                    <a:pt x="832" y="494"/>
                  </a:cubicBezTo>
                  <a:cubicBezTo>
                    <a:pt x="832" y="496"/>
                    <a:pt x="830" y="498"/>
                    <a:pt x="831" y="500"/>
                  </a:cubicBezTo>
                  <a:cubicBezTo>
                    <a:pt x="830" y="500"/>
                    <a:pt x="830" y="499"/>
                    <a:pt x="829" y="499"/>
                  </a:cubicBezTo>
                  <a:cubicBezTo>
                    <a:pt x="829" y="498"/>
                    <a:pt x="828" y="498"/>
                    <a:pt x="829" y="497"/>
                  </a:cubicBezTo>
                  <a:cubicBezTo>
                    <a:pt x="828" y="497"/>
                    <a:pt x="827" y="497"/>
                    <a:pt x="827" y="498"/>
                  </a:cubicBezTo>
                  <a:cubicBezTo>
                    <a:pt x="827" y="497"/>
                    <a:pt x="826" y="494"/>
                    <a:pt x="825" y="494"/>
                  </a:cubicBezTo>
                  <a:cubicBezTo>
                    <a:pt x="824" y="495"/>
                    <a:pt x="825" y="496"/>
                    <a:pt x="824" y="497"/>
                  </a:cubicBezTo>
                  <a:cubicBezTo>
                    <a:pt x="823" y="496"/>
                    <a:pt x="822" y="493"/>
                    <a:pt x="821" y="493"/>
                  </a:cubicBezTo>
                  <a:cubicBezTo>
                    <a:pt x="819" y="491"/>
                    <a:pt x="822" y="491"/>
                    <a:pt x="822" y="489"/>
                  </a:cubicBezTo>
                  <a:cubicBezTo>
                    <a:pt x="822" y="489"/>
                    <a:pt x="820" y="491"/>
                    <a:pt x="819" y="490"/>
                  </a:cubicBezTo>
                  <a:cubicBezTo>
                    <a:pt x="818" y="489"/>
                    <a:pt x="820" y="489"/>
                    <a:pt x="821" y="488"/>
                  </a:cubicBezTo>
                  <a:cubicBezTo>
                    <a:pt x="816" y="489"/>
                    <a:pt x="819" y="484"/>
                    <a:pt x="821" y="483"/>
                  </a:cubicBezTo>
                  <a:cubicBezTo>
                    <a:pt x="821" y="483"/>
                    <a:pt x="822" y="483"/>
                    <a:pt x="822" y="483"/>
                  </a:cubicBezTo>
                  <a:cubicBezTo>
                    <a:pt x="822" y="482"/>
                    <a:pt x="822" y="482"/>
                    <a:pt x="822" y="481"/>
                  </a:cubicBezTo>
                  <a:cubicBezTo>
                    <a:pt x="821" y="482"/>
                    <a:pt x="812" y="485"/>
                    <a:pt x="815" y="481"/>
                  </a:cubicBezTo>
                  <a:cubicBezTo>
                    <a:pt x="815" y="481"/>
                    <a:pt x="815" y="481"/>
                    <a:pt x="815" y="481"/>
                  </a:cubicBezTo>
                  <a:cubicBezTo>
                    <a:pt x="815" y="481"/>
                    <a:pt x="815" y="481"/>
                    <a:pt x="815" y="481"/>
                  </a:cubicBezTo>
                  <a:cubicBezTo>
                    <a:pt x="814" y="481"/>
                    <a:pt x="814" y="481"/>
                    <a:pt x="814" y="481"/>
                  </a:cubicBezTo>
                  <a:cubicBezTo>
                    <a:pt x="813" y="481"/>
                    <a:pt x="814" y="480"/>
                    <a:pt x="813" y="480"/>
                  </a:cubicBezTo>
                  <a:cubicBezTo>
                    <a:pt x="813" y="480"/>
                    <a:pt x="812" y="479"/>
                    <a:pt x="812" y="479"/>
                  </a:cubicBezTo>
                  <a:cubicBezTo>
                    <a:pt x="811" y="478"/>
                    <a:pt x="811" y="478"/>
                    <a:pt x="811" y="477"/>
                  </a:cubicBezTo>
                  <a:cubicBezTo>
                    <a:pt x="811" y="477"/>
                    <a:pt x="812" y="476"/>
                    <a:pt x="811" y="476"/>
                  </a:cubicBezTo>
                  <a:cubicBezTo>
                    <a:pt x="810" y="476"/>
                    <a:pt x="808" y="479"/>
                    <a:pt x="807" y="476"/>
                  </a:cubicBezTo>
                  <a:cubicBezTo>
                    <a:pt x="808" y="476"/>
                    <a:pt x="808" y="477"/>
                    <a:pt x="808" y="477"/>
                  </a:cubicBezTo>
                  <a:cubicBezTo>
                    <a:pt x="808" y="476"/>
                    <a:pt x="808" y="476"/>
                    <a:pt x="808" y="476"/>
                  </a:cubicBezTo>
                  <a:cubicBezTo>
                    <a:pt x="808" y="475"/>
                    <a:pt x="810" y="478"/>
                    <a:pt x="809" y="475"/>
                  </a:cubicBezTo>
                  <a:cubicBezTo>
                    <a:pt x="809" y="475"/>
                    <a:pt x="809" y="475"/>
                    <a:pt x="809" y="475"/>
                  </a:cubicBezTo>
                  <a:cubicBezTo>
                    <a:pt x="809" y="475"/>
                    <a:pt x="809" y="475"/>
                    <a:pt x="809" y="475"/>
                  </a:cubicBezTo>
                  <a:cubicBezTo>
                    <a:pt x="809" y="475"/>
                    <a:pt x="809" y="475"/>
                    <a:pt x="809" y="475"/>
                  </a:cubicBezTo>
                  <a:cubicBezTo>
                    <a:pt x="808" y="475"/>
                    <a:pt x="807" y="475"/>
                    <a:pt x="806" y="475"/>
                  </a:cubicBezTo>
                  <a:cubicBezTo>
                    <a:pt x="807" y="476"/>
                    <a:pt x="807" y="477"/>
                    <a:pt x="806" y="476"/>
                  </a:cubicBezTo>
                  <a:cubicBezTo>
                    <a:pt x="807" y="480"/>
                    <a:pt x="802" y="475"/>
                    <a:pt x="801" y="474"/>
                  </a:cubicBezTo>
                  <a:cubicBezTo>
                    <a:pt x="802" y="476"/>
                    <a:pt x="803" y="481"/>
                    <a:pt x="806" y="481"/>
                  </a:cubicBezTo>
                  <a:cubicBezTo>
                    <a:pt x="806" y="481"/>
                    <a:pt x="806" y="481"/>
                    <a:pt x="806" y="481"/>
                  </a:cubicBezTo>
                  <a:cubicBezTo>
                    <a:pt x="806" y="481"/>
                    <a:pt x="806" y="482"/>
                    <a:pt x="806" y="482"/>
                  </a:cubicBezTo>
                  <a:cubicBezTo>
                    <a:pt x="806" y="483"/>
                    <a:pt x="806" y="484"/>
                    <a:pt x="805" y="484"/>
                  </a:cubicBezTo>
                  <a:cubicBezTo>
                    <a:pt x="804" y="484"/>
                    <a:pt x="802" y="483"/>
                    <a:pt x="802" y="484"/>
                  </a:cubicBezTo>
                  <a:cubicBezTo>
                    <a:pt x="802" y="484"/>
                    <a:pt x="802" y="484"/>
                    <a:pt x="802" y="484"/>
                  </a:cubicBezTo>
                  <a:cubicBezTo>
                    <a:pt x="802" y="485"/>
                    <a:pt x="801" y="484"/>
                    <a:pt x="801" y="485"/>
                  </a:cubicBezTo>
                  <a:cubicBezTo>
                    <a:pt x="801" y="485"/>
                    <a:pt x="801" y="485"/>
                    <a:pt x="801" y="485"/>
                  </a:cubicBezTo>
                  <a:cubicBezTo>
                    <a:pt x="801" y="485"/>
                    <a:pt x="803" y="486"/>
                    <a:pt x="801" y="487"/>
                  </a:cubicBezTo>
                  <a:cubicBezTo>
                    <a:pt x="801" y="487"/>
                    <a:pt x="801" y="487"/>
                    <a:pt x="801" y="487"/>
                  </a:cubicBezTo>
                  <a:cubicBezTo>
                    <a:pt x="801" y="487"/>
                    <a:pt x="801" y="490"/>
                    <a:pt x="801" y="490"/>
                  </a:cubicBezTo>
                  <a:cubicBezTo>
                    <a:pt x="802" y="490"/>
                    <a:pt x="802" y="489"/>
                    <a:pt x="803" y="489"/>
                  </a:cubicBezTo>
                  <a:cubicBezTo>
                    <a:pt x="803" y="489"/>
                    <a:pt x="803" y="489"/>
                    <a:pt x="803" y="489"/>
                  </a:cubicBezTo>
                  <a:cubicBezTo>
                    <a:pt x="803" y="488"/>
                    <a:pt x="804" y="488"/>
                    <a:pt x="805" y="488"/>
                  </a:cubicBezTo>
                  <a:cubicBezTo>
                    <a:pt x="805" y="488"/>
                    <a:pt x="805" y="489"/>
                    <a:pt x="806" y="489"/>
                  </a:cubicBezTo>
                  <a:cubicBezTo>
                    <a:pt x="806" y="489"/>
                    <a:pt x="806" y="489"/>
                    <a:pt x="806" y="489"/>
                  </a:cubicBezTo>
                  <a:cubicBezTo>
                    <a:pt x="806" y="489"/>
                    <a:pt x="807" y="490"/>
                    <a:pt x="805" y="490"/>
                  </a:cubicBezTo>
                  <a:cubicBezTo>
                    <a:pt x="805" y="490"/>
                    <a:pt x="805" y="490"/>
                    <a:pt x="805" y="490"/>
                  </a:cubicBezTo>
                  <a:cubicBezTo>
                    <a:pt x="805" y="490"/>
                    <a:pt x="805" y="491"/>
                    <a:pt x="805" y="491"/>
                  </a:cubicBezTo>
                  <a:cubicBezTo>
                    <a:pt x="805" y="491"/>
                    <a:pt x="805" y="491"/>
                    <a:pt x="805" y="491"/>
                  </a:cubicBezTo>
                  <a:cubicBezTo>
                    <a:pt x="806" y="491"/>
                    <a:pt x="807" y="491"/>
                    <a:pt x="808" y="492"/>
                  </a:cubicBezTo>
                  <a:cubicBezTo>
                    <a:pt x="807" y="492"/>
                    <a:pt x="807" y="492"/>
                    <a:pt x="807" y="493"/>
                  </a:cubicBezTo>
                  <a:cubicBezTo>
                    <a:pt x="807" y="493"/>
                    <a:pt x="807" y="493"/>
                    <a:pt x="807" y="493"/>
                  </a:cubicBezTo>
                  <a:cubicBezTo>
                    <a:pt x="807" y="494"/>
                    <a:pt x="806" y="494"/>
                    <a:pt x="807" y="495"/>
                  </a:cubicBezTo>
                  <a:cubicBezTo>
                    <a:pt x="807" y="495"/>
                    <a:pt x="808" y="496"/>
                    <a:pt x="808" y="496"/>
                  </a:cubicBezTo>
                  <a:cubicBezTo>
                    <a:pt x="808" y="496"/>
                    <a:pt x="808" y="497"/>
                    <a:pt x="808" y="497"/>
                  </a:cubicBezTo>
                  <a:cubicBezTo>
                    <a:pt x="808" y="499"/>
                    <a:pt x="809" y="500"/>
                    <a:pt x="810" y="501"/>
                  </a:cubicBezTo>
                  <a:cubicBezTo>
                    <a:pt x="810" y="501"/>
                    <a:pt x="810" y="500"/>
                    <a:pt x="810" y="499"/>
                  </a:cubicBezTo>
                  <a:cubicBezTo>
                    <a:pt x="810" y="499"/>
                    <a:pt x="813" y="501"/>
                    <a:pt x="813" y="501"/>
                  </a:cubicBezTo>
                  <a:cubicBezTo>
                    <a:pt x="813" y="501"/>
                    <a:pt x="812" y="504"/>
                    <a:pt x="814" y="503"/>
                  </a:cubicBezTo>
                  <a:cubicBezTo>
                    <a:pt x="814" y="503"/>
                    <a:pt x="814" y="502"/>
                    <a:pt x="814" y="501"/>
                  </a:cubicBezTo>
                  <a:cubicBezTo>
                    <a:pt x="814" y="502"/>
                    <a:pt x="814" y="502"/>
                    <a:pt x="814" y="503"/>
                  </a:cubicBezTo>
                  <a:cubicBezTo>
                    <a:pt x="814" y="503"/>
                    <a:pt x="815" y="501"/>
                    <a:pt x="815" y="501"/>
                  </a:cubicBezTo>
                  <a:cubicBezTo>
                    <a:pt x="816" y="501"/>
                    <a:pt x="816" y="502"/>
                    <a:pt x="816" y="503"/>
                  </a:cubicBezTo>
                  <a:cubicBezTo>
                    <a:pt x="819" y="504"/>
                    <a:pt x="816" y="505"/>
                    <a:pt x="817" y="506"/>
                  </a:cubicBezTo>
                  <a:cubicBezTo>
                    <a:pt x="818" y="507"/>
                    <a:pt x="820" y="506"/>
                    <a:pt x="820" y="508"/>
                  </a:cubicBezTo>
                  <a:cubicBezTo>
                    <a:pt x="820" y="508"/>
                    <a:pt x="819" y="510"/>
                    <a:pt x="820" y="509"/>
                  </a:cubicBezTo>
                  <a:cubicBezTo>
                    <a:pt x="819" y="510"/>
                    <a:pt x="818" y="509"/>
                    <a:pt x="817" y="510"/>
                  </a:cubicBezTo>
                  <a:cubicBezTo>
                    <a:pt x="818" y="511"/>
                    <a:pt x="819" y="512"/>
                    <a:pt x="820" y="513"/>
                  </a:cubicBezTo>
                  <a:cubicBezTo>
                    <a:pt x="821" y="514"/>
                    <a:pt x="822" y="514"/>
                    <a:pt x="822" y="515"/>
                  </a:cubicBezTo>
                  <a:cubicBezTo>
                    <a:pt x="823" y="515"/>
                    <a:pt x="823" y="515"/>
                    <a:pt x="823" y="515"/>
                  </a:cubicBezTo>
                  <a:cubicBezTo>
                    <a:pt x="823" y="515"/>
                    <a:pt x="822" y="516"/>
                    <a:pt x="822" y="516"/>
                  </a:cubicBezTo>
                  <a:cubicBezTo>
                    <a:pt x="822" y="515"/>
                    <a:pt x="824" y="517"/>
                    <a:pt x="824" y="517"/>
                  </a:cubicBezTo>
                  <a:cubicBezTo>
                    <a:pt x="824" y="517"/>
                    <a:pt x="826" y="518"/>
                    <a:pt x="826" y="517"/>
                  </a:cubicBezTo>
                  <a:cubicBezTo>
                    <a:pt x="826" y="518"/>
                    <a:pt x="826" y="519"/>
                    <a:pt x="826" y="520"/>
                  </a:cubicBezTo>
                  <a:cubicBezTo>
                    <a:pt x="825" y="522"/>
                    <a:pt x="826" y="524"/>
                    <a:pt x="827" y="525"/>
                  </a:cubicBezTo>
                  <a:cubicBezTo>
                    <a:pt x="826" y="524"/>
                    <a:pt x="826" y="523"/>
                    <a:pt x="825" y="521"/>
                  </a:cubicBezTo>
                  <a:cubicBezTo>
                    <a:pt x="824" y="522"/>
                    <a:pt x="825" y="524"/>
                    <a:pt x="824" y="525"/>
                  </a:cubicBezTo>
                  <a:cubicBezTo>
                    <a:pt x="823" y="526"/>
                    <a:pt x="824" y="525"/>
                    <a:pt x="823" y="525"/>
                  </a:cubicBezTo>
                  <a:cubicBezTo>
                    <a:pt x="823" y="525"/>
                    <a:pt x="821" y="522"/>
                    <a:pt x="822" y="525"/>
                  </a:cubicBezTo>
                  <a:cubicBezTo>
                    <a:pt x="822" y="526"/>
                    <a:pt x="821" y="526"/>
                    <a:pt x="821" y="527"/>
                  </a:cubicBezTo>
                  <a:cubicBezTo>
                    <a:pt x="823" y="529"/>
                    <a:pt x="824" y="533"/>
                    <a:pt x="820" y="530"/>
                  </a:cubicBezTo>
                  <a:cubicBezTo>
                    <a:pt x="820" y="531"/>
                    <a:pt x="823" y="538"/>
                    <a:pt x="820" y="536"/>
                  </a:cubicBezTo>
                  <a:cubicBezTo>
                    <a:pt x="819" y="536"/>
                    <a:pt x="819" y="534"/>
                    <a:pt x="819" y="533"/>
                  </a:cubicBezTo>
                  <a:cubicBezTo>
                    <a:pt x="818" y="532"/>
                    <a:pt x="817" y="532"/>
                    <a:pt x="816" y="530"/>
                  </a:cubicBezTo>
                  <a:cubicBezTo>
                    <a:pt x="816" y="531"/>
                    <a:pt x="814" y="530"/>
                    <a:pt x="813" y="529"/>
                  </a:cubicBezTo>
                  <a:cubicBezTo>
                    <a:pt x="813" y="529"/>
                    <a:pt x="814" y="530"/>
                    <a:pt x="812" y="530"/>
                  </a:cubicBezTo>
                  <a:cubicBezTo>
                    <a:pt x="812" y="530"/>
                    <a:pt x="811" y="528"/>
                    <a:pt x="811" y="527"/>
                  </a:cubicBezTo>
                  <a:cubicBezTo>
                    <a:pt x="811" y="528"/>
                    <a:pt x="810" y="529"/>
                    <a:pt x="810" y="529"/>
                  </a:cubicBezTo>
                  <a:cubicBezTo>
                    <a:pt x="809" y="529"/>
                    <a:pt x="809" y="526"/>
                    <a:pt x="809" y="526"/>
                  </a:cubicBezTo>
                  <a:cubicBezTo>
                    <a:pt x="809" y="526"/>
                    <a:pt x="809" y="527"/>
                    <a:pt x="808" y="527"/>
                  </a:cubicBezTo>
                  <a:cubicBezTo>
                    <a:pt x="808" y="525"/>
                    <a:pt x="806" y="525"/>
                    <a:pt x="805" y="524"/>
                  </a:cubicBezTo>
                  <a:cubicBezTo>
                    <a:pt x="804" y="523"/>
                    <a:pt x="803" y="521"/>
                    <a:pt x="802" y="519"/>
                  </a:cubicBezTo>
                  <a:cubicBezTo>
                    <a:pt x="802" y="520"/>
                    <a:pt x="803" y="522"/>
                    <a:pt x="803" y="524"/>
                  </a:cubicBezTo>
                  <a:cubicBezTo>
                    <a:pt x="800" y="521"/>
                    <a:pt x="798" y="519"/>
                    <a:pt x="794" y="518"/>
                  </a:cubicBezTo>
                  <a:cubicBezTo>
                    <a:pt x="795" y="519"/>
                    <a:pt x="796" y="520"/>
                    <a:pt x="796" y="521"/>
                  </a:cubicBezTo>
                  <a:cubicBezTo>
                    <a:pt x="796" y="521"/>
                    <a:pt x="796" y="521"/>
                    <a:pt x="796" y="521"/>
                  </a:cubicBezTo>
                  <a:cubicBezTo>
                    <a:pt x="798" y="523"/>
                    <a:pt x="798" y="525"/>
                    <a:pt x="800" y="527"/>
                  </a:cubicBezTo>
                  <a:cubicBezTo>
                    <a:pt x="801" y="527"/>
                    <a:pt x="802" y="527"/>
                    <a:pt x="802" y="528"/>
                  </a:cubicBezTo>
                  <a:cubicBezTo>
                    <a:pt x="803" y="529"/>
                    <a:pt x="802" y="529"/>
                    <a:pt x="802" y="530"/>
                  </a:cubicBezTo>
                  <a:cubicBezTo>
                    <a:pt x="803" y="530"/>
                    <a:pt x="803" y="530"/>
                    <a:pt x="804" y="529"/>
                  </a:cubicBezTo>
                  <a:cubicBezTo>
                    <a:pt x="804" y="530"/>
                    <a:pt x="814" y="539"/>
                    <a:pt x="812" y="540"/>
                  </a:cubicBezTo>
                  <a:cubicBezTo>
                    <a:pt x="814" y="538"/>
                    <a:pt x="816" y="545"/>
                    <a:pt x="813" y="546"/>
                  </a:cubicBezTo>
                  <a:cubicBezTo>
                    <a:pt x="810" y="546"/>
                    <a:pt x="807" y="543"/>
                    <a:pt x="804" y="542"/>
                  </a:cubicBezTo>
                  <a:cubicBezTo>
                    <a:pt x="801" y="541"/>
                    <a:pt x="789" y="539"/>
                    <a:pt x="791" y="533"/>
                  </a:cubicBezTo>
                  <a:cubicBezTo>
                    <a:pt x="790" y="533"/>
                    <a:pt x="789" y="533"/>
                    <a:pt x="787" y="533"/>
                  </a:cubicBezTo>
                  <a:cubicBezTo>
                    <a:pt x="787" y="533"/>
                    <a:pt x="786" y="533"/>
                    <a:pt x="786" y="533"/>
                  </a:cubicBezTo>
                  <a:cubicBezTo>
                    <a:pt x="785" y="533"/>
                    <a:pt x="785" y="533"/>
                    <a:pt x="784" y="532"/>
                  </a:cubicBezTo>
                  <a:cubicBezTo>
                    <a:pt x="783" y="532"/>
                    <a:pt x="779" y="530"/>
                    <a:pt x="779" y="529"/>
                  </a:cubicBezTo>
                  <a:cubicBezTo>
                    <a:pt x="777" y="528"/>
                    <a:pt x="776" y="523"/>
                    <a:pt x="773" y="523"/>
                  </a:cubicBezTo>
                  <a:cubicBezTo>
                    <a:pt x="774" y="522"/>
                    <a:pt x="777" y="524"/>
                    <a:pt x="778" y="523"/>
                  </a:cubicBezTo>
                  <a:cubicBezTo>
                    <a:pt x="780" y="521"/>
                    <a:pt x="776" y="519"/>
                    <a:pt x="775" y="518"/>
                  </a:cubicBezTo>
                  <a:cubicBezTo>
                    <a:pt x="775" y="519"/>
                    <a:pt x="775" y="520"/>
                    <a:pt x="774" y="519"/>
                  </a:cubicBezTo>
                  <a:cubicBezTo>
                    <a:pt x="773" y="519"/>
                    <a:pt x="773" y="519"/>
                    <a:pt x="772" y="519"/>
                  </a:cubicBezTo>
                  <a:cubicBezTo>
                    <a:pt x="772" y="518"/>
                    <a:pt x="773" y="517"/>
                    <a:pt x="772" y="517"/>
                  </a:cubicBezTo>
                  <a:cubicBezTo>
                    <a:pt x="772" y="516"/>
                    <a:pt x="771" y="518"/>
                    <a:pt x="770" y="517"/>
                  </a:cubicBezTo>
                  <a:cubicBezTo>
                    <a:pt x="770" y="517"/>
                    <a:pt x="769" y="514"/>
                    <a:pt x="768" y="513"/>
                  </a:cubicBezTo>
                  <a:cubicBezTo>
                    <a:pt x="767" y="512"/>
                    <a:pt x="764" y="509"/>
                    <a:pt x="765" y="506"/>
                  </a:cubicBezTo>
                  <a:cubicBezTo>
                    <a:pt x="764" y="507"/>
                    <a:pt x="763" y="509"/>
                    <a:pt x="762" y="510"/>
                  </a:cubicBezTo>
                  <a:cubicBezTo>
                    <a:pt x="762" y="510"/>
                    <a:pt x="761" y="508"/>
                    <a:pt x="763" y="509"/>
                  </a:cubicBezTo>
                  <a:cubicBezTo>
                    <a:pt x="762" y="505"/>
                    <a:pt x="761" y="509"/>
                    <a:pt x="760" y="509"/>
                  </a:cubicBezTo>
                  <a:cubicBezTo>
                    <a:pt x="760" y="509"/>
                    <a:pt x="760" y="508"/>
                    <a:pt x="760" y="508"/>
                  </a:cubicBezTo>
                  <a:cubicBezTo>
                    <a:pt x="758" y="508"/>
                    <a:pt x="758" y="505"/>
                    <a:pt x="757" y="506"/>
                  </a:cubicBezTo>
                  <a:cubicBezTo>
                    <a:pt x="756" y="507"/>
                    <a:pt x="757" y="509"/>
                    <a:pt x="754" y="508"/>
                  </a:cubicBezTo>
                  <a:cubicBezTo>
                    <a:pt x="754" y="508"/>
                    <a:pt x="747" y="505"/>
                    <a:pt x="749" y="507"/>
                  </a:cubicBezTo>
                  <a:cubicBezTo>
                    <a:pt x="748" y="507"/>
                    <a:pt x="748" y="508"/>
                    <a:pt x="749" y="509"/>
                  </a:cubicBezTo>
                  <a:cubicBezTo>
                    <a:pt x="747" y="508"/>
                    <a:pt x="746" y="509"/>
                    <a:pt x="744" y="510"/>
                  </a:cubicBezTo>
                  <a:cubicBezTo>
                    <a:pt x="744" y="510"/>
                    <a:pt x="743" y="509"/>
                    <a:pt x="742" y="510"/>
                  </a:cubicBezTo>
                  <a:cubicBezTo>
                    <a:pt x="743" y="510"/>
                    <a:pt x="743" y="511"/>
                    <a:pt x="743" y="511"/>
                  </a:cubicBezTo>
                  <a:cubicBezTo>
                    <a:pt x="740" y="513"/>
                    <a:pt x="733" y="507"/>
                    <a:pt x="733" y="504"/>
                  </a:cubicBezTo>
                  <a:cubicBezTo>
                    <a:pt x="732" y="502"/>
                    <a:pt x="732" y="499"/>
                    <a:pt x="734" y="498"/>
                  </a:cubicBezTo>
                  <a:cubicBezTo>
                    <a:pt x="735" y="497"/>
                    <a:pt x="737" y="497"/>
                    <a:pt x="737" y="496"/>
                  </a:cubicBezTo>
                  <a:cubicBezTo>
                    <a:pt x="737" y="494"/>
                    <a:pt x="737" y="493"/>
                    <a:pt x="737" y="492"/>
                  </a:cubicBezTo>
                  <a:cubicBezTo>
                    <a:pt x="739" y="490"/>
                    <a:pt x="742" y="492"/>
                    <a:pt x="743" y="493"/>
                  </a:cubicBezTo>
                  <a:cubicBezTo>
                    <a:pt x="746" y="494"/>
                    <a:pt x="749" y="495"/>
                    <a:pt x="751" y="495"/>
                  </a:cubicBezTo>
                  <a:cubicBezTo>
                    <a:pt x="753" y="494"/>
                    <a:pt x="753" y="493"/>
                    <a:pt x="755" y="493"/>
                  </a:cubicBezTo>
                  <a:cubicBezTo>
                    <a:pt x="756" y="493"/>
                    <a:pt x="756" y="493"/>
                    <a:pt x="757" y="493"/>
                  </a:cubicBezTo>
                  <a:cubicBezTo>
                    <a:pt x="759" y="493"/>
                    <a:pt x="759" y="491"/>
                    <a:pt x="760" y="491"/>
                  </a:cubicBezTo>
                  <a:cubicBezTo>
                    <a:pt x="761" y="490"/>
                    <a:pt x="762" y="491"/>
                    <a:pt x="764" y="492"/>
                  </a:cubicBezTo>
                  <a:cubicBezTo>
                    <a:pt x="763" y="489"/>
                    <a:pt x="762" y="487"/>
                    <a:pt x="760" y="485"/>
                  </a:cubicBezTo>
                  <a:cubicBezTo>
                    <a:pt x="759" y="483"/>
                    <a:pt x="757" y="482"/>
                    <a:pt x="758" y="479"/>
                  </a:cubicBezTo>
                  <a:cubicBezTo>
                    <a:pt x="759" y="477"/>
                    <a:pt x="762" y="476"/>
                    <a:pt x="763" y="474"/>
                  </a:cubicBezTo>
                  <a:cubicBezTo>
                    <a:pt x="763" y="474"/>
                    <a:pt x="767" y="470"/>
                    <a:pt x="767" y="470"/>
                  </a:cubicBezTo>
                  <a:cubicBezTo>
                    <a:pt x="766" y="469"/>
                    <a:pt x="768" y="467"/>
                    <a:pt x="769" y="466"/>
                  </a:cubicBezTo>
                  <a:cubicBezTo>
                    <a:pt x="771" y="464"/>
                    <a:pt x="772" y="463"/>
                    <a:pt x="772" y="460"/>
                  </a:cubicBezTo>
                  <a:cubicBezTo>
                    <a:pt x="772" y="457"/>
                    <a:pt x="770" y="454"/>
                    <a:pt x="769" y="451"/>
                  </a:cubicBezTo>
                  <a:cubicBezTo>
                    <a:pt x="768" y="448"/>
                    <a:pt x="768" y="445"/>
                    <a:pt x="766" y="444"/>
                  </a:cubicBezTo>
                  <a:cubicBezTo>
                    <a:pt x="764" y="442"/>
                    <a:pt x="761" y="443"/>
                    <a:pt x="761" y="440"/>
                  </a:cubicBezTo>
                  <a:cubicBezTo>
                    <a:pt x="761" y="438"/>
                    <a:pt x="763" y="436"/>
                    <a:pt x="761" y="435"/>
                  </a:cubicBezTo>
                  <a:cubicBezTo>
                    <a:pt x="758" y="434"/>
                    <a:pt x="761" y="438"/>
                    <a:pt x="761" y="438"/>
                  </a:cubicBezTo>
                  <a:cubicBezTo>
                    <a:pt x="759" y="440"/>
                    <a:pt x="756" y="436"/>
                    <a:pt x="755" y="435"/>
                  </a:cubicBezTo>
                  <a:cubicBezTo>
                    <a:pt x="755" y="434"/>
                    <a:pt x="756" y="432"/>
                    <a:pt x="756" y="432"/>
                  </a:cubicBezTo>
                  <a:cubicBezTo>
                    <a:pt x="755" y="430"/>
                    <a:pt x="754" y="432"/>
                    <a:pt x="753" y="431"/>
                  </a:cubicBezTo>
                  <a:cubicBezTo>
                    <a:pt x="751" y="431"/>
                    <a:pt x="751" y="429"/>
                    <a:pt x="749" y="431"/>
                  </a:cubicBezTo>
                  <a:cubicBezTo>
                    <a:pt x="748" y="433"/>
                    <a:pt x="747" y="435"/>
                    <a:pt x="745" y="435"/>
                  </a:cubicBezTo>
                  <a:cubicBezTo>
                    <a:pt x="742" y="436"/>
                    <a:pt x="743" y="434"/>
                    <a:pt x="743" y="432"/>
                  </a:cubicBezTo>
                  <a:cubicBezTo>
                    <a:pt x="743" y="429"/>
                    <a:pt x="743" y="429"/>
                    <a:pt x="746" y="429"/>
                  </a:cubicBezTo>
                  <a:cubicBezTo>
                    <a:pt x="748" y="429"/>
                    <a:pt x="750" y="429"/>
                    <a:pt x="750" y="426"/>
                  </a:cubicBezTo>
                  <a:cubicBezTo>
                    <a:pt x="750" y="422"/>
                    <a:pt x="743" y="422"/>
                    <a:pt x="742" y="419"/>
                  </a:cubicBezTo>
                  <a:cubicBezTo>
                    <a:pt x="741" y="418"/>
                    <a:pt x="740" y="418"/>
                    <a:pt x="740" y="417"/>
                  </a:cubicBezTo>
                  <a:cubicBezTo>
                    <a:pt x="739" y="416"/>
                    <a:pt x="741" y="417"/>
                    <a:pt x="742" y="416"/>
                  </a:cubicBezTo>
                  <a:cubicBezTo>
                    <a:pt x="741" y="415"/>
                    <a:pt x="741" y="415"/>
                    <a:pt x="742" y="414"/>
                  </a:cubicBezTo>
                  <a:cubicBezTo>
                    <a:pt x="740" y="415"/>
                    <a:pt x="739" y="413"/>
                    <a:pt x="738" y="413"/>
                  </a:cubicBezTo>
                  <a:cubicBezTo>
                    <a:pt x="738" y="413"/>
                    <a:pt x="737" y="415"/>
                    <a:pt x="737" y="415"/>
                  </a:cubicBezTo>
                  <a:cubicBezTo>
                    <a:pt x="733" y="413"/>
                    <a:pt x="738" y="408"/>
                    <a:pt x="734" y="406"/>
                  </a:cubicBezTo>
                  <a:cubicBezTo>
                    <a:pt x="731" y="405"/>
                    <a:pt x="730" y="405"/>
                    <a:pt x="728" y="402"/>
                  </a:cubicBezTo>
                  <a:cubicBezTo>
                    <a:pt x="726" y="400"/>
                    <a:pt x="728" y="400"/>
                    <a:pt x="728" y="398"/>
                  </a:cubicBezTo>
                  <a:cubicBezTo>
                    <a:pt x="727" y="398"/>
                    <a:pt x="727" y="398"/>
                    <a:pt x="727" y="398"/>
                  </a:cubicBezTo>
                  <a:cubicBezTo>
                    <a:pt x="727" y="398"/>
                    <a:pt x="727" y="397"/>
                    <a:pt x="726" y="397"/>
                  </a:cubicBezTo>
                  <a:cubicBezTo>
                    <a:pt x="726" y="397"/>
                    <a:pt x="726" y="397"/>
                    <a:pt x="726" y="397"/>
                  </a:cubicBezTo>
                  <a:cubicBezTo>
                    <a:pt x="726" y="397"/>
                    <a:pt x="726" y="398"/>
                    <a:pt x="726" y="398"/>
                  </a:cubicBezTo>
                  <a:cubicBezTo>
                    <a:pt x="728" y="399"/>
                    <a:pt x="725" y="402"/>
                    <a:pt x="724" y="402"/>
                  </a:cubicBezTo>
                  <a:cubicBezTo>
                    <a:pt x="724" y="402"/>
                    <a:pt x="724" y="402"/>
                    <a:pt x="724" y="402"/>
                  </a:cubicBezTo>
                  <a:cubicBezTo>
                    <a:pt x="724" y="402"/>
                    <a:pt x="724" y="402"/>
                    <a:pt x="724" y="402"/>
                  </a:cubicBezTo>
                  <a:cubicBezTo>
                    <a:pt x="722" y="402"/>
                    <a:pt x="727" y="404"/>
                    <a:pt x="727" y="405"/>
                  </a:cubicBezTo>
                  <a:cubicBezTo>
                    <a:pt x="730" y="407"/>
                    <a:pt x="730" y="411"/>
                    <a:pt x="727" y="412"/>
                  </a:cubicBezTo>
                  <a:cubicBezTo>
                    <a:pt x="723" y="414"/>
                    <a:pt x="719" y="411"/>
                    <a:pt x="716" y="410"/>
                  </a:cubicBezTo>
                  <a:cubicBezTo>
                    <a:pt x="715" y="410"/>
                    <a:pt x="709" y="409"/>
                    <a:pt x="708" y="408"/>
                  </a:cubicBezTo>
                  <a:cubicBezTo>
                    <a:pt x="709" y="410"/>
                    <a:pt x="712" y="410"/>
                    <a:pt x="712" y="411"/>
                  </a:cubicBezTo>
                  <a:cubicBezTo>
                    <a:pt x="713" y="412"/>
                    <a:pt x="714" y="413"/>
                    <a:pt x="714" y="414"/>
                  </a:cubicBezTo>
                  <a:cubicBezTo>
                    <a:pt x="715" y="415"/>
                    <a:pt x="716" y="415"/>
                    <a:pt x="717" y="416"/>
                  </a:cubicBezTo>
                  <a:cubicBezTo>
                    <a:pt x="717" y="414"/>
                    <a:pt x="721" y="414"/>
                    <a:pt x="722" y="415"/>
                  </a:cubicBezTo>
                  <a:cubicBezTo>
                    <a:pt x="724" y="415"/>
                    <a:pt x="725" y="415"/>
                    <a:pt x="724" y="417"/>
                  </a:cubicBezTo>
                  <a:cubicBezTo>
                    <a:pt x="724" y="418"/>
                    <a:pt x="721" y="418"/>
                    <a:pt x="720" y="418"/>
                  </a:cubicBezTo>
                  <a:cubicBezTo>
                    <a:pt x="720" y="418"/>
                    <a:pt x="720" y="420"/>
                    <a:pt x="720" y="420"/>
                  </a:cubicBezTo>
                  <a:cubicBezTo>
                    <a:pt x="719" y="420"/>
                    <a:pt x="718" y="418"/>
                    <a:pt x="717" y="417"/>
                  </a:cubicBezTo>
                  <a:cubicBezTo>
                    <a:pt x="716" y="416"/>
                    <a:pt x="715" y="416"/>
                    <a:pt x="714" y="415"/>
                  </a:cubicBezTo>
                  <a:cubicBezTo>
                    <a:pt x="712" y="414"/>
                    <a:pt x="710" y="411"/>
                    <a:pt x="708" y="411"/>
                  </a:cubicBezTo>
                  <a:cubicBezTo>
                    <a:pt x="709" y="417"/>
                    <a:pt x="699" y="411"/>
                    <a:pt x="697" y="411"/>
                  </a:cubicBezTo>
                  <a:cubicBezTo>
                    <a:pt x="696" y="411"/>
                    <a:pt x="687" y="412"/>
                    <a:pt x="688" y="409"/>
                  </a:cubicBezTo>
                  <a:cubicBezTo>
                    <a:pt x="685" y="410"/>
                    <a:pt x="683" y="408"/>
                    <a:pt x="681" y="409"/>
                  </a:cubicBezTo>
                  <a:cubicBezTo>
                    <a:pt x="682" y="409"/>
                    <a:pt x="684" y="409"/>
                    <a:pt x="684" y="411"/>
                  </a:cubicBezTo>
                  <a:cubicBezTo>
                    <a:pt x="682" y="410"/>
                    <a:pt x="680" y="410"/>
                    <a:pt x="678" y="409"/>
                  </a:cubicBezTo>
                  <a:cubicBezTo>
                    <a:pt x="676" y="407"/>
                    <a:pt x="675" y="404"/>
                    <a:pt x="677" y="401"/>
                  </a:cubicBezTo>
                  <a:cubicBezTo>
                    <a:pt x="677" y="401"/>
                    <a:pt x="674" y="405"/>
                    <a:pt x="674" y="404"/>
                  </a:cubicBezTo>
                  <a:cubicBezTo>
                    <a:pt x="674" y="403"/>
                    <a:pt x="674" y="403"/>
                    <a:pt x="674" y="403"/>
                  </a:cubicBezTo>
                  <a:cubicBezTo>
                    <a:pt x="672" y="402"/>
                    <a:pt x="672" y="402"/>
                    <a:pt x="670" y="403"/>
                  </a:cubicBezTo>
                  <a:cubicBezTo>
                    <a:pt x="670" y="404"/>
                    <a:pt x="668" y="405"/>
                    <a:pt x="668" y="405"/>
                  </a:cubicBezTo>
                  <a:cubicBezTo>
                    <a:pt x="667" y="405"/>
                    <a:pt x="665" y="405"/>
                    <a:pt x="665" y="404"/>
                  </a:cubicBezTo>
                  <a:cubicBezTo>
                    <a:pt x="666" y="404"/>
                    <a:pt x="666" y="405"/>
                    <a:pt x="667" y="404"/>
                  </a:cubicBezTo>
                  <a:cubicBezTo>
                    <a:pt x="667" y="404"/>
                    <a:pt x="667" y="404"/>
                    <a:pt x="667" y="404"/>
                  </a:cubicBezTo>
                  <a:cubicBezTo>
                    <a:pt x="664" y="402"/>
                    <a:pt x="661" y="401"/>
                    <a:pt x="659" y="397"/>
                  </a:cubicBezTo>
                  <a:cubicBezTo>
                    <a:pt x="658" y="396"/>
                    <a:pt x="655" y="392"/>
                    <a:pt x="658" y="392"/>
                  </a:cubicBezTo>
                  <a:cubicBezTo>
                    <a:pt x="658" y="391"/>
                    <a:pt x="656" y="390"/>
                    <a:pt x="657" y="389"/>
                  </a:cubicBezTo>
                  <a:cubicBezTo>
                    <a:pt x="657" y="388"/>
                    <a:pt x="659" y="389"/>
                    <a:pt x="660" y="389"/>
                  </a:cubicBezTo>
                  <a:cubicBezTo>
                    <a:pt x="662" y="390"/>
                    <a:pt x="663" y="390"/>
                    <a:pt x="665" y="391"/>
                  </a:cubicBezTo>
                  <a:cubicBezTo>
                    <a:pt x="667" y="392"/>
                    <a:pt x="669" y="391"/>
                    <a:pt x="671" y="390"/>
                  </a:cubicBezTo>
                  <a:cubicBezTo>
                    <a:pt x="671" y="389"/>
                    <a:pt x="669" y="389"/>
                    <a:pt x="668" y="388"/>
                  </a:cubicBezTo>
                  <a:cubicBezTo>
                    <a:pt x="668" y="387"/>
                    <a:pt x="668" y="386"/>
                    <a:pt x="667" y="385"/>
                  </a:cubicBezTo>
                  <a:cubicBezTo>
                    <a:pt x="667" y="385"/>
                    <a:pt x="665" y="386"/>
                    <a:pt x="665" y="386"/>
                  </a:cubicBezTo>
                  <a:cubicBezTo>
                    <a:pt x="663" y="385"/>
                    <a:pt x="662" y="385"/>
                    <a:pt x="661" y="385"/>
                  </a:cubicBezTo>
                  <a:cubicBezTo>
                    <a:pt x="659" y="385"/>
                    <a:pt x="656" y="385"/>
                    <a:pt x="654" y="383"/>
                  </a:cubicBezTo>
                  <a:cubicBezTo>
                    <a:pt x="652" y="381"/>
                    <a:pt x="654" y="378"/>
                    <a:pt x="654" y="375"/>
                  </a:cubicBezTo>
                  <a:cubicBezTo>
                    <a:pt x="654" y="373"/>
                    <a:pt x="652" y="370"/>
                    <a:pt x="653" y="368"/>
                  </a:cubicBezTo>
                  <a:cubicBezTo>
                    <a:pt x="654" y="367"/>
                    <a:pt x="655" y="367"/>
                    <a:pt x="655" y="366"/>
                  </a:cubicBezTo>
                  <a:cubicBezTo>
                    <a:pt x="656" y="365"/>
                    <a:pt x="655" y="366"/>
                    <a:pt x="655" y="365"/>
                  </a:cubicBezTo>
                  <a:cubicBezTo>
                    <a:pt x="654" y="363"/>
                    <a:pt x="653" y="361"/>
                    <a:pt x="654" y="358"/>
                  </a:cubicBezTo>
                  <a:cubicBezTo>
                    <a:pt x="654" y="356"/>
                    <a:pt x="656" y="352"/>
                    <a:pt x="658" y="352"/>
                  </a:cubicBezTo>
                  <a:cubicBezTo>
                    <a:pt x="657" y="352"/>
                    <a:pt x="657" y="351"/>
                    <a:pt x="657" y="351"/>
                  </a:cubicBezTo>
                  <a:cubicBezTo>
                    <a:pt x="658" y="347"/>
                    <a:pt x="658" y="344"/>
                    <a:pt x="660" y="341"/>
                  </a:cubicBezTo>
                  <a:cubicBezTo>
                    <a:pt x="661" y="338"/>
                    <a:pt x="663" y="335"/>
                    <a:pt x="665" y="332"/>
                  </a:cubicBezTo>
                  <a:cubicBezTo>
                    <a:pt x="668" y="330"/>
                    <a:pt x="670" y="329"/>
                    <a:pt x="673" y="328"/>
                  </a:cubicBezTo>
                  <a:cubicBezTo>
                    <a:pt x="676" y="327"/>
                    <a:pt x="679" y="327"/>
                    <a:pt x="683" y="327"/>
                  </a:cubicBezTo>
                  <a:cubicBezTo>
                    <a:pt x="684" y="327"/>
                    <a:pt x="686" y="327"/>
                    <a:pt x="687" y="329"/>
                  </a:cubicBezTo>
                  <a:cubicBezTo>
                    <a:pt x="687" y="329"/>
                    <a:pt x="687" y="329"/>
                    <a:pt x="687" y="329"/>
                  </a:cubicBezTo>
                  <a:cubicBezTo>
                    <a:pt x="688" y="329"/>
                    <a:pt x="688" y="330"/>
                    <a:pt x="687" y="331"/>
                  </a:cubicBezTo>
                  <a:cubicBezTo>
                    <a:pt x="687" y="331"/>
                    <a:pt x="686" y="332"/>
                    <a:pt x="686" y="332"/>
                  </a:cubicBezTo>
                  <a:cubicBezTo>
                    <a:pt x="686" y="332"/>
                    <a:pt x="686" y="332"/>
                    <a:pt x="686" y="332"/>
                  </a:cubicBezTo>
                  <a:cubicBezTo>
                    <a:pt x="684" y="334"/>
                    <a:pt x="682" y="336"/>
                    <a:pt x="681" y="337"/>
                  </a:cubicBezTo>
                  <a:cubicBezTo>
                    <a:pt x="680" y="338"/>
                    <a:pt x="680" y="338"/>
                    <a:pt x="680" y="338"/>
                  </a:cubicBezTo>
                  <a:cubicBezTo>
                    <a:pt x="680" y="338"/>
                    <a:pt x="680" y="338"/>
                    <a:pt x="680" y="338"/>
                  </a:cubicBezTo>
                  <a:cubicBezTo>
                    <a:pt x="679" y="340"/>
                    <a:pt x="679" y="343"/>
                    <a:pt x="678" y="345"/>
                  </a:cubicBezTo>
                  <a:cubicBezTo>
                    <a:pt x="677" y="347"/>
                    <a:pt x="675" y="349"/>
                    <a:pt x="675" y="351"/>
                  </a:cubicBezTo>
                  <a:cubicBezTo>
                    <a:pt x="674" y="354"/>
                    <a:pt x="678" y="357"/>
                    <a:pt x="678" y="361"/>
                  </a:cubicBezTo>
                  <a:cubicBezTo>
                    <a:pt x="678" y="363"/>
                    <a:pt x="677" y="365"/>
                    <a:pt x="677" y="368"/>
                  </a:cubicBezTo>
                  <a:cubicBezTo>
                    <a:pt x="677" y="370"/>
                    <a:pt x="678" y="372"/>
                    <a:pt x="679" y="374"/>
                  </a:cubicBezTo>
                  <a:cubicBezTo>
                    <a:pt x="680" y="376"/>
                    <a:pt x="682" y="378"/>
                    <a:pt x="683" y="379"/>
                  </a:cubicBezTo>
                  <a:cubicBezTo>
                    <a:pt x="684" y="380"/>
                    <a:pt x="686" y="382"/>
                    <a:pt x="687" y="383"/>
                  </a:cubicBezTo>
                  <a:cubicBezTo>
                    <a:pt x="688" y="383"/>
                    <a:pt x="688" y="383"/>
                    <a:pt x="689" y="381"/>
                  </a:cubicBezTo>
                  <a:cubicBezTo>
                    <a:pt x="689" y="380"/>
                    <a:pt x="690" y="379"/>
                    <a:pt x="689" y="377"/>
                  </a:cubicBezTo>
                  <a:cubicBezTo>
                    <a:pt x="688" y="375"/>
                    <a:pt x="687" y="377"/>
                    <a:pt x="685" y="376"/>
                  </a:cubicBezTo>
                  <a:cubicBezTo>
                    <a:pt x="683" y="376"/>
                    <a:pt x="683" y="374"/>
                    <a:pt x="683" y="372"/>
                  </a:cubicBezTo>
                  <a:cubicBezTo>
                    <a:pt x="682" y="371"/>
                    <a:pt x="680" y="370"/>
                    <a:pt x="681" y="369"/>
                  </a:cubicBezTo>
                  <a:cubicBezTo>
                    <a:pt x="681" y="367"/>
                    <a:pt x="683" y="367"/>
                    <a:pt x="683" y="366"/>
                  </a:cubicBezTo>
                  <a:cubicBezTo>
                    <a:pt x="684" y="364"/>
                    <a:pt x="684" y="363"/>
                    <a:pt x="686" y="364"/>
                  </a:cubicBezTo>
                  <a:cubicBezTo>
                    <a:pt x="687" y="364"/>
                    <a:pt x="688" y="366"/>
                    <a:pt x="689" y="366"/>
                  </a:cubicBezTo>
                  <a:cubicBezTo>
                    <a:pt x="690" y="366"/>
                    <a:pt x="688" y="363"/>
                    <a:pt x="687" y="362"/>
                  </a:cubicBezTo>
                  <a:cubicBezTo>
                    <a:pt x="687" y="362"/>
                    <a:pt x="687" y="362"/>
                    <a:pt x="687" y="362"/>
                  </a:cubicBezTo>
                  <a:cubicBezTo>
                    <a:pt x="687" y="362"/>
                    <a:pt x="686" y="362"/>
                    <a:pt x="686" y="361"/>
                  </a:cubicBezTo>
                  <a:cubicBezTo>
                    <a:pt x="686" y="361"/>
                    <a:pt x="686" y="361"/>
                    <a:pt x="686" y="361"/>
                  </a:cubicBezTo>
                  <a:cubicBezTo>
                    <a:pt x="686" y="361"/>
                    <a:pt x="686" y="361"/>
                    <a:pt x="686" y="361"/>
                  </a:cubicBezTo>
                  <a:cubicBezTo>
                    <a:pt x="684" y="360"/>
                    <a:pt x="684" y="359"/>
                    <a:pt x="683" y="357"/>
                  </a:cubicBezTo>
                  <a:cubicBezTo>
                    <a:pt x="683" y="357"/>
                    <a:pt x="683" y="357"/>
                    <a:pt x="683" y="357"/>
                  </a:cubicBezTo>
                  <a:cubicBezTo>
                    <a:pt x="683" y="356"/>
                    <a:pt x="683" y="356"/>
                    <a:pt x="682" y="356"/>
                  </a:cubicBezTo>
                  <a:cubicBezTo>
                    <a:pt x="682" y="355"/>
                    <a:pt x="682" y="355"/>
                    <a:pt x="682" y="354"/>
                  </a:cubicBezTo>
                  <a:cubicBezTo>
                    <a:pt x="682" y="354"/>
                    <a:pt x="682" y="354"/>
                    <a:pt x="682" y="354"/>
                  </a:cubicBezTo>
                  <a:cubicBezTo>
                    <a:pt x="682" y="354"/>
                    <a:pt x="682" y="353"/>
                    <a:pt x="682" y="353"/>
                  </a:cubicBezTo>
                  <a:cubicBezTo>
                    <a:pt x="682" y="351"/>
                    <a:pt x="681" y="348"/>
                    <a:pt x="684" y="347"/>
                  </a:cubicBezTo>
                  <a:cubicBezTo>
                    <a:pt x="685" y="347"/>
                    <a:pt x="688" y="351"/>
                    <a:pt x="689" y="349"/>
                  </a:cubicBezTo>
                  <a:cubicBezTo>
                    <a:pt x="688" y="348"/>
                    <a:pt x="686" y="348"/>
                    <a:pt x="686" y="346"/>
                  </a:cubicBezTo>
                  <a:cubicBezTo>
                    <a:pt x="685" y="347"/>
                    <a:pt x="683" y="346"/>
                    <a:pt x="683" y="345"/>
                  </a:cubicBezTo>
                  <a:cubicBezTo>
                    <a:pt x="683" y="343"/>
                    <a:pt x="685" y="346"/>
                    <a:pt x="685" y="345"/>
                  </a:cubicBezTo>
                  <a:cubicBezTo>
                    <a:pt x="685" y="342"/>
                    <a:pt x="692" y="346"/>
                    <a:pt x="692" y="345"/>
                  </a:cubicBezTo>
                  <a:cubicBezTo>
                    <a:pt x="691" y="343"/>
                    <a:pt x="685" y="344"/>
                    <a:pt x="686" y="340"/>
                  </a:cubicBezTo>
                  <a:cubicBezTo>
                    <a:pt x="686" y="334"/>
                    <a:pt x="690" y="342"/>
                    <a:pt x="691" y="341"/>
                  </a:cubicBezTo>
                  <a:cubicBezTo>
                    <a:pt x="691" y="341"/>
                    <a:pt x="691" y="341"/>
                    <a:pt x="691" y="341"/>
                  </a:cubicBezTo>
                  <a:cubicBezTo>
                    <a:pt x="690" y="340"/>
                    <a:pt x="689" y="339"/>
                    <a:pt x="689" y="337"/>
                  </a:cubicBezTo>
                  <a:cubicBezTo>
                    <a:pt x="689" y="337"/>
                    <a:pt x="689" y="337"/>
                    <a:pt x="689" y="337"/>
                  </a:cubicBezTo>
                  <a:cubicBezTo>
                    <a:pt x="689" y="337"/>
                    <a:pt x="689" y="337"/>
                    <a:pt x="689" y="337"/>
                  </a:cubicBezTo>
                  <a:cubicBezTo>
                    <a:pt x="690" y="337"/>
                    <a:pt x="691" y="337"/>
                    <a:pt x="691" y="336"/>
                  </a:cubicBezTo>
                  <a:cubicBezTo>
                    <a:pt x="691" y="336"/>
                    <a:pt x="691" y="336"/>
                    <a:pt x="691" y="336"/>
                  </a:cubicBezTo>
                  <a:cubicBezTo>
                    <a:pt x="695" y="335"/>
                    <a:pt x="694" y="338"/>
                    <a:pt x="695" y="339"/>
                  </a:cubicBezTo>
                  <a:cubicBezTo>
                    <a:pt x="696" y="340"/>
                    <a:pt x="695" y="337"/>
                    <a:pt x="695" y="337"/>
                  </a:cubicBezTo>
                  <a:cubicBezTo>
                    <a:pt x="695" y="336"/>
                    <a:pt x="693" y="336"/>
                    <a:pt x="694" y="334"/>
                  </a:cubicBezTo>
                  <a:cubicBezTo>
                    <a:pt x="694" y="332"/>
                    <a:pt x="698" y="332"/>
                    <a:pt x="699" y="331"/>
                  </a:cubicBezTo>
                  <a:cubicBezTo>
                    <a:pt x="702" y="330"/>
                    <a:pt x="703" y="329"/>
                    <a:pt x="707" y="329"/>
                  </a:cubicBezTo>
                  <a:cubicBezTo>
                    <a:pt x="709" y="330"/>
                    <a:pt x="712" y="333"/>
                    <a:pt x="712" y="335"/>
                  </a:cubicBezTo>
                  <a:cubicBezTo>
                    <a:pt x="712" y="336"/>
                    <a:pt x="713" y="339"/>
                    <a:pt x="711" y="340"/>
                  </a:cubicBezTo>
                  <a:cubicBezTo>
                    <a:pt x="713" y="342"/>
                    <a:pt x="719" y="343"/>
                    <a:pt x="716" y="347"/>
                  </a:cubicBezTo>
                  <a:cubicBezTo>
                    <a:pt x="716" y="347"/>
                    <a:pt x="715" y="347"/>
                    <a:pt x="715" y="348"/>
                  </a:cubicBezTo>
                  <a:cubicBezTo>
                    <a:pt x="716" y="348"/>
                    <a:pt x="716" y="349"/>
                    <a:pt x="716" y="349"/>
                  </a:cubicBezTo>
                  <a:cubicBezTo>
                    <a:pt x="716" y="349"/>
                    <a:pt x="716" y="349"/>
                    <a:pt x="716" y="349"/>
                  </a:cubicBezTo>
                  <a:cubicBezTo>
                    <a:pt x="717" y="350"/>
                    <a:pt x="718" y="351"/>
                    <a:pt x="718" y="352"/>
                  </a:cubicBezTo>
                  <a:cubicBezTo>
                    <a:pt x="718" y="354"/>
                    <a:pt x="717" y="355"/>
                    <a:pt x="716" y="357"/>
                  </a:cubicBezTo>
                  <a:cubicBezTo>
                    <a:pt x="715" y="359"/>
                    <a:pt x="713" y="362"/>
                    <a:pt x="711" y="363"/>
                  </a:cubicBezTo>
                  <a:cubicBezTo>
                    <a:pt x="712" y="364"/>
                    <a:pt x="715" y="358"/>
                    <a:pt x="716" y="358"/>
                  </a:cubicBezTo>
                  <a:cubicBezTo>
                    <a:pt x="718" y="359"/>
                    <a:pt x="716" y="361"/>
                    <a:pt x="716" y="362"/>
                  </a:cubicBezTo>
                  <a:cubicBezTo>
                    <a:pt x="715" y="363"/>
                    <a:pt x="715" y="363"/>
                    <a:pt x="715" y="364"/>
                  </a:cubicBezTo>
                  <a:cubicBezTo>
                    <a:pt x="715" y="366"/>
                    <a:pt x="716" y="366"/>
                    <a:pt x="716" y="368"/>
                  </a:cubicBezTo>
                  <a:cubicBezTo>
                    <a:pt x="715" y="367"/>
                    <a:pt x="714" y="367"/>
                    <a:pt x="713" y="368"/>
                  </a:cubicBezTo>
                  <a:cubicBezTo>
                    <a:pt x="715" y="368"/>
                    <a:pt x="715" y="370"/>
                    <a:pt x="714" y="371"/>
                  </a:cubicBezTo>
                  <a:cubicBezTo>
                    <a:pt x="715" y="371"/>
                    <a:pt x="715" y="370"/>
                    <a:pt x="716" y="369"/>
                  </a:cubicBezTo>
                  <a:cubicBezTo>
                    <a:pt x="716" y="369"/>
                    <a:pt x="717" y="368"/>
                    <a:pt x="718" y="368"/>
                  </a:cubicBezTo>
                  <a:cubicBezTo>
                    <a:pt x="718" y="367"/>
                    <a:pt x="717" y="366"/>
                    <a:pt x="717" y="365"/>
                  </a:cubicBezTo>
                  <a:cubicBezTo>
                    <a:pt x="718" y="365"/>
                    <a:pt x="718" y="365"/>
                    <a:pt x="718" y="365"/>
                  </a:cubicBezTo>
                  <a:cubicBezTo>
                    <a:pt x="718" y="364"/>
                    <a:pt x="718" y="363"/>
                    <a:pt x="719" y="363"/>
                  </a:cubicBezTo>
                  <a:cubicBezTo>
                    <a:pt x="720" y="364"/>
                    <a:pt x="720" y="366"/>
                    <a:pt x="722" y="366"/>
                  </a:cubicBezTo>
                  <a:cubicBezTo>
                    <a:pt x="720" y="365"/>
                    <a:pt x="718" y="361"/>
                    <a:pt x="720" y="359"/>
                  </a:cubicBezTo>
                  <a:cubicBezTo>
                    <a:pt x="721" y="359"/>
                    <a:pt x="720" y="360"/>
                    <a:pt x="721" y="360"/>
                  </a:cubicBezTo>
                  <a:cubicBezTo>
                    <a:pt x="721" y="359"/>
                    <a:pt x="721" y="359"/>
                    <a:pt x="722" y="358"/>
                  </a:cubicBezTo>
                  <a:cubicBezTo>
                    <a:pt x="722" y="359"/>
                    <a:pt x="722" y="360"/>
                    <a:pt x="722" y="361"/>
                  </a:cubicBezTo>
                  <a:cubicBezTo>
                    <a:pt x="722" y="361"/>
                    <a:pt x="722" y="361"/>
                    <a:pt x="722" y="361"/>
                  </a:cubicBezTo>
                  <a:cubicBezTo>
                    <a:pt x="722" y="361"/>
                    <a:pt x="722" y="361"/>
                    <a:pt x="722" y="361"/>
                  </a:cubicBezTo>
                  <a:cubicBezTo>
                    <a:pt x="722" y="361"/>
                    <a:pt x="722" y="361"/>
                    <a:pt x="722" y="361"/>
                  </a:cubicBezTo>
                  <a:cubicBezTo>
                    <a:pt x="723" y="362"/>
                    <a:pt x="723" y="363"/>
                    <a:pt x="722" y="363"/>
                  </a:cubicBezTo>
                  <a:cubicBezTo>
                    <a:pt x="722" y="363"/>
                    <a:pt x="722" y="363"/>
                    <a:pt x="722" y="363"/>
                  </a:cubicBezTo>
                  <a:cubicBezTo>
                    <a:pt x="722" y="363"/>
                    <a:pt x="722" y="364"/>
                    <a:pt x="722" y="364"/>
                  </a:cubicBezTo>
                  <a:cubicBezTo>
                    <a:pt x="723" y="363"/>
                    <a:pt x="724" y="363"/>
                    <a:pt x="724" y="362"/>
                  </a:cubicBezTo>
                  <a:cubicBezTo>
                    <a:pt x="725" y="361"/>
                    <a:pt x="726" y="362"/>
                    <a:pt x="727" y="363"/>
                  </a:cubicBezTo>
                  <a:cubicBezTo>
                    <a:pt x="728" y="364"/>
                    <a:pt x="727" y="365"/>
                    <a:pt x="726" y="367"/>
                  </a:cubicBezTo>
                  <a:cubicBezTo>
                    <a:pt x="726" y="370"/>
                    <a:pt x="729" y="369"/>
                    <a:pt x="729" y="372"/>
                  </a:cubicBezTo>
                  <a:cubicBezTo>
                    <a:pt x="731" y="370"/>
                    <a:pt x="725" y="367"/>
                    <a:pt x="728" y="365"/>
                  </a:cubicBezTo>
                  <a:cubicBezTo>
                    <a:pt x="728" y="363"/>
                    <a:pt x="729" y="362"/>
                    <a:pt x="730" y="361"/>
                  </a:cubicBezTo>
                  <a:cubicBezTo>
                    <a:pt x="730" y="361"/>
                    <a:pt x="730" y="361"/>
                    <a:pt x="730" y="361"/>
                  </a:cubicBezTo>
                  <a:cubicBezTo>
                    <a:pt x="730" y="361"/>
                    <a:pt x="730" y="361"/>
                    <a:pt x="730" y="361"/>
                  </a:cubicBezTo>
                  <a:cubicBezTo>
                    <a:pt x="730" y="362"/>
                    <a:pt x="731" y="362"/>
                    <a:pt x="731" y="362"/>
                  </a:cubicBezTo>
                  <a:cubicBezTo>
                    <a:pt x="732" y="363"/>
                    <a:pt x="732" y="363"/>
                    <a:pt x="733" y="363"/>
                  </a:cubicBezTo>
                  <a:cubicBezTo>
                    <a:pt x="735" y="363"/>
                    <a:pt x="736" y="366"/>
                    <a:pt x="738" y="365"/>
                  </a:cubicBezTo>
                  <a:cubicBezTo>
                    <a:pt x="735" y="364"/>
                    <a:pt x="727" y="360"/>
                    <a:pt x="731" y="356"/>
                  </a:cubicBezTo>
                  <a:cubicBezTo>
                    <a:pt x="733" y="353"/>
                    <a:pt x="739" y="351"/>
                    <a:pt x="742" y="353"/>
                  </a:cubicBezTo>
                  <a:cubicBezTo>
                    <a:pt x="743" y="355"/>
                    <a:pt x="745" y="355"/>
                    <a:pt x="746" y="356"/>
                  </a:cubicBezTo>
                  <a:cubicBezTo>
                    <a:pt x="747" y="358"/>
                    <a:pt x="745" y="359"/>
                    <a:pt x="744" y="360"/>
                  </a:cubicBezTo>
                  <a:cubicBezTo>
                    <a:pt x="746" y="360"/>
                    <a:pt x="745" y="359"/>
                    <a:pt x="746" y="360"/>
                  </a:cubicBezTo>
                  <a:cubicBezTo>
                    <a:pt x="746" y="360"/>
                    <a:pt x="747" y="357"/>
                    <a:pt x="748" y="357"/>
                  </a:cubicBezTo>
                  <a:cubicBezTo>
                    <a:pt x="750" y="356"/>
                    <a:pt x="751" y="358"/>
                    <a:pt x="752" y="359"/>
                  </a:cubicBezTo>
                  <a:cubicBezTo>
                    <a:pt x="753" y="360"/>
                    <a:pt x="754" y="362"/>
                    <a:pt x="754" y="363"/>
                  </a:cubicBezTo>
                  <a:cubicBezTo>
                    <a:pt x="754" y="364"/>
                    <a:pt x="753" y="365"/>
                    <a:pt x="752" y="366"/>
                  </a:cubicBezTo>
                  <a:cubicBezTo>
                    <a:pt x="752" y="366"/>
                    <a:pt x="752" y="366"/>
                    <a:pt x="752" y="366"/>
                  </a:cubicBezTo>
                  <a:cubicBezTo>
                    <a:pt x="752" y="367"/>
                    <a:pt x="752" y="367"/>
                    <a:pt x="751" y="367"/>
                  </a:cubicBezTo>
                  <a:cubicBezTo>
                    <a:pt x="752" y="367"/>
                    <a:pt x="752" y="367"/>
                    <a:pt x="752" y="367"/>
                  </a:cubicBezTo>
                  <a:cubicBezTo>
                    <a:pt x="752" y="367"/>
                    <a:pt x="752" y="367"/>
                    <a:pt x="752" y="367"/>
                  </a:cubicBezTo>
                  <a:cubicBezTo>
                    <a:pt x="752" y="367"/>
                    <a:pt x="752" y="368"/>
                    <a:pt x="753" y="368"/>
                  </a:cubicBezTo>
                  <a:cubicBezTo>
                    <a:pt x="753" y="368"/>
                    <a:pt x="753" y="368"/>
                    <a:pt x="753" y="368"/>
                  </a:cubicBezTo>
                  <a:cubicBezTo>
                    <a:pt x="754" y="365"/>
                    <a:pt x="760" y="368"/>
                    <a:pt x="760" y="371"/>
                  </a:cubicBezTo>
                  <a:cubicBezTo>
                    <a:pt x="759" y="374"/>
                    <a:pt x="754" y="375"/>
                    <a:pt x="752" y="376"/>
                  </a:cubicBezTo>
                  <a:cubicBezTo>
                    <a:pt x="752" y="376"/>
                    <a:pt x="753" y="376"/>
                    <a:pt x="754" y="376"/>
                  </a:cubicBezTo>
                  <a:cubicBezTo>
                    <a:pt x="755" y="377"/>
                    <a:pt x="751" y="378"/>
                    <a:pt x="751" y="379"/>
                  </a:cubicBezTo>
                  <a:cubicBezTo>
                    <a:pt x="752" y="379"/>
                    <a:pt x="752" y="379"/>
                    <a:pt x="752" y="379"/>
                  </a:cubicBezTo>
                  <a:cubicBezTo>
                    <a:pt x="753" y="378"/>
                    <a:pt x="755" y="375"/>
                    <a:pt x="756" y="376"/>
                  </a:cubicBezTo>
                  <a:cubicBezTo>
                    <a:pt x="757" y="377"/>
                    <a:pt x="754" y="379"/>
                    <a:pt x="754" y="379"/>
                  </a:cubicBezTo>
                  <a:cubicBezTo>
                    <a:pt x="756" y="379"/>
                    <a:pt x="754" y="381"/>
                    <a:pt x="755" y="381"/>
                  </a:cubicBezTo>
                  <a:cubicBezTo>
                    <a:pt x="757" y="382"/>
                    <a:pt x="753" y="386"/>
                    <a:pt x="754" y="386"/>
                  </a:cubicBezTo>
                  <a:cubicBezTo>
                    <a:pt x="755" y="385"/>
                    <a:pt x="756" y="383"/>
                    <a:pt x="756" y="382"/>
                  </a:cubicBezTo>
                  <a:cubicBezTo>
                    <a:pt x="754" y="379"/>
                    <a:pt x="759" y="373"/>
                    <a:pt x="760" y="376"/>
                  </a:cubicBezTo>
                  <a:cubicBezTo>
                    <a:pt x="760" y="374"/>
                    <a:pt x="762" y="374"/>
                    <a:pt x="763" y="375"/>
                  </a:cubicBezTo>
                  <a:cubicBezTo>
                    <a:pt x="762" y="376"/>
                    <a:pt x="759" y="379"/>
                    <a:pt x="761" y="381"/>
                  </a:cubicBezTo>
                  <a:cubicBezTo>
                    <a:pt x="762" y="380"/>
                    <a:pt x="762" y="377"/>
                    <a:pt x="763" y="380"/>
                  </a:cubicBezTo>
                  <a:cubicBezTo>
                    <a:pt x="764" y="382"/>
                    <a:pt x="763" y="386"/>
                    <a:pt x="762" y="389"/>
                  </a:cubicBezTo>
                  <a:cubicBezTo>
                    <a:pt x="763" y="389"/>
                    <a:pt x="763" y="388"/>
                    <a:pt x="763" y="387"/>
                  </a:cubicBezTo>
                  <a:cubicBezTo>
                    <a:pt x="763" y="386"/>
                    <a:pt x="763" y="385"/>
                    <a:pt x="764" y="384"/>
                  </a:cubicBezTo>
                  <a:cubicBezTo>
                    <a:pt x="764" y="383"/>
                    <a:pt x="765" y="383"/>
                    <a:pt x="765" y="382"/>
                  </a:cubicBezTo>
                  <a:cubicBezTo>
                    <a:pt x="765" y="382"/>
                    <a:pt x="765" y="382"/>
                    <a:pt x="765" y="381"/>
                  </a:cubicBezTo>
                  <a:cubicBezTo>
                    <a:pt x="764" y="379"/>
                    <a:pt x="767" y="378"/>
                    <a:pt x="766" y="381"/>
                  </a:cubicBezTo>
                  <a:cubicBezTo>
                    <a:pt x="767" y="381"/>
                    <a:pt x="767" y="380"/>
                    <a:pt x="768" y="380"/>
                  </a:cubicBezTo>
                  <a:cubicBezTo>
                    <a:pt x="770" y="379"/>
                    <a:pt x="769" y="377"/>
                    <a:pt x="771" y="377"/>
                  </a:cubicBezTo>
                  <a:cubicBezTo>
                    <a:pt x="772" y="376"/>
                    <a:pt x="775" y="379"/>
                    <a:pt x="776" y="379"/>
                  </a:cubicBezTo>
                  <a:cubicBezTo>
                    <a:pt x="777" y="381"/>
                    <a:pt x="779" y="382"/>
                    <a:pt x="779" y="385"/>
                  </a:cubicBezTo>
                  <a:cubicBezTo>
                    <a:pt x="779" y="386"/>
                    <a:pt x="778" y="389"/>
                    <a:pt x="776" y="388"/>
                  </a:cubicBezTo>
                  <a:cubicBezTo>
                    <a:pt x="773" y="388"/>
                    <a:pt x="772" y="391"/>
                    <a:pt x="772" y="393"/>
                  </a:cubicBezTo>
                  <a:cubicBezTo>
                    <a:pt x="772" y="393"/>
                    <a:pt x="774" y="388"/>
                    <a:pt x="777" y="390"/>
                  </a:cubicBezTo>
                  <a:cubicBezTo>
                    <a:pt x="780" y="391"/>
                    <a:pt x="776" y="393"/>
                    <a:pt x="775" y="394"/>
                  </a:cubicBezTo>
                  <a:cubicBezTo>
                    <a:pt x="776" y="394"/>
                    <a:pt x="777" y="393"/>
                    <a:pt x="778" y="393"/>
                  </a:cubicBezTo>
                  <a:cubicBezTo>
                    <a:pt x="778" y="393"/>
                    <a:pt x="779" y="394"/>
                    <a:pt x="780" y="393"/>
                  </a:cubicBezTo>
                  <a:cubicBezTo>
                    <a:pt x="777" y="390"/>
                    <a:pt x="783" y="386"/>
                    <a:pt x="784" y="391"/>
                  </a:cubicBezTo>
                  <a:cubicBezTo>
                    <a:pt x="784" y="395"/>
                    <a:pt x="780" y="399"/>
                    <a:pt x="777" y="398"/>
                  </a:cubicBezTo>
                  <a:cubicBezTo>
                    <a:pt x="777" y="399"/>
                    <a:pt x="777" y="399"/>
                    <a:pt x="777" y="400"/>
                  </a:cubicBezTo>
                  <a:cubicBezTo>
                    <a:pt x="777" y="400"/>
                    <a:pt x="777" y="400"/>
                    <a:pt x="777" y="400"/>
                  </a:cubicBezTo>
                  <a:cubicBezTo>
                    <a:pt x="777" y="400"/>
                    <a:pt x="777" y="400"/>
                    <a:pt x="777" y="400"/>
                  </a:cubicBezTo>
                  <a:cubicBezTo>
                    <a:pt x="777" y="400"/>
                    <a:pt x="777" y="400"/>
                    <a:pt x="777" y="400"/>
                  </a:cubicBezTo>
                  <a:cubicBezTo>
                    <a:pt x="777" y="400"/>
                    <a:pt x="777" y="400"/>
                    <a:pt x="777" y="400"/>
                  </a:cubicBezTo>
                  <a:cubicBezTo>
                    <a:pt x="777" y="400"/>
                    <a:pt x="777" y="400"/>
                    <a:pt x="777" y="400"/>
                  </a:cubicBezTo>
                  <a:cubicBezTo>
                    <a:pt x="777" y="400"/>
                    <a:pt x="777" y="399"/>
                    <a:pt x="778" y="399"/>
                  </a:cubicBezTo>
                  <a:cubicBezTo>
                    <a:pt x="778" y="399"/>
                    <a:pt x="778" y="399"/>
                    <a:pt x="778" y="399"/>
                  </a:cubicBezTo>
                  <a:cubicBezTo>
                    <a:pt x="781" y="400"/>
                    <a:pt x="778" y="403"/>
                    <a:pt x="779" y="405"/>
                  </a:cubicBezTo>
                  <a:cubicBezTo>
                    <a:pt x="779" y="405"/>
                    <a:pt x="779" y="405"/>
                    <a:pt x="779" y="404"/>
                  </a:cubicBezTo>
                  <a:cubicBezTo>
                    <a:pt x="779" y="404"/>
                    <a:pt x="779" y="404"/>
                    <a:pt x="779" y="404"/>
                  </a:cubicBezTo>
                  <a:cubicBezTo>
                    <a:pt x="779" y="404"/>
                    <a:pt x="779" y="404"/>
                    <a:pt x="779" y="404"/>
                  </a:cubicBezTo>
                  <a:cubicBezTo>
                    <a:pt x="779" y="404"/>
                    <a:pt x="779" y="404"/>
                    <a:pt x="780" y="404"/>
                  </a:cubicBezTo>
                  <a:cubicBezTo>
                    <a:pt x="779" y="400"/>
                    <a:pt x="783" y="395"/>
                    <a:pt x="787" y="394"/>
                  </a:cubicBezTo>
                  <a:cubicBezTo>
                    <a:pt x="789" y="393"/>
                    <a:pt x="789" y="395"/>
                    <a:pt x="787" y="396"/>
                  </a:cubicBezTo>
                  <a:cubicBezTo>
                    <a:pt x="787" y="397"/>
                    <a:pt x="786" y="397"/>
                    <a:pt x="785" y="398"/>
                  </a:cubicBezTo>
                  <a:cubicBezTo>
                    <a:pt x="784" y="399"/>
                    <a:pt x="785" y="400"/>
                    <a:pt x="784" y="401"/>
                  </a:cubicBezTo>
                  <a:cubicBezTo>
                    <a:pt x="785" y="401"/>
                    <a:pt x="785" y="401"/>
                    <a:pt x="785" y="400"/>
                  </a:cubicBezTo>
                  <a:cubicBezTo>
                    <a:pt x="785" y="400"/>
                    <a:pt x="785" y="400"/>
                    <a:pt x="785" y="400"/>
                  </a:cubicBezTo>
                  <a:cubicBezTo>
                    <a:pt x="785" y="399"/>
                    <a:pt x="784" y="399"/>
                    <a:pt x="785" y="398"/>
                  </a:cubicBezTo>
                  <a:cubicBezTo>
                    <a:pt x="785" y="398"/>
                    <a:pt x="785" y="398"/>
                    <a:pt x="785" y="398"/>
                  </a:cubicBezTo>
                  <a:cubicBezTo>
                    <a:pt x="785" y="398"/>
                    <a:pt x="785" y="398"/>
                    <a:pt x="785" y="398"/>
                  </a:cubicBezTo>
                  <a:cubicBezTo>
                    <a:pt x="786" y="398"/>
                    <a:pt x="786" y="398"/>
                    <a:pt x="787" y="398"/>
                  </a:cubicBezTo>
                  <a:cubicBezTo>
                    <a:pt x="787" y="398"/>
                    <a:pt x="787" y="398"/>
                    <a:pt x="787" y="398"/>
                  </a:cubicBezTo>
                  <a:cubicBezTo>
                    <a:pt x="787" y="398"/>
                    <a:pt x="787" y="398"/>
                    <a:pt x="787" y="398"/>
                  </a:cubicBezTo>
                  <a:cubicBezTo>
                    <a:pt x="790" y="395"/>
                    <a:pt x="793" y="395"/>
                    <a:pt x="796" y="398"/>
                  </a:cubicBezTo>
                  <a:cubicBezTo>
                    <a:pt x="797" y="398"/>
                    <a:pt x="799" y="399"/>
                    <a:pt x="799" y="401"/>
                  </a:cubicBezTo>
                  <a:cubicBezTo>
                    <a:pt x="798" y="402"/>
                    <a:pt x="797" y="404"/>
                    <a:pt x="797" y="402"/>
                  </a:cubicBezTo>
                  <a:cubicBezTo>
                    <a:pt x="797" y="405"/>
                    <a:pt x="793" y="405"/>
                    <a:pt x="791" y="406"/>
                  </a:cubicBezTo>
                  <a:cubicBezTo>
                    <a:pt x="790" y="406"/>
                    <a:pt x="788" y="408"/>
                    <a:pt x="787" y="409"/>
                  </a:cubicBezTo>
                  <a:cubicBezTo>
                    <a:pt x="789" y="409"/>
                    <a:pt x="785" y="413"/>
                    <a:pt x="785" y="414"/>
                  </a:cubicBezTo>
                  <a:cubicBezTo>
                    <a:pt x="785" y="413"/>
                    <a:pt x="786" y="413"/>
                    <a:pt x="786" y="413"/>
                  </a:cubicBezTo>
                  <a:cubicBezTo>
                    <a:pt x="786" y="412"/>
                    <a:pt x="787" y="412"/>
                    <a:pt x="788" y="412"/>
                  </a:cubicBezTo>
                  <a:cubicBezTo>
                    <a:pt x="788" y="411"/>
                    <a:pt x="788" y="411"/>
                    <a:pt x="789" y="410"/>
                  </a:cubicBezTo>
                  <a:cubicBezTo>
                    <a:pt x="789" y="409"/>
                    <a:pt x="790" y="408"/>
                    <a:pt x="791" y="407"/>
                  </a:cubicBezTo>
                  <a:cubicBezTo>
                    <a:pt x="792" y="407"/>
                    <a:pt x="796" y="406"/>
                    <a:pt x="796" y="408"/>
                  </a:cubicBezTo>
                  <a:cubicBezTo>
                    <a:pt x="796" y="409"/>
                    <a:pt x="793" y="412"/>
                    <a:pt x="792" y="413"/>
                  </a:cubicBezTo>
                  <a:cubicBezTo>
                    <a:pt x="791" y="414"/>
                    <a:pt x="789" y="413"/>
                    <a:pt x="788" y="414"/>
                  </a:cubicBezTo>
                  <a:cubicBezTo>
                    <a:pt x="788" y="415"/>
                    <a:pt x="787" y="417"/>
                    <a:pt x="787" y="418"/>
                  </a:cubicBezTo>
                  <a:cubicBezTo>
                    <a:pt x="788" y="417"/>
                    <a:pt x="788" y="416"/>
                    <a:pt x="789" y="415"/>
                  </a:cubicBezTo>
                  <a:cubicBezTo>
                    <a:pt x="789" y="414"/>
                    <a:pt x="790" y="414"/>
                    <a:pt x="791" y="414"/>
                  </a:cubicBezTo>
                  <a:cubicBezTo>
                    <a:pt x="792" y="414"/>
                    <a:pt x="792" y="414"/>
                    <a:pt x="793" y="413"/>
                  </a:cubicBezTo>
                  <a:cubicBezTo>
                    <a:pt x="794" y="412"/>
                    <a:pt x="795" y="412"/>
                    <a:pt x="797" y="411"/>
                  </a:cubicBezTo>
                  <a:cubicBezTo>
                    <a:pt x="798" y="410"/>
                    <a:pt x="799" y="409"/>
                    <a:pt x="799" y="407"/>
                  </a:cubicBezTo>
                  <a:cubicBezTo>
                    <a:pt x="799" y="406"/>
                    <a:pt x="799" y="404"/>
                    <a:pt x="801" y="405"/>
                  </a:cubicBezTo>
                  <a:cubicBezTo>
                    <a:pt x="804" y="405"/>
                    <a:pt x="806" y="410"/>
                    <a:pt x="807" y="413"/>
                  </a:cubicBezTo>
                  <a:cubicBezTo>
                    <a:pt x="807" y="417"/>
                    <a:pt x="802" y="414"/>
                    <a:pt x="800" y="416"/>
                  </a:cubicBezTo>
                  <a:cubicBezTo>
                    <a:pt x="799" y="416"/>
                    <a:pt x="799" y="417"/>
                    <a:pt x="798" y="417"/>
                  </a:cubicBezTo>
                  <a:cubicBezTo>
                    <a:pt x="798" y="417"/>
                    <a:pt x="797" y="418"/>
                    <a:pt x="797" y="417"/>
                  </a:cubicBezTo>
                  <a:cubicBezTo>
                    <a:pt x="796" y="418"/>
                    <a:pt x="791" y="419"/>
                    <a:pt x="790" y="420"/>
                  </a:cubicBezTo>
                  <a:cubicBezTo>
                    <a:pt x="790" y="420"/>
                    <a:pt x="790" y="420"/>
                    <a:pt x="790" y="420"/>
                  </a:cubicBezTo>
                  <a:cubicBezTo>
                    <a:pt x="792" y="420"/>
                    <a:pt x="793" y="419"/>
                    <a:pt x="795" y="419"/>
                  </a:cubicBezTo>
                  <a:cubicBezTo>
                    <a:pt x="796" y="419"/>
                    <a:pt x="798" y="419"/>
                    <a:pt x="799" y="420"/>
                  </a:cubicBezTo>
                  <a:cubicBezTo>
                    <a:pt x="802" y="421"/>
                    <a:pt x="806" y="420"/>
                    <a:pt x="808" y="422"/>
                  </a:cubicBezTo>
                  <a:cubicBezTo>
                    <a:pt x="810" y="424"/>
                    <a:pt x="810" y="427"/>
                    <a:pt x="807" y="427"/>
                  </a:cubicBezTo>
                  <a:cubicBezTo>
                    <a:pt x="806" y="427"/>
                    <a:pt x="801" y="424"/>
                    <a:pt x="800" y="425"/>
                  </a:cubicBezTo>
                  <a:cubicBezTo>
                    <a:pt x="800" y="426"/>
                    <a:pt x="799" y="425"/>
                    <a:pt x="798" y="426"/>
                  </a:cubicBezTo>
                  <a:cubicBezTo>
                    <a:pt x="798" y="426"/>
                    <a:pt x="797" y="426"/>
                    <a:pt x="797" y="426"/>
                  </a:cubicBezTo>
                  <a:cubicBezTo>
                    <a:pt x="797" y="426"/>
                    <a:pt x="797" y="426"/>
                    <a:pt x="797" y="426"/>
                  </a:cubicBezTo>
                  <a:cubicBezTo>
                    <a:pt x="797" y="426"/>
                    <a:pt x="797" y="426"/>
                    <a:pt x="797" y="426"/>
                  </a:cubicBezTo>
                  <a:cubicBezTo>
                    <a:pt x="797" y="426"/>
                    <a:pt x="797" y="426"/>
                    <a:pt x="797" y="426"/>
                  </a:cubicBezTo>
                  <a:cubicBezTo>
                    <a:pt x="797" y="426"/>
                    <a:pt x="797" y="426"/>
                    <a:pt x="798" y="426"/>
                  </a:cubicBezTo>
                  <a:cubicBezTo>
                    <a:pt x="798" y="427"/>
                    <a:pt x="798" y="427"/>
                    <a:pt x="799" y="427"/>
                  </a:cubicBezTo>
                  <a:cubicBezTo>
                    <a:pt x="800" y="427"/>
                    <a:pt x="801" y="428"/>
                    <a:pt x="802" y="429"/>
                  </a:cubicBezTo>
                  <a:cubicBezTo>
                    <a:pt x="802" y="430"/>
                    <a:pt x="801" y="430"/>
                    <a:pt x="801" y="430"/>
                  </a:cubicBezTo>
                  <a:cubicBezTo>
                    <a:pt x="801" y="430"/>
                    <a:pt x="800" y="430"/>
                    <a:pt x="800" y="431"/>
                  </a:cubicBezTo>
                  <a:cubicBezTo>
                    <a:pt x="801" y="431"/>
                    <a:pt x="801" y="432"/>
                    <a:pt x="800" y="432"/>
                  </a:cubicBezTo>
                  <a:cubicBezTo>
                    <a:pt x="799" y="432"/>
                    <a:pt x="799" y="431"/>
                    <a:pt x="798" y="432"/>
                  </a:cubicBezTo>
                  <a:cubicBezTo>
                    <a:pt x="798" y="432"/>
                    <a:pt x="802" y="433"/>
                    <a:pt x="801" y="434"/>
                  </a:cubicBezTo>
                  <a:cubicBezTo>
                    <a:pt x="800" y="433"/>
                    <a:pt x="798" y="433"/>
                    <a:pt x="797" y="433"/>
                  </a:cubicBezTo>
                  <a:cubicBezTo>
                    <a:pt x="797" y="433"/>
                    <a:pt x="797" y="434"/>
                    <a:pt x="796" y="434"/>
                  </a:cubicBezTo>
                  <a:cubicBezTo>
                    <a:pt x="796" y="434"/>
                    <a:pt x="795" y="433"/>
                    <a:pt x="795" y="434"/>
                  </a:cubicBezTo>
                  <a:cubicBezTo>
                    <a:pt x="795" y="434"/>
                    <a:pt x="796" y="434"/>
                    <a:pt x="796" y="434"/>
                  </a:cubicBezTo>
                  <a:cubicBezTo>
                    <a:pt x="796" y="434"/>
                    <a:pt x="796" y="434"/>
                    <a:pt x="796" y="434"/>
                  </a:cubicBezTo>
                  <a:cubicBezTo>
                    <a:pt x="796" y="434"/>
                    <a:pt x="796" y="434"/>
                    <a:pt x="796" y="435"/>
                  </a:cubicBezTo>
                  <a:cubicBezTo>
                    <a:pt x="796" y="435"/>
                    <a:pt x="796" y="435"/>
                    <a:pt x="796" y="435"/>
                  </a:cubicBezTo>
                  <a:cubicBezTo>
                    <a:pt x="797" y="435"/>
                    <a:pt x="799" y="434"/>
                    <a:pt x="800" y="436"/>
                  </a:cubicBezTo>
                  <a:cubicBezTo>
                    <a:pt x="800" y="436"/>
                    <a:pt x="795" y="436"/>
                    <a:pt x="796" y="437"/>
                  </a:cubicBezTo>
                  <a:cubicBezTo>
                    <a:pt x="796" y="437"/>
                    <a:pt x="796" y="437"/>
                    <a:pt x="797" y="437"/>
                  </a:cubicBezTo>
                  <a:cubicBezTo>
                    <a:pt x="797" y="437"/>
                    <a:pt x="796" y="437"/>
                    <a:pt x="796" y="437"/>
                  </a:cubicBezTo>
                  <a:cubicBezTo>
                    <a:pt x="797" y="438"/>
                    <a:pt x="799" y="437"/>
                    <a:pt x="800" y="438"/>
                  </a:cubicBezTo>
                  <a:cubicBezTo>
                    <a:pt x="800" y="438"/>
                    <a:pt x="800" y="438"/>
                    <a:pt x="800" y="438"/>
                  </a:cubicBezTo>
                  <a:cubicBezTo>
                    <a:pt x="800" y="438"/>
                    <a:pt x="801" y="438"/>
                    <a:pt x="801" y="438"/>
                  </a:cubicBezTo>
                  <a:cubicBezTo>
                    <a:pt x="802" y="439"/>
                    <a:pt x="805" y="437"/>
                    <a:pt x="803" y="440"/>
                  </a:cubicBezTo>
                  <a:cubicBezTo>
                    <a:pt x="805" y="439"/>
                    <a:pt x="807" y="441"/>
                    <a:pt x="809" y="440"/>
                  </a:cubicBezTo>
                  <a:cubicBezTo>
                    <a:pt x="809" y="443"/>
                    <a:pt x="801" y="440"/>
                    <a:pt x="802" y="443"/>
                  </a:cubicBezTo>
                  <a:cubicBezTo>
                    <a:pt x="802" y="443"/>
                    <a:pt x="803" y="442"/>
                    <a:pt x="804" y="443"/>
                  </a:cubicBezTo>
                  <a:cubicBezTo>
                    <a:pt x="804" y="443"/>
                    <a:pt x="804" y="443"/>
                    <a:pt x="804" y="442"/>
                  </a:cubicBezTo>
                  <a:cubicBezTo>
                    <a:pt x="805" y="442"/>
                    <a:pt x="805" y="441"/>
                    <a:pt x="806" y="442"/>
                  </a:cubicBezTo>
                  <a:cubicBezTo>
                    <a:pt x="806" y="442"/>
                    <a:pt x="806" y="442"/>
                    <a:pt x="806" y="442"/>
                  </a:cubicBezTo>
                  <a:cubicBezTo>
                    <a:pt x="806" y="442"/>
                    <a:pt x="807" y="442"/>
                    <a:pt x="807" y="442"/>
                  </a:cubicBezTo>
                  <a:cubicBezTo>
                    <a:pt x="807" y="443"/>
                    <a:pt x="804" y="444"/>
                    <a:pt x="806" y="445"/>
                  </a:cubicBezTo>
                  <a:cubicBezTo>
                    <a:pt x="807" y="442"/>
                    <a:pt x="809" y="444"/>
                    <a:pt x="808" y="446"/>
                  </a:cubicBezTo>
                  <a:cubicBezTo>
                    <a:pt x="809" y="446"/>
                    <a:pt x="809" y="446"/>
                    <a:pt x="809" y="446"/>
                  </a:cubicBezTo>
                  <a:cubicBezTo>
                    <a:pt x="810" y="446"/>
                    <a:pt x="810" y="445"/>
                    <a:pt x="811" y="445"/>
                  </a:cubicBezTo>
                  <a:cubicBezTo>
                    <a:pt x="812" y="446"/>
                    <a:pt x="812" y="446"/>
                    <a:pt x="812" y="447"/>
                  </a:cubicBezTo>
                  <a:cubicBezTo>
                    <a:pt x="813" y="448"/>
                    <a:pt x="812" y="448"/>
                    <a:pt x="812" y="449"/>
                  </a:cubicBezTo>
                  <a:cubicBezTo>
                    <a:pt x="812" y="449"/>
                    <a:pt x="812" y="450"/>
                    <a:pt x="812" y="450"/>
                  </a:cubicBezTo>
                  <a:cubicBezTo>
                    <a:pt x="812" y="449"/>
                    <a:pt x="813" y="449"/>
                    <a:pt x="814" y="448"/>
                  </a:cubicBezTo>
                  <a:cubicBezTo>
                    <a:pt x="815" y="449"/>
                    <a:pt x="815" y="451"/>
                    <a:pt x="814" y="452"/>
                  </a:cubicBezTo>
                  <a:cubicBezTo>
                    <a:pt x="814" y="452"/>
                    <a:pt x="815" y="452"/>
                    <a:pt x="815" y="452"/>
                  </a:cubicBezTo>
                  <a:cubicBezTo>
                    <a:pt x="815" y="451"/>
                    <a:pt x="815" y="451"/>
                    <a:pt x="816" y="450"/>
                  </a:cubicBezTo>
                  <a:cubicBezTo>
                    <a:pt x="816" y="450"/>
                    <a:pt x="816" y="450"/>
                    <a:pt x="816" y="449"/>
                  </a:cubicBezTo>
                  <a:cubicBezTo>
                    <a:pt x="816" y="447"/>
                    <a:pt x="818" y="449"/>
                    <a:pt x="818" y="450"/>
                  </a:cubicBezTo>
                  <a:cubicBezTo>
                    <a:pt x="818" y="450"/>
                    <a:pt x="819" y="450"/>
                    <a:pt x="819" y="449"/>
                  </a:cubicBezTo>
                  <a:cubicBezTo>
                    <a:pt x="819" y="449"/>
                    <a:pt x="819" y="449"/>
                    <a:pt x="819" y="449"/>
                  </a:cubicBezTo>
                  <a:cubicBezTo>
                    <a:pt x="819" y="449"/>
                    <a:pt x="819" y="449"/>
                    <a:pt x="819" y="449"/>
                  </a:cubicBezTo>
                  <a:cubicBezTo>
                    <a:pt x="821" y="447"/>
                    <a:pt x="822" y="447"/>
                    <a:pt x="822" y="449"/>
                  </a:cubicBezTo>
                  <a:cubicBezTo>
                    <a:pt x="822" y="450"/>
                    <a:pt x="820" y="453"/>
                    <a:pt x="820" y="453"/>
                  </a:cubicBezTo>
                  <a:cubicBezTo>
                    <a:pt x="820" y="453"/>
                    <a:pt x="823" y="452"/>
                    <a:pt x="823" y="452"/>
                  </a:cubicBezTo>
                  <a:cubicBezTo>
                    <a:pt x="824" y="452"/>
                    <a:pt x="827" y="453"/>
                    <a:pt x="826" y="455"/>
                  </a:cubicBezTo>
                  <a:cubicBezTo>
                    <a:pt x="827" y="455"/>
                    <a:pt x="828" y="458"/>
                    <a:pt x="828" y="458"/>
                  </a:cubicBezTo>
                  <a:cubicBezTo>
                    <a:pt x="828" y="459"/>
                    <a:pt x="828" y="460"/>
                    <a:pt x="828" y="460"/>
                  </a:cubicBezTo>
                  <a:cubicBezTo>
                    <a:pt x="827" y="460"/>
                    <a:pt x="826" y="460"/>
                    <a:pt x="826" y="461"/>
                  </a:cubicBezTo>
                  <a:cubicBezTo>
                    <a:pt x="827" y="461"/>
                    <a:pt x="828" y="461"/>
                    <a:pt x="828" y="461"/>
                  </a:cubicBezTo>
                  <a:cubicBezTo>
                    <a:pt x="828" y="461"/>
                    <a:pt x="828" y="462"/>
                    <a:pt x="828" y="462"/>
                  </a:cubicBezTo>
                  <a:cubicBezTo>
                    <a:pt x="828" y="462"/>
                    <a:pt x="829" y="462"/>
                    <a:pt x="829" y="462"/>
                  </a:cubicBezTo>
                  <a:cubicBezTo>
                    <a:pt x="831" y="462"/>
                    <a:pt x="831" y="462"/>
                    <a:pt x="831" y="464"/>
                  </a:cubicBezTo>
                  <a:cubicBezTo>
                    <a:pt x="832" y="463"/>
                    <a:pt x="831" y="462"/>
                    <a:pt x="832" y="461"/>
                  </a:cubicBezTo>
                  <a:cubicBezTo>
                    <a:pt x="834" y="460"/>
                    <a:pt x="834" y="461"/>
                    <a:pt x="834" y="462"/>
                  </a:cubicBezTo>
                  <a:cubicBezTo>
                    <a:pt x="834" y="465"/>
                    <a:pt x="830" y="466"/>
                    <a:pt x="831" y="469"/>
                  </a:cubicBezTo>
                  <a:cubicBezTo>
                    <a:pt x="831" y="469"/>
                    <a:pt x="831" y="468"/>
                    <a:pt x="832" y="468"/>
                  </a:cubicBezTo>
                  <a:cubicBezTo>
                    <a:pt x="832" y="469"/>
                    <a:pt x="831" y="470"/>
                    <a:pt x="832" y="471"/>
                  </a:cubicBezTo>
                  <a:cubicBezTo>
                    <a:pt x="832" y="470"/>
                    <a:pt x="832" y="469"/>
                    <a:pt x="833" y="468"/>
                  </a:cubicBezTo>
                  <a:cubicBezTo>
                    <a:pt x="833" y="467"/>
                    <a:pt x="835" y="467"/>
                    <a:pt x="835" y="466"/>
                  </a:cubicBezTo>
                  <a:cubicBezTo>
                    <a:pt x="837" y="467"/>
                    <a:pt x="835" y="470"/>
                    <a:pt x="835" y="471"/>
                  </a:cubicBezTo>
                  <a:cubicBezTo>
                    <a:pt x="836" y="470"/>
                    <a:pt x="836" y="465"/>
                    <a:pt x="838" y="468"/>
                  </a:cubicBezTo>
                  <a:cubicBezTo>
                    <a:pt x="838" y="468"/>
                    <a:pt x="839" y="465"/>
                    <a:pt x="841" y="465"/>
                  </a:cubicBezTo>
                  <a:cubicBezTo>
                    <a:pt x="841" y="465"/>
                    <a:pt x="841" y="466"/>
                    <a:pt x="841" y="466"/>
                  </a:cubicBezTo>
                  <a:cubicBezTo>
                    <a:pt x="843" y="465"/>
                    <a:pt x="843" y="469"/>
                    <a:pt x="844" y="469"/>
                  </a:cubicBezTo>
                  <a:cubicBezTo>
                    <a:pt x="844" y="469"/>
                    <a:pt x="844" y="469"/>
                    <a:pt x="844" y="469"/>
                  </a:cubicBezTo>
                  <a:cubicBezTo>
                    <a:pt x="845" y="470"/>
                    <a:pt x="844" y="469"/>
                    <a:pt x="844" y="469"/>
                  </a:cubicBezTo>
                  <a:cubicBezTo>
                    <a:pt x="846" y="471"/>
                    <a:pt x="844" y="469"/>
                    <a:pt x="844" y="469"/>
                  </a:cubicBezTo>
                  <a:cubicBezTo>
                    <a:pt x="845" y="471"/>
                    <a:pt x="844" y="469"/>
                    <a:pt x="844" y="469"/>
                  </a:cubicBezTo>
                  <a:cubicBezTo>
                    <a:pt x="845" y="471"/>
                    <a:pt x="844" y="469"/>
                    <a:pt x="844" y="469"/>
                  </a:cubicBezTo>
                  <a:close/>
                  <a:moveTo>
                    <a:pt x="712" y="335"/>
                  </a:moveTo>
                  <a:cubicBezTo>
                    <a:pt x="712" y="335"/>
                    <a:pt x="712" y="335"/>
                    <a:pt x="712" y="335"/>
                  </a:cubicBezTo>
                  <a:cubicBezTo>
                    <a:pt x="712" y="335"/>
                    <a:pt x="712" y="335"/>
                    <a:pt x="712" y="335"/>
                  </a:cubicBezTo>
                  <a:cubicBezTo>
                    <a:pt x="712" y="335"/>
                    <a:pt x="712" y="335"/>
                    <a:pt x="712" y="335"/>
                  </a:cubicBezTo>
                  <a:close/>
                  <a:moveTo>
                    <a:pt x="770" y="471"/>
                  </a:moveTo>
                  <a:cubicBezTo>
                    <a:pt x="769" y="471"/>
                    <a:pt x="769" y="471"/>
                    <a:pt x="769" y="471"/>
                  </a:cubicBezTo>
                  <a:cubicBezTo>
                    <a:pt x="769" y="471"/>
                    <a:pt x="769" y="471"/>
                    <a:pt x="769" y="471"/>
                  </a:cubicBezTo>
                  <a:cubicBezTo>
                    <a:pt x="769" y="471"/>
                    <a:pt x="769" y="471"/>
                    <a:pt x="770" y="471"/>
                  </a:cubicBezTo>
                  <a:close/>
                  <a:moveTo>
                    <a:pt x="777" y="398"/>
                  </a:moveTo>
                  <a:cubicBezTo>
                    <a:pt x="777" y="398"/>
                    <a:pt x="777" y="398"/>
                    <a:pt x="777" y="398"/>
                  </a:cubicBezTo>
                  <a:cubicBezTo>
                    <a:pt x="777" y="398"/>
                    <a:pt x="777" y="398"/>
                    <a:pt x="777" y="398"/>
                  </a:cubicBezTo>
                  <a:close/>
                  <a:moveTo>
                    <a:pt x="788" y="419"/>
                  </a:moveTo>
                  <a:cubicBezTo>
                    <a:pt x="788" y="419"/>
                    <a:pt x="788" y="419"/>
                    <a:pt x="788" y="419"/>
                  </a:cubicBezTo>
                  <a:cubicBezTo>
                    <a:pt x="788" y="419"/>
                    <a:pt x="788" y="419"/>
                    <a:pt x="788" y="419"/>
                  </a:cubicBezTo>
                  <a:close/>
                  <a:moveTo>
                    <a:pt x="826" y="455"/>
                  </a:moveTo>
                  <a:cubicBezTo>
                    <a:pt x="826" y="455"/>
                    <a:pt x="826" y="455"/>
                    <a:pt x="826" y="455"/>
                  </a:cubicBezTo>
                  <a:cubicBezTo>
                    <a:pt x="826" y="455"/>
                    <a:pt x="826" y="455"/>
                    <a:pt x="826" y="455"/>
                  </a:cubicBezTo>
                  <a:close/>
                  <a:moveTo>
                    <a:pt x="727" y="427"/>
                  </a:moveTo>
                  <a:cubicBezTo>
                    <a:pt x="725" y="428"/>
                    <a:pt x="723" y="432"/>
                    <a:pt x="725" y="432"/>
                  </a:cubicBezTo>
                  <a:cubicBezTo>
                    <a:pt x="728" y="433"/>
                    <a:pt x="729" y="429"/>
                    <a:pt x="730" y="427"/>
                  </a:cubicBezTo>
                  <a:cubicBezTo>
                    <a:pt x="731" y="427"/>
                    <a:pt x="733" y="422"/>
                    <a:pt x="730" y="423"/>
                  </a:cubicBezTo>
                  <a:cubicBezTo>
                    <a:pt x="728" y="423"/>
                    <a:pt x="728" y="427"/>
                    <a:pt x="726" y="428"/>
                  </a:cubicBezTo>
                  <a:cubicBezTo>
                    <a:pt x="726" y="428"/>
                    <a:pt x="727" y="428"/>
                    <a:pt x="727" y="427"/>
                  </a:cubicBezTo>
                  <a:cubicBezTo>
                    <a:pt x="727" y="428"/>
                    <a:pt x="726" y="428"/>
                    <a:pt x="726" y="428"/>
                  </a:cubicBezTo>
                  <a:cubicBezTo>
                    <a:pt x="726" y="428"/>
                    <a:pt x="727" y="428"/>
                    <a:pt x="727" y="427"/>
                  </a:cubicBezTo>
                  <a:close/>
                  <a:moveTo>
                    <a:pt x="732" y="331"/>
                  </a:moveTo>
                  <a:cubicBezTo>
                    <a:pt x="729" y="332"/>
                    <a:pt x="726" y="332"/>
                    <a:pt x="723" y="331"/>
                  </a:cubicBezTo>
                  <a:cubicBezTo>
                    <a:pt x="722" y="331"/>
                    <a:pt x="720" y="329"/>
                    <a:pt x="718" y="329"/>
                  </a:cubicBezTo>
                  <a:cubicBezTo>
                    <a:pt x="716" y="329"/>
                    <a:pt x="715" y="329"/>
                    <a:pt x="714" y="331"/>
                  </a:cubicBezTo>
                  <a:cubicBezTo>
                    <a:pt x="714" y="333"/>
                    <a:pt x="715" y="334"/>
                    <a:pt x="715" y="335"/>
                  </a:cubicBezTo>
                  <a:cubicBezTo>
                    <a:pt x="712" y="335"/>
                    <a:pt x="715" y="340"/>
                    <a:pt x="716" y="341"/>
                  </a:cubicBezTo>
                  <a:cubicBezTo>
                    <a:pt x="718" y="341"/>
                    <a:pt x="719" y="341"/>
                    <a:pt x="719" y="343"/>
                  </a:cubicBezTo>
                  <a:cubicBezTo>
                    <a:pt x="719" y="345"/>
                    <a:pt x="719" y="346"/>
                    <a:pt x="720" y="348"/>
                  </a:cubicBezTo>
                  <a:cubicBezTo>
                    <a:pt x="722" y="353"/>
                    <a:pt x="725" y="352"/>
                    <a:pt x="728" y="351"/>
                  </a:cubicBezTo>
                  <a:cubicBezTo>
                    <a:pt x="733" y="349"/>
                    <a:pt x="735" y="349"/>
                    <a:pt x="740" y="350"/>
                  </a:cubicBezTo>
                  <a:cubicBezTo>
                    <a:pt x="742" y="350"/>
                    <a:pt x="747" y="352"/>
                    <a:pt x="746" y="348"/>
                  </a:cubicBezTo>
                  <a:cubicBezTo>
                    <a:pt x="746" y="347"/>
                    <a:pt x="745" y="346"/>
                    <a:pt x="744" y="345"/>
                  </a:cubicBezTo>
                  <a:cubicBezTo>
                    <a:pt x="744" y="344"/>
                    <a:pt x="743" y="344"/>
                    <a:pt x="743" y="344"/>
                  </a:cubicBezTo>
                  <a:cubicBezTo>
                    <a:pt x="742" y="343"/>
                    <a:pt x="743" y="342"/>
                    <a:pt x="743" y="341"/>
                  </a:cubicBezTo>
                  <a:cubicBezTo>
                    <a:pt x="742" y="341"/>
                    <a:pt x="742" y="341"/>
                    <a:pt x="742" y="340"/>
                  </a:cubicBezTo>
                  <a:cubicBezTo>
                    <a:pt x="742" y="339"/>
                    <a:pt x="740" y="339"/>
                    <a:pt x="739" y="339"/>
                  </a:cubicBezTo>
                  <a:cubicBezTo>
                    <a:pt x="740" y="337"/>
                    <a:pt x="739" y="335"/>
                    <a:pt x="738" y="335"/>
                  </a:cubicBezTo>
                  <a:cubicBezTo>
                    <a:pt x="737" y="334"/>
                    <a:pt x="737" y="334"/>
                    <a:pt x="736" y="334"/>
                  </a:cubicBezTo>
                  <a:cubicBezTo>
                    <a:pt x="734" y="332"/>
                    <a:pt x="733" y="331"/>
                    <a:pt x="730" y="332"/>
                  </a:cubicBezTo>
                  <a:cubicBezTo>
                    <a:pt x="730" y="331"/>
                    <a:pt x="732" y="331"/>
                    <a:pt x="732" y="331"/>
                  </a:cubicBezTo>
                  <a:close/>
                  <a:moveTo>
                    <a:pt x="732" y="527"/>
                  </a:moveTo>
                  <a:cubicBezTo>
                    <a:pt x="734" y="530"/>
                    <a:pt x="738" y="526"/>
                    <a:pt x="735" y="523"/>
                  </a:cubicBezTo>
                  <a:cubicBezTo>
                    <a:pt x="734" y="523"/>
                    <a:pt x="731" y="522"/>
                    <a:pt x="731" y="523"/>
                  </a:cubicBezTo>
                  <a:cubicBezTo>
                    <a:pt x="730" y="525"/>
                    <a:pt x="732" y="526"/>
                    <a:pt x="733" y="527"/>
                  </a:cubicBezTo>
                  <a:cubicBezTo>
                    <a:pt x="733" y="527"/>
                    <a:pt x="732" y="527"/>
                    <a:pt x="732" y="527"/>
                  </a:cubicBezTo>
                  <a:cubicBezTo>
                    <a:pt x="732" y="527"/>
                    <a:pt x="732" y="527"/>
                    <a:pt x="733" y="527"/>
                  </a:cubicBezTo>
                  <a:cubicBezTo>
                    <a:pt x="732" y="527"/>
                    <a:pt x="732" y="527"/>
                    <a:pt x="732" y="527"/>
                  </a:cubicBezTo>
                  <a:cubicBezTo>
                    <a:pt x="733" y="527"/>
                    <a:pt x="733" y="527"/>
                    <a:pt x="733" y="528"/>
                  </a:cubicBezTo>
                  <a:cubicBezTo>
                    <a:pt x="733" y="528"/>
                    <a:pt x="732" y="527"/>
                    <a:pt x="732" y="527"/>
                  </a:cubicBezTo>
                  <a:close/>
                  <a:moveTo>
                    <a:pt x="695" y="484"/>
                  </a:moveTo>
                  <a:cubicBezTo>
                    <a:pt x="694" y="482"/>
                    <a:pt x="692" y="481"/>
                    <a:pt x="690" y="481"/>
                  </a:cubicBezTo>
                  <a:cubicBezTo>
                    <a:pt x="690" y="482"/>
                    <a:pt x="691" y="483"/>
                    <a:pt x="692" y="484"/>
                  </a:cubicBezTo>
                  <a:cubicBezTo>
                    <a:pt x="692" y="486"/>
                    <a:pt x="692" y="487"/>
                    <a:pt x="694" y="486"/>
                  </a:cubicBezTo>
                  <a:cubicBezTo>
                    <a:pt x="695" y="487"/>
                    <a:pt x="695" y="488"/>
                    <a:pt x="696" y="488"/>
                  </a:cubicBezTo>
                  <a:cubicBezTo>
                    <a:pt x="697" y="489"/>
                    <a:pt x="698" y="489"/>
                    <a:pt x="698" y="488"/>
                  </a:cubicBezTo>
                  <a:cubicBezTo>
                    <a:pt x="698" y="487"/>
                    <a:pt x="697" y="487"/>
                    <a:pt x="696" y="487"/>
                  </a:cubicBezTo>
                  <a:cubicBezTo>
                    <a:pt x="695" y="486"/>
                    <a:pt x="696" y="484"/>
                    <a:pt x="695" y="483"/>
                  </a:cubicBezTo>
                  <a:cubicBezTo>
                    <a:pt x="695" y="483"/>
                    <a:pt x="695" y="484"/>
                    <a:pt x="695" y="484"/>
                  </a:cubicBezTo>
                  <a:cubicBezTo>
                    <a:pt x="695" y="484"/>
                    <a:pt x="695" y="483"/>
                    <a:pt x="695" y="483"/>
                  </a:cubicBezTo>
                  <a:cubicBezTo>
                    <a:pt x="695" y="483"/>
                    <a:pt x="695" y="484"/>
                    <a:pt x="695" y="484"/>
                  </a:cubicBezTo>
                  <a:cubicBezTo>
                    <a:pt x="695" y="484"/>
                    <a:pt x="695" y="483"/>
                    <a:pt x="695" y="483"/>
                  </a:cubicBezTo>
                  <a:cubicBezTo>
                    <a:pt x="695" y="483"/>
                    <a:pt x="695" y="484"/>
                    <a:pt x="695" y="484"/>
                  </a:cubicBezTo>
                  <a:close/>
                  <a:moveTo>
                    <a:pt x="740" y="427"/>
                  </a:moveTo>
                  <a:cubicBezTo>
                    <a:pt x="740" y="427"/>
                    <a:pt x="740" y="427"/>
                    <a:pt x="741" y="427"/>
                  </a:cubicBezTo>
                  <a:cubicBezTo>
                    <a:pt x="740" y="427"/>
                    <a:pt x="742" y="424"/>
                    <a:pt x="742" y="424"/>
                  </a:cubicBezTo>
                  <a:cubicBezTo>
                    <a:pt x="743" y="422"/>
                    <a:pt x="740" y="421"/>
                    <a:pt x="738" y="422"/>
                  </a:cubicBezTo>
                  <a:cubicBezTo>
                    <a:pt x="737" y="424"/>
                    <a:pt x="738" y="427"/>
                    <a:pt x="740" y="427"/>
                  </a:cubicBezTo>
                  <a:cubicBezTo>
                    <a:pt x="739" y="427"/>
                    <a:pt x="739" y="427"/>
                    <a:pt x="739" y="427"/>
                  </a:cubicBezTo>
                  <a:cubicBezTo>
                    <a:pt x="739" y="427"/>
                    <a:pt x="740" y="427"/>
                    <a:pt x="740" y="427"/>
                  </a:cubicBezTo>
                  <a:cubicBezTo>
                    <a:pt x="739" y="427"/>
                    <a:pt x="739" y="427"/>
                    <a:pt x="739" y="427"/>
                  </a:cubicBezTo>
                  <a:cubicBezTo>
                    <a:pt x="739" y="427"/>
                    <a:pt x="740" y="427"/>
                    <a:pt x="740" y="427"/>
                  </a:cubicBezTo>
                  <a:close/>
                  <a:moveTo>
                    <a:pt x="818" y="550"/>
                  </a:moveTo>
                  <a:cubicBezTo>
                    <a:pt x="819" y="551"/>
                    <a:pt x="820" y="553"/>
                    <a:pt x="822" y="553"/>
                  </a:cubicBezTo>
                  <a:cubicBezTo>
                    <a:pt x="823" y="553"/>
                    <a:pt x="824" y="551"/>
                    <a:pt x="823" y="550"/>
                  </a:cubicBezTo>
                  <a:cubicBezTo>
                    <a:pt x="822" y="547"/>
                    <a:pt x="818" y="550"/>
                    <a:pt x="819" y="551"/>
                  </a:cubicBezTo>
                  <a:cubicBezTo>
                    <a:pt x="819" y="551"/>
                    <a:pt x="818" y="550"/>
                    <a:pt x="818" y="550"/>
                  </a:cubicBezTo>
                  <a:close/>
                  <a:moveTo>
                    <a:pt x="752" y="435"/>
                  </a:moveTo>
                  <a:cubicBezTo>
                    <a:pt x="749" y="436"/>
                    <a:pt x="752" y="443"/>
                    <a:pt x="754" y="442"/>
                  </a:cubicBezTo>
                  <a:cubicBezTo>
                    <a:pt x="758" y="440"/>
                    <a:pt x="751" y="434"/>
                    <a:pt x="751" y="436"/>
                  </a:cubicBezTo>
                  <a:cubicBezTo>
                    <a:pt x="751" y="436"/>
                    <a:pt x="752" y="436"/>
                    <a:pt x="752" y="435"/>
                  </a:cubicBezTo>
                  <a:cubicBezTo>
                    <a:pt x="752" y="435"/>
                    <a:pt x="751" y="436"/>
                    <a:pt x="751" y="436"/>
                  </a:cubicBezTo>
                  <a:cubicBezTo>
                    <a:pt x="751" y="436"/>
                    <a:pt x="752" y="436"/>
                    <a:pt x="752" y="435"/>
                  </a:cubicBezTo>
                  <a:close/>
                  <a:moveTo>
                    <a:pt x="687" y="488"/>
                  </a:moveTo>
                  <a:cubicBezTo>
                    <a:pt x="689" y="489"/>
                    <a:pt x="689" y="491"/>
                    <a:pt x="689" y="488"/>
                  </a:cubicBezTo>
                  <a:cubicBezTo>
                    <a:pt x="689" y="487"/>
                    <a:pt x="689" y="485"/>
                    <a:pt x="688" y="484"/>
                  </a:cubicBezTo>
                  <a:cubicBezTo>
                    <a:pt x="685" y="480"/>
                    <a:pt x="685" y="487"/>
                    <a:pt x="687" y="488"/>
                  </a:cubicBezTo>
                  <a:cubicBezTo>
                    <a:pt x="687" y="488"/>
                    <a:pt x="687" y="488"/>
                    <a:pt x="686" y="488"/>
                  </a:cubicBezTo>
                  <a:cubicBezTo>
                    <a:pt x="687" y="488"/>
                    <a:pt x="687" y="488"/>
                    <a:pt x="687" y="488"/>
                  </a:cubicBezTo>
                  <a:cubicBezTo>
                    <a:pt x="687" y="488"/>
                    <a:pt x="687" y="488"/>
                    <a:pt x="686" y="488"/>
                  </a:cubicBezTo>
                  <a:cubicBezTo>
                    <a:pt x="687" y="488"/>
                    <a:pt x="687" y="488"/>
                    <a:pt x="687" y="488"/>
                  </a:cubicBezTo>
                  <a:cubicBezTo>
                    <a:pt x="687" y="488"/>
                    <a:pt x="687" y="488"/>
                    <a:pt x="686" y="488"/>
                  </a:cubicBezTo>
                  <a:cubicBezTo>
                    <a:pt x="687" y="488"/>
                    <a:pt x="687" y="488"/>
                    <a:pt x="687" y="488"/>
                  </a:cubicBezTo>
                  <a:close/>
                  <a:moveTo>
                    <a:pt x="739" y="519"/>
                  </a:moveTo>
                  <a:cubicBezTo>
                    <a:pt x="736" y="519"/>
                    <a:pt x="740" y="524"/>
                    <a:pt x="741" y="524"/>
                  </a:cubicBezTo>
                  <a:cubicBezTo>
                    <a:pt x="745" y="524"/>
                    <a:pt x="741" y="520"/>
                    <a:pt x="739" y="519"/>
                  </a:cubicBezTo>
                  <a:close/>
                  <a:moveTo>
                    <a:pt x="783" y="532"/>
                  </a:moveTo>
                  <a:cubicBezTo>
                    <a:pt x="782" y="532"/>
                    <a:pt x="781" y="531"/>
                    <a:pt x="779" y="531"/>
                  </a:cubicBezTo>
                  <a:cubicBezTo>
                    <a:pt x="781" y="533"/>
                    <a:pt x="782" y="537"/>
                    <a:pt x="784" y="537"/>
                  </a:cubicBezTo>
                  <a:cubicBezTo>
                    <a:pt x="787" y="536"/>
                    <a:pt x="784" y="533"/>
                    <a:pt x="783" y="532"/>
                  </a:cubicBezTo>
                  <a:cubicBezTo>
                    <a:pt x="783" y="532"/>
                    <a:pt x="783" y="533"/>
                    <a:pt x="784" y="533"/>
                  </a:cubicBezTo>
                  <a:cubicBezTo>
                    <a:pt x="783" y="533"/>
                    <a:pt x="783" y="532"/>
                    <a:pt x="783" y="532"/>
                  </a:cubicBezTo>
                  <a:cubicBezTo>
                    <a:pt x="783" y="532"/>
                    <a:pt x="783" y="533"/>
                    <a:pt x="784" y="533"/>
                  </a:cubicBezTo>
                  <a:cubicBezTo>
                    <a:pt x="784" y="533"/>
                    <a:pt x="783" y="533"/>
                    <a:pt x="783" y="532"/>
                  </a:cubicBezTo>
                  <a:close/>
                  <a:moveTo>
                    <a:pt x="732" y="417"/>
                  </a:moveTo>
                  <a:cubicBezTo>
                    <a:pt x="732" y="418"/>
                    <a:pt x="726" y="420"/>
                    <a:pt x="729" y="421"/>
                  </a:cubicBezTo>
                  <a:cubicBezTo>
                    <a:pt x="730" y="421"/>
                    <a:pt x="733" y="420"/>
                    <a:pt x="733" y="419"/>
                  </a:cubicBezTo>
                  <a:cubicBezTo>
                    <a:pt x="734" y="417"/>
                    <a:pt x="732" y="415"/>
                    <a:pt x="732" y="417"/>
                  </a:cubicBezTo>
                  <a:cubicBezTo>
                    <a:pt x="732" y="416"/>
                    <a:pt x="732" y="416"/>
                    <a:pt x="732" y="416"/>
                  </a:cubicBezTo>
                  <a:cubicBezTo>
                    <a:pt x="732" y="416"/>
                    <a:pt x="732" y="416"/>
                    <a:pt x="732" y="417"/>
                  </a:cubicBezTo>
                  <a:cubicBezTo>
                    <a:pt x="732" y="416"/>
                    <a:pt x="732" y="416"/>
                    <a:pt x="732" y="416"/>
                  </a:cubicBezTo>
                  <a:cubicBezTo>
                    <a:pt x="732" y="416"/>
                    <a:pt x="732" y="416"/>
                    <a:pt x="732" y="417"/>
                  </a:cubicBezTo>
                  <a:close/>
                  <a:moveTo>
                    <a:pt x="676" y="409"/>
                  </a:moveTo>
                  <a:cubicBezTo>
                    <a:pt x="675" y="407"/>
                    <a:pt x="670" y="407"/>
                    <a:pt x="671" y="410"/>
                  </a:cubicBezTo>
                  <a:cubicBezTo>
                    <a:pt x="672" y="411"/>
                    <a:pt x="677" y="411"/>
                    <a:pt x="676" y="409"/>
                  </a:cubicBezTo>
                  <a:cubicBezTo>
                    <a:pt x="676" y="409"/>
                    <a:pt x="676" y="409"/>
                    <a:pt x="676" y="410"/>
                  </a:cubicBezTo>
                  <a:cubicBezTo>
                    <a:pt x="676" y="409"/>
                    <a:pt x="676" y="409"/>
                    <a:pt x="676" y="409"/>
                  </a:cubicBezTo>
                  <a:cubicBezTo>
                    <a:pt x="676" y="409"/>
                    <a:pt x="676" y="409"/>
                    <a:pt x="676" y="410"/>
                  </a:cubicBezTo>
                  <a:cubicBezTo>
                    <a:pt x="676" y="409"/>
                    <a:pt x="676" y="409"/>
                    <a:pt x="676" y="409"/>
                  </a:cubicBezTo>
                  <a:cubicBezTo>
                    <a:pt x="676" y="409"/>
                    <a:pt x="677" y="410"/>
                    <a:pt x="676" y="409"/>
                  </a:cubicBezTo>
                  <a:close/>
                  <a:moveTo>
                    <a:pt x="825" y="537"/>
                  </a:moveTo>
                  <a:cubicBezTo>
                    <a:pt x="824" y="535"/>
                    <a:pt x="821" y="537"/>
                    <a:pt x="822" y="539"/>
                  </a:cubicBezTo>
                  <a:cubicBezTo>
                    <a:pt x="823" y="540"/>
                    <a:pt x="825" y="537"/>
                    <a:pt x="825" y="536"/>
                  </a:cubicBezTo>
                  <a:cubicBezTo>
                    <a:pt x="825" y="537"/>
                    <a:pt x="825" y="537"/>
                    <a:pt x="825" y="537"/>
                  </a:cubicBezTo>
                  <a:cubicBezTo>
                    <a:pt x="824" y="536"/>
                    <a:pt x="825" y="537"/>
                    <a:pt x="825" y="537"/>
                  </a:cubicBezTo>
                  <a:close/>
                  <a:moveTo>
                    <a:pt x="799" y="418"/>
                  </a:moveTo>
                  <a:cubicBezTo>
                    <a:pt x="800" y="420"/>
                    <a:pt x="802" y="420"/>
                    <a:pt x="802" y="418"/>
                  </a:cubicBezTo>
                  <a:cubicBezTo>
                    <a:pt x="802" y="415"/>
                    <a:pt x="799" y="418"/>
                    <a:pt x="799" y="418"/>
                  </a:cubicBezTo>
                  <a:close/>
                  <a:moveTo>
                    <a:pt x="727" y="442"/>
                  </a:moveTo>
                  <a:cubicBezTo>
                    <a:pt x="725" y="442"/>
                    <a:pt x="726" y="443"/>
                    <a:pt x="726" y="443"/>
                  </a:cubicBezTo>
                  <a:cubicBezTo>
                    <a:pt x="726" y="447"/>
                    <a:pt x="729" y="442"/>
                    <a:pt x="726" y="442"/>
                  </a:cubicBezTo>
                  <a:cubicBezTo>
                    <a:pt x="726" y="442"/>
                    <a:pt x="727" y="442"/>
                    <a:pt x="727" y="442"/>
                  </a:cubicBezTo>
                  <a:cubicBezTo>
                    <a:pt x="727" y="442"/>
                    <a:pt x="726" y="442"/>
                    <a:pt x="726" y="442"/>
                  </a:cubicBezTo>
                  <a:cubicBezTo>
                    <a:pt x="726" y="442"/>
                    <a:pt x="727" y="442"/>
                    <a:pt x="727" y="442"/>
                  </a:cubicBezTo>
                  <a:cubicBezTo>
                    <a:pt x="727" y="442"/>
                    <a:pt x="726" y="442"/>
                    <a:pt x="726" y="442"/>
                  </a:cubicBezTo>
                  <a:cubicBezTo>
                    <a:pt x="726" y="442"/>
                    <a:pt x="727" y="442"/>
                    <a:pt x="727" y="442"/>
                  </a:cubicBezTo>
                  <a:close/>
                  <a:moveTo>
                    <a:pt x="768" y="379"/>
                  </a:moveTo>
                  <a:cubicBezTo>
                    <a:pt x="769" y="379"/>
                    <a:pt x="769" y="378"/>
                    <a:pt x="769" y="378"/>
                  </a:cubicBezTo>
                  <a:cubicBezTo>
                    <a:pt x="769" y="374"/>
                    <a:pt x="765" y="379"/>
                    <a:pt x="768" y="379"/>
                  </a:cubicBezTo>
                  <a:close/>
                  <a:moveTo>
                    <a:pt x="838" y="463"/>
                  </a:moveTo>
                  <a:cubicBezTo>
                    <a:pt x="838" y="463"/>
                    <a:pt x="836" y="462"/>
                    <a:pt x="836" y="464"/>
                  </a:cubicBezTo>
                  <a:cubicBezTo>
                    <a:pt x="835" y="467"/>
                    <a:pt x="838" y="464"/>
                    <a:pt x="838" y="463"/>
                  </a:cubicBezTo>
                  <a:cubicBezTo>
                    <a:pt x="838" y="464"/>
                    <a:pt x="839" y="463"/>
                    <a:pt x="839" y="463"/>
                  </a:cubicBezTo>
                  <a:cubicBezTo>
                    <a:pt x="839" y="463"/>
                    <a:pt x="838" y="463"/>
                    <a:pt x="838" y="463"/>
                  </a:cubicBezTo>
                  <a:cubicBezTo>
                    <a:pt x="838" y="463"/>
                    <a:pt x="839" y="463"/>
                    <a:pt x="839" y="463"/>
                  </a:cubicBezTo>
                  <a:cubicBezTo>
                    <a:pt x="839" y="463"/>
                    <a:pt x="838" y="464"/>
                    <a:pt x="838" y="463"/>
                  </a:cubicBezTo>
                  <a:close/>
                  <a:moveTo>
                    <a:pt x="760" y="443"/>
                  </a:moveTo>
                  <a:cubicBezTo>
                    <a:pt x="760" y="441"/>
                    <a:pt x="759" y="441"/>
                    <a:pt x="758" y="439"/>
                  </a:cubicBezTo>
                  <a:cubicBezTo>
                    <a:pt x="758" y="440"/>
                    <a:pt x="759" y="444"/>
                    <a:pt x="760" y="442"/>
                  </a:cubicBezTo>
                  <a:cubicBezTo>
                    <a:pt x="760" y="442"/>
                    <a:pt x="760" y="443"/>
                    <a:pt x="760" y="443"/>
                  </a:cubicBezTo>
                  <a:cubicBezTo>
                    <a:pt x="760" y="441"/>
                    <a:pt x="759" y="444"/>
                    <a:pt x="760" y="442"/>
                  </a:cubicBezTo>
                  <a:cubicBezTo>
                    <a:pt x="760" y="442"/>
                    <a:pt x="759" y="443"/>
                    <a:pt x="760" y="443"/>
                  </a:cubicBezTo>
                  <a:close/>
                  <a:moveTo>
                    <a:pt x="822" y="548"/>
                  </a:moveTo>
                  <a:cubicBezTo>
                    <a:pt x="822" y="547"/>
                    <a:pt x="820" y="545"/>
                    <a:pt x="820" y="545"/>
                  </a:cubicBezTo>
                  <a:cubicBezTo>
                    <a:pt x="819" y="546"/>
                    <a:pt x="821" y="549"/>
                    <a:pt x="822" y="548"/>
                  </a:cubicBezTo>
                  <a:close/>
                  <a:moveTo>
                    <a:pt x="735" y="514"/>
                  </a:moveTo>
                  <a:cubicBezTo>
                    <a:pt x="735" y="514"/>
                    <a:pt x="734" y="516"/>
                    <a:pt x="734" y="516"/>
                  </a:cubicBezTo>
                  <a:cubicBezTo>
                    <a:pt x="735" y="516"/>
                    <a:pt x="736" y="515"/>
                    <a:pt x="736" y="514"/>
                  </a:cubicBezTo>
                  <a:cubicBezTo>
                    <a:pt x="736" y="514"/>
                    <a:pt x="736" y="514"/>
                    <a:pt x="735" y="514"/>
                  </a:cubicBezTo>
                  <a:close/>
                  <a:moveTo>
                    <a:pt x="730" y="437"/>
                  </a:moveTo>
                  <a:cubicBezTo>
                    <a:pt x="730" y="437"/>
                    <a:pt x="729" y="435"/>
                    <a:pt x="728" y="436"/>
                  </a:cubicBezTo>
                  <a:cubicBezTo>
                    <a:pt x="727" y="437"/>
                    <a:pt x="729" y="437"/>
                    <a:pt x="729" y="438"/>
                  </a:cubicBezTo>
                  <a:cubicBezTo>
                    <a:pt x="729" y="438"/>
                    <a:pt x="730" y="438"/>
                    <a:pt x="730" y="437"/>
                  </a:cubicBezTo>
                  <a:close/>
                  <a:moveTo>
                    <a:pt x="803" y="488"/>
                  </a:moveTo>
                  <a:cubicBezTo>
                    <a:pt x="804" y="488"/>
                    <a:pt x="806" y="487"/>
                    <a:pt x="805" y="486"/>
                  </a:cubicBezTo>
                  <a:cubicBezTo>
                    <a:pt x="805" y="486"/>
                    <a:pt x="804" y="487"/>
                    <a:pt x="803" y="486"/>
                  </a:cubicBezTo>
                  <a:cubicBezTo>
                    <a:pt x="803" y="487"/>
                    <a:pt x="802" y="487"/>
                    <a:pt x="804" y="488"/>
                  </a:cubicBezTo>
                  <a:cubicBezTo>
                    <a:pt x="803" y="488"/>
                    <a:pt x="803" y="488"/>
                    <a:pt x="803" y="488"/>
                  </a:cubicBezTo>
                  <a:cubicBezTo>
                    <a:pt x="803" y="488"/>
                    <a:pt x="803" y="488"/>
                    <a:pt x="804" y="488"/>
                  </a:cubicBezTo>
                  <a:cubicBezTo>
                    <a:pt x="803" y="488"/>
                    <a:pt x="803" y="488"/>
                    <a:pt x="803" y="488"/>
                  </a:cubicBezTo>
                  <a:cubicBezTo>
                    <a:pt x="803" y="488"/>
                    <a:pt x="803" y="488"/>
                    <a:pt x="803" y="488"/>
                  </a:cubicBezTo>
                  <a:cubicBezTo>
                    <a:pt x="803" y="488"/>
                    <a:pt x="803" y="487"/>
                    <a:pt x="803" y="488"/>
                  </a:cubicBezTo>
                  <a:close/>
                  <a:moveTo>
                    <a:pt x="813" y="444"/>
                  </a:moveTo>
                  <a:cubicBezTo>
                    <a:pt x="811" y="444"/>
                    <a:pt x="811" y="444"/>
                    <a:pt x="810" y="445"/>
                  </a:cubicBezTo>
                  <a:cubicBezTo>
                    <a:pt x="810" y="445"/>
                    <a:pt x="811" y="445"/>
                    <a:pt x="811" y="445"/>
                  </a:cubicBezTo>
                  <a:cubicBezTo>
                    <a:pt x="813" y="446"/>
                    <a:pt x="812" y="444"/>
                    <a:pt x="813" y="444"/>
                  </a:cubicBezTo>
                  <a:close/>
                  <a:moveTo>
                    <a:pt x="728" y="438"/>
                  </a:moveTo>
                  <a:cubicBezTo>
                    <a:pt x="727" y="439"/>
                    <a:pt x="728" y="441"/>
                    <a:pt x="729" y="440"/>
                  </a:cubicBezTo>
                  <a:cubicBezTo>
                    <a:pt x="729" y="439"/>
                    <a:pt x="729" y="437"/>
                    <a:pt x="728" y="438"/>
                  </a:cubicBezTo>
                  <a:close/>
                  <a:moveTo>
                    <a:pt x="726" y="360"/>
                  </a:moveTo>
                  <a:cubicBezTo>
                    <a:pt x="726" y="362"/>
                    <a:pt x="728" y="362"/>
                    <a:pt x="728" y="360"/>
                  </a:cubicBezTo>
                  <a:cubicBezTo>
                    <a:pt x="728" y="359"/>
                    <a:pt x="727" y="361"/>
                    <a:pt x="726" y="361"/>
                  </a:cubicBezTo>
                  <a:cubicBezTo>
                    <a:pt x="726" y="361"/>
                    <a:pt x="726" y="361"/>
                    <a:pt x="726" y="361"/>
                  </a:cubicBezTo>
                  <a:cubicBezTo>
                    <a:pt x="726" y="361"/>
                    <a:pt x="726" y="361"/>
                    <a:pt x="726" y="360"/>
                  </a:cubicBezTo>
                  <a:close/>
                  <a:moveTo>
                    <a:pt x="673" y="405"/>
                  </a:moveTo>
                  <a:cubicBezTo>
                    <a:pt x="674" y="405"/>
                    <a:pt x="672" y="403"/>
                    <a:pt x="671" y="403"/>
                  </a:cubicBezTo>
                  <a:cubicBezTo>
                    <a:pt x="671" y="404"/>
                    <a:pt x="672" y="405"/>
                    <a:pt x="673" y="405"/>
                  </a:cubicBezTo>
                  <a:cubicBezTo>
                    <a:pt x="672" y="405"/>
                    <a:pt x="672" y="405"/>
                    <a:pt x="672" y="405"/>
                  </a:cubicBezTo>
                  <a:cubicBezTo>
                    <a:pt x="672" y="405"/>
                    <a:pt x="673" y="405"/>
                    <a:pt x="673" y="405"/>
                  </a:cubicBezTo>
                  <a:cubicBezTo>
                    <a:pt x="673" y="405"/>
                    <a:pt x="672" y="405"/>
                    <a:pt x="672" y="405"/>
                  </a:cubicBezTo>
                  <a:cubicBezTo>
                    <a:pt x="672" y="405"/>
                    <a:pt x="673" y="405"/>
                    <a:pt x="673" y="405"/>
                  </a:cubicBezTo>
                  <a:cubicBezTo>
                    <a:pt x="673" y="405"/>
                    <a:pt x="672" y="405"/>
                    <a:pt x="673" y="405"/>
                  </a:cubicBezTo>
                  <a:close/>
                  <a:moveTo>
                    <a:pt x="755" y="436"/>
                  </a:moveTo>
                  <a:cubicBezTo>
                    <a:pt x="754" y="436"/>
                    <a:pt x="755" y="437"/>
                    <a:pt x="755" y="437"/>
                  </a:cubicBezTo>
                  <a:cubicBezTo>
                    <a:pt x="755" y="438"/>
                    <a:pt x="756" y="438"/>
                    <a:pt x="757" y="438"/>
                  </a:cubicBezTo>
                  <a:cubicBezTo>
                    <a:pt x="756" y="437"/>
                    <a:pt x="756" y="436"/>
                    <a:pt x="755" y="436"/>
                  </a:cubicBezTo>
                  <a:cubicBezTo>
                    <a:pt x="755" y="436"/>
                    <a:pt x="755" y="436"/>
                    <a:pt x="755" y="436"/>
                  </a:cubicBezTo>
                  <a:cubicBezTo>
                    <a:pt x="755" y="436"/>
                    <a:pt x="755" y="436"/>
                    <a:pt x="755" y="436"/>
                  </a:cubicBezTo>
                  <a:close/>
                  <a:moveTo>
                    <a:pt x="839" y="489"/>
                  </a:moveTo>
                  <a:cubicBezTo>
                    <a:pt x="840" y="489"/>
                    <a:pt x="840" y="489"/>
                    <a:pt x="840" y="488"/>
                  </a:cubicBezTo>
                  <a:cubicBezTo>
                    <a:pt x="840" y="486"/>
                    <a:pt x="836" y="488"/>
                    <a:pt x="839" y="489"/>
                  </a:cubicBezTo>
                  <a:close/>
                  <a:moveTo>
                    <a:pt x="701" y="415"/>
                  </a:moveTo>
                  <a:cubicBezTo>
                    <a:pt x="701" y="415"/>
                    <a:pt x="704" y="416"/>
                    <a:pt x="704" y="415"/>
                  </a:cubicBezTo>
                  <a:cubicBezTo>
                    <a:pt x="704" y="414"/>
                    <a:pt x="702" y="415"/>
                    <a:pt x="701" y="415"/>
                  </a:cubicBezTo>
                  <a:close/>
                  <a:moveTo>
                    <a:pt x="831" y="461"/>
                  </a:moveTo>
                  <a:cubicBezTo>
                    <a:pt x="831" y="461"/>
                    <a:pt x="832" y="461"/>
                    <a:pt x="832" y="461"/>
                  </a:cubicBezTo>
                  <a:cubicBezTo>
                    <a:pt x="831" y="459"/>
                    <a:pt x="828" y="460"/>
                    <a:pt x="831" y="461"/>
                  </a:cubicBezTo>
                  <a:close/>
                  <a:moveTo>
                    <a:pt x="765" y="378"/>
                  </a:moveTo>
                  <a:cubicBezTo>
                    <a:pt x="765" y="378"/>
                    <a:pt x="766" y="376"/>
                    <a:pt x="766" y="376"/>
                  </a:cubicBezTo>
                  <a:cubicBezTo>
                    <a:pt x="765" y="376"/>
                    <a:pt x="764" y="379"/>
                    <a:pt x="765" y="378"/>
                  </a:cubicBezTo>
                  <a:close/>
                  <a:moveTo>
                    <a:pt x="798" y="434"/>
                  </a:moveTo>
                  <a:cubicBezTo>
                    <a:pt x="800" y="434"/>
                    <a:pt x="801" y="435"/>
                    <a:pt x="802" y="435"/>
                  </a:cubicBezTo>
                  <a:cubicBezTo>
                    <a:pt x="801" y="435"/>
                    <a:pt x="800" y="433"/>
                    <a:pt x="798" y="434"/>
                  </a:cubicBezTo>
                  <a:close/>
                  <a:moveTo>
                    <a:pt x="722" y="360"/>
                  </a:moveTo>
                  <a:cubicBezTo>
                    <a:pt x="723" y="361"/>
                    <a:pt x="723" y="361"/>
                    <a:pt x="723" y="361"/>
                  </a:cubicBezTo>
                  <a:cubicBezTo>
                    <a:pt x="725" y="361"/>
                    <a:pt x="722" y="359"/>
                    <a:pt x="722" y="360"/>
                  </a:cubicBezTo>
                  <a:close/>
                  <a:moveTo>
                    <a:pt x="680" y="363"/>
                  </a:moveTo>
                  <a:cubicBezTo>
                    <a:pt x="679" y="363"/>
                    <a:pt x="680" y="364"/>
                    <a:pt x="681" y="363"/>
                  </a:cubicBezTo>
                  <a:cubicBezTo>
                    <a:pt x="681" y="363"/>
                    <a:pt x="680" y="362"/>
                    <a:pt x="679" y="363"/>
                  </a:cubicBezTo>
                  <a:cubicBezTo>
                    <a:pt x="679" y="363"/>
                    <a:pt x="680" y="363"/>
                    <a:pt x="680" y="363"/>
                  </a:cubicBezTo>
                  <a:close/>
                  <a:moveTo>
                    <a:pt x="803" y="420"/>
                  </a:moveTo>
                  <a:cubicBezTo>
                    <a:pt x="803" y="420"/>
                    <a:pt x="803" y="420"/>
                    <a:pt x="803" y="420"/>
                  </a:cubicBezTo>
                  <a:cubicBezTo>
                    <a:pt x="804" y="420"/>
                    <a:pt x="804" y="419"/>
                    <a:pt x="805" y="419"/>
                  </a:cubicBezTo>
                  <a:cubicBezTo>
                    <a:pt x="804" y="420"/>
                    <a:pt x="803" y="419"/>
                    <a:pt x="803" y="420"/>
                  </a:cubicBezTo>
                  <a:close/>
                  <a:moveTo>
                    <a:pt x="834" y="465"/>
                  </a:moveTo>
                  <a:cubicBezTo>
                    <a:pt x="833" y="465"/>
                    <a:pt x="834" y="467"/>
                    <a:pt x="835" y="466"/>
                  </a:cubicBezTo>
                  <a:cubicBezTo>
                    <a:pt x="835" y="466"/>
                    <a:pt x="835" y="465"/>
                    <a:pt x="834" y="465"/>
                  </a:cubicBezTo>
                  <a:close/>
                  <a:moveTo>
                    <a:pt x="698" y="485"/>
                  </a:moveTo>
                  <a:cubicBezTo>
                    <a:pt x="698" y="484"/>
                    <a:pt x="696" y="485"/>
                    <a:pt x="696" y="485"/>
                  </a:cubicBezTo>
                  <a:cubicBezTo>
                    <a:pt x="697" y="485"/>
                    <a:pt x="698" y="486"/>
                    <a:pt x="698" y="485"/>
                  </a:cubicBezTo>
                  <a:cubicBezTo>
                    <a:pt x="698" y="485"/>
                    <a:pt x="698" y="486"/>
                    <a:pt x="698" y="485"/>
                  </a:cubicBezTo>
                  <a:close/>
                  <a:moveTo>
                    <a:pt x="754" y="365"/>
                  </a:moveTo>
                  <a:cubicBezTo>
                    <a:pt x="754" y="366"/>
                    <a:pt x="755" y="365"/>
                    <a:pt x="756" y="365"/>
                  </a:cubicBezTo>
                  <a:cubicBezTo>
                    <a:pt x="756" y="364"/>
                    <a:pt x="754" y="365"/>
                    <a:pt x="754" y="365"/>
                  </a:cubicBezTo>
                  <a:close/>
                  <a:moveTo>
                    <a:pt x="802" y="437"/>
                  </a:moveTo>
                  <a:cubicBezTo>
                    <a:pt x="803" y="437"/>
                    <a:pt x="801" y="437"/>
                    <a:pt x="801" y="437"/>
                  </a:cubicBezTo>
                  <a:cubicBezTo>
                    <a:pt x="801" y="437"/>
                    <a:pt x="802" y="438"/>
                    <a:pt x="802" y="437"/>
                  </a:cubicBezTo>
                  <a:close/>
                  <a:moveTo>
                    <a:pt x="769" y="518"/>
                  </a:moveTo>
                  <a:cubicBezTo>
                    <a:pt x="768" y="519"/>
                    <a:pt x="770" y="520"/>
                    <a:pt x="770" y="520"/>
                  </a:cubicBezTo>
                  <a:cubicBezTo>
                    <a:pt x="770" y="519"/>
                    <a:pt x="770" y="519"/>
                    <a:pt x="769" y="518"/>
                  </a:cubicBezTo>
                  <a:cubicBezTo>
                    <a:pt x="770" y="518"/>
                    <a:pt x="769" y="519"/>
                    <a:pt x="769" y="519"/>
                  </a:cubicBezTo>
                  <a:cubicBezTo>
                    <a:pt x="769" y="519"/>
                    <a:pt x="769" y="519"/>
                    <a:pt x="769" y="518"/>
                  </a:cubicBezTo>
                  <a:cubicBezTo>
                    <a:pt x="769" y="518"/>
                    <a:pt x="769" y="518"/>
                    <a:pt x="769" y="519"/>
                  </a:cubicBezTo>
                  <a:cubicBezTo>
                    <a:pt x="769" y="519"/>
                    <a:pt x="770" y="518"/>
                    <a:pt x="769" y="518"/>
                  </a:cubicBezTo>
                  <a:close/>
                  <a:moveTo>
                    <a:pt x="780" y="387"/>
                  </a:moveTo>
                  <a:cubicBezTo>
                    <a:pt x="779" y="388"/>
                    <a:pt x="779" y="388"/>
                    <a:pt x="779" y="389"/>
                  </a:cubicBezTo>
                  <a:cubicBezTo>
                    <a:pt x="780" y="389"/>
                    <a:pt x="780" y="388"/>
                    <a:pt x="780" y="387"/>
                  </a:cubicBezTo>
                  <a:close/>
                  <a:moveTo>
                    <a:pt x="808" y="498"/>
                  </a:moveTo>
                  <a:cubicBezTo>
                    <a:pt x="809" y="497"/>
                    <a:pt x="809" y="497"/>
                    <a:pt x="809" y="496"/>
                  </a:cubicBezTo>
                  <a:cubicBezTo>
                    <a:pt x="808" y="497"/>
                    <a:pt x="808" y="497"/>
                    <a:pt x="808" y="498"/>
                  </a:cubicBezTo>
                  <a:close/>
                  <a:moveTo>
                    <a:pt x="840" y="484"/>
                  </a:moveTo>
                  <a:cubicBezTo>
                    <a:pt x="839" y="484"/>
                    <a:pt x="840" y="485"/>
                    <a:pt x="840" y="485"/>
                  </a:cubicBezTo>
                  <a:cubicBezTo>
                    <a:pt x="841" y="485"/>
                    <a:pt x="840" y="484"/>
                    <a:pt x="840" y="484"/>
                  </a:cubicBezTo>
                  <a:close/>
                  <a:moveTo>
                    <a:pt x="838" y="479"/>
                  </a:moveTo>
                  <a:cubicBezTo>
                    <a:pt x="840" y="480"/>
                    <a:pt x="839" y="477"/>
                    <a:pt x="838" y="479"/>
                  </a:cubicBezTo>
                  <a:cubicBezTo>
                    <a:pt x="839" y="479"/>
                    <a:pt x="839" y="478"/>
                    <a:pt x="838" y="479"/>
                  </a:cubicBezTo>
                  <a:close/>
                  <a:moveTo>
                    <a:pt x="828" y="455"/>
                  </a:moveTo>
                  <a:cubicBezTo>
                    <a:pt x="828" y="456"/>
                    <a:pt x="828" y="456"/>
                    <a:pt x="828" y="457"/>
                  </a:cubicBezTo>
                  <a:cubicBezTo>
                    <a:pt x="828" y="457"/>
                    <a:pt x="829" y="457"/>
                    <a:pt x="828" y="455"/>
                  </a:cubicBezTo>
                  <a:cubicBezTo>
                    <a:pt x="828" y="455"/>
                    <a:pt x="828" y="455"/>
                    <a:pt x="828" y="455"/>
                  </a:cubicBezTo>
                  <a:close/>
                  <a:moveTo>
                    <a:pt x="765" y="512"/>
                  </a:moveTo>
                  <a:cubicBezTo>
                    <a:pt x="764" y="512"/>
                    <a:pt x="765" y="512"/>
                    <a:pt x="766" y="512"/>
                  </a:cubicBezTo>
                  <a:cubicBezTo>
                    <a:pt x="765" y="511"/>
                    <a:pt x="765" y="512"/>
                    <a:pt x="765" y="512"/>
                  </a:cubicBezTo>
                  <a:close/>
                  <a:moveTo>
                    <a:pt x="815" y="446"/>
                  </a:moveTo>
                  <a:cubicBezTo>
                    <a:pt x="814" y="447"/>
                    <a:pt x="814" y="447"/>
                    <a:pt x="815" y="447"/>
                  </a:cubicBezTo>
                  <a:cubicBezTo>
                    <a:pt x="815" y="447"/>
                    <a:pt x="815" y="447"/>
                    <a:pt x="815" y="446"/>
                  </a:cubicBezTo>
                  <a:close/>
                  <a:moveTo>
                    <a:pt x="729" y="444"/>
                  </a:moveTo>
                  <a:cubicBezTo>
                    <a:pt x="729" y="445"/>
                    <a:pt x="731" y="444"/>
                    <a:pt x="729" y="443"/>
                  </a:cubicBezTo>
                  <a:cubicBezTo>
                    <a:pt x="729" y="443"/>
                    <a:pt x="729" y="443"/>
                    <a:pt x="729" y="444"/>
                  </a:cubicBezTo>
                  <a:close/>
                  <a:moveTo>
                    <a:pt x="817" y="446"/>
                  </a:moveTo>
                  <a:cubicBezTo>
                    <a:pt x="817" y="445"/>
                    <a:pt x="816" y="446"/>
                    <a:pt x="817" y="446"/>
                  </a:cubicBezTo>
                  <a:cubicBezTo>
                    <a:pt x="817" y="446"/>
                    <a:pt x="817" y="446"/>
                    <a:pt x="817" y="446"/>
                  </a:cubicBezTo>
                  <a:close/>
                  <a:moveTo>
                    <a:pt x="733" y="412"/>
                  </a:moveTo>
                  <a:cubicBezTo>
                    <a:pt x="732" y="413"/>
                    <a:pt x="732" y="413"/>
                    <a:pt x="733" y="414"/>
                  </a:cubicBezTo>
                  <a:cubicBezTo>
                    <a:pt x="733" y="413"/>
                    <a:pt x="733" y="413"/>
                    <a:pt x="733" y="412"/>
                  </a:cubicBezTo>
                  <a:close/>
                  <a:moveTo>
                    <a:pt x="809" y="442"/>
                  </a:moveTo>
                  <a:cubicBezTo>
                    <a:pt x="809" y="442"/>
                    <a:pt x="809" y="441"/>
                    <a:pt x="808" y="441"/>
                  </a:cubicBezTo>
                  <a:cubicBezTo>
                    <a:pt x="808" y="442"/>
                    <a:pt x="808" y="442"/>
                    <a:pt x="809" y="442"/>
                  </a:cubicBezTo>
                  <a:close/>
                  <a:moveTo>
                    <a:pt x="817" y="485"/>
                  </a:moveTo>
                  <a:cubicBezTo>
                    <a:pt x="816" y="486"/>
                    <a:pt x="817" y="485"/>
                    <a:pt x="817" y="485"/>
                  </a:cubicBezTo>
                  <a:cubicBezTo>
                    <a:pt x="818" y="484"/>
                    <a:pt x="817" y="485"/>
                    <a:pt x="817" y="485"/>
                  </a:cubicBezTo>
                  <a:close/>
                  <a:moveTo>
                    <a:pt x="808" y="494"/>
                  </a:moveTo>
                  <a:cubicBezTo>
                    <a:pt x="809" y="494"/>
                    <a:pt x="808" y="493"/>
                    <a:pt x="808" y="493"/>
                  </a:cubicBezTo>
                  <a:cubicBezTo>
                    <a:pt x="807" y="494"/>
                    <a:pt x="807" y="494"/>
                    <a:pt x="808" y="494"/>
                  </a:cubicBezTo>
                  <a:close/>
                  <a:moveTo>
                    <a:pt x="818" y="447"/>
                  </a:moveTo>
                  <a:cubicBezTo>
                    <a:pt x="818" y="447"/>
                    <a:pt x="818" y="447"/>
                    <a:pt x="818" y="447"/>
                  </a:cubicBezTo>
                  <a:cubicBezTo>
                    <a:pt x="817" y="447"/>
                    <a:pt x="817" y="447"/>
                    <a:pt x="818" y="448"/>
                  </a:cubicBezTo>
                  <a:cubicBezTo>
                    <a:pt x="818" y="447"/>
                    <a:pt x="818" y="447"/>
                    <a:pt x="818" y="447"/>
                  </a:cubicBezTo>
                  <a:close/>
                  <a:moveTo>
                    <a:pt x="682" y="364"/>
                  </a:moveTo>
                  <a:cubicBezTo>
                    <a:pt x="682" y="364"/>
                    <a:pt x="681" y="365"/>
                    <a:pt x="682" y="365"/>
                  </a:cubicBezTo>
                  <a:cubicBezTo>
                    <a:pt x="682" y="365"/>
                    <a:pt x="682" y="365"/>
                    <a:pt x="682" y="364"/>
                  </a:cubicBezTo>
                  <a:close/>
                  <a:moveTo>
                    <a:pt x="819" y="449"/>
                  </a:moveTo>
                  <a:cubicBezTo>
                    <a:pt x="819" y="448"/>
                    <a:pt x="818" y="449"/>
                    <a:pt x="819" y="449"/>
                  </a:cubicBezTo>
                  <a:cubicBezTo>
                    <a:pt x="819" y="449"/>
                    <a:pt x="819" y="449"/>
                    <a:pt x="819" y="449"/>
                  </a:cubicBezTo>
                  <a:close/>
                  <a:moveTo>
                    <a:pt x="815" y="548"/>
                  </a:moveTo>
                  <a:cubicBezTo>
                    <a:pt x="816" y="548"/>
                    <a:pt x="815" y="547"/>
                    <a:pt x="815" y="547"/>
                  </a:cubicBezTo>
                  <a:cubicBezTo>
                    <a:pt x="815" y="547"/>
                    <a:pt x="815" y="547"/>
                    <a:pt x="815" y="548"/>
                  </a:cubicBezTo>
                  <a:close/>
                  <a:moveTo>
                    <a:pt x="815" y="542"/>
                  </a:moveTo>
                  <a:cubicBezTo>
                    <a:pt x="814" y="542"/>
                    <a:pt x="815" y="543"/>
                    <a:pt x="815" y="543"/>
                  </a:cubicBezTo>
                  <a:cubicBezTo>
                    <a:pt x="815" y="542"/>
                    <a:pt x="815" y="542"/>
                    <a:pt x="815" y="542"/>
                  </a:cubicBezTo>
                  <a:close/>
                  <a:moveTo>
                    <a:pt x="763" y="510"/>
                  </a:moveTo>
                  <a:cubicBezTo>
                    <a:pt x="764" y="511"/>
                    <a:pt x="764" y="511"/>
                    <a:pt x="764" y="510"/>
                  </a:cubicBezTo>
                  <a:cubicBezTo>
                    <a:pt x="764" y="510"/>
                    <a:pt x="764" y="510"/>
                    <a:pt x="763" y="510"/>
                  </a:cubicBezTo>
                  <a:close/>
                  <a:moveTo>
                    <a:pt x="828" y="521"/>
                  </a:moveTo>
                  <a:cubicBezTo>
                    <a:pt x="828" y="521"/>
                    <a:pt x="828" y="520"/>
                    <a:pt x="828" y="520"/>
                  </a:cubicBezTo>
                  <a:cubicBezTo>
                    <a:pt x="828" y="520"/>
                    <a:pt x="827" y="520"/>
                    <a:pt x="827" y="520"/>
                  </a:cubicBezTo>
                  <a:cubicBezTo>
                    <a:pt x="827" y="521"/>
                    <a:pt x="828" y="521"/>
                    <a:pt x="828" y="521"/>
                  </a:cubicBezTo>
                  <a:close/>
                  <a:moveTo>
                    <a:pt x="838" y="489"/>
                  </a:moveTo>
                  <a:cubicBezTo>
                    <a:pt x="838" y="489"/>
                    <a:pt x="838" y="490"/>
                    <a:pt x="838" y="490"/>
                  </a:cubicBezTo>
                  <a:cubicBezTo>
                    <a:pt x="839" y="490"/>
                    <a:pt x="838" y="489"/>
                    <a:pt x="838" y="489"/>
                  </a:cubicBezTo>
                  <a:close/>
                  <a:moveTo>
                    <a:pt x="829" y="458"/>
                  </a:moveTo>
                  <a:cubicBezTo>
                    <a:pt x="829" y="458"/>
                    <a:pt x="829" y="458"/>
                    <a:pt x="829" y="458"/>
                  </a:cubicBezTo>
                  <a:cubicBezTo>
                    <a:pt x="830" y="458"/>
                    <a:pt x="829" y="457"/>
                    <a:pt x="829" y="458"/>
                  </a:cubicBezTo>
                  <a:close/>
                  <a:moveTo>
                    <a:pt x="611" y="358"/>
                  </a:moveTo>
                  <a:cubicBezTo>
                    <a:pt x="610" y="357"/>
                    <a:pt x="610" y="355"/>
                    <a:pt x="609" y="353"/>
                  </a:cubicBezTo>
                  <a:cubicBezTo>
                    <a:pt x="609" y="353"/>
                    <a:pt x="605" y="356"/>
                    <a:pt x="605" y="356"/>
                  </a:cubicBezTo>
                  <a:cubicBezTo>
                    <a:pt x="604" y="355"/>
                    <a:pt x="606" y="354"/>
                    <a:pt x="606" y="353"/>
                  </a:cubicBezTo>
                  <a:cubicBezTo>
                    <a:pt x="606" y="352"/>
                    <a:pt x="605" y="350"/>
                    <a:pt x="603" y="350"/>
                  </a:cubicBezTo>
                  <a:cubicBezTo>
                    <a:pt x="606" y="349"/>
                    <a:pt x="603" y="347"/>
                    <a:pt x="602" y="346"/>
                  </a:cubicBezTo>
                  <a:cubicBezTo>
                    <a:pt x="600" y="346"/>
                    <a:pt x="598" y="348"/>
                    <a:pt x="597" y="350"/>
                  </a:cubicBezTo>
                  <a:cubicBezTo>
                    <a:pt x="597" y="347"/>
                    <a:pt x="598" y="344"/>
                    <a:pt x="600" y="342"/>
                  </a:cubicBezTo>
                  <a:cubicBezTo>
                    <a:pt x="601" y="341"/>
                    <a:pt x="604" y="340"/>
                    <a:pt x="605" y="338"/>
                  </a:cubicBezTo>
                  <a:cubicBezTo>
                    <a:pt x="605" y="336"/>
                    <a:pt x="603" y="337"/>
                    <a:pt x="602" y="335"/>
                  </a:cubicBezTo>
                  <a:cubicBezTo>
                    <a:pt x="601" y="334"/>
                    <a:pt x="602" y="335"/>
                    <a:pt x="603" y="334"/>
                  </a:cubicBezTo>
                  <a:cubicBezTo>
                    <a:pt x="605" y="333"/>
                    <a:pt x="607" y="332"/>
                    <a:pt x="606" y="330"/>
                  </a:cubicBezTo>
                  <a:cubicBezTo>
                    <a:pt x="606" y="328"/>
                    <a:pt x="604" y="326"/>
                    <a:pt x="602" y="326"/>
                  </a:cubicBezTo>
                  <a:cubicBezTo>
                    <a:pt x="600" y="326"/>
                    <a:pt x="598" y="328"/>
                    <a:pt x="596" y="328"/>
                  </a:cubicBezTo>
                  <a:cubicBezTo>
                    <a:pt x="594" y="329"/>
                    <a:pt x="592" y="329"/>
                    <a:pt x="592" y="331"/>
                  </a:cubicBezTo>
                  <a:cubicBezTo>
                    <a:pt x="591" y="329"/>
                    <a:pt x="589" y="326"/>
                    <a:pt x="587" y="325"/>
                  </a:cubicBezTo>
                  <a:cubicBezTo>
                    <a:pt x="584" y="324"/>
                    <a:pt x="584" y="328"/>
                    <a:pt x="587" y="326"/>
                  </a:cubicBezTo>
                  <a:cubicBezTo>
                    <a:pt x="587" y="330"/>
                    <a:pt x="582" y="327"/>
                    <a:pt x="581" y="327"/>
                  </a:cubicBezTo>
                  <a:cubicBezTo>
                    <a:pt x="579" y="328"/>
                    <a:pt x="579" y="330"/>
                    <a:pt x="580" y="331"/>
                  </a:cubicBezTo>
                  <a:cubicBezTo>
                    <a:pt x="580" y="332"/>
                    <a:pt x="581" y="332"/>
                    <a:pt x="582" y="333"/>
                  </a:cubicBezTo>
                  <a:cubicBezTo>
                    <a:pt x="582" y="334"/>
                    <a:pt x="582" y="335"/>
                    <a:pt x="582" y="336"/>
                  </a:cubicBezTo>
                  <a:cubicBezTo>
                    <a:pt x="582" y="337"/>
                    <a:pt x="580" y="333"/>
                    <a:pt x="578" y="333"/>
                  </a:cubicBezTo>
                  <a:cubicBezTo>
                    <a:pt x="576" y="333"/>
                    <a:pt x="576" y="336"/>
                    <a:pt x="577" y="338"/>
                  </a:cubicBezTo>
                  <a:cubicBezTo>
                    <a:pt x="579" y="340"/>
                    <a:pt x="580" y="339"/>
                    <a:pt x="583" y="339"/>
                  </a:cubicBezTo>
                  <a:cubicBezTo>
                    <a:pt x="584" y="339"/>
                    <a:pt x="584" y="339"/>
                    <a:pt x="585" y="340"/>
                  </a:cubicBezTo>
                  <a:cubicBezTo>
                    <a:pt x="586" y="340"/>
                    <a:pt x="586" y="342"/>
                    <a:pt x="587" y="342"/>
                  </a:cubicBezTo>
                  <a:cubicBezTo>
                    <a:pt x="586" y="343"/>
                    <a:pt x="586" y="341"/>
                    <a:pt x="585" y="341"/>
                  </a:cubicBezTo>
                  <a:cubicBezTo>
                    <a:pt x="583" y="340"/>
                    <a:pt x="582" y="342"/>
                    <a:pt x="582" y="344"/>
                  </a:cubicBezTo>
                  <a:cubicBezTo>
                    <a:pt x="583" y="345"/>
                    <a:pt x="585" y="345"/>
                    <a:pt x="585" y="346"/>
                  </a:cubicBezTo>
                  <a:cubicBezTo>
                    <a:pt x="586" y="348"/>
                    <a:pt x="586" y="349"/>
                    <a:pt x="584" y="350"/>
                  </a:cubicBezTo>
                  <a:cubicBezTo>
                    <a:pt x="584" y="349"/>
                    <a:pt x="584" y="346"/>
                    <a:pt x="584" y="346"/>
                  </a:cubicBezTo>
                  <a:cubicBezTo>
                    <a:pt x="582" y="346"/>
                    <a:pt x="584" y="351"/>
                    <a:pt x="583" y="352"/>
                  </a:cubicBezTo>
                  <a:cubicBezTo>
                    <a:pt x="581" y="355"/>
                    <a:pt x="577" y="353"/>
                    <a:pt x="576" y="351"/>
                  </a:cubicBezTo>
                  <a:cubicBezTo>
                    <a:pt x="575" y="349"/>
                    <a:pt x="574" y="345"/>
                    <a:pt x="572" y="345"/>
                  </a:cubicBezTo>
                  <a:cubicBezTo>
                    <a:pt x="569" y="345"/>
                    <a:pt x="568" y="351"/>
                    <a:pt x="569" y="353"/>
                  </a:cubicBezTo>
                  <a:cubicBezTo>
                    <a:pt x="569" y="355"/>
                    <a:pt x="570" y="356"/>
                    <a:pt x="571" y="357"/>
                  </a:cubicBezTo>
                  <a:cubicBezTo>
                    <a:pt x="572" y="358"/>
                    <a:pt x="573" y="360"/>
                    <a:pt x="574" y="362"/>
                  </a:cubicBezTo>
                  <a:cubicBezTo>
                    <a:pt x="576" y="363"/>
                    <a:pt x="577" y="362"/>
                    <a:pt x="578" y="363"/>
                  </a:cubicBezTo>
                  <a:cubicBezTo>
                    <a:pt x="579" y="363"/>
                    <a:pt x="580" y="364"/>
                    <a:pt x="581" y="364"/>
                  </a:cubicBezTo>
                  <a:cubicBezTo>
                    <a:pt x="583" y="367"/>
                    <a:pt x="585" y="370"/>
                    <a:pt x="587" y="373"/>
                  </a:cubicBezTo>
                  <a:cubicBezTo>
                    <a:pt x="588" y="375"/>
                    <a:pt x="589" y="377"/>
                    <a:pt x="590" y="379"/>
                  </a:cubicBezTo>
                  <a:cubicBezTo>
                    <a:pt x="591" y="381"/>
                    <a:pt x="592" y="381"/>
                    <a:pt x="593" y="383"/>
                  </a:cubicBezTo>
                  <a:cubicBezTo>
                    <a:pt x="593" y="383"/>
                    <a:pt x="593" y="384"/>
                    <a:pt x="593" y="384"/>
                  </a:cubicBezTo>
                  <a:cubicBezTo>
                    <a:pt x="593" y="384"/>
                    <a:pt x="596" y="384"/>
                    <a:pt x="596" y="383"/>
                  </a:cubicBezTo>
                  <a:cubicBezTo>
                    <a:pt x="598" y="383"/>
                    <a:pt x="599" y="381"/>
                    <a:pt x="598" y="380"/>
                  </a:cubicBezTo>
                  <a:cubicBezTo>
                    <a:pt x="598" y="377"/>
                    <a:pt x="595" y="374"/>
                    <a:pt x="598" y="372"/>
                  </a:cubicBezTo>
                  <a:cubicBezTo>
                    <a:pt x="596" y="377"/>
                    <a:pt x="603" y="378"/>
                    <a:pt x="606" y="376"/>
                  </a:cubicBezTo>
                  <a:cubicBezTo>
                    <a:pt x="607" y="375"/>
                    <a:pt x="607" y="373"/>
                    <a:pt x="608" y="373"/>
                  </a:cubicBezTo>
                  <a:cubicBezTo>
                    <a:pt x="608" y="373"/>
                    <a:pt x="609" y="374"/>
                    <a:pt x="610" y="373"/>
                  </a:cubicBezTo>
                  <a:cubicBezTo>
                    <a:pt x="610" y="372"/>
                    <a:pt x="609" y="372"/>
                    <a:pt x="608" y="371"/>
                  </a:cubicBezTo>
                  <a:cubicBezTo>
                    <a:pt x="608" y="370"/>
                    <a:pt x="610" y="370"/>
                    <a:pt x="610" y="369"/>
                  </a:cubicBezTo>
                  <a:cubicBezTo>
                    <a:pt x="610" y="368"/>
                    <a:pt x="608" y="369"/>
                    <a:pt x="607" y="368"/>
                  </a:cubicBezTo>
                  <a:cubicBezTo>
                    <a:pt x="610" y="367"/>
                    <a:pt x="610" y="364"/>
                    <a:pt x="608" y="362"/>
                  </a:cubicBezTo>
                  <a:cubicBezTo>
                    <a:pt x="609" y="362"/>
                    <a:pt x="611" y="360"/>
                    <a:pt x="611" y="358"/>
                  </a:cubicBezTo>
                  <a:close/>
                  <a:moveTo>
                    <a:pt x="415" y="370"/>
                  </a:moveTo>
                  <a:cubicBezTo>
                    <a:pt x="415" y="370"/>
                    <a:pt x="416" y="370"/>
                    <a:pt x="416" y="370"/>
                  </a:cubicBezTo>
                  <a:cubicBezTo>
                    <a:pt x="418" y="369"/>
                    <a:pt x="418" y="369"/>
                    <a:pt x="418" y="371"/>
                  </a:cubicBezTo>
                  <a:cubicBezTo>
                    <a:pt x="419" y="373"/>
                    <a:pt x="422" y="373"/>
                    <a:pt x="424" y="375"/>
                  </a:cubicBezTo>
                  <a:cubicBezTo>
                    <a:pt x="427" y="377"/>
                    <a:pt x="428" y="380"/>
                    <a:pt x="429" y="383"/>
                  </a:cubicBezTo>
                  <a:cubicBezTo>
                    <a:pt x="430" y="384"/>
                    <a:pt x="430" y="388"/>
                    <a:pt x="432" y="388"/>
                  </a:cubicBezTo>
                  <a:cubicBezTo>
                    <a:pt x="434" y="389"/>
                    <a:pt x="437" y="386"/>
                    <a:pt x="438" y="385"/>
                  </a:cubicBezTo>
                  <a:cubicBezTo>
                    <a:pt x="439" y="384"/>
                    <a:pt x="440" y="380"/>
                    <a:pt x="441" y="380"/>
                  </a:cubicBezTo>
                  <a:cubicBezTo>
                    <a:pt x="442" y="380"/>
                    <a:pt x="443" y="382"/>
                    <a:pt x="444" y="382"/>
                  </a:cubicBezTo>
                  <a:cubicBezTo>
                    <a:pt x="445" y="382"/>
                    <a:pt x="446" y="381"/>
                    <a:pt x="447" y="381"/>
                  </a:cubicBezTo>
                  <a:cubicBezTo>
                    <a:pt x="452" y="377"/>
                    <a:pt x="450" y="369"/>
                    <a:pt x="451" y="364"/>
                  </a:cubicBezTo>
                  <a:cubicBezTo>
                    <a:pt x="451" y="365"/>
                    <a:pt x="455" y="363"/>
                    <a:pt x="455" y="363"/>
                  </a:cubicBezTo>
                  <a:cubicBezTo>
                    <a:pt x="457" y="362"/>
                    <a:pt x="457" y="360"/>
                    <a:pt x="458" y="358"/>
                  </a:cubicBezTo>
                  <a:cubicBezTo>
                    <a:pt x="460" y="353"/>
                    <a:pt x="464" y="350"/>
                    <a:pt x="468" y="347"/>
                  </a:cubicBezTo>
                  <a:cubicBezTo>
                    <a:pt x="470" y="346"/>
                    <a:pt x="472" y="344"/>
                    <a:pt x="474" y="343"/>
                  </a:cubicBezTo>
                  <a:cubicBezTo>
                    <a:pt x="477" y="341"/>
                    <a:pt x="479" y="340"/>
                    <a:pt x="482" y="338"/>
                  </a:cubicBezTo>
                  <a:cubicBezTo>
                    <a:pt x="486" y="335"/>
                    <a:pt x="482" y="331"/>
                    <a:pt x="479" y="328"/>
                  </a:cubicBezTo>
                  <a:cubicBezTo>
                    <a:pt x="476" y="325"/>
                    <a:pt x="474" y="320"/>
                    <a:pt x="470" y="318"/>
                  </a:cubicBezTo>
                  <a:cubicBezTo>
                    <a:pt x="466" y="316"/>
                    <a:pt x="462" y="316"/>
                    <a:pt x="461" y="320"/>
                  </a:cubicBezTo>
                  <a:cubicBezTo>
                    <a:pt x="460" y="321"/>
                    <a:pt x="460" y="324"/>
                    <a:pt x="459" y="323"/>
                  </a:cubicBezTo>
                  <a:cubicBezTo>
                    <a:pt x="457" y="323"/>
                    <a:pt x="459" y="321"/>
                    <a:pt x="459" y="320"/>
                  </a:cubicBezTo>
                  <a:cubicBezTo>
                    <a:pt x="458" y="316"/>
                    <a:pt x="453" y="320"/>
                    <a:pt x="455" y="323"/>
                  </a:cubicBezTo>
                  <a:cubicBezTo>
                    <a:pt x="454" y="322"/>
                    <a:pt x="454" y="320"/>
                    <a:pt x="454" y="319"/>
                  </a:cubicBezTo>
                  <a:cubicBezTo>
                    <a:pt x="454" y="318"/>
                    <a:pt x="453" y="318"/>
                    <a:pt x="452" y="317"/>
                  </a:cubicBezTo>
                  <a:cubicBezTo>
                    <a:pt x="450" y="315"/>
                    <a:pt x="447" y="312"/>
                    <a:pt x="445" y="311"/>
                  </a:cubicBezTo>
                  <a:cubicBezTo>
                    <a:pt x="442" y="309"/>
                    <a:pt x="431" y="311"/>
                    <a:pt x="432" y="316"/>
                  </a:cubicBezTo>
                  <a:cubicBezTo>
                    <a:pt x="431" y="314"/>
                    <a:pt x="430" y="313"/>
                    <a:pt x="428" y="313"/>
                  </a:cubicBezTo>
                  <a:cubicBezTo>
                    <a:pt x="426" y="313"/>
                    <a:pt x="423" y="313"/>
                    <a:pt x="423" y="315"/>
                  </a:cubicBezTo>
                  <a:cubicBezTo>
                    <a:pt x="422" y="316"/>
                    <a:pt x="423" y="322"/>
                    <a:pt x="425" y="321"/>
                  </a:cubicBezTo>
                  <a:cubicBezTo>
                    <a:pt x="425" y="321"/>
                    <a:pt x="424" y="322"/>
                    <a:pt x="424" y="322"/>
                  </a:cubicBezTo>
                  <a:cubicBezTo>
                    <a:pt x="424" y="322"/>
                    <a:pt x="425" y="323"/>
                    <a:pt x="425" y="323"/>
                  </a:cubicBezTo>
                  <a:cubicBezTo>
                    <a:pt x="424" y="324"/>
                    <a:pt x="424" y="323"/>
                    <a:pt x="425" y="325"/>
                  </a:cubicBezTo>
                  <a:cubicBezTo>
                    <a:pt x="425" y="327"/>
                    <a:pt x="427" y="327"/>
                    <a:pt x="427" y="329"/>
                  </a:cubicBezTo>
                  <a:cubicBezTo>
                    <a:pt x="427" y="331"/>
                    <a:pt x="426" y="331"/>
                    <a:pt x="426" y="333"/>
                  </a:cubicBezTo>
                  <a:cubicBezTo>
                    <a:pt x="427" y="334"/>
                    <a:pt x="429" y="334"/>
                    <a:pt x="430" y="335"/>
                  </a:cubicBezTo>
                  <a:cubicBezTo>
                    <a:pt x="428" y="336"/>
                    <a:pt x="426" y="334"/>
                    <a:pt x="424" y="336"/>
                  </a:cubicBezTo>
                  <a:cubicBezTo>
                    <a:pt x="422" y="338"/>
                    <a:pt x="422" y="341"/>
                    <a:pt x="422" y="342"/>
                  </a:cubicBezTo>
                  <a:cubicBezTo>
                    <a:pt x="421" y="344"/>
                    <a:pt x="422" y="345"/>
                    <a:pt x="422" y="347"/>
                  </a:cubicBezTo>
                  <a:cubicBezTo>
                    <a:pt x="423" y="350"/>
                    <a:pt x="421" y="349"/>
                    <a:pt x="419" y="350"/>
                  </a:cubicBezTo>
                  <a:cubicBezTo>
                    <a:pt x="420" y="353"/>
                    <a:pt x="419" y="354"/>
                    <a:pt x="419" y="357"/>
                  </a:cubicBezTo>
                  <a:cubicBezTo>
                    <a:pt x="419" y="359"/>
                    <a:pt x="419" y="358"/>
                    <a:pt x="418" y="360"/>
                  </a:cubicBezTo>
                  <a:cubicBezTo>
                    <a:pt x="417" y="361"/>
                    <a:pt x="417" y="361"/>
                    <a:pt x="416" y="362"/>
                  </a:cubicBezTo>
                  <a:cubicBezTo>
                    <a:pt x="416" y="363"/>
                    <a:pt x="414" y="370"/>
                    <a:pt x="415" y="370"/>
                  </a:cubicBezTo>
                  <a:cubicBezTo>
                    <a:pt x="415" y="370"/>
                    <a:pt x="415" y="370"/>
                    <a:pt x="414" y="370"/>
                  </a:cubicBezTo>
                  <a:cubicBezTo>
                    <a:pt x="415" y="370"/>
                    <a:pt x="415" y="370"/>
                    <a:pt x="415" y="370"/>
                  </a:cubicBezTo>
                  <a:cubicBezTo>
                    <a:pt x="415" y="370"/>
                    <a:pt x="415" y="370"/>
                    <a:pt x="414" y="370"/>
                  </a:cubicBezTo>
                  <a:cubicBezTo>
                    <a:pt x="415" y="370"/>
                    <a:pt x="415" y="370"/>
                    <a:pt x="415" y="370"/>
                  </a:cubicBezTo>
                  <a:close/>
                  <a:moveTo>
                    <a:pt x="580" y="409"/>
                  </a:moveTo>
                  <a:cubicBezTo>
                    <a:pt x="580" y="409"/>
                    <a:pt x="580" y="407"/>
                    <a:pt x="580" y="407"/>
                  </a:cubicBezTo>
                  <a:cubicBezTo>
                    <a:pt x="579" y="406"/>
                    <a:pt x="579" y="407"/>
                    <a:pt x="578" y="407"/>
                  </a:cubicBezTo>
                  <a:cubicBezTo>
                    <a:pt x="575" y="407"/>
                    <a:pt x="577" y="407"/>
                    <a:pt x="576" y="406"/>
                  </a:cubicBezTo>
                  <a:cubicBezTo>
                    <a:pt x="574" y="405"/>
                    <a:pt x="573" y="404"/>
                    <a:pt x="571" y="403"/>
                  </a:cubicBezTo>
                  <a:cubicBezTo>
                    <a:pt x="569" y="401"/>
                    <a:pt x="567" y="399"/>
                    <a:pt x="566" y="396"/>
                  </a:cubicBezTo>
                  <a:cubicBezTo>
                    <a:pt x="565" y="398"/>
                    <a:pt x="566" y="399"/>
                    <a:pt x="567" y="400"/>
                  </a:cubicBezTo>
                  <a:cubicBezTo>
                    <a:pt x="565" y="400"/>
                    <a:pt x="563" y="398"/>
                    <a:pt x="562" y="397"/>
                  </a:cubicBezTo>
                  <a:cubicBezTo>
                    <a:pt x="562" y="397"/>
                    <a:pt x="563" y="396"/>
                    <a:pt x="563" y="396"/>
                  </a:cubicBezTo>
                  <a:cubicBezTo>
                    <a:pt x="562" y="396"/>
                    <a:pt x="562" y="396"/>
                    <a:pt x="562" y="396"/>
                  </a:cubicBezTo>
                  <a:cubicBezTo>
                    <a:pt x="560" y="395"/>
                    <a:pt x="560" y="393"/>
                    <a:pt x="558" y="392"/>
                  </a:cubicBezTo>
                  <a:cubicBezTo>
                    <a:pt x="557" y="390"/>
                    <a:pt x="556" y="390"/>
                    <a:pt x="556" y="388"/>
                  </a:cubicBezTo>
                  <a:cubicBezTo>
                    <a:pt x="556" y="386"/>
                    <a:pt x="556" y="384"/>
                    <a:pt x="557" y="383"/>
                  </a:cubicBezTo>
                  <a:cubicBezTo>
                    <a:pt x="558" y="381"/>
                    <a:pt x="557" y="379"/>
                    <a:pt x="557" y="377"/>
                  </a:cubicBezTo>
                  <a:cubicBezTo>
                    <a:pt x="556" y="373"/>
                    <a:pt x="554" y="369"/>
                    <a:pt x="553" y="365"/>
                  </a:cubicBezTo>
                  <a:cubicBezTo>
                    <a:pt x="552" y="361"/>
                    <a:pt x="551" y="357"/>
                    <a:pt x="550" y="353"/>
                  </a:cubicBezTo>
                  <a:cubicBezTo>
                    <a:pt x="552" y="350"/>
                    <a:pt x="544" y="344"/>
                    <a:pt x="543" y="343"/>
                  </a:cubicBezTo>
                  <a:cubicBezTo>
                    <a:pt x="542" y="342"/>
                    <a:pt x="541" y="340"/>
                    <a:pt x="540" y="340"/>
                  </a:cubicBezTo>
                  <a:cubicBezTo>
                    <a:pt x="539" y="341"/>
                    <a:pt x="539" y="342"/>
                    <a:pt x="539" y="342"/>
                  </a:cubicBezTo>
                  <a:cubicBezTo>
                    <a:pt x="537" y="343"/>
                    <a:pt x="530" y="335"/>
                    <a:pt x="534" y="342"/>
                  </a:cubicBezTo>
                  <a:cubicBezTo>
                    <a:pt x="531" y="342"/>
                    <a:pt x="532" y="345"/>
                    <a:pt x="532" y="347"/>
                  </a:cubicBezTo>
                  <a:cubicBezTo>
                    <a:pt x="533" y="350"/>
                    <a:pt x="533" y="354"/>
                    <a:pt x="534" y="357"/>
                  </a:cubicBezTo>
                  <a:cubicBezTo>
                    <a:pt x="534" y="356"/>
                    <a:pt x="533" y="358"/>
                    <a:pt x="533" y="358"/>
                  </a:cubicBezTo>
                  <a:cubicBezTo>
                    <a:pt x="533" y="359"/>
                    <a:pt x="534" y="360"/>
                    <a:pt x="534" y="362"/>
                  </a:cubicBezTo>
                  <a:cubicBezTo>
                    <a:pt x="535" y="364"/>
                    <a:pt x="535" y="368"/>
                    <a:pt x="537" y="370"/>
                  </a:cubicBezTo>
                  <a:cubicBezTo>
                    <a:pt x="537" y="371"/>
                    <a:pt x="537" y="371"/>
                    <a:pt x="537" y="372"/>
                  </a:cubicBezTo>
                  <a:cubicBezTo>
                    <a:pt x="537" y="370"/>
                    <a:pt x="537" y="374"/>
                    <a:pt x="537" y="373"/>
                  </a:cubicBezTo>
                  <a:cubicBezTo>
                    <a:pt x="536" y="375"/>
                    <a:pt x="534" y="374"/>
                    <a:pt x="534" y="377"/>
                  </a:cubicBezTo>
                  <a:cubicBezTo>
                    <a:pt x="531" y="378"/>
                    <a:pt x="529" y="362"/>
                    <a:pt x="529" y="361"/>
                  </a:cubicBezTo>
                  <a:cubicBezTo>
                    <a:pt x="529" y="359"/>
                    <a:pt x="529" y="358"/>
                    <a:pt x="528" y="357"/>
                  </a:cubicBezTo>
                  <a:cubicBezTo>
                    <a:pt x="528" y="356"/>
                    <a:pt x="527" y="356"/>
                    <a:pt x="526" y="355"/>
                  </a:cubicBezTo>
                  <a:cubicBezTo>
                    <a:pt x="526" y="354"/>
                    <a:pt x="525" y="353"/>
                    <a:pt x="525" y="352"/>
                  </a:cubicBezTo>
                  <a:cubicBezTo>
                    <a:pt x="524" y="352"/>
                    <a:pt x="522" y="351"/>
                    <a:pt x="522" y="350"/>
                  </a:cubicBezTo>
                  <a:cubicBezTo>
                    <a:pt x="521" y="350"/>
                    <a:pt x="522" y="349"/>
                    <a:pt x="522" y="349"/>
                  </a:cubicBezTo>
                  <a:cubicBezTo>
                    <a:pt x="521" y="348"/>
                    <a:pt x="520" y="348"/>
                    <a:pt x="520" y="348"/>
                  </a:cubicBezTo>
                  <a:cubicBezTo>
                    <a:pt x="519" y="347"/>
                    <a:pt x="516" y="346"/>
                    <a:pt x="515" y="347"/>
                  </a:cubicBezTo>
                  <a:cubicBezTo>
                    <a:pt x="512" y="349"/>
                    <a:pt x="522" y="352"/>
                    <a:pt x="520" y="355"/>
                  </a:cubicBezTo>
                  <a:cubicBezTo>
                    <a:pt x="519" y="354"/>
                    <a:pt x="517" y="353"/>
                    <a:pt x="519" y="355"/>
                  </a:cubicBezTo>
                  <a:cubicBezTo>
                    <a:pt x="520" y="357"/>
                    <a:pt x="522" y="358"/>
                    <a:pt x="519" y="359"/>
                  </a:cubicBezTo>
                  <a:cubicBezTo>
                    <a:pt x="517" y="359"/>
                    <a:pt x="516" y="356"/>
                    <a:pt x="514" y="358"/>
                  </a:cubicBezTo>
                  <a:cubicBezTo>
                    <a:pt x="513" y="358"/>
                    <a:pt x="513" y="362"/>
                    <a:pt x="512" y="361"/>
                  </a:cubicBezTo>
                  <a:cubicBezTo>
                    <a:pt x="511" y="361"/>
                    <a:pt x="511" y="360"/>
                    <a:pt x="511" y="359"/>
                  </a:cubicBezTo>
                  <a:cubicBezTo>
                    <a:pt x="510" y="359"/>
                    <a:pt x="507" y="364"/>
                    <a:pt x="506" y="362"/>
                  </a:cubicBezTo>
                  <a:cubicBezTo>
                    <a:pt x="506" y="362"/>
                    <a:pt x="510" y="358"/>
                    <a:pt x="510" y="358"/>
                  </a:cubicBezTo>
                  <a:cubicBezTo>
                    <a:pt x="513" y="354"/>
                    <a:pt x="509" y="351"/>
                    <a:pt x="506" y="350"/>
                  </a:cubicBezTo>
                  <a:cubicBezTo>
                    <a:pt x="504" y="348"/>
                    <a:pt x="499" y="345"/>
                    <a:pt x="497" y="348"/>
                  </a:cubicBezTo>
                  <a:cubicBezTo>
                    <a:pt x="496" y="350"/>
                    <a:pt x="498" y="354"/>
                    <a:pt x="495" y="355"/>
                  </a:cubicBezTo>
                  <a:cubicBezTo>
                    <a:pt x="495" y="355"/>
                    <a:pt x="495" y="355"/>
                    <a:pt x="495" y="354"/>
                  </a:cubicBezTo>
                  <a:cubicBezTo>
                    <a:pt x="495" y="355"/>
                    <a:pt x="493" y="355"/>
                    <a:pt x="492" y="355"/>
                  </a:cubicBezTo>
                  <a:cubicBezTo>
                    <a:pt x="491" y="356"/>
                    <a:pt x="491" y="357"/>
                    <a:pt x="489" y="357"/>
                  </a:cubicBezTo>
                  <a:cubicBezTo>
                    <a:pt x="489" y="357"/>
                    <a:pt x="489" y="358"/>
                    <a:pt x="488" y="357"/>
                  </a:cubicBezTo>
                  <a:cubicBezTo>
                    <a:pt x="487" y="356"/>
                    <a:pt x="490" y="355"/>
                    <a:pt x="491" y="354"/>
                  </a:cubicBezTo>
                  <a:cubicBezTo>
                    <a:pt x="491" y="354"/>
                    <a:pt x="492" y="352"/>
                    <a:pt x="492" y="351"/>
                  </a:cubicBezTo>
                  <a:cubicBezTo>
                    <a:pt x="493" y="348"/>
                    <a:pt x="494" y="342"/>
                    <a:pt x="491" y="340"/>
                  </a:cubicBezTo>
                  <a:cubicBezTo>
                    <a:pt x="488" y="337"/>
                    <a:pt x="483" y="342"/>
                    <a:pt x="480" y="343"/>
                  </a:cubicBezTo>
                  <a:cubicBezTo>
                    <a:pt x="475" y="346"/>
                    <a:pt x="471" y="349"/>
                    <a:pt x="467" y="353"/>
                  </a:cubicBezTo>
                  <a:cubicBezTo>
                    <a:pt x="466" y="354"/>
                    <a:pt x="464" y="356"/>
                    <a:pt x="463" y="358"/>
                  </a:cubicBezTo>
                  <a:cubicBezTo>
                    <a:pt x="462" y="361"/>
                    <a:pt x="463" y="360"/>
                    <a:pt x="464" y="362"/>
                  </a:cubicBezTo>
                  <a:cubicBezTo>
                    <a:pt x="466" y="363"/>
                    <a:pt x="465" y="364"/>
                    <a:pt x="464" y="365"/>
                  </a:cubicBezTo>
                  <a:cubicBezTo>
                    <a:pt x="462" y="367"/>
                    <a:pt x="461" y="367"/>
                    <a:pt x="460" y="370"/>
                  </a:cubicBezTo>
                  <a:cubicBezTo>
                    <a:pt x="459" y="371"/>
                    <a:pt x="457" y="376"/>
                    <a:pt x="459" y="377"/>
                  </a:cubicBezTo>
                  <a:cubicBezTo>
                    <a:pt x="460" y="378"/>
                    <a:pt x="460" y="377"/>
                    <a:pt x="461" y="377"/>
                  </a:cubicBezTo>
                  <a:cubicBezTo>
                    <a:pt x="461" y="377"/>
                    <a:pt x="462" y="377"/>
                    <a:pt x="463" y="377"/>
                  </a:cubicBezTo>
                  <a:cubicBezTo>
                    <a:pt x="464" y="377"/>
                    <a:pt x="466" y="376"/>
                    <a:pt x="467" y="376"/>
                  </a:cubicBezTo>
                  <a:cubicBezTo>
                    <a:pt x="466" y="378"/>
                    <a:pt x="468" y="378"/>
                    <a:pt x="467" y="379"/>
                  </a:cubicBezTo>
                  <a:cubicBezTo>
                    <a:pt x="466" y="380"/>
                    <a:pt x="465" y="378"/>
                    <a:pt x="464" y="381"/>
                  </a:cubicBezTo>
                  <a:cubicBezTo>
                    <a:pt x="464" y="382"/>
                    <a:pt x="465" y="382"/>
                    <a:pt x="467" y="382"/>
                  </a:cubicBezTo>
                  <a:cubicBezTo>
                    <a:pt x="467" y="383"/>
                    <a:pt x="469" y="383"/>
                    <a:pt x="469" y="382"/>
                  </a:cubicBezTo>
                  <a:cubicBezTo>
                    <a:pt x="470" y="382"/>
                    <a:pt x="469" y="381"/>
                    <a:pt x="470" y="381"/>
                  </a:cubicBezTo>
                  <a:cubicBezTo>
                    <a:pt x="470" y="383"/>
                    <a:pt x="475" y="381"/>
                    <a:pt x="475" y="381"/>
                  </a:cubicBezTo>
                  <a:cubicBezTo>
                    <a:pt x="477" y="380"/>
                    <a:pt x="478" y="379"/>
                    <a:pt x="480" y="379"/>
                  </a:cubicBezTo>
                  <a:cubicBezTo>
                    <a:pt x="482" y="379"/>
                    <a:pt x="483" y="380"/>
                    <a:pt x="485" y="380"/>
                  </a:cubicBezTo>
                  <a:cubicBezTo>
                    <a:pt x="484" y="381"/>
                    <a:pt x="482" y="379"/>
                    <a:pt x="481" y="380"/>
                  </a:cubicBezTo>
                  <a:cubicBezTo>
                    <a:pt x="478" y="381"/>
                    <a:pt x="481" y="381"/>
                    <a:pt x="481" y="382"/>
                  </a:cubicBezTo>
                  <a:cubicBezTo>
                    <a:pt x="480" y="382"/>
                    <a:pt x="481" y="382"/>
                    <a:pt x="481" y="383"/>
                  </a:cubicBezTo>
                  <a:cubicBezTo>
                    <a:pt x="480" y="383"/>
                    <a:pt x="479" y="383"/>
                    <a:pt x="479" y="383"/>
                  </a:cubicBezTo>
                  <a:cubicBezTo>
                    <a:pt x="478" y="384"/>
                    <a:pt x="476" y="384"/>
                    <a:pt x="475" y="384"/>
                  </a:cubicBezTo>
                  <a:cubicBezTo>
                    <a:pt x="472" y="385"/>
                    <a:pt x="467" y="386"/>
                    <a:pt x="465" y="389"/>
                  </a:cubicBezTo>
                  <a:cubicBezTo>
                    <a:pt x="462" y="392"/>
                    <a:pt x="466" y="394"/>
                    <a:pt x="468" y="396"/>
                  </a:cubicBezTo>
                  <a:cubicBezTo>
                    <a:pt x="469" y="398"/>
                    <a:pt x="469" y="398"/>
                    <a:pt x="471" y="398"/>
                  </a:cubicBezTo>
                  <a:cubicBezTo>
                    <a:pt x="473" y="399"/>
                    <a:pt x="474" y="398"/>
                    <a:pt x="476" y="398"/>
                  </a:cubicBezTo>
                  <a:cubicBezTo>
                    <a:pt x="478" y="398"/>
                    <a:pt x="480" y="399"/>
                    <a:pt x="482" y="399"/>
                  </a:cubicBezTo>
                  <a:cubicBezTo>
                    <a:pt x="484" y="399"/>
                    <a:pt x="486" y="398"/>
                    <a:pt x="488" y="397"/>
                  </a:cubicBezTo>
                  <a:cubicBezTo>
                    <a:pt x="493" y="396"/>
                    <a:pt x="496" y="397"/>
                    <a:pt x="500" y="399"/>
                  </a:cubicBezTo>
                  <a:cubicBezTo>
                    <a:pt x="502" y="399"/>
                    <a:pt x="503" y="400"/>
                    <a:pt x="505" y="401"/>
                  </a:cubicBezTo>
                  <a:cubicBezTo>
                    <a:pt x="507" y="402"/>
                    <a:pt x="507" y="403"/>
                    <a:pt x="509" y="403"/>
                  </a:cubicBezTo>
                  <a:cubicBezTo>
                    <a:pt x="510" y="404"/>
                    <a:pt x="509" y="404"/>
                    <a:pt x="509" y="404"/>
                  </a:cubicBezTo>
                  <a:cubicBezTo>
                    <a:pt x="509" y="404"/>
                    <a:pt x="509" y="404"/>
                    <a:pt x="509" y="404"/>
                  </a:cubicBezTo>
                  <a:cubicBezTo>
                    <a:pt x="508" y="406"/>
                    <a:pt x="505" y="404"/>
                    <a:pt x="504" y="406"/>
                  </a:cubicBezTo>
                  <a:cubicBezTo>
                    <a:pt x="504" y="406"/>
                    <a:pt x="504" y="406"/>
                    <a:pt x="503" y="406"/>
                  </a:cubicBezTo>
                  <a:cubicBezTo>
                    <a:pt x="499" y="407"/>
                    <a:pt x="495" y="404"/>
                    <a:pt x="491" y="404"/>
                  </a:cubicBezTo>
                  <a:cubicBezTo>
                    <a:pt x="486" y="404"/>
                    <a:pt x="482" y="405"/>
                    <a:pt x="478" y="406"/>
                  </a:cubicBezTo>
                  <a:cubicBezTo>
                    <a:pt x="476" y="407"/>
                    <a:pt x="472" y="407"/>
                    <a:pt x="471" y="410"/>
                  </a:cubicBezTo>
                  <a:cubicBezTo>
                    <a:pt x="469" y="414"/>
                    <a:pt x="473" y="415"/>
                    <a:pt x="474" y="419"/>
                  </a:cubicBezTo>
                  <a:cubicBezTo>
                    <a:pt x="474" y="419"/>
                    <a:pt x="475" y="419"/>
                    <a:pt x="475" y="419"/>
                  </a:cubicBezTo>
                  <a:cubicBezTo>
                    <a:pt x="477" y="422"/>
                    <a:pt x="478" y="423"/>
                    <a:pt x="482" y="424"/>
                  </a:cubicBezTo>
                  <a:cubicBezTo>
                    <a:pt x="485" y="424"/>
                    <a:pt x="490" y="423"/>
                    <a:pt x="493" y="425"/>
                  </a:cubicBezTo>
                  <a:cubicBezTo>
                    <a:pt x="496" y="427"/>
                    <a:pt x="495" y="430"/>
                    <a:pt x="496" y="433"/>
                  </a:cubicBezTo>
                  <a:cubicBezTo>
                    <a:pt x="496" y="434"/>
                    <a:pt x="497" y="435"/>
                    <a:pt x="498" y="437"/>
                  </a:cubicBezTo>
                  <a:cubicBezTo>
                    <a:pt x="500" y="439"/>
                    <a:pt x="498" y="437"/>
                    <a:pt x="498" y="439"/>
                  </a:cubicBezTo>
                  <a:cubicBezTo>
                    <a:pt x="499" y="440"/>
                    <a:pt x="501" y="439"/>
                    <a:pt x="502" y="438"/>
                  </a:cubicBezTo>
                  <a:cubicBezTo>
                    <a:pt x="505" y="438"/>
                    <a:pt x="509" y="437"/>
                    <a:pt x="511" y="438"/>
                  </a:cubicBezTo>
                  <a:cubicBezTo>
                    <a:pt x="511" y="437"/>
                    <a:pt x="510" y="437"/>
                    <a:pt x="510" y="437"/>
                  </a:cubicBezTo>
                  <a:cubicBezTo>
                    <a:pt x="511" y="436"/>
                    <a:pt x="512" y="436"/>
                    <a:pt x="513" y="437"/>
                  </a:cubicBezTo>
                  <a:cubicBezTo>
                    <a:pt x="511" y="440"/>
                    <a:pt x="518" y="436"/>
                    <a:pt x="519" y="436"/>
                  </a:cubicBezTo>
                  <a:cubicBezTo>
                    <a:pt x="524" y="436"/>
                    <a:pt x="526" y="433"/>
                    <a:pt x="530" y="431"/>
                  </a:cubicBezTo>
                  <a:cubicBezTo>
                    <a:pt x="533" y="429"/>
                    <a:pt x="536" y="430"/>
                    <a:pt x="538" y="427"/>
                  </a:cubicBezTo>
                  <a:cubicBezTo>
                    <a:pt x="539" y="425"/>
                    <a:pt x="540" y="422"/>
                    <a:pt x="542" y="421"/>
                  </a:cubicBezTo>
                  <a:cubicBezTo>
                    <a:pt x="544" y="419"/>
                    <a:pt x="544" y="422"/>
                    <a:pt x="544" y="424"/>
                  </a:cubicBezTo>
                  <a:cubicBezTo>
                    <a:pt x="545" y="427"/>
                    <a:pt x="547" y="426"/>
                    <a:pt x="549" y="427"/>
                  </a:cubicBezTo>
                  <a:cubicBezTo>
                    <a:pt x="550" y="427"/>
                    <a:pt x="553" y="427"/>
                    <a:pt x="553" y="428"/>
                  </a:cubicBezTo>
                  <a:cubicBezTo>
                    <a:pt x="554" y="429"/>
                    <a:pt x="552" y="429"/>
                    <a:pt x="552" y="430"/>
                  </a:cubicBezTo>
                  <a:cubicBezTo>
                    <a:pt x="552" y="433"/>
                    <a:pt x="556" y="432"/>
                    <a:pt x="558" y="430"/>
                  </a:cubicBezTo>
                  <a:cubicBezTo>
                    <a:pt x="558" y="434"/>
                    <a:pt x="568" y="432"/>
                    <a:pt x="570" y="431"/>
                  </a:cubicBezTo>
                  <a:cubicBezTo>
                    <a:pt x="571" y="430"/>
                    <a:pt x="574" y="430"/>
                    <a:pt x="574" y="428"/>
                  </a:cubicBezTo>
                  <a:cubicBezTo>
                    <a:pt x="575" y="426"/>
                    <a:pt x="573" y="424"/>
                    <a:pt x="572" y="422"/>
                  </a:cubicBezTo>
                  <a:cubicBezTo>
                    <a:pt x="572" y="422"/>
                    <a:pt x="573" y="421"/>
                    <a:pt x="573" y="421"/>
                  </a:cubicBezTo>
                  <a:cubicBezTo>
                    <a:pt x="572" y="419"/>
                    <a:pt x="570" y="420"/>
                    <a:pt x="570" y="421"/>
                  </a:cubicBezTo>
                  <a:cubicBezTo>
                    <a:pt x="567" y="422"/>
                    <a:pt x="567" y="425"/>
                    <a:pt x="565" y="426"/>
                  </a:cubicBezTo>
                  <a:cubicBezTo>
                    <a:pt x="564" y="424"/>
                    <a:pt x="567" y="423"/>
                    <a:pt x="565" y="420"/>
                  </a:cubicBezTo>
                  <a:cubicBezTo>
                    <a:pt x="565" y="419"/>
                    <a:pt x="562" y="416"/>
                    <a:pt x="564" y="416"/>
                  </a:cubicBezTo>
                  <a:cubicBezTo>
                    <a:pt x="566" y="417"/>
                    <a:pt x="567" y="420"/>
                    <a:pt x="569" y="419"/>
                  </a:cubicBezTo>
                  <a:cubicBezTo>
                    <a:pt x="570" y="418"/>
                    <a:pt x="568" y="415"/>
                    <a:pt x="570" y="414"/>
                  </a:cubicBezTo>
                  <a:cubicBezTo>
                    <a:pt x="571" y="414"/>
                    <a:pt x="570" y="415"/>
                    <a:pt x="571" y="415"/>
                  </a:cubicBezTo>
                  <a:cubicBezTo>
                    <a:pt x="572" y="414"/>
                    <a:pt x="571" y="413"/>
                    <a:pt x="572" y="412"/>
                  </a:cubicBezTo>
                  <a:cubicBezTo>
                    <a:pt x="572" y="413"/>
                    <a:pt x="574" y="416"/>
                    <a:pt x="575" y="417"/>
                  </a:cubicBezTo>
                  <a:cubicBezTo>
                    <a:pt x="576" y="417"/>
                    <a:pt x="576" y="413"/>
                    <a:pt x="577" y="412"/>
                  </a:cubicBezTo>
                  <a:cubicBezTo>
                    <a:pt x="576" y="414"/>
                    <a:pt x="577" y="418"/>
                    <a:pt x="580" y="416"/>
                  </a:cubicBezTo>
                  <a:cubicBezTo>
                    <a:pt x="582" y="415"/>
                    <a:pt x="581" y="411"/>
                    <a:pt x="580" y="409"/>
                  </a:cubicBezTo>
                  <a:close/>
                  <a:moveTo>
                    <a:pt x="549" y="329"/>
                  </a:moveTo>
                  <a:cubicBezTo>
                    <a:pt x="547" y="331"/>
                    <a:pt x="543" y="330"/>
                    <a:pt x="541" y="332"/>
                  </a:cubicBezTo>
                  <a:cubicBezTo>
                    <a:pt x="539" y="335"/>
                    <a:pt x="542" y="337"/>
                    <a:pt x="543" y="339"/>
                  </a:cubicBezTo>
                  <a:cubicBezTo>
                    <a:pt x="545" y="341"/>
                    <a:pt x="549" y="351"/>
                    <a:pt x="551" y="349"/>
                  </a:cubicBezTo>
                  <a:cubicBezTo>
                    <a:pt x="551" y="350"/>
                    <a:pt x="552" y="347"/>
                    <a:pt x="552" y="348"/>
                  </a:cubicBezTo>
                  <a:cubicBezTo>
                    <a:pt x="554" y="344"/>
                    <a:pt x="557" y="339"/>
                    <a:pt x="556" y="335"/>
                  </a:cubicBezTo>
                  <a:cubicBezTo>
                    <a:pt x="556" y="332"/>
                    <a:pt x="552" y="328"/>
                    <a:pt x="549" y="330"/>
                  </a:cubicBezTo>
                  <a:cubicBezTo>
                    <a:pt x="549" y="329"/>
                    <a:pt x="549" y="329"/>
                    <a:pt x="550" y="329"/>
                  </a:cubicBezTo>
                  <a:cubicBezTo>
                    <a:pt x="549" y="329"/>
                    <a:pt x="549" y="330"/>
                    <a:pt x="548" y="330"/>
                  </a:cubicBezTo>
                  <a:cubicBezTo>
                    <a:pt x="549" y="330"/>
                    <a:pt x="549" y="329"/>
                    <a:pt x="550" y="329"/>
                  </a:cubicBezTo>
                  <a:cubicBezTo>
                    <a:pt x="549" y="329"/>
                    <a:pt x="549" y="329"/>
                    <a:pt x="549" y="329"/>
                  </a:cubicBezTo>
                  <a:close/>
                  <a:moveTo>
                    <a:pt x="590" y="326"/>
                  </a:moveTo>
                  <a:cubicBezTo>
                    <a:pt x="590" y="330"/>
                    <a:pt x="603" y="326"/>
                    <a:pt x="602" y="322"/>
                  </a:cubicBezTo>
                  <a:cubicBezTo>
                    <a:pt x="601" y="318"/>
                    <a:pt x="590" y="322"/>
                    <a:pt x="590" y="326"/>
                  </a:cubicBezTo>
                  <a:cubicBezTo>
                    <a:pt x="590" y="326"/>
                    <a:pt x="590" y="326"/>
                    <a:pt x="590" y="325"/>
                  </a:cubicBezTo>
                  <a:cubicBezTo>
                    <a:pt x="590" y="326"/>
                    <a:pt x="590" y="327"/>
                    <a:pt x="590" y="327"/>
                  </a:cubicBezTo>
                  <a:cubicBezTo>
                    <a:pt x="590" y="327"/>
                    <a:pt x="590" y="325"/>
                    <a:pt x="590" y="326"/>
                  </a:cubicBezTo>
                  <a:close/>
                  <a:moveTo>
                    <a:pt x="609" y="344"/>
                  </a:moveTo>
                  <a:cubicBezTo>
                    <a:pt x="607" y="341"/>
                    <a:pt x="605" y="346"/>
                    <a:pt x="606" y="347"/>
                  </a:cubicBezTo>
                  <a:cubicBezTo>
                    <a:pt x="608" y="350"/>
                    <a:pt x="610" y="346"/>
                    <a:pt x="609" y="344"/>
                  </a:cubicBezTo>
                  <a:cubicBezTo>
                    <a:pt x="609" y="344"/>
                    <a:pt x="609" y="344"/>
                    <a:pt x="609" y="345"/>
                  </a:cubicBezTo>
                  <a:cubicBezTo>
                    <a:pt x="609" y="344"/>
                    <a:pt x="608" y="344"/>
                    <a:pt x="608" y="343"/>
                  </a:cubicBezTo>
                  <a:cubicBezTo>
                    <a:pt x="608" y="344"/>
                    <a:pt x="609" y="344"/>
                    <a:pt x="609" y="344"/>
                  </a:cubicBezTo>
                  <a:cubicBezTo>
                    <a:pt x="609" y="344"/>
                    <a:pt x="608" y="343"/>
                    <a:pt x="608" y="343"/>
                  </a:cubicBezTo>
                  <a:cubicBezTo>
                    <a:pt x="608" y="343"/>
                    <a:pt x="608" y="344"/>
                    <a:pt x="609" y="344"/>
                  </a:cubicBezTo>
                  <a:cubicBezTo>
                    <a:pt x="609" y="344"/>
                    <a:pt x="609" y="344"/>
                    <a:pt x="609" y="344"/>
                  </a:cubicBezTo>
                  <a:close/>
                  <a:moveTo>
                    <a:pt x="585" y="399"/>
                  </a:moveTo>
                  <a:cubicBezTo>
                    <a:pt x="582" y="395"/>
                    <a:pt x="581" y="400"/>
                    <a:pt x="584" y="401"/>
                  </a:cubicBezTo>
                  <a:cubicBezTo>
                    <a:pt x="584" y="400"/>
                    <a:pt x="584" y="399"/>
                    <a:pt x="585" y="399"/>
                  </a:cubicBezTo>
                  <a:cubicBezTo>
                    <a:pt x="585" y="398"/>
                    <a:pt x="585" y="398"/>
                    <a:pt x="584" y="399"/>
                  </a:cubicBezTo>
                  <a:cubicBezTo>
                    <a:pt x="585" y="399"/>
                    <a:pt x="585" y="399"/>
                    <a:pt x="585" y="399"/>
                  </a:cubicBezTo>
                  <a:cubicBezTo>
                    <a:pt x="585" y="399"/>
                    <a:pt x="583" y="397"/>
                    <a:pt x="583" y="397"/>
                  </a:cubicBezTo>
                  <a:cubicBezTo>
                    <a:pt x="583" y="398"/>
                    <a:pt x="584" y="399"/>
                    <a:pt x="585" y="399"/>
                  </a:cubicBezTo>
                  <a:close/>
                  <a:moveTo>
                    <a:pt x="578" y="422"/>
                  </a:moveTo>
                  <a:cubicBezTo>
                    <a:pt x="580" y="422"/>
                    <a:pt x="580" y="418"/>
                    <a:pt x="578" y="418"/>
                  </a:cubicBezTo>
                  <a:cubicBezTo>
                    <a:pt x="577" y="419"/>
                    <a:pt x="577" y="422"/>
                    <a:pt x="578" y="422"/>
                  </a:cubicBezTo>
                  <a:close/>
                  <a:moveTo>
                    <a:pt x="608" y="349"/>
                  </a:moveTo>
                  <a:cubicBezTo>
                    <a:pt x="605" y="349"/>
                    <a:pt x="608" y="356"/>
                    <a:pt x="609" y="352"/>
                  </a:cubicBezTo>
                  <a:cubicBezTo>
                    <a:pt x="609" y="351"/>
                    <a:pt x="608" y="349"/>
                    <a:pt x="608" y="349"/>
                  </a:cubicBezTo>
                  <a:close/>
                  <a:moveTo>
                    <a:pt x="534" y="334"/>
                  </a:moveTo>
                  <a:cubicBezTo>
                    <a:pt x="535" y="334"/>
                    <a:pt x="537" y="333"/>
                    <a:pt x="534" y="333"/>
                  </a:cubicBezTo>
                  <a:cubicBezTo>
                    <a:pt x="532" y="332"/>
                    <a:pt x="533" y="335"/>
                    <a:pt x="534" y="334"/>
                  </a:cubicBezTo>
                  <a:close/>
                  <a:moveTo>
                    <a:pt x="478" y="400"/>
                  </a:moveTo>
                  <a:cubicBezTo>
                    <a:pt x="477" y="400"/>
                    <a:pt x="476" y="399"/>
                    <a:pt x="474" y="400"/>
                  </a:cubicBezTo>
                  <a:cubicBezTo>
                    <a:pt x="476" y="399"/>
                    <a:pt x="477" y="401"/>
                    <a:pt x="478" y="400"/>
                  </a:cubicBezTo>
                  <a:close/>
                  <a:moveTo>
                    <a:pt x="576" y="427"/>
                  </a:moveTo>
                  <a:cubicBezTo>
                    <a:pt x="576" y="427"/>
                    <a:pt x="576" y="425"/>
                    <a:pt x="575" y="426"/>
                  </a:cubicBezTo>
                  <a:cubicBezTo>
                    <a:pt x="575" y="426"/>
                    <a:pt x="575" y="427"/>
                    <a:pt x="575" y="428"/>
                  </a:cubicBezTo>
                  <a:cubicBezTo>
                    <a:pt x="575" y="427"/>
                    <a:pt x="576" y="427"/>
                    <a:pt x="576" y="427"/>
                  </a:cubicBezTo>
                  <a:cubicBezTo>
                    <a:pt x="575" y="427"/>
                    <a:pt x="576" y="427"/>
                    <a:pt x="576" y="427"/>
                  </a:cubicBezTo>
                  <a:close/>
                  <a:moveTo>
                    <a:pt x="508" y="444"/>
                  </a:moveTo>
                  <a:cubicBezTo>
                    <a:pt x="509" y="443"/>
                    <a:pt x="509" y="442"/>
                    <a:pt x="509" y="442"/>
                  </a:cubicBezTo>
                  <a:cubicBezTo>
                    <a:pt x="508" y="442"/>
                    <a:pt x="508" y="443"/>
                    <a:pt x="508" y="444"/>
                  </a:cubicBezTo>
                  <a:close/>
                  <a:moveTo>
                    <a:pt x="571" y="416"/>
                  </a:moveTo>
                  <a:cubicBezTo>
                    <a:pt x="571" y="418"/>
                    <a:pt x="573" y="416"/>
                    <a:pt x="571" y="415"/>
                  </a:cubicBezTo>
                  <a:cubicBezTo>
                    <a:pt x="571" y="415"/>
                    <a:pt x="571" y="416"/>
                    <a:pt x="571" y="416"/>
                  </a:cubicBezTo>
                  <a:close/>
                  <a:moveTo>
                    <a:pt x="424" y="334"/>
                  </a:moveTo>
                  <a:cubicBezTo>
                    <a:pt x="425" y="334"/>
                    <a:pt x="425" y="334"/>
                    <a:pt x="425" y="333"/>
                  </a:cubicBezTo>
                  <a:cubicBezTo>
                    <a:pt x="425" y="333"/>
                    <a:pt x="424" y="333"/>
                    <a:pt x="424" y="333"/>
                  </a:cubicBezTo>
                  <a:cubicBezTo>
                    <a:pt x="424" y="333"/>
                    <a:pt x="424" y="334"/>
                    <a:pt x="424" y="334"/>
                  </a:cubicBezTo>
                  <a:close/>
                  <a:moveTo>
                    <a:pt x="581" y="404"/>
                  </a:moveTo>
                  <a:cubicBezTo>
                    <a:pt x="581" y="403"/>
                    <a:pt x="579" y="405"/>
                    <a:pt x="581" y="405"/>
                  </a:cubicBezTo>
                  <a:cubicBezTo>
                    <a:pt x="581" y="405"/>
                    <a:pt x="581" y="405"/>
                    <a:pt x="581" y="404"/>
                  </a:cubicBezTo>
                  <a:close/>
                  <a:moveTo>
                    <a:pt x="529" y="355"/>
                  </a:moveTo>
                  <a:cubicBezTo>
                    <a:pt x="529" y="356"/>
                    <a:pt x="529" y="356"/>
                    <a:pt x="530" y="357"/>
                  </a:cubicBezTo>
                  <a:cubicBezTo>
                    <a:pt x="530" y="356"/>
                    <a:pt x="530" y="355"/>
                    <a:pt x="529" y="355"/>
                  </a:cubicBezTo>
                  <a:close/>
                  <a:moveTo>
                    <a:pt x="607" y="341"/>
                  </a:moveTo>
                  <a:cubicBezTo>
                    <a:pt x="607" y="340"/>
                    <a:pt x="605" y="341"/>
                    <a:pt x="606" y="342"/>
                  </a:cubicBezTo>
                  <a:cubicBezTo>
                    <a:pt x="606" y="342"/>
                    <a:pt x="607" y="342"/>
                    <a:pt x="607" y="341"/>
                  </a:cubicBezTo>
                  <a:close/>
                  <a:moveTo>
                    <a:pt x="519" y="358"/>
                  </a:moveTo>
                  <a:cubicBezTo>
                    <a:pt x="519" y="357"/>
                    <a:pt x="519" y="357"/>
                    <a:pt x="518" y="357"/>
                  </a:cubicBezTo>
                  <a:cubicBezTo>
                    <a:pt x="518" y="357"/>
                    <a:pt x="520" y="358"/>
                    <a:pt x="519" y="358"/>
                  </a:cubicBezTo>
                  <a:close/>
                  <a:moveTo>
                    <a:pt x="532" y="369"/>
                  </a:moveTo>
                  <a:cubicBezTo>
                    <a:pt x="533" y="368"/>
                    <a:pt x="532" y="368"/>
                    <a:pt x="532" y="368"/>
                  </a:cubicBezTo>
                  <a:cubicBezTo>
                    <a:pt x="532" y="368"/>
                    <a:pt x="532" y="369"/>
                    <a:pt x="532" y="369"/>
                  </a:cubicBezTo>
                  <a:close/>
                  <a:moveTo>
                    <a:pt x="499" y="404"/>
                  </a:moveTo>
                  <a:cubicBezTo>
                    <a:pt x="499" y="404"/>
                    <a:pt x="499" y="404"/>
                    <a:pt x="499" y="404"/>
                  </a:cubicBezTo>
                  <a:cubicBezTo>
                    <a:pt x="499" y="404"/>
                    <a:pt x="498" y="404"/>
                    <a:pt x="498" y="404"/>
                  </a:cubicBezTo>
                  <a:cubicBezTo>
                    <a:pt x="498" y="404"/>
                    <a:pt x="499" y="405"/>
                    <a:pt x="499" y="404"/>
                  </a:cubicBezTo>
                  <a:close/>
                  <a:moveTo>
                    <a:pt x="563" y="397"/>
                  </a:moveTo>
                  <a:cubicBezTo>
                    <a:pt x="563" y="398"/>
                    <a:pt x="563" y="398"/>
                    <a:pt x="563" y="397"/>
                  </a:cubicBezTo>
                  <a:cubicBezTo>
                    <a:pt x="563" y="397"/>
                    <a:pt x="562" y="397"/>
                    <a:pt x="563" y="397"/>
                  </a:cubicBezTo>
                  <a:close/>
                  <a:moveTo>
                    <a:pt x="493" y="437"/>
                  </a:moveTo>
                  <a:cubicBezTo>
                    <a:pt x="493" y="437"/>
                    <a:pt x="494" y="437"/>
                    <a:pt x="494" y="437"/>
                  </a:cubicBezTo>
                  <a:cubicBezTo>
                    <a:pt x="494" y="437"/>
                    <a:pt x="493" y="436"/>
                    <a:pt x="493" y="437"/>
                  </a:cubicBezTo>
                  <a:close/>
                  <a:moveTo>
                    <a:pt x="422" y="331"/>
                  </a:moveTo>
                  <a:cubicBezTo>
                    <a:pt x="422" y="331"/>
                    <a:pt x="422" y="331"/>
                    <a:pt x="422" y="331"/>
                  </a:cubicBezTo>
                  <a:cubicBezTo>
                    <a:pt x="421" y="331"/>
                    <a:pt x="422" y="332"/>
                    <a:pt x="422" y="331"/>
                  </a:cubicBezTo>
                  <a:close/>
                  <a:moveTo>
                    <a:pt x="524" y="351"/>
                  </a:moveTo>
                  <a:cubicBezTo>
                    <a:pt x="524" y="351"/>
                    <a:pt x="524" y="351"/>
                    <a:pt x="524" y="351"/>
                  </a:cubicBezTo>
                  <a:cubicBezTo>
                    <a:pt x="524" y="351"/>
                    <a:pt x="524" y="351"/>
                    <a:pt x="524" y="351"/>
                  </a:cubicBezTo>
                  <a:cubicBezTo>
                    <a:pt x="524" y="351"/>
                    <a:pt x="524" y="351"/>
                    <a:pt x="524" y="351"/>
                  </a:cubicBezTo>
                  <a:close/>
                  <a:moveTo>
                    <a:pt x="564" y="396"/>
                  </a:moveTo>
                  <a:cubicBezTo>
                    <a:pt x="564" y="396"/>
                    <a:pt x="564" y="396"/>
                    <a:pt x="563" y="396"/>
                  </a:cubicBezTo>
                  <a:cubicBezTo>
                    <a:pt x="563" y="396"/>
                    <a:pt x="564" y="396"/>
                    <a:pt x="564" y="396"/>
                  </a:cubicBezTo>
                  <a:close/>
                  <a:moveTo>
                    <a:pt x="612" y="428"/>
                  </a:moveTo>
                  <a:cubicBezTo>
                    <a:pt x="612" y="427"/>
                    <a:pt x="612" y="425"/>
                    <a:pt x="611" y="423"/>
                  </a:cubicBezTo>
                  <a:cubicBezTo>
                    <a:pt x="610" y="422"/>
                    <a:pt x="609" y="421"/>
                    <a:pt x="608" y="420"/>
                  </a:cubicBezTo>
                  <a:cubicBezTo>
                    <a:pt x="606" y="419"/>
                    <a:pt x="606" y="416"/>
                    <a:pt x="604" y="418"/>
                  </a:cubicBezTo>
                  <a:cubicBezTo>
                    <a:pt x="603" y="416"/>
                    <a:pt x="603" y="412"/>
                    <a:pt x="600" y="413"/>
                  </a:cubicBezTo>
                  <a:cubicBezTo>
                    <a:pt x="596" y="413"/>
                    <a:pt x="599" y="419"/>
                    <a:pt x="599" y="421"/>
                  </a:cubicBezTo>
                  <a:cubicBezTo>
                    <a:pt x="598" y="421"/>
                    <a:pt x="596" y="417"/>
                    <a:pt x="596" y="421"/>
                  </a:cubicBezTo>
                  <a:cubicBezTo>
                    <a:pt x="596" y="423"/>
                    <a:pt x="597" y="425"/>
                    <a:pt x="594" y="426"/>
                  </a:cubicBezTo>
                  <a:cubicBezTo>
                    <a:pt x="593" y="427"/>
                    <a:pt x="590" y="427"/>
                    <a:pt x="589" y="428"/>
                  </a:cubicBezTo>
                  <a:cubicBezTo>
                    <a:pt x="588" y="429"/>
                    <a:pt x="590" y="432"/>
                    <a:pt x="591" y="432"/>
                  </a:cubicBezTo>
                  <a:cubicBezTo>
                    <a:pt x="593" y="432"/>
                    <a:pt x="593" y="429"/>
                    <a:pt x="594" y="432"/>
                  </a:cubicBezTo>
                  <a:cubicBezTo>
                    <a:pt x="595" y="432"/>
                    <a:pt x="595" y="433"/>
                    <a:pt x="596" y="434"/>
                  </a:cubicBezTo>
                  <a:cubicBezTo>
                    <a:pt x="597" y="434"/>
                    <a:pt x="596" y="432"/>
                    <a:pt x="597" y="432"/>
                  </a:cubicBezTo>
                  <a:cubicBezTo>
                    <a:pt x="596" y="432"/>
                    <a:pt x="606" y="441"/>
                    <a:pt x="606" y="437"/>
                  </a:cubicBezTo>
                  <a:cubicBezTo>
                    <a:pt x="607" y="440"/>
                    <a:pt x="610" y="439"/>
                    <a:pt x="612" y="437"/>
                  </a:cubicBezTo>
                  <a:cubicBezTo>
                    <a:pt x="613" y="437"/>
                    <a:pt x="614" y="436"/>
                    <a:pt x="615" y="435"/>
                  </a:cubicBezTo>
                  <a:cubicBezTo>
                    <a:pt x="615" y="434"/>
                    <a:pt x="617" y="434"/>
                    <a:pt x="618" y="433"/>
                  </a:cubicBezTo>
                  <a:cubicBezTo>
                    <a:pt x="619" y="431"/>
                    <a:pt x="617" y="432"/>
                    <a:pt x="615" y="432"/>
                  </a:cubicBezTo>
                  <a:cubicBezTo>
                    <a:pt x="613" y="431"/>
                    <a:pt x="613" y="427"/>
                    <a:pt x="613" y="426"/>
                  </a:cubicBezTo>
                  <a:cubicBezTo>
                    <a:pt x="612" y="426"/>
                    <a:pt x="613" y="428"/>
                    <a:pt x="612" y="428"/>
                  </a:cubicBezTo>
                  <a:cubicBezTo>
                    <a:pt x="612" y="428"/>
                    <a:pt x="612" y="428"/>
                    <a:pt x="612" y="428"/>
                  </a:cubicBezTo>
                  <a:cubicBezTo>
                    <a:pt x="612" y="428"/>
                    <a:pt x="612" y="428"/>
                    <a:pt x="612" y="428"/>
                  </a:cubicBezTo>
                  <a:cubicBezTo>
                    <a:pt x="612" y="428"/>
                    <a:pt x="612" y="428"/>
                    <a:pt x="612" y="427"/>
                  </a:cubicBezTo>
                  <a:cubicBezTo>
                    <a:pt x="612" y="428"/>
                    <a:pt x="612" y="428"/>
                    <a:pt x="612" y="428"/>
                  </a:cubicBezTo>
                  <a:close/>
                  <a:moveTo>
                    <a:pt x="587" y="427"/>
                  </a:moveTo>
                  <a:cubicBezTo>
                    <a:pt x="583" y="425"/>
                    <a:pt x="579" y="435"/>
                    <a:pt x="583" y="436"/>
                  </a:cubicBezTo>
                  <a:cubicBezTo>
                    <a:pt x="585" y="436"/>
                    <a:pt x="589" y="428"/>
                    <a:pt x="587" y="427"/>
                  </a:cubicBezTo>
                  <a:cubicBezTo>
                    <a:pt x="587" y="427"/>
                    <a:pt x="587" y="427"/>
                    <a:pt x="587" y="427"/>
                  </a:cubicBezTo>
                  <a:cubicBezTo>
                    <a:pt x="587" y="427"/>
                    <a:pt x="586" y="426"/>
                    <a:pt x="585" y="426"/>
                  </a:cubicBezTo>
                  <a:cubicBezTo>
                    <a:pt x="586" y="426"/>
                    <a:pt x="587" y="427"/>
                    <a:pt x="587" y="427"/>
                  </a:cubicBezTo>
                  <a:close/>
                  <a:moveTo>
                    <a:pt x="615" y="423"/>
                  </a:moveTo>
                  <a:cubicBezTo>
                    <a:pt x="617" y="424"/>
                    <a:pt x="617" y="419"/>
                    <a:pt x="616" y="418"/>
                  </a:cubicBezTo>
                  <a:cubicBezTo>
                    <a:pt x="614" y="416"/>
                    <a:pt x="612" y="421"/>
                    <a:pt x="614" y="421"/>
                  </a:cubicBezTo>
                  <a:cubicBezTo>
                    <a:pt x="614" y="422"/>
                    <a:pt x="614" y="418"/>
                    <a:pt x="614" y="418"/>
                  </a:cubicBezTo>
                  <a:cubicBezTo>
                    <a:pt x="616" y="420"/>
                    <a:pt x="614" y="423"/>
                    <a:pt x="617" y="424"/>
                  </a:cubicBezTo>
                  <a:cubicBezTo>
                    <a:pt x="616" y="424"/>
                    <a:pt x="616" y="423"/>
                    <a:pt x="615" y="423"/>
                  </a:cubicBezTo>
                  <a:cubicBezTo>
                    <a:pt x="616" y="423"/>
                    <a:pt x="616" y="423"/>
                    <a:pt x="616" y="424"/>
                  </a:cubicBezTo>
                  <a:cubicBezTo>
                    <a:pt x="616" y="423"/>
                    <a:pt x="616" y="423"/>
                    <a:pt x="615" y="423"/>
                  </a:cubicBezTo>
                  <a:close/>
                  <a:moveTo>
                    <a:pt x="574" y="433"/>
                  </a:moveTo>
                  <a:cubicBezTo>
                    <a:pt x="572" y="432"/>
                    <a:pt x="570" y="436"/>
                    <a:pt x="572" y="437"/>
                  </a:cubicBezTo>
                  <a:cubicBezTo>
                    <a:pt x="575" y="437"/>
                    <a:pt x="575" y="434"/>
                    <a:pt x="573" y="433"/>
                  </a:cubicBezTo>
                  <a:cubicBezTo>
                    <a:pt x="574" y="433"/>
                    <a:pt x="574" y="433"/>
                    <a:pt x="574" y="433"/>
                  </a:cubicBezTo>
                  <a:cubicBezTo>
                    <a:pt x="574" y="433"/>
                    <a:pt x="574" y="433"/>
                    <a:pt x="574" y="433"/>
                  </a:cubicBezTo>
                  <a:cubicBezTo>
                    <a:pt x="574" y="433"/>
                    <a:pt x="574" y="433"/>
                    <a:pt x="574" y="433"/>
                  </a:cubicBezTo>
                  <a:cubicBezTo>
                    <a:pt x="574" y="433"/>
                    <a:pt x="574" y="433"/>
                    <a:pt x="573" y="433"/>
                  </a:cubicBezTo>
                  <a:cubicBezTo>
                    <a:pt x="573" y="433"/>
                    <a:pt x="574" y="433"/>
                    <a:pt x="574" y="433"/>
                  </a:cubicBezTo>
                  <a:close/>
                  <a:moveTo>
                    <a:pt x="612" y="419"/>
                  </a:moveTo>
                  <a:cubicBezTo>
                    <a:pt x="611" y="420"/>
                    <a:pt x="610" y="418"/>
                    <a:pt x="608" y="419"/>
                  </a:cubicBezTo>
                  <a:cubicBezTo>
                    <a:pt x="609" y="420"/>
                    <a:pt x="611" y="423"/>
                    <a:pt x="612" y="423"/>
                  </a:cubicBezTo>
                  <a:cubicBezTo>
                    <a:pt x="613" y="422"/>
                    <a:pt x="612" y="418"/>
                    <a:pt x="611" y="419"/>
                  </a:cubicBezTo>
                  <a:cubicBezTo>
                    <a:pt x="611" y="419"/>
                    <a:pt x="612" y="419"/>
                    <a:pt x="612" y="419"/>
                  </a:cubicBezTo>
                  <a:cubicBezTo>
                    <a:pt x="612" y="419"/>
                    <a:pt x="611" y="419"/>
                    <a:pt x="611" y="419"/>
                  </a:cubicBezTo>
                  <a:cubicBezTo>
                    <a:pt x="611" y="419"/>
                    <a:pt x="612" y="419"/>
                    <a:pt x="612" y="419"/>
                  </a:cubicBezTo>
                  <a:close/>
                  <a:moveTo>
                    <a:pt x="586" y="441"/>
                  </a:moveTo>
                  <a:cubicBezTo>
                    <a:pt x="584" y="441"/>
                    <a:pt x="584" y="443"/>
                    <a:pt x="586" y="443"/>
                  </a:cubicBezTo>
                  <a:cubicBezTo>
                    <a:pt x="587" y="443"/>
                    <a:pt x="587" y="441"/>
                    <a:pt x="586" y="441"/>
                  </a:cubicBezTo>
                  <a:close/>
                  <a:moveTo>
                    <a:pt x="581" y="441"/>
                  </a:moveTo>
                  <a:cubicBezTo>
                    <a:pt x="582" y="441"/>
                    <a:pt x="581" y="439"/>
                    <a:pt x="581" y="439"/>
                  </a:cubicBezTo>
                  <a:cubicBezTo>
                    <a:pt x="580" y="439"/>
                    <a:pt x="580" y="441"/>
                    <a:pt x="581" y="441"/>
                  </a:cubicBezTo>
                  <a:close/>
                  <a:moveTo>
                    <a:pt x="604" y="412"/>
                  </a:moveTo>
                  <a:cubicBezTo>
                    <a:pt x="604" y="412"/>
                    <a:pt x="604" y="411"/>
                    <a:pt x="604" y="411"/>
                  </a:cubicBezTo>
                  <a:cubicBezTo>
                    <a:pt x="603" y="411"/>
                    <a:pt x="603" y="412"/>
                    <a:pt x="604" y="412"/>
                  </a:cubicBezTo>
                  <a:close/>
                  <a:moveTo>
                    <a:pt x="580" y="436"/>
                  </a:moveTo>
                  <a:cubicBezTo>
                    <a:pt x="580" y="437"/>
                    <a:pt x="581" y="437"/>
                    <a:pt x="581" y="437"/>
                  </a:cubicBezTo>
                  <a:cubicBezTo>
                    <a:pt x="581" y="436"/>
                    <a:pt x="581" y="436"/>
                    <a:pt x="580" y="436"/>
                  </a:cubicBezTo>
                  <a:close/>
                  <a:moveTo>
                    <a:pt x="608" y="129"/>
                  </a:moveTo>
                  <a:cubicBezTo>
                    <a:pt x="608" y="129"/>
                    <a:pt x="610" y="133"/>
                    <a:pt x="611" y="133"/>
                  </a:cubicBezTo>
                  <a:cubicBezTo>
                    <a:pt x="613" y="134"/>
                    <a:pt x="615" y="134"/>
                    <a:pt x="617" y="133"/>
                  </a:cubicBezTo>
                  <a:cubicBezTo>
                    <a:pt x="617" y="135"/>
                    <a:pt x="613" y="134"/>
                    <a:pt x="614" y="137"/>
                  </a:cubicBezTo>
                  <a:cubicBezTo>
                    <a:pt x="616" y="141"/>
                    <a:pt x="621" y="134"/>
                    <a:pt x="622" y="133"/>
                  </a:cubicBezTo>
                  <a:cubicBezTo>
                    <a:pt x="622" y="133"/>
                    <a:pt x="622" y="133"/>
                    <a:pt x="622" y="134"/>
                  </a:cubicBezTo>
                  <a:cubicBezTo>
                    <a:pt x="622" y="134"/>
                    <a:pt x="622" y="135"/>
                    <a:pt x="623" y="135"/>
                  </a:cubicBezTo>
                  <a:cubicBezTo>
                    <a:pt x="624" y="135"/>
                    <a:pt x="624" y="135"/>
                    <a:pt x="625" y="136"/>
                  </a:cubicBezTo>
                  <a:cubicBezTo>
                    <a:pt x="624" y="137"/>
                    <a:pt x="621" y="136"/>
                    <a:pt x="621" y="138"/>
                  </a:cubicBezTo>
                  <a:cubicBezTo>
                    <a:pt x="620" y="140"/>
                    <a:pt x="622" y="141"/>
                    <a:pt x="623" y="142"/>
                  </a:cubicBezTo>
                  <a:cubicBezTo>
                    <a:pt x="623" y="142"/>
                    <a:pt x="617" y="141"/>
                    <a:pt x="617" y="141"/>
                  </a:cubicBezTo>
                  <a:cubicBezTo>
                    <a:pt x="615" y="141"/>
                    <a:pt x="614" y="140"/>
                    <a:pt x="613" y="139"/>
                  </a:cubicBezTo>
                  <a:cubicBezTo>
                    <a:pt x="612" y="139"/>
                    <a:pt x="610" y="137"/>
                    <a:pt x="609" y="137"/>
                  </a:cubicBezTo>
                  <a:cubicBezTo>
                    <a:pt x="605" y="138"/>
                    <a:pt x="610" y="141"/>
                    <a:pt x="610" y="141"/>
                  </a:cubicBezTo>
                  <a:cubicBezTo>
                    <a:pt x="610" y="142"/>
                    <a:pt x="608" y="142"/>
                    <a:pt x="609" y="143"/>
                  </a:cubicBezTo>
                  <a:cubicBezTo>
                    <a:pt x="609" y="144"/>
                    <a:pt x="610" y="145"/>
                    <a:pt x="611" y="146"/>
                  </a:cubicBezTo>
                  <a:cubicBezTo>
                    <a:pt x="611" y="146"/>
                    <a:pt x="609" y="146"/>
                    <a:pt x="609" y="146"/>
                  </a:cubicBezTo>
                  <a:cubicBezTo>
                    <a:pt x="608" y="148"/>
                    <a:pt x="611" y="152"/>
                    <a:pt x="612" y="153"/>
                  </a:cubicBezTo>
                  <a:cubicBezTo>
                    <a:pt x="613" y="155"/>
                    <a:pt x="614" y="157"/>
                    <a:pt x="616" y="156"/>
                  </a:cubicBezTo>
                  <a:cubicBezTo>
                    <a:pt x="617" y="156"/>
                    <a:pt x="618" y="156"/>
                    <a:pt x="619" y="155"/>
                  </a:cubicBezTo>
                  <a:cubicBezTo>
                    <a:pt x="619" y="155"/>
                    <a:pt x="619" y="155"/>
                    <a:pt x="619" y="155"/>
                  </a:cubicBezTo>
                  <a:cubicBezTo>
                    <a:pt x="622" y="155"/>
                    <a:pt x="622" y="152"/>
                    <a:pt x="624" y="152"/>
                  </a:cubicBezTo>
                  <a:cubicBezTo>
                    <a:pt x="626" y="158"/>
                    <a:pt x="614" y="157"/>
                    <a:pt x="614" y="162"/>
                  </a:cubicBezTo>
                  <a:cubicBezTo>
                    <a:pt x="614" y="165"/>
                    <a:pt x="616" y="164"/>
                    <a:pt x="618" y="166"/>
                  </a:cubicBezTo>
                  <a:cubicBezTo>
                    <a:pt x="618" y="167"/>
                    <a:pt x="617" y="169"/>
                    <a:pt x="619" y="169"/>
                  </a:cubicBezTo>
                  <a:cubicBezTo>
                    <a:pt x="620" y="169"/>
                    <a:pt x="622" y="165"/>
                    <a:pt x="623" y="166"/>
                  </a:cubicBezTo>
                  <a:cubicBezTo>
                    <a:pt x="621" y="164"/>
                    <a:pt x="626" y="165"/>
                    <a:pt x="627" y="165"/>
                  </a:cubicBezTo>
                  <a:cubicBezTo>
                    <a:pt x="626" y="166"/>
                    <a:pt x="624" y="167"/>
                    <a:pt x="625" y="168"/>
                  </a:cubicBezTo>
                  <a:cubicBezTo>
                    <a:pt x="625" y="170"/>
                    <a:pt x="627" y="169"/>
                    <a:pt x="628" y="169"/>
                  </a:cubicBezTo>
                  <a:cubicBezTo>
                    <a:pt x="628" y="168"/>
                    <a:pt x="630" y="163"/>
                    <a:pt x="631" y="163"/>
                  </a:cubicBezTo>
                  <a:cubicBezTo>
                    <a:pt x="632" y="164"/>
                    <a:pt x="630" y="166"/>
                    <a:pt x="630" y="167"/>
                  </a:cubicBezTo>
                  <a:cubicBezTo>
                    <a:pt x="634" y="168"/>
                    <a:pt x="631" y="163"/>
                    <a:pt x="632" y="162"/>
                  </a:cubicBezTo>
                  <a:cubicBezTo>
                    <a:pt x="632" y="162"/>
                    <a:pt x="633" y="163"/>
                    <a:pt x="633" y="163"/>
                  </a:cubicBezTo>
                  <a:cubicBezTo>
                    <a:pt x="634" y="164"/>
                    <a:pt x="635" y="163"/>
                    <a:pt x="636" y="163"/>
                  </a:cubicBezTo>
                  <a:cubicBezTo>
                    <a:pt x="639" y="163"/>
                    <a:pt x="637" y="165"/>
                    <a:pt x="635" y="166"/>
                  </a:cubicBezTo>
                  <a:cubicBezTo>
                    <a:pt x="638" y="166"/>
                    <a:pt x="639" y="167"/>
                    <a:pt x="641" y="167"/>
                  </a:cubicBezTo>
                  <a:cubicBezTo>
                    <a:pt x="642" y="166"/>
                    <a:pt x="645" y="165"/>
                    <a:pt x="645" y="165"/>
                  </a:cubicBezTo>
                  <a:cubicBezTo>
                    <a:pt x="645" y="165"/>
                    <a:pt x="640" y="168"/>
                    <a:pt x="640" y="168"/>
                  </a:cubicBezTo>
                  <a:cubicBezTo>
                    <a:pt x="639" y="168"/>
                    <a:pt x="637" y="168"/>
                    <a:pt x="636" y="168"/>
                  </a:cubicBezTo>
                  <a:cubicBezTo>
                    <a:pt x="635" y="169"/>
                    <a:pt x="635" y="170"/>
                    <a:pt x="637" y="171"/>
                  </a:cubicBezTo>
                  <a:cubicBezTo>
                    <a:pt x="639" y="173"/>
                    <a:pt x="643" y="170"/>
                    <a:pt x="645" y="170"/>
                  </a:cubicBezTo>
                  <a:cubicBezTo>
                    <a:pt x="647" y="170"/>
                    <a:pt x="652" y="170"/>
                    <a:pt x="648" y="172"/>
                  </a:cubicBezTo>
                  <a:cubicBezTo>
                    <a:pt x="647" y="172"/>
                    <a:pt x="646" y="172"/>
                    <a:pt x="645" y="172"/>
                  </a:cubicBezTo>
                  <a:cubicBezTo>
                    <a:pt x="643" y="173"/>
                    <a:pt x="641" y="174"/>
                    <a:pt x="639" y="174"/>
                  </a:cubicBezTo>
                  <a:cubicBezTo>
                    <a:pt x="635" y="174"/>
                    <a:pt x="632" y="173"/>
                    <a:pt x="629" y="176"/>
                  </a:cubicBezTo>
                  <a:cubicBezTo>
                    <a:pt x="626" y="178"/>
                    <a:pt x="623" y="181"/>
                    <a:pt x="627" y="184"/>
                  </a:cubicBezTo>
                  <a:cubicBezTo>
                    <a:pt x="628" y="185"/>
                    <a:pt x="633" y="186"/>
                    <a:pt x="632" y="188"/>
                  </a:cubicBezTo>
                  <a:cubicBezTo>
                    <a:pt x="631" y="189"/>
                    <a:pt x="627" y="185"/>
                    <a:pt x="627" y="189"/>
                  </a:cubicBezTo>
                  <a:cubicBezTo>
                    <a:pt x="628" y="191"/>
                    <a:pt x="631" y="193"/>
                    <a:pt x="633" y="194"/>
                  </a:cubicBezTo>
                  <a:cubicBezTo>
                    <a:pt x="634" y="194"/>
                    <a:pt x="642" y="193"/>
                    <a:pt x="641" y="195"/>
                  </a:cubicBezTo>
                  <a:cubicBezTo>
                    <a:pt x="641" y="197"/>
                    <a:pt x="637" y="194"/>
                    <a:pt x="635" y="197"/>
                  </a:cubicBezTo>
                  <a:cubicBezTo>
                    <a:pt x="635" y="197"/>
                    <a:pt x="635" y="197"/>
                    <a:pt x="634" y="197"/>
                  </a:cubicBezTo>
                  <a:cubicBezTo>
                    <a:pt x="631" y="198"/>
                    <a:pt x="635" y="204"/>
                    <a:pt x="638" y="203"/>
                  </a:cubicBezTo>
                  <a:cubicBezTo>
                    <a:pt x="637" y="206"/>
                    <a:pt x="642" y="207"/>
                    <a:pt x="645" y="208"/>
                  </a:cubicBezTo>
                  <a:cubicBezTo>
                    <a:pt x="646" y="208"/>
                    <a:pt x="649" y="209"/>
                    <a:pt x="650" y="208"/>
                  </a:cubicBezTo>
                  <a:cubicBezTo>
                    <a:pt x="651" y="207"/>
                    <a:pt x="650" y="205"/>
                    <a:pt x="650" y="204"/>
                  </a:cubicBezTo>
                  <a:cubicBezTo>
                    <a:pt x="649" y="204"/>
                    <a:pt x="649" y="203"/>
                    <a:pt x="648" y="202"/>
                  </a:cubicBezTo>
                  <a:cubicBezTo>
                    <a:pt x="649" y="202"/>
                    <a:pt x="651" y="202"/>
                    <a:pt x="652" y="202"/>
                  </a:cubicBezTo>
                  <a:cubicBezTo>
                    <a:pt x="653" y="203"/>
                    <a:pt x="653" y="204"/>
                    <a:pt x="653" y="205"/>
                  </a:cubicBezTo>
                  <a:cubicBezTo>
                    <a:pt x="653" y="205"/>
                    <a:pt x="656" y="208"/>
                    <a:pt x="656" y="208"/>
                  </a:cubicBezTo>
                  <a:cubicBezTo>
                    <a:pt x="657" y="206"/>
                    <a:pt x="655" y="202"/>
                    <a:pt x="654" y="201"/>
                  </a:cubicBezTo>
                  <a:cubicBezTo>
                    <a:pt x="653" y="199"/>
                    <a:pt x="651" y="195"/>
                    <a:pt x="652" y="193"/>
                  </a:cubicBezTo>
                  <a:cubicBezTo>
                    <a:pt x="653" y="193"/>
                    <a:pt x="656" y="201"/>
                    <a:pt x="657" y="202"/>
                  </a:cubicBezTo>
                  <a:cubicBezTo>
                    <a:pt x="657" y="203"/>
                    <a:pt x="658" y="205"/>
                    <a:pt x="658" y="206"/>
                  </a:cubicBezTo>
                  <a:cubicBezTo>
                    <a:pt x="660" y="209"/>
                    <a:pt x="662" y="206"/>
                    <a:pt x="662" y="204"/>
                  </a:cubicBezTo>
                  <a:cubicBezTo>
                    <a:pt x="662" y="201"/>
                    <a:pt x="661" y="198"/>
                    <a:pt x="661" y="196"/>
                  </a:cubicBezTo>
                  <a:cubicBezTo>
                    <a:pt x="661" y="195"/>
                    <a:pt x="660" y="193"/>
                    <a:pt x="661" y="193"/>
                  </a:cubicBezTo>
                  <a:cubicBezTo>
                    <a:pt x="662" y="193"/>
                    <a:pt x="662" y="194"/>
                    <a:pt x="663" y="195"/>
                  </a:cubicBezTo>
                  <a:cubicBezTo>
                    <a:pt x="664" y="197"/>
                    <a:pt x="666" y="198"/>
                    <a:pt x="666" y="195"/>
                  </a:cubicBezTo>
                  <a:cubicBezTo>
                    <a:pt x="667" y="192"/>
                    <a:pt x="664" y="189"/>
                    <a:pt x="664" y="186"/>
                  </a:cubicBezTo>
                  <a:cubicBezTo>
                    <a:pt x="664" y="184"/>
                    <a:pt x="664" y="182"/>
                    <a:pt x="665" y="180"/>
                  </a:cubicBezTo>
                  <a:cubicBezTo>
                    <a:pt x="666" y="178"/>
                    <a:pt x="667" y="179"/>
                    <a:pt x="667" y="177"/>
                  </a:cubicBezTo>
                  <a:cubicBezTo>
                    <a:pt x="667" y="176"/>
                    <a:pt x="667" y="176"/>
                    <a:pt x="668" y="176"/>
                  </a:cubicBezTo>
                  <a:cubicBezTo>
                    <a:pt x="668" y="176"/>
                    <a:pt x="663" y="190"/>
                    <a:pt x="668" y="191"/>
                  </a:cubicBezTo>
                  <a:cubicBezTo>
                    <a:pt x="671" y="192"/>
                    <a:pt x="673" y="180"/>
                    <a:pt x="673" y="178"/>
                  </a:cubicBezTo>
                  <a:cubicBezTo>
                    <a:pt x="674" y="178"/>
                    <a:pt x="673" y="180"/>
                    <a:pt x="674" y="180"/>
                  </a:cubicBezTo>
                  <a:cubicBezTo>
                    <a:pt x="676" y="181"/>
                    <a:pt x="676" y="177"/>
                    <a:pt x="677" y="177"/>
                  </a:cubicBezTo>
                  <a:cubicBezTo>
                    <a:pt x="679" y="174"/>
                    <a:pt x="685" y="173"/>
                    <a:pt x="686" y="169"/>
                  </a:cubicBezTo>
                  <a:cubicBezTo>
                    <a:pt x="687" y="167"/>
                    <a:pt x="685" y="165"/>
                    <a:pt x="684" y="163"/>
                  </a:cubicBezTo>
                  <a:cubicBezTo>
                    <a:pt x="683" y="162"/>
                    <a:pt x="683" y="158"/>
                    <a:pt x="682" y="157"/>
                  </a:cubicBezTo>
                  <a:cubicBezTo>
                    <a:pt x="680" y="157"/>
                    <a:pt x="681" y="161"/>
                    <a:pt x="679" y="162"/>
                  </a:cubicBezTo>
                  <a:cubicBezTo>
                    <a:pt x="678" y="160"/>
                    <a:pt x="679" y="158"/>
                    <a:pt x="678" y="156"/>
                  </a:cubicBezTo>
                  <a:cubicBezTo>
                    <a:pt x="677" y="155"/>
                    <a:pt x="675" y="155"/>
                    <a:pt x="675" y="156"/>
                  </a:cubicBezTo>
                  <a:cubicBezTo>
                    <a:pt x="675" y="157"/>
                    <a:pt x="675" y="158"/>
                    <a:pt x="675" y="158"/>
                  </a:cubicBezTo>
                  <a:cubicBezTo>
                    <a:pt x="674" y="159"/>
                    <a:pt x="674" y="158"/>
                    <a:pt x="674" y="158"/>
                  </a:cubicBezTo>
                  <a:cubicBezTo>
                    <a:pt x="673" y="158"/>
                    <a:pt x="672" y="158"/>
                    <a:pt x="672" y="159"/>
                  </a:cubicBezTo>
                  <a:cubicBezTo>
                    <a:pt x="671" y="159"/>
                    <a:pt x="670" y="161"/>
                    <a:pt x="670" y="161"/>
                  </a:cubicBezTo>
                  <a:cubicBezTo>
                    <a:pt x="668" y="160"/>
                    <a:pt x="671" y="156"/>
                    <a:pt x="671" y="156"/>
                  </a:cubicBezTo>
                  <a:cubicBezTo>
                    <a:pt x="672" y="155"/>
                    <a:pt x="672" y="155"/>
                    <a:pt x="672" y="155"/>
                  </a:cubicBezTo>
                  <a:cubicBezTo>
                    <a:pt x="672" y="154"/>
                    <a:pt x="672" y="154"/>
                    <a:pt x="672" y="154"/>
                  </a:cubicBezTo>
                  <a:cubicBezTo>
                    <a:pt x="672" y="154"/>
                    <a:pt x="672" y="153"/>
                    <a:pt x="672" y="153"/>
                  </a:cubicBezTo>
                  <a:cubicBezTo>
                    <a:pt x="672" y="153"/>
                    <a:pt x="672" y="153"/>
                    <a:pt x="672" y="153"/>
                  </a:cubicBezTo>
                  <a:cubicBezTo>
                    <a:pt x="673" y="152"/>
                    <a:pt x="673" y="152"/>
                    <a:pt x="672" y="152"/>
                  </a:cubicBezTo>
                  <a:cubicBezTo>
                    <a:pt x="672" y="151"/>
                    <a:pt x="672" y="151"/>
                    <a:pt x="672" y="150"/>
                  </a:cubicBezTo>
                  <a:cubicBezTo>
                    <a:pt x="672" y="150"/>
                    <a:pt x="674" y="146"/>
                    <a:pt x="673" y="146"/>
                  </a:cubicBezTo>
                  <a:cubicBezTo>
                    <a:pt x="672" y="146"/>
                    <a:pt x="670" y="148"/>
                    <a:pt x="670" y="149"/>
                  </a:cubicBezTo>
                  <a:cubicBezTo>
                    <a:pt x="670" y="148"/>
                    <a:pt x="671" y="146"/>
                    <a:pt x="672" y="145"/>
                  </a:cubicBezTo>
                  <a:cubicBezTo>
                    <a:pt x="672" y="144"/>
                    <a:pt x="673" y="141"/>
                    <a:pt x="671" y="140"/>
                  </a:cubicBezTo>
                  <a:cubicBezTo>
                    <a:pt x="669" y="139"/>
                    <a:pt x="667" y="141"/>
                    <a:pt x="666" y="139"/>
                  </a:cubicBezTo>
                  <a:cubicBezTo>
                    <a:pt x="664" y="137"/>
                    <a:pt x="667" y="137"/>
                    <a:pt x="668" y="136"/>
                  </a:cubicBezTo>
                  <a:cubicBezTo>
                    <a:pt x="671" y="134"/>
                    <a:pt x="670" y="127"/>
                    <a:pt x="666" y="126"/>
                  </a:cubicBezTo>
                  <a:cubicBezTo>
                    <a:pt x="662" y="125"/>
                    <a:pt x="662" y="129"/>
                    <a:pt x="661" y="132"/>
                  </a:cubicBezTo>
                  <a:cubicBezTo>
                    <a:pt x="661" y="134"/>
                    <a:pt x="663" y="136"/>
                    <a:pt x="664" y="137"/>
                  </a:cubicBezTo>
                  <a:cubicBezTo>
                    <a:pt x="664" y="140"/>
                    <a:pt x="664" y="140"/>
                    <a:pt x="662" y="138"/>
                  </a:cubicBezTo>
                  <a:cubicBezTo>
                    <a:pt x="663" y="138"/>
                    <a:pt x="663" y="139"/>
                    <a:pt x="663" y="139"/>
                  </a:cubicBezTo>
                  <a:cubicBezTo>
                    <a:pt x="660" y="138"/>
                    <a:pt x="659" y="137"/>
                    <a:pt x="658" y="134"/>
                  </a:cubicBezTo>
                  <a:cubicBezTo>
                    <a:pt x="658" y="132"/>
                    <a:pt x="659" y="128"/>
                    <a:pt x="658" y="127"/>
                  </a:cubicBezTo>
                  <a:cubicBezTo>
                    <a:pt x="658" y="126"/>
                    <a:pt x="659" y="124"/>
                    <a:pt x="658" y="122"/>
                  </a:cubicBezTo>
                  <a:cubicBezTo>
                    <a:pt x="655" y="120"/>
                    <a:pt x="655" y="123"/>
                    <a:pt x="654" y="124"/>
                  </a:cubicBezTo>
                  <a:cubicBezTo>
                    <a:pt x="653" y="121"/>
                    <a:pt x="650" y="122"/>
                    <a:pt x="647" y="120"/>
                  </a:cubicBezTo>
                  <a:cubicBezTo>
                    <a:pt x="647" y="121"/>
                    <a:pt x="648" y="117"/>
                    <a:pt x="648" y="117"/>
                  </a:cubicBezTo>
                  <a:cubicBezTo>
                    <a:pt x="648" y="115"/>
                    <a:pt x="646" y="114"/>
                    <a:pt x="645" y="112"/>
                  </a:cubicBezTo>
                  <a:cubicBezTo>
                    <a:pt x="643" y="107"/>
                    <a:pt x="642" y="102"/>
                    <a:pt x="640" y="97"/>
                  </a:cubicBezTo>
                  <a:cubicBezTo>
                    <a:pt x="639" y="93"/>
                    <a:pt x="636" y="90"/>
                    <a:pt x="633" y="88"/>
                  </a:cubicBezTo>
                  <a:cubicBezTo>
                    <a:pt x="632" y="87"/>
                    <a:pt x="631" y="86"/>
                    <a:pt x="630" y="86"/>
                  </a:cubicBezTo>
                  <a:cubicBezTo>
                    <a:pt x="630" y="86"/>
                    <a:pt x="630" y="87"/>
                    <a:pt x="629" y="87"/>
                  </a:cubicBezTo>
                  <a:cubicBezTo>
                    <a:pt x="629" y="88"/>
                    <a:pt x="629" y="88"/>
                    <a:pt x="629" y="88"/>
                  </a:cubicBezTo>
                  <a:cubicBezTo>
                    <a:pt x="628" y="88"/>
                    <a:pt x="627" y="87"/>
                    <a:pt x="626" y="87"/>
                  </a:cubicBezTo>
                  <a:cubicBezTo>
                    <a:pt x="624" y="87"/>
                    <a:pt x="624" y="88"/>
                    <a:pt x="624" y="90"/>
                  </a:cubicBezTo>
                  <a:cubicBezTo>
                    <a:pt x="624" y="92"/>
                    <a:pt x="625" y="93"/>
                    <a:pt x="627" y="93"/>
                  </a:cubicBezTo>
                  <a:cubicBezTo>
                    <a:pt x="629" y="93"/>
                    <a:pt x="631" y="93"/>
                    <a:pt x="632" y="94"/>
                  </a:cubicBezTo>
                  <a:cubicBezTo>
                    <a:pt x="633" y="95"/>
                    <a:pt x="632" y="98"/>
                    <a:pt x="631" y="98"/>
                  </a:cubicBezTo>
                  <a:cubicBezTo>
                    <a:pt x="629" y="99"/>
                    <a:pt x="623" y="97"/>
                    <a:pt x="624" y="99"/>
                  </a:cubicBezTo>
                  <a:cubicBezTo>
                    <a:pt x="624" y="100"/>
                    <a:pt x="626" y="99"/>
                    <a:pt x="626" y="100"/>
                  </a:cubicBezTo>
                  <a:cubicBezTo>
                    <a:pt x="626" y="101"/>
                    <a:pt x="625" y="102"/>
                    <a:pt x="624" y="103"/>
                  </a:cubicBezTo>
                  <a:cubicBezTo>
                    <a:pt x="624" y="102"/>
                    <a:pt x="623" y="103"/>
                    <a:pt x="624" y="103"/>
                  </a:cubicBezTo>
                  <a:cubicBezTo>
                    <a:pt x="622" y="102"/>
                    <a:pt x="622" y="100"/>
                    <a:pt x="620" y="100"/>
                  </a:cubicBezTo>
                  <a:cubicBezTo>
                    <a:pt x="618" y="100"/>
                    <a:pt x="616" y="104"/>
                    <a:pt x="617" y="106"/>
                  </a:cubicBezTo>
                  <a:cubicBezTo>
                    <a:pt x="618" y="107"/>
                    <a:pt x="619" y="106"/>
                    <a:pt x="618" y="108"/>
                  </a:cubicBezTo>
                  <a:cubicBezTo>
                    <a:pt x="618" y="108"/>
                    <a:pt x="616" y="108"/>
                    <a:pt x="616" y="109"/>
                  </a:cubicBezTo>
                  <a:cubicBezTo>
                    <a:pt x="615" y="112"/>
                    <a:pt x="620" y="109"/>
                    <a:pt x="620" y="110"/>
                  </a:cubicBezTo>
                  <a:cubicBezTo>
                    <a:pt x="619" y="111"/>
                    <a:pt x="619" y="112"/>
                    <a:pt x="620" y="113"/>
                  </a:cubicBezTo>
                  <a:cubicBezTo>
                    <a:pt x="621" y="113"/>
                    <a:pt x="621" y="113"/>
                    <a:pt x="621" y="113"/>
                  </a:cubicBezTo>
                  <a:cubicBezTo>
                    <a:pt x="622" y="113"/>
                    <a:pt x="623" y="114"/>
                    <a:pt x="623" y="113"/>
                  </a:cubicBezTo>
                  <a:cubicBezTo>
                    <a:pt x="624" y="113"/>
                    <a:pt x="624" y="113"/>
                    <a:pt x="624" y="113"/>
                  </a:cubicBezTo>
                  <a:cubicBezTo>
                    <a:pt x="624" y="114"/>
                    <a:pt x="625" y="114"/>
                    <a:pt x="625" y="114"/>
                  </a:cubicBezTo>
                  <a:cubicBezTo>
                    <a:pt x="625" y="116"/>
                    <a:pt x="619" y="115"/>
                    <a:pt x="623" y="118"/>
                  </a:cubicBezTo>
                  <a:cubicBezTo>
                    <a:pt x="623" y="119"/>
                    <a:pt x="625" y="119"/>
                    <a:pt x="626" y="119"/>
                  </a:cubicBezTo>
                  <a:cubicBezTo>
                    <a:pt x="626" y="120"/>
                    <a:pt x="628" y="122"/>
                    <a:pt x="626" y="122"/>
                  </a:cubicBezTo>
                  <a:cubicBezTo>
                    <a:pt x="627" y="119"/>
                    <a:pt x="614" y="120"/>
                    <a:pt x="612" y="119"/>
                  </a:cubicBezTo>
                  <a:cubicBezTo>
                    <a:pt x="613" y="120"/>
                    <a:pt x="613" y="121"/>
                    <a:pt x="613" y="122"/>
                  </a:cubicBezTo>
                  <a:cubicBezTo>
                    <a:pt x="612" y="122"/>
                    <a:pt x="612" y="122"/>
                    <a:pt x="612" y="123"/>
                  </a:cubicBezTo>
                  <a:cubicBezTo>
                    <a:pt x="613" y="124"/>
                    <a:pt x="613" y="125"/>
                    <a:pt x="614" y="126"/>
                  </a:cubicBezTo>
                  <a:cubicBezTo>
                    <a:pt x="615" y="127"/>
                    <a:pt x="616" y="127"/>
                    <a:pt x="616" y="128"/>
                  </a:cubicBezTo>
                  <a:cubicBezTo>
                    <a:pt x="616" y="129"/>
                    <a:pt x="614" y="128"/>
                    <a:pt x="614" y="128"/>
                  </a:cubicBezTo>
                  <a:cubicBezTo>
                    <a:pt x="612" y="127"/>
                    <a:pt x="611" y="128"/>
                    <a:pt x="610" y="129"/>
                  </a:cubicBezTo>
                  <a:cubicBezTo>
                    <a:pt x="610" y="128"/>
                    <a:pt x="606" y="128"/>
                    <a:pt x="608" y="129"/>
                  </a:cubicBezTo>
                  <a:cubicBezTo>
                    <a:pt x="608" y="129"/>
                    <a:pt x="608" y="129"/>
                    <a:pt x="609" y="129"/>
                  </a:cubicBezTo>
                  <a:cubicBezTo>
                    <a:pt x="608" y="129"/>
                    <a:pt x="608" y="129"/>
                    <a:pt x="608" y="129"/>
                  </a:cubicBezTo>
                  <a:cubicBezTo>
                    <a:pt x="608" y="129"/>
                    <a:pt x="608" y="129"/>
                    <a:pt x="608" y="129"/>
                  </a:cubicBezTo>
                  <a:cubicBezTo>
                    <a:pt x="608" y="129"/>
                    <a:pt x="608" y="129"/>
                    <a:pt x="608" y="129"/>
                  </a:cubicBezTo>
                  <a:cubicBezTo>
                    <a:pt x="608" y="129"/>
                    <a:pt x="608" y="129"/>
                    <a:pt x="608" y="129"/>
                  </a:cubicBezTo>
                  <a:close/>
                  <a:moveTo>
                    <a:pt x="434" y="267"/>
                  </a:moveTo>
                  <a:cubicBezTo>
                    <a:pt x="436" y="267"/>
                    <a:pt x="435" y="269"/>
                    <a:pt x="435" y="269"/>
                  </a:cubicBezTo>
                  <a:cubicBezTo>
                    <a:pt x="435" y="269"/>
                    <a:pt x="435" y="269"/>
                    <a:pt x="436" y="269"/>
                  </a:cubicBezTo>
                  <a:cubicBezTo>
                    <a:pt x="436" y="270"/>
                    <a:pt x="435" y="271"/>
                    <a:pt x="435" y="271"/>
                  </a:cubicBezTo>
                  <a:cubicBezTo>
                    <a:pt x="435" y="272"/>
                    <a:pt x="434" y="274"/>
                    <a:pt x="436" y="274"/>
                  </a:cubicBezTo>
                  <a:cubicBezTo>
                    <a:pt x="437" y="274"/>
                    <a:pt x="437" y="272"/>
                    <a:pt x="438" y="272"/>
                  </a:cubicBezTo>
                  <a:cubicBezTo>
                    <a:pt x="440" y="269"/>
                    <a:pt x="442" y="272"/>
                    <a:pt x="444" y="274"/>
                  </a:cubicBezTo>
                  <a:cubicBezTo>
                    <a:pt x="444" y="274"/>
                    <a:pt x="444" y="272"/>
                    <a:pt x="445" y="272"/>
                  </a:cubicBezTo>
                  <a:cubicBezTo>
                    <a:pt x="445" y="272"/>
                    <a:pt x="445" y="273"/>
                    <a:pt x="446" y="273"/>
                  </a:cubicBezTo>
                  <a:cubicBezTo>
                    <a:pt x="446" y="273"/>
                    <a:pt x="445" y="267"/>
                    <a:pt x="447" y="267"/>
                  </a:cubicBezTo>
                  <a:cubicBezTo>
                    <a:pt x="447" y="267"/>
                    <a:pt x="449" y="272"/>
                    <a:pt x="449" y="273"/>
                  </a:cubicBezTo>
                  <a:cubicBezTo>
                    <a:pt x="449" y="275"/>
                    <a:pt x="449" y="278"/>
                    <a:pt x="451" y="275"/>
                  </a:cubicBezTo>
                  <a:cubicBezTo>
                    <a:pt x="453" y="278"/>
                    <a:pt x="458" y="270"/>
                    <a:pt x="453" y="269"/>
                  </a:cubicBezTo>
                  <a:cubicBezTo>
                    <a:pt x="454" y="268"/>
                    <a:pt x="454" y="269"/>
                    <a:pt x="455" y="269"/>
                  </a:cubicBezTo>
                  <a:cubicBezTo>
                    <a:pt x="454" y="268"/>
                    <a:pt x="455" y="264"/>
                    <a:pt x="454" y="262"/>
                  </a:cubicBezTo>
                  <a:cubicBezTo>
                    <a:pt x="455" y="262"/>
                    <a:pt x="454" y="263"/>
                    <a:pt x="455" y="263"/>
                  </a:cubicBezTo>
                  <a:cubicBezTo>
                    <a:pt x="455" y="263"/>
                    <a:pt x="455" y="262"/>
                    <a:pt x="456" y="262"/>
                  </a:cubicBezTo>
                  <a:cubicBezTo>
                    <a:pt x="455" y="264"/>
                    <a:pt x="455" y="268"/>
                    <a:pt x="457" y="269"/>
                  </a:cubicBezTo>
                  <a:cubicBezTo>
                    <a:pt x="459" y="270"/>
                    <a:pt x="459" y="268"/>
                    <a:pt x="459" y="267"/>
                  </a:cubicBezTo>
                  <a:cubicBezTo>
                    <a:pt x="460" y="265"/>
                    <a:pt x="461" y="264"/>
                    <a:pt x="461" y="263"/>
                  </a:cubicBezTo>
                  <a:cubicBezTo>
                    <a:pt x="462" y="262"/>
                    <a:pt x="462" y="261"/>
                    <a:pt x="461" y="261"/>
                  </a:cubicBezTo>
                  <a:cubicBezTo>
                    <a:pt x="461" y="260"/>
                    <a:pt x="460" y="259"/>
                    <a:pt x="460" y="259"/>
                  </a:cubicBezTo>
                  <a:cubicBezTo>
                    <a:pt x="459" y="257"/>
                    <a:pt x="460" y="258"/>
                    <a:pt x="461" y="257"/>
                  </a:cubicBezTo>
                  <a:cubicBezTo>
                    <a:pt x="463" y="257"/>
                    <a:pt x="463" y="257"/>
                    <a:pt x="463" y="255"/>
                  </a:cubicBezTo>
                  <a:cubicBezTo>
                    <a:pt x="463" y="254"/>
                    <a:pt x="461" y="250"/>
                    <a:pt x="464" y="252"/>
                  </a:cubicBezTo>
                  <a:cubicBezTo>
                    <a:pt x="463" y="250"/>
                    <a:pt x="464" y="251"/>
                    <a:pt x="465" y="251"/>
                  </a:cubicBezTo>
                  <a:cubicBezTo>
                    <a:pt x="466" y="251"/>
                    <a:pt x="466" y="250"/>
                    <a:pt x="466" y="250"/>
                  </a:cubicBezTo>
                  <a:cubicBezTo>
                    <a:pt x="466" y="250"/>
                    <a:pt x="466" y="249"/>
                    <a:pt x="466" y="249"/>
                  </a:cubicBezTo>
                  <a:cubicBezTo>
                    <a:pt x="466" y="248"/>
                    <a:pt x="467" y="250"/>
                    <a:pt x="467" y="250"/>
                  </a:cubicBezTo>
                  <a:cubicBezTo>
                    <a:pt x="467" y="251"/>
                    <a:pt x="467" y="252"/>
                    <a:pt x="466" y="253"/>
                  </a:cubicBezTo>
                  <a:cubicBezTo>
                    <a:pt x="466" y="255"/>
                    <a:pt x="465" y="258"/>
                    <a:pt x="466" y="261"/>
                  </a:cubicBezTo>
                  <a:cubicBezTo>
                    <a:pt x="467" y="263"/>
                    <a:pt x="470" y="266"/>
                    <a:pt x="472" y="263"/>
                  </a:cubicBezTo>
                  <a:cubicBezTo>
                    <a:pt x="473" y="261"/>
                    <a:pt x="471" y="259"/>
                    <a:pt x="472" y="257"/>
                  </a:cubicBezTo>
                  <a:cubicBezTo>
                    <a:pt x="473" y="255"/>
                    <a:pt x="476" y="256"/>
                    <a:pt x="478" y="254"/>
                  </a:cubicBezTo>
                  <a:cubicBezTo>
                    <a:pt x="480" y="252"/>
                    <a:pt x="479" y="250"/>
                    <a:pt x="478" y="248"/>
                  </a:cubicBezTo>
                  <a:cubicBezTo>
                    <a:pt x="477" y="246"/>
                    <a:pt x="476" y="246"/>
                    <a:pt x="478" y="246"/>
                  </a:cubicBezTo>
                  <a:cubicBezTo>
                    <a:pt x="480" y="246"/>
                    <a:pt x="481" y="247"/>
                    <a:pt x="480" y="244"/>
                  </a:cubicBezTo>
                  <a:cubicBezTo>
                    <a:pt x="479" y="242"/>
                    <a:pt x="476" y="242"/>
                    <a:pt x="477" y="239"/>
                  </a:cubicBezTo>
                  <a:cubicBezTo>
                    <a:pt x="477" y="237"/>
                    <a:pt x="482" y="236"/>
                    <a:pt x="482" y="234"/>
                  </a:cubicBezTo>
                  <a:cubicBezTo>
                    <a:pt x="482" y="232"/>
                    <a:pt x="479" y="230"/>
                    <a:pt x="478" y="229"/>
                  </a:cubicBezTo>
                  <a:cubicBezTo>
                    <a:pt x="477" y="228"/>
                    <a:pt x="476" y="227"/>
                    <a:pt x="474" y="228"/>
                  </a:cubicBezTo>
                  <a:cubicBezTo>
                    <a:pt x="473" y="228"/>
                    <a:pt x="472" y="229"/>
                    <a:pt x="472" y="230"/>
                  </a:cubicBezTo>
                  <a:cubicBezTo>
                    <a:pt x="472" y="231"/>
                    <a:pt x="473" y="231"/>
                    <a:pt x="474" y="232"/>
                  </a:cubicBezTo>
                  <a:cubicBezTo>
                    <a:pt x="475" y="234"/>
                    <a:pt x="473" y="233"/>
                    <a:pt x="471" y="233"/>
                  </a:cubicBezTo>
                  <a:cubicBezTo>
                    <a:pt x="471" y="234"/>
                    <a:pt x="472" y="235"/>
                    <a:pt x="470" y="235"/>
                  </a:cubicBezTo>
                  <a:cubicBezTo>
                    <a:pt x="469" y="235"/>
                    <a:pt x="467" y="234"/>
                    <a:pt x="466" y="233"/>
                  </a:cubicBezTo>
                  <a:cubicBezTo>
                    <a:pt x="464" y="233"/>
                    <a:pt x="462" y="232"/>
                    <a:pt x="461" y="233"/>
                  </a:cubicBezTo>
                  <a:cubicBezTo>
                    <a:pt x="460" y="233"/>
                    <a:pt x="460" y="234"/>
                    <a:pt x="460" y="234"/>
                  </a:cubicBezTo>
                  <a:cubicBezTo>
                    <a:pt x="460" y="234"/>
                    <a:pt x="458" y="234"/>
                    <a:pt x="459" y="234"/>
                  </a:cubicBezTo>
                  <a:cubicBezTo>
                    <a:pt x="457" y="235"/>
                    <a:pt x="457" y="235"/>
                    <a:pt x="457" y="237"/>
                  </a:cubicBezTo>
                  <a:cubicBezTo>
                    <a:pt x="456" y="239"/>
                    <a:pt x="454" y="241"/>
                    <a:pt x="452" y="243"/>
                  </a:cubicBezTo>
                  <a:cubicBezTo>
                    <a:pt x="451" y="244"/>
                    <a:pt x="451" y="246"/>
                    <a:pt x="450" y="248"/>
                  </a:cubicBezTo>
                  <a:cubicBezTo>
                    <a:pt x="449" y="249"/>
                    <a:pt x="447" y="251"/>
                    <a:pt x="448" y="253"/>
                  </a:cubicBezTo>
                  <a:cubicBezTo>
                    <a:pt x="446" y="252"/>
                    <a:pt x="445" y="253"/>
                    <a:pt x="445" y="254"/>
                  </a:cubicBezTo>
                  <a:cubicBezTo>
                    <a:pt x="445" y="254"/>
                    <a:pt x="445" y="253"/>
                    <a:pt x="444" y="253"/>
                  </a:cubicBezTo>
                  <a:cubicBezTo>
                    <a:pt x="444" y="253"/>
                    <a:pt x="444" y="257"/>
                    <a:pt x="443" y="257"/>
                  </a:cubicBezTo>
                  <a:cubicBezTo>
                    <a:pt x="443" y="259"/>
                    <a:pt x="441" y="260"/>
                    <a:pt x="439" y="261"/>
                  </a:cubicBezTo>
                  <a:cubicBezTo>
                    <a:pt x="437" y="261"/>
                    <a:pt x="436" y="261"/>
                    <a:pt x="435" y="263"/>
                  </a:cubicBezTo>
                  <a:cubicBezTo>
                    <a:pt x="434" y="265"/>
                    <a:pt x="433" y="268"/>
                    <a:pt x="432" y="269"/>
                  </a:cubicBezTo>
                  <a:cubicBezTo>
                    <a:pt x="433" y="269"/>
                    <a:pt x="433" y="268"/>
                    <a:pt x="434" y="267"/>
                  </a:cubicBezTo>
                  <a:cubicBezTo>
                    <a:pt x="434" y="268"/>
                    <a:pt x="435" y="267"/>
                    <a:pt x="435" y="267"/>
                  </a:cubicBezTo>
                  <a:cubicBezTo>
                    <a:pt x="435" y="267"/>
                    <a:pt x="434" y="267"/>
                    <a:pt x="434" y="267"/>
                  </a:cubicBezTo>
                  <a:cubicBezTo>
                    <a:pt x="434" y="267"/>
                    <a:pt x="435" y="267"/>
                    <a:pt x="435" y="267"/>
                  </a:cubicBezTo>
                  <a:cubicBezTo>
                    <a:pt x="435" y="267"/>
                    <a:pt x="434" y="268"/>
                    <a:pt x="434" y="267"/>
                  </a:cubicBezTo>
                  <a:close/>
                  <a:moveTo>
                    <a:pt x="598" y="199"/>
                  </a:moveTo>
                  <a:cubicBezTo>
                    <a:pt x="599" y="200"/>
                    <a:pt x="598" y="201"/>
                    <a:pt x="599" y="201"/>
                  </a:cubicBezTo>
                  <a:cubicBezTo>
                    <a:pt x="600" y="204"/>
                    <a:pt x="600" y="205"/>
                    <a:pt x="603" y="207"/>
                  </a:cubicBezTo>
                  <a:cubicBezTo>
                    <a:pt x="604" y="207"/>
                    <a:pt x="607" y="208"/>
                    <a:pt x="606" y="210"/>
                  </a:cubicBezTo>
                  <a:cubicBezTo>
                    <a:pt x="605" y="212"/>
                    <a:pt x="603" y="209"/>
                    <a:pt x="601" y="210"/>
                  </a:cubicBezTo>
                  <a:cubicBezTo>
                    <a:pt x="600" y="212"/>
                    <a:pt x="604" y="214"/>
                    <a:pt x="605" y="215"/>
                  </a:cubicBezTo>
                  <a:cubicBezTo>
                    <a:pt x="606" y="217"/>
                    <a:pt x="605" y="221"/>
                    <a:pt x="608" y="218"/>
                  </a:cubicBezTo>
                  <a:cubicBezTo>
                    <a:pt x="609" y="217"/>
                    <a:pt x="609" y="217"/>
                    <a:pt x="609" y="216"/>
                  </a:cubicBezTo>
                  <a:cubicBezTo>
                    <a:pt x="610" y="216"/>
                    <a:pt x="612" y="216"/>
                    <a:pt x="613" y="216"/>
                  </a:cubicBezTo>
                  <a:cubicBezTo>
                    <a:pt x="615" y="216"/>
                    <a:pt x="619" y="214"/>
                    <a:pt x="619" y="212"/>
                  </a:cubicBezTo>
                  <a:cubicBezTo>
                    <a:pt x="620" y="211"/>
                    <a:pt x="620" y="209"/>
                    <a:pt x="619" y="207"/>
                  </a:cubicBezTo>
                  <a:cubicBezTo>
                    <a:pt x="619" y="207"/>
                    <a:pt x="617" y="206"/>
                    <a:pt x="617" y="206"/>
                  </a:cubicBezTo>
                  <a:cubicBezTo>
                    <a:pt x="616" y="204"/>
                    <a:pt x="620" y="203"/>
                    <a:pt x="620" y="201"/>
                  </a:cubicBezTo>
                  <a:cubicBezTo>
                    <a:pt x="620" y="198"/>
                    <a:pt x="617" y="197"/>
                    <a:pt x="615" y="196"/>
                  </a:cubicBezTo>
                  <a:cubicBezTo>
                    <a:pt x="613" y="196"/>
                    <a:pt x="612" y="196"/>
                    <a:pt x="611" y="194"/>
                  </a:cubicBezTo>
                  <a:cubicBezTo>
                    <a:pt x="610" y="193"/>
                    <a:pt x="611" y="192"/>
                    <a:pt x="609" y="191"/>
                  </a:cubicBezTo>
                  <a:cubicBezTo>
                    <a:pt x="609" y="190"/>
                    <a:pt x="608" y="190"/>
                    <a:pt x="607" y="189"/>
                  </a:cubicBezTo>
                  <a:cubicBezTo>
                    <a:pt x="605" y="188"/>
                    <a:pt x="597" y="182"/>
                    <a:pt x="597" y="189"/>
                  </a:cubicBezTo>
                  <a:cubicBezTo>
                    <a:pt x="597" y="191"/>
                    <a:pt x="599" y="193"/>
                    <a:pt x="599" y="195"/>
                  </a:cubicBezTo>
                  <a:cubicBezTo>
                    <a:pt x="598" y="195"/>
                    <a:pt x="597" y="195"/>
                    <a:pt x="597" y="196"/>
                  </a:cubicBezTo>
                  <a:cubicBezTo>
                    <a:pt x="596" y="197"/>
                    <a:pt x="597" y="198"/>
                    <a:pt x="598" y="199"/>
                  </a:cubicBezTo>
                  <a:cubicBezTo>
                    <a:pt x="598" y="199"/>
                    <a:pt x="598" y="199"/>
                    <a:pt x="597" y="199"/>
                  </a:cubicBezTo>
                  <a:cubicBezTo>
                    <a:pt x="598" y="199"/>
                    <a:pt x="598" y="199"/>
                    <a:pt x="598" y="199"/>
                  </a:cubicBezTo>
                  <a:cubicBezTo>
                    <a:pt x="598" y="199"/>
                    <a:pt x="597" y="198"/>
                    <a:pt x="598" y="199"/>
                  </a:cubicBezTo>
                  <a:close/>
                  <a:moveTo>
                    <a:pt x="629" y="298"/>
                  </a:moveTo>
                  <a:cubicBezTo>
                    <a:pt x="628" y="297"/>
                    <a:pt x="629" y="295"/>
                    <a:pt x="629" y="293"/>
                  </a:cubicBezTo>
                  <a:cubicBezTo>
                    <a:pt x="629" y="292"/>
                    <a:pt x="628" y="290"/>
                    <a:pt x="628" y="289"/>
                  </a:cubicBezTo>
                  <a:cubicBezTo>
                    <a:pt x="626" y="287"/>
                    <a:pt x="625" y="284"/>
                    <a:pt x="622" y="283"/>
                  </a:cubicBezTo>
                  <a:cubicBezTo>
                    <a:pt x="620" y="282"/>
                    <a:pt x="616" y="283"/>
                    <a:pt x="615" y="285"/>
                  </a:cubicBezTo>
                  <a:cubicBezTo>
                    <a:pt x="614" y="286"/>
                    <a:pt x="614" y="288"/>
                    <a:pt x="613" y="289"/>
                  </a:cubicBezTo>
                  <a:cubicBezTo>
                    <a:pt x="612" y="291"/>
                    <a:pt x="611" y="290"/>
                    <a:pt x="612" y="292"/>
                  </a:cubicBezTo>
                  <a:cubicBezTo>
                    <a:pt x="610" y="294"/>
                    <a:pt x="607" y="296"/>
                    <a:pt x="609" y="299"/>
                  </a:cubicBezTo>
                  <a:cubicBezTo>
                    <a:pt x="608" y="298"/>
                    <a:pt x="610" y="300"/>
                    <a:pt x="610" y="300"/>
                  </a:cubicBezTo>
                  <a:cubicBezTo>
                    <a:pt x="610" y="300"/>
                    <a:pt x="611" y="301"/>
                    <a:pt x="611" y="301"/>
                  </a:cubicBezTo>
                  <a:cubicBezTo>
                    <a:pt x="614" y="303"/>
                    <a:pt x="617" y="304"/>
                    <a:pt x="619" y="307"/>
                  </a:cubicBezTo>
                  <a:cubicBezTo>
                    <a:pt x="621" y="309"/>
                    <a:pt x="625" y="310"/>
                    <a:pt x="628" y="308"/>
                  </a:cubicBezTo>
                  <a:cubicBezTo>
                    <a:pt x="631" y="306"/>
                    <a:pt x="630" y="301"/>
                    <a:pt x="629" y="298"/>
                  </a:cubicBezTo>
                  <a:close/>
                  <a:moveTo>
                    <a:pt x="640" y="74"/>
                  </a:moveTo>
                  <a:cubicBezTo>
                    <a:pt x="641" y="73"/>
                    <a:pt x="641" y="71"/>
                    <a:pt x="641" y="70"/>
                  </a:cubicBezTo>
                  <a:cubicBezTo>
                    <a:pt x="642" y="69"/>
                    <a:pt x="643" y="69"/>
                    <a:pt x="644" y="68"/>
                  </a:cubicBezTo>
                  <a:cubicBezTo>
                    <a:pt x="646" y="67"/>
                    <a:pt x="646" y="65"/>
                    <a:pt x="648" y="63"/>
                  </a:cubicBezTo>
                  <a:cubicBezTo>
                    <a:pt x="649" y="62"/>
                    <a:pt x="652" y="60"/>
                    <a:pt x="654" y="61"/>
                  </a:cubicBezTo>
                  <a:cubicBezTo>
                    <a:pt x="656" y="62"/>
                    <a:pt x="655" y="66"/>
                    <a:pt x="657" y="66"/>
                  </a:cubicBezTo>
                  <a:cubicBezTo>
                    <a:pt x="657" y="65"/>
                    <a:pt x="657" y="62"/>
                    <a:pt x="657" y="61"/>
                  </a:cubicBezTo>
                  <a:cubicBezTo>
                    <a:pt x="657" y="61"/>
                    <a:pt x="657" y="59"/>
                    <a:pt x="658" y="60"/>
                  </a:cubicBezTo>
                  <a:cubicBezTo>
                    <a:pt x="659" y="61"/>
                    <a:pt x="659" y="65"/>
                    <a:pt x="660" y="65"/>
                  </a:cubicBezTo>
                  <a:cubicBezTo>
                    <a:pt x="661" y="64"/>
                    <a:pt x="659" y="59"/>
                    <a:pt x="659" y="58"/>
                  </a:cubicBezTo>
                  <a:cubicBezTo>
                    <a:pt x="660" y="55"/>
                    <a:pt x="662" y="52"/>
                    <a:pt x="665" y="52"/>
                  </a:cubicBezTo>
                  <a:cubicBezTo>
                    <a:pt x="667" y="52"/>
                    <a:pt x="670" y="53"/>
                    <a:pt x="671" y="55"/>
                  </a:cubicBezTo>
                  <a:cubicBezTo>
                    <a:pt x="672" y="56"/>
                    <a:pt x="671" y="58"/>
                    <a:pt x="672" y="59"/>
                  </a:cubicBezTo>
                  <a:cubicBezTo>
                    <a:pt x="672" y="60"/>
                    <a:pt x="673" y="61"/>
                    <a:pt x="674" y="62"/>
                  </a:cubicBezTo>
                  <a:cubicBezTo>
                    <a:pt x="675" y="62"/>
                    <a:pt x="675" y="61"/>
                    <a:pt x="674" y="61"/>
                  </a:cubicBezTo>
                  <a:cubicBezTo>
                    <a:pt x="674" y="60"/>
                    <a:pt x="672" y="60"/>
                    <a:pt x="672" y="58"/>
                  </a:cubicBezTo>
                  <a:cubicBezTo>
                    <a:pt x="672" y="58"/>
                    <a:pt x="673" y="57"/>
                    <a:pt x="673" y="57"/>
                  </a:cubicBezTo>
                  <a:cubicBezTo>
                    <a:pt x="673" y="55"/>
                    <a:pt x="673" y="54"/>
                    <a:pt x="675" y="55"/>
                  </a:cubicBezTo>
                  <a:cubicBezTo>
                    <a:pt x="676" y="55"/>
                    <a:pt x="676" y="55"/>
                    <a:pt x="676" y="55"/>
                  </a:cubicBezTo>
                  <a:cubicBezTo>
                    <a:pt x="677" y="55"/>
                    <a:pt x="678" y="55"/>
                    <a:pt x="678" y="55"/>
                  </a:cubicBezTo>
                  <a:cubicBezTo>
                    <a:pt x="681" y="56"/>
                    <a:pt x="682" y="61"/>
                    <a:pt x="684" y="63"/>
                  </a:cubicBezTo>
                  <a:cubicBezTo>
                    <a:pt x="684" y="62"/>
                    <a:pt x="682" y="60"/>
                    <a:pt x="682" y="59"/>
                  </a:cubicBezTo>
                  <a:cubicBezTo>
                    <a:pt x="682" y="59"/>
                    <a:pt x="681" y="57"/>
                    <a:pt x="681" y="57"/>
                  </a:cubicBezTo>
                  <a:cubicBezTo>
                    <a:pt x="684" y="55"/>
                    <a:pt x="687" y="62"/>
                    <a:pt x="687" y="62"/>
                  </a:cubicBezTo>
                  <a:cubicBezTo>
                    <a:pt x="687" y="61"/>
                    <a:pt x="685" y="57"/>
                    <a:pt x="686" y="57"/>
                  </a:cubicBezTo>
                  <a:cubicBezTo>
                    <a:pt x="688" y="57"/>
                    <a:pt x="688" y="61"/>
                    <a:pt x="688" y="62"/>
                  </a:cubicBezTo>
                  <a:cubicBezTo>
                    <a:pt x="689" y="62"/>
                    <a:pt x="688" y="58"/>
                    <a:pt x="688" y="57"/>
                  </a:cubicBezTo>
                  <a:cubicBezTo>
                    <a:pt x="688" y="57"/>
                    <a:pt x="688" y="57"/>
                    <a:pt x="688" y="57"/>
                  </a:cubicBezTo>
                  <a:cubicBezTo>
                    <a:pt x="687" y="56"/>
                    <a:pt x="687" y="57"/>
                    <a:pt x="687" y="56"/>
                  </a:cubicBezTo>
                  <a:cubicBezTo>
                    <a:pt x="685" y="56"/>
                    <a:pt x="683" y="56"/>
                    <a:pt x="682" y="55"/>
                  </a:cubicBezTo>
                  <a:cubicBezTo>
                    <a:pt x="681" y="54"/>
                    <a:pt x="681" y="54"/>
                    <a:pt x="681" y="54"/>
                  </a:cubicBezTo>
                  <a:cubicBezTo>
                    <a:pt x="681" y="54"/>
                    <a:pt x="681" y="54"/>
                    <a:pt x="680" y="54"/>
                  </a:cubicBezTo>
                  <a:cubicBezTo>
                    <a:pt x="678" y="53"/>
                    <a:pt x="673" y="51"/>
                    <a:pt x="674" y="48"/>
                  </a:cubicBezTo>
                  <a:cubicBezTo>
                    <a:pt x="675" y="44"/>
                    <a:pt x="682" y="48"/>
                    <a:pt x="683" y="44"/>
                  </a:cubicBezTo>
                  <a:cubicBezTo>
                    <a:pt x="684" y="41"/>
                    <a:pt x="679" y="36"/>
                    <a:pt x="682" y="34"/>
                  </a:cubicBezTo>
                  <a:cubicBezTo>
                    <a:pt x="683" y="34"/>
                    <a:pt x="686" y="33"/>
                    <a:pt x="687" y="34"/>
                  </a:cubicBezTo>
                  <a:cubicBezTo>
                    <a:pt x="688" y="35"/>
                    <a:pt x="688" y="37"/>
                    <a:pt x="686" y="36"/>
                  </a:cubicBezTo>
                  <a:cubicBezTo>
                    <a:pt x="688" y="38"/>
                    <a:pt x="689" y="39"/>
                    <a:pt x="691" y="40"/>
                  </a:cubicBezTo>
                  <a:cubicBezTo>
                    <a:pt x="693" y="40"/>
                    <a:pt x="695" y="40"/>
                    <a:pt x="696" y="42"/>
                  </a:cubicBezTo>
                  <a:cubicBezTo>
                    <a:pt x="698" y="43"/>
                    <a:pt x="698" y="46"/>
                    <a:pt x="699" y="48"/>
                  </a:cubicBezTo>
                  <a:cubicBezTo>
                    <a:pt x="700" y="51"/>
                    <a:pt x="699" y="52"/>
                    <a:pt x="699" y="54"/>
                  </a:cubicBezTo>
                  <a:cubicBezTo>
                    <a:pt x="700" y="55"/>
                    <a:pt x="702" y="54"/>
                    <a:pt x="703" y="54"/>
                  </a:cubicBezTo>
                  <a:cubicBezTo>
                    <a:pt x="705" y="54"/>
                    <a:pt x="705" y="55"/>
                    <a:pt x="706" y="55"/>
                  </a:cubicBezTo>
                  <a:cubicBezTo>
                    <a:pt x="707" y="55"/>
                    <a:pt x="707" y="55"/>
                    <a:pt x="707" y="55"/>
                  </a:cubicBezTo>
                  <a:cubicBezTo>
                    <a:pt x="706" y="53"/>
                    <a:pt x="703" y="54"/>
                    <a:pt x="702" y="52"/>
                  </a:cubicBezTo>
                  <a:cubicBezTo>
                    <a:pt x="701" y="51"/>
                    <a:pt x="699" y="47"/>
                    <a:pt x="700" y="45"/>
                  </a:cubicBezTo>
                  <a:cubicBezTo>
                    <a:pt x="700" y="44"/>
                    <a:pt x="700" y="44"/>
                    <a:pt x="701" y="44"/>
                  </a:cubicBezTo>
                  <a:cubicBezTo>
                    <a:pt x="702" y="44"/>
                    <a:pt x="702" y="44"/>
                    <a:pt x="703" y="44"/>
                  </a:cubicBezTo>
                  <a:cubicBezTo>
                    <a:pt x="703" y="45"/>
                    <a:pt x="703" y="45"/>
                    <a:pt x="703" y="45"/>
                  </a:cubicBezTo>
                  <a:cubicBezTo>
                    <a:pt x="704" y="45"/>
                    <a:pt x="704" y="46"/>
                    <a:pt x="704" y="47"/>
                  </a:cubicBezTo>
                  <a:cubicBezTo>
                    <a:pt x="704" y="47"/>
                    <a:pt x="704" y="47"/>
                    <a:pt x="704" y="47"/>
                  </a:cubicBezTo>
                  <a:cubicBezTo>
                    <a:pt x="705" y="48"/>
                    <a:pt x="705" y="48"/>
                    <a:pt x="706" y="49"/>
                  </a:cubicBezTo>
                  <a:cubicBezTo>
                    <a:pt x="706" y="49"/>
                    <a:pt x="706" y="49"/>
                    <a:pt x="706" y="49"/>
                  </a:cubicBezTo>
                  <a:cubicBezTo>
                    <a:pt x="706" y="49"/>
                    <a:pt x="706" y="49"/>
                    <a:pt x="706" y="49"/>
                  </a:cubicBezTo>
                  <a:cubicBezTo>
                    <a:pt x="706" y="49"/>
                    <a:pt x="706" y="49"/>
                    <a:pt x="706" y="49"/>
                  </a:cubicBezTo>
                  <a:cubicBezTo>
                    <a:pt x="707" y="50"/>
                    <a:pt x="708" y="51"/>
                    <a:pt x="708" y="52"/>
                  </a:cubicBezTo>
                  <a:cubicBezTo>
                    <a:pt x="709" y="52"/>
                    <a:pt x="709" y="52"/>
                    <a:pt x="709" y="52"/>
                  </a:cubicBezTo>
                  <a:cubicBezTo>
                    <a:pt x="710" y="52"/>
                    <a:pt x="711" y="53"/>
                    <a:pt x="711" y="54"/>
                  </a:cubicBezTo>
                  <a:cubicBezTo>
                    <a:pt x="712" y="54"/>
                    <a:pt x="712" y="54"/>
                    <a:pt x="712" y="55"/>
                  </a:cubicBezTo>
                  <a:cubicBezTo>
                    <a:pt x="712" y="55"/>
                    <a:pt x="712" y="55"/>
                    <a:pt x="712" y="55"/>
                  </a:cubicBezTo>
                  <a:cubicBezTo>
                    <a:pt x="713" y="55"/>
                    <a:pt x="714" y="56"/>
                    <a:pt x="714" y="56"/>
                  </a:cubicBezTo>
                  <a:cubicBezTo>
                    <a:pt x="717" y="54"/>
                    <a:pt x="711" y="53"/>
                    <a:pt x="714" y="50"/>
                  </a:cubicBezTo>
                  <a:cubicBezTo>
                    <a:pt x="711" y="50"/>
                    <a:pt x="709" y="48"/>
                    <a:pt x="707" y="46"/>
                  </a:cubicBezTo>
                  <a:cubicBezTo>
                    <a:pt x="706" y="44"/>
                    <a:pt x="705" y="44"/>
                    <a:pt x="704" y="43"/>
                  </a:cubicBezTo>
                  <a:cubicBezTo>
                    <a:pt x="703" y="42"/>
                    <a:pt x="702" y="41"/>
                    <a:pt x="702" y="39"/>
                  </a:cubicBezTo>
                  <a:cubicBezTo>
                    <a:pt x="702" y="39"/>
                    <a:pt x="702" y="39"/>
                    <a:pt x="702" y="39"/>
                  </a:cubicBezTo>
                  <a:cubicBezTo>
                    <a:pt x="701" y="37"/>
                    <a:pt x="702" y="35"/>
                    <a:pt x="703" y="34"/>
                  </a:cubicBezTo>
                  <a:cubicBezTo>
                    <a:pt x="705" y="32"/>
                    <a:pt x="706" y="33"/>
                    <a:pt x="708" y="34"/>
                  </a:cubicBezTo>
                  <a:cubicBezTo>
                    <a:pt x="708" y="34"/>
                    <a:pt x="709" y="34"/>
                    <a:pt x="709" y="34"/>
                  </a:cubicBezTo>
                  <a:cubicBezTo>
                    <a:pt x="709" y="33"/>
                    <a:pt x="709" y="33"/>
                    <a:pt x="709" y="33"/>
                  </a:cubicBezTo>
                  <a:cubicBezTo>
                    <a:pt x="707" y="32"/>
                    <a:pt x="701" y="27"/>
                    <a:pt x="705" y="25"/>
                  </a:cubicBezTo>
                  <a:cubicBezTo>
                    <a:pt x="707" y="24"/>
                    <a:pt x="711" y="27"/>
                    <a:pt x="712" y="28"/>
                  </a:cubicBezTo>
                  <a:cubicBezTo>
                    <a:pt x="712" y="28"/>
                    <a:pt x="712" y="29"/>
                    <a:pt x="712" y="29"/>
                  </a:cubicBezTo>
                  <a:cubicBezTo>
                    <a:pt x="713" y="30"/>
                    <a:pt x="713" y="31"/>
                    <a:pt x="714" y="32"/>
                  </a:cubicBezTo>
                  <a:cubicBezTo>
                    <a:pt x="714" y="31"/>
                    <a:pt x="715" y="31"/>
                    <a:pt x="716" y="31"/>
                  </a:cubicBezTo>
                  <a:cubicBezTo>
                    <a:pt x="716" y="30"/>
                    <a:pt x="715" y="29"/>
                    <a:pt x="715" y="28"/>
                  </a:cubicBezTo>
                  <a:cubicBezTo>
                    <a:pt x="715" y="28"/>
                    <a:pt x="715" y="28"/>
                    <a:pt x="714" y="27"/>
                  </a:cubicBezTo>
                  <a:cubicBezTo>
                    <a:pt x="714" y="25"/>
                    <a:pt x="705" y="16"/>
                    <a:pt x="713" y="16"/>
                  </a:cubicBezTo>
                  <a:cubicBezTo>
                    <a:pt x="715" y="16"/>
                    <a:pt x="717" y="19"/>
                    <a:pt x="718" y="21"/>
                  </a:cubicBezTo>
                  <a:cubicBezTo>
                    <a:pt x="719" y="22"/>
                    <a:pt x="718" y="26"/>
                    <a:pt x="720" y="26"/>
                  </a:cubicBezTo>
                  <a:cubicBezTo>
                    <a:pt x="720" y="24"/>
                    <a:pt x="719" y="22"/>
                    <a:pt x="722" y="23"/>
                  </a:cubicBezTo>
                  <a:cubicBezTo>
                    <a:pt x="724" y="23"/>
                    <a:pt x="725" y="25"/>
                    <a:pt x="728" y="25"/>
                  </a:cubicBezTo>
                  <a:cubicBezTo>
                    <a:pt x="728" y="25"/>
                    <a:pt x="728" y="25"/>
                    <a:pt x="729" y="25"/>
                  </a:cubicBezTo>
                  <a:cubicBezTo>
                    <a:pt x="729" y="24"/>
                    <a:pt x="729" y="25"/>
                    <a:pt x="730" y="24"/>
                  </a:cubicBezTo>
                  <a:cubicBezTo>
                    <a:pt x="730" y="24"/>
                    <a:pt x="729" y="24"/>
                    <a:pt x="729" y="24"/>
                  </a:cubicBezTo>
                  <a:cubicBezTo>
                    <a:pt x="729" y="24"/>
                    <a:pt x="729" y="24"/>
                    <a:pt x="728" y="24"/>
                  </a:cubicBezTo>
                  <a:cubicBezTo>
                    <a:pt x="728" y="25"/>
                    <a:pt x="727" y="24"/>
                    <a:pt x="727" y="24"/>
                  </a:cubicBezTo>
                  <a:cubicBezTo>
                    <a:pt x="725" y="24"/>
                    <a:pt x="721" y="22"/>
                    <a:pt x="720" y="20"/>
                  </a:cubicBezTo>
                  <a:cubicBezTo>
                    <a:pt x="719" y="17"/>
                    <a:pt x="721" y="19"/>
                    <a:pt x="721" y="17"/>
                  </a:cubicBezTo>
                  <a:cubicBezTo>
                    <a:pt x="721" y="16"/>
                    <a:pt x="721" y="16"/>
                    <a:pt x="721" y="16"/>
                  </a:cubicBezTo>
                  <a:cubicBezTo>
                    <a:pt x="721" y="16"/>
                    <a:pt x="721" y="16"/>
                    <a:pt x="720" y="16"/>
                  </a:cubicBezTo>
                  <a:cubicBezTo>
                    <a:pt x="720" y="16"/>
                    <a:pt x="720" y="16"/>
                    <a:pt x="719" y="16"/>
                  </a:cubicBezTo>
                  <a:cubicBezTo>
                    <a:pt x="712" y="13"/>
                    <a:pt x="729" y="5"/>
                    <a:pt x="726" y="15"/>
                  </a:cubicBezTo>
                  <a:cubicBezTo>
                    <a:pt x="727" y="14"/>
                    <a:pt x="728" y="11"/>
                    <a:pt x="728" y="11"/>
                  </a:cubicBezTo>
                  <a:cubicBezTo>
                    <a:pt x="729" y="11"/>
                    <a:pt x="729" y="16"/>
                    <a:pt x="730" y="16"/>
                  </a:cubicBezTo>
                  <a:cubicBezTo>
                    <a:pt x="730" y="16"/>
                    <a:pt x="730" y="15"/>
                    <a:pt x="730" y="14"/>
                  </a:cubicBezTo>
                  <a:cubicBezTo>
                    <a:pt x="731" y="15"/>
                    <a:pt x="731" y="17"/>
                    <a:pt x="733" y="17"/>
                  </a:cubicBezTo>
                  <a:cubicBezTo>
                    <a:pt x="733" y="17"/>
                    <a:pt x="730" y="13"/>
                    <a:pt x="733" y="15"/>
                  </a:cubicBezTo>
                  <a:cubicBezTo>
                    <a:pt x="733" y="13"/>
                    <a:pt x="733" y="11"/>
                    <a:pt x="735" y="13"/>
                  </a:cubicBezTo>
                  <a:cubicBezTo>
                    <a:pt x="738" y="14"/>
                    <a:pt x="739" y="17"/>
                    <a:pt x="740" y="19"/>
                  </a:cubicBezTo>
                  <a:cubicBezTo>
                    <a:pt x="741" y="22"/>
                    <a:pt x="741" y="25"/>
                    <a:pt x="744" y="26"/>
                  </a:cubicBezTo>
                  <a:cubicBezTo>
                    <a:pt x="744" y="27"/>
                    <a:pt x="744" y="27"/>
                    <a:pt x="745" y="27"/>
                  </a:cubicBezTo>
                  <a:cubicBezTo>
                    <a:pt x="745" y="27"/>
                    <a:pt x="745" y="27"/>
                    <a:pt x="745" y="27"/>
                  </a:cubicBezTo>
                  <a:cubicBezTo>
                    <a:pt x="747" y="28"/>
                    <a:pt x="746" y="29"/>
                    <a:pt x="746" y="30"/>
                  </a:cubicBezTo>
                  <a:cubicBezTo>
                    <a:pt x="746" y="30"/>
                    <a:pt x="746" y="31"/>
                    <a:pt x="746" y="31"/>
                  </a:cubicBezTo>
                  <a:cubicBezTo>
                    <a:pt x="746" y="31"/>
                    <a:pt x="746" y="31"/>
                    <a:pt x="746" y="31"/>
                  </a:cubicBezTo>
                  <a:cubicBezTo>
                    <a:pt x="746" y="32"/>
                    <a:pt x="746" y="31"/>
                    <a:pt x="746" y="31"/>
                  </a:cubicBezTo>
                  <a:cubicBezTo>
                    <a:pt x="747" y="31"/>
                    <a:pt x="747" y="30"/>
                    <a:pt x="748" y="30"/>
                  </a:cubicBezTo>
                  <a:cubicBezTo>
                    <a:pt x="748" y="30"/>
                    <a:pt x="748" y="30"/>
                    <a:pt x="748" y="30"/>
                  </a:cubicBezTo>
                  <a:cubicBezTo>
                    <a:pt x="748" y="30"/>
                    <a:pt x="748" y="29"/>
                    <a:pt x="748" y="29"/>
                  </a:cubicBezTo>
                  <a:cubicBezTo>
                    <a:pt x="749" y="29"/>
                    <a:pt x="749" y="29"/>
                    <a:pt x="750" y="28"/>
                  </a:cubicBezTo>
                  <a:cubicBezTo>
                    <a:pt x="750" y="28"/>
                    <a:pt x="750" y="28"/>
                    <a:pt x="750" y="28"/>
                  </a:cubicBezTo>
                  <a:cubicBezTo>
                    <a:pt x="750" y="28"/>
                    <a:pt x="750" y="28"/>
                    <a:pt x="750" y="28"/>
                  </a:cubicBezTo>
                  <a:cubicBezTo>
                    <a:pt x="750" y="28"/>
                    <a:pt x="750" y="28"/>
                    <a:pt x="750" y="28"/>
                  </a:cubicBezTo>
                  <a:cubicBezTo>
                    <a:pt x="750" y="28"/>
                    <a:pt x="749" y="27"/>
                    <a:pt x="749" y="27"/>
                  </a:cubicBezTo>
                  <a:cubicBezTo>
                    <a:pt x="747" y="26"/>
                    <a:pt x="745" y="24"/>
                    <a:pt x="745" y="23"/>
                  </a:cubicBezTo>
                  <a:cubicBezTo>
                    <a:pt x="744" y="22"/>
                    <a:pt x="744" y="22"/>
                    <a:pt x="744" y="21"/>
                  </a:cubicBezTo>
                  <a:cubicBezTo>
                    <a:pt x="744" y="20"/>
                    <a:pt x="746" y="20"/>
                    <a:pt x="746" y="19"/>
                  </a:cubicBezTo>
                  <a:cubicBezTo>
                    <a:pt x="746" y="19"/>
                    <a:pt x="745" y="19"/>
                    <a:pt x="745" y="19"/>
                  </a:cubicBezTo>
                  <a:cubicBezTo>
                    <a:pt x="745" y="19"/>
                    <a:pt x="744" y="19"/>
                    <a:pt x="744" y="19"/>
                  </a:cubicBezTo>
                  <a:cubicBezTo>
                    <a:pt x="742" y="19"/>
                    <a:pt x="742" y="16"/>
                    <a:pt x="741" y="14"/>
                  </a:cubicBezTo>
                  <a:cubicBezTo>
                    <a:pt x="739" y="11"/>
                    <a:pt x="737" y="11"/>
                    <a:pt x="737" y="7"/>
                  </a:cubicBezTo>
                  <a:cubicBezTo>
                    <a:pt x="737" y="6"/>
                    <a:pt x="736" y="4"/>
                    <a:pt x="738" y="3"/>
                  </a:cubicBezTo>
                  <a:cubicBezTo>
                    <a:pt x="740" y="2"/>
                    <a:pt x="743" y="3"/>
                    <a:pt x="745" y="3"/>
                  </a:cubicBezTo>
                  <a:cubicBezTo>
                    <a:pt x="747" y="3"/>
                    <a:pt x="749" y="6"/>
                    <a:pt x="752" y="6"/>
                  </a:cubicBezTo>
                  <a:cubicBezTo>
                    <a:pt x="754" y="5"/>
                    <a:pt x="756" y="5"/>
                    <a:pt x="758" y="8"/>
                  </a:cubicBezTo>
                  <a:cubicBezTo>
                    <a:pt x="760" y="10"/>
                    <a:pt x="760" y="12"/>
                    <a:pt x="761" y="14"/>
                  </a:cubicBezTo>
                  <a:cubicBezTo>
                    <a:pt x="761" y="16"/>
                    <a:pt x="763" y="17"/>
                    <a:pt x="764" y="19"/>
                  </a:cubicBezTo>
                  <a:cubicBezTo>
                    <a:pt x="765" y="20"/>
                    <a:pt x="765" y="20"/>
                    <a:pt x="765" y="20"/>
                  </a:cubicBezTo>
                  <a:cubicBezTo>
                    <a:pt x="766" y="21"/>
                    <a:pt x="767" y="22"/>
                    <a:pt x="768" y="23"/>
                  </a:cubicBezTo>
                  <a:cubicBezTo>
                    <a:pt x="768" y="23"/>
                    <a:pt x="768" y="23"/>
                    <a:pt x="769" y="24"/>
                  </a:cubicBezTo>
                  <a:cubicBezTo>
                    <a:pt x="770" y="20"/>
                    <a:pt x="765" y="18"/>
                    <a:pt x="764" y="16"/>
                  </a:cubicBezTo>
                  <a:cubicBezTo>
                    <a:pt x="763" y="14"/>
                    <a:pt x="762" y="12"/>
                    <a:pt x="762" y="11"/>
                  </a:cubicBezTo>
                  <a:cubicBezTo>
                    <a:pt x="763" y="9"/>
                    <a:pt x="765" y="6"/>
                    <a:pt x="766" y="5"/>
                  </a:cubicBezTo>
                  <a:cubicBezTo>
                    <a:pt x="766" y="5"/>
                    <a:pt x="766" y="4"/>
                    <a:pt x="767" y="4"/>
                  </a:cubicBezTo>
                  <a:cubicBezTo>
                    <a:pt x="767" y="3"/>
                    <a:pt x="768" y="3"/>
                    <a:pt x="768" y="3"/>
                  </a:cubicBezTo>
                  <a:cubicBezTo>
                    <a:pt x="770" y="1"/>
                    <a:pt x="774" y="1"/>
                    <a:pt x="775" y="3"/>
                  </a:cubicBezTo>
                  <a:cubicBezTo>
                    <a:pt x="775" y="4"/>
                    <a:pt x="775" y="5"/>
                    <a:pt x="775" y="6"/>
                  </a:cubicBezTo>
                  <a:cubicBezTo>
                    <a:pt x="774" y="7"/>
                    <a:pt x="774" y="7"/>
                    <a:pt x="775" y="8"/>
                  </a:cubicBezTo>
                  <a:cubicBezTo>
                    <a:pt x="775" y="9"/>
                    <a:pt x="776" y="9"/>
                    <a:pt x="776" y="10"/>
                  </a:cubicBezTo>
                  <a:cubicBezTo>
                    <a:pt x="776" y="11"/>
                    <a:pt x="777" y="11"/>
                    <a:pt x="777" y="12"/>
                  </a:cubicBezTo>
                  <a:cubicBezTo>
                    <a:pt x="777" y="12"/>
                    <a:pt x="778" y="12"/>
                    <a:pt x="778" y="12"/>
                  </a:cubicBezTo>
                  <a:cubicBezTo>
                    <a:pt x="778" y="12"/>
                    <a:pt x="779" y="13"/>
                    <a:pt x="779" y="13"/>
                  </a:cubicBezTo>
                  <a:cubicBezTo>
                    <a:pt x="780" y="13"/>
                    <a:pt x="780" y="13"/>
                    <a:pt x="780" y="13"/>
                  </a:cubicBezTo>
                  <a:cubicBezTo>
                    <a:pt x="780" y="10"/>
                    <a:pt x="776" y="9"/>
                    <a:pt x="777" y="6"/>
                  </a:cubicBezTo>
                  <a:cubicBezTo>
                    <a:pt x="777" y="2"/>
                    <a:pt x="779" y="3"/>
                    <a:pt x="782" y="2"/>
                  </a:cubicBezTo>
                  <a:cubicBezTo>
                    <a:pt x="783" y="2"/>
                    <a:pt x="787" y="0"/>
                    <a:pt x="788" y="2"/>
                  </a:cubicBezTo>
                  <a:cubicBezTo>
                    <a:pt x="789" y="2"/>
                    <a:pt x="788" y="2"/>
                    <a:pt x="788" y="3"/>
                  </a:cubicBezTo>
                  <a:cubicBezTo>
                    <a:pt x="788" y="4"/>
                    <a:pt x="789" y="4"/>
                    <a:pt x="789" y="5"/>
                  </a:cubicBezTo>
                  <a:cubicBezTo>
                    <a:pt x="789" y="5"/>
                    <a:pt x="789" y="5"/>
                    <a:pt x="789" y="6"/>
                  </a:cubicBezTo>
                  <a:cubicBezTo>
                    <a:pt x="789" y="7"/>
                    <a:pt x="788" y="7"/>
                    <a:pt x="788" y="8"/>
                  </a:cubicBezTo>
                  <a:cubicBezTo>
                    <a:pt x="789" y="9"/>
                    <a:pt x="792" y="6"/>
                    <a:pt x="793" y="6"/>
                  </a:cubicBezTo>
                  <a:cubicBezTo>
                    <a:pt x="792" y="7"/>
                    <a:pt x="793" y="11"/>
                    <a:pt x="794" y="11"/>
                  </a:cubicBezTo>
                  <a:cubicBezTo>
                    <a:pt x="794" y="10"/>
                    <a:pt x="794" y="10"/>
                    <a:pt x="794" y="10"/>
                  </a:cubicBezTo>
                  <a:cubicBezTo>
                    <a:pt x="794" y="10"/>
                    <a:pt x="794" y="9"/>
                    <a:pt x="794" y="8"/>
                  </a:cubicBezTo>
                  <a:cubicBezTo>
                    <a:pt x="795" y="9"/>
                    <a:pt x="795" y="7"/>
                    <a:pt x="797" y="7"/>
                  </a:cubicBezTo>
                  <a:cubicBezTo>
                    <a:pt x="798" y="8"/>
                    <a:pt x="798" y="10"/>
                    <a:pt x="798" y="10"/>
                  </a:cubicBezTo>
                  <a:cubicBezTo>
                    <a:pt x="799" y="9"/>
                    <a:pt x="800" y="9"/>
                    <a:pt x="801" y="10"/>
                  </a:cubicBezTo>
                  <a:cubicBezTo>
                    <a:pt x="802" y="10"/>
                    <a:pt x="802" y="10"/>
                    <a:pt x="802" y="10"/>
                  </a:cubicBezTo>
                  <a:cubicBezTo>
                    <a:pt x="802" y="10"/>
                    <a:pt x="803" y="10"/>
                    <a:pt x="803" y="10"/>
                  </a:cubicBezTo>
                  <a:cubicBezTo>
                    <a:pt x="803" y="10"/>
                    <a:pt x="804" y="10"/>
                    <a:pt x="804" y="11"/>
                  </a:cubicBezTo>
                  <a:cubicBezTo>
                    <a:pt x="805" y="11"/>
                    <a:pt x="807" y="9"/>
                    <a:pt x="807" y="11"/>
                  </a:cubicBezTo>
                  <a:cubicBezTo>
                    <a:pt x="807" y="10"/>
                    <a:pt x="809" y="11"/>
                    <a:pt x="810" y="11"/>
                  </a:cubicBezTo>
                  <a:cubicBezTo>
                    <a:pt x="810" y="12"/>
                    <a:pt x="810" y="12"/>
                    <a:pt x="810" y="12"/>
                  </a:cubicBezTo>
                  <a:cubicBezTo>
                    <a:pt x="813" y="15"/>
                    <a:pt x="803" y="20"/>
                    <a:pt x="801" y="21"/>
                  </a:cubicBezTo>
                  <a:cubicBezTo>
                    <a:pt x="800" y="22"/>
                    <a:pt x="795" y="24"/>
                    <a:pt x="796" y="26"/>
                  </a:cubicBezTo>
                  <a:cubicBezTo>
                    <a:pt x="796" y="27"/>
                    <a:pt x="802" y="26"/>
                    <a:pt x="803" y="26"/>
                  </a:cubicBezTo>
                  <a:cubicBezTo>
                    <a:pt x="803" y="25"/>
                    <a:pt x="803" y="25"/>
                    <a:pt x="804" y="24"/>
                  </a:cubicBezTo>
                  <a:cubicBezTo>
                    <a:pt x="804" y="24"/>
                    <a:pt x="804" y="24"/>
                    <a:pt x="804" y="24"/>
                  </a:cubicBezTo>
                  <a:cubicBezTo>
                    <a:pt x="805" y="23"/>
                    <a:pt x="806" y="22"/>
                    <a:pt x="808" y="22"/>
                  </a:cubicBezTo>
                  <a:cubicBezTo>
                    <a:pt x="808" y="20"/>
                    <a:pt x="811" y="16"/>
                    <a:pt x="813" y="16"/>
                  </a:cubicBezTo>
                  <a:cubicBezTo>
                    <a:pt x="815" y="15"/>
                    <a:pt x="817" y="20"/>
                    <a:pt x="818" y="20"/>
                  </a:cubicBezTo>
                  <a:cubicBezTo>
                    <a:pt x="818" y="18"/>
                    <a:pt x="816" y="19"/>
                    <a:pt x="817" y="17"/>
                  </a:cubicBezTo>
                  <a:cubicBezTo>
                    <a:pt x="817" y="16"/>
                    <a:pt x="818" y="15"/>
                    <a:pt x="819" y="15"/>
                  </a:cubicBezTo>
                  <a:cubicBezTo>
                    <a:pt x="819" y="15"/>
                    <a:pt x="819" y="15"/>
                    <a:pt x="819" y="15"/>
                  </a:cubicBezTo>
                  <a:cubicBezTo>
                    <a:pt x="818" y="15"/>
                    <a:pt x="818" y="14"/>
                    <a:pt x="818" y="13"/>
                  </a:cubicBezTo>
                  <a:cubicBezTo>
                    <a:pt x="818" y="12"/>
                    <a:pt x="820" y="12"/>
                    <a:pt x="820" y="13"/>
                  </a:cubicBezTo>
                  <a:cubicBezTo>
                    <a:pt x="821" y="13"/>
                    <a:pt x="820" y="14"/>
                    <a:pt x="820" y="15"/>
                  </a:cubicBezTo>
                  <a:cubicBezTo>
                    <a:pt x="820" y="15"/>
                    <a:pt x="821" y="16"/>
                    <a:pt x="821" y="16"/>
                  </a:cubicBezTo>
                  <a:cubicBezTo>
                    <a:pt x="822" y="17"/>
                    <a:pt x="822" y="19"/>
                    <a:pt x="823" y="19"/>
                  </a:cubicBezTo>
                  <a:cubicBezTo>
                    <a:pt x="825" y="19"/>
                    <a:pt x="825" y="16"/>
                    <a:pt x="827" y="16"/>
                  </a:cubicBezTo>
                  <a:cubicBezTo>
                    <a:pt x="829" y="16"/>
                    <a:pt x="830" y="18"/>
                    <a:pt x="830" y="20"/>
                  </a:cubicBezTo>
                  <a:cubicBezTo>
                    <a:pt x="829" y="21"/>
                    <a:pt x="826" y="21"/>
                    <a:pt x="828" y="24"/>
                  </a:cubicBezTo>
                  <a:cubicBezTo>
                    <a:pt x="829" y="24"/>
                    <a:pt x="830" y="25"/>
                    <a:pt x="831" y="25"/>
                  </a:cubicBezTo>
                  <a:cubicBezTo>
                    <a:pt x="831" y="26"/>
                    <a:pt x="831" y="27"/>
                    <a:pt x="831" y="28"/>
                  </a:cubicBezTo>
                  <a:cubicBezTo>
                    <a:pt x="832" y="29"/>
                    <a:pt x="832" y="29"/>
                    <a:pt x="833" y="30"/>
                  </a:cubicBezTo>
                  <a:cubicBezTo>
                    <a:pt x="833" y="31"/>
                    <a:pt x="832" y="34"/>
                    <a:pt x="831" y="35"/>
                  </a:cubicBezTo>
                  <a:cubicBezTo>
                    <a:pt x="831" y="35"/>
                    <a:pt x="831" y="36"/>
                    <a:pt x="831" y="36"/>
                  </a:cubicBezTo>
                  <a:cubicBezTo>
                    <a:pt x="833" y="37"/>
                    <a:pt x="833" y="32"/>
                    <a:pt x="834" y="32"/>
                  </a:cubicBezTo>
                  <a:cubicBezTo>
                    <a:pt x="834" y="32"/>
                    <a:pt x="834" y="32"/>
                    <a:pt x="834" y="32"/>
                  </a:cubicBezTo>
                  <a:cubicBezTo>
                    <a:pt x="836" y="29"/>
                    <a:pt x="839" y="31"/>
                    <a:pt x="840" y="32"/>
                  </a:cubicBezTo>
                  <a:cubicBezTo>
                    <a:pt x="843" y="34"/>
                    <a:pt x="844" y="36"/>
                    <a:pt x="845" y="39"/>
                  </a:cubicBezTo>
                  <a:cubicBezTo>
                    <a:pt x="846" y="44"/>
                    <a:pt x="844" y="50"/>
                    <a:pt x="839" y="51"/>
                  </a:cubicBezTo>
                  <a:cubicBezTo>
                    <a:pt x="841" y="53"/>
                    <a:pt x="839" y="55"/>
                    <a:pt x="837" y="56"/>
                  </a:cubicBezTo>
                  <a:cubicBezTo>
                    <a:pt x="836" y="57"/>
                    <a:pt x="835" y="59"/>
                    <a:pt x="834" y="61"/>
                  </a:cubicBezTo>
                  <a:cubicBezTo>
                    <a:pt x="832" y="63"/>
                    <a:pt x="830" y="63"/>
                    <a:pt x="828" y="65"/>
                  </a:cubicBezTo>
                  <a:cubicBezTo>
                    <a:pt x="828" y="66"/>
                    <a:pt x="827" y="67"/>
                    <a:pt x="826" y="67"/>
                  </a:cubicBezTo>
                  <a:cubicBezTo>
                    <a:pt x="825" y="67"/>
                    <a:pt x="825" y="66"/>
                    <a:pt x="824" y="66"/>
                  </a:cubicBezTo>
                  <a:cubicBezTo>
                    <a:pt x="824" y="69"/>
                    <a:pt x="824" y="71"/>
                    <a:pt x="821" y="70"/>
                  </a:cubicBezTo>
                  <a:cubicBezTo>
                    <a:pt x="819" y="70"/>
                    <a:pt x="819" y="69"/>
                    <a:pt x="817" y="70"/>
                  </a:cubicBezTo>
                  <a:cubicBezTo>
                    <a:pt x="815" y="71"/>
                    <a:pt x="813" y="71"/>
                    <a:pt x="812" y="72"/>
                  </a:cubicBezTo>
                  <a:cubicBezTo>
                    <a:pt x="813" y="72"/>
                    <a:pt x="817" y="72"/>
                    <a:pt x="817" y="72"/>
                  </a:cubicBezTo>
                  <a:cubicBezTo>
                    <a:pt x="816" y="73"/>
                    <a:pt x="813" y="74"/>
                    <a:pt x="812" y="74"/>
                  </a:cubicBezTo>
                  <a:cubicBezTo>
                    <a:pt x="810" y="75"/>
                    <a:pt x="807" y="76"/>
                    <a:pt x="804" y="76"/>
                  </a:cubicBezTo>
                  <a:cubicBezTo>
                    <a:pt x="802" y="77"/>
                    <a:pt x="799" y="78"/>
                    <a:pt x="796" y="77"/>
                  </a:cubicBezTo>
                  <a:cubicBezTo>
                    <a:pt x="794" y="76"/>
                    <a:pt x="794" y="73"/>
                    <a:pt x="791" y="71"/>
                  </a:cubicBezTo>
                  <a:cubicBezTo>
                    <a:pt x="792" y="72"/>
                    <a:pt x="793" y="73"/>
                    <a:pt x="793" y="75"/>
                  </a:cubicBezTo>
                  <a:cubicBezTo>
                    <a:pt x="795" y="75"/>
                    <a:pt x="795" y="77"/>
                    <a:pt x="796" y="78"/>
                  </a:cubicBezTo>
                  <a:cubicBezTo>
                    <a:pt x="796" y="78"/>
                    <a:pt x="796" y="78"/>
                    <a:pt x="796" y="79"/>
                  </a:cubicBezTo>
                  <a:cubicBezTo>
                    <a:pt x="796" y="79"/>
                    <a:pt x="795" y="79"/>
                    <a:pt x="795" y="79"/>
                  </a:cubicBezTo>
                  <a:cubicBezTo>
                    <a:pt x="795" y="79"/>
                    <a:pt x="795" y="79"/>
                    <a:pt x="795" y="79"/>
                  </a:cubicBezTo>
                  <a:cubicBezTo>
                    <a:pt x="795" y="80"/>
                    <a:pt x="795" y="80"/>
                    <a:pt x="795" y="80"/>
                  </a:cubicBezTo>
                  <a:cubicBezTo>
                    <a:pt x="795" y="80"/>
                    <a:pt x="796" y="80"/>
                    <a:pt x="796" y="80"/>
                  </a:cubicBezTo>
                  <a:cubicBezTo>
                    <a:pt x="796" y="80"/>
                    <a:pt x="796" y="80"/>
                    <a:pt x="796" y="80"/>
                  </a:cubicBezTo>
                  <a:cubicBezTo>
                    <a:pt x="797" y="80"/>
                    <a:pt x="797" y="79"/>
                    <a:pt x="798" y="79"/>
                  </a:cubicBezTo>
                  <a:cubicBezTo>
                    <a:pt x="800" y="79"/>
                    <a:pt x="806" y="76"/>
                    <a:pt x="807" y="79"/>
                  </a:cubicBezTo>
                  <a:cubicBezTo>
                    <a:pt x="807" y="79"/>
                    <a:pt x="808" y="80"/>
                    <a:pt x="808" y="80"/>
                  </a:cubicBezTo>
                  <a:cubicBezTo>
                    <a:pt x="808" y="80"/>
                    <a:pt x="797" y="88"/>
                    <a:pt x="797" y="88"/>
                  </a:cubicBezTo>
                  <a:cubicBezTo>
                    <a:pt x="796" y="89"/>
                    <a:pt x="795" y="89"/>
                    <a:pt x="795" y="90"/>
                  </a:cubicBezTo>
                  <a:cubicBezTo>
                    <a:pt x="794" y="90"/>
                    <a:pt x="794" y="90"/>
                    <a:pt x="793" y="90"/>
                  </a:cubicBezTo>
                  <a:cubicBezTo>
                    <a:pt x="793" y="90"/>
                    <a:pt x="793" y="90"/>
                    <a:pt x="793" y="91"/>
                  </a:cubicBezTo>
                  <a:cubicBezTo>
                    <a:pt x="792" y="91"/>
                    <a:pt x="791" y="91"/>
                    <a:pt x="790" y="91"/>
                  </a:cubicBezTo>
                  <a:cubicBezTo>
                    <a:pt x="789" y="92"/>
                    <a:pt x="789" y="93"/>
                    <a:pt x="788" y="93"/>
                  </a:cubicBezTo>
                  <a:cubicBezTo>
                    <a:pt x="787" y="94"/>
                    <a:pt x="786" y="94"/>
                    <a:pt x="784" y="95"/>
                  </a:cubicBezTo>
                  <a:cubicBezTo>
                    <a:pt x="785" y="95"/>
                    <a:pt x="786" y="95"/>
                    <a:pt x="787" y="95"/>
                  </a:cubicBezTo>
                  <a:cubicBezTo>
                    <a:pt x="787" y="95"/>
                    <a:pt x="787" y="95"/>
                    <a:pt x="788" y="95"/>
                  </a:cubicBezTo>
                  <a:cubicBezTo>
                    <a:pt x="788" y="95"/>
                    <a:pt x="786" y="98"/>
                    <a:pt x="786" y="98"/>
                  </a:cubicBezTo>
                  <a:cubicBezTo>
                    <a:pt x="788" y="96"/>
                    <a:pt x="790" y="94"/>
                    <a:pt x="793" y="92"/>
                  </a:cubicBezTo>
                  <a:cubicBezTo>
                    <a:pt x="795" y="91"/>
                    <a:pt x="798" y="90"/>
                    <a:pt x="800" y="89"/>
                  </a:cubicBezTo>
                  <a:cubicBezTo>
                    <a:pt x="801" y="88"/>
                    <a:pt x="801" y="88"/>
                    <a:pt x="802" y="88"/>
                  </a:cubicBezTo>
                  <a:cubicBezTo>
                    <a:pt x="802" y="87"/>
                    <a:pt x="803" y="87"/>
                    <a:pt x="804" y="87"/>
                  </a:cubicBezTo>
                  <a:cubicBezTo>
                    <a:pt x="804" y="87"/>
                    <a:pt x="805" y="87"/>
                    <a:pt x="805" y="87"/>
                  </a:cubicBezTo>
                  <a:cubicBezTo>
                    <a:pt x="805" y="87"/>
                    <a:pt x="805" y="86"/>
                    <a:pt x="806" y="86"/>
                  </a:cubicBezTo>
                  <a:cubicBezTo>
                    <a:pt x="806" y="86"/>
                    <a:pt x="807" y="86"/>
                    <a:pt x="807" y="85"/>
                  </a:cubicBezTo>
                  <a:cubicBezTo>
                    <a:pt x="811" y="83"/>
                    <a:pt x="815" y="81"/>
                    <a:pt x="819" y="79"/>
                  </a:cubicBezTo>
                  <a:cubicBezTo>
                    <a:pt x="820" y="79"/>
                    <a:pt x="821" y="79"/>
                    <a:pt x="822" y="79"/>
                  </a:cubicBezTo>
                  <a:cubicBezTo>
                    <a:pt x="823" y="79"/>
                    <a:pt x="822" y="80"/>
                    <a:pt x="823" y="80"/>
                  </a:cubicBezTo>
                  <a:cubicBezTo>
                    <a:pt x="823" y="80"/>
                    <a:pt x="823" y="80"/>
                    <a:pt x="823" y="80"/>
                  </a:cubicBezTo>
                  <a:cubicBezTo>
                    <a:pt x="824" y="83"/>
                    <a:pt x="820" y="88"/>
                    <a:pt x="818" y="90"/>
                  </a:cubicBezTo>
                  <a:cubicBezTo>
                    <a:pt x="817" y="91"/>
                    <a:pt x="816" y="92"/>
                    <a:pt x="815" y="93"/>
                  </a:cubicBezTo>
                  <a:cubicBezTo>
                    <a:pt x="814" y="93"/>
                    <a:pt x="813" y="92"/>
                    <a:pt x="813" y="92"/>
                  </a:cubicBezTo>
                  <a:cubicBezTo>
                    <a:pt x="812" y="93"/>
                    <a:pt x="811" y="94"/>
                    <a:pt x="811" y="96"/>
                  </a:cubicBezTo>
                  <a:cubicBezTo>
                    <a:pt x="811" y="96"/>
                    <a:pt x="810" y="97"/>
                    <a:pt x="810" y="97"/>
                  </a:cubicBezTo>
                  <a:cubicBezTo>
                    <a:pt x="808" y="103"/>
                    <a:pt x="803" y="104"/>
                    <a:pt x="800" y="109"/>
                  </a:cubicBezTo>
                  <a:cubicBezTo>
                    <a:pt x="798" y="112"/>
                    <a:pt x="797" y="118"/>
                    <a:pt x="793" y="118"/>
                  </a:cubicBezTo>
                  <a:cubicBezTo>
                    <a:pt x="795" y="121"/>
                    <a:pt x="789" y="129"/>
                    <a:pt x="787" y="129"/>
                  </a:cubicBezTo>
                  <a:cubicBezTo>
                    <a:pt x="783" y="130"/>
                    <a:pt x="784" y="128"/>
                    <a:pt x="784" y="126"/>
                  </a:cubicBezTo>
                  <a:cubicBezTo>
                    <a:pt x="784" y="125"/>
                    <a:pt x="781" y="120"/>
                    <a:pt x="781" y="121"/>
                  </a:cubicBezTo>
                  <a:cubicBezTo>
                    <a:pt x="780" y="122"/>
                    <a:pt x="782" y="125"/>
                    <a:pt x="783" y="126"/>
                  </a:cubicBezTo>
                  <a:cubicBezTo>
                    <a:pt x="783" y="128"/>
                    <a:pt x="783" y="129"/>
                    <a:pt x="784" y="130"/>
                  </a:cubicBezTo>
                  <a:cubicBezTo>
                    <a:pt x="784" y="131"/>
                    <a:pt x="785" y="131"/>
                    <a:pt x="785" y="132"/>
                  </a:cubicBezTo>
                  <a:cubicBezTo>
                    <a:pt x="786" y="134"/>
                    <a:pt x="785" y="135"/>
                    <a:pt x="783" y="135"/>
                  </a:cubicBezTo>
                  <a:cubicBezTo>
                    <a:pt x="782" y="135"/>
                    <a:pt x="781" y="135"/>
                    <a:pt x="780" y="135"/>
                  </a:cubicBezTo>
                  <a:cubicBezTo>
                    <a:pt x="780" y="135"/>
                    <a:pt x="779" y="136"/>
                    <a:pt x="778" y="136"/>
                  </a:cubicBezTo>
                  <a:cubicBezTo>
                    <a:pt x="778" y="136"/>
                    <a:pt x="778" y="136"/>
                    <a:pt x="777" y="137"/>
                  </a:cubicBezTo>
                  <a:cubicBezTo>
                    <a:pt x="775" y="138"/>
                    <a:pt x="775" y="138"/>
                    <a:pt x="773" y="136"/>
                  </a:cubicBezTo>
                  <a:cubicBezTo>
                    <a:pt x="772" y="136"/>
                    <a:pt x="770" y="133"/>
                    <a:pt x="770" y="135"/>
                  </a:cubicBezTo>
                  <a:cubicBezTo>
                    <a:pt x="771" y="135"/>
                    <a:pt x="773" y="137"/>
                    <a:pt x="772" y="138"/>
                  </a:cubicBezTo>
                  <a:cubicBezTo>
                    <a:pt x="772" y="139"/>
                    <a:pt x="771" y="139"/>
                    <a:pt x="771" y="139"/>
                  </a:cubicBezTo>
                  <a:cubicBezTo>
                    <a:pt x="770" y="141"/>
                    <a:pt x="775" y="140"/>
                    <a:pt x="776" y="140"/>
                  </a:cubicBezTo>
                  <a:cubicBezTo>
                    <a:pt x="777" y="139"/>
                    <a:pt x="781" y="136"/>
                    <a:pt x="782" y="139"/>
                  </a:cubicBezTo>
                  <a:cubicBezTo>
                    <a:pt x="783" y="141"/>
                    <a:pt x="780" y="143"/>
                    <a:pt x="779" y="144"/>
                  </a:cubicBezTo>
                  <a:cubicBezTo>
                    <a:pt x="778" y="144"/>
                    <a:pt x="777" y="145"/>
                    <a:pt x="777" y="146"/>
                  </a:cubicBezTo>
                  <a:cubicBezTo>
                    <a:pt x="777" y="146"/>
                    <a:pt x="778" y="146"/>
                    <a:pt x="778" y="146"/>
                  </a:cubicBezTo>
                  <a:cubicBezTo>
                    <a:pt x="779" y="146"/>
                    <a:pt x="779" y="146"/>
                    <a:pt x="780" y="146"/>
                  </a:cubicBezTo>
                  <a:cubicBezTo>
                    <a:pt x="781" y="147"/>
                    <a:pt x="780" y="149"/>
                    <a:pt x="779" y="149"/>
                  </a:cubicBezTo>
                  <a:cubicBezTo>
                    <a:pt x="778" y="152"/>
                    <a:pt x="774" y="155"/>
                    <a:pt x="771" y="155"/>
                  </a:cubicBezTo>
                  <a:cubicBezTo>
                    <a:pt x="769" y="155"/>
                    <a:pt x="767" y="154"/>
                    <a:pt x="766" y="153"/>
                  </a:cubicBezTo>
                  <a:cubicBezTo>
                    <a:pt x="766" y="152"/>
                    <a:pt x="765" y="150"/>
                    <a:pt x="766" y="150"/>
                  </a:cubicBezTo>
                  <a:cubicBezTo>
                    <a:pt x="764" y="149"/>
                    <a:pt x="762" y="150"/>
                    <a:pt x="761" y="149"/>
                  </a:cubicBezTo>
                  <a:cubicBezTo>
                    <a:pt x="760" y="148"/>
                    <a:pt x="759" y="146"/>
                    <a:pt x="757" y="147"/>
                  </a:cubicBezTo>
                  <a:cubicBezTo>
                    <a:pt x="756" y="148"/>
                    <a:pt x="755" y="148"/>
                    <a:pt x="754" y="148"/>
                  </a:cubicBezTo>
                  <a:cubicBezTo>
                    <a:pt x="756" y="153"/>
                    <a:pt x="762" y="148"/>
                    <a:pt x="764" y="153"/>
                  </a:cubicBezTo>
                  <a:cubicBezTo>
                    <a:pt x="765" y="155"/>
                    <a:pt x="766" y="159"/>
                    <a:pt x="764" y="161"/>
                  </a:cubicBezTo>
                  <a:cubicBezTo>
                    <a:pt x="761" y="163"/>
                    <a:pt x="762" y="159"/>
                    <a:pt x="760" y="159"/>
                  </a:cubicBezTo>
                  <a:cubicBezTo>
                    <a:pt x="760" y="161"/>
                    <a:pt x="760" y="164"/>
                    <a:pt x="757" y="164"/>
                  </a:cubicBezTo>
                  <a:cubicBezTo>
                    <a:pt x="755" y="163"/>
                    <a:pt x="754" y="160"/>
                    <a:pt x="753" y="162"/>
                  </a:cubicBezTo>
                  <a:cubicBezTo>
                    <a:pt x="752" y="164"/>
                    <a:pt x="755" y="165"/>
                    <a:pt x="752" y="166"/>
                  </a:cubicBezTo>
                  <a:cubicBezTo>
                    <a:pt x="751" y="166"/>
                    <a:pt x="748" y="164"/>
                    <a:pt x="748" y="163"/>
                  </a:cubicBezTo>
                  <a:cubicBezTo>
                    <a:pt x="746" y="164"/>
                    <a:pt x="746" y="163"/>
                    <a:pt x="745" y="161"/>
                  </a:cubicBezTo>
                  <a:cubicBezTo>
                    <a:pt x="745" y="161"/>
                    <a:pt x="745" y="161"/>
                    <a:pt x="744" y="161"/>
                  </a:cubicBezTo>
                  <a:cubicBezTo>
                    <a:pt x="744" y="161"/>
                    <a:pt x="744" y="161"/>
                    <a:pt x="744" y="161"/>
                  </a:cubicBezTo>
                  <a:cubicBezTo>
                    <a:pt x="743" y="161"/>
                    <a:pt x="742" y="161"/>
                    <a:pt x="742" y="160"/>
                  </a:cubicBezTo>
                  <a:cubicBezTo>
                    <a:pt x="741" y="160"/>
                    <a:pt x="740" y="161"/>
                    <a:pt x="740" y="161"/>
                  </a:cubicBezTo>
                  <a:cubicBezTo>
                    <a:pt x="740" y="161"/>
                    <a:pt x="740" y="161"/>
                    <a:pt x="740" y="160"/>
                  </a:cubicBezTo>
                  <a:cubicBezTo>
                    <a:pt x="739" y="160"/>
                    <a:pt x="739" y="160"/>
                    <a:pt x="739" y="159"/>
                  </a:cubicBezTo>
                  <a:cubicBezTo>
                    <a:pt x="739" y="159"/>
                    <a:pt x="738" y="160"/>
                    <a:pt x="738" y="160"/>
                  </a:cubicBezTo>
                  <a:cubicBezTo>
                    <a:pt x="738" y="160"/>
                    <a:pt x="738" y="161"/>
                    <a:pt x="738" y="161"/>
                  </a:cubicBezTo>
                  <a:cubicBezTo>
                    <a:pt x="740" y="162"/>
                    <a:pt x="742" y="161"/>
                    <a:pt x="744" y="162"/>
                  </a:cubicBezTo>
                  <a:cubicBezTo>
                    <a:pt x="745" y="163"/>
                    <a:pt x="746" y="165"/>
                    <a:pt x="747" y="166"/>
                  </a:cubicBezTo>
                  <a:cubicBezTo>
                    <a:pt x="743" y="169"/>
                    <a:pt x="740" y="166"/>
                    <a:pt x="738" y="162"/>
                  </a:cubicBezTo>
                  <a:cubicBezTo>
                    <a:pt x="738" y="163"/>
                    <a:pt x="737" y="163"/>
                    <a:pt x="737" y="163"/>
                  </a:cubicBezTo>
                  <a:cubicBezTo>
                    <a:pt x="737" y="164"/>
                    <a:pt x="739" y="167"/>
                    <a:pt x="736" y="167"/>
                  </a:cubicBezTo>
                  <a:cubicBezTo>
                    <a:pt x="736" y="167"/>
                    <a:pt x="733" y="165"/>
                    <a:pt x="733" y="167"/>
                  </a:cubicBezTo>
                  <a:cubicBezTo>
                    <a:pt x="733" y="167"/>
                    <a:pt x="736" y="168"/>
                    <a:pt x="736" y="169"/>
                  </a:cubicBezTo>
                  <a:cubicBezTo>
                    <a:pt x="737" y="169"/>
                    <a:pt x="737" y="169"/>
                    <a:pt x="737" y="169"/>
                  </a:cubicBezTo>
                  <a:cubicBezTo>
                    <a:pt x="737" y="169"/>
                    <a:pt x="737" y="169"/>
                    <a:pt x="737" y="169"/>
                  </a:cubicBezTo>
                  <a:cubicBezTo>
                    <a:pt x="737" y="170"/>
                    <a:pt x="736" y="170"/>
                    <a:pt x="736" y="170"/>
                  </a:cubicBezTo>
                  <a:cubicBezTo>
                    <a:pt x="737" y="171"/>
                    <a:pt x="741" y="169"/>
                    <a:pt x="743" y="169"/>
                  </a:cubicBezTo>
                  <a:cubicBezTo>
                    <a:pt x="745" y="169"/>
                    <a:pt x="747" y="170"/>
                    <a:pt x="749" y="170"/>
                  </a:cubicBezTo>
                  <a:cubicBezTo>
                    <a:pt x="751" y="170"/>
                    <a:pt x="754" y="170"/>
                    <a:pt x="755" y="171"/>
                  </a:cubicBezTo>
                  <a:cubicBezTo>
                    <a:pt x="757" y="172"/>
                    <a:pt x="754" y="172"/>
                    <a:pt x="754" y="173"/>
                  </a:cubicBezTo>
                  <a:cubicBezTo>
                    <a:pt x="754" y="173"/>
                    <a:pt x="755" y="175"/>
                    <a:pt x="755" y="175"/>
                  </a:cubicBezTo>
                  <a:cubicBezTo>
                    <a:pt x="759" y="180"/>
                    <a:pt x="750" y="178"/>
                    <a:pt x="748" y="176"/>
                  </a:cubicBezTo>
                  <a:cubicBezTo>
                    <a:pt x="747" y="175"/>
                    <a:pt x="747" y="174"/>
                    <a:pt x="746" y="173"/>
                  </a:cubicBezTo>
                  <a:cubicBezTo>
                    <a:pt x="745" y="172"/>
                    <a:pt x="744" y="173"/>
                    <a:pt x="743" y="173"/>
                  </a:cubicBezTo>
                  <a:cubicBezTo>
                    <a:pt x="740" y="173"/>
                    <a:pt x="733" y="171"/>
                    <a:pt x="732" y="172"/>
                  </a:cubicBezTo>
                  <a:cubicBezTo>
                    <a:pt x="732" y="173"/>
                    <a:pt x="731" y="173"/>
                    <a:pt x="731" y="174"/>
                  </a:cubicBezTo>
                  <a:cubicBezTo>
                    <a:pt x="733" y="173"/>
                    <a:pt x="734" y="173"/>
                    <a:pt x="736" y="173"/>
                  </a:cubicBezTo>
                  <a:cubicBezTo>
                    <a:pt x="737" y="173"/>
                    <a:pt x="738" y="174"/>
                    <a:pt x="739" y="174"/>
                  </a:cubicBezTo>
                  <a:cubicBezTo>
                    <a:pt x="739" y="174"/>
                    <a:pt x="739" y="174"/>
                    <a:pt x="739" y="174"/>
                  </a:cubicBezTo>
                  <a:cubicBezTo>
                    <a:pt x="740" y="174"/>
                    <a:pt x="741" y="174"/>
                    <a:pt x="742" y="174"/>
                  </a:cubicBezTo>
                  <a:cubicBezTo>
                    <a:pt x="743" y="174"/>
                    <a:pt x="743" y="175"/>
                    <a:pt x="744" y="175"/>
                  </a:cubicBezTo>
                  <a:cubicBezTo>
                    <a:pt x="744" y="175"/>
                    <a:pt x="745" y="175"/>
                    <a:pt x="745" y="176"/>
                  </a:cubicBezTo>
                  <a:cubicBezTo>
                    <a:pt x="745" y="177"/>
                    <a:pt x="742" y="176"/>
                    <a:pt x="742" y="176"/>
                  </a:cubicBezTo>
                  <a:cubicBezTo>
                    <a:pt x="741" y="176"/>
                    <a:pt x="734" y="179"/>
                    <a:pt x="734" y="177"/>
                  </a:cubicBezTo>
                  <a:cubicBezTo>
                    <a:pt x="734" y="179"/>
                    <a:pt x="735" y="180"/>
                    <a:pt x="733" y="182"/>
                  </a:cubicBezTo>
                  <a:cubicBezTo>
                    <a:pt x="732" y="184"/>
                    <a:pt x="731" y="185"/>
                    <a:pt x="731" y="187"/>
                  </a:cubicBezTo>
                  <a:cubicBezTo>
                    <a:pt x="731" y="187"/>
                    <a:pt x="731" y="187"/>
                    <a:pt x="731" y="187"/>
                  </a:cubicBezTo>
                  <a:cubicBezTo>
                    <a:pt x="732" y="187"/>
                    <a:pt x="732" y="186"/>
                    <a:pt x="732" y="186"/>
                  </a:cubicBezTo>
                  <a:cubicBezTo>
                    <a:pt x="732" y="186"/>
                    <a:pt x="732" y="185"/>
                    <a:pt x="732" y="185"/>
                  </a:cubicBezTo>
                  <a:cubicBezTo>
                    <a:pt x="733" y="183"/>
                    <a:pt x="733" y="181"/>
                    <a:pt x="735" y="180"/>
                  </a:cubicBezTo>
                  <a:cubicBezTo>
                    <a:pt x="736" y="179"/>
                    <a:pt x="738" y="180"/>
                    <a:pt x="740" y="179"/>
                  </a:cubicBezTo>
                  <a:cubicBezTo>
                    <a:pt x="741" y="178"/>
                    <a:pt x="746" y="178"/>
                    <a:pt x="747" y="179"/>
                  </a:cubicBezTo>
                  <a:cubicBezTo>
                    <a:pt x="749" y="182"/>
                    <a:pt x="744" y="182"/>
                    <a:pt x="743" y="184"/>
                  </a:cubicBezTo>
                  <a:cubicBezTo>
                    <a:pt x="744" y="184"/>
                    <a:pt x="744" y="184"/>
                    <a:pt x="745" y="183"/>
                  </a:cubicBezTo>
                  <a:cubicBezTo>
                    <a:pt x="746" y="183"/>
                    <a:pt x="747" y="183"/>
                    <a:pt x="748" y="183"/>
                  </a:cubicBezTo>
                  <a:cubicBezTo>
                    <a:pt x="750" y="182"/>
                    <a:pt x="751" y="183"/>
                    <a:pt x="753" y="184"/>
                  </a:cubicBezTo>
                  <a:cubicBezTo>
                    <a:pt x="755" y="185"/>
                    <a:pt x="755" y="193"/>
                    <a:pt x="754" y="194"/>
                  </a:cubicBezTo>
                  <a:cubicBezTo>
                    <a:pt x="753" y="195"/>
                    <a:pt x="750" y="196"/>
                    <a:pt x="748" y="196"/>
                  </a:cubicBezTo>
                  <a:cubicBezTo>
                    <a:pt x="746" y="196"/>
                    <a:pt x="744" y="194"/>
                    <a:pt x="742" y="195"/>
                  </a:cubicBezTo>
                  <a:cubicBezTo>
                    <a:pt x="742" y="197"/>
                    <a:pt x="747" y="197"/>
                    <a:pt x="748" y="198"/>
                  </a:cubicBezTo>
                  <a:cubicBezTo>
                    <a:pt x="749" y="198"/>
                    <a:pt x="750" y="199"/>
                    <a:pt x="751" y="199"/>
                  </a:cubicBezTo>
                  <a:cubicBezTo>
                    <a:pt x="752" y="201"/>
                    <a:pt x="751" y="204"/>
                    <a:pt x="749" y="205"/>
                  </a:cubicBezTo>
                  <a:cubicBezTo>
                    <a:pt x="748" y="206"/>
                    <a:pt x="749" y="206"/>
                    <a:pt x="748" y="206"/>
                  </a:cubicBezTo>
                  <a:cubicBezTo>
                    <a:pt x="747" y="206"/>
                    <a:pt x="745" y="205"/>
                    <a:pt x="745" y="205"/>
                  </a:cubicBezTo>
                  <a:cubicBezTo>
                    <a:pt x="744" y="205"/>
                    <a:pt x="743" y="205"/>
                    <a:pt x="743" y="205"/>
                  </a:cubicBezTo>
                  <a:cubicBezTo>
                    <a:pt x="742" y="205"/>
                    <a:pt x="742" y="205"/>
                    <a:pt x="742" y="205"/>
                  </a:cubicBezTo>
                  <a:cubicBezTo>
                    <a:pt x="738" y="206"/>
                    <a:pt x="748" y="209"/>
                    <a:pt x="748" y="210"/>
                  </a:cubicBezTo>
                  <a:cubicBezTo>
                    <a:pt x="750" y="211"/>
                    <a:pt x="747" y="213"/>
                    <a:pt x="746" y="213"/>
                  </a:cubicBezTo>
                  <a:cubicBezTo>
                    <a:pt x="744" y="213"/>
                    <a:pt x="744" y="213"/>
                    <a:pt x="742" y="214"/>
                  </a:cubicBezTo>
                  <a:cubicBezTo>
                    <a:pt x="741" y="215"/>
                    <a:pt x="740" y="217"/>
                    <a:pt x="738" y="215"/>
                  </a:cubicBezTo>
                  <a:cubicBezTo>
                    <a:pt x="736" y="215"/>
                    <a:pt x="731" y="213"/>
                    <a:pt x="731" y="216"/>
                  </a:cubicBezTo>
                  <a:cubicBezTo>
                    <a:pt x="731" y="218"/>
                    <a:pt x="735" y="220"/>
                    <a:pt x="732" y="223"/>
                  </a:cubicBezTo>
                  <a:cubicBezTo>
                    <a:pt x="733" y="222"/>
                    <a:pt x="733" y="227"/>
                    <a:pt x="733" y="228"/>
                  </a:cubicBezTo>
                  <a:cubicBezTo>
                    <a:pt x="733" y="230"/>
                    <a:pt x="730" y="234"/>
                    <a:pt x="728" y="234"/>
                  </a:cubicBezTo>
                  <a:cubicBezTo>
                    <a:pt x="728" y="234"/>
                    <a:pt x="728" y="232"/>
                    <a:pt x="728" y="232"/>
                  </a:cubicBezTo>
                  <a:cubicBezTo>
                    <a:pt x="726" y="233"/>
                    <a:pt x="726" y="234"/>
                    <a:pt x="724" y="235"/>
                  </a:cubicBezTo>
                  <a:cubicBezTo>
                    <a:pt x="723" y="235"/>
                    <a:pt x="722" y="234"/>
                    <a:pt x="721" y="235"/>
                  </a:cubicBezTo>
                  <a:cubicBezTo>
                    <a:pt x="720" y="235"/>
                    <a:pt x="719" y="236"/>
                    <a:pt x="718" y="235"/>
                  </a:cubicBezTo>
                  <a:cubicBezTo>
                    <a:pt x="717" y="235"/>
                    <a:pt x="716" y="235"/>
                    <a:pt x="715" y="234"/>
                  </a:cubicBezTo>
                  <a:cubicBezTo>
                    <a:pt x="715" y="234"/>
                    <a:pt x="715" y="234"/>
                    <a:pt x="714" y="234"/>
                  </a:cubicBezTo>
                  <a:cubicBezTo>
                    <a:pt x="714" y="234"/>
                    <a:pt x="711" y="231"/>
                    <a:pt x="710" y="230"/>
                  </a:cubicBezTo>
                  <a:cubicBezTo>
                    <a:pt x="709" y="229"/>
                    <a:pt x="709" y="226"/>
                    <a:pt x="707" y="224"/>
                  </a:cubicBezTo>
                  <a:cubicBezTo>
                    <a:pt x="707" y="225"/>
                    <a:pt x="707" y="225"/>
                    <a:pt x="707" y="225"/>
                  </a:cubicBezTo>
                  <a:cubicBezTo>
                    <a:pt x="707" y="225"/>
                    <a:pt x="707" y="225"/>
                    <a:pt x="707" y="225"/>
                  </a:cubicBezTo>
                  <a:cubicBezTo>
                    <a:pt x="708" y="227"/>
                    <a:pt x="707" y="228"/>
                    <a:pt x="708" y="230"/>
                  </a:cubicBezTo>
                  <a:cubicBezTo>
                    <a:pt x="708" y="232"/>
                    <a:pt x="710" y="231"/>
                    <a:pt x="711" y="233"/>
                  </a:cubicBezTo>
                  <a:cubicBezTo>
                    <a:pt x="713" y="236"/>
                    <a:pt x="706" y="234"/>
                    <a:pt x="705" y="234"/>
                  </a:cubicBezTo>
                  <a:cubicBezTo>
                    <a:pt x="704" y="236"/>
                    <a:pt x="707" y="238"/>
                    <a:pt x="708" y="238"/>
                  </a:cubicBezTo>
                  <a:cubicBezTo>
                    <a:pt x="710" y="238"/>
                    <a:pt x="710" y="236"/>
                    <a:pt x="711" y="235"/>
                  </a:cubicBezTo>
                  <a:cubicBezTo>
                    <a:pt x="712" y="235"/>
                    <a:pt x="715" y="235"/>
                    <a:pt x="715" y="237"/>
                  </a:cubicBezTo>
                  <a:cubicBezTo>
                    <a:pt x="716" y="237"/>
                    <a:pt x="716" y="237"/>
                    <a:pt x="716" y="237"/>
                  </a:cubicBezTo>
                  <a:cubicBezTo>
                    <a:pt x="717" y="237"/>
                    <a:pt x="718" y="237"/>
                    <a:pt x="719" y="238"/>
                  </a:cubicBezTo>
                  <a:cubicBezTo>
                    <a:pt x="718" y="239"/>
                    <a:pt x="718" y="240"/>
                    <a:pt x="717" y="241"/>
                  </a:cubicBezTo>
                  <a:cubicBezTo>
                    <a:pt x="718" y="242"/>
                    <a:pt x="721" y="232"/>
                    <a:pt x="725" y="238"/>
                  </a:cubicBezTo>
                  <a:cubicBezTo>
                    <a:pt x="727" y="241"/>
                    <a:pt x="723" y="243"/>
                    <a:pt x="724" y="245"/>
                  </a:cubicBezTo>
                  <a:cubicBezTo>
                    <a:pt x="725" y="247"/>
                    <a:pt x="727" y="245"/>
                    <a:pt x="726" y="248"/>
                  </a:cubicBezTo>
                  <a:cubicBezTo>
                    <a:pt x="727" y="248"/>
                    <a:pt x="727" y="249"/>
                    <a:pt x="728" y="249"/>
                  </a:cubicBezTo>
                  <a:cubicBezTo>
                    <a:pt x="728" y="248"/>
                    <a:pt x="728" y="248"/>
                    <a:pt x="728" y="247"/>
                  </a:cubicBezTo>
                  <a:cubicBezTo>
                    <a:pt x="729" y="246"/>
                    <a:pt x="729" y="244"/>
                    <a:pt x="731" y="244"/>
                  </a:cubicBezTo>
                  <a:cubicBezTo>
                    <a:pt x="731" y="244"/>
                    <a:pt x="734" y="245"/>
                    <a:pt x="733" y="245"/>
                  </a:cubicBezTo>
                  <a:cubicBezTo>
                    <a:pt x="736" y="247"/>
                    <a:pt x="734" y="255"/>
                    <a:pt x="731" y="257"/>
                  </a:cubicBezTo>
                  <a:cubicBezTo>
                    <a:pt x="729" y="260"/>
                    <a:pt x="730" y="258"/>
                    <a:pt x="728" y="257"/>
                  </a:cubicBezTo>
                  <a:cubicBezTo>
                    <a:pt x="727" y="256"/>
                    <a:pt x="727" y="259"/>
                    <a:pt x="727" y="260"/>
                  </a:cubicBezTo>
                  <a:cubicBezTo>
                    <a:pt x="726" y="260"/>
                    <a:pt x="726" y="261"/>
                    <a:pt x="725" y="261"/>
                  </a:cubicBezTo>
                  <a:cubicBezTo>
                    <a:pt x="725" y="261"/>
                    <a:pt x="725" y="262"/>
                    <a:pt x="724" y="262"/>
                  </a:cubicBezTo>
                  <a:cubicBezTo>
                    <a:pt x="725" y="264"/>
                    <a:pt x="725" y="264"/>
                    <a:pt x="722" y="264"/>
                  </a:cubicBezTo>
                  <a:cubicBezTo>
                    <a:pt x="722" y="264"/>
                    <a:pt x="722" y="264"/>
                    <a:pt x="721" y="264"/>
                  </a:cubicBezTo>
                  <a:cubicBezTo>
                    <a:pt x="720" y="265"/>
                    <a:pt x="720" y="267"/>
                    <a:pt x="718" y="266"/>
                  </a:cubicBezTo>
                  <a:cubicBezTo>
                    <a:pt x="717" y="266"/>
                    <a:pt x="716" y="267"/>
                    <a:pt x="715" y="267"/>
                  </a:cubicBezTo>
                  <a:cubicBezTo>
                    <a:pt x="715" y="268"/>
                    <a:pt x="714" y="268"/>
                    <a:pt x="713" y="268"/>
                  </a:cubicBezTo>
                  <a:cubicBezTo>
                    <a:pt x="713" y="268"/>
                    <a:pt x="713" y="269"/>
                    <a:pt x="712" y="268"/>
                  </a:cubicBezTo>
                  <a:cubicBezTo>
                    <a:pt x="710" y="266"/>
                    <a:pt x="718" y="260"/>
                    <a:pt x="712" y="258"/>
                  </a:cubicBezTo>
                  <a:cubicBezTo>
                    <a:pt x="711" y="258"/>
                    <a:pt x="711" y="258"/>
                    <a:pt x="711" y="258"/>
                  </a:cubicBezTo>
                  <a:cubicBezTo>
                    <a:pt x="711" y="258"/>
                    <a:pt x="712" y="257"/>
                    <a:pt x="711" y="257"/>
                  </a:cubicBezTo>
                  <a:cubicBezTo>
                    <a:pt x="711" y="257"/>
                    <a:pt x="711" y="257"/>
                    <a:pt x="711" y="257"/>
                  </a:cubicBezTo>
                  <a:cubicBezTo>
                    <a:pt x="711" y="258"/>
                    <a:pt x="710" y="258"/>
                    <a:pt x="710" y="258"/>
                  </a:cubicBezTo>
                  <a:cubicBezTo>
                    <a:pt x="709" y="260"/>
                    <a:pt x="708" y="260"/>
                    <a:pt x="707" y="258"/>
                  </a:cubicBezTo>
                  <a:cubicBezTo>
                    <a:pt x="706" y="257"/>
                    <a:pt x="706" y="257"/>
                    <a:pt x="706" y="256"/>
                  </a:cubicBezTo>
                  <a:cubicBezTo>
                    <a:pt x="705" y="256"/>
                    <a:pt x="705" y="255"/>
                    <a:pt x="704" y="255"/>
                  </a:cubicBezTo>
                  <a:cubicBezTo>
                    <a:pt x="704" y="254"/>
                    <a:pt x="704" y="254"/>
                    <a:pt x="704" y="254"/>
                  </a:cubicBezTo>
                  <a:cubicBezTo>
                    <a:pt x="704" y="253"/>
                    <a:pt x="704" y="253"/>
                    <a:pt x="703" y="253"/>
                  </a:cubicBezTo>
                  <a:cubicBezTo>
                    <a:pt x="703" y="253"/>
                    <a:pt x="703" y="252"/>
                    <a:pt x="703" y="251"/>
                  </a:cubicBezTo>
                  <a:cubicBezTo>
                    <a:pt x="702" y="250"/>
                    <a:pt x="702" y="250"/>
                    <a:pt x="701" y="249"/>
                  </a:cubicBezTo>
                  <a:cubicBezTo>
                    <a:pt x="701" y="250"/>
                    <a:pt x="701" y="250"/>
                    <a:pt x="701" y="251"/>
                  </a:cubicBezTo>
                  <a:cubicBezTo>
                    <a:pt x="702" y="252"/>
                    <a:pt x="702" y="253"/>
                    <a:pt x="703" y="254"/>
                  </a:cubicBezTo>
                  <a:cubicBezTo>
                    <a:pt x="703" y="255"/>
                    <a:pt x="704" y="255"/>
                    <a:pt x="705" y="256"/>
                  </a:cubicBezTo>
                  <a:cubicBezTo>
                    <a:pt x="707" y="257"/>
                    <a:pt x="704" y="261"/>
                    <a:pt x="702" y="262"/>
                  </a:cubicBezTo>
                  <a:cubicBezTo>
                    <a:pt x="701" y="262"/>
                    <a:pt x="700" y="261"/>
                    <a:pt x="699" y="259"/>
                  </a:cubicBezTo>
                  <a:cubicBezTo>
                    <a:pt x="699" y="259"/>
                    <a:pt x="699" y="258"/>
                    <a:pt x="699" y="257"/>
                  </a:cubicBezTo>
                  <a:cubicBezTo>
                    <a:pt x="699" y="257"/>
                    <a:pt x="698" y="256"/>
                    <a:pt x="698" y="255"/>
                  </a:cubicBezTo>
                  <a:cubicBezTo>
                    <a:pt x="698" y="253"/>
                    <a:pt x="696" y="253"/>
                    <a:pt x="697" y="251"/>
                  </a:cubicBezTo>
                  <a:cubicBezTo>
                    <a:pt x="695" y="253"/>
                    <a:pt x="700" y="260"/>
                    <a:pt x="697" y="261"/>
                  </a:cubicBezTo>
                  <a:cubicBezTo>
                    <a:pt x="695" y="262"/>
                    <a:pt x="693" y="257"/>
                    <a:pt x="692" y="255"/>
                  </a:cubicBezTo>
                  <a:cubicBezTo>
                    <a:pt x="691" y="254"/>
                    <a:pt x="690" y="254"/>
                    <a:pt x="690" y="256"/>
                  </a:cubicBezTo>
                  <a:cubicBezTo>
                    <a:pt x="691" y="257"/>
                    <a:pt x="692" y="259"/>
                    <a:pt x="690" y="260"/>
                  </a:cubicBezTo>
                  <a:cubicBezTo>
                    <a:pt x="689" y="261"/>
                    <a:pt x="685" y="257"/>
                    <a:pt x="686" y="256"/>
                  </a:cubicBezTo>
                  <a:cubicBezTo>
                    <a:pt x="685" y="258"/>
                    <a:pt x="686" y="259"/>
                    <a:pt x="686" y="261"/>
                  </a:cubicBezTo>
                  <a:cubicBezTo>
                    <a:pt x="687" y="261"/>
                    <a:pt x="690" y="262"/>
                    <a:pt x="690" y="264"/>
                  </a:cubicBezTo>
                  <a:cubicBezTo>
                    <a:pt x="689" y="266"/>
                    <a:pt x="686" y="265"/>
                    <a:pt x="685" y="264"/>
                  </a:cubicBezTo>
                  <a:cubicBezTo>
                    <a:pt x="683" y="264"/>
                    <a:pt x="680" y="264"/>
                    <a:pt x="678" y="262"/>
                  </a:cubicBezTo>
                  <a:cubicBezTo>
                    <a:pt x="676" y="261"/>
                    <a:pt x="679" y="258"/>
                    <a:pt x="677" y="257"/>
                  </a:cubicBezTo>
                  <a:cubicBezTo>
                    <a:pt x="677" y="258"/>
                    <a:pt x="676" y="259"/>
                    <a:pt x="675" y="259"/>
                  </a:cubicBezTo>
                  <a:cubicBezTo>
                    <a:pt x="677" y="262"/>
                    <a:pt x="673" y="263"/>
                    <a:pt x="671" y="261"/>
                  </a:cubicBezTo>
                  <a:cubicBezTo>
                    <a:pt x="670" y="260"/>
                    <a:pt x="671" y="257"/>
                    <a:pt x="669" y="255"/>
                  </a:cubicBezTo>
                  <a:cubicBezTo>
                    <a:pt x="669" y="257"/>
                    <a:pt x="670" y="259"/>
                    <a:pt x="670" y="261"/>
                  </a:cubicBezTo>
                  <a:cubicBezTo>
                    <a:pt x="669" y="263"/>
                    <a:pt x="668" y="263"/>
                    <a:pt x="667" y="261"/>
                  </a:cubicBezTo>
                  <a:cubicBezTo>
                    <a:pt x="667" y="262"/>
                    <a:pt x="665" y="262"/>
                    <a:pt x="664" y="262"/>
                  </a:cubicBezTo>
                  <a:cubicBezTo>
                    <a:pt x="663" y="261"/>
                    <a:pt x="664" y="260"/>
                    <a:pt x="664" y="259"/>
                  </a:cubicBezTo>
                  <a:cubicBezTo>
                    <a:pt x="664" y="257"/>
                    <a:pt x="663" y="256"/>
                    <a:pt x="663" y="255"/>
                  </a:cubicBezTo>
                  <a:cubicBezTo>
                    <a:pt x="662" y="253"/>
                    <a:pt x="663" y="251"/>
                    <a:pt x="663" y="249"/>
                  </a:cubicBezTo>
                  <a:cubicBezTo>
                    <a:pt x="662" y="252"/>
                    <a:pt x="663" y="254"/>
                    <a:pt x="662" y="257"/>
                  </a:cubicBezTo>
                  <a:cubicBezTo>
                    <a:pt x="662" y="258"/>
                    <a:pt x="661" y="261"/>
                    <a:pt x="661" y="261"/>
                  </a:cubicBezTo>
                  <a:cubicBezTo>
                    <a:pt x="661" y="261"/>
                    <a:pt x="663" y="254"/>
                    <a:pt x="661" y="256"/>
                  </a:cubicBezTo>
                  <a:cubicBezTo>
                    <a:pt x="660" y="258"/>
                    <a:pt x="661" y="263"/>
                    <a:pt x="658" y="259"/>
                  </a:cubicBezTo>
                  <a:cubicBezTo>
                    <a:pt x="655" y="256"/>
                    <a:pt x="655" y="254"/>
                    <a:pt x="656" y="251"/>
                  </a:cubicBezTo>
                  <a:cubicBezTo>
                    <a:pt x="657" y="249"/>
                    <a:pt x="657" y="248"/>
                    <a:pt x="658" y="246"/>
                  </a:cubicBezTo>
                  <a:cubicBezTo>
                    <a:pt x="659" y="245"/>
                    <a:pt x="661" y="244"/>
                    <a:pt x="662" y="242"/>
                  </a:cubicBezTo>
                  <a:cubicBezTo>
                    <a:pt x="662" y="242"/>
                    <a:pt x="663" y="242"/>
                    <a:pt x="663" y="242"/>
                  </a:cubicBezTo>
                  <a:cubicBezTo>
                    <a:pt x="663" y="241"/>
                    <a:pt x="663" y="241"/>
                    <a:pt x="663" y="241"/>
                  </a:cubicBezTo>
                  <a:cubicBezTo>
                    <a:pt x="665" y="238"/>
                    <a:pt x="668" y="242"/>
                    <a:pt x="670" y="240"/>
                  </a:cubicBezTo>
                  <a:cubicBezTo>
                    <a:pt x="671" y="240"/>
                    <a:pt x="670" y="239"/>
                    <a:pt x="671" y="239"/>
                  </a:cubicBezTo>
                  <a:cubicBezTo>
                    <a:pt x="672" y="239"/>
                    <a:pt x="673" y="240"/>
                    <a:pt x="674" y="240"/>
                  </a:cubicBezTo>
                  <a:cubicBezTo>
                    <a:pt x="674" y="240"/>
                    <a:pt x="674" y="239"/>
                    <a:pt x="674" y="239"/>
                  </a:cubicBezTo>
                  <a:cubicBezTo>
                    <a:pt x="674" y="239"/>
                    <a:pt x="674" y="239"/>
                    <a:pt x="674" y="238"/>
                  </a:cubicBezTo>
                  <a:cubicBezTo>
                    <a:pt x="673" y="238"/>
                    <a:pt x="672" y="238"/>
                    <a:pt x="671" y="238"/>
                  </a:cubicBezTo>
                  <a:cubicBezTo>
                    <a:pt x="671" y="237"/>
                    <a:pt x="672" y="236"/>
                    <a:pt x="673" y="236"/>
                  </a:cubicBezTo>
                  <a:cubicBezTo>
                    <a:pt x="672" y="235"/>
                    <a:pt x="672" y="236"/>
                    <a:pt x="671" y="235"/>
                  </a:cubicBezTo>
                  <a:cubicBezTo>
                    <a:pt x="671" y="234"/>
                    <a:pt x="672" y="233"/>
                    <a:pt x="673" y="233"/>
                  </a:cubicBezTo>
                  <a:cubicBezTo>
                    <a:pt x="673" y="233"/>
                    <a:pt x="673" y="233"/>
                    <a:pt x="673" y="233"/>
                  </a:cubicBezTo>
                  <a:cubicBezTo>
                    <a:pt x="673" y="232"/>
                    <a:pt x="673" y="232"/>
                    <a:pt x="673" y="232"/>
                  </a:cubicBezTo>
                  <a:cubicBezTo>
                    <a:pt x="672" y="232"/>
                    <a:pt x="671" y="234"/>
                    <a:pt x="669" y="233"/>
                  </a:cubicBezTo>
                  <a:cubicBezTo>
                    <a:pt x="667" y="233"/>
                    <a:pt x="668" y="231"/>
                    <a:pt x="668" y="230"/>
                  </a:cubicBezTo>
                  <a:cubicBezTo>
                    <a:pt x="667" y="228"/>
                    <a:pt x="667" y="227"/>
                    <a:pt x="666" y="225"/>
                  </a:cubicBezTo>
                  <a:cubicBezTo>
                    <a:pt x="665" y="224"/>
                    <a:pt x="666" y="222"/>
                    <a:pt x="665" y="220"/>
                  </a:cubicBezTo>
                  <a:cubicBezTo>
                    <a:pt x="665" y="219"/>
                    <a:pt x="666" y="219"/>
                    <a:pt x="665" y="218"/>
                  </a:cubicBezTo>
                  <a:cubicBezTo>
                    <a:pt x="666" y="219"/>
                    <a:pt x="668" y="217"/>
                    <a:pt x="669" y="216"/>
                  </a:cubicBezTo>
                  <a:cubicBezTo>
                    <a:pt x="672" y="215"/>
                    <a:pt x="675" y="217"/>
                    <a:pt x="676" y="218"/>
                  </a:cubicBezTo>
                  <a:cubicBezTo>
                    <a:pt x="680" y="221"/>
                    <a:pt x="681" y="226"/>
                    <a:pt x="681" y="231"/>
                  </a:cubicBezTo>
                  <a:cubicBezTo>
                    <a:pt x="681" y="231"/>
                    <a:pt x="681" y="230"/>
                    <a:pt x="681" y="230"/>
                  </a:cubicBezTo>
                  <a:cubicBezTo>
                    <a:pt x="682" y="230"/>
                    <a:pt x="682" y="230"/>
                    <a:pt x="682" y="231"/>
                  </a:cubicBezTo>
                  <a:cubicBezTo>
                    <a:pt x="685" y="231"/>
                    <a:pt x="687" y="234"/>
                    <a:pt x="689" y="235"/>
                  </a:cubicBezTo>
                  <a:cubicBezTo>
                    <a:pt x="686" y="230"/>
                    <a:pt x="695" y="234"/>
                    <a:pt x="696" y="233"/>
                  </a:cubicBezTo>
                  <a:cubicBezTo>
                    <a:pt x="696" y="233"/>
                    <a:pt x="694" y="231"/>
                    <a:pt x="694" y="230"/>
                  </a:cubicBezTo>
                  <a:cubicBezTo>
                    <a:pt x="694" y="229"/>
                    <a:pt x="696" y="229"/>
                    <a:pt x="696" y="228"/>
                  </a:cubicBezTo>
                  <a:cubicBezTo>
                    <a:pt x="699" y="226"/>
                    <a:pt x="700" y="222"/>
                    <a:pt x="701" y="218"/>
                  </a:cubicBezTo>
                  <a:cubicBezTo>
                    <a:pt x="702" y="216"/>
                    <a:pt x="702" y="214"/>
                    <a:pt x="703" y="211"/>
                  </a:cubicBezTo>
                  <a:cubicBezTo>
                    <a:pt x="703" y="211"/>
                    <a:pt x="705" y="210"/>
                    <a:pt x="703" y="210"/>
                  </a:cubicBezTo>
                  <a:cubicBezTo>
                    <a:pt x="702" y="210"/>
                    <a:pt x="701" y="212"/>
                    <a:pt x="701" y="213"/>
                  </a:cubicBezTo>
                  <a:cubicBezTo>
                    <a:pt x="699" y="218"/>
                    <a:pt x="699" y="229"/>
                    <a:pt x="691" y="228"/>
                  </a:cubicBezTo>
                  <a:cubicBezTo>
                    <a:pt x="682" y="228"/>
                    <a:pt x="692" y="224"/>
                    <a:pt x="690" y="221"/>
                  </a:cubicBezTo>
                  <a:cubicBezTo>
                    <a:pt x="688" y="221"/>
                    <a:pt x="688" y="226"/>
                    <a:pt x="686" y="225"/>
                  </a:cubicBezTo>
                  <a:cubicBezTo>
                    <a:pt x="683" y="224"/>
                    <a:pt x="686" y="218"/>
                    <a:pt x="686" y="218"/>
                  </a:cubicBezTo>
                  <a:cubicBezTo>
                    <a:pt x="685" y="218"/>
                    <a:pt x="684" y="219"/>
                    <a:pt x="684" y="219"/>
                  </a:cubicBezTo>
                  <a:cubicBezTo>
                    <a:pt x="682" y="215"/>
                    <a:pt x="690" y="218"/>
                    <a:pt x="690" y="216"/>
                  </a:cubicBezTo>
                  <a:cubicBezTo>
                    <a:pt x="690" y="216"/>
                    <a:pt x="689" y="215"/>
                    <a:pt x="689" y="215"/>
                  </a:cubicBezTo>
                  <a:cubicBezTo>
                    <a:pt x="688" y="215"/>
                    <a:pt x="688" y="215"/>
                    <a:pt x="688" y="215"/>
                  </a:cubicBezTo>
                  <a:cubicBezTo>
                    <a:pt x="688" y="215"/>
                    <a:pt x="687" y="215"/>
                    <a:pt x="687" y="215"/>
                  </a:cubicBezTo>
                  <a:cubicBezTo>
                    <a:pt x="686" y="216"/>
                    <a:pt x="681" y="217"/>
                    <a:pt x="682" y="214"/>
                  </a:cubicBezTo>
                  <a:cubicBezTo>
                    <a:pt x="682" y="213"/>
                    <a:pt x="684" y="212"/>
                    <a:pt x="685" y="211"/>
                  </a:cubicBezTo>
                  <a:cubicBezTo>
                    <a:pt x="686" y="211"/>
                    <a:pt x="687" y="212"/>
                    <a:pt x="688" y="211"/>
                  </a:cubicBezTo>
                  <a:cubicBezTo>
                    <a:pt x="689" y="211"/>
                    <a:pt x="689" y="210"/>
                    <a:pt x="690" y="210"/>
                  </a:cubicBezTo>
                  <a:cubicBezTo>
                    <a:pt x="690" y="209"/>
                    <a:pt x="687" y="211"/>
                    <a:pt x="686" y="211"/>
                  </a:cubicBezTo>
                  <a:cubicBezTo>
                    <a:pt x="686" y="210"/>
                    <a:pt x="686" y="208"/>
                    <a:pt x="686" y="207"/>
                  </a:cubicBezTo>
                  <a:cubicBezTo>
                    <a:pt x="686" y="208"/>
                    <a:pt x="689" y="206"/>
                    <a:pt x="688" y="206"/>
                  </a:cubicBezTo>
                  <a:cubicBezTo>
                    <a:pt x="689" y="206"/>
                    <a:pt x="693" y="208"/>
                    <a:pt x="692" y="207"/>
                  </a:cubicBezTo>
                  <a:cubicBezTo>
                    <a:pt x="692" y="207"/>
                    <a:pt x="691" y="207"/>
                    <a:pt x="691" y="206"/>
                  </a:cubicBezTo>
                  <a:cubicBezTo>
                    <a:pt x="691" y="206"/>
                    <a:pt x="691" y="206"/>
                    <a:pt x="691" y="206"/>
                  </a:cubicBezTo>
                  <a:cubicBezTo>
                    <a:pt x="690" y="206"/>
                    <a:pt x="690" y="206"/>
                    <a:pt x="690" y="206"/>
                  </a:cubicBezTo>
                  <a:cubicBezTo>
                    <a:pt x="690" y="206"/>
                    <a:pt x="689" y="206"/>
                    <a:pt x="688" y="206"/>
                  </a:cubicBezTo>
                  <a:cubicBezTo>
                    <a:pt x="688" y="206"/>
                    <a:pt x="687" y="206"/>
                    <a:pt x="687" y="206"/>
                  </a:cubicBezTo>
                  <a:cubicBezTo>
                    <a:pt x="685" y="206"/>
                    <a:pt x="687" y="202"/>
                    <a:pt x="688" y="202"/>
                  </a:cubicBezTo>
                  <a:cubicBezTo>
                    <a:pt x="685" y="202"/>
                    <a:pt x="689" y="195"/>
                    <a:pt x="688" y="194"/>
                  </a:cubicBezTo>
                  <a:cubicBezTo>
                    <a:pt x="688" y="195"/>
                    <a:pt x="687" y="196"/>
                    <a:pt x="687" y="197"/>
                  </a:cubicBezTo>
                  <a:cubicBezTo>
                    <a:pt x="686" y="198"/>
                    <a:pt x="686" y="199"/>
                    <a:pt x="686" y="201"/>
                  </a:cubicBezTo>
                  <a:cubicBezTo>
                    <a:pt x="686" y="203"/>
                    <a:pt x="685" y="206"/>
                    <a:pt x="683" y="208"/>
                  </a:cubicBezTo>
                  <a:cubicBezTo>
                    <a:pt x="682" y="210"/>
                    <a:pt x="678" y="212"/>
                    <a:pt x="677" y="209"/>
                  </a:cubicBezTo>
                  <a:cubicBezTo>
                    <a:pt x="677" y="208"/>
                    <a:pt x="678" y="208"/>
                    <a:pt x="679" y="207"/>
                  </a:cubicBezTo>
                  <a:cubicBezTo>
                    <a:pt x="679" y="206"/>
                    <a:pt x="679" y="204"/>
                    <a:pt x="680" y="203"/>
                  </a:cubicBezTo>
                  <a:cubicBezTo>
                    <a:pt x="680" y="203"/>
                    <a:pt x="680" y="201"/>
                    <a:pt x="680" y="201"/>
                  </a:cubicBezTo>
                  <a:cubicBezTo>
                    <a:pt x="678" y="200"/>
                    <a:pt x="679" y="208"/>
                    <a:pt x="676" y="206"/>
                  </a:cubicBezTo>
                  <a:cubicBezTo>
                    <a:pt x="676" y="208"/>
                    <a:pt x="672" y="211"/>
                    <a:pt x="670" y="209"/>
                  </a:cubicBezTo>
                  <a:cubicBezTo>
                    <a:pt x="669" y="208"/>
                    <a:pt x="671" y="207"/>
                    <a:pt x="671" y="205"/>
                  </a:cubicBezTo>
                  <a:cubicBezTo>
                    <a:pt x="671" y="205"/>
                    <a:pt x="670" y="204"/>
                    <a:pt x="669" y="203"/>
                  </a:cubicBezTo>
                  <a:cubicBezTo>
                    <a:pt x="669" y="202"/>
                    <a:pt x="669" y="200"/>
                    <a:pt x="669" y="199"/>
                  </a:cubicBezTo>
                  <a:cubicBezTo>
                    <a:pt x="670" y="197"/>
                    <a:pt x="670" y="196"/>
                    <a:pt x="672" y="195"/>
                  </a:cubicBezTo>
                  <a:cubicBezTo>
                    <a:pt x="672" y="195"/>
                    <a:pt x="674" y="195"/>
                    <a:pt x="674" y="194"/>
                  </a:cubicBezTo>
                  <a:cubicBezTo>
                    <a:pt x="674" y="194"/>
                    <a:pt x="672" y="194"/>
                    <a:pt x="672" y="194"/>
                  </a:cubicBezTo>
                  <a:cubicBezTo>
                    <a:pt x="672" y="193"/>
                    <a:pt x="672" y="192"/>
                    <a:pt x="672" y="192"/>
                  </a:cubicBezTo>
                  <a:cubicBezTo>
                    <a:pt x="673" y="190"/>
                    <a:pt x="673" y="188"/>
                    <a:pt x="674" y="187"/>
                  </a:cubicBezTo>
                  <a:cubicBezTo>
                    <a:pt x="676" y="186"/>
                    <a:pt x="678" y="186"/>
                    <a:pt x="679" y="185"/>
                  </a:cubicBezTo>
                  <a:cubicBezTo>
                    <a:pt x="681" y="184"/>
                    <a:pt x="683" y="183"/>
                    <a:pt x="685" y="183"/>
                  </a:cubicBezTo>
                  <a:cubicBezTo>
                    <a:pt x="688" y="182"/>
                    <a:pt x="693" y="184"/>
                    <a:pt x="696" y="186"/>
                  </a:cubicBezTo>
                  <a:cubicBezTo>
                    <a:pt x="697" y="187"/>
                    <a:pt x="698" y="188"/>
                    <a:pt x="700" y="190"/>
                  </a:cubicBezTo>
                  <a:cubicBezTo>
                    <a:pt x="701" y="191"/>
                    <a:pt x="702" y="194"/>
                    <a:pt x="704" y="194"/>
                  </a:cubicBezTo>
                  <a:cubicBezTo>
                    <a:pt x="704" y="194"/>
                    <a:pt x="703" y="190"/>
                    <a:pt x="703" y="190"/>
                  </a:cubicBezTo>
                  <a:cubicBezTo>
                    <a:pt x="703" y="189"/>
                    <a:pt x="704" y="190"/>
                    <a:pt x="704" y="189"/>
                  </a:cubicBezTo>
                  <a:cubicBezTo>
                    <a:pt x="704" y="189"/>
                    <a:pt x="697" y="187"/>
                    <a:pt x="698" y="185"/>
                  </a:cubicBezTo>
                  <a:cubicBezTo>
                    <a:pt x="699" y="183"/>
                    <a:pt x="705" y="185"/>
                    <a:pt x="707" y="184"/>
                  </a:cubicBezTo>
                  <a:cubicBezTo>
                    <a:pt x="708" y="184"/>
                    <a:pt x="708" y="183"/>
                    <a:pt x="708" y="182"/>
                  </a:cubicBezTo>
                  <a:cubicBezTo>
                    <a:pt x="709" y="180"/>
                    <a:pt x="709" y="179"/>
                    <a:pt x="709" y="177"/>
                  </a:cubicBezTo>
                  <a:cubicBezTo>
                    <a:pt x="707" y="178"/>
                    <a:pt x="707" y="181"/>
                    <a:pt x="705" y="182"/>
                  </a:cubicBezTo>
                  <a:cubicBezTo>
                    <a:pt x="703" y="183"/>
                    <a:pt x="702" y="182"/>
                    <a:pt x="700" y="182"/>
                  </a:cubicBezTo>
                  <a:cubicBezTo>
                    <a:pt x="698" y="181"/>
                    <a:pt x="696" y="182"/>
                    <a:pt x="694" y="181"/>
                  </a:cubicBezTo>
                  <a:cubicBezTo>
                    <a:pt x="692" y="181"/>
                    <a:pt x="689" y="179"/>
                    <a:pt x="688" y="178"/>
                  </a:cubicBezTo>
                  <a:cubicBezTo>
                    <a:pt x="687" y="177"/>
                    <a:pt x="688" y="175"/>
                    <a:pt x="690" y="174"/>
                  </a:cubicBezTo>
                  <a:cubicBezTo>
                    <a:pt x="692" y="174"/>
                    <a:pt x="692" y="176"/>
                    <a:pt x="693" y="177"/>
                  </a:cubicBezTo>
                  <a:cubicBezTo>
                    <a:pt x="694" y="178"/>
                    <a:pt x="696" y="179"/>
                    <a:pt x="697" y="177"/>
                  </a:cubicBezTo>
                  <a:cubicBezTo>
                    <a:pt x="696" y="177"/>
                    <a:pt x="696" y="178"/>
                    <a:pt x="695" y="177"/>
                  </a:cubicBezTo>
                  <a:cubicBezTo>
                    <a:pt x="695" y="176"/>
                    <a:pt x="694" y="176"/>
                    <a:pt x="693" y="175"/>
                  </a:cubicBezTo>
                  <a:cubicBezTo>
                    <a:pt x="693" y="174"/>
                    <a:pt x="693" y="172"/>
                    <a:pt x="693" y="171"/>
                  </a:cubicBezTo>
                  <a:cubicBezTo>
                    <a:pt x="689" y="175"/>
                    <a:pt x="690" y="167"/>
                    <a:pt x="690" y="165"/>
                  </a:cubicBezTo>
                  <a:cubicBezTo>
                    <a:pt x="689" y="163"/>
                    <a:pt x="688" y="162"/>
                    <a:pt x="686" y="160"/>
                  </a:cubicBezTo>
                  <a:cubicBezTo>
                    <a:pt x="685" y="158"/>
                    <a:pt x="685" y="156"/>
                    <a:pt x="683" y="155"/>
                  </a:cubicBezTo>
                  <a:cubicBezTo>
                    <a:pt x="680" y="152"/>
                    <a:pt x="676" y="153"/>
                    <a:pt x="676" y="148"/>
                  </a:cubicBezTo>
                  <a:cubicBezTo>
                    <a:pt x="676" y="146"/>
                    <a:pt x="676" y="145"/>
                    <a:pt x="677" y="144"/>
                  </a:cubicBezTo>
                  <a:cubicBezTo>
                    <a:pt x="679" y="143"/>
                    <a:pt x="681" y="145"/>
                    <a:pt x="683" y="146"/>
                  </a:cubicBezTo>
                  <a:cubicBezTo>
                    <a:pt x="685" y="146"/>
                    <a:pt x="684" y="145"/>
                    <a:pt x="682" y="144"/>
                  </a:cubicBezTo>
                  <a:cubicBezTo>
                    <a:pt x="680" y="143"/>
                    <a:pt x="678" y="143"/>
                    <a:pt x="676" y="141"/>
                  </a:cubicBezTo>
                  <a:cubicBezTo>
                    <a:pt x="674" y="139"/>
                    <a:pt x="674" y="134"/>
                    <a:pt x="676" y="131"/>
                  </a:cubicBezTo>
                  <a:cubicBezTo>
                    <a:pt x="677" y="130"/>
                    <a:pt x="679" y="129"/>
                    <a:pt x="680" y="130"/>
                  </a:cubicBezTo>
                  <a:cubicBezTo>
                    <a:pt x="683" y="130"/>
                    <a:pt x="685" y="132"/>
                    <a:pt x="688" y="132"/>
                  </a:cubicBezTo>
                  <a:cubicBezTo>
                    <a:pt x="694" y="131"/>
                    <a:pt x="695" y="135"/>
                    <a:pt x="699" y="140"/>
                  </a:cubicBezTo>
                  <a:cubicBezTo>
                    <a:pt x="700" y="142"/>
                    <a:pt x="703" y="145"/>
                    <a:pt x="704" y="147"/>
                  </a:cubicBezTo>
                  <a:cubicBezTo>
                    <a:pt x="705" y="150"/>
                    <a:pt x="707" y="153"/>
                    <a:pt x="708" y="155"/>
                  </a:cubicBezTo>
                  <a:cubicBezTo>
                    <a:pt x="708" y="155"/>
                    <a:pt x="707" y="156"/>
                    <a:pt x="707" y="157"/>
                  </a:cubicBezTo>
                  <a:cubicBezTo>
                    <a:pt x="708" y="158"/>
                    <a:pt x="708" y="157"/>
                    <a:pt x="709" y="157"/>
                  </a:cubicBezTo>
                  <a:cubicBezTo>
                    <a:pt x="710" y="157"/>
                    <a:pt x="710" y="156"/>
                    <a:pt x="711" y="156"/>
                  </a:cubicBezTo>
                  <a:cubicBezTo>
                    <a:pt x="713" y="157"/>
                    <a:pt x="714" y="158"/>
                    <a:pt x="715" y="159"/>
                  </a:cubicBezTo>
                  <a:cubicBezTo>
                    <a:pt x="715" y="157"/>
                    <a:pt x="717" y="156"/>
                    <a:pt x="719" y="155"/>
                  </a:cubicBezTo>
                  <a:cubicBezTo>
                    <a:pt x="720" y="155"/>
                    <a:pt x="721" y="153"/>
                    <a:pt x="719" y="154"/>
                  </a:cubicBezTo>
                  <a:cubicBezTo>
                    <a:pt x="717" y="154"/>
                    <a:pt x="716" y="155"/>
                    <a:pt x="715" y="155"/>
                  </a:cubicBezTo>
                  <a:cubicBezTo>
                    <a:pt x="714" y="156"/>
                    <a:pt x="711" y="155"/>
                    <a:pt x="712" y="154"/>
                  </a:cubicBezTo>
                  <a:cubicBezTo>
                    <a:pt x="712" y="154"/>
                    <a:pt x="712" y="154"/>
                    <a:pt x="712" y="154"/>
                  </a:cubicBezTo>
                  <a:cubicBezTo>
                    <a:pt x="710" y="153"/>
                    <a:pt x="709" y="152"/>
                    <a:pt x="709" y="150"/>
                  </a:cubicBezTo>
                  <a:cubicBezTo>
                    <a:pt x="708" y="149"/>
                    <a:pt x="708" y="148"/>
                    <a:pt x="708" y="147"/>
                  </a:cubicBezTo>
                  <a:cubicBezTo>
                    <a:pt x="708" y="145"/>
                    <a:pt x="709" y="145"/>
                    <a:pt x="710" y="144"/>
                  </a:cubicBezTo>
                  <a:cubicBezTo>
                    <a:pt x="709" y="143"/>
                    <a:pt x="707" y="143"/>
                    <a:pt x="706" y="143"/>
                  </a:cubicBezTo>
                  <a:cubicBezTo>
                    <a:pt x="705" y="142"/>
                    <a:pt x="704" y="141"/>
                    <a:pt x="703" y="139"/>
                  </a:cubicBezTo>
                  <a:cubicBezTo>
                    <a:pt x="702" y="137"/>
                    <a:pt x="699" y="133"/>
                    <a:pt x="698" y="131"/>
                  </a:cubicBezTo>
                  <a:cubicBezTo>
                    <a:pt x="698" y="127"/>
                    <a:pt x="703" y="127"/>
                    <a:pt x="706" y="127"/>
                  </a:cubicBezTo>
                  <a:cubicBezTo>
                    <a:pt x="709" y="126"/>
                    <a:pt x="712" y="126"/>
                    <a:pt x="714" y="124"/>
                  </a:cubicBezTo>
                  <a:cubicBezTo>
                    <a:pt x="716" y="123"/>
                    <a:pt x="718" y="121"/>
                    <a:pt x="720" y="120"/>
                  </a:cubicBezTo>
                  <a:cubicBezTo>
                    <a:pt x="723" y="120"/>
                    <a:pt x="730" y="123"/>
                    <a:pt x="732" y="119"/>
                  </a:cubicBezTo>
                  <a:cubicBezTo>
                    <a:pt x="731" y="119"/>
                    <a:pt x="729" y="118"/>
                    <a:pt x="728" y="118"/>
                  </a:cubicBezTo>
                  <a:cubicBezTo>
                    <a:pt x="726" y="118"/>
                    <a:pt x="724" y="118"/>
                    <a:pt x="722" y="118"/>
                  </a:cubicBezTo>
                  <a:cubicBezTo>
                    <a:pt x="721" y="119"/>
                    <a:pt x="721" y="118"/>
                    <a:pt x="720" y="118"/>
                  </a:cubicBezTo>
                  <a:cubicBezTo>
                    <a:pt x="720" y="118"/>
                    <a:pt x="719" y="118"/>
                    <a:pt x="719" y="118"/>
                  </a:cubicBezTo>
                  <a:cubicBezTo>
                    <a:pt x="725" y="113"/>
                    <a:pt x="731" y="108"/>
                    <a:pt x="739" y="109"/>
                  </a:cubicBezTo>
                  <a:cubicBezTo>
                    <a:pt x="740" y="108"/>
                    <a:pt x="741" y="109"/>
                    <a:pt x="742" y="108"/>
                  </a:cubicBezTo>
                  <a:cubicBezTo>
                    <a:pt x="743" y="108"/>
                    <a:pt x="742" y="107"/>
                    <a:pt x="742" y="106"/>
                  </a:cubicBezTo>
                  <a:cubicBezTo>
                    <a:pt x="741" y="107"/>
                    <a:pt x="739" y="107"/>
                    <a:pt x="738" y="106"/>
                  </a:cubicBezTo>
                  <a:cubicBezTo>
                    <a:pt x="734" y="106"/>
                    <a:pt x="732" y="107"/>
                    <a:pt x="729" y="107"/>
                  </a:cubicBezTo>
                  <a:cubicBezTo>
                    <a:pt x="726" y="108"/>
                    <a:pt x="726" y="107"/>
                    <a:pt x="726" y="105"/>
                  </a:cubicBezTo>
                  <a:cubicBezTo>
                    <a:pt x="727" y="100"/>
                    <a:pt x="731" y="95"/>
                    <a:pt x="733" y="91"/>
                  </a:cubicBezTo>
                  <a:cubicBezTo>
                    <a:pt x="734" y="90"/>
                    <a:pt x="742" y="84"/>
                    <a:pt x="740" y="83"/>
                  </a:cubicBezTo>
                  <a:cubicBezTo>
                    <a:pt x="738" y="83"/>
                    <a:pt x="735" y="86"/>
                    <a:pt x="734" y="87"/>
                  </a:cubicBezTo>
                  <a:cubicBezTo>
                    <a:pt x="731" y="89"/>
                    <a:pt x="730" y="91"/>
                    <a:pt x="729" y="93"/>
                  </a:cubicBezTo>
                  <a:cubicBezTo>
                    <a:pt x="728" y="95"/>
                    <a:pt x="729" y="98"/>
                    <a:pt x="726" y="97"/>
                  </a:cubicBezTo>
                  <a:cubicBezTo>
                    <a:pt x="725" y="97"/>
                    <a:pt x="723" y="93"/>
                    <a:pt x="723" y="94"/>
                  </a:cubicBezTo>
                  <a:cubicBezTo>
                    <a:pt x="723" y="95"/>
                    <a:pt x="724" y="96"/>
                    <a:pt x="724" y="96"/>
                  </a:cubicBezTo>
                  <a:cubicBezTo>
                    <a:pt x="725" y="97"/>
                    <a:pt x="725" y="98"/>
                    <a:pt x="725" y="98"/>
                  </a:cubicBezTo>
                  <a:cubicBezTo>
                    <a:pt x="725" y="99"/>
                    <a:pt x="723" y="101"/>
                    <a:pt x="723" y="102"/>
                  </a:cubicBezTo>
                  <a:cubicBezTo>
                    <a:pt x="726" y="102"/>
                    <a:pt x="721" y="110"/>
                    <a:pt x="720" y="111"/>
                  </a:cubicBezTo>
                  <a:cubicBezTo>
                    <a:pt x="716" y="115"/>
                    <a:pt x="709" y="118"/>
                    <a:pt x="704" y="120"/>
                  </a:cubicBezTo>
                  <a:cubicBezTo>
                    <a:pt x="703" y="120"/>
                    <a:pt x="702" y="120"/>
                    <a:pt x="702" y="120"/>
                  </a:cubicBezTo>
                  <a:cubicBezTo>
                    <a:pt x="702" y="120"/>
                    <a:pt x="702" y="120"/>
                    <a:pt x="702" y="120"/>
                  </a:cubicBezTo>
                  <a:cubicBezTo>
                    <a:pt x="699" y="121"/>
                    <a:pt x="697" y="119"/>
                    <a:pt x="699" y="116"/>
                  </a:cubicBezTo>
                  <a:cubicBezTo>
                    <a:pt x="700" y="114"/>
                    <a:pt x="703" y="114"/>
                    <a:pt x="705" y="113"/>
                  </a:cubicBezTo>
                  <a:cubicBezTo>
                    <a:pt x="706" y="112"/>
                    <a:pt x="708" y="109"/>
                    <a:pt x="706" y="109"/>
                  </a:cubicBezTo>
                  <a:cubicBezTo>
                    <a:pt x="704" y="109"/>
                    <a:pt x="703" y="112"/>
                    <a:pt x="701" y="113"/>
                  </a:cubicBezTo>
                  <a:cubicBezTo>
                    <a:pt x="700" y="113"/>
                    <a:pt x="695" y="116"/>
                    <a:pt x="696" y="113"/>
                  </a:cubicBezTo>
                  <a:cubicBezTo>
                    <a:pt x="696" y="112"/>
                    <a:pt x="700" y="109"/>
                    <a:pt x="697" y="108"/>
                  </a:cubicBezTo>
                  <a:cubicBezTo>
                    <a:pt x="697" y="110"/>
                    <a:pt x="694" y="111"/>
                    <a:pt x="694" y="114"/>
                  </a:cubicBezTo>
                  <a:cubicBezTo>
                    <a:pt x="694" y="115"/>
                    <a:pt x="694" y="115"/>
                    <a:pt x="694" y="116"/>
                  </a:cubicBezTo>
                  <a:cubicBezTo>
                    <a:pt x="695" y="117"/>
                    <a:pt x="694" y="118"/>
                    <a:pt x="694" y="119"/>
                  </a:cubicBezTo>
                  <a:cubicBezTo>
                    <a:pt x="692" y="122"/>
                    <a:pt x="688" y="122"/>
                    <a:pt x="685" y="122"/>
                  </a:cubicBezTo>
                  <a:cubicBezTo>
                    <a:pt x="684" y="122"/>
                    <a:pt x="682" y="122"/>
                    <a:pt x="681" y="121"/>
                  </a:cubicBezTo>
                  <a:cubicBezTo>
                    <a:pt x="680" y="120"/>
                    <a:pt x="681" y="119"/>
                    <a:pt x="682" y="117"/>
                  </a:cubicBezTo>
                  <a:cubicBezTo>
                    <a:pt x="681" y="118"/>
                    <a:pt x="680" y="118"/>
                    <a:pt x="680" y="119"/>
                  </a:cubicBezTo>
                  <a:cubicBezTo>
                    <a:pt x="680" y="121"/>
                    <a:pt x="678" y="121"/>
                    <a:pt x="676" y="120"/>
                  </a:cubicBezTo>
                  <a:cubicBezTo>
                    <a:pt x="675" y="119"/>
                    <a:pt x="675" y="117"/>
                    <a:pt x="675" y="115"/>
                  </a:cubicBezTo>
                  <a:cubicBezTo>
                    <a:pt x="676" y="111"/>
                    <a:pt x="678" y="106"/>
                    <a:pt x="682" y="103"/>
                  </a:cubicBezTo>
                  <a:cubicBezTo>
                    <a:pt x="685" y="100"/>
                    <a:pt x="690" y="99"/>
                    <a:pt x="694" y="98"/>
                  </a:cubicBezTo>
                  <a:cubicBezTo>
                    <a:pt x="696" y="98"/>
                    <a:pt x="699" y="97"/>
                    <a:pt x="701" y="96"/>
                  </a:cubicBezTo>
                  <a:cubicBezTo>
                    <a:pt x="701" y="96"/>
                    <a:pt x="704" y="95"/>
                    <a:pt x="703" y="94"/>
                  </a:cubicBezTo>
                  <a:cubicBezTo>
                    <a:pt x="703" y="94"/>
                    <a:pt x="702" y="94"/>
                    <a:pt x="702" y="94"/>
                  </a:cubicBezTo>
                  <a:cubicBezTo>
                    <a:pt x="700" y="94"/>
                    <a:pt x="699" y="95"/>
                    <a:pt x="698" y="96"/>
                  </a:cubicBezTo>
                  <a:cubicBezTo>
                    <a:pt x="698" y="96"/>
                    <a:pt x="697" y="96"/>
                    <a:pt x="696" y="96"/>
                  </a:cubicBezTo>
                  <a:cubicBezTo>
                    <a:pt x="694" y="98"/>
                    <a:pt x="690" y="97"/>
                    <a:pt x="687" y="98"/>
                  </a:cubicBezTo>
                  <a:cubicBezTo>
                    <a:pt x="686" y="99"/>
                    <a:pt x="685" y="99"/>
                    <a:pt x="683" y="99"/>
                  </a:cubicBezTo>
                  <a:cubicBezTo>
                    <a:pt x="682" y="100"/>
                    <a:pt x="682" y="99"/>
                    <a:pt x="681" y="100"/>
                  </a:cubicBezTo>
                  <a:cubicBezTo>
                    <a:pt x="679" y="101"/>
                    <a:pt x="678" y="104"/>
                    <a:pt x="676" y="106"/>
                  </a:cubicBezTo>
                  <a:cubicBezTo>
                    <a:pt x="676" y="106"/>
                    <a:pt x="676" y="106"/>
                    <a:pt x="676" y="106"/>
                  </a:cubicBezTo>
                  <a:cubicBezTo>
                    <a:pt x="676" y="107"/>
                    <a:pt x="676" y="107"/>
                    <a:pt x="675" y="108"/>
                  </a:cubicBezTo>
                  <a:cubicBezTo>
                    <a:pt x="675" y="109"/>
                    <a:pt x="675" y="109"/>
                    <a:pt x="674" y="109"/>
                  </a:cubicBezTo>
                  <a:cubicBezTo>
                    <a:pt x="674" y="110"/>
                    <a:pt x="674" y="111"/>
                    <a:pt x="673" y="111"/>
                  </a:cubicBezTo>
                  <a:cubicBezTo>
                    <a:pt x="673" y="112"/>
                    <a:pt x="672" y="112"/>
                    <a:pt x="672" y="113"/>
                  </a:cubicBezTo>
                  <a:cubicBezTo>
                    <a:pt x="672" y="114"/>
                    <a:pt x="672" y="116"/>
                    <a:pt x="671" y="117"/>
                  </a:cubicBezTo>
                  <a:cubicBezTo>
                    <a:pt x="667" y="119"/>
                    <a:pt x="659" y="111"/>
                    <a:pt x="658" y="108"/>
                  </a:cubicBezTo>
                  <a:cubicBezTo>
                    <a:pt x="656" y="105"/>
                    <a:pt x="658" y="103"/>
                    <a:pt x="661" y="102"/>
                  </a:cubicBezTo>
                  <a:cubicBezTo>
                    <a:pt x="662" y="101"/>
                    <a:pt x="664" y="101"/>
                    <a:pt x="665" y="101"/>
                  </a:cubicBezTo>
                  <a:cubicBezTo>
                    <a:pt x="668" y="101"/>
                    <a:pt x="669" y="103"/>
                    <a:pt x="672" y="102"/>
                  </a:cubicBezTo>
                  <a:cubicBezTo>
                    <a:pt x="672" y="101"/>
                    <a:pt x="673" y="101"/>
                    <a:pt x="674" y="101"/>
                  </a:cubicBezTo>
                  <a:cubicBezTo>
                    <a:pt x="675" y="100"/>
                    <a:pt x="678" y="98"/>
                    <a:pt x="680" y="98"/>
                  </a:cubicBezTo>
                  <a:cubicBezTo>
                    <a:pt x="678" y="95"/>
                    <a:pt x="686" y="91"/>
                    <a:pt x="688" y="89"/>
                  </a:cubicBezTo>
                  <a:cubicBezTo>
                    <a:pt x="687" y="89"/>
                    <a:pt x="686" y="89"/>
                    <a:pt x="687" y="88"/>
                  </a:cubicBezTo>
                  <a:cubicBezTo>
                    <a:pt x="684" y="89"/>
                    <a:pt x="681" y="91"/>
                    <a:pt x="679" y="92"/>
                  </a:cubicBezTo>
                  <a:cubicBezTo>
                    <a:pt x="679" y="93"/>
                    <a:pt x="678" y="94"/>
                    <a:pt x="678" y="95"/>
                  </a:cubicBezTo>
                  <a:cubicBezTo>
                    <a:pt x="677" y="95"/>
                    <a:pt x="677" y="96"/>
                    <a:pt x="675" y="96"/>
                  </a:cubicBezTo>
                  <a:cubicBezTo>
                    <a:pt x="675" y="97"/>
                    <a:pt x="674" y="97"/>
                    <a:pt x="673" y="97"/>
                  </a:cubicBezTo>
                  <a:cubicBezTo>
                    <a:pt x="672" y="98"/>
                    <a:pt x="671" y="98"/>
                    <a:pt x="670" y="99"/>
                  </a:cubicBezTo>
                  <a:cubicBezTo>
                    <a:pt x="669" y="99"/>
                    <a:pt x="669" y="99"/>
                    <a:pt x="668" y="99"/>
                  </a:cubicBezTo>
                  <a:cubicBezTo>
                    <a:pt x="668" y="99"/>
                    <a:pt x="668" y="99"/>
                    <a:pt x="668" y="99"/>
                  </a:cubicBezTo>
                  <a:cubicBezTo>
                    <a:pt x="668" y="99"/>
                    <a:pt x="668" y="99"/>
                    <a:pt x="668" y="99"/>
                  </a:cubicBezTo>
                  <a:cubicBezTo>
                    <a:pt x="668" y="99"/>
                    <a:pt x="667" y="99"/>
                    <a:pt x="667" y="99"/>
                  </a:cubicBezTo>
                  <a:cubicBezTo>
                    <a:pt x="667" y="99"/>
                    <a:pt x="667" y="99"/>
                    <a:pt x="667" y="99"/>
                  </a:cubicBezTo>
                  <a:cubicBezTo>
                    <a:pt x="665" y="98"/>
                    <a:pt x="662" y="99"/>
                    <a:pt x="661" y="99"/>
                  </a:cubicBezTo>
                  <a:cubicBezTo>
                    <a:pt x="660" y="100"/>
                    <a:pt x="659" y="100"/>
                    <a:pt x="658" y="101"/>
                  </a:cubicBezTo>
                  <a:cubicBezTo>
                    <a:pt x="657" y="101"/>
                    <a:pt x="656" y="101"/>
                    <a:pt x="655" y="101"/>
                  </a:cubicBezTo>
                  <a:cubicBezTo>
                    <a:pt x="655" y="101"/>
                    <a:pt x="654" y="101"/>
                    <a:pt x="653" y="101"/>
                  </a:cubicBezTo>
                  <a:cubicBezTo>
                    <a:pt x="652" y="101"/>
                    <a:pt x="651" y="99"/>
                    <a:pt x="651" y="97"/>
                  </a:cubicBezTo>
                  <a:cubicBezTo>
                    <a:pt x="650" y="97"/>
                    <a:pt x="651" y="96"/>
                    <a:pt x="651" y="96"/>
                  </a:cubicBezTo>
                  <a:cubicBezTo>
                    <a:pt x="648" y="88"/>
                    <a:pt x="659" y="94"/>
                    <a:pt x="659" y="91"/>
                  </a:cubicBezTo>
                  <a:cubicBezTo>
                    <a:pt x="657" y="91"/>
                    <a:pt x="653" y="90"/>
                    <a:pt x="654" y="87"/>
                  </a:cubicBezTo>
                  <a:cubicBezTo>
                    <a:pt x="654" y="85"/>
                    <a:pt x="658" y="82"/>
                    <a:pt x="660" y="82"/>
                  </a:cubicBezTo>
                  <a:cubicBezTo>
                    <a:pt x="661" y="81"/>
                    <a:pt x="660" y="80"/>
                    <a:pt x="661" y="79"/>
                  </a:cubicBezTo>
                  <a:cubicBezTo>
                    <a:pt x="662" y="79"/>
                    <a:pt x="664" y="78"/>
                    <a:pt x="665" y="79"/>
                  </a:cubicBezTo>
                  <a:cubicBezTo>
                    <a:pt x="666" y="79"/>
                    <a:pt x="670" y="81"/>
                    <a:pt x="671" y="80"/>
                  </a:cubicBezTo>
                  <a:cubicBezTo>
                    <a:pt x="670" y="79"/>
                    <a:pt x="666" y="77"/>
                    <a:pt x="665" y="77"/>
                  </a:cubicBezTo>
                  <a:cubicBezTo>
                    <a:pt x="663" y="76"/>
                    <a:pt x="662" y="77"/>
                    <a:pt x="660" y="78"/>
                  </a:cubicBezTo>
                  <a:cubicBezTo>
                    <a:pt x="657" y="79"/>
                    <a:pt x="653" y="86"/>
                    <a:pt x="650" y="85"/>
                  </a:cubicBezTo>
                  <a:cubicBezTo>
                    <a:pt x="650" y="85"/>
                    <a:pt x="648" y="83"/>
                    <a:pt x="647" y="83"/>
                  </a:cubicBezTo>
                  <a:cubicBezTo>
                    <a:pt x="646" y="79"/>
                    <a:pt x="654" y="76"/>
                    <a:pt x="655" y="74"/>
                  </a:cubicBezTo>
                  <a:cubicBezTo>
                    <a:pt x="653" y="74"/>
                    <a:pt x="652" y="74"/>
                    <a:pt x="651" y="71"/>
                  </a:cubicBezTo>
                  <a:cubicBezTo>
                    <a:pt x="650" y="71"/>
                    <a:pt x="650" y="72"/>
                    <a:pt x="650" y="72"/>
                  </a:cubicBezTo>
                  <a:cubicBezTo>
                    <a:pt x="649" y="73"/>
                    <a:pt x="648" y="73"/>
                    <a:pt x="648" y="73"/>
                  </a:cubicBezTo>
                  <a:cubicBezTo>
                    <a:pt x="647" y="74"/>
                    <a:pt x="647" y="74"/>
                    <a:pt x="646" y="76"/>
                  </a:cubicBezTo>
                  <a:cubicBezTo>
                    <a:pt x="645" y="78"/>
                    <a:pt x="643" y="80"/>
                    <a:pt x="643" y="76"/>
                  </a:cubicBezTo>
                  <a:cubicBezTo>
                    <a:pt x="643" y="76"/>
                    <a:pt x="643" y="76"/>
                    <a:pt x="643" y="76"/>
                  </a:cubicBezTo>
                  <a:cubicBezTo>
                    <a:pt x="643" y="76"/>
                    <a:pt x="643" y="76"/>
                    <a:pt x="643" y="76"/>
                  </a:cubicBezTo>
                  <a:cubicBezTo>
                    <a:pt x="642" y="76"/>
                    <a:pt x="640" y="75"/>
                    <a:pt x="640" y="74"/>
                  </a:cubicBezTo>
                  <a:cubicBezTo>
                    <a:pt x="640" y="74"/>
                    <a:pt x="640" y="74"/>
                    <a:pt x="640" y="74"/>
                  </a:cubicBezTo>
                  <a:cubicBezTo>
                    <a:pt x="640" y="74"/>
                    <a:pt x="640" y="74"/>
                    <a:pt x="640" y="74"/>
                  </a:cubicBezTo>
                  <a:cubicBezTo>
                    <a:pt x="641" y="72"/>
                    <a:pt x="640" y="75"/>
                    <a:pt x="640" y="74"/>
                  </a:cubicBezTo>
                  <a:cubicBezTo>
                    <a:pt x="641" y="72"/>
                    <a:pt x="640" y="75"/>
                    <a:pt x="640" y="74"/>
                  </a:cubicBezTo>
                  <a:cubicBezTo>
                    <a:pt x="641" y="72"/>
                    <a:pt x="640" y="75"/>
                    <a:pt x="640" y="74"/>
                  </a:cubicBezTo>
                  <a:close/>
                  <a:moveTo>
                    <a:pt x="672" y="248"/>
                  </a:moveTo>
                  <a:cubicBezTo>
                    <a:pt x="672" y="248"/>
                    <a:pt x="672" y="248"/>
                    <a:pt x="672" y="248"/>
                  </a:cubicBezTo>
                  <a:cubicBezTo>
                    <a:pt x="672" y="248"/>
                    <a:pt x="672" y="248"/>
                    <a:pt x="672" y="248"/>
                  </a:cubicBezTo>
                  <a:cubicBezTo>
                    <a:pt x="672" y="248"/>
                    <a:pt x="672" y="248"/>
                    <a:pt x="672" y="248"/>
                  </a:cubicBezTo>
                  <a:cubicBezTo>
                    <a:pt x="672" y="248"/>
                    <a:pt x="672" y="248"/>
                    <a:pt x="672" y="248"/>
                  </a:cubicBezTo>
                  <a:cubicBezTo>
                    <a:pt x="672" y="248"/>
                    <a:pt x="672" y="248"/>
                    <a:pt x="672" y="248"/>
                  </a:cubicBezTo>
                  <a:cubicBezTo>
                    <a:pt x="672" y="248"/>
                    <a:pt x="672" y="248"/>
                    <a:pt x="672" y="248"/>
                  </a:cubicBezTo>
                  <a:cubicBezTo>
                    <a:pt x="672" y="248"/>
                    <a:pt x="672" y="248"/>
                    <a:pt x="672" y="248"/>
                  </a:cubicBezTo>
                  <a:close/>
                  <a:moveTo>
                    <a:pt x="677" y="257"/>
                  </a:moveTo>
                  <a:cubicBezTo>
                    <a:pt x="677" y="257"/>
                    <a:pt x="677" y="256"/>
                    <a:pt x="676" y="256"/>
                  </a:cubicBezTo>
                  <a:cubicBezTo>
                    <a:pt x="676" y="256"/>
                    <a:pt x="677" y="257"/>
                    <a:pt x="677" y="257"/>
                  </a:cubicBezTo>
                  <a:cubicBezTo>
                    <a:pt x="677" y="257"/>
                    <a:pt x="677" y="257"/>
                    <a:pt x="677" y="257"/>
                  </a:cubicBezTo>
                  <a:cubicBezTo>
                    <a:pt x="677" y="257"/>
                    <a:pt x="677" y="257"/>
                    <a:pt x="677" y="257"/>
                  </a:cubicBezTo>
                  <a:cubicBezTo>
                    <a:pt x="677" y="257"/>
                    <a:pt x="677" y="257"/>
                    <a:pt x="677" y="257"/>
                  </a:cubicBezTo>
                  <a:close/>
                  <a:moveTo>
                    <a:pt x="724" y="243"/>
                  </a:moveTo>
                  <a:cubicBezTo>
                    <a:pt x="724" y="243"/>
                    <a:pt x="724" y="243"/>
                    <a:pt x="724" y="243"/>
                  </a:cubicBezTo>
                  <a:cubicBezTo>
                    <a:pt x="724" y="243"/>
                    <a:pt x="724" y="243"/>
                    <a:pt x="724" y="243"/>
                  </a:cubicBezTo>
                  <a:cubicBezTo>
                    <a:pt x="724" y="243"/>
                    <a:pt x="724" y="243"/>
                    <a:pt x="724" y="243"/>
                  </a:cubicBezTo>
                  <a:close/>
                  <a:moveTo>
                    <a:pt x="734" y="186"/>
                  </a:moveTo>
                  <a:cubicBezTo>
                    <a:pt x="734" y="186"/>
                    <a:pt x="734" y="186"/>
                    <a:pt x="734" y="186"/>
                  </a:cubicBezTo>
                  <a:cubicBezTo>
                    <a:pt x="734" y="186"/>
                    <a:pt x="734" y="186"/>
                    <a:pt x="734" y="186"/>
                  </a:cubicBezTo>
                  <a:cubicBezTo>
                    <a:pt x="734" y="186"/>
                    <a:pt x="734" y="186"/>
                    <a:pt x="734" y="186"/>
                  </a:cubicBezTo>
                  <a:close/>
                  <a:moveTo>
                    <a:pt x="771" y="142"/>
                  </a:moveTo>
                  <a:cubicBezTo>
                    <a:pt x="771" y="142"/>
                    <a:pt x="771" y="142"/>
                    <a:pt x="771" y="142"/>
                  </a:cubicBezTo>
                  <a:cubicBezTo>
                    <a:pt x="771" y="142"/>
                    <a:pt x="771" y="142"/>
                    <a:pt x="771" y="142"/>
                  </a:cubicBezTo>
                  <a:cubicBezTo>
                    <a:pt x="771" y="142"/>
                    <a:pt x="771" y="142"/>
                    <a:pt x="771" y="142"/>
                  </a:cubicBezTo>
                  <a:close/>
                  <a:moveTo>
                    <a:pt x="812" y="89"/>
                  </a:moveTo>
                  <a:cubicBezTo>
                    <a:pt x="812" y="89"/>
                    <a:pt x="812" y="89"/>
                    <a:pt x="812" y="89"/>
                  </a:cubicBezTo>
                  <a:cubicBezTo>
                    <a:pt x="812" y="89"/>
                    <a:pt x="812" y="89"/>
                    <a:pt x="812" y="89"/>
                  </a:cubicBezTo>
                  <a:cubicBezTo>
                    <a:pt x="812" y="89"/>
                    <a:pt x="812" y="89"/>
                    <a:pt x="812" y="89"/>
                  </a:cubicBezTo>
                  <a:close/>
                  <a:moveTo>
                    <a:pt x="704" y="95"/>
                  </a:moveTo>
                  <a:cubicBezTo>
                    <a:pt x="704" y="95"/>
                    <a:pt x="704" y="95"/>
                    <a:pt x="704" y="95"/>
                  </a:cubicBezTo>
                  <a:cubicBezTo>
                    <a:pt x="704" y="95"/>
                    <a:pt x="704" y="95"/>
                    <a:pt x="704" y="95"/>
                  </a:cubicBezTo>
                  <a:cubicBezTo>
                    <a:pt x="704" y="95"/>
                    <a:pt x="704" y="95"/>
                    <a:pt x="704" y="95"/>
                  </a:cubicBezTo>
                  <a:close/>
                  <a:moveTo>
                    <a:pt x="594" y="254"/>
                  </a:moveTo>
                  <a:cubicBezTo>
                    <a:pt x="594" y="255"/>
                    <a:pt x="595" y="254"/>
                    <a:pt x="596" y="254"/>
                  </a:cubicBezTo>
                  <a:cubicBezTo>
                    <a:pt x="596" y="254"/>
                    <a:pt x="592" y="256"/>
                    <a:pt x="592" y="257"/>
                  </a:cubicBezTo>
                  <a:cubicBezTo>
                    <a:pt x="592" y="258"/>
                    <a:pt x="595" y="261"/>
                    <a:pt x="592" y="260"/>
                  </a:cubicBezTo>
                  <a:cubicBezTo>
                    <a:pt x="590" y="260"/>
                    <a:pt x="591" y="255"/>
                    <a:pt x="588" y="256"/>
                  </a:cubicBezTo>
                  <a:cubicBezTo>
                    <a:pt x="588" y="255"/>
                    <a:pt x="588" y="255"/>
                    <a:pt x="588" y="255"/>
                  </a:cubicBezTo>
                  <a:cubicBezTo>
                    <a:pt x="588" y="255"/>
                    <a:pt x="584" y="255"/>
                    <a:pt x="584" y="255"/>
                  </a:cubicBezTo>
                  <a:cubicBezTo>
                    <a:pt x="583" y="255"/>
                    <a:pt x="581" y="256"/>
                    <a:pt x="580" y="257"/>
                  </a:cubicBezTo>
                  <a:cubicBezTo>
                    <a:pt x="578" y="261"/>
                    <a:pt x="582" y="262"/>
                    <a:pt x="585" y="262"/>
                  </a:cubicBezTo>
                  <a:cubicBezTo>
                    <a:pt x="584" y="263"/>
                    <a:pt x="586" y="264"/>
                    <a:pt x="586" y="265"/>
                  </a:cubicBezTo>
                  <a:cubicBezTo>
                    <a:pt x="585" y="265"/>
                    <a:pt x="582" y="265"/>
                    <a:pt x="583" y="266"/>
                  </a:cubicBezTo>
                  <a:cubicBezTo>
                    <a:pt x="583" y="268"/>
                    <a:pt x="589" y="268"/>
                    <a:pt x="590" y="268"/>
                  </a:cubicBezTo>
                  <a:cubicBezTo>
                    <a:pt x="589" y="268"/>
                    <a:pt x="589" y="269"/>
                    <a:pt x="588" y="269"/>
                  </a:cubicBezTo>
                  <a:cubicBezTo>
                    <a:pt x="587" y="269"/>
                    <a:pt x="587" y="268"/>
                    <a:pt x="586" y="268"/>
                  </a:cubicBezTo>
                  <a:cubicBezTo>
                    <a:pt x="585" y="269"/>
                    <a:pt x="585" y="268"/>
                    <a:pt x="585" y="270"/>
                  </a:cubicBezTo>
                  <a:cubicBezTo>
                    <a:pt x="583" y="274"/>
                    <a:pt x="588" y="272"/>
                    <a:pt x="589" y="273"/>
                  </a:cubicBezTo>
                  <a:cubicBezTo>
                    <a:pt x="588" y="274"/>
                    <a:pt x="587" y="275"/>
                    <a:pt x="586" y="275"/>
                  </a:cubicBezTo>
                  <a:cubicBezTo>
                    <a:pt x="585" y="272"/>
                    <a:pt x="582" y="270"/>
                    <a:pt x="580" y="267"/>
                  </a:cubicBezTo>
                  <a:cubicBezTo>
                    <a:pt x="578" y="265"/>
                    <a:pt x="578" y="262"/>
                    <a:pt x="576" y="260"/>
                  </a:cubicBezTo>
                  <a:cubicBezTo>
                    <a:pt x="574" y="259"/>
                    <a:pt x="571" y="262"/>
                    <a:pt x="571" y="264"/>
                  </a:cubicBezTo>
                  <a:cubicBezTo>
                    <a:pt x="571" y="269"/>
                    <a:pt x="575" y="266"/>
                    <a:pt x="577" y="266"/>
                  </a:cubicBezTo>
                  <a:cubicBezTo>
                    <a:pt x="576" y="268"/>
                    <a:pt x="573" y="268"/>
                    <a:pt x="573" y="270"/>
                  </a:cubicBezTo>
                  <a:cubicBezTo>
                    <a:pt x="573" y="273"/>
                    <a:pt x="575" y="273"/>
                    <a:pt x="577" y="272"/>
                  </a:cubicBezTo>
                  <a:cubicBezTo>
                    <a:pt x="577" y="273"/>
                    <a:pt x="576" y="273"/>
                    <a:pt x="575" y="274"/>
                  </a:cubicBezTo>
                  <a:cubicBezTo>
                    <a:pt x="575" y="275"/>
                    <a:pt x="576" y="275"/>
                    <a:pt x="576" y="276"/>
                  </a:cubicBezTo>
                  <a:cubicBezTo>
                    <a:pt x="577" y="278"/>
                    <a:pt x="577" y="278"/>
                    <a:pt x="579" y="277"/>
                  </a:cubicBezTo>
                  <a:cubicBezTo>
                    <a:pt x="579" y="279"/>
                    <a:pt x="577" y="279"/>
                    <a:pt x="576" y="279"/>
                  </a:cubicBezTo>
                  <a:cubicBezTo>
                    <a:pt x="575" y="278"/>
                    <a:pt x="575" y="276"/>
                    <a:pt x="573" y="276"/>
                  </a:cubicBezTo>
                  <a:cubicBezTo>
                    <a:pt x="573" y="275"/>
                    <a:pt x="570" y="276"/>
                    <a:pt x="570" y="278"/>
                  </a:cubicBezTo>
                  <a:cubicBezTo>
                    <a:pt x="570" y="279"/>
                    <a:pt x="571" y="278"/>
                    <a:pt x="572" y="278"/>
                  </a:cubicBezTo>
                  <a:cubicBezTo>
                    <a:pt x="571" y="279"/>
                    <a:pt x="573" y="280"/>
                    <a:pt x="572" y="281"/>
                  </a:cubicBezTo>
                  <a:cubicBezTo>
                    <a:pt x="569" y="278"/>
                    <a:pt x="568" y="283"/>
                    <a:pt x="567" y="283"/>
                  </a:cubicBezTo>
                  <a:cubicBezTo>
                    <a:pt x="568" y="283"/>
                    <a:pt x="567" y="285"/>
                    <a:pt x="569" y="285"/>
                  </a:cubicBezTo>
                  <a:cubicBezTo>
                    <a:pt x="570" y="286"/>
                    <a:pt x="573" y="284"/>
                    <a:pt x="574" y="284"/>
                  </a:cubicBezTo>
                  <a:cubicBezTo>
                    <a:pt x="579" y="283"/>
                    <a:pt x="583" y="282"/>
                    <a:pt x="588" y="281"/>
                  </a:cubicBezTo>
                  <a:cubicBezTo>
                    <a:pt x="587" y="281"/>
                    <a:pt x="588" y="282"/>
                    <a:pt x="588" y="283"/>
                  </a:cubicBezTo>
                  <a:cubicBezTo>
                    <a:pt x="587" y="284"/>
                    <a:pt x="585" y="284"/>
                    <a:pt x="586" y="285"/>
                  </a:cubicBezTo>
                  <a:cubicBezTo>
                    <a:pt x="586" y="285"/>
                    <a:pt x="586" y="285"/>
                    <a:pt x="586" y="285"/>
                  </a:cubicBezTo>
                  <a:cubicBezTo>
                    <a:pt x="586" y="285"/>
                    <a:pt x="585" y="285"/>
                    <a:pt x="584" y="285"/>
                  </a:cubicBezTo>
                  <a:cubicBezTo>
                    <a:pt x="584" y="285"/>
                    <a:pt x="588" y="285"/>
                    <a:pt x="588" y="285"/>
                  </a:cubicBezTo>
                  <a:cubicBezTo>
                    <a:pt x="588" y="286"/>
                    <a:pt x="584" y="286"/>
                    <a:pt x="584" y="286"/>
                  </a:cubicBezTo>
                  <a:cubicBezTo>
                    <a:pt x="584" y="287"/>
                    <a:pt x="585" y="286"/>
                    <a:pt x="586" y="287"/>
                  </a:cubicBezTo>
                  <a:cubicBezTo>
                    <a:pt x="584" y="287"/>
                    <a:pt x="583" y="287"/>
                    <a:pt x="581" y="288"/>
                  </a:cubicBezTo>
                  <a:cubicBezTo>
                    <a:pt x="582" y="288"/>
                    <a:pt x="583" y="289"/>
                    <a:pt x="582" y="289"/>
                  </a:cubicBezTo>
                  <a:cubicBezTo>
                    <a:pt x="582" y="289"/>
                    <a:pt x="582" y="290"/>
                    <a:pt x="581" y="290"/>
                  </a:cubicBezTo>
                  <a:cubicBezTo>
                    <a:pt x="582" y="290"/>
                    <a:pt x="582" y="290"/>
                    <a:pt x="582" y="291"/>
                  </a:cubicBezTo>
                  <a:cubicBezTo>
                    <a:pt x="582" y="292"/>
                    <a:pt x="583" y="290"/>
                    <a:pt x="584" y="291"/>
                  </a:cubicBezTo>
                  <a:cubicBezTo>
                    <a:pt x="585" y="291"/>
                    <a:pt x="583" y="292"/>
                    <a:pt x="584" y="292"/>
                  </a:cubicBezTo>
                  <a:cubicBezTo>
                    <a:pt x="584" y="292"/>
                    <a:pt x="585" y="292"/>
                    <a:pt x="586" y="293"/>
                  </a:cubicBezTo>
                  <a:cubicBezTo>
                    <a:pt x="579" y="293"/>
                    <a:pt x="586" y="306"/>
                    <a:pt x="590" y="296"/>
                  </a:cubicBezTo>
                  <a:cubicBezTo>
                    <a:pt x="591" y="297"/>
                    <a:pt x="589" y="299"/>
                    <a:pt x="592" y="299"/>
                  </a:cubicBezTo>
                  <a:cubicBezTo>
                    <a:pt x="594" y="297"/>
                    <a:pt x="595" y="299"/>
                    <a:pt x="597" y="299"/>
                  </a:cubicBezTo>
                  <a:cubicBezTo>
                    <a:pt x="602" y="298"/>
                    <a:pt x="597" y="295"/>
                    <a:pt x="599" y="293"/>
                  </a:cubicBezTo>
                  <a:cubicBezTo>
                    <a:pt x="598" y="295"/>
                    <a:pt x="601" y="297"/>
                    <a:pt x="602" y="295"/>
                  </a:cubicBezTo>
                  <a:cubicBezTo>
                    <a:pt x="602" y="293"/>
                    <a:pt x="600" y="290"/>
                    <a:pt x="599" y="291"/>
                  </a:cubicBezTo>
                  <a:cubicBezTo>
                    <a:pt x="598" y="291"/>
                    <a:pt x="598" y="290"/>
                    <a:pt x="598" y="289"/>
                  </a:cubicBezTo>
                  <a:cubicBezTo>
                    <a:pt x="599" y="290"/>
                    <a:pt x="599" y="290"/>
                    <a:pt x="600" y="289"/>
                  </a:cubicBezTo>
                  <a:cubicBezTo>
                    <a:pt x="600" y="289"/>
                    <a:pt x="599" y="289"/>
                    <a:pt x="599" y="288"/>
                  </a:cubicBezTo>
                  <a:cubicBezTo>
                    <a:pt x="599" y="288"/>
                    <a:pt x="600" y="288"/>
                    <a:pt x="600" y="288"/>
                  </a:cubicBezTo>
                  <a:cubicBezTo>
                    <a:pt x="600" y="287"/>
                    <a:pt x="599" y="287"/>
                    <a:pt x="599" y="286"/>
                  </a:cubicBezTo>
                  <a:cubicBezTo>
                    <a:pt x="600" y="285"/>
                    <a:pt x="600" y="286"/>
                    <a:pt x="601" y="287"/>
                  </a:cubicBezTo>
                  <a:cubicBezTo>
                    <a:pt x="601" y="286"/>
                    <a:pt x="600" y="284"/>
                    <a:pt x="600" y="284"/>
                  </a:cubicBezTo>
                  <a:cubicBezTo>
                    <a:pt x="601" y="284"/>
                    <a:pt x="603" y="288"/>
                    <a:pt x="604" y="288"/>
                  </a:cubicBezTo>
                  <a:cubicBezTo>
                    <a:pt x="603" y="285"/>
                    <a:pt x="605" y="279"/>
                    <a:pt x="599" y="279"/>
                  </a:cubicBezTo>
                  <a:cubicBezTo>
                    <a:pt x="603" y="277"/>
                    <a:pt x="601" y="276"/>
                    <a:pt x="601" y="273"/>
                  </a:cubicBezTo>
                  <a:cubicBezTo>
                    <a:pt x="601" y="270"/>
                    <a:pt x="602" y="268"/>
                    <a:pt x="602" y="266"/>
                  </a:cubicBezTo>
                  <a:cubicBezTo>
                    <a:pt x="601" y="264"/>
                    <a:pt x="602" y="261"/>
                    <a:pt x="601" y="259"/>
                  </a:cubicBezTo>
                  <a:cubicBezTo>
                    <a:pt x="600" y="257"/>
                    <a:pt x="598" y="257"/>
                    <a:pt x="597" y="256"/>
                  </a:cubicBezTo>
                  <a:cubicBezTo>
                    <a:pt x="598" y="257"/>
                    <a:pt x="597" y="254"/>
                    <a:pt x="596" y="254"/>
                  </a:cubicBezTo>
                  <a:cubicBezTo>
                    <a:pt x="596" y="253"/>
                    <a:pt x="593" y="252"/>
                    <a:pt x="594" y="254"/>
                  </a:cubicBezTo>
                  <a:cubicBezTo>
                    <a:pt x="594" y="254"/>
                    <a:pt x="594" y="253"/>
                    <a:pt x="594" y="253"/>
                  </a:cubicBezTo>
                  <a:cubicBezTo>
                    <a:pt x="594" y="253"/>
                    <a:pt x="594" y="254"/>
                    <a:pt x="594" y="254"/>
                  </a:cubicBezTo>
                  <a:cubicBezTo>
                    <a:pt x="594" y="254"/>
                    <a:pt x="594" y="253"/>
                    <a:pt x="594" y="253"/>
                  </a:cubicBezTo>
                  <a:cubicBezTo>
                    <a:pt x="594" y="253"/>
                    <a:pt x="594" y="254"/>
                    <a:pt x="594" y="254"/>
                  </a:cubicBezTo>
                  <a:close/>
                  <a:moveTo>
                    <a:pt x="616" y="219"/>
                  </a:moveTo>
                  <a:cubicBezTo>
                    <a:pt x="611" y="221"/>
                    <a:pt x="608" y="229"/>
                    <a:pt x="615" y="230"/>
                  </a:cubicBezTo>
                  <a:cubicBezTo>
                    <a:pt x="618" y="230"/>
                    <a:pt x="620" y="229"/>
                    <a:pt x="623" y="230"/>
                  </a:cubicBezTo>
                  <a:cubicBezTo>
                    <a:pt x="625" y="230"/>
                    <a:pt x="628" y="231"/>
                    <a:pt x="629" y="229"/>
                  </a:cubicBezTo>
                  <a:cubicBezTo>
                    <a:pt x="630" y="228"/>
                    <a:pt x="630" y="226"/>
                    <a:pt x="630" y="225"/>
                  </a:cubicBezTo>
                  <a:cubicBezTo>
                    <a:pt x="630" y="226"/>
                    <a:pt x="632" y="223"/>
                    <a:pt x="631" y="224"/>
                  </a:cubicBezTo>
                  <a:cubicBezTo>
                    <a:pt x="632" y="222"/>
                    <a:pt x="630" y="221"/>
                    <a:pt x="627" y="220"/>
                  </a:cubicBezTo>
                  <a:cubicBezTo>
                    <a:pt x="625" y="220"/>
                    <a:pt x="622" y="220"/>
                    <a:pt x="620" y="220"/>
                  </a:cubicBezTo>
                  <a:cubicBezTo>
                    <a:pt x="619" y="220"/>
                    <a:pt x="618" y="221"/>
                    <a:pt x="617" y="221"/>
                  </a:cubicBezTo>
                  <a:cubicBezTo>
                    <a:pt x="616" y="220"/>
                    <a:pt x="617" y="219"/>
                    <a:pt x="616" y="219"/>
                  </a:cubicBezTo>
                  <a:cubicBezTo>
                    <a:pt x="617" y="219"/>
                    <a:pt x="614" y="220"/>
                    <a:pt x="614" y="220"/>
                  </a:cubicBezTo>
                  <a:cubicBezTo>
                    <a:pt x="614" y="220"/>
                    <a:pt x="616" y="219"/>
                    <a:pt x="616" y="219"/>
                  </a:cubicBezTo>
                  <a:close/>
                  <a:moveTo>
                    <a:pt x="653" y="227"/>
                  </a:moveTo>
                  <a:cubicBezTo>
                    <a:pt x="651" y="224"/>
                    <a:pt x="645" y="222"/>
                    <a:pt x="644" y="227"/>
                  </a:cubicBezTo>
                  <a:cubicBezTo>
                    <a:pt x="643" y="230"/>
                    <a:pt x="646" y="235"/>
                    <a:pt x="648" y="236"/>
                  </a:cubicBezTo>
                  <a:cubicBezTo>
                    <a:pt x="655" y="241"/>
                    <a:pt x="656" y="230"/>
                    <a:pt x="653" y="227"/>
                  </a:cubicBezTo>
                  <a:cubicBezTo>
                    <a:pt x="653" y="227"/>
                    <a:pt x="653" y="227"/>
                    <a:pt x="653" y="227"/>
                  </a:cubicBezTo>
                  <a:cubicBezTo>
                    <a:pt x="653" y="227"/>
                    <a:pt x="653" y="227"/>
                    <a:pt x="652" y="227"/>
                  </a:cubicBezTo>
                  <a:cubicBezTo>
                    <a:pt x="653" y="227"/>
                    <a:pt x="653" y="227"/>
                    <a:pt x="653" y="227"/>
                  </a:cubicBezTo>
                  <a:cubicBezTo>
                    <a:pt x="653" y="227"/>
                    <a:pt x="652" y="227"/>
                    <a:pt x="652" y="226"/>
                  </a:cubicBezTo>
                  <a:cubicBezTo>
                    <a:pt x="652" y="226"/>
                    <a:pt x="653" y="228"/>
                    <a:pt x="653" y="227"/>
                  </a:cubicBezTo>
                  <a:close/>
                  <a:moveTo>
                    <a:pt x="587" y="147"/>
                  </a:moveTo>
                  <a:cubicBezTo>
                    <a:pt x="587" y="147"/>
                    <a:pt x="588" y="147"/>
                    <a:pt x="589" y="147"/>
                  </a:cubicBezTo>
                  <a:cubicBezTo>
                    <a:pt x="589" y="147"/>
                    <a:pt x="590" y="148"/>
                    <a:pt x="591" y="149"/>
                  </a:cubicBezTo>
                  <a:cubicBezTo>
                    <a:pt x="590" y="152"/>
                    <a:pt x="592" y="152"/>
                    <a:pt x="593" y="155"/>
                  </a:cubicBezTo>
                  <a:cubicBezTo>
                    <a:pt x="593" y="154"/>
                    <a:pt x="594" y="152"/>
                    <a:pt x="595" y="151"/>
                  </a:cubicBezTo>
                  <a:cubicBezTo>
                    <a:pt x="595" y="148"/>
                    <a:pt x="594" y="145"/>
                    <a:pt x="594" y="143"/>
                  </a:cubicBezTo>
                  <a:cubicBezTo>
                    <a:pt x="594" y="141"/>
                    <a:pt x="594" y="139"/>
                    <a:pt x="592" y="139"/>
                  </a:cubicBezTo>
                  <a:cubicBezTo>
                    <a:pt x="591" y="138"/>
                    <a:pt x="590" y="139"/>
                    <a:pt x="590" y="138"/>
                  </a:cubicBezTo>
                  <a:cubicBezTo>
                    <a:pt x="589" y="138"/>
                    <a:pt x="589" y="138"/>
                    <a:pt x="588" y="138"/>
                  </a:cubicBezTo>
                  <a:cubicBezTo>
                    <a:pt x="583" y="137"/>
                    <a:pt x="584" y="148"/>
                    <a:pt x="587" y="147"/>
                  </a:cubicBezTo>
                  <a:cubicBezTo>
                    <a:pt x="587" y="147"/>
                    <a:pt x="587" y="147"/>
                    <a:pt x="586" y="147"/>
                  </a:cubicBezTo>
                  <a:cubicBezTo>
                    <a:pt x="587" y="147"/>
                    <a:pt x="587" y="147"/>
                    <a:pt x="587" y="147"/>
                  </a:cubicBezTo>
                  <a:cubicBezTo>
                    <a:pt x="587" y="147"/>
                    <a:pt x="587" y="147"/>
                    <a:pt x="586" y="147"/>
                  </a:cubicBezTo>
                  <a:cubicBezTo>
                    <a:pt x="587" y="147"/>
                    <a:pt x="587" y="147"/>
                    <a:pt x="587" y="147"/>
                  </a:cubicBezTo>
                  <a:cubicBezTo>
                    <a:pt x="587" y="147"/>
                    <a:pt x="587" y="147"/>
                    <a:pt x="586" y="147"/>
                  </a:cubicBezTo>
                  <a:cubicBezTo>
                    <a:pt x="587" y="147"/>
                    <a:pt x="587" y="147"/>
                    <a:pt x="587" y="147"/>
                  </a:cubicBezTo>
                  <a:close/>
                  <a:moveTo>
                    <a:pt x="468" y="269"/>
                  </a:moveTo>
                  <a:cubicBezTo>
                    <a:pt x="467" y="268"/>
                    <a:pt x="466" y="271"/>
                    <a:pt x="465" y="272"/>
                  </a:cubicBezTo>
                  <a:cubicBezTo>
                    <a:pt x="463" y="273"/>
                    <a:pt x="462" y="274"/>
                    <a:pt x="461" y="275"/>
                  </a:cubicBezTo>
                  <a:cubicBezTo>
                    <a:pt x="459" y="278"/>
                    <a:pt x="454" y="282"/>
                    <a:pt x="458" y="284"/>
                  </a:cubicBezTo>
                  <a:cubicBezTo>
                    <a:pt x="462" y="287"/>
                    <a:pt x="464" y="282"/>
                    <a:pt x="466" y="279"/>
                  </a:cubicBezTo>
                  <a:cubicBezTo>
                    <a:pt x="467" y="277"/>
                    <a:pt x="471" y="271"/>
                    <a:pt x="468" y="269"/>
                  </a:cubicBezTo>
                  <a:cubicBezTo>
                    <a:pt x="468" y="269"/>
                    <a:pt x="468" y="269"/>
                    <a:pt x="469" y="269"/>
                  </a:cubicBezTo>
                  <a:cubicBezTo>
                    <a:pt x="468" y="269"/>
                    <a:pt x="468" y="269"/>
                    <a:pt x="468" y="269"/>
                  </a:cubicBezTo>
                  <a:cubicBezTo>
                    <a:pt x="468" y="269"/>
                    <a:pt x="469" y="270"/>
                    <a:pt x="468" y="269"/>
                  </a:cubicBezTo>
                  <a:close/>
                  <a:moveTo>
                    <a:pt x="566" y="264"/>
                  </a:moveTo>
                  <a:cubicBezTo>
                    <a:pt x="563" y="265"/>
                    <a:pt x="559" y="264"/>
                    <a:pt x="557" y="267"/>
                  </a:cubicBezTo>
                  <a:cubicBezTo>
                    <a:pt x="555" y="270"/>
                    <a:pt x="560" y="272"/>
                    <a:pt x="562" y="272"/>
                  </a:cubicBezTo>
                  <a:cubicBezTo>
                    <a:pt x="565" y="272"/>
                    <a:pt x="568" y="271"/>
                    <a:pt x="569" y="268"/>
                  </a:cubicBezTo>
                  <a:cubicBezTo>
                    <a:pt x="569" y="265"/>
                    <a:pt x="568" y="263"/>
                    <a:pt x="565" y="264"/>
                  </a:cubicBezTo>
                  <a:cubicBezTo>
                    <a:pt x="566" y="264"/>
                    <a:pt x="566" y="264"/>
                    <a:pt x="566" y="264"/>
                  </a:cubicBezTo>
                  <a:cubicBezTo>
                    <a:pt x="566" y="264"/>
                    <a:pt x="565" y="264"/>
                    <a:pt x="565" y="264"/>
                  </a:cubicBezTo>
                  <a:cubicBezTo>
                    <a:pt x="565" y="264"/>
                    <a:pt x="566" y="264"/>
                    <a:pt x="566" y="264"/>
                  </a:cubicBezTo>
                  <a:cubicBezTo>
                    <a:pt x="566" y="264"/>
                    <a:pt x="565" y="264"/>
                    <a:pt x="565" y="264"/>
                  </a:cubicBezTo>
                  <a:cubicBezTo>
                    <a:pt x="565" y="264"/>
                    <a:pt x="567" y="263"/>
                    <a:pt x="566" y="264"/>
                  </a:cubicBezTo>
                  <a:close/>
                  <a:moveTo>
                    <a:pt x="555" y="256"/>
                  </a:moveTo>
                  <a:cubicBezTo>
                    <a:pt x="554" y="257"/>
                    <a:pt x="556" y="258"/>
                    <a:pt x="557" y="259"/>
                  </a:cubicBezTo>
                  <a:cubicBezTo>
                    <a:pt x="557" y="260"/>
                    <a:pt x="557" y="262"/>
                    <a:pt x="559" y="263"/>
                  </a:cubicBezTo>
                  <a:cubicBezTo>
                    <a:pt x="558" y="263"/>
                    <a:pt x="558" y="263"/>
                    <a:pt x="557" y="263"/>
                  </a:cubicBezTo>
                  <a:cubicBezTo>
                    <a:pt x="559" y="263"/>
                    <a:pt x="562" y="264"/>
                    <a:pt x="564" y="263"/>
                  </a:cubicBezTo>
                  <a:cubicBezTo>
                    <a:pt x="565" y="262"/>
                    <a:pt x="566" y="260"/>
                    <a:pt x="564" y="259"/>
                  </a:cubicBezTo>
                  <a:cubicBezTo>
                    <a:pt x="564" y="258"/>
                    <a:pt x="563" y="259"/>
                    <a:pt x="563" y="258"/>
                  </a:cubicBezTo>
                  <a:cubicBezTo>
                    <a:pt x="563" y="258"/>
                    <a:pt x="562" y="257"/>
                    <a:pt x="562" y="257"/>
                  </a:cubicBezTo>
                  <a:cubicBezTo>
                    <a:pt x="560" y="256"/>
                    <a:pt x="561" y="256"/>
                    <a:pt x="559" y="256"/>
                  </a:cubicBezTo>
                  <a:cubicBezTo>
                    <a:pt x="561" y="253"/>
                    <a:pt x="556" y="254"/>
                    <a:pt x="555" y="256"/>
                  </a:cubicBezTo>
                  <a:close/>
                  <a:moveTo>
                    <a:pt x="554" y="296"/>
                  </a:moveTo>
                  <a:cubicBezTo>
                    <a:pt x="556" y="297"/>
                    <a:pt x="558" y="299"/>
                    <a:pt x="561" y="297"/>
                  </a:cubicBezTo>
                  <a:cubicBezTo>
                    <a:pt x="563" y="295"/>
                    <a:pt x="562" y="292"/>
                    <a:pt x="561" y="290"/>
                  </a:cubicBezTo>
                  <a:cubicBezTo>
                    <a:pt x="557" y="284"/>
                    <a:pt x="551" y="294"/>
                    <a:pt x="554" y="296"/>
                  </a:cubicBezTo>
                  <a:cubicBezTo>
                    <a:pt x="554" y="296"/>
                    <a:pt x="554" y="296"/>
                    <a:pt x="554" y="296"/>
                  </a:cubicBezTo>
                  <a:cubicBezTo>
                    <a:pt x="554" y="296"/>
                    <a:pt x="554" y="296"/>
                    <a:pt x="554" y="296"/>
                  </a:cubicBezTo>
                  <a:cubicBezTo>
                    <a:pt x="554" y="296"/>
                    <a:pt x="554" y="296"/>
                    <a:pt x="554" y="296"/>
                  </a:cubicBezTo>
                  <a:close/>
                  <a:moveTo>
                    <a:pt x="488" y="219"/>
                  </a:moveTo>
                  <a:cubicBezTo>
                    <a:pt x="489" y="220"/>
                    <a:pt x="489" y="222"/>
                    <a:pt x="491" y="222"/>
                  </a:cubicBezTo>
                  <a:cubicBezTo>
                    <a:pt x="492" y="222"/>
                    <a:pt x="494" y="221"/>
                    <a:pt x="494" y="219"/>
                  </a:cubicBezTo>
                  <a:cubicBezTo>
                    <a:pt x="495" y="217"/>
                    <a:pt x="491" y="215"/>
                    <a:pt x="492" y="213"/>
                  </a:cubicBezTo>
                  <a:cubicBezTo>
                    <a:pt x="491" y="213"/>
                    <a:pt x="491" y="213"/>
                    <a:pt x="490" y="213"/>
                  </a:cubicBezTo>
                  <a:cubicBezTo>
                    <a:pt x="490" y="213"/>
                    <a:pt x="490" y="212"/>
                    <a:pt x="490" y="211"/>
                  </a:cubicBezTo>
                  <a:cubicBezTo>
                    <a:pt x="489" y="210"/>
                    <a:pt x="489" y="211"/>
                    <a:pt x="487" y="212"/>
                  </a:cubicBezTo>
                  <a:cubicBezTo>
                    <a:pt x="487" y="212"/>
                    <a:pt x="485" y="214"/>
                    <a:pt x="485" y="214"/>
                  </a:cubicBezTo>
                  <a:cubicBezTo>
                    <a:pt x="485" y="216"/>
                    <a:pt x="487" y="218"/>
                    <a:pt x="488" y="219"/>
                  </a:cubicBezTo>
                  <a:cubicBezTo>
                    <a:pt x="488" y="219"/>
                    <a:pt x="488" y="219"/>
                    <a:pt x="487" y="219"/>
                  </a:cubicBezTo>
                  <a:cubicBezTo>
                    <a:pt x="488" y="219"/>
                    <a:pt x="488" y="219"/>
                    <a:pt x="488" y="219"/>
                  </a:cubicBezTo>
                  <a:cubicBezTo>
                    <a:pt x="488" y="219"/>
                    <a:pt x="488" y="219"/>
                    <a:pt x="488" y="219"/>
                  </a:cubicBezTo>
                  <a:cubicBezTo>
                    <a:pt x="488" y="219"/>
                    <a:pt x="488" y="219"/>
                    <a:pt x="488" y="219"/>
                  </a:cubicBezTo>
                  <a:cubicBezTo>
                    <a:pt x="488" y="219"/>
                    <a:pt x="488" y="219"/>
                    <a:pt x="488" y="219"/>
                  </a:cubicBezTo>
                  <a:cubicBezTo>
                    <a:pt x="488" y="219"/>
                    <a:pt x="488" y="219"/>
                    <a:pt x="488" y="219"/>
                  </a:cubicBezTo>
                  <a:close/>
                  <a:moveTo>
                    <a:pt x="570" y="220"/>
                  </a:moveTo>
                  <a:cubicBezTo>
                    <a:pt x="571" y="221"/>
                    <a:pt x="571" y="222"/>
                    <a:pt x="572" y="223"/>
                  </a:cubicBezTo>
                  <a:cubicBezTo>
                    <a:pt x="574" y="223"/>
                    <a:pt x="575" y="222"/>
                    <a:pt x="576" y="222"/>
                  </a:cubicBezTo>
                  <a:cubicBezTo>
                    <a:pt x="579" y="221"/>
                    <a:pt x="580" y="221"/>
                    <a:pt x="578" y="218"/>
                  </a:cubicBezTo>
                  <a:cubicBezTo>
                    <a:pt x="577" y="216"/>
                    <a:pt x="574" y="215"/>
                    <a:pt x="572" y="216"/>
                  </a:cubicBezTo>
                  <a:cubicBezTo>
                    <a:pt x="570" y="216"/>
                    <a:pt x="567" y="219"/>
                    <a:pt x="570" y="220"/>
                  </a:cubicBezTo>
                  <a:cubicBezTo>
                    <a:pt x="570" y="220"/>
                    <a:pt x="569" y="220"/>
                    <a:pt x="569" y="220"/>
                  </a:cubicBezTo>
                  <a:cubicBezTo>
                    <a:pt x="569" y="220"/>
                    <a:pt x="570" y="220"/>
                    <a:pt x="570" y="220"/>
                  </a:cubicBezTo>
                  <a:cubicBezTo>
                    <a:pt x="570" y="220"/>
                    <a:pt x="569" y="220"/>
                    <a:pt x="569" y="220"/>
                  </a:cubicBezTo>
                  <a:cubicBezTo>
                    <a:pt x="569" y="220"/>
                    <a:pt x="570" y="220"/>
                    <a:pt x="570" y="220"/>
                  </a:cubicBezTo>
                  <a:cubicBezTo>
                    <a:pt x="570" y="220"/>
                    <a:pt x="569" y="220"/>
                    <a:pt x="569" y="220"/>
                  </a:cubicBezTo>
                  <a:cubicBezTo>
                    <a:pt x="569" y="220"/>
                    <a:pt x="570" y="220"/>
                    <a:pt x="570" y="220"/>
                  </a:cubicBezTo>
                  <a:close/>
                  <a:moveTo>
                    <a:pt x="514" y="217"/>
                  </a:moveTo>
                  <a:cubicBezTo>
                    <a:pt x="517" y="217"/>
                    <a:pt x="522" y="215"/>
                    <a:pt x="522" y="212"/>
                  </a:cubicBezTo>
                  <a:cubicBezTo>
                    <a:pt x="522" y="209"/>
                    <a:pt x="519" y="209"/>
                    <a:pt x="516" y="209"/>
                  </a:cubicBezTo>
                  <a:cubicBezTo>
                    <a:pt x="512" y="210"/>
                    <a:pt x="509" y="211"/>
                    <a:pt x="505" y="212"/>
                  </a:cubicBezTo>
                  <a:cubicBezTo>
                    <a:pt x="503" y="213"/>
                    <a:pt x="502" y="214"/>
                    <a:pt x="500" y="215"/>
                  </a:cubicBezTo>
                  <a:cubicBezTo>
                    <a:pt x="499" y="216"/>
                    <a:pt x="498" y="215"/>
                    <a:pt x="497" y="217"/>
                  </a:cubicBezTo>
                  <a:cubicBezTo>
                    <a:pt x="496" y="219"/>
                    <a:pt x="497" y="226"/>
                    <a:pt x="499" y="228"/>
                  </a:cubicBezTo>
                  <a:cubicBezTo>
                    <a:pt x="501" y="231"/>
                    <a:pt x="504" y="234"/>
                    <a:pt x="508" y="232"/>
                  </a:cubicBezTo>
                  <a:cubicBezTo>
                    <a:pt x="512" y="231"/>
                    <a:pt x="516" y="230"/>
                    <a:pt x="518" y="226"/>
                  </a:cubicBezTo>
                  <a:cubicBezTo>
                    <a:pt x="519" y="225"/>
                    <a:pt x="520" y="222"/>
                    <a:pt x="518" y="221"/>
                  </a:cubicBezTo>
                  <a:cubicBezTo>
                    <a:pt x="517" y="220"/>
                    <a:pt x="516" y="220"/>
                    <a:pt x="515" y="220"/>
                  </a:cubicBezTo>
                  <a:cubicBezTo>
                    <a:pt x="514" y="219"/>
                    <a:pt x="514" y="218"/>
                    <a:pt x="513" y="218"/>
                  </a:cubicBezTo>
                  <a:cubicBezTo>
                    <a:pt x="513" y="218"/>
                    <a:pt x="513" y="217"/>
                    <a:pt x="514" y="217"/>
                  </a:cubicBezTo>
                  <a:cubicBezTo>
                    <a:pt x="513" y="217"/>
                    <a:pt x="514" y="217"/>
                    <a:pt x="514" y="217"/>
                  </a:cubicBezTo>
                  <a:cubicBezTo>
                    <a:pt x="514" y="217"/>
                    <a:pt x="513" y="217"/>
                    <a:pt x="514" y="217"/>
                  </a:cubicBezTo>
                  <a:close/>
                  <a:moveTo>
                    <a:pt x="493" y="247"/>
                  </a:moveTo>
                  <a:cubicBezTo>
                    <a:pt x="491" y="247"/>
                    <a:pt x="487" y="247"/>
                    <a:pt x="487" y="249"/>
                  </a:cubicBezTo>
                  <a:cubicBezTo>
                    <a:pt x="486" y="251"/>
                    <a:pt x="489" y="252"/>
                    <a:pt x="491" y="252"/>
                  </a:cubicBezTo>
                  <a:cubicBezTo>
                    <a:pt x="496" y="253"/>
                    <a:pt x="498" y="249"/>
                    <a:pt x="492" y="247"/>
                  </a:cubicBezTo>
                  <a:cubicBezTo>
                    <a:pt x="493" y="247"/>
                    <a:pt x="493" y="246"/>
                    <a:pt x="492" y="247"/>
                  </a:cubicBezTo>
                  <a:cubicBezTo>
                    <a:pt x="492" y="247"/>
                    <a:pt x="492" y="247"/>
                    <a:pt x="493" y="247"/>
                  </a:cubicBezTo>
                  <a:cubicBezTo>
                    <a:pt x="492" y="247"/>
                    <a:pt x="492" y="247"/>
                    <a:pt x="492" y="247"/>
                  </a:cubicBezTo>
                  <a:cubicBezTo>
                    <a:pt x="492" y="247"/>
                    <a:pt x="493" y="247"/>
                    <a:pt x="493" y="247"/>
                  </a:cubicBezTo>
                  <a:close/>
                  <a:moveTo>
                    <a:pt x="480" y="263"/>
                  </a:moveTo>
                  <a:cubicBezTo>
                    <a:pt x="479" y="266"/>
                    <a:pt x="486" y="266"/>
                    <a:pt x="488" y="268"/>
                  </a:cubicBezTo>
                  <a:cubicBezTo>
                    <a:pt x="484" y="269"/>
                    <a:pt x="481" y="265"/>
                    <a:pt x="477" y="267"/>
                  </a:cubicBezTo>
                  <a:cubicBezTo>
                    <a:pt x="475" y="268"/>
                    <a:pt x="475" y="269"/>
                    <a:pt x="475" y="271"/>
                  </a:cubicBezTo>
                  <a:cubicBezTo>
                    <a:pt x="475" y="272"/>
                    <a:pt x="474" y="274"/>
                    <a:pt x="475" y="275"/>
                  </a:cubicBezTo>
                  <a:cubicBezTo>
                    <a:pt x="476" y="277"/>
                    <a:pt x="480" y="275"/>
                    <a:pt x="482" y="275"/>
                  </a:cubicBezTo>
                  <a:cubicBezTo>
                    <a:pt x="483" y="275"/>
                    <a:pt x="488" y="274"/>
                    <a:pt x="485" y="276"/>
                  </a:cubicBezTo>
                  <a:cubicBezTo>
                    <a:pt x="482" y="278"/>
                    <a:pt x="479" y="277"/>
                    <a:pt x="476" y="277"/>
                  </a:cubicBezTo>
                  <a:cubicBezTo>
                    <a:pt x="474" y="278"/>
                    <a:pt x="470" y="280"/>
                    <a:pt x="471" y="282"/>
                  </a:cubicBezTo>
                  <a:cubicBezTo>
                    <a:pt x="472" y="286"/>
                    <a:pt x="477" y="283"/>
                    <a:pt x="479" y="283"/>
                  </a:cubicBezTo>
                  <a:cubicBezTo>
                    <a:pt x="480" y="282"/>
                    <a:pt x="485" y="281"/>
                    <a:pt x="485" y="281"/>
                  </a:cubicBezTo>
                  <a:cubicBezTo>
                    <a:pt x="483" y="283"/>
                    <a:pt x="481" y="286"/>
                    <a:pt x="477" y="286"/>
                  </a:cubicBezTo>
                  <a:cubicBezTo>
                    <a:pt x="474" y="287"/>
                    <a:pt x="467" y="286"/>
                    <a:pt x="468" y="292"/>
                  </a:cubicBezTo>
                  <a:cubicBezTo>
                    <a:pt x="469" y="294"/>
                    <a:pt x="473" y="296"/>
                    <a:pt x="475" y="295"/>
                  </a:cubicBezTo>
                  <a:cubicBezTo>
                    <a:pt x="476" y="295"/>
                    <a:pt x="476" y="293"/>
                    <a:pt x="477" y="294"/>
                  </a:cubicBezTo>
                  <a:cubicBezTo>
                    <a:pt x="478" y="295"/>
                    <a:pt x="476" y="297"/>
                    <a:pt x="478" y="296"/>
                  </a:cubicBezTo>
                  <a:cubicBezTo>
                    <a:pt x="479" y="297"/>
                    <a:pt x="478" y="300"/>
                    <a:pt x="481" y="299"/>
                  </a:cubicBezTo>
                  <a:cubicBezTo>
                    <a:pt x="483" y="299"/>
                    <a:pt x="480" y="296"/>
                    <a:pt x="482" y="295"/>
                  </a:cubicBezTo>
                  <a:cubicBezTo>
                    <a:pt x="482" y="296"/>
                    <a:pt x="483" y="296"/>
                    <a:pt x="483" y="296"/>
                  </a:cubicBezTo>
                  <a:cubicBezTo>
                    <a:pt x="483" y="296"/>
                    <a:pt x="483" y="296"/>
                    <a:pt x="483" y="296"/>
                  </a:cubicBezTo>
                  <a:cubicBezTo>
                    <a:pt x="484" y="295"/>
                    <a:pt x="484" y="295"/>
                    <a:pt x="484" y="295"/>
                  </a:cubicBezTo>
                  <a:cubicBezTo>
                    <a:pt x="485" y="296"/>
                    <a:pt x="482" y="301"/>
                    <a:pt x="487" y="299"/>
                  </a:cubicBezTo>
                  <a:cubicBezTo>
                    <a:pt x="491" y="297"/>
                    <a:pt x="488" y="294"/>
                    <a:pt x="489" y="291"/>
                  </a:cubicBezTo>
                  <a:cubicBezTo>
                    <a:pt x="489" y="291"/>
                    <a:pt x="491" y="293"/>
                    <a:pt x="490" y="293"/>
                  </a:cubicBezTo>
                  <a:cubicBezTo>
                    <a:pt x="491" y="293"/>
                    <a:pt x="492" y="291"/>
                    <a:pt x="492" y="290"/>
                  </a:cubicBezTo>
                  <a:cubicBezTo>
                    <a:pt x="492" y="288"/>
                    <a:pt x="491" y="288"/>
                    <a:pt x="491" y="286"/>
                  </a:cubicBezTo>
                  <a:cubicBezTo>
                    <a:pt x="491" y="286"/>
                    <a:pt x="492" y="286"/>
                    <a:pt x="492" y="287"/>
                  </a:cubicBezTo>
                  <a:cubicBezTo>
                    <a:pt x="493" y="287"/>
                    <a:pt x="492" y="288"/>
                    <a:pt x="493" y="289"/>
                  </a:cubicBezTo>
                  <a:cubicBezTo>
                    <a:pt x="494" y="289"/>
                    <a:pt x="496" y="288"/>
                    <a:pt x="497" y="288"/>
                  </a:cubicBezTo>
                  <a:cubicBezTo>
                    <a:pt x="496" y="289"/>
                    <a:pt x="491" y="295"/>
                    <a:pt x="495" y="294"/>
                  </a:cubicBezTo>
                  <a:cubicBezTo>
                    <a:pt x="490" y="298"/>
                    <a:pt x="496" y="299"/>
                    <a:pt x="498" y="296"/>
                  </a:cubicBezTo>
                  <a:cubicBezTo>
                    <a:pt x="500" y="299"/>
                    <a:pt x="501" y="293"/>
                    <a:pt x="501" y="292"/>
                  </a:cubicBezTo>
                  <a:cubicBezTo>
                    <a:pt x="502" y="292"/>
                    <a:pt x="501" y="294"/>
                    <a:pt x="502" y="294"/>
                  </a:cubicBezTo>
                  <a:cubicBezTo>
                    <a:pt x="502" y="294"/>
                    <a:pt x="503" y="293"/>
                    <a:pt x="503" y="293"/>
                  </a:cubicBezTo>
                  <a:cubicBezTo>
                    <a:pt x="504" y="293"/>
                    <a:pt x="503" y="295"/>
                    <a:pt x="504" y="296"/>
                  </a:cubicBezTo>
                  <a:cubicBezTo>
                    <a:pt x="505" y="296"/>
                    <a:pt x="508" y="295"/>
                    <a:pt x="509" y="294"/>
                  </a:cubicBezTo>
                  <a:cubicBezTo>
                    <a:pt x="509" y="294"/>
                    <a:pt x="513" y="290"/>
                    <a:pt x="513" y="293"/>
                  </a:cubicBezTo>
                  <a:cubicBezTo>
                    <a:pt x="512" y="293"/>
                    <a:pt x="512" y="294"/>
                    <a:pt x="511" y="295"/>
                  </a:cubicBezTo>
                  <a:cubicBezTo>
                    <a:pt x="511" y="295"/>
                    <a:pt x="510" y="296"/>
                    <a:pt x="510" y="297"/>
                  </a:cubicBezTo>
                  <a:cubicBezTo>
                    <a:pt x="510" y="297"/>
                    <a:pt x="509" y="297"/>
                    <a:pt x="509" y="297"/>
                  </a:cubicBezTo>
                  <a:cubicBezTo>
                    <a:pt x="509" y="298"/>
                    <a:pt x="509" y="299"/>
                    <a:pt x="508" y="299"/>
                  </a:cubicBezTo>
                  <a:cubicBezTo>
                    <a:pt x="506" y="299"/>
                    <a:pt x="503" y="298"/>
                    <a:pt x="501" y="299"/>
                  </a:cubicBezTo>
                  <a:cubicBezTo>
                    <a:pt x="498" y="300"/>
                    <a:pt x="498" y="303"/>
                    <a:pt x="495" y="303"/>
                  </a:cubicBezTo>
                  <a:cubicBezTo>
                    <a:pt x="493" y="304"/>
                    <a:pt x="491" y="304"/>
                    <a:pt x="490" y="307"/>
                  </a:cubicBezTo>
                  <a:cubicBezTo>
                    <a:pt x="489" y="309"/>
                    <a:pt x="493" y="312"/>
                    <a:pt x="495" y="312"/>
                  </a:cubicBezTo>
                  <a:cubicBezTo>
                    <a:pt x="499" y="315"/>
                    <a:pt x="504" y="313"/>
                    <a:pt x="509" y="311"/>
                  </a:cubicBezTo>
                  <a:cubicBezTo>
                    <a:pt x="511" y="310"/>
                    <a:pt x="513" y="308"/>
                    <a:pt x="514" y="307"/>
                  </a:cubicBezTo>
                  <a:cubicBezTo>
                    <a:pt x="515" y="305"/>
                    <a:pt x="516" y="302"/>
                    <a:pt x="518" y="303"/>
                  </a:cubicBezTo>
                  <a:cubicBezTo>
                    <a:pt x="519" y="303"/>
                    <a:pt x="522" y="302"/>
                    <a:pt x="523" y="301"/>
                  </a:cubicBezTo>
                  <a:cubicBezTo>
                    <a:pt x="524" y="300"/>
                    <a:pt x="526" y="297"/>
                    <a:pt x="528" y="298"/>
                  </a:cubicBezTo>
                  <a:cubicBezTo>
                    <a:pt x="529" y="298"/>
                    <a:pt x="529" y="301"/>
                    <a:pt x="530" y="301"/>
                  </a:cubicBezTo>
                  <a:cubicBezTo>
                    <a:pt x="532" y="302"/>
                    <a:pt x="533" y="299"/>
                    <a:pt x="535" y="299"/>
                  </a:cubicBezTo>
                  <a:cubicBezTo>
                    <a:pt x="534" y="302"/>
                    <a:pt x="540" y="301"/>
                    <a:pt x="541" y="299"/>
                  </a:cubicBezTo>
                  <a:cubicBezTo>
                    <a:pt x="541" y="299"/>
                    <a:pt x="542" y="299"/>
                    <a:pt x="543" y="299"/>
                  </a:cubicBezTo>
                  <a:cubicBezTo>
                    <a:pt x="545" y="298"/>
                    <a:pt x="546" y="297"/>
                    <a:pt x="546" y="294"/>
                  </a:cubicBezTo>
                  <a:cubicBezTo>
                    <a:pt x="546" y="294"/>
                    <a:pt x="546" y="293"/>
                    <a:pt x="546" y="293"/>
                  </a:cubicBezTo>
                  <a:cubicBezTo>
                    <a:pt x="547" y="292"/>
                    <a:pt x="547" y="291"/>
                    <a:pt x="547" y="291"/>
                  </a:cubicBezTo>
                  <a:cubicBezTo>
                    <a:pt x="548" y="288"/>
                    <a:pt x="552" y="276"/>
                    <a:pt x="548" y="274"/>
                  </a:cubicBezTo>
                  <a:cubicBezTo>
                    <a:pt x="547" y="272"/>
                    <a:pt x="543" y="270"/>
                    <a:pt x="541" y="272"/>
                  </a:cubicBezTo>
                  <a:cubicBezTo>
                    <a:pt x="539" y="274"/>
                    <a:pt x="539" y="277"/>
                    <a:pt x="541" y="278"/>
                  </a:cubicBezTo>
                  <a:cubicBezTo>
                    <a:pt x="540" y="278"/>
                    <a:pt x="539" y="281"/>
                    <a:pt x="539" y="281"/>
                  </a:cubicBezTo>
                  <a:cubicBezTo>
                    <a:pt x="539" y="279"/>
                    <a:pt x="540" y="275"/>
                    <a:pt x="537" y="274"/>
                  </a:cubicBezTo>
                  <a:cubicBezTo>
                    <a:pt x="534" y="274"/>
                    <a:pt x="534" y="278"/>
                    <a:pt x="532" y="279"/>
                  </a:cubicBezTo>
                  <a:cubicBezTo>
                    <a:pt x="532" y="277"/>
                    <a:pt x="536" y="274"/>
                    <a:pt x="534" y="272"/>
                  </a:cubicBezTo>
                  <a:cubicBezTo>
                    <a:pt x="533" y="270"/>
                    <a:pt x="531" y="271"/>
                    <a:pt x="529" y="271"/>
                  </a:cubicBezTo>
                  <a:cubicBezTo>
                    <a:pt x="529" y="270"/>
                    <a:pt x="532" y="266"/>
                    <a:pt x="531" y="266"/>
                  </a:cubicBezTo>
                  <a:cubicBezTo>
                    <a:pt x="532" y="264"/>
                    <a:pt x="531" y="263"/>
                    <a:pt x="530" y="261"/>
                  </a:cubicBezTo>
                  <a:cubicBezTo>
                    <a:pt x="529" y="260"/>
                    <a:pt x="528" y="258"/>
                    <a:pt x="528" y="256"/>
                  </a:cubicBezTo>
                  <a:cubicBezTo>
                    <a:pt x="528" y="254"/>
                    <a:pt x="529" y="254"/>
                    <a:pt x="529" y="253"/>
                  </a:cubicBezTo>
                  <a:cubicBezTo>
                    <a:pt x="529" y="252"/>
                    <a:pt x="529" y="251"/>
                    <a:pt x="528" y="251"/>
                  </a:cubicBezTo>
                  <a:cubicBezTo>
                    <a:pt x="528" y="250"/>
                    <a:pt x="528" y="249"/>
                    <a:pt x="527" y="249"/>
                  </a:cubicBezTo>
                  <a:cubicBezTo>
                    <a:pt x="527" y="249"/>
                    <a:pt x="525" y="249"/>
                    <a:pt x="524" y="249"/>
                  </a:cubicBezTo>
                  <a:cubicBezTo>
                    <a:pt x="523" y="250"/>
                    <a:pt x="522" y="253"/>
                    <a:pt x="521" y="255"/>
                  </a:cubicBezTo>
                  <a:cubicBezTo>
                    <a:pt x="521" y="258"/>
                    <a:pt x="520" y="258"/>
                    <a:pt x="518" y="260"/>
                  </a:cubicBezTo>
                  <a:cubicBezTo>
                    <a:pt x="515" y="262"/>
                    <a:pt x="517" y="265"/>
                    <a:pt x="520" y="266"/>
                  </a:cubicBezTo>
                  <a:cubicBezTo>
                    <a:pt x="520" y="264"/>
                    <a:pt x="523" y="268"/>
                    <a:pt x="523" y="269"/>
                  </a:cubicBezTo>
                  <a:cubicBezTo>
                    <a:pt x="524" y="270"/>
                    <a:pt x="523" y="271"/>
                    <a:pt x="523" y="272"/>
                  </a:cubicBezTo>
                  <a:cubicBezTo>
                    <a:pt x="522" y="273"/>
                    <a:pt x="519" y="274"/>
                    <a:pt x="520" y="275"/>
                  </a:cubicBezTo>
                  <a:cubicBezTo>
                    <a:pt x="520" y="276"/>
                    <a:pt x="520" y="275"/>
                    <a:pt x="520" y="276"/>
                  </a:cubicBezTo>
                  <a:cubicBezTo>
                    <a:pt x="521" y="276"/>
                    <a:pt x="522" y="277"/>
                    <a:pt x="522" y="278"/>
                  </a:cubicBezTo>
                  <a:cubicBezTo>
                    <a:pt x="524" y="280"/>
                    <a:pt x="527" y="280"/>
                    <a:pt x="527" y="283"/>
                  </a:cubicBezTo>
                  <a:cubicBezTo>
                    <a:pt x="526" y="286"/>
                    <a:pt x="526" y="287"/>
                    <a:pt x="523" y="286"/>
                  </a:cubicBezTo>
                  <a:cubicBezTo>
                    <a:pt x="520" y="286"/>
                    <a:pt x="517" y="284"/>
                    <a:pt x="514" y="284"/>
                  </a:cubicBezTo>
                  <a:cubicBezTo>
                    <a:pt x="510" y="285"/>
                    <a:pt x="510" y="285"/>
                    <a:pt x="510" y="281"/>
                  </a:cubicBezTo>
                  <a:cubicBezTo>
                    <a:pt x="510" y="281"/>
                    <a:pt x="509" y="277"/>
                    <a:pt x="509" y="277"/>
                  </a:cubicBezTo>
                  <a:cubicBezTo>
                    <a:pt x="507" y="277"/>
                    <a:pt x="506" y="278"/>
                    <a:pt x="504" y="277"/>
                  </a:cubicBezTo>
                  <a:cubicBezTo>
                    <a:pt x="504" y="275"/>
                    <a:pt x="507" y="276"/>
                    <a:pt x="507" y="274"/>
                  </a:cubicBezTo>
                  <a:cubicBezTo>
                    <a:pt x="507" y="272"/>
                    <a:pt x="504" y="272"/>
                    <a:pt x="503" y="271"/>
                  </a:cubicBezTo>
                  <a:cubicBezTo>
                    <a:pt x="502" y="269"/>
                    <a:pt x="503" y="268"/>
                    <a:pt x="502" y="267"/>
                  </a:cubicBezTo>
                  <a:cubicBezTo>
                    <a:pt x="502" y="267"/>
                    <a:pt x="499" y="265"/>
                    <a:pt x="499" y="265"/>
                  </a:cubicBezTo>
                  <a:cubicBezTo>
                    <a:pt x="497" y="265"/>
                    <a:pt x="495" y="267"/>
                    <a:pt x="493" y="266"/>
                  </a:cubicBezTo>
                  <a:cubicBezTo>
                    <a:pt x="490" y="265"/>
                    <a:pt x="493" y="260"/>
                    <a:pt x="490" y="258"/>
                  </a:cubicBezTo>
                  <a:cubicBezTo>
                    <a:pt x="486" y="256"/>
                    <a:pt x="481" y="261"/>
                    <a:pt x="480" y="264"/>
                  </a:cubicBezTo>
                  <a:cubicBezTo>
                    <a:pt x="480" y="264"/>
                    <a:pt x="480" y="263"/>
                    <a:pt x="480" y="262"/>
                  </a:cubicBezTo>
                  <a:cubicBezTo>
                    <a:pt x="480" y="263"/>
                    <a:pt x="480" y="263"/>
                    <a:pt x="480" y="263"/>
                  </a:cubicBezTo>
                  <a:close/>
                  <a:moveTo>
                    <a:pt x="655" y="251"/>
                  </a:moveTo>
                  <a:cubicBezTo>
                    <a:pt x="654" y="247"/>
                    <a:pt x="649" y="248"/>
                    <a:pt x="649" y="252"/>
                  </a:cubicBezTo>
                  <a:cubicBezTo>
                    <a:pt x="649" y="253"/>
                    <a:pt x="651" y="260"/>
                    <a:pt x="653" y="258"/>
                  </a:cubicBezTo>
                  <a:cubicBezTo>
                    <a:pt x="653" y="258"/>
                    <a:pt x="654" y="258"/>
                    <a:pt x="654" y="258"/>
                  </a:cubicBezTo>
                  <a:cubicBezTo>
                    <a:pt x="655" y="257"/>
                    <a:pt x="653" y="256"/>
                    <a:pt x="653" y="255"/>
                  </a:cubicBezTo>
                  <a:cubicBezTo>
                    <a:pt x="654" y="253"/>
                    <a:pt x="655" y="252"/>
                    <a:pt x="655" y="251"/>
                  </a:cubicBezTo>
                  <a:cubicBezTo>
                    <a:pt x="655" y="251"/>
                    <a:pt x="655" y="251"/>
                    <a:pt x="655" y="252"/>
                  </a:cubicBezTo>
                  <a:cubicBezTo>
                    <a:pt x="655" y="251"/>
                    <a:pt x="655" y="250"/>
                    <a:pt x="654" y="250"/>
                  </a:cubicBezTo>
                  <a:cubicBezTo>
                    <a:pt x="655" y="250"/>
                    <a:pt x="655" y="251"/>
                    <a:pt x="655" y="251"/>
                  </a:cubicBezTo>
                  <a:cubicBezTo>
                    <a:pt x="655" y="251"/>
                    <a:pt x="655" y="250"/>
                    <a:pt x="654" y="250"/>
                  </a:cubicBezTo>
                  <a:cubicBezTo>
                    <a:pt x="655" y="250"/>
                    <a:pt x="655" y="251"/>
                    <a:pt x="655" y="251"/>
                  </a:cubicBezTo>
                  <a:close/>
                  <a:moveTo>
                    <a:pt x="499" y="203"/>
                  </a:moveTo>
                  <a:cubicBezTo>
                    <a:pt x="500" y="202"/>
                    <a:pt x="502" y="201"/>
                    <a:pt x="504" y="201"/>
                  </a:cubicBezTo>
                  <a:cubicBezTo>
                    <a:pt x="506" y="201"/>
                    <a:pt x="505" y="202"/>
                    <a:pt x="507" y="203"/>
                  </a:cubicBezTo>
                  <a:cubicBezTo>
                    <a:pt x="510" y="206"/>
                    <a:pt x="509" y="200"/>
                    <a:pt x="511" y="200"/>
                  </a:cubicBezTo>
                  <a:cubicBezTo>
                    <a:pt x="512" y="200"/>
                    <a:pt x="514" y="202"/>
                    <a:pt x="515" y="203"/>
                  </a:cubicBezTo>
                  <a:cubicBezTo>
                    <a:pt x="516" y="204"/>
                    <a:pt x="517" y="203"/>
                    <a:pt x="519" y="202"/>
                  </a:cubicBezTo>
                  <a:cubicBezTo>
                    <a:pt x="520" y="202"/>
                    <a:pt x="522" y="203"/>
                    <a:pt x="523" y="202"/>
                  </a:cubicBezTo>
                  <a:cubicBezTo>
                    <a:pt x="524" y="201"/>
                    <a:pt x="524" y="200"/>
                    <a:pt x="524" y="199"/>
                  </a:cubicBezTo>
                  <a:cubicBezTo>
                    <a:pt x="523" y="198"/>
                    <a:pt x="524" y="198"/>
                    <a:pt x="524" y="198"/>
                  </a:cubicBezTo>
                  <a:cubicBezTo>
                    <a:pt x="524" y="197"/>
                    <a:pt x="524" y="197"/>
                    <a:pt x="524" y="196"/>
                  </a:cubicBezTo>
                  <a:cubicBezTo>
                    <a:pt x="523" y="195"/>
                    <a:pt x="524" y="195"/>
                    <a:pt x="523" y="194"/>
                  </a:cubicBezTo>
                  <a:cubicBezTo>
                    <a:pt x="521" y="192"/>
                    <a:pt x="518" y="187"/>
                    <a:pt x="514" y="188"/>
                  </a:cubicBezTo>
                  <a:cubicBezTo>
                    <a:pt x="511" y="189"/>
                    <a:pt x="510" y="192"/>
                    <a:pt x="507" y="194"/>
                  </a:cubicBezTo>
                  <a:cubicBezTo>
                    <a:pt x="504" y="196"/>
                    <a:pt x="500" y="196"/>
                    <a:pt x="498" y="199"/>
                  </a:cubicBezTo>
                  <a:cubicBezTo>
                    <a:pt x="497" y="201"/>
                    <a:pt x="497" y="205"/>
                    <a:pt x="500" y="203"/>
                  </a:cubicBezTo>
                  <a:cubicBezTo>
                    <a:pt x="500" y="203"/>
                    <a:pt x="499" y="203"/>
                    <a:pt x="499" y="203"/>
                  </a:cubicBezTo>
                  <a:cubicBezTo>
                    <a:pt x="500" y="203"/>
                    <a:pt x="500" y="203"/>
                    <a:pt x="500" y="202"/>
                  </a:cubicBezTo>
                  <a:cubicBezTo>
                    <a:pt x="500" y="203"/>
                    <a:pt x="500" y="203"/>
                    <a:pt x="499" y="203"/>
                  </a:cubicBezTo>
                  <a:close/>
                  <a:moveTo>
                    <a:pt x="568" y="279"/>
                  </a:moveTo>
                  <a:cubicBezTo>
                    <a:pt x="570" y="278"/>
                    <a:pt x="574" y="273"/>
                    <a:pt x="570" y="273"/>
                  </a:cubicBezTo>
                  <a:cubicBezTo>
                    <a:pt x="569" y="273"/>
                    <a:pt x="564" y="275"/>
                    <a:pt x="564" y="277"/>
                  </a:cubicBezTo>
                  <a:cubicBezTo>
                    <a:pt x="563" y="280"/>
                    <a:pt x="566" y="279"/>
                    <a:pt x="568" y="279"/>
                  </a:cubicBezTo>
                  <a:close/>
                  <a:moveTo>
                    <a:pt x="607" y="289"/>
                  </a:moveTo>
                  <a:cubicBezTo>
                    <a:pt x="609" y="291"/>
                    <a:pt x="609" y="285"/>
                    <a:pt x="610" y="285"/>
                  </a:cubicBezTo>
                  <a:cubicBezTo>
                    <a:pt x="609" y="286"/>
                    <a:pt x="611" y="287"/>
                    <a:pt x="613" y="286"/>
                  </a:cubicBezTo>
                  <a:cubicBezTo>
                    <a:pt x="614" y="285"/>
                    <a:pt x="612" y="282"/>
                    <a:pt x="611" y="282"/>
                  </a:cubicBezTo>
                  <a:cubicBezTo>
                    <a:pt x="609" y="282"/>
                    <a:pt x="608" y="284"/>
                    <a:pt x="607" y="285"/>
                  </a:cubicBezTo>
                  <a:cubicBezTo>
                    <a:pt x="606" y="287"/>
                    <a:pt x="605" y="288"/>
                    <a:pt x="607" y="289"/>
                  </a:cubicBezTo>
                  <a:cubicBezTo>
                    <a:pt x="607" y="289"/>
                    <a:pt x="606" y="289"/>
                    <a:pt x="606" y="288"/>
                  </a:cubicBezTo>
                  <a:cubicBezTo>
                    <a:pt x="606" y="289"/>
                    <a:pt x="607" y="289"/>
                    <a:pt x="607" y="289"/>
                  </a:cubicBezTo>
                  <a:cubicBezTo>
                    <a:pt x="607" y="289"/>
                    <a:pt x="606" y="289"/>
                    <a:pt x="606" y="288"/>
                  </a:cubicBezTo>
                  <a:cubicBezTo>
                    <a:pt x="606" y="288"/>
                    <a:pt x="606" y="289"/>
                    <a:pt x="607" y="289"/>
                  </a:cubicBezTo>
                  <a:close/>
                  <a:moveTo>
                    <a:pt x="562" y="275"/>
                  </a:moveTo>
                  <a:cubicBezTo>
                    <a:pt x="564" y="275"/>
                    <a:pt x="571" y="273"/>
                    <a:pt x="570" y="271"/>
                  </a:cubicBezTo>
                  <a:cubicBezTo>
                    <a:pt x="569" y="267"/>
                    <a:pt x="557" y="275"/>
                    <a:pt x="563" y="275"/>
                  </a:cubicBezTo>
                  <a:cubicBezTo>
                    <a:pt x="563" y="275"/>
                    <a:pt x="562" y="275"/>
                    <a:pt x="562" y="275"/>
                  </a:cubicBezTo>
                  <a:close/>
                  <a:moveTo>
                    <a:pt x="654" y="310"/>
                  </a:moveTo>
                  <a:cubicBezTo>
                    <a:pt x="653" y="310"/>
                    <a:pt x="653" y="310"/>
                    <a:pt x="652" y="310"/>
                  </a:cubicBezTo>
                  <a:cubicBezTo>
                    <a:pt x="650" y="311"/>
                    <a:pt x="648" y="307"/>
                    <a:pt x="647" y="306"/>
                  </a:cubicBezTo>
                  <a:cubicBezTo>
                    <a:pt x="646" y="305"/>
                    <a:pt x="646" y="307"/>
                    <a:pt x="646" y="305"/>
                  </a:cubicBezTo>
                  <a:cubicBezTo>
                    <a:pt x="646" y="305"/>
                    <a:pt x="648" y="303"/>
                    <a:pt x="647" y="302"/>
                  </a:cubicBezTo>
                  <a:cubicBezTo>
                    <a:pt x="647" y="304"/>
                    <a:pt x="643" y="306"/>
                    <a:pt x="644" y="308"/>
                  </a:cubicBezTo>
                  <a:cubicBezTo>
                    <a:pt x="644" y="308"/>
                    <a:pt x="644" y="307"/>
                    <a:pt x="644" y="306"/>
                  </a:cubicBezTo>
                  <a:cubicBezTo>
                    <a:pt x="643" y="310"/>
                    <a:pt x="641" y="306"/>
                    <a:pt x="640" y="305"/>
                  </a:cubicBezTo>
                  <a:cubicBezTo>
                    <a:pt x="639" y="304"/>
                    <a:pt x="638" y="302"/>
                    <a:pt x="638" y="300"/>
                  </a:cubicBezTo>
                  <a:cubicBezTo>
                    <a:pt x="638" y="300"/>
                    <a:pt x="638" y="299"/>
                    <a:pt x="638" y="298"/>
                  </a:cubicBezTo>
                  <a:cubicBezTo>
                    <a:pt x="638" y="298"/>
                    <a:pt x="639" y="297"/>
                    <a:pt x="639" y="297"/>
                  </a:cubicBezTo>
                  <a:cubicBezTo>
                    <a:pt x="639" y="295"/>
                    <a:pt x="637" y="295"/>
                    <a:pt x="636" y="293"/>
                  </a:cubicBezTo>
                  <a:cubicBezTo>
                    <a:pt x="635" y="291"/>
                    <a:pt x="636" y="290"/>
                    <a:pt x="637" y="288"/>
                  </a:cubicBezTo>
                  <a:cubicBezTo>
                    <a:pt x="638" y="284"/>
                    <a:pt x="640" y="281"/>
                    <a:pt x="638" y="276"/>
                  </a:cubicBezTo>
                  <a:cubicBezTo>
                    <a:pt x="637" y="274"/>
                    <a:pt x="636" y="272"/>
                    <a:pt x="635" y="270"/>
                  </a:cubicBezTo>
                  <a:cubicBezTo>
                    <a:pt x="634" y="268"/>
                    <a:pt x="634" y="266"/>
                    <a:pt x="633" y="265"/>
                  </a:cubicBezTo>
                  <a:cubicBezTo>
                    <a:pt x="633" y="263"/>
                    <a:pt x="632" y="262"/>
                    <a:pt x="630" y="263"/>
                  </a:cubicBezTo>
                  <a:cubicBezTo>
                    <a:pt x="630" y="263"/>
                    <a:pt x="628" y="265"/>
                    <a:pt x="628" y="263"/>
                  </a:cubicBezTo>
                  <a:cubicBezTo>
                    <a:pt x="627" y="265"/>
                    <a:pt x="622" y="266"/>
                    <a:pt x="621" y="264"/>
                  </a:cubicBezTo>
                  <a:cubicBezTo>
                    <a:pt x="621" y="265"/>
                    <a:pt x="618" y="267"/>
                    <a:pt x="617" y="266"/>
                  </a:cubicBezTo>
                  <a:cubicBezTo>
                    <a:pt x="615" y="265"/>
                    <a:pt x="619" y="263"/>
                    <a:pt x="620" y="264"/>
                  </a:cubicBezTo>
                  <a:cubicBezTo>
                    <a:pt x="620" y="262"/>
                    <a:pt x="615" y="263"/>
                    <a:pt x="616" y="261"/>
                  </a:cubicBezTo>
                  <a:cubicBezTo>
                    <a:pt x="615" y="263"/>
                    <a:pt x="611" y="260"/>
                    <a:pt x="612" y="258"/>
                  </a:cubicBezTo>
                  <a:cubicBezTo>
                    <a:pt x="612" y="258"/>
                    <a:pt x="613" y="258"/>
                    <a:pt x="614" y="257"/>
                  </a:cubicBezTo>
                  <a:cubicBezTo>
                    <a:pt x="614" y="257"/>
                    <a:pt x="615" y="255"/>
                    <a:pt x="615" y="255"/>
                  </a:cubicBezTo>
                  <a:cubicBezTo>
                    <a:pt x="614" y="256"/>
                    <a:pt x="614" y="256"/>
                    <a:pt x="614" y="257"/>
                  </a:cubicBezTo>
                  <a:cubicBezTo>
                    <a:pt x="613" y="256"/>
                    <a:pt x="612" y="256"/>
                    <a:pt x="611" y="256"/>
                  </a:cubicBezTo>
                  <a:cubicBezTo>
                    <a:pt x="610" y="255"/>
                    <a:pt x="609" y="254"/>
                    <a:pt x="608" y="253"/>
                  </a:cubicBezTo>
                  <a:cubicBezTo>
                    <a:pt x="608" y="252"/>
                    <a:pt x="605" y="251"/>
                    <a:pt x="606" y="250"/>
                  </a:cubicBezTo>
                  <a:cubicBezTo>
                    <a:pt x="607" y="249"/>
                    <a:pt x="608" y="251"/>
                    <a:pt x="609" y="251"/>
                  </a:cubicBezTo>
                  <a:cubicBezTo>
                    <a:pt x="609" y="251"/>
                    <a:pt x="609" y="250"/>
                    <a:pt x="609" y="250"/>
                  </a:cubicBezTo>
                  <a:cubicBezTo>
                    <a:pt x="609" y="250"/>
                    <a:pt x="610" y="250"/>
                    <a:pt x="610" y="250"/>
                  </a:cubicBezTo>
                  <a:cubicBezTo>
                    <a:pt x="610" y="248"/>
                    <a:pt x="604" y="248"/>
                    <a:pt x="608" y="245"/>
                  </a:cubicBezTo>
                  <a:cubicBezTo>
                    <a:pt x="608" y="245"/>
                    <a:pt x="607" y="245"/>
                    <a:pt x="607" y="245"/>
                  </a:cubicBezTo>
                  <a:cubicBezTo>
                    <a:pt x="608" y="244"/>
                    <a:pt x="609" y="245"/>
                    <a:pt x="610" y="244"/>
                  </a:cubicBezTo>
                  <a:cubicBezTo>
                    <a:pt x="610" y="244"/>
                    <a:pt x="609" y="243"/>
                    <a:pt x="610" y="243"/>
                  </a:cubicBezTo>
                  <a:cubicBezTo>
                    <a:pt x="610" y="242"/>
                    <a:pt x="612" y="242"/>
                    <a:pt x="613" y="242"/>
                  </a:cubicBezTo>
                  <a:cubicBezTo>
                    <a:pt x="614" y="242"/>
                    <a:pt x="623" y="244"/>
                    <a:pt x="622" y="246"/>
                  </a:cubicBezTo>
                  <a:cubicBezTo>
                    <a:pt x="625" y="247"/>
                    <a:pt x="625" y="246"/>
                    <a:pt x="627" y="246"/>
                  </a:cubicBezTo>
                  <a:cubicBezTo>
                    <a:pt x="629" y="246"/>
                    <a:pt x="630" y="249"/>
                    <a:pt x="630" y="250"/>
                  </a:cubicBezTo>
                  <a:cubicBezTo>
                    <a:pt x="631" y="253"/>
                    <a:pt x="631" y="255"/>
                    <a:pt x="630" y="257"/>
                  </a:cubicBezTo>
                  <a:cubicBezTo>
                    <a:pt x="629" y="258"/>
                    <a:pt x="627" y="260"/>
                    <a:pt x="629" y="262"/>
                  </a:cubicBezTo>
                  <a:cubicBezTo>
                    <a:pt x="630" y="260"/>
                    <a:pt x="630" y="258"/>
                    <a:pt x="631" y="256"/>
                  </a:cubicBezTo>
                  <a:cubicBezTo>
                    <a:pt x="633" y="255"/>
                    <a:pt x="633" y="255"/>
                    <a:pt x="635" y="256"/>
                  </a:cubicBezTo>
                  <a:cubicBezTo>
                    <a:pt x="639" y="256"/>
                    <a:pt x="641" y="252"/>
                    <a:pt x="645" y="254"/>
                  </a:cubicBezTo>
                  <a:cubicBezTo>
                    <a:pt x="646" y="254"/>
                    <a:pt x="651" y="258"/>
                    <a:pt x="649" y="260"/>
                  </a:cubicBezTo>
                  <a:cubicBezTo>
                    <a:pt x="647" y="261"/>
                    <a:pt x="644" y="257"/>
                    <a:pt x="642" y="258"/>
                  </a:cubicBezTo>
                  <a:cubicBezTo>
                    <a:pt x="643" y="260"/>
                    <a:pt x="647" y="261"/>
                    <a:pt x="649" y="261"/>
                  </a:cubicBezTo>
                  <a:cubicBezTo>
                    <a:pt x="651" y="262"/>
                    <a:pt x="655" y="263"/>
                    <a:pt x="657" y="264"/>
                  </a:cubicBezTo>
                  <a:cubicBezTo>
                    <a:pt x="659" y="267"/>
                    <a:pt x="656" y="268"/>
                    <a:pt x="654" y="268"/>
                  </a:cubicBezTo>
                  <a:cubicBezTo>
                    <a:pt x="652" y="268"/>
                    <a:pt x="650" y="268"/>
                    <a:pt x="648" y="268"/>
                  </a:cubicBezTo>
                  <a:cubicBezTo>
                    <a:pt x="646" y="267"/>
                    <a:pt x="644" y="265"/>
                    <a:pt x="642" y="265"/>
                  </a:cubicBezTo>
                  <a:cubicBezTo>
                    <a:pt x="643" y="266"/>
                    <a:pt x="644" y="267"/>
                    <a:pt x="643" y="268"/>
                  </a:cubicBezTo>
                  <a:cubicBezTo>
                    <a:pt x="645" y="267"/>
                    <a:pt x="646" y="268"/>
                    <a:pt x="648" y="269"/>
                  </a:cubicBezTo>
                  <a:cubicBezTo>
                    <a:pt x="648" y="270"/>
                    <a:pt x="647" y="270"/>
                    <a:pt x="647" y="270"/>
                  </a:cubicBezTo>
                  <a:cubicBezTo>
                    <a:pt x="648" y="271"/>
                    <a:pt x="650" y="270"/>
                    <a:pt x="651" y="271"/>
                  </a:cubicBezTo>
                  <a:cubicBezTo>
                    <a:pt x="651" y="271"/>
                    <a:pt x="647" y="272"/>
                    <a:pt x="646" y="272"/>
                  </a:cubicBezTo>
                  <a:cubicBezTo>
                    <a:pt x="645" y="273"/>
                    <a:pt x="645" y="276"/>
                    <a:pt x="644" y="277"/>
                  </a:cubicBezTo>
                  <a:cubicBezTo>
                    <a:pt x="646" y="277"/>
                    <a:pt x="645" y="273"/>
                    <a:pt x="647" y="273"/>
                  </a:cubicBezTo>
                  <a:cubicBezTo>
                    <a:pt x="647" y="273"/>
                    <a:pt x="649" y="273"/>
                    <a:pt x="649" y="273"/>
                  </a:cubicBezTo>
                  <a:cubicBezTo>
                    <a:pt x="650" y="273"/>
                    <a:pt x="648" y="274"/>
                    <a:pt x="649" y="274"/>
                  </a:cubicBezTo>
                  <a:cubicBezTo>
                    <a:pt x="650" y="274"/>
                    <a:pt x="651" y="272"/>
                    <a:pt x="651" y="274"/>
                  </a:cubicBezTo>
                  <a:cubicBezTo>
                    <a:pt x="654" y="271"/>
                    <a:pt x="654" y="276"/>
                    <a:pt x="654" y="278"/>
                  </a:cubicBezTo>
                  <a:cubicBezTo>
                    <a:pt x="655" y="278"/>
                    <a:pt x="655" y="276"/>
                    <a:pt x="656" y="277"/>
                  </a:cubicBezTo>
                  <a:cubicBezTo>
                    <a:pt x="656" y="277"/>
                    <a:pt x="656" y="277"/>
                    <a:pt x="656" y="277"/>
                  </a:cubicBezTo>
                  <a:cubicBezTo>
                    <a:pt x="656" y="277"/>
                    <a:pt x="656" y="277"/>
                    <a:pt x="656" y="277"/>
                  </a:cubicBezTo>
                  <a:cubicBezTo>
                    <a:pt x="657" y="278"/>
                    <a:pt x="658" y="278"/>
                    <a:pt x="658" y="279"/>
                  </a:cubicBezTo>
                  <a:cubicBezTo>
                    <a:pt x="658" y="280"/>
                    <a:pt x="658" y="281"/>
                    <a:pt x="657" y="282"/>
                  </a:cubicBezTo>
                  <a:cubicBezTo>
                    <a:pt x="656" y="283"/>
                    <a:pt x="655" y="282"/>
                    <a:pt x="654" y="284"/>
                  </a:cubicBezTo>
                  <a:cubicBezTo>
                    <a:pt x="656" y="284"/>
                    <a:pt x="657" y="283"/>
                    <a:pt x="658" y="284"/>
                  </a:cubicBezTo>
                  <a:cubicBezTo>
                    <a:pt x="659" y="285"/>
                    <a:pt x="658" y="287"/>
                    <a:pt x="659" y="287"/>
                  </a:cubicBezTo>
                  <a:cubicBezTo>
                    <a:pt x="661" y="288"/>
                    <a:pt x="660" y="285"/>
                    <a:pt x="660" y="284"/>
                  </a:cubicBezTo>
                  <a:cubicBezTo>
                    <a:pt x="660" y="283"/>
                    <a:pt x="659" y="280"/>
                    <a:pt x="662" y="281"/>
                  </a:cubicBezTo>
                  <a:cubicBezTo>
                    <a:pt x="663" y="282"/>
                    <a:pt x="664" y="285"/>
                    <a:pt x="664" y="286"/>
                  </a:cubicBezTo>
                  <a:cubicBezTo>
                    <a:pt x="665" y="286"/>
                    <a:pt x="666" y="284"/>
                    <a:pt x="667" y="284"/>
                  </a:cubicBezTo>
                  <a:cubicBezTo>
                    <a:pt x="668" y="284"/>
                    <a:pt x="670" y="286"/>
                    <a:pt x="669" y="287"/>
                  </a:cubicBezTo>
                  <a:cubicBezTo>
                    <a:pt x="671" y="286"/>
                    <a:pt x="668" y="282"/>
                    <a:pt x="671" y="283"/>
                  </a:cubicBezTo>
                  <a:cubicBezTo>
                    <a:pt x="672" y="284"/>
                    <a:pt x="672" y="284"/>
                    <a:pt x="672" y="285"/>
                  </a:cubicBezTo>
                  <a:cubicBezTo>
                    <a:pt x="673" y="286"/>
                    <a:pt x="674" y="286"/>
                    <a:pt x="674" y="286"/>
                  </a:cubicBezTo>
                  <a:cubicBezTo>
                    <a:pt x="677" y="288"/>
                    <a:pt x="676" y="287"/>
                    <a:pt x="675" y="289"/>
                  </a:cubicBezTo>
                  <a:cubicBezTo>
                    <a:pt x="676" y="290"/>
                    <a:pt x="678" y="287"/>
                    <a:pt x="679" y="288"/>
                  </a:cubicBezTo>
                  <a:cubicBezTo>
                    <a:pt x="679" y="288"/>
                    <a:pt x="680" y="288"/>
                    <a:pt x="680" y="288"/>
                  </a:cubicBezTo>
                  <a:cubicBezTo>
                    <a:pt x="680" y="288"/>
                    <a:pt x="681" y="288"/>
                    <a:pt x="681" y="288"/>
                  </a:cubicBezTo>
                  <a:cubicBezTo>
                    <a:pt x="680" y="288"/>
                    <a:pt x="679" y="287"/>
                    <a:pt x="679" y="286"/>
                  </a:cubicBezTo>
                  <a:cubicBezTo>
                    <a:pt x="679" y="283"/>
                    <a:pt x="682" y="285"/>
                    <a:pt x="683" y="284"/>
                  </a:cubicBezTo>
                  <a:cubicBezTo>
                    <a:pt x="685" y="283"/>
                    <a:pt x="685" y="281"/>
                    <a:pt x="688" y="282"/>
                  </a:cubicBezTo>
                  <a:cubicBezTo>
                    <a:pt x="688" y="280"/>
                    <a:pt x="692" y="277"/>
                    <a:pt x="694" y="278"/>
                  </a:cubicBezTo>
                  <a:cubicBezTo>
                    <a:pt x="695" y="278"/>
                    <a:pt x="696" y="279"/>
                    <a:pt x="698" y="279"/>
                  </a:cubicBezTo>
                  <a:cubicBezTo>
                    <a:pt x="699" y="279"/>
                    <a:pt x="701" y="278"/>
                    <a:pt x="702" y="277"/>
                  </a:cubicBezTo>
                  <a:cubicBezTo>
                    <a:pt x="704" y="277"/>
                    <a:pt x="708" y="276"/>
                    <a:pt x="710" y="277"/>
                  </a:cubicBezTo>
                  <a:cubicBezTo>
                    <a:pt x="712" y="279"/>
                    <a:pt x="710" y="282"/>
                    <a:pt x="714" y="282"/>
                  </a:cubicBezTo>
                  <a:cubicBezTo>
                    <a:pt x="717" y="281"/>
                    <a:pt x="718" y="282"/>
                    <a:pt x="719" y="285"/>
                  </a:cubicBezTo>
                  <a:cubicBezTo>
                    <a:pt x="719" y="286"/>
                    <a:pt x="718" y="286"/>
                    <a:pt x="717" y="286"/>
                  </a:cubicBezTo>
                  <a:cubicBezTo>
                    <a:pt x="718" y="288"/>
                    <a:pt x="721" y="286"/>
                    <a:pt x="722" y="287"/>
                  </a:cubicBezTo>
                  <a:cubicBezTo>
                    <a:pt x="721" y="286"/>
                    <a:pt x="722" y="288"/>
                    <a:pt x="722" y="288"/>
                  </a:cubicBezTo>
                  <a:cubicBezTo>
                    <a:pt x="723" y="293"/>
                    <a:pt x="721" y="294"/>
                    <a:pt x="718" y="297"/>
                  </a:cubicBezTo>
                  <a:cubicBezTo>
                    <a:pt x="718" y="298"/>
                    <a:pt x="716" y="299"/>
                    <a:pt x="718" y="300"/>
                  </a:cubicBezTo>
                  <a:cubicBezTo>
                    <a:pt x="718" y="300"/>
                    <a:pt x="719" y="299"/>
                    <a:pt x="720" y="299"/>
                  </a:cubicBezTo>
                  <a:cubicBezTo>
                    <a:pt x="722" y="299"/>
                    <a:pt x="725" y="301"/>
                    <a:pt x="722" y="303"/>
                  </a:cubicBezTo>
                  <a:cubicBezTo>
                    <a:pt x="720" y="304"/>
                    <a:pt x="717" y="302"/>
                    <a:pt x="717" y="301"/>
                  </a:cubicBezTo>
                  <a:cubicBezTo>
                    <a:pt x="716" y="302"/>
                    <a:pt x="718" y="302"/>
                    <a:pt x="718" y="303"/>
                  </a:cubicBezTo>
                  <a:cubicBezTo>
                    <a:pt x="718" y="304"/>
                    <a:pt x="718" y="305"/>
                    <a:pt x="718" y="306"/>
                  </a:cubicBezTo>
                  <a:cubicBezTo>
                    <a:pt x="717" y="308"/>
                    <a:pt x="717" y="310"/>
                    <a:pt x="715" y="310"/>
                  </a:cubicBezTo>
                  <a:cubicBezTo>
                    <a:pt x="714" y="310"/>
                    <a:pt x="712" y="309"/>
                    <a:pt x="711" y="310"/>
                  </a:cubicBezTo>
                  <a:cubicBezTo>
                    <a:pt x="710" y="310"/>
                    <a:pt x="709" y="311"/>
                    <a:pt x="708" y="312"/>
                  </a:cubicBezTo>
                  <a:cubicBezTo>
                    <a:pt x="706" y="312"/>
                    <a:pt x="703" y="312"/>
                    <a:pt x="703" y="309"/>
                  </a:cubicBezTo>
                  <a:cubicBezTo>
                    <a:pt x="702" y="311"/>
                    <a:pt x="701" y="311"/>
                    <a:pt x="700" y="310"/>
                  </a:cubicBezTo>
                  <a:cubicBezTo>
                    <a:pt x="698" y="308"/>
                    <a:pt x="699" y="307"/>
                    <a:pt x="699" y="305"/>
                  </a:cubicBezTo>
                  <a:cubicBezTo>
                    <a:pt x="698" y="303"/>
                    <a:pt x="694" y="300"/>
                    <a:pt x="696" y="304"/>
                  </a:cubicBezTo>
                  <a:cubicBezTo>
                    <a:pt x="698" y="304"/>
                    <a:pt x="697" y="307"/>
                    <a:pt x="697" y="308"/>
                  </a:cubicBezTo>
                  <a:cubicBezTo>
                    <a:pt x="696" y="310"/>
                    <a:pt x="694" y="310"/>
                    <a:pt x="692" y="311"/>
                  </a:cubicBezTo>
                  <a:cubicBezTo>
                    <a:pt x="691" y="311"/>
                    <a:pt x="688" y="313"/>
                    <a:pt x="686" y="311"/>
                  </a:cubicBezTo>
                  <a:cubicBezTo>
                    <a:pt x="686" y="310"/>
                    <a:pt x="687" y="308"/>
                    <a:pt x="686" y="307"/>
                  </a:cubicBezTo>
                  <a:cubicBezTo>
                    <a:pt x="686" y="307"/>
                    <a:pt x="686" y="311"/>
                    <a:pt x="685" y="311"/>
                  </a:cubicBezTo>
                  <a:cubicBezTo>
                    <a:pt x="683" y="313"/>
                    <a:pt x="683" y="309"/>
                    <a:pt x="683" y="308"/>
                  </a:cubicBezTo>
                  <a:cubicBezTo>
                    <a:pt x="682" y="308"/>
                    <a:pt x="679" y="317"/>
                    <a:pt x="678" y="309"/>
                  </a:cubicBezTo>
                  <a:cubicBezTo>
                    <a:pt x="677" y="310"/>
                    <a:pt x="678" y="313"/>
                    <a:pt x="676" y="312"/>
                  </a:cubicBezTo>
                  <a:cubicBezTo>
                    <a:pt x="675" y="311"/>
                    <a:pt x="675" y="309"/>
                    <a:pt x="674" y="309"/>
                  </a:cubicBezTo>
                  <a:cubicBezTo>
                    <a:pt x="674" y="310"/>
                    <a:pt x="675" y="312"/>
                    <a:pt x="674" y="312"/>
                  </a:cubicBezTo>
                  <a:cubicBezTo>
                    <a:pt x="673" y="313"/>
                    <a:pt x="670" y="312"/>
                    <a:pt x="670" y="311"/>
                  </a:cubicBezTo>
                  <a:cubicBezTo>
                    <a:pt x="669" y="312"/>
                    <a:pt x="668" y="313"/>
                    <a:pt x="667" y="311"/>
                  </a:cubicBezTo>
                  <a:cubicBezTo>
                    <a:pt x="667" y="312"/>
                    <a:pt x="665" y="313"/>
                    <a:pt x="665" y="311"/>
                  </a:cubicBezTo>
                  <a:cubicBezTo>
                    <a:pt x="662" y="311"/>
                    <a:pt x="662" y="310"/>
                    <a:pt x="662" y="307"/>
                  </a:cubicBezTo>
                  <a:cubicBezTo>
                    <a:pt x="663" y="306"/>
                    <a:pt x="664" y="302"/>
                    <a:pt x="662" y="302"/>
                  </a:cubicBezTo>
                  <a:cubicBezTo>
                    <a:pt x="662" y="302"/>
                    <a:pt x="662" y="303"/>
                    <a:pt x="662" y="303"/>
                  </a:cubicBezTo>
                  <a:cubicBezTo>
                    <a:pt x="662" y="304"/>
                    <a:pt x="661" y="303"/>
                    <a:pt x="661" y="304"/>
                  </a:cubicBezTo>
                  <a:cubicBezTo>
                    <a:pt x="661" y="304"/>
                    <a:pt x="661" y="307"/>
                    <a:pt x="660" y="307"/>
                  </a:cubicBezTo>
                  <a:cubicBezTo>
                    <a:pt x="660" y="307"/>
                    <a:pt x="659" y="304"/>
                    <a:pt x="659" y="303"/>
                  </a:cubicBezTo>
                  <a:cubicBezTo>
                    <a:pt x="658" y="304"/>
                    <a:pt x="660" y="306"/>
                    <a:pt x="658" y="305"/>
                  </a:cubicBezTo>
                  <a:cubicBezTo>
                    <a:pt x="658" y="307"/>
                    <a:pt x="659" y="308"/>
                    <a:pt x="657" y="309"/>
                  </a:cubicBezTo>
                  <a:cubicBezTo>
                    <a:pt x="656" y="310"/>
                    <a:pt x="655" y="311"/>
                    <a:pt x="654" y="310"/>
                  </a:cubicBezTo>
                  <a:cubicBezTo>
                    <a:pt x="654" y="310"/>
                    <a:pt x="654" y="310"/>
                    <a:pt x="654" y="311"/>
                  </a:cubicBezTo>
                  <a:cubicBezTo>
                    <a:pt x="654" y="310"/>
                    <a:pt x="654" y="310"/>
                    <a:pt x="654" y="310"/>
                  </a:cubicBezTo>
                  <a:cubicBezTo>
                    <a:pt x="654" y="310"/>
                    <a:pt x="654" y="310"/>
                    <a:pt x="654" y="311"/>
                  </a:cubicBezTo>
                  <a:cubicBezTo>
                    <a:pt x="654" y="310"/>
                    <a:pt x="654" y="310"/>
                    <a:pt x="654" y="310"/>
                  </a:cubicBezTo>
                  <a:cubicBezTo>
                    <a:pt x="654" y="310"/>
                    <a:pt x="654" y="310"/>
                    <a:pt x="654" y="310"/>
                  </a:cubicBezTo>
                  <a:cubicBezTo>
                    <a:pt x="654" y="311"/>
                    <a:pt x="654" y="311"/>
                    <a:pt x="654" y="310"/>
                  </a:cubicBezTo>
                  <a:cubicBezTo>
                    <a:pt x="653" y="310"/>
                    <a:pt x="655" y="311"/>
                    <a:pt x="654" y="310"/>
                  </a:cubicBezTo>
                  <a:close/>
                  <a:moveTo>
                    <a:pt x="680" y="307"/>
                  </a:moveTo>
                  <a:cubicBezTo>
                    <a:pt x="680" y="307"/>
                    <a:pt x="680" y="307"/>
                    <a:pt x="680" y="307"/>
                  </a:cubicBezTo>
                  <a:cubicBezTo>
                    <a:pt x="680" y="307"/>
                    <a:pt x="680" y="307"/>
                    <a:pt x="680" y="307"/>
                  </a:cubicBezTo>
                  <a:cubicBezTo>
                    <a:pt x="680" y="307"/>
                    <a:pt x="680" y="307"/>
                    <a:pt x="680" y="307"/>
                  </a:cubicBezTo>
                  <a:cubicBezTo>
                    <a:pt x="680" y="307"/>
                    <a:pt x="680" y="307"/>
                    <a:pt x="680" y="307"/>
                  </a:cubicBezTo>
                  <a:cubicBezTo>
                    <a:pt x="680" y="307"/>
                    <a:pt x="680" y="307"/>
                    <a:pt x="680" y="307"/>
                  </a:cubicBezTo>
                  <a:cubicBezTo>
                    <a:pt x="680" y="307"/>
                    <a:pt x="680" y="307"/>
                    <a:pt x="680" y="307"/>
                  </a:cubicBezTo>
                  <a:cubicBezTo>
                    <a:pt x="680" y="307"/>
                    <a:pt x="680" y="307"/>
                    <a:pt x="680" y="307"/>
                  </a:cubicBezTo>
                  <a:close/>
                  <a:moveTo>
                    <a:pt x="676" y="309"/>
                  </a:moveTo>
                  <a:cubicBezTo>
                    <a:pt x="676" y="309"/>
                    <a:pt x="676" y="309"/>
                    <a:pt x="676" y="309"/>
                  </a:cubicBezTo>
                  <a:cubicBezTo>
                    <a:pt x="676" y="309"/>
                    <a:pt x="676" y="309"/>
                    <a:pt x="676" y="309"/>
                  </a:cubicBezTo>
                  <a:cubicBezTo>
                    <a:pt x="676" y="309"/>
                    <a:pt x="676" y="309"/>
                    <a:pt x="676" y="309"/>
                  </a:cubicBezTo>
                  <a:close/>
                  <a:moveTo>
                    <a:pt x="676" y="309"/>
                  </a:moveTo>
                  <a:cubicBezTo>
                    <a:pt x="676" y="309"/>
                    <a:pt x="676" y="309"/>
                    <a:pt x="676" y="309"/>
                  </a:cubicBezTo>
                  <a:cubicBezTo>
                    <a:pt x="676" y="309"/>
                    <a:pt x="676" y="309"/>
                    <a:pt x="676" y="309"/>
                  </a:cubicBezTo>
                  <a:cubicBezTo>
                    <a:pt x="676" y="309"/>
                    <a:pt x="676" y="309"/>
                    <a:pt x="676" y="309"/>
                  </a:cubicBezTo>
                  <a:close/>
                  <a:moveTo>
                    <a:pt x="624" y="249"/>
                  </a:moveTo>
                  <a:cubicBezTo>
                    <a:pt x="624" y="249"/>
                    <a:pt x="624" y="249"/>
                    <a:pt x="624" y="249"/>
                  </a:cubicBezTo>
                  <a:cubicBezTo>
                    <a:pt x="624" y="249"/>
                    <a:pt x="624" y="249"/>
                    <a:pt x="624" y="249"/>
                  </a:cubicBezTo>
                  <a:cubicBezTo>
                    <a:pt x="624" y="249"/>
                    <a:pt x="624" y="249"/>
                    <a:pt x="624" y="249"/>
                  </a:cubicBezTo>
                  <a:close/>
                  <a:moveTo>
                    <a:pt x="725" y="269"/>
                  </a:moveTo>
                  <a:cubicBezTo>
                    <a:pt x="725" y="269"/>
                    <a:pt x="725" y="269"/>
                    <a:pt x="725" y="269"/>
                  </a:cubicBezTo>
                  <a:cubicBezTo>
                    <a:pt x="725" y="271"/>
                    <a:pt x="724" y="272"/>
                    <a:pt x="723" y="273"/>
                  </a:cubicBezTo>
                  <a:cubicBezTo>
                    <a:pt x="723" y="274"/>
                    <a:pt x="722" y="275"/>
                    <a:pt x="721" y="276"/>
                  </a:cubicBezTo>
                  <a:cubicBezTo>
                    <a:pt x="721" y="276"/>
                    <a:pt x="723" y="277"/>
                    <a:pt x="723" y="278"/>
                  </a:cubicBezTo>
                  <a:cubicBezTo>
                    <a:pt x="723" y="276"/>
                    <a:pt x="726" y="275"/>
                    <a:pt x="727" y="277"/>
                  </a:cubicBezTo>
                  <a:cubicBezTo>
                    <a:pt x="726" y="276"/>
                    <a:pt x="725" y="275"/>
                    <a:pt x="725" y="274"/>
                  </a:cubicBezTo>
                  <a:cubicBezTo>
                    <a:pt x="725" y="273"/>
                    <a:pt x="726" y="272"/>
                    <a:pt x="727" y="271"/>
                  </a:cubicBezTo>
                  <a:cubicBezTo>
                    <a:pt x="727" y="270"/>
                    <a:pt x="726" y="269"/>
                    <a:pt x="725" y="269"/>
                  </a:cubicBezTo>
                  <a:close/>
                  <a:moveTo>
                    <a:pt x="577" y="254"/>
                  </a:moveTo>
                  <a:cubicBezTo>
                    <a:pt x="577" y="254"/>
                    <a:pt x="576" y="254"/>
                    <a:pt x="576" y="255"/>
                  </a:cubicBezTo>
                  <a:cubicBezTo>
                    <a:pt x="575" y="255"/>
                    <a:pt x="575" y="255"/>
                    <a:pt x="575" y="256"/>
                  </a:cubicBezTo>
                  <a:cubicBezTo>
                    <a:pt x="576" y="258"/>
                    <a:pt x="583" y="255"/>
                    <a:pt x="583" y="252"/>
                  </a:cubicBezTo>
                  <a:cubicBezTo>
                    <a:pt x="583" y="248"/>
                    <a:pt x="578" y="254"/>
                    <a:pt x="577" y="254"/>
                  </a:cubicBezTo>
                  <a:cubicBezTo>
                    <a:pt x="578" y="254"/>
                    <a:pt x="578" y="254"/>
                    <a:pt x="577" y="254"/>
                  </a:cubicBezTo>
                  <a:close/>
                  <a:moveTo>
                    <a:pt x="613" y="116"/>
                  </a:moveTo>
                  <a:cubicBezTo>
                    <a:pt x="614" y="116"/>
                    <a:pt x="615" y="117"/>
                    <a:pt x="617" y="117"/>
                  </a:cubicBezTo>
                  <a:cubicBezTo>
                    <a:pt x="619" y="119"/>
                    <a:pt x="620" y="115"/>
                    <a:pt x="617" y="114"/>
                  </a:cubicBezTo>
                  <a:cubicBezTo>
                    <a:pt x="616" y="114"/>
                    <a:pt x="611" y="116"/>
                    <a:pt x="613" y="116"/>
                  </a:cubicBezTo>
                  <a:cubicBezTo>
                    <a:pt x="613" y="116"/>
                    <a:pt x="613" y="116"/>
                    <a:pt x="613" y="116"/>
                  </a:cubicBezTo>
                  <a:cubicBezTo>
                    <a:pt x="613" y="116"/>
                    <a:pt x="613" y="116"/>
                    <a:pt x="613" y="116"/>
                  </a:cubicBezTo>
                  <a:cubicBezTo>
                    <a:pt x="613" y="116"/>
                    <a:pt x="613" y="116"/>
                    <a:pt x="613" y="116"/>
                  </a:cubicBezTo>
                  <a:close/>
                  <a:moveTo>
                    <a:pt x="620" y="275"/>
                  </a:moveTo>
                  <a:cubicBezTo>
                    <a:pt x="620" y="275"/>
                    <a:pt x="620" y="276"/>
                    <a:pt x="620" y="277"/>
                  </a:cubicBezTo>
                  <a:cubicBezTo>
                    <a:pt x="620" y="277"/>
                    <a:pt x="620" y="278"/>
                    <a:pt x="621" y="279"/>
                  </a:cubicBezTo>
                  <a:cubicBezTo>
                    <a:pt x="621" y="280"/>
                    <a:pt x="623" y="279"/>
                    <a:pt x="623" y="279"/>
                  </a:cubicBezTo>
                  <a:cubicBezTo>
                    <a:pt x="624" y="278"/>
                    <a:pt x="624" y="276"/>
                    <a:pt x="623" y="275"/>
                  </a:cubicBezTo>
                  <a:cubicBezTo>
                    <a:pt x="623" y="274"/>
                    <a:pt x="623" y="273"/>
                    <a:pt x="622" y="273"/>
                  </a:cubicBezTo>
                  <a:cubicBezTo>
                    <a:pt x="621" y="273"/>
                    <a:pt x="620" y="274"/>
                    <a:pt x="620" y="275"/>
                  </a:cubicBezTo>
                  <a:close/>
                  <a:moveTo>
                    <a:pt x="566" y="204"/>
                  </a:moveTo>
                  <a:cubicBezTo>
                    <a:pt x="565" y="205"/>
                    <a:pt x="563" y="209"/>
                    <a:pt x="565" y="209"/>
                  </a:cubicBezTo>
                  <a:cubicBezTo>
                    <a:pt x="569" y="209"/>
                    <a:pt x="567" y="202"/>
                    <a:pt x="566" y="205"/>
                  </a:cubicBezTo>
                  <a:cubicBezTo>
                    <a:pt x="566" y="204"/>
                    <a:pt x="566" y="204"/>
                    <a:pt x="566" y="204"/>
                  </a:cubicBezTo>
                  <a:cubicBezTo>
                    <a:pt x="566" y="204"/>
                    <a:pt x="566" y="204"/>
                    <a:pt x="566" y="204"/>
                  </a:cubicBezTo>
                  <a:close/>
                  <a:moveTo>
                    <a:pt x="644" y="237"/>
                  </a:moveTo>
                  <a:cubicBezTo>
                    <a:pt x="643" y="239"/>
                    <a:pt x="646" y="240"/>
                    <a:pt x="648" y="239"/>
                  </a:cubicBezTo>
                  <a:cubicBezTo>
                    <a:pt x="649" y="237"/>
                    <a:pt x="645" y="235"/>
                    <a:pt x="644" y="237"/>
                  </a:cubicBezTo>
                  <a:close/>
                  <a:moveTo>
                    <a:pt x="685" y="229"/>
                  </a:moveTo>
                  <a:cubicBezTo>
                    <a:pt x="685" y="230"/>
                    <a:pt x="687" y="229"/>
                    <a:pt x="687" y="228"/>
                  </a:cubicBezTo>
                  <a:cubicBezTo>
                    <a:pt x="687" y="226"/>
                    <a:pt x="683" y="226"/>
                    <a:pt x="682" y="227"/>
                  </a:cubicBezTo>
                  <a:cubicBezTo>
                    <a:pt x="684" y="227"/>
                    <a:pt x="685" y="228"/>
                    <a:pt x="685" y="230"/>
                  </a:cubicBezTo>
                  <a:cubicBezTo>
                    <a:pt x="685" y="230"/>
                    <a:pt x="685" y="229"/>
                    <a:pt x="685" y="229"/>
                  </a:cubicBezTo>
                  <a:cubicBezTo>
                    <a:pt x="685" y="229"/>
                    <a:pt x="685" y="230"/>
                    <a:pt x="685" y="230"/>
                  </a:cubicBezTo>
                  <a:cubicBezTo>
                    <a:pt x="685" y="230"/>
                    <a:pt x="685" y="229"/>
                    <a:pt x="685" y="229"/>
                  </a:cubicBezTo>
                  <a:cubicBezTo>
                    <a:pt x="685" y="229"/>
                    <a:pt x="685" y="229"/>
                    <a:pt x="685" y="229"/>
                  </a:cubicBezTo>
                  <a:close/>
                  <a:moveTo>
                    <a:pt x="614" y="309"/>
                  </a:moveTo>
                  <a:cubicBezTo>
                    <a:pt x="612" y="310"/>
                    <a:pt x="617" y="313"/>
                    <a:pt x="617" y="311"/>
                  </a:cubicBezTo>
                  <a:cubicBezTo>
                    <a:pt x="617" y="309"/>
                    <a:pt x="616" y="307"/>
                    <a:pt x="614" y="309"/>
                  </a:cubicBezTo>
                  <a:close/>
                  <a:moveTo>
                    <a:pt x="757" y="190"/>
                  </a:moveTo>
                  <a:cubicBezTo>
                    <a:pt x="760" y="190"/>
                    <a:pt x="758" y="187"/>
                    <a:pt x="757" y="187"/>
                  </a:cubicBezTo>
                  <a:cubicBezTo>
                    <a:pt x="754" y="187"/>
                    <a:pt x="755" y="190"/>
                    <a:pt x="757" y="190"/>
                  </a:cubicBezTo>
                  <a:close/>
                  <a:moveTo>
                    <a:pt x="603" y="309"/>
                  </a:moveTo>
                  <a:cubicBezTo>
                    <a:pt x="602" y="310"/>
                    <a:pt x="602" y="310"/>
                    <a:pt x="601" y="311"/>
                  </a:cubicBezTo>
                  <a:cubicBezTo>
                    <a:pt x="600" y="312"/>
                    <a:pt x="602" y="313"/>
                    <a:pt x="603" y="311"/>
                  </a:cubicBezTo>
                  <a:cubicBezTo>
                    <a:pt x="604" y="310"/>
                    <a:pt x="603" y="309"/>
                    <a:pt x="603" y="309"/>
                  </a:cubicBezTo>
                  <a:close/>
                  <a:moveTo>
                    <a:pt x="444" y="278"/>
                  </a:moveTo>
                  <a:cubicBezTo>
                    <a:pt x="444" y="278"/>
                    <a:pt x="445" y="278"/>
                    <a:pt x="446" y="277"/>
                  </a:cubicBezTo>
                  <a:cubicBezTo>
                    <a:pt x="446" y="276"/>
                    <a:pt x="447" y="275"/>
                    <a:pt x="446" y="274"/>
                  </a:cubicBezTo>
                  <a:cubicBezTo>
                    <a:pt x="446" y="274"/>
                    <a:pt x="444" y="278"/>
                    <a:pt x="444" y="278"/>
                  </a:cubicBezTo>
                  <a:cubicBezTo>
                    <a:pt x="444" y="278"/>
                    <a:pt x="444" y="278"/>
                    <a:pt x="444" y="278"/>
                  </a:cubicBezTo>
                  <a:cubicBezTo>
                    <a:pt x="444" y="278"/>
                    <a:pt x="444" y="278"/>
                    <a:pt x="444" y="278"/>
                  </a:cubicBezTo>
                  <a:cubicBezTo>
                    <a:pt x="444" y="278"/>
                    <a:pt x="444" y="278"/>
                    <a:pt x="445" y="278"/>
                  </a:cubicBezTo>
                  <a:cubicBezTo>
                    <a:pt x="444" y="278"/>
                    <a:pt x="444" y="278"/>
                    <a:pt x="444" y="278"/>
                  </a:cubicBezTo>
                  <a:close/>
                  <a:moveTo>
                    <a:pt x="559" y="239"/>
                  </a:moveTo>
                  <a:cubicBezTo>
                    <a:pt x="559" y="238"/>
                    <a:pt x="556" y="239"/>
                    <a:pt x="557" y="241"/>
                  </a:cubicBezTo>
                  <a:cubicBezTo>
                    <a:pt x="557" y="243"/>
                    <a:pt x="559" y="240"/>
                    <a:pt x="559" y="239"/>
                  </a:cubicBezTo>
                  <a:cubicBezTo>
                    <a:pt x="559" y="239"/>
                    <a:pt x="559" y="239"/>
                    <a:pt x="559" y="239"/>
                  </a:cubicBezTo>
                  <a:cubicBezTo>
                    <a:pt x="559" y="239"/>
                    <a:pt x="559" y="239"/>
                    <a:pt x="559" y="238"/>
                  </a:cubicBezTo>
                  <a:cubicBezTo>
                    <a:pt x="559" y="239"/>
                    <a:pt x="559" y="239"/>
                    <a:pt x="559" y="239"/>
                  </a:cubicBezTo>
                  <a:close/>
                  <a:moveTo>
                    <a:pt x="547" y="226"/>
                  </a:moveTo>
                  <a:cubicBezTo>
                    <a:pt x="547" y="226"/>
                    <a:pt x="547" y="227"/>
                    <a:pt x="547" y="227"/>
                  </a:cubicBezTo>
                  <a:cubicBezTo>
                    <a:pt x="547" y="228"/>
                    <a:pt x="548" y="231"/>
                    <a:pt x="549" y="233"/>
                  </a:cubicBezTo>
                  <a:cubicBezTo>
                    <a:pt x="549" y="235"/>
                    <a:pt x="550" y="237"/>
                    <a:pt x="551" y="238"/>
                  </a:cubicBezTo>
                  <a:cubicBezTo>
                    <a:pt x="556" y="242"/>
                    <a:pt x="559" y="237"/>
                    <a:pt x="555" y="233"/>
                  </a:cubicBezTo>
                  <a:cubicBezTo>
                    <a:pt x="554" y="231"/>
                    <a:pt x="553" y="231"/>
                    <a:pt x="552" y="229"/>
                  </a:cubicBezTo>
                  <a:cubicBezTo>
                    <a:pt x="551" y="227"/>
                    <a:pt x="552" y="225"/>
                    <a:pt x="550" y="223"/>
                  </a:cubicBezTo>
                  <a:cubicBezTo>
                    <a:pt x="550" y="222"/>
                    <a:pt x="548" y="220"/>
                    <a:pt x="546" y="221"/>
                  </a:cubicBezTo>
                  <a:cubicBezTo>
                    <a:pt x="544" y="222"/>
                    <a:pt x="547" y="224"/>
                    <a:pt x="547" y="226"/>
                  </a:cubicBezTo>
                  <a:cubicBezTo>
                    <a:pt x="547" y="226"/>
                    <a:pt x="547" y="226"/>
                    <a:pt x="547" y="225"/>
                  </a:cubicBezTo>
                  <a:cubicBezTo>
                    <a:pt x="547" y="226"/>
                    <a:pt x="547" y="226"/>
                    <a:pt x="547" y="226"/>
                  </a:cubicBezTo>
                  <a:cubicBezTo>
                    <a:pt x="547" y="226"/>
                    <a:pt x="547" y="226"/>
                    <a:pt x="547" y="225"/>
                  </a:cubicBezTo>
                  <a:cubicBezTo>
                    <a:pt x="547" y="226"/>
                    <a:pt x="547" y="226"/>
                    <a:pt x="547" y="226"/>
                  </a:cubicBezTo>
                  <a:cubicBezTo>
                    <a:pt x="547" y="226"/>
                    <a:pt x="547" y="226"/>
                    <a:pt x="547" y="225"/>
                  </a:cubicBezTo>
                  <a:cubicBezTo>
                    <a:pt x="547" y="226"/>
                    <a:pt x="547" y="226"/>
                    <a:pt x="547" y="226"/>
                  </a:cubicBezTo>
                  <a:close/>
                  <a:moveTo>
                    <a:pt x="623" y="207"/>
                  </a:moveTo>
                  <a:cubicBezTo>
                    <a:pt x="624" y="207"/>
                    <a:pt x="624" y="207"/>
                    <a:pt x="624" y="206"/>
                  </a:cubicBezTo>
                  <a:cubicBezTo>
                    <a:pt x="619" y="201"/>
                    <a:pt x="623" y="208"/>
                    <a:pt x="623" y="207"/>
                  </a:cubicBezTo>
                  <a:close/>
                  <a:moveTo>
                    <a:pt x="641" y="78"/>
                  </a:moveTo>
                  <a:cubicBezTo>
                    <a:pt x="643" y="77"/>
                    <a:pt x="642" y="75"/>
                    <a:pt x="641" y="75"/>
                  </a:cubicBezTo>
                  <a:cubicBezTo>
                    <a:pt x="639" y="75"/>
                    <a:pt x="640" y="78"/>
                    <a:pt x="642" y="78"/>
                  </a:cubicBezTo>
                  <a:cubicBezTo>
                    <a:pt x="642" y="78"/>
                    <a:pt x="641" y="78"/>
                    <a:pt x="641" y="78"/>
                  </a:cubicBezTo>
                  <a:cubicBezTo>
                    <a:pt x="641" y="78"/>
                    <a:pt x="642" y="78"/>
                    <a:pt x="642" y="78"/>
                  </a:cubicBezTo>
                  <a:cubicBezTo>
                    <a:pt x="642" y="78"/>
                    <a:pt x="641" y="78"/>
                    <a:pt x="641" y="78"/>
                  </a:cubicBezTo>
                  <a:close/>
                  <a:moveTo>
                    <a:pt x="588" y="253"/>
                  </a:moveTo>
                  <a:cubicBezTo>
                    <a:pt x="588" y="253"/>
                    <a:pt x="590" y="251"/>
                    <a:pt x="588" y="251"/>
                  </a:cubicBezTo>
                  <a:cubicBezTo>
                    <a:pt x="586" y="251"/>
                    <a:pt x="587" y="253"/>
                    <a:pt x="589" y="253"/>
                  </a:cubicBezTo>
                  <a:cubicBezTo>
                    <a:pt x="589" y="253"/>
                    <a:pt x="589" y="254"/>
                    <a:pt x="588" y="253"/>
                  </a:cubicBezTo>
                  <a:close/>
                  <a:moveTo>
                    <a:pt x="734" y="217"/>
                  </a:moveTo>
                  <a:cubicBezTo>
                    <a:pt x="732" y="218"/>
                    <a:pt x="734" y="221"/>
                    <a:pt x="735" y="219"/>
                  </a:cubicBezTo>
                  <a:cubicBezTo>
                    <a:pt x="736" y="218"/>
                    <a:pt x="734" y="217"/>
                    <a:pt x="734" y="217"/>
                  </a:cubicBezTo>
                  <a:cubicBezTo>
                    <a:pt x="734" y="217"/>
                    <a:pt x="734" y="217"/>
                    <a:pt x="735" y="217"/>
                  </a:cubicBezTo>
                  <a:cubicBezTo>
                    <a:pt x="734" y="217"/>
                    <a:pt x="734" y="217"/>
                    <a:pt x="734" y="218"/>
                  </a:cubicBezTo>
                  <a:cubicBezTo>
                    <a:pt x="734" y="218"/>
                    <a:pt x="735" y="217"/>
                    <a:pt x="734" y="217"/>
                  </a:cubicBezTo>
                  <a:close/>
                  <a:moveTo>
                    <a:pt x="616" y="237"/>
                  </a:moveTo>
                  <a:cubicBezTo>
                    <a:pt x="615" y="237"/>
                    <a:pt x="616" y="239"/>
                    <a:pt x="617" y="239"/>
                  </a:cubicBezTo>
                  <a:cubicBezTo>
                    <a:pt x="618" y="238"/>
                    <a:pt x="617" y="237"/>
                    <a:pt x="616" y="237"/>
                  </a:cubicBezTo>
                  <a:cubicBezTo>
                    <a:pt x="617" y="237"/>
                    <a:pt x="616" y="237"/>
                    <a:pt x="616" y="237"/>
                  </a:cubicBezTo>
                  <a:cubicBezTo>
                    <a:pt x="616" y="237"/>
                    <a:pt x="616" y="237"/>
                    <a:pt x="616" y="237"/>
                  </a:cubicBezTo>
                  <a:cubicBezTo>
                    <a:pt x="616" y="237"/>
                    <a:pt x="616" y="237"/>
                    <a:pt x="616" y="237"/>
                  </a:cubicBezTo>
                  <a:cubicBezTo>
                    <a:pt x="616" y="237"/>
                    <a:pt x="617" y="237"/>
                    <a:pt x="616" y="237"/>
                  </a:cubicBezTo>
                  <a:close/>
                  <a:moveTo>
                    <a:pt x="731" y="13"/>
                  </a:moveTo>
                  <a:cubicBezTo>
                    <a:pt x="734" y="10"/>
                    <a:pt x="729" y="8"/>
                    <a:pt x="731" y="13"/>
                  </a:cubicBezTo>
                  <a:cubicBezTo>
                    <a:pt x="731" y="13"/>
                    <a:pt x="730" y="12"/>
                    <a:pt x="731" y="13"/>
                  </a:cubicBezTo>
                  <a:close/>
                  <a:moveTo>
                    <a:pt x="807" y="77"/>
                  </a:moveTo>
                  <a:cubicBezTo>
                    <a:pt x="808" y="78"/>
                    <a:pt x="809" y="78"/>
                    <a:pt x="811" y="77"/>
                  </a:cubicBezTo>
                  <a:cubicBezTo>
                    <a:pt x="809" y="77"/>
                    <a:pt x="808" y="77"/>
                    <a:pt x="807" y="77"/>
                  </a:cubicBezTo>
                  <a:close/>
                  <a:moveTo>
                    <a:pt x="677" y="183"/>
                  </a:moveTo>
                  <a:cubicBezTo>
                    <a:pt x="678" y="182"/>
                    <a:pt x="679" y="182"/>
                    <a:pt x="680" y="182"/>
                  </a:cubicBezTo>
                  <a:cubicBezTo>
                    <a:pt x="681" y="181"/>
                    <a:pt x="684" y="181"/>
                    <a:pt x="684" y="179"/>
                  </a:cubicBezTo>
                  <a:cubicBezTo>
                    <a:pt x="685" y="177"/>
                    <a:pt x="683" y="177"/>
                    <a:pt x="682" y="177"/>
                  </a:cubicBezTo>
                  <a:cubicBezTo>
                    <a:pt x="680" y="177"/>
                    <a:pt x="678" y="178"/>
                    <a:pt x="677" y="180"/>
                  </a:cubicBezTo>
                  <a:cubicBezTo>
                    <a:pt x="677" y="181"/>
                    <a:pt x="676" y="184"/>
                    <a:pt x="678" y="183"/>
                  </a:cubicBezTo>
                  <a:cubicBezTo>
                    <a:pt x="677" y="183"/>
                    <a:pt x="677" y="183"/>
                    <a:pt x="677" y="183"/>
                  </a:cubicBezTo>
                  <a:cubicBezTo>
                    <a:pt x="677" y="183"/>
                    <a:pt x="677" y="183"/>
                    <a:pt x="678" y="183"/>
                  </a:cubicBezTo>
                  <a:cubicBezTo>
                    <a:pt x="677" y="183"/>
                    <a:pt x="677" y="183"/>
                    <a:pt x="677" y="183"/>
                  </a:cubicBezTo>
                  <a:cubicBezTo>
                    <a:pt x="677" y="183"/>
                    <a:pt x="677" y="183"/>
                    <a:pt x="677" y="183"/>
                  </a:cubicBezTo>
                  <a:close/>
                  <a:moveTo>
                    <a:pt x="561" y="277"/>
                  </a:moveTo>
                  <a:cubicBezTo>
                    <a:pt x="561" y="277"/>
                    <a:pt x="561" y="277"/>
                    <a:pt x="562" y="277"/>
                  </a:cubicBezTo>
                  <a:cubicBezTo>
                    <a:pt x="563" y="277"/>
                    <a:pt x="564" y="276"/>
                    <a:pt x="562" y="275"/>
                  </a:cubicBezTo>
                  <a:cubicBezTo>
                    <a:pt x="562" y="275"/>
                    <a:pt x="560" y="276"/>
                    <a:pt x="561" y="277"/>
                  </a:cubicBezTo>
                  <a:cubicBezTo>
                    <a:pt x="561" y="276"/>
                    <a:pt x="561" y="276"/>
                    <a:pt x="560" y="276"/>
                  </a:cubicBezTo>
                  <a:cubicBezTo>
                    <a:pt x="561" y="276"/>
                    <a:pt x="561" y="276"/>
                    <a:pt x="561" y="277"/>
                  </a:cubicBezTo>
                  <a:cubicBezTo>
                    <a:pt x="561" y="276"/>
                    <a:pt x="561" y="276"/>
                    <a:pt x="560" y="276"/>
                  </a:cubicBezTo>
                  <a:cubicBezTo>
                    <a:pt x="561" y="276"/>
                    <a:pt x="561" y="276"/>
                    <a:pt x="561" y="277"/>
                  </a:cubicBezTo>
                  <a:close/>
                  <a:moveTo>
                    <a:pt x="575" y="207"/>
                  </a:moveTo>
                  <a:cubicBezTo>
                    <a:pt x="575" y="205"/>
                    <a:pt x="574" y="205"/>
                    <a:pt x="574" y="207"/>
                  </a:cubicBezTo>
                  <a:cubicBezTo>
                    <a:pt x="573" y="208"/>
                    <a:pt x="575" y="207"/>
                    <a:pt x="575" y="206"/>
                  </a:cubicBezTo>
                  <a:cubicBezTo>
                    <a:pt x="575" y="206"/>
                    <a:pt x="575" y="207"/>
                    <a:pt x="575" y="207"/>
                  </a:cubicBezTo>
                  <a:cubicBezTo>
                    <a:pt x="575" y="207"/>
                    <a:pt x="575" y="206"/>
                    <a:pt x="575" y="206"/>
                  </a:cubicBezTo>
                  <a:cubicBezTo>
                    <a:pt x="575" y="206"/>
                    <a:pt x="575" y="207"/>
                    <a:pt x="575" y="207"/>
                  </a:cubicBezTo>
                  <a:close/>
                  <a:moveTo>
                    <a:pt x="757" y="1"/>
                  </a:moveTo>
                  <a:cubicBezTo>
                    <a:pt x="760" y="2"/>
                    <a:pt x="761" y="1"/>
                    <a:pt x="757" y="0"/>
                  </a:cubicBezTo>
                  <a:cubicBezTo>
                    <a:pt x="757" y="0"/>
                    <a:pt x="757" y="1"/>
                    <a:pt x="757" y="1"/>
                  </a:cubicBezTo>
                  <a:close/>
                  <a:moveTo>
                    <a:pt x="818" y="72"/>
                  </a:moveTo>
                  <a:cubicBezTo>
                    <a:pt x="818" y="72"/>
                    <a:pt x="818" y="72"/>
                    <a:pt x="819" y="72"/>
                  </a:cubicBezTo>
                  <a:cubicBezTo>
                    <a:pt x="819" y="72"/>
                    <a:pt x="820" y="72"/>
                    <a:pt x="820" y="71"/>
                  </a:cubicBezTo>
                  <a:cubicBezTo>
                    <a:pt x="819" y="71"/>
                    <a:pt x="818" y="71"/>
                    <a:pt x="818" y="72"/>
                  </a:cubicBezTo>
                  <a:close/>
                  <a:moveTo>
                    <a:pt x="605" y="243"/>
                  </a:moveTo>
                  <a:cubicBezTo>
                    <a:pt x="605" y="243"/>
                    <a:pt x="604" y="243"/>
                    <a:pt x="604" y="243"/>
                  </a:cubicBezTo>
                  <a:cubicBezTo>
                    <a:pt x="603" y="243"/>
                    <a:pt x="603" y="244"/>
                    <a:pt x="603" y="245"/>
                  </a:cubicBezTo>
                  <a:cubicBezTo>
                    <a:pt x="604" y="245"/>
                    <a:pt x="605" y="244"/>
                    <a:pt x="605" y="243"/>
                  </a:cubicBezTo>
                  <a:cubicBezTo>
                    <a:pt x="605" y="244"/>
                    <a:pt x="605" y="243"/>
                    <a:pt x="605" y="243"/>
                  </a:cubicBezTo>
                  <a:cubicBezTo>
                    <a:pt x="605" y="243"/>
                    <a:pt x="605" y="243"/>
                    <a:pt x="605" y="244"/>
                  </a:cubicBezTo>
                  <a:cubicBezTo>
                    <a:pt x="605" y="243"/>
                    <a:pt x="605" y="243"/>
                    <a:pt x="605" y="243"/>
                  </a:cubicBezTo>
                  <a:cubicBezTo>
                    <a:pt x="605" y="243"/>
                    <a:pt x="605" y="244"/>
                    <a:pt x="605" y="243"/>
                  </a:cubicBezTo>
                  <a:close/>
                  <a:moveTo>
                    <a:pt x="620" y="269"/>
                  </a:moveTo>
                  <a:cubicBezTo>
                    <a:pt x="619" y="269"/>
                    <a:pt x="619" y="269"/>
                    <a:pt x="618" y="269"/>
                  </a:cubicBezTo>
                  <a:cubicBezTo>
                    <a:pt x="619" y="272"/>
                    <a:pt x="620" y="269"/>
                    <a:pt x="620" y="269"/>
                  </a:cubicBezTo>
                  <a:close/>
                  <a:moveTo>
                    <a:pt x="580" y="284"/>
                  </a:moveTo>
                  <a:cubicBezTo>
                    <a:pt x="580" y="284"/>
                    <a:pt x="579" y="284"/>
                    <a:pt x="579" y="284"/>
                  </a:cubicBezTo>
                  <a:cubicBezTo>
                    <a:pt x="579" y="286"/>
                    <a:pt x="582" y="283"/>
                    <a:pt x="583" y="283"/>
                  </a:cubicBezTo>
                  <a:cubicBezTo>
                    <a:pt x="582" y="283"/>
                    <a:pt x="581" y="284"/>
                    <a:pt x="580" y="284"/>
                  </a:cubicBezTo>
                  <a:cubicBezTo>
                    <a:pt x="580" y="284"/>
                    <a:pt x="580" y="284"/>
                    <a:pt x="580" y="284"/>
                  </a:cubicBezTo>
                  <a:cubicBezTo>
                    <a:pt x="580" y="284"/>
                    <a:pt x="580" y="284"/>
                    <a:pt x="579" y="284"/>
                  </a:cubicBezTo>
                  <a:cubicBezTo>
                    <a:pt x="580" y="284"/>
                    <a:pt x="581" y="284"/>
                    <a:pt x="580" y="284"/>
                  </a:cubicBezTo>
                  <a:close/>
                  <a:moveTo>
                    <a:pt x="693" y="261"/>
                  </a:moveTo>
                  <a:cubicBezTo>
                    <a:pt x="693" y="260"/>
                    <a:pt x="693" y="258"/>
                    <a:pt x="692" y="258"/>
                  </a:cubicBezTo>
                  <a:cubicBezTo>
                    <a:pt x="691" y="258"/>
                    <a:pt x="693" y="261"/>
                    <a:pt x="693" y="261"/>
                  </a:cubicBezTo>
                  <a:cubicBezTo>
                    <a:pt x="693" y="261"/>
                    <a:pt x="693" y="260"/>
                    <a:pt x="693" y="260"/>
                  </a:cubicBezTo>
                  <a:cubicBezTo>
                    <a:pt x="693" y="260"/>
                    <a:pt x="693" y="261"/>
                    <a:pt x="693" y="261"/>
                  </a:cubicBezTo>
                  <a:close/>
                  <a:moveTo>
                    <a:pt x="584" y="284"/>
                  </a:moveTo>
                  <a:cubicBezTo>
                    <a:pt x="585" y="283"/>
                    <a:pt x="584" y="281"/>
                    <a:pt x="583" y="283"/>
                  </a:cubicBezTo>
                  <a:cubicBezTo>
                    <a:pt x="584" y="283"/>
                    <a:pt x="584" y="284"/>
                    <a:pt x="584" y="284"/>
                  </a:cubicBezTo>
                  <a:close/>
                  <a:moveTo>
                    <a:pt x="495" y="240"/>
                  </a:moveTo>
                  <a:cubicBezTo>
                    <a:pt x="495" y="237"/>
                    <a:pt x="492" y="240"/>
                    <a:pt x="493" y="240"/>
                  </a:cubicBezTo>
                  <a:cubicBezTo>
                    <a:pt x="494" y="240"/>
                    <a:pt x="494" y="240"/>
                    <a:pt x="495" y="240"/>
                  </a:cubicBezTo>
                  <a:close/>
                  <a:moveTo>
                    <a:pt x="609" y="277"/>
                  </a:moveTo>
                  <a:cubicBezTo>
                    <a:pt x="608" y="277"/>
                    <a:pt x="608" y="278"/>
                    <a:pt x="608" y="279"/>
                  </a:cubicBezTo>
                  <a:cubicBezTo>
                    <a:pt x="609" y="279"/>
                    <a:pt x="610" y="278"/>
                    <a:pt x="609" y="277"/>
                  </a:cubicBezTo>
                  <a:close/>
                  <a:moveTo>
                    <a:pt x="434" y="275"/>
                  </a:moveTo>
                  <a:cubicBezTo>
                    <a:pt x="434" y="275"/>
                    <a:pt x="436" y="275"/>
                    <a:pt x="437" y="275"/>
                  </a:cubicBezTo>
                  <a:cubicBezTo>
                    <a:pt x="437" y="274"/>
                    <a:pt x="434" y="274"/>
                    <a:pt x="434" y="275"/>
                  </a:cubicBezTo>
                  <a:cubicBezTo>
                    <a:pt x="434" y="275"/>
                    <a:pt x="435" y="275"/>
                    <a:pt x="435" y="274"/>
                  </a:cubicBezTo>
                  <a:cubicBezTo>
                    <a:pt x="434" y="274"/>
                    <a:pt x="434" y="275"/>
                    <a:pt x="434" y="275"/>
                  </a:cubicBezTo>
                  <a:cubicBezTo>
                    <a:pt x="435" y="275"/>
                    <a:pt x="435" y="274"/>
                    <a:pt x="435" y="274"/>
                  </a:cubicBezTo>
                  <a:cubicBezTo>
                    <a:pt x="435" y="274"/>
                    <a:pt x="435" y="274"/>
                    <a:pt x="434" y="275"/>
                  </a:cubicBezTo>
                  <a:close/>
                  <a:moveTo>
                    <a:pt x="548" y="177"/>
                  </a:moveTo>
                  <a:cubicBezTo>
                    <a:pt x="547" y="180"/>
                    <a:pt x="553" y="178"/>
                    <a:pt x="555" y="178"/>
                  </a:cubicBezTo>
                  <a:cubicBezTo>
                    <a:pt x="554" y="179"/>
                    <a:pt x="552" y="185"/>
                    <a:pt x="553" y="186"/>
                  </a:cubicBezTo>
                  <a:cubicBezTo>
                    <a:pt x="555" y="187"/>
                    <a:pt x="557" y="181"/>
                    <a:pt x="558" y="180"/>
                  </a:cubicBezTo>
                  <a:cubicBezTo>
                    <a:pt x="559" y="180"/>
                    <a:pt x="560" y="181"/>
                    <a:pt x="560" y="182"/>
                  </a:cubicBezTo>
                  <a:cubicBezTo>
                    <a:pt x="560" y="184"/>
                    <a:pt x="558" y="185"/>
                    <a:pt x="558" y="186"/>
                  </a:cubicBezTo>
                  <a:cubicBezTo>
                    <a:pt x="558" y="188"/>
                    <a:pt x="559" y="187"/>
                    <a:pt x="560" y="187"/>
                  </a:cubicBezTo>
                  <a:cubicBezTo>
                    <a:pt x="560" y="187"/>
                    <a:pt x="560" y="186"/>
                    <a:pt x="561" y="186"/>
                  </a:cubicBezTo>
                  <a:cubicBezTo>
                    <a:pt x="561" y="187"/>
                    <a:pt x="561" y="187"/>
                    <a:pt x="561" y="188"/>
                  </a:cubicBezTo>
                  <a:cubicBezTo>
                    <a:pt x="561" y="187"/>
                    <a:pt x="563" y="188"/>
                    <a:pt x="563" y="187"/>
                  </a:cubicBezTo>
                  <a:cubicBezTo>
                    <a:pt x="566" y="190"/>
                    <a:pt x="560" y="189"/>
                    <a:pt x="560" y="191"/>
                  </a:cubicBezTo>
                  <a:cubicBezTo>
                    <a:pt x="560" y="193"/>
                    <a:pt x="566" y="192"/>
                    <a:pt x="563" y="195"/>
                  </a:cubicBezTo>
                  <a:cubicBezTo>
                    <a:pt x="560" y="198"/>
                    <a:pt x="554" y="190"/>
                    <a:pt x="553" y="196"/>
                  </a:cubicBezTo>
                  <a:cubicBezTo>
                    <a:pt x="552" y="199"/>
                    <a:pt x="556" y="205"/>
                    <a:pt x="559" y="204"/>
                  </a:cubicBezTo>
                  <a:cubicBezTo>
                    <a:pt x="562" y="204"/>
                    <a:pt x="564" y="200"/>
                    <a:pt x="567" y="200"/>
                  </a:cubicBezTo>
                  <a:cubicBezTo>
                    <a:pt x="570" y="201"/>
                    <a:pt x="565" y="205"/>
                    <a:pt x="569" y="205"/>
                  </a:cubicBezTo>
                  <a:cubicBezTo>
                    <a:pt x="570" y="205"/>
                    <a:pt x="571" y="203"/>
                    <a:pt x="573" y="204"/>
                  </a:cubicBezTo>
                  <a:cubicBezTo>
                    <a:pt x="574" y="204"/>
                    <a:pt x="575" y="205"/>
                    <a:pt x="576" y="206"/>
                  </a:cubicBezTo>
                  <a:cubicBezTo>
                    <a:pt x="576" y="206"/>
                    <a:pt x="576" y="207"/>
                    <a:pt x="577" y="207"/>
                  </a:cubicBezTo>
                  <a:cubicBezTo>
                    <a:pt x="577" y="207"/>
                    <a:pt x="578" y="207"/>
                    <a:pt x="578" y="207"/>
                  </a:cubicBezTo>
                  <a:cubicBezTo>
                    <a:pt x="580" y="208"/>
                    <a:pt x="580" y="209"/>
                    <a:pt x="580" y="211"/>
                  </a:cubicBezTo>
                  <a:cubicBezTo>
                    <a:pt x="581" y="214"/>
                    <a:pt x="581" y="217"/>
                    <a:pt x="584" y="218"/>
                  </a:cubicBezTo>
                  <a:cubicBezTo>
                    <a:pt x="586" y="219"/>
                    <a:pt x="589" y="220"/>
                    <a:pt x="591" y="218"/>
                  </a:cubicBezTo>
                  <a:cubicBezTo>
                    <a:pt x="592" y="217"/>
                    <a:pt x="593" y="214"/>
                    <a:pt x="593" y="212"/>
                  </a:cubicBezTo>
                  <a:cubicBezTo>
                    <a:pt x="593" y="209"/>
                    <a:pt x="591" y="207"/>
                    <a:pt x="589" y="204"/>
                  </a:cubicBezTo>
                  <a:cubicBezTo>
                    <a:pt x="587" y="201"/>
                    <a:pt x="587" y="200"/>
                    <a:pt x="588" y="197"/>
                  </a:cubicBezTo>
                  <a:cubicBezTo>
                    <a:pt x="588" y="196"/>
                    <a:pt x="589" y="194"/>
                    <a:pt x="589" y="193"/>
                  </a:cubicBezTo>
                  <a:cubicBezTo>
                    <a:pt x="588" y="192"/>
                    <a:pt x="587" y="193"/>
                    <a:pt x="586" y="192"/>
                  </a:cubicBezTo>
                  <a:cubicBezTo>
                    <a:pt x="584" y="190"/>
                    <a:pt x="586" y="186"/>
                    <a:pt x="582" y="186"/>
                  </a:cubicBezTo>
                  <a:cubicBezTo>
                    <a:pt x="581" y="186"/>
                    <a:pt x="581" y="187"/>
                    <a:pt x="579" y="187"/>
                  </a:cubicBezTo>
                  <a:cubicBezTo>
                    <a:pt x="578" y="186"/>
                    <a:pt x="578" y="185"/>
                    <a:pt x="578" y="184"/>
                  </a:cubicBezTo>
                  <a:cubicBezTo>
                    <a:pt x="578" y="181"/>
                    <a:pt x="579" y="180"/>
                    <a:pt x="576" y="178"/>
                  </a:cubicBezTo>
                  <a:cubicBezTo>
                    <a:pt x="574" y="176"/>
                    <a:pt x="572" y="176"/>
                    <a:pt x="571" y="179"/>
                  </a:cubicBezTo>
                  <a:cubicBezTo>
                    <a:pt x="570" y="179"/>
                    <a:pt x="570" y="184"/>
                    <a:pt x="569" y="183"/>
                  </a:cubicBezTo>
                  <a:cubicBezTo>
                    <a:pt x="568" y="183"/>
                    <a:pt x="570" y="180"/>
                    <a:pt x="568" y="181"/>
                  </a:cubicBezTo>
                  <a:cubicBezTo>
                    <a:pt x="569" y="176"/>
                    <a:pt x="567" y="170"/>
                    <a:pt x="562" y="168"/>
                  </a:cubicBezTo>
                  <a:cubicBezTo>
                    <a:pt x="560" y="166"/>
                    <a:pt x="558" y="167"/>
                    <a:pt x="555" y="168"/>
                  </a:cubicBezTo>
                  <a:cubicBezTo>
                    <a:pt x="554" y="168"/>
                    <a:pt x="549" y="168"/>
                    <a:pt x="549" y="168"/>
                  </a:cubicBezTo>
                  <a:cubicBezTo>
                    <a:pt x="550" y="170"/>
                    <a:pt x="548" y="170"/>
                    <a:pt x="548" y="172"/>
                  </a:cubicBezTo>
                  <a:cubicBezTo>
                    <a:pt x="548" y="173"/>
                    <a:pt x="549" y="175"/>
                    <a:pt x="548" y="177"/>
                  </a:cubicBezTo>
                  <a:close/>
                  <a:moveTo>
                    <a:pt x="606" y="249"/>
                  </a:moveTo>
                  <a:cubicBezTo>
                    <a:pt x="605" y="249"/>
                    <a:pt x="605" y="248"/>
                    <a:pt x="604" y="248"/>
                  </a:cubicBezTo>
                  <a:cubicBezTo>
                    <a:pt x="604" y="248"/>
                    <a:pt x="605" y="250"/>
                    <a:pt x="606" y="249"/>
                  </a:cubicBezTo>
                  <a:close/>
                  <a:moveTo>
                    <a:pt x="611" y="289"/>
                  </a:moveTo>
                  <a:cubicBezTo>
                    <a:pt x="611" y="290"/>
                    <a:pt x="613" y="288"/>
                    <a:pt x="613" y="288"/>
                  </a:cubicBezTo>
                  <a:cubicBezTo>
                    <a:pt x="612" y="287"/>
                    <a:pt x="611" y="288"/>
                    <a:pt x="611" y="289"/>
                  </a:cubicBezTo>
                  <a:close/>
                  <a:moveTo>
                    <a:pt x="592" y="136"/>
                  </a:moveTo>
                  <a:cubicBezTo>
                    <a:pt x="591" y="135"/>
                    <a:pt x="590" y="136"/>
                    <a:pt x="590" y="137"/>
                  </a:cubicBezTo>
                  <a:cubicBezTo>
                    <a:pt x="590" y="136"/>
                    <a:pt x="592" y="135"/>
                    <a:pt x="591" y="136"/>
                  </a:cubicBezTo>
                  <a:cubicBezTo>
                    <a:pt x="591" y="136"/>
                    <a:pt x="591" y="136"/>
                    <a:pt x="592" y="136"/>
                  </a:cubicBezTo>
                  <a:close/>
                  <a:moveTo>
                    <a:pt x="598" y="257"/>
                  </a:moveTo>
                  <a:cubicBezTo>
                    <a:pt x="599" y="257"/>
                    <a:pt x="600" y="257"/>
                    <a:pt x="601" y="257"/>
                  </a:cubicBezTo>
                  <a:cubicBezTo>
                    <a:pt x="599" y="256"/>
                    <a:pt x="599" y="256"/>
                    <a:pt x="598" y="257"/>
                  </a:cubicBezTo>
                  <a:close/>
                  <a:moveTo>
                    <a:pt x="496" y="241"/>
                  </a:moveTo>
                  <a:cubicBezTo>
                    <a:pt x="497" y="241"/>
                    <a:pt x="497" y="241"/>
                    <a:pt x="497" y="240"/>
                  </a:cubicBezTo>
                  <a:cubicBezTo>
                    <a:pt x="497" y="239"/>
                    <a:pt x="495" y="241"/>
                    <a:pt x="496" y="241"/>
                  </a:cubicBezTo>
                  <a:close/>
                  <a:moveTo>
                    <a:pt x="663" y="204"/>
                  </a:moveTo>
                  <a:cubicBezTo>
                    <a:pt x="663" y="204"/>
                    <a:pt x="663" y="204"/>
                    <a:pt x="663" y="205"/>
                  </a:cubicBezTo>
                  <a:cubicBezTo>
                    <a:pt x="665" y="205"/>
                    <a:pt x="666" y="199"/>
                    <a:pt x="665" y="198"/>
                  </a:cubicBezTo>
                  <a:cubicBezTo>
                    <a:pt x="666" y="198"/>
                    <a:pt x="663" y="204"/>
                    <a:pt x="663" y="204"/>
                  </a:cubicBezTo>
                  <a:cubicBezTo>
                    <a:pt x="663" y="204"/>
                    <a:pt x="664" y="203"/>
                    <a:pt x="663" y="204"/>
                  </a:cubicBezTo>
                  <a:cubicBezTo>
                    <a:pt x="663" y="204"/>
                    <a:pt x="663" y="204"/>
                    <a:pt x="663" y="204"/>
                  </a:cubicBezTo>
                  <a:cubicBezTo>
                    <a:pt x="663" y="204"/>
                    <a:pt x="663" y="204"/>
                    <a:pt x="663" y="204"/>
                  </a:cubicBezTo>
                  <a:close/>
                  <a:moveTo>
                    <a:pt x="614" y="273"/>
                  </a:moveTo>
                  <a:cubicBezTo>
                    <a:pt x="614" y="273"/>
                    <a:pt x="613" y="274"/>
                    <a:pt x="614" y="275"/>
                  </a:cubicBezTo>
                  <a:cubicBezTo>
                    <a:pt x="614" y="274"/>
                    <a:pt x="614" y="274"/>
                    <a:pt x="614" y="273"/>
                  </a:cubicBezTo>
                  <a:close/>
                  <a:moveTo>
                    <a:pt x="606" y="283"/>
                  </a:moveTo>
                  <a:cubicBezTo>
                    <a:pt x="607" y="283"/>
                    <a:pt x="607" y="282"/>
                    <a:pt x="608" y="282"/>
                  </a:cubicBezTo>
                  <a:cubicBezTo>
                    <a:pt x="606" y="282"/>
                    <a:pt x="606" y="282"/>
                    <a:pt x="606" y="283"/>
                  </a:cubicBezTo>
                  <a:close/>
                  <a:moveTo>
                    <a:pt x="711" y="267"/>
                  </a:moveTo>
                  <a:cubicBezTo>
                    <a:pt x="711" y="266"/>
                    <a:pt x="709" y="270"/>
                    <a:pt x="711" y="267"/>
                  </a:cubicBezTo>
                  <a:cubicBezTo>
                    <a:pt x="711" y="267"/>
                    <a:pt x="711" y="268"/>
                    <a:pt x="711" y="267"/>
                  </a:cubicBezTo>
                  <a:close/>
                  <a:moveTo>
                    <a:pt x="596" y="316"/>
                  </a:moveTo>
                  <a:cubicBezTo>
                    <a:pt x="595" y="315"/>
                    <a:pt x="594" y="316"/>
                    <a:pt x="594" y="316"/>
                  </a:cubicBezTo>
                  <a:cubicBezTo>
                    <a:pt x="595" y="316"/>
                    <a:pt x="596" y="316"/>
                    <a:pt x="595" y="316"/>
                  </a:cubicBezTo>
                  <a:cubicBezTo>
                    <a:pt x="596" y="316"/>
                    <a:pt x="596" y="316"/>
                    <a:pt x="595" y="316"/>
                  </a:cubicBezTo>
                  <a:cubicBezTo>
                    <a:pt x="595" y="316"/>
                    <a:pt x="595" y="316"/>
                    <a:pt x="596" y="316"/>
                  </a:cubicBezTo>
                  <a:close/>
                  <a:moveTo>
                    <a:pt x="577" y="285"/>
                  </a:moveTo>
                  <a:cubicBezTo>
                    <a:pt x="577" y="284"/>
                    <a:pt x="576" y="284"/>
                    <a:pt x="576" y="285"/>
                  </a:cubicBezTo>
                  <a:cubicBezTo>
                    <a:pt x="576" y="285"/>
                    <a:pt x="577" y="285"/>
                    <a:pt x="577" y="285"/>
                  </a:cubicBezTo>
                  <a:close/>
                  <a:moveTo>
                    <a:pt x="605" y="292"/>
                  </a:moveTo>
                  <a:cubicBezTo>
                    <a:pt x="605" y="292"/>
                    <a:pt x="605" y="291"/>
                    <a:pt x="605" y="290"/>
                  </a:cubicBezTo>
                  <a:cubicBezTo>
                    <a:pt x="604" y="291"/>
                    <a:pt x="604" y="292"/>
                    <a:pt x="605" y="292"/>
                  </a:cubicBezTo>
                  <a:close/>
                  <a:moveTo>
                    <a:pt x="508" y="276"/>
                  </a:moveTo>
                  <a:cubicBezTo>
                    <a:pt x="509" y="275"/>
                    <a:pt x="506" y="276"/>
                    <a:pt x="506" y="276"/>
                  </a:cubicBezTo>
                  <a:cubicBezTo>
                    <a:pt x="507" y="276"/>
                    <a:pt x="507" y="276"/>
                    <a:pt x="508" y="276"/>
                  </a:cubicBezTo>
                  <a:close/>
                  <a:moveTo>
                    <a:pt x="610" y="255"/>
                  </a:moveTo>
                  <a:cubicBezTo>
                    <a:pt x="610" y="256"/>
                    <a:pt x="610" y="256"/>
                    <a:pt x="610" y="256"/>
                  </a:cubicBezTo>
                  <a:cubicBezTo>
                    <a:pt x="610" y="256"/>
                    <a:pt x="610" y="256"/>
                    <a:pt x="610" y="255"/>
                  </a:cubicBezTo>
                  <a:close/>
                  <a:moveTo>
                    <a:pt x="650" y="268"/>
                  </a:moveTo>
                  <a:cubicBezTo>
                    <a:pt x="650" y="269"/>
                    <a:pt x="651" y="269"/>
                    <a:pt x="651" y="269"/>
                  </a:cubicBezTo>
                  <a:cubicBezTo>
                    <a:pt x="651" y="268"/>
                    <a:pt x="651" y="268"/>
                    <a:pt x="650" y="268"/>
                  </a:cubicBezTo>
                  <a:close/>
                  <a:moveTo>
                    <a:pt x="446" y="251"/>
                  </a:moveTo>
                  <a:cubicBezTo>
                    <a:pt x="446" y="251"/>
                    <a:pt x="446" y="251"/>
                    <a:pt x="446" y="251"/>
                  </a:cubicBezTo>
                  <a:cubicBezTo>
                    <a:pt x="446" y="251"/>
                    <a:pt x="445" y="252"/>
                    <a:pt x="446" y="251"/>
                  </a:cubicBezTo>
                  <a:close/>
                  <a:moveTo>
                    <a:pt x="432" y="271"/>
                  </a:moveTo>
                  <a:cubicBezTo>
                    <a:pt x="433" y="271"/>
                    <a:pt x="433" y="271"/>
                    <a:pt x="434" y="271"/>
                  </a:cubicBezTo>
                  <a:cubicBezTo>
                    <a:pt x="433" y="271"/>
                    <a:pt x="433" y="271"/>
                    <a:pt x="432" y="271"/>
                  </a:cubicBezTo>
                  <a:close/>
                  <a:moveTo>
                    <a:pt x="616" y="305"/>
                  </a:moveTo>
                  <a:cubicBezTo>
                    <a:pt x="616" y="305"/>
                    <a:pt x="616" y="305"/>
                    <a:pt x="616" y="304"/>
                  </a:cubicBezTo>
                  <a:cubicBezTo>
                    <a:pt x="615" y="305"/>
                    <a:pt x="616" y="305"/>
                    <a:pt x="616" y="305"/>
                  </a:cubicBezTo>
                  <a:close/>
                  <a:moveTo>
                    <a:pt x="605" y="258"/>
                  </a:moveTo>
                  <a:cubicBezTo>
                    <a:pt x="604" y="258"/>
                    <a:pt x="604" y="259"/>
                    <a:pt x="605" y="259"/>
                  </a:cubicBezTo>
                  <a:cubicBezTo>
                    <a:pt x="605" y="259"/>
                    <a:pt x="605" y="258"/>
                    <a:pt x="605" y="258"/>
                  </a:cubicBezTo>
                  <a:close/>
                  <a:moveTo>
                    <a:pt x="598" y="305"/>
                  </a:moveTo>
                  <a:cubicBezTo>
                    <a:pt x="598" y="305"/>
                    <a:pt x="596" y="306"/>
                    <a:pt x="597" y="306"/>
                  </a:cubicBezTo>
                  <a:cubicBezTo>
                    <a:pt x="597" y="306"/>
                    <a:pt x="598" y="305"/>
                    <a:pt x="598" y="305"/>
                  </a:cubicBezTo>
                  <a:close/>
                  <a:moveTo>
                    <a:pt x="611" y="306"/>
                  </a:moveTo>
                  <a:cubicBezTo>
                    <a:pt x="611" y="306"/>
                    <a:pt x="611" y="306"/>
                    <a:pt x="611" y="306"/>
                  </a:cubicBezTo>
                  <a:cubicBezTo>
                    <a:pt x="611" y="307"/>
                    <a:pt x="612" y="305"/>
                    <a:pt x="611" y="306"/>
                  </a:cubicBezTo>
                  <a:cubicBezTo>
                    <a:pt x="612" y="305"/>
                    <a:pt x="610" y="307"/>
                    <a:pt x="611" y="307"/>
                  </a:cubicBezTo>
                  <a:cubicBezTo>
                    <a:pt x="611" y="306"/>
                    <a:pt x="611" y="306"/>
                    <a:pt x="611" y="306"/>
                  </a:cubicBezTo>
                  <a:close/>
                  <a:moveTo>
                    <a:pt x="581" y="290"/>
                  </a:moveTo>
                  <a:cubicBezTo>
                    <a:pt x="581" y="289"/>
                    <a:pt x="581" y="289"/>
                    <a:pt x="580" y="290"/>
                  </a:cubicBezTo>
                  <a:cubicBezTo>
                    <a:pt x="581" y="290"/>
                    <a:pt x="581" y="290"/>
                    <a:pt x="581" y="290"/>
                  </a:cubicBezTo>
                  <a:close/>
                  <a:moveTo>
                    <a:pt x="606" y="245"/>
                  </a:moveTo>
                  <a:cubicBezTo>
                    <a:pt x="606" y="244"/>
                    <a:pt x="606" y="245"/>
                    <a:pt x="606" y="245"/>
                  </a:cubicBezTo>
                  <a:cubicBezTo>
                    <a:pt x="606" y="245"/>
                    <a:pt x="606" y="245"/>
                    <a:pt x="606" y="245"/>
                  </a:cubicBezTo>
                  <a:close/>
                  <a:moveTo>
                    <a:pt x="621" y="271"/>
                  </a:moveTo>
                  <a:cubicBezTo>
                    <a:pt x="621" y="270"/>
                    <a:pt x="621" y="270"/>
                    <a:pt x="621" y="270"/>
                  </a:cubicBezTo>
                  <a:cubicBezTo>
                    <a:pt x="620" y="270"/>
                    <a:pt x="620" y="271"/>
                    <a:pt x="620" y="271"/>
                  </a:cubicBezTo>
                  <a:cubicBezTo>
                    <a:pt x="621" y="271"/>
                    <a:pt x="621" y="271"/>
                    <a:pt x="621" y="271"/>
                  </a:cubicBezTo>
                  <a:close/>
                  <a:moveTo>
                    <a:pt x="432" y="271"/>
                  </a:moveTo>
                  <a:cubicBezTo>
                    <a:pt x="432" y="271"/>
                    <a:pt x="432" y="272"/>
                    <a:pt x="432" y="272"/>
                  </a:cubicBezTo>
                  <a:cubicBezTo>
                    <a:pt x="432" y="272"/>
                    <a:pt x="432" y="271"/>
                    <a:pt x="432" y="271"/>
                  </a:cubicBezTo>
                  <a:close/>
                  <a:moveTo>
                    <a:pt x="585" y="264"/>
                  </a:moveTo>
                  <a:cubicBezTo>
                    <a:pt x="585" y="264"/>
                    <a:pt x="585" y="264"/>
                    <a:pt x="585" y="264"/>
                  </a:cubicBezTo>
                  <a:cubicBezTo>
                    <a:pt x="585" y="264"/>
                    <a:pt x="585" y="264"/>
                    <a:pt x="585" y="264"/>
                  </a:cubicBezTo>
                  <a:close/>
                  <a:moveTo>
                    <a:pt x="859" y="704"/>
                  </a:moveTo>
                  <a:cubicBezTo>
                    <a:pt x="858" y="705"/>
                    <a:pt x="862" y="703"/>
                    <a:pt x="862" y="703"/>
                  </a:cubicBezTo>
                  <a:cubicBezTo>
                    <a:pt x="861" y="703"/>
                    <a:pt x="860" y="703"/>
                    <a:pt x="861" y="702"/>
                  </a:cubicBezTo>
                  <a:cubicBezTo>
                    <a:pt x="860" y="702"/>
                    <a:pt x="859" y="703"/>
                    <a:pt x="859" y="704"/>
                  </a:cubicBezTo>
                  <a:cubicBezTo>
                    <a:pt x="859" y="703"/>
                    <a:pt x="859" y="704"/>
                    <a:pt x="859" y="704"/>
                  </a:cubicBezTo>
                  <a:cubicBezTo>
                    <a:pt x="859" y="704"/>
                    <a:pt x="859" y="704"/>
                    <a:pt x="859" y="703"/>
                  </a:cubicBezTo>
                  <a:cubicBezTo>
                    <a:pt x="859" y="704"/>
                    <a:pt x="859" y="704"/>
                    <a:pt x="859" y="704"/>
                  </a:cubicBezTo>
                  <a:cubicBezTo>
                    <a:pt x="859" y="704"/>
                    <a:pt x="859" y="703"/>
                    <a:pt x="859" y="704"/>
                  </a:cubicBezTo>
                  <a:close/>
                  <a:moveTo>
                    <a:pt x="893" y="692"/>
                  </a:moveTo>
                  <a:cubicBezTo>
                    <a:pt x="894" y="692"/>
                    <a:pt x="894" y="692"/>
                    <a:pt x="894" y="692"/>
                  </a:cubicBezTo>
                  <a:cubicBezTo>
                    <a:pt x="893" y="690"/>
                    <a:pt x="892" y="692"/>
                    <a:pt x="892" y="693"/>
                  </a:cubicBezTo>
                  <a:cubicBezTo>
                    <a:pt x="893" y="693"/>
                    <a:pt x="893" y="692"/>
                    <a:pt x="893" y="692"/>
                  </a:cubicBezTo>
                  <a:close/>
                  <a:moveTo>
                    <a:pt x="889" y="694"/>
                  </a:moveTo>
                  <a:cubicBezTo>
                    <a:pt x="889" y="694"/>
                    <a:pt x="890" y="693"/>
                    <a:pt x="890" y="692"/>
                  </a:cubicBezTo>
                  <a:cubicBezTo>
                    <a:pt x="890" y="693"/>
                    <a:pt x="889" y="693"/>
                    <a:pt x="888" y="693"/>
                  </a:cubicBezTo>
                  <a:cubicBezTo>
                    <a:pt x="888" y="693"/>
                    <a:pt x="889" y="694"/>
                    <a:pt x="889" y="694"/>
                  </a:cubicBezTo>
                  <a:close/>
                  <a:moveTo>
                    <a:pt x="903" y="712"/>
                  </a:moveTo>
                  <a:cubicBezTo>
                    <a:pt x="903" y="712"/>
                    <a:pt x="903" y="712"/>
                    <a:pt x="903" y="712"/>
                  </a:cubicBezTo>
                  <a:cubicBezTo>
                    <a:pt x="903" y="710"/>
                    <a:pt x="901" y="713"/>
                    <a:pt x="901" y="714"/>
                  </a:cubicBezTo>
                  <a:cubicBezTo>
                    <a:pt x="900" y="714"/>
                    <a:pt x="900" y="715"/>
                    <a:pt x="900" y="715"/>
                  </a:cubicBezTo>
                  <a:cubicBezTo>
                    <a:pt x="900" y="715"/>
                    <a:pt x="900" y="713"/>
                    <a:pt x="899" y="713"/>
                  </a:cubicBezTo>
                  <a:cubicBezTo>
                    <a:pt x="900" y="712"/>
                    <a:pt x="901" y="710"/>
                    <a:pt x="902" y="708"/>
                  </a:cubicBezTo>
                  <a:cubicBezTo>
                    <a:pt x="902" y="708"/>
                    <a:pt x="900" y="708"/>
                    <a:pt x="900" y="709"/>
                  </a:cubicBezTo>
                  <a:cubicBezTo>
                    <a:pt x="899" y="709"/>
                    <a:pt x="899" y="710"/>
                    <a:pt x="898" y="711"/>
                  </a:cubicBezTo>
                  <a:cubicBezTo>
                    <a:pt x="897" y="712"/>
                    <a:pt x="897" y="713"/>
                    <a:pt x="896" y="713"/>
                  </a:cubicBezTo>
                  <a:cubicBezTo>
                    <a:pt x="895" y="712"/>
                    <a:pt x="895" y="711"/>
                    <a:pt x="895" y="710"/>
                  </a:cubicBezTo>
                  <a:cubicBezTo>
                    <a:pt x="895" y="711"/>
                    <a:pt x="895" y="711"/>
                    <a:pt x="895" y="711"/>
                  </a:cubicBezTo>
                  <a:cubicBezTo>
                    <a:pt x="896" y="711"/>
                    <a:pt x="897" y="709"/>
                    <a:pt x="897" y="709"/>
                  </a:cubicBezTo>
                  <a:cubicBezTo>
                    <a:pt x="896" y="708"/>
                    <a:pt x="895" y="709"/>
                    <a:pt x="895" y="709"/>
                  </a:cubicBezTo>
                  <a:cubicBezTo>
                    <a:pt x="896" y="709"/>
                    <a:pt x="896" y="708"/>
                    <a:pt x="896" y="708"/>
                  </a:cubicBezTo>
                  <a:cubicBezTo>
                    <a:pt x="895" y="708"/>
                    <a:pt x="894" y="709"/>
                    <a:pt x="894" y="707"/>
                  </a:cubicBezTo>
                  <a:cubicBezTo>
                    <a:pt x="895" y="707"/>
                    <a:pt x="895" y="707"/>
                    <a:pt x="895" y="707"/>
                  </a:cubicBezTo>
                  <a:cubicBezTo>
                    <a:pt x="895" y="707"/>
                    <a:pt x="895" y="707"/>
                    <a:pt x="895" y="707"/>
                  </a:cubicBezTo>
                  <a:cubicBezTo>
                    <a:pt x="895" y="710"/>
                    <a:pt x="896" y="707"/>
                    <a:pt x="897" y="707"/>
                  </a:cubicBezTo>
                  <a:cubicBezTo>
                    <a:pt x="897" y="707"/>
                    <a:pt x="897" y="707"/>
                    <a:pt x="896" y="707"/>
                  </a:cubicBezTo>
                  <a:cubicBezTo>
                    <a:pt x="898" y="707"/>
                    <a:pt x="901" y="705"/>
                    <a:pt x="901" y="702"/>
                  </a:cubicBezTo>
                  <a:cubicBezTo>
                    <a:pt x="901" y="702"/>
                    <a:pt x="900" y="702"/>
                    <a:pt x="900" y="702"/>
                  </a:cubicBezTo>
                  <a:cubicBezTo>
                    <a:pt x="900" y="703"/>
                    <a:pt x="900" y="703"/>
                    <a:pt x="899" y="703"/>
                  </a:cubicBezTo>
                  <a:cubicBezTo>
                    <a:pt x="899" y="703"/>
                    <a:pt x="898" y="703"/>
                    <a:pt x="898" y="703"/>
                  </a:cubicBezTo>
                  <a:cubicBezTo>
                    <a:pt x="897" y="703"/>
                    <a:pt x="897" y="704"/>
                    <a:pt x="897" y="704"/>
                  </a:cubicBezTo>
                  <a:cubicBezTo>
                    <a:pt x="897" y="704"/>
                    <a:pt x="897" y="704"/>
                    <a:pt x="897" y="704"/>
                  </a:cubicBezTo>
                  <a:cubicBezTo>
                    <a:pt x="897" y="704"/>
                    <a:pt x="897" y="704"/>
                    <a:pt x="896" y="704"/>
                  </a:cubicBezTo>
                  <a:cubicBezTo>
                    <a:pt x="896" y="704"/>
                    <a:pt x="896" y="704"/>
                    <a:pt x="896" y="704"/>
                  </a:cubicBezTo>
                  <a:cubicBezTo>
                    <a:pt x="896" y="703"/>
                    <a:pt x="895" y="705"/>
                    <a:pt x="895" y="705"/>
                  </a:cubicBezTo>
                  <a:cubicBezTo>
                    <a:pt x="895" y="704"/>
                    <a:pt x="895" y="704"/>
                    <a:pt x="895" y="704"/>
                  </a:cubicBezTo>
                  <a:cubicBezTo>
                    <a:pt x="895" y="704"/>
                    <a:pt x="896" y="703"/>
                    <a:pt x="896" y="703"/>
                  </a:cubicBezTo>
                  <a:cubicBezTo>
                    <a:pt x="896" y="703"/>
                    <a:pt x="896" y="703"/>
                    <a:pt x="895" y="703"/>
                  </a:cubicBezTo>
                  <a:cubicBezTo>
                    <a:pt x="896" y="703"/>
                    <a:pt x="896" y="702"/>
                    <a:pt x="897" y="702"/>
                  </a:cubicBezTo>
                  <a:cubicBezTo>
                    <a:pt x="896" y="702"/>
                    <a:pt x="895" y="702"/>
                    <a:pt x="894" y="702"/>
                  </a:cubicBezTo>
                  <a:cubicBezTo>
                    <a:pt x="894" y="701"/>
                    <a:pt x="895" y="701"/>
                    <a:pt x="895" y="701"/>
                  </a:cubicBezTo>
                  <a:cubicBezTo>
                    <a:pt x="895" y="700"/>
                    <a:pt x="893" y="702"/>
                    <a:pt x="893" y="701"/>
                  </a:cubicBezTo>
                  <a:cubicBezTo>
                    <a:pt x="893" y="701"/>
                    <a:pt x="897" y="697"/>
                    <a:pt x="897" y="696"/>
                  </a:cubicBezTo>
                  <a:cubicBezTo>
                    <a:pt x="897" y="693"/>
                    <a:pt x="892" y="694"/>
                    <a:pt x="891" y="696"/>
                  </a:cubicBezTo>
                  <a:cubicBezTo>
                    <a:pt x="891" y="695"/>
                    <a:pt x="891" y="694"/>
                    <a:pt x="891" y="693"/>
                  </a:cubicBezTo>
                  <a:cubicBezTo>
                    <a:pt x="890" y="693"/>
                    <a:pt x="890" y="694"/>
                    <a:pt x="889" y="694"/>
                  </a:cubicBezTo>
                  <a:cubicBezTo>
                    <a:pt x="889" y="694"/>
                    <a:pt x="889" y="694"/>
                    <a:pt x="889" y="694"/>
                  </a:cubicBezTo>
                  <a:cubicBezTo>
                    <a:pt x="889" y="694"/>
                    <a:pt x="889" y="696"/>
                    <a:pt x="889" y="696"/>
                  </a:cubicBezTo>
                  <a:cubicBezTo>
                    <a:pt x="888" y="695"/>
                    <a:pt x="888" y="695"/>
                    <a:pt x="888" y="694"/>
                  </a:cubicBezTo>
                  <a:cubicBezTo>
                    <a:pt x="888" y="695"/>
                    <a:pt x="888" y="695"/>
                    <a:pt x="888" y="696"/>
                  </a:cubicBezTo>
                  <a:cubicBezTo>
                    <a:pt x="888" y="696"/>
                    <a:pt x="887" y="696"/>
                    <a:pt x="887" y="696"/>
                  </a:cubicBezTo>
                  <a:cubicBezTo>
                    <a:pt x="886" y="696"/>
                    <a:pt x="886" y="698"/>
                    <a:pt x="885" y="698"/>
                  </a:cubicBezTo>
                  <a:cubicBezTo>
                    <a:pt x="885" y="698"/>
                    <a:pt x="887" y="694"/>
                    <a:pt x="885" y="693"/>
                  </a:cubicBezTo>
                  <a:cubicBezTo>
                    <a:pt x="886" y="694"/>
                    <a:pt x="886" y="695"/>
                    <a:pt x="885" y="695"/>
                  </a:cubicBezTo>
                  <a:cubicBezTo>
                    <a:pt x="884" y="694"/>
                    <a:pt x="885" y="695"/>
                    <a:pt x="885" y="694"/>
                  </a:cubicBezTo>
                  <a:cubicBezTo>
                    <a:pt x="884" y="693"/>
                    <a:pt x="884" y="694"/>
                    <a:pt x="884" y="695"/>
                  </a:cubicBezTo>
                  <a:cubicBezTo>
                    <a:pt x="884" y="694"/>
                    <a:pt x="884" y="694"/>
                    <a:pt x="883" y="694"/>
                  </a:cubicBezTo>
                  <a:cubicBezTo>
                    <a:pt x="883" y="694"/>
                    <a:pt x="883" y="694"/>
                    <a:pt x="883" y="695"/>
                  </a:cubicBezTo>
                  <a:cubicBezTo>
                    <a:pt x="883" y="694"/>
                    <a:pt x="883" y="694"/>
                    <a:pt x="882" y="694"/>
                  </a:cubicBezTo>
                  <a:cubicBezTo>
                    <a:pt x="881" y="693"/>
                    <a:pt x="881" y="695"/>
                    <a:pt x="880" y="694"/>
                  </a:cubicBezTo>
                  <a:cubicBezTo>
                    <a:pt x="880" y="693"/>
                    <a:pt x="881" y="693"/>
                    <a:pt x="882" y="692"/>
                  </a:cubicBezTo>
                  <a:cubicBezTo>
                    <a:pt x="881" y="693"/>
                    <a:pt x="880" y="692"/>
                    <a:pt x="880" y="691"/>
                  </a:cubicBezTo>
                  <a:cubicBezTo>
                    <a:pt x="881" y="691"/>
                    <a:pt x="884" y="690"/>
                    <a:pt x="884" y="689"/>
                  </a:cubicBezTo>
                  <a:cubicBezTo>
                    <a:pt x="883" y="688"/>
                    <a:pt x="880" y="688"/>
                    <a:pt x="880" y="689"/>
                  </a:cubicBezTo>
                  <a:cubicBezTo>
                    <a:pt x="880" y="688"/>
                    <a:pt x="880" y="688"/>
                    <a:pt x="880" y="687"/>
                  </a:cubicBezTo>
                  <a:cubicBezTo>
                    <a:pt x="880" y="687"/>
                    <a:pt x="876" y="692"/>
                    <a:pt x="875" y="693"/>
                  </a:cubicBezTo>
                  <a:cubicBezTo>
                    <a:pt x="875" y="692"/>
                    <a:pt x="875" y="691"/>
                    <a:pt x="875" y="691"/>
                  </a:cubicBezTo>
                  <a:cubicBezTo>
                    <a:pt x="876" y="690"/>
                    <a:pt x="876" y="689"/>
                    <a:pt x="876" y="687"/>
                  </a:cubicBezTo>
                  <a:cubicBezTo>
                    <a:pt x="876" y="686"/>
                    <a:pt x="877" y="686"/>
                    <a:pt x="878" y="685"/>
                  </a:cubicBezTo>
                  <a:cubicBezTo>
                    <a:pt x="878" y="684"/>
                    <a:pt x="879" y="683"/>
                    <a:pt x="879" y="682"/>
                  </a:cubicBezTo>
                  <a:cubicBezTo>
                    <a:pt x="879" y="682"/>
                    <a:pt x="879" y="680"/>
                    <a:pt x="880" y="680"/>
                  </a:cubicBezTo>
                  <a:cubicBezTo>
                    <a:pt x="879" y="681"/>
                    <a:pt x="881" y="679"/>
                    <a:pt x="881" y="679"/>
                  </a:cubicBezTo>
                  <a:cubicBezTo>
                    <a:pt x="882" y="678"/>
                    <a:pt x="882" y="677"/>
                    <a:pt x="882" y="676"/>
                  </a:cubicBezTo>
                  <a:cubicBezTo>
                    <a:pt x="882" y="676"/>
                    <a:pt x="881" y="675"/>
                    <a:pt x="880" y="675"/>
                  </a:cubicBezTo>
                  <a:cubicBezTo>
                    <a:pt x="880" y="674"/>
                    <a:pt x="882" y="674"/>
                    <a:pt x="882" y="674"/>
                  </a:cubicBezTo>
                  <a:cubicBezTo>
                    <a:pt x="883" y="674"/>
                    <a:pt x="885" y="673"/>
                    <a:pt x="884" y="672"/>
                  </a:cubicBezTo>
                  <a:cubicBezTo>
                    <a:pt x="884" y="671"/>
                    <a:pt x="884" y="672"/>
                    <a:pt x="883" y="672"/>
                  </a:cubicBezTo>
                  <a:cubicBezTo>
                    <a:pt x="883" y="672"/>
                    <a:pt x="881" y="672"/>
                    <a:pt x="882" y="672"/>
                  </a:cubicBezTo>
                  <a:cubicBezTo>
                    <a:pt x="879" y="672"/>
                    <a:pt x="877" y="673"/>
                    <a:pt x="875" y="675"/>
                  </a:cubicBezTo>
                  <a:cubicBezTo>
                    <a:pt x="875" y="676"/>
                    <a:pt x="875" y="678"/>
                    <a:pt x="874" y="679"/>
                  </a:cubicBezTo>
                  <a:cubicBezTo>
                    <a:pt x="873" y="680"/>
                    <a:pt x="872" y="680"/>
                    <a:pt x="871" y="682"/>
                  </a:cubicBezTo>
                  <a:cubicBezTo>
                    <a:pt x="871" y="683"/>
                    <a:pt x="870" y="685"/>
                    <a:pt x="869" y="686"/>
                  </a:cubicBezTo>
                  <a:cubicBezTo>
                    <a:pt x="869" y="686"/>
                    <a:pt x="868" y="690"/>
                    <a:pt x="868" y="690"/>
                  </a:cubicBezTo>
                  <a:cubicBezTo>
                    <a:pt x="866" y="690"/>
                    <a:pt x="869" y="694"/>
                    <a:pt x="869" y="694"/>
                  </a:cubicBezTo>
                  <a:cubicBezTo>
                    <a:pt x="865" y="691"/>
                    <a:pt x="864" y="698"/>
                    <a:pt x="868" y="697"/>
                  </a:cubicBezTo>
                  <a:cubicBezTo>
                    <a:pt x="867" y="698"/>
                    <a:pt x="866" y="697"/>
                    <a:pt x="866" y="698"/>
                  </a:cubicBezTo>
                  <a:cubicBezTo>
                    <a:pt x="866" y="698"/>
                    <a:pt x="865" y="698"/>
                    <a:pt x="865" y="697"/>
                  </a:cubicBezTo>
                  <a:cubicBezTo>
                    <a:pt x="864" y="697"/>
                    <a:pt x="862" y="703"/>
                    <a:pt x="862" y="703"/>
                  </a:cubicBezTo>
                  <a:cubicBezTo>
                    <a:pt x="866" y="703"/>
                    <a:pt x="859" y="708"/>
                    <a:pt x="858" y="710"/>
                  </a:cubicBezTo>
                  <a:cubicBezTo>
                    <a:pt x="858" y="711"/>
                    <a:pt x="858" y="712"/>
                    <a:pt x="859" y="713"/>
                  </a:cubicBezTo>
                  <a:cubicBezTo>
                    <a:pt x="860" y="713"/>
                    <a:pt x="864" y="712"/>
                    <a:pt x="865" y="711"/>
                  </a:cubicBezTo>
                  <a:cubicBezTo>
                    <a:pt x="865" y="712"/>
                    <a:pt x="868" y="713"/>
                    <a:pt x="868" y="712"/>
                  </a:cubicBezTo>
                  <a:cubicBezTo>
                    <a:pt x="868" y="713"/>
                    <a:pt x="871" y="713"/>
                    <a:pt x="872" y="712"/>
                  </a:cubicBezTo>
                  <a:cubicBezTo>
                    <a:pt x="872" y="714"/>
                    <a:pt x="873" y="713"/>
                    <a:pt x="875" y="713"/>
                  </a:cubicBezTo>
                  <a:cubicBezTo>
                    <a:pt x="876" y="713"/>
                    <a:pt x="882" y="711"/>
                    <a:pt x="882" y="711"/>
                  </a:cubicBezTo>
                  <a:cubicBezTo>
                    <a:pt x="882" y="712"/>
                    <a:pt x="880" y="713"/>
                    <a:pt x="880" y="712"/>
                  </a:cubicBezTo>
                  <a:cubicBezTo>
                    <a:pt x="880" y="713"/>
                    <a:pt x="882" y="713"/>
                    <a:pt x="882" y="713"/>
                  </a:cubicBezTo>
                  <a:cubicBezTo>
                    <a:pt x="882" y="713"/>
                    <a:pt x="880" y="714"/>
                    <a:pt x="880" y="714"/>
                  </a:cubicBezTo>
                  <a:cubicBezTo>
                    <a:pt x="880" y="715"/>
                    <a:pt x="882" y="713"/>
                    <a:pt x="882" y="713"/>
                  </a:cubicBezTo>
                  <a:cubicBezTo>
                    <a:pt x="882" y="714"/>
                    <a:pt x="882" y="714"/>
                    <a:pt x="881" y="714"/>
                  </a:cubicBezTo>
                  <a:cubicBezTo>
                    <a:pt x="882" y="714"/>
                    <a:pt x="883" y="714"/>
                    <a:pt x="883" y="714"/>
                  </a:cubicBezTo>
                  <a:cubicBezTo>
                    <a:pt x="883" y="717"/>
                    <a:pt x="885" y="712"/>
                    <a:pt x="885" y="712"/>
                  </a:cubicBezTo>
                  <a:cubicBezTo>
                    <a:pt x="884" y="713"/>
                    <a:pt x="888" y="713"/>
                    <a:pt x="889" y="712"/>
                  </a:cubicBezTo>
                  <a:cubicBezTo>
                    <a:pt x="888" y="714"/>
                    <a:pt x="886" y="715"/>
                    <a:pt x="884" y="717"/>
                  </a:cubicBezTo>
                  <a:cubicBezTo>
                    <a:pt x="883" y="718"/>
                    <a:pt x="880" y="719"/>
                    <a:pt x="882" y="720"/>
                  </a:cubicBezTo>
                  <a:cubicBezTo>
                    <a:pt x="885" y="721"/>
                    <a:pt x="889" y="716"/>
                    <a:pt x="891" y="714"/>
                  </a:cubicBezTo>
                  <a:cubicBezTo>
                    <a:pt x="890" y="715"/>
                    <a:pt x="890" y="715"/>
                    <a:pt x="890" y="715"/>
                  </a:cubicBezTo>
                  <a:cubicBezTo>
                    <a:pt x="891" y="714"/>
                    <a:pt x="893" y="712"/>
                    <a:pt x="893" y="710"/>
                  </a:cubicBezTo>
                  <a:cubicBezTo>
                    <a:pt x="894" y="709"/>
                    <a:pt x="894" y="715"/>
                    <a:pt x="894" y="716"/>
                  </a:cubicBezTo>
                  <a:cubicBezTo>
                    <a:pt x="894" y="717"/>
                    <a:pt x="892" y="720"/>
                    <a:pt x="894" y="721"/>
                  </a:cubicBezTo>
                  <a:cubicBezTo>
                    <a:pt x="896" y="721"/>
                    <a:pt x="895" y="717"/>
                    <a:pt x="897" y="717"/>
                  </a:cubicBezTo>
                  <a:cubicBezTo>
                    <a:pt x="898" y="717"/>
                    <a:pt x="896" y="719"/>
                    <a:pt x="897" y="720"/>
                  </a:cubicBezTo>
                  <a:cubicBezTo>
                    <a:pt x="895" y="721"/>
                    <a:pt x="899" y="723"/>
                    <a:pt x="901" y="722"/>
                  </a:cubicBezTo>
                  <a:cubicBezTo>
                    <a:pt x="902" y="721"/>
                    <a:pt x="902" y="719"/>
                    <a:pt x="902" y="718"/>
                  </a:cubicBezTo>
                  <a:cubicBezTo>
                    <a:pt x="902" y="716"/>
                    <a:pt x="903" y="714"/>
                    <a:pt x="903" y="712"/>
                  </a:cubicBezTo>
                  <a:close/>
                  <a:moveTo>
                    <a:pt x="883" y="680"/>
                  </a:moveTo>
                  <a:cubicBezTo>
                    <a:pt x="883" y="681"/>
                    <a:pt x="883" y="681"/>
                    <a:pt x="883" y="681"/>
                  </a:cubicBezTo>
                  <a:cubicBezTo>
                    <a:pt x="884" y="681"/>
                    <a:pt x="884" y="681"/>
                    <a:pt x="884" y="680"/>
                  </a:cubicBezTo>
                  <a:cubicBezTo>
                    <a:pt x="884" y="680"/>
                    <a:pt x="883" y="681"/>
                    <a:pt x="883" y="680"/>
                  </a:cubicBezTo>
                  <a:close/>
                  <a:moveTo>
                    <a:pt x="893" y="713"/>
                  </a:moveTo>
                  <a:cubicBezTo>
                    <a:pt x="893" y="713"/>
                    <a:pt x="892" y="715"/>
                    <a:pt x="892" y="715"/>
                  </a:cubicBezTo>
                  <a:cubicBezTo>
                    <a:pt x="892" y="715"/>
                    <a:pt x="894" y="714"/>
                    <a:pt x="893" y="713"/>
                  </a:cubicBezTo>
                  <a:close/>
                  <a:moveTo>
                    <a:pt x="884" y="678"/>
                  </a:moveTo>
                  <a:cubicBezTo>
                    <a:pt x="883" y="678"/>
                    <a:pt x="883" y="679"/>
                    <a:pt x="883" y="679"/>
                  </a:cubicBezTo>
                  <a:cubicBezTo>
                    <a:pt x="883" y="679"/>
                    <a:pt x="884" y="678"/>
                    <a:pt x="884" y="678"/>
                  </a:cubicBezTo>
                  <a:close/>
                  <a:moveTo>
                    <a:pt x="882" y="693"/>
                  </a:moveTo>
                  <a:cubicBezTo>
                    <a:pt x="882" y="693"/>
                    <a:pt x="882" y="693"/>
                    <a:pt x="882" y="694"/>
                  </a:cubicBezTo>
                  <a:cubicBezTo>
                    <a:pt x="883" y="694"/>
                    <a:pt x="883" y="693"/>
                    <a:pt x="883" y="693"/>
                  </a:cubicBezTo>
                  <a:cubicBezTo>
                    <a:pt x="883" y="693"/>
                    <a:pt x="882" y="693"/>
                    <a:pt x="882" y="693"/>
                  </a:cubicBezTo>
                  <a:close/>
                  <a:moveTo>
                    <a:pt x="883" y="692"/>
                  </a:moveTo>
                  <a:cubicBezTo>
                    <a:pt x="883" y="692"/>
                    <a:pt x="882" y="693"/>
                    <a:pt x="883" y="693"/>
                  </a:cubicBezTo>
                  <a:cubicBezTo>
                    <a:pt x="883" y="693"/>
                    <a:pt x="883" y="693"/>
                    <a:pt x="883" y="693"/>
                  </a:cubicBezTo>
                  <a:cubicBezTo>
                    <a:pt x="883" y="692"/>
                    <a:pt x="883" y="692"/>
                    <a:pt x="883" y="692"/>
                  </a:cubicBezTo>
                  <a:cubicBezTo>
                    <a:pt x="883" y="692"/>
                    <a:pt x="883" y="692"/>
                    <a:pt x="883" y="692"/>
                  </a:cubicBezTo>
                  <a:close/>
                  <a:moveTo>
                    <a:pt x="881" y="711"/>
                  </a:moveTo>
                  <a:cubicBezTo>
                    <a:pt x="881" y="711"/>
                    <a:pt x="881" y="711"/>
                    <a:pt x="881" y="711"/>
                  </a:cubicBezTo>
                  <a:cubicBezTo>
                    <a:pt x="881" y="711"/>
                    <a:pt x="881" y="712"/>
                    <a:pt x="881" y="712"/>
                  </a:cubicBezTo>
                  <a:cubicBezTo>
                    <a:pt x="881" y="712"/>
                    <a:pt x="881" y="712"/>
                    <a:pt x="881" y="711"/>
                  </a:cubicBezTo>
                  <a:close/>
                  <a:moveTo>
                    <a:pt x="894" y="713"/>
                  </a:moveTo>
                  <a:cubicBezTo>
                    <a:pt x="894" y="713"/>
                    <a:pt x="894" y="713"/>
                    <a:pt x="894" y="713"/>
                  </a:cubicBezTo>
                  <a:cubicBezTo>
                    <a:pt x="894" y="713"/>
                    <a:pt x="894" y="713"/>
                    <a:pt x="894" y="713"/>
                  </a:cubicBezTo>
                  <a:close/>
                  <a:moveTo>
                    <a:pt x="882" y="686"/>
                  </a:moveTo>
                  <a:cubicBezTo>
                    <a:pt x="882" y="686"/>
                    <a:pt x="882" y="686"/>
                    <a:pt x="882" y="686"/>
                  </a:cubicBezTo>
                  <a:cubicBezTo>
                    <a:pt x="882" y="686"/>
                    <a:pt x="882" y="686"/>
                    <a:pt x="882" y="686"/>
                  </a:cubicBezTo>
                  <a:close/>
                  <a:moveTo>
                    <a:pt x="842" y="698"/>
                  </a:moveTo>
                  <a:cubicBezTo>
                    <a:pt x="843" y="698"/>
                    <a:pt x="838" y="693"/>
                    <a:pt x="837" y="693"/>
                  </a:cubicBezTo>
                  <a:cubicBezTo>
                    <a:pt x="834" y="691"/>
                    <a:pt x="830" y="689"/>
                    <a:pt x="827" y="689"/>
                  </a:cubicBezTo>
                  <a:cubicBezTo>
                    <a:pt x="822" y="689"/>
                    <a:pt x="827" y="693"/>
                    <a:pt x="829" y="694"/>
                  </a:cubicBezTo>
                  <a:cubicBezTo>
                    <a:pt x="833" y="696"/>
                    <a:pt x="838" y="700"/>
                    <a:pt x="843" y="698"/>
                  </a:cubicBezTo>
                  <a:cubicBezTo>
                    <a:pt x="842" y="698"/>
                    <a:pt x="842" y="698"/>
                    <a:pt x="841" y="698"/>
                  </a:cubicBezTo>
                  <a:cubicBezTo>
                    <a:pt x="842" y="698"/>
                    <a:pt x="842" y="698"/>
                    <a:pt x="842" y="698"/>
                  </a:cubicBezTo>
                  <a:cubicBezTo>
                    <a:pt x="842" y="698"/>
                    <a:pt x="842" y="698"/>
                    <a:pt x="841" y="698"/>
                  </a:cubicBezTo>
                  <a:cubicBezTo>
                    <a:pt x="842" y="698"/>
                    <a:pt x="842" y="698"/>
                    <a:pt x="842" y="698"/>
                  </a:cubicBezTo>
                  <a:close/>
                  <a:moveTo>
                    <a:pt x="838" y="726"/>
                  </a:moveTo>
                  <a:cubicBezTo>
                    <a:pt x="838" y="725"/>
                    <a:pt x="841" y="725"/>
                    <a:pt x="840" y="724"/>
                  </a:cubicBezTo>
                  <a:cubicBezTo>
                    <a:pt x="838" y="723"/>
                    <a:pt x="836" y="724"/>
                    <a:pt x="834" y="724"/>
                  </a:cubicBezTo>
                  <a:cubicBezTo>
                    <a:pt x="833" y="724"/>
                    <a:pt x="832" y="724"/>
                    <a:pt x="831" y="724"/>
                  </a:cubicBezTo>
                  <a:cubicBezTo>
                    <a:pt x="830" y="724"/>
                    <a:pt x="829" y="724"/>
                    <a:pt x="829" y="724"/>
                  </a:cubicBezTo>
                  <a:cubicBezTo>
                    <a:pt x="826" y="723"/>
                    <a:pt x="828" y="720"/>
                    <a:pt x="827" y="719"/>
                  </a:cubicBezTo>
                  <a:cubicBezTo>
                    <a:pt x="827" y="719"/>
                    <a:pt x="825" y="721"/>
                    <a:pt x="825" y="722"/>
                  </a:cubicBezTo>
                  <a:cubicBezTo>
                    <a:pt x="825" y="722"/>
                    <a:pt x="825" y="722"/>
                    <a:pt x="826" y="723"/>
                  </a:cubicBezTo>
                  <a:cubicBezTo>
                    <a:pt x="826" y="723"/>
                    <a:pt x="826" y="724"/>
                    <a:pt x="826" y="724"/>
                  </a:cubicBezTo>
                  <a:cubicBezTo>
                    <a:pt x="827" y="725"/>
                    <a:pt x="828" y="725"/>
                    <a:pt x="829" y="726"/>
                  </a:cubicBezTo>
                  <a:cubicBezTo>
                    <a:pt x="830" y="726"/>
                    <a:pt x="831" y="728"/>
                    <a:pt x="833" y="727"/>
                  </a:cubicBezTo>
                  <a:cubicBezTo>
                    <a:pt x="832" y="727"/>
                    <a:pt x="832" y="727"/>
                    <a:pt x="832" y="727"/>
                  </a:cubicBezTo>
                  <a:cubicBezTo>
                    <a:pt x="833" y="727"/>
                    <a:pt x="834" y="728"/>
                    <a:pt x="834" y="728"/>
                  </a:cubicBezTo>
                  <a:cubicBezTo>
                    <a:pt x="834" y="728"/>
                    <a:pt x="834" y="728"/>
                    <a:pt x="833" y="728"/>
                  </a:cubicBezTo>
                  <a:cubicBezTo>
                    <a:pt x="834" y="728"/>
                    <a:pt x="834" y="728"/>
                    <a:pt x="834" y="728"/>
                  </a:cubicBezTo>
                  <a:cubicBezTo>
                    <a:pt x="835" y="729"/>
                    <a:pt x="836" y="730"/>
                    <a:pt x="837" y="729"/>
                  </a:cubicBezTo>
                  <a:cubicBezTo>
                    <a:pt x="837" y="729"/>
                    <a:pt x="837" y="729"/>
                    <a:pt x="837" y="729"/>
                  </a:cubicBezTo>
                  <a:cubicBezTo>
                    <a:pt x="837" y="728"/>
                    <a:pt x="837" y="728"/>
                    <a:pt x="837" y="727"/>
                  </a:cubicBezTo>
                  <a:cubicBezTo>
                    <a:pt x="837" y="726"/>
                    <a:pt x="838" y="727"/>
                    <a:pt x="838" y="726"/>
                  </a:cubicBezTo>
                  <a:close/>
                  <a:moveTo>
                    <a:pt x="801" y="565"/>
                  </a:moveTo>
                  <a:cubicBezTo>
                    <a:pt x="802" y="564"/>
                    <a:pt x="798" y="561"/>
                    <a:pt x="797" y="566"/>
                  </a:cubicBezTo>
                  <a:cubicBezTo>
                    <a:pt x="797" y="570"/>
                    <a:pt x="800" y="567"/>
                    <a:pt x="801" y="565"/>
                  </a:cubicBezTo>
                  <a:cubicBezTo>
                    <a:pt x="801" y="566"/>
                    <a:pt x="801" y="566"/>
                    <a:pt x="801" y="566"/>
                  </a:cubicBezTo>
                  <a:cubicBezTo>
                    <a:pt x="801" y="566"/>
                    <a:pt x="801" y="565"/>
                    <a:pt x="801" y="565"/>
                  </a:cubicBezTo>
                  <a:cubicBezTo>
                    <a:pt x="801" y="565"/>
                    <a:pt x="801" y="566"/>
                    <a:pt x="801" y="566"/>
                  </a:cubicBezTo>
                  <a:cubicBezTo>
                    <a:pt x="801" y="566"/>
                    <a:pt x="801" y="566"/>
                    <a:pt x="801" y="565"/>
                  </a:cubicBezTo>
                  <a:close/>
                  <a:moveTo>
                    <a:pt x="821" y="566"/>
                  </a:moveTo>
                  <a:cubicBezTo>
                    <a:pt x="822" y="566"/>
                    <a:pt x="825" y="568"/>
                    <a:pt x="823" y="566"/>
                  </a:cubicBezTo>
                  <a:cubicBezTo>
                    <a:pt x="823" y="565"/>
                    <a:pt x="820" y="564"/>
                    <a:pt x="821" y="566"/>
                  </a:cubicBezTo>
                  <a:close/>
                  <a:moveTo>
                    <a:pt x="707" y="657"/>
                  </a:moveTo>
                  <a:cubicBezTo>
                    <a:pt x="709" y="658"/>
                    <a:pt x="713" y="660"/>
                    <a:pt x="715" y="660"/>
                  </a:cubicBezTo>
                  <a:cubicBezTo>
                    <a:pt x="716" y="657"/>
                    <a:pt x="713" y="654"/>
                    <a:pt x="710" y="654"/>
                  </a:cubicBezTo>
                  <a:cubicBezTo>
                    <a:pt x="709" y="654"/>
                    <a:pt x="705" y="656"/>
                    <a:pt x="708" y="657"/>
                  </a:cubicBezTo>
                  <a:cubicBezTo>
                    <a:pt x="708" y="657"/>
                    <a:pt x="707" y="657"/>
                    <a:pt x="707" y="657"/>
                  </a:cubicBezTo>
                  <a:cubicBezTo>
                    <a:pt x="707" y="657"/>
                    <a:pt x="708" y="657"/>
                    <a:pt x="708" y="657"/>
                  </a:cubicBezTo>
                  <a:cubicBezTo>
                    <a:pt x="708" y="657"/>
                    <a:pt x="707" y="657"/>
                    <a:pt x="707" y="657"/>
                  </a:cubicBezTo>
                  <a:close/>
                  <a:moveTo>
                    <a:pt x="722" y="668"/>
                  </a:moveTo>
                  <a:cubicBezTo>
                    <a:pt x="723" y="668"/>
                    <a:pt x="726" y="667"/>
                    <a:pt x="724" y="667"/>
                  </a:cubicBezTo>
                  <a:cubicBezTo>
                    <a:pt x="723" y="666"/>
                    <a:pt x="722" y="668"/>
                    <a:pt x="723" y="668"/>
                  </a:cubicBezTo>
                  <a:cubicBezTo>
                    <a:pt x="722" y="668"/>
                    <a:pt x="722" y="668"/>
                    <a:pt x="722" y="668"/>
                  </a:cubicBezTo>
                  <a:close/>
                  <a:moveTo>
                    <a:pt x="552" y="439"/>
                  </a:moveTo>
                  <a:cubicBezTo>
                    <a:pt x="553" y="440"/>
                    <a:pt x="556" y="441"/>
                    <a:pt x="557" y="440"/>
                  </a:cubicBezTo>
                  <a:cubicBezTo>
                    <a:pt x="558" y="437"/>
                    <a:pt x="552" y="438"/>
                    <a:pt x="552" y="438"/>
                  </a:cubicBezTo>
                  <a:cubicBezTo>
                    <a:pt x="552" y="439"/>
                    <a:pt x="552" y="439"/>
                    <a:pt x="552" y="439"/>
                  </a:cubicBezTo>
                  <a:cubicBezTo>
                    <a:pt x="552" y="439"/>
                    <a:pt x="552" y="439"/>
                    <a:pt x="552" y="439"/>
                  </a:cubicBezTo>
                  <a:close/>
                  <a:moveTo>
                    <a:pt x="535" y="466"/>
                  </a:moveTo>
                  <a:cubicBezTo>
                    <a:pt x="534" y="466"/>
                    <a:pt x="534" y="465"/>
                    <a:pt x="534" y="465"/>
                  </a:cubicBezTo>
                  <a:cubicBezTo>
                    <a:pt x="533" y="465"/>
                    <a:pt x="533" y="467"/>
                    <a:pt x="533" y="467"/>
                  </a:cubicBezTo>
                  <a:cubicBezTo>
                    <a:pt x="533" y="467"/>
                    <a:pt x="535" y="466"/>
                    <a:pt x="534" y="467"/>
                  </a:cubicBezTo>
                  <a:cubicBezTo>
                    <a:pt x="535" y="466"/>
                    <a:pt x="535" y="464"/>
                    <a:pt x="535" y="464"/>
                  </a:cubicBezTo>
                  <a:cubicBezTo>
                    <a:pt x="535" y="464"/>
                    <a:pt x="535" y="466"/>
                    <a:pt x="535" y="466"/>
                  </a:cubicBezTo>
                  <a:close/>
                  <a:moveTo>
                    <a:pt x="533" y="459"/>
                  </a:moveTo>
                  <a:cubicBezTo>
                    <a:pt x="533" y="458"/>
                    <a:pt x="533" y="458"/>
                    <a:pt x="533" y="457"/>
                  </a:cubicBezTo>
                  <a:cubicBezTo>
                    <a:pt x="532" y="457"/>
                    <a:pt x="532" y="460"/>
                    <a:pt x="533" y="460"/>
                  </a:cubicBezTo>
                  <a:cubicBezTo>
                    <a:pt x="533" y="460"/>
                    <a:pt x="533" y="458"/>
                    <a:pt x="533" y="459"/>
                  </a:cubicBezTo>
                  <a:close/>
                  <a:moveTo>
                    <a:pt x="531" y="457"/>
                  </a:moveTo>
                  <a:cubicBezTo>
                    <a:pt x="533" y="458"/>
                    <a:pt x="532" y="454"/>
                    <a:pt x="532" y="454"/>
                  </a:cubicBezTo>
                  <a:cubicBezTo>
                    <a:pt x="532" y="454"/>
                    <a:pt x="531" y="457"/>
                    <a:pt x="531" y="458"/>
                  </a:cubicBezTo>
                  <a:cubicBezTo>
                    <a:pt x="531" y="458"/>
                    <a:pt x="531" y="457"/>
                    <a:pt x="531" y="457"/>
                  </a:cubicBezTo>
                  <a:cubicBezTo>
                    <a:pt x="531" y="458"/>
                    <a:pt x="531" y="458"/>
                    <a:pt x="532" y="458"/>
                  </a:cubicBezTo>
                  <a:cubicBezTo>
                    <a:pt x="532" y="458"/>
                    <a:pt x="531" y="458"/>
                    <a:pt x="531" y="457"/>
                  </a:cubicBezTo>
                  <a:close/>
                  <a:moveTo>
                    <a:pt x="530" y="456"/>
                  </a:moveTo>
                  <a:cubicBezTo>
                    <a:pt x="529" y="455"/>
                    <a:pt x="530" y="457"/>
                    <a:pt x="530" y="457"/>
                  </a:cubicBezTo>
                  <a:cubicBezTo>
                    <a:pt x="530" y="457"/>
                    <a:pt x="531" y="456"/>
                    <a:pt x="530" y="456"/>
                  </a:cubicBezTo>
                  <a:cubicBezTo>
                    <a:pt x="530" y="456"/>
                    <a:pt x="530" y="456"/>
                    <a:pt x="530" y="456"/>
                  </a:cubicBezTo>
                  <a:close/>
                  <a:moveTo>
                    <a:pt x="531" y="450"/>
                  </a:moveTo>
                  <a:cubicBezTo>
                    <a:pt x="532" y="450"/>
                    <a:pt x="532" y="449"/>
                    <a:pt x="532" y="448"/>
                  </a:cubicBezTo>
                  <a:cubicBezTo>
                    <a:pt x="531" y="449"/>
                    <a:pt x="531" y="451"/>
                    <a:pt x="531" y="450"/>
                  </a:cubicBezTo>
                  <a:close/>
                  <a:moveTo>
                    <a:pt x="521" y="444"/>
                  </a:moveTo>
                  <a:cubicBezTo>
                    <a:pt x="521" y="444"/>
                    <a:pt x="520" y="445"/>
                    <a:pt x="519" y="446"/>
                  </a:cubicBezTo>
                  <a:cubicBezTo>
                    <a:pt x="520" y="446"/>
                    <a:pt x="522" y="444"/>
                    <a:pt x="522" y="444"/>
                  </a:cubicBezTo>
                  <a:cubicBezTo>
                    <a:pt x="521" y="443"/>
                    <a:pt x="521" y="444"/>
                    <a:pt x="521" y="444"/>
                  </a:cubicBezTo>
                  <a:close/>
                  <a:moveTo>
                    <a:pt x="524" y="447"/>
                  </a:moveTo>
                  <a:cubicBezTo>
                    <a:pt x="523" y="447"/>
                    <a:pt x="523" y="447"/>
                    <a:pt x="523" y="447"/>
                  </a:cubicBezTo>
                  <a:cubicBezTo>
                    <a:pt x="523" y="447"/>
                    <a:pt x="523" y="448"/>
                    <a:pt x="523" y="448"/>
                  </a:cubicBezTo>
                  <a:cubicBezTo>
                    <a:pt x="524" y="448"/>
                    <a:pt x="524" y="447"/>
                    <a:pt x="523" y="447"/>
                  </a:cubicBezTo>
                  <a:cubicBezTo>
                    <a:pt x="523" y="447"/>
                    <a:pt x="524" y="447"/>
                    <a:pt x="524" y="447"/>
                  </a:cubicBezTo>
                  <a:close/>
                  <a:moveTo>
                    <a:pt x="526" y="449"/>
                  </a:moveTo>
                  <a:cubicBezTo>
                    <a:pt x="526" y="449"/>
                    <a:pt x="525" y="449"/>
                    <a:pt x="525" y="449"/>
                  </a:cubicBezTo>
                  <a:cubicBezTo>
                    <a:pt x="525" y="449"/>
                    <a:pt x="526" y="450"/>
                    <a:pt x="526" y="450"/>
                  </a:cubicBezTo>
                  <a:cubicBezTo>
                    <a:pt x="527" y="450"/>
                    <a:pt x="527" y="449"/>
                    <a:pt x="526" y="449"/>
                  </a:cubicBezTo>
                  <a:close/>
                  <a:moveTo>
                    <a:pt x="677" y="444"/>
                  </a:moveTo>
                  <a:cubicBezTo>
                    <a:pt x="676" y="441"/>
                    <a:pt x="674" y="444"/>
                    <a:pt x="673" y="446"/>
                  </a:cubicBezTo>
                  <a:cubicBezTo>
                    <a:pt x="673" y="447"/>
                    <a:pt x="674" y="448"/>
                    <a:pt x="674" y="449"/>
                  </a:cubicBezTo>
                  <a:cubicBezTo>
                    <a:pt x="674" y="450"/>
                    <a:pt x="673" y="451"/>
                    <a:pt x="674" y="452"/>
                  </a:cubicBezTo>
                  <a:cubicBezTo>
                    <a:pt x="679" y="455"/>
                    <a:pt x="677" y="444"/>
                    <a:pt x="676" y="442"/>
                  </a:cubicBezTo>
                  <a:cubicBezTo>
                    <a:pt x="677" y="443"/>
                    <a:pt x="677" y="443"/>
                    <a:pt x="677" y="444"/>
                  </a:cubicBezTo>
                  <a:cubicBezTo>
                    <a:pt x="677" y="444"/>
                    <a:pt x="677" y="443"/>
                    <a:pt x="677" y="443"/>
                  </a:cubicBezTo>
                  <a:cubicBezTo>
                    <a:pt x="677" y="443"/>
                    <a:pt x="677" y="444"/>
                    <a:pt x="677" y="444"/>
                  </a:cubicBezTo>
                  <a:close/>
                  <a:moveTo>
                    <a:pt x="710" y="421"/>
                  </a:moveTo>
                  <a:cubicBezTo>
                    <a:pt x="710" y="421"/>
                    <a:pt x="709" y="420"/>
                    <a:pt x="709" y="420"/>
                  </a:cubicBezTo>
                  <a:cubicBezTo>
                    <a:pt x="709" y="420"/>
                    <a:pt x="709" y="422"/>
                    <a:pt x="709" y="422"/>
                  </a:cubicBezTo>
                  <a:cubicBezTo>
                    <a:pt x="709" y="423"/>
                    <a:pt x="708" y="421"/>
                    <a:pt x="708" y="423"/>
                  </a:cubicBezTo>
                  <a:cubicBezTo>
                    <a:pt x="709" y="423"/>
                    <a:pt x="709" y="423"/>
                    <a:pt x="710" y="423"/>
                  </a:cubicBezTo>
                  <a:cubicBezTo>
                    <a:pt x="710" y="423"/>
                    <a:pt x="710" y="421"/>
                    <a:pt x="710" y="421"/>
                  </a:cubicBezTo>
                  <a:close/>
                  <a:moveTo>
                    <a:pt x="652" y="421"/>
                  </a:moveTo>
                  <a:cubicBezTo>
                    <a:pt x="649" y="421"/>
                    <a:pt x="651" y="424"/>
                    <a:pt x="651" y="425"/>
                  </a:cubicBezTo>
                  <a:cubicBezTo>
                    <a:pt x="651" y="424"/>
                    <a:pt x="653" y="422"/>
                    <a:pt x="652" y="421"/>
                  </a:cubicBezTo>
                  <a:cubicBezTo>
                    <a:pt x="652" y="421"/>
                    <a:pt x="652" y="421"/>
                    <a:pt x="652" y="421"/>
                  </a:cubicBezTo>
                  <a:cubicBezTo>
                    <a:pt x="652" y="421"/>
                    <a:pt x="651" y="421"/>
                    <a:pt x="651" y="421"/>
                  </a:cubicBezTo>
                  <a:cubicBezTo>
                    <a:pt x="651" y="421"/>
                    <a:pt x="652" y="422"/>
                    <a:pt x="652" y="421"/>
                  </a:cubicBezTo>
                  <a:close/>
                  <a:moveTo>
                    <a:pt x="642" y="413"/>
                  </a:moveTo>
                  <a:cubicBezTo>
                    <a:pt x="642" y="413"/>
                    <a:pt x="641" y="413"/>
                    <a:pt x="641" y="414"/>
                  </a:cubicBezTo>
                  <a:cubicBezTo>
                    <a:pt x="642" y="414"/>
                    <a:pt x="642" y="413"/>
                    <a:pt x="642" y="413"/>
                  </a:cubicBezTo>
                  <a:cubicBezTo>
                    <a:pt x="642" y="413"/>
                    <a:pt x="642" y="413"/>
                    <a:pt x="642" y="413"/>
                  </a:cubicBezTo>
                  <a:close/>
                  <a:moveTo>
                    <a:pt x="642" y="416"/>
                  </a:moveTo>
                  <a:cubicBezTo>
                    <a:pt x="643" y="416"/>
                    <a:pt x="644" y="414"/>
                    <a:pt x="644" y="414"/>
                  </a:cubicBezTo>
                  <a:cubicBezTo>
                    <a:pt x="643" y="414"/>
                    <a:pt x="642" y="414"/>
                    <a:pt x="642" y="415"/>
                  </a:cubicBezTo>
                  <a:cubicBezTo>
                    <a:pt x="642" y="415"/>
                    <a:pt x="642" y="415"/>
                    <a:pt x="643" y="415"/>
                  </a:cubicBezTo>
                  <a:cubicBezTo>
                    <a:pt x="643" y="415"/>
                    <a:pt x="642" y="416"/>
                    <a:pt x="642" y="416"/>
                  </a:cubicBezTo>
                  <a:close/>
                  <a:moveTo>
                    <a:pt x="653" y="433"/>
                  </a:moveTo>
                  <a:cubicBezTo>
                    <a:pt x="652" y="433"/>
                    <a:pt x="653" y="435"/>
                    <a:pt x="653" y="435"/>
                  </a:cubicBezTo>
                  <a:cubicBezTo>
                    <a:pt x="654" y="436"/>
                    <a:pt x="655" y="433"/>
                    <a:pt x="653" y="433"/>
                  </a:cubicBezTo>
                  <a:close/>
                  <a:moveTo>
                    <a:pt x="729" y="618"/>
                  </a:moveTo>
                  <a:cubicBezTo>
                    <a:pt x="729" y="617"/>
                    <a:pt x="729" y="617"/>
                    <a:pt x="729" y="617"/>
                  </a:cubicBezTo>
                  <a:cubicBezTo>
                    <a:pt x="727" y="617"/>
                    <a:pt x="728" y="621"/>
                    <a:pt x="727" y="621"/>
                  </a:cubicBezTo>
                  <a:cubicBezTo>
                    <a:pt x="729" y="620"/>
                    <a:pt x="729" y="618"/>
                    <a:pt x="729" y="618"/>
                  </a:cubicBezTo>
                  <a:close/>
                  <a:moveTo>
                    <a:pt x="721" y="610"/>
                  </a:moveTo>
                  <a:cubicBezTo>
                    <a:pt x="721" y="611"/>
                    <a:pt x="721" y="611"/>
                    <a:pt x="721" y="611"/>
                  </a:cubicBezTo>
                  <a:cubicBezTo>
                    <a:pt x="721" y="611"/>
                    <a:pt x="721" y="611"/>
                    <a:pt x="721" y="610"/>
                  </a:cubicBezTo>
                  <a:cubicBezTo>
                    <a:pt x="721" y="611"/>
                    <a:pt x="720" y="612"/>
                    <a:pt x="721" y="613"/>
                  </a:cubicBezTo>
                  <a:cubicBezTo>
                    <a:pt x="721" y="612"/>
                    <a:pt x="722" y="611"/>
                    <a:pt x="721" y="610"/>
                  </a:cubicBezTo>
                  <a:close/>
                  <a:moveTo>
                    <a:pt x="728" y="621"/>
                  </a:moveTo>
                  <a:cubicBezTo>
                    <a:pt x="727" y="620"/>
                    <a:pt x="726" y="624"/>
                    <a:pt x="726" y="624"/>
                  </a:cubicBezTo>
                  <a:cubicBezTo>
                    <a:pt x="726" y="624"/>
                    <a:pt x="728" y="620"/>
                    <a:pt x="727" y="620"/>
                  </a:cubicBezTo>
                  <a:cubicBezTo>
                    <a:pt x="727" y="621"/>
                    <a:pt x="728" y="621"/>
                    <a:pt x="728" y="621"/>
                  </a:cubicBezTo>
                  <a:close/>
                  <a:moveTo>
                    <a:pt x="723" y="614"/>
                  </a:moveTo>
                  <a:cubicBezTo>
                    <a:pt x="723" y="614"/>
                    <a:pt x="724" y="613"/>
                    <a:pt x="723" y="612"/>
                  </a:cubicBezTo>
                  <a:cubicBezTo>
                    <a:pt x="723" y="613"/>
                    <a:pt x="723" y="614"/>
                    <a:pt x="723" y="614"/>
                  </a:cubicBezTo>
                  <a:close/>
                  <a:moveTo>
                    <a:pt x="723" y="618"/>
                  </a:moveTo>
                  <a:cubicBezTo>
                    <a:pt x="722" y="619"/>
                    <a:pt x="723" y="617"/>
                    <a:pt x="723" y="617"/>
                  </a:cubicBezTo>
                  <a:cubicBezTo>
                    <a:pt x="723" y="617"/>
                    <a:pt x="723" y="616"/>
                    <a:pt x="723" y="618"/>
                  </a:cubicBezTo>
                  <a:close/>
                  <a:moveTo>
                    <a:pt x="726" y="619"/>
                  </a:moveTo>
                  <a:cubicBezTo>
                    <a:pt x="726" y="620"/>
                    <a:pt x="726" y="620"/>
                    <a:pt x="726" y="620"/>
                  </a:cubicBezTo>
                  <a:cubicBezTo>
                    <a:pt x="726" y="619"/>
                    <a:pt x="726" y="617"/>
                    <a:pt x="727" y="617"/>
                  </a:cubicBezTo>
                  <a:cubicBezTo>
                    <a:pt x="727" y="618"/>
                    <a:pt x="727" y="618"/>
                    <a:pt x="727" y="619"/>
                  </a:cubicBezTo>
                  <a:cubicBezTo>
                    <a:pt x="726" y="617"/>
                    <a:pt x="725" y="616"/>
                    <a:pt x="725" y="614"/>
                  </a:cubicBezTo>
                  <a:cubicBezTo>
                    <a:pt x="725" y="614"/>
                    <a:pt x="725" y="614"/>
                    <a:pt x="726" y="614"/>
                  </a:cubicBezTo>
                  <a:cubicBezTo>
                    <a:pt x="726" y="614"/>
                    <a:pt x="725" y="614"/>
                    <a:pt x="725" y="614"/>
                  </a:cubicBezTo>
                  <a:cubicBezTo>
                    <a:pt x="726" y="614"/>
                    <a:pt x="723" y="620"/>
                    <a:pt x="723" y="621"/>
                  </a:cubicBezTo>
                  <a:cubicBezTo>
                    <a:pt x="722" y="619"/>
                    <a:pt x="723" y="617"/>
                    <a:pt x="724" y="615"/>
                  </a:cubicBezTo>
                  <a:cubicBezTo>
                    <a:pt x="722" y="617"/>
                    <a:pt x="721" y="620"/>
                    <a:pt x="721" y="621"/>
                  </a:cubicBezTo>
                  <a:cubicBezTo>
                    <a:pt x="720" y="622"/>
                    <a:pt x="720" y="622"/>
                    <a:pt x="720" y="623"/>
                  </a:cubicBezTo>
                  <a:cubicBezTo>
                    <a:pt x="720" y="624"/>
                    <a:pt x="721" y="623"/>
                    <a:pt x="720" y="624"/>
                  </a:cubicBezTo>
                  <a:cubicBezTo>
                    <a:pt x="721" y="624"/>
                    <a:pt x="723" y="620"/>
                    <a:pt x="723" y="620"/>
                  </a:cubicBezTo>
                  <a:cubicBezTo>
                    <a:pt x="724" y="621"/>
                    <a:pt x="721" y="623"/>
                    <a:pt x="722" y="624"/>
                  </a:cubicBezTo>
                  <a:cubicBezTo>
                    <a:pt x="723" y="623"/>
                    <a:pt x="725" y="623"/>
                    <a:pt x="725" y="620"/>
                  </a:cubicBezTo>
                  <a:cubicBezTo>
                    <a:pt x="725" y="621"/>
                    <a:pt x="724" y="623"/>
                    <a:pt x="723" y="623"/>
                  </a:cubicBezTo>
                  <a:cubicBezTo>
                    <a:pt x="723" y="621"/>
                    <a:pt x="724" y="620"/>
                    <a:pt x="724" y="619"/>
                  </a:cubicBezTo>
                  <a:cubicBezTo>
                    <a:pt x="724" y="620"/>
                    <a:pt x="724" y="621"/>
                    <a:pt x="724" y="622"/>
                  </a:cubicBezTo>
                  <a:cubicBezTo>
                    <a:pt x="724" y="621"/>
                    <a:pt x="725" y="618"/>
                    <a:pt x="726" y="617"/>
                  </a:cubicBezTo>
                  <a:cubicBezTo>
                    <a:pt x="726" y="618"/>
                    <a:pt x="725" y="619"/>
                    <a:pt x="725" y="620"/>
                  </a:cubicBezTo>
                  <a:cubicBezTo>
                    <a:pt x="725" y="620"/>
                    <a:pt x="726" y="619"/>
                    <a:pt x="726" y="619"/>
                  </a:cubicBezTo>
                  <a:close/>
                  <a:moveTo>
                    <a:pt x="720" y="620"/>
                  </a:moveTo>
                  <a:cubicBezTo>
                    <a:pt x="722" y="619"/>
                    <a:pt x="722" y="617"/>
                    <a:pt x="723" y="616"/>
                  </a:cubicBezTo>
                  <a:cubicBezTo>
                    <a:pt x="722" y="616"/>
                    <a:pt x="718" y="620"/>
                    <a:pt x="720" y="620"/>
                  </a:cubicBezTo>
                  <a:cubicBezTo>
                    <a:pt x="721" y="620"/>
                    <a:pt x="719" y="620"/>
                    <a:pt x="720" y="620"/>
                  </a:cubicBezTo>
                  <a:close/>
                  <a:moveTo>
                    <a:pt x="727" y="618"/>
                  </a:moveTo>
                  <a:cubicBezTo>
                    <a:pt x="726" y="618"/>
                    <a:pt x="726" y="618"/>
                    <a:pt x="726" y="619"/>
                  </a:cubicBezTo>
                  <a:cubicBezTo>
                    <a:pt x="726" y="619"/>
                    <a:pt x="727" y="618"/>
                    <a:pt x="727" y="618"/>
                  </a:cubicBezTo>
                  <a:close/>
                  <a:moveTo>
                    <a:pt x="724" y="626"/>
                  </a:moveTo>
                  <a:cubicBezTo>
                    <a:pt x="725" y="625"/>
                    <a:pt x="725" y="625"/>
                    <a:pt x="724" y="625"/>
                  </a:cubicBezTo>
                  <a:cubicBezTo>
                    <a:pt x="724" y="625"/>
                    <a:pt x="724" y="626"/>
                    <a:pt x="724" y="626"/>
                  </a:cubicBezTo>
                  <a:close/>
                  <a:moveTo>
                    <a:pt x="726" y="621"/>
                  </a:moveTo>
                  <a:cubicBezTo>
                    <a:pt x="726" y="621"/>
                    <a:pt x="726" y="622"/>
                    <a:pt x="726" y="622"/>
                  </a:cubicBezTo>
                  <a:cubicBezTo>
                    <a:pt x="726" y="621"/>
                    <a:pt x="726" y="621"/>
                    <a:pt x="726" y="621"/>
                  </a:cubicBezTo>
                  <a:close/>
                  <a:moveTo>
                    <a:pt x="725" y="625"/>
                  </a:moveTo>
                  <a:cubicBezTo>
                    <a:pt x="725" y="625"/>
                    <a:pt x="726" y="625"/>
                    <a:pt x="725" y="625"/>
                  </a:cubicBezTo>
                  <a:cubicBezTo>
                    <a:pt x="725" y="625"/>
                    <a:pt x="725" y="625"/>
                    <a:pt x="725" y="625"/>
                  </a:cubicBezTo>
                  <a:close/>
                  <a:moveTo>
                    <a:pt x="726" y="615"/>
                  </a:moveTo>
                  <a:cubicBezTo>
                    <a:pt x="726" y="615"/>
                    <a:pt x="726" y="615"/>
                    <a:pt x="726" y="615"/>
                  </a:cubicBezTo>
                  <a:cubicBezTo>
                    <a:pt x="726" y="615"/>
                    <a:pt x="726" y="615"/>
                    <a:pt x="726" y="615"/>
                  </a:cubicBezTo>
                  <a:close/>
                  <a:moveTo>
                    <a:pt x="726" y="621"/>
                  </a:moveTo>
                  <a:cubicBezTo>
                    <a:pt x="726" y="621"/>
                    <a:pt x="726" y="620"/>
                    <a:pt x="726" y="620"/>
                  </a:cubicBezTo>
                  <a:cubicBezTo>
                    <a:pt x="726" y="620"/>
                    <a:pt x="726" y="621"/>
                    <a:pt x="726" y="621"/>
                  </a:cubicBezTo>
                  <a:close/>
                  <a:moveTo>
                    <a:pt x="723" y="612"/>
                  </a:moveTo>
                  <a:cubicBezTo>
                    <a:pt x="723" y="612"/>
                    <a:pt x="723" y="612"/>
                    <a:pt x="723" y="612"/>
                  </a:cubicBezTo>
                  <a:cubicBezTo>
                    <a:pt x="723" y="612"/>
                    <a:pt x="723" y="612"/>
                    <a:pt x="723" y="612"/>
                  </a:cubicBezTo>
                  <a:close/>
                  <a:moveTo>
                    <a:pt x="725" y="623"/>
                  </a:moveTo>
                  <a:cubicBezTo>
                    <a:pt x="726" y="623"/>
                    <a:pt x="726" y="623"/>
                    <a:pt x="726" y="623"/>
                  </a:cubicBezTo>
                  <a:cubicBezTo>
                    <a:pt x="725" y="623"/>
                    <a:pt x="725" y="623"/>
                    <a:pt x="725" y="623"/>
                  </a:cubicBezTo>
                  <a:close/>
                  <a:moveTo>
                    <a:pt x="725" y="621"/>
                  </a:moveTo>
                  <a:cubicBezTo>
                    <a:pt x="725" y="622"/>
                    <a:pt x="725" y="622"/>
                    <a:pt x="725" y="622"/>
                  </a:cubicBezTo>
                  <a:cubicBezTo>
                    <a:pt x="725" y="622"/>
                    <a:pt x="725" y="623"/>
                    <a:pt x="725" y="623"/>
                  </a:cubicBezTo>
                  <a:cubicBezTo>
                    <a:pt x="725" y="623"/>
                    <a:pt x="725" y="622"/>
                    <a:pt x="725" y="622"/>
                  </a:cubicBezTo>
                  <a:cubicBezTo>
                    <a:pt x="725" y="622"/>
                    <a:pt x="726" y="622"/>
                    <a:pt x="725" y="621"/>
                  </a:cubicBezTo>
                  <a:close/>
                  <a:moveTo>
                    <a:pt x="378" y="666"/>
                  </a:moveTo>
                  <a:cubicBezTo>
                    <a:pt x="378" y="666"/>
                    <a:pt x="378" y="666"/>
                    <a:pt x="378" y="666"/>
                  </a:cubicBezTo>
                  <a:cubicBezTo>
                    <a:pt x="379" y="666"/>
                    <a:pt x="379" y="665"/>
                    <a:pt x="378" y="665"/>
                  </a:cubicBezTo>
                  <a:cubicBezTo>
                    <a:pt x="378" y="665"/>
                    <a:pt x="378" y="665"/>
                    <a:pt x="378" y="665"/>
                  </a:cubicBezTo>
                  <a:cubicBezTo>
                    <a:pt x="379" y="665"/>
                    <a:pt x="376" y="664"/>
                    <a:pt x="377" y="665"/>
                  </a:cubicBezTo>
                  <a:cubicBezTo>
                    <a:pt x="376" y="665"/>
                    <a:pt x="376" y="664"/>
                    <a:pt x="376" y="663"/>
                  </a:cubicBezTo>
                  <a:cubicBezTo>
                    <a:pt x="375" y="662"/>
                    <a:pt x="371" y="660"/>
                    <a:pt x="374" y="659"/>
                  </a:cubicBezTo>
                  <a:cubicBezTo>
                    <a:pt x="373" y="659"/>
                    <a:pt x="372" y="658"/>
                    <a:pt x="372" y="657"/>
                  </a:cubicBezTo>
                  <a:cubicBezTo>
                    <a:pt x="373" y="658"/>
                    <a:pt x="375" y="658"/>
                    <a:pt x="374" y="657"/>
                  </a:cubicBezTo>
                  <a:cubicBezTo>
                    <a:pt x="374" y="656"/>
                    <a:pt x="372" y="656"/>
                    <a:pt x="372" y="656"/>
                  </a:cubicBezTo>
                  <a:cubicBezTo>
                    <a:pt x="372" y="655"/>
                    <a:pt x="374" y="657"/>
                    <a:pt x="374" y="656"/>
                  </a:cubicBezTo>
                  <a:cubicBezTo>
                    <a:pt x="375" y="653"/>
                    <a:pt x="371" y="655"/>
                    <a:pt x="370" y="655"/>
                  </a:cubicBezTo>
                  <a:cubicBezTo>
                    <a:pt x="371" y="655"/>
                    <a:pt x="371" y="655"/>
                    <a:pt x="371" y="655"/>
                  </a:cubicBezTo>
                  <a:cubicBezTo>
                    <a:pt x="371" y="654"/>
                    <a:pt x="370" y="655"/>
                    <a:pt x="370" y="654"/>
                  </a:cubicBezTo>
                  <a:cubicBezTo>
                    <a:pt x="372" y="653"/>
                    <a:pt x="372" y="652"/>
                    <a:pt x="373" y="650"/>
                  </a:cubicBezTo>
                  <a:cubicBezTo>
                    <a:pt x="373" y="648"/>
                    <a:pt x="374" y="646"/>
                    <a:pt x="374" y="644"/>
                  </a:cubicBezTo>
                  <a:cubicBezTo>
                    <a:pt x="373" y="644"/>
                    <a:pt x="372" y="646"/>
                    <a:pt x="371" y="645"/>
                  </a:cubicBezTo>
                  <a:cubicBezTo>
                    <a:pt x="371" y="645"/>
                    <a:pt x="371" y="645"/>
                    <a:pt x="371" y="645"/>
                  </a:cubicBezTo>
                  <a:cubicBezTo>
                    <a:pt x="370" y="645"/>
                    <a:pt x="370" y="644"/>
                    <a:pt x="368" y="645"/>
                  </a:cubicBezTo>
                  <a:cubicBezTo>
                    <a:pt x="367" y="640"/>
                    <a:pt x="361" y="648"/>
                    <a:pt x="365" y="649"/>
                  </a:cubicBezTo>
                  <a:cubicBezTo>
                    <a:pt x="365" y="649"/>
                    <a:pt x="365" y="649"/>
                    <a:pt x="365" y="649"/>
                  </a:cubicBezTo>
                  <a:cubicBezTo>
                    <a:pt x="364" y="649"/>
                    <a:pt x="366" y="650"/>
                    <a:pt x="366" y="650"/>
                  </a:cubicBezTo>
                  <a:cubicBezTo>
                    <a:pt x="366" y="650"/>
                    <a:pt x="365" y="650"/>
                    <a:pt x="365" y="650"/>
                  </a:cubicBezTo>
                  <a:cubicBezTo>
                    <a:pt x="365" y="651"/>
                    <a:pt x="366" y="651"/>
                    <a:pt x="366" y="651"/>
                  </a:cubicBezTo>
                  <a:cubicBezTo>
                    <a:pt x="366" y="651"/>
                    <a:pt x="366" y="651"/>
                    <a:pt x="366" y="651"/>
                  </a:cubicBezTo>
                  <a:cubicBezTo>
                    <a:pt x="367" y="651"/>
                    <a:pt x="368" y="652"/>
                    <a:pt x="369" y="653"/>
                  </a:cubicBezTo>
                  <a:cubicBezTo>
                    <a:pt x="369" y="653"/>
                    <a:pt x="366" y="652"/>
                    <a:pt x="367" y="653"/>
                  </a:cubicBezTo>
                  <a:cubicBezTo>
                    <a:pt x="367" y="653"/>
                    <a:pt x="367" y="653"/>
                    <a:pt x="368" y="653"/>
                  </a:cubicBezTo>
                  <a:cubicBezTo>
                    <a:pt x="368" y="653"/>
                    <a:pt x="367" y="653"/>
                    <a:pt x="367" y="654"/>
                  </a:cubicBezTo>
                  <a:cubicBezTo>
                    <a:pt x="367" y="653"/>
                    <a:pt x="368" y="655"/>
                    <a:pt x="369" y="655"/>
                  </a:cubicBezTo>
                  <a:cubicBezTo>
                    <a:pt x="369" y="655"/>
                    <a:pt x="369" y="655"/>
                    <a:pt x="369" y="655"/>
                  </a:cubicBezTo>
                  <a:cubicBezTo>
                    <a:pt x="369" y="655"/>
                    <a:pt x="369" y="655"/>
                    <a:pt x="369" y="655"/>
                  </a:cubicBezTo>
                  <a:cubicBezTo>
                    <a:pt x="369" y="655"/>
                    <a:pt x="369" y="655"/>
                    <a:pt x="369" y="655"/>
                  </a:cubicBezTo>
                  <a:cubicBezTo>
                    <a:pt x="369" y="655"/>
                    <a:pt x="368" y="655"/>
                    <a:pt x="368" y="655"/>
                  </a:cubicBezTo>
                  <a:cubicBezTo>
                    <a:pt x="368" y="656"/>
                    <a:pt x="370" y="656"/>
                    <a:pt x="370" y="657"/>
                  </a:cubicBezTo>
                  <a:cubicBezTo>
                    <a:pt x="370" y="656"/>
                    <a:pt x="370" y="656"/>
                    <a:pt x="369" y="657"/>
                  </a:cubicBezTo>
                  <a:cubicBezTo>
                    <a:pt x="370" y="657"/>
                    <a:pt x="370" y="657"/>
                    <a:pt x="370" y="657"/>
                  </a:cubicBezTo>
                  <a:cubicBezTo>
                    <a:pt x="369" y="657"/>
                    <a:pt x="371" y="659"/>
                    <a:pt x="371" y="659"/>
                  </a:cubicBezTo>
                  <a:cubicBezTo>
                    <a:pt x="371" y="659"/>
                    <a:pt x="371" y="659"/>
                    <a:pt x="371" y="658"/>
                  </a:cubicBezTo>
                  <a:cubicBezTo>
                    <a:pt x="372" y="659"/>
                    <a:pt x="372" y="659"/>
                    <a:pt x="372" y="660"/>
                  </a:cubicBezTo>
                  <a:cubicBezTo>
                    <a:pt x="372" y="659"/>
                    <a:pt x="372" y="659"/>
                    <a:pt x="372" y="659"/>
                  </a:cubicBezTo>
                  <a:cubicBezTo>
                    <a:pt x="372" y="659"/>
                    <a:pt x="372" y="660"/>
                    <a:pt x="372" y="660"/>
                  </a:cubicBezTo>
                  <a:cubicBezTo>
                    <a:pt x="372" y="660"/>
                    <a:pt x="371" y="660"/>
                    <a:pt x="371" y="660"/>
                  </a:cubicBezTo>
                  <a:cubicBezTo>
                    <a:pt x="372" y="659"/>
                    <a:pt x="374" y="662"/>
                    <a:pt x="374" y="663"/>
                  </a:cubicBezTo>
                  <a:cubicBezTo>
                    <a:pt x="375" y="663"/>
                    <a:pt x="377" y="666"/>
                    <a:pt x="377" y="666"/>
                  </a:cubicBezTo>
                  <a:cubicBezTo>
                    <a:pt x="377" y="667"/>
                    <a:pt x="378" y="666"/>
                    <a:pt x="378" y="666"/>
                  </a:cubicBezTo>
                  <a:close/>
                  <a:moveTo>
                    <a:pt x="375" y="661"/>
                  </a:moveTo>
                  <a:cubicBezTo>
                    <a:pt x="375" y="661"/>
                    <a:pt x="375" y="661"/>
                    <a:pt x="375" y="661"/>
                  </a:cubicBezTo>
                  <a:cubicBezTo>
                    <a:pt x="376" y="661"/>
                    <a:pt x="375" y="660"/>
                    <a:pt x="376" y="660"/>
                  </a:cubicBezTo>
                  <a:cubicBezTo>
                    <a:pt x="376" y="660"/>
                    <a:pt x="374" y="660"/>
                    <a:pt x="374" y="660"/>
                  </a:cubicBezTo>
                  <a:cubicBezTo>
                    <a:pt x="374" y="660"/>
                    <a:pt x="375" y="662"/>
                    <a:pt x="375" y="661"/>
                  </a:cubicBezTo>
                  <a:cubicBezTo>
                    <a:pt x="375" y="661"/>
                    <a:pt x="374" y="660"/>
                    <a:pt x="375" y="661"/>
                  </a:cubicBezTo>
                  <a:close/>
                  <a:moveTo>
                    <a:pt x="379" y="667"/>
                  </a:moveTo>
                  <a:cubicBezTo>
                    <a:pt x="379" y="667"/>
                    <a:pt x="378" y="667"/>
                    <a:pt x="378" y="666"/>
                  </a:cubicBezTo>
                  <a:cubicBezTo>
                    <a:pt x="378" y="666"/>
                    <a:pt x="378" y="666"/>
                    <a:pt x="378" y="666"/>
                  </a:cubicBezTo>
                  <a:cubicBezTo>
                    <a:pt x="378" y="666"/>
                    <a:pt x="378" y="666"/>
                    <a:pt x="378" y="667"/>
                  </a:cubicBezTo>
                  <a:cubicBezTo>
                    <a:pt x="378" y="667"/>
                    <a:pt x="378" y="667"/>
                    <a:pt x="378" y="667"/>
                  </a:cubicBezTo>
                  <a:cubicBezTo>
                    <a:pt x="378" y="667"/>
                    <a:pt x="378" y="668"/>
                    <a:pt x="378" y="668"/>
                  </a:cubicBezTo>
                  <a:cubicBezTo>
                    <a:pt x="379" y="668"/>
                    <a:pt x="378" y="668"/>
                    <a:pt x="379" y="668"/>
                  </a:cubicBezTo>
                  <a:cubicBezTo>
                    <a:pt x="379" y="667"/>
                    <a:pt x="378" y="667"/>
                    <a:pt x="378" y="667"/>
                  </a:cubicBezTo>
                  <a:cubicBezTo>
                    <a:pt x="379" y="667"/>
                    <a:pt x="379" y="666"/>
                    <a:pt x="379" y="667"/>
                  </a:cubicBezTo>
                  <a:close/>
                  <a:moveTo>
                    <a:pt x="377" y="663"/>
                  </a:moveTo>
                  <a:cubicBezTo>
                    <a:pt x="377" y="663"/>
                    <a:pt x="376" y="664"/>
                    <a:pt x="376" y="664"/>
                  </a:cubicBezTo>
                  <a:cubicBezTo>
                    <a:pt x="377" y="663"/>
                    <a:pt x="377" y="663"/>
                    <a:pt x="377" y="663"/>
                  </a:cubicBezTo>
                  <a:close/>
                  <a:moveTo>
                    <a:pt x="373" y="658"/>
                  </a:moveTo>
                  <a:cubicBezTo>
                    <a:pt x="373" y="659"/>
                    <a:pt x="374" y="659"/>
                    <a:pt x="374" y="659"/>
                  </a:cubicBezTo>
                  <a:cubicBezTo>
                    <a:pt x="374" y="658"/>
                    <a:pt x="373" y="658"/>
                    <a:pt x="373" y="658"/>
                  </a:cubicBezTo>
                  <a:close/>
                  <a:moveTo>
                    <a:pt x="365" y="642"/>
                  </a:moveTo>
                  <a:cubicBezTo>
                    <a:pt x="364" y="642"/>
                    <a:pt x="365" y="643"/>
                    <a:pt x="365" y="643"/>
                  </a:cubicBezTo>
                  <a:cubicBezTo>
                    <a:pt x="366" y="643"/>
                    <a:pt x="364" y="642"/>
                    <a:pt x="365" y="642"/>
                  </a:cubicBezTo>
                  <a:close/>
                  <a:moveTo>
                    <a:pt x="374" y="660"/>
                  </a:moveTo>
                  <a:cubicBezTo>
                    <a:pt x="375" y="660"/>
                    <a:pt x="374" y="659"/>
                    <a:pt x="374" y="659"/>
                  </a:cubicBezTo>
                  <a:cubicBezTo>
                    <a:pt x="374" y="659"/>
                    <a:pt x="374" y="659"/>
                    <a:pt x="374" y="659"/>
                  </a:cubicBezTo>
                  <a:cubicBezTo>
                    <a:pt x="374" y="660"/>
                    <a:pt x="374" y="660"/>
                    <a:pt x="374" y="660"/>
                  </a:cubicBezTo>
                  <a:close/>
                  <a:moveTo>
                    <a:pt x="376" y="661"/>
                  </a:moveTo>
                  <a:cubicBezTo>
                    <a:pt x="376" y="661"/>
                    <a:pt x="376" y="661"/>
                    <a:pt x="376" y="662"/>
                  </a:cubicBezTo>
                  <a:cubicBezTo>
                    <a:pt x="376" y="662"/>
                    <a:pt x="376" y="661"/>
                    <a:pt x="376" y="661"/>
                  </a:cubicBezTo>
                  <a:close/>
                  <a:moveTo>
                    <a:pt x="371" y="654"/>
                  </a:moveTo>
                  <a:cubicBezTo>
                    <a:pt x="371" y="654"/>
                    <a:pt x="372" y="654"/>
                    <a:pt x="372" y="654"/>
                  </a:cubicBezTo>
                  <a:cubicBezTo>
                    <a:pt x="371" y="654"/>
                    <a:pt x="371" y="654"/>
                    <a:pt x="371" y="654"/>
                  </a:cubicBezTo>
                  <a:close/>
                  <a:moveTo>
                    <a:pt x="373" y="660"/>
                  </a:moveTo>
                  <a:cubicBezTo>
                    <a:pt x="373" y="660"/>
                    <a:pt x="373" y="660"/>
                    <a:pt x="374" y="660"/>
                  </a:cubicBezTo>
                  <a:cubicBezTo>
                    <a:pt x="374" y="660"/>
                    <a:pt x="374" y="660"/>
                    <a:pt x="373" y="660"/>
                  </a:cubicBezTo>
                  <a:close/>
                  <a:moveTo>
                    <a:pt x="382" y="636"/>
                  </a:moveTo>
                  <a:cubicBezTo>
                    <a:pt x="382" y="636"/>
                    <a:pt x="384" y="634"/>
                    <a:pt x="384" y="634"/>
                  </a:cubicBezTo>
                  <a:cubicBezTo>
                    <a:pt x="383" y="634"/>
                    <a:pt x="381" y="636"/>
                    <a:pt x="381" y="637"/>
                  </a:cubicBezTo>
                  <a:cubicBezTo>
                    <a:pt x="382" y="637"/>
                    <a:pt x="382" y="636"/>
                    <a:pt x="382" y="636"/>
                  </a:cubicBezTo>
                  <a:close/>
                  <a:moveTo>
                    <a:pt x="379" y="638"/>
                  </a:moveTo>
                  <a:cubicBezTo>
                    <a:pt x="379" y="638"/>
                    <a:pt x="378" y="640"/>
                    <a:pt x="379" y="640"/>
                  </a:cubicBezTo>
                  <a:cubicBezTo>
                    <a:pt x="379" y="639"/>
                    <a:pt x="379" y="639"/>
                    <a:pt x="379" y="638"/>
                  </a:cubicBezTo>
                  <a:cubicBezTo>
                    <a:pt x="379" y="638"/>
                    <a:pt x="379" y="638"/>
                    <a:pt x="379" y="638"/>
                  </a:cubicBezTo>
                  <a:close/>
                  <a:moveTo>
                    <a:pt x="380" y="641"/>
                  </a:moveTo>
                  <a:cubicBezTo>
                    <a:pt x="380" y="641"/>
                    <a:pt x="380" y="640"/>
                    <a:pt x="379" y="640"/>
                  </a:cubicBezTo>
                  <a:cubicBezTo>
                    <a:pt x="380" y="641"/>
                    <a:pt x="380" y="640"/>
                    <a:pt x="380" y="641"/>
                  </a:cubicBezTo>
                  <a:close/>
                  <a:moveTo>
                    <a:pt x="380" y="643"/>
                  </a:moveTo>
                  <a:cubicBezTo>
                    <a:pt x="379" y="643"/>
                    <a:pt x="380" y="644"/>
                    <a:pt x="380" y="644"/>
                  </a:cubicBezTo>
                  <a:cubicBezTo>
                    <a:pt x="381" y="644"/>
                    <a:pt x="380" y="642"/>
                    <a:pt x="379" y="643"/>
                  </a:cubicBezTo>
                  <a:cubicBezTo>
                    <a:pt x="380" y="643"/>
                    <a:pt x="380" y="643"/>
                    <a:pt x="380" y="643"/>
                  </a:cubicBezTo>
                  <a:close/>
                  <a:moveTo>
                    <a:pt x="382" y="647"/>
                  </a:moveTo>
                  <a:cubicBezTo>
                    <a:pt x="382" y="647"/>
                    <a:pt x="382" y="647"/>
                    <a:pt x="383" y="647"/>
                  </a:cubicBezTo>
                  <a:cubicBezTo>
                    <a:pt x="382" y="647"/>
                    <a:pt x="383" y="642"/>
                    <a:pt x="381" y="644"/>
                  </a:cubicBezTo>
                  <a:cubicBezTo>
                    <a:pt x="381" y="645"/>
                    <a:pt x="382" y="646"/>
                    <a:pt x="382" y="647"/>
                  </a:cubicBezTo>
                  <a:close/>
                  <a:moveTo>
                    <a:pt x="385" y="652"/>
                  </a:moveTo>
                  <a:cubicBezTo>
                    <a:pt x="385" y="651"/>
                    <a:pt x="382" y="649"/>
                    <a:pt x="382" y="651"/>
                  </a:cubicBezTo>
                  <a:cubicBezTo>
                    <a:pt x="383" y="654"/>
                    <a:pt x="388" y="655"/>
                    <a:pt x="385" y="651"/>
                  </a:cubicBezTo>
                  <a:cubicBezTo>
                    <a:pt x="385" y="652"/>
                    <a:pt x="385" y="652"/>
                    <a:pt x="385" y="652"/>
                  </a:cubicBezTo>
                  <a:close/>
                  <a:moveTo>
                    <a:pt x="392" y="650"/>
                  </a:moveTo>
                  <a:cubicBezTo>
                    <a:pt x="393" y="649"/>
                    <a:pt x="392" y="648"/>
                    <a:pt x="392" y="648"/>
                  </a:cubicBezTo>
                  <a:cubicBezTo>
                    <a:pt x="391" y="649"/>
                    <a:pt x="391" y="650"/>
                    <a:pt x="391" y="651"/>
                  </a:cubicBezTo>
                  <a:cubicBezTo>
                    <a:pt x="391" y="651"/>
                    <a:pt x="391" y="653"/>
                    <a:pt x="391" y="653"/>
                  </a:cubicBezTo>
                  <a:cubicBezTo>
                    <a:pt x="391" y="653"/>
                    <a:pt x="392" y="650"/>
                    <a:pt x="392" y="650"/>
                  </a:cubicBezTo>
                  <a:cubicBezTo>
                    <a:pt x="392" y="650"/>
                    <a:pt x="392" y="650"/>
                    <a:pt x="391" y="650"/>
                  </a:cubicBezTo>
                  <a:cubicBezTo>
                    <a:pt x="392" y="650"/>
                    <a:pt x="392" y="650"/>
                    <a:pt x="392" y="650"/>
                  </a:cubicBezTo>
                  <a:cubicBezTo>
                    <a:pt x="392" y="650"/>
                    <a:pt x="392" y="650"/>
                    <a:pt x="391" y="650"/>
                  </a:cubicBezTo>
                  <a:cubicBezTo>
                    <a:pt x="392" y="650"/>
                    <a:pt x="392" y="650"/>
                    <a:pt x="392" y="650"/>
                  </a:cubicBezTo>
                  <a:close/>
                  <a:moveTo>
                    <a:pt x="390" y="655"/>
                  </a:moveTo>
                  <a:cubicBezTo>
                    <a:pt x="390" y="655"/>
                    <a:pt x="390" y="655"/>
                    <a:pt x="390" y="655"/>
                  </a:cubicBezTo>
                  <a:cubicBezTo>
                    <a:pt x="391" y="655"/>
                    <a:pt x="390" y="653"/>
                    <a:pt x="390" y="653"/>
                  </a:cubicBezTo>
                  <a:cubicBezTo>
                    <a:pt x="390" y="653"/>
                    <a:pt x="389" y="655"/>
                    <a:pt x="390" y="655"/>
                  </a:cubicBezTo>
                  <a:close/>
                  <a:moveTo>
                    <a:pt x="390" y="656"/>
                  </a:moveTo>
                  <a:cubicBezTo>
                    <a:pt x="387" y="652"/>
                    <a:pt x="388" y="657"/>
                    <a:pt x="389" y="657"/>
                  </a:cubicBezTo>
                  <a:cubicBezTo>
                    <a:pt x="390" y="656"/>
                    <a:pt x="390" y="656"/>
                    <a:pt x="390" y="656"/>
                  </a:cubicBezTo>
                  <a:close/>
                  <a:moveTo>
                    <a:pt x="387" y="655"/>
                  </a:moveTo>
                  <a:cubicBezTo>
                    <a:pt x="387" y="655"/>
                    <a:pt x="387" y="655"/>
                    <a:pt x="387" y="655"/>
                  </a:cubicBezTo>
                  <a:cubicBezTo>
                    <a:pt x="387" y="655"/>
                    <a:pt x="387" y="657"/>
                    <a:pt x="388" y="657"/>
                  </a:cubicBezTo>
                  <a:cubicBezTo>
                    <a:pt x="388" y="656"/>
                    <a:pt x="388" y="656"/>
                    <a:pt x="387" y="655"/>
                  </a:cubicBezTo>
                  <a:close/>
                  <a:moveTo>
                    <a:pt x="392" y="660"/>
                  </a:moveTo>
                  <a:cubicBezTo>
                    <a:pt x="388" y="656"/>
                    <a:pt x="391" y="662"/>
                    <a:pt x="392" y="662"/>
                  </a:cubicBezTo>
                  <a:cubicBezTo>
                    <a:pt x="392" y="662"/>
                    <a:pt x="392" y="661"/>
                    <a:pt x="392" y="660"/>
                  </a:cubicBezTo>
                  <a:close/>
                  <a:moveTo>
                    <a:pt x="398" y="671"/>
                  </a:moveTo>
                  <a:cubicBezTo>
                    <a:pt x="397" y="671"/>
                    <a:pt x="397" y="674"/>
                    <a:pt x="399" y="674"/>
                  </a:cubicBezTo>
                  <a:cubicBezTo>
                    <a:pt x="399" y="673"/>
                    <a:pt x="398" y="671"/>
                    <a:pt x="398" y="671"/>
                  </a:cubicBezTo>
                  <a:close/>
                  <a:moveTo>
                    <a:pt x="427" y="706"/>
                  </a:moveTo>
                  <a:cubicBezTo>
                    <a:pt x="429" y="706"/>
                    <a:pt x="430" y="704"/>
                    <a:pt x="429" y="702"/>
                  </a:cubicBezTo>
                  <a:cubicBezTo>
                    <a:pt x="429" y="703"/>
                    <a:pt x="429" y="703"/>
                    <a:pt x="428" y="704"/>
                  </a:cubicBezTo>
                  <a:cubicBezTo>
                    <a:pt x="428" y="702"/>
                    <a:pt x="427" y="701"/>
                    <a:pt x="427" y="700"/>
                  </a:cubicBezTo>
                  <a:cubicBezTo>
                    <a:pt x="427" y="699"/>
                    <a:pt x="427" y="698"/>
                    <a:pt x="427" y="697"/>
                  </a:cubicBezTo>
                  <a:cubicBezTo>
                    <a:pt x="426" y="696"/>
                    <a:pt x="423" y="696"/>
                    <a:pt x="421" y="694"/>
                  </a:cubicBezTo>
                  <a:cubicBezTo>
                    <a:pt x="419" y="693"/>
                    <a:pt x="418" y="690"/>
                    <a:pt x="417" y="688"/>
                  </a:cubicBezTo>
                  <a:cubicBezTo>
                    <a:pt x="415" y="685"/>
                    <a:pt x="413" y="684"/>
                    <a:pt x="410" y="684"/>
                  </a:cubicBezTo>
                  <a:cubicBezTo>
                    <a:pt x="407" y="683"/>
                    <a:pt x="404" y="682"/>
                    <a:pt x="402" y="681"/>
                  </a:cubicBezTo>
                  <a:cubicBezTo>
                    <a:pt x="401" y="680"/>
                    <a:pt x="396" y="678"/>
                    <a:pt x="396" y="680"/>
                  </a:cubicBezTo>
                  <a:cubicBezTo>
                    <a:pt x="395" y="682"/>
                    <a:pt x="397" y="682"/>
                    <a:pt x="398" y="683"/>
                  </a:cubicBezTo>
                  <a:cubicBezTo>
                    <a:pt x="400" y="684"/>
                    <a:pt x="399" y="683"/>
                    <a:pt x="399" y="686"/>
                  </a:cubicBezTo>
                  <a:cubicBezTo>
                    <a:pt x="399" y="685"/>
                    <a:pt x="399" y="688"/>
                    <a:pt x="399" y="687"/>
                  </a:cubicBezTo>
                  <a:cubicBezTo>
                    <a:pt x="399" y="687"/>
                    <a:pt x="403" y="688"/>
                    <a:pt x="403" y="688"/>
                  </a:cubicBezTo>
                  <a:cubicBezTo>
                    <a:pt x="403" y="688"/>
                    <a:pt x="403" y="688"/>
                    <a:pt x="403" y="687"/>
                  </a:cubicBezTo>
                  <a:cubicBezTo>
                    <a:pt x="405" y="688"/>
                    <a:pt x="403" y="690"/>
                    <a:pt x="404" y="690"/>
                  </a:cubicBezTo>
                  <a:cubicBezTo>
                    <a:pt x="405" y="691"/>
                    <a:pt x="405" y="689"/>
                    <a:pt x="406" y="690"/>
                  </a:cubicBezTo>
                  <a:cubicBezTo>
                    <a:pt x="405" y="691"/>
                    <a:pt x="406" y="693"/>
                    <a:pt x="407" y="693"/>
                  </a:cubicBezTo>
                  <a:cubicBezTo>
                    <a:pt x="407" y="692"/>
                    <a:pt x="407" y="692"/>
                    <a:pt x="408" y="691"/>
                  </a:cubicBezTo>
                  <a:cubicBezTo>
                    <a:pt x="408" y="691"/>
                    <a:pt x="409" y="692"/>
                    <a:pt x="409" y="693"/>
                  </a:cubicBezTo>
                  <a:cubicBezTo>
                    <a:pt x="409" y="693"/>
                    <a:pt x="408" y="693"/>
                    <a:pt x="408" y="693"/>
                  </a:cubicBezTo>
                  <a:cubicBezTo>
                    <a:pt x="408" y="693"/>
                    <a:pt x="408" y="695"/>
                    <a:pt x="408" y="695"/>
                  </a:cubicBezTo>
                  <a:cubicBezTo>
                    <a:pt x="408" y="695"/>
                    <a:pt x="408" y="694"/>
                    <a:pt x="408" y="694"/>
                  </a:cubicBezTo>
                  <a:cubicBezTo>
                    <a:pt x="410" y="695"/>
                    <a:pt x="409" y="695"/>
                    <a:pt x="410" y="695"/>
                  </a:cubicBezTo>
                  <a:cubicBezTo>
                    <a:pt x="410" y="695"/>
                    <a:pt x="410" y="696"/>
                    <a:pt x="410" y="696"/>
                  </a:cubicBezTo>
                  <a:cubicBezTo>
                    <a:pt x="411" y="696"/>
                    <a:pt x="411" y="696"/>
                    <a:pt x="411" y="696"/>
                  </a:cubicBezTo>
                  <a:cubicBezTo>
                    <a:pt x="411" y="696"/>
                    <a:pt x="412" y="695"/>
                    <a:pt x="412" y="695"/>
                  </a:cubicBezTo>
                  <a:cubicBezTo>
                    <a:pt x="412" y="695"/>
                    <a:pt x="412" y="696"/>
                    <a:pt x="412" y="696"/>
                  </a:cubicBezTo>
                  <a:cubicBezTo>
                    <a:pt x="413" y="697"/>
                    <a:pt x="412" y="696"/>
                    <a:pt x="413" y="696"/>
                  </a:cubicBezTo>
                  <a:cubicBezTo>
                    <a:pt x="413" y="697"/>
                    <a:pt x="413" y="698"/>
                    <a:pt x="414" y="699"/>
                  </a:cubicBezTo>
                  <a:cubicBezTo>
                    <a:pt x="415" y="700"/>
                    <a:pt x="417" y="699"/>
                    <a:pt x="418" y="700"/>
                  </a:cubicBezTo>
                  <a:cubicBezTo>
                    <a:pt x="419" y="701"/>
                    <a:pt x="417" y="701"/>
                    <a:pt x="418" y="702"/>
                  </a:cubicBezTo>
                  <a:cubicBezTo>
                    <a:pt x="418" y="702"/>
                    <a:pt x="419" y="702"/>
                    <a:pt x="419" y="703"/>
                  </a:cubicBezTo>
                  <a:cubicBezTo>
                    <a:pt x="422" y="704"/>
                    <a:pt x="425" y="705"/>
                    <a:pt x="427" y="706"/>
                  </a:cubicBezTo>
                  <a:cubicBezTo>
                    <a:pt x="427" y="706"/>
                    <a:pt x="426" y="705"/>
                    <a:pt x="426" y="705"/>
                  </a:cubicBezTo>
                  <a:cubicBezTo>
                    <a:pt x="426" y="705"/>
                    <a:pt x="427" y="706"/>
                    <a:pt x="427" y="706"/>
                  </a:cubicBezTo>
                  <a:cubicBezTo>
                    <a:pt x="427" y="706"/>
                    <a:pt x="426" y="705"/>
                    <a:pt x="426" y="705"/>
                  </a:cubicBezTo>
                  <a:cubicBezTo>
                    <a:pt x="426" y="705"/>
                    <a:pt x="426" y="705"/>
                    <a:pt x="427" y="706"/>
                  </a:cubicBezTo>
                  <a:close/>
                  <a:moveTo>
                    <a:pt x="408" y="682"/>
                  </a:moveTo>
                  <a:cubicBezTo>
                    <a:pt x="409" y="682"/>
                    <a:pt x="411" y="681"/>
                    <a:pt x="410" y="680"/>
                  </a:cubicBezTo>
                  <a:cubicBezTo>
                    <a:pt x="409" y="680"/>
                    <a:pt x="407" y="682"/>
                    <a:pt x="408" y="682"/>
                  </a:cubicBezTo>
                  <a:close/>
                  <a:moveTo>
                    <a:pt x="407" y="683"/>
                  </a:moveTo>
                  <a:cubicBezTo>
                    <a:pt x="408" y="684"/>
                    <a:pt x="411" y="683"/>
                    <a:pt x="411" y="682"/>
                  </a:cubicBezTo>
                  <a:cubicBezTo>
                    <a:pt x="411" y="682"/>
                    <a:pt x="408" y="683"/>
                    <a:pt x="407" y="683"/>
                  </a:cubicBezTo>
                  <a:cubicBezTo>
                    <a:pt x="408" y="683"/>
                    <a:pt x="408" y="683"/>
                    <a:pt x="408" y="683"/>
                  </a:cubicBezTo>
                  <a:cubicBezTo>
                    <a:pt x="408" y="683"/>
                    <a:pt x="407" y="683"/>
                    <a:pt x="407" y="683"/>
                  </a:cubicBezTo>
                  <a:close/>
                  <a:moveTo>
                    <a:pt x="407" y="680"/>
                  </a:moveTo>
                  <a:cubicBezTo>
                    <a:pt x="404" y="679"/>
                    <a:pt x="408" y="681"/>
                    <a:pt x="407" y="680"/>
                  </a:cubicBezTo>
                  <a:cubicBezTo>
                    <a:pt x="407" y="680"/>
                    <a:pt x="408" y="680"/>
                    <a:pt x="407" y="680"/>
                  </a:cubicBezTo>
                  <a:close/>
                  <a:moveTo>
                    <a:pt x="422" y="693"/>
                  </a:moveTo>
                  <a:cubicBezTo>
                    <a:pt x="422" y="693"/>
                    <a:pt x="424" y="694"/>
                    <a:pt x="424" y="694"/>
                  </a:cubicBezTo>
                  <a:cubicBezTo>
                    <a:pt x="424" y="693"/>
                    <a:pt x="422" y="691"/>
                    <a:pt x="421" y="691"/>
                  </a:cubicBezTo>
                  <a:cubicBezTo>
                    <a:pt x="421" y="692"/>
                    <a:pt x="422" y="692"/>
                    <a:pt x="422" y="693"/>
                  </a:cubicBezTo>
                  <a:close/>
                  <a:moveTo>
                    <a:pt x="430" y="701"/>
                  </a:moveTo>
                  <a:cubicBezTo>
                    <a:pt x="430" y="701"/>
                    <a:pt x="430" y="701"/>
                    <a:pt x="430" y="700"/>
                  </a:cubicBezTo>
                  <a:cubicBezTo>
                    <a:pt x="428" y="700"/>
                    <a:pt x="428" y="700"/>
                    <a:pt x="429" y="702"/>
                  </a:cubicBezTo>
                  <a:cubicBezTo>
                    <a:pt x="429" y="701"/>
                    <a:pt x="429" y="700"/>
                    <a:pt x="430" y="701"/>
                  </a:cubicBezTo>
                  <a:close/>
                  <a:moveTo>
                    <a:pt x="858" y="683"/>
                  </a:moveTo>
                  <a:cubicBezTo>
                    <a:pt x="856" y="683"/>
                    <a:pt x="856" y="684"/>
                    <a:pt x="854" y="685"/>
                  </a:cubicBezTo>
                  <a:cubicBezTo>
                    <a:pt x="855" y="685"/>
                    <a:pt x="855" y="685"/>
                    <a:pt x="855" y="685"/>
                  </a:cubicBezTo>
                  <a:cubicBezTo>
                    <a:pt x="853" y="687"/>
                    <a:pt x="847" y="687"/>
                    <a:pt x="845" y="687"/>
                  </a:cubicBezTo>
                  <a:cubicBezTo>
                    <a:pt x="841" y="688"/>
                    <a:pt x="838" y="686"/>
                    <a:pt x="834" y="686"/>
                  </a:cubicBezTo>
                  <a:cubicBezTo>
                    <a:pt x="831" y="687"/>
                    <a:pt x="828" y="686"/>
                    <a:pt x="824" y="686"/>
                  </a:cubicBezTo>
                  <a:cubicBezTo>
                    <a:pt x="820" y="686"/>
                    <a:pt x="816" y="685"/>
                    <a:pt x="812" y="687"/>
                  </a:cubicBezTo>
                  <a:cubicBezTo>
                    <a:pt x="808" y="688"/>
                    <a:pt x="807" y="690"/>
                    <a:pt x="806" y="694"/>
                  </a:cubicBezTo>
                  <a:cubicBezTo>
                    <a:pt x="804" y="697"/>
                    <a:pt x="800" y="697"/>
                    <a:pt x="797" y="699"/>
                  </a:cubicBezTo>
                  <a:cubicBezTo>
                    <a:pt x="790" y="704"/>
                    <a:pt x="785" y="713"/>
                    <a:pt x="781" y="720"/>
                  </a:cubicBezTo>
                  <a:cubicBezTo>
                    <a:pt x="785" y="717"/>
                    <a:pt x="787" y="714"/>
                    <a:pt x="790" y="710"/>
                  </a:cubicBezTo>
                  <a:cubicBezTo>
                    <a:pt x="793" y="706"/>
                    <a:pt x="797" y="704"/>
                    <a:pt x="802" y="701"/>
                  </a:cubicBezTo>
                  <a:cubicBezTo>
                    <a:pt x="806" y="699"/>
                    <a:pt x="811" y="697"/>
                    <a:pt x="815" y="697"/>
                  </a:cubicBezTo>
                  <a:cubicBezTo>
                    <a:pt x="816" y="697"/>
                    <a:pt x="827" y="699"/>
                    <a:pt x="825" y="701"/>
                  </a:cubicBezTo>
                  <a:cubicBezTo>
                    <a:pt x="825" y="701"/>
                    <a:pt x="824" y="700"/>
                    <a:pt x="823" y="700"/>
                  </a:cubicBezTo>
                  <a:cubicBezTo>
                    <a:pt x="823" y="701"/>
                    <a:pt x="825" y="702"/>
                    <a:pt x="826" y="703"/>
                  </a:cubicBezTo>
                  <a:cubicBezTo>
                    <a:pt x="825" y="703"/>
                    <a:pt x="825" y="703"/>
                    <a:pt x="825" y="703"/>
                  </a:cubicBezTo>
                  <a:cubicBezTo>
                    <a:pt x="826" y="704"/>
                    <a:pt x="822" y="707"/>
                    <a:pt x="822" y="707"/>
                  </a:cubicBezTo>
                  <a:cubicBezTo>
                    <a:pt x="820" y="708"/>
                    <a:pt x="819" y="709"/>
                    <a:pt x="818" y="709"/>
                  </a:cubicBezTo>
                  <a:cubicBezTo>
                    <a:pt x="817" y="709"/>
                    <a:pt x="814" y="707"/>
                    <a:pt x="814" y="707"/>
                  </a:cubicBezTo>
                  <a:cubicBezTo>
                    <a:pt x="813" y="707"/>
                    <a:pt x="813" y="708"/>
                    <a:pt x="813" y="708"/>
                  </a:cubicBezTo>
                  <a:cubicBezTo>
                    <a:pt x="812" y="708"/>
                    <a:pt x="810" y="708"/>
                    <a:pt x="810" y="708"/>
                  </a:cubicBezTo>
                  <a:cubicBezTo>
                    <a:pt x="811" y="710"/>
                    <a:pt x="815" y="709"/>
                    <a:pt x="816" y="711"/>
                  </a:cubicBezTo>
                  <a:cubicBezTo>
                    <a:pt x="817" y="712"/>
                    <a:pt x="817" y="712"/>
                    <a:pt x="818" y="712"/>
                  </a:cubicBezTo>
                  <a:cubicBezTo>
                    <a:pt x="819" y="712"/>
                    <a:pt x="819" y="710"/>
                    <a:pt x="820" y="711"/>
                  </a:cubicBezTo>
                  <a:cubicBezTo>
                    <a:pt x="820" y="712"/>
                    <a:pt x="822" y="712"/>
                    <a:pt x="823" y="711"/>
                  </a:cubicBezTo>
                  <a:cubicBezTo>
                    <a:pt x="822" y="712"/>
                    <a:pt x="821" y="713"/>
                    <a:pt x="821" y="715"/>
                  </a:cubicBezTo>
                  <a:cubicBezTo>
                    <a:pt x="820" y="716"/>
                    <a:pt x="818" y="717"/>
                    <a:pt x="818" y="719"/>
                  </a:cubicBezTo>
                  <a:cubicBezTo>
                    <a:pt x="822" y="718"/>
                    <a:pt x="821" y="721"/>
                    <a:pt x="823" y="724"/>
                  </a:cubicBezTo>
                  <a:cubicBezTo>
                    <a:pt x="823" y="725"/>
                    <a:pt x="824" y="726"/>
                    <a:pt x="825" y="726"/>
                  </a:cubicBezTo>
                  <a:cubicBezTo>
                    <a:pt x="826" y="727"/>
                    <a:pt x="828" y="727"/>
                    <a:pt x="828" y="728"/>
                  </a:cubicBezTo>
                  <a:cubicBezTo>
                    <a:pt x="828" y="728"/>
                    <a:pt x="827" y="728"/>
                    <a:pt x="827" y="729"/>
                  </a:cubicBezTo>
                  <a:cubicBezTo>
                    <a:pt x="828" y="729"/>
                    <a:pt x="832" y="730"/>
                    <a:pt x="831" y="732"/>
                  </a:cubicBezTo>
                  <a:cubicBezTo>
                    <a:pt x="832" y="732"/>
                    <a:pt x="833" y="731"/>
                    <a:pt x="833" y="731"/>
                  </a:cubicBezTo>
                  <a:cubicBezTo>
                    <a:pt x="834" y="731"/>
                    <a:pt x="835" y="732"/>
                    <a:pt x="836" y="732"/>
                  </a:cubicBezTo>
                  <a:cubicBezTo>
                    <a:pt x="838" y="732"/>
                    <a:pt x="839" y="731"/>
                    <a:pt x="841" y="730"/>
                  </a:cubicBezTo>
                  <a:cubicBezTo>
                    <a:pt x="840" y="733"/>
                    <a:pt x="843" y="732"/>
                    <a:pt x="844" y="731"/>
                  </a:cubicBezTo>
                  <a:cubicBezTo>
                    <a:pt x="845" y="728"/>
                    <a:pt x="845" y="726"/>
                    <a:pt x="846" y="724"/>
                  </a:cubicBezTo>
                  <a:cubicBezTo>
                    <a:pt x="847" y="723"/>
                    <a:pt x="848" y="720"/>
                    <a:pt x="850" y="720"/>
                  </a:cubicBezTo>
                  <a:cubicBezTo>
                    <a:pt x="852" y="719"/>
                    <a:pt x="851" y="721"/>
                    <a:pt x="852" y="720"/>
                  </a:cubicBezTo>
                  <a:cubicBezTo>
                    <a:pt x="852" y="721"/>
                    <a:pt x="850" y="726"/>
                    <a:pt x="850" y="726"/>
                  </a:cubicBezTo>
                  <a:cubicBezTo>
                    <a:pt x="851" y="727"/>
                    <a:pt x="852" y="726"/>
                    <a:pt x="853" y="727"/>
                  </a:cubicBezTo>
                  <a:cubicBezTo>
                    <a:pt x="854" y="727"/>
                    <a:pt x="856" y="728"/>
                    <a:pt x="854" y="729"/>
                  </a:cubicBezTo>
                  <a:cubicBezTo>
                    <a:pt x="854" y="729"/>
                    <a:pt x="855" y="729"/>
                    <a:pt x="855" y="729"/>
                  </a:cubicBezTo>
                  <a:cubicBezTo>
                    <a:pt x="855" y="730"/>
                    <a:pt x="850" y="733"/>
                    <a:pt x="850" y="733"/>
                  </a:cubicBezTo>
                  <a:cubicBezTo>
                    <a:pt x="848" y="733"/>
                    <a:pt x="845" y="732"/>
                    <a:pt x="844" y="735"/>
                  </a:cubicBezTo>
                  <a:cubicBezTo>
                    <a:pt x="844" y="735"/>
                    <a:pt x="847" y="735"/>
                    <a:pt x="847" y="735"/>
                  </a:cubicBezTo>
                  <a:cubicBezTo>
                    <a:pt x="847" y="735"/>
                    <a:pt x="835" y="741"/>
                    <a:pt x="833" y="741"/>
                  </a:cubicBezTo>
                  <a:cubicBezTo>
                    <a:pt x="832" y="741"/>
                    <a:pt x="832" y="741"/>
                    <a:pt x="831" y="741"/>
                  </a:cubicBezTo>
                  <a:cubicBezTo>
                    <a:pt x="831" y="741"/>
                    <a:pt x="832" y="742"/>
                    <a:pt x="832" y="742"/>
                  </a:cubicBezTo>
                  <a:cubicBezTo>
                    <a:pt x="830" y="742"/>
                    <a:pt x="828" y="745"/>
                    <a:pt x="828" y="742"/>
                  </a:cubicBezTo>
                  <a:cubicBezTo>
                    <a:pt x="827" y="742"/>
                    <a:pt x="826" y="743"/>
                    <a:pt x="826" y="743"/>
                  </a:cubicBezTo>
                  <a:cubicBezTo>
                    <a:pt x="826" y="743"/>
                    <a:pt x="826" y="743"/>
                    <a:pt x="825" y="743"/>
                  </a:cubicBezTo>
                  <a:cubicBezTo>
                    <a:pt x="825" y="743"/>
                    <a:pt x="825" y="744"/>
                    <a:pt x="825" y="744"/>
                  </a:cubicBezTo>
                  <a:cubicBezTo>
                    <a:pt x="824" y="745"/>
                    <a:pt x="824" y="746"/>
                    <a:pt x="822" y="748"/>
                  </a:cubicBezTo>
                  <a:cubicBezTo>
                    <a:pt x="822" y="748"/>
                    <a:pt x="819" y="751"/>
                    <a:pt x="819" y="750"/>
                  </a:cubicBezTo>
                  <a:cubicBezTo>
                    <a:pt x="820" y="750"/>
                    <a:pt x="816" y="752"/>
                    <a:pt x="816" y="752"/>
                  </a:cubicBezTo>
                  <a:cubicBezTo>
                    <a:pt x="816" y="752"/>
                    <a:pt x="816" y="753"/>
                    <a:pt x="816" y="753"/>
                  </a:cubicBezTo>
                  <a:cubicBezTo>
                    <a:pt x="816" y="753"/>
                    <a:pt x="814" y="750"/>
                    <a:pt x="814" y="750"/>
                  </a:cubicBezTo>
                  <a:cubicBezTo>
                    <a:pt x="814" y="751"/>
                    <a:pt x="813" y="748"/>
                    <a:pt x="812" y="748"/>
                  </a:cubicBezTo>
                  <a:cubicBezTo>
                    <a:pt x="812" y="746"/>
                    <a:pt x="813" y="743"/>
                    <a:pt x="814" y="743"/>
                  </a:cubicBezTo>
                  <a:cubicBezTo>
                    <a:pt x="814" y="742"/>
                    <a:pt x="814" y="742"/>
                    <a:pt x="814" y="742"/>
                  </a:cubicBezTo>
                  <a:cubicBezTo>
                    <a:pt x="814" y="742"/>
                    <a:pt x="817" y="742"/>
                    <a:pt x="817" y="741"/>
                  </a:cubicBezTo>
                  <a:cubicBezTo>
                    <a:pt x="816" y="741"/>
                    <a:pt x="816" y="741"/>
                    <a:pt x="816" y="741"/>
                  </a:cubicBezTo>
                  <a:cubicBezTo>
                    <a:pt x="815" y="741"/>
                    <a:pt x="823" y="736"/>
                    <a:pt x="824" y="736"/>
                  </a:cubicBezTo>
                  <a:cubicBezTo>
                    <a:pt x="824" y="737"/>
                    <a:pt x="825" y="738"/>
                    <a:pt x="826" y="738"/>
                  </a:cubicBezTo>
                  <a:cubicBezTo>
                    <a:pt x="824" y="735"/>
                    <a:pt x="830" y="736"/>
                    <a:pt x="831" y="735"/>
                  </a:cubicBezTo>
                  <a:cubicBezTo>
                    <a:pt x="830" y="734"/>
                    <a:pt x="823" y="734"/>
                    <a:pt x="822" y="735"/>
                  </a:cubicBezTo>
                  <a:cubicBezTo>
                    <a:pt x="818" y="735"/>
                    <a:pt x="826" y="731"/>
                    <a:pt x="825" y="730"/>
                  </a:cubicBezTo>
                  <a:cubicBezTo>
                    <a:pt x="824" y="730"/>
                    <a:pt x="824" y="730"/>
                    <a:pt x="823" y="730"/>
                  </a:cubicBezTo>
                  <a:cubicBezTo>
                    <a:pt x="823" y="730"/>
                    <a:pt x="823" y="729"/>
                    <a:pt x="822" y="729"/>
                  </a:cubicBezTo>
                  <a:cubicBezTo>
                    <a:pt x="821" y="733"/>
                    <a:pt x="820" y="733"/>
                    <a:pt x="817" y="735"/>
                  </a:cubicBezTo>
                  <a:cubicBezTo>
                    <a:pt x="816" y="736"/>
                    <a:pt x="813" y="737"/>
                    <a:pt x="814" y="734"/>
                  </a:cubicBezTo>
                  <a:cubicBezTo>
                    <a:pt x="813" y="734"/>
                    <a:pt x="812" y="735"/>
                    <a:pt x="812" y="735"/>
                  </a:cubicBezTo>
                  <a:cubicBezTo>
                    <a:pt x="812" y="736"/>
                    <a:pt x="813" y="737"/>
                    <a:pt x="811" y="738"/>
                  </a:cubicBezTo>
                  <a:cubicBezTo>
                    <a:pt x="811" y="738"/>
                    <a:pt x="809" y="738"/>
                    <a:pt x="809" y="738"/>
                  </a:cubicBezTo>
                  <a:cubicBezTo>
                    <a:pt x="809" y="738"/>
                    <a:pt x="807" y="737"/>
                    <a:pt x="807" y="737"/>
                  </a:cubicBezTo>
                  <a:cubicBezTo>
                    <a:pt x="804" y="738"/>
                    <a:pt x="807" y="740"/>
                    <a:pt x="807" y="739"/>
                  </a:cubicBezTo>
                  <a:cubicBezTo>
                    <a:pt x="807" y="741"/>
                    <a:pt x="806" y="741"/>
                    <a:pt x="805" y="742"/>
                  </a:cubicBezTo>
                  <a:cubicBezTo>
                    <a:pt x="805" y="741"/>
                    <a:pt x="804" y="740"/>
                    <a:pt x="803" y="741"/>
                  </a:cubicBezTo>
                  <a:cubicBezTo>
                    <a:pt x="803" y="741"/>
                    <a:pt x="804" y="741"/>
                    <a:pt x="804" y="742"/>
                  </a:cubicBezTo>
                  <a:cubicBezTo>
                    <a:pt x="803" y="743"/>
                    <a:pt x="802" y="744"/>
                    <a:pt x="801" y="744"/>
                  </a:cubicBezTo>
                  <a:cubicBezTo>
                    <a:pt x="800" y="744"/>
                    <a:pt x="800" y="744"/>
                    <a:pt x="799" y="744"/>
                  </a:cubicBezTo>
                  <a:cubicBezTo>
                    <a:pt x="799" y="744"/>
                    <a:pt x="798" y="742"/>
                    <a:pt x="798" y="743"/>
                  </a:cubicBezTo>
                  <a:cubicBezTo>
                    <a:pt x="797" y="744"/>
                    <a:pt x="800" y="744"/>
                    <a:pt x="798" y="745"/>
                  </a:cubicBezTo>
                  <a:cubicBezTo>
                    <a:pt x="798" y="746"/>
                    <a:pt x="797" y="744"/>
                    <a:pt x="796" y="744"/>
                  </a:cubicBezTo>
                  <a:cubicBezTo>
                    <a:pt x="796" y="744"/>
                    <a:pt x="797" y="745"/>
                    <a:pt x="796" y="745"/>
                  </a:cubicBezTo>
                  <a:cubicBezTo>
                    <a:pt x="795" y="747"/>
                    <a:pt x="795" y="739"/>
                    <a:pt x="793" y="746"/>
                  </a:cubicBezTo>
                  <a:cubicBezTo>
                    <a:pt x="793" y="747"/>
                    <a:pt x="792" y="748"/>
                    <a:pt x="791" y="748"/>
                  </a:cubicBezTo>
                  <a:cubicBezTo>
                    <a:pt x="790" y="749"/>
                    <a:pt x="788" y="749"/>
                    <a:pt x="788" y="750"/>
                  </a:cubicBezTo>
                  <a:cubicBezTo>
                    <a:pt x="788" y="750"/>
                    <a:pt x="787" y="750"/>
                    <a:pt x="786" y="750"/>
                  </a:cubicBezTo>
                  <a:cubicBezTo>
                    <a:pt x="786" y="750"/>
                    <a:pt x="786" y="750"/>
                    <a:pt x="786" y="750"/>
                  </a:cubicBezTo>
                  <a:cubicBezTo>
                    <a:pt x="785" y="750"/>
                    <a:pt x="785" y="752"/>
                    <a:pt x="785" y="753"/>
                  </a:cubicBezTo>
                  <a:cubicBezTo>
                    <a:pt x="784" y="753"/>
                    <a:pt x="783" y="754"/>
                    <a:pt x="783" y="755"/>
                  </a:cubicBezTo>
                  <a:cubicBezTo>
                    <a:pt x="782" y="755"/>
                    <a:pt x="780" y="760"/>
                    <a:pt x="783" y="760"/>
                  </a:cubicBezTo>
                  <a:cubicBezTo>
                    <a:pt x="783" y="761"/>
                    <a:pt x="781" y="762"/>
                    <a:pt x="780" y="763"/>
                  </a:cubicBezTo>
                  <a:cubicBezTo>
                    <a:pt x="780" y="764"/>
                    <a:pt x="782" y="766"/>
                    <a:pt x="783" y="767"/>
                  </a:cubicBezTo>
                  <a:cubicBezTo>
                    <a:pt x="783" y="767"/>
                    <a:pt x="785" y="769"/>
                    <a:pt x="786" y="769"/>
                  </a:cubicBezTo>
                  <a:cubicBezTo>
                    <a:pt x="788" y="767"/>
                    <a:pt x="785" y="766"/>
                    <a:pt x="785" y="765"/>
                  </a:cubicBezTo>
                  <a:cubicBezTo>
                    <a:pt x="785" y="767"/>
                    <a:pt x="788" y="768"/>
                    <a:pt x="786" y="770"/>
                  </a:cubicBezTo>
                  <a:cubicBezTo>
                    <a:pt x="785" y="770"/>
                    <a:pt x="784" y="771"/>
                    <a:pt x="783" y="770"/>
                  </a:cubicBezTo>
                  <a:cubicBezTo>
                    <a:pt x="782" y="770"/>
                    <a:pt x="783" y="770"/>
                    <a:pt x="783" y="768"/>
                  </a:cubicBezTo>
                  <a:cubicBezTo>
                    <a:pt x="781" y="769"/>
                    <a:pt x="781" y="771"/>
                    <a:pt x="780" y="771"/>
                  </a:cubicBezTo>
                  <a:cubicBezTo>
                    <a:pt x="778" y="771"/>
                    <a:pt x="779" y="769"/>
                    <a:pt x="778" y="768"/>
                  </a:cubicBezTo>
                  <a:cubicBezTo>
                    <a:pt x="777" y="772"/>
                    <a:pt x="774" y="772"/>
                    <a:pt x="771" y="773"/>
                  </a:cubicBezTo>
                  <a:cubicBezTo>
                    <a:pt x="770" y="773"/>
                    <a:pt x="762" y="773"/>
                    <a:pt x="762" y="776"/>
                  </a:cubicBezTo>
                  <a:cubicBezTo>
                    <a:pt x="762" y="778"/>
                    <a:pt x="771" y="774"/>
                    <a:pt x="771" y="774"/>
                  </a:cubicBezTo>
                  <a:cubicBezTo>
                    <a:pt x="772" y="775"/>
                    <a:pt x="770" y="775"/>
                    <a:pt x="769" y="776"/>
                  </a:cubicBezTo>
                  <a:cubicBezTo>
                    <a:pt x="770" y="776"/>
                    <a:pt x="774" y="774"/>
                    <a:pt x="772" y="776"/>
                  </a:cubicBezTo>
                  <a:cubicBezTo>
                    <a:pt x="770" y="777"/>
                    <a:pt x="767" y="777"/>
                    <a:pt x="766" y="777"/>
                  </a:cubicBezTo>
                  <a:cubicBezTo>
                    <a:pt x="764" y="778"/>
                    <a:pt x="762" y="778"/>
                    <a:pt x="760" y="779"/>
                  </a:cubicBezTo>
                  <a:cubicBezTo>
                    <a:pt x="758" y="780"/>
                    <a:pt x="759" y="779"/>
                    <a:pt x="759" y="780"/>
                  </a:cubicBezTo>
                  <a:cubicBezTo>
                    <a:pt x="759" y="781"/>
                    <a:pt x="760" y="782"/>
                    <a:pt x="760" y="784"/>
                  </a:cubicBezTo>
                  <a:cubicBezTo>
                    <a:pt x="759" y="785"/>
                    <a:pt x="758" y="786"/>
                    <a:pt x="758" y="788"/>
                  </a:cubicBezTo>
                  <a:cubicBezTo>
                    <a:pt x="757" y="788"/>
                    <a:pt x="757" y="788"/>
                    <a:pt x="757" y="787"/>
                  </a:cubicBezTo>
                  <a:cubicBezTo>
                    <a:pt x="757" y="788"/>
                    <a:pt x="758" y="788"/>
                    <a:pt x="758" y="789"/>
                  </a:cubicBezTo>
                  <a:cubicBezTo>
                    <a:pt x="758" y="790"/>
                    <a:pt x="756" y="791"/>
                    <a:pt x="756" y="791"/>
                  </a:cubicBezTo>
                  <a:cubicBezTo>
                    <a:pt x="755" y="793"/>
                    <a:pt x="752" y="794"/>
                    <a:pt x="754" y="791"/>
                  </a:cubicBezTo>
                  <a:cubicBezTo>
                    <a:pt x="753" y="791"/>
                    <a:pt x="752" y="791"/>
                    <a:pt x="751" y="789"/>
                  </a:cubicBezTo>
                  <a:cubicBezTo>
                    <a:pt x="750" y="788"/>
                    <a:pt x="750" y="787"/>
                    <a:pt x="750" y="785"/>
                  </a:cubicBezTo>
                  <a:cubicBezTo>
                    <a:pt x="748" y="789"/>
                    <a:pt x="752" y="792"/>
                    <a:pt x="753" y="795"/>
                  </a:cubicBezTo>
                  <a:cubicBezTo>
                    <a:pt x="754" y="797"/>
                    <a:pt x="750" y="801"/>
                    <a:pt x="751" y="802"/>
                  </a:cubicBezTo>
                  <a:cubicBezTo>
                    <a:pt x="751" y="801"/>
                    <a:pt x="749" y="805"/>
                    <a:pt x="749" y="805"/>
                  </a:cubicBezTo>
                  <a:cubicBezTo>
                    <a:pt x="749" y="805"/>
                    <a:pt x="748" y="806"/>
                    <a:pt x="748" y="806"/>
                  </a:cubicBezTo>
                  <a:cubicBezTo>
                    <a:pt x="748" y="806"/>
                    <a:pt x="748" y="809"/>
                    <a:pt x="747" y="808"/>
                  </a:cubicBezTo>
                  <a:cubicBezTo>
                    <a:pt x="746" y="808"/>
                    <a:pt x="747" y="806"/>
                    <a:pt x="747" y="805"/>
                  </a:cubicBezTo>
                  <a:cubicBezTo>
                    <a:pt x="748" y="803"/>
                    <a:pt x="747" y="801"/>
                    <a:pt x="748" y="799"/>
                  </a:cubicBezTo>
                  <a:cubicBezTo>
                    <a:pt x="747" y="799"/>
                    <a:pt x="747" y="799"/>
                    <a:pt x="747" y="799"/>
                  </a:cubicBezTo>
                  <a:cubicBezTo>
                    <a:pt x="747" y="799"/>
                    <a:pt x="747" y="798"/>
                    <a:pt x="746" y="798"/>
                  </a:cubicBezTo>
                  <a:cubicBezTo>
                    <a:pt x="746" y="798"/>
                    <a:pt x="746" y="799"/>
                    <a:pt x="746" y="799"/>
                  </a:cubicBezTo>
                  <a:cubicBezTo>
                    <a:pt x="746" y="798"/>
                    <a:pt x="744" y="796"/>
                    <a:pt x="745" y="796"/>
                  </a:cubicBezTo>
                  <a:cubicBezTo>
                    <a:pt x="746" y="796"/>
                    <a:pt x="746" y="796"/>
                    <a:pt x="746" y="795"/>
                  </a:cubicBezTo>
                  <a:cubicBezTo>
                    <a:pt x="746" y="795"/>
                    <a:pt x="744" y="796"/>
                    <a:pt x="744" y="795"/>
                  </a:cubicBezTo>
                  <a:cubicBezTo>
                    <a:pt x="744" y="794"/>
                    <a:pt x="746" y="794"/>
                    <a:pt x="746" y="794"/>
                  </a:cubicBezTo>
                  <a:cubicBezTo>
                    <a:pt x="746" y="794"/>
                    <a:pt x="744" y="793"/>
                    <a:pt x="744" y="793"/>
                  </a:cubicBezTo>
                  <a:cubicBezTo>
                    <a:pt x="745" y="793"/>
                    <a:pt x="745" y="792"/>
                    <a:pt x="746" y="792"/>
                  </a:cubicBezTo>
                  <a:cubicBezTo>
                    <a:pt x="743" y="792"/>
                    <a:pt x="747" y="790"/>
                    <a:pt x="748" y="789"/>
                  </a:cubicBezTo>
                  <a:cubicBezTo>
                    <a:pt x="747" y="789"/>
                    <a:pt x="747" y="789"/>
                    <a:pt x="747" y="789"/>
                  </a:cubicBezTo>
                  <a:cubicBezTo>
                    <a:pt x="747" y="789"/>
                    <a:pt x="747" y="789"/>
                    <a:pt x="747" y="788"/>
                  </a:cubicBezTo>
                  <a:cubicBezTo>
                    <a:pt x="746" y="787"/>
                    <a:pt x="744" y="790"/>
                    <a:pt x="744" y="790"/>
                  </a:cubicBezTo>
                  <a:cubicBezTo>
                    <a:pt x="743" y="793"/>
                    <a:pt x="744" y="795"/>
                    <a:pt x="744" y="798"/>
                  </a:cubicBezTo>
                  <a:cubicBezTo>
                    <a:pt x="743" y="797"/>
                    <a:pt x="743" y="797"/>
                    <a:pt x="742" y="796"/>
                  </a:cubicBezTo>
                  <a:cubicBezTo>
                    <a:pt x="742" y="797"/>
                    <a:pt x="745" y="800"/>
                    <a:pt x="744" y="800"/>
                  </a:cubicBezTo>
                  <a:cubicBezTo>
                    <a:pt x="744" y="801"/>
                    <a:pt x="742" y="799"/>
                    <a:pt x="741" y="799"/>
                  </a:cubicBezTo>
                  <a:cubicBezTo>
                    <a:pt x="741" y="798"/>
                    <a:pt x="740" y="798"/>
                    <a:pt x="739" y="798"/>
                  </a:cubicBezTo>
                  <a:cubicBezTo>
                    <a:pt x="739" y="797"/>
                    <a:pt x="739" y="796"/>
                    <a:pt x="739" y="795"/>
                  </a:cubicBezTo>
                  <a:cubicBezTo>
                    <a:pt x="736" y="798"/>
                    <a:pt x="742" y="800"/>
                    <a:pt x="743" y="801"/>
                  </a:cubicBezTo>
                  <a:cubicBezTo>
                    <a:pt x="744" y="802"/>
                    <a:pt x="746" y="804"/>
                    <a:pt x="744" y="804"/>
                  </a:cubicBezTo>
                  <a:cubicBezTo>
                    <a:pt x="743" y="804"/>
                    <a:pt x="742" y="802"/>
                    <a:pt x="741" y="801"/>
                  </a:cubicBezTo>
                  <a:cubicBezTo>
                    <a:pt x="739" y="803"/>
                    <a:pt x="747" y="805"/>
                    <a:pt x="745" y="807"/>
                  </a:cubicBezTo>
                  <a:cubicBezTo>
                    <a:pt x="744" y="807"/>
                    <a:pt x="744" y="807"/>
                    <a:pt x="744" y="807"/>
                  </a:cubicBezTo>
                  <a:cubicBezTo>
                    <a:pt x="743" y="808"/>
                    <a:pt x="745" y="809"/>
                    <a:pt x="746" y="810"/>
                  </a:cubicBezTo>
                  <a:cubicBezTo>
                    <a:pt x="746" y="810"/>
                    <a:pt x="747" y="813"/>
                    <a:pt x="747" y="813"/>
                  </a:cubicBezTo>
                  <a:cubicBezTo>
                    <a:pt x="747" y="813"/>
                    <a:pt x="747" y="813"/>
                    <a:pt x="747" y="813"/>
                  </a:cubicBezTo>
                  <a:cubicBezTo>
                    <a:pt x="748" y="813"/>
                    <a:pt x="748" y="814"/>
                    <a:pt x="747" y="814"/>
                  </a:cubicBezTo>
                  <a:cubicBezTo>
                    <a:pt x="747" y="814"/>
                    <a:pt x="747" y="814"/>
                    <a:pt x="747" y="814"/>
                  </a:cubicBezTo>
                  <a:cubicBezTo>
                    <a:pt x="747" y="816"/>
                    <a:pt x="748" y="815"/>
                    <a:pt x="746" y="816"/>
                  </a:cubicBezTo>
                  <a:cubicBezTo>
                    <a:pt x="746" y="816"/>
                    <a:pt x="743" y="817"/>
                    <a:pt x="744" y="817"/>
                  </a:cubicBezTo>
                  <a:cubicBezTo>
                    <a:pt x="745" y="818"/>
                    <a:pt x="742" y="817"/>
                    <a:pt x="742" y="818"/>
                  </a:cubicBezTo>
                  <a:cubicBezTo>
                    <a:pt x="742" y="820"/>
                    <a:pt x="745" y="817"/>
                    <a:pt x="746" y="818"/>
                  </a:cubicBezTo>
                  <a:cubicBezTo>
                    <a:pt x="748" y="819"/>
                    <a:pt x="745" y="820"/>
                    <a:pt x="745" y="821"/>
                  </a:cubicBezTo>
                  <a:cubicBezTo>
                    <a:pt x="746" y="821"/>
                    <a:pt x="747" y="819"/>
                    <a:pt x="748" y="819"/>
                  </a:cubicBezTo>
                  <a:cubicBezTo>
                    <a:pt x="749" y="819"/>
                    <a:pt x="748" y="821"/>
                    <a:pt x="747" y="822"/>
                  </a:cubicBezTo>
                  <a:cubicBezTo>
                    <a:pt x="746" y="824"/>
                    <a:pt x="745" y="823"/>
                    <a:pt x="743" y="823"/>
                  </a:cubicBezTo>
                  <a:cubicBezTo>
                    <a:pt x="743" y="822"/>
                    <a:pt x="744" y="821"/>
                    <a:pt x="743" y="821"/>
                  </a:cubicBezTo>
                  <a:cubicBezTo>
                    <a:pt x="743" y="822"/>
                    <a:pt x="742" y="823"/>
                    <a:pt x="742" y="823"/>
                  </a:cubicBezTo>
                  <a:cubicBezTo>
                    <a:pt x="741" y="822"/>
                    <a:pt x="741" y="822"/>
                    <a:pt x="740" y="822"/>
                  </a:cubicBezTo>
                  <a:cubicBezTo>
                    <a:pt x="741" y="823"/>
                    <a:pt x="743" y="823"/>
                    <a:pt x="742" y="825"/>
                  </a:cubicBezTo>
                  <a:cubicBezTo>
                    <a:pt x="742" y="825"/>
                    <a:pt x="740" y="826"/>
                    <a:pt x="740" y="826"/>
                  </a:cubicBezTo>
                  <a:cubicBezTo>
                    <a:pt x="741" y="827"/>
                    <a:pt x="742" y="826"/>
                    <a:pt x="743" y="826"/>
                  </a:cubicBezTo>
                  <a:cubicBezTo>
                    <a:pt x="746" y="827"/>
                    <a:pt x="743" y="828"/>
                    <a:pt x="742" y="829"/>
                  </a:cubicBezTo>
                  <a:cubicBezTo>
                    <a:pt x="740" y="829"/>
                    <a:pt x="738" y="829"/>
                    <a:pt x="736" y="831"/>
                  </a:cubicBezTo>
                  <a:cubicBezTo>
                    <a:pt x="736" y="832"/>
                    <a:pt x="735" y="833"/>
                    <a:pt x="734" y="834"/>
                  </a:cubicBezTo>
                  <a:cubicBezTo>
                    <a:pt x="731" y="836"/>
                    <a:pt x="727" y="836"/>
                    <a:pt x="725" y="839"/>
                  </a:cubicBezTo>
                  <a:cubicBezTo>
                    <a:pt x="724" y="842"/>
                    <a:pt x="723" y="843"/>
                    <a:pt x="721" y="844"/>
                  </a:cubicBezTo>
                  <a:cubicBezTo>
                    <a:pt x="718" y="846"/>
                    <a:pt x="718" y="845"/>
                    <a:pt x="715" y="845"/>
                  </a:cubicBezTo>
                  <a:cubicBezTo>
                    <a:pt x="715" y="846"/>
                    <a:pt x="717" y="846"/>
                    <a:pt x="717" y="847"/>
                  </a:cubicBezTo>
                  <a:cubicBezTo>
                    <a:pt x="716" y="849"/>
                    <a:pt x="715" y="847"/>
                    <a:pt x="714" y="847"/>
                  </a:cubicBezTo>
                  <a:cubicBezTo>
                    <a:pt x="715" y="849"/>
                    <a:pt x="713" y="850"/>
                    <a:pt x="712" y="851"/>
                  </a:cubicBezTo>
                  <a:cubicBezTo>
                    <a:pt x="712" y="852"/>
                    <a:pt x="710" y="855"/>
                    <a:pt x="711" y="854"/>
                  </a:cubicBezTo>
                  <a:cubicBezTo>
                    <a:pt x="711" y="854"/>
                    <a:pt x="710" y="859"/>
                    <a:pt x="710" y="860"/>
                  </a:cubicBezTo>
                  <a:cubicBezTo>
                    <a:pt x="710" y="863"/>
                    <a:pt x="711" y="867"/>
                    <a:pt x="712" y="870"/>
                  </a:cubicBezTo>
                  <a:cubicBezTo>
                    <a:pt x="714" y="877"/>
                    <a:pt x="719" y="884"/>
                    <a:pt x="720" y="891"/>
                  </a:cubicBezTo>
                  <a:cubicBezTo>
                    <a:pt x="720" y="894"/>
                    <a:pt x="719" y="904"/>
                    <a:pt x="714" y="903"/>
                  </a:cubicBezTo>
                  <a:cubicBezTo>
                    <a:pt x="712" y="902"/>
                    <a:pt x="711" y="899"/>
                    <a:pt x="710" y="898"/>
                  </a:cubicBezTo>
                  <a:cubicBezTo>
                    <a:pt x="709" y="897"/>
                    <a:pt x="705" y="892"/>
                    <a:pt x="706" y="891"/>
                  </a:cubicBezTo>
                  <a:cubicBezTo>
                    <a:pt x="706" y="890"/>
                    <a:pt x="707" y="889"/>
                    <a:pt x="706" y="889"/>
                  </a:cubicBezTo>
                  <a:cubicBezTo>
                    <a:pt x="705" y="889"/>
                    <a:pt x="705" y="890"/>
                    <a:pt x="705" y="890"/>
                  </a:cubicBezTo>
                  <a:cubicBezTo>
                    <a:pt x="704" y="890"/>
                    <a:pt x="704" y="889"/>
                    <a:pt x="703" y="888"/>
                  </a:cubicBezTo>
                  <a:cubicBezTo>
                    <a:pt x="702" y="886"/>
                    <a:pt x="704" y="881"/>
                    <a:pt x="701" y="883"/>
                  </a:cubicBezTo>
                  <a:cubicBezTo>
                    <a:pt x="702" y="882"/>
                    <a:pt x="702" y="876"/>
                    <a:pt x="702" y="875"/>
                  </a:cubicBezTo>
                  <a:cubicBezTo>
                    <a:pt x="701" y="873"/>
                    <a:pt x="699" y="871"/>
                    <a:pt x="697" y="869"/>
                  </a:cubicBezTo>
                  <a:cubicBezTo>
                    <a:pt x="696" y="868"/>
                    <a:pt x="693" y="864"/>
                    <a:pt x="692" y="864"/>
                  </a:cubicBezTo>
                  <a:cubicBezTo>
                    <a:pt x="691" y="864"/>
                    <a:pt x="689" y="868"/>
                    <a:pt x="688" y="866"/>
                  </a:cubicBezTo>
                  <a:cubicBezTo>
                    <a:pt x="687" y="867"/>
                    <a:pt x="687" y="868"/>
                    <a:pt x="686" y="868"/>
                  </a:cubicBezTo>
                  <a:cubicBezTo>
                    <a:pt x="684" y="868"/>
                    <a:pt x="683" y="867"/>
                    <a:pt x="682" y="865"/>
                  </a:cubicBezTo>
                  <a:cubicBezTo>
                    <a:pt x="683" y="865"/>
                    <a:pt x="683" y="865"/>
                    <a:pt x="683" y="865"/>
                  </a:cubicBezTo>
                  <a:cubicBezTo>
                    <a:pt x="681" y="864"/>
                    <a:pt x="679" y="864"/>
                    <a:pt x="678" y="863"/>
                  </a:cubicBezTo>
                  <a:cubicBezTo>
                    <a:pt x="678" y="863"/>
                    <a:pt x="678" y="863"/>
                    <a:pt x="679" y="863"/>
                  </a:cubicBezTo>
                  <a:cubicBezTo>
                    <a:pt x="677" y="861"/>
                    <a:pt x="675" y="863"/>
                    <a:pt x="673" y="863"/>
                  </a:cubicBezTo>
                  <a:cubicBezTo>
                    <a:pt x="673" y="863"/>
                    <a:pt x="673" y="862"/>
                    <a:pt x="673" y="862"/>
                  </a:cubicBezTo>
                  <a:cubicBezTo>
                    <a:pt x="671" y="862"/>
                    <a:pt x="670" y="863"/>
                    <a:pt x="668" y="864"/>
                  </a:cubicBezTo>
                  <a:cubicBezTo>
                    <a:pt x="667" y="863"/>
                    <a:pt x="667" y="861"/>
                    <a:pt x="666" y="861"/>
                  </a:cubicBezTo>
                  <a:cubicBezTo>
                    <a:pt x="666" y="861"/>
                    <a:pt x="665" y="862"/>
                    <a:pt x="664" y="862"/>
                  </a:cubicBezTo>
                  <a:cubicBezTo>
                    <a:pt x="663" y="863"/>
                    <a:pt x="662" y="863"/>
                    <a:pt x="660" y="863"/>
                  </a:cubicBezTo>
                  <a:cubicBezTo>
                    <a:pt x="659" y="863"/>
                    <a:pt x="656" y="864"/>
                    <a:pt x="655" y="865"/>
                  </a:cubicBezTo>
                  <a:cubicBezTo>
                    <a:pt x="655" y="865"/>
                    <a:pt x="654" y="866"/>
                    <a:pt x="654" y="866"/>
                  </a:cubicBezTo>
                  <a:cubicBezTo>
                    <a:pt x="655" y="867"/>
                    <a:pt x="655" y="866"/>
                    <a:pt x="656" y="866"/>
                  </a:cubicBezTo>
                  <a:cubicBezTo>
                    <a:pt x="659" y="866"/>
                    <a:pt x="655" y="869"/>
                    <a:pt x="655" y="868"/>
                  </a:cubicBezTo>
                  <a:cubicBezTo>
                    <a:pt x="655" y="868"/>
                    <a:pt x="655" y="869"/>
                    <a:pt x="655" y="870"/>
                  </a:cubicBezTo>
                  <a:cubicBezTo>
                    <a:pt x="656" y="871"/>
                    <a:pt x="657" y="871"/>
                    <a:pt x="657" y="872"/>
                  </a:cubicBezTo>
                  <a:cubicBezTo>
                    <a:pt x="657" y="873"/>
                    <a:pt x="652" y="869"/>
                    <a:pt x="652" y="869"/>
                  </a:cubicBezTo>
                  <a:cubicBezTo>
                    <a:pt x="653" y="870"/>
                    <a:pt x="652" y="872"/>
                    <a:pt x="651" y="872"/>
                  </a:cubicBezTo>
                  <a:cubicBezTo>
                    <a:pt x="651" y="872"/>
                    <a:pt x="650" y="871"/>
                    <a:pt x="649" y="871"/>
                  </a:cubicBezTo>
                  <a:cubicBezTo>
                    <a:pt x="648" y="871"/>
                    <a:pt x="647" y="872"/>
                    <a:pt x="646" y="871"/>
                  </a:cubicBezTo>
                  <a:cubicBezTo>
                    <a:pt x="645" y="871"/>
                    <a:pt x="645" y="870"/>
                    <a:pt x="645" y="870"/>
                  </a:cubicBezTo>
                  <a:cubicBezTo>
                    <a:pt x="645" y="870"/>
                    <a:pt x="644" y="870"/>
                    <a:pt x="644" y="870"/>
                  </a:cubicBezTo>
                  <a:cubicBezTo>
                    <a:pt x="644" y="869"/>
                    <a:pt x="639" y="866"/>
                    <a:pt x="639" y="867"/>
                  </a:cubicBezTo>
                  <a:cubicBezTo>
                    <a:pt x="639" y="867"/>
                    <a:pt x="639" y="867"/>
                    <a:pt x="639" y="868"/>
                  </a:cubicBezTo>
                  <a:cubicBezTo>
                    <a:pt x="639" y="867"/>
                    <a:pt x="639" y="867"/>
                    <a:pt x="638" y="867"/>
                  </a:cubicBezTo>
                  <a:cubicBezTo>
                    <a:pt x="638" y="867"/>
                    <a:pt x="638" y="869"/>
                    <a:pt x="637" y="869"/>
                  </a:cubicBezTo>
                  <a:cubicBezTo>
                    <a:pt x="636" y="870"/>
                    <a:pt x="634" y="868"/>
                    <a:pt x="633" y="868"/>
                  </a:cubicBezTo>
                  <a:cubicBezTo>
                    <a:pt x="629" y="867"/>
                    <a:pt x="627" y="870"/>
                    <a:pt x="623" y="870"/>
                  </a:cubicBezTo>
                  <a:cubicBezTo>
                    <a:pt x="622" y="869"/>
                    <a:pt x="622" y="869"/>
                    <a:pt x="621" y="869"/>
                  </a:cubicBezTo>
                  <a:cubicBezTo>
                    <a:pt x="621" y="869"/>
                    <a:pt x="621" y="868"/>
                    <a:pt x="621" y="868"/>
                  </a:cubicBezTo>
                  <a:cubicBezTo>
                    <a:pt x="619" y="868"/>
                    <a:pt x="620" y="870"/>
                    <a:pt x="620" y="871"/>
                  </a:cubicBezTo>
                  <a:cubicBezTo>
                    <a:pt x="620" y="871"/>
                    <a:pt x="621" y="871"/>
                    <a:pt x="620" y="871"/>
                  </a:cubicBezTo>
                  <a:cubicBezTo>
                    <a:pt x="620" y="872"/>
                    <a:pt x="620" y="872"/>
                    <a:pt x="619" y="872"/>
                  </a:cubicBezTo>
                  <a:cubicBezTo>
                    <a:pt x="618" y="873"/>
                    <a:pt x="615" y="875"/>
                    <a:pt x="613" y="876"/>
                  </a:cubicBezTo>
                  <a:cubicBezTo>
                    <a:pt x="614" y="876"/>
                    <a:pt x="614" y="876"/>
                    <a:pt x="614" y="876"/>
                  </a:cubicBezTo>
                  <a:cubicBezTo>
                    <a:pt x="613" y="876"/>
                    <a:pt x="611" y="877"/>
                    <a:pt x="611" y="876"/>
                  </a:cubicBezTo>
                  <a:cubicBezTo>
                    <a:pt x="610" y="876"/>
                    <a:pt x="609" y="876"/>
                    <a:pt x="608" y="876"/>
                  </a:cubicBezTo>
                  <a:cubicBezTo>
                    <a:pt x="609" y="876"/>
                    <a:pt x="610" y="877"/>
                    <a:pt x="610" y="878"/>
                  </a:cubicBezTo>
                  <a:cubicBezTo>
                    <a:pt x="610" y="878"/>
                    <a:pt x="608" y="879"/>
                    <a:pt x="608" y="878"/>
                  </a:cubicBezTo>
                  <a:cubicBezTo>
                    <a:pt x="607" y="879"/>
                    <a:pt x="608" y="880"/>
                    <a:pt x="607" y="880"/>
                  </a:cubicBezTo>
                  <a:cubicBezTo>
                    <a:pt x="607" y="880"/>
                    <a:pt x="606" y="879"/>
                    <a:pt x="606" y="879"/>
                  </a:cubicBezTo>
                  <a:cubicBezTo>
                    <a:pt x="606" y="879"/>
                    <a:pt x="605" y="880"/>
                    <a:pt x="605" y="880"/>
                  </a:cubicBezTo>
                  <a:cubicBezTo>
                    <a:pt x="605" y="882"/>
                    <a:pt x="604" y="882"/>
                    <a:pt x="603" y="883"/>
                  </a:cubicBezTo>
                  <a:cubicBezTo>
                    <a:pt x="603" y="884"/>
                    <a:pt x="604" y="885"/>
                    <a:pt x="603" y="885"/>
                  </a:cubicBezTo>
                  <a:cubicBezTo>
                    <a:pt x="603" y="886"/>
                    <a:pt x="602" y="886"/>
                    <a:pt x="601" y="886"/>
                  </a:cubicBezTo>
                  <a:cubicBezTo>
                    <a:pt x="601" y="887"/>
                    <a:pt x="603" y="887"/>
                    <a:pt x="603" y="887"/>
                  </a:cubicBezTo>
                  <a:cubicBezTo>
                    <a:pt x="603" y="887"/>
                    <a:pt x="603" y="888"/>
                    <a:pt x="603" y="889"/>
                  </a:cubicBezTo>
                  <a:cubicBezTo>
                    <a:pt x="603" y="890"/>
                    <a:pt x="604" y="893"/>
                    <a:pt x="603" y="894"/>
                  </a:cubicBezTo>
                  <a:cubicBezTo>
                    <a:pt x="604" y="894"/>
                    <a:pt x="605" y="896"/>
                    <a:pt x="605" y="897"/>
                  </a:cubicBezTo>
                  <a:cubicBezTo>
                    <a:pt x="605" y="898"/>
                    <a:pt x="604" y="900"/>
                    <a:pt x="603" y="901"/>
                  </a:cubicBezTo>
                  <a:cubicBezTo>
                    <a:pt x="603" y="901"/>
                    <a:pt x="603" y="900"/>
                    <a:pt x="602" y="901"/>
                  </a:cubicBezTo>
                  <a:cubicBezTo>
                    <a:pt x="603" y="901"/>
                    <a:pt x="603" y="901"/>
                    <a:pt x="603" y="901"/>
                  </a:cubicBezTo>
                  <a:cubicBezTo>
                    <a:pt x="603" y="901"/>
                    <a:pt x="601" y="901"/>
                    <a:pt x="601" y="902"/>
                  </a:cubicBezTo>
                  <a:cubicBezTo>
                    <a:pt x="601" y="903"/>
                    <a:pt x="600" y="906"/>
                    <a:pt x="600" y="907"/>
                  </a:cubicBezTo>
                  <a:cubicBezTo>
                    <a:pt x="600" y="908"/>
                    <a:pt x="601" y="909"/>
                    <a:pt x="601" y="910"/>
                  </a:cubicBezTo>
                  <a:cubicBezTo>
                    <a:pt x="601" y="911"/>
                    <a:pt x="601" y="912"/>
                    <a:pt x="601" y="914"/>
                  </a:cubicBezTo>
                  <a:cubicBezTo>
                    <a:pt x="601" y="915"/>
                    <a:pt x="599" y="930"/>
                    <a:pt x="603" y="929"/>
                  </a:cubicBezTo>
                  <a:cubicBezTo>
                    <a:pt x="603" y="929"/>
                    <a:pt x="602" y="927"/>
                    <a:pt x="602" y="927"/>
                  </a:cubicBezTo>
                  <a:cubicBezTo>
                    <a:pt x="604" y="929"/>
                    <a:pt x="604" y="932"/>
                    <a:pt x="604" y="934"/>
                  </a:cubicBezTo>
                  <a:cubicBezTo>
                    <a:pt x="605" y="936"/>
                    <a:pt x="608" y="938"/>
                    <a:pt x="609" y="941"/>
                  </a:cubicBezTo>
                  <a:cubicBezTo>
                    <a:pt x="611" y="943"/>
                    <a:pt x="611" y="946"/>
                    <a:pt x="613" y="948"/>
                  </a:cubicBezTo>
                  <a:cubicBezTo>
                    <a:pt x="615" y="949"/>
                    <a:pt x="618" y="950"/>
                    <a:pt x="620" y="951"/>
                  </a:cubicBezTo>
                  <a:cubicBezTo>
                    <a:pt x="625" y="954"/>
                    <a:pt x="631" y="951"/>
                    <a:pt x="636" y="950"/>
                  </a:cubicBezTo>
                  <a:cubicBezTo>
                    <a:pt x="638" y="949"/>
                    <a:pt x="640" y="951"/>
                    <a:pt x="643" y="950"/>
                  </a:cubicBezTo>
                  <a:cubicBezTo>
                    <a:pt x="644" y="950"/>
                    <a:pt x="644" y="949"/>
                    <a:pt x="644" y="948"/>
                  </a:cubicBezTo>
                  <a:cubicBezTo>
                    <a:pt x="645" y="947"/>
                    <a:pt x="645" y="947"/>
                    <a:pt x="646" y="946"/>
                  </a:cubicBezTo>
                  <a:cubicBezTo>
                    <a:pt x="648" y="943"/>
                    <a:pt x="649" y="941"/>
                    <a:pt x="650" y="938"/>
                  </a:cubicBezTo>
                  <a:cubicBezTo>
                    <a:pt x="650" y="936"/>
                    <a:pt x="650" y="934"/>
                    <a:pt x="652" y="932"/>
                  </a:cubicBezTo>
                  <a:cubicBezTo>
                    <a:pt x="654" y="930"/>
                    <a:pt x="658" y="930"/>
                    <a:pt x="660" y="930"/>
                  </a:cubicBezTo>
                  <a:cubicBezTo>
                    <a:pt x="664" y="929"/>
                    <a:pt x="667" y="929"/>
                    <a:pt x="671" y="929"/>
                  </a:cubicBezTo>
                  <a:cubicBezTo>
                    <a:pt x="676" y="930"/>
                    <a:pt x="674" y="933"/>
                    <a:pt x="672" y="936"/>
                  </a:cubicBezTo>
                  <a:cubicBezTo>
                    <a:pt x="671" y="938"/>
                    <a:pt x="670" y="939"/>
                    <a:pt x="669" y="940"/>
                  </a:cubicBezTo>
                  <a:cubicBezTo>
                    <a:pt x="669" y="942"/>
                    <a:pt x="668" y="942"/>
                    <a:pt x="669" y="943"/>
                  </a:cubicBezTo>
                  <a:cubicBezTo>
                    <a:pt x="669" y="943"/>
                    <a:pt x="670" y="943"/>
                    <a:pt x="670" y="943"/>
                  </a:cubicBezTo>
                  <a:cubicBezTo>
                    <a:pt x="671" y="944"/>
                    <a:pt x="668" y="944"/>
                    <a:pt x="668" y="945"/>
                  </a:cubicBezTo>
                  <a:cubicBezTo>
                    <a:pt x="668" y="945"/>
                    <a:pt x="670" y="945"/>
                    <a:pt x="670" y="945"/>
                  </a:cubicBezTo>
                  <a:cubicBezTo>
                    <a:pt x="670" y="946"/>
                    <a:pt x="670" y="947"/>
                    <a:pt x="669" y="948"/>
                  </a:cubicBezTo>
                  <a:cubicBezTo>
                    <a:pt x="669" y="950"/>
                    <a:pt x="668" y="952"/>
                    <a:pt x="667" y="953"/>
                  </a:cubicBezTo>
                  <a:cubicBezTo>
                    <a:pt x="668" y="952"/>
                    <a:pt x="665" y="946"/>
                    <a:pt x="664" y="950"/>
                  </a:cubicBezTo>
                  <a:cubicBezTo>
                    <a:pt x="664" y="951"/>
                    <a:pt x="665" y="952"/>
                    <a:pt x="666" y="953"/>
                  </a:cubicBezTo>
                  <a:cubicBezTo>
                    <a:pt x="666" y="955"/>
                    <a:pt x="665" y="958"/>
                    <a:pt x="664" y="959"/>
                  </a:cubicBezTo>
                  <a:cubicBezTo>
                    <a:pt x="664" y="958"/>
                    <a:pt x="664" y="958"/>
                    <a:pt x="664" y="958"/>
                  </a:cubicBezTo>
                  <a:cubicBezTo>
                    <a:pt x="664" y="958"/>
                    <a:pt x="665" y="961"/>
                    <a:pt x="665" y="962"/>
                  </a:cubicBezTo>
                  <a:cubicBezTo>
                    <a:pt x="665" y="964"/>
                    <a:pt x="663" y="964"/>
                    <a:pt x="661" y="966"/>
                  </a:cubicBezTo>
                  <a:cubicBezTo>
                    <a:pt x="659" y="970"/>
                    <a:pt x="664" y="970"/>
                    <a:pt x="666" y="969"/>
                  </a:cubicBezTo>
                  <a:cubicBezTo>
                    <a:pt x="670" y="969"/>
                    <a:pt x="675" y="970"/>
                    <a:pt x="679" y="969"/>
                  </a:cubicBezTo>
                  <a:cubicBezTo>
                    <a:pt x="682" y="968"/>
                    <a:pt x="685" y="969"/>
                    <a:pt x="688" y="969"/>
                  </a:cubicBezTo>
                  <a:cubicBezTo>
                    <a:pt x="688" y="969"/>
                    <a:pt x="691" y="969"/>
                    <a:pt x="692" y="969"/>
                  </a:cubicBezTo>
                  <a:cubicBezTo>
                    <a:pt x="693" y="971"/>
                    <a:pt x="691" y="971"/>
                    <a:pt x="692" y="973"/>
                  </a:cubicBezTo>
                  <a:cubicBezTo>
                    <a:pt x="692" y="973"/>
                    <a:pt x="695" y="973"/>
                    <a:pt x="695" y="973"/>
                  </a:cubicBezTo>
                  <a:cubicBezTo>
                    <a:pt x="695" y="973"/>
                    <a:pt x="695" y="972"/>
                    <a:pt x="696" y="972"/>
                  </a:cubicBezTo>
                  <a:cubicBezTo>
                    <a:pt x="697" y="972"/>
                    <a:pt x="697" y="974"/>
                    <a:pt x="698" y="974"/>
                  </a:cubicBezTo>
                  <a:cubicBezTo>
                    <a:pt x="698" y="975"/>
                    <a:pt x="698" y="975"/>
                    <a:pt x="698" y="976"/>
                  </a:cubicBezTo>
                  <a:cubicBezTo>
                    <a:pt x="698" y="976"/>
                    <a:pt x="698" y="976"/>
                    <a:pt x="697" y="976"/>
                  </a:cubicBezTo>
                  <a:cubicBezTo>
                    <a:pt x="698" y="978"/>
                    <a:pt x="698" y="979"/>
                    <a:pt x="698" y="981"/>
                  </a:cubicBezTo>
                  <a:cubicBezTo>
                    <a:pt x="697" y="982"/>
                    <a:pt x="696" y="984"/>
                    <a:pt x="696" y="985"/>
                  </a:cubicBezTo>
                  <a:cubicBezTo>
                    <a:pt x="696" y="987"/>
                    <a:pt x="698" y="992"/>
                    <a:pt x="696" y="993"/>
                  </a:cubicBezTo>
                  <a:cubicBezTo>
                    <a:pt x="696" y="993"/>
                    <a:pt x="695" y="991"/>
                    <a:pt x="695" y="992"/>
                  </a:cubicBezTo>
                  <a:cubicBezTo>
                    <a:pt x="693" y="993"/>
                    <a:pt x="695" y="997"/>
                    <a:pt x="695" y="999"/>
                  </a:cubicBezTo>
                  <a:cubicBezTo>
                    <a:pt x="695" y="1000"/>
                    <a:pt x="694" y="1001"/>
                    <a:pt x="695" y="1003"/>
                  </a:cubicBezTo>
                  <a:cubicBezTo>
                    <a:pt x="695" y="1004"/>
                    <a:pt x="696" y="1005"/>
                    <a:pt x="697" y="1006"/>
                  </a:cubicBezTo>
                  <a:cubicBezTo>
                    <a:pt x="698" y="1008"/>
                    <a:pt x="699" y="1010"/>
                    <a:pt x="701" y="1011"/>
                  </a:cubicBezTo>
                  <a:cubicBezTo>
                    <a:pt x="701" y="1011"/>
                    <a:pt x="702" y="1012"/>
                    <a:pt x="702" y="1012"/>
                  </a:cubicBezTo>
                  <a:cubicBezTo>
                    <a:pt x="703" y="1013"/>
                    <a:pt x="703" y="1014"/>
                    <a:pt x="704" y="1015"/>
                  </a:cubicBezTo>
                  <a:cubicBezTo>
                    <a:pt x="704" y="1015"/>
                    <a:pt x="705" y="1015"/>
                    <a:pt x="705" y="1015"/>
                  </a:cubicBezTo>
                  <a:cubicBezTo>
                    <a:pt x="705" y="1017"/>
                    <a:pt x="707" y="1016"/>
                    <a:pt x="708" y="1016"/>
                  </a:cubicBezTo>
                  <a:cubicBezTo>
                    <a:pt x="707" y="1016"/>
                    <a:pt x="707" y="1016"/>
                    <a:pt x="707" y="1015"/>
                  </a:cubicBezTo>
                  <a:cubicBezTo>
                    <a:pt x="706" y="1016"/>
                    <a:pt x="712" y="1018"/>
                    <a:pt x="713" y="1018"/>
                  </a:cubicBezTo>
                  <a:cubicBezTo>
                    <a:pt x="714" y="1017"/>
                    <a:pt x="714" y="1017"/>
                    <a:pt x="715" y="1016"/>
                  </a:cubicBezTo>
                  <a:cubicBezTo>
                    <a:pt x="716" y="1016"/>
                    <a:pt x="716" y="1015"/>
                    <a:pt x="717" y="1015"/>
                  </a:cubicBezTo>
                  <a:cubicBezTo>
                    <a:pt x="718" y="1015"/>
                    <a:pt x="718" y="1015"/>
                    <a:pt x="719" y="1015"/>
                  </a:cubicBezTo>
                  <a:cubicBezTo>
                    <a:pt x="719" y="1015"/>
                    <a:pt x="719" y="1014"/>
                    <a:pt x="720" y="1014"/>
                  </a:cubicBezTo>
                  <a:cubicBezTo>
                    <a:pt x="724" y="1011"/>
                    <a:pt x="728" y="1013"/>
                    <a:pt x="732" y="1014"/>
                  </a:cubicBezTo>
                  <a:cubicBezTo>
                    <a:pt x="733" y="1014"/>
                    <a:pt x="733" y="1014"/>
                    <a:pt x="733" y="1014"/>
                  </a:cubicBezTo>
                  <a:cubicBezTo>
                    <a:pt x="733" y="1015"/>
                    <a:pt x="737" y="1019"/>
                    <a:pt x="737" y="1018"/>
                  </a:cubicBezTo>
                  <a:cubicBezTo>
                    <a:pt x="738" y="1020"/>
                    <a:pt x="738" y="1022"/>
                    <a:pt x="739" y="1023"/>
                  </a:cubicBezTo>
                  <a:cubicBezTo>
                    <a:pt x="737" y="1023"/>
                    <a:pt x="737" y="1024"/>
                    <a:pt x="736" y="1026"/>
                  </a:cubicBezTo>
                  <a:cubicBezTo>
                    <a:pt x="736" y="1025"/>
                    <a:pt x="735" y="1025"/>
                    <a:pt x="735" y="1025"/>
                  </a:cubicBezTo>
                  <a:cubicBezTo>
                    <a:pt x="736" y="1027"/>
                    <a:pt x="734" y="1026"/>
                    <a:pt x="734" y="1028"/>
                  </a:cubicBezTo>
                  <a:cubicBezTo>
                    <a:pt x="733" y="1027"/>
                    <a:pt x="730" y="1025"/>
                    <a:pt x="730" y="1023"/>
                  </a:cubicBezTo>
                  <a:cubicBezTo>
                    <a:pt x="730" y="1023"/>
                    <a:pt x="733" y="1020"/>
                    <a:pt x="732" y="1020"/>
                  </a:cubicBezTo>
                  <a:cubicBezTo>
                    <a:pt x="732" y="1020"/>
                    <a:pt x="731" y="1019"/>
                    <a:pt x="731" y="1020"/>
                  </a:cubicBezTo>
                  <a:cubicBezTo>
                    <a:pt x="731" y="1020"/>
                    <a:pt x="731" y="1020"/>
                    <a:pt x="730" y="1020"/>
                  </a:cubicBezTo>
                  <a:cubicBezTo>
                    <a:pt x="730" y="1020"/>
                    <a:pt x="730" y="1019"/>
                    <a:pt x="729" y="1018"/>
                  </a:cubicBezTo>
                  <a:cubicBezTo>
                    <a:pt x="729" y="1018"/>
                    <a:pt x="728" y="1017"/>
                    <a:pt x="727" y="1017"/>
                  </a:cubicBezTo>
                  <a:cubicBezTo>
                    <a:pt x="725" y="1016"/>
                    <a:pt x="724" y="1015"/>
                    <a:pt x="722" y="1017"/>
                  </a:cubicBezTo>
                  <a:cubicBezTo>
                    <a:pt x="721" y="1018"/>
                    <a:pt x="721" y="1019"/>
                    <a:pt x="720" y="1020"/>
                  </a:cubicBezTo>
                  <a:cubicBezTo>
                    <a:pt x="719" y="1020"/>
                    <a:pt x="717" y="1020"/>
                    <a:pt x="717" y="1021"/>
                  </a:cubicBezTo>
                  <a:cubicBezTo>
                    <a:pt x="716" y="1024"/>
                    <a:pt x="722" y="1025"/>
                    <a:pt x="718" y="1027"/>
                  </a:cubicBezTo>
                  <a:cubicBezTo>
                    <a:pt x="717" y="1028"/>
                    <a:pt x="715" y="1029"/>
                    <a:pt x="714" y="1028"/>
                  </a:cubicBezTo>
                  <a:cubicBezTo>
                    <a:pt x="713" y="1027"/>
                    <a:pt x="714" y="1025"/>
                    <a:pt x="712" y="1024"/>
                  </a:cubicBezTo>
                  <a:cubicBezTo>
                    <a:pt x="712" y="1025"/>
                    <a:pt x="711" y="1025"/>
                    <a:pt x="711" y="1025"/>
                  </a:cubicBezTo>
                  <a:cubicBezTo>
                    <a:pt x="710" y="1025"/>
                    <a:pt x="710" y="1025"/>
                    <a:pt x="709" y="1024"/>
                  </a:cubicBezTo>
                  <a:cubicBezTo>
                    <a:pt x="708" y="1023"/>
                    <a:pt x="706" y="1020"/>
                    <a:pt x="704" y="1020"/>
                  </a:cubicBezTo>
                  <a:cubicBezTo>
                    <a:pt x="703" y="1020"/>
                    <a:pt x="700" y="1022"/>
                    <a:pt x="701" y="1022"/>
                  </a:cubicBezTo>
                  <a:cubicBezTo>
                    <a:pt x="699" y="1022"/>
                    <a:pt x="699" y="1020"/>
                    <a:pt x="700" y="1020"/>
                  </a:cubicBezTo>
                  <a:cubicBezTo>
                    <a:pt x="700" y="1020"/>
                    <a:pt x="700" y="1020"/>
                    <a:pt x="699" y="1021"/>
                  </a:cubicBezTo>
                  <a:cubicBezTo>
                    <a:pt x="698" y="1020"/>
                    <a:pt x="699" y="1018"/>
                    <a:pt x="696" y="1018"/>
                  </a:cubicBezTo>
                  <a:cubicBezTo>
                    <a:pt x="697" y="1018"/>
                    <a:pt x="698" y="1021"/>
                    <a:pt x="696" y="1020"/>
                  </a:cubicBezTo>
                  <a:cubicBezTo>
                    <a:pt x="695" y="1020"/>
                    <a:pt x="695" y="1017"/>
                    <a:pt x="695" y="1016"/>
                  </a:cubicBezTo>
                  <a:cubicBezTo>
                    <a:pt x="694" y="1014"/>
                    <a:pt x="691" y="1014"/>
                    <a:pt x="690" y="1012"/>
                  </a:cubicBezTo>
                  <a:cubicBezTo>
                    <a:pt x="688" y="1011"/>
                    <a:pt x="687" y="1007"/>
                    <a:pt x="685" y="1008"/>
                  </a:cubicBezTo>
                  <a:cubicBezTo>
                    <a:pt x="685" y="1008"/>
                    <a:pt x="689" y="1013"/>
                    <a:pt x="684" y="1011"/>
                  </a:cubicBezTo>
                  <a:cubicBezTo>
                    <a:pt x="682" y="1010"/>
                    <a:pt x="681" y="1009"/>
                    <a:pt x="681" y="1007"/>
                  </a:cubicBezTo>
                  <a:cubicBezTo>
                    <a:pt x="681" y="1006"/>
                    <a:pt x="682" y="1006"/>
                    <a:pt x="682" y="1005"/>
                  </a:cubicBezTo>
                  <a:cubicBezTo>
                    <a:pt x="681" y="1004"/>
                    <a:pt x="681" y="1004"/>
                    <a:pt x="681" y="1003"/>
                  </a:cubicBezTo>
                  <a:cubicBezTo>
                    <a:pt x="680" y="1002"/>
                    <a:pt x="681" y="1002"/>
                    <a:pt x="681" y="1000"/>
                  </a:cubicBezTo>
                  <a:cubicBezTo>
                    <a:pt x="680" y="999"/>
                    <a:pt x="679" y="999"/>
                    <a:pt x="678" y="998"/>
                  </a:cubicBezTo>
                  <a:cubicBezTo>
                    <a:pt x="677" y="997"/>
                    <a:pt x="676" y="996"/>
                    <a:pt x="675" y="996"/>
                  </a:cubicBezTo>
                  <a:cubicBezTo>
                    <a:pt x="674" y="995"/>
                    <a:pt x="667" y="990"/>
                    <a:pt x="669" y="989"/>
                  </a:cubicBezTo>
                  <a:cubicBezTo>
                    <a:pt x="669" y="988"/>
                    <a:pt x="670" y="990"/>
                    <a:pt x="671" y="988"/>
                  </a:cubicBezTo>
                  <a:cubicBezTo>
                    <a:pt x="671" y="986"/>
                    <a:pt x="668" y="987"/>
                    <a:pt x="667" y="987"/>
                  </a:cubicBezTo>
                  <a:cubicBezTo>
                    <a:pt x="661" y="989"/>
                    <a:pt x="656" y="985"/>
                    <a:pt x="651" y="983"/>
                  </a:cubicBezTo>
                  <a:cubicBezTo>
                    <a:pt x="649" y="983"/>
                    <a:pt x="646" y="983"/>
                    <a:pt x="644" y="982"/>
                  </a:cubicBezTo>
                  <a:cubicBezTo>
                    <a:pt x="641" y="981"/>
                    <a:pt x="638" y="979"/>
                    <a:pt x="636" y="976"/>
                  </a:cubicBezTo>
                  <a:cubicBezTo>
                    <a:pt x="633" y="973"/>
                    <a:pt x="627" y="966"/>
                    <a:pt x="622" y="966"/>
                  </a:cubicBezTo>
                  <a:cubicBezTo>
                    <a:pt x="622" y="966"/>
                    <a:pt x="622" y="966"/>
                    <a:pt x="621" y="966"/>
                  </a:cubicBezTo>
                  <a:cubicBezTo>
                    <a:pt x="618" y="965"/>
                    <a:pt x="620" y="967"/>
                    <a:pt x="621" y="967"/>
                  </a:cubicBezTo>
                  <a:cubicBezTo>
                    <a:pt x="617" y="968"/>
                    <a:pt x="612" y="970"/>
                    <a:pt x="608" y="970"/>
                  </a:cubicBezTo>
                  <a:cubicBezTo>
                    <a:pt x="604" y="969"/>
                    <a:pt x="600" y="968"/>
                    <a:pt x="597" y="966"/>
                  </a:cubicBezTo>
                  <a:cubicBezTo>
                    <a:pt x="593" y="965"/>
                    <a:pt x="589" y="963"/>
                    <a:pt x="585" y="962"/>
                  </a:cubicBezTo>
                  <a:cubicBezTo>
                    <a:pt x="581" y="960"/>
                    <a:pt x="578" y="957"/>
                    <a:pt x="574" y="956"/>
                  </a:cubicBezTo>
                  <a:cubicBezTo>
                    <a:pt x="571" y="954"/>
                    <a:pt x="567" y="954"/>
                    <a:pt x="564" y="952"/>
                  </a:cubicBezTo>
                  <a:cubicBezTo>
                    <a:pt x="562" y="950"/>
                    <a:pt x="560" y="948"/>
                    <a:pt x="557" y="947"/>
                  </a:cubicBezTo>
                  <a:cubicBezTo>
                    <a:pt x="555" y="946"/>
                    <a:pt x="552" y="944"/>
                    <a:pt x="550" y="942"/>
                  </a:cubicBezTo>
                  <a:cubicBezTo>
                    <a:pt x="549" y="941"/>
                    <a:pt x="549" y="940"/>
                    <a:pt x="548" y="939"/>
                  </a:cubicBezTo>
                  <a:cubicBezTo>
                    <a:pt x="548" y="939"/>
                    <a:pt x="548" y="938"/>
                    <a:pt x="549" y="938"/>
                  </a:cubicBezTo>
                  <a:cubicBezTo>
                    <a:pt x="549" y="936"/>
                    <a:pt x="549" y="937"/>
                    <a:pt x="550" y="936"/>
                  </a:cubicBezTo>
                  <a:cubicBezTo>
                    <a:pt x="551" y="936"/>
                    <a:pt x="551" y="935"/>
                    <a:pt x="550" y="935"/>
                  </a:cubicBezTo>
                  <a:cubicBezTo>
                    <a:pt x="550" y="934"/>
                    <a:pt x="549" y="935"/>
                    <a:pt x="549" y="934"/>
                  </a:cubicBezTo>
                  <a:cubicBezTo>
                    <a:pt x="549" y="933"/>
                    <a:pt x="550" y="933"/>
                    <a:pt x="550" y="933"/>
                  </a:cubicBezTo>
                  <a:cubicBezTo>
                    <a:pt x="551" y="930"/>
                    <a:pt x="550" y="929"/>
                    <a:pt x="549" y="927"/>
                  </a:cubicBezTo>
                  <a:cubicBezTo>
                    <a:pt x="547" y="923"/>
                    <a:pt x="546" y="920"/>
                    <a:pt x="544" y="918"/>
                  </a:cubicBezTo>
                  <a:cubicBezTo>
                    <a:pt x="543" y="917"/>
                    <a:pt x="535" y="908"/>
                    <a:pt x="535" y="908"/>
                  </a:cubicBezTo>
                  <a:cubicBezTo>
                    <a:pt x="535" y="908"/>
                    <a:pt x="535" y="907"/>
                    <a:pt x="535" y="907"/>
                  </a:cubicBezTo>
                  <a:cubicBezTo>
                    <a:pt x="535" y="908"/>
                    <a:pt x="532" y="905"/>
                    <a:pt x="531" y="904"/>
                  </a:cubicBezTo>
                  <a:cubicBezTo>
                    <a:pt x="531" y="904"/>
                    <a:pt x="532" y="903"/>
                    <a:pt x="532" y="903"/>
                  </a:cubicBezTo>
                  <a:cubicBezTo>
                    <a:pt x="531" y="903"/>
                    <a:pt x="527" y="899"/>
                    <a:pt x="527" y="899"/>
                  </a:cubicBezTo>
                  <a:cubicBezTo>
                    <a:pt x="526" y="900"/>
                    <a:pt x="526" y="900"/>
                    <a:pt x="525" y="900"/>
                  </a:cubicBezTo>
                  <a:cubicBezTo>
                    <a:pt x="525" y="900"/>
                    <a:pt x="526" y="898"/>
                    <a:pt x="526" y="898"/>
                  </a:cubicBezTo>
                  <a:cubicBezTo>
                    <a:pt x="525" y="897"/>
                    <a:pt x="524" y="900"/>
                    <a:pt x="523" y="897"/>
                  </a:cubicBezTo>
                  <a:cubicBezTo>
                    <a:pt x="522" y="896"/>
                    <a:pt x="523" y="893"/>
                    <a:pt x="525" y="895"/>
                  </a:cubicBezTo>
                  <a:cubicBezTo>
                    <a:pt x="524" y="894"/>
                    <a:pt x="524" y="892"/>
                    <a:pt x="523" y="891"/>
                  </a:cubicBezTo>
                  <a:cubicBezTo>
                    <a:pt x="522" y="891"/>
                    <a:pt x="521" y="891"/>
                    <a:pt x="520" y="890"/>
                  </a:cubicBezTo>
                  <a:cubicBezTo>
                    <a:pt x="520" y="890"/>
                    <a:pt x="520" y="889"/>
                    <a:pt x="519" y="888"/>
                  </a:cubicBezTo>
                  <a:cubicBezTo>
                    <a:pt x="519" y="888"/>
                    <a:pt x="518" y="888"/>
                    <a:pt x="517" y="887"/>
                  </a:cubicBezTo>
                  <a:cubicBezTo>
                    <a:pt x="516" y="887"/>
                    <a:pt x="516" y="886"/>
                    <a:pt x="515" y="885"/>
                  </a:cubicBezTo>
                  <a:cubicBezTo>
                    <a:pt x="514" y="882"/>
                    <a:pt x="512" y="881"/>
                    <a:pt x="510" y="880"/>
                  </a:cubicBezTo>
                  <a:cubicBezTo>
                    <a:pt x="509" y="879"/>
                    <a:pt x="505" y="876"/>
                    <a:pt x="506" y="875"/>
                  </a:cubicBezTo>
                  <a:cubicBezTo>
                    <a:pt x="506" y="876"/>
                    <a:pt x="504" y="873"/>
                    <a:pt x="504" y="872"/>
                  </a:cubicBezTo>
                  <a:cubicBezTo>
                    <a:pt x="504" y="872"/>
                    <a:pt x="503" y="870"/>
                    <a:pt x="503" y="871"/>
                  </a:cubicBezTo>
                  <a:cubicBezTo>
                    <a:pt x="503" y="868"/>
                    <a:pt x="501" y="865"/>
                    <a:pt x="499" y="862"/>
                  </a:cubicBezTo>
                  <a:cubicBezTo>
                    <a:pt x="498" y="860"/>
                    <a:pt x="499" y="857"/>
                    <a:pt x="497" y="856"/>
                  </a:cubicBezTo>
                  <a:cubicBezTo>
                    <a:pt x="496" y="855"/>
                    <a:pt x="494" y="854"/>
                    <a:pt x="494" y="854"/>
                  </a:cubicBezTo>
                  <a:cubicBezTo>
                    <a:pt x="494" y="854"/>
                    <a:pt x="493" y="853"/>
                    <a:pt x="493" y="853"/>
                  </a:cubicBezTo>
                  <a:cubicBezTo>
                    <a:pt x="493" y="854"/>
                    <a:pt x="492" y="854"/>
                    <a:pt x="492" y="854"/>
                  </a:cubicBezTo>
                  <a:cubicBezTo>
                    <a:pt x="491" y="854"/>
                    <a:pt x="487" y="853"/>
                    <a:pt x="488" y="852"/>
                  </a:cubicBezTo>
                  <a:cubicBezTo>
                    <a:pt x="486" y="856"/>
                    <a:pt x="486" y="860"/>
                    <a:pt x="488" y="864"/>
                  </a:cubicBezTo>
                  <a:cubicBezTo>
                    <a:pt x="489" y="868"/>
                    <a:pt x="494" y="870"/>
                    <a:pt x="496" y="873"/>
                  </a:cubicBezTo>
                  <a:cubicBezTo>
                    <a:pt x="497" y="875"/>
                    <a:pt x="499" y="877"/>
                    <a:pt x="500" y="879"/>
                  </a:cubicBezTo>
                  <a:cubicBezTo>
                    <a:pt x="501" y="881"/>
                    <a:pt x="501" y="883"/>
                    <a:pt x="503" y="885"/>
                  </a:cubicBezTo>
                  <a:cubicBezTo>
                    <a:pt x="504" y="886"/>
                    <a:pt x="508" y="891"/>
                    <a:pt x="507" y="892"/>
                  </a:cubicBezTo>
                  <a:cubicBezTo>
                    <a:pt x="508" y="891"/>
                    <a:pt x="507" y="890"/>
                    <a:pt x="507" y="890"/>
                  </a:cubicBezTo>
                  <a:cubicBezTo>
                    <a:pt x="507" y="891"/>
                    <a:pt x="508" y="892"/>
                    <a:pt x="509" y="893"/>
                  </a:cubicBezTo>
                  <a:cubicBezTo>
                    <a:pt x="510" y="894"/>
                    <a:pt x="510" y="895"/>
                    <a:pt x="510" y="897"/>
                  </a:cubicBezTo>
                  <a:cubicBezTo>
                    <a:pt x="511" y="899"/>
                    <a:pt x="513" y="901"/>
                    <a:pt x="514" y="904"/>
                  </a:cubicBezTo>
                  <a:cubicBezTo>
                    <a:pt x="515" y="906"/>
                    <a:pt x="514" y="909"/>
                    <a:pt x="516" y="909"/>
                  </a:cubicBezTo>
                  <a:cubicBezTo>
                    <a:pt x="517" y="910"/>
                    <a:pt x="517" y="908"/>
                    <a:pt x="518" y="909"/>
                  </a:cubicBezTo>
                  <a:cubicBezTo>
                    <a:pt x="519" y="909"/>
                    <a:pt x="520" y="911"/>
                    <a:pt x="520" y="912"/>
                  </a:cubicBezTo>
                  <a:cubicBezTo>
                    <a:pt x="522" y="913"/>
                    <a:pt x="524" y="917"/>
                    <a:pt x="521" y="918"/>
                  </a:cubicBezTo>
                  <a:cubicBezTo>
                    <a:pt x="519" y="920"/>
                    <a:pt x="518" y="916"/>
                    <a:pt x="517" y="914"/>
                  </a:cubicBezTo>
                  <a:cubicBezTo>
                    <a:pt x="515" y="912"/>
                    <a:pt x="512" y="910"/>
                    <a:pt x="509" y="908"/>
                  </a:cubicBezTo>
                  <a:cubicBezTo>
                    <a:pt x="508" y="907"/>
                    <a:pt x="506" y="906"/>
                    <a:pt x="505" y="905"/>
                  </a:cubicBezTo>
                  <a:cubicBezTo>
                    <a:pt x="505" y="905"/>
                    <a:pt x="505" y="905"/>
                    <a:pt x="504" y="905"/>
                  </a:cubicBezTo>
                  <a:cubicBezTo>
                    <a:pt x="504" y="905"/>
                    <a:pt x="504" y="905"/>
                    <a:pt x="504" y="905"/>
                  </a:cubicBezTo>
                  <a:cubicBezTo>
                    <a:pt x="504" y="905"/>
                    <a:pt x="504" y="902"/>
                    <a:pt x="504" y="901"/>
                  </a:cubicBezTo>
                  <a:cubicBezTo>
                    <a:pt x="505" y="899"/>
                    <a:pt x="505" y="897"/>
                    <a:pt x="503" y="895"/>
                  </a:cubicBezTo>
                  <a:cubicBezTo>
                    <a:pt x="501" y="893"/>
                    <a:pt x="496" y="892"/>
                    <a:pt x="497" y="888"/>
                  </a:cubicBezTo>
                  <a:cubicBezTo>
                    <a:pt x="497" y="889"/>
                    <a:pt x="497" y="890"/>
                    <a:pt x="496" y="890"/>
                  </a:cubicBezTo>
                  <a:cubicBezTo>
                    <a:pt x="495" y="891"/>
                    <a:pt x="493" y="889"/>
                    <a:pt x="492" y="889"/>
                  </a:cubicBezTo>
                  <a:cubicBezTo>
                    <a:pt x="491" y="888"/>
                    <a:pt x="490" y="888"/>
                    <a:pt x="490" y="887"/>
                  </a:cubicBezTo>
                  <a:cubicBezTo>
                    <a:pt x="489" y="887"/>
                    <a:pt x="489" y="885"/>
                    <a:pt x="488" y="885"/>
                  </a:cubicBezTo>
                  <a:cubicBezTo>
                    <a:pt x="486" y="884"/>
                    <a:pt x="484" y="882"/>
                    <a:pt x="487" y="882"/>
                  </a:cubicBezTo>
                  <a:cubicBezTo>
                    <a:pt x="488" y="882"/>
                    <a:pt x="489" y="883"/>
                    <a:pt x="490" y="883"/>
                  </a:cubicBezTo>
                  <a:cubicBezTo>
                    <a:pt x="491" y="883"/>
                    <a:pt x="491" y="884"/>
                    <a:pt x="492" y="884"/>
                  </a:cubicBezTo>
                  <a:cubicBezTo>
                    <a:pt x="492" y="884"/>
                    <a:pt x="492" y="883"/>
                    <a:pt x="493" y="883"/>
                  </a:cubicBezTo>
                  <a:cubicBezTo>
                    <a:pt x="492" y="883"/>
                    <a:pt x="490" y="882"/>
                    <a:pt x="490" y="882"/>
                  </a:cubicBezTo>
                  <a:cubicBezTo>
                    <a:pt x="489" y="880"/>
                    <a:pt x="492" y="878"/>
                    <a:pt x="491" y="876"/>
                  </a:cubicBezTo>
                  <a:cubicBezTo>
                    <a:pt x="490" y="874"/>
                    <a:pt x="488" y="872"/>
                    <a:pt x="486" y="871"/>
                  </a:cubicBezTo>
                  <a:cubicBezTo>
                    <a:pt x="484" y="870"/>
                    <a:pt x="482" y="869"/>
                    <a:pt x="481" y="867"/>
                  </a:cubicBezTo>
                  <a:cubicBezTo>
                    <a:pt x="480" y="867"/>
                    <a:pt x="480" y="866"/>
                    <a:pt x="480" y="865"/>
                  </a:cubicBezTo>
                  <a:cubicBezTo>
                    <a:pt x="480" y="864"/>
                    <a:pt x="479" y="863"/>
                    <a:pt x="478" y="862"/>
                  </a:cubicBezTo>
                  <a:cubicBezTo>
                    <a:pt x="478" y="862"/>
                    <a:pt x="478" y="861"/>
                    <a:pt x="478" y="860"/>
                  </a:cubicBezTo>
                  <a:cubicBezTo>
                    <a:pt x="477" y="858"/>
                    <a:pt x="476" y="857"/>
                    <a:pt x="475" y="855"/>
                  </a:cubicBezTo>
                  <a:cubicBezTo>
                    <a:pt x="474" y="853"/>
                    <a:pt x="474" y="851"/>
                    <a:pt x="472" y="849"/>
                  </a:cubicBezTo>
                  <a:cubicBezTo>
                    <a:pt x="470" y="845"/>
                    <a:pt x="470" y="841"/>
                    <a:pt x="467" y="838"/>
                  </a:cubicBezTo>
                  <a:cubicBezTo>
                    <a:pt x="465" y="837"/>
                    <a:pt x="464" y="837"/>
                    <a:pt x="462" y="835"/>
                  </a:cubicBezTo>
                  <a:cubicBezTo>
                    <a:pt x="461" y="834"/>
                    <a:pt x="460" y="834"/>
                    <a:pt x="458" y="833"/>
                  </a:cubicBezTo>
                  <a:cubicBezTo>
                    <a:pt x="456" y="833"/>
                    <a:pt x="455" y="832"/>
                    <a:pt x="453" y="831"/>
                  </a:cubicBezTo>
                  <a:cubicBezTo>
                    <a:pt x="451" y="831"/>
                    <a:pt x="449" y="831"/>
                    <a:pt x="448" y="830"/>
                  </a:cubicBezTo>
                  <a:cubicBezTo>
                    <a:pt x="448" y="829"/>
                    <a:pt x="448" y="827"/>
                    <a:pt x="447" y="826"/>
                  </a:cubicBezTo>
                  <a:cubicBezTo>
                    <a:pt x="447" y="825"/>
                    <a:pt x="446" y="823"/>
                    <a:pt x="445" y="822"/>
                  </a:cubicBezTo>
                  <a:cubicBezTo>
                    <a:pt x="443" y="820"/>
                    <a:pt x="440" y="817"/>
                    <a:pt x="439" y="814"/>
                  </a:cubicBezTo>
                  <a:cubicBezTo>
                    <a:pt x="439" y="812"/>
                    <a:pt x="439" y="811"/>
                    <a:pt x="438" y="810"/>
                  </a:cubicBezTo>
                  <a:cubicBezTo>
                    <a:pt x="437" y="808"/>
                    <a:pt x="435" y="808"/>
                    <a:pt x="435" y="806"/>
                  </a:cubicBezTo>
                  <a:cubicBezTo>
                    <a:pt x="435" y="805"/>
                    <a:pt x="436" y="800"/>
                    <a:pt x="436" y="800"/>
                  </a:cubicBezTo>
                  <a:cubicBezTo>
                    <a:pt x="435" y="800"/>
                    <a:pt x="435" y="802"/>
                    <a:pt x="434" y="802"/>
                  </a:cubicBezTo>
                  <a:cubicBezTo>
                    <a:pt x="434" y="802"/>
                    <a:pt x="432" y="801"/>
                    <a:pt x="432" y="800"/>
                  </a:cubicBezTo>
                  <a:cubicBezTo>
                    <a:pt x="430" y="798"/>
                    <a:pt x="429" y="796"/>
                    <a:pt x="428" y="793"/>
                  </a:cubicBezTo>
                  <a:cubicBezTo>
                    <a:pt x="426" y="790"/>
                    <a:pt x="426" y="786"/>
                    <a:pt x="424" y="783"/>
                  </a:cubicBezTo>
                  <a:cubicBezTo>
                    <a:pt x="422" y="779"/>
                    <a:pt x="424" y="777"/>
                    <a:pt x="424" y="773"/>
                  </a:cubicBezTo>
                  <a:cubicBezTo>
                    <a:pt x="425" y="769"/>
                    <a:pt x="423" y="765"/>
                    <a:pt x="422" y="760"/>
                  </a:cubicBezTo>
                  <a:cubicBezTo>
                    <a:pt x="421" y="755"/>
                    <a:pt x="423" y="751"/>
                    <a:pt x="424" y="747"/>
                  </a:cubicBezTo>
                  <a:cubicBezTo>
                    <a:pt x="425" y="742"/>
                    <a:pt x="425" y="736"/>
                    <a:pt x="425" y="731"/>
                  </a:cubicBezTo>
                  <a:cubicBezTo>
                    <a:pt x="425" y="730"/>
                    <a:pt x="425" y="728"/>
                    <a:pt x="426" y="727"/>
                  </a:cubicBezTo>
                  <a:cubicBezTo>
                    <a:pt x="427" y="727"/>
                    <a:pt x="430" y="727"/>
                    <a:pt x="430" y="727"/>
                  </a:cubicBezTo>
                  <a:cubicBezTo>
                    <a:pt x="429" y="726"/>
                    <a:pt x="427" y="727"/>
                    <a:pt x="426" y="726"/>
                  </a:cubicBezTo>
                  <a:cubicBezTo>
                    <a:pt x="425" y="725"/>
                    <a:pt x="426" y="724"/>
                    <a:pt x="425" y="723"/>
                  </a:cubicBezTo>
                  <a:cubicBezTo>
                    <a:pt x="425" y="723"/>
                    <a:pt x="425" y="725"/>
                    <a:pt x="425" y="725"/>
                  </a:cubicBezTo>
                  <a:cubicBezTo>
                    <a:pt x="427" y="725"/>
                    <a:pt x="426" y="722"/>
                    <a:pt x="426" y="721"/>
                  </a:cubicBezTo>
                  <a:cubicBezTo>
                    <a:pt x="425" y="721"/>
                    <a:pt x="425" y="723"/>
                    <a:pt x="424" y="721"/>
                  </a:cubicBezTo>
                  <a:cubicBezTo>
                    <a:pt x="424" y="721"/>
                    <a:pt x="425" y="719"/>
                    <a:pt x="426" y="719"/>
                  </a:cubicBezTo>
                  <a:cubicBezTo>
                    <a:pt x="426" y="719"/>
                    <a:pt x="425" y="718"/>
                    <a:pt x="425" y="718"/>
                  </a:cubicBezTo>
                  <a:cubicBezTo>
                    <a:pt x="423" y="720"/>
                    <a:pt x="423" y="716"/>
                    <a:pt x="423" y="715"/>
                  </a:cubicBezTo>
                  <a:cubicBezTo>
                    <a:pt x="422" y="713"/>
                    <a:pt x="419" y="708"/>
                    <a:pt x="420" y="706"/>
                  </a:cubicBezTo>
                  <a:cubicBezTo>
                    <a:pt x="422" y="705"/>
                    <a:pt x="426" y="708"/>
                    <a:pt x="428" y="708"/>
                  </a:cubicBezTo>
                  <a:cubicBezTo>
                    <a:pt x="428" y="708"/>
                    <a:pt x="433" y="708"/>
                    <a:pt x="433" y="708"/>
                  </a:cubicBezTo>
                  <a:cubicBezTo>
                    <a:pt x="434" y="709"/>
                    <a:pt x="434" y="710"/>
                    <a:pt x="433" y="712"/>
                  </a:cubicBezTo>
                  <a:cubicBezTo>
                    <a:pt x="433" y="712"/>
                    <a:pt x="431" y="713"/>
                    <a:pt x="432" y="714"/>
                  </a:cubicBezTo>
                  <a:cubicBezTo>
                    <a:pt x="433" y="714"/>
                    <a:pt x="434" y="710"/>
                    <a:pt x="435" y="711"/>
                  </a:cubicBezTo>
                  <a:cubicBezTo>
                    <a:pt x="436" y="711"/>
                    <a:pt x="435" y="713"/>
                    <a:pt x="435" y="714"/>
                  </a:cubicBezTo>
                  <a:cubicBezTo>
                    <a:pt x="435" y="714"/>
                    <a:pt x="435" y="716"/>
                    <a:pt x="435" y="715"/>
                  </a:cubicBezTo>
                  <a:cubicBezTo>
                    <a:pt x="435" y="715"/>
                    <a:pt x="435" y="716"/>
                    <a:pt x="434" y="716"/>
                  </a:cubicBezTo>
                  <a:cubicBezTo>
                    <a:pt x="434" y="716"/>
                    <a:pt x="434" y="716"/>
                    <a:pt x="434" y="716"/>
                  </a:cubicBezTo>
                  <a:cubicBezTo>
                    <a:pt x="433" y="716"/>
                    <a:pt x="434" y="716"/>
                    <a:pt x="434" y="717"/>
                  </a:cubicBezTo>
                  <a:cubicBezTo>
                    <a:pt x="434" y="717"/>
                    <a:pt x="433" y="715"/>
                    <a:pt x="432" y="715"/>
                  </a:cubicBezTo>
                  <a:cubicBezTo>
                    <a:pt x="432" y="715"/>
                    <a:pt x="432" y="718"/>
                    <a:pt x="432" y="718"/>
                  </a:cubicBezTo>
                  <a:cubicBezTo>
                    <a:pt x="434" y="719"/>
                    <a:pt x="436" y="717"/>
                    <a:pt x="436" y="716"/>
                  </a:cubicBezTo>
                  <a:cubicBezTo>
                    <a:pt x="437" y="714"/>
                    <a:pt x="436" y="712"/>
                    <a:pt x="436" y="710"/>
                  </a:cubicBezTo>
                  <a:cubicBezTo>
                    <a:pt x="436" y="709"/>
                    <a:pt x="436" y="708"/>
                    <a:pt x="436" y="707"/>
                  </a:cubicBezTo>
                  <a:cubicBezTo>
                    <a:pt x="436" y="707"/>
                    <a:pt x="435" y="706"/>
                    <a:pt x="435" y="705"/>
                  </a:cubicBezTo>
                  <a:cubicBezTo>
                    <a:pt x="435" y="706"/>
                    <a:pt x="434" y="709"/>
                    <a:pt x="433" y="707"/>
                  </a:cubicBezTo>
                  <a:cubicBezTo>
                    <a:pt x="433" y="706"/>
                    <a:pt x="435" y="704"/>
                    <a:pt x="435" y="703"/>
                  </a:cubicBezTo>
                  <a:cubicBezTo>
                    <a:pt x="435" y="702"/>
                    <a:pt x="435" y="702"/>
                    <a:pt x="435" y="701"/>
                  </a:cubicBezTo>
                  <a:cubicBezTo>
                    <a:pt x="434" y="699"/>
                    <a:pt x="433" y="700"/>
                    <a:pt x="432" y="699"/>
                  </a:cubicBezTo>
                  <a:cubicBezTo>
                    <a:pt x="432" y="699"/>
                    <a:pt x="431" y="699"/>
                    <a:pt x="431" y="699"/>
                  </a:cubicBezTo>
                  <a:cubicBezTo>
                    <a:pt x="430" y="698"/>
                    <a:pt x="431" y="697"/>
                    <a:pt x="431" y="697"/>
                  </a:cubicBezTo>
                  <a:cubicBezTo>
                    <a:pt x="431" y="696"/>
                    <a:pt x="429" y="696"/>
                    <a:pt x="429" y="695"/>
                  </a:cubicBezTo>
                  <a:cubicBezTo>
                    <a:pt x="429" y="694"/>
                    <a:pt x="431" y="692"/>
                    <a:pt x="430" y="692"/>
                  </a:cubicBezTo>
                  <a:cubicBezTo>
                    <a:pt x="429" y="692"/>
                    <a:pt x="429" y="694"/>
                    <a:pt x="429" y="694"/>
                  </a:cubicBezTo>
                  <a:cubicBezTo>
                    <a:pt x="428" y="695"/>
                    <a:pt x="426" y="694"/>
                    <a:pt x="425" y="693"/>
                  </a:cubicBezTo>
                  <a:cubicBezTo>
                    <a:pt x="424" y="692"/>
                    <a:pt x="425" y="692"/>
                    <a:pt x="426" y="691"/>
                  </a:cubicBezTo>
                  <a:cubicBezTo>
                    <a:pt x="426" y="690"/>
                    <a:pt x="426" y="690"/>
                    <a:pt x="426" y="690"/>
                  </a:cubicBezTo>
                  <a:cubicBezTo>
                    <a:pt x="426" y="690"/>
                    <a:pt x="427" y="688"/>
                    <a:pt x="427" y="688"/>
                  </a:cubicBezTo>
                  <a:cubicBezTo>
                    <a:pt x="427" y="688"/>
                    <a:pt x="426" y="686"/>
                    <a:pt x="426" y="687"/>
                  </a:cubicBezTo>
                  <a:cubicBezTo>
                    <a:pt x="426" y="688"/>
                    <a:pt x="425" y="691"/>
                    <a:pt x="423" y="691"/>
                  </a:cubicBezTo>
                  <a:cubicBezTo>
                    <a:pt x="422" y="691"/>
                    <a:pt x="420" y="688"/>
                    <a:pt x="419" y="688"/>
                  </a:cubicBezTo>
                  <a:cubicBezTo>
                    <a:pt x="421" y="688"/>
                    <a:pt x="421" y="684"/>
                    <a:pt x="421" y="684"/>
                  </a:cubicBezTo>
                  <a:cubicBezTo>
                    <a:pt x="420" y="684"/>
                    <a:pt x="418" y="686"/>
                    <a:pt x="418" y="683"/>
                  </a:cubicBezTo>
                  <a:cubicBezTo>
                    <a:pt x="418" y="683"/>
                    <a:pt x="420" y="679"/>
                    <a:pt x="419" y="679"/>
                  </a:cubicBezTo>
                  <a:cubicBezTo>
                    <a:pt x="417" y="680"/>
                    <a:pt x="418" y="688"/>
                    <a:pt x="419" y="688"/>
                  </a:cubicBezTo>
                  <a:cubicBezTo>
                    <a:pt x="419" y="688"/>
                    <a:pt x="418" y="687"/>
                    <a:pt x="418" y="687"/>
                  </a:cubicBezTo>
                  <a:cubicBezTo>
                    <a:pt x="417" y="686"/>
                    <a:pt x="417" y="687"/>
                    <a:pt x="417" y="687"/>
                  </a:cubicBezTo>
                  <a:cubicBezTo>
                    <a:pt x="416" y="687"/>
                    <a:pt x="417" y="684"/>
                    <a:pt x="416" y="684"/>
                  </a:cubicBezTo>
                  <a:cubicBezTo>
                    <a:pt x="417" y="684"/>
                    <a:pt x="415" y="685"/>
                    <a:pt x="414" y="685"/>
                  </a:cubicBezTo>
                  <a:cubicBezTo>
                    <a:pt x="413" y="684"/>
                    <a:pt x="416" y="684"/>
                    <a:pt x="415" y="683"/>
                  </a:cubicBezTo>
                  <a:cubicBezTo>
                    <a:pt x="415" y="683"/>
                    <a:pt x="413" y="685"/>
                    <a:pt x="412" y="684"/>
                  </a:cubicBezTo>
                  <a:cubicBezTo>
                    <a:pt x="413" y="684"/>
                    <a:pt x="413" y="684"/>
                    <a:pt x="413" y="683"/>
                  </a:cubicBezTo>
                  <a:cubicBezTo>
                    <a:pt x="412" y="683"/>
                    <a:pt x="412" y="684"/>
                    <a:pt x="411" y="683"/>
                  </a:cubicBezTo>
                  <a:cubicBezTo>
                    <a:pt x="411" y="682"/>
                    <a:pt x="413" y="682"/>
                    <a:pt x="414" y="681"/>
                  </a:cubicBezTo>
                  <a:cubicBezTo>
                    <a:pt x="415" y="681"/>
                    <a:pt x="416" y="678"/>
                    <a:pt x="415" y="678"/>
                  </a:cubicBezTo>
                  <a:cubicBezTo>
                    <a:pt x="414" y="678"/>
                    <a:pt x="414" y="679"/>
                    <a:pt x="414" y="680"/>
                  </a:cubicBezTo>
                  <a:cubicBezTo>
                    <a:pt x="413" y="681"/>
                    <a:pt x="412" y="681"/>
                    <a:pt x="411" y="682"/>
                  </a:cubicBezTo>
                  <a:cubicBezTo>
                    <a:pt x="410" y="681"/>
                    <a:pt x="411" y="681"/>
                    <a:pt x="410" y="680"/>
                  </a:cubicBezTo>
                  <a:cubicBezTo>
                    <a:pt x="410" y="679"/>
                    <a:pt x="409" y="680"/>
                    <a:pt x="408" y="680"/>
                  </a:cubicBezTo>
                  <a:cubicBezTo>
                    <a:pt x="408" y="680"/>
                    <a:pt x="410" y="679"/>
                    <a:pt x="410" y="679"/>
                  </a:cubicBezTo>
                  <a:cubicBezTo>
                    <a:pt x="407" y="679"/>
                    <a:pt x="404" y="680"/>
                    <a:pt x="402" y="678"/>
                  </a:cubicBezTo>
                  <a:cubicBezTo>
                    <a:pt x="401" y="678"/>
                    <a:pt x="400" y="677"/>
                    <a:pt x="400" y="676"/>
                  </a:cubicBezTo>
                  <a:cubicBezTo>
                    <a:pt x="400" y="676"/>
                    <a:pt x="401" y="675"/>
                    <a:pt x="401" y="675"/>
                  </a:cubicBezTo>
                  <a:cubicBezTo>
                    <a:pt x="401" y="674"/>
                    <a:pt x="400" y="675"/>
                    <a:pt x="400" y="674"/>
                  </a:cubicBezTo>
                  <a:cubicBezTo>
                    <a:pt x="400" y="674"/>
                    <a:pt x="404" y="671"/>
                    <a:pt x="403" y="670"/>
                  </a:cubicBezTo>
                  <a:cubicBezTo>
                    <a:pt x="402" y="669"/>
                    <a:pt x="401" y="674"/>
                    <a:pt x="400" y="673"/>
                  </a:cubicBezTo>
                  <a:cubicBezTo>
                    <a:pt x="399" y="672"/>
                    <a:pt x="401" y="668"/>
                    <a:pt x="400" y="668"/>
                  </a:cubicBezTo>
                  <a:cubicBezTo>
                    <a:pt x="399" y="667"/>
                    <a:pt x="399" y="667"/>
                    <a:pt x="400" y="666"/>
                  </a:cubicBezTo>
                  <a:cubicBezTo>
                    <a:pt x="400" y="665"/>
                    <a:pt x="401" y="663"/>
                    <a:pt x="402" y="663"/>
                  </a:cubicBezTo>
                  <a:cubicBezTo>
                    <a:pt x="405" y="663"/>
                    <a:pt x="400" y="666"/>
                    <a:pt x="400" y="667"/>
                  </a:cubicBezTo>
                  <a:cubicBezTo>
                    <a:pt x="401" y="668"/>
                    <a:pt x="405" y="662"/>
                    <a:pt x="406" y="666"/>
                  </a:cubicBezTo>
                  <a:cubicBezTo>
                    <a:pt x="406" y="666"/>
                    <a:pt x="406" y="664"/>
                    <a:pt x="406" y="663"/>
                  </a:cubicBezTo>
                  <a:cubicBezTo>
                    <a:pt x="405" y="663"/>
                    <a:pt x="404" y="663"/>
                    <a:pt x="404" y="662"/>
                  </a:cubicBezTo>
                  <a:cubicBezTo>
                    <a:pt x="403" y="662"/>
                    <a:pt x="406" y="658"/>
                    <a:pt x="405" y="658"/>
                  </a:cubicBezTo>
                  <a:cubicBezTo>
                    <a:pt x="405" y="658"/>
                    <a:pt x="402" y="664"/>
                    <a:pt x="402" y="662"/>
                  </a:cubicBezTo>
                  <a:cubicBezTo>
                    <a:pt x="401" y="662"/>
                    <a:pt x="399" y="665"/>
                    <a:pt x="399" y="665"/>
                  </a:cubicBezTo>
                  <a:cubicBezTo>
                    <a:pt x="398" y="666"/>
                    <a:pt x="398" y="669"/>
                    <a:pt x="398" y="669"/>
                  </a:cubicBezTo>
                  <a:cubicBezTo>
                    <a:pt x="397" y="669"/>
                    <a:pt x="398" y="667"/>
                    <a:pt x="397" y="666"/>
                  </a:cubicBezTo>
                  <a:cubicBezTo>
                    <a:pt x="397" y="667"/>
                    <a:pt x="394" y="666"/>
                    <a:pt x="396" y="665"/>
                  </a:cubicBezTo>
                  <a:cubicBezTo>
                    <a:pt x="396" y="665"/>
                    <a:pt x="401" y="665"/>
                    <a:pt x="398" y="664"/>
                  </a:cubicBezTo>
                  <a:cubicBezTo>
                    <a:pt x="398" y="664"/>
                    <a:pt x="398" y="665"/>
                    <a:pt x="397" y="665"/>
                  </a:cubicBezTo>
                  <a:cubicBezTo>
                    <a:pt x="397" y="665"/>
                    <a:pt x="397" y="660"/>
                    <a:pt x="399" y="662"/>
                  </a:cubicBezTo>
                  <a:cubicBezTo>
                    <a:pt x="398" y="662"/>
                    <a:pt x="399" y="662"/>
                    <a:pt x="398" y="662"/>
                  </a:cubicBezTo>
                  <a:cubicBezTo>
                    <a:pt x="397" y="663"/>
                    <a:pt x="397" y="664"/>
                    <a:pt x="396" y="664"/>
                  </a:cubicBezTo>
                  <a:cubicBezTo>
                    <a:pt x="395" y="664"/>
                    <a:pt x="398" y="660"/>
                    <a:pt x="398" y="659"/>
                  </a:cubicBezTo>
                  <a:cubicBezTo>
                    <a:pt x="398" y="659"/>
                    <a:pt x="398" y="659"/>
                    <a:pt x="398" y="658"/>
                  </a:cubicBezTo>
                  <a:cubicBezTo>
                    <a:pt x="398" y="658"/>
                    <a:pt x="396" y="663"/>
                    <a:pt x="395" y="664"/>
                  </a:cubicBezTo>
                  <a:cubicBezTo>
                    <a:pt x="396" y="663"/>
                    <a:pt x="395" y="660"/>
                    <a:pt x="396" y="658"/>
                  </a:cubicBezTo>
                  <a:cubicBezTo>
                    <a:pt x="395" y="658"/>
                    <a:pt x="396" y="657"/>
                    <a:pt x="395" y="657"/>
                  </a:cubicBezTo>
                  <a:cubicBezTo>
                    <a:pt x="393" y="658"/>
                    <a:pt x="395" y="661"/>
                    <a:pt x="395" y="663"/>
                  </a:cubicBezTo>
                  <a:cubicBezTo>
                    <a:pt x="395" y="662"/>
                    <a:pt x="393" y="664"/>
                    <a:pt x="394" y="664"/>
                  </a:cubicBezTo>
                  <a:cubicBezTo>
                    <a:pt x="391" y="664"/>
                    <a:pt x="395" y="658"/>
                    <a:pt x="394" y="657"/>
                  </a:cubicBezTo>
                  <a:cubicBezTo>
                    <a:pt x="393" y="659"/>
                    <a:pt x="393" y="661"/>
                    <a:pt x="391" y="659"/>
                  </a:cubicBezTo>
                  <a:cubicBezTo>
                    <a:pt x="390" y="658"/>
                    <a:pt x="391" y="655"/>
                    <a:pt x="391" y="653"/>
                  </a:cubicBezTo>
                  <a:cubicBezTo>
                    <a:pt x="393" y="654"/>
                    <a:pt x="392" y="651"/>
                    <a:pt x="393" y="651"/>
                  </a:cubicBezTo>
                  <a:cubicBezTo>
                    <a:pt x="394" y="651"/>
                    <a:pt x="394" y="652"/>
                    <a:pt x="396" y="652"/>
                  </a:cubicBezTo>
                  <a:cubicBezTo>
                    <a:pt x="397" y="652"/>
                    <a:pt x="398" y="653"/>
                    <a:pt x="399" y="652"/>
                  </a:cubicBezTo>
                  <a:cubicBezTo>
                    <a:pt x="397" y="651"/>
                    <a:pt x="395" y="652"/>
                    <a:pt x="393" y="649"/>
                  </a:cubicBezTo>
                  <a:cubicBezTo>
                    <a:pt x="392" y="648"/>
                    <a:pt x="394" y="647"/>
                    <a:pt x="394" y="646"/>
                  </a:cubicBezTo>
                  <a:cubicBezTo>
                    <a:pt x="394" y="646"/>
                    <a:pt x="391" y="648"/>
                    <a:pt x="391" y="649"/>
                  </a:cubicBezTo>
                  <a:cubicBezTo>
                    <a:pt x="390" y="650"/>
                    <a:pt x="390" y="650"/>
                    <a:pt x="390" y="651"/>
                  </a:cubicBezTo>
                  <a:cubicBezTo>
                    <a:pt x="389" y="652"/>
                    <a:pt x="388" y="653"/>
                    <a:pt x="388" y="654"/>
                  </a:cubicBezTo>
                  <a:cubicBezTo>
                    <a:pt x="386" y="654"/>
                    <a:pt x="385" y="648"/>
                    <a:pt x="384" y="649"/>
                  </a:cubicBezTo>
                  <a:cubicBezTo>
                    <a:pt x="384" y="649"/>
                    <a:pt x="384" y="650"/>
                    <a:pt x="384" y="650"/>
                  </a:cubicBezTo>
                  <a:cubicBezTo>
                    <a:pt x="384" y="651"/>
                    <a:pt x="383" y="649"/>
                    <a:pt x="383" y="648"/>
                  </a:cubicBezTo>
                  <a:cubicBezTo>
                    <a:pt x="383" y="647"/>
                    <a:pt x="384" y="648"/>
                    <a:pt x="383" y="647"/>
                  </a:cubicBezTo>
                  <a:cubicBezTo>
                    <a:pt x="383" y="647"/>
                    <a:pt x="387" y="648"/>
                    <a:pt x="387" y="649"/>
                  </a:cubicBezTo>
                  <a:cubicBezTo>
                    <a:pt x="387" y="648"/>
                    <a:pt x="386" y="648"/>
                    <a:pt x="385" y="647"/>
                  </a:cubicBezTo>
                  <a:cubicBezTo>
                    <a:pt x="385" y="646"/>
                    <a:pt x="385" y="646"/>
                    <a:pt x="385" y="645"/>
                  </a:cubicBezTo>
                  <a:cubicBezTo>
                    <a:pt x="385" y="643"/>
                    <a:pt x="385" y="643"/>
                    <a:pt x="384" y="644"/>
                  </a:cubicBezTo>
                  <a:cubicBezTo>
                    <a:pt x="383" y="644"/>
                    <a:pt x="383" y="641"/>
                    <a:pt x="383" y="641"/>
                  </a:cubicBezTo>
                  <a:cubicBezTo>
                    <a:pt x="383" y="641"/>
                    <a:pt x="382" y="642"/>
                    <a:pt x="382" y="641"/>
                  </a:cubicBezTo>
                  <a:cubicBezTo>
                    <a:pt x="382" y="640"/>
                    <a:pt x="382" y="639"/>
                    <a:pt x="383" y="639"/>
                  </a:cubicBezTo>
                  <a:cubicBezTo>
                    <a:pt x="383" y="639"/>
                    <a:pt x="383" y="641"/>
                    <a:pt x="384" y="640"/>
                  </a:cubicBezTo>
                  <a:cubicBezTo>
                    <a:pt x="385" y="640"/>
                    <a:pt x="383" y="639"/>
                    <a:pt x="383" y="639"/>
                  </a:cubicBezTo>
                  <a:cubicBezTo>
                    <a:pt x="382" y="638"/>
                    <a:pt x="382" y="637"/>
                    <a:pt x="383" y="636"/>
                  </a:cubicBezTo>
                  <a:cubicBezTo>
                    <a:pt x="383" y="636"/>
                    <a:pt x="386" y="633"/>
                    <a:pt x="387" y="633"/>
                  </a:cubicBezTo>
                  <a:cubicBezTo>
                    <a:pt x="386" y="633"/>
                    <a:pt x="386" y="634"/>
                    <a:pt x="385" y="634"/>
                  </a:cubicBezTo>
                  <a:cubicBezTo>
                    <a:pt x="385" y="633"/>
                    <a:pt x="389" y="628"/>
                    <a:pt x="386" y="627"/>
                  </a:cubicBezTo>
                  <a:cubicBezTo>
                    <a:pt x="386" y="629"/>
                    <a:pt x="386" y="632"/>
                    <a:pt x="384" y="634"/>
                  </a:cubicBezTo>
                  <a:cubicBezTo>
                    <a:pt x="384" y="633"/>
                    <a:pt x="385" y="628"/>
                    <a:pt x="385" y="627"/>
                  </a:cubicBezTo>
                  <a:cubicBezTo>
                    <a:pt x="385" y="623"/>
                    <a:pt x="384" y="623"/>
                    <a:pt x="384" y="627"/>
                  </a:cubicBezTo>
                  <a:cubicBezTo>
                    <a:pt x="384" y="629"/>
                    <a:pt x="385" y="635"/>
                    <a:pt x="381" y="635"/>
                  </a:cubicBezTo>
                  <a:cubicBezTo>
                    <a:pt x="379" y="636"/>
                    <a:pt x="378" y="634"/>
                    <a:pt x="378" y="632"/>
                  </a:cubicBezTo>
                  <a:cubicBezTo>
                    <a:pt x="378" y="631"/>
                    <a:pt x="381" y="630"/>
                    <a:pt x="380" y="630"/>
                  </a:cubicBezTo>
                  <a:cubicBezTo>
                    <a:pt x="378" y="631"/>
                    <a:pt x="379" y="626"/>
                    <a:pt x="379" y="625"/>
                  </a:cubicBezTo>
                  <a:cubicBezTo>
                    <a:pt x="379" y="625"/>
                    <a:pt x="377" y="621"/>
                    <a:pt x="378" y="621"/>
                  </a:cubicBezTo>
                  <a:cubicBezTo>
                    <a:pt x="377" y="621"/>
                    <a:pt x="375" y="622"/>
                    <a:pt x="375" y="623"/>
                  </a:cubicBezTo>
                  <a:cubicBezTo>
                    <a:pt x="375" y="622"/>
                    <a:pt x="377" y="624"/>
                    <a:pt x="377" y="624"/>
                  </a:cubicBezTo>
                  <a:cubicBezTo>
                    <a:pt x="378" y="625"/>
                    <a:pt x="378" y="626"/>
                    <a:pt x="378" y="627"/>
                  </a:cubicBezTo>
                  <a:cubicBezTo>
                    <a:pt x="378" y="628"/>
                    <a:pt x="378" y="630"/>
                    <a:pt x="378" y="630"/>
                  </a:cubicBezTo>
                  <a:cubicBezTo>
                    <a:pt x="376" y="632"/>
                    <a:pt x="377" y="630"/>
                    <a:pt x="377" y="629"/>
                  </a:cubicBezTo>
                  <a:cubicBezTo>
                    <a:pt x="376" y="629"/>
                    <a:pt x="376" y="630"/>
                    <a:pt x="376" y="630"/>
                  </a:cubicBezTo>
                  <a:cubicBezTo>
                    <a:pt x="376" y="630"/>
                    <a:pt x="375" y="629"/>
                    <a:pt x="375" y="629"/>
                  </a:cubicBezTo>
                  <a:cubicBezTo>
                    <a:pt x="375" y="629"/>
                    <a:pt x="375" y="628"/>
                    <a:pt x="374" y="629"/>
                  </a:cubicBezTo>
                  <a:cubicBezTo>
                    <a:pt x="374" y="629"/>
                    <a:pt x="374" y="630"/>
                    <a:pt x="374" y="631"/>
                  </a:cubicBezTo>
                  <a:cubicBezTo>
                    <a:pt x="372" y="633"/>
                    <a:pt x="372" y="628"/>
                    <a:pt x="374" y="627"/>
                  </a:cubicBezTo>
                  <a:cubicBezTo>
                    <a:pt x="372" y="626"/>
                    <a:pt x="375" y="625"/>
                    <a:pt x="374" y="624"/>
                  </a:cubicBezTo>
                  <a:cubicBezTo>
                    <a:pt x="374" y="624"/>
                    <a:pt x="374" y="624"/>
                    <a:pt x="373" y="624"/>
                  </a:cubicBezTo>
                  <a:cubicBezTo>
                    <a:pt x="373" y="624"/>
                    <a:pt x="375" y="623"/>
                    <a:pt x="374" y="623"/>
                  </a:cubicBezTo>
                  <a:cubicBezTo>
                    <a:pt x="374" y="623"/>
                    <a:pt x="374" y="622"/>
                    <a:pt x="374" y="622"/>
                  </a:cubicBezTo>
                  <a:cubicBezTo>
                    <a:pt x="373" y="623"/>
                    <a:pt x="373" y="624"/>
                    <a:pt x="373" y="625"/>
                  </a:cubicBezTo>
                  <a:cubicBezTo>
                    <a:pt x="372" y="625"/>
                    <a:pt x="373" y="626"/>
                    <a:pt x="372" y="626"/>
                  </a:cubicBezTo>
                  <a:cubicBezTo>
                    <a:pt x="370" y="628"/>
                    <a:pt x="371" y="625"/>
                    <a:pt x="371" y="624"/>
                  </a:cubicBezTo>
                  <a:cubicBezTo>
                    <a:pt x="371" y="623"/>
                    <a:pt x="371" y="622"/>
                    <a:pt x="372" y="621"/>
                  </a:cubicBezTo>
                  <a:cubicBezTo>
                    <a:pt x="372" y="621"/>
                    <a:pt x="375" y="619"/>
                    <a:pt x="375" y="619"/>
                  </a:cubicBezTo>
                  <a:cubicBezTo>
                    <a:pt x="374" y="618"/>
                    <a:pt x="371" y="619"/>
                    <a:pt x="371" y="619"/>
                  </a:cubicBezTo>
                  <a:cubicBezTo>
                    <a:pt x="370" y="620"/>
                    <a:pt x="370" y="623"/>
                    <a:pt x="369" y="623"/>
                  </a:cubicBezTo>
                  <a:cubicBezTo>
                    <a:pt x="369" y="623"/>
                    <a:pt x="367" y="621"/>
                    <a:pt x="367" y="621"/>
                  </a:cubicBezTo>
                  <a:cubicBezTo>
                    <a:pt x="367" y="620"/>
                    <a:pt x="367" y="616"/>
                    <a:pt x="368" y="617"/>
                  </a:cubicBezTo>
                  <a:cubicBezTo>
                    <a:pt x="370" y="618"/>
                    <a:pt x="368" y="619"/>
                    <a:pt x="368" y="620"/>
                  </a:cubicBezTo>
                  <a:cubicBezTo>
                    <a:pt x="368" y="620"/>
                    <a:pt x="369" y="619"/>
                    <a:pt x="369" y="619"/>
                  </a:cubicBezTo>
                  <a:cubicBezTo>
                    <a:pt x="370" y="618"/>
                    <a:pt x="369" y="617"/>
                    <a:pt x="369" y="616"/>
                  </a:cubicBezTo>
                  <a:cubicBezTo>
                    <a:pt x="369" y="616"/>
                    <a:pt x="371" y="617"/>
                    <a:pt x="371" y="618"/>
                  </a:cubicBezTo>
                  <a:cubicBezTo>
                    <a:pt x="371" y="616"/>
                    <a:pt x="369" y="615"/>
                    <a:pt x="368" y="614"/>
                  </a:cubicBezTo>
                  <a:cubicBezTo>
                    <a:pt x="367" y="613"/>
                    <a:pt x="366" y="612"/>
                    <a:pt x="366" y="611"/>
                  </a:cubicBezTo>
                  <a:cubicBezTo>
                    <a:pt x="366" y="611"/>
                    <a:pt x="367" y="609"/>
                    <a:pt x="366" y="608"/>
                  </a:cubicBezTo>
                  <a:cubicBezTo>
                    <a:pt x="366" y="609"/>
                    <a:pt x="363" y="608"/>
                    <a:pt x="364" y="609"/>
                  </a:cubicBezTo>
                  <a:cubicBezTo>
                    <a:pt x="364" y="608"/>
                    <a:pt x="364" y="608"/>
                    <a:pt x="364" y="608"/>
                  </a:cubicBezTo>
                  <a:cubicBezTo>
                    <a:pt x="364" y="608"/>
                    <a:pt x="361" y="609"/>
                    <a:pt x="362" y="607"/>
                  </a:cubicBezTo>
                  <a:cubicBezTo>
                    <a:pt x="362" y="606"/>
                    <a:pt x="364" y="606"/>
                    <a:pt x="364" y="606"/>
                  </a:cubicBezTo>
                  <a:cubicBezTo>
                    <a:pt x="364" y="605"/>
                    <a:pt x="361" y="606"/>
                    <a:pt x="363" y="604"/>
                  </a:cubicBezTo>
                  <a:cubicBezTo>
                    <a:pt x="362" y="604"/>
                    <a:pt x="362" y="604"/>
                    <a:pt x="361" y="604"/>
                  </a:cubicBezTo>
                  <a:cubicBezTo>
                    <a:pt x="361" y="603"/>
                    <a:pt x="361" y="603"/>
                    <a:pt x="361" y="603"/>
                  </a:cubicBezTo>
                  <a:cubicBezTo>
                    <a:pt x="361" y="602"/>
                    <a:pt x="360" y="601"/>
                    <a:pt x="362" y="601"/>
                  </a:cubicBezTo>
                  <a:cubicBezTo>
                    <a:pt x="363" y="601"/>
                    <a:pt x="364" y="603"/>
                    <a:pt x="365" y="603"/>
                  </a:cubicBezTo>
                  <a:cubicBezTo>
                    <a:pt x="364" y="603"/>
                    <a:pt x="362" y="601"/>
                    <a:pt x="361" y="600"/>
                  </a:cubicBezTo>
                  <a:cubicBezTo>
                    <a:pt x="361" y="599"/>
                    <a:pt x="363" y="597"/>
                    <a:pt x="364" y="599"/>
                  </a:cubicBezTo>
                  <a:cubicBezTo>
                    <a:pt x="363" y="595"/>
                    <a:pt x="360" y="600"/>
                    <a:pt x="360" y="600"/>
                  </a:cubicBezTo>
                  <a:cubicBezTo>
                    <a:pt x="360" y="600"/>
                    <a:pt x="360" y="596"/>
                    <a:pt x="360" y="596"/>
                  </a:cubicBezTo>
                  <a:cubicBezTo>
                    <a:pt x="359" y="596"/>
                    <a:pt x="360" y="598"/>
                    <a:pt x="358" y="597"/>
                  </a:cubicBezTo>
                  <a:cubicBezTo>
                    <a:pt x="358" y="597"/>
                    <a:pt x="358" y="596"/>
                    <a:pt x="358" y="595"/>
                  </a:cubicBezTo>
                  <a:cubicBezTo>
                    <a:pt x="358" y="595"/>
                    <a:pt x="358" y="591"/>
                    <a:pt x="359" y="591"/>
                  </a:cubicBezTo>
                  <a:cubicBezTo>
                    <a:pt x="358" y="592"/>
                    <a:pt x="358" y="594"/>
                    <a:pt x="357" y="594"/>
                  </a:cubicBezTo>
                  <a:cubicBezTo>
                    <a:pt x="357" y="594"/>
                    <a:pt x="356" y="593"/>
                    <a:pt x="356" y="593"/>
                  </a:cubicBezTo>
                  <a:cubicBezTo>
                    <a:pt x="356" y="594"/>
                    <a:pt x="356" y="594"/>
                    <a:pt x="356" y="594"/>
                  </a:cubicBezTo>
                  <a:cubicBezTo>
                    <a:pt x="356" y="594"/>
                    <a:pt x="355" y="594"/>
                    <a:pt x="355" y="594"/>
                  </a:cubicBezTo>
                  <a:cubicBezTo>
                    <a:pt x="354" y="594"/>
                    <a:pt x="354" y="593"/>
                    <a:pt x="353" y="592"/>
                  </a:cubicBezTo>
                  <a:cubicBezTo>
                    <a:pt x="352" y="590"/>
                    <a:pt x="352" y="589"/>
                    <a:pt x="352" y="587"/>
                  </a:cubicBezTo>
                  <a:cubicBezTo>
                    <a:pt x="351" y="588"/>
                    <a:pt x="348" y="581"/>
                    <a:pt x="349" y="580"/>
                  </a:cubicBezTo>
                  <a:cubicBezTo>
                    <a:pt x="348" y="580"/>
                    <a:pt x="349" y="582"/>
                    <a:pt x="349" y="582"/>
                  </a:cubicBezTo>
                  <a:cubicBezTo>
                    <a:pt x="349" y="582"/>
                    <a:pt x="348" y="581"/>
                    <a:pt x="347" y="580"/>
                  </a:cubicBezTo>
                  <a:cubicBezTo>
                    <a:pt x="346" y="581"/>
                    <a:pt x="348" y="582"/>
                    <a:pt x="349" y="583"/>
                  </a:cubicBezTo>
                  <a:cubicBezTo>
                    <a:pt x="349" y="583"/>
                    <a:pt x="348" y="585"/>
                    <a:pt x="349" y="585"/>
                  </a:cubicBezTo>
                  <a:cubicBezTo>
                    <a:pt x="350" y="586"/>
                    <a:pt x="350" y="588"/>
                    <a:pt x="351" y="589"/>
                  </a:cubicBezTo>
                  <a:cubicBezTo>
                    <a:pt x="350" y="589"/>
                    <a:pt x="352" y="594"/>
                    <a:pt x="351" y="594"/>
                  </a:cubicBezTo>
                  <a:cubicBezTo>
                    <a:pt x="349" y="595"/>
                    <a:pt x="349" y="591"/>
                    <a:pt x="348" y="591"/>
                  </a:cubicBezTo>
                  <a:cubicBezTo>
                    <a:pt x="348" y="592"/>
                    <a:pt x="348" y="592"/>
                    <a:pt x="348" y="592"/>
                  </a:cubicBezTo>
                  <a:cubicBezTo>
                    <a:pt x="347" y="592"/>
                    <a:pt x="347" y="592"/>
                    <a:pt x="347" y="593"/>
                  </a:cubicBezTo>
                  <a:cubicBezTo>
                    <a:pt x="347" y="592"/>
                    <a:pt x="346" y="592"/>
                    <a:pt x="345" y="591"/>
                  </a:cubicBezTo>
                  <a:cubicBezTo>
                    <a:pt x="346" y="591"/>
                    <a:pt x="344" y="585"/>
                    <a:pt x="344" y="584"/>
                  </a:cubicBezTo>
                  <a:cubicBezTo>
                    <a:pt x="343" y="586"/>
                    <a:pt x="344" y="588"/>
                    <a:pt x="342" y="586"/>
                  </a:cubicBezTo>
                  <a:cubicBezTo>
                    <a:pt x="342" y="586"/>
                    <a:pt x="342" y="585"/>
                    <a:pt x="342" y="585"/>
                  </a:cubicBezTo>
                  <a:cubicBezTo>
                    <a:pt x="341" y="585"/>
                    <a:pt x="341" y="585"/>
                    <a:pt x="341" y="585"/>
                  </a:cubicBezTo>
                  <a:cubicBezTo>
                    <a:pt x="340" y="585"/>
                    <a:pt x="338" y="584"/>
                    <a:pt x="338" y="584"/>
                  </a:cubicBezTo>
                  <a:cubicBezTo>
                    <a:pt x="337" y="585"/>
                    <a:pt x="338" y="585"/>
                    <a:pt x="337" y="586"/>
                  </a:cubicBezTo>
                  <a:cubicBezTo>
                    <a:pt x="338" y="586"/>
                    <a:pt x="340" y="586"/>
                    <a:pt x="341" y="587"/>
                  </a:cubicBezTo>
                  <a:cubicBezTo>
                    <a:pt x="342" y="588"/>
                    <a:pt x="341" y="588"/>
                    <a:pt x="341" y="590"/>
                  </a:cubicBezTo>
                  <a:cubicBezTo>
                    <a:pt x="345" y="588"/>
                    <a:pt x="344" y="591"/>
                    <a:pt x="343" y="593"/>
                  </a:cubicBezTo>
                  <a:cubicBezTo>
                    <a:pt x="343" y="593"/>
                    <a:pt x="342" y="593"/>
                    <a:pt x="342" y="592"/>
                  </a:cubicBezTo>
                  <a:cubicBezTo>
                    <a:pt x="341" y="592"/>
                    <a:pt x="342" y="593"/>
                    <a:pt x="342" y="593"/>
                  </a:cubicBezTo>
                  <a:cubicBezTo>
                    <a:pt x="341" y="594"/>
                    <a:pt x="341" y="593"/>
                    <a:pt x="341" y="594"/>
                  </a:cubicBezTo>
                  <a:cubicBezTo>
                    <a:pt x="341" y="594"/>
                    <a:pt x="334" y="589"/>
                    <a:pt x="333" y="588"/>
                  </a:cubicBezTo>
                  <a:cubicBezTo>
                    <a:pt x="332" y="587"/>
                    <a:pt x="331" y="586"/>
                    <a:pt x="330" y="584"/>
                  </a:cubicBezTo>
                  <a:cubicBezTo>
                    <a:pt x="329" y="584"/>
                    <a:pt x="327" y="582"/>
                    <a:pt x="329" y="582"/>
                  </a:cubicBezTo>
                  <a:cubicBezTo>
                    <a:pt x="327" y="581"/>
                    <a:pt x="324" y="583"/>
                    <a:pt x="324" y="580"/>
                  </a:cubicBezTo>
                  <a:cubicBezTo>
                    <a:pt x="323" y="579"/>
                    <a:pt x="325" y="580"/>
                    <a:pt x="325" y="578"/>
                  </a:cubicBezTo>
                  <a:cubicBezTo>
                    <a:pt x="325" y="578"/>
                    <a:pt x="323" y="579"/>
                    <a:pt x="323" y="579"/>
                  </a:cubicBezTo>
                  <a:cubicBezTo>
                    <a:pt x="321" y="579"/>
                    <a:pt x="320" y="578"/>
                    <a:pt x="319" y="577"/>
                  </a:cubicBezTo>
                  <a:cubicBezTo>
                    <a:pt x="323" y="577"/>
                    <a:pt x="319" y="573"/>
                    <a:pt x="321" y="572"/>
                  </a:cubicBezTo>
                  <a:cubicBezTo>
                    <a:pt x="322" y="572"/>
                    <a:pt x="323" y="576"/>
                    <a:pt x="323" y="577"/>
                  </a:cubicBezTo>
                  <a:cubicBezTo>
                    <a:pt x="323" y="576"/>
                    <a:pt x="322" y="574"/>
                    <a:pt x="324" y="573"/>
                  </a:cubicBezTo>
                  <a:cubicBezTo>
                    <a:pt x="324" y="573"/>
                    <a:pt x="322" y="571"/>
                    <a:pt x="321" y="571"/>
                  </a:cubicBezTo>
                  <a:cubicBezTo>
                    <a:pt x="320" y="571"/>
                    <a:pt x="319" y="573"/>
                    <a:pt x="318" y="574"/>
                  </a:cubicBezTo>
                  <a:cubicBezTo>
                    <a:pt x="316" y="576"/>
                    <a:pt x="310" y="576"/>
                    <a:pt x="309" y="573"/>
                  </a:cubicBezTo>
                  <a:cubicBezTo>
                    <a:pt x="309" y="573"/>
                    <a:pt x="310" y="571"/>
                    <a:pt x="309" y="571"/>
                  </a:cubicBezTo>
                  <a:cubicBezTo>
                    <a:pt x="309" y="571"/>
                    <a:pt x="309" y="570"/>
                    <a:pt x="310" y="570"/>
                  </a:cubicBezTo>
                  <a:cubicBezTo>
                    <a:pt x="310" y="570"/>
                    <a:pt x="310" y="570"/>
                    <a:pt x="311" y="569"/>
                  </a:cubicBezTo>
                  <a:cubicBezTo>
                    <a:pt x="310" y="569"/>
                    <a:pt x="310" y="570"/>
                    <a:pt x="309" y="570"/>
                  </a:cubicBezTo>
                  <a:cubicBezTo>
                    <a:pt x="309" y="568"/>
                    <a:pt x="308" y="571"/>
                    <a:pt x="307" y="572"/>
                  </a:cubicBezTo>
                  <a:cubicBezTo>
                    <a:pt x="305" y="572"/>
                    <a:pt x="303" y="571"/>
                    <a:pt x="302" y="571"/>
                  </a:cubicBezTo>
                  <a:cubicBezTo>
                    <a:pt x="298" y="570"/>
                    <a:pt x="291" y="573"/>
                    <a:pt x="290" y="569"/>
                  </a:cubicBezTo>
                  <a:cubicBezTo>
                    <a:pt x="289" y="569"/>
                    <a:pt x="289" y="569"/>
                    <a:pt x="288" y="569"/>
                  </a:cubicBezTo>
                  <a:cubicBezTo>
                    <a:pt x="287" y="568"/>
                    <a:pt x="286" y="568"/>
                    <a:pt x="286" y="566"/>
                  </a:cubicBezTo>
                  <a:cubicBezTo>
                    <a:pt x="285" y="565"/>
                    <a:pt x="287" y="564"/>
                    <a:pt x="285" y="563"/>
                  </a:cubicBezTo>
                  <a:cubicBezTo>
                    <a:pt x="284" y="563"/>
                    <a:pt x="284" y="566"/>
                    <a:pt x="283" y="566"/>
                  </a:cubicBezTo>
                  <a:cubicBezTo>
                    <a:pt x="282" y="567"/>
                    <a:pt x="283" y="566"/>
                    <a:pt x="281" y="566"/>
                  </a:cubicBezTo>
                  <a:cubicBezTo>
                    <a:pt x="281" y="566"/>
                    <a:pt x="282" y="566"/>
                    <a:pt x="282" y="566"/>
                  </a:cubicBezTo>
                  <a:cubicBezTo>
                    <a:pt x="282" y="566"/>
                    <a:pt x="279" y="566"/>
                    <a:pt x="279" y="565"/>
                  </a:cubicBezTo>
                  <a:cubicBezTo>
                    <a:pt x="279" y="565"/>
                    <a:pt x="281" y="561"/>
                    <a:pt x="281" y="561"/>
                  </a:cubicBezTo>
                  <a:cubicBezTo>
                    <a:pt x="280" y="561"/>
                    <a:pt x="279" y="563"/>
                    <a:pt x="278" y="563"/>
                  </a:cubicBezTo>
                  <a:cubicBezTo>
                    <a:pt x="278" y="563"/>
                    <a:pt x="277" y="563"/>
                    <a:pt x="276" y="562"/>
                  </a:cubicBezTo>
                  <a:cubicBezTo>
                    <a:pt x="276" y="562"/>
                    <a:pt x="277" y="561"/>
                    <a:pt x="278" y="561"/>
                  </a:cubicBezTo>
                  <a:cubicBezTo>
                    <a:pt x="276" y="561"/>
                    <a:pt x="275" y="562"/>
                    <a:pt x="274" y="562"/>
                  </a:cubicBezTo>
                  <a:cubicBezTo>
                    <a:pt x="273" y="562"/>
                    <a:pt x="276" y="560"/>
                    <a:pt x="276" y="559"/>
                  </a:cubicBezTo>
                  <a:cubicBezTo>
                    <a:pt x="275" y="559"/>
                    <a:pt x="273" y="560"/>
                    <a:pt x="274" y="558"/>
                  </a:cubicBezTo>
                  <a:cubicBezTo>
                    <a:pt x="274" y="555"/>
                    <a:pt x="277" y="558"/>
                    <a:pt x="278" y="557"/>
                  </a:cubicBezTo>
                  <a:cubicBezTo>
                    <a:pt x="277" y="556"/>
                    <a:pt x="275" y="556"/>
                    <a:pt x="274" y="556"/>
                  </a:cubicBezTo>
                  <a:cubicBezTo>
                    <a:pt x="273" y="557"/>
                    <a:pt x="272" y="559"/>
                    <a:pt x="271" y="558"/>
                  </a:cubicBezTo>
                  <a:cubicBezTo>
                    <a:pt x="271" y="558"/>
                    <a:pt x="272" y="557"/>
                    <a:pt x="271" y="557"/>
                  </a:cubicBezTo>
                  <a:cubicBezTo>
                    <a:pt x="270" y="557"/>
                    <a:pt x="270" y="558"/>
                    <a:pt x="269" y="559"/>
                  </a:cubicBezTo>
                  <a:cubicBezTo>
                    <a:pt x="270" y="558"/>
                    <a:pt x="266" y="559"/>
                    <a:pt x="267" y="560"/>
                  </a:cubicBezTo>
                  <a:cubicBezTo>
                    <a:pt x="266" y="560"/>
                    <a:pt x="266" y="559"/>
                    <a:pt x="266" y="559"/>
                  </a:cubicBezTo>
                  <a:cubicBezTo>
                    <a:pt x="266" y="558"/>
                    <a:pt x="264" y="562"/>
                    <a:pt x="264" y="559"/>
                  </a:cubicBezTo>
                  <a:cubicBezTo>
                    <a:pt x="264" y="558"/>
                    <a:pt x="266" y="555"/>
                    <a:pt x="267" y="555"/>
                  </a:cubicBezTo>
                  <a:cubicBezTo>
                    <a:pt x="265" y="554"/>
                    <a:pt x="266" y="557"/>
                    <a:pt x="264" y="557"/>
                  </a:cubicBezTo>
                  <a:cubicBezTo>
                    <a:pt x="264" y="556"/>
                    <a:pt x="262" y="557"/>
                    <a:pt x="262" y="557"/>
                  </a:cubicBezTo>
                  <a:cubicBezTo>
                    <a:pt x="263" y="558"/>
                    <a:pt x="264" y="557"/>
                    <a:pt x="262" y="559"/>
                  </a:cubicBezTo>
                  <a:cubicBezTo>
                    <a:pt x="262" y="559"/>
                    <a:pt x="260" y="562"/>
                    <a:pt x="260" y="562"/>
                  </a:cubicBezTo>
                  <a:cubicBezTo>
                    <a:pt x="261" y="562"/>
                    <a:pt x="261" y="561"/>
                    <a:pt x="261" y="561"/>
                  </a:cubicBezTo>
                  <a:cubicBezTo>
                    <a:pt x="262" y="561"/>
                    <a:pt x="261" y="562"/>
                    <a:pt x="262" y="563"/>
                  </a:cubicBezTo>
                  <a:cubicBezTo>
                    <a:pt x="262" y="563"/>
                    <a:pt x="263" y="561"/>
                    <a:pt x="264" y="561"/>
                  </a:cubicBezTo>
                  <a:cubicBezTo>
                    <a:pt x="264" y="562"/>
                    <a:pt x="264" y="562"/>
                    <a:pt x="264" y="562"/>
                  </a:cubicBezTo>
                  <a:cubicBezTo>
                    <a:pt x="264" y="563"/>
                    <a:pt x="263" y="562"/>
                    <a:pt x="263" y="562"/>
                  </a:cubicBezTo>
                  <a:cubicBezTo>
                    <a:pt x="263" y="562"/>
                    <a:pt x="262" y="563"/>
                    <a:pt x="262" y="563"/>
                  </a:cubicBezTo>
                  <a:cubicBezTo>
                    <a:pt x="261" y="564"/>
                    <a:pt x="260" y="564"/>
                    <a:pt x="259" y="565"/>
                  </a:cubicBezTo>
                  <a:cubicBezTo>
                    <a:pt x="260" y="565"/>
                    <a:pt x="260" y="565"/>
                    <a:pt x="260" y="565"/>
                  </a:cubicBezTo>
                  <a:cubicBezTo>
                    <a:pt x="262" y="563"/>
                    <a:pt x="263" y="565"/>
                    <a:pt x="264" y="563"/>
                  </a:cubicBezTo>
                  <a:cubicBezTo>
                    <a:pt x="266" y="564"/>
                    <a:pt x="263" y="569"/>
                    <a:pt x="262" y="567"/>
                  </a:cubicBezTo>
                  <a:cubicBezTo>
                    <a:pt x="262" y="567"/>
                    <a:pt x="262" y="569"/>
                    <a:pt x="262" y="568"/>
                  </a:cubicBezTo>
                  <a:cubicBezTo>
                    <a:pt x="262" y="569"/>
                    <a:pt x="263" y="568"/>
                    <a:pt x="263" y="568"/>
                  </a:cubicBezTo>
                  <a:cubicBezTo>
                    <a:pt x="264" y="568"/>
                    <a:pt x="263" y="569"/>
                    <a:pt x="264" y="570"/>
                  </a:cubicBezTo>
                  <a:cubicBezTo>
                    <a:pt x="264" y="570"/>
                    <a:pt x="264" y="570"/>
                    <a:pt x="265" y="569"/>
                  </a:cubicBezTo>
                  <a:cubicBezTo>
                    <a:pt x="265" y="570"/>
                    <a:pt x="265" y="570"/>
                    <a:pt x="265" y="570"/>
                  </a:cubicBezTo>
                  <a:cubicBezTo>
                    <a:pt x="264" y="570"/>
                    <a:pt x="263" y="571"/>
                    <a:pt x="263" y="571"/>
                  </a:cubicBezTo>
                  <a:cubicBezTo>
                    <a:pt x="262" y="570"/>
                    <a:pt x="263" y="569"/>
                    <a:pt x="262" y="569"/>
                  </a:cubicBezTo>
                  <a:cubicBezTo>
                    <a:pt x="262" y="569"/>
                    <a:pt x="261" y="572"/>
                    <a:pt x="261" y="572"/>
                  </a:cubicBezTo>
                  <a:cubicBezTo>
                    <a:pt x="261" y="571"/>
                    <a:pt x="261" y="571"/>
                    <a:pt x="261" y="571"/>
                  </a:cubicBezTo>
                  <a:cubicBezTo>
                    <a:pt x="260" y="571"/>
                    <a:pt x="258" y="574"/>
                    <a:pt x="257" y="571"/>
                  </a:cubicBezTo>
                  <a:cubicBezTo>
                    <a:pt x="257" y="571"/>
                    <a:pt x="257" y="571"/>
                    <a:pt x="257" y="571"/>
                  </a:cubicBezTo>
                  <a:cubicBezTo>
                    <a:pt x="256" y="571"/>
                    <a:pt x="256" y="572"/>
                    <a:pt x="256" y="573"/>
                  </a:cubicBezTo>
                  <a:cubicBezTo>
                    <a:pt x="255" y="573"/>
                    <a:pt x="256" y="570"/>
                    <a:pt x="255" y="570"/>
                  </a:cubicBezTo>
                  <a:cubicBezTo>
                    <a:pt x="255" y="570"/>
                    <a:pt x="254" y="574"/>
                    <a:pt x="254" y="574"/>
                  </a:cubicBezTo>
                  <a:cubicBezTo>
                    <a:pt x="253" y="575"/>
                    <a:pt x="254" y="572"/>
                    <a:pt x="253" y="572"/>
                  </a:cubicBezTo>
                  <a:cubicBezTo>
                    <a:pt x="252" y="572"/>
                    <a:pt x="253" y="575"/>
                    <a:pt x="252" y="575"/>
                  </a:cubicBezTo>
                  <a:cubicBezTo>
                    <a:pt x="252" y="575"/>
                    <a:pt x="252" y="574"/>
                    <a:pt x="251" y="574"/>
                  </a:cubicBezTo>
                  <a:cubicBezTo>
                    <a:pt x="252" y="574"/>
                    <a:pt x="250" y="578"/>
                    <a:pt x="249" y="578"/>
                  </a:cubicBezTo>
                  <a:cubicBezTo>
                    <a:pt x="247" y="580"/>
                    <a:pt x="249" y="576"/>
                    <a:pt x="250" y="575"/>
                  </a:cubicBezTo>
                  <a:cubicBezTo>
                    <a:pt x="249" y="575"/>
                    <a:pt x="248" y="578"/>
                    <a:pt x="248" y="578"/>
                  </a:cubicBezTo>
                  <a:cubicBezTo>
                    <a:pt x="248" y="578"/>
                    <a:pt x="248" y="577"/>
                    <a:pt x="248" y="577"/>
                  </a:cubicBezTo>
                  <a:cubicBezTo>
                    <a:pt x="247" y="577"/>
                    <a:pt x="245" y="581"/>
                    <a:pt x="245" y="581"/>
                  </a:cubicBezTo>
                  <a:cubicBezTo>
                    <a:pt x="244" y="582"/>
                    <a:pt x="243" y="580"/>
                    <a:pt x="242" y="580"/>
                  </a:cubicBezTo>
                  <a:cubicBezTo>
                    <a:pt x="242" y="580"/>
                    <a:pt x="244" y="581"/>
                    <a:pt x="243" y="582"/>
                  </a:cubicBezTo>
                  <a:cubicBezTo>
                    <a:pt x="242" y="582"/>
                    <a:pt x="240" y="582"/>
                    <a:pt x="239" y="582"/>
                  </a:cubicBezTo>
                  <a:cubicBezTo>
                    <a:pt x="235" y="580"/>
                    <a:pt x="242" y="578"/>
                    <a:pt x="241" y="577"/>
                  </a:cubicBezTo>
                  <a:cubicBezTo>
                    <a:pt x="241" y="577"/>
                    <a:pt x="243" y="577"/>
                    <a:pt x="243" y="577"/>
                  </a:cubicBezTo>
                  <a:cubicBezTo>
                    <a:pt x="243" y="577"/>
                    <a:pt x="244" y="575"/>
                    <a:pt x="244" y="574"/>
                  </a:cubicBezTo>
                  <a:cubicBezTo>
                    <a:pt x="244" y="575"/>
                    <a:pt x="240" y="576"/>
                    <a:pt x="239" y="575"/>
                  </a:cubicBezTo>
                  <a:cubicBezTo>
                    <a:pt x="238" y="572"/>
                    <a:pt x="241" y="569"/>
                    <a:pt x="242" y="567"/>
                  </a:cubicBezTo>
                  <a:cubicBezTo>
                    <a:pt x="243" y="564"/>
                    <a:pt x="243" y="561"/>
                    <a:pt x="245" y="559"/>
                  </a:cubicBezTo>
                  <a:cubicBezTo>
                    <a:pt x="248" y="556"/>
                    <a:pt x="254" y="559"/>
                    <a:pt x="258" y="560"/>
                  </a:cubicBezTo>
                  <a:cubicBezTo>
                    <a:pt x="257" y="557"/>
                    <a:pt x="251" y="558"/>
                    <a:pt x="251" y="555"/>
                  </a:cubicBezTo>
                  <a:cubicBezTo>
                    <a:pt x="251" y="553"/>
                    <a:pt x="255" y="551"/>
                    <a:pt x="257" y="550"/>
                  </a:cubicBezTo>
                  <a:cubicBezTo>
                    <a:pt x="255" y="550"/>
                    <a:pt x="254" y="551"/>
                    <a:pt x="253" y="552"/>
                  </a:cubicBezTo>
                  <a:cubicBezTo>
                    <a:pt x="252" y="553"/>
                    <a:pt x="251" y="555"/>
                    <a:pt x="249" y="555"/>
                  </a:cubicBezTo>
                  <a:cubicBezTo>
                    <a:pt x="248" y="554"/>
                    <a:pt x="249" y="551"/>
                    <a:pt x="247" y="550"/>
                  </a:cubicBezTo>
                  <a:cubicBezTo>
                    <a:pt x="246" y="551"/>
                    <a:pt x="247" y="553"/>
                    <a:pt x="246" y="554"/>
                  </a:cubicBezTo>
                  <a:cubicBezTo>
                    <a:pt x="246" y="555"/>
                    <a:pt x="244" y="556"/>
                    <a:pt x="243" y="556"/>
                  </a:cubicBezTo>
                  <a:cubicBezTo>
                    <a:pt x="242" y="557"/>
                    <a:pt x="241" y="557"/>
                    <a:pt x="240" y="558"/>
                  </a:cubicBezTo>
                  <a:cubicBezTo>
                    <a:pt x="239" y="559"/>
                    <a:pt x="240" y="561"/>
                    <a:pt x="239" y="562"/>
                  </a:cubicBezTo>
                  <a:cubicBezTo>
                    <a:pt x="239" y="561"/>
                    <a:pt x="239" y="561"/>
                    <a:pt x="238" y="561"/>
                  </a:cubicBezTo>
                  <a:cubicBezTo>
                    <a:pt x="238" y="561"/>
                    <a:pt x="238" y="562"/>
                    <a:pt x="238" y="562"/>
                  </a:cubicBezTo>
                  <a:cubicBezTo>
                    <a:pt x="236" y="563"/>
                    <a:pt x="236" y="565"/>
                    <a:pt x="235" y="566"/>
                  </a:cubicBezTo>
                  <a:cubicBezTo>
                    <a:pt x="235" y="567"/>
                    <a:pt x="231" y="569"/>
                    <a:pt x="232" y="568"/>
                  </a:cubicBezTo>
                  <a:cubicBezTo>
                    <a:pt x="231" y="569"/>
                    <a:pt x="234" y="570"/>
                    <a:pt x="233" y="572"/>
                  </a:cubicBezTo>
                  <a:cubicBezTo>
                    <a:pt x="233" y="573"/>
                    <a:pt x="231" y="573"/>
                    <a:pt x="230" y="573"/>
                  </a:cubicBezTo>
                  <a:cubicBezTo>
                    <a:pt x="229" y="573"/>
                    <a:pt x="233" y="575"/>
                    <a:pt x="230" y="576"/>
                  </a:cubicBezTo>
                  <a:cubicBezTo>
                    <a:pt x="228" y="576"/>
                    <a:pt x="229" y="574"/>
                    <a:pt x="228" y="574"/>
                  </a:cubicBezTo>
                  <a:cubicBezTo>
                    <a:pt x="227" y="574"/>
                    <a:pt x="228" y="576"/>
                    <a:pt x="228" y="576"/>
                  </a:cubicBezTo>
                  <a:cubicBezTo>
                    <a:pt x="228" y="576"/>
                    <a:pt x="227" y="576"/>
                    <a:pt x="227" y="576"/>
                  </a:cubicBezTo>
                  <a:cubicBezTo>
                    <a:pt x="228" y="577"/>
                    <a:pt x="225" y="579"/>
                    <a:pt x="224" y="580"/>
                  </a:cubicBezTo>
                  <a:cubicBezTo>
                    <a:pt x="222" y="583"/>
                    <a:pt x="223" y="583"/>
                    <a:pt x="226" y="584"/>
                  </a:cubicBezTo>
                  <a:cubicBezTo>
                    <a:pt x="230" y="585"/>
                    <a:pt x="228" y="587"/>
                    <a:pt x="226" y="589"/>
                  </a:cubicBezTo>
                  <a:cubicBezTo>
                    <a:pt x="225" y="590"/>
                    <a:pt x="225" y="590"/>
                    <a:pt x="225" y="590"/>
                  </a:cubicBezTo>
                  <a:cubicBezTo>
                    <a:pt x="224" y="591"/>
                    <a:pt x="225" y="592"/>
                    <a:pt x="224" y="592"/>
                  </a:cubicBezTo>
                  <a:cubicBezTo>
                    <a:pt x="224" y="593"/>
                    <a:pt x="222" y="593"/>
                    <a:pt x="222" y="594"/>
                  </a:cubicBezTo>
                  <a:cubicBezTo>
                    <a:pt x="222" y="594"/>
                    <a:pt x="223" y="593"/>
                    <a:pt x="223" y="593"/>
                  </a:cubicBezTo>
                  <a:cubicBezTo>
                    <a:pt x="224" y="595"/>
                    <a:pt x="222" y="595"/>
                    <a:pt x="222" y="596"/>
                  </a:cubicBezTo>
                  <a:cubicBezTo>
                    <a:pt x="222" y="596"/>
                    <a:pt x="218" y="597"/>
                    <a:pt x="218" y="597"/>
                  </a:cubicBezTo>
                  <a:cubicBezTo>
                    <a:pt x="218" y="597"/>
                    <a:pt x="218" y="596"/>
                    <a:pt x="218" y="596"/>
                  </a:cubicBezTo>
                  <a:cubicBezTo>
                    <a:pt x="218" y="596"/>
                    <a:pt x="218" y="595"/>
                    <a:pt x="217" y="595"/>
                  </a:cubicBezTo>
                  <a:cubicBezTo>
                    <a:pt x="217" y="595"/>
                    <a:pt x="217" y="597"/>
                    <a:pt x="217" y="598"/>
                  </a:cubicBezTo>
                  <a:cubicBezTo>
                    <a:pt x="217" y="598"/>
                    <a:pt x="216" y="600"/>
                    <a:pt x="216" y="600"/>
                  </a:cubicBezTo>
                  <a:cubicBezTo>
                    <a:pt x="215" y="601"/>
                    <a:pt x="214" y="600"/>
                    <a:pt x="214" y="600"/>
                  </a:cubicBezTo>
                  <a:cubicBezTo>
                    <a:pt x="213" y="601"/>
                    <a:pt x="213" y="603"/>
                    <a:pt x="211" y="604"/>
                  </a:cubicBezTo>
                  <a:cubicBezTo>
                    <a:pt x="210" y="604"/>
                    <a:pt x="208" y="604"/>
                    <a:pt x="208" y="606"/>
                  </a:cubicBezTo>
                  <a:cubicBezTo>
                    <a:pt x="208" y="606"/>
                    <a:pt x="209" y="607"/>
                    <a:pt x="208" y="608"/>
                  </a:cubicBezTo>
                  <a:cubicBezTo>
                    <a:pt x="207" y="610"/>
                    <a:pt x="207" y="609"/>
                    <a:pt x="206" y="609"/>
                  </a:cubicBezTo>
                  <a:cubicBezTo>
                    <a:pt x="205" y="611"/>
                    <a:pt x="205" y="611"/>
                    <a:pt x="203" y="612"/>
                  </a:cubicBezTo>
                  <a:cubicBezTo>
                    <a:pt x="201" y="612"/>
                    <a:pt x="201" y="612"/>
                    <a:pt x="200" y="614"/>
                  </a:cubicBezTo>
                  <a:cubicBezTo>
                    <a:pt x="200" y="614"/>
                    <a:pt x="201" y="614"/>
                    <a:pt x="201" y="614"/>
                  </a:cubicBezTo>
                  <a:cubicBezTo>
                    <a:pt x="201" y="614"/>
                    <a:pt x="192" y="616"/>
                    <a:pt x="193" y="619"/>
                  </a:cubicBezTo>
                  <a:cubicBezTo>
                    <a:pt x="193" y="618"/>
                    <a:pt x="196" y="618"/>
                    <a:pt x="196" y="619"/>
                  </a:cubicBezTo>
                  <a:cubicBezTo>
                    <a:pt x="196" y="619"/>
                    <a:pt x="194" y="622"/>
                    <a:pt x="194" y="622"/>
                  </a:cubicBezTo>
                  <a:cubicBezTo>
                    <a:pt x="194" y="621"/>
                    <a:pt x="194" y="620"/>
                    <a:pt x="194" y="620"/>
                  </a:cubicBezTo>
                  <a:cubicBezTo>
                    <a:pt x="194" y="619"/>
                    <a:pt x="193" y="622"/>
                    <a:pt x="193" y="622"/>
                  </a:cubicBezTo>
                  <a:cubicBezTo>
                    <a:pt x="192" y="621"/>
                    <a:pt x="189" y="623"/>
                    <a:pt x="188" y="624"/>
                  </a:cubicBezTo>
                  <a:cubicBezTo>
                    <a:pt x="188" y="624"/>
                    <a:pt x="188" y="624"/>
                    <a:pt x="187" y="624"/>
                  </a:cubicBezTo>
                  <a:cubicBezTo>
                    <a:pt x="187" y="624"/>
                    <a:pt x="187" y="625"/>
                    <a:pt x="187" y="625"/>
                  </a:cubicBezTo>
                  <a:cubicBezTo>
                    <a:pt x="187" y="625"/>
                    <a:pt x="187" y="627"/>
                    <a:pt x="186" y="627"/>
                  </a:cubicBezTo>
                  <a:cubicBezTo>
                    <a:pt x="186" y="627"/>
                    <a:pt x="187" y="623"/>
                    <a:pt x="184" y="624"/>
                  </a:cubicBezTo>
                  <a:cubicBezTo>
                    <a:pt x="184" y="624"/>
                    <a:pt x="181" y="628"/>
                    <a:pt x="181" y="628"/>
                  </a:cubicBezTo>
                  <a:cubicBezTo>
                    <a:pt x="181" y="627"/>
                    <a:pt x="180" y="627"/>
                    <a:pt x="180" y="627"/>
                  </a:cubicBezTo>
                  <a:cubicBezTo>
                    <a:pt x="179" y="627"/>
                    <a:pt x="179" y="628"/>
                    <a:pt x="180" y="628"/>
                  </a:cubicBezTo>
                  <a:cubicBezTo>
                    <a:pt x="179" y="628"/>
                    <a:pt x="178" y="628"/>
                    <a:pt x="177" y="628"/>
                  </a:cubicBezTo>
                  <a:cubicBezTo>
                    <a:pt x="176" y="628"/>
                    <a:pt x="176" y="629"/>
                    <a:pt x="175" y="629"/>
                  </a:cubicBezTo>
                  <a:cubicBezTo>
                    <a:pt x="173" y="629"/>
                    <a:pt x="176" y="628"/>
                    <a:pt x="176" y="627"/>
                  </a:cubicBezTo>
                  <a:cubicBezTo>
                    <a:pt x="174" y="626"/>
                    <a:pt x="172" y="629"/>
                    <a:pt x="171" y="631"/>
                  </a:cubicBezTo>
                  <a:cubicBezTo>
                    <a:pt x="172" y="630"/>
                    <a:pt x="170" y="632"/>
                    <a:pt x="171" y="632"/>
                  </a:cubicBezTo>
                  <a:cubicBezTo>
                    <a:pt x="170" y="632"/>
                    <a:pt x="171" y="633"/>
                    <a:pt x="170" y="633"/>
                  </a:cubicBezTo>
                  <a:cubicBezTo>
                    <a:pt x="170" y="632"/>
                    <a:pt x="170" y="632"/>
                    <a:pt x="170" y="632"/>
                  </a:cubicBezTo>
                  <a:cubicBezTo>
                    <a:pt x="169" y="631"/>
                    <a:pt x="169" y="633"/>
                    <a:pt x="168" y="633"/>
                  </a:cubicBezTo>
                  <a:cubicBezTo>
                    <a:pt x="167" y="632"/>
                    <a:pt x="167" y="631"/>
                    <a:pt x="167" y="630"/>
                  </a:cubicBezTo>
                  <a:cubicBezTo>
                    <a:pt x="167" y="630"/>
                    <a:pt x="166" y="634"/>
                    <a:pt x="166" y="634"/>
                  </a:cubicBezTo>
                  <a:cubicBezTo>
                    <a:pt x="165" y="634"/>
                    <a:pt x="163" y="632"/>
                    <a:pt x="163" y="633"/>
                  </a:cubicBezTo>
                  <a:cubicBezTo>
                    <a:pt x="165" y="634"/>
                    <a:pt x="162" y="635"/>
                    <a:pt x="162" y="636"/>
                  </a:cubicBezTo>
                  <a:cubicBezTo>
                    <a:pt x="160" y="633"/>
                    <a:pt x="166" y="629"/>
                    <a:pt x="168" y="627"/>
                  </a:cubicBezTo>
                  <a:cubicBezTo>
                    <a:pt x="170" y="626"/>
                    <a:pt x="172" y="623"/>
                    <a:pt x="174" y="623"/>
                  </a:cubicBezTo>
                  <a:cubicBezTo>
                    <a:pt x="177" y="622"/>
                    <a:pt x="178" y="625"/>
                    <a:pt x="179" y="625"/>
                  </a:cubicBezTo>
                  <a:cubicBezTo>
                    <a:pt x="179" y="625"/>
                    <a:pt x="179" y="623"/>
                    <a:pt x="179" y="623"/>
                  </a:cubicBezTo>
                  <a:cubicBezTo>
                    <a:pt x="179" y="623"/>
                    <a:pt x="182" y="625"/>
                    <a:pt x="182" y="624"/>
                  </a:cubicBezTo>
                  <a:cubicBezTo>
                    <a:pt x="182" y="623"/>
                    <a:pt x="180" y="622"/>
                    <a:pt x="181" y="620"/>
                  </a:cubicBezTo>
                  <a:cubicBezTo>
                    <a:pt x="181" y="619"/>
                    <a:pt x="183" y="620"/>
                    <a:pt x="183" y="619"/>
                  </a:cubicBezTo>
                  <a:cubicBezTo>
                    <a:pt x="183" y="619"/>
                    <a:pt x="182" y="618"/>
                    <a:pt x="182" y="618"/>
                  </a:cubicBezTo>
                  <a:cubicBezTo>
                    <a:pt x="184" y="617"/>
                    <a:pt x="186" y="616"/>
                    <a:pt x="188" y="614"/>
                  </a:cubicBezTo>
                  <a:cubicBezTo>
                    <a:pt x="189" y="614"/>
                    <a:pt x="189" y="613"/>
                    <a:pt x="190" y="612"/>
                  </a:cubicBezTo>
                  <a:cubicBezTo>
                    <a:pt x="191" y="612"/>
                    <a:pt x="192" y="612"/>
                    <a:pt x="193" y="612"/>
                  </a:cubicBezTo>
                  <a:cubicBezTo>
                    <a:pt x="194" y="611"/>
                    <a:pt x="194" y="608"/>
                    <a:pt x="195" y="607"/>
                  </a:cubicBezTo>
                  <a:cubicBezTo>
                    <a:pt x="196" y="606"/>
                    <a:pt x="197" y="606"/>
                    <a:pt x="197" y="605"/>
                  </a:cubicBezTo>
                  <a:cubicBezTo>
                    <a:pt x="198" y="605"/>
                    <a:pt x="198" y="603"/>
                    <a:pt x="199" y="603"/>
                  </a:cubicBezTo>
                  <a:cubicBezTo>
                    <a:pt x="199" y="604"/>
                    <a:pt x="201" y="603"/>
                    <a:pt x="201" y="602"/>
                  </a:cubicBezTo>
                  <a:cubicBezTo>
                    <a:pt x="201" y="601"/>
                    <a:pt x="200" y="602"/>
                    <a:pt x="200" y="602"/>
                  </a:cubicBezTo>
                  <a:cubicBezTo>
                    <a:pt x="199" y="599"/>
                    <a:pt x="200" y="596"/>
                    <a:pt x="202" y="594"/>
                  </a:cubicBezTo>
                  <a:cubicBezTo>
                    <a:pt x="202" y="594"/>
                    <a:pt x="202" y="594"/>
                    <a:pt x="201" y="594"/>
                  </a:cubicBezTo>
                  <a:cubicBezTo>
                    <a:pt x="200" y="592"/>
                    <a:pt x="201" y="589"/>
                    <a:pt x="204" y="588"/>
                  </a:cubicBezTo>
                  <a:cubicBezTo>
                    <a:pt x="203" y="588"/>
                    <a:pt x="205" y="586"/>
                    <a:pt x="202" y="586"/>
                  </a:cubicBezTo>
                  <a:cubicBezTo>
                    <a:pt x="200" y="587"/>
                    <a:pt x="199" y="589"/>
                    <a:pt x="197" y="589"/>
                  </a:cubicBezTo>
                  <a:cubicBezTo>
                    <a:pt x="196" y="589"/>
                    <a:pt x="194" y="588"/>
                    <a:pt x="194" y="586"/>
                  </a:cubicBezTo>
                  <a:cubicBezTo>
                    <a:pt x="194" y="582"/>
                    <a:pt x="196" y="586"/>
                    <a:pt x="197" y="586"/>
                  </a:cubicBezTo>
                  <a:cubicBezTo>
                    <a:pt x="197" y="586"/>
                    <a:pt x="198" y="585"/>
                    <a:pt x="198" y="585"/>
                  </a:cubicBezTo>
                  <a:cubicBezTo>
                    <a:pt x="197" y="585"/>
                    <a:pt x="196" y="584"/>
                    <a:pt x="195" y="584"/>
                  </a:cubicBezTo>
                  <a:cubicBezTo>
                    <a:pt x="194" y="584"/>
                    <a:pt x="193" y="585"/>
                    <a:pt x="192" y="586"/>
                  </a:cubicBezTo>
                  <a:cubicBezTo>
                    <a:pt x="192" y="588"/>
                    <a:pt x="193" y="591"/>
                    <a:pt x="192" y="592"/>
                  </a:cubicBezTo>
                  <a:cubicBezTo>
                    <a:pt x="189" y="594"/>
                    <a:pt x="189" y="586"/>
                    <a:pt x="187" y="585"/>
                  </a:cubicBezTo>
                  <a:cubicBezTo>
                    <a:pt x="186" y="585"/>
                    <a:pt x="186" y="587"/>
                    <a:pt x="185" y="587"/>
                  </a:cubicBezTo>
                  <a:cubicBezTo>
                    <a:pt x="184" y="587"/>
                    <a:pt x="184" y="586"/>
                    <a:pt x="184" y="586"/>
                  </a:cubicBezTo>
                  <a:cubicBezTo>
                    <a:pt x="183" y="587"/>
                    <a:pt x="182" y="585"/>
                    <a:pt x="182" y="584"/>
                  </a:cubicBezTo>
                  <a:cubicBezTo>
                    <a:pt x="180" y="585"/>
                    <a:pt x="173" y="592"/>
                    <a:pt x="170" y="589"/>
                  </a:cubicBezTo>
                  <a:cubicBezTo>
                    <a:pt x="170" y="588"/>
                    <a:pt x="174" y="588"/>
                    <a:pt x="173" y="586"/>
                  </a:cubicBezTo>
                  <a:cubicBezTo>
                    <a:pt x="173" y="587"/>
                    <a:pt x="172" y="586"/>
                    <a:pt x="172" y="585"/>
                  </a:cubicBezTo>
                  <a:cubicBezTo>
                    <a:pt x="172" y="584"/>
                    <a:pt x="173" y="584"/>
                    <a:pt x="174" y="583"/>
                  </a:cubicBezTo>
                  <a:cubicBezTo>
                    <a:pt x="173" y="583"/>
                    <a:pt x="172" y="584"/>
                    <a:pt x="171" y="583"/>
                  </a:cubicBezTo>
                  <a:cubicBezTo>
                    <a:pt x="171" y="581"/>
                    <a:pt x="173" y="579"/>
                    <a:pt x="172" y="577"/>
                  </a:cubicBezTo>
                  <a:cubicBezTo>
                    <a:pt x="172" y="575"/>
                    <a:pt x="171" y="574"/>
                    <a:pt x="170" y="572"/>
                  </a:cubicBezTo>
                  <a:cubicBezTo>
                    <a:pt x="169" y="570"/>
                    <a:pt x="168" y="568"/>
                    <a:pt x="168" y="567"/>
                  </a:cubicBezTo>
                  <a:cubicBezTo>
                    <a:pt x="169" y="565"/>
                    <a:pt x="170" y="563"/>
                    <a:pt x="171" y="562"/>
                  </a:cubicBezTo>
                  <a:cubicBezTo>
                    <a:pt x="170" y="561"/>
                    <a:pt x="168" y="563"/>
                    <a:pt x="168" y="564"/>
                  </a:cubicBezTo>
                  <a:cubicBezTo>
                    <a:pt x="167" y="565"/>
                    <a:pt x="167" y="566"/>
                    <a:pt x="167" y="567"/>
                  </a:cubicBezTo>
                  <a:cubicBezTo>
                    <a:pt x="167" y="568"/>
                    <a:pt x="168" y="569"/>
                    <a:pt x="168" y="569"/>
                  </a:cubicBezTo>
                  <a:cubicBezTo>
                    <a:pt x="167" y="571"/>
                    <a:pt x="165" y="572"/>
                    <a:pt x="164" y="573"/>
                  </a:cubicBezTo>
                  <a:cubicBezTo>
                    <a:pt x="162" y="574"/>
                    <a:pt x="160" y="574"/>
                    <a:pt x="158" y="574"/>
                  </a:cubicBezTo>
                  <a:cubicBezTo>
                    <a:pt x="156" y="573"/>
                    <a:pt x="155" y="570"/>
                    <a:pt x="154" y="568"/>
                  </a:cubicBezTo>
                  <a:cubicBezTo>
                    <a:pt x="153" y="568"/>
                    <a:pt x="151" y="567"/>
                    <a:pt x="150" y="566"/>
                  </a:cubicBezTo>
                  <a:cubicBezTo>
                    <a:pt x="150" y="566"/>
                    <a:pt x="151" y="565"/>
                    <a:pt x="151" y="564"/>
                  </a:cubicBezTo>
                  <a:cubicBezTo>
                    <a:pt x="150" y="563"/>
                    <a:pt x="148" y="566"/>
                    <a:pt x="149" y="563"/>
                  </a:cubicBezTo>
                  <a:cubicBezTo>
                    <a:pt x="149" y="562"/>
                    <a:pt x="152" y="561"/>
                    <a:pt x="152" y="560"/>
                  </a:cubicBezTo>
                  <a:cubicBezTo>
                    <a:pt x="151" y="560"/>
                    <a:pt x="151" y="560"/>
                    <a:pt x="151" y="560"/>
                  </a:cubicBezTo>
                  <a:cubicBezTo>
                    <a:pt x="151" y="559"/>
                    <a:pt x="152" y="559"/>
                    <a:pt x="153" y="559"/>
                  </a:cubicBezTo>
                  <a:cubicBezTo>
                    <a:pt x="153" y="561"/>
                    <a:pt x="154" y="560"/>
                    <a:pt x="155" y="560"/>
                  </a:cubicBezTo>
                  <a:cubicBezTo>
                    <a:pt x="156" y="562"/>
                    <a:pt x="155" y="562"/>
                    <a:pt x="155" y="563"/>
                  </a:cubicBezTo>
                  <a:cubicBezTo>
                    <a:pt x="156" y="563"/>
                    <a:pt x="156" y="562"/>
                    <a:pt x="157" y="561"/>
                  </a:cubicBezTo>
                  <a:cubicBezTo>
                    <a:pt x="159" y="561"/>
                    <a:pt x="158" y="562"/>
                    <a:pt x="159" y="562"/>
                  </a:cubicBezTo>
                  <a:cubicBezTo>
                    <a:pt x="160" y="563"/>
                    <a:pt x="160" y="563"/>
                    <a:pt x="160" y="563"/>
                  </a:cubicBezTo>
                  <a:cubicBezTo>
                    <a:pt x="161" y="562"/>
                    <a:pt x="161" y="560"/>
                    <a:pt x="162" y="560"/>
                  </a:cubicBezTo>
                  <a:cubicBezTo>
                    <a:pt x="161" y="559"/>
                    <a:pt x="159" y="560"/>
                    <a:pt x="158" y="559"/>
                  </a:cubicBezTo>
                  <a:cubicBezTo>
                    <a:pt x="158" y="559"/>
                    <a:pt x="160" y="558"/>
                    <a:pt x="159" y="558"/>
                  </a:cubicBezTo>
                  <a:cubicBezTo>
                    <a:pt x="159" y="558"/>
                    <a:pt x="158" y="559"/>
                    <a:pt x="157" y="560"/>
                  </a:cubicBezTo>
                  <a:cubicBezTo>
                    <a:pt x="158" y="559"/>
                    <a:pt x="158" y="557"/>
                    <a:pt x="157" y="557"/>
                  </a:cubicBezTo>
                  <a:cubicBezTo>
                    <a:pt x="157" y="557"/>
                    <a:pt x="156" y="559"/>
                    <a:pt x="156" y="559"/>
                  </a:cubicBezTo>
                  <a:cubicBezTo>
                    <a:pt x="155" y="560"/>
                    <a:pt x="155" y="559"/>
                    <a:pt x="154" y="559"/>
                  </a:cubicBezTo>
                  <a:cubicBezTo>
                    <a:pt x="153" y="559"/>
                    <a:pt x="150" y="557"/>
                    <a:pt x="149" y="558"/>
                  </a:cubicBezTo>
                  <a:cubicBezTo>
                    <a:pt x="150" y="557"/>
                    <a:pt x="152" y="558"/>
                    <a:pt x="153" y="557"/>
                  </a:cubicBezTo>
                  <a:cubicBezTo>
                    <a:pt x="152" y="556"/>
                    <a:pt x="149" y="557"/>
                    <a:pt x="150" y="555"/>
                  </a:cubicBezTo>
                  <a:cubicBezTo>
                    <a:pt x="149" y="555"/>
                    <a:pt x="148" y="555"/>
                    <a:pt x="149" y="554"/>
                  </a:cubicBezTo>
                  <a:cubicBezTo>
                    <a:pt x="147" y="553"/>
                    <a:pt x="149" y="557"/>
                    <a:pt x="147" y="556"/>
                  </a:cubicBezTo>
                  <a:cubicBezTo>
                    <a:pt x="145" y="556"/>
                    <a:pt x="145" y="553"/>
                    <a:pt x="145" y="552"/>
                  </a:cubicBezTo>
                  <a:cubicBezTo>
                    <a:pt x="145" y="551"/>
                    <a:pt x="144" y="551"/>
                    <a:pt x="144" y="550"/>
                  </a:cubicBezTo>
                  <a:cubicBezTo>
                    <a:pt x="143" y="550"/>
                    <a:pt x="142" y="550"/>
                    <a:pt x="143" y="549"/>
                  </a:cubicBezTo>
                  <a:cubicBezTo>
                    <a:pt x="144" y="548"/>
                    <a:pt x="145" y="549"/>
                    <a:pt x="145" y="548"/>
                  </a:cubicBezTo>
                  <a:cubicBezTo>
                    <a:pt x="145" y="547"/>
                    <a:pt x="143" y="547"/>
                    <a:pt x="143" y="546"/>
                  </a:cubicBezTo>
                  <a:cubicBezTo>
                    <a:pt x="144" y="546"/>
                    <a:pt x="146" y="546"/>
                    <a:pt x="146" y="546"/>
                  </a:cubicBezTo>
                  <a:cubicBezTo>
                    <a:pt x="144" y="544"/>
                    <a:pt x="148" y="535"/>
                    <a:pt x="151" y="536"/>
                  </a:cubicBezTo>
                  <a:cubicBezTo>
                    <a:pt x="151" y="536"/>
                    <a:pt x="152" y="537"/>
                    <a:pt x="152" y="537"/>
                  </a:cubicBezTo>
                  <a:cubicBezTo>
                    <a:pt x="152" y="537"/>
                    <a:pt x="154" y="534"/>
                    <a:pt x="154" y="533"/>
                  </a:cubicBezTo>
                  <a:cubicBezTo>
                    <a:pt x="153" y="534"/>
                    <a:pt x="152" y="535"/>
                    <a:pt x="151" y="535"/>
                  </a:cubicBezTo>
                  <a:cubicBezTo>
                    <a:pt x="151" y="534"/>
                    <a:pt x="152" y="530"/>
                    <a:pt x="153" y="530"/>
                  </a:cubicBezTo>
                  <a:cubicBezTo>
                    <a:pt x="155" y="528"/>
                    <a:pt x="155" y="531"/>
                    <a:pt x="157" y="532"/>
                  </a:cubicBezTo>
                  <a:cubicBezTo>
                    <a:pt x="157" y="531"/>
                    <a:pt x="158" y="531"/>
                    <a:pt x="159" y="530"/>
                  </a:cubicBezTo>
                  <a:cubicBezTo>
                    <a:pt x="157" y="530"/>
                    <a:pt x="156" y="529"/>
                    <a:pt x="155" y="529"/>
                  </a:cubicBezTo>
                  <a:cubicBezTo>
                    <a:pt x="155" y="528"/>
                    <a:pt x="154" y="527"/>
                    <a:pt x="154" y="527"/>
                  </a:cubicBezTo>
                  <a:cubicBezTo>
                    <a:pt x="155" y="526"/>
                    <a:pt x="156" y="525"/>
                    <a:pt x="158" y="526"/>
                  </a:cubicBezTo>
                  <a:cubicBezTo>
                    <a:pt x="158" y="526"/>
                    <a:pt x="159" y="528"/>
                    <a:pt x="159" y="528"/>
                  </a:cubicBezTo>
                  <a:cubicBezTo>
                    <a:pt x="160" y="528"/>
                    <a:pt x="159" y="527"/>
                    <a:pt x="159" y="526"/>
                  </a:cubicBezTo>
                  <a:cubicBezTo>
                    <a:pt x="159" y="527"/>
                    <a:pt x="160" y="527"/>
                    <a:pt x="160" y="527"/>
                  </a:cubicBezTo>
                  <a:cubicBezTo>
                    <a:pt x="160" y="528"/>
                    <a:pt x="160" y="528"/>
                    <a:pt x="159" y="528"/>
                  </a:cubicBezTo>
                  <a:cubicBezTo>
                    <a:pt x="161" y="527"/>
                    <a:pt x="162" y="528"/>
                    <a:pt x="164" y="528"/>
                  </a:cubicBezTo>
                  <a:cubicBezTo>
                    <a:pt x="165" y="527"/>
                    <a:pt x="166" y="526"/>
                    <a:pt x="167" y="525"/>
                  </a:cubicBezTo>
                  <a:cubicBezTo>
                    <a:pt x="168" y="524"/>
                    <a:pt x="168" y="523"/>
                    <a:pt x="168" y="522"/>
                  </a:cubicBezTo>
                  <a:cubicBezTo>
                    <a:pt x="169" y="522"/>
                    <a:pt x="170" y="522"/>
                    <a:pt x="171" y="522"/>
                  </a:cubicBezTo>
                  <a:cubicBezTo>
                    <a:pt x="171" y="522"/>
                    <a:pt x="170" y="522"/>
                    <a:pt x="170" y="522"/>
                  </a:cubicBezTo>
                  <a:cubicBezTo>
                    <a:pt x="175" y="524"/>
                    <a:pt x="180" y="520"/>
                    <a:pt x="179" y="515"/>
                  </a:cubicBezTo>
                  <a:cubicBezTo>
                    <a:pt x="179" y="513"/>
                    <a:pt x="178" y="511"/>
                    <a:pt x="177" y="509"/>
                  </a:cubicBezTo>
                  <a:cubicBezTo>
                    <a:pt x="177" y="509"/>
                    <a:pt x="176" y="507"/>
                    <a:pt x="175" y="507"/>
                  </a:cubicBezTo>
                  <a:cubicBezTo>
                    <a:pt x="175" y="507"/>
                    <a:pt x="174" y="508"/>
                    <a:pt x="174" y="508"/>
                  </a:cubicBezTo>
                  <a:cubicBezTo>
                    <a:pt x="173" y="506"/>
                    <a:pt x="177" y="506"/>
                    <a:pt x="178" y="505"/>
                  </a:cubicBezTo>
                  <a:cubicBezTo>
                    <a:pt x="180" y="503"/>
                    <a:pt x="177" y="501"/>
                    <a:pt x="176" y="499"/>
                  </a:cubicBezTo>
                  <a:cubicBezTo>
                    <a:pt x="176" y="500"/>
                    <a:pt x="174" y="503"/>
                    <a:pt x="172" y="502"/>
                  </a:cubicBezTo>
                  <a:cubicBezTo>
                    <a:pt x="172" y="502"/>
                    <a:pt x="171" y="503"/>
                    <a:pt x="171" y="503"/>
                  </a:cubicBezTo>
                  <a:cubicBezTo>
                    <a:pt x="171" y="503"/>
                    <a:pt x="170" y="502"/>
                    <a:pt x="170" y="502"/>
                  </a:cubicBezTo>
                  <a:cubicBezTo>
                    <a:pt x="170" y="503"/>
                    <a:pt x="170" y="503"/>
                    <a:pt x="170" y="503"/>
                  </a:cubicBezTo>
                  <a:cubicBezTo>
                    <a:pt x="168" y="504"/>
                    <a:pt x="167" y="509"/>
                    <a:pt x="166" y="509"/>
                  </a:cubicBezTo>
                  <a:cubicBezTo>
                    <a:pt x="165" y="508"/>
                    <a:pt x="163" y="503"/>
                    <a:pt x="162" y="504"/>
                  </a:cubicBezTo>
                  <a:cubicBezTo>
                    <a:pt x="162" y="504"/>
                    <a:pt x="164" y="507"/>
                    <a:pt x="164" y="507"/>
                  </a:cubicBezTo>
                  <a:cubicBezTo>
                    <a:pt x="163" y="508"/>
                    <a:pt x="161" y="506"/>
                    <a:pt x="160" y="506"/>
                  </a:cubicBezTo>
                  <a:cubicBezTo>
                    <a:pt x="159" y="505"/>
                    <a:pt x="158" y="505"/>
                    <a:pt x="157" y="505"/>
                  </a:cubicBezTo>
                  <a:cubicBezTo>
                    <a:pt x="156" y="505"/>
                    <a:pt x="154" y="507"/>
                    <a:pt x="152" y="506"/>
                  </a:cubicBezTo>
                  <a:cubicBezTo>
                    <a:pt x="150" y="507"/>
                    <a:pt x="147" y="507"/>
                    <a:pt x="145" y="506"/>
                  </a:cubicBezTo>
                  <a:cubicBezTo>
                    <a:pt x="144" y="505"/>
                    <a:pt x="142" y="505"/>
                    <a:pt x="141" y="504"/>
                  </a:cubicBezTo>
                  <a:cubicBezTo>
                    <a:pt x="140" y="503"/>
                    <a:pt x="141" y="502"/>
                    <a:pt x="141" y="502"/>
                  </a:cubicBezTo>
                  <a:cubicBezTo>
                    <a:pt x="141" y="500"/>
                    <a:pt x="139" y="500"/>
                    <a:pt x="139" y="498"/>
                  </a:cubicBezTo>
                  <a:cubicBezTo>
                    <a:pt x="138" y="496"/>
                    <a:pt x="138" y="498"/>
                    <a:pt x="139" y="497"/>
                  </a:cubicBezTo>
                  <a:cubicBezTo>
                    <a:pt x="140" y="495"/>
                    <a:pt x="142" y="494"/>
                    <a:pt x="143" y="495"/>
                  </a:cubicBezTo>
                  <a:cubicBezTo>
                    <a:pt x="144" y="495"/>
                    <a:pt x="148" y="500"/>
                    <a:pt x="148" y="496"/>
                  </a:cubicBezTo>
                  <a:cubicBezTo>
                    <a:pt x="148" y="497"/>
                    <a:pt x="144" y="494"/>
                    <a:pt x="145" y="494"/>
                  </a:cubicBezTo>
                  <a:cubicBezTo>
                    <a:pt x="144" y="494"/>
                    <a:pt x="147" y="496"/>
                    <a:pt x="144" y="495"/>
                  </a:cubicBezTo>
                  <a:cubicBezTo>
                    <a:pt x="143" y="495"/>
                    <a:pt x="142" y="494"/>
                    <a:pt x="141" y="493"/>
                  </a:cubicBezTo>
                  <a:cubicBezTo>
                    <a:pt x="140" y="493"/>
                    <a:pt x="139" y="493"/>
                    <a:pt x="137" y="492"/>
                  </a:cubicBezTo>
                  <a:cubicBezTo>
                    <a:pt x="135" y="492"/>
                    <a:pt x="132" y="492"/>
                    <a:pt x="131" y="490"/>
                  </a:cubicBezTo>
                  <a:cubicBezTo>
                    <a:pt x="130" y="488"/>
                    <a:pt x="130" y="485"/>
                    <a:pt x="132" y="486"/>
                  </a:cubicBezTo>
                  <a:cubicBezTo>
                    <a:pt x="132" y="486"/>
                    <a:pt x="130" y="487"/>
                    <a:pt x="130" y="488"/>
                  </a:cubicBezTo>
                  <a:cubicBezTo>
                    <a:pt x="131" y="489"/>
                    <a:pt x="136" y="485"/>
                    <a:pt x="136" y="484"/>
                  </a:cubicBezTo>
                  <a:cubicBezTo>
                    <a:pt x="136" y="484"/>
                    <a:pt x="137" y="484"/>
                    <a:pt x="137" y="484"/>
                  </a:cubicBezTo>
                  <a:cubicBezTo>
                    <a:pt x="137" y="484"/>
                    <a:pt x="137" y="483"/>
                    <a:pt x="137" y="483"/>
                  </a:cubicBezTo>
                  <a:cubicBezTo>
                    <a:pt x="138" y="482"/>
                    <a:pt x="141" y="480"/>
                    <a:pt x="141" y="480"/>
                  </a:cubicBezTo>
                  <a:cubicBezTo>
                    <a:pt x="143" y="480"/>
                    <a:pt x="143" y="481"/>
                    <a:pt x="145" y="481"/>
                  </a:cubicBezTo>
                  <a:cubicBezTo>
                    <a:pt x="147" y="481"/>
                    <a:pt x="146" y="480"/>
                    <a:pt x="146" y="479"/>
                  </a:cubicBezTo>
                  <a:cubicBezTo>
                    <a:pt x="146" y="478"/>
                    <a:pt x="145" y="478"/>
                    <a:pt x="146" y="476"/>
                  </a:cubicBezTo>
                  <a:cubicBezTo>
                    <a:pt x="146" y="476"/>
                    <a:pt x="149" y="474"/>
                    <a:pt x="150" y="475"/>
                  </a:cubicBezTo>
                  <a:cubicBezTo>
                    <a:pt x="150" y="475"/>
                    <a:pt x="149" y="475"/>
                    <a:pt x="149" y="475"/>
                  </a:cubicBezTo>
                  <a:cubicBezTo>
                    <a:pt x="150" y="475"/>
                    <a:pt x="150" y="475"/>
                    <a:pt x="150" y="476"/>
                  </a:cubicBezTo>
                  <a:cubicBezTo>
                    <a:pt x="151" y="476"/>
                    <a:pt x="152" y="474"/>
                    <a:pt x="152" y="474"/>
                  </a:cubicBezTo>
                  <a:cubicBezTo>
                    <a:pt x="154" y="472"/>
                    <a:pt x="157" y="472"/>
                    <a:pt x="159" y="473"/>
                  </a:cubicBezTo>
                  <a:cubicBezTo>
                    <a:pt x="159" y="473"/>
                    <a:pt x="158" y="473"/>
                    <a:pt x="158" y="473"/>
                  </a:cubicBezTo>
                  <a:cubicBezTo>
                    <a:pt x="161" y="473"/>
                    <a:pt x="158" y="478"/>
                    <a:pt x="157" y="479"/>
                  </a:cubicBezTo>
                  <a:cubicBezTo>
                    <a:pt x="157" y="479"/>
                    <a:pt x="158" y="480"/>
                    <a:pt x="158" y="480"/>
                  </a:cubicBezTo>
                  <a:cubicBezTo>
                    <a:pt x="159" y="480"/>
                    <a:pt x="159" y="481"/>
                    <a:pt x="159" y="482"/>
                  </a:cubicBezTo>
                  <a:cubicBezTo>
                    <a:pt x="162" y="480"/>
                    <a:pt x="168" y="481"/>
                    <a:pt x="172" y="482"/>
                  </a:cubicBezTo>
                  <a:cubicBezTo>
                    <a:pt x="171" y="482"/>
                    <a:pt x="171" y="482"/>
                    <a:pt x="171" y="482"/>
                  </a:cubicBezTo>
                  <a:cubicBezTo>
                    <a:pt x="173" y="483"/>
                    <a:pt x="173" y="479"/>
                    <a:pt x="175" y="479"/>
                  </a:cubicBezTo>
                  <a:cubicBezTo>
                    <a:pt x="177" y="478"/>
                    <a:pt x="176" y="480"/>
                    <a:pt x="177" y="480"/>
                  </a:cubicBezTo>
                  <a:cubicBezTo>
                    <a:pt x="178" y="479"/>
                    <a:pt x="177" y="478"/>
                    <a:pt x="176" y="477"/>
                  </a:cubicBezTo>
                  <a:cubicBezTo>
                    <a:pt x="175" y="476"/>
                    <a:pt x="174" y="477"/>
                    <a:pt x="173" y="476"/>
                  </a:cubicBezTo>
                  <a:cubicBezTo>
                    <a:pt x="171" y="476"/>
                    <a:pt x="171" y="474"/>
                    <a:pt x="170" y="472"/>
                  </a:cubicBezTo>
                  <a:cubicBezTo>
                    <a:pt x="169" y="471"/>
                    <a:pt x="166" y="469"/>
                    <a:pt x="167" y="468"/>
                  </a:cubicBezTo>
                  <a:cubicBezTo>
                    <a:pt x="167" y="465"/>
                    <a:pt x="170" y="468"/>
                    <a:pt x="170" y="469"/>
                  </a:cubicBezTo>
                  <a:cubicBezTo>
                    <a:pt x="171" y="470"/>
                    <a:pt x="170" y="472"/>
                    <a:pt x="172" y="473"/>
                  </a:cubicBezTo>
                  <a:cubicBezTo>
                    <a:pt x="173" y="475"/>
                    <a:pt x="176" y="474"/>
                    <a:pt x="178" y="475"/>
                  </a:cubicBezTo>
                  <a:cubicBezTo>
                    <a:pt x="182" y="477"/>
                    <a:pt x="181" y="476"/>
                    <a:pt x="183" y="474"/>
                  </a:cubicBezTo>
                  <a:cubicBezTo>
                    <a:pt x="183" y="473"/>
                    <a:pt x="183" y="473"/>
                    <a:pt x="184" y="472"/>
                  </a:cubicBezTo>
                  <a:cubicBezTo>
                    <a:pt x="184" y="472"/>
                    <a:pt x="187" y="472"/>
                    <a:pt x="186" y="471"/>
                  </a:cubicBezTo>
                  <a:cubicBezTo>
                    <a:pt x="186" y="471"/>
                    <a:pt x="185" y="472"/>
                    <a:pt x="185" y="472"/>
                  </a:cubicBezTo>
                  <a:cubicBezTo>
                    <a:pt x="184" y="471"/>
                    <a:pt x="179" y="471"/>
                    <a:pt x="178" y="471"/>
                  </a:cubicBezTo>
                  <a:cubicBezTo>
                    <a:pt x="177" y="472"/>
                    <a:pt x="177" y="473"/>
                    <a:pt x="176" y="473"/>
                  </a:cubicBezTo>
                  <a:cubicBezTo>
                    <a:pt x="175" y="473"/>
                    <a:pt x="173" y="473"/>
                    <a:pt x="174" y="472"/>
                  </a:cubicBezTo>
                  <a:cubicBezTo>
                    <a:pt x="171" y="472"/>
                    <a:pt x="171" y="468"/>
                    <a:pt x="173" y="467"/>
                  </a:cubicBezTo>
                  <a:cubicBezTo>
                    <a:pt x="173" y="467"/>
                    <a:pt x="173" y="467"/>
                    <a:pt x="173" y="467"/>
                  </a:cubicBezTo>
                  <a:cubicBezTo>
                    <a:pt x="176" y="465"/>
                    <a:pt x="169" y="465"/>
                    <a:pt x="169" y="465"/>
                  </a:cubicBezTo>
                  <a:cubicBezTo>
                    <a:pt x="169" y="466"/>
                    <a:pt x="168" y="466"/>
                    <a:pt x="168" y="466"/>
                  </a:cubicBezTo>
                  <a:cubicBezTo>
                    <a:pt x="167" y="465"/>
                    <a:pt x="169" y="464"/>
                    <a:pt x="168" y="463"/>
                  </a:cubicBezTo>
                  <a:cubicBezTo>
                    <a:pt x="167" y="463"/>
                    <a:pt x="167" y="463"/>
                    <a:pt x="167" y="463"/>
                  </a:cubicBezTo>
                  <a:cubicBezTo>
                    <a:pt x="167" y="463"/>
                    <a:pt x="167" y="462"/>
                    <a:pt x="167" y="462"/>
                  </a:cubicBezTo>
                  <a:cubicBezTo>
                    <a:pt x="167" y="461"/>
                    <a:pt x="167" y="463"/>
                    <a:pt x="166" y="462"/>
                  </a:cubicBezTo>
                  <a:cubicBezTo>
                    <a:pt x="167" y="463"/>
                    <a:pt x="167" y="463"/>
                    <a:pt x="167" y="463"/>
                  </a:cubicBezTo>
                  <a:cubicBezTo>
                    <a:pt x="167" y="466"/>
                    <a:pt x="160" y="465"/>
                    <a:pt x="159" y="463"/>
                  </a:cubicBezTo>
                  <a:cubicBezTo>
                    <a:pt x="160" y="464"/>
                    <a:pt x="160" y="463"/>
                    <a:pt x="161" y="463"/>
                  </a:cubicBezTo>
                  <a:cubicBezTo>
                    <a:pt x="161" y="463"/>
                    <a:pt x="159" y="462"/>
                    <a:pt x="159" y="461"/>
                  </a:cubicBezTo>
                  <a:cubicBezTo>
                    <a:pt x="159" y="461"/>
                    <a:pt x="158" y="460"/>
                    <a:pt x="158" y="459"/>
                  </a:cubicBezTo>
                  <a:cubicBezTo>
                    <a:pt x="157" y="455"/>
                    <a:pt x="155" y="453"/>
                    <a:pt x="152" y="451"/>
                  </a:cubicBezTo>
                  <a:cubicBezTo>
                    <a:pt x="150" y="449"/>
                    <a:pt x="147" y="448"/>
                    <a:pt x="145" y="445"/>
                  </a:cubicBezTo>
                  <a:cubicBezTo>
                    <a:pt x="143" y="444"/>
                    <a:pt x="142" y="442"/>
                    <a:pt x="139" y="442"/>
                  </a:cubicBezTo>
                  <a:cubicBezTo>
                    <a:pt x="141" y="441"/>
                    <a:pt x="142" y="439"/>
                    <a:pt x="142" y="437"/>
                  </a:cubicBezTo>
                  <a:cubicBezTo>
                    <a:pt x="143" y="436"/>
                    <a:pt x="142" y="433"/>
                    <a:pt x="142" y="432"/>
                  </a:cubicBezTo>
                  <a:cubicBezTo>
                    <a:pt x="143" y="431"/>
                    <a:pt x="145" y="432"/>
                    <a:pt x="146" y="432"/>
                  </a:cubicBezTo>
                  <a:cubicBezTo>
                    <a:pt x="149" y="432"/>
                    <a:pt x="151" y="431"/>
                    <a:pt x="154" y="432"/>
                  </a:cubicBezTo>
                  <a:cubicBezTo>
                    <a:pt x="154" y="432"/>
                    <a:pt x="154" y="432"/>
                    <a:pt x="153" y="431"/>
                  </a:cubicBezTo>
                  <a:cubicBezTo>
                    <a:pt x="160" y="431"/>
                    <a:pt x="162" y="425"/>
                    <a:pt x="164" y="420"/>
                  </a:cubicBezTo>
                  <a:cubicBezTo>
                    <a:pt x="164" y="417"/>
                    <a:pt x="165" y="414"/>
                    <a:pt x="167" y="412"/>
                  </a:cubicBezTo>
                  <a:cubicBezTo>
                    <a:pt x="169" y="410"/>
                    <a:pt x="169" y="411"/>
                    <a:pt x="171" y="412"/>
                  </a:cubicBezTo>
                  <a:cubicBezTo>
                    <a:pt x="171" y="412"/>
                    <a:pt x="168" y="409"/>
                    <a:pt x="168" y="410"/>
                  </a:cubicBezTo>
                  <a:cubicBezTo>
                    <a:pt x="168" y="408"/>
                    <a:pt x="171" y="406"/>
                    <a:pt x="171" y="405"/>
                  </a:cubicBezTo>
                  <a:cubicBezTo>
                    <a:pt x="172" y="405"/>
                    <a:pt x="172" y="406"/>
                    <a:pt x="173" y="405"/>
                  </a:cubicBezTo>
                  <a:cubicBezTo>
                    <a:pt x="173" y="406"/>
                    <a:pt x="172" y="406"/>
                    <a:pt x="172" y="406"/>
                  </a:cubicBezTo>
                  <a:cubicBezTo>
                    <a:pt x="172" y="408"/>
                    <a:pt x="177" y="404"/>
                    <a:pt x="178" y="404"/>
                  </a:cubicBezTo>
                  <a:cubicBezTo>
                    <a:pt x="179" y="403"/>
                    <a:pt x="180" y="401"/>
                    <a:pt x="182" y="400"/>
                  </a:cubicBezTo>
                  <a:cubicBezTo>
                    <a:pt x="184" y="399"/>
                    <a:pt x="185" y="401"/>
                    <a:pt x="183" y="401"/>
                  </a:cubicBezTo>
                  <a:cubicBezTo>
                    <a:pt x="184" y="401"/>
                    <a:pt x="184" y="401"/>
                    <a:pt x="185" y="401"/>
                  </a:cubicBezTo>
                  <a:cubicBezTo>
                    <a:pt x="185" y="402"/>
                    <a:pt x="184" y="403"/>
                    <a:pt x="183" y="404"/>
                  </a:cubicBezTo>
                  <a:cubicBezTo>
                    <a:pt x="184" y="404"/>
                    <a:pt x="184" y="404"/>
                    <a:pt x="185" y="403"/>
                  </a:cubicBezTo>
                  <a:cubicBezTo>
                    <a:pt x="184" y="404"/>
                    <a:pt x="184" y="405"/>
                    <a:pt x="185" y="406"/>
                  </a:cubicBezTo>
                  <a:cubicBezTo>
                    <a:pt x="186" y="404"/>
                    <a:pt x="185" y="403"/>
                    <a:pt x="186" y="402"/>
                  </a:cubicBezTo>
                  <a:cubicBezTo>
                    <a:pt x="186" y="401"/>
                    <a:pt x="188" y="402"/>
                    <a:pt x="189" y="401"/>
                  </a:cubicBezTo>
                  <a:cubicBezTo>
                    <a:pt x="188" y="400"/>
                    <a:pt x="186" y="400"/>
                    <a:pt x="185" y="400"/>
                  </a:cubicBezTo>
                  <a:cubicBezTo>
                    <a:pt x="185" y="399"/>
                    <a:pt x="185" y="398"/>
                    <a:pt x="184" y="398"/>
                  </a:cubicBezTo>
                  <a:cubicBezTo>
                    <a:pt x="186" y="397"/>
                    <a:pt x="187" y="394"/>
                    <a:pt x="190" y="394"/>
                  </a:cubicBezTo>
                  <a:cubicBezTo>
                    <a:pt x="189" y="394"/>
                    <a:pt x="189" y="394"/>
                    <a:pt x="188" y="395"/>
                  </a:cubicBezTo>
                  <a:cubicBezTo>
                    <a:pt x="189" y="395"/>
                    <a:pt x="189" y="397"/>
                    <a:pt x="190" y="397"/>
                  </a:cubicBezTo>
                  <a:cubicBezTo>
                    <a:pt x="190" y="397"/>
                    <a:pt x="189" y="396"/>
                    <a:pt x="189" y="396"/>
                  </a:cubicBezTo>
                  <a:cubicBezTo>
                    <a:pt x="189" y="395"/>
                    <a:pt x="191" y="395"/>
                    <a:pt x="191" y="395"/>
                  </a:cubicBezTo>
                  <a:cubicBezTo>
                    <a:pt x="194" y="394"/>
                    <a:pt x="196" y="394"/>
                    <a:pt x="198" y="393"/>
                  </a:cubicBezTo>
                  <a:cubicBezTo>
                    <a:pt x="202" y="391"/>
                    <a:pt x="204" y="387"/>
                    <a:pt x="207" y="384"/>
                  </a:cubicBezTo>
                  <a:cubicBezTo>
                    <a:pt x="206" y="384"/>
                    <a:pt x="209" y="385"/>
                    <a:pt x="209" y="385"/>
                  </a:cubicBezTo>
                  <a:cubicBezTo>
                    <a:pt x="210" y="385"/>
                    <a:pt x="210" y="385"/>
                    <a:pt x="210" y="387"/>
                  </a:cubicBezTo>
                  <a:cubicBezTo>
                    <a:pt x="211" y="387"/>
                    <a:pt x="211" y="387"/>
                    <a:pt x="212" y="386"/>
                  </a:cubicBezTo>
                  <a:cubicBezTo>
                    <a:pt x="213" y="387"/>
                    <a:pt x="215" y="388"/>
                    <a:pt x="213" y="390"/>
                  </a:cubicBezTo>
                  <a:cubicBezTo>
                    <a:pt x="213" y="390"/>
                    <a:pt x="210" y="392"/>
                    <a:pt x="210" y="392"/>
                  </a:cubicBezTo>
                  <a:cubicBezTo>
                    <a:pt x="210" y="392"/>
                    <a:pt x="211" y="393"/>
                    <a:pt x="211" y="393"/>
                  </a:cubicBezTo>
                  <a:cubicBezTo>
                    <a:pt x="211" y="393"/>
                    <a:pt x="210" y="393"/>
                    <a:pt x="210" y="393"/>
                  </a:cubicBezTo>
                  <a:cubicBezTo>
                    <a:pt x="210" y="394"/>
                    <a:pt x="211" y="394"/>
                    <a:pt x="211" y="394"/>
                  </a:cubicBezTo>
                  <a:cubicBezTo>
                    <a:pt x="211" y="394"/>
                    <a:pt x="211" y="394"/>
                    <a:pt x="211" y="394"/>
                  </a:cubicBezTo>
                  <a:cubicBezTo>
                    <a:pt x="213" y="397"/>
                    <a:pt x="215" y="391"/>
                    <a:pt x="216" y="390"/>
                  </a:cubicBezTo>
                  <a:cubicBezTo>
                    <a:pt x="216" y="391"/>
                    <a:pt x="216" y="391"/>
                    <a:pt x="216" y="391"/>
                  </a:cubicBezTo>
                  <a:cubicBezTo>
                    <a:pt x="216" y="391"/>
                    <a:pt x="216" y="388"/>
                    <a:pt x="216" y="388"/>
                  </a:cubicBezTo>
                  <a:cubicBezTo>
                    <a:pt x="217" y="388"/>
                    <a:pt x="217" y="390"/>
                    <a:pt x="217" y="389"/>
                  </a:cubicBezTo>
                  <a:cubicBezTo>
                    <a:pt x="218" y="389"/>
                    <a:pt x="217" y="388"/>
                    <a:pt x="217" y="388"/>
                  </a:cubicBezTo>
                  <a:cubicBezTo>
                    <a:pt x="217" y="390"/>
                    <a:pt x="220" y="390"/>
                    <a:pt x="220" y="392"/>
                  </a:cubicBezTo>
                  <a:cubicBezTo>
                    <a:pt x="220" y="394"/>
                    <a:pt x="219" y="396"/>
                    <a:pt x="221" y="396"/>
                  </a:cubicBezTo>
                  <a:cubicBezTo>
                    <a:pt x="223" y="396"/>
                    <a:pt x="224" y="393"/>
                    <a:pt x="226" y="393"/>
                  </a:cubicBezTo>
                  <a:cubicBezTo>
                    <a:pt x="228" y="392"/>
                    <a:pt x="231" y="393"/>
                    <a:pt x="233" y="394"/>
                  </a:cubicBezTo>
                  <a:cubicBezTo>
                    <a:pt x="233" y="394"/>
                    <a:pt x="233" y="393"/>
                    <a:pt x="233" y="393"/>
                  </a:cubicBezTo>
                  <a:cubicBezTo>
                    <a:pt x="238" y="393"/>
                    <a:pt x="233" y="398"/>
                    <a:pt x="237" y="399"/>
                  </a:cubicBezTo>
                  <a:cubicBezTo>
                    <a:pt x="237" y="400"/>
                    <a:pt x="234" y="399"/>
                    <a:pt x="234" y="400"/>
                  </a:cubicBezTo>
                  <a:cubicBezTo>
                    <a:pt x="235" y="400"/>
                    <a:pt x="237" y="399"/>
                    <a:pt x="238" y="400"/>
                  </a:cubicBezTo>
                  <a:cubicBezTo>
                    <a:pt x="240" y="401"/>
                    <a:pt x="238" y="401"/>
                    <a:pt x="238" y="402"/>
                  </a:cubicBezTo>
                  <a:cubicBezTo>
                    <a:pt x="238" y="402"/>
                    <a:pt x="243" y="403"/>
                    <a:pt x="243" y="403"/>
                  </a:cubicBezTo>
                  <a:cubicBezTo>
                    <a:pt x="245" y="403"/>
                    <a:pt x="246" y="400"/>
                    <a:pt x="247" y="401"/>
                  </a:cubicBezTo>
                  <a:cubicBezTo>
                    <a:pt x="247" y="401"/>
                    <a:pt x="247" y="402"/>
                    <a:pt x="246" y="402"/>
                  </a:cubicBezTo>
                  <a:cubicBezTo>
                    <a:pt x="248" y="402"/>
                    <a:pt x="245" y="405"/>
                    <a:pt x="246" y="405"/>
                  </a:cubicBezTo>
                  <a:cubicBezTo>
                    <a:pt x="246" y="405"/>
                    <a:pt x="250" y="402"/>
                    <a:pt x="251" y="401"/>
                  </a:cubicBezTo>
                  <a:cubicBezTo>
                    <a:pt x="253" y="401"/>
                    <a:pt x="256" y="400"/>
                    <a:pt x="257" y="402"/>
                  </a:cubicBezTo>
                  <a:cubicBezTo>
                    <a:pt x="259" y="404"/>
                    <a:pt x="256" y="408"/>
                    <a:pt x="255" y="410"/>
                  </a:cubicBezTo>
                  <a:cubicBezTo>
                    <a:pt x="258" y="411"/>
                    <a:pt x="257" y="407"/>
                    <a:pt x="258" y="405"/>
                  </a:cubicBezTo>
                  <a:cubicBezTo>
                    <a:pt x="259" y="404"/>
                    <a:pt x="262" y="403"/>
                    <a:pt x="261" y="405"/>
                  </a:cubicBezTo>
                  <a:cubicBezTo>
                    <a:pt x="261" y="405"/>
                    <a:pt x="263" y="405"/>
                    <a:pt x="263" y="404"/>
                  </a:cubicBezTo>
                  <a:cubicBezTo>
                    <a:pt x="264" y="405"/>
                    <a:pt x="260" y="410"/>
                    <a:pt x="260" y="410"/>
                  </a:cubicBezTo>
                  <a:cubicBezTo>
                    <a:pt x="259" y="414"/>
                    <a:pt x="260" y="419"/>
                    <a:pt x="262" y="422"/>
                  </a:cubicBezTo>
                  <a:cubicBezTo>
                    <a:pt x="259" y="419"/>
                    <a:pt x="259" y="414"/>
                    <a:pt x="261" y="410"/>
                  </a:cubicBezTo>
                  <a:cubicBezTo>
                    <a:pt x="262" y="409"/>
                    <a:pt x="264" y="406"/>
                    <a:pt x="266" y="406"/>
                  </a:cubicBezTo>
                  <a:cubicBezTo>
                    <a:pt x="268" y="406"/>
                    <a:pt x="268" y="408"/>
                    <a:pt x="269" y="409"/>
                  </a:cubicBezTo>
                  <a:cubicBezTo>
                    <a:pt x="269" y="408"/>
                    <a:pt x="269" y="408"/>
                    <a:pt x="269" y="407"/>
                  </a:cubicBezTo>
                  <a:cubicBezTo>
                    <a:pt x="270" y="408"/>
                    <a:pt x="279" y="408"/>
                    <a:pt x="278" y="409"/>
                  </a:cubicBezTo>
                  <a:cubicBezTo>
                    <a:pt x="278" y="409"/>
                    <a:pt x="281" y="408"/>
                    <a:pt x="281" y="410"/>
                  </a:cubicBezTo>
                  <a:cubicBezTo>
                    <a:pt x="282" y="409"/>
                    <a:pt x="283" y="411"/>
                    <a:pt x="285" y="411"/>
                  </a:cubicBezTo>
                  <a:cubicBezTo>
                    <a:pt x="286" y="411"/>
                    <a:pt x="288" y="411"/>
                    <a:pt x="289" y="410"/>
                  </a:cubicBezTo>
                  <a:cubicBezTo>
                    <a:pt x="290" y="410"/>
                    <a:pt x="294" y="409"/>
                    <a:pt x="294" y="408"/>
                  </a:cubicBezTo>
                  <a:cubicBezTo>
                    <a:pt x="293" y="409"/>
                    <a:pt x="297" y="409"/>
                    <a:pt x="298" y="409"/>
                  </a:cubicBezTo>
                  <a:cubicBezTo>
                    <a:pt x="299" y="409"/>
                    <a:pt x="300" y="409"/>
                    <a:pt x="300" y="410"/>
                  </a:cubicBezTo>
                  <a:cubicBezTo>
                    <a:pt x="301" y="410"/>
                    <a:pt x="300" y="412"/>
                    <a:pt x="302" y="412"/>
                  </a:cubicBezTo>
                  <a:cubicBezTo>
                    <a:pt x="303" y="413"/>
                    <a:pt x="305" y="415"/>
                    <a:pt x="307" y="415"/>
                  </a:cubicBezTo>
                  <a:cubicBezTo>
                    <a:pt x="306" y="415"/>
                    <a:pt x="306" y="416"/>
                    <a:pt x="306" y="416"/>
                  </a:cubicBezTo>
                  <a:cubicBezTo>
                    <a:pt x="307" y="415"/>
                    <a:pt x="309" y="417"/>
                    <a:pt x="310" y="417"/>
                  </a:cubicBezTo>
                  <a:cubicBezTo>
                    <a:pt x="312" y="418"/>
                    <a:pt x="314" y="418"/>
                    <a:pt x="316" y="418"/>
                  </a:cubicBezTo>
                  <a:cubicBezTo>
                    <a:pt x="318" y="419"/>
                    <a:pt x="320" y="419"/>
                    <a:pt x="322" y="419"/>
                  </a:cubicBezTo>
                  <a:cubicBezTo>
                    <a:pt x="324" y="420"/>
                    <a:pt x="325" y="422"/>
                    <a:pt x="327" y="424"/>
                  </a:cubicBezTo>
                  <a:cubicBezTo>
                    <a:pt x="330" y="426"/>
                    <a:pt x="334" y="430"/>
                    <a:pt x="338" y="431"/>
                  </a:cubicBezTo>
                  <a:cubicBezTo>
                    <a:pt x="340" y="432"/>
                    <a:pt x="343" y="432"/>
                    <a:pt x="345" y="433"/>
                  </a:cubicBezTo>
                  <a:cubicBezTo>
                    <a:pt x="347" y="434"/>
                    <a:pt x="349" y="436"/>
                    <a:pt x="351" y="437"/>
                  </a:cubicBezTo>
                  <a:cubicBezTo>
                    <a:pt x="349" y="435"/>
                    <a:pt x="348" y="435"/>
                    <a:pt x="348" y="432"/>
                  </a:cubicBezTo>
                  <a:cubicBezTo>
                    <a:pt x="348" y="431"/>
                    <a:pt x="349" y="431"/>
                    <a:pt x="348" y="430"/>
                  </a:cubicBezTo>
                  <a:cubicBezTo>
                    <a:pt x="348" y="430"/>
                    <a:pt x="347" y="429"/>
                    <a:pt x="347" y="429"/>
                  </a:cubicBezTo>
                  <a:cubicBezTo>
                    <a:pt x="346" y="428"/>
                    <a:pt x="345" y="427"/>
                    <a:pt x="345" y="427"/>
                  </a:cubicBezTo>
                  <a:cubicBezTo>
                    <a:pt x="344" y="427"/>
                    <a:pt x="344" y="428"/>
                    <a:pt x="344" y="428"/>
                  </a:cubicBezTo>
                  <a:cubicBezTo>
                    <a:pt x="343" y="428"/>
                    <a:pt x="343" y="427"/>
                    <a:pt x="343" y="426"/>
                  </a:cubicBezTo>
                  <a:cubicBezTo>
                    <a:pt x="344" y="425"/>
                    <a:pt x="346" y="426"/>
                    <a:pt x="347" y="426"/>
                  </a:cubicBezTo>
                  <a:cubicBezTo>
                    <a:pt x="347" y="425"/>
                    <a:pt x="345" y="425"/>
                    <a:pt x="347" y="424"/>
                  </a:cubicBezTo>
                  <a:cubicBezTo>
                    <a:pt x="348" y="423"/>
                    <a:pt x="349" y="424"/>
                    <a:pt x="350" y="425"/>
                  </a:cubicBezTo>
                  <a:cubicBezTo>
                    <a:pt x="351" y="424"/>
                    <a:pt x="348" y="423"/>
                    <a:pt x="348" y="422"/>
                  </a:cubicBezTo>
                  <a:cubicBezTo>
                    <a:pt x="349" y="422"/>
                    <a:pt x="350" y="423"/>
                    <a:pt x="350" y="423"/>
                  </a:cubicBezTo>
                  <a:cubicBezTo>
                    <a:pt x="350" y="421"/>
                    <a:pt x="354" y="422"/>
                    <a:pt x="355" y="420"/>
                  </a:cubicBezTo>
                  <a:cubicBezTo>
                    <a:pt x="355" y="421"/>
                    <a:pt x="355" y="418"/>
                    <a:pt x="355" y="418"/>
                  </a:cubicBezTo>
                  <a:cubicBezTo>
                    <a:pt x="355" y="417"/>
                    <a:pt x="355" y="417"/>
                    <a:pt x="355" y="417"/>
                  </a:cubicBezTo>
                  <a:cubicBezTo>
                    <a:pt x="356" y="416"/>
                    <a:pt x="356" y="417"/>
                    <a:pt x="357" y="417"/>
                  </a:cubicBezTo>
                  <a:cubicBezTo>
                    <a:pt x="357" y="418"/>
                    <a:pt x="356" y="419"/>
                    <a:pt x="357" y="419"/>
                  </a:cubicBezTo>
                  <a:cubicBezTo>
                    <a:pt x="358" y="420"/>
                    <a:pt x="359" y="419"/>
                    <a:pt x="359" y="418"/>
                  </a:cubicBezTo>
                  <a:cubicBezTo>
                    <a:pt x="359" y="418"/>
                    <a:pt x="358" y="420"/>
                    <a:pt x="359" y="420"/>
                  </a:cubicBezTo>
                  <a:cubicBezTo>
                    <a:pt x="359" y="420"/>
                    <a:pt x="359" y="420"/>
                    <a:pt x="360" y="420"/>
                  </a:cubicBezTo>
                  <a:cubicBezTo>
                    <a:pt x="359" y="421"/>
                    <a:pt x="359" y="423"/>
                    <a:pt x="358" y="424"/>
                  </a:cubicBezTo>
                  <a:cubicBezTo>
                    <a:pt x="357" y="425"/>
                    <a:pt x="355" y="425"/>
                    <a:pt x="356" y="426"/>
                  </a:cubicBezTo>
                  <a:cubicBezTo>
                    <a:pt x="357" y="426"/>
                    <a:pt x="358" y="425"/>
                    <a:pt x="358" y="424"/>
                  </a:cubicBezTo>
                  <a:cubicBezTo>
                    <a:pt x="360" y="424"/>
                    <a:pt x="359" y="424"/>
                    <a:pt x="360" y="424"/>
                  </a:cubicBezTo>
                  <a:cubicBezTo>
                    <a:pt x="361" y="424"/>
                    <a:pt x="361" y="423"/>
                    <a:pt x="360" y="423"/>
                  </a:cubicBezTo>
                  <a:cubicBezTo>
                    <a:pt x="361" y="423"/>
                    <a:pt x="361" y="423"/>
                    <a:pt x="362" y="422"/>
                  </a:cubicBezTo>
                  <a:cubicBezTo>
                    <a:pt x="363" y="422"/>
                    <a:pt x="364" y="422"/>
                    <a:pt x="365" y="422"/>
                  </a:cubicBezTo>
                  <a:cubicBezTo>
                    <a:pt x="366" y="421"/>
                    <a:pt x="365" y="420"/>
                    <a:pt x="365" y="419"/>
                  </a:cubicBezTo>
                  <a:cubicBezTo>
                    <a:pt x="365" y="418"/>
                    <a:pt x="369" y="416"/>
                    <a:pt x="368" y="416"/>
                  </a:cubicBezTo>
                  <a:cubicBezTo>
                    <a:pt x="369" y="417"/>
                    <a:pt x="368" y="418"/>
                    <a:pt x="368" y="418"/>
                  </a:cubicBezTo>
                  <a:cubicBezTo>
                    <a:pt x="368" y="419"/>
                    <a:pt x="369" y="416"/>
                    <a:pt x="369" y="416"/>
                  </a:cubicBezTo>
                  <a:cubicBezTo>
                    <a:pt x="370" y="415"/>
                    <a:pt x="371" y="416"/>
                    <a:pt x="372" y="415"/>
                  </a:cubicBezTo>
                  <a:cubicBezTo>
                    <a:pt x="373" y="414"/>
                    <a:pt x="374" y="413"/>
                    <a:pt x="375" y="412"/>
                  </a:cubicBezTo>
                  <a:cubicBezTo>
                    <a:pt x="376" y="412"/>
                    <a:pt x="376" y="413"/>
                    <a:pt x="377" y="413"/>
                  </a:cubicBezTo>
                  <a:cubicBezTo>
                    <a:pt x="378" y="413"/>
                    <a:pt x="378" y="413"/>
                    <a:pt x="378" y="412"/>
                  </a:cubicBezTo>
                  <a:cubicBezTo>
                    <a:pt x="379" y="410"/>
                    <a:pt x="378" y="409"/>
                    <a:pt x="380" y="409"/>
                  </a:cubicBezTo>
                  <a:cubicBezTo>
                    <a:pt x="382" y="408"/>
                    <a:pt x="383" y="409"/>
                    <a:pt x="385" y="409"/>
                  </a:cubicBezTo>
                  <a:cubicBezTo>
                    <a:pt x="386" y="409"/>
                    <a:pt x="387" y="407"/>
                    <a:pt x="387" y="405"/>
                  </a:cubicBezTo>
                  <a:cubicBezTo>
                    <a:pt x="390" y="407"/>
                    <a:pt x="388" y="410"/>
                    <a:pt x="387" y="412"/>
                  </a:cubicBezTo>
                  <a:cubicBezTo>
                    <a:pt x="385" y="413"/>
                    <a:pt x="384" y="414"/>
                    <a:pt x="383" y="415"/>
                  </a:cubicBezTo>
                  <a:cubicBezTo>
                    <a:pt x="381" y="416"/>
                    <a:pt x="380" y="417"/>
                    <a:pt x="379" y="418"/>
                  </a:cubicBezTo>
                  <a:cubicBezTo>
                    <a:pt x="377" y="420"/>
                    <a:pt x="379" y="418"/>
                    <a:pt x="377" y="418"/>
                  </a:cubicBezTo>
                  <a:cubicBezTo>
                    <a:pt x="376" y="418"/>
                    <a:pt x="374" y="419"/>
                    <a:pt x="373" y="419"/>
                  </a:cubicBezTo>
                  <a:cubicBezTo>
                    <a:pt x="371" y="420"/>
                    <a:pt x="369" y="424"/>
                    <a:pt x="368" y="426"/>
                  </a:cubicBezTo>
                  <a:cubicBezTo>
                    <a:pt x="368" y="425"/>
                    <a:pt x="368" y="425"/>
                    <a:pt x="368" y="424"/>
                  </a:cubicBezTo>
                  <a:cubicBezTo>
                    <a:pt x="366" y="426"/>
                    <a:pt x="365" y="429"/>
                    <a:pt x="368" y="428"/>
                  </a:cubicBezTo>
                  <a:cubicBezTo>
                    <a:pt x="369" y="428"/>
                    <a:pt x="370" y="426"/>
                    <a:pt x="371" y="425"/>
                  </a:cubicBezTo>
                  <a:cubicBezTo>
                    <a:pt x="372" y="425"/>
                    <a:pt x="372" y="424"/>
                    <a:pt x="373" y="424"/>
                  </a:cubicBezTo>
                  <a:cubicBezTo>
                    <a:pt x="373" y="423"/>
                    <a:pt x="372" y="423"/>
                    <a:pt x="373" y="423"/>
                  </a:cubicBezTo>
                  <a:cubicBezTo>
                    <a:pt x="374" y="420"/>
                    <a:pt x="374" y="423"/>
                    <a:pt x="375" y="423"/>
                  </a:cubicBezTo>
                  <a:cubicBezTo>
                    <a:pt x="377" y="423"/>
                    <a:pt x="377" y="420"/>
                    <a:pt x="377" y="419"/>
                  </a:cubicBezTo>
                  <a:cubicBezTo>
                    <a:pt x="378" y="420"/>
                    <a:pt x="377" y="423"/>
                    <a:pt x="376" y="424"/>
                  </a:cubicBezTo>
                  <a:cubicBezTo>
                    <a:pt x="376" y="424"/>
                    <a:pt x="378" y="423"/>
                    <a:pt x="378" y="424"/>
                  </a:cubicBezTo>
                  <a:cubicBezTo>
                    <a:pt x="379" y="423"/>
                    <a:pt x="377" y="421"/>
                    <a:pt x="379" y="421"/>
                  </a:cubicBezTo>
                  <a:cubicBezTo>
                    <a:pt x="379" y="421"/>
                    <a:pt x="378" y="426"/>
                    <a:pt x="378" y="426"/>
                  </a:cubicBezTo>
                  <a:cubicBezTo>
                    <a:pt x="380" y="425"/>
                    <a:pt x="380" y="422"/>
                    <a:pt x="381" y="421"/>
                  </a:cubicBezTo>
                  <a:cubicBezTo>
                    <a:pt x="382" y="419"/>
                    <a:pt x="384" y="417"/>
                    <a:pt x="385" y="416"/>
                  </a:cubicBezTo>
                  <a:cubicBezTo>
                    <a:pt x="386" y="415"/>
                    <a:pt x="388" y="414"/>
                    <a:pt x="389" y="414"/>
                  </a:cubicBezTo>
                  <a:cubicBezTo>
                    <a:pt x="392" y="414"/>
                    <a:pt x="390" y="416"/>
                    <a:pt x="391" y="416"/>
                  </a:cubicBezTo>
                  <a:cubicBezTo>
                    <a:pt x="392" y="417"/>
                    <a:pt x="396" y="413"/>
                    <a:pt x="397" y="412"/>
                  </a:cubicBezTo>
                  <a:cubicBezTo>
                    <a:pt x="397" y="410"/>
                    <a:pt x="396" y="409"/>
                    <a:pt x="398" y="407"/>
                  </a:cubicBezTo>
                  <a:cubicBezTo>
                    <a:pt x="399" y="407"/>
                    <a:pt x="401" y="408"/>
                    <a:pt x="402" y="406"/>
                  </a:cubicBezTo>
                  <a:cubicBezTo>
                    <a:pt x="401" y="406"/>
                    <a:pt x="399" y="406"/>
                    <a:pt x="399" y="405"/>
                  </a:cubicBezTo>
                  <a:cubicBezTo>
                    <a:pt x="398" y="405"/>
                    <a:pt x="399" y="403"/>
                    <a:pt x="399" y="403"/>
                  </a:cubicBezTo>
                  <a:cubicBezTo>
                    <a:pt x="398" y="403"/>
                    <a:pt x="397" y="402"/>
                    <a:pt x="397" y="401"/>
                  </a:cubicBezTo>
                  <a:cubicBezTo>
                    <a:pt x="398" y="399"/>
                    <a:pt x="399" y="400"/>
                    <a:pt x="401" y="401"/>
                  </a:cubicBezTo>
                  <a:cubicBezTo>
                    <a:pt x="403" y="402"/>
                    <a:pt x="404" y="407"/>
                    <a:pt x="405" y="410"/>
                  </a:cubicBezTo>
                  <a:cubicBezTo>
                    <a:pt x="407" y="413"/>
                    <a:pt x="407" y="417"/>
                    <a:pt x="410" y="420"/>
                  </a:cubicBezTo>
                  <a:cubicBezTo>
                    <a:pt x="411" y="421"/>
                    <a:pt x="412" y="422"/>
                    <a:pt x="414" y="423"/>
                  </a:cubicBezTo>
                  <a:cubicBezTo>
                    <a:pt x="414" y="423"/>
                    <a:pt x="415" y="424"/>
                    <a:pt x="415" y="424"/>
                  </a:cubicBezTo>
                  <a:cubicBezTo>
                    <a:pt x="416" y="424"/>
                    <a:pt x="416" y="423"/>
                    <a:pt x="416" y="423"/>
                  </a:cubicBezTo>
                  <a:cubicBezTo>
                    <a:pt x="416" y="422"/>
                    <a:pt x="418" y="423"/>
                    <a:pt x="418" y="421"/>
                  </a:cubicBezTo>
                  <a:cubicBezTo>
                    <a:pt x="417" y="421"/>
                    <a:pt x="414" y="422"/>
                    <a:pt x="414" y="421"/>
                  </a:cubicBezTo>
                  <a:cubicBezTo>
                    <a:pt x="414" y="420"/>
                    <a:pt x="417" y="420"/>
                    <a:pt x="418" y="420"/>
                  </a:cubicBezTo>
                  <a:cubicBezTo>
                    <a:pt x="417" y="420"/>
                    <a:pt x="417" y="420"/>
                    <a:pt x="417" y="420"/>
                  </a:cubicBezTo>
                  <a:cubicBezTo>
                    <a:pt x="417" y="419"/>
                    <a:pt x="417" y="419"/>
                    <a:pt x="417" y="419"/>
                  </a:cubicBezTo>
                  <a:cubicBezTo>
                    <a:pt x="416" y="419"/>
                    <a:pt x="416" y="418"/>
                    <a:pt x="416" y="418"/>
                  </a:cubicBezTo>
                  <a:cubicBezTo>
                    <a:pt x="416" y="418"/>
                    <a:pt x="416" y="417"/>
                    <a:pt x="416" y="417"/>
                  </a:cubicBezTo>
                  <a:cubicBezTo>
                    <a:pt x="420" y="417"/>
                    <a:pt x="415" y="414"/>
                    <a:pt x="417" y="413"/>
                  </a:cubicBezTo>
                  <a:cubicBezTo>
                    <a:pt x="419" y="416"/>
                    <a:pt x="419" y="411"/>
                    <a:pt x="419" y="411"/>
                  </a:cubicBezTo>
                  <a:cubicBezTo>
                    <a:pt x="418" y="410"/>
                    <a:pt x="418" y="412"/>
                    <a:pt x="417" y="412"/>
                  </a:cubicBezTo>
                  <a:cubicBezTo>
                    <a:pt x="418" y="411"/>
                    <a:pt x="418" y="410"/>
                    <a:pt x="418" y="410"/>
                  </a:cubicBezTo>
                  <a:cubicBezTo>
                    <a:pt x="419" y="409"/>
                    <a:pt x="420" y="409"/>
                    <a:pt x="421" y="409"/>
                  </a:cubicBezTo>
                  <a:cubicBezTo>
                    <a:pt x="420" y="409"/>
                    <a:pt x="420" y="408"/>
                    <a:pt x="420" y="408"/>
                  </a:cubicBezTo>
                  <a:cubicBezTo>
                    <a:pt x="421" y="408"/>
                    <a:pt x="420" y="407"/>
                    <a:pt x="421" y="407"/>
                  </a:cubicBezTo>
                  <a:cubicBezTo>
                    <a:pt x="421" y="407"/>
                    <a:pt x="422" y="407"/>
                    <a:pt x="422" y="407"/>
                  </a:cubicBezTo>
                  <a:cubicBezTo>
                    <a:pt x="422" y="407"/>
                    <a:pt x="422" y="407"/>
                    <a:pt x="421" y="407"/>
                  </a:cubicBezTo>
                  <a:cubicBezTo>
                    <a:pt x="422" y="408"/>
                    <a:pt x="423" y="408"/>
                    <a:pt x="423" y="410"/>
                  </a:cubicBezTo>
                  <a:cubicBezTo>
                    <a:pt x="423" y="410"/>
                    <a:pt x="422" y="411"/>
                    <a:pt x="422" y="412"/>
                  </a:cubicBezTo>
                  <a:cubicBezTo>
                    <a:pt x="422" y="412"/>
                    <a:pt x="422" y="413"/>
                    <a:pt x="422" y="414"/>
                  </a:cubicBezTo>
                  <a:cubicBezTo>
                    <a:pt x="422" y="415"/>
                    <a:pt x="421" y="415"/>
                    <a:pt x="422" y="416"/>
                  </a:cubicBezTo>
                  <a:cubicBezTo>
                    <a:pt x="422" y="416"/>
                    <a:pt x="423" y="416"/>
                    <a:pt x="423" y="416"/>
                  </a:cubicBezTo>
                  <a:cubicBezTo>
                    <a:pt x="425" y="418"/>
                    <a:pt x="424" y="418"/>
                    <a:pt x="423" y="420"/>
                  </a:cubicBezTo>
                  <a:cubicBezTo>
                    <a:pt x="422" y="421"/>
                    <a:pt x="422" y="422"/>
                    <a:pt x="423" y="423"/>
                  </a:cubicBezTo>
                  <a:cubicBezTo>
                    <a:pt x="424" y="424"/>
                    <a:pt x="424" y="422"/>
                    <a:pt x="426" y="422"/>
                  </a:cubicBezTo>
                  <a:cubicBezTo>
                    <a:pt x="427" y="422"/>
                    <a:pt x="427" y="423"/>
                    <a:pt x="429" y="423"/>
                  </a:cubicBezTo>
                  <a:cubicBezTo>
                    <a:pt x="430" y="422"/>
                    <a:pt x="430" y="420"/>
                    <a:pt x="431" y="419"/>
                  </a:cubicBezTo>
                  <a:cubicBezTo>
                    <a:pt x="430" y="419"/>
                    <a:pt x="431" y="415"/>
                    <a:pt x="432" y="415"/>
                  </a:cubicBezTo>
                  <a:cubicBezTo>
                    <a:pt x="434" y="413"/>
                    <a:pt x="437" y="414"/>
                    <a:pt x="438" y="414"/>
                  </a:cubicBezTo>
                  <a:cubicBezTo>
                    <a:pt x="444" y="415"/>
                    <a:pt x="448" y="420"/>
                    <a:pt x="453" y="423"/>
                  </a:cubicBezTo>
                  <a:cubicBezTo>
                    <a:pt x="455" y="424"/>
                    <a:pt x="458" y="425"/>
                    <a:pt x="461" y="426"/>
                  </a:cubicBezTo>
                  <a:cubicBezTo>
                    <a:pt x="464" y="428"/>
                    <a:pt x="466" y="430"/>
                    <a:pt x="469" y="431"/>
                  </a:cubicBezTo>
                  <a:cubicBezTo>
                    <a:pt x="471" y="431"/>
                    <a:pt x="479" y="431"/>
                    <a:pt x="479" y="433"/>
                  </a:cubicBezTo>
                  <a:cubicBezTo>
                    <a:pt x="479" y="432"/>
                    <a:pt x="478" y="432"/>
                    <a:pt x="478" y="431"/>
                  </a:cubicBezTo>
                  <a:cubicBezTo>
                    <a:pt x="479" y="431"/>
                    <a:pt x="479" y="431"/>
                    <a:pt x="480" y="431"/>
                  </a:cubicBezTo>
                  <a:cubicBezTo>
                    <a:pt x="479" y="431"/>
                    <a:pt x="477" y="431"/>
                    <a:pt x="477" y="430"/>
                  </a:cubicBezTo>
                  <a:cubicBezTo>
                    <a:pt x="477" y="430"/>
                    <a:pt x="480" y="430"/>
                    <a:pt x="481" y="430"/>
                  </a:cubicBezTo>
                  <a:cubicBezTo>
                    <a:pt x="483" y="431"/>
                    <a:pt x="485" y="432"/>
                    <a:pt x="487" y="433"/>
                  </a:cubicBezTo>
                  <a:cubicBezTo>
                    <a:pt x="489" y="435"/>
                    <a:pt x="490" y="437"/>
                    <a:pt x="492" y="439"/>
                  </a:cubicBezTo>
                  <a:cubicBezTo>
                    <a:pt x="492" y="439"/>
                    <a:pt x="493" y="442"/>
                    <a:pt x="493" y="441"/>
                  </a:cubicBezTo>
                  <a:cubicBezTo>
                    <a:pt x="492" y="442"/>
                    <a:pt x="492" y="443"/>
                    <a:pt x="490" y="443"/>
                  </a:cubicBezTo>
                  <a:cubicBezTo>
                    <a:pt x="489" y="444"/>
                    <a:pt x="486" y="442"/>
                    <a:pt x="486" y="443"/>
                  </a:cubicBezTo>
                  <a:cubicBezTo>
                    <a:pt x="486" y="443"/>
                    <a:pt x="487" y="444"/>
                    <a:pt x="487" y="444"/>
                  </a:cubicBezTo>
                  <a:cubicBezTo>
                    <a:pt x="485" y="445"/>
                    <a:pt x="485" y="445"/>
                    <a:pt x="484" y="447"/>
                  </a:cubicBezTo>
                  <a:cubicBezTo>
                    <a:pt x="484" y="447"/>
                    <a:pt x="484" y="448"/>
                    <a:pt x="484" y="449"/>
                  </a:cubicBezTo>
                  <a:cubicBezTo>
                    <a:pt x="483" y="449"/>
                    <a:pt x="482" y="449"/>
                    <a:pt x="482" y="449"/>
                  </a:cubicBezTo>
                  <a:cubicBezTo>
                    <a:pt x="481" y="451"/>
                    <a:pt x="487" y="452"/>
                    <a:pt x="488" y="452"/>
                  </a:cubicBezTo>
                  <a:cubicBezTo>
                    <a:pt x="492" y="453"/>
                    <a:pt x="496" y="454"/>
                    <a:pt x="500" y="454"/>
                  </a:cubicBezTo>
                  <a:cubicBezTo>
                    <a:pt x="502" y="453"/>
                    <a:pt x="505" y="453"/>
                    <a:pt x="507" y="452"/>
                  </a:cubicBezTo>
                  <a:cubicBezTo>
                    <a:pt x="508" y="452"/>
                    <a:pt x="511" y="451"/>
                    <a:pt x="511" y="451"/>
                  </a:cubicBezTo>
                  <a:cubicBezTo>
                    <a:pt x="511" y="452"/>
                    <a:pt x="517" y="448"/>
                    <a:pt x="518" y="448"/>
                  </a:cubicBezTo>
                  <a:cubicBezTo>
                    <a:pt x="521" y="448"/>
                    <a:pt x="520" y="452"/>
                    <a:pt x="521" y="453"/>
                  </a:cubicBezTo>
                  <a:cubicBezTo>
                    <a:pt x="522" y="453"/>
                    <a:pt x="523" y="453"/>
                    <a:pt x="523" y="453"/>
                  </a:cubicBezTo>
                  <a:cubicBezTo>
                    <a:pt x="524" y="453"/>
                    <a:pt x="525" y="453"/>
                    <a:pt x="526" y="454"/>
                  </a:cubicBezTo>
                  <a:cubicBezTo>
                    <a:pt x="526" y="455"/>
                    <a:pt x="526" y="459"/>
                    <a:pt x="527" y="459"/>
                  </a:cubicBezTo>
                  <a:cubicBezTo>
                    <a:pt x="528" y="459"/>
                    <a:pt x="527" y="455"/>
                    <a:pt x="528" y="455"/>
                  </a:cubicBezTo>
                  <a:cubicBezTo>
                    <a:pt x="529" y="456"/>
                    <a:pt x="530" y="458"/>
                    <a:pt x="529" y="459"/>
                  </a:cubicBezTo>
                  <a:cubicBezTo>
                    <a:pt x="530" y="459"/>
                    <a:pt x="530" y="458"/>
                    <a:pt x="530" y="458"/>
                  </a:cubicBezTo>
                  <a:cubicBezTo>
                    <a:pt x="531" y="459"/>
                    <a:pt x="534" y="461"/>
                    <a:pt x="534" y="463"/>
                  </a:cubicBezTo>
                  <a:cubicBezTo>
                    <a:pt x="533" y="466"/>
                    <a:pt x="530" y="465"/>
                    <a:pt x="529" y="463"/>
                  </a:cubicBezTo>
                  <a:cubicBezTo>
                    <a:pt x="527" y="465"/>
                    <a:pt x="532" y="465"/>
                    <a:pt x="532" y="466"/>
                  </a:cubicBezTo>
                  <a:cubicBezTo>
                    <a:pt x="532" y="466"/>
                    <a:pt x="532" y="466"/>
                    <a:pt x="532" y="466"/>
                  </a:cubicBezTo>
                  <a:cubicBezTo>
                    <a:pt x="533" y="467"/>
                    <a:pt x="531" y="468"/>
                    <a:pt x="532" y="468"/>
                  </a:cubicBezTo>
                  <a:cubicBezTo>
                    <a:pt x="532" y="468"/>
                    <a:pt x="533" y="470"/>
                    <a:pt x="533" y="470"/>
                  </a:cubicBezTo>
                  <a:cubicBezTo>
                    <a:pt x="533" y="471"/>
                    <a:pt x="533" y="471"/>
                    <a:pt x="534" y="470"/>
                  </a:cubicBezTo>
                  <a:cubicBezTo>
                    <a:pt x="535" y="472"/>
                    <a:pt x="536" y="475"/>
                    <a:pt x="538" y="476"/>
                  </a:cubicBezTo>
                  <a:cubicBezTo>
                    <a:pt x="538" y="476"/>
                    <a:pt x="536" y="471"/>
                    <a:pt x="536" y="471"/>
                  </a:cubicBezTo>
                  <a:cubicBezTo>
                    <a:pt x="536" y="471"/>
                    <a:pt x="536" y="471"/>
                    <a:pt x="535" y="471"/>
                  </a:cubicBezTo>
                  <a:cubicBezTo>
                    <a:pt x="535" y="471"/>
                    <a:pt x="534" y="467"/>
                    <a:pt x="535" y="467"/>
                  </a:cubicBezTo>
                  <a:cubicBezTo>
                    <a:pt x="535" y="468"/>
                    <a:pt x="535" y="468"/>
                    <a:pt x="535" y="468"/>
                  </a:cubicBezTo>
                  <a:cubicBezTo>
                    <a:pt x="536" y="468"/>
                    <a:pt x="536" y="466"/>
                    <a:pt x="536" y="466"/>
                  </a:cubicBezTo>
                  <a:cubicBezTo>
                    <a:pt x="537" y="466"/>
                    <a:pt x="537" y="467"/>
                    <a:pt x="538" y="467"/>
                  </a:cubicBezTo>
                  <a:cubicBezTo>
                    <a:pt x="538" y="467"/>
                    <a:pt x="536" y="463"/>
                    <a:pt x="536" y="462"/>
                  </a:cubicBezTo>
                  <a:cubicBezTo>
                    <a:pt x="535" y="460"/>
                    <a:pt x="535" y="458"/>
                    <a:pt x="534" y="456"/>
                  </a:cubicBezTo>
                  <a:cubicBezTo>
                    <a:pt x="534" y="454"/>
                    <a:pt x="533" y="453"/>
                    <a:pt x="533" y="452"/>
                  </a:cubicBezTo>
                  <a:cubicBezTo>
                    <a:pt x="533" y="450"/>
                    <a:pt x="534" y="450"/>
                    <a:pt x="534" y="448"/>
                  </a:cubicBezTo>
                  <a:cubicBezTo>
                    <a:pt x="535" y="447"/>
                    <a:pt x="533" y="447"/>
                    <a:pt x="535" y="446"/>
                  </a:cubicBezTo>
                  <a:cubicBezTo>
                    <a:pt x="537" y="446"/>
                    <a:pt x="541" y="447"/>
                    <a:pt x="542" y="444"/>
                  </a:cubicBezTo>
                  <a:cubicBezTo>
                    <a:pt x="542" y="444"/>
                    <a:pt x="543" y="445"/>
                    <a:pt x="544" y="445"/>
                  </a:cubicBezTo>
                  <a:cubicBezTo>
                    <a:pt x="543" y="445"/>
                    <a:pt x="543" y="443"/>
                    <a:pt x="543" y="443"/>
                  </a:cubicBezTo>
                  <a:cubicBezTo>
                    <a:pt x="543" y="442"/>
                    <a:pt x="544" y="442"/>
                    <a:pt x="545" y="441"/>
                  </a:cubicBezTo>
                  <a:cubicBezTo>
                    <a:pt x="546" y="440"/>
                    <a:pt x="550" y="439"/>
                    <a:pt x="548" y="437"/>
                  </a:cubicBezTo>
                  <a:cubicBezTo>
                    <a:pt x="547" y="438"/>
                    <a:pt x="544" y="437"/>
                    <a:pt x="543" y="438"/>
                  </a:cubicBezTo>
                  <a:cubicBezTo>
                    <a:pt x="542" y="439"/>
                    <a:pt x="543" y="441"/>
                    <a:pt x="542" y="442"/>
                  </a:cubicBezTo>
                  <a:cubicBezTo>
                    <a:pt x="542" y="442"/>
                    <a:pt x="541" y="441"/>
                    <a:pt x="541" y="441"/>
                  </a:cubicBezTo>
                  <a:cubicBezTo>
                    <a:pt x="540" y="441"/>
                    <a:pt x="540" y="442"/>
                    <a:pt x="540" y="443"/>
                  </a:cubicBezTo>
                  <a:cubicBezTo>
                    <a:pt x="539" y="443"/>
                    <a:pt x="539" y="443"/>
                    <a:pt x="539" y="443"/>
                  </a:cubicBezTo>
                  <a:cubicBezTo>
                    <a:pt x="539" y="443"/>
                    <a:pt x="539" y="442"/>
                    <a:pt x="539" y="442"/>
                  </a:cubicBezTo>
                  <a:cubicBezTo>
                    <a:pt x="539" y="441"/>
                    <a:pt x="538" y="443"/>
                    <a:pt x="537" y="443"/>
                  </a:cubicBezTo>
                  <a:cubicBezTo>
                    <a:pt x="537" y="443"/>
                    <a:pt x="537" y="442"/>
                    <a:pt x="537" y="442"/>
                  </a:cubicBezTo>
                  <a:cubicBezTo>
                    <a:pt x="535" y="442"/>
                    <a:pt x="534" y="442"/>
                    <a:pt x="534" y="441"/>
                  </a:cubicBezTo>
                  <a:cubicBezTo>
                    <a:pt x="534" y="441"/>
                    <a:pt x="533" y="442"/>
                    <a:pt x="534" y="442"/>
                  </a:cubicBezTo>
                  <a:cubicBezTo>
                    <a:pt x="534" y="444"/>
                    <a:pt x="535" y="444"/>
                    <a:pt x="535" y="445"/>
                  </a:cubicBezTo>
                  <a:cubicBezTo>
                    <a:pt x="535" y="445"/>
                    <a:pt x="530" y="445"/>
                    <a:pt x="530" y="445"/>
                  </a:cubicBezTo>
                  <a:cubicBezTo>
                    <a:pt x="530" y="445"/>
                    <a:pt x="530" y="444"/>
                    <a:pt x="530" y="444"/>
                  </a:cubicBezTo>
                  <a:cubicBezTo>
                    <a:pt x="529" y="444"/>
                    <a:pt x="530" y="443"/>
                    <a:pt x="530" y="443"/>
                  </a:cubicBezTo>
                  <a:cubicBezTo>
                    <a:pt x="526" y="444"/>
                    <a:pt x="529" y="439"/>
                    <a:pt x="530" y="438"/>
                  </a:cubicBezTo>
                  <a:cubicBezTo>
                    <a:pt x="533" y="436"/>
                    <a:pt x="537" y="436"/>
                    <a:pt x="540" y="433"/>
                  </a:cubicBezTo>
                  <a:cubicBezTo>
                    <a:pt x="543" y="431"/>
                    <a:pt x="547" y="429"/>
                    <a:pt x="549" y="434"/>
                  </a:cubicBezTo>
                  <a:cubicBezTo>
                    <a:pt x="549" y="435"/>
                    <a:pt x="549" y="436"/>
                    <a:pt x="550" y="437"/>
                  </a:cubicBezTo>
                  <a:cubicBezTo>
                    <a:pt x="550" y="437"/>
                    <a:pt x="551" y="438"/>
                    <a:pt x="551" y="439"/>
                  </a:cubicBezTo>
                  <a:cubicBezTo>
                    <a:pt x="550" y="441"/>
                    <a:pt x="551" y="438"/>
                    <a:pt x="550" y="440"/>
                  </a:cubicBezTo>
                  <a:cubicBezTo>
                    <a:pt x="550" y="440"/>
                    <a:pt x="549" y="440"/>
                    <a:pt x="549" y="440"/>
                  </a:cubicBezTo>
                  <a:cubicBezTo>
                    <a:pt x="549" y="440"/>
                    <a:pt x="552" y="441"/>
                    <a:pt x="551" y="441"/>
                  </a:cubicBezTo>
                  <a:cubicBezTo>
                    <a:pt x="552" y="441"/>
                    <a:pt x="553" y="442"/>
                    <a:pt x="554" y="442"/>
                  </a:cubicBezTo>
                  <a:cubicBezTo>
                    <a:pt x="554" y="443"/>
                    <a:pt x="553" y="443"/>
                    <a:pt x="553" y="443"/>
                  </a:cubicBezTo>
                  <a:cubicBezTo>
                    <a:pt x="554" y="444"/>
                    <a:pt x="556" y="443"/>
                    <a:pt x="555" y="445"/>
                  </a:cubicBezTo>
                  <a:cubicBezTo>
                    <a:pt x="556" y="445"/>
                    <a:pt x="556" y="444"/>
                    <a:pt x="557" y="445"/>
                  </a:cubicBezTo>
                  <a:cubicBezTo>
                    <a:pt x="556" y="447"/>
                    <a:pt x="557" y="448"/>
                    <a:pt x="560" y="447"/>
                  </a:cubicBezTo>
                  <a:cubicBezTo>
                    <a:pt x="560" y="447"/>
                    <a:pt x="564" y="446"/>
                    <a:pt x="563" y="445"/>
                  </a:cubicBezTo>
                  <a:cubicBezTo>
                    <a:pt x="563" y="448"/>
                    <a:pt x="566" y="449"/>
                    <a:pt x="568" y="451"/>
                  </a:cubicBezTo>
                  <a:cubicBezTo>
                    <a:pt x="569" y="451"/>
                    <a:pt x="569" y="452"/>
                    <a:pt x="570" y="452"/>
                  </a:cubicBezTo>
                  <a:cubicBezTo>
                    <a:pt x="572" y="453"/>
                    <a:pt x="573" y="452"/>
                    <a:pt x="574" y="452"/>
                  </a:cubicBezTo>
                  <a:cubicBezTo>
                    <a:pt x="574" y="453"/>
                    <a:pt x="575" y="453"/>
                    <a:pt x="575" y="453"/>
                  </a:cubicBezTo>
                  <a:cubicBezTo>
                    <a:pt x="578" y="453"/>
                    <a:pt x="580" y="451"/>
                    <a:pt x="582" y="451"/>
                  </a:cubicBezTo>
                  <a:cubicBezTo>
                    <a:pt x="583" y="452"/>
                    <a:pt x="584" y="451"/>
                    <a:pt x="585" y="450"/>
                  </a:cubicBezTo>
                  <a:cubicBezTo>
                    <a:pt x="585" y="452"/>
                    <a:pt x="595" y="453"/>
                    <a:pt x="596" y="452"/>
                  </a:cubicBezTo>
                  <a:cubicBezTo>
                    <a:pt x="598" y="450"/>
                    <a:pt x="594" y="449"/>
                    <a:pt x="594" y="448"/>
                  </a:cubicBezTo>
                  <a:cubicBezTo>
                    <a:pt x="595" y="444"/>
                    <a:pt x="597" y="449"/>
                    <a:pt x="598" y="449"/>
                  </a:cubicBezTo>
                  <a:cubicBezTo>
                    <a:pt x="598" y="448"/>
                    <a:pt x="595" y="445"/>
                    <a:pt x="596" y="445"/>
                  </a:cubicBezTo>
                  <a:cubicBezTo>
                    <a:pt x="596" y="445"/>
                    <a:pt x="597" y="446"/>
                    <a:pt x="597" y="446"/>
                  </a:cubicBezTo>
                  <a:cubicBezTo>
                    <a:pt x="598" y="446"/>
                    <a:pt x="596" y="443"/>
                    <a:pt x="596" y="443"/>
                  </a:cubicBezTo>
                  <a:cubicBezTo>
                    <a:pt x="595" y="441"/>
                    <a:pt x="596" y="442"/>
                    <a:pt x="596" y="441"/>
                  </a:cubicBezTo>
                  <a:cubicBezTo>
                    <a:pt x="597" y="441"/>
                    <a:pt x="597" y="442"/>
                    <a:pt x="597" y="442"/>
                  </a:cubicBezTo>
                  <a:cubicBezTo>
                    <a:pt x="598" y="442"/>
                    <a:pt x="598" y="441"/>
                    <a:pt x="599" y="441"/>
                  </a:cubicBezTo>
                  <a:cubicBezTo>
                    <a:pt x="599" y="441"/>
                    <a:pt x="601" y="441"/>
                    <a:pt x="601" y="441"/>
                  </a:cubicBezTo>
                  <a:cubicBezTo>
                    <a:pt x="601" y="440"/>
                    <a:pt x="599" y="440"/>
                    <a:pt x="600" y="439"/>
                  </a:cubicBezTo>
                  <a:cubicBezTo>
                    <a:pt x="600" y="437"/>
                    <a:pt x="602" y="438"/>
                    <a:pt x="603" y="439"/>
                  </a:cubicBezTo>
                  <a:cubicBezTo>
                    <a:pt x="604" y="439"/>
                    <a:pt x="608" y="442"/>
                    <a:pt x="606" y="442"/>
                  </a:cubicBezTo>
                  <a:cubicBezTo>
                    <a:pt x="607" y="444"/>
                    <a:pt x="610" y="442"/>
                    <a:pt x="610" y="443"/>
                  </a:cubicBezTo>
                  <a:cubicBezTo>
                    <a:pt x="610" y="443"/>
                    <a:pt x="610" y="443"/>
                    <a:pt x="610" y="444"/>
                  </a:cubicBezTo>
                  <a:cubicBezTo>
                    <a:pt x="610" y="444"/>
                    <a:pt x="610" y="444"/>
                    <a:pt x="611" y="443"/>
                  </a:cubicBezTo>
                  <a:cubicBezTo>
                    <a:pt x="611" y="444"/>
                    <a:pt x="607" y="447"/>
                    <a:pt x="608" y="447"/>
                  </a:cubicBezTo>
                  <a:cubicBezTo>
                    <a:pt x="609" y="447"/>
                    <a:pt x="609" y="447"/>
                    <a:pt x="609" y="447"/>
                  </a:cubicBezTo>
                  <a:cubicBezTo>
                    <a:pt x="609" y="447"/>
                    <a:pt x="609" y="447"/>
                    <a:pt x="609" y="447"/>
                  </a:cubicBezTo>
                  <a:cubicBezTo>
                    <a:pt x="610" y="447"/>
                    <a:pt x="610" y="446"/>
                    <a:pt x="610" y="445"/>
                  </a:cubicBezTo>
                  <a:cubicBezTo>
                    <a:pt x="611" y="444"/>
                    <a:pt x="612" y="444"/>
                    <a:pt x="613" y="443"/>
                  </a:cubicBezTo>
                  <a:cubicBezTo>
                    <a:pt x="613" y="444"/>
                    <a:pt x="613" y="446"/>
                    <a:pt x="613" y="446"/>
                  </a:cubicBezTo>
                  <a:cubicBezTo>
                    <a:pt x="612" y="448"/>
                    <a:pt x="613" y="450"/>
                    <a:pt x="611" y="451"/>
                  </a:cubicBezTo>
                  <a:cubicBezTo>
                    <a:pt x="612" y="451"/>
                    <a:pt x="612" y="451"/>
                    <a:pt x="613" y="451"/>
                  </a:cubicBezTo>
                  <a:cubicBezTo>
                    <a:pt x="613" y="451"/>
                    <a:pt x="612" y="451"/>
                    <a:pt x="612" y="452"/>
                  </a:cubicBezTo>
                  <a:cubicBezTo>
                    <a:pt x="611" y="453"/>
                    <a:pt x="612" y="454"/>
                    <a:pt x="612" y="455"/>
                  </a:cubicBezTo>
                  <a:cubicBezTo>
                    <a:pt x="611" y="455"/>
                    <a:pt x="611" y="454"/>
                    <a:pt x="611" y="454"/>
                  </a:cubicBezTo>
                  <a:cubicBezTo>
                    <a:pt x="611" y="454"/>
                    <a:pt x="609" y="457"/>
                    <a:pt x="610" y="457"/>
                  </a:cubicBezTo>
                  <a:cubicBezTo>
                    <a:pt x="610" y="457"/>
                    <a:pt x="613" y="458"/>
                    <a:pt x="613" y="458"/>
                  </a:cubicBezTo>
                  <a:cubicBezTo>
                    <a:pt x="612" y="459"/>
                    <a:pt x="612" y="460"/>
                    <a:pt x="611" y="460"/>
                  </a:cubicBezTo>
                  <a:cubicBezTo>
                    <a:pt x="613" y="461"/>
                    <a:pt x="615" y="461"/>
                    <a:pt x="614" y="459"/>
                  </a:cubicBezTo>
                  <a:cubicBezTo>
                    <a:pt x="615" y="460"/>
                    <a:pt x="615" y="459"/>
                    <a:pt x="616" y="459"/>
                  </a:cubicBezTo>
                  <a:cubicBezTo>
                    <a:pt x="617" y="460"/>
                    <a:pt x="615" y="462"/>
                    <a:pt x="614" y="462"/>
                  </a:cubicBezTo>
                  <a:cubicBezTo>
                    <a:pt x="615" y="462"/>
                    <a:pt x="616" y="462"/>
                    <a:pt x="617" y="461"/>
                  </a:cubicBezTo>
                  <a:cubicBezTo>
                    <a:pt x="618" y="462"/>
                    <a:pt x="615" y="463"/>
                    <a:pt x="617" y="464"/>
                  </a:cubicBezTo>
                  <a:cubicBezTo>
                    <a:pt x="618" y="465"/>
                    <a:pt x="620" y="462"/>
                    <a:pt x="620" y="462"/>
                  </a:cubicBezTo>
                  <a:cubicBezTo>
                    <a:pt x="619" y="462"/>
                    <a:pt x="619" y="463"/>
                    <a:pt x="618" y="463"/>
                  </a:cubicBezTo>
                  <a:cubicBezTo>
                    <a:pt x="617" y="462"/>
                    <a:pt x="618" y="461"/>
                    <a:pt x="618" y="460"/>
                  </a:cubicBezTo>
                  <a:cubicBezTo>
                    <a:pt x="617" y="459"/>
                    <a:pt x="616" y="458"/>
                    <a:pt x="617" y="457"/>
                  </a:cubicBezTo>
                  <a:cubicBezTo>
                    <a:pt x="617" y="454"/>
                    <a:pt x="615" y="453"/>
                    <a:pt x="616" y="451"/>
                  </a:cubicBezTo>
                  <a:cubicBezTo>
                    <a:pt x="616" y="449"/>
                    <a:pt x="616" y="447"/>
                    <a:pt x="618" y="447"/>
                  </a:cubicBezTo>
                  <a:cubicBezTo>
                    <a:pt x="619" y="446"/>
                    <a:pt x="620" y="447"/>
                    <a:pt x="622" y="446"/>
                  </a:cubicBezTo>
                  <a:cubicBezTo>
                    <a:pt x="623" y="446"/>
                    <a:pt x="623" y="445"/>
                    <a:pt x="624" y="444"/>
                  </a:cubicBezTo>
                  <a:cubicBezTo>
                    <a:pt x="625" y="442"/>
                    <a:pt x="627" y="440"/>
                    <a:pt x="628" y="438"/>
                  </a:cubicBezTo>
                  <a:cubicBezTo>
                    <a:pt x="629" y="436"/>
                    <a:pt x="629" y="427"/>
                    <a:pt x="626" y="432"/>
                  </a:cubicBezTo>
                  <a:cubicBezTo>
                    <a:pt x="626" y="433"/>
                    <a:pt x="625" y="435"/>
                    <a:pt x="624" y="435"/>
                  </a:cubicBezTo>
                  <a:cubicBezTo>
                    <a:pt x="621" y="435"/>
                    <a:pt x="623" y="431"/>
                    <a:pt x="622" y="430"/>
                  </a:cubicBezTo>
                  <a:cubicBezTo>
                    <a:pt x="623" y="430"/>
                    <a:pt x="623" y="430"/>
                    <a:pt x="623" y="430"/>
                  </a:cubicBezTo>
                  <a:cubicBezTo>
                    <a:pt x="624" y="430"/>
                    <a:pt x="624" y="430"/>
                    <a:pt x="624" y="429"/>
                  </a:cubicBezTo>
                  <a:cubicBezTo>
                    <a:pt x="625" y="429"/>
                    <a:pt x="626" y="428"/>
                    <a:pt x="626" y="427"/>
                  </a:cubicBezTo>
                  <a:cubicBezTo>
                    <a:pt x="625" y="428"/>
                    <a:pt x="624" y="425"/>
                    <a:pt x="625" y="424"/>
                  </a:cubicBezTo>
                  <a:cubicBezTo>
                    <a:pt x="625" y="422"/>
                    <a:pt x="628" y="423"/>
                    <a:pt x="629" y="422"/>
                  </a:cubicBezTo>
                  <a:cubicBezTo>
                    <a:pt x="629" y="423"/>
                    <a:pt x="628" y="425"/>
                    <a:pt x="627" y="426"/>
                  </a:cubicBezTo>
                  <a:cubicBezTo>
                    <a:pt x="628" y="427"/>
                    <a:pt x="630" y="423"/>
                    <a:pt x="630" y="423"/>
                  </a:cubicBezTo>
                  <a:cubicBezTo>
                    <a:pt x="629" y="424"/>
                    <a:pt x="630" y="422"/>
                    <a:pt x="630" y="421"/>
                  </a:cubicBezTo>
                  <a:cubicBezTo>
                    <a:pt x="628" y="420"/>
                    <a:pt x="628" y="421"/>
                    <a:pt x="626" y="421"/>
                  </a:cubicBezTo>
                  <a:cubicBezTo>
                    <a:pt x="623" y="421"/>
                    <a:pt x="624" y="418"/>
                    <a:pt x="621" y="417"/>
                  </a:cubicBezTo>
                  <a:cubicBezTo>
                    <a:pt x="622" y="418"/>
                    <a:pt x="621" y="419"/>
                    <a:pt x="620" y="419"/>
                  </a:cubicBezTo>
                  <a:cubicBezTo>
                    <a:pt x="619" y="419"/>
                    <a:pt x="618" y="417"/>
                    <a:pt x="617" y="417"/>
                  </a:cubicBezTo>
                  <a:cubicBezTo>
                    <a:pt x="616" y="416"/>
                    <a:pt x="615" y="416"/>
                    <a:pt x="614" y="415"/>
                  </a:cubicBezTo>
                  <a:cubicBezTo>
                    <a:pt x="612" y="414"/>
                    <a:pt x="613" y="414"/>
                    <a:pt x="612" y="412"/>
                  </a:cubicBezTo>
                  <a:cubicBezTo>
                    <a:pt x="611" y="410"/>
                    <a:pt x="609" y="409"/>
                    <a:pt x="609" y="406"/>
                  </a:cubicBezTo>
                  <a:cubicBezTo>
                    <a:pt x="609" y="402"/>
                    <a:pt x="612" y="399"/>
                    <a:pt x="614" y="396"/>
                  </a:cubicBezTo>
                  <a:cubicBezTo>
                    <a:pt x="613" y="396"/>
                    <a:pt x="613" y="398"/>
                    <a:pt x="611" y="398"/>
                  </a:cubicBezTo>
                  <a:cubicBezTo>
                    <a:pt x="610" y="398"/>
                    <a:pt x="610" y="396"/>
                    <a:pt x="610" y="395"/>
                  </a:cubicBezTo>
                  <a:cubicBezTo>
                    <a:pt x="609" y="394"/>
                    <a:pt x="609" y="393"/>
                    <a:pt x="610" y="392"/>
                  </a:cubicBezTo>
                  <a:cubicBezTo>
                    <a:pt x="610" y="391"/>
                    <a:pt x="611" y="389"/>
                    <a:pt x="611" y="389"/>
                  </a:cubicBezTo>
                  <a:cubicBezTo>
                    <a:pt x="609" y="390"/>
                    <a:pt x="610" y="388"/>
                    <a:pt x="610" y="387"/>
                  </a:cubicBezTo>
                  <a:cubicBezTo>
                    <a:pt x="610" y="387"/>
                    <a:pt x="610" y="385"/>
                    <a:pt x="610" y="385"/>
                  </a:cubicBezTo>
                  <a:cubicBezTo>
                    <a:pt x="610" y="385"/>
                    <a:pt x="612" y="383"/>
                    <a:pt x="612" y="383"/>
                  </a:cubicBezTo>
                  <a:cubicBezTo>
                    <a:pt x="613" y="382"/>
                    <a:pt x="613" y="382"/>
                    <a:pt x="614" y="383"/>
                  </a:cubicBezTo>
                  <a:cubicBezTo>
                    <a:pt x="617" y="386"/>
                    <a:pt x="616" y="383"/>
                    <a:pt x="617" y="380"/>
                  </a:cubicBezTo>
                  <a:cubicBezTo>
                    <a:pt x="616" y="381"/>
                    <a:pt x="613" y="379"/>
                    <a:pt x="615" y="377"/>
                  </a:cubicBezTo>
                  <a:cubicBezTo>
                    <a:pt x="615" y="376"/>
                    <a:pt x="617" y="373"/>
                    <a:pt x="618" y="373"/>
                  </a:cubicBezTo>
                  <a:cubicBezTo>
                    <a:pt x="617" y="372"/>
                    <a:pt x="619" y="370"/>
                    <a:pt x="620" y="370"/>
                  </a:cubicBezTo>
                  <a:cubicBezTo>
                    <a:pt x="619" y="370"/>
                    <a:pt x="617" y="368"/>
                    <a:pt x="619" y="368"/>
                  </a:cubicBezTo>
                  <a:cubicBezTo>
                    <a:pt x="619" y="367"/>
                    <a:pt x="618" y="367"/>
                    <a:pt x="618" y="367"/>
                  </a:cubicBezTo>
                  <a:cubicBezTo>
                    <a:pt x="619" y="367"/>
                    <a:pt x="621" y="366"/>
                    <a:pt x="621" y="366"/>
                  </a:cubicBezTo>
                  <a:cubicBezTo>
                    <a:pt x="621" y="365"/>
                    <a:pt x="619" y="366"/>
                    <a:pt x="618" y="367"/>
                  </a:cubicBezTo>
                  <a:cubicBezTo>
                    <a:pt x="617" y="364"/>
                    <a:pt x="619" y="361"/>
                    <a:pt x="618" y="358"/>
                  </a:cubicBezTo>
                  <a:cubicBezTo>
                    <a:pt x="617" y="356"/>
                    <a:pt x="616" y="355"/>
                    <a:pt x="615" y="353"/>
                  </a:cubicBezTo>
                  <a:cubicBezTo>
                    <a:pt x="615" y="351"/>
                    <a:pt x="614" y="345"/>
                    <a:pt x="616" y="344"/>
                  </a:cubicBezTo>
                  <a:cubicBezTo>
                    <a:pt x="614" y="342"/>
                    <a:pt x="615" y="339"/>
                    <a:pt x="615" y="336"/>
                  </a:cubicBezTo>
                  <a:cubicBezTo>
                    <a:pt x="615" y="335"/>
                    <a:pt x="614" y="333"/>
                    <a:pt x="615" y="332"/>
                  </a:cubicBezTo>
                  <a:cubicBezTo>
                    <a:pt x="616" y="327"/>
                    <a:pt x="620" y="334"/>
                    <a:pt x="622" y="332"/>
                  </a:cubicBezTo>
                  <a:cubicBezTo>
                    <a:pt x="622" y="331"/>
                    <a:pt x="617" y="329"/>
                    <a:pt x="619" y="328"/>
                  </a:cubicBezTo>
                  <a:cubicBezTo>
                    <a:pt x="618" y="327"/>
                    <a:pt x="617" y="327"/>
                    <a:pt x="617" y="326"/>
                  </a:cubicBezTo>
                  <a:cubicBezTo>
                    <a:pt x="617" y="324"/>
                    <a:pt x="619" y="323"/>
                    <a:pt x="620" y="323"/>
                  </a:cubicBezTo>
                  <a:cubicBezTo>
                    <a:pt x="621" y="322"/>
                    <a:pt x="623" y="321"/>
                    <a:pt x="624" y="321"/>
                  </a:cubicBezTo>
                  <a:cubicBezTo>
                    <a:pt x="625" y="321"/>
                    <a:pt x="626" y="321"/>
                    <a:pt x="627" y="321"/>
                  </a:cubicBezTo>
                  <a:cubicBezTo>
                    <a:pt x="627" y="321"/>
                    <a:pt x="627" y="322"/>
                    <a:pt x="628" y="322"/>
                  </a:cubicBezTo>
                  <a:cubicBezTo>
                    <a:pt x="628" y="321"/>
                    <a:pt x="629" y="320"/>
                    <a:pt x="630" y="320"/>
                  </a:cubicBezTo>
                  <a:cubicBezTo>
                    <a:pt x="631" y="320"/>
                    <a:pt x="632" y="320"/>
                    <a:pt x="633" y="321"/>
                  </a:cubicBezTo>
                  <a:cubicBezTo>
                    <a:pt x="635" y="321"/>
                    <a:pt x="638" y="323"/>
                    <a:pt x="637" y="325"/>
                  </a:cubicBezTo>
                  <a:cubicBezTo>
                    <a:pt x="638" y="326"/>
                    <a:pt x="640" y="324"/>
                    <a:pt x="641" y="324"/>
                  </a:cubicBezTo>
                  <a:cubicBezTo>
                    <a:pt x="642" y="323"/>
                    <a:pt x="644" y="324"/>
                    <a:pt x="646" y="324"/>
                  </a:cubicBezTo>
                  <a:cubicBezTo>
                    <a:pt x="647" y="324"/>
                    <a:pt x="652" y="325"/>
                    <a:pt x="652" y="327"/>
                  </a:cubicBezTo>
                  <a:cubicBezTo>
                    <a:pt x="650" y="327"/>
                    <a:pt x="650" y="328"/>
                    <a:pt x="650" y="329"/>
                  </a:cubicBezTo>
                  <a:cubicBezTo>
                    <a:pt x="650" y="331"/>
                    <a:pt x="649" y="335"/>
                    <a:pt x="646" y="335"/>
                  </a:cubicBezTo>
                  <a:cubicBezTo>
                    <a:pt x="648" y="336"/>
                    <a:pt x="645" y="342"/>
                    <a:pt x="643" y="342"/>
                  </a:cubicBezTo>
                  <a:cubicBezTo>
                    <a:pt x="646" y="343"/>
                    <a:pt x="640" y="352"/>
                    <a:pt x="639" y="353"/>
                  </a:cubicBezTo>
                  <a:cubicBezTo>
                    <a:pt x="636" y="355"/>
                    <a:pt x="633" y="352"/>
                    <a:pt x="630" y="352"/>
                  </a:cubicBezTo>
                  <a:cubicBezTo>
                    <a:pt x="629" y="352"/>
                    <a:pt x="625" y="354"/>
                    <a:pt x="624" y="354"/>
                  </a:cubicBezTo>
                  <a:cubicBezTo>
                    <a:pt x="625" y="353"/>
                    <a:pt x="626" y="354"/>
                    <a:pt x="627" y="354"/>
                  </a:cubicBezTo>
                  <a:cubicBezTo>
                    <a:pt x="627" y="354"/>
                    <a:pt x="627" y="355"/>
                    <a:pt x="627" y="355"/>
                  </a:cubicBezTo>
                  <a:cubicBezTo>
                    <a:pt x="632" y="356"/>
                    <a:pt x="629" y="360"/>
                    <a:pt x="627" y="363"/>
                  </a:cubicBezTo>
                  <a:cubicBezTo>
                    <a:pt x="627" y="365"/>
                    <a:pt x="626" y="367"/>
                    <a:pt x="625" y="368"/>
                  </a:cubicBezTo>
                  <a:cubicBezTo>
                    <a:pt x="624" y="369"/>
                    <a:pt x="621" y="369"/>
                    <a:pt x="621" y="370"/>
                  </a:cubicBezTo>
                  <a:cubicBezTo>
                    <a:pt x="622" y="370"/>
                    <a:pt x="624" y="371"/>
                    <a:pt x="623" y="373"/>
                  </a:cubicBezTo>
                  <a:cubicBezTo>
                    <a:pt x="622" y="373"/>
                    <a:pt x="620" y="372"/>
                    <a:pt x="620" y="373"/>
                  </a:cubicBezTo>
                  <a:cubicBezTo>
                    <a:pt x="620" y="372"/>
                    <a:pt x="622" y="375"/>
                    <a:pt x="622" y="375"/>
                  </a:cubicBezTo>
                  <a:cubicBezTo>
                    <a:pt x="623" y="375"/>
                    <a:pt x="623" y="374"/>
                    <a:pt x="624" y="374"/>
                  </a:cubicBezTo>
                  <a:cubicBezTo>
                    <a:pt x="624" y="374"/>
                    <a:pt x="623" y="376"/>
                    <a:pt x="624" y="376"/>
                  </a:cubicBezTo>
                  <a:cubicBezTo>
                    <a:pt x="624" y="376"/>
                    <a:pt x="626" y="375"/>
                    <a:pt x="626" y="375"/>
                  </a:cubicBezTo>
                  <a:cubicBezTo>
                    <a:pt x="627" y="374"/>
                    <a:pt x="628" y="376"/>
                    <a:pt x="628" y="375"/>
                  </a:cubicBezTo>
                  <a:cubicBezTo>
                    <a:pt x="629" y="375"/>
                    <a:pt x="628" y="378"/>
                    <a:pt x="629" y="379"/>
                  </a:cubicBezTo>
                  <a:cubicBezTo>
                    <a:pt x="630" y="381"/>
                    <a:pt x="632" y="382"/>
                    <a:pt x="633" y="385"/>
                  </a:cubicBezTo>
                  <a:cubicBezTo>
                    <a:pt x="634" y="387"/>
                    <a:pt x="634" y="389"/>
                    <a:pt x="634" y="391"/>
                  </a:cubicBezTo>
                  <a:cubicBezTo>
                    <a:pt x="634" y="392"/>
                    <a:pt x="634" y="393"/>
                    <a:pt x="634" y="394"/>
                  </a:cubicBezTo>
                  <a:cubicBezTo>
                    <a:pt x="634" y="394"/>
                    <a:pt x="633" y="393"/>
                    <a:pt x="633" y="394"/>
                  </a:cubicBezTo>
                  <a:cubicBezTo>
                    <a:pt x="632" y="394"/>
                    <a:pt x="636" y="397"/>
                    <a:pt x="637" y="398"/>
                  </a:cubicBezTo>
                  <a:cubicBezTo>
                    <a:pt x="639" y="400"/>
                    <a:pt x="638" y="404"/>
                    <a:pt x="640" y="405"/>
                  </a:cubicBezTo>
                  <a:cubicBezTo>
                    <a:pt x="640" y="405"/>
                    <a:pt x="641" y="404"/>
                    <a:pt x="641" y="404"/>
                  </a:cubicBezTo>
                  <a:cubicBezTo>
                    <a:pt x="642" y="405"/>
                    <a:pt x="643" y="407"/>
                    <a:pt x="643" y="407"/>
                  </a:cubicBezTo>
                  <a:cubicBezTo>
                    <a:pt x="642" y="410"/>
                    <a:pt x="639" y="406"/>
                    <a:pt x="637" y="407"/>
                  </a:cubicBezTo>
                  <a:cubicBezTo>
                    <a:pt x="636" y="408"/>
                    <a:pt x="636" y="409"/>
                    <a:pt x="637" y="410"/>
                  </a:cubicBezTo>
                  <a:cubicBezTo>
                    <a:pt x="637" y="410"/>
                    <a:pt x="639" y="409"/>
                    <a:pt x="639" y="410"/>
                  </a:cubicBezTo>
                  <a:cubicBezTo>
                    <a:pt x="641" y="411"/>
                    <a:pt x="636" y="414"/>
                    <a:pt x="635" y="415"/>
                  </a:cubicBezTo>
                  <a:cubicBezTo>
                    <a:pt x="634" y="417"/>
                    <a:pt x="636" y="416"/>
                    <a:pt x="637" y="417"/>
                  </a:cubicBezTo>
                  <a:cubicBezTo>
                    <a:pt x="638" y="418"/>
                    <a:pt x="639" y="420"/>
                    <a:pt x="641" y="420"/>
                  </a:cubicBezTo>
                  <a:cubicBezTo>
                    <a:pt x="642" y="420"/>
                    <a:pt x="645" y="415"/>
                    <a:pt x="646" y="418"/>
                  </a:cubicBezTo>
                  <a:cubicBezTo>
                    <a:pt x="645" y="419"/>
                    <a:pt x="643" y="419"/>
                    <a:pt x="643" y="420"/>
                  </a:cubicBezTo>
                  <a:cubicBezTo>
                    <a:pt x="645" y="420"/>
                    <a:pt x="649" y="419"/>
                    <a:pt x="650" y="421"/>
                  </a:cubicBezTo>
                  <a:cubicBezTo>
                    <a:pt x="651" y="422"/>
                    <a:pt x="647" y="422"/>
                    <a:pt x="647" y="424"/>
                  </a:cubicBezTo>
                  <a:cubicBezTo>
                    <a:pt x="650" y="422"/>
                    <a:pt x="650" y="426"/>
                    <a:pt x="649" y="426"/>
                  </a:cubicBezTo>
                  <a:cubicBezTo>
                    <a:pt x="649" y="425"/>
                    <a:pt x="647" y="425"/>
                    <a:pt x="646" y="425"/>
                  </a:cubicBezTo>
                  <a:cubicBezTo>
                    <a:pt x="646" y="424"/>
                    <a:pt x="646" y="424"/>
                    <a:pt x="647" y="424"/>
                  </a:cubicBezTo>
                  <a:cubicBezTo>
                    <a:pt x="646" y="423"/>
                    <a:pt x="645" y="424"/>
                    <a:pt x="645" y="425"/>
                  </a:cubicBezTo>
                  <a:cubicBezTo>
                    <a:pt x="645" y="426"/>
                    <a:pt x="646" y="426"/>
                    <a:pt x="647" y="427"/>
                  </a:cubicBezTo>
                  <a:cubicBezTo>
                    <a:pt x="648" y="429"/>
                    <a:pt x="649" y="431"/>
                    <a:pt x="650" y="433"/>
                  </a:cubicBezTo>
                  <a:cubicBezTo>
                    <a:pt x="650" y="433"/>
                    <a:pt x="649" y="433"/>
                    <a:pt x="649" y="433"/>
                  </a:cubicBezTo>
                  <a:cubicBezTo>
                    <a:pt x="649" y="434"/>
                    <a:pt x="650" y="434"/>
                    <a:pt x="650" y="435"/>
                  </a:cubicBezTo>
                  <a:cubicBezTo>
                    <a:pt x="650" y="436"/>
                    <a:pt x="649" y="437"/>
                    <a:pt x="649" y="438"/>
                  </a:cubicBezTo>
                  <a:cubicBezTo>
                    <a:pt x="649" y="439"/>
                    <a:pt x="649" y="440"/>
                    <a:pt x="649" y="441"/>
                  </a:cubicBezTo>
                  <a:cubicBezTo>
                    <a:pt x="649" y="441"/>
                    <a:pt x="651" y="441"/>
                    <a:pt x="650" y="442"/>
                  </a:cubicBezTo>
                  <a:cubicBezTo>
                    <a:pt x="651" y="442"/>
                    <a:pt x="651" y="444"/>
                    <a:pt x="652" y="443"/>
                  </a:cubicBezTo>
                  <a:cubicBezTo>
                    <a:pt x="653" y="443"/>
                    <a:pt x="653" y="441"/>
                    <a:pt x="653" y="440"/>
                  </a:cubicBezTo>
                  <a:cubicBezTo>
                    <a:pt x="654" y="440"/>
                    <a:pt x="654" y="440"/>
                    <a:pt x="654" y="440"/>
                  </a:cubicBezTo>
                  <a:cubicBezTo>
                    <a:pt x="654" y="439"/>
                    <a:pt x="654" y="439"/>
                    <a:pt x="653" y="439"/>
                  </a:cubicBezTo>
                  <a:cubicBezTo>
                    <a:pt x="653" y="438"/>
                    <a:pt x="653" y="438"/>
                    <a:pt x="653" y="437"/>
                  </a:cubicBezTo>
                  <a:cubicBezTo>
                    <a:pt x="656" y="434"/>
                    <a:pt x="655" y="430"/>
                    <a:pt x="657" y="426"/>
                  </a:cubicBezTo>
                  <a:cubicBezTo>
                    <a:pt x="659" y="423"/>
                    <a:pt x="661" y="428"/>
                    <a:pt x="663" y="430"/>
                  </a:cubicBezTo>
                  <a:cubicBezTo>
                    <a:pt x="665" y="433"/>
                    <a:pt x="667" y="436"/>
                    <a:pt x="667" y="439"/>
                  </a:cubicBezTo>
                  <a:cubicBezTo>
                    <a:pt x="668" y="440"/>
                    <a:pt x="668" y="443"/>
                    <a:pt x="667" y="443"/>
                  </a:cubicBezTo>
                  <a:cubicBezTo>
                    <a:pt x="666" y="445"/>
                    <a:pt x="665" y="443"/>
                    <a:pt x="665" y="442"/>
                  </a:cubicBezTo>
                  <a:cubicBezTo>
                    <a:pt x="663" y="444"/>
                    <a:pt x="664" y="449"/>
                    <a:pt x="665" y="452"/>
                  </a:cubicBezTo>
                  <a:cubicBezTo>
                    <a:pt x="666" y="456"/>
                    <a:pt x="669" y="460"/>
                    <a:pt x="671" y="464"/>
                  </a:cubicBezTo>
                  <a:cubicBezTo>
                    <a:pt x="672" y="463"/>
                    <a:pt x="675" y="456"/>
                    <a:pt x="676" y="460"/>
                  </a:cubicBezTo>
                  <a:cubicBezTo>
                    <a:pt x="678" y="457"/>
                    <a:pt x="676" y="454"/>
                    <a:pt x="678" y="451"/>
                  </a:cubicBezTo>
                  <a:cubicBezTo>
                    <a:pt x="678" y="450"/>
                    <a:pt x="681" y="446"/>
                    <a:pt x="681" y="446"/>
                  </a:cubicBezTo>
                  <a:cubicBezTo>
                    <a:pt x="681" y="447"/>
                    <a:pt x="680" y="447"/>
                    <a:pt x="680" y="447"/>
                  </a:cubicBezTo>
                  <a:cubicBezTo>
                    <a:pt x="680" y="445"/>
                    <a:pt x="681" y="442"/>
                    <a:pt x="682" y="440"/>
                  </a:cubicBezTo>
                  <a:cubicBezTo>
                    <a:pt x="682" y="438"/>
                    <a:pt x="681" y="436"/>
                    <a:pt x="682" y="435"/>
                  </a:cubicBezTo>
                  <a:cubicBezTo>
                    <a:pt x="683" y="435"/>
                    <a:pt x="688" y="434"/>
                    <a:pt x="688" y="434"/>
                  </a:cubicBezTo>
                  <a:cubicBezTo>
                    <a:pt x="688" y="434"/>
                    <a:pt x="687" y="434"/>
                    <a:pt x="687" y="434"/>
                  </a:cubicBezTo>
                  <a:cubicBezTo>
                    <a:pt x="687" y="434"/>
                    <a:pt x="686" y="433"/>
                    <a:pt x="686" y="432"/>
                  </a:cubicBezTo>
                  <a:cubicBezTo>
                    <a:pt x="686" y="433"/>
                    <a:pt x="686" y="433"/>
                    <a:pt x="687" y="432"/>
                  </a:cubicBezTo>
                  <a:cubicBezTo>
                    <a:pt x="684" y="429"/>
                    <a:pt x="687" y="432"/>
                    <a:pt x="688" y="431"/>
                  </a:cubicBezTo>
                  <a:cubicBezTo>
                    <a:pt x="688" y="431"/>
                    <a:pt x="687" y="431"/>
                    <a:pt x="687" y="430"/>
                  </a:cubicBezTo>
                  <a:cubicBezTo>
                    <a:pt x="687" y="430"/>
                    <a:pt x="690" y="430"/>
                    <a:pt x="690" y="430"/>
                  </a:cubicBezTo>
                  <a:cubicBezTo>
                    <a:pt x="690" y="429"/>
                    <a:pt x="687" y="429"/>
                    <a:pt x="686" y="429"/>
                  </a:cubicBezTo>
                  <a:cubicBezTo>
                    <a:pt x="686" y="428"/>
                    <a:pt x="686" y="428"/>
                    <a:pt x="686" y="428"/>
                  </a:cubicBezTo>
                  <a:cubicBezTo>
                    <a:pt x="686" y="427"/>
                    <a:pt x="685" y="428"/>
                    <a:pt x="685" y="427"/>
                  </a:cubicBezTo>
                  <a:cubicBezTo>
                    <a:pt x="685" y="427"/>
                    <a:pt x="685" y="427"/>
                    <a:pt x="684" y="428"/>
                  </a:cubicBezTo>
                  <a:cubicBezTo>
                    <a:pt x="684" y="426"/>
                    <a:pt x="683" y="424"/>
                    <a:pt x="683" y="422"/>
                  </a:cubicBezTo>
                  <a:cubicBezTo>
                    <a:pt x="683" y="422"/>
                    <a:pt x="684" y="422"/>
                    <a:pt x="684" y="422"/>
                  </a:cubicBezTo>
                  <a:cubicBezTo>
                    <a:pt x="684" y="423"/>
                    <a:pt x="683" y="419"/>
                    <a:pt x="683" y="421"/>
                  </a:cubicBezTo>
                  <a:cubicBezTo>
                    <a:pt x="683" y="420"/>
                    <a:pt x="683" y="416"/>
                    <a:pt x="683" y="416"/>
                  </a:cubicBezTo>
                  <a:cubicBezTo>
                    <a:pt x="684" y="416"/>
                    <a:pt x="684" y="416"/>
                    <a:pt x="684" y="416"/>
                  </a:cubicBezTo>
                  <a:cubicBezTo>
                    <a:pt x="685" y="415"/>
                    <a:pt x="683" y="415"/>
                    <a:pt x="683" y="414"/>
                  </a:cubicBezTo>
                  <a:cubicBezTo>
                    <a:pt x="683" y="413"/>
                    <a:pt x="685" y="415"/>
                    <a:pt x="685" y="415"/>
                  </a:cubicBezTo>
                  <a:cubicBezTo>
                    <a:pt x="686" y="415"/>
                    <a:pt x="688" y="414"/>
                    <a:pt x="687" y="414"/>
                  </a:cubicBezTo>
                  <a:cubicBezTo>
                    <a:pt x="688" y="413"/>
                    <a:pt x="690" y="414"/>
                    <a:pt x="690" y="414"/>
                  </a:cubicBezTo>
                  <a:cubicBezTo>
                    <a:pt x="693" y="415"/>
                    <a:pt x="694" y="416"/>
                    <a:pt x="697" y="417"/>
                  </a:cubicBezTo>
                  <a:cubicBezTo>
                    <a:pt x="698" y="417"/>
                    <a:pt x="702" y="416"/>
                    <a:pt x="702" y="417"/>
                  </a:cubicBezTo>
                  <a:cubicBezTo>
                    <a:pt x="703" y="418"/>
                    <a:pt x="702" y="419"/>
                    <a:pt x="702" y="419"/>
                  </a:cubicBezTo>
                  <a:cubicBezTo>
                    <a:pt x="702" y="420"/>
                    <a:pt x="707" y="420"/>
                    <a:pt x="707" y="422"/>
                  </a:cubicBezTo>
                  <a:cubicBezTo>
                    <a:pt x="704" y="423"/>
                    <a:pt x="702" y="420"/>
                    <a:pt x="699" y="420"/>
                  </a:cubicBezTo>
                  <a:cubicBezTo>
                    <a:pt x="699" y="420"/>
                    <a:pt x="705" y="423"/>
                    <a:pt x="704" y="423"/>
                  </a:cubicBezTo>
                  <a:cubicBezTo>
                    <a:pt x="703" y="423"/>
                    <a:pt x="703" y="423"/>
                    <a:pt x="703" y="422"/>
                  </a:cubicBezTo>
                  <a:cubicBezTo>
                    <a:pt x="702" y="423"/>
                    <a:pt x="704" y="424"/>
                    <a:pt x="704" y="424"/>
                  </a:cubicBezTo>
                  <a:cubicBezTo>
                    <a:pt x="704" y="423"/>
                    <a:pt x="706" y="424"/>
                    <a:pt x="705" y="425"/>
                  </a:cubicBezTo>
                  <a:cubicBezTo>
                    <a:pt x="706" y="424"/>
                    <a:pt x="710" y="425"/>
                    <a:pt x="711" y="426"/>
                  </a:cubicBezTo>
                  <a:cubicBezTo>
                    <a:pt x="712" y="429"/>
                    <a:pt x="708" y="430"/>
                    <a:pt x="708" y="432"/>
                  </a:cubicBezTo>
                  <a:cubicBezTo>
                    <a:pt x="707" y="433"/>
                    <a:pt x="711" y="433"/>
                    <a:pt x="711" y="433"/>
                  </a:cubicBezTo>
                  <a:cubicBezTo>
                    <a:pt x="711" y="433"/>
                    <a:pt x="712" y="435"/>
                    <a:pt x="712" y="435"/>
                  </a:cubicBezTo>
                  <a:cubicBezTo>
                    <a:pt x="711" y="436"/>
                    <a:pt x="710" y="435"/>
                    <a:pt x="710" y="435"/>
                  </a:cubicBezTo>
                  <a:cubicBezTo>
                    <a:pt x="709" y="436"/>
                    <a:pt x="711" y="437"/>
                    <a:pt x="710" y="438"/>
                  </a:cubicBezTo>
                  <a:cubicBezTo>
                    <a:pt x="710" y="439"/>
                    <a:pt x="708" y="439"/>
                    <a:pt x="708" y="439"/>
                  </a:cubicBezTo>
                  <a:cubicBezTo>
                    <a:pt x="708" y="440"/>
                    <a:pt x="708" y="440"/>
                    <a:pt x="707" y="441"/>
                  </a:cubicBezTo>
                  <a:cubicBezTo>
                    <a:pt x="707" y="441"/>
                    <a:pt x="703" y="438"/>
                    <a:pt x="703" y="439"/>
                  </a:cubicBezTo>
                  <a:cubicBezTo>
                    <a:pt x="703" y="440"/>
                    <a:pt x="703" y="440"/>
                    <a:pt x="703" y="440"/>
                  </a:cubicBezTo>
                  <a:cubicBezTo>
                    <a:pt x="703" y="441"/>
                    <a:pt x="702" y="441"/>
                    <a:pt x="702" y="441"/>
                  </a:cubicBezTo>
                  <a:cubicBezTo>
                    <a:pt x="702" y="441"/>
                    <a:pt x="704" y="442"/>
                    <a:pt x="704" y="442"/>
                  </a:cubicBezTo>
                  <a:cubicBezTo>
                    <a:pt x="704" y="443"/>
                    <a:pt x="704" y="446"/>
                    <a:pt x="705" y="446"/>
                  </a:cubicBezTo>
                  <a:cubicBezTo>
                    <a:pt x="706" y="446"/>
                    <a:pt x="706" y="444"/>
                    <a:pt x="707" y="445"/>
                  </a:cubicBezTo>
                  <a:cubicBezTo>
                    <a:pt x="707" y="447"/>
                    <a:pt x="705" y="448"/>
                    <a:pt x="706" y="451"/>
                  </a:cubicBezTo>
                  <a:cubicBezTo>
                    <a:pt x="707" y="453"/>
                    <a:pt x="710" y="454"/>
                    <a:pt x="711" y="456"/>
                  </a:cubicBezTo>
                  <a:cubicBezTo>
                    <a:pt x="712" y="458"/>
                    <a:pt x="712" y="461"/>
                    <a:pt x="711" y="463"/>
                  </a:cubicBezTo>
                  <a:cubicBezTo>
                    <a:pt x="710" y="465"/>
                    <a:pt x="709" y="465"/>
                    <a:pt x="707" y="467"/>
                  </a:cubicBezTo>
                  <a:cubicBezTo>
                    <a:pt x="706" y="468"/>
                    <a:pt x="705" y="470"/>
                    <a:pt x="703" y="472"/>
                  </a:cubicBezTo>
                  <a:cubicBezTo>
                    <a:pt x="702" y="473"/>
                    <a:pt x="699" y="476"/>
                    <a:pt x="697" y="476"/>
                  </a:cubicBezTo>
                  <a:cubicBezTo>
                    <a:pt x="695" y="476"/>
                    <a:pt x="694" y="473"/>
                    <a:pt x="694" y="471"/>
                  </a:cubicBezTo>
                  <a:cubicBezTo>
                    <a:pt x="694" y="470"/>
                    <a:pt x="694" y="468"/>
                    <a:pt x="694" y="467"/>
                  </a:cubicBezTo>
                  <a:cubicBezTo>
                    <a:pt x="693" y="468"/>
                    <a:pt x="694" y="471"/>
                    <a:pt x="691" y="470"/>
                  </a:cubicBezTo>
                  <a:cubicBezTo>
                    <a:pt x="690" y="469"/>
                    <a:pt x="691" y="467"/>
                    <a:pt x="689" y="466"/>
                  </a:cubicBezTo>
                  <a:cubicBezTo>
                    <a:pt x="688" y="466"/>
                    <a:pt x="684" y="466"/>
                    <a:pt x="685" y="468"/>
                  </a:cubicBezTo>
                  <a:cubicBezTo>
                    <a:pt x="686" y="469"/>
                    <a:pt x="687" y="467"/>
                    <a:pt x="687" y="467"/>
                  </a:cubicBezTo>
                  <a:cubicBezTo>
                    <a:pt x="687" y="466"/>
                    <a:pt x="689" y="466"/>
                    <a:pt x="689" y="467"/>
                  </a:cubicBezTo>
                  <a:cubicBezTo>
                    <a:pt x="689" y="467"/>
                    <a:pt x="689" y="467"/>
                    <a:pt x="689" y="467"/>
                  </a:cubicBezTo>
                  <a:cubicBezTo>
                    <a:pt x="691" y="469"/>
                    <a:pt x="692" y="472"/>
                    <a:pt x="693" y="474"/>
                  </a:cubicBezTo>
                  <a:cubicBezTo>
                    <a:pt x="694" y="476"/>
                    <a:pt x="695" y="477"/>
                    <a:pt x="695" y="478"/>
                  </a:cubicBezTo>
                  <a:cubicBezTo>
                    <a:pt x="695" y="481"/>
                    <a:pt x="695" y="480"/>
                    <a:pt x="693" y="478"/>
                  </a:cubicBezTo>
                  <a:cubicBezTo>
                    <a:pt x="693" y="478"/>
                    <a:pt x="693" y="478"/>
                    <a:pt x="693" y="477"/>
                  </a:cubicBezTo>
                  <a:cubicBezTo>
                    <a:pt x="692" y="477"/>
                    <a:pt x="692" y="477"/>
                    <a:pt x="691" y="478"/>
                  </a:cubicBezTo>
                  <a:cubicBezTo>
                    <a:pt x="691" y="477"/>
                    <a:pt x="690" y="476"/>
                    <a:pt x="690" y="476"/>
                  </a:cubicBezTo>
                  <a:cubicBezTo>
                    <a:pt x="689" y="478"/>
                    <a:pt x="693" y="480"/>
                    <a:pt x="689" y="479"/>
                  </a:cubicBezTo>
                  <a:cubicBezTo>
                    <a:pt x="686" y="478"/>
                    <a:pt x="685" y="477"/>
                    <a:pt x="684" y="475"/>
                  </a:cubicBezTo>
                  <a:cubicBezTo>
                    <a:pt x="683" y="474"/>
                    <a:pt x="683" y="473"/>
                    <a:pt x="682" y="473"/>
                  </a:cubicBezTo>
                  <a:cubicBezTo>
                    <a:pt x="681" y="473"/>
                    <a:pt x="680" y="474"/>
                    <a:pt x="680" y="474"/>
                  </a:cubicBezTo>
                  <a:cubicBezTo>
                    <a:pt x="679" y="474"/>
                    <a:pt x="678" y="473"/>
                    <a:pt x="677" y="474"/>
                  </a:cubicBezTo>
                  <a:cubicBezTo>
                    <a:pt x="672" y="474"/>
                    <a:pt x="677" y="477"/>
                    <a:pt x="678" y="478"/>
                  </a:cubicBezTo>
                  <a:cubicBezTo>
                    <a:pt x="681" y="480"/>
                    <a:pt x="680" y="482"/>
                    <a:pt x="678" y="484"/>
                  </a:cubicBezTo>
                  <a:cubicBezTo>
                    <a:pt x="676" y="487"/>
                    <a:pt x="675" y="489"/>
                    <a:pt x="672" y="492"/>
                  </a:cubicBezTo>
                  <a:cubicBezTo>
                    <a:pt x="670" y="494"/>
                    <a:pt x="668" y="494"/>
                    <a:pt x="666" y="492"/>
                  </a:cubicBezTo>
                  <a:cubicBezTo>
                    <a:pt x="665" y="491"/>
                    <a:pt x="663" y="488"/>
                    <a:pt x="661" y="488"/>
                  </a:cubicBezTo>
                  <a:cubicBezTo>
                    <a:pt x="662" y="488"/>
                    <a:pt x="662" y="488"/>
                    <a:pt x="662" y="488"/>
                  </a:cubicBezTo>
                  <a:cubicBezTo>
                    <a:pt x="662" y="488"/>
                    <a:pt x="655" y="483"/>
                    <a:pt x="654" y="483"/>
                  </a:cubicBezTo>
                  <a:cubicBezTo>
                    <a:pt x="654" y="483"/>
                    <a:pt x="654" y="484"/>
                    <a:pt x="653" y="483"/>
                  </a:cubicBezTo>
                  <a:cubicBezTo>
                    <a:pt x="653" y="483"/>
                    <a:pt x="655" y="484"/>
                    <a:pt x="655" y="485"/>
                  </a:cubicBezTo>
                  <a:cubicBezTo>
                    <a:pt x="655" y="485"/>
                    <a:pt x="652" y="484"/>
                    <a:pt x="651" y="484"/>
                  </a:cubicBezTo>
                  <a:cubicBezTo>
                    <a:pt x="652" y="486"/>
                    <a:pt x="653" y="486"/>
                    <a:pt x="654" y="486"/>
                  </a:cubicBezTo>
                  <a:cubicBezTo>
                    <a:pt x="655" y="487"/>
                    <a:pt x="656" y="488"/>
                    <a:pt x="656" y="489"/>
                  </a:cubicBezTo>
                  <a:cubicBezTo>
                    <a:pt x="658" y="491"/>
                    <a:pt x="659" y="493"/>
                    <a:pt x="662" y="493"/>
                  </a:cubicBezTo>
                  <a:cubicBezTo>
                    <a:pt x="665" y="494"/>
                    <a:pt x="674" y="492"/>
                    <a:pt x="673" y="498"/>
                  </a:cubicBezTo>
                  <a:cubicBezTo>
                    <a:pt x="672" y="502"/>
                    <a:pt x="668" y="506"/>
                    <a:pt x="666" y="510"/>
                  </a:cubicBezTo>
                  <a:cubicBezTo>
                    <a:pt x="665" y="512"/>
                    <a:pt x="664" y="514"/>
                    <a:pt x="661" y="514"/>
                  </a:cubicBezTo>
                  <a:cubicBezTo>
                    <a:pt x="661" y="514"/>
                    <a:pt x="658" y="513"/>
                    <a:pt x="659" y="514"/>
                  </a:cubicBezTo>
                  <a:cubicBezTo>
                    <a:pt x="659" y="514"/>
                    <a:pt x="659" y="514"/>
                    <a:pt x="659" y="515"/>
                  </a:cubicBezTo>
                  <a:cubicBezTo>
                    <a:pt x="659" y="515"/>
                    <a:pt x="657" y="513"/>
                    <a:pt x="656" y="513"/>
                  </a:cubicBezTo>
                  <a:cubicBezTo>
                    <a:pt x="656" y="514"/>
                    <a:pt x="656" y="514"/>
                    <a:pt x="656" y="514"/>
                  </a:cubicBezTo>
                  <a:cubicBezTo>
                    <a:pt x="656" y="514"/>
                    <a:pt x="655" y="513"/>
                    <a:pt x="655" y="514"/>
                  </a:cubicBezTo>
                  <a:cubicBezTo>
                    <a:pt x="654" y="512"/>
                    <a:pt x="655" y="511"/>
                    <a:pt x="653" y="512"/>
                  </a:cubicBezTo>
                  <a:cubicBezTo>
                    <a:pt x="653" y="511"/>
                    <a:pt x="654" y="514"/>
                    <a:pt x="654" y="515"/>
                  </a:cubicBezTo>
                  <a:cubicBezTo>
                    <a:pt x="654" y="515"/>
                    <a:pt x="652" y="515"/>
                    <a:pt x="652" y="515"/>
                  </a:cubicBezTo>
                  <a:cubicBezTo>
                    <a:pt x="652" y="516"/>
                    <a:pt x="653" y="516"/>
                    <a:pt x="653" y="516"/>
                  </a:cubicBezTo>
                  <a:cubicBezTo>
                    <a:pt x="653" y="523"/>
                    <a:pt x="646" y="520"/>
                    <a:pt x="642" y="519"/>
                  </a:cubicBezTo>
                  <a:cubicBezTo>
                    <a:pt x="638" y="517"/>
                    <a:pt x="635" y="516"/>
                    <a:pt x="631" y="514"/>
                  </a:cubicBezTo>
                  <a:cubicBezTo>
                    <a:pt x="631" y="514"/>
                    <a:pt x="629" y="512"/>
                    <a:pt x="628" y="512"/>
                  </a:cubicBezTo>
                  <a:cubicBezTo>
                    <a:pt x="628" y="513"/>
                    <a:pt x="629" y="514"/>
                    <a:pt x="627" y="515"/>
                  </a:cubicBezTo>
                  <a:cubicBezTo>
                    <a:pt x="627" y="515"/>
                    <a:pt x="631" y="516"/>
                    <a:pt x="630" y="516"/>
                  </a:cubicBezTo>
                  <a:cubicBezTo>
                    <a:pt x="631" y="515"/>
                    <a:pt x="630" y="515"/>
                    <a:pt x="630" y="515"/>
                  </a:cubicBezTo>
                  <a:cubicBezTo>
                    <a:pt x="631" y="515"/>
                    <a:pt x="633" y="515"/>
                    <a:pt x="633" y="516"/>
                  </a:cubicBezTo>
                  <a:cubicBezTo>
                    <a:pt x="635" y="517"/>
                    <a:pt x="637" y="518"/>
                    <a:pt x="639" y="519"/>
                  </a:cubicBezTo>
                  <a:cubicBezTo>
                    <a:pt x="639" y="519"/>
                    <a:pt x="637" y="521"/>
                    <a:pt x="637" y="521"/>
                  </a:cubicBezTo>
                  <a:cubicBezTo>
                    <a:pt x="638" y="521"/>
                    <a:pt x="639" y="519"/>
                    <a:pt x="640" y="519"/>
                  </a:cubicBezTo>
                  <a:cubicBezTo>
                    <a:pt x="641" y="519"/>
                    <a:pt x="643" y="519"/>
                    <a:pt x="642" y="520"/>
                  </a:cubicBezTo>
                  <a:cubicBezTo>
                    <a:pt x="642" y="521"/>
                    <a:pt x="644" y="519"/>
                    <a:pt x="644" y="520"/>
                  </a:cubicBezTo>
                  <a:cubicBezTo>
                    <a:pt x="644" y="521"/>
                    <a:pt x="643" y="521"/>
                    <a:pt x="643" y="521"/>
                  </a:cubicBezTo>
                  <a:cubicBezTo>
                    <a:pt x="644" y="522"/>
                    <a:pt x="645" y="522"/>
                    <a:pt x="646" y="522"/>
                  </a:cubicBezTo>
                  <a:cubicBezTo>
                    <a:pt x="646" y="522"/>
                    <a:pt x="646" y="522"/>
                    <a:pt x="647" y="522"/>
                  </a:cubicBezTo>
                  <a:cubicBezTo>
                    <a:pt x="647" y="523"/>
                    <a:pt x="647" y="523"/>
                    <a:pt x="648" y="523"/>
                  </a:cubicBezTo>
                  <a:cubicBezTo>
                    <a:pt x="648" y="523"/>
                    <a:pt x="648" y="523"/>
                    <a:pt x="647" y="524"/>
                  </a:cubicBezTo>
                  <a:cubicBezTo>
                    <a:pt x="648" y="524"/>
                    <a:pt x="648" y="524"/>
                    <a:pt x="648" y="524"/>
                  </a:cubicBezTo>
                  <a:cubicBezTo>
                    <a:pt x="648" y="524"/>
                    <a:pt x="648" y="524"/>
                    <a:pt x="648" y="524"/>
                  </a:cubicBezTo>
                  <a:cubicBezTo>
                    <a:pt x="649" y="525"/>
                    <a:pt x="648" y="526"/>
                    <a:pt x="648" y="527"/>
                  </a:cubicBezTo>
                  <a:cubicBezTo>
                    <a:pt x="648" y="528"/>
                    <a:pt x="649" y="528"/>
                    <a:pt x="649" y="528"/>
                  </a:cubicBezTo>
                  <a:cubicBezTo>
                    <a:pt x="648" y="529"/>
                    <a:pt x="648" y="529"/>
                    <a:pt x="648" y="530"/>
                  </a:cubicBezTo>
                  <a:cubicBezTo>
                    <a:pt x="647" y="529"/>
                    <a:pt x="646" y="531"/>
                    <a:pt x="645" y="531"/>
                  </a:cubicBezTo>
                  <a:cubicBezTo>
                    <a:pt x="644" y="531"/>
                    <a:pt x="642" y="531"/>
                    <a:pt x="641" y="531"/>
                  </a:cubicBezTo>
                  <a:cubicBezTo>
                    <a:pt x="641" y="531"/>
                    <a:pt x="637" y="531"/>
                    <a:pt x="637" y="532"/>
                  </a:cubicBezTo>
                  <a:cubicBezTo>
                    <a:pt x="636" y="533"/>
                    <a:pt x="639" y="534"/>
                    <a:pt x="640" y="535"/>
                  </a:cubicBezTo>
                  <a:cubicBezTo>
                    <a:pt x="641" y="537"/>
                    <a:pt x="638" y="535"/>
                    <a:pt x="637" y="536"/>
                  </a:cubicBezTo>
                  <a:cubicBezTo>
                    <a:pt x="634" y="537"/>
                    <a:pt x="637" y="540"/>
                    <a:pt x="636" y="540"/>
                  </a:cubicBezTo>
                  <a:cubicBezTo>
                    <a:pt x="635" y="541"/>
                    <a:pt x="633" y="537"/>
                    <a:pt x="632" y="539"/>
                  </a:cubicBezTo>
                  <a:cubicBezTo>
                    <a:pt x="632" y="539"/>
                    <a:pt x="634" y="540"/>
                    <a:pt x="634" y="540"/>
                  </a:cubicBezTo>
                  <a:cubicBezTo>
                    <a:pt x="634" y="541"/>
                    <a:pt x="633" y="541"/>
                    <a:pt x="632" y="542"/>
                  </a:cubicBezTo>
                  <a:cubicBezTo>
                    <a:pt x="632" y="542"/>
                    <a:pt x="633" y="542"/>
                    <a:pt x="633" y="542"/>
                  </a:cubicBezTo>
                  <a:cubicBezTo>
                    <a:pt x="633" y="544"/>
                    <a:pt x="631" y="543"/>
                    <a:pt x="631" y="543"/>
                  </a:cubicBezTo>
                  <a:cubicBezTo>
                    <a:pt x="629" y="544"/>
                    <a:pt x="632" y="546"/>
                    <a:pt x="633" y="546"/>
                  </a:cubicBezTo>
                  <a:cubicBezTo>
                    <a:pt x="632" y="546"/>
                    <a:pt x="629" y="544"/>
                    <a:pt x="628" y="545"/>
                  </a:cubicBezTo>
                  <a:cubicBezTo>
                    <a:pt x="628" y="547"/>
                    <a:pt x="632" y="546"/>
                    <a:pt x="631" y="548"/>
                  </a:cubicBezTo>
                  <a:cubicBezTo>
                    <a:pt x="631" y="547"/>
                    <a:pt x="630" y="547"/>
                    <a:pt x="630" y="547"/>
                  </a:cubicBezTo>
                  <a:cubicBezTo>
                    <a:pt x="628" y="548"/>
                    <a:pt x="628" y="551"/>
                    <a:pt x="626" y="552"/>
                  </a:cubicBezTo>
                  <a:cubicBezTo>
                    <a:pt x="626" y="552"/>
                    <a:pt x="627" y="552"/>
                    <a:pt x="627" y="553"/>
                  </a:cubicBezTo>
                  <a:cubicBezTo>
                    <a:pt x="626" y="553"/>
                    <a:pt x="626" y="553"/>
                    <a:pt x="626" y="554"/>
                  </a:cubicBezTo>
                  <a:cubicBezTo>
                    <a:pt x="625" y="557"/>
                    <a:pt x="624" y="559"/>
                    <a:pt x="623" y="560"/>
                  </a:cubicBezTo>
                  <a:cubicBezTo>
                    <a:pt x="623" y="561"/>
                    <a:pt x="623" y="562"/>
                    <a:pt x="623" y="563"/>
                  </a:cubicBezTo>
                  <a:cubicBezTo>
                    <a:pt x="622" y="564"/>
                    <a:pt x="621" y="564"/>
                    <a:pt x="620" y="564"/>
                  </a:cubicBezTo>
                  <a:cubicBezTo>
                    <a:pt x="620" y="565"/>
                    <a:pt x="622" y="565"/>
                    <a:pt x="622" y="565"/>
                  </a:cubicBezTo>
                  <a:cubicBezTo>
                    <a:pt x="622" y="566"/>
                    <a:pt x="622" y="567"/>
                    <a:pt x="622" y="568"/>
                  </a:cubicBezTo>
                  <a:cubicBezTo>
                    <a:pt x="622" y="570"/>
                    <a:pt x="621" y="573"/>
                    <a:pt x="621" y="575"/>
                  </a:cubicBezTo>
                  <a:cubicBezTo>
                    <a:pt x="621" y="577"/>
                    <a:pt x="621" y="579"/>
                    <a:pt x="621" y="581"/>
                  </a:cubicBezTo>
                  <a:cubicBezTo>
                    <a:pt x="621" y="582"/>
                    <a:pt x="618" y="584"/>
                    <a:pt x="618" y="585"/>
                  </a:cubicBezTo>
                  <a:cubicBezTo>
                    <a:pt x="621" y="584"/>
                    <a:pt x="621" y="586"/>
                    <a:pt x="623" y="587"/>
                  </a:cubicBezTo>
                  <a:cubicBezTo>
                    <a:pt x="624" y="588"/>
                    <a:pt x="626" y="587"/>
                    <a:pt x="625" y="589"/>
                  </a:cubicBezTo>
                  <a:cubicBezTo>
                    <a:pt x="626" y="589"/>
                    <a:pt x="627" y="587"/>
                    <a:pt x="628" y="587"/>
                  </a:cubicBezTo>
                  <a:cubicBezTo>
                    <a:pt x="629" y="587"/>
                    <a:pt x="631" y="588"/>
                    <a:pt x="632" y="589"/>
                  </a:cubicBezTo>
                  <a:cubicBezTo>
                    <a:pt x="633" y="591"/>
                    <a:pt x="633" y="595"/>
                    <a:pt x="634" y="597"/>
                  </a:cubicBezTo>
                  <a:cubicBezTo>
                    <a:pt x="635" y="600"/>
                    <a:pt x="637" y="603"/>
                    <a:pt x="636" y="607"/>
                  </a:cubicBezTo>
                  <a:cubicBezTo>
                    <a:pt x="636" y="608"/>
                    <a:pt x="635" y="609"/>
                    <a:pt x="634" y="610"/>
                  </a:cubicBezTo>
                  <a:cubicBezTo>
                    <a:pt x="634" y="610"/>
                    <a:pt x="632" y="610"/>
                    <a:pt x="632" y="611"/>
                  </a:cubicBezTo>
                  <a:cubicBezTo>
                    <a:pt x="634" y="611"/>
                    <a:pt x="636" y="609"/>
                    <a:pt x="638" y="609"/>
                  </a:cubicBezTo>
                  <a:cubicBezTo>
                    <a:pt x="638" y="610"/>
                    <a:pt x="637" y="609"/>
                    <a:pt x="637" y="610"/>
                  </a:cubicBezTo>
                  <a:cubicBezTo>
                    <a:pt x="639" y="609"/>
                    <a:pt x="642" y="608"/>
                    <a:pt x="644" y="607"/>
                  </a:cubicBezTo>
                  <a:cubicBezTo>
                    <a:pt x="648" y="606"/>
                    <a:pt x="650" y="608"/>
                    <a:pt x="653" y="609"/>
                  </a:cubicBezTo>
                  <a:cubicBezTo>
                    <a:pt x="658" y="612"/>
                    <a:pt x="663" y="613"/>
                    <a:pt x="667" y="618"/>
                  </a:cubicBezTo>
                  <a:cubicBezTo>
                    <a:pt x="668" y="620"/>
                    <a:pt x="670" y="622"/>
                    <a:pt x="672" y="623"/>
                  </a:cubicBezTo>
                  <a:cubicBezTo>
                    <a:pt x="675" y="624"/>
                    <a:pt x="677" y="625"/>
                    <a:pt x="679" y="626"/>
                  </a:cubicBezTo>
                  <a:cubicBezTo>
                    <a:pt x="682" y="627"/>
                    <a:pt x="684" y="629"/>
                    <a:pt x="686" y="630"/>
                  </a:cubicBezTo>
                  <a:cubicBezTo>
                    <a:pt x="689" y="631"/>
                    <a:pt x="691" y="631"/>
                    <a:pt x="694" y="631"/>
                  </a:cubicBezTo>
                  <a:cubicBezTo>
                    <a:pt x="699" y="631"/>
                    <a:pt x="705" y="631"/>
                    <a:pt x="705" y="637"/>
                  </a:cubicBezTo>
                  <a:cubicBezTo>
                    <a:pt x="705" y="639"/>
                    <a:pt x="704" y="641"/>
                    <a:pt x="704" y="643"/>
                  </a:cubicBezTo>
                  <a:cubicBezTo>
                    <a:pt x="705" y="646"/>
                    <a:pt x="706" y="649"/>
                    <a:pt x="705" y="652"/>
                  </a:cubicBezTo>
                  <a:cubicBezTo>
                    <a:pt x="705" y="655"/>
                    <a:pt x="705" y="657"/>
                    <a:pt x="706" y="659"/>
                  </a:cubicBezTo>
                  <a:cubicBezTo>
                    <a:pt x="708" y="661"/>
                    <a:pt x="709" y="664"/>
                    <a:pt x="710" y="665"/>
                  </a:cubicBezTo>
                  <a:cubicBezTo>
                    <a:pt x="712" y="667"/>
                    <a:pt x="713" y="668"/>
                    <a:pt x="714" y="669"/>
                  </a:cubicBezTo>
                  <a:cubicBezTo>
                    <a:pt x="716" y="671"/>
                    <a:pt x="716" y="673"/>
                    <a:pt x="718" y="674"/>
                  </a:cubicBezTo>
                  <a:cubicBezTo>
                    <a:pt x="719" y="676"/>
                    <a:pt x="720" y="676"/>
                    <a:pt x="721" y="675"/>
                  </a:cubicBezTo>
                  <a:cubicBezTo>
                    <a:pt x="723" y="674"/>
                    <a:pt x="722" y="672"/>
                    <a:pt x="724" y="671"/>
                  </a:cubicBezTo>
                  <a:cubicBezTo>
                    <a:pt x="726" y="671"/>
                    <a:pt x="726" y="676"/>
                    <a:pt x="727" y="675"/>
                  </a:cubicBezTo>
                  <a:cubicBezTo>
                    <a:pt x="729" y="674"/>
                    <a:pt x="726" y="670"/>
                    <a:pt x="726" y="670"/>
                  </a:cubicBezTo>
                  <a:cubicBezTo>
                    <a:pt x="734" y="669"/>
                    <a:pt x="725" y="653"/>
                    <a:pt x="727" y="650"/>
                  </a:cubicBezTo>
                  <a:cubicBezTo>
                    <a:pt x="726" y="650"/>
                    <a:pt x="726" y="649"/>
                    <a:pt x="726" y="648"/>
                  </a:cubicBezTo>
                  <a:cubicBezTo>
                    <a:pt x="726" y="647"/>
                    <a:pt x="726" y="646"/>
                    <a:pt x="726" y="644"/>
                  </a:cubicBezTo>
                  <a:cubicBezTo>
                    <a:pt x="725" y="643"/>
                    <a:pt x="724" y="642"/>
                    <a:pt x="723" y="640"/>
                  </a:cubicBezTo>
                  <a:cubicBezTo>
                    <a:pt x="722" y="638"/>
                    <a:pt x="723" y="637"/>
                    <a:pt x="725" y="636"/>
                  </a:cubicBezTo>
                  <a:cubicBezTo>
                    <a:pt x="731" y="633"/>
                    <a:pt x="738" y="629"/>
                    <a:pt x="741" y="624"/>
                  </a:cubicBezTo>
                  <a:cubicBezTo>
                    <a:pt x="745" y="618"/>
                    <a:pt x="744" y="609"/>
                    <a:pt x="741" y="602"/>
                  </a:cubicBezTo>
                  <a:cubicBezTo>
                    <a:pt x="740" y="599"/>
                    <a:pt x="738" y="596"/>
                    <a:pt x="736" y="594"/>
                  </a:cubicBezTo>
                  <a:cubicBezTo>
                    <a:pt x="734" y="593"/>
                    <a:pt x="733" y="593"/>
                    <a:pt x="732" y="591"/>
                  </a:cubicBezTo>
                  <a:cubicBezTo>
                    <a:pt x="732" y="591"/>
                    <a:pt x="732" y="589"/>
                    <a:pt x="732" y="589"/>
                  </a:cubicBezTo>
                  <a:cubicBezTo>
                    <a:pt x="731" y="590"/>
                    <a:pt x="729" y="590"/>
                    <a:pt x="729" y="589"/>
                  </a:cubicBezTo>
                  <a:cubicBezTo>
                    <a:pt x="729" y="589"/>
                    <a:pt x="730" y="587"/>
                    <a:pt x="730" y="587"/>
                  </a:cubicBezTo>
                  <a:cubicBezTo>
                    <a:pt x="730" y="585"/>
                    <a:pt x="731" y="584"/>
                    <a:pt x="732" y="583"/>
                  </a:cubicBezTo>
                  <a:cubicBezTo>
                    <a:pt x="732" y="583"/>
                    <a:pt x="734" y="579"/>
                    <a:pt x="735" y="579"/>
                  </a:cubicBezTo>
                  <a:cubicBezTo>
                    <a:pt x="734" y="579"/>
                    <a:pt x="734" y="579"/>
                    <a:pt x="734" y="579"/>
                  </a:cubicBezTo>
                  <a:cubicBezTo>
                    <a:pt x="734" y="579"/>
                    <a:pt x="735" y="576"/>
                    <a:pt x="735" y="576"/>
                  </a:cubicBezTo>
                  <a:cubicBezTo>
                    <a:pt x="736" y="575"/>
                    <a:pt x="737" y="577"/>
                    <a:pt x="737" y="577"/>
                  </a:cubicBezTo>
                  <a:cubicBezTo>
                    <a:pt x="738" y="576"/>
                    <a:pt x="736" y="576"/>
                    <a:pt x="736" y="575"/>
                  </a:cubicBezTo>
                  <a:cubicBezTo>
                    <a:pt x="737" y="575"/>
                    <a:pt x="737" y="575"/>
                    <a:pt x="737" y="574"/>
                  </a:cubicBezTo>
                  <a:cubicBezTo>
                    <a:pt x="738" y="573"/>
                    <a:pt x="736" y="573"/>
                    <a:pt x="738" y="572"/>
                  </a:cubicBezTo>
                  <a:cubicBezTo>
                    <a:pt x="738" y="572"/>
                    <a:pt x="738" y="571"/>
                    <a:pt x="738" y="571"/>
                  </a:cubicBezTo>
                  <a:cubicBezTo>
                    <a:pt x="738" y="571"/>
                    <a:pt x="737" y="571"/>
                    <a:pt x="737" y="571"/>
                  </a:cubicBezTo>
                  <a:cubicBezTo>
                    <a:pt x="737" y="569"/>
                    <a:pt x="736" y="568"/>
                    <a:pt x="736" y="567"/>
                  </a:cubicBezTo>
                  <a:cubicBezTo>
                    <a:pt x="735" y="565"/>
                    <a:pt x="736" y="565"/>
                    <a:pt x="736" y="563"/>
                  </a:cubicBezTo>
                  <a:cubicBezTo>
                    <a:pt x="735" y="563"/>
                    <a:pt x="735" y="563"/>
                    <a:pt x="735" y="563"/>
                  </a:cubicBezTo>
                  <a:cubicBezTo>
                    <a:pt x="735" y="562"/>
                    <a:pt x="735" y="562"/>
                    <a:pt x="735" y="562"/>
                  </a:cubicBezTo>
                  <a:cubicBezTo>
                    <a:pt x="733" y="558"/>
                    <a:pt x="731" y="563"/>
                    <a:pt x="729" y="561"/>
                  </a:cubicBezTo>
                  <a:cubicBezTo>
                    <a:pt x="729" y="560"/>
                    <a:pt x="733" y="558"/>
                    <a:pt x="734" y="557"/>
                  </a:cubicBezTo>
                  <a:cubicBezTo>
                    <a:pt x="735" y="556"/>
                    <a:pt x="734" y="555"/>
                    <a:pt x="735" y="553"/>
                  </a:cubicBezTo>
                  <a:cubicBezTo>
                    <a:pt x="735" y="553"/>
                    <a:pt x="736" y="550"/>
                    <a:pt x="736" y="551"/>
                  </a:cubicBezTo>
                  <a:cubicBezTo>
                    <a:pt x="736" y="551"/>
                    <a:pt x="736" y="550"/>
                    <a:pt x="735" y="550"/>
                  </a:cubicBezTo>
                  <a:cubicBezTo>
                    <a:pt x="736" y="550"/>
                    <a:pt x="736" y="550"/>
                    <a:pt x="736" y="549"/>
                  </a:cubicBezTo>
                  <a:cubicBezTo>
                    <a:pt x="733" y="546"/>
                    <a:pt x="730" y="540"/>
                    <a:pt x="735" y="537"/>
                  </a:cubicBezTo>
                  <a:cubicBezTo>
                    <a:pt x="739" y="534"/>
                    <a:pt x="746" y="537"/>
                    <a:pt x="749" y="540"/>
                  </a:cubicBezTo>
                  <a:cubicBezTo>
                    <a:pt x="749" y="540"/>
                    <a:pt x="748" y="541"/>
                    <a:pt x="747" y="541"/>
                  </a:cubicBezTo>
                  <a:cubicBezTo>
                    <a:pt x="749" y="542"/>
                    <a:pt x="750" y="539"/>
                    <a:pt x="752" y="539"/>
                  </a:cubicBezTo>
                  <a:cubicBezTo>
                    <a:pt x="753" y="539"/>
                    <a:pt x="755" y="542"/>
                    <a:pt x="756" y="542"/>
                  </a:cubicBezTo>
                  <a:cubicBezTo>
                    <a:pt x="755" y="540"/>
                    <a:pt x="758" y="540"/>
                    <a:pt x="759" y="539"/>
                  </a:cubicBezTo>
                  <a:cubicBezTo>
                    <a:pt x="762" y="537"/>
                    <a:pt x="763" y="538"/>
                    <a:pt x="766" y="540"/>
                  </a:cubicBezTo>
                  <a:cubicBezTo>
                    <a:pt x="767" y="541"/>
                    <a:pt x="768" y="541"/>
                    <a:pt x="769" y="542"/>
                  </a:cubicBezTo>
                  <a:cubicBezTo>
                    <a:pt x="769" y="543"/>
                    <a:pt x="768" y="544"/>
                    <a:pt x="769" y="545"/>
                  </a:cubicBezTo>
                  <a:cubicBezTo>
                    <a:pt x="768" y="545"/>
                    <a:pt x="770" y="545"/>
                    <a:pt x="770" y="545"/>
                  </a:cubicBezTo>
                  <a:cubicBezTo>
                    <a:pt x="771" y="545"/>
                    <a:pt x="771" y="545"/>
                    <a:pt x="772" y="546"/>
                  </a:cubicBezTo>
                  <a:cubicBezTo>
                    <a:pt x="772" y="546"/>
                    <a:pt x="773" y="547"/>
                    <a:pt x="773" y="547"/>
                  </a:cubicBezTo>
                  <a:cubicBezTo>
                    <a:pt x="773" y="548"/>
                    <a:pt x="774" y="548"/>
                    <a:pt x="773" y="549"/>
                  </a:cubicBezTo>
                  <a:cubicBezTo>
                    <a:pt x="774" y="549"/>
                    <a:pt x="775" y="548"/>
                    <a:pt x="776" y="548"/>
                  </a:cubicBezTo>
                  <a:cubicBezTo>
                    <a:pt x="778" y="549"/>
                    <a:pt x="776" y="549"/>
                    <a:pt x="776" y="550"/>
                  </a:cubicBezTo>
                  <a:cubicBezTo>
                    <a:pt x="776" y="551"/>
                    <a:pt x="776" y="551"/>
                    <a:pt x="776" y="552"/>
                  </a:cubicBezTo>
                  <a:cubicBezTo>
                    <a:pt x="776" y="552"/>
                    <a:pt x="777" y="554"/>
                    <a:pt x="777" y="555"/>
                  </a:cubicBezTo>
                  <a:cubicBezTo>
                    <a:pt x="780" y="557"/>
                    <a:pt x="782" y="556"/>
                    <a:pt x="785" y="557"/>
                  </a:cubicBezTo>
                  <a:cubicBezTo>
                    <a:pt x="786" y="557"/>
                    <a:pt x="786" y="559"/>
                    <a:pt x="787" y="560"/>
                  </a:cubicBezTo>
                  <a:cubicBezTo>
                    <a:pt x="789" y="560"/>
                    <a:pt x="789" y="556"/>
                    <a:pt x="791" y="558"/>
                  </a:cubicBezTo>
                  <a:cubicBezTo>
                    <a:pt x="791" y="558"/>
                    <a:pt x="791" y="560"/>
                    <a:pt x="791" y="560"/>
                  </a:cubicBezTo>
                  <a:cubicBezTo>
                    <a:pt x="790" y="561"/>
                    <a:pt x="790" y="561"/>
                    <a:pt x="789" y="561"/>
                  </a:cubicBezTo>
                  <a:cubicBezTo>
                    <a:pt x="789" y="562"/>
                    <a:pt x="789" y="562"/>
                    <a:pt x="789" y="563"/>
                  </a:cubicBezTo>
                  <a:cubicBezTo>
                    <a:pt x="789" y="564"/>
                    <a:pt x="788" y="564"/>
                    <a:pt x="789" y="565"/>
                  </a:cubicBezTo>
                  <a:cubicBezTo>
                    <a:pt x="789" y="566"/>
                    <a:pt x="790" y="568"/>
                    <a:pt x="789" y="569"/>
                  </a:cubicBezTo>
                  <a:cubicBezTo>
                    <a:pt x="789" y="572"/>
                    <a:pt x="786" y="569"/>
                    <a:pt x="784" y="571"/>
                  </a:cubicBezTo>
                  <a:cubicBezTo>
                    <a:pt x="785" y="573"/>
                    <a:pt x="789" y="571"/>
                    <a:pt x="790" y="574"/>
                  </a:cubicBezTo>
                  <a:cubicBezTo>
                    <a:pt x="790" y="575"/>
                    <a:pt x="789" y="576"/>
                    <a:pt x="789" y="577"/>
                  </a:cubicBezTo>
                  <a:cubicBezTo>
                    <a:pt x="789" y="578"/>
                    <a:pt x="790" y="580"/>
                    <a:pt x="788" y="580"/>
                  </a:cubicBezTo>
                  <a:cubicBezTo>
                    <a:pt x="789" y="581"/>
                    <a:pt x="791" y="580"/>
                    <a:pt x="791" y="580"/>
                  </a:cubicBezTo>
                  <a:cubicBezTo>
                    <a:pt x="793" y="581"/>
                    <a:pt x="791" y="581"/>
                    <a:pt x="791" y="582"/>
                  </a:cubicBezTo>
                  <a:cubicBezTo>
                    <a:pt x="791" y="582"/>
                    <a:pt x="791" y="586"/>
                    <a:pt x="790" y="586"/>
                  </a:cubicBezTo>
                  <a:cubicBezTo>
                    <a:pt x="788" y="587"/>
                    <a:pt x="789" y="584"/>
                    <a:pt x="788" y="584"/>
                  </a:cubicBezTo>
                  <a:cubicBezTo>
                    <a:pt x="787" y="585"/>
                    <a:pt x="788" y="586"/>
                    <a:pt x="788" y="587"/>
                  </a:cubicBezTo>
                  <a:cubicBezTo>
                    <a:pt x="788" y="587"/>
                    <a:pt x="786" y="586"/>
                    <a:pt x="786" y="588"/>
                  </a:cubicBezTo>
                  <a:cubicBezTo>
                    <a:pt x="786" y="587"/>
                    <a:pt x="788" y="589"/>
                    <a:pt x="788" y="590"/>
                  </a:cubicBezTo>
                  <a:cubicBezTo>
                    <a:pt x="787" y="589"/>
                    <a:pt x="793" y="586"/>
                    <a:pt x="794" y="586"/>
                  </a:cubicBezTo>
                  <a:cubicBezTo>
                    <a:pt x="796" y="586"/>
                    <a:pt x="797" y="587"/>
                    <a:pt x="798" y="588"/>
                  </a:cubicBezTo>
                  <a:cubicBezTo>
                    <a:pt x="799" y="589"/>
                    <a:pt x="801" y="591"/>
                    <a:pt x="801" y="592"/>
                  </a:cubicBezTo>
                  <a:cubicBezTo>
                    <a:pt x="801" y="592"/>
                    <a:pt x="801" y="593"/>
                    <a:pt x="801" y="593"/>
                  </a:cubicBezTo>
                  <a:cubicBezTo>
                    <a:pt x="801" y="594"/>
                    <a:pt x="799" y="595"/>
                    <a:pt x="800" y="596"/>
                  </a:cubicBezTo>
                  <a:cubicBezTo>
                    <a:pt x="800" y="596"/>
                    <a:pt x="803" y="592"/>
                    <a:pt x="802" y="591"/>
                  </a:cubicBezTo>
                  <a:cubicBezTo>
                    <a:pt x="803" y="592"/>
                    <a:pt x="803" y="597"/>
                    <a:pt x="802" y="597"/>
                  </a:cubicBezTo>
                  <a:cubicBezTo>
                    <a:pt x="803" y="596"/>
                    <a:pt x="803" y="595"/>
                    <a:pt x="804" y="594"/>
                  </a:cubicBezTo>
                  <a:cubicBezTo>
                    <a:pt x="805" y="593"/>
                    <a:pt x="805" y="593"/>
                    <a:pt x="806" y="592"/>
                  </a:cubicBezTo>
                  <a:cubicBezTo>
                    <a:pt x="806" y="592"/>
                    <a:pt x="808" y="592"/>
                    <a:pt x="808" y="592"/>
                  </a:cubicBezTo>
                  <a:cubicBezTo>
                    <a:pt x="809" y="591"/>
                    <a:pt x="809" y="592"/>
                    <a:pt x="809" y="591"/>
                  </a:cubicBezTo>
                  <a:cubicBezTo>
                    <a:pt x="810" y="589"/>
                    <a:pt x="810" y="587"/>
                    <a:pt x="812" y="587"/>
                  </a:cubicBezTo>
                  <a:cubicBezTo>
                    <a:pt x="814" y="587"/>
                    <a:pt x="814" y="591"/>
                    <a:pt x="813" y="592"/>
                  </a:cubicBezTo>
                  <a:cubicBezTo>
                    <a:pt x="814" y="593"/>
                    <a:pt x="814" y="588"/>
                    <a:pt x="814" y="587"/>
                  </a:cubicBezTo>
                  <a:cubicBezTo>
                    <a:pt x="814" y="587"/>
                    <a:pt x="815" y="587"/>
                    <a:pt x="815" y="586"/>
                  </a:cubicBezTo>
                  <a:cubicBezTo>
                    <a:pt x="815" y="586"/>
                    <a:pt x="815" y="586"/>
                    <a:pt x="814" y="586"/>
                  </a:cubicBezTo>
                  <a:cubicBezTo>
                    <a:pt x="815" y="586"/>
                    <a:pt x="815" y="585"/>
                    <a:pt x="815" y="585"/>
                  </a:cubicBezTo>
                  <a:cubicBezTo>
                    <a:pt x="815" y="585"/>
                    <a:pt x="815" y="586"/>
                    <a:pt x="816" y="586"/>
                  </a:cubicBezTo>
                  <a:cubicBezTo>
                    <a:pt x="816" y="586"/>
                    <a:pt x="816" y="584"/>
                    <a:pt x="815" y="584"/>
                  </a:cubicBezTo>
                  <a:cubicBezTo>
                    <a:pt x="816" y="584"/>
                    <a:pt x="817" y="585"/>
                    <a:pt x="817" y="585"/>
                  </a:cubicBezTo>
                  <a:cubicBezTo>
                    <a:pt x="817" y="584"/>
                    <a:pt x="817" y="584"/>
                    <a:pt x="817" y="584"/>
                  </a:cubicBezTo>
                  <a:cubicBezTo>
                    <a:pt x="817" y="584"/>
                    <a:pt x="817" y="584"/>
                    <a:pt x="818" y="584"/>
                  </a:cubicBezTo>
                  <a:cubicBezTo>
                    <a:pt x="817" y="584"/>
                    <a:pt x="816" y="582"/>
                    <a:pt x="816" y="582"/>
                  </a:cubicBezTo>
                  <a:cubicBezTo>
                    <a:pt x="816" y="581"/>
                    <a:pt x="817" y="582"/>
                    <a:pt x="817" y="582"/>
                  </a:cubicBezTo>
                  <a:cubicBezTo>
                    <a:pt x="817" y="582"/>
                    <a:pt x="817" y="580"/>
                    <a:pt x="817" y="580"/>
                  </a:cubicBezTo>
                  <a:cubicBezTo>
                    <a:pt x="817" y="580"/>
                    <a:pt x="817" y="580"/>
                    <a:pt x="818" y="580"/>
                  </a:cubicBezTo>
                  <a:cubicBezTo>
                    <a:pt x="818" y="580"/>
                    <a:pt x="817" y="578"/>
                    <a:pt x="817" y="579"/>
                  </a:cubicBezTo>
                  <a:cubicBezTo>
                    <a:pt x="818" y="578"/>
                    <a:pt x="820" y="578"/>
                    <a:pt x="820" y="579"/>
                  </a:cubicBezTo>
                  <a:cubicBezTo>
                    <a:pt x="820" y="578"/>
                    <a:pt x="817" y="577"/>
                    <a:pt x="817" y="575"/>
                  </a:cubicBezTo>
                  <a:cubicBezTo>
                    <a:pt x="818" y="574"/>
                    <a:pt x="819" y="575"/>
                    <a:pt x="819" y="574"/>
                  </a:cubicBezTo>
                  <a:cubicBezTo>
                    <a:pt x="819" y="573"/>
                    <a:pt x="819" y="573"/>
                    <a:pt x="819" y="572"/>
                  </a:cubicBezTo>
                  <a:cubicBezTo>
                    <a:pt x="819" y="572"/>
                    <a:pt x="820" y="572"/>
                    <a:pt x="820" y="572"/>
                  </a:cubicBezTo>
                  <a:cubicBezTo>
                    <a:pt x="821" y="572"/>
                    <a:pt x="820" y="569"/>
                    <a:pt x="821" y="568"/>
                  </a:cubicBezTo>
                  <a:cubicBezTo>
                    <a:pt x="822" y="568"/>
                    <a:pt x="825" y="567"/>
                    <a:pt x="824" y="569"/>
                  </a:cubicBezTo>
                  <a:cubicBezTo>
                    <a:pt x="825" y="569"/>
                    <a:pt x="823" y="570"/>
                    <a:pt x="823" y="570"/>
                  </a:cubicBezTo>
                  <a:cubicBezTo>
                    <a:pt x="824" y="570"/>
                    <a:pt x="824" y="570"/>
                    <a:pt x="824" y="571"/>
                  </a:cubicBezTo>
                  <a:cubicBezTo>
                    <a:pt x="824" y="571"/>
                    <a:pt x="824" y="571"/>
                    <a:pt x="824" y="571"/>
                  </a:cubicBezTo>
                  <a:cubicBezTo>
                    <a:pt x="823" y="571"/>
                    <a:pt x="825" y="572"/>
                    <a:pt x="824" y="572"/>
                  </a:cubicBezTo>
                  <a:cubicBezTo>
                    <a:pt x="825" y="573"/>
                    <a:pt x="825" y="571"/>
                    <a:pt x="825" y="571"/>
                  </a:cubicBezTo>
                  <a:cubicBezTo>
                    <a:pt x="826" y="571"/>
                    <a:pt x="826" y="574"/>
                    <a:pt x="826" y="574"/>
                  </a:cubicBezTo>
                  <a:cubicBezTo>
                    <a:pt x="826" y="575"/>
                    <a:pt x="826" y="575"/>
                    <a:pt x="827" y="576"/>
                  </a:cubicBezTo>
                  <a:cubicBezTo>
                    <a:pt x="828" y="578"/>
                    <a:pt x="829" y="579"/>
                    <a:pt x="827" y="579"/>
                  </a:cubicBezTo>
                  <a:cubicBezTo>
                    <a:pt x="828" y="579"/>
                    <a:pt x="828" y="581"/>
                    <a:pt x="829" y="581"/>
                  </a:cubicBezTo>
                  <a:cubicBezTo>
                    <a:pt x="829" y="581"/>
                    <a:pt x="831" y="580"/>
                    <a:pt x="831" y="582"/>
                  </a:cubicBezTo>
                  <a:cubicBezTo>
                    <a:pt x="831" y="583"/>
                    <a:pt x="827" y="585"/>
                    <a:pt x="828" y="585"/>
                  </a:cubicBezTo>
                  <a:cubicBezTo>
                    <a:pt x="828" y="585"/>
                    <a:pt x="830" y="584"/>
                    <a:pt x="831" y="584"/>
                  </a:cubicBezTo>
                  <a:cubicBezTo>
                    <a:pt x="834" y="583"/>
                    <a:pt x="831" y="584"/>
                    <a:pt x="832" y="585"/>
                  </a:cubicBezTo>
                  <a:cubicBezTo>
                    <a:pt x="833" y="585"/>
                    <a:pt x="832" y="585"/>
                    <a:pt x="832" y="586"/>
                  </a:cubicBezTo>
                  <a:cubicBezTo>
                    <a:pt x="832" y="586"/>
                    <a:pt x="833" y="586"/>
                    <a:pt x="833" y="586"/>
                  </a:cubicBezTo>
                  <a:cubicBezTo>
                    <a:pt x="833" y="587"/>
                    <a:pt x="834" y="587"/>
                    <a:pt x="834" y="587"/>
                  </a:cubicBezTo>
                  <a:cubicBezTo>
                    <a:pt x="834" y="587"/>
                    <a:pt x="833" y="588"/>
                    <a:pt x="833" y="588"/>
                  </a:cubicBezTo>
                  <a:cubicBezTo>
                    <a:pt x="833" y="589"/>
                    <a:pt x="835" y="589"/>
                    <a:pt x="834" y="590"/>
                  </a:cubicBezTo>
                  <a:cubicBezTo>
                    <a:pt x="834" y="591"/>
                    <a:pt x="831" y="591"/>
                    <a:pt x="831" y="591"/>
                  </a:cubicBezTo>
                  <a:cubicBezTo>
                    <a:pt x="831" y="591"/>
                    <a:pt x="831" y="591"/>
                    <a:pt x="831" y="592"/>
                  </a:cubicBezTo>
                  <a:cubicBezTo>
                    <a:pt x="831" y="592"/>
                    <a:pt x="830" y="592"/>
                    <a:pt x="830" y="593"/>
                  </a:cubicBezTo>
                  <a:cubicBezTo>
                    <a:pt x="830" y="593"/>
                    <a:pt x="833" y="591"/>
                    <a:pt x="833" y="591"/>
                  </a:cubicBezTo>
                  <a:cubicBezTo>
                    <a:pt x="833" y="592"/>
                    <a:pt x="833" y="592"/>
                    <a:pt x="833" y="592"/>
                  </a:cubicBezTo>
                  <a:cubicBezTo>
                    <a:pt x="834" y="594"/>
                    <a:pt x="836" y="589"/>
                    <a:pt x="836" y="593"/>
                  </a:cubicBezTo>
                  <a:cubicBezTo>
                    <a:pt x="836" y="595"/>
                    <a:pt x="831" y="597"/>
                    <a:pt x="831" y="598"/>
                  </a:cubicBezTo>
                  <a:cubicBezTo>
                    <a:pt x="831" y="598"/>
                    <a:pt x="835" y="595"/>
                    <a:pt x="836" y="595"/>
                  </a:cubicBezTo>
                  <a:cubicBezTo>
                    <a:pt x="837" y="595"/>
                    <a:pt x="837" y="595"/>
                    <a:pt x="838" y="596"/>
                  </a:cubicBezTo>
                  <a:cubicBezTo>
                    <a:pt x="838" y="598"/>
                    <a:pt x="837" y="597"/>
                    <a:pt x="836" y="598"/>
                  </a:cubicBezTo>
                  <a:cubicBezTo>
                    <a:pt x="838" y="598"/>
                    <a:pt x="840" y="598"/>
                    <a:pt x="841" y="599"/>
                  </a:cubicBezTo>
                  <a:cubicBezTo>
                    <a:pt x="843" y="601"/>
                    <a:pt x="841" y="601"/>
                    <a:pt x="840" y="600"/>
                  </a:cubicBezTo>
                  <a:cubicBezTo>
                    <a:pt x="841" y="599"/>
                    <a:pt x="841" y="602"/>
                    <a:pt x="840" y="602"/>
                  </a:cubicBezTo>
                  <a:cubicBezTo>
                    <a:pt x="840" y="603"/>
                    <a:pt x="838" y="603"/>
                    <a:pt x="837" y="604"/>
                  </a:cubicBezTo>
                  <a:cubicBezTo>
                    <a:pt x="839" y="602"/>
                    <a:pt x="841" y="607"/>
                    <a:pt x="841" y="608"/>
                  </a:cubicBezTo>
                  <a:cubicBezTo>
                    <a:pt x="843" y="608"/>
                    <a:pt x="844" y="607"/>
                    <a:pt x="844" y="609"/>
                  </a:cubicBezTo>
                  <a:cubicBezTo>
                    <a:pt x="845" y="609"/>
                    <a:pt x="844" y="611"/>
                    <a:pt x="843" y="611"/>
                  </a:cubicBezTo>
                  <a:cubicBezTo>
                    <a:pt x="844" y="611"/>
                    <a:pt x="845" y="612"/>
                    <a:pt x="845" y="613"/>
                  </a:cubicBezTo>
                  <a:cubicBezTo>
                    <a:pt x="844" y="616"/>
                    <a:pt x="843" y="612"/>
                    <a:pt x="843" y="612"/>
                  </a:cubicBezTo>
                  <a:cubicBezTo>
                    <a:pt x="843" y="612"/>
                    <a:pt x="840" y="612"/>
                    <a:pt x="841" y="613"/>
                  </a:cubicBezTo>
                  <a:cubicBezTo>
                    <a:pt x="841" y="614"/>
                    <a:pt x="843" y="613"/>
                    <a:pt x="842" y="614"/>
                  </a:cubicBezTo>
                  <a:cubicBezTo>
                    <a:pt x="842" y="615"/>
                    <a:pt x="840" y="614"/>
                    <a:pt x="839" y="613"/>
                  </a:cubicBezTo>
                  <a:cubicBezTo>
                    <a:pt x="839" y="614"/>
                    <a:pt x="840" y="614"/>
                    <a:pt x="840" y="614"/>
                  </a:cubicBezTo>
                  <a:cubicBezTo>
                    <a:pt x="840" y="615"/>
                    <a:pt x="840" y="615"/>
                    <a:pt x="840" y="615"/>
                  </a:cubicBezTo>
                  <a:cubicBezTo>
                    <a:pt x="840" y="615"/>
                    <a:pt x="843" y="616"/>
                    <a:pt x="843" y="616"/>
                  </a:cubicBezTo>
                  <a:cubicBezTo>
                    <a:pt x="842" y="617"/>
                    <a:pt x="840" y="615"/>
                    <a:pt x="840" y="616"/>
                  </a:cubicBezTo>
                  <a:cubicBezTo>
                    <a:pt x="840" y="616"/>
                    <a:pt x="840" y="616"/>
                    <a:pt x="840" y="616"/>
                  </a:cubicBezTo>
                  <a:cubicBezTo>
                    <a:pt x="840" y="616"/>
                    <a:pt x="840" y="617"/>
                    <a:pt x="840" y="617"/>
                  </a:cubicBezTo>
                  <a:cubicBezTo>
                    <a:pt x="840" y="616"/>
                    <a:pt x="843" y="618"/>
                    <a:pt x="843" y="619"/>
                  </a:cubicBezTo>
                  <a:cubicBezTo>
                    <a:pt x="843" y="619"/>
                    <a:pt x="840" y="619"/>
                    <a:pt x="840" y="619"/>
                  </a:cubicBezTo>
                  <a:cubicBezTo>
                    <a:pt x="841" y="620"/>
                    <a:pt x="842" y="619"/>
                    <a:pt x="843" y="619"/>
                  </a:cubicBezTo>
                  <a:cubicBezTo>
                    <a:pt x="844" y="620"/>
                    <a:pt x="844" y="621"/>
                    <a:pt x="845" y="621"/>
                  </a:cubicBezTo>
                  <a:cubicBezTo>
                    <a:pt x="845" y="621"/>
                    <a:pt x="843" y="621"/>
                    <a:pt x="843" y="622"/>
                  </a:cubicBezTo>
                  <a:cubicBezTo>
                    <a:pt x="844" y="622"/>
                    <a:pt x="846" y="622"/>
                    <a:pt x="847" y="623"/>
                  </a:cubicBezTo>
                  <a:cubicBezTo>
                    <a:pt x="846" y="623"/>
                    <a:pt x="846" y="623"/>
                    <a:pt x="846" y="623"/>
                  </a:cubicBezTo>
                  <a:cubicBezTo>
                    <a:pt x="846" y="622"/>
                    <a:pt x="850" y="625"/>
                    <a:pt x="849" y="625"/>
                  </a:cubicBezTo>
                  <a:cubicBezTo>
                    <a:pt x="849" y="625"/>
                    <a:pt x="849" y="624"/>
                    <a:pt x="849" y="624"/>
                  </a:cubicBezTo>
                  <a:cubicBezTo>
                    <a:pt x="849" y="624"/>
                    <a:pt x="849" y="626"/>
                    <a:pt x="850" y="626"/>
                  </a:cubicBezTo>
                  <a:cubicBezTo>
                    <a:pt x="850" y="626"/>
                    <a:pt x="850" y="625"/>
                    <a:pt x="850" y="624"/>
                  </a:cubicBezTo>
                  <a:cubicBezTo>
                    <a:pt x="851" y="625"/>
                    <a:pt x="852" y="624"/>
                    <a:pt x="852" y="625"/>
                  </a:cubicBezTo>
                  <a:cubicBezTo>
                    <a:pt x="852" y="625"/>
                    <a:pt x="851" y="626"/>
                    <a:pt x="851" y="626"/>
                  </a:cubicBezTo>
                  <a:cubicBezTo>
                    <a:pt x="853" y="628"/>
                    <a:pt x="852" y="630"/>
                    <a:pt x="850" y="631"/>
                  </a:cubicBezTo>
                  <a:cubicBezTo>
                    <a:pt x="851" y="632"/>
                    <a:pt x="852" y="631"/>
                    <a:pt x="853" y="630"/>
                  </a:cubicBezTo>
                  <a:cubicBezTo>
                    <a:pt x="854" y="630"/>
                    <a:pt x="857" y="631"/>
                    <a:pt x="855" y="632"/>
                  </a:cubicBezTo>
                  <a:cubicBezTo>
                    <a:pt x="856" y="632"/>
                    <a:pt x="856" y="631"/>
                    <a:pt x="857" y="632"/>
                  </a:cubicBezTo>
                  <a:cubicBezTo>
                    <a:pt x="857" y="634"/>
                    <a:pt x="855" y="634"/>
                    <a:pt x="855" y="635"/>
                  </a:cubicBezTo>
                  <a:cubicBezTo>
                    <a:pt x="858" y="636"/>
                    <a:pt x="857" y="631"/>
                    <a:pt x="859" y="631"/>
                  </a:cubicBezTo>
                  <a:cubicBezTo>
                    <a:pt x="859" y="631"/>
                    <a:pt x="858" y="634"/>
                    <a:pt x="858" y="634"/>
                  </a:cubicBezTo>
                  <a:cubicBezTo>
                    <a:pt x="859" y="634"/>
                    <a:pt x="859" y="632"/>
                    <a:pt x="860" y="632"/>
                  </a:cubicBezTo>
                  <a:cubicBezTo>
                    <a:pt x="861" y="632"/>
                    <a:pt x="861" y="635"/>
                    <a:pt x="861" y="635"/>
                  </a:cubicBezTo>
                  <a:cubicBezTo>
                    <a:pt x="863" y="638"/>
                    <a:pt x="865" y="634"/>
                    <a:pt x="868" y="635"/>
                  </a:cubicBezTo>
                  <a:cubicBezTo>
                    <a:pt x="868" y="636"/>
                    <a:pt x="867" y="636"/>
                    <a:pt x="866" y="637"/>
                  </a:cubicBezTo>
                  <a:cubicBezTo>
                    <a:pt x="867" y="637"/>
                    <a:pt x="868" y="637"/>
                    <a:pt x="870" y="638"/>
                  </a:cubicBezTo>
                  <a:cubicBezTo>
                    <a:pt x="870" y="638"/>
                    <a:pt x="871" y="638"/>
                    <a:pt x="871" y="638"/>
                  </a:cubicBezTo>
                  <a:cubicBezTo>
                    <a:pt x="871" y="639"/>
                    <a:pt x="872" y="639"/>
                    <a:pt x="872" y="640"/>
                  </a:cubicBezTo>
                  <a:cubicBezTo>
                    <a:pt x="871" y="641"/>
                    <a:pt x="870" y="641"/>
                    <a:pt x="869" y="641"/>
                  </a:cubicBezTo>
                  <a:cubicBezTo>
                    <a:pt x="867" y="641"/>
                    <a:pt x="864" y="641"/>
                    <a:pt x="863" y="643"/>
                  </a:cubicBezTo>
                  <a:cubicBezTo>
                    <a:pt x="864" y="643"/>
                    <a:pt x="864" y="644"/>
                    <a:pt x="864" y="644"/>
                  </a:cubicBezTo>
                  <a:cubicBezTo>
                    <a:pt x="864" y="644"/>
                    <a:pt x="864" y="644"/>
                    <a:pt x="864" y="644"/>
                  </a:cubicBezTo>
                  <a:cubicBezTo>
                    <a:pt x="864" y="645"/>
                    <a:pt x="860" y="645"/>
                    <a:pt x="861" y="644"/>
                  </a:cubicBezTo>
                  <a:cubicBezTo>
                    <a:pt x="860" y="644"/>
                    <a:pt x="858" y="645"/>
                    <a:pt x="857" y="645"/>
                  </a:cubicBezTo>
                  <a:cubicBezTo>
                    <a:pt x="858" y="646"/>
                    <a:pt x="861" y="644"/>
                    <a:pt x="860" y="646"/>
                  </a:cubicBezTo>
                  <a:cubicBezTo>
                    <a:pt x="860" y="647"/>
                    <a:pt x="858" y="647"/>
                    <a:pt x="857" y="647"/>
                  </a:cubicBezTo>
                  <a:cubicBezTo>
                    <a:pt x="855" y="648"/>
                    <a:pt x="854" y="648"/>
                    <a:pt x="853" y="649"/>
                  </a:cubicBezTo>
                  <a:cubicBezTo>
                    <a:pt x="853" y="650"/>
                    <a:pt x="853" y="651"/>
                    <a:pt x="853" y="651"/>
                  </a:cubicBezTo>
                  <a:cubicBezTo>
                    <a:pt x="853" y="652"/>
                    <a:pt x="851" y="652"/>
                    <a:pt x="851" y="652"/>
                  </a:cubicBezTo>
                  <a:cubicBezTo>
                    <a:pt x="851" y="652"/>
                    <a:pt x="857" y="650"/>
                    <a:pt x="858" y="650"/>
                  </a:cubicBezTo>
                  <a:cubicBezTo>
                    <a:pt x="860" y="649"/>
                    <a:pt x="860" y="647"/>
                    <a:pt x="862" y="646"/>
                  </a:cubicBezTo>
                  <a:cubicBezTo>
                    <a:pt x="864" y="645"/>
                    <a:pt x="866" y="646"/>
                    <a:pt x="868" y="644"/>
                  </a:cubicBezTo>
                  <a:cubicBezTo>
                    <a:pt x="868" y="644"/>
                    <a:pt x="864" y="645"/>
                    <a:pt x="864" y="643"/>
                  </a:cubicBezTo>
                  <a:cubicBezTo>
                    <a:pt x="865" y="642"/>
                    <a:pt x="867" y="643"/>
                    <a:pt x="868" y="643"/>
                  </a:cubicBezTo>
                  <a:cubicBezTo>
                    <a:pt x="870" y="643"/>
                    <a:pt x="876" y="648"/>
                    <a:pt x="871" y="650"/>
                  </a:cubicBezTo>
                  <a:cubicBezTo>
                    <a:pt x="872" y="650"/>
                    <a:pt x="871" y="651"/>
                    <a:pt x="873" y="650"/>
                  </a:cubicBezTo>
                  <a:cubicBezTo>
                    <a:pt x="874" y="649"/>
                    <a:pt x="874" y="648"/>
                    <a:pt x="876" y="648"/>
                  </a:cubicBezTo>
                  <a:cubicBezTo>
                    <a:pt x="879" y="648"/>
                    <a:pt x="877" y="649"/>
                    <a:pt x="878" y="649"/>
                  </a:cubicBezTo>
                  <a:cubicBezTo>
                    <a:pt x="878" y="650"/>
                    <a:pt x="881" y="650"/>
                    <a:pt x="880" y="651"/>
                  </a:cubicBezTo>
                  <a:cubicBezTo>
                    <a:pt x="880" y="652"/>
                    <a:pt x="879" y="650"/>
                    <a:pt x="880" y="652"/>
                  </a:cubicBezTo>
                  <a:cubicBezTo>
                    <a:pt x="881" y="654"/>
                    <a:pt x="882" y="653"/>
                    <a:pt x="882" y="655"/>
                  </a:cubicBezTo>
                  <a:cubicBezTo>
                    <a:pt x="882" y="656"/>
                    <a:pt x="881" y="656"/>
                    <a:pt x="881" y="656"/>
                  </a:cubicBezTo>
                  <a:cubicBezTo>
                    <a:pt x="881" y="657"/>
                    <a:pt x="881" y="657"/>
                    <a:pt x="881" y="657"/>
                  </a:cubicBezTo>
                  <a:cubicBezTo>
                    <a:pt x="881" y="658"/>
                    <a:pt x="881" y="658"/>
                    <a:pt x="881" y="659"/>
                  </a:cubicBezTo>
                  <a:cubicBezTo>
                    <a:pt x="881" y="659"/>
                    <a:pt x="880" y="658"/>
                    <a:pt x="880" y="659"/>
                  </a:cubicBezTo>
                  <a:cubicBezTo>
                    <a:pt x="881" y="660"/>
                    <a:pt x="882" y="660"/>
                    <a:pt x="882" y="662"/>
                  </a:cubicBezTo>
                  <a:cubicBezTo>
                    <a:pt x="882" y="662"/>
                    <a:pt x="880" y="661"/>
                    <a:pt x="880" y="661"/>
                  </a:cubicBezTo>
                  <a:cubicBezTo>
                    <a:pt x="880" y="662"/>
                    <a:pt x="882" y="662"/>
                    <a:pt x="883" y="662"/>
                  </a:cubicBezTo>
                  <a:cubicBezTo>
                    <a:pt x="884" y="664"/>
                    <a:pt x="881" y="663"/>
                    <a:pt x="881" y="664"/>
                  </a:cubicBezTo>
                  <a:cubicBezTo>
                    <a:pt x="881" y="663"/>
                    <a:pt x="882" y="665"/>
                    <a:pt x="883" y="665"/>
                  </a:cubicBezTo>
                  <a:cubicBezTo>
                    <a:pt x="883" y="667"/>
                    <a:pt x="882" y="667"/>
                    <a:pt x="881" y="668"/>
                  </a:cubicBezTo>
                  <a:cubicBezTo>
                    <a:pt x="879" y="670"/>
                    <a:pt x="877" y="672"/>
                    <a:pt x="874" y="673"/>
                  </a:cubicBezTo>
                  <a:cubicBezTo>
                    <a:pt x="871" y="674"/>
                    <a:pt x="869" y="674"/>
                    <a:pt x="866" y="675"/>
                  </a:cubicBezTo>
                  <a:cubicBezTo>
                    <a:pt x="866" y="675"/>
                    <a:pt x="863" y="677"/>
                    <a:pt x="863" y="676"/>
                  </a:cubicBezTo>
                  <a:cubicBezTo>
                    <a:pt x="864" y="676"/>
                    <a:pt x="861" y="678"/>
                    <a:pt x="861" y="679"/>
                  </a:cubicBezTo>
                  <a:cubicBezTo>
                    <a:pt x="860" y="679"/>
                    <a:pt x="860" y="680"/>
                    <a:pt x="860" y="681"/>
                  </a:cubicBezTo>
                  <a:cubicBezTo>
                    <a:pt x="859" y="682"/>
                    <a:pt x="858" y="681"/>
                    <a:pt x="858" y="683"/>
                  </a:cubicBezTo>
                  <a:cubicBezTo>
                    <a:pt x="858" y="682"/>
                    <a:pt x="857" y="683"/>
                    <a:pt x="857" y="683"/>
                  </a:cubicBezTo>
                  <a:cubicBezTo>
                    <a:pt x="857" y="683"/>
                    <a:pt x="857" y="683"/>
                    <a:pt x="858" y="683"/>
                  </a:cubicBezTo>
                  <a:cubicBezTo>
                    <a:pt x="857" y="683"/>
                    <a:pt x="857" y="683"/>
                    <a:pt x="858" y="683"/>
                  </a:cubicBezTo>
                  <a:cubicBezTo>
                    <a:pt x="856" y="683"/>
                    <a:pt x="858" y="682"/>
                    <a:pt x="858" y="683"/>
                  </a:cubicBezTo>
                  <a:close/>
                  <a:moveTo>
                    <a:pt x="701" y="1018"/>
                  </a:moveTo>
                  <a:cubicBezTo>
                    <a:pt x="701" y="1018"/>
                    <a:pt x="701" y="1018"/>
                    <a:pt x="700" y="1018"/>
                  </a:cubicBezTo>
                  <a:cubicBezTo>
                    <a:pt x="701" y="1018"/>
                    <a:pt x="701" y="1018"/>
                    <a:pt x="701" y="1018"/>
                  </a:cubicBezTo>
                  <a:close/>
                  <a:moveTo>
                    <a:pt x="701" y="1016"/>
                  </a:moveTo>
                  <a:cubicBezTo>
                    <a:pt x="701" y="1016"/>
                    <a:pt x="701" y="1018"/>
                    <a:pt x="700" y="1018"/>
                  </a:cubicBezTo>
                  <a:cubicBezTo>
                    <a:pt x="701" y="1017"/>
                    <a:pt x="701" y="1017"/>
                    <a:pt x="701" y="1016"/>
                  </a:cubicBezTo>
                  <a:cubicBezTo>
                    <a:pt x="701" y="1016"/>
                    <a:pt x="701" y="1017"/>
                    <a:pt x="701" y="1016"/>
                  </a:cubicBezTo>
                  <a:cubicBezTo>
                    <a:pt x="701" y="1016"/>
                    <a:pt x="701" y="1017"/>
                    <a:pt x="701" y="1016"/>
                  </a:cubicBezTo>
                  <a:cubicBezTo>
                    <a:pt x="701" y="1016"/>
                    <a:pt x="701" y="1017"/>
                    <a:pt x="701" y="1016"/>
                  </a:cubicBezTo>
                  <a:close/>
                  <a:moveTo>
                    <a:pt x="702" y="1013"/>
                  </a:moveTo>
                  <a:cubicBezTo>
                    <a:pt x="702" y="1013"/>
                    <a:pt x="702" y="1013"/>
                    <a:pt x="702" y="1013"/>
                  </a:cubicBezTo>
                  <a:close/>
                  <a:moveTo>
                    <a:pt x="701" y="1012"/>
                  </a:moveTo>
                  <a:cubicBezTo>
                    <a:pt x="701" y="1012"/>
                    <a:pt x="701" y="1012"/>
                    <a:pt x="701" y="1012"/>
                  </a:cubicBezTo>
                  <a:cubicBezTo>
                    <a:pt x="701" y="1012"/>
                    <a:pt x="702" y="1012"/>
                    <a:pt x="702" y="1013"/>
                  </a:cubicBezTo>
                  <a:cubicBezTo>
                    <a:pt x="702" y="1012"/>
                    <a:pt x="701" y="1012"/>
                    <a:pt x="701" y="1012"/>
                  </a:cubicBezTo>
                  <a:close/>
                  <a:moveTo>
                    <a:pt x="700" y="1013"/>
                  </a:moveTo>
                  <a:cubicBezTo>
                    <a:pt x="700" y="1013"/>
                    <a:pt x="700" y="1013"/>
                    <a:pt x="700" y="1013"/>
                  </a:cubicBezTo>
                  <a:cubicBezTo>
                    <a:pt x="700" y="1013"/>
                    <a:pt x="700" y="1013"/>
                    <a:pt x="700" y="1013"/>
                  </a:cubicBezTo>
                  <a:close/>
                  <a:moveTo>
                    <a:pt x="732" y="905"/>
                  </a:moveTo>
                  <a:cubicBezTo>
                    <a:pt x="729" y="908"/>
                    <a:pt x="734" y="909"/>
                    <a:pt x="735" y="907"/>
                  </a:cubicBezTo>
                  <a:cubicBezTo>
                    <a:pt x="736" y="906"/>
                    <a:pt x="734" y="903"/>
                    <a:pt x="733" y="903"/>
                  </a:cubicBezTo>
                  <a:cubicBezTo>
                    <a:pt x="732" y="902"/>
                    <a:pt x="732" y="904"/>
                    <a:pt x="731" y="905"/>
                  </a:cubicBezTo>
                  <a:cubicBezTo>
                    <a:pt x="732" y="905"/>
                    <a:pt x="732" y="905"/>
                    <a:pt x="732" y="905"/>
                  </a:cubicBezTo>
                  <a:close/>
                  <a:moveTo>
                    <a:pt x="735" y="912"/>
                  </a:moveTo>
                  <a:cubicBezTo>
                    <a:pt x="735" y="914"/>
                    <a:pt x="736" y="913"/>
                    <a:pt x="737" y="912"/>
                  </a:cubicBezTo>
                  <a:cubicBezTo>
                    <a:pt x="737" y="910"/>
                    <a:pt x="736" y="909"/>
                    <a:pt x="735" y="908"/>
                  </a:cubicBezTo>
                  <a:cubicBezTo>
                    <a:pt x="735" y="908"/>
                    <a:pt x="735" y="908"/>
                    <a:pt x="735" y="909"/>
                  </a:cubicBezTo>
                  <a:cubicBezTo>
                    <a:pt x="735" y="909"/>
                    <a:pt x="735" y="909"/>
                    <a:pt x="735" y="909"/>
                  </a:cubicBezTo>
                  <a:cubicBezTo>
                    <a:pt x="735" y="909"/>
                    <a:pt x="734" y="909"/>
                    <a:pt x="734" y="909"/>
                  </a:cubicBezTo>
                  <a:cubicBezTo>
                    <a:pt x="734" y="909"/>
                    <a:pt x="734" y="909"/>
                    <a:pt x="734" y="909"/>
                  </a:cubicBezTo>
                  <a:cubicBezTo>
                    <a:pt x="735" y="910"/>
                    <a:pt x="735" y="912"/>
                    <a:pt x="735" y="913"/>
                  </a:cubicBezTo>
                  <a:cubicBezTo>
                    <a:pt x="735" y="913"/>
                    <a:pt x="735" y="912"/>
                    <a:pt x="735" y="912"/>
                  </a:cubicBezTo>
                  <a:close/>
                  <a:moveTo>
                    <a:pt x="765" y="931"/>
                  </a:moveTo>
                  <a:cubicBezTo>
                    <a:pt x="764" y="930"/>
                    <a:pt x="762" y="933"/>
                    <a:pt x="764" y="933"/>
                  </a:cubicBezTo>
                  <a:cubicBezTo>
                    <a:pt x="766" y="934"/>
                    <a:pt x="767" y="932"/>
                    <a:pt x="767" y="930"/>
                  </a:cubicBezTo>
                  <a:cubicBezTo>
                    <a:pt x="766" y="931"/>
                    <a:pt x="766" y="932"/>
                    <a:pt x="765" y="931"/>
                  </a:cubicBezTo>
                  <a:cubicBezTo>
                    <a:pt x="765" y="931"/>
                    <a:pt x="765" y="931"/>
                    <a:pt x="765" y="932"/>
                  </a:cubicBezTo>
                  <a:cubicBezTo>
                    <a:pt x="765" y="931"/>
                    <a:pt x="765" y="931"/>
                    <a:pt x="765" y="931"/>
                  </a:cubicBezTo>
                  <a:close/>
                  <a:moveTo>
                    <a:pt x="776" y="927"/>
                  </a:moveTo>
                  <a:cubicBezTo>
                    <a:pt x="775" y="927"/>
                    <a:pt x="774" y="926"/>
                    <a:pt x="774" y="926"/>
                  </a:cubicBezTo>
                  <a:cubicBezTo>
                    <a:pt x="773" y="927"/>
                    <a:pt x="776" y="928"/>
                    <a:pt x="776" y="927"/>
                  </a:cubicBezTo>
                  <a:cubicBezTo>
                    <a:pt x="776" y="927"/>
                    <a:pt x="775" y="927"/>
                    <a:pt x="776" y="927"/>
                  </a:cubicBezTo>
                  <a:close/>
                  <a:moveTo>
                    <a:pt x="768" y="923"/>
                  </a:moveTo>
                  <a:cubicBezTo>
                    <a:pt x="768" y="923"/>
                    <a:pt x="766" y="922"/>
                    <a:pt x="766" y="922"/>
                  </a:cubicBezTo>
                  <a:cubicBezTo>
                    <a:pt x="766" y="923"/>
                    <a:pt x="769" y="923"/>
                    <a:pt x="769" y="923"/>
                  </a:cubicBezTo>
                  <a:cubicBezTo>
                    <a:pt x="769" y="923"/>
                    <a:pt x="769" y="923"/>
                    <a:pt x="768" y="923"/>
                  </a:cubicBezTo>
                  <a:close/>
                  <a:moveTo>
                    <a:pt x="777" y="928"/>
                  </a:moveTo>
                  <a:cubicBezTo>
                    <a:pt x="778" y="928"/>
                    <a:pt x="777" y="927"/>
                    <a:pt x="776" y="927"/>
                  </a:cubicBezTo>
                  <a:cubicBezTo>
                    <a:pt x="776" y="928"/>
                    <a:pt x="777" y="929"/>
                    <a:pt x="777" y="928"/>
                  </a:cubicBezTo>
                  <a:close/>
                  <a:moveTo>
                    <a:pt x="738" y="903"/>
                  </a:moveTo>
                  <a:cubicBezTo>
                    <a:pt x="738" y="903"/>
                    <a:pt x="737" y="903"/>
                    <a:pt x="737" y="903"/>
                  </a:cubicBezTo>
                  <a:cubicBezTo>
                    <a:pt x="737" y="904"/>
                    <a:pt x="739" y="903"/>
                    <a:pt x="738" y="903"/>
                  </a:cubicBezTo>
                  <a:close/>
                  <a:moveTo>
                    <a:pt x="753" y="917"/>
                  </a:moveTo>
                  <a:cubicBezTo>
                    <a:pt x="753" y="917"/>
                    <a:pt x="751" y="914"/>
                    <a:pt x="752" y="913"/>
                  </a:cubicBezTo>
                  <a:cubicBezTo>
                    <a:pt x="751" y="914"/>
                    <a:pt x="753" y="919"/>
                    <a:pt x="755" y="919"/>
                  </a:cubicBezTo>
                  <a:cubicBezTo>
                    <a:pt x="755" y="919"/>
                    <a:pt x="753" y="917"/>
                    <a:pt x="753" y="917"/>
                  </a:cubicBezTo>
                  <a:cubicBezTo>
                    <a:pt x="754" y="917"/>
                    <a:pt x="754" y="917"/>
                    <a:pt x="753" y="917"/>
                  </a:cubicBezTo>
                  <a:close/>
                  <a:moveTo>
                    <a:pt x="734" y="891"/>
                  </a:moveTo>
                  <a:cubicBezTo>
                    <a:pt x="732" y="891"/>
                    <a:pt x="731" y="891"/>
                    <a:pt x="730" y="890"/>
                  </a:cubicBezTo>
                  <a:cubicBezTo>
                    <a:pt x="730" y="892"/>
                    <a:pt x="728" y="891"/>
                    <a:pt x="727" y="891"/>
                  </a:cubicBezTo>
                  <a:cubicBezTo>
                    <a:pt x="728" y="892"/>
                    <a:pt x="729" y="892"/>
                    <a:pt x="731" y="892"/>
                  </a:cubicBezTo>
                  <a:cubicBezTo>
                    <a:pt x="733" y="891"/>
                    <a:pt x="733" y="892"/>
                    <a:pt x="735" y="892"/>
                  </a:cubicBezTo>
                  <a:cubicBezTo>
                    <a:pt x="734" y="891"/>
                    <a:pt x="734" y="890"/>
                    <a:pt x="733" y="891"/>
                  </a:cubicBezTo>
                  <a:cubicBezTo>
                    <a:pt x="733" y="891"/>
                    <a:pt x="734" y="890"/>
                    <a:pt x="734" y="891"/>
                  </a:cubicBezTo>
                  <a:close/>
                  <a:moveTo>
                    <a:pt x="747" y="914"/>
                  </a:moveTo>
                  <a:cubicBezTo>
                    <a:pt x="747" y="914"/>
                    <a:pt x="748" y="914"/>
                    <a:pt x="748" y="914"/>
                  </a:cubicBezTo>
                  <a:cubicBezTo>
                    <a:pt x="748" y="914"/>
                    <a:pt x="749" y="915"/>
                    <a:pt x="749" y="915"/>
                  </a:cubicBezTo>
                  <a:cubicBezTo>
                    <a:pt x="748" y="914"/>
                    <a:pt x="748" y="914"/>
                    <a:pt x="748" y="914"/>
                  </a:cubicBezTo>
                  <a:cubicBezTo>
                    <a:pt x="747" y="913"/>
                    <a:pt x="747" y="913"/>
                    <a:pt x="747" y="913"/>
                  </a:cubicBezTo>
                  <a:cubicBezTo>
                    <a:pt x="747" y="913"/>
                    <a:pt x="747" y="914"/>
                    <a:pt x="747" y="914"/>
                  </a:cubicBezTo>
                  <a:close/>
                  <a:moveTo>
                    <a:pt x="757" y="910"/>
                  </a:moveTo>
                  <a:cubicBezTo>
                    <a:pt x="757" y="909"/>
                    <a:pt x="757" y="911"/>
                    <a:pt x="757" y="911"/>
                  </a:cubicBezTo>
                  <a:cubicBezTo>
                    <a:pt x="757" y="911"/>
                    <a:pt x="758" y="911"/>
                    <a:pt x="757" y="910"/>
                  </a:cubicBezTo>
                  <a:close/>
                  <a:moveTo>
                    <a:pt x="746" y="905"/>
                  </a:moveTo>
                  <a:cubicBezTo>
                    <a:pt x="748" y="902"/>
                    <a:pt x="744" y="901"/>
                    <a:pt x="742" y="899"/>
                  </a:cubicBezTo>
                  <a:cubicBezTo>
                    <a:pt x="742" y="900"/>
                    <a:pt x="742" y="900"/>
                    <a:pt x="742" y="900"/>
                  </a:cubicBezTo>
                  <a:cubicBezTo>
                    <a:pt x="744" y="899"/>
                    <a:pt x="748" y="905"/>
                    <a:pt x="745" y="905"/>
                  </a:cubicBezTo>
                  <a:cubicBezTo>
                    <a:pt x="745" y="905"/>
                    <a:pt x="745" y="906"/>
                    <a:pt x="746" y="906"/>
                  </a:cubicBezTo>
                  <a:cubicBezTo>
                    <a:pt x="746" y="906"/>
                    <a:pt x="746" y="905"/>
                    <a:pt x="746" y="905"/>
                  </a:cubicBezTo>
                  <a:close/>
                  <a:moveTo>
                    <a:pt x="767" y="929"/>
                  </a:moveTo>
                  <a:cubicBezTo>
                    <a:pt x="767" y="929"/>
                    <a:pt x="767" y="929"/>
                    <a:pt x="767" y="929"/>
                  </a:cubicBezTo>
                  <a:cubicBezTo>
                    <a:pt x="767" y="931"/>
                    <a:pt x="768" y="928"/>
                    <a:pt x="767" y="929"/>
                  </a:cubicBezTo>
                  <a:close/>
                  <a:moveTo>
                    <a:pt x="773" y="927"/>
                  </a:moveTo>
                  <a:cubicBezTo>
                    <a:pt x="772" y="927"/>
                    <a:pt x="772" y="927"/>
                    <a:pt x="772" y="927"/>
                  </a:cubicBezTo>
                  <a:cubicBezTo>
                    <a:pt x="772" y="927"/>
                    <a:pt x="772" y="927"/>
                    <a:pt x="773" y="927"/>
                  </a:cubicBezTo>
                  <a:close/>
                  <a:moveTo>
                    <a:pt x="740" y="892"/>
                  </a:moveTo>
                  <a:cubicBezTo>
                    <a:pt x="740" y="892"/>
                    <a:pt x="739" y="892"/>
                    <a:pt x="739" y="892"/>
                  </a:cubicBezTo>
                  <a:cubicBezTo>
                    <a:pt x="739" y="891"/>
                    <a:pt x="739" y="891"/>
                    <a:pt x="738" y="891"/>
                  </a:cubicBezTo>
                  <a:cubicBezTo>
                    <a:pt x="738" y="891"/>
                    <a:pt x="738" y="891"/>
                    <a:pt x="738" y="891"/>
                  </a:cubicBezTo>
                  <a:cubicBezTo>
                    <a:pt x="737" y="890"/>
                    <a:pt x="737" y="890"/>
                    <a:pt x="737" y="889"/>
                  </a:cubicBezTo>
                  <a:cubicBezTo>
                    <a:pt x="736" y="889"/>
                    <a:pt x="735" y="889"/>
                    <a:pt x="735" y="889"/>
                  </a:cubicBezTo>
                  <a:cubicBezTo>
                    <a:pt x="736" y="889"/>
                    <a:pt x="736" y="890"/>
                    <a:pt x="737" y="890"/>
                  </a:cubicBezTo>
                  <a:cubicBezTo>
                    <a:pt x="738" y="891"/>
                    <a:pt x="738" y="892"/>
                    <a:pt x="739" y="892"/>
                  </a:cubicBezTo>
                  <a:cubicBezTo>
                    <a:pt x="739" y="892"/>
                    <a:pt x="739" y="892"/>
                    <a:pt x="739" y="892"/>
                  </a:cubicBezTo>
                  <a:cubicBezTo>
                    <a:pt x="739" y="893"/>
                    <a:pt x="739" y="896"/>
                    <a:pt x="737" y="896"/>
                  </a:cubicBezTo>
                  <a:cubicBezTo>
                    <a:pt x="737" y="896"/>
                    <a:pt x="738" y="897"/>
                    <a:pt x="739" y="897"/>
                  </a:cubicBezTo>
                  <a:cubicBezTo>
                    <a:pt x="739" y="897"/>
                    <a:pt x="739" y="896"/>
                    <a:pt x="740" y="896"/>
                  </a:cubicBezTo>
                  <a:cubicBezTo>
                    <a:pt x="740" y="895"/>
                    <a:pt x="740" y="892"/>
                    <a:pt x="740" y="892"/>
                  </a:cubicBezTo>
                  <a:close/>
                  <a:moveTo>
                    <a:pt x="755" y="913"/>
                  </a:moveTo>
                  <a:cubicBezTo>
                    <a:pt x="755" y="913"/>
                    <a:pt x="755" y="913"/>
                    <a:pt x="754" y="913"/>
                  </a:cubicBezTo>
                  <a:cubicBezTo>
                    <a:pt x="754" y="913"/>
                    <a:pt x="755" y="913"/>
                    <a:pt x="755" y="913"/>
                  </a:cubicBezTo>
                  <a:close/>
                  <a:moveTo>
                    <a:pt x="749" y="915"/>
                  </a:moveTo>
                  <a:cubicBezTo>
                    <a:pt x="749" y="915"/>
                    <a:pt x="750" y="915"/>
                    <a:pt x="750" y="915"/>
                  </a:cubicBezTo>
                  <a:cubicBezTo>
                    <a:pt x="750" y="915"/>
                    <a:pt x="749" y="915"/>
                    <a:pt x="749" y="915"/>
                  </a:cubicBezTo>
                  <a:close/>
                  <a:moveTo>
                    <a:pt x="750" y="908"/>
                  </a:moveTo>
                  <a:cubicBezTo>
                    <a:pt x="750" y="908"/>
                    <a:pt x="750" y="908"/>
                    <a:pt x="750" y="908"/>
                  </a:cubicBezTo>
                  <a:cubicBezTo>
                    <a:pt x="750" y="907"/>
                    <a:pt x="750" y="907"/>
                    <a:pt x="750" y="907"/>
                  </a:cubicBezTo>
                  <a:cubicBezTo>
                    <a:pt x="750" y="907"/>
                    <a:pt x="749" y="906"/>
                    <a:pt x="749" y="906"/>
                  </a:cubicBezTo>
                  <a:cubicBezTo>
                    <a:pt x="749" y="907"/>
                    <a:pt x="750" y="907"/>
                    <a:pt x="750" y="908"/>
                  </a:cubicBezTo>
                  <a:cubicBezTo>
                    <a:pt x="750" y="908"/>
                    <a:pt x="750" y="908"/>
                    <a:pt x="750" y="908"/>
                  </a:cubicBezTo>
                  <a:cubicBezTo>
                    <a:pt x="751" y="908"/>
                    <a:pt x="751" y="908"/>
                    <a:pt x="751" y="909"/>
                  </a:cubicBezTo>
                  <a:cubicBezTo>
                    <a:pt x="751" y="909"/>
                    <a:pt x="751" y="909"/>
                    <a:pt x="751" y="909"/>
                  </a:cubicBezTo>
                  <a:cubicBezTo>
                    <a:pt x="751" y="909"/>
                    <a:pt x="750" y="909"/>
                    <a:pt x="750" y="909"/>
                  </a:cubicBezTo>
                  <a:cubicBezTo>
                    <a:pt x="750" y="910"/>
                    <a:pt x="752" y="910"/>
                    <a:pt x="752" y="910"/>
                  </a:cubicBezTo>
                  <a:cubicBezTo>
                    <a:pt x="752" y="909"/>
                    <a:pt x="751" y="908"/>
                    <a:pt x="750" y="908"/>
                  </a:cubicBezTo>
                  <a:close/>
                  <a:moveTo>
                    <a:pt x="760" y="920"/>
                  </a:moveTo>
                  <a:cubicBezTo>
                    <a:pt x="759" y="920"/>
                    <a:pt x="759" y="920"/>
                    <a:pt x="759" y="920"/>
                  </a:cubicBezTo>
                  <a:cubicBezTo>
                    <a:pt x="759" y="920"/>
                    <a:pt x="759" y="920"/>
                    <a:pt x="759" y="920"/>
                  </a:cubicBezTo>
                  <a:cubicBezTo>
                    <a:pt x="759" y="920"/>
                    <a:pt x="759" y="920"/>
                    <a:pt x="759" y="920"/>
                  </a:cubicBezTo>
                  <a:cubicBezTo>
                    <a:pt x="759" y="920"/>
                    <a:pt x="758" y="920"/>
                    <a:pt x="758" y="920"/>
                  </a:cubicBezTo>
                  <a:cubicBezTo>
                    <a:pt x="759" y="920"/>
                    <a:pt x="759" y="920"/>
                    <a:pt x="760" y="920"/>
                  </a:cubicBezTo>
                  <a:cubicBezTo>
                    <a:pt x="760" y="920"/>
                    <a:pt x="760" y="920"/>
                    <a:pt x="760" y="920"/>
                  </a:cubicBezTo>
                  <a:close/>
                  <a:moveTo>
                    <a:pt x="761" y="922"/>
                  </a:moveTo>
                  <a:cubicBezTo>
                    <a:pt x="762" y="922"/>
                    <a:pt x="761" y="920"/>
                    <a:pt x="760" y="920"/>
                  </a:cubicBezTo>
                  <a:cubicBezTo>
                    <a:pt x="761" y="920"/>
                    <a:pt x="761" y="920"/>
                    <a:pt x="761" y="921"/>
                  </a:cubicBezTo>
                  <a:cubicBezTo>
                    <a:pt x="761" y="921"/>
                    <a:pt x="761" y="921"/>
                    <a:pt x="760" y="921"/>
                  </a:cubicBezTo>
                  <a:cubicBezTo>
                    <a:pt x="760" y="922"/>
                    <a:pt x="761" y="921"/>
                    <a:pt x="761" y="921"/>
                  </a:cubicBezTo>
                  <a:cubicBezTo>
                    <a:pt x="761" y="922"/>
                    <a:pt x="760" y="922"/>
                    <a:pt x="760" y="922"/>
                  </a:cubicBezTo>
                  <a:cubicBezTo>
                    <a:pt x="760" y="922"/>
                    <a:pt x="760" y="923"/>
                    <a:pt x="760" y="923"/>
                  </a:cubicBezTo>
                  <a:cubicBezTo>
                    <a:pt x="760" y="923"/>
                    <a:pt x="760" y="923"/>
                    <a:pt x="760" y="923"/>
                  </a:cubicBezTo>
                  <a:cubicBezTo>
                    <a:pt x="759" y="923"/>
                    <a:pt x="759" y="924"/>
                    <a:pt x="758" y="924"/>
                  </a:cubicBezTo>
                  <a:cubicBezTo>
                    <a:pt x="759" y="924"/>
                    <a:pt x="759" y="924"/>
                    <a:pt x="760" y="923"/>
                  </a:cubicBezTo>
                  <a:cubicBezTo>
                    <a:pt x="761" y="923"/>
                    <a:pt x="761" y="922"/>
                    <a:pt x="761" y="92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endParaRPr lang="ru-RU" sz="7198"/>
            </a:p>
          </p:txBody>
        </p:sp>
        <p:sp>
          <p:nvSpPr>
            <p:cNvPr id="38" name="Europe">
              <a:extLst>
                <a:ext uri="{FF2B5EF4-FFF2-40B4-BE49-F238E27FC236}">
                  <a16:creationId xmlns:a16="http://schemas.microsoft.com/office/drawing/2014/main" id="{4F9E0246-9048-DC0B-0A70-B95A7785045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236710" y="3969504"/>
              <a:ext cx="3428107" cy="3488417"/>
            </a:xfrm>
            <a:custGeom>
              <a:avLst/>
              <a:gdLst>
                <a:gd name="T0" fmla="*/ 1471253 w 437"/>
                <a:gd name="T1" fmla="*/ 958779 h 444"/>
                <a:gd name="T2" fmla="*/ 1267239 w 437"/>
                <a:gd name="T3" fmla="*/ 880190 h 444"/>
                <a:gd name="T4" fmla="*/ 906292 w 437"/>
                <a:gd name="T5" fmla="*/ 986285 h 444"/>
                <a:gd name="T6" fmla="*/ 894522 w 437"/>
                <a:gd name="T7" fmla="*/ 1029508 h 444"/>
                <a:gd name="T8" fmla="*/ 568884 w 437"/>
                <a:gd name="T9" fmla="*/ 1241697 h 444"/>
                <a:gd name="T10" fmla="*/ 580654 w 437"/>
                <a:gd name="T11" fmla="*/ 1449956 h 444"/>
                <a:gd name="T12" fmla="*/ 737588 w 437"/>
                <a:gd name="T13" fmla="*/ 1497109 h 444"/>
                <a:gd name="T14" fmla="*/ 1086765 w 437"/>
                <a:gd name="T15" fmla="*/ 1579627 h 444"/>
                <a:gd name="T16" fmla="*/ 1188772 w 437"/>
                <a:gd name="T17" fmla="*/ 1591416 h 444"/>
                <a:gd name="T18" fmla="*/ 1286856 w 437"/>
                <a:gd name="T19" fmla="*/ 1559980 h 444"/>
                <a:gd name="T20" fmla="*/ 1588953 w 437"/>
                <a:gd name="T21" fmla="*/ 1391015 h 444"/>
                <a:gd name="T22" fmla="*/ 1055379 w 437"/>
                <a:gd name="T23" fmla="*/ 247554 h 444"/>
                <a:gd name="T24" fmla="*/ 1208389 w 437"/>
                <a:gd name="T25" fmla="*/ 94306 h 444"/>
                <a:gd name="T26" fmla="*/ 1196619 w 437"/>
                <a:gd name="T27" fmla="*/ 106094 h 444"/>
                <a:gd name="T28" fmla="*/ 1157386 w 437"/>
                <a:gd name="T29" fmla="*/ 110024 h 444"/>
                <a:gd name="T30" fmla="*/ 808208 w 437"/>
                <a:gd name="T31" fmla="*/ 730872 h 444"/>
                <a:gd name="T32" fmla="*/ 1027915 w 437"/>
                <a:gd name="T33" fmla="*/ 943061 h 444"/>
                <a:gd name="T34" fmla="*/ 1122076 w 437"/>
                <a:gd name="T35" fmla="*/ 565837 h 444"/>
                <a:gd name="T36" fmla="*/ 1286856 w 437"/>
                <a:gd name="T37" fmla="*/ 483319 h 444"/>
                <a:gd name="T38" fmla="*/ 1435943 w 437"/>
                <a:gd name="T39" fmla="*/ 447954 h 444"/>
                <a:gd name="T40" fmla="*/ 1369246 w 437"/>
                <a:gd name="T41" fmla="*/ 23577 h 444"/>
                <a:gd name="T42" fmla="*/ 1212312 w 437"/>
                <a:gd name="T43" fmla="*/ 110024 h 444"/>
                <a:gd name="T44" fmla="*/ 1043609 w 437"/>
                <a:gd name="T45" fmla="*/ 267201 h 444"/>
                <a:gd name="T46" fmla="*/ 965142 w 437"/>
                <a:gd name="T47" fmla="*/ 451883 h 444"/>
                <a:gd name="T48" fmla="*/ 843518 w 437"/>
                <a:gd name="T49" fmla="*/ 573695 h 444"/>
                <a:gd name="T50" fmla="*/ 294251 w 437"/>
                <a:gd name="T51" fmla="*/ 412589 h 444"/>
                <a:gd name="T52" fmla="*/ 211860 w 437"/>
                <a:gd name="T53" fmla="*/ 345789 h 444"/>
                <a:gd name="T54" fmla="*/ 113777 w 437"/>
                <a:gd name="T55" fmla="*/ 400801 h 444"/>
                <a:gd name="T56" fmla="*/ 39233 w 437"/>
                <a:gd name="T57" fmla="*/ 357577 h 444"/>
                <a:gd name="T58" fmla="*/ 23540 w 437"/>
                <a:gd name="T59" fmla="*/ 416519 h 444"/>
                <a:gd name="T60" fmla="*/ 11770 w 437"/>
                <a:gd name="T61" fmla="*/ 447954 h 444"/>
                <a:gd name="T62" fmla="*/ 47080 w 437"/>
                <a:gd name="T63" fmla="*/ 514754 h 444"/>
                <a:gd name="T64" fmla="*/ 215784 w 437"/>
                <a:gd name="T65" fmla="*/ 510825 h 444"/>
                <a:gd name="T66" fmla="*/ 1153462 w 437"/>
                <a:gd name="T67" fmla="*/ 844826 h 444"/>
                <a:gd name="T68" fmla="*/ 906292 w 437"/>
                <a:gd name="T69" fmla="*/ 1536404 h 444"/>
                <a:gd name="T70" fmla="*/ 494341 w 437"/>
                <a:gd name="T71" fmla="*/ 974496 h 444"/>
                <a:gd name="T72" fmla="*/ 478648 w 437"/>
                <a:gd name="T73" fmla="*/ 943061 h 444"/>
                <a:gd name="T74" fmla="*/ 502188 w 437"/>
                <a:gd name="T75" fmla="*/ 864473 h 444"/>
                <a:gd name="T76" fmla="*/ 498264 w 437"/>
                <a:gd name="T77" fmla="*/ 939132 h 444"/>
                <a:gd name="T78" fmla="*/ 517881 w 437"/>
                <a:gd name="T79" fmla="*/ 978426 h 444"/>
                <a:gd name="T80" fmla="*/ 537498 w 437"/>
                <a:gd name="T81" fmla="*/ 1049155 h 444"/>
                <a:gd name="T82" fmla="*/ 537498 w 437"/>
                <a:gd name="T83" fmla="*/ 1127744 h 444"/>
                <a:gd name="T84" fmla="*/ 553191 w 437"/>
                <a:gd name="T85" fmla="*/ 1182756 h 444"/>
                <a:gd name="T86" fmla="*/ 686585 w 437"/>
                <a:gd name="T87" fmla="*/ 1115956 h 444"/>
                <a:gd name="T88" fmla="*/ 564961 w 437"/>
                <a:gd name="T89" fmla="*/ 923414 h 444"/>
                <a:gd name="T90" fmla="*/ 561038 w 437"/>
                <a:gd name="T91" fmla="*/ 805531 h 444"/>
                <a:gd name="T92" fmla="*/ 494341 w 437"/>
                <a:gd name="T93" fmla="*/ 852684 h 444"/>
                <a:gd name="T94" fmla="*/ 462954 w 437"/>
                <a:gd name="T95" fmla="*/ 903767 h 444"/>
                <a:gd name="T96" fmla="*/ 466878 w 437"/>
                <a:gd name="T97" fmla="*/ 844826 h 444"/>
                <a:gd name="T98" fmla="*/ 474724 w 437"/>
                <a:gd name="T99" fmla="*/ 852684 h 444"/>
                <a:gd name="T100" fmla="*/ 561038 w 437"/>
                <a:gd name="T101" fmla="*/ 789814 h 444"/>
                <a:gd name="T102" fmla="*/ 608118 w 437"/>
                <a:gd name="T103" fmla="*/ 723013 h 444"/>
                <a:gd name="T104" fmla="*/ 1318243 w 437"/>
                <a:gd name="T105" fmla="*/ 1725016 h 444"/>
                <a:gd name="T106" fmla="*/ 1326089 w 437"/>
                <a:gd name="T107" fmla="*/ 1552121 h 444"/>
                <a:gd name="T108" fmla="*/ 1310396 w 437"/>
                <a:gd name="T109" fmla="*/ 1725016 h 444"/>
                <a:gd name="T110" fmla="*/ 1290779 w 437"/>
                <a:gd name="T111" fmla="*/ 1626780 h 444"/>
                <a:gd name="T112" fmla="*/ 1381016 w 437"/>
                <a:gd name="T113" fmla="*/ 1697510 h 444"/>
                <a:gd name="T114" fmla="*/ 1337859 w 437"/>
                <a:gd name="T115" fmla="*/ 1622851 h 444"/>
                <a:gd name="T116" fmla="*/ 1310396 w 437"/>
                <a:gd name="T117" fmla="*/ 1662145 h 444"/>
                <a:gd name="T118" fmla="*/ 1365323 w 437"/>
                <a:gd name="T119" fmla="*/ 1681792 h 444"/>
                <a:gd name="T120" fmla="*/ 1177002 w 437"/>
                <a:gd name="T121" fmla="*/ 715155 h 444"/>
                <a:gd name="T122" fmla="*/ 1247622 w 437"/>
                <a:gd name="T123" fmla="*/ 797672 h 444"/>
                <a:gd name="T124" fmla="*/ 918062 w 437"/>
                <a:gd name="T125" fmla="*/ 970567 h 444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437" h="444">
                  <a:moveTo>
                    <a:pt x="290" y="377"/>
                  </a:moveTo>
                  <a:cubicBezTo>
                    <a:pt x="290" y="377"/>
                    <a:pt x="290" y="377"/>
                    <a:pt x="290" y="378"/>
                  </a:cubicBezTo>
                  <a:moveTo>
                    <a:pt x="221" y="236"/>
                  </a:moveTo>
                  <a:cubicBezTo>
                    <a:pt x="221" y="236"/>
                    <a:pt x="221" y="236"/>
                    <a:pt x="221" y="236"/>
                  </a:cubicBezTo>
                  <a:moveTo>
                    <a:pt x="258" y="342"/>
                  </a:moveTo>
                  <a:cubicBezTo>
                    <a:pt x="257" y="342"/>
                    <a:pt x="257" y="342"/>
                    <a:pt x="257" y="342"/>
                  </a:cubicBezTo>
                  <a:cubicBezTo>
                    <a:pt x="258" y="343"/>
                    <a:pt x="258" y="343"/>
                    <a:pt x="258" y="342"/>
                  </a:cubicBezTo>
                  <a:close/>
                  <a:moveTo>
                    <a:pt x="258" y="342"/>
                  </a:moveTo>
                  <a:cubicBezTo>
                    <a:pt x="257" y="342"/>
                    <a:pt x="257" y="342"/>
                    <a:pt x="257" y="342"/>
                  </a:cubicBezTo>
                  <a:cubicBezTo>
                    <a:pt x="258" y="343"/>
                    <a:pt x="258" y="343"/>
                    <a:pt x="258" y="342"/>
                  </a:cubicBezTo>
                  <a:close/>
                  <a:moveTo>
                    <a:pt x="437" y="312"/>
                  </a:moveTo>
                  <a:cubicBezTo>
                    <a:pt x="437" y="311"/>
                    <a:pt x="437" y="309"/>
                    <a:pt x="436" y="308"/>
                  </a:cubicBezTo>
                  <a:cubicBezTo>
                    <a:pt x="435" y="308"/>
                    <a:pt x="435" y="309"/>
                    <a:pt x="434" y="309"/>
                  </a:cubicBezTo>
                  <a:cubicBezTo>
                    <a:pt x="434" y="309"/>
                    <a:pt x="434" y="308"/>
                    <a:pt x="433" y="308"/>
                  </a:cubicBezTo>
                  <a:cubicBezTo>
                    <a:pt x="433" y="308"/>
                    <a:pt x="433" y="307"/>
                    <a:pt x="433" y="307"/>
                  </a:cubicBezTo>
                  <a:cubicBezTo>
                    <a:pt x="432" y="307"/>
                    <a:pt x="431" y="307"/>
                    <a:pt x="431" y="307"/>
                  </a:cubicBezTo>
                  <a:cubicBezTo>
                    <a:pt x="431" y="306"/>
                    <a:pt x="431" y="306"/>
                    <a:pt x="430" y="306"/>
                  </a:cubicBezTo>
                  <a:cubicBezTo>
                    <a:pt x="429" y="306"/>
                    <a:pt x="429" y="306"/>
                    <a:pt x="429" y="306"/>
                  </a:cubicBezTo>
                  <a:cubicBezTo>
                    <a:pt x="428" y="306"/>
                    <a:pt x="427" y="305"/>
                    <a:pt x="426" y="305"/>
                  </a:cubicBezTo>
                  <a:cubicBezTo>
                    <a:pt x="425" y="305"/>
                    <a:pt x="425" y="303"/>
                    <a:pt x="424" y="303"/>
                  </a:cubicBezTo>
                  <a:cubicBezTo>
                    <a:pt x="423" y="303"/>
                    <a:pt x="423" y="305"/>
                    <a:pt x="423" y="305"/>
                  </a:cubicBezTo>
                  <a:cubicBezTo>
                    <a:pt x="422" y="305"/>
                    <a:pt x="422" y="305"/>
                    <a:pt x="422" y="305"/>
                  </a:cubicBezTo>
                  <a:cubicBezTo>
                    <a:pt x="421" y="303"/>
                    <a:pt x="420" y="302"/>
                    <a:pt x="419" y="300"/>
                  </a:cubicBezTo>
                  <a:cubicBezTo>
                    <a:pt x="418" y="299"/>
                    <a:pt x="417" y="300"/>
                    <a:pt x="416" y="301"/>
                  </a:cubicBezTo>
                  <a:cubicBezTo>
                    <a:pt x="415" y="300"/>
                    <a:pt x="415" y="301"/>
                    <a:pt x="414" y="301"/>
                  </a:cubicBezTo>
                  <a:cubicBezTo>
                    <a:pt x="414" y="301"/>
                    <a:pt x="413" y="302"/>
                    <a:pt x="413" y="302"/>
                  </a:cubicBezTo>
                  <a:cubicBezTo>
                    <a:pt x="413" y="301"/>
                    <a:pt x="411" y="301"/>
                    <a:pt x="410" y="301"/>
                  </a:cubicBezTo>
                  <a:cubicBezTo>
                    <a:pt x="410" y="300"/>
                    <a:pt x="409" y="300"/>
                    <a:pt x="408" y="300"/>
                  </a:cubicBezTo>
                  <a:cubicBezTo>
                    <a:pt x="408" y="300"/>
                    <a:pt x="407" y="300"/>
                    <a:pt x="406" y="300"/>
                  </a:cubicBezTo>
                  <a:cubicBezTo>
                    <a:pt x="406" y="300"/>
                    <a:pt x="406" y="300"/>
                    <a:pt x="406" y="300"/>
                  </a:cubicBezTo>
                  <a:cubicBezTo>
                    <a:pt x="406" y="300"/>
                    <a:pt x="406" y="300"/>
                    <a:pt x="406" y="299"/>
                  </a:cubicBezTo>
                  <a:cubicBezTo>
                    <a:pt x="404" y="298"/>
                    <a:pt x="405" y="298"/>
                    <a:pt x="405" y="297"/>
                  </a:cubicBezTo>
                  <a:cubicBezTo>
                    <a:pt x="405" y="296"/>
                    <a:pt x="405" y="296"/>
                    <a:pt x="405" y="296"/>
                  </a:cubicBezTo>
                  <a:cubicBezTo>
                    <a:pt x="404" y="295"/>
                    <a:pt x="404" y="294"/>
                    <a:pt x="404" y="294"/>
                  </a:cubicBezTo>
                  <a:cubicBezTo>
                    <a:pt x="404" y="294"/>
                    <a:pt x="404" y="293"/>
                    <a:pt x="404" y="293"/>
                  </a:cubicBezTo>
                  <a:cubicBezTo>
                    <a:pt x="403" y="293"/>
                    <a:pt x="403" y="292"/>
                    <a:pt x="402" y="291"/>
                  </a:cubicBezTo>
                  <a:cubicBezTo>
                    <a:pt x="401" y="291"/>
                    <a:pt x="401" y="292"/>
                    <a:pt x="400" y="292"/>
                  </a:cubicBezTo>
                  <a:cubicBezTo>
                    <a:pt x="400" y="292"/>
                    <a:pt x="400" y="291"/>
                    <a:pt x="399" y="291"/>
                  </a:cubicBezTo>
                  <a:cubicBezTo>
                    <a:pt x="398" y="291"/>
                    <a:pt x="397" y="291"/>
                    <a:pt x="396" y="291"/>
                  </a:cubicBezTo>
                  <a:cubicBezTo>
                    <a:pt x="397" y="290"/>
                    <a:pt x="397" y="290"/>
                    <a:pt x="397" y="289"/>
                  </a:cubicBezTo>
                  <a:cubicBezTo>
                    <a:pt x="397" y="289"/>
                    <a:pt x="397" y="288"/>
                    <a:pt x="397" y="288"/>
                  </a:cubicBezTo>
                  <a:cubicBezTo>
                    <a:pt x="397" y="287"/>
                    <a:pt x="395" y="287"/>
                    <a:pt x="397" y="286"/>
                  </a:cubicBezTo>
                  <a:cubicBezTo>
                    <a:pt x="397" y="286"/>
                    <a:pt x="398" y="286"/>
                    <a:pt x="398" y="285"/>
                  </a:cubicBezTo>
                  <a:cubicBezTo>
                    <a:pt x="398" y="285"/>
                    <a:pt x="398" y="284"/>
                    <a:pt x="397" y="284"/>
                  </a:cubicBezTo>
                  <a:cubicBezTo>
                    <a:pt x="397" y="284"/>
                    <a:pt x="397" y="284"/>
                    <a:pt x="396" y="284"/>
                  </a:cubicBezTo>
                  <a:cubicBezTo>
                    <a:pt x="396" y="283"/>
                    <a:pt x="396" y="283"/>
                    <a:pt x="396" y="283"/>
                  </a:cubicBezTo>
                  <a:cubicBezTo>
                    <a:pt x="396" y="282"/>
                    <a:pt x="395" y="279"/>
                    <a:pt x="393" y="279"/>
                  </a:cubicBezTo>
                  <a:cubicBezTo>
                    <a:pt x="393" y="279"/>
                    <a:pt x="393" y="279"/>
                    <a:pt x="392" y="279"/>
                  </a:cubicBezTo>
                  <a:cubicBezTo>
                    <a:pt x="392" y="277"/>
                    <a:pt x="388" y="280"/>
                    <a:pt x="387" y="280"/>
                  </a:cubicBezTo>
                  <a:cubicBezTo>
                    <a:pt x="386" y="280"/>
                    <a:pt x="385" y="279"/>
                    <a:pt x="385" y="279"/>
                  </a:cubicBezTo>
                  <a:cubicBezTo>
                    <a:pt x="384" y="280"/>
                    <a:pt x="384" y="281"/>
                    <a:pt x="384" y="281"/>
                  </a:cubicBezTo>
                  <a:cubicBezTo>
                    <a:pt x="383" y="283"/>
                    <a:pt x="381" y="282"/>
                    <a:pt x="380" y="282"/>
                  </a:cubicBezTo>
                  <a:cubicBezTo>
                    <a:pt x="380" y="281"/>
                    <a:pt x="379" y="280"/>
                    <a:pt x="379" y="279"/>
                  </a:cubicBezTo>
                  <a:cubicBezTo>
                    <a:pt x="379" y="278"/>
                    <a:pt x="379" y="278"/>
                    <a:pt x="379" y="277"/>
                  </a:cubicBezTo>
                  <a:cubicBezTo>
                    <a:pt x="379" y="277"/>
                    <a:pt x="379" y="277"/>
                    <a:pt x="379" y="276"/>
                  </a:cubicBezTo>
                  <a:cubicBezTo>
                    <a:pt x="379" y="275"/>
                    <a:pt x="379" y="274"/>
                    <a:pt x="378" y="273"/>
                  </a:cubicBezTo>
                  <a:cubicBezTo>
                    <a:pt x="377" y="273"/>
                    <a:pt x="377" y="272"/>
                    <a:pt x="377" y="271"/>
                  </a:cubicBezTo>
                  <a:cubicBezTo>
                    <a:pt x="377" y="271"/>
                    <a:pt x="377" y="271"/>
                    <a:pt x="377" y="270"/>
                  </a:cubicBezTo>
                  <a:cubicBezTo>
                    <a:pt x="378" y="270"/>
                    <a:pt x="378" y="270"/>
                    <a:pt x="378" y="269"/>
                  </a:cubicBezTo>
                  <a:cubicBezTo>
                    <a:pt x="379" y="268"/>
                    <a:pt x="381" y="271"/>
                    <a:pt x="382" y="271"/>
                  </a:cubicBezTo>
                  <a:cubicBezTo>
                    <a:pt x="383" y="271"/>
                    <a:pt x="384" y="270"/>
                    <a:pt x="385" y="269"/>
                  </a:cubicBezTo>
                  <a:cubicBezTo>
                    <a:pt x="385" y="269"/>
                    <a:pt x="385" y="269"/>
                    <a:pt x="385" y="268"/>
                  </a:cubicBezTo>
                  <a:cubicBezTo>
                    <a:pt x="386" y="268"/>
                    <a:pt x="386" y="268"/>
                    <a:pt x="386" y="268"/>
                  </a:cubicBezTo>
                  <a:cubicBezTo>
                    <a:pt x="387" y="267"/>
                    <a:pt x="386" y="266"/>
                    <a:pt x="385" y="266"/>
                  </a:cubicBezTo>
                  <a:cubicBezTo>
                    <a:pt x="385" y="266"/>
                    <a:pt x="385" y="265"/>
                    <a:pt x="384" y="265"/>
                  </a:cubicBezTo>
                  <a:cubicBezTo>
                    <a:pt x="385" y="265"/>
                    <a:pt x="385" y="264"/>
                    <a:pt x="385" y="264"/>
                  </a:cubicBezTo>
                  <a:cubicBezTo>
                    <a:pt x="385" y="264"/>
                    <a:pt x="385" y="264"/>
                    <a:pt x="384" y="264"/>
                  </a:cubicBezTo>
                  <a:cubicBezTo>
                    <a:pt x="384" y="263"/>
                    <a:pt x="383" y="263"/>
                    <a:pt x="383" y="263"/>
                  </a:cubicBezTo>
                  <a:cubicBezTo>
                    <a:pt x="382" y="263"/>
                    <a:pt x="382" y="263"/>
                    <a:pt x="381" y="263"/>
                  </a:cubicBezTo>
                  <a:cubicBezTo>
                    <a:pt x="380" y="263"/>
                    <a:pt x="381" y="261"/>
                    <a:pt x="381" y="261"/>
                  </a:cubicBezTo>
                  <a:cubicBezTo>
                    <a:pt x="381" y="260"/>
                    <a:pt x="380" y="259"/>
                    <a:pt x="380" y="259"/>
                  </a:cubicBezTo>
                  <a:cubicBezTo>
                    <a:pt x="379" y="259"/>
                    <a:pt x="378" y="258"/>
                    <a:pt x="378" y="258"/>
                  </a:cubicBezTo>
                  <a:cubicBezTo>
                    <a:pt x="377" y="257"/>
                    <a:pt x="377" y="256"/>
                    <a:pt x="376" y="255"/>
                  </a:cubicBezTo>
                  <a:cubicBezTo>
                    <a:pt x="376" y="255"/>
                    <a:pt x="376" y="255"/>
                    <a:pt x="376" y="255"/>
                  </a:cubicBezTo>
                  <a:cubicBezTo>
                    <a:pt x="376" y="254"/>
                    <a:pt x="376" y="254"/>
                    <a:pt x="376" y="254"/>
                  </a:cubicBezTo>
                  <a:cubicBezTo>
                    <a:pt x="376" y="253"/>
                    <a:pt x="376" y="253"/>
                    <a:pt x="375" y="253"/>
                  </a:cubicBezTo>
                  <a:cubicBezTo>
                    <a:pt x="375" y="253"/>
                    <a:pt x="375" y="252"/>
                    <a:pt x="375" y="252"/>
                  </a:cubicBezTo>
                  <a:cubicBezTo>
                    <a:pt x="375" y="252"/>
                    <a:pt x="372" y="249"/>
                    <a:pt x="374" y="250"/>
                  </a:cubicBezTo>
                  <a:cubicBezTo>
                    <a:pt x="374" y="249"/>
                    <a:pt x="375" y="249"/>
                    <a:pt x="375" y="248"/>
                  </a:cubicBezTo>
                  <a:cubicBezTo>
                    <a:pt x="375" y="248"/>
                    <a:pt x="375" y="248"/>
                    <a:pt x="375" y="247"/>
                  </a:cubicBezTo>
                  <a:cubicBezTo>
                    <a:pt x="375" y="247"/>
                    <a:pt x="375" y="246"/>
                    <a:pt x="374" y="246"/>
                  </a:cubicBezTo>
                  <a:cubicBezTo>
                    <a:pt x="374" y="246"/>
                    <a:pt x="374" y="246"/>
                    <a:pt x="374" y="245"/>
                  </a:cubicBezTo>
                  <a:cubicBezTo>
                    <a:pt x="374" y="245"/>
                    <a:pt x="374" y="245"/>
                    <a:pt x="375" y="244"/>
                  </a:cubicBezTo>
                  <a:cubicBezTo>
                    <a:pt x="375" y="244"/>
                    <a:pt x="374" y="244"/>
                    <a:pt x="374" y="243"/>
                  </a:cubicBezTo>
                  <a:cubicBezTo>
                    <a:pt x="374" y="242"/>
                    <a:pt x="375" y="242"/>
                    <a:pt x="374" y="242"/>
                  </a:cubicBezTo>
                  <a:cubicBezTo>
                    <a:pt x="373" y="242"/>
                    <a:pt x="373" y="241"/>
                    <a:pt x="373" y="241"/>
                  </a:cubicBezTo>
                  <a:cubicBezTo>
                    <a:pt x="373" y="241"/>
                    <a:pt x="373" y="241"/>
                    <a:pt x="372" y="241"/>
                  </a:cubicBezTo>
                  <a:cubicBezTo>
                    <a:pt x="372" y="241"/>
                    <a:pt x="372" y="241"/>
                    <a:pt x="372" y="241"/>
                  </a:cubicBezTo>
                  <a:cubicBezTo>
                    <a:pt x="372" y="240"/>
                    <a:pt x="372" y="239"/>
                    <a:pt x="371" y="239"/>
                  </a:cubicBezTo>
                  <a:cubicBezTo>
                    <a:pt x="370" y="239"/>
                    <a:pt x="367" y="238"/>
                    <a:pt x="367" y="240"/>
                  </a:cubicBezTo>
                  <a:cubicBezTo>
                    <a:pt x="365" y="239"/>
                    <a:pt x="365" y="240"/>
                    <a:pt x="364" y="241"/>
                  </a:cubicBezTo>
                  <a:cubicBezTo>
                    <a:pt x="364" y="240"/>
                    <a:pt x="364" y="239"/>
                    <a:pt x="364" y="239"/>
                  </a:cubicBezTo>
                  <a:cubicBezTo>
                    <a:pt x="364" y="238"/>
                    <a:pt x="365" y="238"/>
                    <a:pt x="365" y="237"/>
                  </a:cubicBezTo>
                  <a:cubicBezTo>
                    <a:pt x="364" y="237"/>
                    <a:pt x="363" y="237"/>
                    <a:pt x="363" y="237"/>
                  </a:cubicBezTo>
                  <a:cubicBezTo>
                    <a:pt x="361" y="236"/>
                    <a:pt x="361" y="237"/>
                    <a:pt x="360" y="238"/>
                  </a:cubicBezTo>
                  <a:cubicBezTo>
                    <a:pt x="359" y="238"/>
                    <a:pt x="360" y="235"/>
                    <a:pt x="357" y="236"/>
                  </a:cubicBezTo>
                  <a:cubicBezTo>
                    <a:pt x="356" y="237"/>
                    <a:pt x="356" y="236"/>
                    <a:pt x="356" y="235"/>
                  </a:cubicBezTo>
                  <a:cubicBezTo>
                    <a:pt x="355" y="236"/>
                    <a:pt x="354" y="236"/>
                    <a:pt x="354" y="236"/>
                  </a:cubicBezTo>
                  <a:cubicBezTo>
                    <a:pt x="355" y="235"/>
                    <a:pt x="357" y="235"/>
                    <a:pt x="356" y="232"/>
                  </a:cubicBezTo>
                  <a:cubicBezTo>
                    <a:pt x="356" y="231"/>
                    <a:pt x="356" y="231"/>
                    <a:pt x="355" y="230"/>
                  </a:cubicBezTo>
                  <a:cubicBezTo>
                    <a:pt x="355" y="230"/>
                    <a:pt x="355" y="230"/>
                    <a:pt x="355" y="230"/>
                  </a:cubicBezTo>
                  <a:cubicBezTo>
                    <a:pt x="355" y="229"/>
                    <a:pt x="355" y="229"/>
                    <a:pt x="355" y="228"/>
                  </a:cubicBezTo>
                  <a:cubicBezTo>
                    <a:pt x="354" y="228"/>
                    <a:pt x="354" y="227"/>
                    <a:pt x="354" y="227"/>
                  </a:cubicBezTo>
                  <a:cubicBezTo>
                    <a:pt x="353" y="226"/>
                    <a:pt x="353" y="227"/>
                    <a:pt x="352" y="227"/>
                  </a:cubicBezTo>
                  <a:cubicBezTo>
                    <a:pt x="353" y="225"/>
                    <a:pt x="353" y="224"/>
                    <a:pt x="353" y="223"/>
                  </a:cubicBezTo>
                  <a:cubicBezTo>
                    <a:pt x="353" y="222"/>
                    <a:pt x="354" y="223"/>
                    <a:pt x="354" y="221"/>
                  </a:cubicBezTo>
                  <a:cubicBezTo>
                    <a:pt x="353" y="220"/>
                    <a:pt x="352" y="220"/>
                    <a:pt x="352" y="219"/>
                  </a:cubicBezTo>
                  <a:cubicBezTo>
                    <a:pt x="352" y="218"/>
                    <a:pt x="352" y="218"/>
                    <a:pt x="351" y="218"/>
                  </a:cubicBezTo>
                  <a:cubicBezTo>
                    <a:pt x="351" y="218"/>
                    <a:pt x="350" y="218"/>
                    <a:pt x="350" y="218"/>
                  </a:cubicBezTo>
                  <a:cubicBezTo>
                    <a:pt x="350" y="217"/>
                    <a:pt x="354" y="214"/>
                    <a:pt x="353" y="213"/>
                  </a:cubicBezTo>
                  <a:cubicBezTo>
                    <a:pt x="353" y="213"/>
                    <a:pt x="353" y="213"/>
                    <a:pt x="353" y="213"/>
                  </a:cubicBezTo>
                  <a:cubicBezTo>
                    <a:pt x="353" y="213"/>
                    <a:pt x="353" y="212"/>
                    <a:pt x="353" y="212"/>
                  </a:cubicBezTo>
                  <a:cubicBezTo>
                    <a:pt x="352" y="211"/>
                    <a:pt x="352" y="210"/>
                    <a:pt x="352" y="210"/>
                  </a:cubicBezTo>
                  <a:cubicBezTo>
                    <a:pt x="351" y="208"/>
                    <a:pt x="352" y="206"/>
                    <a:pt x="351" y="204"/>
                  </a:cubicBezTo>
                  <a:cubicBezTo>
                    <a:pt x="351" y="202"/>
                    <a:pt x="351" y="202"/>
                    <a:pt x="352" y="200"/>
                  </a:cubicBezTo>
                  <a:cubicBezTo>
                    <a:pt x="353" y="199"/>
                    <a:pt x="353" y="197"/>
                    <a:pt x="354" y="196"/>
                  </a:cubicBezTo>
                  <a:cubicBezTo>
                    <a:pt x="354" y="195"/>
                    <a:pt x="355" y="195"/>
                    <a:pt x="356" y="195"/>
                  </a:cubicBezTo>
                  <a:cubicBezTo>
                    <a:pt x="356" y="194"/>
                    <a:pt x="355" y="193"/>
                    <a:pt x="355" y="193"/>
                  </a:cubicBezTo>
                  <a:cubicBezTo>
                    <a:pt x="353" y="196"/>
                    <a:pt x="345" y="192"/>
                    <a:pt x="343" y="191"/>
                  </a:cubicBezTo>
                  <a:cubicBezTo>
                    <a:pt x="343" y="191"/>
                    <a:pt x="342" y="192"/>
                    <a:pt x="342" y="191"/>
                  </a:cubicBezTo>
                  <a:cubicBezTo>
                    <a:pt x="342" y="191"/>
                    <a:pt x="342" y="191"/>
                    <a:pt x="342" y="191"/>
                  </a:cubicBezTo>
                  <a:cubicBezTo>
                    <a:pt x="341" y="191"/>
                    <a:pt x="341" y="191"/>
                    <a:pt x="341" y="191"/>
                  </a:cubicBezTo>
                  <a:cubicBezTo>
                    <a:pt x="341" y="191"/>
                    <a:pt x="341" y="192"/>
                    <a:pt x="340" y="192"/>
                  </a:cubicBezTo>
                  <a:cubicBezTo>
                    <a:pt x="340" y="192"/>
                    <a:pt x="340" y="191"/>
                    <a:pt x="340" y="191"/>
                  </a:cubicBezTo>
                  <a:cubicBezTo>
                    <a:pt x="340" y="191"/>
                    <a:pt x="340" y="190"/>
                    <a:pt x="339" y="191"/>
                  </a:cubicBezTo>
                  <a:cubicBezTo>
                    <a:pt x="339" y="191"/>
                    <a:pt x="339" y="191"/>
                    <a:pt x="339" y="192"/>
                  </a:cubicBezTo>
                  <a:cubicBezTo>
                    <a:pt x="339" y="192"/>
                    <a:pt x="338" y="191"/>
                    <a:pt x="338" y="191"/>
                  </a:cubicBezTo>
                  <a:cubicBezTo>
                    <a:pt x="338" y="191"/>
                    <a:pt x="338" y="192"/>
                    <a:pt x="338" y="192"/>
                  </a:cubicBezTo>
                  <a:cubicBezTo>
                    <a:pt x="338" y="192"/>
                    <a:pt x="337" y="192"/>
                    <a:pt x="337" y="193"/>
                  </a:cubicBezTo>
                  <a:cubicBezTo>
                    <a:pt x="337" y="193"/>
                    <a:pt x="336" y="192"/>
                    <a:pt x="336" y="192"/>
                  </a:cubicBezTo>
                  <a:cubicBezTo>
                    <a:pt x="336" y="192"/>
                    <a:pt x="336" y="192"/>
                    <a:pt x="336" y="192"/>
                  </a:cubicBezTo>
                  <a:cubicBezTo>
                    <a:pt x="336" y="192"/>
                    <a:pt x="336" y="192"/>
                    <a:pt x="336" y="192"/>
                  </a:cubicBezTo>
                  <a:cubicBezTo>
                    <a:pt x="336" y="192"/>
                    <a:pt x="335" y="192"/>
                    <a:pt x="335" y="192"/>
                  </a:cubicBezTo>
                  <a:cubicBezTo>
                    <a:pt x="335" y="192"/>
                    <a:pt x="335" y="192"/>
                    <a:pt x="335" y="192"/>
                  </a:cubicBezTo>
                  <a:cubicBezTo>
                    <a:pt x="334" y="193"/>
                    <a:pt x="334" y="192"/>
                    <a:pt x="333" y="192"/>
                  </a:cubicBezTo>
                  <a:cubicBezTo>
                    <a:pt x="333" y="192"/>
                    <a:pt x="333" y="193"/>
                    <a:pt x="333" y="193"/>
                  </a:cubicBezTo>
                  <a:cubicBezTo>
                    <a:pt x="333" y="193"/>
                    <a:pt x="333" y="193"/>
                    <a:pt x="333" y="193"/>
                  </a:cubicBezTo>
                  <a:cubicBezTo>
                    <a:pt x="332" y="194"/>
                    <a:pt x="332" y="192"/>
                    <a:pt x="331" y="191"/>
                  </a:cubicBezTo>
                  <a:cubicBezTo>
                    <a:pt x="332" y="191"/>
                    <a:pt x="331" y="195"/>
                    <a:pt x="331" y="193"/>
                  </a:cubicBezTo>
                  <a:cubicBezTo>
                    <a:pt x="331" y="193"/>
                    <a:pt x="328" y="195"/>
                    <a:pt x="328" y="194"/>
                  </a:cubicBezTo>
                  <a:cubicBezTo>
                    <a:pt x="328" y="195"/>
                    <a:pt x="329" y="195"/>
                    <a:pt x="329" y="196"/>
                  </a:cubicBezTo>
                  <a:cubicBezTo>
                    <a:pt x="328" y="196"/>
                    <a:pt x="328" y="195"/>
                    <a:pt x="328" y="195"/>
                  </a:cubicBezTo>
                  <a:cubicBezTo>
                    <a:pt x="327" y="196"/>
                    <a:pt x="327" y="195"/>
                    <a:pt x="326" y="195"/>
                  </a:cubicBezTo>
                  <a:cubicBezTo>
                    <a:pt x="326" y="197"/>
                    <a:pt x="326" y="196"/>
                    <a:pt x="325" y="196"/>
                  </a:cubicBezTo>
                  <a:cubicBezTo>
                    <a:pt x="325" y="196"/>
                    <a:pt x="325" y="196"/>
                    <a:pt x="325" y="196"/>
                  </a:cubicBezTo>
                  <a:cubicBezTo>
                    <a:pt x="324" y="197"/>
                    <a:pt x="325" y="198"/>
                    <a:pt x="325" y="198"/>
                  </a:cubicBezTo>
                  <a:cubicBezTo>
                    <a:pt x="325" y="198"/>
                    <a:pt x="325" y="198"/>
                    <a:pt x="325" y="198"/>
                  </a:cubicBezTo>
                  <a:cubicBezTo>
                    <a:pt x="325" y="199"/>
                    <a:pt x="326" y="199"/>
                    <a:pt x="325" y="200"/>
                  </a:cubicBezTo>
                  <a:cubicBezTo>
                    <a:pt x="324" y="201"/>
                    <a:pt x="324" y="199"/>
                    <a:pt x="325" y="202"/>
                  </a:cubicBezTo>
                  <a:cubicBezTo>
                    <a:pt x="325" y="202"/>
                    <a:pt x="324" y="202"/>
                    <a:pt x="325" y="202"/>
                  </a:cubicBezTo>
                  <a:cubicBezTo>
                    <a:pt x="325" y="202"/>
                    <a:pt x="326" y="201"/>
                    <a:pt x="327" y="202"/>
                  </a:cubicBezTo>
                  <a:cubicBezTo>
                    <a:pt x="327" y="202"/>
                    <a:pt x="327" y="203"/>
                    <a:pt x="326" y="203"/>
                  </a:cubicBezTo>
                  <a:cubicBezTo>
                    <a:pt x="326" y="203"/>
                    <a:pt x="326" y="203"/>
                    <a:pt x="326" y="203"/>
                  </a:cubicBezTo>
                  <a:cubicBezTo>
                    <a:pt x="325" y="203"/>
                    <a:pt x="325" y="203"/>
                    <a:pt x="325" y="203"/>
                  </a:cubicBezTo>
                  <a:cubicBezTo>
                    <a:pt x="324" y="204"/>
                    <a:pt x="325" y="205"/>
                    <a:pt x="326" y="205"/>
                  </a:cubicBezTo>
                  <a:cubicBezTo>
                    <a:pt x="326" y="206"/>
                    <a:pt x="326" y="206"/>
                    <a:pt x="326" y="207"/>
                  </a:cubicBezTo>
                  <a:cubicBezTo>
                    <a:pt x="326" y="207"/>
                    <a:pt x="328" y="209"/>
                    <a:pt x="329" y="209"/>
                  </a:cubicBezTo>
                  <a:cubicBezTo>
                    <a:pt x="329" y="209"/>
                    <a:pt x="330" y="209"/>
                    <a:pt x="330" y="208"/>
                  </a:cubicBezTo>
                  <a:cubicBezTo>
                    <a:pt x="330" y="208"/>
                    <a:pt x="330" y="208"/>
                    <a:pt x="330" y="207"/>
                  </a:cubicBezTo>
                  <a:cubicBezTo>
                    <a:pt x="331" y="207"/>
                    <a:pt x="331" y="207"/>
                    <a:pt x="331" y="208"/>
                  </a:cubicBezTo>
                  <a:cubicBezTo>
                    <a:pt x="332" y="208"/>
                    <a:pt x="331" y="211"/>
                    <a:pt x="331" y="211"/>
                  </a:cubicBezTo>
                  <a:cubicBezTo>
                    <a:pt x="331" y="213"/>
                    <a:pt x="330" y="214"/>
                    <a:pt x="330" y="215"/>
                  </a:cubicBezTo>
                  <a:cubicBezTo>
                    <a:pt x="330" y="216"/>
                    <a:pt x="330" y="217"/>
                    <a:pt x="330" y="218"/>
                  </a:cubicBezTo>
                  <a:cubicBezTo>
                    <a:pt x="331" y="220"/>
                    <a:pt x="331" y="221"/>
                    <a:pt x="330" y="223"/>
                  </a:cubicBezTo>
                  <a:cubicBezTo>
                    <a:pt x="329" y="224"/>
                    <a:pt x="326" y="226"/>
                    <a:pt x="325" y="225"/>
                  </a:cubicBezTo>
                  <a:cubicBezTo>
                    <a:pt x="325" y="224"/>
                    <a:pt x="324" y="224"/>
                    <a:pt x="323" y="224"/>
                  </a:cubicBezTo>
                  <a:cubicBezTo>
                    <a:pt x="322" y="223"/>
                    <a:pt x="323" y="221"/>
                    <a:pt x="321" y="220"/>
                  </a:cubicBezTo>
                  <a:cubicBezTo>
                    <a:pt x="321" y="219"/>
                    <a:pt x="320" y="218"/>
                    <a:pt x="319" y="218"/>
                  </a:cubicBezTo>
                  <a:cubicBezTo>
                    <a:pt x="318" y="217"/>
                    <a:pt x="319" y="216"/>
                    <a:pt x="318" y="216"/>
                  </a:cubicBezTo>
                  <a:cubicBezTo>
                    <a:pt x="318" y="215"/>
                    <a:pt x="317" y="216"/>
                    <a:pt x="317" y="216"/>
                  </a:cubicBezTo>
                  <a:cubicBezTo>
                    <a:pt x="316" y="217"/>
                    <a:pt x="313" y="217"/>
                    <a:pt x="312" y="218"/>
                  </a:cubicBezTo>
                  <a:cubicBezTo>
                    <a:pt x="312" y="219"/>
                    <a:pt x="310" y="221"/>
                    <a:pt x="310" y="222"/>
                  </a:cubicBezTo>
                  <a:cubicBezTo>
                    <a:pt x="310" y="223"/>
                    <a:pt x="311" y="224"/>
                    <a:pt x="310" y="225"/>
                  </a:cubicBezTo>
                  <a:cubicBezTo>
                    <a:pt x="310" y="226"/>
                    <a:pt x="309" y="226"/>
                    <a:pt x="308" y="227"/>
                  </a:cubicBezTo>
                  <a:cubicBezTo>
                    <a:pt x="308" y="227"/>
                    <a:pt x="308" y="229"/>
                    <a:pt x="308" y="230"/>
                  </a:cubicBezTo>
                  <a:cubicBezTo>
                    <a:pt x="308" y="231"/>
                    <a:pt x="309" y="232"/>
                    <a:pt x="308" y="232"/>
                  </a:cubicBezTo>
                  <a:cubicBezTo>
                    <a:pt x="308" y="233"/>
                    <a:pt x="308" y="235"/>
                    <a:pt x="308" y="236"/>
                  </a:cubicBezTo>
                  <a:cubicBezTo>
                    <a:pt x="308" y="237"/>
                    <a:pt x="308" y="238"/>
                    <a:pt x="308" y="240"/>
                  </a:cubicBezTo>
                  <a:cubicBezTo>
                    <a:pt x="308" y="240"/>
                    <a:pt x="308" y="243"/>
                    <a:pt x="308" y="243"/>
                  </a:cubicBezTo>
                  <a:cubicBezTo>
                    <a:pt x="309" y="243"/>
                    <a:pt x="308" y="241"/>
                    <a:pt x="309" y="241"/>
                  </a:cubicBezTo>
                  <a:cubicBezTo>
                    <a:pt x="309" y="242"/>
                    <a:pt x="309" y="242"/>
                    <a:pt x="309" y="243"/>
                  </a:cubicBezTo>
                  <a:cubicBezTo>
                    <a:pt x="309" y="244"/>
                    <a:pt x="309" y="244"/>
                    <a:pt x="309" y="245"/>
                  </a:cubicBezTo>
                  <a:cubicBezTo>
                    <a:pt x="310" y="245"/>
                    <a:pt x="310" y="252"/>
                    <a:pt x="307" y="250"/>
                  </a:cubicBezTo>
                  <a:cubicBezTo>
                    <a:pt x="306" y="249"/>
                    <a:pt x="306" y="249"/>
                    <a:pt x="306" y="249"/>
                  </a:cubicBezTo>
                  <a:cubicBezTo>
                    <a:pt x="305" y="249"/>
                    <a:pt x="305" y="249"/>
                    <a:pt x="305" y="249"/>
                  </a:cubicBezTo>
                  <a:cubicBezTo>
                    <a:pt x="305" y="249"/>
                    <a:pt x="309" y="245"/>
                    <a:pt x="308" y="243"/>
                  </a:cubicBezTo>
                  <a:cubicBezTo>
                    <a:pt x="307" y="244"/>
                    <a:pt x="307" y="246"/>
                    <a:pt x="306" y="247"/>
                  </a:cubicBezTo>
                  <a:cubicBezTo>
                    <a:pt x="305" y="248"/>
                    <a:pt x="304" y="249"/>
                    <a:pt x="302" y="249"/>
                  </a:cubicBezTo>
                  <a:cubicBezTo>
                    <a:pt x="302" y="249"/>
                    <a:pt x="301" y="249"/>
                    <a:pt x="301" y="249"/>
                  </a:cubicBezTo>
                  <a:cubicBezTo>
                    <a:pt x="300" y="250"/>
                    <a:pt x="301" y="251"/>
                    <a:pt x="301" y="251"/>
                  </a:cubicBezTo>
                  <a:cubicBezTo>
                    <a:pt x="301" y="253"/>
                    <a:pt x="300" y="254"/>
                    <a:pt x="299" y="255"/>
                  </a:cubicBezTo>
                  <a:cubicBezTo>
                    <a:pt x="297" y="256"/>
                    <a:pt x="294" y="257"/>
                    <a:pt x="292" y="256"/>
                  </a:cubicBezTo>
                  <a:cubicBezTo>
                    <a:pt x="292" y="256"/>
                    <a:pt x="290" y="253"/>
                    <a:pt x="290" y="252"/>
                  </a:cubicBezTo>
                  <a:cubicBezTo>
                    <a:pt x="291" y="250"/>
                    <a:pt x="292" y="253"/>
                    <a:pt x="293" y="253"/>
                  </a:cubicBezTo>
                  <a:cubicBezTo>
                    <a:pt x="293" y="252"/>
                    <a:pt x="290" y="250"/>
                    <a:pt x="289" y="251"/>
                  </a:cubicBezTo>
                  <a:cubicBezTo>
                    <a:pt x="287" y="251"/>
                    <a:pt x="285" y="251"/>
                    <a:pt x="283" y="252"/>
                  </a:cubicBezTo>
                  <a:cubicBezTo>
                    <a:pt x="281" y="253"/>
                    <a:pt x="279" y="253"/>
                    <a:pt x="278" y="254"/>
                  </a:cubicBezTo>
                  <a:cubicBezTo>
                    <a:pt x="277" y="255"/>
                    <a:pt x="277" y="256"/>
                    <a:pt x="276" y="257"/>
                  </a:cubicBezTo>
                  <a:cubicBezTo>
                    <a:pt x="275" y="258"/>
                    <a:pt x="273" y="257"/>
                    <a:pt x="272" y="258"/>
                  </a:cubicBezTo>
                  <a:cubicBezTo>
                    <a:pt x="270" y="259"/>
                    <a:pt x="268" y="259"/>
                    <a:pt x="266" y="260"/>
                  </a:cubicBezTo>
                  <a:cubicBezTo>
                    <a:pt x="266" y="260"/>
                    <a:pt x="264" y="261"/>
                    <a:pt x="264" y="261"/>
                  </a:cubicBezTo>
                  <a:cubicBezTo>
                    <a:pt x="263" y="262"/>
                    <a:pt x="264" y="261"/>
                    <a:pt x="265" y="262"/>
                  </a:cubicBezTo>
                  <a:cubicBezTo>
                    <a:pt x="265" y="263"/>
                    <a:pt x="265" y="265"/>
                    <a:pt x="265" y="265"/>
                  </a:cubicBezTo>
                  <a:cubicBezTo>
                    <a:pt x="264" y="265"/>
                    <a:pt x="264" y="264"/>
                    <a:pt x="264" y="264"/>
                  </a:cubicBezTo>
                  <a:cubicBezTo>
                    <a:pt x="264" y="264"/>
                    <a:pt x="263" y="263"/>
                    <a:pt x="262" y="263"/>
                  </a:cubicBezTo>
                  <a:cubicBezTo>
                    <a:pt x="262" y="264"/>
                    <a:pt x="259" y="263"/>
                    <a:pt x="259" y="262"/>
                  </a:cubicBezTo>
                  <a:cubicBezTo>
                    <a:pt x="259" y="262"/>
                    <a:pt x="260" y="261"/>
                    <a:pt x="260" y="261"/>
                  </a:cubicBezTo>
                  <a:cubicBezTo>
                    <a:pt x="260" y="261"/>
                    <a:pt x="260" y="261"/>
                    <a:pt x="259" y="261"/>
                  </a:cubicBezTo>
                  <a:cubicBezTo>
                    <a:pt x="259" y="260"/>
                    <a:pt x="259" y="259"/>
                    <a:pt x="259" y="259"/>
                  </a:cubicBezTo>
                  <a:cubicBezTo>
                    <a:pt x="259" y="259"/>
                    <a:pt x="258" y="259"/>
                    <a:pt x="258" y="259"/>
                  </a:cubicBezTo>
                  <a:cubicBezTo>
                    <a:pt x="258" y="259"/>
                    <a:pt x="257" y="259"/>
                    <a:pt x="257" y="259"/>
                  </a:cubicBezTo>
                  <a:cubicBezTo>
                    <a:pt x="256" y="259"/>
                    <a:pt x="256" y="258"/>
                    <a:pt x="255" y="258"/>
                  </a:cubicBezTo>
                  <a:cubicBezTo>
                    <a:pt x="255" y="257"/>
                    <a:pt x="255" y="257"/>
                    <a:pt x="255" y="257"/>
                  </a:cubicBezTo>
                  <a:cubicBezTo>
                    <a:pt x="255" y="257"/>
                    <a:pt x="255" y="257"/>
                    <a:pt x="255" y="257"/>
                  </a:cubicBezTo>
                  <a:cubicBezTo>
                    <a:pt x="254" y="256"/>
                    <a:pt x="254" y="256"/>
                    <a:pt x="254" y="256"/>
                  </a:cubicBezTo>
                  <a:cubicBezTo>
                    <a:pt x="254" y="256"/>
                    <a:pt x="253" y="256"/>
                    <a:pt x="252" y="256"/>
                  </a:cubicBezTo>
                  <a:cubicBezTo>
                    <a:pt x="252" y="256"/>
                    <a:pt x="251" y="256"/>
                    <a:pt x="251" y="256"/>
                  </a:cubicBezTo>
                  <a:cubicBezTo>
                    <a:pt x="251" y="257"/>
                    <a:pt x="250" y="257"/>
                    <a:pt x="250" y="257"/>
                  </a:cubicBezTo>
                  <a:cubicBezTo>
                    <a:pt x="250" y="257"/>
                    <a:pt x="250" y="257"/>
                    <a:pt x="250" y="257"/>
                  </a:cubicBezTo>
                  <a:cubicBezTo>
                    <a:pt x="250" y="257"/>
                    <a:pt x="249" y="257"/>
                    <a:pt x="249" y="257"/>
                  </a:cubicBezTo>
                  <a:cubicBezTo>
                    <a:pt x="248" y="258"/>
                    <a:pt x="248" y="259"/>
                    <a:pt x="248" y="259"/>
                  </a:cubicBezTo>
                  <a:cubicBezTo>
                    <a:pt x="248" y="259"/>
                    <a:pt x="248" y="259"/>
                    <a:pt x="247" y="258"/>
                  </a:cubicBezTo>
                  <a:cubicBezTo>
                    <a:pt x="246" y="259"/>
                    <a:pt x="245" y="258"/>
                    <a:pt x="244" y="260"/>
                  </a:cubicBezTo>
                  <a:cubicBezTo>
                    <a:pt x="244" y="260"/>
                    <a:pt x="244" y="260"/>
                    <a:pt x="244" y="260"/>
                  </a:cubicBezTo>
                  <a:cubicBezTo>
                    <a:pt x="244" y="260"/>
                    <a:pt x="244" y="261"/>
                    <a:pt x="243" y="261"/>
                  </a:cubicBezTo>
                  <a:cubicBezTo>
                    <a:pt x="243" y="261"/>
                    <a:pt x="242" y="261"/>
                    <a:pt x="242" y="261"/>
                  </a:cubicBezTo>
                  <a:cubicBezTo>
                    <a:pt x="242" y="261"/>
                    <a:pt x="242" y="261"/>
                    <a:pt x="242" y="261"/>
                  </a:cubicBezTo>
                  <a:cubicBezTo>
                    <a:pt x="242" y="261"/>
                    <a:pt x="242" y="261"/>
                    <a:pt x="242" y="261"/>
                  </a:cubicBezTo>
                  <a:cubicBezTo>
                    <a:pt x="242" y="261"/>
                    <a:pt x="242" y="260"/>
                    <a:pt x="242" y="260"/>
                  </a:cubicBezTo>
                  <a:cubicBezTo>
                    <a:pt x="242" y="260"/>
                    <a:pt x="241" y="260"/>
                    <a:pt x="241" y="260"/>
                  </a:cubicBezTo>
                  <a:cubicBezTo>
                    <a:pt x="241" y="260"/>
                    <a:pt x="240" y="261"/>
                    <a:pt x="240" y="261"/>
                  </a:cubicBezTo>
                  <a:cubicBezTo>
                    <a:pt x="240" y="261"/>
                    <a:pt x="239" y="260"/>
                    <a:pt x="239" y="260"/>
                  </a:cubicBezTo>
                  <a:cubicBezTo>
                    <a:pt x="238" y="259"/>
                    <a:pt x="240" y="259"/>
                    <a:pt x="241" y="258"/>
                  </a:cubicBezTo>
                  <a:cubicBezTo>
                    <a:pt x="241" y="258"/>
                    <a:pt x="241" y="256"/>
                    <a:pt x="241" y="256"/>
                  </a:cubicBezTo>
                  <a:cubicBezTo>
                    <a:pt x="241" y="256"/>
                    <a:pt x="242" y="256"/>
                    <a:pt x="242" y="255"/>
                  </a:cubicBezTo>
                  <a:cubicBezTo>
                    <a:pt x="242" y="255"/>
                    <a:pt x="241" y="254"/>
                    <a:pt x="241" y="254"/>
                  </a:cubicBezTo>
                  <a:cubicBezTo>
                    <a:pt x="241" y="254"/>
                    <a:pt x="240" y="255"/>
                    <a:pt x="240" y="255"/>
                  </a:cubicBezTo>
                  <a:cubicBezTo>
                    <a:pt x="240" y="255"/>
                    <a:pt x="242" y="256"/>
                    <a:pt x="241" y="256"/>
                  </a:cubicBezTo>
                  <a:cubicBezTo>
                    <a:pt x="240" y="256"/>
                    <a:pt x="240" y="256"/>
                    <a:pt x="240" y="256"/>
                  </a:cubicBezTo>
                  <a:cubicBezTo>
                    <a:pt x="239" y="256"/>
                    <a:pt x="239" y="256"/>
                    <a:pt x="239" y="256"/>
                  </a:cubicBezTo>
                  <a:cubicBezTo>
                    <a:pt x="239" y="257"/>
                    <a:pt x="239" y="257"/>
                    <a:pt x="239" y="257"/>
                  </a:cubicBezTo>
                  <a:cubicBezTo>
                    <a:pt x="238" y="257"/>
                    <a:pt x="237" y="255"/>
                    <a:pt x="236" y="256"/>
                  </a:cubicBezTo>
                  <a:cubicBezTo>
                    <a:pt x="236" y="256"/>
                    <a:pt x="235" y="257"/>
                    <a:pt x="235" y="257"/>
                  </a:cubicBezTo>
                  <a:cubicBezTo>
                    <a:pt x="234" y="256"/>
                    <a:pt x="235" y="255"/>
                    <a:pt x="235" y="255"/>
                  </a:cubicBezTo>
                  <a:cubicBezTo>
                    <a:pt x="234" y="255"/>
                    <a:pt x="232" y="255"/>
                    <a:pt x="233" y="255"/>
                  </a:cubicBezTo>
                  <a:cubicBezTo>
                    <a:pt x="234" y="254"/>
                    <a:pt x="234" y="254"/>
                    <a:pt x="234" y="253"/>
                  </a:cubicBezTo>
                  <a:cubicBezTo>
                    <a:pt x="233" y="253"/>
                    <a:pt x="233" y="253"/>
                    <a:pt x="233" y="252"/>
                  </a:cubicBezTo>
                  <a:cubicBezTo>
                    <a:pt x="233" y="251"/>
                    <a:pt x="233" y="252"/>
                    <a:pt x="232" y="251"/>
                  </a:cubicBezTo>
                  <a:cubicBezTo>
                    <a:pt x="232" y="251"/>
                    <a:pt x="232" y="251"/>
                    <a:pt x="231" y="251"/>
                  </a:cubicBezTo>
                  <a:cubicBezTo>
                    <a:pt x="231" y="251"/>
                    <a:pt x="231" y="251"/>
                    <a:pt x="230" y="251"/>
                  </a:cubicBezTo>
                  <a:cubicBezTo>
                    <a:pt x="230" y="251"/>
                    <a:pt x="231" y="250"/>
                    <a:pt x="231" y="250"/>
                  </a:cubicBezTo>
                  <a:cubicBezTo>
                    <a:pt x="231" y="250"/>
                    <a:pt x="231" y="250"/>
                    <a:pt x="232" y="250"/>
                  </a:cubicBezTo>
                  <a:cubicBezTo>
                    <a:pt x="232" y="250"/>
                    <a:pt x="232" y="249"/>
                    <a:pt x="232" y="249"/>
                  </a:cubicBezTo>
                  <a:cubicBezTo>
                    <a:pt x="232" y="248"/>
                    <a:pt x="231" y="248"/>
                    <a:pt x="230" y="248"/>
                  </a:cubicBezTo>
                  <a:cubicBezTo>
                    <a:pt x="230" y="248"/>
                    <a:pt x="231" y="247"/>
                    <a:pt x="230" y="247"/>
                  </a:cubicBezTo>
                  <a:cubicBezTo>
                    <a:pt x="230" y="246"/>
                    <a:pt x="231" y="247"/>
                    <a:pt x="232" y="246"/>
                  </a:cubicBezTo>
                  <a:cubicBezTo>
                    <a:pt x="232" y="246"/>
                    <a:pt x="231" y="245"/>
                    <a:pt x="231" y="245"/>
                  </a:cubicBezTo>
                  <a:cubicBezTo>
                    <a:pt x="231" y="244"/>
                    <a:pt x="232" y="243"/>
                    <a:pt x="231" y="243"/>
                  </a:cubicBezTo>
                  <a:cubicBezTo>
                    <a:pt x="230" y="243"/>
                    <a:pt x="230" y="243"/>
                    <a:pt x="230" y="243"/>
                  </a:cubicBezTo>
                  <a:cubicBezTo>
                    <a:pt x="231" y="243"/>
                    <a:pt x="232" y="242"/>
                    <a:pt x="233" y="242"/>
                  </a:cubicBezTo>
                  <a:cubicBezTo>
                    <a:pt x="233" y="241"/>
                    <a:pt x="231" y="241"/>
                    <a:pt x="231" y="241"/>
                  </a:cubicBezTo>
                  <a:cubicBezTo>
                    <a:pt x="231" y="240"/>
                    <a:pt x="232" y="241"/>
                    <a:pt x="232" y="241"/>
                  </a:cubicBezTo>
                  <a:cubicBezTo>
                    <a:pt x="232" y="241"/>
                    <a:pt x="233" y="241"/>
                    <a:pt x="233" y="240"/>
                  </a:cubicBezTo>
                  <a:cubicBezTo>
                    <a:pt x="233" y="240"/>
                    <a:pt x="234" y="240"/>
                    <a:pt x="234" y="240"/>
                  </a:cubicBezTo>
                  <a:cubicBezTo>
                    <a:pt x="234" y="240"/>
                    <a:pt x="234" y="239"/>
                    <a:pt x="234" y="239"/>
                  </a:cubicBezTo>
                  <a:cubicBezTo>
                    <a:pt x="234" y="239"/>
                    <a:pt x="233" y="239"/>
                    <a:pt x="233" y="239"/>
                  </a:cubicBezTo>
                  <a:cubicBezTo>
                    <a:pt x="234" y="239"/>
                    <a:pt x="234" y="238"/>
                    <a:pt x="235" y="239"/>
                  </a:cubicBezTo>
                  <a:cubicBezTo>
                    <a:pt x="235" y="239"/>
                    <a:pt x="235" y="237"/>
                    <a:pt x="235" y="237"/>
                  </a:cubicBezTo>
                  <a:cubicBezTo>
                    <a:pt x="235" y="236"/>
                    <a:pt x="235" y="234"/>
                    <a:pt x="236" y="233"/>
                  </a:cubicBezTo>
                  <a:cubicBezTo>
                    <a:pt x="238" y="233"/>
                    <a:pt x="236" y="235"/>
                    <a:pt x="236" y="235"/>
                  </a:cubicBezTo>
                  <a:cubicBezTo>
                    <a:pt x="237" y="235"/>
                    <a:pt x="237" y="235"/>
                    <a:pt x="237" y="235"/>
                  </a:cubicBezTo>
                  <a:cubicBezTo>
                    <a:pt x="237" y="237"/>
                    <a:pt x="237" y="234"/>
                    <a:pt x="238" y="234"/>
                  </a:cubicBezTo>
                  <a:cubicBezTo>
                    <a:pt x="238" y="234"/>
                    <a:pt x="238" y="234"/>
                    <a:pt x="238" y="235"/>
                  </a:cubicBezTo>
                  <a:cubicBezTo>
                    <a:pt x="238" y="235"/>
                    <a:pt x="238" y="235"/>
                    <a:pt x="239" y="235"/>
                  </a:cubicBezTo>
                  <a:cubicBezTo>
                    <a:pt x="240" y="235"/>
                    <a:pt x="241" y="230"/>
                    <a:pt x="238" y="231"/>
                  </a:cubicBezTo>
                  <a:cubicBezTo>
                    <a:pt x="238" y="231"/>
                    <a:pt x="237" y="231"/>
                    <a:pt x="237" y="231"/>
                  </a:cubicBezTo>
                  <a:cubicBezTo>
                    <a:pt x="237" y="231"/>
                    <a:pt x="237" y="231"/>
                    <a:pt x="236" y="230"/>
                  </a:cubicBezTo>
                  <a:cubicBezTo>
                    <a:pt x="236" y="229"/>
                    <a:pt x="235" y="230"/>
                    <a:pt x="235" y="231"/>
                  </a:cubicBezTo>
                  <a:cubicBezTo>
                    <a:pt x="235" y="230"/>
                    <a:pt x="237" y="229"/>
                    <a:pt x="236" y="228"/>
                  </a:cubicBezTo>
                  <a:cubicBezTo>
                    <a:pt x="235" y="228"/>
                    <a:pt x="235" y="228"/>
                    <a:pt x="234" y="229"/>
                  </a:cubicBezTo>
                  <a:cubicBezTo>
                    <a:pt x="234" y="229"/>
                    <a:pt x="233" y="229"/>
                    <a:pt x="233" y="229"/>
                  </a:cubicBezTo>
                  <a:cubicBezTo>
                    <a:pt x="233" y="229"/>
                    <a:pt x="234" y="229"/>
                    <a:pt x="234" y="228"/>
                  </a:cubicBezTo>
                  <a:cubicBezTo>
                    <a:pt x="235" y="228"/>
                    <a:pt x="235" y="228"/>
                    <a:pt x="236" y="228"/>
                  </a:cubicBezTo>
                  <a:cubicBezTo>
                    <a:pt x="236" y="227"/>
                    <a:pt x="236" y="226"/>
                    <a:pt x="236" y="225"/>
                  </a:cubicBezTo>
                  <a:cubicBezTo>
                    <a:pt x="235" y="225"/>
                    <a:pt x="235" y="224"/>
                    <a:pt x="234" y="224"/>
                  </a:cubicBezTo>
                  <a:cubicBezTo>
                    <a:pt x="233" y="224"/>
                    <a:pt x="232" y="224"/>
                    <a:pt x="231" y="225"/>
                  </a:cubicBezTo>
                  <a:cubicBezTo>
                    <a:pt x="231" y="225"/>
                    <a:pt x="231" y="225"/>
                    <a:pt x="231" y="225"/>
                  </a:cubicBezTo>
                  <a:cubicBezTo>
                    <a:pt x="228" y="224"/>
                    <a:pt x="228" y="227"/>
                    <a:pt x="229" y="229"/>
                  </a:cubicBezTo>
                  <a:cubicBezTo>
                    <a:pt x="229" y="229"/>
                    <a:pt x="229" y="231"/>
                    <a:pt x="229" y="230"/>
                  </a:cubicBezTo>
                  <a:cubicBezTo>
                    <a:pt x="228" y="230"/>
                    <a:pt x="229" y="229"/>
                    <a:pt x="228" y="229"/>
                  </a:cubicBezTo>
                  <a:cubicBezTo>
                    <a:pt x="228" y="229"/>
                    <a:pt x="227" y="231"/>
                    <a:pt x="227" y="230"/>
                  </a:cubicBezTo>
                  <a:cubicBezTo>
                    <a:pt x="227" y="229"/>
                    <a:pt x="229" y="226"/>
                    <a:pt x="227" y="227"/>
                  </a:cubicBezTo>
                  <a:cubicBezTo>
                    <a:pt x="226" y="228"/>
                    <a:pt x="225" y="229"/>
                    <a:pt x="225" y="230"/>
                  </a:cubicBezTo>
                  <a:cubicBezTo>
                    <a:pt x="225" y="230"/>
                    <a:pt x="225" y="230"/>
                    <a:pt x="226" y="231"/>
                  </a:cubicBezTo>
                  <a:cubicBezTo>
                    <a:pt x="226" y="233"/>
                    <a:pt x="224" y="229"/>
                    <a:pt x="224" y="229"/>
                  </a:cubicBezTo>
                  <a:cubicBezTo>
                    <a:pt x="223" y="229"/>
                    <a:pt x="224" y="229"/>
                    <a:pt x="224" y="230"/>
                  </a:cubicBezTo>
                  <a:cubicBezTo>
                    <a:pt x="224" y="230"/>
                    <a:pt x="222" y="230"/>
                    <a:pt x="222" y="230"/>
                  </a:cubicBezTo>
                  <a:cubicBezTo>
                    <a:pt x="222" y="230"/>
                    <a:pt x="222" y="229"/>
                    <a:pt x="222" y="229"/>
                  </a:cubicBezTo>
                  <a:cubicBezTo>
                    <a:pt x="221" y="229"/>
                    <a:pt x="221" y="230"/>
                    <a:pt x="221" y="230"/>
                  </a:cubicBezTo>
                  <a:cubicBezTo>
                    <a:pt x="221" y="231"/>
                    <a:pt x="221" y="232"/>
                    <a:pt x="221" y="233"/>
                  </a:cubicBezTo>
                  <a:cubicBezTo>
                    <a:pt x="221" y="234"/>
                    <a:pt x="221" y="235"/>
                    <a:pt x="221" y="236"/>
                  </a:cubicBezTo>
                  <a:cubicBezTo>
                    <a:pt x="222" y="236"/>
                    <a:pt x="222" y="236"/>
                    <a:pt x="222" y="236"/>
                  </a:cubicBezTo>
                  <a:cubicBezTo>
                    <a:pt x="222" y="237"/>
                    <a:pt x="222" y="237"/>
                    <a:pt x="222" y="237"/>
                  </a:cubicBezTo>
                  <a:cubicBezTo>
                    <a:pt x="223" y="238"/>
                    <a:pt x="223" y="238"/>
                    <a:pt x="222" y="239"/>
                  </a:cubicBezTo>
                  <a:cubicBezTo>
                    <a:pt x="222" y="239"/>
                    <a:pt x="222" y="239"/>
                    <a:pt x="222" y="239"/>
                  </a:cubicBezTo>
                  <a:cubicBezTo>
                    <a:pt x="221" y="238"/>
                    <a:pt x="221" y="236"/>
                    <a:pt x="221" y="236"/>
                  </a:cubicBezTo>
                  <a:cubicBezTo>
                    <a:pt x="221" y="236"/>
                    <a:pt x="221" y="237"/>
                    <a:pt x="221" y="237"/>
                  </a:cubicBezTo>
                  <a:cubicBezTo>
                    <a:pt x="221" y="238"/>
                    <a:pt x="221" y="239"/>
                    <a:pt x="221" y="240"/>
                  </a:cubicBezTo>
                  <a:cubicBezTo>
                    <a:pt x="221" y="241"/>
                    <a:pt x="221" y="242"/>
                    <a:pt x="221" y="243"/>
                  </a:cubicBezTo>
                  <a:cubicBezTo>
                    <a:pt x="221" y="243"/>
                    <a:pt x="222" y="243"/>
                    <a:pt x="222" y="243"/>
                  </a:cubicBezTo>
                  <a:cubicBezTo>
                    <a:pt x="222" y="243"/>
                    <a:pt x="222" y="242"/>
                    <a:pt x="222" y="242"/>
                  </a:cubicBezTo>
                  <a:cubicBezTo>
                    <a:pt x="222" y="242"/>
                    <a:pt x="222" y="242"/>
                    <a:pt x="223" y="242"/>
                  </a:cubicBezTo>
                  <a:cubicBezTo>
                    <a:pt x="223" y="243"/>
                    <a:pt x="223" y="244"/>
                    <a:pt x="223" y="245"/>
                  </a:cubicBezTo>
                  <a:cubicBezTo>
                    <a:pt x="223" y="243"/>
                    <a:pt x="225" y="244"/>
                    <a:pt x="225" y="245"/>
                  </a:cubicBezTo>
                  <a:cubicBezTo>
                    <a:pt x="225" y="248"/>
                    <a:pt x="224" y="251"/>
                    <a:pt x="226" y="253"/>
                  </a:cubicBezTo>
                  <a:cubicBezTo>
                    <a:pt x="226" y="253"/>
                    <a:pt x="226" y="253"/>
                    <a:pt x="226" y="253"/>
                  </a:cubicBezTo>
                  <a:cubicBezTo>
                    <a:pt x="226" y="254"/>
                    <a:pt x="226" y="254"/>
                    <a:pt x="226" y="254"/>
                  </a:cubicBezTo>
                  <a:cubicBezTo>
                    <a:pt x="228" y="255"/>
                    <a:pt x="226" y="255"/>
                    <a:pt x="225" y="256"/>
                  </a:cubicBezTo>
                  <a:cubicBezTo>
                    <a:pt x="225" y="256"/>
                    <a:pt x="225" y="256"/>
                    <a:pt x="225" y="256"/>
                  </a:cubicBezTo>
                  <a:cubicBezTo>
                    <a:pt x="225" y="256"/>
                    <a:pt x="224" y="256"/>
                    <a:pt x="224" y="256"/>
                  </a:cubicBezTo>
                  <a:cubicBezTo>
                    <a:pt x="224" y="258"/>
                    <a:pt x="226" y="257"/>
                    <a:pt x="227" y="257"/>
                  </a:cubicBezTo>
                  <a:cubicBezTo>
                    <a:pt x="226" y="259"/>
                    <a:pt x="225" y="258"/>
                    <a:pt x="227" y="259"/>
                  </a:cubicBezTo>
                  <a:cubicBezTo>
                    <a:pt x="227" y="259"/>
                    <a:pt x="227" y="260"/>
                    <a:pt x="227" y="260"/>
                  </a:cubicBezTo>
                  <a:cubicBezTo>
                    <a:pt x="227" y="260"/>
                    <a:pt x="226" y="260"/>
                    <a:pt x="226" y="260"/>
                  </a:cubicBezTo>
                  <a:cubicBezTo>
                    <a:pt x="226" y="260"/>
                    <a:pt x="226" y="260"/>
                    <a:pt x="226" y="261"/>
                  </a:cubicBezTo>
                  <a:cubicBezTo>
                    <a:pt x="227" y="262"/>
                    <a:pt x="228" y="261"/>
                    <a:pt x="229" y="262"/>
                  </a:cubicBezTo>
                  <a:cubicBezTo>
                    <a:pt x="230" y="262"/>
                    <a:pt x="230" y="263"/>
                    <a:pt x="231" y="264"/>
                  </a:cubicBezTo>
                  <a:cubicBezTo>
                    <a:pt x="231" y="264"/>
                    <a:pt x="231" y="264"/>
                    <a:pt x="231" y="265"/>
                  </a:cubicBezTo>
                  <a:cubicBezTo>
                    <a:pt x="231" y="265"/>
                    <a:pt x="232" y="265"/>
                    <a:pt x="232" y="265"/>
                  </a:cubicBezTo>
                  <a:cubicBezTo>
                    <a:pt x="232" y="265"/>
                    <a:pt x="232" y="265"/>
                    <a:pt x="233" y="266"/>
                  </a:cubicBezTo>
                  <a:cubicBezTo>
                    <a:pt x="233" y="266"/>
                    <a:pt x="230" y="264"/>
                    <a:pt x="230" y="264"/>
                  </a:cubicBezTo>
                  <a:cubicBezTo>
                    <a:pt x="229" y="263"/>
                    <a:pt x="229" y="262"/>
                    <a:pt x="228" y="262"/>
                  </a:cubicBezTo>
                  <a:cubicBezTo>
                    <a:pt x="227" y="262"/>
                    <a:pt x="224" y="262"/>
                    <a:pt x="224" y="262"/>
                  </a:cubicBezTo>
                  <a:cubicBezTo>
                    <a:pt x="224" y="262"/>
                    <a:pt x="224" y="262"/>
                    <a:pt x="224" y="263"/>
                  </a:cubicBezTo>
                  <a:cubicBezTo>
                    <a:pt x="224" y="263"/>
                    <a:pt x="224" y="266"/>
                    <a:pt x="224" y="266"/>
                  </a:cubicBezTo>
                  <a:cubicBezTo>
                    <a:pt x="223" y="265"/>
                    <a:pt x="224" y="266"/>
                    <a:pt x="223" y="265"/>
                  </a:cubicBezTo>
                  <a:cubicBezTo>
                    <a:pt x="222" y="265"/>
                    <a:pt x="222" y="264"/>
                    <a:pt x="222" y="265"/>
                  </a:cubicBezTo>
                  <a:cubicBezTo>
                    <a:pt x="222" y="265"/>
                    <a:pt x="223" y="267"/>
                    <a:pt x="222" y="267"/>
                  </a:cubicBezTo>
                  <a:cubicBezTo>
                    <a:pt x="222" y="267"/>
                    <a:pt x="221" y="266"/>
                    <a:pt x="221" y="266"/>
                  </a:cubicBezTo>
                  <a:cubicBezTo>
                    <a:pt x="221" y="266"/>
                    <a:pt x="221" y="266"/>
                    <a:pt x="221" y="265"/>
                  </a:cubicBezTo>
                  <a:cubicBezTo>
                    <a:pt x="221" y="265"/>
                    <a:pt x="221" y="265"/>
                    <a:pt x="220" y="264"/>
                  </a:cubicBezTo>
                  <a:cubicBezTo>
                    <a:pt x="220" y="264"/>
                    <a:pt x="220" y="264"/>
                    <a:pt x="220" y="264"/>
                  </a:cubicBezTo>
                  <a:cubicBezTo>
                    <a:pt x="220" y="263"/>
                    <a:pt x="218" y="264"/>
                    <a:pt x="217" y="264"/>
                  </a:cubicBezTo>
                  <a:cubicBezTo>
                    <a:pt x="215" y="264"/>
                    <a:pt x="214" y="264"/>
                    <a:pt x="214" y="266"/>
                  </a:cubicBezTo>
                  <a:cubicBezTo>
                    <a:pt x="214" y="266"/>
                    <a:pt x="214" y="266"/>
                    <a:pt x="214" y="266"/>
                  </a:cubicBezTo>
                  <a:cubicBezTo>
                    <a:pt x="213" y="268"/>
                    <a:pt x="216" y="267"/>
                    <a:pt x="215" y="268"/>
                  </a:cubicBezTo>
                  <a:cubicBezTo>
                    <a:pt x="215" y="268"/>
                    <a:pt x="215" y="269"/>
                    <a:pt x="215" y="269"/>
                  </a:cubicBezTo>
                  <a:cubicBezTo>
                    <a:pt x="215" y="269"/>
                    <a:pt x="214" y="269"/>
                    <a:pt x="214" y="269"/>
                  </a:cubicBezTo>
                  <a:cubicBezTo>
                    <a:pt x="214" y="268"/>
                    <a:pt x="214" y="268"/>
                    <a:pt x="213" y="268"/>
                  </a:cubicBezTo>
                  <a:cubicBezTo>
                    <a:pt x="212" y="267"/>
                    <a:pt x="212" y="266"/>
                    <a:pt x="210" y="267"/>
                  </a:cubicBezTo>
                  <a:cubicBezTo>
                    <a:pt x="208" y="267"/>
                    <a:pt x="205" y="267"/>
                    <a:pt x="203" y="269"/>
                  </a:cubicBezTo>
                  <a:cubicBezTo>
                    <a:pt x="203" y="270"/>
                    <a:pt x="203" y="270"/>
                    <a:pt x="203" y="271"/>
                  </a:cubicBezTo>
                  <a:cubicBezTo>
                    <a:pt x="202" y="271"/>
                    <a:pt x="201" y="272"/>
                    <a:pt x="201" y="272"/>
                  </a:cubicBezTo>
                  <a:cubicBezTo>
                    <a:pt x="200" y="272"/>
                    <a:pt x="199" y="273"/>
                    <a:pt x="199" y="273"/>
                  </a:cubicBezTo>
                  <a:cubicBezTo>
                    <a:pt x="198" y="272"/>
                    <a:pt x="198" y="273"/>
                    <a:pt x="198" y="275"/>
                  </a:cubicBezTo>
                  <a:cubicBezTo>
                    <a:pt x="197" y="277"/>
                    <a:pt x="197" y="279"/>
                    <a:pt x="195" y="281"/>
                  </a:cubicBezTo>
                  <a:cubicBezTo>
                    <a:pt x="195" y="282"/>
                    <a:pt x="195" y="282"/>
                    <a:pt x="194" y="282"/>
                  </a:cubicBezTo>
                  <a:cubicBezTo>
                    <a:pt x="194" y="283"/>
                    <a:pt x="194" y="284"/>
                    <a:pt x="193" y="284"/>
                  </a:cubicBezTo>
                  <a:cubicBezTo>
                    <a:pt x="193" y="285"/>
                    <a:pt x="192" y="284"/>
                    <a:pt x="192" y="285"/>
                  </a:cubicBezTo>
                  <a:cubicBezTo>
                    <a:pt x="193" y="285"/>
                    <a:pt x="193" y="285"/>
                    <a:pt x="193" y="285"/>
                  </a:cubicBezTo>
                  <a:cubicBezTo>
                    <a:pt x="194" y="285"/>
                    <a:pt x="194" y="286"/>
                    <a:pt x="194" y="286"/>
                  </a:cubicBezTo>
                  <a:cubicBezTo>
                    <a:pt x="194" y="286"/>
                    <a:pt x="194" y="286"/>
                    <a:pt x="194" y="287"/>
                  </a:cubicBezTo>
                  <a:cubicBezTo>
                    <a:pt x="194" y="286"/>
                    <a:pt x="192" y="285"/>
                    <a:pt x="192" y="286"/>
                  </a:cubicBezTo>
                  <a:cubicBezTo>
                    <a:pt x="191" y="286"/>
                    <a:pt x="191" y="286"/>
                    <a:pt x="191" y="286"/>
                  </a:cubicBezTo>
                  <a:cubicBezTo>
                    <a:pt x="191" y="287"/>
                    <a:pt x="192" y="286"/>
                    <a:pt x="192" y="286"/>
                  </a:cubicBezTo>
                  <a:cubicBezTo>
                    <a:pt x="193" y="286"/>
                    <a:pt x="193" y="287"/>
                    <a:pt x="194" y="287"/>
                  </a:cubicBezTo>
                  <a:cubicBezTo>
                    <a:pt x="194" y="288"/>
                    <a:pt x="196" y="289"/>
                    <a:pt x="194" y="290"/>
                  </a:cubicBezTo>
                  <a:cubicBezTo>
                    <a:pt x="194" y="290"/>
                    <a:pt x="194" y="289"/>
                    <a:pt x="193" y="290"/>
                  </a:cubicBezTo>
                  <a:cubicBezTo>
                    <a:pt x="192" y="290"/>
                    <a:pt x="191" y="289"/>
                    <a:pt x="190" y="289"/>
                  </a:cubicBezTo>
                  <a:cubicBezTo>
                    <a:pt x="190" y="289"/>
                    <a:pt x="189" y="290"/>
                    <a:pt x="189" y="290"/>
                  </a:cubicBezTo>
                  <a:cubicBezTo>
                    <a:pt x="188" y="289"/>
                    <a:pt x="187" y="291"/>
                    <a:pt x="186" y="291"/>
                  </a:cubicBezTo>
                  <a:cubicBezTo>
                    <a:pt x="186" y="291"/>
                    <a:pt x="185" y="291"/>
                    <a:pt x="185" y="292"/>
                  </a:cubicBezTo>
                  <a:cubicBezTo>
                    <a:pt x="184" y="292"/>
                    <a:pt x="184" y="292"/>
                    <a:pt x="183" y="293"/>
                  </a:cubicBezTo>
                  <a:cubicBezTo>
                    <a:pt x="181" y="293"/>
                    <a:pt x="179" y="294"/>
                    <a:pt x="178" y="295"/>
                  </a:cubicBezTo>
                  <a:cubicBezTo>
                    <a:pt x="177" y="295"/>
                    <a:pt x="177" y="295"/>
                    <a:pt x="177" y="296"/>
                  </a:cubicBezTo>
                  <a:cubicBezTo>
                    <a:pt x="177" y="297"/>
                    <a:pt x="176" y="299"/>
                    <a:pt x="177" y="300"/>
                  </a:cubicBezTo>
                  <a:cubicBezTo>
                    <a:pt x="177" y="300"/>
                    <a:pt x="177" y="300"/>
                    <a:pt x="177" y="300"/>
                  </a:cubicBezTo>
                  <a:cubicBezTo>
                    <a:pt x="177" y="301"/>
                    <a:pt x="177" y="300"/>
                    <a:pt x="177" y="300"/>
                  </a:cubicBezTo>
                  <a:cubicBezTo>
                    <a:pt x="177" y="301"/>
                    <a:pt x="177" y="301"/>
                    <a:pt x="177" y="301"/>
                  </a:cubicBezTo>
                  <a:cubicBezTo>
                    <a:pt x="177" y="301"/>
                    <a:pt x="177" y="302"/>
                    <a:pt x="178" y="302"/>
                  </a:cubicBezTo>
                  <a:cubicBezTo>
                    <a:pt x="178" y="302"/>
                    <a:pt x="178" y="302"/>
                    <a:pt x="178" y="302"/>
                  </a:cubicBezTo>
                  <a:cubicBezTo>
                    <a:pt x="177" y="302"/>
                    <a:pt x="177" y="301"/>
                    <a:pt x="176" y="302"/>
                  </a:cubicBezTo>
                  <a:cubicBezTo>
                    <a:pt x="174" y="305"/>
                    <a:pt x="171" y="305"/>
                    <a:pt x="168" y="307"/>
                  </a:cubicBezTo>
                  <a:cubicBezTo>
                    <a:pt x="167" y="308"/>
                    <a:pt x="167" y="308"/>
                    <a:pt x="167" y="308"/>
                  </a:cubicBezTo>
                  <a:cubicBezTo>
                    <a:pt x="167" y="308"/>
                    <a:pt x="167" y="309"/>
                    <a:pt x="167" y="309"/>
                  </a:cubicBezTo>
                  <a:cubicBezTo>
                    <a:pt x="167" y="309"/>
                    <a:pt x="167" y="309"/>
                    <a:pt x="167" y="309"/>
                  </a:cubicBezTo>
                  <a:cubicBezTo>
                    <a:pt x="167" y="310"/>
                    <a:pt x="168" y="310"/>
                    <a:pt x="168" y="310"/>
                  </a:cubicBezTo>
                  <a:cubicBezTo>
                    <a:pt x="168" y="310"/>
                    <a:pt x="169" y="310"/>
                    <a:pt x="169" y="310"/>
                  </a:cubicBezTo>
                  <a:cubicBezTo>
                    <a:pt x="169" y="310"/>
                    <a:pt x="170" y="309"/>
                    <a:pt x="170" y="309"/>
                  </a:cubicBezTo>
                  <a:cubicBezTo>
                    <a:pt x="170" y="311"/>
                    <a:pt x="165" y="311"/>
                    <a:pt x="164" y="311"/>
                  </a:cubicBezTo>
                  <a:cubicBezTo>
                    <a:pt x="163" y="311"/>
                    <a:pt x="160" y="310"/>
                    <a:pt x="159" y="311"/>
                  </a:cubicBezTo>
                  <a:cubicBezTo>
                    <a:pt x="158" y="311"/>
                    <a:pt x="158" y="310"/>
                    <a:pt x="158" y="309"/>
                  </a:cubicBezTo>
                  <a:cubicBezTo>
                    <a:pt x="158" y="308"/>
                    <a:pt x="158" y="308"/>
                    <a:pt x="158" y="307"/>
                  </a:cubicBezTo>
                  <a:cubicBezTo>
                    <a:pt x="157" y="307"/>
                    <a:pt x="157" y="307"/>
                    <a:pt x="156" y="307"/>
                  </a:cubicBezTo>
                  <a:cubicBezTo>
                    <a:pt x="156" y="308"/>
                    <a:pt x="156" y="308"/>
                    <a:pt x="155" y="308"/>
                  </a:cubicBezTo>
                  <a:cubicBezTo>
                    <a:pt x="155" y="308"/>
                    <a:pt x="155" y="307"/>
                    <a:pt x="155" y="307"/>
                  </a:cubicBezTo>
                  <a:cubicBezTo>
                    <a:pt x="154" y="307"/>
                    <a:pt x="153" y="307"/>
                    <a:pt x="153" y="307"/>
                  </a:cubicBezTo>
                  <a:cubicBezTo>
                    <a:pt x="153" y="308"/>
                    <a:pt x="154" y="308"/>
                    <a:pt x="154" y="308"/>
                  </a:cubicBezTo>
                  <a:cubicBezTo>
                    <a:pt x="154" y="309"/>
                    <a:pt x="154" y="309"/>
                    <a:pt x="154" y="310"/>
                  </a:cubicBezTo>
                  <a:cubicBezTo>
                    <a:pt x="154" y="310"/>
                    <a:pt x="154" y="310"/>
                    <a:pt x="154" y="310"/>
                  </a:cubicBezTo>
                  <a:cubicBezTo>
                    <a:pt x="154" y="311"/>
                    <a:pt x="155" y="311"/>
                    <a:pt x="155" y="311"/>
                  </a:cubicBezTo>
                  <a:cubicBezTo>
                    <a:pt x="155" y="311"/>
                    <a:pt x="155" y="312"/>
                    <a:pt x="156" y="312"/>
                  </a:cubicBezTo>
                  <a:cubicBezTo>
                    <a:pt x="156" y="312"/>
                    <a:pt x="156" y="313"/>
                    <a:pt x="156" y="313"/>
                  </a:cubicBezTo>
                  <a:cubicBezTo>
                    <a:pt x="155" y="314"/>
                    <a:pt x="156" y="314"/>
                    <a:pt x="156" y="315"/>
                  </a:cubicBezTo>
                  <a:cubicBezTo>
                    <a:pt x="156" y="316"/>
                    <a:pt x="155" y="317"/>
                    <a:pt x="156" y="317"/>
                  </a:cubicBezTo>
                  <a:cubicBezTo>
                    <a:pt x="156" y="318"/>
                    <a:pt x="156" y="318"/>
                    <a:pt x="156" y="318"/>
                  </a:cubicBezTo>
                  <a:cubicBezTo>
                    <a:pt x="157" y="318"/>
                    <a:pt x="157" y="318"/>
                    <a:pt x="157" y="318"/>
                  </a:cubicBezTo>
                  <a:cubicBezTo>
                    <a:pt x="156" y="318"/>
                    <a:pt x="155" y="319"/>
                    <a:pt x="154" y="318"/>
                  </a:cubicBezTo>
                  <a:cubicBezTo>
                    <a:pt x="154" y="318"/>
                    <a:pt x="154" y="317"/>
                    <a:pt x="153" y="317"/>
                  </a:cubicBezTo>
                  <a:cubicBezTo>
                    <a:pt x="153" y="317"/>
                    <a:pt x="152" y="318"/>
                    <a:pt x="152" y="318"/>
                  </a:cubicBezTo>
                  <a:cubicBezTo>
                    <a:pt x="152" y="318"/>
                    <a:pt x="152" y="319"/>
                    <a:pt x="151" y="319"/>
                  </a:cubicBezTo>
                  <a:cubicBezTo>
                    <a:pt x="151" y="318"/>
                    <a:pt x="151" y="317"/>
                    <a:pt x="150" y="318"/>
                  </a:cubicBezTo>
                  <a:cubicBezTo>
                    <a:pt x="149" y="319"/>
                    <a:pt x="147" y="320"/>
                    <a:pt x="147" y="317"/>
                  </a:cubicBezTo>
                  <a:cubicBezTo>
                    <a:pt x="146" y="317"/>
                    <a:pt x="146" y="316"/>
                    <a:pt x="146" y="316"/>
                  </a:cubicBezTo>
                  <a:cubicBezTo>
                    <a:pt x="145" y="316"/>
                    <a:pt x="145" y="316"/>
                    <a:pt x="145" y="316"/>
                  </a:cubicBezTo>
                  <a:cubicBezTo>
                    <a:pt x="145" y="316"/>
                    <a:pt x="145" y="316"/>
                    <a:pt x="145" y="316"/>
                  </a:cubicBezTo>
                  <a:cubicBezTo>
                    <a:pt x="144" y="316"/>
                    <a:pt x="143" y="316"/>
                    <a:pt x="142" y="316"/>
                  </a:cubicBezTo>
                  <a:cubicBezTo>
                    <a:pt x="142" y="316"/>
                    <a:pt x="142" y="318"/>
                    <a:pt x="142" y="318"/>
                  </a:cubicBezTo>
                  <a:cubicBezTo>
                    <a:pt x="142" y="318"/>
                    <a:pt x="142" y="317"/>
                    <a:pt x="141" y="317"/>
                  </a:cubicBezTo>
                  <a:cubicBezTo>
                    <a:pt x="140" y="317"/>
                    <a:pt x="140" y="318"/>
                    <a:pt x="139" y="317"/>
                  </a:cubicBezTo>
                  <a:cubicBezTo>
                    <a:pt x="139" y="317"/>
                    <a:pt x="139" y="318"/>
                    <a:pt x="139" y="318"/>
                  </a:cubicBezTo>
                  <a:cubicBezTo>
                    <a:pt x="139" y="318"/>
                    <a:pt x="139" y="318"/>
                    <a:pt x="138" y="318"/>
                  </a:cubicBezTo>
                  <a:cubicBezTo>
                    <a:pt x="138" y="318"/>
                    <a:pt x="137" y="318"/>
                    <a:pt x="137" y="318"/>
                  </a:cubicBezTo>
                  <a:cubicBezTo>
                    <a:pt x="137" y="318"/>
                    <a:pt x="135" y="319"/>
                    <a:pt x="135" y="319"/>
                  </a:cubicBezTo>
                  <a:cubicBezTo>
                    <a:pt x="135" y="319"/>
                    <a:pt x="135" y="319"/>
                    <a:pt x="134" y="319"/>
                  </a:cubicBezTo>
                  <a:cubicBezTo>
                    <a:pt x="134" y="319"/>
                    <a:pt x="134" y="320"/>
                    <a:pt x="134" y="320"/>
                  </a:cubicBezTo>
                  <a:cubicBezTo>
                    <a:pt x="134" y="321"/>
                    <a:pt x="134" y="321"/>
                    <a:pt x="135" y="321"/>
                  </a:cubicBezTo>
                  <a:cubicBezTo>
                    <a:pt x="135" y="321"/>
                    <a:pt x="136" y="321"/>
                    <a:pt x="136" y="321"/>
                  </a:cubicBezTo>
                  <a:cubicBezTo>
                    <a:pt x="136" y="321"/>
                    <a:pt x="137" y="320"/>
                    <a:pt x="137" y="320"/>
                  </a:cubicBezTo>
                  <a:cubicBezTo>
                    <a:pt x="137" y="320"/>
                    <a:pt x="136" y="321"/>
                    <a:pt x="136" y="321"/>
                  </a:cubicBezTo>
                  <a:cubicBezTo>
                    <a:pt x="137" y="321"/>
                    <a:pt x="137" y="321"/>
                    <a:pt x="137" y="322"/>
                  </a:cubicBezTo>
                  <a:cubicBezTo>
                    <a:pt x="136" y="322"/>
                    <a:pt x="136" y="321"/>
                    <a:pt x="135" y="322"/>
                  </a:cubicBezTo>
                  <a:cubicBezTo>
                    <a:pt x="135" y="322"/>
                    <a:pt x="135" y="322"/>
                    <a:pt x="135" y="322"/>
                  </a:cubicBezTo>
                  <a:cubicBezTo>
                    <a:pt x="136" y="323"/>
                    <a:pt x="135" y="323"/>
                    <a:pt x="136" y="323"/>
                  </a:cubicBezTo>
                  <a:cubicBezTo>
                    <a:pt x="136" y="323"/>
                    <a:pt x="136" y="322"/>
                    <a:pt x="136" y="322"/>
                  </a:cubicBezTo>
                  <a:cubicBezTo>
                    <a:pt x="136" y="322"/>
                    <a:pt x="137" y="323"/>
                    <a:pt x="137" y="323"/>
                  </a:cubicBezTo>
                  <a:cubicBezTo>
                    <a:pt x="139" y="324"/>
                    <a:pt x="134" y="324"/>
                    <a:pt x="134" y="324"/>
                  </a:cubicBezTo>
                  <a:cubicBezTo>
                    <a:pt x="134" y="324"/>
                    <a:pt x="136" y="325"/>
                    <a:pt x="136" y="325"/>
                  </a:cubicBezTo>
                  <a:cubicBezTo>
                    <a:pt x="137" y="325"/>
                    <a:pt x="137" y="327"/>
                    <a:pt x="138" y="327"/>
                  </a:cubicBezTo>
                  <a:cubicBezTo>
                    <a:pt x="138" y="327"/>
                    <a:pt x="138" y="327"/>
                    <a:pt x="138" y="327"/>
                  </a:cubicBezTo>
                  <a:cubicBezTo>
                    <a:pt x="138" y="327"/>
                    <a:pt x="138" y="326"/>
                    <a:pt x="138" y="326"/>
                  </a:cubicBezTo>
                  <a:cubicBezTo>
                    <a:pt x="139" y="326"/>
                    <a:pt x="139" y="326"/>
                    <a:pt x="139" y="326"/>
                  </a:cubicBezTo>
                  <a:cubicBezTo>
                    <a:pt x="139" y="326"/>
                    <a:pt x="139" y="326"/>
                    <a:pt x="140" y="326"/>
                  </a:cubicBezTo>
                  <a:cubicBezTo>
                    <a:pt x="140" y="326"/>
                    <a:pt x="140" y="326"/>
                    <a:pt x="140" y="326"/>
                  </a:cubicBezTo>
                  <a:cubicBezTo>
                    <a:pt x="140" y="327"/>
                    <a:pt x="140" y="327"/>
                    <a:pt x="141" y="327"/>
                  </a:cubicBezTo>
                  <a:cubicBezTo>
                    <a:pt x="141" y="327"/>
                    <a:pt x="142" y="327"/>
                    <a:pt x="142" y="327"/>
                  </a:cubicBezTo>
                  <a:cubicBezTo>
                    <a:pt x="143" y="327"/>
                    <a:pt x="143" y="327"/>
                    <a:pt x="143" y="327"/>
                  </a:cubicBezTo>
                  <a:cubicBezTo>
                    <a:pt x="143" y="327"/>
                    <a:pt x="143" y="328"/>
                    <a:pt x="143" y="328"/>
                  </a:cubicBezTo>
                  <a:cubicBezTo>
                    <a:pt x="144" y="328"/>
                    <a:pt x="144" y="328"/>
                    <a:pt x="145" y="328"/>
                  </a:cubicBezTo>
                  <a:cubicBezTo>
                    <a:pt x="145" y="328"/>
                    <a:pt x="145" y="331"/>
                    <a:pt x="145" y="330"/>
                  </a:cubicBezTo>
                  <a:cubicBezTo>
                    <a:pt x="146" y="329"/>
                    <a:pt x="146" y="329"/>
                    <a:pt x="147" y="330"/>
                  </a:cubicBezTo>
                  <a:cubicBezTo>
                    <a:pt x="147" y="330"/>
                    <a:pt x="148" y="330"/>
                    <a:pt x="148" y="330"/>
                  </a:cubicBezTo>
                  <a:cubicBezTo>
                    <a:pt x="149" y="330"/>
                    <a:pt x="149" y="329"/>
                    <a:pt x="150" y="330"/>
                  </a:cubicBezTo>
                  <a:cubicBezTo>
                    <a:pt x="150" y="331"/>
                    <a:pt x="149" y="331"/>
                    <a:pt x="149" y="331"/>
                  </a:cubicBezTo>
                  <a:cubicBezTo>
                    <a:pt x="149" y="331"/>
                    <a:pt x="149" y="331"/>
                    <a:pt x="149" y="331"/>
                  </a:cubicBezTo>
                  <a:cubicBezTo>
                    <a:pt x="149" y="332"/>
                    <a:pt x="149" y="331"/>
                    <a:pt x="149" y="332"/>
                  </a:cubicBezTo>
                  <a:cubicBezTo>
                    <a:pt x="149" y="332"/>
                    <a:pt x="149" y="332"/>
                    <a:pt x="150" y="332"/>
                  </a:cubicBezTo>
                  <a:cubicBezTo>
                    <a:pt x="150" y="332"/>
                    <a:pt x="150" y="332"/>
                    <a:pt x="150" y="332"/>
                  </a:cubicBezTo>
                  <a:cubicBezTo>
                    <a:pt x="151" y="332"/>
                    <a:pt x="151" y="332"/>
                    <a:pt x="151" y="332"/>
                  </a:cubicBezTo>
                  <a:cubicBezTo>
                    <a:pt x="151" y="332"/>
                    <a:pt x="152" y="332"/>
                    <a:pt x="152" y="332"/>
                  </a:cubicBezTo>
                  <a:cubicBezTo>
                    <a:pt x="152" y="331"/>
                    <a:pt x="153" y="332"/>
                    <a:pt x="153" y="332"/>
                  </a:cubicBezTo>
                  <a:cubicBezTo>
                    <a:pt x="153" y="332"/>
                    <a:pt x="152" y="332"/>
                    <a:pt x="152" y="332"/>
                  </a:cubicBezTo>
                  <a:cubicBezTo>
                    <a:pt x="151" y="332"/>
                    <a:pt x="152" y="332"/>
                    <a:pt x="151" y="333"/>
                  </a:cubicBezTo>
                  <a:cubicBezTo>
                    <a:pt x="151" y="333"/>
                    <a:pt x="151" y="333"/>
                    <a:pt x="151" y="333"/>
                  </a:cubicBezTo>
                  <a:cubicBezTo>
                    <a:pt x="151" y="334"/>
                    <a:pt x="152" y="333"/>
                    <a:pt x="152" y="334"/>
                  </a:cubicBezTo>
                  <a:cubicBezTo>
                    <a:pt x="153" y="334"/>
                    <a:pt x="153" y="335"/>
                    <a:pt x="152" y="335"/>
                  </a:cubicBezTo>
                  <a:cubicBezTo>
                    <a:pt x="152" y="336"/>
                    <a:pt x="154" y="339"/>
                    <a:pt x="154" y="339"/>
                  </a:cubicBezTo>
                  <a:cubicBezTo>
                    <a:pt x="154" y="340"/>
                    <a:pt x="155" y="340"/>
                    <a:pt x="155" y="340"/>
                  </a:cubicBezTo>
                  <a:cubicBezTo>
                    <a:pt x="155" y="340"/>
                    <a:pt x="156" y="340"/>
                    <a:pt x="156" y="340"/>
                  </a:cubicBezTo>
                  <a:cubicBezTo>
                    <a:pt x="156" y="341"/>
                    <a:pt x="156" y="341"/>
                    <a:pt x="156" y="341"/>
                  </a:cubicBezTo>
                  <a:cubicBezTo>
                    <a:pt x="157" y="341"/>
                    <a:pt x="157" y="341"/>
                    <a:pt x="157" y="341"/>
                  </a:cubicBezTo>
                  <a:cubicBezTo>
                    <a:pt x="158" y="342"/>
                    <a:pt x="158" y="341"/>
                    <a:pt x="158" y="341"/>
                  </a:cubicBezTo>
                  <a:cubicBezTo>
                    <a:pt x="158" y="341"/>
                    <a:pt x="159" y="341"/>
                    <a:pt x="159" y="341"/>
                  </a:cubicBezTo>
                  <a:cubicBezTo>
                    <a:pt x="159" y="342"/>
                    <a:pt x="158" y="342"/>
                    <a:pt x="158" y="342"/>
                  </a:cubicBezTo>
                  <a:cubicBezTo>
                    <a:pt x="158" y="343"/>
                    <a:pt x="159" y="344"/>
                    <a:pt x="159" y="344"/>
                  </a:cubicBezTo>
                  <a:cubicBezTo>
                    <a:pt x="159" y="345"/>
                    <a:pt x="159" y="345"/>
                    <a:pt x="159" y="345"/>
                  </a:cubicBezTo>
                  <a:cubicBezTo>
                    <a:pt x="159" y="346"/>
                    <a:pt x="160" y="346"/>
                    <a:pt x="160" y="347"/>
                  </a:cubicBezTo>
                  <a:cubicBezTo>
                    <a:pt x="159" y="347"/>
                    <a:pt x="158" y="346"/>
                    <a:pt x="158" y="345"/>
                  </a:cubicBezTo>
                  <a:cubicBezTo>
                    <a:pt x="158" y="345"/>
                    <a:pt x="157" y="344"/>
                    <a:pt x="157" y="344"/>
                  </a:cubicBezTo>
                  <a:cubicBezTo>
                    <a:pt x="156" y="344"/>
                    <a:pt x="158" y="345"/>
                    <a:pt x="158" y="345"/>
                  </a:cubicBezTo>
                  <a:cubicBezTo>
                    <a:pt x="158" y="346"/>
                    <a:pt x="158" y="347"/>
                    <a:pt x="158" y="348"/>
                  </a:cubicBezTo>
                  <a:cubicBezTo>
                    <a:pt x="160" y="349"/>
                    <a:pt x="161" y="350"/>
                    <a:pt x="162" y="351"/>
                  </a:cubicBezTo>
                  <a:cubicBezTo>
                    <a:pt x="162" y="352"/>
                    <a:pt x="163" y="355"/>
                    <a:pt x="163" y="355"/>
                  </a:cubicBezTo>
                  <a:cubicBezTo>
                    <a:pt x="163" y="355"/>
                    <a:pt x="163" y="355"/>
                    <a:pt x="163" y="354"/>
                  </a:cubicBezTo>
                  <a:cubicBezTo>
                    <a:pt x="162" y="354"/>
                    <a:pt x="162" y="354"/>
                    <a:pt x="162" y="354"/>
                  </a:cubicBezTo>
                  <a:cubicBezTo>
                    <a:pt x="161" y="353"/>
                    <a:pt x="159" y="346"/>
                    <a:pt x="158" y="350"/>
                  </a:cubicBezTo>
                  <a:cubicBezTo>
                    <a:pt x="158" y="351"/>
                    <a:pt x="157" y="356"/>
                    <a:pt x="158" y="357"/>
                  </a:cubicBezTo>
                  <a:cubicBezTo>
                    <a:pt x="158" y="357"/>
                    <a:pt x="159" y="356"/>
                    <a:pt x="159" y="357"/>
                  </a:cubicBezTo>
                  <a:cubicBezTo>
                    <a:pt x="159" y="358"/>
                    <a:pt x="159" y="357"/>
                    <a:pt x="158" y="358"/>
                  </a:cubicBezTo>
                  <a:cubicBezTo>
                    <a:pt x="158" y="358"/>
                    <a:pt x="158" y="359"/>
                    <a:pt x="158" y="360"/>
                  </a:cubicBezTo>
                  <a:cubicBezTo>
                    <a:pt x="158" y="362"/>
                    <a:pt x="157" y="367"/>
                    <a:pt x="155" y="369"/>
                  </a:cubicBezTo>
                  <a:cubicBezTo>
                    <a:pt x="155" y="369"/>
                    <a:pt x="155" y="369"/>
                    <a:pt x="155" y="369"/>
                  </a:cubicBezTo>
                  <a:cubicBezTo>
                    <a:pt x="155" y="369"/>
                    <a:pt x="154" y="369"/>
                    <a:pt x="154" y="369"/>
                  </a:cubicBezTo>
                  <a:cubicBezTo>
                    <a:pt x="153" y="370"/>
                    <a:pt x="152" y="370"/>
                    <a:pt x="152" y="370"/>
                  </a:cubicBezTo>
                  <a:cubicBezTo>
                    <a:pt x="151" y="370"/>
                    <a:pt x="150" y="370"/>
                    <a:pt x="150" y="369"/>
                  </a:cubicBezTo>
                  <a:cubicBezTo>
                    <a:pt x="149" y="369"/>
                    <a:pt x="149" y="369"/>
                    <a:pt x="149" y="369"/>
                  </a:cubicBezTo>
                  <a:cubicBezTo>
                    <a:pt x="148" y="369"/>
                    <a:pt x="148" y="369"/>
                    <a:pt x="148" y="369"/>
                  </a:cubicBezTo>
                  <a:cubicBezTo>
                    <a:pt x="148" y="369"/>
                    <a:pt x="148" y="369"/>
                    <a:pt x="148" y="369"/>
                  </a:cubicBezTo>
                  <a:cubicBezTo>
                    <a:pt x="148" y="368"/>
                    <a:pt x="147" y="368"/>
                    <a:pt x="146" y="369"/>
                  </a:cubicBezTo>
                  <a:cubicBezTo>
                    <a:pt x="146" y="369"/>
                    <a:pt x="146" y="370"/>
                    <a:pt x="145" y="369"/>
                  </a:cubicBezTo>
                  <a:cubicBezTo>
                    <a:pt x="145" y="369"/>
                    <a:pt x="144" y="369"/>
                    <a:pt x="144" y="369"/>
                  </a:cubicBezTo>
                  <a:cubicBezTo>
                    <a:pt x="144" y="369"/>
                    <a:pt x="144" y="369"/>
                    <a:pt x="143" y="369"/>
                  </a:cubicBezTo>
                  <a:cubicBezTo>
                    <a:pt x="143" y="369"/>
                    <a:pt x="143" y="368"/>
                    <a:pt x="142" y="368"/>
                  </a:cubicBezTo>
                  <a:cubicBezTo>
                    <a:pt x="142" y="368"/>
                    <a:pt x="141" y="369"/>
                    <a:pt x="141" y="368"/>
                  </a:cubicBezTo>
                  <a:cubicBezTo>
                    <a:pt x="137" y="369"/>
                    <a:pt x="135" y="369"/>
                    <a:pt x="132" y="368"/>
                  </a:cubicBezTo>
                  <a:cubicBezTo>
                    <a:pt x="131" y="368"/>
                    <a:pt x="131" y="368"/>
                    <a:pt x="130" y="368"/>
                  </a:cubicBezTo>
                  <a:cubicBezTo>
                    <a:pt x="129" y="367"/>
                    <a:pt x="128" y="368"/>
                    <a:pt x="128" y="367"/>
                  </a:cubicBezTo>
                  <a:cubicBezTo>
                    <a:pt x="127" y="367"/>
                    <a:pt x="127" y="367"/>
                    <a:pt x="127" y="367"/>
                  </a:cubicBezTo>
                  <a:cubicBezTo>
                    <a:pt x="126" y="367"/>
                    <a:pt x="126" y="367"/>
                    <a:pt x="126" y="367"/>
                  </a:cubicBezTo>
                  <a:cubicBezTo>
                    <a:pt x="124" y="368"/>
                    <a:pt x="123" y="367"/>
                    <a:pt x="121" y="367"/>
                  </a:cubicBezTo>
                  <a:cubicBezTo>
                    <a:pt x="121" y="368"/>
                    <a:pt x="120" y="367"/>
                    <a:pt x="119" y="368"/>
                  </a:cubicBezTo>
                  <a:cubicBezTo>
                    <a:pt x="119" y="368"/>
                    <a:pt x="119" y="368"/>
                    <a:pt x="119" y="368"/>
                  </a:cubicBezTo>
                  <a:cubicBezTo>
                    <a:pt x="119" y="368"/>
                    <a:pt x="119" y="367"/>
                    <a:pt x="119" y="368"/>
                  </a:cubicBezTo>
                  <a:cubicBezTo>
                    <a:pt x="118" y="367"/>
                    <a:pt x="118" y="367"/>
                    <a:pt x="117" y="367"/>
                  </a:cubicBezTo>
                  <a:cubicBezTo>
                    <a:pt x="116" y="366"/>
                    <a:pt x="116" y="366"/>
                    <a:pt x="115" y="366"/>
                  </a:cubicBezTo>
                  <a:cubicBezTo>
                    <a:pt x="115" y="366"/>
                    <a:pt x="115" y="365"/>
                    <a:pt x="114" y="366"/>
                  </a:cubicBezTo>
                  <a:cubicBezTo>
                    <a:pt x="114" y="366"/>
                    <a:pt x="113" y="367"/>
                    <a:pt x="113" y="366"/>
                  </a:cubicBezTo>
                  <a:cubicBezTo>
                    <a:pt x="113" y="366"/>
                    <a:pt x="113" y="366"/>
                    <a:pt x="113" y="366"/>
                  </a:cubicBezTo>
                  <a:cubicBezTo>
                    <a:pt x="112" y="366"/>
                    <a:pt x="110" y="368"/>
                    <a:pt x="110" y="369"/>
                  </a:cubicBezTo>
                  <a:cubicBezTo>
                    <a:pt x="111" y="369"/>
                    <a:pt x="111" y="369"/>
                    <a:pt x="111" y="369"/>
                  </a:cubicBezTo>
                  <a:cubicBezTo>
                    <a:pt x="111" y="369"/>
                    <a:pt x="107" y="370"/>
                    <a:pt x="107" y="370"/>
                  </a:cubicBezTo>
                  <a:cubicBezTo>
                    <a:pt x="107" y="370"/>
                    <a:pt x="106" y="370"/>
                    <a:pt x="106" y="370"/>
                  </a:cubicBezTo>
                  <a:cubicBezTo>
                    <a:pt x="106" y="370"/>
                    <a:pt x="106" y="370"/>
                    <a:pt x="105" y="371"/>
                  </a:cubicBezTo>
                  <a:cubicBezTo>
                    <a:pt x="105" y="371"/>
                    <a:pt x="105" y="371"/>
                    <a:pt x="105" y="371"/>
                  </a:cubicBezTo>
                  <a:cubicBezTo>
                    <a:pt x="105" y="371"/>
                    <a:pt x="105" y="371"/>
                    <a:pt x="105" y="372"/>
                  </a:cubicBezTo>
                  <a:cubicBezTo>
                    <a:pt x="104" y="372"/>
                    <a:pt x="104" y="372"/>
                    <a:pt x="104" y="372"/>
                  </a:cubicBezTo>
                  <a:cubicBezTo>
                    <a:pt x="103" y="373"/>
                    <a:pt x="104" y="373"/>
                    <a:pt x="105" y="374"/>
                  </a:cubicBezTo>
                  <a:cubicBezTo>
                    <a:pt x="105" y="374"/>
                    <a:pt x="105" y="374"/>
                    <a:pt x="105" y="375"/>
                  </a:cubicBezTo>
                  <a:cubicBezTo>
                    <a:pt x="105" y="375"/>
                    <a:pt x="106" y="375"/>
                    <a:pt x="106" y="375"/>
                  </a:cubicBezTo>
                  <a:cubicBezTo>
                    <a:pt x="106" y="375"/>
                    <a:pt x="106" y="375"/>
                    <a:pt x="105" y="376"/>
                  </a:cubicBezTo>
                  <a:cubicBezTo>
                    <a:pt x="105" y="376"/>
                    <a:pt x="105" y="377"/>
                    <a:pt x="106" y="377"/>
                  </a:cubicBezTo>
                  <a:cubicBezTo>
                    <a:pt x="106" y="377"/>
                    <a:pt x="106" y="376"/>
                    <a:pt x="107" y="376"/>
                  </a:cubicBezTo>
                  <a:cubicBezTo>
                    <a:pt x="108" y="376"/>
                    <a:pt x="106" y="378"/>
                    <a:pt x="107" y="378"/>
                  </a:cubicBezTo>
                  <a:cubicBezTo>
                    <a:pt x="107" y="378"/>
                    <a:pt x="108" y="378"/>
                    <a:pt x="108" y="378"/>
                  </a:cubicBezTo>
                  <a:cubicBezTo>
                    <a:pt x="108" y="379"/>
                    <a:pt x="106" y="379"/>
                    <a:pt x="107" y="380"/>
                  </a:cubicBezTo>
                  <a:cubicBezTo>
                    <a:pt x="107" y="380"/>
                    <a:pt x="108" y="379"/>
                    <a:pt x="108" y="379"/>
                  </a:cubicBezTo>
                  <a:cubicBezTo>
                    <a:pt x="108" y="381"/>
                    <a:pt x="106" y="381"/>
                    <a:pt x="106" y="383"/>
                  </a:cubicBezTo>
                  <a:cubicBezTo>
                    <a:pt x="106" y="385"/>
                    <a:pt x="107" y="387"/>
                    <a:pt x="107" y="388"/>
                  </a:cubicBezTo>
                  <a:cubicBezTo>
                    <a:pt x="108" y="390"/>
                    <a:pt x="108" y="392"/>
                    <a:pt x="108" y="394"/>
                  </a:cubicBezTo>
                  <a:cubicBezTo>
                    <a:pt x="107" y="397"/>
                    <a:pt x="106" y="400"/>
                    <a:pt x="105" y="403"/>
                  </a:cubicBezTo>
                  <a:cubicBezTo>
                    <a:pt x="105" y="405"/>
                    <a:pt x="103" y="405"/>
                    <a:pt x="103" y="406"/>
                  </a:cubicBezTo>
                  <a:cubicBezTo>
                    <a:pt x="103" y="407"/>
                    <a:pt x="103" y="408"/>
                    <a:pt x="103" y="409"/>
                  </a:cubicBezTo>
                  <a:cubicBezTo>
                    <a:pt x="102" y="411"/>
                    <a:pt x="103" y="410"/>
                    <a:pt x="103" y="411"/>
                  </a:cubicBezTo>
                  <a:cubicBezTo>
                    <a:pt x="104" y="412"/>
                    <a:pt x="104" y="412"/>
                    <a:pt x="104" y="414"/>
                  </a:cubicBezTo>
                  <a:cubicBezTo>
                    <a:pt x="105" y="414"/>
                    <a:pt x="106" y="413"/>
                    <a:pt x="107" y="414"/>
                  </a:cubicBezTo>
                  <a:cubicBezTo>
                    <a:pt x="107" y="415"/>
                    <a:pt x="107" y="417"/>
                    <a:pt x="107" y="419"/>
                  </a:cubicBezTo>
                  <a:cubicBezTo>
                    <a:pt x="107" y="420"/>
                    <a:pt x="107" y="423"/>
                    <a:pt x="106" y="424"/>
                  </a:cubicBezTo>
                  <a:cubicBezTo>
                    <a:pt x="106" y="425"/>
                    <a:pt x="105" y="425"/>
                    <a:pt x="106" y="426"/>
                  </a:cubicBezTo>
                  <a:cubicBezTo>
                    <a:pt x="108" y="425"/>
                    <a:pt x="108" y="424"/>
                    <a:pt x="110" y="425"/>
                  </a:cubicBezTo>
                  <a:cubicBezTo>
                    <a:pt x="112" y="425"/>
                    <a:pt x="113" y="426"/>
                    <a:pt x="114" y="425"/>
                  </a:cubicBezTo>
                  <a:cubicBezTo>
                    <a:pt x="116" y="424"/>
                    <a:pt x="116" y="424"/>
                    <a:pt x="118" y="424"/>
                  </a:cubicBezTo>
                  <a:cubicBezTo>
                    <a:pt x="119" y="424"/>
                    <a:pt x="120" y="424"/>
                    <a:pt x="120" y="425"/>
                  </a:cubicBezTo>
                  <a:cubicBezTo>
                    <a:pt x="121" y="425"/>
                    <a:pt x="123" y="426"/>
                    <a:pt x="123" y="427"/>
                  </a:cubicBezTo>
                  <a:cubicBezTo>
                    <a:pt x="123" y="427"/>
                    <a:pt x="123" y="427"/>
                    <a:pt x="123" y="428"/>
                  </a:cubicBezTo>
                  <a:cubicBezTo>
                    <a:pt x="123" y="429"/>
                    <a:pt x="125" y="429"/>
                    <a:pt x="124" y="430"/>
                  </a:cubicBezTo>
                  <a:cubicBezTo>
                    <a:pt x="124" y="430"/>
                    <a:pt x="124" y="430"/>
                    <a:pt x="124" y="430"/>
                  </a:cubicBezTo>
                  <a:cubicBezTo>
                    <a:pt x="124" y="432"/>
                    <a:pt x="126" y="432"/>
                    <a:pt x="127" y="433"/>
                  </a:cubicBezTo>
                  <a:cubicBezTo>
                    <a:pt x="128" y="435"/>
                    <a:pt x="129" y="434"/>
                    <a:pt x="130" y="433"/>
                  </a:cubicBezTo>
                  <a:cubicBezTo>
                    <a:pt x="131" y="433"/>
                    <a:pt x="130" y="431"/>
                    <a:pt x="130" y="431"/>
                  </a:cubicBezTo>
                  <a:cubicBezTo>
                    <a:pt x="132" y="430"/>
                    <a:pt x="133" y="430"/>
                    <a:pt x="134" y="430"/>
                  </a:cubicBezTo>
                  <a:cubicBezTo>
                    <a:pt x="135" y="429"/>
                    <a:pt x="135" y="429"/>
                    <a:pt x="136" y="428"/>
                  </a:cubicBezTo>
                  <a:cubicBezTo>
                    <a:pt x="137" y="428"/>
                    <a:pt x="138" y="428"/>
                    <a:pt x="138" y="428"/>
                  </a:cubicBezTo>
                  <a:cubicBezTo>
                    <a:pt x="139" y="428"/>
                    <a:pt x="140" y="428"/>
                    <a:pt x="141" y="428"/>
                  </a:cubicBezTo>
                  <a:cubicBezTo>
                    <a:pt x="143" y="428"/>
                    <a:pt x="148" y="429"/>
                    <a:pt x="149" y="428"/>
                  </a:cubicBezTo>
                  <a:cubicBezTo>
                    <a:pt x="149" y="427"/>
                    <a:pt x="149" y="427"/>
                    <a:pt x="150" y="427"/>
                  </a:cubicBezTo>
                  <a:cubicBezTo>
                    <a:pt x="150" y="427"/>
                    <a:pt x="151" y="428"/>
                    <a:pt x="152" y="428"/>
                  </a:cubicBezTo>
                  <a:cubicBezTo>
                    <a:pt x="152" y="428"/>
                    <a:pt x="152" y="427"/>
                    <a:pt x="153" y="427"/>
                  </a:cubicBezTo>
                  <a:cubicBezTo>
                    <a:pt x="154" y="425"/>
                    <a:pt x="154" y="424"/>
                    <a:pt x="155" y="422"/>
                  </a:cubicBezTo>
                  <a:cubicBezTo>
                    <a:pt x="157" y="420"/>
                    <a:pt x="158" y="422"/>
                    <a:pt x="160" y="421"/>
                  </a:cubicBezTo>
                  <a:cubicBezTo>
                    <a:pt x="162" y="421"/>
                    <a:pt x="161" y="420"/>
                    <a:pt x="161" y="419"/>
                  </a:cubicBezTo>
                  <a:cubicBezTo>
                    <a:pt x="161" y="418"/>
                    <a:pt x="162" y="415"/>
                    <a:pt x="163" y="415"/>
                  </a:cubicBezTo>
                  <a:cubicBezTo>
                    <a:pt x="163" y="414"/>
                    <a:pt x="165" y="412"/>
                    <a:pt x="167" y="412"/>
                  </a:cubicBezTo>
                  <a:cubicBezTo>
                    <a:pt x="167" y="411"/>
                    <a:pt x="168" y="411"/>
                    <a:pt x="167" y="410"/>
                  </a:cubicBezTo>
                  <a:cubicBezTo>
                    <a:pt x="167" y="409"/>
                    <a:pt x="166" y="409"/>
                    <a:pt x="165" y="409"/>
                  </a:cubicBezTo>
                  <a:cubicBezTo>
                    <a:pt x="164" y="407"/>
                    <a:pt x="164" y="405"/>
                    <a:pt x="164" y="403"/>
                  </a:cubicBezTo>
                  <a:cubicBezTo>
                    <a:pt x="165" y="401"/>
                    <a:pt x="167" y="398"/>
                    <a:pt x="169" y="397"/>
                  </a:cubicBezTo>
                  <a:cubicBezTo>
                    <a:pt x="170" y="396"/>
                    <a:pt x="173" y="394"/>
                    <a:pt x="171" y="393"/>
                  </a:cubicBezTo>
                  <a:cubicBezTo>
                    <a:pt x="172" y="390"/>
                    <a:pt x="175" y="390"/>
                    <a:pt x="177" y="390"/>
                  </a:cubicBezTo>
                  <a:cubicBezTo>
                    <a:pt x="179" y="389"/>
                    <a:pt x="180" y="387"/>
                    <a:pt x="183" y="386"/>
                  </a:cubicBezTo>
                  <a:cubicBezTo>
                    <a:pt x="184" y="385"/>
                    <a:pt x="185" y="385"/>
                    <a:pt x="186" y="385"/>
                  </a:cubicBezTo>
                  <a:cubicBezTo>
                    <a:pt x="187" y="384"/>
                    <a:pt x="189" y="382"/>
                    <a:pt x="188" y="381"/>
                  </a:cubicBezTo>
                  <a:cubicBezTo>
                    <a:pt x="188" y="381"/>
                    <a:pt x="188" y="381"/>
                    <a:pt x="187" y="380"/>
                  </a:cubicBezTo>
                  <a:cubicBezTo>
                    <a:pt x="187" y="380"/>
                    <a:pt x="189" y="379"/>
                    <a:pt x="189" y="379"/>
                  </a:cubicBezTo>
                  <a:cubicBezTo>
                    <a:pt x="189" y="379"/>
                    <a:pt x="189" y="379"/>
                    <a:pt x="188" y="379"/>
                  </a:cubicBezTo>
                  <a:cubicBezTo>
                    <a:pt x="188" y="379"/>
                    <a:pt x="188" y="378"/>
                    <a:pt x="188" y="378"/>
                  </a:cubicBezTo>
                  <a:cubicBezTo>
                    <a:pt x="188" y="378"/>
                    <a:pt x="187" y="378"/>
                    <a:pt x="186" y="378"/>
                  </a:cubicBezTo>
                  <a:cubicBezTo>
                    <a:pt x="187" y="378"/>
                    <a:pt x="187" y="378"/>
                    <a:pt x="188" y="378"/>
                  </a:cubicBezTo>
                  <a:cubicBezTo>
                    <a:pt x="188" y="377"/>
                    <a:pt x="187" y="377"/>
                    <a:pt x="187" y="377"/>
                  </a:cubicBezTo>
                  <a:cubicBezTo>
                    <a:pt x="187" y="376"/>
                    <a:pt x="187" y="376"/>
                    <a:pt x="187" y="376"/>
                  </a:cubicBezTo>
                  <a:cubicBezTo>
                    <a:pt x="187" y="375"/>
                    <a:pt x="187" y="375"/>
                    <a:pt x="187" y="375"/>
                  </a:cubicBezTo>
                  <a:cubicBezTo>
                    <a:pt x="187" y="374"/>
                    <a:pt x="187" y="375"/>
                    <a:pt x="187" y="374"/>
                  </a:cubicBezTo>
                  <a:cubicBezTo>
                    <a:pt x="187" y="374"/>
                    <a:pt x="187" y="373"/>
                    <a:pt x="187" y="373"/>
                  </a:cubicBezTo>
                  <a:cubicBezTo>
                    <a:pt x="187" y="373"/>
                    <a:pt x="187" y="372"/>
                    <a:pt x="188" y="372"/>
                  </a:cubicBezTo>
                  <a:cubicBezTo>
                    <a:pt x="188" y="370"/>
                    <a:pt x="189" y="371"/>
                    <a:pt x="190" y="370"/>
                  </a:cubicBezTo>
                  <a:cubicBezTo>
                    <a:pt x="191" y="369"/>
                    <a:pt x="191" y="369"/>
                    <a:pt x="191" y="369"/>
                  </a:cubicBezTo>
                  <a:cubicBezTo>
                    <a:pt x="192" y="369"/>
                    <a:pt x="193" y="367"/>
                    <a:pt x="193" y="367"/>
                  </a:cubicBezTo>
                  <a:cubicBezTo>
                    <a:pt x="194" y="367"/>
                    <a:pt x="194" y="368"/>
                    <a:pt x="194" y="368"/>
                  </a:cubicBezTo>
                  <a:cubicBezTo>
                    <a:pt x="195" y="369"/>
                    <a:pt x="197" y="368"/>
                    <a:pt x="197" y="369"/>
                  </a:cubicBezTo>
                  <a:cubicBezTo>
                    <a:pt x="197" y="369"/>
                    <a:pt x="197" y="370"/>
                    <a:pt x="198" y="369"/>
                  </a:cubicBezTo>
                  <a:cubicBezTo>
                    <a:pt x="199" y="370"/>
                    <a:pt x="199" y="369"/>
                    <a:pt x="199" y="369"/>
                  </a:cubicBezTo>
                  <a:cubicBezTo>
                    <a:pt x="200" y="369"/>
                    <a:pt x="200" y="369"/>
                    <a:pt x="200" y="369"/>
                  </a:cubicBezTo>
                  <a:cubicBezTo>
                    <a:pt x="200" y="368"/>
                    <a:pt x="200" y="368"/>
                    <a:pt x="200" y="368"/>
                  </a:cubicBezTo>
                  <a:cubicBezTo>
                    <a:pt x="200" y="367"/>
                    <a:pt x="201" y="368"/>
                    <a:pt x="201" y="368"/>
                  </a:cubicBezTo>
                  <a:cubicBezTo>
                    <a:pt x="201" y="369"/>
                    <a:pt x="201" y="369"/>
                    <a:pt x="200" y="369"/>
                  </a:cubicBezTo>
                  <a:cubicBezTo>
                    <a:pt x="200" y="370"/>
                    <a:pt x="201" y="369"/>
                    <a:pt x="202" y="369"/>
                  </a:cubicBezTo>
                  <a:cubicBezTo>
                    <a:pt x="202" y="369"/>
                    <a:pt x="202" y="370"/>
                    <a:pt x="202" y="371"/>
                  </a:cubicBezTo>
                  <a:cubicBezTo>
                    <a:pt x="203" y="371"/>
                    <a:pt x="204" y="371"/>
                    <a:pt x="204" y="371"/>
                  </a:cubicBezTo>
                  <a:cubicBezTo>
                    <a:pt x="205" y="371"/>
                    <a:pt x="205" y="371"/>
                    <a:pt x="205" y="372"/>
                  </a:cubicBezTo>
                  <a:cubicBezTo>
                    <a:pt x="205" y="372"/>
                    <a:pt x="205" y="372"/>
                    <a:pt x="205" y="372"/>
                  </a:cubicBezTo>
                  <a:cubicBezTo>
                    <a:pt x="206" y="373"/>
                    <a:pt x="206" y="372"/>
                    <a:pt x="207" y="372"/>
                  </a:cubicBezTo>
                  <a:cubicBezTo>
                    <a:pt x="207" y="372"/>
                    <a:pt x="208" y="373"/>
                    <a:pt x="208" y="373"/>
                  </a:cubicBezTo>
                  <a:cubicBezTo>
                    <a:pt x="209" y="373"/>
                    <a:pt x="208" y="372"/>
                    <a:pt x="208" y="372"/>
                  </a:cubicBezTo>
                  <a:cubicBezTo>
                    <a:pt x="208" y="371"/>
                    <a:pt x="208" y="372"/>
                    <a:pt x="208" y="372"/>
                  </a:cubicBezTo>
                  <a:cubicBezTo>
                    <a:pt x="209" y="372"/>
                    <a:pt x="209" y="372"/>
                    <a:pt x="209" y="372"/>
                  </a:cubicBezTo>
                  <a:cubicBezTo>
                    <a:pt x="209" y="371"/>
                    <a:pt x="210" y="371"/>
                    <a:pt x="210" y="371"/>
                  </a:cubicBezTo>
                  <a:cubicBezTo>
                    <a:pt x="210" y="371"/>
                    <a:pt x="211" y="371"/>
                    <a:pt x="211" y="371"/>
                  </a:cubicBezTo>
                  <a:cubicBezTo>
                    <a:pt x="211" y="370"/>
                    <a:pt x="211" y="370"/>
                    <a:pt x="211" y="370"/>
                  </a:cubicBezTo>
                  <a:cubicBezTo>
                    <a:pt x="211" y="370"/>
                    <a:pt x="211" y="370"/>
                    <a:pt x="211" y="370"/>
                  </a:cubicBezTo>
                  <a:cubicBezTo>
                    <a:pt x="212" y="369"/>
                    <a:pt x="213" y="368"/>
                    <a:pt x="214" y="368"/>
                  </a:cubicBezTo>
                  <a:cubicBezTo>
                    <a:pt x="214" y="368"/>
                    <a:pt x="215" y="367"/>
                    <a:pt x="215" y="366"/>
                  </a:cubicBezTo>
                  <a:cubicBezTo>
                    <a:pt x="216" y="366"/>
                    <a:pt x="216" y="366"/>
                    <a:pt x="217" y="365"/>
                  </a:cubicBezTo>
                  <a:cubicBezTo>
                    <a:pt x="217" y="365"/>
                    <a:pt x="217" y="365"/>
                    <a:pt x="217" y="365"/>
                  </a:cubicBezTo>
                  <a:cubicBezTo>
                    <a:pt x="219" y="365"/>
                    <a:pt x="221" y="365"/>
                    <a:pt x="221" y="362"/>
                  </a:cubicBezTo>
                  <a:cubicBezTo>
                    <a:pt x="222" y="362"/>
                    <a:pt x="222" y="362"/>
                    <a:pt x="223" y="362"/>
                  </a:cubicBezTo>
                  <a:cubicBezTo>
                    <a:pt x="223" y="362"/>
                    <a:pt x="223" y="361"/>
                    <a:pt x="224" y="361"/>
                  </a:cubicBezTo>
                  <a:cubicBezTo>
                    <a:pt x="225" y="360"/>
                    <a:pt x="225" y="359"/>
                    <a:pt x="227" y="360"/>
                  </a:cubicBezTo>
                  <a:cubicBezTo>
                    <a:pt x="229" y="360"/>
                    <a:pt x="230" y="362"/>
                    <a:pt x="232" y="363"/>
                  </a:cubicBezTo>
                  <a:cubicBezTo>
                    <a:pt x="234" y="364"/>
                    <a:pt x="235" y="364"/>
                    <a:pt x="235" y="366"/>
                  </a:cubicBezTo>
                  <a:cubicBezTo>
                    <a:pt x="236" y="367"/>
                    <a:pt x="236" y="368"/>
                    <a:pt x="237" y="370"/>
                  </a:cubicBezTo>
                  <a:cubicBezTo>
                    <a:pt x="237" y="370"/>
                    <a:pt x="237" y="371"/>
                    <a:pt x="237" y="372"/>
                  </a:cubicBezTo>
                  <a:cubicBezTo>
                    <a:pt x="237" y="373"/>
                    <a:pt x="238" y="373"/>
                    <a:pt x="238" y="373"/>
                  </a:cubicBezTo>
                  <a:cubicBezTo>
                    <a:pt x="239" y="374"/>
                    <a:pt x="238" y="374"/>
                    <a:pt x="239" y="375"/>
                  </a:cubicBezTo>
                  <a:cubicBezTo>
                    <a:pt x="239" y="375"/>
                    <a:pt x="241" y="376"/>
                    <a:pt x="241" y="376"/>
                  </a:cubicBezTo>
                  <a:cubicBezTo>
                    <a:pt x="242" y="377"/>
                    <a:pt x="241" y="378"/>
                    <a:pt x="242" y="378"/>
                  </a:cubicBezTo>
                  <a:cubicBezTo>
                    <a:pt x="242" y="379"/>
                    <a:pt x="243" y="379"/>
                    <a:pt x="244" y="379"/>
                  </a:cubicBezTo>
                  <a:cubicBezTo>
                    <a:pt x="245" y="380"/>
                    <a:pt x="245" y="381"/>
                    <a:pt x="246" y="381"/>
                  </a:cubicBezTo>
                  <a:cubicBezTo>
                    <a:pt x="247" y="382"/>
                    <a:pt x="248" y="382"/>
                    <a:pt x="248" y="383"/>
                  </a:cubicBezTo>
                  <a:cubicBezTo>
                    <a:pt x="249" y="384"/>
                    <a:pt x="250" y="385"/>
                    <a:pt x="251" y="386"/>
                  </a:cubicBezTo>
                  <a:cubicBezTo>
                    <a:pt x="251" y="386"/>
                    <a:pt x="251" y="387"/>
                    <a:pt x="252" y="387"/>
                  </a:cubicBezTo>
                  <a:cubicBezTo>
                    <a:pt x="252" y="387"/>
                    <a:pt x="252" y="387"/>
                    <a:pt x="253" y="387"/>
                  </a:cubicBezTo>
                  <a:cubicBezTo>
                    <a:pt x="254" y="388"/>
                    <a:pt x="254" y="389"/>
                    <a:pt x="254" y="389"/>
                  </a:cubicBezTo>
                  <a:cubicBezTo>
                    <a:pt x="255" y="389"/>
                    <a:pt x="256" y="388"/>
                    <a:pt x="256" y="389"/>
                  </a:cubicBezTo>
                  <a:cubicBezTo>
                    <a:pt x="257" y="389"/>
                    <a:pt x="257" y="389"/>
                    <a:pt x="257" y="389"/>
                  </a:cubicBezTo>
                  <a:cubicBezTo>
                    <a:pt x="257" y="389"/>
                    <a:pt x="258" y="389"/>
                    <a:pt x="258" y="389"/>
                  </a:cubicBezTo>
                  <a:cubicBezTo>
                    <a:pt x="260" y="389"/>
                    <a:pt x="260" y="391"/>
                    <a:pt x="260" y="392"/>
                  </a:cubicBezTo>
                  <a:cubicBezTo>
                    <a:pt x="261" y="393"/>
                    <a:pt x="263" y="392"/>
                    <a:pt x="263" y="393"/>
                  </a:cubicBezTo>
                  <a:cubicBezTo>
                    <a:pt x="264" y="394"/>
                    <a:pt x="263" y="394"/>
                    <a:pt x="263" y="394"/>
                  </a:cubicBezTo>
                  <a:cubicBezTo>
                    <a:pt x="266" y="394"/>
                    <a:pt x="266" y="394"/>
                    <a:pt x="267" y="397"/>
                  </a:cubicBezTo>
                  <a:cubicBezTo>
                    <a:pt x="268" y="398"/>
                    <a:pt x="267" y="397"/>
                    <a:pt x="268" y="399"/>
                  </a:cubicBezTo>
                  <a:cubicBezTo>
                    <a:pt x="269" y="399"/>
                    <a:pt x="270" y="400"/>
                    <a:pt x="271" y="399"/>
                  </a:cubicBezTo>
                  <a:cubicBezTo>
                    <a:pt x="272" y="399"/>
                    <a:pt x="273" y="402"/>
                    <a:pt x="273" y="404"/>
                  </a:cubicBezTo>
                  <a:cubicBezTo>
                    <a:pt x="274" y="405"/>
                    <a:pt x="274" y="406"/>
                    <a:pt x="274" y="408"/>
                  </a:cubicBezTo>
                  <a:cubicBezTo>
                    <a:pt x="275" y="408"/>
                    <a:pt x="276" y="410"/>
                    <a:pt x="275" y="411"/>
                  </a:cubicBezTo>
                  <a:cubicBezTo>
                    <a:pt x="275" y="411"/>
                    <a:pt x="274" y="411"/>
                    <a:pt x="274" y="411"/>
                  </a:cubicBezTo>
                  <a:cubicBezTo>
                    <a:pt x="273" y="411"/>
                    <a:pt x="273" y="411"/>
                    <a:pt x="273" y="412"/>
                  </a:cubicBezTo>
                  <a:cubicBezTo>
                    <a:pt x="273" y="412"/>
                    <a:pt x="273" y="412"/>
                    <a:pt x="273" y="412"/>
                  </a:cubicBezTo>
                  <a:cubicBezTo>
                    <a:pt x="274" y="414"/>
                    <a:pt x="273" y="414"/>
                    <a:pt x="272" y="415"/>
                  </a:cubicBezTo>
                  <a:cubicBezTo>
                    <a:pt x="272" y="417"/>
                    <a:pt x="272" y="418"/>
                    <a:pt x="274" y="418"/>
                  </a:cubicBezTo>
                  <a:cubicBezTo>
                    <a:pt x="275" y="418"/>
                    <a:pt x="275" y="416"/>
                    <a:pt x="276" y="416"/>
                  </a:cubicBezTo>
                  <a:cubicBezTo>
                    <a:pt x="277" y="414"/>
                    <a:pt x="277" y="414"/>
                    <a:pt x="278" y="412"/>
                  </a:cubicBezTo>
                  <a:cubicBezTo>
                    <a:pt x="278" y="410"/>
                    <a:pt x="279" y="410"/>
                    <a:pt x="281" y="409"/>
                  </a:cubicBezTo>
                  <a:cubicBezTo>
                    <a:pt x="281" y="409"/>
                    <a:pt x="282" y="410"/>
                    <a:pt x="282" y="409"/>
                  </a:cubicBezTo>
                  <a:cubicBezTo>
                    <a:pt x="282" y="409"/>
                    <a:pt x="282" y="407"/>
                    <a:pt x="282" y="406"/>
                  </a:cubicBezTo>
                  <a:cubicBezTo>
                    <a:pt x="282" y="403"/>
                    <a:pt x="277" y="404"/>
                    <a:pt x="277" y="402"/>
                  </a:cubicBezTo>
                  <a:cubicBezTo>
                    <a:pt x="277" y="401"/>
                    <a:pt x="278" y="401"/>
                    <a:pt x="278" y="401"/>
                  </a:cubicBezTo>
                  <a:cubicBezTo>
                    <a:pt x="278" y="400"/>
                    <a:pt x="278" y="400"/>
                    <a:pt x="278" y="400"/>
                  </a:cubicBezTo>
                  <a:cubicBezTo>
                    <a:pt x="278" y="399"/>
                    <a:pt x="278" y="399"/>
                    <a:pt x="279" y="399"/>
                  </a:cubicBezTo>
                  <a:cubicBezTo>
                    <a:pt x="279" y="398"/>
                    <a:pt x="279" y="398"/>
                    <a:pt x="279" y="397"/>
                  </a:cubicBezTo>
                  <a:cubicBezTo>
                    <a:pt x="279" y="397"/>
                    <a:pt x="280" y="396"/>
                    <a:pt x="281" y="395"/>
                  </a:cubicBezTo>
                  <a:cubicBezTo>
                    <a:pt x="281" y="395"/>
                    <a:pt x="282" y="395"/>
                    <a:pt x="283" y="395"/>
                  </a:cubicBezTo>
                  <a:cubicBezTo>
                    <a:pt x="282" y="396"/>
                    <a:pt x="282" y="396"/>
                    <a:pt x="282" y="396"/>
                  </a:cubicBezTo>
                  <a:cubicBezTo>
                    <a:pt x="282" y="396"/>
                    <a:pt x="283" y="397"/>
                    <a:pt x="283" y="397"/>
                  </a:cubicBezTo>
                  <a:cubicBezTo>
                    <a:pt x="284" y="397"/>
                    <a:pt x="285" y="397"/>
                    <a:pt x="286" y="397"/>
                  </a:cubicBezTo>
                  <a:cubicBezTo>
                    <a:pt x="287" y="397"/>
                    <a:pt x="287" y="397"/>
                    <a:pt x="287" y="399"/>
                  </a:cubicBezTo>
                  <a:cubicBezTo>
                    <a:pt x="288" y="399"/>
                    <a:pt x="288" y="400"/>
                    <a:pt x="288" y="401"/>
                  </a:cubicBezTo>
                  <a:cubicBezTo>
                    <a:pt x="289" y="401"/>
                    <a:pt x="290" y="402"/>
                    <a:pt x="290" y="401"/>
                  </a:cubicBezTo>
                  <a:cubicBezTo>
                    <a:pt x="290" y="401"/>
                    <a:pt x="290" y="400"/>
                    <a:pt x="291" y="400"/>
                  </a:cubicBezTo>
                  <a:cubicBezTo>
                    <a:pt x="292" y="398"/>
                    <a:pt x="289" y="397"/>
                    <a:pt x="288" y="395"/>
                  </a:cubicBezTo>
                  <a:cubicBezTo>
                    <a:pt x="287" y="394"/>
                    <a:pt x="285" y="393"/>
                    <a:pt x="284" y="393"/>
                  </a:cubicBezTo>
                  <a:cubicBezTo>
                    <a:pt x="282" y="391"/>
                    <a:pt x="281" y="390"/>
                    <a:pt x="279" y="390"/>
                  </a:cubicBezTo>
                  <a:cubicBezTo>
                    <a:pt x="278" y="389"/>
                    <a:pt x="276" y="388"/>
                    <a:pt x="275" y="387"/>
                  </a:cubicBezTo>
                  <a:cubicBezTo>
                    <a:pt x="272" y="385"/>
                    <a:pt x="274" y="386"/>
                    <a:pt x="275" y="384"/>
                  </a:cubicBezTo>
                  <a:cubicBezTo>
                    <a:pt x="277" y="383"/>
                    <a:pt x="273" y="383"/>
                    <a:pt x="273" y="383"/>
                  </a:cubicBezTo>
                  <a:cubicBezTo>
                    <a:pt x="272" y="383"/>
                    <a:pt x="271" y="383"/>
                    <a:pt x="270" y="383"/>
                  </a:cubicBezTo>
                  <a:cubicBezTo>
                    <a:pt x="269" y="383"/>
                    <a:pt x="267" y="382"/>
                    <a:pt x="266" y="381"/>
                  </a:cubicBezTo>
                  <a:cubicBezTo>
                    <a:pt x="264" y="379"/>
                    <a:pt x="262" y="378"/>
                    <a:pt x="261" y="377"/>
                  </a:cubicBezTo>
                  <a:cubicBezTo>
                    <a:pt x="260" y="375"/>
                    <a:pt x="260" y="373"/>
                    <a:pt x="259" y="371"/>
                  </a:cubicBezTo>
                  <a:cubicBezTo>
                    <a:pt x="258" y="366"/>
                    <a:pt x="254" y="366"/>
                    <a:pt x="251" y="363"/>
                  </a:cubicBezTo>
                  <a:cubicBezTo>
                    <a:pt x="249" y="361"/>
                    <a:pt x="249" y="360"/>
                    <a:pt x="249" y="357"/>
                  </a:cubicBezTo>
                  <a:cubicBezTo>
                    <a:pt x="249" y="357"/>
                    <a:pt x="249" y="356"/>
                    <a:pt x="249" y="356"/>
                  </a:cubicBezTo>
                  <a:cubicBezTo>
                    <a:pt x="249" y="356"/>
                    <a:pt x="250" y="355"/>
                    <a:pt x="250" y="355"/>
                  </a:cubicBezTo>
                  <a:cubicBezTo>
                    <a:pt x="250" y="355"/>
                    <a:pt x="250" y="356"/>
                    <a:pt x="250" y="356"/>
                  </a:cubicBezTo>
                  <a:cubicBezTo>
                    <a:pt x="252" y="355"/>
                    <a:pt x="250" y="354"/>
                    <a:pt x="249" y="353"/>
                  </a:cubicBezTo>
                  <a:cubicBezTo>
                    <a:pt x="249" y="353"/>
                    <a:pt x="249" y="352"/>
                    <a:pt x="249" y="352"/>
                  </a:cubicBezTo>
                  <a:cubicBezTo>
                    <a:pt x="249" y="352"/>
                    <a:pt x="248" y="353"/>
                    <a:pt x="248" y="352"/>
                  </a:cubicBezTo>
                  <a:cubicBezTo>
                    <a:pt x="248" y="352"/>
                    <a:pt x="248" y="351"/>
                    <a:pt x="248" y="351"/>
                  </a:cubicBezTo>
                  <a:cubicBezTo>
                    <a:pt x="249" y="350"/>
                    <a:pt x="249" y="349"/>
                    <a:pt x="250" y="349"/>
                  </a:cubicBezTo>
                  <a:cubicBezTo>
                    <a:pt x="250" y="349"/>
                    <a:pt x="250" y="349"/>
                    <a:pt x="250" y="350"/>
                  </a:cubicBezTo>
                  <a:cubicBezTo>
                    <a:pt x="251" y="350"/>
                    <a:pt x="252" y="349"/>
                    <a:pt x="252" y="349"/>
                  </a:cubicBezTo>
                  <a:cubicBezTo>
                    <a:pt x="252" y="349"/>
                    <a:pt x="254" y="348"/>
                    <a:pt x="254" y="348"/>
                  </a:cubicBezTo>
                  <a:cubicBezTo>
                    <a:pt x="255" y="347"/>
                    <a:pt x="254" y="347"/>
                    <a:pt x="255" y="347"/>
                  </a:cubicBezTo>
                  <a:cubicBezTo>
                    <a:pt x="256" y="347"/>
                    <a:pt x="257" y="347"/>
                    <a:pt x="256" y="348"/>
                  </a:cubicBezTo>
                  <a:cubicBezTo>
                    <a:pt x="257" y="348"/>
                    <a:pt x="257" y="347"/>
                    <a:pt x="258" y="347"/>
                  </a:cubicBezTo>
                  <a:cubicBezTo>
                    <a:pt x="260" y="346"/>
                    <a:pt x="259" y="348"/>
                    <a:pt x="259" y="349"/>
                  </a:cubicBezTo>
                  <a:cubicBezTo>
                    <a:pt x="258" y="349"/>
                    <a:pt x="258" y="349"/>
                    <a:pt x="258" y="349"/>
                  </a:cubicBezTo>
                  <a:cubicBezTo>
                    <a:pt x="258" y="349"/>
                    <a:pt x="258" y="349"/>
                    <a:pt x="257" y="349"/>
                  </a:cubicBezTo>
                  <a:cubicBezTo>
                    <a:pt x="257" y="350"/>
                    <a:pt x="258" y="351"/>
                    <a:pt x="258" y="351"/>
                  </a:cubicBezTo>
                  <a:cubicBezTo>
                    <a:pt x="258" y="352"/>
                    <a:pt x="258" y="352"/>
                    <a:pt x="258" y="352"/>
                  </a:cubicBezTo>
                  <a:cubicBezTo>
                    <a:pt x="258" y="353"/>
                    <a:pt x="258" y="353"/>
                    <a:pt x="259" y="353"/>
                  </a:cubicBezTo>
                  <a:cubicBezTo>
                    <a:pt x="259" y="354"/>
                    <a:pt x="258" y="354"/>
                    <a:pt x="259" y="355"/>
                  </a:cubicBezTo>
                  <a:cubicBezTo>
                    <a:pt x="260" y="357"/>
                    <a:pt x="260" y="355"/>
                    <a:pt x="261" y="354"/>
                  </a:cubicBezTo>
                  <a:cubicBezTo>
                    <a:pt x="261" y="354"/>
                    <a:pt x="261" y="354"/>
                    <a:pt x="261" y="354"/>
                  </a:cubicBezTo>
                  <a:cubicBezTo>
                    <a:pt x="262" y="353"/>
                    <a:pt x="262" y="352"/>
                    <a:pt x="262" y="351"/>
                  </a:cubicBezTo>
                  <a:cubicBezTo>
                    <a:pt x="263" y="349"/>
                    <a:pt x="267" y="353"/>
                    <a:pt x="267" y="355"/>
                  </a:cubicBezTo>
                  <a:cubicBezTo>
                    <a:pt x="267" y="356"/>
                    <a:pt x="266" y="357"/>
                    <a:pt x="265" y="356"/>
                  </a:cubicBezTo>
                  <a:cubicBezTo>
                    <a:pt x="265" y="356"/>
                    <a:pt x="266" y="357"/>
                    <a:pt x="266" y="357"/>
                  </a:cubicBezTo>
                  <a:cubicBezTo>
                    <a:pt x="267" y="357"/>
                    <a:pt x="267" y="357"/>
                    <a:pt x="267" y="358"/>
                  </a:cubicBezTo>
                  <a:cubicBezTo>
                    <a:pt x="268" y="359"/>
                    <a:pt x="268" y="359"/>
                    <a:pt x="269" y="360"/>
                  </a:cubicBezTo>
                  <a:cubicBezTo>
                    <a:pt x="269" y="360"/>
                    <a:pt x="270" y="360"/>
                    <a:pt x="270" y="361"/>
                  </a:cubicBezTo>
                  <a:cubicBezTo>
                    <a:pt x="270" y="361"/>
                    <a:pt x="269" y="361"/>
                    <a:pt x="269" y="361"/>
                  </a:cubicBezTo>
                  <a:cubicBezTo>
                    <a:pt x="269" y="361"/>
                    <a:pt x="269" y="361"/>
                    <a:pt x="269" y="361"/>
                  </a:cubicBezTo>
                  <a:cubicBezTo>
                    <a:pt x="267" y="362"/>
                    <a:pt x="272" y="366"/>
                    <a:pt x="273" y="366"/>
                  </a:cubicBezTo>
                  <a:cubicBezTo>
                    <a:pt x="273" y="367"/>
                    <a:pt x="273" y="367"/>
                    <a:pt x="274" y="368"/>
                  </a:cubicBezTo>
                  <a:cubicBezTo>
                    <a:pt x="275" y="369"/>
                    <a:pt x="278" y="368"/>
                    <a:pt x="279" y="369"/>
                  </a:cubicBezTo>
                  <a:cubicBezTo>
                    <a:pt x="281" y="370"/>
                    <a:pt x="283" y="372"/>
                    <a:pt x="285" y="373"/>
                  </a:cubicBezTo>
                  <a:cubicBezTo>
                    <a:pt x="286" y="374"/>
                    <a:pt x="287" y="375"/>
                    <a:pt x="288" y="376"/>
                  </a:cubicBezTo>
                  <a:cubicBezTo>
                    <a:pt x="289" y="376"/>
                    <a:pt x="290" y="377"/>
                    <a:pt x="290" y="378"/>
                  </a:cubicBezTo>
                  <a:cubicBezTo>
                    <a:pt x="291" y="378"/>
                    <a:pt x="292" y="378"/>
                    <a:pt x="292" y="378"/>
                  </a:cubicBezTo>
                  <a:cubicBezTo>
                    <a:pt x="292" y="378"/>
                    <a:pt x="292" y="379"/>
                    <a:pt x="292" y="379"/>
                  </a:cubicBezTo>
                  <a:cubicBezTo>
                    <a:pt x="293" y="379"/>
                    <a:pt x="293" y="380"/>
                    <a:pt x="293" y="380"/>
                  </a:cubicBezTo>
                  <a:cubicBezTo>
                    <a:pt x="294" y="380"/>
                    <a:pt x="294" y="381"/>
                    <a:pt x="295" y="381"/>
                  </a:cubicBezTo>
                  <a:cubicBezTo>
                    <a:pt x="296" y="382"/>
                    <a:pt x="300" y="384"/>
                    <a:pt x="298" y="386"/>
                  </a:cubicBezTo>
                  <a:cubicBezTo>
                    <a:pt x="298" y="386"/>
                    <a:pt x="298" y="386"/>
                    <a:pt x="297" y="386"/>
                  </a:cubicBezTo>
                  <a:cubicBezTo>
                    <a:pt x="297" y="386"/>
                    <a:pt x="298" y="387"/>
                    <a:pt x="298" y="387"/>
                  </a:cubicBezTo>
                  <a:cubicBezTo>
                    <a:pt x="297" y="388"/>
                    <a:pt x="297" y="387"/>
                    <a:pt x="298" y="388"/>
                  </a:cubicBezTo>
                  <a:cubicBezTo>
                    <a:pt x="298" y="389"/>
                    <a:pt x="297" y="390"/>
                    <a:pt x="297" y="390"/>
                  </a:cubicBezTo>
                  <a:cubicBezTo>
                    <a:pt x="297" y="391"/>
                    <a:pt x="298" y="391"/>
                    <a:pt x="297" y="392"/>
                  </a:cubicBezTo>
                  <a:cubicBezTo>
                    <a:pt x="296" y="393"/>
                    <a:pt x="297" y="394"/>
                    <a:pt x="297" y="396"/>
                  </a:cubicBezTo>
                  <a:cubicBezTo>
                    <a:pt x="297" y="396"/>
                    <a:pt x="298" y="397"/>
                    <a:pt x="297" y="397"/>
                  </a:cubicBezTo>
                  <a:cubicBezTo>
                    <a:pt x="297" y="397"/>
                    <a:pt x="297" y="396"/>
                    <a:pt x="297" y="396"/>
                  </a:cubicBezTo>
                  <a:cubicBezTo>
                    <a:pt x="296" y="397"/>
                    <a:pt x="298" y="398"/>
                    <a:pt x="299" y="399"/>
                  </a:cubicBezTo>
                  <a:cubicBezTo>
                    <a:pt x="299" y="399"/>
                    <a:pt x="300" y="399"/>
                    <a:pt x="300" y="400"/>
                  </a:cubicBezTo>
                  <a:cubicBezTo>
                    <a:pt x="301" y="401"/>
                    <a:pt x="301" y="402"/>
                    <a:pt x="302" y="403"/>
                  </a:cubicBezTo>
                  <a:cubicBezTo>
                    <a:pt x="302" y="403"/>
                    <a:pt x="302" y="403"/>
                    <a:pt x="302" y="403"/>
                  </a:cubicBezTo>
                  <a:cubicBezTo>
                    <a:pt x="302" y="403"/>
                    <a:pt x="302" y="403"/>
                    <a:pt x="302" y="403"/>
                  </a:cubicBezTo>
                  <a:cubicBezTo>
                    <a:pt x="302" y="403"/>
                    <a:pt x="302" y="403"/>
                    <a:pt x="302" y="404"/>
                  </a:cubicBezTo>
                  <a:cubicBezTo>
                    <a:pt x="303" y="404"/>
                    <a:pt x="303" y="404"/>
                    <a:pt x="303" y="405"/>
                  </a:cubicBezTo>
                  <a:cubicBezTo>
                    <a:pt x="303" y="406"/>
                    <a:pt x="305" y="407"/>
                    <a:pt x="305" y="408"/>
                  </a:cubicBezTo>
                  <a:cubicBezTo>
                    <a:pt x="306" y="408"/>
                    <a:pt x="306" y="408"/>
                    <a:pt x="306" y="408"/>
                  </a:cubicBezTo>
                  <a:cubicBezTo>
                    <a:pt x="307" y="408"/>
                    <a:pt x="307" y="408"/>
                    <a:pt x="307" y="408"/>
                  </a:cubicBezTo>
                  <a:cubicBezTo>
                    <a:pt x="307" y="408"/>
                    <a:pt x="310" y="409"/>
                    <a:pt x="309" y="409"/>
                  </a:cubicBezTo>
                  <a:cubicBezTo>
                    <a:pt x="308" y="410"/>
                    <a:pt x="308" y="409"/>
                    <a:pt x="307" y="409"/>
                  </a:cubicBezTo>
                  <a:cubicBezTo>
                    <a:pt x="307" y="409"/>
                    <a:pt x="307" y="409"/>
                    <a:pt x="307" y="409"/>
                  </a:cubicBezTo>
                  <a:cubicBezTo>
                    <a:pt x="306" y="410"/>
                    <a:pt x="306" y="410"/>
                    <a:pt x="307" y="410"/>
                  </a:cubicBezTo>
                  <a:cubicBezTo>
                    <a:pt x="307" y="410"/>
                    <a:pt x="307" y="410"/>
                    <a:pt x="307" y="411"/>
                  </a:cubicBezTo>
                  <a:cubicBezTo>
                    <a:pt x="307" y="411"/>
                    <a:pt x="307" y="411"/>
                    <a:pt x="307" y="411"/>
                  </a:cubicBezTo>
                  <a:cubicBezTo>
                    <a:pt x="307" y="411"/>
                    <a:pt x="307" y="411"/>
                    <a:pt x="307" y="412"/>
                  </a:cubicBezTo>
                  <a:cubicBezTo>
                    <a:pt x="308" y="412"/>
                    <a:pt x="308" y="412"/>
                    <a:pt x="308" y="412"/>
                  </a:cubicBezTo>
                  <a:cubicBezTo>
                    <a:pt x="308" y="413"/>
                    <a:pt x="309" y="414"/>
                    <a:pt x="309" y="414"/>
                  </a:cubicBezTo>
                  <a:cubicBezTo>
                    <a:pt x="310" y="414"/>
                    <a:pt x="309" y="414"/>
                    <a:pt x="310" y="413"/>
                  </a:cubicBezTo>
                  <a:cubicBezTo>
                    <a:pt x="311" y="413"/>
                    <a:pt x="310" y="414"/>
                    <a:pt x="312" y="414"/>
                  </a:cubicBezTo>
                  <a:cubicBezTo>
                    <a:pt x="312" y="414"/>
                    <a:pt x="313" y="414"/>
                    <a:pt x="313" y="414"/>
                  </a:cubicBezTo>
                  <a:cubicBezTo>
                    <a:pt x="313" y="414"/>
                    <a:pt x="313" y="414"/>
                    <a:pt x="313" y="414"/>
                  </a:cubicBezTo>
                  <a:cubicBezTo>
                    <a:pt x="313" y="414"/>
                    <a:pt x="313" y="414"/>
                    <a:pt x="314" y="414"/>
                  </a:cubicBezTo>
                  <a:cubicBezTo>
                    <a:pt x="315" y="414"/>
                    <a:pt x="315" y="414"/>
                    <a:pt x="316" y="414"/>
                  </a:cubicBezTo>
                  <a:cubicBezTo>
                    <a:pt x="316" y="414"/>
                    <a:pt x="317" y="413"/>
                    <a:pt x="317" y="414"/>
                  </a:cubicBezTo>
                  <a:cubicBezTo>
                    <a:pt x="318" y="414"/>
                    <a:pt x="318" y="414"/>
                    <a:pt x="318" y="415"/>
                  </a:cubicBezTo>
                  <a:cubicBezTo>
                    <a:pt x="319" y="414"/>
                    <a:pt x="319" y="414"/>
                    <a:pt x="320" y="415"/>
                  </a:cubicBezTo>
                  <a:cubicBezTo>
                    <a:pt x="320" y="415"/>
                    <a:pt x="322" y="415"/>
                    <a:pt x="322" y="416"/>
                  </a:cubicBezTo>
                  <a:cubicBezTo>
                    <a:pt x="323" y="417"/>
                    <a:pt x="321" y="416"/>
                    <a:pt x="321" y="416"/>
                  </a:cubicBezTo>
                  <a:cubicBezTo>
                    <a:pt x="320" y="416"/>
                    <a:pt x="321" y="417"/>
                    <a:pt x="320" y="418"/>
                  </a:cubicBezTo>
                  <a:cubicBezTo>
                    <a:pt x="320" y="418"/>
                    <a:pt x="318" y="416"/>
                    <a:pt x="318" y="416"/>
                  </a:cubicBezTo>
                  <a:cubicBezTo>
                    <a:pt x="317" y="416"/>
                    <a:pt x="317" y="416"/>
                    <a:pt x="316" y="415"/>
                  </a:cubicBezTo>
                  <a:cubicBezTo>
                    <a:pt x="315" y="415"/>
                    <a:pt x="314" y="414"/>
                    <a:pt x="313" y="415"/>
                  </a:cubicBezTo>
                  <a:cubicBezTo>
                    <a:pt x="312" y="416"/>
                    <a:pt x="312" y="415"/>
                    <a:pt x="311" y="415"/>
                  </a:cubicBezTo>
                  <a:cubicBezTo>
                    <a:pt x="310" y="415"/>
                    <a:pt x="309" y="418"/>
                    <a:pt x="309" y="419"/>
                  </a:cubicBezTo>
                  <a:cubicBezTo>
                    <a:pt x="309" y="419"/>
                    <a:pt x="311" y="421"/>
                    <a:pt x="311" y="421"/>
                  </a:cubicBezTo>
                  <a:cubicBezTo>
                    <a:pt x="312" y="422"/>
                    <a:pt x="313" y="422"/>
                    <a:pt x="312" y="423"/>
                  </a:cubicBezTo>
                  <a:cubicBezTo>
                    <a:pt x="311" y="425"/>
                    <a:pt x="312" y="425"/>
                    <a:pt x="312" y="426"/>
                  </a:cubicBezTo>
                  <a:cubicBezTo>
                    <a:pt x="313" y="427"/>
                    <a:pt x="312" y="427"/>
                    <a:pt x="313" y="427"/>
                  </a:cubicBezTo>
                  <a:cubicBezTo>
                    <a:pt x="313" y="427"/>
                    <a:pt x="313" y="428"/>
                    <a:pt x="313" y="428"/>
                  </a:cubicBezTo>
                  <a:cubicBezTo>
                    <a:pt x="315" y="429"/>
                    <a:pt x="314" y="426"/>
                    <a:pt x="314" y="425"/>
                  </a:cubicBezTo>
                  <a:cubicBezTo>
                    <a:pt x="315" y="425"/>
                    <a:pt x="317" y="428"/>
                    <a:pt x="317" y="428"/>
                  </a:cubicBezTo>
                  <a:cubicBezTo>
                    <a:pt x="317" y="429"/>
                    <a:pt x="317" y="430"/>
                    <a:pt x="318" y="430"/>
                  </a:cubicBezTo>
                  <a:cubicBezTo>
                    <a:pt x="318" y="430"/>
                    <a:pt x="318" y="429"/>
                    <a:pt x="318" y="429"/>
                  </a:cubicBezTo>
                  <a:cubicBezTo>
                    <a:pt x="318" y="428"/>
                    <a:pt x="319" y="427"/>
                    <a:pt x="319" y="427"/>
                  </a:cubicBezTo>
                  <a:cubicBezTo>
                    <a:pt x="320" y="427"/>
                    <a:pt x="320" y="427"/>
                    <a:pt x="320" y="428"/>
                  </a:cubicBezTo>
                  <a:cubicBezTo>
                    <a:pt x="320" y="428"/>
                    <a:pt x="320" y="428"/>
                    <a:pt x="320" y="429"/>
                  </a:cubicBezTo>
                  <a:cubicBezTo>
                    <a:pt x="320" y="429"/>
                    <a:pt x="321" y="429"/>
                    <a:pt x="321" y="429"/>
                  </a:cubicBezTo>
                  <a:cubicBezTo>
                    <a:pt x="321" y="430"/>
                    <a:pt x="322" y="431"/>
                    <a:pt x="322" y="431"/>
                  </a:cubicBezTo>
                  <a:cubicBezTo>
                    <a:pt x="322" y="430"/>
                    <a:pt x="322" y="430"/>
                    <a:pt x="322" y="429"/>
                  </a:cubicBezTo>
                  <a:cubicBezTo>
                    <a:pt x="321" y="428"/>
                    <a:pt x="322" y="426"/>
                    <a:pt x="321" y="425"/>
                  </a:cubicBezTo>
                  <a:cubicBezTo>
                    <a:pt x="320" y="425"/>
                    <a:pt x="319" y="422"/>
                    <a:pt x="320" y="421"/>
                  </a:cubicBezTo>
                  <a:cubicBezTo>
                    <a:pt x="320" y="421"/>
                    <a:pt x="321" y="421"/>
                    <a:pt x="322" y="422"/>
                  </a:cubicBezTo>
                  <a:cubicBezTo>
                    <a:pt x="323" y="423"/>
                    <a:pt x="321" y="424"/>
                    <a:pt x="323" y="422"/>
                  </a:cubicBezTo>
                  <a:cubicBezTo>
                    <a:pt x="323" y="422"/>
                    <a:pt x="324" y="422"/>
                    <a:pt x="324" y="422"/>
                  </a:cubicBezTo>
                  <a:cubicBezTo>
                    <a:pt x="324" y="421"/>
                    <a:pt x="323" y="421"/>
                    <a:pt x="323" y="421"/>
                  </a:cubicBezTo>
                  <a:cubicBezTo>
                    <a:pt x="322" y="421"/>
                    <a:pt x="322" y="420"/>
                    <a:pt x="322" y="419"/>
                  </a:cubicBezTo>
                  <a:cubicBezTo>
                    <a:pt x="322" y="418"/>
                    <a:pt x="320" y="418"/>
                    <a:pt x="322" y="417"/>
                  </a:cubicBezTo>
                  <a:cubicBezTo>
                    <a:pt x="323" y="417"/>
                    <a:pt x="324" y="417"/>
                    <a:pt x="325" y="417"/>
                  </a:cubicBezTo>
                  <a:cubicBezTo>
                    <a:pt x="325" y="417"/>
                    <a:pt x="325" y="417"/>
                    <a:pt x="326" y="418"/>
                  </a:cubicBezTo>
                  <a:cubicBezTo>
                    <a:pt x="326" y="418"/>
                    <a:pt x="327" y="418"/>
                    <a:pt x="327" y="419"/>
                  </a:cubicBezTo>
                  <a:cubicBezTo>
                    <a:pt x="327" y="419"/>
                    <a:pt x="328" y="420"/>
                    <a:pt x="328" y="420"/>
                  </a:cubicBezTo>
                  <a:cubicBezTo>
                    <a:pt x="329" y="419"/>
                    <a:pt x="328" y="418"/>
                    <a:pt x="328" y="418"/>
                  </a:cubicBezTo>
                  <a:cubicBezTo>
                    <a:pt x="328" y="417"/>
                    <a:pt x="328" y="417"/>
                    <a:pt x="328" y="416"/>
                  </a:cubicBezTo>
                  <a:cubicBezTo>
                    <a:pt x="328" y="414"/>
                    <a:pt x="326" y="415"/>
                    <a:pt x="325" y="414"/>
                  </a:cubicBezTo>
                  <a:cubicBezTo>
                    <a:pt x="325" y="413"/>
                    <a:pt x="325" y="413"/>
                    <a:pt x="325" y="413"/>
                  </a:cubicBezTo>
                  <a:cubicBezTo>
                    <a:pt x="324" y="412"/>
                    <a:pt x="322" y="412"/>
                    <a:pt x="322" y="411"/>
                  </a:cubicBezTo>
                  <a:cubicBezTo>
                    <a:pt x="321" y="411"/>
                    <a:pt x="320" y="410"/>
                    <a:pt x="320" y="410"/>
                  </a:cubicBezTo>
                  <a:cubicBezTo>
                    <a:pt x="319" y="410"/>
                    <a:pt x="319" y="410"/>
                    <a:pt x="319" y="410"/>
                  </a:cubicBezTo>
                  <a:cubicBezTo>
                    <a:pt x="318" y="410"/>
                    <a:pt x="318" y="410"/>
                    <a:pt x="318" y="409"/>
                  </a:cubicBezTo>
                  <a:cubicBezTo>
                    <a:pt x="321" y="409"/>
                    <a:pt x="321" y="409"/>
                    <a:pt x="320" y="407"/>
                  </a:cubicBezTo>
                  <a:cubicBezTo>
                    <a:pt x="320" y="405"/>
                    <a:pt x="322" y="405"/>
                    <a:pt x="322" y="407"/>
                  </a:cubicBezTo>
                  <a:cubicBezTo>
                    <a:pt x="322" y="407"/>
                    <a:pt x="322" y="407"/>
                    <a:pt x="322" y="407"/>
                  </a:cubicBezTo>
                  <a:cubicBezTo>
                    <a:pt x="322" y="408"/>
                    <a:pt x="324" y="406"/>
                    <a:pt x="323" y="405"/>
                  </a:cubicBezTo>
                  <a:cubicBezTo>
                    <a:pt x="322" y="404"/>
                    <a:pt x="321" y="404"/>
                    <a:pt x="321" y="403"/>
                  </a:cubicBezTo>
                  <a:cubicBezTo>
                    <a:pt x="320" y="403"/>
                    <a:pt x="320" y="402"/>
                    <a:pt x="320" y="401"/>
                  </a:cubicBezTo>
                  <a:cubicBezTo>
                    <a:pt x="319" y="401"/>
                    <a:pt x="319" y="400"/>
                    <a:pt x="319" y="400"/>
                  </a:cubicBezTo>
                  <a:cubicBezTo>
                    <a:pt x="318" y="398"/>
                    <a:pt x="319" y="398"/>
                    <a:pt x="319" y="397"/>
                  </a:cubicBezTo>
                  <a:cubicBezTo>
                    <a:pt x="319" y="396"/>
                    <a:pt x="319" y="396"/>
                    <a:pt x="318" y="396"/>
                  </a:cubicBezTo>
                  <a:cubicBezTo>
                    <a:pt x="318" y="396"/>
                    <a:pt x="320" y="394"/>
                    <a:pt x="320" y="394"/>
                  </a:cubicBezTo>
                  <a:cubicBezTo>
                    <a:pt x="322" y="394"/>
                    <a:pt x="320" y="395"/>
                    <a:pt x="320" y="396"/>
                  </a:cubicBezTo>
                  <a:cubicBezTo>
                    <a:pt x="320" y="396"/>
                    <a:pt x="320" y="396"/>
                    <a:pt x="321" y="396"/>
                  </a:cubicBezTo>
                  <a:cubicBezTo>
                    <a:pt x="321" y="397"/>
                    <a:pt x="322" y="397"/>
                    <a:pt x="322" y="397"/>
                  </a:cubicBezTo>
                  <a:cubicBezTo>
                    <a:pt x="323" y="398"/>
                    <a:pt x="323" y="399"/>
                    <a:pt x="324" y="400"/>
                  </a:cubicBezTo>
                  <a:cubicBezTo>
                    <a:pt x="324" y="400"/>
                    <a:pt x="325" y="401"/>
                    <a:pt x="326" y="401"/>
                  </a:cubicBezTo>
                  <a:cubicBezTo>
                    <a:pt x="325" y="400"/>
                    <a:pt x="323" y="399"/>
                    <a:pt x="324" y="398"/>
                  </a:cubicBezTo>
                  <a:cubicBezTo>
                    <a:pt x="324" y="397"/>
                    <a:pt x="326" y="399"/>
                    <a:pt x="326" y="399"/>
                  </a:cubicBezTo>
                  <a:cubicBezTo>
                    <a:pt x="330" y="401"/>
                    <a:pt x="326" y="398"/>
                    <a:pt x="326" y="397"/>
                  </a:cubicBezTo>
                  <a:cubicBezTo>
                    <a:pt x="326" y="396"/>
                    <a:pt x="327" y="397"/>
                    <a:pt x="328" y="397"/>
                  </a:cubicBezTo>
                  <a:cubicBezTo>
                    <a:pt x="328" y="397"/>
                    <a:pt x="330" y="398"/>
                    <a:pt x="330" y="399"/>
                  </a:cubicBezTo>
                  <a:cubicBezTo>
                    <a:pt x="331" y="399"/>
                    <a:pt x="330" y="398"/>
                    <a:pt x="330" y="398"/>
                  </a:cubicBezTo>
                  <a:cubicBezTo>
                    <a:pt x="330" y="397"/>
                    <a:pt x="328" y="396"/>
                    <a:pt x="328" y="396"/>
                  </a:cubicBezTo>
                  <a:cubicBezTo>
                    <a:pt x="328" y="396"/>
                    <a:pt x="328" y="397"/>
                    <a:pt x="327" y="396"/>
                  </a:cubicBezTo>
                  <a:cubicBezTo>
                    <a:pt x="326" y="396"/>
                    <a:pt x="328" y="395"/>
                    <a:pt x="327" y="395"/>
                  </a:cubicBezTo>
                  <a:cubicBezTo>
                    <a:pt x="326" y="394"/>
                    <a:pt x="326" y="395"/>
                    <a:pt x="326" y="393"/>
                  </a:cubicBezTo>
                  <a:cubicBezTo>
                    <a:pt x="326" y="392"/>
                    <a:pt x="327" y="393"/>
                    <a:pt x="328" y="393"/>
                  </a:cubicBezTo>
                  <a:cubicBezTo>
                    <a:pt x="329" y="393"/>
                    <a:pt x="329" y="393"/>
                    <a:pt x="330" y="393"/>
                  </a:cubicBezTo>
                  <a:cubicBezTo>
                    <a:pt x="331" y="392"/>
                    <a:pt x="330" y="391"/>
                    <a:pt x="331" y="391"/>
                  </a:cubicBezTo>
                  <a:cubicBezTo>
                    <a:pt x="332" y="391"/>
                    <a:pt x="332" y="392"/>
                    <a:pt x="333" y="392"/>
                  </a:cubicBezTo>
                  <a:cubicBezTo>
                    <a:pt x="333" y="392"/>
                    <a:pt x="334" y="392"/>
                    <a:pt x="334" y="392"/>
                  </a:cubicBezTo>
                  <a:cubicBezTo>
                    <a:pt x="334" y="391"/>
                    <a:pt x="334" y="391"/>
                    <a:pt x="335" y="391"/>
                  </a:cubicBezTo>
                  <a:cubicBezTo>
                    <a:pt x="335" y="391"/>
                    <a:pt x="339" y="392"/>
                    <a:pt x="340" y="392"/>
                  </a:cubicBezTo>
                  <a:cubicBezTo>
                    <a:pt x="340" y="392"/>
                    <a:pt x="342" y="392"/>
                    <a:pt x="342" y="393"/>
                  </a:cubicBezTo>
                  <a:cubicBezTo>
                    <a:pt x="342" y="393"/>
                    <a:pt x="342" y="393"/>
                    <a:pt x="342" y="393"/>
                  </a:cubicBezTo>
                  <a:cubicBezTo>
                    <a:pt x="343" y="393"/>
                    <a:pt x="343" y="392"/>
                    <a:pt x="343" y="392"/>
                  </a:cubicBezTo>
                  <a:cubicBezTo>
                    <a:pt x="345" y="391"/>
                    <a:pt x="342" y="389"/>
                    <a:pt x="345" y="388"/>
                  </a:cubicBezTo>
                  <a:cubicBezTo>
                    <a:pt x="346" y="388"/>
                    <a:pt x="346" y="387"/>
                    <a:pt x="345" y="386"/>
                  </a:cubicBezTo>
                  <a:cubicBezTo>
                    <a:pt x="345" y="385"/>
                    <a:pt x="344" y="385"/>
                    <a:pt x="343" y="384"/>
                  </a:cubicBezTo>
                  <a:cubicBezTo>
                    <a:pt x="343" y="384"/>
                    <a:pt x="344" y="384"/>
                    <a:pt x="345" y="384"/>
                  </a:cubicBezTo>
                  <a:cubicBezTo>
                    <a:pt x="345" y="383"/>
                    <a:pt x="345" y="383"/>
                    <a:pt x="345" y="383"/>
                  </a:cubicBezTo>
                  <a:cubicBezTo>
                    <a:pt x="346" y="382"/>
                    <a:pt x="348" y="383"/>
                    <a:pt x="349" y="381"/>
                  </a:cubicBezTo>
                  <a:cubicBezTo>
                    <a:pt x="349" y="381"/>
                    <a:pt x="350" y="381"/>
                    <a:pt x="350" y="381"/>
                  </a:cubicBezTo>
                  <a:cubicBezTo>
                    <a:pt x="351" y="381"/>
                    <a:pt x="351" y="382"/>
                    <a:pt x="351" y="382"/>
                  </a:cubicBezTo>
                  <a:cubicBezTo>
                    <a:pt x="352" y="383"/>
                    <a:pt x="352" y="383"/>
                    <a:pt x="352" y="383"/>
                  </a:cubicBezTo>
                  <a:cubicBezTo>
                    <a:pt x="352" y="383"/>
                    <a:pt x="352" y="382"/>
                    <a:pt x="353" y="382"/>
                  </a:cubicBezTo>
                  <a:cubicBezTo>
                    <a:pt x="353" y="382"/>
                    <a:pt x="353" y="382"/>
                    <a:pt x="353" y="382"/>
                  </a:cubicBezTo>
                  <a:cubicBezTo>
                    <a:pt x="354" y="382"/>
                    <a:pt x="354" y="382"/>
                    <a:pt x="355" y="382"/>
                  </a:cubicBezTo>
                  <a:cubicBezTo>
                    <a:pt x="355" y="381"/>
                    <a:pt x="354" y="381"/>
                    <a:pt x="354" y="380"/>
                  </a:cubicBezTo>
                  <a:cubicBezTo>
                    <a:pt x="353" y="379"/>
                    <a:pt x="352" y="379"/>
                    <a:pt x="351" y="378"/>
                  </a:cubicBezTo>
                  <a:cubicBezTo>
                    <a:pt x="351" y="378"/>
                    <a:pt x="351" y="377"/>
                    <a:pt x="352" y="377"/>
                  </a:cubicBezTo>
                  <a:cubicBezTo>
                    <a:pt x="352" y="377"/>
                    <a:pt x="353" y="376"/>
                    <a:pt x="353" y="376"/>
                  </a:cubicBezTo>
                  <a:cubicBezTo>
                    <a:pt x="353" y="376"/>
                    <a:pt x="354" y="375"/>
                    <a:pt x="354" y="375"/>
                  </a:cubicBezTo>
                  <a:cubicBezTo>
                    <a:pt x="355" y="372"/>
                    <a:pt x="354" y="369"/>
                    <a:pt x="358" y="369"/>
                  </a:cubicBezTo>
                  <a:cubicBezTo>
                    <a:pt x="360" y="369"/>
                    <a:pt x="359" y="367"/>
                    <a:pt x="359" y="366"/>
                  </a:cubicBezTo>
                  <a:cubicBezTo>
                    <a:pt x="359" y="366"/>
                    <a:pt x="359" y="365"/>
                    <a:pt x="359" y="365"/>
                  </a:cubicBezTo>
                  <a:cubicBezTo>
                    <a:pt x="359" y="364"/>
                    <a:pt x="359" y="364"/>
                    <a:pt x="359" y="363"/>
                  </a:cubicBezTo>
                  <a:cubicBezTo>
                    <a:pt x="359" y="362"/>
                    <a:pt x="359" y="361"/>
                    <a:pt x="360" y="360"/>
                  </a:cubicBezTo>
                  <a:cubicBezTo>
                    <a:pt x="360" y="359"/>
                    <a:pt x="361" y="359"/>
                    <a:pt x="361" y="358"/>
                  </a:cubicBezTo>
                  <a:cubicBezTo>
                    <a:pt x="360" y="358"/>
                    <a:pt x="360" y="359"/>
                    <a:pt x="360" y="358"/>
                  </a:cubicBezTo>
                  <a:cubicBezTo>
                    <a:pt x="360" y="358"/>
                    <a:pt x="361" y="356"/>
                    <a:pt x="361" y="356"/>
                  </a:cubicBezTo>
                  <a:cubicBezTo>
                    <a:pt x="361" y="355"/>
                    <a:pt x="361" y="353"/>
                    <a:pt x="362" y="354"/>
                  </a:cubicBezTo>
                  <a:cubicBezTo>
                    <a:pt x="363" y="355"/>
                    <a:pt x="363" y="357"/>
                    <a:pt x="365" y="356"/>
                  </a:cubicBezTo>
                  <a:cubicBezTo>
                    <a:pt x="366" y="355"/>
                    <a:pt x="367" y="351"/>
                    <a:pt x="367" y="350"/>
                  </a:cubicBezTo>
                  <a:cubicBezTo>
                    <a:pt x="366" y="350"/>
                    <a:pt x="366" y="350"/>
                    <a:pt x="366" y="350"/>
                  </a:cubicBezTo>
                  <a:cubicBezTo>
                    <a:pt x="365" y="349"/>
                    <a:pt x="365" y="345"/>
                    <a:pt x="367" y="348"/>
                  </a:cubicBezTo>
                  <a:cubicBezTo>
                    <a:pt x="367" y="347"/>
                    <a:pt x="368" y="346"/>
                    <a:pt x="368" y="346"/>
                  </a:cubicBezTo>
                  <a:cubicBezTo>
                    <a:pt x="371" y="345"/>
                    <a:pt x="373" y="342"/>
                    <a:pt x="373" y="339"/>
                  </a:cubicBezTo>
                  <a:cubicBezTo>
                    <a:pt x="374" y="339"/>
                    <a:pt x="375" y="339"/>
                    <a:pt x="375" y="339"/>
                  </a:cubicBezTo>
                  <a:cubicBezTo>
                    <a:pt x="376" y="338"/>
                    <a:pt x="379" y="339"/>
                    <a:pt x="380" y="338"/>
                  </a:cubicBezTo>
                  <a:cubicBezTo>
                    <a:pt x="381" y="337"/>
                    <a:pt x="380" y="335"/>
                    <a:pt x="380" y="334"/>
                  </a:cubicBezTo>
                  <a:cubicBezTo>
                    <a:pt x="382" y="335"/>
                    <a:pt x="380" y="337"/>
                    <a:pt x="381" y="338"/>
                  </a:cubicBezTo>
                  <a:cubicBezTo>
                    <a:pt x="382" y="340"/>
                    <a:pt x="384" y="338"/>
                    <a:pt x="386" y="339"/>
                  </a:cubicBezTo>
                  <a:cubicBezTo>
                    <a:pt x="384" y="340"/>
                    <a:pt x="384" y="340"/>
                    <a:pt x="382" y="339"/>
                  </a:cubicBezTo>
                  <a:cubicBezTo>
                    <a:pt x="381" y="339"/>
                    <a:pt x="379" y="338"/>
                    <a:pt x="378" y="339"/>
                  </a:cubicBezTo>
                  <a:cubicBezTo>
                    <a:pt x="377" y="340"/>
                    <a:pt x="380" y="340"/>
                    <a:pt x="381" y="340"/>
                  </a:cubicBezTo>
                  <a:cubicBezTo>
                    <a:pt x="382" y="341"/>
                    <a:pt x="381" y="340"/>
                    <a:pt x="380" y="341"/>
                  </a:cubicBezTo>
                  <a:cubicBezTo>
                    <a:pt x="380" y="342"/>
                    <a:pt x="382" y="342"/>
                    <a:pt x="382" y="342"/>
                  </a:cubicBezTo>
                  <a:cubicBezTo>
                    <a:pt x="382" y="342"/>
                    <a:pt x="383" y="342"/>
                    <a:pt x="383" y="343"/>
                  </a:cubicBezTo>
                  <a:cubicBezTo>
                    <a:pt x="383" y="343"/>
                    <a:pt x="383" y="343"/>
                    <a:pt x="384" y="343"/>
                  </a:cubicBezTo>
                  <a:cubicBezTo>
                    <a:pt x="384" y="344"/>
                    <a:pt x="385" y="344"/>
                    <a:pt x="386" y="344"/>
                  </a:cubicBezTo>
                  <a:cubicBezTo>
                    <a:pt x="387" y="343"/>
                    <a:pt x="388" y="343"/>
                    <a:pt x="389" y="343"/>
                  </a:cubicBezTo>
                  <a:cubicBezTo>
                    <a:pt x="389" y="343"/>
                    <a:pt x="389" y="343"/>
                    <a:pt x="390" y="343"/>
                  </a:cubicBezTo>
                  <a:cubicBezTo>
                    <a:pt x="390" y="343"/>
                    <a:pt x="390" y="343"/>
                    <a:pt x="390" y="343"/>
                  </a:cubicBezTo>
                  <a:cubicBezTo>
                    <a:pt x="391" y="343"/>
                    <a:pt x="391" y="344"/>
                    <a:pt x="391" y="344"/>
                  </a:cubicBezTo>
                  <a:cubicBezTo>
                    <a:pt x="392" y="344"/>
                    <a:pt x="392" y="343"/>
                    <a:pt x="393" y="343"/>
                  </a:cubicBezTo>
                  <a:cubicBezTo>
                    <a:pt x="394" y="344"/>
                    <a:pt x="393" y="345"/>
                    <a:pt x="393" y="346"/>
                  </a:cubicBezTo>
                  <a:cubicBezTo>
                    <a:pt x="392" y="346"/>
                    <a:pt x="391" y="346"/>
                    <a:pt x="391" y="347"/>
                  </a:cubicBezTo>
                  <a:cubicBezTo>
                    <a:pt x="390" y="347"/>
                    <a:pt x="388" y="347"/>
                    <a:pt x="388" y="348"/>
                  </a:cubicBezTo>
                  <a:cubicBezTo>
                    <a:pt x="387" y="349"/>
                    <a:pt x="387" y="349"/>
                    <a:pt x="386" y="349"/>
                  </a:cubicBezTo>
                  <a:cubicBezTo>
                    <a:pt x="384" y="350"/>
                    <a:pt x="385" y="351"/>
                    <a:pt x="387" y="351"/>
                  </a:cubicBezTo>
                  <a:cubicBezTo>
                    <a:pt x="388" y="351"/>
                    <a:pt x="388" y="351"/>
                    <a:pt x="389" y="351"/>
                  </a:cubicBezTo>
                  <a:cubicBezTo>
                    <a:pt x="389" y="352"/>
                    <a:pt x="390" y="352"/>
                    <a:pt x="390" y="352"/>
                  </a:cubicBezTo>
                  <a:cubicBezTo>
                    <a:pt x="390" y="353"/>
                    <a:pt x="391" y="353"/>
                    <a:pt x="391" y="353"/>
                  </a:cubicBezTo>
                  <a:cubicBezTo>
                    <a:pt x="392" y="353"/>
                    <a:pt x="393" y="354"/>
                    <a:pt x="393" y="355"/>
                  </a:cubicBezTo>
                  <a:cubicBezTo>
                    <a:pt x="393" y="356"/>
                    <a:pt x="392" y="356"/>
                    <a:pt x="392" y="357"/>
                  </a:cubicBezTo>
                  <a:cubicBezTo>
                    <a:pt x="392" y="357"/>
                    <a:pt x="392" y="357"/>
                    <a:pt x="392" y="358"/>
                  </a:cubicBezTo>
                  <a:cubicBezTo>
                    <a:pt x="392" y="358"/>
                    <a:pt x="390" y="358"/>
                    <a:pt x="392" y="359"/>
                  </a:cubicBezTo>
                  <a:cubicBezTo>
                    <a:pt x="392" y="359"/>
                    <a:pt x="393" y="359"/>
                    <a:pt x="393" y="360"/>
                  </a:cubicBezTo>
                  <a:cubicBezTo>
                    <a:pt x="396" y="361"/>
                    <a:pt x="397" y="357"/>
                    <a:pt x="399" y="356"/>
                  </a:cubicBezTo>
                  <a:cubicBezTo>
                    <a:pt x="400" y="356"/>
                    <a:pt x="402" y="356"/>
                    <a:pt x="403" y="356"/>
                  </a:cubicBezTo>
                  <a:cubicBezTo>
                    <a:pt x="403" y="356"/>
                    <a:pt x="403" y="355"/>
                    <a:pt x="403" y="355"/>
                  </a:cubicBezTo>
                  <a:cubicBezTo>
                    <a:pt x="404" y="355"/>
                    <a:pt x="404" y="355"/>
                    <a:pt x="405" y="354"/>
                  </a:cubicBezTo>
                  <a:cubicBezTo>
                    <a:pt x="406" y="352"/>
                    <a:pt x="407" y="354"/>
                    <a:pt x="409" y="354"/>
                  </a:cubicBezTo>
                  <a:cubicBezTo>
                    <a:pt x="410" y="354"/>
                    <a:pt x="410" y="354"/>
                    <a:pt x="410" y="354"/>
                  </a:cubicBezTo>
                  <a:cubicBezTo>
                    <a:pt x="411" y="353"/>
                    <a:pt x="411" y="354"/>
                    <a:pt x="412" y="354"/>
                  </a:cubicBezTo>
                  <a:cubicBezTo>
                    <a:pt x="412" y="353"/>
                    <a:pt x="411" y="352"/>
                    <a:pt x="412" y="352"/>
                  </a:cubicBezTo>
                  <a:cubicBezTo>
                    <a:pt x="412" y="351"/>
                    <a:pt x="413" y="351"/>
                    <a:pt x="413" y="351"/>
                  </a:cubicBezTo>
                  <a:cubicBezTo>
                    <a:pt x="413" y="350"/>
                    <a:pt x="412" y="350"/>
                    <a:pt x="411" y="350"/>
                  </a:cubicBezTo>
                  <a:cubicBezTo>
                    <a:pt x="410" y="350"/>
                    <a:pt x="410" y="350"/>
                    <a:pt x="409" y="350"/>
                  </a:cubicBezTo>
                  <a:cubicBezTo>
                    <a:pt x="409" y="350"/>
                    <a:pt x="409" y="350"/>
                    <a:pt x="408" y="351"/>
                  </a:cubicBezTo>
                  <a:cubicBezTo>
                    <a:pt x="408" y="350"/>
                    <a:pt x="408" y="350"/>
                    <a:pt x="407" y="349"/>
                  </a:cubicBezTo>
                  <a:cubicBezTo>
                    <a:pt x="407" y="349"/>
                    <a:pt x="406" y="350"/>
                    <a:pt x="406" y="351"/>
                  </a:cubicBezTo>
                  <a:cubicBezTo>
                    <a:pt x="404" y="352"/>
                    <a:pt x="403" y="348"/>
                    <a:pt x="402" y="347"/>
                  </a:cubicBezTo>
                  <a:cubicBezTo>
                    <a:pt x="400" y="343"/>
                    <a:pt x="401" y="343"/>
                    <a:pt x="404" y="341"/>
                  </a:cubicBezTo>
                  <a:cubicBezTo>
                    <a:pt x="404" y="341"/>
                    <a:pt x="403" y="342"/>
                    <a:pt x="403" y="342"/>
                  </a:cubicBezTo>
                  <a:cubicBezTo>
                    <a:pt x="403" y="343"/>
                    <a:pt x="402" y="343"/>
                    <a:pt x="403" y="344"/>
                  </a:cubicBezTo>
                  <a:cubicBezTo>
                    <a:pt x="403" y="344"/>
                    <a:pt x="404" y="342"/>
                    <a:pt x="404" y="341"/>
                  </a:cubicBezTo>
                  <a:cubicBezTo>
                    <a:pt x="406" y="340"/>
                    <a:pt x="409" y="337"/>
                    <a:pt x="411" y="339"/>
                  </a:cubicBezTo>
                  <a:cubicBezTo>
                    <a:pt x="411" y="338"/>
                    <a:pt x="413" y="337"/>
                    <a:pt x="414" y="337"/>
                  </a:cubicBezTo>
                  <a:cubicBezTo>
                    <a:pt x="414" y="337"/>
                    <a:pt x="414" y="338"/>
                    <a:pt x="414" y="338"/>
                  </a:cubicBezTo>
                  <a:cubicBezTo>
                    <a:pt x="414" y="336"/>
                    <a:pt x="417" y="336"/>
                    <a:pt x="418" y="336"/>
                  </a:cubicBezTo>
                  <a:cubicBezTo>
                    <a:pt x="419" y="334"/>
                    <a:pt x="421" y="334"/>
                    <a:pt x="423" y="334"/>
                  </a:cubicBezTo>
                  <a:cubicBezTo>
                    <a:pt x="423" y="334"/>
                    <a:pt x="423" y="334"/>
                    <a:pt x="423" y="334"/>
                  </a:cubicBezTo>
                  <a:cubicBezTo>
                    <a:pt x="423" y="334"/>
                    <a:pt x="423" y="334"/>
                    <a:pt x="424" y="334"/>
                  </a:cubicBezTo>
                  <a:cubicBezTo>
                    <a:pt x="423" y="334"/>
                    <a:pt x="423" y="334"/>
                    <a:pt x="423" y="333"/>
                  </a:cubicBezTo>
                  <a:cubicBezTo>
                    <a:pt x="424" y="333"/>
                    <a:pt x="424" y="332"/>
                    <a:pt x="424" y="332"/>
                  </a:cubicBezTo>
                  <a:cubicBezTo>
                    <a:pt x="424" y="332"/>
                    <a:pt x="424" y="332"/>
                    <a:pt x="424" y="332"/>
                  </a:cubicBezTo>
                  <a:cubicBezTo>
                    <a:pt x="423" y="331"/>
                    <a:pt x="424" y="329"/>
                    <a:pt x="425" y="329"/>
                  </a:cubicBezTo>
                  <a:cubicBezTo>
                    <a:pt x="426" y="328"/>
                    <a:pt x="426" y="329"/>
                    <a:pt x="427" y="328"/>
                  </a:cubicBezTo>
                  <a:cubicBezTo>
                    <a:pt x="428" y="328"/>
                    <a:pt x="427" y="328"/>
                    <a:pt x="428" y="327"/>
                  </a:cubicBezTo>
                  <a:cubicBezTo>
                    <a:pt x="428" y="326"/>
                    <a:pt x="428" y="326"/>
                    <a:pt x="429" y="326"/>
                  </a:cubicBezTo>
                  <a:cubicBezTo>
                    <a:pt x="430" y="326"/>
                    <a:pt x="433" y="327"/>
                    <a:pt x="434" y="326"/>
                  </a:cubicBezTo>
                  <a:cubicBezTo>
                    <a:pt x="434" y="326"/>
                    <a:pt x="434" y="326"/>
                    <a:pt x="434" y="325"/>
                  </a:cubicBezTo>
                  <a:cubicBezTo>
                    <a:pt x="434" y="325"/>
                    <a:pt x="435" y="323"/>
                    <a:pt x="435" y="323"/>
                  </a:cubicBezTo>
                  <a:cubicBezTo>
                    <a:pt x="436" y="322"/>
                    <a:pt x="436" y="322"/>
                    <a:pt x="435" y="322"/>
                  </a:cubicBezTo>
                  <a:cubicBezTo>
                    <a:pt x="435" y="321"/>
                    <a:pt x="435" y="321"/>
                    <a:pt x="435" y="319"/>
                  </a:cubicBezTo>
                  <a:cubicBezTo>
                    <a:pt x="434" y="319"/>
                    <a:pt x="434" y="318"/>
                    <a:pt x="434" y="318"/>
                  </a:cubicBezTo>
                  <a:cubicBezTo>
                    <a:pt x="434" y="317"/>
                    <a:pt x="436" y="317"/>
                    <a:pt x="436" y="316"/>
                  </a:cubicBezTo>
                  <a:cubicBezTo>
                    <a:pt x="436" y="316"/>
                    <a:pt x="435" y="316"/>
                    <a:pt x="435" y="316"/>
                  </a:cubicBezTo>
                  <a:cubicBezTo>
                    <a:pt x="434" y="316"/>
                    <a:pt x="434" y="316"/>
                    <a:pt x="434" y="315"/>
                  </a:cubicBezTo>
                  <a:cubicBezTo>
                    <a:pt x="433" y="314"/>
                    <a:pt x="434" y="314"/>
                    <a:pt x="435" y="314"/>
                  </a:cubicBezTo>
                  <a:cubicBezTo>
                    <a:pt x="435" y="313"/>
                    <a:pt x="436" y="312"/>
                    <a:pt x="437" y="312"/>
                  </a:cubicBezTo>
                  <a:cubicBezTo>
                    <a:pt x="437" y="311"/>
                    <a:pt x="436" y="312"/>
                    <a:pt x="437" y="312"/>
                  </a:cubicBezTo>
                  <a:close/>
                  <a:moveTo>
                    <a:pt x="257" y="342"/>
                  </a:moveTo>
                  <a:cubicBezTo>
                    <a:pt x="258" y="342"/>
                    <a:pt x="258" y="342"/>
                    <a:pt x="258" y="342"/>
                  </a:cubicBezTo>
                  <a:cubicBezTo>
                    <a:pt x="258" y="343"/>
                    <a:pt x="258" y="343"/>
                    <a:pt x="257" y="342"/>
                  </a:cubicBezTo>
                  <a:close/>
                  <a:moveTo>
                    <a:pt x="290" y="376"/>
                  </a:moveTo>
                  <a:cubicBezTo>
                    <a:pt x="290" y="376"/>
                    <a:pt x="290" y="377"/>
                    <a:pt x="290" y="377"/>
                  </a:cubicBezTo>
                  <a:cubicBezTo>
                    <a:pt x="290" y="377"/>
                    <a:pt x="290" y="377"/>
                    <a:pt x="290" y="377"/>
                  </a:cubicBezTo>
                  <a:cubicBezTo>
                    <a:pt x="290" y="377"/>
                    <a:pt x="290" y="377"/>
                    <a:pt x="290" y="376"/>
                  </a:cubicBezTo>
                  <a:cubicBezTo>
                    <a:pt x="290" y="376"/>
                    <a:pt x="290" y="377"/>
                    <a:pt x="290" y="376"/>
                  </a:cubicBezTo>
                  <a:close/>
                  <a:moveTo>
                    <a:pt x="263" y="58"/>
                  </a:moveTo>
                  <a:cubicBezTo>
                    <a:pt x="263" y="58"/>
                    <a:pt x="263" y="58"/>
                    <a:pt x="263" y="58"/>
                  </a:cubicBezTo>
                  <a:close/>
                  <a:moveTo>
                    <a:pt x="263" y="59"/>
                  </a:moveTo>
                  <a:cubicBezTo>
                    <a:pt x="264" y="58"/>
                    <a:pt x="267" y="54"/>
                    <a:pt x="266" y="54"/>
                  </a:cubicBezTo>
                  <a:cubicBezTo>
                    <a:pt x="265" y="54"/>
                    <a:pt x="265" y="55"/>
                    <a:pt x="265" y="55"/>
                  </a:cubicBezTo>
                  <a:cubicBezTo>
                    <a:pt x="265" y="53"/>
                    <a:pt x="264" y="55"/>
                    <a:pt x="264" y="56"/>
                  </a:cubicBezTo>
                  <a:cubicBezTo>
                    <a:pt x="264" y="55"/>
                    <a:pt x="264" y="55"/>
                    <a:pt x="263" y="55"/>
                  </a:cubicBezTo>
                  <a:cubicBezTo>
                    <a:pt x="263" y="55"/>
                    <a:pt x="264" y="56"/>
                    <a:pt x="263" y="57"/>
                  </a:cubicBezTo>
                  <a:cubicBezTo>
                    <a:pt x="263" y="57"/>
                    <a:pt x="262" y="56"/>
                    <a:pt x="263" y="58"/>
                  </a:cubicBezTo>
                  <a:cubicBezTo>
                    <a:pt x="262" y="58"/>
                    <a:pt x="262" y="58"/>
                    <a:pt x="262" y="59"/>
                  </a:cubicBezTo>
                  <a:cubicBezTo>
                    <a:pt x="262" y="59"/>
                    <a:pt x="263" y="59"/>
                    <a:pt x="263" y="59"/>
                  </a:cubicBezTo>
                  <a:close/>
                  <a:moveTo>
                    <a:pt x="258" y="61"/>
                  </a:moveTo>
                  <a:cubicBezTo>
                    <a:pt x="258" y="61"/>
                    <a:pt x="258" y="61"/>
                    <a:pt x="259" y="61"/>
                  </a:cubicBezTo>
                  <a:cubicBezTo>
                    <a:pt x="259" y="61"/>
                    <a:pt x="259" y="60"/>
                    <a:pt x="259" y="60"/>
                  </a:cubicBezTo>
                  <a:cubicBezTo>
                    <a:pt x="259" y="60"/>
                    <a:pt x="262" y="58"/>
                    <a:pt x="261" y="57"/>
                  </a:cubicBezTo>
                  <a:cubicBezTo>
                    <a:pt x="261" y="57"/>
                    <a:pt x="259" y="57"/>
                    <a:pt x="259" y="57"/>
                  </a:cubicBezTo>
                  <a:cubicBezTo>
                    <a:pt x="259" y="57"/>
                    <a:pt x="257" y="58"/>
                    <a:pt x="258" y="58"/>
                  </a:cubicBezTo>
                  <a:cubicBezTo>
                    <a:pt x="258" y="59"/>
                    <a:pt x="257" y="59"/>
                    <a:pt x="258" y="61"/>
                  </a:cubicBezTo>
                  <a:cubicBezTo>
                    <a:pt x="257" y="60"/>
                    <a:pt x="258" y="61"/>
                    <a:pt x="258" y="61"/>
                  </a:cubicBezTo>
                  <a:close/>
                  <a:moveTo>
                    <a:pt x="256" y="62"/>
                  </a:moveTo>
                  <a:cubicBezTo>
                    <a:pt x="256" y="61"/>
                    <a:pt x="257" y="61"/>
                    <a:pt x="257" y="60"/>
                  </a:cubicBezTo>
                  <a:cubicBezTo>
                    <a:pt x="257" y="60"/>
                    <a:pt x="256" y="59"/>
                    <a:pt x="256" y="59"/>
                  </a:cubicBezTo>
                  <a:cubicBezTo>
                    <a:pt x="256" y="60"/>
                    <a:pt x="256" y="61"/>
                    <a:pt x="255" y="61"/>
                  </a:cubicBezTo>
                  <a:cubicBezTo>
                    <a:pt x="255" y="62"/>
                    <a:pt x="255" y="62"/>
                    <a:pt x="256" y="62"/>
                  </a:cubicBezTo>
                  <a:close/>
                  <a:moveTo>
                    <a:pt x="254" y="61"/>
                  </a:moveTo>
                  <a:cubicBezTo>
                    <a:pt x="255" y="62"/>
                    <a:pt x="254" y="61"/>
                    <a:pt x="254" y="61"/>
                  </a:cubicBezTo>
                  <a:close/>
                  <a:moveTo>
                    <a:pt x="273" y="61"/>
                  </a:moveTo>
                  <a:cubicBezTo>
                    <a:pt x="273" y="61"/>
                    <a:pt x="273" y="61"/>
                    <a:pt x="273" y="61"/>
                  </a:cubicBezTo>
                  <a:cubicBezTo>
                    <a:pt x="274" y="64"/>
                    <a:pt x="275" y="57"/>
                    <a:pt x="274" y="58"/>
                  </a:cubicBezTo>
                  <a:cubicBezTo>
                    <a:pt x="274" y="58"/>
                    <a:pt x="273" y="60"/>
                    <a:pt x="273" y="60"/>
                  </a:cubicBezTo>
                  <a:cubicBezTo>
                    <a:pt x="272" y="61"/>
                    <a:pt x="271" y="62"/>
                    <a:pt x="272" y="62"/>
                  </a:cubicBezTo>
                  <a:cubicBezTo>
                    <a:pt x="272" y="62"/>
                    <a:pt x="273" y="62"/>
                    <a:pt x="273" y="61"/>
                  </a:cubicBezTo>
                  <a:close/>
                  <a:moveTo>
                    <a:pt x="268" y="63"/>
                  </a:moveTo>
                  <a:cubicBezTo>
                    <a:pt x="265" y="63"/>
                    <a:pt x="269" y="64"/>
                    <a:pt x="269" y="63"/>
                  </a:cubicBezTo>
                  <a:cubicBezTo>
                    <a:pt x="269" y="63"/>
                    <a:pt x="268" y="63"/>
                    <a:pt x="268" y="63"/>
                  </a:cubicBezTo>
                  <a:close/>
                  <a:moveTo>
                    <a:pt x="267" y="54"/>
                  </a:moveTo>
                  <a:cubicBezTo>
                    <a:pt x="267" y="54"/>
                    <a:pt x="265" y="57"/>
                    <a:pt x="266" y="57"/>
                  </a:cubicBezTo>
                  <a:cubicBezTo>
                    <a:pt x="266" y="57"/>
                    <a:pt x="266" y="57"/>
                    <a:pt x="266" y="57"/>
                  </a:cubicBezTo>
                  <a:cubicBezTo>
                    <a:pt x="266" y="56"/>
                    <a:pt x="268" y="54"/>
                    <a:pt x="268" y="54"/>
                  </a:cubicBezTo>
                  <a:cubicBezTo>
                    <a:pt x="268" y="54"/>
                    <a:pt x="268" y="54"/>
                    <a:pt x="267" y="54"/>
                  </a:cubicBezTo>
                  <a:close/>
                  <a:moveTo>
                    <a:pt x="271" y="45"/>
                  </a:moveTo>
                  <a:cubicBezTo>
                    <a:pt x="271" y="45"/>
                    <a:pt x="271" y="44"/>
                    <a:pt x="271" y="44"/>
                  </a:cubicBezTo>
                  <a:cubicBezTo>
                    <a:pt x="273" y="44"/>
                    <a:pt x="276" y="40"/>
                    <a:pt x="275" y="38"/>
                  </a:cubicBezTo>
                  <a:cubicBezTo>
                    <a:pt x="274" y="38"/>
                    <a:pt x="269" y="44"/>
                    <a:pt x="270" y="45"/>
                  </a:cubicBezTo>
                  <a:cubicBezTo>
                    <a:pt x="270" y="45"/>
                    <a:pt x="271" y="45"/>
                    <a:pt x="271" y="45"/>
                  </a:cubicBezTo>
                  <a:close/>
                  <a:moveTo>
                    <a:pt x="264" y="50"/>
                  </a:moveTo>
                  <a:cubicBezTo>
                    <a:pt x="264" y="52"/>
                    <a:pt x="265" y="50"/>
                    <a:pt x="265" y="49"/>
                  </a:cubicBezTo>
                  <a:cubicBezTo>
                    <a:pt x="266" y="49"/>
                    <a:pt x="266" y="49"/>
                    <a:pt x="267" y="49"/>
                  </a:cubicBezTo>
                  <a:cubicBezTo>
                    <a:pt x="268" y="49"/>
                    <a:pt x="268" y="47"/>
                    <a:pt x="269" y="49"/>
                  </a:cubicBezTo>
                  <a:cubicBezTo>
                    <a:pt x="264" y="50"/>
                    <a:pt x="269" y="53"/>
                    <a:pt x="270" y="49"/>
                  </a:cubicBezTo>
                  <a:cubicBezTo>
                    <a:pt x="270" y="49"/>
                    <a:pt x="270" y="47"/>
                    <a:pt x="269" y="46"/>
                  </a:cubicBezTo>
                  <a:cubicBezTo>
                    <a:pt x="268" y="46"/>
                    <a:pt x="269" y="43"/>
                    <a:pt x="268" y="44"/>
                  </a:cubicBezTo>
                  <a:cubicBezTo>
                    <a:pt x="267" y="44"/>
                    <a:pt x="268" y="47"/>
                    <a:pt x="268" y="47"/>
                  </a:cubicBezTo>
                  <a:cubicBezTo>
                    <a:pt x="268" y="47"/>
                    <a:pt x="268" y="47"/>
                    <a:pt x="268" y="47"/>
                  </a:cubicBezTo>
                  <a:cubicBezTo>
                    <a:pt x="267" y="47"/>
                    <a:pt x="267" y="45"/>
                    <a:pt x="267" y="45"/>
                  </a:cubicBezTo>
                  <a:cubicBezTo>
                    <a:pt x="266" y="45"/>
                    <a:pt x="267" y="46"/>
                    <a:pt x="267" y="46"/>
                  </a:cubicBezTo>
                  <a:cubicBezTo>
                    <a:pt x="267" y="46"/>
                    <a:pt x="267" y="46"/>
                    <a:pt x="267" y="46"/>
                  </a:cubicBezTo>
                  <a:cubicBezTo>
                    <a:pt x="267" y="47"/>
                    <a:pt x="267" y="47"/>
                    <a:pt x="267" y="47"/>
                  </a:cubicBezTo>
                  <a:cubicBezTo>
                    <a:pt x="267" y="47"/>
                    <a:pt x="267" y="49"/>
                    <a:pt x="267" y="48"/>
                  </a:cubicBezTo>
                  <a:cubicBezTo>
                    <a:pt x="266" y="48"/>
                    <a:pt x="266" y="48"/>
                    <a:pt x="266" y="47"/>
                  </a:cubicBezTo>
                  <a:cubicBezTo>
                    <a:pt x="265" y="49"/>
                    <a:pt x="266" y="47"/>
                    <a:pt x="265" y="47"/>
                  </a:cubicBezTo>
                  <a:cubicBezTo>
                    <a:pt x="265" y="47"/>
                    <a:pt x="265" y="48"/>
                    <a:pt x="265" y="48"/>
                  </a:cubicBezTo>
                  <a:cubicBezTo>
                    <a:pt x="264" y="48"/>
                    <a:pt x="265" y="47"/>
                    <a:pt x="264" y="47"/>
                  </a:cubicBezTo>
                  <a:cubicBezTo>
                    <a:pt x="264" y="47"/>
                    <a:pt x="263" y="50"/>
                    <a:pt x="264" y="50"/>
                  </a:cubicBezTo>
                  <a:close/>
                  <a:moveTo>
                    <a:pt x="219" y="138"/>
                  </a:moveTo>
                  <a:cubicBezTo>
                    <a:pt x="221" y="140"/>
                    <a:pt x="221" y="138"/>
                    <a:pt x="221" y="137"/>
                  </a:cubicBezTo>
                  <a:cubicBezTo>
                    <a:pt x="220" y="137"/>
                    <a:pt x="218" y="137"/>
                    <a:pt x="219" y="138"/>
                  </a:cubicBezTo>
                  <a:close/>
                  <a:moveTo>
                    <a:pt x="217" y="144"/>
                  </a:moveTo>
                  <a:cubicBezTo>
                    <a:pt x="218" y="145"/>
                    <a:pt x="218" y="143"/>
                    <a:pt x="218" y="142"/>
                  </a:cubicBezTo>
                  <a:cubicBezTo>
                    <a:pt x="217" y="142"/>
                    <a:pt x="217" y="143"/>
                    <a:pt x="217" y="143"/>
                  </a:cubicBezTo>
                  <a:cubicBezTo>
                    <a:pt x="217" y="143"/>
                    <a:pt x="217" y="143"/>
                    <a:pt x="216" y="143"/>
                  </a:cubicBezTo>
                  <a:cubicBezTo>
                    <a:pt x="216" y="143"/>
                    <a:pt x="216" y="144"/>
                    <a:pt x="217" y="144"/>
                  </a:cubicBezTo>
                  <a:close/>
                  <a:moveTo>
                    <a:pt x="220" y="141"/>
                  </a:moveTo>
                  <a:cubicBezTo>
                    <a:pt x="221" y="141"/>
                    <a:pt x="221" y="141"/>
                    <a:pt x="221" y="140"/>
                  </a:cubicBezTo>
                  <a:cubicBezTo>
                    <a:pt x="221" y="140"/>
                    <a:pt x="219" y="141"/>
                    <a:pt x="220" y="141"/>
                  </a:cubicBezTo>
                  <a:close/>
                  <a:moveTo>
                    <a:pt x="207" y="154"/>
                  </a:moveTo>
                  <a:cubicBezTo>
                    <a:pt x="207" y="153"/>
                    <a:pt x="206" y="151"/>
                    <a:pt x="206" y="153"/>
                  </a:cubicBezTo>
                  <a:cubicBezTo>
                    <a:pt x="205" y="153"/>
                    <a:pt x="206" y="155"/>
                    <a:pt x="207" y="154"/>
                  </a:cubicBezTo>
                  <a:close/>
                  <a:moveTo>
                    <a:pt x="254" y="63"/>
                  </a:moveTo>
                  <a:cubicBezTo>
                    <a:pt x="255" y="63"/>
                    <a:pt x="255" y="62"/>
                    <a:pt x="254" y="61"/>
                  </a:cubicBezTo>
                  <a:cubicBezTo>
                    <a:pt x="255" y="61"/>
                    <a:pt x="255" y="61"/>
                    <a:pt x="255" y="60"/>
                  </a:cubicBezTo>
                  <a:cubicBezTo>
                    <a:pt x="254" y="60"/>
                    <a:pt x="253" y="63"/>
                    <a:pt x="254" y="63"/>
                  </a:cubicBezTo>
                  <a:close/>
                  <a:moveTo>
                    <a:pt x="205" y="155"/>
                  </a:moveTo>
                  <a:cubicBezTo>
                    <a:pt x="206" y="155"/>
                    <a:pt x="204" y="154"/>
                    <a:pt x="204" y="154"/>
                  </a:cubicBezTo>
                  <a:cubicBezTo>
                    <a:pt x="204" y="155"/>
                    <a:pt x="204" y="156"/>
                    <a:pt x="205" y="155"/>
                  </a:cubicBezTo>
                  <a:close/>
                  <a:moveTo>
                    <a:pt x="253" y="64"/>
                  </a:moveTo>
                  <a:cubicBezTo>
                    <a:pt x="253" y="64"/>
                    <a:pt x="253" y="64"/>
                    <a:pt x="253" y="64"/>
                  </a:cubicBezTo>
                  <a:close/>
                  <a:moveTo>
                    <a:pt x="254" y="65"/>
                  </a:moveTo>
                  <a:cubicBezTo>
                    <a:pt x="255" y="64"/>
                    <a:pt x="254" y="64"/>
                    <a:pt x="253" y="63"/>
                  </a:cubicBezTo>
                  <a:cubicBezTo>
                    <a:pt x="253" y="63"/>
                    <a:pt x="253" y="64"/>
                    <a:pt x="253" y="64"/>
                  </a:cubicBezTo>
                  <a:cubicBezTo>
                    <a:pt x="252" y="65"/>
                    <a:pt x="253" y="65"/>
                    <a:pt x="254" y="65"/>
                  </a:cubicBezTo>
                  <a:close/>
                  <a:moveTo>
                    <a:pt x="222" y="137"/>
                  </a:moveTo>
                  <a:cubicBezTo>
                    <a:pt x="223" y="138"/>
                    <a:pt x="228" y="135"/>
                    <a:pt x="228" y="135"/>
                  </a:cubicBezTo>
                  <a:cubicBezTo>
                    <a:pt x="227" y="135"/>
                    <a:pt x="227" y="135"/>
                    <a:pt x="227" y="135"/>
                  </a:cubicBezTo>
                  <a:cubicBezTo>
                    <a:pt x="227" y="133"/>
                    <a:pt x="225" y="134"/>
                    <a:pt x="224" y="134"/>
                  </a:cubicBezTo>
                  <a:cubicBezTo>
                    <a:pt x="224" y="135"/>
                    <a:pt x="224" y="135"/>
                    <a:pt x="223" y="135"/>
                  </a:cubicBezTo>
                  <a:cubicBezTo>
                    <a:pt x="223" y="136"/>
                    <a:pt x="221" y="137"/>
                    <a:pt x="222" y="137"/>
                  </a:cubicBezTo>
                  <a:close/>
                  <a:moveTo>
                    <a:pt x="222" y="133"/>
                  </a:moveTo>
                  <a:cubicBezTo>
                    <a:pt x="225" y="133"/>
                    <a:pt x="225" y="134"/>
                    <a:pt x="226" y="131"/>
                  </a:cubicBezTo>
                  <a:cubicBezTo>
                    <a:pt x="225" y="132"/>
                    <a:pt x="222" y="133"/>
                    <a:pt x="222" y="133"/>
                  </a:cubicBezTo>
                  <a:cubicBezTo>
                    <a:pt x="222" y="133"/>
                    <a:pt x="222" y="133"/>
                    <a:pt x="222" y="133"/>
                  </a:cubicBezTo>
                  <a:close/>
                  <a:moveTo>
                    <a:pt x="317" y="17"/>
                  </a:moveTo>
                  <a:cubicBezTo>
                    <a:pt x="316" y="19"/>
                    <a:pt x="321" y="19"/>
                    <a:pt x="321" y="19"/>
                  </a:cubicBezTo>
                  <a:cubicBezTo>
                    <a:pt x="321" y="19"/>
                    <a:pt x="320" y="17"/>
                    <a:pt x="320" y="17"/>
                  </a:cubicBezTo>
                  <a:cubicBezTo>
                    <a:pt x="319" y="17"/>
                    <a:pt x="319" y="18"/>
                    <a:pt x="319" y="17"/>
                  </a:cubicBezTo>
                  <a:cubicBezTo>
                    <a:pt x="319" y="17"/>
                    <a:pt x="318" y="17"/>
                    <a:pt x="318" y="17"/>
                  </a:cubicBezTo>
                  <a:cubicBezTo>
                    <a:pt x="318" y="17"/>
                    <a:pt x="318" y="18"/>
                    <a:pt x="318" y="18"/>
                  </a:cubicBezTo>
                  <a:cubicBezTo>
                    <a:pt x="318" y="18"/>
                    <a:pt x="318" y="17"/>
                    <a:pt x="317" y="17"/>
                  </a:cubicBezTo>
                  <a:close/>
                  <a:moveTo>
                    <a:pt x="298" y="23"/>
                  </a:moveTo>
                  <a:cubicBezTo>
                    <a:pt x="299" y="22"/>
                    <a:pt x="297" y="21"/>
                    <a:pt x="297" y="22"/>
                  </a:cubicBezTo>
                  <a:cubicBezTo>
                    <a:pt x="297" y="22"/>
                    <a:pt x="297" y="23"/>
                    <a:pt x="298" y="23"/>
                  </a:cubicBezTo>
                  <a:close/>
                  <a:moveTo>
                    <a:pt x="271" y="59"/>
                  </a:moveTo>
                  <a:cubicBezTo>
                    <a:pt x="271" y="61"/>
                    <a:pt x="269" y="59"/>
                    <a:pt x="270" y="61"/>
                  </a:cubicBezTo>
                  <a:cubicBezTo>
                    <a:pt x="269" y="61"/>
                    <a:pt x="269" y="62"/>
                    <a:pt x="269" y="62"/>
                  </a:cubicBezTo>
                  <a:cubicBezTo>
                    <a:pt x="270" y="62"/>
                    <a:pt x="273" y="59"/>
                    <a:pt x="271" y="59"/>
                  </a:cubicBezTo>
                  <a:close/>
                  <a:moveTo>
                    <a:pt x="307" y="26"/>
                  </a:moveTo>
                  <a:cubicBezTo>
                    <a:pt x="307" y="26"/>
                    <a:pt x="308" y="25"/>
                    <a:pt x="308" y="24"/>
                  </a:cubicBezTo>
                  <a:cubicBezTo>
                    <a:pt x="308" y="24"/>
                    <a:pt x="307" y="24"/>
                    <a:pt x="306" y="24"/>
                  </a:cubicBezTo>
                  <a:cubicBezTo>
                    <a:pt x="306" y="25"/>
                    <a:pt x="306" y="26"/>
                    <a:pt x="307" y="26"/>
                  </a:cubicBezTo>
                  <a:close/>
                  <a:moveTo>
                    <a:pt x="315" y="12"/>
                  </a:moveTo>
                  <a:cubicBezTo>
                    <a:pt x="315" y="12"/>
                    <a:pt x="317" y="12"/>
                    <a:pt x="317" y="12"/>
                  </a:cubicBezTo>
                  <a:cubicBezTo>
                    <a:pt x="317" y="12"/>
                    <a:pt x="315" y="15"/>
                    <a:pt x="316" y="15"/>
                  </a:cubicBezTo>
                  <a:cubicBezTo>
                    <a:pt x="316" y="15"/>
                    <a:pt x="316" y="14"/>
                    <a:pt x="316" y="14"/>
                  </a:cubicBezTo>
                  <a:cubicBezTo>
                    <a:pt x="317" y="15"/>
                    <a:pt x="317" y="14"/>
                    <a:pt x="318" y="14"/>
                  </a:cubicBezTo>
                  <a:cubicBezTo>
                    <a:pt x="318" y="14"/>
                    <a:pt x="320" y="14"/>
                    <a:pt x="319" y="13"/>
                  </a:cubicBezTo>
                  <a:cubicBezTo>
                    <a:pt x="320" y="14"/>
                    <a:pt x="319" y="14"/>
                    <a:pt x="320" y="14"/>
                  </a:cubicBezTo>
                  <a:cubicBezTo>
                    <a:pt x="321" y="14"/>
                    <a:pt x="322" y="13"/>
                    <a:pt x="322" y="12"/>
                  </a:cubicBezTo>
                  <a:cubicBezTo>
                    <a:pt x="322" y="12"/>
                    <a:pt x="322" y="12"/>
                    <a:pt x="322" y="12"/>
                  </a:cubicBezTo>
                  <a:cubicBezTo>
                    <a:pt x="322" y="11"/>
                    <a:pt x="322" y="11"/>
                    <a:pt x="322" y="11"/>
                  </a:cubicBezTo>
                  <a:cubicBezTo>
                    <a:pt x="322" y="11"/>
                    <a:pt x="323" y="11"/>
                    <a:pt x="323" y="10"/>
                  </a:cubicBezTo>
                  <a:cubicBezTo>
                    <a:pt x="323" y="10"/>
                    <a:pt x="323" y="10"/>
                    <a:pt x="324" y="10"/>
                  </a:cubicBezTo>
                  <a:cubicBezTo>
                    <a:pt x="324" y="10"/>
                    <a:pt x="324" y="10"/>
                    <a:pt x="324" y="10"/>
                  </a:cubicBezTo>
                  <a:cubicBezTo>
                    <a:pt x="325" y="8"/>
                    <a:pt x="324" y="8"/>
                    <a:pt x="323" y="8"/>
                  </a:cubicBezTo>
                  <a:cubicBezTo>
                    <a:pt x="324" y="8"/>
                    <a:pt x="322" y="9"/>
                    <a:pt x="323" y="8"/>
                  </a:cubicBezTo>
                  <a:cubicBezTo>
                    <a:pt x="323" y="8"/>
                    <a:pt x="322" y="8"/>
                    <a:pt x="322" y="9"/>
                  </a:cubicBezTo>
                  <a:cubicBezTo>
                    <a:pt x="321" y="9"/>
                    <a:pt x="322" y="9"/>
                    <a:pt x="322" y="10"/>
                  </a:cubicBezTo>
                  <a:cubicBezTo>
                    <a:pt x="320" y="12"/>
                    <a:pt x="321" y="9"/>
                    <a:pt x="320" y="9"/>
                  </a:cubicBezTo>
                  <a:cubicBezTo>
                    <a:pt x="320" y="9"/>
                    <a:pt x="320" y="13"/>
                    <a:pt x="319" y="12"/>
                  </a:cubicBezTo>
                  <a:cubicBezTo>
                    <a:pt x="318" y="11"/>
                    <a:pt x="319" y="10"/>
                    <a:pt x="318" y="11"/>
                  </a:cubicBezTo>
                  <a:cubicBezTo>
                    <a:pt x="318" y="11"/>
                    <a:pt x="317" y="11"/>
                    <a:pt x="317" y="11"/>
                  </a:cubicBezTo>
                  <a:cubicBezTo>
                    <a:pt x="317" y="11"/>
                    <a:pt x="317" y="12"/>
                    <a:pt x="317" y="12"/>
                  </a:cubicBezTo>
                  <a:cubicBezTo>
                    <a:pt x="317" y="12"/>
                    <a:pt x="317" y="11"/>
                    <a:pt x="316" y="11"/>
                  </a:cubicBezTo>
                  <a:cubicBezTo>
                    <a:pt x="316" y="11"/>
                    <a:pt x="314" y="12"/>
                    <a:pt x="314" y="12"/>
                  </a:cubicBezTo>
                  <a:cubicBezTo>
                    <a:pt x="314" y="12"/>
                    <a:pt x="315" y="12"/>
                    <a:pt x="315" y="12"/>
                  </a:cubicBezTo>
                  <a:close/>
                  <a:moveTo>
                    <a:pt x="299" y="21"/>
                  </a:moveTo>
                  <a:cubicBezTo>
                    <a:pt x="299" y="22"/>
                    <a:pt x="299" y="23"/>
                    <a:pt x="300" y="23"/>
                  </a:cubicBezTo>
                  <a:cubicBezTo>
                    <a:pt x="302" y="23"/>
                    <a:pt x="302" y="21"/>
                    <a:pt x="300" y="20"/>
                  </a:cubicBezTo>
                  <a:cubicBezTo>
                    <a:pt x="300" y="20"/>
                    <a:pt x="300" y="21"/>
                    <a:pt x="300" y="21"/>
                  </a:cubicBezTo>
                  <a:cubicBezTo>
                    <a:pt x="300" y="21"/>
                    <a:pt x="299" y="19"/>
                    <a:pt x="299" y="19"/>
                  </a:cubicBezTo>
                  <a:cubicBezTo>
                    <a:pt x="297" y="19"/>
                    <a:pt x="299" y="21"/>
                    <a:pt x="299" y="21"/>
                  </a:cubicBezTo>
                  <a:close/>
                  <a:moveTo>
                    <a:pt x="299" y="25"/>
                  </a:moveTo>
                  <a:cubicBezTo>
                    <a:pt x="299" y="26"/>
                    <a:pt x="298" y="26"/>
                    <a:pt x="298" y="27"/>
                  </a:cubicBezTo>
                  <a:cubicBezTo>
                    <a:pt x="298" y="28"/>
                    <a:pt x="299" y="27"/>
                    <a:pt x="299" y="27"/>
                  </a:cubicBezTo>
                  <a:cubicBezTo>
                    <a:pt x="299" y="26"/>
                    <a:pt x="300" y="24"/>
                    <a:pt x="299" y="25"/>
                  </a:cubicBezTo>
                  <a:cubicBezTo>
                    <a:pt x="299" y="25"/>
                    <a:pt x="299" y="25"/>
                    <a:pt x="299" y="25"/>
                  </a:cubicBezTo>
                  <a:close/>
                  <a:moveTo>
                    <a:pt x="304" y="23"/>
                  </a:moveTo>
                  <a:cubicBezTo>
                    <a:pt x="304" y="23"/>
                    <a:pt x="305" y="22"/>
                    <a:pt x="305" y="22"/>
                  </a:cubicBezTo>
                  <a:cubicBezTo>
                    <a:pt x="305" y="23"/>
                    <a:pt x="305" y="23"/>
                    <a:pt x="305" y="23"/>
                  </a:cubicBezTo>
                  <a:cubicBezTo>
                    <a:pt x="305" y="23"/>
                    <a:pt x="306" y="23"/>
                    <a:pt x="306" y="23"/>
                  </a:cubicBezTo>
                  <a:cubicBezTo>
                    <a:pt x="307" y="23"/>
                    <a:pt x="306" y="20"/>
                    <a:pt x="306" y="20"/>
                  </a:cubicBezTo>
                  <a:cubicBezTo>
                    <a:pt x="304" y="19"/>
                    <a:pt x="304" y="22"/>
                    <a:pt x="304" y="23"/>
                  </a:cubicBezTo>
                  <a:cubicBezTo>
                    <a:pt x="304" y="23"/>
                    <a:pt x="304" y="23"/>
                    <a:pt x="304" y="23"/>
                  </a:cubicBezTo>
                  <a:close/>
                  <a:moveTo>
                    <a:pt x="333" y="4"/>
                  </a:moveTo>
                  <a:cubicBezTo>
                    <a:pt x="332" y="3"/>
                    <a:pt x="333" y="4"/>
                    <a:pt x="333" y="4"/>
                  </a:cubicBezTo>
                  <a:close/>
                  <a:moveTo>
                    <a:pt x="338" y="4"/>
                  </a:moveTo>
                  <a:cubicBezTo>
                    <a:pt x="339" y="4"/>
                    <a:pt x="337" y="5"/>
                    <a:pt x="339" y="6"/>
                  </a:cubicBezTo>
                  <a:cubicBezTo>
                    <a:pt x="338" y="5"/>
                    <a:pt x="342" y="4"/>
                    <a:pt x="342" y="5"/>
                  </a:cubicBezTo>
                  <a:cubicBezTo>
                    <a:pt x="344" y="4"/>
                    <a:pt x="342" y="4"/>
                    <a:pt x="342" y="4"/>
                  </a:cubicBezTo>
                  <a:cubicBezTo>
                    <a:pt x="342" y="4"/>
                    <a:pt x="341" y="4"/>
                    <a:pt x="341" y="4"/>
                  </a:cubicBezTo>
                  <a:cubicBezTo>
                    <a:pt x="341" y="4"/>
                    <a:pt x="341" y="4"/>
                    <a:pt x="341" y="3"/>
                  </a:cubicBezTo>
                  <a:cubicBezTo>
                    <a:pt x="341" y="3"/>
                    <a:pt x="342" y="3"/>
                    <a:pt x="342" y="2"/>
                  </a:cubicBezTo>
                  <a:cubicBezTo>
                    <a:pt x="341" y="2"/>
                    <a:pt x="341" y="2"/>
                    <a:pt x="340" y="2"/>
                  </a:cubicBezTo>
                  <a:cubicBezTo>
                    <a:pt x="340" y="2"/>
                    <a:pt x="340" y="0"/>
                    <a:pt x="339" y="1"/>
                  </a:cubicBezTo>
                  <a:cubicBezTo>
                    <a:pt x="338" y="2"/>
                    <a:pt x="340" y="3"/>
                    <a:pt x="340" y="4"/>
                  </a:cubicBezTo>
                  <a:cubicBezTo>
                    <a:pt x="339" y="3"/>
                    <a:pt x="339" y="2"/>
                    <a:pt x="337" y="3"/>
                  </a:cubicBezTo>
                  <a:cubicBezTo>
                    <a:pt x="336" y="3"/>
                    <a:pt x="337" y="4"/>
                    <a:pt x="338" y="4"/>
                  </a:cubicBezTo>
                  <a:close/>
                  <a:moveTo>
                    <a:pt x="333" y="4"/>
                  </a:moveTo>
                  <a:cubicBezTo>
                    <a:pt x="333" y="4"/>
                    <a:pt x="333" y="4"/>
                    <a:pt x="333" y="4"/>
                  </a:cubicBezTo>
                  <a:cubicBezTo>
                    <a:pt x="334" y="3"/>
                    <a:pt x="333" y="3"/>
                    <a:pt x="333" y="2"/>
                  </a:cubicBezTo>
                  <a:cubicBezTo>
                    <a:pt x="332" y="2"/>
                    <a:pt x="332" y="3"/>
                    <a:pt x="333" y="4"/>
                  </a:cubicBezTo>
                  <a:close/>
                  <a:moveTo>
                    <a:pt x="323" y="15"/>
                  </a:moveTo>
                  <a:cubicBezTo>
                    <a:pt x="323" y="15"/>
                    <a:pt x="323" y="15"/>
                    <a:pt x="323" y="14"/>
                  </a:cubicBezTo>
                  <a:cubicBezTo>
                    <a:pt x="322" y="14"/>
                    <a:pt x="321" y="15"/>
                    <a:pt x="321" y="16"/>
                  </a:cubicBezTo>
                  <a:cubicBezTo>
                    <a:pt x="320" y="17"/>
                    <a:pt x="322" y="18"/>
                    <a:pt x="322" y="16"/>
                  </a:cubicBezTo>
                  <a:cubicBezTo>
                    <a:pt x="323" y="17"/>
                    <a:pt x="321" y="18"/>
                    <a:pt x="322" y="19"/>
                  </a:cubicBezTo>
                  <a:cubicBezTo>
                    <a:pt x="323" y="19"/>
                    <a:pt x="324" y="18"/>
                    <a:pt x="324" y="18"/>
                  </a:cubicBezTo>
                  <a:cubicBezTo>
                    <a:pt x="323" y="18"/>
                    <a:pt x="323" y="18"/>
                    <a:pt x="323" y="18"/>
                  </a:cubicBezTo>
                  <a:cubicBezTo>
                    <a:pt x="323" y="18"/>
                    <a:pt x="325" y="16"/>
                    <a:pt x="325" y="15"/>
                  </a:cubicBezTo>
                  <a:cubicBezTo>
                    <a:pt x="326" y="14"/>
                    <a:pt x="324" y="13"/>
                    <a:pt x="323" y="15"/>
                  </a:cubicBezTo>
                  <a:close/>
                  <a:moveTo>
                    <a:pt x="327" y="5"/>
                  </a:moveTo>
                  <a:cubicBezTo>
                    <a:pt x="327" y="7"/>
                    <a:pt x="330" y="6"/>
                    <a:pt x="329" y="5"/>
                  </a:cubicBezTo>
                  <a:cubicBezTo>
                    <a:pt x="329" y="4"/>
                    <a:pt x="329" y="4"/>
                    <a:pt x="329" y="4"/>
                  </a:cubicBezTo>
                  <a:cubicBezTo>
                    <a:pt x="329" y="4"/>
                    <a:pt x="327" y="3"/>
                    <a:pt x="327" y="5"/>
                  </a:cubicBezTo>
                  <a:close/>
                  <a:moveTo>
                    <a:pt x="326" y="13"/>
                  </a:moveTo>
                  <a:cubicBezTo>
                    <a:pt x="327" y="16"/>
                    <a:pt x="330" y="12"/>
                    <a:pt x="328" y="10"/>
                  </a:cubicBezTo>
                  <a:cubicBezTo>
                    <a:pt x="326" y="9"/>
                    <a:pt x="326" y="11"/>
                    <a:pt x="326" y="12"/>
                  </a:cubicBezTo>
                  <a:cubicBezTo>
                    <a:pt x="326" y="13"/>
                    <a:pt x="326" y="13"/>
                    <a:pt x="326" y="13"/>
                  </a:cubicBezTo>
                  <a:close/>
                  <a:moveTo>
                    <a:pt x="305" y="27"/>
                  </a:moveTo>
                  <a:cubicBezTo>
                    <a:pt x="305" y="27"/>
                    <a:pt x="304" y="29"/>
                    <a:pt x="306" y="28"/>
                  </a:cubicBezTo>
                  <a:cubicBezTo>
                    <a:pt x="306" y="27"/>
                    <a:pt x="305" y="25"/>
                    <a:pt x="305" y="27"/>
                  </a:cubicBezTo>
                  <a:close/>
                  <a:moveTo>
                    <a:pt x="282" y="46"/>
                  </a:moveTo>
                  <a:cubicBezTo>
                    <a:pt x="281" y="47"/>
                    <a:pt x="283" y="48"/>
                    <a:pt x="283" y="46"/>
                  </a:cubicBezTo>
                  <a:cubicBezTo>
                    <a:pt x="284" y="46"/>
                    <a:pt x="283" y="45"/>
                    <a:pt x="283" y="45"/>
                  </a:cubicBezTo>
                  <a:cubicBezTo>
                    <a:pt x="282" y="45"/>
                    <a:pt x="283" y="46"/>
                    <a:pt x="282" y="46"/>
                  </a:cubicBezTo>
                  <a:close/>
                  <a:moveTo>
                    <a:pt x="295" y="22"/>
                  </a:moveTo>
                  <a:cubicBezTo>
                    <a:pt x="296" y="22"/>
                    <a:pt x="296" y="20"/>
                    <a:pt x="296" y="19"/>
                  </a:cubicBezTo>
                  <a:cubicBezTo>
                    <a:pt x="295" y="20"/>
                    <a:pt x="295" y="21"/>
                    <a:pt x="295" y="21"/>
                  </a:cubicBezTo>
                  <a:cubicBezTo>
                    <a:pt x="294" y="21"/>
                    <a:pt x="294" y="22"/>
                    <a:pt x="295" y="22"/>
                  </a:cubicBezTo>
                  <a:close/>
                  <a:moveTo>
                    <a:pt x="285" y="42"/>
                  </a:moveTo>
                  <a:cubicBezTo>
                    <a:pt x="283" y="41"/>
                    <a:pt x="283" y="46"/>
                    <a:pt x="285" y="42"/>
                  </a:cubicBezTo>
                  <a:cubicBezTo>
                    <a:pt x="284" y="42"/>
                    <a:pt x="284" y="42"/>
                    <a:pt x="285" y="42"/>
                  </a:cubicBezTo>
                  <a:close/>
                  <a:moveTo>
                    <a:pt x="275" y="55"/>
                  </a:moveTo>
                  <a:cubicBezTo>
                    <a:pt x="277" y="56"/>
                    <a:pt x="277" y="50"/>
                    <a:pt x="275" y="55"/>
                  </a:cubicBezTo>
                  <a:cubicBezTo>
                    <a:pt x="275" y="55"/>
                    <a:pt x="275" y="54"/>
                    <a:pt x="275" y="55"/>
                  </a:cubicBezTo>
                  <a:close/>
                  <a:moveTo>
                    <a:pt x="277" y="51"/>
                  </a:moveTo>
                  <a:cubicBezTo>
                    <a:pt x="278" y="49"/>
                    <a:pt x="278" y="47"/>
                    <a:pt x="276" y="46"/>
                  </a:cubicBezTo>
                  <a:cubicBezTo>
                    <a:pt x="276" y="46"/>
                    <a:pt x="275" y="47"/>
                    <a:pt x="275" y="47"/>
                  </a:cubicBezTo>
                  <a:cubicBezTo>
                    <a:pt x="275" y="48"/>
                    <a:pt x="276" y="48"/>
                    <a:pt x="275" y="48"/>
                  </a:cubicBezTo>
                  <a:cubicBezTo>
                    <a:pt x="275" y="49"/>
                    <a:pt x="275" y="48"/>
                    <a:pt x="275" y="49"/>
                  </a:cubicBezTo>
                  <a:cubicBezTo>
                    <a:pt x="275" y="49"/>
                    <a:pt x="275" y="50"/>
                    <a:pt x="275" y="50"/>
                  </a:cubicBezTo>
                  <a:cubicBezTo>
                    <a:pt x="273" y="49"/>
                    <a:pt x="274" y="52"/>
                    <a:pt x="273" y="52"/>
                  </a:cubicBezTo>
                  <a:cubicBezTo>
                    <a:pt x="272" y="51"/>
                    <a:pt x="274" y="49"/>
                    <a:pt x="274" y="48"/>
                  </a:cubicBezTo>
                  <a:cubicBezTo>
                    <a:pt x="273" y="48"/>
                    <a:pt x="273" y="49"/>
                    <a:pt x="272" y="48"/>
                  </a:cubicBezTo>
                  <a:cubicBezTo>
                    <a:pt x="272" y="48"/>
                    <a:pt x="273" y="47"/>
                    <a:pt x="273" y="46"/>
                  </a:cubicBezTo>
                  <a:cubicBezTo>
                    <a:pt x="273" y="45"/>
                    <a:pt x="273" y="43"/>
                    <a:pt x="271" y="45"/>
                  </a:cubicBezTo>
                  <a:cubicBezTo>
                    <a:pt x="271" y="45"/>
                    <a:pt x="271" y="48"/>
                    <a:pt x="271" y="47"/>
                  </a:cubicBezTo>
                  <a:cubicBezTo>
                    <a:pt x="271" y="48"/>
                    <a:pt x="271" y="49"/>
                    <a:pt x="271" y="49"/>
                  </a:cubicBezTo>
                  <a:cubicBezTo>
                    <a:pt x="271" y="49"/>
                    <a:pt x="271" y="49"/>
                    <a:pt x="270" y="50"/>
                  </a:cubicBezTo>
                  <a:cubicBezTo>
                    <a:pt x="270" y="50"/>
                    <a:pt x="272" y="51"/>
                    <a:pt x="271" y="51"/>
                  </a:cubicBezTo>
                  <a:cubicBezTo>
                    <a:pt x="271" y="51"/>
                    <a:pt x="271" y="51"/>
                    <a:pt x="270" y="52"/>
                  </a:cubicBezTo>
                  <a:cubicBezTo>
                    <a:pt x="268" y="52"/>
                    <a:pt x="270" y="53"/>
                    <a:pt x="269" y="54"/>
                  </a:cubicBezTo>
                  <a:cubicBezTo>
                    <a:pt x="269" y="54"/>
                    <a:pt x="267" y="57"/>
                    <a:pt x="268" y="57"/>
                  </a:cubicBezTo>
                  <a:cubicBezTo>
                    <a:pt x="268" y="57"/>
                    <a:pt x="271" y="54"/>
                    <a:pt x="271" y="53"/>
                  </a:cubicBezTo>
                  <a:cubicBezTo>
                    <a:pt x="271" y="55"/>
                    <a:pt x="269" y="56"/>
                    <a:pt x="272" y="57"/>
                  </a:cubicBezTo>
                  <a:cubicBezTo>
                    <a:pt x="272" y="57"/>
                    <a:pt x="272" y="55"/>
                    <a:pt x="272" y="54"/>
                  </a:cubicBezTo>
                  <a:cubicBezTo>
                    <a:pt x="273" y="55"/>
                    <a:pt x="273" y="55"/>
                    <a:pt x="273" y="55"/>
                  </a:cubicBezTo>
                  <a:cubicBezTo>
                    <a:pt x="273" y="54"/>
                    <a:pt x="273" y="54"/>
                    <a:pt x="273" y="53"/>
                  </a:cubicBezTo>
                  <a:cubicBezTo>
                    <a:pt x="274" y="54"/>
                    <a:pt x="273" y="55"/>
                    <a:pt x="273" y="55"/>
                  </a:cubicBezTo>
                  <a:cubicBezTo>
                    <a:pt x="274" y="55"/>
                    <a:pt x="274" y="53"/>
                    <a:pt x="275" y="53"/>
                  </a:cubicBezTo>
                  <a:cubicBezTo>
                    <a:pt x="276" y="52"/>
                    <a:pt x="277" y="52"/>
                    <a:pt x="277" y="51"/>
                  </a:cubicBezTo>
                  <a:close/>
                  <a:moveTo>
                    <a:pt x="281" y="42"/>
                  </a:moveTo>
                  <a:cubicBezTo>
                    <a:pt x="282" y="45"/>
                    <a:pt x="282" y="43"/>
                    <a:pt x="282" y="42"/>
                  </a:cubicBezTo>
                  <a:cubicBezTo>
                    <a:pt x="283" y="41"/>
                    <a:pt x="284" y="40"/>
                    <a:pt x="284" y="40"/>
                  </a:cubicBezTo>
                  <a:cubicBezTo>
                    <a:pt x="285" y="40"/>
                    <a:pt x="284" y="41"/>
                    <a:pt x="285" y="41"/>
                  </a:cubicBezTo>
                  <a:cubicBezTo>
                    <a:pt x="285" y="41"/>
                    <a:pt x="286" y="41"/>
                    <a:pt x="286" y="40"/>
                  </a:cubicBezTo>
                  <a:cubicBezTo>
                    <a:pt x="287" y="40"/>
                    <a:pt x="286" y="40"/>
                    <a:pt x="287" y="39"/>
                  </a:cubicBezTo>
                  <a:cubicBezTo>
                    <a:pt x="287" y="39"/>
                    <a:pt x="288" y="36"/>
                    <a:pt x="288" y="35"/>
                  </a:cubicBezTo>
                  <a:cubicBezTo>
                    <a:pt x="288" y="35"/>
                    <a:pt x="287" y="36"/>
                    <a:pt x="287" y="36"/>
                  </a:cubicBezTo>
                  <a:cubicBezTo>
                    <a:pt x="287" y="36"/>
                    <a:pt x="288" y="33"/>
                    <a:pt x="287" y="34"/>
                  </a:cubicBezTo>
                  <a:cubicBezTo>
                    <a:pt x="287" y="34"/>
                    <a:pt x="287" y="35"/>
                    <a:pt x="287" y="35"/>
                  </a:cubicBezTo>
                  <a:cubicBezTo>
                    <a:pt x="286" y="36"/>
                    <a:pt x="287" y="33"/>
                    <a:pt x="287" y="33"/>
                  </a:cubicBezTo>
                  <a:cubicBezTo>
                    <a:pt x="286" y="32"/>
                    <a:pt x="286" y="33"/>
                    <a:pt x="285" y="33"/>
                  </a:cubicBezTo>
                  <a:cubicBezTo>
                    <a:pt x="285" y="33"/>
                    <a:pt x="286" y="34"/>
                    <a:pt x="285" y="34"/>
                  </a:cubicBezTo>
                  <a:cubicBezTo>
                    <a:pt x="285" y="34"/>
                    <a:pt x="285" y="32"/>
                    <a:pt x="284" y="33"/>
                  </a:cubicBezTo>
                  <a:cubicBezTo>
                    <a:pt x="284" y="33"/>
                    <a:pt x="285" y="35"/>
                    <a:pt x="285" y="35"/>
                  </a:cubicBezTo>
                  <a:cubicBezTo>
                    <a:pt x="284" y="35"/>
                    <a:pt x="284" y="33"/>
                    <a:pt x="283" y="34"/>
                  </a:cubicBezTo>
                  <a:cubicBezTo>
                    <a:pt x="283" y="34"/>
                    <a:pt x="283" y="34"/>
                    <a:pt x="283" y="34"/>
                  </a:cubicBezTo>
                  <a:cubicBezTo>
                    <a:pt x="284" y="35"/>
                    <a:pt x="282" y="34"/>
                    <a:pt x="282" y="34"/>
                  </a:cubicBezTo>
                  <a:cubicBezTo>
                    <a:pt x="282" y="35"/>
                    <a:pt x="284" y="35"/>
                    <a:pt x="284" y="36"/>
                  </a:cubicBezTo>
                  <a:cubicBezTo>
                    <a:pt x="284" y="36"/>
                    <a:pt x="283" y="36"/>
                    <a:pt x="283" y="36"/>
                  </a:cubicBezTo>
                  <a:cubicBezTo>
                    <a:pt x="283" y="36"/>
                    <a:pt x="283" y="36"/>
                    <a:pt x="283" y="37"/>
                  </a:cubicBezTo>
                  <a:cubicBezTo>
                    <a:pt x="283" y="37"/>
                    <a:pt x="280" y="36"/>
                    <a:pt x="280" y="37"/>
                  </a:cubicBezTo>
                  <a:cubicBezTo>
                    <a:pt x="280" y="37"/>
                    <a:pt x="282" y="37"/>
                    <a:pt x="282" y="38"/>
                  </a:cubicBezTo>
                  <a:cubicBezTo>
                    <a:pt x="281" y="38"/>
                    <a:pt x="281" y="38"/>
                    <a:pt x="280" y="38"/>
                  </a:cubicBezTo>
                  <a:cubicBezTo>
                    <a:pt x="280" y="38"/>
                    <a:pt x="282" y="39"/>
                    <a:pt x="282" y="39"/>
                  </a:cubicBezTo>
                  <a:cubicBezTo>
                    <a:pt x="282" y="39"/>
                    <a:pt x="280" y="40"/>
                    <a:pt x="280" y="40"/>
                  </a:cubicBezTo>
                  <a:cubicBezTo>
                    <a:pt x="280" y="41"/>
                    <a:pt x="282" y="40"/>
                    <a:pt x="282" y="40"/>
                  </a:cubicBezTo>
                  <a:cubicBezTo>
                    <a:pt x="281" y="41"/>
                    <a:pt x="280" y="41"/>
                    <a:pt x="279" y="42"/>
                  </a:cubicBezTo>
                  <a:cubicBezTo>
                    <a:pt x="279" y="43"/>
                    <a:pt x="281" y="42"/>
                    <a:pt x="281" y="42"/>
                  </a:cubicBezTo>
                  <a:close/>
                  <a:moveTo>
                    <a:pt x="276" y="45"/>
                  </a:moveTo>
                  <a:cubicBezTo>
                    <a:pt x="277" y="45"/>
                    <a:pt x="279" y="47"/>
                    <a:pt x="278" y="45"/>
                  </a:cubicBezTo>
                  <a:cubicBezTo>
                    <a:pt x="278" y="44"/>
                    <a:pt x="277" y="44"/>
                    <a:pt x="276" y="44"/>
                  </a:cubicBezTo>
                  <a:cubicBezTo>
                    <a:pt x="275" y="44"/>
                    <a:pt x="275" y="45"/>
                    <a:pt x="276" y="45"/>
                  </a:cubicBezTo>
                  <a:close/>
                  <a:moveTo>
                    <a:pt x="290" y="33"/>
                  </a:moveTo>
                  <a:cubicBezTo>
                    <a:pt x="292" y="32"/>
                    <a:pt x="293" y="33"/>
                    <a:pt x="293" y="31"/>
                  </a:cubicBezTo>
                  <a:cubicBezTo>
                    <a:pt x="292" y="31"/>
                    <a:pt x="289" y="30"/>
                    <a:pt x="289" y="30"/>
                  </a:cubicBezTo>
                  <a:cubicBezTo>
                    <a:pt x="289" y="31"/>
                    <a:pt x="291" y="31"/>
                    <a:pt x="290" y="32"/>
                  </a:cubicBezTo>
                  <a:cubicBezTo>
                    <a:pt x="290" y="33"/>
                    <a:pt x="289" y="32"/>
                    <a:pt x="289" y="32"/>
                  </a:cubicBezTo>
                  <a:cubicBezTo>
                    <a:pt x="289" y="32"/>
                    <a:pt x="288" y="31"/>
                    <a:pt x="288" y="32"/>
                  </a:cubicBezTo>
                  <a:cubicBezTo>
                    <a:pt x="287" y="33"/>
                    <a:pt x="289" y="34"/>
                    <a:pt x="290" y="33"/>
                  </a:cubicBezTo>
                  <a:close/>
                  <a:moveTo>
                    <a:pt x="293" y="25"/>
                  </a:moveTo>
                  <a:cubicBezTo>
                    <a:pt x="294" y="26"/>
                    <a:pt x="293" y="25"/>
                    <a:pt x="293" y="25"/>
                  </a:cubicBezTo>
                  <a:cubicBezTo>
                    <a:pt x="292" y="26"/>
                    <a:pt x="295" y="28"/>
                    <a:pt x="295" y="28"/>
                  </a:cubicBezTo>
                  <a:cubicBezTo>
                    <a:pt x="296" y="30"/>
                    <a:pt x="299" y="25"/>
                    <a:pt x="299" y="24"/>
                  </a:cubicBezTo>
                  <a:cubicBezTo>
                    <a:pt x="299" y="24"/>
                    <a:pt x="298" y="24"/>
                    <a:pt x="298" y="25"/>
                  </a:cubicBezTo>
                  <a:cubicBezTo>
                    <a:pt x="298" y="25"/>
                    <a:pt x="298" y="23"/>
                    <a:pt x="298" y="23"/>
                  </a:cubicBezTo>
                  <a:cubicBezTo>
                    <a:pt x="297" y="24"/>
                    <a:pt x="297" y="25"/>
                    <a:pt x="297" y="25"/>
                  </a:cubicBezTo>
                  <a:cubicBezTo>
                    <a:pt x="296" y="25"/>
                    <a:pt x="296" y="23"/>
                    <a:pt x="296" y="23"/>
                  </a:cubicBezTo>
                  <a:cubicBezTo>
                    <a:pt x="295" y="23"/>
                    <a:pt x="295" y="24"/>
                    <a:pt x="295" y="24"/>
                  </a:cubicBezTo>
                  <a:cubicBezTo>
                    <a:pt x="295" y="24"/>
                    <a:pt x="293" y="23"/>
                    <a:pt x="293" y="25"/>
                  </a:cubicBezTo>
                  <a:close/>
                  <a:moveTo>
                    <a:pt x="293" y="24"/>
                  </a:moveTo>
                  <a:cubicBezTo>
                    <a:pt x="293" y="24"/>
                    <a:pt x="294" y="24"/>
                    <a:pt x="294" y="23"/>
                  </a:cubicBezTo>
                  <a:cubicBezTo>
                    <a:pt x="294" y="22"/>
                    <a:pt x="293" y="23"/>
                    <a:pt x="293" y="23"/>
                  </a:cubicBezTo>
                  <a:cubicBezTo>
                    <a:pt x="293" y="23"/>
                    <a:pt x="293" y="23"/>
                    <a:pt x="293" y="22"/>
                  </a:cubicBezTo>
                  <a:cubicBezTo>
                    <a:pt x="292" y="22"/>
                    <a:pt x="292" y="24"/>
                    <a:pt x="292" y="25"/>
                  </a:cubicBezTo>
                  <a:cubicBezTo>
                    <a:pt x="293" y="25"/>
                    <a:pt x="293" y="24"/>
                    <a:pt x="293" y="24"/>
                  </a:cubicBezTo>
                  <a:close/>
                  <a:moveTo>
                    <a:pt x="293" y="29"/>
                  </a:moveTo>
                  <a:cubicBezTo>
                    <a:pt x="292" y="31"/>
                    <a:pt x="294" y="30"/>
                    <a:pt x="294" y="30"/>
                  </a:cubicBezTo>
                  <a:cubicBezTo>
                    <a:pt x="295" y="28"/>
                    <a:pt x="293" y="28"/>
                    <a:pt x="293" y="27"/>
                  </a:cubicBezTo>
                  <a:cubicBezTo>
                    <a:pt x="293" y="27"/>
                    <a:pt x="293" y="27"/>
                    <a:pt x="293" y="27"/>
                  </a:cubicBezTo>
                  <a:cubicBezTo>
                    <a:pt x="293" y="27"/>
                    <a:pt x="292" y="27"/>
                    <a:pt x="292" y="28"/>
                  </a:cubicBezTo>
                  <a:cubicBezTo>
                    <a:pt x="293" y="28"/>
                    <a:pt x="293" y="29"/>
                    <a:pt x="293" y="29"/>
                  </a:cubicBezTo>
                  <a:close/>
                  <a:moveTo>
                    <a:pt x="292" y="30"/>
                  </a:moveTo>
                  <a:cubicBezTo>
                    <a:pt x="292" y="30"/>
                    <a:pt x="292" y="28"/>
                    <a:pt x="292" y="28"/>
                  </a:cubicBezTo>
                  <a:cubicBezTo>
                    <a:pt x="291" y="29"/>
                    <a:pt x="291" y="29"/>
                    <a:pt x="291" y="29"/>
                  </a:cubicBezTo>
                  <a:cubicBezTo>
                    <a:pt x="291" y="29"/>
                    <a:pt x="291" y="29"/>
                    <a:pt x="290" y="28"/>
                  </a:cubicBezTo>
                  <a:cubicBezTo>
                    <a:pt x="290" y="28"/>
                    <a:pt x="290" y="29"/>
                    <a:pt x="290" y="29"/>
                  </a:cubicBezTo>
                  <a:cubicBezTo>
                    <a:pt x="289" y="30"/>
                    <a:pt x="291" y="31"/>
                    <a:pt x="292" y="30"/>
                  </a:cubicBezTo>
                  <a:close/>
                  <a:moveTo>
                    <a:pt x="281" y="47"/>
                  </a:moveTo>
                  <a:cubicBezTo>
                    <a:pt x="280" y="46"/>
                    <a:pt x="281" y="47"/>
                    <a:pt x="280" y="47"/>
                  </a:cubicBezTo>
                  <a:cubicBezTo>
                    <a:pt x="279" y="50"/>
                    <a:pt x="283" y="48"/>
                    <a:pt x="281" y="47"/>
                  </a:cubicBezTo>
                  <a:close/>
                  <a:moveTo>
                    <a:pt x="203" y="189"/>
                  </a:moveTo>
                  <a:cubicBezTo>
                    <a:pt x="204" y="188"/>
                    <a:pt x="203" y="186"/>
                    <a:pt x="202" y="188"/>
                  </a:cubicBezTo>
                  <a:cubicBezTo>
                    <a:pt x="202" y="188"/>
                    <a:pt x="203" y="189"/>
                    <a:pt x="203" y="189"/>
                  </a:cubicBezTo>
                  <a:close/>
                  <a:moveTo>
                    <a:pt x="201" y="164"/>
                  </a:moveTo>
                  <a:cubicBezTo>
                    <a:pt x="203" y="164"/>
                    <a:pt x="201" y="165"/>
                    <a:pt x="201" y="165"/>
                  </a:cubicBezTo>
                  <a:cubicBezTo>
                    <a:pt x="203" y="166"/>
                    <a:pt x="203" y="165"/>
                    <a:pt x="205" y="166"/>
                  </a:cubicBezTo>
                  <a:cubicBezTo>
                    <a:pt x="205" y="166"/>
                    <a:pt x="199" y="166"/>
                    <a:pt x="200" y="167"/>
                  </a:cubicBezTo>
                  <a:cubicBezTo>
                    <a:pt x="200" y="168"/>
                    <a:pt x="203" y="167"/>
                    <a:pt x="204" y="167"/>
                  </a:cubicBezTo>
                  <a:cubicBezTo>
                    <a:pt x="202" y="168"/>
                    <a:pt x="203" y="168"/>
                    <a:pt x="202" y="169"/>
                  </a:cubicBezTo>
                  <a:cubicBezTo>
                    <a:pt x="201" y="169"/>
                    <a:pt x="202" y="168"/>
                    <a:pt x="202" y="168"/>
                  </a:cubicBezTo>
                  <a:cubicBezTo>
                    <a:pt x="200" y="168"/>
                    <a:pt x="200" y="168"/>
                    <a:pt x="200" y="169"/>
                  </a:cubicBezTo>
                  <a:cubicBezTo>
                    <a:pt x="200" y="168"/>
                    <a:pt x="201" y="171"/>
                    <a:pt x="201" y="170"/>
                  </a:cubicBezTo>
                  <a:cubicBezTo>
                    <a:pt x="203" y="172"/>
                    <a:pt x="204" y="169"/>
                    <a:pt x="205" y="170"/>
                  </a:cubicBezTo>
                  <a:cubicBezTo>
                    <a:pt x="205" y="169"/>
                    <a:pt x="208" y="170"/>
                    <a:pt x="209" y="170"/>
                  </a:cubicBezTo>
                  <a:cubicBezTo>
                    <a:pt x="210" y="170"/>
                    <a:pt x="209" y="171"/>
                    <a:pt x="210" y="169"/>
                  </a:cubicBezTo>
                  <a:cubicBezTo>
                    <a:pt x="210" y="169"/>
                    <a:pt x="211" y="167"/>
                    <a:pt x="211" y="167"/>
                  </a:cubicBezTo>
                  <a:cubicBezTo>
                    <a:pt x="212" y="168"/>
                    <a:pt x="210" y="168"/>
                    <a:pt x="212" y="169"/>
                  </a:cubicBezTo>
                  <a:cubicBezTo>
                    <a:pt x="212" y="170"/>
                    <a:pt x="215" y="170"/>
                    <a:pt x="215" y="170"/>
                  </a:cubicBezTo>
                  <a:cubicBezTo>
                    <a:pt x="215" y="169"/>
                    <a:pt x="215" y="168"/>
                    <a:pt x="215" y="167"/>
                  </a:cubicBezTo>
                  <a:cubicBezTo>
                    <a:pt x="216" y="167"/>
                    <a:pt x="217" y="165"/>
                    <a:pt x="217" y="166"/>
                  </a:cubicBezTo>
                  <a:cubicBezTo>
                    <a:pt x="217" y="167"/>
                    <a:pt x="216" y="167"/>
                    <a:pt x="216" y="169"/>
                  </a:cubicBezTo>
                  <a:cubicBezTo>
                    <a:pt x="216" y="169"/>
                    <a:pt x="218" y="169"/>
                    <a:pt x="218" y="170"/>
                  </a:cubicBezTo>
                  <a:cubicBezTo>
                    <a:pt x="218" y="170"/>
                    <a:pt x="215" y="171"/>
                    <a:pt x="215" y="171"/>
                  </a:cubicBezTo>
                  <a:cubicBezTo>
                    <a:pt x="214" y="172"/>
                    <a:pt x="214" y="171"/>
                    <a:pt x="214" y="172"/>
                  </a:cubicBezTo>
                  <a:cubicBezTo>
                    <a:pt x="214" y="173"/>
                    <a:pt x="215" y="173"/>
                    <a:pt x="214" y="174"/>
                  </a:cubicBezTo>
                  <a:cubicBezTo>
                    <a:pt x="213" y="173"/>
                    <a:pt x="214" y="173"/>
                    <a:pt x="212" y="173"/>
                  </a:cubicBezTo>
                  <a:cubicBezTo>
                    <a:pt x="212" y="172"/>
                    <a:pt x="214" y="172"/>
                    <a:pt x="213" y="171"/>
                  </a:cubicBezTo>
                  <a:cubicBezTo>
                    <a:pt x="211" y="169"/>
                    <a:pt x="210" y="172"/>
                    <a:pt x="209" y="172"/>
                  </a:cubicBezTo>
                  <a:cubicBezTo>
                    <a:pt x="209" y="172"/>
                    <a:pt x="209" y="172"/>
                    <a:pt x="209" y="172"/>
                  </a:cubicBezTo>
                  <a:cubicBezTo>
                    <a:pt x="209" y="172"/>
                    <a:pt x="209" y="172"/>
                    <a:pt x="208" y="172"/>
                  </a:cubicBezTo>
                  <a:cubicBezTo>
                    <a:pt x="208" y="172"/>
                    <a:pt x="205" y="170"/>
                    <a:pt x="205" y="171"/>
                  </a:cubicBezTo>
                  <a:cubicBezTo>
                    <a:pt x="204" y="171"/>
                    <a:pt x="203" y="172"/>
                    <a:pt x="203" y="172"/>
                  </a:cubicBezTo>
                  <a:cubicBezTo>
                    <a:pt x="202" y="172"/>
                    <a:pt x="202" y="172"/>
                    <a:pt x="202" y="172"/>
                  </a:cubicBezTo>
                  <a:cubicBezTo>
                    <a:pt x="201" y="172"/>
                    <a:pt x="200" y="171"/>
                    <a:pt x="200" y="173"/>
                  </a:cubicBezTo>
                  <a:cubicBezTo>
                    <a:pt x="199" y="173"/>
                    <a:pt x="201" y="175"/>
                    <a:pt x="201" y="175"/>
                  </a:cubicBezTo>
                  <a:cubicBezTo>
                    <a:pt x="201" y="175"/>
                    <a:pt x="203" y="174"/>
                    <a:pt x="203" y="174"/>
                  </a:cubicBezTo>
                  <a:cubicBezTo>
                    <a:pt x="203" y="175"/>
                    <a:pt x="202" y="175"/>
                    <a:pt x="202" y="175"/>
                  </a:cubicBezTo>
                  <a:cubicBezTo>
                    <a:pt x="203" y="175"/>
                    <a:pt x="202" y="177"/>
                    <a:pt x="203" y="177"/>
                  </a:cubicBezTo>
                  <a:cubicBezTo>
                    <a:pt x="203" y="177"/>
                    <a:pt x="204" y="177"/>
                    <a:pt x="203" y="177"/>
                  </a:cubicBezTo>
                  <a:cubicBezTo>
                    <a:pt x="204" y="178"/>
                    <a:pt x="205" y="175"/>
                    <a:pt x="205" y="178"/>
                  </a:cubicBezTo>
                  <a:cubicBezTo>
                    <a:pt x="205" y="180"/>
                    <a:pt x="204" y="180"/>
                    <a:pt x="203" y="180"/>
                  </a:cubicBezTo>
                  <a:cubicBezTo>
                    <a:pt x="203" y="180"/>
                    <a:pt x="201" y="178"/>
                    <a:pt x="202" y="181"/>
                  </a:cubicBezTo>
                  <a:cubicBezTo>
                    <a:pt x="200" y="181"/>
                    <a:pt x="202" y="182"/>
                    <a:pt x="202" y="183"/>
                  </a:cubicBezTo>
                  <a:cubicBezTo>
                    <a:pt x="203" y="183"/>
                    <a:pt x="202" y="184"/>
                    <a:pt x="203" y="183"/>
                  </a:cubicBezTo>
                  <a:cubicBezTo>
                    <a:pt x="204" y="183"/>
                    <a:pt x="204" y="181"/>
                    <a:pt x="205" y="181"/>
                  </a:cubicBezTo>
                  <a:cubicBezTo>
                    <a:pt x="205" y="182"/>
                    <a:pt x="204" y="183"/>
                    <a:pt x="204" y="184"/>
                  </a:cubicBezTo>
                  <a:cubicBezTo>
                    <a:pt x="204" y="184"/>
                    <a:pt x="204" y="183"/>
                    <a:pt x="205" y="183"/>
                  </a:cubicBezTo>
                  <a:cubicBezTo>
                    <a:pt x="205" y="184"/>
                    <a:pt x="204" y="185"/>
                    <a:pt x="205" y="186"/>
                  </a:cubicBezTo>
                  <a:cubicBezTo>
                    <a:pt x="205" y="187"/>
                    <a:pt x="207" y="182"/>
                    <a:pt x="207" y="182"/>
                  </a:cubicBezTo>
                  <a:cubicBezTo>
                    <a:pt x="208" y="182"/>
                    <a:pt x="207" y="181"/>
                    <a:pt x="208" y="180"/>
                  </a:cubicBezTo>
                  <a:cubicBezTo>
                    <a:pt x="208" y="180"/>
                    <a:pt x="208" y="180"/>
                    <a:pt x="209" y="180"/>
                  </a:cubicBezTo>
                  <a:cubicBezTo>
                    <a:pt x="209" y="180"/>
                    <a:pt x="211" y="179"/>
                    <a:pt x="211" y="180"/>
                  </a:cubicBezTo>
                  <a:cubicBezTo>
                    <a:pt x="211" y="181"/>
                    <a:pt x="206" y="182"/>
                    <a:pt x="208" y="184"/>
                  </a:cubicBezTo>
                  <a:cubicBezTo>
                    <a:pt x="208" y="184"/>
                    <a:pt x="208" y="184"/>
                    <a:pt x="208" y="184"/>
                  </a:cubicBezTo>
                  <a:cubicBezTo>
                    <a:pt x="207" y="185"/>
                    <a:pt x="207" y="186"/>
                    <a:pt x="206" y="186"/>
                  </a:cubicBezTo>
                  <a:cubicBezTo>
                    <a:pt x="205" y="188"/>
                    <a:pt x="205" y="187"/>
                    <a:pt x="205" y="189"/>
                  </a:cubicBezTo>
                  <a:cubicBezTo>
                    <a:pt x="206" y="189"/>
                    <a:pt x="206" y="188"/>
                    <a:pt x="206" y="188"/>
                  </a:cubicBezTo>
                  <a:cubicBezTo>
                    <a:pt x="206" y="189"/>
                    <a:pt x="206" y="189"/>
                    <a:pt x="206" y="189"/>
                  </a:cubicBezTo>
                  <a:cubicBezTo>
                    <a:pt x="206" y="189"/>
                    <a:pt x="208" y="188"/>
                    <a:pt x="208" y="188"/>
                  </a:cubicBezTo>
                  <a:cubicBezTo>
                    <a:pt x="208" y="189"/>
                    <a:pt x="206" y="189"/>
                    <a:pt x="206" y="190"/>
                  </a:cubicBezTo>
                  <a:cubicBezTo>
                    <a:pt x="205" y="190"/>
                    <a:pt x="206" y="191"/>
                    <a:pt x="206" y="191"/>
                  </a:cubicBezTo>
                  <a:cubicBezTo>
                    <a:pt x="206" y="190"/>
                    <a:pt x="204" y="191"/>
                    <a:pt x="205" y="191"/>
                  </a:cubicBezTo>
                  <a:cubicBezTo>
                    <a:pt x="205" y="191"/>
                    <a:pt x="204" y="190"/>
                    <a:pt x="204" y="191"/>
                  </a:cubicBezTo>
                  <a:cubicBezTo>
                    <a:pt x="204" y="191"/>
                    <a:pt x="204" y="192"/>
                    <a:pt x="204" y="192"/>
                  </a:cubicBezTo>
                  <a:cubicBezTo>
                    <a:pt x="203" y="192"/>
                    <a:pt x="204" y="192"/>
                    <a:pt x="203" y="192"/>
                  </a:cubicBezTo>
                  <a:cubicBezTo>
                    <a:pt x="203" y="192"/>
                    <a:pt x="203" y="191"/>
                    <a:pt x="202" y="191"/>
                  </a:cubicBezTo>
                  <a:cubicBezTo>
                    <a:pt x="202" y="191"/>
                    <a:pt x="202" y="193"/>
                    <a:pt x="202" y="193"/>
                  </a:cubicBezTo>
                  <a:cubicBezTo>
                    <a:pt x="202" y="194"/>
                    <a:pt x="202" y="194"/>
                    <a:pt x="203" y="194"/>
                  </a:cubicBezTo>
                  <a:cubicBezTo>
                    <a:pt x="203" y="194"/>
                    <a:pt x="202" y="195"/>
                    <a:pt x="203" y="195"/>
                  </a:cubicBezTo>
                  <a:cubicBezTo>
                    <a:pt x="204" y="195"/>
                    <a:pt x="204" y="193"/>
                    <a:pt x="205" y="193"/>
                  </a:cubicBezTo>
                  <a:cubicBezTo>
                    <a:pt x="205" y="193"/>
                    <a:pt x="206" y="193"/>
                    <a:pt x="206" y="193"/>
                  </a:cubicBezTo>
                  <a:cubicBezTo>
                    <a:pt x="207" y="193"/>
                    <a:pt x="207" y="193"/>
                    <a:pt x="208" y="193"/>
                  </a:cubicBezTo>
                  <a:cubicBezTo>
                    <a:pt x="208" y="192"/>
                    <a:pt x="208" y="191"/>
                    <a:pt x="209" y="191"/>
                  </a:cubicBezTo>
                  <a:cubicBezTo>
                    <a:pt x="209" y="192"/>
                    <a:pt x="209" y="192"/>
                    <a:pt x="210" y="192"/>
                  </a:cubicBezTo>
                  <a:cubicBezTo>
                    <a:pt x="208" y="193"/>
                    <a:pt x="206" y="195"/>
                    <a:pt x="209" y="195"/>
                  </a:cubicBezTo>
                  <a:cubicBezTo>
                    <a:pt x="208" y="196"/>
                    <a:pt x="207" y="197"/>
                    <a:pt x="207" y="198"/>
                  </a:cubicBezTo>
                  <a:cubicBezTo>
                    <a:pt x="205" y="198"/>
                    <a:pt x="207" y="199"/>
                    <a:pt x="207" y="199"/>
                  </a:cubicBezTo>
                  <a:cubicBezTo>
                    <a:pt x="207" y="199"/>
                    <a:pt x="206" y="199"/>
                    <a:pt x="207" y="200"/>
                  </a:cubicBezTo>
                  <a:cubicBezTo>
                    <a:pt x="208" y="199"/>
                    <a:pt x="208" y="199"/>
                    <a:pt x="210" y="199"/>
                  </a:cubicBezTo>
                  <a:cubicBezTo>
                    <a:pt x="209" y="200"/>
                    <a:pt x="208" y="199"/>
                    <a:pt x="207" y="200"/>
                  </a:cubicBezTo>
                  <a:cubicBezTo>
                    <a:pt x="207" y="201"/>
                    <a:pt x="208" y="201"/>
                    <a:pt x="208" y="201"/>
                  </a:cubicBezTo>
                  <a:cubicBezTo>
                    <a:pt x="208" y="202"/>
                    <a:pt x="206" y="200"/>
                    <a:pt x="206" y="200"/>
                  </a:cubicBezTo>
                  <a:cubicBezTo>
                    <a:pt x="205" y="200"/>
                    <a:pt x="206" y="200"/>
                    <a:pt x="205" y="201"/>
                  </a:cubicBezTo>
                  <a:cubicBezTo>
                    <a:pt x="204" y="200"/>
                    <a:pt x="205" y="200"/>
                    <a:pt x="205" y="199"/>
                  </a:cubicBezTo>
                  <a:cubicBezTo>
                    <a:pt x="203" y="199"/>
                    <a:pt x="204" y="201"/>
                    <a:pt x="204" y="202"/>
                  </a:cubicBezTo>
                  <a:cubicBezTo>
                    <a:pt x="204" y="203"/>
                    <a:pt x="203" y="204"/>
                    <a:pt x="205" y="205"/>
                  </a:cubicBezTo>
                  <a:cubicBezTo>
                    <a:pt x="205" y="206"/>
                    <a:pt x="206" y="206"/>
                    <a:pt x="206" y="206"/>
                  </a:cubicBezTo>
                  <a:cubicBezTo>
                    <a:pt x="207" y="207"/>
                    <a:pt x="207" y="207"/>
                    <a:pt x="208" y="208"/>
                  </a:cubicBezTo>
                  <a:cubicBezTo>
                    <a:pt x="209" y="209"/>
                    <a:pt x="210" y="209"/>
                    <a:pt x="212" y="209"/>
                  </a:cubicBezTo>
                  <a:cubicBezTo>
                    <a:pt x="212" y="209"/>
                    <a:pt x="211" y="209"/>
                    <a:pt x="211" y="209"/>
                  </a:cubicBezTo>
                  <a:cubicBezTo>
                    <a:pt x="212" y="210"/>
                    <a:pt x="213" y="211"/>
                    <a:pt x="214" y="211"/>
                  </a:cubicBezTo>
                  <a:cubicBezTo>
                    <a:pt x="217" y="212"/>
                    <a:pt x="219" y="212"/>
                    <a:pt x="221" y="209"/>
                  </a:cubicBezTo>
                  <a:cubicBezTo>
                    <a:pt x="221" y="210"/>
                    <a:pt x="220" y="210"/>
                    <a:pt x="222" y="210"/>
                  </a:cubicBezTo>
                  <a:cubicBezTo>
                    <a:pt x="223" y="210"/>
                    <a:pt x="223" y="208"/>
                    <a:pt x="224" y="208"/>
                  </a:cubicBezTo>
                  <a:cubicBezTo>
                    <a:pt x="225" y="207"/>
                    <a:pt x="225" y="207"/>
                    <a:pt x="225" y="206"/>
                  </a:cubicBezTo>
                  <a:cubicBezTo>
                    <a:pt x="226" y="205"/>
                    <a:pt x="228" y="205"/>
                    <a:pt x="228" y="204"/>
                  </a:cubicBezTo>
                  <a:cubicBezTo>
                    <a:pt x="228" y="204"/>
                    <a:pt x="228" y="204"/>
                    <a:pt x="227" y="204"/>
                  </a:cubicBezTo>
                  <a:cubicBezTo>
                    <a:pt x="228" y="203"/>
                    <a:pt x="227" y="203"/>
                    <a:pt x="227" y="203"/>
                  </a:cubicBezTo>
                  <a:cubicBezTo>
                    <a:pt x="228" y="202"/>
                    <a:pt x="228" y="203"/>
                    <a:pt x="228" y="203"/>
                  </a:cubicBezTo>
                  <a:cubicBezTo>
                    <a:pt x="229" y="202"/>
                    <a:pt x="231" y="202"/>
                    <a:pt x="229" y="202"/>
                  </a:cubicBezTo>
                  <a:cubicBezTo>
                    <a:pt x="228" y="200"/>
                    <a:pt x="231" y="201"/>
                    <a:pt x="231" y="200"/>
                  </a:cubicBezTo>
                  <a:cubicBezTo>
                    <a:pt x="232" y="199"/>
                    <a:pt x="230" y="199"/>
                    <a:pt x="231" y="198"/>
                  </a:cubicBezTo>
                  <a:cubicBezTo>
                    <a:pt x="232" y="198"/>
                    <a:pt x="232" y="200"/>
                    <a:pt x="233" y="200"/>
                  </a:cubicBezTo>
                  <a:cubicBezTo>
                    <a:pt x="234" y="200"/>
                    <a:pt x="233" y="199"/>
                    <a:pt x="234" y="199"/>
                  </a:cubicBezTo>
                  <a:cubicBezTo>
                    <a:pt x="234" y="199"/>
                    <a:pt x="234" y="199"/>
                    <a:pt x="235" y="199"/>
                  </a:cubicBezTo>
                  <a:cubicBezTo>
                    <a:pt x="235" y="199"/>
                    <a:pt x="235" y="199"/>
                    <a:pt x="235" y="199"/>
                  </a:cubicBezTo>
                  <a:cubicBezTo>
                    <a:pt x="235" y="199"/>
                    <a:pt x="235" y="199"/>
                    <a:pt x="235" y="199"/>
                  </a:cubicBezTo>
                  <a:cubicBezTo>
                    <a:pt x="236" y="199"/>
                    <a:pt x="236" y="197"/>
                    <a:pt x="236" y="197"/>
                  </a:cubicBezTo>
                  <a:cubicBezTo>
                    <a:pt x="236" y="196"/>
                    <a:pt x="237" y="196"/>
                    <a:pt x="237" y="195"/>
                  </a:cubicBezTo>
                  <a:cubicBezTo>
                    <a:pt x="237" y="194"/>
                    <a:pt x="235" y="192"/>
                    <a:pt x="235" y="192"/>
                  </a:cubicBezTo>
                  <a:cubicBezTo>
                    <a:pt x="236" y="192"/>
                    <a:pt x="235" y="190"/>
                    <a:pt x="236" y="190"/>
                  </a:cubicBezTo>
                  <a:cubicBezTo>
                    <a:pt x="237" y="190"/>
                    <a:pt x="236" y="192"/>
                    <a:pt x="237" y="192"/>
                  </a:cubicBezTo>
                  <a:cubicBezTo>
                    <a:pt x="238" y="192"/>
                    <a:pt x="237" y="190"/>
                    <a:pt x="238" y="190"/>
                  </a:cubicBezTo>
                  <a:cubicBezTo>
                    <a:pt x="238" y="190"/>
                    <a:pt x="238" y="199"/>
                    <a:pt x="240" y="197"/>
                  </a:cubicBezTo>
                  <a:cubicBezTo>
                    <a:pt x="240" y="197"/>
                    <a:pt x="240" y="197"/>
                    <a:pt x="240" y="197"/>
                  </a:cubicBezTo>
                  <a:cubicBezTo>
                    <a:pt x="241" y="197"/>
                    <a:pt x="241" y="197"/>
                    <a:pt x="242" y="197"/>
                  </a:cubicBezTo>
                  <a:cubicBezTo>
                    <a:pt x="242" y="197"/>
                    <a:pt x="242" y="198"/>
                    <a:pt x="242" y="198"/>
                  </a:cubicBezTo>
                  <a:cubicBezTo>
                    <a:pt x="241" y="199"/>
                    <a:pt x="242" y="202"/>
                    <a:pt x="242" y="203"/>
                  </a:cubicBezTo>
                  <a:cubicBezTo>
                    <a:pt x="242" y="204"/>
                    <a:pt x="241" y="208"/>
                    <a:pt x="243" y="207"/>
                  </a:cubicBezTo>
                  <a:cubicBezTo>
                    <a:pt x="243" y="208"/>
                    <a:pt x="243" y="208"/>
                    <a:pt x="243" y="208"/>
                  </a:cubicBezTo>
                  <a:cubicBezTo>
                    <a:pt x="243" y="208"/>
                    <a:pt x="244" y="207"/>
                    <a:pt x="244" y="208"/>
                  </a:cubicBezTo>
                  <a:cubicBezTo>
                    <a:pt x="244" y="208"/>
                    <a:pt x="244" y="209"/>
                    <a:pt x="244" y="209"/>
                  </a:cubicBezTo>
                  <a:cubicBezTo>
                    <a:pt x="245" y="209"/>
                    <a:pt x="245" y="206"/>
                    <a:pt x="246" y="209"/>
                  </a:cubicBezTo>
                  <a:cubicBezTo>
                    <a:pt x="247" y="210"/>
                    <a:pt x="246" y="212"/>
                    <a:pt x="245" y="214"/>
                  </a:cubicBezTo>
                  <a:cubicBezTo>
                    <a:pt x="245" y="214"/>
                    <a:pt x="247" y="220"/>
                    <a:pt x="247" y="220"/>
                  </a:cubicBezTo>
                  <a:cubicBezTo>
                    <a:pt x="247" y="220"/>
                    <a:pt x="247" y="219"/>
                    <a:pt x="247" y="219"/>
                  </a:cubicBezTo>
                  <a:cubicBezTo>
                    <a:pt x="247" y="219"/>
                    <a:pt x="249" y="224"/>
                    <a:pt x="249" y="224"/>
                  </a:cubicBezTo>
                  <a:cubicBezTo>
                    <a:pt x="250" y="226"/>
                    <a:pt x="251" y="227"/>
                    <a:pt x="252" y="229"/>
                  </a:cubicBezTo>
                  <a:cubicBezTo>
                    <a:pt x="252" y="229"/>
                    <a:pt x="255" y="230"/>
                    <a:pt x="253" y="231"/>
                  </a:cubicBezTo>
                  <a:cubicBezTo>
                    <a:pt x="253" y="232"/>
                    <a:pt x="252" y="231"/>
                    <a:pt x="252" y="231"/>
                  </a:cubicBezTo>
                  <a:cubicBezTo>
                    <a:pt x="251" y="232"/>
                    <a:pt x="252" y="232"/>
                    <a:pt x="252" y="233"/>
                  </a:cubicBezTo>
                  <a:cubicBezTo>
                    <a:pt x="253" y="233"/>
                    <a:pt x="253" y="234"/>
                    <a:pt x="252" y="234"/>
                  </a:cubicBezTo>
                  <a:cubicBezTo>
                    <a:pt x="252" y="234"/>
                    <a:pt x="251" y="233"/>
                    <a:pt x="250" y="233"/>
                  </a:cubicBezTo>
                  <a:cubicBezTo>
                    <a:pt x="251" y="236"/>
                    <a:pt x="253" y="238"/>
                    <a:pt x="254" y="240"/>
                  </a:cubicBezTo>
                  <a:cubicBezTo>
                    <a:pt x="254" y="242"/>
                    <a:pt x="253" y="244"/>
                    <a:pt x="256" y="244"/>
                  </a:cubicBezTo>
                  <a:cubicBezTo>
                    <a:pt x="257" y="245"/>
                    <a:pt x="259" y="244"/>
                    <a:pt x="260" y="244"/>
                  </a:cubicBezTo>
                  <a:cubicBezTo>
                    <a:pt x="261" y="244"/>
                    <a:pt x="262" y="245"/>
                    <a:pt x="263" y="243"/>
                  </a:cubicBezTo>
                  <a:cubicBezTo>
                    <a:pt x="264" y="242"/>
                    <a:pt x="262" y="241"/>
                    <a:pt x="262" y="240"/>
                  </a:cubicBezTo>
                  <a:cubicBezTo>
                    <a:pt x="262" y="239"/>
                    <a:pt x="263" y="238"/>
                    <a:pt x="264" y="237"/>
                  </a:cubicBezTo>
                  <a:cubicBezTo>
                    <a:pt x="264" y="237"/>
                    <a:pt x="264" y="236"/>
                    <a:pt x="264" y="236"/>
                  </a:cubicBezTo>
                  <a:cubicBezTo>
                    <a:pt x="264" y="236"/>
                    <a:pt x="265" y="237"/>
                    <a:pt x="265" y="237"/>
                  </a:cubicBezTo>
                  <a:cubicBezTo>
                    <a:pt x="266" y="236"/>
                    <a:pt x="265" y="235"/>
                    <a:pt x="265" y="235"/>
                  </a:cubicBezTo>
                  <a:cubicBezTo>
                    <a:pt x="267" y="235"/>
                    <a:pt x="269" y="235"/>
                    <a:pt x="271" y="235"/>
                  </a:cubicBezTo>
                  <a:cubicBezTo>
                    <a:pt x="271" y="234"/>
                    <a:pt x="272" y="235"/>
                    <a:pt x="273" y="235"/>
                  </a:cubicBezTo>
                  <a:cubicBezTo>
                    <a:pt x="273" y="235"/>
                    <a:pt x="273" y="236"/>
                    <a:pt x="273" y="236"/>
                  </a:cubicBezTo>
                  <a:cubicBezTo>
                    <a:pt x="274" y="236"/>
                    <a:pt x="275" y="231"/>
                    <a:pt x="275" y="230"/>
                  </a:cubicBezTo>
                  <a:cubicBezTo>
                    <a:pt x="276" y="230"/>
                    <a:pt x="276" y="229"/>
                    <a:pt x="277" y="228"/>
                  </a:cubicBezTo>
                  <a:cubicBezTo>
                    <a:pt x="277" y="228"/>
                    <a:pt x="277" y="228"/>
                    <a:pt x="277" y="228"/>
                  </a:cubicBezTo>
                  <a:cubicBezTo>
                    <a:pt x="277" y="228"/>
                    <a:pt x="277" y="228"/>
                    <a:pt x="277" y="227"/>
                  </a:cubicBezTo>
                  <a:cubicBezTo>
                    <a:pt x="277" y="226"/>
                    <a:pt x="277" y="225"/>
                    <a:pt x="277" y="224"/>
                  </a:cubicBezTo>
                  <a:cubicBezTo>
                    <a:pt x="278" y="224"/>
                    <a:pt x="278" y="224"/>
                    <a:pt x="278" y="224"/>
                  </a:cubicBezTo>
                  <a:cubicBezTo>
                    <a:pt x="278" y="223"/>
                    <a:pt x="277" y="223"/>
                    <a:pt x="277" y="223"/>
                  </a:cubicBezTo>
                  <a:cubicBezTo>
                    <a:pt x="277" y="221"/>
                    <a:pt x="278" y="221"/>
                    <a:pt x="278" y="220"/>
                  </a:cubicBezTo>
                  <a:cubicBezTo>
                    <a:pt x="278" y="219"/>
                    <a:pt x="279" y="219"/>
                    <a:pt x="279" y="218"/>
                  </a:cubicBezTo>
                  <a:cubicBezTo>
                    <a:pt x="278" y="218"/>
                    <a:pt x="277" y="218"/>
                    <a:pt x="277" y="217"/>
                  </a:cubicBezTo>
                  <a:cubicBezTo>
                    <a:pt x="277" y="217"/>
                    <a:pt x="279" y="216"/>
                    <a:pt x="279" y="216"/>
                  </a:cubicBezTo>
                  <a:cubicBezTo>
                    <a:pt x="279" y="215"/>
                    <a:pt x="277" y="214"/>
                    <a:pt x="277" y="213"/>
                  </a:cubicBezTo>
                  <a:cubicBezTo>
                    <a:pt x="277" y="213"/>
                    <a:pt x="278" y="213"/>
                    <a:pt x="278" y="213"/>
                  </a:cubicBezTo>
                  <a:cubicBezTo>
                    <a:pt x="278" y="213"/>
                    <a:pt x="277" y="213"/>
                    <a:pt x="278" y="212"/>
                  </a:cubicBezTo>
                  <a:cubicBezTo>
                    <a:pt x="278" y="213"/>
                    <a:pt x="278" y="213"/>
                    <a:pt x="279" y="214"/>
                  </a:cubicBezTo>
                  <a:cubicBezTo>
                    <a:pt x="279" y="214"/>
                    <a:pt x="278" y="210"/>
                    <a:pt x="278" y="209"/>
                  </a:cubicBezTo>
                  <a:cubicBezTo>
                    <a:pt x="278" y="209"/>
                    <a:pt x="279" y="210"/>
                    <a:pt x="279" y="210"/>
                  </a:cubicBezTo>
                  <a:cubicBezTo>
                    <a:pt x="280" y="209"/>
                    <a:pt x="279" y="209"/>
                    <a:pt x="279" y="208"/>
                  </a:cubicBezTo>
                  <a:cubicBezTo>
                    <a:pt x="281" y="208"/>
                    <a:pt x="280" y="207"/>
                    <a:pt x="279" y="207"/>
                  </a:cubicBezTo>
                  <a:cubicBezTo>
                    <a:pt x="279" y="207"/>
                    <a:pt x="277" y="206"/>
                    <a:pt x="277" y="206"/>
                  </a:cubicBezTo>
                  <a:cubicBezTo>
                    <a:pt x="278" y="206"/>
                    <a:pt x="280" y="207"/>
                    <a:pt x="280" y="206"/>
                  </a:cubicBezTo>
                  <a:cubicBezTo>
                    <a:pt x="280" y="205"/>
                    <a:pt x="276" y="204"/>
                    <a:pt x="276" y="204"/>
                  </a:cubicBezTo>
                  <a:cubicBezTo>
                    <a:pt x="276" y="203"/>
                    <a:pt x="279" y="204"/>
                    <a:pt x="280" y="204"/>
                  </a:cubicBezTo>
                  <a:cubicBezTo>
                    <a:pt x="281" y="204"/>
                    <a:pt x="281" y="203"/>
                    <a:pt x="282" y="202"/>
                  </a:cubicBezTo>
                  <a:cubicBezTo>
                    <a:pt x="284" y="205"/>
                    <a:pt x="285" y="198"/>
                    <a:pt x="286" y="197"/>
                  </a:cubicBezTo>
                  <a:cubicBezTo>
                    <a:pt x="286" y="198"/>
                    <a:pt x="285" y="200"/>
                    <a:pt x="286" y="200"/>
                  </a:cubicBezTo>
                  <a:cubicBezTo>
                    <a:pt x="287" y="201"/>
                    <a:pt x="287" y="199"/>
                    <a:pt x="288" y="199"/>
                  </a:cubicBezTo>
                  <a:cubicBezTo>
                    <a:pt x="289" y="198"/>
                    <a:pt x="291" y="197"/>
                    <a:pt x="289" y="195"/>
                  </a:cubicBezTo>
                  <a:cubicBezTo>
                    <a:pt x="288" y="194"/>
                    <a:pt x="287" y="195"/>
                    <a:pt x="286" y="196"/>
                  </a:cubicBezTo>
                  <a:cubicBezTo>
                    <a:pt x="285" y="196"/>
                    <a:pt x="284" y="195"/>
                    <a:pt x="283" y="196"/>
                  </a:cubicBezTo>
                  <a:cubicBezTo>
                    <a:pt x="282" y="195"/>
                    <a:pt x="280" y="192"/>
                    <a:pt x="279" y="193"/>
                  </a:cubicBezTo>
                  <a:cubicBezTo>
                    <a:pt x="279" y="193"/>
                    <a:pt x="280" y="193"/>
                    <a:pt x="280" y="194"/>
                  </a:cubicBezTo>
                  <a:cubicBezTo>
                    <a:pt x="280" y="193"/>
                    <a:pt x="274" y="193"/>
                    <a:pt x="274" y="193"/>
                  </a:cubicBezTo>
                  <a:cubicBezTo>
                    <a:pt x="274" y="192"/>
                    <a:pt x="276" y="193"/>
                    <a:pt x="276" y="193"/>
                  </a:cubicBezTo>
                  <a:cubicBezTo>
                    <a:pt x="277" y="192"/>
                    <a:pt x="278" y="191"/>
                    <a:pt x="277" y="191"/>
                  </a:cubicBezTo>
                  <a:cubicBezTo>
                    <a:pt x="278" y="191"/>
                    <a:pt x="280" y="192"/>
                    <a:pt x="280" y="192"/>
                  </a:cubicBezTo>
                  <a:cubicBezTo>
                    <a:pt x="281" y="191"/>
                    <a:pt x="282" y="192"/>
                    <a:pt x="282" y="192"/>
                  </a:cubicBezTo>
                  <a:cubicBezTo>
                    <a:pt x="283" y="193"/>
                    <a:pt x="284" y="192"/>
                    <a:pt x="284" y="192"/>
                  </a:cubicBezTo>
                  <a:cubicBezTo>
                    <a:pt x="286" y="193"/>
                    <a:pt x="286" y="194"/>
                    <a:pt x="287" y="194"/>
                  </a:cubicBezTo>
                  <a:cubicBezTo>
                    <a:pt x="289" y="195"/>
                    <a:pt x="289" y="193"/>
                    <a:pt x="290" y="193"/>
                  </a:cubicBezTo>
                  <a:cubicBezTo>
                    <a:pt x="291" y="193"/>
                    <a:pt x="294" y="189"/>
                    <a:pt x="295" y="189"/>
                  </a:cubicBezTo>
                  <a:cubicBezTo>
                    <a:pt x="294" y="189"/>
                    <a:pt x="293" y="190"/>
                    <a:pt x="293" y="189"/>
                  </a:cubicBezTo>
                  <a:cubicBezTo>
                    <a:pt x="293" y="188"/>
                    <a:pt x="294" y="189"/>
                    <a:pt x="295" y="188"/>
                  </a:cubicBezTo>
                  <a:cubicBezTo>
                    <a:pt x="295" y="187"/>
                    <a:pt x="294" y="188"/>
                    <a:pt x="294" y="187"/>
                  </a:cubicBezTo>
                  <a:cubicBezTo>
                    <a:pt x="294" y="186"/>
                    <a:pt x="293" y="184"/>
                    <a:pt x="292" y="184"/>
                  </a:cubicBezTo>
                  <a:cubicBezTo>
                    <a:pt x="292" y="184"/>
                    <a:pt x="292" y="185"/>
                    <a:pt x="292" y="185"/>
                  </a:cubicBezTo>
                  <a:cubicBezTo>
                    <a:pt x="292" y="185"/>
                    <a:pt x="291" y="183"/>
                    <a:pt x="291" y="183"/>
                  </a:cubicBezTo>
                  <a:cubicBezTo>
                    <a:pt x="291" y="183"/>
                    <a:pt x="291" y="183"/>
                    <a:pt x="291" y="183"/>
                  </a:cubicBezTo>
                  <a:cubicBezTo>
                    <a:pt x="292" y="182"/>
                    <a:pt x="290" y="182"/>
                    <a:pt x="291" y="182"/>
                  </a:cubicBezTo>
                  <a:cubicBezTo>
                    <a:pt x="291" y="182"/>
                    <a:pt x="291" y="182"/>
                    <a:pt x="291" y="182"/>
                  </a:cubicBezTo>
                  <a:cubicBezTo>
                    <a:pt x="292" y="181"/>
                    <a:pt x="290" y="179"/>
                    <a:pt x="290" y="179"/>
                  </a:cubicBezTo>
                  <a:cubicBezTo>
                    <a:pt x="290" y="180"/>
                    <a:pt x="291" y="182"/>
                    <a:pt x="289" y="181"/>
                  </a:cubicBezTo>
                  <a:cubicBezTo>
                    <a:pt x="289" y="181"/>
                    <a:pt x="289" y="181"/>
                    <a:pt x="289" y="181"/>
                  </a:cubicBezTo>
                  <a:cubicBezTo>
                    <a:pt x="289" y="181"/>
                    <a:pt x="289" y="181"/>
                    <a:pt x="289" y="181"/>
                  </a:cubicBezTo>
                  <a:cubicBezTo>
                    <a:pt x="289" y="180"/>
                    <a:pt x="288" y="179"/>
                    <a:pt x="287" y="179"/>
                  </a:cubicBezTo>
                  <a:cubicBezTo>
                    <a:pt x="287" y="178"/>
                    <a:pt x="287" y="178"/>
                    <a:pt x="286" y="178"/>
                  </a:cubicBezTo>
                  <a:cubicBezTo>
                    <a:pt x="286" y="178"/>
                    <a:pt x="286" y="179"/>
                    <a:pt x="286" y="179"/>
                  </a:cubicBezTo>
                  <a:cubicBezTo>
                    <a:pt x="285" y="179"/>
                    <a:pt x="285" y="178"/>
                    <a:pt x="285" y="178"/>
                  </a:cubicBezTo>
                  <a:cubicBezTo>
                    <a:pt x="285" y="178"/>
                    <a:pt x="285" y="178"/>
                    <a:pt x="285" y="178"/>
                  </a:cubicBezTo>
                  <a:cubicBezTo>
                    <a:pt x="285" y="177"/>
                    <a:pt x="285" y="177"/>
                    <a:pt x="284" y="177"/>
                  </a:cubicBezTo>
                  <a:cubicBezTo>
                    <a:pt x="284" y="177"/>
                    <a:pt x="283" y="178"/>
                    <a:pt x="283" y="177"/>
                  </a:cubicBezTo>
                  <a:cubicBezTo>
                    <a:pt x="282" y="177"/>
                    <a:pt x="283" y="177"/>
                    <a:pt x="283" y="176"/>
                  </a:cubicBezTo>
                  <a:cubicBezTo>
                    <a:pt x="282" y="174"/>
                    <a:pt x="282" y="171"/>
                    <a:pt x="282" y="169"/>
                  </a:cubicBezTo>
                  <a:cubicBezTo>
                    <a:pt x="282" y="168"/>
                    <a:pt x="281" y="164"/>
                    <a:pt x="282" y="164"/>
                  </a:cubicBezTo>
                  <a:cubicBezTo>
                    <a:pt x="283" y="164"/>
                    <a:pt x="282" y="163"/>
                    <a:pt x="283" y="163"/>
                  </a:cubicBezTo>
                  <a:cubicBezTo>
                    <a:pt x="282" y="163"/>
                    <a:pt x="282" y="163"/>
                    <a:pt x="282" y="162"/>
                  </a:cubicBezTo>
                  <a:cubicBezTo>
                    <a:pt x="283" y="162"/>
                    <a:pt x="284" y="164"/>
                    <a:pt x="284" y="163"/>
                  </a:cubicBezTo>
                  <a:cubicBezTo>
                    <a:pt x="285" y="162"/>
                    <a:pt x="284" y="162"/>
                    <a:pt x="284" y="162"/>
                  </a:cubicBezTo>
                  <a:cubicBezTo>
                    <a:pt x="283" y="161"/>
                    <a:pt x="283" y="160"/>
                    <a:pt x="283" y="159"/>
                  </a:cubicBezTo>
                  <a:cubicBezTo>
                    <a:pt x="283" y="157"/>
                    <a:pt x="285" y="156"/>
                    <a:pt x="285" y="154"/>
                  </a:cubicBezTo>
                  <a:cubicBezTo>
                    <a:pt x="284" y="154"/>
                    <a:pt x="282" y="152"/>
                    <a:pt x="283" y="151"/>
                  </a:cubicBezTo>
                  <a:cubicBezTo>
                    <a:pt x="283" y="150"/>
                    <a:pt x="285" y="152"/>
                    <a:pt x="285" y="152"/>
                  </a:cubicBezTo>
                  <a:cubicBezTo>
                    <a:pt x="285" y="152"/>
                    <a:pt x="286" y="151"/>
                    <a:pt x="287" y="151"/>
                  </a:cubicBezTo>
                  <a:cubicBezTo>
                    <a:pt x="287" y="150"/>
                    <a:pt x="287" y="149"/>
                    <a:pt x="287" y="148"/>
                  </a:cubicBezTo>
                  <a:cubicBezTo>
                    <a:pt x="287" y="148"/>
                    <a:pt x="287" y="148"/>
                    <a:pt x="287" y="147"/>
                  </a:cubicBezTo>
                  <a:cubicBezTo>
                    <a:pt x="287" y="146"/>
                    <a:pt x="285" y="145"/>
                    <a:pt x="286" y="144"/>
                  </a:cubicBezTo>
                  <a:cubicBezTo>
                    <a:pt x="287" y="144"/>
                    <a:pt x="287" y="147"/>
                    <a:pt x="288" y="146"/>
                  </a:cubicBezTo>
                  <a:cubicBezTo>
                    <a:pt x="289" y="148"/>
                    <a:pt x="289" y="146"/>
                    <a:pt x="289" y="146"/>
                  </a:cubicBezTo>
                  <a:cubicBezTo>
                    <a:pt x="290" y="145"/>
                    <a:pt x="290" y="147"/>
                    <a:pt x="291" y="146"/>
                  </a:cubicBezTo>
                  <a:cubicBezTo>
                    <a:pt x="292" y="145"/>
                    <a:pt x="290" y="145"/>
                    <a:pt x="290" y="144"/>
                  </a:cubicBezTo>
                  <a:cubicBezTo>
                    <a:pt x="290" y="144"/>
                    <a:pt x="291" y="144"/>
                    <a:pt x="291" y="144"/>
                  </a:cubicBezTo>
                  <a:cubicBezTo>
                    <a:pt x="291" y="144"/>
                    <a:pt x="290" y="144"/>
                    <a:pt x="289" y="144"/>
                  </a:cubicBezTo>
                  <a:cubicBezTo>
                    <a:pt x="290" y="143"/>
                    <a:pt x="293" y="140"/>
                    <a:pt x="294" y="141"/>
                  </a:cubicBezTo>
                  <a:cubicBezTo>
                    <a:pt x="293" y="140"/>
                    <a:pt x="292" y="140"/>
                    <a:pt x="293" y="140"/>
                  </a:cubicBezTo>
                  <a:cubicBezTo>
                    <a:pt x="294" y="139"/>
                    <a:pt x="294" y="141"/>
                    <a:pt x="294" y="141"/>
                  </a:cubicBezTo>
                  <a:cubicBezTo>
                    <a:pt x="295" y="141"/>
                    <a:pt x="294" y="140"/>
                    <a:pt x="295" y="140"/>
                  </a:cubicBezTo>
                  <a:cubicBezTo>
                    <a:pt x="295" y="140"/>
                    <a:pt x="297" y="136"/>
                    <a:pt x="296" y="137"/>
                  </a:cubicBezTo>
                  <a:cubicBezTo>
                    <a:pt x="296" y="137"/>
                    <a:pt x="296" y="137"/>
                    <a:pt x="297" y="137"/>
                  </a:cubicBezTo>
                  <a:cubicBezTo>
                    <a:pt x="297" y="137"/>
                    <a:pt x="297" y="137"/>
                    <a:pt x="298" y="137"/>
                  </a:cubicBezTo>
                  <a:cubicBezTo>
                    <a:pt x="298" y="137"/>
                    <a:pt x="297" y="135"/>
                    <a:pt x="297" y="135"/>
                  </a:cubicBezTo>
                  <a:cubicBezTo>
                    <a:pt x="298" y="135"/>
                    <a:pt x="298" y="137"/>
                    <a:pt x="299" y="137"/>
                  </a:cubicBezTo>
                  <a:cubicBezTo>
                    <a:pt x="299" y="137"/>
                    <a:pt x="300" y="133"/>
                    <a:pt x="301" y="134"/>
                  </a:cubicBezTo>
                  <a:cubicBezTo>
                    <a:pt x="300" y="133"/>
                    <a:pt x="302" y="134"/>
                    <a:pt x="302" y="134"/>
                  </a:cubicBezTo>
                  <a:cubicBezTo>
                    <a:pt x="303" y="134"/>
                    <a:pt x="303" y="133"/>
                    <a:pt x="303" y="133"/>
                  </a:cubicBezTo>
                  <a:cubicBezTo>
                    <a:pt x="303" y="132"/>
                    <a:pt x="304" y="133"/>
                    <a:pt x="304" y="133"/>
                  </a:cubicBezTo>
                  <a:cubicBezTo>
                    <a:pt x="304" y="133"/>
                    <a:pt x="304" y="132"/>
                    <a:pt x="304" y="132"/>
                  </a:cubicBezTo>
                  <a:cubicBezTo>
                    <a:pt x="304" y="132"/>
                    <a:pt x="305" y="132"/>
                    <a:pt x="305" y="132"/>
                  </a:cubicBezTo>
                  <a:cubicBezTo>
                    <a:pt x="305" y="131"/>
                    <a:pt x="305" y="131"/>
                    <a:pt x="306" y="131"/>
                  </a:cubicBezTo>
                  <a:cubicBezTo>
                    <a:pt x="307" y="130"/>
                    <a:pt x="307" y="128"/>
                    <a:pt x="307" y="127"/>
                  </a:cubicBezTo>
                  <a:cubicBezTo>
                    <a:pt x="308" y="125"/>
                    <a:pt x="309" y="124"/>
                    <a:pt x="310" y="123"/>
                  </a:cubicBezTo>
                  <a:cubicBezTo>
                    <a:pt x="310" y="124"/>
                    <a:pt x="311" y="123"/>
                    <a:pt x="311" y="122"/>
                  </a:cubicBezTo>
                  <a:cubicBezTo>
                    <a:pt x="311" y="122"/>
                    <a:pt x="312" y="121"/>
                    <a:pt x="312" y="121"/>
                  </a:cubicBezTo>
                  <a:cubicBezTo>
                    <a:pt x="312" y="121"/>
                    <a:pt x="311" y="121"/>
                    <a:pt x="311" y="121"/>
                  </a:cubicBezTo>
                  <a:cubicBezTo>
                    <a:pt x="311" y="122"/>
                    <a:pt x="311" y="120"/>
                    <a:pt x="311" y="120"/>
                  </a:cubicBezTo>
                  <a:cubicBezTo>
                    <a:pt x="311" y="120"/>
                    <a:pt x="311" y="119"/>
                    <a:pt x="310" y="120"/>
                  </a:cubicBezTo>
                  <a:cubicBezTo>
                    <a:pt x="310" y="119"/>
                    <a:pt x="308" y="118"/>
                    <a:pt x="309" y="117"/>
                  </a:cubicBezTo>
                  <a:cubicBezTo>
                    <a:pt x="309" y="117"/>
                    <a:pt x="309" y="118"/>
                    <a:pt x="310" y="118"/>
                  </a:cubicBezTo>
                  <a:cubicBezTo>
                    <a:pt x="310" y="117"/>
                    <a:pt x="310" y="116"/>
                    <a:pt x="309" y="116"/>
                  </a:cubicBezTo>
                  <a:cubicBezTo>
                    <a:pt x="309" y="116"/>
                    <a:pt x="308" y="116"/>
                    <a:pt x="308" y="116"/>
                  </a:cubicBezTo>
                  <a:cubicBezTo>
                    <a:pt x="308" y="115"/>
                    <a:pt x="308" y="115"/>
                    <a:pt x="309" y="116"/>
                  </a:cubicBezTo>
                  <a:cubicBezTo>
                    <a:pt x="309" y="115"/>
                    <a:pt x="309" y="114"/>
                    <a:pt x="310" y="114"/>
                  </a:cubicBezTo>
                  <a:cubicBezTo>
                    <a:pt x="310" y="113"/>
                    <a:pt x="310" y="113"/>
                    <a:pt x="311" y="113"/>
                  </a:cubicBezTo>
                  <a:cubicBezTo>
                    <a:pt x="311" y="112"/>
                    <a:pt x="311" y="112"/>
                    <a:pt x="311" y="112"/>
                  </a:cubicBezTo>
                  <a:cubicBezTo>
                    <a:pt x="312" y="112"/>
                    <a:pt x="312" y="110"/>
                    <a:pt x="312" y="110"/>
                  </a:cubicBezTo>
                  <a:cubicBezTo>
                    <a:pt x="312" y="109"/>
                    <a:pt x="309" y="107"/>
                    <a:pt x="310" y="107"/>
                  </a:cubicBezTo>
                  <a:cubicBezTo>
                    <a:pt x="311" y="107"/>
                    <a:pt x="310" y="107"/>
                    <a:pt x="311" y="107"/>
                  </a:cubicBezTo>
                  <a:cubicBezTo>
                    <a:pt x="312" y="107"/>
                    <a:pt x="313" y="106"/>
                    <a:pt x="314" y="106"/>
                  </a:cubicBezTo>
                  <a:cubicBezTo>
                    <a:pt x="314" y="106"/>
                    <a:pt x="315" y="106"/>
                    <a:pt x="315" y="106"/>
                  </a:cubicBezTo>
                  <a:cubicBezTo>
                    <a:pt x="315" y="105"/>
                    <a:pt x="314" y="105"/>
                    <a:pt x="314" y="104"/>
                  </a:cubicBezTo>
                  <a:cubicBezTo>
                    <a:pt x="315" y="104"/>
                    <a:pt x="314" y="105"/>
                    <a:pt x="315" y="104"/>
                  </a:cubicBezTo>
                  <a:cubicBezTo>
                    <a:pt x="315" y="103"/>
                    <a:pt x="313" y="102"/>
                    <a:pt x="313" y="101"/>
                  </a:cubicBezTo>
                  <a:cubicBezTo>
                    <a:pt x="314" y="101"/>
                    <a:pt x="315" y="104"/>
                    <a:pt x="317" y="104"/>
                  </a:cubicBezTo>
                  <a:cubicBezTo>
                    <a:pt x="317" y="103"/>
                    <a:pt x="316" y="103"/>
                    <a:pt x="316" y="103"/>
                  </a:cubicBezTo>
                  <a:cubicBezTo>
                    <a:pt x="317" y="103"/>
                    <a:pt x="317" y="101"/>
                    <a:pt x="316" y="101"/>
                  </a:cubicBezTo>
                  <a:cubicBezTo>
                    <a:pt x="317" y="100"/>
                    <a:pt x="317" y="99"/>
                    <a:pt x="318" y="99"/>
                  </a:cubicBezTo>
                  <a:cubicBezTo>
                    <a:pt x="318" y="99"/>
                    <a:pt x="319" y="100"/>
                    <a:pt x="319" y="100"/>
                  </a:cubicBezTo>
                  <a:cubicBezTo>
                    <a:pt x="319" y="100"/>
                    <a:pt x="319" y="99"/>
                    <a:pt x="319" y="98"/>
                  </a:cubicBezTo>
                  <a:cubicBezTo>
                    <a:pt x="320" y="98"/>
                    <a:pt x="322" y="101"/>
                    <a:pt x="322" y="102"/>
                  </a:cubicBezTo>
                  <a:cubicBezTo>
                    <a:pt x="323" y="101"/>
                    <a:pt x="322" y="100"/>
                    <a:pt x="323" y="99"/>
                  </a:cubicBezTo>
                  <a:cubicBezTo>
                    <a:pt x="323" y="99"/>
                    <a:pt x="323" y="100"/>
                    <a:pt x="323" y="100"/>
                  </a:cubicBezTo>
                  <a:cubicBezTo>
                    <a:pt x="323" y="100"/>
                    <a:pt x="323" y="100"/>
                    <a:pt x="323" y="100"/>
                  </a:cubicBezTo>
                  <a:cubicBezTo>
                    <a:pt x="323" y="100"/>
                    <a:pt x="324" y="100"/>
                    <a:pt x="324" y="100"/>
                  </a:cubicBezTo>
                  <a:cubicBezTo>
                    <a:pt x="324" y="100"/>
                    <a:pt x="324" y="100"/>
                    <a:pt x="324" y="99"/>
                  </a:cubicBezTo>
                  <a:cubicBezTo>
                    <a:pt x="324" y="99"/>
                    <a:pt x="325" y="99"/>
                    <a:pt x="325" y="100"/>
                  </a:cubicBezTo>
                  <a:cubicBezTo>
                    <a:pt x="325" y="100"/>
                    <a:pt x="325" y="100"/>
                    <a:pt x="325" y="100"/>
                  </a:cubicBezTo>
                  <a:cubicBezTo>
                    <a:pt x="326" y="100"/>
                    <a:pt x="326" y="99"/>
                    <a:pt x="326" y="100"/>
                  </a:cubicBezTo>
                  <a:cubicBezTo>
                    <a:pt x="326" y="100"/>
                    <a:pt x="327" y="101"/>
                    <a:pt x="327" y="101"/>
                  </a:cubicBezTo>
                  <a:cubicBezTo>
                    <a:pt x="328" y="100"/>
                    <a:pt x="328" y="100"/>
                    <a:pt x="330" y="100"/>
                  </a:cubicBezTo>
                  <a:cubicBezTo>
                    <a:pt x="330" y="100"/>
                    <a:pt x="331" y="100"/>
                    <a:pt x="331" y="101"/>
                  </a:cubicBezTo>
                  <a:cubicBezTo>
                    <a:pt x="331" y="100"/>
                    <a:pt x="331" y="100"/>
                    <a:pt x="331" y="100"/>
                  </a:cubicBezTo>
                  <a:cubicBezTo>
                    <a:pt x="331" y="100"/>
                    <a:pt x="331" y="100"/>
                    <a:pt x="331" y="100"/>
                  </a:cubicBezTo>
                  <a:cubicBezTo>
                    <a:pt x="332" y="100"/>
                    <a:pt x="332" y="98"/>
                    <a:pt x="333" y="98"/>
                  </a:cubicBezTo>
                  <a:cubicBezTo>
                    <a:pt x="332" y="99"/>
                    <a:pt x="332" y="99"/>
                    <a:pt x="332" y="101"/>
                  </a:cubicBezTo>
                  <a:cubicBezTo>
                    <a:pt x="332" y="101"/>
                    <a:pt x="333" y="102"/>
                    <a:pt x="333" y="103"/>
                  </a:cubicBezTo>
                  <a:cubicBezTo>
                    <a:pt x="334" y="102"/>
                    <a:pt x="337" y="104"/>
                    <a:pt x="337" y="106"/>
                  </a:cubicBezTo>
                  <a:cubicBezTo>
                    <a:pt x="337" y="106"/>
                    <a:pt x="337" y="107"/>
                    <a:pt x="337" y="107"/>
                  </a:cubicBezTo>
                  <a:cubicBezTo>
                    <a:pt x="337" y="108"/>
                    <a:pt x="337" y="109"/>
                    <a:pt x="337" y="109"/>
                  </a:cubicBezTo>
                  <a:cubicBezTo>
                    <a:pt x="337" y="110"/>
                    <a:pt x="336" y="110"/>
                    <a:pt x="336" y="111"/>
                  </a:cubicBezTo>
                  <a:cubicBezTo>
                    <a:pt x="336" y="111"/>
                    <a:pt x="337" y="112"/>
                    <a:pt x="337" y="113"/>
                  </a:cubicBezTo>
                  <a:cubicBezTo>
                    <a:pt x="338" y="113"/>
                    <a:pt x="338" y="113"/>
                    <a:pt x="337" y="113"/>
                  </a:cubicBezTo>
                  <a:cubicBezTo>
                    <a:pt x="334" y="113"/>
                    <a:pt x="338" y="114"/>
                    <a:pt x="337" y="115"/>
                  </a:cubicBezTo>
                  <a:cubicBezTo>
                    <a:pt x="336" y="116"/>
                    <a:pt x="336" y="115"/>
                    <a:pt x="335" y="115"/>
                  </a:cubicBezTo>
                  <a:cubicBezTo>
                    <a:pt x="335" y="115"/>
                    <a:pt x="333" y="115"/>
                    <a:pt x="333" y="115"/>
                  </a:cubicBezTo>
                  <a:cubicBezTo>
                    <a:pt x="333" y="115"/>
                    <a:pt x="333" y="116"/>
                    <a:pt x="332" y="116"/>
                  </a:cubicBezTo>
                  <a:cubicBezTo>
                    <a:pt x="332" y="115"/>
                    <a:pt x="331" y="118"/>
                    <a:pt x="332" y="117"/>
                  </a:cubicBezTo>
                  <a:cubicBezTo>
                    <a:pt x="331" y="118"/>
                    <a:pt x="331" y="119"/>
                    <a:pt x="330" y="120"/>
                  </a:cubicBezTo>
                  <a:cubicBezTo>
                    <a:pt x="330" y="120"/>
                    <a:pt x="330" y="120"/>
                    <a:pt x="330" y="121"/>
                  </a:cubicBezTo>
                  <a:cubicBezTo>
                    <a:pt x="330" y="121"/>
                    <a:pt x="330" y="121"/>
                    <a:pt x="330" y="121"/>
                  </a:cubicBezTo>
                  <a:cubicBezTo>
                    <a:pt x="329" y="122"/>
                    <a:pt x="328" y="123"/>
                    <a:pt x="328" y="123"/>
                  </a:cubicBezTo>
                  <a:cubicBezTo>
                    <a:pt x="327" y="124"/>
                    <a:pt x="327" y="124"/>
                    <a:pt x="327" y="125"/>
                  </a:cubicBezTo>
                  <a:cubicBezTo>
                    <a:pt x="327" y="125"/>
                    <a:pt x="326" y="126"/>
                    <a:pt x="325" y="127"/>
                  </a:cubicBezTo>
                  <a:cubicBezTo>
                    <a:pt x="325" y="127"/>
                    <a:pt x="325" y="128"/>
                    <a:pt x="325" y="128"/>
                  </a:cubicBezTo>
                  <a:cubicBezTo>
                    <a:pt x="324" y="128"/>
                    <a:pt x="324" y="128"/>
                    <a:pt x="324" y="128"/>
                  </a:cubicBezTo>
                  <a:cubicBezTo>
                    <a:pt x="324" y="128"/>
                    <a:pt x="324" y="129"/>
                    <a:pt x="324" y="129"/>
                  </a:cubicBezTo>
                  <a:cubicBezTo>
                    <a:pt x="323" y="130"/>
                    <a:pt x="323" y="130"/>
                    <a:pt x="323" y="130"/>
                  </a:cubicBezTo>
                  <a:cubicBezTo>
                    <a:pt x="322" y="131"/>
                    <a:pt x="321" y="132"/>
                    <a:pt x="320" y="132"/>
                  </a:cubicBezTo>
                  <a:cubicBezTo>
                    <a:pt x="320" y="133"/>
                    <a:pt x="320" y="135"/>
                    <a:pt x="319" y="133"/>
                  </a:cubicBezTo>
                  <a:cubicBezTo>
                    <a:pt x="319" y="133"/>
                    <a:pt x="319" y="133"/>
                    <a:pt x="319" y="133"/>
                  </a:cubicBezTo>
                  <a:cubicBezTo>
                    <a:pt x="318" y="134"/>
                    <a:pt x="318" y="134"/>
                    <a:pt x="318" y="135"/>
                  </a:cubicBezTo>
                  <a:cubicBezTo>
                    <a:pt x="318" y="135"/>
                    <a:pt x="317" y="137"/>
                    <a:pt x="317" y="137"/>
                  </a:cubicBezTo>
                  <a:cubicBezTo>
                    <a:pt x="314" y="137"/>
                    <a:pt x="317" y="137"/>
                    <a:pt x="317" y="139"/>
                  </a:cubicBezTo>
                  <a:cubicBezTo>
                    <a:pt x="317" y="139"/>
                    <a:pt x="314" y="142"/>
                    <a:pt x="314" y="142"/>
                  </a:cubicBezTo>
                  <a:cubicBezTo>
                    <a:pt x="314" y="142"/>
                    <a:pt x="314" y="140"/>
                    <a:pt x="314" y="140"/>
                  </a:cubicBezTo>
                  <a:cubicBezTo>
                    <a:pt x="313" y="140"/>
                    <a:pt x="311" y="141"/>
                    <a:pt x="311" y="140"/>
                  </a:cubicBezTo>
                  <a:cubicBezTo>
                    <a:pt x="311" y="141"/>
                    <a:pt x="312" y="143"/>
                    <a:pt x="312" y="143"/>
                  </a:cubicBezTo>
                  <a:cubicBezTo>
                    <a:pt x="312" y="143"/>
                    <a:pt x="311" y="143"/>
                    <a:pt x="311" y="143"/>
                  </a:cubicBezTo>
                  <a:cubicBezTo>
                    <a:pt x="310" y="144"/>
                    <a:pt x="311" y="146"/>
                    <a:pt x="309" y="146"/>
                  </a:cubicBezTo>
                  <a:cubicBezTo>
                    <a:pt x="309" y="146"/>
                    <a:pt x="309" y="147"/>
                    <a:pt x="308" y="147"/>
                  </a:cubicBezTo>
                  <a:cubicBezTo>
                    <a:pt x="308" y="147"/>
                    <a:pt x="309" y="148"/>
                    <a:pt x="309" y="148"/>
                  </a:cubicBezTo>
                  <a:cubicBezTo>
                    <a:pt x="308" y="149"/>
                    <a:pt x="308" y="149"/>
                    <a:pt x="308" y="150"/>
                  </a:cubicBezTo>
                  <a:cubicBezTo>
                    <a:pt x="309" y="150"/>
                    <a:pt x="308" y="150"/>
                    <a:pt x="309" y="151"/>
                  </a:cubicBezTo>
                  <a:cubicBezTo>
                    <a:pt x="309" y="151"/>
                    <a:pt x="308" y="154"/>
                    <a:pt x="309" y="153"/>
                  </a:cubicBezTo>
                  <a:cubicBezTo>
                    <a:pt x="310" y="154"/>
                    <a:pt x="310" y="153"/>
                    <a:pt x="310" y="155"/>
                  </a:cubicBezTo>
                  <a:cubicBezTo>
                    <a:pt x="310" y="155"/>
                    <a:pt x="310" y="154"/>
                    <a:pt x="310" y="154"/>
                  </a:cubicBezTo>
                  <a:cubicBezTo>
                    <a:pt x="310" y="155"/>
                    <a:pt x="310" y="157"/>
                    <a:pt x="309" y="158"/>
                  </a:cubicBezTo>
                  <a:cubicBezTo>
                    <a:pt x="309" y="158"/>
                    <a:pt x="312" y="162"/>
                    <a:pt x="311" y="163"/>
                  </a:cubicBezTo>
                  <a:cubicBezTo>
                    <a:pt x="311" y="164"/>
                    <a:pt x="311" y="164"/>
                    <a:pt x="311" y="164"/>
                  </a:cubicBezTo>
                  <a:cubicBezTo>
                    <a:pt x="311" y="164"/>
                    <a:pt x="312" y="164"/>
                    <a:pt x="312" y="164"/>
                  </a:cubicBezTo>
                  <a:cubicBezTo>
                    <a:pt x="311" y="163"/>
                    <a:pt x="311" y="166"/>
                    <a:pt x="311" y="165"/>
                  </a:cubicBezTo>
                  <a:cubicBezTo>
                    <a:pt x="311" y="166"/>
                    <a:pt x="311" y="165"/>
                    <a:pt x="311" y="166"/>
                  </a:cubicBezTo>
                  <a:cubicBezTo>
                    <a:pt x="311" y="166"/>
                    <a:pt x="311" y="166"/>
                    <a:pt x="311" y="166"/>
                  </a:cubicBezTo>
                  <a:cubicBezTo>
                    <a:pt x="311" y="166"/>
                    <a:pt x="311" y="169"/>
                    <a:pt x="311" y="169"/>
                  </a:cubicBezTo>
                  <a:cubicBezTo>
                    <a:pt x="311" y="170"/>
                    <a:pt x="310" y="170"/>
                    <a:pt x="310" y="169"/>
                  </a:cubicBezTo>
                  <a:cubicBezTo>
                    <a:pt x="310" y="170"/>
                    <a:pt x="311" y="171"/>
                    <a:pt x="311" y="171"/>
                  </a:cubicBezTo>
                  <a:cubicBezTo>
                    <a:pt x="311" y="172"/>
                    <a:pt x="310" y="171"/>
                    <a:pt x="310" y="172"/>
                  </a:cubicBezTo>
                  <a:cubicBezTo>
                    <a:pt x="310" y="173"/>
                    <a:pt x="310" y="174"/>
                    <a:pt x="310" y="175"/>
                  </a:cubicBezTo>
                  <a:cubicBezTo>
                    <a:pt x="310" y="175"/>
                    <a:pt x="311" y="176"/>
                    <a:pt x="311" y="176"/>
                  </a:cubicBezTo>
                  <a:cubicBezTo>
                    <a:pt x="310" y="177"/>
                    <a:pt x="310" y="177"/>
                    <a:pt x="310" y="177"/>
                  </a:cubicBezTo>
                  <a:cubicBezTo>
                    <a:pt x="310" y="177"/>
                    <a:pt x="310" y="177"/>
                    <a:pt x="310" y="177"/>
                  </a:cubicBezTo>
                  <a:cubicBezTo>
                    <a:pt x="310" y="177"/>
                    <a:pt x="311" y="179"/>
                    <a:pt x="311" y="179"/>
                  </a:cubicBezTo>
                  <a:cubicBezTo>
                    <a:pt x="312" y="179"/>
                    <a:pt x="313" y="176"/>
                    <a:pt x="313" y="179"/>
                  </a:cubicBezTo>
                  <a:cubicBezTo>
                    <a:pt x="313" y="179"/>
                    <a:pt x="314" y="179"/>
                    <a:pt x="314" y="180"/>
                  </a:cubicBezTo>
                  <a:cubicBezTo>
                    <a:pt x="315" y="180"/>
                    <a:pt x="316" y="180"/>
                    <a:pt x="316" y="181"/>
                  </a:cubicBezTo>
                  <a:cubicBezTo>
                    <a:pt x="316" y="181"/>
                    <a:pt x="318" y="181"/>
                    <a:pt x="318" y="181"/>
                  </a:cubicBezTo>
                  <a:cubicBezTo>
                    <a:pt x="318" y="181"/>
                    <a:pt x="317" y="182"/>
                    <a:pt x="318" y="182"/>
                  </a:cubicBezTo>
                  <a:cubicBezTo>
                    <a:pt x="318" y="183"/>
                    <a:pt x="319" y="182"/>
                    <a:pt x="319" y="182"/>
                  </a:cubicBezTo>
                  <a:cubicBezTo>
                    <a:pt x="319" y="182"/>
                    <a:pt x="319" y="182"/>
                    <a:pt x="318" y="183"/>
                  </a:cubicBezTo>
                  <a:cubicBezTo>
                    <a:pt x="318" y="183"/>
                    <a:pt x="321" y="182"/>
                    <a:pt x="321" y="181"/>
                  </a:cubicBezTo>
                  <a:cubicBezTo>
                    <a:pt x="322" y="182"/>
                    <a:pt x="320" y="183"/>
                    <a:pt x="321" y="185"/>
                  </a:cubicBezTo>
                  <a:cubicBezTo>
                    <a:pt x="321" y="185"/>
                    <a:pt x="323" y="185"/>
                    <a:pt x="323" y="186"/>
                  </a:cubicBezTo>
                  <a:cubicBezTo>
                    <a:pt x="323" y="186"/>
                    <a:pt x="321" y="189"/>
                    <a:pt x="321" y="188"/>
                  </a:cubicBezTo>
                  <a:cubicBezTo>
                    <a:pt x="322" y="190"/>
                    <a:pt x="324" y="185"/>
                    <a:pt x="325" y="185"/>
                  </a:cubicBezTo>
                  <a:cubicBezTo>
                    <a:pt x="324" y="187"/>
                    <a:pt x="328" y="186"/>
                    <a:pt x="329" y="185"/>
                  </a:cubicBezTo>
                  <a:cubicBezTo>
                    <a:pt x="329" y="186"/>
                    <a:pt x="329" y="185"/>
                    <a:pt x="330" y="185"/>
                  </a:cubicBezTo>
                  <a:cubicBezTo>
                    <a:pt x="330" y="185"/>
                    <a:pt x="330" y="186"/>
                    <a:pt x="330" y="186"/>
                  </a:cubicBezTo>
                  <a:cubicBezTo>
                    <a:pt x="331" y="186"/>
                    <a:pt x="331" y="186"/>
                    <a:pt x="331" y="185"/>
                  </a:cubicBezTo>
                  <a:cubicBezTo>
                    <a:pt x="331" y="187"/>
                    <a:pt x="332" y="184"/>
                    <a:pt x="332" y="184"/>
                  </a:cubicBezTo>
                  <a:cubicBezTo>
                    <a:pt x="332" y="185"/>
                    <a:pt x="333" y="184"/>
                    <a:pt x="333" y="183"/>
                  </a:cubicBezTo>
                  <a:cubicBezTo>
                    <a:pt x="333" y="184"/>
                    <a:pt x="334" y="184"/>
                    <a:pt x="335" y="184"/>
                  </a:cubicBezTo>
                  <a:cubicBezTo>
                    <a:pt x="335" y="184"/>
                    <a:pt x="335" y="183"/>
                    <a:pt x="335" y="183"/>
                  </a:cubicBezTo>
                  <a:cubicBezTo>
                    <a:pt x="336" y="184"/>
                    <a:pt x="339" y="182"/>
                    <a:pt x="340" y="182"/>
                  </a:cubicBezTo>
                  <a:cubicBezTo>
                    <a:pt x="340" y="182"/>
                    <a:pt x="340" y="182"/>
                    <a:pt x="341" y="182"/>
                  </a:cubicBezTo>
                  <a:cubicBezTo>
                    <a:pt x="341" y="182"/>
                    <a:pt x="340" y="181"/>
                    <a:pt x="340" y="181"/>
                  </a:cubicBezTo>
                  <a:cubicBezTo>
                    <a:pt x="341" y="181"/>
                    <a:pt x="341" y="181"/>
                    <a:pt x="342" y="182"/>
                  </a:cubicBezTo>
                  <a:cubicBezTo>
                    <a:pt x="342" y="181"/>
                    <a:pt x="341" y="180"/>
                    <a:pt x="341" y="180"/>
                  </a:cubicBezTo>
                  <a:cubicBezTo>
                    <a:pt x="342" y="180"/>
                    <a:pt x="342" y="181"/>
                    <a:pt x="343" y="180"/>
                  </a:cubicBezTo>
                  <a:cubicBezTo>
                    <a:pt x="343" y="180"/>
                    <a:pt x="344" y="181"/>
                    <a:pt x="344" y="181"/>
                  </a:cubicBezTo>
                  <a:cubicBezTo>
                    <a:pt x="345" y="180"/>
                    <a:pt x="344" y="180"/>
                    <a:pt x="345" y="181"/>
                  </a:cubicBezTo>
                  <a:cubicBezTo>
                    <a:pt x="345" y="181"/>
                    <a:pt x="347" y="180"/>
                    <a:pt x="347" y="180"/>
                  </a:cubicBezTo>
                  <a:cubicBezTo>
                    <a:pt x="347" y="180"/>
                    <a:pt x="348" y="180"/>
                    <a:pt x="348" y="180"/>
                  </a:cubicBezTo>
                  <a:cubicBezTo>
                    <a:pt x="348" y="177"/>
                    <a:pt x="351" y="180"/>
                    <a:pt x="353" y="179"/>
                  </a:cubicBezTo>
                  <a:cubicBezTo>
                    <a:pt x="353" y="179"/>
                    <a:pt x="353" y="178"/>
                    <a:pt x="354" y="179"/>
                  </a:cubicBezTo>
                  <a:cubicBezTo>
                    <a:pt x="356" y="174"/>
                    <a:pt x="361" y="171"/>
                    <a:pt x="364" y="167"/>
                  </a:cubicBezTo>
                  <a:cubicBezTo>
                    <a:pt x="367" y="164"/>
                    <a:pt x="369" y="159"/>
                    <a:pt x="373" y="156"/>
                  </a:cubicBezTo>
                  <a:cubicBezTo>
                    <a:pt x="375" y="153"/>
                    <a:pt x="380" y="148"/>
                    <a:pt x="378" y="144"/>
                  </a:cubicBezTo>
                  <a:cubicBezTo>
                    <a:pt x="376" y="140"/>
                    <a:pt x="373" y="138"/>
                    <a:pt x="370" y="135"/>
                  </a:cubicBezTo>
                  <a:cubicBezTo>
                    <a:pt x="370" y="135"/>
                    <a:pt x="369" y="134"/>
                    <a:pt x="369" y="133"/>
                  </a:cubicBezTo>
                  <a:cubicBezTo>
                    <a:pt x="368" y="132"/>
                    <a:pt x="369" y="132"/>
                    <a:pt x="369" y="132"/>
                  </a:cubicBezTo>
                  <a:cubicBezTo>
                    <a:pt x="370" y="130"/>
                    <a:pt x="372" y="129"/>
                    <a:pt x="372" y="127"/>
                  </a:cubicBezTo>
                  <a:cubicBezTo>
                    <a:pt x="372" y="124"/>
                    <a:pt x="368" y="124"/>
                    <a:pt x="368" y="121"/>
                  </a:cubicBezTo>
                  <a:cubicBezTo>
                    <a:pt x="368" y="119"/>
                    <a:pt x="370" y="119"/>
                    <a:pt x="370" y="118"/>
                  </a:cubicBezTo>
                  <a:cubicBezTo>
                    <a:pt x="369" y="116"/>
                    <a:pt x="367" y="116"/>
                    <a:pt x="366" y="114"/>
                  </a:cubicBezTo>
                  <a:cubicBezTo>
                    <a:pt x="365" y="113"/>
                    <a:pt x="366" y="113"/>
                    <a:pt x="366" y="112"/>
                  </a:cubicBezTo>
                  <a:cubicBezTo>
                    <a:pt x="366" y="111"/>
                    <a:pt x="367" y="112"/>
                    <a:pt x="367" y="111"/>
                  </a:cubicBezTo>
                  <a:cubicBezTo>
                    <a:pt x="368" y="109"/>
                    <a:pt x="365" y="109"/>
                    <a:pt x="366" y="108"/>
                  </a:cubicBezTo>
                  <a:cubicBezTo>
                    <a:pt x="367" y="107"/>
                    <a:pt x="367" y="105"/>
                    <a:pt x="367" y="104"/>
                  </a:cubicBezTo>
                  <a:cubicBezTo>
                    <a:pt x="367" y="102"/>
                    <a:pt x="366" y="103"/>
                    <a:pt x="368" y="102"/>
                  </a:cubicBezTo>
                  <a:cubicBezTo>
                    <a:pt x="369" y="101"/>
                    <a:pt x="370" y="103"/>
                    <a:pt x="369" y="100"/>
                  </a:cubicBezTo>
                  <a:cubicBezTo>
                    <a:pt x="369" y="98"/>
                    <a:pt x="368" y="96"/>
                    <a:pt x="368" y="94"/>
                  </a:cubicBezTo>
                  <a:cubicBezTo>
                    <a:pt x="367" y="92"/>
                    <a:pt x="366" y="91"/>
                    <a:pt x="365" y="90"/>
                  </a:cubicBezTo>
                  <a:cubicBezTo>
                    <a:pt x="365" y="88"/>
                    <a:pt x="364" y="86"/>
                    <a:pt x="363" y="85"/>
                  </a:cubicBezTo>
                  <a:cubicBezTo>
                    <a:pt x="362" y="82"/>
                    <a:pt x="362" y="81"/>
                    <a:pt x="363" y="79"/>
                  </a:cubicBezTo>
                  <a:cubicBezTo>
                    <a:pt x="363" y="77"/>
                    <a:pt x="365" y="75"/>
                    <a:pt x="366" y="73"/>
                  </a:cubicBezTo>
                  <a:cubicBezTo>
                    <a:pt x="367" y="72"/>
                    <a:pt x="368" y="71"/>
                    <a:pt x="368" y="69"/>
                  </a:cubicBezTo>
                  <a:cubicBezTo>
                    <a:pt x="368" y="67"/>
                    <a:pt x="367" y="66"/>
                    <a:pt x="366" y="65"/>
                  </a:cubicBezTo>
                  <a:cubicBezTo>
                    <a:pt x="365" y="63"/>
                    <a:pt x="365" y="61"/>
                    <a:pt x="363" y="60"/>
                  </a:cubicBezTo>
                  <a:cubicBezTo>
                    <a:pt x="361" y="59"/>
                    <a:pt x="360" y="59"/>
                    <a:pt x="359" y="58"/>
                  </a:cubicBezTo>
                  <a:cubicBezTo>
                    <a:pt x="358" y="56"/>
                    <a:pt x="358" y="54"/>
                    <a:pt x="358" y="52"/>
                  </a:cubicBezTo>
                  <a:cubicBezTo>
                    <a:pt x="358" y="51"/>
                    <a:pt x="361" y="49"/>
                    <a:pt x="360" y="47"/>
                  </a:cubicBezTo>
                  <a:cubicBezTo>
                    <a:pt x="360" y="46"/>
                    <a:pt x="359" y="47"/>
                    <a:pt x="358" y="46"/>
                  </a:cubicBezTo>
                  <a:cubicBezTo>
                    <a:pt x="358" y="45"/>
                    <a:pt x="360" y="44"/>
                    <a:pt x="361" y="43"/>
                  </a:cubicBezTo>
                  <a:cubicBezTo>
                    <a:pt x="363" y="44"/>
                    <a:pt x="363" y="39"/>
                    <a:pt x="364" y="38"/>
                  </a:cubicBezTo>
                  <a:cubicBezTo>
                    <a:pt x="365" y="38"/>
                    <a:pt x="367" y="38"/>
                    <a:pt x="368" y="37"/>
                  </a:cubicBezTo>
                  <a:cubicBezTo>
                    <a:pt x="370" y="37"/>
                    <a:pt x="370" y="33"/>
                    <a:pt x="369" y="32"/>
                  </a:cubicBezTo>
                  <a:cubicBezTo>
                    <a:pt x="369" y="31"/>
                    <a:pt x="373" y="34"/>
                    <a:pt x="373" y="34"/>
                  </a:cubicBezTo>
                  <a:cubicBezTo>
                    <a:pt x="376" y="34"/>
                    <a:pt x="374" y="30"/>
                    <a:pt x="374" y="28"/>
                  </a:cubicBezTo>
                  <a:cubicBezTo>
                    <a:pt x="374" y="28"/>
                    <a:pt x="373" y="29"/>
                    <a:pt x="373" y="29"/>
                  </a:cubicBezTo>
                  <a:cubicBezTo>
                    <a:pt x="373" y="28"/>
                    <a:pt x="373" y="28"/>
                    <a:pt x="372" y="28"/>
                  </a:cubicBezTo>
                  <a:cubicBezTo>
                    <a:pt x="372" y="28"/>
                    <a:pt x="372" y="31"/>
                    <a:pt x="371" y="31"/>
                  </a:cubicBezTo>
                  <a:cubicBezTo>
                    <a:pt x="371" y="31"/>
                    <a:pt x="371" y="27"/>
                    <a:pt x="370" y="27"/>
                  </a:cubicBezTo>
                  <a:cubicBezTo>
                    <a:pt x="369" y="28"/>
                    <a:pt x="370" y="30"/>
                    <a:pt x="370" y="30"/>
                  </a:cubicBezTo>
                  <a:cubicBezTo>
                    <a:pt x="370" y="30"/>
                    <a:pt x="368" y="30"/>
                    <a:pt x="368" y="30"/>
                  </a:cubicBezTo>
                  <a:cubicBezTo>
                    <a:pt x="368" y="30"/>
                    <a:pt x="368" y="30"/>
                    <a:pt x="368" y="29"/>
                  </a:cubicBezTo>
                  <a:cubicBezTo>
                    <a:pt x="368" y="29"/>
                    <a:pt x="366" y="31"/>
                    <a:pt x="365" y="31"/>
                  </a:cubicBezTo>
                  <a:cubicBezTo>
                    <a:pt x="365" y="29"/>
                    <a:pt x="367" y="28"/>
                    <a:pt x="366" y="26"/>
                  </a:cubicBezTo>
                  <a:cubicBezTo>
                    <a:pt x="366" y="26"/>
                    <a:pt x="366" y="27"/>
                    <a:pt x="366" y="26"/>
                  </a:cubicBezTo>
                  <a:cubicBezTo>
                    <a:pt x="365" y="27"/>
                    <a:pt x="365" y="27"/>
                    <a:pt x="364" y="27"/>
                  </a:cubicBezTo>
                  <a:cubicBezTo>
                    <a:pt x="364" y="27"/>
                    <a:pt x="366" y="25"/>
                    <a:pt x="366" y="25"/>
                  </a:cubicBezTo>
                  <a:cubicBezTo>
                    <a:pt x="366" y="24"/>
                    <a:pt x="363" y="24"/>
                    <a:pt x="363" y="24"/>
                  </a:cubicBezTo>
                  <a:cubicBezTo>
                    <a:pt x="363" y="23"/>
                    <a:pt x="359" y="23"/>
                    <a:pt x="359" y="22"/>
                  </a:cubicBezTo>
                  <a:cubicBezTo>
                    <a:pt x="359" y="22"/>
                    <a:pt x="359" y="22"/>
                    <a:pt x="359" y="21"/>
                  </a:cubicBezTo>
                  <a:cubicBezTo>
                    <a:pt x="359" y="21"/>
                    <a:pt x="363" y="22"/>
                    <a:pt x="363" y="22"/>
                  </a:cubicBezTo>
                  <a:cubicBezTo>
                    <a:pt x="365" y="23"/>
                    <a:pt x="368" y="24"/>
                    <a:pt x="370" y="23"/>
                  </a:cubicBezTo>
                  <a:cubicBezTo>
                    <a:pt x="372" y="21"/>
                    <a:pt x="371" y="19"/>
                    <a:pt x="374" y="19"/>
                  </a:cubicBezTo>
                  <a:cubicBezTo>
                    <a:pt x="376" y="19"/>
                    <a:pt x="376" y="18"/>
                    <a:pt x="375" y="17"/>
                  </a:cubicBezTo>
                  <a:cubicBezTo>
                    <a:pt x="374" y="15"/>
                    <a:pt x="374" y="16"/>
                    <a:pt x="374" y="16"/>
                  </a:cubicBezTo>
                  <a:cubicBezTo>
                    <a:pt x="373" y="16"/>
                    <a:pt x="373" y="14"/>
                    <a:pt x="372" y="14"/>
                  </a:cubicBezTo>
                  <a:cubicBezTo>
                    <a:pt x="371" y="13"/>
                    <a:pt x="370" y="14"/>
                    <a:pt x="369" y="14"/>
                  </a:cubicBezTo>
                  <a:cubicBezTo>
                    <a:pt x="369" y="13"/>
                    <a:pt x="370" y="14"/>
                    <a:pt x="371" y="12"/>
                  </a:cubicBezTo>
                  <a:cubicBezTo>
                    <a:pt x="371" y="12"/>
                    <a:pt x="370" y="12"/>
                    <a:pt x="369" y="12"/>
                  </a:cubicBezTo>
                  <a:cubicBezTo>
                    <a:pt x="369" y="11"/>
                    <a:pt x="371" y="10"/>
                    <a:pt x="369" y="10"/>
                  </a:cubicBezTo>
                  <a:cubicBezTo>
                    <a:pt x="367" y="10"/>
                    <a:pt x="368" y="12"/>
                    <a:pt x="366" y="12"/>
                  </a:cubicBezTo>
                  <a:cubicBezTo>
                    <a:pt x="366" y="11"/>
                    <a:pt x="367" y="10"/>
                    <a:pt x="366" y="10"/>
                  </a:cubicBezTo>
                  <a:cubicBezTo>
                    <a:pt x="366" y="9"/>
                    <a:pt x="364" y="12"/>
                    <a:pt x="364" y="11"/>
                  </a:cubicBezTo>
                  <a:cubicBezTo>
                    <a:pt x="363" y="11"/>
                    <a:pt x="364" y="10"/>
                    <a:pt x="364" y="10"/>
                  </a:cubicBezTo>
                  <a:cubicBezTo>
                    <a:pt x="364" y="10"/>
                    <a:pt x="364" y="8"/>
                    <a:pt x="363" y="7"/>
                  </a:cubicBezTo>
                  <a:cubicBezTo>
                    <a:pt x="362" y="7"/>
                    <a:pt x="361" y="7"/>
                    <a:pt x="360" y="7"/>
                  </a:cubicBezTo>
                  <a:cubicBezTo>
                    <a:pt x="359" y="8"/>
                    <a:pt x="359" y="10"/>
                    <a:pt x="358" y="11"/>
                  </a:cubicBezTo>
                  <a:cubicBezTo>
                    <a:pt x="358" y="12"/>
                    <a:pt x="358" y="13"/>
                    <a:pt x="358" y="14"/>
                  </a:cubicBezTo>
                  <a:cubicBezTo>
                    <a:pt x="358" y="14"/>
                    <a:pt x="359" y="15"/>
                    <a:pt x="358" y="16"/>
                  </a:cubicBezTo>
                  <a:cubicBezTo>
                    <a:pt x="358" y="15"/>
                    <a:pt x="358" y="15"/>
                    <a:pt x="358" y="15"/>
                  </a:cubicBezTo>
                  <a:cubicBezTo>
                    <a:pt x="356" y="16"/>
                    <a:pt x="357" y="23"/>
                    <a:pt x="356" y="23"/>
                  </a:cubicBezTo>
                  <a:cubicBezTo>
                    <a:pt x="355" y="22"/>
                    <a:pt x="356" y="16"/>
                    <a:pt x="357" y="15"/>
                  </a:cubicBezTo>
                  <a:cubicBezTo>
                    <a:pt x="357" y="15"/>
                    <a:pt x="357" y="15"/>
                    <a:pt x="357" y="14"/>
                  </a:cubicBezTo>
                  <a:cubicBezTo>
                    <a:pt x="356" y="15"/>
                    <a:pt x="356" y="16"/>
                    <a:pt x="355" y="15"/>
                  </a:cubicBezTo>
                  <a:cubicBezTo>
                    <a:pt x="355" y="14"/>
                    <a:pt x="354" y="15"/>
                    <a:pt x="354" y="15"/>
                  </a:cubicBezTo>
                  <a:cubicBezTo>
                    <a:pt x="354" y="13"/>
                    <a:pt x="358" y="13"/>
                    <a:pt x="357" y="10"/>
                  </a:cubicBezTo>
                  <a:cubicBezTo>
                    <a:pt x="356" y="10"/>
                    <a:pt x="353" y="13"/>
                    <a:pt x="352" y="12"/>
                  </a:cubicBezTo>
                  <a:cubicBezTo>
                    <a:pt x="353" y="12"/>
                    <a:pt x="357" y="10"/>
                    <a:pt x="355" y="10"/>
                  </a:cubicBezTo>
                  <a:cubicBezTo>
                    <a:pt x="355" y="9"/>
                    <a:pt x="355" y="9"/>
                    <a:pt x="355" y="9"/>
                  </a:cubicBezTo>
                  <a:cubicBezTo>
                    <a:pt x="355" y="9"/>
                    <a:pt x="354" y="10"/>
                    <a:pt x="354" y="9"/>
                  </a:cubicBezTo>
                  <a:cubicBezTo>
                    <a:pt x="354" y="9"/>
                    <a:pt x="353" y="9"/>
                    <a:pt x="353" y="9"/>
                  </a:cubicBezTo>
                  <a:cubicBezTo>
                    <a:pt x="354" y="8"/>
                    <a:pt x="356" y="9"/>
                    <a:pt x="357" y="9"/>
                  </a:cubicBezTo>
                  <a:cubicBezTo>
                    <a:pt x="356" y="9"/>
                    <a:pt x="358" y="7"/>
                    <a:pt x="358" y="7"/>
                  </a:cubicBezTo>
                  <a:cubicBezTo>
                    <a:pt x="358" y="7"/>
                    <a:pt x="358" y="7"/>
                    <a:pt x="357" y="7"/>
                  </a:cubicBezTo>
                  <a:cubicBezTo>
                    <a:pt x="358" y="6"/>
                    <a:pt x="359" y="5"/>
                    <a:pt x="358" y="4"/>
                  </a:cubicBezTo>
                  <a:cubicBezTo>
                    <a:pt x="358" y="4"/>
                    <a:pt x="357" y="5"/>
                    <a:pt x="356" y="4"/>
                  </a:cubicBezTo>
                  <a:cubicBezTo>
                    <a:pt x="356" y="4"/>
                    <a:pt x="357" y="3"/>
                    <a:pt x="356" y="2"/>
                  </a:cubicBezTo>
                  <a:cubicBezTo>
                    <a:pt x="356" y="3"/>
                    <a:pt x="355" y="3"/>
                    <a:pt x="355" y="3"/>
                  </a:cubicBezTo>
                  <a:cubicBezTo>
                    <a:pt x="355" y="5"/>
                    <a:pt x="353" y="2"/>
                    <a:pt x="353" y="2"/>
                  </a:cubicBezTo>
                  <a:cubicBezTo>
                    <a:pt x="353" y="2"/>
                    <a:pt x="352" y="3"/>
                    <a:pt x="352" y="3"/>
                  </a:cubicBezTo>
                  <a:cubicBezTo>
                    <a:pt x="351" y="4"/>
                    <a:pt x="353" y="4"/>
                    <a:pt x="351" y="5"/>
                  </a:cubicBezTo>
                  <a:cubicBezTo>
                    <a:pt x="352" y="5"/>
                    <a:pt x="351" y="4"/>
                    <a:pt x="351" y="4"/>
                  </a:cubicBezTo>
                  <a:cubicBezTo>
                    <a:pt x="349" y="4"/>
                    <a:pt x="351" y="5"/>
                    <a:pt x="350" y="5"/>
                  </a:cubicBezTo>
                  <a:cubicBezTo>
                    <a:pt x="350" y="5"/>
                    <a:pt x="348" y="5"/>
                    <a:pt x="349" y="6"/>
                  </a:cubicBezTo>
                  <a:cubicBezTo>
                    <a:pt x="349" y="7"/>
                    <a:pt x="350" y="6"/>
                    <a:pt x="351" y="6"/>
                  </a:cubicBezTo>
                  <a:cubicBezTo>
                    <a:pt x="352" y="7"/>
                    <a:pt x="352" y="8"/>
                    <a:pt x="352" y="8"/>
                  </a:cubicBezTo>
                  <a:cubicBezTo>
                    <a:pt x="351" y="9"/>
                    <a:pt x="351" y="7"/>
                    <a:pt x="350" y="9"/>
                  </a:cubicBezTo>
                  <a:cubicBezTo>
                    <a:pt x="350" y="10"/>
                    <a:pt x="348" y="9"/>
                    <a:pt x="349" y="10"/>
                  </a:cubicBezTo>
                  <a:cubicBezTo>
                    <a:pt x="349" y="10"/>
                    <a:pt x="349" y="11"/>
                    <a:pt x="349" y="11"/>
                  </a:cubicBezTo>
                  <a:cubicBezTo>
                    <a:pt x="349" y="11"/>
                    <a:pt x="349" y="11"/>
                    <a:pt x="349" y="11"/>
                  </a:cubicBezTo>
                  <a:cubicBezTo>
                    <a:pt x="349" y="11"/>
                    <a:pt x="350" y="13"/>
                    <a:pt x="350" y="13"/>
                  </a:cubicBezTo>
                  <a:cubicBezTo>
                    <a:pt x="350" y="13"/>
                    <a:pt x="349" y="12"/>
                    <a:pt x="348" y="13"/>
                  </a:cubicBezTo>
                  <a:cubicBezTo>
                    <a:pt x="348" y="13"/>
                    <a:pt x="348" y="15"/>
                    <a:pt x="349" y="15"/>
                  </a:cubicBezTo>
                  <a:cubicBezTo>
                    <a:pt x="348" y="16"/>
                    <a:pt x="347" y="14"/>
                    <a:pt x="347" y="15"/>
                  </a:cubicBezTo>
                  <a:cubicBezTo>
                    <a:pt x="347" y="16"/>
                    <a:pt x="347" y="16"/>
                    <a:pt x="347" y="16"/>
                  </a:cubicBezTo>
                  <a:cubicBezTo>
                    <a:pt x="346" y="16"/>
                    <a:pt x="346" y="16"/>
                    <a:pt x="346" y="16"/>
                  </a:cubicBezTo>
                  <a:cubicBezTo>
                    <a:pt x="346" y="16"/>
                    <a:pt x="346" y="17"/>
                    <a:pt x="345" y="18"/>
                  </a:cubicBezTo>
                  <a:cubicBezTo>
                    <a:pt x="345" y="18"/>
                    <a:pt x="346" y="13"/>
                    <a:pt x="346" y="13"/>
                  </a:cubicBezTo>
                  <a:cubicBezTo>
                    <a:pt x="346" y="10"/>
                    <a:pt x="345" y="13"/>
                    <a:pt x="344" y="12"/>
                  </a:cubicBezTo>
                  <a:cubicBezTo>
                    <a:pt x="344" y="12"/>
                    <a:pt x="346" y="10"/>
                    <a:pt x="346" y="10"/>
                  </a:cubicBezTo>
                  <a:cubicBezTo>
                    <a:pt x="346" y="10"/>
                    <a:pt x="346" y="6"/>
                    <a:pt x="346" y="6"/>
                  </a:cubicBezTo>
                  <a:cubicBezTo>
                    <a:pt x="345" y="4"/>
                    <a:pt x="342" y="10"/>
                    <a:pt x="342" y="11"/>
                  </a:cubicBezTo>
                  <a:cubicBezTo>
                    <a:pt x="341" y="13"/>
                    <a:pt x="340" y="14"/>
                    <a:pt x="339" y="16"/>
                  </a:cubicBezTo>
                  <a:cubicBezTo>
                    <a:pt x="338" y="17"/>
                    <a:pt x="338" y="17"/>
                    <a:pt x="338" y="18"/>
                  </a:cubicBezTo>
                  <a:cubicBezTo>
                    <a:pt x="338" y="19"/>
                    <a:pt x="337" y="20"/>
                    <a:pt x="337" y="21"/>
                  </a:cubicBezTo>
                  <a:cubicBezTo>
                    <a:pt x="336" y="22"/>
                    <a:pt x="336" y="23"/>
                    <a:pt x="335" y="22"/>
                  </a:cubicBezTo>
                  <a:cubicBezTo>
                    <a:pt x="334" y="22"/>
                    <a:pt x="335" y="23"/>
                    <a:pt x="335" y="23"/>
                  </a:cubicBezTo>
                  <a:cubicBezTo>
                    <a:pt x="333" y="23"/>
                    <a:pt x="335" y="20"/>
                    <a:pt x="335" y="19"/>
                  </a:cubicBezTo>
                  <a:cubicBezTo>
                    <a:pt x="335" y="19"/>
                    <a:pt x="336" y="17"/>
                    <a:pt x="337" y="17"/>
                  </a:cubicBezTo>
                  <a:cubicBezTo>
                    <a:pt x="337" y="15"/>
                    <a:pt x="336" y="14"/>
                    <a:pt x="335" y="14"/>
                  </a:cubicBezTo>
                  <a:cubicBezTo>
                    <a:pt x="337" y="12"/>
                    <a:pt x="338" y="11"/>
                    <a:pt x="339" y="9"/>
                  </a:cubicBezTo>
                  <a:cubicBezTo>
                    <a:pt x="340" y="9"/>
                    <a:pt x="341" y="8"/>
                    <a:pt x="341" y="8"/>
                  </a:cubicBezTo>
                  <a:cubicBezTo>
                    <a:pt x="341" y="6"/>
                    <a:pt x="340" y="7"/>
                    <a:pt x="340" y="7"/>
                  </a:cubicBezTo>
                  <a:cubicBezTo>
                    <a:pt x="339" y="6"/>
                    <a:pt x="339" y="7"/>
                    <a:pt x="338" y="7"/>
                  </a:cubicBezTo>
                  <a:cubicBezTo>
                    <a:pt x="338" y="7"/>
                    <a:pt x="338" y="5"/>
                    <a:pt x="337" y="5"/>
                  </a:cubicBezTo>
                  <a:cubicBezTo>
                    <a:pt x="337" y="5"/>
                    <a:pt x="337" y="9"/>
                    <a:pt x="337" y="9"/>
                  </a:cubicBezTo>
                  <a:cubicBezTo>
                    <a:pt x="336" y="8"/>
                    <a:pt x="337" y="7"/>
                    <a:pt x="336" y="7"/>
                  </a:cubicBezTo>
                  <a:cubicBezTo>
                    <a:pt x="335" y="6"/>
                    <a:pt x="336" y="7"/>
                    <a:pt x="335" y="7"/>
                  </a:cubicBezTo>
                  <a:cubicBezTo>
                    <a:pt x="334" y="7"/>
                    <a:pt x="335" y="6"/>
                    <a:pt x="335" y="5"/>
                  </a:cubicBezTo>
                  <a:cubicBezTo>
                    <a:pt x="334" y="5"/>
                    <a:pt x="335" y="7"/>
                    <a:pt x="333" y="6"/>
                  </a:cubicBezTo>
                  <a:cubicBezTo>
                    <a:pt x="334" y="5"/>
                    <a:pt x="332" y="4"/>
                    <a:pt x="332" y="5"/>
                  </a:cubicBezTo>
                  <a:cubicBezTo>
                    <a:pt x="331" y="6"/>
                    <a:pt x="333" y="6"/>
                    <a:pt x="333" y="7"/>
                  </a:cubicBezTo>
                  <a:cubicBezTo>
                    <a:pt x="332" y="7"/>
                    <a:pt x="333" y="8"/>
                    <a:pt x="332" y="9"/>
                  </a:cubicBezTo>
                  <a:cubicBezTo>
                    <a:pt x="332" y="9"/>
                    <a:pt x="331" y="7"/>
                    <a:pt x="331" y="7"/>
                  </a:cubicBezTo>
                  <a:cubicBezTo>
                    <a:pt x="329" y="7"/>
                    <a:pt x="330" y="8"/>
                    <a:pt x="331" y="9"/>
                  </a:cubicBezTo>
                  <a:cubicBezTo>
                    <a:pt x="331" y="10"/>
                    <a:pt x="333" y="10"/>
                    <a:pt x="333" y="11"/>
                  </a:cubicBezTo>
                  <a:cubicBezTo>
                    <a:pt x="333" y="13"/>
                    <a:pt x="332" y="11"/>
                    <a:pt x="332" y="11"/>
                  </a:cubicBezTo>
                  <a:cubicBezTo>
                    <a:pt x="331" y="11"/>
                    <a:pt x="332" y="10"/>
                    <a:pt x="330" y="11"/>
                  </a:cubicBezTo>
                  <a:cubicBezTo>
                    <a:pt x="330" y="11"/>
                    <a:pt x="329" y="13"/>
                    <a:pt x="329" y="13"/>
                  </a:cubicBezTo>
                  <a:cubicBezTo>
                    <a:pt x="329" y="14"/>
                    <a:pt x="329" y="13"/>
                    <a:pt x="329" y="14"/>
                  </a:cubicBezTo>
                  <a:cubicBezTo>
                    <a:pt x="329" y="14"/>
                    <a:pt x="331" y="15"/>
                    <a:pt x="330" y="15"/>
                  </a:cubicBezTo>
                  <a:cubicBezTo>
                    <a:pt x="330" y="15"/>
                    <a:pt x="328" y="15"/>
                    <a:pt x="328" y="15"/>
                  </a:cubicBezTo>
                  <a:cubicBezTo>
                    <a:pt x="327" y="15"/>
                    <a:pt x="326" y="15"/>
                    <a:pt x="326" y="16"/>
                  </a:cubicBezTo>
                  <a:cubicBezTo>
                    <a:pt x="326" y="16"/>
                    <a:pt x="325" y="18"/>
                    <a:pt x="325" y="18"/>
                  </a:cubicBezTo>
                  <a:cubicBezTo>
                    <a:pt x="325" y="19"/>
                    <a:pt x="323" y="19"/>
                    <a:pt x="323" y="19"/>
                  </a:cubicBezTo>
                  <a:cubicBezTo>
                    <a:pt x="323" y="19"/>
                    <a:pt x="325" y="19"/>
                    <a:pt x="325" y="20"/>
                  </a:cubicBezTo>
                  <a:cubicBezTo>
                    <a:pt x="325" y="20"/>
                    <a:pt x="323" y="20"/>
                    <a:pt x="323" y="20"/>
                  </a:cubicBezTo>
                  <a:cubicBezTo>
                    <a:pt x="323" y="20"/>
                    <a:pt x="324" y="20"/>
                    <a:pt x="324" y="21"/>
                  </a:cubicBezTo>
                  <a:cubicBezTo>
                    <a:pt x="323" y="21"/>
                    <a:pt x="324" y="21"/>
                    <a:pt x="324" y="22"/>
                  </a:cubicBezTo>
                  <a:cubicBezTo>
                    <a:pt x="323" y="23"/>
                    <a:pt x="322" y="22"/>
                    <a:pt x="323" y="23"/>
                  </a:cubicBezTo>
                  <a:cubicBezTo>
                    <a:pt x="323" y="24"/>
                    <a:pt x="324" y="24"/>
                    <a:pt x="325" y="24"/>
                  </a:cubicBezTo>
                  <a:cubicBezTo>
                    <a:pt x="325" y="25"/>
                    <a:pt x="323" y="25"/>
                    <a:pt x="322" y="25"/>
                  </a:cubicBezTo>
                  <a:cubicBezTo>
                    <a:pt x="322" y="25"/>
                    <a:pt x="321" y="22"/>
                    <a:pt x="321" y="22"/>
                  </a:cubicBezTo>
                  <a:cubicBezTo>
                    <a:pt x="320" y="23"/>
                    <a:pt x="318" y="23"/>
                    <a:pt x="317" y="24"/>
                  </a:cubicBezTo>
                  <a:cubicBezTo>
                    <a:pt x="316" y="22"/>
                    <a:pt x="322" y="23"/>
                    <a:pt x="320" y="20"/>
                  </a:cubicBezTo>
                  <a:cubicBezTo>
                    <a:pt x="320" y="21"/>
                    <a:pt x="317" y="20"/>
                    <a:pt x="318" y="20"/>
                  </a:cubicBezTo>
                  <a:cubicBezTo>
                    <a:pt x="316" y="20"/>
                    <a:pt x="318" y="22"/>
                    <a:pt x="318" y="22"/>
                  </a:cubicBezTo>
                  <a:cubicBezTo>
                    <a:pt x="315" y="22"/>
                    <a:pt x="317" y="21"/>
                    <a:pt x="316" y="19"/>
                  </a:cubicBezTo>
                  <a:cubicBezTo>
                    <a:pt x="316" y="18"/>
                    <a:pt x="316" y="20"/>
                    <a:pt x="315" y="20"/>
                  </a:cubicBezTo>
                  <a:cubicBezTo>
                    <a:pt x="315" y="20"/>
                    <a:pt x="315" y="19"/>
                    <a:pt x="315" y="18"/>
                  </a:cubicBezTo>
                  <a:cubicBezTo>
                    <a:pt x="315" y="19"/>
                    <a:pt x="315" y="19"/>
                    <a:pt x="314" y="19"/>
                  </a:cubicBezTo>
                  <a:cubicBezTo>
                    <a:pt x="312" y="18"/>
                    <a:pt x="315" y="21"/>
                    <a:pt x="314" y="22"/>
                  </a:cubicBezTo>
                  <a:cubicBezTo>
                    <a:pt x="313" y="21"/>
                    <a:pt x="313" y="17"/>
                    <a:pt x="312" y="17"/>
                  </a:cubicBezTo>
                  <a:cubicBezTo>
                    <a:pt x="312" y="18"/>
                    <a:pt x="313" y="19"/>
                    <a:pt x="312" y="19"/>
                  </a:cubicBezTo>
                  <a:cubicBezTo>
                    <a:pt x="312" y="19"/>
                    <a:pt x="312" y="18"/>
                    <a:pt x="311" y="18"/>
                  </a:cubicBezTo>
                  <a:cubicBezTo>
                    <a:pt x="311" y="19"/>
                    <a:pt x="312" y="20"/>
                    <a:pt x="311" y="20"/>
                  </a:cubicBezTo>
                  <a:cubicBezTo>
                    <a:pt x="311" y="19"/>
                    <a:pt x="309" y="20"/>
                    <a:pt x="309" y="20"/>
                  </a:cubicBezTo>
                  <a:cubicBezTo>
                    <a:pt x="310" y="21"/>
                    <a:pt x="310" y="21"/>
                    <a:pt x="311" y="21"/>
                  </a:cubicBezTo>
                  <a:cubicBezTo>
                    <a:pt x="312" y="22"/>
                    <a:pt x="311" y="22"/>
                    <a:pt x="312" y="23"/>
                  </a:cubicBezTo>
                  <a:cubicBezTo>
                    <a:pt x="313" y="23"/>
                    <a:pt x="312" y="23"/>
                    <a:pt x="313" y="23"/>
                  </a:cubicBezTo>
                  <a:cubicBezTo>
                    <a:pt x="314" y="23"/>
                    <a:pt x="314" y="22"/>
                    <a:pt x="315" y="22"/>
                  </a:cubicBezTo>
                  <a:cubicBezTo>
                    <a:pt x="315" y="22"/>
                    <a:pt x="313" y="24"/>
                    <a:pt x="313" y="24"/>
                  </a:cubicBezTo>
                  <a:cubicBezTo>
                    <a:pt x="313" y="23"/>
                    <a:pt x="317" y="25"/>
                    <a:pt x="315" y="26"/>
                  </a:cubicBezTo>
                  <a:cubicBezTo>
                    <a:pt x="315" y="25"/>
                    <a:pt x="315" y="25"/>
                    <a:pt x="314" y="25"/>
                  </a:cubicBezTo>
                  <a:cubicBezTo>
                    <a:pt x="313" y="26"/>
                    <a:pt x="316" y="30"/>
                    <a:pt x="315" y="30"/>
                  </a:cubicBezTo>
                  <a:cubicBezTo>
                    <a:pt x="315" y="30"/>
                    <a:pt x="312" y="25"/>
                    <a:pt x="311" y="24"/>
                  </a:cubicBezTo>
                  <a:cubicBezTo>
                    <a:pt x="309" y="23"/>
                    <a:pt x="309" y="27"/>
                    <a:pt x="309" y="28"/>
                  </a:cubicBezTo>
                  <a:cubicBezTo>
                    <a:pt x="309" y="28"/>
                    <a:pt x="309" y="27"/>
                    <a:pt x="309" y="27"/>
                  </a:cubicBezTo>
                  <a:cubicBezTo>
                    <a:pt x="308" y="27"/>
                    <a:pt x="308" y="29"/>
                    <a:pt x="307" y="28"/>
                  </a:cubicBezTo>
                  <a:cubicBezTo>
                    <a:pt x="307" y="27"/>
                    <a:pt x="308" y="27"/>
                    <a:pt x="308" y="26"/>
                  </a:cubicBezTo>
                  <a:cubicBezTo>
                    <a:pt x="307" y="27"/>
                    <a:pt x="307" y="28"/>
                    <a:pt x="306" y="28"/>
                  </a:cubicBezTo>
                  <a:cubicBezTo>
                    <a:pt x="305" y="29"/>
                    <a:pt x="305" y="29"/>
                    <a:pt x="304" y="30"/>
                  </a:cubicBezTo>
                  <a:cubicBezTo>
                    <a:pt x="304" y="31"/>
                    <a:pt x="307" y="34"/>
                    <a:pt x="307" y="34"/>
                  </a:cubicBezTo>
                  <a:cubicBezTo>
                    <a:pt x="307" y="34"/>
                    <a:pt x="304" y="33"/>
                    <a:pt x="304" y="33"/>
                  </a:cubicBezTo>
                  <a:cubicBezTo>
                    <a:pt x="303" y="33"/>
                    <a:pt x="303" y="38"/>
                    <a:pt x="301" y="39"/>
                  </a:cubicBezTo>
                  <a:cubicBezTo>
                    <a:pt x="300" y="39"/>
                    <a:pt x="302" y="36"/>
                    <a:pt x="302" y="36"/>
                  </a:cubicBezTo>
                  <a:cubicBezTo>
                    <a:pt x="303" y="35"/>
                    <a:pt x="303" y="34"/>
                    <a:pt x="303" y="33"/>
                  </a:cubicBezTo>
                  <a:cubicBezTo>
                    <a:pt x="304" y="31"/>
                    <a:pt x="304" y="27"/>
                    <a:pt x="303" y="25"/>
                  </a:cubicBezTo>
                  <a:cubicBezTo>
                    <a:pt x="301" y="26"/>
                    <a:pt x="302" y="28"/>
                    <a:pt x="301" y="29"/>
                  </a:cubicBezTo>
                  <a:cubicBezTo>
                    <a:pt x="301" y="29"/>
                    <a:pt x="301" y="28"/>
                    <a:pt x="301" y="28"/>
                  </a:cubicBezTo>
                  <a:cubicBezTo>
                    <a:pt x="300" y="28"/>
                    <a:pt x="300" y="31"/>
                    <a:pt x="300" y="31"/>
                  </a:cubicBezTo>
                  <a:cubicBezTo>
                    <a:pt x="300" y="32"/>
                    <a:pt x="302" y="32"/>
                    <a:pt x="302" y="33"/>
                  </a:cubicBezTo>
                  <a:cubicBezTo>
                    <a:pt x="301" y="34"/>
                    <a:pt x="300" y="31"/>
                    <a:pt x="299" y="33"/>
                  </a:cubicBezTo>
                  <a:cubicBezTo>
                    <a:pt x="299" y="34"/>
                    <a:pt x="300" y="36"/>
                    <a:pt x="298" y="36"/>
                  </a:cubicBezTo>
                  <a:cubicBezTo>
                    <a:pt x="298" y="34"/>
                    <a:pt x="301" y="29"/>
                    <a:pt x="298" y="28"/>
                  </a:cubicBezTo>
                  <a:cubicBezTo>
                    <a:pt x="297" y="28"/>
                    <a:pt x="296" y="29"/>
                    <a:pt x="295" y="30"/>
                  </a:cubicBezTo>
                  <a:cubicBezTo>
                    <a:pt x="293" y="32"/>
                    <a:pt x="294" y="33"/>
                    <a:pt x="296" y="33"/>
                  </a:cubicBezTo>
                  <a:cubicBezTo>
                    <a:pt x="295" y="35"/>
                    <a:pt x="294" y="35"/>
                    <a:pt x="295" y="36"/>
                  </a:cubicBezTo>
                  <a:cubicBezTo>
                    <a:pt x="296" y="36"/>
                    <a:pt x="299" y="37"/>
                    <a:pt x="298" y="39"/>
                  </a:cubicBezTo>
                  <a:cubicBezTo>
                    <a:pt x="297" y="39"/>
                    <a:pt x="296" y="40"/>
                    <a:pt x="296" y="39"/>
                  </a:cubicBezTo>
                  <a:cubicBezTo>
                    <a:pt x="295" y="38"/>
                    <a:pt x="298" y="39"/>
                    <a:pt x="296" y="37"/>
                  </a:cubicBezTo>
                  <a:cubicBezTo>
                    <a:pt x="296" y="37"/>
                    <a:pt x="295" y="37"/>
                    <a:pt x="294" y="36"/>
                  </a:cubicBezTo>
                  <a:cubicBezTo>
                    <a:pt x="294" y="36"/>
                    <a:pt x="294" y="34"/>
                    <a:pt x="293" y="34"/>
                  </a:cubicBezTo>
                  <a:cubicBezTo>
                    <a:pt x="293" y="33"/>
                    <a:pt x="291" y="33"/>
                    <a:pt x="291" y="35"/>
                  </a:cubicBezTo>
                  <a:cubicBezTo>
                    <a:pt x="291" y="36"/>
                    <a:pt x="295" y="38"/>
                    <a:pt x="294" y="38"/>
                  </a:cubicBezTo>
                  <a:cubicBezTo>
                    <a:pt x="293" y="38"/>
                    <a:pt x="293" y="37"/>
                    <a:pt x="292" y="39"/>
                  </a:cubicBezTo>
                  <a:cubicBezTo>
                    <a:pt x="292" y="39"/>
                    <a:pt x="291" y="38"/>
                    <a:pt x="291" y="38"/>
                  </a:cubicBezTo>
                  <a:cubicBezTo>
                    <a:pt x="291" y="38"/>
                    <a:pt x="291" y="39"/>
                    <a:pt x="291" y="39"/>
                  </a:cubicBezTo>
                  <a:cubicBezTo>
                    <a:pt x="291" y="40"/>
                    <a:pt x="291" y="37"/>
                    <a:pt x="291" y="36"/>
                  </a:cubicBezTo>
                  <a:cubicBezTo>
                    <a:pt x="290" y="36"/>
                    <a:pt x="290" y="35"/>
                    <a:pt x="290" y="35"/>
                  </a:cubicBezTo>
                  <a:cubicBezTo>
                    <a:pt x="289" y="36"/>
                    <a:pt x="289" y="36"/>
                    <a:pt x="288" y="37"/>
                  </a:cubicBezTo>
                  <a:cubicBezTo>
                    <a:pt x="288" y="38"/>
                    <a:pt x="288" y="38"/>
                    <a:pt x="288" y="39"/>
                  </a:cubicBezTo>
                  <a:cubicBezTo>
                    <a:pt x="288" y="39"/>
                    <a:pt x="288" y="40"/>
                    <a:pt x="288" y="41"/>
                  </a:cubicBezTo>
                  <a:cubicBezTo>
                    <a:pt x="289" y="41"/>
                    <a:pt x="286" y="41"/>
                    <a:pt x="286" y="41"/>
                  </a:cubicBezTo>
                  <a:cubicBezTo>
                    <a:pt x="285" y="42"/>
                    <a:pt x="285" y="43"/>
                    <a:pt x="285" y="43"/>
                  </a:cubicBezTo>
                  <a:cubicBezTo>
                    <a:pt x="284" y="45"/>
                    <a:pt x="284" y="44"/>
                    <a:pt x="285" y="45"/>
                  </a:cubicBezTo>
                  <a:cubicBezTo>
                    <a:pt x="284" y="45"/>
                    <a:pt x="287" y="46"/>
                    <a:pt x="286" y="46"/>
                  </a:cubicBezTo>
                  <a:cubicBezTo>
                    <a:pt x="286" y="47"/>
                    <a:pt x="285" y="46"/>
                    <a:pt x="285" y="47"/>
                  </a:cubicBezTo>
                  <a:cubicBezTo>
                    <a:pt x="284" y="47"/>
                    <a:pt x="286" y="48"/>
                    <a:pt x="286" y="48"/>
                  </a:cubicBezTo>
                  <a:cubicBezTo>
                    <a:pt x="285" y="49"/>
                    <a:pt x="282" y="46"/>
                    <a:pt x="283" y="49"/>
                  </a:cubicBezTo>
                  <a:cubicBezTo>
                    <a:pt x="283" y="49"/>
                    <a:pt x="285" y="49"/>
                    <a:pt x="285" y="50"/>
                  </a:cubicBezTo>
                  <a:cubicBezTo>
                    <a:pt x="284" y="50"/>
                    <a:pt x="283" y="49"/>
                    <a:pt x="282" y="49"/>
                  </a:cubicBezTo>
                  <a:cubicBezTo>
                    <a:pt x="281" y="50"/>
                    <a:pt x="282" y="50"/>
                    <a:pt x="282" y="50"/>
                  </a:cubicBezTo>
                  <a:cubicBezTo>
                    <a:pt x="282" y="51"/>
                    <a:pt x="281" y="50"/>
                    <a:pt x="281" y="50"/>
                  </a:cubicBezTo>
                  <a:cubicBezTo>
                    <a:pt x="281" y="50"/>
                    <a:pt x="280" y="50"/>
                    <a:pt x="280" y="50"/>
                  </a:cubicBezTo>
                  <a:cubicBezTo>
                    <a:pt x="278" y="51"/>
                    <a:pt x="279" y="51"/>
                    <a:pt x="278" y="52"/>
                  </a:cubicBezTo>
                  <a:cubicBezTo>
                    <a:pt x="278" y="53"/>
                    <a:pt x="277" y="52"/>
                    <a:pt x="278" y="54"/>
                  </a:cubicBezTo>
                  <a:cubicBezTo>
                    <a:pt x="279" y="55"/>
                    <a:pt x="279" y="53"/>
                    <a:pt x="280" y="53"/>
                  </a:cubicBezTo>
                  <a:cubicBezTo>
                    <a:pt x="281" y="53"/>
                    <a:pt x="281" y="53"/>
                    <a:pt x="281" y="53"/>
                  </a:cubicBezTo>
                  <a:cubicBezTo>
                    <a:pt x="281" y="53"/>
                    <a:pt x="281" y="54"/>
                    <a:pt x="282" y="54"/>
                  </a:cubicBezTo>
                  <a:cubicBezTo>
                    <a:pt x="282" y="54"/>
                    <a:pt x="284" y="52"/>
                    <a:pt x="284" y="52"/>
                  </a:cubicBezTo>
                  <a:cubicBezTo>
                    <a:pt x="285" y="53"/>
                    <a:pt x="284" y="54"/>
                    <a:pt x="285" y="54"/>
                  </a:cubicBezTo>
                  <a:cubicBezTo>
                    <a:pt x="285" y="54"/>
                    <a:pt x="287" y="54"/>
                    <a:pt x="286" y="55"/>
                  </a:cubicBezTo>
                  <a:cubicBezTo>
                    <a:pt x="285" y="55"/>
                    <a:pt x="284" y="53"/>
                    <a:pt x="284" y="55"/>
                  </a:cubicBezTo>
                  <a:cubicBezTo>
                    <a:pt x="284" y="56"/>
                    <a:pt x="283" y="54"/>
                    <a:pt x="283" y="55"/>
                  </a:cubicBezTo>
                  <a:cubicBezTo>
                    <a:pt x="280" y="55"/>
                    <a:pt x="285" y="58"/>
                    <a:pt x="283" y="59"/>
                  </a:cubicBezTo>
                  <a:cubicBezTo>
                    <a:pt x="283" y="59"/>
                    <a:pt x="282" y="56"/>
                    <a:pt x="282" y="56"/>
                  </a:cubicBezTo>
                  <a:cubicBezTo>
                    <a:pt x="281" y="55"/>
                    <a:pt x="280" y="56"/>
                    <a:pt x="280" y="56"/>
                  </a:cubicBezTo>
                  <a:cubicBezTo>
                    <a:pt x="280" y="54"/>
                    <a:pt x="276" y="55"/>
                    <a:pt x="276" y="56"/>
                  </a:cubicBezTo>
                  <a:cubicBezTo>
                    <a:pt x="276" y="56"/>
                    <a:pt x="277" y="56"/>
                    <a:pt x="277" y="57"/>
                  </a:cubicBezTo>
                  <a:cubicBezTo>
                    <a:pt x="277" y="57"/>
                    <a:pt x="279" y="59"/>
                    <a:pt x="279" y="60"/>
                  </a:cubicBezTo>
                  <a:cubicBezTo>
                    <a:pt x="279" y="60"/>
                    <a:pt x="276" y="59"/>
                    <a:pt x="276" y="60"/>
                  </a:cubicBezTo>
                  <a:cubicBezTo>
                    <a:pt x="276" y="60"/>
                    <a:pt x="278" y="60"/>
                    <a:pt x="279" y="61"/>
                  </a:cubicBezTo>
                  <a:cubicBezTo>
                    <a:pt x="278" y="61"/>
                    <a:pt x="277" y="60"/>
                    <a:pt x="277" y="62"/>
                  </a:cubicBezTo>
                  <a:cubicBezTo>
                    <a:pt x="277" y="62"/>
                    <a:pt x="278" y="63"/>
                    <a:pt x="277" y="64"/>
                  </a:cubicBezTo>
                  <a:cubicBezTo>
                    <a:pt x="277" y="63"/>
                    <a:pt x="277" y="63"/>
                    <a:pt x="276" y="63"/>
                  </a:cubicBezTo>
                  <a:cubicBezTo>
                    <a:pt x="276" y="64"/>
                    <a:pt x="277" y="64"/>
                    <a:pt x="277" y="66"/>
                  </a:cubicBezTo>
                  <a:cubicBezTo>
                    <a:pt x="276" y="65"/>
                    <a:pt x="275" y="63"/>
                    <a:pt x="275" y="62"/>
                  </a:cubicBezTo>
                  <a:cubicBezTo>
                    <a:pt x="274" y="62"/>
                    <a:pt x="273" y="64"/>
                    <a:pt x="273" y="64"/>
                  </a:cubicBezTo>
                  <a:cubicBezTo>
                    <a:pt x="272" y="63"/>
                    <a:pt x="273" y="63"/>
                    <a:pt x="272" y="63"/>
                  </a:cubicBezTo>
                  <a:cubicBezTo>
                    <a:pt x="271" y="63"/>
                    <a:pt x="271" y="65"/>
                    <a:pt x="271" y="65"/>
                  </a:cubicBezTo>
                  <a:cubicBezTo>
                    <a:pt x="270" y="64"/>
                    <a:pt x="271" y="64"/>
                    <a:pt x="271" y="64"/>
                  </a:cubicBezTo>
                  <a:cubicBezTo>
                    <a:pt x="270" y="64"/>
                    <a:pt x="269" y="65"/>
                    <a:pt x="269" y="65"/>
                  </a:cubicBezTo>
                  <a:cubicBezTo>
                    <a:pt x="268" y="65"/>
                    <a:pt x="268" y="65"/>
                    <a:pt x="268" y="64"/>
                  </a:cubicBezTo>
                  <a:cubicBezTo>
                    <a:pt x="268" y="64"/>
                    <a:pt x="266" y="66"/>
                    <a:pt x="266" y="66"/>
                  </a:cubicBezTo>
                  <a:cubicBezTo>
                    <a:pt x="266" y="66"/>
                    <a:pt x="267" y="66"/>
                    <a:pt x="268" y="66"/>
                  </a:cubicBezTo>
                  <a:cubicBezTo>
                    <a:pt x="267" y="66"/>
                    <a:pt x="268" y="66"/>
                    <a:pt x="268" y="67"/>
                  </a:cubicBezTo>
                  <a:cubicBezTo>
                    <a:pt x="267" y="67"/>
                    <a:pt x="266" y="66"/>
                    <a:pt x="266" y="67"/>
                  </a:cubicBezTo>
                  <a:cubicBezTo>
                    <a:pt x="266" y="67"/>
                    <a:pt x="266" y="67"/>
                    <a:pt x="266" y="68"/>
                  </a:cubicBezTo>
                  <a:cubicBezTo>
                    <a:pt x="266" y="68"/>
                    <a:pt x="266" y="68"/>
                    <a:pt x="266" y="68"/>
                  </a:cubicBezTo>
                  <a:cubicBezTo>
                    <a:pt x="266" y="69"/>
                    <a:pt x="269" y="66"/>
                    <a:pt x="269" y="66"/>
                  </a:cubicBezTo>
                  <a:cubicBezTo>
                    <a:pt x="270" y="66"/>
                    <a:pt x="273" y="66"/>
                    <a:pt x="273" y="68"/>
                  </a:cubicBezTo>
                  <a:cubicBezTo>
                    <a:pt x="273" y="68"/>
                    <a:pt x="271" y="66"/>
                    <a:pt x="271" y="67"/>
                  </a:cubicBezTo>
                  <a:cubicBezTo>
                    <a:pt x="270" y="67"/>
                    <a:pt x="271" y="68"/>
                    <a:pt x="271" y="67"/>
                  </a:cubicBezTo>
                  <a:cubicBezTo>
                    <a:pt x="272" y="68"/>
                    <a:pt x="269" y="67"/>
                    <a:pt x="269" y="67"/>
                  </a:cubicBezTo>
                  <a:cubicBezTo>
                    <a:pt x="269" y="68"/>
                    <a:pt x="268" y="68"/>
                    <a:pt x="268" y="69"/>
                  </a:cubicBezTo>
                  <a:cubicBezTo>
                    <a:pt x="269" y="69"/>
                    <a:pt x="271" y="69"/>
                    <a:pt x="270" y="70"/>
                  </a:cubicBezTo>
                  <a:cubicBezTo>
                    <a:pt x="270" y="70"/>
                    <a:pt x="269" y="69"/>
                    <a:pt x="269" y="69"/>
                  </a:cubicBezTo>
                  <a:cubicBezTo>
                    <a:pt x="268" y="70"/>
                    <a:pt x="273" y="70"/>
                    <a:pt x="273" y="70"/>
                  </a:cubicBezTo>
                  <a:cubicBezTo>
                    <a:pt x="273" y="70"/>
                    <a:pt x="271" y="71"/>
                    <a:pt x="271" y="72"/>
                  </a:cubicBezTo>
                  <a:cubicBezTo>
                    <a:pt x="271" y="72"/>
                    <a:pt x="272" y="75"/>
                    <a:pt x="272" y="75"/>
                  </a:cubicBezTo>
                  <a:cubicBezTo>
                    <a:pt x="271" y="75"/>
                    <a:pt x="271" y="73"/>
                    <a:pt x="271" y="72"/>
                  </a:cubicBezTo>
                  <a:cubicBezTo>
                    <a:pt x="270" y="72"/>
                    <a:pt x="270" y="72"/>
                    <a:pt x="270" y="71"/>
                  </a:cubicBezTo>
                  <a:cubicBezTo>
                    <a:pt x="269" y="71"/>
                    <a:pt x="269" y="72"/>
                    <a:pt x="268" y="72"/>
                  </a:cubicBezTo>
                  <a:cubicBezTo>
                    <a:pt x="268" y="72"/>
                    <a:pt x="268" y="72"/>
                    <a:pt x="268" y="71"/>
                  </a:cubicBezTo>
                  <a:cubicBezTo>
                    <a:pt x="268" y="71"/>
                    <a:pt x="267" y="72"/>
                    <a:pt x="268" y="72"/>
                  </a:cubicBezTo>
                  <a:cubicBezTo>
                    <a:pt x="267" y="73"/>
                    <a:pt x="267" y="73"/>
                    <a:pt x="266" y="73"/>
                  </a:cubicBezTo>
                  <a:cubicBezTo>
                    <a:pt x="266" y="73"/>
                    <a:pt x="265" y="72"/>
                    <a:pt x="266" y="72"/>
                  </a:cubicBezTo>
                  <a:cubicBezTo>
                    <a:pt x="265" y="73"/>
                    <a:pt x="264" y="74"/>
                    <a:pt x="263" y="75"/>
                  </a:cubicBezTo>
                  <a:cubicBezTo>
                    <a:pt x="264" y="76"/>
                    <a:pt x="265" y="75"/>
                    <a:pt x="265" y="75"/>
                  </a:cubicBezTo>
                  <a:cubicBezTo>
                    <a:pt x="265" y="75"/>
                    <a:pt x="265" y="76"/>
                    <a:pt x="265" y="76"/>
                  </a:cubicBezTo>
                  <a:cubicBezTo>
                    <a:pt x="266" y="76"/>
                    <a:pt x="267" y="74"/>
                    <a:pt x="269" y="74"/>
                  </a:cubicBezTo>
                  <a:cubicBezTo>
                    <a:pt x="268" y="75"/>
                    <a:pt x="268" y="75"/>
                    <a:pt x="268" y="75"/>
                  </a:cubicBezTo>
                  <a:cubicBezTo>
                    <a:pt x="269" y="75"/>
                    <a:pt x="272" y="76"/>
                    <a:pt x="272" y="77"/>
                  </a:cubicBezTo>
                  <a:cubicBezTo>
                    <a:pt x="272" y="77"/>
                    <a:pt x="270" y="76"/>
                    <a:pt x="270" y="76"/>
                  </a:cubicBezTo>
                  <a:cubicBezTo>
                    <a:pt x="270" y="76"/>
                    <a:pt x="271" y="79"/>
                    <a:pt x="270" y="78"/>
                  </a:cubicBezTo>
                  <a:cubicBezTo>
                    <a:pt x="269" y="78"/>
                    <a:pt x="270" y="77"/>
                    <a:pt x="270" y="77"/>
                  </a:cubicBezTo>
                  <a:cubicBezTo>
                    <a:pt x="270" y="77"/>
                    <a:pt x="269" y="77"/>
                    <a:pt x="269" y="76"/>
                  </a:cubicBezTo>
                  <a:cubicBezTo>
                    <a:pt x="267" y="76"/>
                    <a:pt x="267" y="78"/>
                    <a:pt x="267" y="78"/>
                  </a:cubicBezTo>
                  <a:cubicBezTo>
                    <a:pt x="266" y="78"/>
                    <a:pt x="267" y="76"/>
                    <a:pt x="266" y="76"/>
                  </a:cubicBezTo>
                  <a:cubicBezTo>
                    <a:pt x="265" y="77"/>
                    <a:pt x="265" y="77"/>
                    <a:pt x="265" y="77"/>
                  </a:cubicBezTo>
                  <a:cubicBezTo>
                    <a:pt x="266" y="77"/>
                    <a:pt x="263" y="77"/>
                    <a:pt x="264" y="77"/>
                  </a:cubicBezTo>
                  <a:cubicBezTo>
                    <a:pt x="264" y="77"/>
                    <a:pt x="264" y="77"/>
                    <a:pt x="264" y="77"/>
                  </a:cubicBezTo>
                  <a:cubicBezTo>
                    <a:pt x="261" y="77"/>
                    <a:pt x="264" y="79"/>
                    <a:pt x="264" y="79"/>
                  </a:cubicBezTo>
                  <a:cubicBezTo>
                    <a:pt x="264" y="79"/>
                    <a:pt x="263" y="79"/>
                    <a:pt x="262" y="79"/>
                  </a:cubicBezTo>
                  <a:cubicBezTo>
                    <a:pt x="262" y="79"/>
                    <a:pt x="262" y="80"/>
                    <a:pt x="261" y="80"/>
                  </a:cubicBezTo>
                  <a:cubicBezTo>
                    <a:pt x="261" y="80"/>
                    <a:pt x="261" y="79"/>
                    <a:pt x="261" y="79"/>
                  </a:cubicBezTo>
                  <a:cubicBezTo>
                    <a:pt x="261" y="79"/>
                    <a:pt x="260" y="81"/>
                    <a:pt x="260" y="80"/>
                  </a:cubicBezTo>
                  <a:cubicBezTo>
                    <a:pt x="260" y="80"/>
                    <a:pt x="260" y="80"/>
                    <a:pt x="260" y="80"/>
                  </a:cubicBezTo>
                  <a:cubicBezTo>
                    <a:pt x="260" y="80"/>
                    <a:pt x="260" y="80"/>
                    <a:pt x="260" y="80"/>
                  </a:cubicBezTo>
                  <a:cubicBezTo>
                    <a:pt x="260" y="80"/>
                    <a:pt x="259" y="80"/>
                    <a:pt x="259" y="80"/>
                  </a:cubicBezTo>
                  <a:cubicBezTo>
                    <a:pt x="259" y="81"/>
                    <a:pt x="258" y="80"/>
                    <a:pt x="257" y="81"/>
                  </a:cubicBezTo>
                  <a:cubicBezTo>
                    <a:pt x="258" y="81"/>
                    <a:pt x="259" y="83"/>
                    <a:pt x="259" y="83"/>
                  </a:cubicBezTo>
                  <a:cubicBezTo>
                    <a:pt x="259" y="83"/>
                    <a:pt x="258" y="82"/>
                    <a:pt x="257" y="83"/>
                  </a:cubicBezTo>
                  <a:cubicBezTo>
                    <a:pt x="258" y="83"/>
                    <a:pt x="258" y="83"/>
                    <a:pt x="259" y="83"/>
                  </a:cubicBezTo>
                  <a:cubicBezTo>
                    <a:pt x="258" y="84"/>
                    <a:pt x="260" y="84"/>
                    <a:pt x="260" y="84"/>
                  </a:cubicBezTo>
                  <a:cubicBezTo>
                    <a:pt x="259" y="85"/>
                    <a:pt x="258" y="85"/>
                    <a:pt x="257" y="85"/>
                  </a:cubicBezTo>
                  <a:cubicBezTo>
                    <a:pt x="257" y="85"/>
                    <a:pt x="256" y="84"/>
                    <a:pt x="256" y="85"/>
                  </a:cubicBezTo>
                  <a:cubicBezTo>
                    <a:pt x="259" y="85"/>
                    <a:pt x="255" y="86"/>
                    <a:pt x="255" y="87"/>
                  </a:cubicBezTo>
                  <a:cubicBezTo>
                    <a:pt x="256" y="87"/>
                    <a:pt x="258" y="86"/>
                    <a:pt x="259" y="87"/>
                  </a:cubicBezTo>
                  <a:cubicBezTo>
                    <a:pt x="258" y="87"/>
                    <a:pt x="258" y="87"/>
                    <a:pt x="257" y="87"/>
                  </a:cubicBezTo>
                  <a:cubicBezTo>
                    <a:pt x="258" y="87"/>
                    <a:pt x="258" y="88"/>
                    <a:pt x="258" y="88"/>
                  </a:cubicBezTo>
                  <a:cubicBezTo>
                    <a:pt x="256" y="87"/>
                    <a:pt x="256" y="87"/>
                    <a:pt x="256" y="89"/>
                  </a:cubicBezTo>
                  <a:cubicBezTo>
                    <a:pt x="255" y="89"/>
                    <a:pt x="255" y="86"/>
                    <a:pt x="254" y="88"/>
                  </a:cubicBezTo>
                  <a:cubicBezTo>
                    <a:pt x="256" y="90"/>
                    <a:pt x="254" y="89"/>
                    <a:pt x="254" y="91"/>
                  </a:cubicBezTo>
                  <a:cubicBezTo>
                    <a:pt x="254" y="92"/>
                    <a:pt x="255" y="91"/>
                    <a:pt x="255" y="92"/>
                  </a:cubicBezTo>
                  <a:cubicBezTo>
                    <a:pt x="256" y="92"/>
                    <a:pt x="256" y="89"/>
                    <a:pt x="258" y="92"/>
                  </a:cubicBezTo>
                  <a:cubicBezTo>
                    <a:pt x="258" y="92"/>
                    <a:pt x="259" y="91"/>
                    <a:pt x="259" y="92"/>
                  </a:cubicBezTo>
                  <a:cubicBezTo>
                    <a:pt x="260" y="92"/>
                    <a:pt x="261" y="91"/>
                    <a:pt x="262" y="91"/>
                  </a:cubicBezTo>
                  <a:cubicBezTo>
                    <a:pt x="262" y="92"/>
                    <a:pt x="260" y="93"/>
                    <a:pt x="259" y="93"/>
                  </a:cubicBezTo>
                  <a:cubicBezTo>
                    <a:pt x="258" y="93"/>
                    <a:pt x="259" y="92"/>
                    <a:pt x="259" y="94"/>
                  </a:cubicBezTo>
                  <a:cubicBezTo>
                    <a:pt x="258" y="94"/>
                    <a:pt x="258" y="95"/>
                    <a:pt x="257" y="95"/>
                  </a:cubicBezTo>
                  <a:cubicBezTo>
                    <a:pt x="257" y="95"/>
                    <a:pt x="257" y="93"/>
                    <a:pt x="257" y="93"/>
                  </a:cubicBezTo>
                  <a:cubicBezTo>
                    <a:pt x="256" y="93"/>
                    <a:pt x="257" y="93"/>
                    <a:pt x="256" y="94"/>
                  </a:cubicBezTo>
                  <a:cubicBezTo>
                    <a:pt x="255" y="94"/>
                    <a:pt x="253" y="94"/>
                    <a:pt x="252" y="95"/>
                  </a:cubicBezTo>
                  <a:cubicBezTo>
                    <a:pt x="251" y="96"/>
                    <a:pt x="253" y="95"/>
                    <a:pt x="254" y="96"/>
                  </a:cubicBezTo>
                  <a:cubicBezTo>
                    <a:pt x="253" y="97"/>
                    <a:pt x="255" y="98"/>
                    <a:pt x="255" y="99"/>
                  </a:cubicBezTo>
                  <a:cubicBezTo>
                    <a:pt x="255" y="99"/>
                    <a:pt x="254" y="99"/>
                    <a:pt x="254" y="98"/>
                  </a:cubicBezTo>
                  <a:cubicBezTo>
                    <a:pt x="253" y="98"/>
                    <a:pt x="252" y="97"/>
                    <a:pt x="251" y="99"/>
                  </a:cubicBezTo>
                  <a:cubicBezTo>
                    <a:pt x="252" y="100"/>
                    <a:pt x="251" y="100"/>
                    <a:pt x="251" y="101"/>
                  </a:cubicBezTo>
                  <a:cubicBezTo>
                    <a:pt x="251" y="101"/>
                    <a:pt x="253" y="102"/>
                    <a:pt x="252" y="103"/>
                  </a:cubicBezTo>
                  <a:cubicBezTo>
                    <a:pt x="251" y="103"/>
                    <a:pt x="251" y="101"/>
                    <a:pt x="251" y="101"/>
                  </a:cubicBezTo>
                  <a:cubicBezTo>
                    <a:pt x="249" y="101"/>
                    <a:pt x="250" y="104"/>
                    <a:pt x="250" y="104"/>
                  </a:cubicBezTo>
                  <a:cubicBezTo>
                    <a:pt x="251" y="103"/>
                    <a:pt x="251" y="105"/>
                    <a:pt x="251" y="106"/>
                  </a:cubicBezTo>
                  <a:cubicBezTo>
                    <a:pt x="251" y="106"/>
                    <a:pt x="249" y="108"/>
                    <a:pt x="249" y="109"/>
                  </a:cubicBezTo>
                  <a:cubicBezTo>
                    <a:pt x="249" y="109"/>
                    <a:pt x="250" y="109"/>
                    <a:pt x="250" y="110"/>
                  </a:cubicBezTo>
                  <a:cubicBezTo>
                    <a:pt x="250" y="110"/>
                    <a:pt x="250" y="110"/>
                    <a:pt x="249" y="110"/>
                  </a:cubicBezTo>
                  <a:cubicBezTo>
                    <a:pt x="251" y="111"/>
                    <a:pt x="252" y="107"/>
                    <a:pt x="253" y="108"/>
                  </a:cubicBezTo>
                  <a:cubicBezTo>
                    <a:pt x="253" y="109"/>
                    <a:pt x="252" y="110"/>
                    <a:pt x="251" y="111"/>
                  </a:cubicBezTo>
                  <a:cubicBezTo>
                    <a:pt x="251" y="111"/>
                    <a:pt x="249" y="111"/>
                    <a:pt x="249" y="112"/>
                  </a:cubicBezTo>
                  <a:cubicBezTo>
                    <a:pt x="248" y="112"/>
                    <a:pt x="247" y="112"/>
                    <a:pt x="247" y="112"/>
                  </a:cubicBezTo>
                  <a:cubicBezTo>
                    <a:pt x="247" y="112"/>
                    <a:pt x="244" y="114"/>
                    <a:pt x="244" y="114"/>
                  </a:cubicBezTo>
                  <a:cubicBezTo>
                    <a:pt x="245" y="114"/>
                    <a:pt x="245" y="115"/>
                    <a:pt x="246" y="115"/>
                  </a:cubicBezTo>
                  <a:cubicBezTo>
                    <a:pt x="245" y="116"/>
                    <a:pt x="247" y="115"/>
                    <a:pt x="246" y="116"/>
                  </a:cubicBezTo>
                  <a:cubicBezTo>
                    <a:pt x="246" y="116"/>
                    <a:pt x="245" y="116"/>
                    <a:pt x="244" y="116"/>
                  </a:cubicBezTo>
                  <a:cubicBezTo>
                    <a:pt x="244" y="116"/>
                    <a:pt x="245" y="117"/>
                    <a:pt x="245" y="117"/>
                  </a:cubicBezTo>
                  <a:cubicBezTo>
                    <a:pt x="243" y="117"/>
                    <a:pt x="243" y="118"/>
                    <a:pt x="243" y="119"/>
                  </a:cubicBezTo>
                  <a:cubicBezTo>
                    <a:pt x="243" y="119"/>
                    <a:pt x="244" y="119"/>
                    <a:pt x="244" y="119"/>
                  </a:cubicBezTo>
                  <a:cubicBezTo>
                    <a:pt x="244" y="119"/>
                    <a:pt x="244" y="119"/>
                    <a:pt x="244" y="119"/>
                  </a:cubicBezTo>
                  <a:cubicBezTo>
                    <a:pt x="244" y="119"/>
                    <a:pt x="244" y="119"/>
                    <a:pt x="244" y="119"/>
                  </a:cubicBezTo>
                  <a:cubicBezTo>
                    <a:pt x="244" y="119"/>
                    <a:pt x="245" y="119"/>
                    <a:pt x="245" y="119"/>
                  </a:cubicBezTo>
                  <a:cubicBezTo>
                    <a:pt x="246" y="120"/>
                    <a:pt x="244" y="120"/>
                    <a:pt x="244" y="121"/>
                  </a:cubicBezTo>
                  <a:cubicBezTo>
                    <a:pt x="244" y="121"/>
                    <a:pt x="244" y="121"/>
                    <a:pt x="244" y="121"/>
                  </a:cubicBezTo>
                  <a:cubicBezTo>
                    <a:pt x="244" y="121"/>
                    <a:pt x="242" y="123"/>
                    <a:pt x="243" y="123"/>
                  </a:cubicBezTo>
                  <a:cubicBezTo>
                    <a:pt x="242" y="124"/>
                    <a:pt x="243" y="122"/>
                    <a:pt x="243" y="122"/>
                  </a:cubicBezTo>
                  <a:cubicBezTo>
                    <a:pt x="242" y="121"/>
                    <a:pt x="242" y="121"/>
                    <a:pt x="241" y="121"/>
                  </a:cubicBezTo>
                  <a:cubicBezTo>
                    <a:pt x="241" y="120"/>
                    <a:pt x="241" y="119"/>
                    <a:pt x="240" y="119"/>
                  </a:cubicBezTo>
                  <a:cubicBezTo>
                    <a:pt x="240" y="120"/>
                    <a:pt x="240" y="120"/>
                    <a:pt x="240" y="120"/>
                  </a:cubicBezTo>
                  <a:cubicBezTo>
                    <a:pt x="240" y="121"/>
                    <a:pt x="240" y="121"/>
                    <a:pt x="239" y="121"/>
                  </a:cubicBezTo>
                  <a:cubicBezTo>
                    <a:pt x="239" y="121"/>
                    <a:pt x="238" y="121"/>
                    <a:pt x="238" y="122"/>
                  </a:cubicBezTo>
                  <a:cubicBezTo>
                    <a:pt x="239" y="122"/>
                    <a:pt x="240" y="122"/>
                    <a:pt x="239" y="122"/>
                  </a:cubicBezTo>
                  <a:cubicBezTo>
                    <a:pt x="239" y="123"/>
                    <a:pt x="239" y="122"/>
                    <a:pt x="239" y="122"/>
                  </a:cubicBezTo>
                  <a:cubicBezTo>
                    <a:pt x="238" y="122"/>
                    <a:pt x="237" y="122"/>
                    <a:pt x="237" y="122"/>
                  </a:cubicBezTo>
                  <a:cubicBezTo>
                    <a:pt x="237" y="122"/>
                    <a:pt x="237" y="122"/>
                    <a:pt x="238" y="122"/>
                  </a:cubicBezTo>
                  <a:cubicBezTo>
                    <a:pt x="238" y="123"/>
                    <a:pt x="238" y="123"/>
                    <a:pt x="238" y="123"/>
                  </a:cubicBezTo>
                  <a:cubicBezTo>
                    <a:pt x="237" y="123"/>
                    <a:pt x="237" y="124"/>
                    <a:pt x="236" y="124"/>
                  </a:cubicBezTo>
                  <a:cubicBezTo>
                    <a:pt x="236" y="124"/>
                    <a:pt x="235" y="125"/>
                    <a:pt x="235" y="125"/>
                  </a:cubicBezTo>
                  <a:cubicBezTo>
                    <a:pt x="235" y="126"/>
                    <a:pt x="234" y="127"/>
                    <a:pt x="234" y="127"/>
                  </a:cubicBezTo>
                  <a:cubicBezTo>
                    <a:pt x="234" y="127"/>
                    <a:pt x="234" y="127"/>
                    <a:pt x="234" y="128"/>
                  </a:cubicBezTo>
                  <a:cubicBezTo>
                    <a:pt x="234" y="129"/>
                    <a:pt x="234" y="129"/>
                    <a:pt x="235" y="129"/>
                  </a:cubicBezTo>
                  <a:cubicBezTo>
                    <a:pt x="234" y="131"/>
                    <a:pt x="231" y="131"/>
                    <a:pt x="230" y="132"/>
                  </a:cubicBezTo>
                  <a:cubicBezTo>
                    <a:pt x="231" y="132"/>
                    <a:pt x="231" y="132"/>
                    <a:pt x="232" y="132"/>
                  </a:cubicBezTo>
                  <a:cubicBezTo>
                    <a:pt x="232" y="132"/>
                    <a:pt x="230" y="133"/>
                    <a:pt x="231" y="133"/>
                  </a:cubicBezTo>
                  <a:cubicBezTo>
                    <a:pt x="231" y="134"/>
                    <a:pt x="235" y="131"/>
                    <a:pt x="234" y="133"/>
                  </a:cubicBezTo>
                  <a:cubicBezTo>
                    <a:pt x="234" y="134"/>
                    <a:pt x="231" y="133"/>
                    <a:pt x="233" y="135"/>
                  </a:cubicBezTo>
                  <a:cubicBezTo>
                    <a:pt x="235" y="137"/>
                    <a:pt x="237" y="135"/>
                    <a:pt x="238" y="134"/>
                  </a:cubicBezTo>
                  <a:cubicBezTo>
                    <a:pt x="239" y="133"/>
                    <a:pt x="241" y="132"/>
                    <a:pt x="240" y="131"/>
                  </a:cubicBezTo>
                  <a:cubicBezTo>
                    <a:pt x="240" y="129"/>
                    <a:pt x="238" y="131"/>
                    <a:pt x="237" y="131"/>
                  </a:cubicBezTo>
                  <a:cubicBezTo>
                    <a:pt x="238" y="130"/>
                    <a:pt x="239" y="130"/>
                    <a:pt x="240" y="129"/>
                  </a:cubicBezTo>
                  <a:cubicBezTo>
                    <a:pt x="241" y="129"/>
                    <a:pt x="242" y="128"/>
                    <a:pt x="242" y="127"/>
                  </a:cubicBezTo>
                  <a:cubicBezTo>
                    <a:pt x="242" y="127"/>
                    <a:pt x="243" y="129"/>
                    <a:pt x="243" y="129"/>
                  </a:cubicBezTo>
                  <a:cubicBezTo>
                    <a:pt x="243" y="129"/>
                    <a:pt x="241" y="130"/>
                    <a:pt x="241" y="131"/>
                  </a:cubicBezTo>
                  <a:cubicBezTo>
                    <a:pt x="241" y="131"/>
                    <a:pt x="243" y="131"/>
                    <a:pt x="244" y="131"/>
                  </a:cubicBezTo>
                  <a:cubicBezTo>
                    <a:pt x="243" y="132"/>
                    <a:pt x="242" y="132"/>
                    <a:pt x="242" y="132"/>
                  </a:cubicBezTo>
                  <a:cubicBezTo>
                    <a:pt x="242" y="132"/>
                    <a:pt x="240" y="133"/>
                    <a:pt x="241" y="133"/>
                  </a:cubicBezTo>
                  <a:cubicBezTo>
                    <a:pt x="240" y="133"/>
                    <a:pt x="238" y="135"/>
                    <a:pt x="239" y="135"/>
                  </a:cubicBezTo>
                  <a:cubicBezTo>
                    <a:pt x="239" y="135"/>
                    <a:pt x="239" y="135"/>
                    <a:pt x="239" y="135"/>
                  </a:cubicBezTo>
                  <a:cubicBezTo>
                    <a:pt x="239" y="135"/>
                    <a:pt x="239" y="136"/>
                    <a:pt x="239" y="136"/>
                  </a:cubicBezTo>
                  <a:cubicBezTo>
                    <a:pt x="240" y="136"/>
                    <a:pt x="240" y="136"/>
                    <a:pt x="240" y="137"/>
                  </a:cubicBezTo>
                  <a:cubicBezTo>
                    <a:pt x="240" y="137"/>
                    <a:pt x="239" y="137"/>
                    <a:pt x="239" y="137"/>
                  </a:cubicBezTo>
                  <a:cubicBezTo>
                    <a:pt x="239" y="137"/>
                    <a:pt x="239" y="137"/>
                    <a:pt x="239" y="137"/>
                  </a:cubicBezTo>
                  <a:cubicBezTo>
                    <a:pt x="238" y="137"/>
                    <a:pt x="238" y="137"/>
                    <a:pt x="237" y="137"/>
                  </a:cubicBezTo>
                  <a:cubicBezTo>
                    <a:pt x="237" y="137"/>
                    <a:pt x="236" y="137"/>
                    <a:pt x="236" y="137"/>
                  </a:cubicBezTo>
                  <a:cubicBezTo>
                    <a:pt x="235" y="137"/>
                    <a:pt x="235" y="137"/>
                    <a:pt x="234" y="138"/>
                  </a:cubicBezTo>
                  <a:cubicBezTo>
                    <a:pt x="234" y="138"/>
                    <a:pt x="236" y="140"/>
                    <a:pt x="235" y="140"/>
                  </a:cubicBezTo>
                  <a:cubicBezTo>
                    <a:pt x="235" y="140"/>
                    <a:pt x="234" y="139"/>
                    <a:pt x="234" y="138"/>
                  </a:cubicBezTo>
                  <a:cubicBezTo>
                    <a:pt x="233" y="138"/>
                    <a:pt x="233" y="139"/>
                    <a:pt x="233" y="139"/>
                  </a:cubicBezTo>
                  <a:cubicBezTo>
                    <a:pt x="235" y="139"/>
                    <a:pt x="231" y="132"/>
                    <a:pt x="231" y="135"/>
                  </a:cubicBezTo>
                  <a:cubicBezTo>
                    <a:pt x="231" y="135"/>
                    <a:pt x="231" y="136"/>
                    <a:pt x="230" y="135"/>
                  </a:cubicBezTo>
                  <a:cubicBezTo>
                    <a:pt x="230" y="135"/>
                    <a:pt x="230" y="136"/>
                    <a:pt x="230" y="136"/>
                  </a:cubicBezTo>
                  <a:cubicBezTo>
                    <a:pt x="230" y="136"/>
                    <a:pt x="228" y="136"/>
                    <a:pt x="230" y="136"/>
                  </a:cubicBezTo>
                  <a:cubicBezTo>
                    <a:pt x="230" y="137"/>
                    <a:pt x="230" y="137"/>
                    <a:pt x="230" y="137"/>
                  </a:cubicBezTo>
                  <a:cubicBezTo>
                    <a:pt x="228" y="138"/>
                    <a:pt x="228" y="137"/>
                    <a:pt x="230" y="138"/>
                  </a:cubicBezTo>
                  <a:cubicBezTo>
                    <a:pt x="230" y="138"/>
                    <a:pt x="228" y="139"/>
                    <a:pt x="228" y="139"/>
                  </a:cubicBezTo>
                  <a:cubicBezTo>
                    <a:pt x="228" y="139"/>
                    <a:pt x="227" y="137"/>
                    <a:pt x="227" y="137"/>
                  </a:cubicBezTo>
                  <a:cubicBezTo>
                    <a:pt x="227" y="137"/>
                    <a:pt x="227" y="137"/>
                    <a:pt x="226" y="138"/>
                  </a:cubicBezTo>
                  <a:cubicBezTo>
                    <a:pt x="226" y="138"/>
                    <a:pt x="226" y="137"/>
                    <a:pt x="226" y="137"/>
                  </a:cubicBezTo>
                  <a:cubicBezTo>
                    <a:pt x="225" y="138"/>
                    <a:pt x="224" y="138"/>
                    <a:pt x="225" y="139"/>
                  </a:cubicBezTo>
                  <a:cubicBezTo>
                    <a:pt x="222" y="140"/>
                    <a:pt x="225" y="140"/>
                    <a:pt x="226" y="141"/>
                  </a:cubicBezTo>
                  <a:cubicBezTo>
                    <a:pt x="225" y="141"/>
                    <a:pt x="225" y="141"/>
                    <a:pt x="224" y="141"/>
                  </a:cubicBezTo>
                  <a:cubicBezTo>
                    <a:pt x="224" y="141"/>
                    <a:pt x="225" y="142"/>
                    <a:pt x="224" y="142"/>
                  </a:cubicBezTo>
                  <a:cubicBezTo>
                    <a:pt x="224" y="142"/>
                    <a:pt x="222" y="142"/>
                    <a:pt x="222" y="142"/>
                  </a:cubicBezTo>
                  <a:cubicBezTo>
                    <a:pt x="222" y="142"/>
                    <a:pt x="222" y="142"/>
                    <a:pt x="222" y="142"/>
                  </a:cubicBezTo>
                  <a:cubicBezTo>
                    <a:pt x="221" y="142"/>
                    <a:pt x="224" y="144"/>
                    <a:pt x="224" y="144"/>
                  </a:cubicBezTo>
                  <a:cubicBezTo>
                    <a:pt x="222" y="145"/>
                    <a:pt x="225" y="144"/>
                    <a:pt x="225" y="146"/>
                  </a:cubicBezTo>
                  <a:cubicBezTo>
                    <a:pt x="223" y="147"/>
                    <a:pt x="222" y="142"/>
                    <a:pt x="221" y="142"/>
                  </a:cubicBezTo>
                  <a:cubicBezTo>
                    <a:pt x="219" y="142"/>
                    <a:pt x="224" y="149"/>
                    <a:pt x="224" y="149"/>
                  </a:cubicBezTo>
                  <a:cubicBezTo>
                    <a:pt x="223" y="148"/>
                    <a:pt x="222" y="146"/>
                    <a:pt x="221" y="145"/>
                  </a:cubicBezTo>
                  <a:cubicBezTo>
                    <a:pt x="221" y="145"/>
                    <a:pt x="221" y="144"/>
                    <a:pt x="221" y="144"/>
                  </a:cubicBezTo>
                  <a:cubicBezTo>
                    <a:pt x="220" y="144"/>
                    <a:pt x="219" y="145"/>
                    <a:pt x="218" y="145"/>
                  </a:cubicBezTo>
                  <a:cubicBezTo>
                    <a:pt x="218" y="144"/>
                    <a:pt x="219" y="144"/>
                    <a:pt x="218" y="144"/>
                  </a:cubicBezTo>
                  <a:cubicBezTo>
                    <a:pt x="218" y="144"/>
                    <a:pt x="217" y="145"/>
                    <a:pt x="217" y="145"/>
                  </a:cubicBezTo>
                  <a:cubicBezTo>
                    <a:pt x="217" y="145"/>
                    <a:pt x="216" y="144"/>
                    <a:pt x="216" y="144"/>
                  </a:cubicBezTo>
                  <a:cubicBezTo>
                    <a:pt x="216" y="144"/>
                    <a:pt x="216" y="144"/>
                    <a:pt x="215" y="143"/>
                  </a:cubicBezTo>
                  <a:cubicBezTo>
                    <a:pt x="214" y="143"/>
                    <a:pt x="214" y="144"/>
                    <a:pt x="213" y="145"/>
                  </a:cubicBezTo>
                  <a:cubicBezTo>
                    <a:pt x="212" y="146"/>
                    <a:pt x="215" y="146"/>
                    <a:pt x="215" y="146"/>
                  </a:cubicBezTo>
                  <a:cubicBezTo>
                    <a:pt x="215" y="147"/>
                    <a:pt x="213" y="146"/>
                    <a:pt x="213" y="147"/>
                  </a:cubicBezTo>
                  <a:cubicBezTo>
                    <a:pt x="214" y="148"/>
                    <a:pt x="216" y="147"/>
                    <a:pt x="216" y="147"/>
                  </a:cubicBezTo>
                  <a:cubicBezTo>
                    <a:pt x="217" y="147"/>
                    <a:pt x="216" y="148"/>
                    <a:pt x="216" y="148"/>
                  </a:cubicBezTo>
                  <a:cubicBezTo>
                    <a:pt x="217" y="148"/>
                    <a:pt x="221" y="146"/>
                    <a:pt x="221" y="148"/>
                  </a:cubicBezTo>
                  <a:cubicBezTo>
                    <a:pt x="221" y="148"/>
                    <a:pt x="217" y="149"/>
                    <a:pt x="217" y="149"/>
                  </a:cubicBezTo>
                  <a:cubicBezTo>
                    <a:pt x="217" y="150"/>
                    <a:pt x="218" y="150"/>
                    <a:pt x="218" y="150"/>
                  </a:cubicBezTo>
                  <a:cubicBezTo>
                    <a:pt x="218" y="150"/>
                    <a:pt x="217" y="150"/>
                    <a:pt x="217" y="151"/>
                  </a:cubicBezTo>
                  <a:cubicBezTo>
                    <a:pt x="217" y="150"/>
                    <a:pt x="216" y="149"/>
                    <a:pt x="215" y="149"/>
                  </a:cubicBezTo>
                  <a:cubicBezTo>
                    <a:pt x="214" y="149"/>
                    <a:pt x="215" y="149"/>
                    <a:pt x="214" y="150"/>
                  </a:cubicBezTo>
                  <a:cubicBezTo>
                    <a:pt x="214" y="150"/>
                    <a:pt x="214" y="149"/>
                    <a:pt x="214" y="149"/>
                  </a:cubicBezTo>
                  <a:cubicBezTo>
                    <a:pt x="213" y="149"/>
                    <a:pt x="213" y="149"/>
                    <a:pt x="213" y="150"/>
                  </a:cubicBezTo>
                  <a:cubicBezTo>
                    <a:pt x="212" y="150"/>
                    <a:pt x="212" y="149"/>
                    <a:pt x="212" y="149"/>
                  </a:cubicBezTo>
                  <a:cubicBezTo>
                    <a:pt x="212" y="149"/>
                    <a:pt x="211" y="150"/>
                    <a:pt x="211" y="150"/>
                  </a:cubicBezTo>
                  <a:cubicBezTo>
                    <a:pt x="210" y="150"/>
                    <a:pt x="210" y="149"/>
                    <a:pt x="209" y="149"/>
                  </a:cubicBezTo>
                  <a:cubicBezTo>
                    <a:pt x="207" y="150"/>
                    <a:pt x="211" y="151"/>
                    <a:pt x="211" y="151"/>
                  </a:cubicBezTo>
                  <a:cubicBezTo>
                    <a:pt x="212" y="151"/>
                    <a:pt x="212" y="152"/>
                    <a:pt x="213" y="153"/>
                  </a:cubicBezTo>
                  <a:cubicBezTo>
                    <a:pt x="214" y="153"/>
                    <a:pt x="216" y="154"/>
                    <a:pt x="216" y="155"/>
                  </a:cubicBezTo>
                  <a:cubicBezTo>
                    <a:pt x="216" y="155"/>
                    <a:pt x="214" y="154"/>
                    <a:pt x="214" y="154"/>
                  </a:cubicBezTo>
                  <a:cubicBezTo>
                    <a:pt x="214" y="155"/>
                    <a:pt x="214" y="156"/>
                    <a:pt x="214" y="156"/>
                  </a:cubicBezTo>
                  <a:cubicBezTo>
                    <a:pt x="214" y="156"/>
                    <a:pt x="215" y="156"/>
                    <a:pt x="215" y="157"/>
                  </a:cubicBezTo>
                  <a:cubicBezTo>
                    <a:pt x="215" y="157"/>
                    <a:pt x="213" y="157"/>
                    <a:pt x="213" y="157"/>
                  </a:cubicBezTo>
                  <a:cubicBezTo>
                    <a:pt x="213" y="156"/>
                    <a:pt x="213" y="155"/>
                    <a:pt x="213" y="154"/>
                  </a:cubicBezTo>
                  <a:cubicBezTo>
                    <a:pt x="212" y="153"/>
                    <a:pt x="212" y="152"/>
                    <a:pt x="211" y="152"/>
                  </a:cubicBezTo>
                  <a:cubicBezTo>
                    <a:pt x="211" y="152"/>
                    <a:pt x="211" y="153"/>
                    <a:pt x="210" y="153"/>
                  </a:cubicBezTo>
                  <a:cubicBezTo>
                    <a:pt x="210" y="153"/>
                    <a:pt x="210" y="152"/>
                    <a:pt x="210" y="153"/>
                  </a:cubicBezTo>
                  <a:cubicBezTo>
                    <a:pt x="209" y="153"/>
                    <a:pt x="212" y="156"/>
                    <a:pt x="210" y="157"/>
                  </a:cubicBezTo>
                  <a:cubicBezTo>
                    <a:pt x="210" y="155"/>
                    <a:pt x="208" y="151"/>
                    <a:pt x="207" y="154"/>
                  </a:cubicBezTo>
                  <a:cubicBezTo>
                    <a:pt x="206" y="156"/>
                    <a:pt x="209" y="157"/>
                    <a:pt x="209" y="157"/>
                  </a:cubicBezTo>
                  <a:cubicBezTo>
                    <a:pt x="208" y="158"/>
                    <a:pt x="207" y="157"/>
                    <a:pt x="207" y="157"/>
                  </a:cubicBezTo>
                  <a:cubicBezTo>
                    <a:pt x="206" y="157"/>
                    <a:pt x="207" y="157"/>
                    <a:pt x="205" y="158"/>
                  </a:cubicBezTo>
                  <a:cubicBezTo>
                    <a:pt x="206" y="157"/>
                    <a:pt x="206" y="157"/>
                    <a:pt x="206" y="156"/>
                  </a:cubicBezTo>
                  <a:cubicBezTo>
                    <a:pt x="206" y="156"/>
                    <a:pt x="205" y="156"/>
                    <a:pt x="205" y="156"/>
                  </a:cubicBezTo>
                  <a:cubicBezTo>
                    <a:pt x="205" y="156"/>
                    <a:pt x="205" y="157"/>
                    <a:pt x="205" y="157"/>
                  </a:cubicBezTo>
                  <a:cubicBezTo>
                    <a:pt x="204" y="157"/>
                    <a:pt x="204" y="155"/>
                    <a:pt x="203" y="156"/>
                  </a:cubicBezTo>
                  <a:cubicBezTo>
                    <a:pt x="203" y="156"/>
                    <a:pt x="203" y="157"/>
                    <a:pt x="203" y="157"/>
                  </a:cubicBezTo>
                  <a:cubicBezTo>
                    <a:pt x="203" y="158"/>
                    <a:pt x="204" y="158"/>
                    <a:pt x="202" y="157"/>
                  </a:cubicBezTo>
                  <a:cubicBezTo>
                    <a:pt x="202" y="157"/>
                    <a:pt x="202" y="156"/>
                    <a:pt x="202" y="156"/>
                  </a:cubicBezTo>
                  <a:cubicBezTo>
                    <a:pt x="199" y="154"/>
                    <a:pt x="202" y="157"/>
                    <a:pt x="202" y="157"/>
                  </a:cubicBezTo>
                  <a:cubicBezTo>
                    <a:pt x="202" y="160"/>
                    <a:pt x="200" y="158"/>
                    <a:pt x="200" y="158"/>
                  </a:cubicBezTo>
                  <a:cubicBezTo>
                    <a:pt x="200" y="160"/>
                    <a:pt x="205" y="159"/>
                    <a:pt x="206" y="160"/>
                  </a:cubicBezTo>
                  <a:cubicBezTo>
                    <a:pt x="207" y="160"/>
                    <a:pt x="208" y="160"/>
                    <a:pt x="209" y="160"/>
                  </a:cubicBezTo>
                  <a:cubicBezTo>
                    <a:pt x="210" y="160"/>
                    <a:pt x="211" y="160"/>
                    <a:pt x="212" y="160"/>
                  </a:cubicBezTo>
                  <a:cubicBezTo>
                    <a:pt x="212" y="160"/>
                    <a:pt x="208" y="161"/>
                    <a:pt x="208" y="161"/>
                  </a:cubicBezTo>
                  <a:cubicBezTo>
                    <a:pt x="207" y="161"/>
                    <a:pt x="207" y="161"/>
                    <a:pt x="207" y="161"/>
                  </a:cubicBezTo>
                  <a:cubicBezTo>
                    <a:pt x="207" y="161"/>
                    <a:pt x="206" y="161"/>
                    <a:pt x="206" y="162"/>
                  </a:cubicBezTo>
                  <a:cubicBezTo>
                    <a:pt x="206" y="160"/>
                    <a:pt x="206" y="160"/>
                    <a:pt x="204" y="161"/>
                  </a:cubicBezTo>
                  <a:cubicBezTo>
                    <a:pt x="204" y="160"/>
                    <a:pt x="205" y="160"/>
                    <a:pt x="205" y="160"/>
                  </a:cubicBezTo>
                  <a:cubicBezTo>
                    <a:pt x="205" y="159"/>
                    <a:pt x="203" y="160"/>
                    <a:pt x="203" y="160"/>
                  </a:cubicBezTo>
                  <a:cubicBezTo>
                    <a:pt x="202" y="159"/>
                    <a:pt x="200" y="162"/>
                    <a:pt x="200" y="162"/>
                  </a:cubicBezTo>
                  <a:cubicBezTo>
                    <a:pt x="198" y="163"/>
                    <a:pt x="200" y="163"/>
                    <a:pt x="201" y="164"/>
                  </a:cubicBezTo>
                  <a:cubicBezTo>
                    <a:pt x="202" y="164"/>
                    <a:pt x="201" y="164"/>
                    <a:pt x="201" y="164"/>
                  </a:cubicBezTo>
                  <a:close/>
                  <a:moveTo>
                    <a:pt x="202" y="178"/>
                  </a:moveTo>
                  <a:cubicBezTo>
                    <a:pt x="203" y="177"/>
                    <a:pt x="201" y="175"/>
                    <a:pt x="200" y="175"/>
                  </a:cubicBezTo>
                  <a:cubicBezTo>
                    <a:pt x="200" y="175"/>
                    <a:pt x="200" y="175"/>
                    <a:pt x="200" y="175"/>
                  </a:cubicBezTo>
                  <a:cubicBezTo>
                    <a:pt x="200" y="176"/>
                    <a:pt x="201" y="179"/>
                    <a:pt x="202" y="178"/>
                  </a:cubicBezTo>
                  <a:close/>
                  <a:moveTo>
                    <a:pt x="368" y="27"/>
                  </a:moveTo>
                  <a:cubicBezTo>
                    <a:pt x="368" y="27"/>
                    <a:pt x="366" y="29"/>
                    <a:pt x="367" y="29"/>
                  </a:cubicBezTo>
                  <a:cubicBezTo>
                    <a:pt x="367" y="29"/>
                    <a:pt x="369" y="28"/>
                    <a:pt x="369" y="28"/>
                  </a:cubicBezTo>
                  <a:cubicBezTo>
                    <a:pt x="369" y="28"/>
                    <a:pt x="368" y="28"/>
                    <a:pt x="368" y="27"/>
                  </a:cubicBezTo>
                  <a:cubicBezTo>
                    <a:pt x="368" y="27"/>
                    <a:pt x="368" y="27"/>
                    <a:pt x="368" y="27"/>
                  </a:cubicBezTo>
                  <a:close/>
                  <a:moveTo>
                    <a:pt x="30" y="138"/>
                  </a:moveTo>
                  <a:cubicBezTo>
                    <a:pt x="30" y="138"/>
                    <a:pt x="30" y="138"/>
                    <a:pt x="30" y="138"/>
                  </a:cubicBezTo>
                  <a:cubicBezTo>
                    <a:pt x="31" y="138"/>
                    <a:pt x="30" y="137"/>
                    <a:pt x="30" y="137"/>
                  </a:cubicBezTo>
                  <a:lnTo>
                    <a:pt x="30" y="138"/>
                  </a:lnTo>
                  <a:close/>
                  <a:moveTo>
                    <a:pt x="48" y="133"/>
                  </a:moveTo>
                  <a:cubicBezTo>
                    <a:pt x="48" y="133"/>
                    <a:pt x="48" y="133"/>
                    <a:pt x="48" y="133"/>
                  </a:cubicBezTo>
                  <a:cubicBezTo>
                    <a:pt x="49" y="133"/>
                    <a:pt x="49" y="133"/>
                    <a:pt x="49" y="133"/>
                  </a:cubicBezTo>
                  <a:cubicBezTo>
                    <a:pt x="48" y="133"/>
                    <a:pt x="48" y="133"/>
                    <a:pt x="48" y="133"/>
                  </a:cubicBezTo>
                  <a:close/>
                  <a:moveTo>
                    <a:pt x="77" y="107"/>
                  </a:moveTo>
                  <a:cubicBezTo>
                    <a:pt x="77" y="107"/>
                    <a:pt x="76" y="108"/>
                    <a:pt x="76" y="108"/>
                  </a:cubicBezTo>
                  <a:cubicBezTo>
                    <a:pt x="76" y="108"/>
                    <a:pt x="76" y="108"/>
                    <a:pt x="76" y="108"/>
                  </a:cubicBezTo>
                  <a:cubicBezTo>
                    <a:pt x="76" y="108"/>
                    <a:pt x="76" y="108"/>
                    <a:pt x="76" y="108"/>
                  </a:cubicBezTo>
                  <a:cubicBezTo>
                    <a:pt x="75" y="108"/>
                    <a:pt x="75" y="108"/>
                    <a:pt x="75" y="108"/>
                  </a:cubicBezTo>
                  <a:cubicBezTo>
                    <a:pt x="76" y="107"/>
                    <a:pt x="76" y="107"/>
                    <a:pt x="76" y="107"/>
                  </a:cubicBezTo>
                  <a:cubicBezTo>
                    <a:pt x="76" y="107"/>
                    <a:pt x="76" y="107"/>
                    <a:pt x="76" y="107"/>
                  </a:cubicBezTo>
                  <a:cubicBezTo>
                    <a:pt x="75" y="107"/>
                    <a:pt x="74" y="107"/>
                    <a:pt x="74" y="107"/>
                  </a:cubicBezTo>
                  <a:cubicBezTo>
                    <a:pt x="73" y="107"/>
                    <a:pt x="73" y="107"/>
                    <a:pt x="73" y="107"/>
                  </a:cubicBezTo>
                  <a:cubicBezTo>
                    <a:pt x="74" y="107"/>
                    <a:pt x="76" y="107"/>
                    <a:pt x="76" y="106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75" y="105"/>
                    <a:pt x="74" y="105"/>
                    <a:pt x="73" y="106"/>
                  </a:cubicBezTo>
                  <a:cubicBezTo>
                    <a:pt x="74" y="105"/>
                    <a:pt x="74" y="105"/>
                    <a:pt x="75" y="105"/>
                  </a:cubicBezTo>
                  <a:cubicBezTo>
                    <a:pt x="75" y="105"/>
                    <a:pt x="75" y="105"/>
                    <a:pt x="75" y="105"/>
                  </a:cubicBezTo>
                  <a:cubicBezTo>
                    <a:pt x="75" y="105"/>
                    <a:pt x="75" y="105"/>
                    <a:pt x="75" y="105"/>
                  </a:cubicBezTo>
                  <a:cubicBezTo>
                    <a:pt x="74" y="104"/>
                    <a:pt x="74" y="104"/>
                    <a:pt x="74" y="104"/>
                  </a:cubicBezTo>
                  <a:cubicBezTo>
                    <a:pt x="75" y="104"/>
                    <a:pt x="75" y="104"/>
                    <a:pt x="75" y="104"/>
                  </a:cubicBezTo>
                  <a:cubicBezTo>
                    <a:pt x="75" y="104"/>
                    <a:pt x="75" y="104"/>
                    <a:pt x="75" y="104"/>
                  </a:cubicBezTo>
                  <a:cubicBezTo>
                    <a:pt x="75" y="104"/>
                    <a:pt x="75" y="104"/>
                    <a:pt x="75" y="104"/>
                  </a:cubicBezTo>
                  <a:cubicBezTo>
                    <a:pt x="75" y="103"/>
                    <a:pt x="75" y="103"/>
                    <a:pt x="75" y="103"/>
                  </a:cubicBezTo>
                  <a:cubicBezTo>
                    <a:pt x="76" y="103"/>
                    <a:pt x="76" y="103"/>
                    <a:pt x="76" y="103"/>
                  </a:cubicBezTo>
                  <a:cubicBezTo>
                    <a:pt x="75" y="103"/>
                    <a:pt x="76" y="102"/>
                    <a:pt x="76" y="102"/>
                  </a:cubicBezTo>
                  <a:cubicBezTo>
                    <a:pt x="75" y="101"/>
                    <a:pt x="75" y="101"/>
                    <a:pt x="75" y="101"/>
                  </a:cubicBezTo>
                  <a:cubicBezTo>
                    <a:pt x="75" y="101"/>
                    <a:pt x="75" y="101"/>
                    <a:pt x="75" y="101"/>
                  </a:cubicBezTo>
                  <a:cubicBezTo>
                    <a:pt x="75" y="101"/>
                    <a:pt x="74" y="102"/>
                    <a:pt x="74" y="102"/>
                  </a:cubicBezTo>
                  <a:cubicBezTo>
                    <a:pt x="74" y="102"/>
                    <a:pt x="74" y="101"/>
                    <a:pt x="74" y="10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4" y="100"/>
                    <a:pt x="74" y="100"/>
                    <a:pt x="74" y="100"/>
                  </a:cubicBezTo>
                  <a:cubicBezTo>
                    <a:pt x="73" y="100"/>
                    <a:pt x="73" y="100"/>
                    <a:pt x="73" y="100"/>
                  </a:cubicBezTo>
                  <a:cubicBezTo>
                    <a:pt x="73" y="100"/>
                    <a:pt x="73" y="100"/>
                    <a:pt x="73" y="100"/>
                  </a:cubicBezTo>
                  <a:cubicBezTo>
                    <a:pt x="71" y="100"/>
                    <a:pt x="71" y="100"/>
                    <a:pt x="71" y="100"/>
                  </a:cubicBezTo>
                  <a:cubicBezTo>
                    <a:pt x="71" y="100"/>
                    <a:pt x="71" y="100"/>
                    <a:pt x="71" y="100"/>
                  </a:cubicBezTo>
                  <a:cubicBezTo>
                    <a:pt x="71" y="100"/>
                    <a:pt x="71" y="100"/>
                    <a:pt x="71" y="100"/>
                  </a:cubicBezTo>
                  <a:cubicBezTo>
                    <a:pt x="70" y="100"/>
                    <a:pt x="70" y="100"/>
                    <a:pt x="70" y="100"/>
                  </a:cubicBezTo>
                  <a:cubicBezTo>
                    <a:pt x="70" y="101"/>
                    <a:pt x="70" y="102"/>
                    <a:pt x="69" y="102"/>
                  </a:cubicBezTo>
                  <a:cubicBezTo>
                    <a:pt x="69" y="102"/>
                    <a:pt x="69" y="102"/>
                    <a:pt x="69" y="102"/>
                  </a:cubicBezTo>
                  <a:cubicBezTo>
                    <a:pt x="70" y="101"/>
                    <a:pt x="70" y="101"/>
                    <a:pt x="70" y="100"/>
                  </a:cubicBezTo>
                  <a:cubicBezTo>
                    <a:pt x="71" y="100"/>
                    <a:pt x="71" y="100"/>
                    <a:pt x="71" y="100"/>
                  </a:cubicBezTo>
                  <a:cubicBezTo>
                    <a:pt x="70" y="99"/>
                    <a:pt x="70" y="99"/>
                    <a:pt x="70" y="99"/>
                  </a:cubicBezTo>
                  <a:cubicBezTo>
                    <a:pt x="70" y="98"/>
                    <a:pt x="70" y="98"/>
                    <a:pt x="70" y="98"/>
                  </a:cubicBezTo>
                  <a:cubicBezTo>
                    <a:pt x="70" y="98"/>
                    <a:pt x="70" y="98"/>
                    <a:pt x="70" y="98"/>
                  </a:cubicBezTo>
                  <a:cubicBezTo>
                    <a:pt x="69" y="98"/>
                    <a:pt x="68" y="99"/>
                    <a:pt x="67" y="99"/>
                  </a:cubicBezTo>
                  <a:cubicBezTo>
                    <a:pt x="67" y="99"/>
                    <a:pt x="67" y="99"/>
                    <a:pt x="67" y="99"/>
                  </a:cubicBezTo>
                  <a:cubicBezTo>
                    <a:pt x="67" y="98"/>
                    <a:pt x="67" y="98"/>
                    <a:pt x="67" y="98"/>
                  </a:cubicBezTo>
                  <a:cubicBezTo>
                    <a:pt x="67" y="98"/>
                    <a:pt x="67" y="99"/>
                    <a:pt x="66" y="99"/>
                  </a:cubicBezTo>
                  <a:cubicBezTo>
                    <a:pt x="67" y="98"/>
                    <a:pt x="67" y="98"/>
                    <a:pt x="67" y="98"/>
                  </a:cubicBezTo>
                  <a:cubicBezTo>
                    <a:pt x="67" y="98"/>
                    <a:pt x="67" y="98"/>
                    <a:pt x="67" y="98"/>
                  </a:cubicBezTo>
                  <a:cubicBezTo>
                    <a:pt x="67" y="97"/>
                    <a:pt x="68" y="96"/>
                    <a:pt x="68" y="95"/>
                  </a:cubicBezTo>
                  <a:cubicBezTo>
                    <a:pt x="68" y="95"/>
                    <a:pt x="67" y="94"/>
                    <a:pt x="67" y="94"/>
                  </a:cubicBezTo>
                  <a:cubicBezTo>
                    <a:pt x="67" y="94"/>
                    <a:pt x="67" y="94"/>
                    <a:pt x="67" y="94"/>
                  </a:cubicBezTo>
                  <a:cubicBezTo>
                    <a:pt x="67" y="94"/>
                    <a:pt x="67" y="94"/>
                    <a:pt x="67" y="94"/>
                  </a:cubicBezTo>
                  <a:cubicBezTo>
                    <a:pt x="66" y="94"/>
                    <a:pt x="66" y="94"/>
                    <a:pt x="66" y="94"/>
                  </a:cubicBezTo>
                  <a:cubicBezTo>
                    <a:pt x="66" y="94"/>
                    <a:pt x="65" y="94"/>
                    <a:pt x="65" y="94"/>
                  </a:cubicBezTo>
                  <a:cubicBezTo>
                    <a:pt x="65" y="94"/>
                    <a:pt x="65" y="94"/>
                    <a:pt x="65" y="94"/>
                  </a:cubicBezTo>
                  <a:cubicBezTo>
                    <a:pt x="65" y="93"/>
                    <a:pt x="65" y="93"/>
                    <a:pt x="65" y="93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5" y="93"/>
                    <a:pt x="65" y="93"/>
                    <a:pt x="65" y="93"/>
                  </a:cubicBezTo>
                  <a:cubicBezTo>
                    <a:pt x="65" y="92"/>
                    <a:pt x="65" y="92"/>
                    <a:pt x="65" y="91"/>
                  </a:cubicBezTo>
                  <a:cubicBezTo>
                    <a:pt x="65" y="91"/>
                    <a:pt x="65" y="91"/>
                    <a:pt x="65" y="91"/>
                  </a:cubicBezTo>
                  <a:cubicBezTo>
                    <a:pt x="65" y="91"/>
                    <a:pt x="65" y="91"/>
                    <a:pt x="65" y="91"/>
                  </a:cubicBezTo>
                  <a:cubicBezTo>
                    <a:pt x="65" y="90"/>
                    <a:pt x="65" y="90"/>
                    <a:pt x="65" y="90"/>
                  </a:cubicBezTo>
                  <a:cubicBezTo>
                    <a:pt x="66" y="90"/>
                    <a:pt x="67" y="89"/>
                    <a:pt x="68" y="88"/>
                  </a:cubicBezTo>
                  <a:cubicBezTo>
                    <a:pt x="66" y="89"/>
                    <a:pt x="66" y="89"/>
                    <a:pt x="66" y="89"/>
                  </a:cubicBezTo>
                  <a:cubicBezTo>
                    <a:pt x="66" y="89"/>
                    <a:pt x="66" y="89"/>
                    <a:pt x="66" y="89"/>
                  </a:cubicBezTo>
                  <a:cubicBezTo>
                    <a:pt x="65" y="89"/>
                    <a:pt x="65" y="89"/>
                    <a:pt x="65" y="90"/>
                  </a:cubicBezTo>
                  <a:cubicBezTo>
                    <a:pt x="64" y="90"/>
                    <a:pt x="64" y="90"/>
                    <a:pt x="64" y="90"/>
                  </a:cubicBezTo>
                  <a:cubicBezTo>
                    <a:pt x="64" y="91"/>
                    <a:pt x="64" y="91"/>
                    <a:pt x="64" y="91"/>
                  </a:cubicBezTo>
                  <a:cubicBezTo>
                    <a:pt x="64" y="91"/>
                    <a:pt x="63" y="91"/>
                    <a:pt x="63" y="91"/>
                  </a:cubicBezTo>
                  <a:cubicBezTo>
                    <a:pt x="63" y="91"/>
                    <a:pt x="63" y="91"/>
                    <a:pt x="63" y="91"/>
                  </a:cubicBezTo>
                  <a:cubicBezTo>
                    <a:pt x="63" y="92"/>
                    <a:pt x="63" y="92"/>
                    <a:pt x="62" y="93"/>
                  </a:cubicBezTo>
                  <a:cubicBezTo>
                    <a:pt x="62" y="92"/>
                    <a:pt x="62" y="92"/>
                    <a:pt x="61" y="92"/>
                  </a:cubicBezTo>
                  <a:cubicBezTo>
                    <a:pt x="61" y="92"/>
                    <a:pt x="61" y="92"/>
                    <a:pt x="61" y="92"/>
                  </a:cubicBezTo>
                  <a:cubicBezTo>
                    <a:pt x="60" y="92"/>
                    <a:pt x="60" y="92"/>
                    <a:pt x="60" y="92"/>
                  </a:cubicBezTo>
                  <a:cubicBezTo>
                    <a:pt x="60" y="91"/>
                    <a:pt x="60" y="91"/>
                    <a:pt x="60" y="91"/>
                  </a:cubicBezTo>
                  <a:cubicBezTo>
                    <a:pt x="60" y="91"/>
                    <a:pt x="60" y="91"/>
                    <a:pt x="60" y="91"/>
                  </a:cubicBezTo>
                  <a:cubicBezTo>
                    <a:pt x="60" y="90"/>
                    <a:pt x="60" y="90"/>
                    <a:pt x="60" y="90"/>
                  </a:cubicBezTo>
                  <a:cubicBezTo>
                    <a:pt x="60" y="89"/>
                    <a:pt x="60" y="89"/>
                    <a:pt x="60" y="89"/>
                  </a:cubicBezTo>
                  <a:cubicBezTo>
                    <a:pt x="60" y="89"/>
                    <a:pt x="60" y="89"/>
                    <a:pt x="60" y="89"/>
                  </a:cubicBezTo>
                  <a:cubicBezTo>
                    <a:pt x="59" y="89"/>
                    <a:pt x="59" y="89"/>
                    <a:pt x="59" y="89"/>
                  </a:cubicBezTo>
                  <a:cubicBezTo>
                    <a:pt x="59" y="89"/>
                    <a:pt x="59" y="89"/>
                    <a:pt x="59" y="89"/>
                  </a:cubicBezTo>
                  <a:cubicBezTo>
                    <a:pt x="58" y="89"/>
                    <a:pt x="58" y="89"/>
                    <a:pt x="58" y="89"/>
                  </a:cubicBezTo>
                  <a:cubicBezTo>
                    <a:pt x="58" y="88"/>
                    <a:pt x="58" y="88"/>
                    <a:pt x="58" y="88"/>
                  </a:cubicBezTo>
                  <a:cubicBezTo>
                    <a:pt x="58" y="88"/>
                    <a:pt x="58" y="88"/>
                    <a:pt x="59" y="87"/>
                  </a:cubicBezTo>
                  <a:cubicBezTo>
                    <a:pt x="58" y="87"/>
                    <a:pt x="58" y="87"/>
                    <a:pt x="58" y="87"/>
                  </a:cubicBezTo>
                  <a:cubicBezTo>
                    <a:pt x="57" y="87"/>
                    <a:pt x="57" y="87"/>
                    <a:pt x="57" y="87"/>
                  </a:cubicBezTo>
                  <a:cubicBezTo>
                    <a:pt x="57" y="87"/>
                    <a:pt x="57" y="87"/>
                    <a:pt x="57" y="87"/>
                  </a:cubicBezTo>
                  <a:cubicBezTo>
                    <a:pt x="56" y="87"/>
                    <a:pt x="56" y="87"/>
                    <a:pt x="56" y="87"/>
                  </a:cubicBezTo>
                  <a:cubicBezTo>
                    <a:pt x="56" y="87"/>
                    <a:pt x="56" y="87"/>
                    <a:pt x="56" y="87"/>
                  </a:cubicBezTo>
                  <a:cubicBezTo>
                    <a:pt x="56" y="87"/>
                    <a:pt x="56" y="87"/>
                    <a:pt x="56" y="87"/>
                  </a:cubicBezTo>
                  <a:cubicBezTo>
                    <a:pt x="56" y="88"/>
                    <a:pt x="56" y="88"/>
                    <a:pt x="56" y="88"/>
                  </a:cubicBezTo>
                  <a:cubicBezTo>
                    <a:pt x="56" y="88"/>
                    <a:pt x="56" y="88"/>
                    <a:pt x="56" y="88"/>
                  </a:cubicBezTo>
                  <a:cubicBezTo>
                    <a:pt x="55" y="87"/>
                    <a:pt x="55" y="87"/>
                    <a:pt x="55" y="87"/>
                  </a:cubicBezTo>
                  <a:cubicBezTo>
                    <a:pt x="55" y="88"/>
                    <a:pt x="55" y="88"/>
                    <a:pt x="55" y="88"/>
                  </a:cubicBezTo>
                  <a:cubicBezTo>
                    <a:pt x="55" y="87"/>
                    <a:pt x="55" y="87"/>
                    <a:pt x="55" y="87"/>
                  </a:cubicBezTo>
                  <a:cubicBezTo>
                    <a:pt x="55" y="88"/>
                    <a:pt x="55" y="88"/>
                    <a:pt x="55" y="88"/>
                  </a:cubicBezTo>
                  <a:cubicBezTo>
                    <a:pt x="54" y="88"/>
                    <a:pt x="54" y="88"/>
                    <a:pt x="54" y="88"/>
                  </a:cubicBezTo>
                  <a:cubicBezTo>
                    <a:pt x="54" y="88"/>
                    <a:pt x="54" y="88"/>
                    <a:pt x="54" y="88"/>
                  </a:cubicBezTo>
                  <a:cubicBezTo>
                    <a:pt x="54" y="88"/>
                    <a:pt x="54" y="89"/>
                    <a:pt x="55" y="90"/>
                  </a:cubicBezTo>
                  <a:cubicBezTo>
                    <a:pt x="55" y="91"/>
                    <a:pt x="55" y="91"/>
                    <a:pt x="55" y="93"/>
                  </a:cubicBezTo>
                  <a:cubicBezTo>
                    <a:pt x="55" y="93"/>
                    <a:pt x="55" y="93"/>
                    <a:pt x="55" y="93"/>
                  </a:cubicBezTo>
                  <a:cubicBezTo>
                    <a:pt x="55" y="93"/>
                    <a:pt x="55" y="93"/>
                    <a:pt x="55" y="93"/>
                  </a:cubicBezTo>
                  <a:cubicBezTo>
                    <a:pt x="54" y="93"/>
                    <a:pt x="54" y="93"/>
                    <a:pt x="54" y="93"/>
                  </a:cubicBezTo>
                  <a:cubicBezTo>
                    <a:pt x="54" y="93"/>
                    <a:pt x="55" y="93"/>
                    <a:pt x="55" y="93"/>
                  </a:cubicBezTo>
                  <a:cubicBezTo>
                    <a:pt x="54" y="93"/>
                    <a:pt x="53" y="93"/>
                    <a:pt x="54" y="94"/>
                  </a:cubicBezTo>
                  <a:cubicBezTo>
                    <a:pt x="54" y="94"/>
                    <a:pt x="54" y="94"/>
                    <a:pt x="54" y="94"/>
                  </a:cubicBezTo>
                  <a:cubicBezTo>
                    <a:pt x="54" y="94"/>
                    <a:pt x="54" y="94"/>
                    <a:pt x="54" y="94"/>
                  </a:cubicBezTo>
                  <a:cubicBezTo>
                    <a:pt x="53" y="94"/>
                    <a:pt x="53" y="94"/>
                    <a:pt x="53" y="94"/>
                  </a:cubicBezTo>
                  <a:cubicBezTo>
                    <a:pt x="53" y="94"/>
                    <a:pt x="53" y="94"/>
                    <a:pt x="53" y="94"/>
                  </a:cubicBezTo>
                  <a:cubicBezTo>
                    <a:pt x="53" y="94"/>
                    <a:pt x="53" y="94"/>
                    <a:pt x="53" y="93"/>
                  </a:cubicBezTo>
                  <a:cubicBezTo>
                    <a:pt x="53" y="94"/>
                    <a:pt x="52" y="94"/>
                    <a:pt x="52" y="94"/>
                  </a:cubicBezTo>
                  <a:cubicBezTo>
                    <a:pt x="52" y="94"/>
                    <a:pt x="52" y="94"/>
                    <a:pt x="52" y="94"/>
                  </a:cubicBezTo>
                  <a:cubicBezTo>
                    <a:pt x="52" y="92"/>
                    <a:pt x="50" y="92"/>
                    <a:pt x="50" y="93"/>
                  </a:cubicBezTo>
                  <a:cubicBezTo>
                    <a:pt x="50" y="94"/>
                    <a:pt x="49" y="95"/>
                    <a:pt x="49" y="97"/>
                  </a:cubicBezTo>
                  <a:cubicBezTo>
                    <a:pt x="49" y="96"/>
                    <a:pt x="49" y="96"/>
                    <a:pt x="49" y="96"/>
                  </a:cubicBezTo>
                  <a:cubicBezTo>
                    <a:pt x="47" y="96"/>
                    <a:pt x="47" y="96"/>
                    <a:pt x="47" y="96"/>
                  </a:cubicBezTo>
                  <a:cubicBezTo>
                    <a:pt x="48" y="96"/>
                    <a:pt x="48" y="96"/>
                    <a:pt x="48" y="96"/>
                  </a:cubicBezTo>
                  <a:cubicBezTo>
                    <a:pt x="48" y="96"/>
                    <a:pt x="48" y="96"/>
                    <a:pt x="48" y="96"/>
                  </a:cubicBezTo>
                  <a:cubicBezTo>
                    <a:pt x="47" y="96"/>
                    <a:pt x="48" y="97"/>
                    <a:pt x="48" y="98"/>
                  </a:cubicBezTo>
                  <a:cubicBezTo>
                    <a:pt x="47" y="96"/>
                    <a:pt x="47" y="95"/>
                    <a:pt x="46" y="94"/>
                  </a:cubicBezTo>
                  <a:cubicBezTo>
                    <a:pt x="46" y="94"/>
                    <a:pt x="46" y="94"/>
                    <a:pt x="46" y="94"/>
                  </a:cubicBezTo>
                  <a:cubicBezTo>
                    <a:pt x="45" y="94"/>
                    <a:pt x="45" y="94"/>
                    <a:pt x="45" y="94"/>
                  </a:cubicBezTo>
                  <a:cubicBezTo>
                    <a:pt x="45" y="94"/>
                    <a:pt x="45" y="94"/>
                    <a:pt x="45" y="94"/>
                  </a:cubicBezTo>
                  <a:cubicBezTo>
                    <a:pt x="44" y="94"/>
                    <a:pt x="44" y="94"/>
                    <a:pt x="44" y="94"/>
                  </a:cubicBezTo>
                  <a:cubicBezTo>
                    <a:pt x="44" y="94"/>
                    <a:pt x="44" y="94"/>
                    <a:pt x="44" y="94"/>
                  </a:cubicBezTo>
                  <a:cubicBezTo>
                    <a:pt x="44" y="94"/>
                    <a:pt x="43" y="93"/>
                    <a:pt x="43" y="94"/>
                  </a:cubicBezTo>
                  <a:cubicBezTo>
                    <a:pt x="42" y="95"/>
                    <a:pt x="43" y="96"/>
                    <a:pt x="43" y="97"/>
                  </a:cubicBezTo>
                  <a:cubicBezTo>
                    <a:pt x="44" y="98"/>
                    <a:pt x="44" y="98"/>
                    <a:pt x="44" y="98"/>
                  </a:cubicBezTo>
                  <a:cubicBezTo>
                    <a:pt x="44" y="98"/>
                    <a:pt x="44" y="98"/>
                    <a:pt x="44" y="98"/>
                  </a:cubicBezTo>
                  <a:cubicBezTo>
                    <a:pt x="44" y="98"/>
                    <a:pt x="45" y="99"/>
                    <a:pt x="45" y="100"/>
                  </a:cubicBezTo>
                  <a:cubicBezTo>
                    <a:pt x="44" y="100"/>
                    <a:pt x="44" y="100"/>
                    <a:pt x="44" y="100"/>
                  </a:cubicBezTo>
                  <a:cubicBezTo>
                    <a:pt x="44" y="101"/>
                    <a:pt x="44" y="101"/>
                    <a:pt x="44" y="101"/>
                  </a:cubicBezTo>
                  <a:cubicBezTo>
                    <a:pt x="45" y="101"/>
                    <a:pt x="45" y="101"/>
                    <a:pt x="45" y="102"/>
                  </a:cubicBezTo>
                  <a:cubicBezTo>
                    <a:pt x="45" y="102"/>
                    <a:pt x="45" y="102"/>
                    <a:pt x="45" y="102"/>
                  </a:cubicBezTo>
                  <a:cubicBezTo>
                    <a:pt x="44" y="101"/>
                    <a:pt x="44" y="101"/>
                    <a:pt x="44" y="101"/>
                  </a:cubicBezTo>
                  <a:cubicBezTo>
                    <a:pt x="44" y="100"/>
                    <a:pt x="44" y="99"/>
                    <a:pt x="44" y="99"/>
                  </a:cubicBezTo>
                  <a:cubicBezTo>
                    <a:pt x="43" y="98"/>
                    <a:pt x="43" y="98"/>
                    <a:pt x="43" y="98"/>
                  </a:cubicBezTo>
                  <a:cubicBezTo>
                    <a:pt x="43" y="98"/>
                    <a:pt x="43" y="98"/>
                    <a:pt x="43" y="97"/>
                  </a:cubicBezTo>
                  <a:cubicBezTo>
                    <a:pt x="42" y="97"/>
                    <a:pt x="42" y="97"/>
                    <a:pt x="41" y="97"/>
                  </a:cubicBezTo>
                  <a:cubicBezTo>
                    <a:pt x="41" y="96"/>
                    <a:pt x="41" y="95"/>
                    <a:pt x="41" y="95"/>
                  </a:cubicBezTo>
                  <a:cubicBezTo>
                    <a:pt x="40" y="95"/>
                    <a:pt x="40" y="95"/>
                    <a:pt x="40" y="95"/>
                  </a:cubicBezTo>
                  <a:cubicBezTo>
                    <a:pt x="41" y="94"/>
                    <a:pt x="41" y="94"/>
                    <a:pt x="41" y="94"/>
                  </a:cubicBezTo>
                  <a:cubicBezTo>
                    <a:pt x="40" y="94"/>
                    <a:pt x="40" y="94"/>
                    <a:pt x="40" y="94"/>
                  </a:cubicBezTo>
                  <a:cubicBezTo>
                    <a:pt x="40" y="94"/>
                    <a:pt x="40" y="94"/>
                    <a:pt x="40" y="94"/>
                  </a:cubicBezTo>
                  <a:cubicBezTo>
                    <a:pt x="39" y="94"/>
                    <a:pt x="39" y="94"/>
                    <a:pt x="39" y="94"/>
                  </a:cubicBezTo>
                  <a:cubicBezTo>
                    <a:pt x="39" y="94"/>
                    <a:pt x="39" y="94"/>
                    <a:pt x="39" y="93"/>
                  </a:cubicBezTo>
                  <a:cubicBezTo>
                    <a:pt x="39" y="93"/>
                    <a:pt x="39" y="93"/>
                    <a:pt x="39" y="93"/>
                  </a:cubicBezTo>
                  <a:cubicBezTo>
                    <a:pt x="39" y="94"/>
                    <a:pt x="39" y="94"/>
                    <a:pt x="39" y="94"/>
                  </a:cubicBezTo>
                  <a:cubicBezTo>
                    <a:pt x="39" y="94"/>
                    <a:pt x="39" y="94"/>
                    <a:pt x="39" y="94"/>
                  </a:cubicBezTo>
                  <a:cubicBezTo>
                    <a:pt x="38" y="94"/>
                    <a:pt x="38" y="94"/>
                    <a:pt x="38" y="94"/>
                  </a:cubicBezTo>
                  <a:cubicBezTo>
                    <a:pt x="38" y="94"/>
                    <a:pt x="38" y="94"/>
                    <a:pt x="37" y="94"/>
                  </a:cubicBezTo>
                  <a:cubicBezTo>
                    <a:pt x="37" y="95"/>
                    <a:pt x="37" y="95"/>
                    <a:pt x="37" y="95"/>
                  </a:cubicBezTo>
                  <a:cubicBezTo>
                    <a:pt x="37" y="95"/>
                    <a:pt x="37" y="95"/>
                    <a:pt x="37" y="95"/>
                  </a:cubicBezTo>
                  <a:cubicBezTo>
                    <a:pt x="37" y="95"/>
                    <a:pt x="37" y="95"/>
                    <a:pt x="37" y="95"/>
                  </a:cubicBezTo>
                  <a:cubicBezTo>
                    <a:pt x="36" y="95"/>
                    <a:pt x="36" y="95"/>
                    <a:pt x="36" y="95"/>
                  </a:cubicBezTo>
                  <a:cubicBezTo>
                    <a:pt x="36" y="95"/>
                    <a:pt x="35" y="95"/>
                    <a:pt x="35" y="96"/>
                  </a:cubicBezTo>
                  <a:cubicBezTo>
                    <a:pt x="35" y="97"/>
                    <a:pt x="35" y="97"/>
                    <a:pt x="35" y="97"/>
                  </a:cubicBezTo>
                  <a:cubicBezTo>
                    <a:pt x="35" y="97"/>
                    <a:pt x="35" y="97"/>
                    <a:pt x="35" y="97"/>
                  </a:cubicBezTo>
                  <a:cubicBezTo>
                    <a:pt x="35" y="97"/>
                    <a:pt x="35" y="97"/>
                    <a:pt x="35" y="97"/>
                  </a:cubicBezTo>
                  <a:cubicBezTo>
                    <a:pt x="35" y="98"/>
                    <a:pt x="36" y="100"/>
                    <a:pt x="35" y="101"/>
                  </a:cubicBezTo>
                  <a:cubicBezTo>
                    <a:pt x="35" y="101"/>
                    <a:pt x="35" y="101"/>
                    <a:pt x="34" y="100"/>
                  </a:cubicBezTo>
                  <a:cubicBezTo>
                    <a:pt x="34" y="101"/>
                    <a:pt x="34" y="101"/>
                    <a:pt x="34" y="101"/>
                  </a:cubicBezTo>
                  <a:cubicBezTo>
                    <a:pt x="34" y="100"/>
                    <a:pt x="34" y="100"/>
                    <a:pt x="34" y="100"/>
                  </a:cubicBezTo>
                  <a:cubicBezTo>
                    <a:pt x="34" y="100"/>
                    <a:pt x="33" y="99"/>
                    <a:pt x="33" y="99"/>
                  </a:cubicBezTo>
                  <a:cubicBezTo>
                    <a:pt x="33" y="99"/>
                    <a:pt x="32" y="98"/>
                    <a:pt x="32" y="98"/>
                  </a:cubicBezTo>
                  <a:cubicBezTo>
                    <a:pt x="32" y="98"/>
                    <a:pt x="32" y="98"/>
                    <a:pt x="32" y="98"/>
                  </a:cubicBezTo>
                  <a:cubicBezTo>
                    <a:pt x="32" y="97"/>
                    <a:pt x="32" y="97"/>
                    <a:pt x="32" y="97"/>
                  </a:cubicBezTo>
                  <a:cubicBezTo>
                    <a:pt x="32" y="97"/>
                    <a:pt x="32" y="97"/>
                    <a:pt x="32" y="97"/>
                  </a:cubicBezTo>
                  <a:cubicBezTo>
                    <a:pt x="31" y="97"/>
                    <a:pt x="31" y="96"/>
                    <a:pt x="31" y="95"/>
                  </a:cubicBezTo>
                  <a:cubicBezTo>
                    <a:pt x="31" y="95"/>
                    <a:pt x="31" y="95"/>
                    <a:pt x="31" y="95"/>
                  </a:cubicBezTo>
                  <a:cubicBezTo>
                    <a:pt x="31" y="95"/>
                    <a:pt x="31" y="95"/>
                    <a:pt x="31" y="95"/>
                  </a:cubicBezTo>
                  <a:cubicBezTo>
                    <a:pt x="30" y="95"/>
                    <a:pt x="30" y="95"/>
                    <a:pt x="30" y="95"/>
                  </a:cubicBezTo>
                  <a:cubicBezTo>
                    <a:pt x="29" y="95"/>
                    <a:pt x="29" y="95"/>
                    <a:pt x="29" y="95"/>
                  </a:cubicBezTo>
                  <a:cubicBezTo>
                    <a:pt x="29" y="95"/>
                    <a:pt x="29" y="95"/>
                    <a:pt x="29" y="95"/>
                  </a:cubicBezTo>
                  <a:cubicBezTo>
                    <a:pt x="29" y="95"/>
                    <a:pt x="29" y="95"/>
                    <a:pt x="28" y="95"/>
                  </a:cubicBezTo>
                  <a:cubicBezTo>
                    <a:pt x="28" y="96"/>
                    <a:pt x="28" y="96"/>
                    <a:pt x="28" y="96"/>
                  </a:cubicBezTo>
                  <a:cubicBezTo>
                    <a:pt x="28" y="96"/>
                    <a:pt x="28" y="96"/>
                    <a:pt x="28" y="96"/>
                  </a:cubicBezTo>
                  <a:cubicBezTo>
                    <a:pt x="29" y="97"/>
                    <a:pt x="29" y="99"/>
                    <a:pt x="29" y="99"/>
                  </a:cubicBezTo>
                  <a:cubicBezTo>
                    <a:pt x="29" y="100"/>
                    <a:pt x="29" y="100"/>
                    <a:pt x="29" y="100"/>
                  </a:cubicBezTo>
                  <a:cubicBezTo>
                    <a:pt x="29" y="100"/>
                    <a:pt x="30" y="101"/>
                    <a:pt x="29" y="102"/>
                  </a:cubicBezTo>
                  <a:cubicBezTo>
                    <a:pt x="29" y="102"/>
                    <a:pt x="29" y="102"/>
                    <a:pt x="29" y="102"/>
                  </a:cubicBezTo>
                  <a:cubicBezTo>
                    <a:pt x="29" y="102"/>
                    <a:pt x="29" y="102"/>
                    <a:pt x="29" y="102"/>
                  </a:cubicBezTo>
                  <a:cubicBezTo>
                    <a:pt x="29" y="103"/>
                    <a:pt x="29" y="103"/>
                    <a:pt x="29" y="103"/>
                  </a:cubicBezTo>
                  <a:cubicBezTo>
                    <a:pt x="29" y="104"/>
                    <a:pt x="29" y="104"/>
                    <a:pt x="29" y="104"/>
                  </a:cubicBezTo>
                  <a:cubicBezTo>
                    <a:pt x="29" y="104"/>
                    <a:pt x="29" y="104"/>
                    <a:pt x="29" y="104"/>
                  </a:cubicBezTo>
                  <a:cubicBezTo>
                    <a:pt x="29" y="103"/>
                    <a:pt x="29" y="103"/>
                    <a:pt x="29" y="103"/>
                  </a:cubicBezTo>
                  <a:cubicBezTo>
                    <a:pt x="28" y="104"/>
                    <a:pt x="28" y="104"/>
                    <a:pt x="28" y="104"/>
                  </a:cubicBezTo>
                  <a:cubicBezTo>
                    <a:pt x="28" y="104"/>
                    <a:pt x="28" y="104"/>
                    <a:pt x="28" y="104"/>
                  </a:cubicBezTo>
                  <a:cubicBezTo>
                    <a:pt x="28" y="104"/>
                    <a:pt x="28" y="104"/>
                    <a:pt x="28" y="104"/>
                  </a:cubicBezTo>
                  <a:cubicBezTo>
                    <a:pt x="28" y="105"/>
                    <a:pt x="28" y="105"/>
                    <a:pt x="28" y="105"/>
                  </a:cubicBezTo>
                  <a:cubicBezTo>
                    <a:pt x="28" y="105"/>
                    <a:pt x="28" y="105"/>
                    <a:pt x="28" y="105"/>
                  </a:cubicBezTo>
                  <a:cubicBezTo>
                    <a:pt x="27" y="104"/>
                    <a:pt x="27" y="104"/>
                    <a:pt x="27" y="104"/>
                  </a:cubicBezTo>
                  <a:cubicBezTo>
                    <a:pt x="27" y="104"/>
                    <a:pt x="27" y="104"/>
                    <a:pt x="27" y="104"/>
                  </a:cubicBezTo>
                  <a:cubicBezTo>
                    <a:pt x="27" y="103"/>
                    <a:pt x="27" y="103"/>
                    <a:pt x="27" y="103"/>
                  </a:cubicBezTo>
                  <a:cubicBezTo>
                    <a:pt x="27" y="104"/>
                    <a:pt x="27" y="104"/>
                    <a:pt x="27" y="104"/>
                  </a:cubicBezTo>
                  <a:cubicBezTo>
                    <a:pt x="27" y="103"/>
                    <a:pt x="27" y="103"/>
                    <a:pt x="27" y="102"/>
                  </a:cubicBezTo>
                  <a:cubicBezTo>
                    <a:pt x="27" y="102"/>
                    <a:pt x="27" y="102"/>
                    <a:pt x="27" y="102"/>
                  </a:cubicBezTo>
                  <a:cubicBezTo>
                    <a:pt x="25" y="103"/>
                    <a:pt x="24" y="105"/>
                    <a:pt x="25" y="107"/>
                  </a:cubicBezTo>
                  <a:cubicBezTo>
                    <a:pt x="25" y="107"/>
                    <a:pt x="25" y="107"/>
                    <a:pt x="25" y="107"/>
                  </a:cubicBezTo>
                  <a:cubicBezTo>
                    <a:pt x="24" y="106"/>
                    <a:pt x="24" y="106"/>
                    <a:pt x="24" y="106"/>
                  </a:cubicBezTo>
                  <a:cubicBezTo>
                    <a:pt x="24" y="106"/>
                    <a:pt x="24" y="106"/>
                    <a:pt x="24" y="106"/>
                  </a:cubicBezTo>
                  <a:cubicBezTo>
                    <a:pt x="24" y="107"/>
                    <a:pt x="24" y="108"/>
                    <a:pt x="24" y="109"/>
                  </a:cubicBezTo>
                  <a:cubicBezTo>
                    <a:pt x="24" y="109"/>
                    <a:pt x="24" y="109"/>
                    <a:pt x="24" y="110"/>
                  </a:cubicBezTo>
                  <a:cubicBezTo>
                    <a:pt x="24" y="110"/>
                    <a:pt x="24" y="110"/>
                    <a:pt x="24" y="110"/>
                  </a:cubicBezTo>
                  <a:cubicBezTo>
                    <a:pt x="24" y="109"/>
                    <a:pt x="23" y="106"/>
                    <a:pt x="22" y="105"/>
                  </a:cubicBezTo>
                  <a:cubicBezTo>
                    <a:pt x="22" y="105"/>
                    <a:pt x="21" y="106"/>
                    <a:pt x="21" y="106"/>
                  </a:cubicBezTo>
                  <a:cubicBezTo>
                    <a:pt x="22" y="105"/>
                    <a:pt x="22" y="104"/>
                    <a:pt x="22" y="103"/>
                  </a:cubicBezTo>
                  <a:cubicBezTo>
                    <a:pt x="22" y="103"/>
                    <a:pt x="21" y="104"/>
                    <a:pt x="21" y="104"/>
                  </a:cubicBezTo>
                  <a:cubicBezTo>
                    <a:pt x="22" y="102"/>
                    <a:pt x="20" y="103"/>
                    <a:pt x="20" y="102"/>
                  </a:cubicBezTo>
                  <a:cubicBezTo>
                    <a:pt x="20" y="101"/>
                    <a:pt x="20" y="101"/>
                    <a:pt x="19" y="100"/>
                  </a:cubicBezTo>
                  <a:cubicBezTo>
                    <a:pt x="20" y="100"/>
                    <a:pt x="20" y="101"/>
                    <a:pt x="20" y="102"/>
                  </a:cubicBezTo>
                  <a:cubicBezTo>
                    <a:pt x="21" y="102"/>
                    <a:pt x="21" y="102"/>
                    <a:pt x="21" y="102"/>
                  </a:cubicBezTo>
                  <a:cubicBezTo>
                    <a:pt x="22" y="101"/>
                    <a:pt x="22" y="101"/>
                    <a:pt x="22" y="101"/>
                  </a:cubicBezTo>
                  <a:cubicBezTo>
                    <a:pt x="22" y="101"/>
                    <a:pt x="21" y="101"/>
                    <a:pt x="21" y="100"/>
                  </a:cubicBezTo>
                  <a:cubicBezTo>
                    <a:pt x="22" y="100"/>
                    <a:pt x="22" y="100"/>
                    <a:pt x="23" y="99"/>
                  </a:cubicBezTo>
                  <a:cubicBezTo>
                    <a:pt x="22" y="99"/>
                    <a:pt x="22" y="99"/>
                    <a:pt x="22" y="99"/>
                  </a:cubicBezTo>
                  <a:cubicBezTo>
                    <a:pt x="22" y="98"/>
                    <a:pt x="22" y="98"/>
                    <a:pt x="22" y="98"/>
                  </a:cubicBezTo>
                  <a:cubicBezTo>
                    <a:pt x="22" y="98"/>
                    <a:pt x="22" y="98"/>
                    <a:pt x="22" y="98"/>
                  </a:cubicBezTo>
                  <a:cubicBezTo>
                    <a:pt x="22" y="98"/>
                    <a:pt x="22" y="98"/>
                    <a:pt x="22" y="98"/>
                  </a:cubicBezTo>
                  <a:cubicBezTo>
                    <a:pt x="21" y="98"/>
                    <a:pt x="21" y="98"/>
                    <a:pt x="21" y="98"/>
                  </a:cubicBezTo>
                  <a:cubicBezTo>
                    <a:pt x="22" y="97"/>
                    <a:pt x="22" y="97"/>
                    <a:pt x="22" y="97"/>
                  </a:cubicBezTo>
                  <a:cubicBezTo>
                    <a:pt x="21" y="97"/>
                    <a:pt x="21" y="97"/>
                    <a:pt x="20" y="98"/>
                  </a:cubicBezTo>
                  <a:cubicBezTo>
                    <a:pt x="20" y="98"/>
                    <a:pt x="20" y="97"/>
                    <a:pt x="20" y="97"/>
                  </a:cubicBezTo>
                  <a:cubicBezTo>
                    <a:pt x="21" y="97"/>
                    <a:pt x="22" y="97"/>
                    <a:pt x="22" y="97"/>
                  </a:cubicBezTo>
                  <a:cubicBezTo>
                    <a:pt x="22" y="96"/>
                    <a:pt x="22" y="96"/>
                    <a:pt x="22" y="96"/>
                  </a:cubicBezTo>
                  <a:cubicBezTo>
                    <a:pt x="22" y="96"/>
                    <a:pt x="22" y="96"/>
                    <a:pt x="22" y="96"/>
                  </a:cubicBezTo>
                  <a:cubicBezTo>
                    <a:pt x="21" y="97"/>
                    <a:pt x="21" y="97"/>
                    <a:pt x="21" y="97"/>
                  </a:cubicBezTo>
                  <a:cubicBezTo>
                    <a:pt x="21" y="96"/>
                    <a:pt x="21" y="96"/>
                    <a:pt x="21" y="96"/>
                  </a:cubicBezTo>
                  <a:cubicBezTo>
                    <a:pt x="21" y="96"/>
                    <a:pt x="21" y="96"/>
                    <a:pt x="21" y="96"/>
                  </a:cubicBezTo>
                  <a:cubicBezTo>
                    <a:pt x="21" y="95"/>
                    <a:pt x="21" y="95"/>
                    <a:pt x="21" y="95"/>
                  </a:cubicBezTo>
                  <a:cubicBezTo>
                    <a:pt x="20" y="96"/>
                    <a:pt x="20" y="95"/>
                    <a:pt x="20" y="96"/>
                  </a:cubicBezTo>
                  <a:cubicBezTo>
                    <a:pt x="20" y="96"/>
                    <a:pt x="20" y="96"/>
                    <a:pt x="20" y="96"/>
                  </a:cubicBezTo>
                  <a:cubicBezTo>
                    <a:pt x="20" y="96"/>
                    <a:pt x="20" y="96"/>
                    <a:pt x="20" y="96"/>
                  </a:cubicBezTo>
                  <a:cubicBezTo>
                    <a:pt x="20" y="96"/>
                    <a:pt x="20" y="96"/>
                    <a:pt x="20" y="96"/>
                  </a:cubicBezTo>
                  <a:cubicBezTo>
                    <a:pt x="19" y="96"/>
                    <a:pt x="19" y="94"/>
                    <a:pt x="19" y="94"/>
                  </a:cubicBezTo>
                  <a:cubicBezTo>
                    <a:pt x="19" y="94"/>
                    <a:pt x="19" y="94"/>
                    <a:pt x="19" y="94"/>
                  </a:cubicBezTo>
                  <a:cubicBezTo>
                    <a:pt x="19" y="94"/>
                    <a:pt x="19" y="94"/>
                    <a:pt x="19" y="94"/>
                  </a:cubicBezTo>
                  <a:cubicBezTo>
                    <a:pt x="18" y="93"/>
                    <a:pt x="18" y="93"/>
                    <a:pt x="18" y="93"/>
                  </a:cubicBezTo>
                  <a:cubicBezTo>
                    <a:pt x="18" y="93"/>
                    <a:pt x="18" y="93"/>
                    <a:pt x="18" y="93"/>
                  </a:cubicBezTo>
                  <a:cubicBezTo>
                    <a:pt x="18" y="93"/>
                    <a:pt x="18" y="93"/>
                    <a:pt x="18" y="93"/>
                  </a:cubicBezTo>
                  <a:cubicBezTo>
                    <a:pt x="18" y="92"/>
                    <a:pt x="18" y="92"/>
                    <a:pt x="18" y="92"/>
                  </a:cubicBezTo>
                  <a:cubicBezTo>
                    <a:pt x="17" y="92"/>
                    <a:pt x="17" y="92"/>
                    <a:pt x="17" y="92"/>
                  </a:cubicBezTo>
                  <a:cubicBezTo>
                    <a:pt x="17" y="92"/>
                    <a:pt x="17" y="92"/>
                    <a:pt x="17" y="92"/>
                  </a:cubicBezTo>
                  <a:cubicBezTo>
                    <a:pt x="17" y="92"/>
                    <a:pt x="17" y="92"/>
                    <a:pt x="17" y="92"/>
                  </a:cubicBezTo>
                  <a:cubicBezTo>
                    <a:pt x="17" y="92"/>
                    <a:pt x="17" y="92"/>
                    <a:pt x="17" y="92"/>
                  </a:cubicBezTo>
                  <a:cubicBezTo>
                    <a:pt x="16" y="92"/>
                    <a:pt x="16" y="92"/>
                    <a:pt x="16" y="92"/>
                  </a:cubicBezTo>
                  <a:cubicBezTo>
                    <a:pt x="16" y="91"/>
                    <a:pt x="16" y="91"/>
                    <a:pt x="16" y="91"/>
                  </a:cubicBezTo>
                  <a:cubicBezTo>
                    <a:pt x="16" y="91"/>
                    <a:pt x="16" y="91"/>
                    <a:pt x="16" y="91"/>
                  </a:cubicBezTo>
                  <a:cubicBezTo>
                    <a:pt x="16" y="91"/>
                    <a:pt x="16" y="91"/>
                    <a:pt x="16" y="91"/>
                  </a:cubicBezTo>
                  <a:cubicBezTo>
                    <a:pt x="16" y="91"/>
                    <a:pt x="16" y="91"/>
                    <a:pt x="16" y="91"/>
                  </a:cubicBezTo>
                  <a:cubicBezTo>
                    <a:pt x="15" y="90"/>
                    <a:pt x="15" y="90"/>
                    <a:pt x="15" y="89"/>
                  </a:cubicBezTo>
                  <a:cubicBezTo>
                    <a:pt x="15" y="89"/>
                    <a:pt x="15" y="90"/>
                    <a:pt x="15" y="90"/>
                  </a:cubicBezTo>
                  <a:cubicBezTo>
                    <a:pt x="14" y="90"/>
                    <a:pt x="14" y="89"/>
                    <a:pt x="14" y="89"/>
                  </a:cubicBezTo>
                  <a:cubicBezTo>
                    <a:pt x="13" y="90"/>
                    <a:pt x="12" y="89"/>
                    <a:pt x="11" y="89"/>
                  </a:cubicBezTo>
                  <a:cubicBezTo>
                    <a:pt x="12" y="90"/>
                    <a:pt x="12" y="90"/>
                    <a:pt x="12" y="90"/>
                  </a:cubicBezTo>
                  <a:cubicBezTo>
                    <a:pt x="12" y="90"/>
                    <a:pt x="12" y="90"/>
                    <a:pt x="12" y="90"/>
                  </a:cubicBezTo>
                  <a:cubicBezTo>
                    <a:pt x="12" y="89"/>
                    <a:pt x="12" y="89"/>
                    <a:pt x="12" y="89"/>
                  </a:cubicBezTo>
                  <a:cubicBezTo>
                    <a:pt x="11" y="89"/>
                    <a:pt x="11" y="89"/>
                    <a:pt x="11" y="89"/>
                  </a:cubicBezTo>
                  <a:cubicBezTo>
                    <a:pt x="11" y="90"/>
                    <a:pt x="11" y="90"/>
                    <a:pt x="11" y="90"/>
                  </a:cubicBezTo>
                  <a:cubicBezTo>
                    <a:pt x="10" y="89"/>
                    <a:pt x="10" y="89"/>
                    <a:pt x="10" y="89"/>
                  </a:cubicBezTo>
                  <a:cubicBezTo>
                    <a:pt x="10" y="90"/>
                    <a:pt x="11" y="90"/>
                    <a:pt x="11" y="90"/>
                  </a:cubicBezTo>
                  <a:cubicBezTo>
                    <a:pt x="11" y="91"/>
                    <a:pt x="11" y="91"/>
                    <a:pt x="11" y="91"/>
                  </a:cubicBezTo>
                  <a:cubicBezTo>
                    <a:pt x="10" y="91"/>
                    <a:pt x="10" y="91"/>
                    <a:pt x="10" y="91"/>
                  </a:cubicBezTo>
                  <a:cubicBezTo>
                    <a:pt x="10" y="91"/>
                    <a:pt x="10" y="91"/>
                    <a:pt x="10" y="91"/>
                  </a:cubicBezTo>
                  <a:cubicBezTo>
                    <a:pt x="11" y="93"/>
                    <a:pt x="11" y="91"/>
                    <a:pt x="12" y="91"/>
                  </a:cubicBezTo>
                  <a:cubicBezTo>
                    <a:pt x="12" y="91"/>
                    <a:pt x="12" y="91"/>
                    <a:pt x="12" y="92"/>
                  </a:cubicBezTo>
                  <a:cubicBezTo>
                    <a:pt x="13" y="92"/>
                    <a:pt x="13" y="91"/>
                    <a:pt x="13" y="91"/>
                  </a:cubicBezTo>
                  <a:cubicBezTo>
                    <a:pt x="13" y="91"/>
                    <a:pt x="13" y="92"/>
                    <a:pt x="13" y="92"/>
                  </a:cubicBezTo>
                  <a:cubicBezTo>
                    <a:pt x="14" y="92"/>
                    <a:pt x="14" y="92"/>
                    <a:pt x="14" y="92"/>
                  </a:cubicBezTo>
                  <a:cubicBezTo>
                    <a:pt x="14" y="92"/>
                    <a:pt x="14" y="92"/>
                    <a:pt x="14" y="92"/>
                  </a:cubicBezTo>
                  <a:cubicBezTo>
                    <a:pt x="15" y="92"/>
                    <a:pt x="15" y="92"/>
                    <a:pt x="15" y="92"/>
                  </a:cubicBezTo>
                  <a:cubicBezTo>
                    <a:pt x="14" y="92"/>
                    <a:pt x="14" y="92"/>
                    <a:pt x="14" y="92"/>
                  </a:cubicBezTo>
                  <a:cubicBezTo>
                    <a:pt x="14" y="92"/>
                    <a:pt x="14" y="92"/>
                    <a:pt x="14" y="92"/>
                  </a:cubicBezTo>
                  <a:cubicBezTo>
                    <a:pt x="15" y="92"/>
                    <a:pt x="15" y="92"/>
                    <a:pt x="15" y="92"/>
                  </a:cubicBezTo>
                  <a:cubicBezTo>
                    <a:pt x="15" y="92"/>
                    <a:pt x="14" y="93"/>
                    <a:pt x="14" y="93"/>
                  </a:cubicBezTo>
                  <a:cubicBezTo>
                    <a:pt x="14" y="93"/>
                    <a:pt x="14" y="93"/>
                    <a:pt x="14" y="93"/>
                  </a:cubicBezTo>
                  <a:cubicBezTo>
                    <a:pt x="14" y="93"/>
                    <a:pt x="14" y="93"/>
                    <a:pt x="14" y="93"/>
                  </a:cubicBezTo>
                  <a:cubicBezTo>
                    <a:pt x="14" y="92"/>
                    <a:pt x="12" y="92"/>
                    <a:pt x="11" y="93"/>
                  </a:cubicBezTo>
                  <a:cubicBezTo>
                    <a:pt x="11" y="94"/>
                    <a:pt x="14" y="95"/>
                    <a:pt x="14" y="95"/>
                  </a:cubicBezTo>
                  <a:cubicBezTo>
                    <a:pt x="15" y="95"/>
                    <a:pt x="15" y="95"/>
                    <a:pt x="15" y="95"/>
                  </a:cubicBezTo>
                  <a:cubicBezTo>
                    <a:pt x="15" y="95"/>
                    <a:pt x="15" y="95"/>
                    <a:pt x="15" y="95"/>
                  </a:cubicBezTo>
                  <a:cubicBezTo>
                    <a:pt x="15" y="95"/>
                    <a:pt x="15" y="95"/>
                    <a:pt x="15" y="95"/>
                  </a:cubicBezTo>
                  <a:cubicBezTo>
                    <a:pt x="14" y="96"/>
                    <a:pt x="15" y="97"/>
                    <a:pt x="15" y="98"/>
                  </a:cubicBezTo>
                  <a:cubicBezTo>
                    <a:pt x="15" y="98"/>
                    <a:pt x="15" y="98"/>
                    <a:pt x="15" y="98"/>
                  </a:cubicBezTo>
                  <a:cubicBezTo>
                    <a:pt x="15" y="99"/>
                    <a:pt x="15" y="99"/>
                    <a:pt x="15" y="99"/>
                  </a:cubicBezTo>
                  <a:cubicBezTo>
                    <a:pt x="15" y="99"/>
                    <a:pt x="14" y="99"/>
                    <a:pt x="14" y="99"/>
                  </a:cubicBezTo>
                  <a:cubicBezTo>
                    <a:pt x="15" y="99"/>
                    <a:pt x="15" y="98"/>
                    <a:pt x="15" y="98"/>
                  </a:cubicBezTo>
                  <a:cubicBezTo>
                    <a:pt x="15" y="98"/>
                    <a:pt x="15" y="98"/>
                    <a:pt x="15" y="98"/>
                  </a:cubicBezTo>
                  <a:cubicBezTo>
                    <a:pt x="15" y="98"/>
                    <a:pt x="15" y="98"/>
                    <a:pt x="15" y="98"/>
                  </a:cubicBezTo>
                  <a:cubicBezTo>
                    <a:pt x="14" y="98"/>
                    <a:pt x="14" y="98"/>
                    <a:pt x="14" y="98"/>
                  </a:cubicBezTo>
                  <a:cubicBezTo>
                    <a:pt x="14" y="97"/>
                    <a:pt x="14" y="97"/>
                    <a:pt x="14" y="97"/>
                  </a:cubicBezTo>
                  <a:cubicBezTo>
                    <a:pt x="14" y="98"/>
                    <a:pt x="13" y="99"/>
                    <a:pt x="13" y="99"/>
                  </a:cubicBezTo>
                  <a:cubicBezTo>
                    <a:pt x="13" y="100"/>
                    <a:pt x="13" y="96"/>
                    <a:pt x="13" y="96"/>
                  </a:cubicBezTo>
                  <a:cubicBezTo>
                    <a:pt x="12" y="95"/>
                    <a:pt x="12" y="97"/>
                    <a:pt x="12" y="98"/>
                  </a:cubicBezTo>
                  <a:cubicBezTo>
                    <a:pt x="12" y="98"/>
                    <a:pt x="12" y="97"/>
                    <a:pt x="12" y="97"/>
                  </a:cubicBezTo>
                  <a:cubicBezTo>
                    <a:pt x="12" y="97"/>
                    <a:pt x="12" y="97"/>
                    <a:pt x="11" y="97"/>
                  </a:cubicBezTo>
                  <a:cubicBezTo>
                    <a:pt x="12" y="96"/>
                    <a:pt x="12" y="96"/>
                    <a:pt x="12" y="96"/>
                  </a:cubicBezTo>
                  <a:cubicBezTo>
                    <a:pt x="12" y="96"/>
                    <a:pt x="12" y="96"/>
                    <a:pt x="12" y="96"/>
                  </a:cubicBezTo>
                  <a:cubicBezTo>
                    <a:pt x="11" y="96"/>
                    <a:pt x="11" y="96"/>
                    <a:pt x="11" y="96"/>
                  </a:cubicBezTo>
                  <a:cubicBezTo>
                    <a:pt x="11" y="96"/>
                    <a:pt x="11" y="96"/>
                    <a:pt x="11" y="96"/>
                  </a:cubicBezTo>
                  <a:cubicBezTo>
                    <a:pt x="11" y="96"/>
                    <a:pt x="11" y="97"/>
                    <a:pt x="10" y="97"/>
                  </a:cubicBezTo>
                  <a:cubicBezTo>
                    <a:pt x="11" y="96"/>
                    <a:pt x="11" y="96"/>
                    <a:pt x="11" y="95"/>
                  </a:cubicBezTo>
                  <a:cubicBezTo>
                    <a:pt x="10" y="95"/>
                    <a:pt x="10" y="95"/>
                    <a:pt x="10" y="95"/>
                  </a:cubicBezTo>
                  <a:cubicBezTo>
                    <a:pt x="10" y="95"/>
                    <a:pt x="10" y="95"/>
                    <a:pt x="10" y="95"/>
                  </a:cubicBezTo>
                  <a:cubicBezTo>
                    <a:pt x="10" y="94"/>
                    <a:pt x="9" y="93"/>
                    <a:pt x="8" y="93"/>
                  </a:cubicBezTo>
                  <a:cubicBezTo>
                    <a:pt x="7" y="94"/>
                    <a:pt x="7" y="94"/>
                    <a:pt x="7" y="94"/>
                  </a:cubicBezTo>
                  <a:cubicBezTo>
                    <a:pt x="7" y="94"/>
                    <a:pt x="7" y="94"/>
                    <a:pt x="7" y="94"/>
                  </a:cubicBezTo>
                  <a:cubicBezTo>
                    <a:pt x="7" y="94"/>
                    <a:pt x="7" y="94"/>
                    <a:pt x="7" y="94"/>
                  </a:cubicBezTo>
                  <a:cubicBezTo>
                    <a:pt x="7" y="94"/>
                    <a:pt x="7" y="94"/>
                    <a:pt x="7" y="94"/>
                  </a:cubicBezTo>
                  <a:cubicBezTo>
                    <a:pt x="8" y="94"/>
                    <a:pt x="8" y="94"/>
                    <a:pt x="8" y="94"/>
                  </a:cubicBezTo>
                  <a:cubicBezTo>
                    <a:pt x="8" y="94"/>
                    <a:pt x="8" y="95"/>
                    <a:pt x="8" y="95"/>
                  </a:cubicBezTo>
                  <a:cubicBezTo>
                    <a:pt x="8" y="94"/>
                    <a:pt x="7" y="94"/>
                    <a:pt x="6" y="95"/>
                  </a:cubicBezTo>
                  <a:cubicBezTo>
                    <a:pt x="7" y="95"/>
                    <a:pt x="7" y="96"/>
                    <a:pt x="8" y="96"/>
                  </a:cubicBezTo>
                  <a:cubicBezTo>
                    <a:pt x="8" y="97"/>
                    <a:pt x="8" y="97"/>
                    <a:pt x="8" y="97"/>
                  </a:cubicBezTo>
                  <a:cubicBezTo>
                    <a:pt x="8" y="97"/>
                    <a:pt x="8" y="96"/>
                    <a:pt x="8" y="96"/>
                  </a:cubicBezTo>
                  <a:cubicBezTo>
                    <a:pt x="7" y="97"/>
                    <a:pt x="5" y="94"/>
                    <a:pt x="5" y="96"/>
                  </a:cubicBezTo>
                  <a:cubicBezTo>
                    <a:pt x="5" y="97"/>
                    <a:pt x="8" y="99"/>
                    <a:pt x="9" y="99"/>
                  </a:cubicBezTo>
                  <a:cubicBezTo>
                    <a:pt x="9" y="99"/>
                    <a:pt x="9" y="99"/>
                    <a:pt x="9" y="99"/>
                  </a:cubicBezTo>
                  <a:cubicBezTo>
                    <a:pt x="9" y="99"/>
                    <a:pt x="9" y="99"/>
                    <a:pt x="9" y="99"/>
                  </a:cubicBezTo>
                  <a:cubicBezTo>
                    <a:pt x="9" y="99"/>
                    <a:pt x="8" y="98"/>
                    <a:pt x="7" y="98"/>
                  </a:cubicBezTo>
                  <a:cubicBezTo>
                    <a:pt x="7" y="99"/>
                    <a:pt x="6" y="98"/>
                    <a:pt x="5" y="98"/>
                  </a:cubicBezTo>
                  <a:cubicBezTo>
                    <a:pt x="4" y="98"/>
                    <a:pt x="5" y="99"/>
                    <a:pt x="6" y="100"/>
                  </a:cubicBezTo>
                  <a:cubicBezTo>
                    <a:pt x="6" y="100"/>
                    <a:pt x="9" y="100"/>
                    <a:pt x="9" y="100"/>
                  </a:cubicBezTo>
                  <a:cubicBezTo>
                    <a:pt x="9" y="100"/>
                    <a:pt x="9" y="100"/>
                    <a:pt x="9" y="100"/>
                  </a:cubicBezTo>
                  <a:cubicBezTo>
                    <a:pt x="9" y="101"/>
                    <a:pt x="9" y="101"/>
                    <a:pt x="9" y="101"/>
                  </a:cubicBezTo>
                  <a:cubicBezTo>
                    <a:pt x="9" y="100"/>
                    <a:pt x="8" y="101"/>
                    <a:pt x="8" y="101"/>
                  </a:cubicBezTo>
                  <a:cubicBezTo>
                    <a:pt x="7" y="101"/>
                    <a:pt x="7" y="101"/>
                    <a:pt x="7" y="101"/>
                  </a:cubicBezTo>
                  <a:cubicBezTo>
                    <a:pt x="7" y="101"/>
                    <a:pt x="7" y="101"/>
                    <a:pt x="7" y="101"/>
                  </a:cubicBezTo>
                  <a:cubicBezTo>
                    <a:pt x="7" y="102"/>
                    <a:pt x="8" y="102"/>
                    <a:pt x="9" y="102"/>
                  </a:cubicBezTo>
                  <a:cubicBezTo>
                    <a:pt x="8" y="102"/>
                    <a:pt x="8" y="102"/>
                    <a:pt x="8" y="102"/>
                  </a:cubicBezTo>
                  <a:cubicBezTo>
                    <a:pt x="8" y="102"/>
                    <a:pt x="8" y="102"/>
                    <a:pt x="8" y="102"/>
                  </a:cubicBezTo>
                  <a:cubicBezTo>
                    <a:pt x="7" y="102"/>
                    <a:pt x="7" y="102"/>
                    <a:pt x="7" y="102"/>
                  </a:cubicBezTo>
                  <a:cubicBezTo>
                    <a:pt x="7" y="103"/>
                    <a:pt x="7" y="103"/>
                    <a:pt x="7" y="103"/>
                  </a:cubicBezTo>
                  <a:cubicBezTo>
                    <a:pt x="7" y="103"/>
                    <a:pt x="7" y="103"/>
                    <a:pt x="7" y="103"/>
                  </a:cubicBezTo>
                  <a:cubicBezTo>
                    <a:pt x="7" y="101"/>
                    <a:pt x="4" y="99"/>
                    <a:pt x="3" y="99"/>
                  </a:cubicBezTo>
                  <a:cubicBezTo>
                    <a:pt x="2" y="100"/>
                    <a:pt x="5" y="102"/>
                    <a:pt x="5" y="103"/>
                  </a:cubicBezTo>
                  <a:cubicBezTo>
                    <a:pt x="4" y="102"/>
                    <a:pt x="4" y="102"/>
                    <a:pt x="3" y="102"/>
                  </a:cubicBezTo>
                  <a:cubicBezTo>
                    <a:pt x="3" y="103"/>
                    <a:pt x="4" y="103"/>
                    <a:pt x="4" y="104"/>
                  </a:cubicBezTo>
                  <a:cubicBezTo>
                    <a:pt x="5" y="104"/>
                    <a:pt x="5" y="104"/>
                    <a:pt x="5" y="104"/>
                  </a:cubicBezTo>
                  <a:cubicBezTo>
                    <a:pt x="5" y="104"/>
                    <a:pt x="5" y="104"/>
                    <a:pt x="5" y="104"/>
                  </a:cubicBezTo>
                  <a:cubicBezTo>
                    <a:pt x="3" y="104"/>
                    <a:pt x="3" y="102"/>
                    <a:pt x="2" y="102"/>
                  </a:cubicBezTo>
                  <a:cubicBezTo>
                    <a:pt x="1" y="102"/>
                    <a:pt x="1" y="102"/>
                    <a:pt x="1" y="102"/>
                  </a:cubicBezTo>
                  <a:cubicBezTo>
                    <a:pt x="1" y="103"/>
                    <a:pt x="1" y="104"/>
                    <a:pt x="0" y="104"/>
                  </a:cubicBezTo>
                  <a:cubicBezTo>
                    <a:pt x="0" y="105"/>
                    <a:pt x="3" y="105"/>
                    <a:pt x="4" y="105"/>
                  </a:cubicBezTo>
                  <a:cubicBezTo>
                    <a:pt x="4" y="106"/>
                    <a:pt x="4" y="106"/>
                    <a:pt x="4" y="106"/>
                  </a:cubicBezTo>
                  <a:cubicBezTo>
                    <a:pt x="4" y="106"/>
                    <a:pt x="4" y="106"/>
                    <a:pt x="4" y="106"/>
                  </a:cubicBezTo>
                  <a:cubicBezTo>
                    <a:pt x="6" y="106"/>
                    <a:pt x="6" y="106"/>
                    <a:pt x="6" y="106"/>
                  </a:cubicBezTo>
                  <a:cubicBezTo>
                    <a:pt x="6" y="105"/>
                    <a:pt x="7" y="105"/>
                    <a:pt x="8" y="105"/>
                  </a:cubicBezTo>
                  <a:cubicBezTo>
                    <a:pt x="9" y="105"/>
                    <a:pt x="9" y="105"/>
                    <a:pt x="9" y="105"/>
                  </a:cubicBezTo>
                  <a:cubicBezTo>
                    <a:pt x="9" y="104"/>
                    <a:pt x="9" y="104"/>
                    <a:pt x="9" y="103"/>
                  </a:cubicBezTo>
                  <a:cubicBezTo>
                    <a:pt x="10" y="104"/>
                    <a:pt x="10" y="104"/>
                    <a:pt x="11" y="104"/>
                  </a:cubicBezTo>
                  <a:cubicBezTo>
                    <a:pt x="11" y="103"/>
                    <a:pt x="11" y="103"/>
                    <a:pt x="11" y="103"/>
                  </a:cubicBezTo>
                  <a:cubicBezTo>
                    <a:pt x="11" y="103"/>
                    <a:pt x="11" y="103"/>
                    <a:pt x="11" y="104"/>
                  </a:cubicBezTo>
                  <a:cubicBezTo>
                    <a:pt x="11" y="103"/>
                    <a:pt x="12" y="103"/>
                    <a:pt x="12" y="103"/>
                  </a:cubicBezTo>
                  <a:cubicBezTo>
                    <a:pt x="12" y="103"/>
                    <a:pt x="12" y="103"/>
                    <a:pt x="12" y="103"/>
                  </a:cubicBezTo>
                  <a:cubicBezTo>
                    <a:pt x="11" y="104"/>
                    <a:pt x="11" y="104"/>
                    <a:pt x="11" y="104"/>
                  </a:cubicBezTo>
                  <a:cubicBezTo>
                    <a:pt x="12" y="104"/>
                    <a:pt x="12" y="104"/>
                    <a:pt x="12" y="104"/>
                  </a:cubicBezTo>
                  <a:cubicBezTo>
                    <a:pt x="12" y="104"/>
                    <a:pt x="12" y="104"/>
                    <a:pt x="12" y="104"/>
                  </a:cubicBezTo>
                  <a:cubicBezTo>
                    <a:pt x="12" y="105"/>
                    <a:pt x="12" y="105"/>
                    <a:pt x="12" y="105"/>
                  </a:cubicBezTo>
                  <a:cubicBezTo>
                    <a:pt x="12" y="105"/>
                    <a:pt x="12" y="105"/>
                    <a:pt x="12" y="105"/>
                  </a:cubicBezTo>
                  <a:cubicBezTo>
                    <a:pt x="12" y="103"/>
                    <a:pt x="12" y="103"/>
                    <a:pt x="12" y="103"/>
                  </a:cubicBezTo>
                  <a:cubicBezTo>
                    <a:pt x="12" y="103"/>
                    <a:pt x="13" y="103"/>
                    <a:pt x="13" y="103"/>
                  </a:cubicBezTo>
                  <a:cubicBezTo>
                    <a:pt x="12" y="103"/>
                    <a:pt x="13" y="104"/>
                    <a:pt x="13" y="104"/>
                  </a:cubicBezTo>
                  <a:cubicBezTo>
                    <a:pt x="13" y="104"/>
                    <a:pt x="13" y="104"/>
                    <a:pt x="13" y="104"/>
                  </a:cubicBezTo>
                  <a:cubicBezTo>
                    <a:pt x="13" y="104"/>
                    <a:pt x="13" y="104"/>
                    <a:pt x="13" y="104"/>
                  </a:cubicBezTo>
                  <a:cubicBezTo>
                    <a:pt x="14" y="104"/>
                    <a:pt x="14" y="103"/>
                    <a:pt x="14" y="103"/>
                  </a:cubicBezTo>
                  <a:cubicBezTo>
                    <a:pt x="14" y="103"/>
                    <a:pt x="14" y="104"/>
                    <a:pt x="14" y="105"/>
                  </a:cubicBezTo>
                  <a:cubicBezTo>
                    <a:pt x="15" y="104"/>
                    <a:pt x="15" y="104"/>
                    <a:pt x="15" y="104"/>
                  </a:cubicBezTo>
                  <a:cubicBezTo>
                    <a:pt x="15" y="104"/>
                    <a:pt x="15" y="104"/>
                    <a:pt x="15" y="104"/>
                  </a:cubicBezTo>
                  <a:cubicBezTo>
                    <a:pt x="15" y="104"/>
                    <a:pt x="15" y="104"/>
                    <a:pt x="15" y="104"/>
                  </a:cubicBezTo>
                  <a:cubicBezTo>
                    <a:pt x="15" y="104"/>
                    <a:pt x="15" y="104"/>
                    <a:pt x="15" y="104"/>
                  </a:cubicBezTo>
                  <a:cubicBezTo>
                    <a:pt x="15" y="104"/>
                    <a:pt x="15" y="104"/>
                    <a:pt x="15" y="104"/>
                  </a:cubicBezTo>
                  <a:cubicBezTo>
                    <a:pt x="15" y="104"/>
                    <a:pt x="15" y="104"/>
                    <a:pt x="15" y="104"/>
                  </a:cubicBezTo>
                  <a:cubicBezTo>
                    <a:pt x="16" y="104"/>
                    <a:pt x="16" y="104"/>
                    <a:pt x="17" y="103"/>
                  </a:cubicBezTo>
                  <a:cubicBezTo>
                    <a:pt x="16" y="104"/>
                    <a:pt x="16" y="104"/>
                    <a:pt x="15" y="104"/>
                  </a:cubicBezTo>
                  <a:cubicBezTo>
                    <a:pt x="14" y="105"/>
                    <a:pt x="15" y="105"/>
                    <a:pt x="16" y="106"/>
                  </a:cubicBezTo>
                  <a:cubicBezTo>
                    <a:pt x="16" y="106"/>
                    <a:pt x="17" y="105"/>
                    <a:pt x="17" y="104"/>
                  </a:cubicBezTo>
                  <a:cubicBezTo>
                    <a:pt x="17" y="105"/>
                    <a:pt x="17" y="105"/>
                    <a:pt x="17" y="105"/>
                  </a:cubicBezTo>
                  <a:cubicBezTo>
                    <a:pt x="17" y="105"/>
                    <a:pt x="17" y="105"/>
                    <a:pt x="18" y="105"/>
                  </a:cubicBezTo>
                  <a:cubicBezTo>
                    <a:pt x="18" y="105"/>
                    <a:pt x="18" y="105"/>
                    <a:pt x="18" y="105"/>
                  </a:cubicBezTo>
                  <a:cubicBezTo>
                    <a:pt x="18" y="105"/>
                    <a:pt x="18" y="106"/>
                    <a:pt x="18" y="106"/>
                  </a:cubicBezTo>
                  <a:cubicBezTo>
                    <a:pt x="18" y="106"/>
                    <a:pt x="19" y="106"/>
                    <a:pt x="19" y="106"/>
                  </a:cubicBezTo>
                  <a:cubicBezTo>
                    <a:pt x="19" y="106"/>
                    <a:pt x="18" y="106"/>
                    <a:pt x="18" y="106"/>
                  </a:cubicBezTo>
                  <a:cubicBezTo>
                    <a:pt x="18" y="107"/>
                    <a:pt x="18" y="107"/>
                    <a:pt x="18" y="107"/>
                  </a:cubicBezTo>
                  <a:cubicBezTo>
                    <a:pt x="18" y="106"/>
                    <a:pt x="16" y="108"/>
                    <a:pt x="15" y="108"/>
                  </a:cubicBezTo>
                  <a:cubicBezTo>
                    <a:pt x="15" y="108"/>
                    <a:pt x="15" y="108"/>
                    <a:pt x="15" y="108"/>
                  </a:cubicBezTo>
                  <a:cubicBezTo>
                    <a:pt x="14" y="108"/>
                    <a:pt x="14" y="108"/>
                    <a:pt x="14" y="108"/>
                  </a:cubicBezTo>
                  <a:cubicBezTo>
                    <a:pt x="14" y="109"/>
                    <a:pt x="14" y="109"/>
                    <a:pt x="14" y="110"/>
                  </a:cubicBezTo>
                  <a:cubicBezTo>
                    <a:pt x="14" y="110"/>
                    <a:pt x="14" y="110"/>
                    <a:pt x="14" y="110"/>
                  </a:cubicBezTo>
                  <a:cubicBezTo>
                    <a:pt x="13" y="110"/>
                    <a:pt x="13" y="110"/>
                    <a:pt x="13" y="110"/>
                  </a:cubicBezTo>
                  <a:cubicBezTo>
                    <a:pt x="14" y="110"/>
                    <a:pt x="14" y="110"/>
                    <a:pt x="14" y="110"/>
                  </a:cubicBezTo>
                  <a:cubicBezTo>
                    <a:pt x="16" y="110"/>
                    <a:pt x="17" y="112"/>
                    <a:pt x="19" y="110"/>
                  </a:cubicBezTo>
                  <a:cubicBezTo>
                    <a:pt x="19" y="110"/>
                    <a:pt x="19" y="110"/>
                    <a:pt x="19" y="110"/>
                  </a:cubicBezTo>
                  <a:cubicBezTo>
                    <a:pt x="19" y="109"/>
                    <a:pt x="19" y="109"/>
                    <a:pt x="19" y="109"/>
                  </a:cubicBezTo>
                  <a:cubicBezTo>
                    <a:pt x="20" y="110"/>
                    <a:pt x="19" y="111"/>
                    <a:pt x="19" y="111"/>
                  </a:cubicBezTo>
                  <a:cubicBezTo>
                    <a:pt x="19" y="113"/>
                    <a:pt x="17" y="112"/>
                    <a:pt x="16" y="112"/>
                  </a:cubicBezTo>
                  <a:cubicBezTo>
                    <a:pt x="16" y="113"/>
                    <a:pt x="15" y="112"/>
                    <a:pt x="14" y="112"/>
                  </a:cubicBezTo>
                  <a:cubicBezTo>
                    <a:pt x="14" y="112"/>
                    <a:pt x="14" y="112"/>
                    <a:pt x="13" y="112"/>
                  </a:cubicBezTo>
                  <a:cubicBezTo>
                    <a:pt x="13" y="113"/>
                    <a:pt x="13" y="113"/>
                    <a:pt x="13" y="113"/>
                  </a:cubicBezTo>
                  <a:cubicBezTo>
                    <a:pt x="13" y="113"/>
                    <a:pt x="13" y="113"/>
                    <a:pt x="13" y="113"/>
                  </a:cubicBezTo>
                  <a:cubicBezTo>
                    <a:pt x="12" y="112"/>
                    <a:pt x="12" y="112"/>
                    <a:pt x="12" y="112"/>
                  </a:cubicBezTo>
                  <a:cubicBezTo>
                    <a:pt x="12" y="112"/>
                    <a:pt x="12" y="112"/>
                    <a:pt x="12" y="112"/>
                  </a:cubicBezTo>
                  <a:cubicBezTo>
                    <a:pt x="12" y="112"/>
                    <a:pt x="12" y="112"/>
                    <a:pt x="12" y="112"/>
                  </a:cubicBezTo>
                  <a:cubicBezTo>
                    <a:pt x="12" y="112"/>
                    <a:pt x="12" y="112"/>
                    <a:pt x="12" y="112"/>
                  </a:cubicBezTo>
                  <a:cubicBezTo>
                    <a:pt x="12" y="112"/>
                    <a:pt x="12" y="112"/>
                    <a:pt x="12" y="112"/>
                  </a:cubicBezTo>
                  <a:cubicBezTo>
                    <a:pt x="11" y="112"/>
                    <a:pt x="11" y="112"/>
                    <a:pt x="11" y="112"/>
                  </a:cubicBezTo>
                  <a:cubicBezTo>
                    <a:pt x="11" y="112"/>
                    <a:pt x="12" y="112"/>
                    <a:pt x="12" y="112"/>
                  </a:cubicBezTo>
                  <a:cubicBezTo>
                    <a:pt x="11" y="113"/>
                    <a:pt x="11" y="112"/>
                    <a:pt x="11" y="113"/>
                  </a:cubicBezTo>
                  <a:cubicBezTo>
                    <a:pt x="10" y="112"/>
                    <a:pt x="10" y="112"/>
                    <a:pt x="10" y="112"/>
                  </a:cubicBezTo>
                  <a:cubicBezTo>
                    <a:pt x="10" y="113"/>
                    <a:pt x="10" y="113"/>
                    <a:pt x="10" y="113"/>
                  </a:cubicBezTo>
                  <a:cubicBezTo>
                    <a:pt x="9" y="114"/>
                    <a:pt x="9" y="114"/>
                    <a:pt x="9" y="114"/>
                  </a:cubicBezTo>
                  <a:cubicBezTo>
                    <a:pt x="9" y="113"/>
                    <a:pt x="9" y="113"/>
                    <a:pt x="9" y="113"/>
                  </a:cubicBezTo>
                  <a:cubicBezTo>
                    <a:pt x="9" y="113"/>
                    <a:pt x="9" y="113"/>
                    <a:pt x="9" y="113"/>
                  </a:cubicBezTo>
                  <a:cubicBezTo>
                    <a:pt x="9" y="113"/>
                    <a:pt x="9" y="113"/>
                    <a:pt x="9" y="113"/>
                  </a:cubicBezTo>
                  <a:cubicBezTo>
                    <a:pt x="10" y="112"/>
                    <a:pt x="10" y="112"/>
                    <a:pt x="10" y="112"/>
                  </a:cubicBezTo>
                  <a:cubicBezTo>
                    <a:pt x="9" y="112"/>
                    <a:pt x="9" y="112"/>
                    <a:pt x="9" y="112"/>
                  </a:cubicBezTo>
                  <a:cubicBezTo>
                    <a:pt x="9" y="113"/>
                    <a:pt x="9" y="113"/>
                    <a:pt x="9" y="113"/>
                  </a:cubicBezTo>
                  <a:cubicBezTo>
                    <a:pt x="9" y="113"/>
                    <a:pt x="9" y="113"/>
                    <a:pt x="9" y="113"/>
                  </a:cubicBezTo>
                  <a:cubicBezTo>
                    <a:pt x="8" y="114"/>
                    <a:pt x="8" y="114"/>
                    <a:pt x="8" y="114"/>
                  </a:cubicBezTo>
                  <a:cubicBezTo>
                    <a:pt x="8" y="114"/>
                    <a:pt x="8" y="114"/>
                    <a:pt x="8" y="114"/>
                  </a:cubicBezTo>
                  <a:cubicBezTo>
                    <a:pt x="8" y="113"/>
                    <a:pt x="8" y="113"/>
                    <a:pt x="8" y="113"/>
                  </a:cubicBezTo>
                  <a:cubicBezTo>
                    <a:pt x="8" y="114"/>
                    <a:pt x="8" y="114"/>
                    <a:pt x="8" y="114"/>
                  </a:cubicBezTo>
                  <a:cubicBezTo>
                    <a:pt x="8" y="113"/>
                    <a:pt x="8" y="113"/>
                    <a:pt x="8" y="113"/>
                  </a:cubicBezTo>
                  <a:cubicBezTo>
                    <a:pt x="7" y="113"/>
                    <a:pt x="7" y="113"/>
                    <a:pt x="7" y="113"/>
                  </a:cubicBezTo>
                  <a:cubicBezTo>
                    <a:pt x="7" y="113"/>
                    <a:pt x="8" y="113"/>
                    <a:pt x="8" y="113"/>
                  </a:cubicBezTo>
                  <a:cubicBezTo>
                    <a:pt x="7" y="113"/>
                    <a:pt x="7" y="113"/>
                    <a:pt x="7" y="113"/>
                  </a:cubicBezTo>
                  <a:cubicBezTo>
                    <a:pt x="6" y="114"/>
                    <a:pt x="6" y="114"/>
                    <a:pt x="6" y="114"/>
                  </a:cubicBezTo>
                  <a:cubicBezTo>
                    <a:pt x="6" y="114"/>
                    <a:pt x="6" y="114"/>
                    <a:pt x="6" y="114"/>
                  </a:cubicBezTo>
                  <a:cubicBezTo>
                    <a:pt x="6" y="115"/>
                    <a:pt x="4" y="113"/>
                    <a:pt x="3" y="114"/>
                  </a:cubicBezTo>
                  <a:cubicBezTo>
                    <a:pt x="3" y="114"/>
                    <a:pt x="3" y="114"/>
                    <a:pt x="3" y="114"/>
                  </a:cubicBezTo>
                  <a:cubicBezTo>
                    <a:pt x="3" y="115"/>
                    <a:pt x="3" y="115"/>
                    <a:pt x="3" y="116"/>
                  </a:cubicBezTo>
                  <a:cubicBezTo>
                    <a:pt x="4" y="117"/>
                    <a:pt x="4" y="116"/>
                    <a:pt x="5" y="117"/>
                  </a:cubicBezTo>
                  <a:cubicBezTo>
                    <a:pt x="6" y="116"/>
                    <a:pt x="6" y="116"/>
                    <a:pt x="6" y="116"/>
                  </a:cubicBezTo>
                  <a:cubicBezTo>
                    <a:pt x="7" y="116"/>
                    <a:pt x="7" y="116"/>
                    <a:pt x="7" y="116"/>
                  </a:cubicBezTo>
                  <a:cubicBezTo>
                    <a:pt x="7" y="115"/>
                    <a:pt x="8" y="115"/>
                    <a:pt x="8" y="115"/>
                  </a:cubicBezTo>
                  <a:cubicBezTo>
                    <a:pt x="9" y="116"/>
                    <a:pt x="11" y="116"/>
                    <a:pt x="12" y="116"/>
                  </a:cubicBezTo>
                  <a:cubicBezTo>
                    <a:pt x="12" y="116"/>
                    <a:pt x="12" y="116"/>
                    <a:pt x="12" y="116"/>
                  </a:cubicBezTo>
                  <a:cubicBezTo>
                    <a:pt x="12" y="116"/>
                    <a:pt x="12" y="116"/>
                    <a:pt x="12" y="116"/>
                  </a:cubicBezTo>
                  <a:cubicBezTo>
                    <a:pt x="12" y="116"/>
                    <a:pt x="12" y="116"/>
                    <a:pt x="12" y="116"/>
                  </a:cubicBezTo>
                  <a:cubicBezTo>
                    <a:pt x="12" y="116"/>
                    <a:pt x="12" y="116"/>
                    <a:pt x="12" y="116"/>
                  </a:cubicBezTo>
                  <a:cubicBezTo>
                    <a:pt x="13" y="116"/>
                    <a:pt x="13" y="116"/>
                    <a:pt x="13" y="116"/>
                  </a:cubicBezTo>
                  <a:cubicBezTo>
                    <a:pt x="13" y="116"/>
                    <a:pt x="13" y="116"/>
                    <a:pt x="13" y="116"/>
                  </a:cubicBezTo>
                  <a:cubicBezTo>
                    <a:pt x="13" y="116"/>
                    <a:pt x="13" y="116"/>
                    <a:pt x="13" y="116"/>
                  </a:cubicBezTo>
                  <a:cubicBezTo>
                    <a:pt x="13" y="116"/>
                    <a:pt x="13" y="116"/>
                    <a:pt x="13" y="116"/>
                  </a:cubicBezTo>
                  <a:cubicBezTo>
                    <a:pt x="13" y="116"/>
                    <a:pt x="13" y="116"/>
                    <a:pt x="13" y="116"/>
                  </a:cubicBezTo>
                  <a:cubicBezTo>
                    <a:pt x="14" y="116"/>
                    <a:pt x="14" y="116"/>
                    <a:pt x="14" y="116"/>
                  </a:cubicBezTo>
                  <a:cubicBezTo>
                    <a:pt x="14" y="116"/>
                    <a:pt x="14" y="116"/>
                    <a:pt x="14" y="116"/>
                  </a:cubicBezTo>
                  <a:cubicBezTo>
                    <a:pt x="14" y="116"/>
                    <a:pt x="14" y="116"/>
                    <a:pt x="14" y="116"/>
                  </a:cubicBezTo>
                  <a:cubicBezTo>
                    <a:pt x="15" y="116"/>
                    <a:pt x="15" y="116"/>
                    <a:pt x="15" y="116"/>
                  </a:cubicBezTo>
                  <a:cubicBezTo>
                    <a:pt x="15" y="117"/>
                    <a:pt x="15" y="117"/>
                    <a:pt x="14" y="118"/>
                  </a:cubicBezTo>
                  <a:cubicBezTo>
                    <a:pt x="14" y="118"/>
                    <a:pt x="16" y="117"/>
                    <a:pt x="16" y="117"/>
                  </a:cubicBezTo>
                  <a:cubicBezTo>
                    <a:pt x="16" y="117"/>
                    <a:pt x="16" y="117"/>
                    <a:pt x="16" y="117"/>
                  </a:cubicBezTo>
                  <a:cubicBezTo>
                    <a:pt x="15" y="118"/>
                    <a:pt x="15" y="118"/>
                    <a:pt x="15" y="118"/>
                  </a:cubicBezTo>
                  <a:cubicBezTo>
                    <a:pt x="15" y="119"/>
                    <a:pt x="15" y="119"/>
                    <a:pt x="15" y="119"/>
                  </a:cubicBezTo>
                  <a:cubicBezTo>
                    <a:pt x="14" y="118"/>
                    <a:pt x="14" y="118"/>
                    <a:pt x="14" y="118"/>
                  </a:cubicBezTo>
                  <a:cubicBezTo>
                    <a:pt x="15" y="119"/>
                    <a:pt x="15" y="119"/>
                    <a:pt x="15" y="120"/>
                  </a:cubicBezTo>
                  <a:cubicBezTo>
                    <a:pt x="15" y="120"/>
                    <a:pt x="15" y="120"/>
                    <a:pt x="15" y="120"/>
                  </a:cubicBezTo>
                  <a:cubicBezTo>
                    <a:pt x="15" y="120"/>
                    <a:pt x="15" y="120"/>
                    <a:pt x="15" y="120"/>
                  </a:cubicBezTo>
                  <a:cubicBezTo>
                    <a:pt x="16" y="121"/>
                    <a:pt x="16" y="121"/>
                    <a:pt x="16" y="121"/>
                  </a:cubicBezTo>
                  <a:cubicBezTo>
                    <a:pt x="15" y="121"/>
                    <a:pt x="15" y="121"/>
                    <a:pt x="15" y="121"/>
                  </a:cubicBezTo>
                  <a:cubicBezTo>
                    <a:pt x="15" y="121"/>
                    <a:pt x="16" y="121"/>
                    <a:pt x="16" y="121"/>
                  </a:cubicBezTo>
                  <a:cubicBezTo>
                    <a:pt x="16" y="121"/>
                    <a:pt x="16" y="121"/>
                    <a:pt x="16" y="121"/>
                  </a:cubicBezTo>
                  <a:cubicBezTo>
                    <a:pt x="17" y="121"/>
                    <a:pt x="17" y="121"/>
                    <a:pt x="17" y="120"/>
                  </a:cubicBezTo>
                  <a:cubicBezTo>
                    <a:pt x="17" y="120"/>
                    <a:pt x="17" y="120"/>
                    <a:pt x="17" y="120"/>
                  </a:cubicBezTo>
                  <a:cubicBezTo>
                    <a:pt x="18" y="120"/>
                    <a:pt x="18" y="120"/>
                    <a:pt x="18" y="120"/>
                  </a:cubicBezTo>
                  <a:cubicBezTo>
                    <a:pt x="18" y="120"/>
                    <a:pt x="18" y="120"/>
                    <a:pt x="18" y="120"/>
                  </a:cubicBezTo>
                  <a:cubicBezTo>
                    <a:pt x="18" y="120"/>
                    <a:pt x="19" y="119"/>
                    <a:pt x="19" y="119"/>
                  </a:cubicBezTo>
                  <a:cubicBezTo>
                    <a:pt x="19" y="119"/>
                    <a:pt x="19" y="119"/>
                    <a:pt x="19" y="119"/>
                  </a:cubicBezTo>
                  <a:cubicBezTo>
                    <a:pt x="20" y="119"/>
                    <a:pt x="20" y="119"/>
                    <a:pt x="20" y="119"/>
                  </a:cubicBezTo>
                  <a:cubicBezTo>
                    <a:pt x="20" y="118"/>
                    <a:pt x="20" y="118"/>
                    <a:pt x="20" y="118"/>
                  </a:cubicBezTo>
                  <a:cubicBezTo>
                    <a:pt x="21" y="118"/>
                    <a:pt x="21" y="118"/>
                    <a:pt x="21" y="118"/>
                  </a:cubicBezTo>
                  <a:cubicBezTo>
                    <a:pt x="21" y="119"/>
                    <a:pt x="20" y="118"/>
                    <a:pt x="20" y="118"/>
                  </a:cubicBezTo>
                  <a:cubicBezTo>
                    <a:pt x="20" y="119"/>
                    <a:pt x="20" y="119"/>
                    <a:pt x="20" y="119"/>
                  </a:cubicBezTo>
                  <a:cubicBezTo>
                    <a:pt x="20" y="119"/>
                    <a:pt x="20" y="119"/>
                    <a:pt x="20" y="119"/>
                  </a:cubicBezTo>
                  <a:cubicBezTo>
                    <a:pt x="20" y="119"/>
                    <a:pt x="20" y="119"/>
                    <a:pt x="20" y="119"/>
                  </a:cubicBezTo>
                  <a:cubicBezTo>
                    <a:pt x="20" y="119"/>
                    <a:pt x="20" y="119"/>
                    <a:pt x="20" y="119"/>
                  </a:cubicBezTo>
                  <a:cubicBezTo>
                    <a:pt x="19" y="119"/>
                    <a:pt x="19" y="120"/>
                    <a:pt x="19" y="120"/>
                  </a:cubicBezTo>
                  <a:cubicBezTo>
                    <a:pt x="19" y="120"/>
                    <a:pt x="19" y="120"/>
                    <a:pt x="19" y="120"/>
                  </a:cubicBezTo>
                  <a:cubicBezTo>
                    <a:pt x="18" y="120"/>
                    <a:pt x="18" y="121"/>
                    <a:pt x="17" y="121"/>
                  </a:cubicBezTo>
                  <a:cubicBezTo>
                    <a:pt x="17" y="122"/>
                    <a:pt x="17" y="122"/>
                    <a:pt x="17" y="122"/>
                  </a:cubicBezTo>
                  <a:cubicBezTo>
                    <a:pt x="17" y="122"/>
                    <a:pt x="17" y="122"/>
                    <a:pt x="17" y="122"/>
                  </a:cubicBezTo>
                  <a:cubicBezTo>
                    <a:pt x="17" y="123"/>
                    <a:pt x="18" y="122"/>
                    <a:pt x="18" y="123"/>
                  </a:cubicBezTo>
                  <a:cubicBezTo>
                    <a:pt x="17" y="123"/>
                    <a:pt x="17" y="123"/>
                    <a:pt x="16" y="124"/>
                  </a:cubicBezTo>
                  <a:cubicBezTo>
                    <a:pt x="18" y="124"/>
                    <a:pt x="19" y="122"/>
                    <a:pt x="21" y="123"/>
                  </a:cubicBezTo>
                  <a:cubicBezTo>
                    <a:pt x="21" y="123"/>
                    <a:pt x="21" y="123"/>
                    <a:pt x="21" y="123"/>
                  </a:cubicBezTo>
                  <a:cubicBezTo>
                    <a:pt x="21" y="123"/>
                    <a:pt x="21" y="123"/>
                    <a:pt x="21" y="123"/>
                  </a:cubicBezTo>
                  <a:cubicBezTo>
                    <a:pt x="20" y="123"/>
                    <a:pt x="19" y="123"/>
                    <a:pt x="18" y="124"/>
                  </a:cubicBezTo>
                  <a:cubicBezTo>
                    <a:pt x="18" y="125"/>
                    <a:pt x="18" y="125"/>
                    <a:pt x="18" y="125"/>
                  </a:cubicBezTo>
                  <a:cubicBezTo>
                    <a:pt x="18" y="125"/>
                    <a:pt x="18" y="125"/>
                    <a:pt x="18" y="125"/>
                  </a:cubicBezTo>
                  <a:cubicBezTo>
                    <a:pt x="18" y="125"/>
                    <a:pt x="18" y="125"/>
                    <a:pt x="18" y="125"/>
                  </a:cubicBezTo>
                  <a:cubicBezTo>
                    <a:pt x="19" y="125"/>
                    <a:pt x="19" y="125"/>
                    <a:pt x="19" y="125"/>
                  </a:cubicBezTo>
                  <a:cubicBezTo>
                    <a:pt x="19" y="126"/>
                    <a:pt x="19" y="126"/>
                    <a:pt x="19" y="126"/>
                  </a:cubicBezTo>
                  <a:cubicBezTo>
                    <a:pt x="19" y="126"/>
                    <a:pt x="19" y="126"/>
                    <a:pt x="19" y="126"/>
                  </a:cubicBezTo>
                  <a:cubicBezTo>
                    <a:pt x="19" y="126"/>
                    <a:pt x="19" y="126"/>
                    <a:pt x="19" y="126"/>
                  </a:cubicBezTo>
                  <a:cubicBezTo>
                    <a:pt x="19" y="126"/>
                    <a:pt x="19" y="126"/>
                    <a:pt x="19" y="126"/>
                  </a:cubicBezTo>
                  <a:cubicBezTo>
                    <a:pt x="18" y="126"/>
                    <a:pt x="18" y="126"/>
                    <a:pt x="18" y="126"/>
                  </a:cubicBezTo>
                  <a:cubicBezTo>
                    <a:pt x="17" y="126"/>
                    <a:pt x="17" y="126"/>
                    <a:pt x="17" y="126"/>
                  </a:cubicBezTo>
                  <a:cubicBezTo>
                    <a:pt x="17" y="126"/>
                    <a:pt x="17" y="126"/>
                    <a:pt x="17" y="126"/>
                  </a:cubicBezTo>
                  <a:cubicBezTo>
                    <a:pt x="17" y="126"/>
                    <a:pt x="18" y="127"/>
                    <a:pt x="18" y="127"/>
                  </a:cubicBezTo>
                  <a:cubicBezTo>
                    <a:pt x="18" y="127"/>
                    <a:pt x="18" y="127"/>
                    <a:pt x="18" y="127"/>
                  </a:cubicBezTo>
                  <a:cubicBezTo>
                    <a:pt x="17" y="127"/>
                    <a:pt x="17" y="127"/>
                    <a:pt x="17" y="127"/>
                  </a:cubicBezTo>
                  <a:cubicBezTo>
                    <a:pt x="17" y="127"/>
                    <a:pt x="17" y="127"/>
                    <a:pt x="17" y="127"/>
                  </a:cubicBezTo>
                  <a:cubicBezTo>
                    <a:pt x="17" y="127"/>
                    <a:pt x="17" y="127"/>
                    <a:pt x="17" y="127"/>
                  </a:cubicBezTo>
                  <a:cubicBezTo>
                    <a:pt x="17" y="127"/>
                    <a:pt x="17" y="127"/>
                    <a:pt x="17" y="127"/>
                  </a:cubicBezTo>
                  <a:cubicBezTo>
                    <a:pt x="17" y="127"/>
                    <a:pt x="17" y="127"/>
                    <a:pt x="17" y="128"/>
                  </a:cubicBezTo>
                  <a:cubicBezTo>
                    <a:pt x="17" y="128"/>
                    <a:pt x="17" y="128"/>
                    <a:pt x="16" y="128"/>
                  </a:cubicBezTo>
                  <a:cubicBezTo>
                    <a:pt x="16" y="129"/>
                    <a:pt x="16" y="129"/>
                    <a:pt x="16" y="129"/>
                  </a:cubicBezTo>
                  <a:cubicBezTo>
                    <a:pt x="15" y="128"/>
                    <a:pt x="15" y="128"/>
                    <a:pt x="14" y="129"/>
                  </a:cubicBezTo>
                  <a:cubicBezTo>
                    <a:pt x="15" y="130"/>
                    <a:pt x="12" y="127"/>
                    <a:pt x="12" y="127"/>
                  </a:cubicBezTo>
                  <a:cubicBezTo>
                    <a:pt x="12" y="128"/>
                    <a:pt x="12" y="129"/>
                    <a:pt x="12" y="129"/>
                  </a:cubicBezTo>
                  <a:cubicBezTo>
                    <a:pt x="12" y="130"/>
                    <a:pt x="12" y="130"/>
                    <a:pt x="12" y="130"/>
                  </a:cubicBezTo>
                  <a:cubicBezTo>
                    <a:pt x="12" y="130"/>
                    <a:pt x="12" y="130"/>
                    <a:pt x="12" y="130"/>
                  </a:cubicBezTo>
                  <a:cubicBezTo>
                    <a:pt x="12" y="131"/>
                    <a:pt x="12" y="131"/>
                    <a:pt x="12" y="131"/>
                  </a:cubicBezTo>
                  <a:cubicBezTo>
                    <a:pt x="12" y="131"/>
                    <a:pt x="12" y="131"/>
                    <a:pt x="12" y="131"/>
                  </a:cubicBezTo>
                  <a:cubicBezTo>
                    <a:pt x="12" y="132"/>
                    <a:pt x="12" y="132"/>
                    <a:pt x="12" y="132"/>
                  </a:cubicBezTo>
                  <a:cubicBezTo>
                    <a:pt x="12" y="132"/>
                    <a:pt x="12" y="132"/>
                    <a:pt x="12" y="132"/>
                  </a:cubicBezTo>
                  <a:cubicBezTo>
                    <a:pt x="12" y="132"/>
                    <a:pt x="12" y="132"/>
                    <a:pt x="12" y="132"/>
                  </a:cubicBezTo>
                  <a:cubicBezTo>
                    <a:pt x="13" y="132"/>
                    <a:pt x="13" y="132"/>
                    <a:pt x="13" y="132"/>
                  </a:cubicBezTo>
                  <a:cubicBezTo>
                    <a:pt x="14" y="131"/>
                    <a:pt x="14" y="131"/>
                    <a:pt x="14" y="131"/>
                  </a:cubicBezTo>
                  <a:cubicBezTo>
                    <a:pt x="14" y="131"/>
                    <a:pt x="14" y="131"/>
                    <a:pt x="14" y="131"/>
                  </a:cubicBezTo>
                  <a:cubicBezTo>
                    <a:pt x="15" y="131"/>
                    <a:pt x="15" y="131"/>
                    <a:pt x="15" y="131"/>
                  </a:cubicBezTo>
                  <a:cubicBezTo>
                    <a:pt x="16" y="131"/>
                    <a:pt x="16" y="132"/>
                    <a:pt x="18" y="131"/>
                  </a:cubicBezTo>
                  <a:cubicBezTo>
                    <a:pt x="19" y="131"/>
                    <a:pt x="19" y="131"/>
                    <a:pt x="20" y="132"/>
                  </a:cubicBezTo>
                  <a:cubicBezTo>
                    <a:pt x="22" y="131"/>
                    <a:pt x="22" y="131"/>
                    <a:pt x="22" y="131"/>
                  </a:cubicBezTo>
                  <a:cubicBezTo>
                    <a:pt x="22" y="131"/>
                    <a:pt x="22" y="131"/>
                    <a:pt x="23" y="131"/>
                  </a:cubicBezTo>
                  <a:cubicBezTo>
                    <a:pt x="23" y="131"/>
                    <a:pt x="23" y="131"/>
                    <a:pt x="23" y="131"/>
                  </a:cubicBezTo>
                  <a:cubicBezTo>
                    <a:pt x="22" y="130"/>
                    <a:pt x="22" y="130"/>
                    <a:pt x="22" y="130"/>
                  </a:cubicBezTo>
                  <a:cubicBezTo>
                    <a:pt x="23" y="130"/>
                    <a:pt x="23" y="130"/>
                    <a:pt x="23" y="130"/>
                  </a:cubicBezTo>
                  <a:cubicBezTo>
                    <a:pt x="23" y="130"/>
                    <a:pt x="24" y="130"/>
                    <a:pt x="24" y="130"/>
                  </a:cubicBezTo>
                  <a:cubicBezTo>
                    <a:pt x="24" y="130"/>
                    <a:pt x="23" y="130"/>
                    <a:pt x="23" y="130"/>
                  </a:cubicBezTo>
                  <a:cubicBezTo>
                    <a:pt x="23" y="131"/>
                    <a:pt x="24" y="132"/>
                    <a:pt x="25" y="132"/>
                  </a:cubicBezTo>
                  <a:cubicBezTo>
                    <a:pt x="26" y="132"/>
                    <a:pt x="26" y="132"/>
                    <a:pt x="27" y="131"/>
                  </a:cubicBezTo>
                  <a:cubicBezTo>
                    <a:pt x="27" y="132"/>
                    <a:pt x="27" y="132"/>
                    <a:pt x="27" y="132"/>
                  </a:cubicBezTo>
                  <a:cubicBezTo>
                    <a:pt x="27" y="132"/>
                    <a:pt x="27" y="132"/>
                    <a:pt x="27" y="132"/>
                  </a:cubicBezTo>
                  <a:cubicBezTo>
                    <a:pt x="27" y="132"/>
                    <a:pt x="27" y="132"/>
                    <a:pt x="27" y="132"/>
                  </a:cubicBezTo>
                  <a:cubicBezTo>
                    <a:pt x="27" y="133"/>
                    <a:pt x="27" y="133"/>
                    <a:pt x="27" y="133"/>
                  </a:cubicBezTo>
                  <a:cubicBezTo>
                    <a:pt x="27" y="133"/>
                    <a:pt x="27" y="133"/>
                    <a:pt x="27" y="133"/>
                  </a:cubicBezTo>
                  <a:cubicBezTo>
                    <a:pt x="27" y="133"/>
                    <a:pt x="27" y="133"/>
                    <a:pt x="27" y="133"/>
                  </a:cubicBezTo>
                  <a:cubicBezTo>
                    <a:pt x="26" y="133"/>
                    <a:pt x="26" y="133"/>
                    <a:pt x="26" y="133"/>
                  </a:cubicBezTo>
                  <a:cubicBezTo>
                    <a:pt x="28" y="134"/>
                    <a:pt x="28" y="134"/>
                    <a:pt x="28" y="134"/>
                  </a:cubicBezTo>
                  <a:cubicBezTo>
                    <a:pt x="27" y="133"/>
                    <a:pt x="28" y="132"/>
                    <a:pt x="29" y="132"/>
                  </a:cubicBezTo>
                  <a:cubicBezTo>
                    <a:pt x="29" y="133"/>
                    <a:pt x="29" y="132"/>
                    <a:pt x="30" y="133"/>
                  </a:cubicBezTo>
                  <a:cubicBezTo>
                    <a:pt x="29" y="133"/>
                    <a:pt x="29" y="133"/>
                    <a:pt x="29" y="133"/>
                  </a:cubicBezTo>
                  <a:cubicBezTo>
                    <a:pt x="28" y="132"/>
                    <a:pt x="27" y="133"/>
                    <a:pt x="29" y="135"/>
                  </a:cubicBezTo>
                  <a:cubicBezTo>
                    <a:pt x="28" y="134"/>
                    <a:pt x="28" y="134"/>
                    <a:pt x="28" y="134"/>
                  </a:cubicBezTo>
                  <a:cubicBezTo>
                    <a:pt x="28" y="134"/>
                    <a:pt x="29" y="134"/>
                    <a:pt x="29" y="135"/>
                  </a:cubicBezTo>
                  <a:cubicBezTo>
                    <a:pt x="30" y="135"/>
                    <a:pt x="30" y="135"/>
                    <a:pt x="30" y="135"/>
                  </a:cubicBezTo>
                  <a:cubicBezTo>
                    <a:pt x="29" y="135"/>
                    <a:pt x="29" y="135"/>
                    <a:pt x="29" y="135"/>
                  </a:cubicBezTo>
                  <a:cubicBezTo>
                    <a:pt x="31" y="136"/>
                    <a:pt x="32" y="136"/>
                    <a:pt x="34" y="136"/>
                  </a:cubicBezTo>
                  <a:cubicBezTo>
                    <a:pt x="33" y="136"/>
                    <a:pt x="33" y="136"/>
                    <a:pt x="33" y="136"/>
                  </a:cubicBezTo>
                  <a:cubicBezTo>
                    <a:pt x="34" y="136"/>
                    <a:pt x="34" y="136"/>
                    <a:pt x="34" y="136"/>
                  </a:cubicBezTo>
                  <a:cubicBezTo>
                    <a:pt x="34" y="137"/>
                    <a:pt x="37" y="138"/>
                    <a:pt x="38" y="138"/>
                  </a:cubicBezTo>
                  <a:cubicBezTo>
                    <a:pt x="38" y="138"/>
                    <a:pt x="38" y="138"/>
                    <a:pt x="38" y="138"/>
                  </a:cubicBezTo>
                  <a:cubicBezTo>
                    <a:pt x="40" y="139"/>
                    <a:pt x="44" y="137"/>
                    <a:pt x="45" y="137"/>
                  </a:cubicBezTo>
                  <a:cubicBezTo>
                    <a:pt x="45" y="137"/>
                    <a:pt x="45" y="136"/>
                    <a:pt x="44" y="136"/>
                  </a:cubicBezTo>
                  <a:cubicBezTo>
                    <a:pt x="45" y="136"/>
                    <a:pt x="45" y="136"/>
                    <a:pt x="45" y="136"/>
                  </a:cubicBezTo>
                  <a:cubicBezTo>
                    <a:pt x="45" y="136"/>
                    <a:pt x="45" y="136"/>
                    <a:pt x="45" y="136"/>
                  </a:cubicBezTo>
                  <a:cubicBezTo>
                    <a:pt x="45" y="136"/>
                    <a:pt x="46" y="136"/>
                    <a:pt x="46" y="136"/>
                  </a:cubicBezTo>
                  <a:cubicBezTo>
                    <a:pt x="46" y="136"/>
                    <a:pt x="45" y="136"/>
                    <a:pt x="45" y="137"/>
                  </a:cubicBezTo>
                  <a:cubicBezTo>
                    <a:pt x="46" y="138"/>
                    <a:pt x="48" y="136"/>
                    <a:pt x="48" y="135"/>
                  </a:cubicBezTo>
                  <a:cubicBezTo>
                    <a:pt x="47" y="135"/>
                    <a:pt x="47" y="135"/>
                    <a:pt x="47" y="135"/>
                  </a:cubicBezTo>
                  <a:cubicBezTo>
                    <a:pt x="47" y="134"/>
                    <a:pt x="47" y="134"/>
                    <a:pt x="47" y="134"/>
                  </a:cubicBezTo>
                  <a:cubicBezTo>
                    <a:pt x="48" y="134"/>
                    <a:pt x="48" y="134"/>
                    <a:pt x="48" y="134"/>
                  </a:cubicBezTo>
                  <a:cubicBezTo>
                    <a:pt x="48" y="134"/>
                    <a:pt x="48" y="134"/>
                    <a:pt x="48" y="134"/>
                  </a:cubicBezTo>
                  <a:cubicBezTo>
                    <a:pt x="48" y="134"/>
                    <a:pt x="48" y="134"/>
                    <a:pt x="48" y="134"/>
                  </a:cubicBezTo>
                  <a:cubicBezTo>
                    <a:pt x="47" y="134"/>
                    <a:pt x="47" y="134"/>
                    <a:pt x="47" y="134"/>
                  </a:cubicBezTo>
                  <a:cubicBezTo>
                    <a:pt x="47" y="134"/>
                    <a:pt x="47" y="134"/>
                    <a:pt x="47" y="134"/>
                  </a:cubicBezTo>
                  <a:cubicBezTo>
                    <a:pt x="47" y="134"/>
                    <a:pt x="47" y="134"/>
                    <a:pt x="47" y="134"/>
                  </a:cubicBezTo>
                  <a:cubicBezTo>
                    <a:pt x="47" y="133"/>
                    <a:pt x="47" y="133"/>
                    <a:pt x="48" y="133"/>
                  </a:cubicBezTo>
                  <a:cubicBezTo>
                    <a:pt x="48" y="133"/>
                    <a:pt x="48" y="133"/>
                    <a:pt x="48" y="133"/>
                  </a:cubicBezTo>
                  <a:cubicBezTo>
                    <a:pt x="48" y="132"/>
                    <a:pt x="48" y="132"/>
                    <a:pt x="48" y="132"/>
                  </a:cubicBezTo>
                  <a:cubicBezTo>
                    <a:pt x="49" y="132"/>
                    <a:pt x="49" y="132"/>
                    <a:pt x="49" y="132"/>
                  </a:cubicBezTo>
                  <a:cubicBezTo>
                    <a:pt x="49" y="132"/>
                    <a:pt x="49" y="132"/>
                    <a:pt x="49" y="132"/>
                  </a:cubicBezTo>
                  <a:cubicBezTo>
                    <a:pt x="49" y="132"/>
                    <a:pt x="49" y="132"/>
                    <a:pt x="49" y="132"/>
                  </a:cubicBezTo>
                  <a:cubicBezTo>
                    <a:pt x="49" y="132"/>
                    <a:pt x="49" y="132"/>
                    <a:pt x="49" y="132"/>
                  </a:cubicBezTo>
                  <a:cubicBezTo>
                    <a:pt x="49" y="133"/>
                    <a:pt x="49" y="133"/>
                    <a:pt x="49" y="133"/>
                  </a:cubicBezTo>
                  <a:cubicBezTo>
                    <a:pt x="49" y="133"/>
                    <a:pt x="49" y="133"/>
                    <a:pt x="49" y="133"/>
                  </a:cubicBezTo>
                  <a:cubicBezTo>
                    <a:pt x="50" y="132"/>
                    <a:pt x="50" y="132"/>
                    <a:pt x="50" y="132"/>
                  </a:cubicBezTo>
                  <a:cubicBezTo>
                    <a:pt x="50" y="132"/>
                    <a:pt x="50" y="132"/>
                    <a:pt x="50" y="132"/>
                  </a:cubicBezTo>
                  <a:cubicBezTo>
                    <a:pt x="50" y="132"/>
                    <a:pt x="50" y="132"/>
                    <a:pt x="50" y="132"/>
                  </a:cubicBezTo>
                  <a:cubicBezTo>
                    <a:pt x="51" y="132"/>
                    <a:pt x="51" y="132"/>
                    <a:pt x="51" y="132"/>
                  </a:cubicBezTo>
                  <a:cubicBezTo>
                    <a:pt x="52" y="132"/>
                    <a:pt x="52" y="131"/>
                    <a:pt x="52" y="131"/>
                  </a:cubicBezTo>
                  <a:cubicBezTo>
                    <a:pt x="52" y="131"/>
                    <a:pt x="52" y="131"/>
                    <a:pt x="52" y="131"/>
                  </a:cubicBezTo>
                  <a:cubicBezTo>
                    <a:pt x="53" y="131"/>
                    <a:pt x="53" y="131"/>
                    <a:pt x="53" y="131"/>
                  </a:cubicBezTo>
                  <a:cubicBezTo>
                    <a:pt x="53" y="131"/>
                    <a:pt x="53" y="131"/>
                    <a:pt x="53" y="131"/>
                  </a:cubicBezTo>
                  <a:cubicBezTo>
                    <a:pt x="54" y="131"/>
                    <a:pt x="54" y="131"/>
                    <a:pt x="54" y="131"/>
                  </a:cubicBezTo>
                  <a:cubicBezTo>
                    <a:pt x="54" y="130"/>
                    <a:pt x="54" y="130"/>
                    <a:pt x="54" y="130"/>
                  </a:cubicBezTo>
                  <a:cubicBezTo>
                    <a:pt x="54" y="130"/>
                    <a:pt x="54" y="130"/>
                    <a:pt x="54" y="130"/>
                  </a:cubicBezTo>
                  <a:cubicBezTo>
                    <a:pt x="54" y="129"/>
                    <a:pt x="54" y="129"/>
                    <a:pt x="54" y="129"/>
                  </a:cubicBezTo>
                  <a:cubicBezTo>
                    <a:pt x="54" y="130"/>
                    <a:pt x="54" y="130"/>
                    <a:pt x="54" y="130"/>
                  </a:cubicBezTo>
                  <a:cubicBezTo>
                    <a:pt x="54" y="131"/>
                    <a:pt x="54" y="131"/>
                    <a:pt x="54" y="131"/>
                  </a:cubicBezTo>
                  <a:cubicBezTo>
                    <a:pt x="54" y="131"/>
                    <a:pt x="54" y="131"/>
                    <a:pt x="54" y="131"/>
                  </a:cubicBezTo>
                  <a:cubicBezTo>
                    <a:pt x="54" y="131"/>
                    <a:pt x="54" y="131"/>
                    <a:pt x="54" y="130"/>
                  </a:cubicBezTo>
                  <a:cubicBezTo>
                    <a:pt x="55" y="131"/>
                    <a:pt x="55" y="131"/>
                    <a:pt x="55" y="131"/>
                  </a:cubicBezTo>
                  <a:cubicBezTo>
                    <a:pt x="55" y="131"/>
                    <a:pt x="55" y="130"/>
                    <a:pt x="55" y="130"/>
                  </a:cubicBezTo>
                  <a:cubicBezTo>
                    <a:pt x="55" y="130"/>
                    <a:pt x="55" y="130"/>
                    <a:pt x="55" y="130"/>
                  </a:cubicBezTo>
                  <a:cubicBezTo>
                    <a:pt x="56" y="131"/>
                    <a:pt x="56" y="131"/>
                    <a:pt x="56" y="131"/>
                  </a:cubicBezTo>
                  <a:cubicBezTo>
                    <a:pt x="55" y="130"/>
                    <a:pt x="58" y="129"/>
                    <a:pt x="59" y="128"/>
                  </a:cubicBezTo>
                  <a:cubicBezTo>
                    <a:pt x="59" y="128"/>
                    <a:pt x="59" y="128"/>
                    <a:pt x="59" y="128"/>
                  </a:cubicBezTo>
                  <a:cubicBezTo>
                    <a:pt x="59" y="128"/>
                    <a:pt x="59" y="127"/>
                    <a:pt x="59" y="127"/>
                  </a:cubicBezTo>
                  <a:cubicBezTo>
                    <a:pt x="59" y="127"/>
                    <a:pt x="59" y="127"/>
                    <a:pt x="59" y="127"/>
                  </a:cubicBezTo>
                  <a:cubicBezTo>
                    <a:pt x="60" y="127"/>
                    <a:pt x="60" y="127"/>
                    <a:pt x="60" y="127"/>
                  </a:cubicBezTo>
                  <a:cubicBezTo>
                    <a:pt x="60" y="127"/>
                    <a:pt x="61" y="126"/>
                    <a:pt x="61" y="126"/>
                  </a:cubicBezTo>
                  <a:cubicBezTo>
                    <a:pt x="61" y="126"/>
                    <a:pt x="61" y="125"/>
                    <a:pt x="61" y="125"/>
                  </a:cubicBezTo>
                  <a:cubicBezTo>
                    <a:pt x="61" y="125"/>
                    <a:pt x="62" y="125"/>
                    <a:pt x="63" y="125"/>
                  </a:cubicBezTo>
                  <a:cubicBezTo>
                    <a:pt x="63" y="124"/>
                    <a:pt x="63" y="124"/>
                    <a:pt x="63" y="124"/>
                  </a:cubicBezTo>
                  <a:cubicBezTo>
                    <a:pt x="63" y="124"/>
                    <a:pt x="62" y="124"/>
                    <a:pt x="62" y="124"/>
                  </a:cubicBezTo>
                  <a:cubicBezTo>
                    <a:pt x="63" y="124"/>
                    <a:pt x="64" y="124"/>
                    <a:pt x="65" y="123"/>
                  </a:cubicBezTo>
                  <a:cubicBezTo>
                    <a:pt x="64" y="123"/>
                    <a:pt x="64" y="123"/>
                    <a:pt x="64" y="123"/>
                  </a:cubicBezTo>
                  <a:cubicBezTo>
                    <a:pt x="65" y="123"/>
                    <a:pt x="65" y="123"/>
                    <a:pt x="65" y="123"/>
                  </a:cubicBezTo>
                  <a:cubicBezTo>
                    <a:pt x="65" y="122"/>
                    <a:pt x="65" y="122"/>
                    <a:pt x="65" y="122"/>
                  </a:cubicBezTo>
                  <a:cubicBezTo>
                    <a:pt x="65" y="122"/>
                    <a:pt x="65" y="122"/>
                    <a:pt x="65" y="122"/>
                  </a:cubicBezTo>
                  <a:cubicBezTo>
                    <a:pt x="65" y="122"/>
                    <a:pt x="65" y="122"/>
                    <a:pt x="65" y="122"/>
                  </a:cubicBezTo>
                  <a:cubicBezTo>
                    <a:pt x="65" y="122"/>
                    <a:pt x="65" y="121"/>
                    <a:pt x="65" y="121"/>
                  </a:cubicBezTo>
                  <a:cubicBezTo>
                    <a:pt x="65" y="121"/>
                    <a:pt x="65" y="122"/>
                    <a:pt x="66" y="122"/>
                  </a:cubicBezTo>
                  <a:cubicBezTo>
                    <a:pt x="65" y="122"/>
                    <a:pt x="65" y="122"/>
                    <a:pt x="65" y="122"/>
                  </a:cubicBezTo>
                  <a:cubicBezTo>
                    <a:pt x="66" y="122"/>
                    <a:pt x="66" y="122"/>
                    <a:pt x="66" y="122"/>
                  </a:cubicBezTo>
                  <a:cubicBezTo>
                    <a:pt x="66" y="122"/>
                    <a:pt x="66" y="122"/>
                    <a:pt x="66" y="122"/>
                  </a:cubicBezTo>
                  <a:cubicBezTo>
                    <a:pt x="66" y="122"/>
                    <a:pt x="66" y="122"/>
                    <a:pt x="66" y="122"/>
                  </a:cubicBezTo>
                  <a:cubicBezTo>
                    <a:pt x="66" y="122"/>
                    <a:pt x="66" y="122"/>
                    <a:pt x="66" y="122"/>
                  </a:cubicBezTo>
                  <a:cubicBezTo>
                    <a:pt x="66" y="122"/>
                    <a:pt x="66" y="123"/>
                    <a:pt x="66" y="123"/>
                  </a:cubicBezTo>
                  <a:cubicBezTo>
                    <a:pt x="67" y="123"/>
                    <a:pt x="67" y="123"/>
                    <a:pt x="68" y="123"/>
                  </a:cubicBezTo>
                  <a:cubicBezTo>
                    <a:pt x="69" y="122"/>
                    <a:pt x="69" y="122"/>
                    <a:pt x="69" y="122"/>
                  </a:cubicBezTo>
                  <a:cubicBezTo>
                    <a:pt x="69" y="122"/>
                    <a:pt x="69" y="122"/>
                    <a:pt x="69" y="122"/>
                  </a:cubicBezTo>
                  <a:cubicBezTo>
                    <a:pt x="68" y="122"/>
                    <a:pt x="68" y="122"/>
                    <a:pt x="68" y="122"/>
                  </a:cubicBezTo>
                  <a:cubicBezTo>
                    <a:pt x="68" y="122"/>
                    <a:pt x="68" y="122"/>
                    <a:pt x="68" y="122"/>
                  </a:cubicBezTo>
                  <a:cubicBezTo>
                    <a:pt x="69" y="121"/>
                    <a:pt x="69" y="121"/>
                    <a:pt x="69" y="121"/>
                  </a:cubicBezTo>
                  <a:cubicBezTo>
                    <a:pt x="69" y="121"/>
                    <a:pt x="69" y="121"/>
                    <a:pt x="69" y="122"/>
                  </a:cubicBezTo>
                  <a:cubicBezTo>
                    <a:pt x="69" y="121"/>
                    <a:pt x="70" y="121"/>
                    <a:pt x="70" y="120"/>
                  </a:cubicBezTo>
                  <a:cubicBezTo>
                    <a:pt x="70" y="120"/>
                    <a:pt x="71" y="120"/>
                    <a:pt x="71" y="120"/>
                  </a:cubicBezTo>
                  <a:cubicBezTo>
                    <a:pt x="72" y="119"/>
                    <a:pt x="71" y="118"/>
                    <a:pt x="72" y="117"/>
                  </a:cubicBezTo>
                  <a:cubicBezTo>
                    <a:pt x="72" y="117"/>
                    <a:pt x="72" y="118"/>
                    <a:pt x="71" y="118"/>
                  </a:cubicBezTo>
                  <a:cubicBezTo>
                    <a:pt x="71" y="117"/>
                    <a:pt x="71" y="117"/>
                    <a:pt x="71" y="117"/>
                  </a:cubicBezTo>
                  <a:cubicBezTo>
                    <a:pt x="71" y="117"/>
                    <a:pt x="71" y="117"/>
                    <a:pt x="71" y="117"/>
                  </a:cubicBezTo>
                  <a:cubicBezTo>
                    <a:pt x="71" y="117"/>
                    <a:pt x="71" y="117"/>
                    <a:pt x="71" y="117"/>
                  </a:cubicBezTo>
                  <a:cubicBezTo>
                    <a:pt x="72" y="117"/>
                    <a:pt x="72" y="117"/>
                    <a:pt x="72" y="117"/>
                  </a:cubicBezTo>
                  <a:cubicBezTo>
                    <a:pt x="72" y="116"/>
                    <a:pt x="72" y="116"/>
                    <a:pt x="72" y="116"/>
                  </a:cubicBezTo>
                  <a:cubicBezTo>
                    <a:pt x="71" y="116"/>
                    <a:pt x="71" y="116"/>
                    <a:pt x="71" y="116"/>
                  </a:cubicBezTo>
                  <a:cubicBezTo>
                    <a:pt x="71" y="116"/>
                    <a:pt x="71" y="116"/>
                    <a:pt x="71" y="116"/>
                  </a:cubicBezTo>
                  <a:cubicBezTo>
                    <a:pt x="73" y="116"/>
                    <a:pt x="73" y="116"/>
                    <a:pt x="73" y="116"/>
                  </a:cubicBezTo>
                  <a:cubicBezTo>
                    <a:pt x="72" y="115"/>
                    <a:pt x="72" y="115"/>
                    <a:pt x="72" y="115"/>
                  </a:cubicBezTo>
                  <a:cubicBezTo>
                    <a:pt x="71" y="114"/>
                    <a:pt x="71" y="114"/>
                    <a:pt x="71" y="114"/>
                  </a:cubicBezTo>
                  <a:cubicBezTo>
                    <a:pt x="71" y="114"/>
                    <a:pt x="71" y="114"/>
                    <a:pt x="71" y="114"/>
                  </a:cubicBezTo>
                  <a:cubicBezTo>
                    <a:pt x="72" y="114"/>
                    <a:pt x="72" y="115"/>
                    <a:pt x="72" y="115"/>
                  </a:cubicBezTo>
                  <a:cubicBezTo>
                    <a:pt x="73" y="115"/>
                    <a:pt x="74" y="115"/>
                    <a:pt x="74" y="114"/>
                  </a:cubicBezTo>
                  <a:cubicBezTo>
                    <a:pt x="74" y="114"/>
                    <a:pt x="74" y="114"/>
                    <a:pt x="74" y="114"/>
                  </a:cubicBezTo>
                  <a:cubicBezTo>
                    <a:pt x="74" y="113"/>
                    <a:pt x="75" y="113"/>
                    <a:pt x="75" y="113"/>
                  </a:cubicBezTo>
                  <a:cubicBezTo>
                    <a:pt x="75" y="113"/>
                    <a:pt x="75" y="113"/>
                    <a:pt x="75" y="113"/>
                  </a:cubicBezTo>
                  <a:cubicBezTo>
                    <a:pt x="74" y="113"/>
                    <a:pt x="74" y="113"/>
                    <a:pt x="74" y="113"/>
                  </a:cubicBezTo>
                  <a:cubicBezTo>
                    <a:pt x="75" y="113"/>
                    <a:pt x="75" y="113"/>
                    <a:pt x="75" y="113"/>
                  </a:cubicBezTo>
                  <a:cubicBezTo>
                    <a:pt x="75" y="113"/>
                    <a:pt x="75" y="113"/>
                    <a:pt x="75" y="113"/>
                  </a:cubicBezTo>
                  <a:cubicBezTo>
                    <a:pt x="77" y="112"/>
                    <a:pt x="74" y="112"/>
                    <a:pt x="74" y="111"/>
                  </a:cubicBezTo>
                  <a:cubicBezTo>
                    <a:pt x="74" y="111"/>
                    <a:pt x="75" y="111"/>
                    <a:pt x="76" y="111"/>
                  </a:cubicBezTo>
                  <a:cubicBezTo>
                    <a:pt x="76" y="111"/>
                    <a:pt x="76" y="111"/>
                    <a:pt x="76" y="111"/>
                  </a:cubicBezTo>
                  <a:cubicBezTo>
                    <a:pt x="76" y="111"/>
                    <a:pt x="75" y="111"/>
                    <a:pt x="74" y="110"/>
                  </a:cubicBezTo>
                  <a:cubicBezTo>
                    <a:pt x="72" y="110"/>
                    <a:pt x="72" y="110"/>
                    <a:pt x="72" y="110"/>
                  </a:cubicBezTo>
                  <a:cubicBezTo>
                    <a:pt x="72" y="110"/>
                    <a:pt x="74" y="110"/>
                    <a:pt x="74" y="110"/>
                  </a:cubicBezTo>
                  <a:cubicBezTo>
                    <a:pt x="74" y="109"/>
                    <a:pt x="74" y="109"/>
                    <a:pt x="74" y="109"/>
                  </a:cubicBezTo>
                  <a:cubicBezTo>
                    <a:pt x="74" y="109"/>
                    <a:pt x="74" y="109"/>
                    <a:pt x="73" y="109"/>
                  </a:cubicBezTo>
                  <a:cubicBezTo>
                    <a:pt x="74" y="109"/>
                    <a:pt x="74" y="109"/>
                    <a:pt x="75" y="110"/>
                  </a:cubicBezTo>
                  <a:cubicBezTo>
                    <a:pt x="75" y="110"/>
                    <a:pt x="75" y="110"/>
                    <a:pt x="75" y="110"/>
                  </a:cubicBezTo>
                  <a:cubicBezTo>
                    <a:pt x="76" y="110"/>
                    <a:pt x="76" y="110"/>
                    <a:pt x="76" y="110"/>
                  </a:cubicBezTo>
                  <a:cubicBezTo>
                    <a:pt x="77" y="110"/>
                    <a:pt x="77" y="110"/>
                    <a:pt x="77" y="110"/>
                  </a:cubicBezTo>
                  <a:cubicBezTo>
                    <a:pt x="77" y="109"/>
                    <a:pt x="77" y="109"/>
                    <a:pt x="77" y="109"/>
                  </a:cubicBezTo>
                  <a:cubicBezTo>
                    <a:pt x="77" y="109"/>
                    <a:pt x="77" y="109"/>
                    <a:pt x="77" y="109"/>
                  </a:cubicBezTo>
                  <a:cubicBezTo>
                    <a:pt x="77" y="109"/>
                    <a:pt x="77" y="109"/>
                    <a:pt x="77" y="109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7" y="108"/>
                    <a:pt x="77" y="108"/>
                    <a:pt x="77" y="107"/>
                  </a:cubicBezTo>
                  <a:close/>
                  <a:moveTo>
                    <a:pt x="71" y="120"/>
                  </a:moveTo>
                  <a:cubicBezTo>
                    <a:pt x="70" y="120"/>
                    <a:pt x="70" y="120"/>
                    <a:pt x="70" y="121"/>
                  </a:cubicBezTo>
                  <a:cubicBezTo>
                    <a:pt x="70" y="120"/>
                    <a:pt x="70" y="120"/>
                    <a:pt x="71" y="120"/>
                  </a:cubicBezTo>
                  <a:close/>
                  <a:moveTo>
                    <a:pt x="280" y="222"/>
                  </a:moveTo>
                  <a:cubicBezTo>
                    <a:pt x="280" y="225"/>
                    <a:pt x="277" y="228"/>
                    <a:pt x="277" y="231"/>
                  </a:cubicBezTo>
                  <a:cubicBezTo>
                    <a:pt x="277" y="232"/>
                    <a:pt x="276" y="234"/>
                    <a:pt x="277" y="234"/>
                  </a:cubicBezTo>
                  <a:cubicBezTo>
                    <a:pt x="278" y="234"/>
                    <a:pt x="278" y="232"/>
                    <a:pt x="278" y="231"/>
                  </a:cubicBezTo>
                  <a:cubicBezTo>
                    <a:pt x="279" y="229"/>
                    <a:pt x="279" y="227"/>
                    <a:pt x="280" y="225"/>
                  </a:cubicBezTo>
                  <a:cubicBezTo>
                    <a:pt x="280" y="224"/>
                    <a:pt x="282" y="222"/>
                    <a:pt x="281" y="220"/>
                  </a:cubicBezTo>
                  <a:cubicBezTo>
                    <a:pt x="280" y="221"/>
                    <a:pt x="280" y="221"/>
                    <a:pt x="280" y="222"/>
                  </a:cubicBezTo>
                  <a:close/>
                  <a:moveTo>
                    <a:pt x="294" y="215"/>
                  </a:moveTo>
                  <a:cubicBezTo>
                    <a:pt x="294" y="215"/>
                    <a:pt x="296" y="213"/>
                    <a:pt x="296" y="213"/>
                  </a:cubicBezTo>
                  <a:cubicBezTo>
                    <a:pt x="296" y="211"/>
                    <a:pt x="294" y="214"/>
                    <a:pt x="293" y="213"/>
                  </a:cubicBezTo>
                  <a:cubicBezTo>
                    <a:pt x="293" y="214"/>
                    <a:pt x="293" y="214"/>
                    <a:pt x="293" y="214"/>
                  </a:cubicBezTo>
                  <a:cubicBezTo>
                    <a:pt x="293" y="214"/>
                    <a:pt x="292" y="214"/>
                    <a:pt x="292" y="213"/>
                  </a:cubicBezTo>
                  <a:cubicBezTo>
                    <a:pt x="292" y="213"/>
                    <a:pt x="291" y="215"/>
                    <a:pt x="290" y="215"/>
                  </a:cubicBezTo>
                  <a:cubicBezTo>
                    <a:pt x="289" y="217"/>
                    <a:pt x="288" y="218"/>
                    <a:pt x="289" y="220"/>
                  </a:cubicBezTo>
                  <a:cubicBezTo>
                    <a:pt x="289" y="221"/>
                    <a:pt x="289" y="222"/>
                    <a:pt x="289" y="222"/>
                  </a:cubicBezTo>
                  <a:cubicBezTo>
                    <a:pt x="289" y="222"/>
                    <a:pt x="289" y="225"/>
                    <a:pt x="289" y="225"/>
                  </a:cubicBezTo>
                  <a:cubicBezTo>
                    <a:pt x="289" y="226"/>
                    <a:pt x="290" y="225"/>
                    <a:pt x="290" y="224"/>
                  </a:cubicBezTo>
                  <a:cubicBezTo>
                    <a:pt x="290" y="223"/>
                    <a:pt x="292" y="222"/>
                    <a:pt x="292" y="221"/>
                  </a:cubicBezTo>
                  <a:cubicBezTo>
                    <a:pt x="292" y="221"/>
                    <a:pt x="294" y="220"/>
                    <a:pt x="294" y="220"/>
                  </a:cubicBezTo>
                  <a:cubicBezTo>
                    <a:pt x="294" y="220"/>
                    <a:pt x="293" y="218"/>
                    <a:pt x="293" y="218"/>
                  </a:cubicBezTo>
                  <a:cubicBezTo>
                    <a:pt x="293" y="216"/>
                    <a:pt x="293" y="216"/>
                    <a:pt x="294" y="215"/>
                  </a:cubicBezTo>
                  <a:close/>
                  <a:moveTo>
                    <a:pt x="177" y="407"/>
                  </a:moveTo>
                  <a:cubicBezTo>
                    <a:pt x="176" y="407"/>
                    <a:pt x="175" y="409"/>
                    <a:pt x="175" y="409"/>
                  </a:cubicBezTo>
                  <a:cubicBezTo>
                    <a:pt x="174" y="409"/>
                    <a:pt x="174" y="409"/>
                    <a:pt x="175" y="409"/>
                  </a:cubicBezTo>
                  <a:cubicBezTo>
                    <a:pt x="175" y="410"/>
                    <a:pt x="176" y="410"/>
                    <a:pt x="176" y="410"/>
                  </a:cubicBezTo>
                  <a:cubicBezTo>
                    <a:pt x="176" y="409"/>
                    <a:pt x="178" y="408"/>
                    <a:pt x="177" y="407"/>
                  </a:cubicBezTo>
                  <a:close/>
                  <a:moveTo>
                    <a:pt x="188" y="381"/>
                  </a:moveTo>
                  <a:cubicBezTo>
                    <a:pt x="188" y="381"/>
                    <a:pt x="188" y="381"/>
                    <a:pt x="188" y="381"/>
                  </a:cubicBezTo>
                  <a:close/>
                  <a:moveTo>
                    <a:pt x="187" y="402"/>
                  </a:moveTo>
                  <a:cubicBezTo>
                    <a:pt x="187" y="401"/>
                    <a:pt x="188" y="401"/>
                    <a:pt x="188" y="400"/>
                  </a:cubicBezTo>
                  <a:cubicBezTo>
                    <a:pt x="187" y="400"/>
                    <a:pt x="182" y="402"/>
                    <a:pt x="182" y="404"/>
                  </a:cubicBezTo>
                  <a:cubicBezTo>
                    <a:pt x="183" y="405"/>
                    <a:pt x="183" y="404"/>
                    <a:pt x="184" y="404"/>
                  </a:cubicBezTo>
                  <a:cubicBezTo>
                    <a:pt x="185" y="404"/>
                    <a:pt x="186" y="406"/>
                    <a:pt x="187" y="406"/>
                  </a:cubicBezTo>
                  <a:cubicBezTo>
                    <a:pt x="188" y="406"/>
                    <a:pt x="189" y="404"/>
                    <a:pt x="189" y="403"/>
                  </a:cubicBezTo>
                  <a:cubicBezTo>
                    <a:pt x="190" y="400"/>
                    <a:pt x="188" y="403"/>
                    <a:pt x="187" y="402"/>
                  </a:cubicBezTo>
                  <a:close/>
                  <a:moveTo>
                    <a:pt x="192" y="399"/>
                  </a:moveTo>
                  <a:cubicBezTo>
                    <a:pt x="192" y="400"/>
                    <a:pt x="195" y="402"/>
                    <a:pt x="195" y="401"/>
                  </a:cubicBezTo>
                  <a:cubicBezTo>
                    <a:pt x="197" y="400"/>
                    <a:pt x="193" y="399"/>
                    <a:pt x="192" y="399"/>
                  </a:cubicBezTo>
                  <a:close/>
                  <a:moveTo>
                    <a:pt x="262" y="432"/>
                  </a:moveTo>
                  <a:cubicBezTo>
                    <a:pt x="263" y="432"/>
                    <a:pt x="263" y="432"/>
                    <a:pt x="263" y="432"/>
                  </a:cubicBezTo>
                  <a:cubicBezTo>
                    <a:pt x="263" y="431"/>
                    <a:pt x="263" y="431"/>
                    <a:pt x="263" y="431"/>
                  </a:cubicBezTo>
                  <a:cubicBezTo>
                    <a:pt x="262" y="432"/>
                    <a:pt x="262" y="432"/>
                    <a:pt x="262" y="432"/>
                  </a:cubicBezTo>
                  <a:close/>
                  <a:moveTo>
                    <a:pt x="210" y="266"/>
                  </a:moveTo>
                  <a:cubicBezTo>
                    <a:pt x="210" y="266"/>
                    <a:pt x="210" y="265"/>
                    <a:pt x="210" y="265"/>
                  </a:cubicBezTo>
                  <a:cubicBezTo>
                    <a:pt x="209" y="266"/>
                    <a:pt x="210" y="266"/>
                    <a:pt x="210" y="266"/>
                  </a:cubicBezTo>
                  <a:close/>
                  <a:moveTo>
                    <a:pt x="212" y="265"/>
                  </a:moveTo>
                  <a:cubicBezTo>
                    <a:pt x="211" y="265"/>
                    <a:pt x="211" y="265"/>
                    <a:pt x="211" y="265"/>
                  </a:cubicBezTo>
                  <a:cubicBezTo>
                    <a:pt x="211" y="265"/>
                    <a:pt x="212" y="265"/>
                    <a:pt x="212" y="265"/>
                  </a:cubicBezTo>
                  <a:cubicBezTo>
                    <a:pt x="212" y="265"/>
                    <a:pt x="212" y="265"/>
                    <a:pt x="212" y="265"/>
                  </a:cubicBezTo>
                  <a:close/>
                  <a:moveTo>
                    <a:pt x="198" y="271"/>
                  </a:moveTo>
                  <a:cubicBezTo>
                    <a:pt x="199" y="271"/>
                    <a:pt x="199" y="271"/>
                    <a:pt x="199" y="271"/>
                  </a:cubicBezTo>
                  <a:cubicBezTo>
                    <a:pt x="199" y="271"/>
                    <a:pt x="199" y="271"/>
                    <a:pt x="199" y="271"/>
                  </a:cubicBezTo>
                  <a:cubicBezTo>
                    <a:pt x="199" y="271"/>
                    <a:pt x="200" y="270"/>
                    <a:pt x="200" y="270"/>
                  </a:cubicBezTo>
                  <a:cubicBezTo>
                    <a:pt x="200" y="270"/>
                    <a:pt x="200" y="270"/>
                    <a:pt x="200" y="270"/>
                  </a:cubicBezTo>
                  <a:cubicBezTo>
                    <a:pt x="200" y="269"/>
                    <a:pt x="200" y="269"/>
                    <a:pt x="200" y="269"/>
                  </a:cubicBezTo>
                  <a:cubicBezTo>
                    <a:pt x="200" y="269"/>
                    <a:pt x="200" y="269"/>
                    <a:pt x="200" y="269"/>
                  </a:cubicBezTo>
                  <a:cubicBezTo>
                    <a:pt x="200" y="268"/>
                    <a:pt x="200" y="268"/>
                    <a:pt x="200" y="268"/>
                  </a:cubicBezTo>
                  <a:cubicBezTo>
                    <a:pt x="199" y="268"/>
                    <a:pt x="199" y="269"/>
                    <a:pt x="199" y="269"/>
                  </a:cubicBezTo>
                  <a:cubicBezTo>
                    <a:pt x="198" y="269"/>
                    <a:pt x="198" y="270"/>
                    <a:pt x="198" y="271"/>
                  </a:cubicBezTo>
                  <a:cubicBezTo>
                    <a:pt x="198" y="271"/>
                    <a:pt x="198" y="271"/>
                    <a:pt x="198" y="271"/>
                  </a:cubicBezTo>
                  <a:close/>
                  <a:moveTo>
                    <a:pt x="191" y="289"/>
                  </a:moveTo>
                  <a:cubicBezTo>
                    <a:pt x="192" y="289"/>
                    <a:pt x="192" y="290"/>
                    <a:pt x="193" y="289"/>
                  </a:cubicBezTo>
                  <a:cubicBezTo>
                    <a:pt x="193" y="289"/>
                    <a:pt x="193" y="289"/>
                    <a:pt x="194" y="289"/>
                  </a:cubicBezTo>
                  <a:cubicBezTo>
                    <a:pt x="194" y="288"/>
                    <a:pt x="194" y="288"/>
                    <a:pt x="193" y="288"/>
                  </a:cubicBezTo>
                  <a:cubicBezTo>
                    <a:pt x="193" y="288"/>
                    <a:pt x="192" y="287"/>
                    <a:pt x="192" y="287"/>
                  </a:cubicBezTo>
                  <a:cubicBezTo>
                    <a:pt x="192" y="287"/>
                    <a:pt x="191" y="287"/>
                    <a:pt x="190" y="287"/>
                  </a:cubicBezTo>
                  <a:cubicBezTo>
                    <a:pt x="188" y="288"/>
                    <a:pt x="191" y="289"/>
                    <a:pt x="191" y="289"/>
                  </a:cubicBezTo>
                  <a:close/>
                  <a:moveTo>
                    <a:pt x="202" y="267"/>
                  </a:moveTo>
                  <a:cubicBezTo>
                    <a:pt x="203" y="267"/>
                    <a:pt x="206" y="267"/>
                    <a:pt x="206" y="267"/>
                  </a:cubicBezTo>
                  <a:cubicBezTo>
                    <a:pt x="206" y="267"/>
                    <a:pt x="201" y="266"/>
                    <a:pt x="201" y="268"/>
                  </a:cubicBezTo>
                  <a:cubicBezTo>
                    <a:pt x="202" y="268"/>
                    <a:pt x="202" y="268"/>
                    <a:pt x="202" y="267"/>
                  </a:cubicBezTo>
                  <a:close/>
                  <a:moveTo>
                    <a:pt x="209" y="266"/>
                  </a:moveTo>
                  <a:cubicBezTo>
                    <a:pt x="209" y="266"/>
                    <a:pt x="208" y="266"/>
                    <a:pt x="208" y="266"/>
                  </a:cubicBezTo>
                  <a:cubicBezTo>
                    <a:pt x="207" y="267"/>
                    <a:pt x="209" y="266"/>
                    <a:pt x="209" y="266"/>
                  </a:cubicBezTo>
                  <a:close/>
                  <a:moveTo>
                    <a:pt x="270" y="415"/>
                  </a:moveTo>
                  <a:cubicBezTo>
                    <a:pt x="267" y="416"/>
                    <a:pt x="263" y="417"/>
                    <a:pt x="260" y="417"/>
                  </a:cubicBezTo>
                  <a:cubicBezTo>
                    <a:pt x="259" y="417"/>
                    <a:pt x="259" y="417"/>
                    <a:pt x="258" y="416"/>
                  </a:cubicBezTo>
                  <a:cubicBezTo>
                    <a:pt x="258" y="416"/>
                    <a:pt x="256" y="415"/>
                    <a:pt x="256" y="415"/>
                  </a:cubicBezTo>
                  <a:cubicBezTo>
                    <a:pt x="253" y="415"/>
                    <a:pt x="254" y="418"/>
                    <a:pt x="252" y="416"/>
                  </a:cubicBezTo>
                  <a:cubicBezTo>
                    <a:pt x="250" y="417"/>
                    <a:pt x="249" y="419"/>
                    <a:pt x="252" y="421"/>
                  </a:cubicBezTo>
                  <a:cubicBezTo>
                    <a:pt x="253" y="421"/>
                    <a:pt x="255" y="422"/>
                    <a:pt x="256" y="423"/>
                  </a:cubicBezTo>
                  <a:cubicBezTo>
                    <a:pt x="258" y="423"/>
                    <a:pt x="259" y="424"/>
                    <a:pt x="260" y="425"/>
                  </a:cubicBezTo>
                  <a:cubicBezTo>
                    <a:pt x="262" y="426"/>
                    <a:pt x="264" y="427"/>
                    <a:pt x="266" y="428"/>
                  </a:cubicBezTo>
                  <a:cubicBezTo>
                    <a:pt x="269" y="429"/>
                    <a:pt x="268" y="427"/>
                    <a:pt x="270" y="425"/>
                  </a:cubicBezTo>
                  <a:cubicBezTo>
                    <a:pt x="269" y="424"/>
                    <a:pt x="269" y="423"/>
                    <a:pt x="268" y="423"/>
                  </a:cubicBezTo>
                  <a:cubicBezTo>
                    <a:pt x="268" y="420"/>
                    <a:pt x="270" y="419"/>
                    <a:pt x="270" y="417"/>
                  </a:cubicBezTo>
                  <a:cubicBezTo>
                    <a:pt x="271" y="417"/>
                    <a:pt x="271" y="416"/>
                    <a:pt x="271" y="415"/>
                  </a:cubicBezTo>
                  <a:cubicBezTo>
                    <a:pt x="271" y="415"/>
                    <a:pt x="270" y="415"/>
                    <a:pt x="270" y="415"/>
                  </a:cubicBezTo>
                  <a:close/>
                  <a:moveTo>
                    <a:pt x="231" y="392"/>
                  </a:moveTo>
                  <a:cubicBezTo>
                    <a:pt x="231" y="392"/>
                    <a:pt x="231" y="392"/>
                    <a:pt x="231" y="392"/>
                  </a:cubicBezTo>
                  <a:cubicBezTo>
                    <a:pt x="231" y="391"/>
                    <a:pt x="231" y="391"/>
                    <a:pt x="231" y="391"/>
                  </a:cubicBezTo>
                  <a:cubicBezTo>
                    <a:pt x="230" y="391"/>
                    <a:pt x="231" y="390"/>
                    <a:pt x="230" y="390"/>
                  </a:cubicBezTo>
                  <a:cubicBezTo>
                    <a:pt x="230" y="390"/>
                    <a:pt x="231" y="389"/>
                    <a:pt x="230" y="389"/>
                  </a:cubicBezTo>
                  <a:cubicBezTo>
                    <a:pt x="230" y="389"/>
                    <a:pt x="229" y="389"/>
                    <a:pt x="229" y="389"/>
                  </a:cubicBezTo>
                  <a:cubicBezTo>
                    <a:pt x="228" y="387"/>
                    <a:pt x="226" y="393"/>
                    <a:pt x="225" y="391"/>
                  </a:cubicBezTo>
                  <a:cubicBezTo>
                    <a:pt x="224" y="392"/>
                    <a:pt x="223" y="393"/>
                    <a:pt x="222" y="392"/>
                  </a:cubicBezTo>
                  <a:cubicBezTo>
                    <a:pt x="221" y="391"/>
                    <a:pt x="223" y="391"/>
                    <a:pt x="222" y="390"/>
                  </a:cubicBezTo>
                  <a:cubicBezTo>
                    <a:pt x="221" y="390"/>
                    <a:pt x="221" y="394"/>
                    <a:pt x="221" y="395"/>
                  </a:cubicBezTo>
                  <a:cubicBezTo>
                    <a:pt x="222" y="393"/>
                    <a:pt x="223" y="397"/>
                    <a:pt x="223" y="397"/>
                  </a:cubicBezTo>
                  <a:cubicBezTo>
                    <a:pt x="223" y="398"/>
                    <a:pt x="222" y="400"/>
                    <a:pt x="223" y="401"/>
                  </a:cubicBezTo>
                  <a:cubicBezTo>
                    <a:pt x="224" y="401"/>
                    <a:pt x="224" y="401"/>
                    <a:pt x="224" y="401"/>
                  </a:cubicBezTo>
                  <a:cubicBezTo>
                    <a:pt x="224" y="402"/>
                    <a:pt x="224" y="402"/>
                    <a:pt x="223" y="402"/>
                  </a:cubicBezTo>
                  <a:cubicBezTo>
                    <a:pt x="223" y="402"/>
                    <a:pt x="223" y="402"/>
                    <a:pt x="223" y="402"/>
                  </a:cubicBezTo>
                  <a:cubicBezTo>
                    <a:pt x="223" y="403"/>
                    <a:pt x="222" y="405"/>
                    <a:pt x="223" y="406"/>
                  </a:cubicBezTo>
                  <a:cubicBezTo>
                    <a:pt x="223" y="407"/>
                    <a:pt x="224" y="410"/>
                    <a:pt x="225" y="410"/>
                  </a:cubicBezTo>
                  <a:cubicBezTo>
                    <a:pt x="225" y="409"/>
                    <a:pt x="225" y="410"/>
                    <a:pt x="226" y="409"/>
                  </a:cubicBezTo>
                  <a:cubicBezTo>
                    <a:pt x="227" y="409"/>
                    <a:pt x="227" y="407"/>
                    <a:pt x="227" y="406"/>
                  </a:cubicBezTo>
                  <a:cubicBezTo>
                    <a:pt x="228" y="406"/>
                    <a:pt x="228" y="407"/>
                    <a:pt x="228" y="407"/>
                  </a:cubicBezTo>
                  <a:cubicBezTo>
                    <a:pt x="229" y="407"/>
                    <a:pt x="230" y="408"/>
                    <a:pt x="231" y="407"/>
                  </a:cubicBezTo>
                  <a:cubicBezTo>
                    <a:pt x="231" y="406"/>
                    <a:pt x="231" y="404"/>
                    <a:pt x="231" y="403"/>
                  </a:cubicBezTo>
                  <a:cubicBezTo>
                    <a:pt x="231" y="402"/>
                    <a:pt x="231" y="400"/>
                    <a:pt x="231" y="399"/>
                  </a:cubicBezTo>
                  <a:cubicBezTo>
                    <a:pt x="231" y="398"/>
                    <a:pt x="232" y="397"/>
                    <a:pt x="232" y="396"/>
                  </a:cubicBezTo>
                  <a:cubicBezTo>
                    <a:pt x="233" y="395"/>
                    <a:pt x="232" y="393"/>
                    <a:pt x="231" y="392"/>
                  </a:cubicBezTo>
                  <a:close/>
                  <a:moveTo>
                    <a:pt x="270" y="417"/>
                  </a:moveTo>
                  <a:cubicBezTo>
                    <a:pt x="270" y="417"/>
                    <a:pt x="271" y="417"/>
                    <a:pt x="270" y="417"/>
                  </a:cubicBezTo>
                  <a:close/>
                  <a:moveTo>
                    <a:pt x="103" y="288"/>
                  </a:moveTo>
                  <a:cubicBezTo>
                    <a:pt x="104" y="289"/>
                    <a:pt x="105" y="288"/>
                    <a:pt x="106" y="288"/>
                  </a:cubicBezTo>
                  <a:cubicBezTo>
                    <a:pt x="106" y="288"/>
                    <a:pt x="108" y="287"/>
                    <a:pt x="108" y="287"/>
                  </a:cubicBezTo>
                  <a:cubicBezTo>
                    <a:pt x="109" y="287"/>
                    <a:pt x="109" y="286"/>
                    <a:pt x="110" y="286"/>
                  </a:cubicBezTo>
                  <a:cubicBezTo>
                    <a:pt x="110" y="286"/>
                    <a:pt x="110" y="284"/>
                    <a:pt x="110" y="284"/>
                  </a:cubicBezTo>
                  <a:cubicBezTo>
                    <a:pt x="111" y="284"/>
                    <a:pt x="111" y="285"/>
                    <a:pt x="112" y="284"/>
                  </a:cubicBezTo>
                  <a:cubicBezTo>
                    <a:pt x="113" y="284"/>
                    <a:pt x="115" y="283"/>
                    <a:pt x="115" y="283"/>
                  </a:cubicBezTo>
                  <a:cubicBezTo>
                    <a:pt x="116" y="282"/>
                    <a:pt x="115" y="282"/>
                    <a:pt x="116" y="281"/>
                  </a:cubicBezTo>
                  <a:cubicBezTo>
                    <a:pt x="116" y="281"/>
                    <a:pt x="117" y="281"/>
                    <a:pt x="117" y="281"/>
                  </a:cubicBezTo>
                  <a:cubicBezTo>
                    <a:pt x="119" y="280"/>
                    <a:pt x="118" y="281"/>
                    <a:pt x="119" y="280"/>
                  </a:cubicBezTo>
                  <a:cubicBezTo>
                    <a:pt x="120" y="281"/>
                    <a:pt x="120" y="281"/>
                    <a:pt x="121" y="281"/>
                  </a:cubicBezTo>
                  <a:cubicBezTo>
                    <a:pt x="122" y="281"/>
                    <a:pt x="123" y="281"/>
                    <a:pt x="123" y="281"/>
                  </a:cubicBezTo>
                  <a:cubicBezTo>
                    <a:pt x="124" y="280"/>
                    <a:pt x="122" y="280"/>
                    <a:pt x="123" y="279"/>
                  </a:cubicBezTo>
                  <a:cubicBezTo>
                    <a:pt x="124" y="279"/>
                    <a:pt x="125" y="275"/>
                    <a:pt x="125" y="275"/>
                  </a:cubicBezTo>
                  <a:cubicBezTo>
                    <a:pt x="126" y="272"/>
                    <a:pt x="126" y="272"/>
                    <a:pt x="125" y="269"/>
                  </a:cubicBezTo>
                  <a:cubicBezTo>
                    <a:pt x="125" y="268"/>
                    <a:pt x="125" y="267"/>
                    <a:pt x="125" y="266"/>
                  </a:cubicBezTo>
                  <a:cubicBezTo>
                    <a:pt x="125" y="266"/>
                    <a:pt x="125" y="266"/>
                    <a:pt x="125" y="265"/>
                  </a:cubicBezTo>
                  <a:cubicBezTo>
                    <a:pt x="125" y="265"/>
                    <a:pt x="125" y="264"/>
                    <a:pt x="124" y="264"/>
                  </a:cubicBezTo>
                  <a:cubicBezTo>
                    <a:pt x="124" y="264"/>
                    <a:pt x="123" y="262"/>
                    <a:pt x="123" y="261"/>
                  </a:cubicBezTo>
                  <a:cubicBezTo>
                    <a:pt x="123" y="260"/>
                    <a:pt x="124" y="261"/>
                    <a:pt x="125" y="261"/>
                  </a:cubicBezTo>
                  <a:cubicBezTo>
                    <a:pt x="125" y="260"/>
                    <a:pt x="124" y="260"/>
                    <a:pt x="124" y="259"/>
                  </a:cubicBezTo>
                  <a:cubicBezTo>
                    <a:pt x="124" y="259"/>
                    <a:pt x="124" y="259"/>
                    <a:pt x="124" y="259"/>
                  </a:cubicBezTo>
                  <a:cubicBezTo>
                    <a:pt x="124" y="259"/>
                    <a:pt x="124" y="259"/>
                    <a:pt x="125" y="260"/>
                  </a:cubicBezTo>
                  <a:cubicBezTo>
                    <a:pt x="125" y="260"/>
                    <a:pt x="125" y="260"/>
                    <a:pt x="125" y="260"/>
                  </a:cubicBezTo>
                  <a:cubicBezTo>
                    <a:pt x="126" y="260"/>
                    <a:pt x="126" y="260"/>
                    <a:pt x="126" y="260"/>
                  </a:cubicBezTo>
                  <a:cubicBezTo>
                    <a:pt x="127" y="259"/>
                    <a:pt x="127" y="258"/>
                    <a:pt x="129" y="258"/>
                  </a:cubicBezTo>
                  <a:cubicBezTo>
                    <a:pt x="129" y="258"/>
                    <a:pt x="129" y="258"/>
                    <a:pt x="129" y="258"/>
                  </a:cubicBezTo>
                  <a:cubicBezTo>
                    <a:pt x="129" y="257"/>
                    <a:pt x="129" y="257"/>
                    <a:pt x="129" y="257"/>
                  </a:cubicBezTo>
                  <a:cubicBezTo>
                    <a:pt x="130" y="257"/>
                    <a:pt x="130" y="257"/>
                    <a:pt x="130" y="257"/>
                  </a:cubicBezTo>
                  <a:cubicBezTo>
                    <a:pt x="129" y="256"/>
                    <a:pt x="129" y="256"/>
                    <a:pt x="129" y="256"/>
                  </a:cubicBezTo>
                  <a:cubicBezTo>
                    <a:pt x="128" y="257"/>
                    <a:pt x="128" y="257"/>
                    <a:pt x="128" y="257"/>
                  </a:cubicBezTo>
                  <a:cubicBezTo>
                    <a:pt x="129" y="256"/>
                    <a:pt x="129" y="255"/>
                    <a:pt x="129" y="255"/>
                  </a:cubicBezTo>
                  <a:cubicBezTo>
                    <a:pt x="128" y="254"/>
                    <a:pt x="128" y="254"/>
                    <a:pt x="128" y="254"/>
                  </a:cubicBezTo>
                  <a:cubicBezTo>
                    <a:pt x="129" y="254"/>
                    <a:pt x="129" y="254"/>
                    <a:pt x="129" y="254"/>
                  </a:cubicBezTo>
                  <a:cubicBezTo>
                    <a:pt x="129" y="254"/>
                    <a:pt x="129" y="254"/>
                    <a:pt x="129" y="254"/>
                  </a:cubicBezTo>
                  <a:cubicBezTo>
                    <a:pt x="129" y="255"/>
                    <a:pt x="129" y="255"/>
                    <a:pt x="129" y="255"/>
                  </a:cubicBezTo>
                  <a:cubicBezTo>
                    <a:pt x="130" y="255"/>
                    <a:pt x="130" y="255"/>
                    <a:pt x="130" y="255"/>
                  </a:cubicBezTo>
                  <a:cubicBezTo>
                    <a:pt x="129" y="256"/>
                    <a:pt x="129" y="256"/>
                    <a:pt x="129" y="256"/>
                  </a:cubicBezTo>
                  <a:cubicBezTo>
                    <a:pt x="130" y="256"/>
                    <a:pt x="130" y="257"/>
                    <a:pt x="130" y="257"/>
                  </a:cubicBezTo>
                  <a:cubicBezTo>
                    <a:pt x="131" y="256"/>
                    <a:pt x="130" y="255"/>
                    <a:pt x="130" y="254"/>
                  </a:cubicBezTo>
                  <a:cubicBezTo>
                    <a:pt x="130" y="254"/>
                    <a:pt x="130" y="254"/>
                    <a:pt x="130" y="254"/>
                  </a:cubicBezTo>
                  <a:cubicBezTo>
                    <a:pt x="130" y="253"/>
                    <a:pt x="130" y="253"/>
                    <a:pt x="130" y="253"/>
                  </a:cubicBezTo>
                  <a:cubicBezTo>
                    <a:pt x="129" y="253"/>
                    <a:pt x="129" y="253"/>
                    <a:pt x="129" y="253"/>
                  </a:cubicBezTo>
                  <a:cubicBezTo>
                    <a:pt x="129" y="253"/>
                    <a:pt x="129" y="253"/>
                    <a:pt x="129" y="253"/>
                  </a:cubicBezTo>
                  <a:cubicBezTo>
                    <a:pt x="128" y="253"/>
                    <a:pt x="128" y="253"/>
                    <a:pt x="128" y="253"/>
                  </a:cubicBezTo>
                  <a:cubicBezTo>
                    <a:pt x="128" y="253"/>
                    <a:pt x="128" y="253"/>
                    <a:pt x="128" y="253"/>
                  </a:cubicBezTo>
                  <a:cubicBezTo>
                    <a:pt x="127" y="254"/>
                    <a:pt x="127" y="254"/>
                    <a:pt x="127" y="254"/>
                  </a:cubicBezTo>
                  <a:cubicBezTo>
                    <a:pt x="127" y="253"/>
                    <a:pt x="127" y="253"/>
                    <a:pt x="127" y="253"/>
                  </a:cubicBezTo>
                  <a:cubicBezTo>
                    <a:pt x="128" y="253"/>
                    <a:pt x="128" y="253"/>
                    <a:pt x="128" y="253"/>
                  </a:cubicBezTo>
                  <a:cubicBezTo>
                    <a:pt x="128" y="252"/>
                    <a:pt x="128" y="252"/>
                    <a:pt x="128" y="252"/>
                  </a:cubicBezTo>
                  <a:cubicBezTo>
                    <a:pt x="129" y="252"/>
                    <a:pt x="129" y="252"/>
                    <a:pt x="129" y="252"/>
                  </a:cubicBezTo>
                  <a:cubicBezTo>
                    <a:pt x="129" y="251"/>
                    <a:pt x="129" y="251"/>
                    <a:pt x="129" y="251"/>
                  </a:cubicBezTo>
                  <a:cubicBezTo>
                    <a:pt x="128" y="251"/>
                    <a:pt x="128" y="251"/>
                    <a:pt x="128" y="251"/>
                  </a:cubicBezTo>
                  <a:cubicBezTo>
                    <a:pt x="128" y="251"/>
                    <a:pt x="128" y="251"/>
                    <a:pt x="128" y="251"/>
                  </a:cubicBezTo>
                  <a:cubicBezTo>
                    <a:pt x="128" y="251"/>
                    <a:pt x="128" y="251"/>
                    <a:pt x="128" y="251"/>
                  </a:cubicBezTo>
                  <a:cubicBezTo>
                    <a:pt x="128" y="251"/>
                    <a:pt x="128" y="250"/>
                    <a:pt x="127" y="249"/>
                  </a:cubicBezTo>
                  <a:cubicBezTo>
                    <a:pt x="127" y="249"/>
                    <a:pt x="127" y="249"/>
                    <a:pt x="127" y="249"/>
                  </a:cubicBezTo>
                  <a:cubicBezTo>
                    <a:pt x="127" y="248"/>
                    <a:pt x="127" y="248"/>
                    <a:pt x="127" y="248"/>
                  </a:cubicBezTo>
                  <a:cubicBezTo>
                    <a:pt x="126" y="248"/>
                    <a:pt x="126" y="248"/>
                    <a:pt x="126" y="248"/>
                  </a:cubicBezTo>
                  <a:cubicBezTo>
                    <a:pt x="126" y="247"/>
                    <a:pt x="126" y="247"/>
                    <a:pt x="126" y="247"/>
                  </a:cubicBezTo>
                  <a:cubicBezTo>
                    <a:pt x="126" y="247"/>
                    <a:pt x="126" y="247"/>
                    <a:pt x="126" y="247"/>
                  </a:cubicBezTo>
                  <a:cubicBezTo>
                    <a:pt x="126" y="246"/>
                    <a:pt x="126" y="246"/>
                    <a:pt x="126" y="246"/>
                  </a:cubicBezTo>
                  <a:cubicBezTo>
                    <a:pt x="125" y="247"/>
                    <a:pt x="125" y="247"/>
                    <a:pt x="125" y="247"/>
                  </a:cubicBezTo>
                  <a:cubicBezTo>
                    <a:pt x="124" y="246"/>
                    <a:pt x="124" y="246"/>
                    <a:pt x="124" y="246"/>
                  </a:cubicBezTo>
                  <a:cubicBezTo>
                    <a:pt x="124" y="246"/>
                    <a:pt x="124" y="246"/>
                    <a:pt x="124" y="246"/>
                  </a:cubicBezTo>
                  <a:cubicBezTo>
                    <a:pt x="123" y="246"/>
                    <a:pt x="123" y="246"/>
                    <a:pt x="123" y="246"/>
                  </a:cubicBezTo>
                  <a:cubicBezTo>
                    <a:pt x="123" y="246"/>
                    <a:pt x="123" y="246"/>
                    <a:pt x="123" y="246"/>
                  </a:cubicBezTo>
                  <a:cubicBezTo>
                    <a:pt x="122" y="246"/>
                    <a:pt x="122" y="246"/>
                    <a:pt x="122" y="246"/>
                  </a:cubicBezTo>
                  <a:cubicBezTo>
                    <a:pt x="121" y="247"/>
                    <a:pt x="121" y="247"/>
                    <a:pt x="121" y="247"/>
                  </a:cubicBezTo>
                  <a:cubicBezTo>
                    <a:pt x="121" y="247"/>
                    <a:pt x="121" y="247"/>
                    <a:pt x="121" y="247"/>
                  </a:cubicBezTo>
                  <a:cubicBezTo>
                    <a:pt x="120" y="247"/>
                    <a:pt x="120" y="247"/>
                    <a:pt x="120" y="246"/>
                  </a:cubicBezTo>
                  <a:cubicBezTo>
                    <a:pt x="120" y="247"/>
                    <a:pt x="120" y="247"/>
                    <a:pt x="120" y="248"/>
                  </a:cubicBezTo>
                  <a:cubicBezTo>
                    <a:pt x="119" y="248"/>
                    <a:pt x="119" y="248"/>
                    <a:pt x="119" y="248"/>
                  </a:cubicBezTo>
                  <a:cubicBezTo>
                    <a:pt x="118" y="248"/>
                    <a:pt x="118" y="248"/>
                    <a:pt x="118" y="248"/>
                  </a:cubicBezTo>
                  <a:cubicBezTo>
                    <a:pt x="118" y="247"/>
                    <a:pt x="119" y="247"/>
                    <a:pt x="119" y="246"/>
                  </a:cubicBezTo>
                  <a:cubicBezTo>
                    <a:pt x="119" y="246"/>
                    <a:pt x="117" y="244"/>
                    <a:pt x="117" y="245"/>
                  </a:cubicBezTo>
                  <a:cubicBezTo>
                    <a:pt x="117" y="245"/>
                    <a:pt x="117" y="245"/>
                    <a:pt x="117" y="245"/>
                  </a:cubicBezTo>
                  <a:cubicBezTo>
                    <a:pt x="117" y="246"/>
                    <a:pt x="116" y="245"/>
                    <a:pt x="116" y="246"/>
                  </a:cubicBezTo>
                  <a:cubicBezTo>
                    <a:pt x="115" y="246"/>
                    <a:pt x="116" y="247"/>
                    <a:pt x="116" y="247"/>
                  </a:cubicBezTo>
                  <a:cubicBezTo>
                    <a:pt x="116" y="247"/>
                    <a:pt x="116" y="250"/>
                    <a:pt x="115" y="249"/>
                  </a:cubicBezTo>
                  <a:cubicBezTo>
                    <a:pt x="115" y="249"/>
                    <a:pt x="115" y="247"/>
                    <a:pt x="115" y="246"/>
                  </a:cubicBezTo>
                  <a:cubicBezTo>
                    <a:pt x="114" y="244"/>
                    <a:pt x="115" y="247"/>
                    <a:pt x="115" y="247"/>
                  </a:cubicBezTo>
                  <a:cubicBezTo>
                    <a:pt x="114" y="247"/>
                    <a:pt x="114" y="247"/>
                    <a:pt x="114" y="247"/>
                  </a:cubicBezTo>
                  <a:cubicBezTo>
                    <a:pt x="113" y="247"/>
                    <a:pt x="112" y="247"/>
                    <a:pt x="111" y="247"/>
                  </a:cubicBezTo>
                  <a:cubicBezTo>
                    <a:pt x="111" y="246"/>
                    <a:pt x="109" y="248"/>
                    <a:pt x="109" y="249"/>
                  </a:cubicBezTo>
                  <a:cubicBezTo>
                    <a:pt x="110" y="249"/>
                    <a:pt x="110" y="250"/>
                    <a:pt x="110" y="250"/>
                  </a:cubicBezTo>
                  <a:cubicBezTo>
                    <a:pt x="108" y="250"/>
                    <a:pt x="110" y="251"/>
                    <a:pt x="109" y="252"/>
                  </a:cubicBezTo>
                  <a:cubicBezTo>
                    <a:pt x="109" y="252"/>
                    <a:pt x="106" y="251"/>
                    <a:pt x="107" y="253"/>
                  </a:cubicBezTo>
                  <a:cubicBezTo>
                    <a:pt x="108" y="253"/>
                    <a:pt x="110" y="253"/>
                    <a:pt x="111" y="253"/>
                  </a:cubicBezTo>
                  <a:cubicBezTo>
                    <a:pt x="112" y="254"/>
                    <a:pt x="109" y="255"/>
                    <a:pt x="109" y="256"/>
                  </a:cubicBezTo>
                  <a:cubicBezTo>
                    <a:pt x="108" y="256"/>
                    <a:pt x="109" y="258"/>
                    <a:pt x="109" y="258"/>
                  </a:cubicBezTo>
                  <a:cubicBezTo>
                    <a:pt x="108" y="258"/>
                    <a:pt x="107" y="257"/>
                    <a:pt x="106" y="257"/>
                  </a:cubicBezTo>
                  <a:cubicBezTo>
                    <a:pt x="105" y="257"/>
                    <a:pt x="106" y="258"/>
                    <a:pt x="105" y="259"/>
                  </a:cubicBezTo>
                  <a:cubicBezTo>
                    <a:pt x="104" y="257"/>
                    <a:pt x="104" y="257"/>
                    <a:pt x="103" y="257"/>
                  </a:cubicBezTo>
                  <a:cubicBezTo>
                    <a:pt x="102" y="257"/>
                    <a:pt x="100" y="256"/>
                    <a:pt x="100" y="257"/>
                  </a:cubicBezTo>
                  <a:cubicBezTo>
                    <a:pt x="101" y="257"/>
                    <a:pt x="101" y="257"/>
                    <a:pt x="101" y="257"/>
                  </a:cubicBezTo>
                  <a:cubicBezTo>
                    <a:pt x="100" y="257"/>
                    <a:pt x="98" y="256"/>
                    <a:pt x="98" y="258"/>
                  </a:cubicBezTo>
                  <a:cubicBezTo>
                    <a:pt x="99" y="258"/>
                    <a:pt x="99" y="258"/>
                    <a:pt x="99" y="258"/>
                  </a:cubicBezTo>
                  <a:cubicBezTo>
                    <a:pt x="101" y="259"/>
                    <a:pt x="99" y="261"/>
                    <a:pt x="100" y="262"/>
                  </a:cubicBezTo>
                  <a:cubicBezTo>
                    <a:pt x="100" y="262"/>
                    <a:pt x="103" y="261"/>
                    <a:pt x="101" y="263"/>
                  </a:cubicBezTo>
                  <a:cubicBezTo>
                    <a:pt x="101" y="263"/>
                    <a:pt x="98" y="263"/>
                    <a:pt x="100" y="264"/>
                  </a:cubicBezTo>
                  <a:cubicBezTo>
                    <a:pt x="100" y="264"/>
                    <a:pt x="100" y="265"/>
                    <a:pt x="100" y="265"/>
                  </a:cubicBezTo>
                  <a:cubicBezTo>
                    <a:pt x="101" y="265"/>
                    <a:pt x="101" y="265"/>
                    <a:pt x="101" y="265"/>
                  </a:cubicBezTo>
                  <a:cubicBezTo>
                    <a:pt x="99" y="266"/>
                    <a:pt x="98" y="265"/>
                    <a:pt x="98" y="267"/>
                  </a:cubicBezTo>
                  <a:cubicBezTo>
                    <a:pt x="98" y="267"/>
                    <a:pt x="99" y="267"/>
                    <a:pt x="99" y="267"/>
                  </a:cubicBezTo>
                  <a:cubicBezTo>
                    <a:pt x="99" y="268"/>
                    <a:pt x="99" y="267"/>
                    <a:pt x="100" y="267"/>
                  </a:cubicBezTo>
                  <a:cubicBezTo>
                    <a:pt x="100" y="267"/>
                    <a:pt x="100" y="268"/>
                    <a:pt x="100" y="268"/>
                  </a:cubicBezTo>
                  <a:cubicBezTo>
                    <a:pt x="101" y="268"/>
                    <a:pt x="101" y="267"/>
                    <a:pt x="101" y="267"/>
                  </a:cubicBezTo>
                  <a:cubicBezTo>
                    <a:pt x="102" y="268"/>
                    <a:pt x="102" y="268"/>
                    <a:pt x="102" y="268"/>
                  </a:cubicBezTo>
                  <a:cubicBezTo>
                    <a:pt x="102" y="268"/>
                    <a:pt x="103" y="269"/>
                    <a:pt x="103" y="269"/>
                  </a:cubicBezTo>
                  <a:cubicBezTo>
                    <a:pt x="104" y="269"/>
                    <a:pt x="105" y="269"/>
                    <a:pt x="106" y="269"/>
                  </a:cubicBezTo>
                  <a:cubicBezTo>
                    <a:pt x="106" y="269"/>
                    <a:pt x="106" y="269"/>
                    <a:pt x="106" y="269"/>
                  </a:cubicBezTo>
                  <a:cubicBezTo>
                    <a:pt x="107" y="269"/>
                    <a:pt x="104" y="271"/>
                    <a:pt x="104" y="270"/>
                  </a:cubicBezTo>
                  <a:cubicBezTo>
                    <a:pt x="104" y="270"/>
                    <a:pt x="103" y="272"/>
                    <a:pt x="103" y="272"/>
                  </a:cubicBezTo>
                  <a:cubicBezTo>
                    <a:pt x="103" y="272"/>
                    <a:pt x="103" y="272"/>
                    <a:pt x="102" y="272"/>
                  </a:cubicBezTo>
                  <a:cubicBezTo>
                    <a:pt x="104" y="274"/>
                    <a:pt x="100" y="276"/>
                    <a:pt x="99" y="277"/>
                  </a:cubicBezTo>
                  <a:cubicBezTo>
                    <a:pt x="101" y="277"/>
                    <a:pt x="100" y="276"/>
                    <a:pt x="101" y="276"/>
                  </a:cubicBezTo>
                  <a:cubicBezTo>
                    <a:pt x="101" y="276"/>
                    <a:pt x="103" y="276"/>
                    <a:pt x="103" y="276"/>
                  </a:cubicBezTo>
                  <a:cubicBezTo>
                    <a:pt x="103" y="276"/>
                    <a:pt x="106" y="275"/>
                    <a:pt x="106" y="274"/>
                  </a:cubicBezTo>
                  <a:cubicBezTo>
                    <a:pt x="106" y="275"/>
                    <a:pt x="106" y="275"/>
                    <a:pt x="107" y="276"/>
                  </a:cubicBezTo>
                  <a:cubicBezTo>
                    <a:pt x="105" y="276"/>
                    <a:pt x="103" y="276"/>
                    <a:pt x="102" y="277"/>
                  </a:cubicBezTo>
                  <a:cubicBezTo>
                    <a:pt x="102" y="277"/>
                    <a:pt x="99" y="278"/>
                    <a:pt x="100" y="278"/>
                  </a:cubicBezTo>
                  <a:cubicBezTo>
                    <a:pt x="99" y="279"/>
                    <a:pt x="100" y="279"/>
                    <a:pt x="100" y="280"/>
                  </a:cubicBezTo>
                  <a:cubicBezTo>
                    <a:pt x="99" y="280"/>
                    <a:pt x="100" y="280"/>
                    <a:pt x="99" y="280"/>
                  </a:cubicBezTo>
                  <a:cubicBezTo>
                    <a:pt x="98" y="280"/>
                    <a:pt x="98" y="280"/>
                    <a:pt x="98" y="280"/>
                  </a:cubicBezTo>
                  <a:cubicBezTo>
                    <a:pt x="97" y="280"/>
                    <a:pt x="95" y="281"/>
                    <a:pt x="96" y="282"/>
                  </a:cubicBezTo>
                  <a:cubicBezTo>
                    <a:pt x="97" y="282"/>
                    <a:pt x="99" y="281"/>
                    <a:pt x="100" y="281"/>
                  </a:cubicBezTo>
                  <a:cubicBezTo>
                    <a:pt x="99" y="282"/>
                    <a:pt x="96" y="283"/>
                    <a:pt x="97" y="285"/>
                  </a:cubicBezTo>
                  <a:cubicBezTo>
                    <a:pt x="98" y="285"/>
                    <a:pt x="98" y="285"/>
                    <a:pt x="98" y="285"/>
                  </a:cubicBezTo>
                  <a:cubicBezTo>
                    <a:pt x="99" y="286"/>
                    <a:pt x="100" y="284"/>
                    <a:pt x="101" y="284"/>
                  </a:cubicBezTo>
                  <a:cubicBezTo>
                    <a:pt x="101" y="285"/>
                    <a:pt x="98" y="286"/>
                    <a:pt x="98" y="287"/>
                  </a:cubicBezTo>
                  <a:cubicBezTo>
                    <a:pt x="99" y="287"/>
                    <a:pt x="103" y="286"/>
                    <a:pt x="103" y="286"/>
                  </a:cubicBezTo>
                  <a:cubicBezTo>
                    <a:pt x="103" y="287"/>
                    <a:pt x="101" y="286"/>
                    <a:pt x="101" y="287"/>
                  </a:cubicBezTo>
                  <a:cubicBezTo>
                    <a:pt x="101" y="287"/>
                    <a:pt x="101" y="287"/>
                    <a:pt x="102" y="287"/>
                  </a:cubicBezTo>
                  <a:cubicBezTo>
                    <a:pt x="101" y="287"/>
                    <a:pt x="100" y="288"/>
                    <a:pt x="100" y="289"/>
                  </a:cubicBezTo>
                  <a:cubicBezTo>
                    <a:pt x="100" y="289"/>
                    <a:pt x="102" y="288"/>
                    <a:pt x="103" y="288"/>
                  </a:cubicBezTo>
                  <a:close/>
                  <a:moveTo>
                    <a:pt x="113" y="251"/>
                  </a:moveTo>
                  <a:cubicBezTo>
                    <a:pt x="113" y="252"/>
                    <a:pt x="113" y="252"/>
                    <a:pt x="113" y="252"/>
                  </a:cubicBezTo>
                  <a:cubicBezTo>
                    <a:pt x="113" y="252"/>
                    <a:pt x="113" y="252"/>
                    <a:pt x="113" y="252"/>
                  </a:cubicBezTo>
                  <a:cubicBezTo>
                    <a:pt x="113" y="252"/>
                    <a:pt x="113" y="252"/>
                    <a:pt x="113" y="252"/>
                  </a:cubicBezTo>
                  <a:lnTo>
                    <a:pt x="113" y="251"/>
                  </a:lnTo>
                  <a:close/>
                  <a:moveTo>
                    <a:pt x="122" y="240"/>
                  </a:moveTo>
                  <a:cubicBezTo>
                    <a:pt x="122" y="240"/>
                    <a:pt x="122" y="240"/>
                    <a:pt x="122" y="240"/>
                  </a:cubicBezTo>
                  <a:cubicBezTo>
                    <a:pt x="123" y="240"/>
                    <a:pt x="123" y="240"/>
                    <a:pt x="123" y="240"/>
                  </a:cubicBezTo>
                  <a:cubicBezTo>
                    <a:pt x="123" y="240"/>
                    <a:pt x="123" y="240"/>
                    <a:pt x="123" y="240"/>
                  </a:cubicBezTo>
                  <a:cubicBezTo>
                    <a:pt x="124" y="239"/>
                    <a:pt x="124" y="239"/>
                    <a:pt x="124" y="239"/>
                  </a:cubicBezTo>
                  <a:cubicBezTo>
                    <a:pt x="124" y="238"/>
                    <a:pt x="124" y="238"/>
                    <a:pt x="124" y="238"/>
                  </a:cubicBezTo>
                  <a:cubicBezTo>
                    <a:pt x="124" y="238"/>
                    <a:pt x="124" y="238"/>
                    <a:pt x="124" y="238"/>
                  </a:cubicBezTo>
                  <a:cubicBezTo>
                    <a:pt x="124" y="237"/>
                    <a:pt x="123" y="237"/>
                    <a:pt x="123" y="236"/>
                  </a:cubicBezTo>
                  <a:cubicBezTo>
                    <a:pt x="123" y="236"/>
                    <a:pt x="122" y="237"/>
                    <a:pt x="122" y="237"/>
                  </a:cubicBezTo>
                  <a:cubicBezTo>
                    <a:pt x="122" y="237"/>
                    <a:pt x="122" y="237"/>
                    <a:pt x="122" y="237"/>
                  </a:cubicBezTo>
                  <a:cubicBezTo>
                    <a:pt x="121" y="237"/>
                    <a:pt x="121" y="237"/>
                    <a:pt x="121" y="237"/>
                  </a:cubicBezTo>
                  <a:cubicBezTo>
                    <a:pt x="121" y="238"/>
                    <a:pt x="121" y="238"/>
                    <a:pt x="121" y="238"/>
                  </a:cubicBezTo>
                  <a:cubicBezTo>
                    <a:pt x="121" y="238"/>
                    <a:pt x="121" y="238"/>
                    <a:pt x="121" y="238"/>
                  </a:cubicBezTo>
                  <a:cubicBezTo>
                    <a:pt x="121" y="238"/>
                    <a:pt x="121" y="238"/>
                    <a:pt x="121" y="238"/>
                  </a:cubicBezTo>
                  <a:cubicBezTo>
                    <a:pt x="121" y="239"/>
                    <a:pt x="121" y="239"/>
                    <a:pt x="121" y="239"/>
                  </a:cubicBezTo>
                  <a:cubicBezTo>
                    <a:pt x="121" y="239"/>
                    <a:pt x="121" y="239"/>
                    <a:pt x="121" y="239"/>
                  </a:cubicBezTo>
                  <a:cubicBezTo>
                    <a:pt x="121" y="239"/>
                    <a:pt x="122" y="238"/>
                    <a:pt x="122" y="238"/>
                  </a:cubicBezTo>
                  <a:cubicBezTo>
                    <a:pt x="122" y="238"/>
                    <a:pt x="122" y="238"/>
                    <a:pt x="122" y="238"/>
                  </a:cubicBezTo>
                  <a:cubicBezTo>
                    <a:pt x="122" y="238"/>
                    <a:pt x="122" y="238"/>
                    <a:pt x="122" y="238"/>
                  </a:cubicBezTo>
                  <a:cubicBezTo>
                    <a:pt x="122" y="239"/>
                    <a:pt x="122" y="239"/>
                    <a:pt x="122" y="239"/>
                  </a:cubicBezTo>
                  <a:cubicBezTo>
                    <a:pt x="122" y="240"/>
                    <a:pt x="122" y="240"/>
                    <a:pt x="122" y="240"/>
                  </a:cubicBezTo>
                  <a:close/>
                  <a:moveTo>
                    <a:pt x="121" y="228"/>
                  </a:moveTo>
                  <a:cubicBezTo>
                    <a:pt x="122" y="227"/>
                    <a:pt x="122" y="227"/>
                    <a:pt x="122" y="227"/>
                  </a:cubicBezTo>
                  <a:cubicBezTo>
                    <a:pt x="121" y="227"/>
                    <a:pt x="121" y="227"/>
                    <a:pt x="121" y="227"/>
                  </a:cubicBezTo>
                  <a:cubicBezTo>
                    <a:pt x="121" y="228"/>
                    <a:pt x="121" y="228"/>
                    <a:pt x="121" y="228"/>
                  </a:cubicBezTo>
                  <a:cubicBezTo>
                    <a:pt x="120" y="228"/>
                    <a:pt x="120" y="228"/>
                    <a:pt x="120" y="228"/>
                  </a:cubicBezTo>
                  <a:cubicBezTo>
                    <a:pt x="120" y="228"/>
                    <a:pt x="120" y="228"/>
                    <a:pt x="120" y="228"/>
                  </a:cubicBezTo>
                  <a:cubicBezTo>
                    <a:pt x="120" y="229"/>
                    <a:pt x="120" y="229"/>
                    <a:pt x="120" y="229"/>
                  </a:cubicBezTo>
                  <a:cubicBezTo>
                    <a:pt x="121" y="228"/>
                    <a:pt x="121" y="228"/>
                    <a:pt x="121" y="228"/>
                  </a:cubicBezTo>
                  <a:close/>
                  <a:moveTo>
                    <a:pt x="130" y="238"/>
                  </a:moveTo>
                  <a:cubicBezTo>
                    <a:pt x="131" y="239"/>
                    <a:pt x="131" y="239"/>
                    <a:pt x="131" y="239"/>
                  </a:cubicBezTo>
                  <a:cubicBezTo>
                    <a:pt x="131" y="238"/>
                    <a:pt x="131" y="238"/>
                    <a:pt x="131" y="237"/>
                  </a:cubicBezTo>
                  <a:cubicBezTo>
                    <a:pt x="130" y="237"/>
                    <a:pt x="130" y="237"/>
                    <a:pt x="130" y="237"/>
                  </a:cubicBezTo>
                  <a:cubicBezTo>
                    <a:pt x="130" y="237"/>
                    <a:pt x="130" y="237"/>
                    <a:pt x="130" y="237"/>
                  </a:cubicBezTo>
                  <a:cubicBezTo>
                    <a:pt x="130" y="237"/>
                    <a:pt x="130" y="237"/>
                    <a:pt x="130" y="237"/>
                  </a:cubicBezTo>
                  <a:cubicBezTo>
                    <a:pt x="130" y="237"/>
                    <a:pt x="130" y="237"/>
                    <a:pt x="130" y="237"/>
                  </a:cubicBezTo>
                  <a:lnTo>
                    <a:pt x="130" y="238"/>
                  </a:lnTo>
                  <a:close/>
                  <a:moveTo>
                    <a:pt x="126" y="229"/>
                  </a:moveTo>
                  <a:cubicBezTo>
                    <a:pt x="125" y="229"/>
                    <a:pt x="125" y="229"/>
                    <a:pt x="125" y="229"/>
                  </a:cubicBezTo>
                  <a:cubicBezTo>
                    <a:pt x="124" y="228"/>
                    <a:pt x="124" y="228"/>
                    <a:pt x="124" y="228"/>
                  </a:cubicBezTo>
                  <a:cubicBezTo>
                    <a:pt x="124" y="228"/>
                    <a:pt x="124" y="228"/>
                    <a:pt x="124" y="228"/>
                  </a:cubicBezTo>
                  <a:cubicBezTo>
                    <a:pt x="123" y="228"/>
                    <a:pt x="123" y="228"/>
                    <a:pt x="123" y="228"/>
                  </a:cubicBezTo>
                  <a:cubicBezTo>
                    <a:pt x="123" y="228"/>
                    <a:pt x="123" y="228"/>
                    <a:pt x="123" y="228"/>
                  </a:cubicBezTo>
                  <a:cubicBezTo>
                    <a:pt x="122" y="228"/>
                    <a:pt x="122" y="228"/>
                    <a:pt x="122" y="228"/>
                  </a:cubicBezTo>
                  <a:cubicBezTo>
                    <a:pt x="123" y="229"/>
                    <a:pt x="123" y="229"/>
                    <a:pt x="123" y="229"/>
                  </a:cubicBezTo>
                  <a:cubicBezTo>
                    <a:pt x="122" y="229"/>
                    <a:pt x="122" y="229"/>
                    <a:pt x="122" y="229"/>
                  </a:cubicBezTo>
                  <a:cubicBezTo>
                    <a:pt x="123" y="229"/>
                    <a:pt x="123" y="229"/>
                    <a:pt x="123" y="229"/>
                  </a:cubicBezTo>
                  <a:cubicBezTo>
                    <a:pt x="123" y="229"/>
                    <a:pt x="123" y="229"/>
                    <a:pt x="123" y="229"/>
                  </a:cubicBezTo>
                  <a:cubicBezTo>
                    <a:pt x="124" y="230"/>
                    <a:pt x="124" y="230"/>
                    <a:pt x="124" y="230"/>
                  </a:cubicBezTo>
                  <a:cubicBezTo>
                    <a:pt x="124" y="230"/>
                    <a:pt x="124" y="230"/>
                    <a:pt x="124" y="230"/>
                  </a:cubicBezTo>
                  <a:cubicBezTo>
                    <a:pt x="124" y="230"/>
                    <a:pt x="124" y="230"/>
                    <a:pt x="124" y="230"/>
                  </a:cubicBezTo>
                  <a:cubicBezTo>
                    <a:pt x="124" y="230"/>
                    <a:pt x="124" y="230"/>
                    <a:pt x="124" y="230"/>
                  </a:cubicBezTo>
                  <a:cubicBezTo>
                    <a:pt x="123" y="231"/>
                    <a:pt x="123" y="231"/>
                    <a:pt x="123" y="231"/>
                  </a:cubicBezTo>
                  <a:cubicBezTo>
                    <a:pt x="123" y="231"/>
                    <a:pt x="123" y="231"/>
                    <a:pt x="123" y="231"/>
                  </a:cubicBezTo>
                  <a:cubicBezTo>
                    <a:pt x="124" y="231"/>
                    <a:pt x="124" y="231"/>
                    <a:pt x="124" y="231"/>
                  </a:cubicBezTo>
                  <a:cubicBezTo>
                    <a:pt x="124" y="231"/>
                    <a:pt x="123" y="232"/>
                    <a:pt x="123" y="232"/>
                  </a:cubicBezTo>
                  <a:cubicBezTo>
                    <a:pt x="123" y="231"/>
                    <a:pt x="123" y="231"/>
                    <a:pt x="123" y="231"/>
                  </a:cubicBezTo>
                  <a:cubicBezTo>
                    <a:pt x="122" y="232"/>
                    <a:pt x="122" y="232"/>
                    <a:pt x="122" y="232"/>
                  </a:cubicBezTo>
                  <a:cubicBezTo>
                    <a:pt x="122" y="232"/>
                    <a:pt x="122" y="232"/>
                    <a:pt x="122" y="232"/>
                  </a:cubicBezTo>
                  <a:cubicBezTo>
                    <a:pt x="123" y="232"/>
                    <a:pt x="123" y="232"/>
                    <a:pt x="123" y="232"/>
                  </a:cubicBezTo>
                  <a:cubicBezTo>
                    <a:pt x="123" y="232"/>
                    <a:pt x="123" y="232"/>
                    <a:pt x="123" y="232"/>
                  </a:cubicBezTo>
                  <a:cubicBezTo>
                    <a:pt x="123" y="232"/>
                    <a:pt x="123" y="232"/>
                    <a:pt x="123" y="232"/>
                  </a:cubicBezTo>
                  <a:cubicBezTo>
                    <a:pt x="125" y="232"/>
                    <a:pt x="125" y="232"/>
                    <a:pt x="125" y="232"/>
                  </a:cubicBezTo>
                  <a:cubicBezTo>
                    <a:pt x="126" y="232"/>
                    <a:pt x="126" y="232"/>
                    <a:pt x="126" y="232"/>
                  </a:cubicBezTo>
                  <a:cubicBezTo>
                    <a:pt x="127" y="231"/>
                    <a:pt x="127" y="231"/>
                    <a:pt x="127" y="231"/>
                  </a:cubicBezTo>
                  <a:cubicBezTo>
                    <a:pt x="126" y="231"/>
                    <a:pt x="126" y="231"/>
                    <a:pt x="126" y="231"/>
                  </a:cubicBezTo>
                  <a:cubicBezTo>
                    <a:pt x="126" y="231"/>
                    <a:pt x="126" y="231"/>
                    <a:pt x="126" y="231"/>
                  </a:cubicBezTo>
                  <a:cubicBezTo>
                    <a:pt x="127" y="231"/>
                    <a:pt x="127" y="231"/>
                    <a:pt x="127" y="231"/>
                  </a:cubicBezTo>
                  <a:cubicBezTo>
                    <a:pt x="127" y="231"/>
                    <a:pt x="127" y="231"/>
                    <a:pt x="127" y="231"/>
                  </a:cubicBezTo>
                  <a:cubicBezTo>
                    <a:pt x="126" y="230"/>
                    <a:pt x="126" y="230"/>
                    <a:pt x="126" y="230"/>
                  </a:cubicBezTo>
                  <a:lnTo>
                    <a:pt x="126" y="229"/>
                  </a:lnTo>
                  <a:close/>
                  <a:moveTo>
                    <a:pt x="174" y="288"/>
                  </a:moveTo>
                  <a:cubicBezTo>
                    <a:pt x="173" y="288"/>
                    <a:pt x="173" y="288"/>
                    <a:pt x="173" y="288"/>
                  </a:cubicBezTo>
                  <a:cubicBezTo>
                    <a:pt x="174" y="289"/>
                    <a:pt x="174" y="289"/>
                    <a:pt x="174" y="289"/>
                  </a:cubicBezTo>
                  <a:cubicBezTo>
                    <a:pt x="175" y="289"/>
                    <a:pt x="175" y="289"/>
                    <a:pt x="175" y="289"/>
                  </a:cubicBezTo>
                  <a:cubicBezTo>
                    <a:pt x="175" y="288"/>
                    <a:pt x="175" y="288"/>
                    <a:pt x="175" y="288"/>
                  </a:cubicBezTo>
                  <a:lnTo>
                    <a:pt x="174" y="288"/>
                  </a:lnTo>
                  <a:close/>
                  <a:moveTo>
                    <a:pt x="180" y="278"/>
                  </a:moveTo>
                  <a:cubicBezTo>
                    <a:pt x="180" y="279"/>
                    <a:pt x="180" y="277"/>
                    <a:pt x="180" y="278"/>
                  </a:cubicBezTo>
                  <a:close/>
                  <a:moveTo>
                    <a:pt x="126" y="220"/>
                  </a:moveTo>
                  <a:cubicBezTo>
                    <a:pt x="127" y="220"/>
                    <a:pt x="127" y="220"/>
                    <a:pt x="127" y="220"/>
                  </a:cubicBezTo>
                  <a:cubicBezTo>
                    <a:pt x="128" y="219"/>
                    <a:pt x="128" y="219"/>
                    <a:pt x="128" y="219"/>
                  </a:cubicBezTo>
                  <a:cubicBezTo>
                    <a:pt x="127" y="220"/>
                    <a:pt x="127" y="220"/>
                    <a:pt x="127" y="220"/>
                  </a:cubicBezTo>
                  <a:cubicBezTo>
                    <a:pt x="128" y="220"/>
                    <a:pt x="128" y="220"/>
                    <a:pt x="128" y="220"/>
                  </a:cubicBezTo>
                  <a:cubicBezTo>
                    <a:pt x="128" y="220"/>
                    <a:pt x="127" y="220"/>
                    <a:pt x="127" y="220"/>
                  </a:cubicBezTo>
                  <a:cubicBezTo>
                    <a:pt x="127" y="221"/>
                    <a:pt x="127" y="221"/>
                    <a:pt x="127" y="221"/>
                  </a:cubicBezTo>
                  <a:cubicBezTo>
                    <a:pt x="128" y="221"/>
                    <a:pt x="128" y="221"/>
                    <a:pt x="128" y="221"/>
                  </a:cubicBezTo>
                  <a:cubicBezTo>
                    <a:pt x="129" y="220"/>
                    <a:pt x="129" y="220"/>
                    <a:pt x="129" y="220"/>
                  </a:cubicBezTo>
                  <a:cubicBezTo>
                    <a:pt x="128" y="221"/>
                    <a:pt x="128" y="221"/>
                    <a:pt x="128" y="221"/>
                  </a:cubicBezTo>
                  <a:cubicBezTo>
                    <a:pt x="129" y="221"/>
                    <a:pt x="129" y="221"/>
                    <a:pt x="129" y="221"/>
                  </a:cubicBezTo>
                  <a:cubicBezTo>
                    <a:pt x="128" y="221"/>
                    <a:pt x="128" y="221"/>
                    <a:pt x="128" y="221"/>
                  </a:cubicBezTo>
                  <a:cubicBezTo>
                    <a:pt x="127" y="221"/>
                    <a:pt x="127" y="221"/>
                    <a:pt x="127" y="221"/>
                  </a:cubicBezTo>
                  <a:cubicBezTo>
                    <a:pt x="127" y="221"/>
                    <a:pt x="127" y="221"/>
                    <a:pt x="127" y="221"/>
                  </a:cubicBezTo>
                  <a:cubicBezTo>
                    <a:pt x="127" y="222"/>
                    <a:pt x="127" y="222"/>
                    <a:pt x="127" y="222"/>
                  </a:cubicBezTo>
                  <a:cubicBezTo>
                    <a:pt x="127" y="222"/>
                    <a:pt x="127" y="222"/>
                    <a:pt x="127" y="222"/>
                  </a:cubicBezTo>
                  <a:cubicBezTo>
                    <a:pt x="128" y="222"/>
                    <a:pt x="128" y="222"/>
                    <a:pt x="128" y="222"/>
                  </a:cubicBezTo>
                  <a:cubicBezTo>
                    <a:pt x="128" y="223"/>
                    <a:pt x="128" y="223"/>
                    <a:pt x="128" y="223"/>
                  </a:cubicBezTo>
                  <a:cubicBezTo>
                    <a:pt x="129" y="223"/>
                    <a:pt x="129" y="223"/>
                    <a:pt x="129" y="223"/>
                  </a:cubicBezTo>
                  <a:cubicBezTo>
                    <a:pt x="129" y="223"/>
                    <a:pt x="129" y="223"/>
                    <a:pt x="129" y="223"/>
                  </a:cubicBezTo>
                  <a:cubicBezTo>
                    <a:pt x="128" y="223"/>
                    <a:pt x="128" y="223"/>
                    <a:pt x="128" y="223"/>
                  </a:cubicBezTo>
                  <a:cubicBezTo>
                    <a:pt x="127" y="222"/>
                    <a:pt x="127" y="222"/>
                    <a:pt x="127" y="222"/>
                  </a:cubicBezTo>
                  <a:cubicBezTo>
                    <a:pt x="127" y="222"/>
                    <a:pt x="127" y="222"/>
                    <a:pt x="127" y="222"/>
                  </a:cubicBezTo>
                  <a:cubicBezTo>
                    <a:pt x="126" y="223"/>
                    <a:pt x="126" y="223"/>
                    <a:pt x="126" y="223"/>
                  </a:cubicBezTo>
                  <a:cubicBezTo>
                    <a:pt x="127" y="223"/>
                    <a:pt x="127" y="223"/>
                    <a:pt x="127" y="223"/>
                  </a:cubicBezTo>
                  <a:cubicBezTo>
                    <a:pt x="127" y="224"/>
                    <a:pt x="127" y="224"/>
                    <a:pt x="127" y="224"/>
                  </a:cubicBezTo>
                  <a:cubicBezTo>
                    <a:pt x="127" y="224"/>
                    <a:pt x="127" y="224"/>
                    <a:pt x="127" y="224"/>
                  </a:cubicBezTo>
                  <a:cubicBezTo>
                    <a:pt x="127" y="224"/>
                    <a:pt x="127" y="224"/>
                    <a:pt x="127" y="224"/>
                  </a:cubicBezTo>
                  <a:cubicBezTo>
                    <a:pt x="127" y="224"/>
                    <a:pt x="127" y="224"/>
                    <a:pt x="127" y="224"/>
                  </a:cubicBezTo>
                  <a:cubicBezTo>
                    <a:pt x="126" y="224"/>
                    <a:pt x="126" y="224"/>
                    <a:pt x="126" y="224"/>
                  </a:cubicBezTo>
                  <a:cubicBezTo>
                    <a:pt x="126" y="225"/>
                    <a:pt x="126" y="225"/>
                    <a:pt x="126" y="225"/>
                  </a:cubicBezTo>
                  <a:cubicBezTo>
                    <a:pt x="127" y="225"/>
                    <a:pt x="127" y="225"/>
                    <a:pt x="127" y="225"/>
                  </a:cubicBezTo>
                  <a:cubicBezTo>
                    <a:pt x="126" y="225"/>
                    <a:pt x="126" y="225"/>
                    <a:pt x="126" y="225"/>
                  </a:cubicBezTo>
                  <a:cubicBezTo>
                    <a:pt x="127" y="226"/>
                    <a:pt x="127" y="226"/>
                    <a:pt x="127" y="226"/>
                  </a:cubicBezTo>
                  <a:cubicBezTo>
                    <a:pt x="126" y="226"/>
                    <a:pt x="126" y="226"/>
                    <a:pt x="126" y="226"/>
                  </a:cubicBezTo>
                  <a:cubicBezTo>
                    <a:pt x="126" y="226"/>
                    <a:pt x="126" y="226"/>
                    <a:pt x="126" y="226"/>
                  </a:cubicBezTo>
                  <a:cubicBezTo>
                    <a:pt x="126" y="227"/>
                    <a:pt x="126" y="227"/>
                    <a:pt x="126" y="227"/>
                  </a:cubicBezTo>
                  <a:cubicBezTo>
                    <a:pt x="125" y="226"/>
                    <a:pt x="125" y="226"/>
                    <a:pt x="125" y="226"/>
                  </a:cubicBezTo>
                  <a:cubicBezTo>
                    <a:pt x="125" y="227"/>
                    <a:pt x="124" y="227"/>
                    <a:pt x="124" y="227"/>
                  </a:cubicBezTo>
                  <a:cubicBezTo>
                    <a:pt x="123" y="227"/>
                    <a:pt x="123" y="227"/>
                    <a:pt x="123" y="227"/>
                  </a:cubicBezTo>
                  <a:cubicBezTo>
                    <a:pt x="123" y="227"/>
                    <a:pt x="123" y="227"/>
                    <a:pt x="123" y="227"/>
                  </a:cubicBezTo>
                  <a:cubicBezTo>
                    <a:pt x="124" y="227"/>
                    <a:pt x="124" y="227"/>
                    <a:pt x="124" y="227"/>
                  </a:cubicBezTo>
                  <a:cubicBezTo>
                    <a:pt x="124" y="227"/>
                    <a:pt x="124" y="227"/>
                    <a:pt x="124" y="227"/>
                  </a:cubicBezTo>
                  <a:cubicBezTo>
                    <a:pt x="124" y="227"/>
                    <a:pt x="125" y="227"/>
                    <a:pt x="125" y="228"/>
                  </a:cubicBezTo>
                  <a:cubicBezTo>
                    <a:pt x="126" y="227"/>
                    <a:pt x="126" y="227"/>
                    <a:pt x="126" y="227"/>
                  </a:cubicBezTo>
                  <a:cubicBezTo>
                    <a:pt x="127" y="228"/>
                    <a:pt x="127" y="228"/>
                    <a:pt x="127" y="228"/>
                  </a:cubicBezTo>
                  <a:cubicBezTo>
                    <a:pt x="126" y="227"/>
                    <a:pt x="126" y="227"/>
                    <a:pt x="126" y="227"/>
                  </a:cubicBezTo>
                  <a:cubicBezTo>
                    <a:pt x="126" y="228"/>
                    <a:pt x="126" y="228"/>
                    <a:pt x="126" y="228"/>
                  </a:cubicBezTo>
                  <a:cubicBezTo>
                    <a:pt x="126" y="228"/>
                    <a:pt x="126" y="228"/>
                    <a:pt x="126" y="228"/>
                  </a:cubicBezTo>
                  <a:cubicBezTo>
                    <a:pt x="125" y="228"/>
                    <a:pt x="125" y="228"/>
                    <a:pt x="125" y="228"/>
                  </a:cubicBezTo>
                  <a:cubicBezTo>
                    <a:pt x="125" y="228"/>
                    <a:pt x="125" y="228"/>
                    <a:pt x="125" y="228"/>
                  </a:cubicBezTo>
                  <a:cubicBezTo>
                    <a:pt x="125" y="228"/>
                    <a:pt x="125" y="228"/>
                    <a:pt x="125" y="228"/>
                  </a:cubicBezTo>
                  <a:cubicBezTo>
                    <a:pt x="126" y="229"/>
                    <a:pt x="126" y="229"/>
                    <a:pt x="126" y="229"/>
                  </a:cubicBezTo>
                  <a:cubicBezTo>
                    <a:pt x="126" y="229"/>
                    <a:pt x="126" y="229"/>
                    <a:pt x="127" y="230"/>
                  </a:cubicBezTo>
                  <a:cubicBezTo>
                    <a:pt x="128" y="229"/>
                    <a:pt x="129" y="228"/>
                    <a:pt x="130" y="227"/>
                  </a:cubicBezTo>
                  <a:cubicBezTo>
                    <a:pt x="130" y="227"/>
                    <a:pt x="130" y="227"/>
                    <a:pt x="130" y="227"/>
                  </a:cubicBezTo>
                  <a:cubicBezTo>
                    <a:pt x="131" y="226"/>
                    <a:pt x="131" y="226"/>
                    <a:pt x="131" y="226"/>
                  </a:cubicBezTo>
                  <a:cubicBezTo>
                    <a:pt x="130" y="227"/>
                    <a:pt x="130" y="227"/>
                    <a:pt x="130" y="227"/>
                  </a:cubicBezTo>
                  <a:cubicBezTo>
                    <a:pt x="130" y="228"/>
                    <a:pt x="130" y="228"/>
                    <a:pt x="130" y="228"/>
                  </a:cubicBezTo>
                  <a:cubicBezTo>
                    <a:pt x="131" y="227"/>
                    <a:pt x="131" y="227"/>
                    <a:pt x="131" y="227"/>
                  </a:cubicBezTo>
                  <a:cubicBezTo>
                    <a:pt x="130" y="228"/>
                    <a:pt x="130" y="228"/>
                    <a:pt x="130" y="228"/>
                  </a:cubicBezTo>
                  <a:cubicBezTo>
                    <a:pt x="130" y="228"/>
                    <a:pt x="130" y="228"/>
                    <a:pt x="130" y="228"/>
                  </a:cubicBezTo>
                  <a:cubicBezTo>
                    <a:pt x="129" y="228"/>
                    <a:pt x="129" y="228"/>
                    <a:pt x="129" y="228"/>
                  </a:cubicBezTo>
                  <a:cubicBezTo>
                    <a:pt x="129" y="229"/>
                    <a:pt x="128" y="229"/>
                    <a:pt x="128" y="230"/>
                  </a:cubicBezTo>
                  <a:cubicBezTo>
                    <a:pt x="129" y="230"/>
                    <a:pt x="129" y="230"/>
                    <a:pt x="129" y="230"/>
                  </a:cubicBezTo>
                  <a:cubicBezTo>
                    <a:pt x="129" y="230"/>
                    <a:pt x="129" y="230"/>
                    <a:pt x="129" y="230"/>
                  </a:cubicBezTo>
                  <a:cubicBezTo>
                    <a:pt x="129" y="230"/>
                    <a:pt x="129" y="230"/>
                    <a:pt x="129" y="230"/>
                  </a:cubicBezTo>
                  <a:cubicBezTo>
                    <a:pt x="130" y="230"/>
                    <a:pt x="130" y="230"/>
                    <a:pt x="130" y="230"/>
                  </a:cubicBezTo>
                  <a:cubicBezTo>
                    <a:pt x="130" y="230"/>
                    <a:pt x="130" y="230"/>
                    <a:pt x="130" y="230"/>
                  </a:cubicBezTo>
                  <a:cubicBezTo>
                    <a:pt x="129" y="230"/>
                    <a:pt x="129" y="230"/>
                    <a:pt x="129" y="230"/>
                  </a:cubicBezTo>
                  <a:cubicBezTo>
                    <a:pt x="128" y="230"/>
                    <a:pt x="128" y="230"/>
                    <a:pt x="128" y="230"/>
                  </a:cubicBezTo>
                  <a:cubicBezTo>
                    <a:pt x="128" y="231"/>
                    <a:pt x="127" y="232"/>
                    <a:pt x="127" y="233"/>
                  </a:cubicBezTo>
                  <a:cubicBezTo>
                    <a:pt x="128" y="232"/>
                    <a:pt x="128" y="232"/>
                    <a:pt x="128" y="232"/>
                  </a:cubicBezTo>
                  <a:cubicBezTo>
                    <a:pt x="127" y="233"/>
                    <a:pt x="127" y="233"/>
                    <a:pt x="127" y="234"/>
                  </a:cubicBezTo>
                  <a:cubicBezTo>
                    <a:pt x="128" y="233"/>
                    <a:pt x="128" y="233"/>
                    <a:pt x="128" y="233"/>
                  </a:cubicBezTo>
                  <a:cubicBezTo>
                    <a:pt x="127" y="234"/>
                    <a:pt x="127" y="235"/>
                    <a:pt x="126" y="236"/>
                  </a:cubicBezTo>
                  <a:cubicBezTo>
                    <a:pt x="126" y="236"/>
                    <a:pt x="126" y="236"/>
                    <a:pt x="126" y="236"/>
                  </a:cubicBezTo>
                  <a:cubicBezTo>
                    <a:pt x="127" y="235"/>
                    <a:pt x="127" y="235"/>
                    <a:pt x="127" y="235"/>
                  </a:cubicBezTo>
                  <a:cubicBezTo>
                    <a:pt x="127" y="235"/>
                    <a:pt x="127" y="235"/>
                    <a:pt x="127" y="235"/>
                  </a:cubicBezTo>
                  <a:cubicBezTo>
                    <a:pt x="126" y="236"/>
                    <a:pt x="126" y="236"/>
                    <a:pt x="126" y="236"/>
                  </a:cubicBezTo>
                  <a:cubicBezTo>
                    <a:pt x="126" y="237"/>
                    <a:pt x="126" y="237"/>
                    <a:pt x="126" y="237"/>
                  </a:cubicBezTo>
                  <a:cubicBezTo>
                    <a:pt x="127" y="237"/>
                    <a:pt x="127" y="237"/>
                    <a:pt x="127" y="237"/>
                  </a:cubicBezTo>
                  <a:cubicBezTo>
                    <a:pt x="126" y="237"/>
                    <a:pt x="126" y="237"/>
                    <a:pt x="126" y="237"/>
                  </a:cubicBezTo>
                  <a:cubicBezTo>
                    <a:pt x="127" y="238"/>
                    <a:pt x="127" y="238"/>
                    <a:pt x="127" y="238"/>
                  </a:cubicBezTo>
                  <a:cubicBezTo>
                    <a:pt x="127" y="238"/>
                    <a:pt x="128" y="238"/>
                    <a:pt x="128" y="237"/>
                  </a:cubicBezTo>
                  <a:cubicBezTo>
                    <a:pt x="128" y="238"/>
                    <a:pt x="128" y="238"/>
                    <a:pt x="128" y="238"/>
                  </a:cubicBezTo>
                  <a:cubicBezTo>
                    <a:pt x="127" y="238"/>
                    <a:pt x="127" y="238"/>
                    <a:pt x="127" y="238"/>
                  </a:cubicBezTo>
                  <a:cubicBezTo>
                    <a:pt x="127" y="239"/>
                    <a:pt x="127" y="239"/>
                    <a:pt x="127" y="239"/>
                  </a:cubicBezTo>
                  <a:cubicBezTo>
                    <a:pt x="126" y="239"/>
                    <a:pt x="126" y="239"/>
                    <a:pt x="126" y="239"/>
                  </a:cubicBezTo>
                  <a:cubicBezTo>
                    <a:pt x="126" y="240"/>
                    <a:pt x="126" y="240"/>
                    <a:pt x="126" y="240"/>
                  </a:cubicBezTo>
                  <a:cubicBezTo>
                    <a:pt x="126" y="241"/>
                    <a:pt x="126" y="241"/>
                    <a:pt x="126" y="241"/>
                  </a:cubicBezTo>
                  <a:cubicBezTo>
                    <a:pt x="126" y="242"/>
                    <a:pt x="126" y="242"/>
                    <a:pt x="126" y="242"/>
                  </a:cubicBezTo>
                  <a:cubicBezTo>
                    <a:pt x="125" y="242"/>
                    <a:pt x="125" y="242"/>
                    <a:pt x="125" y="242"/>
                  </a:cubicBezTo>
                  <a:cubicBezTo>
                    <a:pt x="125" y="243"/>
                    <a:pt x="125" y="243"/>
                    <a:pt x="125" y="243"/>
                  </a:cubicBezTo>
                  <a:cubicBezTo>
                    <a:pt x="126" y="244"/>
                    <a:pt x="126" y="244"/>
                    <a:pt x="126" y="244"/>
                  </a:cubicBezTo>
                  <a:cubicBezTo>
                    <a:pt x="126" y="244"/>
                    <a:pt x="126" y="244"/>
                    <a:pt x="126" y="244"/>
                  </a:cubicBezTo>
                  <a:cubicBezTo>
                    <a:pt x="127" y="243"/>
                    <a:pt x="127" y="243"/>
                    <a:pt x="127" y="243"/>
                  </a:cubicBezTo>
                  <a:cubicBezTo>
                    <a:pt x="127" y="243"/>
                    <a:pt x="127" y="243"/>
                    <a:pt x="127" y="243"/>
                  </a:cubicBezTo>
                  <a:cubicBezTo>
                    <a:pt x="127" y="242"/>
                    <a:pt x="127" y="242"/>
                    <a:pt x="127" y="242"/>
                  </a:cubicBezTo>
                  <a:cubicBezTo>
                    <a:pt x="127" y="242"/>
                    <a:pt x="127" y="242"/>
                    <a:pt x="127" y="242"/>
                  </a:cubicBezTo>
                  <a:cubicBezTo>
                    <a:pt x="128" y="240"/>
                    <a:pt x="128" y="240"/>
                    <a:pt x="128" y="240"/>
                  </a:cubicBezTo>
                  <a:cubicBezTo>
                    <a:pt x="128" y="240"/>
                    <a:pt x="128" y="240"/>
                    <a:pt x="128" y="240"/>
                  </a:cubicBezTo>
                  <a:cubicBezTo>
                    <a:pt x="128" y="239"/>
                    <a:pt x="128" y="239"/>
                    <a:pt x="128" y="239"/>
                  </a:cubicBezTo>
                  <a:cubicBezTo>
                    <a:pt x="129" y="238"/>
                    <a:pt x="129" y="238"/>
                    <a:pt x="129" y="238"/>
                  </a:cubicBezTo>
                  <a:cubicBezTo>
                    <a:pt x="129" y="238"/>
                    <a:pt x="129" y="238"/>
                    <a:pt x="129" y="238"/>
                  </a:cubicBezTo>
                  <a:cubicBezTo>
                    <a:pt x="128" y="237"/>
                    <a:pt x="128" y="237"/>
                    <a:pt x="128" y="237"/>
                  </a:cubicBezTo>
                  <a:cubicBezTo>
                    <a:pt x="128" y="236"/>
                    <a:pt x="128" y="236"/>
                    <a:pt x="128" y="236"/>
                  </a:cubicBezTo>
                  <a:cubicBezTo>
                    <a:pt x="128" y="236"/>
                    <a:pt x="128" y="235"/>
                    <a:pt x="128" y="235"/>
                  </a:cubicBezTo>
                  <a:cubicBezTo>
                    <a:pt x="129" y="235"/>
                    <a:pt x="129" y="235"/>
                    <a:pt x="129" y="235"/>
                  </a:cubicBezTo>
                  <a:cubicBezTo>
                    <a:pt x="130" y="234"/>
                    <a:pt x="130" y="234"/>
                    <a:pt x="130" y="234"/>
                  </a:cubicBezTo>
                  <a:cubicBezTo>
                    <a:pt x="130" y="234"/>
                    <a:pt x="130" y="234"/>
                    <a:pt x="130" y="234"/>
                  </a:cubicBezTo>
                  <a:cubicBezTo>
                    <a:pt x="131" y="233"/>
                    <a:pt x="131" y="233"/>
                    <a:pt x="131" y="233"/>
                  </a:cubicBezTo>
                  <a:cubicBezTo>
                    <a:pt x="132" y="233"/>
                    <a:pt x="132" y="233"/>
                    <a:pt x="132" y="233"/>
                  </a:cubicBezTo>
                  <a:cubicBezTo>
                    <a:pt x="131" y="233"/>
                    <a:pt x="131" y="233"/>
                    <a:pt x="131" y="233"/>
                  </a:cubicBezTo>
                  <a:cubicBezTo>
                    <a:pt x="131" y="234"/>
                    <a:pt x="131" y="234"/>
                    <a:pt x="131" y="234"/>
                  </a:cubicBezTo>
                  <a:cubicBezTo>
                    <a:pt x="130" y="234"/>
                    <a:pt x="130" y="234"/>
                    <a:pt x="130" y="234"/>
                  </a:cubicBezTo>
                  <a:cubicBezTo>
                    <a:pt x="129" y="236"/>
                    <a:pt x="129" y="236"/>
                    <a:pt x="129" y="236"/>
                  </a:cubicBezTo>
                  <a:cubicBezTo>
                    <a:pt x="129" y="237"/>
                    <a:pt x="129" y="237"/>
                    <a:pt x="129" y="237"/>
                  </a:cubicBezTo>
                  <a:cubicBezTo>
                    <a:pt x="129" y="237"/>
                    <a:pt x="129" y="237"/>
                    <a:pt x="129" y="237"/>
                  </a:cubicBezTo>
                  <a:cubicBezTo>
                    <a:pt x="130" y="238"/>
                    <a:pt x="130" y="238"/>
                    <a:pt x="130" y="238"/>
                  </a:cubicBezTo>
                  <a:cubicBezTo>
                    <a:pt x="129" y="237"/>
                    <a:pt x="129" y="237"/>
                    <a:pt x="129" y="237"/>
                  </a:cubicBezTo>
                  <a:cubicBezTo>
                    <a:pt x="130" y="236"/>
                    <a:pt x="130" y="236"/>
                    <a:pt x="130" y="236"/>
                  </a:cubicBezTo>
                  <a:cubicBezTo>
                    <a:pt x="130" y="236"/>
                    <a:pt x="130" y="236"/>
                    <a:pt x="130" y="236"/>
                  </a:cubicBezTo>
                  <a:cubicBezTo>
                    <a:pt x="131" y="237"/>
                    <a:pt x="131" y="237"/>
                    <a:pt x="131" y="237"/>
                  </a:cubicBezTo>
                  <a:cubicBezTo>
                    <a:pt x="130" y="236"/>
                    <a:pt x="130" y="236"/>
                    <a:pt x="130" y="236"/>
                  </a:cubicBezTo>
                  <a:cubicBezTo>
                    <a:pt x="131" y="236"/>
                    <a:pt x="131" y="236"/>
                    <a:pt x="131" y="236"/>
                  </a:cubicBezTo>
                  <a:cubicBezTo>
                    <a:pt x="131" y="237"/>
                    <a:pt x="131" y="237"/>
                    <a:pt x="131" y="237"/>
                  </a:cubicBezTo>
                  <a:cubicBezTo>
                    <a:pt x="131" y="237"/>
                    <a:pt x="131" y="237"/>
                    <a:pt x="131" y="237"/>
                  </a:cubicBezTo>
                  <a:cubicBezTo>
                    <a:pt x="132" y="236"/>
                    <a:pt x="132" y="235"/>
                    <a:pt x="132" y="234"/>
                  </a:cubicBezTo>
                  <a:cubicBezTo>
                    <a:pt x="132" y="234"/>
                    <a:pt x="132" y="234"/>
                    <a:pt x="132" y="234"/>
                  </a:cubicBezTo>
                  <a:cubicBezTo>
                    <a:pt x="132" y="234"/>
                    <a:pt x="132" y="234"/>
                    <a:pt x="132" y="234"/>
                  </a:cubicBezTo>
                  <a:cubicBezTo>
                    <a:pt x="133" y="233"/>
                    <a:pt x="133" y="233"/>
                    <a:pt x="133" y="233"/>
                  </a:cubicBezTo>
                  <a:cubicBezTo>
                    <a:pt x="133" y="234"/>
                    <a:pt x="132" y="234"/>
                    <a:pt x="132" y="235"/>
                  </a:cubicBezTo>
                  <a:cubicBezTo>
                    <a:pt x="132" y="236"/>
                    <a:pt x="132" y="236"/>
                    <a:pt x="132" y="236"/>
                  </a:cubicBezTo>
                  <a:cubicBezTo>
                    <a:pt x="133" y="236"/>
                    <a:pt x="133" y="236"/>
                    <a:pt x="133" y="236"/>
                  </a:cubicBezTo>
                  <a:cubicBezTo>
                    <a:pt x="133" y="236"/>
                    <a:pt x="133" y="236"/>
                    <a:pt x="133" y="236"/>
                  </a:cubicBezTo>
                  <a:cubicBezTo>
                    <a:pt x="133" y="236"/>
                    <a:pt x="133" y="236"/>
                    <a:pt x="133" y="236"/>
                  </a:cubicBezTo>
                  <a:cubicBezTo>
                    <a:pt x="134" y="236"/>
                    <a:pt x="134" y="236"/>
                    <a:pt x="134" y="236"/>
                  </a:cubicBezTo>
                  <a:cubicBezTo>
                    <a:pt x="135" y="237"/>
                    <a:pt x="135" y="237"/>
                    <a:pt x="135" y="237"/>
                  </a:cubicBezTo>
                  <a:cubicBezTo>
                    <a:pt x="134" y="237"/>
                    <a:pt x="133" y="236"/>
                    <a:pt x="133" y="236"/>
                  </a:cubicBezTo>
                  <a:cubicBezTo>
                    <a:pt x="132" y="236"/>
                    <a:pt x="132" y="236"/>
                    <a:pt x="132" y="236"/>
                  </a:cubicBezTo>
                  <a:cubicBezTo>
                    <a:pt x="132" y="237"/>
                    <a:pt x="132" y="237"/>
                    <a:pt x="132" y="237"/>
                  </a:cubicBezTo>
                  <a:cubicBezTo>
                    <a:pt x="132" y="238"/>
                    <a:pt x="132" y="238"/>
                    <a:pt x="132" y="238"/>
                  </a:cubicBezTo>
                  <a:cubicBezTo>
                    <a:pt x="132" y="239"/>
                    <a:pt x="132" y="239"/>
                    <a:pt x="132" y="239"/>
                  </a:cubicBezTo>
                  <a:cubicBezTo>
                    <a:pt x="132" y="240"/>
                    <a:pt x="132" y="240"/>
                    <a:pt x="132" y="240"/>
                  </a:cubicBezTo>
                  <a:cubicBezTo>
                    <a:pt x="132" y="240"/>
                    <a:pt x="132" y="240"/>
                    <a:pt x="132" y="240"/>
                  </a:cubicBezTo>
                  <a:cubicBezTo>
                    <a:pt x="133" y="240"/>
                    <a:pt x="133" y="240"/>
                    <a:pt x="133" y="240"/>
                  </a:cubicBezTo>
                  <a:cubicBezTo>
                    <a:pt x="133" y="241"/>
                    <a:pt x="133" y="241"/>
                    <a:pt x="133" y="241"/>
                  </a:cubicBezTo>
                  <a:cubicBezTo>
                    <a:pt x="133" y="241"/>
                    <a:pt x="133" y="241"/>
                    <a:pt x="133" y="241"/>
                  </a:cubicBezTo>
                  <a:cubicBezTo>
                    <a:pt x="134" y="242"/>
                    <a:pt x="134" y="242"/>
                    <a:pt x="134" y="242"/>
                  </a:cubicBezTo>
                  <a:cubicBezTo>
                    <a:pt x="133" y="242"/>
                    <a:pt x="133" y="242"/>
                    <a:pt x="133" y="242"/>
                  </a:cubicBezTo>
                  <a:cubicBezTo>
                    <a:pt x="133" y="242"/>
                    <a:pt x="133" y="242"/>
                    <a:pt x="133" y="242"/>
                  </a:cubicBezTo>
                  <a:cubicBezTo>
                    <a:pt x="133" y="243"/>
                    <a:pt x="133" y="243"/>
                    <a:pt x="133" y="243"/>
                  </a:cubicBezTo>
                  <a:cubicBezTo>
                    <a:pt x="132" y="243"/>
                    <a:pt x="132" y="243"/>
                    <a:pt x="132" y="243"/>
                  </a:cubicBezTo>
                  <a:cubicBezTo>
                    <a:pt x="132" y="244"/>
                    <a:pt x="132" y="245"/>
                    <a:pt x="131" y="246"/>
                  </a:cubicBezTo>
                  <a:cubicBezTo>
                    <a:pt x="130" y="246"/>
                    <a:pt x="130" y="247"/>
                    <a:pt x="131" y="248"/>
                  </a:cubicBezTo>
                  <a:cubicBezTo>
                    <a:pt x="131" y="248"/>
                    <a:pt x="131" y="248"/>
                    <a:pt x="131" y="248"/>
                  </a:cubicBezTo>
                  <a:cubicBezTo>
                    <a:pt x="130" y="248"/>
                    <a:pt x="130" y="248"/>
                    <a:pt x="130" y="248"/>
                  </a:cubicBezTo>
                  <a:cubicBezTo>
                    <a:pt x="130" y="248"/>
                    <a:pt x="130" y="248"/>
                    <a:pt x="130" y="248"/>
                  </a:cubicBezTo>
                  <a:cubicBezTo>
                    <a:pt x="130" y="247"/>
                    <a:pt x="130" y="247"/>
                    <a:pt x="130" y="247"/>
                  </a:cubicBezTo>
                  <a:cubicBezTo>
                    <a:pt x="130" y="247"/>
                    <a:pt x="130" y="247"/>
                    <a:pt x="130" y="247"/>
                  </a:cubicBezTo>
                  <a:cubicBezTo>
                    <a:pt x="130" y="248"/>
                    <a:pt x="130" y="248"/>
                    <a:pt x="130" y="248"/>
                  </a:cubicBezTo>
                  <a:cubicBezTo>
                    <a:pt x="130" y="249"/>
                    <a:pt x="130" y="250"/>
                    <a:pt x="131" y="250"/>
                  </a:cubicBezTo>
                  <a:cubicBezTo>
                    <a:pt x="131" y="251"/>
                    <a:pt x="131" y="251"/>
                    <a:pt x="131" y="251"/>
                  </a:cubicBezTo>
                  <a:cubicBezTo>
                    <a:pt x="132" y="252"/>
                    <a:pt x="132" y="252"/>
                    <a:pt x="132" y="252"/>
                  </a:cubicBezTo>
                  <a:cubicBezTo>
                    <a:pt x="132" y="251"/>
                    <a:pt x="132" y="251"/>
                    <a:pt x="132" y="251"/>
                  </a:cubicBezTo>
                  <a:cubicBezTo>
                    <a:pt x="131" y="251"/>
                    <a:pt x="131" y="251"/>
                    <a:pt x="131" y="251"/>
                  </a:cubicBezTo>
                  <a:cubicBezTo>
                    <a:pt x="131" y="249"/>
                    <a:pt x="131" y="249"/>
                    <a:pt x="131" y="249"/>
                  </a:cubicBezTo>
                  <a:cubicBezTo>
                    <a:pt x="132" y="249"/>
                    <a:pt x="132" y="249"/>
                    <a:pt x="132" y="249"/>
                  </a:cubicBezTo>
                  <a:cubicBezTo>
                    <a:pt x="132" y="249"/>
                    <a:pt x="132" y="249"/>
                    <a:pt x="132" y="249"/>
                  </a:cubicBezTo>
                  <a:cubicBezTo>
                    <a:pt x="132" y="249"/>
                    <a:pt x="132" y="249"/>
                    <a:pt x="132" y="249"/>
                  </a:cubicBezTo>
                  <a:cubicBezTo>
                    <a:pt x="134" y="250"/>
                    <a:pt x="134" y="250"/>
                    <a:pt x="134" y="250"/>
                  </a:cubicBezTo>
                  <a:cubicBezTo>
                    <a:pt x="134" y="251"/>
                    <a:pt x="134" y="251"/>
                    <a:pt x="134" y="251"/>
                  </a:cubicBezTo>
                  <a:cubicBezTo>
                    <a:pt x="135" y="251"/>
                    <a:pt x="135" y="251"/>
                    <a:pt x="135" y="251"/>
                  </a:cubicBezTo>
                  <a:cubicBezTo>
                    <a:pt x="135" y="251"/>
                    <a:pt x="135" y="251"/>
                    <a:pt x="135" y="251"/>
                  </a:cubicBezTo>
                  <a:cubicBezTo>
                    <a:pt x="135" y="250"/>
                    <a:pt x="135" y="250"/>
                    <a:pt x="135" y="250"/>
                  </a:cubicBezTo>
                  <a:cubicBezTo>
                    <a:pt x="135" y="249"/>
                    <a:pt x="135" y="249"/>
                    <a:pt x="135" y="249"/>
                  </a:cubicBezTo>
                  <a:cubicBezTo>
                    <a:pt x="135" y="249"/>
                    <a:pt x="135" y="249"/>
                    <a:pt x="135" y="249"/>
                  </a:cubicBezTo>
                  <a:cubicBezTo>
                    <a:pt x="135" y="248"/>
                    <a:pt x="135" y="248"/>
                    <a:pt x="135" y="248"/>
                  </a:cubicBezTo>
                  <a:cubicBezTo>
                    <a:pt x="135" y="249"/>
                    <a:pt x="135" y="249"/>
                    <a:pt x="135" y="249"/>
                  </a:cubicBezTo>
                  <a:cubicBezTo>
                    <a:pt x="136" y="249"/>
                    <a:pt x="136" y="249"/>
                    <a:pt x="136" y="249"/>
                  </a:cubicBezTo>
                  <a:cubicBezTo>
                    <a:pt x="136" y="249"/>
                    <a:pt x="136" y="249"/>
                    <a:pt x="136" y="249"/>
                  </a:cubicBezTo>
                  <a:cubicBezTo>
                    <a:pt x="136" y="249"/>
                    <a:pt x="136" y="249"/>
                    <a:pt x="136" y="249"/>
                  </a:cubicBezTo>
                  <a:cubicBezTo>
                    <a:pt x="137" y="250"/>
                    <a:pt x="137" y="250"/>
                    <a:pt x="137" y="250"/>
                  </a:cubicBezTo>
                  <a:cubicBezTo>
                    <a:pt x="137" y="250"/>
                    <a:pt x="137" y="250"/>
                    <a:pt x="137" y="250"/>
                  </a:cubicBezTo>
                  <a:cubicBezTo>
                    <a:pt x="137" y="249"/>
                    <a:pt x="137" y="249"/>
                    <a:pt x="137" y="249"/>
                  </a:cubicBezTo>
                  <a:cubicBezTo>
                    <a:pt x="137" y="250"/>
                    <a:pt x="137" y="250"/>
                    <a:pt x="137" y="250"/>
                  </a:cubicBezTo>
                  <a:cubicBezTo>
                    <a:pt x="138" y="250"/>
                    <a:pt x="138" y="250"/>
                    <a:pt x="138" y="250"/>
                  </a:cubicBezTo>
                  <a:cubicBezTo>
                    <a:pt x="139" y="249"/>
                    <a:pt x="139" y="249"/>
                    <a:pt x="139" y="249"/>
                  </a:cubicBezTo>
                  <a:cubicBezTo>
                    <a:pt x="139" y="249"/>
                    <a:pt x="139" y="249"/>
                    <a:pt x="139" y="249"/>
                  </a:cubicBezTo>
                  <a:cubicBezTo>
                    <a:pt x="140" y="249"/>
                    <a:pt x="140" y="249"/>
                    <a:pt x="140" y="249"/>
                  </a:cubicBezTo>
                  <a:cubicBezTo>
                    <a:pt x="140" y="249"/>
                    <a:pt x="140" y="249"/>
                    <a:pt x="140" y="249"/>
                  </a:cubicBezTo>
                  <a:cubicBezTo>
                    <a:pt x="141" y="249"/>
                    <a:pt x="141" y="249"/>
                    <a:pt x="141" y="249"/>
                  </a:cubicBezTo>
                  <a:cubicBezTo>
                    <a:pt x="141" y="249"/>
                    <a:pt x="141" y="249"/>
                    <a:pt x="141" y="249"/>
                  </a:cubicBezTo>
                  <a:cubicBezTo>
                    <a:pt x="141" y="247"/>
                    <a:pt x="141" y="247"/>
                    <a:pt x="141" y="247"/>
                  </a:cubicBezTo>
                  <a:cubicBezTo>
                    <a:pt x="141" y="248"/>
                    <a:pt x="141" y="248"/>
                    <a:pt x="141" y="248"/>
                  </a:cubicBezTo>
                  <a:cubicBezTo>
                    <a:pt x="142" y="248"/>
                    <a:pt x="143" y="248"/>
                    <a:pt x="144" y="248"/>
                  </a:cubicBezTo>
                  <a:cubicBezTo>
                    <a:pt x="144" y="248"/>
                    <a:pt x="144" y="248"/>
                    <a:pt x="144" y="248"/>
                  </a:cubicBezTo>
                  <a:cubicBezTo>
                    <a:pt x="145" y="248"/>
                    <a:pt x="145" y="248"/>
                    <a:pt x="145" y="248"/>
                  </a:cubicBezTo>
                  <a:cubicBezTo>
                    <a:pt x="144" y="248"/>
                    <a:pt x="144" y="248"/>
                    <a:pt x="144" y="248"/>
                  </a:cubicBezTo>
                  <a:cubicBezTo>
                    <a:pt x="143" y="248"/>
                    <a:pt x="143" y="248"/>
                    <a:pt x="143" y="248"/>
                  </a:cubicBezTo>
                  <a:cubicBezTo>
                    <a:pt x="143" y="248"/>
                    <a:pt x="143" y="248"/>
                    <a:pt x="143" y="248"/>
                  </a:cubicBezTo>
                  <a:cubicBezTo>
                    <a:pt x="143" y="249"/>
                    <a:pt x="143" y="249"/>
                    <a:pt x="143" y="249"/>
                  </a:cubicBezTo>
                  <a:cubicBezTo>
                    <a:pt x="142" y="249"/>
                    <a:pt x="142" y="249"/>
                    <a:pt x="142" y="249"/>
                  </a:cubicBezTo>
                  <a:cubicBezTo>
                    <a:pt x="142" y="249"/>
                    <a:pt x="142" y="249"/>
                    <a:pt x="142" y="249"/>
                  </a:cubicBezTo>
                  <a:cubicBezTo>
                    <a:pt x="142" y="251"/>
                    <a:pt x="142" y="251"/>
                    <a:pt x="142" y="251"/>
                  </a:cubicBezTo>
                  <a:cubicBezTo>
                    <a:pt x="141" y="251"/>
                    <a:pt x="141" y="251"/>
                    <a:pt x="141" y="251"/>
                  </a:cubicBezTo>
                  <a:cubicBezTo>
                    <a:pt x="141" y="251"/>
                    <a:pt x="141" y="252"/>
                    <a:pt x="140" y="253"/>
                  </a:cubicBezTo>
                  <a:cubicBezTo>
                    <a:pt x="141" y="254"/>
                    <a:pt x="142" y="255"/>
                    <a:pt x="142" y="255"/>
                  </a:cubicBezTo>
                  <a:cubicBezTo>
                    <a:pt x="142" y="256"/>
                    <a:pt x="142" y="256"/>
                    <a:pt x="142" y="256"/>
                  </a:cubicBezTo>
                  <a:cubicBezTo>
                    <a:pt x="143" y="257"/>
                    <a:pt x="143" y="257"/>
                    <a:pt x="143" y="257"/>
                  </a:cubicBezTo>
                  <a:cubicBezTo>
                    <a:pt x="143" y="257"/>
                    <a:pt x="143" y="257"/>
                    <a:pt x="143" y="257"/>
                  </a:cubicBezTo>
                  <a:cubicBezTo>
                    <a:pt x="143" y="257"/>
                    <a:pt x="143" y="257"/>
                    <a:pt x="143" y="257"/>
                  </a:cubicBezTo>
                  <a:cubicBezTo>
                    <a:pt x="143" y="258"/>
                    <a:pt x="143" y="258"/>
                    <a:pt x="143" y="258"/>
                  </a:cubicBezTo>
                  <a:cubicBezTo>
                    <a:pt x="144" y="258"/>
                    <a:pt x="144" y="258"/>
                    <a:pt x="144" y="258"/>
                  </a:cubicBezTo>
                  <a:cubicBezTo>
                    <a:pt x="144" y="258"/>
                    <a:pt x="144" y="258"/>
                    <a:pt x="144" y="258"/>
                  </a:cubicBezTo>
                  <a:cubicBezTo>
                    <a:pt x="144" y="258"/>
                    <a:pt x="145" y="257"/>
                    <a:pt x="145" y="256"/>
                  </a:cubicBezTo>
                  <a:cubicBezTo>
                    <a:pt x="145" y="257"/>
                    <a:pt x="145" y="257"/>
                    <a:pt x="145" y="257"/>
                  </a:cubicBezTo>
                  <a:cubicBezTo>
                    <a:pt x="146" y="257"/>
                    <a:pt x="146" y="257"/>
                    <a:pt x="146" y="257"/>
                  </a:cubicBezTo>
                  <a:cubicBezTo>
                    <a:pt x="146" y="258"/>
                    <a:pt x="146" y="258"/>
                    <a:pt x="146" y="258"/>
                  </a:cubicBezTo>
                  <a:cubicBezTo>
                    <a:pt x="145" y="259"/>
                    <a:pt x="145" y="259"/>
                    <a:pt x="145" y="259"/>
                  </a:cubicBezTo>
                  <a:cubicBezTo>
                    <a:pt x="146" y="259"/>
                    <a:pt x="146" y="259"/>
                    <a:pt x="146" y="259"/>
                  </a:cubicBezTo>
                  <a:cubicBezTo>
                    <a:pt x="146" y="259"/>
                    <a:pt x="146" y="259"/>
                    <a:pt x="146" y="259"/>
                  </a:cubicBezTo>
                  <a:cubicBezTo>
                    <a:pt x="146" y="260"/>
                    <a:pt x="146" y="260"/>
                    <a:pt x="146" y="260"/>
                  </a:cubicBezTo>
                  <a:cubicBezTo>
                    <a:pt x="145" y="260"/>
                    <a:pt x="145" y="260"/>
                    <a:pt x="145" y="260"/>
                  </a:cubicBezTo>
                  <a:cubicBezTo>
                    <a:pt x="145" y="260"/>
                    <a:pt x="144" y="261"/>
                    <a:pt x="144" y="262"/>
                  </a:cubicBezTo>
                  <a:cubicBezTo>
                    <a:pt x="145" y="262"/>
                    <a:pt x="145" y="262"/>
                    <a:pt x="145" y="262"/>
                  </a:cubicBezTo>
                  <a:cubicBezTo>
                    <a:pt x="146" y="262"/>
                    <a:pt x="146" y="262"/>
                    <a:pt x="146" y="262"/>
                  </a:cubicBezTo>
                  <a:cubicBezTo>
                    <a:pt x="145" y="263"/>
                    <a:pt x="144" y="263"/>
                    <a:pt x="144" y="264"/>
                  </a:cubicBezTo>
                  <a:cubicBezTo>
                    <a:pt x="144" y="265"/>
                    <a:pt x="145" y="266"/>
                    <a:pt x="146" y="267"/>
                  </a:cubicBezTo>
                  <a:cubicBezTo>
                    <a:pt x="147" y="267"/>
                    <a:pt x="147" y="267"/>
                    <a:pt x="147" y="267"/>
                  </a:cubicBezTo>
                  <a:cubicBezTo>
                    <a:pt x="146" y="267"/>
                    <a:pt x="146" y="267"/>
                    <a:pt x="146" y="267"/>
                  </a:cubicBezTo>
                  <a:cubicBezTo>
                    <a:pt x="145" y="267"/>
                    <a:pt x="145" y="267"/>
                    <a:pt x="145" y="267"/>
                  </a:cubicBezTo>
                  <a:cubicBezTo>
                    <a:pt x="145" y="266"/>
                    <a:pt x="145" y="266"/>
                    <a:pt x="145" y="266"/>
                  </a:cubicBezTo>
                  <a:cubicBezTo>
                    <a:pt x="144" y="266"/>
                    <a:pt x="144" y="266"/>
                    <a:pt x="144" y="266"/>
                  </a:cubicBezTo>
                  <a:cubicBezTo>
                    <a:pt x="144" y="266"/>
                    <a:pt x="144" y="266"/>
                    <a:pt x="144" y="266"/>
                  </a:cubicBezTo>
                  <a:cubicBezTo>
                    <a:pt x="143" y="266"/>
                    <a:pt x="143" y="266"/>
                    <a:pt x="143" y="266"/>
                  </a:cubicBezTo>
                  <a:cubicBezTo>
                    <a:pt x="144" y="267"/>
                    <a:pt x="144" y="267"/>
                    <a:pt x="144" y="267"/>
                  </a:cubicBezTo>
                  <a:cubicBezTo>
                    <a:pt x="144" y="267"/>
                    <a:pt x="144" y="268"/>
                    <a:pt x="144" y="268"/>
                  </a:cubicBezTo>
                  <a:cubicBezTo>
                    <a:pt x="144" y="268"/>
                    <a:pt x="144" y="268"/>
                    <a:pt x="144" y="268"/>
                  </a:cubicBezTo>
                  <a:cubicBezTo>
                    <a:pt x="142" y="267"/>
                    <a:pt x="142" y="267"/>
                    <a:pt x="142" y="267"/>
                  </a:cubicBezTo>
                  <a:cubicBezTo>
                    <a:pt x="142" y="267"/>
                    <a:pt x="142" y="267"/>
                    <a:pt x="142" y="267"/>
                  </a:cubicBezTo>
                  <a:cubicBezTo>
                    <a:pt x="141" y="267"/>
                    <a:pt x="141" y="267"/>
                    <a:pt x="141" y="267"/>
                  </a:cubicBezTo>
                  <a:cubicBezTo>
                    <a:pt x="140" y="267"/>
                    <a:pt x="140" y="267"/>
                    <a:pt x="140" y="267"/>
                  </a:cubicBezTo>
                  <a:cubicBezTo>
                    <a:pt x="139" y="267"/>
                    <a:pt x="139" y="267"/>
                    <a:pt x="139" y="267"/>
                  </a:cubicBezTo>
                  <a:cubicBezTo>
                    <a:pt x="138" y="267"/>
                    <a:pt x="138" y="267"/>
                    <a:pt x="138" y="267"/>
                  </a:cubicBezTo>
                  <a:cubicBezTo>
                    <a:pt x="139" y="267"/>
                    <a:pt x="139" y="267"/>
                    <a:pt x="139" y="267"/>
                  </a:cubicBezTo>
                  <a:cubicBezTo>
                    <a:pt x="138" y="267"/>
                    <a:pt x="138" y="268"/>
                    <a:pt x="137" y="268"/>
                  </a:cubicBezTo>
                  <a:cubicBezTo>
                    <a:pt x="136" y="268"/>
                    <a:pt x="136" y="268"/>
                    <a:pt x="136" y="268"/>
                  </a:cubicBezTo>
                  <a:cubicBezTo>
                    <a:pt x="136" y="268"/>
                    <a:pt x="136" y="268"/>
                    <a:pt x="136" y="268"/>
                  </a:cubicBezTo>
                  <a:cubicBezTo>
                    <a:pt x="136" y="268"/>
                    <a:pt x="136" y="268"/>
                    <a:pt x="136" y="268"/>
                  </a:cubicBezTo>
                  <a:cubicBezTo>
                    <a:pt x="137" y="268"/>
                    <a:pt x="137" y="268"/>
                    <a:pt x="137" y="268"/>
                  </a:cubicBezTo>
                  <a:cubicBezTo>
                    <a:pt x="137" y="267"/>
                    <a:pt x="137" y="267"/>
                    <a:pt x="137" y="267"/>
                  </a:cubicBezTo>
                  <a:cubicBezTo>
                    <a:pt x="137" y="267"/>
                    <a:pt x="137" y="267"/>
                    <a:pt x="137" y="267"/>
                  </a:cubicBezTo>
                  <a:cubicBezTo>
                    <a:pt x="136" y="267"/>
                    <a:pt x="136" y="267"/>
                    <a:pt x="136" y="267"/>
                  </a:cubicBezTo>
                  <a:cubicBezTo>
                    <a:pt x="136" y="267"/>
                    <a:pt x="136" y="266"/>
                    <a:pt x="136" y="266"/>
                  </a:cubicBezTo>
                  <a:cubicBezTo>
                    <a:pt x="135" y="266"/>
                    <a:pt x="135" y="266"/>
                    <a:pt x="135" y="266"/>
                  </a:cubicBezTo>
                  <a:cubicBezTo>
                    <a:pt x="134" y="266"/>
                    <a:pt x="134" y="266"/>
                    <a:pt x="134" y="266"/>
                  </a:cubicBezTo>
                  <a:cubicBezTo>
                    <a:pt x="133" y="266"/>
                    <a:pt x="133" y="266"/>
                    <a:pt x="133" y="266"/>
                  </a:cubicBezTo>
                  <a:cubicBezTo>
                    <a:pt x="133" y="266"/>
                    <a:pt x="133" y="267"/>
                    <a:pt x="133" y="267"/>
                  </a:cubicBezTo>
                  <a:cubicBezTo>
                    <a:pt x="134" y="268"/>
                    <a:pt x="134" y="268"/>
                    <a:pt x="134" y="268"/>
                  </a:cubicBezTo>
                  <a:cubicBezTo>
                    <a:pt x="134" y="268"/>
                    <a:pt x="134" y="268"/>
                    <a:pt x="134" y="268"/>
                  </a:cubicBezTo>
                  <a:cubicBezTo>
                    <a:pt x="134" y="269"/>
                    <a:pt x="134" y="269"/>
                    <a:pt x="134" y="269"/>
                  </a:cubicBezTo>
                  <a:cubicBezTo>
                    <a:pt x="135" y="268"/>
                    <a:pt x="135" y="268"/>
                    <a:pt x="135" y="268"/>
                  </a:cubicBezTo>
                  <a:cubicBezTo>
                    <a:pt x="134" y="269"/>
                    <a:pt x="134" y="269"/>
                    <a:pt x="134" y="269"/>
                  </a:cubicBezTo>
                  <a:cubicBezTo>
                    <a:pt x="135" y="269"/>
                    <a:pt x="135" y="269"/>
                    <a:pt x="135" y="269"/>
                  </a:cubicBezTo>
                  <a:cubicBezTo>
                    <a:pt x="136" y="268"/>
                    <a:pt x="136" y="268"/>
                    <a:pt x="136" y="268"/>
                  </a:cubicBezTo>
                  <a:cubicBezTo>
                    <a:pt x="136" y="269"/>
                    <a:pt x="135" y="269"/>
                    <a:pt x="135" y="269"/>
                  </a:cubicBezTo>
                  <a:cubicBezTo>
                    <a:pt x="135" y="269"/>
                    <a:pt x="135" y="270"/>
                    <a:pt x="135" y="270"/>
                  </a:cubicBezTo>
                  <a:cubicBezTo>
                    <a:pt x="134" y="271"/>
                    <a:pt x="134" y="271"/>
                    <a:pt x="133" y="271"/>
                  </a:cubicBezTo>
                  <a:cubicBezTo>
                    <a:pt x="133" y="272"/>
                    <a:pt x="132" y="272"/>
                    <a:pt x="132" y="273"/>
                  </a:cubicBezTo>
                  <a:cubicBezTo>
                    <a:pt x="133" y="273"/>
                    <a:pt x="133" y="273"/>
                    <a:pt x="133" y="273"/>
                  </a:cubicBezTo>
                  <a:cubicBezTo>
                    <a:pt x="134" y="273"/>
                    <a:pt x="134" y="273"/>
                    <a:pt x="134" y="273"/>
                  </a:cubicBezTo>
                  <a:cubicBezTo>
                    <a:pt x="134" y="272"/>
                    <a:pt x="134" y="272"/>
                    <a:pt x="134" y="272"/>
                  </a:cubicBezTo>
                  <a:cubicBezTo>
                    <a:pt x="134" y="272"/>
                    <a:pt x="134" y="272"/>
                    <a:pt x="134" y="272"/>
                  </a:cubicBezTo>
                  <a:cubicBezTo>
                    <a:pt x="135" y="272"/>
                    <a:pt x="135" y="272"/>
                    <a:pt x="135" y="272"/>
                  </a:cubicBezTo>
                  <a:cubicBezTo>
                    <a:pt x="136" y="272"/>
                    <a:pt x="136" y="272"/>
                    <a:pt x="136" y="272"/>
                  </a:cubicBezTo>
                  <a:cubicBezTo>
                    <a:pt x="137" y="272"/>
                    <a:pt x="137" y="272"/>
                    <a:pt x="137" y="272"/>
                  </a:cubicBezTo>
                  <a:cubicBezTo>
                    <a:pt x="136" y="272"/>
                    <a:pt x="136" y="272"/>
                    <a:pt x="136" y="272"/>
                  </a:cubicBezTo>
                  <a:cubicBezTo>
                    <a:pt x="137" y="273"/>
                    <a:pt x="137" y="273"/>
                    <a:pt x="137" y="273"/>
                  </a:cubicBezTo>
                  <a:cubicBezTo>
                    <a:pt x="136" y="273"/>
                    <a:pt x="136" y="273"/>
                    <a:pt x="136" y="273"/>
                  </a:cubicBezTo>
                  <a:cubicBezTo>
                    <a:pt x="137" y="274"/>
                    <a:pt x="137" y="274"/>
                    <a:pt x="137" y="274"/>
                  </a:cubicBezTo>
                  <a:cubicBezTo>
                    <a:pt x="137" y="274"/>
                    <a:pt x="137" y="275"/>
                    <a:pt x="136" y="275"/>
                  </a:cubicBezTo>
                  <a:cubicBezTo>
                    <a:pt x="137" y="276"/>
                    <a:pt x="137" y="276"/>
                    <a:pt x="137" y="276"/>
                  </a:cubicBezTo>
                  <a:cubicBezTo>
                    <a:pt x="138" y="276"/>
                    <a:pt x="138" y="276"/>
                    <a:pt x="138" y="276"/>
                  </a:cubicBezTo>
                  <a:cubicBezTo>
                    <a:pt x="137" y="276"/>
                    <a:pt x="137" y="276"/>
                    <a:pt x="137" y="276"/>
                  </a:cubicBezTo>
                  <a:cubicBezTo>
                    <a:pt x="137" y="278"/>
                    <a:pt x="136" y="279"/>
                    <a:pt x="135" y="280"/>
                  </a:cubicBezTo>
                  <a:cubicBezTo>
                    <a:pt x="135" y="280"/>
                    <a:pt x="135" y="280"/>
                    <a:pt x="135" y="280"/>
                  </a:cubicBezTo>
                  <a:cubicBezTo>
                    <a:pt x="133" y="281"/>
                    <a:pt x="133" y="281"/>
                    <a:pt x="133" y="281"/>
                  </a:cubicBezTo>
                  <a:cubicBezTo>
                    <a:pt x="133" y="281"/>
                    <a:pt x="133" y="281"/>
                    <a:pt x="133" y="281"/>
                  </a:cubicBezTo>
                  <a:cubicBezTo>
                    <a:pt x="132" y="281"/>
                    <a:pt x="132" y="281"/>
                    <a:pt x="131" y="281"/>
                  </a:cubicBezTo>
                  <a:cubicBezTo>
                    <a:pt x="131" y="282"/>
                    <a:pt x="131" y="282"/>
                    <a:pt x="131" y="282"/>
                  </a:cubicBezTo>
                  <a:cubicBezTo>
                    <a:pt x="131" y="282"/>
                    <a:pt x="131" y="282"/>
                    <a:pt x="131" y="282"/>
                  </a:cubicBezTo>
                  <a:cubicBezTo>
                    <a:pt x="130" y="282"/>
                    <a:pt x="130" y="282"/>
                    <a:pt x="130" y="282"/>
                  </a:cubicBezTo>
                  <a:cubicBezTo>
                    <a:pt x="130" y="282"/>
                    <a:pt x="130" y="282"/>
                    <a:pt x="130" y="282"/>
                  </a:cubicBezTo>
                  <a:cubicBezTo>
                    <a:pt x="130" y="282"/>
                    <a:pt x="130" y="282"/>
                    <a:pt x="130" y="282"/>
                  </a:cubicBezTo>
                  <a:cubicBezTo>
                    <a:pt x="129" y="282"/>
                    <a:pt x="129" y="282"/>
                    <a:pt x="129" y="282"/>
                  </a:cubicBezTo>
                  <a:cubicBezTo>
                    <a:pt x="129" y="282"/>
                    <a:pt x="129" y="282"/>
                    <a:pt x="129" y="282"/>
                  </a:cubicBezTo>
                  <a:cubicBezTo>
                    <a:pt x="129" y="283"/>
                    <a:pt x="128" y="283"/>
                    <a:pt x="128" y="283"/>
                  </a:cubicBezTo>
                  <a:cubicBezTo>
                    <a:pt x="128" y="284"/>
                    <a:pt x="128" y="284"/>
                    <a:pt x="128" y="284"/>
                  </a:cubicBezTo>
                  <a:cubicBezTo>
                    <a:pt x="129" y="284"/>
                    <a:pt x="129" y="284"/>
                    <a:pt x="129" y="284"/>
                  </a:cubicBezTo>
                  <a:cubicBezTo>
                    <a:pt x="129" y="285"/>
                    <a:pt x="129" y="285"/>
                    <a:pt x="129" y="285"/>
                  </a:cubicBezTo>
                  <a:cubicBezTo>
                    <a:pt x="128" y="285"/>
                    <a:pt x="128" y="285"/>
                    <a:pt x="128" y="285"/>
                  </a:cubicBezTo>
                  <a:cubicBezTo>
                    <a:pt x="128" y="286"/>
                    <a:pt x="128" y="286"/>
                    <a:pt x="128" y="286"/>
                  </a:cubicBezTo>
                  <a:cubicBezTo>
                    <a:pt x="129" y="285"/>
                    <a:pt x="129" y="285"/>
                    <a:pt x="129" y="285"/>
                  </a:cubicBezTo>
                  <a:cubicBezTo>
                    <a:pt x="129" y="285"/>
                    <a:pt x="130" y="286"/>
                    <a:pt x="130" y="285"/>
                  </a:cubicBezTo>
                  <a:cubicBezTo>
                    <a:pt x="130" y="285"/>
                    <a:pt x="130" y="285"/>
                    <a:pt x="130" y="285"/>
                  </a:cubicBezTo>
                  <a:cubicBezTo>
                    <a:pt x="130" y="285"/>
                    <a:pt x="130" y="285"/>
                    <a:pt x="130" y="285"/>
                  </a:cubicBezTo>
                  <a:cubicBezTo>
                    <a:pt x="131" y="285"/>
                    <a:pt x="131" y="285"/>
                    <a:pt x="131" y="285"/>
                  </a:cubicBezTo>
                  <a:cubicBezTo>
                    <a:pt x="131" y="285"/>
                    <a:pt x="131" y="285"/>
                    <a:pt x="131" y="285"/>
                  </a:cubicBezTo>
                  <a:cubicBezTo>
                    <a:pt x="131" y="285"/>
                    <a:pt x="131" y="285"/>
                    <a:pt x="131" y="285"/>
                  </a:cubicBezTo>
                  <a:cubicBezTo>
                    <a:pt x="129" y="286"/>
                    <a:pt x="129" y="286"/>
                    <a:pt x="129" y="286"/>
                  </a:cubicBezTo>
                  <a:cubicBezTo>
                    <a:pt x="129" y="286"/>
                    <a:pt x="129" y="286"/>
                    <a:pt x="129" y="286"/>
                  </a:cubicBezTo>
                  <a:cubicBezTo>
                    <a:pt x="129" y="286"/>
                    <a:pt x="129" y="286"/>
                    <a:pt x="129" y="286"/>
                  </a:cubicBezTo>
                  <a:cubicBezTo>
                    <a:pt x="129" y="286"/>
                    <a:pt x="129" y="286"/>
                    <a:pt x="129" y="286"/>
                  </a:cubicBezTo>
                  <a:cubicBezTo>
                    <a:pt x="130" y="287"/>
                    <a:pt x="130" y="287"/>
                    <a:pt x="130" y="287"/>
                  </a:cubicBezTo>
                  <a:cubicBezTo>
                    <a:pt x="131" y="286"/>
                    <a:pt x="131" y="286"/>
                    <a:pt x="131" y="286"/>
                  </a:cubicBezTo>
                  <a:cubicBezTo>
                    <a:pt x="132" y="286"/>
                    <a:pt x="132" y="286"/>
                    <a:pt x="132" y="286"/>
                  </a:cubicBezTo>
                  <a:cubicBezTo>
                    <a:pt x="132" y="285"/>
                    <a:pt x="132" y="285"/>
                    <a:pt x="132" y="285"/>
                  </a:cubicBezTo>
                  <a:cubicBezTo>
                    <a:pt x="133" y="285"/>
                    <a:pt x="133" y="285"/>
                    <a:pt x="133" y="285"/>
                  </a:cubicBezTo>
                  <a:cubicBezTo>
                    <a:pt x="134" y="285"/>
                    <a:pt x="134" y="285"/>
                    <a:pt x="134" y="285"/>
                  </a:cubicBezTo>
                  <a:cubicBezTo>
                    <a:pt x="134" y="285"/>
                    <a:pt x="134" y="285"/>
                    <a:pt x="134" y="285"/>
                  </a:cubicBezTo>
                  <a:cubicBezTo>
                    <a:pt x="134" y="285"/>
                    <a:pt x="134" y="285"/>
                    <a:pt x="134" y="285"/>
                  </a:cubicBezTo>
                  <a:cubicBezTo>
                    <a:pt x="135" y="285"/>
                    <a:pt x="135" y="285"/>
                    <a:pt x="135" y="285"/>
                  </a:cubicBezTo>
                  <a:cubicBezTo>
                    <a:pt x="134" y="285"/>
                    <a:pt x="134" y="285"/>
                    <a:pt x="134" y="285"/>
                  </a:cubicBezTo>
                  <a:cubicBezTo>
                    <a:pt x="135" y="286"/>
                    <a:pt x="135" y="286"/>
                    <a:pt x="135" y="286"/>
                  </a:cubicBezTo>
                  <a:cubicBezTo>
                    <a:pt x="136" y="286"/>
                    <a:pt x="136" y="286"/>
                    <a:pt x="136" y="286"/>
                  </a:cubicBezTo>
                  <a:cubicBezTo>
                    <a:pt x="137" y="286"/>
                    <a:pt x="137" y="286"/>
                    <a:pt x="137" y="286"/>
                  </a:cubicBezTo>
                  <a:cubicBezTo>
                    <a:pt x="137" y="286"/>
                    <a:pt x="137" y="286"/>
                    <a:pt x="137" y="286"/>
                  </a:cubicBezTo>
                  <a:cubicBezTo>
                    <a:pt x="136" y="287"/>
                    <a:pt x="136" y="287"/>
                    <a:pt x="136" y="287"/>
                  </a:cubicBezTo>
                  <a:cubicBezTo>
                    <a:pt x="135" y="286"/>
                    <a:pt x="135" y="286"/>
                    <a:pt x="135" y="286"/>
                  </a:cubicBezTo>
                  <a:cubicBezTo>
                    <a:pt x="135" y="287"/>
                    <a:pt x="135" y="287"/>
                    <a:pt x="135" y="287"/>
                  </a:cubicBezTo>
                  <a:cubicBezTo>
                    <a:pt x="135" y="287"/>
                    <a:pt x="135" y="287"/>
                    <a:pt x="135" y="287"/>
                  </a:cubicBezTo>
                  <a:cubicBezTo>
                    <a:pt x="136" y="288"/>
                    <a:pt x="136" y="288"/>
                    <a:pt x="136" y="288"/>
                  </a:cubicBezTo>
                  <a:cubicBezTo>
                    <a:pt x="136" y="287"/>
                    <a:pt x="136" y="287"/>
                    <a:pt x="136" y="287"/>
                  </a:cubicBezTo>
                  <a:cubicBezTo>
                    <a:pt x="137" y="287"/>
                    <a:pt x="137" y="287"/>
                    <a:pt x="137" y="287"/>
                  </a:cubicBezTo>
                  <a:cubicBezTo>
                    <a:pt x="137" y="287"/>
                    <a:pt x="137" y="287"/>
                    <a:pt x="137" y="287"/>
                  </a:cubicBezTo>
                  <a:cubicBezTo>
                    <a:pt x="138" y="287"/>
                    <a:pt x="138" y="287"/>
                    <a:pt x="138" y="287"/>
                  </a:cubicBezTo>
                  <a:cubicBezTo>
                    <a:pt x="138" y="287"/>
                    <a:pt x="138" y="287"/>
                    <a:pt x="138" y="287"/>
                  </a:cubicBezTo>
                  <a:cubicBezTo>
                    <a:pt x="139" y="287"/>
                    <a:pt x="139" y="287"/>
                    <a:pt x="139" y="287"/>
                  </a:cubicBezTo>
                  <a:cubicBezTo>
                    <a:pt x="139" y="288"/>
                    <a:pt x="139" y="288"/>
                    <a:pt x="139" y="288"/>
                  </a:cubicBezTo>
                  <a:cubicBezTo>
                    <a:pt x="140" y="288"/>
                    <a:pt x="140" y="288"/>
                    <a:pt x="140" y="288"/>
                  </a:cubicBezTo>
                  <a:cubicBezTo>
                    <a:pt x="141" y="289"/>
                    <a:pt x="141" y="289"/>
                    <a:pt x="141" y="289"/>
                  </a:cubicBezTo>
                  <a:cubicBezTo>
                    <a:pt x="142" y="289"/>
                    <a:pt x="143" y="289"/>
                    <a:pt x="143" y="289"/>
                  </a:cubicBezTo>
                  <a:cubicBezTo>
                    <a:pt x="144" y="289"/>
                    <a:pt x="144" y="289"/>
                    <a:pt x="144" y="289"/>
                  </a:cubicBezTo>
                  <a:cubicBezTo>
                    <a:pt x="144" y="288"/>
                    <a:pt x="145" y="288"/>
                    <a:pt x="145" y="287"/>
                  </a:cubicBezTo>
                  <a:cubicBezTo>
                    <a:pt x="145" y="288"/>
                    <a:pt x="145" y="288"/>
                    <a:pt x="145" y="288"/>
                  </a:cubicBezTo>
                  <a:cubicBezTo>
                    <a:pt x="146" y="288"/>
                    <a:pt x="146" y="287"/>
                    <a:pt x="147" y="287"/>
                  </a:cubicBezTo>
                  <a:cubicBezTo>
                    <a:pt x="147" y="287"/>
                    <a:pt x="147" y="287"/>
                    <a:pt x="147" y="287"/>
                  </a:cubicBezTo>
                  <a:cubicBezTo>
                    <a:pt x="149" y="285"/>
                    <a:pt x="149" y="285"/>
                    <a:pt x="149" y="285"/>
                  </a:cubicBezTo>
                  <a:cubicBezTo>
                    <a:pt x="149" y="285"/>
                    <a:pt x="149" y="285"/>
                    <a:pt x="149" y="285"/>
                  </a:cubicBezTo>
                  <a:cubicBezTo>
                    <a:pt x="148" y="286"/>
                    <a:pt x="148" y="287"/>
                    <a:pt x="147" y="288"/>
                  </a:cubicBezTo>
                  <a:cubicBezTo>
                    <a:pt x="146" y="288"/>
                    <a:pt x="146" y="288"/>
                    <a:pt x="146" y="288"/>
                  </a:cubicBezTo>
                  <a:cubicBezTo>
                    <a:pt x="146" y="289"/>
                    <a:pt x="145" y="290"/>
                    <a:pt x="145" y="290"/>
                  </a:cubicBezTo>
                  <a:cubicBezTo>
                    <a:pt x="145" y="291"/>
                    <a:pt x="145" y="291"/>
                    <a:pt x="145" y="291"/>
                  </a:cubicBezTo>
                  <a:cubicBezTo>
                    <a:pt x="145" y="292"/>
                    <a:pt x="145" y="292"/>
                    <a:pt x="145" y="292"/>
                  </a:cubicBezTo>
                  <a:cubicBezTo>
                    <a:pt x="144" y="291"/>
                    <a:pt x="144" y="291"/>
                    <a:pt x="144" y="291"/>
                  </a:cubicBezTo>
                  <a:cubicBezTo>
                    <a:pt x="144" y="292"/>
                    <a:pt x="143" y="292"/>
                    <a:pt x="142" y="292"/>
                  </a:cubicBezTo>
                  <a:cubicBezTo>
                    <a:pt x="142" y="291"/>
                    <a:pt x="142" y="291"/>
                    <a:pt x="142" y="291"/>
                  </a:cubicBezTo>
                  <a:cubicBezTo>
                    <a:pt x="141" y="291"/>
                    <a:pt x="140" y="291"/>
                    <a:pt x="139" y="291"/>
                  </a:cubicBezTo>
                  <a:cubicBezTo>
                    <a:pt x="138" y="291"/>
                    <a:pt x="137" y="291"/>
                    <a:pt x="135" y="292"/>
                  </a:cubicBezTo>
                  <a:cubicBezTo>
                    <a:pt x="135" y="292"/>
                    <a:pt x="135" y="292"/>
                    <a:pt x="135" y="292"/>
                  </a:cubicBezTo>
                  <a:cubicBezTo>
                    <a:pt x="136" y="293"/>
                    <a:pt x="136" y="293"/>
                    <a:pt x="136" y="293"/>
                  </a:cubicBezTo>
                  <a:cubicBezTo>
                    <a:pt x="135" y="294"/>
                    <a:pt x="135" y="294"/>
                    <a:pt x="135" y="294"/>
                  </a:cubicBezTo>
                  <a:cubicBezTo>
                    <a:pt x="134" y="294"/>
                    <a:pt x="134" y="294"/>
                    <a:pt x="133" y="294"/>
                  </a:cubicBezTo>
                  <a:cubicBezTo>
                    <a:pt x="133" y="294"/>
                    <a:pt x="133" y="295"/>
                    <a:pt x="133" y="296"/>
                  </a:cubicBezTo>
                  <a:cubicBezTo>
                    <a:pt x="132" y="297"/>
                    <a:pt x="132" y="297"/>
                    <a:pt x="131" y="298"/>
                  </a:cubicBezTo>
                  <a:cubicBezTo>
                    <a:pt x="131" y="298"/>
                    <a:pt x="131" y="298"/>
                    <a:pt x="131" y="298"/>
                  </a:cubicBezTo>
                  <a:cubicBezTo>
                    <a:pt x="130" y="298"/>
                    <a:pt x="130" y="298"/>
                    <a:pt x="130" y="298"/>
                  </a:cubicBezTo>
                  <a:cubicBezTo>
                    <a:pt x="130" y="299"/>
                    <a:pt x="130" y="299"/>
                    <a:pt x="130" y="299"/>
                  </a:cubicBezTo>
                  <a:cubicBezTo>
                    <a:pt x="130" y="299"/>
                    <a:pt x="130" y="299"/>
                    <a:pt x="130" y="299"/>
                  </a:cubicBezTo>
                  <a:cubicBezTo>
                    <a:pt x="130" y="299"/>
                    <a:pt x="130" y="299"/>
                    <a:pt x="130" y="299"/>
                  </a:cubicBezTo>
                  <a:cubicBezTo>
                    <a:pt x="130" y="299"/>
                    <a:pt x="130" y="299"/>
                    <a:pt x="130" y="299"/>
                  </a:cubicBezTo>
                  <a:cubicBezTo>
                    <a:pt x="129" y="299"/>
                    <a:pt x="129" y="299"/>
                    <a:pt x="129" y="299"/>
                  </a:cubicBezTo>
                  <a:cubicBezTo>
                    <a:pt x="129" y="300"/>
                    <a:pt x="129" y="300"/>
                    <a:pt x="129" y="300"/>
                  </a:cubicBezTo>
                  <a:cubicBezTo>
                    <a:pt x="128" y="301"/>
                    <a:pt x="128" y="301"/>
                    <a:pt x="128" y="301"/>
                  </a:cubicBezTo>
                  <a:cubicBezTo>
                    <a:pt x="128" y="301"/>
                    <a:pt x="128" y="301"/>
                    <a:pt x="128" y="301"/>
                  </a:cubicBezTo>
                  <a:cubicBezTo>
                    <a:pt x="127" y="302"/>
                    <a:pt x="127" y="302"/>
                    <a:pt x="127" y="302"/>
                  </a:cubicBezTo>
                  <a:cubicBezTo>
                    <a:pt x="126" y="302"/>
                    <a:pt x="126" y="302"/>
                    <a:pt x="126" y="302"/>
                  </a:cubicBezTo>
                  <a:cubicBezTo>
                    <a:pt x="126" y="303"/>
                    <a:pt x="126" y="303"/>
                    <a:pt x="126" y="303"/>
                  </a:cubicBezTo>
                  <a:cubicBezTo>
                    <a:pt x="125" y="303"/>
                    <a:pt x="125" y="303"/>
                    <a:pt x="125" y="303"/>
                  </a:cubicBezTo>
                  <a:cubicBezTo>
                    <a:pt x="124" y="303"/>
                    <a:pt x="124" y="303"/>
                    <a:pt x="124" y="303"/>
                  </a:cubicBezTo>
                  <a:cubicBezTo>
                    <a:pt x="124" y="304"/>
                    <a:pt x="124" y="304"/>
                    <a:pt x="124" y="304"/>
                  </a:cubicBezTo>
                  <a:cubicBezTo>
                    <a:pt x="124" y="305"/>
                    <a:pt x="124" y="305"/>
                    <a:pt x="124" y="305"/>
                  </a:cubicBezTo>
                  <a:cubicBezTo>
                    <a:pt x="125" y="305"/>
                    <a:pt x="125" y="305"/>
                    <a:pt x="125" y="305"/>
                  </a:cubicBezTo>
                  <a:cubicBezTo>
                    <a:pt x="125" y="304"/>
                    <a:pt x="125" y="304"/>
                    <a:pt x="125" y="304"/>
                  </a:cubicBezTo>
                  <a:cubicBezTo>
                    <a:pt x="125" y="304"/>
                    <a:pt x="125" y="304"/>
                    <a:pt x="125" y="304"/>
                  </a:cubicBezTo>
                  <a:cubicBezTo>
                    <a:pt x="127" y="304"/>
                    <a:pt x="127" y="304"/>
                    <a:pt x="127" y="304"/>
                  </a:cubicBezTo>
                  <a:cubicBezTo>
                    <a:pt x="128" y="306"/>
                    <a:pt x="128" y="306"/>
                    <a:pt x="128" y="306"/>
                  </a:cubicBezTo>
                  <a:cubicBezTo>
                    <a:pt x="128" y="305"/>
                    <a:pt x="128" y="305"/>
                    <a:pt x="128" y="305"/>
                  </a:cubicBezTo>
                  <a:cubicBezTo>
                    <a:pt x="128" y="305"/>
                    <a:pt x="128" y="305"/>
                    <a:pt x="128" y="305"/>
                  </a:cubicBezTo>
                  <a:cubicBezTo>
                    <a:pt x="129" y="305"/>
                    <a:pt x="129" y="305"/>
                    <a:pt x="129" y="305"/>
                  </a:cubicBezTo>
                  <a:cubicBezTo>
                    <a:pt x="128" y="304"/>
                    <a:pt x="128" y="304"/>
                    <a:pt x="128" y="304"/>
                  </a:cubicBezTo>
                  <a:cubicBezTo>
                    <a:pt x="129" y="303"/>
                    <a:pt x="129" y="303"/>
                    <a:pt x="129" y="303"/>
                  </a:cubicBezTo>
                  <a:cubicBezTo>
                    <a:pt x="129" y="304"/>
                    <a:pt x="129" y="304"/>
                    <a:pt x="129" y="304"/>
                  </a:cubicBezTo>
                  <a:cubicBezTo>
                    <a:pt x="130" y="303"/>
                    <a:pt x="130" y="303"/>
                    <a:pt x="130" y="303"/>
                  </a:cubicBezTo>
                  <a:cubicBezTo>
                    <a:pt x="130" y="303"/>
                    <a:pt x="130" y="303"/>
                    <a:pt x="130" y="303"/>
                  </a:cubicBezTo>
                  <a:cubicBezTo>
                    <a:pt x="131" y="303"/>
                    <a:pt x="131" y="303"/>
                    <a:pt x="131" y="303"/>
                  </a:cubicBezTo>
                  <a:cubicBezTo>
                    <a:pt x="131" y="302"/>
                    <a:pt x="131" y="302"/>
                    <a:pt x="131" y="302"/>
                  </a:cubicBezTo>
                  <a:cubicBezTo>
                    <a:pt x="132" y="301"/>
                    <a:pt x="132" y="301"/>
                    <a:pt x="132" y="301"/>
                  </a:cubicBezTo>
                  <a:cubicBezTo>
                    <a:pt x="132" y="302"/>
                    <a:pt x="132" y="302"/>
                    <a:pt x="132" y="302"/>
                  </a:cubicBezTo>
                  <a:cubicBezTo>
                    <a:pt x="133" y="302"/>
                    <a:pt x="133" y="302"/>
                    <a:pt x="133" y="302"/>
                  </a:cubicBezTo>
                  <a:cubicBezTo>
                    <a:pt x="134" y="301"/>
                    <a:pt x="134" y="301"/>
                    <a:pt x="134" y="301"/>
                  </a:cubicBezTo>
                  <a:cubicBezTo>
                    <a:pt x="135" y="301"/>
                    <a:pt x="135" y="301"/>
                    <a:pt x="135" y="301"/>
                  </a:cubicBezTo>
                  <a:cubicBezTo>
                    <a:pt x="135" y="302"/>
                    <a:pt x="135" y="302"/>
                    <a:pt x="135" y="302"/>
                  </a:cubicBezTo>
                  <a:cubicBezTo>
                    <a:pt x="136" y="301"/>
                    <a:pt x="136" y="301"/>
                    <a:pt x="136" y="301"/>
                  </a:cubicBezTo>
                  <a:cubicBezTo>
                    <a:pt x="135" y="301"/>
                    <a:pt x="135" y="301"/>
                    <a:pt x="135" y="301"/>
                  </a:cubicBezTo>
                  <a:cubicBezTo>
                    <a:pt x="135" y="301"/>
                    <a:pt x="135" y="301"/>
                    <a:pt x="135" y="301"/>
                  </a:cubicBezTo>
                  <a:cubicBezTo>
                    <a:pt x="135" y="300"/>
                    <a:pt x="135" y="300"/>
                    <a:pt x="135" y="300"/>
                  </a:cubicBezTo>
                  <a:cubicBezTo>
                    <a:pt x="136" y="300"/>
                    <a:pt x="136" y="300"/>
                    <a:pt x="136" y="300"/>
                  </a:cubicBezTo>
                  <a:cubicBezTo>
                    <a:pt x="136" y="301"/>
                    <a:pt x="136" y="301"/>
                    <a:pt x="136" y="301"/>
                  </a:cubicBezTo>
                  <a:cubicBezTo>
                    <a:pt x="136" y="301"/>
                    <a:pt x="136" y="301"/>
                    <a:pt x="136" y="301"/>
                  </a:cubicBezTo>
                  <a:cubicBezTo>
                    <a:pt x="136" y="301"/>
                    <a:pt x="136" y="301"/>
                    <a:pt x="136" y="301"/>
                  </a:cubicBezTo>
                  <a:cubicBezTo>
                    <a:pt x="136" y="302"/>
                    <a:pt x="136" y="302"/>
                    <a:pt x="136" y="302"/>
                  </a:cubicBezTo>
                  <a:cubicBezTo>
                    <a:pt x="137" y="302"/>
                    <a:pt x="137" y="302"/>
                    <a:pt x="137" y="302"/>
                  </a:cubicBezTo>
                  <a:cubicBezTo>
                    <a:pt x="137" y="302"/>
                    <a:pt x="137" y="302"/>
                    <a:pt x="137" y="302"/>
                  </a:cubicBezTo>
                  <a:cubicBezTo>
                    <a:pt x="139" y="303"/>
                    <a:pt x="139" y="303"/>
                    <a:pt x="139" y="303"/>
                  </a:cubicBezTo>
                  <a:cubicBezTo>
                    <a:pt x="140" y="303"/>
                    <a:pt x="140" y="303"/>
                    <a:pt x="140" y="303"/>
                  </a:cubicBezTo>
                  <a:cubicBezTo>
                    <a:pt x="140" y="302"/>
                    <a:pt x="140" y="302"/>
                    <a:pt x="140" y="302"/>
                  </a:cubicBezTo>
                  <a:cubicBezTo>
                    <a:pt x="141" y="301"/>
                    <a:pt x="141" y="301"/>
                    <a:pt x="141" y="301"/>
                  </a:cubicBezTo>
                  <a:cubicBezTo>
                    <a:pt x="141" y="301"/>
                    <a:pt x="141" y="301"/>
                    <a:pt x="141" y="301"/>
                  </a:cubicBezTo>
                  <a:cubicBezTo>
                    <a:pt x="141" y="300"/>
                    <a:pt x="141" y="300"/>
                    <a:pt x="141" y="300"/>
                  </a:cubicBezTo>
                  <a:cubicBezTo>
                    <a:pt x="141" y="300"/>
                    <a:pt x="141" y="300"/>
                    <a:pt x="141" y="300"/>
                  </a:cubicBezTo>
                  <a:cubicBezTo>
                    <a:pt x="141" y="299"/>
                    <a:pt x="141" y="299"/>
                    <a:pt x="141" y="299"/>
                  </a:cubicBezTo>
                  <a:cubicBezTo>
                    <a:pt x="141" y="298"/>
                    <a:pt x="141" y="298"/>
                    <a:pt x="141" y="298"/>
                  </a:cubicBezTo>
                  <a:cubicBezTo>
                    <a:pt x="141" y="298"/>
                    <a:pt x="141" y="298"/>
                    <a:pt x="141" y="298"/>
                  </a:cubicBezTo>
                  <a:cubicBezTo>
                    <a:pt x="142" y="298"/>
                    <a:pt x="142" y="298"/>
                    <a:pt x="142" y="298"/>
                  </a:cubicBezTo>
                  <a:cubicBezTo>
                    <a:pt x="143" y="298"/>
                    <a:pt x="143" y="298"/>
                    <a:pt x="143" y="298"/>
                  </a:cubicBezTo>
                  <a:cubicBezTo>
                    <a:pt x="143" y="298"/>
                    <a:pt x="143" y="298"/>
                    <a:pt x="143" y="298"/>
                  </a:cubicBezTo>
                  <a:cubicBezTo>
                    <a:pt x="144" y="298"/>
                    <a:pt x="144" y="298"/>
                    <a:pt x="144" y="298"/>
                  </a:cubicBezTo>
                  <a:cubicBezTo>
                    <a:pt x="144" y="297"/>
                    <a:pt x="144" y="297"/>
                    <a:pt x="144" y="297"/>
                  </a:cubicBezTo>
                  <a:cubicBezTo>
                    <a:pt x="145" y="297"/>
                    <a:pt x="145" y="297"/>
                    <a:pt x="145" y="297"/>
                  </a:cubicBezTo>
                  <a:cubicBezTo>
                    <a:pt x="146" y="297"/>
                    <a:pt x="146" y="297"/>
                    <a:pt x="146" y="297"/>
                  </a:cubicBezTo>
                  <a:cubicBezTo>
                    <a:pt x="147" y="297"/>
                    <a:pt x="148" y="298"/>
                    <a:pt x="149" y="299"/>
                  </a:cubicBezTo>
                  <a:cubicBezTo>
                    <a:pt x="149" y="299"/>
                    <a:pt x="149" y="299"/>
                    <a:pt x="149" y="299"/>
                  </a:cubicBezTo>
                  <a:cubicBezTo>
                    <a:pt x="149" y="299"/>
                    <a:pt x="149" y="299"/>
                    <a:pt x="149" y="299"/>
                  </a:cubicBezTo>
                  <a:cubicBezTo>
                    <a:pt x="149" y="299"/>
                    <a:pt x="149" y="299"/>
                    <a:pt x="149" y="299"/>
                  </a:cubicBezTo>
                  <a:cubicBezTo>
                    <a:pt x="149" y="298"/>
                    <a:pt x="149" y="298"/>
                    <a:pt x="149" y="298"/>
                  </a:cubicBezTo>
                  <a:cubicBezTo>
                    <a:pt x="150" y="298"/>
                    <a:pt x="151" y="298"/>
                    <a:pt x="152" y="299"/>
                  </a:cubicBezTo>
                  <a:cubicBezTo>
                    <a:pt x="153" y="299"/>
                    <a:pt x="153" y="299"/>
                    <a:pt x="153" y="299"/>
                  </a:cubicBezTo>
                  <a:cubicBezTo>
                    <a:pt x="153" y="298"/>
                    <a:pt x="153" y="298"/>
                    <a:pt x="153" y="298"/>
                  </a:cubicBezTo>
                  <a:cubicBezTo>
                    <a:pt x="153" y="298"/>
                    <a:pt x="153" y="298"/>
                    <a:pt x="153" y="298"/>
                  </a:cubicBezTo>
                  <a:cubicBezTo>
                    <a:pt x="152" y="297"/>
                    <a:pt x="152" y="297"/>
                    <a:pt x="152" y="297"/>
                  </a:cubicBezTo>
                  <a:cubicBezTo>
                    <a:pt x="153" y="297"/>
                    <a:pt x="153" y="297"/>
                    <a:pt x="153" y="297"/>
                  </a:cubicBezTo>
                  <a:cubicBezTo>
                    <a:pt x="153" y="297"/>
                    <a:pt x="153" y="297"/>
                    <a:pt x="153" y="297"/>
                  </a:cubicBezTo>
                  <a:cubicBezTo>
                    <a:pt x="154" y="297"/>
                    <a:pt x="154" y="297"/>
                    <a:pt x="154" y="297"/>
                  </a:cubicBezTo>
                  <a:cubicBezTo>
                    <a:pt x="154" y="297"/>
                    <a:pt x="154" y="297"/>
                    <a:pt x="154" y="297"/>
                  </a:cubicBezTo>
                  <a:cubicBezTo>
                    <a:pt x="155" y="297"/>
                    <a:pt x="155" y="297"/>
                    <a:pt x="155" y="297"/>
                  </a:cubicBezTo>
                  <a:cubicBezTo>
                    <a:pt x="156" y="297"/>
                    <a:pt x="156" y="297"/>
                    <a:pt x="156" y="297"/>
                  </a:cubicBezTo>
                  <a:cubicBezTo>
                    <a:pt x="156" y="297"/>
                    <a:pt x="156" y="297"/>
                    <a:pt x="156" y="297"/>
                  </a:cubicBezTo>
                  <a:cubicBezTo>
                    <a:pt x="157" y="296"/>
                    <a:pt x="157" y="296"/>
                    <a:pt x="158" y="296"/>
                  </a:cubicBezTo>
                  <a:cubicBezTo>
                    <a:pt x="158" y="296"/>
                    <a:pt x="158" y="296"/>
                    <a:pt x="158" y="296"/>
                  </a:cubicBezTo>
                  <a:cubicBezTo>
                    <a:pt x="157" y="295"/>
                    <a:pt x="157" y="295"/>
                    <a:pt x="157" y="295"/>
                  </a:cubicBezTo>
                  <a:cubicBezTo>
                    <a:pt x="158" y="295"/>
                    <a:pt x="158" y="296"/>
                    <a:pt x="159" y="296"/>
                  </a:cubicBezTo>
                  <a:cubicBezTo>
                    <a:pt x="159" y="296"/>
                    <a:pt x="159" y="296"/>
                    <a:pt x="159" y="296"/>
                  </a:cubicBezTo>
                  <a:cubicBezTo>
                    <a:pt x="159" y="296"/>
                    <a:pt x="159" y="296"/>
                    <a:pt x="159" y="296"/>
                  </a:cubicBezTo>
                  <a:cubicBezTo>
                    <a:pt x="160" y="296"/>
                    <a:pt x="160" y="296"/>
                    <a:pt x="160" y="296"/>
                  </a:cubicBezTo>
                  <a:cubicBezTo>
                    <a:pt x="160" y="296"/>
                    <a:pt x="160" y="296"/>
                    <a:pt x="160" y="296"/>
                  </a:cubicBezTo>
                  <a:cubicBezTo>
                    <a:pt x="160" y="296"/>
                    <a:pt x="160" y="296"/>
                    <a:pt x="160" y="296"/>
                  </a:cubicBezTo>
                  <a:cubicBezTo>
                    <a:pt x="160" y="296"/>
                    <a:pt x="160" y="296"/>
                    <a:pt x="160" y="296"/>
                  </a:cubicBezTo>
                  <a:cubicBezTo>
                    <a:pt x="161" y="296"/>
                    <a:pt x="161" y="296"/>
                    <a:pt x="161" y="296"/>
                  </a:cubicBezTo>
                  <a:cubicBezTo>
                    <a:pt x="161" y="296"/>
                    <a:pt x="161" y="296"/>
                    <a:pt x="161" y="296"/>
                  </a:cubicBezTo>
                  <a:cubicBezTo>
                    <a:pt x="161" y="296"/>
                    <a:pt x="161" y="296"/>
                    <a:pt x="161" y="296"/>
                  </a:cubicBezTo>
                  <a:cubicBezTo>
                    <a:pt x="162" y="297"/>
                    <a:pt x="162" y="297"/>
                    <a:pt x="162" y="297"/>
                  </a:cubicBezTo>
                  <a:cubicBezTo>
                    <a:pt x="163" y="296"/>
                    <a:pt x="164" y="296"/>
                    <a:pt x="166" y="295"/>
                  </a:cubicBezTo>
                  <a:cubicBezTo>
                    <a:pt x="167" y="296"/>
                    <a:pt x="169" y="296"/>
                    <a:pt x="170" y="296"/>
                  </a:cubicBezTo>
                  <a:cubicBezTo>
                    <a:pt x="171" y="295"/>
                    <a:pt x="171" y="295"/>
                    <a:pt x="171" y="295"/>
                  </a:cubicBezTo>
                  <a:cubicBezTo>
                    <a:pt x="173" y="295"/>
                    <a:pt x="173" y="295"/>
                    <a:pt x="173" y="295"/>
                  </a:cubicBezTo>
                  <a:cubicBezTo>
                    <a:pt x="174" y="294"/>
                    <a:pt x="174" y="294"/>
                    <a:pt x="174" y="294"/>
                  </a:cubicBezTo>
                  <a:cubicBezTo>
                    <a:pt x="174" y="294"/>
                    <a:pt x="174" y="294"/>
                    <a:pt x="174" y="294"/>
                  </a:cubicBezTo>
                  <a:cubicBezTo>
                    <a:pt x="175" y="294"/>
                    <a:pt x="175" y="294"/>
                    <a:pt x="175" y="294"/>
                  </a:cubicBezTo>
                  <a:cubicBezTo>
                    <a:pt x="176" y="294"/>
                    <a:pt x="176" y="294"/>
                    <a:pt x="176" y="294"/>
                  </a:cubicBezTo>
                  <a:cubicBezTo>
                    <a:pt x="175" y="293"/>
                    <a:pt x="175" y="293"/>
                    <a:pt x="175" y="293"/>
                  </a:cubicBezTo>
                  <a:cubicBezTo>
                    <a:pt x="176" y="293"/>
                    <a:pt x="176" y="293"/>
                    <a:pt x="176" y="293"/>
                  </a:cubicBezTo>
                  <a:cubicBezTo>
                    <a:pt x="176" y="292"/>
                    <a:pt x="176" y="292"/>
                    <a:pt x="176" y="292"/>
                  </a:cubicBezTo>
                  <a:cubicBezTo>
                    <a:pt x="177" y="292"/>
                    <a:pt x="177" y="292"/>
                    <a:pt x="177" y="292"/>
                  </a:cubicBezTo>
                  <a:cubicBezTo>
                    <a:pt x="178" y="291"/>
                    <a:pt x="178" y="291"/>
                    <a:pt x="178" y="291"/>
                  </a:cubicBezTo>
                  <a:cubicBezTo>
                    <a:pt x="179" y="290"/>
                    <a:pt x="179" y="290"/>
                    <a:pt x="179" y="290"/>
                  </a:cubicBezTo>
                  <a:cubicBezTo>
                    <a:pt x="178" y="289"/>
                    <a:pt x="178" y="289"/>
                    <a:pt x="178" y="289"/>
                  </a:cubicBezTo>
                  <a:cubicBezTo>
                    <a:pt x="179" y="288"/>
                    <a:pt x="179" y="288"/>
                    <a:pt x="179" y="288"/>
                  </a:cubicBezTo>
                  <a:cubicBezTo>
                    <a:pt x="179" y="288"/>
                    <a:pt x="179" y="288"/>
                    <a:pt x="179" y="288"/>
                  </a:cubicBezTo>
                  <a:cubicBezTo>
                    <a:pt x="177" y="288"/>
                    <a:pt x="176" y="289"/>
                    <a:pt x="175" y="289"/>
                  </a:cubicBezTo>
                  <a:cubicBezTo>
                    <a:pt x="174" y="289"/>
                    <a:pt x="174" y="289"/>
                    <a:pt x="174" y="289"/>
                  </a:cubicBezTo>
                  <a:cubicBezTo>
                    <a:pt x="173" y="288"/>
                    <a:pt x="173" y="288"/>
                    <a:pt x="173" y="288"/>
                  </a:cubicBezTo>
                  <a:cubicBezTo>
                    <a:pt x="173" y="289"/>
                    <a:pt x="173" y="289"/>
                    <a:pt x="173" y="289"/>
                  </a:cubicBezTo>
                  <a:cubicBezTo>
                    <a:pt x="172" y="289"/>
                    <a:pt x="172" y="289"/>
                    <a:pt x="172" y="289"/>
                  </a:cubicBezTo>
                  <a:cubicBezTo>
                    <a:pt x="172" y="288"/>
                    <a:pt x="172" y="288"/>
                    <a:pt x="172" y="288"/>
                  </a:cubicBezTo>
                  <a:cubicBezTo>
                    <a:pt x="173" y="288"/>
                    <a:pt x="173" y="288"/>
                    <a:pt x="173" y="288"/>
                  </a:cubicBezTo>
                  <a:cubicBezTo>
                    <a:pt x="173" y="288"/>
                    <a:pt x="173" y="288"/>
                    <a:pt x="173" y="288"/>
                  </a:cubicBezTo>
                  <a:cubicBezTo>
                    <a:pt x="173" y="288"/>
                    <a:pt x="173" y="288"/>
                    <a:pt x="173" y="288"/>
                  </a:cubicBezTo>
                  <a:cubicBezTo>
                    <a:pt x="172" y="288"/>
                    <a:pt x="172" y="288"/>
                    <a:pt x="172" y="288"/>
                  </a:cubicBezTo>
                  <a:cubicBezTo>
                    <a:pt x="171" y="288"/>
                    <a:pt x="171" y="288"/>
                    <a:pt x="171" y="288"/>
                  </a:cubicBezTo>
                  <a:cubicBezTo>
                    <a:pt x="171" y="287"/>
                    <a:pt x="171" y="287"/>
                    <a:pt x="171" y="287"/>
                  </a:cubicBezTo>
                  <a:cubicBezTo>
                    <a:pt x="173" y="287"/>
                    <a:pt x="173" y="287"/>
                    <a:pt x="173" y="287"/>
                  </a:cubicBezTo>
                  <a:cubicBezTo>
                    <a:pt x="174" y="287"/>
                    <a:pt x="174" y="287"/>
                    <a:pt x="174" y="287"/>
                  </a:cubicBezTo>
                  <a:cubicBezTo>
                    <a:pt x="174" y="287"/>
                    <a:pt x="174" y="287"/>
                    <a:pt x="174" y="287"/>
                  </a:cubicBezTo>
                  <a:cubicBezTo>
                    <a:pt x="175" y="286"/>
                    <a:pt x="175" y="286"/>
                    <a:pt x="175" y="286"/>
                  </a:cubicBezTo>
                  <a:cubicBezTo>
                    <a:pt x="175" y="284"/>
                    <a:pt x="175" y="284"/>
                    <a:pt x="175" y="284"/>
                  </a:cubicBezTo>
                  <a:cubicBezTo>
                    <a:pt x="174" y="285"/>
                    <a:pt x="174" y="285"/>
                    <a:pt x="173" y="285"/>
                  </a:cubicBezTo>
                  <a:cubicBezTo>
                    <a:pt x="173" y="285"/>
                    <a:pt x="173" y="285"/>
                    <a:pt x="173" y="285"/>
                  </a:cubicBezTo>
                  <a:cubicBezTo>
                    <a:pt x="174" y="284"/>
                    <a:pt x="174" y="284"/>
                    <a:pt x="174" y="284"/>
                  </a:cubicBezTo>
                  <a:cubicBezTo>
                    <a:pt x="174" y="284"/>
                    <a:pt x="174" y="284"/>
                    <a:pt x="174" y="284"/>
                  </a:cubicBezTo>
                  <a:cubicBezTo>
                    <a:pt x="175" y="284"/>
                    <a:pt x="175" y="284"/>
                    <a:pt x="175" y="284"/>
                  </a:cubicBezTo>
                  <a:cubicBezTo>
                    <a:pt x="175" y="284"/>
                    <a:pt x="175" y="284"/>
                    <a:pt x="175" y="284"/>
                  </a:cubicBezTo>
                  <a:cubicBezTo>
                    <a:pt x="176" y="284"/>
                    <a:pt x="176" y="284"/>
                    <a:pt x="176" y="284"/>
                  </a:cubicBezTo>
                  <a:cubicBezTo>
                    <a:pt x="177" y="283"/>
                    <a:pt x="177" y="283"/>
                    <a:pt x="177" y="283"/>
                  </a:cubicBezTo>
                  <a:cubicBezTo>
                    <a:pt x="177" y="283"/>
                    <a:pt x="177" y="283"/>
                    <a:pt x="177" y="283"/>
                  </a:cubicBezTo>
                  <a:cubicBezTo>
                    <a:pt x="177" y="282"/>
                    <a:pt x="177" y="282"/>
                    <a:pt x="177" y="282"/>
                  </a:cubicBezTo>
                  <a:cubicBezTo>
                    <a:pt x="177" y="282"/>
                    <a:pt x="176" y="282"/>
                    <a:pt x="176" y="282"/>
                  </a:cubicBezTo>
                  <a:cubicBezTo>
                    <a:pt x="176" y="282"/>
                    <a:pt x="176" y="282"/>
                    <a:pt x="176" y="282"/>
                  </a:cubicBezTo>
                  <a:cubicBezTo>
                    <a:pt x="177" y="282"/>
                    <a:pt x="177" y="282"/>
                    <a:pt x="177" y="282"/>
                  </a:cubicBezTo>
                  <a:cubicBezTo>
                    <a:pt x="176" y="281"/>
                    <a:pt x="176" y="281"/>
                    <a:pt x="176" y="281"/>
                  </a:cubicBezTo>
                  <a:cubicBezTo>
                    <a:pt x="177" y="281"/>
                    <a:pt x="177" y="282"/>
                    <a:pt x="178" y="282"/>
                  </a:cubicBezTo>
                  <a:cubicBezTo>
                    <a:pt x="178" y="282"/>
                    <a:pt x="178" y="281"/>
                    <a:pt x="179" y="281"/>
                  </a:cubicBezTo>
                  <a:cubicBezTo>
                    <a:pt x="179" y="280"/>
                    <a:pt x="179" y="280"/>
                    <a:pt x="179" y="280"/>
                  </a:cubicBezTo>
                  <a:cubicBezTo>
                    <a:pt x="180" y="280"/>
                    <a:pt x="180" y="279"/>
                    <a:pt x="180" y="278"/>
                  </a:cubicBezTo>
                  <a:cubicBezTo>
                    <a:pt x="180" y="277"/>
                    <a:pt x="180" y="276"/>
                    <a:pt x="180" y="276"/>
                  </a:cubicBezTo>
                  <a:cubicBezTo>
                    <a:pt x="180" y="272"/>
                    <a:pt x="177" y="270"/>
                    <a:pt x="174" y="270"/>
                  </a:cubicBezTo>
                  <a:cubicBezTo>
                    <a:pt x="174" y="271"/>
                    <a:pt x="174" y="271"/>
                    <a:pt x="174" y="271"/>
                  </a:cubicBezTo>
                  <a:cubicBezTo>
                    <a:pt x="173" y="270"/>
                    <a:pt x="172" y="270"/>
                    <a:pt x="171" y="270"/>
                  </a:cubicBezTo>
                  <a:cubicBezTo>
                    <a:pt x="171" y="271"/>
                    <a:pt x="171" y="271"/>
                    <a:pt x="171" y="271"/>
                  </a:cubicBezTo>
                  <a:cubicBezTo>
                    <a:pt x="170" y="271"/>
                    <a:pt x="170" y="272"/>
                    <a:pt x="170" y="273"/>
                  </a:cubicBezTo>
                  <a:cubicBezTo>
                    <a:pt x="169" y="273"/>
                    <a:pt x="169" y="273"/>
                    <a:pt x="169" y="273"/>
                  </a:cubicBezTo>
                  <a:cubicBezTo>
                    <a:pt x="168" y="272"/>
                    <a:pt x="168" y="272"/>
                    <a:pt x="168" y="272"/>
                  </a:cubicBezTo>
                  <a:cubicBezTo>
                    <a:pt x="168" y="271"/>
                    <a:pt x="168" y="271"/>
                    <a:pt x="168" y="271"/>
                  </a:cubicBezTo>
                  <a:cubicBezTo>
                    <a:pt x="167" y="272"/>
                    <a:pt x="167" y="272"/>
                    <a:pt x="167" y="272"/>
                  </a:cubicBezTo>
                  <a:cubicBezTo>
                    <a:pt x="168" y="271"/>
                    <a:pt x="168" y="270"/>
                    <a:pt x="169" y="269"/>
                  </a:cubicBezTo>
                  <a:cubicBezTo>
                    <a:pt x="170" y="268"/>
                    <a:pt x="169" y="266"/>
                    <a:pt x="168" y="265"/>
                  </a:cubicBezTo>
                  <a:cubicBezTo>
                    <a:pt x="167" y="265"/>
                    <a:pt x="167" y="265"/>
                    <a:pt x="167" y="265"/>
                  </a:cubicBezTo>
                  <a:cubicBezTo>
                    <a:pt x="167" y="264"/>
                    <a:pt x="166" y="263"/>
                    <a:pt x="165" y="263"/>
                  </a:cubicBezTo>
                  <a:cubicBezTo>
                    <a:pt x="165" y="262"/>
                    <a:pt x="165" y="262"/>
                    <a:pt x="165" y="262"/>
                  </a:cubicBezTo>
                  <a:cubicBezTo>
                    <a:pt x="164" y="262"/>
                    <a:pt x="164" y="262"/>
                    <a:pt x="164" y="262"/>
                  </a:cubicBezTo>
                  <a:cubicBezTo>
                    <a:pt x="163" y="262"/>
                    <a:pt x="163" y="262"/>
                    <a:pt x="163" y="262"/>
                  </a:cubicBezTo>
                  <a:cubicBezTo>
                    <a:pt x="163" y="263"/>
                    <a:pt x="163" y="263"/>
                    <a:pt x="163" y="263"/>
                  </a:cubicBezTo>
                  <a:cubicBezTo>
                    <a:pt x="162" y="262"/>
                    <a:pt x="162" y="262"/>
                    <a:pt x="162" y="262"/>
                  </a:cubicBezTo>
                  <a:cubicBezTo>
                    <a:pt x="162" y="262"/>
                    <a:pt x="162" y="262"/>
                    <a:pt x="162" y="262"/>
                  </a:cubicBezTo>
                  <a:cubicBezTo>
                    <a:pt x="161" y="262"/>
                    <a:pt x="161" y="262"/>
                    <a:pt x="161" y="262"/>
                  </a:cubicBezTo>
                  <a:cubicBezTo>
                    <a:pt x="162" y="262"/>
                    <a:pt x="162" y="262"/>
                    <a:pt x="162" y="262"/>
                  </a:cubicBezTo>
                  <a:cubicBezTo>
                    <a:pt x="163" y="262"/>
                    <a:pt x="163" y="262"/>
                    <a:pt x="163" y="262"/>
                  </a:cubicBezTo>
                  <a:cubicBezTo>
                    <a:pt x="163" y="262"/>
                    <a:pt x="164" y="262"/>
                    <a:pt x="164" y="262"/>
                  </a:cubicBezTo>
                  <a:cubicBezTo>
                    <a:pt x="165" y="262"/>
                    <a:pt x="165" y="262"/>
                    <a:pt x="165" y="262"/>
                  </a:cubicBezTo>
                  <a:cubicBezTo>
                    <a:pt x="166" y="263"/>
                    <a:pt x="166" y="263"/>
                    <a:pt x="166" y="263"/>
                  </a:cubicBezTo>
                  <a:cubicBezTo>
                    <a:pt x="166" y="263"/>
                    <a:pt x="166" y="263"/>
                    <a:pt x="166" y="263"/>
                  </a:cubicBezTo>
                  <a:cubicBezTo>
                    <a:pt x="167" y="263"/>
                    <a:pt x="167" y="263"/>
                    <a:pt x="167" y="263"/>
                  </a:cubicBezTo>
                  <a:cubicBezTo>
                    <a:pt x="168" y="263"/>
                    <a:pt x="168" y="263"/>
                    <a:pt x="168" y="263"/>
                  </a:cubicBezTo>
                  <a:cubicBezTo>
                    <a:pt x="167" y="262"/>
                    <a:pt x="166" y="260"/>
                    <a:pt x="165" y="258"/>
                  </a:cubicBezTo>
                  <a:cubicBezTo>
                    <a:pt x="165" y="258"/>
                    <a:pt x="165" y="258"/>
                    <a:pt x="165" y="258"/>
                  </a:cubicBezTo>
                  <a:cubicBezTo>
                    <a:pt x="166" y="257"/>
                    <a:pt x="166" y="257"/>
                    <a:pt x="166" y="257"/>
                  </a:cubicBezTo>
                  <a:cubicBezTo>
                    <a:pt x="165" y="257"/>
                    <a:pt x="165" y="257"/>
                    <a:pt x="165" y="257"/>
                  </a:cubicBezTo>
                  <a:cubicBezTo>
                    <a:pt x="164" y="256"/>
                    <a:pt x="164" y="256"/>
                    <a:pt x="164" y="256"/>
                  </a:cubicBezTo>
                  <a:cubicBezTo>
                    <a:pt x="163" y="256"/>
                    <a:pt x="163" y="256"/>
                    <a:pt x="163" y="256"/>
                  </a:cubicBezTo>
                  <a:cubicBezTo>
                    <a:pt x="163" y="254"/>
                    <a:pt x="163" y="254"/>
                    <a:pt x="163" y="254"/>
                  </a:cubicBezTo>
                  <a:cubicBezTo>
                    <a:pt x="163" y="254"/>
                    <a:pt x="163" y="254"/>
                    <a:pt x="163" y="254"/>
                  </a:cubicBezTo>
                  <a:cubicBezTo>
                    <a:pt x="162" y="253"/>
                    <a:pt x="162" y="253"/>
                    <a:pt x="162" y="253"/>
                  </a:cubicBezTo>
                  <a:cubicBezTo>
                    <a:pt x="161" y="252"/>
                    <a:pt x="159" y="252"/>
                    <a:pt x="158" y="252"/>
                  </a:cubicBezTo>
                  <a:cubicBezTo>
                    <a:pt x="158" y="251"/>
                    <a:pt x="158" y="251"/>
                    <a:pt x="158" y="251"/>
                  </a:cubicBezTo>
                  <a:cubicBezTo>
                    <a:pt x="157" y="250"/>
                    <a:pt x="156" y="249"/>
                    <a:pt x="156" y="248"/>
                  </a:cubicBezTo>
                  <a:cubicBezTo>
                    <a:pt x="156" y="247"/>
                    <a:pt x="156" y="247"/>
                    <a:pt x="156" y="247"/>
                  </a:cubicBezTo>
                  <a:cubicBezTo>
                    <a:pt x="155" y="247"/>
                    <a:pt x="155" y="246"/>
                    <a:pt x="155" y="245"/>
                  </a:cubicBezTo>
                  <a:cubicBezTo>
                    <a:pt x="155" y="244"/>
                    <a:pt x="155" y="244"/>
                    <a:pt x="155" y="244"/>
                  </a:cubicBezTo>
                  <a:cubicBezTo>
                    <a:pt x="155" y="244"/>
                    <a:pt x="155" y="244"/>
                    <a:pt x="155" y="244"/>
                  </a:cubicBezTo>
                  <a:cubicBezTo>
                    <a:pt x="155" y="243"/>
                    <a:pt x="155" y="243"/>
                    <a:pt x="155" y="243"/>
                  </a:cubicBezTo>
                  <a:cubicBezTo>
                    <a:pt x="155" y="242"/>
                    <a:pt x="155" y="241"/>
                    <a:pt x="154" y="241"/>
                  </a:cubicBezTo>
                  <a:cubicBezTo>
                    <a:pt x="154" y="240"/>
                    <a:pt x="154" y="240"/>
                    <a:pt x="154" y="240"/>
                  </a:cubicBezTo>
                  <a:cubicBezTo>
                    <a:pt x="153" y="240"/>
                    <a:pt x="153" y="240"/>
                    <a:pt x="153" y="240"/>
                  </a:cubicBezTo>
                  <a:cubicBezTo>
                    <a:pt x="153" y="240"/>
                    <a:pt x="153" y="240"/>
                    <a:pt x="153" y="240"/>
                  </a:cubicBezTo>
                  <a:cubicBezTo>
                    <a:pt x="153" y="240"/>
                    <a:pt x="153" y="240"/>
                    <a:pt x="153" y="240"/>
                  </a:cubicBezTo>
                  <a:cubicBezTo>
                    <a:pt x="153" y="239"/>
                    <a:pt x="152" y="239"/>
                    <a:pt x="152" y="238"/>
                  </a:cubicBezTo>
                  <a:cubicBezTo>
                    <a:pt x="151" y="238"/>
                    <a:pt x="151" y="237"/>
                    <a:pt x="151" y="237"/>
                  </a:cubicBezTo>
                  <a:cubicBezTo>
                    <a:pt x="150" y="237"/>
                    <a:pt x="150" y="237"/>
                    <a:pt x="150" y="237"/>
                  </a:cubicBezTo>
                  <a:cubicBezTo>
                    <a:pt x="148" y="236"/>
                    <a:pt x="148" y="236"/>
                    <a:pt x="148" y="236"/>
                  </a:cubicBezTo>
                  <a:cubicBezTo>
                    <a:pt x="148" y="236"/>
                    <a:pt x="148" y="236"/>
                    <a:pt x="148" y="236"/>
                  </a:cubicBezTo>
                  <a:cubicBezTo>
                    <a:pt x="148" y="236"/>
                    <a:pt x="148" y="236"/>
                    <a:pt x="148" y="236"/>
                  </a:cubicBezTo>
                  <a:cubicBezTo>
                    <a:pt x="147" y="235"/>
                    <a:pt x="147" y="235"/>
                    <a:pt x="147" y="235"/>
                  </a:cubicBezTo>
                  <a:cubicBezTo>
                    <a:pt x="146" y="235"/>
                    <a:pt x="146" y="235"/>
                    <a:pt x="146" y="235"/>
                  </a:cubicBezTo>
                  <a:cubicBezTo>
                    <a:pt x="146" y="235"/>
                    <a:pt x="145" y="236"/>
                    <a:pt x="145" y="236"/>
                  </a:cubicBezTo>
                  <a:cubicBezTo>
                    <a:pt x="144" y="236"/>
                    <a:pt x="144" y="236"/>
                    <a:pt x="144" y="236"/>
                  </a:cubicBezTo>
                  <a:cubicBezTo>
                    <a:pt x="144" y="236"/>
                    <a:pt x="144" y="236"/>
                    <a:pt x="144" y="236"/>
                  </a:cubicBezTo>
                  <a:cubicBezTo>
                    <a:pt x="143" y="236"/>
                    <a:pt x="142" y="236"/>
                    <a:pt x="141" y="236"/>
                  </a:cubicBezTo>
                  <a:cubicBezTo>
                    <a:pt x="140" y="236"/>
                    <a:pt x="140" y="236"/>
                    <a:pt x="140" y="236"/>
                  </a:cubicBezTo>
                  <a:cubicBezTo>
                    <a:pt x="140" y="235"/>
                    <a:pt x="140" y="235"/>
                    <a:pt x="140" y="235"/>
                  </a:cubicBezTo>
                  <a:cubicBezTo>
                    <a:pt x="140" y="235"/>
                    <a:pt x="140" y="235"/>
                    <a:pt x="140" y="235"/>
                  </a:cubicBezTo>
                  <a:cubicBezTo>
                    <a:pt x="140" y="235"/>
                    <a:pt x="140" y="235"/>
                    <a:pt x="140" y="235"/>
                  </a:cubicBezTo>
                  <a:cubicBezTo>
                    <a:pt x="141" y="235"/>
                    <a:pt x="142" y="235"/>
                    <a:pt x="142" y="236"/>
                  </a:cubicBezTo>
                  <a:cubicBezTo>
                    <a:pt x="143" y="235"/>
                    <a:pt x="143" y="235"/>
                    <a:pt x="143" y="235"/>
                  </a:cubicBezTo>
                  <a:cubicBezTo>
                    <a:pt x="144" y="235"/>
                    <a:pt x="144" y="235"/>
                    <a:pt x="144" y="235"/>
                  </a:cubicBezTo>
                  <a:cubicBezTo>
                    <a:pt x="144" y="234"/>
                    <a:pt x="144" y="234"/>
                    <a:pt x="144" y="234"/>
                  </a:cubicBezTo>
                  <a:cubicBezTo>
                    <a:pt x="144" y="234"/>
                    <a:pt x="144" y="234"/>
                    <a:pt x="144" y="234"/>
                  </a:cubicBezTo>
                  <a:cubicBezTo>
                    <a:pt x="145" y="233"/>
                    <a:pt x="145" y="233"/>
                    <a:pt x="145" y="233"/>
                  </a:cubicBezTo>
                  <a:cubicBezTo>
                    <a:pt x="146" y="233"/>
                    <a:pt x="146" y="233"/>
                    <a:pt x="146" y="234"/>
                  </a:cubicBezTo>
                  <a:cubicBezTo>
                    <a:pt x="147" y="233"/>
                    <a:pt x="147" y="233"/>
                    <a:pt x="147" y="233"/>
                  </a:cubicBezTo>
                  <a:cubicBezTo>
                    <a:pt x="148" y="233"/>
                    <a:pt x="148" y="233"/>
                    <a:pt x="148" y="233"/>
                  </a:cubicBezTo>
                  <a:cubicBezTo>
                    <a:pt x="147" y="232"/>
                    <a:pt x="147" y="232"/>
                    <a:pt x="147" y="232"/>
                  </a:cubicBezTo>
                  <a:cubicBezTo>
                    <a:pt x="146" y="232"/>
                    <a:pt x="146" y="232"/>
                    <a:pt x="146" y="232"/>
                  </a:cubicBezTo>
                  <a:cubicBezTo>
                    <a:pt x="146" y="232"/>
                    <a:pt x="146" y="232"/>
                    <a:pt x="146" y="232"/>
                  </a:cubicBezTo>
                  <a:cubicBezTo>
                    <a:pt x="146" y="231"/>
                    <a:pt x="146" y="231"/>
                    <a:pt x="146" y="231"/>
                  </a:cubicBezTo>
                  <a:cubicBezTo>
                    <a:pt x="146" y="231"/>
                    <a:pt x="146" y="231"/>
                    <a:pt x="146" y="231"/>
                  </a:cubicBezTo>
                  <a:cubicBezTo>
                    <a:pt x="145" y="231"/>
                    <a:pt x="144" y="231"/>
                    <a:pt x="143" y="232"/>
                  </a:cubicBezTo>
                  <a:cubicBezTo>
                    <a:pt x="144" y="231"/>
                    <a:pt x="144" y="231"/>
                    <a:pt x="144" y="231"/>
                  </a:cubicBezTo>
                  <a:cubicBezTo>
                    <a:pt x="146" y="230"/>
                    <a:pt x="146" y="230"/>
                    <a:pt x="146" y="230"/>
                  </a:cubicBezTo>
                  <a:cubicBezTo>
                    <a:pt x="147" y="230"/>
                    <a:pt x="148" y="229"/>
                    <a:pt x="148" y="229"/>
                  </a:cubicBezTo>
                  <a:cubicBezTo>
                    <a:pt x="148" y="228"/>
                    <a:pt x="148" y="228"/>
                    <a:pt x="148" y="228"/>
                  </a:cubicBezTo>
                  <a:cubicBezTo>
                    <a:pt x="149" y="227"/>
                    <a:pt x="149" y="227"/>
                    <a:pt x="149" y="227"/>
                  </a:cubicBezTo>
                  <a:cubicBezTo>
                    <a:pt x="149" y="227"/>
                    <a:pt x="150" y="226"/>
                    <a:pt x="150" y="225"/>
                  </a:cubicBezTo>
                  <a:cubicBezTo>
                    <a:pt x="150" y="225"/>
                    <a:pt x="150" y="225"/>
                    <a:pt x="150" y="225"/>
                  </a:cubicBezTo>
                  <a:cubicBezTo>
                    <a:pt x="150" y="224"/>
                    <a:pt x="151" y="223"/>
                    <a:pt x="151" y="223"/>
                  </a:cubicBezTo>
                  <a:cubicBezTo>
                    <a:pt x="151" y="223"/>
                    <a:pt x="151" y="223"/>
                    <a:pt x="151" y="223"/>
                  </a:cubicBezTo>
                  <a:cubicBezTo>
                    <a:pt x="151" y="222"/>
                    <a:pt x="151" y="221"/>
                    <a:pt x="152" y="220"/>
                  </a:cubicBezTo>
                  <a:cubicBezTo>
                    <a:pt x="152" y="220"/>
                    <a:pt x="153" y="219"/>
                    <a:pt x="153" y="219"/>
                  </a:cubicBezTo>
                  <a:cubicBezTo>
                    <a:pt x="153" y="218"/>
                    <a:pt x="153" y="218"/>
                    <a:pt x="153" y="217"/>
                  </a:cubicBezTo>
                  <a:cubicBezTo>
                    <a:pt x="152" y="217"/>
                    <a:pt x="152" y="216"/>
                    <a:pt x="151" y="216"/>
                  </a:cubicBezTo>
                  <a:cubicBezTo>
                    <a:pt x="151" y="216"/>
                    <a:pt x="151" y="216"/>
                    <a:pt x="151" y="216"/>
                  </a:cubicBezTo>
                  <a:cubicBezTo>
                    <a:pt x="150" y="216"/>
                    <a:pt x="150" y="216"/>
                    <a:pt x="150" y="216"/>
                  </a:cubicBezTo>
                  <a:cubicBezTo>
                    <a:pt x="150" y="216"/>
                    <a:pt x="150" y="216"/>
                    <a:pt x="150" y="216"/>
                  </a:cubicBezTo>
                  <a:cubicBezTo>
                    <a:pt x="149" y="216"/>
                    <a:pt x="149" y="216"/>
                    <a:pt x="149" y="216"/>
                  </a:cubicBezTo>
                  <a:cubicBezTo>
                    <a:pt x="148" y="216"/>
                    <a:pt x="148" y="216"/>
                    <a:pt x="148" y="216"/>
                  </a:cubicBezTo>
                  <a:cubicBezTo>
                    <a:pt x="148" y="216"/>
                    <a:pt x="148" y="216"/>
                    <a:pt x="148" y="216"/>
                  </a:cubicBezTo>
                  <a:cubicBezTo>
                    <a:pt x="147" y="216"/>
                    <a:pt x="146" y="216"/>
                    <a:pt x="145" y="216"/>
                  </a:cubicBezTo>
                  <a:cubicBezTo>
                    <a:pt x="145" y="216"/>
                    <a:pt x="145" y="216"/>
                    <a:pt x="145" y="216"/>
                  </a:cubicBezTo>
                  <a:cubicBezTo>
                    <a:pt x="144" y="216"/>
                    <a:pt x="144" y="216"/>
                    <a:pt x="144" y="216"/>
                  </a:cubicBezTo>
                  <a:cubicBezTo>
                    <a:pt x="144" y="216"/>
                    <a:pt x="143" y="216"/>
                    <a:pt x="143" y="216"/>
                  </a:cubicBezTo>
                  <a:cubicBezTo>
                    <a:pt x="143" y="216"/>
                    <a:pt x="142" y="216"/>
                    <a:pt x="142" y="216"/>
                  </a:cubicBezTo>
                  <a:cubicBezTo>
                    <a:pt x="141" y="217"/>
                    <a:pt x="141" y="217"/>
                    <a:pt x="141" y="217"/>
                  </a:cubicBezTo>
                  <a:cubicBezTo>
                    <a:pt x="141" y="216"/>
                    <a:pt x="141" y="216"/>
                    <a:pt x="141" y="216"/>
                  </a:cubicBezTo>
                  <a:cubicBezTo>
                    <a:pt x="141" y="217"/>
                    <a:pt x="141" y="217"/>
                    <a:pt x="141" y="217"/>
                  </a:cubicBezTo>
                  <a:cubicBezTo>
                    <a:pt x="140" y="217"/>
                    <a:pt x="140" y="217"/>
                    <a:pt x="140" y="217"/>
                  </a:cubicBezTo>
                  <a:cubicBezTo>
                    <a:pt x="139" y="217"/>
                    <a:pt x="139" y="217"/>
                    <a:pt x="139" y="217"/>
                  </a:cubicBezTo>
                  <a:cubicBezTo>
                    <a:pt x="138" y="217"/>
                    <a:pt x="138" y="217"/>
                    <a:pt x="138" y="217"/>
                  </a:cubicBezTo>
                  <a:cubicBezTo>
                    <a:pt x="138" y="218"/>
                    <a:pt x="138" y="218"/>
                    <a:pt x="138" y="218"/>
                  </a:cubicBezTo>
                  <a:cubicBezTo>
                    <a:pt x="137" y="218"/>
                    <a:pt x="137" y="218"/>
                    <a:pt x="137" y="218"/>
                  </a:cubicBezTo>
                  <a:cubicBezTo>
                    <a:pt x="137" y="218"/>
                    <a:pt x="137" y="218"/>
                    <a:pt x="137" y="218"/>
                  </a:cubicBezTo>
                  <a:cubicBezTo>
                    <a:pt x="138" y="216"/>
                    <a:pt x="138" y="216"/>
                    <a:pt x="138" y="216"/>
                  </a:cubicBezTo>
                  <a:cubicBezTo>
                    <a:pt x="138" y="217"/>
                    <a:pt x="138" y="217"/>
                    <a:pt x="138" y="217"/>
                  </a:cubicBezTo>
                  <a:cubicBezTo>
                    <a:pt x="137" y="216"/>
                    <a:pt x="137" y="216"/>
                    <a:pt x="137" y="216"/>
                  </a:cubicBezTo>
                  <a:cubicBezTo>
                    <a:pt x="135" y="217"/>
                    <a:pt x="135" y="217"/>
                    <a:pt x="135" y="217"/>
                  </a:cubicBezTo>
                  <a:cubicBezTo>
                    <a:pt x="136" y="217"/>
                    <a:pt x="136" y="217"/>
                    <a:pt x="136" y="217"/>
                  </a:cubicBezTo>
                  <a:cubicBezTo>
                    <a:pt x="136" y="217"/>
                    <a:pt x="136" y="217"/>
                    <a:pt x="136" y="217"/>
                  </a:cubicBezTo>
                  <a:cubicBezTo>
                    <a:pt x="136" y="216"/>
                    <a:pt x="136" y="216"/>
                    <a:pt x="136" y="216"/>
                  </a:cubicBezTo>
                  <a:cubicBezTo>
                    <a:pt x="137" y="216"/>
                    <a:pt x="137" y="216"/>
                    <a:pt x="137" y="216"/>
                  </a:cubicBezTo>
                  <a:cubicBezTo>
                    <a:pt x="138" y="216"/>
                    <a:pt x="138" y="216"/>
                    <a:pt x="138" y="216"/>
                  </a:cubicBezTo>
                  <a:cubicBezTo>
                    <a:pt x="138" y="216"/>
                    <a:pt x="138" y="216"/>
                    <a:pt x="138" y="216"/>
                  </a:cubicBezTo>
                  <a:cubicBezTo>
                    <a:pt x="138" y="216"/>
                    <a:pt x="138" y="216"/>
                    <a:pt x="138" y="216"/>
                  </a:cubicBezTo>
                  <a:cubicBezTo>
                    <a:pt x="140" y="215"/>
                    <a:pt x="140" y="215"/>
                    <a:pt x="140" y="215"/>
                  </a:cubicBezTo>
                  <a:cubicBezTo>
                    <a:pt x="140" y="214"/>
                    <a:pt x="140" y="214"/>
                    <a:pt x="140" y="214"/>
                  </a:cubicBezTo>
                  <a:cubicBezTo>
                    <a:pt x="139" y="215"/>
                    <a:pt x="139" y="215"/>
                    <a:pt x="139" y="215"/>
                  </a:cubicBezTo>
                  <a:cubicBezTo>
                    <a:pt x="138" y="214"/>
                    <a:pt x="138" y="214"/>
                    <a:pt x="138" y="214"/>
                  </a:cubicBezTo>
                  <a:cubicBezTo>
                    <a:pt x="138" y="215"/>
                    <a:pt x="138" y="215"/>
                    <a:pt x="138" y="215"/>
                  </a:cubicBezTo>
                  <a:cubicBezTo>
                    <a:pt x="137" y="214"/>
                    <a:pt x="137" y="214"/>
                    <a:pt x="137" y="214"/>
                  </a:cubicBezTo>
                  <a:cubicBezTo>
                    <a:pt x="137" y="214"/>
                    <a:pt x="137" y="214"/>
                    <a:pt x="137" y="214"/>
                  </a:cubicBezTo>
                  <a:cubicBezTo>
                    <a:pt x="136" y="214"/>
                    <a:pt x="136" y="214"/>
                    <a:pt x="136" y="214"/>
                  </a:cubicBezTo>
                  <a:cubicBezTo>
                    <a:pt x="136" y="214"/>
                    <a:pt x="136" y="214"/>
                    <a:pt x="136" y="214"/>
                  </a:cubicBezTo>
                  <a:cubicBezTo>
                    <a:pt x="136" y="214"/>
                    <a:pt x="136" y="214"/>
                    <a:pt x="136" y="214"/>
                  </a:cubicBezTo>
                  <a:cubicBezTo>
                    <a:pt x="137" y="214"/>
                    <a:pt x="137" y="214"/>
                    <a:pt x="137" y="214"/>
                  </a:cubicBezTo>
                  <a:cubicBezTo>
                    <a:pt x="138" y="214"/>
                    <a:pt x="138" y="214"/>
                    <a:pt x="138" y="214"/>
                  </a:cubicBezTo>
                  <a:cubicBezTo>
                    <a:pt x="138" y="214"/>
                    <a:pt x="138" y="214"/>
                    <a:pt x="138" y="214"/>
                  </a:cubicBezTo>
                  <a:cubicBezTo>
                    <a:pt x="138" y="214"/>
                    <a:pt x="138" y="214"/>
                    <a:pt x="138" y="214"/>
                  </a:cubicBezTo>
                  <a:cubicBezTo>
                    <a:pt x="138" y="214"/>
                    <a:pt x="138" y="214"/>
                    <a:pt x="138" y="214"/>
                  </a:cubicBezTo>
                  <a:cubicBezTo>
                    <a:pt x="138" y="213"/>
                    <a:pt x="138" y="213"/>
                    <a:pt x="138" y="213"/>
                  </a:cubicBezTo>
                  <a:cubicBezTo>
                    <a:pt x="138" y="213"/>
                    <a:pt x="139" y="213"/>
                    <a:pt x="139" y="213"/>
                  </a:cubicBezTo>
                  <a:cubicBezTo>
                    <a:pt x="139" y="212"/>
                    <a:pt x="139" y="212"/>
                    <a:pt x="139" y="212"/>
                  </a:cubicBezTo>
                  <a:cubicBezTo>
                    <a:pt x="141" y="211"/>
                    <a:pt x="142" y="210"/>
                    <a:pt x="143" y="209"/>
                  </a:cubicBezTo>
                  <a:cubicBezTo>
                    <a:pt x="144" y="208"/>
                    <a:pt x="144" y="208"/>
                    <a:pt x="144" y="208"/>
                  </a:cubicBezTo>
                  <a:cubicBezTo>
                    <a:pt x="144" y="207"/>
                    <a:pt x="144" y="207"/>
                    <a:pt x="144" y="207"/>
                  </a:cubicBezTo>
                  <a:cubicBezTo>
                    <a:pt x="144" y="207"/>
                    <a:pt x="144" y="207"/>
                    <a:pt x="144" y="207"/>
                  </a:cubicBezTo>
                  <a:cubicBezTo>
                    <a:pt x="144" y="207"/>
                    <a:pt x="144" y="207"/>
                    <a:pt x="144" y="207"/>
                  </a:cubicBezTo>
                  <a:cubicBezTo>
                    <a:pt x="144" y="206"/>
                    <a:pt x="145" y="206"/>
                    <a:pt x="145" y="205"/>
                  </a:cubicBezTo>
                  <a:cubicBezTo>
                    <a:pt x="144" y="205"/>
                    <a:pt x="144" y="205"/>
                    <a:pt x="144" y="205"/>
                  </a:cubicBezTo>
                  <a:cubicBezTo>
                    <a:pt x="144" y="205"/>
                    <a:pt x="144" y="205"/>
                    <a:pt x="144" y="205"/>
                  </a:cubicBezTo>
                  <a:cubicBezTo>
                    <a:pt x="143" y="205"/>
                    <a:pt x="143" y="205"/>
                    <a:pt x="143" y="205"/>
                  </a:cubicBezTo>
                  <a:cubicBezTo>
                    <a:pt x="143" y="205"/>
                    <a:pt x="143" y="205"/>
                    <a:pt x="143" y="205"/>
                  </a:cubicBezTo>
                  <a:cubicBezTo>
                    <a:pt x="142" y="205"/>
                    <a:pt x="142" y="205"/>
                    <a:pt x="142" y="205"/>
                  </a:cubicBezTo>
                  <a:cubicBezTo>
                    <a:pt x="143" y="205"/>
                    <a:pt x="143" y="205"/>
                    <a:pt x="143" y="205"/>
                  </a:cubicBezTo>
                  <a:cubicBezTo>
                    <a:pt x="143" y="206"/>
                    <a:pt x="143" y="206"/>
                    <a:pt x="143" y="206"/>
                  </a:cubicBezTo>
                  <a:cubicBezTo>
                    <a:pt x="142" y="205"/>
                    <a:pt x="142" y="205"/>
                    <a:pt x="142" y="205"/>
                  </a:cubicBezTo>
                  <a:cubicBezTo>
                    <a:pt x="141" y="206"/>
                    <a:pt x="141" y="206"/>
                    <a:pt x="141" y="206"/>
                  </a:cubicBezTo>
                  <a:cubicBezTo>
                    <a:pt x="141" y="205"/>
                    <a:pt x="141" y="205"/>
                    <a:pt x="141" y="205"/>
                  </a:cubicBezTo>
                  <a:cubicBezTo>
                    <a:pt x="141" y="205"/>
                    <a:pt x="140" y="206"/>
                    <a:pt x="140" y="206"/>
                  </a:cubicBezTo>
                  <a:cubicBezTo>
                    <a:pt x="138" y="206"/>
                    <a:pt x="138" y="206"/>
                    <a:pt x="138" y="206"/>
                  </a:cubicBezTo>
                  <a:cubicBezTo>
                    <a:pt x="138" y="206"/>
                    <a:pt x="138" y="206"/>
                    <a:pt x="138" y="206"/>
                  </a:cubicBezTo>
                  <a:cubicBezTo>
                    <a:pt x="138" y="206"/>
                    <a:pt x="138" y="206"/>
                    <a:pt x="138" y="206"/>
                  </a:cubicBezTo>
                  <a:cubicBezTo>
                    <a:pt x="137" y="206"/>
                    <a:pt x="137" y="206"/>
                    <a:pt x="137" y="206"/>
                  </a:cubicBezTo>
                  <a:cubicBezTo>
                    <a:pt x="137" y="206"/>
                    <a:pt x="137" y="206"/>
                    <a:pt x="137" y="206"/>
                  </a:cubicBezTo>
                  <a:cubicBezTo>
                    <a:pt x="136" y="206"/>
                    <a:pt x="136" y="206"/>
                    <a:pt x="136" y="206"/>
                  </a:cubicBezTo>
                  <a:cubicBezTo>
                    <a:pt x="136" y="206"/>
                    <a:pt x="136" y="207"/>
                    <a:pt x="135" y="207"/>
                  </a:cubicBezTo>
                  <a:cubicBezTo>
                    <a:pt x="136" y="206"/>
                    <a:pt x="136" y="206"/>
                    <a:pt x="136" y="206"/>
                  </a:cubicBezTo>
                  <a:cubicBezTo>
                    <a:pt x="135" y="206"/>
                    <a:pt x="135" y="206"/>
                    <a:pt x="135" y="206"/>
                  </a:cubicBezTo>
                  <a:cubicBezTo>
                    <a:pt x="135" y="206"/>
                    <a:pt x="135" y="206"/>
                    <a:pt x="135" y="206"/>
                  </a:cubicBezTo>
                  <a:cubicBezTo>
                    <a:pt x="135" y="206"/>
                    <a:pt x="135" y="206"/>
                    <a:pt x="135" y="206"/>
                  </a:cubicBezTo>
                  <a:cubicBezTo>
                    <a:pt x="134" y="207"/>
                    <a:pt x="134" y="207"/>
                    <a:pt x="134" y="207"/>
                  </a:cubicBezTo>
                  <a:cubicBezTo>
                    <a:pt x="134" y="206"/>
                    <a:pt x="134" y="206"/>
                    <a:pt x="134" y="206"/>
                  </a:cubicBezTo>
                  <a:cubicBezTo>
                    <a:pt x="134" y="205"/>
                    <a:pt x="134" y="205"/>
                    <a:pt x="134" y="205"/>
                  </a:cubicBezTo>
                  <a:cubicBezTo>
                    <a:pt x="133" y="206"/>
                    <a:pt x="133" y="206"/>
                    <a:pt x="133" y="206"/>
                  </a:cubicBezTo>
                  <a:cubicBezTo>
                    <a:pt x="133" y="206"/>
                    <a:pt x="133" y="206"/>
                    <a:pt x="133" y="206"/>
                  </a:cubicBezTo>
                  <a:cubicBezTo>
                    <a:pt x="133" y="205"/>
                    <a:pt x="133" y="205"/>
                    <a:pt x="133" y="205"/>
                  </a:cubicBezTo>
                  <a:cubicBezTo>
                    <a:pt x="132" y="205"/>
                    <a:pt x="132" y="205"/>
                    <a:pt x="132" y="205"/>
                  </a:cubicBezTo>
                  <a:cubicBezTo>
                    <a:pt x="132" y="206"/>
                    <a:pt x="132" y="206"/>
                    <a:pt x="132" y="206"/>
                  </a:cubicBezTo>
                  <a:cubicBezTo>
                    <a:pt x="131" y="206"/>
                    <a:pt x="131" y="206"/>
                    <a:pt x="131" y="206"/>
                  </a:cubicBezTo>
                  <a:cubicBezTo>
                    <a:pt x="131" y="207"/>
                    <a:pt x="131" y="207"/>
                    <a:pt x="131" y="207"/>
                  </a:cubicBezTo>
                  <a:cubicBezTo>
                    <a:pt x="132" y="207"/>
                    <a:pt x="132" y="207"/>
                    <a:pt x="132" y="207"/>
                  </a:cubicBezTo>
                  <a:cubicBezTo>
                    <a:pt x="131" y="207"/>
                    <a:pt x="131" y="207"/>
                    <a:pt x="131" y="207"/>
                  </a:cubicBezTo>
                  <a:cubicBezTo>
                    <a:pt x="132" y="208"/>
                    <a:pt x="132" y="208"/>
                    <a:pt x="132" y="208"/>
                  </a:cubicBezTo>
                  <a:cubicBezTo>
                    <a:pt x="131" y="208"/>
                    <a:pt x="131" y="208"/>
                    <a:pt x="131" y="208"/>
                  </a:cubicBezTo>
                  <a:cubicBezTo>
                    <a:pt x="131" y="208"/>
                    <a:pt x="131" y="208"/>
                    <a:pt x="131" y="208"/>
                  </a:cubicBezTo>
                  <a:cubicBezTo>
                    <a:pt x="131" y="209"/>
                    <a:pt x="131" y="209"/>
                    <a:pt x="131" y="209"/>
                  </a:cubicBezTo>
                  <a:cubicBezTo>
                    <a:pt x="132" y="209"/>
                    <a:pt x="132" y="209"/>
                    <a:pt x="132" y="209"/>
                  </a:cubicBezTo>
                  <a:cubicBezTo>
                    <a:pt x="132" y="209"/>
                    <a:pt x="132" y="209"/>
                    <a:pt x="132" y="209"/>
                  </a:cubicBezTo>
                  <a:cubicBezTo>
                    <a:pt x="131" y="209"/>
                    <a:pt x="131" y="209"/>
                    <a:pt x="131" y="209"/>
                  </a:cubicBezTo>
                  <a:cubicBezTo>
                    <a:pt x="131" y="209"/>
                    <a:pt x="131" y="209"/>
                    <a:pt x="131" y="209"/>
                  </a:cubicBezTo>
                  <a:cubicBezTo>
                    <a:pt x="130" y="210"/>
                    <a:pt x="130" y="210"/>
                    <a:pt x="130" y="210"/>
                  </a:cubicBezTo>
                  <a:cubicBezTo>
                    <a:pt x="130" y="209"/>
                    <a:pt x="130" y="209"/>
                    <a:pt x="130" y="209"/>
                  </a:cubicBezTo>
                  <a:cubicBezTo>
                    <a:pt x="129" y="209"/>
                    <a:pt x="129" y="209"/>
                    <a:pt x="129" y="209"/>
                  </a:cubicBezTo>
                  <a:cubicBezTo>
                    <a:pt x="130" y="210"/>
                    <a:pt x="130" y="210"/>
                    <a:pt x="130" y="210"/>
                  </a:cubicBezTo>
                  <a:cubicBezTo>
                    <a:pt x="130" y="211"/>
                    <a:pt x="130" y="211"/>
                    <a:pt x="130" y="211"/>
                  </a:cubicBezTo>
                  <a:cubicBezTo>
                    <a:pt x="130" y="211"/>
                    <a:pt x="130" y="211"/>
                    <a:pt x="130" y="211"/>
                  </a:cubicBezTo>
                  <a:cubicBezTo>
                    <a:pt x="130" y="212"/>
                    <a:pt x="130" y="212"/>
                    <a:pt x="130" y="212"/>
                  </a:cubicBezTo>
                  <a:cubicBezTo>
                    <a:pt x="130" y="212"/>
                    <a:pt x="130" y="212"/>
                    <a:pt x="130" y="212"/>
                  </a:cubicBezTo>
                  <a:cubicBezTo>
                    <a:pt x="129" y="211"/>
                    <a:pt x="129" y="211"/>
                    <a:pt x="129" y="211"/>
                  </a:cubicBezTo>
                  <a:cubicBezTo>
                    <a:pt x="129" y="211"/>
                    <a:pt x="129" y="211"/>
                    <a:pt x="129" y="211"/>
                  </a:cubicBezTo>
                  <a:cubicBezTo>
                    <a:pt x="129" y="212"/>
                    <a:pt x="130" y="212"/>
                    <a:pt x="130" y="213"/>
                  </a:cubicBezTo>
                  <a:cubicBezTo>
                    <a:pt x="131" y="213"/>
                    <a:pt x="131" y="213"/>
                    <a:pt x="131" y="213"/>
                  </a:cubicBezTo>
                  <a:cubicBezTo>
                    <a:pt x="130" y="213"/>
                    <a:pt x="130" y="213"/>
                    <a:pt x="130" y="213"/>
                  </a:cubicBezTo>
                  <a:cubicBezTo>
                    <a:pt x="131" y="214"/>
                    <a:pt x="131" y="214"/>
                    <a:pt x="131" y="214"/>
                  </a:cubicBezTo>
                  <a:cubicBezTo>
                    <a:pt x="131" y="214"/>
                    <a:pt x="130" y="213"/>
                    <a:pt x="130" y="213"/>
                  </a:cubicBezTo>
                  <a:cubicBezTo>
                    <a:pt x="130" y="213"/>
                    <a:pt x="130" y="213"/>
                    <a:pt x="130" y="213"/>
                  </a:cubicBezTo>
                  <a:cubicBezTo>
                    <a:pt x="129" y="213"/>
                    <a:pt x="129" y="213"/>
                    <a:pt x="129" y="213"/>
                  </a:cubicBezTo>
                  <a:cubicBezTo>
                    <a:pt x="129" y="213"/>
                    <a:pt x="129" y="213"/>
                    <a:pt x="129" y="213"/>
                  </a:cubicBezTo>
                  <a:cubicBezTo>
                    <a:pt x="130" y="214"/>
                    <a:pt x="130" y="214"/>
                    <a:pt x="130" y="214"/>
                  </a:cubicBezTo>
                  <a:cubicBezTo>
                    <a:pt x="129" y="213"/>
                    <a:pt x="129" y="213"/>
                    <a:pt x="129" y="213"/>
                  </a:cubicBezTo>
                  <a:cubicBezTo>
                    <a:pt x="129" y="214"/>
                    <a:pt x="129" y="214"/>
                    <a:pt x="129" y="214"/>
                  </a:cubicBezTo>
                  <a:cubicBezTo>
                    <a:pt x="128" y="214"/>
                    <a:pt x="128" y="214"/>
                    <a:pt x="128" y="214"/>
                  </a:cubicBezTo>
                  <a:cubicBezTo>
                    <a:pt x="128" y="213"/>
                    <a:pt x="128" y="213"/>
                    <a:pt x="128" y="213"/>
                  </a:cubicBezTo>
                  <a:cubicBezTo>
                    <a:pt x="128" y="213"/>
                    <a:pt x="128" y="213"/>
                    <a:pt x="128" y="213"/>
                  </a:cubicBezTo>
                  <a:cubicBezTo>
                    <a:pt x="128" y="214"/>
                    <a:pt x="128" y="214"/>
                    <a:pt x="128" y="214"/>
                  </a:cubicBezTo>
                  <a:cubicBezTo>
                    <a:pt x="128" y="214"/>
                    <a:pt x="128" y="214"/>
                    <a:pt x="128" y="214"/>
                  </a:cubicBezTo>
                  <a:cubicBezTo>
                    <a:pt x="128" y="215"/>
                    <a:pt x="128" y="215"/>
                    <a:pt x="128" y="215"/>
                  </a:cubicBezTo>
                  <a:cubicBezTo>
                    <a:pt x="127" y="215"/>
                    <a:pt x="127" y="215"/>
                    <a:pt x="127" y="215"/>
                  </a:cubicBezTo>
                  <a:cubicBezTo>
                    <a:pt x="127" y="214"/>
                    <a:pt x="127" y="214"/>
                    <a:pt x="127" y="214"/>
                  </a:cubicBezTo>
                  <a:cubicBezTo>
                    <a:pt x="127" y="214"/>
                    <a:pt x="127" y="214"/>
                    <a:pt x="127" y="214"/>
                  </a:cubicBezTo>
                  <a:cubicBezTo>
                    <a:pt x="127" y="214"/>
                    <a:pt x="127" y="214"/>
                    <a:pt x="127" y="214"/>
                  </a:cubicBezTo>
                  <a:cubicBezTo>
                    <a:pt x="127" y="215"/>
                    <a:pt x="127" y="215"/>
                    <a:pt x="127" y="215"/>
                  </a:cubicBezTo>
                  <a:cubicBezTo>
                    <a:pt x="127" y="215"/>
                    <a:pt x="127" y="215"/>
                    <a:pt x="127" y="215"/>
                  </a:cubicBezTo>
                  <a:cubicBezTo>
                    <a:pt x="127" y="216"/>
                    <a:pt x="127" y="216"/>
                    <a:pt x="127" y="216"/>
                  </a:cubicBezTo>
                  <a:cubicBezTo>
                    <a:pt x="127" y="216"/>
                    <a:pt x="127" y="216"/>
                    <a:pt x="127" y="216"/>
                  </a:cubicBezTo>
                  <a:cubicBezTo>
                    <a:pt x="126" y="216"/>
                    <a:pt x="126" y="216"/>
                    <a:pt x="126" y="216"/>
                  </a:cubicBezTo>
                  <a:cubicBezTo>
                    <a:pt x="127" y="216"/>
                    <a:pt x="127" y="216"/>
                    <a:pt x="127" y="216"/>
                  </a:cubicBezTo>
                  <a:cubicBezTo>
                    <a:pt x="127" y="218"/>
                    <a:pt x="127" y="218"/>
                    <a:pt x="127" y="218"/>
                  </a:cubicBezTo>
                  <a:cubicBezTo>
                    <a:pt x="128" y="217"/>
                    <a:pt x="128" y="217"/>
                    <a:pt x="128" y="217"/>
                  </a:cubicBezTo>
                  <a:cubicBezTo>
                    <a:pt x="128" y="218"/>
                    <a:pt x="128" y="218"/>
                    <a:pt x="128" y="218"/>
                  </a:cubicBezTo>
                  <a:cubicBezTo>
                    <a:pt x="127" y="218"/>
                    <a:pt x="127" y="218"/>
                    <a:pt x="127" y="218"/>
                  </a:cubicBezTo>
                  <a:cubicBezTo>
                    <a:pt x="127" y="218"/>
                    <a:pt x="127" y="218"/>
                    <a:pt x="127" y="218"/>
                  </a:cubicBezTo>
                  <a:cubicBezTo>
                    <a:pt x="127" y="217"/>
                    <a:pt x="127" y="217"/>
                    <a:pt x="127" y="217"/>
                  </a:cubicBezTo>
                  <a:cubicBezTo>
                    <a:pt x="126" y="217"/>
                    <a:pt x="126" y="217"/>
                    <a:pt x="126" y="217"/>
                  </a:cubicBezTo>
                  <a:cubicBezTo>
                    <a:pt x="126" y="218"/>
                    <a:pt x="126" y="218"/>
                    <a:pt x="126" y="219"/>
                  </a:cubicBezTo>
                  <a:cubicBezTo>
                    <a:pt x="126" y="219"/>
                    <a:pt x="126" y="219"/>
                    <a:pt x="126" y="219"/>
                  </a:cubicBezTo>
                  <a:lnTo>
                    <a:pt x="126" y="220"/>
                  </a:lnTo>
                  <a:close/>
                  <a:moveTo>
                    <a:pt x="129" y="219"/>
                  </a:moveTo>
                  <a:cubicBezTo>
                    <a:pt x="129" y="219"/>
                    <a:pt x="129" y="219"/>
                    <a:pt x="129" y="219"/>
                  </a:cubicBezTo>
                  <a:cubicBezTo>
                    <a:pt x="128" y="220"/>
                    <a:pt x="128" y="220"/>
                    <a:pt x="128" y="220"/>
                  </a:cubicBezTo>
                  <a:lnTo>
                    <a:pt x="129" y="219"/>
                  </a:lnTo>
                  <a:close/>
                  <a:moveTo>
                    <a:pt x="143" y="204"/>
                  </a:moveTo>
                  <a:cubicBezTo>
                    <a:pt x="144" y="203"/>
                    <a:pt x="144" y="203"/>
                    <a:pt x="144" y="203"/>
                  </a:cubicBezTo>
                  <a:cubicBezTo>
                    <a:pt x="144" y="203"/>
                    <a:pt x="144" y="203"/>
                    <a:pt x="144" y="203"/>
                  </a:cubicBezTo>
                  <a:cubicBezTo>
                    <a:pt x="143" y="203"/>
                    <a:pt x="143" y="203"/>
                    <a:pt x="143" y="203"/>
                  </a:cubicBezTo>
                  <a:cubicBezTo>
                    <a:pt x="144" y="203"/>
                    <a:pt x="144" y="203"/>
                    <a:pt x="144" y="203"/>
                  </a:cubicBezTo>
                  <a:cubicBezTo>
                    <a:pt x="143" y="202"/>
                    <a:pt x="143" y="202"/>
                    <a:pt x="143" y="202"/>
                  </a:cubicBezTo>
                  <a:cubicBezTo>
                    <a:pt x="143" y="202"/>
                    <a:pt x="143" y="202"/>
                    <a:pt x="143" y="202"/>
                  </a:cubicBezTo>
                  <a:cubicBezTo>
                    <a:pt x="142" y="202"/>
                    <a:pt x="142" y="202"/>
                    <a:pt x="142" y="202"/>
                  </a:cubicBezTo>
                  <a:cubicBezTo>
                    <a:pt x="142" y="202"/>
                    <a:pt x="142" y="202"/>
                    <a:pt x="142" y="202"/>
                  </a:cubicBezTo>
                  <a:cubicBezTo>
                    <a:pt x="143" y="203"/>
                    <a:pt x="143" y="203"/>
                    <a:pt x="143" y="203"/>
                  </a:cubicBezTo>
                  <a:lnTo>
                    <a:pt x="143" y="204"/>
                  </a:lnTo>
                  <a:close/>
                  <a:moveTo>
                    <a:pt x="158" y="296"/>
                  </a:moveTo>
                  <a:cubicBezTo>
                    <a:pt x="157" y="297"/>
                    <a:pt x="157" y="297"/>
                    <a:pt x="157" y="297"/>
                  </a:cubicBezTo>
                  <a:cubicBezTo>
                    <a:pt x="157" y="297"/>
                    <a:pt x="156" y="297"/>
                    <a:pt x="156" y="297"/>
                  </a:cubicBezTo>
                  <a:cubicBezTo>
                    <a:pt x="156" y="298"/>
                    <a:pt x="156" y="298"/>
                    <a:pt x="156" y="298"/>
                  </a:cubicBezTo>
                  <a:cubicBezTo>
                    <a:pt x="156" y="298"/>
                    <a:pt x="156" y="298"/>
                    <a:pt x="156" y="298"/>
                  </a:cubicBezTo>
                  <a:cubicBezTo>
                    <a:pt x="158" y="299"/>
                    <a:pt x="158" y="299"/>
                    <a:pt x="158" y="299"/>
                  </a:cubicBezTo>
                  <a:cubicBezTo>
                    <a:pt x="158" y="299"/>
                    <a:pt x="158" y="299"/>
                    <a:pt x="158" y="299"/>
                  </a:cubicBezTo>
                  <a:cubicBezTo>
                    <a:pt x="159" y="298"/>
                    <a:pt x="159" y="298"/>
                    <a:pt x="159" y="298"/>
                  </a:cubicBezTo>
                  <a:cubicBezTo>
                    <a:pt x="159" y="298"/>
                    <a:pt x="159" y="298"/>
                    <a:pt x="159" y="298"/>
                  </a:cubicBezTo>
                  <a:cubicBezTo>
                    <a:pt x="160" y="297"/>
                    <a:pt x="160" y="297"/>
                    <a:pt x="160" y="297"/>
                  </a:cubicBezTo>
                  <a:cubicBezTo>
                    <a:pt x="159" y="297"/>
                    <a:pt x="159" y="297"/>
                    <a:pt x="159" y="297"/>
                  </a:cubicBezTo>
                  <a:lnTo>
                    <a:pt x="158" y="296"/>
                  </a:lnTo>
                  <a:close/>
                  <a:moveTo>
                    <a:pt x="160" y="296"/>
                  </a:moveTo>
                  <a:cubicBezTo>
                    <a:pt x="161" y="296"/>
                    <a:pt x="161" y="296"/>
                    <a:pt x="161" y="296"/>
                  </a:cubicBezTo>
                  <a:cubicBezTo>
                    <a:pt x="161" y="296"/>
                    <a:pt x="161" y="296"/>
                    <a:pt x="161" y="296"/>
                  </a:cubicBezTo>
                  <a:cubicBezTo>
                    <a:pt x="161" y="296"/>
                    <a:pt x="161" y="296"/>
                    <a:pt x="161" y="296"/>
                  </a:cubicBezTo>
                  <a:lnTo>
                    <a:pt x="160" y="296"/>
                  </a:lnTo>
                  <a:close/>
                  <a:moveTo>
                    <a:pt x="136" y="256"/>
                  </a:moveTo>
                  <a:cubicBezTo>
                    <a:pt x="135" y="256"/>
                    <a:pt x="135" y="256"/>
                    <a:pt x="135" y="256"/>
                  </a:cubicBezTo>
                  <a:cubicBezTo>
                    <a:pt x="135" y="257"/>
                    <a:pt x="135" y="257"/>
                    <a:pt x="135" y="257"/>
                  </a:cubicBezTo>
                  <a:cubicBezTo>
                    <a:pt x="134" y="258"/>
                    <a:pt x="134" y="259"/>
                    <a:pt x="133" y="260"/>
                  </a:cubicBezTo>
                  <a:cubicBezTo>
                    <a:pt x="134" y="260"/>
                    <a:pt x="134" y="260"/>
                    <a:pt x="134" y="260"/>
                  </a:cubicBezTo>
                  <a:cubicBezTo>
                    <a:pt x="135" y="260"/>
                    <a:pt x="135" y="260"/>
                    <a:pt x="135" y="260"/>
                  </a:cubicBezTo>
                  <a:cubicBezTo>
                    <a:pt x="135" y="259"/>
                    <a:pt x="137" y="258"/>
                    <a:pt x="137" y="257"/>
                  </a:cubicBezTo>
                  <a:cubicBezTo>
                    <a:pt x="137" y="257"/>
                    <a:pt x="137" y="257"/>
                    <a:pt x="137" y="257"/>
                  </a:cubicBezTo>
                  <a:cubicBezTo>
                    <a:pt x="136" y="256"/>
                    <a:pt x="136" y="256"/>
                    <a:pt x="136" y="256"/>
                  </a:cubicBezTo>
                  <a:cubicBezTo>
                    <a:pt x="137" y="256"/>
                    <a:pt x="137" y="256"/>
                    <a:pt x="137" y="256"/>
                  </a:cubicBezTo>
                  <a:lnTo>
                    <a:pt x="136" y="256"/>
                  </a:lnTo>
                  <a:close/>
                  <a:moveTo>
                    <a:pt x="133" y="268"/>
                  </a:moveTo>
                  <a:cubicBezTo>
                    <a:pt x="133" y="267"/>
                    <a:pt x="133" y="267"/>
                    <a:pt x="133" y="267"/>
                  </a:cubicBezTo>
                  <a:cubicBezTo>
                    <a:pt x="133" y="267"/>
                    <a:pt x="133" y="267"/>
                    <a:pt x="133" y="267"/>
                  </a:cubicBezTo>
                  <a:cubicBezTo>
                    <a:pt x="133" y="267"/>
                    <a:pt x="133" y="267"/>
                    <a:pt x="133" y="267"/>
                  </a:cubicBezTo>
                  <a:cubicBezTo>
                    <a:pt x="133" y="267"/>
                    <a:pt x="133" y="267"/>
                    <a:pt x="133" y="267"/>
                  </a:cubicBezTo>
                  <a:cubicBezTo>
                    <a:pt x="133" y="268"/>
                    <a:pt x="133" y="268"/>
                    <a:pt x="133" y="268"/>
                  </a:cubicBezTo>
                  <a:close/>
                  <a:moveTo>
                    <a:pt x="129" y="242"/>
                  </a:moveTo>
                  <a:cubicBezTo>
                    <a:pt x="130" y="242"/>
                    <a:pt x="130" y="242"/>
                    <a:pt x="130" y="242"/>
                  </a:cubicBezTo>
                  <a:cubicBezTo>
                    <a:pt x="130" y="242"/>
                    <a:pt x="130" y="242"/>
                    <a:pt x="130" y="242"/>
                  </a:cubicBezTo>
                  <a:cubicBezTo>
                    <a:pt x="130" y="241"/>
                    <a:pt x="130" y="241"/>
                    <a:pt x="130" y="241"/>
                  </a:cubicBezTo>
                  <a:cubicBezTo>
                    <a:pt x="130" y="241"/>
                    <a:pt x="130" y="241"/>
                    <a:pt x="130" y="241"/>
                  </a:cubicBezTo>
                  <a:cubicBezTo>
                    <a:pt x="130" y="239"/>
                    <a:pt x="130" y="239"/>
                    <a:pt x="130" y="239"/>
                  </a:cubicBezTo>
                  <a:cubicBezTo>
                    <a:pt x="129" y="239"/>
                    <a:pt x="129" y="239"/>
                    <a:pt x="129" y="239"/>
                  </a:cubicBezTo>
                  <a:cubicBezTo>
                    <a:pt x="129" y="239"/>
                    <a:pt x="129" y="239"/>
                    <a:pt x="129" y="239"/>
                  </a:cubicBezTo>
                  <a:cubicBezTo>
                    <a:pt x="128" y="240"/>
                    <a:pt x="128" y="240"/>
                    <a:pt x="128" y="240"/>
                  </a:cubicBezTo>
                  <a:cubicBezTo>
                    <a:pt x="128" y="240"/>
                    <a:pt x="128" y="240"/>
                    <a:pt x="128" y="240"/>
                  </a:cubicBezTo>
                  <a:cubicBezTo>
                    <a:pt x="129" y="241"/>
                    <a:pt x="129" y="241"/>
                    <a:pt x="129" y="241"/>
                  </a:cubicBezTo>
                  <a:cubicBezTo>
                    <a:pt x="129" y="242"/>
                    <a:pt x="129" y="242"/>
                    <a:pt x="129" y="242"/>
                  </a:cubicBezTo>
                  <a:close/>
                  <a:moveTo>
                    <a:pt x="125" y="219"/>
                  </a:moveTo>
                  <a:cubicBezTo>
                    <a:pt x="125" y="220"/>
                    <a:pt x="125" y="220"/>
                    <a:pt x="125" y="220"/>
                  </a:cubicBezTo>
                  <a:cubicBezTo>
                    <a:pt x="125" y="220"/>
                    <a:pt x="125" y="220"/>
                    <a:pt x="125" y="220"/>
                  </a:cubicBezTo>
                  <a:cubicBezTo>
                    <a:pt x="125" y="219"/>
                    <a:pt x="125" y="219"/>
                    <a:pt x="125" y="219"/>
                  </a:cubicBezTo>
                  <a:cubicBezTo>
                    <a:pt x="125" y="218"/>
                    <a:pt x="125" y="218"/>
                    <a:pt x="125" y="218"/>
                  </a:cubicBezTo>
                  <a:cubicBezTo>
                    <a:pt x="125" y="218"/>
                    <a:pt x="125" y="218"/>
                    <a:pt x="125" y="218"/>
                  </a:cubicBezTo>
                  <a:cubicBezTo>
                    <a:pt x="125" y="218"/>
                    <a:pt x="125" y="218"/>
                    <a:pt x="125" y="218"/>
                  </a:cubicBezTo>
                  <a:cubicBezTo>
                    <a:pt x="125" y="219"/>
                    <a:pt x="125" y="219"/>
                    <a:pt x="125" y="219"/>
                  </a:cubicBezTo>
                  <a:close/>
                  <a:moveTo>
                    <a:pt x="120" y="210"/>
                  </a:moveTo>
                  <a:cubicBezTo>
                    <a:pt x="120" y="209"/>
                    <a:pt x="120" y="209"/>
                    <a:pt x="120" y="209"/>
                  </a:cubicBezTo>
                  <a:cubicBezTo>
                    <a:pt x="120" y="209"/>
                    <a:pt x="120" y="209"/>
                    <a:pt x="120" y="209"/>
                  </a:cubicBezTo>
                  <a:lnTo>
                    <a:pt x="120" y="210"/>
                  </a:lnTo>
                  <a:close/>
                  <a:moveTo>
                    <a:pt x="118" y="230"/>
                  </a:moveTo>
                  <a:cubicBezTo>
                    <a:pt x="119" y="230"/>
                    <a:pt x="119" y="230"/>
                    <a:pt x="119" y="230"/>
                  </a:cubicBezTo>
                  <a:cubicBezTo>
                    <a:pt x="119" y="230"/>
                    <a:pt x="119" y="230"/>
                    <a:pt x="119" y="230"/>
                  </a:cubicBezTo>
                  <a:cubicBezTo>
                    <a:pt x="120" y="229"/>
                    <a:pt x="120" y="229"/>
                    <a:pt x="120" y="229"/>
                  </a:cubicBezTo>
                  <a:cubicBezTo>
                    <a:pt x="120" y="229"/>
                    <a:pt x="120" y="229"/>
                    <a:pt x="120" y="229"/>
                  </a:cubicBezTo>
                  <a:cubicBezTo>
                    <a:pt x="118" y="229"/>
                    <a:pt x="118" y="229"/>
                    <a:pt x="118" y="229"/>
                  </a:cubicBezTo>
                  <a:lnTo>
                    <a:pt x="118" y="230"/>
                  </a:lnTo>
                  <a:close/>
                  <a:moveTo>
                    <a:pt x="116" y="217"/>
                  </a:moveTo>
                  <a:cubicBezTo>
                    <a:pt x="117" y="217"/>
                    <a:pt x="117" y="217"/>
                    <a:pt x="117" y="217"/>
                  </a:cubicBezTo>
                  <a:cubicBezTo>
                    <a:pt x="118" y="217"/>
                    <a:pt x="118" y="217"/>
                    <a:pt x="118" y="217"/>
                  </a:cubicBezTo>
                  <a:cubicBezTo>
                    <a:pt x="118" y="217"/>
                    <a:pt x="118" y="217"/>
                    <a:pt x="118" y="217"/>
                  </a:cubicBezTo>
                  <a:cubicBezTo>
                    <a:pt x="117" y="217"/>
                    <a:pt x="117" y="217"/>
                    <a:pt x="117" y="217"/>
                  </a:cubicBezTo>
                  <a:cubicBezTo>
                    <a:pt x="117" y="217"/>
                    <a:pt x="117" y="217"/>
                    <a:pt x="117" y="217"/>
                  </a:cubicBezTo>
                  <a:cubicBezTo>
                    <a:pt x="117" y="217"/>
                    <a:pt x="117" y="217"/>
                    <a:pt x="117" y="217"/>
                  </a:cubicBezTo>
                  <a:cubicBezTo>
                    <a:pt x="117" y="217"/>
                    <a:pt x="117" y="217"/>
                    <a:pt x="117" y="217"/>
                  </a:cubicBezTo>
                  <a:cubicBezTo>
                    <a:pt x="118" y="217"/>
                    <a:pt x="118" y="217"/>
                    <a:pt x="118" y="217"/>
                  </a:cubicBezTo>
                  <a:cubicBezTo>
                    <a:pt x="117" y="216"/>
                    <a:pt x="117" y="216"/>
                    <a:pt x="117" y="216"/>
                  </a:cubicBezTo>
                  <a:cubicBezTo>
                    <a:pt x="118" y="216"/>
                    <a:pt x="118" y="216"/>
                    <a:pt x="118" y="216"/>
                  </a:cubicBezTo>
                  <a:cubicBezTo>
                    <a:pt x="118" y="216"/>
                    <a:pt x="118" y="216"/>
                    <a:pt x="118" y="216"/>
                  </a:cubicBezTo>
                  <a:cubicBezTo>
                    <a:pt x="118" y="216"/>
                    <a:pt x="118" y="216"/>
                    <a:pt x="118" y="216"/>
                  </a:cubicBezTo>
                  <a:cubicBezTo>
                    <a:pt x="118" y="216"/>
                    <a:pt x="118" y="216"/>
                    <a:pt x="118" y="216"/>
                  </a:cubicBezTo>
                  <a:cubicBezTo>
                    <a:pt x="117" y="216"/>
                    <a:pt x="117" y="216"/>
                    <a:pt x="117" y="216"/>
                  </a:cubicBezTo>
                  <a:cubicBezTo>
                    <a:pt x="117" y="215"/>
                    <a:pt x="117" y="215"/>
                    <a:pt x="117" y="215"/>
                  </a:cubicBezTo>
                  <a:cubicBezTo>
                    <a:pt x="117" y="216"/>
                    <a:pt x="117" y="216"/>
                    <a:pt x="117" y="216"/>
                  </a:cubicBezTo>
                  <a:cubicBezTo>
                    <a:pt x="116" y="216"/>
                    <a:pt x="116" y="216"/>
                    <a:pt x="116" y="216"/>
                  </a:cubicBezTo>
                  <a:cubicBezTo>
                    <a:pt x="116" y="216"/>
                    <a:pt x="116" y="216"/>
                    <a:pt x="116" y="216"/>
                  </a:cubicBezTo>
                  <a:cubicBezTo>
                    <a:pt x="116" y="216"/>
                    <a:pt x="116" y="216"/>
                    <a:pt x="116" y="216"/>
                  </a:cubicBezTo>
                  <a:cubicBezTo>
                    <a:pt x="116" y="216"/>
                    <a:pt x="116" y="216"/>
                    <a:pt x="116" y="216"/>
                  </a:cubicBezTo>
                  <a:cubicBezTo>
                    <a:pt x="115" y="216"/>
                    <a:pt x="115" y="216"/>
                    <a:pt x="115" y="216"/>
                  </a:cubicBezTo>
                  <a:cubicBezTo>
                    <a:pt x="115" y="216"/>
                    <a:pt x="116" y="217"/>
                    <a:pt x="116" y="217"/>
                  </a:cubicBezTo>
                  <a:close/>
                  <a:moveTo>
                    <a:pt x="117" y="220"/>
                  </a:moveTo>
                  <a:cubicBezTo>
                    <a:pt x="117" y="220"/>
                    <a:pt x="117" y="220"/>
                    <a:pt x="117" y="220"/>
                  </a:cubicBezTo>
                  <a:cubicBezTo>
                    <a:pt x="116" y="219"/>
                    <a:pt x="116" y="219"/>
                    <a:pt x="116" y="219"/>
                  </a:cubicBezTo>
                  <a:cubicBezTo>
                    <a:pt x="116" y="219"/>
                    <a:pt x="116" y="219"/>
                    <a:pt x="116" y="219"/>
                  </a:cubicBezTo>
                  <a:cubicBezTo>
                    <a:pt x="117" y="220"/>
                    <a:pt x="117" y="220"/>
                    <a:pt x="117" y="220"/>
                  </a:cubicBezTo>
                  <a:cubicBezTo>
                    <a:pt x="117" y="219"/>
                    <a:pt x="117" y="219"/>
                    <a:pt x="117" y="219"/>
                  </a:cubicBezTo>
                  <a:cubicBezTo>
                    <a:pt x="116" y="219"/>
                    <a:pt x="116" y="219"/>
                    <a:pt x="116" y="219"/>
                  </a:cubicBezTo>
                  <a:cubicBezTo>
                    <a:pt x="116" y="219"/>
                    <a:pt x="116" y="219"/>
                    <a:pt x="116" y="219"/>
                  </a:cubicBezTo>
                  <a:cubicBezTo>
                    <a:pt x="116" y="220"/>
                    <a:pt x="116" y="220"/>
                    <a:pt x="116" y="220"/>
                  </a:cubicBezTo>
                  <a:cubicBezTo>
                    <a:pt x="115" y="221"/>
                    <a:pt x="115" y="221"/>
                    <a:pt x="115" y="221"/>
                  </a:cubicBezTo>
                  <a:cubicBezTo>
                    <a:pt x="116" y="221"/>
                    <a:pt x="116" y="221"/>
                    <a:pt x="116" y="221"/>
                  </a:cubicBezTo>
                  <a:cubicBezTo>
                    <a:pt x="116" y="222"/>
                    <a:pt x="116" y="222"/>
                    <a:pt x="116" y="222"/>
                  </a:cubicBezTo>
                  <a:cubicBezTo>
                    <a:pt x="116" y="222"/>
                    <a:pt x="116" y="222"/>
                    <a:pt x="116" y="222"/>
                  </a:cubicBezTo>
                  <a:cubicBezTo>
                    <a:pt x="117" y="222"/>
                    <a:pt x="117" y="222"/>
                    <a:pt x="117" y="222"/>
                  </a:cubicBezTo>
                  <a:cubicBezTo>
                    <a:pt x="117" y="222"/>
                    <a:pt x="117" y="222"/>
                    <a:pt x="117" y="222"/>
                  </a:cubicBezTo>
                  <a:cubicBezTo>
                    <a:pt x="116" y="222"/>
                    <a:pt x="116" y="222"/>
                    <a:pt x="116" y="222"/>
                  </a:cubicBezTo>
                  <a:cubicBezTo>
                    <a:pt x="117" y="221"/>
                    <a:pt x="117" y="221"/>
                    <a:pt x="117" y="221"/>
                  </a:cubicBezTo>
                  <a:cubicBezTo>
                    <a:pt x="116" y="221"/>
                    <a:pt x="116" y="221"/>
                    <a:pt x="116" y="221"/>
                  </a:cubicBezTo>
                  <a:cubicBezTo>
                    <a:pt x="117" y="221"/>
                    <a:pt x="117" y="221"/>
                    <a:pt x="117" y="221"/>
                  </a:cubicBezTo>
                  <a:lnTo>
                    <a:pt x="117" y="220"/>
                  </a:lnTo>
                  <a:close/>
                  <a:moveTo>
                    <a:pt x="115" y="224"/>
                  </a:moveTo>
                  <a:cubicBezTo>
                    <a:pt x="116" y="223"/>
                    <a:pt x="116" y="223"/>
                    <a:pt x="116" y="223"/>
                  </a:cubicBezTo>
                  <a:cubicBezTo>
                    <a:pt x="115" y="223"/>
                    <a:pt x="115" y="223"/>
                    <a:pt x="115" y="223"/>
                  </a:cubicBezTo>
                  <a:cubicBezTo>
                    <a:pt x="115" y="223"/>
                    <a:pt x="115" y="223"/>
                    <a:pt x="115" y="223"/>
                  </a:cubicBezTo>
                  <a:cubicBezTo>
                    <a:pt x="115" y="223"/>
                    <a:pt x="115" y="223"/>
                    <a:pt x="115" y="223"/>
                  </a:cubicBezTo>
                  <a:cubicBezTo>
                    <a:pt x="114" y="224"/>
                    <a:pt x="114" y="224"/>
                    <a:pt x="114" y="224"/>
                  </a:cubicBezTo>
                  <a:lnTo>
                    <a:pt x="115" y="224"/>
                  </a:lnTo>
                  <a:close/>
                  <a:moveTo>
                    <a:pt x="117" y="218"/>
                  </a:moveTo>
                  <a:cubicBezTo>
                    <a:pt x="116" y="218"/>
                    <a:pt x="116" y="218"/>
                    <a:pt x="116" y="218"/>
                  </a:cubicBezTo>
                  <a:cubicBezTo>
                    <a:pt x="116" y="218"/>
                    <a:pt x="116" y="218"/>
                    <a:pt x="116" y="218"/>
                  </a:cubicBezTo>
                  <a:cubicBezTo>
                    <a:pt x="117" y="219"/>
                    <a:pt x="117" y="219"/>
                    <a:pt x="117" y="219"/>
                  </a:cubicBezTo>
                  <a:cubicBezTo>
                    <a:pt x="117" y="219"/>
                    <a:pt x="117" y="219"/>
                    <a:pt x="117" y="219"/>
                  </a:cubicBezTo>
                  <a:cubicBezTo>
                    <a:pt x="117" y="218"/>
                    <a:pt x="117" y="218"/>
                    <a:pt x="117" y="218"/>
                  </a:cubicBezTo>
                  <a:cubicBezTo>
                    <a:pt x="117" y="218"/>
                    <a:pt x="117" y="218"/>
                    <a:pt x="117" y="218"/>
                  </a:cubicBezTo>
                  <a:close/>
                  <a:moveTo>
                    <a:pt x="121" y="208"/>
                  </a:moveTo>
                  <a:cubicBezTo>
                    <a:pt x="120" y="209"/>
                    <a:pt x="120" y="209"/>
                    <a:pt x="120" y="209"/>
                  </a:cubicBezTo>
                  <a:cubicBezTo>
                    <a:pt x="120" y="209"/>
                    <a:pt x="120" y="209"/>
                    <a:pt x="120" y="209"/>
                  </a:cubicBezTo>
                  <a:cubicBezTo>
                    <a:pt x="121" y="210"/>
                    <a:pt x="121" y="210"/>
                    <a:pt x="121" y="210"/>
                  </a:cubicBezTo>
                  <a:cubicBezTo>
                    <a:pt x="121" y="210"/>
                    <a:pt x="121" y="210"/>
                    <a:pt x="121" y="210"/>
                  </a:cubicBezTo>
                  <a:cubicBezTo>
                    <a:pt x="120" y="210"/>
                    <a:pt x="120" y="210"/>
                    <a:pt x="120" y="210"/>
                  </a:cubicBezTo>
                  <a:cubicBezTo>
                    <a:pt x="120" y="210"/>
                    <a:pt x="120" y="210"/>
                    <a:pt x="120" y="210"/>
                  </a:cubicBezTo>
                  <a:cubicBezTo>
                    <a:pt x="119" y="209"/>
                    <a:pt x="119" y="209"/>
                    <a:pt x="119" y="209"/>
                  </a:cubicBezTo>
                  <a:cubicBezTo>
                    <a:pt x="120" y="209"/>
                    <a:pt x="119" y="209"/>
                    <a:pt x="119" y="209"/>
                  </a:cubicBezTo>
                  <a:cubicBezTo>
                    <a:pt x="119" y="210"/>
                    <a:pt x="119" y="210"/>
                    <a:pt x="119" y="210"/>
                  </a:cubicBezTo>
                  <a:cubicBezTo>
                    <a:pt x="119" y="210"/>
                    <a:pt x="119" y="210"/>
                    <a:pt x="119" y="210"/>
                  </a:cubicBezTo>
                  <a:cubicBezTo>
                    <a:pt x="118" y="210"/>
                    <a:pt x="118" y="210"/>
                    <a:pt x="118" y="210"/>
                  </a:cubicBezTo>
                  <a:cubicBezTo>
                    <a:pt x="118" y="210"/>
                    <a:pt x="118" y="210"/>
                    <a:pt x="118" y="210"/>
                  </a:cubicBezTo>
                  <a:cubicBezTo>
                    <a:pt x="118" y="211"/>
                    <a:pt x="118" y="211"/>
                    <a:pt x="118" y="211"/>
                  </a:cubicBezTo>
                  <a:cubicBezTo>
                    <a:pt x="119" y="211"/>
                    <a:pt x="119" y="211"/>
                    <a:pt x="119" y="211"/>
                  </a:cubicBezTo>
                  <a:cubicBezTo>
                    <a:pt x="119" y="211"/>
                    <a:pt x="119" y="211"/>
                    <a:pt x="119" y="211"/>
                  </a:cubicBezTo>
                  <a:cubicBezTo>
                    <a:pt x="119" y="211"/>
                    <a:pt x="119" y="211"/>
                    <a:pt x="119" y="211"/>
                  </a:cubicBezTo>
                  <a:cubicBezTo>
                    <a:pt x="119" y="212"/>
                    <a:pt x="119" y="212"/>
                    <a:pt x="119" y="212"/>
                  </a:cubicBezTo>
                  <a:cubicBezTo>
                    <a:pt x="118" y="212"/>
                    <a:pt x="118" y="212"/>
                    <a:pt x="118" y="212"/>
                  </a:cubicBezTo>
                  <a:cubicBezTo>
                    <a:pt x="119" y="212"/>
                    <a:pt x="119" y="212"/>
                    <a:pt x="119" y="212"/>
                  </a:cubicBezTo>
                  <a:cubicBezTo>
                    <a:pt x="120" y="213"/>
                    <a:pt x="120" y="213"/>
                    <a:pt x="120" y="213"/>
                  </a:cubicBezTo>
                  <a:cubicBezTo>
                    <a:pt x="120" y="213"/>
                    <a:pt x="120" y="213"/>
                    <a:pt x="120" y="213"/>
                  </a:cubicBezTo>
                  <a:cubicBezTo>
                    <a:pt x="119" y="213"/>
                    <a:pt x="119" y="213"/>
                    <a:pt x="119" y="213"/>
                  </a:cubicBezTo>
                  <a:cubicBezTo>
                    <a:pt x="119" y="213"/>
                    <a:pt x="119" y="213"/>
                    <a:pt x="119" y="213"/>
                  </a:cubicBezTo>
                  <a:cubicBezTo>
                    <a:pt x="118" y="214"/>
                    <a:pt x="118" y="214"/>
                    <a:pt x="118" y="214"/>
                  </a:cubicBezTo>
                  <a:cubicBezTo>
                    <a:pt x="119" y="215"/>
                    <a:pt x="119" y="215"/>
                    <a:pt x="119" y="215"/>
                  </a:cubicBezTo>
                  <a:cubicBezTo>
                    <a:pt x="119" y="215"/>
                    <a:pt x="119" y="215"/>
                    <a:pt x="119" y="215"/>
                  </a:cubicBezTo>
                  <a:cubicBezTo>
                    <a:pt x="120" y="214"/>
                    <a:pt x="120" y="214"/>
                    <a:pt x="120" y="214"/>
                  </a:cubicBezTo>
                  <a:cubicBezTo>
                    <a:pt x="121" y="214"/>
                    <a:pt x="121" y="214"/>
                    <a:pt x="121" y="214"/>
                  </a:cubicBezTo>
                  <a:cubicBezTo>
                    <a:pt x="120" y="213"/>
                    <a:pt x="120" y="213"/>
                    <a:pt x="120" y="213"/>
                  </a:cubicBezTo>
                  <a:cubicBezTo>
                    <a:pt x="120" y="213"/>
                    <a:pt x="120" y="213"/>
                    <a:pt x="120" y="213"/>
                  </a:cubicBezTo>
                  <a:cubicBezTo>
                    <a:pt x="121" y="213"/>
                    <a:pt x="121" y="213"/>
                    <a:pt x="121" y="213"/>
                  </a:cubicBezTo>
                  <a:cubicBezTo>
                    <a:pt x="121" y="213"/>
                    <a:pt x="121" y="213"/>
                    <a:pt x="121" y="213"/>
                  </a:cubicBezTo>
                  <a:cubicBezTo>
                    <a:pt x="120" y="212"/>
                    <a:pt x="120" y="212"/>
                    <a:pt x="120" y="212"/>
                  </a:cubicBezTo>
                  <a:cubicBezTo>
                    <a:pt x="121" y="211"/>
                    <a:pt x="121" y="211"/>
                    <a:pt x="121" y="211"/>
                  </a:cubicBezTo>
                  <a:cubicBezTo>
                    <a:pt x="121" y="211"/>
                    <a:pt x="121" y="211"/>
                    <a:pt x="121" y="211"/>
                  </a:cubicBezTo>
                  <a:cubicBezTo>
                    <a:pt x="121" y="212"/>
                    <a:pt x="121" y="212"/>
                    <a:pt x="121" y="212"/>
                  </a:cubicBezTo>
                  <a:cubicBezTo>
                    <a:pt x="121" y="213"/>
                    <a:pt x="121" y="213"/>
                    <a:pt x="121" y="213"/>
                  </a:cubicBezTo>
                  <a:cubicBezTo>
                    <a:pt x="122" y="213"/>
                    <a:pt x="122" y="213"/>
                    <a:pt x="122" y="213"/>
                  </a:cubicBezTo>
                  <a:cubicBezTo>
                    <a:pt x="122" y="212"/>
                    <a:pt x="122" y="212"/>
                    <a:pt x="122" y="212"/>
                  </a:cubicBezTo>
                  <a:cubicBezTo>
                    <a:pt x="122" y="212"/>
                    <a:pt x="122" y="212"/>
                    <a:pt x="122" y="212"/>
                  </a:cubicBezTo>
                  <a:cubicBezTo>
                    <a:pt x="123" y="212"/>
                    <a:pt x="123" y="212"/>
                    <a:pt x="123" y="212"/>
                  </a:cubicBezTo>
                  <a:cubicBezTo>
                    <a:pt x="123" y="212"/>
                    <a:pt x="123" y="212"/>
                    <a:pt x="123" y="212"/>
                  </a:cubicBezTo>
                  <a:cubicBezTo>
                    <a:pt x="123" y="211"/>
                    <a:pt x="123" y="211"/>
                    <a:pt x="123" y="211"/>
                  </a:cubicBezTo>
                  <a:cubicBezTo>
                    <a:pt x="121" y="211"/>
                    <a:pt x="121" y="211"/>
                    <a:pt x="121" y="211"/>
                  </a:cubicBezTo>
                  <a:cubicBezTo>
                    <a:pt x="122" y="211"/>
                    <a:pt x="122" y="211"/>
                    <a:pt x="122" y="211"/>
                  </a:cubicBezTo>
                  <a:cubicBezTo>
                    <a:pt x="122" y="211"/>
                    <a:pt x="122" y="211"/>
                    <a:pt x="122" y="211"/>
                  </a:cubicBezTo>
                  <a:cubicBezTo>
                    <a:pt x="123" y="210"/>
                    <a:pt x="123" y="210"/>
                    <a:pt x="123" y="210"/>
                  </a:cubicBezTo>
                  <a:cubicBezTo>
                    <a:pt x="123" y="210"/>
                    <a:pt x="123" y="210"/>
                    <a:pt x="123" y="210"/>
                  </a:cubicBezTo>
                  <a:cubicBezTo>
                    <a:pt x="124" y="210"/>
                    <a:pt x="124" y="210"/>
                    <a:pt x="124" y="210"/>
                  </a:cubicBezTo>
                  <a:cubicBezTo>
                    <a:pt x="124" y="210"/>
                    <a:pt x="124" y="210"/>
                    <a:pt x="124" y="210"/>
                  </a:cubicBezTo>
                  <a:cubicBezTo>
                    <a:pt x="124" y="209"/>
                    <a:pt x="124" y="209"/>
                    <a:pt x="124" y="209"/>
                  </a:cubicBezTo>
                  <a:cubicBezTo>
                    <a:pt x="124" y="210"/>
                    <a:pt x="124" y="210"/>
                    <a:pt x="124" y="210"/>
                  </a:cubicBezTo>
                  <a:cubicBezTo>
                    <a:pt x="123" y="210"/>
                    <a:pt x="123" y="210"/>
                    <a:pt x="123" y="210"/>
                  </a:cubicBezTo>
                  <a:cubicBezTo>
                    <a:pt x="123" y="209"/>
                    <a:pt x="123" y="209"/>
                    <a:pt x="123" y="209"/>
                  </a:cubicBezTo>
                  <a:cubicBezTo>
                    <a:pt x="124" y="209"/>
                    <a:pt x="124" y="209"/>
                    <a:pt x="124" y="209"/>
                  </a:cubicBezTo>
                  <a:cubicBezTo>
                    <a:pt x="124" y="208"/>
                    <a:pt x="124" y="208"/>
                    <a:pt x="124" y="208"/>
                  </a:cubicBezTo>
                  <a:cubicBezTo>
                    <a:pt x="124" y="208"/>
                    <a:pt x="124" y="208"/>
                    <a:pt x="124" y="208"/>
                  </a:cubicBezTo>
                  <a:cubicBezTo>
                    <a:pt x="124" y="208"/>
                    <a:pt x="124" y="208"/>
                    <a:pt x="124" y="208"/>
                  </a:cubicBezTo>
                  <a:cubicBezTo>
                    <a:pt x="125" y="207"/>
                    <a:pt x="125" y="207"/>
                    <a:pt x="125" y="207"/>
                  </a:cubicBezTo>
                  <a:cubicBezTo>
                    <a:pt x="124" y="207"/>
                    <a:pt x="124" y="207"/>
                    <a:pt x="124" y="207"/>
                  </a:cubicBezTo>
                  <a:cubicBezTo>
                    <a:pt x="124" y="206"/>
                    <a:pt x="124" y="206"/>
                    <a:pt x="124" y="206"/>
                  </a:cubicBezTo>
                  <a:cubicBezTo>
                    <a:pt x="123" y="207"/>
                    <a:pt x="122" y="207"/>
                    <a:pt x="122" y="208"/>
                  </a:cubicBezTo>
                  <a:lnTo>
                    <a:pt x="121" y="208"/>
                  </a:lnTo>
                  <a:close/>
                  <a:moveTo>
                    <a:pt x="145" y="203"/>
                  </a:moveTo>
                  <a:cubicBezTo>
                    <a:pt x="145" y="204"/>
                    <a:pt x="145" y="204"/>
                    <a:pt x="145" y="204"/>
                  </a:cubicBezTo>
                  <a:cubicBezTo>
                    <a:pt x="145" y="204"/>
                    <a:pt x="145" y="203"/>
                    <a:pt x="146" y="203"/>
                  </a:cubicBezTo>
                  <a:cubicBezTo>
                    <a:pt x="145" y="203"/>
                    <a:pt x="145" y="203"/>
                    <a:pt x="145" y="203"/>
                  </a:cubicBezTo>
                  <a:close/>
                  <a:moveTo>
                    <a:pt x="123" y="223"/>
                  </a:moveTo>
                  <a:cubicBezTo>
                    <a:pt x="122" y="223"/>
                    <a:pt x="122" y="223"/>
                    <a:pt x="122" y="223"/>
                  </a:cubicBezTo>
                  <a:cubicBezTo>
                    <a:pt x="122" y="224"/>
                    <a:pt x="122" y="224"/>
                    <a:pt x="122" y="224"/>
                  </a:cubicBezTo>
                  <a:cubicBezTo>
                    <a:pt x="123" y="224"/>
                    <a:pt x="123" y="224"/>
                    <a:pt x="123" y="224"/>
                  </a:cubicBezTo>
                  <a:cubicBezTo>
                    <a:pt x="123" y="224"/>
                    <a:pt x="123" y="224"/>
                    <a:pt x="123" y="224"/>
                  </a:cubicBezTo>
                  <a:cubicBezTo>
                    <a:pt x="123" y="224"/>
                    <a:pt x="123" y="224"/>
                    <a:pt x="123" y="224"/>
                  </a:cubicBezTo>
                  <a:lnTo>
                    <a:pt x="123" y="223"/>
                  </a:lnTo>
                  <a:close/>
                  <a:moveTo>
                    <a:pt x="127" y="233"/>
                  </a:moveTo>
                  <a:cubicBezTo>
                    <a:pt x="127" y="233"/>
                    <a:pt x="127" y="233"/>
                    <a:pt x="127" y="233"/>
                  </a:cubicBezTo>
                  <a:cubicBezTo>
                    <a:pt x="127" y="232"/>
                    <a:pt x="127" y="232"/>
                    <a:pt x="127" y="232"/>
                  </a:cubicBezTo>
                  <a:cubicBezTo>
                    <a:pt x="127" y="233"/>
                    <a:pt x="127" y="233"/>
                    <a:pt x="127" y="233"/>
                  </a:cubicBezTo>
                  <a:close/>
                  <a:moveTo>
                    <a:pt x="123" y="235"/>
                  </a:moveTo>
                  <a:cubicBezTo>
                    <a:pt x="123" y="235"/>
                    <a:pt x="123" y="235"/>
                    <a:pt x="123" y="235"/>
                  </a:cubicBezTo>
                  <a:cubicBezTo>
                    <a:pt x="123" y="234"/>
                    <a:pt x="123" y="234"/>
                    <a:pt x="123" y="234"/>
                  </a:cubicBezTo>
                  <a:cubicBezTo>
                    <a:pt x="123" y="234"/>
                    <a:pt x="123" y="234"/>
                    <a:pt x="123" y="234"/>
                  </a:cubicBezTo>
                  <a:cubicBezTo>
                    <a:pt x="123" y="234"/>
                    <a:pt x="123" y="234"/>
                    <a:pt x="123" y="234"/>
                  </a:cubicBezTo>
                  <a:lnTo>
                    <a:pt x="123" y="235"/>
                  </a:lnTo>
                  <a:close/>
                  <a:moveTo>
                    <a:pt x="123" y="230"/>
                  </a:moveTo>
                  <a:cubicBezTo>
                    <a:pt x="123" y="229"/>
                    <a:pt x="123" y="229"/>
                    <a:pt x="123" y="229"/>
                  </a:cubicBezTo>
                  <a:cubicBezTo>
                    <a:pt x="123" y="230"/>
                    <a:pt x="123" y="230"/>
                    <a:pt x="123" y="230"/>
                  </a:cubicBezTo>
                  <a:cubicBezTo>
                    <a:pt x="123" y="230"/>
                    <a:pt x="123" y="230"/>
                    <a:pt x="123" y="230"/>
                  </a:cubicBezTo>
                  <a:close/>
                  <a:moveTo>
                    <a:pt x="125" y="220"/>
                  </a:moveTo>
                  <a:cubicBezTo>
                    <a:pt x="124" y="221"/>
                    <a:pt x="124" y="221"/>
                    <a:pt x="124" y="221"/>
                  </a:cubicBezTo>
                  <a:cubicBezTo>
                    <a:pt x="125" y="220"/>
                    <a:pt x="125" y="220"/>
                    <a:pt x="125" y="220"/>
                  </a:cubicBezTo>
                  <a:cubicBezTo>
                    <a:pt x="124" y="220"/>
                    <a:pt x="124" y="220"/>
                    <a:pt x="124" y="220"/>
                  </a:cubicBezTo>
                  <a:cubicBezTo>
                    <a:pt x="124" y="220"/>
                    <a:pt x="124" y="220"/>
                    <a:pt x="124" y="220"/>
                  </a:cubicBezTo>
                  <a:cubicBezTo>
                    <a:pt x="124" y="219"/>
                    <a:pt x="124" y="219"/>
                    <a:pt x="124" y="219"/>
                  </a:cubicBezTo>
                  <a:cubicBezTo>
                    <a:pt x="124" y="218"/>
                    <a:pt x="124" y="218"/>
                    <a:pt x="124" y="217"/>
                  </a:cubicBezTo>
                  <a:cubicBezTo>
                    <a:pt x="123" y="216"/>
                    <a:pt x="123" y="216"/>
                    <a:pt x="123" y="216"/>
                  </a:cubicBezTo>
                  <a:cubicBezTo>
                    <a:pt x="122" y="216"/>
                    <a:pt x="122" y="216"/>
                    <a:pt x="122" y="216"/>
                  </a:cubicBezTo>
                  <a:cubicBezTo>
                    <a:pt x="123" y="217"/>
                    <a:pt x="123" y="217"/>
                    <a:pt x="123" y="217"/>
                  </a:cubicBezTo>
                  <a:cubicBezTo>
                    <a:pt x="123" y="217"/>
                    <a:pt x="123" y="217"/>
                    <a:pt x="123" y="217"/>
                  </a:cubicBezTo>
                  <a:cubicBezTo>
                    <a:pt x="123" y="217"/>
                    <a:pt x="123" y="217"/>
                    <a:pt x="123" y="217"/>
                  </a:cubicBezTo>
                  <a:cubicBezTo>
                    <a:pt x="123" y="218"/>
                    <a:pt x="123" y="218"/>
                    <a:pt x="123" y="218"/>
                  </a:cubicBezTo>
                  <a:cubicBezTo>
                    <a:pt x="123" y="218"/>
                    <a:pt x="123" y="218"/>
                    <a:pt x="123" y="218"/>
                  </a:cubicBezTo>
                  <a:cubicBezTo>
                    <a:pt x="122" y="218"/>
                    <a:pt x="122" y="218"/>
                    <a:pt x="122" y="218"/>
                  </a:cubicBezTo>
                  <a:cubicBezTo>
                    <a:pt x="121" y="217"/>
                    <a:pt x="121" y="217"/>
                    <a:pt x="121" y="217"/>
                  </a:cubicBezTo>
                  <a:cubicBezTo>
                    <a:pt x="121" y="217"/>
                    <a:pt x="121" y="217"/>
                    <a:pt x="121" y="217"/>
                  </a:cubicBezTo>
                  <a:cubicBezTo>
                    <a:pt x="121" y="217"/>
                    <a:pt x="121" y="217"/>
                    <a:pt x="121" y="217"/>
                  </a:cubicBezTo>
                  <a:cubicBezTo>
                    <a:pt x="121" y="217"/>
                    <a:pt x="121" y="217"/>
                    <a:pt x="121" y="217"/>
                  </a:cubicBezTo>
                  <a:cubicBezTo>
                    <a:pt x="121" y="217"/>
                    <a:pt x="121" y="217"/>
                    <a:pt x="121" y="217"/>
                  </a:cubicBezTo>
                  <a:cubicBezTo>
                    <a:pt x="121" y="218"/>
                    <a:pt x="121" y="218"/>
                    <a:pt x="121" y="218"/>
                  </a:cubicBezTo>
                  <a:cubicBezTo>
                    <a:pt x="121" y="218"/>
                    <a:pt x="121" y="218"/>
                    <a:pt x="121" y="218"/>
                  </a:cubicBezTo>
                  <a:cubicBezTo>
                    <a:pt x="121" y="218"/>
                    <a:pt x="121" y="218"/>
                    <a:pt x="121" y="218"/>
                  </a:cubicBezTo>
                  <a:cubicBezTo>
                    <a:pt x="120" y="218"/>
                    <a:pt x="120" y="218"/>
                    <a:pt x="120" y="218"/>
                  </a:cubicBezTo>
                  <a:cubicBezTo>
                    <a:pt x="120" y="218"/>
                    <a:pt x="120" y="218"/>
                    <a:pt x="120" y="218"/>
                  </a:cubicBezTo>
                  <a:cubicBezTo>
                    <a:pt x="120" y="218"/>
                    <a:pt x="120" y="218"/>
                    <a:pt x="120" y="218"/>
                  </a:cubicBezTo>
                  <a:cubicBezTo>
                    <a:pt x="120" y="218"/>
                    <a:pt x="120" y="218"/>
                    <a:pt x="120" y="218"/>
                  </a:cubicBezTo>
                  <a:cubicBezTo>
                    <a:pt x="120" y="219"/>
                    <a:pt x="120" y="219"/>
                    <a:pt x="120" y="219"/>
                  </a:cubicBezTo>
                  <a:cubicBezTo>
                    <a:pt x="121" y="220"/>
                    <a:pt x="121" y="220"/>
                    <a:pt x="121" y="220"/>
                  </a:cubicBezTo>
                  <a:cubicBezTo>
                    <a:pt x="122" y="219"/>
                    <a:pt x="122" y="219"/>
                    <a:pt x="122" y="219"/>
                  </a:cubicBezTo>
                  <a:cubicBezTo>
                    <a:pt x="122" y="219"/>
                    <a:pt x="122" y="219"/>
                    <a:pt x="122" y="219"/>
                  </a:cubicBezTo>
                  <a:cubicBezTo>
                    <a:pt x="122" y="219"/>
                    <a:pt x="122" y="219"/>
                    <a:pt x="122" y="219"/>
                  </a:cubicBezTo>
                  <a:cubicBezTo>
                    <a:pt x="122" y="220"/>
                    <a:pt x="122" y="220"/>
                    <a:pt x="122" y="220"/>
                  </a:cubicBezTo>
                  <a:cubicBezTo>
                    <a:pt x="122" y="220"/>
                    <a:pt x="122" y="220"/>
                    <a:pt x="122" y="220"/>
                  </a:cubicBezTo>
                  <a:cubicBezTo>
                    <a:pt x="123" y="220"/>
                    <a:pt x="123" y="220"/>
                    <a:pt x="123" y="220"/>
                  </a:cubicBezTo>
                  <a:cubicBezTo>
                    <a:pt x="122" y="220"/>
                    <a:pt x="122" y="220"/>
                    <a:pt x="122" y="220"/>
                  </a:cubicBezTo>
                  <a:cubicBezTo>
                    <a:pt x="122" y="220"/>
                    <a:pt x="122" y="220"/>
                    <a:pt x="122" y="220"/>
                  </a:cubicBezTo>
                  <a:cubicBezTo>
                    <a:pt x="123" y="222"/>
                    <a:pt x="123" y="222"/>
                    <a:pt x="123" y="222"/>
                  </a:cubicBezTo>
                  <a:cubicBezTo>
                    <a:pt x="123" y="221"/>
                    <a:pt x="123" y="221"/>
                    <a:pt x="123" y="221"/>
                  </a:cubicBezTo>
                  <a:cubicBezTo>
                    <a:pt x="123" y="222"/>
                    <a:pt x="123" y="222"/>
                    <a:pt x="123" y="222"/>
                  </a:cubicBezTo>
                  <a:cubicBezTo>
                    <a:pt x="124" y="222"/>
                    <a:pt x="124" y="222"/>
                    <a:pt x="124" y="222"/>
                  </a:cubicBezTo>
                  <a:cubicBezTo>
                    <a:pt x="124" y="222"/>
                    <a:pt x="124" y="222"/>
                    <a:pt x="124" y="222"/>
                  </a:cubicBezTo>
                  <a:cubicBezTo>
                    <a:pt x="124" y="222"/>
                    <a:pt x="125" y="222"/>
                    <a:pt x="125" y="222"/>
                  </a:cubicBezTo>
                  <a:cubicBezTo>
                    <a:pt x="125" y="222"/>
                    <a:pt x="125" y="222"/>
                    <a:pt x="125" y="222"/>
                  </a:cubicBezTo>
                  <a:cubicBezTo>
                    <a:pt x="126" y="222"/>
                    <a:pt x="126" y="222"/>
                    <a:pt x="126" y="222"/>
                  </a:cubicBezTo>
                  <a:cubicBezTo>
                    <a:pt x="125" y="222"/>
                    <a:pt x="125" y="222"/>
                    <a:pt x="125" y="222"/>
                  </a:cubicBezTo>
                  <a:cubicBezTo>
                    <a:pt x="125" y="222"/>
                    <a:pt x="125" y="223"/>
                    <a:pt x="125" y="223"/>
                  </a:cubicBezTo>
                  <a:cubicBezTo>
                    <a:pt x="125" y="223"/>
                    <a:pt x="125" y="223"/>
                    <a:pt x="125" y="223"/>
                  </a:cubicBezTo>
                  <a:cubicBezTo>
                    <a:pt x="125" y="223"/>
                    <a:pt x="125" y="223"/>
                    <a:pt x="125" y="223"/>
                  </a:cubicBezTo>
                  <a:cubicBezTo>
                    <a:pt x="126" y="222"/>
                    <a:pt x="126" y="222"/>
                    <a:pt x="126" y="222"/>
                  </a:cubicBezTo>
                  <a:cubicBezTo>
                    <a:pt x="126" y="222"/>
                    <a:pt x="126" y="222"/>
                    <a:pt x="126" y="222"/>
                  </a:cubicBezTo>
                  <a:cubicBezTo>
                    <a:pt x="127" y="222"/>
                    <a:pt x="127" y="222"/>
                    <a:pt x="127" y="222"/>
                  </a:cubicBezTo>
                  <a:cubicBezTo>
                    <a:pt x="127" y="221"/>
                    <a:pt x="127" y="221"/>
                    <a:pt x="127" y="221"/>
                  </a:cubicBezTo>
                  <a:cubicBezTo>
                    <a:pt x="127" y="221"/>
                    <a:pt x="127" y="221"/>
                    <a:pt x="127" y="221"/>
                  </a:cubicBezTo>
                  <a:cubicBezTo>
                    <a:pt x="126" y="221"/>
                    <a:pt x="126" y="221"/>
                    <a:pt x="126" y="221"/>
                  </a:cubicBezTo>
                  <a:cubicBezTo>
                    <a:pt x="126" y="221"/>
                    <a:pt x="126" y="221"/>
                    <a:pt x="126" y="221"/>
                  </a:cubicBezTo>
                  <a:lnTo>
                    <a:pt x="125" y="220"/>
                  </a:lnTo>
                  <a:close/>
                  <a:moveTo>
                    <a:pt x="125" y="237"/>
                  </a:moveTo>
                  <a:cubicBezTo>
                    <a:pt x="125" y="237"/>
                    <a:pt x="125" y="237"/>
                    <a:pt x="125" y="237"/>
                  </a:cubicBezTo>
                  <a:cubicBezTo>
                    <a:pt x="125" y="236"/>
                    <a:pt x="126" y="235"/>
                    <a:pt x="126" y="234"/>
                  </a:cubicBezTo>
                  <a:cubicBezTo>
                    <a:pt x="126" y="234"/>
                    <a:pt x="126" y="234"/>
                    <a:pt x="126" y="234"/>
                  </a:cubicBezTo>
                  <a:cubicBezTo>
                    <a:pt x="126" y="234"/>
                    <a:pt x="126" y="234"/>
                    <a:pt x="126" y="234"/>
                  </a:cubicBezTo>
                  <a:cubicBezTo>
                    <a:pt x="126" y="234"/>
                    <a:pt x="125" y="235"/>
                    <a:pt x="125" y="235"/>
                  </a:cubicBezTo>
                  <a:cubicBezTo>
                    <a:pt x="124" y="235"/>
                    <a:pt x="124" y="235"/>
                    <a:pt x="124" y="235"/>
                  </a:cubicBezTo>
                  <a:cubicBezTo>
                    <a:pt x="124" y="236"/>
                    <a:pt x="124" y="236"/>
                    <a:pt x="124" y="236"/>
                  </a:cubicBezTo>
                  <a:cubicBezTo>
                    <a:pt x="125" y="236"/>
                    <a:pt x="125" y="236"/>
                    <a:pt x="125" y="236"/>
                  </a:cubicBezTo>
                  <a:cubicBezTo>
                    <a:pt x="125" y="236"/>
                    <a:pt x="124" y="236"/>
                    <a:pt x="124" y="236"/>
                  </a:cubicBezTo>
                  <a:cubicBezTo>
                    <a:pt x="124" y="237"/>
                    <a:pt x="124" y="237"/>
                    <a:pt x="124" y="238"/>
                  </a:cubicBezTo>
                  <a:cubicBezTo>
                    <a:pt x="124" y="238"/>
                    <a:pt x="124" y="238"/>
                    <a:pt x="124" y="238"/>
                  </a:cubicBezTo>
                  <a:lnTo>
                    <a:pt x="125" y="237"/>
                  </a:lnTo>
                  <a:close/>
                  <a:moveTo>
                    <a:pt x="125" y="220"/>
                  </a:moveTo>
                  <a:cubicBezTo>
                    <a:pt x="126" y="220"/>
                    <a:pt x="126" y="220"/>
                    <a:pt x="126" y="220"/>
                  </a:cubicBezTo>
                  <a:cubicBezTo>
                    <a:pt x="125" y="220"/>
                    <a:pt x="125" y="220"/>
                    <a:pt x="125" y="220"/>
                  </a:cubicBezTo>
                  <a:cubicBezTo>
                    <a:pt x="125" y="220"/>
                    <a:pt x="125" y="220"/>
                    <a:pt x="125" y="220"/>
                  </a:cubicBezTo>
                  <a:close/>
                  <a:moveTo>
                    <a:pt x="159" y="182"/>
                  </a:moveTo>
                  <a:cubicBezTo>
                    <a:pt x="159" y="182"/>
                    <a:pt x="159" y="182"/>
                    <a:pt x="159" y="182"/>
                  </a:cubicBezTo>
                  <a:cubicBezTo>
                    <a:pt x="159" y="182"/>
                    <a:pt x="159" y="182"/>
                    <a:pt x="159" y="182"/>
                  </a:cubicBezTo>
                  <a:cubicBezTo>
                    <a:pt x="158" y="182"/>
                    <a:pt x="158" y="182"/>
                    <a:pt x="158" y="182"/>
                  </a:cubicBezTo>
                  <a:lnTo>
                    <a:pt x="159" y="182"/>
                  </a:lnTo>
                  <a:close/>
                  <a:moveTo>
                    <a:pt x="158" y="181"/>
                  </a:moveTo>
                  <a:cubicBezTo>
                    <a:pt x="158" y="181"/>
                    <a:pt x="158" y="181"/>
                    <a:pt x="158" y="181"/>
                  </a:cubicBezTo>
                  <a:cubicBezTo>
                    <a:pt x="158" y="180"/>
                    <a:pt x="158" y="180"/>
                    <a:pt x="158" y="180"/>
                  </a:cubicBezTo>
                  <a:cubicBezTo>
                    <a:pt x="158" y="180"/>
                    <a:pt x="158" y="180"/>
                    <a:pt x="158" y="180"/>
                  </a:cubicBezTo>
                  <a:cubicBezTo>
                    <a:pt x="158" y="179"/>
                    <a:pt x="158" y="179"/>
                    <a:pt x="158" y="179"/>
                  </a:cubicBezTo>
                  <a:cubicBezTo>
                    <a:pt x="158" y="179"/>
                    <a:pt x="158" y="179"/>
                    <a:pt x="158" y="179"/>
                  </a:cubicBezTo>
                  <a:cubicBezTo>
                    <a:pt x="158" y="179"/>
                    <a:pt x="158" y="179"/>
                    <a:pt x="158" y="179"/>
                  </a:cubicBezTo>
                  <a:cubicBezTo>
                    <a:pt x="159" y="179"/>
                    <a:pt x="159" y="179"/>
                    <a:pt x="159" y="179"/>
                  </a:cubicBezTo>
                  <a:cubicBezTo>
                    <a:pt x="159" y="178"/>
                    <a:pt x="159" y="178"/>
                    <a:pt x="159" y="178"/>
                  </a:cubicBezTo>
                  <a:cubicBezTo>
                    <a:pt x="158" y="178"/>
                    <a:pt x="158" y="178"/>
                    <a:pt x="158" y="178"/>
                  </a:cubicBezTo>
                  <a:cubicBezTo>
                    <a:pt x="158" y="178"/>
                    <a:pt x="158" y="178"/>
                    <a:pt x="158" y="178"/>
                  </a:cubicBezTo>
                  <a:cubicBezTo>
                    <a:pt x="158" y="179"/>
                    <a:pt x="158" y="179"/>
                    <a:pt x="158" y="179"/>
                  </a:cubicBezTo>
                  <a:cubicBezTo>
                    <a:pt x="157" y="179"/>
                    <a:pt x="157" y="179"/>
                    <a:pt x="157" y="179"/>
                  </a:cubicBezTo>
                  <a:cubicBezTo>
                    <a:pt x="157" y="179"/>
                    <a:pt x="158" y="180"/>
                    <a:pt x="158" y="181"/>
                  </a:cubicBezTo>
                  <a:close/>
                  <a:moveTo>
                    <a:pt x="158" y="184"/>
                  </a:moveTo>
                  <a:cubicBezTo>
                    <a:pt x="158" y="185"/>
                    <a:pt x="158" y="185"/>
                    <a:pt x="158" y="185"/>
                  </a:cubicBezTo>
                  <a:cubicBezTo>
                    <a:pt x="158" y="185"/>
                    <a:pt x="158" y="185"/>
                    <a:pt x="158" y="185"/>
                  </a:cubicBezTo>
                  <a:cubicBezTo>
                    <a:pt x="158" y="184"/>
                    <a:pt x="158" y="184"/>
                    <a:pt x="158" y="184"/>
                  </a:cubicBezTo>
                  <a:cubicBezTo>
                    <a:pt x="158" y="184"/>
                    <a:pt x="158" y="184"/>
                    <a:pt x="158" y="184"/>
                  </a:cubicBezTo>
                  <a:close/>
                  <a:moveTo>
                    <a:pt x="143" y="201"/>
                  </a:moveTo>
                  <a:cubicBezTo>
                    <a:pt x="143" y="201"/>
                    <a:pt x="143" y="201"/>
                    <a:pt x="143" y="201"/>
                  </a:cubicBezTo>
                  <a:cubicBezTo>
                    <a:pt x="143" y="201"/>
                    <a:pt x="143" y="201"/>
                    <a:pt x="143" y="201"/>
                  </a:cubicBezTo>
                  <a:cubicBezTo>
                    <a:pt x="144" y="201"/>
                    <a:pt x="144" y="201"/>
                    <a:pt x="144" y="201"/>
                  </a:cubicBezTo>
                  <a:cubicBezTo>
                    <a:pt x="143" y="201"/>
                    <a:pt x="143" y="201"/>
                    <a:pt x="143" y="201"/>
                  </a:cubicBezTo>
                  <a:cubicBezTo>
                    <a:pt x="144" y="202"/>
                    <a:pt x="144" y="202"/>
                    <a:pt x="144" y="202"/>
                  </a:cubicBezTo>
                  <a:cubicBezTo>
                    <a:pt x="144" y="202"/>
                    <a:pt x="144" y="202"/>
                    <a:pt x="144" y="202"/>
                  </a:cubicBezTo>
                  <a:cubicBezTo>
                    <a:pt x="144" y="202"/>
                    <a:pt x="144" y="202"/>
                    <a:pt x="144" y="202"/>
                  </a:cubicBezTo>
                  <a:cubicBezTo>
                    <a:pt x="145" y="201"/>
                    <a:pt x="145" y="201"/>
                    <a:pt x="145" y="201"/>
                  </a:cubicBezTo>
                  <a:cubicBezTo>
                    <a:pt x="145" y="202"/>
                    <a:pt x="145" y="202"/>
                    <a:pt x="145" y="202"/>
                  </a:cubicBezTo>
                  <a:cubicBezTo>
                    <a:pt x="146" y="202"/>
                    <a:pt x="146" y="202"/>
                    <a:pt x="146" y="202"/>
                  </a:cubicBezTo>
                  <a:cubicBezTo>
                    <a:pt x="147" y="202"/>
                    <a:pt x="147" y="202"/>
                    <a:pt x="147" y="202"/>
                  </a:cubicBezTo>
                  <a:cubicBezTo>
                    <a:pt x="147" y="201"/>
                    <a:pt x="147" y="201"/>
                    <a:pt x="147" y="201"/>
                  </a:cubicBezTo>
                  <a:cubicBezTo>
                    <a:pt x="146" y="202"/>
                    <a:pt x="146" y="202"/>
                    <a:pt x="146" y="202"/>
                  </a:cubicBezTo>
                  <a:cubicBezTo>
                    <a:pt x="146" y="201"/>
                    <a:pt x="146" y="201"/>
                    <a:pt x="146" y="201"/>
                  </a:cubicBezTo>
                  <a:cubicBezTo>
                    <a:pt x="146" y="201"/>
                    <a:pt x="146" y="201"/>
                    <a:pt x="146" y="201"/>
                  </a:cubicBezTo>
                  <a:cubicBezTo>
                    <a:pt x="145" y="201"/>
                    <a:pt x="145" y="201"/>
                    <a:pt x="145" y="201"/>
                  </a:cubicBezTo>
                  <a:cubicBezTo>
                    <a:pt x="145" y="201"/>
                    <a:pt x="145" y="201"/>
                    <a:pt x="145" y="201"/>
                  </a:cubicBezTo>
                  <a:cubicBezTo>
                    <a:pt x="144" y="201"/>
                    <a:pt x="144" y="201"/>
                    <a:pt x="144" y="201"/>
                  </a:cubicBezTo>
                  <a:cubicBezTo>
                    <a:pt x="144" y="201"/>
                    <a:pt x="144" y="201"/>
                    <a:pt x="144" y="201"/>
                  </a:cubicBezTo>
                  <a:cubicBezTo>
                    <a:pt x="145" y="200"/>
                    <a:pt x="145" y="200"/>
                    <a:pt x="145" y="200"/>
                  </a:cubicBezTo>
                  <a:cubicBezTo>
                    <a:pt x="144" y="200"/>
                    <a:pt x="144" y="200"/>
                    <a:pt x="144" y="200"/>
                  </a:cubicBezTo>
                  <a:cubicBezTo>
                    <a:pt x="144" y="199"/>
                    <a:pt x="144" y="199"/>
                    <a:pt x="144" y="199"/>
                  </a:cubicBezTo>
                  <a:cubicBezTo>
                    <a:pt x="144" y="199"/>
                    <a:pt x="144" y="199"/>
                    <a:pt x="143" y="199"/>
                  </a:cubicBezTo>
                  <a:cubicBezTo>
                    <a:pt x="143" y="199"/>
                    <a:pt x="143" y="199"/>
                    <a:pt x="143" y="199"/>
                  </a:cubicBezTo>
                  <a:cubicBezTo>
                    <a:pt x="143" y="200"/>
                    <a:pt x="143" y="200"/>
                    <a:pt x="143" y="201"/>
                  </a:cubicBezTo>
                  <a:cubicBezTo>
                    <a:pt x="143" y="201"/>
                    <a:pt x="143" y="201"/>
                    <a:pt x="143" y="201"/>
                  </a:cubicBezTo>
                  <a:close/>
                  <a:moveTo>
                    <a:pt x="155" y="184"/>
                  </a:moveTo>
                  <a:cubicBezTo>
                    <a:pt x="156" y="184"/>
                    <a:pt x="156" y="184"/>
                    <a:pt x="156" y="184"/>
                  </a:cubicBezTo>
                  <a:cubicBezTo>
                    <a:pt x="156" y="184"/>
                    <a:pt x="156" y="184"/>
                    <a:pt x="156" y="184"/>
                  </a:cubicBezTo>
                  <a:cubicBezTo>
                    <a:pt x="155" y="184"/>
                    <a:pt x="155" y="184"/>
                    <a:pt x="155" y="184"/>
                  </a:cubicBezTo>
                  <a:cubicBezTo>
                    <a:pt x="156" y="185"/>
                    <a:pt x="156" y="185"/>
                    <a:pt x="156" y="185"/>
                  </a:cubicBezTo>
                  <a:cubicBezTo>
                    <a:pt x="156" y="184"/>
                    <a:pt x="156" y="184"/>
                    <a:pt x="156" y="184"/>
                  </a:cubicBezTo>
                  <a:cubicBezTo>
                    <a:pt x="157" y="184"/>
                    <a:pt x="157" y="184"/>
                    <a:pt x="157" y="184"/>
                  </a:cubicBezTo>
                  <a:cubicBezTo>
                    <a:pt x="157" y="184"/>
                    <a:pt x="157" y="184"/>
                    <a:pt x="157" y="184"/>
                  </a:cubicBezTo>
                  <a:cubicBezTo>
                    <a:pt x="157" y="184"/>
                    <a:pt x="157" y="184"/>
                    <a:pt x="157" y="184"/>
                  </a:cubicBezTo>
                  <a:cubicBezTo>
                    <a:pt x="157" y="185"/>
                    <a:pt x="157" y="185"/>
                    <a:pt x="157" y="185"/>
                  </a:cubicBezTo>
                  <a:cubicBezTo>
                    <a:pt x="157" y="186"/>
                    <a:pt x="157" y="186"/>
                    <a:pt x="157" y="187"/>
                  </a:cubicBezTo>
                  <a:cubicBezTo>
                    <a:pt x="157" y="187"/>
                    <a:pt x="157" y="187"/>
                    <a:pt x="157" y="187"/>
                  </a:cubicBezTo>
                  <a:cubicBezTo>
                    <a:pt x="156" y="188"/>
                    <a:pt x="156" y="188"/>
                    <a:pt x="156" y="188"/>
                  </a:cubicBezTo>
                  <a:cubicBezTo>
                    <a:pt x="157" y="188"/>
                    <a:pt x="157" y="188"/>
                    <a:pt x="157" y="188"/>
                  </a:cubicBezTo>
                  <a:cubicBezTo>
                    <a:pt x="157" y="186"/>
                    <a:pt x="157" y="186"/>
                    <a:pt x="157" y="186"/>
                  </a:cubicBezTo>
                  <a:cubicBezTo>
                    <a:pt x="158" y="186"/>
                    <a:pt x="158" y="186"/>
                    <a:pt x="158" y="186"/>
                  </a:cubicBezTo>
                  <a:cubicBezTo>
                    <a:pt x="157" y="186"/>
                    <a:pt x="157" y="186"/>
                    <a:pt x="157" y="186"/>
                  </a:cubicBezTo>
                  <a:cubicBezTo>
                    <a:pt x="158" y="186"/>
                    <a:pt x="158" y="186"/>
                    <a:pt x="158" y="186"/>
                  </a:cubicBezTo>
                  <a:cubicBezTo>
                    <a:pt x="157" y="185"/>
                    <a:pt x="157" y="185"/>
                    <a:pt x="157" y="185"/>
                  </a:cubicBezTo>
                  <a:cubicBezTo>
                    <a:pt x="158" y="185"/>
                    <a:pt x="158" y="185"/>
                    <a:pt x="158" y="185"/>
                  </a:cubicBezTo>
                  <a:cubicBezTo>
                    <a:pt x="158" y="184"/>
                    <a:pt x="158" y="184"/>
                    <a:pt x="158" y="184"/>
                  </a:cubicBezTo>
                  <a:cubicBezTo>
                    <a:pt x="157" y="184"/>
                    <a:pt x="157" y="184"/>
                    <a:pt x="157" y="184"/>
                  </a:cubicBezTo>
                  <a:cubicBezTo>
                    <a:pt x="158" y="184"/>
                    <a:pt x="158" y="184"/>
                    <a:pt x="158" y="184"/>
                  </a:cubicBezTo>
                  <a:cubicBezTo>
                    <a:pt x="158" y="183"/>
                    <a:pt x="158" y="183"/>
                    <a:pt x="158" y="183"/>
                  </a:cubicBezTo>
                  <a:cubicBezTo>
                    <a:pt x="158" y="183"/>
                    <a:pt x="158" y="183"/>
                    <a:pt x="158" y="183"/>
                  </a:cubicBezTo>
                  <a:cubicBezTo>
                    <a:pt x="158" y="183"/>
                    <a:pt x="158" y="183"/>
                    <a:pt x="158" y="183"/>
                  </a:cubicBezTo>
                  <a:cubicBezTo>
                    <a:pt x="158" y="182"/>
                    <a:pt x="158" y="182"/>
                    <a:pt x="158" y="182"/>
                  </a:cubicBezTo>
                  <a:cubicBezTo>
                    <a:pt x="158" y="182"/>
                    <a:pt x="158" y="182"/>
                    <a:pt x="158" y="182"/>
                  </a:cubicBezTo>
                  <a:cubicBezTo>
                    <a:pt x="158" y="182"/>
                    <a:pt x="158" y="182"/>
                    <a:pt x="158" y="182"/>
                  </a:cubicBezTo>
                  <a:cubicBezTo>
                    <a:pt x="158" y="182"/>
                    <a:pt x="158" y="182"/>
                    <a:pt x="158" y="182"/>
                  </a:cubicBezTo>
                  <a:cubicBezTo>
                    <a:pt x="158" y="181"/>
                    <a:pt x="158" y="181"/>
                    <a:pt x="158" y="181"/>
                  </a:cubicBezTo>
                  <a:cubicBezTo>
                    <a:pt x="158" y="181"/>
                    <a:pt x="158" y="182"/>
                    <a:pt x="158" y="182"/>
                  </a:cubicBezTo>
                  <a:cubicBezTo>
                    <a:pt x="158" y="181"/>
                    <a:pt x="158" y="181"/>
                    <a:pt x="158" y="181"/>
                  </a:cubicBezTo>
                  <a:cubicBezTo>
                    <a:pt x="157" y="181"/>
                    <a:pt x="157" y="181"/>
                    <a:pt x="157" y="181"/>
                  </a:cubicBezTo>
                  <a:cubicBezTo>
                    <a:pt x="157" y="181"/>
                    <a:pt x="157" y="181"/>
                    <a:pt x="157" y="181"/>
                  </a:cubicBezTo>
                  <a:cubicBezTo>
                    <a:pt x="157" y="181"/>
                    <a:pt x="157" y="181"/>
                    <a:pt x="157" y="181"/>
                  </a:cubicBezTo>
                  <a:cubicBezTo>
                    <a:pt x="157" y="181"/>
                    <a:pt x="157" y="181"/>
                    <a:pt x="157" y="181"/>
                  </a:cubicBezTo>
                  <a:cubicBezTo>
                    <a:pt x="156" y="182"/>
                    <a:pt x="156" y="182"/>
                    <a:pt x="156" y="182"/>
                  </a:cubicBezTo>
                  <a:cubicBezTo>
                    <a:pt x="157" y="181"/>
                    <a:pt x="157" y="181"/>
                    <a:pt x="157" y="181"/>
                  </a:cubicBezTo>
                  <a:cubicBezTo>
                    <a:pt x="157" y="181"/>
                    <a:pt x="157" y="181"/>
                    <a:pt x="157" y="181"/>
                  </a:cubicBezTo>
                  <a:cubicBezTo>
                    <a:pt x="156" y="180"/>
                    <a:pt x="157" y="180"/>
                    <a:pt x="157" y="179"/>
                  </a:cubicBezTo>
                  <a:cubicBezTo>
                    <a:pt x="157" y="179"/>
                    <a:pt x="157" y="179"/>
                    <a:pt x="157" y="179"/>
                  </a:cubicBezTo>
                  <a:cubicBezTo>
                    <a:pt x="157" y="179"/>
                    <a:pt x="157" y="179"/>
                    <a:pt x="157" y="179"/>
                  </a:cubicBezTo>
                  <a:cubicBezTo>
                    <a:pt x="156" y="179"/>
                    <a:pt x="156" y="179"/>
                    <a:pt x="156" y="179"/>
                  </a:cubicBezTo>
                  <a:cubicBezTo>
                    <a:pt x="156" y="180"/>
                    <a:pt x="156" y="180"/>
                    <a:pt x="156" y="180"/>
                  </a:cubicBezTo>
                  <a:cubicBezTo>
                    <a:pt x="156" y="180"/>
                    <a:pt x="156" y="180"/>
                    <a:pt x="156" y="180"/>
                  </a:cubicBezTo>
                  <a:cubicBezTo>
                    <a:pt x="155" y="180"/>
                    <a:pt x="155" y="180"/>
                    <a:pt x="155" y="180"/>
                  </a:cubicBezTo>
                  <a:cubicBezTo>
                    <a:pt x="155" y="181"/>
                    <a:pt x="155" y="181"/>
                    <a:pt x="155" y="181"/>
                  </a:cubicBezTo>
                  <a:cubicBezTo>
                    <a:pt x="156" y="181"/>
                    <a:pt x="156" y="181"/>
                    <a:pt x="156" y="181"/>
                  </a:cubicBezTo>
                  <a:cubicBezTo>
                    <a:pt x="156" y="181"/>
                    <a:pt x="156" y="181"/>
                    <a:pt x="156" y="181"/>
                  </a:cubicBezTo>
                  <a:cubicBezTo>
                    <a:pt x="156" y="182"/>
                    <a:pt x="156" y="182"/>
                    <a:pt x="156" y="182"/>
                  </a:cubicBezTo>
                  <a:cubicBezTo>
                    <a:pt x="156" y="182"/>
                    <a:pt x="156" y="182"/>
                    <a:pt x="156" y="182"/>
                  </a:cubicBezTo>
                  <a:cubicBezTo>
                    <a:pt x="157" y="182"/>
                    <a:pt x="157" y="182"/>
                    <a:pt x="157" y="182"/>
                  </a:cubicBezTo>
                  <a:cubicBezTo>
                    <a:pt x="157" y="182"/>
                    <a:pt x="157" y="182"/>
                    <a:pt x="157" y="182"/>
                  </a:cubicBezTo>
                  <a:cubicBezTo>
                    <a:pt x="156" y="183"/>
                    <a:pt x="156" y="183"/>
                    <a:pt x="156" y="183"/>
                  </a:cubicBezTo>
                  <a:cubicBezTo>
                    <a:pt x="156" y="183"/>
                    <a:pt x="156" y="183"/>
                    <a:pt x="156" y="183"/>
                  </a:cubicBezTo>
                  <a:cubicBezTo>
                    <a:pt x="156" y="183"/>
                    <a:pt x="156" y="183"/>
                    <a:pt x="156" y="183"/>
                  </a:cubicBezTo>
                  <a:cubicBezTo>
                    <a:pt x="156" y="183"/>
                    <a:pt x="156" y="183"/>
                    <a:pt x="156" y="183"/>
                  </a:cubicBezTo>
                  <a:cubicBezTo>
                    <a:pt x="155" y="183"/>
                    <a:pt x="155" y="183"/>
                    <a:pt x="155" y="183"/>
                  </a:cubicBezTo>
                  <a:cubicBezTo>
                    <a:pt x="154" y="183"/>
                    <a:pt x="154" y="183"/>
                    <a:pt x="154" y="183"/>
                  </a:cubicBezTo>
                  <a:cubicBezTo>
                    <a:pt x="155" y="184"/>
                    <a:pt x="155" y="184"/>
                    <a:pt x="155" y="184"/>
                  </a:cubicBezTo>
                  <a:close/>
                  <a:moveTo>
                    <a:pt x="159" y="178"/>
                  </a:moveTo>
                  <a:cubicBezTo>
                    <a:pt x="160" y="178"/>
                    <a:pt x="160" y="178"/>
                    <a:pt x="160" y="178"/>
                  </a:cubicBezTo>
                  <a:cubicBezTo>
                    <a:pt x="160" y="177"/>
                    <a:pt x="160" y="177"/>
                    <a:pt x="160" y="177"/>
                  </a:cubicBezTo>
                  <a:cubicBezTo>
                    <a:pt x="160" y="177"/>
                    <a:pt x="160" y="177"/>
                    <a:pt x="160" y="177"/>
                  </a:cubicBezTo>
                  <a:cubicBezTo>
                    <a:pt x="159" y="177"/>
                    <a:pt x="159" y="177"/>
                    <a:pt x="159" y="177"/>
                  </a:cubicBezTo>
                  <a:cubicBezTo>
                    <a:pt x="159" y="177"/>
                    <a:pt x="159" y="177"/>
                    <a:pt x="159" y="177"/>
                  </a:cubicBezTo>
                  <a:cubicBezTo>
                    <a:pt x="159" y="177"/>
                    <a:pt x="159" y="177"/>
                    <a:pt x="159" y="177"/>
                  </a:cubicBezTo>
                  <a:cubicBezTo>
                    <a:pt x="159" y="177"/>
                    <a:pt x="159" y="178"/>
                    <a:pt x="159" y="178"/>
                  </a:cubicBezTo>
                  <a:cubicBezTo>
                    <a:pt x="160" y="178"/>
                    <a:pt x="160" y="178"/>
                    <a:pt x="160" y="178"/>
                  </a:cubicBezTo>
                  <a:lnTo>
                    <a:pt x="159" y="178"/>
                  </a:lnTo>
                  <a:close/>
                  <a:moveTo>
                    <a:pt x="160" y="179"/>
                  </a:moveTo>
                  <a:cubicBezTo>
                    <a:pt x="159" y="179"/>
                    <a:pt x="159" y="179"/>
                    <a:pt x="159" y="179"/>
                  </a:cubicBezTo>
                  <a:cubicBezTo>
                    <a:pt x="159" y="180"/>
                    <a:pt x="159" y="180"/>
                    <a:pt x="159" y="180"/>
                  </a:cubicBezTo>
                  <a:cubicBezTo>
                    <a:pt x="159" y="180"/>
                    <a:pt x="159" y="180"/>
                    <a:pt x="159" y="180"/>
                  </a:cubicBezTo>
                  <a:cubicBezTo>
                    <a:pt x="160" y="180"/>
                    <a:pt x="160" y="180"/>
                    <a:pt x="160" y="180"/>
                  </a:cubicBezTo>
                  <a:cubicBezTo>
                    <a:pt x="160" y="179"/>
                    <a:pt x="160" y="179"/>
                    <a:pt x="160" y="179"/>
                  </a:cubicBezTo>
                  <a:cubicBezTo>
                    <a:pt x="160" y="179"/>
                    <a:pt x="160" y="179"/>
                    <a:pt x="160" y="179"/>
                  </a:cubicBezTo>
                  <a:close/>
                  <a:moveTo>
                    <a:pt x="147" y="199"/>
                  </a:moveTo>
                  <a:cubicBezTo>
                    <a:pt x="146" y="199"/>
                    <a:pt x="146" y="199"/>
                    <a:pt x="146" y="199"/>
                  </a:cubicBezTo>
                  <a:cubicBezTo>
                    <a:pt x="147" y="198"/>
                    <a:pt x="147" y="198"/>
                    <a:pt x="147" y="198"/>
                  </a:cubicBezTo>
                  <a:cubicBezTo>
                    <a:pt x="146" y="198"/>
                    <a:pt x="146" y="198"/>
                    <a:pt x="146" y="198"/>
                  </a:cubicBezTo>
                  <a:cubicBezTo>
                    <a:pt x="146" y="199"/>
                    <a:pt x="146" y="199"/>
                    <a:pt x="146" y="199"/>
                  </a:cubicBezTo>
                  <a:cubicBezTo>
                    <a:pt x="146" y="199"/>
                    <a:pt x="146" y="199"/>
                    <a:pt x="146" y="199"/>
                  </a:cubicBezTo>
                  <a:cubicBezTo>
                    <a:pt x="146" y="199"/>
                    <a:pt x="146" y="199"/>
                    <a:pt x="146" y="199"/>
                  </a:cubicBezTo>
                  <a:lnTo>
                    <a:pt x="147" y="199"/>
                  </a:lnTo>
                  <a:close/>
                  <a:moveTo>
                    <a:pt x="145" y="198"/>
                  </a:moveTo>
                  <a:cubicBezTo>
                    <a:pt x="146" y="198"/>
                    <a:pt x="146" y="198"/>
                    <a:pt x="146" y="198"/>
                  </a:cubicBezTo>
                  <a:cubicBezTo>
                    <a:pt x="145" y="197"/>
                    <a:pt x="145" y="197"/>
                    <a:pt x="145" y="197"/>
                  </a:cubicBezTo>
                  <a:cubicBezTo>
                    <a:pt x="145" y="197"/>
                    <a:pt x="145" y="197"/>
                    <a:pt x="145" y="197"/>
                  </a:cubicBezTo>
                  <a:cubicBezTo>
                    <a:pt x="145" y="197"/>
                    <a:pt x="145" y="197"/>
                    <a:pt x="145" y="197"/>
                  </a:cubicBezTo>
                  <a:cubicBezTo>
                    <a:pt x="144" y="197"/>
                    <a:pt x="144" y="197"/>
                    <a:pt x="144" y="197"/>
                  </a:cubicBezTo>
                  <a:cubicBezTo>
                    <a:pt x="145" y="198"/>
                    <a:pt x="145" y="198"/>
                    <a:pt x="145" y="198"/>
                  </a:cubicBezTo>
                  <a:close/>
                  <a:moveTo>
                    <a:pt x="157" y="185"/>
                  </a:moveTo>
                  <a:cubicBezTo>
                    <a:pt x="157" y="186"/>
                    <a:pt x="157" y="186"/>
                    <a:pt x="157" y="186"/>
                  </a:cubicBezTo>
                  <a:cubicBezTo>
                    <a:pt x="157" y="186"/>
                    <a:pt x="157" y="185"/>
                    <a:pt x="157" y="185"/>
                  </a:cubicBezTo>
                  <a:close/>
                  <a:moveTo>
                    <a:pt x="148" y="200"/>
                  </a:moveTo>
                  <a:cubicBezTo>
                    <a:pt x="147" y="199"/>
                    <a:pt x="147" y="199"/>
                    <a:pt x="147" y="199"/>
                  </a:cubicBezTo>
                  <a:cubicBezTo>
                    <a:pt x="147" y="199"/>
                    <a:pt x="147" y="199"/>
                    <a:pt x="147" y="199"/>
                  </a:cubicBezTo>
                  <a:cubicBezTo>
                    <a:pt x="147" y="200"/>
                    <a:pt x="147" y="200"/>
                    <a:pt x="147" y="200"/>
                  </a:cubicBezTo>
                  <a:lnTo>
                    <a:pt x="148" y="200"/>
                  </a:lnTo>
                  <a:close/>
                  <a:moveTo>
                    <a:pt x="147" y="198"/>
                  </a:moveTo>
                  <a:cubicBezTo>
                    <a:pt x="148" y="198"/>
                    <a:pt x="148" y="198"/>
                    <a:pt x="148" y="198"/>
                  </a:cubicBezTo>
                  <a:cubicBezTo>
                    <a:pt x="148" y="198"/>
                    <a:pt x="148" y="198"/>
                    <a:pt x="148" y="198"/>
                  </a:cubicBezTo>
                  <a:cubicBezTo>
                    <a:pt x="148" y="198"/>
                    <a:pt x="148" y="198"/>
                    <a:pt x="148" y="198"/>
                  </a:cubicBezTo>
                  <a:cubicBezTo>
                    <a:pt x="149" y="198"/>
                    <a:pt x="149" y="198"/>
                    <a:pt x="149" y="198"/>
                  </a:cubicBezTo>
                  <a:cubicBezTo>
                    <a:pt x="147" y="198"/>
                    <a:pt x="147" y="198"/>
                    <a:pt x="147" y="198"/>
                  </a:cubicBezTo>
                  <a:cubicBezTo>
                    <a:pt x="148" y="197"/>
                    <a:pt x="148" y="197"/>
                    <a:pt x="148" y="197"/>
                  </a:cubicBezTo>
                  <a:cubicBezTo>
                    <a:pt x="147" y="198"/>
                    <a:pt x="147" y="198"/>
                    <a:pt x="147" y="198"/>
                  </a:cubicBezTo>
                  <a:cubicBezTo>
                    <a:pt x="147" y="198"/>
                    <a:pt x="147" y="198"/>
                    <a:pt x="147" y="198"/>
                  </a:cubicBezTo>
                  <a:cubicBezTo>
                    <a:pt x="147" y="198"/>
                    <a:pt x="147" y="198"/>
                    <a:pt x="147" y="199"/>
                  </a:cubicBezTo>
                  <a:lnTo>
                    <a:pt x="147" y="198"/>
                  </a:lnTo>
                  <a:close/>
                  <a:moveTo>
                    <a:pt x="145" y="199"/>
                  </a:moveTo>
                  <a:cubicBezTo>
                    <a:pt x="145" y="199"/>
                    <a:pt x="145" y="199"/>
                    <a:pt x="145" y="199"/>
                  </a:cubicBezTo>
                  <a:cubicBezTo>
                    <a:pt x="145" y="199"/>
                    <a:pt x="145" y="199"/>
                    <a:pt x="145" y="199"/>
                  </a:cubicBezTo>
                  <a:cubicBezTo>
                    <a:pt x="144" y="199"/>
                    <a:pt x="144" y="199"/>
                    <a:pt x="144" y="199"/>
                  </a:cubicBezTo>
                  <a:cubicBezTo>
                    <a:pt x="144" y="199"/>
                    <a:pt x="144" y="199"/>
                    <a:pt x="144" y="199"/>
                  </a:cubicBezTo>
                  <a:cubicBezTo>
                    <a:pt x="144" y="199"/>
                    <a:pt x="144" y="199"/>
                    <a:pt x="144" y="199"/>
                  </a:cubicBezTo>
                  <a:lnTo>
                    <a:pt x="145" y="199"/>
                  </a:lnTo>
                  <a:close/>
                  <a:moveTo>
                    <a:pt x="337" y="425"/>
                  </a:moveTo>
                  <a:cubicBezTo>
                    <a:pt x="337" y="425"/>
                    <a:pt x="337" y="425"/>
                    <a:pt x="337" y="425"/>
                  </a:cubicBezTo>
                  <a:cubicBezTo>
                    <a:pt x="337" y="425"/>
                    <a:pt x="337" y="425"/>
                    <a:pt x="337" y="425"/>
                  </a:cubicBezTo>
                  <a:cubicBezTo>
                    <a:pt x="337" y="425"/>
                    <a:pt x="337" y="425"/>
                    <a:pt x="337" y="425"/>
                  </a:cubicBezTo>
                  <a:cubicBezTo>
                    <a:pt x="336" y="425"/>
                    <a:pt x="336" y="425"/>
                    <a:pt x="336" y="425"/>
                  </a:cubicBezTo>
                  <a:cubicBezTo>
                    <a:pt x="336" y="425"/>
                    <a:pt x="336" y="425"/>
                    <a:pt x="336" y="425"/>
                  </a:cubicBezTo>
                  <a:cubicBezTo>
                    <a:pt x="336" y="426"/>
                    <a:pt x="336" y="426"/>
                    <a:pt x="336" y="426"/>
                  </a:cubicBezTo>
                  <a:cubicBezTo>
                    <a:pt x="336" y="426"/>
                    <a:pt x="336" y="426"/>
                    <a:pt x="336" y="426"/>
                  </a:cubicBezTo>
                  <a:cubicBezTo>
                    <a:pt x="336" y="426"/>
                    <a:pt x="337" y="426"/>
                    <a:pt x="337" y="425"/>
                  </a:cubicBezTo>
                  <a:close/>
                  <a:moveTo>
                    <a:pt x="347" y="423"/>
                  </a:moveTo>
                  <a:cubicBezTo>
                    <a:pt x="346" y="423"/>
                    <a:pt x="346" y="423"/>
                    <a:pt x="346" y="423"/>
                  </a:cubicBezTo>
                  <a:cubicBezTo>
                    <a:pt x="346" y="423"/>
                    <a:pt x="346" y="423"/>
                    <a:pt x="346" y="423"/>
                  </a:cubicBezTo>
                  <a:cubicBezTo>
                    <a:pt x="346" y="423"/>
                    <a:pt x="346" y="423"/>
                    <a:pt x="346" y="423"/>
                  </a:cubicBezTo>
                  <a:cubicBezTo>
                    <a:pt x="346" y="423"/>
                    <a:pt x="347" y="423"/>
                    <a:pt x="347" y="423"/>
                  </a:cubicBezTo>
                  <a:close/>
                  <a:moveTo>
                    <a:pt x="336" y="421"/>
                  </a:moveTo>
                  <a:cubicBezTo>
                    <a:pt x="337" y="421"/>
                    <a:pt x="337" y="421"/>
                    <a:pt x="337" y="421"/>
                  </a:cubicBezTo>
                  <a:cubicBezTo>
                    <a:pt x="337" y="421"/>
                    <a:pt x="337" y="421"/>
                    <a:pt x="337" y="421"/>
                  </a:cubicBezTo>
                  <a:cubicBezTo>
                    <a:pt x="336" y="420"/>
                    <a:pt x="336" y="420"/>
                    <a:pt x="336" y="420"/>
                  </a:cubicBezTo>
                  <a:cubicBezTo>
                    <a:pt x="336" y="421"/>
                    <a:pt x="336" y="420"/>
                    <a:pt x="336" y="420"/>
                  </a:cubicBezTo>
                  <a:cubicBezTo>
                    <a:pt x="336" y="420"/>
                    <a:pt x="336" y="420"/>
                    <a:pt x="336" y="420"/>
                  </a:cubicBezTo>
                  <a:cubicBezTo>
                    <a:pt x="335" y="420"/>
                    <a:pt x="335" y="420"/>
                    <a:pt x="335" y="420"/>
                  </a:cubicBezTo>
                  <a:cubicBezTo>
                    <a:pt x="335" y="421"/>
                    <a:pt x="336" y="421"/>
                    <a:pt x="336" y="421"/>
                  </a:cubicBezTo>
                  <a:cubicBezTo>
                    <a:pt x="336" y="421"/>
                    <a:pt x="336" y="421"/>
                    <a:pt x="336" y="421"/>
                  </a:cubicBezTo>
                  <a:close/>
                  <a:moveTo>
                    <a:pt x="336" y="439"/>
                  </a:moveTo>
                  <a:cubicBezTo>
                    <a:pt x="336" y="439"/>
                    <a:pt x="336" y="439"/>
                    <a:pt x="336" y="439"/>
                  </a:cubicBezTo>
                  <a:cubicBezTo>
                    <a:pt x="336" y="439"/>
                    <a:pt x="336" y="438"/>
                    <a:pt x="336" y="438"/>
                  </a:cubicBezTo>
                  <a:lnTo>
                    <a:pt x="336" y="439"/>
                  </a:lnTo>
                  <a:close/>
                  <a:moveTo>
                    <a:pt x="336" y="426"/>
                  </a:moveTo>
                  <a:cubicBezTo>
                    <a:pt x="335" y="426"/>
                    <a:pt x="336" y="426"/>
                    <a:pt x="336" y="426"/>
                  </a:cubicBezTo>
                  <a:cubicBezTo>
                    <a:pt x="335" y="426"/>
                    <a:pt x="335" y="426"/>
                    <a:pt x="335" y="426"/>
                  </a:cubicBezTo>
                  <a:cubicBezTo>
                    <a:pt x="335" y="426"/>
                    <a:pt x="335" y="426"/>
                    <a:pt x="335" y="426"/>
                  </a:cubicBezTo>
                  <a:cubicBezTo>
                    <a:pt x="335" y="426"/>
                    <a:pt x="336" y="426"/>
                    <a:pt x="336" y="426"/>
                  </a:cubicBezTo>
                  <a:close/>
                  <a:moveTo>
                    <a:pt x="339" y="427"/>
                  </a:moveTo>
                  <a:cubicBezTo>
                    <a:pt x="340" y="427"/>
                    <a:pt x="339" y="427"/>
                    <a:pt x="339" y="427"/>
                  </a:cubicBezTo>
                  <a:cubicBezTo>
                    <a:pt x="339" y="427"/>
                    <a:pt x="339" y="427"/>
                    <a:pt x="339" y="427"/>
                  </a:cubicBezTo>
                  <a:close/>
                  <a:moveTo>
                    <a:pt x="346" y="422"/>
                  </a:moveTo>
                  <a:cubicBezTo>
                    <a:pt x="346" y="422"/>
                    <a:pt x="346" y="422"/>
                    <a:pt x="346" y="422"/>
                  </a:cubicBezTo>
                  <a:cubicBezTo>
                    <a:pt x="346" y="422"/>
                    <a:pt x="346" y="423"/>
                    <a:pt x="346" y="422"/>
                  </a:cubicBezTo>
                  <a:close/>
                  <a:moveTo>
                    <a:pt x="336" y="428"/>
                  </a:moveTo>
                  <a:cubicBezTo>
                    <a:pt x="336" y="428"/>
                    <a:pt x="336" y="428"/>
                    <a:pt x="336" y="428"/>
                  </a:cubicBezTo>
                  <a:cubicBezTo>
                    <a:pt x="336" y="429"/>
                    <a:pt x="336" y="429"/>
                    <a:pt x="336" y="429"/>
                  </a:cubicBezTo>
                  <a:cubicBezTo>
                    <a:pt x="336" y="429"/>
                    <a:pt x="336" y="429"/>
                    <a:pt x="336" y="429"/>
                  </a:cubicBezTo>
                  <a:cubicBezTo>
                    <a:pt x="336" y="429"/>
                    <a:pt x="336" y="428"/>
                    <a:pt x="336" y="428"/>
                  </a:cubicBezTo>
                  <a:close/>
                  <a:moveTo>
                    <a:pt x="345" y="423"/>
                  </a:moveTo>
                  <a:cubicBezTo>
                    <a:pt x="345" y="423"/>
                    <a:pt x="345" y="423"/>
                    <a:pt x="345" y="423"/>
                  </a:cubicBezTo>
                  <a:cubicBezTo>
                    <a:pt x="345" y="423"/>
                    <a:pt x="345" y="423"/>
                    <a:pt x="345" y="423"/>
                  </a:cubicBezTo>
                  <a:cubicBezTo>
                    <a:pt x="345" y="423"/>
                    <a:pt x="345" y="423"/>
                    <a:pt x="345" y="423"/>
                  </a:cubicBezTo>
                  <a:cubicBezTo>
                    <a:pt x="345" y="423"/>
                    <a:pt x="345" y="423"/>
                    <a:pt x="345" y="423"/>
                  </a:cubicBezTo>
                  <a:cubicBezTo>
                    <a:pt x="345" y="423"/>
                    <a:pt x="345" y="423"/>
                    <a:pt x="345" y="423"/>
                  </a:cubicBezTo>
                  <a:cubicBezTo>
                    <a:pt x="345" y="423"/>
                    <a:pt x="345" y="423"/>
                    <a:pt x="345" y="423"/>
                  </a:cubicBezTo>
                  <a:close/>
                  <a:moveTo>
                    <a:pt x="339" y="412"/>
                  </a:moveTo>
                  <a:cubicBezTo>
                    <a:pt x="339" y="412"/>
                    <a:pt x="339" y="412"/>
                    <a:pt x="339" y="412"/>
                  </a:cubicBezTo>
                  <a:cubicBezTo>
                    <a:pt x="339" y="412"/>
                    <a:pt x="339" y="412"/>
                    <a:pt x="339" y="412"/>
                  </a:cubicBezTo>
                  <a:cubicBezTo>
                    <a:pt x="338" y="412"/>
                    <a:pt x="338" y="412"/>
                    <a:pt x="338" y="412"/>
                  </a:cubicBezTo>
                  <a:cubicBezTo>
                    <a:pt x="338" y="412"/>
                    <a:pt x="338" y="412"/>
                    <a:pt x="338" y="412"/>
                  </a:cubicBezTo>
                  <a:cubicBezTo>
                    <a:pt x="338" y="412"/>
                    <a:pt x="338" y="412"/>
                    <a:pt x="338" y="412"/>
                  </a:cubicBezTo>
                  <a:lnTo>
                    <a:pt x="339" y="412"/>
                  </a:lnTo>
                  <a:close/>
                  <a:moveTo>
                    <a:pt x="338" y="429"/>
                  </a:moveTo>
                  <a:cubicBezTo>
                    <a:pt x="338" y="429"/>
                    <a:pt x="338" y="429"/>
                    <a:pt x="338" y="429"/>
                  </a:cubicBezTo>
                  <a:cubicBezTo>
                    <a:pt x="338" y="428"/>
                    <a:pt x="337" y="428"/>
                    <a:pt x="337" y="428"/>
                  </a:cubicBezTo>
                  <a:cubicBezTo>
                    <a:pt x="337" y="428"/>
                    <a:pt x="337" y="428"/>
                    <a:pt x="337" y="428"/>
                  </a:cubicBezTo>
                  <a:cubicBezTo>
                    <a:pt x="337" y="428"/>
                    <a:pt x="337" y="428"/>
                    <a:pt x="337" y="428"/>
                  </a:cubicBezTo>
                  <a:cubicBezTo>
                    <a:pt x="337" y="428"/>
                    <a:pt x="337" y="429"/>
                    <a:pt x="338" y="429"/>
                  </a:cubicBezTo>
                  <a:close/>
                  <a:moveTo>
                    <a:pt x="344" y="429"/>
                  </a:moveTo>
                  <a:cubicBezTo>
                    <a:pt x="344" y="429"/>
                    <a:pt x="344" y="429"/>
                    <a:pt x="344" y="429"/>
                  </a:cubicBezTo>
                  <a:cubicBezTo>
                    <a:pt x="344" y="429"/>
                    <a:pt x="344" y="429"/>
                    <a:pt x="344" y="429"/>
                  </a:cubicBezTo>
                  <a:cubicBezTo>
                    <a:pt x="344" y="429"/>
                    <a:pt x="344" y="429"/>
                    <a:pt x="344" y="429"/>
                  </a:cubicBezTo>
                  <a:cubicBezTo>
                    <a:pt x="344" y="429"/>
                    <a:pt x="344" y="429"/>
                    <a:pt x="344" y="429"/>
                  </a:cubicBezTo>
                  <a:cubicBezTo>
                    <a:pt x="343" y="429"/>
                    <a:pt x="343" y="430"/>
                    <a:pt x="343" y="430"/>
                  </a:cubicBezTo>
                  <a:cubicBezTo>
                    <a:pt x="344" y="430"/>
                    <a:pt x="344" y="430"/>
                    <a:pt x="344" y="430"/>
                  </a:cubicBezTo>
                  <a:cubicBezTo>
                    <a:pt x="344" y="430"/>
                    <a:pt x="344" y="430"/>
                    <a:pt x="344" y="430"/>
                  </a:cubicBezTo>
                  <a:cubicBezTo>
                    <a:pt x="344" y="430"/>
                    <a:pt x="344" y="430"/>
                    <a:pt x="344" y="430"/>
                  </a:cubicBezTo>
                  <a:cubicBezTo>
                    <a:pt x="344" y="429"/>
                    <a:pt x="344" y="429"/>
                    <a:pt x="344" y="429"/>
                  </a:cubicBezTo>
                  <a:cubicBezTo>
                    <a:pt x="344" y="429"/>
                    <a:pt x="345" y="429"/>
                    <a:pt x="345" y="429"/>
                  </a:cubicBezTo>
                  <a:cubicBezTo>
                    <a:pt x="344" y="429"/>
                    <a:pt x="344" y="429"/>
                    <a:pt x="344" y="429"/>
                  </a:cubicBezTo>
                  <a:cubicBezTo>
                    <a:pt x="344" y="429"/>
                    <a:pt x="344" y="429"/>
                    <a:pt x="344" y="429"/>
                  </a:cubicBezTo>
                  <a:close/>
                  <a:moveTo>
                    <a:pt x="345" y="420"/>
                  </a:moveTo>
                  <a:cubicBezTo>
                    <a:pt x="345" y="420"/>
                    <a:pt x="345" y="420"/>
                    <a:pt x="345" y="420"/>
                  </a:cubicBezTo>
                  <a:cubicBezTo>
                    <a:pt x="345" y="420"/>
                    <a:pt x="345" y="421"/>
                    <a:pt x="345" y="421"/>
                  </a:cubicBezTo>
                  <a:cubicBezTo>
                    <a:pt x="345" y="421"/>
                    <a:pt x="345" y="421"/>
                    <a:pt x="345" y="421"/>
                  </a:cubicBezTo>
                  <a:cubicBezTo>
                    <a:pt x="345" y="421"/>
                    <a:pt x="345" y="421"/>
                    <a:pt x="345" y="421"/>
                  </a:cubicBezTo>
                  <a:cubicBezTo>
                    <a:pt x="345" y="421"/>
                    <a:pt x="345" y="421"/>
                    <a:pt x="345" y="421"/>
                  </a:cubicBezTo>
                  <a:cubicBezTo>
                    <a:pt x="345" y="421"/>
                    <a:pt x="345" y="421"/>
                    <a:pt x="345" y="421"/>
                  </a:cubicBezTo>
                  <a:lnTo>
                    <a:pt x="345" y="420"/>
                  </a:lnTo>
                  <a:close/>
                  <a:moveTo>
                    <a:pt x="347" y="422"/>
                  </a:moveTo>
                  <a:cubicBezTo>
                    <a:pt x="348" y="422"/>
                    <a:pt x="348" y="422"/>
                    <a:pt x="348" y="422"/>
                  </a:cubicBezTo>
                  <a:cubicBezTo>
                    <a:pt x="348" y="422"/>
                    <a:pt x="348" y="422"/>
                    <a:pt x="348" y="422"/>
                  </a:cubicBezTo>
                  <a:cubicBezTo>
                    <a:pt x="348" y="422"/>
                    <a:pt x="348" y="422"/>
                    <a:pt x="348" y="422"/>
                  </a:cubicBezTo>
                  <a:lnTo>
                    <a:pt x="347" y="422"/>
                  </a:lnTo>
                  <a:close/>
                  <a:moveTo>
                    <a:pt x="347" y="420"/>
                  </a:moveTo>
                  <a:cubicBezTo>
                    <a:pt x="347" y="420"/>
                    <a:pt x="347" y="419"/>
                    <a:pt x="348" y="419"/>
                  </a:cubicBezTo>
                  <a:cubicBezTo>
                    <a:pt x="348" y="419"/>
                    <a:pt x="348" y="419"/>
                    <a:pt x="348" y="419"/>
                  </a:cubicBezTo>
                  <a:cubicBezTo>
                    <a:pt x="348" y="419"/>
                    <a:pt x="348" y="419"/>
                    <a:pt x="348" y="419"/>
                  </a:cubicBezTo>
                  <a:cubicBezTo>
                    <a:pt x="348" y="419"/>
                    <a:pt x="348" y="419"/>
                    <a:pt x="348" y="419"/>
                  </a:cubicBezTo>
                  <a:cubicBezTo>
                    <a:pt x="348" y="419"/>
                    <a:pt x="348" y="419"/>
                    <a:pt x="348" y="419"/>
                  </a:cubicBezTo>
                  <a:cubicBezTo>
                    <a:pt x="348" y="419"/>
                    <a:pt x="348" y="419"/>
                    <a:pt x="348" y="419"/>
                  </a:cubicBezTo>
                  <a:cubicBezTo>
                    <a:pt x="347" y="419"/>
                    <a:pt x="347" y="418"/>
                    <a:pt x="346" y="419"/>
                  </a:cubicBezTo>
                  <a:cubicBezTo>
                    <a:pt x="346" y="419"/>
                    <a:pt x="346" y="419"/>
                    <a:pt x="346" y="419"/>
                  </a:cubicBezTo>
                  <a:cubicBezTo>
                    <a:pt x="345" y="419"/>
                    <a:pt x="345" y="419"/>
                    <a:pt x="345" y="419"/>
                  </a:cubicBezTo>
                  <a:cubicBezTo>
                    <a:pt x="345" y="419"/>
                    <a:pt x="345" y="419"/>
                    <a:pt x="345" y="419"/>
                  </a:cubicBezTo>
                  <a:cubicBezTo>
                    <a:pt x="345" y="420"/>
                    <a:pt x="345" y="420"/>
                    <a:pt x="345" y="420"/>
                  </a:cubicBezTo>
                  <a:cubicBezTo>
                    <a:pt x="345" y="420"/>
                    <a:pt x="345" y="420"/>
                    <a:pt x="345" y="420"/>
                  </a:cubicBezTo>
                  <a:cubicBezTo>
                    <a:pt x="346" y="419"/>
                    <a:pt x="346" y="419"/>
                    <a:pt x="346" y="419"/>
                  </a:cubicBezTo>
                  <a:cubicBezTo>
                    <a:pt x="346" y="419"/>
                    <a:pt x="346" y="419"/>
                    <a:pt x="346" y="419"/>
                  </a:cubicBezTo>
                  <a:cubicBezTo>
                    <a:pt x="346" y="419"/>
                    <a:pt x="346" y="419"/>
                    <a:pt x="346" y="419"/>
                  </a:cubicBezTo>
                  <a:lnTo>
                    <a:pt x="347" y="420"/>
                  </a:lnTo>
                  <a:close/>
                  <a:moveTo>
                    <a:pt x="339" y="396"/>
                  </a:moveTo>
                  <a:cubicBezTo>
                    <a:pt x="340" y="396"/>
                    <a:pt x="339" y="395"/>
                    <a:pt x="338" y="395"/>
                  </a:cubicBezTo>
                  <a:cubicBezTo>
                    <a:pt x="338" y="395"/>
                    <a:pt x="338" y="395"/>
                    <a:pt x="338" y="395"/>
                  </a:cubicBezTo>
                  <a:cubicBezTo>
                    <a:pt x="337" y="396"/>
                    <a:pt x="339" y="396"/>
                    <a:pt x="339" y="396"/>
                  </a:cubicBezTo>
                  <a:close/>
                  <a:moveTo>
                    <a:pt x="338" y="427"/>
                  </a:moveTo>
                  <a:cubicBezTo>
                    <a:pt x="338" y="427"/>
                    <a:pt x="338" y="427"/>
                    <a:pt x="338" y="427"/>
                  </a:cubicBezTo>
                  <a:cubicBezTo>
                    <a:pt x="338" y="427"/>
                    <a:pt x="338" y="427"/>
                    <a:pt x="338" y="427"/>
                  </a:cubicBezTo>
                  <a:cubicBezTo>
                    <a:pt x="338" y="427"/>
                    <a:pt x="338" y="427"/>
                    <a:pt x="338" y="427"/>
                  </a:cubicBezTo>
                  <a:close/>
                  <a:moveTo>
                    <a:pt x="328" y="444"/>
                  </a:moveTo>
                  <a:cubicBezTo>
                    <a:pt x="329" y="444"/>
                    <a:pt x="329" y="444"/>
                    <a:pt x="329" y="444"/>
                  </a:cubicBezTo>
                  <a:cubicBezTo>
                    <a:pt x="329" y="444"/>
                    <a:pt x="329" y="443"/>
                    <a:pt x="329" y="443"/>
                  </a:cubicBezTo>
                  <a:cubicBezTo>
                    <a:pt x="328" y="443"/>
                    <a:pt x="328" y="443"/>
                    <a:pt x="328" y="443"/>
                  </a:cubicBezTo>
                  <a:lnTo>
                    <a:pt x="328" y="444"/>
                  </a:lnTo>
                  <a:close/>
                  <a:moveTo>
                    <a:pt x="338" y="431"/>
                  </a:moveTo>
                  <a:cubicBezTo>
                    <a:pt x="338" y="431"/>
                    <a:pt x="338" y="431"/>
                    <a:pt x="338" y="431"/>
                  </a:cubicBezTo>
                  <a:cubicBezTo>
                    <a:pt x="338" y="430"/>
                    <a:pt x="338" y="430"/>
                    <a:pt x="338" y="430"/>
                  </a:cubicBezTo>
                  <a:cubicBezTo>
                    <a:pt x="338" y="430"/>
                    <a:pt x="338" y="430"/>
                    <a:pt x="338" y="430"/>
                  </a:cubicBezTo>
                  <a:cubicBezTo>
                    <a:pt x="338" y="430"/>
                    <a:pt x="338" y="431"/>
                    <a:pt x="338" y="431"/>
                  </a:cubicBezTo>
                  <a:cubicBezTo>
                    <a:pt x="338" y="431"/>
                    <a:pt x="338" y="431"/>
                    <a:pt x="338" y="431"/>
                  </a:cubicBezTo>
                  <a:cubicBezTo>
                    <a:pt x="338" y="431"/>
                    <a:pt x="338" y="431"/>
                    <a:pt x="338" y="431"/>
                  </a:cubicBezTo>
                  <a:cubicBezTo>
                    <a:pt x="337" y="431"/>
                    <a:pt x="337" y="431"/>
                    <a:pt x="337" y="431"/>
                  </a:cubicBezTo>
                  <a:cubicBezTo>
                    <a:pt x="338" y="431"/>
                    <a:pt x="338" y="431"/>
                    <a:pt x="338" y="431"/>
                  </a:cubicBezTo>
                  <a:cubicBezTo>
                    <a:pt x="338" y="431"/>
                    <a:pt x="338" y="431"/>
                    <a:pt x="338" y="431"/>
                  </a:cubicBezTo>
                  <a:close/>
                  <a:moveTo>
                    <a:pt x="321" y="431"/>
                  </a:moveTo>
                  <a:cubicBezTo>
                    <a:pt x="320" y="431"/>
                    <a:pt x="320" y="433"/>
                    <a:pt x="321" y="433"/>
                  </a:cubicBezTo>
                  <a:cubicBezTo>
                    <a:pt x="323" y="433"/>
                    <a:pt x="321" y="431"/>
                    <a:pt x="321" y="431"/>
                  </a:cubicBezTo>
                  <a:close/>
                  <a:moveTo>
                    <a:pt x="339" y="424"/>
                  </a:moveTo>
                  <a:cubicBezTo>
                    <a:pt x="339" y="424"/>
                    <a:pt x="339" y="424"/>
                    <a:pt x="339" y="424"/>
                  </a:cubicBezTo>
                  <a:cubicBezTo>
                    <a:pt x="338" y="424"/>
                    <a:pt x="338" y="425"/>
                    <a:pt x="337" y="425"/>
                  </a:cubicBezTo>
                  <a:cubicBezTo>
                    <a:pt x="338" y="426"/>
                    <a:pt x="338" y="426"/>
                    <a:pt x="338" y="426"/>
                  </a:cubicBezTo>
                  <a:cubicBezTo>
                    <a:pt x="338" y="426"/>
                    <a:pt x="338" y="426"/>
                    <a:pt x="338" y="426"/>
                  </a:cubicBezTo>
                  <a:cubicBezTo>
                    <a:pt x="338" y="426"/>
                    <a:pt x="338" y="426"/>
                    <a:pt x="338" y="426"/>
                  </a:cubicBezTo>
                  <a:cubicBezTo>
                    <a:pt x="338" y="426"/>
                    <a:pt x="338" y="426"/>
                    <a:pt x="338" y="427"/>
                  </a:cubicBezTo>
                  <a:cubicBezTo>
                    <a:pt x="339" y="426"/>
                    <a:pt x="339" y="425"/>
                    <a:pt x="339" y="424"/>
                  </a:cubicBezTo>
                  <a:close/>
                  <a:moveTo>
                    <a:pt x="306" y="418"/>
                  </a:moveTo>
                  <a:cubicBezTo>
                    <a:pt x="306" y="418"/>
                    <a:pt x="304" y="419"/>
                    <a:pt x="306" y="420"/>
                  </a:cubicBezTo>
                  <a:cubicBezTo>
                    <a:pt x="306" y="420"/>
                    <a:pt x="307" y="420"/>
                    <a:pt x="308" y="420"/>
                  </a:cubicBezTo>
                  <a:cubicBezTo>
                    <a:pt x="308" y="419"/>
                    <a:pt x="308" y="419"/>
                    <a:pt x="308" y="419"/>
                  </a:cubicBezTo>
                  <a:cubicBezTo>
                    <a:pt x="307" y="419"/>
                    <a:pt x="306" y="419"/>
                    <a:pt x="306" y="418"/>
                  </a:cubicBezTo>
                  <a:close/>
                  <a:moveTo>
                    <a:pt x="338" y="395"/>
                  </a:moveTo>
                  <a:cubicBezTo>
                    <a:pt x="339" y="395"/>
                    <a:pt x="338" y="395"/>
                    <a:pt x="338" y="395"/>
                  </a:cubicBezTo>
                  <a:close/>
                  <a:moveTo>
                    <a:pt x="347" y="424"/>
                  </a:moveTo>
                  <a:cubicBezTo>
                    <a:pt x="347" y="424"/>
                    <a:pt x="347" y="424"/>
                    <a:pt x="347" y="424"/>
                  </a:cubicBezTo>
                  <a:cubicBezTo>
                    <a:pt x="347" y="424"/>
                    <a:pt x="347" y="424"/>
                    <a:pt x="347" y="424"/>
                  </a:cubicBezTo>
                  <a:cubicBezTo>
                    <a:pt x="347" y="424"/>
                    <a:pt x="347" y="424"/>
                    <a:pt x="347" y="424"/>
                  </a:cubicBezTo>
                  <a:cubicBezTo>
                    <a:pt x="347" y="425"/>
                    <a:pt x="347" y="425"/>
                    <a:pt x="347" y="425"/>
                  </a:cubicBezTo>
                  <a:cubicBezTo>
                    <a:pt x="347" y="425"/>
                    <a:pt x="347" y="425"/>
                    <a:pt x="347" y="425"/>
                  </a:cubicBezTo>
                  <a:cubicBezTo>
                    <a:pt x="347" y="425"/>
                    <a:pt x="347" y="424"/>
                    <a:pt x="347" y="424"/>
                  </a:cubicBezTo>
                  <a:cubicBezTo>
                    <a:pt x="347" y="424"/>
                    <a:pt x="347" y="424"/>
                    <a:pt x="347" y="424"/>
                  </a:cubicBezTo>
                  <a:close/>
                  <a:moveTo>
                    <a:pt x="343" y="420"/>
                  </a:moveTo>
                  <a:cubicBezTo>
                    <a:pt x="342" y="420"/>
                    <a:pt x="342" y="420"/>
                    <a:pt x="341" y="421"/>
                  </a:cubicBezTo>
                  <a:cubicBezTo>
                    <a:pt x="341" y="421"/>
                    <a:pt x="341" y="421"/>
                    <a:pt x="341" y="421"/>
                  </a:cubicBezTo>
                  <a:cubicBezTo>
                    <a:pt x="342" y="421"/>
                    <a:pt x="343" y="420"/>
                    <a:pt x="344" y="420"/>
                  </a:cubicBezTo>
                  <a:cubicBezTo>
                    <a:pt x="343" y="420"/>
                    <a:pt x="343" y="420"/>
                    <a:pt x="343" y="420"/>
                  </a:cubicBezTo>
                  <a:close/>
                  <a:moveTo>
                    <a:pt x="331" y="410"/>
                  </a:moveTo>
                  <a:cubicBezTo>
                    <a:pt x="332" y="410"/>
                    <a:pt x="332" y="410"/>
                    <a:pt x="332" y="410"/>
                  </a:cubicBezTo>
                  <a:cubicBezTo>
                    <a:pt x="332" y="410"/>
                    <a:pt x="332" y="410"/>
                    <a:pt x="332" y="410"/>
                  </a:cubicBezTo>
                  <a:cubicBezTo>
                    <a:pt x="332" y="410"/>
                    <a:pt x="332" y="410"/>
                    <a:pt x="332" y="410"/>
                  </a:cubicBezTo>
                  <a:cubicBezTo>
                    <a:pt x="332" y="410"/>
                    <a:pt x="332" y="410"/>
                    <a:pt x="332" y="410"/>
                  </a:cubicBezTo>
                  <a:cubicBezTo>
                    <a:pt x="332" y="411"/>
                    <a:pt x="332" y="411"/>
                    <a:pt x="332" y="411"/>
                  </a:cubicBezTo>
                  <a:cubicBezTo>
                    <a:pt x="332" y="411"/>
                    <a:pt x="332" y="410"/>
                    <a:pt x="332" y="410"/>
                  </a:cubicBezTo>
                  <a:cubicBezTo>
                    <a:pt x="332" y="411"/>
                    <a:pt x="332" y="411"/>
                    <a:pt x="332" y="411"/>
                  </a:cubicBezTo>
                  <a:cubicBezTo>
                    <a:pt x="333" y="410"/>
                    <a:pt x="332" y="410"/>
                    <a:pt x="332" y="410"/>
                  </a:cubicBezTo>
                  <a:cubicBezTo>
                    <a:pt x="332" y="410"/>
                    <a:pt x="332" y="409"/>
                    <a:pt x="332" y="409"/>
                  </a:cubicBezTo>
                  <a:cubicBezTo>
                    <a:pt x="331" y="409"/>
                    <a:pt x="331" y="409"/>
                    <a:pt x="331" y="409"/>
                  </a:cubicBezTo>
                  <a:cubicBezTo>
                    <a:pt x="331" y="409"/>
                    <a:pt x="331" y="409"/>
                    <a:pt x="331" y="409"/>
                  </a:cubicBezTo>
                  <a:cubicBezTo>
                    <a:pt x="331" y="409"/>
                    <a:pt x="331" y="409"/>
                    <a:pt x="331" y="409"/>
                  </a:cubicBezTo>
                  <a:cubicBezTo>
                    <a:pt x="331" y="409"/>
                    <a:pt x="331" y="410"/>
                    <a:pt x="331" y="410"/>
                  </a:cubicBezTo>
                  <a:close/>
                  <a:moveTo>
                    <a:pt x="343" y="440"/>
                  </a:moveTo>
                  <a:cubicBezTo>
                    <a:pt x="343" y="440"/>
                    <a:pt x="343" y="440"/>
                    <a:pt x="343" y="440"/>
                  </a:cubicBezTo>
                  <a:cubicBezTo>
                    <a:pt x="342" y="440"/>
                    <a:pt x="342" y="440"/>
                    <a:pt x="342" y="440"/>
                  </a:cubicBezTo>
                  <a:cubicBezTo>
                    <a:pt x="342" y="440"/>
                    <a:pt x="342" y="441"/>
                    <a:pt x="342" y="441"/>
                  </a:cubicBezTo>
                  <a:cubicBezTo>
                    <a:pt x="342" y="440"/>
                    <a:pt x="342" y="440"/>
                    <a:pt x="342" y="440"/>
                  </a:cubicBezTo>
                  <a:cubicBezTo>
                    <a:pt x="341" y="440"/>
                    <a:pt x="341" y="440"/>
                    <a:pt x="341" y="441"/>
                  </a:cubicBezTo>
                  <a:cubicBezTo>
                    <a:pt x="340" y="441"/>
                    <a:pt x="340" y="441"/>
                    <a:pt x="340" y="441"/>
                  </a:cubicBezTo>
                  <a:cubicBezTo>
                    <a:pt x="340" y="441"/>
                    <a:pt x="340" y="441"/>
                    <a:pt x="340" y="441"/>
                  </a:cubicBezTo>
                  <a:cubicBezTo>
                    <a:pt x="340" y="441"/>
                    <a:pt x="340" y="441"/>
                    <a:pt x="339" y="441"/>
                  </a:cubicBezTo>
                  <a:cubicBezTo>
                    <a:pt x="339" y="441"/>
                    <a:pt x="339" y="440"/>
                    <a:pt x="339" y="440"/>
                  </a:cubicBezTo>
                  <a:cubicBezTo>
                    <a:pt x="339" y="440"/>
                    <a:pt x="339" y="440"/>
                    <a:pt x="339" y="440"/>
                  </a:cubicBezTo>
                  <a:cubicBezTo>
                    <a:pt x="339" y="440"/>
                    <a:pt x="339" y="440"/>
                    <a:pt x="339" y="439"/>
                  </a:cubicBezTo>
                  <a:cubicBezTo>
                    <a:pt x="339" y="440"/>
                    <a:pt x="338" y="440"/>
                    <a:pt x="337" y="440"/>
                  </a:cubicBezTo>
                  <a:cubicBezTo>
                    <a:pt x="337" y="439"/>
                    <a:pt x="337" y="439"/>
                    <a:pt x="337" y="439"/>
                  </a:cubicBezTo>
                  <a:cubicBezTo>
                    <a:pt x="337" y="440"/>
                    <a:pt x="336" y="439"/>
                    <a:pt x="336" y="439"/>
                  </a:cubicBezTo>
                  <a:cubicBezTo>
                    <a:pt x="336" y="439"/>
                    <a:pt x="335" y="439"/>
                    <a:pt x="335" y="439"/>
                  </a:cubicBezTo>
                  <a:cubicBezTo>
                    <a:pt x="335" y="439"/>
                    <a:pt x="335" y="439"/>
                    <a:pt x="334" y="439"/>
                  </a:cubicBezTo>
                  <a:cubicBezTo>
                    <a:pt x="334" y="439"/>
                    <a:pt x="334" y="439"/>
                    <a:pt x="334" y="439"/>
                  </a:cubicBezTo>
                  <a:cubicBezTo>
                    <a:pt x="333" y="439"/>
                    <a:pt x="332" y="439"/>
                    <a:pt x="331" y="439"/>
                  </a:cubicBezTo>
                  <a:cubicBezTo>
                    <a:pt x="331" y="439"/>
                    <a:pt x="331" y="439"/>
                    <a:pt x="331" y="439"/>
                  </a:cubicBezTo>
                  <a:cubicBezTo>
                    <a:pt x="330" y="439"/>
                    <a:pt x="330" y="439"/>
                    <a:pt x="330" y="439"/>
                  </a:cubicBezTo>
                  <a:cubicBezTo>
                    <a:pt x="330" y="439"/>
                    <a:pt x="330" y="439"/>
                    <a:pt x="330" y="439"/>
                  </a:cubicBezTo>
                  <a:cubicBezTo>
                    <a:pt x="330" y="439"/>
                    <a:pt x="330" y="439"/>
                    <a:pt x="330" y="438"/>
                  </a:cubicBezTo>
                  <a:cubicBezTo>
                    <a:pt x="329" y="439"/>
                    <a:pt x="329" y="439"/>
                    <a:pt x="329" y="439"/>
                  </a:cubicBezTo>
                  <a:cubicBezTo>
                    <a:pt x="328" y="438"/>
                    <a:pt x="328" y="438"/>
                    <a:pt x="328" y="438"/>
                  </a:cubicBezTo>
                  <a:cubicBezTo>
                    <a:pt x="329" y="438"/>
                    <a:pt x="329" y="438"/>
                    <a:pt x="329" y="438"/>
                  </a:cubicBezTo>
                  <a:cubicBezTo>
                    <a:pt x="329" y="438"/>
                    <a:pt x="329" y="438"/>
                    <a:pt x="329" y="438"/>
                  </a:cubicBezTo>
                  <a:cubicBezTo>
                    <a:pt x="329" y="437"/>
                    <a:pt x="329" y="437"/>
                    <a:pt x="329" y="437"/>
                  </a:cubicBezTo>
                  <a:cubicBezTo>
                    <a:pt x="329" y="437"/>
                    <a:pt x="329" y="437"/>
                    <a:pt x="329" y="437"/>
                  </a:cubicBezTo>
                  <a:cubicBezTo>
                    <a:pt x="328" y="437"/>
                    <a:pt x="328" y="437"/>
                    <a:pt x="328" y="437"/>
                  </a:cubicBezTo>
                  <a:cubicBezTo>
                    <a:pt x="329" y="438"/>
                    <a:pt x="329" y="438"/>
                    <a:pt x="329" y="438"/>
                  </a:cubicBezTo>
                  <a:cubicBezTo>
                    <a:pt x="328" y="438"/>
                    <a:pt x="328" y="438"/>
                    <a:pt x="328" y="438"/>
                  </a:cubicBezTo>
                  <a:cubicBezTo>
                    <a:pt x="328" y="438"/>
                    <a:pt x="327" y="438"/>
                    <a:pt x="327" y="438"/>
                  </a:cubicBezTo>
                  <a:cubicBezTo>
                    <a:pt x="327" y="438"/>
                    <a:pt x="327" y="438"/>
                    <a:pt x="327" y="438"/>
                  </a:cubicBezTo>
                  <a:cubicBezTo>
                    <a:pt x="326" y="437"/>
                    <a:pt x="326" y="437"/>
                    <a:pt x="326" y="437"/>
                  </a:cubicBezTo>
                  <a:cubicBezTo>
                    <a:pt x="327" y="437"/>
                    <a:pt x="326" y="437"/>
                    <a:pt x="326" y="437"/>
                  </a:cubicBezTo>
                  <a:cubicBezTo>
                    <a:pt x="326" y="437"/>
                    <a:pt x="326" y="437"/>
                    <a:pt x="326" y="437"/>
                  </a:cubicBezTo>
                  <a:cubicBezTo>
                    <a:pt x="326" y="437"/>
                    <a:pt x="326" y="437"/>
                    <a:pt x="326" y="437"/>
                  </a:cubicBezTo>
                  <a:cubicBezTo>
                    <a:pt x="326" y="437"/>
                    <a:pt x="326" y="438"/>
                    <a:pt x="326" y="438"/>
                  </a:cubicBezTo>
                  <a:cubicBezTo>
                    <a:pt x="326" y="438"/>
                    <a:pt x="326" y="438"/>
                    <a:pt x="326" y="438"/>
                  </a:cubicBezTo>
                  <a:cubicBezTo>
                    <a:pt x="326" y="438"/>
                    <a:pt x="326" y="438"/>
                    <a:pt x="326" y="438"/>
                  </a:cubicBezTo>
                  <a:cubicBezTo>
                    <a:pt x="326" y="438"/>
                    <a:pt x="326" y="438"/>
                    <a:pt x="326" y="438"/>
                  </a:cubicBezTo>
                  <a:cubicBezTo>
                    <a:pt x="325" y="438"/>
                    <a:pt x="325" y="438"/>
                    <a:pt x="325" y="438"/>
                  </a:cubicBezTo>
                  <a:cubicBezTo>
                    <a:pt x="325" y="438"/>
                    <a:pt x="325" y="437"/>
                    <a:pt x="325" y="437"/>
                  </a:cubicBezTo>
                  <a:cubicBezTo>
                    <a:pt x="325" y="437"/>
                    <a:pt x="325" y="438"/>
                    <a:pt x="325" y="438"/>
                  </a:cubicBezTo>
                  <a:cubicBezTo>
                    <a:pt x="325" y="438"/>
                    <a:pt x="325" y="438"/>
                    <a:pt x="325" y="438"/>
                  </a:cubicBezTo>
                  <a:cubicBezTo>
                    <a:pt x="325" y="439"/>
                    <a:pt x="325" y="439"/>
                    <a:pt x="325" y="439"/>
                  </a:cubicBezTo>
                  <a:cubicBezTo>
                    <a:pt x="325" y="439"/>
                    <a:pt x="325" y="439"/>
                    <a:pt x="325" y="439"/>
                  </a:cubicBezTo>
                  <a:cubicBezTo>
                    <a:pt x="325" y="439"/>
                    <a:pt x="325" y="439"/>
                    <a:pt x="325" y="439"/>
                  </a:cubicBezTo>
                  <a:cubicBezTo>
                    <a:pt x="325" y="440"/>
                    <a:pt x="325" y="440"/>
                    <a:pt x="325" y="440"/>
                  </a:cubicBezTo>
                  <a:cubicBezTo>
                    <a:pt x="325" y="440"/>
                    <a:pt x="325" y="440"/>
                    <a:pt x="325" y="440"/>
                  </a:cubicBezTo>
                  <a:cubicBezTo>
                    <a:pt x="325" y="440"/>
                    <a:pt x="325" y="440"/>
                    <a:pt x="325" y="440"/>
                  </a:cubicBezTo>
                  <a:cubicBezTo>
                    <a:pt x="325" y="440"/>
                    <a:pt x="326" y="440"/>
                    <a:pt x="326" y="440"/>
                  </a:cubicBezTo>
                  <a:cubicBezTo>
                    <a:pt x="326" y="440"/>
                    <a:pt x="326" y="440"/>
                    <a:pt x="326" y="440"/>
                  </a:cubicBezTo>
                  <a:cubicBezTo>
                    <a:pt x="327" y="440"/>
                    <a:pt x="327" y="440"/>
                    <a:pt x="327" y="440"/>
                  </a:cubicBezTo>
                  <a:cubicBezTo>
                    <a:pt x="327" y="440"/>
                    <a:pt x="327" y="441"/>
                    <a:pt x="328" y="440"/>
                  </a:cubicBezTo>
                  <a:cubicBezTo>
                    <a:pt x="328" y="441"/>
                    <a:pt x="329" y="441"/>
                    <a:pt x="329" y="441"/>
                  </a:cubicBezTo>
                  <a:cubicBezTo>
                    <a:pt x="330" y="441"/>
                    <a:pt x="330" y="441"/>
                    <a:pt x="331" y="441"/>
                  </a:cubicBezTo>
                  <a:cubicBezTo>
                    <a:pt x="331" y="441"/>
                    <a:pt x="331" y="441"/>
                    <a:pt x="331" y="441"/>
                  </a:cubicBezTo>
                  <a:cubicBezTo>
                    <a:pt x="331" y="441"/>
                    <a:pt x="332" y="442"/>
                    <a:pt x="333" y="442"/>
                  </a:cubicBezTo>
                  <a:cubicBezTo>
                    <a:pt x="333" y="442"/>
                    <a:pt x="333" y="442"/>
                    <a:pt x="333" y="442"/>
                  </a:cubicBezTo>
                  <a:cubicBezTo>
                    <a:pt x="333" y="442"/>
                    <a:pt x="333" y="442"/>
                    <a:pt x="333" y="443"/>
                  </a:cubicBezTo>
                  <a:cubicBezTo>
                    <a:pt x="333" y="443"/>
                    <a:pt x="333" y="443"/>
                    <a:pt x="333" y="443"/>
                  </a:cubicBezTo>
                  <a:cubicBezTo>
                    <a:pt x="333" y="443"/>
                    <a:pt x="334" y="443"/>
                    <a:pt x="335" y="443"/>
                  </a:cubicBezTo>
                  <a:cubicBezTo>
                    <a:pt x="335" y="443"/>
                    <a:pt x="335" y="443"/>
                    <a:pt x="335" y="443"/>
                  </a:cubicBezTo>
                  <a:cubicBezTo>
                    <a:pt x="335" y="443"/>
                    <a:pt x="336" y="443"/>
                    <a:pt x="336" y="443"/>
                  </a:cubicBezTo>
                  <a:cubicBezTo>
                    <a:pt x="337" y="443"/>
                    <a:pt x="340" y="442"/>
                    <a:pt x="341" y="442"/>
                  </a:cubicBezTo>
                  <a:cubicBezTo>
                    <a:pt x="341" y="442"/>
                    <a:pt x="341" y="442"/>
                    <a:pt x="341" y="442"/>
                  </a:cubicBezTo>
                  <a:cubicBezTo>
                    <a:pt x="341" y="442"/>
                    <a:pt x="341" y="442"/>
                    <a:pt x="341" y="442"/>
                  </a:cubicBezTo>
                  <a:cubicBezTo>
                    <a:pt x="342" y="442"/>
                    <a:pt x="342" y="442"/>
                    <a:pt x="342" y="442"/>
                  </a:cubicBezTo>
                  <a:cubicBezTo>
                    <a:pt x="342" y="442"/>
                    <a:pt x="342" y="442"/>
                    <a:pt x="343" y="442"/>
                  </a:cubicBezTo>
                  <a:cubicBezTo>
                    <a:pt x="343" y="441"/>
                    <a:pt x="343" y="441"/>
                    <a:pt x="343" y="441"/>
                  </a:cubicBezTo>
                  <a:cubicBezTo>
                    <a:pt x="343" y="441"/>
                    <a:pt x="343" y="441"/>
                    <a:pt x="343" y="441"/>
                  </a:cubicBezTo>
                  <a:cubicBezTo>
                    <a:pt x="343" y="440"/>
                    <a:pt x="343" y="440"/>
                    <a:pt x="343" y="440"/>
                  </a:cubicBezTo>
                  <a:cubicBezTo>
                    <a:pt x="343" y="440"/>
                    <a:pt x="343" y="440"/>
                    <a:pt x="343" y="440"/>
                  </a:cubicBezTo>
                  <a:close/>
                  <a:moveTo>
                    <a:pt x="329" y="415"/>
                  </a:moveTo>
                  <a:cubicBezTo>
                    <a:pt x="329" y="415"/>
                    <a:pt x="329" y="415"/>
                    <a:pt x="329" y="415"/>
                  </a:cubicBezTo>
                  <a:cubicBezTo>
                    <a:pt x="329" y="415"/>
                    <a:pt x="329" y="415"/>
                    <a:pt x="329" y="415"/>
                  </a:cubicBezTo>
                  <a:cubicBezTo>
                    <a:pt x="329" y="415"/>
                    <a:pt x="329" y="415"/>
                    <a:pt x="329" y="415"/>
                  </a:cubicBezTo>
                  <a:cubicBezTo>
                    <a:pt x="329" y="416"/>
                    <a:pt x="329" y="416"/>
                    <a:pt x="329" y="416"/>
                  </a:cubicBezTo>
                  <a:cubicBezTo>
                    <a:pt x="329" y="416"/>
                    <a:pt x="329" y="416"/>
                    <a:pt x="329" y="416"/>
                  </a:cubicBezTo>
                  <a:cubicBezTo>
                    <a:pt x="329" y="416"/>
                    <a:pt x="329" y="416"/>
                    <a:pt x="329" y="416"/>
                  </a:cubicBezTo>
                  <a:cubicBezTo>
                    <a:pt x="330" y="416"/>
                    <a:pt x="330" y="416"/>
                    <a:pt x="330" y="416"/>
                  </a:cubicBezTo>
                  <a:cubicBezTo>
                    <a:pt x="330" y="416"/>
                    <a:pt x="330" y="417"/>
                    <a:pt x="330" y="417"/>
                  </a:cubicBezTo>
                  <a:cubicBezTo>
                    <a:pt x="330" y="417"/>
                    <a:pt x="330" y="417"/>
                    <a:pt x="330" y="417"/>
                  </a:cubicBezTo>
                  <a:cubicBezTo>
                    <a:pt x="330" y="417"/>
                    <a:pt x="330" y="417"/>
                    <a:pt x="330" y="417"/>
                  </a:cubicBezTo>
                  <a:cubicBezTo>
                    <a:pt x="330" y="417"/>
                    <a:pt x="330" y="417"/>
                    <a:pt x="330" y="417"/>
                  </a:cubicBezTo>
                  <a:cubicBezTo>
                    <a:pt x="331" y="417"/>
                    <a:pt x="331" y="417"/>
                    <a:pt x="331" y="417"/>
                  </a:cubicBezTo>
                  <a:cubicBezTo>
                    <a:pt x="331" y="417"/>
                    <a:pt x="331" y="417"/>
                    <a:pt x="331" y="417"/>
                  </a:cubicBezTo>
                  <a:cubicBezTo>
                    <a:pt x="331" y="417"/>
                    <a:pt x="331" y="417"/>
                    <a:pt x="332" y="416"/>
                  </a:cubicBezTo>
                  <a:cubicBezTo>
                    <a:pt x="331" y="416"/>
                    <a:pt x="331" y="416"/>
                    <a:pt x="331" y="416"/>
                  </a:cubicBezTo>
                  <a:cubicBezTo>
                    <a:pt x="331" y="416"/>
                    <a:pt x="331" y="416"/>
                    <a:pt x="331" y="416"/>
                  </a:cubicBezTo>
                  <a:cubicBezTo>
                    <a:pt x="331" y="416"/>
                    <a:pt x="331" y="416"/>
                    <a:pt x="330" y="415"/>
                  </a:cubicBezTo>
                  <a:cubicBezTo>
                    <a:pt x="330" y="416"/>
                    <a:pt x="330" y="416"/>
                    <a:pt x="330" y="416"/>
                  </a:cubicBezTo>
                  <a:cubicBezTo>
                    <a:pt x="330" y="415"/>
                    <a:pt x="330" y="415"/>
                    <a:pt x="330" y="415"/>
                  </a:cubicBezTo>
                  <a:cubicBezTo>
                    <a:pt x="329" y="415"/>
                    <a:pt x="329" y="415"/>
                    <a:pt x="329" y="415"/>
                  </a:cubicBezTo>
                  <a:cubicBezTo>
                    <a:pt x="329" y="415"/>
                    <a:pt x="329" y="415"/>
                    <a:pt x="329" y="415"/>
                  </a:cubicBezTo>
                  <a:cubicBezTo>
                    <a:pt x="329" y="415"/>
                    <a:pt x="329" y="414"/>
                    <a:pt x="329" y="414"/>
                  </a:cubicBezTo>
                  <a:cubicBezTo>
                    <a:pt x="329" y="414"/>
                    <a:pt x="329" y="414"/>
                    <a:pt x="329" y="414"/>
                  </a:cubicBezTo>
                  <a:cubicBezTo>
                    <a:pt x="329" y="414"/>
                    <a:pt x="329" y="414"/>
                    <a:pt x="329" y="414"/>
                  </a:cubicBezTo>
                  <a:cubicBezTo>
                    <a:pt x="329" y="413"/>
                    <a:pt x="329" y="413"/>
                    <a:pt x="329" y="413"/>
                  </a:cubicBezTo>
                  <a:cubicBezTo>
                    <a:pt x="329" y="413"/>
                    <a:pt x="329" y="413"/>
                    <a:pt x="329" y="413"/>
                  </a:cubicBezTo>
                  <a:cubicBezTo>
                    <a:pt x="329" y="413"/>
                    <a:pt x="329" y="413"/>
                    <a:pt x="329" y="413"/>
                  </a:cubicBezTo>
                  <a:cubicBezTo>
                    <a:pt x="329" y="412"/>
                    <a:pt x="329" y="412"/>
                    <a:pt x="329" y="412"/>
                  </a:cubicBezTo>
                  <a:cubicBezTo>
                    <a:pt x="329" y="412"/>
                    <a:pt x="329" y="412"/>
                    <a:pt x="329" y="412"/>
                  </a:cubicBezTo>
                  <a:cubicBezTo>
                    <a:pt x="329" y="412"/>
                    <a:pt x="329" y="412"/>
                    <a:pt x="329" y="411"/>
                  </a:cubicBezTo>
                  <a:cubicBezTo>
                    <a:pt x="328" y="411"/>
                    <a:pt x="328" y="411"/>
                    <a:pt x="328" y="411"/>
                  </a:cubicBezTo>
                  <a:cubicBezTo>
                    <a:pt x="327" y="412"/>
                    <a:pt x="327" y="411"/>
                    <a:pt x="326" y="411"/>
                  </a:cubicBezTo>
                  <a:cubicBezTo>
                    <a:pt x="326" y="411"/>
                    <a:pt x="326" y="411"/>
                    <a:pt x="326" y="411"/>
                  </a:cubicBezTo>
                  <a:cubicBezTo>
                    <a:pt x="326" y="410"/>
                    <a:pt x="326" y="410"/>
                    <a:pt x="326" y="410"/>
                  </a:cubicBezTo>
                  <a:cubicBezTo>
                    <a:pt x="326" y="411"/>
                    <a:pt x="326" y="411"/>
                    <a:pt x="326" y="411"/>
                  </a:cubicBezTo>
                  <a:cubicBezTo>
                    <a:pt x="325" y="410"/>
                    <a:pt x="325" y="410"/>
                    <a:pt x="325" y="410"/>
                  </a:cubicBezTo>
                  <a:cubicBezTo>
                    <a:pt x="325" y="410"/>
                    <a:pt x="324" y="410"/>
                    <a:pt x="324" y="409"/>
                  </a:cubicBezTo>
                  <a:cubicBezTo>
                    <a:pt x="324" y="409"/>
                    <a:pt x="324" y="409"/>
                    <a:pt x="324" y="409"/>
                  </a:cubicBezTo>
                  <a:cubicBezTo>
                    <a:pt x="324" y="408"/>
                    <a:pt x="323" y="408"/>
                    <a:pt x="323" y="408"/>
                  </a:cubicBezTo>
                  <a:cubicBezTo>
                    <a:pt x="322" y="408"/>
                    <a:pt x="322" y="408"/>
                    <a:pt x="322" y="408"/>
                  </a:cubicBezTo>
                  <a:cubicBezTo>
                    <a:pt x="322" y="409"/>
                    <a:pt x="322" y="409"/>
                    <a:pt x="322" y="409"/>
                  </a:cubicBezTo>
                  <a:cubicBezTo>
                    <a:pt x="322" y="409"/>
                    <a:pt x="322" y="409"/>
                    <a:pt x="322" y="409"/>
                  </a:cubicBezTo>
                  <a:cubicBezTo>
                    <a:pt x="322" y="409"/>
                    <a:pt x="322" y="409"/>
                    <a:pt x="322" y="409"/>
                  </a:cubicBezTo>
                  <a:cubicBezTo>
                    <a:pt x="322" y="409"/>
                    <a:pt x="321" y="410"/>
                    <a:pt x="321" y="410"/>
                  </a:cubicBezTo>
                  <a:cubicBezTo>
                    <a:pt x="320" y="410"/>
                    <a:pt x="320" y="410"/>
                    <a:pt x="320" y="410"/>
                  </a:cubicBezTo>
                  <a:cubicBezTo>
                    <a:pt x="321" y="410"/>
                    <a:pt x="321" y="410"/>
                    <a:pt x="321" y="410"/>
                  </a:cubicBezTo>
                  <a:cubicBezTo>
                    <a:pt x="321" y="410"/>
                    <a:pt x="321" y="410"/>
                    <a:pt x="321" y="409"/>
                  </a:cubicBezTo>
                  <a:cubicBezTo>
                    <a:pt x="322" y="409"/>
                    <a:pt x="322" y="410"/>
                    <a:pt x="322" y="410"/>
                  </a:cubicBezTo>
                  <a:cubicBezTo>
                    <a:pt x="323" y="410"/>
                    <a:pt x="323" y="410"/>
                    <a:pt x="324" y="411"/>
                  </a:cubicBezTo>
                  <a:cubicBezTo>
                    <a:pt x="324" y="411"/>
                    <a:pt x="324" y="411"/>
                    <a:pt x="324" y="411"/>
                  </a:cubicBezTo>
                  <a:cubicBezTo>
                    <a:pt x="324" y="411"/>
                    <a:pt x="325" y="412"/>
                    <a:pt x="325" y="412"/>
                  </a:cubicBezTo>
                  <a:cubicBezTo>
                    <a:pt x="325" y="412"/>
                    <a:pt x="325" y="412"/>
                    <a:pt x="325" y="412"/>
                  </a:cubicBezTo>
                  <a:cubicBezTo>
                    <a:pt x="325" y="412"/>
                    <a:pt x="325" y="412"/>
                    <a:pt x="325" y="412"/>
                  </a:cubicBezTo>
                  <a:cubicBezTo>
                    <a:pt x="325" y="413"/>
                    <a:pt x="325" y="413"/>
                    <a:pt x="325" y="413"/>
                  </a:cubicBezTo>
                  <a:cubicBezTo>
                    <a:pt x="325" y="413"/>
                    <a:pt x="325" y="413"/>
                    <a:pt x="325" y="413"/>
                  </a:cubicBezTo>
                  <a:cubicBezTo>
                    <a:pt x="325" y="413"/>
                    <a:pt x="325" y="413"/>
                    <a:pt x="325" y="413"/>
                  </a:cubicBezTo>
                  <a:cubicBezTo>
                    <a:pt x="326" y="413"/>
                    <a:pt x="327" y="414"/>
                    <a:pt x="328" y="414"/>
                  </a:cubicBezTo>
                  <a:cubicBezTo>
                    <a:pt x="328" y="414"/>
                    <a:pt x="328" y="414"/>
                    <a:pt x="328" y="414"/>
                  </a:cubicBezTo>
                  <a:cubicBezTo>
                    <a:pt x="328" y="414"/>
                    <a:pt x="328" y="414"/>
                    <a:pt x="328" y="414"/>
                  </a:cubicBezTo>
                  <a:cubicBezTo>
                    <a:pt x="328" y="414"/>
                    <a:pt x="328" y="414"/>
                    <a:pt x="329" y="414"/>
                  </a:cubicBezTo>
                  <a:cubicBezTo>
                    <a:pt x="328" y="415"/>
                    <a:pt x="328" y="415"/>
                    <a:pt x="328" y="415"/>
                  </a:cubicBezTo>
                  <a:cubicBezTo>
                    <a:pt x="328" y="415"/>
                    <a:pt x="329" y="415"/>
                    <a:pt x="329" y="415"/>
                  </a:cubicBezTo>
                  <a:close/>
                  <a:moveTo>
                    <a:pt x="306" y="412"/>
                  </a:moveTo>
                  <a:cubicBezTo>
                    <a:pt x="306" y="412"/>
                    <a:pt x="306" y="412"/>
                    <a:pt x="306" y="412"/>
                  </a:cubicBezTo>
                  <a:cubicBezTo>
                    <a:pt x="307" y="412"/>
                    <a:pt x="306" y="411"/>
                    <a:pt x="306" y="411"/>
                  </a:cubicBezTo>
                  <a:cubicBezTo>
                    <a:pt x="306" y="411"/>
                    <a:pt x="306" y="411"/>
                    <a:pt x="306" y="410"/>
                  </a:cubicBezTo>
                  <a:cubicBezTo>
                    <a:pt x="305" y="410"/>
                    <a:pt x="305" y="411"/>
                    <a:pt x="305" y="411"/>
                  </a:cubicBezTo>
                  <a:cubicBezTo>
                    <a:pt x="305" y="412"/>
                    <a:pt x="305" y="412"/>
                    <a:pt x="305" y="412"/>
                  </a:cubicBezTo>
                  <a:cubicBezTo>
                    <a:pt x="305" y="412"/>
                    <a:pt x="305" y="412"/>
                    <a:pt x="306" y="412"/>
                  </a:cubicBezTo>
                  <a:close/>
                  <a:moveTo>
                    <a:pt x="306" y="416"/>
                  </a:moveTo>
                  <a:cubicBezTo>
                    <a:pt x="306" y="415"/>
                    <a:pt x="304" y="414"/>
                    <a:pt x="306" y="414"/>
                  </a:cubicBezTo>
                  <a:cubicBezTo>
                    <a:pt x="306" y="414"/>
                    <a:pt x="306" y="413"/>
                    <a:pt x="305" y="413"/>
                  </a:cubicBezTo>
                  <a:cubicBezTo>
                    <a:pt x="305" y="413"/>
                    <a:pt x="304" y="414"/>
                    <a:pt x="304" y="414"/>
                  </a:cubicBezTo>
                  <a:cubicBezTo>
                    <a:pt x="303" y="415"/>
                    <a:pt x="304" y="415"/>
                    <a:pt x="304" y="416"/>
                  </a:cubicBezTo>
                  <a:cubicBezTo>
                    <a:pt x="304" y="417"/>
                    <a:pt x="306" y="417"/>
                    <a:pt x="306" y="416"/>
                  </a:cubicBezTo>
                  <a:close/>
                  <a:moveTo>
                    <a:pt x="301" y="404"/>
                  </a:moveTo>
                  <a:cubicBezTo>
                    <a:pt x="300" y="404"/>
                    <a:pt x="300" y="403"/>
                    <a:pt x="300" y="402"/>
                  </a:cubicBezTo>
                  <a:cubicBezTo>
                    <a:pt x="300" y="402"/>
                    <a:pt x="300" y="402"/>
                    <a:pt x="300" y="401"/>
                  </a:cubicBezTo>
                  <a:cubicBezTo>
                    <a:pt x="297" y="402"/>
                    <a:pt x="301" y="406"/>
                    <a:pt x="302" y="405"/>
                  </a:cubicBezTo>
                  <a:cubicBezTo>
                    <a:pt x="302" y="405"/>
                    <a:pt x="301" y="404"/>
                    <a:pt x="301" y="404"/>
                  </a:cubicBezTo>
                  <a:close/>
                  <a:moveTo>
                    <a:pt x="354" y="428"/>
                  </a:moveTo>
                  <a:cubicBezTo>
                    <a:pt x="353" y="429"/>
                    <a:pt x="353" y="429"/>
                    <a:pt x="353" y="429"/>
                  </a:cubicBezTo>
                  <a:cubicBezTo>
                    <a:pt x="353" y="429"/>
                    <a:pt x="353" y="429"/>
                    <a:pt x="353" y="429"/>
                  </a:cubicBezTo>
                  <a:cubicBezTo>
                    <a:pt x="353" y="429"/>
                    <a:pt x="353" y="429"/>
                    <a:pt x="353" y="429"/>
                  </a:cubicBezTo>
                  <a:cubicBezTo>
                    <a:pt x="353" y="429"/>
                    <a:pt x="354" y="429"/>
                    <a:pt x="354" y="429"/>
                  </a:cubicBezTo>
                  <a:cubicBezTo>
                    <a:pt x="354" y="429"/>
                    <a:pt x="354" y="429"/>
                    <a:pt x="354" y="429"/>
                  </a:cubicBezTo>
                  <a:cubicBezTo>
                    <a:pt x="354" y="429"/>
                    <a:pt x="354" y="429"/>
                    <a:pt x="354" y="429"/>
                  </a:cubicBezTo>
                  <a:cubicBezTo>
                    <a:pt x="354" y="429"/>
                    <a:pt x="354" y="429"/>
                    <a:pt x="354" y="429"/>
                  </a:cubicBezTo>
                  <a:cubicBezTo>
                    <a:pt x="354" y="429"/>
                    <a:pt x="354" y="429"/>
                    <a:pt x="354" y="429"/>
                  </a:cubicBezTo>
                  <a:cubicBezTo>
                    <a:pt x="354" y="429"/>
                    <a:pt x="354" y="429"/>
                    <a:pt x="354" y="429"/>
                  </a:cubicBezTo>
                  <a:cubicBezTo>
                    <a:pt x="354" y="429"/>
                    <a:pt x="354" y="428"/>
                    <a:pt x="354" y="428"/>
                  </a:cubicBezTo>
                  <a:close/>
                  <a:moveTo>
                    <a:pt x="333" y="427"/>
                  </a:moveTo>
                  <a:cubicBezTo>
                    <a:pt x="332" y="427"/>
                    <a:pt x="332" y="427"/>
                    <a:pt x="332" y="427"/>
                  </a:cubicBezTo>
                  <a:cubicBezTo>
                    <a:pt x="332" y="427"/>
                    <a:pt x="332" y="427"/>
                    <a:pt x="332" y="427"/>
                  </a:cubicBezTo>
                  <a:cubicBezTo>
                    <a:pt x="332" y="428"/>
                    <a:pt x="332" y="428"/>
                    <a:pt x="332" y="428"/>
                  </a:cubicBezTo>
                  <a:cubicBezTo>
                    <a:pt x="332" y="428"/>
                    <a:pt x="332" y="428"/>
                    <a:pt x="332" y="428"/>
                  </a:cubicBezTo>
                  <a:lnTo>
                    <a:pt x="333" y="427"/>
                  </a:lnTo>
                  <a:close/>
                  <a:moveTo>
                    <a:pt x="333" y="428"/>
                  </a:moveTo>
                  <a:cubicBezTo>
                    <a:pt x="333" y="428"/>
                    <a:pt x="333" y="428"/>
                    <a:pt x="333" y="428"/>
                  </a:cubicBezTo>
                  <a:cubicBezTo>
                    <a:pt x="333" y="428"/>
                    <a:pt x="333" y="428"/>
                    <a:pt x="333" y="428"/>
                  </a:cubicBezTo>
                  <a:cubicBezTo>
                    <a:pt x="333" y="428"/>
                    <a:pt x="333" y="428"/>
                    <a:pt x="333" y="428"/>
                  </a:cubicBezTo>
                  <a:cubicBezTo>
                    <a:pt x="333" y="428"/>
                    <a:pt x="333" y="428"/>
                    <a:pt x="333" y="428"/>
                  </a:cubicBezTo>
                  <a:close/>
                  <a:moveTo>
                    <a:pt x="353" y="431"/>
                  </a:moveTo>
                  <a:cubicBezTo>
                    <a:pt x="353" y="432"/>
                    <a:pt x="353" y="432"/>
                    <a:pt x="353" y="432"/>
                  </a:cubicBezTo>
                  <a:cubicBezTo>
                    <a:pt x="353" y="432"/>
                    <a:pt x="353" y="432"/>
                    <a:pt x="353" y="431"/>
                  </a:cubicBezTo>
                  <a:close/>
                  <a:moveTo>
                    <a:pt x="352" y="432"/>
                  </a:moveTo>
                  <a:cubicBezTo>
                    <a:pt x="352" y="432"/>
                    <a:pt x="352" y="432"/>
                    <a:pt x="352" y="432"/>
                  </a:cubicBezTo>
                  <a:cubicBezTo>
                    <a:pt x="352" y="432"/>
                    <a:pt x="352" y="432"/>
                    <a:pt x="352" y="432"/>
                  </a:cubicBezTo>
                  <a:cubicBezTo>
                    <a:pt x="352" y="432"/>
                    <a:pt x="352" y="432"/>
                    <a:pt x="352" y="432"/>
                  </a:cubicBezTo>
                  <a:close/>
                  <a:moveTo>
                    <a:pt x="349" y="437"/>
                  </a:moveTo>
                  <a:cubicBezTo>
                    <a:pt x="349" y="437"/>
                    <a:pt x="350" y="437"/>
                    <a:pt x="350" y="436"/>
                  </a:cubicBezTo>
                  <a:cubicBezTo>
                    <a:pt x="350" y="436"/>
                    <a:pt x="350" y="436"/>
                    <a:pt x="350" y="436"/>
                  </a:cubicBezTo>
                  <a:cubicBezTo>
                    <a:pt x="350" y="436"/>
                    <a:pt x="350" y="436"/>
                    <a:pt x="350" y="436"/>
                  </a:cubicBezTo>
                  <a:cubicBezTo>
                    <a:pt x="350" y="435"/>
                    <a:pt x="350" y="436"/>
                    <a:pt x="350" y="436"/>
                  </a:cubicBezTo>
                  <a:cubicBezTo>
                    <a:pt x="349" y="436"/>
                    <a:pt x="349" y="436"/>
                    <a:pt x="349" y="436"/>
                  </a:cubicBezTo>
                  <a:cubicBezTo>
                    <a:pt x="349" y="437"/>
                    <a:pt x="349" y="437"/>
                    <a:pt x="349" y="437"/>
                  </a:cubicBezTo>
                  <a:cubicBezTo>
                    <a:pt x="349" y="437"/>
                    <a:pt x="349" y="437"/>
                    <a:pt x="349" y="437"/>
                  </a:cubicBezTo>
                  <a:cubicBezTo>
                    <a:pt x="349" y="437"/>
                    <a:pt x="349" y="437"/>
                    <a:pt x="349" y="437"/>
                  </a:cubicBezTo>
                  <a:cubicBezTo>
                    <a:pt x="349" y="438"/>
                    <a:pt x="349" y="438"/>
                    <a:pt x="349" y="438"/>
                  </a:cubicBezTo>
                  <a:cubicBezTo>
                    <a:pt x="349" y="438"/>
                    <a:pt x="349" y="438"/>
                    <a:pt x="349" y="438"/>
                  </a:cubicBezTo>
                  <a:cubicBezTo>
                    <a:pt x="349" y="439"/>
                    <a:pt x="349" y="439"/>
                    <a:pt x="349" y="439"/>
                  </a:cubicBezTo>
                  <a:cubicBezTo>
                    <a:pt x="349" y="439"/>
                    <a:pt x="350" y="439"/>
                    <a:pt x="350" y="439"/>
                  </a:cubicBezTo>
                  <a:cubicBezTo>
                    <a:pt x="350" y="439"/>
                    <a:pt x="350" y="439"/>
                    <a:pt x="350" y="439"/>
                  </a:cubicBezTo>
                  <a:cubicBezTo>
                    <a:pt x="350" y="438"/>
                    <a:pt x="350" y="438"/>
                    <a:pt x="350" y="438"/>
                  </a:cubicBezTo>
                  <a:cubicBezTo>
                    <a:pt x="350" y="438"/>
                    <a:pt x="350" y="438"/>
                    <a:pt x="350" y="438"/>
                  </a:cubicBezTo>
                  <a:cubicBezTo>
                    <a:pt x="350" y="438"/>
                    <a:pt x="350" y="438"/>
                    <a:pt x="350" y="438"/>
                  </a:cubicBezTo>
                  <a:cubicBezTo>
                    <a:pt x="350" y="438"/>
                    <a:pt x="350" y="437"/>
                    <a:pt x="349" y="437"/>
                  </a:cubicBezTo>
                  <a:close/>
                  <a:moveTo>
                    <a:pt x="351" y="430"/>
                  </a:moveTo>
                  <a:cubicBezTo>
                    <a:pt x="351" y="430"/>
                    <a:pt x="351" y="430"/>
                    <a:pt x="351" y="430"/>
                  </a:cubicBezTo>
                  <a:cubicBezTo>
                    <a:pt x="351" y="430"/>
                    <a:pt x="350" y="430"/>
                    <a:pt x="350" y="430"/>
                  </a:cubicBezTo>
                  <a:cubicBezTo>
                    <a:pt x="350" y="430"/>
                    <a:pt x="350" y="430"/>
                    <a:pt x="350" y="430"/>
                  </a:cubicBezTo>
                  <a:cubicBezTo>
                    <a:pt x="350" y="431"/>
                    <a:pt x="350" y="431"/>
                    <a:pt x="350" y="431"/>
                  </a:cubicBezTo>
                  <a:cubicBezTo>
                    <a:pt x="350" y="430"/>
                    <a:pt x="351" y="431"/>
                    <a:pt x="351" y="431"/>
                  </a:cubicBezTo>
                  <a:cubicBezTo>
                    <a:pt x="351" y="431"/>
                    <a:pt x="351" y="431"/>
                    <a:pt x="351" y="431"/>
                  </a:cubicBezTo>
                  <a:cubicBezTo>
                    <a:pt x="351" y="431"/>
                    <a:pt x="351" y="430"/>
                    <a:pt x="351" y="430"/>
                  </a:cubicBezTo>
                  <a:close/>
                  <a:moveTo>
                    <a:pt x="356" y="430"/>
                  </a:moveTo>
                  <a:cubicBezTo>
                    <a:pt x="356" y="430"/>
                    <a:pt x="356" y="430"/>
                    <a:pt x="356" y="430"/>
                  </a:cubicBezTo>
                  <a:cubicBezTo>
                    <a:pt x="355" y="430"/>
                    <a:pt x="355" y="431"/>
                    <a:pt x="354" y="431"/>
                  </a:cubicBezTo>
                  <a:cubicBezTo>
                    <a:pt x="354" y="431"/>
                    <a:pt x="354" y="431"/>
                    <a:pt x="354" y="431"/>
                  </a:cubicBezTo>
                  <a:cubicBezTo>
                    <a:pt x="353" y="432"/>
                    <a:pt x="353" y="432"/>
                    <a:pt x="353" y="432"/>
                  </a:cubicBezTo>
                  <a:cubicBezTo>
                    <a:pt x="353" y="433"/>
                    <a:pt x="353" y="433"/>
                    <a:pt x="353" y="433"/>
                  </a:cubicBezTo>
                  <a:cubicBezTo>
                    <a:pt x="353" y="433"/>
                    <a:pt x="353" y="433"/>
                    <a:pt x="353" y="433"/>
                  </a:cubicBezTo>
                  <a:cubicBezTo>
                    <a:pt x="353" y="433"/>
                    <a:pt x="353" y="434"/>
                    <a:pt x="353" y="434"/>
                  </a:cubicBezTo>
                  <a:cubicBezTo>
                    <a:pt x="353" y="435"/>
                    <a:pt x="353" y="435"/>
                    <a:pt x="353" y="435"/>
                  </a:cubicBezTo>
                  <a:cubicBezTo>
                    <a:pt x="354" y="435"/>
                    <a:pt x="355" y="434"/>
                    <a:pt x="355" y="433"/>
                  </a:cubicBezTo>
                  <a:cubicBezTo>
                    <a:pt x="355" y="433"/>
                    <a:pt x="355" y="433"/>
                    <a:pt x="355" y="433"/>
                  </a:cubicBezTo>
                  <a:cubicBezTo>
                    <a:pt x="355" y="433"/>
                    <a:pt x="355" y="433"/>
                    <a:pt x="355" y="433"/>
                  </a:cubicBezTo>
                  <a:cubicBezTo>
                    <a:pt x="355" y="433"/>
                    <a:pt x="355" y="433"/>
                    <a:pt x="355" y="433"/>
                  </a:cubicBezTo>
                  <a:cubicBezTo>
                    <a:pt x="355" y="433"/>
                    <a:pt x="355" y="433"/>
                    <a:pt x="355" y="433"/>
                  </a:cubicBezTo>
                  <a:cubicBezTo>
                    <a:pt x="356" y="432"/>
                    <a:pt x="356" y="432"/>
                    <a:pt x="356" y="432"/>
                  </a:cubicBezTo>
                  <a:cubicBezTo>
                    <a:pt x="356" y="432"/>
                    <a:pt x="356" y="432"/>
                    <a:pt x="356" y="432"/>
                  </a:cubicBezTo>
                  <a:cubicBezTo>
                    <a:pt x="356" y="432"/>
                    <a:pt x="356" y="431"/>
                    <a:pt x="356" y="431"/>
                  </a:cubicBezTo>
                  <a:cubicBezTo>
                    <a:pt x="356" y="431"/>
                    <a:pt x="356" y="431"/>
                    <a:pt x="356" y="431"/>
                  </a:cubicBezTo>
                  <a:cubicBezTo>
                    <a:pt x="356" y="431"/>
                    <a:pt x="356" y="431"/>
                    <a:pt x="356" y="431"/>
                  </a:cubicBezTo>
                  <a:cubicBezTo>
                    <a:pt x="356" y="431"/>
                    <a:pt x="356" y="431"/>
                    <a:pt x="356" y="431"/>
                  </a:cubicBezTo>
                  <a:cubicBezTo>
                    <a:pt x="356" y="430"/>
                    <a:pt x="356" y="430"/>
                    <a:pt x="356" y="430"/>
                  </a:cubicBezTo>
                  <a:cubicBezTo>
                    <a:pt x="356" y="430"/>
                    <a:pt x="356" y="430"/>
                    <a:pt x="356" y="430"/>
                  </a:cubicBezTo>
                  <a:close/>
                  <a:moveTo>
                    <a:pt x="333" y="427"/>
                  </a:moveTo>
                  <a:cubicBezTo>
                    <a:pt x="334" y="426"/>
                    <a:pt x="334" y="426"/>
                    <a:pt x="333" y="426"/>
                  </a:cubicBezTo>
                  <a:cubicBezTo>
                    <a:pt x="333" y="426"/>
                    <a:pt x="333" y="426"/>
                    <a:pt x="333" y="426"/>
                  </a:cubicBezTo>
                  <a:cubicBezTo>
                    <a:pt x="333" y="426"/>
                    <a:pt x="333" y="426"/>
                    <a:pt x="333" y="426"/>
                  </a:cubicBezTo>
                  <a:cubicBezTo>
                    <a:pt x="333" y="426"/>
                    <a:pt x="333" y="426"/>
                    <a:pt x="333" y="427"/>
                  </a:cubicBezTo>
                  <a:close/>
                  <a:moveTo>
                    <a:pt x="340" y="428"/>
                  </a:moveTo>
                  <a:cubicBezTo>
                    <a:pt x="341" y="428"/>
                    <a:pt x="341" y="427"/>
                    <a:pt x="342" y="427"/>
                  </a:cubicBezTo>
                  <a:cubicBezTo>
                    <a:pt x="342" y="427"/>
                    <a:pt x="342" y="427"/>
                    <a:pt x="342" y="427"/>
                  </a:cubicBezTo>
                  <a:cubicBezTo>
                    <a:pt x="342" y="427"/>
                    <a:pt x="342" y="426"/>
                    <a:pt x="342" y="426"/>
                  </a:cubicBezTo>
                  <a:cubicBezTo>
                    <a:pt x="341" y="426"/>
                    <a:pt x="341" y="426"/>
                    <a:pt x="341" y="426"/>
                  </a:cubicBezTo>
                  <a:cubicBezTo>
                    <a:pt x="341" y="427"/>
                    <a:pt x="341" y="427"/>
                    <a:pt x="341" y="427"/>
                  </a:cubicBezTo>
                  <a:cubicBezTo>
                    <a:pt x="341" y="427"/>
                    <a:pt x="341" y="427"/>
                    <a:pt x="341" y="427"/>
                  </a:cubicBezTo>
                  <a:cubicBezTo>
                    <a:pt x="341" y="427"/>
                    <a:pt x="341" y="427"/>
                    <a:pt x="341" y="427"/>
                  </a:cubicBezTo>
                  <a:cubicBezTo>
                    <a:pt x="340" y="427"/>
                    <a:pt x="340" y="427"/>
                    <a:pt x="340" y="427"/>
                  </a:cubicBezTo>
                  <a:cubicBezTo>
                    <a:pt x="340" y="427"/>
                    <a:pt x="340" y="428"/>
                    <a:pt x="340" y="428"/>
                  </a:cubicBezTo>
                  <a:close/>
                  <a:moveTo>
                    <a:pt x="343" y="412"/>
                  </a:moveTo>
                  <a:cubicBezTo>
                    <a:pt x="343" y="413"/>
                    <a:pt x="343" y="413"/>
                    <a:pt x="343" y="413"/>
                  </a:cubicBezTo>
                  <a:cubicBezTo>
                    <a:pt x="343" y="413"/>
                    <a:pt x="343" y="412"/>
                    <a:pt x="343" y="412"/>
                  </a:cubicBezTo>
                  <a:close/>
                  <a:moveTo>
                    <a:pt x="333" y="421"/>
                  </a:moveTo>
                  <a:cubicBezTo>
                    <a:pt x="333" y="421"/>
                    <a:pt x="333" y="421"/>
                    <a:pt x="333" y="421"/>
                  </a:cubicBezTo>
                  <a:cubicBezTo>
                    <a:pt x="333" y="421"/>
                    <a:pt x="333" y="421"/>
                    <a:pt x="333" y="421"/>
                  </a:cubicBezTo>
                  <a:close/>
                  <a:moveTo>
                    <a:pt x="342" y="414"/>
                  </a:moveTo>
                  <a:cubicBezTo>
                    <a:pt x="342" y="414"/>
                    <a:pt x="342" y="414"/>
                    <a:pt x="342" y="414"/>
                  </a:cubicBezTo>
                  <a:cubicBezTo>
                    <a:pt x="342" y="414"/>
                    <a:pt x="342" y="413"/>
                    <a:pt x="342" y="413"/>
                  </a:cubicBezTo>
                  <a:cubicBezTo>
                    <a:pt x="342" y="413"/>
                    <a:pt x="342" y="413"/>
                    <a:pt x="342" y="413"/>
                  </a:cubicBezTo>
                  <a:cubicBezTo>
                    <a:pt x="342" y="413"/>
                    <a:pt x="342" y="412"/>
                    <a:pt x="342" y="412"/>
                  </a:cubicBezTo>
                  <a:cubicBezTo>
                    <a:pt x="342" y="412"/>
                    <a:pt x="342" y="412"/>
                    <a:pt x="342" y="412"/>
                  </a:cubicBezTo>
                  <a:cubicBezTo>
                    <a:pt x="342" y="412"/>
                    <a:pt x="342" y="412"/>
                    <a:pt x="342" y="412"/>
                  </a:cubicBezTo>
                  <a:cubicBezTo>
                    <a:pt x="342" y="412"/>
                    <a:pt x="341" y="412"/>
                    <a:pt x="341" y="412"/>
                  </a:cubicBezTo>
                  <a:cubicBezTo>
                    <a:pt x="340" y="412"/>
                    <a:pt x="340" y="412"/>
                    <a:pt x="340" y="412"/>
                  </a:cubicBezTo>
                  <a:cubicBezTo>
                    <a:pt x="340" y="412"/>
                    <a:pt x="340" y="412"/>
                    <a:pt x="340" y="412"/>
                  </a:cubicBezTo>
                  <a:cubicBezTo>
                    <a:pt x="340" y="413"/>
                    <a:pt x="340" y="413"/>
                    <a:pt x="340" y="413"/>
                  </a:cubicBezTo>
                  <a:cubicBezTo>
                    <a:pt x="341" y="413"/>
                    <a:pt x="341" y="413"/>
                    <a:pt x="341" y="413"/>
                  </a:cubicBezTo>
                  <a:cubicBezTo>
                    <a:pt x="341" y="413"/>
                    <a:pt x="341" y="413"/>
                    <a:pt x="341" y="413"/>
                  </a:cubicBezTo>
                  <a:cubicBezTo>
                    <a:pt x="341" y="413"/>
                    <a:pt x="341" y="413"/>
                    <a:pt x="341" y="413"/>
                  </a:cubicBezTo>
                  <a:cubicBezTo>
                    <a:pt x="341" y="413"/>
                    <a:pt x="341" y="414"/>
                    <a:pt x="341" y="414"/>
                  </a:cubicBezTo>
                  <a:cubicBezTo>
                    <a:pt x="341" y="414"/>
                    <a:pt x="341" y="414"/>
                    <a:pt x="341" y="414"/>
                  </a:cubicBezTo>
                  <a:cubicBezTo>
                    <a:pt x="341" y="414"/>
                    <a:pt x="341" y="414"/>
                    <a:pt x="341" y="414"/>
                  </a:cubicBezTo>
                  <a:cubicBezTo>
                    <a:pt x="341" y="414"/>
                    <a:pt x="341" y="415"/>
                    <a:pt x="341" y="415"/>
                  </a:cubicBezTo>
                  <a:cubicBezTo>
                    <a:pt x="340" y="415"/>
                    <a:pt x="340" y="415"/>
                    <a:pt x="340" y="415"/>
                  </a:cubicBezTo>
                  <a:cubicBezTo>
                    <a:pt x="341" y="415"/>
                    <a:pt x="341" y="415"/>
                    <a:pt x="341" y="415"/>
                  </a:cubicBezTo>
                  <a:cubicBezTo>
                    <a:pt x="341" y="415"/>
                    <a:pt x="341" y="415"/>
                    <a:pt x="341" y="416"/>
                  </a:cubicBezTo>
                  <a:cubicBezTo>
                    <a:pt x="341" y="416"/>
                    <a:pt x="341" y="416"/>
                    <a:pt x="341" y="416"/>
                  </a:cubicBezTo>
                  <a:cubicBezTo>
                    <a:pt x="341" y="416"/>
                    <a:pt x="342" y="415"/>
                    <a:pt x="342" y="415"/>
                  </a:cubicBezTo>
                  <a:cubicBezTo>
                    <a:pt x="342" y="415"/>
                    <a:pt x="342" y="415"/>
                    <a:pt x="342" y="415"/>
                  </a:cubicBezTo>
                  <a:cubicBezTo>
                    <a:pt x="342" y="415"/>
                    <a:pt x="342" y="415"/>
                    <a:pt x="342" y="415"/>
                  </a:cubicBezTo>
                  <a:cubicBezTo>
                    <a:pt x="342" y="415"/>
                    <a:pt x="342" y="415"/>
                    <a:pt x="342" y="415"/>
                  </a:cubicBezTo>
                  <a:lnTo>
                    <a:pt x="342" y="414"/>
                  </a:lnTo>
                  <a:close/>
                  <a:moveTo>
                    <a:pt x="349" y="429"/>
                  </a:moveTo>
                  <a:cubicBezTo>
                    <a:pt x="349" y="429"/>
                    <a:pt x="349" y="429"/>
                    <a:pt x="349" y="429"/>
                  </a:cubicBezTo>
                  <a:cubicBezTo>
                    <a:pt x="350" y="429"/>
                    <a:pt x="350" y="429"/>
                    <a:pt x="350" y="429"/>
                  </a:cubicBezTo>
                  <a:cubicBezTo>
                    <a:pt x="349" y="429"/>
                    <a:pt x="349" y="429"/>
                    <a:pt x="349" y="429"/>
                  </a:cubicBezTo>
                  <a:cubicBezTo>
                    <a:pt x="349" y="429"/>
                    <a:pt x="349" y="429"/>
                    <a:pt x="349" y="429"/>
                  </a:cubicBezTo>
                  <a:close/>
                  <a:moveTo>
                    <a:pt x="340" y="425"/>
                  </a:moveTo>
                  <a:cubicBezTo>
                    <a:pt x="341" y="425"/>
                    <a:pt x="341" y="425"/>
                    <a:pt x="341" y="425"/>
                  </a:cubicBezTo>
                  <a:cubicBezTo>
                    <a:pt x="340" y="425"/>
                    <a:pt x="340" y="425"/>
                    <a:pt x="340" y="425"/>
                  </a:cubicBezTo>
                  <a:close/>
                  <a:moveTo>
                    <a:pt x="332" y="393"/>
                  </a:moveTo>
                  <a:cubicBezTo>
                    <a:pt x="332" y="393"/>
                    <a:pt x="332" y="393"/>
                    <a:pt x="332" y="393"/>
                  </a:cubicBezTo>
                  <a:cubicBezTo>
                    <a:pt x="332" y="397"/>
                    <a:pt x="334" y="392"/>
                    <a:pt x="332" y="393"/>
                  </a:cubicBezTo>
                  <a:close/>
                  <a:moveTo>
                    <a:pt x="341" y="406"/>
                  </a:moveTo>
                  <a:cubicBezTo>
                    <a:pt x="341" y="406"/>
                    <a:pt x="340" y="406"/>
                    <a:pt x="340" y="406"/>
                  </a:cubicBezTo>
                  <a:cubicBezTo>
                    <a:pt x="340" y="407"/>
                    <a:pt x="340" y="407"/>
                    <a:pt x="340" y="407"/>
                  </a:cubicBezTo>
                  <a:cubicBezTo>
                    <a:pt x="340" y="408"/>
                    <a:pt x="342" y="407"/>
                    <a:pt x="342" y="407"/>
                  </a:cubicBezTo>
                  <a:cubicBezTo>
                    <a:pt x="342" y="407"/>
                    <a:pt x="342" y="407"/>
                    <a:pt x="342" y="407"/>
                  </a:cubicBezTo>
                  <a:cubicBezTo>
                    <a:pt x="343" y="407"/>
                    <a:pt x="343" y="407"/>
                    <a:pt x="343" y="407"/>
                  </a:cubicBezTo>
                  <a:cubicBezTo>
                    <a:pt x="343" y="407"/>
                    <a:pt x="343" y="407"/>
                    <a:pt x="343" y="407"/>
                  </a:cubicBezTo>
                  <a:cubicBezTo>
                    <a:pt x="343" y="407"/>
                    <a:pt x="343" y="407"/>
                    <a:pt x="343" y="407"/>
                  </a:cubicBezTo>
                  <a:cubicBezTo>
                    <a:pt x="342" y="407"/>
                    <a:pt x="342" y="407"/>
                    <a:pt x="342" y="407"/>
                  </a:cubicBezTo>
                  <a:cubicBezTo>
                    <a:pt x="342" y="407"/>
                    <a:pt x="342" y="407"/>
                    <a:pt x="342" y="407"/>
                  </a:cubicBezTo>
                  <a:cubicBezTo>
                    <a:pt x="342" y="408"/>
                    <a:pt x="342" y="408"/>
                    <a:pt x="342" y="408"/>
                  </a:cubicBezTo>
                  <a:cubicBezTo>
                    <a:pt x="343" y="408"/>
                    <a:pt x="344" y="409"/>
                    <a:pt x="345" y="408"/>
                  </a:cubicBezTo>
                  <a:cubicBezTo>
                    <a:pt x="345" y="408"/>
                    <a:pt x="344" y="408"/>
                    <a:pt x="344" y="407"/>
                  </a:cubicBezTo>
                  <a:cubicBezTo>
                    <a:pt x="344" y="407"/>
                    <a:pt x="344" y="407"/>
                    <a:pt x="344" y="407"/>
                  </a:cubicBezTo>
                  <a:cubicBezTo>
                    <a:pt x="345" y="408"/>
                    <a:pt x="345" y="408"/>
                    <a:pt x="345" y="408"/>
                  </a:cubicBezTo>
                  <a:cubicBezTo>
                    <a:pt x="345" y="408"/>
                    <a:pt x="345" y="408"/>
                    <a:pt x="345" y="408"/>
                  </a:cubicBezTo>
                  <a:cubicBezTo>
                    <a:pt x="345" y="408"/>
                    <a:pt x="345" y="408"/>
                    <a:pt x="345" y="408"/>
                  </a:cubicBezTo>
                  <a:cubicBezTo>
                    <a:pt x="345" y="408"/>
                    <a:pt x="345" y="408"/>
                    <a:pt x="345" y="408"/>
                  </a:cubicBezTo>
                  <a:cubicBezTo>
                    <a:pt x="345" y="408"/>
                    <a:pt x="345" y="408"/>
                    <a:pt x="345" y="408"/>
                  </a:cubicBezTo>
                  <a:cubicBezTo>
                    <a:pt x="345" y="408"/>
                    <a:pt x="345" y="408"/>
                    <a:pt x="345" y="408"/>
                  </a:cubicBezTo>
                  <a:cubicBezTo>
                    <a:pt x="345" y="407"/>
                    <a:pt x="345" y="407"/>
                    <a:pt x="345" y="407"/>
                  </a:cubicBezTo>
                  <a:cubicBezTo>
                    <a:pt x="345" y="407"/>
                    <a:pt x="345" y="407"/>
                    <a:pt x="345" y="407"/>
                  </a:cubicBezTo>
                  <a:cubicBezTo>
                    <a:pt x="345" y="406"/>
                    <a:pt x="343" y="406"/>
                    <a:pt x="344" y="405"/>
                  </a:cubicBezTo>
                  <a:cubicBezTo>
                    <a:pt x="343" y="405"/>
                    <a:pt x="343" y="405"/>
                    <a:pt x="343" y="405"/>
                  </a:cubicBezTo>
                  <a:cubicBezTo>
                    <a:pt x="343" y="405"/>
                    <a:pt x="343" y="405"/>
                    <a:pt x="343" y="405"/>
                  </a:cubicBezTo>
                  <a:cubicBezTo>
                    <a:pt x="343" y="405"/>
                    <a:pt x="343" y="405"/>
                    <a:pt x="342" y="405"/>
                  </a:cubicBezTo>
                  <a:cubicBezTo>
                    <a:pt x="342" y="405"/>
                    <a:pt x="342" y="405"/>
                    <a:pt x="342" y="405"/>
                  </a:cubicBezTo>
                  <a:cubicBezTo>
                    <a:pt x="342" y="406"/>
                    <a:pt x="342" y="406"/>
                    <a:pt x="341" y="406"/>
                  </a:cubicBezTo>
                  <a:cubicBezTo>
                    <a:pt x="341" y="406"/>
                    <a:pt x="341" y="406"/>
                    <a:pt x="341" y="406"/>
                  </a:cubicBezTo>
                  <a:close/>
                  <a:moveTo>
                    <a:pt x="344" y="421"/>
                  </a:moveTo>
                  <a:cubicBezTo>
                    <a:pt x="344" y="421"/>
                    <a:pt x="344" y="421"/>
                    <a:pt x="344" y="421"/>
                  </a:cubicBezTo>
                  <a:cubicBezTo>
                    <a:pt x="344" y="421"/>
                    <a:pt x="344" y="421"/>
                    <a:pt x="344" y="421"/>
                  </a:cubicBezTo>
                  <a:close/>
                  <a:moveTo>
                    <a:pt x="348" y="439"/>
                  </a:moveTo>
                  <a:cubicBezTo>
                    <a:pt x="348" y="439"/>
                    <a:pt x="347" y="439"/>
                    <a:pt x="347" y="439"/>
                  </a:cubicBezTo>
                  <a:cubicBezTo>
                    <a:pt x="348" y="439"/>
                    <a:pt x="348" y="439"/>
                    <a:pt x="349" y="439"/>
                  </a:cubicBezTo>
                  <a:cubicBezTo>
                    <a:pt x="348" y="439"/>
                    <a:pt x="348" y="439"/>
                    <a:pt x="348" y="439"/>
                  </a:cubicBezTo>
                  <a:cubicBezTo>
                    <a:pt x="349" y="439"/>
                    <a:pt x="348" y="439"/>
                    <a:pt x="348" y="439"/>
                  </a:cubicBezTo>
                  <a:close/>
                  <a:moveTo>
                    <a:pt x="331" y="421"/>
                  </a:moveTo>
                  <a:cubicBezTo>
                    <a:pt x="331" y="420"/>
                    <a:pt x="331" y="420"/>
                    <a:pt x="331" y="420"/>
                  </a:cubicBezTo>
                  <a:cubicBezTo>
                    <a:pt x="331" y="420"/>
                    <a:pt x="331" y="420"/>
                    <a:pt x="331" y="420"/>
                  </a:cubicBezTo>
                  <a:cubicBezTo>
                    <a:pt x="331" y="420"/>
                    <a:pt x="331" y="420"/>
                    <a:pt x="331" y="420"/>
                  </a:cubicBezTo>
                  <a:cubicBezTo>
                    <a:pt x="331" y="420"/>
                    <a:pt x="331" y="420"/>
                    <a:pt x="331" y="420"/>
                  </a:cubicBezTo>
                  <a:cubicBezTo>
                    <a:pt x="331" y="420"/>
                    <a:pt x="330" y="421"/>
                    <a:pt x="330" y="421"/>
                  </a:cubicBezTo>
                  <a:cubicBezTo>
                    <a:pt x="330" y="421"/>
                    <a:pt x="330" y="421"/>
                    <a:pt x="330" y="421"/>
                  </a:cubicBezTo>
                  <a:cubicBezTo>
                    <a:pt x="331" y="421"/>
                    <a:pt x="331" y="421"/>
                    <a:pt x="331" y="421"/>
                  </a:cubicBezTo>
                  <a:close/>
                  <a:moveTo>
                    <a:pt x="335" y="429"/>
                  </a:moveTo>
                  <a:cubicBezTo>
                    <a:pt x="335" y="429"/>
                    <a:pt x="335" y="429"/>
                    <a:pt x="335" y="429"/>
                  </a:cubicBezTo>
                  <a:cubicBezTo>
                    <a:pt x="335" y="429"/>
                    <a:pt x="335" y="429"/>
                    <a:pt x="335" y="429"/>
                  </a:cubicBezTo>
                  <a:cubicBezTo>
                    <a:pt x="334" y="429"/>
                    <a:pt x="334" y="429"/>
                    <a:pt x="334" y="429"/>
                  </a:cubicBezTo>
                  <a:cubicBezTo>
                    <a:pt x="334" y="429"/>
                    <a:pt x="334" y="429"/>
                    <a:pt x="335" y="429"/>
                  </a:cubicBezTo>
                  <a:close/>
                  <a:moveTo>
                    <a:pt x="335" y="423"/>
                  </a:moveTo>
                  <a:cubicBezTo>
                    <a:pt x="335" y="422"/>
                    <a:pt x="335" y="422"/>
                    <a:pt x="335" y="422"/>
                  </a:cubicBezTo>
                  <a:cubicBezTo>
                    <a:pt x="335" y="422"/>
                    <a:pt x="335" y="422"/>
                    <a:pt x="335" y="422"/>
                  </a:cubicBezTo>
                  <a:cubicBezTo>
                    <a:pt x="335" y="422"/>
                    <a:pt x="335" y="422"/>
                    <a:pt x="335" y="422"/>
                  </a:cubicBezTo>
                  <a:cubicBezTo>
                    <a:pt x="334" y="422"/>
                    <a:pt x="334" y="422"/>
                    <a:pt x="334" y="422"/>
                  </a:cubicBezTo>
                  <a:cubicBezTo>
                    <a:pt x="334" y="422"/>
                    <a:pt x="334" y="422"/>
                    <a:pt x="334" y="422"/>
                  </a:cubicBezTo>
                  <a:cubicBezTo>
                    <a:pt x="334" y="422"/>
                    <a:pt x="334" y="423"/>
                    <a:pt x="334" y="423"/>
                  </a:cubicBezTo>
                  <a:cubicBezTo>
                    <a:pt x="334" y="423"/>
                    <a:pt x="334" y="423"/>
                    <a:pt x="334" y="423"/>
                  </a:cubicBezTo>
                  <a:lnTo>
                    <a:pt x="335" y="423"/>
                  </a:lnTo>
                  <a:close/>
                  <a:moveTo>
                    <a:pt x="331" y="418"/>
                  </a:moveTo>
                  <a:cubicBezTo>
                    <a:pt x="330" y="418"/>
                    <a:pt x="330" y="418"/>
                    <a:pt x="330" y="418"/>
                  </a:cubicBezTo>
                  <a:cubicBezTo>
                    <a:pt x="330" y="418"/>
                    <a:pt x="330" y="418"/>
                    <a:pt x="330" y="418"/>
                  </a:cubicBezTo>
                  <a:cubicBezTo>
                    <a:pt x="330" y="418"/>
                    <a:pt x="331" y="418"/>
                    <a:pt x="331" y="418"/>
                  </a:cubicBezTo>
                  <a:close/>
                  <a:moveTo>
                    <a:pt x="349" y="426"/>
                  </a:moveTo>
                  <a:cubicBezTo>
                    <a:pt x="349" y="426"/>
                    <a:pt x="349" y="426"/>
                    <a:pt x="349" y="426"/>
                  </a:cubicBezTo>
                  <a:cubicBezTo>
                    <a:pt x="349" y="426"/>
                    <a:pt x="349" y="426"/>
                    <a:pt x="349" y="426"/>
                  </a:cubicBezTo>
                  <a:cubicBezTo>
                    <a:pt x="349" y="426"/>
                    <a:pt x="349" y="426"/>
                    <a:pt x="349" y="426"/>
                  </a:cubicBezTo>
                  <a:close/>
                  <a:moveTo>
                    <a:pt x="331" y="422"/>
                  </a:moveTo>
                  <a:cubicBezTo>
                    <a:pt x="331" y="422"/>
                    <a:pt x="331" y="422"/>
                    <a:pt x="331" y="422"/>
                  </a:cubicBezTo>
                  <a:cubicBezTo>
                    <a:pt x="331" y="422"/>
                    <a:pt x="331" y="422"/>
                    <a:pt x="331" y="422"/>
                  </a:cubicBezTo>
                  <a:cubicBezTo>
                    <a:pt x="331" y="423"/>
                    <a:pt x="331" y="423"/>
                    <a:pt x="331" y="423"/>
                  </a:cubicBezTo>
                  <a:cubicBezTo>
                    <a:pt x="331" y="423"/>
                    <a:pt x="331" y="423"/>
                    <a:pt x="331" y="423"/>
                  </a:cubicBezTo>
                  <a:cubicBezTo>
                    <a:pt x="331" y="423"/>
                    <a:pt x="331" y="423"/>
                    <a:pt x="331" y="423"/>
                  </a:cubicBezTo>
                  <a:cubicBezTo>
                    <a:pt x="331" y="423"/>
                    <a:pt x="331" y="423"/>
                    <a:pt x="331" y="423"/>
                  </a:cubicBezTo>
                  <a:cubicBezTo>
                    <a:pt x="332" y="423"/>
                    <a:pt x="332" y="423"/>
                    <a:pt x="332" y="423"/>
                  </a:cubicBezTo>
                  <a:cubicBezTo>
                    <a:pt x="332" y="423"/>
                    <a:pt x="332" y="422"/>
                    <a:pt x="332" y="422"/>
                  </a:cubicBezTo>
                  <a:cubicBezTo>
                    <a:pt x="331" y="422"/>
                    <a:pt x="331" y="422"/>
                    <a:pt x="331" y="422"/>
                  </a:cubicBezTo>
                  <a:cubicBezTo>
                    <a:pt x="331" y="422"/>
                    <a:pt x="331" y="422"/>
                    <a:pt x="331" y="422"/>
                  </a:cubicBezTo>
                  <a:close/>
                  <a:moveTo>
                    <a:pt x="334" y="418"/>
                  </a:moveTo>
                  <a:cubicBezTo>
                    <a:pt x="334" y="418"/>
                    <a:pt x="333" y="418"/>
                    <a:pt x="333" y="418"/>
                  </a:cubicBezTo>
                  <a:cubicBezTo>
                    <a:pt x="333" y="418"/>
                    <a:pt x="333" y="418"/>
                    <a:pt x="333" y="418"/>
                  </a:cubicBezTo>
                  <a:cubicBezTo>
                    <a:pt x="333" y="418"/>
                    <a:pt x="333" y="418"/>
                    <a:pt x="333" y="418"/>
                  </a:cubicBezTo>
                  <a:cubicBezTo>
                    <a:pt x="333" y="418"/>
                    <a:pt x="333" y="419"/>
                    <a:pt x="334" y="419"/>
                  </a:cubicBezTo>
                  <a:cubicBezTo>
                    <a:pt x="334" y="419"/>
                    <a:pt x="334" y="419"/>
                    <a:pt x="334" y="419"/>
                  </a:cubicBezTo>
                  <a:cubicBezTo>
                    <a:pt x="334" y="419"/>
                    <a:pt x="334" y="419"/>
                    <a:pt x="334" y="419"/>
                  </a:cubicBezTo>
                  <a:cubicBezTo>
                    <a:pt x="334" y="419"/>
                    <a:pt x="334" y="420"/>
                    <a:pt x="334" y="420"/>
                  </a:cubicBezTo>
                  <a:cubicBezTo>
                    <a:pt x="335" y="420"/>
                    <a:pt x="335" y="420"/>
                    <a:pt x="335" y="420"/>
                  </a:cubicBezTo>
                  <a:cubicBezTo>
                    <a:pt x="335" y="420"/>
                    <a:pt x="335" y="420"/>
                    <a:pt x="335" y="420"/>
                  </a:cubicBezTo>
                  <a:cubicBezTo>
                    <a:pt x="335" y="419"/>
                    <a:pt x="335" y="419"/>
                    <a:pt x="335" y="419"/>
                  </a:cubicBezTo>
                  <a:cubicBezTo>
                    <a:pt x="335" y="419"/>
                    <a:pt x="335" y="419"/>
                    <a:pt x="335" y="419"/>
                  </a:cubicBezTo>
                  <a:cubicBezTo>
                    <a:pt x="335" y="419"/>
                    <a:pt x="335" y="419"/>
                    <a:pt x="335" y="419"/>
                  </a:cubicBezTo>
                  <a:cubicBezTo>
                    <a:pt x="335" y="418"/>
                    <a:pt x="335" y="418"/>
                    <a:pt x="335" y="418"/>
                  </a:cubicBezTo>
                  <a:cubicBezTo>
                    <a:pt x="335" y="418"/>
                    <a:pt x="334" y="418"/>
                    <a:pt x="334" y="418"/>
                  </a:cubicBezTo>
                  <a:close/>
                  <a:moveTo>
                    <a:pt x="337" y="422"/>
                  </a:moveTo>
                  <a:cubicBezTo>
                    <a:pt x="337" y="422"/>
                    <a:pt x="337" y="422"/>
                    <a:pt x="337" y="422"/>
                  </a:cubicBezTo>
                  <a:cubicBezTo>
                    <a:pt x="337" y="422"/>
                    <a:pt x="337" y="422"/>
                    <a:pt x="337" y="422"/>
                  </a:cubicBezTo>
                  <a:cubicBezTo>
                    <a:pt x="337" y="422"/>
                    <a:pt x="337" y="422"/>
                    <a:pt x="337" y="422"/>
                  </a:cubicBezTo>
                  <a:cubicBezTo>
                    <a:pt x="338" y="422"/>
                    <a:pt x="338" y="422"/>
                    <a:pt x="338" y="422"/>
                  </a:cubicBezTo>
                  <a:cubicBezTo>
                    <a:pt x="338" y="422"/>
                    <a:pt x="338" y="422"/>
                    <a:pt x="338" y="422"/>
                  </a:cubicBezTo>
                  <a:cubicBezTo>
                    <a:pt x="338" y="422"/>
                    <a:pt x="338" y="422"/>
                    <a:pt x="338" y="422"/>
                  </a:cubicBezTo>
                  <a:cubicBezTo>
                    <a:pt x="338" y="422"/>
                    <a:pt x="338" y="422"/>
                    <a:pt x="338" y="422"/>
                  </a:cubicBezTo>
                  <a:cubicBezTo>
                    <a:pt x="337" y="422"/>
                    <a:pt x="337" y="422"/>
                    <a:pt x="337" y="422"/>
                  </a:cubicBezTo>
                  <a:close/>
                  <a:moveTo>
                    <a:pt x="335" y="404"/>
                  </a:moveTo>
                  <a:cubicBezTo>
                    <a:pt x="335" y="404"/>
                    <a:pt x="335" y="404"/>
                    <a:pt x="335" y="404"/>
                  </a:cubicBezTo>
                  <a:cubicBezTo>
                    <a:pt x="335" y="404"/>
                    <a:pt x="335" y="404"/>
                    <a:pt x="335" y="404"/>
                  </a:cubicBezTo>
                  <a:cubicBezTo>
                    <a:pt x="334" y="404"/>
                    <a:pt x="334" y="404"/>
                    <a:pt x="335" y="404"/>
                  </a:cubicBezTo>
                  <a:close/>
                  <a:moveTo>
                    <a:pt x="337" y="400"/>
                  </a:moveTo>
                  <a:cubicBezTo>
                    <a:pt x="336" y="400"/>
                    <a:pt x="336" y="400"/>
                    <a:pt x="336" y="400"/>
                  </a:cubicBezTo>
                  <a:cubicBezTo>
                    <a:pt x="336" y="400"/>
                    <a:pt x="336" y="400"/>
                    <a:pt x="336" y="400"/>
                  </a:cubicBezTo>
                  <a:cubicBezTo>
                    <a:pt x="335" y="400"/>
                    <a:pt x="335" y="400"/>
                    <a:pt x="335" y="400"/>
                  </a:cubicBezTo>
                  <a:cubicBezTo>
                    <a:pt x="335" y="400"/>
                    <a:pt x="335" y="400"/>
                    <a:pt x="335" y="400"/>
                  </a:cubicBezTo>
                  <a:cubicBezTo>
                    <a:pt x="335" y="400"/>
                    <a:pt x="335" y="400"/>
                    <a:pt x="335" y="400"/>
                  </a:cubicBezTo>
                  <a:cubicBezTo>
                    <a:pt x="335" y="401"/>
                    <a:pt x="335" y="401"/>
                    <a:pt x="335" y="401"/>
                  </a:cubicBezTo>
                  <a:cubicBezTo>
                    <a:pt x="335" y="401"/>
                    <a:pt x="335" y="401"/>
                    <a:pt x="335" y="401"/>
                  </a:cubicBezTo>
                  <a:cubicBezTo>
                    <a:pt x="335" y="401"/>
                    <a:pt x="335" y="401"/>
                    <a:pt x="335" y="401"/>
                  </a:cubicBezTo>
                  <a:cubicBezTo>
                    <a:pt x="335" y="401"/>
                    <a:pt x="336" y="401"/>
                    <a:pt x="336" y="401"/>
                  </a:cubicBezTo>
                  <a:cubicBezTo>
                    <a:pt x="336" y="401"/>
                    <a:pt x="336" y="401"/>
                    <a:pt x="336" y="401"/>
                  </a:cubicBezTo>
                  <a:cubicBezTo>
                    <a:pt x="336" y="401"/>
                    <a:pt x="336" y="401"/>
                    <a:pt x="336" y="401"/>
                  </a:cubicBezTo>
                  <a:cubicBezTo>
                    <a:pt x="336" y="401"/>
                    <a:pt x="336" y="401"/>
                    <a:pt x="336" y="401"/>
                  </a:cubicBezTo>
                  <a:cubicBezTo>
                    <a:pt x="336" y="401"/>
                    <a:pt x="336" y="401"/>
                    <a:pt x="336" y="401"/>
                  </a:cubicBezTo>
                  <a:cubicBezTo>
                    <a:pt x="336" y="401"/>
                    <a:pt x="336" y="400"/>
                    <a:pt x="336" y="400"/>
                  </a:cubicBezTo>
                  <a:cubicBezTo>
                    <a:pt x="336" y="401"/>
                    <a:pt x="336" y="401"/>
                    <a:pt x="336" y="401"/>
                  </a:cubicBezTo>
                  <a:cubicBezTo>
                    <a:pt x="336" y="401"/>
                    <a:pt x="336" y="401"/>
                    <a:pt x="336" y="401"/>
                  </a:cubicBezTo>
                  <a:cubicBezTo>
                    <a:pt x="336" y="401"/>
                    <a:pt x="336" y="401"/>
                    <a:pt x="336" y="401"/>
                  </a:cubicBezTo>
                  <a:cubicBezTo>
                    <a:pt x="336" y="401"/>
                    <a:pt x="336" y="401"/>
                    <a:pt x="336" y="401"/>
                  </a:cubicBezTo>
                  <a:cubicBezTo>
                    <a:pt x="337" y="402"/>
                    <a:pt x="337" y="402"/>
                    <a:pt x="337" y="402"/>
                  </a:cubicBezTo>
                  <a:cubicBezTo>
                    <a:pt x="337" y="401"/>
                    <a:pt x="337" y="401"/>
                    <a:pt x="337" y="401"/>
                  </a:cubicBezTo>
                  <a:cubicBezTo>
                    <a:pt x="337" y="401"/>
                    <a:pt x="337" y="401"/>
                    <a:pt x="337" y="401"/>
                  </a:cubicBezTo>
                  <a:cubicBezTo>
                    <a:pt x="337" y="401"/>
                    <a:pt x="337" y="401"/>
                    <a:pt x="337" y="401"/>
                  </a:cubicBezTo>
                  <a:cubicBezTo>
                    <a:pt x="337" y="401"/>
                    <a:pt x="337" y="401"/>
                    <a:pt x="337" y="401"/>
                  </a:cubicBezTo>
                  <a:cubicBezTo>
                    <a:pt x="337" y="401"/>
                    <a:pt x="337" y="400"/>
                    <a:pt x="337" y="400"/>
                  </a:cubicBezTo>
                  <a:cubicBezTo>
                    <a:pt x="337" y="400"/>
                    <a:pt x="337" y="400"/>
                    <a:pt x="337" y="400"/>
                  </a:cubicBezTo>
                  <a:cubicBezTo>
                    <a:pt x="337" y="400"/>
                    <a:pt x="337" y="400"/>
                    <a:pt x="337" y="400"/>
                  </a:cubicBezTo>
                  <a:cubicBezTo>
                    <a:pt x="337" y="399"/>
                    <a:pt x="337" y="400"/>
                    <a:pt x="337" y="400"/>
                  </a:cubicBezTo>
                  <a:close/>
                  <a:moveTo>
                    <a:pt x="350" y="426"/>
                  </a:moveTo>
                  <a:cubicBezTo>
                    <a:pt x="349" y="426"/>
                    <a:pt x="348" y="427"/>
                    <a:pt x="348" y="428"/>
                  </a:cubicBezTo>
                  <a:cubicBezTo>
                    <a:pt x="348" y="427"/>
                    <a:pt x="348" y="427"/>
                    <a:pt x="348" y="427"/>
                  </a:cubicBezTo>
                  <a:cubicBezTo>
                    <a:pt x="348" y="428"/>
                    <a:pt x="348" y="428"/>
                    <a:pt x="348" y="428"/>
                  </a:cubicBezTo>
                  <a:cubicBezTo>
                    <a:pt x="348" y="428"/>
                    <a:pt x="348" y="428"/>
                    <a:pt x="348" y="428"/>
                  </a:cubicBezTo>
                  <a:cubicBezTo>
                    <a:pt x="348" y="428"/>
                    <a:pt x="348" y="428"/>
                    <a:pt x="348" y="428"/>
                  </a:cubicBezTo>
                  <a:cubicBezTo>
                    <a:pt x="348" y="428"/>
                    <a:pt x="348" y="428"/>
                    <a:pt x="348" y="428"/>
                  </a:cubicBezTo>
                  <a:cubicBezTo>
                    <a:pt x="348" y="428"/>
                    <a:pt x="348" y="428"/>
                    <a:pt x="348" y="428"/>
                  </a:cubicBezTo>
                  <a:cubicBezTo>
                    <a:pt x="348" y="428"/>
                    <a:pt x="348" y="428"/>
                    <a:pt x="348" y="428"/>
                  </a:cubicBezTo>
                  <a:cubicBezTo>
                    <a:pt x="349" y="428"/>
                    <a:pt x="349" y="428"/>
                    <a:pt x="349" y="428"/>
                  </a:cubicBezTo>
                  <a:cubicBezTo>
                    <a:pt x="349" y="427"/>
                    <a:pt x="350" y="427"/>
                    <a:pt x="350" y="427"/>
                  </a:cubicBezTo>
                  <a:lnTo>
                    <a:pt x="350" y="426"/>
                  </a:lnTo>
                  <a:close/>
                  <a:moveTo>
                    <a:pt x="332" y="428"/>
                  </a:moveTo>
                  <a:cubicBezTo>
                    <a:pt x="332" y="428"/>
                    <a:pt x="332" y="428"/>
                    <a:pt x="331" y="428"/>
                  </a:cubicBezTo>
                  <a:cubicBezTo>
                    <a:pt x="331" y="428"/>
                    <a:pt x="331" y="428"/>
                    <a:pt x="332" y="428"/>
                  </a:cubicBezTo>
                  <a:cubicBezTo>
                    <a:pt x="332" y="428"/>
                    <a:pt x="331" y="428"/>
                    <a:pt x="331" y="428"/>
                  </a:cubicBezTo>
                  <a:cubicBezTo>
                    <a:pt x="331" y="428"/>
                    <a:pt x="331" y="428"/>
                    <a:pt x="331" y="428"/>
                  </a:cubicBezTo>
                  <a:cubicBezTo>
                    <a:pt x="331" y="428"/>
                    <a:pt x="331" y="428"/>
                    <a:pt x="331" y="428"/>
                  </a:cubicBezTo>
                  <a:cubicBezTo>
                    <a:pt x="331" y="428"/>
                    <a:pt x="331" y="428"/>
                    <a:pt x="331" y="428"/>
                  </a:cubicBezTo>
                  <a:cubicBezTo>
                    <a:pt x="331" y="429"/>
                    <a:pt x="331" y="429"/>
                    <a:pt x="331" y="429"/>
                  </a:cubicBezTo>
                  <a:cubicBezTo>
                    <a:pt x="331" y="429"/>
                    <a:pt x="331" y="429"/>
                    <a:pt x="332" y="429"/>
                  </a:cubicBezTo>
                  <a:cubicBezTo>
                    <a:pt x="332" y="429"/>
                    <a:pt x="332" y="428"/>
                    <a:pt x="332" y="428"/>
                  </a:cubicBezTo>
                  <a:close/>
                  <a:moveTo>
                    <a:pt x="340" y="431"/>
                  </a:moveTo>
                  <a:cubicBezTo>
                    <a:pt x="340" y="431"/>
                    <a:pt x="340" y="431"/>
                    <a:pt x="340" y="431"/>
                  </a:cubicBezTo>
                  <a:cubicBezTo>
                    <a:pt x="341" y="431"/>
                    <a:pt x="341" y="431"/>
                    <a:pt x="341" y="431"/>
                  </a:cubicBezTo>
                  <a:cubicBezTo>
                    <a:pt x="341" y="431"/>
                    <a:pt x="340" y="431"/>
                    <a:pt x="340" y="431"/>
                  </a:cubicBezTo>
                  <a:cubicBezTo>
                    <a:pt x="340" y="431"/>
                    <a:pt x="340" y="431"/>
                    <a:pt x="340" y="431"/>
                  </a:cubicBezTo>
                  <a:close/>
                  <a:moveTo>
                    <a:pt x="338" y="412"/>
                  </a:moveTo>
                  <a:cubicBezTo>
                    <a:pt x="338" y="412"/>
                    <a:pt x="338" y="412"/>
                    <a:pt x="338" y="412"/>
                  </a:cubicBezTo>
                  <a:cubicBezTo>
                    <a:pt x="338" y="412"/>
                    <a:pt x="338" y="412"/>
                    <a:pt x="338" y="412"/>
                  </a:cubicBezTo>
                  <a:close/>
                  <a:moveTo>
                    <a:pt x="331" y="425"/>
                  </a:moveTo>
                  <a:cubicBezTo>
                    <a:pt x="331" y="425"/>
                    <a:pt x="332" y="425"/>
                    <a:pt x="332" y="425"/>
                  </a:cubicBezTo>
                  <a:cubicBezTo>
                    <a:pt x="332" y="425"/>
                    <a:pt x="332" y="425"/>
                    <a:pt x="332" y="425"/>
                  </a:cubicBezTo>
                  <a:cubicBezTo>
                    <a:pt x="332" y="425"/>
                    <a:pt x="332" y="425"/>
                    <a:pt x="332" y="425"/>
                  </a:cubicBezTo>
                  <a:cubicBezTo>
                    <a:pt x="332" y="425"/>
                    <a:pt x="332" y="424"/>
                    <a:pt x="332" y="424"/>
                  </a:cubicBezTo>
                  <a:cubicBezTo>
                    <a:pt x="332" y="424"/>
                    <a:pt x="332" y="424"/>
                    <a:pt x="332" y="424"/>
                  </a:cubicBezTo>
                  <a:cubicBezTo>
                    <a:pt x="331" y="424"/>
                    <a:pt x="331" y="424"/>
                    <a:pt x="331" y="424"/>
                  </a:cubicBezTo>
                  <a:lnTo>
                    <a:pt x="331" y="425"/>
                  </a:lnTo>
                  <a:close/>
                  <a:moveTo>
                    <a:pt x="348" y="425"/>
                  </a:moveTo>
                  <a:cubicBezTo>
                    <a:pt x="348" y="425"/>
                    <a:pt x="348" y="426"/>
                    <a:pt x="348" y="426"/>
                  </a:cubicBezTo>
                  <a:cubicBezTo>
                    <a:pt x="348" y="426"/>
                    <a:pt x="347" y="426"/>
                    <a:pt x="347" y="426"/>
                  </a:cubicBezTo>
                  <a:cubicBezTo>
                    <a:pt x="348" y="426"/>
                    <a:pt x="348" y="426"/>
                    <a:pt x="348" y="426"/>
                  </a:cubicBezTo>
                  <a:cubicBezTo>
                    <a:pt x="348" y="426"/>
                    <a:pt x="348" y="426"/>
                    <a:pt x="348" y="426"/>
                  </a:cubicBezTo>
                  <a:cubicBezTo>
                    <a:pt x="348" y="426"/>
                    <a:pt x="348" y="426"/>
                    <a:pt x="348" y="426"/>
                  </a:cubicBezTo>
                  <a:cubicBezTo>
                    <a:pt x="348" y="426"/>
                    <a:pt x="348" y="426"/>
                    <a:pt x="348" y="426"/>
                  </a:cubicBezTo>
                  <a:cubicBezTo>
                    <a:pt x="348" y="426"/>
                    <a:pt x="348" y="426"/>
                    <a:pt x="348" y="426"/>
                  </a:cubicBezTo>
                  <a:cubicBezTo>
                    <a:pt x="348" y="426"/>
                    <a:pt x="348" y="426"/>
                    <a:pt x="348" y="426"/>
                  </a:cubicBezTo>
                  <a:cubicBezTo>
                    <a:pt x="348" y="425"/>
                    <a:pt x="348" y="425"/>
                    <a:pt x="348" y="425"/>
                  </a:cubicBezTo>
                  <a:cubicBezTo>
                    <a:pt x="348" y="425"/>
                    <a:pt x="348" y="425"/>
                    <a:pt x="348" y="425"/>
                  </a:cubicBezTo>
                  <a:cubicBezTo>
                    <a:pt x="348" y="425"/>
                    <a:pt x="347" y="425"/>
                    <a:pt x="347" y="425"/>
                  </a:cubicBezTo>
                  <a:cubicBezTo>
                    <a:pt x="347" y="425"/>
                    <a:pt x="348" y="425"/>
                    <a:pt x="348" y="425"/>
                  </a:cubicBezTo>
                  <a:close/>
                  <a:moveTo>
                    <a:pt x="216" y="264"/>
                  </a:moveTo>
                  <a:cubicBezTo>
                    <a:pt x="216" y="264"/>
                    <a:pt x="217" y="264"/>
                    <a:pt x="217" y="263"/>
                  </a:cubicBezTo>
                  <a:cubicBezTo>
                    <a:pt x="216" y="263"/>
                    <a:pt x="215" y="263"/>
                    <a:pt x="215" y="264"/>
                  </a:cubicBezTo>
                  <a:cubicBezTo>
                    <a:pt x="215" y="264"/>
                    <a:pt x="215" y="264"/>
                    <a:pt x="216" y="264"/>
                  </a:cubicBezTo>
                  <a:close/>
                  <a:moveTo>
                    <a:pt x="213" y="264"/>
                  </a:moveTo>
                  <a:cubicBezTo>
                    <a:pt x="213" y="264"/>
                    <a:pt x="213" y="264"/>
                    <a:pt x="213" y="264"/>
                  </a:cubicBezTo>
                  <a:cubicBezTo>
                    <a:pt x="213" y="264"/>
                    <a:pt x="214" y="264"/>
                    <a:pt x="214" y="264"/>
                  </a:cubicBezTo>
                  <a:cubicBezTo>
                    <a:pt x="214" y="264"/>
                    <a:pt x="214" y="264"/>
                    <a:pt x="213" y="264"/>
                  </a:cubicBezTo>
                  <a:close/>
                  <a:moveTo>
                    <a:pt x="251" y="256"/>
                  </a:moveTo>
                  <a:cubicBezTo>
                    <a:pt x="251" y="256"/>
                    <a:pt x="253" y="256"/>
                    <a:pt x="253" y="255"/>
                  </a:cubicBezTo>
                  <a:cubicBezTo>
                    <a:pt x="253" y="255"/>
                    <a:pt x="249" y="255"/>
                    <a:pt x="250" y="256"/>
                  </a:cubicBezTo>
                  <a:cubicBezTo>
                    <a:pt x="250" y="256"/>
                    <a:pt x="251" y="256"/>
                    <a:pt x="251" y="256"/>
                  </a:cubicBezTo>
                  <a:close/>
                  <a:moveTo>
                    <a:pt x="217" y="263"/>
                  </a:moveTo>
                  <a:cubicBezTo>
                    <a:pt x="218" y="263"/>
                    <a:pt x="219" y="263"/>
                    <a:pt x="219" y="263"/>
                  </a:cubicBezTo>
                  <a:cubicBezTo>
                    <a:pt x="219" y="263"/>
                    <a:pt x="218" y="263"/>
                    <a:pt x="218" y="263"/>
                  </a:cubicBezTo>
                  <a:cubicBezTo>
                    <a:pt x="218" y="263"/>
                    <a:pt x="217" y="263"/>
                    <a:pt x="217" y="263"/>
                  </a:cubicBezTo>
                  <a:close/>
                  <a:moveTo>
                    <a:pt x="260" y="262"/>
                  </a:moveTo>
                  <a:cubicBezTo>
                    <a:pt x="260" y="262"/>
                    <a:pt x="263" y="262"/>
                    <a:pt x="263" y="262"/>
                  </a:cubicBezTo>
                  <a:cubicBezTo>
                    <a:pt x="263" y="262"/>
                    <a:pt x="263" y="261"/>
                    <a:pt x="262" y="261"/>
                  </a:cubicBezTo>
                  <a:cubicBezTo>
                    <a:pt x="262" y="261"/>
                    <a:pt x="260" y="259"/>
                    <a:pt x="260" y="259"/>
                  </a:cubicBezTo>
                  <a:cubicBezTo>
                    <a:pt x="259" y="259"/>
                    <a:pt x="260" y="260"/>
                    <a:pt x="260" y="261"/>
                  </a:cubicBezTo>
                  <a:cubicBezTo>
                    <a:pt x="260" y="261"/>
                    <a:pt x="259" y="262"/>
                    <a:pt x="260" y="262"/>
                  </a:cubicBezTo>
                  <a:close/>
                  <a:moveTo>
                    <a:pt x="255" y="257"/>
                  </a:moveTo>
                  <a:cubicBezTo>
                    <a:pt x="255" y="258"/>
                    <a:pt x="256" y="257"/>
                    <a:pt x="257" y="257"/>
                  </a:cubicBezTo>
                  <a:cubicBezTo>
                    <a:pt x="257" y="256"/>
                    <a:pt x="258" y="256"/>
                    <a:pt x="258" y="256"/>
                  </a:cubicBezTo>
                  <a:cubicBezTo>
                    <a:pt x="258" y="257"/>
                    <a:pt x="258" y="257"/>
                    <a:pt x="258" y="257"/>
                  </a:cubicBezTo>
                  <a:cubicBezTo>
                    <a:pt x="259" y="257"/>
                    <a:pt x="258" y="255"/>
                    <a:pt x="258" y="255"/>
                  </a:cubicBezTo>
                  <a:cubicBezTo>
                    <a:pt x="258" y="255"/>
                    <a:pt x="259" y="252"/>
                    <a:pt x="257" y="254"/>
                  </a:cubicBezTo>
                  <a:cubicBezTo>
                    <a:pt x="257" y="254"/>
                    <a:pt x="258" y="255"/>
                    <a:pt x="257" y="255"/>
                  </a:cubicBezTo>
                  <a:cubicBezTo>
                    <a:pt x="256" y="255"/>
                    <a:pt x="257" y="253"/>
                    <a:pt x="256" y="253"/>
                  </a:cubicBezTo>
                  <a:cubicBezTo>
                    <a:pt x="256" y="252"/>
                    <a:pt x="255" y="256"/>
                    <a:pt x="255" y="257"/>
                  </a:cubicBezTo>
                  <a:close/>
                  <a:moveTo>
                    <a:pt x="300" y="183"/>
                  </a:moveTo>
                  <a:cubicBezTo>
                    <a:pt x="300" y="182"/>
                    <a:pt x="299" y="183"/>
                    <a:pt x="299" y="182"/>
                  </a:cubicBezTo>
                  <a:cubicBezTo>
                    <a:pt x="297" y="184"/>
                    <a:pt x="298" y="183"/>
                    <a:pt x="299" y="185"/>
                  </a:cubicBezTo>
                  <a:cubicBezTo>
                    <a:pt x="302" y="185"/>
                    <a:pt x="301" y="185"/>
                    <a:pt x="300" y="183"/>
                  </a:cubicBezTo>
                  <a:close/>
                  <a:moveTo>
                    <a:pt x="302" y="184"/>
                  </a:moveTo>
                  <a:cubicBezTo>
                    <a:pt x="304" y="182"/>
                    <a:pt x="301" y="181"/>
                    <a:pt x="301" y="181"/>
                  </a:cubicBezTo>
                  <a:cubicBezTo>
                    <a:pt x="299" y="180"/>
                    <a:pt x="300" y="181"/>
                    <a:pt x="300" y="182"/>
                  </a:cubicBezTo>
                  <a:cubicBezTo>
                    <a:pt x="300" y="182"/>
                    <a:pt x="301" y="183"/>
                    <a:pt x="301" y="183"/>
                  </a:cubicBezTo>
                  <a:cubicBezTo>
                    <a:pt x="302" y="183"/>
                    <a:pt x="302" y="184"/>
                    <a:pt x="302" y="184"/>
                  </a:cubicBezTo>
                  <a:close/>
                  <a:moveTo>
                    <a:pt x="334" y="112"/>
                  </a:moveTo>
                  <a:cubicBezTo>
                    <a:pt x="334" y="112"/>
                    <a:pt x="335" y="113"/>
                    <a:pt x="335" y="112"/>
                  </a:cubicBezTo>
                  <a:cubicBezTo>
                    <a:pt x="334" y="112"/>
                    <a:pt x="331" y="111"/>
                    <a:pt x="332" y="113"/>
                  </a:cubicBezTo>
                  <a:cubicBezTo>
                    <a:pt x="332" y="114"/>
                    <a:pt x="332" y="113"/>
                    <a:pt x="333" y="113"/>
                  </a:cubicBezTo>
                  <a:cubicBezTo>
                    <a:pt x="333" y="113"/>
                    <a:pt x="333" y="114"/>
                    <a:pt x="333" y="114"/>
                  </a:cubicBezTo>
                  <a:cubicBezTo>
                    <a:pt x="334" y="114"/>
                    <a:pt x="333" y="112"/>
                    <a:pt x="334" y="112"/>
                  </a:cubicBezTo>
                  <a:close/>
                  <a:moveTo>
                    <a:pt x="317" y="186"/>
                  </a:moveTo>
                  <a:cubicBezTo>
                    <a:pt x="317" y="186"/>
                    <a:pt x="319" y="186"/>
                    <a:pt x="319" y="186"/>
                  </a:cubicBezTo>
                  <a:cubicBezTo>
                    <a:pt x="321" y="185"/>
                    <a:pt x="319" y="184"/>
                    <a:pt x="318" y="184"/>
                  </a:cubicBezTo>
                  <a:cubicBezTo>
                    <a:pt x="318" y="184"/>
                    <a:pt x="318" y="184"/>
                    <a:pt x="318" y="184"/>
                  </a:cubicBezTo>
                  <a:cubicBezTo>
                    <a:pt x="318" y="185"/>
                    <a:pt x="317" y="185"/>
                    <a:pt x="317" y="186"/>
                  </a:cubicBezTo>
                  <a:close/>
                  <a:moveTo>
                    <a:pt x="310" y="141"/>
                  </a:moveTo>
                  <a:cubicBezTo>
                    <a:pt x="310" y="141"/>
                    <a:pt x="311" y="140"/>
                    <a:pt x="310" y="140"/>
                  </a:cubicBezTo>
                  <a:cubicBezTo>
                    <a:pt x="310" y="140"/>
                    <a:pt x="310" y="140"/>
                    <a:pt x="309" y="140"/>
                  </a:cubicBezTo>
                  <a:cubicBezTo>
                    <a:pt x="309" y="140"/>
                    <a:pt x="309" y="140"/>
                    <a:pt x="309" y="140"/>
                  </a:cubicBezTo>
                  <a:cubicBezTo>
                    <a:pt x="309" y="139"/>
                    <a:pt x="308" y="140"/>
                    <a:pt x="308" y="140"/>
                  </a:cubicBezTo>
                  <a:cubicBezTo>
                    <a:pt x="308" y="141"/>
                    <a:pt x="309" y="141"/>
                    <a:pt x="310" y="141"/>
                  </a:cubicBezTo>
                  <a:close/>
                  <a:moveTo>
                    <a:pt x="228" y="375"/>
                  </a:moveTo>
                  <a:cubicBezTo>
                    <a:pt x="228" y="375"/>
                    <a:pt x="226" y="377"/>
                    <a:pt x="225" y="377"/>
                  </a:cubicBezTo>
                  <a:cubicBezTo>
                    <a:pt x="224" y="378"/>
                    <a:pt x="224" y="378"/>
                    <a:pt x="224" y="380"/>
                  </a:cubicBezTo>
                  <a:cubicBezTo>
                    <a:pt x="224" y="380"/>
                    <a:pt x="225" y="381"/>
                    <a:pt x="225" y="382"/>
                  </a:cubicBezTo>
                  <a:cubicBezTo>
                    <a:pt x="225" y="383"/>
                    <a:pt x="224" y="382"/>
                    <a:pt x="225" y="383"/>
                  </a:cubicBezTo>
                  <a:cubicBezTo>
                    <a:pt x="226" y="383"/>
                    <a:pt x="225" y="383"/>
                    <a:pt x="225" y="384"/>
                  </a:cubicBezTo>
                  <a:cubicBezTo>
                    <a:pt x="225" y="384"/>
                    <a:pt x="226" y="384"/>
                    <a:pt x="226" y="385"/>
                  </a:cubicBezTo>
                  <a:cubicBezTo>
                    <a:pt x="226" y="385"/>
                    <a:pt x="225" y="385"/>
                    <a:pt x="225" y="386"/>
                  </a:cubicBezTo>
                  <a:cubicBezTo>
                    <a:pt x="226" y="386"/>
                    <a:pt x="227" y="387"/>
                    <a:pt x="227" y="387"/>
                  </a:cubicBezTo>
                  <a:cubicBezTo>
                    <a:pt x="229" y="387"/>
                    <a:pt x="227" y="387"/>
                    <a:pt x="229" y="386"/>
                  </a:cubicBezTo>
                  <a:cubicBezTo>
                    <a:pt x="229" y="386"/>
                    <a:pt x="229" y="386"/>
                    <a:pt x="229" y="385"/>
                  </a:cubicBezTo>
                  <a:cubicBezTo>
                    <a:pt x="229" y="385"/>
                    <a:pt x="229" y="385"/>
                    <a:pt x="229" y="385"/>
                  </a:cubicBezTo>
                  <a:cubicBezTo>
                    <a:pt x="229" y="383"/>
                    <a:pt x="231" y="381"/>
                    <a:pt x="231" y="379"/>
                  </a:cubicBezTo>
                  <a:cubicBezTo>
                    <a:pt x="231" y="378"/>
                    <a:pt x="230" y="373"/>
                    <a:pt x="230" y="373"/>
                  </a:cubicBezTo>
                  <a:cubicBezTo>
                    <a:pt x="229" y="373"/>
                    <a:pt x="229" y="377"/>
                    <a:pt x="228" y="375"/>
                  </a:cubicBezTo>
                  <a:close/>
                  <a:moveTo>
                    <a:pt x="119" y="158"/>
                  </a:moveTo>
                  <a:cubicBezTo>
                    <a:pt x="118" y="157"/>
                    <a:pt x="118" y="156"/>
                    <a:pt x="116" y="156"/>
                  </a:cubicBezTo>
                  <a:cubicBezTo>
                    <a:pt x="116" y="158"/>
                    <a:pt x="118" y="158"/>
                    <a:pt x="119" y="158"/>
                  </a:cubicBezTo>
                  <a:close/>
                  <a:moveTo>
                    <a:pt x="122" y="155"/>
                  </a:moveTo>
                  <a:cubicBezTo>
                    <a:pt x="124" y="157"/>
                    <a:pt x="123" y="152"/>
                    <a:pt x="122" y="153"/>
                  </a:cubicBezTo>
                  <a:cubicBezTo>
                    <a:pt x="122" y="153"/>
                    <a:pt x="122" y="154"/>
                    <a:pt x="122" y="154"/>
                  </a:cubicBezTo>
                  <a:cubicBezTo>
                    <a:pt x="122" y="154"/>
                    <a:pt x="122" y="154"/>
                    <a:pt x="121" y="153"/>
                  </a:cubicBezTo>
                  <a:cubicBezTo>
                    <a:pt x="121" y="153"/>
                    <a:pt x="121" y="154"/>
                    <a:pt x="121" y="154"/>
                  </a:cubicBezTo>
                  <a:cubicBezTo>
                    <a:pt x="122" y="154"/>
                    <a:pt x="122" y="155"/>
                    <a:pt x="122" y="155"/>
                  </a:cubicBezTo>
                  <a:close/>
                  <a:moveTo>
                    <a:pt x="120" y="164"/>
                  </a:moveTo>
                  <a:cubicBezTo>
                    <a:pt x="120" y="164"/>
                    <a:pt x="121" y="168"/>
                    <a:pt x="121" y="167"/>
                  </a:cubicBezTo>
                  <a:cubicBezTo>
                    <a:pt x="122" y="166"/>
                    <a:pt x="120" y="163"/>
                    <a:pt x="120" y="163"/>
                  </a:cubicBezTo>
                  <a:cubicBezTo>
                    <a:pt x="119" y="164"/>
                    <a:pt x="119" y="164"/>
                    <a:pt x="120" y="164"/>
                  </a:cubicBezTo>
                  <a:close/>
                  <a:moveTo>
                    <a:pt x="121" y="161"/>
                  </a:moveTo>
                  <a:cubicBezTo>
                    <a:pt x="121" y="161"/>
                    <a:pt x="121" y="161"/>
                    <a:pt x="122" y="162"/>
                  </a:cubicBezTo>
                  <a:cubicBezTo>
                    <a:pt x="123" y="161"/>
                    <a:pt x="121" y="159"/>
                    <a:pt x="120" y="160"/>
                  </a:cubicBezTo>
                  <a:cubicBezTo>
                    <a:pt x="120" y="160"/>
                    <a:pt x="120" y="160"/>
                    <a:pt x="120" y="160"/>
                  </a:cubicBezTo>
                  <a:cubicBezTo>
                    <a:pt x="120" y="161"/>
                    <a:pt x="120" y="161"/>
                    <a:pt x="121" y="161"/>
                  </a:cubicBezTo>
                  <a:close/>
                  <a:moveTo>
                    <a:pt x="120" y="158"/>
                  </a:moveTo>
                  <a:cubicBezTo>
                    <a:pt x="120" y="158"/>
                    <a:pt x="120" y="158"/>
                    <a:pt x="120" y="158"/>
                  </a:cubicBezTo>
                  <a:cubicBezTo>
                    <a:pt x="120" y="158"/>
                    <a:pt x="121" y="159"/>
                    <a:pt x="121" y="159"/>
                  </a:cubicBezTo>
                  <a:cubicBezTo>
                    <a:pt x="121" y="158"/>
                    <a:pt x="119" y="154"/>
                    <a:pt x="118" y="154"/>
                  </a:cubicBezTo>
                  <a:cubicBezTo>
                    <a:pt x="117" y="155"/>
                    <a:pt x="119" y="157"/>
                    <a:pt x="120" y="158"/>
                  </a:cubicBezTo>
                  <a:close/>
                  <a:moveTo>
                    <a:pt x="120" y="160"/>
                  </a:moveTo>
                  <a:cubicBezTo>
                    <a:pt x="120" y="160"/>
                    <a:pt x="120" y="160"/>
                    <a:pt x="120" y="160"/>
                  </a:cubicBezTo>
                  <a:close/>
                  <a:moveTo>
                    <a:pt x="119" y="153"/>
                  </a:moveTo>
                  <a:cubicBezTo>
                    <a:pt x="120" y="153"/>
                    <a:pt x="119" y="153"/>
                    <a:pt x="119" y="153"/>
                  </a:cubicBezTo>
                  <a:close/>
                  <a:moveTo>
                    <a:pt x="122" y="157"/>
                  </a:moveTo>
                  <a:cubicBezTo>
                    <a:pt x="122" y="156"/>
                    <a:pt x="121" y="154"/>
                    <a:pt x="120" y="154"/>
                  </a:cubicBezTo>
                  <a:cubicBezTo>
                    <a:pt x="118" y="152"/>
                    <a:pt x="120" y="157"/>
                    <a:pt x="122" y="157"/>
                  </a:cubicBezTo>
                  <a:close/>
                  <a:moveTo>
                    <a:pt x="314" y="212"/>
                  </a:moveTo>
                  <a:cubicBezTo>
                    <a:pt x="314" y="214"/>
                    <a:pt x="316" y="211"/>
                    <a:pt x="316" y="211"/>
                  </a:cubicBezTo>
                  <a:cubicBezTo>
                    <a:pt x="317" y="210"/>
                    <a:pt x="317" y="209"/>
                    <a:pt x="319" y="209"/>
                  </a:cubicBezTo>
                  <a:cubicBezTo>
                    <a:pt x="319" y="210"/>
                    <a:pt x="322" y="206"/>
                    <a:pt x="322" y="206"/>
                  </a:cubicBezTo>
                  <a:cubicBezTo>
                    <a:pt x="323" y="206"/>
                    <a:pt x="323" y="207"/>
                    <a:pt x="323" y="206"/>
                  </a:cubicBezTo>
                  <a:cubicBezTo>
                    <a:pt x="324" y="206"/>
                    <a:pt x="321" y="204"/>
                    <a:pt x="320" y="204"/>
                  </a:cubicBezTo>
                  <a:cubicBezTo>
                    <a:pt x="319" y="204"/>
                    <a:pt x="318" y="205"/>
                    <a:pt x="317" y="205"/>
                  </a:cubicBezTo>
                  <a:cubicBezTo>
                    <a:pt x="316" y="205"/>
                    <a:pt x="317" y="205"/>
                    <a:pt x="316" y="206"/>
                  </a:cubicBezTo>
                  <a:cubicBezTo>
                    <a:pt x="317" y="205"/>
                    <a:pt x="315" y="207"/>
                    <a:pt x="315" y="207"/>
                  </a:cubicBezTo>
                  <a:cubicBezTo>
                    <a:pt x="315" y="206"/>
                    <a:pt x="314" y="205"/>
                    <a:pt x="314" y="206"/>
                  </a:cubicBezTo>
                  <a:cubicBezTo>
                    <a:pt x="313" y="206"/>
                    <a:pt x="314" y="207"/>
                    <a:pt x="314" y="207"/>
                  </a:cubicBezTo>
                  <a:cubicBezTo>
                    <a:pt x="314" y="208"/>
                    <a:pt x="313" y="209"/>
                    <a:pt x="315" y="209"/>
                  </a:cubicBezTo>
                  <a:cubicBezTo>
                    <a:pt x="315" y="210"/>
                    <a:pt x="316" y="210"/>
                    <a:pt x="316" y="211"/>
                  </a:cubicBezTo>
                  <a:cubicBezTo>
                    <a:pt x="315" y="211"/>
                    <a:pt x="314" y="212"/>
                    <a:pt x="314" y="212"/>
                  </a:cubicBezTo>
                  <a:close/>
                  <a:moveTo>
                    <a:pt x="324" y="205"/>
                  </a:moveTo>
                  <a:cubicBezTo>
                    <a:pt x="324" y="204"/>
                    <a:pt x="322" y="203"/>
                    <a:pt x="322" y="204"/>
                  </a:cubicBezTo>
                  <a:cubicBezTo>
                    <a:pt x="322" y="205"/>
                    <a:pt x="324" y="206"/>
                    <a:pt x="324" y="205"/>
                  </a:cubicBezTo>
                  <a:close/>
                  <a:moveTo>
                    <a:pt x="317" y="201"/>
                  </a:moveTo>
                  <a:cubicBezTo>
                    <a:pt x="317" y="202"/>
                    <a:pt x="318" y="202"/>
                    <a:pt x="318" y="203"/>
                  </a:cubicBezTo>
                  <a:cubicBezTo>
                    <a:pt x="318" y="205"/>
                    <a:pt x="319" y="202"/>
                    <a:pt x="320" y="202"/>
                  </a:cubicBezTo>
                  <a:cubicBezTo>
                    <a:pt x="320" y="202"/>
                    <a:pt x="320" y="202"/>
                    <a:pt x="320" y="202"/>
                  </a:cubicBezTo>
                  <a:cubicBezTo>
                    <a:pt x="322" y="201"/>
                    <a:pt x="322" y="201"/>
                    <a:pt x="321" y="200"/>
                  </a:cubicBezTo>
                  <a:cubicBezTo>
                    <a:pt x="321" y="199"/>
                    <a:pt x="320" y="199"/>
                    <a:pt x="320" y="199"/>
                  </a:cubicBezTo>
                  <a:cubicBezTo>
                    <a:pt x="320" y="199"/>
                    <a:pt x="319" y="198"/>
                    <a:pt x="319" y="198"/>
                  </a:cubicBezTo>
                  <a:cubicBezTo>
                    <a:pt x="319" y="197"/>
                    <a:pt x="318" y="199"/>
                    <a:pt x="318" y="199"/>
                  </a:cubicBezTo>
                  <a:cubicBezTo>
                    <a:pt x="317" y="200"/>
                    <a:pt x="316" y="200"/>
                    <a:pt x="315" y="200"/>
                  </a:cubicBezTo>
                  <a:cubicBezTo>
                    <a:pt x="314" y="201"/>
                    <a:pt x="317" y="201"/>
                    <a:pt x="317" y="201"/>
                  </a:cubicBezTo>
                  <a:close/>
                  <a:moveTo>
                    <a:pt x="323" y="200"/>
                  </a:moveTo>
                  <a:cubicBezTo>
                    <a:pt x="324" y="199"/>
                    <a:pt x="322" y="198"/>
                    <a:pt x="322" y="199"/>
                  </a:cubicBezTo>
                  <a:cubicBezTo>
                    <a:pt x="321" y="199"/>
                    <a:pt x="323" y="200"/>
                    <a:pt x="323" y="200"/>
                  </a:cubicBezTo>
                  <a:close/>
                  <a:moveTo>
                    <a:pt x="247" y="254"/>
                  </a:moveTo>
                  <a:cubicBezTo>
                    <a:pt x="247" y="254"/>
                    <a:pt x="248" y="251"/>
                    <a:pt x="248" y="251"/>
                  </a:cubicBezTo>
                  <a:cubicBezTo>
                    <a:pt x="248" y="250"/>
                    <a:pt x="247" y="249"/>
                    <a:pt x="246" y="249"/>
                  </a:cubicBezTo>
                  <a:cubicBezTo>
                    <a:pt x="245" y="250"/>
                    <a:pt x="247" y="254"/>
                    <a:pt x="247" y="254"/>
                  </a:cubicBezTo>
                  <a:close/>
                  <a:moveTo>
                    <a:pt x="237" y="237"/>
                  </a:moveTo>
                  <a:cubicBezTo>
                    <a:pt x="237" y="237"/>
                    <a:pt x="237" y="238"/>
                    <a:pt x="237" y="239"/>
                  </a:cubicBezTo>
                  <a:cubicBezTo>
                    <a:pt x="237" y="239"/>
                    <a:pt x="237" y="239"/>
                    <a:pt x="237" y="240"/>
                  </a:cubicBezTo>
                  <a:cubicBezTo>
                    <a:pt x="238" y="240"/>
                    <a:pt x="238" y="237"/>
                    <a:pt x="237" y="237"/>
                  </a:cubicBezTo>
                  <a:close/>
                  <a:moveTo>
                    <a:pt x="235" y="250"/>
                  </a:moveTo>
                  <a:cubicBezTo>
                    <a:pt x="235" y="250"/>
                    <a:pt x="236" y="251"/>
                    <a:pt x="237" y="251"/>
                  </a:cubicBezTo>
                  <a:cubicBezTo>
                    <a:pt x="238" y="251"/>
                    <a:pt x="235" y="249"/>
                    <a:pt x="235" y="250"/>
                  </a:cubicBezTo>
                  <a:close/>
                  <a:moveTo>
                    <a:pt x="232" y="248"/>
                  </a:moveTo>
                  <a:cubicBezTo>
                    <a:pt x="231" y="247"/>
                    <a:pt x="232" y="249"/>
                    <a:pt x="233" y="249"/>
                  </a:cubicBezTo>
                  <a:cubicBezTo>
                    <a:pt x="233" y="250"/>
                    <a:pt x="233" y="250"/>
                    <a:pt x="234" y="250"/>
                  </a:cubicBezTo>
                  <a:cubicBezTo>
                    <a:pt x="234" y="249"/>
                    <a:pt x="233" y="248"/>
                    <a:pt x="232" y="248"/>
                  </a:cubicBezTo>
                  <a:close/>
                  <a:moveTo>
                    <a:pt x="238" y="243"/>
                  </a:moveTo>
                  <a:cubicBezTo>
                    <a:pt x="239" y="243"/>
                    <a:pt x="239" y="242"/>
                    <a:pt x="238" y="242"/>
                  </a:cubicBezTo>
                  <a:cubicBezTo>
                    <a:pt x="238" y="242"/>
                    <a:pt x="237" y="244"/>
                    <a:pt x="238" y="243"/>
                  </a:cubicBezTo>
                  <a:close/>
                  <a:moveTo>
                    <a:pt x="239" y="251"/>
                  </a:moveTo>
                  <a:cubicBezTo>
                    <a:pt x="239" y="250"/>
                    <a:pt x="240" y="249"/>
                    <a:pt x="240" y="249"/>
                  </a:cubicBezTo>
                  <a:cubicBezTo>
                    <a:pt x="240" y="249"/>
                    <a:pt x="240" y="248"/>
                    <a:pt x="240" y="248"/>
                  </a:cubicBezTo>
                  <a:cubicBezTo>
                    <a:pt x="239" y="248"/>
                    <a:pt x="238" y="251"/>
                    <a:pt x="238" y="252"/>
                  </a:cubicBezTo>
                  <a:cubicBezTo>
                    <a:pt x="239" y="252"/>
                    <a:pt x="239" y="252"/>
                    <a:pt x="239" y="251"/>
                  </a:cubicBezTo>
                  <a:close/>
                  <a:moveTo>
                    <a:pt x="241" y="252"/>
                  </a:moveTo>
                  <a:cubicBezTo>
                    <a:pt x="241" y="252"/>
                    <a:pt x="243" y="253"/>
                    <a:pt x="243" y="253"/>
                  </a:cubicBezTo>
                  <a:cubicBezTo>
                    <a:pt x="244" y="253"/>
                    <a:pt x="246" y="253"/>
                    <a:pt x="246" y="252"/>
                  </a:cubicBezTo>
                  <a:cubicBezTo>
                    <a:pt x="246" y="251"/>
                    <a:pt x="245" y="250"/>
                    <a:pt x="245" y="250"/>
                  </a:cubicBezTo>
                  <a:cubicBezTo>
                    <a:pt x="244" y="250"/>
                    <a:pt x="244" y="251"/>
                    <a:pt x="244" y="251"/>
                  </a:cubicBezTo>
                  <a:cubicBezTo>
                    <a:pt x="243" y="250"/>
                    <a:pt x="242" y="250"/>
                    <a:pt x="242" y="249"/>
                  </a:cubicBezTo>
                  <a:cubicBezTo>
                    <a:pt x="241" y="248"/>
                    <a:pt x="240" y="251"/>
                    <a:pt x="241" y="252"/>
                  </a:cubicBezTo>
                  <a:close/>
                  <a:moveTo>
                    <a:pt x="265" y="248"/>
                  </a:moveTo>
                  <a:cubicBezTo>
                    <a:pt x="272" y="251"/>
                    <a:pt x="264" y="242"/>
                    <a:pt x="265" y="247"/>
                  </a:cubicBezTo>
                  <a:cubicBezTo>
                    <a:pt x="265" y="247"/>
                    <a:pt x="265" y="248"/>
                    <a:pt x="265" y="248"/>
                  </a:cubicBezTo>
                  <a:close/>
                  <a:moveTo>
                    <a:pt x="241" y="221"/>
                  </a:moveTo>
                  <a:cubicBezTo>
                    <a:pt x="241" y="221"/>
                    <a:pt x="241" y="221"/>
                    <a:pt x="241" y="221"/>
                  </a:cubicBezTo>
                  <a:cubicBezTo>
                    <a:pt x="241" y="220"/>
                    <a:pt x="239" y="221"/>
                    <a:pt x="240" y="222"/>
                  </a:cubicBezTo>
                  <a:cubicBezTo>
                    <a:pt x="240" y="221"/>
                    <a:pt x="240" y="222"/>
                    <a:pt x="241" y="221"/>
                  </a:cubicBezTo>
                  <a:close/>
                  <a:moveTo>
                    <a:pt x="235" y="250"/>
                  </a:moveTo>
                  <a:cubicBezTo>
                    <a:pt x="235" y="249"/>
                    <a:pt x="235" y="250"/>
                    <a:pt x="235" y="250"/>
                  </a:cubicBezTo>
                  <a:close/>
                  <a:moveTo>
                    <a:pt x="248" y="247"/>
                  </a:moveTo>
                  <a:cubicBezTo>
                    <a:pt x="248" y="247"/>
                    <a:pt x="248" y="247"/>
                    <a:pt x="247" y="247"/>
                  </a:cubicBezTo>
                  <a:cubicBezTo>
                    <a:pt x="247" y="247"/>
                    <a:pt x="249" y="246"/>
                    <a:pt x="250" y="246"/>
                  </a:cubicBezTo>
                  <a:cubicBezTo>
                    <a:pt x="251" y="244"/>
                    <a:pt x="249" y="245"/>
                    <a:pt x="249" y="243"/>
                  </a:cubicBezTo>
                  <a:cubicBezTo>
                    <a:pt x="249" y="242"/>
                    <a:pt x="250" y="241"/>
                    <a:pt x="251" y="240"/>
                  </a:cubicBezTo>
                  <a:cubicBezTo>
                    <a:pt x="251" y="240"/>
                    <a:pt x="251" y="239"/>
                    <a:pt x="251" y="239"/>
                  </a:cubicBezTo>
                  <a:cubicBezTo>
                    <a:pt x="251" y="239"/>
                    <a:pt x="251" y="236"/>
                    <a:pt x="251" y="236"/>
                  </a:cubicBezTo>
                  <a:cubicBezTo>
                    <a:pt x="251" y="236"/>
                    <a:pt x="250" y="236"/>
                    <a:pt x="250" y="235"/>
                  </a:cubicBezTo>
                  <a:cubicBezTo>
                    <a:pt x="248" y="235"/>
                    <a:pt x="247" y="237"/>
                    <a:pt x="246" y="238"/>
                  </a:cubicBezTo>
                  <a:cubicBezTo>
                    <a:pt x="246" y="238"/>
                    <a:pt x="247" y="240"/>
                    <a:pt x="246" y="241"/>
                  </a:cubicBezTo>
                  <a:cubicBezTo>
                    <a:pt x="246" y="241"/>
                    <a:pt x="245" y="239"/>
                    <a:pt x="245" y="239"/>
                  </a:cubicBezTo>
                  <a:cubicBezTo>
                    <a:pt x="245" y="239"/>
                    <a:pt x="246" y="238"/>
                    <a:pt x="246" y="237"/>
                  </a:cubicBezTo>
                  <a:cubicBezTo>
                    <a:pt x="245" y="237"/>
                    <a:pt x="242" y="237"/>
                    <a:pt x="242" y="237"/>
                  </a:cubicBezTo>
                  <a:cubicBezTo>
                    <a:pt x="242" y="238"/>
                    <a:pt x="244" y="238"/>
                    <a:pt x="244" y="238"/>
                  </a:cubicBezTo>
                  <a:cubicBezTo>
                    <a:pt x="244" y="239"/>
                    <a:pt x="243" y="239"/>
                    <a:pt x="243" y="239"/>
                  </a:cubicBezTo>
                  <a:cubicBezTo>
                    <a:pt x="243" y="240"/>
                    <a:pt x="243" y="240"/>
                    <a:pt x="242" y="240"/>
                  </a:cubicBezTo>
                  <a:cubicBezTo>
                    <a:pt x="242" y="240"/>
                    <a:pt x="240" y="240"/>
                    <a:pt x="240" y="240"/>
                  </a:cubicBezTo>
                  <a:cubicBezTo>
                    <a:pt x="240" y="241"/>
                    <a:pt x="240" y="241"/>
                    <a:pt x="240" y="241"/>
                  </a:cubicBezTo>
                  <a:cubicBezTo>
                    <a:pt x="240" y="241"/>
                    <a:pt x="241" y="242"/>
                    <a:pt x="241" y="243"/>
                  </a:cubicBezTo>
                  <a:cubicBezTo>
                    <a:pt x="241" y="243"/>
                    <a:pt x="242" y="243"/>
                    <a:pt x="242" y="243"/>
                  </a:cubicBezTo>
                  <a:cubicBezTo>
                    <a:pt x="242" y="244"/>
                    <a:pt x="241" y="244"/>
                    <a:pt x="241" y="245"/>
                  </a:cubicBezTo>
                  <a:cubicBezTo>
                    <a:pt x="242" y="245"/>
                    <a:pt x="242" y="246"/>
                    <a:pt x="242" y="246"/>
                  </a:cubicBezTo>
                  <a:cubicBezTo>
                    <a:pt x="243" y="246"/>
                    <a:pt x="245" y="246"/>
                    <a:pt x="245" y="246"/>
                  </a:cubicBezTo>
                  <a:cubicBezTo>
                    <a:pt x="245" y="247"/>
                    <a:pt x="245" y="247"/>
                    <a:pt x="245" y="247"/>
                  </a:cubicBezTo>
                  <a:cubicBezTo>
                    <a:pt x="246" y="248"/>
                    <a:pt x="245" y="248"/>
                    <a:pt x="246" y="249"/>
                  </a:cubicBezTo>
                  <a:cubicBezTo>
                    <a:pt x="248" y="249"/>
                    <a:pt x="249" y="249"/>
                    <a:pt x="248" y="247"/>
                  </a:cubicBezTo>
                  <a:close/>
                  <a:moveTo>
                    <a:pt x="238" y="248"/>
                  </a:moveTo>
                  <a:cubicBezTo>
                    <a:pt x="241" y="247"/>
                    <a:pt x="238" y="244"/>
                    <a:pt x="238" y="244"/>
                  </a:cubicBezTo>
                  <a:cubicBezTo>
                    <a:pt x="238" y="244"/>
                    <a:pt x="236" y="243"/>
                    <a:pt x="237" y="243"/>
                  </a:cubicBezTo>
                  <a:cubicBezTo>
                    <a:pt x="236" y="243"/>
                    <a:pt x="237" y="242"/>
                    <a:pt x="236" y="242"/>
                  </a:cubicBezTo>
                  <a:cubicBezTo>
                    <a:pt x="236" y="242"/>
                    <a:pt x="232" y="243"/>
                    <a:pt x="232" y="242"/>
                  </a:cubicBezTo>
                  <a:cubicBezTo>
                    <a:pt x="232" y="243"/>
                    <a:pt x="233" y="246"/>
                    <a:pt x="233" y="246"/>
                  </a:cubicBezTo>
                  <a:cubicBezTo>
                    <a:pt x="233" y="246"/>
                    <a:pt x="234" y="246"/>
                    <a:pt x="234" y="247"/>
                  </a:cubicBezTo>
                  <a:cubicBezTo>
                    <a:pt x="235" y="247"/>
                    <a:pt x="237" y="249"/>
                    <a:pt x="238" y="248"/>
                  </a:cubicBezTo>
                  <a:close/>
                  <a:moveTo>
                    <a:pt x="250" y="249"/>
                  </a:moveTo>
                  <a:cubicBezTo>
                    <a:pt x="250" y="249"/>
                    <a:pt x="250" y="249"/>
                    <a:pt x="251" y="249"/>
                  </a:cubicBezTo>
                  <a:cubicBezTo>
                    <a:pt x="250" y="249"/>
                    <a:pt x="249" y="247"/>
                    <a:pt x="248" y="250"/>
                  </a:cubicBezTo>
                  <a:cubicBezTo>
                    <a:pt x="249" y="251"/>
                    <a:pt x="249" y="249"/>
                    <a:pt x="250" y="249"/>
                  </a:cubicBezTo>
                  <a:close/>
                  <a:moveTo>
                    <a:pt x="238" y="215"/>
                  </a:moveTo>
                  <a:cubicBezTo>
                    <a:pt x="237" y="215"/>
                    <a:pt x="235" y="217"/>
                    <a:pt x="235" y="217"/>
                  </a:cubicBezTo>
                  <a:cubicBezTo>
                    <a:pt x="234" y="218"/>
                    <a:pt x="233" y="218"/>
                    <a:pt x="232" y="219"/>
                  </a:cubicBezTo>
                  <a:cubicBezTo>
                    <a:pt x="230" y="222"/>
                    <a:pt x="230" y="222"/>
                    <a:pt x="227" y="223"/>
                  </a:cubicBezTo>
                  <a:cubicBezTo>
                    <a:pt x="225" y="223"/>
                    <a:pt x="224" y="223"/>
                    <a:pt x="223" y="225"/>
                  </a:cubicBezTo>
                  <a:cubicBezTo>
                    <a:pt x="222" y="226"/>
                    <a:pt x="221" y="228"/>
                    <a:pt x="223" y="229"/>
                  </a:cubicBezTo>
                  <a:cubicBezTo>
                    <a:pt x="224" y="228"/>
                    <a:pt x="224" y="226"/>
                    <a:pt x="225" y="225"/>
                  </a:cubicBezTo>
                  <a:cubicBezTo>
                    <a:pt x="226" y="224"/>
                    <a:pt x="227" y="225"/>
                    <a:pt x="228" y="224"/>
                  </a:cubicBezTo>
                  <a:cubicBezTo>
                    <a:pt x="229" y="224"/>
                    <a:pt x="234" y="224"/>
                    <a:pt x="234" y="224"/>
                  </a:cubicBezTo>
                  <a:cubicBezTo>
                    <a:pt x="234" y="224"/>
                    <a:pt x="235" y="225"/>
                    <a:pt x="236" y="225"/>
                  </a:cubicBezTo>
                  <a:cubicBezTo>
                    <a:pt x="236" y="225"/>
                    <a:pt x="237" y="222"/>
                    <a:pt x="237" y="222"/>
                  </a:cubicBezTo>
                  <a:cubicBezTo>
                    <a:pt x="237" y="220"/>
                    <a:pt x="236" y="219"/>
                    <a:pt x="237" y="218"/>
                  </a:cubicBezTo>
                  <a:cubicBezTo>
                    <a:pt x="237" y="217"/>
                    <a:pt x="238" y="215"/>
                    <a:pt x="238" y="215"/>
                  </a:cubicBezTo>
                  <a:close/>
                  <a:moveTo>
                    <a:pt x="225" y="226"/>
                  </a:moveTo>
                  <a:cubicBezTo>
                    <a:pt x="224" y="226"/>
                    <a:pt x="224" y="229"/>
                    <a:pt x="225" y="228"/>
                  </a:cubicBezTo>
                  <a:cubicBezTo>
                    <a:pt x="226" y="228"/>
                    <a:pt x="226" y="226"/>
                    <a:pt x="226" y="225"/>
                  </a:cubicBezTo>
                  <a:cubicBezTo>
                    <a:pt x="226" y="225"/>
                    <a:pt x="225" y="226"/>
                    <a:pt x="225" y="226"/>
                  </a:cubicBezTo>
                  <a:close/>
                  <a:moveTo>
                    <a:pt x="269" y="366"/>
                  </a:moveTo>
                  <a:cubicBezTo>
                    <a:pt x="270" y="365"/>
                    <a:pt x="267" y="362"/>
                    <a:pt x="266" y="362"/>
                  </a:cubicBezTo>
                  <a:cubicBezTo>
                    <a:pt x="266" y="362"/>
                    <a:pt x="269" y="366"/>
                    <a:pt x="269" y="366"/>
                  </a:cubicBezTo>
                  <a:close/>
                  <a:moveTo>
                    <a:pt x="268" y="360"/>
                  </a:moveTo>
                  <a:cubicBezTo>
                    <a:pt x="268" y="361"/>
                    <a:pt x="267" y="358"/>
                    <a:pt x="266" y="358"/>
                  </a:cubicBezTo>
                  <a:cubicBezTo>
                    <a:pt x="266" y="358"/>
                    <a:pt x="266" y="357"/>
                    <a:pt x="266" y="357"/>
                  </a:cubicBezTo>
                  <a:cubicBezTo>
                    <a:pt x="265" y="357"/>
                    <a:pt x="267" y="360"/>
                    <a:pt x="268" y="360"/>
                  </a:cubicBezTo>
                  <a:close/>
                  <a:moveTo>
                    <a:pt x="266" y="354"/>
                  </a:moveTo>
                  <a:cubicBezTo>
                    <a:pt x="266" y="354"/>
                    <a:pt x="265" y="353"/>
                    <a:pt x="265" y="353"/>
                  </a:cubicBezTo>
                  <a:cubicBezTo>
                    <a:pt x="265" y="353"/>
                    <a:pt x="264" y="352"/>
                    <a:pt x="264" y="353"/>
                  </a:cubicBezTo>
                  <a:cubicBezTo>
                    <a:pt x="264" y="353"/>
                    <a:pt x="265" y="355"/>
                    <a:pt x="266" y="354"/>
                  </a:cubicBezTo>
                  <a:close/>
                  <a:moveTo>
                    <a:pt x="264" y="356"/>
                  </a:moveTo>
                  <a:cubicBezTo>
                    <a:pt x="264" y="356"/>
                    <a:pt x="264" y="356"/>
                    <a:pt x="264" y="355"/>
                  </a:cubicBezTo>
                  <a:cubicBezTo>
                    <a:pt x="264" y="355"/>
                    <a:pt x="263" y="353"/>
                    <a:pt x="263" y="353"/>
                  </a:cubicBezTo>
                  <a:cubicBezTo>
                    <a:pt x="262" y="353"/>
                    <a:pt x="264" y="359"/>
                    <a:pt x="264" y="359"/>
                  </a:cubicBezTo>
                  <a:cubicBezTo>
                    <a:pt x="264" y="359"/>
                    <a:pt x="264" y="357"/>
                    <a:pt x="264" y="356"/>
                  </a:cubicBezTo>
                  <a:close/>
                  <a:moveTo>
                    <a:pt x="274" y="373"/>
                  </a:moveTo>
                  <a:cubicBezTo>
                    <a:pt x="275" y="373"/>
                    <a:pt x="276" y="372"/>
                    <a:pt x="275" y="372"/>
                  </a:cubicBezTo>
                  <a:cubicBezTo>
                    <a:pt x="275" y="372"/>
                    <a:pt x="275" y="372"/>
                    <a:pt x="275" y="372"/>
                  </a:cubicBezTo>
                  <a:cubicBezTo>
                    <a:pt x="275" y="372"/>
                    <a:pt x="274" y="372"/>
                    <a:pt x="274" y="373"/>
                  </a:cubicBezTo>
                  <a:close/>
                  <a:moveTo>
                    <a:pt x="277" y="369"/>
                  </a:moveTo>
                  <a:cubicBezTo>
                    <a:pt x="277" y="369"/>
                    <a:pt x="276" y="369"/>
                    <a:pt x="276" y="369"/>
                  </a:cubicBezTo>
                  <a:cubicBezTo>
                    <a:pt x="275" y="370"/>
                    <a:pt x="280" y="370"/>
                    <a:pt x="280" y="370"/>
                  </a:cubicBezTo>
                  <a:cubicBezTo>
                    <a:pt x="280" y="369"/>
                    <a:pt x="277" y="369"/>
                    <a:pt x="277" y="369"/>
                  </a:cubicBezTo>
                  <a:close/>
                  <a:moveTo>
                    <a:pt x="283" y="373"/>
                  </a:moveTo>
                  <a:cubicBezTo>
                    <a:pt x="283" y="373"/>
                    <a:pt x="282" y="372"/>
                    <a:pt x="282" y="373"/>
                  </a:cubicBezTo>
                  <a:cubicBezTo>
                    <a:pt x="282" y="373"/>
                    <a:pt x="282" y="373"/>
                    <a:pt x="282" y="373"/>
                  </a:cubicBezTo>
                  <a:cubicBezTo>
                    <a:pt x="283" y="373"/>
                    <a:pt x="284" y="375"/>
                    <a:pt x="285" y="375"/>
                  </a:cubicBezTo>
                  <a:cubicBezTo>
                    <a:pt x="285" y="374"/>
                    <a:pt x="284" y="373"/>
                    <a:pt x="283" y="373"/>
                  </a:cubicBezTo>
                  <a:close/>
                  <a:moveTo>
                    <a:pt x="282" y="373"/>
                  </a:moveTo>
                  <a:cubicBezTo>
                    <a:pt x="282" y="373"/>
                    <a:pt x="282" y="373"/>
                    <a:pt x="282" y="373"/>
                  </a:cubicBezTo>
                  <a:cubicBezTo>
                    <a:pt x="282" y="373"/>
                    <a:pt x="282" y="373"/>
                    <a:pt x="282" y="373"/>
                  </a:cubicBezTo>
                  <a:close/>
                  <a:moveTo>
                    <a:pt x="281" y="373"/>
                  </a:moveTo>
                  <a:cubicBezTo>
                    <a:pt x="281" y="374"/>
                    <a:pt x="281" y="374"/>
                    <a:pt x="282" y="373"/>
                  </a:cubicBezTo>
                  <a:cubicBezTo>
                    <a:pt x="282" y="373"/>
                    <a:pt x="280" y="373"/>
                    <a:pt x="280" y="373"/>
                  </a:cubicBezTo>
                  <a:cubicBezTo>
                    <a:pt x="280" y="373"/>
                    <a:pt x="279" y="373"/>
                    <a:pt x="278" y="373"/>
                  </a:cubicBezTo>
                  <a:cubicBezTo>
                    <a:pt x="279" y="374"/>
                    <a:pt x="280" y="374"/>
                    <a:pt x="281" y="37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endParaRPr lang="ru-RU" sz="7198"/>
            </a:p>
          </p:txBody>
        </p:sp>
        <p:sp>
          <p:nvSpPr>
            <p:cNvPr id="39" name="Africa">
              <a:extLst>
                <a:ext uri="{FF2B5EF4-FFF2-40B4-BE49-F238E27FC236}">
                  <a16:creationId xmlns:a16="http://schemas.microsoft.com/office/drawing/2014/main" id="{668C0033-AAF5-C3EE-5224-CB6D724DC95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163703" y="7302385"/>
              <a:ext cx="4453366" cy="4132773"/>
            </a:xfrm>
            <a:custGeom>
              <a:avLst/>
              <a:gdLst>
                <a:gd name="T0" fmla="*/ 1748028 w 567"/>
                <a:gd name="T1" fmla="*/ 1281022 h 526"/>
                <a:gd name="T2" fmla="*/ 1956220 w 567"/>
                <a:gd name="T3" fmla="*/ 962731 h 526"/>
                <a:gd name="T4" fmla="*/ 1791238 w 567"/>
                <a:gd name="T5" fmla="*/ 1115982 h 526"/>
                <a:gd name="T6" fmla="*/ 1736244 w 567"/>
                <a:gd name="T7" fmla="*/ 1261374 h 526"/>
                <a:gd name="T8" fmla="*/ 1759813 w 567"/>
                <a:gd name="T9" fmla="*/ 1379260 h 526"/>
                <a:gd name="T10" fmla="*/ 1685178 w 567"/>
                <a:gd name="T11" fmla="*/ 1552159 h 526"/>
                <a:gd name="T12" fmla="*/ 1618399 w 567"/>
                <a:gd name="T13" fmla="*/ 1650396 h 526"/>
                <a:gd name="T14" fmla="*/ 1567333 w 567"/>
                <a:gd name="T15" fmla="*/ 1772211 h 526"/>
                <a:gd name="T16" fmla="*/ 1469129 w 567"/>
                <a:gd name="T17" fmla="*/ 1964758 h 526"/>
                <a:gd name="T18" fmla="*/ 1347357 w 567"/>
                <a:gd name="T19" fmla="*/ 2039418 h 526"/>
                <a:gd name="T20" fmla="*/ 1209871 w 567"/>
                <a:gd name="T21" fmla="*/ 2062995 h 526"/>
                <a:gd name="T22" fmla="*/ 1158805 w 567"/>
                <a:gd name="T23" fmla="*/ 2000123 h 526"/>
                <a:gd name="T24" fmla="*/ 1080242 w 567"/>
                <a:gd name="T25" fmla="*/ 1768282 h 526"/>
                <a:gd name="T26" fmla="*/ 997751 w 567"/>
                <a:gd name="T27" fmla="*/ 1560018 h 526"/>
                <a:gd name="T28" fmla="*/ 1005607 w 567"/>
                <a:gd name="T29" fmla="*/ 1489286 h 526"/>
                <a:gd name="T30" fmla="*/ 1048817 w 567"/>
                <a:gd name="T31" fmla="*/ 1402837 h 526"/>
                <a:gd name="T32" fmla="*/ 1033104 w 567"/>
                <a:gd name="T33" fmla="*/ 1324247 h 526"/>
                <a:gd name="T34" fmla="*/ 1013464 w 567"/>
                <a:gd name="T35" fmla="*/ 1233868 h 526"/>
                <a:gd name="T36" fmla="*/ 982038 w 567"/>
                <a:gd name="T37" fmla="*/ 1178855 h 526"/>
                <a:gd name="T38" fmla="*/ 934901 w 567"/>
                <a:gd name="T39" fmla="*/ 1057040 h 526"/>
                <a:gd name="T40" fmla="*/ 942757 w 567"/>
                <a:gd name="T41" fmla="*/ 970590 h 526"/>
                <a:gd name="T42" fmla="*/ 875978 w 567"/>
                <a:gd name="T43" fmla="*/ 954872 h 526"/>
                <a:gd name="T44" fmla="*/ 840625 w 567"/>
                <a:gd name="T45" fmla="*/ 931295 h 526"/>
                <a:gd name="T46" fmla="*/ 730637 w 567"/>
                <a:gd name="T47" fmla="*/ 903788 h 526"/>
                <a:gd name="T48" fmla="*/ 616720 w 567"/>
                <a:gd name="T49" fmla="*/ 939154 h 526"/>
                <a:gd name="T50" fmla="*/ 483163 w 567"/>
                <a:gd name="T51" fmla="*/ 954872 h 526"/>
                <a:gd name="T52" fmla="*/ 337821 w 567"/>
                <a:gd name="T53" fmla="*/ 856634 h 526"/>
                <a:gd name="T54" fmla="*/ 274971 w 567"/>
                <a:gd name="T55" fmla="*/ 762326 h 526"/>
                <a:gd name="T56" fmla="*/ 235689 w 567"/>
                <a:gd name="T57" fmla="*/ 723031 h 526"/>
                <a:gd name="T58" fmla="*/ 243546 w 567"/>
                <a:gd name="T59" fmla="*/ 636581 h 526"/>
                <a:gd name="T60" fmla="*/ 243546 w 567"/>
                <a:gd name="T61" fmla="*/ 510837 h 526"/>
                <a:gd name="T62" fmla="*/ 286755 w 567"/>
                <a:gd name="T63" fmla="*/ 392952 h 526"/>
                <a:gd name="T64" fmla="*/ 428169 w 567"/>
                <a:gd name="T65" fmla="*/ 231841 h 526"/>
                <a:gd name="T66" fmla="*/ 542085 w 567"/>
                <a:gd name="T67" fmla="*/ 47154 h 526"/>
                <a:gd name="T68" fmla="*/ 624576 w 567"/>
                <a:gd name="T69" fmla="*/ 74661 h 526"/>
                <a:gd name="T70" fmla="*/ 710996 w 567"/>
                <a:gd name="T71" fmla="*/ 27507 h 526"/>
                <a:gd name="T72" fmla="*/ 868122 w 567"/>
                <a:gd name="T73" fmla="*/ 15718 h 526"/>
                <a:gd name="T74" fmla="*/ 958469 w 567"/>
                <a:gd name="T75" fmla="*/ 19648 h 526"/>
                <a:gd name="T76" fmla="*/ 970254 w 567"/>
                <a:gd name="T77" fmla="*/ 117885 h 526"/>
                <a:gd name="T78" fmla="*/ 1052745 w 567"/>
                <a:gd name="T79" fmla="*/ 145392 h 526"/>
                <a:gd name="T80" fmla="*/ 1213799 w 567"/>
                <a:gd name="T81" fmla="*/ 180758 h 526"/>
                <a:gd name="T82" fmla="*/ 1339500 w 567"/>
                <a:gd name="T83" fmla="*/ 172899 h 526"/>
                <a:gd name="T84" fmla="*/ 1473058 w 567"/>
                <a:gd name="T85" fmla="*/ 200405 h 526"/>
                <a:gd name="T86" fmla="*/ 1575190 w 567"/>
                <a:gd name="T87" fmla="*/ 196476 h 526"/>
                <a:gd name="T88" fmla="*/ 1575190 w 567"/>
                <a:gd name="T89" fmla="*/ 282925 h 526"/>
                <a:gd name="T90" fmla="*/ 1614471 w 567"/>
                <a:gd name="T91" fmla="*/ 381163 h 526"/>
                <a:gd name="T92" fmla="*/ 1673393 w 567"/>
                <a:gd name="T93" fmla="*/ 495119 h 526"/>
                <a:gd name="T94" fmla="*/ 1740172 w 567"/>
                <a:gd name="T95" fmla="*/ 660159 h 526"/>
                <a:gd name="T96" fmla="*/ 1830520 w 567"/>
                <a:gd name="T97" fmla="*/ 730890 h 526"/>
                <a:gd name="T98" fmla="*/ 1948364 w 567"/>
                <a:gd name="T99" fmla="*/ 774114 h 526"/>
                <a:gd name="T100" fmla="*/ 2046568 w 567"/>
                <a:gd name="T101" fmla="*/ 766255 h 526"/>
                <a:gd name="T102" fmla="*/ 2215479 w 567"/>
                <a:gd name="T103" fmla="*/ 1634678 h 526"/>
                <a:gd name="T104" fmla="*/ 1971933 w 567"/>
                <a:gd name="T105" fmla="*/ 1438203 h 526"/>
                <a:gd name="T106" fmla="*/ 1920867 w 567"/>
                <a:gd name="T107" fmla="*/ 1493216 h 526"/>
                <a:gd name="T108" fmla="*/ 1858017 w 567"/>
                <a:gd name="T109" fmla="*/ 1552159 h 526"/>
                <a:gd name="T110" fmla="*/ 1842304 w 567"/>
                <a:gd name="T111" fmla="*/ 1701480 h 526"/>
                <a:gd name="T112" fmla="*/ 1952292 w 567"/>
                <a:gd name="T113" fmla="*/ 1717198 h 526"/>
                <a:gd name="T114" fmla="*/ 2011215 w 567"/>
                <a:gd name="T115" fmla="*/ 1520722 h 526"/>
                <a:gd name="T116" fmla="*/ 1755885 w 567"/>
                <a:gd name="T117" fmla="*/ 652300 h 526"/>
                <a:gd name="T118" fmla="*/ 1842304 w 567"/>
                <a:gd name="T119" fmla="*/ 1394978 h 526"/>
                <a:gd name="T120" fmla="*/ 78563 w 567"/>
                <a:gd name="T121" fmla="*/ 640511 h 526"/>
                <a:gd name="T122" fmla="*/ 35353 w 567"/>
                <a:gd name="T123" fmla="*/ 671947 h 52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567" h="526">
                  <a:moveTo>
                    <a:pt x="442" y="314"/>
                  </a:moveTo>
                  <a:cubicBezTo>
                    <a:pt x="442" y="315"/>
                    <a:pt x="442" y="316"/>
                    <a:pt x="443" y="317"/>
                  </a:cubicBezTo>
                  <a:cubicBezTo>
                    <a:pt x="439" y="316"/>
                    <a:pt x="441" y="311"/>
                    <a:pt x="442" y="314"/>
                  </a:cubicBezTo>
                  <a:close/>
                  <a:moveTo>
                    <a:pt x="444" y="307"/>
                  </a:moveTo>
                  <a:cubicBezTo>
                    <a:pt x="443" y="307"/>
                    <a:pt x="444" y="310"/>
                    <a:pt x="444" y="310"/>
                  </a:cubicBezTo>
                  <a:cubicBezTo>
                    <a:pt x="444" y="310"/>
                    <a:pt x="445" y="307"/>
                    <a:pt x="444" y="307"/>
                  </a:cubicBezTo>
                  <a:close/>
                  <a:moveTo>
                    <a:pt x="443" y="328"/>
                  </a:moveTo>
                  <a:cubicBezTo>
                    <a:pt x="443" y="329"/>
                    <a:pt x="445" y="326"/>
                    <a:pt x="445" y="326"/>
                  </a:cubicBezTo>
                  <a:cubicBezTo>
                    <a:pt x="444" y="327"/>
                    <a:pt x="443" y="327"/>
                    <a:pt x="443" y="328"/>
                  </a:cubicBezTo>
                  <a:close/>
                  <a:moveTo>
                    <a:pt x="521" y="195"/>
                  </a:moveTo>
                  <a:cubicBezTo>
                    <a:pt x="520" y="197"/>
                    <a:pt x="521" y="198"/>
                    <a:pt x="521" y="200"/>
                  </a:cubicBezTo>
                  <a:cubicBezTo>
                    <a:pt x="521" y="202"/>
                    <a:pt x="520" y="202"/>
                    <a:pt x="520" y="203"/>
                  </a:cubicBezTo>
                  <a:cubicBezTo>
                    <a:pt x="519" y="205"/>
                    <a:pt x="519" y="208"/>
                    <a:pt x="518" y="211"/>
                  </a:cubicBezTo>
                  <a:cubicBezTo>
                    <a:pt x="515" y="217"/>
                    <a:pt x="511" y="222"/>
                    <a:pt x="508" y="227"/>
                  </a:cubicBezTo>
                  <a:cubicBezTo>
                    <a:pt x="507" y="230"/>
                    <a:pt x="506" y="233"/>
                    <a:pt x="504" y="236"/>
                  </a:cubicBezTo>
                  <a:cubicBezTo>
                    <a:pt x="502" y="239"/>
                    <a:pt x="500" y="242"/>
                    <a:pt x="498" y="245"/>
                  </a:cubicBezTo>
                  <a:cubicBezTo>
                    <a:pt x="495" y="248"/>
                    <a:pt x="494" y="250"/>
                    <a:pt x="491" y="252"/>
                  </a:cubicBezTo>
                  <a:cubicBezTo>
                    <a:pt x="490" y="254"/>
                    <a:pt x="487" y="257"/>
                    <a:pt x="485" y="258"/>
                  </a:cubicBezTo>
                  <a:cubicBezTo>
                    <a:pt x="485" y="257"/>
                    <a:pt x="485" y="257"/>
                    <a:pt x="485" y="257"/>
                  </a:cubicBezTo>
                  <a:cubicBezTo>
                    <a:pt x="485" y="257"/>
                    <a:pt x="485" y="257"/>
                    <a:pt x="485" y="258"/>
                  </a:cubicBezTo>
                  <a:cubicBezTo>
                    <a:pt x="481" y="261"/>
                    <a:pt x="476" y="263"/>
                    <a:pt x="472" y="267"/>
                  </a:cubicBezTo>
                  <a:cubicBezTo>
                    <a:pt x="469" y="269"/>
                    <a:pt x="467" y="271"/>
                    <a:pt x="465" y="273"/>
                  </a:cubicBezTo>
                  <a:cubicBezTo>
                    <a:pt x="463" y="275"/>
                    <a:pt x="462" y="277"/>
                    <a:pt x="460" y="279"/>
                  </a:cubicBezTo>
                  <a:cubicBezTo>
                    <a:pt x="459" y="281"/>
                    <a:pt x="457" y="283"/>
                    <a:pt x="456" y="284"/>
                  </a:cubicBezTo>
                  <a:cubicBezTo>
                    <a:pt x="455" y="286"/>
                    <a:pt x="453" y="287"/>
                    <a:pt x="452" y="288"/>
                  </a:cubicBezTo>
                  <a:cubicBezTo>
                    <a:pt x="451" y="289"/>
                    <a:pt x="451" y="290"/>
                    <a:pt x="450" y="290"/>
                  </a:cubicBezTo>
                  <a:cubicBezTo>
                    <a:pt x="449" y="291"/>
                    <a:pt x="448" y="291"/>
                    <a:pt x="447" y="292"/>
                  </a:cubicBezTo>
                  <a:cubicBezTo>
                    <a:pt x="447" y="294"/>
                    <a:pt x="443" y="305"/>
                    <a:pt x="440" y="305"/>
                  </a:cubicBezTo>
                  <a:cubicBezTo>
                    <a:pt x="440" y="306"/>
                    <a:pt x="441" y="307"/>
                    <a:pt x="439" y="308"/>
                  </a:cubicBezTo>
                  <a:cubicBezTo>
                    <a:pt x="440" y="310"/>
                    <a:pt x="438" y="311"/>
                    <a:pt x="438" y="313"/>
                  </a:cubicBezTo>
                  <a:cubicBezTo>
                    <a:pt x="438" y="314"/>
                    <a:pt x="438" y="315"/>
                    <a:pt x="438" y="317"/>
                  </a:cubicBezTo>
                  <a:cubicBezTo>
                    <a:pt x="439" y="318"/>
                    <a:pt x="442" y="320"/>
                    <a:pt x="442" y="321"/>
                  </a:cubicBezTo>
                  <a:cubicBezTo>
                    <a:pt x="442" y="323"/>
                    <a:pt x="440" y="324"/>
                    <a:pt x="441" y="326"/>
                  </a:cubicBezTo>
                  <a:cubicBezTo>
                    <a:pt x="441" y="327"/>
                    <a:pt x="442" y="327"/>
                    <a:pt x="442" y="328"/>
                  </a:cubicBezTo>
                  <a:cubicBezTo>
                    <a:pt x="442" y="329"/>
                    <a:pt x="441" y="329"/>
                    <a:pt x="441" y="330"/>
                  </a:cubicBezTo>
                  <a:cubicBezTo>
                    <a:pt x="440" y="332"/>
                    <a:pt x="442" y="334"/>
                    <a:pt x="443" y="336"/>
                  </a:cubicBezTo>
                  <a:cubicBezTo>
                    <a:pt x="443" y="337"/>
                    <a:pt x="443" y="339"/>
                    <a:pt x="444" y="341"/>
                  </a:cubicBezTo>
                  <a:cubicBezTo>
                    <a:pt x="445" y="342"/>
                    <a:pt x="446" y="342"/>
                    <a:pt x="447" y="343"/>
                  </a:cubicBezTo>
                  <a:cubicBezTo>
                    <a:pt x="449" y="344"/>
                    <a:pt x="449" y="345"/>
                    <a:pt x="449" y="347"/>
                  </a:cubicBezTo>
                  <a:cubicBezTo>
                    <a:pt x="450" y="349"/>
                    <a:pt x="448" y="350"/>
                    <a:pt x="448" y="351"/>
                  </a:cubicBezTo>
                  <a:cubicBezTo>
                    <a:pt x="450" y="354"/>
                    <a:pt x="449" y="358"/>
                    <a:pt x="449" y="361"/>
                  </a:cubicBezTo>
                  <a:cubicBezTo>
                    <a:pt x="449" y="364"/>
                    <a:pt x="449" y="367"/>
                    <a:pt x="449" y="370"/>
                  </a:cubicBezTo>
                  <a:cubicBezTo>
                    <a:pt x="451" y="371"/>
                    <a:pt x="452" y="374"/>
                    <a:pt x="451" y="375"/>
                  </a:cubicBezTo>
                  <a:cubicBezTo>
                    <a:pt x="450" y="376"/>
                    <a:pt x="450" y="377"/>
                    <a:pt x="450" y="378"/>
                  </a:cubicBezTo>
                  <a:cubicBezTo>
                    <a:pt x="450" y="380"/>
                    <a:pt x="448" y="382"/>
                    <a:pt x="446" y="383"/>
                  </a:cubicBezTo>
                  <a:cubicBezTo>
                    <a:pt x="446" y="384"/>
                    <a:pt x="446" y="385"/>
                    <a:pt x="445" y="385"/>
                  </a:cubicBezTo>
                  <a:cubicBezTo>
                    <a:pt x="445" y="387"/>
                    <a:pt x="439" y="390"/>
                    <a:pt x="438" y="391"/>
                  </a:cubicBezTo>
                  <a:cubicBezTo>
                    <a:pt x="435" y="391"/>
                    <a:pt x="431" y="393"/>
                    <a:pt x="429" y="395"/>
                  </a:cubicBezTo>
                  <a:cubicBezTo>
                    <a:pt x="426" y="396"/>
                    <a:pt x="425" y="398"/>
                    <a:pt x="423" y="401"/>
                  </a:cubicBezTo>
                  <a:cubicBezTo>
                    <a:pt x="422" y="401"/>
                    <a:pt x="421" y="403"/>
                    <a:pt x="421" y="403"/>
                  </a:cubicBezTo>
                  <a:cubicBezTo>
                    <a:pt x="420" y="404"/>
                    <a:pt x="418" y="404"/>
                    <a:pt x="417" y="405"/>
                  </a:cubicBezTo>
                  <a:cubicBezTo>
                    <a:pt x="416" y="406"/>
                    <a:pt x="414" y="409"/>
                    <a:pt x="412" y="410"/>
                  </a:cubicBezTo>
                  <a:cubicBezTo>
                    <a:pt x="411" y="411"/>
                    <a:pt x="410" y="412"/>
                    <a:pt x="410" y="413"/>
                  </a:cubicBezTo>
                  <a:cubicBezTo>
                    <a:pt x="410" y="414"/>
                    <a:pt x="410" y="414"/>
                    <a:pt x="410" y="414"/>
                  </a:cubicBezTo>
                  <a:cubicBezTo>
                    <a:pt x="410" y="416"/>
                    <a:pt x="411" y="416"/>
                    <a:pt x="411" y="417"/>
                  </a:cubicBezTo>
                  <a:cubicBezTo>
                    <a:pt x="412" y="418"/>
                    <a:pt x="412" y="418"/>
                    <a:pt x="412" y="420"/>
                  </a:cubicBezTo>
                  <a:cubicBezTo>
                    <a:pt x="412" y="421"/>
                    <a:pt x="413" y="422"/>
                    <a:pt x="413" y="424"/>
                  </a:cubicBezTo>
                  <a:cubicBezTo>
                    <a:pt x="414" y="425"/>
                    <a:pt x="414" y="426"/>
                    <a:pt x="414" y="427"/>
                  </a:cubicBezTo>
                  <a:cubicBezTo>
                    <a:pt x="415" y="428"/>
                    <a:pt x="415" y="428"/>
                    <a:pt x="416" y="430"/>
                  </a:cubicBezTo>
                  <a:cubicBezTo>
                    <a:pt x="416" y="432"/>
                    <a:pt x="416" y="438"/>
                    <a:pt x="414" y="438"/>
                  </a:cubicBezTo>
                  <a:cubicBezTo>
                    <a:pt x="414" y="439"/>
                    <a:pt x="413" y="441"/>
                    <a:pt x="415" y="440"/>
                  </a:cubicBezTo>
                  <a:cubicBezTo>
                    <a:pt x="415" y="444"/>
                    <a:pt x="413" y="446"/>
                    <a:pt x="410" y="447"/>
                  </a:cubicBezTo>
                  <a:cubicBezTo>
                    <a:pt x="407" y="448"/>
                    <a:pt x="403" y="450"/>
                    <a:pt x="401" y="450"/>
                  </a:cubicBezTo>
                  <a:cubicBezTo>
                    <a:pt x="400" y="451"/>
                    <a:pt x="400" y="451"/>
                    <a:pt x="399" y="451"/>
                  </a:cubicBezTo>
                  <a:cubicBezTo>
                    <a:pt x="398" y="453"/>
                    <a:pt x="396" y="454"/>
                    <a:pt x="396" y="457"/>
                  </a:cubicBezTo>
                  <a:cubicBezTo>
                    <a:pt x="396" y="457"/>
                    <a:pt x="396" y="458"/>
                    <a:pt x="397" y="458"/>
                  </a:cubicBezTo>
                  <a:cubicBezTo>
                    <a:pt x="399" y="458"/>
                    <a:pt x="395" y="470"/>
                    <a:pt x="395" y="471"/>
                  </a:cubicBezTo>
                  <a:cubicBezTo>
                    <a:pt x="396" y="472"/>
                    <a:pt x="395" y="473"/>
                    <a:pt x="395" y="473"/>
                  </a:cubicBezTo>
                  <a:cubicBezTo>
                    <a:pt x="395" y="474"/>
                    <a:pt x="394" y="474"/>
                    <a:pt x="394" y="475"/>
                  </a:cubicBezTo>
                  <a:cubicBezTo>
                    <a:pt x="392" y="478"/>
                    <a:pt x="388" y="479"/>
                    <a:pt x="386" y="483"/>
                  </a:cubicBezTo>
                  <a:cubicBezTo>
                    <a:pt x="384" y="486"/>
                    <a:pt x="382" y="490"/>
                    <a:pt x="380" y="493"/>
                  </a:cubicBezTo>
                  <a:cubicBezTo>
                    <a:pt x="378" y="496"/>
                    <a:pt x="376" y="498"/>
                    <a:pt x="374" y="500"/>
                  </a:cubicBezTo>
                  <a:cubicBezTo>
                    <a:pt x="372" y="503"/>
                    <a:pt x="369" y="506"/>
                    <a:pt x="367" y="508"/>
                  </a:cubicBezTo>
                  <a:cubicBezTo>
                    <a:pt x="363" y="511"/>
                    <a:pt x="363" y="511"/>
                    <a:pt x="363" y="511"/>
                  </a:cubicBezTo>
                  <a:cubicBezTo>
                    <a:pt x="362" y="512"/>
                    <a:pt x="360" y="513"/>
                    <a:pt x="358" y="514"/>
                  </a:cubicBezTo>
                  <a:cubicBezTo>
                    <a:pt x="358" y="515"/>
                    <a:pt x="357" y="516"/>
                    <a:pt x="356" y="517"/>
                  </a:cubicBezTo>
                  <a:cubicBezTo>
                    <a:pt x="353" y="518"/>
                    <a:pt x="350" y="515"/>
                    <a:pt x="348" y="517"/>
                  </a:cubicBezTo>
                  <a:cubicBezTo>
                    <a:pt x="348" y="517"/>
                    <a:pt x="348" y="519"/>
                    <a:pt x="347" y="519"/>
                  </a:cubicBezTo>
                  <a:cubicBezTo>
                    <a:pt x="346" y="520"/>
                    <a:pt x="346" y="519"/>
                    <a:pt x="345" y="519"/>
                  </a:cubicBezTo>
                  <a:cubicBezTo>
                    <a:pt x="344" y="519"/>
                    <a:pt x="344" y="519"/>
                    <a:pt x="343" y="519"/>
                  </a:cubicBezTo>
                  <a:cubicBezTo>
                    <a:pt x="342" y="519"/>
                    <a:pt x="342" y="520"/>
                    <a:pt x="342" y="521"/>
                  </a:cubicBezTo>
                  <a:cubicBezTo>
                    <a:pt x="340" y="521"/>
                    <a:pt x="338" y="519"/>
                    <a:pt x="336" y="519"/>
                  </a:cubicBezTo>
                  <a:cubicBezTo>
                    <a:pt x="335" y="519"/>
                    <a:pt x="332" y="520"/>
                    <a:pt x="332" y="520"/>
                  </a:cubicBezTo>
                  <a:cubicBezTo>
                    <a:pt x="331" y="517"/>
                    <a:pt x="324" y="520"/>
                    <a:pt x="323" y="520"/>
                  </a:cubicBezTo>
                  <a:cubicBezTo>
                    <a:pt x="322" y="522"/>
                    <a:pt x="321" y="522"/>
                    <a:pt x="319" y="522"/>
                  </a:cubicBezTo>
                  <a:cubicBezTo>
                    <a:pt x="317" y="522"/>
                    <a:pt x="316" y="522"/>
                    <a:pt x="314" y="523"/>
                  </a:cubicBezTo>
                  <a:cubicBezTo>
                    <a:pt x="312" y="524"/>
                    <a:pt x="313" y="523"/>
                    <a:pt x="311" y="525"/>
                  </a:cubicBezTo>
                  <a:cubicBezTo>
                    <a:pt x="310" y="526"/>
                    <a:pt x="309" y="525"/>
                    <a:pt x="308" y="525"/>
                  </a:cubicBezTo>
                  <a:cubicBezTo>
                    <a:pt x="307" y="525"/>
                    <a:pt x="307" y="525"/>
                    <a:pt x="306" y="524"/>
                  </a:cubicBezTo>
                  <a:cubicBezTo>
                    <a:pt x="305" y="523"/>
                    <a:pt x="305" y="522"/>
                    <a:pt x="304" y="522"/>
                  </a:cubicBezTo>
                  <a:cubicBezTo>
                    <a:pt x="304" y="522"/>
                    <a:pt x="303" y="522"/>
                    <a:pt x="303" y="522"/>
                  </a:cubicBezTo>
                  <a:cubicBezTo>
                    <a:pt x="302" y="521"/>
                    <a:pt x="302" y="520"/>
                    <a:pt x="301" y="519"/>
                  </a:cubicBezTo>
                  <a:cubicBezTo>
                    <a:pt x="300" y="519"/>
                    <a:pt x="300" y="520"/>
                    <a:pt x="299" y="519"/>
                  </a:cubicBezTo>
                  <a:cubicBezTo>
                    <a:pt x="299" y="519"/>
                    <a:pt x="299" y="517"/>
                    <a:pt x="299" y="516"/>
                  </a:cubicBezTo>
                  <a:cubicBezTo>
                    <a:pt x="298" y="514"/>
                    <a:pt x="297" y="514"/>
                    <a:pt x="296" y="512"/>
                  </a:cubicBezTo>
                  <a:cubicBezTo>
                    <a:pt x="296" y="512"/>
                    <a:pt x="295" y="510"/>
                    <a:pt x="295" y="509"/>
                  </a:cubicBezTo>
                  <a:cubicBezTo>
                    <a:pt x="296" y="508"/>
                    <a:pt x="297" y="508"/>
                    <a:pt x="298" y="508"/>
                  </a:cubicBezTo>
                  <a:cubicBezTo>
                    <a:pt x="299" y="504"/>
                    <a:pt x="298" y="501"/>
                    <a:pt x="296" y="498"/>
                  </a:cubicBezTo>
                  <a:cubicBezTo>
                    <a:pt x="295" y="496"/>
                    <a:pt x="294" y="495"/>
                    <a:pt x="294" y="493"/>
                  </a:cubicBezTo>
                  <a:cubicBezTo>
                    <a:pt x="293" y="492"/>
                    <a:pt x="292" y="491"/>
                    <a:pt x="291" y="489"/>
                  </a:cubicBezTo>
                  <a:cubicBezTo>
                    <a:pt x="290" y="487"/>
                    <a:pt x="290" y="485"/>
                    <a:pt x="289" y="482"/>
                  </a:cubicBezTo>
                  <a:cubicBezTo>
                    <a:pt x="288" y="480"/>
                    <a:pt x="287" y="478"/>
                    <a:pt x="285" y="476"/>
                  </a:cubicBezTo>
                  <a:cubicBezTo>
                    <a:pt x="282" y="473"/>
                    <a:pt x="279" y="469"/>
                    <a:pt x="277" y="464"/>
                  </a:cubicBezTo>
                  <a:cubicBezTo>
                    <a:pt x="276" y="460"/>
                    <a:pt x="275" y="455"/>
                    <a:pt x="275" y="450"/>
                  </a:cubicBezTo>
                  <a:cubicBezTo>
                    <a:pt x="275" y="448"/>
                    <a:pt x="274" y="446"/>
                    <a:pt x="273" y="444"/>
                  </a:cubicBezTo>
                  <a:cubicBezTo>
                    <a:pt x="272" y="441"/>
                    <a:pt x="273" y="439"/>
                    <a:pt x="273" y="437"/>
                  </a:cubicBezTo>
                  <a:cubicBezTo>
                    <a:pt x="272" y="434"/>
                    <a:pt x="273" y="432"/>
                    <a:pt x="273" y="430"/>
                  </a:cubicBezTo>
                  <a:cubicBezTo>
                    <a:pt x="272" y="427"/>
                    <a:pt x="269" y="426"/>
                    <a:pt x="269" y="424"/>
                  </a:cubicBezTo>
                  <a:cubicBezTo>
                    <a:pt x="266" y="420"/>
                    <a:pt x="264" y="417"/>
                    <a:pt x="264" y="413"/>
                  </a:cubicBezTo>
                  <a:cubicBezTo>
                    <a:pt x="262" y="412"/>
                    <a:pt x="261" y="408"/>
                    <a:pt x="260" y="406"/>
                  </a:cubicBezTo>
                  <a:cubicBezTo>
                    <a:pt x="258" y="403"/>
                    <a:pt x="256" y="401"/>
                    <a:pt x="254" y="399"/>
                  </a:cubicBezTo>
                  <a:cubicBezTo>
                    <a:pt x="254" y="398"/>
                    <a:pt x="254" y="397"/>
                    <a:pt x="254" y="397"/>
                  </a:cubicBezTo>
                  <a:cubicBezTo>
                    <a:pt x="254" y="397"/>
                    <a:pt x="254" y="396"/>
                    <a:pt x="254" y="396"/>
                  </a:cubicBezTo>
                  <a:cubicBezTo>
                    <a:pt x="253" y="395"/>
                    <a:pt x="253" y="393"/>
                    <a:pt x="254" y="392"/>
                  </a:cubicBezTo>
                  <a:cubicBezTo>
                    <a:pt x="254" y="392"/>
                    <a:pt x="254" y="392"/>
                    <a:pt x="254" y="392"/>
                  </a:cubicBezTo>
                  <a:cubicBezTo>
                    <a:pt x="253" y="391"/>
                    <a:pt x="254" y="390"/>
                    <a:pt x="254" y="390"/>
                  </a:cubicBezTo>
                  <a:cubicBezTo>
                    <a:pt x="254" y="387"/>
                    <a:pt x="254" y="385"/>
                    <a:pt x="254" y="382"/>
                  </a:cubicBezTo>
                  <a:cubicBezTo>
                    <a:pt x="254" y="382"/>
                    <a:pt x="254" y="382"/>
                    <a:pt x="254" y="382"/>
                  </a:cubicBezTo>
                  <a:cubicBezTo>
                    <a:pt x="255" y="381"/>
                    <a:pt x="255" y="381"/>
                    <a:pt x="255" y="381"/>
                  </a:cubicBezTo>
                  <a:cubicBezTo>
                    <a:pt x="255" y="380"/>
                    <a:pt x="255" y="379"/>
                    <a:pt x="256" y="379"/>
                  </a:cubicBezTo>
                  <a:cubicBezTo>
                    <a:pt x="256" y="378"/>
                    <a:pt x="256" y="377"/>
                    <a:pt x="257" y="377"/>
                  </a:cubicBezTo>
                  <a:cubicBezTo>
                    <a:pt x="257" y="375"/>
                    <a:pt x="257" y="374"/>
                    <a:pt x="258" y="373"/>
                  </a:cubicBezTo>
                  <a:cubicBezTo>
                    <a:pt x="258" y="372"/>
                    <a:pt x="258" y="371"/>
                    <a:pt x="258" y="370"/>
                  </a:cubicBezTo>
                  <a:cubicBezTo>
                    <a:pt x="258" y="369"/>
                    <a:pt x="259" y="368"/>
                    <a:pt x="259" y="367"/>
                  </a:cubicBezTo>
                  <a:cubicBezTo>
                    <a:pt x="259" y="366"/>
                    <a:pt x="259" y="366"/>
                    <a:pt x="260" y="365"/>
                  </a:cubicBezTo>
                  <a:cubicBezTo>
                    <a:pt x="260" y="364"/>
                    <a:pt x="261" y="363"/>
                    <a:pt x="261" y="363"/>
                  </a:cubicBezTo>
                  <a:cubicBezTo>
                    <a:pt x="262" y="362"/>
                    <a:pt x="262" y="361"/>
                    <a:pt x="263" y="360"/>
                  </a:cubicBezTo>
                  <a:cubicBezTo>
                    <a:pt x="264" y="359"/>
                    <a:pt x="266" y="358"/>
                    <a:pt x="267" y="357"/>
                  </a:cubicBezTo>
                  <a:cubicBezTo>
                    <a:pt x="267" y="357"/>
                    <a:pt x="267" y="356"/>
                    <a:pt x="267" y="356"/>
                  </a:cubicBezTo>
                  <a:cubicBezTo>
                    <a:pt x="267" y="356"/>
                    <a:pt x="267" y="355"/>
                    <a:pt x="268" y="354"/>
                  </a:cubicBezTo>
                  <a:cubicBezTo>
                    <a:pt x="268" y="354"/>
                    <a:pt x="268" y="354"/>
                    <a:pt x="268" y="354"/>
                  </a:cubicBezTo>
                  <a:cubicBezTo>
                    <a:pt x="267" y="353"/>
                    <a:pt x="267" y="352"/>
                    <a:pt x="268" y="351"/>
                  </a:cubicBezTo>
                  <a:cubicBezTo>
                    <a:pt x="268" y="350"/>
                    <a:pt x="268" y="349"/>
                    <a:pt x="268" y="348"/>
                  </a:cubicBezTo>
                  <a:cubicBezTo>
                    <a:pt x="267" y="347"/>
                    <a:pt x="267" y="346"/>
                    <a:pt x="267" y="345"/>
                  </a:cubicBezTo>
                  <a:cubicBezTo>
                    <a:pt x="265" y="343"/>
                    <a:pt x="264" y="341"/>
                    <a:pt x="263" y="338"/>
                  </a:cubicBezTo>
                  <a:cubicBezTo>
                    <a:pt x="263" y="338"/>
                    <a:pt x="263" y="337"/>
                    <a:pt x="263" y="337"/>
                  </a:cubicBezTo>
                  <a:cubicBezTo>
                    <a:pt x="262" y="335"/>
                    <a:pt x="263" y="334"/>
                    <a:pt x="264" y="333"/>
                  </a:cubicBezTo>
                  <a:cubicBezTo>
                    <a:pt x="265" y="333"/>
                    <a:pt x="265" y="333"/>
                    <a:pt x="265" y="333"/>
                  </a:cubicBezTo>
                  <a:cubicBezTo>
                    <a:pt x="265" y="332"/>
                    <a:pt x="265" y="331"/>
                    <a:pt x="265" y="330"/>
                  </a:cubicBezTo>
                  <a:cubicBezTo>
                    <a:pt x="263" y="328"/>
                    <a:pt x="263" y="325"/>
                    <a:pt x="262" y="323"/>
                  </a:cubicBezTo>
                  <a:cubicBezTo>
                    <a:pt x="261" y="323"/>
                    <a:pt x="261" y="322"/>
                    <a:pt x="261" y="321"/>
                  </a:cubicBezTo>
                  <a:cubicBezTo>
                    <a:pt x="261" y="320"/>
                    <a:pt x="256" y="316"/>
                    <a:pt x="258" y="315"/>
                  </a:cubicBezTo>
                  <a:cubicBezTo>
                    <a:pt x="258" y="314"/>
                    <a:pt x="258" y="314"/>
                    <a:pt x="258" y="314"/>
                  </a:cubicBezTo>
                  <a:cubicBezTo>
                    <a:pt x="257" y="314"/>
                    <a:pt x="257" y="314"/>
                    <a:pt x="258" y="314"/>
                  </a:cubicBezTo>
                  <a:cubicBezTo>
                    <a:pt x="258" y="313"/>
                    <a:pt x="257" y="313"/>
                    <a:pt x="257" y="313"/>
                  </a:cubicBezTo>
                  <a:cubicBezTo>
                    <a:pt x="256" y="312"/>
                    <a:pt x="256" y="312"/>
                    <a:pt x="257" y="312"/>
                  </a:cubicBezTo>
                  <a:cubicBezTo>
                    <a:pt x="257" y="310"/>
                    <a:pt x="257" y="309"/>
                    <a:pt x="256" y="308"/>
                  </a:cubicBezTo>
                  <a:cubicBezTo>
                    <a:pt x="255" y="307"/>
                    <a:pt x="255" y="307"/>
                    <a:pt x="254" y="306"/>
                  </a:cubicBezTo>
                  <a:cubicBezTo>
                    <a:pt x="254" y="306"/>
                    <a:pt x="254" y="305"/>
                    <a:pt x="254" y="304"/>
                  </a:cubicBezTo>
                  <a:cubicBezTo>
                    <a:pt x="254" y="304"/>
                    <a:pt x="254" y="304"/>
                    <a:pt x="254" y="304"/>
                  </a:cubicBezTo>
                  <a:cubicBezTo>
                    <a:pt x="253" y="303"/>
                    <a:pt x="253" y="303"/>
                    <a:pt x="252" y="302"/>
                  </a:cubicBezTo>
                  <a:cubicBezTo>
                    <a:pt x="251" y="301"/>
                    <a:pt x="250" y="301"/>
                    <a:pt x="250" y="300"/>
                  </a:cubicBezTo>
                  <a:cubicBezTo>
                    <a:pt x="248" y="297"/>
                    <a:pt x="244" y="294"/>
                    <a:pt x="242" y="292"/>
                  </a:cubicBezTo>
                  <a:cubicBezTo>
                    <a:pt x="239" y="289"/>
                    <a:pt x="236" y="285"/>
                    <a:pt x="235" y="281"/>
                  </a:cubicBezTo>
                  <a:cubicBezTo>
                    <a:pt x="236" y="281"/>
                    <a:pt x="237" y="281"/>
                    <a:pt x="237" y="281"/>
                  </a:cubicBezTo>
                  <a:cubicBezTo>
                    <a:pt x="237" y="279"/>
                    <a:pt x="236" y="281"/>
                    <a:pt x="236" y="279"/>
                  </a:cubicBezTo>
                  <a:cubicBezTo>
                    <a:pt x="235" y="279"/>
                    <a:pt x="237" y="277"/>
                    <a:pt x="237" y="276"/>
                  </a:cubicBezTo>
                  <a:cubicBezTo>
                    <a:pt x="237" y="276"/>
                    <a:pt x="237" y="273"/>
                    <a:pt x="238" y="272"/>
                  </a:cubicBezTo>
                  <a:cubicBezTo>
                    <a:pt x="239" y="271"/>
                    <a:pt x="239" y="273"/>
                    <a:pt x="240" y="272"/>
                  </a:cubicBezTo>
                  <a:cubicBezTo>
                    <a:pt x="239" y="271"/>
                    <a:pt x="237" y="270"/>
                    <a:pt x="238" y="269"/>
                  </a:cubicBezTo>
                  <a:cubicBezTo>
                    <a:pt x="238" y="269"/>
                    <a:pt x="239" y="269"/>
                    <a:pt x="239" y="269"/>
                  </a:cubicBezTo>
                  <a:cubicBezTo>
                    <a:pt x="240" y="268"/>
                    <a:pt x="239" y="267"/>
                    <a:pt x="239" y="266"/>
                  </a:cubicBezTo>
                  <a:cubicBezTo>
                    <a:pt x="239" y="266"/>
                    <a:pt x="239" y="266"/>
                    <a:pt x="239" y="266"/>
                  </a:cubicBezTo>
                  <a:cubicBezTo>
                    <a:pt x="237" y="266"/>
                    <a:pt x="238" y="264"/>
                    <a:pt x="239" y="263"/>
                  </a:cubicBezTo>
                  <a:cubicBezTo>
                    <a:pt x="240" y="261"/>
                    <a:pt x="241" y="260"/>
                    <a:pt x="241" y="258"/>
                  </a:cubicBezTo>
                  <a:cubicBezTo>
                    <a:pt x="241" y="257"/>
                    <a:pt x="240" y="257"/>
                    <a:pt x="241" y="257"/>
                  </a:cubicBezTo>
                  <a:cubicBezTo>
                    <a:pt x="241" y="255"/>
                    <a:pt x="242" y="254"/>
                    <a:pt x="242" y="252"/>
                  </a:cubicBezTo>
                  <a:cubicBezTo>
                    <a:pt x="241" y="251"/>
                    <a:pt x="240" y="248"/>
                    <a:pt x="240" y="247"/>
                  </a:cubicBezTo>
                  <a:cubicBezTo>
                    <a:pt x="239" y="247"/>
                    <a:pt x="240" y="247"/>
                    <a:pt x="239" y="246"/>
                  </a:cubicBezTo>
                  <a:cubicBezTo>
                    <a:pt x="239" y="246"/>
                    <a:pt x="238" y="247"/>
                    <a:pt x="237" y="247"/>
                  </a:cubicBezTo>
                  <a:cubicBezTo>
                    <a:pt x="237" y="247"/>
                    <a:pt x="236" y="246"/>
                    <a:pt x="235" y="245"/>
                  </a:cubicBezTo>
                  <a:cubicBezTo>
                    <a:pt x="235" y="245"/>
                    <a:pt x="235" y="243"/>
                    <a:pt x="235" y="243"/>
                  </a:cubicBezTo>
                  <a:cubicBezTo>
                    <a:pt x="234" y="242"/>
                    <a:pt x="232" y="243"/>
                    <a:pt x="232" y="241"/>
                  </a:cubicBezTo>
                  <a:cubicBezTo>
                    <a:pt x="231" y="242"/>
                    <a:pt x="231" y="240"/>
                    <a:pt x="230" y="241"/>
                  </a:cubicBezTo>
                  <a:cubicBezTo>
                    <a:pt x="230" y="243"/>
                    <a:pt x="226" y="243"/>
                    <a:pt x="225" y="243"/>
                  </a:cubicBezTo>
                  <a:cubicBezTo>
                    <a:pt x="224" y="243"/>
                    <a:pt x="223" y="243"/>
                    <a:pt x="223" y="243"/>
                  </a:cubicBezTo>
                  <a:cubicBezTo>
                    <a:pt x="221" y="243"/>
                    <a:pt x="220" y="244"/>
                    <a:pt x="218" y="244"/>
                  </a:cubicBezTo>
                  <a:cubicBezTo>
                    <a:pt x="218" y="244"/>
                    <a:pt x="217" y="244"/>
                    <a:pt x="217" y="244"/>
                  </a:cubicBezTo>
                  <a:cubicBezTo>
                    <a:pt x="216" y="243"/>
                    <a:pt x="217" y="243"/>
                    <a:pt x="216" y="243"/>
                  </a:cubicBezTo>
                  <a:cubicBezTo>
                    <a:pt x="216" y="243"/>
                    <a:pt x="216" y="244"/>
                    <a:pt x="216" y="244"/>
                  </a:cubicBezTo>
                  <a:cubicBezTo>
                    <a:pt x="215" y="243"/>
                    <a:pt x="216" y="242"/>
                    <a:pt x="216" y="241"/>
                  </a:cubicBezTo>
                  <a:cubicBezTo>
                    <a:pt x="215" y="241"/>
                    <a:pt x="215" y="242"/>
                    <a:pt x="214" y="243"/>
                  </a:cubicBezTo>
                  <a:cubicBezTo>
                    <a:pt x="213" y="245"/>
                    <a:pt x="209" y="238"/>
                    <a:pt x="211" y="237"/>
                  </a:cubicBezTo>
                  <a:cubicBezTo>
                    <a:pt x="212" y="237"/>
                    <a:pt x="213" y="237"/>
                    <a:pt x="214" y="237"/>
                  </a:cubicBezTo>
                  <a:cubicBezTo>
                    <a:pt x="212" y="236"/>
                    <a:pt x="211" y="237"/>
                    <a:pt x="210" y="236"/>
                  </a:cubicBezTo>
                  <a:cubicBezTo>
                    <a:pt x="209" y="236"/>
                    <a:pt x="209" y="234"/>
                    <a:pt x="209" y="234"/>
                  </a:cubicBezTo>
                  <a:cubicBezTo>
                    <a:pt x="208" y="233"/>
                    <a:pt x="208" y="232"/>
                    <a:pt x="207" y="232"/>
                  </a:cubicBezTo>
                  <a:cubicBezTo>
                    <a:pt x="205" y="231"/>
                    <a:pt x="204" y="230"/>
                    <a:pt x="202" y="230"/>
                  </a:cubicBezTo>
                  <a:cubicBezTo>
                    <a:pt x="201" y="229"/>
                    <a:pt x="200" y="230"/>
                    <a:pt x="199" y="230"/>
                  </a:cubicBezTo>
                  <a:cubicBezTo>
                    <a:pt x="198" y="229"/>
                    <a:pt x="198" y="228"/>
                    <a:pt x="197" y="228"/>
                  </a:cubicBezTo>
                  <a:cubicBezTo>
                    <a:pt x="197" y="230"/>
                    <a:pt x="189" y="230"/>
                    <a:pt x="188" y="230"/>
                  </a:cubicBezTo>
                  <a:cubicBezTo>
                    <a:pt x="187" y="231"/>
                    <a:pt x="186" y="231"/>
                    <a:pt x="186" y="230"/>
                  </a:cubicBezTo>
                  <a:cubicBezTo>
                    <a:pt x="185" y="231"/>
                    <a:pt x="183" y="231"/>
                    <a:pt x="182" y="232"/>
                  </a:cubicBezTo>
                  <a:cubicBezTo>
                    <a:pt x="182" y="232"/>
                    <a:pt x="181" y="232"/>
                    <a:pt x="180" y="232"/>
                  </a:cubicBezTo>
                  <a:cubicBezTo>
                    <a:pt x="180" y="233"/>
                    <a:pt x="180" y="234"/>
                    <a:pt x="179" y="234"/>
                  </a:cubicBezTo>
                  <a:cubicBezTo>
                    <a:pt x="178" y="234"/>
                    <a:pt x="177" y="234"/>
                    <a:pt x="175" y="234"/>
                  </a:cubicBezTo>
                  <a:cubicBezTo>
                    <a:pt x="173" y="235"/>
                    <a:pt x="172" y="236"/>
                    <a:pt x="170" y="237"/>
                  </a:cubicBezTo>
                  <a:cubicBezTo>
                    <a:pt x="169" y="238"/>
                    <a:pt x="167" y="238"/>
                    <a:pt x="166" y="238"/>
                  </a:cubicBezTo>
                  <a:cubicBezTo>
                    <a:pt x="166" y="239"/>
                    <a:pt x="162" y="240"/>
                    <a:pt x="161" y="240"/>
                  </a:cubicBezTo>
                  <a:cubicBezTo>
                    <a:pt x="160" y="241"/>
                    <a:pt x="158" y="240"/>
                    <a:pt x="157" y="239"/>
                  </a:cubicBezTo>
                  <a:cubicBezTo>
                    <a:pt x="157" y="239"/>
                    <a:pt x="157" y="239"/>
                    <a:pt x="157" y="239"/>
                  </a:cubicBezTo>
                  <a:cubicBezTo>
                    <a:pt x="156" y="239"/>
                    <a:pt x="155" y="239"/>
                    <a:pt x="154" y="239"/>
                  </a:cubicBezTo>
                  <a:cubicBezTo>
                    <a:pt x="153" y="239"/>
                    <a:pt x="153" y="239"/>
                    <a:pt x="152" y="238"/>
                  </a:cubicBezTo>
                  <a:cubicBezTo>
                    <a:pt x="150" y="239"/>
                    <a:pt x="145" y="236"/>
                    <a:pt x="143" y="238"/>
                  </a:cubicBezTo>
                  <a:cubicBezTo>
                    <a:pt x="143" y="238"/>
                    <a:pt x="135" y="239"/>
                    <a:pt x="134" y="240"/>
                  </a:cubicBezTo>
                  <a:cubicBezTo>
                    <a:pt x="130" y="241"/>
                    <a:pt x="127" y="243"/>
                    <a:pt x="124" y="243"/>
                  </a:cubicBezTo>
                  <a:cubicBezTo>
                    <a:pt x="123" y="243"/>
                    <a:pt x="123" y="243"/>
                    <a:pt x="123" y="244"/>
                  </a:cubicBezTo>
                  <a:cubicBezTo>
                    <a:pt x="123" y="244"/>
                    <a:pt x="123" y="243"/>
                    <a:pt x="123" y="243"/>
                  </a:cubicBezTo>
                  <a:cubicBezTo>
                    <a:pt x="114" y="241"/>
                    <a:pt x="110" y="236"/>
                    <a:pt x="103" y="231"/>
                  </a:cubicBezTo>
                  <a:cubicBezTo>
                    <a:pt x="101" y="232"/>
                    <a:pt x="101" y="230"/>
                    <a:pt x="100" y="229"/>
                  </a:cubicBezTo>
                  <a:cubicBezTo>
                    <a:pt x="98" y="228"/>
                    <a:pt x="97" y="227"/>
                    <a:pt x="96" y="226"/>
                  </a:cubicBezTo>
                  <a:cubicBezTo>
                    <a:pt x="96" y="226"/>
                    <a:pt x="96" y="226"/>
                    <a:pt x="96" y="226"/>
                  </a:cubicBezTo>
                  <a:cubicBezTo>
                    <a:pt x="94" y="225"/>
                    <a:pt x="91" y="224"/>
                    <a:pt x="90" y="223"/>
                  </a:cubicBezTo>
                  <a:cubicBezTo>
                    <a:pt x="89" y="222"/>
                    <a:pt x="91" y="222"/>
                    <a:pt x="89" y="222"/>
                  </a:cubicBezTo>
                  <a:cubicBezTo>
                    <a:pt x="89" y="221"/>
                    <a:pt x="87" y="221"/>
                    <a:pt x="87" y="220"/>
                  </a:cubicBezTo>
                  <a:cubicBezTo>
                    <a:pt x="86" y="219"/>
                    <a:pt x="87" y="218"/>
                    <a:pt x="86" y="218"/>
                  </a:cubicBezTo>
                  <a:cubicBezTo>
                    <a:pt x="85" y="217"/>
                    <a:pt x="85" y="218"/>
                    <a:pt x="84" y="216"/>
                  </a:cubicBezTo>
                  <a:cubicBezTo>
                    <a:pt x="84" y="215"/>
                    <a:pt x="84" y="213"/>
                    <a:pt x="84" y="212"/>
                  </a:cubicBezTo>
                  <a:cubicBezTo>
                    <a:pt x="83" y="212"/>
                    <a:pt x="83" y="211"/>
                    <a:pt x="84" y="211"/>
                  </a:cubicBezTo>
                  <a:cubicBezTo>
                    <a:pt x="84" y="209"/>
                    <a:pt x="80" y="206"/>
                    <a:pt x="78" y="204"/>
                  </a:cubicBezTo>
                  <a:cubicBezTo>
                    <a:pt x="76" y="203"/>
                    <a:pt x="75" y="201"/>
                    <a:pt x="73" y="199"/>
                  </a:cubicBezTo>
                  <a:cubicBezTo>
                    <a:pt x="73" y="199"/>
                    <a:pt x="72" y="200"/>
                    <a:pt x="72" y="199"/>
                  </a:cubicBezTo>
                  <a:cubicBezTo>
                    <a:pt x="71" y="197"/>
                    <a:pt x="69" y="197"/>
                    <a:pt x="69" y="195"/>
                  </a:cubicBezTo>
                  <a:cubicBezTo>
                    <a:pt x="69" y="195"/>
                    <a:pt x="70" y="194"/>
                    <a:pt x="70" y="194"/>
                  </a:cubicBezTo>
                  <a:cubicBezTo>
                    <a:pt x="70" y="194"/>
                    <a:pt x="69" y="193"/>
                    <a:pt x="69" y="193"/>
                  </a:cubicBezTo>
                  <a:cubicBezTo>
                    <a:pt x="69" y="193"/>
                    <a:pt x="69" y="192"/>
                    <a:pt x="69" y="192"/>
                  </a:cubicBezTo>
                  <a:cubicBezTo>
                    <a:pt x="69" y="191"/>
                    <a:pt x="68" y="193"/>
                    <a:pt x="67" y="193"/>
                  </a:cubicBezTo>
                  <a:cubicBezTo>
                    <a:pt x="66" y="193"/>
                    <a:pt x="65" y="192"/>
                    <a:pt x="65" y="191"/>
                  </a:cubicBezTo>
                  <a:cubicBezTo>
                    <a:pt x="64" y="191"/>
                    <a:pt x="64" y="190"/>
                    <a:pt x="64" y="190"/>
                  </a:cubicBezTo>
                  <a:cubicBezTo>
                    <a:pt x="63" y="189"/>
                    <a:pt x="62" y="190"/>
                    <a:pt x="61" y="189"/>
                  </a:cubicBezTo>
                  <a:cubicBezTo>
                    <a:pt x="61" y="189"/>
                    <a:pt x="60" y="189"/>
                    <a:pt x="61" y="188"/>
                  </a:cubicBezTo>
                  <a:cubicBezTo>
                    <a:pt x="61" y="187"/>
                    <a:pt x="61" y="185"/>
                    <a:pt x="60" y="184"/>
                  </a:cubicBezTo>
                  <a:cubicBezTo>
                    <a:pt x="59" y="183"/>
                    <a:pt x="60" y="183"/>
                    <a:pt x="61" y="183"/>
                  </a:cubicBezTo>
                  <a:cubicBezTo>
                    <a:pt x="60" y="182"/>
                    <a:pt x="61" y="181"/>
                    <a:pt x="61" y="180"/>
                  </a:cubicBezTo>
                  <a:cubicBezTo>
                    <a:pt x="61" y="180"/>
                    <a:pt x="61" y="180"/>
                    <a:pt x="62" y="180"/>
                  </a:cubicBezTo>
                  <a:cubicBezTo>
                    <a:pt x="60" y="179"/>
                    <a:pt x="60" y="177"/>
                    <a:pt x="60" y="176"/>
                  </a:cubicBezTo>
                  <a:cubicBezTo>
                    <a:pt x="59" y="174"/>
                    <a:pt x="58" y="173"/>
                    <a:pt x="56" y="172"/>
                  </a:cubicBezTo>
                  <a:cubicBezTo>
                    <a:pt x="57" y="171"/>
                    <a:pt x="58" y="170"/>
                    <a:pt x="59" y="170"/>
                  </a:cubicBezTo>
                  <a:cubicBezTo>
                    <a:pt x="60" y="167"/>
                    <a:pt x="62" y="166"/>
                    <a:pt x="62" y="163"/>
                  </a:cubicBezTo>
                  <a:cubicBezTo>
                    <a:pt x="62" y="163"/>
                    <a:pt x="62" y="162"/>
                    <a:pt x="62" y="162"/>
                  </a:cubicBezTo>
                  <a:cubicBezTo>
                    <a:pt x="62" y="161"/>
                    <a:pt x="62" y="161"/>
                    <a:pt x="62" y="161"/>
                  </a:cubicBezTo>
                  <a:cubicBezTo>
                    <a:pt x="62" y="160"/>
                    <a:pt x="63" y="159"/>
                    <a:pt x="63" y="158"/>
                  </a:cubicBezTo>
                  <a:cubicBezTo>
                    <a:pt x="63" y="157"/>
                    <a:pt x="64" y="155"/>
                    <a:pt x="64" y="154"/>
                  </a:cubicBezTo>
                  <a:cubicBezTo>
                    <a:pt x="64" y="154"/>
                    <a:pt x="64" y="153"/>
                    <a:pt x="65" y="153"/>
                  </a:cubicBezTo>
                  <a:cubicBezTo>
                    <a:pt x="66" y="150"/>
                    <a:pt x="65" y="147"/>
                    <a:pt x="65" y="144"/>
                  </a:cubicBezTo>
                  <a:cubicBezTo>
                    <a:pt x="64" y="142"/>
                    <a:pt x="62" y="141"/>
                    <a:pt x="63" y="139"/>
                  </a:cubicBezTo>
                  <a:cubicBezTo>
                    <a:pt x="62" y="138"/>
                    <a:pt x="62" y="138"/>
                    <a:pt x="63" y="138"/>
                  </a:cubicBezTo>
                  <a:cubicBezTo>
                    <a:pt x="65" y="135"/>
                    <a:pt x="64" y="133"/>
                    <a:pt x="62" y="130"/>
                  </a:cubicBezTo>
                  <a:cubicBezTo>
                    <a:pt x="62" y="130"/>
                    <a:pt x="59" y="127"/>
                    <a:pt x="59" y="127"/>
                  </a:cubicBezTo>
                  <a:cubicBezTo>
                    <a:pt x="58" y="127"/>
                    <a:pt x="59" y="128"/>
                    <a:pt x="58" y="129"/>
                  </a:cubicBezTo>
                  <a:cubicBezTo>
                    <a:pt x="58" y="127"/>
                    <a:pt x="58" y="126"/>
                    <a:pt x="59" y="125"/>
                  </a:cubicBezTo>
                  <a:cubicBezTo>
                    <a:pt x="58" y="123"/>
                    <a:pt x="59" y="120"/>
                    <a:pt x="60" y="119"/>
                  </a:cubicBezTo>
                  <a:cubicBezTo>
                    <a:pt x="61" y="118"/>
                    <a:pt x="62" y="118"/>
                    <a:pt x="63" y="117"/>
                  </a:cubicBezTo>
                  <a:cubicBezTo>
                    <a:pt x="63" y="116"/>
                    <a:pt x="63" y="115"/>
                    <a:pt x="63" y="115"/>
                  </a:cubicBezTo>
                  <a:cubicBezTo>
                    <a:pt x="64" y="112"/>
                    <a:pt x="66" y="108"/>
                    <a:pt x="68" y="106"/>
                  </a:cubicBezTo>
                  <a:cubicBezTo>
                    <a:pt x="69" y="104"/>
                    <a:pt x="72" y="102"/>
                    <a:pt x="73" y="100"/>
                  </a:cubicBezTo>
                  <a:cubicBezTo>
                    <a:pt x="74" y="98"/>
                    <a:pt x="74" y="95"/>
                    <a:pt x="75" y="92"/>
                  </a:cubicBezTo>
                  <a:cubicBezTo>
                    <a:pt x="76" y="89"/>
                    <a:pt x="76" y="89"/>
                    <a:pt x="78" y="87"/>
                  </a:cubicBezTo>
                  <a:cubicBezTo>
                    <a:pt x="81" y="86"/>
                    <a:pt x="82" y="85"/>
                    <a:pt x="83" y="82"/>
                  </a:cubicBezTo>
                  <a:cubicBezTo>
                    <a:pt x="83" y="82"/>
                    <a:pt x="84" y="77"/>
                    <a:pt x="84" y="77"/>
                  </a:cubicBezTo>
                  <a:cubicBezTo>
                    <a:pt x="86" y="75"/>
                    <a:pt x="88" y="75"/>
                    <a:pt x="89" y="75"/>
                  </a:cubicBezTo>
                  <a:cubicBezTo>
                    <a:pt x="92" y="74"/>
                    <a:pt x="94" y="73"/>
                    <a:pt x="97" y="72"/>
                  </a:cubicBezTo>
                  <a:cubicBezTo>
                    <a:pt x="98" y="70"/>
                    <a:pt x="101" y="69"/>
                    <a:pt x="103" y="67"/>
                  </a:cubicBezTo>
                  <a:cubicBezTo>
                    <a:pt x="105" y="65"/>
                    <a:pt x="107" y="61"/>
                    <a:pt x="109" y="59"/>
                  </a:cubicBezTo>
                  <a:cubicBezTo>
                    <a:pt x="109" y="56"/>
                    <a:pt x="107" y="53"/>
                    <a:pt x="108" y="50"/>
                  </a:cubicBezTo>
                  <a:cubicBezTo>
                    <a:pt x="108" y="49"/>
                    <a:pt x="108" y="48"/>
                    <a:pt x="109" y="46"/>
                  </a:cubicBezTo>
                  <a:cubicBezTo>
                    <a:pt x="109" y="45"/>
                    <a:pt x="110" y="44"/>
                    <a:pt x="111" y="43"/>
                  </a:cubicBezTo>
                  <a:cubicBezTo>
                    <a:pt x="112" y="41"/>
                    <a:pt x="111" y="40"/>
                    <a:pt x="113" y="38"/>
                  </a:cubicBezTo>
                  <a:cubicBezTo>
                    <a:pt x="115" y="36"/>
                    <a:pt x="116" y="34"/>
                    <a:pt x="118" y="33"/>
                  </a:cubicBezTo>
                  <a:cubicBezTo>
                    <a:pt x="120" y="30"/>
                    <a:pt x="125" y="30"/>
                    <a:pt x="128" y="28"/>
                  </a:cubicBezTo>
                  <a:cubicBezTo>
                    <a:pt x="130" y="25"/>
                    <a:pt x="132" y="20"/>
                    <a:pt x="133" y="17"/>
                  </a:cubicBezTo>
                  <a:cubicBezTo>
                    <a:pt x="133" y="15"/>
                    <a:pt x="135" y="11"/>
                    <a:pt x="138" y="12"/>
                  </a:cubicBezTo>
                  <a:cubicBezTo>
                    <a:pt x="138" y="12"/>
                    <a:pt x="138" y="14"/>
                    <a:pt x="139" y="15"/>
                  </a:cubicBezTo>
                  <a:cubicBezTo>
                    <a:pt x="140" y="16"/>
                    <a:pt x="141" y="16"/>
                    <a:pt x="142" y="18"/>
                  </a:cubicBezTo>
                  <a:cubicBezTo>
                    <a:pt x="143" y="18"/>
                    <a:pt x="144" y="18"/>
                    <a:pt x="146" y="18"/>
                  </a:cubicBezTo>
                  <a:cubicBezTo>
                    <a:pt x="148" y="18"/>
                    <a:pt x="149" y="18"/>
                    <a:pt x="151" y="18"/>
                  </a:cubicBezTo>
                  <a:cubicBezTo>
                    <a:pt x="151" y="18"/>
                    <a:pt x="152" y="18"/>
                    <a:pt x="152" y="18"/>
                  </a:cubicBezTo>
                  <a:cubicBezTo>
                    <a:pt x="153" y="18"/>
                    <a:pt x="153" y="17"/>
                    <a:pt x="154" y="16"/>
                  </a:cubicBezTo>
                  <a:cubicBezTo>
                    <a:pt x="154" y="17"/>
                    <a:pt x="154" y="18"/>
                    <a:pt x="155" y="19"/>
                  </a:cubicBezTo>
                  <a:cubicBezTo>
                    <a:pt x="156" y="19"/>
                    <a:pt x="158" y="18"/>
                    <a:pt x="159" y="19"/>
                  </a:cubicBezTo>
                  <a:cubicBezTo>
                    <a:pt x="159" y="19"/>
                    <a:pt x="159" y="19"/>
                    <a:pt x="160" y="19"/>
                  </a:cubicBezTo>
                  <a:cubicBezTo>
                    <a:pt x="164" y="19"/>
                    <a:pt x="165" y="15"/>
                    <a:pt x="168" y="14"/>
                  </a:cubicBezTo>
                  <a:cubicBezTo>
                    <a:pt x="168" y="13"/>
                    <a:pt x="169" y="14"/>
                    <a:pt x="170" y="13"/>
                  </a:cubicBezTo>
                  <a:cubicBezTo>
                    <a:pt x="170" y="13"/>
                    <a:pt x="171" y="13"/>
                    <a:pt x="171" y="12"/>
                  </a:cubicBezTo>
                  <a:cubicBezTo>
                    <a:pt x="171" y="12"/>
                    <a:pt x="171" y="12"/>
                    <a:pt x="172" y="12"/>
                  </a:cubicBezTo>
                  <a:cubicBezTo>
                    <a:pt x="173" y="12"/>
                    <a:pt x="173" y="13"/>
                    <a:pt x="174" y="13"/>
                  </a:cubicBezTo>
                  <a:cubicBezTo>
                    <a:pt x="175" y="13"/>
                    <a:pt x="176" y="10"/>
                    <a:pt x="177" y="10"/>
                  </a:cubicBezTo>
                  <a:cubicBezTo>
                    <a:pt x="178" y="9"/>
                    <a:pt x="179" y="8"/>
                    <a:pt x="181" y="7"/>
                  </a:cubicBezTo>
                  <a:cubicBezTo>
                    <a:pt x="184" y="6"/>
                    <a:pt x="189" y="6"/>
                    <a:pt x="193" y="6"/>
                  </a:cubicBezTo>
                  <a:cubicBezTo>
                    <a:pt x="194" y="4"/>
                    <a:pt x="197" y="4"/>
                    <a:pt x="199" y="4"/>
                  </a:cubicBezTo>
                  <a:cubicBezTo>
                    <a:pt x="201" y="4"/>
                    <a:pt x="204" y="3"/>
                    <a:pt x="206" y="4"/>
                  </a:cubicBezTo>
                  <a:cubicBezTo>
                    <a:pt x="207" y="4"/>
                    <a:pt x="208" y="5"/>
                    <a:pt x="209" y="6"/>
                  </a:cubicBezTo>
                  <a:cubicBezTo>
                    <a:pt x="211" y="6"/>
                    <a:pt x="213" y="4"/>
                    <a:pt x="215" y="4"/>
                  </a:cubicBezTo>
                  <a:cubicBezTo>
                    <a:pt x="215" y="4"/>
                    <a:pt x="217" y="2"/>
                    <a:pt x="217" y="2"/>
                  </a:cubicBezTo>
                  <a:cubicBezTo>
                    <a:pt x="218" y="2"/>
                    <a:pt x="219" y="3"/>
                    <a:pt x="220" y="3"/>
                  </a:cubicBezTo>
                  <a:cubicBezTo>
                    <a:pt x="220" y="3"/>
                    <a:pt x="220" y="3"/>
                    <a:pt x="221" y="4"/>
                  </a:cubicBezTo>
                  <a:cubicBezTo>
                    <a:pt x="223" y="3"/>
                    <a:pt x="224" y="2"/>
                    <a:pt x="226" y="3"/>
                  </a:cubicBezTo>
                  <a:cubicBezTo>
                    <a:pt x="228" y="4"/>
                    <a:pt x="230" y="4"/>
                    <a:pt x="232" y="4"/>
                  </a:cubicBezTo>
                  <a:cubicBezTo>
                    <a:pt x="232" y="3"/>
                    <a:pt x="232" y="3"/>
                    <a:pt x="232" y="3"/>
                  </a:cubicBezTo>
                  <a:cubicBezTo>
                    <a:pt x="233" y="3"/>
                    <a:pt x="233" y="3"/>
                    <a:pt x="233" y="3"/>
                  </a:cubicBezTo>
                  <a:cubicBezTo>
                    <a:pt x="235" y="2"/>
                    <a:pt x="237" y="0"/>
                    <a:pt x="240" y="0"/>
                  </a:cubicBezTo>
                  <a:cubicBezTo>
                    <a:pt x="240" y="0"/>
                    <a:pt x="242" y="0"/>
                    <a:pt x="243" y="1"/>
                  </a:cubicBezTo>
                  <a:cubicBezTo>
                    <a:pt x="243" y="1"/>
                    <a:pt x="243" y="2"/>
                    <a:pt x="243" y="2"/>
                  </a:cubicBezTo>
                  <a:cubicBezTo>
                    <a:pt x="244" y="3"/>
                    <a:pt x="244" y="4"/>
                    <a:pt x="244" y="5"/>
                  </a:cubicBezTo>
                  <a:cubicBezTo>
                    <a:pt x="245" y="5"/>
                    <a:pt x="248" y="2"/>
                    <a:pt x="248" y="2"/>
                  </a:cubicBezTo>
                  <a:cubicBezTo>
                    <a:pt x="251" y="2"/>
                    <a:pt x="249" y="5"/>
                    <a:pt x="248" y="6"/>
                  </a:cubicBezTo>
                  <a:cubicBezTo>
                    <a:pt x="247" y="7"/>
                    <a:pt x="245" y="8"/>
                    <a:pt x="245" y="10"/>
                  </a:cubicBezTo>
                  <a:cubicBezTo>
                    <a:pt x="245" y="12"/>
                    <a:pt x="247" y="13"/>
                    <a:pt x="249" y="15"/>
                  </a:cubicBezTo>
                  <a:cubicBezTo>
                    <a:pt x="248" y="17"/>
                    <a:pt x="249" y="18"/>
                    <a:pt x="248" y="21"/>
                  </a:cubicBezTo>
                  <a:cubicBezTo>
                    <a:pt x="247" y="22"/>
                    <a:pt x="246" y="23"/>
                    <a:pt x="245" y="24"/>
                  </a:cubicBezTo>
                  <a:cubicBezTo>
                    <a:pt x="243" y="26"/>
                    <a:pt x="241" y="27"/>
                    <a:pt x="243" y="29"/>
                  </a:cubicBezTo>
                  <a:cubicBezTo>
                    <a:pt x="244" y="30"/>
                    <a:pt x="246" y="30"/>
                    <a:pt x="247" y="30"/>
                  </a:cubicBezTo>
                  <a:cubicBezTo>
                    <a:pt x="247" y="30"/>
                    <a:pt x="249" y="27"/>
                    <a:pt x="249" y="30"/>
                  </a:cubicBezTo>
                  <a:cubicBezTo>
                    <a:pt x="248" y="30"/>
                    <a:pt x="245" y="31"/>
                    <a:pt x="248" y="32"/>
                  </a:cubicBezTo>
                  <a:cubicBezTo>
                    <a:pt x="248" y="32"/>
                    <a:pt x="249" y="31"/>
                    <a:pt x="249" y="31"/>
                  </a:cubicBezTo>
                  <a:cubicBezTo>
                    <a:pt x="250" y="31"/>
                    <a:pt x="249" y="32"/>
                    <a:pt x="250" y="33"/>
                  </a:cubicBezTo>
                  <a:cubicBezTo>
                    <a:pt x="251" y="34"/>
                    <a:pt x="250" y="34"/>
                    <a:pt x="252" y="34"/>
                  </a:cubicBezTo>
                  <a:cubicBezTo>
                    <a:pt x="254" y="35"/>
                    <a:pt x="256" y="36"/>
                    <a:pt x="257" y="37"/>
                  </a:cubicBezTo>
                  <a:cubicBezTo>
                    <a:pt x="259" y="38"/>
                    <a:pt x="261" y="37"/>
                    <a:pt x="262" y="37"/>
                  </a:cubicBezTo>
                  <a:cubicBezTo>
                    <a:pt x="264" y="37"/>
                    <a:pt x="267" y="37"/>
                    <a:pt x="268" y="37"/>
                  </a:cubicBezTo>
                  <a:cubicBezTo>
                    <a:pt x="270" y="38"/>
                    <a:pt x="272" y="39"/>
                    <a:pt x="273" y="40"/>
                  </a:cubicBezTo>
                  <a:cubicBezTo>
                    <a:pt x="275" y="41"/>
                    <a:pt x="277" y="40"/>
                    <a:pt x="278" y="41"/>
                  </a:cubicBezTo>
                  <a:cubicBezTo>
                    <a:pt x="279" y="43"/>
                    <a:pt x="278" y="45"/>
                    <a:pt x="279" y="46"/>
                  </a:cubicBezTo>
                  <a:cubicBezTo>
                    <a:pt x="281" y="51"/>
                    <a:pt x="285" y="50"/>
                    <a:pt x="289" y="50"/>
                  </a:cubicBezTo>
                  <a:cubicBezTo>
                    <a:pt x="293" y="51"/>
                    <a:pt x="296" y="53"/>
                    <a:pt x="300" y="56"/>
                  </a:cubicBezTo>
                  <a:cubicBezTo>
                    <a:pt x="303" y="58"/>
                    <a:pt x="306" y="58"/>
                    <a:pt x="309" y="55"/>
                  </a:cubicBezTo>
                  <a:cubicBezTo>
                    <a:pt x="310" y="54"/>
                    <a:pt x="311" y="52"/>
                    <a:pt x="311" y="51"/>
                  </a:cubicBezTo>
                  <a:cubicBezTo>
                    <a:pt x="311" y="49"/>
                    <a:pt x="309" y="47"/>
                    <a:pt x="309" y="46"/>
                  </a:cubicBezTo>
                  <a:cubicBezTo>
                    <a:pt x="309" y="43"/>
                    <a:pt x="312" y="42"/>
                    <a:pt x="313" y="40"/>
                  </a:cubicBezTo>
                  <a:cubicBezTo>
                    <a:pt x="315" y="39"/>
                    <a:pt x="317" y="38"/>
                    <a:pt x="320" y="37"/>
                  </a:cubicBezTo>
                  <a:cubicBezTo>
                    <a:pt x="323" y="37"/>
                    <a:pt x="323" y="37"/>
                    <a:pt x="326" y="37"/>
                  </a:cubicBezTo>
                  <a:cubicBezTo>
                    <a:pt x="327" y="37"/>
                    <a:pt x="327" y="37"/>
                    <a:pt x="328" y="38"/>
                  </a:cubicBezTo>
                  <a:cubicBezTo>
                    <a:pt x="329" y="38"/>
                    <a:pt x="330" y="38"/>
                    <a:pt x="331" y="40"/>
                  </a:cubicBezTo>
                  <a:cubicBezTo>
                    <a:pt x="331" y="41"/>
                    <a:pt x="331" y="41"/>
                    <a:pt x="331" y="42"/>
                  </a:cubicBezTo>
                  <a:cubicBezTo>
                    <a:pt x="332" y="43"/>
                    <a:pt x="333" y="42"/>
                    <a:pt x="334" y="42"/>
                  </a:cubicBezTo>
                  <a:cubicBezTo>
                    <a:pt x="337" y="43"/>
                    <a:pt x="338" y="44"/>
                    <a:pt x="341" y="44"/>
                  </a:cubicBezTo>
                  <a:cubicBezTo>
                    <a:pt x="343" y="44"/>
                    <a:pt x="344" y="44"/>
                    <a:pt x="344" y="46"/>
                  </a:cubicBezTo>
                  <a:cubicBezTo>
                    <a:pt x="344" y="46"/>
                    <a:pt x="345" y="46"/>
                    <a:pt x="345" y="46"/>
                  </a:cubicBezTo>
                  <a:cubicBezTo>
                    <a:pt x="346" y="48"/>
                    <a:pt x="346" y="48"/>
                    <a:pt x="347" y="48"/>
                  </a:cubicBezTo>
                  <a:cubicBezTo>
                    <a:pt x="349" y="47"/>
                    <a:pt x="350" y="47"/>
                    <a:pt x="352" y="47"/>
                  </a:cubicBezTo>
                  <a:cubicBezTo>
                    <a:pt x="355" y="48"/>
                    <a:pt x="358" y="48"/>
                    <a:pt x="360" y="49"/>
                  </a:cubicBezTo>
                  <a:cubicBezTo>
                    <a:pt x="362" y="50"/>
                    <a:pt x="365" y="51"/>
                    <a:pt x="367" y="51"/>
                  </a:cubicBezTo>
                  <a:cubicBezTo>
                    <a:pt x="368" y="52"/>
                    <a:pt x="370" y="53"/>
                    <a:pt x="371" y="53"/>
                  </a:cubicBezTo>
                  <a:cubicBezTo>
                    <a:pt x="372" y="53"/>
                    <a:pt x="374" y="52"/>
                    <a:pt x="375" y="51"/>
                  </a:cubicBezTo>
                  <a:cubicBezTo>
                    <a:pt x="376" y="51"/>
                    <a:pt x="376" y="50"/>
                    <a:pt x="377" y="50"/>
                  </a:cubicBezTo>
                  <a:cubicBezTo>
                    <a:pt x="379" y="49"/>
                    <a:pt x="380" y="49"/>
                    <a:pt x="382" y="49"/>
                  </a:cubicBezTo>
                  <a:cubicBezTo>
                    <a:pt x="384" y="48"/>
                    <a:pt x="384" y="47"/>
                    <a:pt x="385" y="47"/>
                  </a:cubicBezTo>
                  <a:cubicBezTo>
                    <a:pt x="386" y="47"/>
                    <a:pt x="386" y="48"/>
                    <a:pt x="387" y="48"/>
                  </a:cubicBezTo>
                  <a:cubicBezTo>
                    <a:pt x="388" y="48"/>
                    <a:pt x="388" y="48"/>
                    <a:pt x="389" y="48"/>
                  </a:cubicBezTo>
                  <a:cubicBezTo>
                    <a:pt x="391" y="48"/>
                    <a:pt x="391" y="48"/>
                    <a:pt x="393" y="50"/>
                  </a:cubicBezTo>
                  <a:cubicBezTo>
                    <a:pt x="394" y="50"/>
                    <a:pt x="394" y="50"/>
                    <a:pt x="395" y="51"/>
                  </a:cubicBezTo>
                  <a:cubicBezTo>
                    <a:pt x="397" y="53"/>
                    <a:pt x="399" y="51"/>
                    <a:pt x="401" y="50"/>
                  </a:cubicBezTo>
                  <a:cubicBezTo>
                    <a:pt x="402" y="50"/>
                    <a:pt x="402" y="51"/>
                    <a:pt x="403" y="50"/>
                  </a:cubicBezTo>
                  <a:cubicBezTo>
                    <a:pt x="404" y="50"/>
                    <a:pt x="405" y="49"/>
                    <a:pt x="406" y="49"/>
                  </a:cubicBezTo>
                  <a:cubicBezTo>
                    <a:pt x="407" y="52"/>
                    <a:pt x="410" y="61"/>
                    <a:pt x="411" y="64"/>
                  </a:cubicBezTo>
                  <a:cubicBezTo>
                    <a:pt x="411" y="64"/>
                    <a:pt x="411" y="64"/>
                    <a:pt x="411" y="64"/>
                  </a:cubicBezTo>
                  <a:cubicBezTo>
                    <a:pt x="410" y="65"/>
                    <a:pt x="409" y="67"/>
                    <a:pt x="409" y="69"/>
                  </a:cubicBezTo>
                  <a:cubicBezTo>
                    <a:pt x="408" y="71"/>
                    <a:pt x="408" y="73"/>
                    <a:pt x="408" y="75"/>
                  </a:cubicBezTo>
                  <a:cubicBezTo>
                    <a:pt x="408" y="75"/>
                    <a:pt x="408" y="76"/>
                    <a:pt x="407" y="76"/>
                  </a:cubicBezTo>
                  <a:cubicBezTo>
                    <a:pt x="405" y="78"/>
                    <a:pt x="402" y="74"/>
                    <a:pt x="401" y="72"/>
                  </a:cubicBezTo>
                  <a:cubicBezTo>
                    <a:pt x="399" y="70"/>
                    <a:pt x="400" y="70"/>
                    <a:pt x="399" y="68"/>
                  </a:cubicBezTo>
                  <a:cubicBezTo>
                    <a:pt x="399" y="67"/>
                    <a:pt x="397" y="66"/>
                    <a:pt x="397" y="65"/>
                  </a:cubicBezTo>
                  <a:cubicBezTo>
                    <a:pt x="396" y="64"/>
                    <a:pt x="396" y="59"/>
                    <a:pt x="394" y="61"/>
                  </a:cubicBezTo>
                  <a:cubicBezTo>
                    <a:pt x="393" y="62"/>
                    <a:pt x="395" y="64"/>
                    <a:pt x="395" y="65"/>
                  </a:cubicBezTo>
                  <a:cubicBezTo>
                    <a:pt x="396" y="67"/>
                    <a:pt x="396" y="68"/>
                    <a:pt x="397" y="70"/>
                  </a:cubicBezTo>
                  <a:cubicBezTo>
                    <a:pt x="398" y="73"/>
                    <a:pt x="401" y="75"/>
                    <a:pt x="402" y="78"/>
                  </a:cubicBezTo>
                  <a:cubicBezTo>
                    <a:pt x="403" y="81"/>
                    <a:pt x="404" y="84"/>
                    <a:pt x="406" y="87"/>
                  </a:cubicBezTo>
                  <a:cubicBezTo>
                    <a:pt x="407" y="91"/>
                    <a:pt x="409" y="94"/>
                    <a:pt x="411" y="97"/>
                  </a:cubicBezTo>
                  <a:cubicBezTo>
                    <a:pt x="412" y="100"/>
                    <a:pt x="413" y="104"/>
                    <a:pt x="417" y="106"/>
                  </a:cubicBezTo>
                  <a:cubicBezTo>
                    <a:pt x="414" y="107"/>
                    <a:pt x="415" y="109"/>
                    <a:pt x="416" y="111"/>
                  </a:cubicBezTo>
                  <a:cubicBezTo>
                    <a:pt x="416" y="112"/>
                    <a:pt x="416" y="113"/>
                    <a:pt x="417" y="114"/>
                  </a:cubicBezTo>
                  <a:cubicBezTo>
                    <a:pt x="417" y="115"/>
                    <a:pt x="418" y="114"/>
                    <a:pt x="419" y="115"/>
                  </a:cubicBezTo>
                  <a:cubicBezTo>
                    <a:pt x="420" y="115"/>
                    <a:pt x="420" y="116"/>
                    <a:pt x="421" y="117"/>
                  </a:cubicBezTo>
                  <a:cubicBezTo>
                    <a:pt x="422" y="118"/>
                    <a:pt x="423" y="118"/>
                    <a:pt x="424" y="119"/>
                  </a:cubicBezTo>
                  <a:cubicBezTo>
                    <a:pt x="425" y="120"/>
                    <a:pt x="424" y="122"/>
                    <a:pt x="425" y="124"/>
                  </a:cubicBezTo>
                  <a:cubicBezTo>
                    <a:pt x="426" y="125"/>
                    <a:pt x="426" y="125"/>
                    <a:pt x="426" y="126"/>
                  </a:cubicBezTo>
                  <a:cubicBezTo>
                    <a:pt x="427" y="127"/>
                    <a:pt x="426" y="129"/>
                    <a:pt x="427" y="130"/>
                  </a:cubicBezTo>
                  <a:cubicBezTo>
                    <a:pt x="427" y="133"/>
                    <a:pt x="427" y="136"/>
                    <a:pt x="427" y="139"/>
                  </a:cubicBezTo>
                  <a:cubicBezTo>
                    <a:pt x="428" y="141"/>
                    <a:pt x="428" y="143"/>
                    <a:pt x="430" y="144"/>
                  </a:cubicBezTo>
                  <a:cubicBezTo>
                    <a:pt x="431" y="145"/>
                    <a:pt x="431" y="145"/>
                    <a:pt x="432" y="146"/>
                  </a:cubicBezTo>
                  <a:cubicBezTo>
                    <a:pt x="433" y="147"/>
                    <a:pt x="434" y="148"/>
                    <a:pt x="435" y="149"/>
                  </a:cubicBezTo>
                  <a:cubicBezTo>
                    <a:pt x="437" y="151"/>
                    <a:pt x="438" y="153"/>
                    <a:pt x="439" y="156"/>
                  </a:cubicBezTo>
                  <a:cubicBezTo>
                    <a:pt x="440" y="159"/>
                    <a:pt x="440" y="163"/>
                    <a:pt x="441" y="165"/>
                  </a:cubicBezTo>
                  <a:cubicBezTo>
                    <a:pt x="441" y="166"/>
                    <a:pt x="443" y="167"/>
                    <a:pt x="443" y="168"/>
                  </a:cubicBezTo>
                  <a:cubicBezTo>
                    <a:pt x="445" y="169"/>
                    <a:pt x="444" y="169"/>
                    <a:pt x="445" y="169"/>
                  </a:cubicBezTo>
                  <a:cubicBezTo>
                    <a:pt x="445" y="168"/>
                    <a:pt x="444" y="167"/>
                    <a:pt x="446" y="168"/>
                  </a:cubicBezTo>
                  <a:cubicBezTo>
                    <a:pt x="446" y="168"/>
                    <a:pt x="447" y="170"/>
                    <a:pt x="447" y="171"/>
                  </a:cubicBezTo>
                  <a:cubicBezTo>
                    <a:pt x="449" y="170"/>
                    <a:pt x="451" y="172"/>
                    <a:pt x="453" y="173"/>
                  </a:cubicBezTo>
                  <a:cubicBezTo>
                    <a:pt x="455" y="174"/>
                    <a:pt x="455" y="175"/>
                    <a:pt x="457" y="177"/>
                  </a:cubicBezTo>
                  <a:cubicBezTo>
                    <a:pt x="458" y="178"/>
                    <a:pt x="459" y="178"/>
                    <a:pt x="460" y="179"/>
                  </a:cubicBezTo>
                  <a:cubicBezTo>
                    <a:pt x="460" y="180"/>
                    <a:pt x="461" y="181"/>
                    <a:pt x="461" y="181"/>
                  </a:cubicBezTo>
                  <a:cubicBezTo>
                    <a:pt x="463" y="183"/>
                    <a:pt x="465" y="185"/>
                    <a:pt x="466" y="186"/>
                  </a:cubicBezTo>
                  <a:cubicBezTo>
                    <a:pt x="468" y="187"/>
                    <a:pt x="469" y="189"/>
                    <a:pt x="468" y="191"/>
                  </a:cubicBezTo>
                  <a:cubicBezTo>
                    <a:pt x="467" y="192"/>
                    <a:pt x="464" y="193"/>
                    <a:pt x="464" y="194"/>
                  </a:cubicBezTo>
                  <a:cubicBezTo>
                    <a:pt x="465" y="195"/>
                    <a:pt x="467" y="194"/>
                    <a:pt x="467" y="195"/>
                  </a:cubicBezTo>
                  <a:cubicBezTo>
                    <a:pt x="470" y="196"/>
                    <a:pt x="471" y="199"/>
                    <a:pt x="472" y="201"/>
                  </a:cubicBezTo>
                  <a:cubicBezTo>
                    <a:pt x="475" y="203"/>
                    <a:pt x="477" y="203"/>
                    <a:pt x="480" y="202"/>
                  </a:cubicBezTo>
                  <a:cubicBezTo>
                    <a:pt x="482" y="202"/>
                    <a:pt x="483" y="200"/>
                    <a:pt x="484" y="200"/>
                  </a:cubicBezTo>
                  <a:cubicBezTo>
                    <a:pt x="485" y="199"/>
                    <a:pt x="486" y="200"/>
                    <a:pt x="488" y="200"/>
                  </a:cubicBezTo>
                  <a:cubicBezTo>
                    <a:pt x="491" y="201"/>
                    <a:pt x="493" y="198"/>
                    <a:pt x="496" y="197"/>
                  </a:cubicBezTo>
                  <a:cubicBezTo>
                    <a:pt x="497" y="197"/>
                    <a:pt x="499" y="197"/>
                    <a:pt x="501" y="197"/>
                  </a:cubicBezTo>
                  <a:cubicBezTo>
                    <a:pt x="502" y="197"/>
                    <a:pt x="503" y="196"/>
                    <a:pt x="504" y="196"/>
                  </a:cubicBezTo>
                  <a:cubicBezTo>
                    <a:pt x="506" y="196"/>
                    <a:pt x="507" y="197"/>
                    <a:pt x="508" y="196"/>
                  </a:cubicBezTo>
                  <a:cubicBezTo>
                    <a:pt x="510" y="196"/>
                    <a:pt x="511" y="195"/>
                    <a:pt x="512" y="195"/>
                  </a:cubicBezTo>
                  <a:cubicBezTo>
                    <a:pt x="513" y="195"/>
                    <a:pt x="515" y="195"/>
                    <a:pt x="516" y="194"/>
                  </a:cubicBezTo>
                  <a:cubicBezTo>
                    <a:pt x="517" y="193"/>
                    <a:pt x="517" y="192"/>
                    <a:pt x="518" y="191"/>
                  </a:cubicBezTo>
                  <a:cubicBezTo>
                    <a:pt x="521" y="191"/>
                    <a:pt x="522" y="193"/>
                    <a:pt x="521" y="195"/>
                  </a:cubicBezTo>
                  <a:cubicBezTo>
                    <a:pt x="520" y="197"/>
                    <a:pt x="522" y="193"/>
                    <a:pt x="521" y="195"/>
                  </a:cubicBezTo>
                  <a:close/>
                  <a:moveTo>
                    <a:pt x="87" y="222"/>
                  </a:moveTo>
                  <a:cubicBezTo>
                    <a:pt x="88" y="223"/>
                    <a:pt x="88" y="223"/>
                    <a:pt x="88" y="221"/>
                  </a:cubicBezTo>
                  <a:cubicBezTo>
                    <a:pt x="88" y="222"/>
                    <a:pt x="87" y="221"/>
                    <a:pt x="87" y="222"/>
                  </a:cubicBezTo>
                  <a:close/>
                  <a:moveTo>
                    <a:pt x="219" y="271"/>
                  </a:moveTo>
                  <a:cubicBezTo>
                    <a:pt x="217" y="271"/>
                    <a:pt x="218" y="274"/>
                    <a:pt x="220" y="271"/>
                  </a:cubicBezTo>
                  <a:cubicBezTo>
                    <a:pt x="220" y="271"/>
                    <a:pt x="220" y="271"/>
                    <a:pt x="219" y="271"/>
                  </a:cubicBezTo>
                  <a:close/>
                  <a:moveTo>
                    <a:pt x="565" y="412"/>
                  </a:moveTo>
                  <a:cubicBezTo>
                    <a:pt x="564" y="412"/>
                    <a:pt x="563" y="415"/>
                    <a:pt x="564" y="416"/>
                  </a:cubicBezTo>
                  <a:cubicBezTo>
                    <a:pt x="565" y="416"/>
                    <a:pt x="567" y="413"/>
                    <a:pt x="565" y="412"/>
                  </a:cubicBezTo>
                  <a:close/>
                  <a:moveTo>
                    <a:pt x="515" y="372"/>
                  </a:moveTo>
                  <a:cubicBezTo>
                    <a:pt x="515" y="369"/>
                    <a:pt x="514" y="366"/>
                    <a:pt x="513" y="363"/>
                  </a:cubicBezTo>
                  <a:cubicBezTo>
                    <a:pt x="513" y="362"/>
                    <a:pt x="512" y="362"/>
                    <a:pt x="512" y="361"/>
                  </a:cubicBezTo>
                  <a:cubicBezTo>
                    <a:pt x="510" y="362"/>
                    <a:pt x="510" y="355"/>
                    <a:pt x="508" y="356"/>
                  </a:cubicBezTo>
                  <a:cubicBezTo>
                    <a:pt x="508" y="355"/>
                    <a:pt x="506" y="359"/>
                    <a:pt x="506" y="358"/>
                  </a:cubicBezTo>
                  <a:cubicBezTo>
                    <a:pt x="505" y="359"/>
                    <a:pt x="506" y="363"/>
                    <a:pt x="506" y="365"/>
                  </a:cubicBezTo>
                  <a:cubicBezTo>
                    <a:pt x="504" y="365"/>
                    <a:pt x="503" y="365"/>
                    <a:pt x="502" y="366"/>
                  </a:cubicBezTo>
                  <a:cubicBezTo>
                    <a:pt x="502" y="366"/>
                    <a:pt x="502" y="367"/>
                    <a:pt x="502" y="367"/>
                  </a:cubicBezTo>
                  <a:cubicBezTo>
                    <a:pt x="501" y="368"/>
                    <a:pt x="501" y="367"/>
                    <a:pt x="501" y="367"/>
                  </a:cubicBezTo>
                  <a:cubicBezTo>
                    <a:pt x="500" y="367"/>
                    <a:pt x="500" y="365"/>
                    <a:pt x="499" y="367"/>
                  </a:cubicBezTo>
                  <a:cubicBezTo>
                    <a:pt x="498" y="368"/>
                    <a:pt x="500" y="370"/>
                    <a:pt x="500" y="371"/>
                  </a:cubicBezTo>
                  <a:cubicBezTo>
                    <a:pt x="497" y="371"/>
                    <a:pt x="499" y="375"/>
                    <a:pt x="496" y="377"/>
                  </a:cubicBezTo>
                  <a:cubicBezTo>
                    <a:pt x="496" y="376"/>
                    <a:pt x="497" y="375"/>
                    <a:pt x="496" y="374"/>
                  </a:cubicBezTo>
                  <a:cubicBezTo>
                    <a:pt x="496" y="376"/>
                    <a:pt x="494" y="376"/>
                    <a:pt x="494" y="378"/>
                  </a:cubicBezTo>
                  <a:cubicBezTo>
                    <a:pt x="492" y="378"/>
                    <a:pt x="491" y="379"/>
                    <a:pt x="489" y="380"/>
                  </a:cubicBezTo>
                  <a:cubicBezTo>
                    <a:pt x="488" y="381"/>
                    <a:pt x="489" y="382"/>
                    <a:pt x="488" y="382"/>
                  </a:cubicBezTo>
                  <a:cubicBezTo>
                    <a:pt x="488" y="381"/>
                    <a:pt x="485" y="382"/>
                    <a:pt x="484" y="383"/>
                  </a:cubicBezTo>
                  <a:cubicBezTo>
                    <a:pt x="484" y="383"/>
                    <a:pt x="483" y="384"/>
                    <a:pt x="482" y="384"/>
                  </a:cubicBezTo>
                  <a:cubicBezTo>
                    <a:pt x="482" y="384"/>
                    <a:pt x="481" y="383"/>
                    <a:pt x="481" y="383"/>
                  </a:cubicBezTo>
                  <a:cubicBezTo>
                    <a:pt x="480" y="383"/>
                    <a:pt x="480" y="385"/>
                    <a:pt x="479" y="385"/>
                  </a:cubicBezTo>
                  <a:cubicBezTo>
                    <a:pt x="478" y="386"/>
                    <a:pt x="476" y="384"/>
                    <a:pt x="476" y="385"/>
                  </a:cubicBezTo>
                  <a:cubicBezTo>
                    <a:pt x="475" y="386"/>
                    <a:pt x="475" y="389"/>
                    <a:pt x="475" y="390"/>
                  </a:cubicBezTo>
                  <a:cubicBezTo>
                    <a:pt x="474" y="392"/>
                    <a:pt x="472" y="393"/>
                    <a:pt x="473" y="395"/>
                  </a:cubicBezTo>
                  <a:cubicBezTo>
                    <a:pt x="473" y="397"/>
                    <a:pt x="473" y="400"/>
                    <a:pt x="474" y="402"/>
                  </a:cubicBezTo>
                  <a:cubicBezTo>
                    <a:pt x="474" y="403"/>
                    <a:pt x="474" y="406"/>
                    <a:pt x="476" y="407"/>
                  </a:cubicBezTo>
                  <a:cubicBezTo>
                    <a:pt x="475" y="408"/>
                    <a:pt x="476" y="409"/>
                    <a:pt x="476" y="410"/>
                  </a:cubicBezTo>
                  <a:cubicBezTo>
                    <a:pt x="476" y="412"/>
                    <a:pt x="475" y="413"/>
                    <a:pt x="475" y="414"/>
                  </a:cubicBezTo>
                  <a:cubicBezTo>
                    <a:pt x="474" y="416"/>
                    <a:pt x="472" y="418"/>
                    <a:pt x="472" y="420"/>
                  </a:cubicBezTo>
                  <a:cubicBezTo>
                    <a:pt x="469" y="421"/>
                    <a:pt x="469" y="423"/>
                    <a:pt x="468" y="425"/>
                  </a:cubicBezTo>
                  <a:cubicBezTo>
                    <a:pt x="468" y="425"/>
                    <a:pt x="468" y="426"/>
                    <a:pt x="468" y="427"/>
                  </a:cubicBezTo>
                  <a:cubicBezTo>
                    <a:pt x="468" y="429"/>
                    <a:pt x="468" y="431"/>
                    <a:pt x="469" y="433"/>
                  </a:cubicBezTo>
                  <a:cubicBezTo>
                    <a:pt x="470" y="435"/>
                    <a:pt x="472" y="437"/>
                    <a:pt x="471" y="438"/>
                  </a:cubicBezTo>
                  <a:cubicBezTo>
                    <a:pt x="470" y="443"/>
                    <a:pt x="471" y="446"/>
                    <a:pt x="474" y="449"/>
                  </a:cubicBezTo>
                  <a:cubicBezTo>
                    <a:pt x="475" y="451"/>
                    <a:pt x="476" y="450"/>
                    <a:pt x="478" y="451"/>
                  </a:cubicBezTo>
                  <a:cubicBezTo>
                    <a:pt x="480" y="452"/>
                    <a:pt x="480" y="454"/>
                    <a:pt x="483" y="453"/>
                  </a:cubicBezTo>
                  <a:cubicBezTo>
                    <a:pt x="484" y="453"/>
                    <a:pt x="486" y="451"/>
                    <a:pt x="487" y="450"/>
                  </a:cubicBezTo>
                  <a:cubicBezTo>
                    <a:pt x="489" y="450"/>
                    <a:pt x="491" y="450"/>
                    <a:pt x="493" y="449"/>
                  </a:cubicBezTo>
                  <a:cubicBezTo>
                    <a:pt x="494" y="447"/>
                    <a:pt x="495" y="446"/>
                    <a:pt x="495" y="444"/>
                  </a:cubicBezTo>
                  <a:cubicBezTo>
                    <a:pt x="496" y="442"/>
                    <a:pt x="497" y="440"/>
                    <a:pt x="497" y="437"/>
                  </a:cubicBezTo>
                  <a:cubicBezTo>
                    <a:pt x="499" y="436"/>
                    <a:pt x="499" y="431"/>
                    <a:pt x="499" y="429"/>
                  </a:cubicBezTo>
                  <a:cubicBezTo>
                    <a:pt x="501" y="426"/>
                    <a:pt x="502" y="422"/>
                    <a:pt x="503" y="419"/>
                  </a:cubicBezTo>
                  <a:cubicBezTo>
                    <a:pt x="503" y="416"/>
                    <a:pt x="504" y="415"/>
                    <a:pt x="505" y="413"/>
                  </a:cubicBezTo>
                  <a:cubicBezTo>
                    <a:pt x="506" y="411"/>
                    <a:pt x="506" y="408"/>
                    <a:pt x="507" y="406"/>
                  </a:cubicBezTo>
                  <a:cubicBezTo>
                    <a:pt x="508" y="404"/>
                    <a:pt x="509" y="401"/>
                    <a:pt x="509" y="399"/>
                  </a:cubicBezTo>
                  <a:cubicBezTo>
                    <a:pt x="509" y="398"/>
                    <a:pt x="510" y="396"/>
                    <a:pt x="510" y="395"/>
                  </a:cubicBezTo>
                  <a:cubicBezTo>
                    <a:pt x="510" y="394"/>
                    <a:pt x="510" y="393"/>
                    <a:pt x="510" y="392"/>
                  </a:cubicBezTo>
                  <a:cubicBezTo>
                    <a:pt x="510" y="390"/>
                    <a:pt x="512" y="389"/>
                    <a:pt x="512" y="387"/>
                  </a:cubicBezTo>
                  <a:cubicBezTo>
                    <a:pt x="512" y="385"/>
                    <a:pt x="510" y="380"/>
                    <a:pt x="512" y="379"/>
                  </a:cubicBezTo>
                  <a:cubicBezTo>
                    <a:pt x="514" y="379"/>
                    <a:pt x="512" y="384"/>
                    <a:pt x="515" y="382"/>
                  </a:cubicBezTo>
                  <a:cubicBezTo>
                    <a:pt x="519" y="380"/>
                    <a:pt x="514" y="375"/>
                    <a:pt x="515" y="372"/>
                  </a:cubicBezTo>
                  <a:close/>
                  <a:moveTo>
                    <a:pt x="65" y="197"/>
                  </a:moveTo>
                  <a:cubicBezTo>
                    <a:pt x="64" y="197"/>
                    <a:pt x="66" y="198"/>
                    <a:pt x="66" y="198"/>
                  </a:cubicBezTo>
                  <a:cubicBezTo>
                    <a:pt x="66" y="198"/>
                    <a:pt x="67" y="197"/>
                    <a:pt x="65" y="197"/>
                  </a:cubicBezTo>
                  <a:close/>
                  <a:moveTo>
                    <a:pt x="447" y="166"/>
                  </a:moveTo>
                  <a:cubicBezTo>
                    <a:pt x="447" y="166"/>
                    <a:pt x="447" y="166"/>
                    <a:pt x="447" y="166"/>
                  </a:cubicBezTo>
                  <a:cubicBezTo>
                    <a:pt x="445" y="164"/>
                    <a:pt x="445" y="166"/>
                    <a:pt x="447" y="166"/>
                  </a:cubicBezTo>
                  <a:close/>
                  <a:moveTo>
                    <a:pt x="234" y="248"/>
                  </a:moveTo>
                  <a:cubicBezTo>
                    <a:pt x="233" y="248"/>
                    <a:pt x="231" y="250"/>
                    <a:pt x="232" y="251"/>
                  </a:cubicBezTo>
                  <a:cubicBezTo>
                    <a:pt x="233" y="253"/>
                    <a:pt x="234" y="249"/>
                    <a:pt x="235" y="249"/>
                  </a:cubicBezTo>
                  <a:cubicBezTo>
                    <a:pt x="235" y="248"/>
                    <a:pt x="234" y="248"/>
                    <a:pt x="234" y="248"/>
                  </a:cubicBezTo>
                  <a:close/>
                  <a:moveTo>
                    <a:pt x="469" y="355"/>
                  </a:moveTo>
                  <a:cubicBezTo>
                    <a:pt x="469" y="354"/>
                    <a:pt x="468" y="353"/>
                    <a:pt x="468" y="352"/>
                  </a:cubicBezTo>
                  <a:cubicBezTo>
                    <a:pt x="468" y="352"/>
                    <a:pt x="467" y="356"/>
                    <a:pt x="469" y="355"/>
                  </a:cubicBezTo>
                  <a:close/>
                  <a:moveTo>
                    <a:pt x="481" y="361"/>
                  </a:moveTo>
                  <a:cubicBezTo>
                    <a:pt x="481" y="361"/>
                    <a:pt x="480" y="361"/>
                    <a:pt x="481" y="362"/>
                  </a:cubicBezTo>
                  <a:cubicBezTo>
                    <a:pt x="481" y="362"/>
                    <a:pt x="481" y="362"/>
                    <a:pt x="481" y="361"/>
                  </a:cubicBezTo>
                  <a:close/>
                  <a:moveTo>
                    <a:pt x="476" y="357"/>
                  </a:moveTo>
                  <a:cubicBezTo>
                    <a:pt x="476" y="357"/>
                    <a:pt x="476" y="356"/>
                    <a:pt x="476" y="356"/>
                  </a:cubicBezTo>
                  <a:cubicBezTo>
                    <a:pt x="474" y="356"/>
                    <a:pt x="476" y="358"/>
                    <a:pt x="476" y="357"/>
                  </a:cubicBezTo>
                  <a:close/>
                  <a:moveTo>
                    <a:pt x="19" y="162"/>
                  </a:moveTo>
                  <a:cubicBezTo>
                    <a:pt x="18" y="162"/>
                    <a:pt x="20" y="165"/>
                    <a:pt x="20" y="163"/>
                  </a:cubicBezTo>
                  <a:cubicBezTo>
                    <a:pt x="20" y="162"/>
                    <a:pt x="20" y="162"/>
                    <a:pt x="19" y="162"/>
                  </a:cubicBezTo>
                  <a:close/>
                  <a:moveTo>
                    <a:pt x="13" y="169"/>
                  </a:moveTo>
                  <a:cubicBezTo>
                    <a:pt x="11" y="168"/>
                    <a:pt x="14" y="173"/>
                    <a:pt x="14" y="170"/>
                  </a:cubicBezTo>
                  <a:cubicBezTo>
                    <a:pt x="14" y="169"/>
                    <a:pt x="14" y="169"/>
                    <a:pt x="13" y="169"/>
                  </a:cubicBezTo>
                  <a:close/>
                  <a:moveTo>
                    <a:pt x="4" y="155"/>
                  </a:moveTo>
                  <a:cubicBezTo>
                    <a:pt x="0" y="157"/>
                    <a:pt x="4" y="157"/>
                    <a:pt x="4" y="156"/>
                  </a:cubicBezTo>
                  <a:cubicBezTo>
                    <a:pt x="4" y="155"/>
                    <a:pt x="4" y="155"/>
                    <a:pt x="4" y="155"/>
                  </a:cubicBezTo>
                  <a:close/>
                  <a:moveTo>
                    <a:pt x="9" y="171"/>
                  </a:moveTo>
                  <a:cubicBezTo>
                    <a:pt x="8" y="171"/>
                    <a:pt x="8" y="171"/>
                    <a:pt x="8" y="171"/>
                  </a:cubicBezTo>
                  <a:cubicBezTo>
                    <a:pt x="9" y="172"/>
                    <a:pt x="10" y="171"/>
                    <a:pt x="9" y="171"/>
                  </a:cubicBezTo>
                  <a:close/>
                  <a:moveTo>
                    <a:pt x="4" y="157"/>
                  </a:moveTo>
                  <a:cubicBezTo>
                    <a:pt x="4" y="157"/>
                    <a:pt x="4" y="158"/>
                    <a:pt x="4" y="158"/>
                  </a:cubicBezTo>
                  <a:cubicBezTo>
                    <a:pt x="5" y="158"/>
                    <a:pt x="5" y="157"/>
                    <a:pt x="4" y="15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endParaRPr lang="ru-RU" sz="7198"/>
            </a:p>
          </p:txBody>
        </p:sp>
        <p:sp>
          <p:nvSpPr>
            <p:cNvPr id="40" name="New_Zeland">
              <a:extLst>
                <a:ext uri="{FF2B5EF4-FFF2-40B4-BE49-F238E27FC236}">
                  <a16:creationId xmlns:a16="http://schemas.microsoft.com/office/drawing/2014/main" id="{8249ADE3-D9EE-3A60-8831-BCFCAF18B83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0378193" y="11425636"/>
              <a:ext cx="949079" cy="1063347"/>
            </a:xfrm>
            <a:custGeom>
              <a:avLst/>
              <a:gdLst>
                <a:gd name="T0" fmla="*/ 43151 w 121"/>
                <a:gd name="T1" fmla="*/ 453026 h 135"/>
                <a:gd name="T2" fmla="*/ 35306 w 121"/>
                <a:gd name="T3" fmla="*/ 449087 h 135"/>
                <a:gd name="T4" fmla="*/ 43151 w 121"/>
                <a:gd name="T5" fmla="*/ 460905 h 135"/>
                <a:gd name="T6" fmla="*/ 58843 w 121"/>
                <a:gd name="T7" fmla="*/ 437268 h 135"/>
                <a:gd name="T8" fmla="*/ 35306 w 121"/>
                <a:gd name="T9" fmla="*/ 527874 h 135"/>
                <a:gd name="T10" fmla="*/ 11769 w 121"/>
                <a:gd name="T11" fmla="*/ 382117 h 135"/>
                <a:gd name="T12" fmla="*/ 7846 w 121"/>
                <a:gd name="T13" fmla="*/ 401814 h 135"/>
                <a:gd name="T14" fmla="*/ 211833 w 121"/>
                <a:gd name="T15" fmla="*/ 228483 h 135"/>
                <a:gd name="T16" fmla="*/ 211833 w 121"/>
                <a:gd name="T17" fmla="*/ 224543 h 135"/>
                <a:gd name="T18" fmla="*/ 207910 w 121"/>
                <a:gd name="T19" fmla="*/ 224543 h 135"/>
                <a:gd name="T20" fmla="*/ 203987 w 121"/>
                <a:gd name="T21" fmla="*/ 220604 h 135"/>
                <a:gd name="T22" fmla="*/ 184373 w 121"/>
                <a:gd name="T23" fmla="*/ 228483 h 135"/>
                <a:gd name="T24" fmla="*/ 176528 w 121"/>
                <a:gd name="T25" fmla="*/ 200907 h 135"/>
                <a:gd name="T26" fmla="*/ 156913 w 121"/>
                <a:gd name="T27" fmla="*/ 224543 h 135"/>
                <a:gd name="T28" fmla="*/ 133376 w 121"/>
                <a:gd name="T29" fmla="*/ 271816 h 135"/>
                <a:gd name="T30" fmla="*/ 101994 w 121"/>
                <a:gd name="T31" fmla="*/ 307270 h 135"/>
                <a:gd name="T32" fmla="*/ 70611 w 121"/>
                <a:gd name="T33" fmla="*/ 330906 h 135"/>
                <a:gd name="T34" fmla="*/ 39228 w 121"/>
                <a:gd name="T35" fmla="*/ 358481 h 135"/>
                <a:gd name="T36" fmla="*/ 27460 w 121"/>
                <a:gd name="T37" fmla="*/ 370299 h 135"/>
                <a:gd name="T38" fmla="*/ 19614 w 121"/>
                <a:gd name="T39" fmla="*/ 382117 h 135"/>
                <a:gd name="T40" fmla="*/ 7846 w 121"/>
                <a:gd name="T41" fmla="*/ 389996 h 135"/>
                <a:gd name="T42" fmla="*/ 7846 w 121"/>
                <a:gd name="T43" fmla="*/ 397875 h 135"/>
                <a:gd name="T44" fmla="*/ 7846 w 121"/>
                <a:gd name="T45" fmla="*/ 409693 h 135"/>
                <a:gd name="T46" fmla="*/ 27460 w 121"/>
                <a:gd name="T47" fmla="*/ 421511 h 135"/>
                <a:gd name="T48" fmla="*/ 50997 w 121"/>
                <a:gd name="T49" fmla="*/ 433329 h 135"/>
                <a:gd name="T50" fmla="*/ 66688 w 121"/>
                <a:gd name="T51" fmla="*/ 437268 h 135"/>
                <a:gd name="T52" fmla="*/ 94148 w 121"/>
                <a:gd name="T53" fmla="*/ 433329 h 135"/>
                <a:gd name="T54" fmla="*/ 117685 w 121"/>
                <a:gd name="T55" fmla="*/ 401814 h 135"/>
                <a:gd name="T56" fmla="*/ 133376 w 121"/>
                <a:gd name="T57" fmla="*/ 346663 h 135"/>
                <a:gd name="T58" fmla="*/ 180450 w 121"/>
                <a:gd name="T59" fmla="*/ 326967 h 135"/>
                <a:gd name="T60" fmla="*/ 176528 w 121"/>
                <a:gd name="T61" fmla="*/ 315148 h 135"/>
                <a:gd name="T62" fmla="*/ 203987 w 121"/>
                <a:gd name="T63" fmla="*/ 271816 h 135"/>
                <a:gd name="T64" fmla="*/ 211833 w 121"/>
                <a:gd name="T65" fmla="*/ 236361 h 135"/>
                <a:gd name="T66" fmla="*/ 219679 w 121"/>
                <a:gd name="T67" fmla="*/ 224543 h 135"/>
                <a:gd name="T68" fmla="*/ 321672 w 121"/>
                <a:gd name="T69" fmla="*/ 102423 h 135"/>
                <a:gd name="T70" fmla="*/ 294213 w 121"/>
                <a:gd name="T71" fmla="*/ 118181 h 135"/>
                <a:gd name="T72" fmla="*/ 262830 w 121"/>
                <a:gd name="T73" fmla="*/ 98484 h 135"/>
                <a:gd name="T74" fmla="*/ 251061 w 121"/>
                <a:gd name="T75" fmla="*/ 74848 h 135"/>
                <a:gd name="T76" fmla="*/ 251061 w 121"/>
                <a:gd name="T77" fmla="*/ 90605 h 135"/>
                <a:gd name="T78" fmla="*/ 231447 w 121"/>
                <a:gd name="T79" fmla="*/ 70908 h 135"/>
                <a:gd name="T80" fmla="*/ 219679 w 121"/>
                <a:gd name="T81" fmla="*/ 47272 h 135"/>
                <a:gd name="T82" fmla="*/ 219679 w 121"/>
                <a:gd name="T83" fmla="*/ 27575 h 135"/>
                <a:gd name="T84" fmla="*/ 207910 w 121"/>
                <a:gd name="T85" fmla="*/ 19697 h 135"/>
                <a:gd name="T86" fmla="*/ 192219 w 121"/>
                <a:gd name="T87" fmla="*/ 15757 h 135"/>
                <a:gd name="T88" fmla="*/ 184373 w 121"/>
                <a:gd name="T89" fmla="*/ 0 h 135"/>
                <a:gd name="T90" fmla="*/ 188296 w 121"/>
                <a:gd name="T91" fmla="*/ 27575 h 135"/>
                <a:gd name="T92" fmla="*/ 215756 w 121"/>
                <a:gd name="T93" fmla="*/ 66969 h 135"/>
                <a:gd name="T94" fmla="*/ 219679 w 121"/>
                <a:gd name="T95" fmla="*/ 63030 h 135"/>
                <a:gd name="T96" fmla="*/ 227524 w 121"/>
                <a:gd name="T97" fmla="*/ 86666 h 135"/>
                <a:gd name="T98" fmla="*/ 227524 w 121"/>
                <a:gd name="T99" fmla="*/ 86666 h 135"/>
                <a:gd name="T100" fmla="*/ 235370 w 121"/>
                <a:gd name="T101" fmla="*/ 118181 h 135"/>
                <a:gd name="T102" fmla="*/ 227524 w 121"/>
                <a:gd name="T103" fmla="*/ 141817 h 135"/>
                <a:gd name="T104" fmla="*/ 227524 w 121"/>
                <a:gd name="T105" fmla="*/ 181210 h 135"/>
                <a:gd name="T106" fmla="*/ 235370 w 121"/>
                <a:gd name="T107" fmla="*/ 232422 h 135"/>
                <a:gd name="T108" fmla="*/ 262830 w 121"/>
                <a:gd name="T109" fmla="*/ 228483 h 135"/>
                <a:gd name="T110" fmla="*/ 290290 w 121"/>
                <a:gd name="T111" fmla="*/ 177271 h 135"/>
                <a:gd name="T112" fmla="*/ 313827 w 121"/>
                <a:gd name="T113" fmla="*/ 153635 h 135"/>
                <a:gd name="T114" fmla="*/ 325595 w 121"/>
                <a:gd name="T115" fmla="*/ 129999 h 135"/>
                <a:gd name="T116" fmla="*/ 474663 w 121"/>
                <a:gd name="T117" fmla="*/ 342724 h 135"/>
                <a:gd name="T118" fmla="*/ 466817 w 121"/>
                <a:gd name="T119" fmla="*/ 330906 h 135"/>
                <a:gd name="T120" fmla="*/ 266753 w 121"/>
                <a:gd name="T121" fmla="*/ 106363 h 135"/>
                <a:gd name="T122" fmla="*/ 247139 w 121"/>
                <a:gd name="T123" fmla="*/ 55151 h 135"/>
                <a:gd name="T124" fmla="*/ 235370 w 121"/>
                <a:gd name="T125" fmla="*/ 78787 h 135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121" h="135">
                  <a:moveTo>
                    <a:pt x="60" y="55"/>
                  </a:moveTo>
                  <a:cubicBezTo>
                    <a:pt x="60" y="55"/>
                    <a:pt x="60" y="55"/>
                    <a:pt x="60" y="55"/>
                  </a:cubicBezTo>
                  <a:cubicBezTo>
                    <a:pt x="60" y="55"/>
                    <a:pt x="60" y="55"/>
                    <a:pt x="60" y="55"/>
                  </a:cubicBezTo>
                  <a:close/>
                  <a:moveTo>
                    <a:pt x="66" y="18"/>
                  </a:moveTo>
                  <a:cubicBezTo>
                    <a:pt x="66" y="18"/>
                    <a:pt x="66" y="19"/>
                    <a:pt x="66" y="19"/>
                  </a:cubicBezTo>
                  <a:cubicBezTo>
                    <a:pt x="66" y="18"/>
                    <a:pt x="66" y="18"/>
                    <a:pt x="66" y="18"/>
                  </a:cubicBezTo>
                  <a:cubicBezTo>
                    <a:pt x="66" y="18"/>
                    <a:pt x="66" y="18"/>
                    <a:pt x="66" y="18"/>
                  </a:cubicBezTo>
                  <a:cubicBezTo>
                    <a:pt x="66" y="18"/>
                    <a:pt x="66" y="18"/>
                    <a:pt x="66" y="18"/>
                  </a:cubicBezTo>
                  <a:close/>
                  <a:moveTo>
                    <a:pt x="46" y="51"/>
                  </a:moveTo>
                  <a:cubicBezTo>
                    <a:pt x="46" y="51"/>
                    <a:pt x="46" y="52"/>
                    <a:pt x="46" y="51"/>
                  </a:cubicBezTo>
                  <a:cubicBezTo>
                    <a:pt x="46" y="51"/>
                    <a:pt x="46" y="51"/>
                    <a:pt x="46" y="51"/>
                  </a:cubicBezTo>
                  <a:close/>
                  <a:moveTo>
                    <a:pt x="2" y="106"/>
                  </a:moveTo>
                  <a:cubicBezTo>
                    <a:pt x="1" y="106"/>
                    <a:pt x="1" y="106"/>
                    <a:pt x="1" y="106"/>
                  </a:cubicBezTo>
                  <a:cubicBezTo>
                    <a:pt x="1" y="106"/>
                    <a:pt x="1" y="106"/>
                    <a:pt x="2" y="106"/>
                  </a:cubicBezTo>
                  <a:close/>
                  <a:moveTo>
                    <a:pt x="12" y="115"/>
                  </a:moveTo>
                  <a:cubicBezTo>
                    <a:pt x="12" y="115"/>
                    <a:pt x="12" y="115"/>
                    <a:pt x="12" y="115"/>
                  </a:cubicBezTo>
                  <a:cubicBezTo>
                    <a:pt x="12" y="115"/>
                    <a:pt x="12" y="115"/>
                    <a:pt x="12" y="115"/>
                  </a:cubicBezTo>
                  <a:cubicBezTo>
                    <a:pt x="12" y="115"/>
                    <a:pt x="12" y="115"/>
                    <a:pt x="11" y="115"/>
                  </a:cubicBezTo>
                  <a:cubicBezTo>
                    <a:pt x="11" y="114"/>
                    <a:pt x="11" y="114"/>
                    <a:pt x="11" y="115"/>
                  </a:cubicBezTo>
                  <a:cubicBezTo>
                    <a:pt x="11" y="115"/>
                    <a:pt x="11" y="115"/>
                    <a:pt x="11" y="115"/>
                  </a:cubicBezTo>
                  <a:cubicBezTo>
                    <a:pt x="11" y="115"/>
                    <a:pt x="11" y="114"/>
                    <a:pt x="11" y="114"/>
                  </a:cubicBezTo>
                  <a:cubicBezTo>
                    <a:pt x="11" y="114"/>
                    <a:pt x="11" y="114"/>
                    <a:pt x="11" y="114"/>
                  </a:cubicBezTo>
                  <a:cubicBezTo>
                    <a:pt x="11" y="114"/>
                    <a:pt x="11" y="114"/>
                    <a:pt x="11" y="114"/>
                  </a:cubicBezTo>
                  <a:cubicBezTo>
                    <a:pt x="11" y="114"/>
                    <a:pt x="11" y="114"/>
                    <a:pt x="12" y="114"/>
                  </a:cubicBezTo>
                  <a:cubicBezTo>
                    <a:pt x="12" y="114"/>
                    <a:pt x="12" y="114"/>
                    <a:pt x="12" y="114"/>
                  </a:cubicBezTo>
                  <a:cubicBezTo>
                    <a:pt x="12" y="114"/>
                    <a:pt x="12" y="114"/>
                    <a:pt x="12" y="114"/>
                  </a:cubicBezTo>
                  <a:cubicBezTo>
                    <a:pt x="12" y="114"/>
                    <a:pt x="12" y="114"/>
                    <a:pt x="12" y="114"/>
                  </a:cubicBezTo>
                  <a:cubicBezTo>
                    <a:pt x="12" y="113"/>
                    <a:pt x="12" y="113"/>
                    <a:pt x="12" y="113"/>
                  </a:cubicBezTo>
                  <a:cubicBezTo>
                    <a:pt x="11" y="113"/>
                    <a:pt x="11" y="113"/>
                    <a:pt x="11" y="113"/>
                  </a:cubicBezTo>
                  <a:cubicBezTo>
                    <a:pt x="11" y="112"/>
                    <a:pt x="11" y="112"/>
                    <a:pt x="11" y="112"/>
                  </a:cubicBezTo>
                  <a:cubicBezTo>
                    <a:pt x="10" y="112"/>
                    <a:pt x="10" y="112"/>
                    <a:pt x="10" y="112"/>
                  </a:cubicBezTo>
                  <a:cubicBezTo>
                    <a:pt x="10" y="112"/>
                    <a:pt x="10" y="112"/>
                    <a:pt x="10" y="112"/>
                  </a:cubicBezTo>
                  <a:cubicBezTo>
                    <a:pt x="10" y="112"/>
                    <a:pt x="9" y="112"/>
                    <a:pt x="9" y="112"/>
                  </a:cubicBezTo>
                  <a:cubicBezTo>
                    <a:pt x="9" y="112"/>
                    <a:pt x="9" y="112"/>
                    <a:pt x="9" y="113"/>
                  </a:cubicBezTo>
                  <a:cubicBezTo>
                    <a:pt x="9" y="113"/>
                    <a:pt x="9" y="113"/>
                    <a:pt x="9" y="113"/>
                  </a:cubicBezTo>
                  <a:cubicBezTo>
                    <a:pt x="9" y="113"/>
                    <a:pt x="9" y="113"/>
                    <a:pt x="9" y="113"/>
                  </a:cubicBezTo>
                  <a:cubicBezTo>
                    <a:pt x="9" y="114"/>
                    <a:pt x="9" y="114"/>
                    <a:pt x="9" y="114"/>
                  </a:cubicBezTo>
                  <a:cubicBezTo>
                    <a:pt x="9" y="114"/>
                    <a:pt x="9" y="114"/>
                    <a:pt x="9" y="114"/>
                  </a:cubicBezTo>
                  <a:cubicBezTo>
                    <a:pt x="9" y="115"/>
                    <a:pt x="9" y="115"/>
                    <a:pt x="9" y="115"/>
                  </a:cubicBezTo>
                  <a:cubicBezTo>
                    <a:pt x="9" y="115"/>
                    <a:pt x="9" y="115"/>
                    <a:pt x="9" y="115"/>
                  </a:cubicBezTo>
                  <a:cubicBezTo>
                    <a:pt x="9" y="116"/>
                    <a:pt x="8" y="116"/>
                    <a:pt x="8" y="116"/>
                  </a:cubicBezTo>
                  <a:cubicBezTo>
                    <a:pt x="8" y="116"/>
                    <a:pt x="8" y="116"/>
                    <a:pt x="8" y="117"/>
                  </a:cubicBezTo>
                  <a:cubicBezTo>
                    <a:pt x="8" y="117"/>
                    <a:pt x="8" y="117"/>
                    <a:pt x="8" y="117"/>
                  </a:cubicBezTo>
                  <a:cubicBezTo>
                    <a:pt x="8" y="117"/>
                    <a:pt x="7" y="117"/>
                    <a:pt x="7" y="118"/>
                  </a:cubicBezTo>
                  <a:cubicBezTo>
                    <a:pt x="7" y="118"/>
                    <a:pt x="7" y="118"/>
                    <a:pt x="7" y="118"/>
                  </a:cubicBezTo>
                  <a:cubicBezTo>
                    <a:pt x="8" y="118"/>
                    <a:pt x="8" y="118"/>
                    <a:pt x="8" y="118"/>
                  </a:cubicBezTo>
                  <a:cubicBezTo>
                    <a:pt x="8" y="118"/>
                    <a:pt x="8" y="118"/>
                    <a:pt x="8" y="118"/>
                  </a:cubicBezTo>
                  <a:cubicBezTo>
                    <a:pt x="9" y="118"/>
                    <a:pt x="9" y="118"/>
                    <a:pt x="9" y="118"/>
                  </a:cubicBezTo>
                  <a:cubicBezTo>
                    <a:pt x="8" y="118"/>
                    <a:pt x="8" y="118"/>
                    <a:pt x="8" y="118"/>
                  </a:cubicBezTo>
                  <a:cubicBezTo>
                    <a:pt x="8" y="118"/>
                    <a:pt x="8" y="118"/>
                    <a:pt x="8" y="117"/>
                  </a:cubicBezTo>
                  <a:cubicBezTo>
                    <a:pt x="8" y="117"/>
                    <a:pt x="8" y="117"/>
                    <a:pt x="9" y="117"/>
                  </a:cubicBezTo>
                  <a:cubicBezTo>
                    <a:pt x="9" y="117"/>
                    <a:pt x="9" y="117"/>
                    <a:pt x="9" y="117"/>
                  </a:cubicBezTo>
                  <a:cubicBezTo>
                    <a:pt x="9" y="117"/>
                    <a:pt x="9" y="117"/>
                    <a:pt x="9" y="117"/>
                  </a:cubicBezTo>
                  <a:cubicBezTo>
                    <a:pt x="9" y="117"/>
                    <a:pt x="9" y="117"/>
                    <a:pt x="9" y="117"/>
                  </a:cubicBezTo>
                  <a:cubicBezTo>
                    <a:pt x="10" y="117"/>
                    <a:pt x="10" y="117"/>
                    <a:pt x="10" y="117"/>
                  </a:cubicBezTo>
                  <a:cubicBezTo>
                    <a:pt x="10" y="117"/>
                    <a:pt x="10" y="117"/>
                    <a:pt x="11" y="117"/>
                  </a:cubicBezTo>
                  <a:cubicBezTo>
                    <a:pt x="11" y="117"/>
                    <a:pt x="11" y="117"/>
                    <a:pt x="11" y="117"/>
                  </a:cubicBezTo>
                  <a:cubicBezTo>
                    <a:pt x="11" y="117"/>
                    <a:pt x="11" y="117"/>
                    <a:pt x="11" y="116"/>
                  </a:cubicBezTo>
                  <a:cubicBezTo>
                    <a:pt x="11" y="116"/>
                    <a:pt x="11" y="116"/>
                    <a:pt x="11" y="116"/>
                  </a:cubicBezTo>
                  <a:cubicBezTo>
                    <a:pt x="12" y="116"/>
                    <a:pt x="12" y="116"/>
                    <a:pt x="12" y="116"/>
                  </a:cubicBezTo>
                  <a:cubicBezTo>
                    <a:pt x="12" y="116"/>
                    <a:pt x="12" y="116"/>
                    <a:pt x="12" y="116"/>
                  </a:cubicBezTo>
                  <a:cubicBezTo>
                    <a:pt x="12" y="116"/>
                    <a:pt x="12" y="116"/>
                    <a:pt x="12" y="116"/>
                  </a:cubicBezTo>
                  <a:cubicBezTo>
                    <a:pt x="13" y="116"/>
                    <a:pt x="13" y="116"/>
                    <a:pt x="13" y="116"/>
                  </a:cubicBezTo>
                  <a:cubicBezTo>
                    <a:pt x="13" y="116"/>
                    <a:pt x="13" y="116"/>
                    <a:pt x="13" y="115"/>
                  </a:cubicBezTo>
                  <a:cubicBezTo>
                    <a:pt x="13" y="115"/>
                    <a:pt x="13" y="115"/>
                    <a:pt x="13" y="115"/>
                  </a:cubicBezTo>
                  <a:cubicBezTo>
                    <a:pt x="12" y="115"/>
                    <a:pt x="12" y="115"/>
                    <a:pt x="12" y="115"/>
                  </a:cubicBezTo>
                  <a:close/>
                  <a:moveTo>
                    <a:pt x="8" y="113"/>
                  </a:moveTo>
                  <a:cubicBezTo>
                    <a:pt x="8" y="113"/>
                    <a:pt x="8" y="113"/>
                    <a:pt x="9" y="113"/>
                  </a:cubicBezTo>
                  <a:cubicBezTo>
                    <a:pt x="9" y="113"/>
                    <a:pt x="9" y="113"/>
                    <a:pt x="9" y="113"/>
                  </a:cubicBezTo>
                  <a:cubicBezTo>
                    <a:pt x="9" y="113"/>
                    <a:pt x="9" y="113"/>
                    <a:pt x="8" y="113"/>
                  </a:cubicBezTo>
                  <a:close/>
                  <a:moveTo>
                    <a:pt x="11" y="130"/>
                  </a:moveTo>
                  <a:cubicBezTo>
                    <a:pt x="11" y="130"/>
                    <a:pt x="11" y="130"/>
                    <a:pt x="11" y="130"/>
                  </a:cubicBezTo>
                  <a:cubicBezTo>
                    <a:pt x="12" y="130"/>
                    <a:pt x="12" y="130"/>
                    <a:pt x="11" y="130"/>
                  </a:cubicBezTo>
                  <a:close/>
                  <a:moveTo>
                    <a:pt x="14" y="111"/>
                  </a:moveTo>
                  <a:cubicBezTo>
                    <a:pt x="14" y="111"/>
                    <a:pt x="14" y="111"/>
                    <a:pt x="14" y="111"/>
                  </a:cubicBezTo>
                  <a:cubicBezTo>
                    <a:pt x="14" y="111"/>
                    <a:pt x="14" y="111"/>
                    <a:pt x="15" y="111"/>
                  </a:cubicBezTo>
                  <a:cubicBezTo>
                    <a:pt x="15" y="111"/>
                    <a:pt x="15" y="111"/>
                    <a:pt x="14" y="111"/>
                  </a:cubicBezTo>
                  <a:close/>
                  <a:moveTo>
                    <a:pt x="15" y="113"/>
                  </a:moveTo>
                  <a:cubicBezTo>
                    <a:pt x="15" y="113"/>
                    <a:pt x="15" y="113"/>
                    <a:pt x="15" y="113"/>
                  </a:cubicBezTo>
                  <a:cubicBezTo>
                    <a:pt x="15" y="113"/>
                    <a:pt x="15" y="113"/>
                    <a:pt x="15" y="113"/>
                  </a:cubicBezTo>
                  <a:close/>
                  <a:moveTo>
                    <a:pt x="11" y="131"/>
                  </a:moveTo>
                  <a:cubicBezTo>
                    <a:pt x="11" y="131"/>
                    <a:pt x="11" y="131"/>
                    <a:pt x="11" y="131"/>
                  </a:cubicBezTo>
                  <a:cubicBezTo>
                    <a:pt x="10" y="130"/>
                    <a:pt x="10" y="130"/>
                    <a:pt x="10" y="130"/>
                  </a:cubicBezTo>
                  <a:cubicBezTo>
                    <a:pt x="10" y="130"/>
                    <a:pt x="10" y="130"/>
                    <a:pt x="10" y="130"/>
                  </a:cubicBezTo>
                  <a:cubicBezTo>
                    <a:pt x="10" y="131"/>
                    <a:pt x="10" y="131"/>
                    <a:pt x="10" y="131"/>
                  </a:cubicBezTo>
                  <a:cubicBezTo>
                    <a:pt x="10" y="131"/>
                    <a:pt x="10" y="131"/>
                    <a:pt x="10" y="131"/>
                  </a:cubicBezTo>
                  <a:cubicBezTo>
                    <a:pt x="10" y="132"/>
                    <a:pt x="10" y="132"/>
                    <a:pt x="10" y="132"/>
                  </a:cubicBezTo>
                  <a:cubicBezTo>
                    <a:pt x="10" y="132"/>
                    <a:pt x="9" y="133"/>
                    <a:pt x="9" y="133"/>
                  </a:cubicBezTo>
                  <a:cubicBezTo>
                    <a:pt x="9" y="133"/>
                    <a:pt x="9" y="133"/>
                    <a:pt x="9" y="133"/>
                  </a:cubicBezTo>
                  <a:cubicBezTo>
                    <a:pt x="9" y="133"/>
                    <a:pt x="9" y="133"/>
                    <a:pt x="9" y="133"/>
                  </a:cubicBezTo>
                  <a:cubicBezTo>
                    <a:pt x="9" y="133"/>
                    <a:pt x="8" y="133"/>
                    <a:pt x="8" y="133"/>
                  </a:cubicBezTo>
                  <a:cubicBezTo>
                    <a:pt x="8" y="133"/>
                    <a:pt x="8" y="134"/>
                    <a:pt x="9" y="134"/>
                  </a:cubicBezTo>
                  <a:cubicBezTo>
                    <a:pt x="9" y="134"/>
                    <a:pt x="9" y="134"/>
                    <a:pt x="9" y="134"/>
                  </a:cubicBezTo>
                  <a:cubicBezTo>
                    <a:pt x="9" y="134"/>
                    <a:pt x="9" y="134"/>
                    <a:pt x="9" y="134"/>
                  </a:cubicBezTo>
                  <a:cubicBezTo>
                    <a:pt x="9" y="134"/>
                    <a:pt x="9" y="134"/>
                    <a:pt x="9" y="134"/>
                  </a:cubicBezTo>
                  <a:cubicBezTo>
                    <a:pt x="9" y="134"/>
                    <a:pt x="9" y="134"/>
                    <a:pt x="9" y="134"/>
                  </a:cubicBezTo>
                  <a:cubicBezTo>
                    <a:pt x="9" y="133"/>
                    <a:pt x="9" y="133"/>
                    <a:pt x="9" y="133"/>
                  </a:cubicBezTo>
                  <a:cubicBezTo>
                    <a:pt x="10" y="133"/>
                    <a:pt x="9" y="133"/>
                    <a:pt x="9" y="133"/>
                  </a:cubicBezTo>
                  <a:cubicBezTo>
                    <a:pt x="10" y="133"/>
                    <a:pt x="10" y="133"/>
                    <a:pt x="10" y="133"/>
                  </a:cubicBezTo>
                  <a:cubicBezTo>
                    <a:pt x="10" y="134"/>
                    <a:pt x="10" y="134"/>
                    <a:pt x="10" y="134"/>
                  </a:cubicBezTo>
                  <a:cubicBezTo>
                    <a:pt x="11" y="134"/>
                    <a:pt x="11" y="134"/>
                    <a:pt x="11" y="134"/>
                  </a:cubicBezTo>
                  <a:cubicBezTo>
                    <a:pt x="11" y="133"/>
                    <a:pt x="11" y="133"/>
                    <a:pt x="11" y="133"/>
                  </a:cubicBezTo>
                  <a:cubicBezTo>
                    <a:pt x="11" y="133"/>
                    <a:pt x="11" y="133"/>
                    <a:pt x="11" y="133"/>
                  </a:cubicBezTo>
                  <a:cubicBezTo>
                    <a:pt x="11" y="133"/>
                    <a:pt x="11" y="133"/>
                    <a:pt x="10" y="133"/>
                  </a:cubicBezTo>
                  <a:cubicBezTo>
                    <a:pt x="10" y="132"/>
                    <a:pt x="10" y="132"/>
                    <a:pt x="10" y="132"/>
                  </a:cubicBezTo>
                  <a:cubicBezTo>
                    <a:pt x="10" y="133"/>
                    <a:pt x="10" y="132"/>
                    <a:pt x="10" y="132"/>
                  </a:cubicBezTo>
                  <a:cubicBezTo>
                    <a:pt x="10" y="132"/>
                    <a:pt x="10" y="132"/>
                    <a:pt x="10" y="132"/>
                  </a:cubicBezTo>
                  <a:cubicBezTo>
                    <a:pt x="10" y="132"/>
                    <a:pt x="10" y="132"/>
                    <a:pt x="10" y="132"/>
                  </a:cubicBezTo>
                  <a:cubicBezTo>
                    <a:pt x="11" y="132"/>
                    <a:pt x="11" y="131"/>
                    <a:pt x="10" y="131"/>
                  </a:cubicBezTo>
                  <a:cubicBezTo>
                    <a:pt x="11" y="131"/>
                    <a:pt x="11" y="131"/>
                    <a:pt x="11" y="131"/>
                  </a:cubicBezTo>
                  <a:cubicBezTo>
                    <a:pt x="11" y="131"/>
                    <a:pt x="11" y="131"/>
                    <a:pt x="11" y="131"/>
                  </a:cubicBezTo>
                  <a:close/>
                  <a:moveTo>
                    <a:pt x="4" y="96"/>
                  </a:moveTo>
                  <a:cubicBezTo>
                    <a:pt x="4" y="96"/>
                    <a:pt x="4" y="96"/>
                    <a:pt x="4" y="97"/>
                  </a:cubicBezTo>
                  <a:cubicBezTo>
                    <a:pt x="3" y="97"/>
                    <a:pt x="3" y="97"/>
                    <a:pt x="3" y="97"/>
                  </a:cubicBezTo>
                  <a:cubicBezTo>
                    <a:pt x="3" y="97"/>
                    <a:pt x="3" y="97"/>
                    <a:pt x="3" y="97"/>
                  </a:cubicBezTo>
                  <a:cubicBezTo>
                    <a:pt x="3" y="97"/>
                    <a:pt x="4" y="98"/>
                    <a:pt x="4" y="98"/>
                  </a:cubicBezTo>
                  <a:cubicBezTo>
                    <a:pt x="4" y="98"/>
                    <a:pt x="4" y="98"/>
                    <a:pt x="4" y="98"/>
                  </a:cubicBezTo>
                  <a:cubicBezTo>
                    <a:pt x="4" y="97"/>
                    <a:pt x="4" y="97"/>
                    <a:pt x="4" y="96"/>
                  </a:cubicBezTo>
                  <a:cubicBezTo>
                    <a:pt x="4" y="96"/>
                    <a:pt x="4" y="96"/>
                    <a:pt x="4" y="96"/>
                  </a:cubicBezTo>
                  <a:close/>
                  <a:moveTo>
                    <a:pt x="11" y="134"/>
                  </a:moveTo>
                  <a:cubicBezTo>
                    <a:pt x="10" y="134"/>
                    <a:pt x="10" y="134"/>
                    <a:pt x="10" y="134"/>
                  </a:cubicBezTo>
                  <a:cubicBezTo>
                    <a:pt x="9" y="134"/>
                    <a:pt x="9" y="134"/>
                    <a:pt x="9" y="134"/>
                  </a:cubicBezTo>
                  <a:cubicBezTo>
                    <a:pt x="9" y="134"/>
                    <a:pt x="9" y="135"/>
                    <a:pt x="9" y="135"/>
                  </a:cubicBezTo>
                  <a:cubicBezTo>
                    <a:pt x="10" y="135"/>
                    <a:pt x="10" y="135"/>
                    <a:pt x="10" y="135"/>
                  </a:cubicBezTo>
                  <a:cubicBezTo>
                    <a:pt x="10" y="134"/>
                    <a:pt x="10" y="134"/>
                    <a:pt x="11" y="134"/>
                  </a:cubicBezTo>
                  <a:close/>
                  <a:moveTo>
                    <a:pt x="2" y="101"/>
                  </a:moveTo>
                  <a:cubicBezTo>
                    <a:pt x="2" y="101"/>
                    <a:pt x="1" y="101"/>
                    <a:pt x="1" y="101"/>
                  </a:cubicBezTo>
                  <a:cubicBezTo>
                    <a:pt x="1" y="101"/>
                    <a:pt x="1" y="101"/>
                    <a:pt x="1" y="101"/>
                  </a:cubicBezTo>
                  <a:cubicBezTo>
                    <a:pt x="1" y="101"/>
                    <a:pt x="1" y="101"/>
                    <a:pt x="1" y="101"/>
                  </a:cubicBezTo>
                  <a:cubicBezTo>
                    <a:pt x="1" y="101"/>
                    <a:pt x="0" y="102"/>
                    <a:pt x="0" y="102"/>
                  </a:cubicBezTo>
                  <a:cubicBezTo>
                    <a:pt x="1" y="102"/>
                    <a:pt x="1" y="102"/>
                    <a:pt x="1" y="101"/>
                  </a:cubicBezTo>
                  <a:cubicBezTo>
                    <a:pt x="1" y="102"/>
                    <a:pt x="1" y="102"/>
                    <a:pt x="1" y="102"/>
                  </a:cubicBezTo>
                  <a:cubicBezTo>
                    <a:pt x="1" y="102"/>
                    <a:pt x="1" y="102"/>
                    <a:pt x="2" y="102"/>
                  </a:cubicBezTo>
                  <a:cubicBezTo>
                    <a:pt x="2" y="102"/>
                    <a:pt x="2" y="102"/>
                    <a:pt x="2" y="102"/>
                  </a:cubicBezTo>
                  <a:cubicBezTo>
                    <a:pt x="2" y="102"/>
                    <a:pt x="2" y="102"/>
                    <a:pt x="2" y="102"/>
                  </a:cubicBezTo>
                  <a:cubicBezTo>
                    <a:pt x="2" y="101"/>
                    <a:pt x="2" y="101"/>
                    <a:pt x="2" y="101"/>
                  </a:cubicBezTo>
                  <a:close/>
                  <a:moveTo>
                    <a:pt x="7" y="118"/>
                  </a:moveTo>
                  <a:cubicBezTo>
                    <a:pt x="7" y="118"/>
                    <a:pt x="7" y="118"/>
                    <a:pt x="7" y="118"/>
                  </a:cubicBezTo>
                  <a:cubicBezTo>
                    <a:pt x="7" y="118"/>
                    <a:pt x="7" y="118"/>
                    <a:pt x="7" y="118"/>
                  </a:cubicBezTo>
                  <a:close/>
                  <a:moveTo>
                    <a:pt x="30" y="103"/>
                  </a:moveTo>
                  <a:cubicBezTo>
                    <a:pt x="30" y="103"/>
                    <a:pt x="30" y="104"/>
                    <a:pt x="30" y="104"/>
                  </a:cubicBezTo>
                  <a:cubicBezTo>
                    <a:pt x="30" y="104"/>
                    <a:pt x="31" y="104"/>
                    <a:pt x="31" y="103"/>
                  </a:cubicBezTo>
                  <a:cubicBezTo>
                    <a:pt x="31" y="103"/>
                    <a:pt x="30" y="103"/>
                    <a:pt x="30" y="103"/>
                  </a:cubicBezTo>
                  <a:close/>
                  <a:moveTo>
                    <a:pt x="54" y="55"/>
                  </a:moveTo>
                  <a:cubicBezTo>
                    <a:pt x="54" y="55"/>
                    <a:pt x="54" y="56"/>
                    <a:pt x="54" y="56"/>
                  </a:cubicBezTo>
                  <a:cubicBezTo>
                    <a:pt x="54" y="56"/>
                    <a:pt x="54" y="56"/>
                    <a:pt x="54" y="55"/>
                  </a:cubicBezTo>
                  <a:close/>
                  <a:moveTo>
                    <a:pt x="56" y="58"/>
                  </a:moveTo>
                  <a:cubicBezTo>
                    <a:pt x="55" y="58"/>
                    <a:pt x="55" y="58"/>
                    <a:pt x="55" y="58"/>
                  </a:cubicBezTo>
                  <a:cubicBezTo>
                    <a:pt x="55" y="58"/>
                    <a:pt x="55" y="58"/>
                    <a:pt x="55" y="58"/>
                  </a:cubicBezTo>
                  <a:cubicBezTo>
                    <a:pt x="55" y="58"/>
                    <a:pt x="55" y="58"/>
                    <a:pt x="54" y="58"/>
                  </a:cubicBezTo>
                  <a:cubicBezTo>
                    <a:pt x="54" y="58"/>
                    <a:pt x="54" y="58"/>
                    <a:pt x="54" y="58"/>
                  </a:cubicBezTo>
                  <a:cubicBezTo>
                    <a:pt x="54" y="58"/>
                    <a:pt x="54" y="58"/>
                    <a:pt x="54" y="58"/>
                  </a:cubicBezTo>
                  <a:cubicBezTo>
                    <a:pt x="53" y="58"/>
                    <a:pt x="53" y="58"/>
                    <a:pt x="53" y="58"/>
                  </a:cubicBezTo>
                  <a:cubicBezTo>
                    <a:pt x="54" y="58"/>
                    <a:pt x="54" y="58"/>
                    <a:pt x="54" y="58"/>
                  </a:cubicBezTo>
                  <a:cubicBezTo>
                    <a:pt x="54" y="58"/>
                    <a:pt x="54" y="58"/>
                    <a:pt x="54" y="58"/>
                  </a:cubicBezTo>
                  <a:cubicBezTo>
                    <a:pt x="54" y="58"/>
                    <a:pt x="54" y="58"/>
                    <a:pt x="54" y="58"/>
                  </a:cubicBezTo>
                  <a:cubicBezTo>
                    <a:pt x="54" y="58"/>
                    <a:pt x="54" y="58"/>
                    <a:pt x="55" y="58"/>
                  </a:cubicBezTo>
                  <a:cubicBezTo>
                    <a:pt x="55" y="58"/>
                    <a:pt x="55" y="58"/>
                    <a:pt x="55" y="58"/>
                  </a:cubicBezTo>
                  <a:cubicBezTo>
                    <a:pt x="55" y="58"/>
                    <a:pt x="55" y="57"/>
                    <a:pt x="55" y="57"/>
                  </a:cubicBezTo>
                  <a:cubicBezTo>
                    <a:pt x="55" y="57"/>
                    <a:pt x="55" y="57"/>
                    <a:pt x="55" y="57"/>
                  </a:cubicBezTo>
                  <a:cubicBezTo>
                    <a:pt x="55" y="57"/>
                    <a:pt x="55" y="57"/>
                    <a:pt x="55" y="57"/>
                  </a:cubicBezTo>
                  <a:cubicBezTo>
                    <a:pt x="55" y="57"/>
                    <a:pt x="55" y="57"/>
                    <a:pt x="55" y="57"/>
                  </a:cubicBezTo>
                  <a:cubicBezTo>
                    <a:pt x="55" y="57"/>
                    <a:pt x="56" y="57"/>
                    <a:pt x="56" y="56"/>
                  </a:cubicBezTo>
                  <a:cubicBezTo>
                    <a:pt x="55" y="57"/>
                    <a:pt x="55" y="56"/>
                    <a:pt x="55" y="56"/>
                  </a:cubicBezTo>
                  <a:cubicBezTo>
                    <a:pt x="55" y="56"/>
                    <a:pt x="55" y="56"/>
                    <a:pt x="55" y="56"/>
                  </a:cubicBezTo>
                  <a:cubicBezTo>
                    <a:pt x="55" y="56"/>
                    <a:pt x="55" y="56"/>
                    <a:pt x="55" y="56"/>
                  </a:cubicBezTo>
                  <a:cubicBezTo>
                    <a:pt x="55" y="56"/>
                    <a:pt x="55" y="56"/>
                    <a:pt x="55" y="56"/>
                  </a:cubicBezTo>
                  <a:cubicBezTo>
                    <a:pt x="55" y="56"/>
                    <a:pt x="55" y="56"/>
                    <a:pt x="55" y="56"/>
                  </a:cubicBezTo>
                  <a:cubicBezTo>
                    <a:pt x="54" y="56"/>
                    <a:pt x="54" y="56"/>
                    <a:pt x="54" y="56"/>
                  </a:cubicBezTo>
                  <a:cubicBezTo>
                    <a:pt x="54" y="56"/>
                    <a:pt x="54" y="57"/>
                    <a:pt x="54" y="57"/>
                  </a:cubicBezTo>
                  <a:cubicBezTo>
                    <a:pt x="54" y="57"/>
                    <a:pt x="54" y="57"/>
                    <a:pt x="54" y="57"/>
                  </a:cubicBezTo>
                  <a:cubicBezTo>
                    <a:pt x="53" y="57"/>
                    <a:pt x="53" y="57"/>
                    <a:pt x="54" y="57"/>
                  </a:cubicBezTo>
                  <a:cubicBezTo>
                    <a:pt x="53" y="57"/>
                    <a:pt x="53" y="57"/>
                    <a:pt x="53" y="58"/>
                  </a:cubicBezTo>
                  <a:cubicBezTo>
                    <a:pt x="53" y="58"/>
                    <a:pt x="53" y="58"/>
                    <a:pt x="53" y="58"/>
                  </a:cubicBezTo>
                  <a:cubicBezTo>
                    <a:pt x="53" y="58"/>
                    <a:pt x="54" y="58"/>
                    <a:pt x="54" y="58"/>
                  </a:cubicBezTo>
                  <a:cubicBezTo>
                    <a:pt x="54" y="58"/>
                    <a:pt x="54" y="57"/>
                    <a:pt x="54" y="57"/>
                  </a:cubicBezTo>
                  <a:cubicBezTo>
                    <a:pt x="54" y="58"/>
                    <a:pt x="54" y="58"/>
                    <a:pt x="55" y="57"/>
                  </a:cubicBezTo>
                  <a:cubicBezTo>
                    <a:pt x="55" y="58"/>
                    <a:pt x="54" y="58"/>
                    <a:pt x="54" y="58"/>
                  </a:cubicBezTo>
                  <a:cubicBezTo>
                    <a:pt x="54" y="58"/>
                    <a:pt x="54" y="58"/>
                    <a:pt x="53" y="58"/>
                  </a:cubicBezTo>
                  <a:cubicBezTo>
                    <a:pt x="53" y="58"/>
                    <a:pt x="53" y="58"/>
                    <a:pt x="53" y="58"/>
                  </a:cubicBezTo>
                  <a:cubicBezTo>
                    <a:pt x="53" y="58"/>
                    <a:pt x="53" y="58"/>
                    <a:pt x="53" y="58"/>
                  </a:cubicBezTo>
                  <a:cubicBezTo>
                    <a:pt x="53" y="58"/>
                    <a:pt x="53" y="59"/>
                    <a:pt x="52" y="58"/>
                  </a:cubicBezTo>
                  <a:cubicBezTo>
                    <a:pt x="52" y="58"/>
                    <a:pt x="52" y="58"/>
                    <a:pt x="52" y="58"/>
                  </a:cubicBezTo>
                  <a:cubicBezTo>
                    <a:pt x="53" y="58"/>
                    <a:pt x="53" y="58"/>
                    <a:pt x="53" y="58"/>
                  </a:cubicBezTo>
                  <a:cubicBezTo>
                    <a:pt x="53" y="58"/>
                    <a:pt x="53" y="57"/>
                    <a:pt x="53" y="57"/>
                  </a:cubicBezTo>
                  <a:cubicBezTo>
                    <a:pt x="52" y="57"/>
                    <a:pt x="52" y="57"/>
                    <a:pt x="52" y="57"/>
                  </a:cubicBezTo>
                  <a:cubicBezTo>
                    <a:pt x="53" y="57"/>
                    <a:pt x="53" y="57"/>
                    <a:pt x="53" y="57"/>
                  </a:cubicBezTo>
                  <a:cubicBezTo>
                    <a:pt x="53" y="57"/>
                    <a:pt x="53" y="57"/>
                    <a:pt x="53" y="56"/>
                  </a:cubicBezTo>
                  <a:cubicBezTo>
                    <a:pt x="53" y="56"/>
                    <a:pt x="53" y="56"/>
                    <a:pt x="53" y="56"/>
                  </a:cubicBezTo>
                  <a:cubicBezTo>
                    <a:pt x="53" y="56"/>
                    <a:pt x="53" y="56"/>
                    <a:pt x="53" y="57"/>
                  </a:cubicBezTo>
                  <a:cubicBezTo>
                    <a:pt x="52" y="57"/>
                    <a:pt x="52" y="57"/>
                    <a:pt x="52" y="57"/>
                  </a:cubicBezTo>
                  <a:cubicBezTo>
                    <a:pt x="52" y="57"/>
                    <a:pt x="52" y="57"/>
                    <a:pt x="52" y="57"/>
                  </a:cubicBezTo>
                  <a:cubicBezTo>
                    <a:pt x="52" y="56"/>
                    <a:pt x="52" y="56"/>
                    <a:pt x="52" y="56"/>
                  </a:cubicBezTo>
                  <a:cubicBezTo>
                    <a:pt x="52" y="56"/>
                    <a:pt x="52" y="56"/>
                    <a:pt x="52" y="56"/>
                  </a:cubicBezTo>
                  <a:cubicBezTo>
                    <a:pt x="52" y="56"/>
                    <a:pt x="52" y="56"/>
                    <a:pt x="52" y="56"/>
                  </a:cubicBezTo>
                  <a:cubicBezTo>
                    <a:pt x="52" y="56"/>
                    <a:pt x="53" y="56"/>
                    <a:pt x="53" y="56"/>
                  </a:cubicBezTo>
                  <a:cubicBezTo>
                    <a:pt x="53" y="56"/>
                    <a:pt x="53" y="56"/>
                    <a:pt x="53" y="56"/>
                  </a:cubicBezTo>
                  <a:cubicBezTo>
                    <a:pt x="53" y="56"/>
                    <a:pt x="53" y="56"/>
                    <a:pt x="53" y="56"/>
                  </a:cubicBezTo>
                  <a:cubicBezTo>
                    <a:pt x="53" y="56"/>
                    <a:pt x="53" y="56"/>
                    <a:pt x="53" y="56"/>
                  </a:cubicBezTo>
                  <a:cubicBezTo>
                    <a:pt x="53" y="55"/>
                    <a:pt x="53" y="56"/>
                    <a:pt x="53" y="55"/>
                  </a:cubicBezTo>
                  <a:cubicBezTo>
                    <a:pt x="53" y="55"/>
                    <a:pt x="53" y="55"/>
                    <a:pt x="54" y="55"/>
                  </a:cubicBezTo>
                  <a:cubicBezTo>
                    <a:pt x="54" y="55"/>
                    <a:pt x="54" y="55"/>
                    <a:pt x="54" y="55"/>
                  </a:cubicBezTo>
                  <a:cubicBezTo>
                    <a:pt x="54" y="55"/>
                    <a:pt x="54" y="55"/>
                    <a:pt x="53" y="55"/>
                  </a:cubicBezTo>
                  <a:cubicBezTo>
                    <a:pt x="53" y="55"/>
                    <a:pt x="53" y="55"/>
                    <a:pt x="53" y="55"/>
                  </a:cubicBezTo>
                  <a:cubicBezTo>
                    <a:pt x="53" y="55"/>
                    <a:pt x="53" y="56"/>
                    <a:pt x="53" y="56"/>
                  </a:cubicBezTo>
                  <a:cubicBezTo>
                    <a:pt x="53" y="56"/>
                    <a:pt x="53" y="56"/>
                    <a:pt x="53" y="55"/>
                  </a:cubicBezTo>
                  <a:cubicBezTo>
                    <a:pt x="52" y="56"/>
                    <a:pt x="52" y="56"/>
                    <a:pt x="52" y="56"/>
                  </a:cubicBezTo>
                  <a:cubicBezTo>
                    <a:pt x="52" y="56"/>
                    <a:pt x="52" y="56"/>
                    <a:pt x="52" y="56"/>
                  </a:cubicBezTo>
                  <a:cubicBezTo>
                    <a:pt x="51" y="56"/>
                    <a:pt x="52" y="56"/>
                    <a:pt x="52" y="56"/>
                  </a:cubicBezTo>
                  <a:cubicBezTo>
                    <a:pt x="52" y="56"/>
                    <a:pt x="52" y="56"/>
                    <a:pt x="52" y="56"/>
                  </a:cubicBezTo>
                  <a:cubicBezTo>
                    <a:pt x="52" y="56"/>
                    <a:pt x="52" y="57"/>
                    <a:pt x="52" y="57"/>
                  </a:cubicBezTo>
                  <a:cubicBezTo>
                    <a:pt x="51" y="57"/>
                    <a:pt x="51" y="57"/>
                    <a:pt x="51" y="57"/>
                  </a:cubicBezTo>
                  <a:cubicBezTo>
                    <a:pt x="51" y="57"/>
                    <a:pt x="51" y="57"/>
                    <a:pt x="51" y="57"/>
                  </a:cubicBezTo>
                  <a:cubicBezTo>
                    <a:pt x="51" y="57"/>
                    <a:pt x="51" y="56"/>
                    <a:pt x="51" y="56"/>
                  </a:cubicBezTo>
                  <a:cubicBezTo>
                    <a:pt x="51" y="56"/>
                    <a:pt x="51" y="57"/>
                    <a:pt x="51" y="57"/>
                  </a:cubicBezTo>
                  <a:cubicBezTo>
                    <a:pt x="51" y="57"/>
                    <a:pt x="50" y="57"/>
                    <a:pt x="50" y="57"/>
                  </a:cubicBezTo>
                  <a:cubicBezTo>
                    <a:pt x="50" y="57"/>
                    <a:pt x="50" y="57"/>
                    <a:pt x="50" y="57"/>
                  </a:cubicBezTo>
                  <a:cubicBezTo>
                    <a:pt x="50" y="57"/>
                    <a:pt x="50" y="57"/>
                    <a:pt x="50" y="57"/>
                  </a:cubicBezTo>
                  <a:cubicBezTo>
                    <a:pt x="49" y="58"/>
                    <a:pt x="49" y="58"/>
                    <a:pt x="49" y="58"/>
                  </a:cubicBezTo>
                  <a:cubicBezTo>
                    <a:pt x="49" y="58"/>
                    <a:pt x="49" y="58"/>
                    <a:pt x="49" y="58"/>
                  </a:cubicBezTo>
                  <a:cubicBezTo>
                    <a:pt x="49" y="58"/>
                    <a:pt x="49" y="58"/>
                    <a:pt x="49" y="58"/>
                  </a:cubicBezTo>
                  <a:cubicBezTo>
                    <a:pt x="49" y="58"/>
                    <a:pt x="48" y="59"/>
                    <a:pt x="48" y="59"/>
                  </a:cubicBezTo>
                  <a:cubicBezTo>
                    <a:pt x="48" y="59"/>
                    <a:pt x="48" y="59"/>
                    <a:pt x="48" y="59"/>
                  </a:cubicBezTo>
                  <a:cubicBezTo>
                    <a:pt x="48" y="59"/>
                    <a:pt x="48" y="59"/>
                    <a:pt x="47" y="59"/>
                  </a:cubicBezTo>
                  <a:cubicBezTo>
                    <a:pt x="47" y="58"/>
                    <a:pt x="47" y="58"/>
                    <a:pt x="47" y="58"/>
                  </a:cubicBezTo>
                  <a:cubicBezTo>
                    <a:pt x="47" y="58"/>
                    <a:pt x="47" y="58"/>
                    <a:pt x="48" y="58"/>
                  </a:cubicBezTo>
                  <a:cubicBezTo>
                    <a:pt x="48" y="59"/>
                    <a:pt x="48" y="59"/>
                    <a:pt x="48" y="58"/>
                  </a:cubicBezTo>
                  <a:cubicBezTo>
                    <a:pt x="47" y="58"/>
                    <a:pt x="47" y="58"/>
                    <a:pt x="47" y="58"/>
                  </a:cubicBezTo>
                  <a:cubicBezTo>
                    <a:pt x="47" y="58"/>
                    <a:pt x="47" y="58"/>
                    <a:pt x="47" y="58"/>
                  </a:cubicBezTo>
                  <a:cubicBezTo>
                    <a:pt x="47" y="57"/>
                    <a:pt x="47" y="57"/>
                    <a:pt x="47" y="57"/>
                  </a:cubicBezTo>
                  <a:cubicBezTo>
                    <a:pt x="47" y="57"/>
                    <a:pt x="47" y="57"/>
                    <a:pt x="47" y="56"/>
                  </a:cubicBezTo>
                  <a:cubicBezTo>
                    <a:pt x="47" y="56"/>
                    <a:pt x="47" y="56"/>
                    <a:pt x="47" y="56"/>
                  </a:cubicBezTo>
                  <a:cubicBezTo>
                    <a:pt x="47" y="56"/>
                    <a:pt x="47" y="56"/>
                    <a:pt x="47" y="56"/>
                  </a:cubicBezTo>
                  <a:cubicBezTo>
                    <a:pt x="47" y="56"/>
                    <a:pt x="47" y="56"/>
                    <a:pt x="47" y="55"/>
                  </a:cubicBezTo>
                  <a:cubicBezTo>
                    <a:pt x="47" y="55"/>
                    <a:pt x="47" y="55"/>
                    <a:pt x="47" y="55"/>
                  </a:cubicBezTo>
                  <a:cubicBezTo>
                    <a:pt x="47" y="54"/>
                    <a:pt x="47" y="55"/>
                    <a:pt x="47" y="55"/>
                  </a:cubicBezTo>
                  <a:cubicBezTo>
                    <a:pt x="47" y="54"/>
                    <a:pt x="47" y="54"/>
                    <a:pt x="47" y="54"/>
                  </a:cubicBezTo>
                  <a:cubicBezTo>
                    <a:pt x="47" y="54"/>
                    <a:pt x="47" y="54"/>
                    <a:pt x="46" y="54"/>
                  </a:cubicBezTo>
                  <a:cubicBezTo>
                    <a:pt x="46" y="54"/>
                    <a:pt x="46" y="54"/>
                    <a:pt x="46" y="54"/>
                  </a:cubicBezTo>
                  <a:cubicBezTo>
                    <a:pt x="46" y="54"/>
                    <a:pt x="46" y="54"/>
                    <a:pt x="45" y="54"/>
                  </a:cubicBezTo>
                  <a:cubicBezTo>
                    <a:pt x="45" y="54"/>
                    <a:pt x="45" y="54"/>
                    <a:pt x="45" y="54"/>
                  </a:cubicBezTo>
                  <a:cubicBezTo>
                    <a:pt x="45" y="54"/>
                    <a:pt x="45" y="54"/>
                    <a:pt x="45" y="53"/>
                  </a:cubicBezTo>
                  <a:cubicBezTo>
                    <a:pt x="44" y="53"/>
                    <a:pt x="44" y="53"/>
                    <a:pt x="44" y="53"/>
                  </a:cubicBezTo>
                  <a:cubicBezTo>
                    <a:pt x="44" y="53"/>
                    <a:pt x="44" y="53"/>
                    <a:pt x="44" y="53"/>
                  </a:cubicBezTo>
                  <a:cubicBezTo>
                    <a:pt x="44" y="53"/>
                    <a:pt x="44" y="53"/>
                    <a:pt x="44" y="52"/>
                  </a:cubicBezTo>
                  <a:cubicBezTo>
                    <a:pt x="44" y="52"/>
                    <a:pt x="45" y="52"/>
                    <a:pt x="45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5" y="51"/>
                    <a:pt x="46" y="51"/>
                    <a:pt x="46" y="51"/>
                  </a:cubicBezTo>
                  <a:cubicBezTo>
                    <a:pt x="46" y="51"/>
                    <a:pt x="45" y="51"/>
                    <a:pt x="45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5" y="51"/>
                    <a:pt x="44" y="51"/>
                    <a:pt x="44" y="51"/>
                  </a:cubicBezTo>
                  <a:cubicBezTo>
                    <a:pt x="44" y="51"/>
                    <a:pt x="44" y="52"/>
                    <a:pt x="43" y="52"/>
                  </a:cubicBezTo>
                  <a:cubicBezTo>
                    <a:pt x="44" y="52"/>
                    <a:pt x="44" y="52"/>
                    <a:pt x="44" y="52"/>
                  </a:cubicBezTo>
                  <a:cubicBezTo>
                    <a:pt x="44" y="52"/>
                    <a:pt x="44" y="52"/>
                    <a:pt x="44" y="52"/>
                  </a:cubicBezTo>
                  <a:cubicBezTo>
                    <a:pt x="44" y="52"/>
                    <a:pt x="44" y="52"/>
                    <a:pt x="44" y="52"/>
                  </a:cubicBezTo>
                  <a:cubicBezTo>
                    <a:pt x="44" y="52"/>
                    <a:pt x="44" y="52"/>
                    <a:pt x="43" y="52"/>
                  </a:cubicBezTo>
                  <a:cubicBezTo>
                    <a:pt x="43" y="52"/>
                    <a:pt x="43" y="52"/>
                    <a:pt x="43" y="53"/>
                  </a:cubicBezTo>
                  <a:cubicBezTo>
                    <a:pt x="42" y="53"/>
                    <a:pt x="42" y="53"/>
                    <a:pt x="42" y="53"/>
                  </a:cubicBezTo>
                  <a:cubicBezTo>
                    <a:pt x="42" y="53"/>
                    <a:pt x="42" y="53"/>
                    <a:pt x="42" y="53"/>
                  </a:cubicBezTo>
                  <a:cubicBezTo>
                    <a:pt x="42" y="53"/>
                    <a:pt x="42" y="53"/>
                    <a:pt x="42" y="53"/>
                  </a:cubicBezTo>
                  <a:cubicBezTo>
                    <a:pt x="42" y="53"/>
                    <a:pt x="42" y="54"/>
                    <a:pt x="42" y="54"/>
                  </a:cubicBezTo>
                  <a:cubicBezTo>
                    <a:pt x="41" y="54"/>
                    <a:pt x="41" y="54"/>
                    <a:pt x="41" y="54"/>
                  </a:cubicBezTo>
                  <a:cubicBezTo>
                    <a:pt x="41" y="54"/>
                    <a:pt x="41" y="54"/>
                    <a:pt x="41" y="54"/>
                  </a:cubicBezTo>
                  <a:cubicBezTo>
                    <a:pt x="40" y="55"/>
                    <a:pt x="40" y="55"/>
                    <a:pt x="40" y="55"/>
                  </a:cubicBezTo>
                  <a:cubicBezTo>
                    <a:pt x="40" y="56"/>
                    <a:pt x="40" y="56"/>
                    <a:pt x="40" y="56"/>
                  </a:cubicBezTo>
                  <a:cubicBezTo>
                    <a:pt x="40" y="57"/>
                    <a:pt x="40" y="57"/>
                    <a:pt x="40" y="57"/>
                  </a:cubicBezTo>
                  <a:cubicBezTo>
                    <a:pt x="40" y="58"/>
                    <a:pt x="40" y="58"/>
                    <a:pt x="40" y="58"/>
                  </a:cubicBezTo>
                  <a:cubicBezTo>
                    <a:pt x="40" y="58"/>
                    <a:pt x="40" y="59"/>
                    <a:pt x="40" y="59"/>
                  </a:cubicBezTo>
                  <a:cubicBezTo>
                    <a:pt x="40" y="59"/>
                    <a:pt x="40" y="59"/>
                    <a:pt x="40" y="59"/>
                  </a:cubicBezTo>
                  <a:cubicBezTo>
                    <a:pt x="40" y="60"/>
                    <a:pt x="39" y="60"/>
                    <a:pt x="39" y="61"/>
                  </a:cubicBezTo>
                  <a:cubicBezTo>
                    <a:pt x="39" y="61"/>
                    <a:pt x="39" y="61"/>
                    <a:pt x="39" y="62"/>
                  </a:cubicBezTo>
                  <a:cubicBezTo>
                    <a:pt x="38" y="62"/>
                    <a:pt x="38" y="62"/>
                    <a:pt x="38" y="62"/>
                  </a:cubicBezTo>
                  <a:cubicBezTo>
                    <a:pt x="38" y="62"/>
                    <a:pt x="38" y="62"/>
                    <a:pt x="38" y="62"/>
                  </a:cubicBezTo>
                  <a:cubicBezTo>
                    <a:pt x="38" y="63"/>
                    <a:pt x="37" y="63"/>
                    <a:pt x="37" y="63"/>
                  </a:cubicBezTo>
                  <a:cubicBezTo>
                    <a:pt x="37" y="63"/>
                    <a:pt x="37" y="63"/>
                    <a:pt x="37" y="63"/>
                  </a:cubicBezTo>
                  <a:cubicBezTo>
                    <a:pt x="37" y="63"/>
                    <a:pt x="37" y="63"/>
                    <a:pt x="36" y="63"/>
                  </a:cubicBezTo>
                  <a:cubicBezTo>
                    <a:pt x="36" y="63"/>
                    <a:pt x="36" y="63"/>
                    <a:pt x="36" y="63"/>
                  </a:cubicBezTo>
                  <a:cubicBezTo>
                    <a:pt x="36" y="63"/>
                    <a:pt x="36" y="63"/>
                    <a:pt x="36" y="63"/>
                  </a:cubicBezTo>
                  <a:cubicBezTo>
                    <a:pt x="36" y="63"/>
                    <a:pt x="36" y="64"/>
                    <a:pt x="36" y="64"/>
                  </a:cubicBezTo>
                  <a:cubicBezTo>
                    <a:pt x="36" y="64"/>
                    <a:pt x="36" y="64"/>
                    <a:pt x="36" y="64"/>
                  </a:cubicBezTo>
                  <a:cubicBezTo>
                    <a:pt x="36" y="64"/>
                    <a:pt x="35" y="65"/>
                    <a:pt x="35" y="65"/>
                  </a:cubicBezTo>
                  <a:cubicBezTo>
                    <a:pt x="35" y="65"/>
                    <a:pt x="35" y="65"/>
                    <a:pt x="35" y="65"/>
                  </a:cubicBezTo>
                  <a:cubicBezTo>
                    <a:pt x="35" y="66"/>
                    <a:pt x="35" y="66"/>
                    <a:pt x="35" y="67"/>
                  </a:cubicBezTo>
                  <a:cubicBezTo>
                    <a:pt x="35" y="67"/>
                    <a:pt x="35" y="68"/>
                    <a:pt x="35" y="68"/>
                  </a:cubicBezTo>
                  <a:cubicBezTo>
                    <a:pt x="34" y="68"/>
                    <a:pt x="34" y="69"/>
                    <a:pt x="34" y="69"/>
                  </a:cubicBezTo>
                  <a:cubicBezTo>
                    <a:pt x="34" y="69"/>
                    <a:pt x="34" y="69"/>
                    <a:pt x="34" y="69"/>
                  </a:cubicBezTo>
                  <a:cubicBezTo>
                    <a:pt x="34" y="70"/>
                    <a:pt x="34" y="70"/>
                    <a:pt x="34" y="70"/>
                  </a:cubicBezTo>
                  <a:cubicBezTo>
                    <a:pt x="34" y="71"/>
                    <a:pt x="33" y="71"/>
                    <a:pt x="33" y="72"/>
                  </a:cubicBezTo>
                  <a:cubicBezTo>
                    <a:pt x="32" y="72"/>
                    <a:pt x="32" y="73"/>
                    <a:pt x="32" y="73"/>
                  </a:cubicBezTo>
                  <a:cubicBezTo>
                    <a:pt x="32" y="73"/>
                    <a:pt x="32" y="73"/>
                    <a:pt x="31" y="73"/>
                  </a:cubicBezTo>
                  <a:cubicBezTo>
                    <a:pt x="31" y="73"/>
                    <a:pt x="31" y="74"/>
                    <a:pt x="31" y="74"/>
                  </a:cubicBezTo>
                  <a:cubicBezTo>
                    <a:pt x="31" y="74"/>
                    <a:pt x="31" y="74"/>
                    <a:pt x="31" y="74"/>
                  </a:cubicBezTo>
                  <a:cubicBezTo>
                    <a:pt x="31" y="74"/>
                    <a:pt x="31" y="74"/>
                    <a:pt x="31" y="74"/>
                  </a:cubicBezTo>
                  <a:cubicBezTo>
                    <a:pt x="31" y="74"/>
                    <a:pt x="30" y="74"/>
                    <a:pt x="30" y="75"/>
                  </a:cubicBezTo>
                  <a:cubicBezTo>
                    <a:pt x="30" y="75"/>
                    <a:pt x="29" y="75"/>
                    <a:pt x="29" y="75"/>
                  </a:cubicBezTo>
                  <a:cubicBezTo>
                    <a:pt x="29" y="75"/>
                    <a:pt x="28" y="75"/>
                    <a:pt x="28" y="76"/>
                  </a:cubicBezTo>
                  <a:cubicBezTo>
                    <a:pt x="28" y="76"/>
                    <a:pt x="28" y="76"/>
                    <a:pt x="28" y="76"/>
                  </a:cubicBezTo>
                  <a:cubicBezTo>
                    <a:pt x="28" y="76"/>
                    <a:pt x="27" y="76"/>
                    <a:pt x="27" y="76"/>
                  </a:cubicBezTo>
                  <a:cubicBezTo>
                    <a:pt x="27" y="76"/>
                    <a:pt x="27" y="76"/>
                    <a:pt x="27" y="76"/>
                  </a:cubicBezTo>
                  <a:cubicBezTo>
                    <a:pt x="27" y="77"/>
                    <a:pt x="27" y="77"/>
                    <a:pt x="27" y="77"/>
                  </a:cubicBezTo>
                  <a:cubicBezTo>
                    <a:pt x="27" y="77"/>
                    <a:pt x="27" y="77"/>
                    <a:pt x="27" y="77"/>
                  </a:cubicBezTo>
                  <a:cubicBezTo>
                    <a:pt x="27" y="77"/>
                    <a:pt x="27" y="77"/>
                    <a:pt x="27" y="77"/>
                  </a:cubicBezTo>
                  <a:cubicBezTo>
                    <a:pt x="26" y="77"/>
                    <a:pt x="26" y="77"/>
                    <a:pt x="26" y="77"/>
                  </a:cubicBezTo>
                  <a:cubicBezTo>
                    <a:pt x="26" y="78"/>
                    <a:pt x="26" y="78"/>
                    <a:pt x="26" y="78"/>
                  </a:cubicBezTo>
                  <a:cubicBezTo>
                    <a:pt x="26" y="78"/>
                    <a:pt x="26" y="78"/>
                    <a:pt x="26" y="78"/>
                  </a:cubicBezTo>
                  <a:cubicBezTo>
                    <a:pt x="25" y="79"/>
                    <a:pt x="25" y="79"/>
                    <a:pt x="24" y="79"/>
                  </a:cubicBezTo>
                  <a:cubicBezTo>
                    <a:pt x="24" y="79"/>
                    <a:pt x="24" y="79"/>
                    <a:pt x="24" y="79"/>
                  </a:cubicBezTo>
                  <a:cubicBezTo>
                    <a:pt x="24" y="79"/>
                    <a:pt x="24" y="79"/>
                    <a:pt x="24" y="80"/>
                  </a:cubicBezTo>
                  <a:cubicBezTo>
                    <a:pt x="23" y="80"/>
                    <a:pt x="23" y="80"/>
                    <a:pt x="23" y="80"/>
                  </a:cubicBezTo>
                  <a:cubicBezTo>
                    <a:pt x="23" y="80"/>
                    <a:pt x="23" y="80"/>
                    <a:pt x="23" y="80"/>
                  </a:cubicBezTo>
                  <a:cubicBezTo>
                    <a:pt x="23" y="81"/>
                    <a:pt x="23" y="81"/>
                    <a:pt x="23" y="81"/>
                  </a:cubicBezTo>
                  <a:cubicBezTo>
                    <a:pt x="23" y="81"/>
                    <a:pt x="22" y="81"/>
                    <a:pt x="22" y="81"/>
                  </a:cubicBezTo>
                  <a:cubicBezTo>
                    <a:pt x="22" y="81"/>
                    <a:pt x="22" y="81"/>
                    <a:pt x="22" y="81"/>
                  </a:cubicBezTo>
                  <a:cubicBezTo>
                    <a:pt x="22" y="81"/>
                    <a:pt x="22" y="81"/>
                    <a:pt x="22" y="81"/>
                  </a:cubicBezTo>
                  <a:cubicBezTo>
                    <a:pt x="21" y="81"/>
                    <a:pt x="21" y="81"/>
                    <a:pt x="21" y="81"/>
                  </a:cubicBezTo>
                  <a:cubicBezTo>
                    <a:pt x="21" y="81"/>
                    <a:pt x="21" y="81"/>
                    <a:pt x="21" y="81"/>
                  </a:cubicBezTo>
                  <a:cubicBezTo>
                    <a:pt x="21" y="81"/>
                    <a:pt x="21" y="81"/>
                    <a:pt x="21" y="81"/>
                  </a:cubicBezTo>
                  <a:cubicBezTo>
                    <a:pt x="20" y="82"/>
                    <a:pt x="20" y="82"/>
                    <a:pt x="20" y="82"/>
                  </a:cubicBezTo>
                  <a:cubicBezTo>
                    <a:pt x="20" y="82"/>
                    <a:pt x="19" y="82"/>
                    <a:pt x="19" y="82"/>
                  </a:cubicBezTo>
                  <a:cubicBezTo>
                    <a:pt x="19" y="83"/>
                    <a:pt x="19" y="83"/>
                    <a:pt x="19" y="83"/>
                  </a:cubicBezTo>
                  <a:cubicBezTo>
                    <a:pt x="18" y="83"/>
                    <a:pt x="18" y="83"/>
                    <a:pt x="18" y="83"/>
                  </a:cubicBezTo>
                  <a:cubicBezTo>
                    <a:pt x="18" y="83"/>
                    <a:pt x="18" y="84"/>
                    <a:pt x="18" y="84"/>
                  </a:cubicBezTo>
                  <a:cubicBezTo>
                    <a:pt x="18" y="84"/>
                    <a:pt x="18" y="84"/>
                    <a:pt x="18" y="84"/>
                  </a:cubicBezTo>
                  <a:cubicBezTo>
                    <a:pt x="17" y="84"/>
                    <a:pt x="17" y="84"/>
                    <a:pt x="17" y="84"/>
                  </a:cubicBezTo>
                  <a:cubicBezTo>
                    <a:pt x="17" y="84"/>
                    <a:pt x="17" y="85"/>
                    <a:pt x="16" y="85"/>
                  </a:cubicBezTo>
                  <a:cubicBezTo>
                    <a:pt x="16" y="85"/>
                    <a:pt x="16" y="85"/>
                    <a:pt x="16" y="85"/>
                  </a:cubicBezTo>
                  <a:cubicBezTo>
                    <a:pt x="16" y="85"/>
                    <a:pt x="16" y="85"/>
                    <a:pt x="16" y="85"/>
                  </a:cubicBezTo>
                  <a:cubicBezTo>
                    <a:pt x="15" y="84"/>
                    <a:pt x="15" y="84"/>
                    <a:pt x="15" y="85"/>
                  </a:cubicBezTo>
                  <a:cubicBezTo>
                    <a:pt x="15" y="85"/>
                    <a:pt x="15" y="85"/>
                    <a:pt x="14" y="85"/>
                  </a:cubicBezTo>
                  <a:cubicBezTo>
                    <a:pt x="14" y="85"/>
                    <a:pt x="14" y="85"/>
                    <a:pt x="13" y="85"/>
                  </a:cubicBezTo>
                  <a:cubicBezTo>
                    <a:pt x="13" y="86"/>
                    <a:pt x="13" y="86"/>
                    <a:pt x="13" y="87"/>
                  </a:cubicBezTo>
                  <a:cubicBezTo>
                    <a:pt x="12" y="87"/>
                    <a:pt x="12" y="87"/>
                    <a:pt x="12" y="87"/>
                  </a:cubicBezTo>
                  <a:cubicBezTo>
                    <a:pt x="12" y="87"/>
                    <a:pt x="12" y="88"/>
                    <a:pt x="12" y="88"/>
                  </a:cubicBezTo>
                  <a:cubicBezTo>
                    <a:pt x="12" y="88"/>
                    <a:pt x="12" y="88"/>
                    <a:pt x="12" y="88"/>
                  </a:cubicBezTo>
                  <a:cubicBezTo>
                    <a:pt x="12" y="88"/>
                    <a:pt x="11" y="88"/>
                    <a:pt x="11" y="88"/>
                  </a:cubicBezTo>
                  <a:cubicBezTo>
                    <a:pt x="11" y="88"/>
                    <a:pt x="11" y="88"/>
                    <a:pt x="11" y="88"/>
                  </a:cubicBezTo>
                  <a:cubicBezTo>
                    <a:pt x="11" y="89"/>
                    <a:pt x="11" y="89"/>
                    <a:pt x="10" y="89"/>
                  </a:cubicBezTo>
                  <a:cubicBezTo>
                    <a:pt x="10" y="89"/>
                    <a:pt x="10" y="90"/>
                    <a:pt x="10" y="90"/>
                  </a:cubicBezTo>
                  <a:cubicBezTo>
                    <a:pt x="10" y="90"/>
                    <a:pt x="10" y="91"/>
                    <a:pt x="10" y="91"/>
                  </a:cubicBezTo>
                  <a:cubicBezTo>
                    <a:pt x="10" y="91"/>
                    <a:pt x="10" y="91"/>
                    <a:pt x="10" y="91"/>
                  </a:cubicBezTo>
                  <a:cubicBezTo>
                    <a:pt x="11" y="91"/>
                    <a:pt x="11" y="91"/>
                    <a:pt x="11" y="91"/>
                  </a:cubicBezTo>
                  <a:cubicBezTo>
                    <a:pt x="10" y="91"/>
                    <a:pt x="10" y="91"/>
                    <a:pt x="10" y="91"/>
                  </a:cubicBezTo>
                  <a:cubicBezTo>
                    <a:pt x="10" y="91"/>
                    <a:pt x="10" y="91"/>
                    <a:pt x="10" y="91"/>
                  </a:cubicBezTo>
                  <a:cubicBezTo>
                    <a:pt x="10" y="91"/>
                    <a:pt x="10" y="91"/>
                    <a:pt x="10" y="91"/>
                  </a:cubicBezTo>
                  <a:cubicBezTo>
                    <a:pt x="10" y="91"/>
                    <a:pt x="10" y="90"/>
                    <a:pt x="9" y="91"/>
                  </a:cubicBezTo>
                  <a:cubicBezTo>
                    <a:pt x="9" y="91"/>
                    <a:pt x="9" y="91"/>
                    <a:pt x="9" y="91"/>
                  </a:cubicBezTo>
                  <a:cubicBezTo>
                    <a:pt x="9" y="91"/>
                    <a:pt x="9" y="91"/>
                    <a:pt x="9" y="91"/>
                  </a:cubicBezTo>
                  <a:cubicBezTo>
                    <a:pt x="9" y="91"/>
                    <a:pt x="8" y="91"/>
                    <a:pt x="8" y="91"/>
                  </a:cubicBezTo>
                  <a:cubicBezTo>
                    <a:pt x="8" y="91"/>
                    <a:pt x="8" y="92"/>
                    <a:pt x="8" y="92"/>
                  </a:cubicBezTo>
                  <a:cubicBezTo>
                    <a:pt x="8" y="92"/>
                    <a:pt x="8" y="92"/>
                    <a:pt x="8" y="92"/>
                  </a:cubicBezTo>
                  <a:cubicBezTo>
                    <a:pt x="8" y="92"/>
                    <a:pt x="8" y="92"/>
                    <a:pt x="8" y="92"/>
                  </a:cubicBezTo>
                  <a:cubicBezTo>
                    <a:pt x="8" y="93"/>
                    <a:pt x="8" y="93"/>
                    <a:pt x="8" y="93"/>
                  </a:cubicBezTo>
                  <a:cubicBezTo>
                    <a:pt x="8" y="93"/>
                    <a:pt x="8" y="93"/>
                    <a:pt x="8" y="93"/>
                  </a:cubicBezTo>
                  <a:cubicBezTo>
                    <a:pt x="8" y="92"/>
                    <a:pt x="7" y="92"/>
                    <a:pt x="7" y="93"/>
                  </a:cubicBezTo>
                  <a:cubicBezTo>
                    <a:pt x="7" y="93"/>
                    <a:pt x="7" y="93"/>
                    <a:pt x="7" y="93"/>
                  </a:cubicBezTo>
                  <a:cubicBezTo>
                    <a:pt x="7" y="93"/>
                    <a:pt x="7" y="93"/>
                    <a:pt x="7" y="93"/>
                  </a:cubicBezTo>
                  <a:cubicBezTo>
                    <a:pt x="7" y="93"/>
                    <a:pt x="7" y="94"/>
                    <a:pt x="7" y="94"/>
                  </a:cubicBezTo>
                  <a:cubicBezTo>
                    <a:pt x="7" y="94"/>
                    <a:pt x="7" y="94"/>
                    <a:pt x="7" y="94"/>
                  </a:cubicBezTo>
                  <a:cubicBezTo>
                    <a:pt x="7" y="94"/>
                    <a:pt x="7" y="94"/>
                    <a:pt x="7" y="94"/>
                  </a:cubicBezTo>
                  <a:cubicBezTo>
                    <a:pt x="7" y="94"/>
                    <a:pt x="7" y="95"/>
                    <a:pt x="7" y="95"/>
                  </a:cubicBezTo>
                  <a:cubicBezTo>
                    <a:pt x="7" y="95"/>
                    <a:pt x="7" y="95"/>
                    <a:pt x="7" y="94"/>
                  </a:cubicBezTo>
                  <a:cubicBezTo>
                    <a:pt x="7" y="94"/>
                    <a:pt x="7" y="94"/>
                    <a:pt x="7" y="94"/>
                  </a:cubicBezTo>
                  <a:cubicBezTo>
                    <a:pt x="7" y="94"/>
                    <a:pt x="7" y="93"/>
                    <a:pt x="6" y="93"/>
                  </a:cubicBezTo>
                  <a:cubicBezTo>
                    <a:pt x="6" y="93"/>
                    <a:pt x="6" y="94"/>
                    <a:pt x="6" y="94"/>
                  </a:cubicBezTo>
                  <a:cubicBezTo>
                    <a:pt x="6" y="94"/>
                    <a:pt x="5" y="94"/>
                    <a:pt x="5" y="94"/>
                  </a:cubicBezTo>
                  <a:cubicBezTo>
                    <a:pt x="5" y="94"/>
                    <a:pt x="5" y="94"/>
                    <a:pt x="5" y="94"/>
                  </a:cubicBezTo>
                  <a:cubicBezTo>
                    <a:pt x="5" y="95"/>
                    <a:pt x="6" y="95"/>
                    <a:pt x="6" y="95"/>
                  </a:cubicBezTo>
                  <a:cubicBezTo>
                    <a:pt x="6" y="95"/>
                    <a:pt x="6" y="95"/>
                    <a:pt x="5" y="95"/>
                  </a:cubicBezTo>
                  <a:cubicBezTo>
                    <a:pt x="5" y="95"/>
                    <a:pt x="5" y="95"/>
                    <a:pt x="5" y="95"/>
                  </a:cubicBezTo>
                  <a:cubicBezTo>
                    <a:pt x="5" y="95"/>
                    <a:pt x="5" y="95"/>
                    <a:pt x="5" y="95"/>
                  </a:cubicBezTo>
                  <a:cubicBezTo>
                    <a:pt x="5" y="96"/>
                    <a:pt x="5" y="96"/>
                    <a:pt x="5" y="96"/>
                  </a:cubicBezTo>
                  <a:cubicBezTo>
                    <a:pt x="5" y="96"/>
                    <a:pt x="5" y="96"/>
                    <a:pt x="5" y="95"/>
                  </a:cubicBezTo>
                  <a:cubicBezTo>
                    <a:pt x="5" y="95"/>
                    <a:pt x="5" y="95"/>
                    <a:pt x="5" y="95"/>
                  </a:cubicBezTo>
                  <a:cubicBezTo>
                    <a:pt x="4" y="95"/>
                    <a:pt x="4" y="96"/>
                    <a:pt x="4" y="96"/>
                  </a:cubicBezTo>
                  <a:cubicBezTo>
                    <a:pt x="5" y="96"/>
                    <a:pt x="5" y="96"/>
                    <a:pt x="5" y="96"/>
                  </a:cubicBezTo>
                  <a:cubicBezTo>
                    <a:pt x="5" y="96"/>
                    <a:pt x="4" y="96"/>
                    <a:pt x="4" y="96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4" y="96"/>
                    <a:pt x="4" y="97"/>
                    <a:pt x="4" y="97"/>
                  </a:cubicBezTo>
                  <a:cubicBezTo>
                    <a:pt x="4" y="97"/>
                    <a:pt x="4" y="97"/>
                    <a:pt x="4" y="97"/>
                  </a:cubicBezTo>
                  <a:cubicBezTo>
                    <a:pt x="4" y="98"/>
                    <a:pt x="5" y="98"/>
                    <a:pt x="5" y="97"/>
                  </a:cubicBezTo>
                  <a:cubicBezTo>
                    <a:pt x="5" y="98"/>
                    <a:pt x="5" y="97"/>
                    <a:pt x="5" y="97"/>
                  </a:cubicBezTo>
                  <a:cubicBezTo>
                    <a:pt x="5" y="98"/>
                    <a:pt x="5" y="98"/>
                    <a:pt x="5" y="98"/>
                  </a:cubicBezTo>
                  <a:cubicBezTo>
                    <a:pt x="5" y="98"/>
                    <a:pt x="4" y="98"/>
                    <a:pt x="4" y="98"/>
                  </a:cubicBezTo>
                  <a:cubicBezTo>
                    <a:pt x="4" y="98"/>
                    <a:pt x="4" y="98"/>
                    <a:pt x="4" y="98"/>
                  </a:cubicBezTo>
                  <a:cubicBezTo>
                    <a:pt x="5" y="98"/>
                    <a:pt x="5" y="99"/>
                    <a:pt x="5" y="99"/>
                  </a:cubicBezTo>
                  <a:cubicBezTo>
                    <a:pt x="5" y="99"/>
                    <a:pt x="5" y="99"/>
                    <a:pt x="5" y="99"/>
                  </a:cubicBezTo>
                  <a:cubicBezTo>
                    <a:pt x="5" y="99"/>
                    <a:pt x="5" y="99"/>
                    <a:pt x="5" y="99"/>
                  </a:cubicBezTo>
                  <a:cubicBezTo>
                    <a:pt x="5" y="99"/>
                    <a:pt x="5" y="99"/>
                    <a:pt x="5" y="99"/>
                  </a:cubicBezTo>
                  <a:cubicBezTo>
                    <a:pt x="5" y="99"/>
                    <a:pt x="5" y="98"/>
                    <a:pt x="4" y="98"/>
                  </a:cubicBezTo>
                  <a:cubicBezTo>
                    <a:pt x="4" y="98"/>
                    <a:pt x="4" y="99"/>
                    <a:pt x="4" y="99"/>
                  </a:cubicBezTo>
                  <a:cubicBezTo>
                    <a:pt x="4" y="98"/>
                    <a:pt x="4" y="98"/>
                    <a:pt x="4" y="98"/>
                  </a:cubicBezTo>
                  <a:cubicBezTo>
                    <a:pt x="4" y="98"/>
                    <a:pt x="4" y="98"/>
                    <a:pt x="4" y="98"/>
                  </a:cubicBezTo>
                  <a:cubicBezTo>
                    <a:pt x="3" y="98"/>
                    <a:pt x="3" y="98"/>
                    <a:pt x="3" y="98"/>
                  </a:cubicBezTo>
                  <a:cubicBezTo>
                    <a:pt x="3" y="98"/>
                    <a:pt x="3" y="98"/>
                    <a:pt x="3" y="98"/>
                  </a:cubicBezTo>
                  <a:cubicBezTo>
                    <a:pt x="3" y="98"/>
                    <a:pt x="3" y="98"/>
                    <a:pt x="3" y="98"/>
                  </a:cubicBezTo>
                  <a:cubicBezTo>
                    <a:pt x="2" y="98"/>
                    <a:pt x="3" y="99"/>
                    <a:pt x="3" y="99"/>
                  </a:cubicBezTo>
                  <a:cubicBezTo>
                    <a:pt x="3" y="99"/>
                    <a:pt x="3" y="99"/>
                    <a:pt x="3" y="99"/>
                  </a:cubicBezTo>
                  <a:cubicBezTo>
                    <a:pt x="3" y="99"/>
                    <a:pt x="3" y="99"/>
                    <a:pt x="3" y="99"/>
                  </a:cubicBezTo>
                  <a:cubicBezTo>
                    <a:pt x="2" y="99"/>
                    <a:pt x="2" y="99"/>
                    <a:pt x="2" y="99"/>
                  </a:cubicBezTo>
                  <a:cubicBezTo>
                    <a:pt x="2" y="99"/>
                    <a:pt x="2" y="100"/>
                    <a:pt x="2" y="100"/>
                  </a:cubicBezTo>
                  <a:cubicBezTo>
                    <a:pt x="2" y="100"/>
                    <a:pt x="2" y="100"/>
                    <a:pt x="2" y="100"/>
                  </a:cubicBezTo>
                  <a:cubicBezTo>
                    <a:pt x="2" y="100"/>
                    <a:pt x="2" y="101"/>
                    <a:pt x="2" y="101"/>
                  </a:cubicBezTo>
                  <a:cubicBezTo>
                    <a:pt x="2" y="101"/>
                    <a:pt x="2" y="101"/>
                    <a:pt x="2" y="101"/>
                  </a:cubicBezTo>
                  <a:cubicBezTo>
                    <a:pt x="2" y="101"/>
                    <a:pt x="2" y="100"/>
                    <a:pt x="3" y="100"/>
                  </a:cubicBezTo>
                  <a:cubicBezTo>
                    <a:pt x="3" y="100"/>
                    <a:pt x="3" y="100"/>
                    <a:pt x="3" y="100"/>
                  </a:cubicBezTo>
                  <a:cubicBezTo>
                    <a:pt x="3" y="100"/>
                    <a:pt x="3" y="100"/>
                    <a:pt x="3" y="100"/>
                  </a:cubicBezTo>
                  <a:cubicBezTo>
                    <a:pt x="4" y="100"/>
                    <a:pt x="4" y="100"/>
                    <a:pt x="4" y="100"/>
                  </a:cubicBezTo>
                  <a:cubicBezTo>
                    <a:pt x="4" y="100"/>
                    <a:pt x="4" y="100"/>
                    <a:pt x="4" y="100"/>
                  </a:cubicBezTo>
                  <a:cubicBezTo>
                    <a:pt x="4" y="100"/>
                    <a:pt x="4" y="100"/>
                    <a:pt x="3" y="100"/>
                  </a:cubicBezTo>
                  <a:cubicBezTo>
                    <a:pt x="3" y="100"/>
                    <a:pt x="3" y="100"/>
                    <a:pt x="3" y="100"/>
                  </a:cubicBezTo>
                  <a:cubicBezTo>
                    <a:pt x="3" y="100"/>
                    <a:pt x="3" y="100"/>
                    <a:pt x="3" y="100"/>
                  </a:cubicBezTo>
                  <a:cubicBezTo>
                    <a:pt x="3" y="100"/>
                    <a:pt x="3" y="100"/>
                    <a:pt x="3" y="101"/>
                  </a:cubicBezTo>
                  <a:cubicBezTo>
                    <a:pt x="2" y="101"/>
                    <a:pt x="2" y="101"/>
                    <a:pt x="2" y="101"/>
                  </a:cubicBezTo>
                  <a:cubicBezTo>
                    <a:pt x="2" y="101"/>
                    <a:pt x="2" y="101"/>
                    <a:pt x="3" y="101"/>
                  </a:cubicBezTo>
                  <a:cubicBezTo>
                    <a:pt x="3" y="101"/>
                    <a:pt x="3" y="101"/>
                    <a:pt x="3" y="101"/>
                  </a:cubicBezTo>
                  <a:cubicBezTo>
                    <a:pt x="3" y="101"/>
                    <a:pt x="3" y="101"/>
                    <a:pt x="3" y="101"/>
                  </a:cubicBezTo>
                  <a:cubicBezTo>
                    <a:pt x="3" y="101"/>
                    <a:pt x="3" y="101"/>
                    <a:pt x="3" y="101"/>
                  </a:cubicBezTo>
                  <a:cubicBezTo>
                    <a:pt x="3" y="101"/>
                    <a:pt x="3" y="101"/>
                    <a:pt x="2" y="101"/>
                  </a:cubicBezTo>
                  <a:cubicBezTo>
                    <a:pt x="2" y="102"/>
                    <a:pt x="2" y="102"/>
                    <a:pt x="2" y="102"/>
                  </a:cubicBezTo>
                  <a:cubicBezTo>
                    <a:pt x="3" y="102"/>
                    <a:pt x="3" y="102"/>
                    <a:pt x="3" y="102"/>
                  </a:cubicBezTo>
                  <a:cubicBezTo>
                    <a:pt x="3" y="102"/>
                    <a:pt x="4" y="102"/>
                    <a:pt x="4" y="102"/>
                  </a:cubicBezTo>
                  <a:cubicBezTo>
                    <a:pt x="3" y="102"/>
                    <a:pt x="3" y="102"/>
                    <a:pt x="3" y="102"/>
                  </a:cubicBezTo>
                  <a:cubicBezTo>
                    <a:pt x="3" y="102"/>
                    <a:pt x="3" y="102"/>
                    <a:pt x="3" y="102"/>
                  </a:cubicBezTo>
                  <a:cubicBezTo>
                    <a:pt x="3" y="102"/>
                    <a:pt x="3" y="102"/>
                    <a:pt x="3" y="102"/>
                  </a:cubicBezTo>
                  <a:cubicBezTo>
                    <a:pt x="3" y="102"/>
                    <a:pt x="2" y="103"/>
                    <a:pt x="2" y="103"/>
                  </a:cubicBezTo>
                  <a:cubicBezTo>
                    <a:pt x="2" y="102"/>
                    <a:pt x="2" y="102"/>
                    <a:pt x="2" y="103"/>
                  </a:cubicBezTo>
                  <a:cubicBezTo>
                    <a:pt x="2" y="103"/>
                    <a:pt x="2" y="103"/>
                    <a:pt x="2" y="103"/>
                  </a:cubicBezTo>
                  <a:cubicBezTo>
                    <a:pt x="2" y="103"/>
                    <a:pt x="2" y="103"/>
                    <a:pt x="1" y="103"/>
                  </a:cubicBezTo>
                  <a:cubicBezTo>
                    <a:pt x="1" y="103"/>
                    <a:pt x="1" y="103"/>
                    <a:pt x="0" y="103"/>
                  </a:cubicBezTo>
                  <a:cubicBezTo>
                    <a:pt x="0" y="103"/>
                    <a:pt x="0" y="103"/>
                    <a:pt x="0" y="103"/>
                  </a:cubicBezTo>
                  <a:cubicBezTo>
                    <a:pt x="0" y="104"/>
                    <a:pt x="0" y="104"/>
                    <a:pt x="0" y="105"/>
                  </a:cubicBezTo>
                  <a:cubicBezTo>
                    <a:pt x="0" y="105"/>
                    <a:pt x="0" y="105"/>
                    <a:pt x="0" y="105"/>
                  </a:cubicBezTo>
                  <a:cubicBezTo>
                    <a:pt x="0" y="105"/>
                    <a:pt x="0" y="105"/>
                    <a:pt x="1" y="105"/>
                  </a:cubicBezTo>
                  <a:cubicBezTo>
                    <a:pt x="1" y="105"/>
                    <a:pt x="1" y="105"/>
                    <a:pt x="1" y="105"/>
                  </a:cubicBezTo>
                  <a:cubicBezTo>
                    <a:pt x="1" y="105"/>
                    <a:pt x="1" y="105"/>
                    <a:pt x="1" y="104"/>
                  </a:cubicBezTo>
                  <a:cubicBezTo>
                    <a:pt x="2" y="104"/>
                    <a:pt x="2" y="104"/>
                    <a:pt x="2" y="104"/>
                  </a:cubicBezTo>
                  <a:cubicBezTo>
                    <a:pt x="2" y="104"/>
                    <a:pt x="2" y="104"/>
                    <a:pt x="2" y="104"/>
                  </a:cubicBezTo>
                  <a:cubicBezTo>
                    <a:pt x="2" y="104"/>
                    <a:pt x="2" y="104"/>
                    <a:pt x="2" y="104"/>
                  </a:cubicBezTo>
                  <a:cubicBezTo>
                    <a:pt x="2" y="105"/>
                    <a:pt x="2" y="104"/>
                    <a:pt x="2" y="104"/>
                  </a:cubicBezTo>
                  <a:cubicBezTo>
                    <a:pt x="2" y="104"/>
                    <a:pt x="2" y="105"/>
                    <a:pt x="2" y="105"/>
                  </a:cubicBezTo>
                  <a:cubicBezTo>
                    <a:pt x="1" y="105"/>
                    <a:pt x="1" y="105"/>
                    <a:pt x="1" y="105"/>
                  </a:cubicBezTo>
                  <a:cubicBezTo>
                    <a:pt x="1" y="105"/>
                    <a:pt x="1" y="106"/>
                    <a:pt x="1" y="106"/>
                  </a:cubicBezTo>
                  <a:cubicBezTo>
                    <a:pt x="1" y="106"/>
                    <a:pt x="1" y="106"/>
                    <a:pt x="1" y="106"/>
                  </a:cubicBezTo>
                  <a:cubicBezTo>
                    <a:pt x="2" y="106"/>
                    <a:pt x="2" y="106"/>
                    <a:pt x="2" y="105"/>
                  </a:cubicBezTo>
                  <a:cubicBezTo>
                    <a:pt x="2" y="105"/>
                    <a:pt x="2" y="106"/>
                    <a:pt x="2" y="106"/>
                  </a:cubicBezTo>
                  <a:cubicBezTo>
                    <a:pt x="2" y="106"/>
                    <a:pt x="2" y="106"/>
                    <a:pt x="2" y="106"/>
                  </a:cubicBezTo>
                  <a:cubicBezTo>
                    <a:pt x="2" y="106"/>
                    <a:pt x="2" y="106"/>
                    <a:pt x="1" y="106"/>
                  </a:cubicBezTo>
                  <a:cubicBezTo>
                    <a:pt x="1" y="107"/>
                    <a:pt x="2" y="107"/>
                    <a:pt x="2" y="107"/>
                  </a:cubicBezTo>
                  <a:cubicBezTo>
                    <a:pt x="2" y="107"/>
                    <a:pt x="2" y="107"/>
                    <a:pt x="2" y="107"/>
                  </a:cubicBezTo>
                  <a:cubicBezTo>
                    <a:pt x="2" y="107"/>
                    <a:pt x="3" y="107"/>
                    <a:pt x="3" y="107"/>
                  </a:cubicBezTo>
                  <a:cubicBezTo>
                    <a:pt x="3" y="107"/>
                    <a:pt x="3" y="107"/>
                    <a:pt x="4" y="107"/>
                  </a:cubicBezTo>
                  <a:cubicBezTo>
                    <a:pt x="4" y="107"/>
                    <a:pt x="4" y="107"/>
                    <a:pt x="4" y="107"/>
                  </a:cubicBezTo>
                  <a:cubicBezTo>
                    <a:pt x="5" y="107"/>
                    <a:pt x="5" y="107"/>
                    <a:pt x="5" y="107"/>
                  </a:cubicBezTo>
                  <a:cubicBezTo>
                    <a:pt x="5" y="108"/>
                    <a:pt x="6" y="108"/>
                    <a:pt x="6" y="108"/>
                  </a:cubicBezTo>
                  <a:cubicBezTo>
                    <a:pt x="6" y="107"/>
                    <a:pt x="6" y="107"/>
                    <a:pt x="6" y="107"/>
                  </a:cubicBezTo>
                  <a:cubicBezTo>
                    <a:pt x="6" y="108"/>
                    <a:pt x="7" y="107"/>
                    <a:pt x="7" y="107"/>
                  </a:cubicBezTo>
                  <a:cubicBezTo>
                    <a:pt x="7" y="107"/>
                    <a:pt x="7" y="107"/>
                    <a:pt x="7" y="107"/>
                  </a:cubicBezTo>
                  <a:cubicBezTo>
                    <a:pt x="7" y="107"/>
                    <a:pt x="7" y="107"/>
                    <a:pt x="7" y="107"/>
                  </a:cubicBezTo>
                  <a:cubicBezTo>
                    <a:pt x="7" y="106"/>
                    <a:pt x="7" y="106"/>
                    <a:pt x="7" y="106"/>
                  </a:cubicBezTo>
                  <a:cubicBezTo>
                    <a:pt x="7" y="106"/>
                    <a:pt x="7" y="106"/>
                    <a:pt x="8" y="106"/>
                  </a:cubicBezTo>
                  <a:cubicBezTo>
                    <a:pt x="8" y="107"/>
                    <a:pt x="8" y="107"/>
                    <a:pt x="9" y="107"/>
                  </a:cubicBezTo>
                  <a:cubicBezTo>
                    <a:pt x="9" y="107"/>
                    <a:pt x="9" y="108"/>
                    <a:pt x="9" y="108"/>
                  </a:cubicBezTo>
                  <a:cubicBezTo>
                    <a:pt x="9" y="108"/>
                    <a:pt x="9" y="108"/>
                    <a:pt x="9" y="108"/>
                  </a:cubicBezTo>
                  <a:cubicBezTo>
                    <a:pt x="9" y="108"/>
                    <a:pt x="9" y="109"/>
                    <a:pt x="9" y="109"/>
                  </a:cubicBezTo>
                  <a:cubicBezTo>
                    <a:pt x="9" y="109"/>
                    <a:pt x="10" y="109"/>
                    <a:pt x="10" y="109"/>
                  </a:cubicBezTo>
                  <a:cubicBezTo>
                    <a:pt x="10" y="109"/>
                    <a:pt x="10" y="109"/>
                    <a:pt x="10" y="109"/>
                  </a:cubicBezTo>
                  <a:cubicBezTo>
                    <a:pt x="10" y="109"/>
                    <a:pt x="11" y="109"/>
                    <a:pt x="11" y="109"/>
                  </a:cubicBezTo>
                  <a:cubicBezTo>
                    <a:pt x="11" y="109"/>
                    <a:pt x="11" y="109"/>
                    <a:pt x="11" y="109"/>
                  </a:cubicBezTo>
                  <a:cubicBezTo>
                    <a:pt x="11" y="109"/>
                    <a:pt x="11" y="109"/>
                    <a:pt x="11" y="109"/>
                  </a:cubicBezTo>
                  <a:cubicBezTo>
                    <a:pt x="11" y="109"/>
                    <a:pt x="11" y="108"/>
                    <a:pt x="12" y="108"/>
                  </a:cubicBezTo>
                  <a:cubicBezTo>
                    <a:pt x="12" y="108"/>
                    <a:pt x="12" y="108"/>
                    <a:pt x="12" y="109"/>
                  </a:cubicBezTo>
                  <a:cubicBezTo>
                    <a:pt x="12" y="109"/>
                    <a:pt x="13" y="109"/>
                    <a:pt x="13" y="109"/>
                  </a:cubicBezTo>
                  <a:cubicBezTo>
                    <a:pt x="13" y="110"/>
                    <a:pt x="13" y="110"/>
                    <a:pt x="13" y="110"/>
                  </a:cubicBezTo>
                  <a:cubicBezTo>
                    <a:pt x="13" y="110"/>
                    <a:pt x="13" y="110"/>
                    <a:pt x="13" y="110"/>
                  </a:cubicBezTo>
                  <a:cubicBezTo>
                    <a:pt x="13" y="110"/>
                    <a:pt x="13" y="110"/>
                    <a:pt x="13" y="110"/>
                  </a:cubicBezTo>
                  <a:cubicBezTo>
                    <a:pt x="13" y="110"/>
                    <a:pt x="13" y="110"/>
                    <a:pt x="13" y="110"/>
                  </a:cubicBezTo>
                  <a:cubicBezTo>
                    <a:pt x="13" y="110"/>
                    <a:pt x="13" y="109"/>
                    <a:pt x="14" y="109"/>
                  </a:cubicBezTo>
                  <a:cubicBezTo>
                    <a:pt x="14" y="110"/>
                    <a:pt x="14" y="110"/>
                    <a:pt x="13" y="110"/>
                  </a:cubicBezTo>
                  <a:cubicBezTo>
                    <a:pt x="13" y="110"/>
                    <a:pt x="13" y="110"/>
                    <a:pt x="13" y="110"/>
                  </a:cubicBezTo>
                  <a:cubicBezTo>
                    <a:pt x="13" y="110"/>
                    <a:pt x="13" y="111"/>
                    <a:pt x="13" y="111"/>
                  </a:cubicBezTo>
                  <a:cubicBezTo>
                    <a:pt x="13" y="111"/>
                    <a:pt x="13" y="111"/>
                    <a:pt x="13" y="111"/>
                  </a:cubicBezTo>
                  <a:cubicBezTo>
                    <a:pt x="13" y="111"/>
                    <a:pt x="13" y="111"/>
                    <a:pt x="14" y="111"/>
                  </a:cubicBezTo>
                  <a:cubicBezTo>
                    <a:pt x="14" y="111"/>
                    <a:pt x="14" y="111"/>
                    <a:pt x="14" y="111"/>
                  </a:cubicBezTo>
                  <a:cubicBezTo>
                    <a:pt x="14" y="111"/>
                    <a:pt x="13" y="111"/>
                    <a:pt x="13" y="111"/>
                  </a:cubicBezTo>
                  <a:cubicBezTo>
                    <a:pt x="13" y="111"/>
                    <a:pt x="13" y="111"/>
                    <a:pt x="13" y="111"/>
                  </a:cubicBezTo>
                  <a:cubicBezTo>
                    <a:pt x="13" y="111"/>
                    <a:pt x="14" y="110"/>
                    <a:pt x="14" y="110"/>
                  </a:cubicBezTo>
                  <a:cubicBezTo>
                    <a:pt x="14" y="111"/>
                    <a:pt x="14" y="111"/>
                    <a:pt x="14" y="111"/>
                  </a:cubicBezTo>
                  <a:cubicBezTo>
                    <a:pt x="14" y="111"/>
                    <a:pt x="14" y="111"/>
                    <a:pt x="15" y="111"/>
                  </a:cubicBezTo>
                  <a:cubicBezTo>
                    <a:pt x="15" y="111"/>
                    <a:pt x="15" y="111"/>
                    <a:pt x="15" y="111"/>
                  </a:cubicBezTo>
                  <a:cubicBezTo>
                    <a:pt x="15" y="111"/>
                    <a:pt x="15" y="111"/>
                    <a:pt x="15" y="111"/>
                  </a:cubicBezTo>
                  <a:cubicBezTo>
                    <a:pt x="15" y="111"/>
                    <a:pt x="15" y="111"/>
                    <a:pt x="15" y="111"/>
                  </a:cubicBezTo>
                  <a:cubicBezTo>
                    <a:pt x="15" y="111"/>
                    <a:pt x="16" y="111"/>
                    <a:pt x="16" y="111"/>
                  </a:cubicBezTo>
                  <a:cubicBezTo>
                    <a:pt x="16" y="111"/>
                    <a:pt x="16" y="111"/>
                    <a:pt x="17" y="111"/>
                  </a:cubicBezTo>
                  <a:cubicBezTo>
                    <a:pt x="17" y="111"/>
                    <a:pt x="17" y="111"/>
                    <a:pt x="17" y="111"/>
                  </a:cubicBezTo>
                  <a:cubicBezTo>
                    <a:pt x="17" y="112"/>
                    <a:pt x="17" y="112"/>
                    <a:pt x="17" y="112"/>
                  </a:cubicBezTo>
                  <a:cubicBezTo>
                    <a:pt x="18" y="112"/>
                    <a:pt x="18" y="112"/>
                    <a:pt x="18" y="112"/>
                  </a:cubicBezTo>
                  <a:cubicBezTo>
                    <a:pt x="18" y="112"/>
                    <a:pt x="18" y="112"/>
                    <a:pt x="18" y="112"/>
                  </a:cubicBezTo>
                  <a:cubicBezTo>
                    <a:pt x="19" y="112"/>
                    <a:pt x="18" y="112"/>
                    <a:pt x="19" y="111"/>
                  </a:cubicBezTo>
                  <a:cubicBezTo>
                    <a:pt x="19" y="112"/>
                    <a:pt x="19" y="112"/>
                    <a:pt x="19" y="112"/>
                  </a:cubicBezTo>
                  <a:cubicBezTo>
                    <a:pt x="19" y="112"/>
                    <a:pt x="19" y="111"/>
                    <a:pt x="19" y="111"/>
                  </a:cubicBezTo>
                  <a:cubicBezTo>
                    <a:pt x="19" y="111"/>
                    <a:pt x="19" y="111"/>
                    <a:pt x="19" y="111"/>
                  </a:cubicBezTo>
                  <a:cubicBezTo>
                    <a:pt x="19" y="111"/>
                    <a:pt x="20" y="112"/>
                    <a:pt x="20" y="112"/>
                  </a:cubicBezTo>
                  <a:cubicBezTo>
                    <a:pt x="20" y="112"/>
                    <a:pt x="20" y="112"/>
                    <a:pt x="20" y="112"/>
                  </a:cubicBezTo>
                  <a:cubicBezTo>
                    <a:pt x="20" y="111"/>
                    <a:pt x="20" y="111"/>
                    <a:pt x="20" y="111"/>
                  </a:cubicBezTo>
                  <a:cubicBezTo>
                    <a:pt x="20" y="111"/>
                    <a:pt x="21" y="111"/>
                    <a:pt x="21" y="111"/>
                  </a:cubicBezTo>
                  <a:cubicBezTo>
                    <a:pt x="21" y="111"/>
                    <a:pt x="21" y="111"/>
                    <a:pt x="21" y="111"/>
                  </a:cubicBezTo>
                  <a:cubicBezTo>
                    <a:pt x="21" y="111"/>
                    <a:pt x="21" y="111"/>
                    <a:pt x="21" y="111"/>
                  </a:cubicBezTo>
                  <a:cubicBezTo>
                    <a:pt x="21" y="111"/>
                    <a:pt x="22" y="111"/>
                    <a:pt x="22" y="111"/>
                  </a:cubicBezTo>
                  <a:cubicBezTo>
                    <a:pt x="22" y="111"/>
                    <a:pt x="22" y="111"/>
                    <a:pt x="22" y="111"/>
                  </a:cubicBezTo>
                  <a:cubicBezTo>
                    <a:pt x="22" y="111"/>
                    <a:pt x="22" y="111"/>
                    <a:pt x="22" y="111"/>
                  </a:cubicBezTo>
                  <a:cubicBezTo>
                    <a:pt x="23" y="110"/>
                    <a:pt x="23" y="110"/>
                    <a:pt x="23" y="110"/>
                  </a:cubicBezTo>
                  <a:cubicBezTo>
                    <a:pt x="23" y="110"/>
                    <a:pt x="23" y="110"/>
                    <a:pt x="23" y="110"/>
                  </a:cubicBezTo>
                  <a:cubicBezTo>
                    <a:pt x="23" y="110"/>
                    <a:pt x="23" y="110"/>
                    <a:pt x="24" y="110"/>
                  </a:cubicBezTo>
                  <a:cubicBezTo>
                    <a:pt x="24" y="110"/>
                    <a:pt x="24" y="109"/>
                    <a:pt x="24" y="109"/>
                  </a:cubicBezTo>
                  <a:cubicBezTo>
                    <a:pt x="24" y="109"/>
                    <a:pt x="24" y="108"/>
                    <a:pt x="24" y="108"/>
                  </a:cubicBezTo>
                  <a:cubicBezTo>
                    <a:pt x="25" y="108"/>
                    <a:pt x="25" y="108"/>
                    <a:pt x="26" y="107"/>
                  </a:cubicBezTo>
                  <a:cubicBezTo>
                    <a:pt x="26" y="107"/>
                    <a:pt x="26" y="107"/>
                    <a:pt x="26" y="107"/>
                  </a:cubicBezTo>
                  <a:cubicBezTo>
                    <a:pt x="26" y="107"/>
                    <a:pt x="27" y="107"/>
                    <a:pt x="27" y="106"/>
                  </a:cubicBezTo>
                  <a:cubicBezTo>
                    <a:pt x="27" y="106"/>
                    <a:pt x="27" y="105"/>
                    <a:pt x="27" y="105"/>
                  </a:cubicBezTo>
                  <a:cubicBezTo>
                    <a:pt x="28" y="104"/>
                    <a:pt x="28" y="104"/>
                    <a:pt x="28" y="104"/>
                  </a:cubicBezTo>
                  <a:cubicBezTo>
                    <a:pt x="28" y="104"/>
                    <a:pt x="29" y="104"/>
                    <a:pt x="29" y="104"/>
                  </a:cubicBezTo>
                  <a:cubicBezTo>
                    <a:pt x="29" y="104"/>
                    <a:pt x="29" y="104"/>
                    <a:pt x="30" y="104"/>
                  </a:cubicBezTo>
                  <a:cubicBezTo>
                    <a:pt x="30" y="104"/>
                    <a:pt x="30" y="104"/>
                    <a:pt x="30" y="104"/>
                  </a:cubicBezTo>
                  <a:cubicBezTo>
                    <a:pt x="30" y="104"/>
                    <a:pt x="30" y="104"/>
                    <a:pt x="30" y="104"/>
                  </a:cubicBezTo>
                  <a:cubicBezTo>
                    <a:pt x="30" y="103"/>
                    <a:pt x="30" y="103"/>
                    <a:pt x="30" y="103"/>
                  </a:cubicBezTo>
                  <a:cubicBezTo>
                    <a:pt x="31" y="103"/>
                    <a:pt x="31" y="103"/>
                    <a:pt x="31" y="103"/>
                  </a:cubicBezTo>
                  <a:cubicBezTo>
                    <a:pt x="30" y="103"/>
                    <a:pt x="30" y="103"/>
                    <a:pt x="30" y="103"/>
                  </a:cubicBezTo>
                  <a:cubicBezTo>
                    <a:pt x="30" y="103"/>
                    <a:pt x="30" y="103"/>
                    <a:pt x="29" y="104"/>
                  </a:cubicBezTo>
                  <a:cubicBezTo>
                    <a:pt x="29" y="104"/>
                    <a:pt x="29" y="104"/>
                    <a:pt x="29" y="104"/>
                  </a:cubicBezTo>
                  <a:cubicBezTo>
                    <a:pt x="29" y="104"/>
                    <a:pt x="29" y="103"/>
                    <a:pt x="30" y="103"/>
                  </a:cubicBezTo>
                  <a:cubicBezTo>
                    <a:pt x="30" y="103"/>
                    <a:pt x="30" y="103"/>
                    <a:pt x="30" y="103"/>
                  </a:cubicBezTo>
                  <a:cubicBezTo>
                    <a:pt x="30" y="102"/>
                    <a:pt x="30" y="102"/>
                    <a:pt x="30" y="102"/>
                  </a:cubicBezTo>
                  <a:cubicBezTo>
                    <a:pt x="30" y="102"/>
                    <a:pt x="30" y="102"/>
                    <a:pt x="30" y="102"/>
                  </a:cubicBezTo>
                  <a:cubicBezTo>
                    <a:pt x="29" y="102"/>
                    <a:pt x="29" y="102"/>
                    <a:pt x="29" y="102"/>
                  </a:cubicBezTo>
                  <a:cubicBezTo>
                    <a:pt x="30" y="102"/>
                    <a:pt x="30" y="101"/>
                    <a:pt x="30" y="101"/>
                  </a:cubicBezTo>
                  <a:cubicBezTo>
                    <a:pt x="30" y="101"/>
                    <a:pt x="31" y="101"/>
                    <a:pt x="31" y="101"/>
                  </a:cubicBezTo>
                  <a:cubicBezTo>
                    <a:pt x="31" y="100"/>
                    <a:pt x="31" y="100"/>
                    <a:pt x="31" y="100"/>
                  </a:cubicBezTo>
                  <a:cubicBezTo>
                    <a:pt x="31" y="100"/>
                    <a:pt x="31" y="99"/>
                    <a:pt x="31" y="99"/>
                  </a:cubicBezTo>
                  <a:cubicBezTo>
                    <a:pt x="31" y="99"/>
                    <a:pt x="31" y="98"/>
                    <a:pt x="31" y="98"/>
                  </a:cubicBezTo>
                  <a:cubicBezTo>
                    <a:pt x="31" y="98"/>
                    <a:pt x="31" y="98"/>
                    <a:pt x="32" y="97"/>
                  </a:cubicBezTo>
                  <a:cubicBezTo>
                    <a:pt x="32" y="97"/>
                    <a:pt x="32" y="96"/>
                    <a:pt x="32" y="96"/>
                  </a:cubicBezTo>
                  <a:cubicBezTo>
                    <a:pt x="32" y="96"/>
                    <a:pt x="32" y="96"/>
                    <a:pt x="32" y="96"/>
                  </a:cubicBezTo>
                  <a:cubicBezTo>
                    <a:pt x="33" y="95"/>
                    <a:pt x="33" y="95"/>
                    <a:pt x="33" y="95"/>
                  </a:cubicBezTo>
                  <a:cubicBezTo>
                    <a:pt x="33" y="95"/>
                    <a:pt x="33" y="95"/>
                    <a:pt x="33" y="94"/>
                  </a:cubicBezTo>
                  <a:cubicBezTo>
                    <a:pt x="34" y="94"/>
                    <a:pt x="34" y="94"/>
                    <a:pt x="34" y="94"/>
                  </a:cubicBezTo>
                  <a:cubicBezTo>
                    <a:pt x="34" y="93"/>
                    <a:pt x="34" y="93"/>
                    <a:pt x="34" y="92"/>
                  </a:cubicBezTo>
                  <a:cubicBezTo>
                    <a:pt x="34" y="92"/>
                    <a:pt x="34" y="92"/>
                    <a:pt x="34" y="92"/>
                  </a:cubicBezTo>
                  <a:cubicBezTo>
                    <a:pt x="34" y="92"/>
                    <a:pt x="34" y="91"/>
                    <a:pt x="34" y="91"/>
                  </a:cubicBezTo>
                  <a:cubicBezTo>
                    <a:pt x="34" y="91"/>
                    <a:pt x="34" y="90"/>
                    <a:pt x="34" y="90"/>
                  </a:cubicBezTo>
                  <a:cubicBezTo>
                    <a:pt x="34" y="89"/>
                    <a:pt x="34" y="89"/>
                    <a:pt x="34" y="89"/>
                  </a:cubicBezTo>
                  <a:cubicBezTo>
                    <a:pt x="34" y="88"/>
                    <a:pt x="34" y="88"/>
                    <a:pt x="34" y="88"/>
                  </a:cubicBezTo>
                  <a:cubicBezTo>
                    <a:pt x="35" y="87"/>
                    <a:pt x="36" y="87"/>
                    <a:pt x="36" y="87"/>
                  </a:cubicBezTo>
                  <a:cubicBezTo>
                    <a:pt x="37" y="86"/>
                    <a:pt x="37" y="86"/>
                    <a:pt x="38" y="86"/>
                  </a:cubicBezTo>
                  <a:cubicBezTo>
                    <a:pt x="38" y="85"/>
                    <a:pt x="39" y="85"/>
                    <a:pt x="40" y="84"/>
                  </a:cubicBezTo>
                  <a:cubicBezTo>
                    <a:pt x="41" y="84"/>
                    <a:pt x="41" y="84"/>
                    <a:pt x="42" y="83"/>
                  </a:cubicBezTo>
                  <a:cubicBezTo>
                    <a:pt x="42" y="83"/>
                    <a:pt x="42" y="83"/>
                    <a:pt x="42" y="83"/>
                  </a:cubicBezTo>
                  <a:cubicBezTo>
                    <a:pt x="42" y="83"/>
                    <a:pt x="42" y="82"/>
                    <a:pt x="42" y="82"/>
                  </a:cubicBezTo>
                  <a:cubicBezTo>
                    <a:pt x="43" y="82"/>
                    <a:pt x="43" y="82"/>
                    <a:pt x="43" y="82"/>
                  </a:cubicBezTo>
                  <a:cubicBezTo>
                    <a:pt x="43" y="82"/>
                    <a:pt x="43" y="82"/>
                    <a:pt x="43" y="82"/>
                  </a:cubicBezTo>
                  <a:cubicBezTo>
                    <a:pt x="43" y="82"/>
                    <a:pt x="44" y="83"/>
                    <a:pt x="44" y="82"/>
                  </a:cubicBezTo>
                  <a:cubicBezTo>
                    <a:pt x="44" y="82"/>
                    <a:pt x="44" y="83"/>
                    <a:pt x="44" y="83"/>
                  </a:cubicBezTo>
                  <a:cubicBezTo>
                    <a:pt x="44" y="83"/>
                    <a:pt x="43" y="83"/>
                    <a:pt x="43" y="83"/>
                  </a:cubicBezTo>
                  <a:cubicBezTo>
                    <a:pt x="43" y="83"/>
                    <a:pt x="43" y="83"/>
                    <a:pt x="43" y="83"/>
                  </a:cubicBezTo>
                  <a:cubicBezTo>
                    <a:pt x="44" y="83"/>
                    <a:pt x="44" y="83"/>
                    <a:pt x="45" y="83"/>
                  </a:cubicBezTo>
                  <a:cubicBezTo>
                    <a:pt x="45" y="83"/>
                    <a:pt x="45" y="83"/>
                    <a:pt x="45" y="83"/>
                  </a:cubicBezTo>
                  <a:cubicBezTo>
                    <a:pt x="45" y="83"/>
                    <a:pt x="45" y="83"/>
                    <a:pt x="45" y="83"/>
                  </a:cubicBezTo>
                  <a:cubicBezTo>
                    <a:pt x="46" y="84"/>
                    <a:pt x="46" y="84"/>
                    <a:pt x="46" y="84"/>
                  </a:cubicBezTo>
                  <a:cubicBezTo>
                    <a:pt x="46" y="84"/>
                    <a:pt x="46" y="84"/>
                    <a:pt x="46" y="84"/>
                  </a:cubicBezTo>
                  <a:cubicBezTo>
                    <a:pt x="46" y="84"/>
                    <a:pt x="46" y="84"/>
                    <a:pt x="46" y="83"/>
                  </a:cubicBezTo>
                  <a:cubicBezTo>
                    <a:pt x="46" y="83"/>
                    <a:pt x="46" y="83"/>
                    <a:pt x="46" y="83"/>
                  </a:cubicBezTo>
                  <a:cubicBezTo>
                    <a:pt x="46" y="83"/>
                    <a:pt x="46" y="83"/>
                    <a:pt x="46" y="82"/>
                  </a:cubicBezTo>
                  <a:cubicBezTo>
                    <a:pt x="46" y="83"/>
                    <a:pt x="46" y="83"/>
                    <a:pt x="46" y="83"/>
                  </a:cubicBezTo>
                  <a:cubicBezTo>
                    <a:pt x="46" y="83"/>
                    <a:pt x="46" y="83"/>
                    <a:pt x="46" y="83"/>
                  </a:cubicBezTo>
                  <a:cubicBezTo>
                    <a:pt x="46" y="84"/>
                    <a:pt x="47" y="84"/>
                    <a:pt x="47" y="84"/>
                  </a:cubicBezTo>
                  <a:cubicBezTo>
                    <a:pt x="47" y="83"/>
                    <a:pt x="47" y="83"/>
                    <a:pt x="47" y="83"/>
                  </a:cubicBezTo>
                  <a:cubicBezTo>
                    <a:pt x="48" y="83"/>
                    <a:pt x="48" y="82"/>
                    <a:pt x="48" y="82"/>
                  </a:cubicBezTo>
                  <a:cubicBezTo>
                    <a:pt x="47" y="82"/>
                    <a:pt x="47" y="82"/>
                    <a:pt x="47" y="82"/>
                  </a:cubicBezTo>
                  <a:cubicBezTo>
                    <a:pt x="47" y="81"/>
                    <a:pt x="47" y="81"/>
                    <a:pt x="47" y="81"/>
                  </a:cubicBezTo>
                  <a:cubicBezTo>
                    <a:pt x="47" y="81"/>
                    <a:pt x="46" y="81"/>
                    <a:pt x="46" y="81"/>
                  </a:cubicBezTo>
                  <a:cubicBezTo>
                    <a:pt x="46" y="81"/>
                    <a:pt x="46" y="81"/>
                    <a:pt x="46" y="81"/>
                  </a:cubicBezTo>
                  <a:cubicBezTo>
                    <a:pt x="46" y="81"/>
                    <a:pt x="46" y="81"/>
                    <a:pt x="46" y="81"/>
                  </a:cubicBezTo>
                  <a:cubicBezTo>
                    <a:pt x="46" y="81"/>
                    <a:pt x="46" y="81"/>
                    <a:pt x="46" y="81"/>
                  </a:cubicBezTo>
                  <a:cubicBezTo>
                    <a:pt x="45" y="81"/>
                    <a:pt x="45" y="81"/>
                    <a:pt x="45" y="81"/>
                  </a:cubicBezTo>
                  <a:cubicBezTo>
                    <a:pt x="45" y="81"/>
                    <a:pt x="45" y="81"/>
                    <a:pt x="45" y="81"/>
                  </a:cubicBezTo>
                  <a:cubicBezTo>
                    <a:pt x="45" y="81"/>
                    <a:pt x="44" y="81"/>
                    <a:pt x="44" y="81"/>
                  </a:cubicBezTo>
                  <a:cubicBezTo>
                    <a:pt x="44" y="81"/>
                    <a:pt x="44" y="81"/>
                    <a:pt x="44" y="81"/>
                  </a:cubicBezTo>
                  <a:cubicBezTo>
                    <a:pt x="44" y="81"/>
                    <a:pt x="45" y="81"/>
                    <a:pt x="45" y="81"/>
                  </a:cubicBezTo>
                  <a:cubicBezTo>
                    <a:pt x="45" y="81"/>
                    <a:pt x="45" y="81"/>
                    <a:pt x="45" y="81"/>
                  </a:cubicBezTo>
                  <a:cubicBezTo>
                    <a:pt x="45" y="81"/>
                    <a:pt x="45" y="81"/>
                    <a:pt x="45" y="80"/>
                  </a:cubicBezTo>
                  <a:cubicBezTo>
                    <a:pt x="45" y="80"/>
                    <a:pt x="45" y="80"/>
                    <a:pt x="45" y="80"/>
                  </a:cubicBezTo>
                  <a:cubicBezTo>
                    <a:pt x="45" y="80"/>
                    <a:pt x="45" y="79"/>
                    <a:pt x="45" y="79"/>
                  </a:cubicBezTo>
                  <a:cubicBezTo>
                    <a:pt x="45" y="79"/>
                    <a:pt x="44" y="79"/>
                    <a:pt x="45" y="79"/>
                  </a:cubicBezTo>
                  <a:cubicBezTo>
                    <a:pt x="45" y="78"/>
                    <a:pt x="45" y="78"/>
                    <a:pt x="45" y="78"/>
                  </a:cubicBezTo>
                  <a:cubicBezTo>
                    <a:pt x="45" y="78"/>
                    <a:pt x="45" y="78"/>
                    <a:pt x="45" y="78"/>
                  </a:cubicBezTo>
                  <a:cubicBezTo>
                    <a:pt x="45" y="77"/>
                    <a:pt x="45" y="76"/>
                    <a:pt x="46" y="76"/>
                  </a:cubicBezTo>
                  <a:cubicBezTo>
                    <a:pt x="46" y="76"/>
                    <a:pt x="46" y="76"/>
                    <a:pt x="46" y="76"/>
                  </a:cubicBezTo>
                  <a:cubicBezTo>
                    <a:pt x="47" y="76"/>
                    <a:pt x="47" y="76"/>
                    <a:pt x="47" y="76"/>
                  </a:cubicBezTo>
                  <a:cubicBezTo>
                    <a:pt x="47" y="75"/>
                    <a:pt x="47" y="76"/>
                    <a:pt x="47" y="75"/>
                  </a:cubicBezTo>
                  <a:cubicBezTo>
                    <a:pt x="47" y="75"/>
                    <a:pt x="47" y="75"/>
                    <a:pt x="47" y="75"/>
                  </a:cubicBezTo>
                  <a:cubicBezTo>
                    <a:pt x="48" y="75"/>
                    <a:pt x="48" y="75"/>
                    <a:pt x="48" y="75"/>
                  </a:cubicBezTo>
                  <a:cubicBezTo>
                    <a:pt x="48" y="75"/>
                    <a:pt x="49" y="74"/>
                    <a:pt x="49" y="74"/>
                  </a:cubicBezTo>
                  <a:cubicBezTo>
                    <a:pt x="49" y="74"/>
                    <a:pt x="49" y="73"/>
                    <a:pt x="49" y="73"/>
                  </a:cubicBezTo>
                  <a:cubicBezTo>
                    <a:pt x="49" y="73"/>
                    <a:pt x="49" y="73"/>
                    <a:pt x="49" y="73"/>
                  </a:cubicBezTo>
                  <a:cubicBezTo>
                    <a:pt x="50" y="72"/>
                    <a:pt x="50" y="72"/>
                    <a:pt x="50" y="71"/>
                  </a:cubicBezTo>
                  <a:cubicBezTo>
                    <a:pt x="50" y="71"/>
                    <a:pt x="50" y="70"/>
                    <a:pt x="50" y="70"/>
                  </a:cubicBezTo>
                  <a:cubicBezTo>
                    <a:pt x="51" y="70"/>
                    <a:pt x="51" y="69"/>
                    <a:pt x="51" y="69"/>
                  </a:cubicBezTo>
                  <a:cubicBezTo>
                    <a:pt x="52" y="69"/>
                    <a:pt x="52" y="69"/>
                    <a:pt x="52" y="69"/>
                  </a:cubicBezTo>
                  <a:cubicBezTo>
                    <a:pt x="52" y="69"/>
                    <a:pt x="52" y="69"/>
                    <a:pt x="52" y="69"/>
                  </a:cubicBezTo>
                  <a:cubicBezTo>
                    <a:pt x="52" y="69"/>
                    <a:pt x="52" y="69"/>
                    <a:pt x="52" y="69"/>
                  </a:cubicBezTo>
                  <a:cubicBezTo>
                    <a:pt x="52" y="69"/>
                    <a:pt x="52" y="68"/>
                    <a:pt x="52" y="68"/>
                  </a:cubicBezTo>
                  <a:cubicBezTo>
                    <a:pt x="52" y="68"/>
                    <a:pt x="52" y="68"/>
                    <a:pt x="52" y="68"/>
                  </a:cubicBezTo>
                  <a:cubicBezTo>
                    <a:pt x="53" y="68"/>
                    <a:pt x="53" y="67"/>
                    <a:pt x="53" y="67"/>
                  </a:cubicBezTo>
                  <a:cubicBezTo>
                    <a:pt x="53" y="67"/>
                    <a:pt x="53" y="66"/>
                    <a:pt x="53" y="66"/>
                  </a:cubicBezTo>
                  <a:cubicBezTo>
                    <a:pt x="54" y="66"/>
                    <a:pt x="54" y="65"/>
                    <a:pt x="54" y="65"/>
                  </a:cubicBezTo>
                  <a:cubicBezTo>
                    <a:pt x="54" y="65"/>
                    <a:pt x="55" y="65"/>
                    <a:pt x="55" y="64"/>
                  </a:cubicBezTo>
                  <a:cubicBezTo>
                    <a:pt x="55" y="64"/>
                    <a:pt x="55" y="64"/>
                    <a:pt x="55" y="64"/>
                  </a:cubicBezTo>
                  <a:cubicBezTo>
                    <a:pt x="55" y="64"/>
                    <a:pt x="55" y="63"/>
                    <a:pt x="55" y="63"/>
                  </a:cubicBezTo>
                  <a:cubicBezTo>
                    <a:pt x="56" y="63"/>
                    <a:pt x="56" y="63"/>
                    <a:pt x="56" y="63"/>
                  </a:cubicBezTo>
                  <a:cubicBezTo>
                    <a:pt x="56" y="63"/>
                    <a:pt x="55" y="63"/>
                    <a:pt x="55" y="63"/>
                  </a:cubicBezTo>
                  <a:cubicBezTo>
                    <a:pt x="55" y="62"/>
                    <a:pt x="55" y="62"/>
                    <a:pt x="55" y="62"/>
                  </a:cubicBezTo>
                  <a:cubicBezTo>
                    <a:pt x="55" y="62"/>
                    <a:pt x="55" y="62"/>
                    <a:pt x="55" y="61"/>
                  </a:cubicBezTo>
                  <a:cubicBezTo>
                    <a:pt x="55" y="61"/>
                    <a:pt x="55" y="61"/>
                    <a:pt x="55" y="61"/>
                  </a:cubicBezTo>
                  <a:cubicBezTo>
                    <a:pt x="55" y="61"/>
                    <a:pt x="55" y="61"/>
                    <a:pt x="55" y="61"/>
                  </a:cubicBezTo>
                  <a:cubicBezTo>
                    <a:pt x="54" y="61"/>
                    <a:pt x="54" y="61"/>
                    <a:pt x="54" y="61"/>
                  </a:cubicBezTo>
                  <a:cubicBezTo>
                    <a:pt x="54" y="61"/>
                    <a:pt x="54" y="61"/>
                    <a:pt x="54" y="61"/>
                  </a:cubicBezTo>
                  <a:cubicBezTo>
                    <a:pt x="54" y="61"/>
                    <a:pt x="54" y="61"/>
                    <a:pt x="54" y="61"/>
                  </a:cubicBezTo>
                  <a:cubicBezTo>
                    <a:pt x="54" y="61"/>
                    <a:pt x="54" y="60"/>
                    <a:pt x="54" y="60"/>
                  </a:cubicBezTo>
                  <a:cubicBezTo>
                    <a:pt x="54" y="60"/>
                    <a:pt x="54" y="60"/>
                    <a:pt x="54" y="59"/>
                  </a:cubicBezTo>
                  <a:cubicBezTo>
                    <a:pt x="54" y="59"/>
                    <a:pt x="54" y="59"/>
                    <a:pt x="54" y="59"/>
                  </a:cubicBezTo>
                  <a:cubicBezTo>
                    <a:pt x="55" y="59"/>
                    <a:pt x="55" y="59"/>
                    <a:pt x="55" y="59"/>
                  </a:cubicBezTo>
                  <a:cubicBezTo>
                    <a:pt x="55" y="59"/>
                    <a:pt x="55" y="59"/>
                    <a:pt x="55" y="59"/>
                  </a:cubicBezTo>
                  <a:cubicBezTo>
                    <a:pt x="55" y="59"/>
                    <a:pt x="55" y="59"/>
                    <a:pt x="55" y="59"/>
                  </a:cubicBezTo>
                  <a:cubicBezTo>
                    <a:pt x="55" y="59"/>
                    <a:pt x="55" y="59"/>
                    <a:pt x="55" y="59"/>
                  </a:cubicBezTo>
                  <a:cubicBezTo>
                    <a:pt x="55" y="59"/>
                    <a:pt x="55" y="59"/>
                    <a:pt x="56" y="58"/>
                  </a:cubicBezTo>
                  <a:cubicBezTo>
                    <a:pt x="56" y="58"/>
                    <a:pt x="56" y="58"/>
                    <a:pt x="56" y="58"/>
                  </a:cubicBezTo>
                  <a:cubicBezTo>
                    <a:pt x="56" y="58"/>
                    <a:pt x="56" y="58"/>
                    <a:pt x="56" y="58"/>
                  </a:cubicBezTo>
                  <a:close/>
                  <a:moveTo>
                    <a:pt x="56" y="57"/>
                  </a:moveTo>
                  <a:cubicBezTo>
                    <a:pt x="56" y="57"/>
                    <a:pt x="56" y="58"/>
                    <a:pt x="56" y="57"/>
                  </a:cubicBezTo>
                  <a:cubicBezTo>
                    <a:pt x="56" y="57"/>
                    <a:pt x="56" y="57"/>
                    <a:pt x="56" y="58"/>
                  </a:cubicBezTo>
                  <a:cubicBezTo>
                    <a:pt x="56" y="58"/>
                    <a:pt x="56" y="58"/>
                    <a:pt x="55" y="58"/>
                  </a:cubicBezTo>
                  <a:cubicBezTo>
                    <a:pt x="55" y="58"/>
                    <a:pt x="55" y="58"/>
                    <a:pt x="55" y="58"/>
                  </a:cubicBezTo>
                  <a:cubicBezTo>
                    <a:pt x="55" y="58"/>
                    <a:pt x="56" y="58"/>
                    <a:pt x="56" y="58"/>
                  </a:cubicBezTo>
                  <a:cubicBezTo>
                    <a:pt x="56" y="58"/>
                    <a:pt x="56" y="58"/>
                    <a:pt x="56" y="58"/>
                  </a:cubicBezTo>
                  <a:cubicBezTo>
                    <a:pt x="57" y="58"/>
                    <a:pt x="56" y="57"/>
                    <a:pt x="56" y="57"/>
                  </a:cubicBezTo>
                  <a:cubicBezTo>
                    <a:pt x="57" y="57"/>
                    <a:pt x="57" y="57"/>
                    <a:pt x="57" y="57"/>
                  </a:cubicBezTo>
                  <a:cubicBezTo>
                    <a:pt x="56" y="57"/>
                    <a:pt x="56" y="57"/>
                    <a:pt x="56" y="57"/>
                  </a:cubicBezTo>
                  <a:close/>
                  <a:moveTo>
                    <a:pt x="54" y="56"/>
                  </a:moveTo>
                  <a:cubicBezTo>
                    <a:pt x="54" y="56"/>
                    <a:pt x="54" y="56"/>
                    <a:pt x="54" y="56"/>
                  </a:cubicBezTo>
                  <a:cubicBezTo>
                    <a:pt x="54" y="56"/>
                    <a:pt x="54" y="56"/>
                    <a:pt x="53" y="56"/>
                  </a:cubicBezTo>
                  <a:cubicBezTo>
                    <a:pt x="53" y="56"/>
                    <a:pt x="53" y="56"/>
                    <a:pt x="54" y="56"/>
                  </a:cubicBezTo>
                  <a:close/>
                  <a:moveTo>
                    <a:pt x="52" y="54"/>
                  </a:moveTo>
                  <a:cubicBezTo>
                    <a:pt x="52" y="55"/>
                    <a:pt x="52" y="55"/>
                    <a:pt x="52" y="55"/>
                  </a:cubicBezTo>
                  <a:cubicBezTo>
                    <a:pt x="52" y="55"/>
                    <a:pt x="52" y="55"/>
                    <a:pt x="52" y="55"/>
                  </a:cubicBezTo>
                  <a:cubicBezTo>
                    <a:pt x="53" y="55"/>
                    <a:pt x="53" y="55"/>
                    <a:pt x="53" y="54"/>
                  </a:cubicBezTo>
                  <a:cubicBezTo>
                    <a:pt x="53" y="54"/>
                    <a:pt x="53" y="54"/>
                    <a:pt x="53" y="54"/>
                  </a:cubicBezTo>
                  <a:cubicBezTo>
                    <a:pt x="54" y="54"/>
                    <a:pt x="53" y="54"/>
                    <a:pt x="53" y="53"/>
                  </a:cubicBezTo>
                  <a:cubicBezTo>
                    <a:pt x="53" y="54"/>
                    <a:pt x="53" y="54"/>
                    <a:pt x="53" y="54"/>
                  </a:cubicBezTo>
                  <a:cubicBezTo>
                    <a:pt x="53" y="54"/>
                    <a:pt x="53" y="54"/>
                    <a:pt x="53" y="53"/>
                  </a:cubicBezTo>
                  <a:cubicBezTo>
                    <a:pt x="53" y="54"/>
                    <a:pt x="53" y="54"/>
                    <a:pt x="53" y="54"/>
                  </a:cubicBezTo>
                  <a:cubicBezTo>
                    <a:pt x="52" y="54"/>
                    <a:pt x="52" y="54"/>
                    <a:pt x="53" y="54"/>
                  </a:cubicBezTo>
                  <a:cubicBezTo>
                    <a:pt x="53" y="55"/>
                    <a:pt x="53" y="55"/>
                    <a:pt x="52" y="54"/>
                  </a:cubicBezTo>
                  <a:close/>
                  <a:moveTo>
                    <a:pt x="84" y="27"/>
                  </a:moveTo>
                  <a:cubicBezTo>
                    <a:pt x="84" y="27"/>
                    <a:pt x="83" y="27"/>
                    <a:pt x="83" y="27"/>
                  </a:cubicBezTo>
                  <a:cubicBezTo>
                    <a:pt x="83" y="27"/>
                    <a:pt x="83" y="27"/>
                    <a:pt x="83" y="27"/>
                  </a:cubicBezTo>
                  <a:cubicBezTo>
                    <a:pt x="83" y="26"/>
                    <a:pt x="82" y="26"/>
                    <a:pt x="82" y="26"/>
                  </a:cubicBezTo>
                  <a:cubicBezTo>
                    <a:pt x="82" y="26"/>
                    <a:pt x="82" y="26"/>
                    <a:pt x="82" y="26"/>
                  </a:cubicBezTo>
                  <a:cubicBezTo>
                    <a:pt x="82" y="26"/>
                    <a:pt x="82" y="26"/>
                    <a:pt x="81" y="26"/>
                  </a:cubicBezTo>
                  <a:cubicBezTo>
                    <a:pt x="81" y="26"/>
                    <a:pt x="81" y="26"/>
                    <a:pt x="81" y="26"/>
                  </a:cubicBezTo>
                  <a:cubicBezTo>
                    <a:pt x="81" y="26"/>
                    <a:pt x="81" y="26"/>
                    <a:pt x="81" y="26"/>
                  </a:cubicBezTo>
                  <a:cubicBezTo>
                    <a:pt x="81" y="26"/>
                    <a:pt x="81" y="27"/>
                    <a:pt x="81" y="27"/>
                  </a:cubicBezTo>
                  <a:cubicBezTo>
                    <a:pt x="80" y="27"/>
                    <a:pt x="80" y="27"/>
                    <a:pt x="80" y="27"/>
                  </a:cubicBezTo>
                  <a:cubicBezTo>
                    <a:pt x="80" y="27"/>
                    <a:pt x="80" y="27"/>
                    <a:pt x="80" y="27"/>
                  </a:cubicBezTo>
                  <a:cubicBezTo>
                    <a:pt x="80" y="27"/>
                    <a:pt x="80" y="27"/>
                    <a:pt x="79" y="27"/>
                  </a:cubicBezTo>
                  <a:cubicBezTo>
                    <a:pt x="79" y="27"/>
                    <a:pt x="79" y="27"/>
                    <a:pt x="79" y="27"/>
                  </a:cubicBezTo>
                  <a:cubicBezTo>
                    <a:pt x="79" y="28"/>
                    <a:pt x="79" y="28"/>
                    <a:pt x="79" y="28"/>
                  </a:cubicBezTo>
                  <a:cubicBezTo>
                    <a:pt x="79" y="28"/>
                    <a:pt x="78" y="28"/>
                    <a:pt x="79" y="28"/>
                  </a:cubicBezTo>
                  <a:cubicBezTo>
                    <a:pt x="78" y="29"/>
                    <a:pt x="78" y="29"/>
                    <a:pt x="78" y="29"/>
                  </a:cubicBezTo>
                  <a:cubicBezTo>
                    <a:pt x="78" y="29"/>
                    <a:pt x="78" y="29"/>
                    <a:pt x="78" y="29"/>
                  </a:cubicBezTo>
                  <a:cubicBezTo>
                    <a:pt x="78" y="29"/>
                    <a:pt x="77" y="29"/>
                    <a:pt x="77" y="30"/>
                  </a:cubicBezTo>
                  <a:cubicBezTo>
                    <a:pt x="77" y="30"/>
                    <a:pt x="77" y="30"/>
                    <a:pt x="77" y="30"/>
                  </a:cubicBezTo>
                  <a:cubicBezTo>
                    <a:pt x="77" y="30"/>
                    <a:pt x="76" y="30"/>
                    <a:pt x="76" y="30"/>
                  </a:cubicBezTo>
                  <a:cubicBezTo>
                    <a:pt x="75" y="30"/>
                    <a:pt x="75" y="30"/>
                    <a:pt x="75" y="30"/>
                  </a:cubicBezTo>
                  <a:cubicBezTo>
                    <a:pt x="75" y="30"/>
                    <a:pt x="75" y="30"/>
                    <a:pt x="75" y="30"/>
                  </a:cubicBezTo>
                  <a:cubicBezTo>
                    <a:pt x="75" y="30"/>
                    <a:pt x="75" y="30"/>
                    <a:pt x="75" y="30"/>
                  </a:cubicBezTo>
                  <a:cubicBezTo>
                    <a:pt x="75" y="30"/>
                    <a:pt x="75" y="30"/>
                    <a:pt x="75" y="30"/>
                  </a:cubicBezTo>
                  <a:cubicBezTo>
                    <a:pt x="75" y="30"/>
                    <a:pt x="74" y="30"/>
                    <a:pt x="74" y="30"/>
                  </a:cubicBezTo>
                  <a:cubicBezTo>
                    <a:pt x="74" y="29"/>
                    <a:pt x="73" y="29"/>
                    <a:pt x="73" y="29"/>
                  </a:cubicBezTo>
                  <a:cubicBezTo>
                    <a:pt x="73" y="29"/>
                    <a:pt x="73" y="29"/>
                    <a:pt x="73" y="29"/>
                  </a:cubicBezTo>
                  <a:cubicBezTo>
                    <a:pt x="72" y="29"/>
                    <a:pt x="72" y="29"/>
                    <a:pt x="71" y="28"/>
                  </a:cubicBezTo>
                  <a:cubicBezTo>
                    <a:pt x="71" y="28"/>
                    <a:pt x="71" y="28"/>
                    <a:pt x="71" y="28"/>
                  </a:cubicBezTo>
                  <a:cubicBezTo>
                    <a:pt x="71" y="28"/>
                    <a:pt x="71" y="28"/>
                    <a:pt x="71" y="28"/>
                  </a:cubicBezTo>
                  <a:cubicBezTo>
                    <a:pt x="70" y="28"/>
                    <a:pt x="70" y="28"/>
                    <a:pt x="70" y="28"/>
                  </a:cubicBezTo>
                  <a:cubicBezTo>
                    <a:pt x="70" y="28"/>
                    <a:pt x="69" y="27"/>
                    <a:pt x="69" y="27"/>
                  </a:cubicBezTo>
                  <a:cubicBezTo>
                    <a:pt x="69" y="27"/>
                    <a:pt x="69" y="27"/>
                    <a:pt x="69" y="27"/>
                  </a:cubicBezTo>
                  <a:cubicBezTo>
                    <a:pt x="68" y="27"/>
                    <a:pt x="68" y="27"/>
                    <a:pt x="68" y="27"/>
                  </a:cubicBezTo>
                  <a:cubicBezTo>
                    <a:pt x="68" y="27"/>
                    <a:pt x="68" y="27"/>
                    <a:pt x="68" y="27"/>
                  </a:cubicBezTo>
                  <a:cubicBezTo>
                    <a:pt x="68" y="27"/>
                    <a:pt x="68" y="27"/>
                    <a:pt x="67" y="27"/>
                  </a:cubicBezTo>
                  <a:cubicBezTo>
                    <a:pt x="67" y="27"/>
                    <a:pt x="67" y="27"/>
                    <a:pt x="67" y="26"/>
                  </a:cubicBezTo>
                  <a:cubicBezTo>
                    <a:pt x="67" y="26"/>
                    <a:pt x="67" y="26"/>
                    <a:pt x="67" y="26"/>
                  </a:cubicBezTo>
                  <a:cubicBezTo>
                    <a:pt x="67" y="26"/>
                    <a:pt x="67" y="26"/>
                    <a:pt x="67" y="26"/>
                  </a:cubicBezTo>
                  <a:cubicBezTo>
                    <a:pt x="67" y="26"/>
                    <a:pt x="67" y="26"/>
                    <a:pt x="67" y="26"/>
                  </a:cubicBezTo>
                  <a:cubicBezTo>
                    <a:pt x="67" y="26"/>
                    <a:pt x="67" y="26"/>
                    <a:pt x="67" y="26"/>
                  </a:cubicBezTo>
                  <a:cubicBezTo>
                    <a:pt x="67" y="25"/>
                    <a:pt x="67" y="25"/>
                    <a:pt x="67" y="25"/>
                  </a:cubicBezTo>
                  <a:cubicBezTo>
                    <a:pt x="67" y="25"/>
                    <a:pt x="67" y="25"/>
                    <a:pt x="67" y="25"/>
                  </a:cubicBezTo>
                  <a:cubicBezTo>
                    <a:pt x="67" y="25"/>
                    <a:pt x="67" y="24"/>
                    <a:pt x="67" y="24"/>
                  </a:cubicBezTo>
                  <a:cubicBezTo>
                    <a:pt x="67" y="24"/>
                    <a:pt x="67" y="24"/>
                    <a:pt x="67" y="24"/>
                  </a:cubicBezTo>
                  <a:cubicBezTo>
                    <a:pt x="67" y="24"/>
                    <a:pt x="67" y="23"/>
                    <a:pt x="67" y="23"/>
                  </a:cubicBezTo>
                  <a:cubicBezTo>
                    <a:pt x="67" y="23"/>
                    <a:pt x="67" y="22"/>
                    <a:pt x="67" y="22"/>
                  </a:cubicBezTo>
                  <a:cubicBezTo>
                    <a:pt x="67" y="22"/>
                    <a:pt x="67" y="22"/>
                    <a:pt x="67" y="22"/>
                  </a:cubicBezTo>
                  <a:cubicBezTo>
                    <a:pt x="66" y="22"/>
                    <a:pt x="66" y="22"/>
                    <a:pt x="66" y="22"/>
                  </a:cubicBezTo>
                  <a:cubicBezTo>
                    <a:pt x="66" y="22"/>
                    <a:pt x="66" y="22"/>
                    <a:pt x="66" y="22"/>
                  </a:cubicBezTo>
                  <a:cubicBezTo>
                    <a:pt x="66" y="22"/>
                    <a:pt x="66" y="21"/>
                    <a:pt x="66" y="21"/>
                  </a:cubicBezTo>
                  <a:cubicBezTo>
                    <a:pt x="66" y="21"/>
                    <a:pt x="67" y="21"/>
                    <a:pt x="66" y="21"/>
                  </a:cubicBezTo>
                  <a:cubicBezTo>
                    <a:pt x="66" y="20"/>
                    <a:pt x="66" y="20"/>
                    <a:pt x="66" y="20"/>
                  </a:cubicBezTo>
                  <a:cubicBezTo>
                    <a:pt x="65" y="20"/>
                    <a:pt x="65" y="20"/>
                    <a:pt x="66" y="20"/>
                  </a:cubicBezTo>
                  <a:cubicBezTo>
                    <a:pt x="66" y="20"/>
                    <a:pt x="66" y="20"/>
                    <a:pt x="66" y="20"/>
                  </a:cubicBezTo>
                  <a:cubicBezTo>
                    <a:pt x="66" y="20"/>
                    <a:pt x="66" y="19"/>
                    <a:pt x="66" y="19"/>
                  </a:cubicBezTo>
                  <a:cubicBezTo>
                    <a:pt x="66" y="19"/>
                    <a:pt x="66" y="19"/>
                    <a:pt x="66" y="19"/>
                  </a:cubicBezTo>
                  <a:cubicBezTo>
                    <a:pt x="65" y="19"/>
                    <a:pt x="65" y="20"/>
                    <a:pt x="65" y="20"/>
                  </a:cubicBezTo>
                  <a:cubicBezTo>
                    <a:pt x="65" y="20"/>
                    <a:pt x="65" y="20"/>
                    <a:pt x="65" y="19"/>
                  </a:cubicBezTo>
                  <a:cubicBezTo>
                    <a:pt x="65" y="19"/>
                    <a:pt x="65" y="19"/>
                    <a:pt x="65" y="19"/>
                  </a:cubicBezTo>
                  <a:cubicBezTo>
                    <a:pt x="65" y="19"/>
                    <a:pt x="64" y="19"/>
                    <a:pt x="64" y="19"/>
                  </a:cubicBezTo>
                  <a:cubicBezTo>
                    <a:pt x="65" y="19"/>
                    <a:pt x="65" y="19"/>
                    <a:pt x="65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8"/>
                    <a:pt x="64" y="17"/>
                    <a:pt x="63" y="17"/>
                  </a:cubicBezTo>
                  <a:cubicBezTo>
                    <a:pt x="63" y="17"/>
                    <a:pt x="63" y="17"/>
                    <a:pt x="63" y="17"/>
                  </a:cubicBezTo>
                  <a:cubicBezTo>
                    <a:pt x="63" y="18"/>
                    <a:pt x="63" y="18"/>
                    <a:pt x="63" y="18"/>
                  </a:cubicBezTo>
                  <a:cubicBezTo>
                    <a:pt x="63" y="18"/>
                    <a:pt x="63" y="18"/>
                    <a:pt x="63" y="18"/>
                  </a:cubicBezTo>
                  <a:cubicBezTo>
                    <a:pt x="63" y="18"/>
                    <a:pt x="63" y="18"/>
                    <a:pt x="63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9"/>
                    <a:pt x="64" y="19"/>
                    <a:pt x="64" y="19"/>
                  </a:cubicBezTo>
                  <a:cubicBezTo>
                    <a:pt x="64" y="19"/>
                    <a:pt x="64" y="19"/>
                    <a:pt x="64" y="19"/>
                  </a:cubicBezTo>
                  <a:cubicBezTo>
                    <a:pt x="64" y="20"/>
                    <a:pt x="64" y="20"/>
                    <a:pt x="64" y="20"/>
                  </a:cubicBezTo>
                  <a:cubicBezTo>
                    <a:pt x="64" y="20"/>
                    <a:pt x="64" y="20"/>
                    <a:pt x="64" y="20"/>
                  </a:cubicBezTo>
                  <a:cubicBezTo>
                    <a:pt x="64" y="20"/>
                    <a:pt x="64" y="20"/>
                    <a:pt x="64" y="20"/>
                  </a:cubicBezTo>
                  <a:cubicBezTo>
                    <a:pt x="63" y="20"/>
                    <a:pt x="63" y="21"/>
                    <a:pt x="64" y="21"/>
                  </a:cubicBezTo>
                  <a:cubicBezTo>
                    <a:pt x="64" y="21"/>
                    <a:pt x="64" y="21"/>
                    <a:pt x="64" y="21"/>
                  </a:cubicBezTo>
                  <a:cubicBezTo>
                    <a:pt x="64" y="21"/>
                    <a:pt x="64" y="22"/>
                    <a:pt x="64" y="22"/>
                  </a:cubicBezTo>
                  <a:cubicBezTo>
                    <a:pt x="64" y="22"/>
                    <a:pt x="64" y="22"/>
                    <a:pt x="64" y="23"/>
                  </a:cubicBezTo>
                  <a:cubicBezTo>
                    <a:pt x="64" y="23"/>
                    <a:pt x="64" y="23"/>
                    <a:pt x="64" y="23"/>
                  </a:cubicBezTo>
                  <a:cubicBezTo>
                    <a:pt x="64" y="23"/>
                    <a:pt x="64" y="23"/>
                    <a:pt x="64" y="23"/>
                  </a:cubicBezTo>
                  <a:cubicBezTo>
                    <a:pt x="64" y="23"/>
                    <a:pt x="64" y="23"/>
                    <a:pt x="64" y="23"/>
                  </a:cubicBezTo>
                  <a:cubicBezTo>
                    <a:pt x="63" y="23"/>
                    <a:pt x="63" y="24"/>
                    <a:pt x="63" y="23"/>
                  </a:cubicBezTo>
                  <a:cubicBezTo>
                    <a:pt x="63" y="23"/>
                    <a:pt x="63" y="23"/>
                    <a:pt x="63" y="22"/>
                  </a:cubicBezTo>
                  <a:cubicBezTo>
                    <a:pt x="63" y="22"/>
                    <a:pt x="63" y="22"/>
                    <a:pt x="63" y="22"/>
                  </a:cubicBezTo>
                  <a:cubicBezTo>
                    <a:pt x="63" y="21"/>
                    <a:pt x="62" y="21"/>
                    <a:pt x="62" y="21"/>
                  </a:cubicBezTo>
                  <a:cubicBezTo>
                    <a:pt x="62" y="21"/>
                    <a:pt x="62" y="21"/>
                    <a:pt x="62" y="21"/>
                  </a:cubicBezTo>
                  <a:cubicBezTo>
                    <a:pt x="62" y="21"/>
                    <a:pt x="61" y="21"/>
                    <a:pt x="61" y="21"/>
                  </a:cubicBezTo>
                  <a:cubicBezTo>
                    <a:pt x="61" y="21"/>
                    <a:pt x="61" y="21"/>
                    <a:pt x="61" y="21"/>
                  </a:cubicBezTo>
                  <a:cubicBezTo>
                    <a:pt x="61" y="21"/>
                    <a:pt x="61" y="21"/>
                    <a:pt x="60" y="21"/>
                  </a:cubicBezTo>
                  <a:cubicBezTo>
                    <a:pt x="60" y="21"/>
                    <a:pt x="60" y="21"/>
                    <a:pt x="60" y="21"/>
                  </a:cubicBezTo>
                  <a:cubicBezTo>
                    <a:pt x="60" y="21"/>
                    <a:pt x="60" y="21"/>
                    <a:pt x="60" y="21"/>
                  </a:cubicBezTo>
                  <a:cubicBezTo>
                    <a:pt x="60" y="20"/>
                    <a:pt x="60" y="20"/>
                    <a:pt x="60" y="20"/>
                  </a:cubicBezTo>
                  <a:cubicBezTo>
                    <a:pt x="59" y="20"/>
                    <a:pt x="59" y="20"/>
                    <a:pt x="59" y="20"/>
                  </a:cubicBezTo>
                  <a:cubicBezTo>
                    <a:pt x="59" y="20"/>
                    <a:pt x="59" y="20"/>
                    <a:pt x="59" y="20"/>
                  </a:cubicBezTo>
                  <a:cubicBezTo>
                    <a:pt x="59" y="20"/>
                    <a:pt x="59" y="20"/>
                    <a:pt x="59" y="20"/>
                  </a:cubicBezTo>
                  <a:cubicBezTo>
                    <a:pt x="59" y="19"/>
                    <a:pt x="59" y="19"/>
                    <a:pt x="59" y="19"/>
                  </a:cubicBezTo>
                  <a:cubicBezTo>
                    <a:pt x="59" y="19"/>
                    <a:pt x="59" y="19"/>
                    <a:pt x="59" y="19"/>
                  </a:cubicBezTo>
                  <a:cubicBezTo>
                    <a:pt x="59" y="18"/>
                    <a:pt x="59" y="18"/>
                    <a:pt x="59" y="18"/>
                  </a:cubicBezTo>
                  <a:cubicBezTo>
                    <a:pt x="59" y="18"/>
                    <a:pt x="59" y="18"/>
                    <a:pt x="59" y="18"/>
                  </a:cubicBezTo>
                  <a:cubicBezTo>
                    <a:pt x="59" y="18"/>
                    <a:pt x="59" y="18"/>
                    <a:pt x="59" y="18"/>
                  </a:cubicBezTo>
                  <a:cubicBezTo>
                    <a:pt x="59" y="17"/>
                    <a:pt x="59" y="17"/>
                    <a:pt x="59" y="17"/>
                  </a:cubicBezTo>
                  <a:cubicBezTo>
                    <a:pt x="59" y="17"/>
                    <a:pt x="59" y="17"/>
                    <a:pt x="59" y="17"/>
                  </a:cubicBezTo>
                  <a:cubicBezTo>
                    <a:pt x="59" y="17"/>
                    <a:pt x="59" y="16"/>
                    <a:pt x="59" y="16"/>
                  </a:cubicBezTo>
                  <a:cubicBezTo>
                    <a:pt x="59" y="16"/>
                    <a:pt x="60" y="17"/>
                    <a:pt x="60" y="16"/>
                  </a:cubicBezTo>
                  <a:cubicBezTo>
                    <a:pt x="60" y="16"/>
                    <a:pt x="60" y="16"/>
                    <a:pt x="59" y="16"/>
                  </a:cubicBezTo>
                  <a:cubicBezTo>
                    <a:pt x="59" y="16"/>
                    <a:pt x="59" y="16"/>
                    <a:pt x="59" y="16"/>
                  </a:cubicBezTo>
                  <a:cubicBezTo>
                    <a:pt x="59" y="16"/>
                    <a:pt x="59" y="16"/>
                    <a:pt x="59" y="16"/>
                  </a:cubicBezTo>
                  <a:cubicBezTo>
                    <a:pt x="59" y="16"/>
                    <a:pt x="59" y="16"/>
                    <a:pt x="59" y="16"/>
                  </a:cubicBezTo>
                  <a:cubicBezTo>
                    <a:pt x="60" y="16"/>
                    <a:pt x="59" y="16"/>
                    <a:pt x="59" y="16"/>
                  </a:cubicBezTo>
                  <a:cubicBezTo>
                    <a:pt x="59" y="15"/>
                    <a:pt x="59" y="15"/>
                    <a:pt x="59" y="15"/>
                  </a:cubicBezTo>
                  <a:cubicBezTo>
                    <a:pt x="59" y="15"/>
                    <a:pt x="58" y="15"/>
                    <a:pt x="58" y="14"/>
                  </a:cubicBezTo>
                  <a:cubicBezTo>
                    <a:pt x="58" y="14"/>
                    <a:pt x="58" y="14"/>
                    <a:pt x="58" y="14"/>
                  </a:cubicBezTo>
                  <a:cubicBezTo>
                    <a:pt x="58" y="14"/>
                    <a:pt x="58" y="14"/>
                    <a:pt x="58" y="14"/>
                  </a:cubicBezTo>
                  <a:cubicBezTo>
                    <a:pt x="57" y="13"/>
                    <a:pt x="57" y="13"/>
                    <a:pt x="57" y="12"/>
                  </a:cubicBezTo>
                  <a:cubicBezTo>
                    <a:pt x="57" y="12"/>
                    <a:pt x="57" y="12"/>
                    <a:pt x="57" y="12"/>
                  </a:cubicBezTo>
                  <a:cubicBezTo>
                    <a:pt x="57" y="12"/>
                    <a:pt x="57" y="12"/>
                    <a:pt x="57" y="12"/>
                  </a:cubicBezTo>
                  <a:cubicBezTo>
                    <a:pt x="57" y="12"/>
                    <a:pt x="57" y="12"/>
                    <a:pt x="56" y="12"/>
                  </a:cubicBezTo>
                  <a:cubicBezTo>
                    <a:pt x="56" y="12"/>
                    <a:pt x="56" y="12"/>
                    <a:pt x="56" y="11"/>
                  </a:cubicBezTo>
                  <a:cubicBezTo>
                    <a:pt x="56" y="11"/>
                    <a:pt x="56" y="11"/>
                    <a:pt x="56" y="11"/>
                  </a:cubicBezTo>
                  <a:cubicBezTo>
                    <a:pt x="57" y="11"/>
                    <a:pt x="57" y="11"/>
                    <a:pt x="57" y="11"/>
                  </a:cubicBezTo>
                  <a:cubicBezTo>
                    <a:pt x="57" y="11"/>
                    <a:pt x="57" y="12"/>
                    <a:pt x="57" y="12"/>
                  </a:cubicBezTo>
                  <a:cubicBezTo>
                    <a:pt x="57" y="12"/>
                    <a:pt x="58" y="12"/>
                    <a:pt x="58" y="12"/>
                  </a:cubicBezTo>
                  <a:cubicBezTo>
                    <a:pt x="58" y="12"/>
                    <a:pt x="58" y="12"/>
                    <a:pt x="58" y="12"/>
                  </a:cubicBezTo>
                  <a:cubicBezTo>
                    <a:pt x="58" y="11"/>
                    <a:pt x="58" y="11"/>
                    <a:pt x="58" y="11"/>
                  </a:cubicBezTo>
                  <a:cubicBezTo>
                    <a:pt x="57" y="11"/>
                    <a:pt x="57" y="11"/>
                    <a:pt x="57" y="10"/>
                  </a:cubicBezTo>
                  <a:cubicBezTo>
                    <a:pt x="57" y="10"/>
                    <a:pt x="58" y="10"/>
                    <a:pt x="58" y="10"/>
                  </a:cubicBezTo>
                  <a:cubicBezTo>
                    <a:pt x="58" y="10"/>
                    <a:pt x="58" y="10"/>
                    <a:pt x="57" y="10"/>
                  </a:cubicBezTo>
                  <a:cubicBezTo>
                    <a:pt x="57" y="10"/>
                    <a:pt x="57" y="9"/>
                    <a:pt x="57" y="9"/>
                  </a:cubicBezTo>
                  <a:cubicBezTo>
                    <a:pt x="57" y="9"/>
                    <a:pt x="57" y="9"/>
                    <a:pt x="57" y="9"/>
                  </a:cubicBezTo>
                  <a:cubicBezTo>
                    <a:pt x="57" y="9"/>
                    <a:pt x="57" y="9"/>
                    <a:pt x="57" y="9"/>
                  </a:cubicBezTo>
                  <a:cubicBezTo>
                    <a:pt x="57" y="9"/>
                    <a:pt x="56" y="9"/>
                    <a:pt x="56" y="9"/>
                  </a:cubicBezTo>
                  <a:cubicBezTo>
                    <a:pt x="56" y="8"/>
                    <a:pt x="56" y="8"/>
                    <a:pt x="56" y="8"/>
                  </a:cubicBezTo>
                  <a:cubicBezTo>
                    <a:pt x="56" y="8"/>
                    <a:pt x="56" y="8"/>
                    <a:pt x="57" y="8"/>
                  </a:cubicBezTo>
                  <a:cubicBezTo>
                    <a:pt x="56" y="8"/>
                    <a:pt x="56" y="8"/>
                    <a:pt x="56" y="7"/>
                  </a:cubicBezTo>
                  <a:cubicBezTo>
                    <a:pt x="56" y="7"/>
                    <a:pt x="56" y="7"/>
                    <a:pt x="56" y="7"/>
                  </a:cubicBezTo>
                  <a:cubicBezTo>
                    <a:pt x="56" y="7"/>
                    <a:pt x="56" y="7"/>
                    <a:pt x="56" y="7"/>
                  </a:cubicBezTo>
                  <a:cubicBezTo>
                    <a:pt x="56" y="7"/>
                    <a:pt x="55" y="7"/>
                    <a:pt x="55" y="7"/>
                  </a:cubicBezTo>
                  <a:cubicBezTo>
                    <a:pt x="55" y="7"/>
                    <a:pt x="55" y="7"/>
                    <a:pt x="55" y="7"/>
                  </a:cubicBezTo>
                  <a:cubicBezTo>
                    <a:pt x="55" y="7"/>
                    <a:pt x="55" y="7"/>
                    <a:pt x="55" y="7"/>
                  </a:cubicBezTo>
                  <a:cubicBezTo>
                    <a:pt x="55" y="8"/>
                    <a:pt x="55" y="8"/>
                    <a:pt x="55" y="8"/>
                  </a:cubicBezTo>
                  <a:cubicBezTo>
                    <a:pt x="55" y="8"/>
                    <a:pt x="55" y="8"/>
                    <a:pt x="55" y="8"/>
                  </a:cubicBezTo>
                  <a:cubicBezTo>
                    <a:pt x="55" y="8"/>
                    <a:pt x="55" y="8"/>
                    <a:pt x="55" y="8"/>
                  </a:cubicBezTo>
                  <a:cubicBezTo>
                    <a:pt x="55" y="7"/>
                    <a:pt x="55" y="7"/>
                    <a:pt x="55" y="7"/>
                  </a:cubicBezTo>
                  <a:cubicBezTo>
                    <a:pt x="54" y="7"/>
                    <a:pt x="54" y="7"/>
                    <a:pt x="54" y="7"/>
                  </a:cubicBezTo>
                  <a:cubicBezTo>
                    <a:pt x="54" y="7"/>
                    <a:pt x="54" y="7"/>
                    <a:pt x="54" y="7"/>
                  </a:cubicBezTo>
                  <a:cubicBezTo>
                    <a:pt x="54" y="7"/>
                    <a:pt x="54" y="7"/>
                    <a:pt x="54" y="7"/>
                  </a:cubicBezTo>
                  <a:cubicBezTo>
                    <a:pt x="54" y="6"/>
                    <a:pt x="54" y="6"/>
                    <a:pt x="54" y="6"/>
                  </a:cubicBezTo>
                  <a:cubicBezTo>
                    <a:pt x="54" y="6"/>
                    <a:pt x="54" y="6"/>
                    <a:pt x="54" y="6"/>
                  </a:cubicBezTo>
                  <a:cubicBezTo>
                    <a:pt x="54" y="7"/>
                    <a:pt x="55" y="7"/>
                    <a:pt x="55" y="6"/>
                  </a:cubicBezTo>
                  <a:cubicBezTo>
                    <a:pt x="55" y="6"/>
                    <a:pt x="55" y="6"/>
                    <a:pt x="55" y="6"/>
                  </a:cubicBezTo>
                  <a:cubicBezTo>
                    <a:pt x="55" y="6"/>
                    <a:pt x="54" y="6"/>
                    <a:pt x="54" y="6"/>
                  </a:cubicBezTo>
                  <a:cubicBezTo>
                    <a:pt x="54" y="6"/>
                    <a:pt x="54" y="6"/>
                    <a:pt x="54" y="6"/>
                  </a:cubicBezTo>
                  <a:cubicBezTo>
                    <a:pt x="54" y="6"/>
                    <a:pt x="54" y="5"/>
                    <a:pt x="53" y="5"/>
                  </a:cubicBezTo>
                  <a:cubicBezTo>
                    <a:pt x="53" y="5"/>
                    <a:pt x="53" y="5"/>
                    <a:pt x="53" y="5"/>
                  </a:cubicBezTo>
                  <a:cubicBezTo>
                    <a:pt x="53" y="5"/>
                    <a:pt x="53" y="5"/>
                    <a:pt x="53" y="5"/>
                  </a:cubicBezTo>
                  <a:cubicBezTo>
                    <a:pt x="53" y="5"/>
                    <a:pt x="53" y="5"/>
                    <a:pt x="53" y="5"/>
                  </a:cubicBezTo>
                  <a:cubicBezTo>
                    <a:pt x="52" y="5"/>
                    <a:pt x="53" y="5"/>
                    <a:pt x="52" y="5"/>
                  </a:cubicBezTo>
                  <a:cubicBezTo>
                    <a:pt x="52" y="5"/>
                    <a:pt x="52" y="6"/>
                    <a:pt x="52" y="6"/>
                  </a:cubicBezTo>
                  <a:cubicBezTo>
                    <a:pt x="52" y="6"/>
                    <a:pt x="52" y="5"/>
                    <a:pt x="52" y="5"/>
                  </a:cubicBezTo>
                  <a:cubicBezTo>
                    <a:pt x="52" y="5"/>
                    <a:pt x="52" y="5"/>
                    <a:pt x="52" y="5"/>
                  </a:cubicBezTo>
                  <a:cubicBezTo>
                    <a:pt x="52" y="5"/>
                    <a:pt x="52" y="5"/>
                    <a:pt x="52" y="5"/>
                  </a:cubicBezTo>
                  <a:cubicBezTo>
                    <a:pt x="52" y="5"/>
                    <a:pt x="52" y="5"/>
                    <a:pt x="52" y="5"/>
                  </a:cubicBezTo>
                  <a:cubicBezTo>
                    <a:pt x="51" y="5"/>
                    <a:pt x="51" y="5"/>
                    <a:pt x="51" y="5"/>
                  </a:cubicBezTo>
                  <a:cubicBezTo>
                    <a:pt x="51" y="5"/>
                    <a:pt x="51" y="5"/>
                    <a:pt x="51" y="5"/>
                  </a:cubicBezTo>
                  <a:cubicBezTo>
                    <a:pt x="51" y="5"/>
                    <a:pt x="51" y="5"/>
                    <a:pt x="51" y="5"/>
                  </a:cubicBezTo>
                  <a:cubicBezTo>
                    <a:pt x="51" y="5"/>
                    <a:pt x="51" y="5"/>
                    <a:pt x="51" y="5"/>
                  </a:cubicBezTo>
                  <a:cubicBezTo>
                    <a:pt x="51" y="5"/>
                    <a:pt x="51" y="5"/>
                    <a:pt x="51" y="5"/>
                  </a:cubicBezTo>
                  <a:cubicBezTo>
                    <a:pt x="50" y="5"/>
                    <a:pt x="50" y="5"/>
                    <a:pt x="50" y="5"/>
                  </a:cubicBezTo>
                  <a:cubicBezTo>
                    <a:pt x="50" y="5"/>
                    <a:pt x="50" y="5"/>
                    <a:pt x="50" y="5"/>
                  </a:cubicBezTo>
                  <a:cubicBezTo>
                    <a:pt x="50" y="4"/>
                    <a:pt x="50" y="4"/>
                    <a:pt x="50" y="4"/>
                  </a:cubicBezTo>
                  <a:cubicBezTo>
                    <a:pt x="50" y="4"/>
                    <a:pt x="50" y="4"/>
                    <a:pt x="50" y="4"/>
                  </a:cubicBezTo>
                  <a:cubicBezTo>
                    <a:pt x="50" y="4"/>
                    <a:pt x="50" y="4"/>
                    <a:pt x="50" y="4"/>
                  </a:cubicBezTo>
                  <a:cubicBezTo>
                    <a:pt x="50" y="4"/>
                    <a:pt x="50" y="4"/>
                    <a:pt x="49" y="4"/>
                  </a:cubicBezTo>
                  <a:cubicBezTo>
                    <a:pt x="49" y="4"/>
                    <a:pt x="49" y="4"/>
                    <a:pt x="49" y="4"/>
                  </a:cubicBezTo>
                  <a:cubicBezTo>
                    <a:pt x="49" y="4"/>
                    <a:pt x="49" y="5"/>
                    <a:pt x="50" y="5"/>
                  </a:cubicBezTo>
                  <a:cubicBezTo>
                    <a:pt x="49" y="5"/>
                    <a:pt x="49" y="5"/>
                    <a:pt x="49" y="5"/>
                  </a:cubicBezTo>
                  <a:cubicBezTo>
                    <a:pt x="49" y="5"/>
                    <a:pt x="49" y="5"/>
                    <a:pt x="49" y="4"/>
                  </a:cubicBezTo>
                  <a:cubicBezTo>
                    <a:pt x="49" y="4"/>
                    <a:pt x="49" y="4"/>
                    <a:pt x="49" y="4"/>
                  </a:cubicBezTo>
                  <a:cubicBezTo>
                    <a:pt x="49" y="4"/>
                    <a:pt x="49" y="4"/>
                    <a:pt x="49" y="4"/>
                  </a:cubicBezTo>
                  <a:cubicBezTo>
                    <a:pt x="48" y="4"/>
                    <a:pt x="48" y="4"/>
                    <a:pt x="48" y="4"/>
                  </a:cubicBezTo>
                  <a:cubicBezTo>
                    <a:pt x="48" y="4"/>
                    <a:pt x="48" y="3"/>
                    <a:pt x="48" y="3"/>
                  </a:cubicBezTo>
                  <a:cubicBezTo>
                    <a:pt x="48" y="3"/>
                    <a:pt x="48" y="3"/>
                    <a:pt x="48" y="3"/>
                  </a:cubicBezTo>
                  <a:cubicBezTo>
                    <a:pt x="48" y="3"/>
                    <a:pt x="48" y="4"/>
                    <a:pt x="48" y="4"/>
                  </a:cubicBezTo>
                  <a:cubicBezTo>
                    <a:pt x="48" y="3"/>
                    <a:pt x="48" y="3"/>
                    <a:pt x="48" y="3"/>
                  </a:cubicBezTo>
                  <a:cubicBezTo>
                    <a:pt x="48" y="3"/>
                    <a:pt x="48" y="2"/>
                    <a:pt x="47" y="2"/>
                  </a:cubicBezTo>
                  <a:cubicBezTo>
                    <a:pt x="47" y="2"/>
                    <a:pt x="47" y="2"/>
                    <a:pt x="47" y="1"/>
                  </a:cubicBezTo>
                  <a:cubicBezTo>
                    <a:pt x="47" y="1"/>
                    <a:pt x="47" y="1"/>
                    <a:pt x="47" y="1"/>
                  </a:cubicBezTo>
                  <a:cubicBezTo>
                    <a:pt x="47" y="2"/>
                    <a:pt x="47" y="2"/>
                    <a:pt x="47" y="2"/>
                  </a:cubicBezTo>
                  <a:cubicBezTo>
                    <a:pt x="47" y="2"/>
                    <a:pt x="47" y="2"/>
                    <a:pt x="47" y="2"/>
                  </a:cubicBezTo>
                  <a:cubicBezTo>
                    <a:pt x="47" y="1"/>
                    <a:pt x="47" y="1"/>
                    <a:pt x="47" y="1"/>
                  </a:cubicBezTo>
                  <a:cubicBezTo>
                    <a:pt x="47" y="1"/>
                    <a:pt x="47" y="1"/>
                    <a:pt x="47" y="1"/>
                  </a:cubicBezTo>
                  <a:cubicBezTo>
                    <a:pt x="47" y="1"/>
                    <a:pt x="47" y="1"/>
                    <a:pt x="47" y="1"/>
                  </a:cubicBezTo>
                  <a:cubicBezTo>
                    <a:pt x="47" y="1"/>
                    <a:pt x="47" y="0"/>
                    <a:pt x="47" y="0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47" y="0"/>
                    <a:pt x="46" y="0"/>
                    <a:pt x="46" y="0"/>
                  </a:cubicBezTo>
                  <a:cubicBezTo>
                    <a:pt x="46" y="0"/>
                    <a:pt x="46" y="1"/>
                    <a:pt x="46" y="1"/>
                  </a:cubicBezTo>
                  <a:cubicBezTo>
                    <a:pt x="46" y="0"/>
                    <a:pt x="45" y="0"/>
                    <a:pt x="45" y="0"/>
                  </a:cubicBezTo>
                  <a:cubicBezTo>
                    <a:pt x="45" y="1"/>
                    <a:pt x="45" y="1"/>
                    <a:pt x="45" y="1"/>
                  </a:cubicBezTo>
                  <a:cubicBezTo>
                    <a:pt x="45" y="1"/>
                    <a:pt x="46" y="1"/>
                    <a:pt x="46" y="2"/>
                  </a:cubicBezTo>
                  <a:cubicBezTo>
                    <a:pt x="46" y="2"/>
                    <a:pt x="46" y="2"/>
                    <a:pt x="46" y="2"/>
                  </a:cubicBezTo>
                  <a:cubicBezTo>
                    <a:pt x="46" y="2"/>
                    <a:pt x="47" y="2"/>
                    <a:pt x="47" y="3"/>
                  </a:cubicBezTo>
                  <a:cubicBezTo>
                    <a:pt x="47" y="3"/>
                    <a:pt x="47" y="3"/>
                    <a:pt x="47" y="3"/>
                  </a:cubicBezTo>
                  <a:cubicBezTo>
                    <a:pt x="47" y="3"/>
                    <a:pt x="47" y="3"/>
                    <a:pt x="47" y="3"/>
                  </a:cubicBezTo>
                  <a:cubicBezTo>
                    <a:pt x="47" y="3"/>
                    <a:pt x="48" y="4"/>
                    <a:pt x="48" y="4"/>
                  </a:cubicBezTo>
                  <a:cubicBezTo>
                    <a:pt x="48" y="5"/>
                    <a:pt x="48" y="5"/>
                    <a:pt x="48" y="5"/>
                  </a:cubicBezTo>
                  <a:cubicBezTo>
                    <a:pt x="48" y="6"/>
                    <a:pt x="49" y="6"/>
                    <a:pt x="48" y="6"/>
                  </a:cubicBezTo>
                  <a:cubicBezTo>
                    <a:pt x="48" y="6"/>
                    <a:pt x="48" y="6"/>
                    <a:pt x="48" y="6"/>
                  </a:cubicBezTo>
                  <a:cubicBezTo>
                    <a:pt x="48" y="6"/>
                    <a:pt x="48" y="6"/>
                    <a:pt x="48" y="6"/>
                  </a:cubicBezTo>
                  <a:cubicBezTo>
                    <a:pt x="48" y="7"/>
                    <a:pt x="48" y="7"/>
                    <a:pt x="48" y="7"/>
                  </a:cubicBezTo>
                  <a:cubicBezTo>
                    <a:pt x="48" y="7"/>
                    <a:pt x="48" y="7"/>
                    <a:pt x="48" y="7"/>
                  </a:cubicBezTo>
                  <a:cubicBezTo>
                    <a:pt x="48" y="7"/>
                    <a:pt x="48" y="7"/>
                    <a:pt x="48" y="7"/>
                  </a:cubicBezTo>
                  <a:cubicBezTo>
                    <a:pt x="48" y="8"/>
                    <a:pt x="48" y="8"/>
                    <a:pt x="49" y="8"/>
                  </a:cubicBezTo>
                  <a:cubicBezTo>
                    <a:pt x="49" y="8"/>
                    <a:pt x="49" y="8"/>
                    <a:pt x="49" y="9"/>
                  </a:cubicBezTo>
                  <a:cubicBezTo>
                    <a:pt x="49" y="9"/>
                    <a:pt x="49" y="9"/>
                    <a:pt x="49" y="9"/>
                  </a:cubicBezTo>
                  <a:cubicBezTo>
                    <a:pt x="49" y="9"/>
                    <a:pt x="50" y="9"/>
                    <a:pt x="50" y="9"/>
                  </a:cubicBezTo>
                  <a:cubicBezTo>
                    <a:pt x="50" y="9"/>
                    <a:pt x="50" y="9"/>
                    <a:pt x="50" y="9"/>
                  </a:cubicBezTo>
                  <a:cubicBezTo>
                    <a:pt x="50" y="9"/>
                    <a:pt x="50" y="9"/>
                    <a:pt x="50" y="9"/>
                  </a:cubicBezTo>
                  <a:cubicBezTo>
                    <a:pt x="50" y="9"/>
                    <a:pt x="50" y="8"/>
                    <a:pt x="50" y="8"/>
                  </a:cubicBezTo>
                  <a:cubicBezTo>
                    <a:pt x="50" y="8"/>
                    <a:pt x="51" y="8"/>
                    <a:pt x="51" y="8"/>
                  </a:cubicBezTo>
                  <a:cubicBezTo>
                    <a:pt x="51" y="8"/>
                    <a:pt x="51" y="8"/>
                    <a:pt x="50" y="8"/>
                  </a:cubicBezTo>
                  <a:cubicBezTo>
                    <a:pt x="50" y="8"/>
                    <a:pt x="50" y="8"/>
                    <a:pt x="50" y="9"/>
                  </a:cubicBezTo>
                  <a:cubicBezTo>
                    <a:pt x="50" y="9"/>
                    <a:pt x="50" y="9"/>
                    <a:pt x="50" y="9"/>
                  </a:cubicBezTo>
                  <a:cubicBezTo>
                    <a:pt x="50" y="9"/>
                    <a:pt x="50" y="9"/>
                    <a:pt x="50" y="9"/>
                  </a:cubicBezTo>
                  <a:cubicBezTo>
                    <a:pt x="50" y="10"/>
                    <a:pt x="50" y="10"/>
                    <a:pt x="50" y="10"/>
                  </a:cubicBezTo>
                  <a:cubicBezTo>
                    <a:pt x="50" y="10"/>
                    <a:pt x="50" y="10"/>
                    <a:pt x="50" y="10"/>
                  </a:cubicBezTo>
                  <a:cubicBezTo>
                    <a:pt x="50" y="10"/>
                    <a:pt x="50" y="10"/>
                    <a:pt x="51" y="11"/>
                  </a:cubicBezTo>
                  <a:cubicBezTo>
                    <a:pt x="51" y="11"/>
                    <a:pt x="52" y="12"/>
                    <a:pt x="52" y="13"/>
                  </a:cubicBezTo>
                  <a:cubicBezTo>
                    <a:pt x="53" y="13"/>
                    <a:pt x="53" y="14"/>
                    <a:pt x="54" y="15"/>
                  </a:cubicBezTo>
                  <a:cubicBezTo>
                    <a:pt x="54" y="15"/>
                    <a:pt x="54" y="16"/>
                    <a:pt x="54" y="16"/>
                  </a:cubicBezTo>
                  <a:cubicBezTo>
                    <a:pt x="54" y="17"/>
                    <a:pt x="54" y="17"/>
                    <a:pt x="55" y="17"/>
                  </a:cubicBezTo>
                  <a:cubicBezTo>
                    <a:pt x="55" y="16"/>
                    <a:pt x="55" y="16"/>
                    <a:pt x="55" y="16"/>
                  </a:cubicBezTo>
                  <a:cubicBezTo>
                    <a:pt x="55" y="16"/>
                    <a:pt x="55" y="15"/>
                    <a:pt x="55" y="15"/>
                  </a:cubicBezTo>
                  <a:cubicBezTo>
                    <a:pt x="54" y="15"/>
                    <a:pt x="54" y="15"/>
                    <a:pt x="54" y="14"/>
                  </a:cubicBezTo>
                  <a:cubicBezTo>
                    <a:pt x="54" y="15"/>
                    <a:pt x="54" y="15"/>
                    <a:pt x="55" y="15"/>
                  </a:cubicBezTo>
                  <a:cubicBezTo>
                    <a:pt x="55" y="15"/>
                    <a:pt x="55" y="15"/>
                    <a:pt x="55" y="15"/>
                  </a:cubicBezTo>
                  <a:cubicBezTo>
                    <a:pt x="55" y="15"/>
                    <a:pt x="56" y="15"/>
                    <a:pt x="56" y="15"/>
                  </a:cubicBezTo>
                  <a:cubicBezTo>
                    <a:pt x="56" y="15"/>
                    <a:pt x="56" y="15"/>
                    <a:pt x="56" y="15"/>
                  </a:cubicBezTo>
                  <a:cubicBezTo>
                    <a:pt x="56" y="15"/>
                    <a:pt x="56" y="15"/>
                    <a:pt x="56" y="15"/>
                  </a:cubicBezTo>
                  <a:cubicBezTo>
                    <a:pt x="56" y="15"/>
                    <a:pt x="56" y="15"/>
                    <a:pt x="56" y="15"/>
                  </a:cubicBezTo>
                  <a:cubicBezTo>
                    <a:pt x="56" y="15"/>
                    <a:pt x="55" y="15"/>
                    <a:pt x="55" y="15"/>
                  </a:cubicBezTo>
                  <a:cubicBezTo>
                    <a:pt x="55" y="15"/>
                    <a:pt x="55" y="14"/>
                    <a:pt x="55" y="14"/>
                  </a:cubicBezTo>
                  <a:cubicBezTo>
                    <a:pt x="55" y="14"/>
                    <a:pt x="56" y="14"/>
                    <a:pt x="56" y="14"/>
                  </a:cubicBezTo>
                  <a:cubicBezTo>
                    <a:pt x="56" y="15"/>
                    <a:pt x="56" y="15"/>
                    <a:pt x="56" y="15"/>
                  </a:cubicBezTo>
                  <a:cubicBezTo>
                    <a:pt x="56" y="15"/>
                    <a:pt x="56" y="15"/>
                    <a:pt x="56" y="15"/>
                  </a:cubicBezTo>
                  <a:cubicBezTo>
                    <a:pt x="56" y="15"/>
                    <a:pt x="56" y="15"/>
                    <a:pt x="56" y="16"/>
                  </a:cubicBezTo>
                  <a:cubicBezTo>
                    <a:pt x="56" y="15"/>
                    <a:pt x="56" y="15"/>
                    <a:pt x="56" y="15"/>
                  </a:cubicBezTo>
                  <a:cubicBezTo>
                    <a:pt x="56" y="15"/>
                    <a:pt x="56" y="15"/>
                    <a:pt x="56" y="15"/>
                  </a:cubicBezTo>
                  <a:cubicBezTo>
                    <a:pt x="56" y="16"/>
                    <a:pt x="56" y="16"/>
                    <a:pt x="56" y="16"/>
                  </a:cubicBezTo>
                  <a:cubicBezTo>
                    <a:pt x="56" y="16"/>
                    <a:pt x="56" y="16"/>
                    <a:pt x="56" y="16"/>
                  </a:cubicBezTo>
                  <a:cubicBezTo>
                    <a:pt x="56" y="16"/>
                    <a:pt x="56" y="16"/>
                    <a:pt x="56" y="16"/>
                  </a:cubicBezTo>
                  <a:cubicBezTo>
                    <a:pt x="56" y="16"/>
                    <a:pt x="56" y="16"/>
                    <a:pt x="56" y="16"/>
                  </a:cubicBezTo>
                  <a:cubicBezTo>
                    <a:pt x="56" y="17"/>
                    <a:pt x="57" y="17"/>
                    <a:pt x="57" y="17"/>
                  </a:cubicBezTo>
                  <a:cubicBezTo>
                    <a:pt x="57" y="17"/>
                    <a:pt x="57" y="17"/>
                    <a:pt x="57" y="17"/>
                  </a:cubicBezTo>
                  <a:cubicBezTo>
                    <a:pt x="57" y="18"/>
                    <a:pt x="57" y="18"/>
                    <a:pt x="57" y="18"/>
                  </a:cubicBezTo>
                  <a:cubicBezTo>
                    <a:pt x="57" y="18"/>
                    <a:pt x="57" y="18"/>
                    <a:pt x="57" y="19"/>
                  </a:cubicBezTo>
                  <a:cubicBezTo>
                    <a:pt x="57" y="19"/>
                    <a:pt x="56" y="18"/>
                    <a:pt x="56" y="18"/>
                  </a:cubicBezTo>
                  <a:cubicBezTo>
                    <a:pt x="57" y="18"/>
                    <a:pt x="56" y="18"/>
                    <a:pt x="56" y="18"/>
                  </a:cubicBezTo>
                  <a:cubicBezTo>
                    <a:pt x="56" y="17"/>
                    <a:pt x="56" y="17"/>
                    <a:pt x="56" y="17"/>
                  </a:cubicBezTo>
                  <a:cubicBezTo>
                    <a:pt x="55" y="17"/>
                    <a:pt x="55" y="17"/>
                    <a:pt x="55" y="17"/>
                  </a:cubicBezTo>
                  <a:cubicBezTo>
                    <a:pt x="55" y="17"/>
                    <a:pt x="55" y="17"/>
                    <a:pt x="55" y="17"/>
                  </a:cubicBezTo>
                  <a:cubicBezTo>
                    <a:pt x="55" y="17"/>
                    <a:pt x="55" y="18"/>
                    <a:pt x="55" y="18"/>
                  </a:cubicBezTo>
                  <a:cubicBezTo>
                    <a:pt x="56" y="18"/>
                    <a:pt x="56" y="19"/>
                    <a:pt x="56" y="19"/>
                  </a:cubicBezTo>
                  <a:cubicBezTo>
                    <a:pt x="56" y="20"/>
                    <a:pt x="57" y="20"/>
                    <a:pt x="57" y="20"/>
                  </a:cubicBezTo>
                  <a:cubicBezTo>
                    <a:pt x="57" y="20"/>
                    <a:pt x="57" y="20"/>
                    <a:pt x="57" y="20"/>
                  </a:cubicBezTo>
                  <a:cubicBezTo>
                    <a:pt x="57" y="21"/>
                    <a:pt x="57" y="21"/>
                    <a:pt x="57" y="21"/>
                  </a:cubicBezTo>
                  <a:cubicBezTo>
                    <a:pt x="57" y="21"/>
                    <a:pt x="57" y="21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8" y="22"/>
                    <a:pt x="58" y="22"/>
                  </a:cubicBezTo>
                  <a:cubicBezTo>
                    <a:pt x="58" y="22"/>
                    <a:pt x="58" y="22"/>
                    <a:pt x="58" y="22"/>
                  </a:cubicBezTo>
                  <a:cubicBezTo>
                    <a:pt x="58" y="22"/>
                    <a:pt x="58" y="22"/>
                    <a:pt x="58" y="21"/>
                  </a:cubicBezTo>
                  <a:cubicBezTo>
                    <a:pt x="58" y="21"/>
                    <a:pt x="58" y="21"/>
                    <a:pt x="59" y="21"/>
                  </a:cubicBezTo>
                  <a:cubicBezTo>
                    <a:pt x="59" y="21"/>
                    <a:pt x="59" y="21"/>
                    <a:pt x="59" y="21"/>
                  </a:cubicBezTo>
                  <a:cubicBezTo>
                    <a:pt x="59" y="21"/>
                    <a:pt x="59" y="21"/>
                    <a:pt x="59" y="21"/>
                  </a:cubicBezTo>
                  <a:cubicBezTo>
                    <a:pt x="59" y="22"/>
                    <a:pt x="59" y="22"/>
                    <a:pt x="59" y="22"/>
                  </a:cubicBezTo>
                  <a:cubicBezTo>
                    <a:pt x="59" y="22"/>
                    <a:pt x="60" y="22"/>
                    <a:pt x="60" y="22"/>
                  </a:cubicBezTo>
                  <a:cubicBezTo>
                    <a:pt x="60" y="22"/>
                    <a:pt x="60" y="22"/>
                    <a:pt x="60" y="22"/>
                  </a:cubicBezTo>
                  <a:cubicBezTo>
                    <a:pt x="60" y="22"/>
                    <a:pt x="60" y="22"/>
                    <a:pt x="60" y="22"/>
                  </a:cubicBezTo>
                  <a:cubicBezTo>
                    <a:pt x="60" y="22"/>
                    <a:pt x="60" y="22"/>
                    <a:pt x="59" y="22"/>
                  </a:cubicBezTo>
                  <a:cubicBezTo>
                    <a:pt x="59" y="22"/>
                    <a:pt x="59" y="22"/>
                    <a:pt x="59" y="22"/>
                  </a:cubicBezTo>
                  <a:cubicBezTo>
                    <a:pt x="59" y="22"/>
                    <a:pt x="59" y="23"/>
                    <a:pt x="59" y="23"/>
                  </a:cubicBezTo>
                  <a:cubicBezTo>
                    <a:pt x="59" y="23"/>
                    <a:pt x="59" y="23"/>
                    <a:pt x="59" y="23"/>
                  </a:cubicBezTo>
                  <a:cubicBezTo>
                    <a:pt x="59" y="23"/>
                    <a:pt x="59" y="23"/>
                    <a:pt x="58" y="23"/>
                  </a:cubicBezTo>
                  <a:cubicBezTo>
                    <a:pt x="58" y="23"/>
                    <a:pt x="58" y="22"/>
                    <a:pt x="58" y="22"/>
                  </a:cubicBezTo>
                  <a:cubicBezTo>
                    <a:pt x="58" y="22"/>
                    <a:pt x="58" y="22"/>
                    <a:pt x="58" y="22"/>
                  </a:cubicBezTo>
                  <a:cubicBezTo>
                    <a:pt x="58" y="22"/>
                    <a:pt x="58" y="22"/>
                    <a:pt x="58" y="22"/>
                  </a:cubicBezTo>
                  <a:cubicBezTo>
                    <a:pt x="58" y="22"/>
                    <a:pt x="58" y="22"/>
                    <a:pt x="58" y="22"/>
                  </a:cubicBezTo>
                  <a:cubicBezTo>
                    <a:pt x="58" y="22"/>
                    <a:pt x="58" y="22"/>
                    <a:pt x="58" y="22"/>
                  </a:cubicBezTo>
                  <a:cubicBezTo>
                    <a:pt x="58" y="23"/>
                    <a:pt x="58" y="23"/>
                    <a:pt x="58" y="23"/>
                  </a:cubicBezTo>
                  <a:cubicBezTo>
                    <a:pt x="58" y="23"/>
                    <a:pt x="58" y="23"/>
                    <a:pt x="58" y="24"/>
                  </a:cubicBezTo>
                  <a:cubicBezTo>
                    <a:pt x="58" y="24"/>
                    <a:pt x="59" y="24"/>
                    <a:pt x="59" y="25"/>
                  </a:cubicBezTo>
                  <a:cubicBezTo>
                    <a:pt x="59" y="25"/>
                    <a:pt x="59" y="25"/>
                    <a:pt x="59" y="25"/>
                  </a:cubicBezTo>
                  <a:cubicBezTo>
                    <a:pt x="59" y="26"/>
                    <a:pt x="59" y="26"/>
                    <a:pt x="59" y="26"/>
                  </a:cubicBezTo>
                  <a:cubicBezTo>
                    <a:pt x="59" y="26"/>
                    <a:pt x="59" y="27"/>
                    <a:pt x="59" y="27"/>
                  </a:cubicBezTo>
                  <a:cubicBezTo>
                    <a:pt x="59" y="27"/>
                    <a:pt x="59" y="28"/>
                    <a:pt x="60" y="28"/>
                  </a:cubicBezTo>
                  <a:cubicBezTo>
                    <a:pt x="60" y="28"/>
                    <a:pt x="60" y="28"/>
                    <a:pt x="60" y="28"/>
                  </a:cubicBezTo>
                  <a:cubicBezTo>
                    <a:pt x="60" y="28"/>
                    <a:pt x="60" y="28"/>
                    <a:pt x="60" y="28"/>
                  </a:cubicBezTo>
                  <a:cubicBezTo>
                    <a:pt x="60" y="28"/>
                    <a:pt x="60" y="28"/>
                    <a:pt x="60" y="28"/>
                  </a:cubicBezTo>
                  <a:cubicBezTo>
                    <a:pt x="60" y="28"/>
                    <a:pt x="60" y="28"/>
                    <a:pt x="60" y="28"/>
                  </a:cubicBezTo>
                  <a:cubicBezTo>
                    <a:pt x="60" y="28"/>
                    <a:pt x="60" y="28"/>
                    <a:pt x="60" y="28"/>
                  </a:cubicBezTo>
                  <a:cubicBezTo>
                    <a:pt x="60" y="29"/>
                    <a:pt x="60" y="29"/>
                    <a:pt x="59" y="29"/>
                  </a:cubicBezTo>
                  <a:cubicBezTo>
                    <a:pt x="59" y="29"/>
                    <a:pt x="59" y="29"/>
                    <a:pt x="59" y="29"/>
                  </a:cubicBezTo>
                  <a:cubicBezTo>
                    <a:pt x="59" y="29"/>
                    <a:pt x="59" y="30"/>
                    <a:pt x="59" y="30"/>
                  </a:cubicBezTo>
                  <a:cubicBezTo>
                    <a:pt x="59" y="30"/>
                    <a:pt x="60" y="30"/>
                    <a:pt x="60" y="30"/>
                  </a:cubicBezTo>
                  <a:cubicBezTo>
                    <a:pt x="59" y="30"/>
                    <a:pt x="60" y="30"/>
                    <a:pt x="60" y="30"/>
                  </a:cubicBezTo>
                  <a:cubicBezTo>
                    <a:pt x="60" y="30"/>
                    <a:pt x="60" y="30"/>
                    <a:pt x="60" y="30"/>
                  </a:cubicBezTo>
                  <a:cubicBezTo>
                    <a:pt x="60" y="30"/>
                    <a:pt x="60" y="30"/>
                    <a:pt x="60" y="30"/>
                  </a:cubicBezTo>
                  <a:cubicBezTo>
                    <a:pt x="60" y="30"/>
                    <a:pt x="60" y="30"/>
                    <a:pt x="59" y="30"/>
                  </a:cubicBezTo>
                  <a:cubicBezTo>
                    <a:pt x="59" y="30"/>
                    <a:pt x="59" y="31"/>
                    <a:pt x="59" y="31"/>
                  </a:cubicBezTo>
                  <a:cubicBezTo>
                    <a:pt x="60" y="31"/>
                    <a:pt x="60" y="31"/>
                    <a:pt x="60" y="31"/>
                  </a:cubicBezTo>
                  <a:cubicBezTo>
                    <a:pt x="60" y="31"/>
                    <a:pt x="60" y="31"/>
                    <a:pt x="60" y="31"/>
                  </a:cubicBezTo>
                  <a:cubicBezTo>
                    <a:pt x="60" y="31"/>
                    <a:pt x="60" y="31"/>
                    <a:pt x="60" y="31"/>
                  </a:cubicBezTo>
                  <a:cubicBezTo>
                    <a:pt x="60" y="31"/>
                    <a:pt x="60" y="31"/>
                    <a:pt x="60" y="31"/>
                  </a:cubicBezTo>
                  <a:cubicBezTo>
                    <a:pt x="59" y="31"/>
                    <a:pt x="59" y="31"/>
                    <a:pt x="59" y="31"/>
                  </a:cubicBezTo>
                  <a:cubicBezTo>
                    <a:pt x="59" y="31"/>
                    <a:pt x="59" y="31"/>
                    <a:pt x="59" y="31"/>
                  </a:cubicBezTo>
                  <a:cubicBezTo>
                    <a:pt x="59" y="31"/>
                    <a:pt x="59" y="32"/>
                    <a:pt x="59" y="32"/>
                  </a:cubicBezTo>
                  <a:cubicBezTo>
                    <a:pt x="59" y="32"/>
                    <a:pt x="59" y="32"/>
                    <a:pt x="59" y="32"/>
                  </a:cubicBezTo>
                  <a:cubicBezTo>
                    <a:pt x="59" y="32"/>
                    <a:pt x="59" y="32"/>
                    <a:pt x="59" y="33"/>
                  </a:cubicBezTo>
                  <a:cubicBezTo>
                    <a:pt x="59" y="33"/>
                    <a:pt x="59" y="33"/>
                    <a:pt x="59" y="33"/>
                  </a:cubicBezTo>
                  <a:cubicBezTo>
                    <a:pt x="59" y="33"/>
                    <a:pt x="59" y="33"/>
                    <a:pt x="58" y="33"/>
                  </a:cubicBezTo>
                  <a:cubicBezTo>
                    <a:pt x="58" y="33"/>
                    <a:pt x="58" y="34"/>
                    <a:pt x="58" y="34"/>
                  </a:cubicBezTo>
                  <a:cubicBezTo>
                    <a:pt x="58" y="34"/>
                    <a:pt x="58" y="34"/>
                    <a:pt x="58" y="34"/>
                  </a:cubicBezTo>
                  <a:cubicBezTo>
                    <a:pt x="58" y="34"/>
                    <a:pt x="58" y="34"/>
                    <a:pt x="58" y="34"/>
                  </a:cubicBezTo>
                  <a:cubicBezTo>
                    <a:pt x="58" y="35"/>
                    <a:pt x="58" y="35"/>
                    <a:pt x="58" y="35"/>
                  </a:cubicBezTo>
                  <a:cubicBezTo>
                    <a:pt x="58" y="35"/>
                    <a:pt x="58" y="36"/>
                    <a:pt x="58" y="36"/>
                  </a:cubicBezTo>
                  <a:cubicBezTo>
                    <a:pt x="58" y="36"/>
                    <a:pt x="58" y="36"/>
                    <a:pt x="58" y="36"/>
                  </a:cubicBezTo>
                  <a:cubicBezTo>
                    <a:pt x="58" y="36"/>
                    <a:pt x="58" y="36"/>
                    <a:pt x="58" y="37"/>
                  </a:cubicBezTo>
                  <a:cubicBezTo>
                    <a:pt x="58" y="37"/>
                    <a:pt x="58" y="37"/>
                    <a:pt x="58" y="37"/>
                  </a:cubicBezTo>
                  <a:cubicBezTo>
                    <a:pt x="58" y="37"/>
                    <a:pt x="58" y="38"/>
                    <a:pt x="57" y="38"/>
                  </a:cubicBezTo>
                  <a:cubicBezTo>
                    <a:pt x="57" y="38"/>
                    <a:pt x="57" y="38"/>
                    <a:pt x="57" y="38"/>
                  </a:cubicBezTo>
                  <a:cubicBezTo>
                    <a:pt x="57" y="38"/>
                    <a:pt x="56" y="39"/>
                    <a:pt x="56" y="39"/>
                  </a:cubicBezTo>
                  <a:cubicBezTo>
                    <a:pt x="56" y="39"/>
                    <a:pt x="56" y="39"/>
                    <a:pt x="56" y="39"/>
                  </a:cubicBezTo>
                  <a:cubicBezTo>
                    <a:pt x="55" y="38"/>
                    <a:pt x="55" y="39"/>
                    <a:pt x="55" y="39"/>
                  </a:cubicBezTo>
                  <a:cubicBezTo>
                    <a:pt x="55" y="39"/>
                    <a:pt x="55" y="39"/>
                    <a:pt x="54" y="39"/>
                  </a:cubicBezTo>
                  <a:cubicBezTo>
                    <a:pt x="54" y="39"/>
                    <a:pt x="54" y="40"/>
                    <a:pt x="54" y="40"/>
                  </a:cubicBezTo>
                  <a:cubicBezTo>
                    <a:pt x="53" y="40"/>
                    <a:pt x="53" y="40"/>
                    <a:pt x="52" y="41"/>
                  </a:cubicBezTo>
                  <a:cubicBezTo>
                    <a:pt x="52" y="41"/>
                    <a:pt x="52" y="41"/>
                    <a:pt x="52" y="42"/>
                  </a:cubicBezTo>
                  <a:cubicBezTo>
                    <a:pt x="53" y="42"/>
                    <a:pt x="52" y="42"/>
                    <a:pt x="53" y="42"/>
                  </a:cubicBezTo>
                  <a:cubicBezTo>
                    <a:pt x="53" y="43"/>
                    <a:pt x="53" y="43"/>
                    <a:pt x="53" y="43"/>
                  </a:cubicBezTo>
                  <a:cubicBezTo>
                    <a:pt x="53" y="43"/>
                    <a:pt x="54" y="43"/>
                    <a:pt x="54" y="43"/>
                  </a:cubicBezTo>
                  <a:cubicBezTo>
                    <a:pt x="54" y="44"/>
                    <a:pt x="54" y="44"/>
                    <a:pt x="55" y="44"/>
                  </a:cubicBezTo>
                  <a:cubicBezTo>
                    <a:pt x="55" y="44"/>
                    <a:pt x="56" y="44"/>
                    <a:pt x="56" y="44"/>
                  </a:cubicBezTo>
                  <a:cubicBezTo>
                    <a:pt x="56" y="44"/>
                    <a:pt x="56" y="44"/>
                    <a:pt x="56" y="45"/>
                  </a:cubicBezTo>
                  <a:cubicBezTo>
                    <a:pt x="57" y="45"/>
                    <a:pt x="57" y="45"/>
                    <a:pt x="57" y="45"/>
                  </a:cubicBezTo>
                  <a:cubicBezTo>
                    <a:pt x="57" y="46"/>
                    <a:pt x="58" y="46"/>
                    <a:pt x="58" y="46"/>
                  </a:cubicBezTo>
                  <a:cubicBezTo>
                    <a:pt x="58" y="46"/>
                    <a:pt x="59" y="46"/>
                    <a:pt x="59" y="46"/>
                  </a:cubicBezTo>
                  <a:cubicBezTo>
                    <a:pt x="59" y="46"/>
                    <a:pt x="59" y="46"/>
                    <a:pt x="59" y="46"/>
                  </a:cubicBezTo>
                  <a:cubicBezTo>
                    <a:pt x="60" y="46"/>
                    <a:pt x="60" y="47"/>
                    <a:pt x="61" y="47"/>
                  </a:cubicBezTo>
                  <a:cubicBezTo>
                    <a:pt x="61" y="47"/>
                    <a:pt x="61" y="48"/>
                    <a:pt x="62" y="48"/>
                  </a:cubicBezTo>
                  <a:cubicBezTo>
                    <a:pt x="62" y="48"/>
                    <a:pt x="62" y="48"/>
                    <a:pt x="62" y="49"/>
                  </a:cubicBezTo>
                  <a:cubicBezTo>
                    <a:pt x="62" y="49"/>
                    <a:pt x="62" y="49"/>
                    <a:pt x="62" y="50"/>
                  </a:cubicBezTo>
                  <a:cubicBezTo>
                    <a:pt x="62" y="50"/>
                    <a:pt x="62" y="51"/>
                    <a:pt x="62" y="51"/>
                  </a:cubicBezTo>
                  <a:cubicBezTo>
                    <a:pt x="62" y="52"/>
                    <a:pt x="62" y="53"/>
                    <a:pt x="62" y="53"/>
                  </a:cubicBezTo>
                  <a:cubicBezTo>
                    <a:pt x="61" y="54"/>
                    <a:pt x="61" y="54"/>
                    <a:pt x="61" y="55"/>
                  </a:cubicBezTo>
                  <a:cubicBezTo>
                    <a:pt x="61" y="55"/>
                    <a:pt x="61" y="55"/>
                    <a:pt x="61" y="56"/>
                  </a:cubicBezTo>
                  <a:cubicBezTo>
                    <a:pt x="61" y="56"/>
                    <a:pt x="60" y="56"/>
                    <a:pt x="60" y="56"/>
                  </a:cubicBezTo>
                  <a:cubicBezTo>
                    <a:pt x="60" y="56"/>
                    <a:pt x="60" y="56"/>
                    <a:pt x="60" y="57"/>
                  </a:cubicBezTo>
                  <a:cubicBezTo>
                    <a:pt x="60" y="57"/>
                    <a:pt x="60" y="57"/>
                    <a:pt x="60" y="57"/>
                  </a:cubicBezTo>
                  <a:cubicBezTo>
                    <a:pt x="59" y="57"/>
                    <a:pt x="59" y="58"/>
                    <a:pt x="59" y="58"/>
                  </a:cubicBezTo>
                  <a:cubicBezTo>
                    <a:pt x="59" y="58"/>
                    <a:pt x="59" y="58"/>
                    <a:pt x="59" y="58"/>
                  </a:cubicBezTo>
                  <a:cubicBezTo>
                    <a:pt x="58" y="58"/>
                    <a:pt x="58" y="58"/>
                    <a:pt x="58" y="59"/>
                  </a:cubicBezTo>
                  <a:cubicBezTo>
                    <a:pt x="58" y="59"/>
                    <a:pt x="58" y="59"/>
                    <a:pt x="58" y="59"/>
                  </a:cubicBezTo>
                  <a:cubicBezTo>
                    <a:pt x="59" y="59"/>
                    <a:pt x="59" y="59"/>
                    <a:pt x="60" y="59"/>
                  </a:cubicBezTo>
                  <a:cubicBezTo>
                    <a:pt x="60" y="59"/>
                    <a:pt x="60" y="59"/>
                    <a:pt x="60" y="59"/>
                  </a:cubicBezTo>
                  <a:cubicBezTo>
                    <a:pt x="59" y="59"/>
                    <a:pt x="59" y="59"/>
                    <a:pt x="59" y="59"/>
                  </a:cubicBezTo>
                  <a:cubicBezTo>
                    <a:pt x="59" y="59"/>
                    <a:pt x="60" y="58"/>
                    <a:pt x="60" y="58"/>
                  </a:cubicBezTo>
                  <a:cubicBezTo>
                    <a:pt x="60" y="59"/>
                    <a:pt x="60" y="59"/>
                    <a:pt x="60" y="59"/>
                  </a:cubicBezTo>
                  <a:cubicBezTo>
                    <a:pt x="60" y="59"/>
                    <a:pt x="60" y="59"/>
                    <a:pt x="60" y="59"/>
                  </a:cubicBezTo>
                  <a:cubicBezTo>
                    <a:pt x="60" y="60"/>
                    <a:pt x="60" y="60"/>
                    <a:pt x="60" y="60"/>
                  </a:cubicBezTo>
                  <a:cubicBezTo>
                    <a:pt x="60" y="60"/>
                    <a:pt x="61" y="60"/>
                    <a:pt x="61" y="60"/>
                  </a:cubicBezTo>
                  <a:cubicBezTo>
                    <a:pt x="61" y="60"/>
                    <a:pt x="61" y="60"/>
                    <a:pt x="61" y="60"/>
                  </a:cubicBezTo>
                  <a:cubicBezTo>
                    <a:pt x="61" y="60"/>
                    <a:pt x="62" y="60"/>
                    <a:pt x="62" y="59"/>
                  </a:cubicBezTo>
                  <a:cubicBezTo>
                    <a:pt x="62" y="60"/>
                    <a:pt x="62" y="60"/>
                    <a:pt x="62" y="60"/>
                  </a:cubicBezTo>
                  <a:cubicBezTo>
                    <a:pt x="62" y="60"/>
                    <a:pt x="62" y="60"/>
                    <a:pt x="62" y="60"/>
                  </a:cubicBezTo>
                  <a:cubicBezTo>
                    <a:pt x="62" y="61"/>
                    <a:pt x="62" y="61"/>
                    <a:pt x="62" y="61"/>
                  </a:cubicBezTo>
                  <a:cubicBezTo>
                    <a:pt x="62" y="61"/>
                    <a:pt x="62" y="61"/>
                    <a:pt x="62" y="61"/>
                  </a:cubicBezTo>
                  <a:cubicBezTo>
                    <a:pt x="62" y="61"/>
                    <a:pt x="62" y="62"/>
                    <a:pt x="62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1"/>
                    <a:pt x="64" y="61"/>
                    <a:pt x="64" y="61"/>
                  </a:cubicBezTo>
                  <a:cubicBezTo>
                    <a:pt x="64" y="61"/>
                    <a:pt x="64" y="61"/>
                    <a:pt x="65" y="60"/>
                  </a:cubicBezTo>
                  <a:cubicBezTo>
                    <a:pt x="65" y="60"/>
                    <a:pt x="65" y="60"/>
                    <a:pt x="66" y="60"/>
                  </a:cubicBezTo>
                  <a:cubicBezTo>
                    <a:pt x="66" y="59"/>
                    <a:pt x="66" y="59"/>
                    <a:pt x="66" y="59"/>
                  </a:cubicBezTo>
                  <a:cubicBezTo>
                    <a:pt x="67" y="59"/>
                    <a:pt x="67" y="59"/>
                    <a:pt x="67" y="58"/>
                  </a:cubicBezTo>
                  <a:cubicBezTo>
                    <a:pt x="67" y="58"/>
                    <a:pt x="67" y="58"/>
                    <a:pt x="67" y="58"/>
                  </a:cubicBezTo>
                  <a:cubicBezTo>
                    <a:pt x="67" y="58"/>
                    <a:pt x="68" y="58"/>
                    <a:pt x="68" y="57"/>
                  </a:cubicBezTo>
                  <a:cubicBezTo>
                    <a:pt x="68" y="57"/>
                    <a:pt x="68" y="57"/>
                    <a:pt x="68" y="57"/>
                  </a:cubicBezTo>
                  <a:cubicBezTo>
                    <a:pt x="68" y="57"/>
                    <a:pt x="68" y="57"/>
                    <a:pt x="68" y="56"/>
                  </a:cubicBezTo>
                  <a:cubicBezTo>
                    <a:pt x="68" y="56"/>
                    <a:pt x="68" y="56"/>
                    <a:pt x="68" y="56"/>
                  </a:cubicBezTo>
                  <a:cubicBezTo>
                    <a:pt x="69" y="55"/>
                    <a:pt x="69" y="55"/>
                    <a:pt x="69" y="55"/>
                  </a:cubicBezTo>
                  <a:cubicBezTo>
                    <a:pt x="69" y="55"/>
                    <a:pt x="69" y="54"/>
                    <a:pt x="69" y="54"/>
                  </a:cubicBezTo>
                  <a:cubicBezTo>
                    <a:pt x="69" y="54"/>
                    <a:pt x="69" y="54"/>
                    <a:pt x="70" y="53"/>
                  </a:cubicBezTo>
                  <a:cubicBezTo>
                    <a:pt x="70" y="53"/>
                    <a:pt x="70" y="53"/>
                    <a:pt x="71" y="52"/>
                  </a:cubicBezTo>
                  <a:cubicBezTo>
                    <a:pt x="71" y="52"/>
                    <a:pt x="71" y="52"/>
                    <a:pt x="71" y="52"/>
                  </a:cubicBezTo>
                  <a:cubicBezTo>
                    <a:pt x="72" y="52"/>
                    <a:pt x="72" y="52"/>
                    <a:pt x="72" y="51"/>
                  </a:cubicBezTo>
                  <a:cubicBezTo>
                    <a:pt x="72" y="51"/>
                    <a:pt x="72" y="51"/>
                    <a:pt x="72" y="51"/>
                  </a:cubicBezTo>
                  <a:cubicBezTo>
                    <a:pt x="72" y="51"/>
                    <a:pt x="72" y="51"/>
                    <a:pt x="72" y="50"/>
                  </a:cubicBezTo>
                  <a:cubicBezTo>
                    <a:pt x="72" y="50"/>
                    <a:pt x="72" y="50"/>
                    <a:pt x="72" y="50"/>
                  </a:cubicBezTo>
                  <a:cubicBezTo>
                    <a:pt x="72" y="50"/>
                    <a:pt x="72" y="50"/>
                    <a:pt x="72" y="49"/>
                  </a:cubicBezTo>
                  <a:cubicBezTo>
                    <a:pt x="73" y="49"/>
                    <a:pt x="73" y="49"/>
                    <a:pt x="73" y="48"/>
                  </a:cubicBezTo>
                  <a:cubicBezTo>
                    <a:pt x="73" y="48"/>
                    <a:pt x="73" y="47"/>
                    <a:pt x="74" y="47"/>
                  </a:cubicBezTo>
                  <a:cubicBezTo>
                    <a:pt x="74" y="47"/>
                    <a:pt x="74" y="46"/>
                    <a:pt x="74" y="46"/>
                  </a:cubicBezTo>
                  <a:cubicBezTo>
                    <a:pt x="74" y="45"/>
                    <a:pt x="74" y="45"/>
                    <a:pt x="74" y="45"/>
                  </a:cubicBezTo>
                  <a:cubicBezTo>
                    <a:pt x="75" y="45"/>
                    <a:pt x="75" y="45"/>
                    <a:pt x="75" y="44"/>
                  </a:cubicBezTo>
                  <a:cubicBezTo>
                    <a:pt x="75" y="44"/>
                    <a:pt x="75" y="44"/>
                    <a:pt x="75" y="44"/>
                  </a:cubicBezTo>
                  <a:cubicBezTo>
                    <a:pt x="75" y="44"/>
                    <a:pt x="75" y="44"/>
                    <a:pt x="74" y="44"/>
                  </a:cubicBezTo>
                  <a:cubicBezTo>
                    <a:pt x="74" y="44"/>
                    <a:pt x="74" y="44"/>
                    <a:pt x="74" y="44"/>
                  </a:cubicBezTo>
                  <a:cubicBezTo>
                    <a:pt x="74" y="44"/>
                    <a:pt x="74" y="44"/>
                    <a:pt x="74" y="44"/>
                  </a:cubicBezTo>
                  <a:cubicBezTo>
                    <a:pt x="74" y="44"/>
                    <a:pt x="74" y="43"/>
                    <a:pt x="74" y="43"/>
                  </a:cubicBezTo>
                  <a:cubicBezTo>
                    <a:pt x="74" y="43"/>
                    <a:pt x="74" y="43"/>
                    <a:pt x="74" y="43"/>
                  </a:cubicBezTo>
                  <a:cubicBezTo>
                    <a:pt x="74" y="43"/>
                    <a:pt x="74" y="43"/>
                    <a:pt x="73" y="43"/>
                  </a:cubicBezTo>
                  <a:cubicBezTo>
                    <a:pt x="73" y="43"/>
                    <a:pt x="73" y="43"/>
                    <a:pt x="73" y="43"/>
                  </a:cubicBezTo>
                  <a:cubicBezTo>
                    <a:pt x="73" y="42"/>
                    <a:pt x="73" y="42"/>
                    <a:pt x="74" y="42"/>
                  </a:cubicBezTo>
                  <a:cubicBezTo>
                    <a:pt x="74" y="41"/>
                    <a:pt x="74" y="41"/>
                    <a:pt x="74" y="41"/>
                  </a:cubicBezTo>
                  <a:cubicBezTo>
                    <a:pt x="74" y="41"/>
                    <a:pt x="74" y="41"/>
                    <a:pt x="74" y="41"/>
                  </a:cubicBezTo>
                  <a:cubicBezTo>
                    <a:pt x="74" y="40"/>
                    <a:pt x="75" y="40"/>
                    <a:pt x="75" y="40"/>
                  </a:cubicBezTo>
                  <a:cubicBezTo>
                    <a:pt x="75" y="40"/>
                    <a:pt x="76" y="40"/>
                    <a:pt x="76" y="39"/>
                  </a:cubicBezTo>
                  <a:cubicBezTo>
                    <a:pt x="76" y="39"/>
                    <a:pt x="76" y="39"/>
                    <a:pt x="76" y="39"/>
                  </a:cubicBezTo>
                  <a:cubicBezTo>
                    <a:pt x="77" y="39"/>
                    <a:pt x="77" y="39"/>
                    <a:pt x="78" y="39"/>
                  </a:cubicBezTo>
                  <a:cubicBezTo>
                    <a:pt x="78" y="39"/>
                    <a:pt x="78" y="39"/>
                    <a:pt x="78" y="39"/>
                  </a:cubicBezTo>
                  <a:cubicBezTo>
                    <a:pt x="79" y="39"/>
                    <a:pt x="79" y="39"/>
                    <a:pt x="80" y="39"/>
                  </a:cubicBezTo>
                  <a:cubicBezTo>
                    <a:pt x="80" y="39"/>
                    <a:pt x="80" y="39"/>
                    <a:pt x="80" y="39"/>
                  </a:cubicBezTo>
                  <a:cubicBezTo>
                    <a:pt x="80" y="40"/>
                    <a:pt x="80" y="40"/>
                    <a:pt x="80" y="40"/>
                  </a:cubicBezTo>
                  <a:cubicBezTo>
                    <a:pt x="80" y="40"/>
                    <a:pt x="80" y="40"/>
                    <a:pt x="80" y="40"/>
                  </a:cubicBezTo>
                  <a:cubicBezTo>
                    <a:pt x="80" y="41"/>
                    <a:pt x="80" y="41"/>
                    <a:pt x="80" y="41"/>
                  </a:cubicBezTo>
                  <a:cubicBezTo>
                    <a:pt x="80" y="41"/>
                    <a:pt x="80" y="41"/>
                    <a:pt x="80" y="40"/>
                  </a:cubicBezTo>
                  <a:cubicBezTo>
                    <a:pt x="80" y="40"/>
                    <a:pt x="80" y="40"/>
                    <a:pt x="81" y="40"/>
                  </a:cubicBezTo>
                  <a:cubicBezTo>
                    <a:pt x="80" y="39"/>
                    <a:pt x="80" y="39"/>
                    <a:pt x="80" y="39"/>
                  </a:cubicBezTo>
                  <a:cubicBezTo>
                    <a:pt x="80" y="39"/>
                    <a:pt x="80" y="39"/>
                    <a:pt x="80" y="38"/>
                  </a:cubicBezTo>
                  <a:cubicBezTo>
                    <a:pt x="80" y="38"/>
                    <a:pt x="80" y="38"/>
                    <a:pt x="80" y="38"/>
                  </a:cubicBezTo>
                  <a:cubicBezTo>
                    <a:pt x="80" y="38"/>
                    <a:pt x="80" y="38"/>
                    <a:pt x="80" y="38"/>
                  </a:cubicBezTo>
                  <a:cubicBezTo>
                    <a:pt x="80" y="37"/>
                    <a:pt x="80" y="37"/>
                    <a:pt x="80" y="37"/>
                  </a:cubicBezTo>
                  <a:cubicBezTo>
                    <a:pt x="80" y="37"/>
                    <a:pt x="80" y="37"/>
                    <a:pt x="81" y="37"/>
                  </a:cubicBezTo>
                  <a:cubicBezTo>
                    <a:pt x="80" y="36"/>
                    <a:pt x="81" y="36"/>
                    <a:pt x="81" y="36"/>
                  </a:cubicBezTo>
                  <a:cubicBezTo>
                    <a:pt x="81" y="36"/>
                    <a:pt x="81" y="36"/>
                    <a:pt x="81" y="36"/>
                  </a:cubicBezTo>
                  <a:cubicBezTo>
                    <a:pt x="81" y="36"/>
                    <a:pt x="81" y="36"/>
                    <a:pt x="81" y="36"/>
                  </a:cubicBezTo>
                  <a:cubicBezTo>
                    <a:pt x="82" y="36"/>
                    <a:pt x="82" y="36"/>
                    <a:pt x="82" y="35"/>
                  </a:cubicBezTo>
                  <a:cubicBezTo>
                    <a:pt x="82" y="35"/>
                    <a:pt x="82" y="35"/>
                    <a:pt x="83" y="35"/>
                  </a:cubicBezTo>
                  <a:cubicBezTo>
                    <a:pt x="83" y="34"/>
                    <a:pt x="83" y="34"/>
                    <a:pt x="83" y="34"/>
                  </a:cubicBezTo>
                  <a:cubicBezTo>
                    <a:pt x="83" y="34"/>
                    <a:pt x="83" y="33"/>
                    <a:pt x="83" y="33"/>
                  </a:cubicBezTo>
                  <a:cubicBezTo>
                    <a:pt x="83" y="33"/>
                    <a:pt x="83" y="33"/>
                    <a:pt x="83" y="33"/>
                  </a:cubicBezTo>
                  <a:cubicBezTo>
                    <a:pt x="83" y="33"/>
                    <a:pt x="83" y="33"/>
                    <a:pt x="83" y="32"/>
                  </a:cubicBezTo>
                  <a:cubicBezTo>
                    <a:pt x="83" y="32"/>
                    <a:pt x="83" y="32"/>
                    <a:pt x="83" y="32"/>
                  </a:cubicBezTo>
                  <a:cubicBezTo>
                    <a:pt x="83" y="32"/>
                    <a:pt x="83" y="32"/>
                    <a:pt x="83" y="31"/>
                  </a:cubicBezTo>
                  <a:cubicBezTo>
                    <a:pt x="83" y="31"/>
                    <a:pt x="83" y="31"/>
                    <a:pt x="83" y="31"/>
                  </a:cubicBezTo>
                  <a:cubicBezTo>
                    <a:pt x="83" y="31"/>
                    <a:pt x="83" y="31"/>
                    <a:pt x="83" y="31"/>
                  </a:cubicBezTo>
                  <a:cubicBezTo>
                    <a:pt x="83" y="30"/>
                    <a:pt x="83" y="30"/>
                    <a:pt x="83" y="30"/>
                  </a:cubicBezTo>
                  <a:cubicBezTo>
                    <a:pt x="83" y="30"/>
                    <a:pt x="83" y="30"/>
                    <a:pt x="83" y="30"/>
                  </a:cubicBezTo>
                  <a:cubicBezTo>
                    <a:pt x="83" y="30"/>
                    <a:pt x="83" y="30"/>
                    <a:pt x="83" y="30"/>
                  </a:cubicBezTo>
                  <a:cubicBezTo>
                    <a:pt x="83" y="30"/>
                    <a:pt x="83" y="30"/>
                    <a:pt x="83" y="30"/>
                  </a:cubicBezTo>
                  <a:cubicBezTo>
                    <a:pt x="83" y="29"/>
                    <a:pt x="83" y="29"/>
                    <a:pt x="84" y="29"/>
                  </a:cubicBezTo>
                  <a:cubicBezTo>
                    <a:pt x="84" y="29"/>
                    <a:pt x="84" y="28"/>
                    <a:pt x="84" y="28"/>
                  </a:cubicBezTo>
                  <a:cubicBezTo>
                    <a:pt x="84" y="28"/>
                    <a:pt x="85" y="28"/>
                    <a:pt x="84" y="27"/>
                  </a:cubicBezTo>
                  <a:cubicBezTo>
                    <a:pt x="84" y="27"/>
                    <a:pt x="84" y="27"/>
                    <a:pt x="84" y="27"/>
                  </a:cubicBezTo>
                  <a:close/>
                  <a:moveTo>
                    <a:pt x="121" y="87"/>
                  </a:moveTo>
                  <a:cubicBezTo>
                    <a:pt x="121" y="87"/>
                    <a:pt x="121" y="87"/>
                    <a:pt x="121" y="87"/>
                  </a:cubicBezTo>
                  <a:cubicBezTo>
                    <a:pt x="120" y="87"/>
                    <a:pt x="120" y="87"/>
                    <a:pt x="120" y="87"/>
                  </a:cubicBezTo>
                  <a:cubicBezTo>
                    <a:pt x="120" y="87"/>
                    <a:pt x="120" y="87"/>
                    <a:pt x="120" y="87"/>
                  </a:cubicBezTo>
                  <a:cubicBezTo>
                    <a:pt x="121" y="88"/>
                    <a:pt x="121" y="88"/>
                    <a:pt x="121" y="88"/>
                  </a:cubicBezTo>
                  <a:cubicBezTo>
                    <a:pt x="121" y="88"/>
                    <a:pt x="121" y="88"/>
                    <a:pt x="121" y="87"/>
                  </a:cubicBezTo>
                  <a:cubicBezTo>
                    <a:pt x="121" y="87"/>
                    <a:pt x="121" y="87"/>
                    <a:pt x="121" y="87"/>
                  </a:cubicBezTo>
                  <a:cubicBezTo>
                    <a:pt x="121" y="87"/>
                    <a:pt x="121" y="87"/>
                    <a:pt x="121" y="87"/>
                  </a:cubicBezTo>
                  <a:close/>
                  <a:moveTo>
                    <a:pt x="120" y="82"/>
                  </a:moveTo>
                  <a:cubicBezTo>
                    <a:pt x="121" y="82"/>
                    <a:pt x="121" y="82"/>
                    <a:pt x="121" y="82"/>
                  </a:cubicBezTo>
                  <a:cubicBezTo>
                    <a:pt x="120" y="82"/>
                    <a:pt x="119" y="82"/>
                    <a:pt x="119" y="82"/>
                  </a:cubicBezTo>
                  <a:cubicBezTo>
                    <a:pt x="119" y="82"/>
                    <a:pt x="119" y="82"/>
                    <a:pt x="119" y="82"/>
                  </a:cubicBezTo>
                  <a:cubicBezTo>
                    <a:pt x="118" y="82"/>
                    <a:pt x="118" y="82"/>
                    <a:pt x="118" y="82"/>
                  </a:cubicBezTo>
                  <a:cubicBezTo>
                    <a:pt x="118" y="82"/>
                    <a:pt x="118" y="82"/>
                    <a:pt x="118" y="82"/>
                  </a:cubicBezTo>
                  <a:cubicBezTo>
                    <a:pt x="117" y="82"/>
                    <a:pt x="117" y="82"/>
                    <a:pt x="117" y="82"/>
                  </a:cubicBezTo>
                  <a:cubicBezTo>
                    <a:pt x="117" y="82"/>
                    <a:pt x="117" y="82"/>
                    <a:pt x="117" y="82"/>
                  </a:cubicBezTo>
                  <a:cubicBezTo>
                    <a:pt x="117" y="82"/>
                    <a:pt x="117" y="83"/>
                    <a:pt x="116" y="83"/>
                  </a:cubicBezTo>
                  <a:cubicBezTo>
                    <a:pt x="116" y="83"/>
                    <a:pt x="116" y="83"/>
                    <a:pt x="116" y="83"/>
                  </a:cubicBezTo>
                  <a:cubicBezTo>
                    <a:pt x="116" y="83"/>
                    <a:pt x="116" y="83"/>
                    <a:pt x="116" y="83"/>
                  </a:cubicBezTo>
                  <a:cubicBezTo>
                    <a:pt x="117" y="83"/>
                    <a:pt x="117" y="83"/>
                    <a:pt x="117" y="83"/>
                  </a:cubicBezTo>
                  <a:cubicBezTo>
                    <a:pt x="117" y="83"/>
                    <a:pt x="117" y="83"/>
                    <a:pt x="117" y="83"/>
                  </a:cubicBezTo>
                  <a:cubicBezTo>
                    <a:pt x="118" y="83"/>
                    <a:pt x="118" y="83"/>
                    <a:pt x="118" y="83"/>
                  </a:cubicBezTo>
                  <a:cubicBezTo>
                    <a:pt x="118" y="83"/>
                    <a:pt x="118" y="83"/>
                    <a:pt x="118" y="83"/>
                  </a:cubicBezTo>
                  <a:cubicBezTo>
                    <a:pt x="118" y="83"/>
                    <a:pt x="118" y="83"/>
                    <a:pt x="118" y="84"/>
                  </a:cubicBezTo>
                  <a:cubicBezTo>
                    <a:pt x="118" y="84"/>
                    <a:pt x="118" y="84"/>
                    <a:pt x="119" y="84"/>
                  </a:cubicBezTo>
                  <a:cubicBezTo>
                    <a:pt x="119" y="84"/>
                    <a:pt x="118" y="84"/>
                    <a:pt x="118" y="84"/>
                  </a:cubicBezTo>
                  <a:cubicBezTo>
                    <a:pt x="118" y="84"/>
                    <a:pt x="118" y="85"/>
                    <a:pt x="118" y="85"/>
                  </a:cubicBezTo>
                  <a:cubicBezTo>
                    <a:pt x="117" y="85"/>
                    <a:pt x="117" y="85"/>
                    <a:pt x="118" y="85"/>
                  </a:cubicBezTo>
                  <a:cubicBezTo>
                    <a:pt x="118" y="85"/>
                    <a:pt x="118" y="85"/>
                    <a:pt x="118" y="85"/>
                  </a:cubicBezTo>
                  <a:cubicBezTo>
                    <a:pt x="118" y="85"/>
                    <a:pt x="118" y="86"/>
                    <a:pt x="118" y="86"/>
                  </a:cubicBezTo>
                  <a:cubicBezTo>
                    <a:pt x="118" y="86"/>
                    <a:pt x="118" y="86"/>
                    <a:pt x="118" y="86"/>
                  </a:cubicBezTo>
                  <a:cubicBezTo>
                    <a:pt x="118" y="86"/>
                    <a:pt x="118" y="86"/>
                    <a:pt x="119" y="86"/>
                  </a:cubicBezTo>
                  <a:cubicBezTo>
                    <a:pt x="119" y="85"/>
                    <a:pt x="119" y="85"/>
                    <a:pt x="119" y="85"/>
                  </a:cubicBezTo>
                  <a:cubicBezTo>
                    <a:pt x="119" y="85"/>
                    <a:pt x="119" y="85"/>
                    <a:pt x="119" y="85"/>
                  </a:cubicBezTo>
                  <a:cubicBezTo>
                    <a:pt x="120" y="85"/>
                    <a:pt x="120" y="85"/>
                    <a:pt x="120" y="85"/>
                  </a:cubicBezTo>
                  <a:cubicBezTo>
                    <a:pt x="119" y="84"/>
                    <a:pt x="119" y="84"/>
                    <a:pt x="119" y="84"/>
                  </a:cubicBezTo>
                  <a:cubicBezTo>
                    <a:pt x="119" y="84"/>
                    <a:pt x="119" y="84"/>
                    <a:pt x="119" y="84"/>
                  </a:cubicBezTo>
                  <a:cubicBezTo>
                    <a:pt x="119" y="84"/>
                    <a:pt x="119" y="83"/>
                    <a:pt x="119" y="83"/>
                  </a:cubicBezTo>
                  <a:cubicBezTo>
                    <a:pt x="119" y="83"/>
                    <a:pt x="120" y="83"/>
                    <a:pt x="119" y="83"/>
                  </a:cubicBezTo>
                  <a:cubicBezTo>
                    <a:pt x="120" y="83"/>
                    <a:pt x="120" y="83"/>
                    <a:pt x="120" y="82"/>
                  </a:cubicBezTo>
                  <a:cubicBezTo>
                    <a:pt x="120" y="82"/>
                    <a:pt x="120" y="82"/>
                    <a:pt x="120" y="82"/>
                  </a:cubicBezTo>
                  <a:cubicBezTo>
                    <a:pt x="120" y="82"/>
                    <a:pt x="120" y="82"/>
                    <a:pt x="120" y="82"/>
                  </a:cubicBezTo>
                  <a:close/>
                  <a:moveTo>
                    <a:pt x="68" y="26"/>
                  </a:moveTo>
                  <a:cubicBezTo>
                    <a:pt x="68" y="27"/>
                    <a:pt x="68" y="26"/>
                    <a:pt x="68" y="27"/>
                  </a:cubicBezTo>
                  <a:cubicBezTo>
                    <a:pt x="68" y="27"/>
                    <a:pt x="68" y="27"/>
                    <a:pt x="68" y="27"/>
                  </a:cubicBezTo>
                  <a:cubicBezTo>
                    <a:pt x="68" y="27"/>
                    <a:pt x="68" y="27"/>
                    <a:pt x="68" y="27"/>
                  </a:cubicBezTo>
                  <a:cubicBezTo>
                    <a:pt x="68" y="27"/>
                    <a:pt x="68" y="27"/>
                    <a:pt x="68" y="27"/>
                  </a:cubicBezTo>
                  <a:cubicBezTo>
                    <a:pt x="68" y="27"/>
                    <a:pt x="68" y="27"/>
                    <a:pt x="68" y="27"/>
                  </a:cubicBezTo>
                  <a:cubicBezTo>
                    <a:pt x="68" y="27"/>
                    <a:pt x="68" y="26"/>
                    <a:pt x="68" y="26"/>
                  </a:cubicBezTo>
                  <a:cubicBezTo>
                    <a:pt x="68" y="26"/>
                    <a:pt x="68" y="26"/>
                    <a:pt x="68" y="26"/>
                  </a:cubicBezTo>
                  <a:cubicBezTo>
                    <a:pt x="68" y="26"/>
                    <a:pt x="68" y="26"/>
                    <a:pt x="68" y="26"/>
                  </a:cubicBezTo>
                  <a:close/>
                  <a:moveTo>
                    <a:pt x="63" y="15"/>
                  </a:moveTo>
                  <a:cubicBezTo>
                    <a:pt x="63" y="15"/>
                    <a:pt x="63" y="15"/>
                    <a:pt x="63" y="15"/>
                  </a:cubicBezTo>
                  <a:cubicBezTo>
                    <a:pt x="63" y="15"/>
                    <a:pt x="63" y="15"/>
                    <a:pt x="63" y="15"/>
                  </a:cubicBezTo>
                  <a:cubicBezTo>
                    <a:pt x="63" y="15"/>
                    <a:pt x="64" y="15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5"/>
                  </a:cubicBezTo>
                  <a:cubicBezTo>
                    <a:pt x="64" y="15"/>
                    <a:pt x="64" y="15"/>
                    <a:pt x="64" y="15"/>
                  </a:cubicBezTo>
                  <a:cubicBezTo>
                    <a:pt x="64" y="15"/>
                    <a:pt x="64" y="15"/>
                    <a:pt x="64" y="15"/>
                  </a:cubicBezTo>
                  <a:cubicBezTo>
                    <a:pt x="64" y="15"/>
                    <a:pt x="64" y="15"/>
                    <a:pt x="63" y="14"/>
                  </a:cubicBezTo>
                  <a:cubicBezTo>
                    <a:pt x="63" y="14"/>
                    <a:pt x="64" y="14"/>
                    <a:pt x="63" y="14"/>
                  </a:cubicBezTo>
                  <a:cubicBezTo>
                    <a:pt x="63" y="14"/>
                    <a:pt x="63" y="14"/>
                    <a:pt x="63" y="14"/>
                  </a:cubicBezTo>
                  <a:cubicBezTo>
                    <a:pt x="63" y="14"/>
                    <a:pt x="63" y="14"/>
                    <a:pt x="63" y="14"/>
                  </a:cubicBezTo>
                  <a:cubicBezTo>
                    <a:pt x="63" y="14"/>
                    <a:pt x="63" y="14"/>
                    <a:pt x="63" y="14"/>
                  </a:cubicBezTo>
                  <a:cubicBezTo>
                    <a:pt x="63" y="14"/>
                    <a:pt x="63" y="15"/>
                    <a:pt x="63" y="15"/>
                  </a:cubicBezTo>
                  <a:cubicBezTo>
                    <a:pt x="63" y="15"/>
                    <a:pt x="63" y="15"/>
                    <a:pt x="63" y="15"/>
                  </a:cubicBezTo>
                  <a:cubicBezTo>
                    <a:pt x="63" y="15"/>
                    <a:pt x="63" y="15"/>
                    <a:pt x="63" y="15"/>
                  </a:cubicBezTo>
                  <a:close/>
                  <a:moveTo>
                    <a:pt x="59" y="18"/>
                  </a:moveTo>
                  <a:cubicBezTo>
                    <a:pt x="59" y="18"/>
                    <a:pt x="59" y="18"/>
                    <a:pt x="59" y="18"/>
                  </a:cubicBezTo>
                  <a:cubicBezTo>
                    <a:pt x="59" y="18"/>
                    <a:pt x="59" y="18"/>
                    <a:pt x="59" y="18"/>
                  </a:cubicBezTo>
                  <a:close/>
                  <a:moveTo>
                    <a:pt x="61" y="20"/>
                  </a:moveTo>
                  <a:cubicBezTo>
                    <a:pt x="61" y="20"/>
                    <a:pt x="61" y="20"/>
                    <a:pt x="62" y="20"/>
                  </a:cubicBezTo>
                  <a:cubicBezTo>
                    <a:pt x="62" y="20"/>
                    <a:pt x="62" y="20"/>
                    <a:pt x="62" y="20"/>
                  </a:cubicBezTo>
                  <a:cubicBezTo>
                    <a:pt x="62" y="20"/>
                    <a:pt x="62" y="20"/>
                    <a:pt x="62" y="20"/>
                  </a:cubicBezTo>
                  <a:cubicBezTo>
                    <a:pt x="61" y="20"/>
                    <a:pt x="61" y="20"/>
                    <a:pt x="61" y="20"/>
                  </a:cubicBezTo>
                  <a:cubicBezTo>
                    <a:pt x="61" y="20"/>
                    <a:pt x="61" y="20"/>
                    <a:pt x="61" y="20"/>
                  </a:cubicBezTo>
                  <a:cubicBezTo>
                    <a:pt x="61" y="20"/>
                    <a:pt x="61" y="20"/>
                    <a:pt x="61" y="20"/>
                  </a:cubicBezTo>
                  <a:cubicBezTo>
                    <a:pt x="61" y="20"/>
                    <a:pt x="61" y="20"/>
                    <a:pt x="61" y="20"/>
                  </a:cubicBezTo>
                  <a:close/>
                  <a:moveTo>
                    <a:pt x="60" y="20"/>
                  </a:moveTo>
                  <a:cubicBezTo>
                    <a:pt x="60" y="20"/>
                    <a:pt x="60" y="20"/>
                    <a:pt x="60" y="20"/>
                  </a:cubicBezTo>
                  <a:cubicBezTo>
                    <a:pt x="60" y="20"/>
                    <a:pt x="60" y="20"/>
                    <a:pt x="60" y="20"/>
                  </a:cubicBezTo>
                  <a:cubicBezTo>
                    <a:pt x="60" y="20"/>
                    <a:pt x="60" y="20"/>
                    <a:pt x="60" y="19"/>
                  </a:cubicBezTo>
                  <a:cubicBezTo>
                    <a:pt x="60" y="19"/>
                    <a:pt x="60" y="20"/>
                    <a:pt x="60" y="20"/>
                  </a:cubicBezTo>
                  <a:cubicBezTo>
                    <a:pt x="60" y="20"/>
                    <a:pt x="60" y="20"/>
                    <a:pt x="60" y="20"/>
                  </a:cubicBezTo>
                  <a:cubicBezTo>
                    <a:pt x="60" y="20"/>
                    <a:pt x="60" y="20"/>
                    <a:pt x="60" y="20"/>
                  </a:cubicBezTo>
                  <a:close/>
                  <a:moveTo>
                    <a:pt x="60" y="17"/>
                  </a:moveTo>
                  <a:cubicBezTo>
                    <a:pt x="60" y="17"/>
                    <a:pt x="60" y="17"/>
                    <a:pt x="60" y="17"/>
                  </a:cubicBezTo>
                  <a:cubicBezTo>
                    <a:pt x="60" y="17"/>
                    <a:pt x="60" y="17"/>
                    <a:pt x="60" y="17"/>
                  </a:cubicBezTo>
                  <a:close/>
                  <a:moveTo>
                    <a:pt x="61" y="15"/>
                  </a:moveTo>
                  <a:cubicBezTo>
                    <a:pt x="61" y="15"/>
                    <a:pt x="61" y="15"/>
                    <a:pt x="61" y="15"/>
                  </a:cubicBezTo>
                  <a:cubicBezTo>
                    <a:pt x="61" y="15"/>
                    <a:pt x="61" y="15"/>
                    <a:pt x="61" y="15"/>
                  </a:cubicBezTo>
                  <a:cubicBezTo>
                    <a:pt x="61" y="15"/>
                    <a:pt x="61" y="15"/>
                    <a:pt x="61" y="15"/>
                  </a:cubicBezTo>
                  <a:cubicBezTo>
                    <a:pt x="61" y="15"/>
                    <a:pt x="61" y="15"/>
                    <a:pt x="61" y="15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endParaRPr lang="ru-RU" sz="7198"/>
            </a:p>
          </p:txBody>
        </p:sp>
        <p:sp>
          <p:nvSpPr>
            <p:cNvPr id="41" name="Australia">
              <a:extLst>
                <a:ext uri="{FF2B5EF4-FFF2-40B4-BE49-F238E27FC236}">
                  <a16:creationId xmlns:a16="http://schemas.microsoft.com/office/drawing/2014/main" id="{7CA151B1-A35E-EBDD-BBCA-CF2755DB10C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7537309" y="10035348"/>
              <a:ext cx="2174308" cy="2028296"/>
            </a:xfrm>
            <a:custGeom>
              <a:avLst/>
              <a:gdLst>
                <a:gd name="T0" fmla="*/ 1075661 w 277"/>
                <a:gd name="T1" fmla="*/ 397115 h 258"/>
                <a:gd name="T2" fmla="*/ 306210 w 277"/>
                <a:gd name="T3" fmla="*/ 129751 h 258"/>
                <a:gd name="T4" fmla="*/ 859743 w 277"/>
                <a:gd name="T5" fmla="*/ 829617 h 258"/>
                <a:gd name="T6" fmla="*/ 914704 w 277"/>
                <a:gd name="T7" fmla="*/ 1006549 h 258"/>
                <a:gd name="T8" fmla="*/ 942185 w 277"/>
                <a:gd name="T9" fmla="*/ 920049 h 258"/>
                <a:gd name="T10" fmla="*/ 930407 w 277"/>
                <a:gd name="T11" fmla="*/ 986890 h 258"/>
                <a:gd name="T12" fmla="*/ 879372 w 277"/>
                <a:gd name="T13" fmla="*/ 998686 h 258"/>
                <a:gd name="T14" fmla="*/ 844040 w 277"/>
                <a:gd name="T15" fmla="*/ 927913 h 258"/>
                <a:gd name="T16" fmla="*/ 926481 w 277"/>
                <a:gd name="T17" fmla="*/ 912185 h 258"/>
                <a:gd name="T18" fmla="*/ 847966 w 277"/>
                <a:gd name="T19" fmla="*/ 900390 h 258"/>
                <a:gd name="T20" fmla="*/ 930407 w 277"/>
                <a:gd name="T21" fmla="*/ 880731 h 258"/>
                <a:gd name="T22" fmla="*/ 632049 w 277"/>
                <a:gd name="T23" fmla="*/ 747048 h 258"/>
                <a:gd name="T24" fmla="*/ 620271 w 277"/>
                <a:gd name="T25" fmla="*/ 715594 h 258"/>
                <a:gd name="T26" fmla="*/ 1071735 w 277"/>
                <a:gd name="T27" fmla="*/ 448229 h 258"/>
                <a:gd name="T28" fmla="*/ 1040329 w 277"/>
                <a:gd name="T29" fmla="*/ 385320 h 258"/>
                <a:gd name="T30" fmla="*/ 1001071 w 277"/>
                <a:gd name="T31" fmla="*/ 322410 h 258"/>
                <a:gd name="T32" fmla="*/ 946110 w 277"/>
                <a:gd name="T33" fmla="*/ 263433 h 258"/>
                <a:gd name="T34" fmla="*/ 891150 w 277"/>
                <a:gd name="T35" fmla="*/ 231978 h 258"/>
                <a:gd name="T36" fmla="*/ 859743 w 277"/>
                <a:gd name="T37" fmla="*/ 125819 h 258"/>
                <a:gd name="T38" fmla="*/ 816560 w 277"/>
                <a:gd name="T39" fmla="*/ 74705 h 258"/>
                <a:gd name="T40" fmla="*/ 777302 w 277"/>
                <a:gd name="T41" fmla="*/ 19659 h 258"/>
                <a:gd name="T42" fmla="*/ 761599 w 277"/>
                <a:gd name="T43" fmla="*/ 62909 h 258"/>
                <a:gd name="T44" fmla="*/ 738045 w 277"/>
                <a:gd name="T45" fmla="*/ 192660 h 258"/>
                <a:gd name="T46" fmla="*/ 624197 w 277"/>
                <a:gd name="T47" fmla="*/ 137614 h 258"/>
                <a:gd name="T48" fmla="*/ 628123 w 277"/>
                <a:gd name="T49" fmla="*/ 62909 h 258"/>
                <a:gd name="T50" fmla="*/ 612420 w 277"/>
                <a:gd name="T51" fmla="*/ 43250 h 258"/>
                <a:gd name="T52" fmla="*/ 549608 w 277"/>
                <a:gd name="T53" fmla="*/ 31455 h 258"/>
                <a:gd name="T54" fmla="*/ 502498 w 277"/>
                <a:gd name="T55" fmla="*/ 15727 h 258"/>
                <a:gd name="T56" fmla="*/ 486795 w 277"/>
                <a:gd name="T57" fmla="*/ 39318 h 258"/>
                <a:gd name="T58" fmla="*/ 459315 w 277"/>
                <a:gd name="T59" fmla="*/ 62909 h 258"/>
                <a:gd name="T60" fmla="*/ 435760 w 277"/>
                <a:gd name="T61" fmla="*/ 114023 h 258"/>
                <a:gd name="T62" fmla="*/ 404354 w 277"/>
                <a:gd name="T63" fmla="*/ 114023 h 258"/>
                <a:gd name="T64" fmla="*/ 349393 w 277"/>
                <a:gd name="T65" fmla="*/ 90432 h 258"/>
                <a:gd name="T66" fmla="*/ 329765 w 277"/>
                <a:gd name="T67" fmla="*/ 106160 h 258"/>
                <a:gd name="T68" fmla="*/ 310136 w 277"/>
                <a:gd name="T69" fmla="*/ 141546 h 258"/>
                <a:gd name="T70" fmla="*/ 286581 w 277"/>
                <a:gd name="T71" fmla="*/ 169069 h 258"/>
                <a:gd name="T72" fmla="*/ 243398 w 277"/>
                <a:gd name="T73" fmla="*/ 196592 h 258"/>
                <a:gd name="T74" fmla="*/ 129550 w 277"/>
                <a:gd name="T75" fmla="*/ 275228 h 258"/>
                <a:gd name="T76" fmla="*/ 31406 w 277"/>
                <a:gd name="T77" fmla="*/ 330274 h 258"/>
                <a:gd name="T78" fmla="*/ 19629 w 277"/>
                <a:gd name="T79" fmla="*/ 452161 h 258"/>
                <a:gd name="T80" fmla="*/ 51035 w 277"/>
                <a:gd name="T81" fmla="*/ 558320 h 258"/>
                <a:gd name="T82" fmla="*/ 117773 w 277"/>
                <a:gd name="T83" fmla="*/ 711662 h 258"/>
                <a:gd name="T84" fmla="*/ 227695 w 277"/>
                <a:gd name="T85" fmla="*/ 676275 h 258"/>
                <a:gd name="T86" fmla="*/ 290507 w 277"/>
                <a:gd name="T87" fmla="*/ 668412 h 258"/>
                <a:gd name="T88" fmla="*/ 486795 w 277"/>
                <a:gd name="T89" fmla="*/ 601571 h 258"/>
                <a:gd name="T90" fmla="*/ 561385 w 277"/>
                <a:gd name="T91" fmla="*/ 640889 h 258"/>
                <a:gd name="T92" fmla="*/ 604568 w 277"/>
                <a:gd name="T93" fmla="*/ 711662 h 258"/>
                <a:gd name="T94" fmla="*/ 659529 w 277"/>
                <a:gd name="T95" fmla="*/ 644821 h 258"/>
                <a:gd name="T96" fmla="*/ 647752 w 277"/>
                <a:gd name="T97" fmla="*/ 719526 h 258"/>
                <a:gd name="T98" fmla="*/ 714490 w 277"/>
                <a:gd name="T99" fmla="*/ 770639 h 258"/>
                <a:gd name="T100" fmla="*/ 804783 w 277"/>
                <a:gd name="T101" fmla="*/ 837481 h 258"/>
                <a:gd name="T102" fmla="*/ 863669 w 277"/>
                <a:gd name="T103" fmla="*/ 821753 h 258"/>
                <a:gd name="T104" fmla="*/ 922556 w 277"/>
                <a:gd name="T105" fmla="*/ 817821 h 258"/>
                <a:gd name="T106" fmla="*/ 989294 w 277"/>
                <a:gd name="T107" fmla="*/ 747048 h 258"/>
                <a:gd name="T108" fmla="*/ 1020700 w 277"/>
                <a:gd name="T109" fmla="*/ 676275 h 258"/>
                <a:gd name="T110" fmla="*/ 1056032 w 277"/>
                <a:gd name="T111" fmla="*/ 625162 h 258"/>
                <a:gd name="T112" fmla="*/ 628123 w 277"/>
                <a:gd name="T113" fmla="*/ 19659 h 258"/>
                <a:gd name="T114" fmla="*/ 620271 w 277"/>
                <a:gd name="T115" fmla="*/ 82569 h 258"/>
                <a:gd name="T116" fmla="*/ 624197 w 277"/>
                <a:gd name="T117" fmla="*/ 86500 h 258"/>
                <a:gd name="T118" fmla="*/ 463241 w 277"/>
                <a:gd name="T119" fmla="*/ 19659 h 258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277" h="258">
                  <a:moveTo>
                    <a:pt x="275" y="120"/>
                  </a:moveTo>
                  <a:cubicBezTo>
                    <a:pt x="275" y="120"/>
                    <a:pt x="274" y="118"/>
                    <a:pt x="275" y="118"/>
                  </a:cubicBezTo>
                  <a:cubicBezTo>
                    <a:pt x="275" y="118"/>
                    <a:pt x="275" y="120"/>
                    <a:pt x="275" y="120"/>
                  </a:cubicBezTo>
                  <a:close/>
                  <a:moveTo>
                    <a:pt x="273" y="101"/>
                  </a:moveTo>
                  <a:cubicBezTo>
                    <a:pt x="273" y="101"/>
                    <a:pt x="273" y="102"/>
                    <a:pt x="273" y="102"/>
                  </a:cubicBezTo>
                  <a:cubicBezTo>
                    <a:pt x="273" y="103"/>
                    <a:pt x="273" y="103"/>
                    <a:pt x="273" y="104"/>
                  </a:cubicBezTo>
                  <a:cubicBezTo>
                    <a:pt x="272" y="105"/>
                    <a:pt x="271" y="108"/>
                    <a:pt x="272" y="109"/>
                  </a:cubicBezTo>
                  <a:cubicBezTo>
                    <a:pt x="273" y="107"/>
                    <a:pt x="273" y="106"/>
                    <a:pt x="273" y="105"/>
                  </a:cubicBezTo>
                  <a:cubicBezTo>
                    <a:pt x="274" y="103"/>
                    <a:pt x="273" y="103"/>
                    <a:pt x="274" y="101"/>
                  </a:cubicBezTo>
                  <a:cubicBezTo>
                    <a:pt x="274" y="101"/>
                    <a:pt x="273" y="101"/>
                    <a:pt x="273" y="101"/>
                  </a:cubicBezTo>
                  <a:close/>
                  <a:moveTo>
                    <a:pt x="274" y="123"/>
                  </a:moveTo>
                  <a:cubicBezTo>
                    <a:pt x="275" y="124"/>
                    <a:pt x="276" y="121"/>
                    <a:pt x="275" y="121"/>
                  </a:cubicBezTo>
                  <a:cubicBezTo>
                    <a:pt x="275" y="121"/>
                    <a:pt x="274" y="123"/>
                    <a:pt x="274" y="123"/>
                  </a:cubicBezTo>
                  <a:close/>
                  <a:moveTo>
                    <a:pt x="82" y="27"/>
                  </a:moveTo>
                  <a:cubicBezTo>
                    <a:pt x="82" y="27"/>
                    <a:pt x="82" y="28"/>
                    <a:pt x="82" y="28"/>
                  </a:cubicBezTo>
                  <a:cubicBezTo>
                    <a:pt x="83" y="27"/>
                    <a:pt x="83" y="27"/>
                    <a:pt x="82" y="27"/>
                  </a:cubicBezTo>
                  <a:cubicBezTo>
                    <a:pt x="82" y="27"/>
                    <a:pt x="82" y="27"/>
                    <a:pt x="82" y="27"/>
                  </a:cubicBezTo>
                  <a:close/>
                  <a:moveTo>
                    <a:pt x="78" y="33"/>
                  </a:moveTo>
                  <a:cubicBezTo>
                    <a:pt x="78" y="33"/>
                    <a:pt x="78" y="32"/>
                    <a:pt x="78" y="32"/>
                  </a:cubicBezTo>
                  <a:cubicBezTo>
                    <a:pt x="79" y="32"/>
                    <a:pt x="79" y="33"/>
                    <a:pt x="78" y="33"/>
                  </a:cubicBezTo>
                  <a:cubicBezTo>
                    <a:pt x="78" y="33"/>
                    <a:pt x="78" y="33"/>
                    <a:pt x="78" y="33"/>
                  </a:cubicBezTo>
                  <a:close/>
                  <a:moveTo>
                    <a:pt x="219" y="210"/>
                  </a:moveTo>
                  <a:cubicBezTo>
                    <a:pt x="219" y="209"/>
                    <a:pt x="220" y="209"/>
                    <a:pt x="221" y="210"/>
                  </a:cubicBezTo>
                  <a:cubicBezTo>
                    <a:pt x="220" y="210"/>
                    <a:pt x="220" y="210"/>
                    <a:pt x="219" y="210"/>
                  </a:cubicBezTo>
                  <a:close/>
                  <a:moveTo>
                    <a:pt x="219" y="211"/>
                  </a:moveTo>
                  <a:cubicBezTo>
                    <a:pt x="219" y="211"/>
                    <a:pt x="219" y="211"/>
                    <a:pt x="219" y="211"/>
                  </a:cubicBezTo>
                  <a:cubicBezTo>
                    <a:pt x="219" y="211"/>
                    <a:pt x="219" y="211"/>
                    <a:pt x="219" y="211"/>
                  </a:cubicBezTo>
                  <a:close/>
                  <a:moveTo>
                    <a:pt x="178" y="43"/>
                  </a:moveTo>
                  <a:cubicBezTo>
                    <a:pt x="177" y="42"/>
                    <a:pt x="180" y="40"/>
                    <a:pt x="181" y="40"/>
                  </a:cubicBezTo>
                  <a:cubicBezTo>
                    <a:pt x="182" y="41"/>
                    <a:pt x="181" y="41"/>
                    <a:pt x="180" y="41"/>
                  </a:cubicBezTo>
                  <a:cubicBezTo>
                    <a:pt x="180" y="42"/>
                    <a:pt x="178" y="43"/>
                    <a:pt x="178" y="43"/>
                  </a:cubicBezTo>
                  <a:close/>
                  <a:moveTo>
                    <a:pt x="239" y="248"/>
                  </a:moveTo>
                  <a:cubicBezTo>
                    <a:pt x="239" y="249"/>
                    <a:pt x="239" y="249"/>
                    <a:pt x="238" y="249"/>
                  </a:cubicBezTo>
                  <a:cubicBezTo>
                    <a:pt x="239" y="248"/>
                    <a:pt x="238" y="248"/>
                    <a:pt x="239" y="248"/>
                  </a:cubicBezTo>
                  <a:close/>
                  <a:moveTo>
                    <a:pt x="233" y="255"/>
                  </a:moveTo>
                  <a:cubicBezTo>
                    <a:pt x="233" y="255"/>
                    <a:pt x="233" y="256"/>
                    <a:pt x="233" y="256"/>
                  </a:cubicBezTo>
                  <a:cubicBezTo>
                    <a:pt x="232" y="255"/>
                    <a:pt x="233" y="255"/>
                    <a:pt x="233" y="254"/>
                  </a:cubicBezTo>
                  <a:cubicBezTo>
                    <a:pt x="233" y="254"/>
                    <a:pt x="233" y="255"/>
                    <a:pt x="233" y="255"/>
                  </a:cubicBezTo>
                  <a:close/>
                  <a:moveTo>
                    <a:pt x="240" y="245"/>
                  </a:moveTo>
                  <a:cubicBezTo>
                    <a:pt x="240" y="246"/>
                    <a:pt x="240" y="246"/>
                    <a:pt x="240" y="246"/>
                  </a:cubicBezTo>
                  <a:cubicBezTo>
                    <a:pt x="240" y="245"/>
                    <a:pt x="240" y="245"/>
                    <a:pt x="240" y="245"/>
                  </a:cubicBezTo>
                  <a:close/>
                  <a:moveTo>
                    <a:pt x="211" y="222"/>
                  </a:moveTo>
                  <a:cubicBezTo>
                    <a:pt x="212" y="223"/>
                    <a:pt x="212" y="225"/>
                    <a:pt x="210" y="225"/>
                  </a:cubicBezTo>
                  <a:cubicBezTo>
                    <a:pt x="209" y="223"/>
                    <a:pt x="211" y="220"/>
                    <a:pt x="211" y="222"/>
                  </a:cubicBezTo>
                  <a:close/>
                  <a:moveTo>
                    <a:pt x="240" y="234"/>
                  </a:moveTo>
                  <a:cubicBezTo>
                    <a:pt x="240" y="235"/>
                    <a:pt x="240" y="245"/>
                    <a:pt x="240" y="245"/>
                  </a:cubicBezTo>
                  <a:cubicBezTo>
                    <a:pt x="239" y="245"/>
                    <a:pt x="241" y="243"/>
                    <a:pt x="239" y="243"/>
                  </a:cubicBezTo>
                  <a:cubicBezTo>
                    <a:pt x="238" y="244"/>
                    <a:pt x="238" y="245"/>
                    <a:pt x="238" y="245"/>
                  </a:cubicBezTo>
                  <a:cubicBezTo>
                    <a:pt x="238" y="246"/>
                    <a:pt x="238" y="248"/>
                    <a:pt x="237" y="249"/>
                  </a:cubicBezTo>
                  <a:cubicBezTo>
                    <a:pt x="237" y="249"/>
                    <a:pt x="237" y="251"/>
                    <a:pt x="237" y="251"/>
                  </a:cubicBezTo>
                  <a:cubicBezTo>
                    <a:pt x="237" y="251"/>
                    <a:pt x="238" y="253"/>
                    <a:pt x="238" y="254"/>
                  </a:cubicBezTo>
                  <a:cubicBezTo>
                    <a:pt x="238" y="254"/>
                    <a:pt x="236" y="254"/>
                    <a:pt x="236" y="253"/>
                  </a:cubicBezTo>
                  <a:cubicBezTo>
                    <a:pt x="236" y="253"/>
                    <a:pt x="235" y="251"/>
                    <a:pt x="236" y="251"/>
                  </a:cubicBezTo>
                  <a:cubicBezTo>
                    <a:pt x="236" y="252"/>
                    <a:pt x="237" y="252"/>
                    <a:pt x="237" y="251"/>
                  </a:cubicBezTo>
                  <a:cubicBezTo>
                    <a:pt x="236" y="251"/>
                    <a:pt x="235" y="250"/>
                    <a:pt x="235" y="250"/>
                  </a:cubicBezTo>
                  <a:cubicBezTo>
                    <a:pt x="235" y="251"/>
                    <a:pt x="235" y="251"/>
                    <a:pt x="234" y="251"/>
                  </a:cubicBezTo>
                  <a:cubicBezTo>
                    <a:pt x="233" y="251"/>
                    <a:pt x="234" y="254"/>
                    <a:pt x="234" y="254"/>
                  </a:cubicBezTo>
                  <a:cubicBezTo>
                    <a:pt x="233" y="254"/>
                    <a:pt x="233" y="253"/>
                    <a:pt x="233" y="253"/>
                  </a:cubicBezTo>
                  <a:cubicBezTo>
                    <a:pt x="233" y="252"/>
                    <a:pt x="233" y="254"/>
                    <a:pt x="232" y="254"/>
                  </a:cubicBezTo>
                  <a:cubicBezTo>
                    <a:pt x="232" y="254"/>
                    <a:pt x="232" y="253"/>
                    <a:pt x="231" y="254"/>
                  </a:cubicBezTo>
                  <a:cubicBezTo>
                    <a:pt x="231" y="254"/>
                    <a:pt x="231" y="257"/>
                    <a:pt x="230" y="257"/>
                  </a:cubicBezTo>
                  <a:cubicBezTo>
                    <a:pt x="229" y="258"/>
                    <a:pt x="225" y="257"/>
                    <a:pt x="224" y="256"/>
                  </a:cubicBezTo>
                  <a:cubicBezTo>
                    <a:pt x="223" y="255"/>
                    <a:pt x="224" y="254"/>
                    <a:pt x="224" y="254"/>
                  </a:cubicBezTo>
                  <a:cubicBezTo>
                    <a:pt x="223" y="254"/>
                    <a:pt x="222" y="253"/>
                    <a:pt x="221" y="251"/>
                  </a:cubicBezTo>
                  <a:cubicBezTo>
                    <a:pt x="221" y="252"/>
                    <a:pt x="220" y="248"/>
                    <a:pt x="220" y="249"/>
                  </a:cubicBezTo>
                  <a:cubicBezTo>
                    <a:pt x="220" y="248"/>
                    <a:pt x="219" y="247"/>
                    <a:pt x="219" y="245"/>
                  </a:cubicBezTo>
                  <a:cubicBezTo>
                    <a:pt x="219" y="245"/>
                    <a:pt x="221" y="247"/>
                    <a:pt x="221" y="246"/>
                  </a:cubicBezTo>
                  <a:cubicBezTo>
                    <a:pt x="221" y="246"/>
                    <a:pt x="220" y="245"/>
                    <a:pt x="220" y="245"/>
                  </a:cubicBezTo>
                  <a:cubicBezTo>
                    <a:pt x="220" y="244"/>
                    <a:pt x="219" y="245"/>
                    <a:pt x="219" y="245"/>
                  </a:cubicBezTo>
                  <a:cubicBezTo>
                    <a:pt x="219" y="244"/>
                    <a:pt x="219" y="243"/>
                    <a:pt x="219" y="243"/>
                  </a:cubicBezTo>
                  <a:cubicBezTo>
                    <a:pt x="219" y="242"/>
                    <a:pt x="218" y="241"/>
                    <a:pt x="217" y="240"/>
                  </a:cubicBezTo>
                  <a:cubicBezTo>
                    <a:pt x="217" y="239"/>
                    <a:pt x="216" y="236"/>
                    <a:pt x="215" y="236"/>
                  </a:cubicBezTo>
                  <a:cubicBezTo>
                    <a:pt x="215" y="235"/>
                    <a:pt x="215" y="231"/>
                    <a:pt x="216" y="230"/>
                  </a:cubicBezTo>
                  <a:cubicBezTo>
                    <a:pt x="216" y="231"/>
                    <a:pt x="217" y="230"/>
                    <a:pt x="217" y="231"/>
                  </a:cubicBezTo>
                  <a:cubicBezTo>
                    <a:pt x="217" y="231"/>
                    <a:pt x="217" y="231"/>
                    <a:pt x="217" y="231"/>
                  </a:cubicBezTo>
                  <a:cubicBezTo>
                    <a:pt x="217" y="231"/>
                    <a:pt x="222" y="233"/>
                    <a:pt x="223" y="233"/>
                  </a:cubicBezTo>
                  <a:cubicBezTo>
                    <a:pt x="225" y="234"/>
                    <a:pt x="226" y="235"/>
                    <a:pt x="228" y="234"/>
                  </a:cubicBezTo>
                  <a:cubicBezTo>
                    <a:pt x="230" y="234"/>
                    <a:pt x="231" y="233"/>
                    <a:pt x="232" y="233"/>
                  </a:cubicBezTo>
                  <a:cubicBezTo>
                    <a:pt x="233" y="233"/>
                    <a:pt x="233" y="233"/>
                    <a:pt x="233" y="233"/>
                  </a:cubicBezTo>
                  <a:cubicBezTo>
                    <a:pt x="233" y="233"/>
                    <a:pt x="234" y="233"/>
                    <a:pt x="234" y="233"/>
                  </a:cubicBezTo>
                  <a:cubicBezTo>
                    <a:pt x="235" y="233"/>
                    <a:pt x="235" y="232"/>
                    <a:pt x="236" y="232"/>
                  </a:cubicBezTo>
                  <a:cubicBezTo>
                    <a:pt x="236" y="232"/>
                    <a:pt x="237" y="232"/>
                    <a:pt x="237" y="232"/>
                  </a:cubicBezTo>
                  <a:cubicBezTo>
                    <a:pt x="238" y="232"/>
                    <a:pt x="237" y="231"/>
                    <a:pt x="238" y="231"/>
                  </a:cubicBezTo>
                  <a:cubicBezTo>
                    <a:pt x="238" y="231"/>
                    <a:pt x="239" y="232"/>
                    <a:pt x="240" y="232"/>
                  </a:cubicBezTo>
                  <a:cubicBezTo>
                    <a:pt x="240" y="234"/>
                    <a:pt x="240" y="233"/>
                    <a:pt x="240" y="234"/>
                  </a:cubicBezTo>
                  <a:close/>
                  <a:moveTo>
                    <a:pt x="239" y="230"/>
                  </a:moveTo>
                  <a:cubicBezTo>
                    <a:pt x="238" y="230"/>
                    <a:pt x="239" y="229"/>
                    <a:pt x="239" y="229"/>
                  </a:cubicBezTo>
                  <a:cubicBezTo>
                    <a:pt x="239" y="229"/>
                    <a:pt x="239" y="229"/>
                    <a:pt x="239" y="230"/>
                  </a:cubicBezTo>
                  <a:close/>
                  <a:moveTo>
                    <a:pt x="216" y="230"/>
                  </a:moveTo>
                  <a:cubicBezTo>
                    <a:pt x="215" y="230"/>
                    <a:pt x="216" y="229"/>
                    <a:pt x="216" y="229"/>
                  </a:cubicBezTo>
                  <a:cubicBezTo>
                    <a:pt x="216" y="229"/>
                    <a:pt x="216" y="229"/>
                    <a:pt x="216" y="230"/>
                  </a:cubicBezTo>
                  <a:close/>
                  <a:moveTo>
                    <a:pt x="241" y="228"/>
                  </a:moveTo>
                  <a:cubicBezTo>
                    <a:pt x="241" y="228"/>
                    <a:pt x="241" y="228"/>
                    <a:pt x="241" y="229"/>
                  </a:cubicBezTo>
                  <a:cubicBezTo>
                    <a:pt x="241" y="229"/>
                    <a:pt x="238" y="229"/>
                    <a:pt x="238" y="228"/>
                  </a:cubicBezTo>
                  <a:cubicBezTo>
                    <a:pt x="239" y="228"/>
                    <a:pt x="240" y="226"/>
                    <a:pt x="241" y="228"/>
                  </a:cubicBezTo>
                  <a:close/>
                  <a:moveTo>
                    <a:pt x="217" y="228"/>
                  </a:moveTo>
                  <a:cubicBezTo>
                    <a:pt x="216" y="228"/>
                    <a:pt x="217" y="228"/>
                    <a:pt x="217" y="228"/>
                  </a:cubicBezTo>
                  <a:cubicBezTo>
                    <a:pt x="217" y="228"/>
                    <a:pt x="217" y="228"/>
                    <a:pt x="217" y="228"/>
                  </a:cubicBezTo>
                  <a:close/>
                  <a:moveTo>
                    <a:pt x="237" y="224"/>
                  </a:moveTo>
                  <a:cubicBezTo>
                    <a:pt x="236" y="223"/>
                    <a:pt x="237" y="222"/>
                    <a:pt x="239" y="223"/>
                  </a:cubicBezTo>
                  <a:cubicBezTo>
                    <a:pt x="240" y="224"/>
                    <a:pt x="240" y="226"/>
                    <a:pt x="238" y="226"/>
                  </a:cubicBezTo>
                  <a:cubicBezTo>
                    <a:pt x="238" y="226"/>
                    <a:pt x="238" y="224"/>
                    <a:pt x="237" y="224"/>
                  </a:cubicBezTo>
                  <a:close/>
                  <a:moveTo>
                    <a:pt x="170" y="188"/>
                  </a:moveTo>
                  <a:cubicBezTo>
                    <a:pt x="170" y="189"/>
                    <a:pt x="170" y="189"/>
                    <a:pt x="169" y="189"/>
                  </a:cubicBezTo>
                  <a:cubicBezTo>
                    <a:pt x="169" y="189"/>
                    <a:pt x="168" y="189"/>
                    <a:pt x="168" y="189"/>
                  </a:cubicBezTo>
                  <a:cubicBezTo>
                    <a:pt x="167" y="189"/>
                    <a:pt x="167" y="190"/>
                    <a:pt x="167" y="190"/>
                  </a:cubicBezTo>
                  <a:cubicBezTo>
                    <a:pt x="166" y="190"/>
                    <a:pt x="166" y="190"/>
                    <a:pt x="165" y="190"/>
                  </a:cubicBezTo>
                  <a:cubicBezTo>
                    <a:pt x="164" y="190"/>
                    <a:pt x="162" y="190"/>
                    <a:pt x="161" y="190"/>
                  </a:cubicBezTo>
                  <a:cubicBezTo>
                    <a:pt x="159" y="190"/>
                    <a:pt x="160" y="188"/>
                    <a:pt x="162" y="187"/>
                  </a:cubicBezTo>
                  <a:cubicBezTo>
                    <a:pt x="163" y="187"/>
                    <a:pt x="165" y="186"/>
                    <a:pt x="166" y="186"/>
                  </a:cubicBezTo>
                  <a:cubicBezTo>
                    <a:pt x="168" y="187"/>
                    <a:pt x="166" y="187"/>
                    <a:pt x="167" y="188"/>
                  </a:cubicBezTo>
                  <a:cubicBezTo>
                    <a:pt x="167" y="187"/>
                    <a:pt x="169" y="188"/>
                    <a:pt x="168" y="188"/>
                  </a:cubicBezTo>
                  <a:cubicBezTo>
                    <a:pt x="168" y="188"/>
                    <a:pt x="170" y="188"/>
                    <a:pt x="170" y="188"/>
                  </a:cubicBezTo>
                  <a:close/>
                  <a:moveTo>
                    <a:pt x="146" y="171"/>
                  </a:moveTo>
                  <a:cubicBezTo>
                    <a:pt x="146" y="172"/>
                    <a:pt x="145" y="171"/>
                    <a:pt x="146" y="171"/>
                  </a:cubicBezTo>
                  <a:cubicBezTo>
                    <a:pt x="146" y="171"/>
                    <a:pt x="146" y="171"/>
                    <a:pt x="146" y="171"/>
                  </a:cubicBezTo>
                  <a:close/>
                  <a:moveTo>
                    <a:pt x="158" y="182"/>
                  </a:moveTo>
                  <a:cubicBezTo>
                    <a:pt x="157" y="182"/>
                    <a:pt x="157" y="181"/>
                    <a:pt x="157" y="181"/>
                  </a:cubicBezTo>
                  <a:cubicBezTo>
                    <a:pt x="157" y="181"/>
                    <a:pt x="158" y="182"/>
                    <a:pt x="158" y="182"/>
                  </a:cubicBezTo>
                  <a:close/>
                  <a:moveTo>
                    <a:pt x="276" y="130"/>
                  </a:moveTo>
                  <a:cubicBezTo>
                    <a:pt x="276" y="130"/>
                    <a:pt x="276" y="129"/>
                    <a:pt x="276" y="129"/>
                  </a:cubicBezTo>
                  <a:cubicBezTo>
                    <a:pt x="276" y="127"/>
                    <a:pt x="274" y="126"/>
                    <a:pt x="274" y="124"/>
                  </a:cubicBezTo>
                  <a:cubicBezTo>
                    <a:pt x="274" y="124"/>
                    <a:pt x="274" y="124"/>
                    <a:pt x="274" y="124"/>
                  </a:cubicBezTo>
                  <a:cubicBezTo>
                    <a:pt x="274" y="122"/>
                    <a:pt x="273" y="121"/>
                    <a:pt x="272" y="120"/>
                  </a:cubicBezTo>
                  <a:cubicBezTo>
                    <a:pt x="272" y="119"/>
                    <a:pt x="273" y="118"/>
                    <a:pt x="273" y="117"/>
                  </a:cubicBezTo>
                  <a:cubicBezTo>
                    <a:pt x="273" y="116"/>
                    <a:pt x="273" y="114"/>
                    <a:pt x="273" y="114"/>
                  </a:cubicBezTo>
                  <a:cubicBezTo>
                    <a:pt x="273" y="114"/>
                    <a:pt x="272" y="112"/>
                    <a:pt x="272" y="112"/>
                  </a:cubicBezTo>
                  <a:cubicBezTo>
                    <a:pt x="272" y="112"/>
                    <a:pt x="272" y="112"/>
                    <a:pt x="272" y="112"/>
                  </a:cubicBezTo>
                  <a:cubicBezTo>
                    <a:pt x="274" y="112"/>
                    <a:pt x="273" y="110"/>
                    <a:pt x="272" y="109"/>
                  </a:cubicBezTo>
                  <a:cubicBezTo>
                    <a:pt x="272" y="109"/>
                    <a:pt x="271" y="108"/>
                    <a:pt x="271" y="108"/>
                  </a:cubicBezTo>
                  <a:cubicBezTo>
                    <a:pt x="271" y="107"/>
                    <a:pt x="272" y="106"/>
                    <a:pt x="271" y="105"/>
                  </a:cubicBezTo>
                  <a:cubicBezTo>
                    <a:pt x="271" y="105"/>
                    <a:pt x="270" y="104"/>
                    <a:pt x="269" y="104"/>
                  </a:cubicBezTo>
                  <a:cubicBezTo>
                    <a:pt x="268" y="103"/>
                    <a:pt x="269" y="102"/>
                    <a:pt x="268" y="101"/>
                  </a:cubicBezTo>
                  <a:cubicBezTo>
                    <a:pt x="268" y="101"/>
                    <a:pt x="267" y="101"/>
                    <a:pt x="267" y="100"/>
                  </a:cubicBezTo>
                  <a:cubicBezTo>
                    <a:pt x="266" y="100"/>
                    <a:pt x="265" y="99"/>
                    <a:pt x="265" y="98"/>
                  </a:cubicBezTo>
                  <a:cubicBezTo>
                    <a:pt x="264" y="97"/>
                    <a:pt x="264" y="96"/>
                    <a:pt x="263" y="96"/>
                  </a:cubicBezTo>
                  <a:cubicBezTo>
                    <a:pt x="263" y="96"/>
                    <a:pt x="262" y="96"/>
                    <a:pt x="262" y="96"/>
                  </a:cubicBezTo>
                  <a:cubicBezTo>
                    <a:pt x="261" y="96"/>
                    <a:pt x="261" y="95"/>
                    <a:pt x="261" y="95"/>
                  </a:cubicBezTo>
                  <a:cubicBezTo>
                    <a:pt x="261" y="95"/>
                    <a:pt x="259" y="93"/>
                    <a:pt x="259" y="93"/>
                  </a:cubicBezTo>
                  <a:cubicBezTo>
                    <a:pt x="260" y="93"/>
                    <a:pt x="260" y="94"/>
                    <a:pt x="260" y="93"/>
                  </a:cubicBezTo>
                  <a:cubicBezTo>
                    <a:pt x="260" y="93"/>
                    <a:pt x="260" y="92"/>
                    <a:pt x="259" y="91"/>
                  </a:cubicBezTo>
                  <a:cubicBezTo>
                    <a:pt x="258" y="91"/>
                    <a:pt x="258" y="92"/>
                    <a:pt x="258" y="92"/>
                  </a:cubicBezTo>
                  <a:cubicBezTo>
                    <a:pt x="257" y="92"/>
                    <a:pt x="257" y="91"/>
                    <a:pt x="257" y="90"/>
                  </a:cubicBezTo>
                  <a:cubicBezTo>
                    <a:pt x="257" y="89"/>
                    <a:pt x="257" y="81"/>
                    <a:pt x="255" y="82"/>
                  </a:cubicBezTo>
                  <a:cubicBezTo>
                    <a:pt x="254" y="83"/>
                    <a:pt x="257" y="86"/>
                    <a:pt x="253" y="83"/>
                  </a:cubicBezTo>
                  <a:cubicBezTo>
                    <a:pt x="252" y="82"/>
                    <a:pt x="252" y="82"/>
                    <a:pt x="251" y="81"/>
                  </a:cubicBezTo>
                  <a:cubicBezTo>
                    <a:pt x="251" y="81"/>
                    <a:pt x="252" y="87"/>
                    <a:pt x="249" y="84"/>
                  </a:cubicBezTo>
                  <a:cubicBezTo>
                    <a:pt x="248" y="82"/>
                    <a:pt x="248" y="79"/>
                    <a:pt x="248" y="77"/>
                  </a:cubicBezTo>
                  <a:cubicBezTo>
                    <a:pt x="247" y="77"/>
                    <a:pt x="246" y="76"/>
                    <a:pt x="246" y="75"/>
                  </a:cubicBezTo>
                  <a:cubicBezTo>
                    <a:pt x="246" y="74"/>
                    <a:pt x="246" y="74"/>
                    <a:pt x="245" y="73"/>
                  </a:cubicBezTo>
                  <a:cubicBezTo>
                    <a:pt x="244" y="72"/>
                    <a:pt x="241" y="70"/>
                    <a:pt x="244" y="70"/>
                  </a:cubicBezTo>
                  <a:cubicBezTo>
                    <a:pt x="244" y="69"/>
                    <a:pt x="243" y="68"/>
                    <a:pt x="243" y="68"/>
                  </a:cubicBezTo>
                  <a:cubicBezTo>
                    <a:pt x="242" y="68"/>
                    <a:pt x="242" y="67"/>
                    <a:pt x="241" y="67"/>
                  </a:cubicBezTo>
                  <a:cubicBezTo>
                    <a:pt x="241" y="66"/>
                    <a:pt x="241" y="67"/>
                    <a:pt x="240" y="67"/>
                  </a:cubicBezTo>
                  <a:cubicBezTo>
                    <a:pt x="240" y="67"/>
                    <a:pt x="239" y="66"/>
                    <a:pt x="239" y="66"/>
                  </a:cubicBezTo>
                  <a:cubicBezTo>
                    <a:pt x="238" y="65"/>
                    <a:pt x="238" y="65"/>
                    <a:pt x="237" y="65"/>
                  </a:cubicBezTo>
                  <a:cubicBezTo>
                    <a:pt x="237" y="65"/>
                    <a:pt x="237" y="64"/>
                    <a:pt x="237" y="64"/>
                  </a:cubicBezTo>
                  <a:cubicBezTo>
                    <a:pt x="236" y="64"/>
                    <a:pt x="235" y="66"/>
                    <a:pt x="235" y="64"/>
                  </a:cubicBezTo>
                  <a:cubicBezTo>
                    <a:pt x="234" y="64"/>
                    <a:pt x="235" y="63"/>
                    <a:pt x="235" y="63"/>
                  </a:cubicBezTo>
                  <a:cubicBezTo>
                    <a:pt x="234" y="62"/>
                    <a:pt x="234" y="62"/>
                    <a:pt x="233" y="62"/>
                  </a:cubicBezTo>
                  <a:cubicBezTo>
                    <a:pt x="232" y="61"/>
                    <a:pt x="231" y="61"/>
                    <a:pt x="230" y="61"/>
                  </a:cubicBezTo>
                  <a:cubicBezTo>
                    <a:pt x="229" y="60"/>
                    <a:pt x="228" y="60"/>
                    <a:pt x="227" y="59"/>
                  </a:cubicBezTo>
                  <a:cubicBezTo>
                    <a:pt x="226" y="57"/>
                    <a:pt x="226" y="58"/>
                    <a:pt x="226" y="56"/>
                  </a:cubicBezTo>
                  <a:cubicBezTo>
                    <a:pt x="227" y="56"/>
                    <a:pt x="227" y="55"/>
                    <a:pt x="226" y="54"/>
                  </a:cubicBezTo>
                  <a:cubicBezTo>
                    <a:pt x="226" y="53"/>
                    <a:pt x="225" y="54"/>
                    <a:pt x="225" y="54"/>
                  </a:cubicBezTo>
                  <a:cubicBezTo>
                    <a:pt x="224" y="52"/>
                    <a:pt x="225" y="52"/>
                    <a:pt x="225" y="51"/>
                  </a:cubicBezTo>
                  <a:cubicBezTo>
                    <a:pt x="225" y="49"/>
                    <a:pt x="225" y="48"/>
                    <a:pt x="224" y="47"/>
                  </a:cubicBezTo>
                  <a:cubicBezTo>
                    <a:pt x="224" y="46"/>
                    <a:pt x="224" y="45"/>
                    <a:pt x="224" y="44"/>
                  </a:cubicBezTo>
                  <a:cubicBezTo>
                    <a:pt x="224" y="44"/>
                    <a:pt x="222" y="42"/>
                    <a:pt x="221" y="42"/>
                  </a:cubicBezTo>
                  <a:cubicBezTo>
                    <a:pt x="220" y="40"/>
                    <a:pt x="221" y="40"/>
                    <a:pt x="220" y="39"/>
                  </a:cubicBezTo>
                  <a:cubicBezTo>
                    <a:pt x="220" y="37"/>
                    <a:pt x="219" y="34"/>
                    <a:pt x="219" y="32"/>
                  </a:cubicBezTo>
                  <a:cubicBezTo>
                    <a:pt x="219" y="33"/>
                    <a:pt x="219" y="29"/>
                    <a:pt x="220" y="30"/>
                  </a:cubicBezTo>
                  <a:cubicBezTo>
                    <a:pt x="219" y="30"/>
                    <a:pt x="219" y="29"/>
                    <a:pt x="218" y="29"/>
                  </a:cubicBezTo>
                  <a:cubicBezTo>
                    <a:pt x="218" y="28"/>
                    <a:pt x="217" y="28"/>
                    <a:pt x="216" y="27"/>
                  </a:cubicBezTo>
                  <a:cubicBezTo>
                    <a:pt x="216" y="27"/>
                    <a:pt x="215" y="27"/>
                    <a:pt x="215" y="27"/>
                  </a:cubicBezTo>
                  <a:cubicBezTo>
                    <a:pt x="215" y="27"/>
                    <a:pt x="215" y="26"/>
                    <a:pt x="215" y="26"/>
                  </a:cubicBezTo>
                  <a:cubicBezTo>
                    <a:pt x="214" y="25"/>
                    <a:pt x="214" y="24"/>
                    <a:pt x="212" y="25"/>
                  </a:cubicBezTo>
                  <a:cubicBezTo>
                    <a:pt x="211" y="26"/>
                    <a:pt x="211" y="27"/>
                    <a:pt x="209" y="26"/>
                  </a:cubicBezTo>
                  <a:cubicBezTo>
                    <a:pt x="209" y="26"/>
                    <a:pt x="208" y="22"/>
                    <a:pt x="208" y="22"/>
                  </a:cubicBezTo>
                  <a:cubicBezTo>
                    <a:pt x="207" y="21"/>
                    <a:pt x="208" y="19"/>
                    <a:pt x="208" y="19"/>
                  </a:cubicBezTo>
                  <a:cubicBezTo>
                    <a:pt x="207" y="18"/>
                    <a:pt x="207" y="16"/>
                    <a:pt x="207" y="15"/>
                  </a:cubicBezTo>
                  <a:cubicBezTo>
                    <a:pt x="207" y="14"/>
                    <a:pt x="207" y="14"/>
                    <a:pt x="206" y="13"/>
                  </a:cubicBezTo>
                  <a:cubicBezTo>
                    <a:pt x="205" y="12"/>
                    <a:pt x="205" y="12"/>
                    <a:pt x="204" y="11"/>
                  </a:cubicBezTo>
                  <a:cubicBezTo>
                    <a:pt x="204" y="9"/>
                    <a:pt x="205" y="10"/>
                    <a:pt x="205" y="9"/>
                  </a:cubicBezTo>
                  <a:cubicBezTo>
                    <a:pt x="205" y="9"/>
                    <a:pt x="204" y="9"/>
                    <a:pt x="204" y="9"/>
                  </a:cubicBezTo>
                  <a:cubicBezTo>
                    <a:pt x="203" y="8"/>
                    <a:pt x="203" y="7"/>
                    <a:pt x="203" y="5"/>
                  </a:cubicBezTo>
                  <a:cubicBezTo>
                    <a:pt x="203" y="3"/>
                    <a:pt x="202" y="3"/>
                    <a:pt x="201" y="2"/>
                  </a:cubicBezTo>
                  <a:cubicBezTo>
                    <a:pt x="200" y="0"/>
                    <a:pt x="201" y="0"/>
                    <a:pt x="200" y="1"/>
                  </a:cubicBezTo>
                  <a:cubicBezTo>
                    <a:pt x="198" y="2"/>
                    <a:pt x="198" y="3"/>
                    <a:pt x="198" y="5"/>
                  </a:cubicBezTo>
                  <a:cubicBezTo>
                    <a:pt x="198" y="5"/>
                    <a:pt x="197" y="6"/>
                    <a:pt x="197" y="7"/>
                  </a:cubicBezTo>
                  <a:cubicBezTo>
                    <a:pt x="197" y="7"/>
                    <a:pt x="198" y="8"/>
                    <a:pt x="198" y="8"/>
                  </a:cubicBezTo>
                  <a:cubicBezTo>
                    <a:pt x="197" y="8"/>
                    <a:pt x="197" y="8"/>
                    <a:pt x="197" y="8"/>
                  </a:cubicBezTo>
                  <a:cubicBezTo>
                    <a:pt x="196" y="8"/>
                    <a:pt x="197" y="9"/>
                    <a:pt x="197" y="10"/>
                  </a:cubicBezTo>
                  <a:cubicBezTo>
                    <a:pt x="197" y="9"/>
                    <a:pt x="196" y="10"/>
                    <a:pt x="196" y="10"/>
                  </a:cubicBezTo>
                  <a:cubicBezTo>
                    <a:pt x="195" y="10"/>
                    <a:pt x="194" y="13"/>
                    <a:pt x="195" y="13"/>
                  </a:cubicBezTo>
                  <a:cubicBezTo>
                    <a:pt x="195" y="13"/>
                    <a:pt x="195" y="13"/>
                    <a:pt x="195" y="13"/>
                  </a:cubicBezTo>
                  <a:cubicBezTo>
                    <a:pt x="195" y="13"/>
                    <a:pt x="196" y="12"/>
                    <a:pt x="196" y="13"/>
                  </a:cubicBezTo>
                  <a:cubicBezTo>
                    <a:pt x="196" y="15"/>
                    <a:pt x="194" y="15"/>
                    <a:pt x="194" y="16"/>
                  </a:cubicBezTo>
                  <a:cubicBezTo>
                    <a:pt x="194" y="18"/>
                    <a:pt x="195" y="18"/>
                    <a:pt x="194" y="19"/>
                  </a:cubicBezTo>
                  <a:cubicBezTo>
                    <a:pt x="194" y="20"/>
                    <a:pt x="194" y="20"/>
                    <a:pt x="194" y="21"/>
                  </a:cubicBezTo>
                  <a:cubicBezTo>
                    <a:pt x="193" y="22"/>
                    <a:pt x="194" y="23"/>
                    <a:pt x="194" y="24"/>
                  </a:cubicBezTo>
                  <a:cubicBezTo>
                    <a:pt x="194" y="26"/>
                    <a:pt x="194" y="27"/>
                    <a:pt x="194" y="28"/>
                  </a:cubicBezTo>
                  <a:cubicBezTo>
                    <a:pt x="194" y="29"/>
                    <a:pt x="195" y="30"/>
                    <a:pt x="195" y="30"/>
                  </a:cubicBezTo>
                  <a:cubicBezTo>
                    <a:pt x="195" y="32"/>
                    <a:pt x="193" y="34"/>
                    <a:pt x="193" y="36"/>
                  </a:cubicBezTo>
                  <a:cubicBezTo>
                    <a:pt x="193" y="38"/>
                    <a:pt x="193" y="39"/>
                    <a:pt x="192" y="41"/>
                  </a:cubicBezTo>
                  <a:cubicBezTo>
                    <a:pt x="192" y="42"/>
                    <a:pt x="190" y="43"/>
                    <a:pt x="190" y="44"/>
                  </a:cubicBezTo>
                  <a:cubicBezTo>
                    <a:pt x="189" y="46"/>
                    <a:pt x="190" y="47"/>
                    <a:pt x="188" y="49"/>
                  </a:cubicBezTo>
                  <a:cubicBezTo>
                    <a:pt x="186" y="50"/>
                    <a:pt x="185" y="50"/>
                    <a:pt x="183" y="49"/>
                  </a:cubicBezTo>
                  <a:cubicBezTo>
                    <a:pt x="182" y="48"/>
                    <a:pt x="180" y="48"/>
                    <a:pt x="179" y="47"/>
                  </a:cubicBezTo>
                  <a:cubicBezTo>
                    <a:pt x="178" y="46"/>
                    <a:pt x="178" y="45"/>
                    <a:pt x="177" y="44"/>
                  </a:cubicBezTo>
                  <a:cubicBezTo>
                    <a:pt x="175" y="43"/>
                    <a:pt x="173" y="43"/>
                    <a:pt x="171" y="42"/>
                  </a:cubicBezTo>
                  <a:cubicBezTo>
                    <a:pt x="170" y="42"/>
                    <a:pt x="169" y="40"/>
                    <a:pt x="168" y="39"/>
                  </a:cubicBezTo>
                  <a:cubicBezTo>
                    <a:pt x="167" y="38"/>
                    <a:pt x="164" y="37"/>
                    <a:pt x="163" y="37"/>
                  </a:cubicBezTo>
                  <a:cubicBezTo>
                    <a:pt x="162" y="36"/>
                    <a:pt x="162" y="37"/>
                    <a:pt x="161" y="37"/>
                  </a:cubicBezTo>
                  <a:cubicBezTo>
                    <a:pt x="161" y="36"/>
                    <a:pt x="162" y="36"/>
                    <a:pt x="161" y="35"/>
                  </a:cubicBezTo>
                  <a:cubicBezTo>
                    <a:pt x="161" y="35"/>
                    <a:pt x="159" y="35"/>
                    <a:pt x="159" y="35"/>
                  </a:cubicBezTo>
                  <a:cubicBezTo>
                    <a:pt x="158" y="35"/>
                    <a:pt x="158" y="34"/>
                    <a:pt x="158" y="34"/>
                  </a:cubicBezTo>
                  <a:cubicBezTo>
                    <a:pt x="157" y="33"/>
                    <a:pt x="155" y="32"/>
                    <a:pt x="153" y="31"/>
                  </a:cubicBezTo>
                  <a:cubicBezTo>
                    <a:pt x="150" y="27"/>
                    <a:pt x="156" y="27"/>
                    <a:pt x="156" y="23"/>
                  </a:cubicBezTo>
                  <a:cubicBezTo>
                    <a:pt x="157" y="22"/>
                    <a:pt x="155" y="21"/>
                    <a:pt x="155" y="20"/>
                  </a:cubicBezTo>
                  <a:cubicBezTo>
                    <a:pt x="155" y="19"/>
                    <a:pt x="156" y="17"/>
                    <a:pt x="157" y="17"/>
                  </a:cubicBezTo>
                  <a:cubicBezTo>
                    <a:pt x="157" y="18"/>
                    <a:pt x="157" y="18"/>
                    <a:pt x="157" y="18"/>
                  </a:cubicBezTo>
                  <a:cubicBezTo>
                    <a:pt x="157" y="18"/>
                    <a:pt x="158" y="17"/>
                    <a:pt x="158" y="17"/>
                  </a:cubicBezTo>
                  <a:cubicBezTo>
                    <a:pt x="159" y="17"/>
                    <a:pt x="158" y="19"/>
                    <a:pt x="159" y="18"/>
                  </a:cubicBezTo>
                  <a:cubicBezTo>
                    <a:pt x="160" y="18"/>
                    <a:pt x="160" y="17"/>
                    <a:pt x="160" y="16"/>
                  </a:cubicBezTo>
                  <a:cubicBezTo>
                    <a:pt x="160" y="16"/>
                    <a:pt x="160" y="16"/>
                    <a:pt x="160" y="16"/>
                  </a:cubicBezTo>
                  <a:cubicBezTo>
                    <a:pt x="161" y="16"/>
                    <a:pt x="159" y="16"/>
                    <a:pt x="160" y="15"/>
                  </a:cubicBezTo>
                  <a:cubicBezTo>
                    <a:pt x="160" y="15"/>
                    <a:pt x="161" y="14"/>
                    <a:pt x="161" y="14"/>
                  </a:cubicBezTo>
                  <a:cubicBezTo>
                    <a:pt x="161" y="14"/>
                    <a:pt x="163" y="12"/>
                    <a:pt x="163" y="12"/>
                  </a:cubicBezTo>
                  <a:cubicBezTo>
                    <a:pt x="163" y="9"/>
                    <a:pt x="161" y="11"/>
                    <a:pt x="161" y="11"/>
                  </a:cubicBezTo>
                  <a:cubicBezTo>
                    <a:pt x="161" y="11"/>
                    <a:pt x="160" y="9"/>
                    <a:pt x="159" y="9"/>
                  </a:cubicBezTo>
                  <a:cubicBezTo>
                    <a:pt x="156" y="10"/>
                    <a:pt x="159" y="11"/>
                    <a:pt x="158" y="12"/>
                  </a:cubicBezTo>
                  <a:cubicBezTo>
                    <a:pt x="158" y="12"/>
                    <a:pt x="157" y="13"/>
                    <a:pt x="157" y="12"/>
                  </a:cubicBezTo>
                  <a:cubicBezTo>
                    <a:pt x="156" y="12"/>
                    <a:pt x="157" y="11"/>
                    <a:pt x="156" y="11"/>
                  </a:cubicBezTo>
                  <a:cubicBezTo>
                    <a:pt x="156" y="11"/>
                    <a:pt x="154" y="11"/>
                    <a:pt x="154" y="11"/>
                  </a:cubicBezTo>
                  <a:cubicBezTo>
                    <a:pt x="154" y="10"/>
                    <a:pt x="156" y="9"/>
                    <a:pt x="155" y="8"/>
                  </a:cubicBezTo>
                  <a:cubicBezTo>
                    <a:pt x="155" y="8"/>
                    <a:pt x="151" y="11"/>
                    <a:pt x="151" y="11"/>
                  </a:cubicBezTo>
                  <a:cubicBezTo>
                    <a:pt x="149" y="11"/>
                    <a:pt x="150" y="10"/>
                    <a:pt x="149" y="10"/>
                  </a:cubicBezTo>
                  <a:cubicBezTo>
                    <a:pt x="147" y="9"/>
                    <a:pt x="148" y="9"/>
                    <a:pt x="147" y="10"/>
                  </a:cubicBezTo>
                  <a:cubicBezTo>
                    <a:pt x="147" y="10"/>
                    <a:pt x="146" y="10"/>
                    <a:pt x="146" y="10"/>
                  </a:cubicBezTo>
                  <a:cubicBezTo>
                    <a:pt x="145" y="9"/>
                    <a:pt x="145" y="9"/>
                    <a:pt x="144" y="10"/>
                  </a:cubicBezTo>
                  <a:cubicBezTo>
                    <a:pt x="144" y="9"/>
                    <a:pt x="142" y="8"/>
                    <a:pt x="142" y="8"/>
                  </a:cubicBezTo>
                  <a:cubicBezTo>
                    <a:pt x="143" y="6"/>
                    <a:pt x="141" y="8"/>
                    <a:pt x="140" y="8"/>
                  </a:cubicBezTo>
                  <a:cubicBezTo>
                    <a:pt x="140" y="8"/>
                    <a:pt x="138" y="8"/>
                    <a:pt x="138" y="7"/>
                  </a:cubicBezTo>
                  <a:cubicBezTo>
                    <a:pt x="136" y="7"/>
                    <a:pt x="137" y="7"/>
                    <a:pt x="136" y="6"/>
                  </a:cubicBezTo>
                  <a:cubicBezTo>
                    <a:pt x="136" y="6"/>
                    <a:pt x="136" y="5"/>
                    <a:pt x="135" y="5"/>
                  </a:cubicBezTo>
                  <a:cubicBezTo>
                    <a:pt x="134" y="5"/>
                    <a:pt x="134" y="6"/>
                    <a:pt x="133" y="6"/>
                  </a:cubicBezTo>
                  <a:cubicBezTo>
                    <a:pt x="132" y="5"/>
                    <a:pt x="134" y="1"/>
                    <a:pt x="132" y="4"/>
                  </a:cubicBezTo>
                  <a:cubicBezTo>
                    <a:pt x="132" y="4"/>
                    <a:pt x="131" y="3"/>
                    <a:pt x="130" y="3"/>
                  </a:cubicBezTo>
                  <a:cubicBezTo>
                    <a:pt x="130" y="3"/>
                    <a:pt x="130" y="5"/>
                    <a:pt x="130" y="5"/>
                  </a:cubicBezTo>
                  <a:cubicBezTo>
                    <a:pt x="130" y="5"/>
                    <a:pt x="129" y="3"/>
                    <a:pt x="129" y="3"/>
                  </a:cubicBezTo>
                  <a:cubicBezTo>
                    <a:pt x="129" y="3"/>
                    <a:pt x="128" y="4"/>
                    <a:pt x="128" y="4"/>
                  </a:cubicBezTo>
                  <a:cubicBezTo>
                    <a:pt x="128" y="4"/>
                    <a:pt x="129" y="6"/>
                    <a:pt x="130" y="6"/>
                  </a:cubicBezTo>
                  <a:cubicBezTo>
                    <a:pt x="130" y="6"/>
                    <a:pt x="131" y="5"/>
                    <a:pt x="132" y="6"/>
                  </a:cubicBezTo>
                  <a:cubicBezTo>
                    <a:pt x="133" y="6"/>
                    <a:pt x="133" y="7"/>
                    <a:pt x="133" y="7"/>
                  </a:cubicBezTo>
                  <a:cubicBezTo>
                    <a:pt x="133" y="7"/>
                    <a:pt x="133" y="7"/>
                    <a:pt x="133" y="7"/>
                  </a:cubicBezTo>
                  <a:cubicBezTo>
                    <a:pt x="134" y="8"/>
                    <a:pt x="133" y="10"/>
                    <a:pt x="133" y="10"/>
                  </a:cubicBezTo>
                  <a:cubicBezTo>
                    <a:pt x="132" y="11"/>
                    <a:pt x="132" y="11"/>
                    <a:pt x="131" y="11"/>
                  </a:cubicBezTo>
                  <a:cubicBezTo>
                    <a:pt x="129" y="11"/>
                    <a:pt x="129" y="11"/>
                    <a:pt x="128" y="11"/>
                  </a:cubicBezTo>
                  <a:cubicBezTo>
                    <a:pt x="127" y="11"/>
                    <a:pt x="126" y="12"/>
                    <a:pt x="126" y="11"/>
                  </a:cubicBezTo>
                  <a:cubicBezTo>
                    <a:pt x="125" y="11"/>
                    <a:pt x="124" y="10"/>
                    <a:pt x="124" y="10"/>
                  </a:cubicBezTo>
                  <a:cubicBezTo>
                    <a:pt x="124" y="10"/>
                    <a:pt x="124" y="11"/>
                    <a:pt x="124" y="11"/>
                  </a:cubicBezTo>
                  <a:cubicBezTo>
                    <a:pt x="123" y="11"/>
                    <a:pt x="123" y="10"/>
                    <a:pt x="123" y="10"/>
                  </a:cubicBezTo>
                  <a:cubicBezTo>
                    <a:pt x="122" y="11"/>
                    <a:pt x="123" y="11"/>
                    <a:pt x="122" y="12"/>
                  </a:cubicBezTo>
                  <a:cubicBezTo>
                    <a:pt x="122" y="12"/>
                    <a:pt x="121" y="12"/>
                    <a:pt x="121" y="12"/>
                  </a:cubicBezTo>
                  <a:cubicBezTo>
                    <a:pt x="121" y="12"/>
                    <a:pt x="122" y="13"/>
                    <a:pt x="121" y="13"/>
                  </a:cubicBezTo>
                  <a:cubicBezTo>
                    <a:pt x="121" y="14"/>
                    <a:pt x="120" y="12"/>
                    <a:pt x="121" y="12"/>
                  </a:cubicBezTo>
                  <a:cubicBezTo>
                    <a:pt x="119" y="12"/>
                    <a:pt x="120" y="13"/>
                    <a:pt x="119" y="14"/>
                  </a:cubicBezTo>
                  <a:cubicBezTo>
                    <a:pt x="119" y="15"/>
                    <a:pt x="118" y="14"/>
                    <a:pt x="118" y="14"/>
                  </a:cubicBezTo>
                  <a:cubicBezTo>
                    <a:pt x="117" y="15"/>
                    <a:pt x="118" y="16"/>
                    <a:pt x="117" y="16"/>
                  </a:cubicBezTo>
                  <a:cubicBezTo>
                    <a:pt x="115" y="17"/>
                    <a:pt x="117" y="18"/>
                    <a:pt x="117" y="19"/>
                  </a:cubicBezTo>
                  <a:cubicBezTo>
                    <a:pt x="116" y="20"/>
                    <a:pt x="115" y="19"/>
                    <a:pt x="114" y="20"/>
                  </a:cubicBezTo>
                  <a:cubicBezTo>
                    <a:pt x="114" y="21"/>
                    <a:pt x="114" y="21"/>
                    <a:pt x="114" y="22"/>
                  </a:cubicBezTo>
                  <a:cubicBezTo>
                    <a:pt x="113" y="23"/>
                    <a:pt x="113" y="23"/>
                    <a:pt x="112" y="24"/>
                  </a:cubicBezTo>
                  <a:cubicBezTo>
                    <a:pt x="112" y="24"/>
                    <a:pt x="111" y="25"/>
                    <a:pt x="111" y="26"/>
                  </a:cubicBezTo>
                  <a:cubicBezTo>
                    <a:pt x="111" y="27"/>
                    <a:pt x="114" y="28"/>
                    <a:pt x="113" y="29"/>
                  </a:cubicBezTo>
                  <a:cubicBezTo>
                    <a:pt x="113" y="29"/>
                    <a:pt x="113" y="29"/>
                    <a:pt x="113" y="30"/>
                  </a:cubicBezTo>
                  <a:cubicBezTo>
                    <a:pt x="113" y="30"/>
                    <a:pt x="114" y="32"/>
                    <a:pt x="113" y="32"/>
                  </a:cubicBezTo>
                  <a:cubicBezTo>
                    <a:pt x="112" y="32"/>
                    <a:pt x="112" y="29"/>
                    <a:pt x="111" y="29"/>
                  </a:cubicBezTo>
                  <a:cubicBezTo>
                    <a:pt x="110" y="29"/>
                    <a:pt x="110" y="31"/>
                    <a:pt x="110" y="32"/>
                  </a:cubicBezTo>
                  <a:cubicBezTo>
                    <a:pt x="109" y="31"/>
                    <a:pt x="110" y="30"/>
                    <a:pt x="109" y="29"/>
                  </a:cubicBezTo>
                  <a:cubicBezTo>
                    <a:pt x="108" y="29"/>
                    <a:pt x="105" y="29"/>
                    <a:pt x="105" y="29"/>
                  </a:cubicBezTo>
                  <a:cubicBezTo>
                    <a:pt x="105" y="29"/>
                    <a:pt x="105" y="30"/>
                    <a:pt x="105" y="31"/>
                  </a:cubicBezTo>
                  <a:cubicBezTo>
                    <a:pt x="104" y="31"/>
                    <a:pt x="104" y="30"/>
                    <a:pt x="103" y="30"/>
                  </a:cubicBezTo>
                  <a:cubicBezTo>
                    <a:pt x="103" y="31"/>
                    <a:pt x="104" y="32"/>
                    <a:pt x="104" y="32"/>
                  </a:cubicBezTo>
                  <a:cubicBezTo>
                    <a:pt x="104" y="32"/>
                    <a:pt x="102" y="33"/>
                    <a:pt x="102" y="33"/>
                  </a:cubicBezTo>
                  <a:cubicBezTo>
                    <a:pt x="102" y="33"/>
                    <a:pt x="103" y="32"/>
                    <a:pt x="103" y="32"/>
                  </a:cubicBezTo>
                  <a:cubicBezTo>
                    <a:pt x="103" y="31"/>
                    <a:pt x="103" y="30"/>
                    <a:pt x="103" y="29"/>
                  </a:cubicBezTo>
                  <a:cubicBezTo>
                    <a:pt x="103" y="28"/>
                    <a:pt x="99" y="24"/>
                    <a:pt x="98" y="23"/>
                  </a:cubicBezTo>
                  <a:cubicBezTo>
                    <a:pt x="97" y="23"/>
                    <a:pt x="97" y="23"/>
                    <a:pt x="96" y="23"/>
                  </a:cubicBezTo>
                  <a:cubicBezTo>
                    <a:pt x="96" y="23"/>
                    <a:pt x="95" y="22"/>
                    <a:pt x="95" y="22"/>
                  </a:cubicBezTo>
                  <a:cubicBezTo>
                    <a:pt x="95" y="22"/>
                    <a:pt x="95" y="21"/>
                    <a:pt x="94" y="22"/>
                  </a:cubicBezTo>
                  <a:cubicBezTo>
                    <a:pt x="93" y="22"/>
                    <a:pt x="94" y="22"/>
                    <a:pt x="94" y="23"/>
                  </a:cubicBezTo>
                  <a:cubicBezTo>
                    <a:pt x="94" y="23"/>
                    <a:pt x="92" y="25"/>
                    <a:pt x="92" y="25"/>
                  </a:cubicBezTo>
                  <a:cubicBezTo>
                    <a:pt x="91" y="25"/>
                    <a:pt x="92" y="23"/>
                    <a:pt x="91" y="23"/>
                  </a:cubicBezTo>
                  <a:cubicBezTo>
                    <a:pt x="90" y="23"/>
                    <a:pt x="91" y="25"/>
                    <a:pt x="90" y="24"/>
                  </a:cubicBezTo>
                  <a:cubicBezTo>
                    <a:pt x="90" y="24"/>
                    <a:pt x="89" y="23"/>
                    <a:pt x="89" y="23"/>
                  </a:cubicBezTo>
                  <a:cubicBezTo>
                    <a:pt x="89" y="24"/>
                    <a:pt x="89" y="24"/>
                    <a:pt x="89" y="25"/>
                  </a:cubicBezTo>
                  <a:cubicBezTo>
                    <a:pt x="88" y="25"/>
                    <a:pt x="88" y="26"/>
                    <a:pt x="89" y="27"/>
                  </a:cubicBezTo>
                  <a:cubicBezTo>
                    <a:pt x="89" y="27"/>
                    <a:pt x="89" y="27"/>
                    <a:pt x="89" y="27"/>
                  </a:cubicBezTo>
                  <a:cubicBezTo>
                    <a:pt x="88" y="27"/>
                    <a:pt x="88" y="27"/>
                    <a:pt x="88" y="28"/>
                  </a:cubicBezTo>
                  <a:cubicBezTo>
                    <a:pt x="87" y="28"/>
                    <a:pt x="87" y="27"/>
                    <a:pt x="87" y="27"/>
                  </a:cubicBezTo>
                  <a:cubicBezTo>
                    <a:pt x="86" y="27"/>
                    <a:pt x="87" y="27"/>
                    <a:pt x="86" y="27"/>
                  </a:cubicBezTo>
                  <a:cubicBezTo>
                    <a:pt x="86" y="28"/>
                    <a:pt x="86" y="25"/>
                    <a:pt x="86" y="25"/>
                  </a:cubicBezTo>
                  <a:cubicBezTo>
                    <a:pt x="85" y="25"/>
                    <a:pt x="85" y="27"/>
                    <a:pt x="85" y="27"/>
                  </a:cubicBezTo>
                  <a:cubicBezTo>
                    <a:pt x="85" y="27"/>
                    <a:pt x="84" y="27"/>
                    <a:pt x="84" y="27"/>
                  </a:cubicBezTo>
                  <a:cubicBezTo>
                    <a:pt x="84" y="28"/>
                    <a:pt x="83" y="27"/>
                    <a:pt x="83" y="29"/>
                  </a:cubicBezTo>
                  <a:cubicBezTo>
                    <a:pt x="83" y="30"/>
                    <a:pt x="84" y="30"/>
                    <a:pt x="84" y="31"/>
                  </a:cubicBezTo>
                  <a:cubicBezTo>
                    <a:pt x="84" y="32"/>
                    <a:pt x="81" y="31"/>
                    <a:pt x="82" y="30"/>
                  </a:cubicBezTo>
                  <a:cubicBezTo>
                    <a:pt x="82" y="31"/>
                    <a:pt x="81" y="32"/>
                    <a:pt x="81" y="32"/>
                  </a:cubicBezTo>
                  <a:cubicBezTo>
                    <a:pt x="81" y="33"/>
                    <a:pt x="82" y="32"/>
                    <a:pt x="82" y="33"/>
                  </a:cubicBezTo>
                  <a:cubicBezTo>
                    <a:pt x="82" y="35"/>
                    <a:pt x="79" y="30"/>
                    <a:pt x="79" y="33"/>
                  </a:cubicBezTo>
                  <a:cubicBezTo>
                    <a:pt x="79" y="34"/>
                    <a:pt x="78" y="33"/>
                    <a:pt x="78" y="34"/>
                  </a:cubicBezTo>
                  <a:cubicBezTo>
                    <a:pt x="77" y="35"/>
                    <a:pt x="77" y="37"/>
                    <a:pt x="78" y="37"/>
                  </a:cubicBezTo>
                  <a:cubicBezTo>
                    <a:pt x="79" y="37"/>
                    <a:pt x="78" y="35"/>
                    <a:pt x="79" y="36"/>
                  </a:cubicBezTo>
                  <a:cubicBezTo>
                    <a:pt x="79" y="36"/>
                    <a:pt x="79" y="39"/>
                    <a:pt x="78" y="38"/>
                  </a:cubicBezTo>
                  <a:cubicBezTo>
                    <a:pt x="77" y="39"/>
                    <a:pt x="77" y="39"/>
                    <a:pt x="77" y="40"/>
                  </a:cubicBezTo>
                  <a:cubicBezTo>
                    <a:pt x="75" y="41"/>
                    <a:pt x="75" y="39"/>
                    <a:pt x="74" y="40"/>
                  </a:cubicBezTo>
                  <a:cubicBezTo>
                    <a:pt x="74" y="40"/>
                    <a:pt x="73" y="38"/>
                    <a:pt x="73" y="38"/>
                  </a:cubicBezTo>
                  <a:cubicBezTo>
                    <a:pt x="71" y="38"/>
                    <a:pt x="72" y="39"/>
                    <a:pt x="72" y="40"/>
                  </a:cubicBezTo>
                  <a:cubicBezTo>
                    <a:pt x="72" y="40"/>
                    <a:pt x="72" y="40"/>
                    <a:pt x="72" y="40"/>
                  </a:cubicBezTo>
                  <a:cubicBezTo>
                    <a:pt x="72" y="41"/>
                    <a:pt x="72" y="41"/>
                    <a:pt x="72" y="41"/>
                  </a:cubicBezTo>
                  <a:cubicBezTo>
                    <a:pt x="72" y="41"/>
                    <a:pt x="71" y="41"/>
                    <a:pt x="71" y="42"/>
                  </a:cubicBezTo>
                  <a:cubicBezTo>
                    <a:pt x="72" y="42"/>
                    <a:pt x="73" y="43"/>
                    <a:pt x="73" y="43"/>
                  </a:cubicBezTo>
                  <a:cubicBezTo>
                    <a:pt x="74" y="44"/>
                    <a:pt x="74" y="45"/>
                    <a:pt x="73" y="45"/>
                  </a:cubicBezTo>
                  <a:cubicBezTo>
                    <a:pt x="73" y="45"/>
                    <a:pt x="72" y="44"/>
                    <a:pt x="72" y="45"/>
                  </a:cubicBezTo>
                  <a:cubicBezTo>
                    <a:pt x="72" y="45"/>
                    <a:pt x="73" y="47"/>
                    <a:pt x="72" y="48"/>
                  </a:cubicBezTo>
                  <a:cubicBezTo>
                    <a:pt x="71" y="48"/>
                    <a:pt x="70" y="46"/>
                    <a:pt x="70" y="45"/>
                  </a:cubicBezTo>
                  <a:cubicBezTo>
                    <a:pt x="70" y="45"/>
                    <a:pt x="67" y="40"/>
                    <a:pt x="68" y="40"/>
                  </a:cubicBezTo>
                  <a:cubicBezTo>
                    <a:pt x="67" y="40"/>
                    <a:pt x="67" y="42"/>
                    <a:pt x="66" y="42"/>
                  </a:cubicBezTo>
                  <a:cubicBezTo>
                    <a:pt x="66" y="43"/>
                    <a:pt x="64" y="43"/>
                    <a:pt x="65" y="44"/>
                  </a:cubicBezTo>
                  <a:cubicBezTo>
                    <a:pt x="65" y="44"/>
                    <a:pt x="65" y="44"/>
                    <a:pt x="65" y="44"/>
                  </a:cubicBezTo>
                  <a:cubicBezTo>
                    <a:pt x="62" y="44"/>
                    <a:pt x="61" y="48"/>
                    <a:pt x="62" y="50"/>
                  </a:cubicBezTo>
                  <a:cubicBezTo>
                    <a:pt x="63" y="52"/>
                    <a:pt x="64" y="51"/>
                    <a:pt x="62" y="53"/>
                  </a:cubicBezTo>
                  <a:cubicBezTo>
                    <a:pt x="61" y="54"/>
                    <a:pt x="60" y="54"/>
                    <a:pt x="59" y="55"/>
                  </a:cubicBezTo>
                  <a:cubicBezTo>
                    <a:pt x="60" y="55"/>
                    <a:pt x="58" y="57"/>
                    <a:pt x="58" y="57"/>
                  </a:cubicBezTo>
                  <a:cubicBezTo>
                    <a:pt x="58" y="58"/>
                    <a:pt x="58" y="59"/>
                    <a:pt x="57" y="60"/>
                  </a:cubicBezTo>
                  <a:cubicBezTo>
                    <a:pt x="55" y="63"/>
                    <a:pt x="53" y="64"/>
                    <a:pt x="50" y="65"/>
                  </a:cubicBezTo>
                  <a:cubicBezTo>
                    <a:pt x="48" y="65"/>
                    <a:pt x="46" y="66"/>
                    <a:pt x="44" y="66"/>
                  </a:cubicBezTo>
                  <a:cubicBezTo>
                    <a:pt x="43" y="66"/>
                    <a:pt x="42" y="65"/>
                    <a:pt x="41" y="66"/>
                  </a:cubicBezTo>
                  <a:cubicBezTo>
                    <a:pt x="39" y="67"/>
                    <a:pt x="40" y="68"/>
                    <a:pt x="38" y="68"/>
                  </a:cubicBezTo>
                  <a:cubicBezTo>
                    <a:pt x="36" y="69"/>
                    <a:pt x="35" y="69"/>
                    <a:pt x="33" y="70"/>
                  </a:cubicBezTo>
                  <a:cubicBezTo>
                    <a:pt x="32" y="70"/>
                    <a:pt x="31" y="72"/>
                    <a:pt x="29" y="71"/>
                  </a:cubicBezTo>
                  <a:cubicBezTo>
                    <a:pt x="29" y="71"/>
                    <a:pt x="28" y="71"/>
                    <a:pt x="28" y="71"/>
                  </a:cubicBezTo>
                  <a:cubicBezTo>
                    <a:pt x="28" y="71"/>
                    <a:pt x="27" y="71"/>
                    <a:pt x="27" y="71"/>
                  </a:cubicBezTo>
                  <a:cubicBezTo>
                    <a:pt x="26" y="71"/>
                    <a:pt x="25" y="71"/>
                    <a:pt x="26" y="70"/>
                  </a:cubicBezTo>
                  <a:cubicBezTo>
                    <a:pt x="25" y="70"/>
                    <a:pt x="25" y="71"/>
                    <a:pt x="25" y="71"/>
                  </a:cubicBezTo>
                  <a:cubicBezTo>
                    <a:pt x="24" y="72"/>
                    <a:pt x="23" y="72"/>
                    <a:pt x="22" y="72"/>
                  </a:cubicBezTo>
                  <a:cubicBezTo>
                    <a:pt x="20" y="73"/>
                    <a:pt x="19" y="75"/>
                    <a:pt x="17" y="77"/>
                  </a:cubicBezTo>
                  <a:cubicBezTo>
                    <a:pt x="15" y="78"/>
                    <a:pt x="13" y="78"/>
                    <a:pt x="12" y="79"/>
                  </a:cubicBezTo>
                  <a:cubicBezTo>
                    <a:pt x="11" y="80"/>
                    <a:pt x="9" y="85"/>
                    <a:pt x="8" y="84"/>
                  </a:cubicBezTo>
                  <a:cubicBezTo>
                    <a:pt x="6" y="83"/>
                    <a:pt x="9" y="77"/>
                    <a:pt x="6" y="80"/>
                  </a:cubicBezTo>
                  <a:cubicBezTo>
                    <a:pt x="6" y="80"/>
                    <a:pt x="4" y="84"/>
                    <a:pt x="4" y="85"/>
                  </a:cubicBezTo>
                  <a:cubicBezTo>
                    <a:pt x="4" y="85"/>
                    <a:pt x="5" y="86"/>
                    <a:pt x="5" y="86"/>
                  </a:cubicBezTo>
                  <a:cubicBezTo>
                    <a:pt x="5" y="87"/>
                    <a:pt x="5" y="88"/>
                    <a:pt x="5" y="89"/>
                  </a:cubicBezTo>
                  <a:cubicBezTo>
                    <a:pt x="5" y="92"/>
                    <a:pt x="3" y="93"/>
                    <a:pt x="3" y="96"/>
                  </a:cubicBezTo>
                  <a:cubicBezTo>
                    <a:pt x="2" y="99"/>
                    <a:pt x="4" y="101"/>
                    <a:pt x="5" y="104"/>
                  </a:cubicBezTo>
                  <a:cubicBezTo>
                    <a:pt x="6" y="106"/>
                    <a:pt x="8" y="109"/>
                    <a:pt x="8" y="111"/>
                  </a:cubicBezTo>
                  <a:cubicBezTo>
                    <a:pt x="8" y="117"/>
                    <a:pt x="6" y="111"/>
                    <a:pt x="6" y="111"/>
                  </a:cubicBezTo>
                  <a:cubicBezTo>
                    <a:pt x="4" y="112"/>
                    <a:pt x="7" y="114"/>
                    <a:pt x="5" y="115"/>
                  </a:cubicBezTo>
                  <a:cubicBezTo>
                    <a:pt x="3" y="116"/>
                    <a:pt x="4" y="112"/>
                    <a:pt x="3" y="111"/>
                  </a:cubicBezTo>
                  <a:cubicBezTo>
                    <a:pt x="3" y="111"/>
                    <a:pt x="2" y="112"/>
                    <a:pt x="2" y="112"/>
                  </a:cubicBezTo>
                  <a:cubicBezTo>
                    <a:pt x="2" y="112"/>
                    <a:pt x="2" y="110"/>
                    <a:pt x="2" y="110"/>
                  </a:cubicBezTo>
                  <a:cubicBezTo>
                    <a:pt x="0" y="113"/>
                    <a:pt x="4" y="116"/>
                    <a:pt x="5" y="117"/>
                  </a:cubicBezTo>
                  <a:cubicBezTo>
                    <a:pt x="6" y="119"/>
                    <a:pt x="7" y="120"/>
                    <a:pt x="7" y="122"/>
                  </a:cubicBezTo>
                  <a:cubicBezTo>
                    <a:pt x="8" y="123"/>
                    <a:pt x="7" y="124"/>
                    <a:pt x="8" y="125"/>
                  </a:cubicBezTo>
                  <a:cubicBezTo>
                    <a:pt x="8" y="127"/>
                    <a:pt x="9" y="127"/>
                    <a:pt x="9" y="128"/>
                  </a:cubicBezTo>
                  <a:cubicBezTo>
                    <a:pt x="10" y="130"/>
                    <a:pt x="11" y="131"/>
                    <a:pt x="11" y="133"/>
                  </a:cubicBezTo>
                  <a:cubicBezTo>
                    <a:pt x="13" y="136"/>
                    <a:pt x="13" y="139"/>
                    <a:pt x="13" y="142"/>
                  </a:cubicBezTo>
                  <a:cubicBezTo>
                    <a:pt x="14" y="149"/>
                    <a:pt x="20" y="154"/>
                    <a:pt x="18" y="161"/>
                  </a:cubicBezTo>
                  <a:cubicBezTo>
                    <a:pt x="18" y="163"/>
                    <a:pt x="18" y="163"/>
                    <a:pt x="18" y="165"/>
                  </a:cubicBezTo>
                  <a:cubicBezTo>
                    <a:pt x="18" y="167"/>
                    <a:pt x="18" y="169"/>
                    <a:pt x="17" y="170"/>
                  </a:cubicBezTo>
                  <a:cubicBezTo>
                    <a:pt x="15" y="171"/>
                    <a:pt x="14" y="169"/>
                    <a:pt x="13" y="170"/>
                  </a:cubicBezTo>
                  <a:cubicBezTo>
                    <a:pt x="13" y="171"/>
                    <a:pt x="14" y="174"/>
                    <a:pt x="14" y="175"/>
                  </a:cubicBezTo>
                  <a:cubicBezTo>
                    <a:pt x="14" y="176"/>
                    <a:pt x="16" y="176"/>
                    <a:pt x="17" y="177"/>
                  </a:cubicBezTo>
                  <a:cubicBezTo>
                    <a:pt x="19" y="177"/>
                    <a:pt x="19" y="180"/>
                    <a:pt x="21" y="180"/>
                  </a:cubicBezTo>
                  <a:cubicBezTo>
                    <a:pt x="24" y="181"/>
                    <a:pt x="26" y="182"/>
                    <a:pt x="28" y="182"/>
                  </a:cubicBezTo>
                  <a:cubicBezTo>
                    <a:pt x="28" y="182"/>
                    <a:pt x="30" y="181"/>
                    <a:pt x="30" y="181"/>
                  </a:cubicBezTo>
                  <a:cubicBezTo>
                    <a:pt x="30" y="182"/>
                    <a:pt x="30" y="183"/>
                    <a:pt x="31" y="182"/>
                  </a:cubicBezTo>
                  <a:cubicBezTo>
                    <a:pt x="32" y="182"/>
                    <a:pt x="33" y="183"/>
                    <a:pt x="33" y="183"/>
                  </a:cubicBezTo>
                  <a:cubicBezTo>
                    <a:pt x="34" y="182"/>
                    <a:pt x="33" y="182"/>
                    <a:pt x="34" y="182"/>
                  </a:cubicBezTo>
                  <a:cubicBezTo>
                    <a:pt x="34" y="181"/>
                    <a:pt x="35" y="181"/>
                    <a:pt x="35" y="181"/>
                  </a:cubicBezTo>
                  <a:cubicBezTo>
                    <a:pt x="36" y="181"/>
                    <a:pt x="38" y="178"/>
                    <a:pt x="39" y="177"/>
                  </a:cubicBezTo>
                  <a:cubicBezTo>
                    <a:pt x="40" y="177"/>
                    <a:pt x="41" y="178"/>
                    <a:pt x="42" y="177"/>
                  </a:cubicBezTo>
                  <a:cubicBezTo>
                    <a:pt x="43" y="177"/>
                    <a:pt x="43" y="176"/>
                    <a:pt x="44" y="176"/>
                  </a:cubicBezTo>
                  <a:cubicBezTo>
                    <a:pt x="46" y="173"/>
                    <a:pt x="47" y="173"/>
                    <a:pt x="50" y="173"/>
                  </a:cubicBezTo>
                  <a:cubicBezTo>
                    <a:pt x="52" y="173"/>
                    <a:pt x="56" y="171"/>
                    <a:pt x="58" y="172"/>
                  </a:cubicBezTo>
                  <a:cubicBezTo>
                    <a:pt x="59" y="172"/>
                    <a:pt x="61" y="172"/>
                    <a:pt x="61" y="172"/>
                  </a:cubicBezTo>
                  <a:cubicBezTo>
                    <a:pt x="61" y="172"/>
                    <a:pt x="61" y="172"/>
                    <a:pt x="61" y="172"/>
                  </a:cubicBezTo>
                  <a:cubicBezTo>
                    <a:pt x="61" y="172"/>
                    <a:pt x="61" y="173"/>
                    <a:pt x="62" y="173"/>
                  </a:cubicBezTo>
                  <a:cubicBezTo>
                    <a:pt x="63" y="173"/>
                    <a:pt x="65" y="173"/>
                    <a:pt x="66" y="172"/>
                  </a:cubicBezTo>
                  <a:cubicBezTo>
                    <a:pt x="67" y="172"/>
                    <a:pt x="68" y="172"/>
                    <a:pt x="69" y="172"/>
                  </a:cubicBezTo>
                  <a:cubicBezTo>
                    <a:pt x="69" y="172"/>
                    <a:pt x="69" y="173"/>
                    <a:pt x="69" y="173"/>
                  </a:cubicBezTo>
                  <a:cubicBezTo>
                    <a:pt x="70" y="173"/>
                    <a:pt x="70" y="173"/>
                    <a:pt x="70" y="172"/>
                  </a:cubicBezTo>
                  <a:cubicBezTo>
                    <a:pt x="71" y="172"/>
                    <a:pt x="71" y="173"/>
                    <a:pt x="72" y="172"/>
                  </a:cubicBezTo>
                  <a:cubicBezTo>
                    <a:pt x="73" y="172"/>
                    <a:pt x="73" y="170"/>
                    <a:pt x="74" y="170"/>
                  </a:cubicBezTo>
                  <a:cubicBezTo>
                    <a:pt x="75" y="168"/>
                    <a:pt x="75" y="166"/>
                    <a:pt x="77" y="165"/>
                  </a:cubicBezTo>
                  <a:cubicBezTo>
                    <a:pt x="77" y="164"/>
                    <a:pt x="78" y="165"/>
                    <a:pt x="79" y="164"/>
                  </a:cubicBezTo>
                  <a:cubicBezTo>
                    <a:pt x="80" y="164"/>
                    <a:pt x="81" y="163"/>
                    <a:pt x="81" y="163"/>
                  </a:cubicBezTo>
                  <a:cubicBezTo>
                    <a:pt x="82" y="163"/>
                    <a:pt x="83" y="162"/>
                    <a:pt x="84" y="162"/>
                  </a:cubicBezTo>
                  <a:cubicBezTo>
                    <a:pt x="85" y="161"/>
                    <a:pt x="86" y="161"/>
                    <a:pt x="87" y="160"/>
                  </a:cubicBezTo>
                  <a:cubicBezTo>
                    <a:pt x="89" y="159"/>
                    <a:pt x="92" y="160"/>
                    <a:pt x="94" y="159"/>
                  </a:cubicBezTo>
                  <a:cubicBezTo>
                    <a:pt x="100" y="159"/>
                    <a:pt x="104" y="156"/>
                    <a:pt x="108" y="155"/>
                  </a:cubicBezTo>
                  <a:cubicBezTo>
                    <a:pt x="112" y="153"/>
                    <a:pt x="117" y="154"/>
                    <a:pt x="121" y="154"/>
                  </a:cubicBezTo>
                  <a:cubicBezTo>
                    <a:pt x="123" y="153"/>
                    <a:pt x="123" y="153"/>
                    <a:pt x="124" y="153"/>
                  </a:cubicBezTo>
                  <a:cubicBezTo>
                    <a:pt x="126" y="153"/>
                    <a:pt x="127" y="155"/>
                    <a:pt x="128" y="156"/>
                  </a:cubicBezTo>
                  <a:cubicBezTo>
                    <a:pt x="129" y="156"/>
                    <a:pt x="130" y="157"/>
                    <a:pt x="131" y="157"/>
                  </a:cubicBezTo>
                  <a:cubicBezTo>
                    <a:pt x="132" y="157"/>
                    <a:pt x="133" y="156"/>
                    <a:pt x="134" y="157"/>
                  </a:cubicBezTo>
                  <a:cubicBezTo>
                    <a:pt x="135" y="157"/>
                    <a:pt x="136" y="158"/>
                    <a:pt x="137" y="158"/>
                  </a:cubicBezTo>
                  <a:cubicBezTo>
                    <a:pt x="138" y="159"/>
                    <a:pt x="139" y="158"/>
                    <a:pt x="139" y="158"/>
                  </a:cubicBezTo>
                  <a:cubicBezTo>
                    <a:pt x="140" y="158"/>
                    <a:pt x="140" y="157"/>
                    <a:pt x="141" y="159"/>
                  </a:cubicBezTo>
                  <a:cubicBezTo>
                    <a:pt x="142" y="160"/>
                    <a:pt x="142" y="160"/>
                    <a:pt x="142" y="161"/>
                  </a:cubicBezTo>
                  <a:cubicBezTo>
                    <a:pt x="142" y="161"/>
                    <a:pt x="144" y="161"/>
                    <a:pt x="144" y="162"/>
                  </a:cubicBezTo>
                  <a:cubicBezTo>
                    <a:pt x="145" y="163"/>
                    <a:pt x="143" y="163"/>
                    <a:pt x="143" y="163"/>
                  </a:cubicBezTo>
                  <a:cubicBezTo>
                    <a:pt x="143" y="163"/>
                    <a:pt x="143" y="164"/>
                    <a:pt x="143" y="165"/>
                  </a:cubicBezTo>
                  <a:cubicBezTo>
                    <a:pt x="144" y="165"/>
                    <a:pt x="144" y="165"/>
                    <a:pt x="144" y="165"/>
                  </a:cubicBezTo>
                  <a:cubicBezTo>
                    <a:pt x="144" y="165"/>
                    <a:pt x="144" y="166"/>
                    <a:pt x="145" y="167"/>
                  </a:cubicBezTo>
                  <a:cubicBezTo>
                    <a:pt x="145" y="167"/>
                    <a:pt x="145" y="166"/>
                    <a:pt x="146" y="166"/>
                  </a:cubicBezTo>
                  <a:cubicBezTo>
                    <a:pt x="148" y="167"/>
                    <a:pt x="147" y="168"/>
                    <a:pt x="148" y="170"/>
                  </a:cubicBezTo>
                  <a:cubicBezTo>
                    <a:pt x="149" y="171"/>
                    <a:pt x="150" y="172"/>
                    <a:pt x="151" y="173"/>
                  </a:cubicBezTo>
                  <a:cubicBezTo>
                    <a:pt x="151" y="174"/>
                    <a:pt x="153" y="178"/>
                    <a:pt x="152" y="178"/>
                  </a:cubicBezTo>
                  <a:cubicBezTo>
                    <a:pt x="152" y="179"/>
                    <a:pt x="151" y="176"/>
                    <a:pt x="150" y="178"/>
                  </a:cubicBezTo>
                  <a:cubicBezTo>
                    <a:pt x="150" y="178"/>
                    <a:pt x="154" y="181"/>
                    <a:pt x="154" y="181"/>
                  </a:cubicBezTo>
                  <a:cubicBezTo>
                    <a:pt x="155" y="180"/>
                    <a:pt x="155" y="181"/>
                    <a:pt x="156" y="181"/>
                  </a:cubicBezTo>
                  <a:cubicBezTo>
                    <a:pt x="157" y="182"/>
                    <a:pt x="155" y="179"/>
                    <a:pt x="155" y="180"/>
                  </a:cubicBezTo>
                  <a:cubicBezTo>
                    <a:pt x="155" y="178"/>
                    <a:pt x="156" y="178"/>
                    <a:pt x="157" y="177"/>
                  </a:cubicBezTo>
                  <a:cubicBezTo>
                    <a:pt x="157" y="177"/>
                    <a:pt x="158" y="176"/>
                    <a:pt x="158" y="176"/>
                  </a:cubicBezTo>
                  <a:cubicBezTo>
                    <a:pt x="158" y="174"/>
                    <a:pt x="159" y="173"/>
                    <a:pt x="160" y="173"/>
                  </a:cubicBezTo>
                  <a:cubicBezTo>
                    <a:pt x="161" y="172"/>
                    <a:pt x="162" y="171"/>
                    <a:pt x="162" y="171"/>
                  </a:cubicBezTo>
                  <a:cubicBezTo>
                    <a:pt x="163" y="171"/>
                    <a:pt x="164" y="171"/>
                    <a:pt x="164" y="171"/>
                  </a:cubicBezTo>
                  <a:cubicBezTo>
                    <a:pt x="166" y="170"/>
                    <a:pt x="166" y="167"/>
                    <a:pt x="167" y="166"/>
                  </a:cubicBezTo>
                  <a:cubicBezTo>
                    <a:pt x="167" y="165"/>
                    <a:pt x="168" y="165"/>
                    <a:pt x="168" y="164"/>
                  </a:cubicBezTo>
                  <a:cubicBezTo>
                    <a:pt x="169" y="163"/>
                    <a:pt x="168" y="162"/>
                    <a:pt x="168" y="161"/>
                  </a:cubicBezTo>
                  <a:cubicBezTo>
                    <a:pt x="168" y="161"/>
                    <a:pt x="170" y="165"/>
                    <a:pt x="170" y="165"/>
                  </a:cubicBezTo>
                  <a:cubicBezTo>
                    <a:pt x="170" y="167"/>
                    <a:pt x="169" y="166"/>
                    <a:pt x="169" y="167"/>
                  </a:cubicBezTo>
                  <a:cubicBezTo>
                    <a:pt x="169" y="169"/>
                    <a:pt x="169" y="169"/>
                    <a:pt x="169" y="170"/>
                  </a:cubicBezTo>
                  <a:cubicBezTo>
                    <a:pt x="168" y="173"/>
                    <a:pt x="167" y="174"/>
                    <a:pt x="166" y="176"/>
                  </a:cubicBezTo>
                  <a:cubicBezTo>
                    <a:pt x="166" y="178"/>
                    <a:pt x="167" y="180"/>
                    <a:pt x="165" y="181"/>
                  </a:cubicBezTo>
                  <a:cubicBezTo>
                    <a:pt x="164" y="181"/>
                    <a:pt x="162" y="180"/>
                    <a:pt x="162" y="183"/>
                  </a:cubicBezTo>
                  <a:cubicBezTo>
                    <a:pt x="162" y="184"/>
                    <a:pt x="162" y="183"/>
                    <a:pt x="163" y="184"/>
                  </a:cubicBezTo>
                  <a:cubicBezTo>
                    <a:pt x="164" y="184"/>
                    <a:pt x="164" y="183"/>
                    <a:pt x="165" y="183"/>
                  </a:cubicBezTo>
                  <a:cubicBezTo>
                    <a:pt x="167" y="182"/>
                    <a:pt x="167" y="184"/>
                    <a:pt x="168" y="181"/>
                  </a:cubicBezTo>
                  <a:cubicBezTo>
                    <a:pt x="169" y="180"/>
                    <a:pt x="169" y="175"/>
                    <a:pt x="170" y="175"/>
                  </a:cubicBezTo>
                  <a:cubicBezTo>
                    <a:pt x="170" y="175"/>
                    <a:pt x="173" y="178"/>
                    <a:pt x="173" y="178"/>
                  </a:cubicBezTo>
                  <a:cubicBezTo>
                    <a:pt x="173" y="180"/>
                    <a:pt x="173" y="181"/>
                    <a:pt x="173" y="183"/>
                  </a:cubicBezTo>
                  <a:cubicBezTo>
                    <a:pt x="172" y="185"/>
                    <a:pt x="169" y="188"/>
                    <a:pt x="173" y="187"/>
                  </a:cubicBezTo>
                  <a:cubicBezTo>
                    <a:pt x="174" y="186"/>
                    <a:pt x="174" y="186"/>
                    <a:pt x="176" y="186"/>
                  </a:cubicBezTo>
                  <a:cubicBezTo>
                    <a:pt x="177" y="187"/>
                    <a:pt x="179" y="188"/>
                    <a:pt x="180" y="189"/>
                  </a:cubicBezTo>
                  <a:cubicBezTo>
                    <a:pt x="181" y="191"/>
                    <a:pt x="182" y="192"/>
                    <a:pt x="182" y="194"/>
                  </a:cubicBezTo>
                  <a:cubicBezTo>
                    <a:pt x="182" y="195"/>
                    <a:pt x="182" y="195"/>
                    <a:pt x="182" y="196"/>
                  </a:cubicBezTo>
                  <a:cubicBezTo>
                    <a:pt x="182" y="196"/>
                    <a:pt x="181" y="198"/>
                    <a:pt x="181" y="198"/>
                  </a:cubicBezTo>
                  <a:cubicBezTo>
                    <a:pt x="182" y="200"/>
                    <a:pt x="182" y="201"/>
                    <a:pt x="184" y="202"/>
                  </a:cubicBezTo>
                  <a:cubicBezTo>
                    <a:pt x="184" y="204"/>
                    <a:pt x="185" y="205"/>
                    <a:pt x="186" y="206"/>
                  </a:cubicBezTo>
                  <a:cubicBezTo>
                    <a:pt x="188" y="208"/>
                    <a:pt x="190" y="207"/>
                    <a:pt x="191" y="208"/>
                  </a:cubicBezTo>
                  <a:cubicBezTo>
                    <a:pt x="192" y="209"/>
                    <a:pt x="193" y="210"/>
                    <a:pt x="193" y="210"/>
                  </a:cubicBezTo>
                  <a:cubicBezTo>
                    <a:pt x="195" y="210"/>
                    <a:pt x="194" y="209"/>
                    <a:pt x="195" y="209"/>
                  </a:cubicBezTo>
                  <a:cubicBezTo>
                    <a:pt x="196" y="209"/>
                    <a:pt x="197" y="210"/>
                    <a:pt x="198" y="210"/>
                  </a:cubicBezTo>
                  <a:cubicBezTo>
                    <a:pt x="199" y="210"/>
                    <a:pt x="199" y="210"/>
                    <a:pt x="200" y="210"/>
                  </a:cubicBezTo>
                  <a:cubicBezTo>
                    <a:pt x="201" y="210"/>
                    <a:pt x="203" y="212"/>
                    <a:pt x="205" y="213"/>
                  </a:cubicBezTo>
                  <a:cubicBezTo>
                    <a:pt x="206" y="214"/>
                    <a:pt x="207" y="214"/>
                    <a:pt x="208" y="213"/>
                  </a:cubicBezTo>
                  <a:cubicBezTo>
                    <a:pt x="210" y="213"/>
                    <a:pt x="210" y="212"/>
                    <a:pt x="211" y="211"/>
                  </a:cubicBezTo>
                  <a:cubicBezTo>
                    <a:pt x="212" y="210"/>
                    <a:pt x="216" y="209"/>
                    <a:pt x="215" y="208"/>
                  </a:cubicBezTo>
                  <a:cubicBezTo>
                    <a:pt x="215" y="208"/>
                    <a:pt x="213" y="209"/>
                    <a:pt x="213" y="208"/>
                  </a:cubicBezTo>
                  <a:cubicBezTo>
                    <a:pt x="213" y="207"/>
                    <a:pt x="217" y="205"/>
                    <a:pt x="217" y="206"/>
                  </a:cubicBezTo>
                  <a:cubicBezTo>
                    <a:pt x="219" y="207"/>
                    <a:pt x="217" y="209"/>
                    <a:pt x="216" y="210"/>
                  </a:cubicBezTo>
                  <a:cubicBezTo>
                    <a:pt x="216" y="210"/>
                    <a:pt x="217" y="211"/>
                    <a:pt x="217" y="211"/>
                  </a:cubicBezTo>
                  <a:cubicBezTo>
                    <a:pt x="218" y="211"/>
                    <a:pt x="218" y="211"/>
                    <a:pt x="218" y="211"/>
                  </a:cubicBezTo>
                  <a:cubicBezTo>
                    <a:pt x="219" y="210"/>
                    <a:pt x="219" y="208"/>
                    <a:pt x="220" y="209"/>
                  </a:cubicBezTo>
                  <a:cubicBezTo>
                    <a:pt x="222" y="209"/>
                    <a:pt x="220" y="211"/>
                    <a:pt x="221" y="212"/>
                  </a:cubicBezTo>
                  <a:cubicBezTo>
                    <a:pt x="221" y="213"/>
                    <a:pt x="222" y="212"/>
                    <a:pt x="223" y="213"/>
                  </a:cubicBezTo>
                  <a:cubicBezTo>
                    <a:pt x="223" y="213"/>
                    <a:pt x="223" y="215"/>
                    <a:pt x="224" y="215"/>
                  </a:cubicBezTo>
                  <a:cubicBezTo>
                    <a:pt x="224" y="215"/>
                    <a:pt x="225" y="214"/>
                    <a:pt x="225" y="214"/>
                  </a:cubicBezTo>
                  <a:cubicBezTo>
                    <a:pt x="226" y="215"/>
                    <a:pt x="227" y="217"/>
                    <a:pt x="228" y="216"/>
                  </a:cubicBezTo>
                  <a:cubicBezTo>
                    <a:pt x="227" y="215"/>
                    <a:pt x="228" y="214"/>
                    <a:pt x="227" y="214"/>
                  </a:cubicBezTo>
                  <a:cubicBezTo>
                    <a:pt x="228" y="214"/>
                    <a:pt x="225" y="215"/>
                    <a:pt x="226" y="214"/>
                  </a:cubicBezTo>
                  <a:cubicBezTo>
                    <a:pt x="226" y="213"/>
                    <a:pt x="227" y="213"/>
                    <a:pt x="228" y="213"/>
                  </a:cubicBezTo>
                  <a:cubicBezTo>
                    <a:pt x="230" y="213"/>
                    <a:pt x="234" y="210"/>
                    <a:pt x="235" y="208"/>
                  </a:cubicBezTo>
                  <a:cubicBezTo>
                    <a:pt x="235" y="207"/>
                    <a:pt x="234" y="207"/>
                    <a:pt x="234" y="207"/>
                  </a:cubicBezTo>
                  <a:cubicBezTo>
                    <a:pt x="234" y="208"/>
                    <a:pt x="236" y="206"/>
                    <a:pt x="236" y="206"/>
                  </a:cubicBezTo>
                  <a:cubicBezTo>
                    <a:pt x="237" y="205"/>
                    <a:pt x="239" y="205"/>
                    <a:pt x="239" y="205"/>
                  </a:cubicBezTo>
                  <a:cubicBezTo>
                    <a:pt x="242" y="205"/>
                    <a:pt x="244" y="205"/>
                    <a:pt x="246" y="205"/>
                  </a:cubicBezTo>
                  <a:cubicBezTo>
                    <a:pt x="248" y="205"/>
                    <a:pt x="249" y="204"/>
                    <a:pt x="250" y="203"/>
                  </a:cubicBezTo>
                  <a:cubicBezTo>
                    <a:pt x="251" y="202"/>
                    <a:pt x="251" y="203"/>
                    <a:pt x="251" y="201"/>
                  </a:cubicBezTo>
                  <a:cubicBezTo>
                    <a:pt x="251" y="200"/>
                    <a:pt x="251" y="199"/>
                    <a:pt x="251" y="198"/>
                  </a:cubicBezTo>
                  <a:cubicBezTo>
                    <a:pt x="251" y="197"/>
                    <a:pt x="251" y="196"/>
                    <a:pt x="252" y="195"/>
                  </a:cubicBezTo>
                  <a:cubicBezTo>
                    <a:pt x="252" y="193"/>
                    <a:pt x="252" y="191"/>
                    <a:pt x="252" y="190"/>
                  </a:cubicBezTo>
                  <a:cubicBezTo>
                    <a:pt x="253" y="188"/>
                    <a:pt x="254" y="185"/>
                    <a:pt x="255" y="183"/>
                  </a:cubicBezTo>
                  <a:cubicBezTo>
                    <a:pt x="256" y="183"/>
                    <a:pt x="257" y="183"/>
                    <a:pt x="257" y="182"/>
                  </a:cubicBezTo>
                  <a:cubicBezTo>
                    <a:pt x="257" y="182"/>
                    <a:pt x="256" y="181"/>
                    <a:pt x="257" y="181"/>
                  </a:cubicBezTo>
                  <a:cubicBezTo>
                    <a:pt x="257" y="180"/>
                    <a:pt x="257" y="180"/>
                    <a:pt x="257" y="179"/>
                  </a:cubicBezTo>
                  <a:cubicBezTo>
                    <a:pt x="257" y="178"/>
                    <a:pt x="257" y="177"/>
                    <a:pt x="258" y="176"/>
                  </a:cubicBezTo>
                  <a:cubicBezTo>
                    <a:pt x="258" y="175"/>
                    <a:pt x="259" y="175"/>
                    <a:pt x="259" y="175"/>
                  </a:cubicBezTo>
                  <a:cubicBezTo>
                    <a:pt x="259" y="174"/>
                    <a:pt x="259" y="174"/>
                    <a:pt x="259" y="173"/>
                  </a:cubicBezTo>
                  <a:cubicBezTo>
                    <a:pt x="259" y="173"/>
                    <a:pt x="260" y="173"/>
                    <a:pt x="260" y="173"/>
                  </a:cubicBezTo>
                  <a:cubicBezTo>
                    <a:pt x="260" y="173"/>
                    <a:pt x="260" y="172"/>
                    <a:pt x="260" y="172"/>
                  </a:cubicBezTo>
                  <a:cubicBezTo>
                    <a:pt x="260" y="172"/>
                    <a:pt x="260" y="171"/>
                    <a:pt x="260" y="171"/>
                  </a:cubicBezTo>
                  <a:cubicBezTo>
                    <a:pt x="261" y="169"/>
                    <a:pt x="262" y="169"/>
                    <a:pt x="262" y="167"/>
                  </a:cubicBezTo>
                  <a:cubicBezTo>
                    <a:pt x="263" y="166"/>
                    <a:pt x="263" y="165"/>
                    <a:pt x="265" y="164"/>
                  </a:cubicBezTo>
                  <a:cubicBezTo>
                    <a:pt x="265" y="163"/>
                    <a:pt x="266" y="164"/>
                    <a:pt x="266" y="163"/>
                  </a:cubicBezTo>
                  <a:cubicBezTo>
                    <a:pt x="266" y="163"/>
                    <a:pt x="265" y="163"/>
                    <a:pt x="265" y="163"/>
                  </a:cubicBezTo>
                  <a:cubicBezTo>
                    <a:pt x="265" y="163"/>
                    <a:pt x="267" y="162"/>
                    <a:pt x="267" y="161"/>
                  </a:cubicBezTo>
                  <a:cubicBezTo>
                    <a:pt x="268" y="161"/>
                    <a:pt x="268" y="161"/>
                    <a:pt x="269" y="160"/>
                  </a:cubicBezTo>
                  <a:cubicBezTo>
                    <a:pt x="269" y="160"/>
                    <a:pt x="268" y="160"/>
                    <a:pt x="268" y="159"/>
                  </a:cubicBezTo>
                  <a:cubicBezTo>
                    <a:pt x="268" y="159"/>
                    <a:pt x="269" y="159"/>
                    <a:pt x="269" y="159"/>
                  </a:cubicBezTo>
                  <a:cubicBezTo>
                    <a:pt x="268" y="157"/>
                    <a:pt x="271" y="154"/>
                    <a:pt x="272" y="152"/>
                  </a:cubicBezTo>
                  <a:cubicBezTo>
                    <a:pt x="272" y="150"/>
                    <a:pt x="271" y="147"/>
                    <a:pt x="272" y="145"/>
                  </a:cubicBezTo>
                  <a:cubicBezTo>
                    <a:pt x="273" y="143"/>
                    <a:pt x="274" y="140"/>
                    <a:pt x="274" y="138"/>
                  </a:cubicBezTo>
                  <a:cubicBezTo>
                    <a:pt x="274" y="136"/>
                    <a:pt x="274" y="135"/>
                    <a:pt x="275" y="134"/>
                  </a:cubicBezTo>
                  <a:cubicBezTo>
                    <a:pt x="275" y="133"/>
                    <a:pt x="277" y="132"/>
                    <a:pt x="276" y="130"/>
                  </a:cubicBezTo>
                  <a:close/>
                  <a:moveTo>
                    <a:pt x="163" y="35"/>
                  </a:moveTo>
                  <a:cubicBezTo>
                    <a:pt x="164" y="34"/>
                    <a:pt x="163" y="36"/>
                    <a:pt x="163" y="36"/>
                  </a:cubicBezTo>
                  <a:cubicBezTo>
                    <a:pt x="163" y="36"/>
                    <a:pt x="163" y="35"/>
                    <a:pt x="163" y="35"/>
                  </a:cubicBezTo>
                  <a:close/>
                  <a:moveTo>
                    <a:pt x="160" y="5"/>
                  </a:moveTo>
                  <a:cubicBezTo>
                    <a:pt x="160" y="5"/>
                    <a:pt x="160" y="5"/>
                    <a:pt x="160" y="5"/>
                  </a:cubicBezTo>
                  <a:cubicBezTo>
                    <a:pt x="160" y="5"/>
                    <a:pt x="161" y="4"/>
                    <a:pt x="161" y="3"/>
                  </a:cubicBezTo>
                  <a:cubicBezTo>
                    <a:pt x="161" y="3"/>
                    <a:pt x="160" y="5"/>
                    <a:pt x="160" y="5"/>
                  </a:cubicBezTo>
                  <a:close/>
                  <a:moveTo>
                    <a:pt x="158" y="7"/>
                  </a:moveTo>
                  <a:cubicBezTo>
                    <a:pt x="158" y="7"/>
                    <a:pt x="159" y="6"/>
                    <a:pt x="159" y="6"/>
                  </a:cubicBezTo>
                  <a:cubicBezTo>
                    <a:pt x="159" y="7"/>
                    <a:pt x="158" y="7"/>
                    <a:pt x="158" y="7"/>
                  </a:cubicBezTo>
                  <a:close/>
                  <a:moveTo>
                    <a:pt x="158" y="21"/>
                  </a:moveTo>
                  <a:cubicBezTo>
                    <a:pt x="158" y="22"/>
                    <a:pt x="158" y="22"/>
                    <a:pt x="158" y="22"/>
                  </a:cubicBezTo>
                  <a:cubicBezTo>
                    <a:pt x="157" y="23"/>
                    <a:pt x="157" y="20"/>
                    <a:pt x="158" y="21"/>
                  </a:cubicBezTo>
                  <a:close/>
                  <a:moveTo>
                    <a:pt x="160" y="34"/>
                  </a:moveTo>
                  <a:cubicBezTo>
                    <a:pt x="160" y="34"/>
                    <a:pt x="160" y="35"/>
                    <a:pt x="160" y="35"/>
                  </a:cubicBezTo>
                  <a:cubicBezTo>
                    <a:pt x="160" y="34"/>
                    <a:pt x="160" y="34"/>
                    <a:pt x="160" y="34"/>
                  </a:cubicBezTo>
                  <a:close/>
                  <a:moveTo>
                    <a:pt x="155" y="8"/>
                  </a:moveTo>
                  <a:cubicBezTo>
                    <a:pt x="155" y="8"/>
                    <a:pt x="156" y="8"/>
                    <a:pt x="156" y="8"/>
                  </a:cubicBezTo>
                  <a:cubicBezTo>
                    <a:pt x="156" y="8"/>
                    <a:pt x="155" y="8"/>
                    <a:pt x="155" y="8"/>
                  </a:cubicBezTo>
                  <a:close/>
                  <a:moveTo>
                    <a:pt x="161" y="25"/>
                  </a:moveTo>
                  <a:cubicBezTo>
                    <a:pt x="161" y="25"/>
                    <a:pt x="159" y="25"/>
                    <a:pt x="159" y="24"/>
                  </a:cubicBezTo>
                  <a:cubicBezTo>
                    <a:pt x="160" y="24"/>
                    <a:pt x="159" y="23"/>
                    <a:pt x="159" y="22"/>
                  </a:cubicBezTo>
                  <a:cubicBezTo>
                    <a:pt x="159" y="22"/>
                    <a:pt x="160" y="22"/>
                    <a:pt x="160" y="22"/>
                  </a:cubicBezTo>
                  <a:cubicBezTo>
                    <a:pt x="162" y="20"/>
                    <a:pt x="160" y="21"/>
                    <a:pt x="162" y="22"/>
                  </a:cubicBezTo>
                  <a:cubicBezTo>
                    <a:pt x="162" y="22"/>
                    <a:pt x="162" y="21"/>
                    <a:pt x="162" y="22"/>
                  </a:cubicBezTo>
                  <a:cubicBezTo>
                    <a:pt x="163" y="22"/>
                    <a:pt x="161" y="24"/>
                    <a:pt x="161" y="24"/>
                  </a:cubicBezTo>
                  <a:cubicBezTo>
                    <a:pt x="161" y="24"/>
                    <a:pt x="162" y="24"/>
                    <a:pt x="162" y="25"/>
                  </a:cubicBezTo>
                  <a:cubicBezTo>
                    <a:pt x="162" y="26"/>
                    <a:pt x="162" y="25"/>
                    <a:pt x="161" y="25"/>
                  </a:cubicBezTo>
                  <a:close/>
                  <a:moveTo>
                    <a:pt x="116" y="8"/>
                  </a:moveTo>
                  <a:cubicBezTo>
                    <a:pt x="115" y="7"/>
                    <a:pt x="118" y="5"/>
                    <a:pt x="118" y="5"/>
                  </a:cubicBezTo>
                  <a:cubicBezTo>
                    <a:pt x="118" y="5"/>
                    <a:pt x="118" y="5"/>
                    <a:pt x="118" y="5"/>
                  </a:cubicBezTo>
                  <a:cubicBezTo>
                    <a:pt x="118" y="5"/>
                    <a:pt x="118" y="4"/>
                    <a:pt x="118" y="4"/>
                  </a:cubicBezTo>
                  <a:cubicBezTo>
                    <a:pt x="118" y="3"/>
                    <a:pt x="119" y="5"/>
                    <a:pt x="120" y="5"/>
                  </a:cubicBezTo>
                  <a:cubicBezTo>
                    <a:pt x="122" y="6"/>
                    <a:pt x="123" y="3"/>
                    <a:pt x="125" y="4"/>
                  </a:cubicBezTo>
                  <a:cubicBezTo>
                    <a:pt x="127" y="5"/>
                    <a:pt x="125" y="7"/>
                    <a:pt x="124" y="8"/>
                  </a:cubicBezTo>
                  <a:cubicBezTo>
                    <a:pt x="122" y="9"/>
                    <a:pt x="122" y="8"/>
                    <a:pt x="121" y="8"/>
                  </a:cubicBezTo>
                  <a:cubicBezTo>
                    <a:pt x="120" y="8"/>
                    <a:pt x="116" y="8"/>
                    <a:pt x="116" y="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endParaRPr lang="ru-RU" sz="7198"/>
            </a:p>
          </p:txBody>
        </p:sp>
        <p:sp>
          <p:nvSpPr>
            <p:cNvPr id="42" name="Asia">
              <a:extLst>
                <a:ext uri="{FF2B5EF4-FFF2-40B4-BE49-F238E27FC236}">
                  <a16:creationId xmlns:a16="http://schemas.microsoft.com/office/drawing/2014/main" id="{9BE67C1B-88BF-C026-1CEC-F5E05858B22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2890318" y="1376205"/>
              <a:ext cx="8884510" cy="9541565"/>
            </a:xfrm>
            <a:custGeom>
              <a:avLst/>
              <a:gdLst>
                <a:gd name="T0" fmla="*/ 3572002 w 1132"/>
                <a:gd name="T1" fmla="*/ 4343565 h 1214"/>
                <a:gd name="T2" fmla="*/ 3595553 w 1132"/>
                <a:gd name="T3" fmla="*/ 4253156 h 1214"/>
                <a:gd name="T4" fmla="*/ 3395364 w 1132"/>
                <a:gd name="T5" fmla="*/ 4343565 h 1214"/>
                <a:gd name="T6" fmla="*/ 3791817 w 1132"/>
                <a:gd name="T7" fmla="*/ 4630515 h 1214"/>
                <a:gd name="T8" fmla="*/ 4074437 w 1132"/>
                <a:gd name="T9" fmla="*/ 4559760 h 1214"/>
                <a:gd name="T10" fmla="*/ 2684889 w 1132"/>
                <a:gd name="T11" fmla="*/ 3093562 h 1214"/>
                <a:gd name="T12" fmla="*/ 1707495 w 1132"/>
                <a:gd name="T13" fmla="*/ 687895 h 1214"/>
                <a:gd name="T14" fmla="*/ 1460203 w 1132"/>
                <a:gd name="T15" fmla="*/ 165095 h 1214"/>
                <a:gd name="T16" fmla="*/ 812532 w 1132"/>
                <a:gd name="T17" fmla="*/ 963053 h 1214"/>
                <a:gd name="T18" fmla="*/ 769354 w 1132"/>
                <a:gd name="T19" fmla="*/ 1328620 h 1214"/>
                <a:gd name="T20" fmla="*/ 1876282 w 1132"/>
                <a:gd name="T21" fmla="*/ 294812 h 1214"/>
                <a:gd name="T22" fmla="*/ 828233 w 1132"/>
                <a:gd name="T23" fmla="*/ 220126 h 1214"/>
                <a:gd name="T24" fmla="*/ 3116670 w 1132"/>
                <a:gd name="T25" fmla="*/ 2338843 h 1214"/>
                <a:gd name="T26" fmla="*/ 2975360 w 1132"/>
                <a:gd name="T27" fmla="*/ 904090 h 1214"/>
                <a:gd name="T28" fmla="*/ 1621139 w 1132"/>
                <a:gd name="T29" fmla="*/ 1037739 h 1214"/>
                <a:gd name="T30" fmla="*/ 1931236 w 1132"/>
                <a:gd name="T31" fmla="*/ 3608500 h 1214"/>
                <a:gd name="T32" fmla="*/ 2209931 w 1132"/>
                <a:gd name="T33" fmla="*/ 3435544 h 1214"/>
                <a:gd name="T34" fmla="*/ 2523953 w 1132"/>
                <a:gd name="T35" fmla="*/ 2999222 h 1214"/>
                <a:gd name="T36" fmla="*/ 2680964 w 1132"/>
                <a:gd name="T37" fmla="*/ 3026737 h 1214"/>
                <a:gd name="T38" fmla="*/ 3199100 w 1132"/>
                <a:gd name="T39" fmla="*/ 2055823 h 1214"/>
                <a:gd name="T40" fmla="*/ 3626955 w 1132"/>
                <a:gd name="T41" fmla="*/ 2012584 h 1214"/>
                <a:gd name="T42" fmla="*/ 3701536 w 1132"/>
                <a:gd name="T43" fmla="*/ 2028307 h 1214"/>
                <a:gd name="T44" fmla="*/ 4313879 w 1132"/>
                <a:gd name="T45" fmla="*/ 1607709 h 1214"/>
                <a:gd name="T46" fmla="*/ 3210876 w 1132"/>
                <a:gd name="T47" fmla="*/ 1210695 h 1214"/>
                <a:gd name="T48" fmla="*/ 2724142 w 1132"/>
                <a:gd name="T49" fmla="*/ 1108493 h 1214"/>
                <a:gd name="T50" fmla="*/ 2131425 w 1132"/>
                <a:gd name="T51" fmla="*/ 1143871 h 1214"/>
                <a:gd name="T52" fmla="*/ 1876282 w 1132"/>
                <a:gd name="T53" fmla="*/ 841197 h 1214"/>
                <a:gd name="T54" fmla="*/ 1424875 w 1132"/>
                <a:gd name="T55" fmla="*/ 1191041 h 1214"/>
                <a:gd name="T56" fmla="*/ 1103003 w 1132"/>
                <a:gd name="T57" fmla="*/ 1305035 h 1214"/>
                <a:gd name="T58" fmla="*/ 478884 w 1132"/>
                <a:gd name="T59" fmla="*/ 1666671 h 1214"/>
                <a:gd name="T60" fmla="*/ 302246 w 1132"/>
                <a:gd name="T61" fmla="*/ 1474060 h 1214"/>
                <a:gd name="T62" fmla="*/ 188413 w 1132"/>
                <a:gd name="T63" fmla="*/ 2350635 h 1214"/>
                <a:gd name="T64" fmla="*/ 39253 w 1132"/>
                <a:gd name="T65" fmla="*/ 2936328 h 1214"/>
                <a:gd name="T66" fmla="*/ 730101 w 1132"/>
                <a:gd name="T67" fmla="*/ 3278310 h 1214"/>
                <a:gd name="T68" fmla="*/ 671222 w 1132"/>
                <a:gd name="T69" fmla="*/ 2720133 h 1214"/>
                <a:gd name="T70" fmla="*/ 4364907 w 1132"/>
                <a:gd name="T71" fmla="*/ 2165886 h 1214"/>
                <a:gd name="T72" fmla="*/ 1927311 w 1132"/>
                <a:gd name="T73" fmla="*/ 318397 h 1214"/>
                <a:gd name="T74" fmla="*/ 2123575 w 1132"/>
                <a:gd name="T75" fmla="*/ 503146 h 1214"/>
                <a:gd name="T76" fmla="*/ 2759469 w 1132"/>
                <a:gd name="T77" fmla="*/ 1139940 h 1214"/>
                <a:gd name="T78" fmla="*/ 2567131 w 1132"/>
                <a:gd name="T79" fmla="*/ 3667462 h 1214"/>
                <a:gd name="T80" fmla="*/ 2492551 w 1132"/>
                <a:gd name="T81" fmla="*/ 3730356 h 1214"/>
                <a:gd name="T82" fmla="*/ 2559280 w 1132"/>
                <a:gd name="T83" fmla="*/ 3584915 h 1214"/>
                <a:gd name="T84" fmla="*/ 2629935 w 1132"/>
                <a:gd name="T85" fmla="*/ 3647808 h 1214"/>
                <a:gd name="T86" fmla="*/ 2614234 w 1132"/>
                <a:gd name="T87" fmla="*/ 3746079 h 1214"/>
                <a:gd name="T88" fmla="*/ 2614234 w 1132"/>
                <a:gd name="T89" fmla="*/ 3828626 h 1214"/>
                <a:gd name="T90" fmla="*/ 2626010 w 1132"/>
                <a:gd name="T91" fmla="*/ 3702840 h 1214"/>
                <a:gd name="T92" fmla="*/ 2445447 w 1132"/>
                <a:gd name="T93" fmla="*/ 3848280 h 1214"/>
                <a:gd name="T94" fmla="*/ 2783021 w 1132"/>
                <a:gd name="T95" fmla="*/ 3089631 h 1214"/>
                <a:gd name="T96" fmla="*/ 3034239 w 1132"/>
                <a:gd name="T97" fmla="*/ 2790888 h 1214"/>
                <a:gd name="T98" fmla="*/ 3046015 w 1132"/>
                <a:gd name="T99" fmla="*/ 3026737 h 1214"/>
                <a:gd name="T100" fmla="*/ 2849751 w 1132"/>
                <a:gd name="T101" fmla="*/ 3022807 h 1214"/>
                <a:gd name="T102" fmla="*/ 2845825 w 1132"/>
                <a:gd name="T103" fmla="*/ 3101423 h 1214"/>
                <a:gd name="T104" fmla="*/ 2567131 w 1132"/>
                <a:gd name="T105" fmla="*/ 4276741 h 1214"/>
                <a:gd name="T106" fmla="*/ 2818349 w 1132"/>
                <a:gd name="T107" fmla="*/ 4257087 h 1214"/>
                <a:gd name="T108" fmla="*/ 3026388 w 1132"/>
                <a:gd name="T109" fmla="*/ 4233502 h 1214"/>
                <a:gd name="T110" fmla="*/ 2578907 w 1132"/>
                <a:gd name="T111" fmla="*/ 4319980 h 1214"/>
                <a:gd name="T112" fmla="*/ 2135350 w 1132"/>
                <a:gd name="T113" fmla="*/ 4186332 h 1214"/>
                <a:gd name="T114" fmla="*/ 2151052 w 1132"/>
                <a:gd name="T115" fmla="*/ 4091992 h 1214"/>
                <a:gd name="T116" fmla="*/ 2602458 w 1132"/>
                <a:gd name="T117" fmla="*/ 4021237 h 1214"/>
                <a:gd name="T118" fmla="*/ 2602458 w 1132"/>
                <a:gd name="T119" fmla="*/ 4186332 h 1214"/>
                <a:gd name="T120" fmla="*/ 2500401 w 1132"/>
                <a:gd name="T121" fmla="*/ 4257087 h 1214"/>
                <a:gd name="T122" fmla="*/ 2441522 w 1132"/>
                <a:gd name="T123" fmla="*/ 3946551 h 1214"/>
                <a:gd name="T124" fmla="*/ 1707495 w 1132"/>
                <a:gd name="T125" fmla="*/ 3447336 h 1214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1132" h="1214">
                  <a:moveTo>
                    <a:pt x="969" y="1149"/>
                  </a:moveTo>
                  <a:cubicBezTo>
                    <a:pt x="969" y="1149"/>
                    <a:pt x="969" y="1149"/>
                    <a:pt x="969" y="1149"/>
                  </a:cubicBezTo>
                  <a:cubicBezTo>
                    <a:pt x="969" y="1149"/>
                    <a:pt x="969" y="1149"/>
                    <a:pt x="969" y="1149"/>
                  </a:cubicBezTo>
                  <a:close/>
                  <a:moveTo>
                    <a:pt x="969" y="1150"/>
                  </a:moveTo>
                  <a:cubicBezTo>
                    <a:pt x="969" y="1150"/>
                    <a:pt x="968" y="1150"/>
                    <a:pt x="968" y="1150"/>
                  </a:cubicBezTo>
                  <a:cubicBezTo>
                    <a:pt x="967" y="1151"/>
                    <a:pt x="970" y="1152"/>
                    <a:pt x="970" y="1152"/>
                  </a:cubicBezTo>
                  <a:cubicBezTo>
                    <a:pt x="972" y="1152"/>
                    <a:pt x="970" y="1150"/>
                    <a:pt x="969" y="1150"/>
                  </a:cubicBezTo>
                  <a:close/>
                  <a:moveTo>
                    <a:pt x="974" y="1160"/>
                  </a:moveTo>
                  <a:cubicBezTo>
                    <a:pt x="973" y="1159"/>
                    <a:pt x="976" y="1160"/>
                    <a:pt x="975" y="1160"/>
                  </a:cubicBezTo>
                  <a:cubicBezTo>
                    <a:pt x="975" y="1159"/>
                    <a:pt x="975" y="1159"/>
                    <a:pt x="975" y="1159"/>
                  </a:cubicBezTo>
                  <a:cubicBezTo>
                    <a:pt x="975" y="1158"/>
                    <a:pt x="974" y="1157"/>
                    <a:pt x="974" y="1158"/>
                  </a:cubicBezTo>
                  <a:cubicBezTo>
                    <a:pt x="973" y="1158"/>
                    <a:pt x="973" y="1159"/>
                    <a:pt x="974" y="1159"/>
                  </a:cubicBezTo>
                  <a:cubicBezTo>
                    <a:pt x="974" y="1159"/>
                    <a:pt x="974" y="1159"/>
                    <a:pt x="974" y="1160"/>
                  </a:cubicBezTo>
                  <a:close/>
                  <a:moveTo>
                    <a:pt x="969" y="1146"/>
                  </a:moveTo>
                  <a:cubicBezTo>
                    <a:pt x="969" y="1147"/>
                    <a:pt x="969" y="1147"/>
                    <a:pt x="970" y="1146"/>
                  </a:cubicBezTo>
                  <a:cubicBezTo>
                    <a:pt x="970" y="1146"/>
                    <a:pt x="969" y="1146"/>
                    <a:pt x="969" y="1146"/>
                  </a:cubicBezTo>
                  <a:close/>
                  <a:moveTo>
                    <a:pt x="971" y="1145"/>
                  </a:moveTo>
                  <a:cubicBezTo>
                    <a:pt x="971" y="1145"/>
                    <a:pt x="971" y="1145"/>
                    <a:pt x="970" y="1145"/>
                  </a:cubicBezTo>
                  <a:cubicBezTo>
                    <a:pt x="970" y="1145"/>
                    <a:pt x="970" y="1145"/>
                    <a:pt x="970" y="1145"/>
                  </a:cubicBezTo>
                  <a:cubicBezTo>
                    <a:pt x="971" y="1145"/>
                    <a:pt x="971" y="1145"/>
                    <a:pt x="971" y="1145"/>
                  </a:cubicBezTo>
                  <a:close/>
                  <a:moveTo>
                    <a:pt x="969" y="1144"/>
                  </a:moveTo>
                  <a:cubicBezTo>
                    <a:pt x="968" y="1143"/>
                    <a:pt x="968" y="1143"/>
                    <a:pt x="968" y="1143"/>
                  </a:cubicBezTo>
                  <a:cubicBezTo>
                    <a:pt x="968" y="1143"/>
                    <a:pt x="968" y="1143"/>
                    <a:pt x="968" y="1144"/>
                  </a:cubicBezTo>
                  <a:cubicBezTo>
                    <a:pt x="968" y="1145"/>
                    <a:pt x="969" y="1144"/>
                    <a:pt x="969" y="1144"/>
                  </a:cubicBezTo>
                  <a:cubicBezTo>
                    <a:pt x="969" y="1145"/>
                    <a:pt x="970" y="1145"/>
                    <a:pt x="970" y="1145"/>
                  </a:cubicBezTo>
                  <a:cubicBezTo>
                    <a:pt x="970" y="1144"/>
                    <a:pt x="969" y="1144"/>
                    <a:pt x="969" y="1144"/>
                  </a:cubicBezTo>
                  <a:close/>
                  <a:moveTo>
                    <a:pt x="968" y="1135"/>
                  </a:moveTo>
                  <a:cubicBezTo>
                    <a:pt x="968" y="1136"/>
                    <a:pt x="968" y="1136"/>
                    <a:pt x="968" y="1137"/>
                  </a:cubicBezTo>
                  <a:cubicBezTo>
                    <a:pt x="968" y="1137"/>
                    <a:pt x="968" y="1137"/>
                    <a:pt x="968" y="1137"/>
                  </a:cubicBezTo>
                  <a:cubicBezTo>
                    <a:pt x="968" y="1138"/>
                    <a:pt x="968" y="1138"/>
                    <a:pt x="968" y="1138"/>
                  </a:cubicBezTo>
                  <a:cubicBezTo>
                    <a:pt x="968" y="1138"/>
                    <a:pt x="968" y="1138"/>
                    <a:pt x="968" y="1138"/>
                  </a:cubicBezTo>
                  <a:cubicBezTo>
                    <a:pt x="968" y="1138"/>
                    <a:pt x="968" y="1138"/>
                    <a:pt x="968" y="1139"/>
                  </a:cubicBezTo>
                  <a:cubicBezTo>
                    <a:pt x="968" y="1139"/>
                    <a:pt x="969" y="1139"/>
                    <a:pt x="969" y="1139"/>
                  </a:cubicBezTo>
                  <a:cubicBezTo>
                    <a:pt x="969" y="1139"/>
                    <a:pt x="968" y="1134"/>
                    <a:pt x="968" y="1135"/>
                  </a:cubicBezTo>
                  <a:close/>
                  <a:moveTo>
                    <a:pt x="968" y="1142"/>
                  </a:moveTo>
                  <a:cubicBezTo>
                    <a:pt x="968" y="1142"/>
                    <a:pt x="968" y="1143"/>
                    <a:pt x="968" y="1142"/>
                  </a:cubicBezTo>
                  <a:cubicBezTo>
                    <a:pt x="968" y="1142"/>
                    <a:pt x="969" y="1142"/>
                    <a:pt x="968" y="1142"/>
                  </a:cubicBezTo>
                  <a:close/>
                  <a:moveTo>
                    <a:pt x="967" y="1131"/>
                  </a:moveTo>
                  <a:cubicBezTo>
                    <a:pt x="967" y="1131"/>
                    <a:pt x="967" y="1131"/>
                    <a:pt x="967" y="1132"/>
                  </a:cubicBezTo>
                  <a:cubicBezTo>
                    <a:pt x="967" y="1132"/>
                    <a:pt x="968" y="1134"/>
                    <a:pt x="968" y="1135"/>
                  </a:cubicBezTo>
                  <a:cubicBezTo>
                    <a:pt x="968" y="1134"/>
                    <a:pt x="967" y="1132"/>
                    <a:pt x="967" y="1131"/>
                  </a:cubicBezTo>
                  <a:close/>
                  <a:moveTo>
                    <a:pt x="975" y="1163"/>
                  </a:moveTo>
                  <a:cubicBezTo>
                    <a:pt x="975" y="1164"/>
                    <a:pt x="975" y="1164"/>
                    <a:pt x="975" y="1164"/>
                  </a:cubicBezTo>
                  <a:cubicBezTo>
                    <a:pt x="976" y="1167"/>
                    <a:pt x="977" y="1164"/>
                    <a:pt x="977" y="1164"/>
                  </a:cubicBezTo>
                  <a:cubicBezTo>
                    <a:pt x="976" y="1164"/>
                    <a:pt x="976" y="1162"/>
                    <a:pt x="975" y="1163"/>
                  </a:cubicBezTo>
                  <a:close/>
                  <a:moveTo>
                    <a:pt x="957" y="1129"/>
                  </a:moveTo>
                  <a:cubicBezTo>
                    <a:pt x="957" y="1129"/>
                    <a:pt x="957" y="1130"/>
                    <a:pt x="957" y="1130"/>
                  </a:cubicBezTo>
                  <a:cubicBezTo>
                    <a:pt x="957" y="1130"/>
                    <a:pt x="957" y="1131"/>
                    <a:pt x="957" y="1131"/>
                  </a:cubicBezTo>
                  <a:cubicBezTo>
                    <a:pt x="957" y="1132"/>
                    <a:pt x="957" y="1133"/>
                    <a:pt x="958" y="1133"/>
                  </a:cubicBezTo>
                  <a:cubicBezTo>
                    <a:pt x="958" y="1134"/>
                    <a:pt x="958" y="1134"/>
                    <a:pt x="958" y="1134"/>
                  </a:cubicBezTo>
                  <a:cubicBezTo>
                    <a:pt x="957" y="1136"/>
                    <a:pt x="959" y="1137"/>
                    <a:pt x="961" y="1136"/>
                  </a:cubicBezTo>
                  <a:cubicBezTo>
                    <a:pt x="964" y="1134"/>
                    <a:pt x="960" y="1133"/>
                    <a:pt x="960" y="1132"/>
                  </a:cubicBezTo>
                  <a:cubicBezTo>
                    <a:pt x="960" y="1135"/>
                    <a:pt x="958" y="1131"/>
                    <a:pt x="957" y="1129"/>
                  </a:cubicBezTo>
                  <a:close/>
                  <a:moveTo>
                    <a:pt x="979" y="1169"/>
                  </a:moveTo>
                  <a:cubicBezTo>
                    <a:pt x="980" y="1170"/>
                    <a:pt x="978" y="1169"/>
                    <a:pt x="979" y="1169"/>
                  </a:cubicBezTo>
                  <a:cubicBezTo>
                    <a:pt x="980" y="1169"/>
                    <a:pt x="979" y="1169"/>
                    <a:pt x="979" y="1169"/>
                  </a:cubicBezTo>
                  <a:close/>
                  <a:moveTo>
                    <a:pt x="958" y="1120"/>
                  </a:moveTo>
                  <a:cubicBezTo>
                    <a:pt x="958" y="1120"/>
                    <a:pt x="957" y="1120"/>
                    <a:pt x="957" y="1120"/>
                  </a:cubicBezTo>
                  <a:cubicBezTo>
                    <a:pt x="957" y="1120"/>
                    <a:pt x="957" y="1120"/>
                    <a:pt x="958" y="1120"/>
                  </a:cubicBezTo>
                  <a:close/>
                  <a:moveTo>
                    <a:pt x="965" y="1122"/>
                  </a:moveTo>
                  <a:cubicBezTo>
                    <a:pt x="965" y="1121"/>
                    <a:pt x="964" y="1124"/>
                    <a:pt x="965" y="1122"/>
                  </a:cubicBezTo>
                  <a:cubicBezTo>
                    <a:pt x="965" y="1122"/>
                    <a:pt x="965" y="1123"/>
                    <a:pt x="965" y="1122"/>
                  </a:cubicBezTo>
                  <a:close/>
                  <a:moveTo>
                    <a:pt x="969" y="1142"/>
                  </a:moveTo>
                  <a:cubicBezTo>
                    <a:pt x="969" y="1142"/>
                    <a:pt x="969" y="1143"/>
                    <a:pt x="969" y="1142"/>
                  </a:cubicBezTo>
                  <a:cubicBezTo>
                    <a:pt x="969" y="1142"/>
                    <a:pt x="969" y="1143"/>
                    <a:pt x="969" y="1142"/>
                  </a:cubicBezTo>
                  <a:close/>
                  <a:moveTo>
                    <a:pt x="961" y="1137"/>
                  </a:moveTo>
                  <a:cubicBezTo>
                    <a:pt x="962" y="1137"/>
                    <a:pt x="962" y="1137"/>
                    <a:pt x="962" y="1137"/>
                  </a:cubicBezTo>
                  <a:cubicBezTo>
                    <a:pt x="962" y="1135"/>
                    <a:pt x="959" y="1137"/>
                    <a:pt x="961" y="1137"/>
                  </a:cubicBezTo>
                  <a:close/>
                  <a:moveTo>
                    <a:pt x="964" y="1140"/>
                  </a:moveTo>
                  <a:cubicBezTo>
                    <a:pt x="964" y="1140"/>
                    <a:pt x="963" y="1140"/>
                    <a:pt x="963" y="1140"/>
                  </a:cubicBezTo>
                  <a:cubicBezTo>
                    <a:pt x="963" y="1139"/>
                    <a:pt x="961" y="1138"/>
                    <a:pt x="961" y="1138"/>
                  </a:cubicBezTo>
                  <a:cubicBezTo>
                    <a:pt x="961" y="1138"/>
                    <a:pt x="963" y="1142"/>
                    <a:pt x="963" y="1142"/>
                  </a:cubicBezTo>
                  <a:cubicBezTo>
                    <a:pt x="963" y="1143"/>
                    <a:pt x="965" y="1142"/>
                    <a:pt x="965" y="1142"/>
                  </a:cubicBezTo>
                  <a:cubicBezTo>
                    <a:pt x="966" y="1142"/>
                    <a:pt x="964" y="1140"/>
                    <a:pt x="964" y="1140"/>
                  </a:cubicBezTo>
                  <a:close/>
                  <a:moveTo>
                    <a:pt x="963" y="1124"/>
                  </a:moveTo>
                  <a:cubicBezTo>
                    <a:pt x="965" y="1123"/>
                    <a:pt x="963" y="1123"/>
                    <a:pt x="963" y="1123"/>
                  </a:cubicBezTo>
                  <a:cubicBezTo>
                    <a:pt x="963" y="1124"/>
                    <a:pt x="963" y="1124"/>
                    <a:pt x="963" y="1124"/>
                  </a:cubicBezTo>
                  <a:close/>
                  <a:moveTo>
                    <a:pt x="963" y="1126"/>
                  </a:moveTo>
                  <a:cubicBezTo>
                    <a:pt x="963" y="1127"/>
                    <a:pt x="963" y="1127"/>
                    <a:pt x="963" y="1127"/>
                  </a:cubicBezTo>
                  <a:cubicBezTo>
                    <a:pt x="963" y="1128"/>
                    <a:pt x="965" y="1125"/>
                    <a:pt x="963" y="1126"/>
                  </a:cubicBezTo>
                  <a:close/>
                  <a:moveTo>
                    <a:pt x="961" y="1136"/>
                  </a:moveTo>
                  <a:cubicBezTo>
                    <a:pt x="961" y="1135"/>
                    <a:pt x="961" y="1136"/>
                    <a:pt x="961" y="1136"/>
                  </a:cubicBezTo>
                  <a:cubicBezTo>
                    <a:pt x="961" y="1136"/>
                    <a:pt x="961" y="1136"/>
                    <a:pt x="961" y="1136"/>
                  </a:cubicBezTo>
                  <a:close/>
                  <a:moveTo>
                    <a:pt x="965" y="1135"/>
                  </a:moveTo>
                  <a:cubicBezTo>
                    <a:pt x="966" y="1136"/>
                    <a:pt x="967" y="1134"/>
                    <a:pt x="966" y="1134"/>
                  </a:cubicBezTo>
                  <a:cubicBezTo>
                    <a:pt x="965" y="1134"/>
                    <a:pt x="965" y="1134"/>
                    <a:pt x="965" y="1135"/>
                  </a:cubicBezTo>
                  <a:close/>
                  <a:moveTo>
                    <a:pt x="966" y="1141"/>
                  </a:moveTo>
                  <a:cubicBezTo>
                    <a:pt x="966" y="1141"/>
                    <a:pt x="969" y="1142"/>
                    <a:pt x="969" y="1141"/>
                  </a:cubicBezTo>
                  <a:cubicBezTo>
                    <a:pt x="969" y="1139"/>
                    <a:pt x="966" y="1141"/>
                    <a:pt x="966" y="1141"/>
                  </a:cubicBezTo>
                  <a:close/>
                  <a:moveTo>
                    <a:pt x="958" y="1119"/>
                  </a:moveTo>
                  <a:cubicBezTo>
                    <a:pt x="958" y="1119"/>
                    <a:pt x="958" y="1119"/>
                    <a:pt x="958" y="1119"/>
                  </a:cubicBezTo>
                  <a:cubicBezTo>
                    <a:pt x="957" y="1119"/>
                    <a:pt x="957" y="1119"/>
                    <a:pt x="957" y="1119"/>
                  </a:cubicBezTo>
                  <a:cubicBezTo>
                    <a:pt x="957" y="1120"/>
                    <a:pt x="957" y="1120"/>
                    <a:pt x="958" y="1119"/>
                  </a:cubicBezTo>
                  <a:close/>
                  <a:moveTo>
                    <a:pt x="962" y="1122"/>
                  </a:moveTo>
                  <a:cubicBezTo>
                    <a:pt x="962" y="1122"/>
                    <a:pt x="962" y="1121"/>
                    <a:pt x="962" y="1121"/>
                  </a:cubicBezTo>
                  <a:cubicBezTo>
                    <a:pt x="962" y="1121"/>
                    <a:pt x="962" y="1122"/>
                    <a:pt x="962" y="1122"/>
                  </a:cubicBezTo>
                  <a:close/>
                  <a:moveTo>
                    <a:pt x="957" y="1119"/>
                  </a:moveTo>
                  <a:cubicBezTo>
                    <a:pt x="957" y="1119"/>
                    <a:pt x="957" y="1119"/>
                    <a:pt x="957" y="1119"/>
                  </a:cubicBezTo>
                  <a:cubicBezTo>
                    <a:pt x="957" y="1119"/>
                    <a:pt x="957" y="1118"/>
                    <a:pt x="957" y="1118"/>
                  </a:cubicBezTo>
                  <a:cubicBezTo>
                    <a:pt x="957" y="1118"/>
                    <a:pt x="957" y="1119"/>
                    <a:pt x="957" y="1119"/>
                  </a:cubicBezTo>
                  <a:close/>
                  <a:moveTo>
                    <a:pt x="900" y="1088"/>
                  </a:moveTo>
                  <a:cubicBezTo>
                    <a:pt x="900" y="1088"/>
                    <a:pt x="900" y="1088"/>
                    <a:pt x="900" y="1088"/>
                  </a:cubicBezTo>
                  <a:cubicBezTo>
                    <a:pt x="900" y="1088"/>
                    <a:pt x="900" y="1088"/>
                    <a:pt x="899" y="1088"/>
                  </a:cubicBezTo>
                  <a:cubicBezTo>
                    <a:pt x="899" y="1088"/>
                    <a:pt x="900" y="1088"/>
                    <a:pt x="900" y="1089"/>
                  </a:cubicBezTo>
                  <a:cubicBezTo>
                    <a:pt x="900" y="1089"/>
                    <a:pt x="900" y="1088"/>
                    <a:pt x="900" y="1088"/>
                  </a:cubicBezTo>
                  <a:close/>
                  <a:moveTo>
                    <a:pt x="916" y="1109"/>
                  </a:moveTo>
                  <a:cubicBezTo>
                    <a:pt x="915" y="1109"/>
                    <a:pt x="912" y="1108"/>
                    <a:pt x="912" y="1107"/>
                  </a:cubicBezTo>
                  <a:cubicBezTo>
                    <a:pt x="912" y="1106"/>
                    <a:pt x="916" y="1109"/>
                    <a:pt x="916" y="1109"/>
                  </a:cubicBezTo>
                  <a:close/>
                  <a:moveTo>
                    <a:pt x="916" y="1109"/>
                  </a:moveTo>
                  <a:cubicBezTo>
                    <a:pt x="916" y="1109"/>
                    <a:pt x="915" y="1108"/>
                    <a:pt x="915" y="1108"/>
                  </a:cubicBezTo>
                  <a:cubicBezTo>
                    <a:pt x="915" y="1109"/>
                    <a:pt x="916" y="1109"/>
                    <a:pt x="916" y="1109"/>
                  </a:cubicBezTo>
                  <a:close/>
                  <a:moveTo>
                    <a:pt x="910" y="1087"/>
                  </a:moveTo>
                  <a:cubicBezTo>
                    <a:pt x="909" y="1084"/>
                    <a:pt x="908" y="1087"/>
                    <a:pt x="910" y="1087"/>
                  </a:cubicBezTo>
                  <a:cubicBezTo>
                    <a:pt x="910" y="1086"/>
                    <a:pt x="910" y="1087"/>
                    <a:pt x="910" y="1087"/>
                  </a:cubicBezTo>
                  <a:close/>
                  <a:moveTo>
                    <a:pt x="909" y="1085"/>
                  </a:moveTo>
                  <a:cubicBezTo>
                    <a:pt x="909" y="1086"/>
                    <a:pt x="912" y="1087"/>
                    <a:pt x="911" y="1086"/>
                  </a:cubicBezTo>
                  <a:cubicBezTo>
                    <a:pt x="911" y="1086"/>
                    <a:pt x="910" y="1086"/>
                    <a:pt x="910" y="1086"/>
                  </a:cubicBezTo>
                  <a:cubicBezTo>
                    <a:pt x="911" y="1085"/>
                    <a:pt x="911" y="1085"/>
                    <a:pt x="911" y="1085"/>
                  </a:cubicBezTo>
                  <a:cubicBezTo>
                    <a:pt x="910" y="1085"/>
                    <a:pt x="901" y="1078"/>
                    <a:pt x="900" y="1079"/>
                  </a:cubicBezTo>
                  <a:cubicBezTo>
                    <a:pt x="900" y="1079"/>
                    <a:pt x="902" y="1080"/>
                    <a:pt x="901" y="1080"/>
                  </a:cubicBezTo>
                  <a:cubicBezTo>
                    <a:pt x="901" y="1080"/>
                    <a:pt x="901" y="1080"/>
                    <a:pt x="901" y="1080"/>
                  </a:cubicBezTo>
                  <a:cubicBezTo>
                    <a:pt x="901" y="1080"/>
                    <a:pt x="901" y="1080"/>
                    <a:pt x="901" y="1080"/>
                  </a:cubicBezTo>
                  <a:cubicBezTo>
                    <a:pt x="904" y="1081"/>
                    <a:pt x="902" y="1080"/>
                    <a:pt x="902" y="1081"/>
                  </a:cubicBezTo>
                  <a:cubicBezTo>
                    <a:pt x="902" y="1081"/>
                    <a:pt x="909" y="1085"/>
                    <a:pt x="909" y="1085"/>
                  </a:cubicBezTo>
                  <a:close/>
                  <a:moveTo>
                    <a:pt x="911" y="1106"/>
                  </a:moveTo>
                  <a:cubicBezTo>
                    <a:pt x="911" y="1105"/>
                    <a:pt x="911" y="1105"/>
                    <a:pt x="910" y="1105"/>
                  </a:cubicBezTo>
                  <a:cubicBezTo>
                    <a:pt x="911" y="1106"/>
                    <a:pt x="911" y="1106"/>
                    <a:pt x="911" y="1106"/>
                  </a:cubicBezTo>
                  <a:close/>
                  <a:moveTo>
                    <a:pt x="911" y="1091"/>
                  </a:moveTo>
                  <a:cubicBezTo>
                    <a:pt x="911" y="1091"/>
                    <a:pt x="911" y="1090"/>
                    <a:pt x="911" y="1091"/>
                  </a:cubicBezTo>
                  <a:cubicBezTo>
                    <a:pt x="911" y="1091"/>
                    <a:pt x="911" y="1091"/>
                    <a:pt x="911" y="1091"/>
                  </a:cubicBezTo>
                  <a:close/>
                  <a:moveTo>
                    <a:pt x="918" y="1095"/>
                  </a:moveTo>
                  <a:cubicBezTo>
                    <a:pt x="918" y="1093"/>
                    <a:pt x="911" y="1091"/>
                    <a:pt x="910" y="1092"/>
                  </a:cubicBezTo>
                  <a:cubicBezTo>
                    <a:pt x="908" y="1093"/>
                    <a:pt x="911" y="1095"/>
                    <a:pt x="912" y="1095"/>
                  </a:cubicBezTo>
                  <a:cubicBezTo>
                    <a:pt x="913" y="1096"/>
                    <a:pt x="914" y="1096"/>
                    <a:pt x="915" y="1096"/>
                  </a:cubicBezTo>
                  <a:cubicBezTo>
                    <a:pt x="916" y="1096"/>
                    <a:pt x="916" y="1096"/>
                    <a:pt x="917" y="1096"/>
                  </a:cubicBezTo>
                  <a:cubicBezTo>
                    <a:pt x="917" y="1096"/>
                    <a:pt x="918" y="1095"/>
                    <a:pt x="918" y="1095"/>
                  </a:cubicBezTo>
                  <a:close/>
                  <a:moveTo>
                    <a:pt x="959" y="1109"/>
                  </a:moveTo>
                  <a:cubicBezTo>
                    <a:pt x="959" y="1109"/>
                    <a:pt x="960" y="1109"/>
                    <a:pt x="960" y="1109"/>
                  </a:cubicBezTo>
                  <a:cubicBezTo>
                    <a:pt x="960" y="1108"/>
                    <a:pt x="959" y="1108"/>
                    <a:pt x="959" y="1108"/>
                  </a:cubicBezTo>
                  <a:cubicBezTo>
                    <a:pt x="959" y="1108"/>
                    <a:pt x="959" y="1109"/>
                    <a:pt x="959" y="1109"/>
                  </a:cubicBezTo>
                  <a:close/>
                  <a:moveTo>
                    <a:pt x="907" y="1090"/>
                  </a:moveTo>
                  <a:cubicBezTo>
                    <a:pt x="907" y="1090"/>
                    <a:pt x="907" y="1090"/>
                    <a:pt x="906" y="1090"/>
                  </a:cubicBezTo>
                  <a:cubicBezTo>
                    <a:pt x="907" y="1090"/>
                    <a:pt x="907" y="1090"/>
                    <a:pt x="907" y="1090"/>
                  </a:cubicBezTo>
                  <a:cubicBezTo>
                    <a:pt x="905" y="1088"/>
                    <a:pt x="907" y="1092"/>
                    <a:pt x="907" y="1090"/>
                  </a:cubicBezTo>
                  <a:close/>
                  <a:moveTo>
                    <a:pt x="898" y="1086"/>
                  </a:moveTo>
                  <a:cubicBezTo>
                    <a:pt x="899" y="1086"/>
                    <a:pt x="895" y="1084"/>
                    <a:pt x="895" y="1083"/>
                  </a:cubicBezTo>
                  <a:cubicBezTo>
                    <a:pt x="892" y="1082"/>
                    <a:pt x="893" y="1084"/>
                    <a:pt x="894" y="1085"/>
                  </a:cubicBezTo>
                  <a:cubicBezTo>
                    <a:pt x="894" y="1085"/>
                    <a:pt x="894" y="1085"/>
                    <a:pt x="894" y="1085"/>
                  </a:cubicBezTo>
                  <a:cubicBezTo>
                    <a:pt x="896" y="1084"/>
                    <a:pt x="895" y="1085"/>
                    <a:pt x="896" y="1086"/>
                  </a:cubicBezTo>
                  <a:cubicBezTo>
                    <a:pt x="896" y="1086"/>
                    <a:pt x="898" y="1087"/>
                    <a:pt x="898" y="1086"/>
                  </a:cubicBezTo>
                  <a:close/>
                  <a:moveTo>
                    <a:pt x="892" y="1078"/>
                  </a:moveTo>
                  <a:cubicBezTo>
                    <a:pt x="893" y="1078"/>
                    <a:pt x="895" y="1078"/>
                    <a:pt x="896" y="1079"/>
                  </a:cubicBezTo>
                  <a:cubicBezTo>
                    <a:pt x="896" y="1079"/>
                    <a:pt x="895" y="1079"/>
                    <a:pt x="896" y="1078"/>
                  </a:cubicBezTo>
                  <a:cubicBezTo>
                    <a:pt x="896" y="1078"/>
                    <a:pt x="893" y="1077"/>
                    <a:pt x="893" y="1077"/>
                  </a:cubicBezTo>
                  <a:cubicBezTo>
                    <a:pt x="892" y="1076"/>
                    <a:pt x="892" y="1075"/>
                    <a:pt x="891" y="1075"/>
                  </a:cubicBezTo>
                  <a:cubicBezTo>
                    <a:pt x="890" y="1074"/>
                    <a:pt x="887" y="1073"/>
                    <a:pt x="889" y="1075"/>
                  </a:cubicBezTo>
                  <a:cubicBezTo>
                    <a:pt x="890" y="1076"/>
                    <a:pt x="892" y="1078"/>
                    <a:pt x="892" y="1078"/>
                  </a:cubicBezTo>
                  <a:close/>
                  <a:moveTo>
                    <a:pt x="893" y="1084"/>
                  </a:moveTo>
                  <a:cubicBezTo>
                    <a:pt x="893" y="1084"/>
                    <a:pt x="893" y="1082"/>
                    <a:pt x="892" y="1082"/>
                  </a:cubicBezTo>
                  <a:cubicBezTo>
                    <a:pt x="891" y="1082"/>
                    <a:pt x="892" y="1084"/>
                    <a:pt x="893" y="1084"/>
                  </a:cubicBezTo>
                  <a:close/>
                  <a:moveTo>
                    <a:pt x="890" y="1083"/>
                  </a:moveTo>
                  <a:cubicBezTo>
                    <a:pt x="890" y="1084"/>
                    <a:pt x="891" y="1083"/>
                    <a:pt x="890" y="1083"/>
                  </a:cubicBezTo>
                  <a:cubicBezTo>
                    <a:pt x="890" y="1083"/>
                    <a:pt x="890" y="1083"/>
                    <a:pt x="890" y="1083"/>
                  </a:cubicBezTo>
                  <a:close/>
                  <a:moveTo>
                    <a:pt x="893" y="1085"/>
                  </a:moveTo>
                  <a:cubicBezTo>
                    <a:pt x="893" y="1083"/>
                    <a:pt x="892" y="1086"/>
                    <a:pt x="893" y="1085"/>
                  </a:cubicBezTo>
                  <a:cubicBezTo>
                    <a:pt x="893" y="1084"/>
                    <a:pt x="892" y="1085"/>
                    <a:pt x="893" y="1085"/>
                  </a:cubicBezTo>
                  <a:close/>
                  <a:moveTo>
                    <a:pt x="890" y="1081"/>
                  </a:moveTo>
                  <a:cubicBezTo>
                    <a:pt x="891" y="1080"/>
                    <a:pt x="888" y="1080"/>
                    <a:pt x="889" y="1081"/>
                  </a:cubicBezTo>
                  <a:cubicBezTo>
                    <a:pt x="889" y="1081"/>
                    <a:pt x="889" y="1081"/>
                    <a:pt x="889" y="1081"/>
                  </a:cubicBezTo>
                  <a:cubicBezTo>
                    <a:pt x="890" y="1081"/>
                    <a:pt x="889" y="1083"/>
                    <a:pt x="890" y="1081"/>
                  </a:cubicBezTo>
                  <a:close/>
                  <a:moveTo>
                    <a:pt x="894" y="1087"/>
                  </a:moveTo>
                  <a:cubicBezTo>
                    <a:pt x="896" y="1086"/>
                    <a:pt x="893" y="1085"/>
                    <a:pt x="893" y="1086"/>
                  </a:cubicBezTo>
                  <a:cubicBezTo>
                    <a:pt x="894" y="1087"/>
                    <a:pt x="894" y="1088"/>
                    <a:pt x="894" y="1088"/>
                  </a:cubicBezTo>
                  <a:cubicBezTo>
                    <a:pt x="894" y="1088"/>
                    <a:pt x="894" y="1086"/>
                    <a:pt x="894" y="1087"/>
                  </a:cubicBezTo>
                  <a:close/>
                  <a:moveTo>
                    <a:pt x="886" y="1075"/>
                  </a:moveTo>
                  <a:cubicBezTo>
                    <a:pt x="885" y="1074"/>
                    <a:pt x="885" y="1076"/>
                    <a:pt x="886" y="1076"/>
                  </a:cubicBezTo>
                  <a:cubicBezTo>
                    <a:pt x="886" y="1076"/>
                    <a:pt x="886" y="1076"/>
                    <a:pt x="886" y="1076"/>
                  </a:cubicBezTo>
                  <a:cubicBezTo>
                    <a:pt x="885" y="1075"/>
                    <a:pt x="886" y="1075"/>
                    <a:pt x="886" y="1075"/>
                  </a:cubicBezTo>
                  <a:close/>
                  <a:moveTo>
                    <a:pt x="889" y="1081"/>
                  </a:moveTo>
                  <a:cubicBezTo>
                    <a:pt x="888" y="1082"/>
                    <a:pt x="889" y="1082"/>
                    <a:pt x="889" y="1082"/>
                  </a:cubicBezTo>
                  <a:cubicBezTo>
                    <a:pt x="889" y="1082"/>
                    <a:pt x="889" y="1082"/>
                    <a:pt x="889" y="1081"/>
                  </a:cubicBezTo>
                  <a:close/>
                  <a:moveTo>
                    <a:pt x="889" y="1085"/>
                  </a:moveTo>
                  <a:cubicBezTo>
                    <a:pt x="889" y="1085"/>
                    <a:pt x="889" y="1085"/>
                    <a:pt x="889" y="1085"/>
                  </a:cubicBezTo>
                  <a:cubicBezTo>
                    <a:pt x="889" y="1085"/>
                    <a:pt x="889" y="1085"/>
                    <a:pt x="889" y="1085"/>
                  </a:cubicBezTo>
                  <a:close/>
                  <a:moveTo>
                    <a:pt x="889" y="1083"/>
                  </a:moveTo>
                  <a:cubicBezTo>
                    <a:pt x="889" y="1083"/>
                    <a:pt x="889" y="1084"/>
                    <a:pt x="889" y="1084"/>
                  </a:cubicBezTo>
                  <a:cubicBezTo>
                    <a:pt x="890" y="1084"/>
                    <a:pt x="889" y="1083"/>
                    <a:pt x="889" y="1083"/>
                  </a:cubicBezTo>
                  <a:close/>
                  <a:moveTo>
                    <a:pt x="899" y="1086"/>
                  </a:moveTo>
                  <a:cubicBezTo>
                    <a:pt x="898" y="1086"/>
                    <a:pt x="898" y="1086"/>
                    <a:pt x="898" y="1087"/>
                  </a:cubicBezTo>
                  <a:cubicBezTo>
                    <a:pt x="898" y="1087"/>
                    <a:pt x="898" y="1087"/>
                    <a:pt x="898" y="1087"/>
                  </a:cubicBezTo>
                  <a:cubicBezTo>
                    <a:pt x="899" y="1090"/>
                    <a:pt x="899" y="1086"/>
                    <a:pt x="899" y="1086"/>
                  </a:cubicBezTo>
                  <a:close/>
                  <a:moveTo>
                    <a:pt x="918" y="1095"/>
                  </a:moveTo>
                  <a:cubicBezTo>
                    <a:pt x="918" y="1095"/>
                    <a:pt x="918" y="1095"/>
                    <a:pt x="918" y="1095"/>
                  </a:cubicBezTo>
                  <a:cubicBezTo>
                    <a:pt x="918" y="1095"/>
                    <a:pt x="918" y="1095"/>
                    <a:pt x="918" y="1095"/>
                  </a:cubicBezTo>
                  <a:close/>
                  <a:moveTo>
                    <a:pt x="884" y="1077"/>
                  </a:moveTo>
                  <a:cubicBezTo>
                    <a:pt x="884" y="1077"/>
                    <a:pt x="883" y="1077"/>
                    <a:pt x="884" y="1077"/>
                  </a:cubicBezTo>
                  <a:cubicBezTo>
                    <a:pt x="884" y="1077"/>
                    <a:pt x="884" y="1077"/>
                    <a:pt x="884" y="1077"/>
                  </a:cubicBezTo>
                  <a:close/>
                  <a:moveTo>
                    <a:pt x="882" y="1078"/>
                  </a:moveTo>
                  <a:cubicBezTo>
                    <a:pt x="881" y="1078"/>
                    <a:pt x="883" y="1079"/>
                    <a:pt x="882" y="1078"/>
                  </a:cubicBezTo>
                  <a:cubicBezTo>
                    <a:pt x="882" y="1078"/>
                    <a:pt x="882" y="1078"/>
                    <a:pt x="882" y="1078"/>
                  </a:cubicBezTo>
                  <a:close/>
                  <a:moveTo>
                    <a:pt x="895" y="1086"/>
                  </a:moveTo>
                  <a:cubicBezTo>
                    <a:pt x="895" y="1086"/>
                    <a:pt x="895" y="1086"/>
                    <a:pt x="896" y="1086"/>
                  </a:cubicBezTo>
                  <a:cubicBezTo>
                    <a:pt x="895" y="1086"/>
                    <a:pt x="895" y="1086"/>
                    <a:pt x="895" y="1086"/>
                  </a:cubicBezTo>
                  <a:close/>
                  <a:moveTo>
                    <a:pt x="882" y="1079"/>
                  </a:moveTo>
                  <a:cubicBezTo>
                    <a:pt x="882" y="1079"/>
                    <a:pt x="882" y="1079"/>
                    <a:pt x="882" y="1079"/>
                  </a:cubicBezTo>
                  <a:cubicBezTo>
                    <a:pt x="882" y="1079"/>
                    <a:pt x="882" y="1079"/>
                    <a:pt x="882" y="1079"/>
                  </a:cubicBezTo>
                  <a:close/>
                  <a:moveTo>
                    <a:pt x="896" y="1088"/>
                  </a:moveTo>
                  <a:cubicBezTo>
                    <a:pt x="896" y="1088"/>
                    <a:pt x="895" y="1088"/>
                    <a:pt x="895" y="1088"/>
                  </a:cubicBezTo>
                  <a:cubicBezTo>
                    <a:pt x="895" y="1088"/>
                    <a:pt x="897" y="1089"/>
                    <a:pt x="896" y="1088"/>
                  </a:cubicBezTo>
                  <a:close/>
                  <a:moveTo>
                    <a:pt x="885" y="1075"/>
                  </a:moveTo>
                  <a:cubicBezTo>
                    <a:pt x="885" y="1075"/>
                    <a:pt x="885" y="1075"/>
                    <a:pt x="885" y="1075"/>
                  </a:cubicBezTo>
                  <a:cubicBezTo>
                    <a:pt x="885" y="1075"/>
                    <a:pt x="885" y="1075"/>
                    <a:pt x="885" y="1075"/>
                  </a:cubicBezTo>
                  <a:close/>
                  <a:moveTo>
                    <a:pt x="913" y="1090"/>
                  </a:moveTo>
                  <a:cubicBezTo>
                    <a:pt x="913" y="1089"/>
                    <a:pt x="913" y="1090"/>
                    <a:pt x="913" y="1090"/>
                  </a:cubicBezTo>
                  <a:cubicBezTo>
                    <a:pt x="913" y="1090"/>
                    <a:pt x="912" y="1090"/>
                    <a:pt x="913" y="1090"/>
                  </a:cubicBezTo>
                  <a:close/>
                  <a:moveTo>
                    <a:pt x="914" y="1090"/>
                  </a:moveTo>
                  <a:cubicBezTo>
                    <a:pt x="914" y="1091"/>
                    <a:pt x="914" y="1091"/>
                    <a:pt x="914" y="1091"/>
                  </a:cubicBezTo>
                  <a:cubicBezTo>
                    <a:pt x="914" y="1091"/>
                    <a:pt x="915" y="1090"/>
                    <a:pt x="914" y="1090"/>
                  </a:cubicBezTo>
                  <a:cubicBezTo>
                    <a:pt x="914" y="1090"/>
                    <a:pt x="914" y="1091"/>
                    <a:pt x="914" y="1090"/>
                  </a:cubicBezTo>
                  <a:close/>
                  <a:moveTo>
                    <a:pt x="913" y="1090"/>
                  </a:moveTo>
                  <a:cubicBezTo>
                    <a:pt x="913" y="1091"/>
                    <a:pt x="915" y="1090"/>
                    <a:pt x="913" y="1090"/>
                  </a:cubicBezTo>
                  <a:cubicBezTo>
                    <a:pt x="913" y="1090"/>
                    <a:pt x="913" y="1090"/>
                    <a:pt x="913" y="1090"/>
                  </a:cubicBezTo>
                  <a:close/>
                  <a:moveTo>
                    <a:pt x="904" y="1080"/>
                  </a:moveTo>
                  <a:cubicBezTo>
                    <a:pt x="904" y="1080"/>
                    <a:pt x="904" y="1080"/>
                    <a:pt x="904" y="1080"/>
                  </a:cubicBezTo>
                  <a:cubicBezTo>
                    <a:pt x="903" y="1080"/>
                    <a:pt x="904" y="1080"/>
                    <a:pt x="904" y="1080"/>
                  </a:cubicBezTo>
                  <a:close/>
                  <a:moveTo>
                    <a:pt x="956" y="1099"/>
                  </a:moveTo>
                  <a:cubicBezTo>
                    <a:pt x="955" y="1099"/>
                    <a:pt x="955" y="1099"/>
                    <a:pt x="955" y="1099"/>
                  </a:cubicBezTo>
                  <a:cubicBezTo>
                    <a:pt x="955" y="1099"/>
                    <a:pt x="955" y="1099"/>
                    <a:pt x="956" y="1099"/>
                  </a:cubicBezTo>
                  <a:close/>
                  <a:moveTo>
                    <a:pt x="952" y="1102"/>
                  </a:moveTo>
                  <a:cubicBezTo>
                    <a:pt x="952" y="1103"/>
                    <a:pt x="955" y="1101"/>
                    <a:pt x="954" y="1101"/>
                  </a:cubicBezTo>
                  <a:cubicBezTo>
                    <a:pt x="954" y="1101"/>
                    <a:pt x="951" y="1102"/>
                    <a:pt x="951" y="1102"/>
                  </a:cubicBezTo>
                  <a:cubicBezTo>
                    <a:pt x="952" y="1103"/>
                    <a:pt x="952" y="1102"/>
                    <a:pt x="952" y="1102"/>
                  </a:cubicBezTo>
                  <a:close/>
                  <a:moveTo>
                    <a:pt x="954" y="1102"/>
                  </a:moveTo>
                  <a:cubicBezTo>
                    <a:pt x="954" y="1102"/>
                    <a:pt x="953" y="1102"/>
                    <a:pt x="953" y="1102"/>
                  </a:cubicBezTo>
                  <a:cubicBezTo>
                    <a:pt x="954" y="1102"/>
                    <a:pt x="954" y="1102"/>
                    <a:pt x="954" y="1102"/>
                  </a:cubicBezTo>
                  <a:close/>
                  <a:moveTo>
                    <a:pt x="925" y="1096"/>
                  </a:moveTo>
                  <a:cubicBezTo>
                    <a:pt x="926" y="1094"/>
                    <a:pt x="925" y="1096"/>
                    <a:pt x="925" y="1096"/>
                  </a:cubicBezTo>
                  <a:cubicBezTo>
                    <a:pt x="925" y="1095"/>
                    <a:pt x="925" y="1095"/>
                    <a:pt x="925" y="1096"/>
                  </a:cubicBezTo>
                  <a:close/>
                  <a:moveTo>
                    <a:pt x="957" y="1106"/>
                  </a:moveTo>
                  <a:cubicBezTo>
                    <a:pt x="957" y="1106"/>
                    <a:pt x="956" y="1105"/>
                    <a:pt x="956" y="1105"/>
                  </a:cubicBezTo>
                  <a:cubicBezTo>
                    <a:pt x="956" y="1106"/>
                    <a:pt x="956" y="1106"/>
                    <a:pt x="957" y="1106"/>
                  </a:cubicBezTo>
                  <a:close/>
                  <a:moveTo>
                    <a:pt x="925" y="1098"/>
                  </a:moveTo>
                  <a:cubicBezTo>
                    <a:pt x="925" y="1098"/>
                    <a:pt x="925" y="1098"/>
                    <a:pt x="925" y="1098"/>
                  </a:cubicBezTo>
                  <a:cubicBezTo>
                    <a:pt x="925" y="1098"/>
                    <a:pt x="925" y="1098"/>
                    <a:pt x="925" y="1098"/>
                  </a:cubicBezTo>
                  <a:close/>
                  <a:moveTo>
                    <a:pt x="917" y="1085"/>
                  </a:moveTo>
                  <a:cubicBezTo>
                    <a:pt x="918" y="1085"/>
                    <a:pt x="917" y="1085"/>
                    <a:pt x="917" y="1085"/>
                  </a:cubicBezTo>
                  <a:cubicBezTo>
                    <a:pt x="917" y="1085"/>
                    <a:pt x="917" y="1085"/>
                    <a:pt x="917" y="1085"/>
                  </a:cubicBezTo>
                  <a:close/>
                  <a:moveTo>
                    <a:pt x="924" y="1099"/>
                  </a:moveTo>
                  <a:cubicBezTo>
                    <a:pt x="924" y="1099"/>
                    <a:pt x="924" y="1098"/>
                    <a:pt x="924" y="1098"/>
                  </a:cubicBezTo>
                  <a:cubicBezTo>
                    <a:pt x="924" y="1097"/>
                    <a:pt x="924" y="1099"/>
                    <a:pt x="924" y="1099"/>
                  </a:cubicBezTo>
                  <a:close/>
                  <a:moveTo>
                    <a:pt x="916" y="1082"/>
                  </a:moveTo>
                  <a:cubicBezTo>
                    <a:pt x="916" y="1082"/>
                    <a:pt x="916" y="1082"/>
                    <a:pt x="916" y="1082"/>
                  </a:cubicBezTo>
                  <a:cubicBezTo>
                    <a:pt x="916" y="1082"/>
                    <a:pt x="916" y="1082"/>
                    <a:pt x="916" y="1082"/>
                  </a:cubicBezTo>
                  <a:close/>
                  <a:moveTo>
                    <a:pt x="912" y="1089"/>
                  </a:moveTo>
                  <a:cubicBezTo>
                    <a:pt x="912" y="1089"/>
                    <a:pt x="912" y="1089"/>
                    <a:pt x="912" y="1089"/>
                  </a:cubicBezTo>
                  <a:cubicBezTo>
                    <a:pt x="912" y="1089"/>
                    <a:pt x="912" y="1089"/>
                    <a:pt x="912" y="1089"/>
                  </a:cubicBezTo>
                  <a:close/>
                  <a:moveTo>
                    <a:pt x="928" y="1102"/>
                  </a:moveTo>
                  <a:cubicBezTo>
                    <a:pt x="928" y="1102"/>
                    <a:pt x="924" y="1101"/>
                    <a:pt x="924" y="1101"/>
                  </a:cubicBezTo>
                  <a:cubicBezTo>
                    <a:pt x="924" y="1101"/>
                    <a:pt x="924" y="1101"/>
                    <a:pt x="924" y="1101"/>
                  </a:cubicBezTo>
                  <a:cubicBezTo>
                    <a:pt x="923" y="1101"/>
                    <a:pt x="921" y="1099"/>
                    <a:pt x="921" y="1098"/>
                  </a:cubicBezTo>
                  <a:cubicBezTo>
                    <a:pt x="921" y="1098"/>
                    <a:pt x="929" y="1102"/>
                    <a:pt x="928" y="1102"/>
                  </a:cubicBezTo>
                  <a:close/>
                  <a:moveTo>
                    <a:pt x="897" y="1079"/>
                  </a:moveTo>
                  <a:cubicBezTo>
                    <a:pt x="897" y="1079"/>
                    <a:pt x="897" y="1079"/>
                    <a:pt x="897" y="1079"/>
                  </a:cubicBezTo>
                  <a:cubicBezTo>
                    <a:pt x="897" y="1079"/>
                    <a:pt x="897" y="1079"/>
                    <a:pt x="897" y="1079"/>
                  </a:cubicBezTo>
                  <a:close/>
                  <a:moveTo>
                    <a:pt x="921" y="1093"/>
                  </a:moveTo>
                  <a:cubicBezTo>
                    <a:pt x="921" y="1093"/>
                    <a:pt x="922" y="1095"/>
                    <a:pt x="922" y="1094"/>
                  </a:cubicBezTo>
                  <a:cubicBezTo>
                    <a:pt x="922" y="1094"/>
                    <a:pt x="922" y="1094"/>
                    <a:pt x="923" y="1095"/>
                  </a:cubicBezTo>
                  <a:cubicBezTo>
                    <a:pt x="923" y="1095"/>
                    <a:pt x="922" y="1092"/>
                    <a:pt x="921" y="1092"/>
                  </a:cubicBezTo>
                  <a:cubicBezTo>
                    <a:pt x="920" y="1092"/>
                    <a:pt x="921" y="1089"/>
                    <a:pt x="920" y="1089"/>
                  </a:cubicBezTo>
                  <a:cubicBezTo>
                    <a:pt x="920" y="1089"/>
                    <a:pt x="919" y="1089"/>
                    <a:pt x="919" y="1088"/>
                  </a:cubicBezTo>
                  <a:cubicBezTo>
                    <a:pt x="919" y="1088"/>
                    <a:pt x="919" y="1087"/>
                    <a:pt x="919" y="1087"/>
                  </a:cubicBezTo>
                  <a:cubicBezTo>
                    <a:pt x="918" y="1087"/>
                    <a:pt x="918" y="1086"/>
                    <a:pt x="918" y="1086"/>
                  </a:cubicBezTo>
                  <a:cubicBezTo>
                    <a:pt x="917" y="1085"/>
                    <a:pt x="917" y="1085"/>
                    <a:pt x="916" y="1085"/>
                  </a:cubicBezTo>
                  <a:cubicBezTo>
                    <a:pt x="916" y="1085"/>
                    <a:pt x="917" y="1088"/>
                    <a:pt x="917" y="1089"/>
                  </a:cubicBezTo>
                  <a:cubicBezTo>
                    <a:pt x="917" y="1090"/>
                    <a:pt x="919" y="1092"/>
                    <a:pt x="921" y="1093"/>
                  </a:cubicBezTo>
                  <a:close/>
                  <a:moveTo>
                    <a:pt x="800" y="1084"/>
                  </a:moveTo>
                  <a:cubicBezTo>
                    <a:pt x="800" y="1084"/>
                    <a:pt x="800" y="1084"/>
                    <a:pt x="800" y="1084"/>
                  </a:cubicBezTo>
                  <a:cubicBezTo>
                    <a:pt x="800" y="1084"/>
                    <a:pt x="800" y="1084"/>
                    <a:pt x="800" y="1084"/>
                  </a:cubicBezTo>
                  <a:cubicBezTo>
                    <a:pt x="801" y="1084"/>
                    <a:pt x="801" y="1084"/>
                    <a:pt x="800" y="1084"/>
                  </a:cubicBezTo>
                  <a:close/>
                  <a:moveTo>
                    <a:pt x="801" y="1086"/>
                  </a:moveTo>
                  <a:cubicBezTo>
                    <a:pt x="797" y="1084"/>
                    <a:pt x="800" y="1087"/>
                    <a:pt x="801" y="1086"/>
                  </a:cubicBezTo>
                  <a:cubicBezTo>
                    <a:pt x="800" y="1086"/>
                    <a:pt x="801" y="1087"/>
                    <a:pt x="801" y="1086"/>
                  </a:cubicBezTo>
                  <a:close/>
                  <a:moveTo>
                    <a:pt x="801" y="1083"/>
                  </a:moveTo>
                  <a:cubicBezTo>
                    <a:pt x="799" y="1082"/>
                    <a:pt x="801" y="1084"/>
                    <a:pt x="801" y="1083"/>
                  </a:cubicBezTo>
                  <a:cubicBezTo>
                    <a:pt x="800" y="1083"/>
                    <a:pt x="801" y="1083"/>
                    <a:pt x="801" y="1083"/>
                  </a:cubicBezTo>
                  <a:close/>
                  <a:moveTo>
                    <a:pt x="800" y="1087"/>
                  </a:moveTo>
                  <a:cubicBezTo>
                    <a:pt x="800" y="1087"/>
                    <a:pt x="800" y="1088"/>
                    <a:pt x="800" y="1087"/>
                  </a:cubicBezTo>
                  <a:cubicBezTo>
                    <a:pt x="800" y="1087"/>
                    <a:pt x="798" y="1086"/>
                    <a:pt x="798" y="1086"/>
                  </a:cubicBezTo>
                  <a:cubicBezTo>
                    <a:pt x="798" y="1086"/>
                    <a:pt x="800" y="1087"/>
                    <a:pt x="800" y="1087"/>
                  </a:cubicBezTo>
                  <a:close/>
                  <a:moveTo>
                    <a:pt x="796" y="1086"/>
                  </a:moveTo>
                  <a:cubicBezTo>
                    <a:pt x="796" y="1086"/>
                    <a:pt x="796" y="1086"/>
                    <a:pt x="796" y="1086"/>
                  </a:cubicBezTo>
                  <a:cubicBezTo>
                    <a:pt x="798" y="1086"/>
                    <a:pt x="796" y="1086"/>
                    <a:pt x="796" y="1086"/>
                  </a:cubicBezTo>
                  <a:close/>
                  <a:moveTo>
                    <a:pt x="797" y="1086"/>
                  </a:moveTo>
                  <a:cubicBezTo>
                    <a:pt x="797" y="1086"/>
                    <a:pt x="797" y="1086"/>
                    <a:pt x="797" y="1086"/>
                  </a:cubicBezTo>
                  <a:cubicBezTo>
                    <a:pt x="798" y="1086"/>
                    <a:pt x="798" y="1086"/>
                    <a:pt x="797" y="1086"/>
                  </a:cubicBezTo>
                  <a:close/>
                  <a:moveTo>
                    <a:pt x="798" y="1091"/>
                  </a:moveTo>
                  <a:cubicBezTo>
                    <a:pt x="798" y="1090"/>
                    <a:pt x="798" y="1090"/>
                    <a:pt x="798" y="1090"/>
                  </a:cubicBezTo>
                  <a:cubicBezTo>
                    <a:pt x="798" y="1091"/>
                    <a:pt x="798" y="1091"/>
                    <a:pt x="798" y="1091"/>
                  </a:cubicBezTo>
                  <a:close/>
                  <a:moveTo>
                    <a:pt x="801" y="1086"/>
                  </a:moveTo>
                  <a:cubicBezTo>
                    <a:pt x="800" y="1084"/>
                    <a:pt x="800" y="1086"/>
                    <a:pt x="801" y="1086"/>
                  </a:cubicBezTo>
                  <a:cubicBezTo>
                    <a:pt x="801" y="1086"/>
                    <a:pt x="801" y="1086"/>
                    <a:pt x="801" y="1086"/>
                  </a:cubicBezTo>
                  <a:close/>
                  <a:moveTo>
                    <a:pt x="799" y="1085"/>
                  </a:moveTo>
                  <a:cubicBezTo>
                    <a:pt x="799" y="1085"/>
                    <a:pt x="799" y="1085"/>
                    <a:pt x="798" y="1085"/>
                  </a:cubicBezTo>
                  <a:cubicBezTo>
                    <a:pt x="799" y="1085"/>
                    <a:pt x="799" y="1085"/>
                    <a:pt x="799" y="1085"/>
                  </a:cubicBezTo>
                  <a:close/>
                  <a:moveTo>
                    <a:pt x="798" y="1085"/>
                  </a:moveTo>
                  <a:cubicBezTo>
                    <a:pt x="796" y="1085"/>
                    <a:pt x="798" y="1085"/>
                    <a:pt x="798" y="1085"/>
                  </a:cubicBezTo>
                  <a:cubicBezTo>
                    <a:pt x="798" y="1085"/>
                    <a:pt x="798" y="1085"/>
                    <a:pt x="798" y="1085"/>
                  </a:cubicBezTo>
                  <a:close/>
                  <a:moveTo>
                    <a:pt x="798" y="1087"/>
                  </a:moveTo>
                  <a:cubicBezTo>
                    <a:pt x="798" y="1087"/>
                    <a:pt x="798" y="1087"/>
                    <a:pt x="798" y="1087"/>
                  </a:cubicBezTo>
                  <a:cubicBezTo>
                    <a:pt x="798" y="1087"/>
                    <a:pt x="798" y="1087"/>
                    <a:pt x="798" y="1087"/>
                  </a:cubicBezTo>
                  <a:close/>
                  <a:moveTo>
                    <a:pt x="833" y="1068"/>
                  </a:moveTo>
                  <a:cubicBezTo>
                    <a:pt x="834" y="1068"/>
                    <a:pt x="836" y="1070"/>
                    <a:pt x="837" y="1069"/>
                  </a:cubicBezTo>
                  <a:cubicBezTo>
                    <a:pt x="837" y="1070"/>
                    <a:pt x="841" y="1070"/>
                    <a:pt x="842" y="1071"/>
                  </a:cubicBezTo>
                  <a:cubicBezTo>
                    <a:pt x="844" y="1071"/>
                    <a:pt x="845" y="1071"/>
                    <a:pt x="846" y="1071"/>
                  </a:cubicBezTo>
                  <a:cubicBezTo>
                    <a:pt x="848" y="1071"/>
                    <a:pt x="850" y="1069"/>
                    <a:pt x="851" y="1068"/>
                  </a:cubicBezTo>
                  <a:cubicBezTo>
                    <a:pt x="852" y="1068"/>
                    <a:pt x="853" y="1068"/>
                    <a:pt x="854" y="1067"/>
                  </a:cubicBezTo>
                  <a:cubicBezTo>
                    <a:pt x="854" y="1067"/>
                    <a:pt x="853" y="1067"/>
                    <a:pt x="854" y="1066"/>
                  </a:cubicBezTo>
                  <a:cubicBezTo>
                    <a:pt x="854" y="1066"/>
                    <a:pt x="854" y="1066"/>
                    <a:pt x="855" y="1066"/>
                  </a:cubicBezTo>
                  <a:cubicBezTo>
                    <a:pt x="855" y="1066"/>
                    <a:pt x="856" y="1065"/>
                    <a:pt x="856" y="1065"/>
                  </a:cubicBezTo>
                  <a:cubicBezTo>
                    <a:pt x="857" y="1064"/>
                    <a:pt x="859" y="1063"/>
                    <a:pt x="859" y="1062"/>
                  </a:cubicBezTo>
                  <a:cubicBezTo>
                    <a:pt x="860" y="1060"/>
                    <a:pt x="860" y="1057"/>
                    <a:pt x="859" y="1056"/>
                  </a:cubicBezTo>
                  <a:cubicBezTo>
                    <a:pt x="857" y="1056"/>
                    <a:pt x="855" y="1057"/>
                    <a:pt x="855" y="1058"/>
                  </a:cubicBezTo>
                  <a:cubicBezTo>
                    <a:pt x="855" y="1059"/>
                    <a:pt x="855" y="1062"/>
                    <a:pt x="854" y="1062"/>
                  </a:cubicBezTo>
                  <a:cubicBezTo>
                    <a:pt x="854" y="1062"/>
                    <a:pt x="849" y="1065"/>
                    <a:pt x="848" y="1065"/>
                  </a:cubicBezTo>
                  <a:cubicBezTo>
                    <a:pt x="847" y="1066"/>
                    <a:pt x="845" y="1067"/>
                    <a:pt x="844" y="1066"/>
                  </a:cubicBezTo>
                  <a:cubicBezTo>
                    <a:pt x="844" y="1065"/>
                    <a:pt x="845" y="1062"/>
                    <a:pt x="845" y="1062"/>
                  </a:cubicBezTo>
                  <a:cubicBezTo>
                    <a:pt x="844" y="1062"/>
                    <a:pt x="844" y="1062"/>
                    <a:pt x="844" y="1062"/>
                  </a:cubicBezTo>
                  <a:cubicBezTo>
                    <a:pt x="843" y="1064"/>
                    <a:pt x="844" y="1066"/>
                    <a:pt x="842" y="1066"/>
                  </a:cubicBezTo>
                  <a:cubicBezTo>
                    <a:pt x="842" y="1066"/>
                    <a:pt x="841" y="1065"/>
                    <a:pt x="840" y="1065"/>
                  </a:cubicBezTo>
                  <a:cubicBezTo>
                    <a:pt x="839" y="1065"/>
                    <a:pt x="838" y="1066"/>
                    <a:pt x="837" y="1066"/>
                  </a:cubicBezTo>
                  <a:cubicBezTo>
                    <a:pt x="836" y="1066"/>
                    <a:pt x="831" y="1067"/>
                    <a:pt x="833" y="1068"/>
                  </a:cubicBezTo>
                  <a:close/>
                  <a:moveTo>
                    <a:pt x="883" y="1074"/>
                  </a:moveTo>
                  <a:cubicBezTo>
                    <a:pt x="884" y="1074"/>
                    <a:pt x="884" y="1074"/>
                    <a:pt x="884" y="1075"/>
                  </a:cubicBezTo>
                  <a:cubicBezTo>
                    <a:pt x="886" y="1074"/>
                    <a:pt x="882" y="1071"/>
                    <a:pt x="882" y="1070"/>
                  </a:cubicBezTo>
                  <a:cubicBezTo>
                    <a:pt x="882" y="1071"/>
                    <a:pt x="880" y="1069"/>
                    <a:pt x="880" y="1069"/>
                  </a:cubicBezTo>
                  <a:cubicBezTo>
                    <a:pt x="880" y="1069"/>
                    <a:pt x="880" y="1069"/>
                    <a:pt x="881" y="1069"/>
                  </a:cubicBezTo>
                  <a:cubicBezTo>
                    <a:pt x="881" y="1068"/>
                    <a:pt x="877" y="1065"/>
                    <a:pt x="876" y="1066"/>
                  </a:cubicBezTo>
                  <a:cubicBezTo>
                    <a:pt x="876" y="1068"/>
                    <a:pt x="878" y="1070"/>
                    <a:pt x="879" y="1072"/>
                  </a:cubicBezTo>
                  <a:cubicBezTo>
                    <a:pt x="880" y="1074"/>
                    <a:pt x="881" y="1075"/>
                    <a:pt x="883" y="1074"/>
                  </a:cubicBezTo>
                  <a:close/>
                  <a:moveTo>
                    <a:pt x="873" y="1059"/>
                  </a:moveTo>
                  <a:cubicBezTo>
                    <a:pt x="873" y="1059"/>
                    <a:pt x="873" y="1059"/>
                    <a:pt x="873" y="1059"/>
                  </a:cubicBezTo>
                  <a:cubicBezTo>
                    <a:pt x="872" y="1059"/>
                    <a:pt x="873" y="1059"/>
                    <a:pt x="873" y="1059"/>
                  </a:cubicBezTo>
                  <a:close/>
                  <a:moveTo>
                    <a:pt x="876" y="1066"/>
                  </a:moveTo>
                  <a:cubicBezTo>
                    <a:pt x="875" y="1066"/>
                    <a:pt x="875" y="1066"/>
                    <a:pt x="875" y="1066"/>
                  </a:cubicBezTo>
                  <a:cubicBezTo>
                    <a:pt x="876" y="1066"/>
                    <a:pt x="876" y="1066"/>
                    <a:pt x="876" y="1066"/>
                  </a:cubicBezTo>
                  <a:close/>
                  <a:moveTo>
                    <a:pt x="875" y="1065"/>
                  </a:moveTo>
                  <a:cubicBezTo>
                    <a:pt x="876" y="1065"/>
                    <a:pt x="876" y="1063"/>
                    <a:pt x="875" y="1062"/>
                  </a:cubicBezTo>
                  <a:cubicBezTo>
                    <a:pt x="874" y="1062"/>
                    <a:pt x="875" y="1066"/>
                    <a:pt x="875" y="1065"/>
                  </a:cubicBezTo>
                  <a:close/>
                  <a:moveTo>
                    <a:pt x="857" y="1048"/>
                  </a:moveTo>
                  <a:cubicBezTo>
                    <a:pt x="858" y="1048"/>
                    <a:pt x="858" y="1048"/>
                    <a:pt x="858" y="1048"/>
                  </a:cubicBezTo>
                  <a:cubicBezTo>
                    <a:pt x="858" y="1048"/>
                    <a:pt x="858" y="1048"/>
                    <a:pt x="857" y="1048"/>
                  </a:cubicBezTo>
                  <a:close/>
                  <a:moveTo>
                    <a:pt x="857" y="1047"/>
                  </a:moveTo>
                  <a:cubicBezTo>
                    <a:pt x="859" y="1047"/>
                    <a:pt x="856" y="1046"/>
                    <a:pt x="857" y="1047"/>
                  </a:cubicBezTo>
                  <a:cubicBezTo>
                    <a:pt x="857" y="1047"/>
                    <a:pt x="857" y="1047"/>
                    <a:pt x="857" y="1047"/>
                  </a:cubicBezTo>
                  <a:close/>
                  <a:moveTo>
                    <a:pt x="850" y="1048"/>
                  </a:moveTo>
                  <a:cubicBezTo>
                    <a:pt x="849" y="1048"/>
                    <a:pt x="849" y="1048"/>
                    <a:pt x="850" y="1048"/>
                  </a:cubicBezTo>
                  <a:cubicBezTo>
                    <a:pt x="850" y="1048"/>
                    <a:pt x="851" y="1048"/>
                    <a:pt x="850" y="1048"/>
                  </a:cubicBezTo>
                  <a:close/>
                  <a:moveTo>
                    <a:pt x="848" y="1047"/>
                  </a:moveTo>
                  <a:cubicBezTo>
                    <a:pt x="856" y="1046"/>
                    <a:pt x="862" y="1056"/>
                    <a:pt x="863" y="1061"/>
                  </a:cubicBezTo>
                  <a:cubicBezTo>
                    <a:pt x="868" y="1061"/>
                    <a:pt x="861" y="1054"/>
                    <a:pt x="860" y="1053"/>
                  </a:cubicBezTo>
                  <a:cubicBezTo>
                    <a:pt x="856" y="1051"/>
                    <a:pt x="853" y="1047"/>
                    <a:pt x="848" y="1047"/>
                  </a:cubicBezTo>
                  <a:close/>
                  <a:moveTo>
                    <a:pt x="868" y="1056"/>
                  </a:moveTo>
                  <a:cubicBezTo>
                    <a:pt x="870" y="1056"/>
                    <a:pt x="867" y="1056"/>
                    <a:pt x="868" y="1056"/>
                  </a:cubicBezTo>
                  <a:cubicBezTo>
                    <a:pt x="869" y="1056"/>
                    <a:pt x="868" y="1056"/>
                    <a:pt x="868" y="1056"/>
                  </a:cubicBezTo>
                  <a:close/>
                  <a:moveTo>
                    <a:pt x="861" y="1050"/>
                  </a:moveTo>
                  <a:cubicBezTo>
                    <a:pt x="862" y="1051"/>
                    <a:pt x="860" y="1049"/>
                    <a:pt x="861" y="1050"/>
                  </a:cubicBezTo>
                  <a:cubicBezTo>
                    <a:pt x="861" y="1050"/>
                    <a:pt x="861" y="1050"/>
                    <a:pt x="861" y="1050"/>
                  </a:cubicBezTo>
                  <a:close/>
                  <a:moveTo>
                    <a:pt x="844" y="1045"/>
                  </a:moveTo>
                  <a:cubicBezTo>
                    <a:pt x="845" y="1046"/>
                    <a:pt x="845" y="1047"/>
                    <a:pt x="847" y="1046"/>
                  </a:cubicBezTo>
                  <a:cubicBezTo>
                    <a:pt x="849" y="1044"/>
                    <a:pt x="842" y="1045"/>
                    <a:pt x="844" y="1045"/>
                  </a:cubicBezTo>
                  <a:close/>
                  <a:moveTo>
                    <a:pt x="829" y="1066"/>
                  </a:moveTo>
                  <a:cubicBezTo>
                    <a:pt x="827" y="1065"/>
                    <a:pt x="830" y="1068"/>
                    <a:pt x="830" y="1068"/>
                  </a:cubicBezTo>
                  <a:cubicBezTo>
                    <a:pt x="832" y="1068"/>
                    <a:pt x="829" y="1066"/>
                    <a:pt x="829" y="1066"/>
                  </a:cubicBezTo>
                  <a:close/>
                  <a:moveTo>
                    <a:pt x="863" y="1101"/>
                  </a:moveTo>
                  <a:cubicBezTo>
                    <a:pt x="859" y="1099"/>
                    <a:pt x="864" y="1102"/>
                    <a:pt x="863" y="1101"/>
                  </a:cubicBezTo>
                  <a:cubicBezTo>
                    <a:pt x="863" y="1101"/>
                    <a:pt x="863" y="1101"/>
                    <a:pt x="863" y="1101"/>
                  </a:cubicBezTo>
                  <a:close/>
                  <a:moveTo>
                    <a:pt x="865" y="1105"/>
                  </a:moveTo>
                  <a:cubicBezTo>
                    <a:pt x="865" y="1105"/>
                    <a:pt x="865" y="1105"/>
                    <a:pt x="865" y="1105"/>
                  </a:cubicBezTo>
                  <a:cubicBezTo>
                    <a:pt x="865" y="1105"/>
                    <a:pt x="865" y="1105"/>
                    <a:pt x="865" y="1105"/>
                  </a:cubicBezTo>
                  <a:close/>
                  <a:moveTo>
                    <a:pt x="864" y="1091"/>
                  </a:moveTo>
                  <a:cubicBezTo>
                    <a:pt x="864" y="1091"/>
                    <a:pt x="864" y="1091"/>
                    <a:pt x="864" y="1091"/>
                  </a:cubicBezTo>
                  <a:cubicBezTo>
                    <a:pt x="864" y="1091"/>
                    <a:pt x="864" y="1091"/>
                    <a:pt x="864" y="1091"/>
                  </a:cubicBezTo>
                  <a:cubicBezTo>
                    <a:pt x="865" y="1090"/>
                    <a:pt x="861" y="1090"/>
                    <a:pt x="861" y="1090"/>
                  </a:cubicBezTo>
                  <a:cubicBezTo>
                    <a:pt x="861" y="1091"/>
                    <a:pt x="863" y="1092"/>
                    <a:pt x="864" y="1091"/>
                  </a:cubicBezTo>
                  <a:close/>
                  <a:moveTo>
                    <a:pt x="846" y="1093"/>
                  </a:moveTo>
                  <a:cubicBezTo>
                    <a:pt x="846" y="1090"/>
                    <a:pt x="844" y="1092"/>
                    <a:pt x="845" y="1093"/>
                  </a:cubicBezTo>
                  <a:cubicBezTo>
                    <a:pt x="845" y="1093"/>
                    <a:pt x="846" y="1093"/>
                    <a:pt x="846" y="1093"/>
                  </a:cubicBezTo>
                  <a:close/>
                  <a:moveTo>
                    <a:pt x="851" y="1086"/>
                  </a:moveTo>
                  <a:cubicBezTo>
                    <a:pt x="849" y="1086"/>
                    <a:pt x="852" y="1088"/>
                    <a:pt x="852" y="1087"/>
                  </a:cubicBezTo>
                  <a:cubicBezTo>
                    <a:pt x="852" y="1087"/>
                    <a:pt x="851" y="1086"/>
                    <a:pt x="851" y="1086"/>
                  </a:cubicBezTo>
                  <a:close/>
                  <a:moveTo>
                    <a:pt x="847" y="1094"/>
                  </a:moveTo>
                  <a:cubicBezTo>
                    <a:pt x="847" y="1094"/>
                    <a:pt x="847" y="1094"/>
                    <a:pt x="847" y="1094"/>
                  </a:cubicBezTo>
                  <a:cubicBezTo>
                    <a:pt x="847" y="1094"/>
                    <a:pt x="849" y="1095"/>
                    <a:pt x="850" y="1095"/>
                  </a:cubicBezTo>
                  <a:cubicBezTo>
                    <a:pt x="851" y="1095"/>
                    <a:pt x="847" y="1090"/>
                    <a:pt x="847" y="1094"/>
                  </a:cubicBezTo>
                  <a:close/>
                  <a:moveTo>
                    <a:pt x="851" y="1098"/>
                  </a:moveTo>
                  <a:cubicBezTo>
                    <a:pt x="852" y="1098"/>
                    <a:pt x="852" y="1098"/>
                    <a:pt x="852" y="1098"/>
                  </a:cubicBezTo>
                  <a:cubicBezTo>
                    <a:pt x="852" y="1096"/>
                    <a:pt x="850" y="1096"/>
                    <a:pt x="849" y="1095"/>
                  </a:cubicBezTo>
                  <a:cubicBezTo>
                    <a:pt x="850" y="1095"/>
                    <a:pt x="851" y="1097"/>
                    <a:pt x="851" y="1098"/>
                  </a:cubicBezTo>
                  <a:close/>
                  <a:moveTo>
                    <a:pt x="850" y="1087"/>
                  </a:moveTo>
                  <a:cubicBezTo>
                    <a:pt x="850" y="1087"/>
                    <a:pt x="850" y="1086"/>
                    <a:pt x="850" y="1086"/>
                  </a:cubicBezTo>
                  <a:cubicBezTo>
                    <a:pt x="850" y="1086"/>
                    <a:pt x="850" y="1086"/>
                    <a:pt x="850" y="1087"/>
                  </a:cubicBezTo>
                  <a:close/>
                  <a:moveTo>
                    <a:pt x="850" y="1101"/>
                  </a:moveTo>
                  <a:cubicBezTo>
                    <a:pt x="850" y="1101"/>
                    <a:pt x="850" y="1101"/>
                    <a:pt x="850" y="1100"/>
                  </a:cubicBezTo>
                  <a:cubicBezTo>
                    <a:pt x="850" y="1101"/>
                    <a:pt x="850" y="1101"/>
                    <a:pt x="849" y="1101"/>
                  </a:cubicBezTo>
                  <a:cubicBezTo>
                    <a:pt x="849" y="1101"/>
                    <a:pt x="850" y="1101"/>
                    <a:pt x="850" y="1101"/>
                  </a:cubicBezTo>
                  <a:close/>
                  <a:moveTo>
                    <a:pt x="860" y="1101"/>
                  </a:moveTo>
                  <a:cubicBezTo>
                    <a:pt x="860" y="1102"/>
                    <a:pt x="860" y="1102"/>
                    <a:pt x="860" y="1102"/>
                  </a:cubicBezTo>
                  <a:cubicBezTo>
                    <a:pt x="860" y="1102"/>
                    <a:pt x="860" y="1102"/>
                    <a:pt x="860" y="1101"/>
                  </a:cubicBezTo>
                  <a:close/>
                  <a:moveTo>
                    <a:pt x="860" y="1090"/>
                  </a:moveTo>
                  <a:cubicBezTo>
                    <a:pt x="860" y="1090"/>
                    <a:pt x="861" y="1090"/>
                    <a:pt x="861" y="1090"/>
                  </a:cubicBezTo>
                  <a:cubicBezTo>
                    <a:pt x="861" y="1090"/>
                    <a:pt x="861" y="1090"/>
                    <a:pt x="860" y="1090"/>
                  </a:cubicBezTo>
                  <a:close/>
                  <a:moveTo>
                    <a:pt x="851" y="1101"/>
                  </a:moveTo>
                  <a:cubicBezTo>
                    <a:pt x="850" y="1101"/>
                    <a:pt x="850" y="1101"/>
                    <a:pt x="851" y="1101"/>
                  </a:cubicBezTo>
                  <a:cubicBezTo>
                    <a:pt x="850" y="1101"/>
                    <a:pt x="851" y="1101"/>
                    <a:pt x="851" y="1101"/>
                  </a:cubicBezTo>
                  <a:close/>
                  <a:moveTo>
                    <a:pt x="873" y="1106"/>
                  </a:moveTo>
                  <a:cubicBezTo>
                    <a:pt x="869" y="1104"/>
                    <a:pt x="874" y="1108"/>
                    <a:pt x="873" y="1106"/>
                  </a:cubicBezTo>
                  <a:cubicBezTo>
                    <a:pt x="872" y="1106"/>
                    <a:pt x="873" y="1106"/>
                    <a:pt x="873" y="1106"/>
                  </a:cubicBezTo>
                  <a:close/>
                  <a:moveTo>
                    <a:pt x="869" y="1108"/>
                  </a:moveTo>
                  <a:cubicBezTo>
                    <a:pt x="869" y="1107"/>
                    <a:pt x="867" y="1106"/>
                    <a:pt x="866" y="1107"/>
                  </a:cubicBezTo>
                  <a:cubicBezTo>
                    <a:pt x="865" y="1107"/>
                    <a:pt x="870" y="1108"/>
                    <a:pt x="869" y="1108"/>
                  </a:cubicBezTo>
                  <a:close/>
                  <a:moveTo>
                    <a:pt x="828" y="1044"/>
                  </a:moveTo>
                  <a:cubicBezTo>
                    <a:pt x="830" y="1043"/>
                    <a:pt x="828" y="1044"/>
                    <a:pt x="828" y="1044"/>
                  </a:cubicBezTo>
                  <a:cubicBezTo>
                    <a:pt x="828" y="1044"/>
                    <a:pt x="828" y="1044"/>
                    <a:pt x="828" y="1044"/>
                  </a:cubicBezTo>
                  <a:close/>
                  <a:moveTo>
                    <a:pt x="820" y="1043"/>
                  </a:moveTo>
                  <a:cubicBezTo>
                    <a:pt x="821" y="1043"/>
                    <a:pt x="821" y="1043"/>
                    <a:pt x="821" y="1043"/>
                  </a:cubicBezTo>
                  <a:cubicBezTo>
                    <a:pt x="821" y="1042"/>
                    <a:pt x="827" y="1044"/>
                    <a:pt x="826" y="1042"/>
                  </a:cubicBezTo>
                  <a:cubicBezTo>
                    <a:pt x="824" y="1041"/>
                    <a:pt x="822" y="1042"/>
                    <a:pt x="820" y="1042"/>
                  </a:cubicBezTo>
                  <a:cubicBezTo>
                    <a:pt x="820" y="1042"/>
                    <a:pt x="820" y="1043"/>
                    <a:pt x="820" y="1043"/>
                  </a:cubicBezTo>
                  <a:close/>
                  <a:moveTo>
                    <a:pt x="816" y="1060"/>
                  </a:moveTo>
                  <a:cubicBezTo>
                    <a:pt x="818" y="1062"/>
                    <a:pt x="815" y="1057"/>
                    <a:pt x="816" y="1060"/>
                  </a:cubicBezTo>
                  <a:cubicBezTo>
                    <a:pt x="816" y="1061"/>
                    <a:pt x="816" y="1060"/>
                    <a:pt x="816" y="1060"/>
                  </a:cubicBezTo>
                  <a:close/>
                  <a:moveTo>
                    <a:pt x="825" y="1065"/>
                  </a:moveTo>
                  <a:cubicBezTo>
                    <a:pt x="823" y="1062"/>
                    <a:pt x="824" y="1067"/>
                    <a:pt x="825" y="1065"/>
                  </a:cubicBezTo>
                  <a:cubicBezTo>
                    <a:pt x="824" y="1064"/>
                    <a:pt x="825" y="1065"/>
                    <a:pt x="825" y="1065"/>
                  </a:cubicBezTo>
                  <a:close/>
                  <a:moveTo>
                    <a:pt x="810" y="1056"/>
                  </a:moveTo>
                  <a:cubicBezTo>
                    <a:pt x="810" y="1056"/>
                    <a:pt x="810" y="1056"/>
                    <a:pt x="810" y="1056"/>
                  </a:cubicBezTo>
                  <a:cubicBezTo>
                    <a:pt x="810" y="1056"/>
                    <a:pt x="810" y="1056"/>
                    <a:pt x="810" y="1056"/>
                  </a:cubicBezTo>
                  <a:close/>
                  <a:moveTo>
                    <a:pt x="800" y="1051"/>
                  </a:moveTo>
                  <a:cubicBezTo>
                    <a:pt x="800" y="1051"/>
                    <a:pt x="800" y="1051"/>
                    <a:pt x="800" y="1051"/>
                  </a:cubicBezTo>
                  <a:cubicBezTo>
                    <a:pt x="800" y="1051"/>
                    <a:pt x="800" y="1051"/>
                    <a:pt x="800" y="1051"/>
                  </a:cubicBezTo>
                  <a:close/>
                  <a:moveTo>
                    <a:pt x="800" y="1052"/>
                  </a:moveTo>
                  <a:cubicBezTo>
                    <a:pt x="800" y="1051"/>
                    <a:pt x="800" y="1051"/>
                    <a:pt x="800" y="1051"/>
                  </a:cubicBezTo>
                  <a:cubicBezTo>
                    <a:pt x="800" y="1052"/>
                    <a:pt x="800" y="1052"/>
                    <a:pt x="800" y="1052"/>
                  </a:cubicBezTo>
                  <a:close/>
                  <a:moveTo>
                    <a:pt x="861" y="1057"/>
                  </a:moveTo>
                  <a:cubicBezTo>
                    <a:pt x="861" y="1057"/>
                    <a:pt x="861" y="1057"/>
                    <a:pt x="861" y="1057"/>
                  </a:cubicBezTo>
                  <a:cubicBezTo>
                    <a:pt x="860" y="1057"/>
                    <a:pt x="860" y="1057"/>
                    <a:pt x="861" y="1057"/>
                  </a:cubicBezTo>
                  <a:close/>
                  <a:moveTo>
                    <a:pt x="954" y="1183"/>
                  </a:moveTo>
                  <a:cubicBezTo>
                    <a:pt x="955" y="1184"/>
                    <a:pt x="956" y="1183"/>
                    <a:pt x="956" y="1184"/>
                  </a:cubicBezTo>
                  <a:cubicBezTo>
                    <a:pt x="956" y="1184"/>
                    <a:pt x="956" y="1184"/>
                    <a:pt x="957" y="1184"/>
                  </a:cubicBezTo>
                  <a:cubicBezTo>
                    <a:pt x="957" y="1184"/>
                    <a:pt x="957" y="1184"/>
                    <a:pt x="957" y="1184"/>
                  </a:cubicBezTo>
                  <a:cubicBezTo>
                    <a:pt x="958" y="1185"/>
                    <a:pt x="960" y="1186"/>
                    <a:pt x="960" y="1184"/>
                  </a:cubicBezTo>
                  <a:cubicBezTo>
                    <a:pt x="960" y="1183"/>
                    <a:pt x="958" y="1182"/>
                    <a:pt x="958" y="1182"/>
                  </a:cubicBezTo>
                  <a:cubicBezTo>
                    <a:pt x="956" y="1180"/>
                    <a:pt x="953" y="1179"/>
                    <a:pt x="952" y="1177"/>
                  </a:cubicBezTo>
                  <a:cubicBezTo>
                    <a:pt x="950" y="1176"/>
                    <a:pt x="949" y="1175"/>
                    <a:pt x="948" y="1173"/>
                  </a:cubicBezTo>
                  <a:cubicBezTo>
                    <a:pt x="946" y="1172"/>
                    <a:pt x="942" y="1169"/>
                    <a:pt x="941" y="1169"/>
                  </a:cubicBezTo>
                  <a:cubicBezTo>
                    <a:pt x="941" y="1169"/>
                    <a:pt x="941" y="1169"/>
                    <a:pt x="941" y="1170"/>
                  </a:cubicBezTo>
                  <a:cubicBezTo>
                    <a:pt x="941" y="1170"/>
                    <a:pt x="940" y="1168"/>
                    <a:pt x="940" y="1168"/>
                  </a:cubicBezTo>
                  <a:cubicBezTo>
                    <a:pt x="940" y="1168"/>
                    <a:pt x="940" y="1169"/>
                    <a:pt x="940" y="1169"/>
                  </a:cubicBezTo>
                  <a:cubicBezTo>
                    <a:pt x="940" y="1169"/>
                    <a:pt x="940" y="1169"/>
                    <a:pt x="940" y="1169"/>
                  </a:cubicBezTo>
                  <a:cubicBezTo>
                    <a:pt x="940" y="1169"/>
                    <a:pt x="940" y="1169"/>
                    <a:pt x="940" y="1169"/>
                  </a:cubicBezTo>
                  <a:cubicBezTo>
                    <a:pt x="939" y="1170"/>
                    <a:pt x="941" y="1170"/>
                    <a:pt x="941" y="1170"/>
                  </a:cubicBezTo>
                  <a:cubicBezTo>
                    <a:pt x="940" y="1171"/>
                    <a:pt x="942" y="1173"/>
                    <a:pt x="942" y="1173"/>
                  </a:cubicBezTo>
                  <a:cubicBezTo>
                    <a:pt x="942" y="1174"/>
                    <a:pt x="944" y="1175"/>
                    <a:pt x="944" y="1175"/>
                  </a:cubicBezTo>
                  <a:cubicBezTo>
                    <a:pt x="944" y="1175"/>
                    <a:pt x="944" y="1175"/>
                    <a:pt x="944" y="1175"/>
                  </a:cubicBezTo>
                  <a:cubicBezTo>
                    <a:pt x="944" y="1175"/>
                    <a:pt x="944" y="1175"/>
                    <a:pt x="945" y="1175"/>
                  </a:cubicBezTo>
                  <a:cubicBezTo>
                    <a:pt x="945" y="1176"/>
                    <a:pt x="946" y="1178"/>
                    <a:pt x="946" y="1178"/>
                  </a:cubicBezTo>
                  <a:cubicBezTo>
                    <a:pt x="947" y="1178"/>
                    <a:pt x="948" y="1179"/>
                    <a:pt x="950" y="1180"/>
                  </a:cubicBezTo>
                  <a:cubicBezTo>
                    <a:pt x="951" y="1180"/>
                    <a:pt x="955" y="1182"/>
                    <a:pt x="954" y="1183"/>
                  </a:cubicBezTo>
                  <a:cubicBezTo>
                    <a:pt x="954" y="1183"/>
                    <a:pt x="954" y="1183"/>
                    <a:pt x="954" y="1183"/>
                  </a:cubicBezTo>
                  <a:close/>
                  <a:moveTo>
                    <a:pt x="959" y="1186"/>
                  </a:moveTo>
                  <a:cubicBezTo>
                    <a:pt x="960" y="1186"/>
                    <a:pt x="958" y="1185"/>
                    <a:pt x="958" y="1185"/>
                  </a:cubicBezTo>
                  <a:cubicBezTo>
                    <a:pt x="958" y="1186"/>
                    <a:pt x="958" y="1186"/>
                    <a:pt x="959" y="1186"/>
                  </a:cubicBezTo>
                  <a:close/>
                  <a:moveTo>
                    <a:pt x="941" y="1169"/>
                  </a:moveTo>
                  <a:cubicBezTo>
                    <a:pt x="941" y="1169"/>
                    <a:pt x="941" y="1169"/>
                    <a:pt x="941" y="1169"/>
                  </a:cubicBezTo>
                  <a:cubicBezTo>
                    <a:pt x="941" y="1168"/>
                    <a:pt x="941" y="1168"/>
                    <a:pt x="941" y="1168"/>
                  </a:cubicBezTo>
                  <a:cubicBezTo>
                    <a:pt x="940" y="1168"/>
                    <a:pt x="941" y="1168"/>
                    <a:pt x="941" y="1169"/>
                  </a:cubicBezTo>
                  <a:cubicBezTo>
                    <a:pt x="941" y="1169"/>
                    <a:pt x="941" y="1168"/>
                    <a:pt x="940" y="1168"/>
                  </a:cubicBezTo>
                  <a:cubicBezTo>
                    <a:pt x="940" y="1169"/>
                    <a:pt x="941" y="1169"/>
                    <a:pt x="941" y="1169"/>
                  </a:cubicBezTo>
                  <a:cubicBezTo>
                    <a:pt x="941" y="1169"/>
                    <a:pt x="941" y="1169"/>
                    <a:pt x="941" y="1169"/>
                  </a:cubicBezTo>
                  <a:close/>
                  <a:moveTo>
                    <a:pt x="953" y="1183"/>
                  </a:moveTo>
                  <a:cubicBezTo>
                    <a:pt x="953" y="1183"/>
                    <a:pt x="953" y="1183"/>
                    <a:pt x="953" y="1183"/>
                  </a:cubicBezTo>
                  <a:cubicBezTo>
                    <a:pt x="953" y="1183"/>
                    <a:pt x="954" y="1183"/>
                    <a:pt x="954" y="1183"/>
                  </a:cubicBezTo>
                  <a:cubicBezTo>
                    <a:pt x="954" y="1183"/>
                    <a:pt x="954" y="1183"/>
                    <a:pt x="953" y="1183"/>
                  </a:cubicBezTo>
                  <a:close/>
                  <a:moveTo>
                    <a:pt x="957" y="1171"/>
                  </a:moveTo>
                  <a:cubicBezTo>
                    <a:pt x="957" y="1171"/>
                    <a:pt x="957" y="1170"/>
                    <a:pt x="957" y="1170"/>
                  </a:cubicBezTo>
                  <a:cubicBezTo>
                    <a:pt x="957" y="1170"/>
                    <a:pt x="957" y="1171"/>
                    <a:pt x="957" y="1171"/>
                  </a:cubicBezTo>
                  <a:cubicBezTo>
                    <a:pt x="958" y="1171"/>
                    <a:pt x="957" y="1171"/>
                    <a:pt x="957" y="1171"/>
                  </a:cubicBezTo>
                  <a:close/>
                  <a:moveTo>
                    <a:pt x="957" y="1172"/>
                  </a:moveTo>
                  <a:cubicBezTo>
                    <a:pt x="957" y="1172"/>
                    <a:pt x="957" y="1172"/>
                    <a:pt x="957" y="1171"/>
                  </a:cubicBezTo>
                  <a:cubicBezTo>
                    <a:pt x="957" y="1172"/>
                    <a:pt x="957" y="1172"/>
                    <a:pt x="957" y="1173"/>
                  </a:cubicBezTo>
                  <a:cubicBezTo>
                    <a:pt x="957" y="1173"/>
                    <a:pt x="957" y="1173"/>
                    <a:pt x="957" y="1173"/>
                  </a:cubicBezTo>
                  <a:cubicBezTo>
                    <a:pt x="957" y="1172"/>
                    <a:pt x="957" y="1172"/>
                    <a:pt x="957" y="1172"/>
                  </a:cubicBezTo>
                  <a:close/>
                  <a:moveTo>
                    <a:pt x="963" y="1187"/>
                  </a:moveTo>
                  <a:cubicBezTo>
                    <a:pt x="964" y="1187"/>
                    <a:pt x="963" y="1186"/>
                    <a:pt x="963" y="1186"/>
                  </a:cubicBezTo>
                  <a:cubicBezTo>
                    <a:pt x="963" y="1186"/>
                    <a:pt x="963" y="1187"/>
                    <a:pt x="963" y="1187"/>
                  </a:cubicBezTo>
                  <a:cubicBezTo>
                    <a:pt x="963" y="1187"/>
                    <a:pt x="963" y="1187"/>
                    <a:pt x="963" y="1187"/>
                  </a:cubicBezTo>
                  <a:close/>
                  <a:moveTo>
                    <a:pt x="937" y="1165"/>
                  </a:moveTo>
                  <a:cubicBezTo>
                    <a:pt x="937" y="1166"/>
                    <a:pt x="937" y="1166"/>
                    <a:pt x="937" y="1166"/>
                  </a:cubicBezTo>
                  <a:cubicBezTo>
                    <a:pt x="937" y="1166"/>
                    <a:pt x="937" y="1165"/>
                    <a:pt x="937" y="1165"/>
                  </a:cubicBezTo>
                  <a:close/>
                  <a:moveTo>
                    <a:pt x="966" y="1179"/>
                  </a:moveTo>
                  <a:cubicBezTo>
                    <a:pt x="966" y="1179"/>
                    <a:pt x="966" y="1179"/>
                    <a:pt x="966" y="1179"/>
                  </a:cubicBezTo>
                  <a:cubicBezTo>
                    <a:pt x="966" y="1180"/>
                    <a:pt x="968" y="1180"/>
                    <a:pt x="968" y="1179"/>
                  </a:cubicBezTo>
                  <a:cubicBezTo>
                    <a:pt x="968" y="1179"/>
                    <a:pt x="968" y="1178"/>
                    <a:pt x="968" y="1178"/>
                  </a:cubicBezTo>
                  <a:cubicBezTo>
                    <a:pt x="967" y="1178"/>
                    <a:pt x="967" y="1178"/>
                    <a:pt x="966" y="1178"/>
                  </a:cubicBezTo>
                  <a:cubicBezTo>
                    <a:pt x="966" y="1178"/>
                    <a:pt x="966" y="1178"/>
                    <a:pt x="966" y="1178"/>
                  </a:cubicBezTo>
                  <a:cubicBezTo>
                    <a:pt x="965" y="1178"/>
                    <a:pt x="966" y="1179"/>
                    <a:pt x="966" y="1179"/>
                  </a:cubicBezTo>
                  <a:cubicBezTo>
                    <a:pt x="966" y="1179"/>
                    <a:pt x="966" y="1179"/>
                    <a:pt x="966" y="1179"/>
                  </a:cubicBezTo>
                  <a:close/>
                  <a:moveTo>
                    <a:pt x="963" y="1175"/>
                  </a:moveTo>
                  <a:cubicBezTo>
                    <a:pt x="962" y="1175"/>
                    <a:pt x="962" y="1174"/>
                    <a:pt x="962" y="1174"/>
                  </a:cubicBezTo>
                  <a:cubicBezTo>
                    <a:pt x="962" y="1174"/>
                    <a:pt x="962" y="1172"/>
                    <a:pt x="961" y="1173"/>
                  </a:cubicBezTo>
                  <a:cubicBezTo>
                    <a:pt x="961" y="1173"/>
                    <a:pt x="960" y="1173"/>
                    <a:pt x="960" y="1173"/>
                  </a:cubicBezTo>
                  <a:cubicBezTo>
                    <a:pt x="960" y="1173"/>
                    <a:pt x="961" y="1173"/>
                    <a:pt x="961" y="1173"/>
                  </a:cubicBezTo>
                  <a:cubicBezTo>
                    <a:pt x="961" y="1174"/>
                    <a:pt x="961" y="1174"/>
                    <a:pt x="960" y="1174"/>
                  </a:cubicBezTo>
                  <a:cubicBezTo>
                    <a:pt x="960" y="1174"/>
                    <a:pt x="960" y="1174"/>
                    <a:pt x="960" y="1174"/>
                  </a:cubicBezTo>
                  <a:cubicBezTo>
                    <a:pt x="960" y="1175"/>
                    <a:pt x="962" y="1177"/>
                    <a:pt x="963" y="1176"/>
                  </a:cubicBezTo>
                  <a:cubicBezTo>
                    <a:pt x="963" y="1176"/>
                    <a:pt x="963" y="1175"/>
                    <a:pt x="963" y="1175"/>
                  </a:cubicBezTo>
                  <a:close/>
                  <a:moveTo>
                    <a:pt x="943" y="1175"/>
                  </a:moveTo>
                  <a:cubicBezTo>
                    <a:pt x="943" y="1174"/>
                    <a:pt x="943" y="1175"/>
                    <a:pt x="942" y="1175"/>
                  </a:cubicBezTo>
                  <a:cubicBezTo>
                    <a:pt x="943" y="1175"/>
                    <a:pt x="944" y="1175"/>
                    <a:pt x="943" y="1175"/>
                  </a:cubicBezTo>
                  <a:close/>
                  <a:moveTo>
                    <a:pt x="938" y="1168"/>
                  </a:moveTo>
                  <a:cubicBezTo>
                    <a:pt x="938" y="1168"/>
                    <a:pt x="938" y="1168"/>
                    <a:pt x="938" y="1168"/>
                  </a:cubicBezTo>
                  <a:cubicBezTo>
                    <a:pt x="938" y="1168"/>
                    <a:pt x="938" y="1168"/>
                    <a:pt x="938" y="1168"/>
                  </a:cubicBezTo>
                  <a:close/>
                  <a:moveTo>
                    <a:pt x="945" y="1176"/>
                  </a:moveTo>
                  <a:cubicBezTo>
                    <a:pt x="945" y="1177"/>
                    <a:pt x="945" y="1175"/>
                    <a:pt x="945" y="1176"/>
                  </a:cubicBezTo>
                  <a:cubicBezTo>
                    <a:pt x="945" y="1176"/>
                    <a:pt x="945" y="1176"/>
                    <a:pt x="945" y="1176"/>
                  </a:cubicBezTo>
                  <a:close/>
                  <a:moveTo>
                    <a:pt x="951" y="1180"/>
                  </a:moveTo>
                  <a:cubicBezTo>
                    <a:pt x="951" y="1181"/>
                    <a:pt x="951" y="1181"/>
                    <a:pt x="951" y="1181"/>
                  </a:cubicBezTo>
                  <a:cubicBezTo>
                    <a:pt x="951" y="1181"/>
                    <a:pt x="951" y="1180"/>
                    <a:pt x="951" y="1180"/>
                  </a:cubicBezTo>
                  <a:close/>
                  <a:moveTo>
                    <a:pt x="947" y="1178"/>
                  </a:moveTo>
                  <a:cubicBezTo>
                    <a:pt x="947" y="1178"/>
                    <a:pt x="947" y="1179"/>
                    <a:pt x="947" y="1179"/>
                  </a:cubicBezTo>
                  <a:cubicBezTo>
                    <a:pt x="947" y="1179"/>
                    <a:pt x="947" y="1178"/>
                    <a:pt x="947" y="1178"/>
                  </a:cubicBezTo>
                  <a:close/>
                  <a:moveTo>
                    <a:pt x="939" y="1168"/>
                  </a:moveTo>
                  <a:cubicBezTo>
                    <a:pt x="939" y="1168"/>
                    <a:pt x="939" y="1167"/>
                    <a:pt x="939" y="1168"/>
                  </a:cubicBezTo>
                  <a:cubicBezTo>
                    <a:pt x="939" y="1168"/>
                    <a:pt x="939" y="1168"/>
                    <a:pt x="939" y="1168"/>
                  </a:cubicBezTo>
                  <a:close/>
                  <a:moveTo>
                    <a:pt x="1043" y="1142"/>
                  </a:moveTo>
                  <a:cubicBezTo>
                    <a:pt x="1043" y="1142"/>
                    <a:pt x="1043" y="1142"/>
                    <a:pt x="1042" y="1142"/>
                  </a:cubicBezTo>
                  <a:cubicBezTo>
                    <a:pt x="1042" y="1142"/>
                    <a:pt x="1042" y="1142"/>
                    <a:pt x="1043" y="1142"/>
                  </a:cubicBezTo>
                  <a:close/>
                  <a:moveTo>
                    <a:pt x="1039" y="1143"/>
                  </a:moveTo>
                  <a:cubicBezTo>
                    <a:pt x="1039" y="1143"/>
                    <a:pt x="1039" y="1143"/>
                    <a:pt x="1039" y="1143"/>
                  </a:cubicBezTo>
                  <a:cubicBezTo>
                    <a:pt x="1039" y="1143"/>
                    <a:pt x="1039" y="1143"/>
                    <a:pt x="1039" y="1143"/>
                  </a:cubicBezTo>
                  <a:close/>
                  <a:moveTo>
                    <a:pt x="1040" y="1143"/>
                  </a:moveTo>
                  <a:cubicBezTo>
                    <a:pt x="1041" y="1142"/>
                    <a:pt x="1040" y="1143"/>
                    <a:pt x="1040" y="1143"/>
                  </a:cubicBezTo>
                  <a:cubicBezTo>
                    <a:pt x="1040" y="1143"/>
                    <a:pt x="1040" y="1143"/>
                    <a:pt x="1040" y="1143"/>
                  </a:cubicBezTo>
                  <a:close/>
                  <a:moveTo>
                    <a:pt x="1049" y="1142"/>
                  </a:moveTo>
                  <a:cubicBezTo>
                    <a:pt x="1048" y="1142"/>
                    <a:pt x="1048" y="1142"/>
                    <a:pt x="1048" y="1143"/>
                  </a:cubicBezTo>
                  <a:cubicBezTo>
                    <a:pt x="1049" y="1142"/>
                    <a:pt x="1049" y="1142"/>
                    <a:pt x="1049" y="1142"/>
                  </a:cubicBezTo>
                  <a:close/>
                  <a:moveTo>
                    <a:pt x="1044" y="1141"/>
                  </a:moveTo>
                  <a:cubicBezTo>
                    <a:pt x="1044" y="1141"/>
                    <a:pt x="1044" y="1141"/>
                    <a:pt x="1044" y="1141"/>
                  </a:cubicBezTo>
                  <a:cubicBezTo>
                    <a:pt x="1044" y="1141"/>
                    <a:pt x="1044" y="1141"/>
                    <a:pt x="1044" y="1141"/>
                  </a:cubicBezTo>
                  <a:close/>
                  <a:moveTo>
                    <a:pt x="1029" y="1148"/>
                  </a:moveTo>
                  <a:cubicBezTo>
                    <a:pt x="1030" y="1148"/>
                    <a:pt x="1029" y="1148"/>
                    <a:pt x="1029" y="1148"/>
                  </a:cubicBezTo>
                  <a:cubicBezTo>
                    <a:pt x="1029" y="1148"/>
                    <a:pt x="1029" y="1148"/>
                    <a:pt x="1029" y="1148"/>
                  </a:cubicBezTo>
                  <a:close/>
                  <a:moveTo>
                    <a:pt x="1030" y="1147"/>
                  </a:moveTo>
                  <a:cubicBezTo>
                    <a:pt x="1030" y="1147"/>
                    <a:pt x="1030" y="1147"/>
                    <a:pt x="1030" y="1147"/>
                  </a:cubicBezTo>
                  <a:cubicBezTo>
                    <a:pt x="1030" y="1147"/>
                    <a:pt x="1030" y="1147"/>
                    <a:pt x="1030" y="1147"/>
                  </a:cubicBezTo>
                  <a:close/>
                  <a:moveTo>
                    <a:pt x="1031" y="1145"/>
                  </a:moveTo>
                  <a:cubicBezTo>
                    <a:pt x="1031" y="1145"/>
                    <a:pt x="1031" y="1145"/>
                    <a:pt x="1032" y="1145"/>
                  </a:cubicBezTo>
                  <a:cubicBezTo>
                    <a:pt x="1032" y="1145"/>
                    <a:pt x="1032" y="1144"/>
                    <a:pt x="1032" y="1144"/>
                  </a:cubicBezTo>
                  <a:cubicBezTo>
                    <a:pt x="1032" y="1144"/>
                    <a:pt x="1031" y="1145"/>
                    <a:pt x="1031" y="1145"/>
                  </a:cubicBezTo>
                  <a:close/>
                  <a:moveTo>
                    <a:pt x="1029" y="1152"/>
                  </a:moveTo>
                  <a:cubicBezTo>
                    <a:pt x="1030" y="1152"/>
                    <a:pt x="1028" y="1151"/>
                    <a:pt x="1029" y="1152"/>
                  </a:cubicBezTo>
                  <a:cubicBezTo>
                    <a:pt x="1029" y="1152"/>
                    <a:pt x="1029" y="1151"/>
                    <a:pt x="1029" y="1152"/>
                  </a:cubicBezTo>
                  <a:close/>
                  <a:moveTo>
                    <a:pt x="1040" y="1150"/>
                  </a:moveTo>
                  <a:cubicBezTo>
                    <a:pt x="1040" y="1151"/>
                    <a:pt x="1040" y="1151"/>
                    <a:pt x="1040" y="1151"/>
                  </a:cubicBezTo>
                  <a:cubicBezTo>
                    <a:pt x="1040" y="1151"/>
                    <a:pt x="1040" y="1151"/>
                    <a:pt x="1041" y="1151"/>
                  </a:cubicBezTo>
                  <a:cubicBezTo>
                    <a:pt x="1041" y="1151"/>
                    <a:pt x="1041" y="1151"/>
                    <a:pt x="1040" y="1150"/>
                  </a:cubicBezTo>
                  <a:cubicBezTo>
                    <a:pt x="1040" y="1150"/>
                    <a:pt x="1040" y="1150"/>
                    <a:pt x="1040" y="1150"/>
                  </a:cubicBezTo>
                  <a:close/>
                  <a:moveTo>
                    <a:pt x="1040" y="1151"/>
                  </a:moveTo>
                  <a:cubicBezTo>
                    <a:pt x="1040" y="1151"/>
                    <a:pt x="1040" y="1151"/>
                    <a:pt x="1040" y="1151"/>
                  </a:cubicBezTo>
                  <a:cubicBezTo>
                    <a:pt x="1040" y="1151"/>
                    <a:pt x="1040" y="1152"/>
                    <a:pt x="1040" y="1151"/>
                  </a:cubicBezTo>
                  <a:close/>
                  <a:moveTo>
                    <a:pt x="1047" y="1144"/>
                  </a:moveTo>
                  <a:cubicBezTo>
                    <a:pt x="1048" y="1144"/>
                    <a:pt x="1048" y="1144"/>
                    <a:pt x="1048" y="1144"/>
                  </a:cubicBezTo>
                  <a:cubicBezTo>
                    <a:pt x="1047" y="1144"/>
                    <a:pt x="1047" y="1144"/>
                    <a:pt x="1047" y="1144"/>
                  </a:cubicBezTo>
                  <a:cubicBezTo>
                    <a:pt x="1047" y="1143"/>
                    <a:pt x="1048" y="1143"/>
                    <a:pt x="1048" y="1142"/>
                  </a:cubicBezTo>
                  <a:cubicBezTo>
                    <a:pt x="1047" y="1142"/>
                    <a:pt x="1046" y="1144"/>
                    <a:pt x="1045" y="1144"/>
                  </a:cubicBezTo>
                  <a:cubicBezTo>
                    <a:pt x="1045" y="1143"/>
                    <a:pt x="1047" y="1141"/>
                    <a:pt x="1049" y="1140"/>
                  </a:cubicBezTo>
                  <a:cubicBezTo>
                    <a:pt x="1048" y="1140"/>
                    <a:pt x="1045" y="1141"/>
                    <a:pt x="1045" y="1141"/>
                  </a:cubicBezTo>
                  <a:cubicBezTo>
                    <a:pt x="1043" y="1142"/>
                    <a:pt x="1038" y="1143"/>
                    <a:pt x="1038" y="1145"/>
                  </a:cubicBezTo>
                  <a:cubicBezTo>
                    <a:pt x="1039" y="1145"/>
                    <a:pt x="1039" y="1144"/>
                    <a:pt x="1039" y="1145"/>
                  </a:cubicBezTo>
                  <a:cubicBezTo>
                    <a:pt x="1038" y="1145"/>
                    <a:pt x="1040" y="1145"/>
                    <a:pt x="1039" y="1145"/>
                  </a:cubicBezTo>
                  <a:cubicBezTo>
                    <a:pt x="1039" y="1146"/>
                    <a:pt x="1039" y="1146"/>
                    <a:pt x="1039" y="1146"/>
                  </a:cubicBezTo>
                  <a:cubicBezTo>
                    <a:pt x="1040" y="1146"/>
                    <a:pt x="1040" y="1146"/>
                    <a:pt x="1040" y="1146"/>
                  </a:cubicBezTo>
                  <a:cubicBezTo>
                    <a:pt x="1040" y="1146"/>
                    <a:pt x="1042" y="1144"/>
                    <a:pt x="1042" y="1145"/>
                  </a:cubicBezTo>
                  <a:cubicBezTo>
                    <a:pt x="1042" y="1145"/>
                    <a:pt x="1043" y="1144"/>
                    <a:pt x="1043" y="1144"/>
                  </a:cubicBezTo>
                  <a:cubicBezTo>
                    <a:pt x="1044" y="1144"/>
                    <a:pt x="1044" y="1145"/>
                    <a:pt x="1044" y="1145"/>
                  </a:cubicBezTo>
                  <a:cubicBezTo>
                    <a:pt x="1045" y="1145"/>
                    <a:pt x="1045" y="1145"/>
                    <a:pt x="1046" y="1144"/>
                  </a:cubicBezTo>
                  <a:cubicBezTo>
                    <a:pt x="1046" y="1144"/>
                    <a:pt x="1047" y="1144"/>
                    <a:pt x="1047" y="1144"/>
                  </a:cubicBezTo>
                  <a:cubicBezTo>
                    <a:pt x="1047" y="1144"/>
                    <a:pt x="1047" y="1144"/>
                    <a:pt x="1047" y="1144"/>
                  </a:cubicBezTo>
                  <a:close/>
                  <a:moveTo>
                    <a:pt x="1044" y="1151"/>
                  </a:moveTo>
                  <a:cubicBezTo>
                    <a:pt x="1045" y="1152"/>
                    <a:pt x="1045" y="1152"/>
                    <a:pt x="1045" y="1152"/>
                  </a:cubicBezTo>
                  <a:cubicBezTo>
                    <a:pt x="1045" y="1151"/>
                    <a:pt x="1045" y="1151"/>
                    <a:pt x="1044" y="1151"/>
                  </a:cubicBezTo>
                  <a:close/>
                  <a:moveTo>
                    <a:pt x="1040" y="1153"/>
                  </a:moveTo>
                  <a:cubicBezTo>
                    <a:pt x="1039" y="1153"/>
                    <a:pt x="1039" y="1153"/>
                    <a:pt x="1039" y="1153"/>
                  </a:cubicBezTo>
                  <a:cubicBezTo>
                    <a:pt x="1039" y="1153"/>
                    <a:pt x="1039" y="1151"/>
                    <a:pt x="1039" y="1151"/>
                  </a:cubicBezTo>
                  <a:cubicBezTo>
                    <a:pt x="1039" y="1151"/>
                    <a:pt x="1039" y="1150"/>
                    <a:pt x="1038" y="1150"/>
                  </a:cubicBezTo>
                  <a:cubicBezTo>
                    <a:pt x="1038" y="1150"/>
                    <a:pt x="1038" y="1150"/>
                    <a:pt x="1038" y="1150"/>
                  </a:cubicBezTo>
                  <a:cubicBezTo>
                    <a:pt x="1038" y="1150"/>
                    <a:pt x="1038" y="1150"/>
                    <a:pt x="1037" y="1150"/>
                  </a:cubicBezTo>
                  <a:cubicBezTo>
                    <a:pt x="1038" y="1150"/>
                    <a:pt x="1037" y="1150"/>
                    <a:pt x="1037" y="1150"/>
                  </a:cubicBezTo>
                  <a:cubicBezTo>
                    <a:pt x="1037" y="1149"/>
                    <a:pt x="1036" y="1148"/>
                    <a:pt x="1036" y="1148"/>
                  </a:cubicBezTo>
                  <a:cubicBezTo>
                    <a:pt x="1036" y="1148"/>
                    <a:pt x="1036" y="1148"/>
                    <a:pt x="1036" y="1148"/>
                  </a:cubicBezTo>
                  <a:cubicBezTo>
                    <a:pt x="1036" y="1148"/>
                    <a:pt x="1036" y="1148"/>
                    <a:pt x="1036" y="1149"/>
                  </a:cubicBezTo>
                  <a:cubicBezTo>
                    <a:pt x="1035" y="1149"/>
                    <a:pt x="1035" y="1149"/>
                    <a:pt x="1034" y="1149"/>
                  </a:cubicBezTo>
                  <a:cubicBezTo>
                    <a:pt x="1034" y="1149"/>
                    <a:pt x="1034" y="1149"/>
                    <a:pt x="1034" y="1149"/>
                  </a:cubicBezTo>
                  <a:cubicBezTo>
                    <a:pt x="1034" y="1148"/>
                    <a:pt x="1033" y="1149"/>
                    <a:pt x="1033" y="1149"/>
                  </a:cubicBezTo>
                  <a:cubicBezTo>
                    <a:pt x="1033" y="1149"/>
                    <a:pt x="1032" y="1149"/>
                    <a:pt x="1032" y="1150"/>
                  </a:cubicBezTo>
                  <a:cubicBezTo>
                    <a:pt x="1032" y="1150"/>
                    <a:pt x="1031" y="1150"/>
                    <a:pt x="1031" y="1151"/>
                  </a:cubicBezTo>
                  <a:cubicBezTo>
                    <a:pt x="1031" y="1151"/>
                    <a:pt x="1030" y="1152"/>
                    <a:pt x="1030" y="1152"/>
                  </a:cubicBezTo>
                  <a:cubicBezTo>
                    <a:pt x="1030" y="1153"/>
                    <a:pt x="1030" y="1153"/>
                    <a:pt x="1030" y="1153"/>
                  </a:cubicBezTo>
                  <a:cubicBezTo>
                    <a:pt x="1030" y="1154"/>
                    <a:pt x="1031" y="1154"/>
                    <a:pt x="1031" y="1154"/>
                  </a:cubicBezTo>
                  <a:cubicBezTo>
                    <a:pt x="1032" y="1154"/>
                    <a:pt x="1032" y="1154"/>
                    <a:pt x="1032" y="1154"/>
                  </a:cubicBezTo>
                  <a:cubicBezTo>
                    <a:pt x="1033" y="1154"/>
                    <a:pt x="1034" y="1155"/>
                    <a:pt x="1036" y="1155"/>
                  </a:cubicBezTo>
                  <a:cubicBezTo>
                    <a:pt x="1036" y="1155"/>
                    <a:pt x="1040" y="1153"/>
                    <a:pt x="1040" y="1153"/>
                  </a:cubicBezTo>
                  <a:close/>
                  <a:moveTo>
                    <a:pt x="1047" y="1161"/>
                  </a:moveTo>
                  <a:cubicBezTo>
                    <a:pt x="1047" y="1161"/>
                    <a:pt x="1047" y="1162"/>
                    <a:pt x="1047" y="1161"/>
                  </a:cubicBezTo>
                  <a:cubicBezTo>
                    <a:pt x="1047" y="1161"/>
                    <a:pt x="1047" y="1161"/>
                    <a:pt x="1047" y="1161"/>
                  </a:cubicBezTo>
                  <a:close/>
                  <a:moveTo>
                    <a:pt x="1044" y="1153"/>
                  </a:moveTo>
                  <a:cubicBezTo>
                    <a:pt x="1044" y="1153"/>
                    <a:pt x="1044" y="1152"/>
                    <a:pt x="1043" y="1153"/>
                  </a:cubicBezTo>
                  <a:cubicBezTo>
                    <a:pt x="1044" y="1153"/>
                    <a:pt x="1044" y="1154"/>
                    <a:pt x="1044" y="1154"/>
                  </a:cubicBezTo>
                  <a:cubicBezTo>
                    <a:pt x="1044" y="1154"/>
                    <a:pt x="1044" y="1154"/>
                    <a:pt x="1044" y="1153"/>
                  </a:cubicBezTo>
                  <a:close/>
                  <a:moveTo>
                    <a:pt x="1044" y="1149"/>
                  </a:moveTo>
                  <a:cubicBezTo>
                    <a:pt x="1044" y="1149"/>
                    <a:pt x="1045" y="1149"/>
                    <a:pt x="1045" y="1148"/>
                  </a:cubicBezTo>
                  <a:cubicBezTo>
                    <a:pt x="1045" y="1148"/>
                    <a:pt x="1045" y="1147"/>
                    <a:pt x="1044" y="1148"/>
                  </a:cubicBezTo>
                  <a:cubicBezTo>
                    <a:pt x="1044" y="1148"/>
                    <a:pt x="1044" y="1148"/>
                    <a:pt x="1044" y="1149"/>
                  </a:cubicBezTo>
                  <a:close/>
                  <a:moveTo>
                    <a:pt x="1042" y="1150"/>
                  </a:moveTo>
                  <a:cubicBezTo>
                    <a:pt x="1042" y="1150"/>
                    <a:pt x="1042" y="1150"/>
                    <a:pt x="1042" y="1151"/>
                  </a:cubicBezTo>
                  <a:cubicBezTo>
                    <a:pt x="1042" y="1150"/>
                    <a:pt x="1042" y="1150"/>
                    <a:pt x="1042" y="1150"/>
                  </a:cubicBezTo>
                  <a:close/>
                  <a:moveTo>
                    <a:pt x="1035" y="1161"/>
                  </a:moveTo>
                  <a:cubicBezTo>
                    <a:pt x="1035" y="1161"/>
                    <a:pt x="1035" y="1161"/>
                    <a:pt x="1036" y="1161"/>
                  </a:cubicBezTo>
                  <a:cubicBezTo>
                    <a:pt x="1036" y="1161"/>
                    <a:pt x="1036" y="1161"/>
                    <a:pt x="1036" y="1161"/>
                  </a:cubicBezTo>
                  <a:cubicBezTo>
                    <a:pt x="1036" y="1161"/>
                    <a:pt x="1039" y="1160"/>
                    <a:pt x="1038" y="1160"/>
                  </a:cubicBezTo>
                  <a:cubicBezTo>
                    <a:pt x="1037" y="1160"/>
                    <a:pt x="1035" y="1160"/>
                    <a:pt x="1035" y="1161"/>
                  </a:cubicBezTo>
                  <a:close/>
                  <a:moveTo>
                    <a:pt x="1053" y="1151"/>
                  </a:moveTo>
                  <a:cubicBezTo>
                    <a:pt x="1053" y="1151"/>
                    <a:pt x="1053" y="1151"/>
                    <a:pt x="1053" y="1151"/>
                  </a:cubicBezTo>
                  <a:cubicBezTo>
                    <a:pt x="1053" y="1151"/>
                    <a:pt x="1053" y="1151"/>
                    <a:pt x="1053" y="1151"/>
                  </a:cubicBezTo>
                  <a:close/>
                  <a:moveTo>
                    <a:pt x="1036" y="1156"/>
                  </a:moveTo>
                  <a:cubicBezTo>
                    <a:pt x="1036" y="1156"/>
                    <a:pt x="1036" y="1155"/>
                    <a:pt x="1036" y="1156"/>
                  </a:cubicBezTo>
                  <a:cubicBezTo>
                    <a:pt x="1036" y="1156"/>
                    <a:pt x="1036" y="1156"/>
                    <a:pt x="1036" y="1156"/>
                  </a:cubicBezTo>
                  <a:close/>
                  <a:moveTo>
                    <a:pt x="1032" y="1157"/>
                  </a:moveTo>
                  <a:cubicBezTo>
                    <a:pt x="1032" y="1157"/>
                    <a:pt x="1032" y="1157"/>
                    <a:pt x="1032" y="1157"/>
                  </a:cubicBezTo>
                  <a:cubicBezTo>
                    <a:pt x="1033" y="1157"/>
                    <a:pt x="1033" y="1157"/>
                    <a:pt x="1032" y="1157"/>
                  </a:cubicBezTo>
                  <a:close/>
                  <a:moveTo>
                    <a:pt x="1057" y="1154"/>
                  </a:moveTo>
                  <a:cubicBezTo>
                    <a:pt x="1057" y="1154"/>
                    <a:pt x="1057" y="1154"/>
                    <a:pt x="1056" y="1154"/>
                  </a:cubicBezTo>
                  <a:cubicBezTo>
                    <a:pt x="1056" y="1155"/>
                    <a:pt x="1057" y="1155"/>
                    <a:pt x="1057" y="1154"/>
                  </a:cubicBezTo>
                  <a:close/>
                  <a:moveTo>
                    <a:pt x="1058" y="1161"/>
                  </a:moveTo>
                  <a:cubicBezTo>
                    <a:pt x="1058" y="1161"/>
                    <a:pt x="1058" y="1161"/>
                    <a:pt x="1058" y="1161"/>
                  </a:cubicBezTo>
                  <a:cubicBezTo>
                    <a:pt x="1058" y="1161"/>
                    <a:pt x="1058" y="1161"/>
                    <a:pt x="1058" y="1161"/>
                  </a:cubicBezTo>
                  <a:close/>
                  <a:moveTo>
                    <a:pt x="1058" y="1159"/>
                  </a:moveTo>
                  <a:cubicBezTo>
                    <a:pt x="1058" y="1159"/>
                    <a:pt x="1058" y="1159"/>
                    <a:pt x="1057" y="1159"/>
                  </a:cubicBezTo>
                  <a:cubicBezTo>
                    <a:pt x="1058" y="1159"/>
                    <a:pt x="1058" y="1159"/>
                    <a:pt x="1058" y="1159"/>
                  </a:cubicBezTo>
                  <a:close/>
                  <a:moveTo>
                    <a:pt x="1056" y="1159"/>
                  </a:moveTo>
                  <a:cubicBezTo>
                    <a:pt x="1056" y="1159"/>
                    <a:pt x="1056" y="1159"/>
                    <a:pt x="1056" y="1159"/>
                  </a:cubicBezTo>
                  <a:cubicBezTo>
                    <a:pt x="1056" y="1159"/>
                    <a:pt x="1056" y="1159"/>
                    <a:pt x="1056" y="1159"/>
                  </a:cubicBezTo>
                  <a:close/>
                  <a:moveTo>
                    <a:pt x="1048" y="1157"/>
                  </a:moveTo>
                  <a:cubicBezTo>
                    <a:pt x="1048" y="1157"/>
                    <a:pt x="1047" y="1157"/>
                    <a:pt x="1047" y="1157"/>
                  </a:cubicBezTo>
                  <a:cubicBezTo>
                    <a:pt x="1048" y="1158"/>
                    <a:pt x="1048" y="1157"/>
                    <a:pt x="1048" y="1157"/>
                  </a:cubicBezTo>
                  <a:close/>
                  <a:moveTo>
                    <a:pt x="1056" y="1147"/>
                  </a:moveTo>
                  <a:cubicBezTo>
                    <a:pt x="1055" y="1147"/>
                    <a:pt x="1055" y="1149"/>
                    <a:pt x="1056" y="1148"/>
                  </a:cubicBezTo>
                  <a:cubicBezTo>
                    <a:pt x="1055" y="1148"/>
                    <a:pt x="1056" y="1148"/>
                    <a:pt x="1056" y="1147"/>
                  </a:cubicBezTo>
                  <a:close/>
                  <a:moveTo>
                    <a:pt x="1049" y="1145"/>
                  </a:moveTo>
                  <a:cubicBezTo>
                    <a:pt x="1050" y="1143"/>
                    <a:pt x="1049" y="1145"/>
                    <a:pt x="1048" y="1145"/>
                  </a:cubicBezTo>
                  <a:cubicBezTo>
                    <a:pt x="1048" y="1145"/>
                    <a:pt x="1048" y="1146"/>
                    <a:pt x="1048" y="1146"/>
                  </a:cubicBezTo>
                  <a:cubicBezTo>
                    <a:pt x="1048" y="1146"/>
                    <a:pt x="1049" y="1145"/>
                    <a:pt x="1049" y="1145"/>
                  </a:cubicBezTo>
                  <a:close/>
                  <a:moveTo>
                    <a:pt x="1049" y="1160"/>
                  </a:moveTo>
                  <a:cubicBezTo>
                    <a:pt x="1049" y="1160"/>
                    <a:pt x="1049" y="1160"/>
                    <a:pt x="1049" y="1160"/>
                  </a:cubicBezTo>
                  <a:cubicBezTo>
                    <a:pt x="1049" y="1159"/>
                    <a:pt x="1050" y="1160"/>
                    <a:pt x="1050" y="1160"/>
                  </a:cubicBezTo>
                  <a:cubicBezTo>
                    <a:pt x="1050" y="1160"/>
                    <a:pt x="1050" y="1160"/>
                    <a:pt x="1049" y="1160"/>
                  </a:cubicBezTo>
                  <a:close/>
                  <a:moveTo>
                    <a:pt x="1050" y="1144"/>
                  </a:moveTo>
                  <a:cubicBezTo>
                    <a:pt x="1050" y="1144"/>
                    <a:pt x="1050" y="1144"/>
                    <a:pt x="1050" y="1145"/>
                  </a:cubicBezTo>
                  <a:cubicBezTo>
                    <a:pt x="1050" y="1144"/>
                    <a:pt x="1050" y="1144"/>
                    <a:pt x="1050" y="1144"/>
                  </a:cubicBezTo>
                  <a:close/>
                  <a:moveTo>
                    <a:pt x="1055" y="1160"/>
                  </a:moveTo>
                  <a:cubicBezTo>
                    <a:pt x="1055" y="1160"/>
                    <a:pt x="1055" y="1160"/>
                    <a:pt x="1055" y="1160"/>
                  </a:cubicBezTo>
                  <a:cubicBezTo>
                    <a:pt x="1055" y="1160"/>
                    <a:pt x="1056" y="1160"/>
                    <a:pt x="1055" y="1160"/>
                  </a:cubicBezTo>
                  <a:close/>
                  <a:moveTo>
                    <a:pt x="1054" y="1149"/>
                  </a:moveTo>
                  <a:cubicBezTo>
                    <a:pt x="1054" y="1150"/>
                    <a:pt x="1054" y="1149"/>
                    <a:pt x="1054" y="1149"/>
                  </a:cubicBezTo>
                  <a:cubicBezTo>
                    <a:pt x="1054" y="1149"/>
                    <a:pt x="1054" y="1149"/>
                    <a:pt x="1054" y="1149"/>
                  </a:cubicBezTo>
                  <a:close/>
                  <a:moveTo>
                    <a:pt x="1053" y="1146"/>
                  </a:moveTo>
                  <a:cubicBezTo>
                    <a:pt x="1053" y="1146"/>
                    <a:pt x="1053" y="1146"/>
                    <a:pt x="1053" y="1146"/>
                  </a:cubicBezTo>
                  <a:cubicBezTo>
                    <a:pt x="1053" y="1146"/>
                    <a:pt x="1053" y="1146"/>
                    <a:pt x="1053" y="1146"/>
                  </a:cubicBezTo>
                  <a:close/>
                  <a:moveTo>
                    <a:pt x="595" y="1210"/>
                  </a:moveTo>
                  <a:cubicBezTo>
                    <a:pt x="595" y="1210"/>
                    <a:pt x="596" y="1214"/>
                    <a:pt x="596" y="1214"/>
                  </a:cubicBezTo>
                  <a:cubicBezTo>
                    <a:pt x="597" y="1212"/>
                    <a:pt x="596" y="1208"/>
                    <a:pt x="594" y="1210"/>
                  </a:cubicBezTo>
                  <a:cubicBezTo>
                    <a:pt x="594" y="1210"/>
                    <a:pt x="595" y="1210"/>
                    <a:pt x="595" y="1210"/>
                  </a:cubicBezTo>
                  <a:close/>
                  <a:moveTo>
                    <a:pt x="608" y="1174"/>
                  </a:moveTo>
                  <a:cubicBezTo>
                    <a:pt x="609" y="1175"/>
                    <a:pt x="608" y="1173"/>
                    <a:pt x="608" y="1173"/>
                  </a:cubicBezTo>
                  <a:cubicBezTo>
                    <a:pt x="608" y="1173"/>
                    <a:pt x="607" y="1174"/>
                    <a:pt x="608" y="1174"/>
                  </a:cubicBezTo>
                  <a:close/>
                  <a:moveTo>
                    <a:pt x="593" y="1212"/>
                  </a:moveTo>
                  <a:cubicBezTo>
                    <a:pt x="592" y="1211"/>
                    <a:pt x="592" y="1210"/>
                    <a:pt x="592" y="1209"/>
                  </a:cubicBezTo>
                  <a:cubicBezTo>
                    <a:pt x="591" y="1210"/>
                    <a:pt x="592" y="1213"/>
                    <a:pt x="593" y="1213"/>
                  </a:cubicBezTo>
                  <a:cubicBezTo>
                    <a:pt x="593" y="1213"/>
                    <a:pt x="593" y="1213"/>
                    <a:pt x="593" y="1212"/>
                  </a:cubicBezTo>
                  <a:close/>
                  <a:moveTo>
                    <a:pt x="193" y="939"/>
                  </a:moveTo>
                  <a:cubicBezTo>
                    <a:pt x="193" y="940"/>
                    <a:pt x="188" y="938"/>
                    <a:pt x="190" y="941"/>
                  </a:cubicBezTo>
                  <a:cubicBezTo>
                    <a:pt x="192" y="942"/>
                    <a:pt x="196" y="941"/>
                    <a:pt x="197" y="940"/>
                  </a:cubicBezTo>
                  <a:cubicBezTo>
                    <a:pt x="196" y="939"/>
                    <a:pt x="195" y="938"/>
                    <a:pt x="193" y="939"/>
                  </a:cubicBezTo>
                  <a:close/>
                  <a:moveTo>
                    <a:pt x="537" y="959"/>
                  </a:moveTo>
                  <a:cubicBezTo>
                    <a:pt x="537" y="959"/>
                    <a:pt x="536" y="957"/>
                    <a:pt x="536" y="956"/>
                  </a:cubicBezTo>
                  <a:cubicBezTo>
                    <a:pt x="539" y="955"/>
                    <a:pt x="539" y="959"/>
                    <a:pt x="537" y="959"/>
                  </a:cubicBezTo>
                  <a:close/>
                  <a:moveTo>
                    <a:pt x="16" y="757"/>
                  </a:moveTo>
                  <a:cubicBezTo>
                    <a:pt x="17" y="758"/>
                    <a:pt x="15" y="758"/>
                    <a:pt x="15" y="758"/>
                  </a:cubicBezTo>
                  <a:cubicBezTo>
                    <a:pt x="15" y="758"/>
                    <a:pt x="13" y="759"/>
                    <a:pt x="13" y="758"/>
                  </a:cubicBezTo>
                  <a:cubicBezTo>
                    <a:pt x="13" y="758"/>
                    <a:pt x="16" y="757"/>
                    <a:pt x="16" y="757"/>
                  </a:cubicBezTo>
                  <a:close/>
                  <a:moveTo>
                    <a:pt x="4" y="723"/>
                  </a:moveTo>
                  <a:cubicBezTo>
                    <a:pt x="4" y="723"/>
                    <a:pt x="5" y="721"/>
                    <a:pt x="6" y="721"/>
                  </a:cubicBezTo>
                  <a:cubicBezTo>
                    <a:pt x="6" y="720"/>
                    <a:pt x="5" y="720"/>
                    <a:pt x="5" y="719"/>
                  </a:cubicBezTo>
                  <a:cubicBezTo>
                    <a:pt x="6" y="719"/>
                    <a:pt x="6" y="719"/>
                    <a:pt x="7" y="718"/>
                  </a:cubicBezTo>
                  <a:cubicBezTo>
                    <a:pt x="7" y="718"/>
                    <a:pt x="7" y="718"/>
                    <a:pt x="8" y="717"/>
                  </a:cubicBezTo>
                  <a:cubicBezTo>
                    <a:pt x="8" y="716"/>
                    <a:pt x="7" y="715"/>
                    <a:pt x="5" y="714"/>
                  </a:cubicBezTo>
                  <a:cubicBezTo>
                    <a:pt x="5" y="713"/>
                    <a:pt x="10" y="712"/>
                    <a:pt x="11" y="711"/>
                  </a:cubicBezTo>
                  <a:cubicBezTo>
                    <a:pt x="11" y="711"/>
                    <a:pt x="12" y="712"/>
                    <a:pt x="13" y="712"/>
                  </a:cubicBezTo>
                  <a:cubicBezTo>
                    <a:pt x="13" y="712"/>
                    <a:pt x="14" y="713"/>
                    <a:pt x="14" y="713"/>
                  </a:cubicBezTo>
                  <a:cubicBezTo>
                    <a:pt x="15" y="713"/>
                    <a:pt x="16" y="712"/>
                    <a:pt x="17" y="712"/>
                  </a:cubicBezTo>
                  <a:cubicBezTo>
                    <a:pt x="17" y="713"/>
                    <a:pt x="17" y="714"/>
                    <a:pt x="17" y="715"/>
                  </a:cubicBezTo>
                  <a:cubicBezTo>
                    <a:pt x="18" y="717"/>
                    <a:pt x="20" y="717"/>
                    <a:pt x="22" y="718"/>
                  </a:cubicBezTo>
                  <a:cubicBezTo>
                    <a:pt x="23" y="719"/>
                    <a:pt x="24" y="718"/>
                    <a:pt x="24" y="720"/>
                  </a:cubicBezTo>
                  <a:cubicBezTo>
                    <a:pt x="24" y="721"/>
                    <a:pt x="22" y="721"/>
                    <a:pt x="21" y="721"/>
                  </a:cubicBezTo>
                  <a:cubicBezTo>
                    <a:pt x="21" y="721"/>
                    <a:pt x="17" y="721"/>
                    <a:pt x="17" y="721"/>
                  </a:cubicBezTo>
                  <a:cubicBezTo>
                    <a:pt x="17" y="721"/>
                    <a:pt x="15" y="721"/>
                    <a:pt x="14" y="721"/>
                  </a:cubicBezTo>
                  <a:cubicBezTo>
                    <a:pt x="13" y="721"/>
                    <a:pt x="14" y="721"/>
                    <a:pt x="13" y="722"/>
                  </a:cubicBezTo>
                  <a:cubicBezTo>
                    <a:pt x="11" y="724"/>
                    <a:pt x="9" y="724"/>
                    <a:pt x="8" y="726"/>
                  </a:cubicBezTo>
                  <a:cubicBezTo>
                    <a:pt x="8" y="726"/>
                    <a:pt x="4" y="730"/>
                    <a:pt x="4" y="729"/>
                  </a:cubicBezTo>
                  <a:cubicBezTo>
                    <a:pt x="4" y="726"/>
                    <a:pt x="8" y="726"/>
                    <a:pt x="9" y="725"/>
                  </a:cubicBezTo>
                  <a:cubicBezTo>
                    <a:pt x="9" y="723"/>
                    <a:pt x="4" y="726"/>
                    <a:pt x="4" y="723"/>
                  </a:cubicBezTo>
                  <a:close/>
                  <a:moveTo>
                    <a:pt x="3" y="729"/>
                  </a:moveTo>
                  <a:cubicBezTo>
                    <a:pt x="2" y="729"/>
                    <a:pt x="0" y="729"/>
                    <a:pt x="2" y="728"/>
                  </a:cubicBezTo>
                  <a:cubicBezTo>
                    <a:pt x="3" y="728"/>
                    <a:pt x="4" y="728"/>
                    <a:pt x="3" y="729"/>
                  </a:cubicBezTo>
                  <a:close/>
                  <a:moveTo>
                    <a:pt x="653" y="852"/>
                  </a:moveTo>
                  <a:cubicBezTo>
                    <a:pt x="653" y="853"/>
                    <a:pt x="653" y="854"/>
                    <a:pt x="652" y="855"/>
                  </a:cubicBezTo>
                  <a:cubicBezTo>
                    <a:pt x="652" y="855"/>
                    <a:pt x="652" y="856"/>
                    <a:pt x="651" y="857"/>
                  </a:cubicBezTo>
                  <a:cubicBezTo>
                    <a:pt x="651" y="859"/>
                    <a:pt x="651" y="862"/>
                    <a:pt x="650" y="864"/>
                  </a:cubicBezTo>
                  <a:cubicBezTo>
                    <a:pt x="649" y="866"/>
                    <a:pt x="647" y="868"/>
                    <a:pt x="646" y="870"/>
                  </a:cubicBezTo>
                  <a:cubicBezTo>
                    <a:pt x="646" y="871"/>
                    <a:pt x="647" y="872"/>
                    <a:pt x="646" y="873"/>
                  </a:cubicBezTo>
                  <a:cubicBezTo>
                    <a:pt x="645" y="873"/>
                    <a:pt x="645" y="871"/>
                    <a:pt x="645" y="871"/>
                  </a:cubicBezTo>
                  <a:cubicBezTo>
                    <a:pt x="644" y="871"/>
                    <a:pt x="645" y="870"/>
                    <a:pt x="645" y="870"/>
                  </a:cubicBezTo>
                  <a:cubicBezTo>
                    <a:pt x="641" y="870"/>
                    <a:pt x="641" y="865"/>
                    <a:pt x="641" y="863"/>
                  </a:cubicBezTo>
                  <a:cubicBezTo>
                    <a:pt x="642" y="859"/>
                    <a:pt x="643" y="857"/>
                    <a:pt x="645" y="855"/>
                  </a:cubicBezTo>
                  <a:cubicBezTo>
                    <a:pt x="645" y="854"/>
                    <a:pt x="646" y="852"/>
                    <a:pt x="647" y="852"/>
                  </a:cubicBezTo>
                  <a:cubicBezTo>
                    <a:pt x="647" y="850"/>
                    <a:pt x="649" y="850"/>
                    <a:pt x="650" y="849"/>
                  </a:cubicBezTo>
                  <a:cubicBezTo>
                    <a:pt x="651" y="848"/>
                    <a:pt x="654" y="849"/>
                    <a:pt x="654" y="850"/>
                  </a:cubicBezTo>
                  <a:cubicBezTo>
                    <a:pt x="654" y="851"/>
                    <a:pt x="653" y="851"/>
                    <a:pt x="653" y="852"/>
                  </a:cubicBezTo>
                  <a:close/>
                  <a:moveTo>
                    <a:pt x="379" y="971"/>
                  </a:moveTo>
                  <a:cubicBezTo>
                    <a:pt x="381" y="973"/>
                    <a:pt x="384" y="977"/>
                    <a:pt x="382" y="980"/>
                  </a:cubicBezTo>
                  <a:cubicBezTo>
                    <a:pt x="381" y="983"/>
                    <a:pt x="379" y="983"/>
                    <a:pt x="376" y="984"/>
                  </a:cubicBezTo>
                  <a:cubicBezTo>
                    <a:pt x="375" y="984"/>
                    <a:pt x="374" y="985"/>
                    <a:pt x="373" y="985"/>
                  </a:cubicBezTo>
                  <a:cubicBezTo>
                    <a:pt x="371" y="985"/>
                    <a:pt x="370" y="983"/>
                    <a:pt x="370" y="982"/>
                  </a:cubicBezTo>
                  <a:cubicBezTo>
                    <a:pt x="368" y="979"/>
                    <a:pt x="368" y="975"/>
                    <a:pt x="369" y="972"/>
                  </a:cubicBezTo>
                  <a:cubicBezTo>
                    <a:pt x="369" y="970"/>
                    <a:pt x="369" y="968"/>
                    <a:pt x="369" y="966"/>
                  </a:cubicBezTo>
                  <a:cubicBezTo>
                    <a:pt x="370" y="964"/>
                    <a:pt x="371" y="962"/>
                    <a:pt x="371" y="960"/>
                  </a:cubicBezTo>
                  <a:cubicBezTo>
                    <a:pt x="371" y="960"/>
                    <a:pt x="371" y="960"/>
                    <a:pt x="371" y="960"/>
                  </a:cubicBezTo>
                  <a:cubicBezTo>
                    <a:pt x="369" y="958"/>
                    <a:pt x="372" y="959"/>
                    <a:pt x="372" y="959"/>
                  </a:cubicBezTo>
                  <a:cubicBezTo>
                    <a:pt x="372" y="960"/>
                    <a:pt x="372" y="960"/>
                    <a:pt x="371" y="960"/>
                  </a:cubicBezTo>
                  <a:cubicBezTo>
                    <a:pt x="372" y="961"/>
                    <a:pt x="372" y="961"/>
                    <a:pt x="372" y="961"/>
                  </a:cubicBezTo>
                  <a:cubicBezTo>
                    <a:pt x="373" y="959"/>
                    <a:pt x="376" y="962"/>
                    <a:pt x="376" y="963"/>
                  </a:cubicBezTo>
                  <a:cubicBezTo>
                    <a:pt x="376" y="966"/>
                    <a:pt x="379" y="968"/>
                    <a:pt x="379" y="971"/>
                  </a:cubicBezTo>
                  <a:close/>
                  <a:moveTo>
                    <a:pt x="684" y="787"/>
                  </a:moveTo>
                  <a:cubicBezTo>
                    <a:pt x="684" y="787"/>
                    <a:pt x="683" y="787"/>
                    <a:pt x="683" y="787"/>
                  </a:cubicBezTo>
                  <a:cubicBezTo>
                    <a:pt x="680" y="786"/>
                    <a:pt x="685" y="784"/>
                    <a:pt x="685" y="784"/>
                  </a:cubicBezTo>
                  <a:cubicBezTo>
                    <a:pt x="688" y="785"/>
                    <a:pt x="686" y="787"/>
                    <a:pt x="684" y="787"/>
                  </a:cubicBezTo>
                  <a:close/>
                  <a:moveTo>
                    <a:pt x="684" y="760"/>
                  </a:moveTo>
                  <a:cubicBezTo>
                    <a:pt x="684" y="761"/>
                    <a:pt x="683" y="760"/>
                    <a:pt x="683" y="760"/>
                  </a:cubicBezTo>
                  <a:cubicBezTo>
                    <a:pt x="684" y="760"/>
                    <a:pt x="684" y="760"/>
                    <a:pt x="684" y="760"/>
                  </a:cubicBezTo>
                  <a:close/>
                  <a:moveTo>
                    <a:pt x="248" y="9"/>
                  </a:moveTo>
                  <a:cubicBezTo>
                    <a:pt x="250" y="5"/>
                    <a:pt x="262" y="8"/>
                    <a:pt x="259" y="11"/>
                  </a:cubicBezTo>
                  <a:cubicBezTo>
                    <a:pt x="259" y="12"/>
                    <a:pt x="258" y="13"/>
                    <a:pt x="257" y="13"/>
                  </a:cubicBezTo>
                  <a:cubicBezTo>
                    <a:pt x="256" y="14"/>
                    <a:pt x="256" y="14"/>
                    <a:pt x="255" y="13"/>
                  </a:cubicBezTo>
                  <a:cubicBezTo>
                    <a:pt x="255" y="13"/>
                    <a:pt x="255" y="13"/>
                    <a:pt x="255" y="13"/>
                  </a:cubicBezTo>
                  <a:cubicBezTo>
                    <a:pt x="254" y="13"/>
                    <a:pt x="254" y="14"/>
                    <a:pt x="253" y="13"/>
                  </a:cubicBezTo>
                  <a:cubicBezTo>
                    <a:pt x="252" y="13"/>
                    <a:pt x="251" y="12"/>
                    <a:pt x="251" y="10"/>
                  </a:cubicBezTo>
                  <a:cubicBezTo>
                    <a:pt x="250" y="10"/>
                    <a:pt x="250" y="10"/>
                    <a:pt x="249" y="10"/>
                  </a:cubicBezTo>
                  <a:cubicBezTo>
                    <a:pt x="249" y="10"/>
                    <a:pt x="248" y="9"/>
                    <a:pt x="248" y="9"/>
                  </a:cubicBezTo>
                  <a:close/>
                  <a:moveTo>
                    <a:pt x="261" y="38"/>
                  </a:moveTo>
                  <a:cubicBezTo>
                    <a:pt x="261" y="36"/>
                    <a:pt x="261" y="31"/>
                    <a:pt x="264" y="31"/>
                  </a:cubicBezTo>
                  <a:cubicBezTo>
                    <a:pt x="267" y="30"/>
                    <a:pt x="269" y="34"/>
                    <a:pt x="270" y="37"/>
                  </a:cubicBezTo>
                  <a:cubicBezTo>
                    <a:pt x="270" y="38"/>
                    <a:pt x="270" y="38"/>
                    <a:pt x="270" y="39"/>
                  </a:cubicBezTo>
                  <a:cubicBezTo>
                    <a:pt x="269" y="39"/>
                    <a:pt x="269" y="40"/>
                    <a:pt x="268" y="40"/>
                  </a:cubicBezTo>
                  <a:cubicBezTo>
                    <a:pt x="272" y="44"/>
                    <a:pt x="265" y="51"/>
                    <a:pt x="261" y="52"/>
                  </a:cubicBezTo>
                  <a:cubicBezTo>
                    <a:pt x="261" y="52"/>
                    <a:pt x="261" y="52"/>
                    <a:pt x="261" y="52"/>
                  </a:cubicBezTo>
                  <a:cubicBezTo>
                    <a:pt x="260" y="53"/>
                    <a:pt x="260" y="53"/>
                    <a:pt x="259" y="53"/>
                  </a:cubicBezTo>
                  <a:cubicBezTo>
                    <a:pt x="256" y="52"/>
                    <a:pt x="255" y="56"/>
                    <a:pt x="253" y="52"/>
                  </a:cubicBezTo>
                  <a:cubicBezTo>
                    <a:pt x="251" y="50"/>
                    <a:pt x="250" y="48"/>
                    <a:pt x="252" y="45"/>
                  </a:cubicBezTo>
                  <a:cubicBezTo>
                    <a:pt x="253" y="44"/>
                    <a:pt x="255" y="41"/>
                    <a:pt x="258" y="41"/>
                  </a:cubicBezTo>
                  <a:cubicBezTo>
                    <a:pt x="260" y="40"/>
                    <a:pt x="262" y="41"/>
                    <a:pt x="261" y="38"/>
                  </a:cubicBezTo>
                  <a:cubicBezTo>
                    <a:pt x="261" y="38"/>
                    <a:pt x="262" y="39"/>
                    <a:pt x="261" y="38"/>
                  </a:cubicBezTo>
                  <a:close/>
                  <a:moveTo>
                    <a:pt x="246" y="13"/>
                  </a:moveTo>
                  <a:cubicBezTo>
                    <a:pt x="246" y="12"/>
                    <a:pt x="249" y="14"/>
                    <a:pt x="249" y="15"/>
                  </a:cubicBezTo>
                  <a:cubicBezTo>
                    <a:pt x="248" y="17"/>
                    <a:pt x="245" y="14"/>
                    <a:pt x="246" y="13"/>
                  </a:cubicBezTo>
                  <a:close/>
                  <a:moveTo>
                    <a:pt x="246" y="11"/>
                  </a:moveTo>
                  <a:cubicBezTo>
                    <a:pt x="246" y="11"/>
                    <a:pt x="247" y="10"/>
                    <a:pt x="247" y="11"/>
                  </a:cubicBezTo>
                  <a:cubicBezTo>
                    <a:pt x="247" y="11"/>
                    <a:pt x="246" y="12"/>
                    <a:pt x="246" y="11"/>
                  </a:cubicBezTo>
                  <a:close/>
                  <a:moveTo>
                    <a:pt x="344" y="277"/>
                  </a:moveTo>
                  <a:cubicBezTo>
                    <a:pt x="343" y="277"/>
                    <a:pt x="343" y="277"/>
                    <a:pt x="344" y="277"/>
                  </a:cubicBezTo>
                  <a:cubicBezTo>
                    <a:pt x="344" y="276"/>
                    <a:pt x="344" y="276"/>
                    <a:pt x="344" y="277"/>
                  </a:cubicBezTo>
                  <a:cubicBezTo>
                    <a:pt x="344" y="277"/>
                    <a:pt x="344" y="277"/>
                    <a:pt x="344" y="277"/>
                  </a:cubicBezTo>
                  <a:close/>
                  <a:moveTo>
                    <a:pt x="314" y="289"/>
                  </a:moveTo>
                  <a:cubicBezTo>
                    <a:pt x="314" y="288"/>
                    <a:pt x="313" y="287"/>
                    <a:pt x="312" y="286"/>
                  </a:cubicBezTo>
                  <a:cubicBezTo>
                    <a:pt x="314" y="286"/>
                    <a:pt x="314" y="286"/>
                    <a:pt x="314" y="289"/>
                  </a:cubicBezTo>
                  <a:close/>
                  <a:moveTo>
                    <a:pt x="344" y="284"/>
                  </a:moveTo>
                  <a:cubicBezTo>
                    <a:pt x="346" y="283"/>
                    <a:pt x="349" y="287"/>
                    <a:pt x="345" y="286"/>
                  </a:cubicBezTo>
                  <a:cubicBezTo>
                    <a:pt x="343" y="286"/>
                    <a:pt x="341" y="284"/>
                    <a:pt x="344" y="284"/>
                  </a:cubicBezTo>
                  <a:close/>
                  <a:moveTo>
                    <a:pt x="248" y="53"/>
                  </a:moveTo>
                  <a:cubicBezTo>
                    <a:pt x="248" y="54"/>
                    <a:pt x="248" y="56"/>
                    <a:pt x="247" y="57"/>
                  </a:cubicBezTo>
                  <a:cubicBezTo>
                    <a:pt x="246" y="58"/>
                    <a:pt x="245" y="58"/>
                    <a:pt x="244" y="59"/>
                  </a:cubicBezTo>
                  <a:cubicBezTo>
                    <a:pt x="243" y="61"/>
                    <a:pt x="243" y="64"/>
                    <a:pt x="241" y="65"/>
                  </a:cubicBezTo>
                  <a:cubicBezTo>
                    <a:pt x="238" y="67"/>
                    <a:pt x="238" y="63"/>
                    <a:pt x="236" y="63"/>
                  </a:cubicBezTo>
                  <a:cubicBezTo>
                    <a:pt x="234" y="62"/>
                    <a:pt x="233" y="65"/>
                    <a:pt x="231" y="64"/>
                  </a:cubicBezTo>
                  <a:cubicBezTo>
                    <a:pt x="228" y="62"/>
                    <a:pt x="229" y="56"/>
                    <a:pt x="229" y="53"/>
                  </a:cubicBezTo>
                  <a:cubicBezTo>
                    <a:pt x="230" y="51"/>
                    <a:pt x="230" y="48"/>
                    <a:pt x="232" y="47"/>
                  </a:cubicBezTo>
                  <a:cubicBezTo>
                    <a:pt x="233" y="47"/>
                    <a:pt x="234" y="46"/>
                    <a:pt x="234" y="47"/>
                  </a:cubicBezTo>
                  <a:cubicBezTo>
                    <a:pt x="235" y="47"/>
                    <a:pt x="234" y="48"/>
                    <a:pt x="233" y="48"/>
                  </a:cubicBezTo>
                  <a:cubicBezTo>
                    <a:pt x="237" y="48"/>
                    <a:pt x="240" y="48"/>
                    <a:pt x="243" y="46"/>
                  </a:cubicBezTo>
                  <a:cubicBezTo>
                    <a:pt x="246" y="45"/>
                    <a:pt x="247" y="44"/>
                    <a:pt x="248" y="48"/>
                  </a:cubicBezTo>
                  <a:cubicBezTo>
                    <a:pt x="249" y="50"/>
                    <a:pt x="249" y="52"/>
                    <a:pt x="248" y="53"/>
                  </a:cubicBezTo>
                  <a:close/>
                  <a:moveTo>
                    <a:pt x="302" y="282"/>
                  </a:moveTo>
                  <a:cubicBezTo>
                    <a:pt x="302" y="279"/>
                    <a:pt x="305" y="277"/>
                    <a:pt x="308" y="277"/>
                  </a:cubicBezTo>
                  <a:cubicBezTo>
                    <a:pt x="310" y="278"/>
                    <a:pt x="311" y="280"/>
                    <a:pt x="312" y="282"/>
                  </a:cubicBezTo>
                  <a:cubicBezTo>
                    <a:pt x="314" y="286"/>
                    <a:pt x="312" y="285"/>
                    <a:pt x="309" y="286"/>
                  </a:cubicBezTo>
                  <a:cubicBezTo>
                    <a:pt x="308" y="287"/>
                    <a:pt x="307" y="287"/>
                    <a:pt x="306" y="288"/>
                  </a:cubicBezTo>
                  <a:cubicBezTo>
                    <a:pt x="305" y="288"/>
                    <a:pt x="305" y="289"/>
                    <a:pt x="304" y="289"/>
                  </a:cubicBezTo>
                  <a:cubicBezTo>
                    <a:pt x="304" y="288"/>
                    <a:pt x="303" y="288"/>
                    <a:pt x="303" y="287"/>
                  </a:cubicBezTo>
                  <a:cubicBezTo>
                    <a:pt x="303" y="288"/>
                    <a:pt x="302" y="288"/>
                    <a:pt x="302" y="289"/>
                  </a:cubicBezTo>
                  <a:cubicBezTo>
                    <a:pt x="302" y="286"/>
                    <a:pt x="302" y="284"/>
                    <a:pt x="302" y="282"/>
                  </a:cubicBezTo>
                  <a:close/>
                  <a:moveTo>
                    <a:pt x="222" y="13"/>
                  </a:moveTo>
                  <a:cubicBezTo>
                    <a:pt x="221" y="12"/>
                    <a:pt x="223" y="11"/>
                    <a:pt x="223" y="11"/>
                  </a:cubicBezTo>
                  <a:cubicBezTo>
                    <a:pt x="225" y="10"/>
                    <a:pt x="224" y="14"/>
                    <a:pt x="222" y="13"/>
                  </a:cubicBezTo>
                  <a:close/>
                  <a:moveTo>
                    <a:pt x="221" y="30"/>
                  </a:moveTo>
                  <a:cubicBezTo>
                    <a:pt x="221" y="30"/>
                    <a:pt x="221" y="30"/>
                    <a:pt x="222" y="30"/>
                  </a:cubicBezTo>
                  <a:cubicBezTo>
                    <a:pt x="222" y="30"/>
                    <a:pt x="222" y="30"/>
                    <a:pt x="221" y="30"/>
                  </a:cubicBezTo>
                  <a:close/>
                  <a:moveTo>
                    <a:pt x="222" y="16"/>
                  </a:moveTo>
                  <a:cubicBezTo>
                    <a:pt x="222" y="15"/>
                    <a:pt x="222" y="16"/>
                    <a:pt x="222" y="16"/>
                  </a:cubicBezTo>
                  <a:cubicBezTo>
                    <a:pt x="222" y="16"/>
                    <a:pt x="222" y="16"/>
                    <a:pt x="221" y="16"/>
                  </a:cubicBezTo>
                  <a:cubicBezTo>
                    <a:pt x="221" y="16"/>
                    <a:pt x="221" y="16"/>
                    <a:pt x="222" y="16"/>
                  </a:cubicBezTo>
                  <a:close/>
                  <a:moveTo>
                    <a:pt x="231" y="82"/>
                  </a:moveTo>
                  <a:cubicBezTo>
                    <a:pt x="231" y="83"/>
                    <a:pt x="230" y="83"/>
                    <a:pt x="230" y="83"/>
                  </a:cubicBezTo>
                  <a:cubicBezTo>
                    <a:pt x="230" y="83"/>
                    <a:pt x="223" y="81"/>
                    <a:pt x="227" y="78"/>
                  </a:cubicBezTo>
                  <a:cubicBezTo>
                    <a:pt x="229" y="77"/>
                    <a:pt x="232" y="76"/>
                    <a:pt x="233" y="79"/>
                  </a:cubicBezTo>
                  <a:cubicBezTo>
                    <a:pt x="233" y="80"/>
                    <a:pt x="231" y="82"/>
                    <a:pt x="231" y="82"/>
                  </a:cubicBezTo>
                  <a:close/>
                  <a:moveTo>
                    <a:pt x="222" y="33"/>
                  </a:moveTo>
                  <a:cubicBezTo>
                    <a:pt x="224" y="32"/>
                    <a:pt x="223" y="36"/>
                    <a:pt x="221" y="34"/>
                  </a:cubicBezTo>
                  <a:cubicBezTo>
                    <a:pt x="220" y="33"/>
                    <a:pt x="221" y="33"/>
                    <a:pt x="222" y="33"/>
                  </a:cubicBezTo>
                  <a:close/>
                  <a:moveTo>
                    <a:pt x="1132" y="430"/>
                  </a:moveTo>
                  <a:cubicBezTo>
                    <a:pt x="1131" y="430"/>
                    <a:pt x="1131" y="430"/>
                    <a:pt x="1131" y="429"/>
                  </a:cubicBezTo>
                  <a:cubicBezTo>
                    <a:pt x="1131" y="429"/>
                    <a:pt x="1132" y="430"/>
                    <a:pt x="1132" y="430"/>
                  </a:cubicBezTo>
                  <a:close/>
                  <a:moveTo>
                    <a:pt x="224" y="82"/>
                  </a:moveTo>
                  <a:cubicBezTo>
                    <a:pt x="223" y="82"/>
                    <a:pt x="222" y="83"/>
                    <a:pt x="222" y="82"/>
                  </a:cubicBezTo>
                  <a:cubicBezTo>
                    <a:pt x="221" y="80"/>
                    <a:pt x="225" y="81"/>
                    <a:pt x="225" y="83"/>
                  </a:cubicBezTo>
                  <a:cubicBezTo>
                    <a:pt x="226" y="85"/>
                    <a:pt x="224" y="84"/>
                    <a:pt x="224" y="82"/>
                  </a:cubicBezTo>
                  <a:close/>
                  <a:moveTo>
                    <a:pt x="210" y="62"/>
                  </a:moveTo>
                  <a:cubicBezTo>
                    <a:pt x="209" y="61"/>
                    <a:pt x="210" y="60"/>
                    <a:pt x="210" y="60"/>
                  </a:cubicBezTo>
                  <a:cubicBezTo>
                    <a:pt x="210" y="61"/>
                    <a:pt x="211" y="61"/>
                    <a:pt x="210" y="62"/>
                  </a:cubicBezTo>
                  <a:close/>
                  <a:moveTo>
                    <a:pt x="214" y="68"/>
                  </a:moveTo>
                  <a:cubicBezTo>
                    <a:pt x="214" y="69"/>
                    <a:pt x="213" y="71"/>
                    <a:pt x="214" y="73"/>
                  </a:cubicBezTo>
                  <a:cubicBezTo>
                    <a:pt x="212" y="75"/>
                    <a:pt x="215" y="78"/>
                    <a:pt x="211" y="78"/>
                  </a:cubicBezTo>
                  <a:cubicBezTo>
                    <a:pt x="211" y="79"/>
                    <a:pt x="210" y="78"/>
                    <a:pt x="210" y="78"/>
                  </a:cubicBezTo>
                  <a:cubicBezTo>
                    <a:pt x="209" y="78"/>
                    <a:pt x="208" y="78"/>
                    <a:pt x="207" y="78"/>
                  </a:cubicBezTo>
                  <a:cubicBezTo>
                    <a:pt x="204" y="76"/>
                    <a:pt x="206" y="76"/>
                    <a:pt x="207" y="74"/>
                  </a:cubicBezTo>
                  <a:cubicBezTo>
                    <a:pt x="207" y="72"/>
                    <a:pt x="205" y="70"/>
                    <a:pt x="206" y="68"/>
                  </a:cubicBezTo>
                  <a:cubicBezTo>
                    <a:pt x="207" y="66"/>
                    <a:pt x="209" y="68"/>
                    <a:pt x="211" y="67"/>
                  </a:cubicBezTo>
                  <a:cubicBezTo>
                    <a:pt x="212" y="67"/>
                    <a:pt x="211" y="66"/>
                    <a:pt x="213" y="66"/>
                  </a:cubicBezTo>
                  <a:cubicBezTo>
                    <a:pt x="213" y="66"/>
                    <a:pt x="214" y="68"/>
                    <a:pt x="214" y="68"/>
                  </a:cubicBezTo>
                  <a:cubicBezTo>
                    <a:pt x="214" y="68"/>
                    <a:pt x="214" y="67"/>
                    <a:pt x="214" y="68"/>
                  </a:cubicBezTo>
                  <a:close/>
                  <a:moveTo>
                    <a:pt x="207" y="66"/>
                  </a:moveTo>
                  <a:cubicBezTo>
                    <a:pt x="207" y="66"/>
                    <a:pt x="202" y="64"/>
                    <a:pt x="205" y="64"/>
                  </a:cubicBezTo>
                  <a:cubicBezTo>
                    <a:pt x="207" y="64"/>
                    <a:pt x="207" y="66"/>
                    <a:pt x="207" y="66"/>
                  </a:cubicBezTo>
                  <a:close/>
                  <a:moveTo>
                    <a:pt x="220" y="74"/>
                  </a:moveTo>
                  <a:cubicBezTo>
                    <a:pt x="219" y="75"/>
                    <a:pt x="221" y="76"/>
                    <a:pt x="220" y="77"/>
                  </a:cubicBezTo>
                  <a:cubicBezTo>
                    <a:pt x="219" y="77"/>
                    <a:pt x="217" y="76"/>
                    <a:pt x="217" y="75"/>
                  </a:cubicBezTo>
                  <a:cubicBezTo>
                    <a:pt x="214" y="73"/>
                    <a:pt x="215" y="71"/>
                    <a:pt x="214" y="68"/>
                  </a:cubicBezTo>
                  <a:cubicBezTo>
                    <a:pt x="215" y="65"/>
                    <a:pt x="212" y="63"/>
                    <a:pt x="214" y="62"/>
                  </a:cubicBezTo>
                  <a:cubicBezTo>
                    <a:pt x="216" y="61"/>
                    <a:pt x="220" y="61"/>
                    <a:pt x="221" y="61"/>
                  </a:cubicBezTo>
                  <a:cubicBezTo>
                    <a:pt x="224" y="62"/>
                    <a:pt x="226" y="63"/>
                    <a:pt x="227" y="65"/>
                  </a:cubicBezTo>
                  <a:cubicBezTo>
                    <a:pt x="229" y="67"/>
                    <a:pt x="228" y="69"/>
                    <a:pt x="225" y="68"/>
                  </a:cubicBezTo>
                  <a:cubicBezTo>
                    <a:pt x="225" y="68"/>
                    <a:pt x="224" y="67"/>
                    <a:pt x="224" y="68"/>
                  </a:cubicBezTo>
                  <a:cubicBezTo>
                    <a:pt x="223" y="69"/>
                    <a:pt x="221" y="69"/>
                    <a:pt x="221" y="70"/>
                  </a:cubicBezTo>
                  <a:cubicBezTo>
                    <a:pt x="220" y="71"/>
                    <a:pt x="222" y="71"/>
                    <a:pt x="223" y="72"/>
                  </a:cubicBezTo>
                  <a:cubicBezTo>
                    <a:pt x="224" y="75"/>
                    <a:pt x="220" y="74"/>
                    <a:pt x="220" y="74"/>
                  </a:cubicBezTo>
                  <a:close/>
                  <a:moveTo>
                    <a:pt x="439" y="179"/>
                  </a:moveTo>
                  <a:cubicBezTo>
                    <a:pt x="440" y="181"/>
                    <a:pt x="437" y="181"/>
                    <a:pt x="436" y="180"/>
                  </a:cubicBezTo>
                  <a:cubicBezTo>
                    <a:pt x="437" y="179"/>
                    <a:pt x="439" y="178"/>
                    <a:pt x="439" y="179"/>
                  </a:cubicBezTo>
                  <a:close/>
                  <a:moveTo>
                    <a:pt x="442" y="98"/>
                  </a:moveTo>
                  <a:cubicBezTo>
                    <a:pt x="441" y="98"/>
                    <a:pt x="441" y="98"/>
                    <a:pt x="441" y="98"/>
                  </a:cubicBezTo>
                  <a:cubicBezTo>
                    <a:pt x="440" y="96"/>
                    <a:pt x="444" y="96"/>
                    <a:pt x="442" y="98"/>
                  </a:cubicBezTo>
                  <a:close/>
                  <a:moveTo>
                    <a:pt x="429" y="183"/>
                  </a:moveTo>
                  <a:cubicBezTo>
                    <a:pt x="429" y="181"/>
                    <a:pt x="429" y="180"/>
                    <a:pt x="430" y="179"/>
                  </a:cubicBezTo>
                  <a:cubicBezTo>
                    <a:pt x="432" y="178"/>
                    <a:pt x="432" y="173"/>
                    <a:pt x="435" y="175"/>
                  </a:cubicBezTo>
                  <a:cubicBezTo>
                    <a:pt x="437" y="176"/>
                    <a:pt x="436" y="178"/>
                    <a:pt x="435" y="179"/>
                  </a:cubicBezTo>
                  <a:cubicBezTo>
                    <a:pt x="434" y="180"/>
                    <a:pt x="432" y="180"/>
                    <a:pt x="431" y="181"/>
                  </a:cubicBezTo>
                  <a:cubicBezTo>
                    <a:pt x="431" y="181"/>
                    <a:pt x="429" y="186"/>
                    <a:pt x="429" y="183"/>
                  </a:cubicBezTo>
                  <a:close/>
                  <a:moveTo>
                    <a:pt x="409" y="243"/>
                  </a:moveTo>
                  <a:cubicBezTo>
                    <a:pt x="410" y="244"/>
                    <a:pt x="410" y="244"/>
                    <a:pt x="410" y="245"/>
                  </a:cubicBezTo>
                  <a:cubicBezTo>
                    <a:pt x="409" y="244"/>
                    <a:pt x="409" y="244"/>
                    <a:pt x="409" y="243"/>
                  </a:cubicBezTo>
                  <a:close/>
                  <a:moveTo>
                    <a:pt x="408" y="252"/>
                  </a:moveTo>
                  <a:cubicBezTo>
                    <a:pt x="407" y="252"/>
                    <a:pt x="406" y="254"/>
                    <a:pt x="405" y="252"/>
                  </a:cubicBezTo>
                  <a:cubicBezTo>
                    <a:pt x="405" y="249"/>
                    <a:pt x="407" y="251"/>
                    <a:pt x="408" y="252"/>
                  </a:cubicBezTo>
                  <a:close/>
                  <a:moveTo>
                    <a:pt x="441" y="175"/>
                  </a:moveTo>
                  <a:cubicBezTo>
                    <a:pt x="442" y="173"/>
                    <a:pt x="442" y="173"/>
                    <a:pt x="443" y="174"/>
                  </a:cubicBezTo>
                  <a:cubicBezTo>
                    <a:pt x="443" y="175"/>
                    <a:pt x="443" y="176"/>
                    <a:pt x="443" y="176"/>
                  </a:cubicBezTo>
                  <a:cubicBezTo>
                    <a:pt x="442" y="176"/>
                    <a:pt x="441" y="176"/>
                    <a:pt x="441" y="175"/>
                  </a:cubicBezTo>
                  <a:close/>
                  <a:moveTo>
                    <a:pt x="409" y="252"/>
                  </a:moveTo>
                  <a:cubicBezTo>
                    <a:pt x="408" y="248"/>
                    <a:pt x="411" y="251"/>
                    <a:pt x="412" y="252"/>
                  </a:cubicBezTo>
                  <a:cubicBezTo>
                    <a:pt x="411" y="252"/>
                    <a:pt x="409" y="254"/>
                    <a:pt x="409" y="252"/>
                  </a:cubicBezTo>
                  <a:close/>
                  <a:moveTo>
                    <a:pt x="408" y="261"/>
                  </a:moveTo>
                  <a:cubicBezTo>
                    <a:pt x="409" y="261"/>
                    <a:pt x="407" y="261"/>
                    <a:pt x="408" y="261"/>
                  </a:cubicBezTo>
                  <a:cubicBezTo>
                    <a:pt x="408" y="261"/>
                    <a:pt x="407" y="260"/>
                    <a:pt x="408" y="261"/>
                  </a:cubicBezTo>
                  <a:close/>
                  <a:moveTo>
                    <a:pt x="438" y="35"/>
                  </a:moveTo>
                  <a:cubicBezTo>
                    <a:pt x="436" y="33"/>
                    <a:pt x="439" y="31"/>
                    <a:pt x="441" y="30"/>
                  </a:cubicBezTo>
                  <a:cubicBezTo>
                    <a:pt x="443" y="30"/>
                    <a:pt x="444" y="30"/>
                    <a:pt x="446" y="30"/>
                  </a:cubicBezTo>
                  <a:cubicBezTo>
                    <a:pt x="448" y="31"/>
                    <a:pt x="448" y="31"/>
                    <a:pt x="448" y="33"/>
                  </a:cubicBezTo>
                  <a:cubicBezTo>
                    <a:pt x="448" y="35"/>
                    <a:pt x="447" y="37"/>
                    <a:pt x="445" y="37"/>
                  </a:cubicBezTo>
                  <a:cubicBezTo>
                    <a:pt x="444" y="38"/>
                    <a:pt x="444" y="38"/>
                    <a:pt x="443" y="37"/>
                  </a:cubicBezTo>
                  <a:cubicBezTo>
                    <a:pt x="441" y="37"/>
                    <a:pt x="439" y="37"/>
                    <a:pt x="438" y="35"/>
                  </a:cubicBezTo>
                  <a:cubicBezTo>
                    <a:pt x="438" y="35"/>
                    <a:pt x="438" y="36"/>
                    <a:pt x="439" y="36"/>
                  </a:cubicBezTo>
                  <a:cubicBezTo>
                    <a:pt x="438" y="36"/>
                    <a:pt x="438" y="36"/>
                    <a:pt x="438" y="35"/>
                  </a:cubicBezTo>
                  <a:close/>
                  <a:moveTo>
                    <a:pt x="455" y="78"/>
                  </a:moveTo>
                  <a:cubicBezTo>
                    <a:pt x="455" y="78"/>
                    <a:pt x="456" y="78"/>
                    <a:pt x="456" y="78"/>
                  </a:cubicBezTo>
                  <a:cubicBezTo>
                    <a:pt x="455" y="79"/>
                    <a:pt x="455" y="79"/>
                    <a:pt x="455" y="79"/>
                  </a:cubicBezTo>
                  <a:cubicBezTo>
                    <a:pt x="455" y="78"/>
                    <a:pt x="455" y="78"/>
                    <a:pt x="455" y="78"/>
                  </a:cubicBezTo>
                  <a:close/>
                  <a:moveTo>
                    <a:pt x="455" y="75"/>
                  </a:moveTo>
                  <a:cubicBezTo>
                    <a:pt x="455" y="76"/>
                    <a:pt x="454" y="75"/>
                    <a:pt x="454" y="75"/>
                  </a:cubicBezTo>
                  <a:cubicBezTo>
                    <a:pt x="453" y="75"/>
                    <a:pt x="450" y="74"/>
                    <a:pt x="452" y="74"/>
                  </a:cubicBezTo>
                  <a:cubicBezTo>
                    <a:pt x="453" y="73"/>
                    <a:pt x="455" y="74"/>
                    <a:pt x="455" y="75"/>
                  </a:cubicBezTo>
                  <a:close/>
                  <a:moveTo>
                    <a:pt x="462" y="80"/>
                  </a:moveTo>
                  <a:cubicBezTo>
                    <a:pt x="460" y="79"/>
                    <a:pt x="458" y="78"/>
                    <a:pt x="457" y="76"/>
                  </a:cubicBezTo>
                  <a:cubicBezTo>
                    <a:pt x="456" y="75"/>
                    <a:pt x="457" y="73"/>
                    <a:pt x="455" y="72"/>
                  </a:cubicBezTo>
                  <a:cubicBezTo>
                    <a:pt x="453" y="71"/>
                    <a:pt x="452" y="72"/>
                    <a:pt x="454" y="70"/>
                  </a:cubicBezTo>
                  <a:cubicBezTo>
                    <a:pt x="455" y="69"/>
                    <a:pt x="458" y="70"/>
                    <a:pt x="459" y="72"/>
                  </a:cubicBezTo>
                  <a:cubicBezTo>
                    <a:pt x="460" y="70"/>
                    <a:pt x="459" y="69"/>
                    <a:pt x="458" y="68"/>
                  </a:cubicBezTo>
                  <a:cubicBezTo>
                    <a:pt x="456" y="68"/>
                    <a:pt x="455" y="69"/>
                    <a:pt x="453" y="69"/>
                  </a:cubicBezTo>
                  <a:cubicBezTo>
                    <a:pt x="452" y="69"/>
                    <a:pt x="452" y="68"/>
                    <a:pt x="450" y="68"/>
                  </a:cubicBezTo>
                  <a:cubicBezTo>
                    <a:pt x="452" y="66"/>
                    <a:pt x="451" y="67"/>
                    <a:pt x="453" y="67"/>
                  </a:cubicBezTo>
                  <a:cubicBezTo>
                    <a:pt x="453" y="67"/>
                    <a:pt x="456" y="67"/>
                    <a:pt x="455" y="65"/>
                  </a:cubicBezTo>
                  <a:cubicBezTo>
                    <a:pt x="454" y="65"/>
                    <a:pt x="454" y="66"/>
                    <a:pt x="453" y="65"/>
                  </a:cubicBezTo>
                  <a:cubicBezTo>
                    <a:pt x="452" y="65"/>
                    <a:pt x="452" y="65"/>
                    <a:pt x="451" y="64"/>
                  </a:cubicBezTo>
                  <a:cubicBezTo>
                    <a:pt x="452" y="64"/>
                    <a:pt x="452" y="64"/>
                    <a:pt x="453" y="64"/>
                  </a:cubicBezTo>
                  <a:cubicBezTo>
                    <a:pt x="453" y="64"/>
                    <a:pt x="454" y="63"/>
                    <a:pt x="453" y="63"/>
                  </a:cubicBezTo>
                  <a:cubicBezTo>
                    <a:pt x="454" y="62"/>
                    <a:pt x="455" y="62"/>
                    <a:pt x="456" y="61"/>
                  </a:cubicBezTo>
                  <a:cubicBezTo>
                    <a:pt x="456" y="61"/>
                    <a:pt x="455" y="61"/>
                    <a:pt x="455" y="61"/>
                  </a:cubicBezTo>
                  <a:cubicBezTo>
                    <a:pt x="456" y="61"/>
                    <a:pt x="456" y="56"/>
                    <a:pt x="456" y="56"/>
                  </a:cubicBezTo>
                  <a:cubicBezTo>
                    <a:pt x="457" y="54"/>
                    <a:pt x="460" y="50"/>
                    <a:pt x="459" y="49"/>
                  </a:cubicBezTo>
                  <a:cubicBezTo>
                    <a:pt x="459" y="49"/>
                    <a:pt x="457" y="52"/>
                    <a:pt x="456" y="51"/>
                  </a:cubicBezTo>
                  <a:cubicBezTo>
                    <a:pt x="454" y="50"/>
                    <a:pt x="455" y="48"/>
                    <a:pt x="456" y="47"/>
                  </a:cubicBezTo>
                  <a:cubicBezTo>
                    <a:pt x="457" y="46"/>
                    <a:pt x="458" y="45"/>
                    <a:pt x="459" y="43"/>
                  </a:cubicBezTo>
                  <a:cubicBezTo>
                    <a:pt x="460" y="41"/>
                    <a:pt x="460" y="41"/>
                    <a:pt x="461" y="40"/>
                  </a:cubicBezTo>
                  <a:cubicBezTo>
                    <a:pt x="462" y="39"/>
                    <a:pt x="462" y="39"/>
                    <a:pt x="464" y="38"/>
                  </a:cubicBezTo>
                  <a:cubicBezTo>
                    <a:pt x="465" y="37"/>
                    <a:pt x="467" y="36"/>
                    <a:pt x="469" y="35"/>
                  </a:cubicBezTo>
                  <a:cubicBezTo>
                    <a:pt x="470" y="34"/>
                    <a:pt x="471" y="33"/>
                    <a:pt x="473" y="32"/>
                  </a:cubicBezTo>
                  <a:cubicBezTo>
                    <a:pt x="473" y="31"/>
                    <a:pt x="475" y="30"/>
                    <a:pt x="475" y="30"/>
                  </a:cubicBezTo>
                  <a:cubicBezTo>
                    <a:pt x="474" y="30"/>
                    <a:pt x="471" y="30"/>
                    <a:pt x="472" y="28"/>
                  </a:cubicBezTo>
                  <a:cubicBezTo>
                    <a:pt x="474" y="28"/>
                    <a:pt x="480" y="27"/>
                    <a:pt x="477" y="31"/>
                  </a:cubicBezTo>
                  <a:cubicBezTo>
                    <a:pt x="477" y="31"/>
                    <a:pt x="477" y="31"/>
                    <a:pt x="477" y="32"/>
                  </a:cubicBezTo>
                  <a:cubicBezTo>
                    <a:pt x="478" y="33"/>
                    <a:pt x="479" y="32"/>
                    <a:pt x="480" y="34"/>
                  </a:cubicBezTo>
                  <a:cubicBezTo>
                    <a:pt x="480" y="35"/>
                    <a:pt x="481" y="36"/>
                    <a:pt x="481" y="37"/>
                  </a:cubicBezTo>
                  <a:cubicBezTo>
                    <a:pt x="482" y="37"/>
                    <a:pt x="482" y="38"/>
                    <a:pt x="482" y="39"/>
                  </a:cubicBezTo>
                  <a:cubicBezTo>
                    <a:pt x="482" y="39"/>
                    <a:pt x="482" y="39"/>
                    <a:pt x="483" y="40"/>
                  </a:cubicBezTo>
                  <a:cubicBezTo>
                    <a:pt x="483" y="40"/>
                    <a:pt x="483" y="41"/>
                    <a:pt x="483" y="42"/>
                  </a:cubicBezTo>
                  <a:cubicBezTo>
                    <a:pt x="484" y="44"/>
                    <a:pt x="486" y="45"/>
                    <a:pt x="487" y="47"/>
                  </a:cubicBezTo>
                  <a:cubicBezTo>
                    <a:pt x="490" y="48"/>
                    <a:pt x="490" y="48"/>
                    <a:pt x="490" y="51"/>
                  </a:cubicBezTo>
                  <a:cubicBezTo>
                    <a:pt x="491" y="53"/>
                    <a:pt x="491" y="53"/>
                    <a:pt x="490" y="54"/>
                  </a:cubicBezTo>
                  <a:cubicBezTo>
                    <a:pt x="490" y="54"/>
                    <a:pt x="489" y="54"/>
                    <a:pt x="489" y="54"/>
                  </a:cubicBezTo>
                  <a:cubicBezTo>
                    <a:pt x="488" y="54"/>
                    <a:pt x="488" y="55"/>
                    <a:pt x="488" y="55"/>
                  </a:cubicBezTo>
                  <a:cubicBezTo>
                    <a:pt x="487" y="55"/>
                    <a:pt x="487" y="55"/>
                    <a:pt x="486" y="55"/>
                  </a:cubicBezTo>
                  <a:cubicBezTo>
                    <a:pt x="486" y="56"/>
                    <a:pt x="486" y="57"/>
                    <a:pt x="486" y="58"/>
                  </a:cubicBezTo>
                  <a:cubicBezTo>
                    <a:pt x="486" y="60"/>
                    <a:pt x="486" y="61"/>
                    <a:pt x="486" y="63"/>
                  </a:cubicBezTo>
                  <a:cubicBezTo>
                    <a:pt x="487" y="64"/>
                    <a:pt x="486" y="66"/>
                    <a:pt x="486" y="67"/>
                  </a:cubicBezTo>
                  <a:cubicBezTo>
                    <a:pt x="487" y="67"/>
                    <a:pt x="487" y="67"/>
                    <a:pt x="487" y="67"/>
                  </a:cubicBezTo>
                  <a:cubicBezTo>
                    <a:pt x="488" y="68"/>
                    <a:pt x="488" y="68"/>
                    <a:pt x="487" y="69"/>
                  </a:cubicBezTo>
                  <a:cubicBezTo>
                    <a:pt x="487" y="69"/>
                    <a:pt x="487" y="69"/>
                    <a:pt x="487" y="69"/>
                  </a:cubicBezTo>
                  <a:cubicBezTo>
                    <a:pt x="488" y="69"/>
                    <a:pt x="488" y="69"/>
                    <a:pt x="488" y="70"/>
                  </a:cubicBezTo>
                  <a:cubicBezTo>
                    <a:pt x="487" y="70"/>
                    <a:pt x="486" y="70"/>
                    <a:pt x="486" y="71"/>
                  </a:cubicBezTo>
                  <a:cubicBezTo>
                    <a:pt x="486" y="72"/>
                    <a:pt x="485" y="71"/>
                    <a:pt x="485" y="71"/>
                  </a:cubicBezTo>
                  <a:cubicBezTo>
                    <a:pt x="484" y="72"/>
                    <a:pt x="483" y="72"/>
                    <a:pt x="482" y="72"/>
                  </a:cubicBezTo>
                  <a:cubicBezTo>
                    <a:pt x="482" y="72"/>
                    <a:pt x="481" y="72"/>
                    <a:pt x="481" y="72"/>
                  </a:cubicBezTo>
                  <a:cubicBezTo>
                    <a:pt x="480" y="72"/>
                    <a:pt x="479" y="72"/>
                    <a:pt x="478" y="72"/>
                  </a:cubicBezTo>
                  <a:cubicBezTo>
                    <a:pt x="477" y="73"/>
                    <a:pt x="476" y="72"/>
                    <a:pt x="475" y="72"/>
                  </a:cubicBezTo>
                  <a:cubicBezTo>
                    <a:pt x="474" y="73"/>
                    <a:pt x="473" y="74"/>
                    <a:pt x="472" y="74"/>
                  </a:cubicBezTo>
                  <a:cubicBezTo>
                    <a:pt x="472" y="75"/>
                    <a:pt x="471" y="75"/>
                    <a:pt x="470" y="75"/>
                  </a:cubicBezTo>
                  <a:cubicBezTo>
                    <a:pt x="467" y="75"/>
                    <a:pt x="467" y="78"/>
                    <a:pt x="464" y="79"/>
                  </a:cubicBezTo>
                  <a:cubicBezTo>
                    <a:pt x="464" y="80"/>
                    <a:pt x="462" y="79"/>
                    <a:pt x="462" y="80"/>
                  </a:cubicBezTo>
                  <a:close/>
                  <a:moveTo>
                    <a:pt x="451" y="78"/>
                  </a:moveTo>
                  <a:cubicBezTo>
                    <a:pt x="455" y="79"/>
                    <a:pt x="458" y="80"/>
                    <a:pt x="462" y="80"/>
                  </a:cubicBezTo>
                  <a:cubicBezTo>
                    <a:pt x="460" y="82"/>
                    <a:pt x="463" y="82"/>
                    <a:pt x="463" y="83"/>
                  </a:cubicBezTo>
                  <a:cubicBezTo>
                    <a:pt x="465" y="85"/>
                    <a:pt x="463" y="87"/>
                    <a:pt x="462" y="88"/>
                  </a:cubicBezTo>
                  <a:cubicBezTo>
                    <a:pt x="460" y="89"/>
                    <a:pt x="459" y="91"/>
                    <a:pt x="457" y="92"/>
                  </a:cubicBezTo>
                  <a:cubicBezTo>
                    <a:pt x="455" y="94"/>
                    <a:pt x="453" y="93"/>
                    <a:pt x="450" y="94"/>
                  </a:cubicBezTo>
                  <a:cubicBezTo>
                    <a:pt x="450" y="94"/>
                    <a:pt x="450" y="94"/>
                    <a:pt x="450" y="94"/>
                  </a:cubicBezTo>
                  <a:cubicBezTo>
                    <a:pt x="449" y="95"/>
                    <a:pt x="448" y="95"/>
                    <a:pt x="448" y="94"/>
                  </a:cubicBezTo>
                  <a:cubicBezTo>
                    <a:pt x="447" y="94"/>
                    <a:pt x="444" y="92"/>
                    <a:pt x="444" y="91"/>
                  </a:cubicBezTo>
                  <a:cubicBezTo>
                    <a:pt x="445" y="89"/>
                    <a:pt x="447" y="90"/>
                    <a:pt x="448" y="91"/>
                  </a:cubicBezTo>
                  <a:cubicBezTo>
                    <a:pt x="450" y="91"/>
                    <a:pt x="452" y="90"/>
                    <a:pt x="451" y="89"/>
                  </a:cubicBezTo>
                  <a:cubicBezTo>
                    <a:pt x="450" y="87"/>
                    <a:pt x="447" y="88"/>
                    <a:pt x="445" y="88"/>
                  </a:cubicBezTo>
                  <a:cubicBezTo>
                    <a:pt x="442" y="86"/>
                    <a:pt x="445" y="82"/>
                    <a:pt x="445" y="79"/>
                  </a:cubicBezTo>
                  <a:cubicBezTo>
                    <a:pt x="445" y="79"/>
                    <a:pt x="444" y="79"/>
                    <a:pt x="445" y="78"/>
                  </a:cubicBezTo>
                  <a:cubicBezTo>
                    <a:pt x="445" y="77"/>
                    <a:pt x="447" y="77"/>
                    <a:pt x="447" y="77"/>
                  </a:cubicBezTo>
                  <a:cubicBezTo>
                    <a:pt x="448" y="77"/>
                    <a:pt x="449" y="77"/>
                    <a:pt x="449" y="77"/>
                  </a:cubicBezTo>
                  <a:cubicBezTo>
                    <a:pt x="450" y="77"/>
                    <a:pt x="450" y="78"/>
                    <a:pt x="451" y="78"/>
                  </a:cubicBezTo>
                  <a:close/>
                  <a:moveTo>
                    <a:pt x="406" y="246"/>
                  </a:moveTo>
                  <a:cubicBezTo>
                    <a:pt x="406" y="246"/>
                    <a:pt x="406" y="246"/>
                    <a:pt x="405" y="246"/>
                  </a:cubicBezTo>
                  <a:cubicBezTo>
                    <a:pt x="408" y="244"/>
                    <a:pt x="408" y="247"/>
                    <a:pt x="406" y="246"/>
                  </a:cubicBezTo>
                  <a:close/>
                  <a:moveTo>
                    <a:pt x="381" y="233"/>
                  </a:moveTo>
                  <a:cubicBezTo>
                    <a:pt x="380" y="232"/>
                    <a:pt x="382" y="225"/>
                    <a:pt x="384" y="225"/>
                  </a:cubicBezTo>
                  <a:cubicBezTo>
                    <a:pt x="386" y="225"/>
                    <a:pt x="386" y="230"/>
                    <a:pt x="385" y="231"/>
                  </a:cubicBezTo>
                  <a:cubicBezTo>
                    <a:pt x="385" y="232"/>
                    <a:pt x="384" y="233"/>
                    <a:pt x="385" y="234"/>
                  </a:cubicBezTo>
                  <a:cubicBezTo>
                    <a:pt x="385" y="235"/>
                    <a:pt x="385" y="237"/>
                    <a:pt x="384" y="237"/>
                  </a:cubicBezTo>
                  <a:cubicBezTo>
                    <a:pt x="383" y="237"/>
                    <a:pt x="381" y="234"/>
                    <a:pt x="381" y="233"/>
                  </a:cubicBezTo>
                  <a:close/>
                  <a:moveTo>
                    <a:pt x="381" y="214"/>
                  </a:moveTo>
                  <a:cubicBezTo>
                    <a:pt x="382" y="213"/>
                    <a:pt x="383" y="213"/>
                    <a:pt x="383" y="214"/>
                  </a:cubicBezTo>
                  <a:cubicBezTo>
                    <a:pt x="384" y="214"/>
                    <a:pt x="384" y="215"/>
                    <a:pt x="384" y="215"/>
                  </a:cubicBezTo>
                  <a:cubicBezTo>
                    <a:pt x="385" y="216"/>
                    <a:pt x="386" y="216"/>
                    <a:pt x="387" y="216"/>
                  </a:cubicBezTo>
                  <a:cubicBezTo>
                    <a:pt x="386" y="216"/>
                    <a:pt x="381" y="216"/>
                    <a:pt x="381" y="214"/>
                  </a:cubicBezTo>
                  <a:close/>
                  <a:moveTo>
                    <a:pt x="363" y="44"/>
                  </a:moveTo>
                  <a:cubicBezTo>
                    <a:pt x="364" y="40"/>
                    <a:pt x="368" y="39"/>
                    <a:pt x="372" y="42"/>
                  </a:cubicBezTo>
                  <a:cubicBezTo>
                    <a:pt x="373" y="44"/>
                    <a:pt x="370" y="46"/>
                    <a:pt x="369" y="46"/>
                  </a:cubicBezTo>
                  <a:cubicBezTo>
                    <a:pt x="367" y="47"/>
                    <a:pt x="365" y="47"/>
                    <a:pt x="364" y="46"/>
                  </a:cubicBezTo>
                  <a:cubicBezTo>
                    <a:pt x="363" y="46"/>
                    <a:pt x="363" y="45"/>
                    <a:pt x="363" y="44"/>
                  </a:cubicBezTo>
                  <a:close/>
                  <a:moveTo>
                    <a:pt x="362" y="284"/>
                  </a:moveTo>
                  <a:cubicBezTo>
                    <a:pt x="362" y="282"/>
                    <a:pt x="365" y="282"/>
                    <a:pt x="366" y="284"/>
                  </a:cubicBezTo>
                  <a:cubicBezTo>
                    <a:pt x="364" y="284"/>
                    <a:pt x="363" y="283"/>
                    <a:pt x="362" y="284"/>
                  </a:cubicBezTo>
                  <a:close/>
                  <a:moveTo>
                    <a:pt x="362" y="294"/>
                  </a:moveTo>
                  <a:cubicBezTo>
                    <a:pt x="360" y="293"/>
                    <a:pt x="361" y="292"/>
                    <a:pt x="362" y="290"/>
                  </a:cubicBezTo>
                  <a:cubicBezTo>
                    <a:pt x="363" y="289"/>
                    <a:pt x="363" y="287"/>
                    <a:pt x="365" y="287"/>
                  </a:cubicBezTo>
                  <a:cubicBezTo>
                    <a:pt x="366" y="288"/>
                    <a:pt x="367" y="292"/>
                    <a:pt x="367" y="293"/>
                  </a:cubicBezTo>
                  <a:cubicBezTo>
                    <a:pt x="366" y="295"/>
                    <a:pt x="367" y="295"/>
                    <a:pt x="364" y="295"/>
                  </a:cubicBezTo>
                  <a:cubicBezTo>
                    <a:pt x="363" y="295"/>
                    <a:pt x="363" y="295"/>
                    <a:pt x="362" y="294"/>
                  </a:cubicBezTo>
                  <a:close/>
                  <a:moveTo>
                    <a:pt x="385" y="169"/>
                  </a:moveTo>
                  <a:cubicBezTo>
                    <a:pt x="384" y="168"/>
                    <a:pt x="385" y="167"/>
                    <a:pt x="386" y="167"/>
                  </a:cubicBezTo>
                  <a:cubicBezTo>
                    <a:pt x="386" y="167"/>
                    <a:pt x="388" y="169"/>
                    <a:pt x="388" y="169"/>
                  </a:cubicBezTo>
                  <a:cubicBezTo>
                    <a:pt x="388" y="169"/>
                    <a:pt x="388" y="169"/>
                    <a:pt x="388" y="169"/>
                  </a:cubicBezTo>
                  <a:cubicBezTo>
                    <a:pt x="387" y="169"/>
                    <a:pt x="386" y="170"/>
                    <a:pt x="385" y="169"/>
                  </a:cubicBezTo>
                  <a:close/>
                  <a:moveTo>
                    <a:pt x="366" y="250"/>
                  </a:moveTo>
                  <a:cubicBezTo>
                    <a:pt x="367" y="250"/>
                    <a:pt x="367" y="252"/>
                    <a:pt x="366" y="252"/>
                  </a:cubicBezTo>
                  <a:cubicBezTo>
                    <a:pt x="365" y="252"/>
                    <a:pt x="365" y="250"/>
                    <a:pt x="366" y="250"/>
                  </a:cubicBezTo>
                  <a:close/>
                  <a:moveTo>
                    <a:pt x="391" y="262"/>
                  </a:moveTo>
                  <a:cubicBezTo>
                    <a:pt x="391" y="261"/>
                    <a:pt x="392" y="262"/>
                    <a:pt x="394" y="262"/>
                  </a:cubicBezTo>
                  <a:cubicBezTo>
                    <a:pt x="393" y="263"/>
                    <a:pt x="390" y="263"/>
                    <a:pt x="391" y="262"/>
                  </a:cubicBezTo>
                  <a:close/>
                  <a:moveTo>
                    <a:pt x="397" y="265"/>
                  </a:moveTo>
                  <a:cubicBezTo>
                    <a:pt x="398" y="264"/>
                    <a:pt x="398" y="264"/>
                    <a:pt x="399" y="265"/>
                  </a:cubicBezTo>
                  <a:cubicBezTo>
                    <a:pt x="398" y="265"/>
                    <a:pt x="398" y="265"/>
                    <a:pt x="397" y="265"/>
                  </a:cubicBezTo>
                  <a:close/>
                  <a:moveTo>
                    <a:pt x="401" y="254"/>
                  </a:moveTo>
                  <a:cubicBezTo>
                    <a:pt x="401" y="253"/>
                    <a:pt x="401" y="252"/>
                    <a:pt x="402" y="252"/>
                  </a:cubicBezTo>
                  <a:cubicBezTo>
                    <a:pt x="402" y="253"/>
                    <a:pt x="402" y="253"/>
                    <a:pt x="401" y="254"/>
                  </a:cubicBezTo>
                  <a:close/>
                  <a:moveTo>
                    <a:pt x="343" y="94"/>
                  </a:moveTo>
                  <a:cubicBezTo>
                    <a:pt x="343" y="93"/>
                    <a:pt x="344" y="94"/>
                    <a:pt x="344" y="94"/>
                  </a:cubicBezTo>
                  <a:cubicBezTo>
                    <a:pt x="345" y="94"/>
                    <a:pt x="345" y="95"/>
                    <a:pt x="345" y="95"/>
                  </a:cubicBezTo>
                  <a:cubicBezTo>
                    <a:pt x="347" y="94"/>
                    <a:pt x="348" y="96"/>
                    <a:pt x="350" y="97"/>
                  </a:cubicBezTo>
                  <a:cubicBezTo>
                    <a:pt x="352" y="98"/>
                    <a:pt x="353" y="98"/>
                    <a:pt x="352" y="100"/>
                  </a:cubicBezTo>
                  <a:cubicBezTo>
                    <a:pt x="350" y="101"/>
                    <a:pt x="349" y="100"/>
                    <a:pt x="347" y="100"/>
                  </a:cubicBezTo>
                  <a:cubicBezTo>
                    <a:pt x="347" y="100"/>
                    <a:pt x="347" y="99"/>
                    <a:pt x="347" y="99"/>
                  </a:cubicBezTo>
                  <a:cubicBezTo>
                    <a:pt x="346" y="98"/>
                    <a:pt x="345" y="99"/>
                    <a:pt x="344" y="98"/>
                  </a:cubicBezTo>
                  <a:cubicBezTo>
                    <a:pt x="344" y="98"/>
                    <a:pt x="342" y="95"/>
                    <a:pt x="343" y="94"/>
                  </a:cubicBezTo>
                  <a:close/>
                  <a:moveTo>
                    <a:pt x="387" y="261"/>
                  </a:moveTo>
                  <a:cubicBezTo>
                    <a:pt x="389" y="261"/>
                    <a:pt x="389" y="263"/>
                    <a:pt x="388" y="263"/>
                  </a:cubicBezTo>
                  <a:cubicBezTo>
                    <a:pt x="386" y="263"/>
                    <a:pt x="386" y="261"/>
                    <a:pt x="387" y="261"/>
                  </a:cubicBezTo>
                  <a:close/>
                  <a:moveTo>
                    <a:pt x="407" y="255"/>
                  </a:moveTo>
                  <a:cubicBezTo>
                    <a:pt x="406" y="255"/>
                    <a:pt x="406" y="255"/>
                    <a:pt x="405" y="254"/>
                  </a:cubicBezTo>
                  <a:cubicBezTo>
                    <a:pt x="406" y="254"/>
                    <a:pt x="407" y="254"/>
                    <a:pt x="407" y="255"/>
                  </a:cubicBezTo>
                  <a:close/>
                  <a:moveTo>
                    <a:pt x="388" y="212"/>
                  </a:moveTo>
                  <a:cubicBezTo>
                    <a:pt x="389" y="213"/>
                    <a:pt x="393" y="213"/>
                    <a:pt x="391" y="215"/>
                  </a:cubicBezTo>
                  <a:cubicBezTo>
                    <a:pt x="390" y="215"/>
                    <a:pt x="386" y="215"/>
                    <a:pt x="386" y="214"/>
                  </a:cubicBezTo>
                  <a:cubicBezTo>
                    <a:pt x="385" y="212"/>
                    <a:pt x="388" y="213"/>
                    <a:pt x="388" y="212"/>
                  </a:cubicBezTo>
                  <a:close/>
                  <a:moveTo>
                    <a:pt x="225" y="19"/>
                  </a:moveTo>
                  <a:cubicBezTo>
                    <a:pt x="225" y="19"/>
                    <a:pt x="224" y="19"/>
                    <a:pt x="224" y="19"/>
                  </a:cubicBezTo>
                  <a:cubicBezTo>
                    <a:pt x="225" y="19"/>
                    <a:pt x="225" y="19"/>
                    <a:pt x="225" y="19"/>
                  </a:cubicBezTo>
                  <a:cubicBezTo>
                    <a:pt x="225" y="19"/>
                    <a:pt x="225" y="19"/>
                    <a:pt x="225" y="19"/>
                  </a:cubicBezTo>
                  <a:close/>
                  <a:moveTo>
                    <a:pt x="162" y="77"/>
                  </a:moveTo>
                  <a:cubicBezTo>
                    <a:pt x="163" y="78"/>
                    <a:pt x="163" y="81"/>
                    <a:pt x="161" y="80"/>
                  </a:cubicBezTo>
                  <a:cubicBezTo>
                    <a:pt x="161" y="80"/>
                    <a:pt x="161" y="80"/>
                    <a:pt x="161" y="80"/>
                  </a:cubicBezTo>
                  <a:cubicBezTo>
                    <a:pt x="160" y="81"/>
                    <a:pt x="159" y="79"/>
                    <a:pt x="160" y="79"/>
                  </a:cubicBezTo>
                  <a:cubicBezTo>
                    <a:pt x="161" y="78"/>
                    <a:pt x="161" y="76"/>
                    <a:pt x="162" y="77"/>
                  </a:cubicBezTo>
                  <a:close/>
                  <a:moveTo>
                    <a:pt x="279" y="333"/>
                  </a:moveTo>
                  <a:cubicBezTo>
                    <a:pt x="280" y="333"/>
                    <a:pt x="279" y="334"/>
                    <a:pt x="279" y="334"/>
                  </a:cubicBezTo>
                  <a:cubicBezTo>
                    <a:pt x="279" y="334"/>
                    <a:pt x="279" y="334"/>
                    <a:pt x="279" y="333"/>
                  </a:cubicBezTo>
                  <a:cubicBezTo>
                    <a:pt x="279" y="333"/>
                    <a:pt x="279" y="333"/>
                    <a:pt x="279" y="333"/>
                  </a:cubicBezTo>
                  <a:close/>
                  <a:moveTo>
                    <a:pt x="228" y="367"/>
                  </a:moveTo>
                  <a:cubicBezTo>
                    <a:pt x="229" y="367"/>
                    <a:pt x="230" y="367"/>
                    <a:pt x="229" y="369"/>
                  </a:cubicBezTo>
                  <a:cubicBezTo>
                    <a:pt x="229" y="368"/>
                    <a:pt x="229" y="367"/>
                    <a:pt x="228" y="367"/>
                  </a:cubicBezTo>
                  <a:close/>
                  <a:moveTo>
                    <a:pt x="181" y="72"/>
                  </a:moveTo>
                  <a:cubicBezTo>
                    <a:pt x="180" y="69"/>
                    <a:pt x="184" y="69"/>
                    <a:pt x="185" y="68"/>
                  </a:cubicBezTo>
                  <a:cubicBezTo>
                    <a:pt x="185" y="67"/>
                    <a:pt x="184" y="66"/>
                    <a:pt x="186" y="65"/>
                  </a:cubicBezTo>
                  <a:cubicBezTo>
                    <a:pt x="188" y="64"/>
                    <a:pt x="188" y="66"/>
                    <a:pt x="188" y="67"/>
                  </a:cubicBezTo>
                  <a:cubicBezTo>
                    <a:pt x="189" y="68"/>
                    <a:pt x="191" y="69"/>
                    <a:pt x="191" y="70"/>
                  </a:cubicBezTo>
                  <a:cubicBezTo>
                    <a:pt x="192" y="73"/>
                    <a:pt x="191" y="71"/>
                    <a:pt x="190" y="72"/>
                  </a:cubicBezTo>
                  <a:cubicBezTo>
                    <a:pt x="190" y="73"/>
                    <a:pt x="190" y="74"/>
                    <a:pt x="189" y="74"/>
                  </a:cubicBezTo>
                  <a:cubicBezTo>
                    <a:pt x="188" y="75"/>
                    <a:pt x="187" y="74"/>
                    <a:pt x="186" y="74"/>
                  </a:cubicBezTo>
                  <a:cubicBezTo>
                    <a:pt x="185" y="74"/>
                    <a:pt x="184" y="75"/>
                    <a:pt x="184" y="74"/>
                  </a:cubicBezTo>
                  <a:cubicBezTo>
                    <a:pt x="183" y="73"/>
                    <a:pt x="181" y="73"/>
                    <a:pt x="181" y="71"/>
                  </a:cubicBezTo>
                  <a:cubicBezTo>
                    <a:pt x="181" y="71"/>
                    <a:pt x="181" y="72"/>
                    <a:pt x="181" y="72"/>
                  </a:cubicBezTo>
                  <a:cubicBezTo>
                    <a:pt x="181" y="72"/>
                    <a:pt x="181" y="72"/>
                    <a:pt x="181" y="72"/>
                  </a:cubicBezTo>
                  <a:close/>
                  <a:moveTo>
                    <a:pt x="181" y="67"/>
                  </a:moveTo>
                  <a:cubicBezTo>
                    <a:pt x="181" y="67"/>
                    <a:pt x="181" y="67"/>
                    <a:pt x="181" y="66"/>
                  </a:cubicBezTo>
                  <a:cubicBezTo>
                    <a:pt x="181" y="66"/>
                    <a:pt x="183" y="67"/>
                    <a:pt x="183" y="67"/>
                  </a:cubicBezTo>
                  <a:cubicBezTo>
                    <a:pt x="182" y="68"/>
                    <a:pt x="181" y="68"/>
                    <a:pt x="181" y="67"/>
                  </a:cubicBezTo>
                  <a:close/>
                  <a:moveTo>
                    <a:pt x="214" y="341"/>
                  </a:moveTo>
                  <a:cubicBezTo>
                    <a:pt x="214" y="342"/>
                    <a:pt x="215" y="342"/>
                    <a:pt x="214" y="342"/>
                  </a:cubicBezTo>
                  <a:cubicBezTo>
                    <a:pt x="214" y="343"/>
                    <a:pt x="213" y="341"/>
                    <a:pt x="214" y="341"/>
                  </a:cubicBezTo>
                  <a:close/>
                  <a:moveTo>
                    <a:pt x="177" y="311"/>
                  </a:moveTo>
                  <a:cubicBezTo>
                    <a:pt x="178" y="306"/>
                    <a:pt x="181" y="310"/>
                    <a:pt x="183" y="310"/>
                  </a:cubicBezTo>
                  <a:cubicBezTo>
                    <a:pt x="184" y="309"/>
                    <a:pt x="185" y="305"/>
                    <a:pt x="185" y="304"/>
                  </a:cubicBezTo>
                  <a:cubicBezTo>
                    <a:pt x="185" y="302"/>
                    <a:pt x="186" y="299"/>
                    <a:pt x="188" y="298"/>
                  </a:cubicBezTo>
                  <a:cubicBezTo>
                    <a:pt x="187" y="298"/>
                    <a:pt x="187" y="298"/>
                    <a:pt x="186" y="299"/>
                  </a:cubicBezTo>
                  <a:cubicBezTo>
                    <a:pt x="185" y="296"/>
                    <a:pt x="188" y="298"/>
                    <a:pt x="188" y="296"/>
                  </a:cubicBezTo>
                  <a:cubicBezTo>
                    <a:pt x="185" y="296"/>
                    <a:pt x="183" y="297"/>
                    <a:pt x="184" y="294"/>
                  </a:cubicBezTo>
                  <a:cubicBezTo>
                    <a:pt x="185" y="291"/>
                    <a:pt x="186" y="292"/>
                    <a:pt x="188" y="291"/>
                  </a:cubicBezTo>
                  <a:cubicBezTo>
                    <a:pt x="188" y="289"/>
                    <a:pt x="188" y="289"/>
                    <a:pt x="190" y="289"/>
                  </a:cubicBezTo>
                  <a:cubicBezTo>
                    <a:pt x="189" y="287"/>
                    <a:pt x="188" y="285"/>
                    <a:pt x="190" y="283"/>
                  </a:cubicBezTo>
                  <a:cubicBezTo>
                    <a:pt x="190" y="283"/>
                    <a:pt x="191" y="284"/>
                    <a:pt x="191" y="283"/>
                  </a:cubicBezTo>
                  <a:cubicBezTo>
                    <a:pt x="191" y="283"/>
                    <a:pt x="192" y="282"/>
                    <a:pt x="192" y="282"/>
                  </a:cubicBezTo>
                  <a:cubicBezTo>
                    <a:pt x="193" y="282"/>
                    <a:pt x="194" y="282"/>
                    <a:pt x="196" y="282"/>
                  </a:cubicBezTo>
                  <a:cubicBezTo>
                    <a:pt x="196" y="282"/>
                    <a:pt x="196" y="281"/>
                    <a:pt x="197" y="281"/>
                  </a:cubicBezTo>
                  <a:cubicBezTo>
                    <a:pt x="196" y="280"/>
                    <a:pt x="195" y="281"/>
                    <a:pt x="195" y="280"/>
                  </a:cubicBezTo>
                  <a:cubicBezTo>
                    <a:pt x="195" y="279"/>
                    <a:pt x="197" y="279"/>
                    <a:pt x="197" y="277"/>
                  </a:cubicBezTo>
                  <a:cubicBezTo>
                    <a:pt x="195" y="277"/>
                    <a:pt x="197" y="274"/>
                    <a:pt x="198" y="274"/>
                  </a:cubicBezTo>
                  <a:cubicBezTo>
                    <a:pt x="199" y="274"/>
                    <a:pt x="199" y="274"/>
                    <a:pt x="200" y="274"/>
                  </a:cubicBezTo>
                  <a:cubicBezTo>
                    <a:pt x="202" y="273"/>
                    <a:pt x="200" y="272"/>
                    <a:pt x="199" y="272"/>
                  </a:cubicBezTo>
                  <a:cubicBezTo>
                    <a:pt x="198" y="272"/>
                    <a:pt x="197" y="274"/>
                    <a:pt x="195" y="274"/>
                  </a:cubicBezTo>
                  <a:cubicBezTo>
                    <a:pt x="195" y="274"/>
                    <a:pt x="193" y="273"/>
                    <a:pt x="192" y="272"/>
                  </a:cubicBezTo>
                  <a:cubicBezTo>
                    <a:pt x="192" y="270"/>
                    <a:pt x="193" y="271"/>
                    <a:pt x="194" y="270"/>
                  </a:cubicBezTo>
                  <a:cubicBezTo>
                    <a:pt x="195" y="269"/>
                    <a:pt x="195" y="267"/>
                    <a:pt x="197" y="267"/>
                  </a:cubicBezTo>
                  <a:cubicBezTo>
                    <a:pt x="197" y="267"/>
                    <a:pt x="197" y="267"/>
                    <a:pt x="197" y="267"/>
                  </a:cubicBezTo>
                  <a:cubicBezTo>
                    <a:pt x="197" y="266"/>
                    <a:pt x="199" y="266"/>
                    <a:pt x="199" y="266"/>
                  </a:cubicBezTo>
                  <a:cubicBezTo>
                    <a:pt x="200" y="265"/>
                    <a:pt x="199" y="266"/>
                    <a:pt x="199" y="265"/>
                  </a:cubicBezTo>
                  <a:cubicBezTo>
                    <a:pt x="199" y="264"/>
                    <a:pt x="198" y="265"/>
                    <a:pt x="199" y="264"/>
                  </a:cubicBezTo>
                  <a:cubicBezTo>
                    <a:pt x="199" y="263"/>
                    <a:pt x="200" y="262"/>
                    <a:pt x="200" y="262"/>
                  </a:cubicBezTo>
                  <a:cubicBezTo>
                    <a:pt x="200" y="262"/>
                    <a:pt x="201" y="261"/>
                    <a:pt x="201" y="261"/>
                  </a:cubicBezTo>
                  <a:cubicBezTo>
                    <a:pt x="202" y="261"/>
                    <a:pt x="205" y="263"/>
                    <a:pt x="206" y="263"/>
                  </a:cubicBezTo>
                  <a:cubicBezTo>
                    <a:pt x="206" y="263"/>
                    <a:pt x="206" y="264"/>
                    <a:pt x="206" y="264"/>
                  </a:cubicBezTo>
                  <a:cubicBezTo>
                    <a:pt x="207" y="264"/>
                    <a:pt x="209" y="264"/>
                    <a:pt x="210" y="264"/>
                  </a:cubicBezTo>
                  <a:cubicBezTo>
                    <a:pt x="210" y="263"/>
                    <a:pt x="207" y="263"/>
                    <a:pt x="206" y="262"/>
                  </a:cubicBezTo>
                  <a:cubicBezTo>
                    <a:pt x="205" y="261"/>
                    <a:pt x="203" y="260"/>
                    <a:pt x="202" y="259"/>
                  </a:cubicBezTo>
                  <a:cubicBezTo>
                    <a:pt x="203" y="259"/>
                    <a:pt x="206" y="258"/>
                    <a:pt x="206" y="257"/>
                  </a:cubicBezTo>
                  <a:cubicBezTo>
                    <a:pt x="206" y="257"/>
                    <a:pt x="201" y="254"/>
                    <a:pt x="204" y="255"/>
                  </a:cubicBezTo>
                  <a:cubicBezTo>
                    <a:pt x="205" y="254"/>
                    <a:pt x="208" y="254"/>
                    <a:pt x="208" y="253"/>
                  </a:cubicBezTo>
                  <a:cubicBezTo>
                    <a:pt x="207" y="251"/>
                    <a:pt x="203" y="251"/>
                    <a:pt x="205" y="249"/>
                  </a:cubicBezTo>
                  <a:cubicBezTo>
                    <a:pt x="206" y="248"/>
                    <a:pt x="209" y="247"/>
                    <a:pt x="211" y="248"/>
                  </a:cubicBezTo>
                  <a:cubicBezTo>
                    <a:pt x="212" y="248"/>
                    <a:pt x="213" y="248"/>
                    <a:pt x="214" y="248"/>
                  </a:cubicBezTo>
                  <a:cubicBezTo>
                    <a:pt x="213" y="247"/>
                    <a:pt x="212" y="248"/>
                    <a:pt x="211" y="247"/>
                  </a:cubicBezTo>
                  <a:cubicBezTo>
                    <a:pt x="211" y="246"/>
                    <a:pt x="212" y="245"/>
                    <a:pt x="210" y="245"/>
                  </a:cubicBezTo>
                  <a:cubicBezTo>
                    <a:pt x="210" y="245"/>
                    <a:pt x="208" y="246"/>
                    <a:pt x="207" y="245"/>
                  </a:cubicBezTo>
                  <a:cubicBezTo>
                    <a:pt x="207" y="244"/>
                    <a:pt x="209" y="242"/>
                    <a:pt x="210" y="242"/>
                  </a:cubicBezTo>
                  <a:cubicBezTo>
                    <a:pt x="210" y="243"/>
                    <a:pt x="209" y="240"/>
                    <a:pt x="210" y="240"/>
                  </a:cubicBezTo>
                  <a:cubicBezTo>
                    <a:pt x="209" y="239"/>
                    <a:pt x="207" y="240"/>
                    <a:pt x="206" y="241"/>
                  </a:cubicBezTo>
                  <a:cubicBezTo>
                    <a:pt x="207" y="239"/>
                    <a:pt x="205" y="237"/>
                    <a:pt x="207" y="235"/>
                  </a:cubicBezTo>
                  <a:cubicBezTo>
                    <a:pt x="210" y="233"/>
                    <a:pt x="210" y="238"/>
                    <a:pt x="211" y="238"/>
                  </a:cubicBezTo>
                  <a:cubicBezTo>
                    <a:pt x="212" y="237"/>
                    <a:pt x="212" y="237"/>
                    <a:pt x="212" y="236"/>
                  </a:cubicBezTo>
                  <a:cubicBezTo>
                    <a:pt x="212" y="235"/>
                    <a:pt x="212" y="235"/>
                    <a:pt x="213" y="235"/>
                  </a:cubicBezTo>
                  <a:cubicBezTo>
                    <a:pt x="213" y="234"/>
                    <a:pt x="214" y="233"/>
                    <a:pt x="214" y="233"/>
                  </a:cubicBezTo>
                  <a:cubicBezTo>
                    <a:pt x="211" y="231"/>
                    <a:pt x="215" y="228"/>
                    <a:pt x="216" y="230"/>
                  </a:cubicBezTo>
                  <a:cubicBezTo>
                    <a:pt x="217" y="230"/>
                    <a:pt x="219" y="232"/>
                    <a:pt x="220" y="231"/>
                  </a:cubicBezTo>
                  <a:cubicBezTo>
                    <a:pt x="220" y="230"/>
                    <a:pt x="219" y="229"/>
                    <a:pt x="219" y="228"/>
                  </a:cubicBezTo>
                  <a:cubicBezTo>
                    <a:pt x="218" y="224"/>
                    <a:pt x="221" y="226"/>
                    <a:pt x="223" y="224"/>
                  </a:cubicBezTo>
                  <a:cubicBezTo>
                    <a:pt x="224" y="223"/>
                    <a:pt x="222" y="224"/>
                    <a:pt x="222" y="223"/>
                  </a:cubicBezTo>
                  <a:cubicBezTo>
                    <a:pt x="222" y="222"/>
                    <a:pt x="221" y="223"/>
                    <a:pt x="221" y="222"/>
                  </a:cubicBezTo>
                  <a:cubicBezTo>
                    <a:pt x="221" y="222"/>
                    <a:pt x="223" y="222"/>
                    <a:pt x="223" y="221"/>
                  </a:cubicBezTo>
                  <a:cubicBezTo>
                    <a:pt x="224" y="221"/>
                    <a:pt x="225" y="220"/>
                    <a:pt x="226" y="219"/>
                  </a:cubicBezTo>
                  <a:cubicBezTo>
                    <a:pt x="227" y="217"/>
                    <a:pt x="226" y="216"/>
                    <a:pt x="229" y="216"/>
                  </a:cubicBezTo>
                  <a:cubicBezTo>
                    <a:pt x="228" y="216"/>
                    <a:pt x="227" y="216"/>
                    <a:pt x="227" y="215"/>
                  </a:cubicBezTo>
                  <a:cubicBezTo>
                    <a:pt x="227" y="215"/>
                    <a:pt x="229" y="214"/>
                    <a:pt x="229" y="214"/>
                  </a:cubicBezTo>
                  <a:cubicBezTo>
                    <a:pt x="230" y="214"/>
                    <a:pt x="228" y="216"/>
                    <a:pt x="230" y="216"/>
                  </a:cubicBezTo>
                  <a:cubicBezTo>
                    <a:pt x="230" y="214"/>
                    <a:pt x="238" y="214"/>
                    <a:pt x="237" y="212"/>
                  </a:cubicBezTo>
                  <a:cubicBezTo>
                    <a:pt x="234" y="212"/>
                    <a:pt x="236" y="210"/>
                    <a:pt x="237" y="209"/>
                  </a:cubicBezTo>
                  <a:cubicBezTo>
                    <a:pt x="240" y="209"/>
                    <a:pt x="238" y="211"/>
                    <a:pt x="238" y="212"/>
                  </a:cubicBezTo>
                  <a:cubicBezTo>
                    <a:pt x="238" y="214"/>
                    <a:pt x="242" y="211"/>
                    <a:pt x="243" y="209"/>
                  </a:cubicBezTo>
                  <a:cubicBezTo>
                    <a:pt x="242" y="208"/>
                    <a:pt x="241" y="209"/>
                    <a:pt x="241" y="207"/>
                  </a:cubicBezTo>
                  <a:cubicBezTo>
                    <a:pt x="241" y="206"/>
                    <a:pt x="243" y="205"/>
                    <a:pt x="244" y="205"/>
                  </a:cubicBezTo>
                  <a:cubicBezTo>
                    <a:pt x="246" y="204"/>
                    <a:pt x="247" y="205"/>
                    <a:pt x="249" y="205"/>
                  </a:cubicBezTo>
                  <a:cubicBezTo>
                    <a:pt x="249" y="205"/>
                    <a:pt x="250" y="205"/>
                    <a:pt x="251" y="205"/>
                  </a:cubicBezTo>
                  <a:cubicBezTo>
                    <a:pt x="251" y="206"/>
                    <a:pt x="250" y="207"/>
                    <a:pt x="251" y="208"/>
                  </a:cubicBezTo>
                  <a:cubicBezTo>
                    <a:pt x="252" y="207"/>
                    <a:pt x="253" y="207"/>
                    <a:pt x="253" y="205"/>
                  </a:cubicBezTo>
                  <a:cubicBezTo>
                    <a:pt x="254" y="205"/>
                    <a:pt x="254" y="207"/>
                    <a:pt x="254" y="207"/>
                  </a:cubicBezTo>
                  <a:cubicBezTo>
                    <a:pt x="255" y="207"/>
                    <a:pt x="256" y="206"/>
                    <a:pt x="256" y="205"/>
                  </a:cubicBezTo>
                  <a:cubicBezTo>
                    <a:pt x="257" y="205"/>
                    <a:pt x="258" y="204"/>
                    <a:pt x="259" y="204"/>
                  </a:cubicBezTo>
                  <a:cubicBezTo>
                    <a:pt x="260" y="203"/>
                    <a:pt x="260" y="204"/>
                    <a:pt x="261" y="204"/>
                  </a:cubicBezTo>
                  <a:cubicBezTo>
                    <a:pt x="263" y="203"/>
                    <a:pt x="264" y="203"/>
                    <a:pt x="265" y="201"/>
                  </a:cubicBezTo>
                  <a:cubicBezTo>
                    <a:pt x="266" y="201"/>
                    <a:pt x="268" y="197"/>
                    <a:pt x="269" y="199"/>
                  </a:cubicBezTo>
                  <a:cubicBezTo>
                    <a:pt x="269" y="199"/>
                    <a:pt x="269" y="200"/>
                    <a:pt x="269" y="200"/>
                  </a:cubicBezTo>
                  <a:cubicBezTo>
                    <a:pt x="271" y="198"/>
                    <a:pt x="271" y="197"/>
                    <a:pt x="273" y="197"/>
                  </a:cubicBezTo>
                  <a:cubicBezTo>
                    <a:pt x="274" y="197"/>
                    <a:pt x="274" y="198"/>
                    <a:pt x="275" y="198"/>
                  </a:cubicBezTo>
                  <a:cubicBezTo>
                    <a:pt x="276" y="197"/>
                    <a:pt x="275" y="196"/>
                    <a:pt x="275" y="195"/>
                  </a:cubicBezTo>
                  <a:cubicBezTo>
                    <a:pt x="275" y="194"/>
                    <a:pt x="274" y="194"/>
                    <a:pt x="274" y="193"/>
                  </a:cubicBezTo>
                  <a:cubicBezTo>
                    <a:pt x="274" y="192"/>
                    <a:pt x="276" y="191"/>
                    <a:pt x="276" y="190"/>
                  </a:cubicBezTo>
                  <a:cubicBezTo>
                    <a:pt x="278" y="189"/>
                    <a:pt x="281" y="186"/>
                    <a:pt x="283" y="186"/>
                  </a:cubicBezTo>
                  <a:cubicBezTo>
                    <a:pt x="284" y="185"/>
                    <a:pt x="285" y="184"/>
                    <a:pt x="287" y="183"/>
                  </a:cubicBezTo>
                  <a:cubicBezTo>
                    <a:pt x="288" y="183"/>
                    <a:pt x="290" y="184"/>
                    <a:pt x="292" y="184"/>
                  </a:cubicBezTo>
                  <a:cubicBezTo>
                    <a:pt x="292" y="185"/>
                    <a:pt x="293" y="187"/>
                    <a:pt x="294" y="188"/>
                  </a:cubicBezTo>
                  <a:cubicBezTo>
                    <a:pt x="295" y="190"/>
                    <a:pt x="295" y="191"/>
                    <a:pt x="295" y="193"/>
                  </a:cubicBezTo>
                  <a:cubicBezTo>
                    <a:pt x="294" y="197"/>
                    <a:pt x="293" y="199"/>
                    <a:pt x="291" y="202"/>
                  </a:cubicBezTo>
                  <a:cubicBezTo>
                    <a:pt x="291" y="203"/>
                    <a:pt x="290" y="204"/>
                    <a:pt x="290" y="204"/>
                  </a:cubicBezTo>
                  <a:cubicBezTo>
                    <a:pt x="290" y="204"/>
                    <a:pt x="290" y="206"/>
                    <a:pt x="290" y="205"/>
                  </a:cubicBezTo>
                  <a:cubicBezTo>
                    <a:pt x="289" y="206"/>
                    <a:pt x="287" y="206"/>
                    <a:pt x="286" y="207"/>
                  </a:cubicBezTo>
                  <a:cubicBezTo>
                    <a:pt x="285" y="208"/>
                    <a:pt x="283" y="210"/>
                    <a:pt x="281" y="211"/>
                  </a:cubicBezTo>
                  <a:cubicBezTo>
                    <a:pt x="280" y="211"/>
                    <a:pt x="278" y="213"/>
                    <a:pt x="276" y="213"/>
                  </a:cubicBezTo>
                  <a:cubicBezTo>
                    <a:pt x="276" y="213"/>
                    <a:pt x="275" y="214"/>
                    <a:pt x="275" y="214"/>
                  </a:cubicBezTo>
                  <a:cubicBezTo>
                    <a:pt x="274" y="214"/>
                    <a:pt x="274" y="214"/>
                    <a:pt x="274" y="214"/>
                  </a:cubicBezTo>
                  <a:cubicBezTo>
                    <a:pt x="273" y="215"/>
                    <a:pt x="272" y="215"/>
                    <a:pt x="272" y="215"/>
                  </a:cubicBezTo>
                  <a:cubicBezTo>
                    <a:pt x="271" y="217"/>
                    <a:pt x="270" y="217"/>
                    <a:pt x="269" y="217"/>
                  </a:cubicBezTo>
                  <a:cubicBezTo>
                    <a:pt x="268" y="217"/>
                    <a:pt x="268" y="217"/>
                    <a:pt x="268" y="217"/>
                  </a:cubicBezTo>
                  <a:cubicBezTo>
                    <a:pt x="267" y="218"/>
                    <a:pt x="267" y="219"/>
                    <a:pt x="266" y="219"/>
                  </a:cubicBezTo>
                  <a:cubicBezTo>
                    <a:pt x="265" y="220"/>
                    <a:pt x="264" y="220"/>
                    <a:pt x="263" y="220"/>
                  </a:cubicBezTo>
                  <a:cubicBezTo>
                    <a:pt x="262" y="222"/>
                    <a:pt x="260" y="221"/>
                    <a:pt x="259" y="222"/>
                  </a:cubicBezTo>
                  <a:cubicBezTo>
                    <a:pt x="258" y="223"/>
                    <a:pt x="258" y="224"/>
                    <a:pt x="257" y="224"/>
                  </a:cubicBezTo>
                  <a:cubicBezTo>
                    <a:pt x="256" y="224"/>
                    <a:pt x="255" y="225"/>
                    <a:pt x="254" y="225"/>
                  </a:cubicBezTo>
                  <a:cubicBezTo>
                    <a:pt x="254" y="225"/>
                    <a:pt x="253" y="226"/>
                    <a:pt x="252" y="226"/>
                  </a:cubicBezTo>
                  <a:cubicBezTo>
                    <a:pt x="251" y="227"/>
                    <a:pt x="249" y="228"/>
                    <a:pt x="248" y="228"/>
                  </a:cubicBezTo>
                  <a:cubicBezTo>
                    <a:pt x="247" y="228"/>
                    <a:pt x="248" y="229"/>
                    <a:pt x="247" y="230"/>
                  </a:cubicBezTo>
                  <a:cubicBezTo>
                    <a:pt x="245" y="232"/>
                    <a:pt x="245" y="236"/>
                    <a:pt x="244" y="231"/>
                  </a:cubicBezTo>
                  <a:cubicBezTo>
                    <a:pt x="243" y="232"/>
                    <a:pt x="243" y="233"/>
                    <a:pt x="242" y="234"/>
                  </a:cubicBezTo>
                  <a:cubicBezTo>
                    <a:pt x="242" y="234"/>
                    <a:pt x="241" y="234"/>
                    <a:pt x="240" y="234"/>
                  </a:cubicBezTo>
                  <a:cubicBezTo>
                    <a:pt x="240" y="235"/>
                    <a:pt x="240" y="236"/>
                    <a:pt x="240" y="237"/>
                  </a:cubicBezTo>
                  <a:cubicBezTo>
                    <a:pt x="240" y="237"/>
                    <a:pt x="240" y="239"/>
                    <a:pt x="239" y="239"/>
                  </a:cubicBezTo>
                  <a:cubicBezTo>
                    <a:pt x="239" y="239"/>
                    <a:pt x="238" y="237"/>
                    <a:pt x="238" y="237"/>
                  </a:cubicBezTo>
                  <a:cubicBezTo>
                    <a:pt x="238" y="237"/>
                    <a:pt x="238" y="237"/>
                    <a:pt x="238" y="237"/>
                  </a:cubicBezTo>
                  <a:cubicBezTo>
                    <a:pt x="238" y="238"/>
                    <a:pt x="237" y="240"/>
                    <a:pt x="235" y="240"/>
                  </a:cubicBezTo>
                  <a:cubicBezTo>
                    <a:pt x="236" y="241"/>
                    <a:pt x="238" y="240"/>
                    <a:pt x="239" y="242"/>
                  </a:cubicBezTo>
                  <a:cubicBezTo>
                    <a:pt x="239" y="244"/>
                    <a:pt x="237" y="243"/>
                    <a:pt x="236" y="243"/>
                  </a:cubicBezTo>
                  <a:cubicBezTo>
                    <a:pt x="235" y="244"/>
                    <a:pt x="236" y="244"/>
                    <a:pt x="236" y="245"/>
                  </a:cubicBezTo>
                  <a:cubicBezTo>
                    <a:pt x="236" y="247"/>
                    <a:pt x="235" y="247"/>
                    <a:pt x="232" y="247"/>
                  </a:cubicBezTo>
                  <a:cubicBezTo>
                    <a:pt x="232" y="248"/>
                    <a:pt x="234" y="248"/>
                    <a:pt x="233" y="250"/>
                  </a:cubicBezTo>
                  <a:cubicBezTo>
                    <a:pt x="231" y="251"/>
                    <a:pt x="230" y="248"/>
                    <a:pt x="229" y="247"/>
                  </a:cubicBezTo>
                  <a:cubicBezTo>
                    <a:pt x="229" y="248"/>
                    <a:pt x="229" y="253"/>
                    <a:pt x="228" y="254"/>
                  </a:cubicBezTo>
                  <a:cubicBezTo>
                    <a:pt x="227" y="255"/>
                    <a:pt x="226" y="252"/>
                    <a:pt x="224" y="252"/>
                  </a:cubicBezTo>
                  <a:cubicBezTo>
                    <a:pt x="224" y="253"/>
                    <a:pt x="225" y="255"/>
                    <a:pt x="226" y="256"/>
                  </a:cubicBezTo>
                  <a:cubicBezTo>
                    <a:pt x="226" y="258"/>
                    <a:pt x="225" y="259"/>
                    <a:pt x="224" y="260"/>
                  </a:cubicBezTo>
                  <a:cubicBezTo>
                    <a:pt x="223" y="261"/>
                    <a:pt x="223" y="261"/>
                    <a:pt x="222" y="262"/>
                  </a:cubicBezTo>
                  <a:cubicBezTo>
                    <a:pt x="222" y="263"/>
                    <a:pt x="223" y="264"/>
                    <a:pt x="222" y="265"/>
                  </a:cubicBezTo>
                  <a:cubicBezTo>
                    <a:pt x="220" y="267"/>
                    <a:pt x="218" y="261"/>
                    <a:pt x="218" y="260"/>
                  </a:cubicBezTo>
                  <a:cubicBezTo>
                    <a:pt x="216" y="258"/>
                    <a:pt x="220" y="266"/>
                    <a:pt x="220" y="266"/>
                  </a:cubicBezTo>
                  <a:cubicBezTo>
                    <a:pt x="220" y="267"/>
                    <a:pt x="221" y="271"/>
                    <a:pt x="219" y="271"/>
                  </a:cubicBezTo>
                  <a:cubicBezTo>
                    <a:pt x="218" y="271"/>
                    <a:pt x="216" y="267"/>
                    <a:pt x="215" y="268"/>
                  </a:cubicBezTo>
                  <a:cubicBezTo>
                    <a:pt x="214" y="269"/>
                    <a:pt x="217" y="271"/>
                    <a:pt x="218" y="272"/>
                  </a:cubicBezTo>
                  <a:cubicBezTo>
                    <a:pt x="218" y="273"/>
                    <a:pt x="218" y="274"/>
                    <a:pt x="217" y="275"/>
                  </a:cubicBezTo>
                  <a:cubicBezTo>
                    <a:pt x="216" y="276"/>
                    <a:pt x="214" y="275"/>
                    <a:pt x="213" y="274"/>
                  </a:cubicBezTo>
                  <a:cubicBezTo>
                    <a:pt x="213" y="274"/>
                    <a:pt x="212" y="274"/>
                    <a:pt x="212" y="275"/>
                  </a:cubicBezTo>
                  <a:cubicBezTo>
                    <a:pt x="214" y="276"/>
                    <a:pt x="217" y="277"/>
                    <a:pt x="215" y="279"/>
                  </a:cubicBezTo>
                  <a:cubicBezTo>
                    <a:pt x="215" y="280"/>
                    <a:pt x="214" y="280"/>
                    <a:pt x="213" y="281"/>
                  </a:cubicBezTo>
                  <a:cubicBezTo>
                    <a:pt x="213" y="281"/>
                    <a:pt x="212" y="283"/>
                    <a:pt x="212" y="282"/>
                  </a:cubicBezTo>
                  <a:cubicBezTo>
                    <a:pt x="211" y="282"/>
                    <a:pt x="211" y="282"/>
                    <a:pt x="210" y="282"/>
                  </a:cubicBezTo>
                  <a:cubicBezTo>
                    <a:pt x="209" y="282"/>
                    <a:pt x="208" y="282"/>
                    <a:pt x="207" y="280"/>
                  </a:cubicBezTo>
                  <a:cubicBezTo>
                    <a:pt x="207" y="281"/>
                    <a:pt x="207" y="281"/>
                    <a:pt x="207" y="281"/>
                  </a:cubicBezTo>
                  <a:cubicBezTo>
                    <a:pt x="207" y="281"/>
                    <a:pt x="206" y="282"/>
                    <a:pt x="206" y="282"/>
                  </a:cubicBezTo>
                  <a:cubicBezTo>
                    <a:pt x="206" y="282"/>
                    <a:pt x="207" y="282"/>
                    <a:pt x="207" y="283"/>
                  </a:cubicBezTo>
                  <a:cubicBezTo>
                    <a:pt x="208" y="283"/>
                    <a:pt x="210" y="283"/>
                    <a:pt x="211" y="284"/>
                  </a:cubicBezTo>
                  <a:cubicBezTo>
                    <a:pt x="211" y="286"/>
                    <a:pt x="210" y="287"/>
                    <a:pt x="209" y="287"/>
                  </a:cubicBezTo>
                  <a:cubicBezTo>
                    <a:pt x="211" y="288"/>
                    <a:pt x="209" y="289"/>
                    <a:pt x="208" y="289"/>
                  </a:cubicBezTo>
                  <a:cubicBezTo>
                    <a:pt x="210" y="292"/>
                    <a:pt x="209" y="293"/>
                    <a:pt x="205" y="294"/>
                  </a:cubicBezTo>
                  <a:cubicBezTo>
                    <a:pt x="207" y="294"/>
                    <a:pt x="207" y="296"/>
                    <a:pt x="205" y="297"/>
                  </a:cubicBezTo>
                  <a:cubicBezTo>
                    <a:pt x="205" y="297"/>
                    <a:pt x="205" y="297"/>
                    <a:pt x="205" y="297"/>
                  </a:cubicBezTo>
                  <a:cubicBezTo>
                    <a:pt x="205" y="298"/>
                    <a:pt x="205" y="300"/>
                    <a:pt x="204" y="300"/>
                  </a:cubicBezTo>
                  <a:cubicBezTo>
                    <a:pt x="204" y="301"/>
                    <a:pt x="204" y="300"/>
                    <a:pt x="203" y="301"/>
                  </a:cubicBezTo>
                  <a:cubicBezTo>
                    <a:pt x="203" y="301"/>
                    <a:pt x="204" y="302"/>
                    <a:pt x="204" y="302"/>
                  </a:cubicBezTo>
                  <a:cubicBezTo>
                    <a:pt x="204" y="303"/>
                    <a:pt x="204" y="305"/>
                    <a:pt x="204" y="306"/>
                  </a:cubicBezTo>
                  <a:cubicBezTo>
                    <a:pt x="204" y="308"/>
                    <a:pt x="203" y="311"/>
                    <a:pt x="203" y="312"/>
                  </a:cubicBezTo>
                  <a:cubicBezTo>
                    <a:pt x="204" y="317"/>
                    <a:pt x="206" y="320"/>
                    <a:pt x="208" y="324"/>
                  </a:cubicBezTo>
                  <a:cubicBezTo>
                    <a:pt x="209" y="329"/>
                    <a:pt x="211" y="332"/>
                    <a:pt x="215" y="335"/>
                  </a:cubicBezTo>
                  <a:cubicBezTo>
                    <a:pt x="216" y="337"/>
                    <a:pt x="219" y="337"/>
                    <a:pt x="217" y="339"/>
                  </a:cubicBezTo>
                  <a:cubicBezTo>
                    <a:pt x="216" y="341"/>
                    <a:pt x="216" y="340"/>
                    <a:pt x="215" y="339"/>
                  </a:cubicBezTo>
                  <a:cubicBezTo>
                    <a:pt x="213" y="340"/>
                    <a:pt x="216" y="341"/>
                    <a:pt x="214" y="341"/>
                  </a:cubicBezTo>
                  <a:cubicBezTo>
                    <a:pt x="213" y="340"/>
                    <a:pt x="211" y="340"/>
                    <a:pt x="211" y="338"/>
                  </a:cubicBezTo>
                  <a:cubicBezTo>
                    <a:pt x="208" y="339"/>
                    <a:pt x="210" y="340"/>
                    <a:pt x="212" y="342"/>
                  </a:cubicBezTo>
                  <a:cubicBezTo>
                    <a:pt x="210" y="342"/>
                    <a:pt x="208" y="338"/>
                    <a:pt x="207" y="340"/>
                  </a:cubicBezTo>
                  <a:cubicBezTo>
                    <a:pt x="206" y="340"/>
                    <a:pt x="207" y="340"/>
                    <a:pt x="207" y="341"/>
                  </a:cubicBezTo>
                  <a:cubicBezTo>
                    <a:pt x="205" y="341"/>
                    <a:pt x="205" y="337"/>
                    <a:pt x="203" y="339"/>
                  </a:cubicBezTo>
                  <a:cubicBezTo>
                    <a:pt x="202" y="339"/>
                    <a:pt x="203" y="341"/>
                    <a:pt x="202" y="341"/>
                  </a:cubicBezTo>
                  <a:cubicBezTo>
                    <a:pt x="201" y="341"/>
                    <a:pt x="200" y="340"/>
                    <a:pt x="200" y="340"/>
                  </a:cubicBezTo>
                  <a:cubicBezTo>
                    <a:pt x="198" y="338"/>
                    <a:pt x="198" y="338"/>
                    <a:pt x="196" y="338"/>
                  </a:cubicBezTo>
                  <a:cubicBezTo>
                    <a:pt x="194" y="338"/>
                    <a:pt x="192" y="337"/>
                    <a:pt x="191" y="336"/>
                  </a:cubicBezTo>
                  <a:cubicBezTo>
                    <a:pt x="192" y="335"/>
                    <a:pt x="192" y="335"/>
                    <a:pt x="191" y="331"/>
                  </a:cubicBezTo>
                  <a:cubicBezTo>
                    <a:pt x="192" y="331"/>
                    <a:pt x="193" y="332"/>
                    <a:pt x="194" y="331"/>
                  </a:cubicBezTo>
                  <a:cubicBezTo>
                    <a:pt x="195" y="331"/>
                    <a:pt x="194" y="329"/>
                    <a:pt x="194" y="328"/>
                  </a:cubicBezTo>
                  <a:cubicBezTo>
                    <a:pt x="193" y="328"/>
                    <a:pt x="191" y="330"/>
                    <a:pt x="191" y="327"/>
                  </a:cubicBezTo>
                  <a:cubicBezTo>
                    <a:pt x="190" y="326"/>
                    <a:pt x="189" y="325"/>
                    <a:pt x="189" y="323"/>
                  </a:cubicBezTo>
                  <a:cubicBezTo>
                    <a:pt x="189" y="323"/>
                    <a:pt x="191" y="321"/>
                    <a:pt x="189" y="321"/>
                  </a:cubicBezTo>
                  <a:cubicBezTo>
                    <a:pt x="188" y="321"/>
                    <a:pt x="188" y="323"/>
                    <a:pt x="187" y="323"/>
                  </a:cubicBezTo>
                  <a:cubicBezTo>
                    <a:pt x="184" y="323"/>
                    <a:pt x="185" y="321"/>
                    <a:pt x="185" y="319"/>
                  </a:cubicBezTo>
                  <a:cubicBezTo>
                    <a:pt x="183" y="319"/>
                    <a:pt x="184" y="322"/>
                    <a:pt x="183" y="322"/>
                  </a:cubicBezTo>
                  <a:cubicBezTo>
                    <a:pt x="183" y="321"/>
                    <a:pt x="183" y="320"/>
                    <a:pt x="182" y="321"/>
                  </a:cubicBezTo>
                  <a:cubicBezTo>
                    <a:pt x="181" y="322"/>
                    <a:pt x="182" y="322"/>
                    <a:pt x="182" y="322"/>
                  </a:cubicBezTo>
                  <a:cubicBezTo>
                    <a:pt x="182" y="324"/>
                    <a:pt x="178" y="321"/>
                    <a:pt x="177" y="320"/>
                  </a:cubicBezTo>
                  <a:cubicBezTo>
                    <a:pt x="176" y="318"/>
                    <a:pt x="177" y="313"/>
                    <a:pt x="177" y="311"/>
                  </a:cubicBezTo>
                  <a:close/>
                  <a:moveTo>
                    <a:pt x="156" y="60"/>
                  </a:moveTo>
                  <a:cubicBezTo>
                    <a:pt x="156" y="60"/>
                    <a:pt x="157" y="60"/>
                    <a:pt x="157" y="61"/>
                  </a:cubicBezTo>
                  <a:cubicBezTo>
                    <a:pt x="157" y="60"/>
                    <a:pt x="157" y="60"/>
                    <a:pt x="157" y="60"/>
                  </a:cubicBezTo>
                  <a:cubicBezTo>
                    <a:pt x="158" y="59"/>
                    <a:pt x="159" y="59"/>
                    <a:pt x="160" y="59"/>
                  </a:cubicBezTo>
                  <a:cubicBezTo>
                    <a:pt x="160" y="58"/>
                    <a:pt x="160" y="58"/>
                    <a:pt x="160" y="57"/>
                  </a:cubicBezTo>
                  <a:cubicBezTo>
                    <a:pt x="160" y="57"/>
                    <a:pt x="161" y="56"/>
                    <a:pt x="161" y="56"/>
                  </a:cubicBezTo>
                  <a:cubicBezTo>
                    <a:pt x="161" y="56"/>
                    <a:pt x="161" y="55"/>
                    <a:pt x="161" y="55"/>
                  </a:cubicBezTo>
                  <a:cubicBezTo>
                    <a:pt x="161" y="54"/>
                    <a:pt x="161" y="54"/>
                    <a:pt x="162" y="54"/>
                  </a:cubicBezTo>
                  <a:cubicBezTo>
                    <a:pt x="163" y="53"/>
                    <a:pt x="163" y="52"/>
                    <a:pt x="162" y="51"/>
                  </a:cubicBezTo>
                  <a:cubicBezTo>
                    <a:pt x="161" y="51"/>
                    <a:pt x="161" y="52"/>
                    <a:pt x="161" y="52"/>
                  </a:cubicBezTo>
                  <a:cubicBezTo>
                    <a:pt x="160" y="52"/>
                    <a:pt x="160" y="50"/>
                    <a:pt x="160" y="51"/>
                  </a:cubicBezTo>
                  <a:cubicBezTo>
                    <a:pt x="160" y="50"/>
                    <a:pt x="159" y="51"/>
                    <a:pt x="159" y="51"/>
                  </a:cubicBezTo>
                  <a:cubicBezTo>
                    <a:pt x="157" y="50"/>
                    <a:pt x="161" y="47"/>
                    <a:pt x="162" y="46"/>
                  </a:cubicBezTo>
                  <a:cubicBezTo>
                    <a:pt x="163" y="45"/>
                    <a:pt x="165" y="41"/>
                    <a:pt x="167" y="42"/>
                  </a:cubicBezTo>
                  <a:cubicBezTo>
                    <a:pt x="168" y="42"/>
                    <a:pt x="163" y="45"/>
                    <a:pt x="167" y="45"/>
                  </a:cubicBezTo>
                  <a:cubicBezTo>
                    <a:pt x="168" y="45"/>
                    <a:pt x="171" y="40"/>
                    <a:pt x="172" y="43"/>
                  </a:cubicBezTo>
                  <a:cubicBezTo>
                    <a:pt x="172" y="45"/>
                    <a:pt x="170" y="47"/>
                    <a:pt x="168" y="47"/>
                  </a:cubicBezTo>
                  <a:cubicBezTo>
                    <a:pt x="169" y="48"/>
                    <a:pt x="168" y="49"/>
                    <a:pt x="168" y="49"/>
                  </a:cubicBezTo>
                  <a:cubicBezTo>
                    <a:pt x="166" y="52"/>
                    <a:pt x="173" y="48"/>
                    <a:pt x="174" y="48"/>
                  </a:cubicBezTo>
                  <a:cubicBezTo>
                    <a:pt x="175" y="48"/>
                    <a:pt x="177" y="51"/>
                    <a:pt x="177" y="51"/>
                  </a:cubicBezTo>
                  <a:cubicBezTo>
                    <a:pt x="177" y="52"/>
                    <a:pt x="176" y="54"/>
                    <a:pt x="175" y="54"/>
                  </a:cubicBezTo>
                  <a:cubicBezTo>
                    <a:pt x="175" y="55"/>
                    <a:pt x="174" y="55"/>
                    <a:pt x="173" y="55"/>
                  </a:cubicBezTo>
                  <a:cubicBezTo>
                    <a:pt x="173" y="56"/>
                    <a:pt x="173" y="56"/>
                    <a:pt x="173" y="57"/>
                  </a:cubicBezTo>
                  <a:cubicBezTo>
                    <a:pt x="173" y="58"/>
                    <a:pt x="172" y="59"/>
                    <a:pt x="171" y="59"/>
                  </a:cubicBezTo>
                  <a:cubicBezTo>
                    <a:pt x="169" y="60"/>
                    <a:pt x="167" y="60"/>
                    <a:pt x="165" y="60"/>
                  </a:cubicBezTo>
                  <a:cubicBezTo>
                    <a:pt x="162" y="62"/>
                    <a:pt x="165" y="62"/>
                    <a:pt x="164" y="65"/>
                  </a:cubicBezTo>
                  <a:cubicBezTo>
                    <a:pt x="162" y="67"/>
                    <a:pt x="161" y="66"/>
                    <a:pt x="159" y="66"/>
                  </a:cubicBezTo>
                  <a:cubicBezTo>
                    <a:pt x="158" y="65"/>
                    <a:pt x="158" y="65"/>
                    <a:pt x="157" y="66"/>
                  </a:cubicBezTo>
                  <a:cubicBezTo>
                    <a:pt x="156" y="66"/>
                    <a:pt x="158" y="67"/>
                    <a:pt x="156" y="67"/>
                  </a:cubicBezTo>
                  <a:cubicBezTo>
                    <a:pt x="156" y="67"/>
                    <a:pt x="156" y="67"/>
                    <a:pt x="156" y="68"/>
                  </a:cubicBezTo>
                  <a:cubicBezTo>
                    <a:pt x="156" y="68"/>
                    <a:pt x="156" y="69"/>
                    <a:pt x="156" y="69"/>
                  </a:cubicBezTo>
                  <a:cubicBezTo>
                    <a:pt x="158" y="69"/>
                    <a:pt x="158" y="70"/>
                    <a:pt x="158" y="71"/>
                  </a:cubicBezTo>
                  <a:cubicBezTo>
                    <a:pt x="158" y="71"/>
                    <a:pt x="159" y="73"/>
                    <a:pt x="159" y="73"/>
                  </a:cubicBezTo>
                  <a:cubicBezTo>
                    <a:pt x="159" y="75"/>
                    <a:pt x="157" y="74"/>
                    <a:pt x="156" y="74"/>
                  </a:cubicBezTo>
                  <a:cubicBezTo>
                    <a:pt x="155" y="74"/>
                    <a:pt x="156" y="72"/>
                    <a:pt x="155" y="73"/>
                  </a:cubicBezTo>
                  <a:cubicBezTo>
                    <a:pt x="155" y="74"/>
                    <a:pt x="156" y="75"/>
                    <a:pt x="155" y="76"/>
                  </a:cubicBezTo>
                  <a:cubicBezTo>
                    <a:pt x="155" y="76"/>
                    <a:pt x="154" y="77"/>
                    <a:pt x="154" y="77"/>
                  </a:cubicBezTo>
                  <a:cubicBezTo>
                    <a:pt x="153" y="77"/>
                    <a:pt x="154" y="75"/>
                    <a:pt x="152" y="76"/>
                  </a:cubicBezTo>
                  <a:cubicBezTo>
                    <a:pt x="151" y="76"/>
                    <a:pt x="152" y="79"/>
                    <a:pt x="150" y="78"/>
                  </a:cubicBezTo>
                  <a:cubicBezTo>
                    <a:pt x="148" y="77"/>
                    <a:pt x="151" y="73"/>
                    <a:pt x="152" y="73"/>
                  </a:cubicBezTo>
                  <a:cubicBezTo>
                    <a:pt x="151" y="72"/>
                    <a:pt x="152" y="71"/>
                    <a:pt x="151" y="71"/>
                  </a:cubicBezTo>
                  <a:cubicBezTo>
                    <a:pt x="150" y="70"/>
                    <a:pt x="149" y="71"/>
                    <a:pt x="148" y="71"/>
                  </a:cubicBezTo>
                  <a:cubicBezTo>
                    <a:pt x="147" y="72"/>
                    <a:pt x="148" y="72"/>
                    <a:pt x="148" y="73"/>
                  </a:cubicBezTo>
                  <a:cubicBezTo>
                    <a:pt x="146" y="75"/>
                    <a:pt x="145" y="71"/>
                    <a:pt x="144" y="70"/>
                  </a:cubicBezTo>
                  <a:cubicBezTo>
                    <a:pt x="143" y="68"/>
                    <a:pt x="143" y="68"/>
                    <a:pt x="145" y="66"/>
                  </a:cubicBezTo>
                  <a:cubicBezTo>
                    <a:pt x="145" y="66"/>
                    <a:pt x="146" y="65"/>
                    <a:pt x="147" y="65"/>
                  </a:cubicBezTo>
                  <a:cubicBezTo>
                    <a:pt x="148" y="66"/>
                    <a:pt x="146" y="66"/>
                    <a:pt x="147" y="67"/>
                  </a:cubicBezTo>
                  <a:cubicBezTo>
                    <a:pt x="147" y="68"/>
                    <a:pt x="148" y="68"/>
                    <a:pt x="149" y="68"/>
                  </a:cubicBezTo>
                  <a:cubicBezTo>
                    <a:pt x="150" y="68"/>
                    <a:pt x="152" y="69"/>
                    <a:pt x="152" y="67"/>
                  </a:cubicBezTo>
                  <a:cubicBezTo>
                    <a:pt x="153" y="66"/>
                    <a:pt x="148" y="66"/>
                    <a:pt x="149" y="64"/>
                  </a:cubicBezTo>
                  <a:cubicBezTo>
                    <a:pt x="150" y="63"/>
                    <a:pt x="154" y="66"/>
                    <a:pt x="153" y="63"/>
                  </a:cubicBezTo>
                  <a:cubicBezTo>
                    <a:pt x="153" y="60"/>
                    <a:pt x="148" y="63"/>
                    <a:pt x="148" y="62"/>
                  </a:cubicBezTo>
                  <a:cubicBezTo>
                    <a:pt x="148" y="61"/>
                    <a:pt x="153" y="58"/>
                    <a:pt x="153" y="58"/>
                  </a:cubicBezTo>
                  <a:cubicBezTo>
                    <a:pt x="154" y="58"/>
                    <a:pt x="154" y="59"/>
                    <a:pt x="155" y="59"/>
                  </a:cubicBezTo>
                  <a:cubicBezTo>
                    <a:pt x="155" y="59"/>
                    <a:pt x="157" y="61"/>
                    <a:pt x="156" y="60"/>
                  </a:cubicBezTo>
                  <a:close/>
                  <a:moveTo>
                    <a:pt x="171" y="83"/>
                  </a:moveTo>
                  <a:cubicBezTo>
                    <a:pt x="170" y="83"/>
                    <a:pt x="169" y="84"/>
                    <a:pt x="169" y="83"/>
                  </a:cubicBezTo>
                  <a:cubicBezTo>
                    <a:pt x="169" y="83"/>
                    <a:pt x="169" y="83"/>
                    <a:pt x="168" y="83"/>
                  </a:cubicBezTo>
                  <a:cubicBezTo>
                    <a:pt x="168" y="83"/>
                    <a:pt x="168" y="83"/>
                    <a:pt x="168" y="82"/>
                  </a:cubicBezTo>
                  <a:cubicBezTo>
                    <a:pt x="167" y="83"/>
                    <a:pt x="165" y="82"/>
                    <a:pt x="167" y="81"/>
                  </a:cubicBezTo>
                  <a:cubicBezTo>
                    <a:pt x="168" y="80"/>
                    <a:pt x="168" y="82"/>
                    <a:pt x="169" y="80"/>
                  </a:cubicBezTo>
                  <a:cubicBezTo>
                    <a:pt x="170" y="80"/>
                    <a:pt x="171" y="77"/>
                    <a:pt x="172" y="77"/>
                  </a:cubicBezTo>
                  <a:cubicBezTo>
                    <a:pt x="173" y="77"/>
                    <a:pt x="174" y="79"/>
                    <a:pt x="174" y="80"/>
                  </a:cubicBezTo>
                  <a:cubicBezTo>
                    <a:pt x="173" y="81"/>
                    <a:pt x="177" y="86"/>
                    <a:pt x="172" y="84"/>
                  </a:cubicBezTo>
                  <a:cubicBezTo>
                    <a:pt x="172" y="84"/>
                    <a:pt x="172" y="84"/>
                    <a:pt x="171" y="83"/>
                  </a:cubicBezTo>
                  <a:close/>
                  <a:moveTo>
                    <a:pt x="196" y="386"/>
                  </a:moveTo>
                  <a:cubicBezTo>
                    <a:pt x="196" y="386"/>
                    <a:pt x="196" y="386"/>
                    <a:pt x="195" y="385"/>
                  </a:cubicBezTo>
                  <a:cubicBezTo>
                    <a:pt x="195" y="385"/>
                    <a:pt x="196" y="385"/>
                    <a:pt x="196" y="385"/>
                  </a:cubicBezTo>
                  <a:cubicBezTo>
                    <a:pt x="196" y="385"/>
                    <a:pt x="196" y="385"/>
                    <a:pt x="196" y="386"/>
                  </a:cubicBezTo>
                  <a:close/>
                  <a:moveTo>
                    <a:pt x="168" y="72"/>
                  </a:moveTo>
                  <a:cubicBezTo>
                    <a:pt x="168" y="73"/>
                    <a:pt x="168" y="73"/>
                    <a:pt x="168" y="74"/>
                  </a:cubicBezTo>
                  <a:cubicBezTo>
                    <a:pt x="166" y="75"/>
                    <a:pt x="166" y="81"/>
                    <a:pt x="163" y="76"/>
                  </a:cubicBezTo>
                  <a:cubicBezTo>
                    <a:pt x="162" y="72"/>
                    <a:pt x="165" y="70"/>
                    <a:pt x="168" y="72"/>
                  </a:cubicBezTo>
                  <a:cubicBezTo>
                    <a:pt x="168" y="72"/>
                    <a:pt x="167" y="72"/>
                    <a:pt x="167" y="72"/>
                  </a:cubicBezTo>
                  <a:cubicBezTo>
                    <a:pt x="167" y="72"/>
                    <a:pt x="168" y="72"/>
                    <a:pt x="168" y="72"/>
                  </a:cubicBezTo>
                  <a:close/>
                  <a:moveTo>
                    <a:pt x="168" y="34"/>
                  </a:moveTo>
                  <a:cubicBezTo>
                    <a:pt x="165" y="31"/>
                    <a:pt x="175" y="31"/>
                    <a:pt x="172" y="34"/>
                  </a:cubicBezTo>
                  <a:cubicBezTo>
                    <a:pt x="171" y="35"/>
                    <a:pt x="169" y="37"/>
                    <a:pt x="168" y="38"/>
                  </a:cubicBezTo>
                  <a:cubicBezTo>
                    <a:pt x="169" y="36"/>
                    <a:pt x="169" y="34"/>
                    <a:pt x="168" y="33"/>
                  </a:cubicBezTo>
                  <a:cubicBezTo>
                    <a:pt x="168" y="33"/>
                    <a:pt x="168" y="34"/>
                    <a:pt x="168" y="34"/>
                  </a:cubicBezTo>
                  <a:close/>
                  <a:moveTo>
                    <a:pt x="188" y="331"/>
                  </a:moveTo>
                  <a:cubicBezTo>
                    <a:pt x="187" y="332"/>
                    <a:pt x="189" y="332"/>
                    <a:pt x="188" y="333"/>
                  </a:cubicBezTo>
                  <a:cubicBezTo>
                    <a:pt x="187" y="332"/>
                    <a:pt x="186" y="329"/>
                    <a:pt x="185" y="329"/>
                  </a:cubicBezTo>
                  <a:cubicBezTo>
                    <a:pt x="184" y="328"/>
                    <a:pt x="181" y="328"/>
                    <a:pt x="182" y="326"/>
                  </a:cubicBezTo>
                  <a:cubicBezTo>
                    <a:pt x="184" y="322"/>
                    <a:pt x="190" y="328"/>
                    <a:pt x="188" y="331"/>
                  </a:cubicBezTo>
                  <a:close/>
                  <a:moveTo>
                    <a:pt x="232" y="357"/>
                  </a:moveTo>
                  <a:cubicBezTo>
                    <a:pt x="233" y="355"/>
                    <a:pt x="229" y="355"/>
                    <a:pt x="227" y="354"/>
                  </a:cubicBezTo>
                  <a:cubicBezTo>
                    <a:pt x="227" y="353"/>
                    <a:pt x="225" y="352"/>
                    <a:pt x="225" y="351"/>
                  </a:cubicBezTo>
                  <a:cubicBezTo>
                    <a:pt x="225" y="350"/>
                    <a:pt x="225" y="349"/>
                    <a:pt x="224" y="348"/>
                  </a:cubicBezTo>
                  <a:cubicBezTo>
                    <a:pt x="225" y="348"/>
                    <a:pt x="226" y="348"/>
                    <a:pt x="226" y="348"/>
                  </a:cubicBezTo>
                  <a:cubicBezTo>
                    <a:pt x="225" y="346"/>
                    <a:pt x="226" y="343"/>
                    <a:pt x="228" y="344"/>
                  </a:cubicBezTo>
                  <a:cubicBezTo>
                    <a:pt x="229" y="344"/>
                    <a:pt x="230" y="347"/>
                    <a:pt x="231" y="347"/>
                  </a:cubicBezTo>
                  <a:cubicBezTo>
                    <a:pt x="232" y="349"/>
                    <a:pt x="233" y="350"/>
                    <a:pt x="235" y="351"/>
                  </a:cubicBezTo>
                  <a:cubicBezTo>
                    <a:pt x="236" y="352"/>
                    <a:pt x="239" y="355"/>
                    <a:pt x="238" y="357"/>
                  </a:cubicBezTo>
                  <a:cubicBezTo>
                    <a:pt x="237" y="359"/>
                    <a:pt x="232" y="359"/>
                    <a:pt x="232" y="357"/>
                  </a:cubicBezTo>
                  <a:close/>
                  <a:moveTo>
                    <a:pt x="200" y="64"/>
                  </a:moveTo>
                  <a:cubicBezTo>
                    <a:pt x="201" y="64"/>
                    <a:pt x="201" y="63"/>
                    <a:pt x="201" y="63"/>
                  </a:cubicBezTo>
                  <a:cubicBezTo>
                    <a:pt x="202" y="63"/>
                    <a:pt x="202" y="64"/>
                    <a:pt x="201" y="64"/>
                  </a:cubicBezTo>
                  <a:cubicBezTo>
                    <a:pt x="200" y="67"/>
                    <a:pt x="199" y="64"/>
                    <a:pt x="200" y="64"/>
                  </a:cubicBezTo>
                  <a:close/>
                  <a:moveTo>
                    <a:pt x="683" y="306"/>
                  </a:moveTo>
                  <a:cubicBezTo>
                    <a:pt x="683" y="307"/>
                    <a:pt x="683" y="307"/>
                    <a:pt x="683" y="307"/>
                  </a:cubicBezTo>
                  <a:cubicBezTo>
                    <a:pt x="682" y="307"/>
                    <a:pt x="682" y="306"/>
                    <a:pt x="682" y="306"/>
                  </a:cubicBezTo>
                  <a:cubicBezTo>
                    <a:pt x="682" y="306"/>
                    <a:pt x="683" y="306"/>
                    <a:pt x="683" y="306"/>
                  </a:cubicBezTo>
                  <a:close/>
                  <a:moveTo>
                    <a:pt x="199" y="71"/>
                  </a:moveTo>
                  <a:cubicBezTo>
                    <a:pt x="199" y="71"/>
                    <a:pt x="200" y="68"/>
                    <a:pt x="200" y="68"/>
                  </a:cubicBezTo>
                  <a:cubicBezTo>
                    <a:pt x="201" y="68"/>
                    <a:pt x="202" y="67"/>
                    <a:pt x="203" y="68"/>
                  </a:cubicBezTo>
                  <a:cubicBezTo>
                    <a:pt x="204" y="69"/>
                    <a:pt x="201" y="73"/>
                    <a:pt x="199" y="71"/>
                  </a:cubicBezTo>
                  <a:close/>
                  <a:moveTo>
                    <a:pt x="187" y="55"/>
                  </a:moveTo>
                  <a:cubicBezTo>
                    <a:pt x="188" y="53"/>
                    <a:pt x="190" y="59"/>
                    <a:pt x="189" y="60"/>
                  </a:cubicBezTo>
                  <a:cubicBezTo>
                    <a:pt x="188" y="62"/>
                    <a:pt x="188" y="60"/>
                    <a:pt x="187" y="59"/>
                  </a:cubicBezTo>
                  <a:cubicBezTo>
                    <a:pt x="187" y="58"/>
                    <a:pt x="187" y="55"/>
                    <a:pt x="187" y="55"/>
                  </a:cubicBezTo>
                  <a:close/>
                  <a:moveTo>
                    <a:pt x="478" y="75"/>
                  </a:moveTo>
                  <a:cubicBezTo>
                    <a:pt x="478" y="75"/>
                    <a:pt x="478" y="75"/>
                    <a:pt x="478" y="75"/>
                  </a:cubicBezTo>
                  <a:cubicBezTo>
                    <a:pt x="478" y="75"/>
                    <a:pt x="478" y="75"/>
                    <a:pt x="478" y="75"/>
                  </a:cubicBezTo>
                  <a:cubicBezTo>
                    <a:pt x="478" y="75"/>
                    <a:pt x="478" y="75"/>
                    <a:pt x="478" y="75"/>
                  </a:cubicBezTo>
                  <a:close/>
                  <a:moveTo>
                    <a:pt x="772" y="313"/>
                  </a:moveTo>
                  <a:cubicBezTo>
                    <a:pt x="771" y="313"/>
                    <a:pt x="770" y="313"/>
                    <a:pt x="771" y="312"/>
                  </a:cubicBezTo>
                  <a:cubicBezTo>
                    <a:pt x="771" y="311"/>
                    <a:pt x="773" y="314"/>
                    <a:pt x="772" y="313"/>
                  </a:cubicBezTo>
                  <a:close/>
                  <a:moveTo>
                    <a:pt x="196" y="27"/>
                  </a:moveTo>
                  <a:cubicBezTo>
                    <a:pt x="195" y="27"/>
                    <a:pt x="195" y="27"/>
                    <a:pt x="195" y="27"/>
                  </a:cubicBezTo>
                  <a:cubicBezTo>
                    <a:pt x="196" y="27"/>
                    <a:pt x="196" y="27"/>
                    <a:pt x="196" y="27"/>
                  </a:cubicBezTo>
                  <a:cubicBezTo>
                    <a:pt x="196" y="27"/>
                    <a:pt x="196" y="27"/>
                    <a:pt x="196" y="27"/>
                  </a:cubicBezTo>
                  <a:close/>
                  <a:moveTo>
                    <a:pt x="191" y="58"/>
                  </a:moveTo>
                  <a:cubicBezTo>
                    <a:pt x="191" y="57"/>
                    <a:pt x="192" y="56"/>
                    <a:pt x="193" y="56"/>
                  </a:cubicBezTo>
                  <a:cubicBezTo>
                    <a:pt x="195" y="57"/>
                    <a:pt x="193" y="57"/>
                    <a:pt x="193" y="59"/>
                  </a:cubicBezTo>
                  <a:cubicBezTo>
                    <a:pt x="196" y="58"/>
                    <a:pt x="197" y="63"/>
                    <a:pt x="194" y="64"/>
                  </a:cubicBezTo>
                  <a:cubicBezTo>
                    <a:pt x="192" y="64"/>
                    <a:pt x="192" y="60"/>
                    <a:pt x="191" y="58"/>
                  </a:cubicBezTo>
                  <a:close/>
                  <a:moveTo>
                    <a:pt x="195" y="69"/>
                  </a:moveTo>
                  <a:cubicBezTo>
                    <a:pt x="196" y="71"/>
                    <a:pt x="195" y="72"/>
                    <a:pt x="194" y="73"/>
                  </a:cubicBezTo>
                  <a:cubicBezTo>
                    <a:pt x="193" y="72"/>
                    <a:pt x="193" y="70"/>
                    <a:pt x="193" y="69"/>
                  </a:cubicBezTo>
                  <a:cubicBezTo>
                    <a:pt x="193" y="68"/>
                    <a:pt x="195" y="67"/>
                    <a:pt x="195" y="69"/>
                  </a:cubicBezTo>
                  <a:close/>
                  <a:moveTo>
                    <a:pt x="192" y="67"/>
                  </a:moveTo>
                  <a:cubicBezTo>
                    <a:pt x="193" y="67"/>
                    <a:pt x="193" y="67"/>
                    <a:pt x="193" y="67"/>
                  </a:cubicBezTo>
                  <a:cubicBezTo>
                    <a:pt x="191" y="69"/>
                    <a:pt x="192" y="67"/>
                    <a:pt x="192" y="67"/>
                  </a:cubicBezTo>
                  <a:close/>
                  <a:moveTo>
                    <a:pt x="193" y="47"/>
                  </a:moveTo>
                  <a:cubicBezTo>
                    <a:pt x="193" y="46"/>
                    <a:pt x="195" y="45"/>
                    <a:pt x="196" y="45"/>
                  </a:cubicBezTo>
                  <a:cubicBezTo>
                    <a:pt x="196" y="45"/>
                    <a:pt x="197" y="45"/>
                    <a:pt x="197" y="45"/>
                  </a:cubicBezTo>
                  <a:cubicBezTo>
                    <a:pt x="198" y="45"/>
                    <a:pt x="198" y="45"/>
                    <a:pt x="198" y="46"/>
                  </a:cubicBezTo>
                  <a:cubicBezTo>
                    <a:pt x="199" y="46"/>
                    <a:pt x="199" y="44"/>
                    <a:pt x="201" y="45"/>
                  </a:cubicBezTo>
                  <a:cubicBezTo>
                    <a:pt x="202" y="45"/>
                    <a:pt x="203" y="47"/>
                    <a:pt x="204" y="47"/>
                  </a:cubicBezTo>
                  <a:cubicBezTo>
                    <a:pt x="206" y="50"/>
                    <a:pt x="204" y="50"/>
                    <a:pt x="201" y="51"/>
                  </a:cubicBezTo>
                  <a:cubicBezTo>
                    <a:pt x="200" y="51"/>
                    <a:pt x="198" y="52"/>
                    <a:pt x="197" y="51"/>
                  </a:cubicBezTo>
                  <a:cubicBezTo>
                    <a:pt x="197" y="50"/>
                    <a:pt x="197" y="50"/>
                    <a:pt x="197" y="50"/>
                  </a:cubicBezTo>
                  <a:cubicBezTo>
                    <a:pt x="197" y="49"/>
                    <a:pt x="197" y="48"/>
                    <a:pt x="196" y="48"/>
                  </a:cubicBezTo>
                  <a:cubicBezTo>
                    <a:pt x="196" y="48"/>
                    <a:pt x="195" y="48"/>
                    <a:pt x="195" y="48"/>
                  </a:cubicBezTo>
                  <a:cubicBezTo>
                    <a:pt x="193" y="49"/>
                    <a:pt x="193" y="47"/>
                    <a:pt x="193" y="47"/>
                  </a:cubicBezTo>
                  <a:close/>
                  <a:moveTo>
                    <a:pt x="194" y="35"/>
                  </a:moveTo>
                  <a:cubicBezTo>
                    <a:pt x="194" y="35"/>
                    <a:pt x="195" y="35"/>
                    <a:pt x="195" y="35"/>
                  </a:cubicBezTo>
                  <a:cubicBezTo>
                    <a:pt x="195" y="35"/>
                    <a:pt x="195" y="35"/>
                    <a:pt x="194" y="36"/>
                  </a:cubicBezTo>
                  <a:cubicBezTo>
                    <a:pt x="194" y="35"/>
                    <a:pt x="194" y="35"/>
                    <a:pt x="194" y="35"/>
                  </a:cubicBezTo>
                  <a:close/>
                  <a:moveTo>
                    <a:pt x="195" y="26"/>
                  </a:moveTo>
                  <a:cubicBezTo>
                    <a:pt x="195" y="25"/>
                    <a:pt x="194" y="25"/>
                    <a:pt x="195" y="24"/>
                  </a:cubicBezTo>
                  <a:cubicBezTo>
                    <a:pt x="195" y="25"/>
                    <a:pt x="196" y="25"/>
                    <a:pt x="195" y="26"/>
                  </a:cubicBezTo>
                  <a:close/>
                  <a:moveTo>
                    <a:pt x="234" y="67"/>
                  </a:moveTo>
                  <a:cubicBezTo>
                    <a:pt x="234" y="66"/>
                    <a:pt x="234" y="66"/>
                    <a:pt x="234" y="66"/>
                  </a:cubicBezTo>
                  <a:cubicBezTo>
                    <a:pt x="235" y="66"/>
                    <a:pt x="235" y="66"/>
                    <a:pt x="235" y="66"/>
                  </a:cubicBezTo>
                  <a:cubicBezTo>
                    <a:pt x="235" y="67"/>
                    <a:pt x="234" y="67"/>
                    <a:pt x="234" y="67"/>
                  </a:cubicBezTo>
                  <a:close/>
                  <a:moveTo>
                    <a:pt x="234" y="210"/>
                  </a:moveTo>
                  <a:cubicBezTo>
                    <a:pt x="233" y="209"/>
                    <a:pt x="237" y="208"/>
                    <a:pt x="237" y="208"/>
                  </a:cubicBezTo>
                  <a:cubicBezTo>
                    <a:pt x="237" y="209"/>
                    <a:pt x="235" y="210"/>
                    <a:pt x="234" y="210"/>
                  </a:cubicBezTo>
                  <a:close/>
                  <a:moveTo>
                    <a:pt x="224" y="22"/>
                  </a:moveTo>
                  <a:cubicBezTo>
                    <a:pt x="225" y="20"/>
                    <a:pt x="226" y="20"/>
                    <a:pt x="228" y="20"/>
                  </a:cubicBezTo>
                  <a:cubicBezTo>
                    <a:pt x="228" y="21"/>
                    <a:pt x="227" y="21"/>
                    <a:pt x="228" y="22"/>
                  </a:cubicBezTo>
                  <a:cubicBezTo>
                    <a:pt x="229" y="22"/>
                    <a:pt x="228" y="23"/>
                    <a:pt x="228" y="23"/>
                  </a:cubicBezTo>
                  <a:cubicBezTo>
                    <a:pt x="230" y="27"/>
                    <a:pt x="220" y="27"/>
                    <a:pt x="224" y="21"/>
                  </a:cubicBezTo>
                  <a:cubicBezTo>
                    <a:pt x="224" y="21"/>
                    <a:pt x="223" y="22"/>
                    <a:pt x="224" y="22"/>
                  </a:cubicBezTo>
                  <a:close/>
                  <a:moveTo>
                    <a:pt x="1130" y="429"/>
                  </a:moveTo>
                  <a:cubicBezTo>
                    <a:pt x="1130" y="429"/>
                    <a:pt x="1129" y="429"/>
                    <a:pt x="1129" y="429"/>
                  </a:cubicBezTo>
                  <a:cubicBezTo>
                    <a:pt x="1129" y="428"/>
                    <a:pt x="1129" y="429"/>
                    <a:pt x="1130" y="429"/>
                  </a:cubicBezTo>
                  <a:close/>
                  <a:moveTo>
                    <a:pt x="240" y="34"/>
                  </a:moveTo>
                  <a:cubicBezTo>
                    <a:pt x="242" y="34"/>
                    <a:pt x="243" y="34"/>
                    <a:pt x="244" y="35"/>
                  </a:cubicBezTo>
                  <a:cubicBezTo>
                    <a:pt x="244" y="35"/>
                    <a:pt x="244" y="38"/>
                    <a:pt x="244" y="38"/>
                  </a:cubicBezTo>
                  <a:cubicBezTo>
                    <a:pt x="243" y="40"/>
                    <a:pt x="240" y="46"/>
                    <a:pt x="238" y="44"/>
                  </a:cubicBezTo>
                  <a:cubicBezTo>
                    <a:pt x="235" y="43"/>
                    <a:pt x="233" y="41"/>
                    <a:pt x="235" y="38"/>
                  </a:cubicBezTo>
                  <a:cubicBezTo>
                    <a:pt x="236" y="36"/>
                    <a:pt x="239" y="36"/>
                    <a:pt x="240" y="34"/>
                  </a:cubicBezTo>
                  <a:cubicBezTo>
                    <a:pt x="240" y="35"/>
                    <a:pt x="240" y="35"/>
                    <a:pt x="239" y="35"/>
                  </a:cubicBezTo>
                  <a:cubicBezTo>
                    <a:pt x="240" y="35"/>
                    <a:pt x="240" y="35"/>
                    <a:pt x="240" y="34"/>
                  </a:cubicBezTo>
                  <a:close/>
                  <a:moveTo>
                    <a:pt x="233" y="84"/>
                  </a:moveTo>
                  <a:cubicBezTo>
                    <a:pt x="231" y="84"/>
                    <a:pt x="233" y="83"/>
                    <a:pt x="233" y="83"/>
                  </a:cubicBezTo>
                  <a:cubicBezTo>
                    <a:pt x="233" y="84"/>
                    <a:pt x="233" y="84"/>
                    <a:pt x="233" y="84"/>
                  </a:cubicBezTo>
                  <a:close/>
                  <a:moveTo>
                    <a:pt x="232" y="26"/>
                  </a:moveTo>
                  <a:cubicBezTo>
                    <a:pt x="232" y="26"/>
                    <a:pt x="233" y="25"/>
                    <a:pt x="233" y="25"/>
                  </a:cubicBezTo>
                  <a:cubicBezTo>
                    <a:pt x="234" y="25"/>
                    <a:pt x="238" y="26"/>
                    <a:pt x="237" y="28"/>
                  </a:cubicBezTo>
                  <a:cubicBezTo>
                    <a:pt x="236" y="29"/>
                    <a:pt x="232" y="27"/>
                    <a:pt x="232" y="26"/>
                  </a:cubicBezTo>
                  <a:close/>
                  <a:moveTo>
                    <a:pt x="228" y="75"/>
                  </a:moveTo>
                  <a:cubicBezTo>
                    <a:pt x="228" y="76"/>
                    <a:pt x="227" y="76"/>
                    <a:pt x="227" y="75"/>
                  </a:cubicBezTo>
                  <a:cubicBezTo>
                    <a:pt x="227" y="75"/>
                    <a:pt x="228" y="74"/>
                    <a:pt x="228" y="75"/>
                  </a:cubicBezTo>
                  <a:close/>
                  <a:moveTo>
                    <a:pt x="225" y="44"/>
                  </a:moveTo>
                  <a:cubicBezTo>
                    <a:pt x="226" y="44"/>
                    <a:pt x="226" y="46"/>
                    <a:pt x="226" y="46"/>
                  </a:cubicBezTo>
                  <a:cubicBezTo>
                    <a:pt x="227" y="47"/>
                    <a:pt x="227" y="48"/>
                    <a:pt x="226" y="49"/>
                  </a:cubicBezTo>
                  <a:cubicBezTo>
                    <a:pt x="226" y="50"/>
                    <a:pt x="226" y="49"/>
                    <a:pt x="224" y="50"/>
                  </a:cubicBezTo>
                  <a:cubicBezTo>
                    <a:pt x="223" y="52"/>
                    <a:pt x="219" y="50"/>
                    <a:pt x="219" y="48"/>
                  </a:cubicBezTo>
                  <a:cubicBezTo>
                    <a:pt x="219" y="46"/>
                    <a:pt x="223" y="45"/>
                    <a:pt x="225" y="44"/>
                  </a:cubicBezTo>
                  <a:close/>
                  <a:moveTo>
                    <a:pt x="225" y="56"/>
                  </a:moveTo>
                  <a:cubicBezTo>
                    <a:pt x="225" y="57"/>
                    <a:pt x="225" y="57"/>
                    <a:pt x="225" y="58"/>
                  </a:cubicBezTo>
                  <a:cubicBezTo>
                    <a:pt x="221" y="57"/>
                    <a:pt x="225" y="55"/>
                    <a:pt x="225" y="56"/>
                  </a:cubicBezTo>
                  <a:close/>
                  <a:moveTo>
                    <a:pt x="225" y="69"/>
                  </a:moveTo>
                  <a:cubicBezTo>
                    <a:pt x="225" y="69"/>
                    <a:pt x="225" y="69"/>
                    <a:pt x="226" y="69"/>
                  </a:cubicBezTo>
                  <a:cubicBezTo>
                    <a:pt x="226" y="69"/>
                    <a:pt x="225" y="68"/>
                    <a:pt x="225" y="69"/>
                  </a:cubicBezTo>
                  <a:close/>
                  <a:moveTo>
                    <a:pt x="223" y="37"/>
                  </a:moveTo>
                  <a:cubicBezTo>
                    <a:pt x="223" y="36"/>
                    <a:pt x="223" y="34"/>
                    <a:pt x="224" y="35"/>
                  </a:cubicBezTo>
                  <a:cubicBezTo>
                    <a:pt x="226" y="35"/>
                    <a:pt x="225" y="37"/>
                    <a:pt x="223" y="37"/>
                  </a:cubicBezTo>
                  <a:close/>
                  <a:moveTo>
                    <a:pt x="219" y="55"/>
                  </a:moveTo>
                  <a:cubicBezTo>
                    <a:pt x="220" y="55"/>
                    <a:pt x="220" y="55"/>
                    <a:pt x="220" y="56"/>
                  </a:cubicBezTo>
                  <a:cubicBezTo>
                    <a:pt x="219" y="57"/>
                    <a:pt x="216" y="62"/>
                    <a:pt x="215" y="58"/>
                  </a:cubicBezTo>
                  <a:cubicBezTo>
                    <a:pt x="214" y="55"/>
                    <a:pt x="218" y="54"/>
                    <a:pt x="219" y="55"/>
                  </a:cubicBezTo>
                  <a:close/>
                  <a:moveTo>
                    <a:pt x="227" y="30"/>
                  </a:moveTo>
                  <a:cubicBezTo>
                    <a:pt x="228" y="30"/>
                    <a:pt x="231" y="30"/>
                    <a:pt x="232" y="31"/>
                  </a:cubicBezTo>
                  <a:cubicBezTo>
                    <a:pt x="232" y="33"/>
                    <a:pt x="227" y="31"/>
                    <a:pt x="227" y="31"/>
                  </a:cubicBezTo>
                  <a:cubicBezTo>
                    <a:pt x="226" y="30"/>
                    <a:pt x="227" y="30"/>
                    <a:pt x="228" y="30"/>
                  </a:cubicBezTo>
                  <a:cubicBezTo>
                    <a:pt x="228" y="30"/>
                    <a:pt x="227" y="30"/>
                    <a:pt x="227" y="30"/>
                  </a:cubicBezTo>
                  <a:close/>
                  <a:moveTo>
                    <a:pt x="234" y="75"/>
                  </a:moveTo>
                  <a:cubicBezTo>
                    <a:pt x="234" y="74"/>
                    <a:pt x="232" y="73"/>
                    <a:pt x="234" y="73"/>
                  </a:cubicBezTo>
                  <a:cubicBezTo>
                    <a:pt x="235" y="73"/>
                    <a:pt x="235" y="75"/>
                    <a:pt x="234" y="75"/>
                  </a:cubicBezTo>
                  <a:close/>
                  <a:moveTo>
                    <a:pt x="198" y="61"/>
                  </a:moveTo>
                  <a:cubicBezTo>
                    <a:pt x="197" y="61"/>
                    <a:pt x="199" y="65"/>
                    <a:pt x="198" y="65"/>
                  </a:cubicBezTo>
                  <a:cubicBezTo>
                    <a:pt x="197" y="68"/>
                    <a:pt x="195" y="64"/>
                    <a:pt x="196" y="63"/>
                  </a:cubicBezTo>
                  <a:cubicBezTo>
                    <a:pt x="196" y="62"/>
                    <a:pt x="197" y="61"/>
                    <a:pt x="197" y="60"/>
                  </a:cubicBezTo>
                  <a:cubicBezTo>
                    <a:pt x="197" y="60"/>
                    <a:pt x="197" y="59"/>
                    <a:pt x="199" y="59"/>
                  </a:cubicBezTo>
                  <a:cubicBezTo>
                    <a:pt x="201" y="60"/>
                    <a:pt x="199" y="64"/>
                    <a:pt x="198" y="61"/>
                  </a:cubicBezTo>
                  <a:close/>
                  <a:moveTo>
                    <a:pt x="196" y="37"/>
                  </a:moveTo>
                  <a:cubicBezTo>
                    <a:pt x="198" y="35"/>
                    <a:pt x="197" y="34"/>
                    <a:pt x="200" y="36"/>
                  </a:cubicBezTo>
                  <a:cubicBezTo>
                    <a:pt x="203" y="38"/>
                    <a:pt x="203" y="38"/>
                    <a:pt x="206" y="39"/>
                  </a:cubicBezTo>
                  <a:cubicBezTo>
                    <a:pt x="211" y="40"/>
                    <a:pt x="212" y="45"/>
                    <a:pt x="216" y="46"/>
                  </a:cubicBezTo>
                  <a:cubicBezTo>
                    <a:pt x="215" y="45"/>
                    <a:pt x="215" y="44"/>
                    <a:pt x="214" y="43"/>
                  </a:cubicBezTo>
                  <a:cubicBezTo>
                    <a:pt x="214" y="42"/>
                    <a:pt x="213" y="40"/>
                    <a:pt x="212" y="40"/>
                  </a:cubicBezTo>
                  <a:cubicBezTo>
                    <a:pt x="211" y="38"/>
                    <a:pt x="208" y="37"/>
                    <a:pt x="207" y="34"/>
                  </a:cubicBezTo>
                  <a:cubicBezTo>
                    <a:pt x="208" y="35"/>
                    <a:pt x="209" y="35"/>
                    <a:pt x="211" y="35"/>
                  </a:cubicBezTo>
                  <a:cubicBezTo>
                    <a:pt x="212" y="36"/>
                    <a:pt x="213" y="36"/>
                    <a:pt x="214" y="37"/>
                  </a:cubicBezTo>
                  <a:cubicBezTo>
                    <a:pt x="215" y="37"/>
                    <a:pt x="216" y="38"/>
                    <a:pt x="217" y="38"/>
                  </a:cubicBezTo>
                  <a:cubicBezTo>
                    <a:pt x="218" y="39"/>
                    <a:pt x="218" y="41"/>
                    <a:pt x="219" y="41"/>
                  </a:cubicBezTo>
                  <a:cubicBezTo>
                    <a:pt x="219" y="41"/>
                    <a:pt x="219" y="41"/>
                    <a:pt x="219" y="40"/>
                  </a:cubicBezTo>
                  <a:cubicBezTo>
                    <a:pt x="220" y="40"/>
                    <a:pt x="221" y="41"/>
                    <a:pt x="220" y="41"/>
                  </a:cubicBezTo>
                  <a:cubicBezTo>
                    <a:pt x="220" y="42"/>
                    <a:pt x="220" y="42"/>
                    <a:pt x="220" y="42"/>
                  </a:cubicBezTo>
                  <a:cubicBezTo>
                    <a:pt x="225" y="42"/>
                    <a:pt x="218" y="47"/>
                    <a:pt x="217" y="47"/>
                  </a:cubicBezTo>
                  <a:cubicBezTo>
                    <a:pt x="218" y="49"/>
                    <a:pt x="218" y="50"/>
                    <a:pt x="217" y="52"/>
                  </a:cubicBezTo>
                  <a:cubicBezTo>
                    <a:pt x="216" y="53"/>
                    <a:pt x="214" y="53"/>
                    <a:pt x="213" y="54"/>
                  </a:cubicBezTo>
                  <a:cubicBezTo>
                    <a:pt x="212" y="54"/>
                    <a:pt x="212" y="55"/>
                    <a:pt x="211" y="56"/>
                  </a:cubicBezTo>
                  <a:cubicBezTo>
                    <a:pt x="211" y="56"/>
                    <a:pt x="210" y="56"/>
                    <a:pt x="210" y="56"/>
                  </a:cubicBezTo>
                  <a:cubicBezTo>
                    <a:pt x="207" y="55"/>
                    <a:pt x="203" y="57"/>
                    <a:pt x="204" y="53"/>
                  </a:cubicBezTo>
                  <a:cubicBezTo>
                    <a:pt x="203" y="52"/>
                    <a:pt x="202" y="53"/>
                    <a:pt x="203" y="52"/>
                  </a:cubicBezTo>
                  <a:cubicBezTo>
                    <a:pt x="203" y="51"/>
                    <a:pt x="205" y="50"/>
                    <a:pt x="206" y="50"/>
                  </a:cubicBezTo>
                  <a:cubicBezTo>
                    <a:pt x="207" y="49"/>
                    <a:pt x="209" y="49"/>
                    <a:pt x="210" y="50"/>
                  </a:cubicBezTo>
                  <a:cubicBezTo>
                    <a:pt x="211" y="51"/>
                    <a:pt x="212" y="52"/>
                    <a:pt x="213" y="52"/>
                  </a:cubicBezTo>
                  <a:cubicBezTo>
                    <a:pt x="212" y="50"/>
                    <a:pt x="211" y="49"/>
                    <a:pt x="209" y="48"/>
                  </a:cubicBezTo>
                  <a:cubicBezTo>
                    <a:pt x="208" y="48"/>
                    <a:pt x="207" y="48"/>
                    <a:pt x="206" y="47"/>
                  </a:cubicBezTo>
                  <a:cubicBezTo>
                    <a:pt x="205" y="46"/>
                    <a:pt x="205" y="45"/>
                    <a:pt x="204" y="44"/>
                  </a:cubicBezTo>
                  <a:cubicBezTo>
                    <a:pt x="203" y="42"/>
                    <a:pt x="200" y="43"/>
                    <a:pt x="199" y="41"/>
                  </a:cubicBezTo>
                  <a:cubicBezTo>
                    <a:pt x="198" y="41"/>
                    <a:pt x="196" y="38"/>
                    <a:pt x="196" y="37"/>
                  </a:cubicBezTo>
                  <a:close/>
                  <a:moveTo>
                    <a:pt x="131" y="57"/>
                  </a:moveTo>
                  <a:cubicBezTo>
                    <a:pt x="130" y="55"/>
                    <a:pt x="140" y="53"/>
                    <a:pt x="141" y="52"/>
                  </a:cubicBezTo>
                  <a:cubicBezTo>
                    <a:pt x="143" y="51"/>
                    <a:pt x="144" y="50"/>
                    <a:pt x="145" y="48"/>
                  </a:cubicBezTo>
                  <a:cubicBezTo>
                    <a:pt x="148" y="45"/>
                    <a:pt x="149" y="45"/>
                    <a:pt x="151" y="48"/>
                  </a:cubicBezTo>
                  <a:cubicBezTo>
                    <a:pt x="153" y="47"/>
                    <a:pt x="154" y="46"/>
                    <a:pt x="155" y="48"/>
                  </a:cubicBezTo>
                  <a:cubicBezTo>
                    <a:pt x="156" y="48"/>
                    <a:pt x="156" y="51"/>
                    <a:pt x="156" y="52"/>
                  </a:cubicBezTo>
                  <a:cubicBezTo>
                    <a:pt x="156" y="53"/>
                    <a:pt x="158" y="55"/>
                    <a:pt x="156" y="55"/>
                  </a:cubicBezTo>
                  <a:cubicBezTo>
                    <a:pt x="156" y="55"/>
                    <a:pt x="152" y="54"/>
                    <a:pt x="153" y="54"/>
                  </a:cubicBezTo>
                  <a:cubicBezTo>
                    <a:pt x="152" y="54"/>
                    <a:pt x="151" y="50"/>
                    <a:pt x="151" y="50"/>
                  </a:cubicBezTo>
                  <a:cubicBezTo>
                    <a:pt x="151" y="50"/>
                    <a:pt x="151" y="49"/>
                    <a:pt x="151" y="49"/>
                  </a:cubicBezTo>
                  <a:cubicBezTo>
                    <a:pt x="150" y="48"/>
                    <a:pt x="148" y="50"/>
                    <a:pt x="148" y="51"/>
                  </a:cubicBezTo>
                  <a:cubicBezTo>
                    <a:pt x="148" y="51"/>
                    <a:pt x="148" y="52"/>
                    <a:pt x="148" y="52"/>
                  </a:cubicBezTo>
                  <a:cubicBezTo>
                    <a:pt x="148" y="52"/>
                    <a:pt x="147" y="52"/>
                    <a:pt x="147" y="52"/>
                  </a:cubicBezTo>
                  <a:cubicBezTo>
                    <a:pt x="147" y="54"/>
                    <a:pt x="148" y="55"/>
                    <a:pt x="147" y="56"/>
                  </a:cubicBezTo>
                  <a:cubicBezTo>
                    <a:pt x="147" y="56"/>
                    <a:pt x="146" y="56"/>
                    <a:pt x="146" y="56"/>
                  </a:cubicBezTo>
                  <a:cubicBezTo>
                    <a:pt x="145" y="57"/>
                    <a:pt x="145" y="57"/>
                    <a:pt x="144" y="58"/>
                  </a:cubicBezTo>
                  <a:cubicBezTo>
                    <a:pt x="144" y="58"/>
                    <a:pt x="144" y="58"/>
                    <a:pt x="144" y="59"/>
                  </a:cubicBezTo>
                  <a:cubicBezTo>
                    <a:pt x="143" y="59"/>
                    <a:pt x="143" y="59"/>
                    <a:pt x="143" y="59"/>
                  </a:cubicBezTo>
                  <a:cubicBezTo>
                    <a:pt x="141" y="59"/>
                    <a:pt x="141" y="64"/>
                    <a:pt x="139" y="62"/>
                  </a:cubicBezTo>
                  <a:cubicBezTo>
                    <a:pt x="137" y="61"/>
                    <a:pt x="140" y="58"/>
                    <a:pt x="137" y="58"/>
                  </a:cubicBezTo>
                  <a:cubicBezTo>
                    <a:pt x="135" y="59"/>
                    <a:pt x="133" y="59"/>
                    <a:pt x="131" y="57"/>
                  </a:cubicBezTo>
                  <a:close/>
                  <a:moveTo>
                    <a:pt x="176" y="382"/>
                  </a:moveTo>
                  <a:cubicBezTo>
                    <a:pt x="175" y="382"/>
                    <a:pt x="174" y="382"/>
                    <a:pt x="173" y="383"/>
                  </a:cubicBezTo>
                  <a:cubicBezTo>
                    <a:pt x="174" y="381"/>
                    <a:pt x="175" y="382"/>
                    <a:pt x="176" y="382"/>
                  </a:cubicBezTo>
                  <a:close/>
                  <a:moveTo>
                    <a:pt x="159" y="363"/>
                  </a:moveTo>
                  <a:cubicBezTo>
                    <a:pt x="161" y="361"/>
                    <a:pt x="164" y="364"/>
                    <a:pt x="166" y="366"/>
                  </a:cubicBezTo>
                  <a:cubicBezTo>
                    <a:pt x="167" y="367"/>
                    <a:pt x="170" y="370"/>
                    <a:pt x="166" y="371"/>
                  </a:cubicBezTo>
                  <a:cubicBezTo>
                    <a:pt x="166" y="372"/>
                    <a:pt x="166" y="373"/>
                    <a:pt x="165" y="373"/>
                  </a:cubicBezTo>
                  <a:cubicBezTo>
                    <a:pt x="165" y="375"/>
                    <a:pt x="162" y="376"/>
                    <a:pt x="161" y="377"/>
                  </a:cubicBezTo>
                  <a:cubicBezTo>
                    <a:pt x="158" y="378"/>
                    <a:pt x="157" y="377"/>
                    <a:pt x="155" y="375"/>
                  </a:cubicBezTo>
                  <a:cubicBezTo>
                    <a:pt x="153" y="371"/>
                    <a:pt x="155" y="366"/>
                    <a:pt x="159" y="363"/>
                  </a:cubicBezTo>
                  <a:close/>
                  <a:moveTo>
                    <a:pt x="198" y="22"/>
                  </a:moveTo>
                  <a:cubicBezTo>
                    <a:pt x="199" y="22"/>
                    <a:pt x="199" y="22"/>
                    <a:pt x="199" y="22"/>
                  </a:cubicBezTo>
                  <a:cubicBezTo>
                    <a:pt x="199" y="22"/>
                    <a:pt x="199" y="22"/>
                    <a:pt x="198" y="22"/>
                  </a:cubicBezTo>
                  <a:close/>
                  <a:moveTo>
                    <a:pt x="212" y="19"/>
                  </a:moveTo>
                  <a:cubicBezTo>
                    <a:pt x="211" y="18"/>
                    <a:pt x="213" y="15"/>
                    <a:pt x="214" y="15"/>
                  </a:cubicBezTo>
                  <a:cubicBezTo>
                    <a:pt x="214" y="15"/>
                    <a:pt x="216" y="14"/>
                    <a:pt x="217" y="14"/>
                  </a:cubicBezTo>
                  <a:cubicBezTo>
                    <a:pt x="218" y="14"/>
                    <a:pt x="218" y="14"/>
                    <a:pt x="219" y="16"/>
                  </a:cubicBezTo>
                  <a:cubicBezTo>
                    <a:pt x="219" y="17"/>
                    <a:pt x="225" y="19"/>
                    <a:pt x="223" y="21"/>
                  </a:cubicBezTo>
                  <a:cubicBezTo>
                    <a:pt x="222" y="22"/>
                    <a:pt x="222" y="23"/>
                    <a:pt x="220" y="23"/>
                  </a:cubicBezTo>
                  <a:cubicBezTo>
                    <a:pt x="220" y="22"/>
                    <a:pt x="219" y="23"/>
                    <a:pt x="219" y="22"/>
                  </a:cubicBezTo>
                  <a:cubicBezTo>
                    <a:pt x="217" y="22"/>
                    <a:pt x="217" y="21"/>
                    <a:pt x="216" y="20"/>
                  </a:cubicBezTo>
                  <a:cubicBezTo>
                    <a:pt x="215" y="20"/>
                    <a:pt x="215" y="20"/>
                    <a:pt x="214" y="20"/>
                  </a:cubicBezTo>
                  <a:cubicBezTo>
                    <a:pt x="213" y="19"/>
                    <a:pt x="212" y="20"/>
                    <a:pt x="212" y="19"/>
                  </a:cubicBezTo>
                  <a:close/>
                  <a:moveTo>
                    <a:pt x="221" y="41"/>
                  </a:moveTo>
                  <a:cubicBezTo>
                    <a:pt x="221" y="39"/>
                    <a:pt x="219" y="39"/>
                    <a:pt x="219" y="38"/>
                  </a:cubicBezTo>
                  <a:cubicBezTo>
                    <a:pt x="219" y="37"/>
                    <a:pt x="221" y="36"/>
                    <a:pt x="221" y="36"/>
                  </a:cubicBezTo>
                  <a:cubicBezTo>
                    <a:pt x="226" y="36"/>
                    <a:pt x="224" y="43"/>
                    <a:pt x="222" y="42"/>
                  </a:cubicBezTo>
                  <a:cubicBezTo>
                    <a:pt x="221" y="42"/>
                    <a:pt x="221" y="41"/>
                    <a:pt x="221" y="41"/>
                  </a:cubicBezTo>
                  <a:close/>
                  <a:moveTo>
                    <a:pt x="218" y="29"/>
                  </a:moveTo>
                  <a:cubicBezTo>
                    <a:pt x="221" y="29"/>
                    <a:pt x="218" y="37"/>
                    <a:pt x="215" y="35"/>
                  </a:cubicBezTo>
                  <a:cubicBezTo>
                    <a:pt x="210" y="33"/>
                    <a:pt x="215" y="30"/>
                    <a:pt x="218" y="29"/>
                  </a:cubicBezTo>
                  <a:close/>
                  <a:moveTo>
                    <a:pt x="684" y="298"/>
                  </a:moveTo>
                  <a:cubicBezTo>
                    <a:pt x="684" y="298"/>
                    <a:pt x="684" y="298"/>
                    <a:pt x="684" y="298"/>
                  </a:cubicBezTo>
                  <a:cubicBezTo>
                    <a:pt x="684" y="298"/>
                    <a:pt x="684" y="298"/>
                    <a:pt x="684" y="298"/>
                  </a:cubicBezTo>
                  <a:cubicBezTo>
                    <a:pt x="684" y="298"/>
                    <a:pt x="684" y="297"/>
                    <a:pt x="684" y="298"/>
                  </a:cubicBezTo>
                  <a:cubicBezTo>
                    <a:pt x="684" y="298"/>
                    <a:pt x="684" y="298"/>
                    <a:pt x="684" y="298"/>
                  </a:cubicBezTo>
                  <a:close/>
                  <a:moveTo>
                    <a:pt x="220" y="5"/>
                  </a:moveTo>
                  <a:cubicBezTo>
                    <a:pt x="220" y="4"/>
                    <a:pt x="220" y="3"/>
                    <a:pt x="220" y="2"/>
                  </a:cubicBezTo>
                  <a:cubicBezTo>
                    <a:pt x="221" y="1"/>
                    <a:pt x="225" y="0"/>
                    <a:pt x="226" y="0"/>
                  </a:cubicBezTo>
                  <a:cubicBezTo>
                    <a:pt x="229" y="0"/>
                    <a:pt x="229" y="2"/>
                    <a:pt x="229" y="4"/>
                  </a:cubicBezTo>
                  <a:cubicBezTo>
                    <a:pt x="228" y="6"/>
                    <a:pt x="227" y="6"/>
                    <a:pt x="225" y="6"/>
                  </a:cubicBezTo>
                  <a:cubicBezTo>
                    <a:pt x="224" y="6"/>
                    <a:pt x="224" y="6"/>
                    <a:pt x="223" y="6"/>
                  </a:cubicBezTo>
                  <a:cubicBezTo>
                    <a:pt x="222" y="9"/>
                    <a:pt x="218" y="7"/>
                    <a:pt x="220" y="5"/>
                  </a:cubicBezTo>
                  <a:close/>
                  <a:moveTo>
                    <a:pt x="203" y="25"/>
                  </a:moveTo>
                  <a:cubicBezTo>
                    <a:pt x="205" y="25"/>
                    <a:pt x="209" y="28"/>
                    <a:pt x="210" y="28"/>
                  </a:cubicBezTo>
                  <a:cubicBezTo>
                    <a:pt x="210" y="28"/>
                    <a:pt x="209" y="24"/>
                    <a:pt x="209" y="24"/>
                  </a:cubicBezTo>
                  <a:cubicBezTo>
                    <a:pt x="209" y="22"/>
                    <a:pt x="208" y="21"/>
                    <a:pt x="210" y="21"/>
                  </a:cubicBezTo>
                  <a:cubicBezTo>
                    <a:pt x="212" y="21"/>
                    <a:pt x="214" y="22"/>
                    <a:pt x="215" y="23"/>
                  </a:cubicBezTo>
                  <a:cubicBezTo>
                    <a:pt x="215" y="24"/>
                    <a:pt x="216" y="25"/>
                    <a:pt x="216" y="25"/>
                  </a:cubicBezTo>
                  <a:cubicBezTo>
                    <a:pt x="217" y="25"/>
                    <a:pt x="217" y="25"/>
                    <a:pt x="217" y="25"/>
                  </a:cubicBezTo>
                  <a:cubicBezTo>
                    <a:pt x="218" y="25"/>
                    <a:pt x="219" y="26"/>
                    <a:pt x="219" y="26"/>
                  </a:cubicBezTo>
                  <a:cubicBezTo>
                    <a:pt x="217" y="28"/>
                    <a:pt x="214" y="28"/>
                    <a:pt x="212" y="30"/>
                  </a:cubicBezTo>
                  <a:cubicBezTo>
                    <a:pt x="212" y="30"/>
                    <a:pt x="210" y="32"/>
                    <a:pt x="210" y="32"/>
                  </a:cubicBezTo>
                  <a:cubicBezTo>
                    <a:pt x="209" y="32"/>
                    <a:pt x="209" y="32"/>
                    <a:pt x="209" y="31"/>
                  </a:cubicBezTo>
                  <a:cubicBezTo>
                    <a:pt x="208" y="31"/>
                    <a:pt x="208" y="31"/>
                    <a:pt x="207" y="30"/>
                  </a:cubicBezTo>
                  <a:cubicBezTo>
                    <a:pt x="206" y="30"/>
                    <a:pt x="205" y="32"/>
                    <a:pt x="204" y="31"/>
                  </a:cubicBezTo>
                  <a:cubicBezTo>
                    <a:pt x="203" y="30"/>
                    <a:pt x="203" y="29"/>
                    <a:pt x="203" y="28"/>
                  </a:cubicBezTo>
                  <a:cubicBezTo>
                    <a:pt x="203" y="28"/>
                    <a:pt x="203" y="25"/>
                    <a:pt x="203" y="25"/>
                  </a:cubicBezTo>
                  <a:cubicBezTo>
                    <a:pt x="203" y="26"/>
                    <a:pt x="203" y="26"/>
                    <a:pt x="203" y="25"/>
                  </a:cubicBezTo>
                  <a:close/>
                  <a:moveTo>
                    <a:pt x="340" y="278"/>
                  </a:moveTo>
                  <a:cubicBezTo>
                    <a:pt x="340" y="276"/>
                    <a:pt x="341" y="276"/>
                    <a:pt x="342" y="277"/>
                  </a:cubicBezTo>
                  <a:cubicBezTo>
                    <a:pt x="342" y="278"/>
                    <a:pt x="339" y="279"/>
                    <a:pt x="340" y="278"/>
                  </a:cubicBezTo>
                  <a:close/>
                  <a:moveTo>
                    <a:pt x="819" y="689"/>
                  </a:moveTo>
                  <a:cubicBezTo>
                    <a:pt x="819" y="689"/>
                    <a:pt x="819" y="690"/>
                    <a:pt x="819" y="690"/>
                  </a:cubicBezTo>
                  <a:cubicBezTo>
                    <a:pt x="819" y="690"/>
                    <a:pt x="818" y="690"/>
                    <a:pt x="818" y="691"/>
                  </a:cubicBezTo>
                  <a:cubicBezTo>
                    <a:pt x="817" y="691"/>
                    <a:pt x="814" y="694"/>
                    <a:pt x="813" y="695"/>
                  </a:cubicBezTo>
                  <a:cubicBezTo>
                    <a:pt x="814" y="696"/>
                    <a:pt x="812" y="696"/>
                    <a:pt x="812" y="695"/>
                  </a:cubicBezTo>
                  <a:cubicBezTo>
                    <a:pt x="812" y="695"/>
                    <a:pt x="813" y="694"/>
                    <a:pt x="814" y="694"/>
                  </a:cubicBezTo>
                  <a:cubicBezTo>
                    <a:pt x="814" y="692"/>
                    <a:pt x="815" y="691"/>
                    <a:pt x="816" y="690"/>
                  </a:cubicBezTo>
                  <a:cubicBezTo>
                    <a:pt x="816" y="688"/>
                    <a:pt x="818" y="688"/>
                    <a:pt x="819" y="689"/>
                  </a:cubicBezTo>
                  <a:close/>
                  <a:moveTo>
                    <a:pt x="807" y="646"/>
                  </a:moveTo>
                  <a:cubicBezTo>
                    <a:pt x="807" y="646"/>
                    <a:pt x="806" y="645"/>
                    <a:pt x="806" y="645"/>
                  </a:cubicBezTo>
                  <a:cubicBezTo>
                    <a:pt x="806" y="645"/>
                    <a:pt x="806" y="645"/>
                    <a:pt x="806" y="645"/>
                  </a:cubicBezTo>
                  <a:cubicBezTo>
                    <a:pt x="807" y="645"/>
                    <a:pt x="807" y="645"/>
                    <a:pt x="807" y="646"/>
                  </a:cubicBezTo>
                  <a:cubicBezTo>
                    <a:pt x="807" y="646"/>
                    <a:pt x="807" y="646"/>
                    <a:pt x="807" y="646"/>
                  </a:cubicBezTo>
                  <a:cubicBezTo>
                    <a:pt x="807" y="646"/>
                    <a:pt x="807" y="646"/>
                    <a:pt x="807" y="646"/>
                  </a:cubicBezTo>
                  <a:close/>
                  <a:moveTo>
                    <a:pt x="835" y="680"/>
                  </a:moveTo>
                  <a:cubicBezTo>
                    <a:pt x="835" y="681"/>
                    <a:pt x="829" y="684"/>
                    <a:pt x="827" y="684"/>
                  </a:cubicBezTo>
                  <a:cubicBezTo>
                    <a:pt x="827" y="685"/>
                    <a:pt x="825" y="687"/>
                    <a:pt x="824" y="688"/>
                  </a:cubicBezTo>
                  <a:cubicBezTo>
                    <a:pt x="824" y="688"/>
                    <a:pt x="822" y="690"/>
                    <a:pt x="822" y="688"/>
                  </a:cubicBezTo>
                  <a:cubicBezTo>
                    <a:pt x="822" y="687"/>
                    <a:pt x="827" y="683"/>
                    <a:pt x="828" y="682"/>
                  </a:cubicBezTo>
                  <a:cubicBezTo>
                    <a:pt x="829" y="682"/>
                    <a:pt x="829" y="681"/>
                    <a:pt x="829" y="680"/>
                  </a:cubicBezTo>
                  <a:cubicBezTo>
                    <a:pt x="830" y="681"/>
                    <a:pt x="830" y="681"/>
                    <a:pt x="830" y="681"/>
                  </a:cubicBezTo>
                  <a:cubicBezTo>
                    <a:pt x="831" y="681"/>
                    <a:pt x="835" y="678"/>
                    <a:pt x="835" y="680"/>
                  </a:cubicBezTo>
                  <a:close/>
                  <a:moveTo>
                    <a:pt x="822" y="695"/>
                  </a:moveTo>
                  <a:cubicBezTo>
                    <a:pt x="822" y="695"/>
                    <a:pt x="821" y="695"/>
                    <a:pt x="821" y="695"/>
                  </a:cubicBezTo>
                  <a:cubicBezTo>
                    <a:pt x="821" y="695"/>
                    <a:pt x="821" y="695"/>
                    <a:pt x="821" y="695"/>
                  </a:cubicBezTo>
                  <a:cubicBezTo>
                    <a:pt x="821" y="694"/>
                    <a:pt x="822" y="694"/>
                    <a:pt x="822" y="695"/>
                  </a:cubicBezTo>
                  <a:close/>
                  <a:moveTo>
                    <a:pt x="788" y="603"/>
                  </a:moveTo>
                  <a:cubicBezTo>
                    <a:pt x="788" y="601"/>
                    <a:pt x="787" y="597"/>
                    <a:pt x="789" y="596"/>
                  </a:cubicBezTo>
                  <a:cubicBezTo>
                    <a:pt x="790" y="595"/>
                    <a:pt x="790" y="596"/>
                    <a:pt x="791" y="596"/>
                  </a:cubicBezTo>
                  <a:cubicBezTo>
                    <a:pt x="791" y="597"/>
                    <a:pt x="791" y="597"/>
                    <a:pt x="792" y="597"/>
                  </a:cubicBezTo>
                  <a:cubicBezTo>
                    <a:pt x="793" y="596"/>
                    <a:pt x="793" y="596"/>
                    <a:pt x="793" y="595"/>
                  </a:cubicBezTo>
                  <a:cubicBezTo>
                    <a:pt x="793" y="595"/>
                    <a:pt x="793" y="595"/>
                    <a:pt x="794" y="595"/>
                  </a:cubicBezTo>
                  <a:cubicBezTo>
                    <a:pt x="793" y="595"/>
                    <a:pt x="793" y="595"/>
                    <a:pt x="793" y="594"/>
                  </a:cubicBezTo>
                  <a:cubicBezTo>
                    <a:pt x="797" y="592"/>
                    <a:pt x="792" y="589"/>
                    <a:pt x="792" y="587"/>
                  </a:cubicBezTo>
                  <a:cubicBezTo>
                    <a:pt x="792" y="586"/>
                    <a:pt x="794" y="586"/>
                    <a:pt x="794" y="585"/>
                  </a:cubicBezTo>
                  <a:cubicBezTo>
                    <a:pt x="795" y="586"/>
                    <a:pt x="796" y="588"/>
                    <a:pt x="796" y="588"/>
                  </a:cubicBezTo>
                  <a:cubicBezTo>
                    <a:pt x="796" y="590"/>
                    <a:pt x="795" y="591"/>
                    <a:pt x="796" y="593"/>
                  </a:cubicBezTo>
                  <a:cubicBezTo>
                    <a:pt x="796" y="595"/>
                    <a:pt x="797" y="596"/>
                    <a:pt x="796" y="598"/>
                  </a:cubicBezTo>
                  <a:cubicBezTo>
                    <a:pt x="796" y="600"/>
                    <a:pt x="798" y="602"/>
                    <a:pt x="798" y="605"/>
                  </a:cubicBezTo>
                  <a:cubicBezTo>
                    <a:pt x="798" y="606"/>
                    <a:pt x="797" y="607"/>
                    <a:pt x="797" y="608"/>
                  </a:cubicBezTo>
                  <a:cubicBezTo>
                    <a:pt x="797" y="610"/>
                    <a:pt x="797" y="611"/>
                    <a:pt x="797" y="612"/>
                  </a:cubicBezTo>
                  <a:cubicBezTo>
                    <a:pt x="797" y="614"/>
                    <a:pt x="798" y="615"/>
                    <a:pt x="798" y="617"/>
                  </a:cubicBezTo>
                  <a:cubicBezTo>
                    <a:pt x="798" y="618"/>
                    <a:pt x="798" y="617"/>
                    <a:pt x="799" y="618"/>
                  </a:cubicBezTo>
                  <a:cubicBezTo>
                    <a:pt x="800" y="620"/>
                    <a:pt x="800" y="623"/>
                    <a:pt x="800" y="625"/>
                  </a:cubicBezTo>
                  <a:cubicBezTo>
                    <a:pt x="802" y="631"/>
                    <a:pt x="804" y="637"/>
                    <a:pt x="805" y="643"/>
                  </a:cubicBezTo>
                  <a:cubicBezTo>
                    <a:pt x="804" y="643"/>
                    <a:pt x="804" y="642"/>
                    <a:pt x="803" y="642"/>
                  </a:cubicBezTo>
                  <a:cubicBezTo>
                    <a:pt x="802" y="641"/>
                    <a:pt x="800" y="641"/>
                    <a:pt x="799" y="640"/>
                  </a:cubicBezTo>
                  <a:cubicBezTo>
                    <a:pt x="799" y="640"/>
                    <a:pt x="799" y="640"/>
                    <a:pt x="798" y="640"/>
                  </a:cubicBezTo>
                  <a:cubicBezTo>
                    <a:pt x="798" y="640"/>
                    <a:pt x="798" y="640"/>
                    <a:pt x="798" y="640"/>
                  </a:cubicBezTo>
                  <a:cubicBezTo>
                    <a:pt x="798" y="640"/>
                    <a:pt x="799" y="641"/>
                    <a:pt x="799" y="641"/>
                  </a:cubicBezTo>
                  <a:cubicBezTo>
                    <a:pt x="796" y="642"/>
                    <a:pt x="797" y="644"/>
                    <a:pt x="795" y="646"/>
                  </a:cubicBezTo>
                  <a:cubicBezTo>
                    <a:pt x="795" y="649"/>
                    <a:pt x="793" y="652"/>
                    <a:pt x="793" y="655"/>
                  </a:cubicBezTo>
                  <a:cubicBezTo>
                    <a:pt x="792" y="659"/>
                    <a:pt x="796" y="661"/>
                    <a:pt x="797" y="664"/>
                  </a:cubicBezTo>
                  <a:cubicBezTo>
                    <a:pt x="797" y="665"/>
                    <a:pt x="797" y="666"/>
                    <a:pt x="797" y="667"/>
                  </a:cubicBezTo>
                  <a:cubicBezTo>
                    <a:pt x="798" y="667"/>
                    <a:pt x="798" y="666"/>
                    <a:pt x="798" y="666"/>
                  </a:cubicBezTo>
                  <a:cubicBezTo>
                    <a:pt x="799" y="667"/>
                    <a:pt x="799" y="666"/>
                    <a:pt x="799" y="668"/>
                  </a:cubicBezTo>
                  <a:cubicBezTo>
                    <a:pt x="800" y="669"/>
                    <a:pt x="800" y="671"/>
                    <a:pt x="799" y="673"/>
                  </a:cubicBezTo>
                  <a:cubicBezTo>
                    <a:pt x="798" y="671"/>
                    <a:pt x="799" y="669"/>
                    <a:pt x="797" y="668"/>
                  </a:cubicBezTo>
                  <a:cubicBezTo>
                    <a:pt x="797" y="668"/>
                    <a:pt x="793" y="667"/>
                    <a:pt x="793" y="667"/>
                  </a:cubicBezTo>
                  <a:cubicBezTo>
                    <a:pt x="791" y="668"/>
                    <a:pt x="792" y="675"/>
                    <a:pt x="789" y="674"/>
                  </a:cubicBezTo>
                  <a:cubicBezTo>
                    <a:pt x="788" y="673"/>
                    <a:pt x="788" y="668"/>
                    <a:pt x="788" y="667"/>
                  </a:cubicBezTo>
                  <a:cubicBezTo>
                    <a:pt x="789" y="665"/>
                    <a:pt x="790" y="664"/>
                    <a:pt x="790" y="663"/>
                  </a:cubicBezTo>
                  <a:cubicBezTo>
                    <a:pt x="790" y="661"/>
                    <a:pt x="789" y="660"/>
                    <a:pt x="789" y="658"/>
                  </a:cubicBezTo>
                  <a:cubicBezTo>
                    <a:pt x="789" y="656"/>
                    <a:pt x="790" y="655"/>
                    <a:pt x="790" y="653"/>
                  </a:cubicBezTo>
                  <a:cubicBezTo>
                    <a:pt x="790" y="651"/>
                    <a:pt x="789" y="650"/>
                    <a:pt x="789" y="648"/>
                  </a:cubicBezTo>
                  <a:cubicBezTo>
                    <a:pt x="788" y="646"/>
                    <a:pt x="789" y="645"/>
                    <a:pt x="790" y="644"/>
                  </a:cubicBezTo>
                  <a:cubicBezTo>
                    <a:pt x="790" y="641"/>
                    <a:pt x="790" y="639"/>
                    <a:pt x="790" y="637"/>
                  </a:cubicBezTo>
                  <a:cubicBezTo>
                    <a:pt x="790" y="633"/>
                    <a:pt x="789" y="628"/>
                    <a:pt x="790" y="624"/>
                  </a:cubicBezTo>
                  <a:cubicBezTo>
                    <a:pt x="790" y="623"/>
                    <a:pt x="791" y="622"/>
                    <a:pt x="791" y="621"/>
                  </a:cubicBezTo>
                  <a:cubicBezTo>
                    <a:pt x="791" y="620"/>
                    <a:pt x="790" y="617"/>
                    <a:pt x="789" y="616"/>
                  </a:cubicBezTo>
                  <a:cubicBezTo>
                    <a:pt x="785" y="612"/>
                    <a:pt x="787" y="608"/>
                    <a:pt x="788" y="603"/>
                  </a:cubicBezTo>
                  <a:close/>
                  <a:moveTo>
                    <a:pt x="927" y="340"/>
                  </a:moveTo>
                  <a:cubicBezTo>
                    <a:pt x="927" y="339"/>
                    <a:pt x="927" y="339"/>
                    <a:pt x="928" y="340"/>
                  </a:cubicBezTo>
                  <a:cubicBezTo>
                    <a:pt x="927" y="340"/>
                    <a:pt x="927" y="340"/>
                    <a:pt x="927" y="340"/>
                  </a:cubicBezTo>
                  <a:close/>
                  <a:moveTo>
                    <a:pt x="887" y="625"/>
                  </a:moveTo>
                  <a:cubicBezTo>
                    <a:pt x="886" y="630"/>
                    <a:pt x="885" y="623"/>
                    <a:pt x="887" y="625"/>
                  </a:cubicBezTo>
                  <a:cubicBezTo>
                    <a:pt x="887" y="625"/>
                    <a:pt x="887" y="625"/>
                    <a:pt x="887" y="625"/>
                  </a:cubicBezTo>
                  <a:close/>
                  <a:moveTo>
                    <a:pt x="921" y="336"/>
                  </a:moveTo>
                  <a:cubicBezTo>
                    <a:pt x="922" y="334"/>
                    <a:pt x="923" y="339"/>
                    <a:pt x="923" y="339"/>
                  </a:cubicBezTo>
                  <a:cubicBezTo>
                    <a:pt x="922" y="338"/>
                    <a:pt x="921" y="337"/>
                    <a:pt x="921" y="336"/>
                  </a:cubicBezTo>
                  <a:close/>
                  <a:moveTo>
                    <a:pt x="885" y="626"/>
                  </a:moveTo>
                  <a:cubicBezTo>
                    <a:pt x="885" y="626"/>
                    <a:pt x="885" y="627"/>
                    <a:pt x="885" y="628"/>
                  </a:cubicBezTo>
                  <a:cubicBezTo>
                    <a:pt x="885" y="628"/>
                    <a:pt x="885" y="629"/>
                    <a:pt x="884" y="629"/>
                  </a:cubicBezTo>
                  <a:cubicBezTo>
                    <a:pt x="884" y="631"/>
                    <a:pt x="879" y="634"/>
                    <a:pt x="879" y="633"/>
                  </a:cubicBezTo>
                  <a:cubicBezTo>
                    <a:pt x="879" y="632"/>
                    <a:pt x="879" y="632"/>
                    <a:pt x="879" y="632"/>
                  </a:cubicBezTo>
                  <a:cubicBezTo>
                    <a:pt x="879" y="630"/>
                    <a:pt x="880" y="630"/>
                    <a:pt x="881" y="629"/>
                  </a:cubicBezTo>
                  <a:cubicBezTo>
                    <a:pt x="882" y="629"/>
                    <a:pt x="883" y="625"/>
                    <a:pt x="884" y="626"/>
                  </a:cubicBezTo>
                  <a:cubicBezTo>
                    <a:pt x="884" y="626"/>
                    <a:pt x="885" y="626"/>
                    <a:pt x="885" y="626"/>
                  </a:cubicBezTo>
                  <a:close/>
                  <a:moveTo>
                    <a:pt x="846" y="672"/>
                  </a:moveTo>
                  <a:cubicBezTo>
                    <a:pt x="847" y="672"/>
                    <a:pt x="847" y="672"/>
                    <a:pt x="847" y="672"/>
                  </a:cubicBezTo>
                  <a:cubicBezTo>
                    <a:pt x="846" y="673"/>
                    <a:pt x="844" y="675"/>
                    <a:pt x="844" y="675"/>
                  </a:cubicBezTo>
                  <a:cubicBezTo>
                    <a:pt x="843" y="676"/>
                    <a:pt x="842" y="678"/>
                    <a:pt x="840" y="678"/>
                  </a:cubicBezTo>
                  <a:cubicBezTo>
                    <a:pt x="840" y="677"/>
                    <a:pt x="840" y="677"/>
                    <a:pt x="840" y="677"/>
                  </a:cubicBezTo>
                  <a:cubicBezTo>
                    <a:pt x="841" y="676"/>
                    <a:pt x="842" y="675"/>
                    <a:pt x="842" y="675"/>
                  </a:cubicBezTo>
                  <a:cubicBezTo>
                    <a:pt x="843" y="674"/>
                    <a:pt x="843" y="674"/>
                    <a:pt x="843" y="674"/>
                  </a:cubicBezTo>
                  <a:cubicBezTo>
                    <a:pt x="844" y="673"/>
                    <a:pt x="845" y="672"/>
                    <a:pt x="846" y="672"/>
                  </a:cubicBezTo>
                  <a:cubicBezTo>
                    <a:pt x="846" y="672"/>
                    <a:pt x="846" y="672"/>
                    <a:pt x="846" y="672"/>
                  </a:cubicBezTo>
                  <a:close/>
                  <a:moveTo>
                    <a:pt x="881" y="625"/>
                  </a:moveTo>
                  <a:cubicBezTo>
                    <a:pt x="880" y="625"/>
                    <a:pt x="881" y="624"/>
                    <a:pt x="881" y="624"/>
                  </a:cubicBezTo>
                  <a:cubicBezTo>
                    <a:pt x="881" y="624"/>
                    <a:pt x="881" y="624"/>
                    <a:pt x="881" y="624"/>
                  </a:cubicBezTo>
                  <a:cubicBezTo>
                    <a:pt x="881" y="625"/>
                    <a:pt x="881" y="625"/>
                    <a:pt x="881" y="625"/>
                  </a:cubicBezTo>
                  <a:close/>
                  <a:moveTo>
                    <a:pt x="876" y="638"/>
                  </a:moveTo>
                  <a:cubicBezTo>
                    <a:pt x="876" y="638"/>
                    <a:pt x="876" y="638"/>
                    <a:pt x="876" y="638"/>
                  </a:cubicBezTo>
                  <a:cubicBezTo>
                    <a:pt x="876" y="638"/>
                    <a:pt x="876" y="638"/>
                    <a:pt x="876" y="638"/>
                  </a:cubicBezTo>
                  <a:cubicBezTo>
                    <a:pt x="876" y="639"/>
                    <a:pt x="876" y="639"/>
                    <a:pt x="876" y="640"/>
                  </a:cubicBezTo>
                  <a:cubicBezTo>
                    <a:pt x="876" y="640"/>
                    <a:pt x="876" y="640"/>
                    <a:pt x="876" y="641"/>
                  </a:cubicBezTo>
                  <a:cubicBezTo>
                    <a:pt x="876" y="641"/>
                    <a:pt x="876" y="641"/>
                    <a:pt x="876" y="641"/>
                  </a:cubicBezTo>
                  <a:cubicBezTo>
                    <a:pt x="875" y="641"/>
                    <a:pt x="875" y="641"/>
                    <a:pt x="875" y="640"/>
                  </a:cubicBezTo>
                  <a:cubicBezTo>
                    <a:pt x="874" y="639"/>
                    <a:pt x="875" y="638"/>
                    <a:pt x="876" y="638"/>
                  </a:cubicBezTo>
                  <a:close/>
                  <a:moveTo>
                    <a:pt x="872" y="645"/>
                  </a:moveTo>
                  <a:cubicBezTo>
                    <a:pt x="872" y="646"/>
                    <a:pt x="871" y="646"/>
                    <a:pt x="871" y="646"/>
                  </a:cubicBezTo>
                  <a:cubicBezTo>
                    <a:pt x="871" y="646"/>
                    <a:pt x="871" y="645"/>
                    <a:pt x="872" y="645"/>
                  </a:cubicBezTo>
                  <a:close/>
                  <a:moveTo>
                    <a:pt x="858" y="664"/>
                  </a:moveTo>
                  <a:cubicBezTo>
                    <a:pt x="858" y="664"/>
                    <a:pt x="857" y="665"/>
                    <a:pt x="857" y="665"/>
                  </a:cubicBezTo>
                  <a:cubicBezTo>
                    <a:pt x="857" y="665"/>
                    <a:pt x="856" y="666"/>
                    <a:pt x="856" y="666"/>
                  </a:cubicBezTo>
                  <a:cubicBezTo>
                    <a:pt x="855" y="666"/>
                    <a:pt x="855" y="666"/>
                    <a:pt x="855" y="667"/>
                  </a:cubicBezTo>
                  <a:cubicBezTo>
                    <a:pt x="855" y="667"/>
                    <a:pt x="855" y="666"/>
                    <a:pt x="855" y="666"/>
                  </a:cubicBezTo>
                  <a:cubicBezTo>
                    <a:pt x="854" y="666"/>
                    <a:pt x="857" y="664"/>
                    <a:pt x="857" y="664"/>
                  </a:cubicBezTo>
                  <a:cubicBezTo>
                    <a:pt x="857" y="664"/>
                    <a:pt x="857" y="664"/>
                    <a:pt x="858" y="664"/>
                  </a:cubicBezTo>
                  <a:close/>
                  <a:moveTo>
                    <a:pt x="979" y="358"/>
                  </a:moveTo>
                  <a:cubicBezTo>
                    <a:pt x="978" y="358"/>
                    <a:pt x="980" y="356"/>
                    <a:pt x="980" y="359"/>
                  </a:cubicBezTo>
                  <a:cubicBezTo>
                    <a:pt x="980" y="358"/>
                    <a:pt x="979" y="358"/>
                    <a:pt x="979" y="358"/>
                  </a:cubicBezTo>
                  <a:close/>
                  <a:moveTo>
                    <a:pt x="775" y="279"/>
                  </a:moveTo>
                  <a:cubicBezTo>
                    <a:pt x="776" y="278"/>
                    <a:pt x="778" y="278"/>
                    <a:pt x="779" y="277"/>
                  </a:cubicBezTo>
                  <a:cubicBezTo>
                    <a:pt x="780" y="276"/>
                    <a:pt x="780" y="275"/>
                    <a:pt x="781" y="273"/>
                  </a:cubicBezTo>
                  <a:cubicBezTo>
                    <a:pt x="781" y="272"/>
                    <a:pt x="782" y="270"/>
                    <a:pt x="783" y="269"/>
                  </a:cubicBezTo>
                  <a:cubicBezTo>
                    <a:pt x="784" y="268"/>
                    <a:pt x="787" y="267"/>
                    <a:pt x="788" y="267"/>
                  </a:cubicBezTo>
                  <a:cubicBezTo>
                    <a:pt x="790" y="267"/>
                    <a:pt x="792" y="269"/>
                    <a:pt x="794" y="270"/>
                  </a:cubicBezTo>
                  <a:cubicBezTo>
                    <a:pt x="795" y="271"/>
                    <a:pt x="796" y="273"/>
                    <a:pt x="797" y="274"/>
                  </a:cubicBezTo>
                  <a:cubicBezTo>
                    <a:pt x="799" y="276"/>
                    <a:pt x="799" y="277"/>
                    <a:pt x="799" y="279"/>
                  </a:cubicBezTo>
                  <a:cubicBezTo>
                    <a:pt x="799" y="282"/>
                    <a:pt x="799" y="285"/>
                    <a:pt x="796" y="284"/>
                  </a:cubicBezTo>
                  <a:cubicBezTo>
                    <a:pt x="794" y="284"/>
                    <a:pt x="793" y="283"/>
                    <a:pt x="791" y="283"/>
                  </a:cubicBezTo>
                  <a:cubicBezTo>
                    <a:pt x="789" y="283"/>
                    <a:pt x="788" y="282"/>
                    <a:pt x="786" y="282"/>
                  </a:cubicBezTo>
                  <a:cubicBezTo>
                    <a:pt x="784" y="281"/>
                    <a:pt x="782" y="278"/>
                    <a:pt x="779" y="279"/>
                  </a:cubicBezTo>
                  <a:cubicBezTo>
                    <a:pt x="778" y="279"/>
                    <a:pt x="776" y="280"/>
                    <a:pt x="776" y="280"/>
                  </a:cubicBezTo>
                  <a:cubicBezTo>
                    <a:pt x="775" y="280"/>
                    <a:pt x="774" y="280"/>
                    <a:pt x="775" y="279"/>
                  </a:cubicBezTo>
                  <a:close/>
                  <a:moveTo>
                    <a:pt x="817" y="233"/>
                  </a:moveTo>
                  <a:cubicBezTo>
                    <a:pt x="819" y="232"/>
                    <a:pt x="817" y="225"/>
                    <a:pt x="819" y="224"/>
                  </a:cubicBezTo>
                  <a:cubicBezTo>
                    <a:pt x="822" y="224"/>
                    <a:pt x="820" y="233"/>
                    <a:pt x="824" y="231"/>
                  </a:cubicBezTo>
                  <a:cubicBezTo>
                    <a:pt x="825" y="230"/>
                    <a:pt x="825" y="229"/>
                    <a:pt x="826" y="228"/>
                  </a:cubicBezTo>
                  <a:cubicBezTo>
                    <a:pt x="827" y="228"/>
                    <a:pt x="828" y="228"/>
                    <a:pt x="829" y="229"/>
                  </a:cubicBezTo>
                  <a:cubicBezTo>
                    <a:pt x="830" y="229"/>
                    <a:pt x="832" y="228"/>
                    <a:pt x="832" y="229"/>
                  </a:cubicBezTo>
                  <a:cubicBezTo>
                    <a:pt x="834" y="230"/>
                    <a:pt x="833" y="230"/>
                    <a:pt x="833" y="231"/>
                  </a:cubicBezTo>
                  <a:cubicBezTo>
                    <a:pt x="834" y="233"/>
                    <a:pt x="833" y="234"/>
                    <a:pt x="836" y="234"/>
                  </a:cubicBezTo>
                  <a:cubicBezTo>
                    <a:pt x="836" y="234"/>
                    <a:pt x="838" y="233"/>
                    <a:pt x="838" y="233"/>
                  </a:cubicBezTo>
                  <a:cubicBezTo>
                    <a:pt x="840" y="232"/>
                    <a:pt x="841" y="233"/>
                    <a:pt x="842" y="234"/>
                  </a:cubicBezTo>
                  <a:cubicBezTo>
                    <a:pt x="843" y="234"/>
                    <a:pt x="844" y="235"/>
                    <a:pt x="845" y="235"/>
                  </a:cubicBezTo>
                  <a:cubicBezTo>
                    <a:pt x="846" y="236"/>
                    <a:pt x="846" y="236"/>
                    <a:pt x="846" y="236"/>
                  </a:cubicBezTo>
                  <a:cubicBezTo>
                    <a:pt x="847" y="237"/>
                    <a:pt x="847" y="237"/>
                    <a:pt x="848" y="236"/>
                  </a:cubicBezTo>
                  <a:cubicBezTo>
                    <a:pt x="849" y="237"/>
                    <a:pt x="848" y="236"/>
                    <a:pt x="849" y="237"/>
                  </a:cubicBezTo>
                  <a:cubicBezTo>
                    <a:pt x="849" y="237"/>
                    <a:pt x="848" y="240"/>
                    <a:pt x="848" y="240"/>
                  </a:cubicBezTo>
                  <a:cubicBezTo>
                    <a:pt x="848" y="242"/>
                    <a:pt x="848" y="243"/>
                    <a:pt x="846" y="244"/>
                  </a:cubicBezTo>
                  <a:cubicBezTo>
                    <a:pt x="845" y="244"/>
                    <a:pt x="844" y="244"/>
                    <a:pt x="843" y="244"/>
                  </a:cubicBezTo>
                  <a:cubicBezTo>
                    <a:pt x="842" y="245"/>
                    <a:pt x="841" y="246"/>
                    <a:pt x="840" y="246"/>
                  </a:cubicBezTo>
                  <a:cubicBezTo>
                    <a:pt x="839" y="247"/>
                    <a:pt x="835" y="246"/>
                    <a:pt x="833" y="246"/>
                  </a:cubicBezTo>
                  <a:cubicBezTo>
                    <a:pt x="831" y="245"/>
                    <a:pt x="830" y="244"/>
                    <a:pt x="829" y="242"/>
                  </a:cubicBezTo>
                  <a:cubicBezTo>
                    <a:pt x="826" y="239"/>
                    <a:pt x="820" y="238"/>
                    <a:pt x="817" y="233"/>
                  </a:cubicBezTo>
                  <a:close/>
                  <a:moveTo>
                    <a:pt x="758" y="230"/>
                  </a:moveTo>
                  <a:cubicBezTo>
                    <a:pt x="759" y="229"/>
                    <a:pt x="757" y="229"/>
                    <a:pt x="757" y="228"/>
                  </a:cubicBezTo>
                  <a:cubicBezTo>
                    <a:pt x="757" y="228"/>
                    <a:pt x="757" y="227"/>
                    <a:pt x="757" y="227"/>
                  </a:cubicBezTo>
                  <a:cubicBezTo>
                    <a:pt x="756" y="225"/>
                    <a:pt x="756" y="224"/>
                    <a:pt x="756" y="223"/>
                  </a:cubicBezTo>
                  <a:cubicBezTo>
                    <a:pt x="756" y="223"/>
                    <a:pt x="757" y="222"/>
                    <a:pt x="757" y="222"/>
                  </a:cubicBezTo>
                  <a:cubicBezTo>
                    <a:pt x="757" y="221"/>
                    <a:pt x="756" y="220"/>
                    <a:pt x="757" y="220"/>
                  </a:cubicBezTo>
                  <a:cubicBezTo>
                    <a:pt x="757" y="219"/>
                    <a:pt x="759" y="219"/>
                    <a:pt x="759" y="218"/>
                  </a:cubicBezTo>
                  <a:cubicBezTo>
                    <a:pt x="760" y="216"/>
                    <a:pt x="757" y="213"/>
                    <a:pt x="761" y="213"/>
                  </a:cubicBezTo>
                  <a:cubicBezTo>
                    <a:pt x="761" y="213"/>
                    <a:pt x="762" y="212"/>
                    <a:pt x="763" y="212"/>
                  </a:cubicBezTo>
                  <a:cubicBezTo>
                    <a:pt x="763" y="211"/>
                    <a:pt x="763" y="211"/>
                    <a:pt x="764" y="210"/>
                  </a:cubicBezTo>
                  <a:cubicBezTo>
                    <a:pt x="764" y="210"/>
                    <a:pt x="764" y="210"/>
                    <a:pt x="764" y="210"/>
                  </a:cubicBezTo>
                  <a:cubicBezTo>
                    <a:pt x="764" y="209"/>
                    <a:pt x="764" y="209"/>
                    <a:pt x="765" y="209"/>
                  </a:cubicBezTo>
                  <a:cubicBezTo>
                    <a:pt x="765" y="209"/>
                    <a:pt x="765" y="208"/>
                    <a:pt x="766" y="208"/>
                  </a:cubicBezTo>
                  <a:cubicBezTo>
                    <a:pt x="766" y="207"/>
                    <a:pt x="768" y="206"/>
                    <a:pt x="769" y="207"/>
                  </a:cubicBezTo>
                  <a:cubicBezTo>
                    <a:pt x="769" y="207"/>
                    <a:pt x="770" y="209"/>
                    <a:pt x="770" y="210"/>
                  </a:cubicBezTo>
                  <a:cubicBezTo>
                    <a:pt x="770" y="210"/>
                    <a:pt x="771" y="211"/>
                    <a:pt x="772" y="211"/>
                  </a:cubicBezTo>
                  <a:cubicBezTo>
                    <a:pt x="773" y="212"/>
                    <a:pt x="774" y="213"/>
                    <a:pt x="775" y="214"/>
                  </a:cubicBezTo>
                  <a:cubicBezTo>
                    <a:pt x="776" y="215"/>
                    <a:pt x="774" y="216"/>
                    <a:pt x="776" y="217"/>
                  </a:cubicBezTo>
                  <a:cubicBezTo>
                    <a:pt x="777" y="218"/>
                    <a:pt x="778" y="218"/>
                    <a:pt x="779" y="219"/>
                  </a:cubicBezTo>
                  <a:cubicBezTo>
                    <a:pt x="780" y="219"/>
                    <a:pt x="781" y="221"/>
                    <a:pt x="782" y="222"/>
                  </a:cubicBezTo>
                  <a:cubicBezTo>
                    <a:pt x="783" y="222"/>
                    <a:pt x="782" y="215"/>
                    <a:pt x="782" y="213"/>
                  </a:cubicBezTo>
                  <a:cubicBezTo>
                    <a:pt x="783" y="210"/>
                    <a:pt x="784" y="211"/>
                    <a:pt x="786" y="212"/>
                  </a:cubicBezTo>
                  <a:cubicBezTo>
                    <a:pt x="786" y="211"/>
                    <a:pt x="786" y="210"/>
                    <a:pt x="786" y="209"/>
                  </a:cubicBezTo>
                  <a:cubicBezTo>
                    <a:pt x="785" y="209"/>
                    <a:pt x="786" y="208"/>
                    <a:pt x="786" y="209"/>
                  </a:cubicBezTo>
                  <a:cubicBezTo>
                    <a:pt x="790" y="211"/>
                    <a:pt x="793" y="219"/>
                    <a:pt x="798" y="218"/>
                  </a:cubicBezTo>
                  <a:cubicBezTo>
                    <a:pt x="800" y="217"/>
                    <a:pt x="801" y="216"/>
                    <a:pt x="803" y="218"/>
                  </a:cubicBezTo>
                  <a:cubicBezTo>
                    <a:pt x="804" y="218"/>
                    <a:pt x="804" y="219"/>
                    <a:pt x="805" y="220"/>
                  </a:cubicBezTo>
                  <a:cubicBezTo>
                    <a:pt x="806" y="221"/>
                    <a:pt x="807" y="221"/>
                    <a:pt x="808" y="222"/>
                  </a:cubicBezTo>
                  <a:cubicBezTo>
                    <a:pt x="809" y="222"/>
                    <a:pt x="811" y="224"/>
                    <a:pt x="811" y="225"/>
                  </a:cubicBezTo>
                  <a:cubicBezTo>
                    <a:pt x="811" y="226"/>
                    <a:pt x="809" y="227"/>
                    <a:pt x="808" y="228"/>
                  </a:cubicBezTo>
                  <a:cubicBezTo>
                    <a:pt x="808" y="230"/>
                    <a:pt x="809" y="232"/>
                    <a:pt x="808" y="233"/>
                  </a:cubicBezTo>
                  <a:cubicBezTo>
                    <a:pt x="808" y="235"/>
                    <a:pt x="807" y="236"/>
                    <a:pt x="805" y="238"/>
                  </a:cubicBezTo>
                  <a:cubicBezTo>
                    <a:pt x="805" y="238"/>
                    <a:pt x="803" y="240"/>
                    <a:pt x="803" y="240"/>
                  </a:cubicBezTo>
                  <a:cubicBezTo>
                    <a:pt x="802" y="239"/>
                    <a:pt x="802" y="238"/>
                    <a:pt x="802" y="238"/>
                  </a:cubicBezTo>
                  <a:cubicBezTo>
                    <a:pt x="801" y="238"/>
                    <a:pt x="801" y="238"/>
                    <a:pt x="801" y="238"/>
                  </a:cubicBezTo>
                  <a:cubicBezTo>
                    <a:pt x="798" y="237"/>
                    <a:pt x="798" y="238"/>
                    <a:pt x="796" y="236"/>
                  </a:cubicBezTo>
                  <a:cubicBezTo>
                    <a:pt x="795" y="235"/>
                    <a:pt x="794" y="233"/>
                    <a:pt x="793" y="231"/>
                  </a:cubicBezTo>
                  <a:cubicBezTo>
                    <a:pt x="793" y="229"/>
                    <a:pt x="794" y="227"/>
                    <a:pt x="795" y="225"/>
                  </a:cubicBezTo>
                  <a:cubicBezTo>
                    <a:pt x="797" y="221"/>
                    <a:pt x="796" y="220"/>
                    <a:pt x="792" y="220"/>
                  </a:cubicBezTo>
                  <a:cubicBezTo>
                    <a:pt x="792" y="222"/>
                    <a:pt x="790" y="223"/>
                    <a:pt x="790" y="225"/>
                  </a:cubicBezTo>
                  <a:cubicBezTo>
                    <a:pt x="790" y="226"/>
                    <a:pt x="790" y="228"/>
                    <a:pt x="790" y="230"/>
                  </a:cubicBezTo>
                  <a:cubicBezTo>
                    <a:pt x="791" y="231"/>
                    <a:pt x="792" y="233"/>
                    <a:pt x="792" y="234"/>
                  </a:cubicBezTo>
                  <a:cubicBezTo>
                    <a:pt x="793" y="235"/>
                    <a:pt x="793" y="237"/>
                    <a:pt x="794" y="237"/>
                  </a:cubicBezTo>
                  <a:cubicBezTo>
                    <a:pt x="795" y="238"/>
                    <a:pt x="796" y="238"/>
                    <a:pt x="797" y="238"/>
                  </a:cubicBezTo>
                  <a:cubicBezTo>
                    <a:pt x="797" y="238"/>
                    <a:pt x="799" y="239"/>
                    <a:pt x="799" y="240"/>
                  </a:cubicBezTo>
                  <a:cubicBezTo>
                    <a:pt x="800" y="240"/>
                    <a:pt x="801" y="240"/>
                    <a:pt x="800" y="242"/>
                  </a:cubicBezTo>
                  <a:cubicBezTo>
                    <a:pt x="799" y="243"/>
                    <a:pt x="795" y="242"/>
                    <a:pt x="794" y="243"/>
                  </a:cubicBezTo>
                  <a:cubicBezTo>
                    <a:pt x="793" y="243"/>
                    <a:pt x="794" y="244"/>
                    <a:pt x="793" y="244"/>
                  </a:cubicBezTo>
                  <a:cubicBezTo>
                    <a:pt x="792" y="245"/>
                    <a:pt x="790" y="243"/>
                    <a:pt x="790" y="243"/>
                  </a:cubicBezTo>
                  <a:cubicBezTo>
                    <a:pt x="790" y="242"/>
                    <a:pt x="790" y="240"/>
                    <a:pt x="789" y="240"/>
                  </a:cubicBezTo>
                  <a:cubicBezTo>
                    <a:pt x="789" y="239"/>
                    <a:pt x="787" y="240"/>
                    <a:pt x="786" y="241"/>
                  </a:cubicBezTo>
                  <a:cubicBezTo>
                    <a:pt x="784" y="242"/>
                    <a:pt x="782" y="243"/>
                    <a:pt x="779" y="243"/>
                  </a:cubicBezTo>
                  <a:cubicBezTo>
                    <a:pt x="777" y="244"/>
                    <a:pt x="776" y="244"/>
                    <a:pt x="775" y="242"/>
                  </a:cubicBezTo>
                  <a:cubicBezTo>
                    <a:pt x="774" y="242"/>
                    <a:pt x="773" y="240"/>
                    <a:pt x="772" y="242"/>
                  </a:cubicBezTo>
                  <a:cubicBezTo>
                    <a:pt x="772" y="243"/>
                    <a:pt x="773" y="244"/>
                    <a:pt x="773" y="245"/>
                  </a:cubicBezTo>
                  <a:cubicBezTo>
                    <a:pt x="773" y="245"/>
                    <a:pt x="772" y="247"/>
                    <a:pt x="771" y="248"/>
                  </a:cubicBezTo>
                  <a:cubicBezTo>
                    <a:pt x="770" y="249"/>
                    <a:pt x="770" y="249"/>
                    <a:pt x="768" y="248"/>
                  </a:cubicBezTo>
                  <a:cubicBezTo>
                    <a:pt x="767" y="247"/>
                    <a:pt x="764" y="246"/>
                    <a:pt x="763" y="245"/>
                  </a:cubicBezTo>
                  <a:cubicBezTo>
                    <a:pt x="762" y="244"/>
                    <a:pt x="762" y="242"/>
                    <a:pt x="761" y="241"/>
                  </a:cubicBezTo>
                  <a:cubicBezTo>
                    <a:pt x="759" y="239"/>
                    <a:pt x="758" y="238"/>
                    <a:pt x="757" y="237"/>
                  </a:cubicBezTo>
                  <a:cubicBezTo>
                    <a:pt x="756" y="235"/>
                    <a:pt x="755" y="233"/>
                    <a:pt x="755" y="231"/>
                  </a:cubicBezTo>
                  <a:cubicBezTo>
                    <a:pt x="756" y="229"/>
                    <a:pt x="757" y="232"/>
                    <a:pt x="758" y="230"/>
                  </a:cubicBezTo>
                  <a:close/>
                  <a:moveTo>
                    <a:pt x="778" y="267"/>
                  </a:moveTo>
                  <a:cubicBezTo>
                    <a:pt x="777" y="264"/>
                    <a:pt x="776" y="261"/>
                    <a:pt x="778" y="259"/>
                  </a:cubicBezTo>
                  <a:cubicBezTo>
                    <a:pt x="779" y="257"/>
                    <a:pt x="783" y="258"/>
                    <a:pt x="783" y="260"/>
                  </a:cubicBezTo>
                  <a:cubicBezTo>
                    <a:pt x="782" y="262"/>
                    <a:pt x="783" y="264"/>
                    <a:pt x="782" y="266"/>
                  </a:cubicBezTo>
                  <a:cubicBezTo>
                    <a:pt x="781" y="266"/>
                    <a:pt x="779" y="268"/>
                    <a:pt x="778" y="267"/>
                  </a:cubicBezTo>
                  <a:close/>
                  <a:moveTo>
                    <a:pt x="766" y="318"/>
                  </a:moveTo>
                  <a:cubicBezTo>
                    <a:pt x="766" y="318"/>
                    <a:pt x="767" y="317"/>
                    <a:pt x="767" y="318"/>
                  </a:cubicBezTo>
                  <a:cubicBezTo>
                    <a:pt x="767" y="319"/>
                    <a:pt x="766" y="319"/>
                    <a:pt x="766" y="318"/>
                  </a:cubicBezTo>
                  <a:close/>
                  <a:moveTo>
                    <a:pt x="746" y="227"/>
                  </a:moveTo>
                  <a:cubicBezTo>
                    <a:pt x="746" y="225"/>
                    <a:pt x="746" y="220"/>
                    <a:pt x="746" y="219"/>
                  </a:cubicBezTo>
                  <a:cubicBezTo>
                    <a:pt x="748" y="218"/>
                    <a:pt x="750" y="222"/>
                    <a:pt x="750" y="223"/>
                  </a:cubicBezTo>
                  <a:cubicBezTo>
                    <a:pt x="750" y="224"/>
                    <a:pt x="749" y="226"/>
                    <a:pt x="748" y="227"/>
                  </a:cubicBezTo>
                  <a:cubicBezTo>
                    <a:pt x="748" y="228"/>
                    <a:pt x="749" y="228"/>
                    <a:pt x="748" y="229"/>
                  </a:cubicBezTo>
                  <a:cubicBezTo>
                    <a:pt x="746" y="231"/>
                    <a:pt x="746" y="228"/>
                    <a:pt x="746" y="227"/>
                  </a:cubicBezTo>
                  <a:close/>
                  <a:moveTo>
                    <a:pt x="766" y="314"/>
                  </a:moveTo>
                  <a:cubicBezTo>
                    <a:pt x="766" y="315"/>
                    <a:pt x="765" y="315"/>
                    <a:pt x="765" y="314"/>
                  </a:cubicBezTo>
                  <a:cubicBezTo>
                    <a:pt x="765" y="314"/>
                    <a:pt x="766" y="314"/>
                    <a:pt x="766" y="314"/>
                  </a:cubicBezTo>
                  <a:close/>
                  <a:moveTo>
                    <a:pt x="897" y="190"/>
                  </a:moveTo>
                  <a:cubicBezTo>
                    <a:pt x="897" y="190"/>
                    <a:pt x="898" y="189"/>
                    <a:pt x="898" y="189"/>
                  </a:cubicBezTo>
                  <a:cubicBezTo>
                    <a:pt x="898" y="190"/>
                    <a:pt x="897" y="191"/>
                    <a:pt x="897" y="190"/>
                  </a:cubicBezTo>
                  <a:close/>
                  <a:moveTo>
                    <a:pt x="921" y="334"/>
                  </a:moveTo>
                  <a:cubicBezTo>
                    <a:pt x="921" y="334"/>
                    <a:pt x="920" y="334"/>
                    <a:pt x="921" y="334"/>
                  </a:cubicBezTo>
                  <a:cubicBezTo>
                    <a:pt x="923" y="334"/>
                    <a:pt x="920" y="336"/>
                    <a:pt x="921" y="334"/>
                  </a:cubicBezTo>
                  <a:close/>
                  <a:moveTo>
                    <a:pt x="888" y="181"/>
                  </a:moveTo>
                  <a:cubicBezTo>
                    <a:pt x="887" y="181"/>
                    <a:pt x="887" y="181"/>
                    <a:pt x="887" y="181"/>
                  </a:cubicBezTo>
                  <a:cubicBezTo>
                    <a:pt x="887" y="177"/>
                    <a:pt x="891" y="181"/>
                    <a:pt x="888" y="181"/>
                  </a:cubicBezTo>
                  <a:close/>
                  <a:moveTo>
                    <a:pt x="745" y="262"/>
                  </a:moveTo>
                  <a:cubicBezTo>
                    <a:pt x="745" y="262"/>
                    <a:pt x="744" y="260"/>
                    <a:pt x="744" y="259"/>
                  </a:cubicBezTo>
                  <a:cubicBezTo>
                    <a:pt x="745" y="258"/>
                    <a:pt x="746" y="259"/>
                    <a:pt x="747" y="260"/>
                  </a:cubicBezTo>
                  <a:cubicBezTo>
                    <a:pt x="749" y="261"/>
                    <a:pt x="751" y="263"/>
                    <a:pt x="751" y="266"/>
                  </a:cubicBezTo>
                  <a:cubicBezTo>
                    <a:pt x="750" y="272"/>
                    <a:pt x="746" y="263"/>
                    <a:pt x="745" y="262"/>
                  </a:cubicBezTo>
                  <a:close/>
                  <a:moveTo>
                    <a:pt x="859" y="220"/>
                  </a:moveTo>
                  <a:cubicBezTo>
                    <a:pt x="859" y="220"/>
                    <a:pt x="859" y="219"/>
                    <a:pt x="859" y="219"/>
                  </a:cubicBezTo>
                  <a:cubicBezTo>
                    <a:pt x="862" y="220"/>
                    <a:pt x="859" y="222"/>
                    <a:pt x="859" y="220"/>
                  </a:cubicBezTo>
                  <a:close/>
                  <a:moveTo>
                    <a:pt x="860" y="208"/>
                  </a:moveTo>
                  <a:cubicBezTo>
                    <a:pt x="860" y="207"/>
                    <a:pt x="863" y="206"/>
                    <a:pt x="863" y="209"/>
                  </a:cubicBezTo>
                  <a:cubicBezTo>
                    <a:pt x="863" y="211"/>
                    <a:pt x="861" y="211"/>
                    <a:pt x="860" y="208"/>
                  </a:cubicBezTo>
                  <a:close/>
                  <a:moveTo>
                    <a:pt x="833" y="194"/>
                  </a:moveTo>
                  <a:cubicBezTo>
                    <a:pt x="832" y="192"/>
                    <a:pt x="840" y="188"/>
                    <a:pt x="840" y="191"/>
                  </a:cubicBezTo>
                  <a:cubicBezTo>
                    <a:pt x="840" y="193"/>
                    <a:pt x="834" y="198"/>
                    <a:pt x="833" y="194"/>
                  </a:cubicBezTo>
                  <a:close/>
                  <a:moveTo>
                    <a:pt x="915" y="336"/>
                  </a:moveTo>
                  <a:cubicBezTo>
                    <a:pt x="914" y="335"/>
                    <a:pt x="916" y="335"/>
                    <a:pt x="916" y="336"/>
                  </a:cubicBezTo>
                  <a:cubicBezTo>
                    <a:pt x="915" y="337"/>
                    <a:pt x="915" y="337"/>
                    <a:pt x="915" y="336"/>
                  </a:cubicBezTo>
                  <a:close/>
                  <a:moveTo>
                    <a:pt x="99" y="446"/>
                  </a:moveTo>
                  <a:cubicBezTo>
                    <a:pt x="100" y="446"/>
                    <a:pt x="101" y="448"/>
                    <a:pt x="100" y="448"/>
                  </a:cubicBezTo>
                  <a:cubicBezTo>
                    <a:pt x="100" y="449"/>
                    <a:pt x="100" y="448"/>
                    <a:pt x="100" y="448"/>
                  </a:cubicBezTo>
                  <a:cubicBezTo>
                    <a:pt x="99" y="447"/>
                    <a:pt x="97" y="446"/>
                    <a:pt x="99" y="446"/>
                  </a:cubicBezTo>
                  <a:close/>
                  <a:moveTo>
                    <a:pt x="392" y="337"/>
                  </a:moveTo>
                  <a:cubicBezTo>
                    <a:pt x="392" y="337"/>
                    <a:pt x="394" y="338"/>
                    <a:pt x="393" y="339"/>
                  </a:cubicBezTo>
                  <a:cubicBezTo>
                    <a:pt x="392" y="340"/>
                    <a:pt x="392" y="337"/>
                    <a:pt x="392" y="337"/>
                  </a:cubicBezTo>
                  <a:close/>
                  <a:moveTo>
                    <a:pt x="281" y="363"/>
                  </a:moveTo>
                  <a:cubicBezTo>
                    <a:pt x="281" y="362"/>
                    <a:pt x="281" y="362"/>
                    <a:pt x="281" y="361"/>
                  </a:cubicBezTo>
                  <a:cubicBezTo>
                    <a:pt x="282" y="362"/>
                    <a:pt x="281" y="362"/>
                    <a:pt x="281" y="363"/>
                  </a:cubicBezTo>
                  <a:close/>
                  <a:moveTo>
                    <a:pt x="282" y="365"/>
                  </a:moveTo>
                  <a:cubicBezTo>
                    <a:pt x="281" y="364"/>
                    <a:pt x="284" y="359"/>
                    <a:pt x="284" y="362"/>
                  </a:cubicBezTo>
                  <a:cubicBezTo>
                    <a:pt x="284" y="363"/>
                    <a:pt x="283" y="366"/>
                    <a:pt x="282" y="365"/>
                  </a:cubicBezTo>
                  <a:close/>
                  <a:moveTo>
                    <a:pt x="413" y="266"/>
                  </a:moveTo>
                  <a:cubicBezTo>
                    <a:pt x="413" y="266"/>
                    <a:pt x="413" y="266"/>
                    <a:pt x="413" y="267"/>
                  </a:cubicBezTo>
                  <a:cubicBezTo>
                    <a:pt x="413" y="267"/>
                    <a:pt x="412" y="266"/>
                    <a:pt x="413" y="266"/>
                  </a:cubicBezTo>
                  <a:close/>
                  <a:moveTo>
                    <a:pt x="391" y="339"/>
                  </a:moveTo>
                  <a:cubicBezTo>
                    <a:pt x="393" y="340"/>
                    <a:pt x="391" y="350"/>
                    <a:pt x="391" y="339"/>
                  </a:cubicBezTo>
                  <a:cubicBezTo>
                    <a:pt x="391" y="339"/>
                    <a:pt x="391" y="339"/>
                    <a:pt x="391" y="339"/>
                  </a:cubicBezTo>
                  <a:close/>
                  <a:moveTo>
                    <a:pt x="413" y="264"/>
                  </a:moveTo>
                  <a:cubicBezTo>
                    <a:pt x="412" y="264"/>
                    <a:pt x="412" y="262"/>
                    <a:pt x="413" y="262"/>
                  </a:cubicBezTo>
                  <a:cubicBezTo>
                    <a:pt x="413" y="263"/>
                    <a:pt x="414" y="263"/>
                    <a:pt x="413" y="264"/>
                  </a:cubicBezTo>
                  <a:close/>
                  <a:moveTo>
                    <a:pt x="1038" y="336"/>
                  </a:moveTo>
                  <a:cubicBezTo>
                    <a:pt x="1036" y="331"/>
                    <a:pt x="1039" y="329"/>
                    <a:pt x="1041" y="326"/>
                  </a:cubicBezTo>
                  <a:cubicBezTo>
                    <a:pt x="1043" y="324"/>
                    <a:pt x="1048" y="318"/>
                    <a:pt x="1050" y="321"/>
                  </a:cubicBezTo>
                  <a:cubicBezTo>
                    <a:pt x="1051" y="321"/>
                    <a:pt x="1052" y="320"/>
                    <a:pt x="1053" y="320"/>
                  </a:cubicBezTo>
                  <a:cubicBezTo>
                    <a:pt x="1056" y="318"/>
                    <a:pt x="1061" y="325"/>
                    <a:pt x="1062" y="327"/>
                  </a:cubicBezTo>
                  <a:cubicBezTo>
                    <a:pt x="1063" y="328"/>
                    <a:pt x="1064" y="329"/>
                    <a:pt x="1062" y="330"/>
                  </a:cubicBezTo>
                  <a:cubicBezTo>
                    <a:pt x="1061" y="332"/>
                    <a:pt x="1058" y="333"/>
                    <a:pt x="1056" y="333"/>
                  </a:cubicBezTo>
                  <a:cubicBezTo>
                    <a:pt x="1055" y="333"/>
                    <a:pt x="1054" y="333"/>
                    <a:pt x="1053" y="334"/>
                  </a:cubicBezTo>
                  <a:cubicBezTo>
                    <a:pt x="1053" y="334"/>
                    <a:pt x="1052" y="335"/>
                    <a:pt x="1051" y="335"/>
                  </a:cubicBezTo>
                  <a:cubicBezTo>
                    <a:pt x="1049" y="335"/>
                    <a:pt x="1049" y="333"/>
                    <a:pt x="1047" y="333"/>
                  </a:cubicBezTo>
                  <a:cubicBezTo>
                    <a:pt x="1045" y="333"/>
                    <a:pt x="1045" y="334"/>
                    <a:pt x="1044" y="335"/>
                  </a:cubicBezTo>
                  <a:cubicBezTo>
                    <a:pt x="1043" y="335"/>
                    <a:pt x="1042" y="335"/>
                    <a:pt x="1041" y="335"/>
                  </a:cubicBezTo>
                  <a:cubicBezTo>
                    <a:pt x="1040" y="335"/>
                    <a:pt x="1038" y="337"/>
                    <a:pt x="1038" y="336"/>
                  </a:cubicBezTo>
                  <a:close/>
                  <a:moveTo>
                    <a:pt x="763" y="578"/>
                  </a:moveTo>
                  <a:cubicBezTo>
                    <a:pt x="763" y="578"/>
                    <a:pt x="761" y="583"/>
                    <a:pt x="760" y="582"/>
                  </a:cubicBezTo>
                  <a:cubicBezTo>
                    <a:pt x="759" y="581"/>
                    <a:pt x="759" y="581"/>
                    <a:pt x="759" y="580"/>
                  </a:cubicBezTo>
                  <a:cubicBezTo>
                    <a:pt x="758" y="580"/>
                    <a:pt x="758" y="581"/>
                    <a:pt x="757" y="581"/>
                  </a:cubicBezTo>
                  <a:cubicBezTo>
                    <a:pt x="757" y="581"/>
                    <a:pt x="757" y="581"/>
                    <a:pt x="757" y="581"/>
                  </a:cubicBezTo>
                  <a:cubicBezTo>
                    <a:pt x="757" y="581"/>
                    <a:pt x="757" y="581"/>
                    <a:pt x="757" y="581"/>
                  </a:cubicBezTo>
                  <a:cubicBezTo>
                    <a:pt x="757" y="579"/>
                    <a:pt x="758" y="576"/>
                    <a:pt x="761" y="576"/>
                  </a:cubicBezTo>
                  <a:cubicBezTo>
                    <a:pt x="761" y="576"/>
                    <a:pt x="762" y="577"/>
                    <a:pt x="763" y="577"/>
                  </a:cubicBezTo>
                  <a:cubicBezTo>
                    <a:pt x="763" y="577"/>
                    <a:pt x="763" y="577"/>
                    <a:pt x="763" y="578"/>
                  </a:cubicBezTo>
                  <a:close/>
                  <a:moveTo>
                    <a:pt x="431" y="874"/>
                  </a:moveTo>
                  <a:cubicBezTo>
                    <a:pt x="431" y="874"/>
                    <a:pt x="431" y="875"/>
                    <a:pt x="431" y="875"/>
                  </a:cubicBezTo>
                  <a:cubicBezTo>
                    <a:pt x="431" y="875"/>
                    <a:pt x="432" y="877"/>
                    <a:pt x="432" y="877"/>
                  </a:cubicBezTo>
                  <a:cubicBezTo>
                    <a:pt x="432" y="877"/>
                    <a:pt x="431" y="875"/>
                    <a:pt x="432" y="875"/>
                  </a:cubicBezTo>
                  <a:cubicBezTo>
                    <a:pt x="432" y="875"/>
                    <a:pt x="432" y="876"/>
                    <a:pt x="432" y="876"/>
                  </a:cubicBezTo>
                  <a:cubicBezTo>
                    <a:pt x="433" y="875"/>
                    <a:pt x="432" y="875"/>
                    <a:pt x="432" y="874"/>
                  </a:cubicBezTo>
                  <a:cubicBezTo>
                    <a:pt x="432" y="874"/>
                    <a:pt x="432" y="874"/>
                    <a:pt x="433" y="874"/>
                  </a:cubicBezTo>
                  <a:cubicBezTo>
                    <a:pt x="432" y="875"/>
                    <a:pt x="432" y="875"/>
                    <a:pt x="433" y="875"/>
                  </a:cubicBezTo>
                  <a:cubicBezTo>
                    <a:pt x="433" y="875"/>
                    <a:pt x="433" y="875"/>
                    <a:pt x="433" y="875"/>
                  </a:cubicBezTo>
                  <a:cubicBezTo>
                    <a:pt x="433" y="875"/>
                    <a:pt x="433" y="876"/>
                    <a:pt x="433" y="876"/>
                  </a:cubicBezTo>
                  <a:cubicBezTo>
                    <a:pt x="434" y="875"/>
                    <a:pt x="433" y="875"/>
                    <a:pt x="433" y="875"/>
                  </a:cubicBezTo>
                  <a:cubicBezTo>
                    <a:pt x="433" y="875"/>
                    <a:pt x="433" y="875"/>
                    <a:pt x="433" y="875"/>
                  </a:cubicBezTo>
                  <a:cubicBezTo>
                    <a:pt x="433" y="875"/>
                    <a:pt x="433" y="875"/>
                    <a:pt x="433" y="875"/>
                  </a:cubicBezTo>
                  <a:cubicBezTo>
                    <a:pt x="433" y="875"/>
                    <a:pt x="434" y="875"/>
                    <a:pt x="434" y="875"/>
                  </a:cubicBezTo>
                  <a:cubicBezTo>
                    <a:pt x="434" y="875"/>
                    <a:pt x="434" y="875"/>
                    <a:pt x="434" y="874"/>
                  </a:cubicBezTo>
                  <a:cubicBezTo>
                    <a:pt x="434" y="875"/>
                    <a:pt x="435" y="876"/>
                    <a:pt x="435" y="876"/>
                  </a:cubicBezTo>
                  <a:cubicBezTo>
                    <a:pt x="435" y="876"/>
                    <a:pt x="435" y="875"/>
                    <a:pt x="435" y="874"/>
                  </a:cubicBezTo>
                  <a:cubicBezTo>
                    <a:pt x="435" y="874"/>
                    <a:pt x="435" y="874"/>
                    <a:pt x="435" y="874"/>
                  </a:cubicBezTo>
                  <a:cubicBezTo>
                    <a:pt x="435" y="874"/>
                    <a:pt x="435" y="874"/>
                    <a:pt x="435" y="874"/>
                  </a:cubicBezTo>
                  <a:cubicBezTo>
                    <a:pt x="435" y="875"/>
                    <a:pt x="435" y="875"/>
                    <a:pt x="435" y="876"/>
                  </a:cubicBezTo>
                  <a:cubicBezTo>
                    <a:pt x="435" y="877"/>
                    <a:pt x="435" y="876"/>
                    <a:pt x="435" y="876"/>
                  </a:cubicBezTo>
                  <a:cubicBezTo>
                    <a:pt x="435" y="876"/>
                    <a:pt x="435" y="876"/>
                    <a:pt x="435" y="876"/>
                  </a:cubicBezTo>
                  <a:cubicBezTo>
                    <a:pt x="435" y="877"/>
                    <a:pt x="436" y="875"/>
                    <a:pt x="435" y="875"/>
                  </a:cubicBezTo>
                  <a:cubicBezTo>
                    <a:pt x="436" y="875"/>
                    <a:pt x="436" y="877"/>
                    <a:pt x="435" y="877"/>
                  </a:cubicBezTo>
                  <a:cubicBezTo>
                    <a:pt x="436" y="877"/>
                    <a:pt x="436" y="876"/>
                    <a:pt x="436" y="876"/>
                  </a:cubicBezTo>
                  <a:cubicBezTo>
                    <a:pt x="436" y="876"/>
                    <a:pt x="436" y="877"/>
                    <a:pt x="437" y="877"/>
                  </a:cubicBezTo>
                  <a:cubicBezTo>
                    <a:pt x="437" y="876"/>
                    <a:pt x="436" y="876"/>
                    <a:pt x="437" y="877"/>
                  </a:cubicBezTo>
                  <a:cubicBezTo>
                    <a:pt x="437" y="877"/>
                    <a:pt x="436" y="875"/>
                    <a:pt x="436" y="875"/>
                  </a:cubicBezTo>
                  <a:cubicBezTo>
                    <a:pt x="436" y="875"/>
                    <a:pt x="437" y="875"/>
                    <a:pt x="436" y="875"/>
                  </a:cubicBezTo>
                  <a:cubicBezTo>
                    <a:pt x="437" y="875"/>
                    <a:pt x="437" y="874"/>
                    <a:pt x="437" y="873"/>
                  </a:cubicBezTo>
                  <a:cubicBezTo>
                    <a:pt x="437" y="873"/>
                    <a:pt x="437" y="873"/>
                    <a:pt x="437" y="873"/>
                  </a:cubicBezTo>
                  <a:cubicBezTo>
                    <a:pt x="437" y="873"/>
                    <a:pt x="437" y="876"/>
                    <a:pt x="437" y="876"/>
                  </a:cubicBezTo>
                  <a:cubicBezTo>
                    <a:pt x="438" y="876"/>
                    <a:pt x="438" y="874"/>
                    <a:pt x="438" y="874"/>
                  </a:cubicBezTo>
                  <a:cubicBezTo>
                    <a:pt x="438" y="874"/>
                    <a:pt x="438" y="874"/>
                    <a:pt x="438" y="874"/>
                  </a:cubicBezTo>
                  <a:cubicBezTo>
                    <a:pt x="438" y="874"/>
                    <a:pt x="438" y="876"/>
                    <a:pt x="438" y="876"/>
                  </a:cubicBezTo>
                  <a:cubicBezTo>
                    <a:pt x="439" y="875"/>
                    <a:pt x="439" y="874"/>
                    <a:pt x="439" y="874"/>
                  </a:cubicBezTo>
                  <a:cubicBezTo>
                    <a:pt x="439" y="873"/>
                    <a:pt x="439" y="873"/>
                    <a:pt x="439" y="873"/>
                  </a:cubicBezTo>
                  <a:cubicBezTo>
                    <a:pt x="439" y="874"/>
                    <a:pt x="439" y="874"/>
                    <a:pt x="439" y="875"/>
                  </a:cubicBezTo>
                  <a:cubicBezTo>
                    <a:pt x="439" y="875"/>
                    <a:pt x="439" y="875"/>
                    <a:pt x="438" y="875"/>
                  </a:cubicBezTo>
                  <a:cubicBezTo>
                    <a:pt x="438" y="876"/>
                    <a:pt x="437" y="877"/>
                    <a:pt x="438" y="876"/>
                  </a:cubicBezTo>
                  <a:cubicBezTo>
                    <a:pt x="439" y="878"/>
                    <a:pt x="440" y="877"/>
                    <a:pt x="440" y="876"/>
                  </a:cubicBezTo>
                  <a:cubicBezTo>
                    <a:pt x="440" y="876"/>
                    <a:pt x="440" y="876"/>
                    <a:pt x="440" y="876"/>
                  </a:cubicBezTo>
                  <a:cubicBezTo>
                    <a:pt x="441" y="876"/>
                    <a:pt x="440" y="874"/>
                    <a:pt x="441" y="874"/>
                  </a:cubicBezTo>
                  <a:cubicBezTo>
                    <a:pt x="441" y="874"/>
                    <a:pt x="440" y="875"/>
                    <a:pt x="440" y="875"/>
                  </a:cubicBezTo>
                  <a:cubicBezTo>
                    <a:pt x="441" y="875"/>
                    <a:pt x="442" y="874"/>
                    <a:pt x="442" y="873"/>
                  </a:cubicBezTo>
                  <a:cubicBezTo>
                    <a:pt x="442" y="872"/>
                    <a:pt x="441" y="872"/>
                    <a:pt x="441" y="871"/>
                  </a:cubicBezTo>
                  <a:cubicBezTo>
                    <a:pt x="441" y="871"/>
                    <a:pt x="441" y="871"/>
                    <a:pt x="442" y="871"/>
                  </a:cubicBezTo>
                  <a:cubicBezTo>
                    <a:pt x="442" y="871"/>
                    <a:pt x="441" y="871"/>
                    <a:pt x="442" y="872"/>
                  </a:cubicBezTo>
                  <a:cubicBezTo>
                    <a:pt x="442" y="871"/>
                    <a:pt x="442" y="871"/>
                    <a:pt x="442" y="871"/>
                  </a:cubicBezTo>
                  <a:cubicBezTo>
                    <a:pt x="443" y="872"/>
                    <a:pt x="441" y="877"/>
                    <a:pt x="443" y="875"/>
                  </a:cubicBezTo>
                  <a:cubicBezTo>
                    <a:pt x="444" y="874"/>
                    <a:pt x="443" y="872"/>
                    <a:pt x="443" y="871"/>
                  </a:cubicBezTo>
                  <a:cubicBezTo>
                    <a:pt x="444" y="870"/>
                    <a:pt x="440" y="863"/>
                    <a:pt x="440" y="862"/>
                  </a:cubicBezTo>
                  <a:cubicBezTo>
                    <a:pt x="441" y="863"/>
                    <a:pt x="441" y="863"/>
                    <a:pt x="441" y="863"/>
                  </a:cubicBezTo>
                  <a:cubicBezTo>
                    <a:pt x="442" y="864"/>
                    <a:pt x="442" y="866"/>
                    <a:pt x="443" y="867"/>
                  </a:cubicBezTo>
                  <a:cubicBezTo>
                    <a:pt x="443" y="867"/>
                    <a:pt x="445" y="873"/>
                    <a:pt x="446" y="872"/>
                  </a:cubicBezTo>
                  <a:cubicBezTo>
                    <a:pt x="446" y="872"/>
                    <a:pt x="446" y="872"/>
                    <a:pt x="446" y="872"/>
                  </a:cubicBezTo>
                  <a:cubicBezTo>
                    <a:pt x="446" y="872"/>
                    <a:pt x="446" y="871"/>
                    <a:pt x="446" y="871"/>
                  </a:cubicBezTo>
                  <a:cubicBezTo>
                    <a:pt x="446" y="871"/>
                    <a:pt x="447" y="870"/>
                    <a:pt x="447" y="870"/>
                  </a:cubicBezTo>
                  <a:cubicBezTo>
                    <a:pt x="447" y="870"/>
                    <a:pt x="447" y="869"/>
                    <a:pt x="447" y="869"/>
                  </a:cubicBezTo>
                  <a:cubicBezTo>
                    <a:pt x="447" y="869"/>
                    <a:pt x="447" y="870"/>
                    <a:pt x="447" y="870"/>
                  </a:cubicBezTo>
                  <a:cubicBezTo>
                    <a:pt x="447" y="870"/>
                    <a:pt x="449" y="871"/>
                    <a:pt x="450" y="871"/>
                  </a:cubicBezTo>
                  <a:cubicBezTo>
                    <a:pt x="450" y="871"/>
                    <a:pt x="450" y="871"/>
                    <a:pt x="450" y="871"/>
                  </a:cubicBezTo>
                  <a:cubicBezTo>
                    <a:pt x="450" y="872"/>
                    <a:pt x="450" y="873"/>
                    <a:pt x="450" y="874"/>
                  </a:cubicBezTo>
                  <a:cubicBezTo>
                    <a:pt x="450" y="874"/>
                    <a:pt x="450" y="874"/>
                    <a:pt x="450" y="875"/>
                  </a:cubicBezTo>
                  <a:cubicBezTo>
                    <a:pt x="450" y="876"/>
                    <a:pt x="450" y="876"/>
                    <a:pt x="451" y="877"/>
                  </a:cubicBezTo>
                  <a:cubicBezTo>
                    <a:pt x="451" y="878"/>
                    <a:pt x="451" y="879"/>
                    <a:pt x="451" y="879"/>
                  </a:cubicBezTo>
                  <a:cubicBezTo>
                    <a:pt x="452" y="880"/>
                    <a:pt x="452" y="880"/>
                    <a:pt x="452" y="879"/>
                  </a:cubicBezTo>
                  <a:cubicBezTo>
                    <a:pt x="452" y="879"/>
                    <a:pt x="452" y="880"/>
                    <a:pt x="452" y="880"/>
                  </a:cubicBezTo>
                  <a:cubicBezTo>
                    <a:pt x="451" y="880"/>
                    <a:pt x="451" y="882"/>
                    <a:pt x="451" y="883"/>
                  </a:cubicBezTo>
                  <a:cubicBezTo>
                    <a:pt x="451" y="884"/>
                    <a:pt x="452" y="885"/>
                    <a:pt x="452" y="886"/>
                  </a:cubicBezTo>
                  <a:cubicBezTo>
                    <a:pt x="454" y="888"/>
                    <a:pt x="454" y="888"/>
                    <a:pt x="455" y="887"/>
                  </a:cubicBezTo>
                  <a:cubicBezTo>
                    <a:pt x="454" y="887"/>
                    <a:pt x="456" y="888"/>
                    <a:pt x="456" y="888"/>
                  </a:cubicBezTo>
                  <a:cubicBezTo>
                    <a:pt x="456" y="888"/>
                    <a:pt x="455" y="888"/>
                    <a:pt x="455" y="889"/>
                  </a:cubicBezTo>
                  <a:cubicBezTo>
                    <a:pt x="456" y="890"/>
                    <a:pt x="457" y="889"/>
                    <a:pt x="457" y="888"/>
                  </a:cubicBezTo>
                  <a:cubicBezTo>
                    <a:pt x="457" y="889"/>
                    <a:pt x="461" y="890"/>
                    <a:pt x="461" y="891"/>
                  </a:cubicBezTo>
                  <a:cubicBezTo>
                    <a:pt x="462" y="891"/>
                    <a:pt x="463" y="892"/>
                    <a:pt x="462" y="893"/>
                  </a:cubicBezTo>
                  <a:cubicBezTo>
                    <a:pt x="462" y="894"/>
                    <a:pt x="462" y="893"/>
                    <a:pt x="461" y="893"/>
                  </a:cubicBezTo>
                  <a:cubicBezTo>
                    <a:pt x="460" y="893"/>
                    <a:pt x="462" y="895"/>
                    <a:pt x="461" y="895"/>
                  </a:cubicBezTo>
                  <a:cubicBezTo>
                    <a:pt x="460" y="895"/>
                    <a:pt x="460" y="893"/>
                    <a:pt x="459" y="893"/>
                  </a:cubicBezTo>
                  <a:cubicBezTo>
                    <a:pt x="458" y="894"/>
                    <a:pt x="459" y="895"/>
                    <a:pt x="460" y="896"/>
                  </a:cubicBezTo>
                  <a:cubicBezTo>
                    <a:pt x="460" y="896"/>
                    <a:pt x="462" y="898"/>
                    <a:pt x="462" y="898"/>
                  </a:cubicBezTo>
                  <a:cubicBezTo>
                    <a:pt x="464" y="898"/>
                    <a:pt x="463" y="896"/>
                    <a:pt x="463" y="895"/>
                  </a:cubicBezTo>
                  <a:cubicBezTo>
                    <a:pt x="463" y="895"/>
                    <a:pt x="465" y="898"/>
                    <a:pt x="466" y="899"/>
                  </a:cubicBezTo>
                  <a:cubicBezTo>
                    <a:pt x="466" y="900"/>
                    <a:pt x="466" y="901"/>
                    <a:pt x="468" y="903"/>
                  </a:cubicBezTo>
                  <a:cubicBezTo>
                    <a:pt x="468" y="904"/>
                    <a:pt x="468" y="904"/>
                    <a:pt x="468" y="904"/>
                  </a:cubicBezTo>
                  <a:cubicBezTo>
                    <a:pt x="468" y="905"/>
                    <a:pt x="469" y="906"/>
                    <a:pt x="469" y="907"/>
                  </a:cubicBezTo>
                  <a:cubicBezTo>
                    <a:pt x="469" y="909"/>
                    <a:pt x="469" y="909"/>
                    <a:pt x="468" y="910"/>
                  </a:cubicBezTo>
                  <a:cubicBezTo>
                    <a:pt x="468" y="911"/>
                    <a:pt x="467" y="918"/>
                    <a:pt x="467" y="918"/>
                  </a:cubicBezTo>
                  <a:cubicBezTo>
                    <a:pt x="468" y="918"/>
                    <a:pt x="471" y="914"/>
                    <a:pt x="470" y="913"/>
                  </a:cubicBezTo>
                  <a:cubicBezTo>
                    <a:pt x="472" y="915"/>
                    <a:pt x="469" y="916"/>
                    <a:pt x="469" y="917"/>
                  </a:cubicBezTo>
                  <a:cubicBezTo>
                    <a:pt x="468" y="919"/>
                    <a:pt x="470" y="920"/>
                    <a:pt x="470" y="918"/>
                  </a:cubicBezTo>
                  <a:cubicBezTo>
                    <a:pt x="470" y="919"/>
                    <a:pt x="472" y="917"/>
                    <a:pt x="471" y="917"/>
                  </a:cubicBezTo>
                  <a:cubicBezTo>
                    <a:pt x="472" y="917"/>
                    <a:pt x="472" y="918"/>
                    <a:pt x="473" y="918"/>
                  </a:cubicBezTo>
                  <a:cubicBezTo>
                    <a:pt x="473" y="918"/>
                    <a:pt x="473" y="918"/>
                    <a:pt x="474" y="918"/>
                  </a:cubicBezTo>
                  <a:cubicBezTo>
                    <a:pt x="476" y="918"/>
                    <a:pt x="476" y="917"/>
                    <a:pt x="478" y="916"/>
                  </a:cubicBezTo>
                  <a:cubicBezTo>
                    <a:pt x="478" y="916"/>
                    <a:pt x="479" y="915"/>
                    <a:pt x="479" y="915"/>
                  </a:cubicBezTo>
                  <a:cubicBezTo>
                    <a:pt x="480" y="915"/>
                    <a:pt x="481" y="916"/>
                    <a:pt x="482" y="915"/>
                  </a:cubicBezTo>
                  <a:cubicBezTo>
                    <a:pt x="482" y="914"/>
                    <a:pt x="480" y="914"/>
                    <a:pt x="481" y="912"/>
                  </a:cubicBezTo>
                  <a:cubicBezTo>
                    <a:pt x="481" y="912"/>
                    <a:pt x="482" y="914"/>
                    <a:pt x="482" y="914"/>
                  </a:cubicBezTo>
                  <a:cubicBezTo>
                    <a:pt x="483" y="914"/>
                    <a:pt x="484" y="913"/>
                    <a:pt x="484" y="913"/>
                  </a:cubicBezTo>
                  <a:cubicBezTo>
                    <a:pt x="486" y="911"/>
                    <a:pt x="483" y="909"/>
                    <a:pt x="484" y="907"/>
                  </a:cubicBezTo>
                  <a:cubicBezTo>
                    <a:pt x="484" y="907"/>
                    <a:pt x="487" y="911"/>
                    <a:pt x="487" y="912"/>
                  </a:cubicBezTo>
                  <a:cubicBezTo>
                    <a:pt x="488" y="913"/>
                    <a:pt x="489" y="915"/>
                    <a:pt x="490" y="913"/>
                  </a:cubicBezTo>
                  <a:cubicBezTo>
                    <a:pt x="490" y="913"/>
                    <a:pt x="491" y="918"/>
                    <a:pt x="492" y="918"/>
                  </a:cubicBezTo>
                  <a:cubicBezTo>
                    <a:pt x="492" y="922"/>
                    <a:pt x="492" y="922"/>
                    <a:pt x="492" y="922"/>
                  </a:cubicBezTo>
                  <a:cubicBezTo>
                    <a:pt x="492" y="924"/>
                    <a:pt x="493" y="925"/>
                    <a:pt x="494" y="926"/>
                  </a:cubicBezTo>
                  <a:cubicBezTo>
                    <a:pt x="495" y="928"/>
                    <a:pt x="495" y="930"/>
                    <a:pt x="495" y="932"/>
                  </a:cubicBezTo>
                  <a:cubicBezTo>
                    <a:pt x="495" y="933"/>
                    <a:pt x="495" y="934"/>
                    <a:pt x="496" y="934"/>
                  </a:cubicBezTo>
                  <a:cubicBezTo>
                    <a:pt x="497" y="935"/>
                    <a:pt x="496" y="933"/>
                    <a:pt x="497" y="934"/>
                  </a:cubicBezTo>
                  <a:cubicBezTo>
                    <a:pt x="497" y="934"/>
                    <a:pt x="498" y="936"/>
                    <a:pt x="498" y="936"/>
                  </a:cubicBezTo>
                  <a:cubicBezTo>
                    <a:pt x="499" y="937"/>
                    <a:pt x="498" y="938"/>
                    <a:pt x="498" y="939"/>
                  </a:cubicBezTo>
                  <a:cubicBezTo>
                    <a:pt x="499" y="940"/>
                    <a:pt x="499" y="940"/>
                    <a:pt x="500" y="941"/>
                  </a:cubicBezTo>
                  <a:cubicBezTo>
                    <a:pt x="500" y="942"/>
                    <a:pt x="499" y="942"/>
                    <a:pt x="499" y="944"/>
                  </a:cubicBezTo>
                  <a:cubicBezTo>
                    <a:pt x="500" y="945"/>
                    <a:pt x="500" y="945"/>
                    <a:pt x="501" y="946"/>
                  </a:cubicBezTo>
                  <a:cubicBezTo>
                    <a:pt x="501" y="946"/>
                    <a:pt x="501" y="949"/>
                    <a:pt x="501" y="948"/>
                  </a:cubicBezTo>
                  <a:cubicBezTo>
                    <a:pt x="501" y="949"/>
                    <a:pt x="500" y="950"/>
                    <a:pt x="500" y="951"/>
                  </a:cubicBezTo>
                  <a:cubicBezTo>
                    <a:pt x="499" y="952"/>
                    <a:pt x="500" y="952"/>
                    <a:pt x="500" y="953"/>
                  </a:cubicBezTo>
                  <a:cubicBezTo>
                    <a:pt x="499" y="953"/>
                    <a:pt x="499" y="954"/>
                    <a:pt x="498" y="954"/>
                  </a:cubicBezTo>
                  <a:cubicBezTo>
                    <a:pt x="498" y="954"/>
                    <a:pt x="498" y="955"/>
                    <a:pt x="499" y="955"/>
                  </a:cubicBezTo>
                  <a:cubicBezTo>
                    <a:pt x="499" y="956"/>
                    <a:pt x="499" y="957"/>
                    <a:pt x="499" y="958"/>
                  </a:cubicBezTo>
                  <a:cubicBezTo>
                    <a:pt x="501" y="958"/>
                    <a:pt x="500" y="962"/>
                    <a:pt x="499" y="963"/>
                  </a:cubicBezTo>
                  <a:cubicBezTo>
                    <a:pt x="499" y="965"/>
                    <a:pt x="497" y="967"/>
                    <a:pt x="498" y="969"/>
                  </a:cubicBezTo>
                  <a:cubicBezTo>
                    <a:pt x="498" y="971"/>
                    <a:pt x="499" y="971"/>
                    <a:pt x="500" y="971"/>
                  </a:cubicBezTo>
                  <a:cubicBezTo>
                    <a:pt x="501" y="971"/>
                    <a:pt x="500" y="970"/>
                    <a:pt x="501" y="971"/>
                  </a:cubicBezTo>
                  <a:cubicBezTo>
                    <a:pt x="502" y="971"/>
                    <a:pt x="504" y="974"/>
                    <a:pt x="505" y="975"/>
                  </a:cubicBezTo>
                  <a:cubicBezTo>
                    <a:pt x="506" y="976"/>
                    <a:pt x="507" y="977"/>
                    <a:pt x="508" y="978"/>
                  </a:cubicBezTo>
                  <a:cubicBezTo>
                    <a:pt x="508" y="979"/>
                    <a:pt x="508" y="980"/>
                    <a:pt x="507" y="980"/>
                  </a:cubicBezTo>
                  <a:cubicBezTo>
                    <a:pt x="509" y="982"/>
                    <a:pt x="509" y="985"/>
                    <a:pt x="510" y="987"/>
                  </a:cubicBezTo>
                  <a:cubicBezTo>
                    <a:pt x="510" y="990"/>
                    <a:pt x="511" y="991"/>
                    <a:pt x="511" y="994"/>
                  </a:cubicBezTo>
                  <a:cubicBezTo>
                    <a:pt x="511" y="997"/>
                    <a:pt x="513" y="998"/>
                    <a:pt x="515" y="1000"/>
                  </a:cubicBezTo>
                  <a:cubicBezTo>
                    <a:pt x="516" y="1001"/>
                    <a:pt x="517" y="1001"/>
                    <a:pt x="517" y="1002"/>
                  </a:cubicBezTo>
                  <a:cubicBezTo>
                    <a:pt x="517" y="1003"/>
                    <a:pt x="516" y="1003"/>
                    <a:pt x="516" y="1004"/>
                  </a:cubicBezTo>
                  <a:cubicBezTo>
                    <a:pt x="517" y="1006"/>
                    <a:pt x="520" y="1006"/>
                    <a:pt x="521" y="1007"/>
                  </a:cubicBezTo>
                  <a:cubicBezTo>
                    <a:pt x="522" y="1008"/>
                    <a:pt x="522" y="1009"/>
                    <a:pt x="523" y="1009"/>
                  </a:cubicBezTo>
                  <a:cubicBezTo>
                    <a:pt x="523" y="1010"/>
                    <a:pt x="525" y="1010"/>
                    <a:pt x="526" y="1010"/>
                  </a:cubicBezTo>
                  <a:cubicBezTo>
                    <a:pt x="526" y="1010"/>
                    <a:pt x="527" y="1012"/>
                    <a:pt x="527" y="1012"/>
                  </a:cubicBezTo>
                  <a:cubicBezTo>
                    <a:pt x="529" y="1013"/>
                    <a:pt x="530" y="1012"/>
                    <a:pt x="531" y="1013"/>
                  </a:cubicBezTo>
                  <a:cubicBezTo>
                    <a:pt x="532" y="1013"/>
                    <a:pt x="533" y="1015"/>
                    <a:pt x="534" y="1014"/>
                  </a:cubicBezTo>
                  <a:cubicBezTo>
                    <a:pt x="535" y="1014"/>
                    <a:pt x="535" y="1013"/>
                    <a:pt x="536" y="1013"/>
                  </a:cubicBezTo>
                  <a:cubicBezTo>
                    <a:pt x="536" y="1013"/>
                    <a:pt x="535" y="1014"/>
                    <a:pt x="537" y="1014"/>
                  </a:cubicBezTo>
                  <a:cubicBezTo>
                    <a:pt x="538" y="1014"/>
                    <a:pt x="537" y="1012"/>
                    <a:pt x="537" y="1012"/>
                  </a:cubicBezTo>
                  <a:cubicBezTo>
                    <a:pt x="536" y="1011"/>
                    <a:pt x="535" y="1010"/>
                    <a:pt x="535" y="1009"/>
                  </a:cubicBezTo>
                  <a:cubicBezTo>
                    <a:pt x="535" y="1009"/>
                    <a:pt x="534" y="1007"/>
                    <a:pt x="534" y="1006"/>
                  </a:cubicBezTo>
                  <a:cubicBezTo>
                    <a:pt x="533" y="1005"/>
                    <a:pt x="531" y="1005"/>
                    <a:pt x="531" y="1003"/>
                  </a:cubicBezTo>
                  <a:cubicBezTo>
                    <a:pt x="530" y="1001"/>
                    <a:pt x="530" y="1000"/>
                    <a:pt x="530" y="998"/>
                  </a:cubicBezTo>
                  <a:cubicBezTo>
                    <a:pt x="530" y="994"/>
                    <a:pt x="531" y="991"/>
                    <a:pt x="529" y="988"/>
                  </a:cubicBezTo>
                  <a:cubicBezTo>
                    <a:pt x="528" y="987"/>
                    <a:pt x="522" y="981"/>
                    <a:pt x="522" y="981"/>
                  </a:cubicBezTo>
                  <a:cubicBezTo>
                    <a:pt x="522" y="981"/>
                    <a:pt x="522" y="981"/>
                    <a:pt x="522" y="981"/>
                  </a:cubicBezTo>
                  <a:cubicBezTo>
                    <a:pt x="522" y="980"/>
                    <a:pt x="520" y="981"/>
                    <a:pt x="519" y="980"/>
                  </a:cubicBezTo>
                  <a:cubicBezTo>
                    <a:pt x="518" y="980"/>
                    <a:pt x="517" y="979"/>
                    <a:pt x="516" y="978"/>
                  </a:cubicBezTo>
                  <a:cubicBezTo>
                    <a:pt x="516" y="978"/>
                    <a:pt x="515" y="976"/>
                    <a:pt x="515" y="976"/>
                  </a:cubicBezTo>
                  <a:cubicBezTo>
                    <a:pt x="514" y="976"/>
                    <a:pt x="514" y="977"/>
                    <a:pt x="513" y="977"/>
                  </a:cubicBezTo>
                  <a:cubicBezTo>
                    <a:pt x="511" y="976"/>
                    <a:pt x="515" y="975"/>
                    <a:pt x="514" y="973"/>
                  </a:cubicBezTo>
                  <a:cubicBezTo>
                    <a:pt x="514" y="973"/>
                    <a:pt x="512" y="968"/>
                    <a:pt x="512" y="968"/>
                  </a:cubicBezTo>
                  <a:cubicBezTo>
                    <a:pt x="512" y="968"/>
                    <a:pt x="512" y="969"/>
                    <a:pt x="511" y="969"/>
                  </a:cubicBezTo>
                  <a:cubicBezTo>
                    <a:pt x="510" y="968"/>
                    <a:pt x="510" y="967"/>
                    <a:pt x="509" y="966"/>
                  </a:cubicBezTo>
                  <a:cubicBezTo>
                    <a:pt x="509" y="965"/>
                    <a:pt x="509" y="964"/>
                    <a:pt x="508" y="963"/>
                  </a:cubicBezTo>
                  <a:cubicBezTo>
                    <a:pt x="507" y="963"/>
                    <a:pt x="506" y="965"/>
                    <a:pt x="505" y="965"/>
                  </a:cubicBezTo>
                  <a:cubicBezTo>
                    <a:pt x="506" y="965"/>
                    <a:pt x="505" y="961"/>
                    <a:pt x="504" y="961"/>
                  </a:cubicBezTo>
                  <a:cubicBezTo>
                    <a:pt x="504" y="960"/>
                    <a:pt x="504" y="958"/>
                    <a:pt x="504" y="957"/>
                  </a:cubicBezTo>
                  <a:cubicBezTo>
                    <a:pt x="504" y="957"/>
                    <a:pt x="504" y="955"/>
                    <a:pt x="505" y="954"/>
                  </a:cubicBezTo>
                  <a:cubicBezTo>
                    <a:pt x="505" y="953"/>
                    <a:pt x="506" y="953"/>
                    <a:pt x="506" y="952"/>
                  </a:cubicBezTo>
                  <a:cubicBezTo>
                    <a:pt x="506" y="951"/>
                    <a:pt x="506" y="950"/>
                    <a:pt x="506" y="949"/>
                  </a:cubicBezTo>
                  <a:cubicBezTo>
                    <a:pt x="507" y="947"/>
                    <a:pt x="508" y="946"/>
                    <a:pt x="508" y="944"/>
                  </a:cubicBezTo>
                  <a:cubicBezTo>
                    <a:pt x="509" y="943"/>
                    <a:pt x="508" y="942"/>
                    <a:pt x="508" y="940"/>
                  </a:cubicBezTo>
                  <a:cubicBezTo>
                    <a:pt x="508" y="940"/>
                    <a:pt x="509" y="939"/>
                    <a:pt x="509" y="938"/>
                  </a:cubicBezTo>
                  <a:cubicBezTo>
                    <a:pt x="509" y="938"/>
                    <a:pt x="508" y="936"/>
                    <a:pt x="508" y="936"/>
                  </a:cubicBezTo>
                  <a:cubicBezTo>
                    <a:pt x="509" y="935"/>
                    <a:pt x="512" y="935"/>
                    <a:pt x="513" y="935"/>
                  </a:cubicBezTo>
                  <a:cubicBezTo>
                    <a:pt x="515" y="936"/>
                    <a:pt x="514" y="937"/>
                    <a:pt x="515" y="939"/>
                  </a:cubicBezTo>
                  <a:cubicBezTo>
                    <a:pt x="515" y="939"/>
                    <a:pt x="514" y="940"/>
                    <a:pt x="514" y="940"/>
                  </a:cubicBezTo>
                  <a:cubicBezTo>
                    <a:pt x="514" y="941"/>
                    <a:pt x="516" y="941"/>
                    <a:pt x="517" y="941"/>
                  </a:cubicBezTo>
                  <a:cubicBezTo>
                    <a:pt x="517" y="941"/>
                    <a:pt x="518" y="941"/>
                    <a:pt x="518" y="941"/>
                  </a:cubicBezTo>
                  <a:cubicBezTo>
                    <a:pt x="519" y="941"/>
                    <a:pt x="520" y="940"/>
                    <a:pt x="520" y="940"/>
                  </a:cubicBezTo>
                  <a:cubicBezTo>
                    <a:pt x="522" y="940"/>
                    <a:pt x="523" y="942"/>
                    <a:pt x="524" y="943"/>
                  </a:cubicBezTo>
                  <a:cubicBezTo>
                    <a:pt x="525" y="944"/>
                    <a:pt x="525" y="944"/>
                    <a:pt x="526" y="944"/>
                  </a:cubicBezTo>
                  <a:cubicBezTo>
                    <a:pt x="526" y="945"/>
                    <a:pt x="527" y="944"/>
                    <a:pt x="527" y="945"/>
                  </a:cubicBezTo>
                  <a:cubicBezTo>
                    <a:pt x="528" y="945"/>
                    <a:pt x="529" y="948"/>
                    <a:pt x="529" y="949"/>
                  </a:cubicBezTo>
                  <a:cubicBezTo>
                    <a:pt x="530" y="949"/>
                    <a:pt x="530" y="949"/>
                    <a:pt x="530" y="950"/>
                  </a:cubicBezTo>
                  <a:cubicBezTo>
                    <a:pt x="531" y="951"/>
                    <a:pt x="530" y="952"/>
                    <a:pt x="531" y="952"/>
                  </a:cubicBezTo>
                  <a:cubicBezTo>
                    <a:pt x="533" y="955"/>
                    <a:pt x="533" y="952"/>
                    <a:pt x="534" y="951"/>
                  </a:cubicBezTo>
                  <a:cubicBezTo>
                    <a:pt x="536" y="951"/>
                    <a:pt x="534" y="954"/>
                    <a:pt x="534" y="955"/>
                  </a:cubicBezTo>
                  <a:cubicBezTo>
                    <a:pt x="535" y="956"/>
                    <a:pt x="537" y="955"/>
                    <a:pt x="538" y="955"/>
                  </a:cubicBezTo>
                  <a:cubicBezTo>
                    <a:pt x="540" y="955"/>
                    <a:pt x="540" y="957"/>
                    <a:pt x="541" y="958"/>
                  </a:cubicBezTo>
                  <a:cubicBezTo>
                    <a:pt x="542" y="958"/>
                    <a:pt x="545" y="958"/>
                    <a:pt x="546" y="958"/>
                  </a:cubicBezTo>
                  <a:cubicBezTo>
                    <a:pt x="545" y="959"/>
                    <a:pt x="543" y="960"/>
                    <a:pt x="543" y="962"/>
                  </a:cubicBezTo>
                  <a:cubicBezTo>
                    <a:pt x="543" y="964"/>
                    <a:pt x="543" y="966"/>
                    <a:pt x="544" y="967"/>
                  </a:cubicBezTo>
                  <a:cubicBezTo>
                    <a:pt x="543" y="967"/>
                    <a:pt x="541" y="968"/>
                    <a:pt x="543" y="969"/>
                  </a:cubicBezTo>
                  <a:cubicBezTo>
                    <a:pt x="545" y="969"/>
                    <a:pt x="547" y="967"/>
                    <a:pt x="548" y="966"/>
                  </a:cubicBezTo>
                  <a:cubicBezTo>
                    <a:pt x="548" y="965"/>
                    <a:pt x="548" y="965"/>
                    <a:pt x="548" y="964"/>
                  </a:cubicBezTo>
                  <a:cubicBezTo>
                    <a:pt x="549" y="964"/>
                    <a:pt x="550" y="963"/>
                    <a:pt x="550" y="963"/>
                  </a:cubicBezTo>
                  <a:cubicBezTo>
                    <a:pt x="553" y="962"/>
                    <a:pt x="551" y="962"/>
                    <a:pt x="552" y="960"/>
                  </a:cubicBezTo>
                  <a:cubicBezTo>
                    <a:pt x="552" y="960"/>
                    <a:pt x="554" y="961"/>
                    <a:pt x="554" y="961"/>
                  </a:cubicBezTo>
                  <a:cubicBezTo>
                    <a:pt x="555" y="960"/>
                    <a:pt x="553" y="959"/>
                    <a:pt x="554" y="959"/>
                  </a:cubicBezTo>
                  <a:cubicBezTo>
                    <a:pt x="554" y="958"/>
                    <a:pt x="555" y="960"/>
                    <a:pt x="555" y="958"/>
                  </a:cubicBezTo>
                  <a:cubicBezTo>
                    <a:pt x="556" y="957"/>
                    <a:pt x="554" y="956"/>
                    <a:pt x="555" y="956"/>
                  </a:cubicBezTo>
                  <a:cubicBezTo>
                    <a:pt x="555" y="956"/>
                    <a:pt x="554" y="955"/>
                    <a:pt x="554" y="955"/>
                  </a:cubicBezTo>
                  <a:cubicBezTo>
                    <a:pt x="554" y="956"/>
                    <a:pt x="556" y="955"/>
                    <a:pt x="556" y="955"/>
                  </a:cubicBezTo>
                  <a:cubicBezTo>
                    <a:pt x="558" y="957"/>
                    <a:pt x="560" y="957"/>
                    <a:pt x="562" y="956"/>
                  </a:cubicBezTo>
                  <a:cubicBezTo>
                    <a:pt x="563" y="955"/>
                    <a:pt x="563" y="954"/>
                    <a:pt x="564" y="954"/>
                  </a:cubicBezTo>
                  <a:cubicBezTo>
                    <a:pt x="564" y="954"/>
                    <a:pt x="565" y="954"/>
                    <a:pt x="565" y="954"/>
                  </a:cubicBezTo>
                  <a:cubicBezTo>
                    <a:pt x="566" y="953"/>
                    <a:pt x="566" y="952"/>
                    <a:pt x="566" y="952"/>
                  </a:cubicBezTo>
                  <a:cubicBezTo>
                    <a:pt x="567" y="951"/>
                    <a:pt x="568" y="951"/>
                    <a:pt x="568" y="951"/>
                  </a:cubicBezTo>
                  <a:cubicBezTo>
                    <a:pt x="570" y="950"/>
                    <a:pt x="569" y="949"/>
                    <a:pt x="570" y="948"/>
                  </a:cubicBezTo>
                  <a:cubicBezTo>
                    <a:pt x="571" y="947"/>
                    <a:pt x="571" y="947"/>
                    <a:pt x="572" y="946"/>
                  </a:cubicBezTo>
                  <a:cubicBezTo>
                    <a:pt x="572" y="945"/>
                    <a:pt x="571" y="944"/>
                    <a:pt x="571" y="944"/>
                  </a:cubicBezTo>
                  <a:cubicBezTo>
                    <a:pt x="571" y="943"/>
                    <a:pt x="572" y="942"/>
                    <a:pt x="573" y="942"/>
                  </a:cubicBezTo>
                  <a:cubicBezTo>
                    <a:pt x="573" y="941"/>
                    <a:pt x="572" y="940"/>
                    <a:pt x="572" y="939"/>
                  </a:cubicBezTo>
                  <a:cubicBezTo>
                    <a:pt x="573" y="939"/>
                    <a:pt x="573" y="941"/>
                    <a:pt x="574" y="940"/>
                  </a:cubicBezTo>
                  <a:cubicBezTo>
                    <a:pt x="575" y="939"/>
                    <a:pt x="572" y="937"/>
                    <a:pt x="572" y="936"/>
                  </a:cubicBezTo>
                  <a:cubicBezTo>
                    <a:pt x="571" y="934"/>
                    <a:pt x="571" y="931"/>
                    <a:pt x="571" y="929"/>
                  </a:cubicBezTo>
                  <a:cubicBezTo>
                    <a:pt x="569" y="926"/>
                    <a:pt x="568" y="921"/>
                    <a:pt x="566" y="918"/>
                  </a:cubicBezTo>
                  <a:cubicBezTo>
                    <a:pt x="563" y="915"/>
                    <a:pt x="559" y="912"/>
                    <a:pt x="556" y="910"/>
                  </a:cubicBezTo>
                  <a:cubicBezTo>
                    <a:pt x="554" y="909"/>
                    <a:pt x="552" y="908"/>
                    <a:pt x="551" y="907"/>
                  </a:cubicBezTo>
                  <a:cubicBezTo>
                    <a:pt x="550" y="905"/>
                    <a:pt x="550" y="903"/>
                    <a:pt x="549" y="902"/>
                  </a:cubicBezTo>
                  <a:cubicBezTo>
                    <a:pt x="549" y="900"/>
                    <a:pt x="545" y="900"/>
                    <a:pt x="544" y="899"/>
                  </a:cubicBezTo>
                  <a:cubicBezTo>
                    <a:pt x="544" y="898"/>
                    <a:pt x="544" y="897"/>
                    <a:pt x="544" y="897"/>
                  </a:cubicBezTo>
                  <a:cubicBezTo>
                    <a:pt x="543" y="897"/>
                    <a:pt x="543" y="896"/>
                    <a:pt x="543" y="896"/>
                  </a:cubicBezTo>
                  <a:cubicBezTo>
                    <a:pt x="543" y="896"/>
                    <a:pt x="543" y="895"/>
                    <a:pt x="544" y="895"/>
                  </a:cubicBezTo>
                  <a:cubicBezTo>
                    <a:pt x="544" y="894"/>
                    <a:pt x="544" y="893"/>
                    <a:pt x="544" y="892"/>
                  </a:cubicBezTo>
                  <a:cubicBezTo>
                    <a:pt x="544" y="892"/>
                    <a:pt x="544" y="892"/>
                    <a:pt x="544" y="891"/>
                  </a:cubicBezTo>
                  <a:cubicBezTo>
                    <a:pt x="545" y="889"/>
                    <a:pt x="547" y="889"/>
                    <a:pt x="548" y="887"/>
                  </a:cubicBezTo>
                  <a:cubicBezTo>
                    <a:pt x="548" y="886"/>
                    <a:pt x="547" y="883"/>
                    <a:pt x="548" y="882"/>
                  </a:cubicBezTo>
                  <a:cubicBezTo>
                    <a:pt x="548" y="882"/>
                    <a:pt x="551" y="882"/>
                    <a:pt x="552" y="882"/>
                  </a:cubicBezTo>
                  <a:cubicBezTo>
                    <a:pt x="553" y="881"/>
                    <a:pt x="552" y="880"/>
                    <a:pt x="553" y="880"/>
                  </a:cubicBezTo>
                  <a:cubicBezTo>
                    <a:pt x="553" y="879"/>
                    <a:pt x="553" y="880"/>
                    <a:pt x="555" y="879"/>
                  </a:cubicBezTo>
                  <a:cubicBezTo>
                    <a:pt x="555" y="879"/>
                    <a:pt x="557" y="879"/>
                    <a:pt x="557" y="879"/>
                  </a:cubicBezTo>
                  <a:cubicBezTo>
                    <a:pt x="558" y="878"/>
                    <a:pt x="558" y="877"/>
                    <a:pt x="558" y="877"/>
                  </a:cubicBezTo>
                  <a:cubicBezTo>
                    <a:pt x="558" y="877"/>
                    <a:pt x="558" y="877"/>
                    <a:pt x="557" y="877"/>
                  </a:cubicBezTo>
                  <a:cubicBezTo>
                    <a:pt x="558" y="876"/>
                    <a:pt x="559" y="877"/>
                    <a:pt x="560" y="876"/>
                  </a:cubicBezTo>
                  <a:cubicBezTo>
                    <a:pt x="562" y="876"/>
                    <a:pt x="564" y="876"/>
                    <a:pt x="563" y="874"/>
                  </a:cubicBezTo>
                  <a:cubicBezTo>
                    <a:pt x="564" y="875"/>
                    <a:pt x="565" y="876"/>
                    <a:pt x="566" y="876"/>
                  </a:cubicBezTo>
                  <a:cubicBezTo>
                    <a:pt x="567" y="879"/>
                    <a:pt x="570" y="875"/>
                    <a:pt x="572" y="877"/>
                  </a:cubicBezTo>
                  <a:cubicBezTo>
                    <a:pt x="572" y="877"/>
                    <a:pt x="572" y="877"/>
                    <a:pt x="572" y="877"/>
                  </a:cubicBezTo>
                  <a:cubicBezTo>
                    <a:pt x="572" y="877"/>
                    <a:pt x="571" y="878"/>
                    <a:pt x="571" y="878"/>
                  </a:cubicBezTo>
                  <a:cubicBezTo>
                    <a:pt x="570" y="880"/>
                    <a:pt x="571" y="886"/>
                    <a:pt x="574" y="885"/>
                  </a:cubicBezTo>
                  <a:cubicBezTo>
                    <a:pt x="575" y="885"/>
                    <a:pt x="576" y="884"/>
                    <a:pt x="576" y="883"/>
                  </a:cubicBezTo>
                  <a:cubicBezTo>
                    <a:pt x="576" y="882"/>
                    <a:pt x="574" y="881"/>
                    <a:pt x="574" y="881"/>
                  </a:cubicBezTo>
                  <a:cubicBezTo>
                    <a:pt x="574" y="881"/>
                    <a:pt x="574" y="881"/>
                    <a:pt x="574" y="880"/>
                  </a:cubicBezTo>
                  <a:cubicBezTo>
                    <a:pt x="574" y="880"/>
                    <a:pt x="576" y="880"/>
                    <a:pt x="576" y="879"/>
                  </a:cubicBezTo>
                  <a:cubicBezTo>
                    <a:pt x="577" y="879"/>
                    <a:pt x="578" y="878"/>
                    <a:pt x="579" y="877"/>
                  </a:cubicBezTo>
                  <a:cubicBezTo>
                    <a:pt x="580" y="877"/>
                    <a:pt x="581" y="877"/>
                    <a:pt x="582" y="876"/>
                  </a:cubicBezTo>
                  <a:cubicBezTo>
                    <a:pt x="583" y="876"/>
                    <a:pt x="584" y="876"/>
                    <a:pt x="585" y="875"/>
                  </a:cubicBezTo>
                  <a:cubicBezTo>
                    <a:pt x="587" y="874"/>
                    <a:pt x="589" y="875"/>
                    <a:pt x="591" y="874"/>
                  </a:cubicBezTo>
                  <a:cubicBezTo>
                    <a:pt x="592" y="873"/>
                    <a:pt x="593" y="871"/>
                    <a:pt x="594" y="873"/>
                  </a:cubicBezTo>
                  <a:cubicBezTo>
                    <a:pt x="596" y="875"/>
                    <a:pt x="597" y="868"/>
                    <a:pt x="598" y="868"/>
                  </a:cubicBezTo>
                  <a:cubicBezTo>
                    <a:pt x="598" y="868"/>
                    <a:pt x="599" y="868"/>
                    <a:pt x="599" y="869"/>
                  </a:cubicBezTo>
                  <a:cubicBezTo>
                    <a:pt x="600" y="870"/>
                    <a:pt x="600" y="870"/>
                    <a:pt x="601" y="870"/>
                  </a:cubicBezTo>
                  <a:cubicBezTo>
                    <a:pt x="602" y="870"/>
                    <a:pt x="602" y="869"/>
                    <a:pt x="603" y="869"/>
                  </a:cubicBezTo>
                  <a:cubicBezTo>
                    <a:pt x="603" y="869"/>
                    <a:pt x="603" y="869"/>
                    <a:pt x="604" y="869"/>
                  </a:cubicBezTo>
                  <a:cubicBezTo>
                    <a:pt x="604" y="869"/>
                    <a:pt x="604" y="869"/>
                    <a:pt x="604" y="869"/>
                  </a:cubicBezTo>
                  <a:cubicBezTo>
                    <a:pt x="604" y="869"/>
                    <a:pt x="604" y="868"/>
                    <a:pt x="604" y="868"/>
                  </a:cubicBezTo>
                  <a:cubicBezTo>
                    <a:pt x="602" y="866"/>
                    <a:pt x="606" y="868"/>
                    <a:pt x="606" y="868"/>
                  </a:cubicBezTo>
                  <a:cubicBezTo>
                    <a:pt x="607" y="868"/>
                    <a:pt x="607" y="867"/>
                    <a:pt x="608" y="867"/>
                  </a:cubicBezTo>
                  <a:cubicBezTo>
                    <a:pt x="609" y="867"/>
                    <a:pt x="610" y="868"/>
                    <a:pt x="611" y="866"/>
                  </a:cubicBezTo>
                  <a:cubicBezTo>
                    <a:pt x="611" y="866"/>
                    <a:pt x="612" y="867"/>
                    <a:pt x="612" y="867"/>
                  </a:cubicBezTo>
                  <a:cubicBezTo>
                    <a:pt x="615" y="868"/>
                    <a:pt x="617" y="865"/>
                    <a:pt x="618" y="863"/>
                  </a:cubicBezTo>
                  <a:cubicBezTo>
                    <a:pt x="619" y="862"/>
                    <a:pt x="619" y="861"/>
                    <a:pt x="621" y="861"/>
                  </a:cubicBezTo>
                  <a:cubicBezTo>
                    <a:pt x="622" y="861"/>
                    <a:pt x="623" y="862"/>
                    <a:pt x="623" y="860"/>
                  </a:cubicBezTo>
                  <a:cubicBezTo>
                    <a:pt x="623" y="860"/>
                    <a:pt x="623" y="859"/>
                    <a:pt x="623" y="859"/>
                  </a:cubicBezTo>
                  <a:cubicBezTo>
                    <a:pt x="623" y="858"/>
                    <a:pt x="626" y="858"/>
                    <a:pt x="626" y="858"/>
                  </a:cubicBezTo>
                  <a:cubicBezTo>
                    <a:pt x="626" y="857"/>
                    <a:pt x="628" y="857"/>
                    <a:pt x="628" y="856"/>
                  </a:cubicBezTo>
                  <a:cubicBezTo>
                    <a:pt x="628" y="856"/>
                    <a:pt x="628" y="856"/>
                    <a:pt x="628" y="856"/>
                  </a:cubicBezTo>
                  <a:cubicBezTo>
                    <a:pt x="627" y="853"/>
                    <a:pt x="632" y="855"/>
                    <a:pt x="632" y="852"/>
                  </a:cubicBezTo>
                  <a:cubicBezTo>
                    <a:pt x="632" y="852"/>
                    <a:pt x="632" y="852"/>
                    <a:pt x="632" y="852"/>
                  </a:cubicBezTo>
                  <a:cubicBezTo>
                    <a:pt x="631" y="852"/>
                    <a:pt x="631" y="852"/>
                    <a:pt x="631" y="852"/>
                  </a:cubicBezTo>
                  <a:cubicBezTo>
                    <a:pt x="631" y="851"/>
                    <a:pt x="635" y="849"/>
                    <a:pt x="635" y="849"/>
                  </a:cubicBezTo>
                  <a:cubicBezTo>
                    <a:pt x="635" y="849"/>
                    <a:pt x="635" y="848"/>
                    <a:pt x="635" y="848"/>
                  </a:cubicBezTo>
                  <a:cubicBezTo>
                    <a:pt x="634" y="847"/>
                    <a:pt x="637" y="847"/>
                    <a:pt x="637" y="846"/>
                  </a:cubicBezTo>
                  <a:cubicBezTo>
                    <a:pt x="637" y="845"/>
                    <a:pt x="638" y="844"/>
                    <a:pt x="638" y="844"/>
                  </a:cubicBezTo>
                  <a:cubicBezTo>
                    <a:pt x="638" y="842"/>
                    <a:pt x="638" y="841"/>
                    <a:pt x="638" y="840"/>
                  </a:cubicBezTo>
                  <a:cubicBezTo>
                    <a:pt x="639" y="840"/>
                    <a:pt x="639" y="841"/>
                    <a:pt x="640" y="841"/>
                  </a:cubicBezTo>
                  <a:cubicBezTo>
                    <a:pt x="640" y="840"/>
                    <a:pt x="640" y="840"/>
                    <a:pt x="640" y="840"/>
                  </a:cubicBezTo>
                  <a:cubicBezTo>
                    <a:pt x="639" y="840"/>
                    <a:pt x="639" y="839"/>
                    <a:pt x="638" y="839"/>
                  </a:cubicBezTo>
                  <a:cubicBezTo>
                    <a:pt x="638" y="839"/>
                    <a:pt x="638" y="839"/>
                    <a:pt x="638" y="839"/>
                  </a:cubicBezTo>
                  <a:cubicBezTo>
                    <a:pt x="638" y="839"/>
                    <a:pt x="638" y="839"/>
                    <a:pt x="638" y="839"/>
                  </a:cubicBezTo>
                  <a:cubicBezTo>
                    <a:pt x="638" y="838"/>
                    <a:pt x="638" y="838"/>
                    <a:pt x="638" y="838"/>
                  </a:cubicBezTo>
                  <a:cubicBezTo>
                    <a:pt x="641" y="836"/>
                    <a:pt x="644" y="836"/>
                    <a:pt x="645" y="832"/>
                  </a:cubicBezTo>
                  <a:cubicBezTo>
                    <a:pt x="645" y="831"/>
                    <a:pt x="646" y="829"/>
                    <a:pt x="647" y="828"/>
                  </a:cubicBezTo>
                  <a:cubicBezTo>
                    <a:pt x="648" y="828"/>
                    <a:pt x="649" y="828"/>
                    <a:pt x="649" y="827"/>
                  </a:cubicBezTo>
                  <a:cubicBezTo>
                    <a:pt x="650" y="826"/>
                    <a:pt x="652" y="826"/>
                    <a:pt x="652" y="825"/>
                  </a:cubicBezTo>
                  <a:cubicBezTo>
                    <a:pt x="652" y="825"/>
                    <a:pt x="651" y="824"/>
                    <a:pt x="651" y="824"/>
                  </a:cubicBezTo>
                  <a:cubicBezTo>
                    <a:pt x="651" y="824"/>
                    <a:pt x="651" y="824"/>
                    <a:pt x="651" y="824"/>
                  </a:cubicBezTo>
                  <a:cubicBezTo>
                    <a:pt x="651" y="824"/>
                    <a:pt x="651" y="824"/>
                    <a:pt x="651" y="823"/>
                  </a:cubicBezTo>
                  <a:cubicBezTo>
                    <a:pt x="651" y="823"/>
                    <a:pt x="651" y="823"/>
                    <a:pt x="651" y="823"/>
                  </a:cubicBezTo>
                  <a:cubicBezTo>
                    <a:pt x="651" y="823"/>
                    <a:pt x="652" y="822"/>
                    <a:pt x="652" y="822"/>
                  </a:cubicBezTo>
                  <a:cubicBezTo>
                    <a:pt x="652" y="822"/>
                    <a:pt x="652" y="821"/>
                    <a:pt x="652" y="821"/>
                  </a:cubicBezTo>
                  <a:cubicBezTo>
                    <a:pt x="652" y="820"/>
                    <a:pt x="652" y="820"/>
                    <a:pt x="653" y="820"/>
                  </a:cubicBezTo>
                  <a:cubicBezTo>
                    <a:pt x="653" y="820"/>
                    <a:pt x="653" y="820"/>
                    <a:pt x="653" y="820"/>
                  </a:cubicBezTo>
                  <a:cubicBezTo>
                    <a:pt x="654" y="820"/>
                    <a:pt x="654" y="819"/>
                    <a:pt x="654" y="818"/>
                  </a:cubicBezTo>
                  <a:cubicBezTo>
                    <a:pt x="654" y="818"/>
                    <a:pt x="654" y="818"/>
                    <a:pt x="654" y="817"/>
                  </a:cubicBezTo>
                  <a:cubicBezTo>
                    <a:pt x="654" y="817"/>
                    <a:pt x="654" y="816"/>
                    <a:pt x="653" y="816"/>
                  </a:cubicBezTo>
                  <a:cubicBezTo>
                    <a:pt x="653" y="815"/>
                    <a:pt x="653" y="814"/>
                    <a:pt x="654" y="814"/>
                  </a:cubicBezTo>
                  <a:cubicBezTo>
                    <a:pt x="654" y="814"/>
                    <a:pt x="654" y="814"/>
                    <a:pt x="654" y="814"/>
                  </a:cubicBezTo>
                  <a:cubicBezTo>
                    <a:pt x="654" y="814"/>
                    <a:pt x="654" y="814"/>
                    <a:pt x="654" y="814"/>
                  </a:cubicBezTo>
                  <a:cubicBezTo>
                    <a:pt x="654" y="813"/>
                    <a:pt x="654" y="813"/>
                    <a:pt x="654" y="813"/>
                  </a:cubicBezTo>
                  <a:cubicBezTo>
                    <a:pt x="654" y="813"/>
                    <a:pt x="653" y="813"/>
                    <a:pt x="653" y="813"/>
                  </a:cubicBezTo>
                  <a:cubicBezTo>
                    <a:pt x="652" y="812"/>
                    <a:pt x="651" y="811"/>
                    <a:pt x="650" y="810"/>
                  </a:cubicBezTo>
                  <a:cubicBezTo>
                    <a:pt x="650" y="810"/>
                    <a:pt x="649" y="810"/>
                    <a:pt x="649" y="810"/>
                  </a:cubicBezTo>
                  <a:cubicBezTo>
                    <a:pt x="648" y="810"/>
                    <a:pt x="647" y="810"/>
                    <a:pt x="647" y="810"/>
                  </a:cubicBezTo>
                  <a:cubicBezTo>
                    <a:pt x="646" y="810"/>
                    <a:pt x="646" y="810"/>
                    <a:pt x="646" y="811"/>
                  </a:cubicBezTo>
                  <a:cubicBezTo>
                    <a:pt x="646" y="811"/>
                    <a:pt x="646" y="810"/>
                    <a:pt x="645" y="810"/>
                  </a:cubicBezTo>
                  <a:cubicBezTo>
                    <a:pt x="646" y="810"/>
                    <a:pt x="646" y="810"/>
                    <a:pt x="646" y="809"/>
                  </a:cubicBezTo>
                  <a:cubicBezTo>
                    <a:pt x="647" y="809"/>
                    <a:pt x="647" y="808"/>
                    <a:pt x="648" y="808"/>
                  </a:cubicBezTo>
                  <a:cubicBezTo>
                    <a:pt x="648" y="808"/>
                    <a:pt x="649" y="808"/>
                    <a:pt x="649" y="807"/>
                  </a:cubicBezTo>
                  <a:cubicBezTo>
                    <a:pt x="649" y="807"/>
                    <a:pt x="649" y="807"/>
                    <a:pt x="649" y="807"/>
                  </a:cubicBezTo>
                  <a:cubicBezTo>
                    <a:pt x="650" y="807"/>
                    <a:pt x="651" y="806"/>
                    <a:pt x="652" y="806"/>
                  </a:cubicBezTo>
                  <a:cubicBezTo>
                    <a:pt x="652" y="806"/>
                    <a:pt x="652" y="806"/>
                    <a:pt x="652" y="806"/>
                  </a:cubicBezTo>
                  <a:cubicBezTo>
                    <a:pt x="653" y="806"/>
                    <a:pt x="653" y="806"/>
                    <a:pt x="653" y="806"/>
                  </a:cubicBezTo>
                  <a:cubicBezTo>
                    <a:pt x="654" y="805"/>
                    <a:pt x="653" y="804"/>
                    <a:pt x="653" y="803"/>
                  </a:cubicBezTo>
                  <a:cubicBezTo>
                    <a:pt x="653" y="803"/>
                    <a:pt x="653" y="801"/>
                    <a:pt x="652" y="802"/>
                  </a:cubicBezTo>
                  <a:cubicBezTo>
                    <a:pt x="651" y="802"/>
                    <a:pt x="651" y="802"/>
                    <a:pt x="651" y="802"/>
                  </a:cubicBezTo>
                  <a:cubicBezTo>
                    <a:pt x="651" y="801"/>
                    <a:pt x="651" y="801"/>
                    <a:pt x="652" y="801"/>
                  </a:cubicBezTo>
                  <a:cubicBezTo>
                    <a:pt x="652" y="801"/>
                    <a:pt x="652" y="801"/>
                    <a:pt x="652" y="801"/>
                  </a:cubicBezTo>
                  <a:cubicBezTo>
                    <a:pt x="652" y="801"/>
                    <a:pt x="653" y="801"/>
                    <a:pt x="653" y="801"/>
                  </a:cubicBezTo>
                  <a:cubicBezTo>
                    <a:pt x="653" y="801"/>
                    <a:pt x="653" y="801"/>
                    <a:pt x="653" y="801"/>
                  </a:cubicBezTo>
                  <a:cubicBezTo>
                    <a:pt x="654" y="800"/>
                    <a:pt x="654" y="800"/>
                    <a:pt x="654" y="800"/>
                  </a:cubicBezTo>
                  <a:cubicBezTo>
                    <a:pt x="654" y="799"/>
                    <a:pt x="654" y="799"/>
                    <a:pt x="654" y="799"/>
                  </a:cubicBezTo>
                  <a:cubicBezTo>
                    <a:pt x="654" y="799"/>
                    <a:pt x="654" y="798"/>
                    <a:pt x="653" y="798"/>
                  </a:cubicBezTo>
                  <a:cubicBezTo>
                    <a:pt x="653" y="798"/>
                    <a:pt x="653" y="797"/>
                    <a:pt x="652" y="797"/>
                  </a:cubicBezTo>
                  <a:cubicBezTo>
                    <a:pt x="652" y="796"/>
                    <a:pt x="651" y="795"/>
                    <a:pt x="650" y="795"/>
                  </a:cubicBezTo>
                  <a:cubicBezTo>
                    <a:pt x="650" y="795"/>
                    <a:pt x="650" y="795"/>
                    <a:pt x="650" y="795"/>
                  </a:cubicBezTo>
                  <a:cubicBezTo>
                    <a:pt x="650" y="795"/>
                    <a:pt x="650" y="795"/>
                    <a:pt x="650" y="795"/>
                  </a:cubicBezTo>
                  <a:cubicBezTo>
                    <a:pt x="650" y="794"/>
                    <a:pt x="649" y="793"/>
                    <a:pt x="649" y="793"/>
                  </a:cubicBezTo>
                  <a:cubicBezTo>
                    <a:pt x="649" y="793"/>
                    <a:pt x="648" y="792"/>
                    <a:pt x="648" y="792"/>
                  </a:cubicBezTo>
                  <a:cubicBezTo>
                    <a:pt x="648" y="792"/>
                    <a:pt x="647" y="792"/>
                    <a:pt x="647" y="792"/>
                  </a:cubicBezTo>
                  <a:cubicBezTo>
                    <a:pt x="647" y="791"/>
                    <a:pt x="647" y="791"/>
                    <a:pt x="647" y="791"/>
                  </a:cubicBezTo>
                  <a:cubicBezTo>
                    <a:pt x="647" y="791"/>
                    <a:pt x="647" y="791"/>
                    <a:pt x="647" y="791"/>
                  </a:cubicBezTo>
                  <a:cubicBezTo>
                    <a:pt x="647" y="791"/>
                    <a:pt x="647" y="790"/>
                    <a:pt x="647" y="790"/>
                  </a:cubicBezTo>
                  <a:cubicBezTo>
                    <a:pt x="647" y="789"/>
                    <a:pt x="647" y="789"/>
                    <a:pt x="646" y="788"/>
                  </a:cubicBezTo>
                  <a:cubicBezTo>
                    <a:pt x="646" y="788"/>
                    <a:pt x="646" y="787"/>
                    <a:pt x="646" y="787"/>
                  </a:cubicBezTo>
                  <a:cubicBezTo>
                    <a:pt x="646" y="787"/>
                    <a:pt x="645" y="786"/>
                    <a:pt x="645" y="786"/>
                  </a:cubicBezTo>
                  <a:cubicBezTo>
                    <a:pt x="645" y="786"/>
                    <a:pt x="645" y="785"/>
                    <a:pt x="644" y="785"/>
                  </a:cubicBezTo>
                  <a:cubicBezTo>
                    <a:pt x="644" y="785"/>
                    <a:pt x="644" y="785"/>
                    <a:pt x="644" y="784"/>
                  </a:cubicBezTo>
                  <a:cubicBezTo>
                    <a:pt x="644" y="784"/>
                    <a:pt x="644" y="784"/>
                    <a:pt x="644" y="784"/>
                  </a:cubicBezTo>
                  <a:cubicBezTo>
                    <a:pt x="644" y="782"/>
                    <a:pt x="643" y="781"/>
                    <a:pt x="642" y="780"/>
                  </a:cubicBezTo>
                  <a:cubicBezTo>
                    <a:pt x="642" y="780"/>
                    <a:pt x="642" y="780"/>
                    <a:pt x="642" y="779"/>
                  </a:cubicBezTo>
                  <a:cubicBezTo>
                    <a:pt x="642" y="779"/>
                    <a:pt x="642" y="779"/>
                    <a:pt x="642" y="779"/>
                  </a:cubicBezTo>
                  <a:cubicBezTo>
                    <a:pt x="642" y="778"/>
                    <a:pt x="642" y="778"/>
                    <a:pt x="642" y="778"/>
                  </a:cubicBezTo>
                  <a:cubicBezTo>
                    <a:pt x="642" y="778"/>
                    <a:pt x="642" y="778"/>
                    <a:pt x="642" y="778"/>
                  </a:cubicBezTo>
                  <a:cubicBezTo>
                    <a:pt x="642" y="778"/>
                    <a:pt x="641" y="777"/>
                    <a:pt x="641" y="777"/>
                  </a:cubicBezTo>
                  <a:cubicBezTo>
                    <a:pt x="640" y="777"/>
                    <a:pt x="639" y="776"/>
                    <a:pt x="638" y="776"/>
                  </a:cubicBezTo>
                  <a:cubicBezTo>
                    <a:pt x="638" y="776"/>
                    <a:pt x="638" y="776"/>
                    <a:pt x="637" y="776"/>
                  </a:cubicBezTo>
                  <a:cubicBezTo>
                    <a:pt x="637" y="775"/>
                    <a:pt x="637" y="775"/>
                    <a:pt x="637" y="775"/>
                  </a:cubicBezTo>
                  <a:cubicBezTo>
                    <a:pt x="637" y="775"/>
                    <a:pt x="637" y="775"/>
                    <a:pt x="637" y="775"/>
                  </a:cubicBezTo>
                  <a:cubicBezTo>
                    <a:pt x="637" y="774"/>
                    <a:pt x="636" y="774"/>
                    <a:pt x="636" y="774"/>
                  </a:cubicBezTo>
                  <a:cubicBezTo>
                    <a:pt x="636" y="774"/>
                    <a:pt x="636" y="774"/>
                    <a:pt x="635" y="774"/>
                  </a:cubicBezTo>
                  <a:cubicBezTo>
                    <a:pt x="635" y="772"/>
                    <a:pt x="635" y="772"/>
                    <a:pt x="635" y="772"/>
                  </a:cubicBezTo>
                  <a:cubicBezTo>
                    <a:pt x="636" y="772"/>
                    <a:pt x="636" y="772"/>
                    <a:pt x="636" y="772"/>
                  </a:cubicBezTo>
                  <a:cubicBezTo>
                    <a:pt x="636" y="771"/>
                    <a:pt x="636" y="771"/>
                    <a:pt x="636" y="771"/>
                  </a:cubicBezTo>
                  <a:cubicBezTo>
                    <a:pt x="636" y="770"/>
                    <a:pt x="637" y="770"/>
                    <a:pt x="637" y="770"/>
                  </a:cubicBezTo>
                  <a:cubicBezTo>
                    <a:pt x="637" y="769"/>
                    <a:pt x="638" y="768"/>
                    <a:pt x="639" y="767"/>
                  </a:cubicBezTo>
                  <a:cubicBezTo>
                    <a:pt x="640" y="766"/>
                    <a:pt x="642" y="766"/>
                    <a:pt x="641" y="764"/>
                  </a:cubicBezTo>
                  <a:cubicBezTo>
                    <a:pt x="641" y="764"/>
                    <a:pt x="641" y="764"/>
                    <a:pt x="641" y="764"/>
                  </a:cubicBezTo>
                  <a:cubicBezTo>
                    <a:pt x="641" y="763"/>
                    <a:pt x="641" y="762"/>
                    <a:pt x="642" y="762"/>
                  </a:cubicBezTo>
                  <a:cubicBezTo>
                    <a:pt x="642" y="762"/>
                    <a:pt x="642" y="762"/>
                    <a:pt x="642" y="762"/>
                  </a:cubicBezTo>
                  <a:cubicBezTo>
                    <a:pt x="642" y="762"/>
                    <a:pt x="642" y="762"/>
                    <a:pt x="643" y="763"/>
                  </a:cubicBezTo>
                  <a:cubicBezTo>
                    <a:pt x="642" y="763"/>
                    <a:pt x="642" y="763"/>
                    <a:pt x="642" y="763"/>
                  </a:cubicBezTo>
                  <a:cubicBezTo>
                    <a:pt x="643" y="764"/>
                    <a:pt x="644" y="764"/>
                    <a:pt x="645" y="763"/>
                  </a:cubicBezTo>
                  <a:cubicBezTo>
                    <a:pt x="645" y="763"/>
                    <a:pt x="645" y="763"/>
                    <a:pt x="645" y="763"/>
                  </a:cubicBezTo>
                  <a:cubicBezTo>
                    <a:pt x="645" y="763"/>
                    <a:pt x="645" y="762"/>
                    <a:pt x="645" y="762"/>
                  </a:cubicBezTo>
                  <a:cubicBezTo>
                    <a:pt x="645" y="761"/>
                    <a:pt x="645" y="761"/>
                    <a:pt x="645" y="761"/>
                  </a:cubicBezTo>
                  <a:cubicBezTo>
                    <a:pt x="646" y="761"/>
                    <a:pt x="646" y="761"/>
                    <a:pt x="646" y="760"/>
                  </a:cubicBezTo>
                  <a:cubicBezTo>
                    <a:pt x="647" y="760"/>
                    <a:pt x="647" y="760"/>
                    <a:pt x="647" y="760"/>
                  </a:cubicBezTo>
                  <a:cubicBezTo>
                    <a:pt x="647" y="760"/>
                    <a:pt x="647" y="760"/>
                    <a:pt x="647" y="760"/>
                  </a:cubicBezTo>
                  <a:cubicBezTo>
                    <a:pt x="648" y="759"/>
                    <a:pt x="648" y="759"/>
                    <a:pt x="649" y="758"/>
                  </a:cubicBezTo>
                  <a:cubicBezTo>
                    <a:pt x="649" y="758"/>
                    <a:pt x="649" y="758"/>
                    <a:pt x="650" y="758"/>
                  </a:cubicBezTo>
                  <a:cubicBezTo>
                    <a:pt x="650" y="758"/>
                    <a:pt x="651" y="758"/>
                    <a:pt x="652" y="757"/>
                  </a:cubicBezTo>
                  <a:cubicBezTo>
                    <a:pt x="652" y="757"/>
                    <a:pt x="652" y="757"/>
                    <a:pt x="652" y="757"/>
                  </a:cubicBezTo>
                  <a:cubicBezTo>
                    <a:pt x="652" y="757"/>
                    <a:pt x="652" y="757"/>
                    <a:pt x="652" y="757"/>
                  </a:cubicBezTo>
                  <a:cubicBezTo>
                    <a:pt x="652" y="757"/>
                    <a:pt x="653" y="757"/>
                    <a:pt x="653" y="757"/>
                  </a:cubicBezTo>
                  <a:cubicBezTo>
                    <a:pt x="653" y="757"/>
                    <a:pt x="654" y="757"/>
                    <a:pt x="655" y="757"/>
                  </a:cubicBezTo>
                  <a:cubicBezTo>
                    <a:pt x="655" y="757"/>
                    <a:pt x="655" y="757"/>
                    <a:pt x="655" y="757"/>
                  </a:cubicBezTo>
                  <a:cubicBezTo>
                    <a:pt x="656" y="757"/>
                    <a:pt x="656" y="757"/>
                    <a:pt x="657" y="756"/>
                  </a:cubicBezTo>
                  <a:cubicBezTo>
                    <a:pt x="657" y="756"/>
                    <a:pt x="657" y="755"/>
                    <a:pt x="657" y="755"/>
                  </a:cubicBezTo>
                  <a:cubicBezTo>
                    <a:pt x="657" y="755"/>
                    <a:pt x="658" y="755"/>
                    <a:pt x="658" y="754"/>
                  </a:cubicBezTo>
                  <a:cubicBezTo>
                    <a:pt x="658" y="754"/>
                    <a:pt x="658" y="753"/>
                    <a:pt x="658" y="752"/>
                  </a:cubicBezTo>
                  <a:cubicBezTo>
                    <a:pt x="657" y="752"/>
                    <a:pt x="657" y="752"/>
                    <a:pt x="657" y="752"/>
                  </a:cubicBezTo>
                  <a:cubicBezTo>
                    <a:pt x="656" y="752"/>
                    <a:pt x="656" y="752"/>
                    <a:pt x="655" y="752"/>
                  </a:cubicBezTo>
                  <a:cubicBezTo>
                    <a:pt x="655" y="751"/>
                    <a:pt x="654" y="751"/>
                    <a:pt x="654" y="751"/>
                  </a:cubicBezTo>
                  <a:cubicBezTo>
                    <a:pt x="650" y="751"/>
                    <a:pt x="650" y="751"/>
                    <a:pt x="650" y="751"/>
                  </a:cubicBezTo>
                  <a:cubicBezTo>
                    <a:pt x="650" y="751"/>
                    <a:pt x="649" y="751"/>
                    <a:pt x="648" y="751"/>
                  </a:cubicBezTo>
                  <a:cubicBezTo>
                    <a:pt x="648" y="750"/>
                    <a:pt x="648" y="750"/>
                    <a:pt x="647" y="750"/>
                  </a:cubicBezTo>
                  <a:cubicBezTo>
                    <a:pt x="645" y="746"/>
                    <a:pt x="639" y="752"/>
                    <a:pt x="639" y="754"/>
                  </a:cubicBezTo>
                  <a:cubicBezTo>
                    <a:pt x="637" y="755"/>
                    <a:pt x="635" y="755"/>
                    <a:pt x="634" y="753"/>
                  </a:cubicBezTo>
                  <a:cubicBezTo>
                    <a:pt x="634" y="750"/>
                    <a:pt x="634" y="750"/>
                    <a:pt x="634" y="750"/>
                  </a:cubicBezTo>
                  <a:cubicBezTo>
                    <a:pt x="634" y="750"/>
                    <a:pt x="634" y="749"/>
                    <a:pt x="634" y="749"/>
                  </a:cubicBezTo>
                  <a:cubicBezTo>
                    <a:pt x="635" y="749"/>
                    <a:pt x="635" y="748"/>
                    <a:pt x="634" y="748"/>
                  </a:cubicBezTo>
                  <a:cubicBezTo>
                    <a:pt x="634" y="747"/>
                    <a:pt x="634" y="747"/>
                    <a:pt x="634" y="747"/>
                  </a:cubicBezTo>
                  <a:cubicBezTo>
                    <a:pt x="634" y="747"/>
                    <a:pt x="633" y="747"/>
                    <a:pt x="633" y="746"/>
                  </a:cubicBezTo>
                  <a:cubicBezTo>
                    <a:pt x="633" y="746"/>
                    <a:pt x="633" y="746"/>
                    <a:pt x="632" y="746"/>
                  </a:cubicBezTo>
                  <a:cubicBezTo>
                    <a:pt x="631" y="746"/>
                    <a:pt x="631" y="747"/>
                    <a:pt x="629" y="746"/>
                  </a:cubicBezTo>
                  <a:cubicBezTo>
                    <a:pt x="628" y="746"/>
                    <a:pt x="627" y="746"/>
                    <a:pt x="626" y="745"/>
                  </a:cubicBezTo>
                  <a:cubicBezTo>
                    <a:pt x="626" y="745"/>
                    <a:pt x="626" y="745"/>
                    <a:pt x="626" y="745"/>
                  </a:cubicBezTo>
                  <a:cubicBezTo>
                    <a:pt x="626" y="744"/>
                    <a:pt x="626" y="744"/>
                    <a:pt x="626" y="744"/>
                  </a:cubicBezTo>
                  <a:cubicBezTo>
                    <a:pt x="626" y="744"/>
                    <a:pt x="625" y="744"/>
                    <a:pt x="625" y="744"/>
                  </a:cubicBezTo>
                  <a:cubicBezTo>
                    <a:pt x="625" y="744"/>
                    <a:pt x="625" y="744"/>
                    <a:pt x="625" y="744"/>
                  </a:cubicBezTo>
                  <a:cubicBezTo>
                    <a:pt x="625" y="744"/>
                    <a:pt x="625" y="744"/>
                    <a:pt x="625" y="744"/>
                  </a:cubicBezTo>
                  <a:cubicBezTo>
                    <a:pt x="625" y="743"/>
                    <a:pt x="625" y="742"/>
                    <a:pt x="624" y="741"/>
                  </a:cubicBezTo>
                  <a:cubicBezTo>
                    <a:pt x="624" y="741"/>
                    <a:pt x="624" y="741"/>
                    <a:pt x="624" y="740"/>
                  </a:cubicBezTo>
                  <a:cubicBezTo>
                    <a:pt x="624" y="740"/>
                    <a:pt x="624" y="740"/>
                    <a:pt x="625" y="740"/>
                  </a:cubicBezTo>
                  <a:cubicBezTo>
                    <a:pt x="625" y="739"/>
                    <a:pt x="626" y="739"/>
                    <a:pt x="626" y="739"/>
                  </a:cubicBezTo>
                  <a:cubicBezTo>
                    <a:pt x="626" y="738"/>
                    <a:pt x="626" y="738"/>
                    <a:pt x="626" y="738"/>
                  </a:cubicBezTo>
                  <a:cubicBezTo>
                    <a:pt x="624" y="737"/>
                    <a:pt x="628" y="737"/>
                    <a:pt x="629" y="737"/>
                  </a:cubicBezTo>
                  <a:cubicBezTo>
                    <a:pt x="629" y="737"/>
                    <a:pt x="630" y="737"/>
                    <a:pt x="630" y="738"/>
                  </a:cubicBezTo>
                  <a:cubicBezTo>
                    <a:pt x="630" y="738"/>
                    <a:pt x="630" y="739"/>
                    <a:pt x="630" y="739"/>
                  </a:cubicBezTo>
                  <a:cubicBezTo>
                    <a:pt x="630" y="739"/>
                    <a:pt x="631" y="739"/>
                    <a:pt x="631" y="739"/>
                  </a:cubicBezTo>
                  <a:cubicBezTo>
                    <a:pt x="631" y="739"/>
                    <a:pt x="631" y="739"/>
                    <a:pt x="631" y="739"/>
                  </a:cubicBezTo>
                  <a:cubicBezTo>
                    <a:pt x="631" y="739"/>
                    <a:pt x="631" y="739"/>
                    <a:pt x="631" y="738"/>
                  </a:cubicBezTo>
                  <a:cubicBezTo>
                    <a:pt x="631" y="738"/>
                    <a:pt x="632" y="737"/>
                    <a:pt x="632" y="737"/>
                  </a:cubicBezTo>
                  <a:cubicBezTo>
                    <a:pt x="633" y="737"/>
                    <a:pt x="634" y="737"/>
                    <a:pt x="634" y="736"/>
                  </a:cubicBezTo>
                  <a:cubicBezTo>
                    <a:pt x="634" y="736"/>
                    <a:pt x="635" y="736"/>
                    <a:pt x="635" y="735"/>
                  </a:cubicBezTo>
                  <a:cubicBezTo>
                    <a:pt x="635" y="735"/>
                    <a:pt x="635" y="735"/>
                    <a:pt x="635" y="735"/>
                  </a:cubicBezTo>
                  <a:cubicBezTo>
                    <a:pt x="635" y="735"/>
                    <a:pt x="635" y="734"/>
                    <a:pt x="635" y="734"/>
                  </a:cubicBezTo>
                  <a:cubicBezTo>
                    <a:pt x="635" y="734"/>
                    <a:pt x="636" y="734"/>
                    <a:pt x="636" y="734"/>
                  </a:cubicBezTo>
                  <a:cubicBezTo>
                    <a:pt x="636" y="733"/>
                    <a:pt x="636" y="733"/>
                    <a:pt x="636" y="732"/>
                  </a:cubicBezTo>
                  <a:cubicBezTo>
                    <a:pt x="636" y="732"/>
                    <a:pt x="636" y="732"/>
                    <a:pt x="636" y="732"/>
                  </a:cubicBezTo>
                  <a:cubicBezTo>
                    <a:pt x="637" y="731"/>
                    <a:pt x="638" y="730"/>
                    <a:pt x="639" y="730"/>
                  </a:cubicBezTo>
                  <a:cubicBezTo>
                    <a:pt x="641" y="729"/>
                    <a:pt x="643" y="728"/>
                    <a:pt x="644" y="726"/>
                  </a:cubicBezTo>
                  <a:cubicBezTo>
                    <a:pt x="644" y="726"/>
                    <a:pt x="644" y="726"/>
                    <a:pt x="644" y="726"/>
                  </a:cubicBezTo>
                  <a:cubicBezTo>
                    <a:pt x="644" y="726"/>
                    <a:pt x="645" y="726"/>
                    <a:pt x="645" y="725"/>
                  </a:cubicBezTo>
                  <a:cubicBezTo>
                    <a:pt x="646" y="724"/>
                    <a:pt x="647" y="724"/>
                    <a:pt x="647" y="723"/>
                  </a:cubicBezTo>
                  <a:cubicBezTo>
                    <a:pt x="648" y="722"/>
                    <a:pt x="648" y="722"/>
                    <a:pt x="648" y="722"/>
                  </a:cubicBezTo>
                  <a:cubicBezTo>
                    <a:pt x="649" y="721"/>
                    <a:pt x="649" y="721"/>
                    <a:pt x="649" y="721"/>
                  </a:cubicBezTo>
                  <a:cubicBezTo>
                    <a:pt x="650" y="721"/>
                    <a:pt x="650" y="721"/>
                    <a:pt x="650" y="722"/>
                  </a:cubicBezTo>
                  <a:cubicBezTo>
                    <a:pt x="650" y="722"/>
                    <a:pt x="651" y="722"/>
                    <a:pt x="651" y="722"/>
                  </a:cubicBezTo>
                  <a:cubicBezTo>
                    <a:pt x="651" y="722"/>
                    <a:pt x="651" y="722"/>
                    <a:pt x="651" y="722"/>
                  </a:cubicBezTo>
                  <a:cubicBezTo>
                    <a:pt x="652" y="722"/>
                    <a:pt x="653" y="723"/>
                    <a:pt x="654" y="723"/>
                  </a:cubicBezTo>
                  <a:cubicBezTo>
                    <a:pt x="654" y="723"/>
                    <a:pt x="654" y="723"/>
                    <a:pt x="654" y="723"/>
                  </a:cubicBezTo>
                  <a:cubicBezTo>
                    <a:pt x="654" y="724"/>
                    <a:pt x="655" y="724"/>
                    <a:pt x="655" y="724"/>
                  </a:cubicBezTo>
                  <a:cubicBezTo>
                    <a:pt x="655" y="724"/>
                    <a:pt x="655" y="724"/>
                    <a:pt x="655" y="724"/>
                  </a:cubicBezTo>
                  <a:cubicBezTo>
                    <a:pt x="655" y="724"/>
                    <a:pt x="655" y="725"/>
                    <a:pt x="655" y="725"/>
                  </a:cubicBezTo>
                  <a:cubicBezTo>
                    <a:pt x="655" y="726"/>
                    <a:pt x="655" y="726"/>
                    <a:pt x="655" y="726"/>
                  </a:cubicBezTo>
                  <a:cubicBezTo>
                    <a:pt x="654" y="729"/>
                    <a:pt x="650" y="731"/>
                    <a:pt x="649" y="734"/>
                  </a:cubicBezTo>
                  <a:cubicBezTo>
                    <a:pt x="649" y="735"/>
                    <a:pt x="650" y="735"/>
                    <a:pt x="651" y="736"/>
                  </a:cubicBezTo>
                  <a:cubicBezTo>
                    <a:pt x="651" y="736"/>
                    <a:pt x="652" y="738"/>
                    <a:pt x="651" y="738"/>
                  </a:cubicBezTo>
                  <a:cubicBezTo>
                    <a:pt x="651" y="738"/>
                    <a:pt x="651" y="738"/>
                    <a:pt x="651" y="738"/>
                  </a:cubicBezTo>
                  <a:cubicBezTo>
                    <a:pt x="650" y="737"/>
                    <a:pt x="646" y="740"/>
                    <a:pt x="648" y="740"/>
                  </a:cubicBezTo>
                  <a:cubicBezTo>
                    <a:pt x="649" y="741"/>
                    <a:pt x="651" y="740"/>
                    <a:pt x="651" y="740"/>
                  </a:cubicBezTo>
                  <a:cubicBezTo>
                    <a:pt x="651" y="740"/>
                    <a:pt x="651" y="740"/>
                    <a:pt x="651" y="740"/>
                  </a:cubicBezTo>
                  <a:cubicBezTo>
                    <a:pt x="651" y="739"/>
                    <a:pt x="652" y="739"/>
                    <a:pt x="652" y="739"/>
                  </a:cubicBezTo>
                  <a:cubicBezTo>
                    <a:pt x="652" y="739"/>
                    <a:pt x="653" y="738"/>
                    <a:pt x="653" y="738"/>
                  </a:cubicBezTo>
                  <a:cubicBezTo>
                    <a:pt x="653" y="738"/>
                    <a:pt x="653" y="738"/>
                    <a:pt x="653" y="738"/>
                  </a:cubicBezTo>
                  <a:cubicBezTo>
                    <a:pt x="653" y="738"/>
                    <a:pt x="653" y="738"/>
                    <a:pt x="654" y="738"/>
                  </a:cubicBezTo>
                  <a:cubicBezTo>
                    <a:pt x="654" y="738"/>
                    <a:pt x="654" y="738"/>
                    <a:pt x="654" y="738"/>
                  </a:cubicBezTo>
                  <a:cubicBezTo>
                    <a:pt x="656" y="736"/>
                    <a:pt x="657" y="735"/>
                    <a:pt x="660" y="734"/>
                  </a:cubicBezTo>
                  <a:cubicBezTo>
                    <a:pt x="662" y="732"/>
                    <a:pt x="665" y="731"/>
                    <a:pt x="668" y="731"/>
                  </a:cubicBezTo>
                  <a:cubicBezTo>
                    <a:pt x="668" y="731"/>
                    <a:pt x="668" y="732"/>
                    <a:pt x="668" y="732"/>
                  </a:cubicBezTo>
                  <a:cubicBezTo>
                    <a:pt x="668" y="732"/>
                    <a:pt x="669" y="730"/>
                    <a:pt x="669" y="730"/>
                  </a:cubicBezTo>
                  <a:cubicBezTo>
                    <a:pt x="669" y="730"/>
                    <a:pt x="669" y="730"/>
                    <a:pt x="670" y="730"/>
                  </a:cubicBezTo>
                  <a:cubicBezTo>
                    <a:pt x="670" y="731"/>
                    <a:pt x="671" y="731"/>
                    <a:pt x="671" y="732"/>
                  </a:cubicBezTo>
                  <a:cubicBezTo>
                    <a:pt x="672" y="732"/>
                    <a:pt x="672" y="733"/>
                    <a:pt x="673" y="733"/>
                  </a:cubicBezTo>
                  <a:cubicBezTo>
                    <a:pt x="674" y="733"/>
                    <a:pt x="676" y="734"/>
                    <a:pt x="677" y="735"/>
                  </a:cubicBezTo>
                  <a:cubicBezTo>
                    <a:pt x="677" y="735"/>
                    <a:pt x="677" y="735"/>
                    <a:pt x="677" y="736"/>
                  </a:cubicBezTo>
                  <a:cubicBezTo>
                    <a:pt x="676" y="738"/>
                    <a:pt x="674" y="739"/>
                    <a:pt x="676" y="741"/>
                  </a:cubicBezTo>
                  <a:cubicBezTo>
                    <a:pt x="675" y="742"/>
                    <a:pt x="674" y="743"/>
                    <a:pt x="674" y="744"/>
                  </a:cubicBezTo>
                  <a:cubicBezTo>
                    <a:pt x="673" y="744"/>
                    <a:pt x="673" y="745"/>
                    <a:pt x="673" y="745"/>
                  </a:cubicBezTo>
                  <a:cubicBezTo>
                    <a:pt x="673" y="745"/>
                    <a:pt x="673" y="745"/>
                    <a:pt x="673" y="745"/>
                  </a:cubicBezTo>
                  <a:cubicBezTo>
                    <a:pt x="673" y="745"/>
                    <a:pt x="672" y="746"/>
                    <a:pt x="673" y="746"/>
                  </a:cubicBezTo>
                  <a:cubicBezTo>
                    <a:pt x="673" y="746"/>
                    <a:pt x="673" y="746"/>
                    <a:pt x="673" y="746"/>
                  </a:cubicBezTo>
                  <a:cubicBezTo>
                    <a:pt x="674" y="746"/>
                    <a:pt x="675" y="746"/>
                    <a:pt x="674" y="747"/>
                  </a:cubicBezTo>
                  <a:cubicBezTo>
                    <a:pt x="674" y="748"/>
                    <a:pt x="677" y="749"/>
                    <a:pt x="678" y="749"/>
                  </a:cubicBezTo>
                  <a:cubicBezTo>
                    <a:pt x="679" y="750"/>
                    <a:pt x="681" y="750"/>
                    <a:pt x="682" y="749"/>
                  </a:cubicBezTo>
                  <a:cubicBezTo>
                    <a:pt x="682" y="749"/>
                    <a:pt x="683" y="749"/>
                    <a:pt x="683" y="749"/>
                  </a:cubicBezTo>
                  <a:cubicBezTo>
                    <a:pt x="683" y="749"/>
                    <a:pt x="683" y="749"/>
                    <a:pt x="683" y="749"/>
                  </a:cubicBezTo>
                  <a:cubicBezTo>
                    <a:pt x="683" y="749"/>
                    <a:pt x="683" y="750"/>
                    <a:pt x="683" y="750"/>
                  </a:cubicBezTo>
                  <a:cubicBezTo>
                    <a:pt x="684" y="751"/>
                    <a:pt x="685" y="751"/>
                    <a:pt x="685" y="751"/>
                  </a:cubicBezTo>
                  <a:cubicBezTo>
                    <a:pt x="685" y="751"/>
                    <a:pt x="685" y="751"/>
                    <a:pt x="685" y="751"/>
                  </a:cubicBezTo>
                  <a:cubicBezTo>
                    <a:pt x="684" y="752"/>
                    <a:pt x="685" y="752"/>
                    <a:pt x="686" y="753"/>
                  </a:cubicBezTo>
                  <a:cubicBezTo>
                    <a:pt x="686" y="753"/>
                    <a:pt x="686" y="753"/>
                    <a:pt x="686" y="753"/>
                  </a:cubicBezTo>
                  <a:cubicBezTo>
                    <a:pt x="686" y="754"/>
                    <a:pt x="686" y="754"/>
                    <a:pt x="686" y="755"/>
                  </a:cubicBezTo>
                  <a:cubicBezTo>
                    <a:pt x="685" y="755"/>
                    <a:pt x="685" y="755"/>
                    <a:pt x="685" y="755"/>
                  </a:cubicBezTo>
                  <a:cubicBezTo>
                    <a:pt x="684" y="755"/>
                    <a:pt x="684" y="755"/>
                    <a:pt x="684" y="756"/>
                  </a:cubicBezTo>
                  <a:cubicBezTo>
                    <a:pt x="684" y="756"/>
                    <a:pt x="684" y="756"/>
                    <a:pt x="684" y="756"/>
                  </a:cubicBezTo>
                  <a:cubicBezTo>
                    <a:pt x="683" y="756"/>
                    <a:pt x="683" y="756"/>
                    <a:pt x="683" y="756"/>
                  </a:cubicBezTo>
                  <a:cubicBezTo>
                    <a:pt x="682" y="756"/>
                    <a:pt x="681" y="758"/>
                    <a:pt x="683" y="758"/>
                  </a:cubicBezTo>
                  <a:cubicBezTo>
                    <a:pt x="683" y="759"/>
                    <a:pt x="683" y="759"/>
                    <a:pt x="683" y="758"/>
                  </a:cubicBezTo>
                  <a:cubicBezTo>
                    <a:pt x="684" y="759"/>
                    <a:pt x="684" y="759"/>
                    <a:pt x="684" y="760"/>
                  </a:cubicBezTo>
                  <a:cubicBezTo>
                    <a:pt x="684" y="760"/>
                    <a:pt x="684" y="760"/>
                    <a:pt x="684" y="760"/>
                  </a:cubicBezTo>
                  <a:cubicBezTo>
                    <a:pt x="684" y="761"/>
                    <a:pt x="685" y="762"/>
                    <a:pt x="685" y="764"/>
                  </a:cubicBezTo>
                  <a:cubicBezTo>
                    <a:pt x="685" y="764"/>
                    <a:pt x="685" y="765"/>
                    <a:pt x="685" y="766"/>
                  </a:cubicBezTo>
                  <a:cubicBezTo>
                    <a:pt x="684" y="767"/>
                    <a:pt x="684" y="769"/>
                    <a:pt x="683" y="770"/>
                  </a:cubicBezTo>
                  <a:cubicBezTo>
                    <a:pt x="683" y="770"/>
                    <a:pt x="683" y="770"/>
                    <a:pt x="683" y="770"/>
                  </a:cubicBezTo>
                  <a:cubicBezTo>
                    <a:pt x="683" y="770"/>
                    <a:pt x="683" y="771"/>
                    <a:pt x="684" y="771"/>
                  </a:cubicBezTo>
                  <a:cubicBezTo>
                    <a:pt x="684" y="771"/>
                    <a:pt x="684" y="771"/>
                    <a:pt x="684" y="771"/>
                  </a:cubicBezTo>
                  <a:cubicBezTo>
                    <a:pt x="683" y="771"/>
                    <a:pt x="683" y="772"/>
                    <a:pt x="683" y="772"/>
                  </a:cubicBezTo>
                  <a:cubicBezTo>
                    <a:pt x="683" y="772"/>
                    <a:pt x="683" y="772"/>
                    <a:pt x="683" y="772"/>
                  </a:cubicBezTo>
                  <a:cubicBezTo>
                    <a:pt x="683" y="773"/>
                    <a:pt x="683" y="773"/>
                    <a:pt x="683" y="774"/>
                  </a:cubicBezTo>
                  <a:cubicBezTo>
                    <a:pt x="683" y="775"/>
                    <a:pt x="682" y="776"/>
                    <a:pt x="682" y="777"/>
                  </a:cubicBezTo>
                  <a:cubicBezTo>
                    <a:pt x="683" y="777"/>
                    <a:pt x="683" y="778"/>
                    <a:pt x="684" y="777"/>
                  </a:cubicBezTo>
                  <a:cubicBezTo>
                    <a:pt x="686" y="778"/>
                    <a:pt x="687" y="776"/>
                    <a:pt x="689" y="775"/>
                  </a:cubicBezTo>
                  <a:cubicBezTo>
                    <a:pt x="690" y="776"/>
                    <a:pt x="688" y="777"/>
                    <a:pt x="690" y="776"/>
                  </a:cubicBezTo>
                  <a:cubicBezTo>
                    <a:pt x="691" y="776"/>
                    <a:pt x="693" y="775"/>
                    <a:pt x="693" y="774"/>
                  </a:cubicBezTo>
                  <a:cubicBezTo>
                    <a:pt x="693" y="774"/>
                    <a:pt x="693" y="774"/>
                    <a:pt x="693" y="774"/>
                  </a:cubicBezTo>
                  <a:cubicBezTo>
                    <a:pt x="693" y="774"/>
                    <a:pt x="692" y="773"/>
                    <a:pt x="692" y="773"/>
                  </a:cubicBezTo>
                  <a:cubicBezTo>
                    <a:pt x="693" y="772"/>
                    <a:pt x="694" y="775"/>
                    <a:pt x="694" y="775"/>
                  </a:cubicBezTo>
                  <a:cubicBezTo>
                    <a:pt x="694" y="775"/>
                    <a:pt x="694" y="775"/>
                    <a:pt x="694" y="775"/>
                  </a:cubicBezTo>
                  <a:cubicBezTo>
                    <a:pt x="694" y="774"/>
                    <a:pt x="694" y="774"/>
                    <a:pt x="694" y="774"/>
                  </a:cubicBezTo>
                  <a:cubicBezTo>
                    <a:pt x="694" y="774"/>
                    <a:pt x="694" y="774"/>
                    <a:pt x="694" y="774"/>
                  </a:cubicBezTo>
                  <a:cubicBezTo>
                    <a:pt x="694" y="773"/>
                    <a:pt x="694" y="773"/>
                    <a:pt x="694" y="773"/>
                  </a:cubicBezTo>
                  <a:cubicBezTo>
                    <a:pt x="694" y="773"/>
                    <a:pt x="695" y="773"/>
                    <a:pt x="696" y="773"/>
                  </a:cubicBezTo>
                  <a:cubicBezTo>
                    <a:pt x="696" y="773"/>
                    <a:pt x="696" y="773"/>
                    <a:pt x="696" y="773"/>
                  </a:cubicBezTo>
                  <a:cubicBezTo>
                    <a:pt x="697" y="773"/>
                    <a:pt x="699" y="776"/>
                    <a:pt x="699" y="773"/>
                  </a:cubicBezTo>
                  <a:cubicBezTo>
                    <a:pt x="699" y="773"/>
                    <a:pt x="699" y="773"/>
                    <a:pt x="699" y="773"/>
                  </a:cubicBezTo>
                  <a:cubicBezTo>
                    <a:pt x="699" y="772"/>
                    <a:pt x="698" y="773"/>
                    <a:pt x="698" y="772"/>
                  </a:cubicBezTo>
                  <a:cubicBezTo>
                    <a:pt x="698" y="772"/>
                    <a:pt x="698" y="772"/>
                    <a:pt x="698" y="772"/>
                  </a:cubicBezTo>
                  <a:cubicBezTo>
                    <a:pt x="698" y="772"/>
                    <a:pt x="700" y="772"/>
                    <a:pt x="700" y="772"/>
                  </a:cubicBezTo>
                  <a:cubicBezTo>
                    <a:pt x="702" y="771"/>
                    <a:pt x="702" y="772"/>
                    <a:pt x="703" y="770"/>
                  </a:cubicBezTo>
                  <a:cubicBezTo>
                    <a:pt x="705" y="768"/>
                    <a:pt x="704" y="766"/>
                    <a:pt x="705" y="764"/>
                  </a:cubicBezTo>
                  <a:cubicBezTo>
                    <a:pt x="705" y="763"/>
                    <a:pt x="704" y="763"/>
                    <a:pt x="704" y="763"/>
                  </a:cubicBezTo>
                  <a:cubicBezTo>
                    <a:pt x="704" y="762"/>
                    <a:pt x="704" y="761"/>
                    <a:pt x="704" y="760"/>
                  </a:cubicBezTo>
                  <a:cubicBezTo>
                    <a:pt x="704" y="760"/>
                    <a:pt x="704" y="760"/>
                    <a:pt x="704" y="760"/>
                  </a:cubicBezTo>
                  <a:cubicBezTo>
                    <a:pt x="705" y="757"/>
                    <a:pt x="704" y="754"/>
                    <a:pt x="702" y="752"/>
                  </a:cubicBezTo>
                  <a:cubicBezTo>
                    <a:pt x="702" y="752"/>
                    <a:pt x="702" y="752"/>
                    <a:pt x="702" y="752"/>
                  </a:cubicBezTo>
                  <a:cubicBezTo>
                    <a:pt x="698" y="746"/>
                    <a:pt x="697" y="741"/>
                    <a:pt x="691" y="737"/>
                  </a:cubicBezTo>
                  <a:cubicBezTo>
                    <a:pt x="691" y="737"/>
                    <a:pt x="691" y="736"/>
                    <a:pt x="690" y="736"/>
                  </a:cubicBezTo>
                  <a:cubicBezTo>
                    <a:pt x="692" y="734"/>
                    <a:pt x="691" y="732"/>
                    <a:pt x="693" y="731"/>
                  </a:cubicBezTo>
                  <a:cubicBezTo>
                    <a:pt x="694" y="730"/>
                    <a:pt x="698" y="729"/>
                    <a:pt x="698" y="728"/>
                  </a:cubicBezTo>
                  <a:cubicBezTo>
                    <a:pt x="698" y="728"/>
                    <a:pt x="698" y="728"/>
                    <a:pt x="699" y="727"/>
                  </a:cubicBezTo>
                  <a:cubicBezTo>
                    <a:pt x="700" y="726"/>
                    <a:pt x="702" y="725"/>
                    <a:pt x="703" y="723"/>
                  </a:cubicBezTo>
                  <a:cubicBezTo>
                    <a:pt x="704" y="723"/>
                    <a:pt x="704" y="723"/>
                    <a:pt x="705" y="722"/>
                  </a:cubicBezTo>
                  <a:cubicBezTo>
                    <a:pt x="707" y="723"/>
                    <a:pt x="706" y="719"/>
                    <a:pt x="706" y="718"/>
                  </a:cubicBezTo>
                  <a:cubicBezTo>
                    <a:pt x="707" y="718"/>
                    <a:pt x="707" y="717"/>
                    <a:pt x="706" y="716"/>
                  </a:cubicBezTo>
                  <a:cubicBezTo>
                    <a:pt x="706" y="713"/>
                    <a:pt x="709" y="711"/>
                    <a:pt x="711" y="708"/>
                  </a:cubicBezTo>
                  <a:cubicBezTo>
                    <a:pt x="712" y="708"/>
                    <a:pt x="712" y="708"/>
                    <a:pt x="712" y="709"/>
                  </a:cubicBezTo>
                  <a:cubicBezTo>
                    <a:pt x="712" y="709"/>
                    <a:pt x="712" y="709"/>
                    <a:pt x="712" y="709"/>
                  </a:cubicBezTo>
                  <a:cubicBezTo>
                    <a:pt x="712" y="709"/>
                    <a:pt x="713" y="709"/>
                    <a:pt x="713" y="709"/>
                  </a:cubicBezTo>
                  <a:cubicBezTo>
                    <a:pt x="713" y="709"/>
                    <a:pt x="712" y="708"/>
                    <a:pt x="712" y="708"/>
                  </a:cubicBezTo>
                  <a:cubicBezTo>
                    <a:pt x="713" y="708"/>
                    <a:pt x="713" y="708"/>
                    <a:pt x="713" y="708"/>
                  </a:cubicBezTo>
                  <a:cubicBezTo>
                    <a:pt x="713" y="705"/>
                    <a:pt x="715" y="706"/>
                    <a:pt x="717" y="706"/>
                  </a:cubicBezTo>
                  <a:cubicBezTo>
                    <a:pt x="717" y="705"/>
                    <a:pt x="718" y="703"/>
                    <a:pt x="718" y="702"/>
                  </a:cubicBezTo>
                  <a:cubicBezTo>
                    <a:pt x="719" y="701"/>
                    <a:pt x="720" y="701"/>
                    <a:pt x="721" y="700"/>
                  </a:cubicBezTo>
                  <a:cubicBezTo>
                    <a:pt x="721" y="700"/>
                    <a:pt x="721" y="700"/>
                    <a:pt x="722" y="700"/>
                  </a:cubicBezTo>
                  <a:cubicBezTo>
                    <a:pt x="722" y="700"/>
                    <a:pt x="722" y="700"/>
                    <a:pt x="722" y="700"/>
                  </a:cubicBezTo>
                  <a:cubicBezTo>
                    <a:pt x="722" y="701"/>
                    <a:pt x="721" y="701"/>
                    <a:pt x="721" y="701"/>
                  </a:cubicBezTo>
                  <a:cubicBezTo>
                    <a:pt x="721" y="701"/>
                    <a:pt x="721" y="701"/>
                    <a:pt x="721" y="701"/>
                  </a:cubicBezTo>
                  <a:cubicBezTo>
                    <a:pt x="722" y="702"/>
                    <a:pt x="723" y="700"/>
                    <a:pt x="724" y="701"/>
                  </a:cubicBezTo>
                  <a:cubicBezTo>
                    <a:pt x="725" y="702"/>
                    <a:pt x="723" y="703"/>
                    <a:pt x="725" y="704"/>
                  </a:cubicBezTo>
                  <a:cubicBezTo>
                    <a:pt x="726" y="704"/>
                    <a:pt x="729" y="705"/>
                    <a:pt x="730" y="705"/>
                  </a:cubicBezTo>
                  <a:cubicBezTo>
                    <a:pt x="732" y="705"/>
                    <a:pt x="735" y="703"/>
                    <a:pt x="736" y="702"/>
                  </a:cubicBezTo>
                  <a:cubicBezTo>
                    <a:pt x="740" y="700"/>
                    <a:pt x="744" y="698"/>
                    <a:pt x="746" y="694"/>
                  </a:cubicBezTo>
                  <a:cubicBezTo>
                    <a:pt x="747" y="691"/>
                    <a:pt x="747" y="691"/>
                    <a:pt x="749" y="689"/>
                  </a:cubicBezTo>
                  <a:cubicBezTo>
                    <a:pt x="750" y="688"/>
                    <a:pt x="751" y="686"/>
                    <a:pt x="753" y="684"/>
                  </a:cubicBezTo>
                  <a:cubicBezTo>
                    <a:pt x="756" y="680"/>
                    <a:pt x="759" y="677"/>
                    <a:pt x="762" y="673"/>
                  </a:cubicBezTo>
                  <a:cubicBezTo>
                    <a:pt x="763" y="671"/>
                    <a:pt x="764" y="670"/>
                    <a:pt x="765" y="668"/>
                  </a:cubicBezTo>
                  <a:cubicBezTo>
                    <a:pt x="766" y="666"/>
                    <a:pt x="766" y="664"/>
                    <a:pt x="768" y="662"/>
                  </a:cubicBezTo>
                  <a:cubicBezTo>
                    <a:pt x="769" y="660"/>
                    <a:pt x="769" y="659"/>
                    <a:pt x="770" y="657"/>
                  </a:cubicBezTo>
                  <a:cubicBezTo>
                    <a:pt x="771" y="656"/>
                    <a:pt x="772" y="655"/>
                    <a:pt x="774" y="653"/>
                  </a:cubicBezTo>
                  <a:cubicBezTo>
                    <a:pt x="776" y="650"/>
                    <a:pt x="778" y="646"/>
                    <a:pt x="778" y="641"/>
                  </a:cubicBezTo>
                  <a:cubicBezTo>
                    <a:pt x="778" y="640"/>
                    <a:pt x="779" y="639"/>
                    <a:pt x="779" y="637"/>
                  </a:cubicBezTo>
                  <a:cubicBezTo>
                    <a:pt x="779" y="636"/>
                    <a:pt x="779" y="636"/>
                    <a:pt x="779" y="635"/>
                  </a:cubicBezTo>
                  <a:cubicBezTo>
                    <a:pt x="779" y="635"/>
                    <a:pt x="779" y="634"/>
                    <a:pt x="779" y="634"/>
                  </a:cubicBezTo>
                  <a:cubicBezTo>
                    <a:pt x="779" y="634"/>
                    <a:pt x="780" y="634"/>
                    <a:pt x="780" y="633"/>
                  </a:cubicBezTo>
                  <a:cubicBezTo>
                    <a:pt x="780" y="632"/>
                    <a:pt x="779" y="632"/>
                    <a:pt x="779" y="631"/>
                  </a:cubicBezTo>
                  <a:cubicBezTo>
                    <a:pt x="779" y="630"/>
                    <a:pt x="779" y="630"/>
                    <a:pt x="779" y="630"/>
                  </a:cubicBezTo>
                  <a:cubicBezTo>
                    <a:pt x="779" y="629"/>
                    <a:pt x="778" y="627"/>
                    <a:pt x="779" y="625"/>
                  </a:cubicBezTo>
                  <a:cubicBezTo>
                    <a:pt x="779" y="624"/>
                    <a:pt x="780" y="624"/>
                    <a:pt x="780" y="623"/>
                  </a:cubicBezTo>
                  <a:cubicBezTo>
                    <a:pt x="780" y="622"/>
                    <a:pt x="780" y="621"/>
                    <a:pt x="781" y="620"/>
                  </a:cubicBezTo>
                  <a:cubicBezTo>
                    <a:pt x="781" y="616"/>
                    <a:pt x="784" y="615"/>
                    <a:pt x="785" y="611"/>
                  </a:cubicBezTo>
                  <a:cubicBezTo>
                    <a:pt x="785" y="611"/>
                    <a:pt x="785" y="611"/>
                    <a:pt x="785" y="610"/>
                  </a:cubicBezTo>
                  <a:cubicBezTo>
                    <a:pt x="785" y="609"/>
                    <a:pt x="783" y="609"/>
                    <a:pt x="783" y="607"/>
                  </a:cubicBezTo>
                  <a:cubicBezTo>
                    <a:pt x="783" y="606"/>
                    <a:pt x="784" y="605"/>
                    <a:pt x="784" y="604"/>
                  </a:cubicBezTo>
                  <a:cubicBezTo>
                    <a:pt x="784" y="602"/>
                    <a:pt x="782" y="601"/>
                    <a:pt x="781" y="600"/>
                  </a:cubicBezTo>
                  <a:cubicBezTo>
                    <a:pt x="782" y="600"/>
                    <a:pt x="782" y="600"/>
                    <a:pt x="783" y="601"/>
                  </a:cubicBezTo>
                  <a:cubicBezTo>
                    <a:pt x="784" y="601"/>
                    <a:pt x="785" y="600"/>
                    <a:pt x="785" y="599"/>
                  </a:cubicBezTo>
                  <a:cubicBezTo>
                    <a:pt x="785" y="599"/>
                    <a:pt x="785" y="599"/>
                    <a:pt x="785" y="599"/>
                  </a:cubicBezTo>
                  <a:cubicBezTo>
                    <a:pt x="785" y="598"/>
                    <a:pt x="785" y="598"/>
                    <a:pt x="784" y="598"/>
                  </a:cubicBezTo>
                  <a:cubicBezTo>
                    <a:pt x="783" y="597"/>
                    <a:pt x="778" y="593"/>
                    <a:pt x="778" y="592"/>
                  </a:cubicBezTo>
                  <a:cubicBezTo>
                    <a:pt x="778" y="589"/>
                    <a:pt x="774" y="586"/>
                    <a:pt x="771" y="588"/>
                  </a:cubicBezTo>
                  <a:cubicBezTo>
                    <a:pt x="770" y="588"/>
                    <a:pt x="769" y="587"/>
                    <a:pt x="767" y="586"/>
                  </a:cubicBezTo>
                  <a:cubicBezTo>
                    <a:pt x="767" y="588"/>
                    <a:pt x="767" y="589"/>
                    <a:pt x="767" y="591"/>
                  </a:cubicBezTo>
                  <a:cubicBezTo>
                    <a:pt x="767" y="592"/>
                    <a:pt x="766" y="593"/>
                    <a:pt x="766" y="593"/>
                  </a:cubicBezTo>
                  <a:cubicBezTo>
                    <a:pt x="766" y="594"/>
                    <a:pt x="766" y="595"/>
                    <a:pt x="764" y="595"/>
                  </a:cubicBezTo>
                  <a:cubicBezTo>
                    <a:pt x="764" y="595"/>
                    <a:pt x="764" y="595"/>
                    <a:pt x="764" y="594"/>
                  </a:cubicBezTo>
                  <a:cubicBezTo>
                    <a:pt x="766" y="593"/>
                    <a:pt x="766" y="591"/>
                    <a:pt x="766" y="589"/>
                  </a:cubicBezTo>
                  <a:cubicBezTo>
                    <a:pt x="766" y="589"/>
                    <a:pt x="766" y="589"/>
                    <a:pt x="766" y="590"/>
                  </a:cubicBezTo>
                  <a:cubicBezTo>
                    <a:pt x="765" y="590"/>
                    <a:pt x="765" y="591"/>
                    <a:pt x="764" y="592"/>
                  </a:cubicBezTo>
                  <a:cubicBezTo>
                    <a:pt x="764" y="593"/>
                    <a:pt x="763" y="594"/>
                    <a:pt x="762" y="594"/>
                  </a:cubicBezTo>
                  <a:cubicBezTo>
                    <a:pt x="761" y="595"/>
                    <a:pt x="757" y="596"/>
                    <a:pt x="757" y="594"/>
                  </a:cubicBezTo>
                  <a:cubicBezTo>
                    <a:pt x="757" y="594"/>
                    <a:pt x="757" y="594"/>
                    <a:pt x="757" y="594"/>
                  </a:cubicBezTo>
                  <a:cubicBezTo>
                    <a:pt x="757" y="593"/>
                    <a:pt x="760" y="593"/>
                    <a:pt x="760" y="591"/>
                  </a:cubicBezTo>
                  <a:cubicBezTo>
                    <a:pt x="760" y="590"/>
                    <a:pt x="758" y="589"/>
                    <a:pt x="758" y="588"/>
                  </a:cubicBezTo>
                  <a:cubicBezTo>
                    <a:pt x="758" y="588"/>
                    <a:pt x="760" y="588"/>
                    <a:pt x="760" y="587"/>
                  </a:cubicBezTo>
                  <a:cubicBezTo>
                    <a:pt x="759" y="585"/>
                    <a:pt x="757" y="587"/>
                    <a:pt x="757" y="588"/>
                  </a:cubicBezTo>
                  <a:cubicBezTo>
                    <a:pt x="756" y="589"/>
                    <a:pt x="757" y="590"/>
                    <a:pt x="756" y="592"/>
                  </a:cubicBezTo>
                  <a:cubicBezTo>
                    <a:pt x="755" y="592"/>
                    <a:pt x="754" y="591"/>
                    <a:pt x="754" y="592"/>
                  </a:cubicBezTo>
                  <a:cubicBezTo>
                    <a:pt x="753" y="592"/>
                    <a:pt x="753" y="591"/>
                    <a:pt x="753" y="591"/>
                  </a:cubicBezTo>
                  <a:cubicBezTo>
                    <a:pt x="753" y="589"/>
                    <a:pt x="754" y="588"/>
                    <a:pt x="754" y="586"/>
                  </a:cubicBezTo>
                  <a:cubicBezTo>
                    <a:pt x="754" y="586"/>
                    <a:pt x="754" y="583"/>
                    <a:pt x="754" y="583"/>
                  </a:cubicBezTo>
                  <a:cubicBezTo>
                    <a:pt x="753" y="581"/>
                    <a:pt x="748" y="584"/>
                    <a:pt x="747" y="583"/>
                  </a:cubicBezTo>
                  <a:cubicBezTo>
                    <a:pt x="745" y="582"/>
                    <a:pt x="742" y="581"/>
                    <a:pt x="744" y="579"/>
                  </a:cubicBezTo>
                  <a:cubicBezTo>
                    <a:pt x="745" y="577"/>
                    <a:pt x="747" y="577"/>
                    <a:pt x="748" y="575"/>
                  </a:cubicBezTo>
                  <a:cubicBezTo>
                    <a:pt x="749" y="574"/>
                    <a:pt x="751" y="573"/>
                    <a:pt x="751" y="572"/>
                  </a:cubicBezTo>
                  <a:cubicBezTo>
                    <a:pt x="754" y="570"/>
                    <a:pt x="759" y="567"/>
                    <a:pt x="760" y="563"/>
                  </a:cubicBezTo>
                  <a:cubicBezTo>
                    <a:pt x="761" y="562"/>
                    <a:pt x="763" y="561"/>
                    <a:pt x="763" y="559"/>
                  </a:cubicBezTo>
                  <a:cubicBezTo>
                    <a:pt x="764" y="559"/>
                    <a:pt x="764" y="558"/>
                    <a:pt x="764" y="557"/>
                  </a:cubicBezTo>
                  <a:cubicBezTo>
                    <a:pt x="766" y="557"/>
                    <a:pt x="766" y="555"/>
                    <a:pt x="766" y="554"/>
                  </a:cubicBezTo>
                  <a:cubicBezTo>
                    <a:pt x="768" y="554"/>
                    <a:pt x="768" y="553"/>
                    <a:pt x="769" y="551"/>
                  </a:cubicBezTo>
                  <a:cubicBezTo>
                    <a:pt x="770" y="550"/>
                    <a:pt x="772" y="550"/>
                    <a:pt x="773" y="548"/>
                  </a:cubicBezTo>
                  <a:cubicBezTo>
                    <a:pt x="774" y="548"/>
                    <a:pt x="775" y="546"/>
                    <a:pt x="776" y="545"/>
                  </a:cubicBezTo>
                  <a:cubicBezTo>
                    <a:pt x="779" y="544"/>
                    <a:pt x="779" y="542"/>
                    <a:pt x="780" y="539"/>
                  </a:cubicBezTo>
                  <a:cubicBezTo>
                    <a:pt x="781" y="538"/>
                    <a:pt x="781" y="537"/>
                    <a:pt x="782" y="536"/>
                  </a:cubicBezTo>
                  <a:cubicBezTo>
                    <a:pt x="784" y="535"/>
                    <a:pt x="785" y="535"/>
                    <a:pt x="786" y="533"/>
                  </a:cubicBezTo>
                  <a:cubicBezTo>
                    <a:pt x="787" y="532"/>
                    <a:pt x="788" y="531"/>
                    <a:pt x="788" y="529"/>
                  </a:cubicBezTo>
                  <a:cubicBezTo>
                    <a:pt x="790" y="528"/>
                    <a:pt x="791" y="526"/>
                    <a:pt x="793" y="525"/>
                  </a:cubicBezTo>
                  <a:cubicBezTo>
                    <a:pt x="795" y="524"/>
                    <a:pt x="799" y="525"/>
                    <a:pt x="799" y="524"/>
                  </a:cubicBezTo>
                  <a:cubicBezTo>
                    <a:pt x="802" y="521"/>
                    <a:pt x="808" y="525"/>
                    <a:pt x="810" y="523"/>
                  </a:cubicBezTo>
                  <a:cubicBezTo>
                    <a:pt x="811" y="523"/>
                    <a:pt x="811" y="523"/>
                    <a:pt x="811" y="523"/>
                  </a:cubicBezTo>
                  <a:cubicBezTo>
                    <a:pt x="812" y="524"/>
                    <a:pt x="814" y="523"/>
                    <a:pt x="815" y="523"/>
                  </a:cubicBezTo>
                  <a:cubicBezTo>
                    <a:pt x="815" y="523"/>
                    <a:pt x="815" y="523"/>
                    <a:pt x="815" y="523"/>
                  </a:cubicBezTo>
                  <a:cubicBezTo>
                    <a:pt x="816" y="524"/>
                    <a:pt x="814" y="525"/>
                    <a:pt x="816" y="526"/>
                  </a:cubicBezTo>
                  <a:cubicBezTo>
                    <a:pt x="818" y="527"/>
                    <a:pt x="818" y="524"/>
                    <a:pt x="818" y="523"/>
                  </a:cubicBezTo>
                  <a:cubicBezTo>
                    <a:pt x="819" y="523"/>
                    <a:pt x="819" y="522"/>
                    <a:pt x="820" y="522"/>
                  </a:cubicBezTo>
                  <a:cubicBezTo>
                    <a:pt x="821" y="523"/>
                    <a:pt x="821" y="523"/>
                    <a:pt x="822" y="523"/>
                  </a:cubicBezTo>
                  <a:cubicBezTo>
                    <a:pt x="822" y="523"/>
                    <a:pt x="822" y="523"/>
                    <a:pt x="822" y="523"/>
                  </a:cubicBezTo>
                  <a:cubicBezTo>
                    <a:pt x="823" y="524"/>
                    <a:pt x="823" y="524"/>
                    <a:pt x="824" y="524"/>
                  </a:cubicBezTo>
                  <a:cubicBezTo>
                    <a:pt x="824" y="524"/>
                    <a:pt x="824" y="524"/>
                    <a:pt x="824" y="524"/>
                  </a:cubicBezTo>
                  <a:cubicBezTo>
                    <a:pt x="827" y="525"/>
                    <a:pt x="829" y="525"/>
                    <a:pt x="830" y="523"/>
                  </a:cubicBezTo>
                  <a:cubicBezTo>
                    <a:pt x="831" y="522"/>
                    <a:pt x="832" y="523"/>
                    <a:pt x="832" y="524"/>
                  </a:cubicBezTo>
                  <a:cubicBezTo>
                    <a:pt x="832" y="524"/>
                    <a:pt x="833" y="524"/>
                    <a:pt x="833" y="525"/>
                  </a:cubicBezTo>
                  <a:cubicBezTo>
                    <a:pt x="833" y="525"/>
                    <a:pt x="833" y="525"/>
                    <a:pt x="833" y="525"/>
                  </a:cubicBezTo>
                  <a:cubicBezTo>
                    <a:pt x="834" y="525"/>
                    <a:pt x="837" y="524"/>
                    <a:pt x="836" y="524"/>
                  </a:cubicBezTo>
                  <a:cubicBezTo>
                    <a:pt x="836" y="523"/>
                    <a:pt x="835" y="523"/>
                    <a:pt x="835" y="523"/>
                  </a:cubicBezTo>
                  <a:cubicBezTo>
                    <a:pt x="835" y="523"/>
                    <a:pt x="835" y="523"/>
                    <a:pt x="835" y="523"/>
                  </a:cubicBezTo>
                  <a:cubicBezTo>
                    <a:pt x="835" y="523"/>
                    <a:pt x="835" y="523"/>
                    <a:pt x="835" y="523"/>
                  </a:cubicBezTo>
                  <a:cubicBezTo>
                    <a:pt x="835" y="522"/>
                    <a:pt x="835" y="522"/>
                    <a:pt x="835" y="522"/>
                  </a:cubicBezTo>
                  <a:cubicBezTo>
                    <a:pt x="836" y="522"/>
                    <a:pt x="837" y="523"/>
                    <a:pt x="838" y="521"/>
                  </a:cubicBezTo>
                  <a:cubicBezTo>
                    <a:pt x="838" y="521"/>
                    <a:pt x="838" y="521"/>
                    <a:pt x="838" y="521"/>
                  </a:cubicBezTo>
                  <a:cubicBezTo>
                    <a:pt x="839" y="516"/>
                    <a:pt x="843" y="520"/>
                    <a:pt x="846" y="520"/>
                  </a:cubicBezTo>
                  <a:cubicBezTo>
                    <a:pt x="846" y="520"/>
                    <a:pt x="846" y="520"/>
                    <a:pt x="846" y="520"/>
                  </a:cubicBezTo>
                  <a:cubicBezTo>
                    <a:pt x="846" y="521"/>
                    <a:pt x="847" y="521"/>
                    <a:pt x="847" y="521"/>
                  </a:cubicBezTo>
                  <a:cubicBezTo>
                    <a:pt x="847" y="521"/>
                    <a:pt x="847" y="521"/>
                    <a:pt x="847" y="521"/>
                  </a:cubicBezTo>
                  <a:cubicBezTo>
                    <a:pt x="847" y="521"/>
                    <a:pt x="847" y="521"/>
                    <a:pt x="847" y="521"/>
                  </a:cubicBezTo>
                  <a:cubicBezTo>
                    <a:pt x="847" y="522"/>
                    <a:pt x="847" y="522"/>
                    <a:pt x="847" y="522"/>
                  </a:cubicBezTo>
                  <a:cubicBezTo>
                    <a:pt x="847" y="522"/>
                    <a:pt x="847" y="522"/>
                    <a:pt x="847" y="522"/>
                  </a:cubicBezTo>
                  <a:cubicBezTo>
                    <a:pt x="848" y="522"/>
                    <a:pt x="848" y="523"/>
                    <a:pt x="849" y="522"/>
                  </a:cubicBezTo>
                  <a:cubicBezTo>
                    <a:pt x="849" y="522"/>
                    <a:pt x="849" y="522"/>
                    <a:pt x="849" y="522"/>
                  </a:cubicBezTo>
                  <a:cubicBezTo>
                    <a:pt x="849" y="522"/>
                    <a:pt x="849" y="522"/>
                    <a:pt x="850" y="522"/>
                  </a:cubicBezTo>
                  <a:cubicBezTo>
                    <a:pt x="850" y="521"/>
                    <a:pt x="851" y="521"/>
                    <a:pt x="853" y="521"/>
                  </a:cubicBezTo>
                  <a:cubicBezTo>
                    <a:pt x="853" y="521"/>
                    <a:pt x="853" y="521"/>
                    <a:pt x="853" y="521"/>
                  </a:cubicBezTo>
                  <a:cubicBezTo>
                    <a:pt x="854" y="522"/>
                    <a:pt x="854" y="523"/>
                    <a:pt x="855" y="524"/>
                  </a:cubicBezTo>
                  <a:cubicBezTo>
                    <a:pt x="855" y="524"/>
                    <a:pt x="855" y="524"/>
                    <a:pt x="855" y="524"/>
                  </a:cubicBezTo>
                  <a:cubicBezTo>
                    <a:pt x="856" y="525"/>
                    <a:pt x="856" y="525"/>
                    <a:pt x="856" y="525"/>
                  </a:cubicBezTo>
                  <a:cubicBezTo>
                    <a:pt x="857" y="525"/>
                    <a:pt x="857" y="525"/>
                    <a:pt x="858" y="525"/>
                  </a:cubicBezTo>
                  <a:cubicBezTo>
                    <a:pt x="857" y="527"/>
                    <a:pt x="856" y="526"/>
                    <a:pt x="855" y="526"/>
                  </a:cubicBezTo>
                  <a:cubicBezTo>
                    <a:pt x="854" y="526"/>
                    <a:pt x="852" y="527"/>
                    <a:pt x="851" y="527"/>
                  </a:cubicBezTo>
                  <a:cubicBezTo>
                    <a:pt x="852" y="528"/>
                    <a:pt x="852" y="530"/>
                    <a:pt x="853" y="530"/>
                  </a:cubicBezTo>
                  <a:cubicBezTo>
                    <a:pt x="853" y="531"/>
                    <a:pt x="854" y="531"/>
                    <a:pt x="855" y="530"/>
                  </a:cubicBezTo>
                  <a:cubicBezTo>
                    <a:pt x="855" y="530"/>
                    <a:pt x="855" y="530"/>
                    <a:pt x="855" y="530"/>
                  </a:cubicBezTo>
                  <a:cubicBezTo>
                    <a:pt x="856" y="530"/>
                    <a:pt x="857" y="530"/>
                    <a:pt x="857" y="530"/>
                  </a:cubicBezTo>
                  <a:cubicBezTo>
                    <a:pt x="857" y="529"/>
                    <a:pt x="857" y="529"/>
                    <a:pt x="857" y="529"/>
                  </a:cubicBezTo>
                  <a:cubicBezTo>
                    <a:pt x="859" y="529"/>
                    <a:pt x="862" y="531"/>
                    <a:pt x="863" y="529"/>
                  </a:cubicBezTo>
                  <a:cubicBezTo>
                    <a:pt x="863" y="529"/>
                    <a:pt x="863" y="528"/>
                    <a:pt x="863" y="528"/>
                  </a:cubicBezTo>
                  <a:cubicBezTo>
                    <a:pt x="864" y="527"/>
                    <a:pt x="867" y="525"/>
                    <a:pt x="868" y="526"/>
                  </a:cubicBezTo>
                  <a:cubicBezTo>
                    <a:pt x="869" y="526"/>
                    <a:pt x="869" y="526"/>
                    <a:pt x="870" y="527"/>
                  </a:cubicBezTo>
                  <a:cubicBezTo>
                    <a:pt x="870" y="527"/>
                    <a:pt x="870" y="527"/>
                    <a:pt x="870" y="527"/>
                  </a:cubicBezTo>
                  <a:cubicBezTo>
                    <a:pt x="871" y="528"/>
                    <a:pt x="872" y="527"/>
                    <a:pt x="873" y="526"/>
                  </a:cubicBezTo>
                  <a:cubicBezTo>
                    <a:pt x="873" y="526"/>
                    <a:pt x="873" y="526"/>
                    <a:pt x="873" y="526"/>
                  </a:cubicBezTo>
                  <a:cubicBezTo>
                    <a:pt x="873" y="526"/>
                    <a:pt x="874" y="526"/>
                    <a:pt x="874" y="526"/>
                  </a:cubicBezTo>
                  <a:cubicBezTo>
                    <a:pt x="875" y="526"/>
                    <a:pt x="881" y="525"/>
                    <a:pt x="877" y="523"/>
                  </a:cubicBezTo>
                  <a:cubicBezTo>
                    <a:pt x="877" y="522"/>
                    <a:pt x="876" y="522"/>
                    <a:pt x="876" y="522"/>
                  </a:cubicBezTo>
                  <a:cubicBezTo>
                    <a:pt x="875" y="520"/>
                    <a:pt x="873" y="521"/>
                    <a:pt x="872" y="522"/>
                  </a:cubicBezTo>
                  <a:cubicBezTo>
                    <a:pt x="872" y="521"/>
                    <a:pt x="872" y="521"/>
                    <a:pt x="872" y="521"/>
                  </a:cubicBezTo>
                  <a:cubicBezTo>
                    <a:pt x="872" y="519"/>
                    <a:pt x="871" y="517"/>
                    <a:pt x="873" y="516"/>
                  </a:cubicBezTo>
                  <a:cubicBezTo>
                    <a:pt x="874" y="516"/>
                    <a:pt x="874" y="515"/>
                    <a:pt x="874" y="515"/>
                  </a:cubicBezTo>
                  <a:cubicBezTo>
                    <a:pt x="874" y="514"/>
                    <a:pt x="874" y="514"/>
                    <a:pt x="874" y="514"/>
                  </a:cubicBezTo>
                  <a:cubicBezTo>
                    <a:pt x="874" y="514"/>
                    <a:pt x="874" y="513"/>
                    <a:pt x="874" y="513"/>
                  </a:cubicBezTo>
                  <a:cubicBezTo>
                    <a:pt x="877" y="511"/>
                    <a:pt x="877" y="509"/>
                    <a:pt x="880" y="508"/>
                  </a:cubicBezTo>
                  <a:cubicBezTo>
                    <a:pt x="881" y="507"/>
                    <a:pt x="882" y="505"/>
                    <a:pt x="883" y="505"/>
                  </a:cubicBezTo>
                  <a:cubicBezTo>
                    <a:pt x="884" y="504"/>
                    <a:pt x="884" y="503"/>
                    <a:pt x="884" y="501"/>
                  </a:cubicBezTo>
                  <a:cubicBezTo>
                    <a:pt x="885" y="501"/>
                    <a:pt x="885" y="500"/>
                    <a:pt x="886" y="499"/>
                  </a:cubicBezTo>
                  <a:cubicBezTo>
                    <a:pt x="886" y="499"/>
                    <a:pt x="886" y="499"/>
                    <a:pt x="886" y="499"/>
                  </a:cubicBezTo>
                  <a:cubicBezTo>
                    <a:pt x="887" y="499"/>
                    <a:pt x="887" y="499"/>
                    <a:pt x="887" y="499"/>
                  </a:cubicBezTo>
                  <a:cubicBezTo>
                    <a:pt x="887" y="499"/>
                    <a:pt x="887" y="499"/>
                    <a:pt x="887" y="499"/>
                  </a:cubicBezTo>
                  <a:cubicBezTo>
                    <a:pt x="889" y="498"/>
                    <a:pt x="888" y="494"/>
                    <a:pt x="890" y="493"/>
                  </a:cubicBezTo>
                  <a:cubicBezTo>
                    <a:pt x="890" y="493"/>
                    <a:pt x="890" y="493"/>
                    <a:pt x="890" y="493"/>
                  </a:cubicBezTo>
                  <a:cubicBezTo>
                    <a:pt x="890" y="493"/>
                    <a:pt x="890" y="493"/>
                    <a:pt x="890" y="493"/>
                  </a:cubicBezTo>
                  <a:cubicBezTo>
                    <a:pt x="890" y="492"/>
                    <a:pt x="890" y="492"/>
                    <a:pt x="891" y="492"/>
                  </a:cubicBezTo>
                  <a:cubicBezTo>
                    <a:pt x="891" y="492"/>
                    <a:pt x="892" y="492"/>
                    <a:pt x="892" y="492"/>
                  </a:cubicBezTo>
                  <a:cubicBezTo>
                    <a:pt x="893" y="491"/>
                    <a:pt x="893" y="491"/>
                    <a:pt x="894" y="490"/>
                  </a:cubicBezTo>
                  <a:cubicBezTo>
                    <a:pt x="895" y="490"/>
                    <a:pt x="895" y="490"/>
                    <a:pt x="896" y="490"/>
                  </a:cubicBezTo>
                  <a:cubicBezTo>
                    <a:pt x="897" y="491"/>
                    <a:pt x="898" y="491"/>
                    <a:pt x="899" y="489"/>
                  </a:cubicBezTo>
                  <a:cubicBezTo>
                    <a:pt x="901" y="490"/>
                    <a:pt x="903" y="489"/>
                    <a:pt x="905" y="489"/>
                  </a:cubicBezTo>
                  <a:cubicBezTo>
                    <a:pt x="907" y="489"/>
                    <a:pt x="907" y="491"/>
                    <a:pt x="908" y="492"/>
                  </a:cubicBezTo>
                  <a:cubicBezTo>
                    <a:pt x="908" y="492"/>
                    <a:pt x="908" y="492"/>
                    <a:pt x="908" y="492"/>
                  </a:cubicBezTo>
                  <a:cubicBezTo>
                    <a:pt x="910" y="493"/>
                    <a:pt x="911" y="489"/>
                    <a:pt x="912" y="489"/>
                  </a:cubicBezTo>
                  <a:cubicBezTo>
                    <a:pt x="915" y="490"/>
                    <a:pt x="911" y="494"/>
                    <a:pt x="911" y="495"/>
                  </a:cubicBezTo>
                  <a:cubicBezTo>
                    <a:pt x="910" y="497"/>
                    <a:pt x="910" y="498"/>
                    <a:pt x="910" y="500"/>
                  </a:cubicBezTo>
                  <a:cubicBezTo>
                    <a:pt x="910" y="501"/>
                    <a:pt x="909" y="501"/>
                    <a:pt x="910" y="502"/>
                  </a:cubicBezTo>
                  <a:cubicBezTo>
                    <a:pt x="911" y="502"/>
                    <a:pt x="912" y="501"/>
                    <a:pt x="912" y="501"/>
                  </a:cubicBezTo>
                  <a:cubicBezTo>
                    <a:pt x="912" y="501"/>
                    <a:pt x="912" y="501"/>
                    <a:pt x="912" y="501"/>
                  </a:cubicBezTo>
                  <a:cubicBezTo>
                    <a:pt x="912" y="501"/>
                    <a:pt x="912" y="501"/>
                    <a:pt x="912" y="501"/>
                  </a:cubicBezTo>
                  <a:cubicBezTo>
                    <a:pt x="913" y="501"/>
                    <a:pt x="913" y="501"/>
                    <a:pt x="913" y="501"/>
                  </a:cubicBezTo>
                  <a:cubicBezTo>
                    <a:pt x="914" y="501"/>
                    <a:pt x="914" y="501"/>
                    <a:pt x="914" y="501"/>
                  </a:cubicBezTo>
                  <a:cubicBezTo>
                    <a:pt x="914" y="501"/>
                    <a:pt x="913" y="502"/>
                    <a:pt x="913" y="502"/>
                  </a:cubicBezTo>
                  <a:cubicBezTo>
                    <a:pt x="913" y="502"/>
                    <a:pt x="913" y="502"/>
                    <a:pt x="913" y="502"/>
                  </a:cubicBezTo>
                  <a:cubicBezTo>
                    <a:pt x="912" y="503"/>
                    <a:pt x="911" y="505"/>
                    <a:pt x="912" y="506"/>
                  </a:cubicBezTo>
                  <a:cubicBezTo>
                    <a:pt x="912" y="506"/>
                    <a:pt x="912" y="506"/>
                    <a:pt x="912" y="506"/>
                  </a:cubicBezTo>
                  <a:cubicBezTo>
                    <a:pt x="912" y="507"/>
                    <a:pt x="912" y="507"/>
                    <a:pt x="912" y="507"/>
                  </a:cubicBezTo>
                  <a:cubicBezTo>
                    <a:pt x="912" y="507"/>
                    <a:pt x="912" y="507"/>
                    <a:pt x="913" y="506"/>
                  </a:cubicBezTo>
                  <a:cubicBezTo>
                    <a:pt x="913" y="506"/>
                    <a:pt x="917" y="505"/>
                    <a:pt x="917" y="504"/>
                  </a:cubicBezTo>
                  <a:cubicBezTo>
                    <a:pt x="917" y="504"/>
                    <a:pt x="917" y="504"/>
                    <a:pt x="917" y="504"/>
                  </a:cubicBezTo>
                  <a:cubicBezTo>
                    <a:pt x="919" y="502"/>
                    <a:pt x="920" y="499"/>
                    <a:pt x="922" y="497"/>
                  </a:cubicBezTo>
                  <a:cubicBezTo>
                    <a:pt x="924" y="496"/>
                    <a:pt x="924" y="496"/>
                    <a:pt x="925" y="495"/>
                  </a:cubicBezTo>
                  <a:cubicBezTo>
                    <a:pt x="926" y="494"/>
                    <a:pt x="926" y="492"/>
                    <a:pt x="928" y="492"/>
                  </a:cubicBezTo>
                  <a:cubicBezTo>
                    <a:pt x="928" y="492"/>
                    <a:pt x="929" y="492"/>
                    <a:pt x="929" y="492"/>
                  </a:cubicBezTo>
                  <a:cubicBezTo>
                    <a:pt x="929" y="491"/>
                    <a:pt x="930" y="491"/>
                    <a:pt x="930" y="491"/>
                  </a:cubicBezTo>
                  <a:cubicBezTo>
                    <a:pt x="930" y="491"/>
                    <a:pt x="931" y="492"/>
                    <a:pt x="931" y="493"/>
                  </a:cubicBezTo>
                  <a:cubicBezTo>
                    <a:pt x="931" y="493"/>
                    <a:pt x="931" y="493"/>
                    <a:pt x="931" y="493"/>
                  </a:cubicBezTo>
                  <a:cubicBezTo>
                    <a:pt x="931" y="493"/>
                    <a:pt x="931" y="493"/>
                    <a:pt x="932" y="493"/>
                  </a:cubicBezTo>
                  <a:cubicBezTo>
                    <a:pt x="932" y="493"/>
                    <a:pt x="934" y="492"/>
                    <a:pt x="933" y="491"/>
                  </a:cubicBezTo>
                  <a:cubicBezTo>
                    <a:pt x="933" y="491"/>
                    <a:pt x="932" y="490"/>
                    <a:pt x="932" y="490"/>
                  </a:cubicBezTo>
                  <a:cubicBezTo>
                    <a:pt x="930" y="489"/>
                    <a:pt x="932" y="488"/>
                    <a:pt x="932" y="487"/>
                  </a:cubicBezTo>
                  <a:cubicBezTo>
                    <a:pt x="932" y="486"/>
                    <a:pt x="932" y="485"/>
                    <a:pt x="932" y="484"/>
                  </a:cubicBezTo>
                  <a:cubicBezTo>
                    <a:pt x="934" y="483"/>
                    <a:pt x="933" y="480"/>
                    <a:pt x="936" y="479"/>
                  </a:cubicBezTo>
                  <a:cubicBezTo>
                    <a:pt x="938" y="478"/>
                    <a:pt x="941" y="477"/>
                    <a:pt x="943" y="479"/>
                  </a:cubicBezTo>
                  <a:cubicBezTo>
                    <a:pt x="943" y="479"/>
                    <a:pt x="943" y="478"/>
                    <a:pt x="943" y="478"/>
                  </a:cubicBezTo>
                  <a:cubicBezTo>
                    <a:pt x="943" y="479"/>
                    <a:pt x="943" y="479"/>
                    <a:pt x="943" y="479"/>
                  </a:cubicBezTo>
                  <a:cubicBezTo>
                    <a:pt x="944" y="479"/>
                    <a:pt x="944" y="479"/>
                    <a:pt x="944" y="479"/>
                  </a:cubicBezTo>
                  <a:cubicBezTo>
                    <a:pt x="944" y="480"/>
                    <a:pt x="945" y="480"/>
                    <a:pt x="945" y="480"/>
                  </a:cubicBezTo>
                  <a:cubicBezTo>
                    <a:pt x="943" y="481"/>
                    <a:pt x="941" y="480"/>
                    <a:pt x="939" y="483"/>
                  </a:cubicBezTo>
                  <a:cubicBezTo>
                    <a:pt x="939" y="483"/>
                    <a:pt x="939" y="484"/>
                    <a:pt x="939" y="485"/>
                  </a:cubicBezTo>
                  <a:cubicBezTo>
                    <a:pt x="939" y="485"/>
                    <a:pt x="939" y="486"/>
                    <a:pt x="938" y="487"/>
                  </a:cubicBezTo>
                  <a:cubicBezTo>
                    <a:pt x="938" y="487"/>
                    <a:pt x="938" y="487"/>
                    <a:pt x="938" y="487"/>
                  </a:cubicBezTo>
                  <a:cubicBezTo>
                    <a:pt x="938" y="489"/>
                    <a:pt x="938" y="490"/>
                    <a:pt x="938" y="491"/>
                  </a:cubicBezTo>
                  <a:cubicBezTo>
                    <a:pt x="937" y="493"/>
                    <a:pt x="937" y="492"/>
                    <a:pt x="937" y="493"/>
                  </a:cubicBezTo>
                  <a:cubicBezTo>
                    <a:pt x="937" y="493"/>
                    <a:pt x="937" y="493"/>
                    <a:pt x="937" y="493"/>
                  </a:cubicBezTo>
                  <a:cubicBezTo>
                    <a:pt x="935" y="494"/>
                    <a:pt x="937" y="496"/>
                    <a:pt x="938" y="497"/>
                  </a:cubicBezTo>
                  <a:cubicBezTo>
                    <a:pt x="937" y="498"/>
                    <a:pt x="933" y="501"/>
                    <a:pt x="936" y="502"/>
                  </a:cubicBezTo>
                  <a:cubicBezTo>
                    <a:pt x="935" y="503"/>
                    <a:pt x="934" y="503"/>
                    <a:pt x="933" y="504"/>
                  </a:cubicBezTo>
                  <a:cubicBezTo>
                    <a:pt x="931" y="505"/>
                    <a:pt x="930" y="505"/>
                    <a:pt x="929" y="506"/>
                  </a:cubicBezTo>
                  <a:cubicBezTo>
                    <a:pt x="928" y="507"/>
                    <a:pt x="927" y="507"/>
                    <a:pt x="927" y="508"/>
                  </a:cubicBezTo>
                  <a:cubicBezTo>
                    <a:pt x="927" y="508"/>
                    <a:pt x="927" y="508"/>
                    <a:pt x="927" y="508"/>
                  </a:cubicBezTo>
                  <a:cubicBezTo>
                    <a:pt x="926" y="508"/>
                    <a:pt x="925" y="508"/>
                    <a:pt x="924" y="509"/>
                  </a:cubicBezTo>
                  <a:cubicBezTo>
                    <a:pt x="924" y="510"/>
                    <a:pt x="924" y="511"/>
                    <a:pt x="924" y="512"/>
                  </a:cubicBezTo>
                  <a:cubicBezTo>
                    <a:pt x="923" y="513"/>
                    <a:pt x="922" y="513"/>
                    <a:pt x="921" y="514"/>
                  </a:cubicBezTo>
                  <a:cubicBezTo>
                    <a:pt x="920" y="515"/>
                    <a:pt x="920" y="517"/>
                    <a:pt x="918" y="518"/>
                  </a:cubicBezTo>
                  <a:cubicBezTo>
                    <a:pt x="918" y="519"/>
                    <a:pt x="917" y="520"/>
                    <a:pt x="916" y="520"/>
                  </a:cubicBezTo>
                  <a:cubicBezTo>
                    <a:pt x="915" y="521"/>
                    <a:pt x="915" y="521"/>
                    <a:pt x="914" y="521"/>
                  </a:cubicBezTo>
                  <a:cubicBezTo>
                    <a:pt x="914" y="521"/>
                    <a:pt x="914" y="522"/>
                    <a:pt x="914" y="522"/>
                  </a:cubicBezTo>
                  <a:cubicBezTo>
                    <a:pt x="913" y="523"/>
                    <a:pt x="913" y="523"/>
                    <a:pt x="912" y="524"/>
                  </a:cubicBezTo>
                  <a:cubicBezTo>
                    <a:pt x="912" y="525"/>
                    <a:pt x="911" y="525"/>
                    <a:pt x="910" y="526"/>
                  </a:cubicBezTo>
                  <a:cubicBezTo>
                    <a:pt x="910" y="527"/>
                    <a:pt x="910" y="527"/>
                    <a:pt x="909" y="528"/>
                  </a:cubicBezTo>
                  <a:cubicBezTo>
                    <a:pt x="909" y="528"/>
                    <a:pt x="909" y="529"/>
                    <a:pt x="909" y="530"/>
                  </a:cubicBezTo>
                  <a:cubicBezTo>
                    <a:pt x="909" y="530"/>
                    <a:pt x="909" y="531"/>
                    <a:pt x="908" y="531"/>
                  </a:cubicBezTo>
                  <a:cubicBezTo>
                    <a:pt x="907" y="532"/>
                    <a:pt x="906" y="534"/>
                    <a:pt x="905" y="535"/>
                  </a:cubicBezTo>
                  <a:cubicBezTo>
                    <a:pt x="903" y="537"/>
                    <a:pt x="901" y="539"/>
                    <a:pt x="899" y="540"/>
                  </a:cubicBezTo>
                  <a:cubicBezTo>
                    <a:pt x="898" y="542"/>
                    <a:pt x="898" y="541"/>
                    <a:pt x="896" y="541"/>
                  </a:cubicBezTo>
                  <a:cubicBezTo>
                    <a:pt x="895" y="541"/>
                    <a:pt x="894" y="543"/>
                    <a:pt x="893" y="544"/>
                  </a:cubicBezTo>
                  <a:cubicBezTo>
                    <a:pt x="893" y="544"/>
                    <a:pt x="892" y="544"/>
                    <a:pt x="891" y="544"/>
                  </a:cubicBezTo>
                  <a:cubicBezTo>
                    <a:pt x="891" y="544"/>
                    <a:pt x="891" y="544"/>
                    <a:pt x="891" y="544"/>
                  </a:cubicBezTo>
                  <a:cubicBezTo>
                    <a:pt x="891" y="544"/>
                    <a:pt x="891" y="544"/>
                    <a:pt x="891" y="544"/>
                  </a:cubicBezTo>
                  <a:cubicBezTo>
                    <a:pt x="891" y="544"/>
                    <a:pt x="891" y="544"/>
                    <a:pt x="891" y="544"/>
                  </a:cubicBezTo>
                  <a:cubicBezTo>
                    <a:pt x="890" y="543"/>
                    <a:pt x="889" y="544"/>
                    <a:pt x="890" y="545"/>
                  </a:cubicBezTo>
                  <a:cubicBezTo>
                    <a:pt x="890" y="545"/>
                    <a:pt x="890" y="545"/>
                    <a:pt x="890" y="545"/>
                  </a:cubicBezTo>
                  <a:cubicBezTo>
                    <a:pt x="890" y="546"/>
                    <a:pt x="890" y="546"/>
                    <a:pt x="891" y="547"/>
                  </a:cubicBezTo>
                  <a:cubicBezTo>
                    <a:pt x="891" y="548"/>
                    <a:pt x="891" y="548"/>
                    <a:pt x="891" y="548"/>
                  </a:cubicBezTo>
                  <a:cubicBezTo>
                    <a:pt x="891" y="549"/>
                    <a:pt x="890" y="549"/>
                    <a:pt x="890" y="549"/>
                  </a:cubicBezTo>
                  <a:cubicBezTo>
                    <a:pt x="890" y="549"/>
                    <a:pt x="890" y="549"/>
                    <a:pt x="890" y="549"/>
                  </a:cubicBezTo>
                  <a:cubicBezTo>
                    <a:pt x="890" y="549"/>
                    <a:pt x="890" y="550"/>
                    <a:pt x="890" y="550"/>
                  </a:cubicBezTo>
                  <a:cubicBezTo>
                    <a:pt x="890" y="550"/>
                    <a:pt x="890" y="550"/>
                    <a:pt x="890" y="550"/>
                  </a:cubicBezTo>
                  <a:cubicBezTo>
                    <a:pt x="890" y="550"/>
                    <a:pt x="889" y="551"/>
                    <a:pt x="889" y="551"/>
                  </a:cubicBezTo>
                  <a:cubicBezTo>
                    <a:pt x="889" y="552"/>
                    <a:pt x="889" y="552"/>
                    <a:pt x="888" y="553"/>
                  </a:cubicBezTo>
                  <a:cubicBezTo>
                    <a:pt x="887" y="554"/>
                    <a:pt x="886" y="555"/>
                    <a:pt x="884" y="557"/>
                  </a:cubicBezTo>
                  <a:cubicBezTo>
                    <a:pt x="884" y="557"/>
                    <a:pt x="884" y="557"/>
                    <a:pt x="884" y="557"/>
                  </a:cubicBezTo>
                  <a:cubicBezTo>
                    <a:pt x="884" y="558"/>
                    <a:pt x="883" y="559"/>
                    <a:pt x="883" y="560"/>
                  </a:cubicBezTo>
                  <a:cubicBezTo>
                    <a:pt x="883" y="560"/>
                    <a:pt x="883" y="561"/>
                    <a:pt x="883" y="561"/>
                  </a:cubicBezTo>
                  <a:cubicBezTo>
                    <a:pt x="883" y="562"/>
                    <a:pt x="882" y="562"/>
                    <a:pt x="882" y="563"/>
                  </a:cubicBezTo>
                  <a:cubicBezTo>
                    <a:pt x="882" y="564"/>
                    <a:pt x="882" y="565"/>
                    <a:pt x="882" y="565"/>
                  </a:cubicBezTo>
                  <a:cubicBezTo>
                    <a:pt x="882" y="566"/>
                    <a:pt x="881" y="567"/>
                    <a:pt x="881" y="568"/>
                  </a:cubicBezTo>
                  <a:cubicBezTo>
                    <a:pt x="880" y="569"/>
                    <a:pt x="881" y="573"/>
                    <a:pt x="881" y="574"/>
                  </a:cubicBezTo>
                  <a:cubicBezTo>
                    <a:pt x="881" y="576"/>
                    <a:pt x="880" y="579"/>
                    <a:pt x="881" y="581"/>
                  </a:cubicBezTo>
                  <a:cubicBezTo>
                    <a:pt x="881" y="581"/>
                    <a:pt x="881" y="581"/>
                    <a:pt x="881" y="581"/>
                  </a:cubicBezTo>
                  <a:cubicBezTo>
                    <a:pt x="882" y="582"/>
                    <a:pt x="882" y="583"/>
                    <a:pt x="882" y="583"/>
                  </a:cubicBezTo>
                  <a:cubicBezTo>
                    <a:pt x="882" y="585"/>
                    <a:pt x="882" y="586"/>
                    <a:pt x="883" y="588"/>
                  </a:cubicBezTo>
                  <a:cubicBezTo>
                    <a:pt x="883" y="589"/>
                    <a:pt x="883" y="589"/>
                    <a:pt x="883" y="590"/>
                  </a:cubicBezTo>
                  <a:cubicBezTo>
                    <a:pt x="883" y="590"/>
                    <a:pt x="883" y="590"/>
                    <a:pt x="883" y="590"/>
                  </a:cubicBezTo>
                  <a:cubicBezTo>
                    <a:pt x="883" y="592"/>
                    <a:pt x="883" y="593"/>
                    <a:pt x="883" y="594"/>
                  </a:cubicBezTo>
                  <a:cubicBezTo>
                    <a:pt x="884" y="594"/>
                    <a:pt x="884" y="594"/>
                    <a:pt x="884" y="594"/>
                  </a:cubicBezTo>
                  <a:cubicBezTo>
                    <a:pt x="884" y="595"/>
                    <a:pt x="884" y="595"/>
                    <a:pt x="884" y="595"/>
                  </a:cubicBezTo>
                  <a:cubicBezTo>
                    <a:pt x="884" y="596"/>
                    <a:pt x="884" y="597"/>
                    <a:pt x="884" y="598"/>
                  </a:cubicBezTo>
                  <a:cubicBezTo>
                    <a:pt x="884" y="599"/>
                    <a:pt x="884" y="599"/>
                    <a:pt x="885" y="600"/>
                  </a:cubicBezTo>
                  <a:cubicBezTo>
                    <a:pt x="885" y="601"/>
                    <a:pt x="884" y="602"/>
                    <a:pt x="885" y="603"/>
                  </a:cubicBezTo>
                  <a:cubicBezTo>
                    <a:pt x="885" y="603"/>
                    <a:pt x="885" y="603"/>
                    <a:pt x="885" y="604"/>
                  </a:cubicBezTo>
                  <a:cubicBezTo>
                    <a:pt x="886" y="605"/>
                    <a:pt x="886" y="606"/>
                    <a:pt x="886" y="607"/>
                  </a:cubicBezTo>
                  <a:cubicBezTo>
                    <a:pt x="886" y="608"/>
                    <a:pt x="886" y="609"/>
                    <a:pt x="887" y="610"/>
                  </a:cubicBezTo>
                  <a:cubicBezTo>
                    <a:pt x="887" y="611"/>
                    <a:pt x="887" y="611"/>
                    <a:pt x="887" y="611"/>
                  </a:cubicBezTo>
                  <a:cubicBezTo>
                    <a:pt x="887" y="614"/>
                    <a:pt x="886" y="617"/>
                    <a:pt x="887" y="619"/>
                  </a:cubicBezTo>
                  <a:cubicBezTo>
                    <a:pt x="888" y="620"/>
                    <a:pt x="888" y="620"/>
                    <a:pt x="888" y="621"/>
                  </a:cubicBezTo>
                  <a:cubicBezTo>
                    <a:pt x="889" y="622"/>
                    <a:pt x="889" y="623"/>
                    <a:pt x="889" y="623"/>
                  </a:cubicBezTo>
                  <a:cubicBezTo>
                    <a:pt x="889" y="623"/>
                    <a:pt x="889" y="623"/>
                    <a:pt x="889" y="623"/>
                  </a:cubicBezTo>
                  <a:cubicBezTo>
                    <a:pt x="890" y="623"/>
                    <a:pt x="890" y="622"/>
                    <a:pt x="890" y="622"/>
                  </a:cubicBezTo>
                  <a:cubicBezTo>
                    <a:pt x="891" y="622"/>
                    <a:pt x="891" y="622"/>
                    <a:pt x="891" y="622"/>
                  </a:cubicBezTo>
                  <a:cubicBezTo>
                    <a:pt x="892" y="620"/>
                    <a:pt x="894" y="619"/>
                    <a:pt x="895" y="617"/>
                  </a:cubicBezTo>
                  <a:cubicBezTo>
                    <a:pt x="897" y="615"/>
                    <a:pt x="899" y="614"/>
                    <a:pt x="899" y="611"/>
                  </a:cubicBezTo>
                  <a:cubicBezTo>
                    <a:pt x="899" y="611"/>
                    <a:pt x="900" y="611"/>
                    <a:pt x="900" y="610"/>
                  </a:cubicBezTo>
                  <a:cubicBezTo>
                    <a:pt x="901" y="609"/>
                    <a:pt x="901" y="608"/>
                    <a:pt x="901" y="607"/>
                  </a:cubicBezTo>
                  <a:cubicBezTo>
                    <a:pt x="901" y="606"/>
                    <a:pt x="902" y="604"/>
                    <a:pt x="902" y="603"/>
                  </a:cubicBezTo>
                  <a:cubicBezTo>
                    <a:pt x="902" y="602"/>
                    <a:pt x="900" y="602"/>
                    <a:pt x="900" y="601"/>
                  </a:cubicBezTo>
                  <a:cubicBezTo>
                    <a:pt x="901" y="599"/>
                    <a:pt x="901" y="601"/>
                    <a:pt x="902" y="601"/>
                  </a:cubicBezTo>
                  <a:cubicBezTo>
                    <a:pt x="903" y="601"/>
                    <a:pt x="903" y="601"/>
                    <a:pt x="904" y="600"/>
                  </a:cubicBezTo>
                  <a:cubicBezTo>
                    <a:pt x="905" y="600"/>
                    <a:pt x="907" y="598"/>
                    <a:pt x="908" y="598"/>
                  </a:cubicBezTo>
                  <a:cubicBezTo>
                    <a:pt x="910" y="598"/>
                    <a:pt x="910" y="599"/>
                    <a:pt x="911" y="600"/>
                  </a:cubicBezTo>
                  <a:cubicBezTo>
                    <a:pt x="911" y="600"/>
                    <a:pt x="911" y="599"/>
                    <a:pt x="911" y="599"/>
                  </a:cubicBezTo>
                  <a:cubicBezTo>
                    <a:pt x="911" y="598"/>
                    <a:pt x="910" y="598"/>
                    <a:pt x="910" y="597"/>
                  </a:cubicBezTo>
                  <a:cubicBezTo>
                    <a:pt x="910" y="596"/>
                    <a:pt x="910" y="595"/>
                    <a:pt x="910" y="594"/>
                  </a:cubicBezTo>
                  <a:cubicBezTo>
                    <a:pt x="910" y="594"/>
                    <a:pt x="910" y="593"/>
                    <a:pt x="910" y="593"/>
                  </a:cubicBezTo>
                  <a:cubicBezTo>
                    <a:pt x="910" y="593"/>
                    <a:pt x="910" y="592"/>
                    <a:pt x="910" y="592"/>
                  </a:cubicBezTo>
                  <a:cubicBezTo>
                    <a:pt x="910" y="592"/>
                    <a:pt x="910" y="591"/>
                    <a:pt x="910" y="591"/>
                  </a:cubicBezTo>
                  <a:cubicBezTo>
                    <a:pt x="911" y="588"/>
                    <a:pt x="913" y="585"/>
                    <a:pt x="916" y="584"/>
                  </a:cubicBezTo>
                  <a:cubicBezTo>
                    <a:pt x="919" y="582"/>
                    <a:pt x="921" y="585"/>
                    <a:pt x="923" y="582"/>
                  </a:cubicBezTo>
                  <a:cubicBezTo>
                    <a:pt x="925" y="581"/>
                    <a:pt x="925" y="581"/>
                    <a:pt x="925" y="580"/>
                  </a:cubicBezTo>
                  <a:cubicBezTo>
                    <a:pt x="925" y="580"/>
                    <a:pt x="925" y="579"/>
                    <a:pt x="924" y="578"/>
                  </a:cubicBezTo>
                  <a:cubicBezTo>
                    <a:pt x="924" y="578"/>
                    <a:pt x="924" y="578"/>
                    <a:pt x="924" y="578"/>
                  </a:cubicBezTo>
                  <a:cubicBezTo>
                    <a:pt x="924" y="577"/>
                    <a:pt x="923" y="576"/>
                    <a:pt x="923" y="575"/>
                  </a:cubicBezTo>
                  <a:cubicBezTo>
                    <a:pt x="923" y="573"/>
                    <a:pt x="923" y="571"/>
                    <a:pt x="924" y="570"/>
                  </a:cubicBezTo>
                  <a:cubicBezTo>
                    <a:pt x="924" y="568"/>
                    <a:pt x="924" y="566"/>
                    <a:pt x="925" y="565"/>
                  </a:cubicBezTo>
                  <a:cubicBezTo>
                    <a:pt x="926" y="564"/>
                    <a:pt x="927" y="564"/>
                    <a:pt x="927" y="564"/>
                  </a:cubicBezTo>
                  <a:cubicBezTo>
                    <a:pt x="928" y="563"/>
                    <a:pt x="927" y="563"/>
                    <a:pt x="928" y="562"/>
                  </a:cubicBezTo>
                  <a:cubicBezTo>
                    <a:pt x="929" y="561"/>
                    <a:pt x="929" y="561"/>
                    <a:pt x="931" y="560"/>
                  </a:cubicBezTo>
                  <a:cubicBezTo>
                    <a:pt x="930" y="562"/>
                    <a:pt x="928" y="563"/>
                    <a:pt x="929" y="564"/>
                  </a:cubicBezTo>
                  <a:cubicBezTo>
                    <a:pt x="930" y="565"/>
                    <a:pt x="930" y="565"/>
                    <a:pt x="931" y="566"/>
                  </a:cubicBezTo>
                  <a:cubicBezTo>
                    <a:pt x="931" y="566"/>
                    <a:pt x="932" y="566"/>
                    <a:pt x="933" y="564"/>
                  </a:cubicBezTo>
                  <a:cubicBezTo>
                    <a:pt x="934" y="564"/>
                    <a:pt x="933" y="558"/>
                    <a:pt x="933" y="557"/>
                  </a:cubicBezTo>
                  <a:cubicBezTo>
                    <a:pt x="932" y="557"/>
                    <a:pt x="931" y="558"/>
                    <a:pt x="931" y="557"/>
                  </a:cubicBezTo>
                  <a:cubicBezTo>
                    <a:pt x="930" y="557"/>
                    <a:pt x="930" y="554"/>
                    <a:pt x="930" y="553"/>
                  </a:cubicBezTo>
                  <a:cubicBezTo>
                    <a:pt x="930" y="551"/>
                    <a:pt x="929" y="550"/>
                    <a:pt x="930" y="549"/>
                  </a:cubicBezTo>
                  <a:cubicBezTo>
                    <a:pt x="931" y="548"/>
                    <a:pt x="935" y="544"/>
                    <a:pt x="932" y="544"/>
                  </a:cubicBezTo>
                  <a:cubicBezTo>
                    <a:pt x="932" y="543"/>
                    <a:pt x="931" y="543"/>
                    <a:pt x="931" y="543"/>
                  </a:cubicBezTo>
                  <a:cubicBezTo>
                    <a:pt x="930" y="543"/>
                    <a:pt x="930" y="543"/>
                    <a:pt x="930" y="542"/>
                  </a:cubicBezTo>
                  <a:cubicBezTo>
                    <a:pt x="929" y="542"/>
                    <a:pt x="929" y="542"/>
                    <a:pt x="929" y="542"/>
                  </a:cubicBezTo>
                  <a:cubicBezTo>
                    <a:pt x="929" y="542"/>
                    <a:pt x="929" y="542"/>
                    <a:pt x="929" y="542"/>
                  </a:cubicBezTo>
                  <a:cubicBezTo>
                    <a:pt x="928" y="542"/>
                    <a:pt x="928" y="543"/>
                    <a:pt x="928" y="543"/>
                  </a:cubicBezTo>
                  <a:cubicBezTo>
                    <a:pt x="927" y="544"/>
                    <a:pt x="927" y="544"/>
                    <a:pt x="926" y="544"/>
                  </a:cubicBezTo>
                  <a:cubicBezTo>
                    <a:pt x="926" y="543"/>
                    <a:pt x="926" y="543"/>
                    <a:pt x="926" y="544"/>
                  </a:cubicBezTo>
                  <a:cubicBezTo>
                    <a:pt x="925" y="544"/>
                    <a:pt x="925" y="544"/>
                    <a:pt x="925" y="544"/>
                  </a:cubicBezTo>
                  <a:cubicBezTo>
                    <a:pt x="925" y="543"/>
                    <a:pt x="925" y="543"/>
                    <a:pt x="925" y="543"/>
                  </a:cubicBezTo>
                  <a:cubicBezTo>
                    <a:pt x="925" y="539"/>
                    <a:pt x="925" y="539"/>
                    <a:pt x="925" y="539"/>
                  </a:cubicBezTo>
                  <a:cubicBezTo>
                    <a:pt x="925" y="538"/>
                    <a:pt x="925" y="538"/>
                    <a:pt x="925" y="538"/>
                  </a:cubicBezTo>
                  <a:cubicBezTo>
                    <a:pt x="926" y="537"/>
                    <a:pt x="925" y="537"/>
                    <a:pt x="926" y="536"/>
                  </a:cubicBezTo>
                  <a:cubicBezTo>
                    <a:pt x="926" y="535"/>
                    <a:pt x="927" y="534"/>
                    <a:pt x="927" y="533"/>
                  </a:cubicBezTo>
                  <a:cubicBezTo>
                    <a:pt x="928" y="532"/>
                    <a:pt x="929" y="531"/>
                    <a:pt x="930" y="529"/>
                  </a:cubicBezTo>
                  <a:cubicBezTo>
                    <a:pt x="931" y="529"/>
                    <a:pt x="931" y="527"/>
                    <a:pt x="932" y="527"/>
                  </a:cubicBezTo>
                  <a:cubicBezTo>
                    <a:pt x="932" y="527"/>
                    <a:pt x="932" y="528"/>
                    <a:pt x="933" y="527"/>
                  </a:cubicBezTo>
                  <a:cubicBezTo>
                    <a:pt x="933" y="526"/>
                    <a:pt x="932" y="526"/>
                    <a:pt x="932" y="525"/>
                  </a:cubicBezTo>
                  <a:cubicBezTo>
                    <a:pt x="932" y="524"/>
                    <a:pt x="935" y="524"/>
                    <a:pt x="933" y="523"/>
                  </a:cubicBezTo>
                  <a:cubicBezTo>
                    <a:pt x="933" y="523"/>
                    <a:pt x="933" y="523"/>
                    <a:pt x="933" y="523"/>
                  </a:cubicBezTo>
                  <a:cubicBezTo>
                    <a:pt x="933" y="523"/>
                    <a:pt x="933" y="522"/>
                    <a:pt x="933" y="522"/>
                  </a:cubicBezTo>
                  <a:cubicBezTo>
                    <a:pt x="932" y="521"/>
                    <a:pt x="933" y="521"/>
                    <a:pt x="934" y="520"/>
                  </a:cubicBezTo>
                  <a:cubicBezTo>
                    <a:pt x="935" y="519"/>
                    <a:pt x="934" y="518"/>
                    <a:pt x="934" y="517"/>
                  </a:cubicBezTo>
                  <a:cubicBezTo>
                    <a:pt x="935" y="516"/>
                    <a:pt x="936" y="517"/>
                    <a:pt x="936" y="516"/>
                  </a:cubicBezTo>
                  <a:cubicBezTo>
                    <a:pt x="936" y="516"/>
                    <a:pt x="936" y="515"/>
                    <a:pt x="936" y="515"/>
                  </a:cubicBezTo>
                  <a:cubicBezTo>
                    <a:pt x="936" y="515"/>
                    <a:pt x="936" y="515"/>
                    <a:pt x="936" y="515"/>
                  </a:cubicBezTo>
                  <a:cubicBezTo>
                    <a:pt x="936" y="515"/>
                    <a:pt x="936" y="515"/>
                    <a:pt x="936" y="515"/>
                  </a:cubicBezTo>
                  <a:cubicBezTo>
                    <a:pt x="937" y="514"/>
                    <a:pt x="937" y="515"/>
                    <a:pt x="937" y="515"/>
                  </a:cubicBezTo>
                  <a:cubicBezTo>
                    <a:pt x="938" y="515"/>
                    <a:pt x="939" y="515"/>
                    <a:pt x="940" y="515"/>
                  </a:cubicBezTo>
                  <a:cubicBezTo>
                    <a:pt x="940" y="515"/>
                    <a:pt x="940" y="514"/>
                    <a:pt x="940" y="514"/>
                  </a:cubicBezTo>
                  <a:cubicBezTo>
                    <a:pt x="940" y="514"/>
                    <a:pt x="940" y="514"/>
                    <a:pt x="940" y="514"/>
                  </a:cubicBezTo>
                  <a:cubicBezTo>
                    <a:pt x="941" y="514"/>
                    <a:pt x="942" y="514"/>
                    <a:pt x="942" y="515"/>
                  </a:cubicBezTo>
                  <a:cubicBezTo>
                    <a:pt x="943" y="515"/>
                    <a:pt x="943" y="516"/>
                    <a:pt x="943" y="516"/>
                  </a:cubicBezTo>
                  <a:cubicBezTo>
                    <a:pt x="943" y="516"/>
                    <a:pt x="943" y="516"/>
                    <a:pt x="943" y="516"/>
                  </a:cubicBezTo>
                  <a:cubicBezTo>
                    <a:pt x="945" y="519"/>
                    <a:pt x="947" y="515"/>
                    <a:pt x="945" y="514"/>
                  </a:cubicBezTo>
                  <a:cubicBezTo>
                    <a:pt x="947" y="513"/>
                    <a:pt x="948" y="512"/>
                    <a:pt x="949" y="511"/>
                  </a:cubicBezTo>
                  <a:cubicBezTo>
                    <a:pt x="951" y="511"/>
                    <a:pt x="951" y="509"/>
                    <a:pt x="953" y="509"/>
                  </a:cubicBezTo>
                  <a:cubicBezTo>
                    <a:pt x="953" y="509"/>
                    <a:pt x="953" y="509"/>
                    <a:pt x="953" y="509"/>
                  </a:cubicBezTo>
                  <a:cubicBezTo>
                    <a:pt x="953" y="512"/>
                    <a:pt x="953" y="512"/>
                    <a:pt x="953" y="512"/>
                  </a:cubicBezTo>
                  <a:cubicBezTo>
                    <a:pt x="953" y="513"/>
                    <a:pt x="953" y="513"/>
                    <a:pt x="953" y="513"/>
                  </a:cubicBezTo>
                  <a:cubicBezTo>
                    <a:pt x="952" y="515"/>
                    <a:pt x="952" y="516"/>
                    <a:pt x="953" y="517"/>
                  </a:cubicBezTo>
                  <a:cubicBezTo>
                    <a:pt x="955" y="517"/>
                    <a:pt x="956" y="514"/>
                    <a:pt x="957" y="512"/>
                  </a:cubicBezTo>
                  <a:cubicBezTo>
                    <a:pt x="959" y="510"/>
                    <a:pt x="961" y="510"/>
                    <a:pt x="963" y="508"/>
                  </a:cubicBezTo>
                  <a:cubicBezTo>
                    <a:pt x="964" y="508"/>
                    <a:pt x="965" y="508"/>
                    <a:pt x="966" y="507"/>
                  </a:cubicBezTo>
                  <a:cubicBezTo>
                    <a:pt x="967" y="507"/>
                    <a:pt x="973" y="506"/>
                    <a:pt x="974" y="507"/>
                  </a:cubicBezTo>
                  <a:cubicBezTo>
                    <a:pt x="975" y="508"/>
                    <a:pt x="975" y="508"/>
                    <a:pt x="975" y="509"/>
                  </a:cubicBezTo>
                  <a:cubicBezTo>
                    <a:pt x="975" y="509"/>
                    <a:pt x="975" y="509"/>
                    <a:pt x="975" y="509"/>
                  </a:cubicBezTo>
                  <a:cubicBezTo>
                    <a:pt x="976" y="509"/>
                    <a:pt x="976" y="509"/>
                    <a:pt x="976" y="509"/>
                  </a:cubicBezTo>
                  <a:cubicBezTo>
                    <a:pt x="977" y="510"/>
                    <a:pt x="977" y="511"/>
                    <a:pt x="978" y="512"/>
                  </a:cubicBezTo>
                  <a:cubicBezTo>
                    <a:pt x="978" y="512"/>
                    <a:pt x="978" y="512"/>
                    <a:pt x="978" y="512"/>
                  </a:cubicBezTo>
                  <a:cubicBezTo>
                    <a:pt x="978" y="512"/>
                    <a:pt x="978" y="512"/>
                    <a:pt x="978" y="512"/>
                  </a:cubicBezTo>
                  <a:cubicBezTo>
                    <a:pt x="977" y="512"/>
                    <a:pt x="979" y="514"/>
                    <a:pt x="979" y="514"/>
                  </a:cubicBezTo>
                  <a:cubicBezTo>
                    <a:pt x="979" y="515"/>
                    <a:pt x="979" y="515"/>
                    <a:pt x="979" y="515"/>
                  </a:cubicBezTo>
                  <a:cubicBezTo>
                    <a:pt x="981" y="517"/>
                    <a:pt x="981" y="515"/>
                    <a:pt x="982" y="514"/>
                  </a:cubicBezTo>
                  <a:cubicBezTo>
                    <a:pt x="982" y="512"/>
                    <a:pt x="982" y="511"/>
                    <a:pt x="984" y="509"/>
                  </a:cubicBezTo>
                  <a:cubicBezTo>
                    <a:pt x="984" y="509"/>
                    <a:pt x="985" y="509"/>
                    <a:pt x="985" y="508"/>
                  </a:cubicBezTo>
                  <a:cubicBezTo>
                    <a:pt x="986" y="507"/>
                    <a:pt x="987" y="507"/>
                    <a:pt x="988" y="506"/>
                  </a:cubicBezTo>
                  <a:cubicBezTo>
                    <a:pt x="990" y="504"/>
                    <a:pt x="993" y="503"/>
                    <a:pt x="993" y="501"/>
                  </a:cubicBezTo>
                  <a:cubicBezTo>
                    <a:pt x="993" y="500"/>
                    <a:pt x="993" y="500"/>
                    <a:pt x="993" y="500"/>
                  </a:cubicBezTo>
                  <a:cubicBezTo>
                    <a:pt x="995" y="501"/>
                    <a:pt x="995" y="501"/>
                    <a:pt x="995" y="498"/>
                  </a:cubicBezTo>
                  <a:cubicBezTo>
                    <a:pt x="996" y="500"/>
                    <a:pt x="999" y="497"/>
                    <a:pt x="998" y="496"/>
                  </a:cubicBezTo>
                  <a:cubicBezTo>
                    <a:pt x="997" y="496"/>
                    <a:pt x="998" y="495"/>
                    <a:pt x="998" y="495"/>
                  </a:cubicBezTo>
                  <a:cubicBezTo>
                    <a:pt x="998" y="495"/>
                    <a:pt x="998" y="495"/>
                    <a:pt x="998" y="495"/>
                  </a:cubicBezTo>
                  <a:cubicBezTo>
                    <a:pt x="999" y="495"/>
                    <a:pt x="999" y="495"/>
                    <a:pt x="999" y="495"/>
                  </a:cubicBezTo>
                  <a:cubicBezTo>
                    <a:pt x="1000" y="496"/>
                    <a:pt x="1000" y="495"/>
                    <a:pt x="1001" y="494"/>
                  </a:cubicBezTo>
                  <a:cubicBezTo>
                    <a:pt x="1002" y="494"/>
                    <a:pt x="1003" y="491"/>
                    <a:pt x="1003" y="491"/>
                  </a:cubicBezTo>
                  <a:cubicBezTo>
                    <a:pt x="1004" y="491"/>
                    <a:pt x="1004" y="492"/>
                    <a:pt x="1005" y="492"/>
                  </a:cubicBezTo>
                  <a:cubicBezTo>
                    <a:pt x="1006" y="491"/>
                    <a:pt x="1005" y="489"/>
                    <a:pt x="1007" y="489"/>
                  </a:cubicBezTo>
                  <a:cubicBezTo>
                    <a:pt x="1011" y="490"/>
                    <a:pt x="1013" y="486"/>
                    <a:pt x="1016" y="485"/>
                  </a:cubicBezTo>
                  <a:cubicBezTo>
                    <a:pt x="1018" y="484"/>
                    <a:pt x="1025" y="481"/>
                    <a:pt x="1023" y="480"/>
                  </a:cubicBezTo>
                  <a:cubicBezTo>
                    <a:pt x="1024" y="479"/>
                    <a:pt x="1024" y="479"/>
                    <a:pt x="1024" y="479"/>
                  </a:cubicBezTo>
                  <a:cubicBezTo>
                    <a:pt x="1024" y="479"/>
                    <a:pt x="1025" y="480"/>
                    <a:pt x="1025" y="480"/>
                  </a:cubicBezTo>
                  <a:cubicBezTo>
                    <a:pt x="1025" y="480"/>
                    <a:pt x="1028" y="479"/>
                    <a:pt x="1028" y="479"/>
                  </a:cubicBezTo>
                  <a:cubicBezTo>
                    <a:pt x="1028" y="479"/>
                    <a:pt x="1028" y="479"/>
                    <a:pt x="1028" y="479"/>
                  </a:cubicBezTo>
                  <a:cubicBezTo>
                    <a:pt x="1028" y="479"/>
                    <a:pt x="1028" y="479"/>
                    <a:pt x="1028" y="479"/>
                  </a:cubicBezTo>
                  <a:cubicBezTo>
                    <a:pt x="1027" y="479"/>
                    <a:pt x="1027" y="479"/>
                    <a:pt x="1026" y="478"/>
                  </a:cubicBezTo>
                  <a:cubicBezTo>
                    <a:pt x="1026" y="478"/>
                    <a:pt x="1025" y="475"/>
                    <a:pt x="1027" y="475"/>
                  </a:cubicBezTo>
                  <a:cubicBezTo>
                    <a:pt x="1027" y="475"/>
                    <a:pt x="1027" y="476"/>
                    <a:pt x="1027" y="476"/>
                  </a:cubicBezTo>
                  <a:cubicBezTo>
                    <a:pt x="1027" y="476"/>
                    <a:pt x="1027" y="476"/>
                    <a:pt x="1027" y="476"/>
                  </a:cubicBezTo>
                  <a:cubicBezTo>
                    <a:pt x="1028" y="477"/>
                    <a:pt x="1028" y="477"/>
                    <a:pt x="1029" y="477"/>
                  </a:cubicBezTo>
                  <a:cubicBezTo>
                    <a:pt x="1029" y="477"/>
                    <a:pt x="1029" y="478"/>
                    <a:pt x="1029" y="478"/>
                  </a:cubicBezTo>
                  <a:cubicBezTo>
                    <a:pt x="1029" y="478"/>
                    <a:pt x="1029" y="478"/>
                    <a:pt x="1029" y="479"/>
                  </a:cubicBezTo>
                  <a:cubicBezTo>
                    <a:pt x="1029" y="479"/>
                    <a:pt x="1029" y="479"/>
                    <a:pt x="1029" y="479"/>
                  </a:cubicBezTo>
                  <a:cubicBezTo>
                    <a:pt x="1032" y="479"/>
                    <a:pt x="1035" y="480"/>
                    <a:pt x="1037" y="481"/>
                  </a:cubicBezTo>
                  <a:cubicBezTo>
                    <a:pt x="1038" y="481"/>
                    <a:pt x="1039" y="482"/>
                    <a:pt x="1040" y="482"/>
                  </a:cubicBezTo>
                  <a:cubicBezTo>
                    <a:pt x="1041" y="482"/>
                    <a:pt x="1040" y="481"/>
                    <a:pt x="1040" y="480"/>
                  </a:cubicBezTo>
                  <a:cubicBezTo>
                    <a:pt x="1040" y="480"/>
                    <a:pt x="1040" y="480"/>
                    <a:pt x="1040" y="479"/>
                  </a:cubicBezTo>
                  <a:cubicBezTo>
                    <a:pt x="1040" y="479"/>
                    <a:pt x="1040" y="479"/>
                    <a:pt x="1040" y="479"/>
                  </a:cubicBezTo>
                  <a:cubicBezTo>
                    <a:pt x="1040" y="480"/>
                    <a:pt x="1041" y="480"/>
                    <a:pt x="1041" y="480"/>
                  </a:cubicBezTo>
                  <a:cubicBezTo>
                    <a:pt x="1042" y="480"/>
                    <a:pt x="1043" y="478"/>
                    <a:pt x="1044" y="477"/>
                  </a:cubicBezTo>
                  <a:cubicBezTo>
                    <a:pt x="1044" y="475"/>
                    <a:pt x="1043" y="475"/>
                    <a:pt x="1042" y="474"/>
                  </a:cubicBezTo>
                  <a:cubicBezTo>
                    <a:pt x="1042" y="474"/>
                    <a:pt x="1042" y="473"/>
                    <a:pt x="1042" y="473"/>
                  </a:cubicBezTo>
                  <a:cubicBezTo>
                    <a:pt x="1042" y="473"/>
                    <a:pt x="1042" y="473"/>
                    <a:pt x="1042" y="473"/>
                  </a:cubicBezTo>
                  <a:cubicBezTo>
                    <a:pt x="1042" y="473"/>
                    <a:pt x="1038" y="472"/>
                    <a:pt x="1041" y="472"/>
                  </a:cubicBezTo>
                  <a:cubicBezTo>
                    <a:pt x="1044" y="472"/>
                    <a:pt x="1040" y="468"/>
                    <a:pt x="1039" y="468"/>
                  </a:cubicBezTo>
                  <a:cubicBezTo>
                    <a:pt x="1039" y="466"/>
                    <a:pt x="1037" y="466"/>
                    <a:pt x="1037" y="464"/>
                  </a:cubicBezTo>
                  <a:cubicBezTo>
                    <a:pt x="1036" y="464"/>
                    <a:pt x="1036" y="464"/>
                    <a:pt x="1035" y="464"/>
                  </a:cubicBezTo>
                  <a:cubicBezTo>
                    <a:pt x="1035" y="462"/>
                    <a:pt x="1038" y="464"/>
                    <a:pt x="1038" y="461"/>
                  </a:cubicBezTo>
                  <a:cubicBezTo>
                    <a:pt x="1038" y="460"/>
                    <a:pt x="1037" y="458"/>
                    <a:pt x="1035" y="458"/>
                  </a:cubicBezTo>
                  <a:cubicBezTo>
                    <a:pt x="1035" y="458"/>
                    <a:pt x="1035" y="457"/>
                    <a:pt x="1035" y="457"/>
                  </a:cubicBezTo>
                  <a:cubicBezTo>
                    <a:pt x="1036" y="456"/>
                    <a:pt x="1037" y="455"/>
                    <a:pt x="1035" y="453"/>
                  </a:cubicBezTo>
                  <a:cubicBezTo>
                    <a:pt x="1035" y="453"/>
                    <a:pt x="1035" y="453"/>
                    <a:pt x="1035" y="452"/>
                  </a:cubicBezTo>
                  <a:cubicBezTo>
                    <a:pt x="1033" y="455"/>
                    <a:pt x="1030" y="452"/>
                    <a:pt x="1029" y="450"/>
                  </a:cubicBezTo>
                  <a:cubicBezTo>
                    <a:pt x="1029" y="449"/>
                    <a:pt x="1030" y="443"/>
                    <a:pt x="1027" y="447"/>
                  </a:cubicBezTo>
                  <a:cubicBezTo>
                    <a:pt x="1026" y="447"/>
                    <a:pt x="1025" y="447"/>
                    <a:pt x="1025" y="448"/>
                  </a:cubicBezTo>
                  <a:cubicBezTo>
                    <a:pt x="1023" y="449"/>
                    <a:pt x="1021" y="445"/>
                    <a:pt x="1021" y="444"/>
                  </a:cubicBezTo>
                  <a:cubicBezTo>
                    <a:pt x="1021" y="444"/>
                    <a:pt x="1021" y="444"/>
                    <a:pt x="1022" y="444"/>
                  </a:cubicBezTo>
                  <a:cubicBezTo>
                    <a:pt x="1023" y="445"/>
                    <a:pt x="1022" y="444"/>
                    <a:pt x="1024" y="444"/>
                  </a:cubicBezTo>
                  <a:cubicBezTo>
                    <a:pt x="1023" y="444"/>
                    <a:pt x="1026" y="445"/>
                    <a:pt x="1026" y="445"/>
                  </a:cubicBezTo>
                  <a:cubicBezTo>
                    <a:pt x="1028" y="444"/>
                    <a:pt x="1026" y="442"/>
                    <a:pt x="1029" y="443"/>
                  </a:cubicBezTo>
                  <a:cubicBezTo>
                    <a:pt x="1029" y="444"/>
                    <a:pt x="1029" y="446"/>
                    <a:pt x="1031" y="446"/>
                  </a:cubicBezTo>
                  <a:cubicBezTo>
                    <a:pt x="1032" y="447"/>
                    <a:pt x="1038" y="448"/>
                    <a:pt x="1039" y="447"/>
                  </a:cubicBezTo>
                  <a:cubicBezTo>
                    <a:pt x="1041" y="445"/>
                    <a:pt x="1043" y="445"/>
                    <a:pt x="1045" y="442"/>
                  </a:cubicBezTo>
                  <a:cubicBezTo>
                    <a:pt x="1046" y="441"/>
                    <a:pt x="1047" y="440"/>
                    <a:pt x="1048" y="439"/>
                  </a:cubicBezTo>
                  <a:cubicBezTo>
                    <a:pt x="1049" y="437"/>
                    <a:pt x="1049" y="437"/>
                    <a:pt x="1050" y="435"/>
                  </a:cubicBezTo>
                  <a:cubicBezTo>
                    <a:pt x="1050" y="434"/>
                    <a:pt x="1051" y="433"/>
                    <a:pt x="1050" y="431"/>
                  </a:cubicBezTo>
                  <a:cubicBezTo>
                    <a:pt x="1050" y="429"/>
                    <a:pt x="1048" y="429"/>
                    <a:pt x="1048" y="427"/>
                  </a:cubicBezTo>
                  <a:cubicBezTo>
                    <a:pt x="1047" y="425"/>
                    <a:pt x="1048" y="424"/>
                    <a:pt x="1049" y="422"/>
                  </a:cubicBezTo>
                  <a:cubicBezTo>
                    <a:pt x="1049" y="424"/>
                    <a:pt x="1050" y="423"/>
                    <a:pt x="1051" y="423"/>
                  </a:cubicBezTo>
                  <a:cubicBezTo>
                    <a:pt x="1052" y="421"/>
                    <a:pt x="1051" y="421"/>
                    <a:pt x="1052" y="421"/>
                  </a:cubicBezTo>
                  <a:cubicBezTo>
                    <a:pt x="1053" y="421"/>
                    <a:pt x="1053" y="423"/>
                    <a:pt x="1055" y="422"/>
                  </a:cubicBezTo>
                  <a:cubicBezTo>
                    <a:pt x="1056" y="421"/>
                    <a:pt x="1055" y="419"/>
                    <a:pt x="1057" y="419"/>
                  </a:cubicBezTo>
                  <a:cubicBezTo>
                    <a:pt x="1057" y="419"/>
                    <a:pt x="1057" y="420"/>
                    <a:pt x="1057" y="420"/>
                  </a:cubicBezTo>
                  <a:cubicBezTo>
                    <a:pt x="1056" y="424"/>
                    <a:pt x="1053" y="425"/>
                    <a:pt x="1056" y="429"/>
                  </a:cubicBezTo>
                  <a:cubicBezTo>
                    <a:pt x="1056" y="430"/>
                    <a:pt x="1057" y="430"/>
                    <a:pt x="1057" y="431"/>
                  </a:cubicBezTo>
                  <a:cubicBezTo>
                    <a:pt x="1057" y="432"/>
                    <a:pt x="1056" y="433"/>
                    <a:pt x="1056" y="434"/>
                  </a:cubicBezTo>
                  <a:cubicBezTo>
                    <a:pt x="1057" y="435"/>
                    <a:pt x="1060" y="434"/>
                    <a:pt x="1061" y="434"/>
                  </a:cubicBezTo>
                  <a:cubicBezTo>
                    <a:pt x="1063" y="434"/>
                    <a:pt x="1064" y="433"/>
                    <a:pt x="1065" y="432"/>
                  </a:cubicBezTo>
                  <a:cubicBezTo>
                    <a:pt x="1066" y="432"/>
                    <a:pt x="1066" y="431"/>
                    <a:pt x="1067" y="431"/>
                  </a:cubicBezTo>
                  <a:cubicBezTo>
                    <a:pt x="1068" y="431"/>
                    <a:pt x="1069" y="432"/>
                    <a:pt x="1069" y="433"/>
                  </a:cubicBezTo>
                  <a:cubicBezTo>
                    <a:pt x="1071" y="434"/>
                    <a:pt x="1073" y="434"/>
                    <a:pt x="1074" y="435"/>
                  </a:cubicBezTo>
                  <a:cubicBezTo>
                    <a:pt x="1074" y="435"/>
                    <a:pt x="1075" y="440"/>
                    <a:pt x="1075" y="441"/>
                  </a:cubicBezTo>
                  <a:cubicBezTo>
                    <a:pt x="1074" y="442"/>
                    <a:pt x="1076" y="443"/>
                    <a:pt x="1077" y="443"/>
                  </a:cubicBezTo>
                  <a:cubicBezTo>
                    <a:pt x="1079" y="445"/>
                    <a:pt x="1078" y="445"/>
                    <a:pt x="1081" y="444"/>
                  </a:cubicBezTo>
                  <a:cubicBezTo>
                    <a:pt x="1084" y="443"/>
                    <a:pt x="1082" y="444"/>
                    <a:pt x="1083" y="445"/>
                  </a:cubicBezTo>
                  <a:cubicBezTo>
                    <a:pt x="1083" y="447"/>
                    <a:pt x="1086" y="447"/>
                    <a:pt x="1086" y="449"/>
                  </a:cubicBezTo>
                  <a:cubicBezTo>
                    <a:pt x="1088" y="451"/>
                    <a:pt x="1089" y="451"/>
                    <a:pt x="1091" y="452"/>
                  </a:cubicBezTo>
                  <a:cubicBezTo>
                    <a:pt x="1092" y="453"/>
                    <a:pt x="1093" y="454"/>
                    <a:pt x="1094" y="453"/>
                  </a:cubicBezTo>
                  <a:cubicBezTo>
                    <a:pt x="1095" y="452"/>
                    <a:pt x="1093" y="450"/>
                    <a:pt x="1094" y="450"/>
                  </a:cubicBezTo>
                  <a:cubicBezTo>
                    <a:pt x="1094" y="449"/>
                    <a:pt x="1096" y="452"/>
                    <a:pt x="1098" y="451"/>
                  </a:cubicBezTo>
                  <a:cubicBezTo>
                    <a:pt x="1100" y="450"/>
                    <a:pt x="1095" y="447"/>
                    <a:pt x="1093" y="447"/>
                  </a:cubicBezTo>
                  <a:cubicBezTo>
                    <a:pt x="1097" y="446"/>
                    <a:pt x="1094" y="445"/>
                    <a:pt x="1094" y="444"/>
                  </a:cubicBezTo>
                  <a:cubicBezTo>
                    <a:pt x="1097" y="444"/>
                    <a:pt x="1100" y="442"/>
                    <a:pt x="1098" y="438"/>
                  </a:cubicBezTo>
                  <a:cubicBezTo>
                    <a:pt x="1098" y="438"/>
                    <a:pt x="1097" y="438"/>
                    <a:pt x="1096" y="438"/>
                  </a:cubicBezTo>
                  <a:cubicBezTo>
                    <a:pt x="1100" y="438"/>
                    <a:pt x="1100" y="435"/>
                    <a:pt x="1097" y="432"/>
                  </a:cubicBezTo>
                  <a:cubicBezTo>
                    <a:pt x="1097" y="432"/>
                    <a:pt x="1095" y="432"/>
                    <a:pt x="1096" y="431"/>
                  </a:cubicBezTo>
                  <a:cubicBezTo>
                    <a:pt x="1097" y="430"/>
                    <a:pt x="1098" y="431"/>
                    <a:pt x="1099" y="432"/>
                  </a:cubicBezTo>
                  <a:cubicBezTo>
                    <a:pt x="1099" y="433"/>
                    <a:pt x="1100" y="433"/>
                    <a:pt x="1101" y="433"/>
                  </a:cubicBezTo>
                  <a:cubicBezTo>
                    <a:pt x="1102" y="433"/>
                    <a:pt x="1105" y="434"/>
                    <a:pt x="1106" y="433"/>
                  </a:cubicBezTo>
                  <a:cubicBezTo>
                    <a:pt x="1109" y="433"/>
                    <a:pt x="1104" y="431"/>
                    <a:pt x="1105" y="429"/>
                  </a:cubicBezTo>
                  <a:cubicBezTo>
                    <a:pt x="1106" y="430"/>
                    <a:pt x="1109" y="432"/>
                    <a:pt x="1110" y="431"/>
                  </a:cubicBezTo>
                  <a:cubicBezTo>
                    <a:pt x="1110" y="431"/>
                    <a:pt x="1110" y="429"/>
                    <a:pt x="1110" y="428"/>
                  </a:cubicBezTo>
                  <a:cubicBezTo>
                    <a:pt x="1111" y="427"/>
                    <a:pt x="1112" y="426"/>
                    <a:pt x="1113" y="425"/>
                  </a:cubicBezTo>
                  <a:cubicBezTo>
                    <a:pt x="1113" y="425"/>
                    <a:pt x="1115" y="425"/>
                    <a:pt x="1116" y="424"/>
                  </a:cubicBezTo>
                  <a:cubicBezTo>
                    <a:pt x="1117" y="423"/>
                    <a:pt x="1115" y="423"/>
                    <a:pt x="1114" y="423"/>
                  </a:cubicBezTo>
                  <a:cubicBezTo>
                    <a:pt x="1112" y="421"/>
                    <a:pt x="1112" y="420"/>
                    <a:pt x="1110" y="419"/>
                  </a:cubicBezTo>
                  <a:cubicBezTo>
                    <a:pt x="1108" y="417"/>
                    <a:pt x="1106" y="416"/>
                    <a:pt x="1105" y="414"/>
                  </a:cubicBezTo>
                  <a:cubicBezTo>
                    <a:pt x="1104" y="413"/>
                    <a:pt x="1104" y="412"/>
                    <a:pt x="1104" y="411"/>
                  </a:cubicBezTo>
                  <a:cubicBezTo>
                    <a:pt x="1103" y="411"/>
                    <a:pt x="1102" y="410"/>
                    <a:pt x="1102" y="409"/>
                  </a:cubicBezTo>
                  <a:cubicBezTo>
                    <a:pt x="1101" y="409"/>
                    <a:pt x="1099" y="409"/>
                    <a:pt x="1099" y="409"/>
                  </a:cubicBezTo>
                  <a:cubicBezTo>
                    <a:pt x="1098" y="409"/>
                    <a:pt x="1098" y="408"/>
                    <a:pt x="1097" y="409"/>
                  </a:cubicBezTo>
                  <a:cubicBezTo>
                    <a:pt x="1097" y="409"/>
                    <a:pt x="1097" y="409"/>
                    <a:pt x="1097" y="410"/>
                  </a:cubicBezTo>
                  <a:cubicBezTo>
                    <a:pt x="1096" y="410"/>
                    <a:pt x="1095" y="409"/>
                    <a:pt x="1094" y="409"/>
                  </a:cubicBezTo>
                  <a:cubicBezTo>
                    <a:pt x="1094" y="409"/>
                    <a:pt x="1093" y="409"/>
                    <a:pt x="1093" y="409"/>
                  </a:cubicBezTo>
                  <a:cubicBezTo>
                    <a:pt x="1093" y="410"/>
                    <a:pt x="1092" y="410"/>
                    <a:pt x="1092" y="411"/>
                  </a:cubicBezTo>
                  <a:cubicBezTo>
                    <a:pt x="1090" y="410"/>
                    <a:pt x="1093" y="409"/>
                    <a:pt x="1092" y="408"/>
                  </a:cubicBezTo>
                  <a:cubicBezTo>
                    <a:pt x="1091" y="406"/>
                    <a:pt x="1085" y="406"/>
                    <a:pt x="1084" y="407"/>
                  </a:cubicBezTo>
                  <a:cubicBezTo>
                    <a:pt x="1086" y="408"/>
                    <a:pt x="1087" y="409"/>
                    <a:pt x="1087" y="411"/>
                  </a:cubicBezTo>
                  <a:cubicBezTo>
                    <a:pt x="1087" y="411"/>
                    <a:pt x="1087" y="412"/>
                    <a:pt x="1087" y="413"/>
                  </a:cubicBezTo>
                  <a:cubicBezTo>
                    <a:pt x="1087" y="413"/>
                    <a:pt x="1086" y="415"/>
                    <a:pt x="1086" y="415"/>
                  </a:cubicBezTo>
                  <a:cubicBezTo>
                    <a:pt x="1086" y="417"/>
                    <a:pt x="1088" y="416"/>
                    <a:pt x="1089" y="418"/>
                  </a:cubicBezTo>
                  <a:cubicBezTo>
                    <a:pt x="1089" y="419"/>
                    <a:pt x="1087" y="422"/>
                    <a:pt x="1087" y="419"/>
                  </a:cubicBezTo>
                  <a:cubicBezTo>
                    <a:pt x="1087" y="419"/>
                    <a:pt x="1087" y="418"/>
                    <a:pt x="1086" y="418"/>
                  </a:cubicBezTo>
                  <a:cubicBezTo>
                    <a:pt x="1086" y="417"/>
                    <a:pt x="1085" y="418"/>
                    <a:pt x="1085" y="419"/>
                  </a:cubicBezTo>
                  <a:cubicBezTo>
                    <a:pt x="1083" y="420"/>
                    <a:pt x="1084" y="418"/>
                    <a:pt x="1084" y="417"/>
                  </a:cubicBezTo>
                  <a:cubicBezTo>
                    <a:pt x="1083" y="416"/>
                    <a:pt x="1083" y="416"/>
                    <a:pt x="1082" y="415"/>
                  </a:cubicBezTo>
                  <a:cubicBezTo>
                    <a:pt x="1082" y="414"/>
                    <a:pt x="1080" y="415"/>
                    <a:pt x="1080" y="413"/>
                  </a:cubicBezTo>
                  <a:cubicBezTo>
                    <a:pt x="1081" y="413"/>
                    <a:pt x="1082" y="412"/>
                    <a:pt x="1082" y="412"/>
                  </a:cubicBezTo>
                  <a:cubicBezTo>
                    <a:pt x="1082" y="411"/>
                    <a:pt x="1082" y="410"/>
                    <a:pt x="1081" y="409"/>
                  </a:cubicBezTo>
                  <a:cubicBezTo>
                    <a:pt x="1081" y="407"/>
                    <a:pt x="1081" y="406"/>
                    <a:pt x="1081" y="405"/>
                  </a:cubicBezTo>
                  <a:cubicBezTo>
                    <a:pt x="1081" y="403"/>
                    <a:pt x="1081" y="399"/>
                    <a:pt x="1080" y="402"/>
                  </a:cubicBezTo>
                  <a:cubicBezTo>
                    <a:pt x="1079" y="402"/>
                    <a:pt x="1079" y="402"/>
                    <a:pt x="1078" y="402"/>
                  </a:cubicBezTo>
                  <a:cubicBezTo>
                    <a:pt x="1079" y="400"/>
                    <a:pt x="1079" y="397"/>
                    <a:pt x="1076" y="395"/>
                  </a:cubicBezTo>
                  <a:cubicBezTo>
                    <a:pt x="1073" y="393"/>
                    <a:pt x="1075" y="397"/>
                    <a:pt x="1075" y="398"/>
                  </a:cubicBezTo>
                  <a:cubicBezTo>
                    <a:pt x="1074" y="396"/>
                    <a:pt x="1072" y="398"/>
                    <a:pt x="1072" y="396"/>
                  </a:cubicBezTo>
                  <a:cubicBezTo>
                    <a:pt x="1071" y="395"/>
                    <a:pt x="1073" y="395"/>
                    <a:pt x="1073" y="394"/>
                  </a:cubicBezTo>
                  <a:cubicBezTo>
                    <a:pt x="1073" y="392"/>
                    <a:pt x="1072" y="393"/>
                    <a:pt x="1071" y="392"/>
                  </a:cubicBezTo>
                  <a:cubicBezTo>
                    <a:pt x="1069" y="392"/>
                    <a:pt x="1069" y="392"/>
                    <a:pt x="1067" y="391"/>
                  </a:cubicBezTo>
                  <a:cubicBezTo>
                    <a:pt x="1068" y="390"/>
                    <a:pt x="1068" y="390"/>
                    <a:pt x="1069" y="390"/>
                  </a:cubicBezTo>
                  <a:cubicBezTo>
                    <a:pt x="1068" y="389"/>
                    <a:pt x="1067" y="388"/>
                    <a:pt x="1067" y="388"/>
                  </a:cubicBezTo>
                  <a:cubicBezTo>
                    <a:pt x="1066" y="388"/>
                    <a:pt x="1066" y="389"/>
                    <a:pt x="1065" y="388"/>
                  </a:cubicBezTo>
                  <a:cubicBezTo>
                    <a:pt x="1065" y="388"/>
                    <a:pt x="1065" y="385"/>
                    <a:pt x="1063" y="387"/>
                  </a:cubicBezTo>
                  <a:cubicBezTo>
                    <a:pt x="1062" y="388"/>
                    <a:pt x="1064" y="392"/>
                    <a:pt x="1062" y="392"/>
                  </a:cubicBezTo>
                  <a:cubicBezTo>
                    <a:pt x="1062" y="390"/>
                    <a:pt x="1063" y="385"/>
                    <a:pt x="1060" y="385"/>
                  </a:cubicBezTo>
                  <a:cubicBezTo>
                    <a:pt x="1060" y="383"/>
                    <a:pt x="1058" y="382"/>
                    <a:pt x="1056" y="381"/>
                  </a:cubicBezTo>
                  <a:cubicBezTo>
                    <a:pt x="1054" y="380"/>
                    <a:pt x="1056" y="379"/>
                    <a:pt x="1054" y="377"/>
                  </a:cubicBezTo>
                  <a:cubicBezTo>
                    <a:pt x="1054" y="376"/>
                    <a:pt x="1053" y="376"/>
                    <a:pt x="1052" y="376"/>
                  </a:cubicBezTo>
                  <a:cubicBezTo>
                    <a:pt x="1051" y="376"/>
                    <a:pt x="1051" y="375"/>
                    <a:pt x="1050" y="375"/>
                  </a:cubicBezTo>
                  <a:cubicBezTo>
                    <a:pt x="1049" y="374"/>
                    <a:pt x="1046" y="372"/>
                    <a:pt x="1044" y="372"/>
                  </a:cubicBezTo>
                  <a:cubicBezTo>
                    <a:pt x="1044" y="371"/>
                    <a:pt x="1044" y="369"/>
                    <a:pt x="1042" y="368"/>
                  </a:cubicBezTo>
                  <a:cubicBezTo>
                    <a:pt x="1041" y="367"/>
                    <a:pt x="1038" y="368"/>
                    <a:pt x="1037" y="366"/>
                  </a:cubicBezTo>
                  <a:cubicBezTo>
                    <a:pt x="1038" y="364"/>
                    <a:pt x="1040" y="367"/>
                    <a:pt x="1039" y="366"/>
                  </a:cubicBezTo>
                  <a:cubicBezTo>
                    <a:pt x="1039" y="363"/>
                    <a:pt x="1034" y="363"/>
                    <a:pt x="1033" y="363"/>
                  </a:cubicBezTo>
                  <a:cubicBezTo>
                    <a:pt x="1031" y="362"/>
                    <a:pt x="1029" y="361"/>
                    <a:pt x="1027" y="360"/>
                  </a:cubicBezTo>
                  <a:cubicBezTo>
                    <a:pt x="1024" y="359"/>
                    <a:pt x="1022" y="358"/>
                    <a:pt x="1020" y="355"/>
                  </a:cubicBezTo>
                  <a:cubicBezTo>
                    <a:pt x="1020" y="356"/>
                    <a:pt x="1020" y="357"/>
                    <a:pt x="1019" y="357"/>
                  </a:cubicBezTo>
                  <a:cubicBezTo>
                    <a:pt x="1019" y="355"/>
                    <a:pt x="1017" y="356"/>
                    <a:pt x="1016" y="356"/>
                  </a:cubicBezTo>
                  <a:cubicBezTo>
                    <a:pt x="1014" y="356"/>
                    <a:pt x="1013" y="356"/>
                    <a:pt x="1011" y="356"/>
                  </a:cubicBezTo>
                  <a:cubicBezTo>
                    <a:pt x="1009" y="356"/>
                    <a:pt x="1008" y="355"/>
                    <a:pt x="1006" y="354"/>
                  </a:cubicBezTo>
                  <a:cubicBezTo>
                    <a:pt x="1005" y="354"/>
                    <a:pt x="1004" y="355"/>
                    <a:pt x="1003" y="355"/>
                  </a:cubicBezTo>
                  <a:cubicBezTo>
                    <a:pt x="1002" y="355"/>
                    <a:pt x="999" y="354"/>
                    <a:pt x="1002" y="356"/>
                  </a:cubicBezTo>
                  <a:cubicBezTo>
                    <a:pt x="1002" y="357"/>
                    <a:pt x="1001" y="358"/>
                    <a:pt x="1000" y="356"/>
                  </a:cubicBezTo>
                  <a:cubicBezTo>
                    <a:pt x="1000" y="356"/>
                    <a:pt x="1000" y="356"/>
                    <a:pt x="999" y="356"/>
                  </a:cubicBezTo>
                  <a:cubicBezTo>
                    <a:pt x="999" y="356"/>
                    <a:pt x="998" y="354"/>
                    <a:pt x="997" y="353"/>
                  </a:cubicBezTo>
                  <a:cubicBezTo>
                    <a:pt x="997" y="353"/>
                    <a:pt x="996" y="354"/>
                    <a:pt x="996" y="354"/>
                  </a:cubicBezTo>
                  <a:cubicBezTo>
                    <a:pt x="995" y="354"/>
                    <a:pt x="994" y="354"/>
                    <a:pt x="993" y="353"/>
                  </a:cubicBezTo>
                  <a:cubicBezTo>
                    <a:pt x="989" y="352"/>
                    <a:pt x="985" y="351"/>
                    <a:pt x="982" y="350"/>
                  </a:cubicBezTo>
                  <a:cubicBezTo>
                    <a:pt x="983" y="352"/>
                    <a:pt x="982" y="353"/>
                    <a:pt x="982" y="355"/>
                  </a:cubicBezTo>
                  <a:cubicBezTo>
                    <a:pt x="982" y="358"/>
                    <a:pt x="982" y="358"/>
                    <a:pt x="980" y="359"/>
                  </a:cubicBezTo>
                  <a:cubicBezTo>
                    <a:pt x="980" y="359"/>
                    <a:pt x="980" y="360"/>
                    <a:pt x="980" y="361"/>
                  </a:cubicBezTo>
                  <a:cubicBezTo>
                    <a:pt x="981" y="361"/>
                    <a:pt x="982" y="360"/>
                    <a:pt x="983" y="361"/>
                  </a:cubicBezTo>
                  <a:cubicBezTo>
                    <a:pt x="985" y="362"/>
                    <a:pt x="984" y="366"/>
                    <a:pt x="984" y="367"/>
                  </a:cubicBezTo>
                  <a:cubicBezTo>
                    <a:pt x="985" y="368"/>
                    <a:pt x="986" y="370"/>
                    <a:pt x="986" y="371"/>
                  </a:cubicBezTo>
                  <a:cubicBezTo>
                    <a:pt x="986" y="372"/>
                    <a:pt x="984" y="373"/>
                    <a:pt x="984" y="374"/>
                  </a:cubicBezTo>
                  <a:cubicBezTo>
                    <a:pt x="982" y="375"/>
                    <a:pt x="979" y="377"/>
                    <a:pt x="977" y="376"/>
                  </a:cubicBezTo>
                  <a:cubicBezTo>
                    <a:pt x="974" y="375"/>
                    <a:pt x="976" y="373"/>
                    <a:pt x="975" y="371"/>
                  </a:cubicBezTo>
                  <a:cubicBezTo>
                    <a:pt x="974" y="370"/>
                    <a:pt x="972" y="370"/>
                    <a:pt x="971" y="369"/>
                  </a:cubicBezTo>
                  <a:cubicBezTo>
                    <a:pt x="970" y="368"/>
                    <a:pt x="968" y="368"/>
                    <a:pt x="968" y="368"/>
                  </a:cubicBezTo>
                  <a:cubicBezTo>
                    <a:pt x="966" y="366"/>
                    <a:pt x="967" y="364"/>
                    <a:pt x="966" y="362"/>
                  </a:cubicBezTo>
                  <a:cubicBezTo>
                    <a:pt x="966" y="361"/>
                    <a:pt x="964" y="360"/>
                    <a:pt x="965" y="359"/>
                  </a:cubicBezTo>
                  <a:cubicBezTo>
                    <a:pt x="966" y="358"/>
                    <a:pt x="968" y="360"/>
                    <a:pt x="968" y="360"/>
                  </a:cubicBezTo>
                  <a:cubicBezTo>
                    <a:pt x="970" y="361"/>
                    <a:pt x="972" y="362"/>
                    <a:pt x="973" y="361"/>
                  </a:cubicBezTo>
                  <a:cubicBezTo>
                    <a:pt x="975" y="360"/>
                    <a:pt x="975" y="356"/>
                    <a:pt x="974" y="354"/>
                  </a:cubicBezTo>
                  <a:cubicBezTo>
                    <a:pt x="973" y="354"/>
                    <a:pt x="969" y="352"/>
                    <a:pt x="968" y="352"/>
                  </a:cubicBezTo>
                  <a:cubicBezTo>
                    <a:pt x="966" y="352"/>
                    <a:pt x="964" y="355"/>
                    <a:pt x="963" y="357"/>
                  </a:cubicBezTo>
                  <a:cubicBezTo>
                    <a:pt x="963" y="359"/>
                    <a:pt x="960" y="361"/>
                    <a:pt x="959" y="362"/>
                  </a:cubicBezTo>
                  <a:cubicBezTo>
                    <a:pt x="956" y="364"/>
                    <a:pt x="955" y="363"/>
                    <a:pt x="953" y="362"/>
                  </a:cubicBezTo>
                  <a:cubicBezTo>
                    <a:pt x="950" y="361"/>
                    <a:pt x="948" y="361"/>
                    <a:pt x="946" y="361"/>
                  </a:cubicBezTo>
                  <a:cubicBezTo>
                    <a:pt x="944" y="361"/>
                    <a:pt x="942" y="361"/>
                    <a:pt x="940" y="360"/>
                  </a:cubicBezTo>
                  <a:cubicBezTo>
                    <a:pt x="940" y="359"/>
                    <a:pt x="939" y="358"/>
                    <a:pt x="939" y="358"/>
                  </a:cubicBezTo>
                  <a:cubicBezTo>
                    <a:pt x="937" y="357"/>
                    <a:pt x="938" y="358"/>
                    <a:pt x="937" y="359"/>
                  </a:cubicBezTo>
                  <a:cubicBezTo>
                    <a:pt x="935" y="359"/>
                    <a:pt x="935" y="359"/>
                    <a:pt x="933" y="359"/>
                  </a:cubicBezTo>
                  <a:cubicBezTo>
                    <a:pt x="932" y="359"/>
                    <a:pt x="931" y="360"/>
                    <a:pt x="930" y="360"/>
                  </a:cubicBezTo>
                  <a:cubicBezTo>
                    <a:pt x="929" y="360"/>
                    <a:pt x="927" y="359"/>
                    <a:pt x="926" y="360"/>
                  </a:cubicBezTo>
                  <a:cubicBezTo>
                    <a:pt x="925" y="361"/>
                    <a:pt x="923" y="363"/>
                    <a:pt x="922" y="364"/>
                  </a:cubicBezTo>
                  <a:cubicBezTo>
                    <a:pt x="922" y="361"/>
                    <a:pt x="922" y="361"/>
                    <a:pt x="919" y="361"/>
                  </a:cubicBezTo>
                  <a:cubicBezTo>
                    <a:pt x="918" y="361"/>
                    <a:pt x="918" y="360"/>
                    <a:pt x="917" y="360"/>
                  </a:cubicBezTo>
                  <a:cubicBezTo>
                    <a:pt x="916" y="359"/>
                    <a:pt x="915" y="359"/>
                    <a:pt x="914" y="359"/>
                  </a:cubicBezTo>
                  <a:cubicBezTo>
                    <a:pt x="912" y="359"/>
                    <a:pt x="910" y="358"/>
                    <a:pt x="909" y="356"/>
                  </a:cubicBezTo>
                  <a:cubicBezTo>
                    <a:pt x="909" y="355"/>
                    <a:pt x="910" y="352"/>
                    <a:pt x="910" y="350"/>
                  </a:cubicBezTo>
                  <a:cubicBezTo>
                    <a:pt x="911" y="348"/>
                    <a:pt x="912" y="347"/>
                    <a:pt x="911" y="344"/>
                  </a:cubicBezTo>
                  <a:cubicBezTo>
                    <a:pt x="909" y="339"/>
                    <a:pt x="905" y="336"/>
                    <a:pt x="901" y="333"/>
                  </a:cubicBezTo>
                  <a:cubicBezTo>
                    <a:pt x="898" y="332"/>
                    <a:pt x="889" y="329"/>
                    <a:pt x="888" y="333"/>
                  </a:cubicBezTo>
                  <a:cubicBezTo>
                    <a:pt x="887" y="333"/>
                    <a:pt x="888" y="332"/>
                    <a:pt x="887" y="331"/>
                  </a:cubicBezTo>
                  <a:cubicBezTo>
                    <a:pt x="887" y="331"/>
                    <a:pt x="885" y="331"/>
                    <a:pt x="885" y="331"/>
                  </a:cubicBezTo>
                  <a:cubicBezTo>
                    <a:pt x="883" y="331"/>
                    <a:pt x="881" y="331"/>
                    <a:pt x="881" y="334"/>
                  </a:cubicBezTo>
                  <a:cubicBezTo>
                    <a:pt x="880" y="331"/>
                    <a:pt x="878" y="332"/>
                    <a:pt x="876" y="333"/>
                  </a:cubicBezTo>
                  <a:cubicBezTo>
                    <a:pt x="872" y="333"/>
                    <a:pt x="869" y="335"/>
                    <a:pt x="866" y="336"/>
                  </a:cubicBezTo>
                  <a:cubicBezTo>
                    <a:pt x="864" y="337"/>
                    <a:pt x="863" y="335"/>
                    <a:pt x="861" y="337"/>
                  </a:cubicBezTo>
                  <a:cubicBezTo>
                    <a:pt x="859" y="337"/>
                    <a:pt x="857" y="334"/>
                    <a:pt x="855" y="333"/>
                  </a:cubicBezTo>
                  <a:cubicBezTo>
                    <a:pt x="855" y="333"/>
                    <a:pt x="855" y="333"/>
                    <a:pt x="855" y="333"/>
                  </a:cubicBezTo>
                  <a:cubicBezTo>
                    <a:pt x="859" y="333"/>
                    <a:pt x="856" y="330"/>
                    <a:pt x="855" y="328"/>
                  </a:cubicBezTo>
                  <a:cubicBezTo>
                    <a:pt x="854" y="326"/>
                    <a:pt x="852" y="325"/>
                    <a:pt x="849" y="325"/>
                  </a:cubicBezTo>
                  <a:cubicBezTo>
                    <a:pt x="849" y="324"/>
                    <a:pt x="849" y="323"/>
                    <a:pt x="849" y="323"/>
                  </a:cubicBezTo>
                  <a:cubicBezTo>
                    <a:pt x="848" y="323"/>
                    <a:pt x="848" y="324"/>
                    <a:pt x="848" y="325"/>
                  </a:cubicBezTo>
                  <a:cubicBezTo>
                    <a:pt x="848" y="325"/>
                    <a:pt x="848" y="325"/>
                    <a:pt x="847" y="325"/>
                  </a:cubicBezTo>
                  <a:cubicBezTo>
                    <a:pt x="848" y="322"/>
                    <a:pt x="848" y="323"/>
                    <a:pt x="847" y="322"/>
                  </a:cubicBezTo>
                  <a:cubicBezTo>
                    <a:pt x="846" y="321"/>
                    <a:pt x="845" y="321"/>
                    <a:pt x="845" y="321"/>
                  </a:cubicBezTo>
                  <a:cubicBezTo>
                    <a:pt x="844" y="320"/>
                    <a:pt x="845" y="320"/>
                    <a:pt x="844" y="319"/>
                  </a:cubicBezTo>
                  <a:cubicBezTo>
                    <a:pt x="843" y="318"/>
                    <a:pt x="841" y="319"/>
                    <a:pt x="840" y="318"/>
                  </a:cubicBezTo>
                  <a:cubicBezTo>
                    <a:pt x="838" y="318"/>
                    <a:pt x="836" y="318"/>
                    <a:pt x="838" y="320"/>
                  </a:cubicBezTo>
                  <a:cubicBezTo>
                    <a:pt x="838" y="321"/>
                    <a:pt x="838" y="321"/>
                    <a:pt x="838" y="321"/>
                  </a:cubicBezTo>
                  <a:cubicBezTo>
                    <a:pt x="837" y="321"/>
                    <a:pt x="836" y="319"/>
                    <a:pt x="837" y="317"/>
                  </a:cubicBezTo>
                  <a:cubicBezTo>
                    <a:pt x="837" y="316"/>
                    <a:pt x="839" y="314"/>
                    <a:pt x="840" y="314"/>
                  </a:cubicBezTo>
                  <a:cubicBezTo>
                    <a:pt x="841" y="314"/>
                    <a:pt x="840" y="316"/>
                    <a:pt x="842" y="316"/>
                  </a:cubicBezTo>
                  <a:cubicBezTo>
                    <a:pt x="844" y="316"/>
                    <a:pt x="844" y="314"/>
                    <a:pt x="844" y="313"/>
                  </a:cubicBezTo>
                  <a:cubicBezTo>
                    <a:pt x="842" y="307"/>
                    <a:pt x="828" y="300"/>
                    <a:pt x="823" y="305"/>
                  </a:cubicBezTo>
                  <a:cubicBezTo>
                    <a:pt x="820" y="308"/>
                    <a:pt x="820" y="313"/>
                    <a:pt x="817" y="316"/>
                  </a:cubicBezTo>
                  <a:cubicBezTo>
                    <a:pt x="816" y="317"/>
                    <a:pt x="809" y="321"/>
                    <a:pt x="809" y="317"/>
                  </a:cubicBezTo>
                  <a:cubicBezTo>
                    <a:pt x="809" y="316"/>
                    <a:pt x="810" y="316"/>
                    <a:pt x="811" y="315"/>
                  </a:cubicBezTo>
                  <a:cubicBezTo>
                    <a:pt x="811" y="315"/>
                    <a:pt x="810" y="314"/>
                    <a:pt x="810" y="314"/>
                  </a:cubicBezTo>
                  <a:cubicBezTo>
                    <a:pt x="811" y="312"/>
                    <a:pt x="811" y="314"/>
                    <a:pt x="813" y="314"/>
                  </a:cubicBezTo>
                  <a:cubicBezTo>
                    <a:pt x="818" y="313"/>
                    <a:pt x="812" y="309"/>
                    <a:pt x="815" y="307"/>
                  </a:cubicBezTo>
                  <a:cubicBezTo>
                    <a:pt x="815" y="306"/>
                    <a:pt x="816" y="308"/>
                    <a:pt x="816" y="307"/>
                  </a:cubicBezTo>
                  <a:cubicBezTo>
                    <a:pt x="817" y="307"/>
                    <a:pt x="816" y="308"/>
                    <a:pt x="817" y="309"/>
                  </a:cubicBezTo>
                  <a:cubicBezTo>
                    <a:pt x="817" y="308"/>
                    <a:pt x="818" y="306"/>
                    <a:pt x="818" y="308"/>
                  </a:cubicBezTo>
                  <a:cubicBezTo>
                    <a:pt x="818" y="309"/>
                    <a:pt x="818" y="309"/>
                    <a:pt x="817" y="310"/>
                  </a:cubicBezTo>
                  <a:cubicBezTo>
                    <a:pt x="816" y="311"/>
                    <a:pt x="816" y="312"/>
                    <a:pt x="817" y="312"/>
                  </a:cubicBezTo>
                  <a:cubicBezTo>
                    <a:pt x="818" y="312"/>
                    <a:pt x="820" y="308"/>
                    <a:pt x="821" y="307"/>
                  </a:cubicBezTo>
                  <a:cubicBezTo>
                    <a:pt x="822" y="306"/>
                    <a:pt x="823" y="305"/>
                    <a:pt x="821" y="304"/>
                  </a:cubicBezTo>
                  <a:cubicBezTo>
                    <a:pt x="820" y="304"/>
                    <a:pt x="816" y="305"/>
                    <a:pt x="815" y="306"/>
                  </a:cubicBezTo>
                  <a:cubicBezTo>
                    <a:pt x="812" y="305"/>
                    <a:pt x="809" y="306"/>
                    <a:pt x="807" y="307"/>
                  </a:cubicBezTo>
                  <a:cubicBezTo>
                    <a:pt x="806" y="307"/>
                    <a:pt x="807" y="308"/>
                    <a:pt x="805" y="308"/>
                  </a:cubicBezTo>
                  <a:cubicBezTo>
                    <a:pt x="804" y="307"/>
                    <a:pt x="805" y="306"/>
                    <a:pt x="805" y="305"/>
                  </a:cubicBezTo>
                  <a:cubicBezTo>
                    <a:pt x="806" y="307"/>
                    <a:pt x="807" y="304"/>
                    <a:pt x="807" y="303"/>
                  </a:cubicBezTo>
                  <a:cubicBezTo>
                    <a:pt x="809" y="301"/>
                    <a:pt x="810" y="302"/>
                    <a:pt x="812" y="303"/>
                  </a:cubicBezTo>
                  <a:cubicBezTo>
                    <a:pt x="813" y="303"/>
                    <a:pt x="822" y="304"/>
                    <a:pt x="821" y="303"/>
                  </a:cubicBezTo>
                  <a:cubicBezTo>
                    <a:pt x="821" y="302"/>
                    <a:pt x="816" y="300"/>
                    <a:pt x="815" y="300"/>
                  </a:cubicBezTo>
                  <a:cubicBezTo>
                    <a:pt x="813" y="299"/>
                    <a:pt x="811" y="298"/>
                    <a:pt x="809" y="298"/>
                  </a:cubicBezTo>
                  <a:cubicBezTo>
                    <a:pt x="804" y="297"/>
                    <a:pt x="800" y="296"/>
                    <a:pt x="795" y="296"/>
                  </a:cubicBezTo>
                  <a:cubicBezTo>
                    <a:pt x="793" y="296"/>
                    <a:pt x="791" y="296"/>
                    <a:pt x="788" y="295"/>
                  </a:cubicBezTo>
                  <a:cubicBezTo>
                    <a:pt x="787" y="294"/>
                    <a:pt x="786" y="293"/>
                    <a:pt x="784" y="292"/>
                  </a:cubicBezTo>
                  <a:cubicBezTo>
                    <a:pt x="778" y="290"/>
                    <a:pt x="784" y="296"/>
                    <a:pt x="784" y="298"/>
                  </a:cubicBezTo>
                  <a:cubicBezTo>
                    <a:pt x="783" y="299"/>
                    <a:pt x="781" y="300"/>
                    <a:pt x="780" y="300"/>
                  </a:cubicBezTo>
                  <a:cubicBezTo>
                    <a:pt x="778" y="301"/>
                    <a:pt x="777" y="300"/>
                    <a:pt x="775" y="300"/>
                  </a:cubicBezTo>
                  <a:cubicBezTo>
                    <a:pt x="771" y="300"/>
                    <a:pt x="767" y="307"/>
                    <a:pt x="772" y="308"/>
                  </a:cubicBezTo>
                  <a:cubicBezTo>
                    <a:pt x="772" y="305"/>
                    <a:pt x="774" y="307"/>
                    <a:pt x="775" y="306"/>
                  </a:cubicBezTo>
                  <a:cubicBezTo>
                    <a:pt x="776" y="306"/>
                    <a:pt x="776" y="306"/>
                    <a:pt x="777" y="306"/>
                  </a:cubicBezTo>
                  <a:cubicBezTo>
                    <a:pt x="778" y="307"/>
                    <a:pt x="778" y="307"/>
                    <a:pt x="777" y="308"/>
                  </a:cubicBezTo>
                  <a:cubicBezTo>
                    <a:pt x="775" y="308"/>
                    <a:pt x="774" y="310"/>
                    <a:pt x="773" y="312"/>
                  </a:cubicBezTo>
                  <a:cubicBezTo>
                    <a:pt x="773" y="313"/>
                    <a:pt x="774" y="313"/>
                    <a:pt x="774" y="315"/>
                  </a:cubicBezTo>
                  <a:cubicBezTo>
                    <a:pt x="774" y="316"/>
                    <a:pt x="774" y="319"/>
                    <a:pt x="775" y="319"/>
                  </a:cubicBezTo>
                  <a:cubicBezTo>
                    <a:pt x="775" y="320"/>
                    <a:pt x="776" y="321"/>
                    <a:pt x="775" y="322"/>
                  </a:cubicBezTo>
                  <a:cubicBezTo>
                    <a:pt x="774" y="323"/>
                    <a:pt x="775" y="322"/>
                    <a:pt x="774" y="322"/>
                  </a:cubicBezTo>
                  <a:cubicBezTo>
                    <a:pt x="773" y="322"/>
                    <a:pt x="772" y="323"/>
                    <a:pt x="772" y="323"/>
                  </a:cubicBezTo>
                  <a:cubicBezTo>
                    <a:pt x="770" y="324"/>
                    <a:pt x="771" y="323"/>
                    <a:pt x="770" y="321"/>
                  </a:cubicBezTo>
                  <a:cubicBezTo>
                    <a:pt x="769" y="320"/>
                    <a:pt x="767" y="318"/>
                    <a:pt x="766" y="320"/>
                  </a:cubicBezTo>
                  <a:cubicBezTo>
                    <a:pt x="766" y="321"/>
                    <a:pt x="768" y="323"/>
                    <a:pt x="767" y="325"/>
                  </a:cubicBezTo>
                  <a:cubicBezTo>
                    <a:pt x="766" y="323"/>
                    <a:pt x="765" y="318"/>
                    <a:pt x="762" y="322"/>
                  </a:cubicBezTo>
                  <a:cubicBezTo>
                    <a:pt x="762" y="320"/>
                    <a:pt x="761" y="319"/>
                    <a:pt x="760" y="319"/>
                  </a:cubicBezTo>
                  <a:cubicBezTo>
                    <a:pt x="759" y="319"/>
                    <a:pt x="756" y="320"/>
                    <a:pt x="756" y="320"/>
                  </a:cubicBezTo>
                  <a:cubicBezTo>
                    <a:pt x="755" y="322"/>
                    <a:pt x="757" y="322"/>
                    <a:pt x="758" y="322"/>
                  </a:cubicBezTo>
                  <a:cubicBezTo>
                    <a:pt x="759" y="323"/>
                    <a:pt x="760" y="324"/>
                    <a:pt x="762" y="323"/>
                  </a:cubicBezTo>
                  <a:cubicBezTo>
                    <a:pt x="762" y="324"/>
                    <a:pt x="763" y="326"/>
                    <a:pt x="761" y="328"/>
                  </a:cubicBezTo>
                  <a:cubicBezTo>
                    <a:pt x="760" y="329"/>
                    <a:pt x="763" y="328"/>
                    <a:pt x="763" y="329"/>
                  </a:cubicBezTo>
                  <a:cubicBezTo>
                    <a:pt x="763" y="332"/>
                    <a:pt x="760" y="328"/>
                    <a:pt x="760" y="327"/>
                  </a:cubicBezTo>
                  <a:cubicBezTo>
                    <a:pt x="759" y="325"/>
                    <a:pt x="755" y="321"/>
                    <a:pt x="752" y="322"/>
                  </a:cubicBezTo>
                  <a:cubicBezTo>
                    <a:pt x="752" y="322"/>
                    <a:pt x="752" y="322"/>
                    <a:pt x="751" y="322"/>
                  </a:cubicBezTo>
                  <a:cubicBezTo>
                    <a:pt x="753" y="320"/>
                    <a:pt x="748" y="319"/>
                    <a:pt x="747" y="319"/>
                  </a:cubicBezTo>
                  <a:cubicBezTo>
                    <a:pt x="744" y="319"/>
                    <a:pt x="743" y="322"/>
                    <a:pt x="741" y="323"/>
                  </a:cubicBezTo>
                  <a:cubicBezTo>
                    <a:pt x="736" y="327"/>
                    <a:pt x="733" y="322"/>
                    <a:pt x="729" y="320"/>
                  </a:cubicBezTo>
                  <a:cubicBezTo>
                    <a:pt x="728" y="319"/>
                    <a:pt x="728" y="317"/>
                    <a:pt x="727" y="316"/>
                  </a:cubicBezTo>
                  <a:cubicBezTo>
                    <a:pt x="727" y="315"/>
                    <a:pt x="726" y="315"/>
                    <a:pt x="726" y="313"/>
                  </a:cubicBezTo>
                  <a:cubicBezTo>
                    <a:pt x="725" y="314"/>
                    <a:pt x="725" y="315"/>
                    <a:pt x="724" y="317"/>
                  </a:cubicBezTo>
                  <a:cubicBezTo>
                    <a:pt x="723" y="318"/>
                    <a:pt x="723" y="320"/>
                    <a:pt x="723" y="322"/>
                  </a:cubicBezTo>
                  <a:cubicBezTo>
                    <a:pt x="722" y="324"/>
                    <a:pt x="722" y="326"/>
                    <a:pt x="721" y="328"/>
                  </a:cubicBezTo>
                  <a:cubicBezTo>
                    <a:pt x="720" y="330"/>
                    <a:pt x="720" y="331"/>
                    <a:pt x="720" y="333"/>
                  </a:cubicBezTo>
                  <a:cubicBezTo>
                    <a:pt x="719" y="335"/>
                    <a:pt x="718" y="336"/>
                    <a:pt x="717" y="338"/>
                  </a:cubicBezTo>
                  <a:cubicBezTo>
                    <a:pt x="717" y="338"/>
                    <a:pt x="717" y="338"/>
                    <a:pt x="717" y="338"/>
                  </a:cubicBezTo>
                  <a:cubicBezTo>
                    <a:pt x="714" y="338"/>
                    <a:pt x="715" y="336"/>
                    <a:pt x="713" y="335"/>
                  </a:cubicBezTo>
                  <a:cubicBezTo>
                    <a:pt x="712" y="335"/>
                    <a:pt x="711" y="335"/>
                    <a:pt x="710" y="334"/>
                  </a:cubicBezTo>
                  <a:cubicBezTo>
                    <a:pt x="709" y="332"/>
                    <a:pt x="710" y="330"/>
                    <a:pt x="708" y="331"/>
                  </a:cubicBezTo>
                  <a:cubicBezTo>
                    <a:pt x="707" y="330"/>
                    <a:pt x="707" y="329"/>
                    <a:pt x="706" y="329"/>
                  </a:cubicBezTo>
                  <a:cubicBezTo>
                    <a:pt x="707" y="327"/>
                    <a:pt x="705" y="326"/>
                    <a:pt x="704" y="325"/>
                  </a:cubicBezTo>
                  <a:cubicBezTo>
                    <a:pt x="704" y="324"/>
                    <a:pt x="704" y="320"/>
                    <a:pt x="702" y="320"/>
                  </a:cubicBezTo>
                  <a:cubicBezTo>
                    <a:pt x="701" y="321"/>
                    <a:pt x="701" y="320"/>
                    <a:pt x="700" y="319"/>
                  </a:cubicBezTo>
                  <a:cubicBezTo>
                    <a:pt x="700" y="318"/>
                    <a:pt x="700" y="318"/>
                    <a:pt x="701" y="318"/>
                  </a:cubicBezTo>
                  <a:cubicBezTo>
                    <a:pt x="702" y="317"/>
                    <a:pt x="703" y="317"/>
                    <a:pt x="704" y="317"/>
                  </a:cubicBezTo>
                  <a:cubicBezTo>
                    <a:pt x="704" y="317"/>
                    <a:pt x="704" y="317"/>
                    <a:pt x="704" y="317"/>
                  </a:cubicBezTo>
                  <a:cubicBezTo>
                    <a:pt x="704" y="316"/>
                    <a:pt x="705" y="315"/>
                    <a:pt x="704" y="315"/>
                  </a:cubicBezTo>
                  <a:cubicBezTo>
                    <a:pt x="703" y="315"/>
                    <a:pt x="703" y="316"/>
                    <a:pt x="702" y="316"/>
                  </a:cubicBezTo>
                  <a:cubicBezTo>
                    <a:pt x="700" y="319"/>
                    <a:pt x="699" y="314"/>
                    <a:pt x="699" y="313"/>
                  </a:cubicBezTo>
                  <a:cubicBezTo>
                    <a:pt x="699" y="313"/>
                    <a:pt x="700" y="313"/>
                    <a:pt x="700" y="313"/>
                  </a:cubicBezTo>
                  <a:cubicBezTo>
                    <a:pt x="702" y="312"/>
                    <a:pt x="699" y="311"/>
                    <a:pt x="699" y="311"/>
                  </a:cubicBezTo>
                  <a:cubicBezTo>
                    <a:pt x="697" y="310"/>
                    <a:pt x="696" y="308"/>
                    <a:pt x="695" y="307"/>
                  </a:cubicBezTo>
                  <a:cubicBezTo>
                    <a:pt x="693" y="305"/>
                    <a:pt x="690" y="301"/>
                    <a:pt x="687" y="303"/>
                  </a:cubicBezTo>
                  <a:cubicBezTo>
                    <a:pt x="687" y="303"/>
                    <a:pt x="686" y="303"/>
                    <a:pt x="686" y="303"/>
                  </a:cubicBezTo>
                  <a:cubicBezTo>
                    <a:pt x="686" y="303"/>
                    <a:pt x="687" y="306"/>
                    <a:pt x="687" y="307"/>
                  </a:cubicBezTo>
                  <a:cubicBezTo>
                    <a:pt x="687" y="308"/>
                    <a:pt x="687" y="310"/>
                    <a:pt x="688" y="311"/>
                  </a:cubicBezTo>
                  <a:cubicBezTo>
                    <a:pt x="689" y="313"/>
                    <a:pt x="690" y="313"/>
                    <a:pt x="689" y="314"/>
                  </a:cubicBezTo>
                  <a:cubicBezTo>
                    <a:pt x="689" y="316"/>
                    <a:pt x="689" y="315"/>
                    <a:pt x="690" y="316"/>
                  </a:cubicBezTo>
                  <a:cubicBezTo>
                    <a:pt x="690" y="317"/>
                    <a:pt x="690" y="319"/>
                    <a:pt x="689" y="320"/>
                  </a:cubicBezTo>
                  <a:cubicBezTo>
                    <a:pt x="688" y="319"/>
                    <a:pt x="689" y="316"/>
                    <a:pt x="688" y="314"/>
                  </a:cubicBezTo>
                  <a:cubicBezTo>
                    <a:pt x="687" y="311"/>
                    <a:pt x="685" y="310"/>
                    <a:pt x="683" y="308"/>
                  </a:cubicBezTo>
                  <a:cubicBezTo>
                    <a:pt x="683" y="307"/>
                    <a:pt x="682" y="307"/>
                    <a:pt x="682" y="306"/>
                  </a:cubicBezTo>
                  <a:cubicBezTo>
                    <a:pt x="682" y="306"/>
                    <a:pt x="682" y="305"/>
                    <a:pt x="682" y="305"/>
                  </a:cubicBezTo>
                  <a:cubicBezTo>
                    <a:pt x="685" y="302"/>
                    <a:pt x="682" y="302"/>
                    <a:pt x="682" y="299"/>
                  </a:cubicBezTo>
                  <a:cubicBezTo>
                    <a:pt x="682" y="299"/>
                    <a:pt x="682" y="299"/>
                    <a:pt x="682" y="299"/>
                  </a:cubicBezTo>
                  <a:cubicBezTo>
                    <a:pt x="683" y="299"/>
                    <a:pt x="683" y="299"/>
                    <a:pt x="683" y="299"/>
                  </a:cubicBezTo>
                  <a:cubicBezTo>
                    <a:pt x="683" y="299"/>
                    <a:pt x="682" y="299"/>
                    <a:pt x="682" y="299"/>
                  </a:cubicBezTo>
                  <a:cubicBezTo>
                    <a:pt x="682" y="299"/>
                    <a:pt x="682" y="299"/>
                    <a:pt x="682" y="299"/>
                  </a:cubicBezTo>
                  <a:cubicBezTo>
                    <a:pt x="682" y="299"/>
                    <a:pt x="682" y="299"/>
                    <a:pt x="682" y="299"/>
                  </a:cubicBezTo>
                  <a:cubicBezTo>
                    <a:pt x="681" y="299"/>
                    <a:pt x="681" y="299"/>
                    <a:pt x="681" y="298"/>
                  </a:cubicBezTo>
                  <a:cubicBezTo>
                    <a:pt x="681" y="298"/>
                    <a:pt x="681" y="298"/>
                    <a:pt x="681" y="298"/>
                  </a:cubicBezTo>
                  <a:cubicBezTo>
                    <a:pt x="682" y="298"/>
                    <a:pt x="682" y="297"/>
                    <a:pt x="682" y="297"/>
                  </a:cubicBezTo>
                  <a:cubicBezTo>
                    <a:pt x="682" y="297"/>
                    <a:pt x="683" y="297"/>
                    <a:pt x="683" y="296"/>
                  </a:cubicBezTo>
                  <a:cubicBezTo>
                    <a:pt x="683" y="296"/>
                    <a:pt x="683" y="293"/>
                    <a:pt x="683" y="293"/>
                  </a:cubicBezTo>
                  <a:cubicBezTo>
                    <a:pt x="683" y="293"/>
                    <a:pt x="683" y="294"/>
                    <a:pt x="684" y="295"/>
                  </a:cubicBezTo>
                  <a:cubicBezTo>
                    <a:pt x="684" y="294"/>
                    <a:pt x="686" y="296"/>
                    <a:pt x="686" y="296"/>
                  </a:cubicBezTo>
                  <a:cubicBezTo>
                    <a:pt x="686" y="296"/>
                    <a:pt x="686" y="296"/>
                    <a:pt x="686" y="296"/>
                  </a:cubicBezTo>
                  <a:cubicBezTo>
                    <a:pt x="686" y="296"/>
                    <a:pt x="686" y="296"/>
                    <a:pt x="686" y="296"/>
                  </a:cubicBezTo>
                  <a:cubicBezTo>
                    <a:pt x="686" y="295"/>
                    <a:pt x="686" y="294"/>
                    <a:pt x="686" y="293"/>
                  </a:cubicBezTo>
                  <a:cubicBezTo>
                    <a:pt x="687" y="293"/>
                    <a:pt x="687" y="293"/>
                    <a:pt x="687" y="293"/>
                  </a:cubicBezTo>
                  <a:cubicBezTo>
                    <a:pt x="688" y="292"/>
                    <a:pt x="687" y="291"/>
                    <a:pt x="688" y="290"/>
                  </a:cubicBezTo>
                  <a:cubicBezTo>
                    <a:pt x="689" y="290"/>
                    <a:pt x="688" y="293"/>
                    <a:pt x="690" y="292"/>
                  </a:cubicBezTo>
                  <a:cubicBezTo>
                    <a:pt x="690" y="292"/>
                    <a:pt x="691" y="292"/>
                    <a:pt x="691" y="292"/>
                  </a:cubicBezTo>
                  <a:cubicBezTo>
                    <a:pt x="691" y="292"/>
                    <a:pt x="691" y="292"/>
                    <a:pt x="691" y="292"/>
                  </a:cubicBezTo>
                  <a:cubicBezTo>
                    <a:pt x="690" y="293"/>
                    <a:pt x="690" y="293"/>
                    <a:pt x="689" y="293"/>
                  </a:cubicBezTo>
                  <a:cubicBezTo>
                    <a:pt x="689" y="293"/>
                    <a:pt x="689" y="293"/>
                    <a:pt x="689" y="293"/>
                  </a:cubicBezTo>
                  <a:cubicBezTo>
                    <a:pt x="691" y="295"/>
                    <a:pt x="691" y="295"/>
                    <a:pt x="693" y="293"/>
                  </a:cubicBezTo>
                  <a:cubicBezTo>
                    <a:pt x="693" y="294"/>
                    <a:pt x="694" y="294"/>
                    <a:pt x="695" y="294"/>
                  </a:cubicBezTo>
                  <a:cubicBezTo>
                    <a:pt x="696" y="293"/>
                    <a:pt x="696" y="292"/>
                    <a:pt x="697" y="291"/>
                  </a:cubicBezTo>
                  <a:cubicBezTo>
                    <a:pt x="698" y="294"/>
                    <a:pt x="699" y="294"/>
                    <a:pt x="701" y="292"/>
                  </a:cubicBezTo>
                  <a:cubicBezTo>
                    <a:pt x="699" y="292"/>
                    <a:pt x="698" y="291"/>
                    <a:pt x="697" y="291"/>
                  </a:cubicBezTo>
                  <a:cubicBezTo>
                    <a:pt x="696" y="289"/>
                    <a:pt x="693" y="293"/>
                    <a:pt x="692" y="290"/>
                  </a:cubicBezTo>
                  <a:cubicBezTo>
                    <a:pt x="692" y="290"/>
                    <a:pt x="691" y="290"/>
                    <a:pt x="691" y="290"/>
                  </a:cubicBezTo>
                  <a:cubicBezTo>
                    <a:pt x="691" y="290"/>
                    <a:pt x="691" y="290"/>
                    <a:pt x="692" y="290"/>
                  </a:cubicBezTo>
                  <a:cubicBezTo>
                    <a:pt x="692" y="289"/>
                    <a:pt x="692" y="289"/>
                    <a:pt x="692" y="289"/>
                  </a:cubicBezTo>
                  <a:cubicBezTo>
                    <a:pt x="692" y="289"/>
                    <a:pt x="692" y="289"/>
                    <a:pt x="692" y="289"/>
                  </a:cubicBezTo>
                  <a:cubicBezTo>
                    <a:pt x="693" y="290"/>
                    <a:pt x="696" y="290"/>
                    <a:pt x="697" y="289"/>
                  </a:cubicBezTo>
                  <a:cubicBezTo>
                    <a:pt x="699" y="288"/>
                    <a:pt x="699" y="287"/>
                    <a:pt x="700" y="285"/>
                  </a:cubicBezTo>
                  <a:cubicBezTo>
                    <a:pt x="700" y="284"/>
                    <a:pt x="701" y="284"/>
                    <a:pt x="700" y="283"/>
                  </a:cubicBezTo>
                  <a:cubicBezTo>
                    <a:pt x="700" y="283"/>
                    <a:pt x="697" y="282"/>
                    <a:pt x="696" y="283"/>
                  </a:cubicBezTo>
                  <a:cubicBezTo>
                    <a:pt x="696" y="283"/>
                    <a:pt x="696" y="283"/>
                    <a:pt x="696" y="283"/>
                  </a:cubicBezTo>
                  <a:cubicBezTo>
                    <a:pt x="696" y="284"/>
                    <a:pt x="696" y="284"/>
                    <a:pt x="695" y="284"/>
                  </a:cubicBezTo>
                  <a:cubicBezTo>
                    <a:pt x="695" y="285"/>
                    <a:pt x="694" y="285"/>
                    <a:pt x="693" y="285"/>
                  </a:cubicBezTo>
                  <a:cubicBezTo>
                    <a:pt x="694" y="284"/>
                    <a:pt x="695" y="283"/>
                    <a:pt x="696" y="282"/>
                  </a:cubicBezTo>
                  <a:cubicBezTo>
                    <a:pt x="696" y="282"/>
                    <a:pt x="697" y="282"/>
                    <a:pt x="697" y="282"/>
                  </a:cubicBezTo>
                  <a:cubicBezTo>
                    <a:pt x="698" y="281"/>
                    <a:pt x="697" y="279"/>
                    <a:pt x="696" y="280"/>
                  </a:cubicBezTo>
                  <a:cubicBezTo>
                    <a:pt x="695" y="280"/>
                    <a:pt x="695" y="281"/>
                    <a:pt x="695" y="281"/>
                  </a:cubicBezTo>
                  <a:cubicBezTo>
                    <a:pt x="695" y="281"/>
                    <a:pt x="695" y="281"/>
                    <a:pt x="695" y="281"/>
                  </a:cubicBezTo>
                  <a:cubicBezTo>
                    <a:pt x="695" y="281"/>
                    <a:pt x="694" y="282"/>
                    <a:pt x="694" y="282"/>
                  </a:cubicBezTo>
                  <a:cubicBezTo>
                    <a:pt x="694" y="279"/>
                    <a:pt x="693" y="279"/>
                    <a:pt x="691" y="280"/>
                  </a:cubicBezTo>
                  <a:cubicBezTo>
                    <a:pt x="689" y="279"/>
                    <a:pt x="692" y="275"/>
                    <a:pt x="687" y="277"/>
                  </a:cubicBezTo>
                  <a:cubicBezTo>
                    <a:pt x="687" y="277"/>
                    <a:pt x="687" y="277"/>
                    <a:pt x="687" y="277"/>
                  </a:cubicBezTo>
                  <a:cubicBezTo>
                    <a:pt x="686" y="277"/>
                    <a:pt x="688" y="279"/>
                    <a:pt x="688" y="279"/>
                  </a:cubicBezTo>
                  <a:cubicBezTo>
                    <a:pt x="688" y="279"/>
                    <a:pt x="688" y="279"/>
                    <a:pt x="688" y="279"/>
                  </a:cubicBezTo>
                  <a:cubicBezTo>
                    <a:pt x="687" y="280"/>
                    <a:pt x="687" y="281"/>
                    <a:pt x="687" y="281"/>
                  </a:cubicBezTo>
                  <a:cubicBezTo>
                    <a:pt x="687" y="281"/>
                    <a:pt x="687" y="281"/>
                    <a:pt x="687" y="280"/>
                  </a:cubicBezTo>
                  <a:cubicBezTo>
                    <a:pt x="687" y="280"/>
                    <a:pt x="687" y="280"/>
                    <a:pt x="687" y="280"/>
                  </a:cubicBezTo>
                  <a:cubicBezTo>
                    <a:pt x="687" y="279"/>
                    <a:pt x="686" y="278"/>
                    <a:pt x="685" y="278"/>
                  </a:cubicBezTo>
                  <a:cubicBezTo>
                    <a:pt x="685" y="278"/>
                    <a:pt x="685" y="278"/>
                    <a:pt x="685" y="278"/>
                  </a:cubicBezTo>
                  <a:cubicBezTo>
                    <a:pt x="685" y="279"/>
                    <a:pt x="686" y="285"/>
                    <a:pt x="686" y="285"/>
                  </a:cubicBezTo>
                  <a:cubicBezTo>
                    <a:pt x="685" y="285"/>
                    <a:pt x="685" y="285"/>
                    <a:pt x="685" y="286"/>
                  </a:cubicBezTo>
                  <a:cubicBezTo>
                    <a:pt x="684" y="284"/>
                    <a:pt x="685" y="282"/>
                    <a:pt x="684" y="280"/>
                  </a:cubicBezTo>
                  <a:cubicBezTo>
                    <a:pt x="684" y="280"/>
                    <a:pt x="684" y="280"/>
                    <a:pt x="684" y="280"/>
                  </a:cubicBezTo>
                  <a:cubicBezTo>
                    <a:pt x="684" y="279"/>
                    <a:pt x="684" y="275"/>
                    <a:pt x="682" y="276"/>
                  </a:cubicBezTo>
                  <a:cubicBezTo>
                    <a:pt x="682" y="276"/>
                    <a:pt x="682" y="276"/>
                    <a:pt x="682" y="276"/>
                  </a:cubicBezTo>
                  <a:cubicBezTo>
                    <a:pt x="682" y="277"/>
                    <a:pt x="681" y="277"/>
                    <a:pt x="681" y="277"/>
                  </a:cubicBezTo>
                  <a:cubicBezTo>
                    <a:pt x="680" y="277"/>
                    <a:pt x="680" y="278"/>
                    <a:pt x="680" y="278"/>
                  </a:cubicBezTo>
                  <a:cubicBezTo>
                    <a:pt x="679" y="278"/>
                    <a:pt x="679" y="278"/>
                    <a:pt x="679" y="277"/>
                  </a:cubicBezTo>
                  <a:cubicBezTo>
                    <a:pt x="678" y="276"/>
                    <a:pt x="671" y="269"/>
                    <a:pt x="670" y="270"/>
                  </a:cubicBezTo>
                  <a:cubicBezTo>
                    <a:pt x="669" y="270"/>
                    <a:pt x="668" y="272"/>
                    <a:pt x="668" y="273"/>
                  </a:cubicBezTo>
                  <a:cubicBezTo>
                    <a:pt x="667" y="273"/>
                    <a:pt x="667" y="274"/>
                    <a:pt x="667" y="274"/>
                  </a:cubicBezTo>
                  <a:cubicBezTo>
                    <a:pt x="666" y="274"/>
                    <a:pt x="667" y="274"/>
                    <a:pt x="666" y="273"/>
                  </a:cubicBezTo>
                  <a:cubicBezTo>
                    <a:pt x="666" y="273"/>
                    <a:pt x="664" y="273"/>
                    <a:pt x="664" y="273"/>
                  </a:cubicBezTo>
                  <a:cubicBezTo>
                    <a:pt x="664" y="273"/>
                    <a:pt x="664" y="273"/>
                    <a:pt x="664" y="273"/>
                  </a:cubicBezTo>
                  <a:cubicBezTo>
                    <a:pt x="663" y="274"/>
                    <a:pt x="663" y="278"/>
                    <a:pt x="663" y="279"/>
                  </a:cubicBezTo>
                  <a:cubicBezTo>
                    <a:pt x="663" y="280"/>
                    <a:pt x="664" y="283"/>
                    <a:pt x="665" y="284"/>
                  </a:cubicBezTo>
                  <a:cubicBezTo>
                    <a:pt x="665" y="285"/>
                    <a:pt x="665" y="286"/>
                    <a:pt x="664" y="286"/>
                  </a:cubicBezTo>
                  <a:cubicBezTo>
                    <a:pt x="664" y="286"/>
                    <a:pt x="664" y="286"/>
                    <a:pt x="664" y="286"/>
                  </a:cubicBezTo>
                  <a:cubicBezTo>
                    <a:pt x="662" y="287"/>
                    <a:pt x="664" y="289"/>
                    <a:pt x="663" y="290"/>
                  </a:cubicBezTo>
                  <a:cubicBezTo>
                    <a:pt x="663" y="290"/>
                    <a:pt x="663" y="290"/>
                    <a:pt x="663" y="290"/>
                  </a:cubicBezTo>
                  <a:cubicBezTo>
                    <a:pt x="662" y="291"/>
                    <a:pt x="659" y="289"/>
                    <a:pt x="659" y="288"/>
                  </a:cubicBezTo>
                  <a:cubicBezTo>
                    <a:pt x="658" y="287"/>
                    <a:pt x="658" y="288"/>
                    <a:pt x="658" y="289"/>
                  </a:cubicBezTo>
                  <a:cubicBezTo>
                    <a:pt x="659" y="290"/>
                    <a:pt x="661" y="291"/>
                    <a:pt x="662" y="291"/>
                  </a:cubicBezTo>
                  <a:cubicBezTo>
                    <a:pt x="662" y="293"/>
                    <a:pt x="663" y="292"/>
                    <a:pt x="664" y="293"/>
                  </a:cubicBezTo>
                  <a:cubicBezTo>
                    <a:pt x="664" y="293"/>
                    <a:pt x="664" y="293"/>
                    <a:pt x="664" y="293"/>
                  </a:cubicBezTo>
                  <a:cubicBezTo>
                    <a:pt x="663" y="294"/>
                    <a:pt x="664" y="295"/>
                    <a:pt x="665" y="294"/>
                  </a:cubicBezTo>
                  <a:cubicBezTo>
                    <a:pt x="665" y="294"/>
                    <a:pt x="665" y="294"/>
                    <a:pt x="665" y="294"/>
                  </a:cubicBezTo>
                  <a:cubicBezTo>
                    <a:pt x="665" y="294"/>
                    <a:pt x="664" y="294"/>
                    <a:pt x="664" y="293"/>
                  </a:cubicBezTo>
                  <a:cubicBezTo>
                    <a:pt x="666" y="294"/>
                    <a:pt x="668" y="293"/>
                    <a:pt x="669" y="295"/>
                  </a:cubicBezTo>
                  <a:cubicBezTo>
                    <a:pt x="668" y="296"/>
                    <a:pt x="668" y="295"/>
                    <a:pt x="667" y="295"/>
                  </a:cubicBezTo>
                  <a:cubicBezTo>
                    <a:pt x="664" y="295"/>
                    <a:pt x="663" y="295"/>
                    <a:pt x="661" y="293"/>
                  </a:cubicBezTo>
                  <a:cubicBezTo>
                    <a:pt x="661" y="293"/>
                    <a:pt x="661" y="293"/>
                    <a:pt x="661" y="293"/>
                  </a:cubicBezTo>
                  <a:cubicBezTo>
                    <a:pt x="657" y="293"/>
                    <a:pt x="654" y="289"/>
                    <a:pt x="650" y="289"/>
                  </a:cubicBezTo>
                  <a:cubicBezTo>
                    <a:pt x="649" y="290"/>
                    <a:pt x="648" y="290"/>
                    <a:pt x="647" y="290"/>
                  </a:cubicBezTo>
                  <a:cubicBezTo>
                    <a:pt x="646" y="290"/>
                    <a:pt x="646" y="290"/>
                    <a:pt x="645" y="289"/>
                  </a:cubicBezTo>
                  <a:cubicBezTo>
                    <a:pt x="644" y="289"/>
                    <a:pt x="640" y="289"/>
                    <a:pt x="639" y="288"/>
                  </a:cubicBezTo>
                  <a:cubicBezTo>
                    <a:pt x="639" y="288"/>
                    <a:pt x="640" y="288"/>
                    <a:pt x="640" y="288"/>
                  </a:cubicBezTo>
                  <a:cubicBezTo>
                    <a:pt x="641" y="287"/>
                    <a:pt x="641" y="289"/>
                    <a:pt x="642" y="288"/>
                  </a:cubicBezTo>
                  <a:cubicBezTo>
                    <a:pt x="642" y="288"/>
                    <a:pt x="642" y="288"/>
                    <a:pt x="642" y="288"/>
                  </a:cubicBezTo>
                  <a:cubicBezTo>
                    <a:pt x="644" y="286"/>
                    <a:pt x="639" y="283"/>
                    <a:pt x="638" y="284"/>
                  </a:cubicBezTo>
                  <a:cubicBezTo>
                    <a:pt x="636" y="285"/>
                    <a:pt x="638" y="286"/>
                    <a:pt x="638" y="287"/>
                  </a:cubicBezTo>
                  <a:cubicBezTo>
                    <a:pt x="638" y="287"/>
                    <a:pt x="638" y="287"/>
                    <a:pt x="638" y="287"/>
                  </a:cubicBezTo>
                  <a:cubicBezTo>
                    <a:pt x="636" y="287"/>
                    <a:pt x="632" y="286"/>
                    <a:pt x="631" y="284"/>
                  </a:cubicBezTo>
                  <a:cubicBezTo>
                    <a:pt x="630" y="283"/>
                    <a:pt x="628" y="280"/>
                    <a:pt x="630" y="278"/>
                  </a:cubicBezTo>
                  <a:cubicBezTo>
                    <a:pt x="630" y="278"/>
                    <a:pt x="631" y="278"/>
                    <a:pt x="631" y="278"/>
                  </a:cubicBezTo>
                  <a:cubicBezTo>
                    <a:pt x="631" y="278"/>
                    <a:pt x="632" y="278"/>
                    <a:pt x="632" y="278"/>
                  </a:cubicBezTo>
                  <a:cubicBezTo>
                    <a:pt x="633" y="277"/>
                    <a:pt x="632" y="276"/>
                    <a:pt x="631" y="276"/>
                  </a:cubicBezTo>
                  <a:cubicBezTo>
                    <a:pt x="630" y="275"/>
                    <a:pt x="626" y="275"/>
                    <a:pt x="625" y="275"/>
                  </a:cubicBezTo>
                  <a:cubicBezTo>
                    <a:pt x="623" y="275"/>
                    <a:pt x="622" y="275"/>
                    <a:pt x="621" y="274"/>
                  </a:cubicBezTo>
                  <a:cubicBezTo>
                    <a:pt x="619" y="273"/>
                    <a:pt x="618" y="273"/>
                    <a:pt x="616" y="273"/>
                  </a:cubicBezTo>
                  <a:cubicBezTo>
                    <a:pt x="613" y="273"/>
                    <a:pt x="611" y="271"/>
                    <a:pt x="608" y="273"/>
                  </a:cubicBezTo>
                  <a:cubicBezTo>
                    <a:pt x="606" y="274"/>
                    <a:pt x="606" y="274"/>
                    <a:pt x="604" y="275"/>
                  </a:cubicBezTo>
                  <a:cubicBezTo>
                    <a:pt x="602" y="275"/>
                    <a:pt x="600" y="275"/>
                    <a:pt x="599" y="276"/>
                  </a:cubicBezTo>
                  <a:cubicBezTo>
                    <a:pt x="598" y="276"/>
                    <a:pt x="598" y="276"/>
                    <a:pt x="598" y="276"/>
                  </a:cubicBezTo>
                  <a:cubicBezTo>
                    <a:pt x="596" y="278"/>
                    <a:pt x="598" y="279"/>
                    <a:pt x="599" y="280"/>
                  </a:cubicBezTo>
                  <a:cubicBezTo>
                    <a:pt x="600" y="281"/>
                    <a:pt x="600" y="281"/>
                    <a:pt x="601" y="281"/>
                  </a:cubicBezTo>
                  <a:cubicBezTo>
                    <a:pt x="600" y="281"/>
                    <a:pt x="600" y="281"/>
                    <a:pt x="599" y="281"/>
                  </a:cubicBezTo>
                  <a:cubicBezTo>
                    <a:pt x="597" y="282"/>
                    <a:pt x="597" y="284"/>
                    <a:pt x="597" y="285"/>
                  </a:cubicBezTo>
                  <a:cubicBezTo>
                    <a:pt x="596" y="285"/>
                    <a:pt x="596" y="284"/>
                    <a:pt x="596" y="284"/>
                  </a:cubicBezTo>
                  <a:cubicBezTo>
                    <a:pt x="595" y="283"/>
                    <a:pt x="594" y="284"/>
                    <a:pt x="593" y="283"/>
                  </a:cubicBezTo>
                  <a:cubicBezTo>
                    <a:pt x="593" y="283"/>
                    <a:pt x="593" y="283"/>
                    <a:pt x="594" y="283"/>
                  </a:cubicBezTo>
                  <a:cubicBezTo>
                    <a:pt x="594" y="283"/>
                    <a:pt x="595" y="283"/>
                    <a:pt x="596" y="283"/>
                  </a:cubicBezTo>
                  <a:cubicBezTo>
                    <a:pt x="598" y="281"/>
                    <a:pt x="596" y="281"/>
                    <a:pt x="595" y="280"/>
                  </a:cubicBezTo>
                  <a:cubicBezTo>
                    <a:pt x="594" y="278"/>
                    <a:pt x="595" y="277"/>
                    <a:pt x="595" y="275"/>
                  </a:cubicBezTo>
                  <a:cubicBezTo>
                    <a:pt x="596" y="274"/>
                    <a:pt x="594" y="265"/>
                    <a:pt x="592" y="267"/>
                  </a:cubicBezTo>
                  <a:cubicBezTo>
                    <a:pt x="592" y="267"/>
                    <a:pt x="593" y="270"/>
                    <a:pt x="592" y="271"/>
                  </a:cubicBezTo>
                  <a:cubicBezTo>
                    <a:pt x="591" y="272"/>
                    <a:pt x="587" y="272"/>
                    <a:pt x="585" y="271"/>
                  </a:cubicBezTo>
                  <a:cubicBezTo>
                    <a:pt x="583" y="271"/>
                    <a:pt x="579" y="267"/>
                    <a:pt x="581" y="265"/>
                  </a:cubicBezTo>
                  <a:cubicBezTo>
                    <a:pt x="582" y="265"/>
                    <a:pt x="582" y="265"/>
                    <a:pt x="582" y="265"/>
                  </a:cubicBezTo>
                  <a:cubicBezTo>
                    <a:pt x="583" y="265"/>
                    <a:pt x="583" y="264"/>
                    <a:pt x="583" y="264"/>
                  </a:cubicBezTo>
                  <a:cubicBezTo>
                    <a:pt x="583" y="264"/>
                    <a:pt x="583" y="264"/>
                    <a:pt x="583" y="264"/>
                  </a:cubicBezTo>
                  <a:cubicBezTo>
                    <a:pt x="582" y="264"/>
                    <a:pt x="581" y="264"/>
                    <a:pt x="580" y="265"/>
                  </a:cubicBezTo>
                  <a:cubicBezTo>
                    <a:pt x="580" y="265"/>
                    <a:pt x="580" y="265"/>
                    <a:pt x="580" y="265"/>
                  </a:cubicBezTo>
                  <a:cubicBezTo>
                    <a:pt x="580" y="266"/>
                    <a:pt x="580" y="266"/>
                    <a:pt x="579" y="267"/>
                  </a:cubicBezTo>
                  <a:cubicBezTo>
                    <a:pt x="578" y="268"/>
                    <a:pt x="575" y="263"/>
                    <a:pt x="572" y="265"/>
                  </a:cubicBezTo>
                  <a:cubicBezTo>
                    <a:pt x="572" y="265"/>
                    <a:pt x="569" y="270"/>
                    <a:pt x="570" y="271"/>
                  </a:cubicBezTo>
                  <a:cubicBezTo>
                    <a:pt x="570" y="273"/>
                    <a:pt x="574" y="272"/>
                    <a:pt x="576" y="271"/>
                  </a:cubicBezTo>
                  <a:cubicBezTo>
                    <a:pt x="576" y="271"/>
                    <a:pt x="577" y="271"/>
                    <a:pt x="577" y="270"/>
                  </a:cubicBezTo>
                  <a:cubicBezTo>
                    <a:pt x="578" y="269"/>
                    <a:pt x="579" y="272"/>
                    <a:pt x="578" y="273"/>
                  </a:cubicBezTo>
                  <a:cubicBezTo>
                    <a:pt x="578" y="273"/>
                    <a:pt x="578" y="273"/>
                    <a:pt x="578" y="273"/>
                  </a:cubicBezTo>
                  <a:cubicBezTo>
                    <a:pt x="578" y="273"/>
                    <a:pt x="577" y="273"/>
                    <a:pt x="577" y="273"/>
                  </a:cubicBezTo>
                  <a:cubicBezTo>
                    <a:pt x="574" y="274"/>
                    <a:pt x="574" y="277"/>
                    <a:pt x="572" y="278"/>
                  </a:cubicBezTo>
                  <a:cubicBezTo>
                    <a:pt x="570" y="279"/>
                    <a:pt x="569" y="277"/>
                    <a:pt x="568" y="276"/>
                  </a:cubicBezTo>
                  <a:cubicBezTo>
                    <a:pt x="567" y="277"/>
                    <a:pt x="568" y="278"/>
                    <a:pt x="568" y="279"/>
                  </a:cubicBezTo>
                  <a:cubicBezTo>
                    <a:pt x="567" y="281"/>
                    <a:pt x="563" y="281"/>
                    <a:pt x="561" y="282"/>
                  </a:cubicBezTo>
                  <a:cubicBezTo>
                    <a:pt x="561" y="282"/>
                    <a:pt x="561" y="282"/>
                    <a:pt x="561" y="282"/>
                  </a:cubicBezTo>
                  <a:cubicBezTo>
                    <a:pt x="561" y="282"/>
                    <a:pt x="561" y="282"/>
                    <a:pt x="561" y="282"/>
                  </a:cubicBezTo>
                  <a:cubicBezTo>
                    <a:pt x="561" y="282"/>
                    <a:pt x="561" y="282"/>
                    <a:pt x="561" y="282"/>
                  </a:cubicBezTo>
                  <a:cubicBezTo>
                    <a:pt x="561" y="282"/>
                    <a:pt x="561" y="282"/>
                    <a:pt x="561" y="282"/>
                  </a:cubicBezTo>
                  <a:cubicBezTo>
                    <a:pt x="561" y="283"/>
                    <a:pt x="562" y="283"/>
                    <a:pt x="562" y="283"/>
                  </a:cubicBezTo>
                  <a:cubicBezTo>
                    <a:pt x="562" y="283"/>
                    <a:pt x="562" y="283"/>
                    <a:pt x="562" y="284"/>
                  </a:cubicBezTo>
                  <a:cubicBezTo>
                    <a:pt x="561" y="284"/>
                    <a:pt x="560" y="283"/>
                    <a:pt x="559" y="284"/>
                  </a:cubicBezTo>
                  <a:cubicBezTo>
                    <a:pt x="557" y="285"/>
                    <a:pt x="556" y="284"/>
                    <a:pt x="554" y="284"/>
                  </a:cubicBezTo>
                  <a:cubicBezTo>
                    <a:pt x="553" y="285"/>
                    <a:pt x="552" y="285"/>
                    <a:pt x="551" y="285"/>
                  </a:cubicBezTo>
                  <a:cubicBezTo>
                    <a:pt x="550" y="286"/>
                    <a:pt x="548" y="284"/>
                    <a:pt x="548" y="284"/>
                  </a:cubicBezTo>
                  <a:cubicBezTo>
                    <a:pt x="548" y="284"/>
                    <a:pt x="548" y="285"/>
                    <a:pt x="548" y="285"/>
                  </a:cubicBezTo>
                  <a:cubicBezTo>
                    <a:pt x="547" y="286"/>
                    <a:pt x="547" y="288"/>
                    <a:pt x="548" y="289"/>
                  </a:cubicBezTo>
                  <a:cubicBezTo>
                    <a:pt x="549" y="291"/>
                    <a:pt x="551" y="290"/>
                    <a:pt x="551" y="292"/>
                  </a:cubicBezTo>
                  <a:cubicBezTo>
                    <a:pt x="549" y="292"/>
                    <a:pt x="547" y="289"/>
                    <a:pt x="546" y="291"/>
                  </a:cubicBezTo>
                  <a:cubicBezTo>
                    <a:pt x="544" y="292"/>
                    <a:pt x="544" y="295"/>
                    <a:pt x="541" y="294"/>
                  </a:cubicBezTo>
                  <a:cubicBezTo>
                    <a:pt x="541" y="294"/>
                    <a:pt x="540" y="294"/>
                    <a:pt x="540" y="294"/>
                  </a:cubicBezTo>
                  <a:cubicBezTo>
                    <a:pt x="539" y="295"/>
                    <a:pt x="537" y="298"/>
                    <a:pt x="537" y="299"/>
                  </a:cubicBezTo>
                  <a:cubicBezTo>
                    <a:pt x="537" y="297"/>
                    <a:pt x="536" y="298"/>
                    <a:pt x="535" y="298"/>
                  </a:cubicBezTo>
                  <a:cubicBezTo>
                    <a:pt x="535" y="298"/>
                    <a:pt x="535" y="298"/>
                    <a:pt x="534" y="299"/>
                  </a:cubicBezTo>
                  <a:cubicBezTo>
                    <a:pt x="534" y="299"/>
                    <a:pt x="535" y="300"/>
                    <a:pt x="535" y="299"/>
                  </a:cubicBezTo>
                  <a:cubicBezTo>
                    <a:pt x="535" y="299"/>
                    <a:pt x="536" y="299"/>
                    <a:pt x="536" y="299"/>
                  </a:cubicBezTo>
                  <a:cubicBezTo>
                    <a:pt x="536" y="299"/>
                    <a:pt x="536" y="299"/>
                    <a:pt x="536" y="299"/>
                  </a:cubicBezTo>
                  <a:cubicBezTo>
                    <a:pt x="536" y="299"/>
                    <a:pt x="536" y="300"/>
                    <a:pt x="536" y="300"/>
                  </a:cubicBezTo>
                  <a:cubicBezTo>
                    <a:pt x="536" y="300"/>
                    <a:pt x="530" y="300"/>
                    <a:pt x="533" y="298"/>
                  </a:cubicBezTo>
                  <a:cubicBezTo>
                    <a:pt x="533" y="298"/>
                    <a:pt x="533" y="298"/>
                    <a:pt x="533" y="298"/>
                  </a:cubicBezTo>
                  <a:cubicBezTo>
                    <a:pt x="534" y="298"/>
                    <a:pt x="535" y="297"/>
                    <a:pt x="536" y="296"/>
                  </a:cubicBezTo>
                  <a:cubicBezTo>
                    <a:pt x="536" y="296"/>
                    <a:pt x="536" y="296"/>
                    <a:pt x="537" y="296"/>
                  </a:cubicBezTo>
                  <a:cubicBezTo>
                    <a:pt x="537" y="295"/>
                    <a:pt x="537" y="294"/>
                    <a:pt x="538" y="294"/>
                  </a:cubicBezTo>
                  <a:cubicBezTo>
                    <a:pt x="539" y="293"/>
                    <a:pt x="540" y="294"/>
                    <a:pt x="542" y="293"/>
                  </a:cubicBezTo>
                  <a:cubicBezTo>
                    <a:pt x="543" y="293"/>
                    <a:pt x="543" y="292"/>
                    <a:pt x="543" y="291"/>
                  </a:cubicBezTo>
                  <a:cubicBezTo>
                    <a:pt x="543" y="291"/>
                    <a:pt x="543" y="291"/>
                    <a:pt x="544" y="291"/>
                  </a:cubicBezTo>
                  <a:cubicBezTo>
                    <a:pt x="544" y="291"/>
                    <a:pt x="544" y="291"/>
                    <a:pt x="544" y="291"/>
                  </a:cubicBezTo>
                  <a:cubicBezTo>
                    <a:pt x="545" y="290"/>
                    <a:pt x="545" y="289"/>
                    <a:pt x="545" y="288"/>
                  </a:cubicBezTo>
                  <a:cubicBezTo>
                    <a:pt x="545" y="286"/>
                    <a:pt x="546" y="285"/>
                    <a:pt x="546" y="284"/>
                  </a:cubicBezTo>
                  <a:cubicBezTo>
                    <a:pt x="546" y="284"/>
                    <a:pt x="546" y="283"/>
                    <a:pt x="546" y="283"/>
                  </a:cubicBezTo>
                  <a:cubicBezTo>
                    <a:pt x="547" y="283"/>
                    <a:pt x="547" y="282"/>
                    <a:pt x="547" y="281"/>
                  </a:cubicBezTo>
                  <a:cubicBezTo>
                    <a:pt x="548" y="281"/>
                    <a:pt x="550" y="282"/>
                    <a:pt x="551" y="281"/>
                  </a:cubicBezTo>
                  <a:cubicBezTo>
                    <a:pt x="551" y="281"/>
                    <a:pt x="552" y="278"/>
                    <a:pt x="552" y="277"/>
                  </a:cubicBezTo>
                  <a:cubicBezTo>
                    <a:pt x="553" y="276"/>
                    <a:pt x="554" y="276"/>
                    <a:pt x="552" y="275"/>
                  </a:cubicBezTo>
                  <a:cubicBezTo>
                    <a:pt x="552" y="275"/>
                    <a:pt x="553" y="275"/>
                    <a:pt x="553" y="274"/>
                  </a:cubicBezTo>
                  <a:cubicBezTo>
                    <a:pt x="553" y="274"/>
                    <a:pt x="553" y="274"/>
                    <a:pt x="553" y="274"/>
                  </a:cubicBezTo>
                  <a:cubicBezTo>
                    <a:pt x="553" y="274"/>
                    <a:pt x="554" y="274"/>
                    <a:pt x="554" y="274"/>
                  </a:cubicBezTo>
                  <a:cubicBezTo>
                    <a:pt x="556" y="274"/>
                    <a:pt x="560" y="273"/>
                    <a:pt x="561" y="271"/>
                  </a:cubicBezTo>
                  <a:cubicBezTo>
                    <a:pt x="563" y="270"/>
                    <a:pt x="564" y="267"/>
                    <a:pt x="565" y="265"/>
                  </a:cubicBezTo>
                  <a:cubicBezTo>
                    <a:pt x="567" y="263"/>
                    <a:pt x="569" y="263"/>
                    <a:pt x="571" y="261"/>
                  </a:cubicBezTo>
                  <a:cubicBezTo>
                    <a:pt x="571" y="261"/>
                    <a:pt x="572" y="260"/>
                    <a:pt x="572" y="259"/>
                  </a:cubicBezTo>
                  <a:cubicBezTo>
                    <a:pt x="572" y="257"/>
                    <a:pt x="571" y="258"/>
                    <a:pt x="570" y="257"/>
                  </a:cubicBezTo>
                  <a:cubicBezTo>
                    <a:pt x="572" y="255"/>
                    <a:pt x="576" y="256"/>
                    <a:pt x="575" y="252"/>
                  </a:cubicBezTo>
                  <a:cubicBezTo>
                    <a:pt x="579" y="252"/>
                    <a:pt x="579" y="250"/>
                    <a:pt x="582" y="248"/>
                  </a:cubicBezTo>
                  <a:cubicBezTo>
                    <a:pt x="584" y="247"/>
                    <a:pt x="586" y="248"/>
                    <a:pt x="586" y="245"/>
                  </a:cubicBezTo>
                  <a:cubicBezTo>
                    <a:pt x="587" y="242"/>
                    <a:pt x="591" y="242"/>
                    <a:pt x="593" y="239"/>
                  </a:cubicBezTo>
                  <a:cubicBezTo>
                    <a:pt x="594" y="238"/>
                    <a:pt x="595" y="236"/>
                    <a:pt x="596" y="234"/>
                  </a:cubicBezTo>
                  <a:cubicBezTo>
                    <a:pt x="597" y="232"/>
                    <a:pt x="597" y="231"/>
                    <a:pt x="597" y="229"/>
                  </a:cubicBezTo>
                  <a:cubicBezTo>
                    <a:pt x="598" y="228"/>
                    <a:pt x="598" y="228"/>
                    <a:pt x="598" y="227"/>
                  </a:cubicBezTo>
                  <a:cubicBezTo>
                    <a:pt x="597" y="226"/>
                    <a:pt x="596" y="226"/>
                    <a:pt x="596" y="225"/>
                  </a:cubicBezTo>
                  <a:cubicBezTo>
                    <a:pt x="595" y="225"/>
                    <a:pt x="595" y="221"/>
                    <a:pt x="594" y="222"/>
                  </a:cubicBezTo>
                  <a:cubicBezTo>
                    <a:pt x="593" y="223"/>
                    <a:pt x="593" y="224"/>
                    <a:pt x="593" y="225"/>
                  </a:cubicBezTo>
                  <a:cubicBezTo>
                    <a:pt x="593" y="225"/>
                    <a:pt x="593" y="225"/>
                    <a:pt x="592" y="225"/>
                  </a:cubicBezTo>
                  <a:cubicBezTo>
                    <a:pt x="591" y="225"/>
                    <a:pt x="592" y="222"/>
                    <a:pt x="592" y="221"/>
                  </a:cubicBezTo>
                  <a:cubicBezTo>
                    <a:pt x="592" y="219"/>
                    <a:pt x="591" y="219"/>
                    <a:pt x="589" y="218"/>
                  </a:cubicBezTo>
                  <a:cubicBezTo>
                    <a:pt x="589" y="218"/>
                    <a:pt x="589" y="217"/>
                    <a:pt x="589" y="216"/>
                  </a:cubicBezTo>
                  <a:cubicBezTo>
                    <a:pt x="589" y="217"/>
                    <a:pt x="590" y="217"/>
                    <a:pt x="590" y="217"/>
                  </a:cubicBezTo>
                  <a:cubicBezTo>
                    <a:pt x="591" y="218"/>
                    <a:pt x="592" y="219"/>
                    <a:pt x="593" y="220"/>
                  </a:cubicBezTo>
                  <a:cubicBezTo>
                    <a:pt x="594" y="220"/>
                    <a:pt x="596" y="221"/>
                    <a:pt x="596" y="222"/>
                  </a:cubicBezTo>
                  <a:cubicBezTo>
                    <a:pt x="598" y="223"/>
                    <a:pt x="596" y="222"/>
                    <a:pt x="597" y="224"/>
                  </a:cubicBezTo>
                  <a:cubicBezTo>
                    <a:pt x="597" y="224"/>
                    <a:pt x="596" y="226"/>
                    <a:pt x="597" y="225"/>
                  </a:cubicBezTo>
                  <a:cubicBezTo>
                    <a:pt x="598" y="224"/>
                    <a:pt x="599" y="220"/>
                    <a:pt x="599" y="218"/>
                  </a:cubicBezTo>
                  <a:cubicBezTo>
                    <a:pt x="599" y="216"/>
                    <a:pt x="598" y="216"/>
                    <a:pt x="597" y="213"/>
                  </a:cubicBezTo>
                  <a:cubicBezTo>
                    <a:pt x="596" y="211"/>
                    <a:pt x="597" y="209"/>
                    <a:pt x="596" y="207"/>
                  </a:cubicBezTo>
                  <a:cubicBezTo>
                    <a:pt x="595" y="206"/>
                    <a:pt x="594" y="204"/>
                    <a:pt x="593" y="205"/>
                  </a:cubicBezTo>
                  <a:cubicBezTo>
                    <a:pt x="592" y="206"/>
                    <a:pt x="595" y="207"/>
                    <a:pt x="593" y="208"/>
                  </a:cubicBezTo>
                  <a:cubicBezTo>
                    <a:pt x="593" y="208"/>
                    <a:pt x="593" y="209"/>
                    <a:pt x="593" y="209"/>
                  </a:cubicBezTo>
                  <a:cubicBezTo>
                    <a:pt x="593" y="209"/>
                    <a:pt x="593" y="209"/>
                    <a:pt x="593" y="209"/>
                  </a:cubicBezTo>
                  <a:cubicBezTo>
                    <a:pt x="592" y="209"/>
                    <a:pt x="594" y="210"/>
                    <a:pt x="593" y="211"/>
                  </a:cubicBezTo>
                  <a:cubicBezTo>
                    <a:pt x="592" y="211"/>
                    <a:pt x="591" y="212"/>
                    <a:pt x="591" y="211"/>
                  </a:cubicBezTo>
                  <a:cubicBezTo>
                    <a:pt x="593" y="209"/>
                    <a:pt x="591" y="209"/>
                    <a:pt x="591" y="207"/>
                  </a:cubicBezTo>
                  <a:cubicBezTo>
                    <a:pt x="590" y="206"/>
                    <a:pt x="591" y="206"/>
                    <a:pt x="591" y="205"/>
                  </a:cubicBezTo>
                  <a:cubicBezTo>
                    <a:pt x="591" y="204"/>
                    <a:pt x="591" y="203"/>
                    <a:pt x="591" y="202"/>
                  </a:cubicBezTo>
                  <a:cubicBezTo>
                    <a:pt x="591" y="200"/>
                    <a:pt x="590" y="192"/>
                    <a:pt x="586" y="195"/>
                  </a:cubicBezTo>
                  <a:cubicBezTo>
                    <a:pt x="584" y="195"/>
                    <a:pt x="584" y="192"/>
                    <a:pt x="582" y="191"/>
                  </a:cubicBezTo>
                  <a:cubicBezTo>
                    <a:pt x="580" y="191"/>
                    <a:pt x="577" y="191"/>
                    <a:pt x="576" y="191"/>
                  </a:cubicBezTo>
                  <a:cubicBezTo>
                    <a:pt x="573" y="192"/>
                    <a:pt x="573" y="192"/>
                    <a:pt x="570" y="192"/>
                  </a:cubicBezTo>
                  <a:cubicBezTo>
                    <a:pt x="568" y="191"/>
                    <a:pt x="566" y="192"/>
                    <a:pt x="564" y="192"/>
                  </a:cubicBezTo>
                  <a:cubicBezTo>
                    <a:pt x="563" y="193"/>
                    <a:pt x="561" y="190"/>
                    <a:pt x="560" y="191"/>
                  </a:cubicBezTo>
                  <a:cubicBezTo>
                    <a:pt x="558" y="193"/>
                    <a:pt x="560" y="196"/>
                    <a:pt x="558" y="197"/>
                  </a:cubicBezTo>
                  <a:cubicBezTo>
                    <a:pt x="557" y="198"/>
                    <a:pt x="555" y="196"/>
                    <a:pt x="554" y="197"/>
                  </a:cubicBezTo>
                  <a:cubicBezTo>
                    <a:pt x="552" y="198"/>
                    <a:pt x="552" y="199"/>
                    <a:pt x="550" y="198"/>
                  </a:cubicBezTo>
                  <a:cubicBezTo>
                    <a:pt x="549" y="198"/>
                    <a:pt x="547" y="197"/>
                    <a:pt x="549" y="196"/>
                  </a:cubicBezTo>
                  <a:cubicBezTo>
                    <a:pt x="549" y="195"/>
                    <a:pt x="550" y="197"/>
                    <a:pt x="550" y="196"/>
                  </a:cubicBezTo>
                  <a:cubicBezTo>
                    <a:pt x="551" y="196"/>
                    <a:pt x="551" y="193"/>
                    <a:pt x="551" y="193"/>
                  </a:cubicBezTo>
                  <a:cubicBezTo>
                    <a:pt x="552" y="192"/>
                    <a:pt x="552" y="191"/>
                    <a:pt x="553" y="190"/>
                  </a:cubicBezTo>
                  <a:cubicBezTo>
                    <a:pt x="554" y="189"/>
                    <a:pt x="556" y="187"/>
                    <a:pt x="555" y="186"/>
                  </a:cubicBezTo>
                  <a:cubicBezTo>
                    <a:pt x="555" y="184"/>
                    <a:pt x="552" y="182"/>
                    <a:pt x="551" y="182"/>
                  </a:cubicBezTo>
                  <a:cubicBezTo>
                    <a:pt x="549" y="182"/>
                    <a:pt x="546" y="182"/>
                    <a:pt x="544" y="184"/>
                  </a:cubicBezTo>
                  <a:cubicBezTo>
                    <a:pt x="544" y="184"/>
                    <a:pt x="543" y="184"/>
                    <a:pt x="543" y="184"/>
                  </a:cubicBezTo>
                  <a:cubicBezTo>
                    <a:pt x="543" y="184"/>
                    <a:pt x="542" y="184"/>
                    <a:pt x="542" y="184"/>
                  </a:cubicBezTo>
                  <a:cubicBezTo>
                    <a:pt x="542" y="183"/>
                    <a:pt x="542" y="183"/>
                    <a:pt x="542" y="183"/>
                  </a:cubicBezTo>
                  <a:cubicBezTo>
                    <a:pt x="543" y="182"/>
                    <a:pt x="543" y="183"/>
                    <a:pt x="544" y="183"/>
                  </a:cubicBezTo>
                  <a:cubicBezTo>
                    <a:pt x="545" y="182"/>
                    <a:pt x="544" y="181"/>
                    <a:pt x="543" y="181"/>
                  </a:cubicBezTo>
                  <a:cubicBezTo>
                    <a:pt x="543" y="180"/>
                    <a:pt x="542" y="181"/>
                    <a:pt x="541" y="181"/>
                  </a:cubicBezTo>
                  <a:cubicBezTo>
                    <a:pt x="540" y="181"/>
                    <a:pt x="539" y="181"/>
                    <a:pt x="538" y="181"/>
                  </a:cubicBezTo>
                  <a:cubicBezTo>
                    <a:pt x="537" y="181"/>
                    <a:pt x="535" y="182"/>
                    <a:pt x="534" y="181"/>
                  </a:cubicBezTo>
                  <a:cubicBezTo>
                    <a:pt x="534" y="181"/>
                    <a:pt x="534" y="180"/>
                    <a:pt x="534" y="180"/>
                  </a:cubicBezTo>
                  <a:cubicBezTo>
                    <a:pt x="534" y="180"/>
                    <a:pt x="534" y="180"/>
                    <a:pt x="534" y="180"/>
                  </a:cubicBezTo>
                  <a:cubicBezTo>
                    <a:pt x="536" y="180"/>
                    <a:pt x="537" y="179"/>
                    <a:pt x="538" y="178"/>
                  </a:cubicBezTo>
                  <a:cubicBezTo>
                    <a:pt x="540" y="178"/>
                    <a:pt x="542" y="178"/>
                    <a:pt x="543" y="175"/>
                  </a:cubicBezTo>
                  <a:cubicBezTo>
                    <a:pt x="544" y="175"/>
                    <a:pt x="544" y="174"/>
                    <a:pt x="545" y="173"/>
                  </a:cubicBezTo>
                  <a:cubicBezTo>
                    <a:pt x="545" y="173"/>
                    <a:pt x="546" y="173"/>
                    <a:pt x="547" y="173"/>
                  </a:cubicBezTo>
                  <a:cubicBezTo>
                    <a:pt x="547" y="173"/>
                    <a:pt x="545" y="168"/>
                    <a:pt x="545" y="167"/>
                  </a:cubicBezTo>
                  <a:cubicBezTo>
                    <a:pt x="544" y="166"/>
                    <a:pt x="542" y="167"/>
                    <a:pt x="540" y="166"/>
                  </a:cubicBezTo>
                  <a:cubicBezTo>
                    <a:pt x="538" y="165"/>
                    <a:pt x="538" y="163"/>
                    <a:pt x="537" y="163"/>
                  </a:cubicBezTo>
                  <a:cubicBezTo>
                    <a:pt x="536" y="163"/>
                    <a:pt x="536" y="163"/>
                    <a:pt x="536" y="163"/>
                  </a:cubicBezTo>
                  <a:cubicBezTo>
                    <a:pt x="535" y="163"/>
                    <a:pt x="535" y="162"/>
                    <a:pt x="535" y="162"/>
                  </a:cubicBezTo>
                  <a:cubicBezTo>
                    <a:pt x="534" y="162"/>
                    <a:pt x="534" y="160"/>
                    <a:pt x="532" y="161"/>
                  </a:cubicBezTo>
                  <a:cubicBezTo>
                    <a:pt x="531" y="162"/>
                    <a:pt x="531" y="164"/>
                    <a:pt x="530" y="164"/>
                  </a:cubicBezTo>
                  <a:cubicBezTo>
                    <a:pt x="529" y="165"/>
                    <a:pt x="528" y="164"/>
                    <a:pt x="527" y="165"/>
                  </a:cubicBezTo>
                  <a:cubicBezTo>
                    <a:pt x="526" y="165"/>
                    <a:pt x="526" y="166"/>
                    <a:pt x="525" y="166"/>
                  </a:cubicBezTo>
                  <a:cubicBezTo>
                    <a:pt x="525" y="167"/>
                    <a:pt x="524" y="167"/>
                    <a:pt x="524" y="168"/>
                  </a:cubicBezTo>
                  <a:cubicBezTo>
                    <a:pt x="523" y="168"/>
                    <a:pt x="523" y="168"/>
                    <a:pt x="523" y="168"/>
                  </a:cubicBezTo>
                  <a:cubicBezTo>
                    <a:pt x="523" y="168"/>
                    <a:pt x="523" y="168"/>
                    <a:pt x="523" y="169"/>
                  </a:cubicBezTo>
                  <a:cubicBezTo>
                    <a:pt x="521" y="170"/>
                    <a:pt x="520" y="173"/>
                    <a:pt x="518" y="175"/>
                  </a:cubicBezTo>
                  <a:cubicBezTo>
                    <a:pt x="518" y="175"/>
                    <a:pt x="517" y="176"/>
                    <a:pt x="517" y="176"/>
                  </a:cubicBezTo>
                  <a:cubicBezTo>
                    <a:pt x="516" y="178"/>
                    <a:pt x="515" y="179"/>
                    <a:pt x="515" y="180"/>
                  </a:cubicBezTo>
                  <a:cubicBezTo>
                    <a:pt x="514" y="181"/>
                    <a:pt x="514" y="182"/>
                    <a:pt x="514" y="182"/>
                  </a:cubicBezTo>
                  <a:cubicBezTo>
                    <a:pt x="514" y="183"/>
                    <a:pt x="515" y="184"/>
                    <a:pt x="514" y="184"/>
                  </a:cubicBezTo>
                  <a:cubicBezTo>
                    <a:pt x="514" y="185"/>
                    <a:pt x="513" y="185"/>
                    <a:pt x="513" y="185"/>
                  </a:cubicBezTo>
                  <a:cubicBezTo>
                    <a:pt x="513" y="185"/>
                    <a:pt x="512" y="185"/>
                    <a:pt x="512" y="185"/>
                  </a:cubicBezTo>
                  <a:cubicBezTo>
                    <a:pt x="512" y="185"/>
                    <a:pt x="512" y="185"/>
                    <a:pt x="512" y="185"/>
                  </a:cubicBezTo>
                  <a:cubicBezTo>
                    <a:pt x="510" y="188"/>
                    <a:pt x="512" y="189"/>
                    <a:pt x="513" y="191"/>
                  </a:cubicBezTo>
                  <a:cubicBezTo>
                    <a:pt x="514" y="193"/>
                    <a:pt x="513" y="196"/>
                    <a:pt x="512" y="198"/>
                  </a:cubicBezTo>
                  <a:cubicBezTo>
                    <a:pt x="510" y="198"/>
                    <a:pt x="510" y="199"/>
                    <a:pt x="509" y="199"/>
                  </a:cubicBezTo>
                  <a:cubicBezTo>
                    <a:pt x="508" y="200"/>
                    <a:pt x="507" y="199"/>
                    <a:pt x="506" y="199"/>
                  </a:cubicBezTo>
                  <a:cubicBezTo>
                    <a:pt x="504" y="200"/>
                    <a:pt x="503" y="200"/>
                    <a:pt x="501" y="200"/>
                  </a:cubicBezTo>
                  <a:cubicBezTo>
                    <a:pt x="501" y="200"/>
                    <a:pt x="499" y="198"/>
                    <a:pt x="498" y="199"/>
                  </a:cubicBezTo>
                  <a:cubicBezTo>
                    <a:pt x="497" y="200"/>
                    <a:pt x="503" y="208"/>
                    <a:pt x="504" y="209"/>
                  </a:cubicBezTo>
                  <a:cubicBezTo>
                    <a:pt x="504" y="210"/>
                    <a:pt x="504" y="211"/>
                    <a:pt x="504" y="211"/>
                  </a:cubicBezTo>
                  <a:cubicBezTo>
                    <a:pt x="504" y="211"/>
                    <a:pt x="504" y="210"/>
                    <a:pt x="503" y="210"/>
                  </a:cubicBezTo>
                  <a:cubicBezTo>
                    <a:pt x="503" y="209"/>
                    <a:pt x="502" y="210"/>
                    <a:pt x="501" y="209"/>
                  </a:cubicBezTo>
                  <a:cubicBezTo>
                    <a:pt x="500" y="209"/>
                    <a:pt x="501" y="208"/>
                    <a:pt x="500" y="207"/>
                  </a:cubicBezTo>
                  <a:cubicBezTo>
                    <a:pt x="499" y="205"/>
                    <a:pt x="497" y="208"/>
                    <a:pt x="497" y="205"/>
                  </a:cubicBezTo>
                  <a:cubicBezTo>
                    <a:pt x="496" y="206"/>
                    <a:pt x="494" y="207"/>
                    <a:pt x="493" y="208"/>
                  </a:cubicBezTo>
                  <a:cubicBezTo>
                    <a:pt x="493" y="208"/>
                    <a:pt x="493" y="208"/>
                    <a:pt x="492" y="208"/>
                  </a:cubicBezTo>
                  <a:cubicBezTo>
                    <a:pt x="492" y="208"/>
                    <a:pt x="492" y="208"/>
                    <a:pt x="492" y="208"/>
                  </a:cubicBezTo>
                  <a:cubicBezTo>
                    <a:pt x="492" y="209"/>
                    <a:pt x="492" y="209"/>
                    <a:pt x="491" y="209"/>
                  </a:cubicBezTo>
                  <a:cubicBezTo>
                    <a:pt x="492" y="209"/>
                    <a:pt x="492" y="209"/>
                    <a:pt x="492" y="209"/>
                  </a:cubicBezTo>
                  <a:cubicBezTo>
                    <a:pt x="492" y="210"/>
                    <a:pt x="492" y="210"/>
                    <a:pt x="492" y="210"/>
                  </a:cubicBezTo>
                  <a:cubicBezTo>
                    <a:pt x="491" y="211"/>
                    <a:pt x="491" y="210"/>
                    <a:pt x="490" y="210"/>
                  </a:cubicBezTo>
                  <a:cubicBezTo>
                    <a:pt x="488" y="212"/>
                    <a:pt x="490" y="211"/>
                    <a:pt x="490" y="213"/>
                  </a:cubicBezTo>
                  <a:cubicBezTo>
                    <a:pt x="490" y="214"/>
                    <a:pt x="490" y="213"/>
                    <a:pt x="489" y="213"/>
                  </a:cubicBezTo>
                  <a:cubicBezTo>
                    <a:pt x="488" y="213"/>
                    <a:pt x="486" y="214"/>
                    <a:pt x="486" y="213"/>
                  </a:cubicBezTo>
                  <a:cubicBezTo>
                    <a:pt x="487" y="213"/>
                    <a:pt x="487" y="211"/>
                    <a:pt x="486" y="210"/>
                  </a:cubicBezTo>
                  <a:cubicBezTo>
                    <a:pt x="485" y="210"/>
                    <a:pt x="484" y="212"/>
                    <a:pt x="483" y="213"/>
                  </a:cubicBezTo>
                  <a:cubicBezTo>
                    <a:pt x="484" y="213"/>
                    <a:pt x="485" y="213"/>
                    <a:pt x="485" y="213"/>
                  </a:cubicBezTo>
                  <a:cubicBezTo>
                    <a:pt x="485" y="215"/>
                    <a:pt x="483" y="216"/>
                    <a:pt x="481" y="216"/>
                  </a:cubicBezTo>
                  <a:cubicBezTo>
                    <a:pt x="481" y="216"/>
                    <a:pt x="483" y="212"/>
                    <a:pt x="481" y="212"/>
                  </a:cubicBezTo>
                  <a:cubicBezTo>
                    <a:pt x="480" y="213"/>
                    <a:pt x="480" y="215"/>
                    <a:pt x="478" y="214"/>
                  </a:cubicBezTo>
                  <a:cubicBezTo>
                    <a:pt x="477" y="213"/>
                    <a:pt x="479" y="211"/>
                    <a:pt x="478" y="209"/>
                  </a:cubicBezTo>
                  <a:cubicBezTo>
                    <a:pt x="477" y="207"/>
                    <a:pt x="474" y="209"/>
                    <a:pt x="473" y="209"/>
                  </a:cubicBezTo>
                  <a:cubicBezTo>
                    <a:pt x="472" y="210"/>
                    <a:pt x="472" y="210"/>
                    <a:pt x="472" y="210"/>
                  </a:cubicBezTo>
                  <a:cubicBezTo>
                    <a:pt x="471" y="210"/>
                    <a:pt x="471" y="210"/>
                    <a:pt x="471" y="209"/>
                  </a:cubicBezTo>
                  <a:cubicBezTo>
                    <a:pt x="471" y="209"/>
                    <a:pt x="471" y="209"/>
                    <a:pt x="471" y="209"/>
                  </a:cubicBezTo>
                  <a:cubicBezTo>
                    <a:pt x="470" y="208"/>
                    <a:pt x="470" y="208"/>
                    <a:pt x="470" y="209"/>
                  </a:cubicBezTo>
                  <a:cubicBezTo>
                    <a:pt x="469" y="209"/>
                    <a:pt x="469" y="210"/>
                    <a:pt x="468" y="210"/>
                  </a:cubicBezTo>
                  <a:cubicBezTo>
                    <a:pt x="468" y="210"/>
                    <a:pt x="467" y="209"/>
                    <a:pt x="467" y="209"/>
                  </a:cubicBezTo>
                  <a:cubicBezTo>
                    <a:pt x="466" y="209"/>
                    <a:pt x="464" y="209"/>
                    <a:pt x="464" y="210"/>
                  </a:cubicBezTo>
                  <a:cubicBezTo>
                    <a:pt x="464" y="210"/>
                    <a:pt x="464" y="211"/>
                    <a:pt x="464" y="211"/>
                  </a:cubicBezTo>
                  <a:cubicBezTo>
                    <a:pt x="463" y="211"/>
                    <a:pt x="461" y="211"/>
                    <a:pt x="461" y="211"/>
                  </a:cubicBezTo>
                  <a:cubicBezTo>
                    <a:pt x="461" y="211"/>
                    <a:pt x="461" y="209"/>
                    <a:pt x="460" y="210"/>
                  </a:cubicBezTo>
                  <a:cubicBezTo>
                    <a:pt x="460" y="210"/>
                    <a:pt x="459" y="212"/>
                    <a:pt x="459" y="212"/>
                  </a:cubicBezTo>
                  <a:cubicBezTo>
                    <a:pt x="458" y="213"/>
                    <a:pt x="458" y="212"/>
                    <a:pt x="457" y="213"/>
                  </a:cubicBezTo>
                  <a:cubicBezTo>
                    <a:pt x="457" y="214"/>
                    <a:pt x="457" y="215"/>
                    <a:pt x="458" y="215"/>
                  </a:cubicBezTo>
                  <a:cubicBezTo>
                    <a:pt x="459" y="215"/>
                    <a:pt x="458" y="214"/>
                    <a:pt x="458" y="214"/>
                  </a:cubicBezTo>
                  <a:cubicBezTo>
                    <a:pt x="459" y="214"/>
                    <a:pt x="459" y="214"/>
                    <a:pt x="460" y="214"/>
                  </a:cubicBezTo>
                  <a:cubicBezTo>
                    <a:pt x="460" y="214"/>
                    <a:pt x="461" y="215"/>
                    <a:pt x="461" y="215"/>
                  </a:cubicBezTo>
                  <a:cubicBezTo>
                    <a:pt x="462" y="215"/>
                    <a:pt x="463" y="215"/>
                    <a:pt x="464" y="215"/>
                  </a:cubicBezTo>
                  <a:cubicBezTo>
                    <a:pt x="461" y="217"/>
                    <a:pt x="459" y="218"/>
                    <a:pt x="456" y="219"/>
                  </a:cubicBezTo>
                  <a:cubicBezTo>
                    <a:pt x="455" y="219"/>
                    <a:pt x="453" y="219"/>
                    <a:pt x="452" y="220"/>
                  </a:cubicBezTo>
                  <a:cubicBezTo>
                    <a:pt x="452" y="220"/>
                    <a:pt x="452" y="220"/>
                    <a:pt x="452" y="220"/>
                  </a:cubicBezTo>
                  <a:cubicBezTo>
                    <a:pt x="451" y="221"/>
                    <a:pt x="451" y="220"/>
                    <a:pt x="451" y="220"/>
                  </a:cubicBezTo>
                  <a:cubicBezTo>
                    <a:pt x="450" y="220"/>
                    <a:pt x="450" y="220"/>
                    <a:pt x="449" y="220"/>
                  </a:cubicBezTo>
                  <a:cubicBezTo>
                    <a:pt x="449" y="221"/>
                    <a:pt x="449" y="222"/>
                    <a:pt x="448" y="222"/>
                  </a:cubicBezTo>
                  <a:cubicBezTo>
                    <a:pt x="448" y="222"/>
                    <a:pt x="446" y="223"/>
                    <a:pt x="446" y="223"/>
                  </a:cubicBezTo>
                  <a:cubicBezTo>
                    <a:pt x="446" y="223"/>
                    <a:pt x="446" y="222"/>
                    <a:pt x="445" y="222"/>
                  </a:cubicBezTo>
                  <a:cubicBezTo>
                    <a:pt x="444" y="222"/>
                    <a:pt x="445" y="223"/>
                    <a:pt x="444" y="223"/>
                  </a:cubicBezTo>
                  <a:cubicBezTo>
                    <a:pt x="444" y="223"/>
                    <a:pt x="443" y="222"/>
                    <a:pt x="443" y="222"/>
                  </a:cubicBezTo>
                  <a:cubicBezTo>
                    <a:pt x="443" y="222"/>
                    <a:pt x="442" y="223"/>
                    <a:pt x="442" y="223"/>
                  </a:cubicBezTo>
                  <a:cubicBezTo>
                    <a:pt x="441" y="223"/>
                    <a:pt x="439" y="223"/>
                    <a:pt x="438" y="224"/>
                  </a:cubicBezTo>
                  <a:cubicBezTo>
                    <a:pt x="437" y="225"/>
                    <a:pt x="437" y="225"/>
                    <a:pt x="437" y="226"/>
                  </a:cubicBezTo>
                  <a:cubicBezTo>
                    <a:pt x="436" y="227"/>
                    <a:pt x="435" y="228"/>
                    <a:pt x="434" y="228"/>
                  </a:cubicBezTo>
                  <a:cubicBezTo>
                    <a:pt x="432" y="228"/>
                    <a:pt x="433" y="227"/>
                    <a:pt x="431" y="228"/>
                  </a:cubicBezTo>
                  <a:cubicBezTo>
                    <a:pt x="429" y="230"/>
                    <a:pt x="427" y="232"/>
                    <a:pt x="426" y="235"/>
                  </a:cubicBezTo>
                  <a:cubicBezTo>
                    <a:pt x="424" y="238"/>
                    <a:pt x="424" y="237"/>
                    <a:pt x="421" y="236"/>
                  </a:cubicBezTo>
                  <a:cubicBezTo>
                    <a:pt x="419" y="236"/>
                    <a:pt x="416" y="235"/>
                    <a:pt x="417" y="237"/>
                  </a:cubicBezTo>
                  <a:cubicBezTo>
                    <a:pt x="419" y="239"/>
                    <a:pt x="420" y="238"/>
                    <a:pt x="421" y="239"/>
                  </a:cubicBezTo>
                  <a:cubicBezTo>
                    <a:pt x="423" y="240"/>
                    <a:pt x="422" y="241"/>
                    <a:pt x="421" y="241"/>
                  </a:cubicBezTo>
                  <a:cubicBezTo>
                    <a:pt x="420" y="241"/>
                    <a:pt x="420" y="239"/>
                    <a:pt x="419" y="240"/>
                  </a:cubicBezTo>
                  <a:cubicBezTo>
                    <a:pt x="418" y="241"/>
                    <a:pt x="420" y="241"/>
                    <a:pt x="418" y="243"/>
                  </a:cubicBezTo>
                  <a:cubicBezTo>
                    <a:pt x="418" y="240"/>
                    <a:pt x="418" y="240"/>
                    <a:pt x="416" y="240"/>
                  </a:cubicBezTo>
                  <a:cubicBezTo>
                    <a:pt x="415" y="240"/>
                    <a:pt x="415" y="240"/>
                    <a:pt x="414" y="240"/>
                  </a:cubicBezTo>
                  <a:cubicBezTo>
                    <a:pt x="414" y="241"/>
                    <a:pt x="414" y="241"/>
                    <a:pt x="414" y="242"/>
                  </a:cubicBezTo>
                  <a:cubicBezTo>
                    <a:pt x="414" y="242"/>
                    <a:pt x="415" y="242"/>
                    <a:pt x="414" y="242"/>
                  </a:cubicBezTo>
                  <a:cubicBezTo>
                    <a:pt x="413" y="243"/>
                    <a:pt x="413" y="242"/>
                    <a:pt x="412" y="242"/>
                  </a:cubicBezTo>
                  <a:cubicBezTo>
                    <a:pt x="412" y="243"/>
                    <a:pt x="413" y="243"/>
                    <a:pt x="413" y="244"/>
                  </a:cubicBezTo>
                  <a:cubicBezTo>
                    <a:pt x="414" y="245"/>
                    <a:pt x="414" y="245"/>
                    <a:pt x="414" y="246"/>
                  </a:cubicBezTo>
                  <a:cubicBezTo>
                    <a:pt x="411" y="247"/>
                    <a:pt x="414" y="245"/>
                    <a:pt x="412" y="244"/>
                  </a:cubicBezTo>
                  <a:cubicBezTo>
                    <a:pt x="410" y="243"/>
                    <a:pt x="411" y="245"/>
                    <a:pt x="411" y="246"/>
                  </a:cubicBezTo>
                  <a:cubicBezTo>
                    <a:pt x="411" y="247"/>
                    <a:pt x="409" y="246"/>
                    <a:pt x="409" y="247"/>
                  </a:cubicBezTo>
                  <a:cubicBezTo>
                    <a:pt x="409" y="248"/>
                    <a:pt x="409" y="249"/>
                    <a:pt x="410" y="249"/>
                  </a:cubicBezTo>
                  <a:cubicBezTo>
                    <a:pt x="411" y="250"/>
                    <a:pt x="414" y="251"/>
                    <a:pt x="415" y="251"/>
                  </a:cubicBezTo>
                  <a:cubicBezTo>
                    <a:pt x="415" y="252"/>
                    <a:pt x="415" y="253"/>
                    <a:pt x="415" y="254"/>
                  </a:cubicBezTo>
                  <a:cubicBezTo>
                    <a:pt x="414" y="253"/>
                    <a:pt x="413" y="253"/>
                    <a:pt x="411" y="254"/>
                  </a:cubicBezTo>
                  <a:cubicBezTo>
                    <a:pt x="411" y="255"/>
                    <a:pt x="412" y="255"/>
                    <a:pt x="412" y="255"/>
                  </a:cubicBezTo>
                  <a:cubicBezTo>
                    <a:pt x="412" y="256"/>
                    <a:pt x="410" y="254"/>
                    <a:pt x="410" y="256"/>
                  </a:cubicBezTo>
                  <a:cubicBezTo>
                    <a:pt x="409" y="258"/>
                    <a:pt x="412" y="257"/>
                    <a:pt x="413" y="258"/>
                  </a:cubicBezTo>
                  <a:cubicBezTo>
                    <a:pt x="414" y="258"/>
                    <a:pt x="415" y="259"/>
                    <a:pt x="416" y="260"/>
                  </a:cubicBezTo>
                  <a:cubicBezTo>
                    <a:pt x="416" y="261"/>
                    <a:pt x="415" y="261"/>
                    <a:pt x="416" y="261"/>
                  </a:cubicBezTo>
                  <a:cubicBezTo>
                    <a:pt x="416" y="262"/>
                    <a:pt x="417" y="263"/>
                    <a:pt x="418" y="263"/>
                  </a:cubicBezTo>
                  <a:cubicBezTo>
                    <a:pt x="417" y="264"/>
                    <a:pt x="416" y="263"/>
                    <a:pt x="415" y="264"/>
                  </a:cubicBezTo>
                  <a:cubicBezTo>
                    <a:pt x="416" y="265"/>
                    <a:pt x="420" y="266"/>
                    <a:pt x="418" y="268"/>
                  </a:cubicBezTo>
                  <a:cubicBezTo>
                    <a:pt x="418" y="268"/>
                    <a:pt x="415" y="268"/>
                    <a:pt x="415" y="268"/>
                  </a:cubicBezTo>
                  <a:cubicBezTo>
                    <a:pt x="414" y="268"/>
                    <a:pt x="412" y="268"/>
                    <a:pt x="411" y="268"/>
                  </a:cubicBezTo>
                  <a:cubicBezTo>
                    <a:pt x="410" y="269"/>
                    <a:pt x="408" y="269"/>
                    <a:pt x="407" y="270"/>
                  </a:cubicBezTo>
                  <a:cubicBezTo>
                    <a:pt x="407" y="270"/>
                    <a:pt x="407" y="271"/>
                    <a:pt x="406" y="272"/>
                  </a:cubicBezTo>
                  <a:cubicBezTo>
                    <a:pt x="405" y="272"/>
                    <a:pt x="404" y="272"/>
                    <a:pt x="404" y="272"/>
                  </a:cubicBezTo>
                  <a:cubicBezTo>
                    <a:pt x="401" y="271"/>
                    <a:pt x="401" y="271"/>
                    <a:pt x="398" y="272"/>
                  </a:cubicBezTo>
                  <a:cubicBezTo>
                    <a:pt x="397" y="272"/>
                    <a:pt x="394" y="274"/>
                    <a:pt x="392" y="274"/>
                  </a:cubicBezTo>
                  <a:cubicBezTo>
                    <a:pt x="390" y="274"/>
                    <a:pt x="390" y="274"/>
                    <a:pt x="390" y="274"/>
                  </a:cubicBezTo>
                  <a:cubicBezTo>
                    <a:pt x="387" y="274"/>
                    <a:pt x="384" y="273"/>
                    <a:pt x="381" y="274"/>
                  </a:cubicBezTo>
                  <a:cubicBezTo>
                    <a:pt x="380" y="274"/>
                    <a:pt x="379" y="275"/>
                    <a:pt x="378" y="275"/>
                  </a:cubicBezTo>
                  <a:cubicBezTo>
                    <a:pt x="377" y="275"/>
                    <a:pt x="374" y="275"/>
                    <a:pt x="374" y="275"/>
                  </a:cubicBezTo>
                  <a:cubicBezTo>
                    <a:pt x="373" y="277"/>
                    <a:pt x="375" y="277"/>
                    <a:pt x="375" y="278"/>
                  </a:cubicBezTo>
                  <a:cubicBezTo>
                    <a:pt x="374" y="280"/>
                    <a:pt x="371" y="281"/>
                    <a:pt x="374" y="282"/>
                  </a:cubicBezTo>
                  <a:cubicBezTo>
                    <a:pt x="375" y="284"/>
                    <a:pt x="373" y="284"/>
                    <a:pt x="374" y="286"/>
                  </a:cubicBezTo>
                  <a:cubicBezTo>
                    <a:pt x="374" y="287"/>
                    <a:pt x="375" y="288"/>
                    <a:pt x="376" y="289"/>
                  </a:cubicBezTo>
                  <a:cubicBezTo>
                    <a:pt x="376" y="291"/>
                    <a:pt x="375" y="293"/>
                    <a:pt x="375" y="295"/>
                  </a:cubicBezTo>
                  <a:cubicBezTo>
                    <a:pt x="375" y="296"/>
                    <a:pt x="375" y="297"/>
                    <a:pt x="375" y="297"/>
                  </a:cubicBezTo>
                  <a:cubicBezTo>
                    <a:pt x="375" y="297"/>
                    <a:pt x="375" y="299"/>
                    <a:pt x="375" y="299"/>
                  </a:cubicBezTo>
                  <a:cubicBezTo>
                    <a:pt x="376" y="303"/>
                    <a:pt x="379" y="303"/>
                    <a:pt x="382" y="304"/>
                  </a:cubicBezTo>
                  <a:cubicBezTo>
                    <a:pt x="384" y="305"/>
                    <a:pt x="385" y="304"/>
                    <a:pt x="385" y="305"/>
                  </a:cubicBezTo>
                  <a:cubicBezTo>
                    <a:pt x="386" y="307"/>
                    <a:pt x="386" y="309"/>
                    <a:pt x="387" y="311"/>
                  </a:cubicBezTo>
                  <a:cubicBezTo>
                    <a:pt x="388" y="313"/>
                    <a:pt x="389" y="313"/>
                    <a:pt x="391" y="314"/>
                  </a:cubicBezTo>
                  <a:cubicBezTo>
                    <a:pt x="393" y="315"/>
                    <a:pt x="393" y="315"/>
                    <a:pt x="393" y="317"/>
                  </a:cubicBezTo>
                  <a:cubicBezTo>
                    <a:pt x="394" y="318"/>
                    <a:pt x="395" y="319"/>
                    <a:pt x="394" y="321"/>
                  </a:cubicBezTo>
                  <a:cubicBezTo>
                    <a:pt x="394" y="322"/>
                    <a:pt x="393" y="323"/>
                    <a:pt x="393" y="324"/>
                  </a:cubicBezTo>
                  <a:cubicBezTo>
                    <a:pt x="392" y="327"/>
                    <a:pt x="391" y="329"/>
                    <a:pt x="392" y="332"/>
                  </a:cubicBezTo>
                  <a:cubicBezTo>
                    <a:pt x="393" y="334"/>
                    <a:pt x="394" y="335"/>
                    <a:pt x="394" y="337"/>
                  </a:cubicBezTo>
                  <a:cubicBezTo>
                    <a:pt x="394" y="339"/>
                    <a:pt x="396" y="343"/>
                    <a:pt x="395" y="344"/>
                  </a:cubicBezTo>
                  <a:cubicBezTo>
                    <a:pt x="394" y="345"/>
                    <a:pt x="394" y="341"/>
                    <a:pt x="393" y="342"/>
                  </a:cubicBezTo>
                  <a:cubicBezTo>
                    <a:pt x="392" y="342"/>
                    <a:pt x="394" y="345"/>
                    <a:pt x="394" y="346"/>
                  </a:cubicBezTo>
                  <a:cubicBezTo>
                    <a:pt x="393" y="346"/>
                    <a:pt x="392" y="346"/>
                    <a:pt x="391" y="347"/>
                  </a:cubicBezTo>
                  <a:cubicBezTo>
                    <a:pt x="391" y="347"/>
                    <a:pt x="390" y="347"/>
                    <a:pt x="390" y="347"/>
                  </a:cubicBezTo>
                  <a:cubicBezTo>
                    <a:pt x="390" y="348"/>
                    <a:pt x="391" y="349"/>
                    <a:pt x="391" y="349"/>
                  </a:cubicBezTo>
                  <a:cubicBezTo>
                    <a:pt x="391" y="349"/>
                    <a:pt x="391" y="350"/>
                    <a:pt x="391" y="350"/>
                  </a:cubicBezTo>
                  <a:cubicBezTo>
                    <a:pt x="390" y="350"/>
                    <a:pt x="390" y="349"/>
                    <a:pt x="390" y="349"/>
                  </a:cubicBezTo>
                  <a:cubicBezTo>
                    <a:pt x="390" y="349"/>
                    <a:pt x="389" y="349"/>
                    <a:pt x="390" y="350"/>
                  </a:cubicBezTo>
                  <a:cubicBezTo>
                    <a:pt x="389" y="349"/>
                    <a:pt x="388" y="349"/>
                    <a:pt x="388" y="348"/>
                  </a:cubicBezTo>
                  <a:cubicBezTo>
                    <a:pt x="389" y="346"/>
                    <a:pt x="390" y="345"/>
                    <a:pt x="390" y="343"/>
                  </a:cubicBezTo>
                  <a:cubicBezTo>
                    <a:pt x="390" y="342"/>
                    <a:pt x="389" y="342"/>
                    <a:pt x="389" y="341"/>
                  </a:cubicBezTo>
                  <a:cubicBezTo>
                    <a:pt x="389" y="341"/>
                    <a:pt x="391" y="339"/>
                    <a:pt x="391" y="339"/>
                  </a:cubicBezTo>
                  <a:cubicBezTo>
                    <a:pt x="391" y="338"/>
                    <a:pt x="392" y="333"/>
                    <a:pt x="390" y="333"/>
                  </a:cubicBezTo>
                  <a:cubicBezTo>
                    <a:pt x="389" y="333"/>
                    <a:pt x="390" y="335"/>
                    <a:pt x="389" y="335"/>
                  </a:cubicBezTo>
                  <a:cubicBezTo>
                    <a:pt x="388" y="335"/>
                    <a:pt x="388" y="333"/>
                    <a:pt x="387" y="333"/>
                  </a:cubicBezTo>
                  <a:cubicBezTo>
                    <a:pt x="387" y="334"/>
                    <a:pt x="387" y="338"/>
                    <a:pt x="388" y="337"/>
                  </a:cubicBezTo>
                  <a:cubicBezTo>
                    <a:pt x="385" y="338"/>
                    <a:pt x="387" y="341"/>
                    <a:pt x="385" y="341"/>
                  </a:cubicBezTo>
                  <a:cubicBezTo>
                    <a:pt x="385" y="341"/>
                    <a:pt x="385" y="342"/>
                    <a:pt x="385" y="342"/>
                  </a:cubicBezTo>
                  <a:cubicBezTo>
                    <a:pt x="386" y="343"/>
                    <a:pt x="384" y="343"/>
                    <a:pt x="384" y="342"/>
                  </a:cubicBezTo>
                  <a:cubicBezTo>
                    <a:pt x="384" y="340"/>
                    <a:pt x="386" y="340"/>
                    <a:pt x="385" y="339"/>
                  </a:cubicBezTo>
                  <a:cubicBezTo>
                    <a:pt x="386" y="338"/>
                    <a:pt x="385" y="338"/>
                    <a:pt x="386" y="336"/>
                  </a:cubicBezTo>
                  <a:cubicBezTo>
                    <a:pt x="386" y="335"/>
                    <a:pt x="387" y="334"/>
                    <a:pt x="386" y="333"/>
                  </a:cubicBezTo>
                  <a:cubicBezTo>
                    <a:pt x="386" y="333"/>
                    <a:pt x="386" y="333"/>
                    <a:pt x="385" y="333"/>
                  </a:cubicBezTo>
                  <a:cubicBezTo>
                    <a:pt x="385" y="333"/>
                    <a:pt x="385" y="334"/>
                    <a:pt x="385" y="334"/>
                  </a:cubicBezTo>
                  <a:cubicBezTo>
                    <a:pt x="384" y="334"/>
                    <a:pt x="385" y="331"/>
                    <a:pt x="385" y="331"/>
                  </a:cubicBezTo>
                  <a:cubicBezTo>
                    <a:pt x="386" y="330"/>
                    <a:pt x="384" y="329"/>
                    <a:pt x="385" y="327"/>
                  </a:cubicBezTo>
                  <a:cubicBezTo>
                    <a:pt x="386" y="325"/>
                    <a:pt x="390" y="325"/>
                    <a:pt x="390" y="324"/>
                  </a:cubicBezTo>
                  <a:cubicBezTo>
                    <a:pt x="391" y="323"/>
                    <a:pt x="390" y="322"/>
                    <a:pt x="390" y="322"/>
                  </a:cubicBezTo>
                  <a:cubicBezTo>
                    <a:pt x="390" y="321"/>
                    <a:pt x="391" y="321"/>
                    <a:pt x="391" y="320"/>
                  </a:cubicBezTo>
                  <a:cubicBezTo>
                    <a:pt x="391" y="320"/>
                    <a:pt x="393" y="319"/>
                    <a:pt x="392" y="318"/>
                  </a:cubicBezTo>
                  <a:cubicBezTo>
                    <a:pt x="391" y="315"/>
                    <a:pt x="384" y="318"/>
                    <a:pt x="382" y="317"/>
                  </a:cubicBezTo>
                  <a:cubicBezTo>
                    <a:pt x="379" y="317"/>
                    <a:pt x="378" y="314"/>
                    <a:pt x="376" y="312"/>
                  </a:cubicBezTo>
                  <a:cubicBezTo>
                    <a:pt x="375" y="311"/>
                    <a:pt x="375" y="310"/>
                    <a:pt x="375" y="309"/>
                  </a:cubicBezTo>
                  <a:cubicBezTo>
                    <a:pt x="374" y="308"/>
                    <a:pt x="372" y="308"/>
                    <a:pt x="371" y="307"/>
                  </a:cubicBezTo>
                  <a:cubicBezTo>
                    <a:pt x="368" y="306"/>
                    <a:pt x="367" y="303"/>
                    <a:pt x="363" y="303"/>
                  </a:cubicBezTo>
                  <a:cubicBezTo>
                    <a:pt x="362" y="303"/>
                    <a:pt x="361" y="303"/>
                    <a:pt x="359" y="303"/>
                  </a:cubicBezTo>
                  <a:cubicBezTo>
                    <a:pt x="358" y="303"/>
                    <a:pt x="357" y="304"/>
                    <a:pt x="355" y="304"/>
                  </a:cubicBezTo>
                  <a:cubicBezTo>
                    <a:pt x="354" y="304"/>
                    <a:pt x="357" y="302"/>
                    <a:pt x="357" y="302"/>
                  </a:cubicBezTo>
                  <a:cubicBezTo>
                    <a:pt x="357" y="302"/>
                    <a:pt x="358" y="301"/>
                    <a:pt x="358" y="300"/>
                  </a:cubicBezTo>
                  <a:cubicBezTo>
                    <a:pt x="359" y="298"/>
                    <a:pt x="356" y="298"/>
                    <a:pt x="354" y="298"/>
                  </a:cubicBezTo>
                  <a:cubicBezTo>
                    <a:pt x="352" y="298"/>
                    <a:pt x="351" y="301"/>
                    <a:pt x="350" y="303"/>
                  </a:cubicBezTo>
                  <a:cubicBezTo>
                    <a:pt x="347" y="306"/>
                    <a:pt x="352" y="305"/>
                    <a:pt x="355" y="305"/>
                  </a:cubicBezTo>
                  <a:cubicBezTo>
                    <a:pt x="355" y="307"/>
                    <a:pt x="354" y="306"/>
                    <a:pt x="353" y="307"/>
                  </a:cubicBezTo>
                  <a:cubicBezTo>
                    <a:pt x="353" y="308"/>
                    <a:pt x="352" y="308"/>
                    <a:pt x="352" y="309"/>
                  </a:cubicBezTo>
                  <a:cubicBezTo>
                    <a:pt x="353" y="310"/>
                    <a:pt x="353" y="309"/>
                    <a:pt x="354" y="309"/>
                  </a:cubicBezTo>
                  <a:cubicBezTo>
                    <a:pt x="355" y="309"/>
                    <a:pt x="356" y="308"/>
                    <a:pt x="357" y="310"/>
                  </a:cubicBezTo>
                  <a:cubicBezTo>
                    <a:pt x="358" y="311"/>
                    <a:pt x="358" y="312"/>
                    <a:pt x="357" y="314"/>
                  </a:cubicBezTo>
                  <a:cubicBezTo>
                    <a:pt x="355" y="317"/>
                    <a:pt x="352" y="314"/>
                    <a:pt x="350" y="312"/>
                  </a:cubicBezTo>
                  <a:cubicBezTo>
                    <a:pt x="349" y="311"/>
                    <a:pt x="349" y="310"/>
                    <a:pt x="348" y="310"/>
                  </a:cubicBezTo>
                  <a:cubicBezTo>
                    <a:pt x="346" y="310"/>
                    <a:pt x="344" y="312"/>
                    <a:pt x="344" y="313"/>
                  </a:cubicBezTo>
                  <a:cubicBezTo>
                    <a:pt x="343" y="314"/>
                    <a:pt x="344" y="319"/>
                    <a:pt x="345" y="321"/>
                  </a:cubicBezTo>
                  <a:cubicBezTo>
                    <a:pt x="346" y="321"/>
                    <a:pt x="347" y="322"/>
                    <a:pt x="348" y="323"/>
                  </a:cubicBezTo>
                  <a:cubicBezTo>
                    <a:pt x="349" y="323"/>
                    <a:pt x="351" y="326"/>
                    <a:pt x="352" y="326"/>
                  </a:cubicBezTo>
                  <a:cubicBezTo>
                    <a:pt x="353" y="326"/>
                    <a:pt x="354" y="326"/>
                    <a:pt x="355" y="326"/>
                  </a:cubicBezTo>
                  <a:cubicBezTo>
                    <a:pt x="355" y="326"/>
                    <a:pt x="358" y="327"/>
                    <a:pt x="358" y="327"/>
                  </a:cubicBezTo>
                  <a:cubicBezTo>
                    <a:pt x="359" y="328"/>
                    <a:pt x="358" y="329"/>
                    <a:pt x="358" y="330"/>
                  </a:cubicBezTo>
                  <a:cubicBezTo>
                    <a:pt x="358" y="332"/>
                    <a:pt x="359" y="333"/>
                    <a:pt x="361" y="334"/>
                  </a:cubicBezTo>
                  <a:cubicBezTo>
                    <a:pt x="360" y="335"/>
                    <a:pt x="357" y="334"/>
                    <a:pt x="356" y="333"/>
                  </a:cubicBezTo>
                  <a:cubicBezTo>
                    <a:pt x="355" y="331"/>
                    <a:pt x="356" y="330"/>
                    <a:pt x="353" y="329"/>
                  </a:cubicBezTo>
                  <a:cubicBezTo>
                    <a:pt x="351" y="329"/>
                    <a:pt x="348" y="328"/>
                    <a:pt x="345" y="328"/>
                  </a:cubicBezTo>
                  <a:cubicBezTo>
                    <a:pt x="343" y="328"/>
                    <a:pt x="340" y="328"/>
                    <a:pt x="338" y="326"/>
                  </a:cubicBezTo>
                  <a:cubicBezTo>
                    <a:pt x="337" y="323"/>
                    <a:pt x="339" y="322"/>
                    <a:pt x="339" y="320"/>
                  </a:cubicBezTo>
                  <a:cubicBezTo>
                    <a:pt x="339" y="317"/>
                    <a:pt x="337" y="316"/>
                    <a:pt x="338" y="314"/>
                  </a:cubicBezTo>
                  <a:cubicBezTo>
                    <a:pt x="338" y="312"/>
                    <a:pt x="339" y="309"/>
                    <a:pt x="340" y="307"/>
                  </a:cubicBezTo>
                  <a:cubicBezTo>
                    <a:pt x="340" y="305"/>
                    <a:pt x="339" y="302"/>
                    <a:pt x="340" y="299"/>
                  </a:cubicBezTo>
                  <a:cubicBezTo>
                    <a:pt x="340" y="299"/>
                    <a:pt x="339" y="298"/>
                    <a:pt x="339" y="298"/>
                  </a:cubicBezTo>
                  <a:cubicBezTo>
                    <a:pt x="339" y="297"/>
                    <a:pt x="339" y="297"/>
                    <a:pt x="338" y="296"/>
                  </a:cubicBezTo>
                  <a:cubicBezTo>
                    <a:pt x="338" y="296"/>
                    <a:pt x="338" y="295"/>
                    <a:pt x="339" y="295"/>
                  </a:cubicBezTo>
                  <a:cubicBezTo>
                    <a:pt x="338" y="293"/>
                    <a:pt x="336" y="292"/>
                    <a:pt x="335" y="290"/>
                  </a:cubicBezTo>
                  <a:cubicBezTo>
                    <a:pt x="335" y="290"/>
                    <a:pt x="334" y="289"/>
                    <a:pt x="334" y="289"/>
                  </a:cubicBezTo>
                  <a:cubicBezTo>
                    <a:pt x="334" y="288"/>
                    <a:pt x="334" y="288"/>
                    <a:pt x="335" y="288"/>
                  </a:cubicBezTo>
                  <a:cubicBezTo>
                    <a:pt x="334" y="287"/>
                    <a:pt x="334" y="287"/>
                    <a:pt x="333" y="286"/>
                  </a:cubicBezTo>
                  <a:cubicBezTo>
                    <a:pt x="330" y="285"/>
                    <a:pt x="329" y="288"/>
                    <a:pt x="331" y="290"/>
                  </a:cubicBezTo>
                  <a:cubicBezTo>
                    <a:pt x="333" y="292"/>
                    <a:pt x="335" y="293"/>
                    <a:pt x="336" y="296"/>
                  </a:cubicBezTo>
                  <a:cubicBezTo>
                    <a:pt x="336" y="299"/>
                    <a:pt x="337" y="303"/>
                    <a:pt x="336" y="306"/>
                  </a:cubicBezTo>
                  <a:cubicBezTo>
                    <a:pt x="336" y="308"/>
                    <a:pt x="334" y="310"/>
                    <a:pt x="332" y="312"/>
                  </a:cubicBezTo>
                  <a:cubicBezTo>
                    <a:pt x="330" y="313"/>
                    <a:pt x="326" y="314"/>
                    <a:pt x="326" y="316"/>
                  </a:cubicBezTo>
                  <a:cubicBezTo>
                    <a:pt x="326" y="318"/>
                    <a:pt x="326" y="319"/>
                    <a:pt x="324" y="321"/>
                  </a:cubicBezTo>
                  <a:cubicBezTo>
                    <a:pt x="323" y="323"/>
                    <a:pt x="322" y="324"/>
                    <a:pt x="323" y="325"/>
                  </a:cubicBezTo>
                  <a:cubicBezTo>
                    <a:pt x="325" y="326"/>
                    <a:pt x="326" y="327"/>
                    <a:pt x="327" y="329"/>
                  </a:cubicBezTo>
                  <a:cubicBezTo>
                    <a:pt x="327" y="330"/>
                    <a:pt x="327" y="332"/>
                    <a:pt x="329" y="333"/>
                  </a:cubicBezTo>
                  <a:cubicBezTo>
                    <a:pt x="327" y="337"/>
                    <a:pt x="333" y="339"/>
                    <a:pt x="331" y="343"/>
                  </a:cubicBezTo>
                  <a:cubicBezTo>
                    <a:pt x="330" y="345"/>
                    <a:pt x="328" y="347"/>
                    <a:pt x="327" y="349"/>
                  </a:cubicBezTo>
                  <a:cubicBezTo>
                    <a:pt x="327" y="350"/>
                    <a:pt x="328" y="351"/>
                    <a:pt x="328" y="352"/>
                  </a:cubicBezTo>
                  <a:cubicBezTo>
                    <a:pt x="328" y="353"/>
                    <a:pt x="327" y="354"/>
                    <a:pt x="327" y="356"/>
                  </a:cubicBezTo>
                  <a:cubicBezTo>
                    <a:pt x="326" y="359"/>
                    <a:pt x="327" y="360"/>
                    <a:pt x="328" y="363"/>
                  </a:cubicBezTo>
                  <a:cubicBezTo>
                    <a:pt x="329" y="365"/>
                    <a:pt x="327" y="367"/>
                    <a:pt x="328" y="369"/>
                  </a:cubicBezTo>
                  <a:cubicBezTo>
                    <a:pt x="329" y="371"/>
                    <a:pt x="331" y="369"/>
                    <a:pt x="333" y="370"/>
                  </a:cubicBezTo>
                  <a:cubicBezTo>
                    <a:pt x="335" y="370"/>
                    <a:pt x="335" y="371"/>
                    <a:pt x="337" y="369"/>
                  </a:cubicBezTo>
                  <a:cubicBezTo>
                    <a:pt x="342" y="365"/>
                    <a:pt x="344" y="369"/>
                    <a:pt x="348" y="370"/>
                  </a:cubicBezTo>
                  <a:cubicBezTo>
                    <a:pt x="349" y="372"/>
                    <a:pt x="350" y="372"/>
                    <a:pt x="352" y="373"/>
                  </a:cubicBezTo>
                  <a:cubicBezTo>
                    <a:pt x="354" y="375"/>
                    <a:pt x="354" y="376"/>
                    <a:pt x="355" y="378"/>
                  </a:cubicBezTo>
                  <a:cubicBezTo>
                    <a:pt x="355" y="380"/>
                    <a:pt x="357" y="384"/>
                    <a:pt x="357" y="385"/>
                  </a:cubicBezTo>
                  <a:cubicBezTo>
                    <a:pt x="357" y="387"/>
                    <a:pt x="355" y="386"/>
                    <a:pt x="354" y="388"/>
                  </a:cubicBezTo>
                  <a:cubicBezTo>
                    <a:pt x="353" y="389"/>
                    <a:pt x="352" y="394"/>
                    <a:pt x="354" y="395"/>
                  </a:cubicBezTo>
                  <a:cubicBezTo>
                    <a:pt x="353" y="395"/>
                    <a:pt x="355" y="395"/>
                    <a:pt x="355" y="396"/>
                  </a:cubicBezTo>
                  <a:cubicBezTo>
                    <a:pt x="355" y="396"/>
                    <a:pt x="356" y="397"/>
                    <a:pt x="356" y="397"/>
                  </a:cubicBezTo>
                  <a:cubicBezTo>
                    <a:pt x="357" y="397"/>
                    <a:pt x="357" y="397"/>
                    <a:pt x="357" y="397"/>
                  </a:cubicBezTo>
                  <a:cubicBezTo>
                    <a:pt x="357" y="398"/>
                    <a:pt x="356" y="398"/>
                    <a:pt x="356" y="399"/>
                  </a:cubicBezTo>
                  <a:cubicBezTo>
                    <a:pt x="355" y="399"/>
                    <a:pt x="355" y="400"/>
                    <a:pt x="355" y="400"/>
                  </a:cubicBezTo>
                  <a:cubicBezTo>
                    <a:pt x="354" y="400"/>
                    <a:pt x="354" y="401"/>
                    <a:pt x="354" y="401"/>
                  </a:cubicBezTo>
                  <a:cubicBezTo>
                    <a:pt x="354" y="400"/>
                    <a:pt x="354" y="399"/>
                    <a:pt x="354" y="398"/>
                  </a:cubicBezTo>
                  <a:cubicBezTo>
                    <a:pt x="353" y="397"/>
                    <a:pt x="352" y="396"/>
                    <a:pt x="351" y="396"/>
                  </a:cubicBezTo>
                  <a:cubicBezTo>
                    <a:pt x="350" y="394"/>
                    <a:pt x="351" y="393"/>
                    <a:pt x="351" y="391"/>
                  </a:cubicBezTo>
                  <a:cubicBezTo>
                    <a:pt x="351" y="390"/>
                    <a:pt x="352" y="388"/>
                    <a:pt x="351" y="387"/>
                  </a:cubicBezTo>
                  <a:cubicBezTo>
                    <a:pt x="351" y="387"/>
                    <a:pt x="351" y="386"/>
                    <a:pt x="351" y="385"/>
                  </a:cubicBezTo>
                  <a:cubicBezTo>
                    <a:pt x="351" y="383"/>
                    <a:pt x="352" y="382"/>
                    <a:pt x="350" y="380"/>
                  </a:cubicBezTo>
                  <a:cubicBezTo>
                    <a:pt x="349" y="378"/>
                    <a:pt x="348" y="377"/>
                    <a:pt x="347" y="375"/>
                  </a:cubicBezTo>
                  <a:cubicBezTo>
                    <a:pt x="346" y="373"/>
                    <a:pt x="347" y="372"/>
                    <a:pt x="344" y="373"/>
                  </a:cubicBezTo>
                  <a:cubicBezTo>
                    <a:pt x="341" y="373"/>
                    <a:pt x="334" y="375"/>
                    <a:pt x="332" y="378"/>
                  </a:cubicBezTo>
                  <a:cubicBezTo>
                    <a:pt x="332" y="379"/>
                    <a:pt x="333" y="380"/>
                    <a:pt x="332" y="381"/>
                  </a:cubicBezTo>
                  <a:cubicBezTo>
                    <a:pt x="332" y="382"/>
                    <a:pt x="331" y="383"/>
                    <a:pt x="331" y="383"/>
                  </a:cubicBezTo>
                  <a:cubicBezTo>
                    <a:pt x="331" y="384"/>
                    <a:pt x="333" y="385"/>
                    <a:pt x="333" y="386"/>
                  </a:cubicBezTo>
                  <a:cubicBezTo>
                    <a:pt x="334" y="387"/>
                    <a:pt x="334" y="388"/>
                    <a:pt x="334" y="389"/>
                  </a:cubicBezTo>
                  <a:cubicBezTo>
                    <a:pt x="335" y="392"/>
                    <a:pt x="335" y="394"/>
                    <a:pt x="334" y="397"/>
                  </a:cubicBezTo>
                  <a:cubicBezTo>
                    <a:pt x="332" y="399"/>
                    <a:pt x="330" y="400"/>
                    <a:pt x="329" y="402"/>
                  </a:cubicBezTo>
                  <a:cubicBezTo>
                    <a:pt x="329" y="404"/>
                    <a:pt x="329" y="406"/>
                    <a:pt x="328" y="408"/>
                  </a:cubicBezTo>
                  <a:cubicBezTo>
                    <a:pt x="328" y="409"/>
                    <a:pt x="326" y="411"/>
                    <a:pt x="325" y="412"/>
                  </a:cubicBezTo>
                  <a:cubicBezTo>
                    <a:pt x="324" y="412"/>
                    <a:pt x="323" y="413"/>
                    <a:pt x="322" y="413"/>
                  </a:cubicBezTo>
                  <a:cubicBezTo>
                    <a:pt x="322" y="414"/>
                    <a:pt x="321" y="414"/>
                    <a:pt x="321" y="415"/>
                  </a:cubicBezTo>
                  <a:cubicBezTo>
                    <a:pt x="319" y="416"/>
                    <a:pt x="318" y="415"/>
                    <a:pt x="318" y="418"/>
                  </a:cubicBezTo>
                  <a:cubicBezTo>
                    <a:pt x="317" y="419"/>
                    <a:pt x="314" y="414"/>
                    <a:pt x="313" y="414"/>
                  </a:cubicBezTo>
                  <a:cubicBezTo>
                    <a:pt x="313" y="413"/>
                    <a:pt x="311" y="410"/>
                    <a:pt x="311" y="410"/>
                  </a:cubicBezTo>
                  <a:cubicBezTo>
                    <a:pt x="312" y="409"/>
                    <a:pt x="313" y="410"/>
                    <a:pt x="314" y="409"/>
                  </a:cubicBezTo>
                  <a:cubicBezTo>
                    <a:pt x="315" y="409"/>
                    <a:pt x="317" y="405"/>
                    <a:pt x="317" y="404"/>
                  </a:cubicBezTo>
                  <a:cubicBezTo>
                    <a:pt x="317" y="403"/>
                    <a:pt x="315" y="404"/>
                    <a:pt x="316" y="402"/>
                  </a:cubicBezTo>
                  <a:cubicBezTo>
                    <a:pt x="317" y="402"/>
                    <a:pt x="318" y="403"/>
                    <a:pt x="319" y="402"/>
                  </a:cubicBezTo>
                  <a:cubicBezTo>
                    <a:pt x="319" y="402"/>
                    <a:pt x="318" y="401"/>
                    <a:pt x="318" y="400"/>
                  </a:cubicBezTo>
                  <a:cubicBezTo>
                    <a:pt x="319" y="399"/>
                    <a:pt x="320" y="398"/>
                    <a:pt x="320" y="398"/>
                  </a:cubicBezTo>
                  <a:cubicBezTo>
                    <a:pt x="323" y="395"/>
                    <a:pt x="324" y="394"/>
                    <a:pt x="323" y="390"/>
                  </a:cubicBezTo>
                  <a:cubicBezTo>
                    <a:pt x="322" y="387"/>
                    <a:pt x="324" y="386"/>
                    <a:pt x="325" y="384"/>
                  </a:cubicBezTo>
                  <a:cubicBezTo>
                    <a:pt x="327" y="381"/>
                    <a:pt x="326" y="380"/>
                    <a:pt x="324" y="378"/>
                  </a:cubicBezTo>
                  <a:cubicBezTo>
                    <a:pt x="322" y="376"/>
                    <a:pt x="320" y="375"/>
                    <a:pt x="319" y="373"/>
                  </a:cubicBezTo>
                  <a:cubicBezTo>
                    <a:pt x="319" y="370"/>
                    <a:pt x="319" y="369"/>
                    <a:pt x="320" y="367"/>
                  </a:cubicBezTo>
                  <a:cubicBezTo>
                    <a:pt x="320" y="364"/>
                    <a:pt x="319" y="361"/>
                    <a:pt x="319" y="359"/>
                  </a:cubicBezTo>
                  <a:cubicBezTo>
                    <a:pt x="319" y="357"/>
                    <a:pt x="320" y="357"/>
                    <a:pt x="320" y="355"/>
                  </a:cubicBezTo>
                  <a:cubicBezTo>
                    <a:pt x="319" y="354"/>
                    <a:pt x="319" y="352"/>
                    <a:pt x="319" y="351"/>
                  </a:cubicBezTo>
                  <a:cubicBezTo>
                    <a:pt x="319" y="350"/>
                    <a:pt x="319" y="350"/>
                    <a:pt x="319" y="349"/>
                  </a:cubicBezTo>
                  <a:cubicBezTo>
                    <a:pt x="319" y="349"/>
                    <a:pt x="318" y="348"/>
                    <a:pt x="318" y="347"/>
                  </a:cubicBezTo>
                  <a:cubicBezTo>
                    <a:pt x="318" y="346"/>
                    <a:pt x="320" y="345"/>
                    <a:pt x="321" y="344"/>
                  </a:cubicBezTo>
                  <a:cubicBezTo>
                    <a:pt x="321" y="343"/>
                    <a:pt x="320" y="342"/>
                    <a:pt x="320" y="341"/>
                  </a:cubicBezTo>
                  <a:cubicBezTo>
                    <a:pt x="320" y="340"/>
                    <a:pt x="321" y="338"/>
                    <a:pt x="321" y="337"/>
                  </a:cubicBezTo>
                  <a:cubicBezTo>
                    <a:pt x="321" y="335"/>
                    <a:pt x="320" y="334"/>
                    <a:pt x="319" y="333"/>
                  </a:cubicBezTo>
                  <a:cubicBezTo>
                    <a:pt x="319" y="332"/>
                    <a:pt x="320" y="332"/>
                    <a:pt x="320" y="331"/>
                  </a:cubicBezTo>
                  <a:cubicBezTo>
                    <a:pt x="320" y="330"/>
                    <a:pt x="319" y="330"/>
                    <a:pt x="319" y="330"/>
                  </a:cubicBezTo>
                  <a:cubicBezTo>
                    <a:pt x="318" y="327"/>
                    <a:pt x="315" y="325"/>
                    <a:pt x="315" y="323"/>
                  </a:cubicBezTo>
                  <a:cubicBezTo>
                    <a:pt x="315" y="320"/>
                    <a:pt x="318" y="318"/>
                    <a:pt x="317" y="315"/>
                  </a:cubicBezTo>
                  <a:cubicBezTo>
                    <a:pt x="318" y="314"/>
                    <a:pt x="318" y="314"/>
                    <a:pt x="318" y="314"/>
                  </a:cubicBezTo>
                  <a:cubicBezTo>
                    <a:pt x="320" y="313"/>
                    <a:pt x="319" y="311"/>
                    <a:pt x="319" y="310"/>
                  </a:cubicBezTo>
                  <a:cubicBezTo>
                    <a:pt x="320" y="308"/>
                    <a:pt x="321" y="307"/>
                    <a:pt x="321" y="305"/>
                  </a:cubicBezTo>
                  <a:cubicBezTo>
                    <a:pt x="321" y="305"/>
                    <a:pt x="321" y="304"/>
                    <a:pt x="321" y="304"/>
                  </a:cubicBezTo>
                  <a:cubicBezTo>
                    <a:pt x="321" y="301"/>
                    <a:pt x="321" y="296"/>
                    <a:pt x="320" y="295"/>
                  </a:cubicBezTo>
                  <a:cubicBezTo>
                    <a:pt x="318" y="293"/>
                    <a:pt x="314" y="292"/>
                    <a:pt x="311" y="291"/>
                  </a:cubicBezTo>
                  <a:cubicBezTo>
                    <a:pt x="308" y="291"/>
                    <a:pt x="305" y="291"/>
                    <a:pt x="302" y="291"/>
                  </a:cubicBezTo>
                  <a:cubicBezTo>
                    <a:pt x="301" y="291"/>
                    <a:pt x="300" y="292"/>
                    <a:pt x="300" y="291"/>
                  </a:cubicBezTo>
                  <a:cubicBezTo>
                    <a:pt x="300" y="291"/>
                    <a:pt x="301" y="290"/>
                    <a:pt x="301" y="290"/>
                  </a:cubicBezTo>
                  <a:cubicBezTo>
                    <a:pt x="298" y="289"/>
                    <a:pt x="297" y="293"/>
                    <a:pt x="296" y="295"/>
                  </a:cubicBezTo>
                  <a:cubicBezTo>
                    <a:pt x="294" y="298"/>
                    <a:pt x="294" y="304"/>
                    <a:pt x="293" y="308"/>
                  </a:cubicBezTo>
                  <a:cubicBezTo>
                    <a:pt x="293" y="312"/>
                    <a:pt x="292" y="317"/>
                    <a:pt x="289" y="321"/>
                  </a:cubicBezTo>
                  <a:cubicBezTo>
                    <a:pt x="287" y="323"/>
                    <a:pt x="284" y="325"/>
                    <a:pt x="282" y="327"/>
                  </a:cubicBezTo>
                  <a:cubicBezTo>
                    <a:pt x="281" y="328"/>
                    <a:pt x="278" y="332"/>
                    <a:pt x="281" y="332"/>
                  </a:cubicBezTo>
                  <a:cubicBezTo>
                    <a:pt x="281" y="334"/>
                    <a:pt x="279" y="335"/>
                    <a:pt x="280" y="336"/>
                  </a:cubicBezTo>
                  <a:cubicBezTo>
                    <a:pt x="281" y="338"/>
                    <a:pt x="282" y="335"/>
                    <a:pt x="283" y="336"/>
                  </a:cubicBezTo>
                  <a:cubicBezTo>
                    <a:pt x="285" y="337"/>
                    <a:pt x="284" y="339"/>
                    <a:pt x="284" y="340"/>
                  </a:cubicBezTo>
                  <a:cubicBezTo>
                    <a:pt x="283" y="342"/>
                    <a:pt x="284" y="343"/>
                    <a:pt x="283" y="345"/>
                  </a:cubicBezTo>
                  <a:cubicBezTo>
                    <a:pt x="283" y="347"/>
                    <a:pt x="283" y="348"/>
                    <a:pt x="284" y="350"/>
                  </a:cubicBezTo>
                  <a:cubicBezTo>
                    <a:pt x="284" y="351"/>
                    <a:pt x="285" y="352"/>
                    <a:pt x="284" y="353"/>
                  </a:cubicBezTo>
                  <a:cubicBezTo>
                    <a:pt x="283" y="354"/>
                    <a:pt x="282" y="353"/>
                    <a:pt x="281" y="354"/>
                  </a:cubicBezTo>
                  <a:cubicBezTo>
                    <a:pt x="280" y="354"/>
                    <a:pt x="281" y="359"/>
                    <a:pt x="281" y="360"/>
                  </a:cubicBezTo>
                  <a:cubicBezTo>
                    <a:pt x="282" y="360"/>
                    <a:pt x="282" y="359"/>
                    <a:pt x="282" y="359"/>
                  </a:cubicBezTo>
                  <a:cubicBezTo>
                    <a:pt x="283" y="359"/>
                    <a:pt x="284" y="360"/>
                    <a:pt x="284" y="360"/>
                  </a:cubicBezTo>
                  <a:cubicBezTo>
                    <a:pt x="286" y="361"/>
                    <a:pt x="287" y="362"/>
                    <a:pt x="288" y="363"/>
                  </a:cubicBezTo>
                  <a:cubicBezTo>
                    <a:pt x="290" y="364"/>
                    <a:pt x="288" y="362"/>
                    <a:pt x="289" y="364"/>
                  </a:cubicBezTo>
                  <a:cubicBezTo>
                    <a:pt x="290" y="365"/>
                    <a:pt x="289" y="367"/>
                    <a:pt x="290" y="368"/>
                  </a:cubicBezTo>
                  <a:cubicBezTo>
                    <a:pt x="290" y="370"/>
                    <a:pt x="291" y="371"/>
                    <a:pt x="292" y="372"/>
                  </a:cubicBezTo>
                  <a:cubicBezTo>
                    <a:pt x="293" y="374"/>
                    <a:pt x="295" y="373"/>
                    <a:pt x="298" y="373"/>
                  </a:cubicBezTo>
                  <a:cubicBezTo>
                    <a:pt x="297" y="374"/>
                    <a:pt x="296" y="374"/>
                    <a:pt x="296" y="374"/>
                  </a:cubicBezTo>
                  <a:cubicBezTo>
                    <a:pt x="295" y="375"/>
                    <a:pt x="295" y="377"/>
                    <a:pt x="295" y="378"/>
                  </a:cubicBezTo>
                  <a:cubicBezTo>
                    <a:pt x="294" y="380"/>
                    <a:pt x="294" y="381"/>
                    <a:pt x="293" y="383"/>
                  </a:cubicBezTo>
                  <a:cubicBezTo>
                    <a:pt x="293" y="383"/>
                    <a:pt x="292" y="386"/>
                    <a:pt x="292" y="386"/>
                  </a:cubicBezTo>
                  <a:cubicBezTo>
                    <a:pt x="292" y="386"/>
                    <a:pt x="290" y="387"/>
                    <a:pt x="290" y="386"/>
                  </a:cubicBezTo>
                  <a:cubicBezTo>
                    <a:pt x="289" y="385"/>
                    <a:pt x="290" y="385"/>
                    <a:pt x="290" y="385"/>
                  </a:cubicBezTo>
                  <a:cubicBezTo>
                    <a:pt x="289" y="383"/>
                    <a:pt x="289" y="383"/>
                    <a:pt x="287" y="382"/>
                  </a:cubicBezTo>
                  <a:cubicBezTo>
                    <a:pt x="286" y="381"/>
                    <a:pt x="286" y="380"/>
                    <a:pt x="285" y="379"/>
                  </a:cubicBezTo>
                  <a:cubicBezTo>
                    <a:pt x="284" y="378"/>
                    <a:pt x="281" y="376"/>
                    <a:pt x="283" y="375"/>
                  </a:cubicBezTo>
                  <a:cubicBezTo>
                    <a:pt x="278" y="374"/>
                    <a:pt x="273" y="370"/>
                    <a:pt x="268" y="367"/>
                  </a:cubicBezTo>
                  <a:cubicBezTo>
                    <a:pt x="266" y="363"/>
                    <a:pt x="260" y="361"/>
                    <a:pt x="256" y="359"/>
                  </a:cubicBezTo>
                  <a:cubicBezTo>
                    <a:pt x="253" y="358"/>
                    <a:pt x="251" y="358"/>
                    <a:pt x="248" y="358"/>
                  </a:cubicBezTo>
                  <a:cubicBezTo>
                    <a:pt x="247" y="358"/>
                    <a:pt x="246" y="357"/>
                    <a:pt x="244" y="357"/>
                  </a:cubicBezTo>
                  <a:cubicBezTo>
                    <a:pt x="244" y="357"/>
                    <a:pt x="242" y="355"/>
                    <a:pt x="241" y="356"/>
                  </a:cubicBezTo>
                  <a:cubicBezTo>
                    <a:pt x="239" y="356"/>
                    <a:pt x="241" y="357"/>
                    <a:pt x="240" y="359"/>
                  </a:cubicBezTo>
                  <a:cubicBezTo>
                    <a:pt x="239" y="360"/>
                    <a:pt x="237" y="359"/>
                    <a:pt x="236" y="360"/>
                  </a:cubicBezTo>
                  <a:cubicBezTo>
                    <a:pt x="235" y="362"/>
                    <a:pt x="237" y="364"/>
                    <a:pt x="238" y="365"/>
                  </a:cubicBezTo>
                  <a:cubicBezTo>
                    <a:pt x="239" y="367"/>
                    <a:pt x="239" y="368"/>
                    <a:pt x="240" y="370"/>
                  </a:cubicBezTo>
                  <a:cubicBezTo>
                    <a:pt x="240" y="370"/>
                    <a:pt x="240" y="370"/>
                    <a:pt x="241" y="371"/>
                  </a:cubicBezTo>
                  <a:cubicBezTo>
                    <a:pt x="241" y="372"/>
                    <a:pt x="241" y="373"/>
                    <a:pt x="241" y="374"/>
                  </a:cubicBezTo>
                  <a:cubicBezTo>
                    <a:pt x="240" y="375"/>
                    <a:pt x="238" y="377"/>
                    <a:pt x="237" y="378"/>
                  </a:cubicBezTo>
                  <a:cubicBezTo>
                    <a:pt x="235" y="379"/>
                    <a:pt x="234" y="377"/>
                    <a:pt x="233" y="379"/>
                  </a:cubicBezTo>
                  <a:cubicBezTo>
                    <a:pt x="233" y="381"/>
                    <a:pt x="235" y="382"/>
                    <a:pt x="233" y="384"/>
                  </a:cubicBezTo>
                  <a:cubicBezTo>
                    <a:pt x="231" y="386"/>
                    <a:pt x="228" y="383"/>
                    <a:pt x="228" y="380"/>
                  </a:cubicBezTo>
                  <a:cubicBezTo>
                    <a:pt x="229" y="379"/>
                    <a:pt x="230" y="378"/>
                    <a:pt x="230" y="377"/>
                  </a:cubicBezTo>
                  <a:cubicBezTo>
                    <a:pt x="230" y="375"/>
                    <a:pt x="229" y="374"/>
                    <a:pt x="227" y="374"/>
                  </a:cubicBezTo>
                  <a:cubicBezTo>
                    <a:pt x="228" y="373"/>
                    <a:pt x="229" y="373"/>
                    <a:pt x="229" y="372"/>
                  </a:cubicBezTo>
                  <a:cubicBezTo>
                    <a:pt x="227" y="372"/>
                    <a:pt x="225" y="373"/>
                    <a:pt x="223" y="374"/>
                  </a:cubicBezTo>
                  <a:cubicBezTo>
                    <a:pt x="222" y="375"/>
                    <a:pt x="222" y="376"/>
                    <a:pt x="221" y="376"/>
                  </a:cubicBezTo>
                  <a:cubicBezTo>
                    <a:pt x="220" y="376"/>
                    <a:pt x="220" y="376"/>
                    <a:pt x="219" y="377"/>
                  </a:cubicBezTo>
                  <a:cubicBezTo>
                    <a:pt x="217" y="378"/>
                    <a:pt x="218" y="380"/>
                    <a:pt x="216" y="381"/>
                  </a:cubicBezTo>
                  <a:cubicBezTo>
                    <a:pt x="215" y="381"/>
                    <a:pt x="214" y="381"/>
                    <a:pt x="213" y="380"/>
                  </a:cubicBezTo>
                  <a:cubicBezTo>
                    <a:pt x="212" y="380"/>
                    <a:pt x="212" y="380"/>
                    <a:pt x="211" y="380"/>
                  </a:cubicBezTo>
                  <a:cubicBezTo>
                    <a:pt x="210" y="380"/>
                    <a:pt x="210" y="380"/>
                    <a:pt x="209" y="380"/>
                  </a:cubicBezTo>
                  <a:cubicBezTo>
                    <a:pt x="209" y="380"/>
                    <a:pt x="209" y="380"/>
                    <a:pt x="208" y="379"/>
                  </a:cubicBezTo>
                  <a:cubicBezTo>
                    <a:pt x="207" y="379"/>
                    <a:pt x="206" y="380"/>
                    <a:pt x="205" y="380"/>
                  </a:cubicBezTo>
                  <a:cubicBezTo>
                    <a:pt x="203" y="381"/>
                    <a:pt x="202" y="381"/>
                    <a:pt x="201" y="383"/>
                  </a:cubicBezTo>
                  <a:cubicBezTo>
                    <a:pt x="201" y="383"/>
                    <a:pt x="200" y="384"/>
                    <a:pt x="200" y="385"/>
                  </a:cubicBezTo>
                  <a:cubicBezTo>
                    <a:pt x="200" y="385"/>
                    <a:pt x="201" y="386"/>
                    <a:pt x="200" y="387"/>
                  </a:cubicBezTo>
                  <a:cubicBezTo>
                    <a:pt x="198" y="389"/>
                    <a:pt x="198" y="385"/>
                    <a:pt x="196" y="386"/>
                  </a:cubicBezTo>
                  <a:cubicBezTo>
                    <a:pt x="196" y="386"/>
                    <a:pt x="196" y="386"/>
                    <a:pt x="196" y="387"/>
                  </a:cubicBezTo>
                  <a:cubicBezTo>
                    <a:pt x="195" y="386"/>
                    <a:pt x="194" y="387"/>
                    <a:pt x="193" y="387"/>
                  </a:cubicBezTo>
                  <a:cubicBezTo>
                    <a:pt x="192" y="384"/>
                    <a:pt x="188" y="388"/>
                    <a:pt x="188" y="385"/>
                  </a:cubicBezTo>
                  <a:cubicBezTo>
                    <a:pt x="189" y="385"/>
                    <a:pt x="189" y="384"/>
                    <a:pt x="190" y="384"/>
                  </a:cubicBezTo>
                  <a:cubicBezTo>
                    <a:pt x="191" y="384"/>
                    <a:pt x="192" y="384"/>
                    <a:pt x="192" y="384"/>
                  </a:cubicBezTo>
                  <a:cubicBezTo>
                    <a:pt x="193" y="384"/>
                    <a:pt x="193" y="385"/>
                    <a:pt x="194" y="384"/>
                  </a:cubicBezTo>
                  <a:cubicBezTo>
                    <a:pt x="194" y="384"/>
                    <a:pt x="193" y="381"/>
                    <a:pt x="193" y="381"/>
                  </a:cubicBezTo>
                  <a:cubicBezTo>
                    <a:pt x="193" y="381"/>
                    <a:pt x="192" y="380"/>
                    <a:pt x="192" y="380"/>
                  </a:cubicBezTo>
                  <a:cubicBezTo>
                    <a:pt x="192" y="379"/>
                    <a:pt x="193" y="379"/>
                    <a:pt x="193" y="378"/>
                  </a:cubicBezTo>
                  <a:cubicBezTo>
                    <a:pt x="193" y="377"/>
                    <a:pt x="193" y="376"/>
                    <a:pt x="192" y="375"/>
                  </a:cubicBezTo>
                  <a:cubicBezTo>
                    <a:pt x="193" y="375"/>
                    <a:pt x="192" y="374"/>
                    <a:pt x="192" y="374"/>
                  </a:cubicBezTo>
                  <a:cubicBezTo>
                    <a:pt x="191" y="374"/>
                    <a:pt x="196" y="373"/>
                    <a:pt x="196" y="373"/>
                  </a:cubicBezTo>
                  <a:cubicBezTo>
                    <a:pt x="194" y="373"/>
                    <a:pt x="192" y="372"/>
                    <a:pt x="191" y="374"/>
                  </a:cubicBezTo>
                  <a:cubicBezTo>
                    <a:pt x="189" y="374"/>
                    <a:pt x="183" y="378"/>
                    <a:pt x="183" y="380"/>
                  </a:cubicBezTo>
                  <a:cubicBezTo>
                    <a:pt x="183" y="381"/>
                    <a:pt x="185" y="380"/>
                    <a:pt x="185" y="382"/>
                  </a:cubicBezTo>
                  <a:cubicBezTo>
                    <a:pt x="185" y="384"/>
                    <a:pt x="183" y="386"/>
                    <a:pt x="181" y="384"/>
                  </a:cubicBezTo>
                  <a:cubicBezTo>
                    <a:pt x="181" y="384"/>
                    <a:pt x="182" y="382"/>
                    <a:pt x="181" y="381"/>
                  </a:cubicBezTo>
                  <a:cubicBezTo>
                    <a:pt x="181" y="380"/>
                    <a:pt x="179" y="381"/>
                    <a:pt x="178" y="382"/>
                  </a:cubicBezTo>
                  <a:cubicBezTo>
                    <a:pt x="176" y="383"/>
                    <a:pt x="175" y="383"/>
                    <a:pt x="173" y="384"/>
                  </a:cubicBezTo>
                  <a:cubicBezTo>
                    <a:pt x="171" y="385"/>
                    <a:pt x="169" y="386"/>
                    <a:pt x="168" y="388"/>
                  </a:cubicBezTo>
                  <a:cubicBezTo>
                    <a:pt x="168" y="388"/>
                    <a:pt x="168" y="388"/>
                    <a:pt x="168" y="388"/>
                  </a:cubicBezTo>
                  <a:cubicBezTo>
                    <a:pt x="167" y="388"/>
                    <a:pt x="166" y="390"/>
                    <a:pt x="165" y="391"/>
                  </a:cubicBezTo>
                  <a:cubicBezTo>
                    <a:pt x="165" y="391"/>
                    <a:pt x="165" y="391"/>
                    <a:pt x="165" y="390"/>
                  </a:cubicBezTo>
                  <a:cubicBezTo>
                    <a:pt x="163" y="392"/>
                    <a:pt x="162" y="393"/>
                    <a:pt x="160" y="394"/>
                  </a:cubicBezTo>
                  <a:cubicBezTo>
                    <a:pt x="159" y="394"/>
                    <a:pt x="158" y="395"/>
                    <a:pt x="157" y="394"/>
                  </a:cubicBezTo>
                  <a:cubicBezTo>
                    <a:pt x="157" y="394"/>
                    <a:pt x="156" y="392"/>
                    <a:pt x="155" y="393"/>
                  </a:cubicBezTo>
                  <a:cubicBezTo>
                    <a:pt x="155" y="393"/>
                    <a:pt x="157" y="397"/>
                    <a:pt x="157" y="397"/>
                  </a:cubicBezTo>
                  <a:cubicBezTo>
                    <a:pt x="157" y="397"/>
                    <a:pt x="159" y="398"/>
                    <a:pt x="159" y="398"/>
                  </a:cubicBezTo>
                  <a:cubicBezTo>
                    <a:pt x="159" y="399"/>
                    <a:pt x="157" y="398"/>
                    <a:pt x="157" y="398"/>
                  </a:cubicBezTo>
                  <a:cubicBezTo>
                    <a:pt x="156" y="397"/>
                    <a:pt x="155" y="398"/>
                    <a:pt x="154" y="398"/>
                  </a:cubicBezTo>
                  <a:cubicBezTo>
                    <a:pt x="155" y="398"/>
                    <a:pt x="152" y="399"/>
                    <a:pt x="153" y="399"/>
                  </a:cubicBezTo>
                  <a:cubicBezTo>
                    <a:pt x="152" y="399"/>
                    <a:pt x="152" y="399"/>
                    <a:pt x="152" y="398"/>
                  </a:cubicBezTo>
                  <a:cubicBezTo>
                    <a:pt x="149" y="399"/>
                    <a:pt x="151" y="400"/>
                    <a:pt x="151" y="401"/>
                  </a:cubicBezTo>
                  <a:cubicBezTo>
                    <a:pt x="151" y="403"/>
                    <a:pt x="150" y="404"/>
                    <a:pt x="150" y="405"/>
                  </a:cubicBezTo>
                  <a:cubicBezTo>
                    <a:pt x="150" y="406"/>
                    <a:pt x="150" y="406"/>
                    <a:pt x="150" y="407"/>
                  </a:cubicBezTo>
                  <a:cubicBezTo>
                    <a:pt x="150" y="409"/>
                    <a:pt x="149" y="410"/>
                    <a:pt x="149" y="412"/>
                  </a:cubicBezTo>
                  <a:cubicBezTo>
                    <a:pt x="148" y="410"/>
                    <a:pt x="141" y="414"/>
                    <a:pt x="141" y="414"/>
                  </a:cubicBezTo>
                  <a:cubicBezTo>
                    <a:pt x="140" y="413"/>
                    <a:pt x="142" y="413"/>
                    <a:pt x="142" y="412"/>
                  </a:cubicBezTo>
                  <a:cubicBezTo>
                    <a:pt x="142" y="411"/>
                    <a:pt x="140" y="412"/>
                    <a:pt x="140" y="412"/>
                  </a:cubicBezTo>
                  <a:cubicBezTo>
                    <a:pt x="136" y="413"/>
                    <a:pt x="137" y="410"/>
                    <a:pt x="136" y="407"/>
                  </a:cubicBezTo>
                  <a:cubicBezTo>
                    <a:pt x="135" y="406"/>
                    <a:pt x="132" y="406"/>
                    <a:pt x="131" y="404"/>
                  </a:cubicBezTo>
                  <a:cubicBezTo>
                    <a:pt x="129" y="401"/>
                    <a:pt x="132" y="401"/>
                    <a:pt x="134" y="399"/>
                  </a:cubicBezTo>
                  <a:cubicBezTo>
                    <a:pt x="134" y="398"/>
                    <a:pt x="133" y="398"/>
                    <a:pt x="134" y="397"/>
                  </a:cubicBezTo>
                  <a:cubicBezTo>
                    <a:pt x="135" y="396"/>
                    <a:pt x="138" y="396"/>
                    <a:pt x="139" y="396"/>
                  </a:cubicBezTo>
                  <a:cubicBezTo>
                    <a:pt x="140" y="395"/>
                    <a:pt x="143" y="396"/>
                    <a:pt x="143" y="394"/>
                  </a:cubicBezTo>
                  <a:cubicBezTo>
                    <a:pt x="143" y="393"/>
                    <a:pt x="142" y="391"/>
                    <a:pt x="141" y="390"/>
                  </a:cubicBezTo>
                  <a:cubicBezTo>
                    <a:pt x="141" y="390"/>
                    <a:pt x="141" y="389"/>
                    <a:pt x="141" y="389"/>
                  </a:cubicBezTo>
                  <a:cubicBezTo>
                    <a:pt x="140" y="388"/>
                    <a:pt x="139" y="387"/>
                    <a:pt x="138" y="386"/>
                  </a:cubicBezTo>
                  <a:cubicBezTo>
                    <a:pt x="138" y="386"/>
                    <a:pt x="138" y="386"/>
                    <a:pt x="138" y="386"/>
                  </a:cubicBezTo>
                  <a:cubicBezTo>
                    <a:pt x="138" y="385"/>
                    <a:pt x="138" y="385"/>
                    <a:pt x="138" y="385"/>
                  </a:cubicBezTo>
                  <a:cubicBezTo>
                    <a:pt x="138" y="383"/>
                    <a:pt x="138" y="384"/>
                    <a:pt x="137" y="383"/>
                  </a:cubicBezTo>
                  <a:cubicBezTo>
                    <a:pt x="136" y="382"/>
                    <a:pt x="135" y="382"/>
                    <a:pt x="134" y="382"/>
                  </a:cubicBezTo>
                  <a:cubicBezTo>
                    <a:pt x="131" y="382"/>
                    <a:pt x="126" y="383"/>
                    <a:pt x="123" y="381"/>
                  </a:cubicBezTo>
                  <a:cubicBezTo>
                    <a:pt x="123" y="381"/>
                    <a:pt x="122" y="381"/>
                    <a:pt x="122" y="380"/>
                  </a:cubicBezTo>
                  <a:cubicBezTo>
                    <a:pt x="119" y="378"/>
                    <a:pt x="120" y="381"/>
                    <a:pt x="122" y="382"/>
                  </a:cubicBezTo>
                  <a:cubicBezTo>
                    <a:pt x="123" y="384"/>
                    <a:pt x="125" y="384"/>
                    <a:pt x="126" y="386"/>
                  </a:cubicBezTo>
                  <a:cubicBezTo>
                    <a:pt x="126" y="387"/>
                    <a:pt x="126" y="390"/>
                    <a:pt x="126" y="391"/>
                  </a:cubicBezTo>
                  <a:cubicBezTo>
                    <a:pt x="126" y="391"/>
                    <a:pt x="127" y="391"/>
                    <a:pt x="127" y="391"/>
                  </a:cubicBezTo>
                  <a:cubicBezTo>
                    <a:pt x="127" y="392"/>
                    <a:pt x="126" y="392"/>
                    <a:pt x="126" y="393"/>
                  </a:cubicBezTo>
                  <a:cubicBezTo>
                    <a:pt x="125" y="393"/>
                    <a:pt x="126" y="394"/>
                    <a:pt x="126" y="394"/>
                  </a:cubicBezTo>
                  <a:cubicBezTo>
                    <a:pt x="125" y="395"/>
                    <a:pt x="125" y="394"/>
                    <a:pt x="126" y="396"/>
                  </a:cubicBezTo>
                  <a:cubicBezTo>
                    <a:pt x="126" y="396"/>
                    <a:pt x="126" y="397"/>
                    <a:pt x="126" y="398"/>
                  </a:cubicBezTo>
                  <a:cubicBezTo>
                    <a:pt x="126" y="398"/>
                    <a:pt x="125" y="398"/>
                    <a:pt x="125" y="398"/>
                  </a:cubicBezTo>
                  <a:cubicBezTo>
                    <a:pt x="124" y="399"/>
                    <a:pt x="122" y="404"/>
                    <a:pt x="123" y="406"/>
                  </a:cubicBezTo>
                  <a:cubicBezTo>
                    <a:pt x="123" y="406"/>
                    <a:pt x="127" y="408"/>
                    <a:pt x="127" y="408"/>
                  </a:cubicBezTo>
                  <a:cubicBezTo>
                    <a:pt x="127" y="409"/>
                    <a:pt x="128" y="411"/>
                    <a:pt x="128" y="412"/>
                  </a:cubicBezTo>
                  <a:cubicBezTo>
                    <a:pt x="128" y="413"/>
                    <a:pt x="127" y="413"/>
                    <a:pt x="127" y="414"/>
                  </a:cubicBezTo>
                  <a:cubicBezTo>
                    <a:pt x="127" y="414"/>
                    <a:pt x="128" y="415"/>
                    <a:pt x="128" y="415"/>
                  </a:cubicBezTo>
                  <a:cubicBezTo>
                    <a:pt x="126" y="419"/>
                    <a:pt x="125" y="422"/>
                    <a:pt x="125" y="426"/>
                  </a:cubicBezTo>
                  <a:cubicBezTo>
                    <a:pt x="125" y="427"/>
                    <a:pt x="127" y="428"/>
                    <a:pt x="126" y="429"/>
                  </a:cubicBezTo>
                  <a:cubicBezTo>
                    <a:pt x="124" y="428"/>
                    <a:pt x="125" y="423"/>
                    <a:pt x="122" y="424"/>
                  </a:cubicBezTo>
                  <a:cubicBezTo>
                    <a:pt x="119" y="425"/>
                    <a:pt x="123" y="426"/>
                    <a:pt x="122" y="427"/>
                  </a:cubicBezTo>
                  <a:cubicBezTo>
                    <a:pt x="121" y="426"/>
                    <a:pt x="120" y="426"/>
                    <a:pt x="120" y="425"/>
                  </a:cubicBezTo>
                  <a:cubicBezTo>
                    <a:pt x="120" y="424"/>
                    <a:pt x="122" y="424"/>
                    <a:pt x="122" y="423"/>
                  </a:cubicBezTo>
                  <a:cubicBezTo>
                    <a:pt x="123" y="421"/>
                    <a:pt x="120" y="422"/>
                    <a:pt x="120" y="419"/>
                  </a:cubicBezTo>
                  <a:cubicBezTo>
                    <a:pt x="119" y="419"/>
                    <a:pt x="116" y="420"/>
                    <a:pt x="115" y="420"/>
                  </a:cubicBezTo>
                  <a:cubicBezTo>
                    <a:pt x="115" y="419"/>
                    <a:pt x="116" y="420"/>
                    <a:pt x="115" y="418"/>
                  </a:cubicBezTo>
                  <a:cubicBezTo>
                    <a:pt x="115" y="418"/>
                    <a:pt x="113" y="418"/>
                    <a:pt x="113" y="418"/>
                  </a:cubicBezTo>
                  <a:cubicBezTo>
                    <a:pt x="111" y="418"/>
                    <a:pt x="111" y="421"/>
                    <a:pt x="110" y="422"/>
                  </a:cubicBezTo>
                  <a:cubicBezTo>
                    <a:pt x="108" y="426"/>
                    <a:pt x="103" y="426"/>
                    <a:pt x="101" y="429"/>
                  </a:cubicBezTo>
                  <a:cubicBezTo>
                    <a:pt x="99" y="432"/>
                    <a:pt x="95" y="433"/>
                    <a:pt x="96" y="438"/>
                  </a:cubicBezTo>
                  <a:cubicBezTo>
                    <a:pt x="97" y="441"/>
                    <a:pt x="101" y="443"/>
                    <a:pt x="101" y="447"/>
                  </a:cubicBezTo>
                  <a:cubicBezTo>
                    <a:pt x="101" y="448"/>
                    <a:pt x="102" y="450"/>
                    <a:pt x="100" y="450"/>
                  </a:cubicBezTo>
                  <a:cubicBezTo>
                    <a:pt x="99" y="450"/>
                    <a:pt x="99" y="449"/>
                    <a:pt x="98" y="449"/>
                  </a:cubicBezTo>
                  <a:cubicBezTo>
                    <a:pt x="98" y="449"/>
                    <a:pt x="96" y="448"/>
                    <a:pt x="96" y="449"/>
                  </a:cubicBezTo>
                  <a:cubicBezTo>
                    <a:pt x="97" y="449"/>
                    <a:pt x="97" y="450"/>
                    <a:pt x="96" y="450"/>
                  </a:cubicBezTo>
                  <a:cubicBezTo>
                    <a:pt x="94" y="450"/>
                    <a:pt x="93" y="448"/>
                    <a:pt x="91" y="447"/>
                  </a:cubicBezTo>
                  <a:cubicBezTo>
                    <a:pt x="91" y="447"/>
                    <a:pt x="88" y="446"/>
                    <a:pt x="87" y="446"/>
                  </a:cubicBezTo>
                  <a:cubicBezTo>
                    <a:pt x="87" y="446"/>
                    <a:pt x="87" y="447"/>
                    <a:pt x="86" y="447"/>
                  </a:cubicBezTo>
                  <a:cubicBezTo>
                    <a:pt x="86" y="447"/>
                    <a:pt x="85" y="448"/>
                    <a:pt x="85" y="448"/>
                  </a:cubicBezTo>
                  <a:cubicBezTo>
                    <a:pt x="84" y="446"/>
                    <a:pt x="86" y="447"/>
                    <a:pt x="87" y="446"/>
                  </a:cubicBezTo>
                  <a:cubicBezTo>
                    <a:pt x="87" y="446"/>
                    <a:pt x="83" y="444"/>
                    <a:pt x="83" y="444"/>
                  </a:cubicBezTo>
                  <a:cubicBezTo>
                    <a:pt x="82" y="442"/>
                    <a:pt x="81" y="441"/>
                    <a:pt x="79" y="440"/>
                  </a:cubicBezTo>
                  <a:cubicBezTo>
                    <a:pt x="78" y="440"/>
                    <a:pt x="78" y="439"/>
                    <a:pt x="77" y="440"/>
                  </a:cubicBezTo>
                  <a:cubicBezTo>
                    <a:pt x="76" y="440"/>
                    <a:pt x="77" y="441"/>
                    <a:pt x="77" y="442"/>
                  </a:cubicBezTo>
                  <a:cubicBezTo>
                    <a:pt x="76" y="442"/>
                    <a:pt x="76" y="443"/>
                    <a:pt x="76" y="444"/>
                  </a:cubicBezTo>
                  <a:cubicBezTo>
                    <a:pt x="75" y="444"/>
                    <a:pt x="74" y="443"/>
                    <a:pt x="74" y="444"/>
                  </a:cubicBezTo>
                  <a:cubicBezTo>
                    <a:pt x="73" y="444"/>
                    <a:pt x="75" y="445"/>
                    <a:pt x="75" y="445"/>
                  </a:cubicBezTo>
                  <a:cubicBezTo>
                    <a:pt x="75" y="446"/>
                    <a:pt x="74" y="446"/>
                    <a:pt x="74" y="447"/>
                  </a:cubicBezTo>
                  <a:cubicBezTo>
                    <a:pt x="76" y="448"/>
                    <a:pt x="76" y="449"/>
                    <a:pt x="77" y="450"/>
                  </a:cubicBezTo>
                  <a:cubicBezTo>
                    <a:pt x="77" y="451"/>
                    <a:pt x="80" y="454"/>
                    <a:pt x="81" y="453"/>
                  </a:cubicBezTo>
                  <a:cubicBezTo>
                    <a:pt x="82" y="452"/>
                    <a:pt x="82" y="453"/>
                    <a:pt x="82" y="452"/>
                  </a:cubicBezTo>
                  <a:cubicBezTo>
                    <a:pt x="83" y="452"/>
                    <a:pt x="83" y="452"/>
                    <a:pt x="83" y="452"/>
                  </a:cubicBezTo>
                  <a:cubicBezTo>
                    <a:pt x="83" y="453"/>
                    <a:pt x="84" y="453"/>
                    <a:pt x="84" y="453"/>
                  </a:cubicBezTo>
                  <a:cubicBezTo>
                    <a:pt x="85" y="454"/>
                    <a:pt x="84" y="454"/>
                    <a:pt x="84" y="455"/>
                  </a:cubicBezTo>
                  <a:cubicBezTo>
                    <a:pt x="84" y="457"/>
                    <a:pt x="86" y="458"/>
                    <a:pt x="84" y="460"/>
                  </a:cubicBezTo>
                  <a:cubicBezTo>
                    <a:pt x="83" y="460"/>
                    <a:pt x="83" y="460"/>
                    <a:pt x="82" y="460"/>
                  </a:cubicBezTo>
                  <a:cubicBezTo>
                    <a:pt x="82" y="460"/>
                    <a:pt x="81" y="461"/>
                    <a:pt x="81" y="461"/>
                  </a:cubicBezTo>
                  <a:cubicBezTo>
                    <a:pt x="79" y="462"/>
                    <a:pt x="79" y="460"/>
                    <a:pt x="77" y="460"/>
                  </a:cubicBezTo>
                  <a:cubicBezTo>
                    <a:pt x="77" y="460"/>
                    <a:pt x="77" y="460"/>
                    <a:pt x="76" y="460"/>
                  </a:cubicBezTo>
                  <a:cubicBezTo>
                    <a:pt x="76" y="460"/>
                    <a:pt x="72" y="458"/>
                    <a:pt x="73" y="458"/>
                  </a:cubicBezTo>
                  <a:cubicBezTo>
                    <a:pt x="73" y="457"/>
                    <a:pt x="72" y="457"/>
                    <a:pt x="72" y="457"/>
                  </a:cubicBezTo>
                  <a:cubicBezTo>
                    <a:pt x="72" y="456"/>
                    <a:pt x="72" y="454"/>
                    <a:pt x="71" y="455"/>
                  </a:cubicBezTo>
                  <a:cubicBezTo>
                    <a:pt x="70" y="456"/>
                    <a:pt x="70" y="451"/>
                    <a:pt x="68" y="452"/>
                  </a:cubicBezTo>
                  <a:cubicBezTo>
                    <a:pt x="68" y="453"/>
                    <a:pt x="68" y="453"/>
                    <a:pt x="68" y="453"/>
                  </a:cubicBezTo>
                  <a:cubicBezTo>
                    <a:pt x="68" y="453"/>
                    <a:pt x="67" y="453"/>
                    <a:pt x="67" y="453"/>
                  </a:cubicBezTo>
                  <a:cubicBezTo>
                    <a:pt x="66" y="453"/>
                    <a:pt x="65" y="452"/>
                    <a:pt x="64" y="451"/>
                  </a:cubicBezTo>
                  <a:cubicBezTo>
                    <a:pt x="64" y="451"/>
                    <a:pt x="64" y="451"/>
                    <a:pt x="63" y="450"/>
                  </a:cubicBezTo>
                  <a:cubicBezTo>
                    <a:pt x="62" y="450"/>
                    <a:pt x="63" y="450"/>
                    <a:pt x="63" y="449"/>
                  </a:cubicBezTo>
                  <a:cubicBezTo>
                    <a:pt x="63" y="448"/>
                    <a:pt x="63" y="448"/>
                    <a:pt x="63" y="447"/>
                  </a:cubicBezTo>
                  <a:cubicBezTo>
                    <a:pt x="63" y="447"/>
                    <a:pt x="63" y="447"/>
                    <a:pt x="63" y="446"/>
                  </a:cubicBezTo>
                  <a:cubicBezTo>
                    <a:pt x="63" y="445"/>
                    <a:pt x="63" y="445"/>
                    <a:pt x="63" y="444"/>
                  </a:cubicBezTo>
                  <a:cubicBezTo>
                    <a:pt x="63" y="444"/>
                    <a:pt x="62" y="444"/>
                    <a:pt x="62" y="443"/>
                  </a:cubicBezTo>
                  <a:cubicBezTo>
                    <a:pt x="62" y="443"/>
                    <a:pt x="63" y="442"/>
                    <a:pt x="63" y="442"/>
                  </a:cubicBezTo>
                  <a:cubicBezTo>
                    <a:pt x="63" y="442"/>
                    <a:pt x="62" y="442"/>
                    <a:pt x="62" y="442"/>
                  </a:cubicBezTo>
                  <a:cubicBezTo>
                    <a:pt x="62" y="441"/>
                    <a:pt x="62" y="440"/>
                    <a:pt x="61" y="439"/>
                  </a:cubicBezTo>
                  <a:cubicBezTo>
                    <a:pt x="61" y="438"/>
                    <a:pt x="60" y="437"/>
                    <a:pt x="59" y="437"/>
                  </a:cubicBezTo>
                  <a:cubicBezTo>
                    <a:pt x="60" y="436"/>
                    <a:pt x="60" y="436"/>
                    <a:pt x="61" y="436"/>
                  </a:cubicBezTo>
                  <a:cubicBezTo>
                    <a:pt x="61" y="435"/>
                    <a:pt x="61" y="436"/>
                    <a:pt x="62" y="436"/>
                  </a:cubicBezTo>
                  <a:cubicBezTo>
                    <a:pt x="62" y="435"/>
                    <a:pt x="63" y="433"/>
                    <a:pt x="62" y="433"/>
                  </a:cubicBezTo>
                  <a:cubicBezTo>
                    <a:pt x="62" y="432"/>
                    <a:pt x="62" y="432"/>
                    <a:pt x="62" y="432"/>
                  </a:cubicBezTo>
                  <a:cubicBezTo>
                    <a:pt x="62" y="432"/>
                    <a:pt x="62" y="430"/>
                    <a:pt x="62" y="430"/>
                  </a:cubicBezTo>
                  <a:cubicBezTo>
                    <a:pt x="63" y="430"/>
                    <a:pt x="63" y="431"/>
                    <a:pt x="64" y="431"/>
                  </a:cubicBezTo>
                  <a:cubicBezTo>
                    <a:pt x="64" y="432"/>
                    <a:pt x="63" y="431"/>
                    <a:pt x="63" y="431"/>
                  </a:cubicBezTo>
                  <a:cubicBezTo>
                    <a:pt x="63" y="430"/>
                    <a:pt x="63" y="430"/>
                    <a:pt x="63" y="430"/>
                  </a:cubicBezTo>
                  <a:cubicBezTo>
                    <a:pt x="63" y="427"/>
                    <a:pt x="61" y="425"/>
                    <a:pt x="58" y="423"/>
                  </a:cubicBezTo>
                  <a:cubicBezTo>
                    <a:pt x="58" y="423"/>
                    <a:pt x="58" y="423"/>
                    <a:pt x="58" y="423"/>
                  </a:cubicBezTo>
                  <a:cubicBezTo>
                    <a:pt x="56" y="422"/>
                    <a:pt x="58" y="423"/>
                    <a:pt x="57" y="423"/>
                  </a:cubicBezTo>
                  <a:cubicBezTo>
                    <a:pt x="57" y="423"/>
                    <a:pt x="57" y="423"/>
                    <a:pt x="56" y="423"/>
                  </a:cubicBezTo>
                  <a:cubicBezTo>
                    <a:pt x="56" y="422"/>
                    <a:pt x="56" y="422"/>
                    <a:pt x="55" y="422"/>
                  </a:cubicBezTo>
                  <a:cubicBezTo>
                    <a:pt x="54" y="421"/>
                    <a:pt x="53" y="421"/>
                    <a:pt x="53" y="421"/>
                  </a:cubicBezTo>
                  <a:cubicBezTo>
                    <a:pt x="53" y="420"/>
                    <a:pt x="54" y="421"/>
                    <a:pt x="55" y="420"/>
                  </a:cubicBezTo>
                  <a:cubicBezTo>
                    <a:pt x="55" y="420"/>
                    <a:pt x="54" y="420"/>
                    <a:pt x="54" y="420"/>
                  </a:cubicBezTo>
                  <a:cubicBezTo>
                    <a:pt x="54" y="420"/>
                    <a:pt x="55" y="420"/>
                    <a:pt x="55" y="420"/>
                  </a:cubicBezTo>
                  <a:cubicBezTo>
                    <a:pt x="55" y="419"/>
                    <a:pt x="55" y="419"/>
                    <a:pt x="55" y="419"/>
                  </a:cubicBezTo>
                  <a:cubicBezTo>
                    <a:pt x="55" y="419"/>
                    <a:pt x="55" y="418"/>
                    <a:pt x="55" y="418"/>
                  </a:cubicBezTo>
                  <a:cubicBezTo>
                    <a:pt x="55" y="418"/>
                    <a:pt x="53" y="418"/>
                    <a:pt x="53" y="418"/>
                  </a:cubicBezTo>
                  <a:cubicBezTo>
                    <a:pt x="52" y="418"/>
                    <a:pt x="51" y="418"/>
                    <a:pt x="50" y="418"/>
                  </a:cubicBezTo>
                  <a:cubicBezTo>
                    <a:pt x="51" y="417"/>
                    <a:pt x="52" y="417"/>
                    <a:pt x="52" y="417"/>
                  </a:cubicBezTo>
                  <a:cubicBezTo>
                    <a:pt x="53" y="417"/>
                    <a:pt x="54" y="418"/>
                    <a:pt x="54" y="417"/>
                  </a:cubicBezTo>
                  <a:cubicBezTo>
                    <a:pt x="54" y="416"/>
                    <a:pt x="50" y="417"/>
                    <a:pt x="50" y="417"/>
                  </a:cubicBezTo>
                  <a:cubicBezTo>
                    <a:pt x="50" y="416"/>
                    <a:pt x="50" y="417"/>
                    <a:pt x="51" y="416"/>
                  </a:cubicBezTo>
                  <a:cubicBezTo>
                    <a:pt x="51" y="416"/>
                    <a:pt x="53" y="416"/>
                    <a:pt x="53" y="416"/>
                  </a:cubicBezTo>
                  <a:cubicBezTo>
                    <a:pt x="52" y="415"/>
                    <a:pt x="51" y="415"/>
                    <a:pt x="50" y="415"/>
                  </a:cubicBezTo>
                  <a:cubicBezTo>
                    <a:pt x="50" y="415"/>
                    <a:pt x="50" y="415"/>
                    <a:pt x="49" y="415"/>
                  </a:cubicBezTo>
                  <a:cubicBezTo>
                    <a:pt x="49" y="414"/>
                    <a:pt x="50" y="414"/>
                    <a:pt x="50" y="414"/>
                  </a:cubicBezTo>
                  <a:cubicBezTo>
                    <a:pt x="49" y="413"/>
                    <a:pt x="47" y="412"/>
                    <a:pt x="46" y="412"/>
                  </a:cubicBezTo>
                  <a:cubicBezTo>
                    <a:pt x="47" y="411"/>
                    <a:pt x="47" y="411"/>
                    <a:pt x="47" y="411"/>
                  </a:cubicBezTo>
                  <a:cubicBezTo>
                    <a:pt x="49" y="410"/>
                    <a:pt x="46" y="409"/>
                    <a:pt x="46" y="408"/>
                  </a:cubicBezTo>
                  <a:cubicBezTo>
                    <a:pt x="45" y="407"/>
                    <a:pt x="43" y="408"/>
                    <a:pt x="43" y="407"/>
                  </a:cubicBezTo>
                  <a:cubicBezTo>
                    <a:pt x="44" y="406"/>
                    <a:pt x="49" y="407"/>
                    <a:pt x="50" y="408"/>
                  </a:cubicBezTo>
                  <a:cubicBezTo>
                    <a:pt x="51" y="408"/>
                    <a:pt x="49" y="409"/>
                    <a:pt x="49" y="409"/>
                  </a:cubicBezTo>
                  <a:cubicBezTo>
                    <a:pt x="49" y="411"/>
                    <a:pt x="51" y="411"/>
                    <a:pt x="51" y="412"/>
                  </a:cubicBezTo>
                  <a:cubicBezTo>
                    <a:pt x="52" y="413"/>
                    <a:pt x="54" y="416"/>
                    <a:pt x="54" y="413"/>
                  </a:cubicBezTo>
                  <a:cubicBezTo>
                    <a:pt x="54" y="412"/>
                    <a:pt x="56" y="415"/>
                    <a:pt x="56" y="415"/>
                  </a:cubicBezTo>
                  <a:cubicBezTo>
                    <a:pt x="58" y="416"/>
                    <a:pt x="57" y="414"/>
                    <a:pt x="58" y="414"/>
                  </a:cubicBezTo>
                  <a:cubicBezTo>
                    <a:pt x="58" y="414"/>
                    <a:pt x="58" y="414"/>
                    <a:pt x="58" y="414"/>
                  </a:cubicBezTo>
                  <a:cubicBezTo>
                    <a:pt x="58" y="416"/>
                    <a:pt x="60" y="415"/>
                    <a:pt x="61" y="416"/>
                  </a:cubicBezTo>
                  <a:cubicBezTo>
                    <a:pt x="60" y="416"/>
                    <a:pt x="60" y="416"/>
                    <a:pt x="60" y="417"/>
                  </a:cubicBezTo>
                  <a:cubicBezTo>
                    <a:pt x="60" y="418"/>
                    <a:pt x="61" y="417"/>
                    <a:pt x="62" y="417"/>
                  </a:cubicBezTo>
                  <a:cubicBezTo>
                    <a:pt x="62" y="417"/>
                    <a:pt x="63" y="417"/>
                    <a:pt x="64" y="417"/>
                  </a:cubicBezTo>
                  <a:cubicBezTo>
                    <a:pt x="64" y="417"/>
                    <a:pt x="65" y="418"/>
                    <a:pt x="66" y="419"/>
                  </a:cubicBezTo>
                  <a:cubicBezTo>
                    <a:pt x="70" y="422"/>
                    <a:pt x="76" y="421"/>
                    <a:pt x="81" y="424"/>
                  </a:cubicBezTo>
                  <a:cubicBezTo>
                    <a:pt x="88" y="427"/>
                    <a:pt x="98" y="424"/>
                    <a:pt x="102" y="418"/>
                  </a:cubicBezTo>
                  <a:cubicBezTo>
                    <a:pt x="104" y="415"/>
                    <a:pt x="106" y="413"/>
                    <a:pt x="106" y="410"/>
                  </a:cubicBezTo>
                  <a:cubicBezTo>
                    <a:pt x="108" y="409"/>
                    <a:pt x="107" y="406"/>
                    <a:pt x="107" y="406"/>
                  </a:cubicBezTo>
                  <a:cubicBezTo>
                    <a:pt x="106" y="406"/>
                    <a:pt x="106" y="406"/>
                    <a:pt x="106" y="406"/>
                  </a:cubicBezTo>
                  <a:cubicBezTo>
                    <a:pt x="105" y="406"/>
                    <a:pt x="106" y="405"/>
                    <a:pt x="105" y="403"/>
                  </a:cubicBezTo>
                  <a:cubicBezTo>
                    <a:pt x="105" y="402"/>
                    <a:pt x="104" y="401"/>
                    <a:pt x="104" y="400"/>
                  </a:cubicBezTo>
                  <a:cubicBezTo>
                    <a:pt x="104" y="399"/>
                    <a:pt x="105" y="399"/>
                    <a:pt x="105" y="398"/>
                  </a:cubicBezTo>
                  <a:cubicBezTo>
                    <a:pt x="104" y="396"/>
                    <a:pt x="104" y="398"/>
                    <a:pt x="103" y="397"/>
                  </a:cubicBezTo>
                  <a:cubicBezTo>
                    <a:pt x="102" y="396"/>
                    <a:pt x="103" y="396"/>
                    <a:pt x="102" y="395"/>
                  </a:cubicBezTo>
                  <a:cubicBezTo>
                    <a:pt x="101" y="395"/>
                    <a:pt x="102" y="397"/>
                    <a:pt x="101" y="396"/>
                  </a:cubicBezTo>
                  <a:cubicBezTo>
                    <a:pt x="100" y="396"/>
                    <a:pt x="101" y="395"/>
                    <a:pt x="100" y="395"/>
                  </a:cubicBezTo>
                  <a:cubicBezTo>
                    <a:pt x="100" y="394"/>
                    <a:pt x="100" y="394"/>
                    <a:pt x="99" y="393"/>
                  </a:cubicBezTo>
                  <a:cubicBezTo>
                    <a:pt x="99" y="392"/>
                    <a:pt x="98" y="391"/>
                    <a:pt x="97" y="390"/>
                  </a:cubicBezTo>
                  <a:cubicBezTo>
                    <a:pt x="97" y="390"/>
                    <a:pt x="95" y="388"/>
                    <a:pt x="96" y="390"/>
                  </a:cubicBezTo>
                  <a:cubicBezTo>
                    <a:pt x="96" y="390"/>
                    <a:pt x="96" y="390"/>
                    <a:pt x="97" y="390"/>
                  </a:cubicBezTo>
                  <a:cubicBezTo>
                    <a:pt x="97" y="391"/>
                    <a:pt x="97" y="391"/>
                    <a:pt x="97" y="392"/>
                  </a:cubicBezTo>
                  <a:cubicBezTo>
                    <a:pt x="94" y="391"/>
                    <a:pt x="93" y="389"/>
                    <a:pt x="91" y="388"/>
                  </a:cubicBezTo>
                  <a:cubicBezTo>
                    <a:pt x="91" y="388"/>
                    <a:pt x="91" y="388"/>
                    <a:pt x="91" y="388"/>
                  </a:cubicBezTo>
                  <a:cubicBezTo>
                    <a:pt x="91" y="387"/>
                    <a:pt x="91" y="387"/>
                    <a:pt x="91" y="387"/>
                  </a:cubicBezTo>
                  <a:cubicBezTo>
                    <a:pt x="90" y="387"/>
                    <a:pt x="90" y="387"/>
                    <a:pt x="90" y="386"/>
                  </a:cubicBezTo>
                  <a:cubicBezTo>
                    <a:pt x="90" y="386"/>
                    <a:pt x="89" y="385"/>
                    <a:pt x="89" y="385"/>
                  </a:cubicBezTo>
                  <a:cubicBezTo>
                    <a:pt x="88" y="385"/>
                    <a:pt x="89" y="387"/>
                    <a:pt x="89" y="387"/>
                  </a:cubicBezTo>
                  <a:cubicBezTo>
                    <a:pt x="86" y="387"/>
                    <a:pt x="84" y="381"/>
                    <a:pt x="82" y="379"/>
                  </a:cubicBezTo>
                  <a:cubicBezTo>
                    <a:pt x="80" y="378"/>
                    <a:pt x="79" y="377"/>
                    <a:pt x="77" y="375"/>
                  </a:cubicBezTo>
                  <a:cubicBezTo>
                    <a:pt x="76" y="374"/>
                    <a:pt x="74" y="374"/>
                    <a:pt x="73" y="372"/>
                  </a:cubicBezTo>
                  <a:cubicBezTo>
                    <a:pt x="72" y="372"/>
                    <a:pt x="71" y="370"/>
                    <a:pt x="70" y="370"/>
                  </a:cubicBezTo>
                  <a:cubicBezTo>
                    <a:pt x="69" y="369"/>
                    <a:pt x="66" y="368"/>
                    <a:pt x="65" y="369"/>
                  </a:cubicBezTo>
                  <a:cubicBezTo>
                    <a:pt x="65" y="369"/>
                    <a:pt x="66" y="370"/>
                    <a:pt x="66" y="370"/>
                  </a:cubicBezTo>
                  <a:cubicBezTo>
                    <a:pt x="65" y="371"/>
                    <a:pt x="65" y="370"/>
                    <a:pt x="65" y="370"/>
                  </a:cubicBezTo>
                  <a:cubicBezTo>
                    <a:pt x="64" y="370"/>
                    <a:pt x="64" y="370"/>
                    <a:pt x="64" y="370"/>
                  </a:cubicBezTo>
                  <a:cubicBezTo>
                    <a:pt x="63" y="369"/>
                    <a:pt x="59" y="367"/>
                    <a:pt x="57" y="367"/>
                  </a:cubicBezTo>
                  <a:cubicBezTo>
                    <a:pt x="55" y="368"/>
                    <a:pt x="55" y="367"/>
                    <a:pt x="55" y="370"/>
                  </a:cubicBezTo>
                  <a:cubicBezTo>
                    <a:pt x="54" y="372"/>
                    <a:pt x="53" y="371"/>
                    <a:pt x="52" y="373"/>
                  </a:cubicBezTo>
                  <a:cubicBezTo>
                    <a:pt x="51" y="373"/>
                    <a:pt x="50" y="374"/>
                    <a:pt x="51" y="374"/>
                  </a:cubicBezTo>
                  <a:cubicBezTo>
                    <a:pt x="48" y="373"/>
                    <a:pt x="54" y="371"/>
                    <a:pt x="54" y="370"/>
                  </a:cubicBezTo>
                  <a:cubicBezTo>
                    <a:pt x="54" y="370"/>
                    <a:pt x="54" y="370"/>
                    <a:pt x="53" y="370"/>
                  </a:cubicBezTo>
                  <a:cubicBezTo>
                    <a:pt x="53" y="370"/>
                    <a:pt x="53" y="370"/>
                    <a:pt x="53" y="369"/>
                  </a:cubicBezTo>
                  <a:cubicBezTo>
                    <a:pt x="53" y="369"/>
                    <a:pt x="53" y="369"/>
                    <a:pt x="53" y="369"/>
                  </a:cubicBezTo>
                  <a:cubicBezTo>
                    <a:pt x="53" y="369"/>
                    <a:pt x="54" y="369"/>
                    <a:pt x="53" y="368"/>
                  </a:cubicBezTo>
                  <a:cubicBezTo>
                    <a:pt x="53" y="368"/>
                    <a:pt x="53" y="368"/>
                    <a:pt x="52" y="368"/>
                  </a:cubicBezTo>
                  <a:cubicBezTo>
                    <a:pt x="52" y="368"/>
                    <a:pt x="54" y="366"/>
                    <a:pt x="54" y="367"/>
                  </a:cubicBezTo>
                  <a:cubicBezTo>
                    <a:pt x="53" y="367"/>
                    <a:pt x="53" y="366"/>
                    <a:pt x="54" y="366"/>
                  </a:cubicBezTo>
                  <a:cubicBezTo>
                    <a:pt x="54" y="364"/>
                    <a:pt x="49" y="367"/>
                    <a:pt x="49" y="368"/>
                  </a:cubicBezTo>
                  <a:cubicBezTo>
                    <a:pt x="49" y="367"/>
                    <a:pt x="51" y="365"/>
                    <a:pt x="51" y="365"/>
                  </a:cubicBezTo>
                  <a:cubicBezTo>
                    <a:pt x="51" y="364"/>
                    <a:pt x="49" y="366"/>
                    <a:pt x="49" y="366"/>
                  </a:cubicBezTo>
                  <a:cubicBezTo>
                    <a:pt x="49" y="365"/>
                    <a:pt x="50" y="365"/>
                    <a:pt x="49" y="364"/>
                  </a:cubicBezTo>
                  <a:cubicBezTo>
                    <a:pt x="48" y="364"/>
                    <a:pt x="46" y="366"/>
                    <a:pt x="45" y="366"/>
                  </a:cubicBezTo>
                  <a:cubicBezTo>
                    <a:pt x="45" y="365"/>
                    <a:pt x="48" y="364"/>
                    <a:pt x="46" y="363"/>
                  </a:cubicBezTo>
                  <a:cubicBezTo>
                    <a:pt x="46" y="362"/>
                    <a:pt x="44" y="362"/>
                    <a:pt x="44" y="363"/>
                  </a:cubicBezTo>
                  <a:cubicBezTo>
                    <a:pt x="44" y="362"/>
                    <a:pt x="44" y="362"/>
                    <a:pt x="44" y="361"/>
                  </a:cubicBezTo>
                  <a:cubicBezTo>
                    <a:pt x="44" y="361"/>
                    <a:pt x="45" y="360"/>
                    <a:pt x="45" y="360"/>
                  </a:cubicBezTo>
                  <a:cubicBezTo>
                    <a:pt x="44" y="360"/>
                    <a:pt x="46" y="361"/>
                    <a:pt x="46" y="361"/>
                  </a:cubicBezTo>
                  <a:cubicBezTo>
                    <a:pt x="47" y="362"/>
                    <a:pt x="49" y="362"/>
                    <a:pt x="50" y="362"/>
                  </a:cubicBezTo>
                  <a:cubicBezTo>
                    <a:pt x="52" y="362"/>
                    <a:pt x="52" y="359"/>
                    <a:pt x="49" y="359"/>
                  </a:cubicBezTo>
                  <a:cubicBezTo>
                    <a:pt x="48" y="358"/>
                    <a:pt x="48" y="358"/>
                    <a:pt x="46" y="357"/>
                  </a:cubicBezTo>
                  <a:cubicBezTo>
                    <a:pt x="46" y="357"/>
                    <a:pt x="44" y="355"/>
                    <a:pt x="44" y="355"/>
                  </a:cubicBezTo>
                  <a:cubicBezTo>
                    <a:pt x="43" y="356"/>
                    <a:pt x="45" y="358"/>
                    <a:pt x="44" y="359"/>
                  </a:cubicBezTo>
                  <a:cubicBezTo>
                    <a:pt x="44" y="359"/>
                    <a:pt x="43" y="357"/>
                    <a:pt x="43" y="357"/>
                  </a:cubicBezTo>
                  <a:cubicBezTo>
                    <a:pt x="41" y="357"/>
                    <a:pt x="43" y="359"/>
                    <a:pt x="42" y="360"/>
                  </a:cubicBezTo>
                  <a:cubicBezTo>
                    <a:pt x="42" y="361"/>
                    <a:pt x="41" y="360"/>
                    <a:pt x="40" y="361"/>
                  </a:cubicBezTo>
                  <a:cubicBezTo>
                    <a:pt x="40" y="362"/>
                    <a:pt x="39" y="362"/>
                    <a:pt x="39" y="362"/>
                  </a:cubicBezTo>
                  <a:cubicBezTo>
                    <a:pt x="39" y="360"/>
                    <a:pt x="40" y="360"/>
                    <a:pt x="39" y="359"/>
                  </a:cubicBezTo>
                  <a:cubicBezTo>
                    <a:pt x="38" y="359"/>
                    <a:pt x="37" y="358"/>
                    <a:pt x="36" y="358"/>
                  </a:cubicBezTo>
                  <a:cubicBezTo>
                    <a:pt x="36" y="360"/>
                    <a:pt x="37" y="362"/>
                    <a:pt x="37" y="363"/>
                  </a:cubicBezTo>
                  <a:cubicBezTo>
                    <a:pt x="35" y="365"/>
                    <a:pt x="34" y="363"/>
                    <a:pt x="33" y="362"/>
                  </a:cubicBezTo>
                  <a:cubicBezTo>
                    <a:pt x="31" y="361"/>
                    <a:pt x="32" y="362"/>
                    <a:pt x="32" y="362"/>
                  </a:cubicBezTo>
                  <a:cubicBezTo>
                    <a:pt x="31" y="363"/>
                    <a:pt x="32" y="367"/>
                    <a:pt x="30" y="367"/>
                  </a:cubicBezTo>
                  <a:cubicBezTo>
                    <a:pt x="29" y="367"/>
                    <a:pt x="27" y="368"/>
                    <a:pt x="26" y="368"/>
                  </a:cubicBezTo>
                  <a:cubicBezTo>
                    <a:pt x="26" y="369"/>
                    <a:pt x="25" y="374"/>
                    <a:pt x="23" y="373"/>
                  </a:cubicBezTo>
                  <a:cubicBezTo>
                    <a:pt x="23" y="373"/>
                    <a:pt x="20" y="376"/>
                    <a:pt x="20" y="376"/>
                  </a:cubicBezTo>
                  <a:cubicBezTo>
                    <a:pt x="20" y="377"/>
                    <a:pt x="21" y="376"/>
                    <a:pt x="22" y="377"/>
                  </a:cubicBezTo>
                  <a:cubicBezTo>
                    <a:pt x="23" y="378"/>
                    <a:pt x="22" y="379"/>
                    <a:pt x="21" y="380"/>
                  </a:cubicBezTo>
                  <a:cubicBezTo>
                    <a:pt x="20" y="381"/>
                    <a:pt x="20" y="382"/>
                    <a:pt x="20" y="384"/>
                  </a:cubicBezTo>
                  <a:cubicBezTo>
                    <a:pt x="21" y="385"/>
                    <a:pt x="21" y="387"/>
                    <a:pt x="22" y="388"/>
                  </a:cubicBezTo>
                  <a:cubicBezTo>
                    <a:pt x="23" y="389"/>
                    <a:pt x="24" y="390"/>
                    <a:pt x="25" y="390"/>
                  </a:cubicBezTo>
                  <a:cubicBezTo>
                    <a:pt x="27" y="392"/>
                    <a:pt x="27" y="393"/>
                    <a:pt x="28" y="395"/>
                  </a:cubicBezTo>
                  <a:cubicBezTo>
                    <a:pt x="29" y="396"/>
                    <a:pt x="30" y="397"/>
                    <a:pt x="30" y="398"/>
                  </a:cubicBezTo>
                  <a:cubicBezTo>
                    <a:pt x="31" y="401"/>
                    <a:pt x="29" y="403"/>
                    <a:pt x="27" y="405"/>
                  </a:cubicBezTo>
                  <a:cubicBezTo>
                    <a:pt x="26" y="407"/>
                    <a:pt x="23" y="410"/>
                    <a:pt x="25" y="413"/>
                  </a:cubicBezTo>
                  <a:cubicBezTo>
                    <a:pt x="26" y="416"/>
                    <a:pt x="27" y="419"/>
                    <a:pt x="28" y="422"/>
                  </a:cubicBezTo>
                  <a:cubicBezTo>
                    <a:pt x="29" y="423"/>
                    <a:pt x="33" y="431"/>
                    <a:pt x="31" y="432"/>
                  </a:cubicBezTo>
                  <a:cubicBezTo>
                    <a:pt x="30" y="433"/>
                    <a:pt x="30" y="431"/>
                    <a:pt x="29" y="432"/>
                  </a:cubicBezTo>
                  <a:cubicBezTo>
                    <a:pt x="28" y="433"/>
                    <a:pt x="29" y="433"/>
                    <a:pt x="29" y="433"/>
                  </a:cubicBezTo>
                  <a:cubicBezTo>
                    <a:pt x="29" y="435"/>
                    <a:pt x="29" y="437"/>
                    <a:pt x="28" y="438"/>
                  </a:cubicBezTo>
                  <a:cubicBezTo>
                    <a:pt x="27" y="439"/>
                    <a:pt x="28" y="439"/>
                    <a:pt x="29" y="439"/>
                  </a:cubicBezTo>
                  <a:cubicBezTo>
                    <a:pt x="29" y="439"/>
                    <a:pt x="29" y="439"/>
                    <a:pt x="29" y="440"/>
                  </a:cubicBezTo>
                  <a:cubicBezTo>
                    <a:pt x="30" y="441"/>
                    <a:pt x="28" y="441"/>
                    <a:pt x="28" y="442"/>
                  </a:cubicBezTo>
                  <a:cubicBezTo>
                    <a:pt x="27" y="443"/>
                    <a:pt x="28" y="445"/>
                    <a:pt x="29" y="446"/>
                  </a:cubicBezTo>
                  <a:cubicBezTo>
                    <a:pt x="30" y="446"/>
                    <a:pt x="33" y="447"/>
                    <a:pt x="31" y="449"/>
                  </a:cubicBezTo>
                  <a:cubicBezTo>
                    <a:pt x="28" y="451"/>
                    <a:pt x="32" y="454"/>
                    <a:pt x="34" y="455"/>
                  </a:cubicBezTo>
                  <a:cubicBezTo>
                    <a:pt x="36" y="457"/>
                    <a:pt x="33" y="460"/>
                    <a:pt x="32" y="461"/>
                  </a:cubicBezTo>
                  <a:cubicBezTo>
                    <a:pt x="31" y="463"/>
                    <a:pt x="30" y="463"/>
                    <a:pt x="32" y="464"/>
                  </a:cubicBezTo>
                  <a:cubicBezTo>
                    <a:pt x="33" y="466"/>
                    <a:pt x="34" y="466"/>
                    <a:pt x="35" y="467"/>
                  </a:cubicBezTo>
                  <a:cubicBezTo>
                    <a:pt x="37" y="469"/>
                    <a:pt x="39" y="471"/>
                    <a:pt x="40" y="473"/>
                  </a:cubicBezTo>
                  <a:cubicBezTo>
                    <a:pt x="41" y="475"/>
                    <a:pt x="41" y="475"/>
                    <a:pt x="40" y="477"/>
                  </a:cubicBezTo>
                  <a:cubicBezTo>
                    <a:pt x="39" y="479"/>
                    <a:pt x="39" y="481"/>
                    <a:pt x="37" y="482"/>
                  </a:cubicBezTo>
                  <a:cubicBezTo>
                    <a:pt x="34" y="487"/>
                    <a:pt x="31" y="491"/>
                    <a:pt x="27" y="496"/>
                  </a:cubicBezTo>
                  <a:cubicBezTo>
                    <a:pt x="25" y="498"/>
                    <a:pt x="24" y="500"/>
                    <a:pt x="22" y="502"/>
                  </a:cubicBezTo>
                  <a:cubicBezTo>
                    <a:pt x="20" y="504"/>
                    <a:pt x="17" y="506"/>
                    <a:pt x="16" y="509"/>
                  </a:cubicBezTo>
                  <a:cubicBezTo>
                    <a:pt x="17" y="510"/>
                    <a:pt x="20" y="506"/>
                    <a:pt x="22" y="506"/>
                  </a:cubicBezTo>
                  <a:cubicBezTo>
                    <a:pt x="22" y="506"/>
                    <a:pt x="21" y="509"/>
                    <a:pt x="21" y="509"/>
                  </a:cubicBezTo>
                  <a:cubicBezTo>
                    <a:pt x="21" y="509"/>
                    <a:pt x="21" y="508"/>
                    <a:pt x="20" y="508"/>
                  </a:cubicBezTo>
                  <a:cubicBezTo>
                    <a:pt x="19" y="508"/>
                    <a:pt x="22" y="512"/>
                    <a:pt x="22" y="511"/>
                  </a:cubicBezTo>
                  <a:cubicBezTo>
                    <a:pt x="23" y="511"/>
                    <a:pt x="23" y="513"/>
                    <a:pt x="24" y="513"/>
                  </a:cubicBezTo>
                  <a:cubicBezTo>
                    <a:pt x="25" y="514"/>
                    <a:pt x="25" y="514"/>
                    <a:pt x="27" y="513"/>
                  </a:cubicBezTo>
                  <a:cubicBezTo>
                    <a:pt x="28" y="513"/>
                    <a:pt x="28" y="513"/>
                    <a:pt x="30" y="514"/>
                  </a:cubicBezTo>
                  <a:cubicBezTo>
                    <a:pt x="30" y="515"/>
                    <a:pt x="30" y="515"/>
                    <a:pt x="30" y="516"/>
                  </a:cubicBezTo>
                  <a:cubicBezTo>
                    <a:pt x="31" y="516"/>
                    <a:pt x="31" y="516"/>
                    <a:pt x="32" y="516"/>
                  </a:cubicBezTo>
                  <a:cubicBezTo>
                    <a:pt x="33" y="517"/>
                    <a:pt x="31" y="517"/>
                    <a:pt x="30" y="517"/>
                  </a:cubicBezTo>
                  <a:cubicBezTo>
                    <a:pt x="29" y="517"/>
                    <a:pt x="27" y="516"/>
                    <a:pt x="26" y="516"/>
                  </a:cubicBezTo>
                  <a:cubicBezTo>
                    <a:pt x="25" y="516"/>
                    <a:pt x="24" y="516"/>
                    <a:pt x="23" y="517"/>
                  </a:cubicBezTo>
                  <a:cubicBezTo>
                    <a:pt x="25" y="519"/>
                    <a:pt x="22" y="518"/>
                    <a:pt x="21" y="518"/>
                  </a:cubicBezTo>
                  <a:cubicBezTo>
                    <a:pt x="21" y="518"/>
                    <a:pt x="21" y="518"/>
                    <a:pt x="20" y="518"/>
                  </a:cubicBezTo>
                  <a:cubicBezTo>
                    <a:pt x="19" y="519"/>
                    <a:pt x="20" y="520"/>
                    <a:pt x="20" y="520"/>
                  </a:cubicBezTo>
                  <a:cubicBezTo>
                    <a:pt x="18" y="521"/>
                    <a:pt x="18" y="519"/>
                    <a:pt x="18" y="519"/>
                  </a:cubicBezTo>
                  <a:cubicBezTo>
                    <a:pt x="16" y="519"/>
                    <a:pt x="17" y="522"/>
                    <a:pt x="17" y="523"/>
                  </a:cubicBezTo>
                  <a:cubicBezTo>
                    <a:pt x="18" y="524"/>
                    <a:pt x="18" y="524"/>
                    <a:pt x="17" y="525"/>
                  </a:cubicBezTo>
                  <a:cubicBezTo>
                    <a:pt x="16" y="527"/>
                    <a:pt x="15" y="529"/>
                    <a:pt x="14" y="531"/>
                  </a:cubicBezTo>
                  <a:cubicBezTo>
                    <a:pt x="12" y="533"/>
                    <a:pt x="13" y="536"/>
                    <a:pt x="14" y="538"/>
                  </a:cubicBezTo>
                  <a:cubicBezTo>
                    <a:pt x="14" y="540"/>
                    <a:pt x="14" y="541"/>
                    <a:pt x="15" y="542"/>
                  </a:cubicBezTo>
                  <a:cubicBezTo>
                    <a:pt x="15" y="543"/>
                    <a:pt x="16" y="543"/>
                    <a:pt x="15" y="544"/>
                  </a:cubicBezTo>
                  <a:cubicBezTo>
                    <a:pt x="15" y="544"/>
                    <a:pt x="14" y="545"/>
                    <a:pt x="14" y="545"/>
                  </a:cubicBezTo>
                  <a:cubicBezTo>
                    <a:pt x="13" y="546"/>
                    <a:pt x="12" y="547"/>
                    <a:pt x="12" y="548"/>
                  </a:cubicBezTo>
                  <a:cubicBezTo>
                    <a:pt x="14" y="548"/>
                    <a:pt x="13" y="549"/>
                    <a:pt x="14" y="550"/>
                  </a:cubicBezTo>
                  <a:cubicBezTo>
                    <a:pt x="15" y="551"/>
                    <a:pt x="17" y="551"/>
                    <a:pt x="16" y="553"/>
                  </a:cubicBezTo>
                  <a:cubicBezTo>
                    <a:pt x="15" y="554"/>
                    <a:pt x="15" y="555"/>
                    <a:pt x="14" y="557"/>
                  </a:cubicBezTo>
                  <a:cubicBezTo>
                    <a:pt x="16" y="557"/>
                    <a:pt x="15" y="556"/>
                    <a:pt x="16" y="558"/>
                  </a:cubicBezTo>
                  <a:cubicBezTo>
                    <a:pt x="17" y="558"/>
                    <a:pt x="17" y="559"/>
                    <a:pt x="17" y="560"/>
                  </a:cubicBezTo>
                  <a:cubicBezTo>
                    <a:pt x="17" y="560"/>
                    <a:pt x="17" y="560"/>
                    <a:pt x="17" y="560"/>
                  </a:cubicBezTo>
                  <a:cubicBezTo>
                    <a:pt x="18" y="561"/>
                    <a:pt x="19" y="565"/>
                    <a:pt x="18" y="565"/>
                  </a:cubicBezTo>
                  <a:cubicBezTo>
                    <a:pt x="18" y="567"/>
                    <a:pt x="18" y="566"/>
                    <a:pt x="19" y="566"/>
                  </a:cubicBezTo>
                  <a:cubicBezTo>
                    <a:pt x="20" y="566"/>
                    <a:pt x="20" y="566"/>
                    <a:pt x="20" y="566"/>
                  </a:cubicBezTo>
                  <a:cubicBezTo>
                    <a:pt x="21" y="566"/>
                    <a:pt x="21" y="566"/>
                    <a:pt x="21" y="566"/>
                  </a:cubicBezTo>
                  <a:cubicBezTo>
                    <a:pt x="22" y="567"/>
                    <a:pt x="22" y="567"/>
                    <a:pt x="22" y="567"/>
                  </a:cubicBezTo>
                  <a:cubicBezTo>
                    <a:pt x="23" y="568"/>
                    <a:pt x="23" y="566"/>
                    <a:pt x="25" y="567"/>
                  </a:cubicBezTo>
                  <a:cubicBezTo>
                    <a:pt x="25" y="568"/>
                    <a:pt x="26" y="567"/>
                    <a:pt x="27" y="568"/>
                  </a:cubicBezTo>
                  <a:cubicBezTo>
                    <a:pt x="27" y="569"/>
                    <a:pt x="26" y="569"/>
                    <a:pt x="26" y="571"/>
                  </a:cubicBezTo>
                  <a:cubicBezTo>
                    <a:pt x="27" y="570"/>
                    <a:pt x="27" y="569"/>
                    <a:pt x="29" y="570"/>
                  </a:cubicBezTo>
                  <a:cubicBezTo>
                    <a:pt x="30" y="567"/>
                    <a:pt x="33" y="570"/>
                    <a:pt x="34" y="571"/>
                  </a:cubicBezTo>
                  <a:cubicBezTo>
                    <a:pt x="36" y="573"/>
                    <a:pt x="37" y="571"/>
                    <a:pt x="37" y="574"/>
                  </a:cubicBezTo>
                  <a:cubicBezTo>
                    <a:pt x="36" y="575"/>
                    <a:pt x="35" y="576"/>
                    <a:pt x="37" y="577"/>
                  </a:cubicBezTo>
                  <a:cubicBezTo>
                    <a:pt x="37" y="578"/>
                    <a:pt x="37" y="579"/>
                    <a:pt x="36" y="580"/>
                  </a:cubicBezTo>
                  <a:cubicBezTo>
                    <a:pt x="34" y="579"/>
                    <a:pt x="37" y="582"/>
                    <a:pt x="37" y="582"/>
                  </a:cubicBezTo>
                  <a:cubicBezTo>
                    <a:pt x="38" y="583"/>
                    <a:pt x="38" y="584"/>
                    <a:pt x="39" y="585"/>
                  </a:cubicBezTo>
                  <a:cubicBezTo>
                    <a:pt x="39" y="586"/>
                    <a:pt x="39" y="587"/>
                    <a:pt x="39" y="587"/>
                  </a:cubicBezTo>
                  <a:cubicBezTo>
                    <a:pt x="40" y="588"/>
                    <a:pt x="41" y="588"/>
                    <a:pt x="42" y="589"/>
                  </a:cubicBezTo>
                  <a:cubicBezTo>
                    <a:pt x="43" y="590"/>
                    <a:pt x="42" y="592"/>
                    <a:pt x="43" y="593"/>
                  </a:cubicBezTo>
                  <a:cubicBezTo>
                    <a:pt x="44" y="593"/>
                    <a:pt x="45" y="592"/>
                    <a:pt x="46" y="594"/>
                  </a:cubicBezTo>
                  <a:cubicBezTo>
                    <a:pt x="47" y="594"/>
                    <a:pt x="46" y="595"/>
                    <a:pt x="47" y="596"/>
                  </a:cubicBezTo>
                  <a:cubicBezTo>
                    <a:pt x="48" y="597"/>
                    <a:pt x="49" y="597"/>
                    <a:pt x="48" y="598"/>
                  </a:cubicBezTo>
                  <a:cubicBezTo>
                    <a:pt x="48" y="598"/>
                    <a:pt x="47" y="599"/>
                    <a:pt x="46" y="600"/>
                  </a:cubicBezTo>
                  <a:cubicBezTo>
                    <a:pt x="43" y="602"/>
                    <a:pt x="43" y="599"/>
                    <a:pt x="40" y="599"/>
                  </a:cubicBezTo>
                  <a:cubicBezTo>
                    <a:pt x="37" y="600"/>
                    <a:pt x="40" y="603"/>
                    <a:pt x="41" y="604"/>
                  </a:cubicBezTo>
                  <a:cubicBezTo>
                    <a:pt x="41" y="604"/>
                    <a:pt x="41" y="606"/>
                    <a:pt x="41" y="606"/>
                  </a:cubicBezTo>
                  <a:cubicBezTo>
                    <a:pt x="41" y="608"/>
                    <a:pt x="41" y="610"/>
                    <a:pt x="42" y="611"/>
                  </a:cubicBezTo>
                  <a:cubicBezTo>
                    <a:pt x="42" y="611"/>
                    <a:pt x="42" y="611"/>
                    <a:pt x="42" y="612"/>
                  </a:cubicBezTo>
                  <a:cubicBezTo>
                    <a:pt x="42" y="612"/>
                    <a:pt x="42" y="612"/>
                    <a:pt x="42" y="612"/>
                  </a:cubicBezTo>
                  <a:cubicBezTo>
                    <a:pt x="44" y="612"/>
                    <a:pt x="45" y="613"/>
                    <a:pt x="46" y="611"/>
                  </a:cubicBezTo>
                  <a:cubicBezTo>
                    <a:pt x="47" y="610"/>
                    <a:pt x="45" y="610"/>
                    <a:pt x="48" y="609"/>
                  </a:cubicBezTo>
                  <a:cubicBezTo>
                    <a:pt x="48" y="609"/>
                    <a:pt x="49" y="610"/>
                    <a:pt x="49" y="610"/>
                  </a:cubicBezTo>
                  <a:cubicBezTo>
                    <a:pt x="50" y="610"/>
                    <a:pt x="50" y="609"/>
                    <a:pt x="51" y="609"/>
                  </a:cubicBezTo>
                  <a:cubicBezTo>
                    <a:pt x="52" y="609"/>
                    <a:pt x="54" y="608"/>
                    <a:pt x="54" y="609"/>
                  </a:cubicBezTo>
                  <a:cubicBezTo>
                    <a:pt x="55" y="610"/>
                    <a:pt x="55" y="608"/>
                    <a:pt x="56" y="609"/>
                  </a:cubicBezTo>
                  <a:cubicBezTo>
                    <a:pt x="56" y="609"/>
                    <a:pt x="57" y="611"/>
                    <a:pt x="57" y="611"/>
                  </a:cubicBezTo>
                  <a:cubicBezTo>
                    <a:pt x="58" y="612"/>
                    <a:pt x="58" y="613"/>
                    <a:pt x="58" y="613"/>
                  </a:cubicBezTo>
                  <a:cubicBezTo>
                    <a:pt x="58" y="614"/>
                    <a:pt x="59" y="614"/>
                    <a:pt x="59" y="614"/>
                  </a:cubicBezTo>
                  <a:cubicBezTo>
                    <a:pt x="61" y="615"/>
                    <a:pt x="58" y="617"/>
                    <a:pt x="58" y="617"/>
                  </a:cubicBezTo>
                  <a:cubicBezTo>
                    <a:pt x="58" y="617"/>
                    <a:pt x="59" y="619"/>
                    <a:pt x="59" y="620"/>
                  </a:cubicBezTo>
                  <a:cubicBezTo>
                    <a:pt x="59" y="620"/>
                    <a:pt x="59" y="621"/>
                    <a:pt x="58" y="621"/>
                  </a:cubicBezTo>
                  <a:cubicBezTo>
                    <a:pt x="60" y="621"/>
                    <a:pt x="62" y="621"/>
                    <a:pt x="63" y="621"/>
                  </a:cubicBezTo>
                  <a:cubicBezTo>
                    <a:pt x="64" y="622"/>
                    <a:pt x="64" y="621"/>
                    <a:pt x="65" y="622"/>
                  </a:cubicBezTo>
                  <a:cubicBezTo>
                    <a:pt x="65" y="622"/>
                    <a:pt x="65" y="623"/>
                    <a:pt x="66" y="623"/>
                  </a:cubicBezTo>
                  <a:cubicBezTo>
                    <a:pt x="66" y="625"/>
                    <a:pt x="67" y="625"/>
                    <a:pt x="67" y="626"/>
                  </a:cubicBezTo>
                  <a:cubicBezTo>
                    <a:pt x="67" y="628"/>
                    <a:pt x="67" y="628"/>
                    <a:pt x="68" y="630"/>
                  </a:cubicBezTo>
                  <a:cubicBezTo>
                    <a:pt x="68" y="630"/>
                    <a:pt x="68" y="630"/>
                    <a:pt x="68" y="630"/>
                  </a:cubicBezTo>
                  <a:cubicBezTo>
                    <a:pt x="69" y="630"/>
                    <a:pt x="75" y="630"/>
                    <a:pt x="75" y="632"/>
                  </a:cubicBezTo>
                  <a:cubicBezTo>
                    <a:pt x="75" y="632"/>
                    <a:pt x="76" y="631"/>
                    <a:pt x="76" y="631"/>
                  </a:cubicBezTo>
                  <a:cubicBezTo>
                    <a:pt x="77" y="630"/>
                    <a:pt x="77" y="630"/>
                    <a:pt x="78" y="631"/>
                  </a:cubicBezTo>
                  <a:cubicBezTo>
                    <a:pt x="79" y="630"/>
                    <a:pt x="80" y="630"/>
                    <a:pt x="81" y="630"/>
                  </a:cubicBezTo>
                  <a:cubicBezTo>
                    <a:pt x="82" y="631"/>
                    <a:pt x="82" y="635"/>
                    <a:pt x="85" y="635"/>
                  </a:cubicBezTo>
                  <a:cubicBezTo>
                    <a:pt x="85" y="635"/>
                    <a:pt x="85" y="634"/>
                    <a:pt x="86" y="634"/>
                  </a:cubicBezTo>
                  <a:cubicBezTo>
                    <a:pt x="86" y="634"/>
                    <a:pt x="89" y="635"/>
                    <a:pt x="89" y="635"/>
                  </a:cubicBezTo>
                  <a:cubicBezTo>
                    <a:pt x="89" y="635"/>
                    <a:pt x="90" y="636"/>
                    <a:pt x="90" y="636"/>
                  </a:cubicBezTo>
                  <a:cubicBezTo>
                    <a:pt x="90" y="636"/>
                    <a:pt x="91" y="636"/>
                    <a:pt x="91" y="636"/>
                  </a:cubicBezTo>
                  <a:cubicBezTo>
                    <a:pt x="92" y="636"/>
                    <a:pt x="93" y="637"/>
                    <a:pt x="95" y="637"/>
                  </a:cubicBezTo>
                  <a:cubicBezTo>
                    <a:pt x="95" y="637"/>
                    <a:pt x="95" y="638"/>
                    <a:pt x="95" y="638"/>
                  </a:cubicBezTo>
                  <a:cubicBezTo>
                    <a:pt x="96" y="638"/>
                    <a:pt x="96" y="639"/>
                    <a:pt x="96" y="639"/>
                  </a:cubicBezTo>
                  <a:cubicBezTo>
                    <a:pt x="97" y="639"/>
                    <a:pt x="97" y="638"/>
                    <a:pt x="97" y="638"/>
                  </a:cubicBezTo>
                  <a:cubicBezTo>
                    <a:pt x="98" y="638"/>
                    <a:pt x="98" y="638"/>
                    <a:pt x="98" y="638"/>
                  </a:cubicBezTo>
                  <a:cubicBezTo>
                    <a:pt x="99" y="641"/>
                    <a:pt x="98" y="642"/>
                    <a:pt x="97" y="644"/>
                  </a:cubicBezTo>
                  <a:cubicBezTo>
                    <a:pt x="96" y="645"/>
                    <a:pt x="95" y="644"/>
                    <a:pt x="96" y="646"/>
                  </a:cubicBezTo>
                  <a:cubicBezTo>
                    <a:pt x="97" y="646"/>
                    <a:pt x="98" y="645"/>
                    <a:pt x="98" y="646"/>
                  </a:cubicBezTo>
                  <a:cubicBezTo>
                    <a:pt x="98" y="647"/>
                    <a:pt x="96" y="646"/>
                    <a:pt x="96" y="648"/>
                  </a:cubicBezTo>
                  <a:cubicBezTo>
                    <a:pt x="96" y="648"/>
                    <a:pt x="96" y="649"/>
                    <a:pt x="97" y="649"/>
                  </a:cubicBezTo>
                  <a:cubicBezTo>
                    <a:pt x="97" y="650"/>
                    <a:pt x="97" y="651"/>
                    <a:pt x="97" y="652"/>
                  </a:cubicBezTo>
                  <a:cubicBezTo>
                    <a:pt x="98" y="652"/>
                    <a:pt x="96" y="654"/>
                    <a:pt x="96" y="655"/>
                  </a:cubicBezTo>
                  <a:cubicBezTo>
                    <a:pt x="96" y="655"/>
                    <a:pt x="96" y="655"/>
                    <a:pt x="96" y="655"/>
                  </a:cubicBezTo>
                  <a:cubicBezTo>
                    <a:pt x="96" y="657"/>
                    <a:pt x="95" y="656"/>
                    <a:pt x="93" y="656"/>
                  </a:cubicBezTo>
                  <a:cubicBezTo>
                    <a:pt x="91" y="656"/>
                    <a:pt x="91" y="656"/>
                    <a:pt x="89" y="658"/>
                  </a:cubicBezTo>
                  <a:cubicBezTo>
                    <a:pt x="88" y="658"/>
                    <a:pt x="85" y="659"/>
                    <a:pt x="86" y="662"/>
                  </a:cubicBezTo>
                  <a:cubicBezTo>
                    <a:pt x="86" y="662"/>
                    <a:pt x="86" y="662"/>
                    <a:pt x="86" y="662"/>
                  </a:cubicBezTo>
                  <a:cubicBezTo>
                    <a:pt x="86" y="662"/>
                    <a:pt x="85" y="663"/>
                    <a:pt x="86" y="664"/>
                  </a:cubicBezTo>
                  <a:cubicBezTo>
                    <a:pt x="87" y="663"/>
                    <a:pt x="89" y="663"/>
                    <a:pt x="90" y="663"/>
                  </a:cubicBezTo>
                  <a:cubicBezTo>
                    <a:pt x="91" y="662"/>
                    <a:pt x="93" y="661"/>
                    <a:pt x="93" y="663"/>
                  </a:cubicBezTo>
                  <a:cubicBezTo>
                    <a:pt x="94" y="666"/>
                    <a:pt x="87" y="665"/>
                    <a:pt x="87" y="667"/>
                  </a:cubicBezTo>
                  <a:cubicBezTo>
                    <a:pt x="87" y="667"/>
                    <a:pt x="87" y="667"/>
                    <a:pt x="87" y="667"/>
                  </a:cubicBezTo>
                  <a:cubicBezTo>
                    <a:pt x="87" y="667"/>
                    <a:pt x="87" y="667"/>
                    <a:pt x="88" y="667"/>
                  </a:cubicBezTo>
                  <a:cubicBezTo>
                    <a:pt x="88" y="668"/>
                    <a:pt x="88" y="668"/>
                    <a:pt x="88" y="668"/>
                  </a:cubicBezTo>
                  <a:cubicBezTo>
                    <a:pt x="87" y="669"/>
                    <a:pt x="86" y="668"/>
                    <a:pt x="85" y="668"/>
                  </a:cubicBezTo>
                  <a:cubicBezTo>
                    <a:pt x="85" y="668"/>
                    <a:pt x="83" y="668"/>
                    <a:pt x="83" y="668"/>
                  </a:cubicBezTo>
                  <a:cubicBezTo>
                    <a:pt x="83" y="669"/>
                    <a:pt x="83" y="669"/>
                    <a:pt x="83" y="669"/>
                  </a:cubicBezTo>
                  <a:cubicBezTo>
                    <a:pt x="83" y="670"/>
                    <a:pt x="88" y="673"/>
                    <a:pt x="88" y="674"/>
                  </a:cubicBezTo>
                  <a:cubicBezTo>
                    <a:pt x="88" y="674"/>
                    <a:pt x="86" y="673"/>
                    <a:pt x="86" y="673"/>
                  </a:cubicBezTo>
                  <a:cubicBezTo>
                    <a:pt x="85" y="673"/>
                    <a:pt x="85" y="675"/>
                    <a:pt x="85" y="676"/>
                  </a:cubicBezTo>
                  <a:cubicBezTo>
                    <a:pt x="84" y="675"/>
                    <a:pt x="84" y="675"/>
                    <a:pt x="84" y="674"/>
                  </a:cubicBezTo>
                  <a:cubicBezTo>
                    <a:pt x="83" y="675"/>
                    <a:pt x="83" y="676"/>
                    <a:pt x="83" y="677"/>
                  </a:cubicBezTo>
                  <a:cubicBezTo>
                    <a:pt x="83" y="677"/>
                    <a:pt x="82" y="678"/>
                    <a:pt x="82" y="678"/>
                  </a:cubicBezTo>
                  <a:cubicBezTo>
                    <a:pt x="82" y="679"/>
                    <a:pt x="82" y="679"/>
                    <a:pt x="82" y="679"/>
                  </a:cubicBezTo>
                  <a:cubicBezTo>
                    <a:pt x="82" y="680"/>
                    <a:pt x="82" y="680"/>
                    <a:pt x="82" y="681"/>
                  </a:cubicBezTo>
                  <a:cubicBezTo>
                    <a:pt x="82" y="681"/>
                    <a:pt x="82" y="681"/>
                    <a:pt x="81" y="681"/>
                  </a:cubicBezTo>
                  <a:cubicBezTo>
                    <a:pt x="81" y="681"/>
                    <a:pt x="79" y="681"/>
                    <a:pt x="79" y="682"/>
                  </a:cubicBezTo>
                  <a:cubicBezTo>
                    <a:pt x="79" y="682"/>
                    <a:pt x="75" y="679"/>
                    <a:pt x="76" y="681"/>
                  </a:cubicBezTo>
                  <a:cubicBezTo>
                    <a:pt x="77" y="681"/>
                    <a:pt x="77" y="681"/>
                    <a:pt x="77" y="681"/>
                  </a:cubicBezTo>
                  <a:cubicBezTo>
                    <a:pt x="77" y="682"/>
                    <a:pt x="75" y="682"/>
                    <a:pt x="75" y="682"/>
                  </a:cubicBezTo>
                  <a:cubicBezTo>
                    <a:pt x="75" y="683"/>
                    <a:pt x="78" y="684"/>
                    <a:pt x="78" y="684"/>
                  </a:cubicBezTo>
                  <a:cubicBezTo>
                    <a:pt x="79" y="685"/>
                    <a:pt x="79" y="686"/>
                    <a:pt x="80" y="687"/>
                  </a:cubicBezTo>
                  <a:cubicBezTo>
                    <a:pt x="81" y="687"/>
                    <a:pt x="82" y="687"/>
                    <a:pt x="83" y="687"/>
                  </a:cubicBezTo>
                  <a:cubicBezTo>
                    <a:pt x="83" y="686"/>
                    <a:pt x="84" y="688"/>
                    <a:pt x="84" y="688"/>
                  </a:cubicBezTo>
                  <a:cubicBezTo>
                    <a:pt x="86" y="690"/>
                    <a:pt x="87" y="690"/>
                    <a:pt x="89" y="691"/>
                  </a:cubicBezTo>
                  <a:cubicBezTo>
                    <a:pt x="90" y="692"/>
                    <a:pt x="92" y="693"/>
                    <a:pt x="93" y="694"/>
                  </a:cubicBezTo>
                  <a:cubicBezTo>
                    <a:pt x="93" y="695"/>
                    <a:pt x="95" y="696"/>
                    <a:pt x="96" y="697"/>
                  </a:cubicBezTo>
                  <a:cubicBezTo>
                    <a:pt x="97" y="698"/>
                    <a:pt x="98" y="700"/>
                    <a:pt x="99" y="700"/>
                  </a:cubicBezTo>
                  <a:cubicBezTo>
                    <a:pt x="100" y="701"/>
                    <a:pt x="100" y="701"/>
                    <a:pt x="101" y="702"/>
                  </a:cubicBezTo>
                  <a:cubicBezTo>
                    <a:pt x="102" y="702"/>
                    <a:pt x="104" y="702"/>
                    <a:pt x="104" y="703"/>
                  </a:cubicBezTo>
                  <a:cubicBezTo>
                    <a:pt x="106" y="704"/>
                    <a:pt x="107" y="706"/>
                    <a:pt x="108" y="707"/>
                  </a:cubicBezTo>
                  <a:cubicBezTo>
                    <a:pt x="109" y="709"/>
                    <a:pt x="110" y="712"/>
                    <a:pt x="109" y="714"/>
                  </a:cubicBezTo>
                  <a:cubicBezTo>
                    <a:pt x="108" y="718"/>
                    <a:pt x="102" y="722"/>
                    <a:pt x="98" y="721"/>
                  </a:cubicBezTo>
                  <a:cubicBezTo>
                    <a:pt x="96" y="721"/>
                    <a:pt x="94" y="720"/>
                    <a:pt x="92" y="720"/>
                  </a:cubicBezTo>
                  <a:cubicBezTo>
                    <a:pt x="90" y="721"/>
                    <a:pt x="88" y="722"/>
                    <a:pt x="87" y="722"/>
                  </a:cubicBezTo>
                  <a:cubicBezTo>
                    <a:pt x="87" y="722"/>
                    <a:pt x="87" y="722"/>
                    <a:pt x="87" y="722"/>
                  </a:cubicBezTo>
                  <a:cubicBezTo>
                    <a:pt x="85" y="722"/>
                    <a:pt x="84" y="720"/>
                    <a:pt x="82" y="720"/>
                  </a:cubicBezTo>
                  <a:cubicBezTo>
                    <a:pt x="82" y="720"/>
                    <a:pt x="81" y="720"/>
                    <a:pt x="80" y="720"/>
                  </a:cubicBezTo>
                  <a:cubicBezTo>
                    <a:pt x="78" y="720"/>
                    <a:pt x="79" y="719"/>
                    <a:pt x="78" y="719"/>
                  </a:cubicBezTo>
                  <a:cubicBezTo>
                    <a:pt x="77" y="718"/>
                    <a:pt x="76" y="718"/>
                    <a:pt x="76" y="718"/>
                  </a:cubicBezTo>
                  <a:cubicBezTo>
                    <a:pt x="75" y="718"/>
                    <a:pt x="75" y="719"/>
                    <a:pt x="74" y="719"/>
                  </a:cubicBezTo>
                  <a:cubicBezTo>
                    <a:pt x="72" y="719"/>
                    <a:pt x="73" y="716"/>
                    <a:pt x="71" y="715"/>
                  </a:cubicBezTo>
                  <a:cubicBezTo>
                    <a:pt x="70" y="714"/>
                    <a:pt x="68" y="715"/>
                    <a:pt x="67" y="715"/>
                  </a:cubicBezTo>
                  <a:cubicBezTo>
                    <a:pt x="65" y="714"/>
                    <a:pt x="66" y="713"/>
                    <a:pt x="65" y="712"/>
                  </a:cubicBezTo>
                  <a:cubicBezTo>
                    <a:pt x="64" y="711"/>
                    <a:pt x="63" y="712"/>
                    <a:pt x="61" y="712"/>
                  </a:cubicBezTo>
                  <a:cubicBezTo>
                    <a:pt x="58" y="713"/>
                    <a:pt x="56" y="712"/>
                    <a:pt x="53" y="712"/>
                  </a:cubicBezTo>
                  <a:cubicBezTo>
                    <a:pt x="49" y="713"/>
                    <a:pt x="46" y="715"/>
                    <a:pt x="42" y="717"/>
                  </a:cubicBezTo>
                  <a:cubicBezTo>
                    <a:pt x="40" y="718"/>
                    <a:pt x="40" y="720"/>
                    <a:pt x="38" y="720"/>
                  </a:cubicBezTo>
                  <a:cubicBezTo>
                    <a:pt x="36" y="721"/>
                    <a:pt x="34" y="719"/>
                    <a:pt x="33" y="719"/>
                  </a:cubicBezTo>
                  <a:cubicBezTo>
                    <a:pt x="31" y="719"/>
                    <a:pt x="30" y="720"/>
                    <a:pt x="29" y="719"/>
                  </a:cubicBezTo>
                  <a:cubicBezTo>
                    <a:pt x="28" y="719"/>
                    <a:pt x="26" y="719"/>
                    <a:pt x="26" y="719"/>
                  </a:cubicBezTo>
                  <a:cubicBezTo>
                    <a:pt x="23" y="720"/>
                    <a:pt x="24" y="721"/>
                    <a:pt x="25" y="722"/>
                  </a:cubicBezTo>
                  <a:cubicBezTo>
                    <a:pt x="27" y="723"/>
                    <a:pt x="28" y="723"/>
                    <a:pt x="30" y="723"/>
                  </a:cubicBezTo>
                  <a:cubicBezTo>
                    <a:pt x="28" y="724"/>
                    <a:pt x="25" y="723"/>
                    <a:pt x="24" y="724"/>
                  </a:cubicBezTo>
                  <a:cubicBezTo>
                    <a:pt x="21" y="725"/>
                    <a:pt x="23" y="725"/>
                    <a:pt x="24" y="726"/>
                  </a:cubicBezTo>
                  <a:cubicBezTo>
                    <a:pt x="24" y="726"/>
                    <a:pt x="21" y="727"/>
                    <a:pt x="20" y="726"/>
                  </a:cubicBezTo>
                  <a:cubicBezTo>
                    <a:pt x="19" y="726"/>
                    <a:pt x="13" y="728"/>
                    <a:pt x="12" y="726"/>
                  </a:cubicBezTo>
                  <a:cubicBezTo>
                    <a:pt x="9" y="725"/>
                    <a:pt x="8" y="727"/>
                    <a:pt x="6" y="729"/>
                  </a:cubicBezTo>
                  <a:cubicBezTo>
                    <a:pt x="5" y="730"/>
                    <a:pt x="5" y="730"/>
                    <a:pt x="4" y="732"/>
                  </a:cubicBezTo>
                  <a:cubicBezTo>
                    <a:pt x="4" y="732"/>
                    <a:pt x="4" y="734"/>
                    <a:pt x="4" y="734"/>
                  </a:cubicBezTo>
                  <a:cubicBezTo>
                    <a:pt x="5" y="736"/>
                    <a:pt x="8" y="733"/>
                    <a:pt x="9" y="734"/>
                  </a:cubicBezTo>
                  <a:cubicBezTo>
                    <a:pt x="10" y="735"/>
                    <a:pt x="8" y="735"/>
                    <a:pt x="8" y="736"/>
                  </a:cubicBezTo>
                  <a:cubicBezTo>
                    <a:pt x="8" y="737"/>
                    <a:pt x="9" y="737"/>
                    <a:pt x="9" y="738"/>
                  </a:cubicBezTo>
                  <a:cubicBezTo>
                    <a:pt x="8" y="739"/>
                    <a:pt x="10" y="739"/>
                    <a:pt x="11" y="739"/>
                  </a:cubicBezTo>
                  <a:cubicBezTo>
                    <a:pt x="10" y="741"/>
                    <a:pt x="8" y="741"/>
                    <a:pt x="9" y="742"/>
                  </a:cubicBezTo>
                  <a:cubicBezTo>
                    <a:pt x="9" y="742"/>
                    <a:pt x="11" y="744"/>
                    <a:pt x="11" y="744"/>
                  </a:cubicBezTo>
                  <a:cubicBezTo>
                    <a:pt x="11" y="744"/>
                    <a:pt x="8" y="744"/>
                    <a:pt x="8" y="743"/>
                  </a:cubicBezTo>
                  <a:cubicBezTo>
                    <a:pt x="8" y="743"/>
                    <a:pt x="8" y="744"/>
                    <a:pt x="8" y="744"/>
                  </a:cubicBezTo>
                  <a:cubicBezTo>
                    <a:pt x="8" y="744"/>
                    <a:pt x="7" y="741"/>
                    <a:pt x="7" y="741"/>
                  </a:cubicBezTo>
                  <a:cubicBezTo>
                    <a:pt x="5" y="741"/>
                    <a:pt x="7" y="743"/>
                    <a:pt x="7" y="744"/>
                  </a:cubicBezTo>
                  <a:cubicBezTo>
                    <a:pt x="6" y="744"/>
                    <a:pt x="5" y="744"/>
                    <a:pt x="6" y="745"/>
                  </a:cubicBezTo>
                  <a:cubicBezTo>
                    <a:pt x="6" y="746"/>
                    <a:pt x="10" y="745"/>
                    <a:pt x="10" y="747"/>
                  </a:cubicBezTo>
                  <a:cubicBezTo>
                    <a:pt x="11" y="748"/>
                    <a:pt x="12" y="747"/>
                    <a:pt x="12" y="749"/>
                  </a:cubicBezTo>
                  <a:cubicBezTo>
                    <a:pt x="12" y="750"/>
                    <a:pt x="11" y="749"/>
                    <a:pt x="11" y="750"/>
                  </a:cubicBezTo>
                  <a:cubicBezTo>
                    <a:pt x="11" y="750"/>
                    <a:pt x="11" y="751"/>
                    <a:pt x="11" y="751"/>
                  </a:cubicBezTo>
                  <a:cubicBezTo>
                    <a:pt x="12" y="751"/>
                    <a:pt x="12" y="751"/>
                    <a:pt x="12" y="751"/>
                  </a:cubicBezTo>
                  <a:cubicBezTo>
                    <a:pt x="12" y="752"/>
                    <a:pt x="12" y="752"/>
                    <a:pt x="12" y="752"/>
                  </a:cubicBezTo>
                  <a:cubicBezTo>
                    <a:pt x="12" y="752"/>
                    <a:pt x="13" y="753"/>
                    <a:pt x="13" y="753"/>
                  </a:cubicBezTo>
                  <a:cubicBezTo>
                    <a:pt x="13" y="753"/>
                    <a:pt x="14" y="753"/>
                    <a:pt x="14" y="754"/>
                  </a:cubicBezTo>
                  <a:cubicBezTo>
                    <a:pt x="13" y="755"/>
                    <a:pt x="12" y="754"/>
                    <a:pt x="12" y="755"/>
                  </a:cubicBezTo>
                  <a:cubicBezTo>
                    <a:pt x="12" y="756"/>
                    <a:pt x="18" y="755"/>
                    <a:pt x="19" y="755"/>
                  </a:cubicBezTo>
                  <a:cubicBezTo>
                    <a:pt x="18" y="757"/>
                    <a:pt x="16" y="756"/>
                    <a:pt x="17" y="759"/>
                  </a:cubicBezTo>
                  <a:cubicBezTo>
                    <a:pt x="18" y="758"/>
                    <a:pt x="19" y="757"/>
                    <a:pt x="20" y="757"/>
                  </a:cubicBezTo>
                  <a:cubicBezTo>
                    <a:pt x="20" y="757"/>
                    <a:pt x="22" y="759"/>
                    <a:pt x="22" y="758"/>
                  </a:cubicBezTo>
                  <a:cubicBezTo>
                    <a:pt x="24" y="758"/>
                    <a:pt x="23" y="760"/>
                    <a:pt x="25" y="761"/>
                  </a:cubicBezTo>
                  <a:cubicBezTo>
                    <a:pt x="27" y="763"/>
                    <a:pt x="29" y="762"/>
                    <a:pt x="32" y="762"/>
                  </a:cubicBezTo>
                  <a:cubicBezTo>
                    <a:pt x="34" y="761"/>
                    <a:pt x="33" y="762"/>
                    <a:pt x="34" y="759"/>
                  </a:cubicBezTo>
                  <a:cubicBezTo>
                    <a:pt x="34" y="757"/>
                    <a:pt x="34" y="756"/>
                    <a:pt x="36" y="757"/>
                  </a:cubicBezTo>
                  <a:cubicBezTo>
                    <a:pt x="38" y="757"/>
                    <a:pt x="41" y="759"/>
                    <a:pt x="43" y="760"/>
                  </a:cubicBezTo>
                  <a:cubicBezTo>
                    <a:pt x="45" y="761"/>
                    <a:pt x="46" y="763"/>
                    <a:pt x="48" y="763"/>
                  </a:cubicBezTo>
                  <a:cubicBezTo>
                    <a:pt x="49" y="764"/>
                    <a:pt x="52" y="763"/>
                    <a:pt x="54" y="763"/>
                  </a:cubicBezTo>
                  <a:cubicBezTo>
                    <a:pt x="55" y="762"/>
                    <a:pt x="57" y="762"/>
                    <a:pt x="58" y="760"/>
                  </a:cubicBezTo>
                  <a:cubicBezTo>
                    <a:pt x="59" y="760"/>
                    <a:pt x="60" y="759"/>
                    <a:pt x="61" y="758"/>
                  </a:cubicBezTo>
                  <a:cubicBezTo>
                    <a:pt x="63" y="758"/>
                    <a:pt x="63" y="758"/>
                    <a:pt x="65" y="759"/>
                  </a:cubicBezTo>
                  <a:cubicBezTo>
                    <a:pt x="67" y="759"/>
                    <a:pt x="67" y="759"/>
                    <a:pt x="68" y="758"/>
                  </a:cubicBezTo>
                  <a:cubicBezTo>
                    <a:pt x="69" y="758"/>
                    <a:pt x="71" y="756"/>
                    <a:pt x="72" y="757"/>
                  </a:cubicBezTo>
                  <a:cubicBezTo>
                    <a:pt x="73" y="759"/>
                    <a:pt x="70" y="761"/>
                    <a:pt x="69" y="762"/>
                  </a:cubicBezTo>
                  <a:cubicBezTo>
                    <a:pt x="70" y="762"/>
                    <a:pt x="70" y="764"/>
                    <a:pt x="71" y="765"/>
                  </a:cubicBezTo>
                  <a:cubicBezTo>
                    <a:pt x="70" y="767"/>
                    <a:pt x="71" y="769"/>
                    <a:pt x="71" y="772"/>
                  </a:cubicBezTo>
                  <a:cubicBezTo>
                    <a:pt x="71" y="775"/>
                    <a:pt x="71" y="776"/>
                    <a:pt x="69" y="779"/>
                  </a:cubicBezTo>
                  <a:cubicBezTo>
                    <a:pt x="68" y="781"/>
                    <a:pt x="68" y="783"/>
                    <a:pt x="67" y="786"/>
                  </a:cubicBezTo>
                  <a:cubicBezTo>
                    <a:pt x="66" y="788"/>
                    <a:pt x="65" y="790"/>
                    <a:pt x="64" y="792"/>
                  </a:cubicBezTo>
                  <a:cubicBezTo>
                    <a:pt x="63" y="795"/>
                    <a:pt x="63" y="801"/>
                    <a:pt x="59" y="803"/>
                  </a:cubicBezTo>
                  <a:cubicBezTo>
                    <a:pt x="64" y="818"/>
                    <a:pt x="64" y="818"/>
                    <a:pt x="64" y="818"/>
                  </a:cubicBezTo>
                  <a:cubicBezTo>
                    <a:pt x="64" y="819"/>
                    <a:pt x="64" y="819"/>
                    <a:pt x="64" y="819"/>
                  </a:cubicBezTo>
                  <a:cubicBezTo>
                    <a:pt x="62" y="825"/>
                    <a:pt x="62" y="825"/>
                    <a:pt x="62" y="825"/>
                  </a:cubicBezTo>
                  <a:cubicBezTo>
                    <a:pt x="62" y="827"/>
                    <a:pt x="62" y="827"/>
                    <a:pt x="62" y="827"/>
                  </a:cubicBezTo>
                  <a:cubicBezTo>
                    <a:pt x="64" y="828"/>
                    <a:pt x="64" y="828"/>
                    <a:pt x="64" y="828"/>
                  </a:cubicBezTo>
                  <a:cubicBezTo>
                    <a:pt x="69" y="835"/>
                    <a:pt x="72" y="843"/>
                    <a:pt x="79" y="849"/>
                  </a:cubicBezTo>
                  <a:cubicBezTo>
                    <a:pt x="79" y="851"/>
                    <a:pt x="79" y="856"/>
                    <a:pt x="80" y="857"/>
                  </a:cubicBezTo>
                  <a:cubicBezTo>
                    <a:pt x="82" y="858"/>
                    <a:pt x="84" y="859"/>
                    <a:pt x="86" y="860"/>
                  </a:cubicBezTo>
                  <a:cubicBezTo>
                    <a:pt x="87" y="862"/>
                    <a:pt x="88" y="864"/>
                    <a:pt x="89" y="866"/>
                  </a:cubicBezTo>
                  <a:cubicBezTo>
                    <a:pt x="90" y="868"/>
                    <a:pt x="91" y="869"/>
                    <a:pt x="91" y="872"/>
                  </a:cubicBezTo>
                  <a:cubicBezTo>
                    <a:pt x="92" y="877"/>
                    <a:pt x="92" y="882"/>
                    <a:pt x="96" y="886"/>
                  </a:cubicBezTo>
                  <a:cubicBezTo>
                    <a:pt x="99" y="887"/>
                    <a:pt x="101" y="888"/>
                    <a:pt x="103" y="890"/>
                  </a:cubicBezTo>
                  <a:cubicBezTo>
                    <a:pt x="105" y="893"/>
                    <a:pt x="105" y="895"/>
                    <a:pt x="106" y="898"/>
                  </a:cubicBezTo>
                  <a:cubicBezTo>
                    <a:pt x="107" y="902"/>
                    <a:pt x="112" y="906"/>
                    <a:pt x="115" y="911"/>
                  </a:cubicBezTo>
                  <a:cubicBezTo>
                    <a:pt x="118" y="916"/>
                    <a:pt x="117" y="921"/>
                    <a:pt x="118" y="926"/>
                  </a:cubicBezTo>
                  <a:cubicBezTo>
                    <a:pt x="118" y="928"/>
                    <a:pt x="119" y="930"/>
                    <a:pt x="119" y="932"/>
                  </a:cubicBezTo>
                  <a:cubicBezTo>
                    <a:pt x="120" y="934"/>
                    <a:pt x="120" y="936"/>
                    <a:pt x="121" y="938"/>
                  </a:cubicBezTo>
                  <a:cubicBezTo>
                    <a:pt x="123" y="941"/>
                    <a:pt x="128" y="939"/>
                    <a:pt x="131" y="938"/>
                  </a:cubicBezTo>
                  <a:cubicBezTo>
                    <a:pt x="133" y="938"/>
                    <a:pt x="135" y="936"/>
                    <a:pt x="137" y="934"/>
                  </a:cubicBezTo>
                  <a:cubicBezTo>
                    <a:pt x="140" y="933"/>
                    <a:pt x="145" y="935"/>
                    <a:pt x="148" y="932"/>
                  </a:cubicBezTo>
                  <a:cubicBezTo>
                    <a:pt x="149" y="932"/>
                    <a:pt x="150" y="932"/>
                    <a:pt x="150" y="931"/>
                  </a:cubicBezTo>
                  <a:cubicBezTo>
                    <a:pt x="152" y="930"/>
                    <a:pt x="153" y="930"/>
                    <a:pt x="155" y="930"/>
                  </a:cubicBezTo>
                  <a:cubicBezTo>
                    <a:pt x="157" y="930"/>
                    <a:pt x="158" y="929"/>
                    <a:pt x="160" y="927"/>
                  </a:cubicBezTo>
                  <a:cubicBezTo>
                    <a:pt x="163" y="924"/>
                    <a:pt x="166" y="924"/>
                    <a:pt x="170" y="922"/>
                  </a:cubicBezTo>
                  <a:cubicBezTo>
                    <a:pt x="172" y="922"/>
                    <a:pt x="174" y="922"/>
                    <a:pt x="176" y="921"/>
                  </a:cubicBezTo>
                  <a:cubicBezTo>
                    <a:pt x="178" y="921"/>
                    <a:pt x="181" y="919"/>
                    <a:pt x="182" y="918"/>
                  </a:cubicBezTo>
                  <a:cubicBezTo>
                    <a:pt x="182" y="917"/>
                    <a:pt x="181" y="916"/>
                    <a:pt x="182" y="915"/>
                  </a:cubicBezTo>
                  <a:cubicBezTo>
                    <a:pt x="182" y="913"/>
                    <a:pt x="185" y="913"/>
                    <a:pt x="186" y="911"/>
                  </a:cubicBezTo>
                  <a:cubicBezTo>
                    <a:pt x="189" y="911"/>
                    <a:pt x="192" y="910"/>
                    <a:pt x="194" y="909"/>
                  </a:cubicBezTo>
                  <a:cubicBezTo>
                    <a:pt x="196" y="909"/>
                    <a:pt x="201" y="910"/>
                    <a:pt x="202" y="908"/>
                  </a:cubicBezTo>
                  <a:cubicBezTo>
                    <a:pt x="202" y="907"/>
                    <a:pt x="202" y="907"/>
                    <a:pt x="202" y="907"/>
                  </a:cubicBezTo>
                  <a:cubicBezTo>
                    <a:pt x="202" y="906"/>
                    <a:pt x="202" y="906"/>
                    <a:pt x="202" y="906"/>
                  </a:cubicBezTo>
                  <a:cubicBezTo>
                    <a:pt x="202" y="903"/>
                    <a:pt x="205" y="902"/>
                    <a:pt x="208" y="902"/>
                  </a:cubicBezTo>
                  <a:cubicBezTo>
                    <a:pt x="211" y="902"/>
                    <a:pt x="211" y="900"/>
                    <a:pt x="212" y="898"/>
                  </a:cubicBezTo>
                  <a:cubicBezTo>
                    <a:pt x="213" y="896"/>
                    <a:pt x="215" y="895"/>
                    <a:pt x="217" y="895"/>
                  </a:cubicBezTo>
                  <a:cubicBezTo>
                    <a:pt x="222" y="894"/>
                    <a:pt x="217" y="892"/>
                    <a:pt x="219" y="889"/>
                  </a:cubicBezTo>
                  <a:cubicBezTo>
                    <a:pt x="220" y="888"/>
                    <a:pt x="219" y="887"/>
                    <a:pt x="220" y="886"/>
                  </a:cubicBezTo>
                  <a:cubicBezTo>
                    <a:pt x="220" y="885"/>
                    <a:pt x="221" y="884"/>
                    <a:pt x="222" y="883"/>
                  </a:cubicBezTo>
                  <a:cubicBezTo>
                    <a:pt x="223" y="885"/>
                    <a:pt x="223" y="885"/>
                    <a:pt x="225" y="883"/>
                  </a:cubicBezTo>
                  <a:cubicBezTo>
                    <a:pt x="226" y="881"/>
                    <a:pt x="227" y="879"/>
                    <a:pt x="229" y="877"/>
                  </a:cubicBezTo>
                  <a:cubicBezTo>
                    <a:pt x="231" y="876"/>
                    <a:pt x="232" y="874"/>
                    <a:pt x="233" y="871"/>
                  </a:cubicBezTo>
                  <a:cubicBezTo>
                    <a:pt x="234" y="869"/>
                    <a:pt x="233" y="869"/>
                    <a:pt x="231" y="868"/>
                  </a:cubicBezTo>
                  <a:cubicBezTo>
                    <a:pt x="229" y="866"/>
                    <a:pt x="228" y="864"/>
                    <a:pt x="226" y="862"/>
                  </a:cubicBezTo>
                  <a:cubicBezTo>
                    <a:pt x="224" y="860"/>
                    <a:pt x="222" y="861"/>
                    <a:pt x="220" y="860"/>
                  </a:cubicBezTo>
                  <a:cubicBezTo>
                    <a:pt x="215" y="859"/>
                    <a:pt x="211" y="856"/>
                    <a:pt x="210" y="851"/>
                  </a:cubicBezTo>
                  <a:cubicBezTo>
                    <a:pt x="210" y="851"/>
                    <a:pt x="210" y="850"/>
                    <a:pt x="210" y="850"/>
                  </a:cubicBezTo>
                  <a:cubicBezTo>
                    <a:pt x="210" y="849"/>
                    <a:pt x="210" y="848"/>
                    <a:pt x="210" y="846"/>
                  </a:cubicBezTo>
                  <a:cubicBezTo>
                    <a:pt x="210" y="845"/>
                    <a:pt x="210" y="845"/>
                    <a:pt x="210" y="844"/>
                  </a:cubicBezTo>
                  <a:cubicBezTo>
                    <a:pt x="210" y="843"/>
                    <a:pt x="209" y="840"/>
                    <a:pt x="208" y="843"/>
                  </a:cubicBezTo>
                  <a:cubicBezTo>
                    <a:pt x="208" y="842"/>
                    <a:pt x="208" y="842"/>
                    <a:pt x="208" y="842"/>
                  </a:cubicBezTo>
                  <a:cubicBezTo>
                    <a:pt x="208" y="843"/>
                    <a:pt x="208" y="843"/>
                    <a:pt x="208" y="843"/>
                  </a:cubicBezTo>
                  <a:cubicBezTo>
                    <a:pt x="208" y="844"/>
                    <a:pt x="207" y="844"/>
                    <a:pt x="207" y="845"/>
                  </a:cubicBezTo>
                  <a:cubicBezTo>
                    <a:pt x="204" y="846"/>
                    <a:pt x="203" y="849"/>
                    <a:pt x="201" y="851"/>
                  </a:cubicBezTo>
                  <a:cubicBezTo>
                    <a:pt x="199" y="853"/>
                    <a:pt x="198" y="855"/>
                    <a:pt x="195" y="856"/>
                  </a:cubicBezTo>
                  <a:cubicBezTo>
                    <a:pt x="192" y="858"/>
                    <a:pt x="191" y="857"/>
                    <a:pt x="188" y="857"/>
                  </a:cubicBezTo>
                  <a:cubicBezTo>
                    <a:pt x="185" y="856"/>
                    <a:pt x="182" y="858"/>
                    <a:pt x="179" y="858"/>
                  </a:cubicBezTo>
                  <a:cubicBezTo>
                    <a:pt x="179" y="858"/>
                    <a:pt x="179" y="857"/>
                    <a:pt x="178" y="857"/>
                  </a:cubicBezTo>
                  <a:cubicBezTo>
                    <a:pt x="178" y="857"/>
                    <a:pt x="178" y="856"/>
                    <a:pt x="177" y="856"/>
                  </a:cubicBezTo>
                  <a:cubicBezTo>
                    <a:pt x="176" y="856"/>
                    <a:pt x="176" y="855"/>
                    <a:pt x="177" y="854"/>
                  </a:cubicBezTo>
                  <a:cubicBezTo>
                    <a:pt x="177" y="854"/>
                    <a:pt x="177" y="854"/>
                    <a:pt x="177" y="854"/>
                  </a:cubicBezTo>
                  <a:cubicBezTo>
                    <a:pt x="177" y="852"/>
                    <a:pt x="178" y="851"/>
                    <a:pt x="178" y="849"/>
                  </a:cubicBezTo>
                  <a:cubicBezTo>
                    <a:pt x="178" y="848"/>
                    <a:pt x="177" y="848"/>
                    <a:pt x="177" y="847"/>
                  </a:cubicBezTo>
                  <a:cubicBezTo>
                    <a:pt x="177" y="847"/>
                    <a:pt x="177" y="846"/>
                    <a:pt x="177" y="845"/>
                  </a:cubicBezTo>
                  <a:cubicBezTo>
                    <a:pt x="177" y="845"/>
                    <a:pt x="177" y="842"/>
                    <a:pt x="176" y="842"/>
                  </a:cubicBezTo>
                  <a:cubicBezTo>
                    <a:pt x="174" y="841"/>
                    <a:pt x="174" y="844"/>
                    <a:pt x="173" y="845"/>
                  </a:cubicBezTo>
                  <a:cubicBezTo>
                    <a:pt x="173" y="846"/>
                    <a:pt x="172" y="847"/>
                    <a:pt x="172" y="849"/>
                  </a:cubicBezTo>
                  <a:cubicBezTo>
                    <a:pt x="172" y="849"/>
                    <a:pt x="173" y="852"/>
                    <a:pt x="172" y="852"/>
                  </a:cubicBezTo>
                  <a:cubicBezTo>
                    <a:pt x="171" y="852"/>
                    <a:pt x="171" y="849"/>
                    <a:pt x="170" y="848"/>
                  </a:cubicBezTo>
                  <a:cubicBezTo>
                    <a:pt x="169" y="846"/>
                    <a:pt x="168" y="844"/>
                    <a:pt x="167" y="842"/>
                  </a:cubicBezTo>
                  <a:cubicBezTo>
                    <a:pt x="167" y="842"/>
                    <a:pt x="168" y="843"/>
                    <a:pt x="168" y="842"/>
                  </a:cubicBezTo>
                  <a:cubicBezTo>
                    <a:pt x="170" y="841"/>
                    <a:pt x="167" y="840"/>
                    <a:pt x="167" y="838"/>
                  </a:cubicBezTo>
                  <a:cubicBezTo>
                    <a:pt x="167" y="837"/>
                    <a:pt x="165" y="836"/>
                    <a:pt x="164" y="835"/>
                  </a:cubicBezTo>
                  <a:cubicBezTo>
                    <a:pt x="162" y="833"/>
                    <a:pt x="161" y="831"/>
                    <a:pt x="159" y="830"/>
                  </a:cubicBezTo>
                  <a:cubicBezTo>
                    <a:pt x="159" y="830"/>
                    <a:pt x="159" y="830"/>
                    <a:pt x="159" y="830"/>
                  </a:cubicBezTo>
                  <a:cubicBezTo>
                    <a:pt x="159" y="828"/>
                    <a:pt x="157" y="824"/>
                    <a:pt x="156" y="823"/>
                  </a:cubicBezTo>
                  <a:cubicBezTo>
                    <a:pt x="156" y="822"/>
                    <a:pt x="155" y="821"/>
                    <a:pt x="154" y="820"/>
                  </a:cubicBezTo>
                  <a:cubicBezTo>
                    <a:pt x="154" y="817"/>
                    <a:pt x="154" y="817"/>
                    <a:pt x="152" y="817"/>
                  </a:cubicBezTo>
                  <a:cubicBezTo>
                    <a:pt x="152" y="816"/>
                    <a:pt x="156" y="816"/>
                    <a:pt x="155" y="814"/>
                  </a:cubicBezTo>
                  <a:cubicBezTo>
                    <a:pt x="155" y="813"/>
                    <a:pt x="153" y="815"/>
                    <a:pt x="154" y="812"/>
                  </a:cubicBezTo>
                  <a:cubicBezTo>
                    <a:pt x="154" y="812"/>
                    <a:pt x="154" y="812"/>
                    <a:pt x="155" y="812"/>
                  </a:cubicBezTo>
                  <a:cubicBezTo>
                    <a:pt x="156" y="813"/>
                    <a:pt x="156" y="813"/>
                    <a:pt x="156" y="813"/>
                  </a:cubicBezTo>
                  <a:cubicBezTo>
                    <a:pt x="156" y="813"/>
                    <a:pt x="157" y="813"/>
                    <a:pt x="157" y="813"/>
                  </a:cubicBezTo>
                  <a:cubicBezTo>
                    <a:pt x="158" y="813"/>
                    <a:pt x="159" y="812"/>
                    <a:pt x="159" y="812"/>
                  </a:cubicBezTo>
                  <a:cubicBezTo>
                    <a:pt x="160" y="811"/>
                    <a:pt x="159" y="810"/>
                    <a:pt x="160" y="809"/>
                  </a:cubicBezTo>
                  <a:cubicBezTo>
                    <a:pt x="160" y="809"/>
                    <a:pt x="162" y="811"/>
                    <a:pt x="163" y="811"/>
                  </a:cubicBezTo>
                  <a:cubicBezTo>
                    <a:pt x="165" y="813"/>
                    <a:pt x="165" y="811"/>
                    <a:pt x="167" y="811"/>
                  </a:cubicBezTo>
                  <a:cubicBezTo>
                    <a:pt x="168" y="811"/>
                    <a:pt x="169" y="814"/>
                    <a:pt x="169" y="815"/>
                  </a:cubicBezTo>
                  <a:cubicBezTo>
                    <a:pt x="170" y="816"/>
                    <a:pt x="171" y="816"/>
                    <a:pt x="171" y="818"/>
                  </a:cubicBezTo>
                  <a:cubicBezTo>
                    <a:pt x="172" y="819"/>
                    <a:pt x="173" y="819"/>
                    <a:pt x="173" y="820"/>
                  </a:cubicBezTo>
                  <a:cubicBezTo>
                    <a:pt x="173" y="820"/>
                    <a:pt x="173" y="821"/>
                    <a:pt x="173" y="821"/>
                  </a:cubicBezTo>
                  <a:cubicBezTo>
                    <a:pt x="173" y="822"/>
                    <a:pt x="174" y="822"/>
                    <a:pt x="174" y="822"/>
                  </a:cubicBezTo>
                  <a:cubicBezTo>
                    <a:pt x="174" y="823"/>
                    <a:pt x="175" y="825"/>
                    <a:pt x="175" y="826"/>
                  </a:cubicBezTo>
                  <a:cubicBezTo>
                    <a:pt x="176" y="828"/>
                    <a:pt x="178" y="829"/>
                    <a:pt x="181" y="829"/>
                  </a:cubicBezTo>
                  <a:cubicBezTo>
                    <a:pt x="182" y="830"/>
                    <a:pt x="183" y="830"/>
                    <a:pt x="184" y="831"/>
                  </a:cubicBezTo>
                  <a:cubicBezTo>
                    <a:pt x="185" y="832"/>
                    <a:pt x="185" y="833"/>
                    <a:pt x="186" y="834"/>
                  </a:cubicBezTo>
                  <a:cubicBezTo>
                    <a:pt x="187" y="835"/>
                    <a:pt x="189" y="835"/>
                    <a:pt x="190" y="835"/>
                  </a:cubicBezTo>
                  <a:cubicBezTo>
                    <a:pt x="190" y="836"/>
                    <a:pt x="190" y="837"/>
                    <a:pt x="191" y="837"/>
                  </a:cubicBezTo>
                  <a:cubicBezTo>
                    <a:pt x="193" y="838"/>
                    <a:pt x="192" y="837"/>
                    <a:pt x="194" y="837"/>
                  </a:cubicBezTo>
                  <a:cubicBezTo>
                    <a:pt x="195" y="837"/>
                    <a:pt x="196" y="838"/>
                    <a:pt x="197" y="839"/>
                  </a:cubicBezTo>
                  <a:cubicBezTo>
                    <a:pt x="200" y="840"/>
                    <a:pt x="202" y="837"/>
                    <a:pt x="205" y="837"/>
                  </a:cubicBezTo>
                  <a:cubicBezTo>
                    <a:pt x="205" y="836"/>
                    <a:pt x="207" y="835"/>
                    <a:pt x="208" y="835"/>
                  </a:cubicBezTo>
                  <a:cubicBezTo>
                    <a:pt x="210" y="834"/>
                    <a:pt x="212" y="834"/>
                    <a:pt x="214" y="835"/>
                  </a:cubicBezTo>
                  <a:cubicBezTo>
                    <a:pt x="214" y="837"/>
                    <a:pt x="215" y="838"/>
                    <a:pt x="215" y="839"/>
                  </a:cubicBezTo>
                  <a:cubicBezTo>
                    <a:pt x="215" y="841"/>
                    <a:pt x="215" y="844"/>
                    <a:pt x="217" y="845"/>
                  </a:cubicBezTo>
                  <a:cubicBezTo>
                    <a:pt x="219" y="846"/>
                    <a:pt x="222" y="846"/>
                    <a:pt x="223" y="846"/>
                  </a:cubicBezTo>
                  <a:cubicBezTo>
                    <a:pt x="228" y="847"/>
                    <a:pt x="233" y="849"/>
                    <a:pt x="238" y="847"/>
                  </a:cubicBezTo>
                  <a:cubicBezTo>
                    <a:pt x="238" y="847"/>
                    <a:pt x="238" y="847"/>
                    <a:pt x="238" y="847"/>
                  </a:cubicBezTo>
                  <a:cubicBezTo>
                    <a:pt x="239" y="849"/>
                    <a:pt x="244" y="850"/>
                    <a:pt x="245" y="849"/>
                  </a:cubicBezTo>
                  <a:cubicBezTo>
                    <a:pt x="245" y="849"/>
                    <a:pt x="245" y="849"/>
                    <a:pt x="245" y="849"/>
                  </a:cubicBezTo>
                  <a:cubicBezTo>
                    <a:pt x="245" y="849"/>
                    <a:pt x="245" y="849"/>
                    <a:pt x="245" y="849"/>
                  </a:cubicBezTo>
                  <a:cubicBezTo>
                    <a:pt x="245" y="849"/>
                    <a:pt x="245" y="849"/>
                    <a:pt x="245" y="849"/>
                  </a:cubicBezTo>
                  <a:cubicBezTo>
                    <a:pt x="245" y="849"/>
                    <a:pt x="245" y="849"/>
                    <a:pt x="245" y="849"/>
                  </a:cubicBezTo>
                  <a:cubicBezTo>
                    <a:pt x="245" y="849"/>
                    <a:pt x="245" y="849"/>
                    <a:pt x="245" y="849"/>
                  </a:cubicBezTo>
                  <a:cubicBezTo>
                    <a:pt x="246" y="849"/>
                    <a:pt x="247" y="850"/>
                    <a:pt x="248" y="850"/>
                  </a:cubicBezTo>
                  <a:cubicBezTo>
                    <a:pt x="249" y="850"/>
                    <a:pt x="250" y="849"/>
                    <a:pt x="252" y="849"/>
                  </a:cubicBezTo>
                  <a:cubicBezTo>
                    <a:pt x="253" y="848"/>
                    <a:pt x="258" y="850"/>
                    <a:pt x="258" y="848"/>
                  </a:cubicBezTo>
                  <a:cubicBezTo>
                    <a:pt x="259" y="848"/>
                    <a:pt x="261" y="848"/>
                    <a:pt x="262" y="847"/>
                  </a:cubicBezTo>
                  <a:cubicBezTo>
                    <a:pt x="264" y="849"/>
                    <a:pt x="265" y="849"/>
                    <a:pt x="268" y="848"/>
                  </a:cubicBezTo>
                  <a:cubicBezTo>
                    <a:pt x="269" y="849"/>
                    <a:pt x="270" y="848"/>
                    <a:pt x="271" y="848"/>
                  </a:cubicBezTo>
                  <a:cubicBezTo>
                    <a:pt x="272" y="848"/>
                    <a:pt x="274" y="848"/>
                    <a:pt x="275" y="847"/>
                  </a:cubicBezTo>
                  <a:cubicBezTo>
                    <a:pt x="277" y="847"/>
                    <a:pt x="279" y="847"/>
                    <a:pt x="280" y="849"/>
                  </a:cubicBezTo>
                  <a:cubicBezTo>
                    <a:pt x="280" y="851"/>
                    <a:pt x="279" y="852"/>
                    <a:pt x="281" y="852"/>
                  </a:cubicBezTo>
                  <a:cubicBezTo>
                    <a:pt x="284" y="852"/>
                    <a:pt x="284" y="854"/>
                    <a:pt x="284" y="856"/>
                  </a:cubicBezTo>
                  <a:cubicBezTo>
                    <a:pt x="285" y="859"/>
                    <a:pt x="286" y="859"/>
                    <a:pt x="289" y="859"/>
                  </a:cubicBezTo>
                  <a:cubicBezTo>
                    <a:pt x="289" y="860"/>
                    <a:pt x="289" y="860"/>
                    <a:pt x="289" y="860"/>
                  </a:cubicBezTo>
                  <a:cubicBezTo>
                    <a:pt x="290" y="860"/>
                    <a:pt x="290" y="859"/>
                    <a:pt x="290" y="859"/>
                  </a:cubicBezTo>
                  <a:cubicBezTo>
                    <a:pt x="290" y="859"/>
                    <a:pt x="291" y="859"/>
                    <a:pt x="291" y="859"/>
                  </a:cubicBezTo>
                  <a:cubicBezTo>
                    <a:pt x="291" y="859"/>
                    <a:pt x="291" y="859"/>
                    <a:pt x="291" y="859"/>
                  </a:cubicBezTo>
                  <a:cubicBezTo>
                    <a:pt x="291" y="860"/>
                    <a:pt x="290" y="860"/>
                    <a:pt x="290" y="860"/>
                  </a:cubicBezTo>
                  <a:cubicBezTo>
                    <a:pt x="291" y="861"/>
                    <a:pt x="291" y="861"/>
                    <a:pt x="292" y="861"/>
                  </a:cubicBezTo>
                  <a:cubicBezTo>
                    <a:pt x="293" y="862"/>
                    <a:pt x="292" y="864"/>
                    <a:pt x="294" y="865"/>
                  </a:cubicBezTo>
                  <a:cubicBezTo>
                    <a:pt x="295" y="866"/>
                    <a:pt x="297" y="867"/>
                    <a:pt x="299" y="867"/>
                  </a:cubicBezTo>
                  <a:cubicBezTo>
                    <a:pt x="300" y="867"/>
                    <a:pt x="303" y="865"/>
                    <a:pt x="304" y="866"/>
                  </a:cubicBezTo>
                  <a:cubicBezTo>
                    <a:pt x="305" y="867"/>
                    <a:pt x="303" y="868"/>
                    <a:pt x="302" y="869"/>
                  </a:cubicBezTo>
                  <a:cubicBezTo>
                    <a:pt x="301" y="870"/>
                    <a:pt x="299" y="870"/>
                    <a:pt x="297" y="870"/>
                  </a:cubicBezTo>
                  <a:cubicBezTo>
                    <a:pt x="296" y="871"/>
                    <a:pt x="295" y="870"/>
                    <a:pt x="296" y="872"/>
                  </a:cubicBezTo>
                  <a:cubicBezTo>
                    <a:pt x="297" y="874"/>
                    <a:pt x="299" y="875"/>
                    <a:pt x="300" y="876"/>
                  </a:cubicBezTo>
                  <a:cubicBezTo>
                    <a:pt x="302" y="877"/>
                    <a:pt x="303" y="879"/>
                    <a:pt x="304" y="880"/>
                  </a:cubicBezTo>
                  <a:cubicBezTo>
                    <a:pt x="305" y="881"/>
                    <a:pt x="305" y="881"/>
                    <a:pt x="306" y="881"/>
                  </a:cubicBezTo>
                  <a:cubicBezTo>
                    <a:pt x="306" y="882"/>
                    <a:pt x="307" y="882"/>
                    <a:pt x="308" y="882"/>
                  </a:cubicBezTo>
                  <a:cubicBezTo>
                    <a:pt x="308" y="883"/>
                    <a:pt x="309" y="881"/>
                    <a:pt x="309" y="882"/>
                  </a:cubicBezTo>
                  <a:cubicBezTo>
                    <a:pt x="310" y="882"/>
                    <a:pt x="316" y="880"/>
                    <a:pt x="316" y="878"/>
                  </a:cubicBezTo>
                  <a:cubicBezTo>
                    <a:pt x="317" y="877"/>
                    <a:pt x="317" y="875"/>
                    <a:pt x="317" y="874"/>
                  </a:cubicBezTo>
                  <a:cubicBezTo>
                    <a:pt x="318" y="872"/>
                    <a:pt x="318" y="871"/>
                    <a:pt x="318" y="869"/>
                  </a:cubicBezTo>
                  <a:cubicBezTo>
                    <a:pt x="318" y="869"/>
                    <a:pt x="319" y="869"/>
                    <a:pt x="319" y="870"/>
                  </a:cubicBezTo>
                  <a:cubicBezTo>
                    <a:pt x="320" y="872"/>
                    <a:pt x="319" y="874"/>
                    <a:pt x="320" y="876"/>
                  </a:cubicBezTo>
                  <a:cubicBezTo>
                    <a:pt x="320" y="877"/>
                    <a:pt x="320" y="878"/>
                    <a:pt x="320" y="879"/>
                  </a:cubicBezTo>
                  <a:cubicBezTo>
                    <a:pt x="321" y="881"/>
                    <a:pt x="322" y="882"/>
                    <a:pt x="321" y="883"/>
                  </a:cubicBezTo>
                  <a:cubicBezTo>
                    <a:pt x="321" y="884"/>
                    <a:pt x="321" y="884"/>
                    <a:pt x="321" y="885"/>
                  </a:cubicBezTo>
                  <a:cubicBezTo>
                    <a:pt x="320" y="892"/>
                    <a:pt x="323" y="899"/>
                    <a:pt x="324" y="906"/>
                  </a:cubicBezTo>
                  <a:cubicBezTo>
                    <a:pt x="325" y="909"/>
                    <a:pt x="325" y="913"/>
                    <a:pt x="326" y="916"/>
                  </a:cubicBezTo>
                  <a:cubicBezTo>
                    <a:pt x="327" y="917"/>
                    <a:pt x="328" y="918"/>
                    <a:pt x="328" y="920"/>
                  </a:cubicBezTo>
                  <a:cubicBezTo>
                    <a:pt x="329" y="921"/>
                    <a:pt x="329" y="923"/>
                    <a:pt x="330" y="923"/>
                  </a:cubicBezTo>
                  <a:cubicBezTo>
                    <a:pt x="330" y="924"/>
                    <a:pt x="331" y="925"/>
                    <a:pt x="331" y="925"/>
                  </a:cubicBezTo>
                  <a:cubicBezTo>
                    <a:pt x="331" y="926"/>
                    <a:pt x="331" y="926"/>
                    <a:pt x="332" y="927"/>
                  </a:cubicBezTo>
                  <a:cubicBezTo>
                    <a:pt x="332" y="927"/>
                    <a:pt x="332" y="927"/>
                    <a:pt x="332" y="927"/>
                  </a:cubicBezTo>
                  <a:cubicBezTo>
                    <a:pt x="332" y="929"/>
                    <a:pt x="332" y="930"/>
                    <a:pt x="334" y="931"/>
                  </a:cubicBezTo>
                  <a:cubicBezTo>
                    <a:pt x="333" y="939"/>
                    <a:pt x="339" y="945"/>
                    <a:pt x="342" y="951"/>
                  </a:cubicBezTo>
                  <a:cubicBezTo>
                    <a:pt x="343" y="953"/>
                    <a:pt x="344" y="955"/>
                    <a:pt x="344" y="957"/>
                  </a:cubicBezTo>
                  <a:cubicBezTo>
                    <a:pt x="345" y="959"/>
                    <a:pt x="345" y="961"/>
                    <a:pt x="346" y="962"/>
                  </a:cubicBezTo>
                  <a:cubicBezTo>
                    <a:pt x="346" y="965"/>
                    <a:pt x="349" y="969"/>
                    <a:pt x="352" y="970"/>
                  </a:cubicBezTo>
                  <a:cubicBezTo>
                    <a:pt x="355" y="971"/>
                    <a:pt x="356" y="968"/>
                    <a:pt x="357" y="966"/>
                  </a:cubicBezTo>
                  <a:cubicBezTo>
                    <a:pt x="358" y="965"/>
                    <a:pt x="358" y="964"/>
                    <a:pt x="359" y="964"/>
                  </a:cubicBezTo>
                  <a:cubicBezTo>
                    <a:pt x="360" y="963"/>
                    <a:pt x="363" y="963"/>
                    <a:pt x="363" y="963"/>
                  </a:cubicBezTo>
                  <a:cubicBezTo>
                    <a:pt x="363" y="962"/>
                    <a:pt x="363" y="961"/>
                    <a:pt x="363" y="961"/>
                  </a:cubicBezTo>
                  <a:cubicBezTo>
                    <a:pt x="362" y="960"/>
                    <a:pt x="363" y="960"/>
                    <a:pt x="363" y="959"/>
                  </a:cubicBezTo>
                  <a:cubicBezTo>
                    <a:pt x="364" y="958"/>
                    <a:pt x="364" y="957"/>
                    <a:pt x="365" y="955"/>
                  </a:cubicBezTo>
                  <a:cubicBezTo>
                    <a:pt x="365" y="955"/>
                    <a:pt x="365" y="955"/>
                    <a:pt x="366" y="955"/>
                  </a:cubicBezTo>
                  <a:cubicBezTo>
                    <a:pt x="368" y="957"/>
                    <a:pt x="370" y="954"/>
                    <a:pt x="368" y="951"/>
                  </a:cubicBezTo>
                  <a:cubicBezTo>
                    <a:pt x="368" y="951"/>
                    <a:pt x="368" y="951"/>
                    <a:pt x="368" y="951"/>
                  </a:cubicBezTo>
                  <a:cubicBezTo>
                    <a:pt x="370" y="950"/>
                    <a:pt x="368" y="947"/>
                    <a:pt x="368" y="945"/>
                  </a:cubicBezTo>
                  <a:cubicBezTo>
                    <a:pt x="368" y="945"/>
                    <a:pt x="368" y="944"/>
                    <a:pt x="368" y="944"/>
                  </a:cubicBezTo>
                  <a:cubicBezTo>
                    <a:pt x="370" y="941"/>
                    <a:pt x="371" y="939"/>
                    <a:pt x="372" y="936"/>
                  </a:cubicBezTo>
                  <a:cubicBezTo>
                    <a:pt x="372" y="935"/>
                    <a:pt x="371" y="934"/>
                    <a:pt x="371" y="933"/>
                  </a:cubicBezTo>
                  <a:cubicBezTo>
                    <a:pt x="370" y="932"/>
                    <a:pt x="370" y="932"/>
                    <a:pt x="370" y="931"/>
                  </a:cubicBezTo>
                  <a:cubicBezTo>
                    <a:pt x="370" y="931"/>
                    <a:pt x="371" y="930"/>
                    <a:pt x="371" y="930"/>
                  </a:cubicBezTo>
                  <a:cubicBezTo>
                    <a:pt x="371" y="929"/>
                    <a:pt x="371" y="929"/>
                    <a:pt x="371" y="928"/>
                  </a:cubicBezTo>
                  <a:cubicBezTo>
                    <a:pt x="371" y="927"/>
                    <a:pt x="371" y="926"/>
                    <a:pt x="371" y="925"/>
                  </a:cubicBezTo>
                  <a:cubicBezTo>
                    <a:pt x="371" y="925"/>
                    <a:pt x="371" y="924"/>
                    <a:pt x="370" y="923"/>
                  </a:cubicBezTo>
                  <a:cubicBezTo>
                    <a:pt x="370" y="921"/>
                    <a:pt x="371" y="918"/>
                    <a:pt x="374" y="916"/>
                  </a:cubicBezTo>
                  <a:cubicBezTo>
                    <a:pt x="377" y="919"/>
                    <a:pt x="377" y="915"/>
                    <a:pt x="379" y="913"/>
                  </a:cubicBezTo>
                  <a:cubicBezTo>
                    <a:pt x="381" y="913"/>
                    <a:pt x="383" y="913"/>
                    <a:pt x="384" y="912"/>
                  </a:cubicBezTo>
                  <a:cubicBezTo>
                    <a:pt x="386" y="911"/>
                    <a:pt x="385" y="911"/>
                    <a:pt x="383" y="911"/>
                  </a:cubicBezTo>
                  <a:cubicBezTo>
                    <a:pt x="383" y="911"/>
                    <a:pt x="383" y="911"/>
                    <a:pt x="383" y="910"/>
                  </a:cubicBezTo>
                  <a:cubicBezTo>
                    <a:pt x="386" y="911"/>
                    <a:pt x="385" y="909"/>
                    <a:pt x="386" y="907"/>
                  </a:cubicBezTo>
                  <a:cubicBezTo>
                    <a:pt x="389" y="906"/>
                    <a:pt x="391" y="905"/>
                    <a:pt x="393" y="902"/>
                  </a:cubicBezTo>
                  <a:cubicBezTo>
                    <a:pt x="395" y="900"/>
                    <a:pt x="398" y="899"/>
                    <a:pt x="400" y="897"/>
                  </a:cubicBezTo>
                  <a:cubicBezTo>
                    <a:pt x="401" y="896"/>
                    <a:pt x="401" y="895"/>
                    <a:pt x="402" y="894"/>
                  </a:cubicBezTo>
                  <a:cubicBezTo>
                    <a:pt x="403" y="893"/>
                    <a:pt x="404" y="892"/>
                    <a:pt x="404" y="892"/>
                  </a:cubicBezTo>
                  <a:cubicBezTo>
                    <a:pt x="405" y="891"/>
                    <a:pt x="405" y="891"/>
                    <a:pt x="405" y="891"/>
                  </a:cubicBezTo>
                  <a:cubicBezTo>
                    <a:pt x="405" y="890"/>
                    <a:pt x="405" y="889"/>
                    <a:pt x="405" y="889"/>
                  </a:cubicBezTo>
                  <a:cubicBezTo>
                    <a:pt x="407" y="888"/>
                    <a:pt x="406" y="889"/>
                    <a:pt x="407" y="889"/>
                  </a:cubicBezTo>
                  <a:cubicBezTo>
                    <a:pt x="409" y="889"/>
                    <a:pt x="411" y="888"/>
                    <a:pt x="413" y="888"/>
                  </a:cubicBezTo>
                  <a:cubicBezTo>
                    <a:pt x="414" y="887"/>
                    <a:pt x="416" y="884"/>
                    <a:pt x="417" y="882"/>
                  </a:cubicBezTo>
                  <a:cubicBezTo>
                    <a:pt x="417" y="880"/>
                    <a:pt x="415" y="878"/>
                    <a:pt x="418" y="876"/>
                  </a:cubicBezTo>
                  <a:cubicBezTo>
                    <a:pt x="419" y="875"/>
                    <a:pt x="421" y="876"/>
                    <a:pt x="422" y="875"/>
                  </a:cubicBezTo>
                  <a:cubicBezTo>
                    <a:pt x="423" y="874"/>
                    <a:pt x="424" y="873"/>
                    <a:pt x="425" y="872"/>
                  </a:cubicBezTo>
                  <a:cubicBezTo>
                    <a:pt x="425" y="873"/>
                    <a:pt x="425" y="875"/>
                    <a:pt x="425" y="875"/>
                  </a:cubicBezTo>
                  <a:cubicBezTo>
                    <a:pt x="425" y="875"/>
                    <a:pt x="425" y="875"/>
                    <a:pt x="425" y="875"/>
                  </a:cubicBezTo>
                  <a:cubicBezTo>
                    <a:pt x="426" y="876"/>
                    <a:pt x="427" y="876"/>
                    <a:pt x="428" y="876"/>
                  </a:cubicBezTo>
                  <a:cubicBezTo>
                    <a:pt x="428" y="876"/>
                    <a:pt x="428" y="876"/>
                    <a:pt x="428" y="876"/>
                  </a:cubicBezTo>
                  <a:cubicBezTo>
                    <a:pt x="429" y="876"/>
                    <a:pt x="431" y="875"/>
                    <a:pt x="431" y="874"/>
                  </a:cubicBezTo>
                  <a:moveTo>
                    <a:pt x="70" y="787"/>
                  </a:moveTo>
                  <a:cubicBezTo>
                    <a:pt x="69" y="787"/>
                    <a:pt x="70" y="787"/>
                    <a:pt x="70" y="787"/>
                  </a:cubicBezTo>
                  <a:cubicBezTo>
                    <a:pt x="70" y="787"/>
                    <a:pt x="70" y="787"/>
                    <a:pt x="70" y="787"/>
                  </a:cubicBezTo>
                  <a:close/>
                  <a:moveTo>
                    <a:pt x="198" y="684"/>
                  </a:moveTo>
                  <a:cubicBezTo>
                    <a:pt x="196" y="685"/>
                    <a:pt x="193" y="684"/>
                    <a:pt x="191" y="685"/>
                  </a:cubicBezTo>
                  <a:cubicBezTo>
                    <a:pt x="190" y="686"/>
                    <a:pt x="190" y="689"/>
                    <a:pt x="189" y="690"/>
                  </a:cubicBezTo>
                  <a:cubicBezTo>
                    <a:pt x="188" y="691"/>
                    <a:pt x="185" y="693"/>
                    <a:pt x="185" y="691"/>
                  </a:cubicBezTo>
                  <a:cubicBezTo>
                    <a:pt x="185" y="691"/>
                    <a:pt x="188" y="689"/>
                    <a:pt x="188" y="688"/>
                  </a:cubicBezTo>
                  <a:cubicBezTo>
                    <a:pt x="189" y="687"/>
                    <a:pt x="192" y="684"/>
                    <a:pt x="191" y="683"/>
                  </a:cubicBezTo>
                  <a:cubicBezTo>
                    <a:pt x="190" y="682"/>
                    <a:pt x="188" y="683"/>
                    <a:pt x="187" y="683"/>
                  </a:cubicBezTo>
                  <a:cubicBezTo>
                    <a:pt x="186" y="683"/>
                    <a:pt x="185" y="682"/>
                    <a:pt x="185" y="682"/>
                  </a:cubicBezTo>
                  <a:cubicBezTo>
                    <a:pt x="184" y="682"/>
                    <a:pt x="183" y="682"/>
                    <a:pt x="182" y="682"/>
                  </a:cubicBezTo>
                  <a:cubicBezTo>
                    <a:pt x="181" y="682"/>
                    <a:pt x="180" y="680"/>
                    <a:pt x="180" y="680"/>
                  </a:cubicBezTo>
                  <a:cubicBezTo>
                    <a:pt x="179" y="680"/>
                    <a:pt x="179" y="681"/>
                    <a:pt x="178" y="681"/>
                  </a:cubicBezTo>
                  <a:cubicBezTo>
                    <a:pt x="175" y="681"/>
                    <a:pt x="173" y="686"/>
                    <a:pt x="175" y="688"/>
                  </a:cubicBezTo>
                  <a:cubicBezTo>
                    <a:pt x="176" y="689"/>
                    <a:pt x="177" y="689"/>
                    <a:pt x="175" y="689"/>
                  </a:cubicBezTo>
                  <a:cubicBezTo>
                    <a:pt x="174" y="690"/>
                    <a:pt x="173" y="688"/>
                    <a:pt x="171" y="688"/>
                  </a:cubicBezTo>
                  <a:cubicBezTo>
                    <a:pt x="170" y="688"/>
                    <a:pt x="167" y="688"/>
                    <a:pt x="167" y="690"/>
                  </a:cubicBezTo>
                  <a:cubicBezTo>
                    <a:pt x="168" y="691"/>
                    <a:pt x="170" y="691"/>
                    <a:pt x="171" y="692"/>
                  </a:cubicBezTo>
                  <a:cubicBezTo>
                    <a:pt x="173" y="694"/>
                    <a:pt x="173" y="696"/>
                    <a:pt x="174" y="697"/>
                  </a:cubicBezTo>
                  <a:cubicBezTo>
                    <a:pt x="174" y="698"/>
                    <a:pt x="175" y="698"/>
                    <a:pt x="175" y="699"/>
                  </a:cubicBezTo>
                  <a:cubicBezTo>
                    <a:pt x="175" y="700"/>
                    <a:pt x="174" y="701"/>
                    <a:pt x="175" y="702"/>
                  </a:cubicBezTo>
                  <a:cubicBezTo>
                    <a:pt x="178" y="702"/>
                    <a:pt x="178" y="704"/>
                    <a:pt x="180" y="705"/>
                  </a:cubicBezTo>
                  <a:cubicBezTo>
                    <a:pt x="181" y="706"/>
                    <a:pt x="184" y="704"/>
                    <a:pt x="185" y="706"/>
                  </a:cubicBezTo>
                  <a:cubicBezTo>
                    <a:pt x="186" y="708"/>
                    <a:pt x="183" y="711"/>
                    <a:pt x="183" y="713"/>
                  </a:cubicBezTo>
                  <a:cubicBezTo>
                    <a:pt x="183" y="715"/>
                    <a:pt x="184" y="719"/>
                    <a:pt x="185" y="718"/>
                  </a:cubicBezTo>
                  <a:cubicBezTo>
                    <a:pt x="186" y="717"/>
                    <a:pt x="186" y="716"/>
                    <a:pt x="185" y="716"/>
                  </a:cubicBezTo>
                  <a:cubicBezTo>
                    <a:pt x="187" y="714"/>
                    <a:pt x="187" y="712"/>
                    <a:pt x="190" y="712"/>
                  </a:cubicBezTo>
                  <a:cubicBezTo>
                    <a:pt x="194" y="712"/>
                    <a:pt x="193" y="714"/>
                    <a:pt x="194" y="716"/>
                  </a:cubicBezTo>
                  <a:cubicBezTo>
                    <a:pt x="195" y="718"/>
                    <a:pt x="199" y="721"/>
                    <a:pt x="199" y="722"/>
                  </a:cubicBezTo>
                  <a:cubicBezTo>
                    <a:pt x="198" y="723"/>
                    <a:pt x="197" y="722"/>
                    <a:pt x="196" y="722"/>
                  </a:cubicBezTo>
                  <a:cubicBezTo>
                    <a:pt x="195" y="723"/>
                    <a:pt x="196" y="723"/>
                    <a:pt x="197" y="724"/>
                  </a:cubicBezTo>
                  <a:cubicBezTo>
                    <a:pt x="195" y="724"/>
                    <a:pt x="192" y="726"/>
                    <a:pt x="192" y="723"/>
                  </a:cubicBezTo>
                  <a:cubicBezTo>
                    <a:pt x="188" y="725"/>
                    <a:pt x="186" y="721"/>
                    <a:pt x="185" y="726"/>
                  </a:cubicBezTo>
                  <a:cubicBezTo>
                    <a:pt x="184" y="731"/>
                    <a:pt x="187" y="730"/>
                    <a:pt x="191" y="730"/>
                  </a:cubicBezTo>
                  <a:cubicBezTo>
                    <a:pt x="191" y="731"/>
                    <a:pt x="190" y="732"/>
                    <a:pt x="190" y="732"/>
                  </a:cubicBezTo>
                  <a:cubicBezTo>
                    <a:pt x="190" y="733"/>
                    <a:pt x="190" y="734"/>
                    <a:pt x="190" y="734"/>
                  </a:cubicBezTo>
                  <a:cubicBezTo>
                    <a:pt x="190" y="735"/>
                    <a:pt x="187" y="735"/>
                    <a:pt x="187" y="736"/>
                  </a:cubicBezTo>
                  <a:cubicBezTo>
                    <a:pt x="188" y="736"/>
                    <a:pt x="189" y="736"/>
                    <a:pt x="190" y="736"/>
                  </a:cubicBezTo>
                  <a:cubicBezTo>
                    <a:pt x="191" y="737"/>
                    <a:pt x="191" y="738"/>
                    <a:pt x="191" y="738"/>
                  </a:cubicBezTo>
                  <a:cubicBezTo>
                    <a:pt x="191" y="739"/>
                    <a:pt x="192" y="739"/>
                    <a:pt x="193" y="739"/>
                  </a:cubicBezTo>
                  <a:cubicBezTo>
                    <a:pt x="194" y="741"/>
                    <a:pt x="193" y="740"/>
                    <a:pt x="193" y="742"/>
                  </a:cubicBezTo>
                  <a:cubicBezTo>
                    <a:pt x="192" y="743"/>
                    <a:pt x="192" y="745"/>
                    <a:pt x="192" y="746"/>
                  </a:cubicBezTo>
                  <a:cubicBezTo>
                    <a:pt x="192" y="749"/>
                    <a:pt x="192" y="752"/>
                    <a:pt x="193" y="755"/>
                  </a:cubicBezTo>
                  <a:cubicBezTo>
                    <a:pt x="193" y="755"/>
                    <a:pt x="194" y="758"/>
                    <a:pt x="193" y="758"/>
                  </a:cubicBezTo>
                  <a:cubicBezTo>
                    <a:pt x="192" y="759"/>
                    <a:pt x="192" y="757"/>
                    <a:pt x="191" y="757"/>
                  </a:cubicBezTo>
                  <a:cubicBezTo>
                    <a:pt x="190" y="759"/>
                    <a:pt x="188" y="758"/>
                    <a:pt x="186" y="759"/>
                  </a:cubicBezTo>
                  <a:cubicBezTo>
                    <a:pt x="184" y="759"/>
                    <a:pt x="182" y="760"/>
                    <a:pt x="180" y="760"/>
                  </a:cubicBezTo>
                  <a:cubicBezTo>
                    <a:pt x="177" y="760"/>
                    <a:pt x="175" y="759"/>
                    <a:pt x="173" y="758"/>
                  </a:cubicBezTo>
                  <a:cubicBezTo>
                    <a:pt x="170" y="757"/>
                    <a:pt x="169" y="755"/>
                    <a:pt x="167" y="754"/>
                  </a:cubicBezTo>
                  <a:cubicBezTo>
                    <a:pt x="167" y="753"/>
                    <a:pt x="167" y="753"/>
                    <a:pt x="166" y="753"/>
                  </a:cubicBezTo>
                  <a:cubicBezTo>
                    <a:pt x="165" y="752"/>
                    <a:pt x="163" y="753"/>
                    <a:pt x="162" y="752"/>
                  </a:cubicBezTo>
                  <a:cubicBezTo>
                    <a:pt x="160" y="752"/>
                    <a:pt x="159" y="750"/>
                    <a:pt x="159" y="748"/>
                  </a:cubicBezTo>
                  <a:cubicBezTo>
                    <a:pt x="158" y="745"/>
                    <a:pt x="159" y="742"/>
                    <a:pt x="159" y="739"/>
                  </a:cubicBezTo>
                  <a:cubicBezTo>
                    <a:pt x="159" y="739"/>
                    <a:pt x="159" y="739"/>
                    <a:pt x="159" y="739"/>
                  </a:cubicBezTo>
                  <a:cubicBezTo>
                    <a:pt x="159" y="739"/>
                    <a:pt x="161" y="736"/>
                    <a:pt x="161" y="736"/>
                  </a:cubicBezTo>
                  <a:cubicBezTo>
                    <a:pt x="161" y="735"/>
                    <a:pt x="160" y="735"/>
                    <a:pt x="160" y="734"/>
                  </a:cubicBezTo>
                  <a:cubicBezTo>
                    <a:pt x="160" y="733"/>
                    <a:pt x="161" y="732"/>
                    <a:pt x="161" y="731"/>
                  </a:cubicBezTo>
                  <a:cubicBezTo>
                    <a:pt x="161" y="730"/>
                    <a:pt x="162" y="729"/>
                    <a:pt x="162" y="728"/>
                  </a:cubicBezTo>
                  <a:cubicBezTo>
                    <a:pt x="163" y="728"/>
                    <a:pt x="164" y="727"/>
                    <a:pt x="165" y="727"/>
                  </a:cubicBezTo>
                  <a:cubicBezTo>
                    <a:pt x="166" y="727"/>
                    <a:pt x="166" y="727"/>
                    <a:pt x="167" y="728"/>
                  </a:cubicBezTo>
                  <a:cubicBezTo>
                    <a:pt x="169" y="724"/>
                    <a:pt x="160" y="726"/>
                    <a:pt x="161" y="722"/>
                  </a:cubicBezTo>
                  <a:cubicBezTo>
                    <a:pt x="159" y="721"/>
                    <a:pt x="159" y="719"/>
                    <a:pt x="159" y="718"/>
                  </a:cubicBezTo>
                  <a:cubicBezTo>
                    <a:pt x="158" y="717"/>
                    <a:pt x="157" y="714"/>
                    <a:pt x="156" y="713"/>
                  </a:cubicBezTo>
                  <a:cubicBezTo>
                    <a:pt x="155" y="713"/>
                    <a:pt x="155" y="713"/>
                    <a:pt x="155" y="713"/>
                  </a:cubicBezTo>
                  <a:cubicBezTo>
                    <a:pt x="154" y="711"/>
                    <a:pt x="154" y="711"/>
                    <a:pt x="154" y="711"/>
                  </a:cubicBezTo>
                  <a:cubicBezTo>
                    <a:pt x="152" y="708"/>
                    <a:pt x="149" y="705"/>
                    <a:pt x="149" y="701"/>
                  </a:cubicBezTo>
                  <a:cubicBezTo>
                    <a:pt x="149" y="700"/>
                    <a:pt x="150" y="698"/>
                    <a:pt x="150" y="697"/>
                  </a:cubicBezTo>
                  <a:cubicBezTo>
                    <a:pt x="150" y="696"/>
                    <a:pt x="150" y="694"/>
                    <a:pt x="149" y="696"/>
                  </a:cubicBezTo>
                  <a:cubicBezTo>
                    <a:pt x="148" y="695"/>
                    <a:pt x="148" y="693"/>
                    <a:pt x="147" y="692"/>
                  </a:cubicBezTo>
                  <a:cubicBezTo>
                    <a:pt x="146" y="691"/>
                    <a:pt x="145" y="691"/>
                    <a:pt x="144" y="690"/>
                  </a:cubicBezTo>
                  <a:cubicBezTo>
                    <a:pt x="144" y="688"/>
                    <a:pt x="145" y="688"/>
                    <a:pt x="146" y="687"/>
                  </a:cubicBezTo>
                  <a:cubicBezTo>
                    <a:pt x="146" y="687"/>
                    <a:pt x="147" y="687"/>
                    <a:pt x="147" y="685"/>
                  </a:cubicBezTo>
                  <a:cubicBezTo>
                    <a:pt x="148" y="684"/>
                    <a:pt x="148" y="682"/>
                    <a:pt x="149" y="681"/>
                  </a:cubicBezTo>
                  <a:cubicBezTo>
                    <a:pt x="150" y="679"/>
                    <a:pt x="151" y="681"/>
                    <a:pt x="152" y="680"/>
                  </a:cubicBezTo>
                  <a:cubicBezTo>
                    <a:pt x="153" y="680"/>
                    <a:pt x="152" y="679"/>
                    <a:pt x="153" y="678"/>
                  </a:cubicBezTo>
                  <a:cubicBezTo>
                    <a:pt x="154" y="678"/>
                    <a:pt x="156" y="678"/>
                    <a:pt x="157" y="678"/>
                  </a:cubicBezTo>
                  <a:cubicBezTo>
                    <a:pt x="158" y="677"/>
                    <a:pt x="158" y="677"/>
                    <a:pt x="158" y="676"/>
                  </a:cubicBezTo>
                  <a:cubicBezTo>
                    <a:pt x="158" y="676"/>
                    <a:pt x="159" y="676"/>
                    <a:pt x="159" y="676"/>
                  </a:cubicBezTo>
                  <a:cubicBezTo>
                    <a:pt x="159" y="675"/>
                    <a:pt x="159" y="674"/>
                    <a:pt x="160" y="673"/>
                  </a:cubicBezTo>
                  <a:cubicBezTo>
                    <a:pt x="161" y="675"/>
                    <a:pt x="161" y="673"/>
                    <a:pt x="161" y="672"/>
                  </a:cubicBezTo>
                  <a:cubicBezTo>
                    <a:pt x="165" y="675"/>
                    <a:pt x="165" y="672"/>
                    <a:pt x="166" y="669"/>
                  </a:cubicBezTo>
                  <a:cubicBezTo>
                    <a:pt x="167" y="668"/>
                    <a:pt x="169" y="667"/>
                    <a:pt x="170" y="666"/>
                  </a:cubicBezTo>
                  <a:cubicBezTo>
                    <a:pt x="171" y="666"/>
                    <a:pt x="173" y="664"/>
                    <a:pt x="174" y="664"/>
                  </a:cubicBezTo>
                  <a:cubicBezTo>
                    <a:pt x="176" y="664"/>
                    <a:pt x="176" y="665"/>
                    <a:pt x="177" y="666"/>
                  </a:cubicBezTo>
                  <a:cubicBezTo>
                    <a:pt x="178" y="666"/>
                    <a:pt x="179" y="666"/>
                    <a:pt x="180" y="667"/>
                  </a:cubicBezTo>
                  <a:cubicBezTo>
                    <a:pt x="180" y="667"/>
                    <a:pt x="181" y="668"/>
                    <a:pt x="182" y="667"/>
                  </a:cubicBezTo>
                  <a:cubicBezTo>
                    <a:pt x="183" y="667"/>
                    <a:pt x="182" y="665"/>
                    <a:pt x="183" y="665"/>
                  </a:cubicBezTo>
                  <a:cubicBezTo>
                    <a:pt x="184" y="666"/>
                    <a:pt x="186" y="665"/>
                    <a:pt x="187" y="666"/>
                  </a:cubicBezTo>
                  <a:cubicBezTo>
                    <a:pt x="188" y="667"/>
                    <a:pt x="189" y="671"/>
                    <a:pt x="189" y="672"/>
                  </a:cubicBezTo>
                  <a:cubicBezTo>
                    <a:pt x="189" y="673"/>
                    <a:pt x="187" y="675"/>
                    <a:pt x="187" y="676"/>
                  </a:cubicBezTo>
                  <a:cubicBezTo>
                    <a:pt x="187" y="678"/>
                    <a:pt x="190" y="678"/>
                    <a:pt x="191" y="680"/>
                  </a:cubicBezTo>
                  <a:cubicBezTo>
                    <a:pt x="191" y="679"/>
                    <a:pt x="192" y="677"/>
                    <a:pt x="193" y="677"/>
                  </a:cubicBezTo>
                  <a:cubicBezTo>
                    <a:pt x="195" y="677"/>
                    <a:pt x="195" y="678"/>
                    <a:pt x="196" y="679"/>
                  </a:cubicBezTo>
                  <a:cubicBezTo>
                    <a:pt x="198" y="681"/>
                    <a:pt x="201" y="683"/>
                    <a:pt x="198" y="684"/>
                  </a:cubicBezTo>
                  <a:close/>
                  <a:moveTo>
                    <a:pt x="431" y="875"/>
                  </a:moveTo>
                  <a:cubicBezTo>
                    <a:pt x="431" y="875"/>
                    <a:pt x="431" y="875"/>
                    <a:pt x="431" y="874"/>
                  </a:cubicBezTo>
                  <a:cubicBezTo>
                    <a:pt x="432" y="874"/>
                    <a:pt x="431" y="875"/>
                    <a:pt x="431" y="875"/>
                  </a:cubicBezTo>
                  <a:cubicBezTo>
                    <a:pt x="431" y="875"/>
                    <a:pt x="431" y="875"/>
                    <a:pt x="431" y="875"/>
                  </a:cubicBezTo>
                  <a:close/>
                  <a:moveTo>
                    <a:pt x="440" y="873"/>
                  </a:moveTo>
                  <a:cubicBezTo>
                    <a:pt x="439" y="873"/>
                    <a:pt x="439" y="873"/>
                    <a:pt x="439" y="873"/>
                  </a:cubicBezTo>
                  <a:cubicBezTo>
                    <a:pt x="439" y="873"/>
                    <a:pt x="439" y="873"/>
                    <a:pt x="440" y="873"/>
                  </a:cubicBezTo>
                  <a:cubicBezTo>
                    <a:pt x="440" y="873"/>
                    <a:pt x="440" y="873"/>
                    <a:pt x="440" y="873"/>
                  </a:cubicBezTo>
                  <a:close/>
                  <a:moveTo>
                    <a:pt x="514" y="982"/>
                  </a:moveTo>
                  <a:cubicBezTo>
                    <a:pt x="514" y="982"/>
                    <a:pt x="514" y="982"/>
                    <a:pt x="515" y="981"/>
                  </a:cubicBezTo>
                  <a:cubicBezTo>
                    <a:pt x="516" y="982"/>
                    <a:pt x="519" y="983"/>
                    <a:pt x="519" y="984"/>
                  </a:cubicBezTo>
                  <a:cubicBezTo>
                    <a:pt x="517" y="983"/>
                    <a:pt x="517" y="984"/>
                    <a:pt x="516" y="984"/>
                  </a:cubicBezTo>
                  <a:cubicBezTo>
                    <a:pt x="514" y="985"/>
                    <a:pt x="513" y="984"/>
                    <a:pt x="514" y="982"/>
                  </a:cubicBezTo>
                  <a:close/>
                  <a:moveTo>
                    <a:pt x="756" y="577"/>
                  </a:moveTo>
                  <a:cubicBezTo>
                    <a:pt x="757" y="577"/>
                    <a:pt x="756" y="577"/>
                    <a:pt x="756" y="578"/>
                  </a:cubicBezTo>
                  <a:cubicBezTo>
                    <a:pt x="756" y="579"/>
                    <a:pt x="756" y="579"/>
                    <a:pt x="755" y="579"/>
                  </a:cubicBezTo>
                  <a:cubicBezTo>
                    <a:pt x="754" y="579"/>
                    <a:pt x="754" y="579"/>
                    <a:pt x="754" y="579"/>
                  </a:cubicBezTo>
                  <a:cubicBezTo>
                    <a:pt x="753" y="579"/>
                    <a:pt x="755" y="576"/>
                    <a:pt x="756" y="577"/>
                  </a:cubicBezTo>
                  <a:close/>
                  <a:moveTo>
                    <a:pt x="935" y="534"/>
                  </a:moveTo>
                  <a:cubicBezTo>
                    <a:pt x="935" y="535"/>
                    <a:pt x="935" y="535"/>
                    <a:pt x="934" y="535"/>
                  </a:cubicBezTo>
                  <a:cubicBezTo>
                    <a:pt x="934" y="535"/>
                    <a:pt x="935" y="534"/>
                    <a:pt x="935" y="534"/>
                  </a:cubicBezTo>
                  <a:close/>
                  <a:moveTo>
                    <a:pt x="1076" y="325"/>
                  </a:moveTo>
                  <a:cubicBezTo>
                    <a:pt x="1075" y="325"/>
                    <a:pt x="1075" y="324"/>
                    <a:pt x="1075" y="324"/>
                  </a:cubicBezTo>
                  <a:cubicBezTo>
                    <a:pt x="1076" y="324"/>
                    <a:pt x="1076" y="324"/>
                    <a:pt x="1076" y="324"/>
                  </a:cubicBezTo>
                  <a:cubicBezTo>
                    <a:pt x="1076" y="324"/>
                    <a:pt x="1076" y="325"/>
                    <a:pt x="1076" y="325"/>
                  </a:cubicBezTo>
                  <a:close/>
                  <a:moveTo>
                    <a:pt x="415" y="267"/>
                  </a:moveTo>
                  <a:cubicBezTo>
                    <a:pt x="413" y="267"/>
                    <a:pt x="416" y="265"/>
                    <a:pt x="416" y="266"/>
                  </a:cubicBezTo>
                  <a:cubicBezTo>
                    <a:pt x="416" y="267"/>
                    <a:pt x="416" y="267"/>
                    <a:pt x="415" y="267"/>
                  </a:cubicBezTo>
                  <a:close/>
                  <a:moveTo>
                    <a:pt x="98" y="448"/>
                  </a:moveTo>
                  <a:cubicBezTo>
                    <a:pt x="98" y="448"/>
                    <a:pt x="100" y="449"/>
                    <a:pt x="100" y="449"/>
                  </a:cubicBezTo>
                  <a:cubicBezTo>
                    <a:pt x="101" y="450"/>
                    <a:pt x="97" y="448"/>
                    <a:pt x="97" y="448"/>
                  </a:cubicBezTo>
                  <a:cubicBezTo>
                    <a:pt x="97" y="447"/>
                    <a:pt x="98" y="447"/>
                    <a:pt x="98" y="448"/>
                  </a:cubicBezTo>
                  <a:close/>
                  <a:moveTo>
                    <a:pt x="965" y="583"/>
                  </a:moveTo>
                  <a:cubicBezTo>
                    <a:pt x="966" y="583"/>
                    <a:pt x="965" y="584"/>
                    <a:pt x="964" y="582"/>
                  </a:cubicBezTo>
                  <a:cubicBezTo>
                    <a:pt x="963" y="580"/>
                    <a:pt x="965" y="583"/>
                    <a:pt x="965" y="583"/>
                  </a:cubicBezTo>
                  <a:close/>
                  <a:moveTo>
                    <a:pt x="1098" y="510"/>
                  </a:moveTo>
                  <a:cubicBezTo>
                    <a:pt x="1098" y="511"/>
                    <a:pt x="1097" y="511"/>
                    <a:pt x="1097" y="511"/>
                  </a:cubicBezTo>
                  <a:cubicBezTo>
                    <a:pt x="1096" y="511"/>
                    <a:pt x="1093" y="508"/>
                    <a:pt x="1094" y="508"/>
                  </a:cubicBezTo>
                  <a:cubicBezTo>
                    <a:pt x="1094" y="508"/>
                    <a:pt x="1098" y="510"/>
                    <a:pt x="1098" y="510"/>
                  </a:cubicBezTo>
                  <a:close/>
                  <a:moveTo>
                    <a:pt x="1099" y="445"/>
                  </a:moveTo>
                  <a:cubicBezTo>
                    <a:pt x="1099" y="446"/>
                    <a:pt x="1098" y="446"/>
                    <a:pt x="1097" y="447"/>
                  </a:cubicBezTo>
                  <a:cubicBezTo>
                    <a:pt x="1094" y="446"/>
                    <a:pt x="1100" y="443"/>
                    <a:pt x="1099" y="445"/>
                  </a:cubicBezTo>
                  <a:close/>
                  <a:moveTo>
                    <a:pt x="957" y="581"/>
                  </a:moveTo>
                  <a:cubicBezTo>
                    <a:pt x="957" y="582"/>
                    <a:pt x="957" y="582"/>
                    <a:pt x="956" y="582"/>
                  </a:cubicBezTo>
                  <a:cubicBezTo>
                    <a:pt x="957" y="581"/>
                    <a:pt x="954" y="580"/>
                    <a:pt x="953" y="579"/>
                  </a:cubicBezTo>
                  <a:cubicBezTo>
                    <a:pt x="953" y="578"/>
                    <a:pt x="953" y="577"/>
                    <a:pt x="953" y="576"/>
                  </a:cubicBezTo>
                  <a:cubicBezTo>
                    <a:pt x="952" y="576"/>
                    <a:pt x="951" y="575"/>
                    <a:pt x="952" y="575"/>
                  </a:cubicBezTo>
                  <a:cubicBezTo>
                    <a:pt x="954" y="575"/>
                    <a:pt x="953" y="573"/>
                    <a:pt x="954" y="576"/>
                  </a:cubicBezTo>
                  <a:cubicBezTo>
                    <a:pt x="955" y="578"/>
                    <a:pt x="955" y="579"/>
                    <a:pt x="957" y="581"/>
                  </a:cubicBezTo>
                  <a:close/>
                  <a:moveTo>
                    <a:pt x="1112" y="551"/>
                  </a:moveTo>
                  <a:cubicBezTo>
                    <a:pt x="1112" y="551"/>
                    <a:pt x="1112" y="551"/>
                    <a:pt x="1112" y="551"/>
                  </a:cubicBezTo>
                  <a:cubicBezTo>
                    <a:pt x="1112" y="552"/>
                    <a:pt x="1112" y="552"/>
                    <a:pt x="1112" y="552"/>
                  </a:cubicBezTo>
                  <a:cubicBezTo>
                    <a:pt x="1112" y="552"/>
                    <a:pt x="1112" y="552"/>
                    <a:pt x="1112" y="552"/>
                  </a:cubicBezTo>
                  <a:cubicBezTo>
                    <a:pt x="1112" y="551"/>
                    <a:pt x="1112" y="551"/>
                    <a:pt x="1112" y="551"/>
                  </a:cubicBezTo>
                  <a:close/>
                  <a:moveTo>
                    <a:pt x="942" y="526"/>
                  </a:moveTo>
                  <a:cubicBezTo>
                    <a:pt x="944" y="528"/>
                    <a:pt x="943" y="529"/>
                    <a:pt x="941" y="530"/>
                  </a:cubicBezTo>
                  <a:cubicBezTo>
                    <a:pt x="939" y="531"/>
                    <a:pt x="937" y="532"/>
                    <a:pt x="936" y="533"/>
                  </a:cubicBezTo>
                  <a:cubicBezTo>
                    <a:pt x="935" y="533"/>
                    <a:pt x="936" y="532"/>
                    <a:pt x="936" y="531"/>
                  </a:cubicBezTo>
                  <a:cubicBezTo>
                    <a:pt x="936" y="530"/>
                    <a:pt x="937" y="529"/>
                    <a:pt x="937" y="529"/>
                  </a:cubicBezTo>
                  <a:cubicBezTo>
                    <a:pt x="938" y="528"/>
                    <a:pt x="939" y="527"/>
                    <a:pt x="940" y="526"/>
                  </a:cubicBezTo>
                  <a:cubicBezTo>
                    <a:pt x="941" y="526"/>
                    <a:pt x="942" y="525"/>
                    <a:pt x="942" y="526"/>
                  </a:cubicBezTo>
                  <a:cubicBezTo>
                    <a:pt x="942" y="526"/>
                    <a:pt x="942" y="526"/>
                    <a:pt x="942" y="526"/>
                  </a:cubicBezTo>
                  <a:close/>
                  <a:moveTo>
                    <a:pt x="581" y="257"/>
                  </a:moveTo>
                  <a:cubicBezTo>
                    <a:pt x="581" y="257"/>
                    <a:pt x="581" y="257"/>
                    <a:pt x="581" y="257"/>
                  </a:cubicBezTo>
                  <a:cubicBezTo>
                    <a:pt x="581" y="257"/>
                    <a:pt x="581" y="258"/>
                    <a:pt x="581" y="258"/>
                  </a:cubicBezTo>
                  <a:cubicBezTo>
                    <a:pt x="580" y="258"/>
                    <a:pt x="580" y="257"/>
                    <a:pt x="581" y="257"/>
                  </a:cubicBezTo>
                  <a:cubicBezTo>
                    <a:pt x="581" y="257"/>
                    <a:pt x="581" y="257"/>
                    <a:pt x="581" y="257"/>
                  </a:cubicBezTo>
                  <a:close/>
                  <a:moveTo>
                    <a:pt x="586" y="256"/>
                  </a:moveTo>
                  <a:cubicBezTo>
                    <a:pt x="587" y="255"/>
                    <a:pt x="586" y="252"/>
                    <a:pt x="587" y="252"/>
                  </a:cubicBezTo>
                  <a:cubicBezTo>
                    <a:pt x="588" y="251"/>
                    <a:pt x="591" y="252"/>
                    <a:pt x="591" y="252"/>
                  </a:cubicBezTo>
                  <a:cubicBezTo>
                    <a:pt x="593" y="252"/>
                    <a:pt x="595" y="252"/>
                    <a:pt x="596" y="254"/>
                  </a:cubicBezTo>
                  <a:cubicBezTo>
                    <a:pt x="596" y="256"/>
                    <a:pt x="595" y="257"/>
                    <a:pt x="595" y="258"/>
                  </a:cubicBezTo>
                  <a:cubicBezTo>
                    <a:pt x="594" y="259"/>
                    <a:pt x="592" y="262"/>
                    <a:pt x="592" y="263"/>
                  </a:cubicBezTo>
                  <a:cubicBezTo>
                    <a:pt x="590" y="264"/>
                    <a:pt x="585" y="259"/>
                    <a:pt x="583" y="258"/>
                  </a:cubicBezTo>
                  <a:cubicBezTo>
                    <a:pt x="583" y="258"/>
                    <a:pt x="583" y="256"/>
                    <a:pt x="583" y="256"/>
                  </a:cubicBezTo>
                  <a:cubicBezTo>
                    <a:pt x="584" y="255"/>
                    <a:pt x="585" y="256"/>
                    <a:pt x="585" y="256"/>
                  </a:cubicBezTo>
                  <a:cubicBezTo>
                    <a:pt x="585" y="256"/>
                    <a:pt x="586" y="256"/>
                    <a:pt x="586" y="256"/>
                  </a:cubicBezTo>
                  <a:close/>
                  <a:moveTo>
                    <a:pt x="690" y="299"/>
                  </a:moveTo>
                  <a:cubicBezTo>
                    <a:pt x="690" y="299"/>
                    <a:pt x="690" y="299"/>
                    <a:pt x="689" y="299"/>
                  </a:cubicBezTo>
                  <a:cubicBezTo>
                    <a:pt x="688" y="300"/>
                    <a:pt x="689" y="298"/>
                    <a:pt x="689" y="298"/>
                  </a:cubicBezTo>
                  <a:cubicBezTo>
                    <a:pt x="690" y="298"/>
                    <a:pt x="690" y="298"/>
                    <a:pt x="691" y="299"/>
                  </a:cubicBezTo>
                  <a:cubicBezTo>
                    <a:pt x="691" y="299"/>
                    <a:pt x="691" y="299"/>
                    <a:pt x="690" y="299"/>
                  </a:cubicBezTo>
                  <a:close/>
                  <a:moveTo>
                    <a:pt x="593" y="249"/>
                  </a:moveTo>
                  <a:cubicBezTo>
                    <a:pt x="592" y="249"/>
                    <a:pt x="592" y="248"/>
                    <a:pt x="592" y="248"/>
                  </a:cubicBezTo>
                  <a:cubicBezTo>
                    <a:pt x="593" y="248"/>
                    <a:pt x="593" y="248"/>
                    <a:pt x="593" y="249"/>
                  </a:cubicBezTo>
                  <a:close/>
                  <a:moveTo>
                    <a:pt x="690" y="300"/>
                  </a:moveTo>
                  <a:cubicBezTo>
                    <a:pt x="690" y="300"/>
                    <a:pt x="690" y="300"/>
                    <a:pt x="690" y="301"/>
                  </a:cubicBezTo>
                  <a:cubicBezTo>
                    <a:pt x="690" y="301"/>
                    <a:pt x="689" y="301"/>
                    <a:pt x="690" y="300"/>
                  </a:cubicBezTo>
                  <a:close/>
                  <a:moveTo>
                    <a:pt x="686" y="296"/>
                  </a:moveTo>
                  <a:cubicBezTo>
                    <a:pt x="686" y="296"/>
                    <a:pt x="689" y="295"/>
                    <a:pt x="689" y="295"/>
                  </a:cubicBezTo>
                  <a:cubicBezTo>
                    <a:pt x="690" y="296"/>
                    <a:pt x="689" y="297"/>
                    <a:pt x="689" y="297"/>
                  </a:cubicBezTo>
                  <a:cubicBezTo>
                    <a:pt x="688" y="298"/>
                    <a:pt x="688" y="298"/>
                    <a:pt x="687" y="298"/>
                  </a:cubicBezTo>
                  <a:cubicBezTo>
                    <a:pt x="687" y="298"/>
                    <a:pt x="686" y="296"/>
                    <a:pt x="686" y="297"/>
                  </a:cubicBezTo>
                  <a:cubicBezTo>
                    <a:pt x="686" y="296"/>
                    <a:pt x="686" y="296"/>
                    <a:pt x="686" y="296"/>
                  </a:cubicBezTo>
                  <a:close/>
                  <a:moveTo>
                    <a:pt x="661" y="293"/>
                  </a:moveTo>
                  <a:cubicBezTo>
                    <a:pt x="660" y="293"/>
                    <a:pt x="660" y="292"/>
                    <a:pt x="660" y="292"/>
                  </a:cubicBezTo>
                  <a:cubicBezTo>
                    <a:pt x="660" y="292"/>
                    <a:pt x="659" y="292"/>
                    <a:pt x="658" y="292"/>
                  </a:cubicBezTo>
                  <a:cubicBezTo>
                    <a:pt x="660" y="291"/>
                    <a:pt x="661" y="292"/>
                    <a:pt x="661" y="293"/>
                  </a:cubicBezTo>
                  <a:close/>
                  <a:moveTo>
                    <a:pt x="700" y="309"/>
                  </a:moveTo>
                  <a:cubicBezTo>
                    <a:pt x="700" y="310"/>
                    <a:pt x="700" y="310"/>
                    <a:pt x="700" y="310"/>
                  </a:cubicBezTo>
                  <a:cubicBezTo>
                    <a:pt x="700" y="310"/>
                    <a:pt x="700" y="310"/>
                    <a:pt x="700" y="310"/>
                  </a:cubicBezTo>
                  <a:cubicBezTo>
                    <a:pt x="699" y="310"/>
                    <a:pt x="699" y="310"/>
                    <a:pt x="700" y="309"/>
                  </a:cubicBezTo>
                  <a:close/>
                  <a:moveTo>
                    <a:pt x="683" y="300"/>
                  </a:moveTo>
                  <a:cubicBezTo>
                    <a:pt x="683" y="300"/>
                    <a:pt x="683" y="299"/>
                    <a:pt x="683" y="299"/>
                  </a:cubicBezTo>
                  <a:cubicBezTo>
                    <a:pt x="684" y="299"/>
                    <a:pt x="684" y="300"/>
                    <a:pt x="684" y="300"/>
                  </a:cubicBezTo>
                  <a:cubicBezTo>
                    <a:pt x="684" y="300"/>
                    <a:pt x="684" y="300"/>
                    <a:pt x="684" y="300"/>
                  </a:cubicBezTo>
                  <a:cubicBezTo>
                    <a:pt x="684" y="300"/>
                    <a:pt x="684" y="301"/>
                    <a:pt x="684" y="301"/>
                  </a:cubicBezTo>
                  <a:cubicBezTo>
                    <a:pt x="683" y="301"/>
                    <a:pt x="683" y="300"/>
                    <a:pt x="683" y="300"/>
                  </a:cubicBezTo>
                  <a:close/>
                  <a:moveTo>
                    <a:pt x="527" y="111"/>
                  </a:moveTo>
                  <a:cubicBezTo>
                    <a:pt x="527" y="109"/>
                    <a:pt x="529" y="111"/>
                    <a:pt x="529" y="111"/>
                  </a:cubicBezTo>
                  <a:cubicBezTo>
                    <a:pt x="528" y="111"/>
                    <a:pt x="527" y="112"/>
                    <a:pt x="527" y="111"/>
                  </a:cubicBezTo>
                  <a:close/>
                  <a:moveTo>
                    <a:pt x="457" y="103"/>
                  </a:moveTo>
                  <a:cubicBezTo>
                    <a:pt x="455" y="103"/>
                    <a:pt x="455" y="101"/>
                    <a:pt x="457" y="102"/>
                  </a:cubicBezTo>
                  <a:cubicBezTo>
                    <a:pt x="458" y="102"/>
                    <a:pt x="458" y="104"/>
                    <a:pt x="457" y="103"/>
                  </a:cubicBezTo>
                  <a:close/>
                  <a:moveTo>
                    <a:pt x="528" y="113"/>
                  </a:moveTo>
                  <a:cubicBezTo>
                    <a:pt x="528" y="112"/>
                    <a:pt x="528" y="112"/>
                    <a:pt x="529" y="113"/>
                  </a:cubicBezTo>
                  <a:cubicBezTo>
                    <a:pt x="528" y="113"/>
                    <a:pt x="528" y="113"/>
                    <a:pt x="528" y="113"/>
                  </a:cubicBezTo>
                  <a:close/>
                  <a:moveTo>
                    <a:pt x="451" y="163"/>
                  </a:moveTo>
                  <a:cubicBezTo>
                    <a:pt x="452" y="163"/>
                    <a:pt x="452" y="166"/>
                    <a:pt x="450" y="165"/>
                  </a:cubicBezTo>
                  <a:cubicBezTo>
                    <a:pt x="449" y="164"/>
                    <a:pt x="450" y="164"/>
                    <a:pt x="451" y="163"/>
                  </a:cubicBezTo>
                  <a:close/>
                  <a:moveTo>
                    <a:pt x="453" y="114"/>
                  </a:moveTo>
                  <a:cubicBezTo>
                    <a:pt x="452" y="113"/>
                    <a:pt x="456" y="113"/>
                    <a:pt x="456" y="115"/>
                  </a:cubicBezTo>
                  <a:cubicBezTo>
                    <a:pt x="456" y="116"/>
                    <a:pt x="453" y="114"/>
                    <a:pt x="453" y="114"/>
                  </a:cubicBezTo>
                  <a:close/>
                  <a:moveTo>
                    <a:pt x="456" y="217"/>
                  </a:moveTo>
                  <a:cubicBezTo>
                    <a:pt x="456" y="216"/>
                    <a:pt x="457" y="216"/>
                    <a:pt x="457" y="217"/>
                  </a:cubicBezTo>
                  <a:cubicBezTo>
                    <a:pt x="457" y="217"/>
                    <a:pt x="456" y="217"/>
                    <a:pt x="456" y="217"/>
                  </a:cubicBezTo>
                  <a:close/>
                  <a:moveTo>
                    <a:pt x="546" y="145"/>
                  </a:moveTo>
                  <a:cubicBezTo>
                    <a:pt x="546" y="143"/>
                    <a:pt x="546" y="142"/>
                    <a:pt x="548" y="142"/>
                  </a:cubicBezTo>
                  <a:cubicBezTo>
                    <a:pt x="548" y="141"/>
                    <a:pt x="549" y="138"/>
                    <a:pt x="550" y="138"/>
                  </a:cubicBezTo>
                  <a:cubicBezTo>
                    <a:pt x="551" y="138"/>
                    <a:pt x="552" y="142"/>
                    <a:pt x="552" y="143"/>
                  </a:cubicBezTo>
                  <a:cubicBezTo>
                    <a:pt x="551" y="145"/>
                    <a:pt x="553" y="145"/>
                    <a:pt x="554" y="145"/>
                  </a:cubicBezTo>
                  <a:cubicBezTo>
                    <a:pt x="557" y="145"/>
                    <a:pt x="556" y="145"/>
                    <a:pt x="558" y="146"/>
                  </a:cubicBezTo>
                  <a:cubicBezTo>
                    <a:pt x="559" y="147"/>
                    <a:pt x="559" y="148"/>
                    <a:pt x="558" y="148"/>
                  </a:cubicBezTo>
                  <a:cubicBezTo>
                    <a:pt x="558" y="150"/>
                    <a:pt x="557" y="150"/>
                    <a:pt x="556" y="151"/>
                  </a:cubicBezTo>
                  <a:cubicBezTo>
                    <a:pt x="556" y="151"/>
                    <a:pt x="553" y="150"/>
                    <a:pt x="553" y="150"/>
                  </a:cubicBezTo>
                  <a:cubicBezTo>
                    <a:pt x="553" y="150"/>
                    <a:pt x="553" y="150"/>
                    <a:pt x="553" y="150"/>
                  </a:cubicBezTo>
                  <a:cubicBezTo>
                    <a:pt x="552" y="149"/>
                    <a:pt x="550" y="150"/>
                    <a:pt x="549" y="149"/>
                  </a:cubicBezTo>
                  <a:cubicBezTo>
                    <a:pt x="548" y="147"/>
                    <a:pt x="547" y="146"/>
                    <a:pt x="546" y="144"/>
                  </a:cubicBezTo>
                  <a:cubicBezTo>
                    <a:pt x="546" y="144"/>
                    <a:pt x="546" y="144"/>
                    <a:pt x="546" y="145"/>
                  </a:cubicBezTo>
                  <a:close/>
                  <a:moveTo>
                    <a:pt x="451" y="104"/>
                  </a:moveTo>
                  <a:cubicBezTo>
                    <a:pt x="450" y="103"/>
                    <a:pt x="447" y="102"/>
                    <a:pt x="446" y="101"/>
                  </a:cubicBezTo>
                  <a:cubicBezTo>
                    <a:pt x="446" y="101"/>
                    <a:pt x="446" y="100"/>
                    <a:pt x="446" y="100"/>
                  </a:cubicBezTo>
                  <a:cubicBezTo>
                    <a:pt x="445" y="99"/>
                    <a:pt x="445" y="99"/>
                    <a:pt x="444" y="99"/>
                  </a:cubicBezTo>
                  <a:cubicBezTo>
                    <a:pt x="442" y="95"/>
                    <a:pt x="449" y="101"/>
                    <a:pt x="450" y="101"/>
                  </a:cubicBezTo>
                  <a:cubicBezTo>
                    <a:pt x="450" y="101"/>
                    <a:pt x="454" y="101"/>
                    <a:pt x="454" y="101"/>
                  </a:cubicBezTo>
                  <a:cubicBezTo>
                    <a:pt x="455" y="103"/>
                    <a:pt x="452" y="104"/>
                    <a:pt x="451" y="104"/>
                  </a:cubicBezTo>
                  <a:close/>
                  <a:moveTo>
                    <a:pt x="466" y="78"/>
                  </a:moveTo>
                  <a:cubicBezTo>
                    <a:pt x="468" y="78"/>
                    <a:pt x="464" y="83"/>
                    <a:pt x="463" y="81"/>
                  </a:cubicBezTo>
                  <a:cubicBezTo>
                    <a:pt x="463" y="80"/>
                    <a:pt x="466" y="79"/>
                    <a:pt x="466" y="79"/>
                  </a:cubicBezTo>
                  <a:cubicBezTo>
                    <a:pt x="465" y="79"/>
                    <a:pt x="465" y="79"/>
                    <a:pt x="466" y="78"/>
                  </a:cubicBezTo>
                  <a:close/>
                  <a:moveTo>
                    <a:pt x="555" y="177"/>
                  </a:moveTo>
                  <a:cubicBezTo>
                    <a:pt x="555" y="176"/>
                    <a:pt x="555" y="176"/>
                    <a:pt x="555" y="176"/>
                  </a:cubicBezTo>
                  <a:cubicBezTo>
                    <a:pt x="555" y="176"/>
                    <a:pt x="554" y="174"/>
                    <a:pt x="555" y="174"/>
                  </a:cubicBezTo>
                  <a:cubicBezTo>
                    <a:pt x="556" y="173"/>
                    <a:pt x="558" y="175"/>
                    <a:pt x="556" y="176"/>
                  </a:cubicBezTo>
                  <a:cubicBezTo>
                    <a:pt x="556" y="176"/>
                    <a:pt x="556" y="176"/>
                    <a:pt x="555" y="176"/>
                  </a:cubicBezTo>
                  <a:cubicBezTo>
                    <a:pt x="555" y="177"/>
                    <a:pt x="555" y="177"/>
                    <a:pt x="555" y="177"/>
                  </a:cubicBezTo>
                  <a:cubicBezTo>
                    <a:pt x="555" y="177"/>
                    <a:pt x="554" y="177"/>
                    <a:pt x="555" y="177"/>
                  </a:cubicBezTo>
                  <a:close/>
                  <a:moveTo>
                    <a:pt x="730" y="313"/>
                  </a:moveTo>
                  <a:cubicBezTo>
                    <a:pt x="729" y="313"/>
                    <a:pt x="729" y="313"/>
                    <a:pt x="729" y="312"/>
                  </a:cubicBezTo>
                  <a:cubicBezTo>
                    <a:pt x="729" y="312"/>
                    <a:pt x="730" y="312"/>
                    <a:pt x="730" y="313"/>
                  </a:cubicBezTo>
                  <a:cubicBezTo>
                    <a:pt x="730" y="313"/>
                    <a:pt x="730" y="313"/>
                    <a:pt x="730" y="313"/>
                  </a:cubicBezTo>
                  <a:close/>
                  <a:moveTo>
                    <a:pt x="552" y="170"/>
                  </a:moveTo>
                  <a:cubicBezTo>
                    <a:pt x="553" y="170"/>
                    <a:pt x="552" y="170"/>
                    <a:pt x="552" y="171"/>
                  </a:cubicBezTo>
                  <a:cubicBezTo>
                    <a:pt x="552" y="171"/>
                    <a:pt x="552" y="171"/>
                    <a:pt x="551" y="172"/>
                  </a:cubicBezTo>
                  <a:cubicBezTo>
                    <a:pt x="551" y="172"/>
                    <a:pt x="550" y="172"/>
                    <a:pt x="550" y="172"/>
                  </a:cubicBezTo>
                  <a:cubicBezTo>
                    <a:pt x="549" y="173"/>
                    <a:pt x="549" y="172"/>
                    <a:pt x="549" y="172"/>
                  </a:cubicBezTo>
                  <a:cubicBezTo>
                    <a:pt x="549" y="171"/>
                    <a:pt x="550" y="170"/>
                    <a:pt x="550" y="169"/>
                  </a:cubicBezTo>
                  <a:cubicBezTo>
                    <a:pt x="551" y="169"/>
                    <a:pt x="552" y="169"/>
                    <a:pt x="552" y="170"/>
                  </a:cubicBezTo>
                  <a:close/>
                  <a:moveTo>
                    <a:pt x="482" y="203"/>
                  </a:moveTo>
                  <a:cubicBezTo>
                    <a:pt x="483" y="203"/>
                    <a:pt x="483" y="204"/>
                    <a:pt x="482" y="204"/>
                  </a:cubicBezTo>
                  <a:cubicBezTo>
                    <a:pt x="482" y="204"/>
                    <a:pt x="481" y="203"/>
                    <a:pt x="482" y="203"/>
                  </a:cubicBezTo>
                  <a:close/>
                  <a:moveTo>
                    <a:pt x="491" y="76"/>
                  </a:moveTo>
                  <a:cubicBezTo>
                    <a:pt x="491" y="76"/>
                    <a:pt x="492" y="76"/>
                    <a:pt x="491" y="77"/>
                  </a:cubicBezTo>
                  <a:cubicBezTo>
                    <a:pt x="492" y="78"/>
                    <a:pt x="491" y="78"/>
                    <a:pt x="491" y="79"/>
                  </a:cubicBezTo>
                  <a:cubicBezTo>
                    <a:pt x="491" y="79"/>
                    <a:pt x="491" y="80"/>
                    <a:pt x="491" y="80"/>
                  </a:cubicBezTo>
                  <a:cubicBezTo>
                    <a:pt x="490" y="80"/>
                    <a:pt x="490" y="81"/>
                    <a:pt x="491" y="81"/>
                  </a:cubicBezTo>
                  <a:cubicBezTo>
                    <a:pt x="491" y="83"/>
                    <a:pt x="492" y="84"/>
                    <a:pt x="490" y="85"/>
                  </a:cubicBezTo>
                  <a:cubicBezTo>
                    <a:pt x="490" y="86"/>
                    <a:pt x="488" y="86"/>
                    <a:pt x="488" y="86"/>
                  </a:cubicBezTo>
                  <a:cubicBezTo>
                    <a:pt x="488" y="87"/>
                    <a:pt x="488" y="87"/>
                    <a:pt x="486" y="87"/>
                  </a:cubicBezTo>
                  <a:cubicBezTo>
                    <a:pt x="486" y="88"/>
                    <a:pt x="485" y="88"/>
                    <a:pt x="485" y="88"/>
                  </a:cubicBezTo>
                  <a:cubicBezTo>
                    <a:pt x="484" y="89"/>
                    <a:pt x="481" y="89"/>
                    <a:pt x="482" y="91"/>
                  </a:cubicBezTo>
                  <a:cubicBezTo>
                    <a:pt x="482" y="92"/>
                    <a:pt x="486" y="89"/>
                    <a:pt x="486" y="88"/>
                  </a:cubicBezTo>
                  <a:cubicBezTo>
                    <a:pt x="488" y="88"/>
                    <a:pt x="490" y="87"/>
                    <a:pt x="489" y="90"/>
                  </a:cubicBezTo>
                  <a:cubicBezTo>
                    <a:pt x="487" y="92"/>
                    <a:pt x="485" y="91"/>
                    <a:pt x="486" y="94"/>
                  </a:cubicBezTo>
                  <a:cubicBezTo>
                    <a:pt x="486" y="94"/>
                    <a:pt x="486" y="94"/>
                    <a:pt x="486" y="94"/>
                  </a:cubicBezTo>
                  <a:cubicBezTo>
                    <a:pt x="486" y="94"/>
                    <a:pt x="486" y="94"/>
                    <a:pt x="486" y="94"/>
                  </a:cubicBezTo>
                  <a:cubicBezTo>
                    <a:pt x="485" y="91"/>
                    <a:pt x="491" y="89"/>
                    <a:pt x="492" y="88"/>
                  </a:cubicBezTo>
                  <a:cubicBezTo>
                    <a:pt x="492" y="87"/>
                    <a:pt x="492" y="81"/>
                    <a:pt x="495" y="82"/>
                  </a:cubicBezTo>
                  <a:cubicBezTo>
                    <a:pt x="495" y="81"/>
                    <a:pt x="493" y="79"/>
                    <a:pt x="496" y="78"/>
                  </a:cubicBezTo>
                  <a:cubicBezTo>
                    <a:pt x="496" y="79"/>
                    <a:pt x="498" y="78"/>
                    <a:pt x="499" y="78"/>
                  </a:cubicBezTo>
                  <a:cubicBezTo>
                    <a:pt x="499" y="78"/>
                    <a:pt x="500" y="79"/>
                    <a:pt x="500" y="79"/>
                  </a:cubicBezTo>
                  <a:cubicBezTo>
                    <a:pt x="500" y="79"/>
                    <a:pt x="502" y="81"/>
                    <a:pt x="500" y="80"/>
                  </a:cubicBezTo>
                  <a:cubicBezTo>
                    <a:pt x="500" y="80"/>
                    <a:pt x="500" y="80"/>
                    <a:pt x="500" y="80"/>
                  </a:cubicBezTo>
                  <a:cubicBezTo>
                    <a:pt x="501" y="80"/>
                    <a:pt x="501" y="80"/>
                    <a:pt x="502" y="81"/>
                  </a:cubicBezTo>
                  <a:cubicBezTo>
                    <a:pt x="502" y="81"/>
                    <a:pt x="503" y="83"/>
                    <a:pt x="504" y="84"/>
                  </a:cubicBezTo>
                  <a:cubicBezTo>
                    <a:pt x="505" y="84"/>
                    <a:pt x="504" y="85"/>
                    <a:pt x="504" y="85"/>
                  </a:cubicBezTo>
                  <a:cubicBezTo>
                    <a:pt x="504" y="85"/>
                    <a:pt x="505" y="86"/>
                    <a:pt x="505" y="86"/>
                  </a:cubicBezTo>
                  <a:cubicBezTo>
                    <a:pt x="506" y="87"/>
                    <a:pt x="506" y="90"/>
                    <a:pt x="504" y="90"/>
                  </a:cubicBezTo>
                  <a:cubicBezTo>
                    <a:pt x="505" y="91"/>
                    <a:pt x="505" y="92"/>
                    <a:pt x="504" y="93"/>
                  </a:cubicBezTo>
                  <a:cubicBezTo>
                    <a:pt x="504" y="93"/>
                    <a:pt x="504" y="94"/>
                    <a:pt x="504" y="94"/>
                  </a:cubicBezTo>
                  <a:cubicBezTo>
                    <a:pt x="505" y="94"/>
                    <a:pt x="505" y="95"/>
                    <a:pt x="504" y="96"/>
                  </a:cubicBezTo>
                  <a:cubicBezTo>
                    <a:pt x="504" y="96"/>
                    <a:pt x="503" y="97"/>
                    <a:pt x="504" y="98"/>
                  </a:cubicBezTo>
                  <a:cubicBezTo>
                    <a:pt x="504" y="99"/>
                    <a:pt x="504" y="99"/>
                    <a:pt x="504" y="99"/>
                  </a:cubicBezTo>
                  <a:cubicBezTo>
                    <a:pt x="504" y="100"/>
                    <a:pt x="504" y="101"/>
                    <a:pt x="504" y="102"/>
                  </a:cubicBezTo>
                  <a:cubicBezTo>
                    <a:pt x="504" y="103"/>
                    <a:pt x="504" y="107"/>
                    <a:pt x="503" y="108"/>
                  </a:cubicBezTo>
                  <a:cubicBezTo>
                    <a:pt x="502" y="109"/>
                    <a:pt x="499" y="105"/>
                    <a:pt x="500" y="108"/>
                  </a:cubicBezTo>
                  <a:cubicBezTo>
                    <a:pt x="500" y="109"/>
                    <a:pt x="502" y="111"/>
                    <a:pt x="503" y="112"/>
                  </a:cubicBezTo>
                  <a:cubicBezTo>
                    <a:pt x="503" y="113"/>
                    <a:pt x="503" y="113"/>
                    <a:pt x="503" y="114"/>
                  </a:cubicBezTo>
                  <a:cubicBezTo>
                    <a:pt x="503" y="114"/>
                    <a:pt x="504" y="114"/>
                    <a:pt x="504" y="115"/>
                  </a:cubicBezTo>
                  <a:cubicBezTo>
                    <a:pt x="506" y="117"/>
                    <a:pt x="505" y="119"/>
                    <a:pt x="505" y="121"/>
                  </a:cubicBezTo>
                  <a:cubicBezTo>
                    <a:pt x="504" y="123"/>
                    <a:pt x="501" y="124"/>
                    <a:pt x="499" y="124"/>
                  </a:cubicBezTo>
                  <a:cubicBezTo>
                    <a:pt x="498" y="125"/>
                    <a:pt x="497" y="125"/>
                    <a:pt x="496" y="124"/>
                  </a:cubicBezTo>
                  <a:cubicBezTo>
                    <a:pt x="496" y="124"/>
                    <a:pt x="496" y="124"/>
                    <a:pt x="495" y="124"/>
                  </a:cubicBezTo>
                  <a:cubicBezTo>
                    <a:pt x="495" y="125"/>
                    <a:pt x="495" y="125"/>
                    <a:pt x="494" y="125"/>
                  </a:cubicBezTo>
                  <a:cubicBezTo>
                    <a:pt x="494" y="125"/>
                    <a:pt x="492" y="124"/>
                    <a:pt x="492" y="124"/>
                  </a:cubicBezTo>
                  <a:cubicBezTo>
                    <a:pt x="491" y="123"/>
                    <a:pt x="490" y="124"/>
                    <a:pt x="489" y="124"/>
                  </a:cubicBezTo>
                  <a:cubicBezTo>
                    <a:pt x="488" y="124"/>
                    <a:pt x="487" y="123"/>
                    <a:pt x="486" y="122"/>
                  </a:cubicBezTo>
                  <a:cubicBezTo>
                    <a:pt x="486" y="121"/>
                    <a:pt x="485" y="120"/>
                    <a:pt x="484" y="119"/>
                  </a:cubicBezTo>
                  <a:cubicBezTo>
                    <a:pt x="483" y="118"/>
                    <a:pt x="484" y="118"/>
                    <a:pt x="482" y="118"/>
                  </a:cubicBezTo>
                  <a:cubicBezTo>
                    <a:pt x="481" y="118"/>
                    <a:pt x="480" y="117"/>
                    <a:pt x="480" y="117"/>
                  </a:cubicBezTo>
                  <a:cubicBezTo>
                    <a:pt x="476" y="121"/>
                    <a:pt x="476" y="115"/>
                    <a:pt x="475" y="114"/>
                  </a:cubicBezTo>
                  <a:cubicBezTo>
                    <a:pt x="473" y="114"/>
                    <a:pt x="472" y="117"/>
                    <a:pt x="470" y="116"/>
                  </a:cubicBezTo>
                  <a:cubicBezTo>
                    <a:pt x="469" y="115"/>
                    <a:pt x="469" y="114"/>
                    <a:pt x="469" y="113"/>
                  </a:cubicBezTo>
                  <a:cubicBezTo>
                    <a:pt x="469" y="112"/>
                    <a:pt x="469" y="112"/>
                    <a:pt x="469" y="111"/>
                  </a:cubicBezTo>
                  <a:cubicBezTo>
                    <a:pt x="469" y="111"/>
                    <a:pt x="468" y="111"/>
                    <a:pt x="468" y="110"/>
                  </a:cubicBezTo>
                  <a:cubicBezTo>
                    <a:pt x="467" y="108"/>
                    <a:pt x="467" y="107"/>
                    <a:pt x="467" y="105"/>
                  </a:cubicBezTo>
                  <a:cubicBezTo>
                    <a:pt x="467" y="103"/>
                    <a:pt x="468" y="100"/>
                    <a:pt x="466" y="100"/>
                  </a:cubicBezTo>
                  <a:cubicBezTo>
                    <a:pt x="464" y="100"/>
                    <a:pt x="464" y="103"/>
                    <a:pt x="463" y="100"/>
                  </a:cubicBezTo>
                  <a:cubicBezTo>
                    <a:pt x="463" y="100"/>
                    <a:pt x="464" y="97"/>
                    <a:pt x="462" y="97"/>
                  </a:cubicBezTo>
                  <a:cubicBezTo>
                    <a:pt x="460" y="97"/>
                    <a:pt x="461" y="100"/>
                    <a:pt x="460" y="101"/>
                  </a:cubicBezTo>
                  <a:cubicBezTo>
                    <a:pt x="459" y="101"/>
                    <a:pt x="459" y="101"/>
                    <a:pt x="459" y="100"/>
                  </a:cubicBezTo>
                  <a:cubicBezTo>
                    <a:pt x="459" y="100"/>
                    <a:pt x="459" y="99"/>
                    <a:pt x="458" y="99"/>
                  </a:cubicBezTo>
                  <a:cubicBezTo>
                    <a:pt x="458" y="99"/>
                    <a:pt x="458" y="98"/>
                    <a:pt x="457" y="98"/>
                  </a:cubicBezTo>
                  <a:cubicBezTo>
                    <a:pt x="457" y="97"/>
                    <a:pt x="456" y="98"/>
                    <a:pt x="457" y="97"/>
                  </a:cubicBezTo>
                  <a:cubicBezTo>
                    <a:pt x="457" y="96"/>
                    <a:pt x="459" y="96"/>
                    <a:pt x="459" y="96"/>
                  </a:cubicBezTo>
                  <a:cubicBezTo>
                    <a:pt x="462" y="95"/>
                    <a:pt x="462" y="92"/>
                    <a:pt x="464" y="91"/>
                  </a:cubicBezTo>
                  <a:cubicBezTo>
                    <a:pt x="464" y="90"/>
                    <a:pt x="466" y="89"/>
                    <a:pt x="466" y="88"/>
                  </a:cubicBezTo>
                  <a:cubicBezTo>
                    <a:pt x="467" y="86"/>
                    <a:pt x="466" y="87"/>
                    <a:pt x="466" y="85"/>
                  </a:cubicBezTo>
                  <a:cubicBezTo>
                    <a:pt x="465" y="82"/>
                    <a:pt x="467" y="81"/>
                    <a:pt x="469" y="80"/>
                  </a:cubicBezTo>
                  <a:cubicBezTo>
                    <a:pt x="469" y="78"/>
                    <a:pt x="471" y="78"/>
                    <a:pt x="471" y="76"/>
                  </a:cubicBezTo>
                  <a:cubicBezTo>
                    <a:pt x="472" y="77"/>
                    <a:pt x="471" y="78"/>
                    <a:pt x="472" y="79"/>
                  </a:cubicBezTo>
                  <a:cubicBezTo>
                    <a:pt x="473" y="79"/>
                    <a:pt x="473" y="79"/>
                    <a:pt x="473" y="79"/>
                  </a:cubicBezTo>
                  <a:cubicBezTo>
                    <a:pt x="475" y="77"/>
                    <a:pt x="474" y="77"/>
                    <a:pt x="476" y="76"/>
                  </a:cubicBezTo>
                  <a:cubicBezTo>
                    <a:pt x="478" y="75"/>
                    <a:pt x="480" y="76"/>
                    <a:pt x="483" y="75"/>
                  </a:cubicBezTo>
                  <a:cubicBezTo>
                    <a:pt x="485" y="75"/>
                    <a:pt x="486" y="73"/>
                    <a:pt x="488" y="74"/>
                  </a:cubicBezTo>
                  <a:cubicBezTo>
                    <a:pt x="489" y="74"/>
                    <a:pt x="491" y="76"/>
                    <a:pt x="491" y="76"/>
                  </a:cubicBezTo>
                  <a:close/>
                  <a:moveTo>
                    <a:pt x="505" y="91"/>
                  </a:moveTo>
                  <a:cubicBezTo>
                    <a:pt x="506" y="91"/>
                    <a:pt x="507" y="92"/>
                    <a:pt x="507" y="93"/>
                  </a:cubicBezTo>
                  <a:cubicBezTo>
                    <a:pt x="507" y="94"/>
                    <a:pt x="505" y="95"/>
                    <a:pt x="505" y="95"/>
                  </a:cubicBezTo>
                  <a:cubicBezTo>
                    <a:pt x="505" y="95"/>
                    <a:pt x="505" y="91"/>
                    <a:pt x="505" y="91"/>
                  </a:cubicBezTo>
                  <a:close/>
                  <a:moveTo>
                    <a:pt x="506" y="102"/>
                  </a:moveTo>
                  <a:cubicBezTo>
                    <a:pt x="505" y="102"/>
                    <a:pt x="505" y="103"/>
                    <a:pt x="505" y="103"/>
                  </a:cubicBezTo>
                  <a:cubicBezTo>
                    <a:pt x="504" y="102"/>
                    <a:pt x="506" y="100"/>
                    <a:pt x="506" y="102"/>
                  </a:cubicBezTo>
                  <a:close/>
                  <a:moveTo>
                    <a:pt x="496" y="132"/>
                  </a:moveTo>
                  <a:cubicBezTo>
                    <a:pt x="496" y="131"/>
                    <a:pt x="495" y="130"/>
                    <a:pt x="497" y="130"/>
                  </a:cubicBezTo>
                  <a:cubicBezTo>
                    <a:pt x="497" y="130"/>
                    <a:pt x="497" y="131"/>
                    <a:pt x="497" y="132"/>
                  </a:cubicBezTo>
                  <a:cubicBezTo>
                    <a:pt x="497" y="132"/>
                    <a:pt x="497" y="133"/>
                    <a:pt x="497" y="133"/>
                  </a:cubicBezTo>
                  <a:cubicBezTo>
                    <a:pt x="497" y="134"/>
                    <a:pt x="497" y="135"/>
                    <a:pt x="497" y="136"/>
                  </a:cubicBezTo>
                  <a:cubicBezTo>
                    <a:pt x="496" y="135"/>
                    <a:pt x="496" y="133"/>
                    <a:pt x="496" y="132"/>
                  </a:cubicBezTo>
                  <a:close/>
                  <a:moveTo>
                    <a:pt x="488" y="192"/>
                  </a:moveTo>
                  <a:cubicBezTo>
                    <a:pt x="488" y="193"/>
                    <a:pt x="488" y="194"/>
                    <a:pt x="488" y="195"/>
                  </a:cubicBezTo>
                  <a:cubicBezTo>
                    <a:pt x="487" y="194"/>
                    <a:pt x="487" y="193"/>
                    <a:pt x="488" y="192"/>
                  </a:cubicBezTo>
                  <a:close/>
                  <a:moveTo>
                    <a:pt x="489" y="191"/>
                  </a:moveTo>
                  <a:cubicBezTo>
                    <a:pt x="488" y="192"/>
                    <a:pt x="488" y="191"/>
                    <a:pt x="487" y="191"/>
                  </a:cubicBezTo>
                  <a:cubicBezTo>
                    <a:pt x="487" y="191"/>
                    <a:pt x="489" y="190"/>
                    <a:pt x="489" y="191"/>
                  </a:cubicBezTo>
                  <a:close/>
                  <a:moveTo>
                    <a:pt x="508" y="132"/>
                  </a:moveTo>
                  <a:cubicBezTo>
                    <a:pt x="506" y="133"/>
                    <a:pt x="507" y="135"/>
                    <a:pt x="507" y="136"/>
                  </a:cubicBezTo>
                  <a:cubicBezTo>
                    <a:pt x="506" y="138"/>
                    <a:pt x="505" y="140"/>
                    <a:pt x="504" y="142"/>
                  </a:cubicBezTo>
                  <a:cubicBezTo>
                    <a:pt x="502" y="146"/>
                    <a:pt x="500" y="150"/>
                    <a:pt x="502" y="154"/>
                  </a:cubicBezTo>
                  <a:cubicBezTo>
                    <a:pt x="503" y="153"/>
                    <a:pt x="503" y="154"/>
                    <a:pt x="504" y="154"/>
                  </a:cubicBezTo>
                  <a:cubicBezTo>
                    <a:pt x="506" y="153"/>
                    <a:pt x="507" y="152"/>
                    <a:pt x="508" y="151"/>
                  </a:cubicBezTo>
                  <a:cubicBezTo>
                    <a:pt x="509" y="150"/>
                    <a:pt x="511" y="148"/>
                    <a:pt x="512" y="147"/>
                  </a:cubicBezTo>
                  <a:cubicBezTo>
                    <a:pt x="514" y="146"/>
                    <a:pt x="515" y="147"/>
                    <a:pt x="517" y="146"/>
                  </a:cubicBezTo>
                  <a:cubicBezTo>
                    <a:pt x="517" y="146"/>
                    <a:pt x="517" y="146"/>
                    <a:pt x="517" y="146"/>
                  </a:cubicBezTo>
                  <a:cubicBezTo>
                    <a:pt x="517" y="146"/>
                    <a:pt x="518" y="146"/>
                    <a:pt x="518" y="146"/>
                  </a:cubicBezTo>
                  <a:cubicBezTo>
                    <a:pt x="518" y="146"/>
                    <a:pt x="518" y="146"/>
                    <a:pt x="518" y="146"/>
                  </a:cubicBezTo>
                  <a:cubicBezTo>
                    <a:pt x="518" y="146"/>
                    <a:pt x="518" y="146"/>
                    <a:pt x="518" y="146"/>
                  </a:cubicBezTo>
                  <a:cubicBezTo>
                    <a:pt x="519" y="146"/>
                    <a:pt x="520" y="146"/>
                    <a:pt x="520" y="145"/>
                  </a:cubicBezTo>
                  <a:cubicBezTo>
                    <a:pt x="521" y="145"/>
                    <a:pt x="522" y="145"/>
                    <a:pt x="523" y="145"/>
                  </a:cubicBezTo>
                  <a:cubicBezTo>
                    <a:pt x="523" y="145"/>
                    <a:pt x="523" y="145"/>
                    <a:pt x="523" y="145"/>
                  </a:cubicBezTo>
                  <a:cubicBezTo>
                    <a:pt x="523" y="145"/>
                    <a:pt x="523" y="145"/>
                    <a:pt x="523" y="145"/>
                  </a:cubicBezTo>
                  <a:cubicBezTo>
                    <a:pt x="524" y="146"/>
                    <a:pt x="523" y="147"/>
                    <a:pt x="524" y="147"/>
                  </a:cubicBezTo>
                  <a:cubicBezTo>
                    <a:pt x="525" y="147"/>
                    <a:pt x="524" y="145"/>
                    <a:pt x="525" y="145"/>
                  </a:cubicBezTo>
                  <a:cubicBezTo>
                    <a:pt x="526" y="145"/>
                    <a:pt x="526" y="145"/>
                    <a:pt x="527" y="145"/>
                  </a:cubicBezTo>
                  <a:cubicBezTo>
                    <a:pt x="527" y="145"/>
                    <a:pt x="527" y="145"/>
                    <a:pt x="527" y="145"/>
                  </a:cubicBezTo>
                  <a:cubicBezTo>
                    <a:pt x="527" y="145"/>
                    <a:pt x="527" y="145"/>
                    <a:pt x="527" y="145"/>
                  </a:cubicBezTo>
                  <a:cubicBezTo>
                    <a:pt x="527" y="145"/>
                    <a:pt x="528" y="144"/>
                    <a:pt x="528" y="144"/>
                  </a:cubicBezTo>
                  <a:cubicBezTo>
                    <a:pt x="529" y="144"/>
                    <a:pt x="530" y="145"/>
                    <a:pt x="530" y="144"/>
                  </a:cubicBezTo>
                  <a:cubicBezTo>
                    <a:pt x="530" y="144"/>
                    <a:pt x="530" y="144"/>
                    <a:pt x="530" y="144"/>
                  </a:cubicBezTo>
                  <a:cubicBezTo>
                    <a:pt x="532" y="143"/>
                    <a:pt x="533" y="142"/>
                    <a:pt x="534" y="142"/>
                  </a:cubicBezTo>
                  <a:cubicBezTo>
                    <a:pt x="535" y="141"/>
                    <a:pt x="536" y="142"/>
                    <a:pt x="536" y="141"/>
                  </a:cubicBezTo>
                  <a:cubicBezTo>
                    <a:pt x="536" y="141"/>
                    <a:pt x="536" y="141"/>
                    <a:pt x="536" y="141"/>
                  </a:cubicBezTo>
                  <a:cubicBezTo>
                    <a:pt x="540" y="142"/>
                    <a:pt x="541" y="136"/>
                    <a:pt x="542" y="134"/>
                  </a:cubicBezTo>
                  <a:cubicBezTo>
                    <a:pt x="542" y="134"/>
                    <a:pt x="542" y="133"/>
                    <a:pt x="542" y="133"/>
                  </a:cubicBezTo>
                  <a:cubicBezTo>
                    <a:pt x="542" y="133"/>
                    <a:pt x="542" y="133"/>
                    <a:pt x="542" y="133"/>
                  </a:cubicBezTo>
                  <a:cubicBezTo>
                    <a:pt x="542" y="133"/>
                    <a:pt x="542" y="133"/>
                    <a:pt x="542" y="133"/>
                  </a:cubicBezTo>
                  <a:cubicBezTo>
                    <a:pt x="541" y="131"/>
                    <a:pt x="542" y="130"/>
                    <a:pt x="541" y="129"/>
                  </a:cubicBezTo>
                  <a:cubicBezTo>
                    <a:pt x="541" y="129"/>
                    <a:pt x="541" y="129"/>
                    <a:pt x="541" y="129"/>
                  </a:cubicBezTo>
                  <a:cubicBezTo>
                    <a:pt x="541" y="129"/>
                    <a:pt x="541" y="129"/>
                    <a:pt x="541" y="129"/>
                  </a:cubicBezTo>
                  <a:cubicBezTo>
                    <a:pt x="541" y="129"/>
                    <a:pt x="542" y="128"/>
                    <a:pt x="541" y="128"/>
                  </a:cubicBezTo>
                  <a:cubicBezTo>
                    <a:pt x="541" y="128"/>
                    <a:pt x="541" y="128"/>
                    <a:pt x="541" y="128"/>
                  </a:cubicBezTo>
                  <a:cubicBezTo>
                    <a:pt x="541" y="128"/>
                    <a:pt x="541" y="128"/>
                    <a:pt x="541" y="128"/>
                  </a:cubicBezTo>
                  <a:cubicBezTo>
                    <a:pt x="541" y="127"/>
                    <a:pt x="541" y="126"/>
                    <a:pt x="541" y="125"/>
                  </a:cubicBezTo>
                  <a:cubicBezTo>
                    <a:pt x="540" y="123"/>
                    <a:pt x="537" y="122"/>
                    <a:pt x="537" y="125"/>
                  </a:cubicBezTo>
                  <a:cubicBezTo>
                    <a:pt x="537" y="125"/>
                    <a:pt x="536" y="124"/>
                    <a:pt x="536" y="124"/>
                  </a:cubicBezTo>
                  <a:cubicBezTo>
                    <a:pt x="536" y="124"/>
                    <a:pt x="536" y="124"/>
                    <a:pt x="536" y="124"/>
                  </a:cubicBezTo>
                  <a:cubicBezTo>
                    <a:pt x="536" y="124"/>
                    <a:pt x="536" y="124"/>
                    <a:pt x="536" y="124"/>
                  </a:cubicBezTo>
                  <a:cubicBezTo>
                    <a:pt x="536" y="124"/>
                    <a:pt x="536" y="124"/>
                    <a:pt x="535" y="124"/>
                  </a:cubicBezTo>
                  <a:cubicBezTo>
                    <a:pt x="535" y="124"/>
                    <a:pt x="535" y="124"/>
                    <a:pt x="535" y="124"/>
                  </a:cubicBezTo>
                  <a:cubicBezTo>
                    <a:pt x="535" y="122"/>
                    <a:pt x="537" y="122"/>
                    <a:pt x="535" y="120"/>
                  </a:cubicBezTo>
                  <a:cubicBezTo>
                    <a:pt x="535" y="120"/>
                    <a:pt x="535" y="120"/>
                    <a:pt x="535" y="120"/>
                  </a:cubicBezTo>
                  <a:cubicBezTo>
                    <a:pt x="535" y="119"/>
                    <a:pt x="535" y="118"/>
                    <a:pt x="533" y="118"/>
                  </a:cubicBezTo>
                  <a:cubicBezTo>
                    <a:pt x="533" y="117"/>
                    <a:pt x="533" y="117"/>
                    <a:pt x="533" y="117"/>
                  </a:cubicBezTo>
                  <a:cubicBezTo>
                    <a:pt x="534" y="118"/>
                    <a:pt x="534" y="117"/>
                    <a:pt x="535" y="116"/>
                  </a:cubicBezTo>
                  <a:cubicBezTo>
                    <a:pt x="534" y="117"/>
                    <a:pt x="534" y="117"/>
                    <a:pt x="533" y="117"/>
                  </a:cubicBezTo>
                  <a:cubicBezTo>
                    <a:pt x="533" y="117"/>
                    <a:pt x="533" y="116"/>
                    <a:pt x="533" y="116"/>
                  </a:cubicBezTo>
                  <a:cubicBezTo>
                    <a:pt x="532" y="116"/>
                    <a:pt x="532" y="115"/>
                    <a:pt x="532" y="115"/>
                  </a:cubicBezTo>
                  <a:cubicBezTo>
                    <a:pt x="533" y="114"/>
                    <a:pt x="533" y="113"/>
                    <a:pt x="532" y="113"/>
                  </a:cubicBezTo>
                  <a:cubicBezTo>
                    <a:pt x="532" y="113"/>
                    <a:pt x="532" y="113"/>
                    <a:pt x="532" y="113"/>
                  </a:cubicBezTo>
                  <a:cubicBezTo>
                    <a:pt x="532" y="113"/>
                    <a:pt x="532" y="113"/>
                    <a:pt x="532" y="113"/>
                  </a:cubicBezTo>
                  <a:cubicBezTo>
                    <a:pt x="532" y="113"/>
                    <a:pt x="532" y="113"/>
                    <a:pt x="532" y="113"/>
                  </a:cubicBezTo>
                  <a:cubicBezTo>
                    <a:pt x="531" y="112"/>
                    <a:pt x="532" y="112"/>
                    <a:pt x="531" y="111"/>
                  </a:cubicBezTo>
                  <a:cubicBezTo>
                    <a:pt x="531" y="111"/>
                    <a:pt x="531" y="111"/>
                    <a:pt x="531" y="111"/>
                  </a:cubicBezTo>
                  <a:cubicBezTo>
                    <a:pt x="531" y="112"/>
                    <a:pt x="531" y="113"/>
                    <a:pt x="530" y="113"/>
                  </a:cubicBezTo>
                  <a:cubicBezTo>
                    <a:pt x="530" y="112"/>
                    <a:pt x="530" y="112"/>
                    <a:pt x="529" y="111"/>
                  </a:cubicBezTo>
                  <a:cubicBezTo>
                    <a:pt x="528" y="114"/>
                    <a:pt x="526" y="115"/>
                    <a:pt x="525" y="117"/>
                  </a:cubicBezTo>
                  <a:cubicBezTo>
                    <a:pt x="524" y="119"/>
                    <a:pt x="524" y="120"/>
                    <a:pt x="524" y="121"/>
                  </a:cubicBezTo>
                  <a:cubicBezTo>
                    <a:pt x="523" y="122"/>
                    <a:pt x="523" y="124"/>
                    <a:pt x="522" y="124"/>
                  </a:cubicBezTo>
                  <a:cubicBezTo>
                    <a:pt x="521" y="124"/>
                    <a:pt x="523" y="119"/>
                    <a:pt x="524" y="118"/>
                  </a:cubicBezTo>
                  <a:cubicBezTo>
                    <a:pt x="524" y="117"/>
                    <a:pt x="524" y="116"/>
                    <a:pt x="524" y="114"/>
                  </a:cubicBezTo>
                  <a:cubicBezTo>
                    <a:pt x="524" y="114"/>
                    <a:pt x="524" y="113"/>
                    <a:pt x="524" y="113"/>
                  </a:cubicBezTo>
                  <a:cubicBezTo>
                    <a:pt x="524" y="112"/>
                    <a:pt x="524" y="111"/>
                    <a:pt x="524" y="111"/>
                  </a:cubicBezTo>
                  <a:cubicBezTo>
                    <a:pt x="524" y="111"/>
                    <a:pt x="524" y="111"/>
                    <a:pt x="524" y="111"/>
                  </a:cubicBezTo>
                  <a:cubicBezTo>
                    <a:pt x="524" y="111"/>
                    <a:pt x="524" y="111"/>
                    <a:pt x="524" y="111"/>
                  </a:cubicBezTo>
                  <a:cubicBezTo>
                    <a:pt x="526" y="108"/>
                    <a:pt x="527" y="107"/>
                    <a:pt x="525" y="105"/>
                  </a:cubicBezTo>
                  <a:cubicBezTo>
                    <a:pt x="524" y="103"/>
                    <a:pt x="522" y="101"/>
                    <a:pt x="520" y="103"/>
                  </a:cubicBezTo>
                  <a:cubicBezTo>
                    <a:pt x="519" y="105"/>
                    <a:pt x="521" y="107"/>
                    <a:pt x="520" y="109"/>
                  </a:cubicBezTo>
                  <a:cubicBezTo>
                    <a:pt x="519" y="112"/>
                    <a:pt x="519" y="107"/>
                    <a:pt x="518" y="106"/>
                  </a:cubicBezTo>
                  <a:cubicBezTo>
                    <a:pt x="518" y="106"/>
                    <a:pt x="518" y="106"/>
                    <a:pt x="518" y="106"/>
                  </a:cubicBezTo>
                  <a:cubicBezTo>
                    <a:pt x="516" y="103"/>
                    <a:pt x="516" y="108"/>
                    <a:pt x="515" y="109"/>
                  </a:cubicBezTo>
                  <a:cubicBezTo>
                    <a:pt x="513" y="109"/>
                    <a:pt x="513" y="112"/>
                    <a:pt x="514" y="114"/>
                  </a:cubicBezTo>
                  <a:cubicBezTo>
                    <a:pt x="514" y="114"/>
                    <a:pt x="514" y="114"/>
                    <a:pt x="514" y="114"/>
                  </a:cubicBezTo>
                  <a:cubicBezTo>
                    <a:pt x="513" y="113"/>
                    <a:pt x="512" y="114"/>
                    <a:pt x="512" y="115"/>
                  </a:cubicBezTo>
                  <a:cubicBezTo>
                    <a:pt x="512" y="116"/>
                    <a:pt x="514" y="117"/>
                    <a:pt x="515" y="118"/>
                  </a:cubicBezTo>
                  <a:cubicBezTo>
                    <a:pt x="512" y="118"/>
                    <a:pt x="512" y="116"/>
                    <a:pt x="511" y="120"/>
                  </a:cubicBezTo>
                  <a:cubicBezTo>
                    <a:pt x="511" y="121"/>
                    <a:pt x="510" y="122"/>
                    <a:pt x="511" y="123"/>
                  </a:cubicBezTo>
                  <a:cubicBezTo>
                    <a:pt x="511" y="124"/>
                    <a:pt x="512" y="126"/>
                    <a:pt x="512" y="126"/>
                  </a:cubicBezTo>
                  <a:cubicBezTo>
                    <a:pt x="511" y="126"/>
                    <a:pt x="510" y="124"/>
                    <a:pt x="509" y="125"/>
                  </a:cubicBezTo>
                  <a:cubicBezTo>
                    <a:pt x="508" y="126"/>
                    <a:pt x="508" y="128"/>
                    <a:pt x="508" y="129"/>
                  </a:cubicBezTo>
                  <a:cubicBezTo>
                    <a:pt x="508" y="130"/>
                    <a:pt x="508" y="131"/>
                    <a:pt x="508" y="132"/>
                  </a:cubicBezTo>
                  <a:cubicBezTo>
                    <a:pt x="508" y="132"/>
                    <a:pt x="507" y="133"/>
                    <a:pt x="508" y="132"/>
                  </a:cubicBezTo>
                  <a:cubicBezTo>
                    <a:pt x="506" y="133"/>
                    <a:pt x="508" y="132"/>
                    <a:pt x="508" y="132"/>
                  </a:cubicBezTo>
                  <a:close/>
                  <a:moveTo>
                    <a:pt x="529" y="144"/>
                  </a:moveTo>
                  <a:cubicBezTo>
                    <a:pt x="529" y="144"/>
                    <a:pt x="529" y="144"/>
                    <a:pt x="529" y="144"/>
                  </a:cubicBezTo>
                  <a:cubicBezTo>
                    <a:pt x="529" y="144"/>
                    <a:pt x="529" y="144"/>
                    <a:pt x="529" y="144"/>
                  </a:cubicBezTo>
                  <a:cubicBezTo>
                    <a:pt x="529" y="144"/>
                    <a:pt x="529" y="144"/>
                    <a:pt x="529" y="144"/>
                  </a:cubicBezTo>
                  <a:close/>
                  <a:moveTo>
                    <a:pt x="479" y="187"/>
                  </a:moveTo>
                  <a:cubicBezTo>
                    <a:pt x="477" y="187"/>
                    <a:pt x="478" y="186"/>
                    <a:pt x="479" y="186"/>
                  </a:cubicBezTo>
                  <a:cubicBezTo>
                    <a:pt x="480" y="186"/>
                    <a:pt x="480" y="187"/>
                    <a:pt x="479" y="187"/>
                  </a:cubicBezTo>
                  <a:close/>
                  <a:moveTo>
                    <a:pt x="472" y="207"/>
                  </a:moveTo>
                  <a:cubicBezTo>
                    <a:pt x="472" y="207"/>
                    <a:pt x="472" y="207"/>
                    <a:pt x="472" y="207"/>
                  </a:cubicBezTo>
                  <a:cubicBezTo>
                    <a:pt x="472" y="209"/>
                    <a:pt x="471" y="207"/>
                    <a:pt x="472" y="207"/>
                  </a:cubicBezTo>
                  <a:close/>
                  <a:moveTo>
                    <a:pt x="463" y="146"/>
                  </a:moveTo>
                  <a:cubicBezTo>
                    <a:pt x="462" y="147"/>
                    <a:pt x="461" y="145"/>
                    <a:pt x="462" y="145"/>
                  </a:cubicBezTo>
                  <a:cubicBezTo>
                    <a:pt x="462" y="145"/>
                    <a:pt x="463" y="146"/>
                    <a:pt x="463" y="146"/>
                  </a:cubicBezTo>
                  <a:close/>
                  <a:moveTo>
                    <a:pt x="468" y="207"/>
                  </a:moveTo>
                  <a:cubicBezTo>
                    <a:pt x="469" y="206"/>
                    <a:pt x="470" y="206"/>
                    <a:pt x="471" y="206"/>
                  </a:cubicBezTo>
                  <a:cubicBezTo>
                    <a:pt x="470" y="207"/>
                    <a:pt x="469" y="207"/>
                    <a:pt x="468" y="207"/>
                  </a:cubicBezTo>
                  <a:close/>
                  <a:moveTo>
                    <a:pt x="478" y="194"/>
                  </a:moveTo>
                  <a:cubicBezTo>
                    <a:pt x="478" y="193"/>
                    <a:pt x="479" y="194"/>
                    <a:pt x="480" y="193"/>
                  </a:cubicBezTo>
                  <a:cubicBezTo>
                    <a:pt x="480" y="193"/>
                    <a:pt x="480" y="196"/>
                    <a:pt x="478" y="195"/>
                  </a:cubicBezTo>
                  <a:cubicBezTo>
                    <a:pt x="478" y="195"/>
                    <a:pt x="477" y="195"/>
                    <a:pt x="478" y="194"/>
                  </a:cubicBezTo>
                  <a:close/>
                  <a:moveTo>
                    <a:pt x="559" y="185"/>
                  </a:moveTo>
                  <a:cubicBezTo>
                    <a:pt x="559" y="184"/>
                    <a:pt x="559" y="184"/>
                    <a:pt x="559" y="183"/>
                  </a:cubicBezTo>
                  <a:cubicBezTo>
                    <a:pt x="559" y="183"/>
                    <a:pt x="560" y="183"/>
                    <a:pt x="560" y="184"/>
                  </a:cubicBezTo>
                  <a:cubicBezTo>
                    <a:pt x="560" y="184"/>
                    <a:pt x="560" y="184"/>
                    <a:pt x="559" y="185"/>
                  </a:cubicBezTo>
                  <a:cubicBezTo>
                    <a:pt x="559" y="185"/>
                    <a:pt x="559" y="185"/>
                    <a:pt x="559" y="185"/>
                  </a:cubicBezTo>
                  <a:close/>
                  <a:moveTo>
                    <a:pt x="481" y="179"/>
                  </a:moveTo>
                  <a:cubicBezTo>
                    <a:pt x="483" y="181"/>
                    <a:pt x="479" y="184"/>
                    <a:pt x="477" y="185"/>
                  </a:cubicBezTo>
                  <a:cubicBezTo>
                    <a:pt x="477" y="184"/>
                    <a:pt x="478" y="184"/>
                    <a:pt x="477" y="183"/>
                  </a:cubicBezTo>
                  <a:cubicBezTo>
                    <a:pt x="476" y="183"/>
                    <a:pt x="473" y="185"/>
                    <a:pt x="475" y="182"/>
                  </a:cubicBezTo>
                  <a:cubicBezTo>
                    <a:pt x="476" y="181"/>
                    <a:pt x="481" y="178"/>
                    <a:pt x="481" y="179"/>
                  </a:cubicBezTo>
                  <a:close/>
                  <a:moveTo>
                    <a:pt x="663" y="271"/>
                  </a:moveTo>
                  <a:cubicBezTo>
                    <a:pt x="663" y="271"/>
                    <a:pt x="664" y="271"/>
                    <a:pt x="664" y="271"/>
                  </a:cubicBezTo>
                  <a:cubicBezTo>
                    <a:pt x="664" y="271"/>
                    <a:pt x="664" y="271"/>
                    <a:pt x="664" y="271"/>
                  </a:cubicBezTo>
                  <a:cubicBezTo>
                    <a:pt x="664" y="271"/>
                    <a:pt x="664" y="271"/>
                    <a:pt x="664" y="271"/>
                  </a:cubicBezTo>
                  <a:cubicBezTo>
                    <a:pt x="664" y="272"/>
                    <a:pt x="663" y="272"/>
                    <a:pt x="663" y="271"/>
                  </a:cubicBezTo>
                  <a:close/>
                  <a:moveTo>
                    <a:pt x="700" y="294"/>
                  </a:moveTo>
                  <a:cubicBezTo>
                    <a:pt x="701" y="295"/>
                    <a:pt x="702" y="295"/>
                    <a:pt x="702" y="296"/>
                  </a:cubicBezTo>
                  <a:cubicBezTo>
                    <a:pt x="702" y="296"/>
                    <a:pt x="702" y="296"/>
                    <a:pt x="702" y="296"/>
                  </a:cubicBezTo>
                  <a:cubicBezTo>
                    <a:pt x="701" y="296"/>
                    <a:pt x="696" y="295"/>
                    <a:pt x="698" y="294"/>
                  </a:cubicBezTo>
                  <a:cubicBezTo>
                    <a:pt x="698" y="293"/>
                    <a:pt x="699" y="294"/>
                    <a:pt x="700" y="294"/>
                  </a:cubicBezTo>
                  <a:close/>
                  <a:moveTo>
                    <a:pt x="701" y="291"/>
                  </a:moveTo>
                  <a:cubicBezTo>
                    <a:pt x="701" y="291"/>
                    <a:pt x="701" y="291"/>
                    <a:pt x="701" y="291"/>
                  </a:cubicBezTo>
                  <a:cubicBezTo>
                    <a:pt x="701" y="291"/>
                    <a:pt x="702" y="291"/>
                    <a:pt x="702" y="291"/>
                  </a:cubicBezTo>
                  <a:cubicBezTo>
                    <a:pt x="702" y="291"/>
                    <a:pt x="702" y="291"/>
                    <a:pt x="701" y="291"/>
                  </a:cubicBezTo>
                  <a:cubicBezTo>
                    <a:pt x="701" y="291"/>
                    <a:pt x="701" y="291"/>
                    <a:pt x="701" y="291"/>
                  </a:cubicBezTo>
                  <a:close/>
                  <a:moveTo>
                    <a:pt x="685" y="306"/>
                  </a:moveTo>
                  <a:cubicBezTo>
                    <a:pt x="685" y="306"/>
                    <a:pt x="685" y="306"/>
                    <a:pt x="685" y="306"/>
                  </a:cubicBezTo>
                  <a:cubicBezTo>
                    <a:pt x="684" y="306"/>
                    <a:pt x="684" y="306"/>
                    <a:pt x="685" y="305"/>
                  </a:cubicBezTo>
                  <a:cubicBezTo>
                    <a:pt x="685" y="306"/>
                    <a:pt x="685" y="306"/>
                    <a:pt x="685" y="306"/>
                  </a:cubicBezTo>
                  <a:close/>
                  <a:moveTo>
                    <a:pt x="694" y="295"/>
                  </a:moveTo>
                  <a:cubicBezTo>
                    <a:pt x="695" y="295"/>
                    <a:pt x="694" y="296"/>
                    <a:pt x="694" y="296"/>
                  </a:cubicBezTo>
                  <a:cubicBezTo>
                    <a:pt x="693" y="296"/>
                    <a:pt x="694" y="295"/>
                    <a:pt x="694" y="295"/>
                  </a:cubicBezTo>
                  <a:close/>
                  <a:moveTo>
                    <a:pt x="701" y="289"/>
                  </a:moveTo>
                  <a:cubicBezTo>
                    <a:pt x="701" y="289"/>
                    <a:pt x="701" y="289"/>
                    <a:pt x="701" y="289"/>
                  </a:cubicBezTo>
                  <a:cubicBezTo>
                    <a:pt x="700" y="290"/>
                    <a:pt x="700" y="290"/>
                    <a:pt x="700" y="290"/>
                  </a:cubicBezTo>
                  <a:cubicBezTo>
                    <a:pt x="700" y="290"/>
                    <a:pt x="700" y="290"/>
                    <a:pt x="700" y="290"/>
                  </a:cubicBezTo>
                  <a:cubicBezTo>
                    <a:pt x="699" y="290"/>
                    <a:pt x="699" y="290"/>
                    <a:pt x="698" y="290"/>
                  </a:cubicBezTo>
                  <a:cubicBezTo>
                    <a:pt x="698" y="290"/>
                    <a:pt x="698" y="290"/>
                    <a:pt x="698" y="290"/>
                  </a:cubicBezTo>
                  <a:cubicBezTo>
                    <a:pt x="699" y="289"/>
                    <a:pt x="699" y="290"/>
                    <a:pt x="700" y="290"/>
                  </a:cubicBezTo>
                  <a:cubicBezTo>
                    <a:pt x="700" y="289"/>
                    <a:pt x="700" y="289"/>
                    <a:pt x="700" y="289"/>
                  </a:cubicBezTo>
                  <a:cubicBezTo>
                    <a:pt x="700" y="289"/>
                    <a:pt x="701" y="289"/>
                    <a:pt x="701" y="289"/>
                  </a:cubicBezTo>
                  <a:close/>
                  <a:moveTo>
                    <a:pt x="701" y="287"/>
                  </a:moveTo>
                  <a:cubicBezTo>
                    <a:pt x="701" y="287"/>
                    <a:pt x="701" y="286"/>
                    <a:pt x="701" y="286"/>
                  </a:cubicBezTo>
                  <a:cubicBezTo>
                    <a:pt x="701" y="286"/>
                    <a:pt x="701" y="286"/>
                    <a:pt x="702" y="286"/>
                  </a:cubicBezTo>
                  <a:cubicBezTo>
                    <a:pt x="702" y="286"/>
                    <a:pt x="703" y="286"/>
                    <a:pt x="703" y="287"/>
                  </a:cubicBezTo>
                  <a:cubicBezTo>
                    <a:pt x="703" y="287"/>
                    <a:pt x="703" y="287"/>
                    <a:pt x="703" y="287"/>
                  </a:cubicBezTo>
                  <a:cubicBezTo>
                    <a:pt x="702" y="288"/>
                    <a:pt x="701" y="288"/>
                    <a:pt x="701" y="287"/>
                  </a:cubicBezTo>
                  <a:close/>
                  <a:moveTo>
                    <a:pt x="694" y="296"/>
                  </a:moveTo>
                  <a:cubicBezTo>
                    <a:pt x="695" y="296"/>
                    <a:pt x="696" y="295"/>
                    <a:pt x="697" y="296"/>
                  </a:cubicBezTo>
                  <a:cubicBezTo>
                    <a:pt x="697" y="296"/>
                    <a:pt x="697" y="296"/>
                    <a:pt x="697" y="296"/>
                  </a:cubicBezTo>
                  <a:cubicBezTo>
                    <a:pt x="696" y="297"/>
                    <a:pt x="695" y="297"/>
                    <a:pt x="694" y="296"/>
                  </a:cubicBezTo>
                  <a:close/>
                  <a:moveTo>
                    <a:pt x="704" y="293"/>
                  </a:moveTo>
                  <a:cubicBezTo>
                    <a:pt x="704" y="293"/>
                    <a:pt x="704" y="293"/>
                    <a:pt x="704" y="294"/>
                  </a:cubicBezTo>
                  <a:cubicBezTo>
                    <a:pt x="703" y="295"/>
                    <a:pt x="701" y="293"/>
                    <a:pt x="703" y="292"/>
                  </a:cubicBezTo>
                  <a:cubicBezTo>
                    <a:pt x="704" y="291"/>
                    <a:pt x="704" y="292"/>
                    <a:pt x="704" y="293"/>
                  </a:cubicBezTo>
                  <a:close/>
                  <a:moveTo>
                    <a:pt x="703" y="290"/>
                  </a:moveTo>
                  <a:cubicBezTo>
                    <a:pt x="703" y="290"/>
                    <a:pt x="703" y="290"/>
                    <a:pt x="703" y="289"/>
                  </a:cubicBezTo>
                  <a:cubicBezTo>
                    <a:pt x="703" y="289"/>
                    <a:pt x="703" y="289"/>
                    <a:pt x="703" y="289"/>
                  </a:cubicBezTo>
                  <a:cubicBezTo>
                    <a:pt x="704" y="289"/>
                    <a:pt x="704" y="289"/>
                    <a:pt x="704" y="290"/>
                  </a:cubicBezTo>
                  <a:cubicBezTo>
                    <a:pt x="704" y="290"/>
                    <a:pt x="704" y="290"/>
                    <a:pt x="704" y="290"/>
                  </a:cubicBezTo>
                  <a:cubicBezTo>
                    <a:pt x="704" y="290"/>
                    <a:pt x="703" y="290"/>
                    <a:pt x="703" y="290"/>
                  </a:cubicBezTo>
                  <a:close/>
                  <a:moveTo>
                    <a:pt x="703" y="297"/>
                  </a:moveTo>
                  <a:cubicBezTo>
                    <a:pt x="703" y="297"/>
                    <a:pt x="703" y="297"/>
                    <a:pt x="703" y="297"/>
                  </a:cubicBezTo>
                  <a:cubicBezTo>
                    <a:pt x="703" y="297"/>
                    <a:pt x="703" y="297"/>
                    <a:pt x="703" y="298"/>
                  </a:cubicBezTo>
                  <a:cubicBezTo>
                    <a:pt x="703" y="298"/>
                    <a:pt x="702" y="297"/>
                    <a:pt x="702" y="297"/>
                  </a:cubicBezTo>
                  <a:cubicBezTo>
                    <a:pt x="703" y="297"/>
                    <a:pt x="703" y="297"/>
                    <a:pt x="703" y="297"/>
                  </a:cubicBezTo>
                  <a:close/>
                  <a:moveTo>
                    <a:pt x="691" y="297"/>
                  </a:moveTo>
                  <a:cubicBezTo>
                    <a:pt x="691" y="297"/>
                    <a:pt x="690" y="296"/>
                    <a:pt x="691" y="296"/>
                  </a:cubicBezTo>
                  <a:cubicBezTo>
                    <a:pt x="691" y="296"/>
                    <a:pt x="691" y="296"/>
                    <a:pt x="691" y="296"/>
                  </a:cubicBezTo>
                  <a:cubicBezTo>
                    <a:pt x="691" y="296"/>
                    <a:pt x="691" y="297"/>
                    <a:pt x="691" y="297"/>
                  </a:cubicBezTo>
                  <a:cubicBezTo>
                    <a:pt x="691" y="297"/>
                    <a:pt x="691" y="297"/>
                    <a:pt x="691" y="297"/>
                  </a:cubicBezTo>
                  <a:close/>
                  <a:moveTo>
                    <a:pt x="704" y="305"/>
                  </a:moveTo>
                  <a:cubicBezTo>
                    <a:pt x="703" y="305"/>
                    <a:pt x="705" y="306"/>
                    <a:pt x="704" y="307"/>
                  </a:cubicBezTo>
                  <a:cubicBezTo>
                    <a:pt x="702" y="308"/>
                    <a:pt x="699" y="305"/>
                    <a:pt x="698" y="305"/>
                  </a:cubicBezTo>
                  <a:cubicBezTo>
                    <a:pt x="698" y="305"/>
                    <a:pt x="699" y="305"/>
                    <a:pt x="699" y="305"/>
                  </a:cubicBezTo>
                  <a:cubicBezTo>
                    <a:pt x="700" y="305"/>
                    <a:pt x="700" y="305"/>
                    <a:pt x="700" y="305"/>
                  </a:cubicBezTo>
                  <a:cubicBezTo>
                    <a:pt x="698" y="304"/>
                    <a:pt x="698" y="305"/>
                    <a:pt x="696" y="305"/>
                  </a:cubicBezTo>
                  <a:cubicBezTo>
                    <a:pt x="696" y="305"/>
                    <a:pt x="694" y="304"/>
                    <a:pt x="695" y="304"/>
                  </a:cubicBezTo>
                  <a:cubicBezTo>
                    <a:pt x="695" y="304"/>
                    <a:pt x="695" y="304"/>
                    <a:pt x="696" y="304"/>
                  </a:cubicBezTo>
                  <a:cubicBezTo>
                    <a:pt x="697" y="302"/>
                    <a:pt x="699" y="303"/>
                    <a:pt x="701" y="303"/>
                  </a:cubicBezTo>
                  <a:cubicBezTo>
                    <a:pt x="702" y="303"/>
                    <a:pt x="703" y="303"/>
                    <a:pt x="704" y="303"/>
                  </a:cubicBezTo>
                  <a:cubicBezTo>
                    <a:pt x="704" y="303"/>
                    <a:pt x="705" y="304"/>
                    <a:pt x="704" y="304"/>
                  </a:cubicBezTo>
                  <a:cubicBezTo>
                    <a:pt x="704" y="304"/>
                    <a:pt x="704" y="304"/>
                    <a:pt x="704" y="305"/>
                  </a:cubicBezTo>
                  <a:close/>
                  <a:moveTo>
                    <a:pt x="704" y="309"/>
                  </a:moveTo>
                  <a:cubicBezTo>
                    <a:pt x="704" y="309"/>
                    <a:pt x="701" y="310"/>
                    <a:pt x="701" y="310"/>
                  </a:cubicBezTo>
                  <a:cubicBezTo>
                    <a:pt x="700" y="309"/>
                    <a:pt x="699" y="308"/>
                    <a:pt x="700" y="307"/>
                  </a:cubicBezTo>
                  <a:cubicBezTo>
                    <a:pt x="700" y="307"/>
                    <a:pt x="703" y="309"/>
                    <a:pt x="704" y="308"/>
                  </a:cubicBezTo>
                  <a:cubicBezTo>
                    <a:pt x="704" y="308"/>
                    <a:pt x="704" y="308"/>
                    <a:pt x="704" y="308"/>
                  </a:cubicBezTo>
                  <a:cubicBezTo>
                    <a:pt x="704" y="308"/>
                    <a:pt x="704" y="309"/>
                    <a:pt x="704" y="309"/>
                  </a:cubicBezTo>
                  <a:close/>
                  <a:moveTo>
                    <a:pt x="726" y="313"/>
                  </a:moveTo>
                  <a:cubicBezTo>
                    <a:pt x="727" y="312"/>
                    <a:pt x="727" y="312"/>
                    <a:pt x="728" y="313"/>
                  </a:cubicBezTo>
                  <a:cubicBezTo>
                    <a:pt x="728" y="313"/>
                    <a:pt x="727" y="313"/>
                    <a:pt x="726" y="313"/>
                  </a:cubicBezTo>
                  <a:close/>
                  <a:moveTo>
                    <a:pt x="692" y="298"/>
                  </a:moveTo>
                  <a:cubicBezTo>
                    <a:pt x="692" y="298"/>
                    <a:pt x="692" y="299"/>
                    <a:pt x="692" y="298"/>
                  </a:cubicBezTo>
                  <a:cubicBezTo>
                    <a:pt x="692" y="298"/>
                    <a:pt x="692" y="298"/>
                    <a:pt x="692" y="298"/>
                  </a:cubicBezTo>
                  <a:close/>
                  <a:moveTo>
                    <a:pt x="702" y="312"/>
                  </a:moveTo>
                  <a:cubicBezTo>
                    <a:pt x="703" y="313"/>
                    <a:pt x="704" y="313"/>
                    <a:pt x="704" y="315"/>
                  </a:cubicBezTo>
                  <a:cubicBezTo>
                    <a:pt x="702" y="314"/>
                    <a:pt x="702" y="313"/>
                    <a:pt x="702" y="312"/>
                  </a:cubicBezTo>
                  <a:close/>
                  <a:moveTo>
                    <a:pt x="691" y="277"/>
                  </a:moveTo>
                  <a:cubicBezTo>
                    <a:pt x="691" y="277"/>
                    <a:pt x="691" y="277"/>
                    <a:pt x="691" y="277"/>
                  </a:cubicBezTo>
                  <a:cubicBezTo>
                    <a:pt x="692" y="276"/>
                    <a:pt x="693" y="277"/>
                    <a:pt x="693" y="277"/>
                  </a:cubicBezTo>
                  <a:cubicBezTo>
                    <a:pt x="693" y="278"/>
                    <a:pt x="693" y="279"/>
                    <a:pt x="692" y="279"/>
                  </a:cubicBezTo>
                  <a:cubicBezTo>
                    <a:pt x="691" y="280"/>
                    <a:pt x="691" y="277"/>
                    <a:pt x="691" y="277"/>
                  </a:cubicBezTo>
                  <a:close/>
                  <a:moveTo>
                    <a:pt x="466" y="80"/>
                  </a:moveTo>
                  <a:cubicBezTo>
                    <a:pt x="467" y="80"/>
                    <a:pt x="467" y="80"/>
                    <a:pt x="467" y="80"/>
                  </a:cubicBezTo>
                  <a:cubicBezTo>
                    <a:pt x="467" y="80"/>
                    <a:pt x="467" y="80"/>
                    <a:pt x="466" y="80"/>
                  </a:cubicBezTo>
                  <a:close/>
                  <a:moveTo>
                    <a:pt x="692" y="299"/>
                  </a:moveTo>
                  <a:cubicBezTo>
                    <a:pt x="693" y="300"/>
                    <a:pt x="694" y="300"/>
                    <a:pt x="695" y="299"/>
                  </a:cubicBezTo>
                  <a:cubicBezTo>
                    <a:pt x="695" y="299"/>
                    <a:pt x="694" y="299"/>
                    <a:pt x="694" y="298"/>
                  </a:cubicBezTo>
                  <a:cubicBezTo>
                    <a:pt x="695" y="298"/>
                    <a:pt x="695" y="299"/>
                    <a:pt x="695" y="299"/>
                  </a:cubicBezTo>
                  <a:cubicBezTo>
                    <a:pt x="696" y="299"/>
                    <a:pt x="697" y="300"/>
                    <a:pt x="698" y="300"/>
                  </a:cubicBezTo>
                  <a:cubicBezTo>
                    <a:pt x="698" y="298"/>
                    <a:pt x="700" y="298"/>
                    <a:pt x="698" y="297"/>
                  </a:cubicBezTo>
                  <a:cubicBezTo>
                    <a:pt x="699" y="296"/>
                    <a:pt x="701" y="297"/>
                    <a:pt x="701" y="297"/>
                  </a:cubicBezTo>
                  <a:cubicBezTo>
                    <a:pt x="702" y="298"/>
                    <a:pt x="701" y="299"/>
                    <a:pt x="700" y="300"/>
                  </a:cubicBezTo>
                  <a:cubicBezTo>
                    <a:pt x="700" y="302"/>
                    <a:pt x="703" y="300"/>
                    <a:pt x="703" y="302"/>
                  </a:cubicBezTo>
                  <a:cubicBezTo>
                    <a:pt x="701" y="302"/>
                    <a:pt x="692" y="304"/>
                    <a:pt x="692" y="299"/>
                  </a:cubicBezTo>
                  <a:close/>
                  <a:moveTo>
                    <a:pt x="660" y="288"/>
                  </a:moveTo>
                  <a:cubicBezTo>
                    <a:pt x="659" y="287"/>
                    <a:pt x="659" y="287"/>
                    <a:pt x="659" y="287"/>
                  </a:cubicBezTo>
                  <a:cubicBezTo>
                    <a:pt x="659" y="287"/>
                    <a:pt x="660" y="287"/>
                    <a:pt x="660" y="287"/>
                  </a:cubicBezTo>
                  <a:cubicBezTo>
                    <a:pt x="660" y="287"/>
                    <a:pt x="660" y="287"/>
                    <a:pt x="660" y="287"/>
                  </a:cubicBezTo>
                  <a:cubicBezTo>
                    <a:pt x="660" y="288"/>
                    <a:pt x="660" y="288"/>
                    <a:pt x="660" y="288"/>
                  </a:cubicBezTo>
                  <a:close/>
                  <a:moveTo>
                    <a:pt x="670" y="269"/>
                  </a:moveTo>
                  <a:cubicBezTo>
                    <a:pt x="669" y="268"/>
                    <a:pt x="670" y="267"/>
                    <a:pt x="671" y="267"/>
                  </a:cubicBezTo>
                  <a:cubicBezTo>
                    <a:pt x="671" y="266"/>
                    <a:pt x="671" y="266"/>
                    <a:pt x="672" y="266"/>
                  </a:cubicBezTo>
                  <a:cubicBezTo>
                    <a:pt x="672" y="266"/>
                    <a:pt x="673" y="267"/>
                    <a:pt x="673" y="267"/>
                  </a:cubicBezTo>
                  <a:cubicBezTo>
                    <a:pt x="674" y="267"/>
                    <a:pt x="674" y="267"/>
                    <a:pt x="674" y="268"/>
                  </a:cubicBezTo>
                  <a:cubicBezTo>
                    <a:pt x="674" y="268"/>
                    <a:pt x="672" y="269"/>
                    <a:pt x="671" y="269"/>
                  </a:cubicBezTo>
                  <a:cubicBezTo>
                    <a:pt x="671" y="270"/>
                    <a:pt x="670" y="269"/>
                    <a:pt x="670" y="269"/>
                  </a:cubicBezTo>
                  <a:close/>
                  <a:moveTo>
                    <a:pt x="593" y="198"/>
                  </a:moveTo>
                  <a:cubicBezTo>
                    <a:pt x="593" y="198"/>
                    <a:pt x="593" y="198"/>
                    <a:pt x="594" y="198"/>
                  </a:cubicBezTo>
                  <a:cubicBezTo>
                    <a:pt x="595" y="198"/>
                    <a:pt x="597" y="200"/>
                    <a:pt x="596" y="202"/>
                  </a:cubicBezTo>
                  <a:cubicBezTo>
                    <a:pt x="596" y="202"/>
                    <a:pt x="596" y="202"/>
                    <a:pt x="596" y="202"/>
                  </a:cubicBezTo>
                  <a:cubicBezTo>
                    <a:pt x="596" y="203"/>
                    <a:pt x="596" y="203"/>
                    <a:pt x="595" y="203"/>
                  </a:cubicBezTo>
                  <a:cubicBezTo>
                    <a:pt x="593" y="203"/>
                    <a:pt x="594" y="199"/>
                    <a:pt x="593" y="198"/>
                  </a:cubicBezTo>
                  <a:close/>
                  <a:moveTo>
                    <a:pt x="666" y="272"/>
                  </a:moveTo>
                  <a:cubicBezTo>
                    <a:pt x="665" y="271"/>
                    <a:pt x="666" y="269"/>
                    <a:pt x="667" y="270"/>
                  </a:cubicBezTo>
                  <a:cubicBezTo>
                    <a:pt x="668" y="270"/>
                    <a:pt x="668" y="272"/>
                    <a:pt x="668" y="273"/>
                  </a:cubicBezTo>
                  <a:cubicBezTo>
                    <a:pt x="667" y="273"/>
                    <a:pt x="667" y="272"/>
                    <a:pt x="666" y="272"/>
                  </a:cubicBezTo>
                  <a:close/>
                  <a:moveTo>
                    <a:pt x="485" y="206"/>
                  </a:moveTo>
                  <a:cubicBezTo>
                    <a:pt x="485" y="206"/>
                    <a:pt x="484" y="207"/>
                    <a:pt x="483" y="206"/>
                  </a:cubicBezTo>
                  <a:cubicBezTo>
                    <a:pt x="482" y="207"/>
                    <a:pt x="482" y="208"/>
                    <a:pt x="482" y="209"/>
                  </a:cubicBezTo>
                  <a:cubicBezTo>
                    <a:pt x="482" y="207"/>
                    <a:pt x="482" y="206"/>
                    <a:pt x="481" y="205"/>
                  </a:cubicBezTo>
                  <a:cubicBezTo>
                    <a:pt x="480" y="206"/>
                    <a:pt x="482" y="208"/>
                    <a:pt x="481" y="209"/>
                  </a:cubicBezTo>
                  <a:cubicBezTo>
                    <a:pt x="480" y="207"/>
                    <a:pt x="476" y="208"/>
                    <a:pt x="475" y="207"/>
                  </a:cubicBezTo>
                  <a:cubicBezTo>
                    <a:pt x="473" y="205"/>
                    <a:pt x="474" y="204"/>
                    <a:pt x="475" y="206"/>
                  </a:cubicBezTo>
                  <a:cubicBezTo>
                    <a:pt x="476" y="206"/>
                    <a:pt x="476" y="205"/>
                    <a:pt x="477" y="204"/>
                  </a:cubicBezTo>
                  <a:cubicBezTo>
                    <a:pt x="478" y="204"/>
                    <a:pt x="479" y="206"/>
                    <a:pt x="480" y="206"/>
                  </a:cubicBezTo>
                  <a:cubicBezTo>
                    <a:pt x="480" y="205"/>
                    <a:pt x="480" y="204"/>
                    <a:pt x="481" y="204"/>
                  </a:cubicBezTo>
                  <a:cubicBezTo>
                    <a:pt x="482" y="204"/>
                    <a:pt x="482" y="205"/>
                    <a:pt x="483" y="205"/>
                  </a:cubicBezTo>
                  <a:cubicBezTo>
                    <a:pt x="483" y="205"/>
                    <a:pt x="485" y="203"/>
                    <a:pt x="485" y="204"/>
                  </a:cubicBezTo>
                  <a:cubicBezTo>
                    <a:pt x="486" y="204"/>
                    <a:pt x="484" y="204"/>
                    <a:pt x="485" y="206"/>
                  </a:cubicBezTo>
                  <a:close/>
                  <a:moveTo>
                    <a:pt x="650" y="945"/>
                  </a:moveTo>
                  <a:cubicBezTo>
                    <a:pt x="650" y="945"/>
                    <a:pt x="650" y="945"/>
                    <a:pt x="649" y="945"/>
                  </a:cubicBezTo>
                  <a:cubicBezTo>
                    <a:pt x="650" y="945"/>
                    <a:pt x="650" y="945"/>
                    <a:pt x="650" y="945"/>
                  </a:cubicBezTo>
                  <a:close/>
                  <a:moveTo>
                    <a:pt x="649" y="944"/>
                  </a:moveTo>
                  <a:cubicBezTo>
                    <a:pt x="649" y="943"/>
                    <a:pt x="649" y="943"/>
                    <a:pt x="649" y="944"/>
                  </a:cubicBezTo>
                  <a:cubicBezTo>
                    <a:pt x="649" y="944"/>
                    <a:pt x="649" y="944"/>
                    <a:pt x="649" y="944"/>
                  </a:cubicBezTo>
                  <a:close/>
                  <a:moveTo>
                    <a:pt x="649" y="945"/>
                  </a:moveTo>
                  <a:cubicBezTo>
                    <a:pt x="648" y="945"/>
                    <a:pt x="648" y="945"/>
                    <a:pt x="648" y="945"/>
                  </a:cubicBezTo>
                  <a:cubicBezTo>
                    <a:pt x="649" y="945"/>
                    <a:pt x="649" y="945"/>
                    <a:pt x="649" y="945"/>
                  </a:cubicBezTo>
                  <a:close/>
                  <a:moveTo>
                    <a:pt x="646" y="987"/>
                  </a:moveTo>
                  <a:cubicBezTo>
                    <a:pt x="646" y="987"/>
                    <a:pt x="646" y="987"/>
                    <a:pt x="646" y="987"/>
                  </a:cubicBezTo>
                  <a:cubicBezTo>
                    <a:pt x="646" y="987"/>
                    <a:pt x="646" y="987"/>
                    <a:pt x="646" y="987"/>
                  </a:cubicBezTo>
                  <a:close/>
                  <a:moveTo>
                    <a:pt x="648" y="991"/>
                  </a:moveTo>
                  <a:cubicBezTo>
                    <a:pt x="648" y="991"/>
                    <a:pt x="648" y="991"/>
                    <a:pt x="648" y="991"/>
                  </a:cubicBezTo>
                  <a:cubicBezTo>
                    <a:pt x="648" y="991"/>
                    <a:pt x="648" y="991"/>
                    <a:pt x="648" y="991"/>
                  </a:cubicBezTo>
                  <a:close/>
                  <a:moveTo>
                    <a:pt x="645" y="987"/>
                  </a:moveTo>
                  <a:cubicBezTo>
                    <a:pt x="647" y="986"/>
                    <a:pt x="644" y="987"/>
                    <a:pt x="645" y="987"/>
                  </a:cubicBezTo>
                  <a:cubicBezTo>
                    <a:pt x="645" y="987"/>
                    <a:pt x="645" y="987"/>
                    <a:pt x="645" y="987"/>
                  </a:cubicBezTo>
                  <a:close/>
                  <a:moveTo>
                    <a:pt x="650" y="990"/>
                  </a:moveTo>
                  <a:cubicBezTo>
                    <a:pt x="650" y="990"/>
                    <a:pt x="650" y="990"/>
                    <a:pt x="650" y="990"/>
                  </a:cubicBezTo>
                  <a:cubicBezTo>
                    <a:pt x="650" y="990"/>
                    <a:pt x="650" y="990"/>
                    <a:pt x="650" y="990"/>
                  </a:cubicBezTo>
                  <a:close/>
                  <a:moveTo>
                    <a:pt x="654" y="933"/>
                  </a:moveTo>
                  <a:cubicBezTo>
                    <a:pt x="654" y="933"/>
                    <a:pt x="654" y="934"/>
                    <a:pt x="654" y="934"/>
                  </a:cubicBezTo>
                  <a:cubicBezTo>
                    <a:pt x="654" y="934"/>
                    <a:pt x="653" y="934"/>
                    <a:pt x="653" y="934"/>
                  </a:cubicBezTo>
                  <a:cubicBezTo>
                    <a:pt x="653" y="935"/>
                    <a:pt x="653" y="935"/>
                    <a:pt x="652" y="934"/>
                  </a:cubicBezTo>
                  <a:cubicBezTo>
                    <a:pt x="652" y="934"/>
                    <a:pt x="652" y="934"/>
                    <a:pt x="651" y="933"/>
                  </a:cubicBezTo>
                  <a:cubicBezTo>
                    <a:pt x="652" y="933"/>
                    <a:pt x="651" y="933"/>
                    <a:pt x="651" y="933"/>
                  </a:cubicBezTo>
                  <a:cubicBezTo>
                    <a:pt x="652" y="933"/>
                    <a:pt x="652" y="932"/>
                    <a:pt x="652" y="932"/>
                  </a:cubicBezTo>
                  <a:cubicBezTo>
                    <a:pt x="652" y="932"/>
                    <a:pt x="653" y="932"/>
                    <a:pt x="653" y="933"/>
                  </a:cubicBezTo>
                  <a:cubicBezTo>
                    <a:pt x="653" y="933"/>
                    <a:pt x="653" y="933"/>
                    <a:pt x="653" y="933"/>
                  </a:cubicBezTo>
                  <a:cubicBezTo>
                    <a:pt x="654" y="933"/>
                    <a:pt x="654" y="933"/>
                    <a:pt x="654" y="933"/>
                  </a:cubicBezTo>
                  <a:close/>
                  <a:moveTo>
                    <a:pt x="647" y="943"/>
                  </a:moveTo>
                  <a:cubicBezTo>
                    <a:pt x="646" y="943"/>
                    <a:pt x="646" y="941"/>
                    <a:pt x="647" y="943"/>
                  </a:cubicBezTo>
                  <a:cubicBezTo>
                    <a:pt x="647" y="943"/>
                    <a:pt x="647" y="943"/>
                    <a:pt x="647" y="943"/>
                  </a:cubicBezTo>
                  <a:close/>
                  <a:moveTo>
                    <a:pt x="647" y="953"/>
                  </a:moveTo>
                  <a:cubicBezTo>
                    <a:pt x="646" y="953"/>
                    <a:pt x="648" y="953"/>
                    <a:pt x="647" y="953"/>
                  </a:cubicBezTo>
                  <a:cubicBezTo>
                    <a:pt x="647" y="953"/>
                    <a:pt x="647" y="953"/>
                    <a:pt x="647" y="953"/>
                  </a:cubicBezTo>
                  <a:close/>
                  <a:moveTo>
                    <a:pt x="640" y="931"/>
                  </a:moveTo>
                  <a:cubicBezTo>
                    <a:pt x="640" y="932"/>
                    <a:pt x="640" y="932"/>
                    <a:pt x="640" y="932"/>
                  </a:cubicBezTo>
                  <a:cubicBezTo>
                    <a:pt x="641" y="932"/>
                    <a:pt x="641" y="932"/>
                    <a:pt x="641" y="932"/>
                  </a:cubicBezTo>
                  <a:cubicBezTo>
                    <a:pt x="641" y="932"/>
                    <a:pt x="641" y="932"/>
                    <a:pt x="641" y="932"/>
                  </a:cubicBezTo>
                  <a:cubicBezTo>
                    <a:pt x="641" y="932"/>
                    <a:pt x="641" y="932"/>
                    <a:pt x="641" y="932"/>
                  </a:cubicBezTo>
                  <a:cubicBezTo>
                    <a:pt x="640" y="932"/>
                    <a:pt x="639" y="931"/>
                    <a:pt x="639" y="931"/>
                  </a:cubicBezTo>
                  <a:cubicBezTo>
                    <a:pt x="639" y="931"/>
                    <a:pt x="638" y="930"/>
                    <a:pt x="638" y="930"/>
                  </a:cubicBezTo>
                  <a:cubicBezTo>
                    <a:pt x="639" y="930"/>
                    <a:pt x="639" y="930"/>
                    <a:pt x="639" y="931"/>
                  </a:cubicBezTo>
                  <a:cubicBezTo>
                    <a:pt x="639" y="931"/>
                    <a:pt x="639" y="931"/>
                    <a:pt x="640" y="931"/>
                  </a:cubicBezTo>
                  <a:cubicBezTo>
                    <a:pt x="640" y="931"/>
                    <a:pt x="640" y="931"/>
                    <a:pt x="640" y="931"/>
                  </a:cubicBezTo>
                  <a:cubicBezTo>
                    <a:pt x="640" y="931"/>
                    <a:pt x="640" y="931"/>
                    <a:pt x="640" y="931"/>
                  </a:cubicBezTo>
                  <a:cubicBezTo>
                    <a:pt x="641" y="931"/>
                    <a:pt x="641" y="931"/>
                    <a:pt x="640" y="931"/>
                  </a:cubicBezTo>
                  <a:close/>
                  <a:moveTo>
                    <a:pt x="646" y="933"/>
                  </a:moveTo>
                  <a:cubicBezTo>
                    <a:pt x="646" y="933"/>
                    <a:pt x="646" y="933"/>
                    <a:pt x="646" y="932"/>
                  </a:cubicBezTo>
                  <a:cubicBezTo>
                    <a:pt x="646" y="932"/>
                    <a:pt x="647" y="932"/>
                    <a:pt x="646" y="933"/>
                  </a:cubicBezTo>
                  <a:close/>
                  <a:moveTo>
                    <a:pt x="650" y="988"/>
                  </a:moveTo>
                  <a:cubicBezTo>
                    <a:pt x="650" y="988"/>
                    <a:pt x="650" y="989"/>
                    <a:pt x="650" y="989"/>
                  </a:cubicBezTo>
                  <a:cubicBezTo>
                    <a:pt x="651" y="988"/>
                    <a:pt x="651" y="989"/>
                    <a:pt x="651" y="988"/>
                  </a:cubicBezTo>
                  <a:cubicBezTo>
                    <a:pt x="652" y="988"/>
                    <a:pt x="651" y="990"/>
                    <a:pt x="651" y="989"/>
                  </a:cubicBezTo>
                  <a:cubicBezTo>
                    <a:pt x="650" y="989"/>
                    <a:pt x="650" y="989"/>
                    <a:pt x="649" y="989"/>
                  </a:cubicBezTo>
                  <a:cubicBezTo>
                    <a:pt x="649" y="989"/>
                    <a:pt x="648" y="990"/>
                    <a:pt x="648" y="989"/>
                  </a:cubicBezTo>
                  <a:cubicBezTo>
                    <a:pt x="647" y="988"/>
                    <a:pt x="649" y="987"/>
                    <a:pt x="650" y="988"/>
                  </a:cubicBezTo>
                  <a:close/>
                  <a:moveTo>
                    <a:pt x="645" y="932"/>
                  </a:moveTo>
                  <a:cubicBezTo>
                    <a:pt x="645" y="932"/>
                    <a:pt x="644" y="932"/>
                    <a:pt x="644" y="932"/>
                  </a:cubicBezTo>
                  <a:cubicBezTo>
                    <a:pt x="645" y="932"/>
                    <a:pt x="645" y="932"/>
                    <a:pt x="645" y="932"/>
                  </a:cubicBezTo>
                  <a:close/>
                  <a:moveTo>
                    <a:pt x="644" y="933"/>
                  </a:moveTo>
                  <a:cubicBezTo>
                    <a:pt x="645" y="933"/>
                    <a:pt x="645" y="933"/>
                    <a:pt x="646" y="934"/>
                  </a:cubicBezTo>
                  <a:cubicBezTo>
                    <a:pt x="646" y="933"/>
                    <a:pt x="647" y="934"/>
                    <a:pt x="647" y="934"/>
                  </a:cubicBezTo>
                  <a:cubicBezTo>
                    <a:pt x="647" y="933"/>
                    <a:pt x="649" y="935"/>
                    <a:pt x="649" y="935"/>
                  </a:cubicBezTo>
                  <a:cubicBezTo>
                    <a:pt x="649" y="935"/>
                    <a:pt x="649" y="935"/>
                    <a:pt x="650" y="935"/>
                  </a:cubicBezTo>
                  <a:cubicBezTo>
                    <a:pt x="650" y="936"/>
                    <a:pt x="649" y="939"/>
                    <a:pt x="649" y="938"/>
                  </a:cubicBezTo>
                  <a:cubicBezTo>
                    <a:pt x="651" y="939"/>
                    <a:pt x="649" y="940"/>
                    <a:pt x="649" y="941"/>
                  </a:cubicBezTo>
                  <a:cubicBezTo>
                    <a:pt x="649" y="943"/>
                    <a:pt x="647" y="942"/>
                    <a:pt x="647" y="942"/>
                  </a:cubicBezTo>
                  <a:cubicBezTo>
                    <a:pt x="646" y="942"/>
                    <a:pt x="646" y="941"/>
                    <a:pt x="646" y="941"/>
                  </a:cubicBezTo>
                  <a:cubicBezTo>
                    <a:pt x="646" y="941"/>
                    <a:pt x="645" y="941"/>
                    <a:pt x="645" y="940"/>
                  </a:cubicBezTo>
                  <a:cubicBezTo>
                    <a:pt x="645" y="940"/>
                    <a:pt x="645" y="940"/>
                    <a:pt x="645" y="939"/>
                  </a:cubicBezTo>
                  <a:cubicBezTo>
                    <a:pt x="645" y="939"/>
                    <a:pt x="645" y="939"/>
                    <a:pt x="645" y="939"/>
                  </a:cubicBezTo>
                  <a:cubicBezTo>
                    <a:pt x="645" y="939"/>
                    <a:pt x="644" y="939"/>
                    <a:pt x="644" y="939"/>
                  </a:cubicBezTo>
                  <a:cubicBezTo>
                    <a:pt x="644" y="937"/>
                    <a:pt x="644" y="936"/>
                    <a:pt x="643" y="935"/>
                  </a:cubicBezTo>
                  <a:cubicBezTo>
                    <a:pt x="642" y="935"/>
                    <a:pt x="642" y="935"/>
                    <a:pt x="642" y="934"/>
                  </a:cubicBezTo>
                  <a:cubicBezTo>
                    <a:pt x="642" y="934"/>
                    <a:pt x="642" y="934"/>
                    <a:pt x="642" y="934"/>
                  </a:cubicBezTo>
                  <a:cubicBezTo>
                    <a:pt x="641" y="934"/>
                    <a:pt x="641" y="934"/>
                    <a:pt x="641" y="934"/>
                  </a:cubicBezTo>
                  <a:cubicBezTo>
                    <a:pt x="641" y="934"/>
                    <a:pt x="639" y="934"/>
                    <a:pt x="641" y="933"/>
                  </a:cubicBezTo>
                  <a:cubicBezTo>
                    <a:pt x="642" y="933"/>
                    <a:pt x="643" y="933"/>
                    <a:pt x="644" y="933"/>
                  </a:cubicBezTo>
                  <a:cubicBezTo>
                    <a:pt x="644" y="933"/>
                    <a:pt x="644" y="933"/>
                    <a:pt x="644" y="933"/>
                  </a:cubicBezTo>
                  <a:close/>
                  <a:moveTo>
                    <a:pt x="650" y="945"/>
                  </a:moveTo>
                  <a:cubicBezTo>
                    <a:pt x="650" y="945"/>
                    <a:pt x="650" y="944"/>
                    <a:pt x="650" y="944"/>
                  </a:cubicBezTo>
                  <a:cubicBezTo>
                    <a:pt x="650" y="945"/>
                    <a:pt x="650" y="945"/>
                    <a:pt x="650" y="945"/>
                  </a:cubicBezTo>
                  <a:close/>
                  <a:moveTo>
                    <a:pt x="654" y="939"/>
                  </a:moveTo>
                  <a:cubicBezTo>
                    <a:pt x="654" y="942"/>
                    <a:pt x="654" y="942"/>
                    <a:pt x="654" y="942"/>
                  </a:cubicBezTo>
                  <a:cubicBezTo>
                    <a:pt x="654" y="939"/>
                    <a:pt x="654" y="939"/>
                    <a:pt x="654" y="939"/>
                  </a:cubicBezTo>
                  <a:close/>
                  <a:moveTo>
                    <a:pt x="647" y="992"/>
                  </a:moveTo>
                  <a:cubicBezTo>
                    <a:pt x="647" y="992"/>
                    <a:pt x="648" y="991"/>
                    <a:pt x="648" y="992"/>
                  </a:cubicBezTo>
                  <a:cubicBezTo>
                    <a:pt x="648" y="992"/>
                    <a:pt x="647" y="992"/>
                    <a:pt x="647" y="992"/>
                  </a:cubicBezTo>
                  <a:close/>
                  <a:moveTo>
                    <a:pt x="648" y="991"/>
                  </a:moveTo>
                  <a:cubicBezTo>
                    <a:pt x="648" y="991"/>
                    <a:pt x="647" y="991"/>
                    <a:pt x="647" y="991"/>
                  </a:cubicBezTo>
                  <a:cubicBezTo>
                    <a:pt x="647" y="991"/>
                    <a:pt x="648" y="991"/>
                    <a:pt x="648" y="991"/>
                  </a:cubicBezTo>
                  <a:close/>
                  <a:moveTo>
                    <a:pt x="650" y="893"/>
                  </a:moveTo>
                  <a:cubicBezTo>
                    <a:pt x="649" y="893"/>
                    <a:pt x="650" y="892"/>
                    <a:pt x="650" y="892"/>
                  </a:cubicBezTo>
                  <a:cubicBezTo>
                    <a:pt x="650" y="892"/>
                    <a:pt x="650" y="892"/>
                    <a:pt x="650" y="892"/>
                  </a:cubicBezTo>
                  <a:cubicBezTo>
                    <a:pt x="651" y="892"/>
                    <a:pt x="650" y="892"/>
                    <a:pt x="650" y="893"/>
                  </a:cubicBezTo>
                  <a:cubicBezTo>
                    <a:pt x="650" y="893"/>
                    <a:pt x="650" y="893"/>
                    <a:pt x="650" y="893"/>
                  </a:cubicBezTo>
                  <a:cubicBezTo>
                    <a:pt x="649" y="893"/>
                    <a:pt x="649" y="893"/>
                    <a:pt x="650" y="893"/>
                  </a:cubicBezTo>
                  <a:close/>
                  <a:moveTo>
                    <a:pt x="647" y="890"/>
                  </a:moveTo>
                  <a:cubicBezTo>
                    <a:pt x="647" y="890"/>
                    <a:pt x="647" y="890"/>
                    <a:pt x="647" y="890"/>
                  </a:cubicBezTo>
                  <a:cubicBezTo>
                    <a:pt x="646" y="890"/>
                    <a:pt x="646" y="890"/>
                    <a:pt x="646" y="890"/>
                  </a:cubicBezTo>
                  <a:cubicBezTo>
                    <a:pt x="646" y="889"/>
                    <a:pt x="647" y="890"/>
                    <a:pt x="647" y="889"/>
                  </a:cubicBezTo>
                  <a:cubicBezTo>
                    <a:pt x="647" y="890"/>
                    <a:pt x="647" y="890"/>
                    <a:pt x="647" y="890"/>
                  </a:cubicBezTo>
                  <a:close/>
                  <a:moveTo>
                    <a:pt x="651" y="886"/>
                  </a:moveTo>
                  <a:cubicBezTo>
                    <a:pt x="651" y="886"/>
                    <a:pt x="651" y="886"/>
                    <a:pt x="651" y="886"/>
                  </a:cubicBezTo>
                  <a:cubicBezTo>
                    <a:pt x="651" y="886"/>
                    <a:pt x="651" y="886"/>
                    <a:pt x="651" y="886"/>
                  </a:cubicBezTo>
                  <a:close/>
                  <a:moveTo>
                    <a:pt x="651" y="881"/>
                  </a:moveTo>
                  <a:cubicBezTo>
                    <a:pt x="651" y="881"/>
                    <a:pt x="651" y="881"/>
                    <a:pt x="651" y="881"/>
                  </a:cubicBezTo>
                  <a:cubicBezTo>
                    <a:pt x="650" y="881"/>
                    <a:pt x="650" y="881"/>
                    <a:pt x="650" y="881"/>
                  </a:cubicBezTo>
                  <a:cubicBezTo>
                    <a:pt x="651" y="880"/>
                    <a:pt x="651" y="880"/>
                    <a:pt x="651" y="881"/>
                  </a:cubicBezTo>
                  <a:close/>
                  <a:moveTo>
                    <a:pt x="647" y="893"/>
                  </a:moveTo>
                  <a:cubicBezTo>
                    <a:pt x="647" y="893"/>
                    <a:pt x="646" y="893"/>
                    <a:pt x="646" y="893"/>
                  </a:cubicBezTo>
                  <a:cubicBezTo>
                    <a:pt x="645" y="893"/>
                    <a:pt x="646" y="893"/>
                    <a:pt x="647" y="893"/>
                  </a:cubicBezTo>
                  <a:close/>
                  <a:moveTo>
                    <a:pt x="651" y="927"/>
                  </a:moveTo>
                  <a:cubicBezTo>
                    <a:pt x="651" y="927"/>
                    <a:pt x="651" y="927"/>
                    <a:pt x="651" y="927"/>
                  </a:cubicBezTo>
                  <a:cubicBezTo>
                    <a:pt x="651" y="927"/>
                    <a:pt x="651" y="927"/>
                    <a:pt x="651" y="927"/>
                  </a:cubicBezTo>
                  <a:close/>
                  <a:moveTo>
                    <a:pt x="652" y="922"/>
                  </a:moveTo>
                  <a:cubicBezTo>
                    <a:pt x="653" y="922"/>
                    <a:pt x="653" y="922"/>
                    <a:pt x="653" y="922"/>
                  </a:cubicBezTo>
                  <a:cubicBezTo>
                    <a:pt x="652" y="923"/>
                    <a:pt x="652" y="923"/>
                    <a:pt x="652" y="922"/>
                  </a:cubicBezTo>
                  <a:close/>
                  <a:moveTo>
                    <a:pt x="653" y="928"/>
                  </a:moveTo>
                  <a:cubicBezTo>
                    <a:pt x="652" y="928"/>
                    <a:pt x="652" y="928"/>
                    <a:pt x="652" y="927"/>
                  </a:cubicBezTo>
                  <a:cubicBezTo>
                    <a:pt x="652" y="927"/>
                    <a:pt x="652" y="927"/>
                    <a:pt x="652" y="927"/>
                  </a:cubicBezTo>
                  <a:cubicBezTo>
                    <a:pt x="652" y="927"/>
                    <a:pt x="654" y="928"/>
                    <a:pt x="654" y="929"/>
                  </a:cubicBezTo>
                  <a:cubicBezTo>
                    <a:pt x="654" y="929"/>
                    <a:pt x="653" y="928"/>
                    <a:pt x="653" y="928"/>
                  </a:cubicBezTo>
                  <a:close/>
                  <a:moveTo>
                    <a:pt x="645" y="891"/>
                  </a:moveTo>
                  <a:cubicBezTo>
                    <a:pt x="645" y="891"/>
                    <a:pt x="645" y="891"/>
                    <a:pt x="645" y="891"/>
                  </a:cubicBezTo>
                  <a:cubicBezTo>
                    <a:pt x="645" y="892"/>
                    <a:pt x="645" y="892"/>
                    <a:pt x="645" y="892"/>
                  </a:cubicBezTo>
                  <a:cubicBezTo>
                    <a:pt x="645" y="892"/>
                    <a:pt x="645" y="892"/>
                    <a:pt x="645" y="891"/>
                  </a:cubicBezTo>
                  <a:close/>
                  <a:moveTo>
                    <a:pt x="652" y="923"/>
                  </a:moveTo>
                  <a:cubicBezTo>
                    <a:pt x="652" y="924"/>
                    <a:pt x="650" y="919"/>
                    <a:pt x="653" y="921"/>
                  </a:cubicBezTo>
                  <a:cubicBezTo>
                    <a:pt x="652" y="921"/>
                    <a:pt x="652" y="924"/>
                    <a:pt x="652" y="924"/>
                  </a:cubicBezTo>
                  <a:cubicBezTo>
                    <a:pt x="652" y="924"/>
                    <a:pt x="652" y="924"/>
                    <a:pt x="652" y="924"/>
                  </a:cubicBezTo>
                  <a:cubicBezTo>
                    <a:pt x="652" y="924"/>
                    <a:pt x="652" y="924"/>
                    <a:pt x="652" y="923"/>
                  </a:cubicBezTo>
                  <a:close/>
                  <a:moveTo>
                    <a:pt x="655" y="923"/>
                  </a:moveTo>
                  <a:cubicBezTo>
                    <a:pt x="655" y="923"/>
                    <a:pt x="655" y="923"/>
                    <a:pt x="655" y="924"/>
                  </a:cubicBezTo>
                  <a:cubicBezTo>
                    <a:pt x="655" y="924"/>
                    <a:pt x="655" y="924"/>
                    <a:pt x="655" y="924"/>
                  </a:cubicBezTo>
                  <a:cubicBezTo>
                    <a:pt x="654" y="924"/>
                    <a:pt x="655" y="923"/>
                    <a:pt x="655" y="923"/>
                  </a:cubicBezTo>
                  <a:close/>
                  <a:moveTo>
                    <a:pt x="619" y="974"/>
                  </a:moveTo>
                  <a:cubicBezTo>
                    <a:pt x="619" y="974"/>
                    <a:pt x="619" y="973"/>
                    <a:pt x="619" y="973"/>
                  </a:cubicBezTo>
                  <a:cubicBezTo>
                    <a:pt x="619" y="973"/>
                    <a:pt x="619" y="973"/>
                    <a:pt x="619" y="974"/>
                  </a:cubicBezTo>
                  <a:close/>
                  <a:moveTo>
                    <a:pt x="631" y="960"/>
                  </a:moveTo>
                  <a:cubicBezTo>
                    <a:pt x="631" y="959"/>
                    <a:pt x="631" y="959"/>
                    <a:pt x="631" y="959"/>
                  </a:cubicBezTo>
                  <a:cubicBezTo>
                    <a:pt x="631" y="959"/>
                    <a:pt x="631" y="959"/>
                    <a:pt x="631" y="958"/>
                  </a:cubicBezTo>
                  <a:cubicBezTo>
                    <a:pt x="631" y="958"/>
                    <a:pt x="631" y="958"/>
                    <a:pt x="632" y="958"/>
                  </a:cubicBezTo>
                  <a:cubicBezTo>
                    <a:pt x="632" y="958"/>
                    <a:pt x="632" y="958"/>
                    <a:pt x="632" y="958"/>
                  </a:cubicBezTo>
                  <a:cubicBezTo>
                    <a:pt x="632" y="958"/>
                    <a:pt x="632" y="958"/>
                    <a:pt x="632" y="958"/>
                  </a:cubicBezTo>
                  <a:cubicBezTo>
                    <a:pt x="633" y="956"/>
                    <a:pt x="633" y="956"/>
                    <a:pt x="634" y="953"/>
                  </a:cubicBezTo>
                  <a:cubicBezTo>
                    <a:pt x="634" y="952"/>
                    <a:pt x="635" y="954"/>
                    <a:pt x="635" y="954"/>
                  </a:cubicBezTo>
                  <a:cubicBezTo>
                    <a:pt x="635" y="954"/>
                    <a:pt x="635" y="954"/>
                    <a:pt x="635" y="953"/>
                  </a:cubicBezTo>
                  <a:cubicBezTo>
                    <a:pt x="635" y="953"/>
                    <a:pt x="634" y="953"/>
                    <a:pt x="634" y="952"/>
                  </a:cubicBezTo>
                  <a:cubicBezTo>
                    <a:pt x="634" y="953"/>
                    <a:pt x="634" y="951"/>
                    <a:pt x="634" y="952"/>
                  </a:cubicBezTo>
                  <a:cubicBezTo>
                    <a:pt x="635" y="952"/>
                    <a:pt x="635" y="952"/>
                    <a:pt x="635" y="952"/>
                  </a:cubicBezTo>
                  <a:cubicBezTo>
                    <a:pt x="635" y="951"/>
                    <a:pt x="635" y="950"/>
                    <a:pt x="635" y="950"/>
                  </a:cubicBezTo>
                  <a:cubicBezTo>
                    <a:pt x="635" y="950"/>
                    <a:pt x="635" y="950"/>
                    <a:pt x="635" y="949"/>
                  </a:cubicBezTo>
                  <a:cubicBezTo>
                    <a:pt x="635" y="949"/>
                    <a:pt x="635" y="949"/>
                    <a:pt x="635" y="949"/>
                  </a:cubicBezTo>
                  <a:cubicBezTo>
                    <a:pt x="636" y="949"/>
                    <a:pt x="636" y="951"/>
                    <a:pt x="636" y="951"/>
                  </a:cubicBezTo>
                  <a:cubicBezTo>
                    <a:pt x="636" y="951"/>
                    <a:pt x="636" y="952"/>
                    <a:pt x="636" y="952"/>
                  </a:cubicBezTo>
                  <a:cubicBezTo>
                    <a:pt x="636" y="952"/>
                    <a:pt x="636" y="952"/>
                    <a:pt x="635" y="952"/>
                  </a:cubicBezTo>
                  <a:cubicBezTo>
                    <a:pt x="637" y="955"/>
                    <a:pt x="637" y="956"/>
                    <a:pt x="635" y="957"/>
                  </a:cubicBezTo>
                  <a:cubicBezTo>
                    <a:pt x="634" y="958"/>
                    <a:pt x="634" y="958"/>
                    <a:pt x="634" y="958"/>
                  </a:cubicBezTo>
                  <a:cubicBezTo>
                    <a:pt x="633" y="961"/>
                    <a:pt x="630" y="959"/>
                    <a:pt x="630" y="962"/>
                  </a:cubicBezTo>
                  <a:cubicBezTo>
                    <a:pt x="630" y="962"/>
                    <a:pt x="631" y="962"/>
                    <a:pt x="630" y="962"/>
                  </a:cubicBezTo>
                  <a:cubicBezTo>
                    <a:pt x="630" y="964"/>
                    <a:pt x="629" y="964"/>
                    <a:pt x="628" y="965"/>
                  </a:cubicBezTo>
                  <a:cubicBezTo>
                    <a:pt x="626" y="966"/>
                    <a:pt x="626" y="967"/>
                    <a:pt x="625" y="969"/>
                  </a:cubicBezTo>
                  <a:cubicBezTo>
                    <a:pt x="624" y="970"/>
                    <a:pt x="620" y="971"/>
                    <a:pt x="620" y="973"/>
                  </a:cubicBezTo>
                  <a:cubicBezTo>
                    <a:pt x="620" y="973"/>
                    <a:pt x="620" y="972"/>
                    <a:pt x="620" y="972"/>
                  </a:cubicBezTo>
                  <a:cubicBezTo>
                    <a:pt x="620" y="971"/>
                    <a:pt x="621" y="970"/>
                    <a:pt x="621" y="969"/>
                  </a:cubicBezTo>
                  <a:cubicBezTo>
                    <a:pt x="621" y="969"/>
                    <a:pt x="622" y="968"/>
                    <a:pt x="622" y="968"/>
                  </a:cubicBezTo>
                  <a:cubicBezTo>
                    <a:pt x="623" y="968"/>
                    <a:pt x="623" y="967"/>
                    <a:pt x="623" y="967"/>
                  </a:cubicBezTo>
                  <a:cubicBezTo>
                    <a:pt x="623" y="967"/>
                    <a:pt x="623" y="967"/>
                    <a:pt x="623" y="967"/>
                  </a:cubicBezTo>
                  <a:cubicBezTo>
                    <a:pt x="624" y="967"/>
                    <a:pt x="624" y="966"/>
                    <a:pt x="624" y="966"/>
                  </a:cubicBezTo>
                  <a:cubicBezTo>
                    <a:pt x="625" y="965"/>
                    <a:pt x="631" y="960"/>
                    <a:pt x="631" y="960"/>
                  </a:cubicBezTo>
                  <a:close/>
                  <a:moveTo>
                    <a:pt x="619" y="974"/>
                  </a:moveTo>
                  <a:cubicBezTo>
                    <a:pt x="619" y="975"/>
                    <a:pt x="619" y="975"/>
                    <a:pt x="619" y="976"/>
                  </a:cubicBezTo>
                  <a:cubicBezTo>
                    <a:pt x="619" y="976"/>
                    <a:pt x="619" y="976"/>
                    <a:pt x="619" y="977"/>
                  </a:cubicBezTo>
                  <a:cubicBezTo>
                    <a:pt x="618" y="977"/>
                    <a:pt x="618" y="974"/>
                    <a:pt x="619" y="974"/>
                  </a:cubicBezTo>
                  <a:close/>
                  <a:moveTo>
                    <a:pt x="637" y="912"/>
                  </a:moveTo>
                  <a:cubicBezTo>
                    <a:pt x="637" y="912"/>
                    <a:pt x="637" y="912"/>
                    <a:pt x="637" y="912"/>
                  </a:cubicBezTo>
                  <a:cubicBezTo>
                    <a:pt x="637" y="912"/>
                    <a:pt x="637" y="912"/>
                    <a:pt x="637" y="912"/>
                  </a:cubicBezTo>
                  <a:close/>
                  <a:moveTo>
                    <a:pt x="637" y="912"/>
                  </a:moveTo>
                  <a:cubicBezTo>
                    <a:pt x="638" y="912"/>
                    <a:pt x="637" y="913"/>
                    <a:pt x="637" y="913"/>
                  </a:cubicBezTo>
                  <a:cubicBezTo>
                    <a:pt x="637" y="913"/>
                    <a:pt x="637" y="913"/>
                    <a:pt x="637" y="912"/>
                  </a:cubicBezTo>
                  <a:close/>
                  <a:moveTo>
                    <a:pt x="636" y="914"/>
                  </a:moveTo>
                  <a:cubicBezTo>
                    <a:pt x="635" y="916"/>
                    <a:pt x="636" y="915"/>
                    <a:pt x="637" y="915"/>
                  </a:cubicBezTo>
                  <a:cubicBezTo>
                    <a:pt x="637" y="916"/>
                    <a:pt x="636" y="916"/>
                    <a:pt x="637" y="917"/>
                  </a:cubicBezTo>
                  <a:cubicBezTo>
                    <a:pt x="637" y="917"/>
                    <a:pt x="637" y="917"/>
                    <a:pt x="637" y="917"/>
                  </a:cubicBezTo>
                  <a:cubicBezTo>
                    <a:pt x="637" y="918"/>
                    <a:pt x="637" y="919"/>
                    <a:pt x="637" y="919"/>
                  </a:cubicBezTo>
                  <a:cubicBezTo>
                    <a:pt x="638" y="920"/>
                    <a:pt x="638" y="921"/>
                    <a:pt x="638" y="922"/>
                  </a:cubicBezTo>
                  <a:cubicBezTo>
                    <a:pt x="638" y="922"/>
                    <a:pt x="638" y="922"/>
                    <a:pt x="638" y="922"/>
                  </a:cubicBezTo>
                  <a:cubicBezTo>
                    <a:pt x="638" y="922"/>
                    <a:pt x="638" y="923"/>
                    <a:pt x="638" y="923"/>
                  </a:cubicBezTo>
                  <a:cubicBezTo>
                    <a:pt x="638" y="923"/>
                    <a:pt x="638" y="923"/>
                    <a:pt x="638" y="924"/>
                  </a:cubicBezTo>
                  <a:cubicBezTo>
                    <a:pt x="639" y="924"/>
                    <a:pt x="639" y="923"/>
                    <a:pt x="640" y="923"/>
                  </a:cubicBezTo>
                  <a:cubicBezTo>
                    <a:pt x="640" y="924"/>
                    <a:pt x="640" y="924"/>
                    <a:pt x="640" y="924"/>
                  </a:cubicBezTo>
                  <a:cubicBezTo>
                    <a:pt x="640" y="924"/>
                    <a:pt x="640" y="924"/>
                    <a:pt x="640" y="924"/>
                  </a:cubicBezTo>
                  <a:cubicBezTo>
                    <a:pt x="640" y="924"/>
                    <a:pt x="640" y="924"/>
                    <a:pt x="640" y="924"/>
                  </a:cubicBezTo>
                  <a:cubicBezTo>
                    <a:pt x="640" y="925"/>
                    <a:pt x="640" y="925"/>
                    <a:pt x="641" y="925"/>
                  </a:cubicBezTo>
                  <a:cubicBezTo>
                    <a:pt x="641" y="925"/>
                    <a:pt x="641" y="925"/>
                    <a:pt x="641" y="926"/>
                  </a:cubicBezTo>
                  <a:cubicBezTo>
                    <a:pt x="641" y="926"/>
                    <a:pt x="642" y="927"/>
                    <a:pt x="642" y="926"/>
                  </a:cubicBezTo>
                  <a:cubicBezTo>
                    <a:pt x="643" y="926"/>
                    <a:pt x="642" y="925"/>
                    <a:pt x="642" y="924"/>
                  </a:cubicBezTo>
                  <a:cubicBezTo>
                    <a:pt x="643" y="923"/>
                    <a:pt x="642" y="923"/>
                    <a:pt x="643" y="923"/>
                  </a:cubicBezTo>
                  <a:cubicBezTo>
                    <a:pt x="644" y="923"/>
                    <a:pt x="645" y="925"/>
                    <a:pt x="645" y="925"/>
                  </a:cubicBezTo>
                  <a:cubicBezTo>
                    <a:pt x="644" y="925"/>
                    <a:pt x="643" y="927"/>
                    <a:pt x="643" y="927"/>
                  </a:cubicBezTo>
                  <a:cubicBezTo>
                    <a:pt x="643" y="927"/>
                    <a:pt x="643" y="927"/>
                    <a:pt x="643" y="928"/>
                  </a:cubicBezTo>
                  <a:cubicBezTo>
                    <a:pt x="643" y="928"/>
                    <a:pt x="642" y="928"/>
                    <a:pt x="642" y="928"/>
                  </a:cubicBezTo>
                  <a:cubicBezTo>
                    <a:pt x="642" y="928"/>
                    <a:pt x="643" y="930"/>
                    <a:pt x="643" y="930"/>
                  </a:cubicBezTo>
                  <a:cubicBezTo>
                    <a:pt x="643" y="930"/>
                    <a:pt x="643" y="930"/>
                    <a:pt x="643" y="931"/>
                  </a:cubicBezTo>
                  <a:cubicBezTo>
                    <a:pt x="643" y="931"/>
                    <a:pt x="644" y="930"/>
                    <a:pt x="645" y="930"/>
                  </a:cubicBezTo>
                  <a:cubicBezTo>
                    <a:pt x="645" y="930"/>
                    <a:pt x="645" y="930"/>
                    <a:pt x="645" y="930"/>
                  </a:cubicBezTo>
                  <a:cubicBezTo>
                    <a:pt x="645" y="930"/>
                    <a:pt x="645" y="930"/>
                    <a:pt x="645" y="931"/>
                  </a:cubicBezTo>
                  <a:cubicBezTo>
                    <a:pt x="644" y="931"/>
                    <a:pt x="644" y="931"/>
                    <a:pt x="645" y="931"/>
                  </a:cubicBezTo>
                  <a:cubicBezTo>
                    <a:pt x="645" y="931"/>
                    <a:pt x="646" y="931"/>
                    <a:pt x="646" y="931"/>
                  </a:cubicBezTo>
                  <a:cubicBezTo>
                    <a:pt x="646" y="931"/>
                    <a:pt x="646" y="931"/>
                    <a:pt x="646" y="931"/>
                  </a:cubicBezTo>
                  <a:cubicBezTo>
                    <a:pt x="646" y="931"/>
                    <a:pt x="646" y="931"/>
                    <a:pt x="646" y="931"/>
                  </a:cubicBezTo>
                  <a:cubicBezTo>
                    <a:pt x="646" y="931"/>
                    <a:pt x="646" y="931"/>
                    <a:pt x="646" y="931"/>
                  </a:cubicBezTo>
                  <a:cubicBezTo>
                    <a:pt x="646" y="932"/>
                    <a:pt x="646" y="932"/>
                    <a:pt x="646" y="932"/>
                  </a:cubicBezTo>
                  <a:cubicBezTo>
                    <a:pt x="646" y="932"/>
                    <a:pt x="646" y="932"/>
                    <a:pt x="646" y="932"/>
                  </a:cubicBezTo>
                  <a:cubicBezTo>
                    <a:pt x="646" y="932"/>
                    <a:pt x="646" y="932"/>
                    <a:pt x="646" y="932"/>
                  </a:cubicBezTo>
                  <a:cubicBezTo>
                    <a:pt x="647" y="932"/>
                    <a:pt x="647" y="932"/>
                    <a:pt x="647" y="932"/>
                  </a:cubicBezTo>
                  <a:cubicBezTo>
                    <a:pt x="647" y="933"/>
                    <a:pt x="650" y="929"/>
                    <a:pt x="651" y="929"/>
                  </a:cubicBezTo>
                  <a:cubicBezTo>
                    <a:pt x="651" y="929"/>
                    <a:pt x="652" y="930"/>
                    <a:pt x="652" y="930"/>
                  </a:cubicBezTo>
                  <a:cubicBezTo>
                    <a:pt x="653" y="931"/>
                    <a:pt x="655" y="932"/>
                    <a:pt x="656" y="932"/>
                  </a:cubicBezTo>
                  <a:cubicBezTo>
                    <a:pt x="656" y="932"/>
                    <a:pt x="656" y="932"/>
                    <a:pt x="656" y="932"/>
                  </a:cubicBezTo>
                  <a:cubicBezTo>
                    <a:pt x="656" y="933"/>
                    <a:pt x="656" y="933"/>
                    <a:pt x="656" y="933"/>
                  </a:cubicBezTo>
                  <a:cubicBezTo>
                    <a:pt x="656" y="933"/>
                    <a:pt x="656" y="933"/>
                    <a:pt x="657" y="933"/>
                  </a:cubicBezTo>
                  <a:cubicBezTo>
                    <a:pt x="657" y="933"/>
                    <a:pt x="657" y="933"/>
                    <a:pt x="657" y="933"/>
                  </a:cubicBezTo>
                  <a:cubicBezTo>
                    <a:pt x="657" y="934"/>
                    <a:pt x="657" y="934"/>
                    <a:pt x="657" y="934"/>
                  </a:cubicBezTo>
                  <a:cubicBezTo>
                    <a:pt x="657" y="936"/>
                    <a:pt x="658" y="934"/>
                    <a:pt x="658" y="934"/>
                  </a:cubicBezTo>
                  <a:cubicBezTo>
                    <a:pt x="658" y="934"/>
                    <a:pt x="658" y="934"/>
                    <a:pt x="658" y="934"/>
                  </a:cubicBezTo>
                  <a:cubicBezTo>
                    <a:pt x="658" y="933"/>
                    <a:pt x="658" y="933"/>
                    <a:pt x="657" y="933"/>
                  </a:cubicBezTo>
                  <a:cubicBezTo>
                    <a:pt x="657" y="933"/>
                    <a:pt x="657" y="932"/>
                    <a:pt x="657" y="932"/>
                  </a:cubicBezTo>
                  <a:cubicBezTo>
                    <a:pt x="657" y="932"/>
                    <a:pt x="657" y="932"/>
                    <a:pt x="657" y="932"/>
                  </a:cubicBezTo>
                  <a:cubicBezTo>
                    <a:pt x="657" y="932"/>
                    <a:pt x="657" y="932"/>
                    <a:pt x="657" y="932"/>
                  </a:cubicBezTo>
                  <a:cubicBezTo>
                    <a:pt x="657" y="932"/>
                    <a:pt x="657" y="931"/>
                    <a:pt x="656" y="931"/>
                  </a:cubicBezTo>
                  <a:cubicBezTo>
                    <a:pt x="656" y="930"/>
                    <a:pt x="656" y="930"/>
                    <a:pt x="656" y="929"/>
                  </a:cubicBezTo>
                  <a:cubicBezTo>
                    <a:pt x="656" y="929"/>
                    <a:pt x="656" y="929"/>
                    <a:pt x="657" y="929"/>
                  </a:cubicBezTo>
                  <a:cubicBezTo>
                    <a:pt x="657" y="929"/>
                    <a:pt x="657" y="929"/>
                    <a:pt x="657" y="929"/>
                  </a:cubicBezTo>
                  <a:cubicBezTo>
                    <a:pt x="658" y="931"/>
                    <a:pt x="660" y="932"/>
                    <a:pt x="662" y="934"/>
                  </a:cubicBezTo>
                  <a:cubicBezTo>
                    <a:pt x="663" y="935"/>
                    <a:pt x="664" y="936"/>
                    <a:pt x="666" y="937"/>
                  </a:cubicBezTo>
                  <a:cubicBezTo>
                    <a:pt x="666" y="937"/>
                    <a:pt x="666" y="937"/>
                    <a:pt x="666" y="937"/>
                  </a:cubicBezTo>
                  <a:cubicBezTo>
                    <a:pt x="666" y="936"/>
                    <a:pt x="666" y="936"/>
                    <a:pt x="666" y="936"/>
                  </a:cubicBezTo>
                  <a:cubicBezTo>
                    <a:pt x="667" y="936"/>
                    <a:pt x="667" y="936"/>
                    <a:pt x="667" y="936"/>
                  </a:cubicBezTo>
                  <a:cubicBezTo>
                    <a:pt x="667" y="936"/>
                    <a:pt x="667" y="936"/>
                    <a:pt x="667" y="936"/>
                  </a:cubicBezTo>
                  <a:cubicBezTo>
                    <a:pt x="667" y="936"/>
                    <a:pt x="667" y="936"/>
                    <a:pt x="668" y="936"/>
                  </a:cubicBezTo>
                  <a:cubicBezTo>
                    <a:pt x="668" y="936"/>
                    <a:pt x="668" y="936"/>
                    <a:pt x="668" y="936"/>
                  </a:cubicBezTo>
                  <a:cubicBezTo>
                    <a:pt x="667" y="936"/>
                    <a:pt x="667" y="936"/>
                    <a:pt x="667" y="936"/>
                  </a:cubicBezTo>
                  <a:cubicBezTo>
                    <a:pt x="667" y="936"/>
                    <a:pt x="666" y="936"/>
                    <a:pt x="666" y="937"/>
                  </a:cubicBezTo>
                  <a:cubicBezTo>
                    <a:pt x="666" y="937"/>
                    <a:pt x="666" y="937"/>
                    <a:pt x="666" y="937"/>
                  </a:cubicBezTo>
                  <a:cubicBezTo>
                    <a:pt x="667" y="937"/>
                    <a:pt x="667" y="938"/>
                    <a:pt x="667" y="938"/>
                  </a:cubicBezTo>
                  <a:cubicBezTo>
                    <a:pt x="667" y="938"/>
                    <a:pt x="667" y="939"/>
                    <a:pt x="668" y="939"/>
                  </a:cubicBezTo>
                  <a:cubicBezTo>
                    <a:pt x="668" y="939"/>
                    <a:pt x="668" y="939"/>
                    <a:pt x="668" y="939"/>
                  </a:cubicBezTo>
                  <a:cubicBezTo>
                    <a:pt x="669" y="938"/>
                    <a:pt x="669" y="938"/>
                    <a:pt x="669" y="937"/>
                  </a:cubicBezTo>
                  <a:cubicBezTo>
                    <a:pt x="669" y="937"/>
                    <a:pt x="669" y="936"/>
                    <a:pt x="669" y="936"/>
                  </a:cubicBezTo>
                  <a:cubicBezTo>
                    <a:pt x="670" y="935"/>
                    <a:pt x="667" y="934"/>
                    <a:pt x="666" y="935"/>
                  </a:cubicBezTo>
                  <a:cubicBezTo>
                    <a:pt x="666" y="935"/>
                    <a:pt x="666" y="935"/>
                    <a:pt x="666" y="935"/>
                  </a:cubicBezTo>
                  <a:cubicBezTo>
                    <a:pt x="666" y="935"/>
                    <a:pt x="666" y="935"/>
                    <a:pt x="666" y="935"/>
                  </a:cubicBezTo>
                  <a:cubicBezTo>
                    <a:pt x="666" y="935"/>
                    <a:pt x="666" y="934"/>
                    <a:pt x="666" y="934"/>
                  </a:cubicBezTo>
                  <a:cubicBezTo>
                    <a:pt x="666" y="934"/>
                    <a:pt x="667" y="933"/>
                    <a:pt x="667" y="933"/>
                  </a:cubicBezTo>
                  <a:cubicBezTo>
                    <a:pt x="667" y="933"/>
                    <a:pt x="666" y="933"/>
                    <a:pt x="666" y="933"/>
                  </a:cubicBezTo>
                  <a:cubicBezTo>
                    <a:pt x="666" y="933"/>
                    <a:pt x="666" y="933"/>
                    <a:pt x="666" y="933"/>
                  </a:cubicBezTo>
                  <a:cubicBezTo>
                    <a:pt x="665" y="933"/>
                    <a:pt x="663" y="931"/>
                    <a:pt x="664" y="930"/>
                  </a:cubicBezTo>
                  <a:cubicBezTo>
                    <a:pt x="665" y="930"/>
                    <a:pt x="665" y="930"/>
                    <a:pt x="665" y="930"/>
                  </a:cubicBezTo>
                  <a:cubicBezTo>
                    <a:pt x="666" y="930"/>
                    <a:pt x="666" y="930"/>
                    <a:pt x="667" y="930"/>
                  </a:cubicBezTo>
                  <a:cubicBezTo>
                    <a:pt x="667" y="930"/>
                    <a:pt x="666" y="929"/>
                    <a:pt x="666" y="929"/>
                  </a:cubicBezTo>
                  <a:cubicBezTo>
                    <a:pt x="665" y="929"/>
                    <a:pt x="661" y="928"/>
                    <a:pt x="661" y="928"/>
                  </a:cubicBezTo>
                  <a:cubicBezTo>
                    <a:pt x="661" y="928"/>
                    <a:pt x="662" y="929"/>
                    <a:pt x="662" y="929"/>
                  </a:cubicBezTo>
                  <a:cubicBezTo>
                    <a:pt x="662" y="929"/>
                    <a:pt x="662" y="929"/>
                    <a:pt x="662" y="929"/>
                  </a:cubicBezTo>
                  <a:cubicBezTo>
                    <a:pt x="662" y="930"/>
                    <a:pt x="662" y="930"/>
                    <a:pt x="662" y="930"/>
                  </a:cubicBezTo>
                  <a:cubicBezTo>
                    <a:pt x="659" y="930"/>
                    <a:pt x="661" y="929"/>
                    <a:pt x="660" y="928"/>
                  </a:cubicBezTo>
                  <a:cubicBezTo>
                    <a:pt x="660" y="928"/>
                    <a:pt x="657" y="926"/>
                    <a:pt x="657" y="926"/>
                  </a:cubicBezTo>
                  <a:cubicBezTo>
                    <a:pt x="657" y="926"/>
                    <a:pt x="657" y="926"/>
                    <a:pt x="657" y="926"/>
                  </a:cubicBezTo>
                  <a:cubicBezTo>
                    <a:pt x="657" y="926"/>
                    <a:pt x="657" y="926"/>
                    <a:pt x="657" y="926"/>
                  </a:cubicBezTo>
                  <a:cubicBezTo>
                    <a:pt x="654" y="926"/>
                    <a:pt x="656" y="928"/>
                    <a:pt x="655" y="929"/>
                  </a:cubicBezTo>
                  <a:cubicBezTo>
                    <a:pt x="654" y="929"/>
                    <a:pt x="654" y="929"/>
                    <a:pt x="654" y="929"/>
                  </a:cubicBezTo>
                  <a:cubicBezTo>
                    <a:pt x="654" y="929"/>
                    <a:pt x="654" y="929"/>
                    <a:pt x="654" y="929"/>
                  </a:cubicBezTo>
                  <a:cubicBezTo>
                    <a:pt x="652" y="929"/>
                    <a:pt x="652" y="929"/>
                    <a:pt x="651" y="927"/>
                  </a:cubicBezTo>
                  <a:cubicBezTo>
                    <a:pt x="651" y="926"/>
                    <a:pt x="649" y="924"/>
                    <a:pt x="650" y="924"/>
                  </a:cubicBezTo>
                  <a:cubicBezTo>
                    <a:pt x="650" y="924"/>
                    <a:pt x="649" y="921"/>
                    <a:pt x="648" y="920"/>
                  </a:cubicBezTo>
                  <a:cubicBezTo>
                    <a:pt x="648" y="920"/>
                    <a:pt x="647" y="920"/>
                    <a:pt x="648" y="919"/>
                  </a:cubicBezTo>
                  <a:cubicBezTo>
                    <a:pt x="649" y="919"/>
                    <a:pt x="649" y="915"/>
                    <a:pt x="649" y="915"/>
                  </a:cubicBezTo>
                  <a:cubicBezTo>
                    <a:pt x="649" y="914"/>
                    <a:pt x="650" y="914"/>
                    <a:pt x="650" y="914"/>
                  </a:cubicBezTo>
                  <a:cubicBezTo>
                    <a:pt x="650" y="913"/>
                    <a:pt x="652" y="913"/>
                    <a:pt x="652" y="912"/>
                  </a:cubicBezTo>
                  <a:cubicBezTo>
                    <a:pt x="652" y="912"/>
                    <a:pt x="651" y="912"/>
                    <a:pt x="651" y="913"/>
                  </a:cubicBezTo>
                  <a:cubicBezTo>
                    <a:pt x="651" y="912"/>
                    <a:pt x="655" y="911"/>
                    <a:pt x="653" y="911"/>
                  </a:cubicBezTo>
                  <a:cubicBezTo>
                    <a:pt x="653" y="911"/>
                    <a:pt x="653" y="910"/>
                    <a:pt x="653" y="910"/>
                  </a:cubicBezTo>
                  <a:cubicBezTo>
                    <a:pt x="653" y="910"/>
                    <a:pt x="653" y="910"/>
                    <a:pt x="653" y="910"/>
                  </a:cubicBezTo>
                  <a:cubicBezTo>
                    <a:pt x="653" y="910"/>
                    <a:pt x="653" y="910"/>
                    <a:pt x="653" y="910"/>
                  </a:cubicBezTo>
                  <a:cubicBezTo>
                    <a:pt x="654" y="910"/>
                    <a:pt x="654" y="909"/>
                    <a:pt x="654" y="908"/>
                  </a:cubicBezTo>
                  <a:cubicBezTo>
                    <a:pt x="655" y="908"/>
                    <a:pt x="654" y="908"/>
                    <a:pt x="655" y="908"/>
                  </a:cubicBezTo>
                  <a:cubicBezTo>
                    <a:pt x="655" y="907"/>
                    <a:pt x="654" y="906"/>
                    <a:pt x="654" y="905"/>
                  </a:cubicBezTo>
                  <a:cubicBezTo>
                    <a:pt x="654" y="904"/>
                    <a:pt x="654" y="904"/>
                    <a:pt x="654" y="904"/>
                  </a:cubicBezTo>
                  <a:cubicBezTo>
                    <a:pt x="653" y="903"/>
                    <a:pt x="652" y="902"/>
                    <a:pt x="652" y="901"/>
                  </a:cubicBezTo>
                  <a:cubicBezTo>
                    <a:pt x="652" y="899"/>
                    <a:pt x="654" y="897"/>
                    <a:pt x="653" y="896"/>
                  </a:cubicBezTo>
                  <a:cubicBezTo>
                    <a:pt x="653" y="896"/>
                    <a:pt x="653" y="896"/>
                    <a:pt x="652" y="895"/>
                  </a:cubicBezTo>
                  <a:cubicBezTo>
                    <a:pt x="652" y="896"/>
                    <a:pt x="652" y="895"/>
                    <a:pt x="652" y="895"/>
                  </a:cubicBezTo>
                  <a:cubicBezTo>
                    <a:pt x="652" y="895"/>
                    <a:pt x="651" y="897"/>
                    <a:pt x="651" y="897"/>
                  </a:cubicBezTo>
                  <a:cubicBezTo>
                    <a:pt x="651" y="897"/>
                    <a:pt x="651" y="897"/>
                    <a:pt x="651" y="897"/>
                  </a:cubicBezTo>
                  <a:cubicBezTo>
                    <a:pt x="651" y="897"/>
                    <a:pt x="650" y="897"/>
                    <a:pt x="650" y="897"/>
                  </a:cubicBezTo>
                  <a:cubicBezTo>
                    <a:pt x="650" y="897"/>
                    <a:pt x="650" y="897"/>
                    <a:pt x="650" y="897"/>
                  </a:cubicBezTo>
                  <a:cubicBezTo>
                    <a:pt x="650" y="897"/>
                    <a:pt x="649" y="897"/>
                    <a:pt x="648" y="897"/>
                  </a:cubicBezTo>
                  <a:cubicBezTo>
                    <a:pt x="648" y="897"/>
                    <a:pt x="648" y="897"/>
                    <a:pt x="648" y="897"/>
                  </a:cubicBezTo>
                  <a:cubicBezTo>
                    <a:pt x="647" y="896"/>
                    <a:pt x="646" y="895"/>
                    <a:pt x="644" y="895"/>
                  </a:cubicBezTo>
                  <a:cubicBezTo>
                    <a:pt x="645" y="895"/>
                    <a:pt x="642" y="895"/>
                    <a:pt x="642" y="895"/>
                  </a:cubicBezTo>
                  <a:cubicBezTo>
                    <a:pt x="642" y="895"/>
                    <a:pt x="642" y="896"/>
                    <a:pt x="642" y="896"/>
                  </a:cubicBezTo>
                  <a:cubicBezTo>
                    <a:pt x="642" y="896"/>
                    <a:pt x="641" y="896"/>
                    <a:pt x="641" y="896"/>
                  </a:cubicBezTo>
                  <a:cubicBezTo>
                    <a:pt x="641" y="896"/>
                    <a:pt x="641" y="896"/>
                    <a:pt x="641" y="896"/>
                  </a:cubicBezTo>
                  <a:cubicBezTo>
                    <a:pt x="640" y="897"/>
                    <a:pt x="641" y="898"/>
                    <a:pt x="640" y="899"/>
                  </a:cubicBezTo>
                  <a:cubicBezTo>
                    <a:pt x="640" y="900"/>
                    <a:pt x="640" y="901"/>
                    <a:pt x="640" y="902"/>
                  </a:cubicBezTo>
                  <a:cubicBezTo>
                    <a:pt x="640" y="902"/>
                    <a:pt x="639" y="903"/>
                    <a:pt x="639" y="903"/>
                  </a:cubicBezTo>
                  <a:cubicBezTo>
                    <a:pt x="640" y="903"/>
                    <a:pt x="640" y="904"/>
                    <a:pt x="640" y="904"/>
                  </a:cubicBezTo>
                  <a:cubicBezTo>
                    <a:pt x="640" y="904"/>
                    <a:pt x="640" y="904"/>
                    <a:pt x="640" y="904"/>
                  </a:cubicBezTo>
                  <a:cubicBezTo>
                    <a:pt x="641" y="905"/>
                    <a:pt x="640" y="907"/>
                    <a:pt x="640" y="908"/>
                  </a:cubicBezTo>
                  <a:cubicBezTo>
                    <a:pt x="640" y="908"/>
                    <a:pt x="639" y="909"/>
                    <a:pt x="640" y="909"/>
                  </a:cubicBezTo>
                  <a:cubicBezTo>
                    <a:pt x="640" y="909"/>
                    <a:pt x="640" y="909"/>
                    <a:pt x="640" y="909"/>
                  </a:cubicBezTo>
                  <a:cubicBezTo>
                    <a:pt x="639" y="911"/>
                    <a:pt x="641" y="912"/>
                    <a:pt x="640" y="914"/>
                  </a:cubicBezTo>
                  <a:cubicBezTo>
                    <a:pt x="640" y="914"/>
                    <a:pt x="639" y="915"/>
                    <a:pt x="638" y="914"/>
                  </a:cubicBezTo>
                  <a:cubicBezTo>
                    <a:pt x="638" y="914"/>
                    <a:pt x="636" y="911"/>
                    <a:pt x="636" y="913"/>
                  </a:cubicBezTo>
                  <a:cubicBezTo>
                    <a:pt x="636" y="913"/>
                    <a:pt x="636" y="914"/>
                    <a:pt x="636" y="914"/>
                  </a:cubicBezTo>
                  <a:cubicBezTo>
                    <a:pt x="635" y="916"/>
                    <a:pt x="636" y="914"/>
                    <a:pt x="636" y="914"/>
                  </a:cubicBezTo>
                  <a:close/>
                  <a:moveTo>
                    <a:pt x="645" y="920"/>
                  </a:moveTo>
                  <a:cubicBezTo>
                    <a:pt x="645" y="920"/>
                    <a:pt x="645" y="920"/>
                    <a:pt x="645" y="920"/>
                  </a:cubicBezTo>
                  <a:cubicBezTo>
                    <a:pt x="645" y="920"/>
                    <a:pt x="645" y="920"/>
                    <a:pt x="645" y="920"/>
                  </a:cubicBezTo>
                  <a:cubicBezTo>
                    <a:pt x="645" y="920"/>
                    <a:pt x="645" y="920"/>
                    <a:pt x="645" y="920"/>
                  </a:cubicBezTo>
                  <a:close/>
                  <a:moveTo>
                    <a:pt x="657" y="981"/>
                  </a:moveTo>
                  <a:cubicBezTo>
                    <a:pt x="657" y="981"/>
                    <a:pt x="657" y="981"/>
                    <a:pt x="658" y="981"/>
                  </a:cubicBezTo>
                  <a:cubicBezTo>
                    <a:pt x="657" y="981"/>
                    <a:pt x="657" y="981"/>
                    <a:pt x="657" y="981"/>
                  </a:cubicBezTo>
                  <a:close/>
                  <a:moveTo>
                    <a:pt x="681" y="958"/>
                  </a:moveTo>
                  <a:cubicBezTo>
                    <a:pt x="681" y="958"/>
                    <a:pt x="681" y="958"/>
                    <a:pt x="681" y="958"/>
                  </a:cubicBezTo>
                  <a:cubicBezTo>
                    <a:pt x="681" y="958"/>
                    <a:pt x="681" y="958"/>
                    <a:pt x="681" y="957"/>
                  </a:cubicBezTo>
                  <a:cubicBezTo>
                    <a:pt x="681" y="957"/>
                    <a:pt x="681" y="957"/>
                    <a:pt x="681" y="957"/>
                  </a:cubicBezTo>
                  <a:cubicBezTo>
                    <a:pt x="680" y="957"/>
                    <a:pt x="680" y="957"/>
                    <a:pt x="680" y="956"/>
                  </a:cubicBezTo>
                  <a:cubicBezTo>
                    <a:pt x="680" y="956"/>
                    <a:pt x="679" y="955"/>
                    <a:pt x="679" y="955"/>
                  </a:cubicBezTo>
                  <a:cubicBezTo>
                    <a:pt x="680" y="955"/>
                    <a:pt x="682" y="958"/>
                    <a:pt x="681" y="958"/>
                  </a:cubicBezTo>
                  <a:close/>
                  <a:moveTo>
                    <a:pt x="680" y="958"/>
                  </a:moveTo>
                  <a:cubicBezTo>
                    <a:pt x="680" y="958"/>
                    <a:pt x="680" y="958"/>
                    <a:pt x="680" y="958"/>
                  </a:cubicBezTo>
                  <a:cubicBezTo>
                    <a:pt x="680" y="958"/>
                    <a:pt x="680" y="958"/>
                    <a:pt x="680" y="958"/>
                  </a:cubicBezTo>
                  <a:close/>
                  <a:moveTo>
                    <a:pt x="681" y="958"/>
                  </a:moveTo>
                  <a:cubicBezTo>
                    <a:pt x="681" y="958"/>
                    <a:pt x="681" y="958"/>
                    <a:pt x="681" y="958"/>
                  </a:cubicBezTo>
                  <a:cubicBezTo>
                    <a:pt x="681" y="958"/>
                    <a:pt x="681" y="958"/>
                    <a:pt x="681" y="958"/>
                  </a:cubicBezTo>
                  <a:cubicBezTo>
                    <a:pt x="681" y="958"/>
                    <a:pt x="681" y="958"/>
                    <a:pt x="681" y="958"/>
                  </a:cubicBezTo>
                  <a:close/>
                  <a:moveTo>
                    <a:pt x="657" y="983"/>
                  </a:moveTo>
                  <a:cubicBezTo>
                    <a:pt x="659" y="985"/>
                    <a:pt x="655" y="985"/>
                    <a:pt x="654" y="984"/>
                  </a:cubicBezTo>
                  <a:cubicBezTo>
                    <a:pt x="654" y="984"/>
                    <a:pt x="655" y="983"/>
                    <a:pt x="656" y="983"/>
                  </a:cubicBezTo>
                  <a:cubicBezTo>
                    <a:pt x="656" y="983"/>
                    <a:pt x="656" y="983"/>
                    <a:pt x="657" y="983"/>
                  </a:cubicBezTo>
                  <a:close/>
                  <a:moveTo>
                    <a:pt x="678" y="957"/>
                  </a:moveTo>
                  <a:cubicBezTo>
                    <a:pt x="677" y="957"/>
                    <a:pt x="676" y="954"/>
                    <a:pt x="676" y="955"/>
                  </a:cubicBezTo>
                  <a:cubicBezTo>
                    <a:pt x="678" y="957"/>
                    <a:pt x="675" y="958"/>
                    <a:pt x="674" y="955"/>
                  </a:cubicBezTo>
                  <a:cubicBezTo>
                    <a:pt x="674" y="954"/>
                    <a:pt x="675" y="952"/>
                    <a:pt x="674" y="951"/>
                  </a:cubicBezTo>
                  <a:cubicBezTo>
                    <a:pt x="674" y="951"/>
                    <a:pt x="674" y="951"/>
                    <a:pt x="674" y="951"/>
                  </a:cubicBezTo>
                  <a:cubicBezTo>
                    <a:pt x="673" y="950"/>
                    <a:pt x="673" y="950"/>
                    <a:pt x="672" y="950"/>
                  </a:cubicBezTo>
                  <a:cubicBezTo>
                    <a:pt x="672" y="950"/>
                    <a:pt x="672" y="951"/>
                    <a:pt x="672" y="951"/>
                  </a:cubicBezTo>
                  <a:cubicBezTo>
                    <a:pt x="672" y="951"/>
                    <a:pt x="672" y="951"/>
                    <a:pt x="671" y="951"/>
                  </a:cubicBezTo>
                  <a:cubicBezTo>
                    <a:pt x="671" y="950"/>
                    <a:pt x="671" y="950"/>
                    <a:pt x="671" y="950"/>
                  </a:cubicBezTo>
                  <a:cubicBezTo>
                    <a:pt x="671" y="950"/>
                    <a:pt x="671" y="946"/>
                    <a:pt x="671" y="946"/>
                  </a:cubicBezTo>
                  <a:cubicBezTo>
                    <a:pt x="671" y="946"/>
                    <a:pt x="672" y="947"/>
                    <a:pt x="672" y="947"/>
                  </a:cubicBezTo>
                  <a:cubicBezTo>
                    <a:pt x="672" y="947"/>
                    <a:pt x="672" y="947"/>
                    <a:pt x="672" y="948"/>
                  </a:cubicBezTo>
                  <a:cubicBezTo>
                    <a:pt x="673" y="948"/>
                    <a:pt x="673" y="948"/>
                    <a:pt x="673" y="948"/>
                  </a:cubicBezTo>
                  <a:cubicBezTo>
                    <a:pt x="673" y="948"/>
                    <a:pt x="674" y="947"/>
                    <a:pt x="674" y="947"/>
                  </a:cubicBezTo>
                  <a:cubicBezTo>
                    <a:pt x="674" y="947"/>
                    <a:pt x="674" y="947"/>
                    <a:pt x="675" y="947"/>
                  </a:cubicBezTo>
                  <a:cubicBezTo>
                    <a:pt x="677" y="947"/>
                    <a:pt x="676" y="951"/>
                    <a:pt x="676" y="952"/>
                  </a:cubicBezTo>
                  <a:cubicBezTo>
                    <a:pt x="677" y="952"/>
                    <a:pt x="678" y="955"/>
                    <a:pt x="678" y="955"/>
                  </a:cubicBezTo>
                  <a:cubicBezTo>
                    <a:pt x="678" y="955"/>
                    <a:pt x="677" y="955"/>
                    <a:pt x="677" y="955"/>
                  </a:cubicBezTo>
                  <a:cubicBezTo>
                    <a:pt x="677" y="956"/>
                    <a:pt x="677" y="956"/>
                    <a:pt x="677" y="956"/>
                  </a:cubicBezTo>
                  <a:cubicBezTo>
                    <a:pt x="677" y="956"/>
                    <a:pt x="679" y="958"/>
                    <a:pt x="678" y="958"/>
                  </a:cubicBezTo>
                  <a:cubicBezTo>
                    <a:pt x="678" y="958"/>
                    <a:pt x="677" y="958"/>
                    <a:pt x="678" y="957"/>
                  </a:cubicBezTo>
                  <a:close/>
                  <a:moveTo>
                    <a:pt x="682" y="950"/>
                  </a:moveTo>
                  <a:cubicBezTo>
                    <a:pt x="681" y="950"/>
                    <a:pt x="681" y="949"/>
                    <a:pt x="681" y="949"/>
                  </a:cubicBezTo>
                  <a:cubicBezTo>
                    <a:pt x="682" y="949"/>
                    <a:pt x="682" y="949"/>
                    <a:pt x="682" y="950"/>
                  </a:cubicBezTo>
                  <a:close/>
                  <a:moveTo>
                    <a:pt x="657" y="961"/>
                  </a:moveTo>
                  <a:cubicBezTo>
                    <a:pt x="657" y="960"/>
                    <a:pt x="657" y="959"/>
                    <a:pt x="658" y="958"/>
                  </a:cubicBezTo>
                  <a:cubicBezTo>
                    <a:pt x="657" y="959"/>
                    <a:pt x="660" y="958"/>
                    <a:pt x="660" y="958"/>
                  </a:cubicBezTo>
                  <a:cubicBezTo>
                    <a:pt x="661" y="957"/>
                    <a:pt x="660" y="957"/>
                    <a:pt x="660" y="957"/>
                  </a:cubicBezTo>
                  <a:cubicBezTo>
                    <a:pt x="660" y="957"/>
                    <a:pt x="660" y="957"/>
                    <a:pt x="660" y="956"/>
                  </a:cubicBezTo>
                  <a:cubicBezTo>
                    <a:pt x="660" y="956"/>
                    <a:pt x="660" y="956"/>
                    <a:pt x="660" y="956"/>
                  </a:cubicBezTo>
                  <a:cubicBezTo>
                    <a:pt x="660" y="955"/>
                    <a:pt x="660" y="954"/>
                    <a:pt x="660" y="954"/>
                  </a:cubicBezTo>
                  <a:cubicBezTo>
                    <a:pt x="660" y="954"/>
                    <a:pt x="660" y="954"/>
                    <a:pt x="661" y="954"/>
                  </a:cubicBezTo>
                  <a:cubicBezTo>
                    <a:pt x="661" y="953"/>
                    <a:pt x="661" y="953"/>
                    <a:pt x="661" y="952"/>
                  </a:cubicBezTo>
                  <a:cubicBezTo>
                    <a:pt x="661" y="952"/>
                    <a:pt x="661" y="952"/>
                    <a:pt x="661" y="952"/>
                  </a:cubicBezTo>
                  <a:cubicBezTo>
                    <a:pt x="662" y="952"/>
                    <a:pt x="662" y="951"/>
                    <a:pt x="662" y="951"/>
                  </a:cubicBezTo>
                  <a:cubicBezTo>
                    <a:pt x="663" y="951"/>
                    <a:pt x="663" y="951"/>
                    <a:pt x="663" y="951"/>
                  </a:cubicBezTo>
                  <a:cubicBezTo>
                    <a:pt x="663" y="951"/>
                    <a:pt x="663" y="951"/>
                    <a:pt x="663" y="951"/>
                  </a:cubicBezTo>
                  <a:cubicBezTo>
                    <a:pt x="663" y="951"/>
                    <a:pt x="663" y="951"/>
                    <a:pt x="664" y="951"/>
                  </a:cubicBezTo>
                  <a:cubicBezTo>
                    <a:pt x="664" y="951"/>
                    <a:pt x="664" y="951"/>
                    <a:pt x="664" y="951"/>
                  </a:cubicBezTo>
                  <a:cubicBezTo>
                    <a:pt x="665" y="951"/>
                    <a:pt x="665" y="951"/>
                    <a:pt x="665" y="951"/>
                  </a:cubicBezTo>
                  <a:cubicBezTo>
                    <a:pt x="665" y="952"/>
                    <a:pt x="666" y="953"/>
                    <a:pt x="665" y="954"/>
                  </a:cubicBezTo>
                  <a:cubicBezTo>
                    <a:pt x="665" y="954"/>
                    <a:pt x="665" y="954"/>
                    <a:pt x="665" y="954"/>
                  </a:cubicBezTo>
                  <a:cubicBezTo>
                    <a:pt x="664" y="955"/>
                    <a:pt x="664" y="955"/>
                    <a:pt x="664" y="955"/>
                  </a:cubicBezTo>
                  <a:cubicBezTo>
                    <a:pt x="664" y="956"/>
                    <a:pt x="664" y="957"/>
                    <a:pt x="664" y="958"/>
                  </a:cubicBezTo>
                  <a:cubicBezTo>
                    <a:pt x="664" y="957"/>
                    <a:pt x="663" y="959"/>
                    <a:pt x="663" y="960"/>
                  </a:cubicBezTo>
                  <a:cubicBezTo>
                    <a:pt x="663" y="962"/>
                    <a:pt x="665" y="963"/>
                    <a:pt x="664" y="964"/>
                  </a:cubicBezTo>
                  <a:cubicBezTo>
                    <a:pt x="663" y="967"/>
                    <a:pt x="657" y="962"/>
                    <a:pt x="657" y="961"/>
                  </a:cubicBezTo>
                  <a:close/>
                  <a:moveTo>
                    <a:pt x="675" y="963"/>
                  </a:moveTo>
                  <a:cubicBezTo>
                    <a:pt x="676" y="965"/>
                    <a:pt x="674" y="964"/>
                    <a:pt x="674" y="963"/>
                  </a:cubicBezTo>
                  <a:cubicBezTo>
                    <a:pt x="674" y="963"/>
                    <a:pt x="674" y="963"/>
                    <a:pt x="675" y="963"/>
                  </a:cubicBezTo>
                  <a:close/>
                  <a:moveTo>
                    <a:pt x="667" y="964"/>
                  </a:moveTo>
                  <a:cubicBezTo>
                    <a:pt x="667" y="964"/>
                    <a:pt x="666" y="965"/>
                    <a:pt x="666" y="965"/>
                  </a:cubicBezTo>
                  <a:cubicBezTo>
                    <a:pt x="665" y="964"/>
                    <a:pt x="665" y="964"/>
                    <a:pt x="666" y="964"/>
                  </a:cubicBezTo>
                  <a:cubicBezTo>
                    <a:pt x="666" y="963"/>
                    <a:pt x="666" y="963"/>
                    <a:pt x="666" y="963"/>
                  </a:cubicBezTo>
                  <a:cubicBezTo>
                    <a:pt x="666" y="963"/>
                    <a:pt x="667" y="963"/>
                    <a:pt x="667" y="963"/>
                  </a:cubicBezTo>
                  <a:cubicBezTo>
                    <a:pt x="667" y="963"/>
                    <a:pt x="667" y="963"/>
                    <a:pt x="667" y="964"/>
                  </a:cubicBezTo>
                  <a:close/>
                  <a:moveTo>
                    <a:pt x="665" y="928"/>
                  </a:moveTo>
                  <a:cubicBezTo>
                    <a:pt x="665" y="928"/>
                    <a:pt x="664" y="929"/>
                    <a:pt x="664" y="929"/>
                  </a:cubicBezTo>
                  <a:cubicBezTo>
                    <a:pt x="664" y="929"/>
                    <a:pt x="665" y="929"/>
                    <a:pt x="665" y="928"/>
                  </a:cubicBezTo>
                  <a:close/>
                  <a:moveTo>
                    <a:pt x="668" y="930"/>
                  </a:moveTo>
                  <a:cubicBezTo>
                    <a:pt x="668" y="930"/>
                    <a:pt x="668" y="930"/>
                    <a:pt x="668" y="930"/>
                  </a:cubicBezTo>
                  <a:cubicBezTo>
                    <a:pt x="668" y="929"/>
                    <a:pt x="668" y="926"/>
                    <a:pt x="669" y="928"/>
                  </a:cubicBezTo>
                  <a:cubicBezTo>
                    <a:pt x="669" y="928"/>
                    <a:pt x="669" y="928"/>
                    <a:pt x="669" y="928"/>
                  </a:cubicBezTo>
                  <a:cubicBezTo>
                    <a:pt x="669" y="928"/>
                    <a:pt x="669" y="928"/>
                    <a:pt x="670" y="928"/>
                  </a:cubicBezTo>
                  <a:cubicBezTo>
                    <a:pt x="670" y="928"/>
                    <a:pt x="670" y="928"/>
                    <a:pt x="670" y="929"/>
                  </a:cubicBezTo>
                  <a:cubicBezTo>
                    <a:pt x="670" y="929"/>
                    <a:pt x="670" y="929"/>
                    <a:pt x="670" y="929"/>
                  </a:cubicBezTo>
                  <a:cubicBezTo>
                    <a:pt x="670" y="929"/>
                    <a:pt x="670" y="930"/>
                    <a:pt x="670" y="930"/>
                  </a:cubicBezTo>
                  <a:cubicBezTo>
                    <a:pt x="670" y="930"/>
                    <a:pt x="670" y="930"/>
                    <a:pt x="670" y="930"/>
                  </a:cubicBezTo>
                  <a:cubicBezTo>
                    <a:pt x="670" y="931"/>
                    <a:pt x="670" y="931"/>
                    <a:pt x="670" y="931"/>
                  </a:cubicBezTo>
                  <a:cubicBezTo>
                    <a:pt x="670" y="931"/>
                    <a:pt x="670" y="931"/>
                    <a:pt x="669" y="931"/>
                  </a:cubicBezTo>
                  <a:cubicBezTo>
                    <a:pt x="669" y="931"/>
                    <a:pt x="669" y="931"/>
                    <a:pt x="669" y="931"/>
                  </a:cubicBezTo>
                  <a:cubicBezTo>
                    <a:pt x="668" y="931"/>
                    <a:pt x="669" y="932"/>
                    <a:pt x="668" y="931"/>
                  </a:cubicBezTo>
                  <a:cubicBezTo>
                    <a:pt x="668" y="931"/>
                    <a:pt x="667" y="931"/>
                    <a:pt x="667" y="930"/>
                  </a:cubicBezTo>
                  <a:cubicBezTo>
                    <a:pt x="667" y="930"/>
                    <a:pt x="667" y="930"/>
                    <a:pt x="668" y="930"/>
                  </a:cubicBezTo>
                  <a:close/>
                  <a:moveTo>
                    <a:pt x="666" y="928"/>
                  </a:moveTo>
                  <a:cubicBezTo>
                    <a:pt x="666" y="928"/>
                    <a:pt x="666" y="929"/>
                    <a:pt x="666" y="929"/>
                  </a:cubicBezTo>
                  <a:cubicBezTo>
                    <a:pt x="666" y="929"/>
                    <a:pt x="666" y="929"/>
                    <a:pt x="666" y="928"/>
                  </a:cubicBezTo>
                  <a:close/>
                  <a:moveTo>
                    <a:pt x="654" y="923"/>
                  </a:moveTo>
                  <a:cubicBezTo>
                    <a:pt x="653" y="923"/>
                    <a:pt x="653" y="923"/>
                    <a:pt x="653" y="923"/>
                  </a:cubicBezTo>
                  <a:cubicBezTo>
                    <a:pt x="653" y="922"/>
                    <a:pt x="654" y="923"/>
                    <a:pt x="654" y="923"/>
                  </a:cubicBezTo>
                  <a:cubicBezTo>
                    <a:pt x="654" y="923"/>
                    <a:pt x="654" y="923"/>
                    <a:pt x="654" y="923"/>
                  </a:cubicBezTo>
                  <a:close/>
                  <a:moveTo>
                    <a:pt x="681" y="951"/>
                  </a:moveTo>
                  <a:cubicBezTo>
                    <a:pt x="681" y="951"/>
                    <a:pt x="682" y="951"/>
                    <a:pt x="682" y="951"/>
                  </a:cubicBezTo>
                  <a:cubicBezTo>
                    <a:pt x="682" y="951"/>
                    <a:pt x="681" y="951"/>
                    <a:pt x="681" y="951"/>
                  </a:cubicBezTo>
                  <a:cubicBezTo>
                    <a:pt x="681" y="951"/>
                    <a:pt x="681" y="951"/>
                    <a:pt x="681" y="951"/>
                  </a:cubicBezTo>
                  <a:close/>
                  <a:moveTo>
                    <a:pt x="670" y="939"/>
                  </a:moveTo>
                  <a:cubicBezTo>
                    <a:pt x="672" y="939"/>
                    <a:pt x="671" y="939"/>
                    <a:pt x="672" y="939"/>
                  </a:cubicBezTo>
                  <a:cubicBezTo>
                    <a:pt x="672" y="939"/>
                    <a:pt x="674" y="939"/>
                    <a:pt x="674" y="938"/>
                  </a:cubicBezTo>
                  <a:cubicBezTo>
                    <a:pt x="675" y="938"/>
                    <a:pt x="675" y="938"/>
                    <a:pt x="675" y="938"/>
                  </a:cubicBezTo>
                  <a:cubicBezTo>
                    <a:pt x="675" y="938"/>
                    <a:pt x="675" y="938"/>
                    <a:pt x="675" y="938"/>
                  </a:cubicBezTo>
                  <a:cubicBezTo>
                    <a:pt x="676" y="938"/>
                    <a:pt x="676" y="938"/>
                    <a:pt x="676" y="938"/>
                  </a:cubicBezTo>
                  <a:cubicBezTo>
                    <a:pt x="676" y="938"/>
                    <a:pt x="676" y="938"/>
                    <a:pt x="676" y="938"/>
                  </a:cubicBezTo>
                  <a:cubicBezTo>
                    <a:pt x="676" y="938"/>
                    <a:pt x="677" y="939"/>
                    <a:pt x="677" y="939"/>
                  </a:cubicBezTo>
                  <a:cubicBezTo>
                    <a:pt x="677" y="939"/>
                    <a:pt x="677" y="939"/>
                    <a:pt x="677" y="939"/>
                  </a:cubicBezTo>
                  <a:cubicBezTo>
                    <a:pt x="677" y="940"/>
                    <a:pt x="677" y="940"/>
                    <a:pt x="678" y="940"/>
                  </a:cubicBezTo>
                  <a:cubicBezTo>
                    <a:pt x="678" y="940"/>
                    <a:pt x="678" y="940"/>
                    <a:pt x="678" y="940"/>
                  </a:cubicBezTo>
                  <a:cubicBezTo>
                    <a:pt x="679" y="940"/>
                    <a:pt x="679" y="941"/>
                    <a:pt x="679" y="942"/>
                  </a:cubicBezTo>
                  <a:cubicBezTo>
                    <a:pt x="679" y="942"/>
                    <a:pt x="679" y="944"/>
                    <a:pt x="679" y="945"/>
                  </a:cubicBezTo>
                  <a:cubicBezTo>
                    <a:pt x="679" y="945"/>
                    <a:pt x="680" y="946"/>
                    <a:pt x="680" y="947"/>
                  </a:cubicBezTo>
                  <a:cubicBezTo>
                    <a:pt x="680" y="947"/>
                    <a:pt x="680" y="947"/>
                    <a:pt x="680" y="947"/>
                  </a:cubicBezTo>
                  <a:cubicBezTo>
                    <a:pt x="680" y="947"/>
                    <a:pt x="680" y="947"/>
                    <a:pt x="680" y="947"/>
                  </a:cubicBezTo>
                  <a:cubicBezTo>
                    <a:pt x="680" y="948"/>
                    <a:pt x="680" y="948"/>
                    <a:pt x="680" y="948"/>
                  </a:cubicBezTo>
                  <a:cubicBezTo>
                    <a:pt x="680" y="948"/>
                    <a:pt x="680" y="948"/>
                    <a:pt x="680" y="948"/>
                  </a:cubicBezTo>
                  <a:cubicBezTo>
                    <a:pt x="681" y="948"/>
                    <a:pt x="681" y="949"/>
                    <a:pt x="681" y="949"/>
                  </a:cubicBezTo>
                  <a:cubicBezTo>
                    <a:pt x="681" y="949"/>
                    <a:pt x="681" y="949"/>
                    <a:pt x="681" y="949"/>
                  </a:cubicBezTo>
                  <a:cubicBezTo>
                    <a:pt x="680" y="948"/>
                    <a:pt x="679" y="949"/>
                    <a:pt x="678" y="949"/>
                  </a:cubicBezTo>
                  <a:cubicBezTo>
                    <a:pt x="677" y="949"/>
                    <a:pt x="678" y="949"/>
                    <a:pt x="677" y="948"/>
                  </a:cubicBezTo>
                  <a:cubicBezTo>
                    <a:pt x="676" y="948"/>
                    <a:pt x="674" y="946"/>
                    <a:pt x="675" y="945"/>
                  </a:cubicBezTo>
                  <a:cubicBezTo>
                    <a:pt x="675" y="945"/>
                    <a:pt x="676" y="945"/>
                    <a:pt x="676" y="944"/>
                  </a:cubicBezTo>
                  <a:cubicBezTo>
                    <a:pt x="674" y="945"/>
                    <a:pt x="674" y="943"/>
                    <a:pt x="673" y="943"/>
                  </a:cubicBezTo>
                  <a:cubicBezTo>
                    <a:pt x="673" y="942"/>
                    <a:pt x="672" y="942"/>
                    <a:pt x="672" y="942"/>
                  </a:cubicBezTo>
                  <a:cubicBezTo>
                    <a:pt x="671" y="941"/>
                    <a:pt x="671" y="939"/>
                    <a:pt x="670" y="939"/>
                  </a:cubicBezTo>
                  <a:close/>
                  <a:moveTo>
                    <a:pt x="675" y="938"/>
                  </a:moveTo>
                  <a:cubicBezTo>
                    <a:pt x="675" y="937"/>
                    <a:pt x="675" y="937"/>
                    <a:pt x="676" y="937"/>
                  </a:cubicBezTo>
                  <a:cubicBezTo>
                    <a:pt x="676" y="938"/>
                    <a:pt x="676" y="938"/>
                    <a:pt x="676" y="938"/>
                  </a:cubicBezTo>
                  <a:cubicBezTo>
                    <a:pt x="675" y="938"/>
                    <a:pt x="675" y="938"/>
                    <a:pt x="675" y="938"/>
                  </a:cubicBezTo>
                  <a:close/>
                  <a:moveTo>
                    <a:pt x="683" y="979"/>
                  </a:moveTo>
                  <a:cubicBezTo>
                    <a:pt x="683" y="979"/>
                    <a:pt x="683" y="979"/>
                    <a:pt x="683" y="978"/>
                  </a:cubicBezTo>
                  <a:cubicBezTo>
                    <a:pt x="683" y="978"/>
                    <a:pt x="683" y="978"/>
                    <a:pt x="683" y="978"/>
                  </a:cubicBezTo>
                  <a:cubicBezTo>
                    <a:pt x="683" y="978"/>
                    <a:pt x="683" y="978"/>
                    <a:pt x="683" y="978"/>
                  </a:cubicBezTo>
                  <a:cubicBezTo>
                    <a:pt x="684" y="978"/>
                    <a:pt x="684" y="978"/>
                    <a:pt x="683" y="978"/>
                  </a:cubicBezTo>
                  <a:cubicBezTo>
                    <a:pt x="683" y="979"/>
                    <a:pt x="683" y="980"/>
                    <a:pt x="683" y="980"/>
                  </a:cubicBezTo>
                  <a:cubicBezTo>
                    <a:pt x="683" y="980"/>
                    <a:pt x="683" y="979"/>
                    <a:pt x="683" y="979"/>
                  </a:cubicBezTo>
                  <a:close/>
                  <a:moveTo>
                    <a:pt x="656" y="940"/>
                  </a:moveTo>
                  <a:cubicBezTo>
                    <a:pt x="656" y="940"/>
                    <a:pt x="656" y="940"/>
                    <a:pt x="657" y="940"/>
                  </a:cubicBezTo>
                  <a:cubicBezTo>
                    <a:pt x="657" y="940"/>
                    <a:pt x="658" y="940"/>
                    <a:pt x="658" y="940"/>
                  </a:cubicBezTo>
                  <a:cubicBezTo>
                    <a:pt x="658" y="940"/>
                    <a:pt x="658" y="940"/>
                    <a:pt x="658" y="940"/>
                  </a:cubicBezTo>
                  <a:cubicBezTo>
                    <a:pt x="658" y="940"/>
                    <a:pt x="658" y="941"/>
                    <a:pt x="658" y="941"/>
                  </a:cubicBezTo>
                  <a:cubicBezTo>
                    <a:pt x="658" y="941"/>
                    <a:pt x="658" y="942"/>
                    <a:pt x="657" y="941"/>
                  </a:cubicBezTo>
                  <a:cubicBezTo>
                    <a:pt x="657" y="941"/>
                    <a:pt x="657" y="941"/>
                    <a:pt x="656" y="940"/>
                  </a:cubicBezTo>
                  <a:close/>
                  <a:moveTo>
                    <a:pt x="665" y="940"/>
                  </a:moveTo>
                  <a:cubicBezTo>
                    <a:pt x="665" y="940"/>
                    <a:pt x="671" y="944"/>
                    <a:pt x="668" y="945"/>
                  </a:cubicBezTo>
                  <a:cubicBezTo>
                    <a:pt x="668" y="945"/>
                    <a:pt x="665" y="942"/>
                    <a:pt x="664" y="942"/>
                  </a:cubicBezTo>
                  <a:cubicBezTo>
                    <a:pt x="664" y="941"/>
                    <a:pt x="662" y="943"/>
                    <a:pt x="662" y="944"/>
                  </a:cubicBezTo>
                  <a:cubicBezTo>
                    <a:pt x="662" y="943"/>
                    <a:pt x="662" y="943"/>
                    <a:pt x="662" y="943"/>
                  </a:cubicBezTo>
                  <a:cubicBezTo>
                    <a:pt x="662" y="943"/>
                    <a:pt x="662" y="942"/>
                    <a:pt x="663" y="942"/>
                  </a:cubicBezTo>
                  <a:cubicBezTo>
                    <a:pt x="663" y="942"/>
                    <a:pt x="663" y="942"/>
                    <a:pt x="663" y="941"/>
                  </a:cubicBezTo>
                  <a:cubicBezTo>
                    <a:pt x="661" y="941"/>
                    <a:pt x="662" y="939"/>
                    <a:pt x="663" y="939"/>
                  </a:cubicBezTo>
                  <a:cubicBezTo>
                    <a:pt x="663" y="939"/>
                    <a:pt x="663" y="940"/>
                    <a:pt x="663" y="940"/>
                  </a:cubicBezTo>
                  <a:cubicBezTo>
                    <a:pt x="663" y="939"/>
                    <a:pt x="663" y="939"/>
                    <a:pt x="664" y="939"/>
                  </a:cubicBezTo>
                  <a:cubicBezTo>
                    <a:pt x="664" y="939"/>
                    <a:pt x="664" y="939"/>
                    <a:pt x="664" y="940"/>
                  </a:cubicBezTo>
                  <a:cubicBezTo>
                    <a:pt x="665" y="940"/>
                    <a:pt x="665" y="940"/>
                    <a:pt x="665" y="940"/>
                  </a:cubicBezTo>
                  <a:close/>
                  <a:moveTo>
                    <a:pt x="665" y="939"/>
                  </a:moveTo>
                  <a:cubicBezTo>
                    <a:pt x="665" y="939"/>
                    <a:pt x="665" y="939"/>
                    <a:pt x="665" y="938"/>
                  </a:cubicBezTo>
                  <a:cubicBezTo>
                    <a:pt x="665" y="938"/>
                    <a:pt x="665" y="938"/>
                    <a:pt x="665" y="938"/>
                  </a:cubicBezTo>
                  <a:cubicBezTo>
                    <a:pt x="666" y="938"/>
                    <a:pt x="666" y="938"/>
                    <a:pt x="666" y="939"/>
                  </a:cubicBezTo>
                  <a:cubicBezTo>
                    <a:pt x="666" y="939"/>
                    <a:pt x="666" y="939"/>
                    <a:pt x="666" y="940"/>
                  </a:cubicBezTo>
                  <a:cubicBezTo>
                    <a:pt x="666" y="940"/>
                    <a:pt x="666" y="940"/>
                    <a:pt x="666" y="940"/>
                  </a:cubicBezTo>
                  <a:cubicBezTo>
                    <a:pt x="666" y="940"/>
                    <a:pt x="666" y="940"/>
                    <a:pt x="666" y="940"/>
                  </a:cubicBezTo>
                  <a:cubicBezTo>
                    <a:pt x="666" y="940"/>
                    <a:pt x="666" y="940"/>
                    <a:pt x="665" y="939"/>
                  </a:cubicBezTo>
                  <a:close/>
                  <a:moveTo>
                    <a:pt x="655" y="939"/>
                  </a:moveTo>
                  <a:cubicBezTo>
                    <a:pt x="656" y="940"/>
                    <a:pt x="656" y="940"/>
                    <a:pt x="656" y="940"/>
                  </a:cubicBezTo>
                  <a:cubicBezTo>
                    <a:pt x="655" y="940"/>
                    <a:pt x="655" y="939"/>
                    <a:pt x="655" y="939"/>
                  </a:cubicBezTo>
                  <a:close/>
                  <a:moveTo>
                    <a:pt x="656" y="954"/>
                  </a:moveTo>
                  <a:cubicBezTo>
                    <a:pt x="655" y="954"/>
                    <a:pt x="655" y="954"/>
                    <a:pt x="655" y="954"/>
                  </a:cubicBezTo>
                  <a:cubicBezTo>
                    <a:pt x="655" y="955"/>
                    <a:pt x="655" y="955"/>
                    <a:pt x="654" y="955"/>
                  </a:cubicBezTo>
                  <a:cubicBezTo>
                    <a:pt x="654" y="956"/>
                    <a:pt x="654" y="956"/>
                    <a:pt x="653" y="955"/>
                  </a:cubicBezTo>
                  <a:cubicBezTo>
                    <a:pt x="653" y="955"/>
                    <a:pt x="653" y="955"/>
                    <a:pt x="653" y="955"/>
                  </a:cubicBezTo>
                  <a:cubicBezTo>
                    <a:pt x="654" y="955"/>
                    <a:pt x="654" y="955"/>
                    <a:pt x="654" y="954"/>
                  </a:cubicBezTo>
                  <a:cubicBezTo>
                    <a:pt x="654" y="954"/>
                    <a:pt x="654" y="954"/>
                    <a:pt x="654" y="953"/>
                  </a:cubicBezTo>
                  <a:cubicBezTo>
                    <a:pt x="654" y="953"/>
                    <a:pt x="653" y="953"/>
                    <a:pt x="653" y="953"/>
                  </a:cubicBezTo>
                  <a:cubicBezTo>
                    <a:pt x="653" y="953"/>
                    <a:pt x="654" y="953"/>
                    <a:pt x="654" y="953"/>
                  </a:cubicBezTo>
                  <a:cubicBezTo>
                    <a:pt x="653" y="952"/>
                    <a:pt x="654" y="952"/>
                    <a:pt x="654" y="952"/>
                  </a:cubicBezTo>
                  <a:cubicBezTo>
                    <a:pt x="654" y="950"/>
                    <a:pt x="653" y="949"/>
                    <a:pt x="654" y="948"/>
                  </a:cubicBezTo>
                  <a:cubicBezTo>
                    <a:pt x="654" y="947"/>
                    <a:pt x="654" y="947"/>
                    <a:pt x="654" y="946"/>
                  </a:cubicBezTo>
                  <a:cubicBezTo>
                    <a:pt x="653" y="946"/>
                    <a:pt x="652" y="946"/>
                    <a:pt x="653" y="945"/>
                  </a:cubicBezTo>
                  <a:cubicBezTo>
                    <a:pt x="652" y="944"/>
                    <a:pt x="653" y="944"/>
                    <a:pt x="653" y="944"/>
                  </a:cubicBezTo>
                  <a:cubicBezTo>
                    <a:pt x="653" y="944"/>
                    <a:pt x="653" y="944"/>
                    <a:pt x="653" y="944"/>
                  </a:cubicBezTo>
                  <a:cubicBezTo>
                    <a:pt x="654" y="943"/>
                    <a:pt x="654" y="945"/>
                    <a:pt x="654" y="945"/>
                  </a:cubicBezTo>
                  <a:cubicBezTo>
                    <a:pt x="654" y="945"/>
                    <a:pt x="655" y="945"/>
                    <a:pt x="655" y="945"/>
                  </a:cubicBezTo>
                  <a:cubicBezTo>
                    <a:pt x="655" y="945"/>
                    <a:pt x="658" y="947"/>
                    <a:pt x="658" y="947"/>
                  </a:cubicBezTo>
                  <a:cubicBezTo>
                    <a:pt x="659" y="947"/>
                    <a:pt x="659" y="946"/>
                    <a:pt x="660" y="946"/>
                  </a:cubicBezTo>
                  <a:cubicBezTo>
                    <a:pt x="660" y="947"/>
                    <a:pt x="660" y="947"/>
                    <a:pt x="660" y="947"/>
                  </a:cubicBezTo>
                  <a:cubicBezTo>
                    <a:pt x="661" y="947"/>
                    <a:pt x="661" y="947"/>
                    <a:pt x="662" y="946"/>
                  </a:cubicBezTo>
                  <a:cubicBezTo>
                    <a:pt x="662" y="947"/>
                    <a:pt x="662" y="948"/>
                    <a:pt x="662" y="949"/>
                  </a:cubicBezTo>
                  <a:cubicBezTo>
                    <a:pt x="662" y="950"/>
                    <a:pt x="661" y="949"/>
                    <a:pt x="661" y="950"/>
                  </a:cubicBezTo>
                  <a:cubicBezTo>
                    <a:pt x="662" y="951"/>
                    <a:pt x="660" y="951"/>
                    <a:pt x="660" y="951"/>
                  </a:cubicBezTo>
                  <a:cubicBezTo>
                    <a:pt x="660" y="951"/>
                    <a:pt x="660" y="951"/>
                    <a:pt x="660" y="951"/>
                  </a:cubicBezTo>
                  <a:cubicBezTo>
                    <a:pt x="660" y="951"/>
                    <a:pt x="660" y="952"/>
                    <a:pt x="660" y="952"/>
                  </a:cubicBezTo>
                  <a:cubicBezTo>
                    <a:pt x="660" y="953"/>
                    <a:pt x="659" y="953"/>
                    <a:pt x="658" y="953"/>
                  </a:cubicBezTo>
                  <a:cubicBezTo>
                    <a:pt x="658" y="953"/>
                    <a:pt x="658" y="953"/>
                    <a:pt x="658" y="953"/>
                  </a:cubicBezTo>
                  <a:cubicBezTo>
                    <a:pt x="658" y="954"/>
                    <a:pt x="657" y="954"/>
                    <a:pt x="656" y="954"/>
                  </a:cubicBezTo>
                  <a:close/>
                  <a:moveTo>
                    <a:pt x="667" y="949"/>
                  </a:moveTo>
                  <a:cubicBezTo>
                    <a:pt x="667" y="949"/>
                    <a:pt x="667" y="949"/>
                    <a:pt x="667" y="949"/>
                  </a:cubicBezTo>
                  <a:cubicBezTo>
                    <a:pt x="666" y="949"/>
                    <a:pt x="666" y="948"/>
                    <a:pt x="667" y="949"/>
                  </a:cubicBezTo>
                  <a:close/>
                  <a:moveTo>
                    <a:pt x="664" y="962"/>
                  </a:moveTo>
                  <a:cubicBezTo>
                    <a:pt x="664" y="962"/>
                    <a:pt x="664" y="961"/>
                    <a:pt x="664" y="960"/>
                  </a:cubicBezTo>
                  <a:cubicBezTo>
                    <a:pt x="664" y="960"/>
                    <a:pt x="665" y="957"/>
                    <a:pt x="665" y="957"/>
                  </a:cubicBezTo>
                  <a:cubicBezTo>
                    <a:pt x="665" y="957"/>
                    <a:pt x="665" y="957"/>
                    <a:pt x="665" y="957"/>
                  </a:cubicBezTo>
                  <a:cubicBezTo>
                    <a:pt x="665" y="957"/>
                    <a:pt x="666" y="953"/>
                    <a:pt x="666" y="953"/>
                  </a:cubicBezTo>
                  <a:cubicBezTo>
                    <a:pt x="667" y="952"/>
                    <a:pt x="668" y="951"/>
                    <a:pt x="668" y="949"/>
                  </a:cubicBezTo>
                  <a:cubicBezTo>
                    <a:pt x="667" y="949"/>
                    <a:pt x="669" y="948"/>
                    <a:pt x="668" y="948"/>
                  </a:cubicBezTo>
                  <a:cubicBezTo>
                    <a:pt x="669" y="949"/>
                    <a:pt x="669" y="955"/>
                    <a:pt x="669" y="955"/>
                  </a:cubicBezTo>
                  <a:cubicBezTo>
                    <a:pt x="669" y="956"/>
                    <a:pt x="668" y="956"/>
                    <a:pt x="667" y="956"/>
                  </a:cubicBezTo>
                  <a:cubicBezTo>
                    <a:pt x="667" y="956"/>
                    <a:pt x="667" y="957"/>
                    <a:pt x="667" y="957"/>
                  </a:cubicBezTo>
                  <a:cubicBezTo>
                    <a:pt x="667" y="957"/>
                    <a:pt x="667" y="957"/>
                    <a:pt x="666" y="957"/>
                  </a:cubicBezTo>
                  <a:cubicBezTo>
                    <a:pt x="666" y="958"/>
                    <a:pt x="665" y="963"/>
                    <a:pt x="664" y="962"/>
                  </a:cubicBezTo>
                  <a:close/>
                  <a:moveTo>
                    <a:pt x="669" y="939"/>
                  </a:moveTo>
                  <a:cubicBezTo>
                    <a:pt x="669" y="939"/>
                    <a:pt x="669" y="940"/>
                    <a:pt x="669" y="940"/>
                  </a:cubicBezTo>
                  <a:cubicBezTo>
                    <a:pt x="669" y="940"/>
                    <a:pt x="669" y="940"/>
                    <a:pt x="669" y="939"/>
                  </a:cubicBezTo>
                  <a:close/>
                  <a:moveTo>
                    <a:pt x="658" y="955"/>
                  </a:moveTo>
                  <a:cubicBezTo>
                    <a:pt x="658" y="955"/>
                    <a:pt x="658" y="955"/>
                    <a:pt x="658" y="955"/>
                  </a:cubicBezTo>
                  <a:cubicBezTo>
                    <a:pt x="658" y="954"/>
                    <a:pt x="658" y="953"/>
                    <a:pt x="659" y="953"/>
                  </a:cubicBezTo>
                  <a:cubicBezTo>
                    <a:pt x="659" y="953"/>
                    <a:pt x="659" y="954"/>
                    <a:pt x="659" y="954"/>
                  </a:cubicBezTo>
                  <a:cubicBezTo>
                    <a:pt x="659" y="954"/>
                    <a:pt x="658" y="956"/>
                    <a:pt x="658" y="955"/>
                  </a:cubicBezTo>
                  <a:cubicBezTo>
                    <a:pt x="658" y="955"/>
                    <a:pt x="658" y="955"/>
                    <a:pt x="658" y="955"/>
                  </a:cubicBezTo>
                  <a:cubicBezTo>
                    <a:pt x="658" y="955"/>
                    <a:pt x="658" y="955"/>
                    <a:pt x="658" y="955"/>
                  </a:cubicBezTo>
                  <a:close/>
                  <a:moveTo>
                    <a:pt x="662" y="947"/>
                  </a:moveTo>
                  <a:cubicBezTo>
                    <a:pt x="662" y="947"/>
                    <a:pt x="662" y="947"/>
                    <a:pt x="662" y="947"/>
                  </a:cubicBezTo>
                  <a:cubicBezTo>
                    <a:pt x="662" y="947"/>
                    <a:pt x="663" y="947"/>
                    <a:pt x="663" y="947"/>
                  </a:cubicBezTo>
                  <a:cubicBezTo>
                    <a:pt x="663" y="947"/>
                    <a:pt x="663" y="947"/>
                    <a:pt x="662" y="947"/>
                  </a:cubicBezTo>
                  <a:close/>
                  <a:moveTo>
                    <a:pt x="663" y="937"/>
                  </a:moveTo>
                  <a:cubicBezTo>
                    <a:pt x="663" y="938"/>
                    <a:pt x="663" y="938"/>
                    <a:pt x="663" y="938"/>
                  </a:cubicBezTo>
                  <a:cubicBezTo>
                    <a:pt x="663" y="938"/>
                    <a:pt x="663" y="938"/>
                    <a:pt x="663" y="938"/>
                  </a:cubicBezTo>
                  <a:cubicBezTo>
                    <a:pt x="663" y="938"/>
                    <a:pt x="663" y="937"/>
                    <a:pt x="663" y="937"/>
                  </a:cubicBezTo>
                  <a:cubicBezTo>
                    <a:pt x="662" y="937"/>
                    <a:pt x="660" y="936"/>
                    <a:pt x="660" y="935"/>
                  </a:cubicBezTo>
                  <a:cubicBezTo>
                    <a:pt x="660" y="934"/>
                    <a:pt x="662" y="936"/>
                    <a:pt x="662" y="936"/>
                  </a:cubicBezTo>
                  <a:cubicBezTo>
                    <a:pt x="662" y="936"/>
                    <a:pt x="662" y="936"/>
                    <a:pt x="662" y="937"/>
                  </a:cubicBezTo>
                  <a:cubicBezTo>
                    <a:pt x="662" y="937"/>
                    <a:pt x="662" y="937"/>
                    <a:pt x="663" y="937"/>
                  </a:cubicBezTo>
                  <a:cubicBezTo>
                    <a:pt x="663" y="937"/>
                    <a:pt x="663" y="937"/>
                    <a:pt x="663" y="937"/>
                  </a:cubicBezTo>
                  <a:close/>
                  <a:moveTo>
                    <a:pt x="639" y="946"/>
                  </a:moveTo>
                  <a:cubicBezTo>
                    <a:pt x="639" y="946"/>
                    <a:pt x="639" y="945"/>
                    <a:pt x="638" y="945"/>
                  </a:cubicBezTo>
                  <a:cubicBezTo>
                    <a:pt x="638" y="946"/>
                    <a:pt x="638" y="946"/>
                    <a:pt x="639" y="947"/>
                  </a:cubicBezTo>
                  <a:cubicBezTo>
                    <a:pt x="638" y="946"/>
                    <a:pt x="639" y="946"/>
                    <a:pt x="639" y="946"/>
                  </a:cubicBezTo>
                  <a:close/>
                  <a:moveTo>
                    <a:pt x="638" y="956"/>
                  </a:moveTo>
                  <a:cubicBezTo>
                    <a:pt x="636" y="956"/>
                    <a:pt x="642" y="953"/>
                    <a:pt x="638" y="956"/>
                  </a:cubicBezTo>
                  <a:cubicBezTo>
                    <a:pt x="638" y="956"/>
                    <a:pt x="639" y="956"/>
                    <a:pt x="638" y="956"/>
                  </a:cubicBezTo>
                  <a:close/>
                  <a:moveTo>
                    <a:pt x="638" y="999"/>
                  </a:moveTo>
                  <a:cubicBezTo>
                    <a:pt x="638" y="998"/>
                    <a:pt x="638" y="998"/>
                    <a:pt x="638" y="998"/>
                  </a:cubicBezTo>
                  <a:cubicBezTo>
                    <a:pt x="638" y="998"/>
                    <a:pt x="638" y="998"/>
                    <a:pt x="638" y="999"/>
                  </a:cubicBezTo>
                  <a:close/>
                  <a:moveTo>
                    <a:pt x="638" y="942"/>
                  </a:moveTo>
                  <a:cubicBezTo>
                    <a:pt x="639" y="942"/>
                    <a:pt x="639" y="943"/>
                    <a:pt x="639" y="943"/>
                  </a:cubicBezTo>
                  <a:cubicBezTo>
                    <a:pt x="643" y="943"/>
                    <a:pt x="640" y="945"/>
                    <a:pt x="639" y="944"/>
                  </a:cubicBezTo>
                  <a:cubicBezTo>
                    <a:pt x="639" y="944"/>
                    <a:pt x="639" y="945"/>
                    <a:pt x="639" y="944"/>
                  </a:cubicBezTo>
                  <a:cubicBezTo>
                    <a:pt x="639" y="944"/>
                    <a:pt x="639" y="944"/>
                    <a:pt x="638" y="944"/>
                  </a:cubicBezTo>
                  <a:cubicBezTo>
                    <a:pt x="638" y="944"/>
                    <a:pt x="638" y="942"/>
                    <a:pt x="638" y="942"/>
                  </a:cubicBezTo>
                  <a:close/>
                  <a:moveTo>
                    <a:pt x="638" y="999"/>
                  </a:moveTo>
                  <a:cubicBezTo>
                    <a:pt x="638" y="998"/>
                    <a:pt x="638" y="998"/>
                    <a:pt x="638" y="997"/>
                  </a:cubicBezTo>
                  <a:cubicBezTo>
                    <a:pt x="638" y="997"/>
                    <a:pt x="638" y="999"/>
                    <a:pt x="638" y="999"/>
                  </a:cubicBezTo>
                  <a:close/>
                  <a:moveTo>
                    <a:pt x="654" y="988"/>
                  </a:moveTo>
                  <a:cubicBezTo>
                    <a:pt x="655" y="988"/>
                    <a:pt x="655" y="988"/>
                    <a:pt x="655" y="988"/>
                  </a:cubicBezTo>
                  <a:cubicBezTo>
                    <a:pt x="655" y="988"/>
                    <a:pt x="655" y="988"/>
                    <a:pt x="654" y="988"/>
                  </a:cubicBezTo>
                  <a:close/>
                  <a:moveTo>
                    <a:pt x="655" y="987"/>
                  </a:moveTo>
                  <a:cubicBezTo>
                    <a:pt x="655" y="987"/>
                    <a:pt x="654" y="987"/>
                    <a:pt x="654" y="987"/>
                  </a:cubicBezTo>
                  <a:cubicBezTo>
                    <a:pt x="655" y="987"/>
                    <a:pt x="655" y="987"/>
                    <a:pt x="655" y="987"/>
                  </a:cubicBezTo>
                  <a:close/>
                  <a:moveTo>
                    <a:pt x="653" y="984"/>
                  </a:moveTo>
                  <a:cubicBezTo>
                    <a:pt x="653" y="984"/>
                    <a:pt x="653" y="984"/>
                    <a:pt x="653" y="984"/>
                  </a:cubicBezTo>
                  <a:cubicBezTo>
                    <a:pt x="653" y="984"/>
                    <a:pt x="653" y="984"/>
                    <a:pt x="653" y="984"/>
                  </a:cubicBezTo>
                  <a:close/>
                  <a:moveTo>
                    <a:pt x="669" y="934"/>
                  </a:moveTo>
                  <a:cubicBezTo>
                    <a:pt x="670" y="934"/>
                    <a:pt x="667" y="934"/>
                    <a:pt x="668" y="934"/>
                  </a:cubicBezTo>
                  <a:cubicBezTo>
                    <a:pt x="668" y="934"/>
                    <a:pt x="669" y="934"/>
                    <a:pt x="669" y="934"/>
                  </a:cubicBezTo>
                  <a:close/>
                  <a:moveTo>
                    <a:pt x="637" y="949"/>
                  </a:moveTo>
                  <a:cubicBezTo>
                    <a:pt x="639" y="949"/>
                    <a:pt x="637" y="949"/>
                    <a:pt x="637" y="949"/>
                  </a:cubicBezTo>
                  <a:cubicBezTo>
                    <a:pt x="637" y="949"/>
                    <a:pt x="637" y="949"/>
                    <a:pt x="637" y="949"/>
                  </a:cubicBezTo>
                  <a:close/>
                  <a:moveTo>
                    <a:pt x="619" y="974"/>
                  </a:moveTo>
                  <a:cubicBezTo>
                    <a:pt x="620" y="974"/>
                    <a:pt x="620" y="974"/>
                    <a:pt x="620" y="974"/>
                  </a:cubicBezTo>
                  <a:cubicBezTo>
                    <a:pt x="620" y="974"/>
                    <a:pt x="620" y="974"/>
                    <a:pt x="619" y="974"/>
                  </a:cubicBezTo>
                  <a:close/>
                  <a:moveTo>
                    <a:pt x="636" y="951"/>
                  </a:moveTo>
                  <a:cubicBezTo>
                    <a:pt x="636" y="951"/>
                    <a:pt x="636" y="951"/>
                    <a:pt x="636" y="951"/>
                  </a:cubicBezTo>
                  <a:cubicBezTo>
                    <a:pt x="636" y="951"/>
                    <a:pt x="636" y="951"/>
                    <a:pt x="636" y="951"/>
                  </a:cubicBezTo>
                  <a:close/>
                  <a:moveTo>
                    <a:pt x="620" y="973"/>
                  </a:moveTo>
                  <a:cubicBezTo>
                    <a:pt x="620" y="973"/>
                    <a:pt x="620" y="973"/>
                    <a:pt x="620" y="973"/>
                  </a:cubicBezTo>
                  <a:cubicBezTo>
                    <a:pt x="620" y="973"/>
                    <a:pt x="620" y="973"/>
                    <a:pt x="620" y="973"/>
                  </a:cubicBezTo>
                  <a:close/>
                  <a:moveTo>
                    <a:pt x="621" y="974"/>
                  </a:moveTo>
                  <a:cubicBezTo>
                    <a:pt x="621" y="974"/>
                    <a:pt x="619" y="973"/>
                    <a:pt x="621" y="973"/>
                  </a:cubicBezTo>
                  <a:cubicBezTo>
                    <a:pt x="621" y="972"/>
                    <a:pt x="621" y="974"/>
                    <a:pt x="621" y="974"/>
                  </a:cubicBezTo>
                  <a:close/>
                  <a:moveTo>
                    <a:pt x="667" y="933"/>
                  </a:moveTo>
                  <a:cubicBezTo>
                    <a:pt x="667" y="933"/>
                    <a:pt x="668" y="933"/>
                    <a:pt x="668" y="933"/>
                  </a:cubicBezTo>
                  <a:cubicBezTo>
                    <a:pt x="667" y="934"/>
                    <a:pt x="667" y="933"/>
                    <a:pt x="667" y="933"/>
                  </a:cubicBezTo>
                  <a:close/>
                  <a:moveTo>
                    <a:pt x="674" y="945"/>
                  </a:moveTo>
                  <a:cubicBezTo>
                    <a:pt x="674" y="945"/>
                    <a:pt x="674" y="945"/>
                    <a:pt x="674" y="945"/>
                  </a:cubicBezTo>
                  <a:cubicBezTo>
                    <a:pt x="674" y="945"/>
                    <a:pt x="674" y="945"/>
                    <a:pt x="674" y="945"/>
                  </a:cubicBezTo>
                  <a:cubicBezTo>
                    <a:pt x="674" y="945"/>
                    <a:pt x="674" y="945"/>
                    <a:pt x="673" y="945"/>
                  </a:cubicBezTo>
                  <a:cubicBezTo>
                    <a:pt x="674" y="945"/>
                    <a:pt x="674" y="945"/>
                    <a:pt x="674" y="945"/>
                  </a:cubicBezTo>
                  <a:close/>
                  <a:moveTo>
                    <a:pt x="637" y="950"/>
                  </a:moveTo>
                  <a:cubicBezTo>
                    <a:pt x="637" y="950"/>
                    <a:pt x="637" y="950"/>
                    <a:pt x="637" y="950"/>
                  </a:cubicBezTo>
                  <a:cubicBezTo>
                    <a:pt x="637" y="950"/>
                    <a:pt x="637" y="950"/>
                    <a:pt x="637" y="950"/>
                  </a:cubicBezTo>
                  <a:close/>
                  <a:moveTo>
                    <a:pt x="681" y="991"/>
                  </a:moveTo>
                  <a:cubicBezTo>
                    <a:pt x="681" y="991"/>
                    <a:pt x="680" y="991"/>
                    <a:pt x="681" y="991"/>
                  </a:cubicBezTo>
                  <a:cubicBezTo>
                    <a:pt x="682" y="991"/>
                    <a:pt x="682" y="991"/>
                    <a:pt x="681" y="991"/>
                  </a:cubicBezTo>
                  <a:close/>
                  <a:moveTo>
                    <a:pt x="682" y="991"/>
                  </a:moveTo>
                  <a:cubicBezTo>
                    <a:pt x="682" y="991"/>
                    <a:pt x="682" y="991"/>
                    <a:pt x="682" y="990"/>
                  </a:cubicBezTo>
                  <a:cubicBezTo>
                    <a:pt x="682" y="990"/>
                    <a:pt x="682" y="991"/>
                    <a:pt x="682" y="991"/>
                  </a:cubicBezTo>
                  <a:close/>
                  <a:moveTo>
                    <a:pt x="683" y="980"/>
                  </a:moveTo>
                  <a:cubicBezTo>
                    <a:pt x="683" y="979"/>
                    <a:pt x="683" y="979"/>
                    <a:pt x="683" y="980"/>
                  </a:cubicBezTo>
                  <a:cubicBezTo>
                    <a:pt x="683" y="980"/>
                    <a:pt x="683" y="980"/>
                    <a:pt x="683" y="980"/>
                  </a:cubicBezTo>
                  <a:close/>
                  <a:moveTo>
                    <a:pt x="685" y="958"/>
                  </a:moveTo>
                  <a:cubicBezTo>
                    <a:pt x="684" y="959"/>
                    <a:pt x="684" y="959"/>
                    <a:pt x="684" y="959"/>
                  </a:cubicBezTo>
                  <a:cubicBezTo>
                    <a:pt x="684" y="959"/>
                    <a:pt x="683" y="958"/>
                    <a:pt x="684" y="958"/>
                  </a:cubicBezTo>
                  <a:cubicBezTo>
                    <a:pt x="683" y="958"/>
                    <a:pt x="684" y="956"/>
                    <a:pt x="683" y="956"/>
                  </a:cubicBezTo>
                  <a:cubicBezTo>
                    <a:pt x="684" y="956"/>
                    <a:pt x="685" y="957"/>
                    <a:pt x="685" y="958"/>
                  </a:cubicBezTo>
                  <a:cubicBezTo>
                    <a:pt x="685" y="958"/>
                    <a:pt x="685" y="958"/>
                    <a:pt x="685" y="958"/>
                  </a:cubicBezTo>
                  <a:cubicBezTo>
                    <a:pt x="685" y="958"/>
                    <a:pt x="685" y="958"/>
                    <a:pt x="685" y="958"/>
                  </a:cubicBezTo>
                  <a:close/>
                  <a:moveTo>
                    <a:pt x="683" y="959"/>
                  </a:moveTo>
                  <a:cubicBezTo>
                    <a:pt x="683" y="959"/>
                    <a:pt x="683" y="959"/>
                    <a:pt x="683" y="959"/>
                  </a:cubicBezTo>
                  <a:cubicBezTo>
                    <a:pt x="683" y="959"/>
                    <a:pt x="683" y="959"/>
                    <a:pt x="683" y="959"/>
                  </a:cubicBezTo>
                  <a:cubicBezTo>
                    <a:pt x="683" y="959"/>
                    <a:pt x="683" y="959"/>
                    <a:pt x="684" y="959"/>
                  </a:cubicBezTo>
                  <a:cubicBezTo>
                    <a:pt x="684" y="959"/>
                    <a:pt x="684" y="959"/>
                    <a:pt x="684" y="959"/>
                  </a:cubicBezTo>
                  <a:cubicBezTo>
                    <a:pt x="684" y="959"/>
                    <a:pt x="683" y="960"/>
                    <a:pt x="683" y="959"/>
                  </a:cubicBezTo>
                  <a:close/>
                  <a:moveTo>
                    <a:pt x="671" y="945"/>
                  </a:moveTo>
                  <a:cubicBezTo>
                    <a:pt x="671" y="945"/>
                    <a:pt x="672" y="945"/>
                    <a:pt x="672" y="945"/>
                  </a:cubicBezTo>
                  <a:cubicBezTo>
                    <a:pt x="672" y="946"/>
                    <a:pt x="672" y="946"/>
                    <a:pt x="672" y="946"/>
                  </a:cubicBezTo>
                  <a:cubicBezTo>
                    <a:pt x="673" y="946"/>
                    <a:pt x="673" y="946"/>
                    <a:pt x="673" y="946"/>
                  </a:cubicBezTo>
                  <a:cubicBezTo>
                    <a:pt x="674" y="947"/>
                    <a:pt x="669" y="946"/>
                    <a:pt x="671" y="945"/>
                  </a:cubicBezTo>
                  <a:close/>
                  <a:moveTo>
                    <a:pt x="680" y="988"/>
                  </a:moveTo>
                  <a:cubicBezTo>
                    <a:pt x="680" y="988"/>
                    <a:pt x="680" y="988"/>
                    <a:pt x="680" y="987"/>
                  </a:cubicBezTo>
                  <a:cubicBezTo>
                    <a:pt x="680" y="987"/>
                    <a:pt x="680" y="987"/>
                    <a:pt x="680" y="987"/>
                  </a:cubicBezTo>
                  <a:cubicBezTo>
                    <a:pt x="680" y="985"/>
                    <a:pt x="679" y="987"/>
                    <a:pt x="679" y="987"/>
                  </a:cubicBezTo>
                  <a:cubicBezTo>
                    <a:pt x="679" y="987"/>
                    <a:pt x="679" y="988"/>
                    <a:pt x="679" y="988"/>
                  </a:cubicBezTo>
                  <a:cubicBezTo>
                    <a:pt x="678" y="988"/>
                    <a:pt x="677" y="988"/>
                    <a:pt x="676" y="987"/>
                  </a:cubicBezTo>
                  <a:cubicBezTo>
                    <a:pt x="675" y="987"/>
                    <a:pt x="673" y="987"/>
                    <a:pt x="672" y="986"/>
                  </a:cubicBezTo>
                  <a:cubicBezTo>
                    <a:pt x="672" y="986"/>
                    <a:pt x="672" y="985"/>
                    <a:pt x="672" y="985"/>
                  </a:cubicBezTo>
                  <a:cubicBezTo>
                    <a:pt x="672" y="985"/>
                    <a:pt x="672" y="985"/>
                    <a:pt x="672" y="985"/>
                  </a:cubicBezTo>
                  <a:cubicBezTo>
                    <a:pt x="671" y="984"/>
                    <a:pt x="670" y="981"/>
                    <a:pt x="670" y="980"/>
                  </a:cubicBezTo>
                  <a:cubicBezTo>
                    <a:pt x="670" y="979"/>
                    <a:pt x="672" y="978"/>
                    <a:pt x="672" y="977"/>
                  </a:cubicBezTo>
                  <a:cubicBezTo>
                    <a:pt x="671" y="977"/>
                    <a:pt x="668" y="973"/>
                    <a:pt x="666" y="974"/>
                  </a:cubicBezTo>
                  <a:cubicBezTo>
                    <a:pt x="666" y="974"/>
                    <a:pt x="666" y="977"/>
                    <a:pt x="666" y="977"/>
                  </a:cubicBezTo>
                  <a:cubicBezTo>
                    <a:pt x="666" y="978"/>
                    <a:pt x="663" y="976"/>
                    <a:pt x="664" y="976"/>
                  </a:cubicBezTo>
                  <a:cubicBezTo>
                    <a:pt x="664" y="975"/>
                    <a:pt x="663" y="976"/>
                    <a:pt x="663" y="976"/>
                  </a:cubicBezTo>
                  <a:cubicBezTo>
                    <a:pt x="663" y="977"/>
                    <a:pt x="663" y="977"/>
                    <a:pt x="663" y="977"/>
                  </a:cubicBezTo>
                  <a:cubicBezTo>
                    <a:pt x="663" y="977"/>
                    <a:pt x="661" y="977"/>
                    <a:pt x="662" y="978"/>
                  </a:cubicBezTo>
                  <a:cubicBezTo>
                    <a:pt x="662" y="978"/>
                    <a:pt x="661" y="978"/>
                    <a:pt x="661" y="978"/>
                  </a:cubicBezTo>
                  <a:cubicBezTo>
                    <a:pt x="661" y="978"/>
                    <a:pt x="661" y="975"/>
                    <a:pt x="661" y="975"/>
                  </a:cubicBezTo>
                  <a:cubicBezTo>
                    <a:pt x="658" y="973"/>
                    <a:pt x="658" y="979"/>
                    <a:pt x="657" y="980"/>
                  </a:cubicBezTo>
                  <a:cubicBezTo>
                    <a:pt x="657" y="981"/>
                    <a:pt x="657" y="981"/>
                    <a:pt x="657" y="981"/>
                  </a:cubicBezTo>
                  <a:cubicBezTo>
                    <a:pt x="657" y="982"/>
                    <a:pt x="655" y="981"/>
                    <a:pt x="655" y="981"/>
                  </a:cubicBezTo>
                  <a:cubicBezTo>
                    <a:pt x="655" y="979"/>
                    <a:pt x="657" y="978"/>
                    <a:pt x="656" y="976"/>
                  </a:cubicBezTo>
                  <a:cubicBezTo>
                    <a:pt x="656" y="976"/>
                    <a:pt x="656" y="976"/>
                    <a:pt x="656" y="976"/>
                  </a:cubicBezTo>
                  <a:cubicBezTo>
                    <a:pt x="656" y="973"/>
                    <a:pt x="658" y="974"/>
                    <a:pt x="659" y="973"/>
                  </a:cubicBezTo>
                  <a:cubicBezTo>
                    <a:pt x="660" y="973"/>
                    <a:pt x="660" y="972"/>
                    <a:pt x="660" y="972"/>
                  </a:cubicBezTo>
                  <a:cubicBezTo>
                    <a:pt x="660" y="972"/>
                    <a:pt x="661" y="972"/>
                    <a:pt x="661" y="972"/>
                  </a:cubicBezTo>
                  <a:cubicBezTo>
                    <a:pt x="661" y="972"/>
                    <a:pt x="661" y="972"/>
                    <a:pt x="661" y="972"/>
                  </a:cubicBezTo>
                  <a:cubicBezTo>
                    <a:pt x="662" y="972"/>
                    <a:pt x="662" y="971"/>
                    <a:pt x="662" y="970"/>
                  </a:cubicBezTo>
                  <a:cubicBezTo>
                    <a:pt x="662" y="969"/>
                    <a:pt x="663" y="969"/>
                    <a:pt x="664" y="969"/>
                  </a:cubicBezTo>
                  <a:cubicBezTo>
                    <a:pt x="664" y="969"/>
                    <a:pt x="664" y="969"/>
                    <a:pt x="664" y="969"/>
                  </a:cubicBezTo>
                  <a:cubicBezTo>
                    <a:pt x="664" y="969"/>
                    <a:pt x="666" y="968"/>
                    <a:pt x="665" y="968"/>
                  </a:cubicBezTo>
                  <a:cubicBezTo>
                    <a:pt x="665" y="968"/>
                    <a:pt x="666" y="968"/>
                    <a:pt x="667" y="968"/>
                  </a:cubicBezTo>
                  <a:cubicBezTo>
                    <a:pt x="668" y="968"/>
                    <a:pt x="669" y="969"/>
                    <a:pt x="669" y="971"/>
                  </a:cubicBezTo>
                  <a:cubicBezTo>
                    <a:pt x="669" y="971"/>
                    <a:pt x="668" y="973"/>
                    <a:pt x="668" y="973"/>
                  </a:cubicBezTo>
                  <a:cubicBezTo>
                    <a:pt x="668" y="973"/>
                    <a:pt x="669" y="972"/>
                    <a:pt x="669" y="972"/>
                  </a:cubicBezTo>
                  <a:cubicBezTo>
                    <a:pt x="668" y="973"/>
                    <a:pt x="672" y="970"/>
                    <a:pt x="671" y="971"/>
                  </a:cubicBezTo>
                  <a:cubicBezTo>
                    <a:pt x="672" y="970"/>
                    <a:pt x="671" y="969"/>
                    <a:pt x="672" y="968"/>
                  </a:cubicBezTo>
                  <a:cubicBezTo>
                    <a:pt x="672" y="968"/>
                    <a:pt x="672" y="968"/>
                    <a:pt x="672" y="968"/>
                  </a:cubicBezTo>
                  <a:cubicBezTo>
                    <a:pt x="672" y="968"/>
                    <a:pt x="672" y="968"/>
                    <a:pt x="672" y="968"/>
                  </a:cubicBezTo>
                  <a:cubicBezTo>
                    <a:pt x="673" y="967"/>
                    <a:pt x="674" y="968"/>
                    <a:pt x="675" y="969"/>
                  </a:cubicBezTo>
                  <a:cubicBezTo>
                    <a:pt x="675" y="968"/>
                    <a:pt x="675" y="968"/>
                    <a:pt x="675" y="968"/>
                  </a:cubicBezTo>
                  <a:cubicBezTo>
                    <a:pt x="675" y="968"/>
                    <a:pt x="675" y="964"/>
                    <a:pt x="676" y="965"/>
                  </a:cubicBezTo>
                  <a:cubicBezTo>
                    <a:pt x="677" y="966"/>
                    <a:pt x="677" y="965"/>
                    <a:pt x="678" y="965"/>
                  </a:cubicBezTo>
                  <a:cubicBezTo>
                    <a:pt x="678" y="965"/>
                    <a:pt x="678" y="965"/>
                    <a:pt x="678" y="964"/>
                  </a:cubicBezTo>
                  <a:cubicBezTo>
                    <a:pt x="678" y="964"/>
                    <a:pt x="678" y="964"/>
                    <a:pt x="678" y="964"/>
                  </a:cubicBezTo>
                  <a:cubicBezTo>
                    <a:pt x="678" y="964"/>
                    <a:pt x="679" y="964"/>
                    <a:pt x="679" y="965"/>
                  </a:cubicBezTo>
                  <a:cubicBezTo>
                    <a:pt x="679" y="965"/>
                    <a:pt x="680" y="965"/>
                    <a:pt x="680" y="965"/>
                  </a:cubicBezTo>
                  <a:cubicBezTo>
                    <a:pt x="680" y="964"/>
                    <a:pt x="681" y="964"/>
                    <a:pt x="681" y="964"/>
                  </a:cubicBezTo>
                  <a:cubicBezTo>
                    <a:pt x="680" y="963"/>
                    <a:pt x="679" y="960"/>
                    <a:pt x="679" y="959"/>
                  </a:cubicBezTo>
                  <a:cubicBezTo>
                    <a:pt x="679" y="959"/>
                    <a:pt x="679" y="959"/>
                    <a:pt x="680" y="959"/>
                  </a:cubicBezTo>
                  <a:cubicBezTo>
                    <a:pt x="680" y="959"/>
                    <a:pt x="680" y="958"/>
                    <a:pt x="680" y="958"/>
                  </a:cubicBezTo>
                  <a:cubicBezTo>
                    <a:pt x="680" y="958"/>
                    <a:pt x="681" y="959"/>
                    <a:pt x="681" y="959"/>
                  </a:cubicBezTo>
                  <a:cubicBezTo>
                    <a:pt x="681" y="959"/>
                    <a:pt x="681" y="960"/>
                    <a:pt x="681" y="960"/>
                  </a:cubicBezTo>
                  <a:cubicBezTo>
                    <a:pt x="682" y="960"/>
                    <a:pt x="684" y="960"/>
                    <a:pt x="683" y="961"/>
                  </a:cubicBezTo>
                  <a:cubicBezTo>
                    <a:pt x="683" y="961"/>
                    <a:pt x="684" y="961"/>
                    <a:pt x="684" y="962"/>
                  </a:cubicBezTo>
                  <a:cubicBezTo>
                    <a:pt x="684" y="962"/>
                    <a:pt x="684" y="962"/>
                    <a:pt x="684" y="962"/>
                  </a:cubicBezTo>
                  <a:cubicBezTo>
                    <a:pt x="684" y="962"/>
                    <a:pt x="686" y="962"/>
                    <a:pt x="686" y="962"/>
                  </a:cubicBezTo>
                  <a:cubicBezTo>
                    <a:pt x="686" y="963"/>
                    <a:pt x="685" y="963"/>
                    <a:pt x="686" y="964"/>
                  </a:cubicBezTo>
                  <a:cubicBezTo>
                    <a:pt x="686" y="964"/>
                    <a:pt x="687" y="965"/>
                    <a:pt x="686" y="965"/>
                  </a:cubicBezTo>
                  <a:cubicBezTo>
                    <a:pt x="687" y="966"/>
                    <a:pt x="684" y="966"/>
                    <a:pt x="685" y="968"/>
                  </a:cubicBezTo>
                  <a:cubicBezTo>
                    <a:pt x="689" y="967"/>
                    <a:pt x="686" y="969"/>
                    <a:pt x="687" y="970"/>
                  </a:cubicBezTo>
                  <a:cubicBezTo>
                    <a:pt x="687" y="970"/>
                    <a:pt x="687" y="969"/>
                    <a:pt x="688" y="970"/>
                  </a:cubicBezTo>
                  <a:cubicBezTo>
                    <a:pt x="687" y="970"/>
                    <a:pt x="687" y="973"/>
                    <a:pt x="688" y="973"/>
                  </a:cubicBezTo>
                  <a:cubicBezTo>
                    <a:pt x="688" y="973"/>
                    <a:pt x="689" y="973"/>
                    <a:pt x="689" y="973"/>
                  </a:cubicBezTo>
                  <a:cubicBezTo>
                    <a:pt x="690" y="974"/>
                    <a:pt x="688" y="978"/>
                    <a:pt x="688" y="979"/>
                  </a:cubicBezTo>
                  <a:cubicBezTo>
                    <a:pt x="688" y="979"/>
                    <a:pt x="687" y="979"/>
                    <a:pt x="687" y="980"/>
                  </a:cubicBezTo>
                  <a:cubicBezTo>
                    <a:pt x="687" y="980"/>
                    <a:pt x="686" y="979"/>
                    <a:pt x="686" y="979"/>
                  </a:cubicBezTo>
                  <a:cubicBezTo>
                    <a:pt x="687" y="981"/>
                    <a:pt x="687" y="982"/>
                    <a:pt x="687" y="984"/>
                  </a:cubicBezTo>
                  <a:cubicBezTo>
                    <a:pt x="687" y="983"/>
                    <a:pt x="685" y="982"/>
                    <a:pt x="686" y="981"/>
                  </a:cubicBezTo>
                  <a:cubicBezTo>
                    <a:pt x="686" y="981"/>
                    <a:pt x="686" y="981"/>
                    <a:pt x="686" y="981"/>
                  </a:cubicBezTo>
                  <a:cubicBezTo>
                    <a:pt x="686" y="980"/>
                    <a:pt x="686" y="980"/>
                    <a:pt x="686" y="980"/>
                  </a:cubicBezTo>
                  <a:cubicBezTo>
                    <a:pt x="685" y="980"/>
                    <a:pt x="685" y="980"/>
                    <a:pt x="685" y="980"/>
                  </a:cubicBezTo>
                  <a:cubicBezTo>
                    <a:pt x="685" y="978"/>
                    <a:pt x="684" y="977"/>
                    <a:pt x="684" y="976"/>
                  </a:cubicBezTo>
                  <a:cubicBezTo>
                    <a:pt x="683" y="977"/>
                    <a:pt x="682" y="977"/>
                    <a:pt x="683" y="978"/>
                  </a:cubicBezTo>
                  <a:cubicBezTo>
                    <a:pt x="683" y="978"/>
                    <a:pt x="683" y="978"/>
                    <a:pt x="682" y="978"/>
                  </a:cubicBezTo>
                  <a:cubicBezTo>
                    <a:pt x="682" y="979"/>
                    <a:pt x="682" y="979"/>
                    <a:pt x="682" y="979"/>
                  </a:cubicBezTo>
                  <a:cubicBezTo>
                    <a:pt x="681" y="979"/>
                    <a:pt x="681" y="980"/>
                    <a:pt x="681" y="980"/>
                  </a:cubicBezTo>
                  <a:cubicBezTo>
                    <a:pt x="681" y="981"/>
                    <a:pt x="681" y="981"/>
                    <a:pt x="681" y="981"/>
                  </a:cubicBezTo>
                  <a:cubicBezTo>
                    <a:pt x="681" y="981"/>
                    <a:pt x="680" y="982"/>
                    <a:pt x="681" y="982"/>
                  </a:cubicBezTo>
                  <a:cubicBezTo>
                    <a:pt x="681" y="982"/>
                    <a:pt x="682" y="982"/>
                    <a:pt x="682" y="983"/>
                  </a:cubicBezTo>
                  <a:cubicBezTo>
                    <a:pt x="682" y="983"/>
                    <a:pt x="682" y="983"/>
                    <a:pt x="682" y="983"/>
                  </a:cubicBezTo>
                  <a:cubicBezTo>
                    <a:pt x="682" y="984"/>
                    <a:pt x="684" y="985"/>
                    <a:pt x="683" y="987"/>
                  </a:cubicBezTo>
                  <a:cubicBezTo>
                    <a:pt x="683" y="987"/>
                    <a:pt x="682" y="989"/>
                    <a:pt x="682" y="989"/>
                  </a:cubicBezTo>
                  <a:cubicBezTo>
                    <a:pt x="680" y="990"/>
                    <a:pt x="681" y="990"/>
                    <a:pt x="680" y="988"/>
                  </a:cubicBezTo>
                  <a:cubicBezTo>
                    <a:pt x="679" y="988"/>
                    <a:pt x="680" y="988"/>
                    <a:pt x="680" y="988"/>
                  </a:cubicBezTo>
                  <a:close/>
                  <a:moveTo>
                    <a:pt x="670" y="939"/>
                  </a:moveTo>
                  <a:cubicBezTo>
                    <a:pt x="670" y="940"/>
                    <a:pt x="670" y="940"/>
                    <a:pt x="670" y="940"/>
                  </a:cubicBezTo>
                  <a:cubicBezTo>
                    <a:pt x="670" y="940"/>
                    <a:pt x="670" y="940"/>
                    <a:pt x="670" y="939"/>
                  </a:cubicBezTo>
                  <a:close/>
                  <a:moveTo>
                    <a:pt x="670" y="956"/>
                  </a:moveTo>
                  <a:cubicBezTo>
                    <a:pt x="672" y="955"/>
                    <a:pt x="669" y="957"/>
                    <a:pt x="670" y="956"/>
                  </a:cubicBezTo>
                  <a:cubicBezTo>
                    <a:pt x="670" y="956"/>
                    <a:pt x="670" y="956"/>
                    <a:pt x="670" y="956"/>
                  </a:cubicBezTo>
                  <a:close/>
                  <a:moveTo>
                    <a:pt x="672" y="952"/>
                  </a:moveTo>
                  <a:cubicBezTo>
                    <a:pt x="672" y="952"/>
                    <a:pt x="672" y="952"/>
                    <a:pt x="673" y="952"/>
                  </a:cubicBezTo>
                  <a:cubicBezTo>
                    <a:pt x="673" y="952"/>
                    <a:pt x="673" y="952"/>
                    <a:pt x="672" y="952"/>
                  </a:cubicBezTo>
                  <a:close/>
                  <a:moveTo>
                    <a:pt x="671" y="953"/>
                  </a:moveTo>
                  <a:cubicBezTo>
                    <a:pt x="671" y="953"/>
                    <a:pt x="671" y="953"/>
                    <a:pt x="671" y="953"/>
                  </a:cubicBezTo>
                  <a:cubicBezTo>
                    <a:pt x="671" y="953"/>
                    <a:pt x="671" y="952"/>
                    <a:pt x="671" y="952"/>
                  </a:cubicBezTo>
                  <a:cubicBezTo>
                    <a:pt x="674" y="953"/>
                    <a:pt x="671" y="953"/>
                    <a:pt x="671" y="953"/>
                  </a:cubicBezTo>
                  <a:close/>
                  <a:moveTo>
                    <a:pt x="670" y="944"/>
                  </a:moveTo>
                  <a:cubicBezTo>
                    <a:pt x="671" y="944"/>
                    <a:pt x="671" y="944"/>
                    <a:pt x="670" y="944"/>
                  </a:cubicBezTo>
                  <a:cubicBezTo>
                    <a:pt x="670" y="944"/>
                    <a:pt x="670" y="944"/>
                    <a:pt x="670" y="944"/>
                  </a:cubicBezTo>
                  <a:close/>
                  <a:moveTo>
                    <a:pt x="670" y="943"/>
                  </a:moveTo>
                  <a:cubicBezTo>
                    <a:pt x="671" y="943"/>
                    <a:pt x="670" y="943"/>
                    <a:pt x="670" y="943"/>
                  </a:cubicBezTo>
                  <a:cubicBezTo>
                    <a:pt x="670" y="943"/>
                    <a:pt x="670" y="943"/>
                    <a:pt x="670" y="943"/>
                  </a:cubicBezTo>
                  <a:close/>
                  <a:moveTo>
                    <a:pt x="668" y="960"/>
                  </a:moveTo>
                  <a:cubicBezTo>
                    <a:pt x="668" y="960"/>
                    <a:pt x="668" y="960"/>
                    <a:pt x="667" y="960"/>
                  </a:cubicBezTo>
                  <a:cubicBezTo>
                    <a:pt x="667" y="960"/>
                    <a:pt x="667" y="959"/>
                    <a:pt x="667" y="959"/>
                  </a:cubicBezTo>
                  <a:cubicBezTo>
                    <a:pt x="668" y="959"/>
                    <a:pt x="669" y="957"/>
                    <a:pt x="670" y="957"/>
                  </a:cubicBezTo>
                  <a:cubicBezTo>
                    <a:pt x="670" y="956"/>
                    <a:pt x="671" y="956"/>
                    <a:pt x="671" y="957"/>
                  </a:cubicBezTo>
                  <a:cubicBezTo>
                    <a:pt x="672" y="956"/>
                    <a:pt x="672" y="957"/>
                    <a:pt x="672" y="957"/>
                  </a:cubicBezTo>
                  <a:cubicBezTo>
                    <a:pt x="673" y="957"/>
                    <a:pt x="673" y="958"/>
                    <a:pt x="673" y="959"/>
                  </a:cubicBezTo>
                  <a:cubicBezTo>
                    <a:pt x="673" y="959"/>
                    <a:pt x="673" y="959"/>
                    <a:pt x="673" y="959"/>
                  </a:cubicBezTo>
                  <a:cubicBezTo>
                    <a:pt x="674" y="959"/>
                    <a:pt x="674" y="959"/>
                    <a:pt x="673" y="959"/>
                  </a:cubicBezTo>
                  <a:cubicBezTo>
                    <a:pt x="673" y="959"/>
                    <a:pt x="673" y="959"/>
                    <a:pt x="673" y="960"/>
                  </a:cubicBezTo>
                  <a:cubicBezTo>
                    <a:pt x="673" y="960"/>
                    <a:pt x="673" y="960"/>
                    <a:pt x="673" y="960"/>
                  </a:cubicBezTo>
                  <a:cubicBezTo>
                    <a:pt x="673" y="959"/>
                    <a:pt x="673" y="959"/>
                    <a:pt x="673" y="959"/>
                  </a:cubicBezTo>
                  <a:cubicBezTo>
                    <a:pt x="672" y="960"/>
                    <a:pt x="669" y="962"/>
                    <a:pt x="669" y="961"/>
                  </a:cubicBezTo>
                  <a:cubicBezTo>
                    <a:pt x="669" y="961"/>
                    <a:pt x="668" y="961"/>
                    <a:pt x="668" y="960"/>
                  </a:cubicBezTo>
                  <a:close/>
                  <a:moveTo>
                    <a:pt x="673" y="957"/>
                  </a:moveTo>
                  <a:cubicBezTo>
                    <a:pt x="673" y="957"/>
                    <a:pt x="673" y="957"/>
                    <a:pt x="673" y="957"/>
                  </a:cubicBezTo>
                  <a:cubicBezTo>
                    <a:pt x="673" y="956"/>
                    <a:pt x="673" y="956"/>
                    <a:pt x="673" y="957"/>
                  </a:cubicBezTo>
                  <a:close/>
                  <a:moveTo>
                    <a:pt x="674" y="946"/>
                  </a:moveTo>
                  <a:cubicBezTo>
                    <a:pt x="674" y="946"/>
                    <a:pt x="674" y="946"/>
                    <a:pt x="674" y="946"/>
                  </a:cubicBezTo>
                  <a:cubicBezTo>
                    <a:pt x="674" y="946"/>
                    <a:pt x="674" y="946"/>
                    <a:pt x="674" y="946"/>
                  </a:cubicBezTo>
                  <a:cubicBezTo>
                    <a:pt x="674" y="946"/>
                    <a:pt x="674" y="946"/>
                    <a:pt x="674" y="946"/>
                  </a:cubicBezTo>
                  <a:cubicBezTo>
                    <a:pt x="674" y="946"/>
                    <a:pt x="674" y="946"/>
                    <a:pt x="674" y="946"/>
                  </a:cubicBezTo>
                  <a:close/>
                  <a:moveTo>
                    <a:pt x="675" y="945"/>
                  </a:moveTo>
                  <a:cubicBezTo>
                    <a:pt x="674" y="945"/>
                    <a:pt x="675" y="945"/>
                    <a:pt x="675" y="945"/>
                  </a:cubicBezTo>
                  <a:cubicBezTo>
                    <a:pt x="675" y="945"/>
                    <a:pt x="675" y="945"/>
                    <a:pt x="675" y="945"/>
                  </a:cubicBezTo>
                  <a:close/>
                  <a:moveTo>
                    <a:pt x="667" y="961"/>
                  </a:moveTo>
                  <a:cubicBezTo>
                    <a:pt x="667" y="961"/>
                    <a:pt x="667" y="961"/>
                    <a:pt x="667" y="961"/>
                  </a:cubicBezTo>
                  <a:cubicBezTo>
                    <a:pt x="667" y="961"/>
                    <a:pt x="668" y="961"/>
                    <a:pt x="668" y="960"/>
                  </a:cubicBezTo>
                  <a:cubicBezTo>
                    <a:pt x="669" y="961"/>
                    <a:pt x="667" y="961"/>
                    <a:pt x="667" y="961"/>
                  </a:cubicBezTo>
                  <a:close/>
                  <a:moveTo>
                    <a:pt x="669" y="956"/>
                  </a:moveTo>
                  <a:cubicBezTo>
                    <a:pt x="669" y="956"/>
                    <a:pt x="669" y="956"/>
                    <a:pt x="669" y="956"/>
                  </a:cubicBezTo>
                  <a:cubicBezTo>
                    <a:pt x="669" y="956"/>
                    <a:pt x="669" y="956"/>
                    <a:pt x="669" y="956"/>
                  </a:cubicBezTo>
                  <a:close/>
                  <a:moveTo>
                    <a:pt x="669" y="942"/>
                  </a:moveTo>
                  <a:cubicBezTo>
                    <a:pt x="669" y="942"/>
                    <a:pt x="670" y="942"/>
                    <a:pt x="670" y="942"/>
                  </a:cubicBezTo>
                  <a:cubicBezTo>
                    <a:pt x="670" y="942"/>
                    <a:pt x="669" y="943"/>
                    <a:pt x="669" y="942"/>
                  </a:cubicBezTo>
                  <a:close/>
                  <a:moveTo>
                    <a:pt x="641" y="945"/>
                  </a:moveTo>
                  <a:cubicBezTo>
                    <a:pt x="641" y="945"/>
                    <a:pt x="641" y="945"/>
                    <a:pt x="641" y="946"/>
                  </a:cubicBezTo>
                  <a:cubicBezTo>
                    <a:pt x="640" y="944"/>
                    <a:pt x="641" y="945"/>
                    <a:pt x="641" y="945"/>
                  </a:cubicBezTo>
                  <a:close/>
                  <a:moveTo>
                    <a:pt x="643" y="995"/>
                  </a:moveTo>
                  <a:cubicBezTo>
                    <a:pt x="643" y="995"/>
                    <a:pt x="643" y="995"/>
                    <a:pt x="643" y="995"/>
                  </a:cubicBezTo>
                  <a:cubicBezTo>
                    <a:pt x="643" y="994"/>
                    <a:pt x="643" y="994"/>
                    <a:pt x="643" y="994"/>
                  </a:cubicBezTo>
                  <a:cubicBezTo>
                    <a:pt x="643" y="994"/>
                    <a:pt x="643" y="994"/>
                    <a:pt x="643" y="994"/>
                  </a:cubicBezTo>
                  <a:cubicBezTo>
                    <a:pt x="643" y="994"/>
                    <a:pt x="643" y="994"/>
                    <a:pt x="643" y="994"/>
                  </a:cubicBezTo>
                  <a:cubicBezTo>
                    <a:pt x="643" y="994"/>
                    <a:pt x="643" y="994"/>
                    <a:pt x="643" y="994"/>
                  </a:cubicBezTo>
                  <a:cubicBezTo>
                    <a:pt x="643" y="994"/>
                    <a:pt x="642" y="994"/>
                    <a:pt x="642" y="994"/>
                  </a:cubicBezTo>
                  <a:cubicBezTo>
                    <a:pt x="642" y="994"/>
                    <a:pt x="642" y="994"/>
                    <a:pt x="642" y="994"/>
                  </a:cubicBezTo>
                  <a:cubicBezTo>
                    <a:pt x="642" y="994"/>
                    <a:pt x="642" y="994"/>
                    <a:pt x="642" y="994"/>
                  </a:cubicBezTo>
                  <a:cubicBezTo>
                    <a:pt x="642" y="994"/>
                    <a:pt x="642" y="994"/>
                    <a:pt x="642" y="994"/>
                  </a:cubicBezTo>
                  <a:cubicBezTo>
                    <a:pt x="642" y="995"/>
                    <a:pt x="642" y="994"/>
                    <a:pt x="642" y="994"/>
                  </a:cubicBezTo>
                  <a:cubicBezTo>
                    <a:pt x="642" y="994"/>
                    <a:pt x="642" y="994"/>
                    <a:pt x="642" y="994"/>
                  </a:cubicBezTo>
                  <a:cubicBezTo>
                    <a:pt x="642" y="994"/>
                    <a:pt x="642" y="994"/>
                    <a:pt x="642" y="994"/>
                  </a:cubicBezTo>
                  <a:cubicBezTo>
                    <a:pt x="642" y="994"/>
                    <a:pt x="642" y="994"/>
                    <a:pt x="642" y="994"/>
                  </a:cubicBezTo>
                  <a:cubicBezTo>
                    <a:pt x="642" y="994"/>
                    <a:pt x="642" y="995"/>
                    <a:pt x="642" y="995"/>
                  </a:cubicBezTo>
                  <a:cubicBezTo>
                    <a:pt x="642" y="995"/>
                    <a:pt x="642" y="995"/>
                    <a:pt x="642" y="995"/>
                  </a:cubicBezTo>
                  <a:cubicBezTo>
                    <a:pt x="642" y="995"/>
                    <a:pt x="642" y="995"/>
                    <a:pt x="642" y="995"/>
                  </a:cubicBezTo>
                  <a:cubicBezTo>
                    <a:pt x="641" y="995"/>
                    <a:pt x="641" y="995"/>
                    <a:pt x="641" y="995"/>
                  </a:cubicBezTo>
                  <a:cubicBezTo>
                    <a:pt x="641" y="995"/>
                    <a:pt x="641" y="995"/>
                    <a:pt x="641" y="995"/>
                  </a:cubicBezTo>
                  <a:cubicBezTo>
                    <a:pt x="641" y="995"/>
                    <a:pt x="641" y="995"/>
                    <a:pt x="641" y="995"/>
                  </a:cubicBezTo>
                  <a:cubicBezTo>
                    <a:pt x="641" y="995"/>
                    <a:pt x="641" y="995"/>
                    <a:pt x="640" y="995"/>
                  </a:cubicBezTo>
                  <a:cubicBezTo>
                    <a:pt x="640" y="995"/>
                    <a:pt x="640" y="995"/>
                    <a:pt x="640" y="995"/>
                  </a:cubicBezTo>
                  <a:cubicBezTo>
                    <a:pt x="640" y="995"/>
                    <a:pt x="640" y="995"/>
                    <a:pt x="640" y="995"/>
                  </a:cubicBezTo>
                  <a:cubicBezTo>
                    <a:pt x="640" y="995"/>
                    <a:pt x="640" y="995"/>
                    <a:pt x="640" y="996"/>
                  </a:cubicBezTo>
                  <a:cubicBezTo>
                    <a:pt x="640" y="996"/>
                    <a:pt x="640" y="996"/>
                    <a:pt x="640" y="996"/>
                  </a:cubicBezTo>
                  <a:cubicBezTo>
                    <a:pt x="640" y="996"/>
                    <a:pt x="640" y="996"/>
                    <a:pt x="640" y="996"/>
                  </a:cubicBezTo>
                  <a:cubicBezTo>
                    <a:pt x="640" y="996"/>
                    <a:pt x="640" y="996"/>
                    <a:pt x="640" y="996"/>
                  </a:cubicBezTo>
                  <a:cubicBezTo>
                    <a:pt x="640" y="995"/>
                    <a:pt x="640" y="996"/>
                    <a:pt x="640" y="996"/>
                  </a:cubicBezTo>
                  <a:cubicBezTo>
                    <a:pt x="640" y="996"/>
                    <a:pt x="640" y="996"/>
                    <a:pt x="640" y="996"/>
                  </a:cubicBezTo>
                  <a:cubicBezTo>
                    <a:pt x="640" y="996"/>
                    <a:pt x="640" y="996"/>
                    <a:pt x="640" y="996"/>
                  </a:cubicBezTo>
                  <a:cubicBezTo>
                    <a:pt x="640" y="996"/>
                    <a:pt x="640" y="996"/>
                    <a:pt x="640" y="996"/>
                  </a:cubicBezTo>
                  <a:cubicBezTo>
                    <a:pt x="640" y="996"/>
                    <a:pt x="640" y="996"/>
                    <a:pt x="640" y="996"/>
                  </a:cubicBezTo>
                  <a:cubicBezTo>
                    <a:pt x="640" y="996"/>
                    <a:pt x="640" y="996"/>
                    <a:pt x="640" y="996"/>
                  </a:cubicBezTo>
                  <a:cubicBezTo>
                    <a:pt x="640" y="996"/>
                    <a:pt x="640" y="996"/>
                    <a:pt x="640" y="996"/>
                  </a:cubicBezTo>
                  <a:cubicBezTo>
                    <a:pt x="640" y="996"/>
                    <a:pt x="640" y="996"/>
                    <a:pt x="640" y="996"/>
                  </a:cubicBezTo>
                  <a:cubicBezTo>
                    <a:pt x="640" y="996"/>
                    <a:pt x="640" y="996"/>
                    <a:pt x="640" y="996"/>
                  </a:cubicBezTo>
                  <a:cubicBezTo>
                    <a:pt x="640" y="996"/>
                    <a:pt x="640" y="996"/>
                    <a:pt x="640" y="996"/>
                  </a:cubicBezTo>
                  <a:cubicBezTo>
                    <a:pt x="640" y="996"/>
                    <a:pt x="640" y="996"/>
                    <a:pt x="640" y="996"/>
                  </a:cubicBezTo>
                  <a:cubicBezTo>
                    <a:pt x="640" y="996"/>
                    <a:pt x="640" y="996"/>
                    <a:pt x="640" y="996"/>
                  </a:cubicBezTo>
                  <a:cubicBezTo>
                    <a:pt x="640" y="996"/>
                    <a:pt x="640" y="996"/>
                    <a:pt x="640" y="996"/>
                  </a:cubicBezTo>
                  <a:cubicBezTo>
                    <a:pt x="640" y="996"/>
                    <a:pt x="640" y="996"/>
                    <a:pt x="640" y="996"/>
                  </a:cubicBezTo>
                  <a:cubicBezTo>
                    <a:pt x="640" y="996"/>
                    <a:pt x="640" y="996"/>
                    <a:pt x="640" y="996"/>
                  </a:cubicBezTo>
                  <a:cubicBezTo>
                    <a:pt x="640" y="996"/>
                    <a:pt x="640" y="996"/>
                    <a:pt x="640" y="996"/>
                  </a:cubicBezTo>
                  <a:cubicBezTo>
                    <a:pt x="640" y="996"/>
                    <a:pt x="640" y="996"/>
                    <a:pt x="640" y="996"/>
                  </a:cubicBezTo>
                  <a:cubicBezTo>
                    <a:pt x="640" y="996"/>
                    <a:pt x="640" y="996"/>
                    <a:pt x="640" y="996"/>
                  </a:cubicBezTo>
                  <a:cubicBezTo>
                    <a:pt x="640" y="996"/>
                    <a:pt x="640" y="996"/>
                    <a:pt x="640" y="996"/>
                  </a:cubicBezTo>
                  <a:cubicBezTo>
                    <a:pt x="640" y="996"/>
                    <a:pt x="640" y="996"/>
                    <a:pt x="640" y="996"/>
                  </a:cubicBezTo>
                  <a:cubicBezTo>
                    <a:pt x="640" y="996"/>
                    <a:pt x="640" y="996"/>
                    <a:pt x="640" y="996"/>
                  </a:cubicBezTo>
                  <a:cubicBezTo>
                    <a:pt x="640" y="996"/>
                    <a:pt x="640" y="996"/>
                    <a:pt x="640" y="996"/>
                  </a:cubicBezTo>
                  <a:cubicBezTo>
                    <a:pt x="640" y="996"/>
                    <a:pt x="641" y="996"/>
                    <a:pt x="641" y="996"/>
                  </a:cubicBezTo>
                  <a:cubicBezTo>
                    <a:pt x="641" y="996"/>
                    <a:pt x="640" y="996"/>
                    <a:pt x="640" y="996"/>
                  </a:cubicBezTo>
                  <a:cubicBezTo>
                    <a:pt x="640" y="996"/>
                    <a:pt x="640" y="996"/>
                    <a:pt x="640" y="996"/>
                  </a:cubicBezTo>
                  <a:cubicBezTo>
                    <a:pt x="640" y="996"/>
                    <a:pt x="641" y="996"/>
                    <a:pt x="641" y="996"/>
                  </a:cubicBezTo>
                  <a:cubicBezTo>
                    <a:pt x="641" y="996"/>
                    <a:pt x="641" y="996"/>
                    <a:pt x="641" y="996"/>
                  </a:cubicBezTo>
                  <a:cubicBezTo>
                    <a:pt x="641" y="996"/>
                    <a:pt x="641" y="996"/>
                    <a:pt x="641" y="996"/>
                  </a:cubicBezTo>
                  <a:cubicBezTo>
                    <a:pt x="641" y="996"/>
                    <a:pt x="641" y="996"/>
                    <a:pt x="641" y="996"/>
                  </a:cubicBezTo>
                  <a:cubicBezTo>
                    <a:pt x="641" y="996"/>
                    <a:pt x="641" y="996"/>
                    <a:pt x="641" y="996"/>
                  </a:cubicBezTo>
                  <a:cubicBezTo>
                    <a:pt x="641" y="996"/>
                    <a:pt x="641" y="996"/>
                    <a:pt x="641" y="996"/>
                  </a:cubicBezTo>
                  <a:cubicBezTo>
                    <a:pt x="641" y="996"/>
                    <a:pt x="641" y="996"/>
                    <a:pt x="641" y="996"/>
                  </a:cubicBezTo>
                  <a:cubicBezTo>
                    <a:pt x="641" y="996"/>
                    <a:pt x="641" y="996"/>
                    <a:pt x="641" y="996"/>
                  </a:cubicBezTo>
                  <a:cubicBezTo>
                    <a:pt x="641" y="996"/>
                    <a:pt x="641" y="996"/>
                    <a:pt x="641" y="996"/>
                  </a:cubicBezTo>
                  <a:cubicBezTo>
                    <a:pt x="641" y="996"/>
                    <a:pt x="641" y="996"/>
                    <a:pt x="641" y="996"/>
                  </a:cubicBezTo>
                  <a:cubicBezTo>
                    <a:pt x="641" y="996"/>
                    <a:pt x="641" y="996"/>
                    <a:pt x="641" y="996"/>
                  </a:cubicBezTo>
                  <a:cubicBezTo>
                    <a:pt x="641" y="996"/>
                    <a:pt x="641" y="996"/>
                    <a:pt x="641" y="996"/>
                  </a:cubicBezTo>
                  <a:cubicBezTo>
                    <a:pt x="641" y="996"/>
                    <a:pt x="641" y="996"/>
                    <a:pt x="641" y="996"/>
                  </a:cubicBezTo>
                  <a:cubicBezTo>
                    <a:pt x="641" y="996"/>
                    <a:pt x="641" y="996"/>
                    <a:pt x="641" y="996"/>
                  </a:cubicBezTo>
                  <a:cubicBezTo>
                    <a:pt x="641" y="996"/>
                    <a:pt x="641" y="996"/>
                    <a:pt x="641" y="996"/>
                  </a:cubicBezTo>
                  <a:cubicBezTo>
                    <a:pt x="641" y="995"/>
                    <a:pt x="641" y="995"/>
                    <a:pt x="641" y="995"/>
                  </a:cubicBezTo>
                  <a:cubicBezTo>
                    <a:pt x="641" y="995"/>
                    <a:pt x="641" y="995"/>
                    <a:pt x="641" y="995"/>
                  </a:cubicBezTo>
                  <a:cubicBezTo>
                    <a:pt x="641" y="995"/>
                    <a:pt x="641" y="995"/>
                    <a:pt x="641" y="995"/>
                  </a:cubicBezTo>
                  <a:cubicBezTo>
                    <a:pt x="641" y="995"/>
                    <a:pt x="641" y="995"/>
                    <a:pt x="641" y="995"/>
                  </a:cubicBezTo>
                  <a:cubicBezTo>
                    <a:pt x="641" y="995"/>
                    <a:pt x="642" y="995"/>
                    <a:pt x="642" y="995"/>
                  </a:cubicBezTo>
                  <a:cubicBezTo>
                    <a:pt x="642" y="995"/>
                    <a:pt x="642" y="995"/>
                    <a:pt x="642" y="995"/>
                  </a:cubicBezTo>
                  <a:cubicBezTo>
                    <a:pt x="642" y="995"/>
                    <a:pt x="642" y="995"/>
                    <a:pt x="642" y="995"/>
                  </a:cubicBezTo>
                  <a:cubicBezTo>
                    <a:pt x="642" y="995"/>
                    <a:pt x="642" y="995"/>
                    <a:pt x="642" y="995"/>
                  </a:cubicBezTo>
                  <a:cubicBezTo>
                    <a:pt x="642" y="995"/>
                    <a:pt x="642" y="995"/>
                    <a:pt x="642" y="995"/>
                  </a:cubicBezTo>
                  <a:cubicBezTo>
                    <a:pt x="642" y="995"/>
                    <a:pt x="642" y="995"/>
                    <a:pt x="642" y="995"/>
                  </a:cubicBezTo>
                  <a:cubicBezTo>
                    <a:pt x="642" y="995"/>
                    <a:pt x="642" y="995"/>
                    <a:pt x="642" y="995"/>
                  </a:cubicBezTo>
                  <a:cubicBezTo>
                    <a:pt x="642" y="995"/>
                    <a:pt x="642" y="995"/>
                    <a:pt x="642" y="995"/>
                  </a:cubicBezTo>
                  <a:cubicBezTo>
                    <a:pt x="642" y="995"/>
                    <a:pt x="642" y="995"/>
                    <a:pt x="642" y="995"/>
                  </a:cubicBezTo>
                  <a:cubicBezTo>
                    <a:pt x="642" y="995"/>
                    <a:pt x="642" y="995"/>
                    <a:pt x="642" y="995"/>
                  </a:cubicBezTo>
                  <a:cubicBezTo>
                    <a:pt x="642" y="995"/>
                    <a:pt x="642" y="995"/>
                    <a:pt x="642" y="995"/>
                  </a:cubicBezTo>
                  <a:cubicBezTo>
                    <a:pt x="642" y="995"/>
                    <a:pt x="642" y="995"/>
                    <a:pt x="642" y="995"/>
                  </a:cubicBezTo>
                  <a:cubicBezTo>
                    <a:pt x="642" y="995"/>
                    <a:pt x="642" y="995"/>
                    <a:pt x="642" y="995"/>
                  </a:cubicBezTo>
                  <a:cubicBezTo>
                    <a:pt x="642" y="995"/>
                    <a:pt x="642" y="995"/>
                    <a:pt x="642" y="995"/>
                  </a:cubicBezTo>
                  <a:cubicBezTo>
                    <a:pt x="642" y="995"/>
                    <a:pt x="642" y="995"/>
                    <a:pt x="642" y="995"/>
                  </a:cubicBezTo>
                  <a:cubicBezTo>
                    <a:pt x="642" y="995"/>
                    <a:pt x="642" y="995"/>
                    <a:pt x="642" y="995"/>
                  </a:cubicBezTo>
                  <a:cubicBezTo>
                    <a:pt x="642" y="995"/>
                    <a:pt x="642" y="995"/>
                    <a:pt x="643" y="995"/>
                  </a:cubicBezTo>
                  <a:cubicBezTo>
                    <a:pt x="643" y="995"/>
                    <a:pt x="643" y="995"/>
                    <a:pt x="643" y="995"/>
                  </a:cubicBezTo>
                  <a:cubicBezTo>
                    <a:pt x="643" y="995"/>
                    <a:pt x="643" y="995"/>
                    <a:pt x="643" y="995"/>
                  </a:cubicBezTo>
                  <a:cubicBezTo>
                    <a:pt x="643" y="995"/>
                    <a:pt x="643" y="995"/>
                    <a:pt x="643" y="995"/>
                  </a:cubicBezTo>
                  <a:cubicBezTo>
                    <a:pt x="643" y="995"/>
                    <a:pt x="643" y="995"/>
                    <a:pt x="643" y="995"/>
                  </a:cubicBezTo>
                  <a:cubicBezTo>
                    <a:pt x="643" y="995"/>
                    <a:pt x="643" y="995"/>
                    <a:pt x="643" y="995"/>
                  </a:cubicBezTo>
                  <a:cubicBezTo>
                    <a:pt x="643" y="995"/>
                    <a:pt x="643" y="995"/>
                    <a:pt x="643" y="995"/>
                  </a:cubicBezTo>
                  <a:cubicBezTo>
                    <a:pt x="643" y="995"/>
                    <a:pt x="643" y="995"/>
                    <a:pt x="643" y="995"/>
                  </a:cubicBezTo>
                  <a:cubicBezTo>
                    <a:pt x="643" y="995"/>
                    <a:pt x="643" y="995"/>
                    <a:pt x="643" y="995"/>
                  </a:cubicBezTo>
                  <a:cubicBezTo>
                    <a:pt x="643" y="995"/>
                    <a:pt x="643" y="995"/>
                    <a:pt x="643" y="995"/>
                  </a:cubicBezTo>
                  <a:cubicBezTo>
                    <a:pt x="643" y="995"/>
                    <a:pt x="643" y="995"/>
                    <a:pt x="643" y="995"/>
                  </a:cubicBezTo>
                  <a:cubicBezTo>
                    <a:pt x="643" y="995"/>
                    <a:pt x="643" y="995"/>
                    <a:pt x="643" y="995"/>
                  </a:cubicBezTo>
                  <a:cubicBezTo>
                    <a:pt x="643" y="995"/>
                    <a:pt x="643" y="995"/>
                    <a:pt x="643" y="995"/>
                  </a:cubicBezTo>
                  <a:cubicBezTo>
                    <a:pt x="643" y="995"/>
                    <a:pt x="643" y="995"/>
                    <a:pt x="643" y="995"/>
                  </a:cubicBezTo>
                  <a:cubicBezTo>
                    <a:pt x="643" y="995"/>
                    <a:pt x="643" y="995"/>
                    <a:pt x="643" y="995"/>
                  </a:cubicBezTo>
                  <a:cubicBezTo>
                    <a:pt x="643" y="995"/>
                    <a:pt x="643" y="995"/>
                    <a:pt x="643" y="995"/>
                  </a:cubicBezTo>
                  <a:cubicBezTo>
                    <a:pt x="643" y="995"/>
                    <a:pt x="643" y="995"/>
                    <a:pt x="643" y="995"/>
                  </a:cubicBezTo>
                  <a:cubicBezTo>
                    <a:pt x="643" y="995"/>
                    <a:pt x="643" y="995"/>
                    <a:pt x="643" y="995"/>
                  </a:cubicBezTo>
                  <a:cubicBezTo>
                    <a:pt x="643" y="995"/>
                    <a:pt x="643" y="995"/>
                    <a:pt x="643" y="995"/>
                  </a:cubicBezTo>
                  <a:cubicBezTo>
                    <a:pt x="643" y="995"/>
                    <a:pt x="643" y="995"/>
                    <a:pt x="643" y="995"/>
                  </a:cubicBezTo>
                  <a:cubicBezTo>
                    <a:pt x="643" y="995"/>
                    <a:pt x="643" y="995"/>
                    <a:pt x="643" y="995"/>
                  </a:cubicBezTo>
                  <a:cubicBezTo>
                    <a:pt x="643" y="995"/>
                    <a:pt x="643" y="995"/>
                    <a:pt x="643" y="995"/>
                  </a:cubicBezTo>
                  <a:close/>
                  <a:moveTo>
                    <a:pt x="641" y="996"/>
                  </a:moveTo>
                  <a:cubicBezTo>
                    <a:pt x="641" y="996"/>
                    <a:pt x="641" y="996"/>
                    <a:pt x="641" y="996"/>
                  </a:cubicBezTo>
                  <a:cubicBezTo>
                    <a:pt x="641" y="996"/>
                    <a:pt x="641" y="996"/>
                    <a:pt x="641" y="996"/>
                  </a:cubicBezTo>
                  <a:close/>
                  <a:moveTo>
                    <a:pt x="227" y="882"/>
                  </a:moveTo>
                  <a:cubicBezTo>
                    <a:pt x="228" y="884"/>
                    <a:pt x="224" y="887"/>
                    <a:pt x="227" y="882"/>
                  </a:cubicBezTo>
                  <a:cubicBezTo>
                    <a:pt x="228" y="884"/>
                    <a:pt x="227" y="883"/>
                    <a:pt x="227" y="882"/>
                  </a:cubicBezTo>
                  <a:close/>
                  <a:moveTo>
                    <a:pt x="462" y="900"/>
                  </a:moveTo>
                  <a:cubicBezTo>
                    <a:pt x="462" y="900"/>
                    <a:pt x="459" y="900"/>
                    <a:pt x="460" y="899"/>
                  </a:cubicBezTo>
                  <a:cubicBezTo>
                    <a:pt x="460" y="897"/>
                    <a:pt x="462" y="899"/>
                    <a:pt x="462" y="900"/>
                  </a:cubicBezTo>
                  <a:close/>
                  <a:moveTo>
                    <a:pt x="623" y="979"/>
                  </a:moveTo>
                  <a:cubicBezTo>
                    <a:pt x="622" y="980"/>
                    <a:pt x="622" y="980"/>
                    <a:pt x="621" y="981"/>
                  </a:cubicBezTo>
                  <a:cubicBezTo>
                    <a:pt x="621" y="979"/>
                    <a:pt x="623" y="979"/>
                    <a:pt x="623" y="979"/>
                  </a:cubicBezTo>
                  <a:close/>
                  <a:moveTo>
                    <a:pt x="585" y="1011"/>
                  </a:moveTo>
                  <a:cubicBezTo>
                    <a:pt x="585" y="1012"/>
                    <a:pt x="584" y="1013"/>
                    <a:pt x="584" y="1013"/>
                  </a:cubicBezTo>
                  <a:cubicBezTo>
                    <a:pt x="584" y="1013"/>
                    <a:pt x="584" y="1010"/>
                    <a:pt x="584" y="1011"/>
                  </a:cubicBezTo>
                  <a:cubicBezTo>
                    <a:pt x="585" y="1011"/>
                    <a:pt x="585" y="1011"/>
                    <a:pt x="585" y="1011"/>
                  </a:cubicBezTo>
                  <a:close/>
                  <a:moveTo>
                    <a:pt x="621" y="979"/>
                  </a:moveTo>
                  <a:cubicBezTo>
                    <a:pt x="621" y="979"/>
                    <a:pt x="621" y="980"/>
                    <a:pt x="621" y="980"/>
                  </a:cubicBezTo>
                  <a:cubicBezTo>
                    <a:pt x="621" y="980"/>
                    <a:pt x="620" y="980"/>
                    <a:pt x="620" y="980"/>
                  </a:cubicBezTo>
                  <a:cubicBezTo>
                    <a:pt x="620" y="980"/>
                    <a:pt x="621" y="979"/>
                    <a:pt x="621" y="979"/>
                  </a:cubicBezTo>
                  <a:cubicBezTo>
                    <a:pt x="621" y="979"/>
                    <a:pt x="621" y="979"/>
                    <a:pt x="621" y="979"/>
                  </a:cubicBezTo>
                  <a:close/>
                  <a:moveTo>
                    <a:pt x="632" y="997"/>
                  </a:moveTo>
                  <a:cubicBezTo>
                    <a:pt x="633" y="997"/>
                    <a:pt x="630" y="997"/>
                    <a:pt x="630" y="997"/>
                  </a:cubicBezTo>
                  <a:cubicBezTo>
                    <a:pt x="631" y="996"/>
                    <a:pt x="632" y="996"/>
                    <a:pt x="632" y="997"/>
                  </a:cubicBezTo>
                  <a:cubicBezTo>
                    <a:pt x="632" y="997"/>
                    <a:pt x="632" y="997"/>
                    <a:pt x="632" y="997"/>
                  </a:cubicBezTo>
                  <a:close/>
                  <a:moveTo>
                    <a:pt x="704" y="775"/>
                  </a:moveTo>
                  <a:cubicBezTo>
                    <a:pt x="705" y="775"/>
                    <a:pt x="705" y="775"/>
                    <a:pt x="705" y="775"/>
                  </a:cubicBezTo>
                  <a:cubicBezTo>
                    <a:pt x="705" y="776"/>
                    <a:pt x="704" y="776"/>
                    <a:pt x="704" y="776"/>
                  </a:cubicBezTo>
                  <a:cubicBezTo>
                    <a:pt x="703" y="776"/>
                    <a:pt x="704" y="775"/>
                    <a:pt x="704" y="775"/>
                  </a:cubicBezTo>
                  <a:close/>
                  <a:moveTo>
                    <a:pt x="703" y="779"/>
                  </a:moveTo>
                  <a:cubicBezTo>
                    <a:pt x="703" y="779"/>
                    <a:pt x="703" y="779"/>
                    <a:pt x="703" y="779"/>
                  </a:cubicBezTo>
                  <a:cubicBezTo>
                    <a:pt x="703" y="779"/>
                    <a:pt x="703" y="779"/>
                    <a:pt x="703" y="779"/>
                  </a:cubicBezTo>
                  <a:cubicBezTo>
                    <a:pt x="703" y="780"/>
                    <a:pt x="703" y="780"/>
                    <a:pt x="703" y="779"/>
                  </a:cubicBezTo>
                  <a:cubicBezTo>
                    <a:pt x="703" y="779"/>
                    <a:pt x="703" y="779"/>
                    <a:pt x="703" y="779"/>
                  </a:cubicBezTo>
                  <a:cubicBezTo>
                    <a:pt x="703" y="779"/>
                    <a:pt x="703" y="779"/>
                    <a:pt x="703" y="779"/>
                  </a:cubicBezTo>
                  <a:cubicBezTo>
                    <a:pt x="703" y="779"/>
                    <a:pt x="703" y="779"/>
                    <a:pt x="703" y="779"/>
                  </a:cubicBezTo>
                  <a:close/>
                  <a:moveTo>
                    <a:pt x="666" y="856"/>
                  </a:moveTo>
                  <a:cubicBezTo>
                    <a:pt x="666" y="856"/>
                    <a:pt x="666" y="856"/>
                    <a:pt x="666" y="856"/>
                  </a:cubicBezTo>
                  <a:cubicBezTo>
                    <a:pt x="666" y="856"/>
                    <a:pt x="666" y="855"/>
                    <a:pt x="667" y="856"/>
                  </a:cubicBezTo>
                  <a:cubicBezTo>
                    <a:pt x="666" y="856"/>
                    <a:pt x="666" y="856"/>
                    <a:pt x="666" y="856"/>
                  </a:cubicBezTo>
                  <a:close/>
                  <a:moveTo>
                    <a:pt x="706" y="789"/>
                  </a:moveTo>
                  <a:cubicBezTo>
                    <a:pt x="706" y="789"/>
                    <a:pt x="706" y="789"/>
                    <a:pt x="706" y="789"/>
                  </a:cubicBezTo>
                  <a:cubicBezTo>
                    <a:pt x="706" y="789"/>
                    <a:pt x="706" y="789"/>
                    <a:pt x="706" y="789"/>
                  </a:cubicBezTo>
                  <a:close/>
                  <a:moveTo>
                    <a:pt x="710" y="795"/>
                  </a:moveTo>
                  <a:cubicBezTo>
                    <a:pt x="710" y="795"/>
                    <a:pt x="710" y="795"/>
                    <a:pt x="710" y="795"/>
                  </a:cubicBezTo>
                  <a:cubicBezTo>
                    <a:pt x="710" y="795"/>
                    <a:pt x="710" y="795"/>
                    <a:pt x="710" y="795"/>
                  </a:cubicBezTo>
                  <a:close/>
                  <a:moveTo>
                    <a:pt x="703" y="821"/>
                  </a:moveTo>
                  <a:cubicBezTo>
                    <a:pt x="703" y="820"/>
                    <a:pt x="703" y="820"/>
                    <a:pt x="703" y="820"/>
                  </a:cubicBezTo>
                  <a:cubicBezTo>
                    <a:pt x="703" y="821"/>
                    <a:pt x="703" y="821"/>
                    <a:pt x="703" y="821"/>
                  </a:cubicBezTo>
                  <a:close/>
                  <a:moveTo>
                    <a:pt x="703" y="821"/>
                  </a:moveTo>
                  <a:cubicBezTo>
                    <a:pt x="703" y="821"/>
                    <a:pt x="703" y="821"/>
                    <a:pt x="703" y="821"/>
                  </a:cubicBezTo>
                  <a:cubicBezTo>
                    <a:pt x="703" y="821"/>
                    <a:pt x="703" y="821"/>
                    <a:pt x="703" y="821"/>
                  </a:cubicBezTo>
                  <a:close/>
                  <a:moveTo>
                    <a:pt x="711" y="810"/>
                  </a:moveTo>
                  <a:cubicBezTo>
                    <a:pt x="710" y="810"/>
                    <a:pt x="712" y="810"/>
                    <a:pt x="712" y="810"/>
                  </a:cubicBezTo>
                  <a:cubicBezTo>
                    <a:pt x="713" y="810"/>
                    <a:pt x="712" y="812"/>
                    <a:pt x="711" y="811"/>
                  </a:cubicBezTo>
                  <a:cubicBezTo>
                    <a:pt x="711" y="811"/>
                    <a:pt x="711" y="811"/>
                    <a:pt x="711" y="810"/>
                  </a:cubicBezTo>
                  <a:close/>
                  <a:moveTo>
                    <a:pt x="714" y="809"/>
                  </a:moveTo>
                  <a:cubicBezTo>
                    <a:pt x="715" y="808"/>
                    <a:pt x="715" y="807"/>
                    <a:pt x="715" y="807"/>
                  </a:cubicBezTo>
                  <a:cubicBezTo>
                    <a:pt x="715" y="807"/>
                    <a:pt x="716" y="810"/>
                    <a:pt x="714" y="810"/>
                  </a:cubicBezTo>
                  <a:cubicBezTo>
                    <a:pt x="714" y="810"/>
                    <a:pt x="714" y="809"/>
                    <a:pt x="714" y="809"/>
                  </a:cubicBezTo>
                  <a:close/>
                  <a:moveTo>
                    <a:pt x="707" y="798"/>
                  </a:moveTo>
                  <a:cubicBezTo>
                    <a:pt x="707" y="798"/>
                    <a:pt x="708" y="799"/>
                    <a:pt x="708" y="799"/>
                  </a:cubicBezTo>
                  <a:cubicBezTo>
                    <a:pt x="708" y="799"/>
                    <a:pt x="707" y="799"/>
                    <a:pt x="707" y="798"/>
                  </a:cubicBezTo>
                  <a:close/>
                  <a:moveTo>
                    <a:pt x="707" y="820"/>
                  </a:moveTo>
                  <a:cubicBezTo>
                    <a:pt x="708" y="819"/>
                    <a:pt x="708" y="819"/>
                    <a:pt x="708" y="820"/>
                  </a:cubicBezTo>
                  <a:cubicBezTo>
                    <a:pt x="707" y="820"/>
                    <a:pt x="707" y="820"/>
                    <a:pt x="707" y="820"/>
                  </a:cubicBezTo>
                  <a:close/>
                  <a:moveTo>
                    <a:pt x="702" y="821"/>
                  </a:moveTo>
                  <a:cubicBezTo>
                    <a:pt x="702" y="821"/>
                    <a:pt x="702" y="821"/>
                    <a:pt x="702" y="821"/>
                  </a:cubicBezTo>
                  <a:cubicBezTo>
                    <a:pt x="702" y="821"/>
                    <a:pt x="702" y="821"/>
                    <a:pt x="702" y="821"/>
                  </a:cubicBezTo>
                  <a:close/>
                  <a:moveTo>
                    <a:pt x="699" y="825"/>
                  </a:moveTo>
                  <a:cubicBezTo>
                    <a:pt x="698" y="825"/>
                    <a:pt x="698" y="826"/>
                    <a:pt x="698" y="826"/>
                  </a:cubicBezTo>
                  <a:cubicBezTo>
                    <a:pt x="697" y="825"/>
                    <a:pt x="698" y="825"/>
                    <a:pt x="699" y="825"/>
                  </a:cubicBezTo>
                  <a:close/>
                  <a:moveTo>
                    <a:pt x="702" y="790"/>
                  </a:moveTo>
                  <a:cubicBezTo>
                    <a:pt x="702" y="790"/>
                    <a:pt x="702" y="790"/>
                    <a:pt x="702" y="790"/>
                  </a:cubicBezTo>
                  <a:cubicBezTo>
                    <a:pt x="701" y="790"/>
                    <a:pt x="701" y="790"/>
                    <a:pt x="702" y="790"/>
                  </a:cubicBezTo>
                  <a:close/>
                  <a:moveTo>
                    <a:pt x="701" y="791"/>
                  </a:moveTo>
                  <a:cubicBezTo>
                    <a:pt x="701" y="791"/>
                    <a:pt x="701" y="791"/>
                    <a:pt x="702" y="791"/>
                  </a:cubicBezTo>
                  <a:cubicBezTo>
                    <a:pt x="702" y="791"/>
                    <a:pt x="702" y="791"/>
                    <a:pt x="701" y="791"/>
                  </a:cubicBezTo>
                  <a:close/>
                  <a:moveTo>
                    <a:pt x="710" y="794"/>
                  </a:moveTo>
                  <a:cubicBezTo>
                    <a:pt x="710" y="794"/>
                    <a:pt x="709" y="796"/>
                    <a:pt x="708" y="796"/>
                  </a:cubicBezTo>
                  <a:cubicBezTo>
                    <a:pt x="709" y="795"/>
                    <a:pt x="708" y="795"/>
                    <a:pt x="708" y="794"/>
                  </a:cubicBezTo>
                  <a:cubicBezTo>
                    <a:pt x="709" y="793"/>
                    <a:pt x="710" y="792"/>
                    <a:pt x="710" y="794"/>
                  </a:cubicBezTo>
                  <a:cubicBezTo>
                    <a:pt x="710" y="794"/>
                    <a:pt x="711" y="793"/>
                    <a:pt x="711" y="793"/>
                  </a:cubicBezTo>
                  <a:cubicBezTo>
                    <a:pt x="711" y="793"/>
                    <a:pt x="711" y="793"/>
                    <a:pt x="711" y="793"/>
                  </a:cubicBezTo>
                  <a:cubicBezTo>
                    <a:pt x="711" y="794"/>
                    <a:pt x="711" y="794"/>
                    <a:pt x="710" y="794"/>
                  </a:cubicBezTo>
                  <a:close/>
                  <a:moveTo>
                    <a:pt x="701" y="791"/>
                  </a:moveTo>
                  <a:cubicBezTo>
                    <a:pt x="701" y="791"/>
                    <a:pt x="701" y="790"/>
                    <a:pt x="701" y="790"/>
                  </a:cubicBezTo>
                  <a:cubicBezTo>
                    <a:pt x="701" y="790"/>
                    <a:pt x="701" y="790"/>
                    <a:pt x="701" y="791"/>
                  </a:cubicBezTo>
                  <a:close/>
                  <a:moveTo>
                    <a:pt x="701" y="791"/>
                  </a:moveTo>
                  <a:cubicBezTo>
                    <a:pt x="701" y="791"/>
                    <a:pt x="701" y="791"/>
                    <a:pt x="701" y="791"/>
                  </a:cubicBezTo>
                  <a:cubicBezTo>
                    <a:pt x="700" y="791"/>
                    <a:pt x="700" y="791"/>
                    <a:pt x="701" y="791"/>
                  </a:cubicBezTo>
                  <a:close/>
                  <a:moveTo>
                    <a:pt x="700" y="823"/>
                  </a:moveTo>
                  <a:cubicBezTo>
                    <a:pt x="700" y="823"/>
                    <a:pt x="700" y="823"/>
                    <a:pt x="700" y="822"/>
                  </a:cubicBezTo>
                  <a:cubicBezTo>
                    <a:pt x="700" y="822"/>
                    <a:pt x="701" y="822"/>
                    <a:pt x="701" y="822"/>
                  </a:cubicBezTo>
                  <a:cubicBezTo>
                    <a:pt x="701" y="822"/>
                    <a:pt x="701" y="823"/>
                    <a:pt x="701" y="823"/>
                  </a:cubicBezTo>
                  <a:cubicBezTo>
                    <a:pt x="701" y="823"/>
                    <a:pt x="700" y="824"/>
                    <a:pt x="700" y="823"/>
                  </a:cubicBezTo>
                  <a:close/>
                  <a:moveTo>
                    <a:pt x="703" y="787"/>
                  </a:moveTo>
                  <a:cubicBezTo>
                    <a:pt x="703" y="787"/>
                    <a:pt x="702" y="787"/>
                    <a:pt x="702" y="787"/>
                  </a:cubicBezTo>
                  <a:cubicBezTo>
                    <a:pt x="702" y="787"/>
                    <a:pt x="702" y="787"/>
                    <a:pt x="702" y="787"/>
                  </a:cubicBezTo>
                  <a:cubicBezTo>
                    <a:pt x="702" y="787"/>
                    <a:pt x="703" y="787"/>
                    <a:pt x="703" y="787"/>
                  </a:cubicBezTo>
                  <a:close/>
                  <a:moveTo>
                    <a:pt x="691" y="833"/>
                  </a:moveTo>
                  <a:cubicBezTo>
                    <a:pt x="692" y="832"/>
                    <a:pt x="692" y="832"/>
                    <a:pt x="692" y="832"/>
                  </a:cubicBezTo>
                  <a:cubicBezTo>
                    <a:pt x="692" y="832"/>
                    <a:pt x="692" y="831"/>
                    <a:pt x="692" y="831"/>
                  </a:cubicBezTo>
                  <a:cubicBezTo>
                    <a:pt x="692" y="831"/>
                    <a:pt x="692" y="831"/>
                    <a:pt x="693" y="831"/>
                  </a:cubicBezTo>
                  <a:cubicBezTo>
                    <a:pt x="693" y="830"/>
                    <a:pt x="693" y="829"/>
                    <a:pt x="693" y="830"/>
                  </a:cubicBezTo>
                  <a:cubicBezTo>
                    <a:pt x="694" y="830"/>
                    <a:pt x="694" y="830"/>
                    <a:pt x="694" y="830"/>
                  </a:cubicBezTo>
                  <a:cubicBezTo>
                    <a:pt x="694" y="831"/>
                    <a:pt x="694" y="830"/>
                    <a:pt x="694" y="830"/>
                  </a:cubicBezTo>
                  <a:cubicBezTo>
                    <a:pt x="695" y="829"/>
                    <a:pt x="695" y="829"/>
                    <a:pt x="695" y="829"/>
                  </a:cubicBezTo>
                  <a:cubicBezTo>
                    <a:pt x="695" y="829"/>
                    <a:pt x="696" y="829"/>
                    <a:pt x="696" y="830"/>
                  </a:cubicBezTo>
                  <a:cubicBezTo>
                    <a:pt x="695" y="830"/>
                    <a:pt x="695" y="830"/>
                    <a:pt x="695" y="830"/>
                  </a:cubicBezTo>
                  <a:cubicBezTo>
                    <a:pt x="695" y="830"/>
                    <a:pt x="695" y="830"/>
                    <a:pt x="695" y="830"/>
                  </a:cubicBezTo>
                  <a:cubicBezTo>
                    <a:pt x="694" y="831"/>
                    <a:pt x="693" y="831"/>
                    <a:pt x="693" y="831"/>
                  </a:cubicBezTo>
                  <a:cubicBezTo>
                    <a:pt x="692" y="831"/>
                    <a:pt x="693" y="833"/>
                    <a:pt x="692" y="832"/>
                  </a:cubicBezTo>
                  <a:cubicBezTo>
                    <a:pt x="692" y="832"/>
                    <a:pt x="692" y="833"/>
                    <a:pt x="692" y="833"/>
                  </a:cubicBezTo>
                  <a:cubicBezTo>
                    <a:pt x="692" y="833"/>
                    <a:pt x="692" y="833"/>
                    <a:pt x="692" y="833"/>
                  </a:cubicBezTo>
                  <a:cubicBezTo>
                    <a:pt x="692" y="833"/>
                    <a:pt x="692" y="833"/>
                    <a:pt x="691" y="834"/>
                  </a:cubicBezTo>
                  <a:cubicBezTo>
                    <a:pt x="691" y="833"/>
                    <a:pt x="691" y="833"/>
                    <a:pt x="691" y="833"/>
                  </a:cubicBezTo>
                  <a:cubicBezTo>
                    <a:pt x="691" y="833"/>
                    <a:pt x="691" y="833"/>
                    <a:pt x="691" y="833"/>
                  </a:cubicBezTo>
                  <a:close/>
                  <a:moveTo>
                    <a:pt x="699" y="792"/>
                  </a:moveTo>
                  <a:cubicBezTo>
                    <a:pt x="699" y="792"/>
                    <a:pt x="699" y="791"/>
                    <a:pt x="699" y="791"/>
                  </a:cubicBezTo>
                  <a:cubicBezTo>
                    <a:pt x="700" y="791"/>
                    <a:pt x="701" y="791"/>
                    <a:pt x="701" y="792"/>
                  </a:cubicBezTo>
                  <a:cubicBezTo>
                    <a:pt x="700" y="793"/>
                    <a:pt x="700" y="792"/>
                    <a:pt x="700" y="793"/>
                  </a:cubicBezTo>
                  <a:cubicBezTo>
                    <a:pt x="700" y="792"/>
                    <a:pt x="699" y="793"/>
                    <a:pt x="699" y="792"/>
                  </a:cubicBezTo>
                  <a:close/>
                  <a:moveTo>
                    <a:pt x="702" y="788"/>
                  </a:moveTo>
                  <a:cubicBezTo>
                    <a:pt x="702" y="787"/>
                    <a:pt x="702" y="787"/>
                    <a:pt x="702" y="788"/>
                  </a:cubicBezTo>
                  <a:cubicBezTo>
                    <a:pt x="702" y="788"/>
                    <a:pt x="702" y="788"/>
                    <a:pt x="702" y="788"/>
                  </a:cubicBezTo>
                  <a:close/>
                  <a:moveTo>
                    <a:pt x="703" y="819"/>
                  </a:moveTo>
                  <a:cubicBezTo>
                    <a:pt x="704" y="818"/>
                    <a:pt x="706" y="819"/>
                    <a:pt x="706" y="819"/>
                  </a:cubicBezTo>
                  <a:cubicBezTo>
                    <a:pt x="706" y="819"/>
                    <a:pt x="706" y="818"/>
                    <a:pt x="706" y="818"/>
                  </a:cubicBezTo>
                  <a:cubicBezTo>
                    <a:pt x="706" y="818"/>
                    <a:pt x="704" y="821"/>
                    <a:pt x="704" y="820"/>
                  </a:cubicBezTo>
                  <a:cubicBezTo>
                    <a:pt x="703" y="821"/>
                    <a:pt x="703" y="820"/>
                    <a:pt x="703" y="819"/>
                  </a:cubicBezTo>
                  <a:cubicBezTo>
                    <a:pt x="703" y="819"/>
                    <a:pt x="703" y="819"/>
                    <a:pt x="703" y="819"/>
                  </a:cubicBezTo>
                  <a:close/>
                  <a:moveTo>
                    <a:pt x="705" y="787"/>
                  </a:moveTo>
                  <a:cubicBezTo>
                    <a:pt x="706" y="786"/>
                    <a:pt x="706" y="787"/>
                    <a:pt x="707" y="786"/>
                  </a:cubicBezTo>
                  <a:cubicBezTo>
                    <a:pt x="707" y="787"/>
                    <a:pt x="707" y="787"/>
                    <a:pt x="707" y="786"/>
                  </a:cubicBezTo>
                  <a:cubicBezTo>
                    <a:pt x="708" y="786"/>
                    <a:pt x="707" y="786"/>
                    <a:pt x="707" y="786"/>
                  </a:cubicBezTo>
                  <a:cubicBezTo>
                    <a:pt x="707" y="786"/>
                    <a:pt x="707" y="786"/>
                    <a:pt x="707" y="786"/>
                  </a:cubicBezTo>
                  <a:cubicBezTo>
                    <a:pt x="707" y="784"/>
                    <a:pt x="709" y="786"/>
                    <a:pt x="709" y="786"/>
                  </a:cubicBezTo>
                  <a:cubicBezTo>
                    <a:pt x="709" y="785"/>
                    <a:pt x="709" y="785"/>
                    <a:pt x="709" y="785"/>
                  </a:cubicBezTo>
                  <a:cubicBezTo>
                    <a:pt x="709" y="785"/>
                    <a:pt x="709" y="784"/>
                    <a:pt x="710" y="784"/>
                  </a:cubicBezTo>
                  <a:cubicBezTo>
                    <a:pt x="710" y="784"/>
                    <a:pt x="710" y="784"/>
                    <a:pt x="710" y="784"/>
                  </a:cubicBezTo>
                  <a:cubicBezTo>
                    <a:pt x="712" y="784"/>
                    <a:pt x="711" y="782"/>
                    <a:pt x="713" y="782"/>
                  </a:cubicBezTo>
                  <a:cubicBezTo>
                    <a:pt x="713" y="782"/>
                    <a:pt x="715" y="782"/>
                    <a:pt x="715" y="782"/>
                  </a:cubicBezTo>
                  <a:cubicBezTo>
                    <a:pt x="715" y="782"/>
                    <a:pt x="715" y="782"/>
                    <a:pt x="715" y="782"/>
                  </a:cubicBezTo>
                  <a:cubicBezTo>
                    <a:pt x="715" y="782"/>
                    <a:pt x="715" y="782"/>
                    <a:pt x="715" y="782"/>
                  </a:cubicBezTo>
                  <a:cubicBezTo>
                    <a:pt x="715" y="782"/>
                    <a:pt x="715" y="782"/>
                    <a:pt x="715" y="783"/>
                  </a:cubicBezTo>
                  <a:cubicBezTo>
                    <a:pt x="715" y="783"/>
                    <a:pt x="715" y="783"/>
                    <a:pt x="715" y="783"/>
                  </a:cubicBezTo>
                  <a:cubicBezTo>
                    <a:pt x="715" y="784"/>
                    <a:pt x="715" y="784"/>
                    <a:pt x="716" y="784"/>
                  </a:cubicBezTo>
                  <a:cubicBezTo>
                    <a:pt x="716" y="784"/>
                    <a:pt x="716" y="784"/>
                    <a:pt x="716" y="784"/>
                  </a:cubicBezTo>
                  <a:cubicBezTo>
                    <a:pt x="716" y="784"/>
                    <a:pt x="719" y="784"/>
                    <a:pt x="719" y="784"/>
                  </a:cubicBezTo>
                  <a:cubicBezTo>
                    <a:pt x="721" y="784"/>
                    <a:pt x="719" y="787"/>
                    <a:pt x="719" y="786"/>
                  </a:cubicBezTo>
                  <a:cubicBezTo>
                    <a:pt x="719" y="786"/>
                    <a:pt x="719" y="787"/>
                    <a:pt x="719" y="787"/>
                  </a:cubicBezTo>
                  <a:cubicBezTo>
                    <a:pt x="719" y="787"/>
                    <a:pt x="719" y="787"/>
                    <a:pt x="719" y="787"/>
                  </a:cubicBezTo>
                  <a:cubicBezTo>
                    <a:pt x="719" y="787"/>
                    <a:pt x="721" y="787"/>
                    <a:pt x="721" y="787"/>
                  </a:cubicBezTo>
                  <a:cubicBezTo>
                    <a:pt x="721" y="788"/>
                    <a:pt x="721" y="788"/>
                    <a:pt x="721" y="788"/>
                  </a:cubicBezTo>
                  <a:cubicBezTo>
                    <a:pt x="721" y="788"/>
                    <a:pt x="721" y="788"/>
                    <a:pt x="721" y="788"/>
                  </a:cubicBezTo>
                  <a:cubicBezTo>
                    <a:pt x="721" y="788"/>
                    <a:pt x="721" y="788"/>
                    <a:pt x="721" y="788"/>
                  </a:cubicBezTo>
                  <a:cubicBezTo>
                    <a:pt x="721" y="789"/>
                    <a:pt x="722" y="789"/>
                    <a:pt x="722" y="789"/>
                  </a:cubicBezTo>
                  <a:cubicBezTo>
                    <a:pt x="722" y="789"/>
                    <a:pt x="721" y="789"/>
                    <a:pt x="722" y="790"/>
                  </a:cubicBezTo>
                  <a:cubicBezTo>
                    <a:pt x="722" y="790"/>
                    <a:pt x="722" y="791"/>
                    <a:pt x="721" y="791"/>
                  </a:cubicBezTo>
                  <a:cubicBezTo>
                    <a:pt x="721" y="791"/>
                    <a:pt x="721" y="792"/>
                    <a:pt x="720" y="792"/>
                  </a:cubicBezTo>
                  <a:cubicBezTo>
                    <a:pt x="720" y="792"/>
                    <a:pt x="720" y="793"/>
                    <a:pt x="720" y="794"/>
                  </a:cubicBezTo>
                  <a:cubicBezTo>
                    <a:pt x="720" y="794"/>
                    <a:pt x="719" y="794"/>
                    <a:pt x="719" y="794"/>
                  </a:cubicBezTo>
                  <a:cubicBezTo>
                    <a:pt x="719" y="795"/>
                    <a:pt x="719" y="795"/>
                    <a:pt x="719" y="795"/>
                  </a:cubicBezTo>
                  <a:cubicBezTo>
                    <a:pt x="719" y="796"/>
                    <a:pt x="719" y="796"/>
                    <a:pt x="718" y="797"/>
                  </a:cubicBezTo>
                  <a:cubicBezTo>
                    <a:pt x="719" y="797"/>
                    <a:pt x="719" y="798"/>
                    <a:pt x="718" y="798"/>
                  </a:cubicBezTo>
                  <a:cubicBezTo>
                    <a:pt x="718" y="799"/>
                    <a:pt x="718" y="800"/>
                    <a:pt x="718" y="800"/>
                  </a:cubicBezTo>
                  <a:cubicBezTo>
                    <a:pt x="718" y="801"/>
                    <a:pt x="718" y="801"/>
                    <a:pt x="718" y="802"/>
                  </a:cubicBezTo>
                  <a:cubicBezTo>
                    <a:pt x="716" y="803"/>
                    <a:pt x="718" y="801"/>
                    <a:pt x="717" y="802"/>
                  </a:cubicBezTo>
                  <a:cubicBezTo>
                    <a:pt x="717" y="802"/>
                    <a:pt x="715" y="801"/>
                    <a:pt x="715" y="802"/>
                  </a:cubicBezTo>
                  <a:cubicBezTo>
                    <a:pt x="715" y="802"/>
                    <a:pt x="716" y="803"/>
                    <a:pt x="716" y="803"/>
                  </a:cubicBezTo>
                  <a:cubicBezTo>
                    <a:pt x="716" y="803"/>
                    <a:pt x="716" y="803"/>
                    <a:pt x="715" y="804"/>
                  </a:cubicBezTo>
                  <a:cubicBezTo>
                    <a:pt x="715" y="804"/>
                    <a:pt x="714" y="804"/>
                    <a:pt x="714" y="805"/>
                  </a:cubicBezTo>
                  <a:cubicBezTo>
                    <a:pt x="714" y="805"/>
                    <a:pt x="713" y="805"/>
                    <a:pt x="713" y="805"/>
                  </a:cubicBezTo>
                  <a:cubicBezTo>
                    <a:pt x="712" y="806"/>
                    <a:pt x="714" y="803"/>
                    <a:pt x="714" y="803"/>
                  </a:cubicBezTo>
                  <a:cubicBezTo>
                    <a:pt x="714" y="802"/>
                    <a:pt x="713" y="801"/>
                    <a:pt x="712" y="801"/>
                  </a:cubicBezTo>
                  <a:cubicBezTo>
                    <a:pt x="712" y="800"/>
                    <a:pt x="713" y="801"/>
                    <a:pt x="713" y="801"/>
                  </a:cubicBezTo>
                  <a:cubicBezTo>
                    <a:pt x="714" y="801"/>
                    <a:pt x="714" y="800"/>
                    <a:pt x="714" y="800"/>
                  </a:cubicBezTo>
                  <a:cubicBezTo>
                    <a:pt x="713" y="800"/>
                    <a:pt x="713" y="800"/>
                    <a:pt x="713" y="799"/>
                  </a:cubicBezTo>
                  <a:cubicBezTo>
                    <a:pt x="713" y="799"/>
                    <a:pt x="712" y="801"/>
                    <a:pt x="712" y="801"/>
                  </a:cubicBezTo>
                  <a:cubicBezTo>
                    <a:pt x="712" y="801"/>
                    <a:pt x="712" y="802"/>
                    <a:pt x="712" y="802"/>
                  </a:cubicBezTo>
                  <a:cubicBezTo>
                    <a:pt x="714" y="803"/>
                    <a:pt x="712" y="804"/>
                    <a:pt x="712" y="804"/>
                  </a:cubicBezTo>
                  <a:cubicBezTo>
                    <a:pt x="712" y="804"/>
                    <a:pt x="708" y="803"/>
                    <a:pt x="709" y="802"/>
                  </a:cubicBezTo>
                  <a:cubicBezTo>
                    <a:pt x="710" y="801"/>
                    <a:pt x="711" y="803"/>
                    <a:pt x="711" y="800"/>
                  </a:cubicBezTo>
                  <a:cubicBezTo>
                    <a:pt x="711" y="800"/>
                    <a:pt x="710" y="800"/>
                    <a:pt x="710" y="800"/>
                  </a:cubicBezTo>
                  <a:cubicBezTo>
                    <a:pt x="710" y="800"/>
                    <a:pt x="710" y="800"/>
                    <a:pt x="710" y="800"/>
                  </a:cubicBezTo>
                  <a:cubicBezTo>
                    <a:pt x="710" y="799"/>
                    <a:pt x="710" y="799"/>
                    <a:pt x="710" y="799"/>
                  </a:cubicBezTo>
                  <a:cubicBezTo>
                    <a:pt x="709" y="799"/>
                    <a:pt x="710" y="798"/>
                    <a:pt x="710" y="798"/>
                  </a:cubicBezTo>
                  <a:cubicBezTo>
                    <a:pt x="710" y="798"/>
                    <a:pt x="710" y="797"/>
                    <a:pt x="710" y="797"/>
                  </a:cubicBezTo>
                  <a:cubicBezTo>
                    <a:pt x="710" y="797"/>
                    <a:pt x="708" y="795"/>
                    <a:pt x="709" y="795"/>
                  </a:cubicBezTo>
                  <a:cubicBezTo>
                    <a:pt x="710" y="796"/>
                    <a:pt x="710" y="796"/>
                    <a:pt x="710" y="796"/>
                  </a:cubicBezTo>
                  <a:cubicBezTo>
                    <a:pt x="710" y="796"/>
                    <a:pt x="710" y="796"/>
                    <a:pt x="710" y="796"/>
                  </a:cubicBezTo>
                  <a:cubicBezTo>
                    <a:pt x="711" y="796"/>
                    <a:pt x="711" y="796"/>
                    <a:pt x="711" y="795"/>
                  </a:cubicBezTo>
                  <a:cubicBezTo>
                    <a:pt x="711" y="795"/>
                    <a:pt x="712" y="795"/>
                    <a:pt x="712" y="795"/>
                  </a:cubicBezTo>
                  <a:cubicBezTo>
                    <a:pt x="712" y="794"/>
                    <a:pt x="712" y="794"/>
                    <a:pt x="712" y="794"/>
                  </a:cubicBezTo>
                  <a:cubicBezTo>
                    <a:pt x="712" y="794"/>
                    <a:pt x="712" y="794"/>
                    <a:pt x="712" y="794"/>
                  </a:cubicBezTo>
                  <a:cubicBezTo>
                    <a:pt x="712" y="793"/>
                    <a:pt x="712" y="792"/>
                    <a:pt x="713" y="792"/>
                  </a:cubicBezTo>
                  <a:cubicBezTo>
                    <a:pt x="712" y="792"/>
                    <a:pt x="712" y="792"/>
                    <a:pt x="712" y="793"/>
                  </a:cubicBezTo>
                  <a:cubicBezTo>
                    <a:pt x="712" y="793"/>
                    <a:pt x="711" y="793"/>
                    <a:pt x="711" y="793"/>
                  </a:cubicBezTo>
                  <a:cubicBezTo>
                    <a:pt x="711" y="793"/>
                    <a:pt x="711" y="792"/>
                    <a:pt x="711" y="792"/>
                  </a:cubicBezTo>
                  <a:cubicBezTo>
                    <a:pt x="712" y="792"/>
                    <a:pt x="712" y="792"/>
                    <a:pt x="712" y="792"/>
                  </a:cubicBezTo>
                  <a:cubicBezTo>
                    <a:pt x="713" y="791"/>
                    <a:pt x="711" y="790"/>
                    <a:pt x="711" y="790"/>
                  </a:cubicBezTo>
                  <a:cubicBezTo>
                    <a:pt x="711" y="789"/>
                    <a:pt x="711" y="789"/>
                    <a:pt x="711" y="789"/>
                  </a:cubicBezTo>
                  <a:cubicBezTo>
                    <a:pt x="711" y="788"/>
                    <a:pt x="711" y="788"/>
                    <a:pt x="711" y="788"/>
                  </a:cubicBezTo>
                  <a:cubicBezTo>
                    <a:pt x="711" y="788"/>
                    <a:pt x="710" y="788"/>
                    <a:pt x="710" y="787"/>
                  </a:cubicBezTo>
                  <a:cubicBezTo>
                    <a:pt x="710" y="788"/>
                    <a:pt x="710" y="788"/>
                    <a:pt x="709" y="789"/>
                  </a:cubicBezTo>
                  <a:cubicBezTo>
                    <a:pt x="709" y="789"/>
                    <a:pt x="709" y="791"/>
                    <a:pt x="710" y="790"/>
                  </a:cubicBezTo>
                  <a:cubicBezTo>
                    <a:pt x="710" y="790"/>
                    <a:pt x="711" y="790"/>
                    <a:pt x="711" y="791"/>
                  </a:cubicBezTo>
                  <a:cubicBezTo>
                    <a:pt x="711" y="792"/>
                    <a:pt x="709" y="793"/>
                    <a:pt x="710" y="791"/>
                  </a:cubicBezTo>
                  <a:cubicBezTo>
                    <a:pt x="710" y="791"/>
                    <a:pt x="710" y="791"/>
                    <a:pt x="709" y="791"/>
                  </a:cubicBezTo>
                  <a:cubicBezTo>
                    <a:pt x="709" y="791"/>
                    <a:pt x="708" y="791"/>
                    <a:pt x="708" y="791"/>
                  </a:cubicBezTo>
                  <a:cubicBezTo>
                    <a:pt x="708" y="791"/>
                    <a:pt x="708" y="791"/>
                    <a:pt x="708" y="792"/>
                  </a:cubicBezTo>
                  <a:cubicBezTo>
                    <a:pt x="708" y="792"/>
                    <a:pt x="707" y="792"/>
                    <a:pt x="707" y="793"/>
                  </a:cubicBezTo>
                  <a:cubicBezTo>
                    <a:pt x="707" y="792"/>
                    <a:pt x="707" y="792"/>
                    <a:pt x="707" y="792"/>
                  </a:cubicBezTo>
                  <a:cubicBezTo>
                    <a:pt x="707" y="792"/>
                    <a:pt x="707" y="791"/>
                    <a:pt x="707" y="791"/>
                  </a:cubicBezTo>
                  <a:cubicBezTo>
                    <a:pt x="706" y="790"/>
                    <a:pt x="706" y="790"/>
                    <a:pt x="706" y="789"/>
                  </a:cubicBezTo>
                  <a:cubicBezTo>
                    <a:pt x="706" y="789"/>
                    <a:pt x="706" y="789"/>
                    <a:pt x="707" y="789"/>
                  </a:cubicBezTo>
                  <a:cubicBezTo>
                    <a:pt x="707" y="789"/>
                    <a:pt x="707" y="790"/>
                    <a:pt x="707" y="790"/>
                  </a:cubicBezTo>
                  <a:cubicBezTo>
                    <a:pt x="707" y="790"/>
                    <a:pt x="708" y="790"/>
                    <a:pt x="708" y="790"/>
                  </a:cubicBezTo>
                  <a:cubicBezTo>
                    <a:pt x="709" y="791"/>
                    <a:pt x="708" y="790"/>
                    <a:pt x="708" y="790"/>
                  </a:cubicBezTo>
                  <a:cubicBezTo>
                    <a:pt x="708" y="790"/>
                    <a:pt x="708" y="789"/>
                    <a:pt x="708" y="789"/>
                  </a:cubicBezTo>
                  <a:cubicBezTo>
                    <a:pt x="707" y="789"/>
                    <a:pt x="707" y="789"/>
                    <a:pt x="707" y="789"/>
                  </a:cubicBezTo>
                  <a:cubicBezTo>
                    <a:pt x="707" y="789"/>
                    <a:pt x="706" y="788"/>
                    <a:pt x="706" y="789"/>
                  </a:cubicBezTo>
                  <a:cubicBezTo>
                    <a:pt x="706" y="788"/>
                    <a:pt x="705" y="787"/>
                    <a:pt x="705" y="787"/>
                  </a:cubicBezTo>
                  <a:close/>
                  <a:moveTo>
                    <a:pt x="707" y="783"/>
                  </a:moveTo>
                  <a:cubicBezTo>
                    <a:pt x="707" y="784"/>
                    <a:pt x="706" y="783"/>
                    <a:pt x="706" y="783"/>
                  </a:cubicBezTo>
                  <a:cubicBezTo>
                    <a:pt x="706" y="783"/>
                    <a:pt x="706" y="782"/>
                    <a:pt x="707" y="783"/>
                  </a:cubicBezTo>
                  <a:close/>
                  <a:moveTo>
                    <a:pt x="706" y="800"/>
                  </a:moveTo>
                  <a:cubicBezTo>
                    <a:pt x="706" y="800"/>
                    <a:pt x="707" y="799"/>
                    <a:pt x="707" y="799"/>
                  </a:cubicBezTo>
                  <a:cubicBezTo>
                    <a:pt x="707" y="800"/>
                    <a:pt x="707" y="800"/>
                    <a:pt x="706" y="800"/>
                  </a:cubicBezTo>
                  <a:close/>
                  <a:moveTo>
                    <a:pt x="702" y="789"/>
                  </a:moveTo>
                  <a:cubicBezTo>
                    <a:pt x="702" y="789"/>
                    <a:pt x="702" y="789"/>
                    <a:pt x="702" y="789"/>
                  </a:cubicBezTo>
                  <a:cubicBezTo>
                    <a:pt x="702" y="789"/>
                    <a:pt x="702" y="788"/>
                    <a:pt x="702" y="788"/>
                  </a:cubicBezTo>
                  <a:cubicBezTo>
                    <a:pt x="702" y="789"/>
                    <a:pt x="703" y="790"/>
                    <a:pt x="703" y="789"/>
                  </a:cubicBezTo>
                  <a:cubicBezTo>
                    <a:pt x="702" y="790"/>
                    <a:pt x="702" y="790"/>
                    <a:pt x="702" y="791"/>
                  </a:cubicBezTo>
                  <a:cubicBezTo>
                    <a:pt x="702" y="790"/>
                    <a:pt x="702" y="790"/>
                    <a:pt x="702" y="790"/>
                  </a:cubicBezTo>
                  <a:cubicBezTo>
                    <a:pt x="702" y="790"/>
                    <a:pt x="702" y="789"/>
                    <a:pt x="702" y="789"/>
                  </a:cubicBezTo>
                  <a:close/>
                  <a:moveTo>
                    <a:pt x="721" y="781"/>
                  </a:moveTo>
                  <a:cubicBezTo>
                    <a:pt x="721" y="781"/>
                    <a:pt x="721" y="782"/>
                    <a:pt x="721" y="782"/>
                  </a:cubicBezTo>
                  <a:cubicBezTo>
                    <a:pt x="721" y="781"/>
                    <a:pt x="721" y="781"/>
                    <a:pt x="721" y="781"/>
                  </a:cubicBezTo>
                  <a:close/>
                  <a:moveTo>
                    <a:pt x="705" y="786"/>
                  </a:moveTo>
                  <a:cubicBezTo>
                    <a:pt x="705" y="786"/>
                    <a:pt x="705" y="786"/>
                    <a:pt x="705" y="786"/>
                  </a:cubicBezTo>
                  <a:cubicBezTo>
                    <a:pt x="706" y="786"/>
                    <a:pt x="704" y="788"/>
                    <a:pt x="704" y="788"/>
                  </a:cubicBezTo>
                  <a:cubicBezTo>
                    <a:pt x="704" y="787"/>
                    <a:pt x="704" y="787"/>
                    <a:pt x="705" y="786"/>
                  </a:cubicBezTo>
                  <a:close/>
                  <a:moveTo>
                    <a:pt x="705" y="785"/>
                  </a:moveTo>
                  <a:cubicBezTo>
                    <a:pt x="705" y="785"/>
                    <a:pt x="705" y="785"/>
                    <a:pt x="705" y="785"/>
                  </a:cubicBezTo>
                  <a:cubicBezTo>
                    <a:pt x="705" y="785"/>
                    <a:pt x="705" y="785"/>
                    <a:pt x="705" y="785"/>
                  </a:cubicBezTo>
                  <a:close/>
                  <a:moveTo>
                    <a:pt x="731" y="763"/>
                  </a:moveTo>
                  <a:cubicBezTo>
                    <a:pt x="729" y="763"/>
                    <a:pt x="731" y="760"/>
                    <a:pt x="731" y="762"/>
                  </a:cubicBezTo>
                  <a:cubicBezTo>
                    <a:pt x="731" y="763"/>
                    <a:pt x="731" y="763"/>
                    <a:pt x="731" y="763"/>
                  </a:cubicBezTo>
                  <a:close/>
                  <a:moveTo>
                    <a:pt x="756" y="755"/>
                  </a:moveTo>
                  <a:cubicBezTo>
                    <a:pt x="756" y="755"/>
                    <a:pt x="756" y="755"/>
                    <a:pt x="756" y="755"/>
                  </a:cubicBezTo>
                  <a:cubicBezTo>
                    <a:pt x="756" y="755"/>
                    <a:pt x="756" y="755"/>
                    <a:pt x="756" y="755"/>
                  </a:cubicBezTo>
                  <a:cubicBezTo>
                    <a:pt x="756" y="755"/>
                    <a:pt x="755" y="755"/>
                    <a:pt x="756" y="755"/>
                  </a:cubicBezTo>
                  <a:close/>
                  <a:moveTo>
                    <a:pt x="765" y="748"/>
                  </a:moveTo>
                  <a:cubicBezTo>
                    <a:pt x="765" y="748"/>
                    <a:pt x="764" y="748"/>
                    <a:pt x="764" y="748"/>
                  </a:cubicBezTo>
                  <a:cubicBezTo>
                    <a:pt x="763" y="747"/>
                    <a:pt x="766" y="744"/>
                    <a:pt x="766" y="745"/>
                  </a:cubicBezTo>
                  <a:cubicBezTo>
                    <a:pt x="766" y="745"/>
                    <a:pt x="766" y="746"/>
                    <a:pt x="766" y="746"/>
                  </a:cubicBezTo>
                  <a:cubicBezTo>
                    <a:pt x="765" y="747"/>
                    <a:pt x="766" y="746"/>
                    <a:pt x="767" y="747"/>
                  </a:cubicBezTo>
                  <a:cubicBezTo>
                    <a:pt x="767" y="747"/>
                    <a:pt x="765" y="750"/>
                    <a:pt x="764" y="749"/>
                  </a:cubicBezTo>
                  <a:cubicBezTo>
                    <a:pt x="765" y="749"/>
                    <a:pt x="765" y="748"/>
                    <a:pt x="765" y="748"/>
                  </a:cubicBezTo>
                  <a:close/>
                  <a:moveTo>
                    <a:pt x="772" y="712"/>
                  </a:moveTo>
                  <a:cubicBezTo>
                    <a:pt x="772" y="712"/>
                    <a:pt x="772" y="711"/>
                    <a:pt x="772" y="711"/>
                  </a:cubicBezTo>
                  <a:cubicBezTo>
                    <a:pt x="772" y="710"/>
                    <a:pt x="772" y="710"/>
                    <a:pt x="773" y="710"/>
                  </a:cubicBezTo>
                  <a:cubicBezTo>
                    <a:pt x="773" y="710"/>
                    <a:pt x="773" y="712"/>
                    <a:pt x="772" y="712"/>
                  </a:cubicBezTo>
                  <a:close/>
                  <a:moveTo>
                    <a:pt x="783" y="681"/>
                  </a:moveTo>
                  <a:cubicBezTo>
                    <a:pt x="783" y="681"/>
                    <a:pt x="783" y="680"/>
                    <a:pt x="782" y="680"/>
                  </a:cubicBezTo>
                  <a:cubicBezTo>
                    <a:pt x="783" y="680"/>
                    <a:pt x="783" y="682"/>
                    <a:pt x="783" y="681"/>
                  </a:cubicBezTo>
                  <a:close/>
                  <a:moveTo>
                    <a:pt x="815" y="700"/>
                  </a:moveTo>
                  <a:cubicBezTo>
                    <a:pt x="815" y="700"/>
                    <a:pt x="814" y="701"/>
                    <a:pt x="813" y="701"/>
                  </a:cubicBezTo>
                  <a:cubicBezTo>
                    <a:pt x="812" y="702"/>
                    <a:pt x="811" y="701"/>
                    <a:pt x="811" y="702"/>
                  </a:cubicBezTo>
                  <a:cubicBezTo>
                    <a:pt x="811" y="702"/>
                    <a:pt x="811" y="703"/>
                    <a:pt x="811" y="703"/>
                  </a:cubicBezTo>
                  <a:cubicBezTo>
                    <a:pt x="810" y="704"/>
                    <a:pt x="809" y="703"/>
                    <a:pt x="809" y="703"/>
                  </a:cubicBezTo>
                  <a:cubicBezTo>
                    <a:pt x="809" y="703"/>
                    <a:pt x="809" y="703"/>
                    <a:pt x="809" y="703"/>
                  </a:cubicBezTo>
                  <a:cubicBezTo>
                    <a:pt x="809" y="702"/>
                    <a:pt x="808" y="703"/>
                    <a:pt x="808" y="703"/>
                  </a:cubicBezTo>
                  <a:cubicBezTo>
                    <a:pt x="808" y="703"/>
                    <a:pt x="808" y="703"/>
                    <a:pt x="808" y="704"/>
                  </a:cubicBezTo>
                  <a:cubicBezTo>
                    <a:pt x="808" y="704"/>
                    <a:pt x="806" y="704"/>
                    <a:pt x="806" y="703"/>
                  </a:cubicBezTo>
                  <a:cubicBezTo>
                    <a:pt x="805" y="703"/>
                    <a:pt x="804" y="703"/>
                    <a:pt x="804" y="704"/>
                  </a:cubicBezTo>
                  <a:cubicBezTo>
                    <a:pt x="803" y="704"/>
                    <a:pt x="803" y="704"/>
                    <a:pt x="802" y="705"/>
                  </a:cubicBezTo>
                  <a:cubicBezTo>
                    <a:pt x="800" y="707"/>
                    <a:pt x="798" y="709"/>
                    <a:pt x="798" y="713"/>
                  </a:cubicBezTo>
                  <a:cubicBezTo>
                    <a:pt x="796" y="711"/>
                    <a:pt x="794" y="711"/>
                    <a:pt x="792" y="710"/>
                  </a:cubicBezTo>
                  <a:cubicBezTo>
                    <a:pt x="790" y="708"/>
                    <a:pt x="789" y="708"/>
                    <a:pt x="787" y="707"/>
                  </a:cubicBezTo>
                  <a:cubicBezTo>
                    <a:pt x="787" y="707"/>
                    <a:pt x="786" y="707"/>
                    <a:pt x="786" y="707"/>
                  </a:cubicBezTo>
                  <a:cubicBezTo>
                    <a:pt x="786" y="707"/>
                    <a:pt x="786" y="707"/>
                    <a:pt x="786" y="707"/>
                  </a:cubicBezTo>
                  <a:cubicBezTo>
                    <a:pt x="786" y="707"/>
                    <a:pt x="785" y="707"/>
                    <a:pt x="785" y="707"/>
                  </a:cubicBezTo>
                  <a:cubicBezTo>
                    <a:pt x="785" y="707"/>
                    <a:pt x="785" y="708"/>
                    <a:pt x="785" y="708"/>
                  </a:cubicBezTo>
                  <a:cubicBezTo>
                    <a:pt x="785" y="708"/>
                    <a:pt x="784" y="708"/>
                    <a:pt x="784" y="708"/>
                  </a:cubicBezTo>
                  <a:cubicBezTo>
                    <a:pt x="784" y="709"/>
                    <a:pt x="783" y="710"/>
                    <a:pt x="783" y="709"/>
                  </a:cubicBezTo>
                  <a:cubicBezTo>
                    <a:pt x="782" y="709"/>
                    <a:pt x="781" y="708"/>
                    <a:pt x="781" y="707"/>
                  </a:cubicBezTo>
                  <a:cubicBezTo>
                    <a:pt x="781" y="707"/>
                    <a:pt x="780" y="707"/>
                    <a:pt x="779" y="707"/>
                  </a:cubicBezTo>
                  <a:cubicBezTo>
                    <a:pt x="779" y="707"/>
                    <a:pt x="778" y="708"/>
                    <a:pt x="778" y="708"/>
                  </a:cubicBezTo>
                  <a:cubicBezTo>
                    <a:pt x="778" y="709"/>
                    <a:pt x="778" y="709"/>
                    <a:pt x="778" y="709"/>
                  </a:cubicBezTo>
                  <a:cubicBezTo>
                    <a:pt x="778" y="710"/>
                    <a:pt x="778" y="710"/>
                    <a:pt x="778" y="710"/>
                  </a:cubicBezTo>
                  <a:cubicBezTo>
                    <a:pt x="779" y="710"/>
                    <a:pt x="779" y="711"/>
                    <a:pt x="780" y="711"/>
                  </a:cubicBezTo>
                  <a:cubicBezTo>
                    <a:pt x="782" y="711"/>
                    <a:pt x="786" y="716"/>
                    <a:pt x="781" y="714"/>
                  </a:cubicBezTo>
                  <a:cubicBezTo>
                    <a:pt x="781" y="715"/>
                    <a:pt x="781" y="715"/>
                    <a:pt x="781" y="714"/>
                  </a:cubicBezTo>
                  <a:cubicBezTo>
                    <a:pt x="780" y="714"/>
                    <a:pt x="780" y="714"/>
                    <a:pt x="780" y="715"/>
                  </a:cubicBezTo>
                  <a:cubicBezTo>
                    <a:pt x="780" y="715"/>
                    <a:pt x="778" y="717"/>
                    <a:pt x="777" y="717"/>
                  </a:cubicBezTo>
                  <a:cubicBezTo>
                    <a:pt x="776" y="718"/>
                    <a:pt x="776" y="716"/>
                    <a:pt x="776" y="715"/>
                  </a:cubicBezTo>
                  <a:cubicBezTo>
                    <a:pt x="776" y="713"/>
                    <a:pt x="777" y="713"/>
                    <a:pt x="776" y="711"/>
                  </a:cubicBezTo>
                  <a:cubicBezTo>
                    <a:pt x="775" y="710"/>
                    <a:pt x="774" y="710"/>
                    <a:pt x="775" y="708"/>
                  </a:cubicBezTo>
                  <a:cubicBezTo>
                    <a:pt x="775" y="706"/>
                    <a:pt x="775" y="706"/>
                    <a:pt x="777" y="705"/>
                  </a:cubicBezTo>
                  <a:cubicBezTo>
                    <a:pt x="777" y="705"/>
                    <a:pt x="777" y="706"/>
                    <a:pt x="778" y="705"/>
                  </a:cubicBezTo>
                  <a:cubicBezTo>
                    <a:pt x="778" y="705"/>
                    <a:pt x="779" y="703"/>
                    <a:pt x="779" y="703"/>
                  </a:cubicBezTo>
                  <a:cubicBezTo>
                    <a:pt x="779" y="702"/>
                    <a:pt x="777" y="701"/>
                    <a:pt x="779" y="700"/>
                  </a:cubicBezTo>
                  <a:cubicBezTo>
                    <a:pt x="779" y="700"/>
                    <a:pt x="781" y="700"/>
                    <a:pt x="781" y="701"/>
                  </a:cubicBezTo>
                  <a:cubicBezTo>
                    <a:pt x="783" y="701"/>
                    <a:pt x="782" y="701"/>
                    <a:pt x="783" y="701"/>
                  </a:cubicBezTo>
                  <a:cubicBezTo>
                    <a:pt x="783" y="702"/>
                    <a:pt x="784" y="702"/>
                    <a:pt x="784" y="702"/>
                  </a:cubicBezTo>
                  <a:cubicBezTo>
                    <a:pt x="787" y="700"/>
                    <a:pt x="784" y="699"/>
                    <a:pt x="785" y="697"/>
                  </a:cubicBezTo>
                  <a:cubicBezTo>
                    <a:pt x="785" y="695"/>
                    <a:pt x="786" y="696"/>
                    <a:pt x="787" y="694"/>
                  </a:cubicBezTo>
                  <a:cubicBezTo>
                    <a:pt x="788" y="693"/>
                    <a:pt x="787" y="692"/>
                    <a:pt x="787" y="691"/>
                  </a:cubicBezTo>
                  <a:cubicBezTo>
                    <a:pt x="788" y="689"/>
                    <a:pt x="788" y="688"/>
                    <a:pt x="788" y="685"/>
                  </a:cubicBezTo>
                  <a:cubicBezTo>
                    <a:pt x="787" y="683"/>
                    <a:pt x="786" y="682"/>
                    <a:pt x="787" y="680"/>
                  </a:cubicBezTo>
                  <a:cubicBezTo>
                    <a:pt x="787" y="680"/>
                    <a:pt x="787" y="680"/>
                    <a:pt x="788" y="680"/>
                  </a:cubicBezTo>
                  <a:cubicBezTo>
                    <a:pt x="788" y="680"/>
                    <a:pt x="789" y="679"/>
                    <a:pt x="789" y="679"/>
                  </a:cubicBezTo>
                  <a:cubicBezTo>
                    <a:pt x="790" y="680"/>
                    <a:pt x="793" y="683"/>
                    <a:pt x="793" y="684"/>
                  </a:cubicBezTo>
                  <a:cubicBezTo>
                    <a:pt x="795" y="687"/>
                    <a:pt x="798" y="690"/>
                    <a:pt x="801" y="692"/>
                  </a:cubicBezTo>
                  <a:cubicBezTo>
                    <a:pt x="801" y="692"/>
                    <a:pt x="801" y="692"/>
                    <a:pt x="801" y="692"/>
                  </a:cubicBezTo>
                  <a:cubicBezTo>
                    <a:pt x="801" y="693"/>
                    <a:pt x="803" y="693"/>
                    <a:pt x="804" y="693"/>
                  </a:cubicBezTo>
                  <a:cubicBezTo>
                    <a:pt x="805" y="693"/>
                    <a:pt x="805" y="693"/>
                    <a:pt x="805" y="694"/>
                  </a:cubicBezTo>
                  <a:cubicBezTo>
                    <a:pt x="805" y="694"/>
                    <a:pt x="805" y="694"/>
                    <a:pt x="805" y="694"/>
                  </a:cubicBezTo>
                  <a:cubicBezTo>
                    <a:pt x="806" y="694"/>
                    <a:pt x="806" y="694"/>
                    <a:pt x="806" y="694"/>
                  </a:cubicBezTo>
                  <a:cubicBezTo>
                    <a:pt x="809" y="695"/>
                    <a:pt x="811" y="693"/>
                    <a:pt x="812" y="691"/>
                  </a:cubicBezTo>
                  <a:cubicBezTo>
                    <a:pt x="812" y="691"/>
                    <a:pt x="812" y="692"/>
                    <a:pt x="812" y="692"/>
                  </a:cubicBezTo>
                  <a:cubicBezTo>
                    <a:pt x="812" y="692"/>
                    <a:pt x="812" y="692"/>
                    <a:pt x="812" y="692"/>
                  </a:cubicBezTo>
                  <a:cubicBezTo>
                    <a:pt x="812" y="693"/>
                    <a:pt x="812" y="693"/>
                    <a:pt x="812" y="693"/>
                  </a:cubicBezTo>
                  <a:cubicBezTo>
                    <a:pt x="811" y="693"/>
                    <a:pt x="811" y="694"/>
                    <a:pt x="811" y="694"/>
                  </a:cubicBezTo>
                  <a:cubicBezTo>
                    <a:pt x="810" y="696"/>
                    <a:pt x="811" y="699"/>
                    <a:pt x="812" y="700"/>
                  </a:cubicBezTo>
                  <a:cubicBezTo>
                    <a:pt x="812" y="700"/>
                    <a:pt x="812" y="700"/>
                    <a:pt x="812" y="701"/>
                  </a:cubicBezTo>
                  <a:cubicBezTo>
                    <a:pt x="812" y="701"/>
                    <a:pt x="812" y="701"/>
                    <a:pt x="813" y="701"/>
                  </a:cubicBezTo>
                  <a:cubicBezTo>
                    <a:pt x="813" y="701"/>
                    <a:pt x="813" y="701"/>
                    <a:pt x="813" y="701"/>
                  </a:cubicBezTo>
                  <a:cubicBezTo>
                    <a:pt x="813" y="700"/>
                    <a:pt x="813" y="700"/>
                    <a:pt x="814" y="700"/>
                  </a:cubicBezTo>
                  <a:cubicBezTo>
                    <a:pt x="814" y="700"/>
                    <a:pt x="815" y="700"/>
                    <a:pt x="815" y="700"/>
                  </a:cubicBezTo>
                  <a:close/>
                  <a:moveTo>
                    <a:pt x="729" y="764"/>
                  </a:moveTo>
                  <a:cubicBezTo>
                    <a:pt x="729" y="763"/>
                    <a:pt x="730" y="763"/>
                    <a:pt x="730" y="764"/>
                  </a:cubicBezTo>
                  <a:cubicBezTo>
                    <a:pt x="730" y="765"/>
                    <a:pt x="729" y="764"/>
                    <a:pt x="729" y="764"/>
                  </a:cubicBezTo>
                  <a:close/>
                  <a:moveTo>
                    <a:pt x="775" y="789"/>
                  </a:moveTo>
                  <a:cubicBezTo>
                    <a:pt x="775" y="789"/>
                    <a:pt x="774" y="788"/>
                    <a:pt x="775" y="788"/>
                  </a:cubicBezTo>
                  <a:cubicBezTo>
                    <a:pt x="775" y="788"/>
                    <a:pt x="775" y="788"/>
                    <a:pt x="775" y="789"/>
                  </a:cubicBezTo>
                  <a:close/>
                  <a:moveTo>
                    <a:pt x="774" y="782"/>
                  </a:moveTo>
                  <a:cubicBezTo>
                    <a:pt x="773" y="782"/>
                    <a:pt x="773" y="782"/>
                    <a:pt x="774" y="782"/>
                  </a:cubicBezTo>
                  <a:cubicBezTo>
                    <a:pt x="774" y="782"/>
                    <a:pt x="774" y="782"/>
                    <a:pt x="774" y="782"/>
                  </a:cubicBezTo>
                  <a:close/>
                  <a:moveTo>
                    <a:pt x="790" y="734"/>
                  </a:moveTo>
                  <a:cubicBezTo>
                    <a:pt x="790" y="734"/>
                    <a:pt x="790" y="734"/>
                    <a:pt x="790" y="735"/>
                  </a:cubicBezTo>
                  <a:cubicBezTo>
                    <a:pt x="791" y="735"/>
                    <a:pt x="790" y="735"/>
                    <a:pt x="790" y="735"/>
                  </a:cubicBezTo>
                  <a:cubicBezTo>
                    <a:pt x="789" y="736"/>
                    <a:pt x="790" y="737"/>
                    <a:pt x="789" y="738"/>
                  </a:cubicBezTo>
                  <a:cubicBezTo>
                    <a:pt x="789" y="738"/>
                    <a:pt x="789" y="738"/>
                    <a:pt x="789" y="738"/>
                  </a:cubicBezTo>
                  <a:cubicBezTo>
                    <a:pt x="789" y="738"/>
                    <a:pt x="789" y="738"/>
                    <a:pt x="789" y="738"/>
                  </a:cubicBezTo>
                  <a:cubicBezTo>
                    <a:pt x="789" y="738"/>
                    <a:pt x="789" y="739"/>
                    <a:pt x="789" y="739"/>
                  </a:cubicBezTo>
                  <a:cubicBezTo>
                    <a:pt x="788" y="738"/>
                    <a:pt x="788" y="739"/>
                    <a:pt x="788" y="739"/>
                  </a:cubicBezTo>
                  <a:cubicBezTo>
                    <a:pt x="788" y="739"/>
                    <a:pt x="788" y="739"/>
                    <a:pt x="788" y="739"/>
                  </a:cubicBezTo>
                  <a:cubicBezTo>
                    <a:pt x="787" y="739"/>
                    <a:pt x="787" y="739"/>
                    <a:pt x="788" y="739"/>
                  </a:cubicBezTo>
                  <a:cubicBezTo>
                    <a:pt x="788" y="740"/>
                    <a:pt x="788" y="740"/>
                    <a:pt x="788" y="740"/>
                  </a:cubicBezTo>
                  <a:cubicBezTo>
                    <a:pt x="788" y="740"/>
                    <a:pt x="787" y="740"/>
                    <a:pt x="787" y="740"/>
                  </a:cubicBezTo>
                  <a:cubicBezTo>
                    <a:pt x="787" y="741"/>
                    <a:pt x="786" y="741"/>
                    <a:pt x="786" y="742"/>
                  </a:cubicBezTo>
                  <a:cubicBezTo>
                    <a:pt x="786" y="742"/>
                    <a:pt x="787" y="742"/>
                    <a:pt x="787" y="742"/>
                  </a:cubicBezTo>
                  <a:cubicBezTo>
                    <a:pt x="787" y="742"/>
                    <a:pt x="787" y="743"/>
                    <a:pt x="786" y="743"/>
                  </a:cubicBezTo>
                  <a:cubicBezTo>
                    <a:pt x="787" y="743"/>
                    <a:pt x="787" y="743"/>
                    <a:pt x="787" y="743"/>
                  </a:cubicBezTo>
                  <a:cubicBezTo>
                    <a:pt x="787" y="743"/>
                    <a:pt x="787" y="743"/>
                    <a:pt x="787" y="743"/>
                  </a:cubicBezTo>
                  <a:cubicBezTo>
                    <a:pt x="786" y="743"/>
                    <a:pt x="787" y="743"/>
                    <a:pt x="787" y="743"/>
                  </a:cubicBezTo>
                  <a:cubicBezTo>
                    <a:pt x="787" y="744"/>
                    <a:pt x="787" y="744"/>
                    <a:pt x="787" y="744"/>
                  </a:cubicBezTo>
                  <a:cubicBezTo>
                    <a:pt x="786" y="744"/>
                    <a:pt x="787" y="745"/>
                    <a:pt x="787" y="745"/>
                  </a:cubicBezTo>
                  <a:cubicBezTo>
                    <a:pt x="787" y="745"/>
                    <a:pt x="786" y="745"/>
                    <a:pt x="786" y="744"/>
                  </a:cubicBezTo>
                  <a:cubicBezTo>
                    <a:pt x="786" y="744"/>
                    <a:pt x="784" y="744"/>
                    <a:pt x="784" y="745"/>
                  </a:cubicBezTo>
                  <a:cubicBezTo>
                    <a:pt x="784" y="744"/>
                    <a:pt x="784" y="744"/>
                    <a:pt x="784" y="744"/>
                  </a:cubicBezTo>
                  <a:cubicBezTo>
                    <a:pt x="783" y="746"/>
                    <a:pt x="783" y="747"/>
                    <a:pt x="783" y="748"/>
                  </a:cubicBezTo>
                  <a:cubicBezTo>
                    <a:pt x="783" y="748"/>
                    <a:pt x="783" y="748"/>
                    <a:pt x="783" y="748"/>
                  </a:cubicBezTo>
                  <a:cubicBezTo>
                    <a:pt x="784" y="749"/>
                    <a:pt x="784" y="753"/>
                    <a:pt x="783" y="754"/>
                  </a:cubicBezTo>
                  <a:cubicBezTo>
                    <a:pt x="783" y="754"/>
                    <a:pt x="783" y="755"/>
                    <a:pt x="783" y="755"/>
                  </a:cubicBezTo>
                  <a:cubicBezTo>
                    <a:pt x="783" y="755"/>
                    <a:pt x="783" y="755"/>
                    <a:pt x="783" y="755"/>
                  </a:cubicBezTo>
                  <a:cubicBezTo>
                    <a:pt x="783" y="756"/>
                    <a:pt x="783" y="757"/>
                    <a:pt x="782" y="757"/>
                  </a:cubicBezTo>
                  <a:cubicBezTo>
                    <a:pt x="782" y="757"/>
                    <a:pt x="782" y="757"/>
                    <a:pt x="782" y="758"/>
                  </a:cubicBezTo>
                  <a:cubicBezTo>
                    <a:pt x="782" y="758"/>
                    <a:pt x="782" y="758"/>
                    <a:pt x="781" y="758"/>
                  </a:cubicBezTo>
                  <a:cubicBezTo>
                    <a:pt x="781" y="758"/>
                    <a:pt x="781" y="758"/>
                    <a:pt x="781" y="758"/>
                  </a:cubicBezTo>
                  <a:cubicBezTo>
                    <a:pt x="781" y="759"/>
                    <a:pt x="781" y="759"/>
                    <a:pt x="781" y="760"/>
                  </a:cubicBezTo>
                  <a:cubicBezTo>
                    <a:pt x="781" y="760"/>
                    <a:pt x="781" y="760"/>
                    <a:pt x="781" y="760"/>
                  </a:cubicBezTo>
                  <a:cubicBezTo>
                    <a:pt x="780" y="761"/>
                    <a:pt x="781" y="761"/>
                    <a:pt x="780" y="762"/>
                  </a:cubicBezTo>
                  <a:cubicBezTo>
                    <a:pt x="780" y="762"/>
                    <a:pt x="780" y="763"/>
                    <a:pt x="780" y="763"/>
                  </a:cubicBezTo>
                  <a:cubicBezTo>
                    <a:pt x="780" y="763"/>
                    <a:pt x="781" y="764"/>
                    <a:pt x="781" y="765"/>
                  </a:cubicBezTo>
                  <a:cubicBezTo>
                    <a:pt x="781" y="765"/>
                    <a:pt x="782" y="766"/>
                    <a:pt x="782" y="767"/>
                  </a:cubicBezTo>
                  <a:cubicBezTo>
                    <a:pt x="782" y="767"/>
                    <a:pt x="780" y="768"/>
                    <a:pt x="779" y="768"/>
                  </a:cubicBezTo>
                  <a:cubicBezTo>
                    <a:pt x="779" y="769"/>
                    <a:pt x="779" y="769"/>
                    <a:pt x="779" y="770"/>
                  </a:cubicBezTo>
                  <a:cubicBezTo>
                    <a:pt x="779" y="772"/>
                    <a:pt x="779" y="771"/>
                    <a:pt x="777" y="772"/>
                  </a:cubicBezTo>
                  <a:cubicBezTo>
                    <a:pt x="776" y="773"/>
                    <a:pt x="776" y="774"/>
                    <a:pt x="775" y="773"/>
                  </a:cubicBezTo>
                  <a:cubicBezTo>
                    <a:pt x="775" y="773"/>
                    <a:pt x="775" y="773"/>
                    <a:pt x="775" y="773"/>
                  </a:cubicBezTo>
                  <a:cubicBezTo>
                    <a:pt x="775" y="773"/>
                    <a:pt x="775" y="771"/>
                    <a:pt x="775" y="771"/>
                  </a:cubicBezTo>
                  <a:cubicBezTo>
                    <a:pt x="775" y="771"/>
                    <a:pt x="775" y="771"/>
                    <a:pt x="775" y="771"/>
                  </a:cubicBezTo>
                  <a:cubicBezTo>
                    <a:pt x="775" y="771"/>
                    <a:pt x="775" y="771"/>
                    <a:pt x="775" y="771"/>
                  </a:cubicBezTo>
                  <a:cubicBezTo>
                    <a:pt x="775" y="770"/>
                    <a:pt x="775" y="770"/>
                    <a:pt x="775" y="770"/>
                  </a:cubicBezTo>
                  <a:cubicBezTo>
                    <a:pt x="775" y="770"/>
                    <a:pt x="775" y="770"/>
                    <a:pt x="776" y="770"/>
                  </a:cubicBezTo>
                  <a:cubicBezTo>
                    <a:pt x="776" y="770"/>
                    <a:pt x="776" y="769"/>
                    <a:pt x="776" y="769"/>
                  </a:cubicBezTo>
                  <a:cubicBezTo>
                    <a:pt x="775" y="769"/>
                    <a:pt x="774" y="769"/>
                    <a:pt x="774" y="770"/>
                  </a:cubicBezTo>
                  <a:cubicBezTo>
                    <a:pt x="774" y="770"/>
                    <a:pt x="774" y="770"/>
                    <a:pt x="774" y="770"/>
                  </a:cubicBezTo>
                  <a:cubicBezTo>
                    <a:pt x="774" y="771"/>
                    <a:pt x="774" y="771"/>
                    <a:pt x="774" y="771"/>
                  </a:cubicBezTo>
                  <a:cubicBezTo>
                    <a:pt x="775" y="771"/>
                    <a:pt x="774" y="772"/>
                    <a:pt x="774" y="772"/>
                  </a:cubicBezTo>
                  <a:cubicBezTo>
                    <a:pt x="774" y="772"/>
                    <a:pt x="773" y="772"/>
                    <a:pt x="774" y="772"/>
                  </a:cubicBezTo>
                  <a:cubicBezTo>
                    <a:pt x="774" y="771"/>
                    <a:pt x="773" y="770"/>
                    <a:pt x="772" y="770"/>
                  </a:cubicBezTo>
                  <a:cubicBezTo>
                    <a:pt x="772" y="770"/>
                    <a:pt x="772" y="770"/>
                    <a:pt x="771" y="770"/>
                  </a:cubicBezTo>
                  <a:cubicBezTo>
                    <a:pt x="771" y="771"/>
                    <a:pt x="771" y="771"/>
                    <a:pt x="771" y="771"/>
                  </a:cubicBezTo>
                  <a:cubicBezTo>
                    <a:pt x="771" y="771"/>
                    <a:pt x="771" y="771"/>
                    <a:pt x="771" y="771"/>
                  </a:cubicBezTo>
                  <a:cubicBezTo>
                    <a:pt x="771" y="772"/>
                    <a:pt x="771" y="772"/>
                    <a:pt x="770" y="772"/>
                  </a:cubicBezTo>
                  <a:cubicBezTo>
                    <a:pt x="771" y="773"/>
                    <a:pt x="771" y="773"/>
                    <a:pt x="770" y="774"/>
                  </a:cubicBezTo>
                  <a:cubicBezTo>
                    <a:pt x="770" y="774"/>
                    <a:pt x="769" y="776"/>
                    <a:pt x="769" y="776"/>
                  </a:cubicBezTo>
                  <a:cubicBezTo>
                    <a:pt x="768" y="776"/>
                    <a:pt x="769" y="776"/>
                    <a:pt x="768" y="775"/>
                  </a:cubicBezTo>
                  <a:cubicBezTo>
                    <a:pt x="768" y="775"/>
                    <a:pt x="768" y="774"/>
                    <a:pt x="768" y="774"/>
                  </a:cubicBezTo>
                  <a:cubicBezTo>
                    <a:pt x="768" y="773"/>
                    <a:pt x="769" y="773"/>
                    <a:pt x="769" y="773"/>
                  </a:cubicBezTo>
                  <a:cubicBezTo>
                    <a:pt x="769" y="772"/>
                    <a:pt x="769" y="772"/>
                    <a:pt x="768" y="772"/>
                  </a:cubicBezTo>
                  <a:cubicBezTo>
                    <a:pt x="768" y="772"/>
                    <a:pt x="768" y="772"/>
                    <a:pt x="768" y="772"/>
                  </a:cubicBezTo>
                  <a:cubicBezTo>
                    <a:pt x="767" y="772"/>
                    <a:pt x="767" y="772"/>
                    <a:pt x="767" y="772"/>
                  </a:cubicBezTo>
                  <a:cubicBezTo>
                    <a:pt x="767" y="772"/>
                    <a:pt x="766" y="772"/>
                    <a:pt x="766" y="773"/>
                  </a:cubicBezTo>
                  <a:cubicBezTo>
                    <a:pt x="766" y="773"/>
                    <a:pt x="766" y="773"/>
                    <a:pt x="766" y="773"/>
                  </a:cubicBezTo>
                  <a:cubicBezTo>
                    <a:pt x="765" y="773"/>
                    <a:pt x="765" y="774"/>
                    <a:pt x="765" y="774"/>
                  </a:cubicBezTo>
                  <a:cubicBezTo>
                    <a:pt x="765" y="775"/>
                    <a:pt x="764" y="775"/>
                    <a:pt x="764" y="776"/>
                  </a:cubicBezTo>
                  <a:cubicBezTo>
                    <a:pt x="763" y="776"/>
                    <a:pt x="762" y="775"/>
                    <a:pt x="761" y="776"/>
                  </a:cubicBezTo>
                  <a:cubicBezTo>
                    <a:pt x="761" y="776"/>
                    <a:pt x="761" y="776"/>
                    <a:pt x="761" y="776"/>
                  </a:cubicBezTo>
                  <a:cubicBezTo>
                    <a:pt x="761" y="776"/>
                    <a:pt x="760" y="776"/>
                    <a:pt x="759" y="776"/>
                  </a:cubicBezTo>
                  <a:cubicBezTo>
                    <a:pt x="758" y="776"/>
                    <a:pt x="757" y="777"/>
                    <a:pt x="756" y="776"/>
                  </a:cubicBezTo>
                  <a:cubicBezTo>
                    <a:pt x="756" y="776"/>
                    <a:pt x="758" y="775"/>
                    <a:pt x="758" y="775"/>
                  </a:cubicBezTo>
                  <a:cubicBezTo>
                    <a:pt x="758" y="775"/>
                    <a:pt x="758" y="774"/>
                    <a:pt x="757" y="774"/>
                  </a:cubicBezTo>
                  <a:cubicBezTo>
                    <a:pt x="757" y="775"/>
                    <a:pt x="757" y="775"/>
                    <a:pt x="757" y="775"/>
                  </a:cubicBezTo>
                  <a:cubicBezTo>
                    <a:pt x="756" y="775"/>
                    <a:pt x="756" y="775"/>
                    <a:pt x="756" y="774"/>
                  </a:cubicBezTo>
                  <a:cubicBezTo>
                    <a:pt x="756" y="774"/>
                    <a:pt x="756" y="774"/>
                    <a:pt x="756" y="774"/>
                  </a:cubicBezTo>
                  <a:cubicBezTo>
                    <a:pt x="756" y="774"/>
                    <a:pt x="756" y="775"/>
                    <a:pt x="755" y="775"/>
                  </a:cubicBezTo>
                  <a:cubicBezTo>
                    <a:pt x="755" y="775"/>
                    <a:pt x="755" y="775"/>
                    <a:pt x="755" y="774"/>
                  </a:cubicBezTo>
                  <a:cubicBezTo>
                    <a:pt x="755" y="774"/>
                    <a:pt x="755" y="774"/>
                    <a:pt x="755" y="774"/>
                  </a:cubicBezTo>
                  <a:cubicBezTo>
                    <a:pt x="755" y="774"/>
                    <a:pt x="754" y="774"/>
                    <a:pt x="755" y="774"/>
                  </a:cubicBezTo>
                  <a:cubicBezTo>
                    <a:pt x="755" y="773"/>
                    <a:pt x="755" y="773"/>
                    <a:pt x="755" y="773"/>
                  </a:cubicBezTo>
                  <a:cubicBezTo>
                    <a:pt x="754" y="772"/>
                    <a:pt x="754" y="773"/>
                    <a:pt x="753" y="774"/>
                  </a:cubicBezTo>
                  <a:cubicBezTo>
                    <a:pt x="752" y="776"/>
                    <a:pt x="753" y="776"/>
                    <a:pt x="754" y="777"/>
                  </a:cubicBezTo>
                  <a:cubicBezTo>
                    <a:pt x="755" y="777"/>
                    <a:pt x="755" y="777"/>
                    <a:pt x="755" y="778"/>
                  </a:cubicBezTo>
                  <a:cubicBezTo>
                    <a:pt x="756" y="778"/>
                    <a:pt x="755" y="779"/>
                    <a:pt x="754" y="779"/>
                  </a:cubicBezTo>
                  <a:cubicBezTo>
                    <a:pt x="755" y="779"/>
                    <a:pt x="755" y="779"/>
                    <a:pt x="755" y="779"/>
                  </a:cubicBezTo>
                  <a:cubicBezTo>
                    <a:pt x="754" y="779"/>
                    <a:pt x="754" y="779"/>
                    <a:pt x="754" y="778"/>
                  </a:cubicBezTo>
                  <a:cubicBezTo>
                    <a:pt x="754" y="779"/>
                    <a:pt x="752" y="779"/>
                    <a:pt x="751" y="780"/>
                  </a:cubicBezTo>
                  <a:cubicBezTo>
                    <a:pt x="751" y="780"/>
                    <a:pt x="751" y="780"/>
                    <a:pt x="751" y="780"/>
                  </a:cubicBezTo>
                  <a:cubicBezTo>
                    <a:pt x="751" y="781"/>
                    <a:pt x="751" y="782"/>
                    <a:pt x="750" y="782"/>
                  </a:cubicBezTo>
                  <a:cubicBezTo>
                    <a:pt x="750" y="782"/>
                    <a:pt x="749" y="783"/>
                    <a:pt x="749" y="783"/>
                  </a:cubicBezTo>
                  <a:cubicBezTo>
                    <a:pt x="749" y="784"/>
                    <a:pt x="748" y="785"/>
                    <a:pt x="748" y="785"/>
                  </a:cubicBezTo>
                  <a:cubicBezTo>
                    <a:pt x="748" y="785"/>
                    <a:pt x="748" y="785"/>
                    <a:pt x="748" y="785"/>
                  </a:cubicBezTo>
                  <a:cubicBezTo>
                    <a:pt x="748" y="786"/>
                    <a:pt x="748" y="786"/>
                    <a:pt x="748" y="786"/>
                  </a:cubicBezTo>
                  <a:cubicBezTo>
                    <a:pt x="747" y="785"/>
                    <a:pt x="746" y="785"/>
                    <a:pt x="746" y="785"/>
                  </a:cubicBezTo>
                  <a:cubicBezTo>
                    <a:pt x="745" y="785"/>
                    <a:pt x="745" y="784"/>
                    <a:pt x="745" y="784"/>
                  </a:cubicBezTo>
                  <a:cubicBezTo>
                    <a:pt x="745" y="784"/>
                    <a:pt x="745" y="784"/>
                    <a:pt x="745" y="784"/>
                  </a:cubicBezTo>
                  <a:cubicBezTo>
                    <a:pt x="745" y="783"/>
                    <a:pt x="745" y="783"/>
                    <a:pt x="745" y="783"/>
                  </a:cubicBezTo>
                  <a:cubicBezTo>
                    <a:pt x="745" y="783"/>
                    <a:pt x="745" y="783"/>
                    <a:pt x="745" y="783"/>
                  </a:cubicBezTo>
                  <a:cubicBezTo>
                    <a:pt x="744" y="783"/>
                    <a:pt x="744" y="783"/>
                    <a:pt x="744" y="783"/>
                  </a:cubicBezTo>
                  <a:cubicBezTo>
                    <a:pt x="744" y="783"/>
                    <a:pt x="744" y="783"/>
                    <a:pt x="744" y="783"/>
                  </a:cubicBezTo>
                  <a:cubicBezTo>
                    <a:pt x="744" y="783"/>
                    <a:pt x="743" y="782"/>
                    <a:pt x="743" y="782"/>
                  </a:cubicBezTo>
                  <a:cubicBezTo>
                    <a:pt x="743" y="782"/>
                    <a:pt x="743" y="782"/>
                    <a:pt x="743" y="782"/>
                  </a:cubicBezTo>
                  <a:cubicBezTo>
                    <a:pt x="742" y="781"/>
                    <a:pt x="744" y="781"/>
                    <a:pt x="743" y="781"/>
                  </a:cubicBezTo>
                  <a:cubicBezTo>
                    <a:pt x="743" y="780"/>
                    <a:pt x="744" y="780"/>
                    <a:pt x="743" y="780"/>
                  </a:cubicBezTo>
                  <a:cubicBezTo>
                    <a:pt x="743" y="779"/>
                    <a:pt x="742" y="779"/>
                    <a:pt x="743" y="778"/>
                  </a:cubicBezTo>
                  <a:cubicBezTo>
                    <a:pt x="743" y="778"/>
                    <a:pt x="743" y="778"/>
                    <a:pt x="744" y="778"/>
                  </a:cubicBezTo>
                  <a:cubicBezTo>
                    <a:pt x="744" y="778"/>
                    <a:pt x="744" y="778"/>
                    <a:pt x="744" y="778"/>
                  </a:cubicBezTo>
                  <a:cubicBezTo>
                    <a:pt x="744" y="778"/>
                    <a:pt x="744" y="778"/>
                    <a:pt x="744" y="778"/>
                  </a:cubicBezTo>
                  <a:cubicBezTo>
                    <a:pt x="744" y="778"/>
                    <a:pt x="744" y="778"/>
                    <a:pt x="744" y="778"/>
                  </a:cubicBezTo>
                  <a:cubicBezTo>
                    <a:pt x="744" y="778"/>
                    <a:pt x="745" y="777"/>
                    <a:pt x="745" y="776"/>
                  </a:cubicBezTo>
                  <a:cubicBezTo>
                    <a:pt x="745" y="775"/>
                    <a:pt x="744" y="776"/>
                    <a:pt x="743" y="776"/>
                  </a:cubicBezTo>
                  <a:cubicBezTo>
                    <a:pt x="743" y="776"/>
                    <a:pt x="742" y="776"/>
                    <a:pt x="742" y="776"/>
                  </a:cubicBezTo>
                  <a:cubicBezTo>
                    <a:pt x="742" y="776"/>
                    <a:pt x="741" y="775"/>
                    <a:pt x="741" y="775"/>
                  </a:cubicBezTo>
                  <a:cubicBezTo>
                    <a:pt x="741" y="775"/>
                    <a:pt x="740" y="775"/>
                    <a:pt x="740" y="775"/>
                  </a:cubicBezTo>
                  <a:cubicBezTo>
                    <a:pt x="740" y="775"/>
                    <a:pt x="740" y="775"/>
                    <a:pt x="740" y="775"/>
                  </a:cubicBezTo>
                  <a:cubicBezTo>
                    <a:pt x="740" y="775"/>
                    <a:pt x="739" y="775"/>
                    <a:pt x="739" y="775"/>
                  </a:cubicBezTo>
                  <a:cubicBezTo>
                    <a:pt x="739" y="775"/>
                    <a:pt x="738" y="775"/>
                    <a:pt x="738" y="775"/>
                  </a:cubicBezTo>
                  <a:cubicBezTo>
                    <a:pt x="738" y="775"/>
                    <a:pt x="738" y="775"/>
                    <a:pt x="738" y="775"/>
                  </a:cubicBezTo>
                  <a:cubicBezTo>
                    <a:pt x="737" y="775"/>
                    <a:pt x="737" y="775"/>
                    <a:pt x="737" y="775"/>
                  </a:cubicBezTo>
                  <a:cubicBezTo>
                    <a:pt x="737" y="775"/>
                    <a:pt x="737" y="775"/>
                    <a:pt x="737" y="776"/>
                  </a:cubicBezTo>
                  <a:cubicBezTo>
                    <a:pt x="737" y="776"/>
                    <a:pt x="736" y="776"/>
                    <a:pt x="736" y="776"/>
                  </a:cubicBezTo>
                  <a:cubicBezTo>
                    <a:pt x="736" y="776"/>
                    <a:pt x="736" y="776"/>
                    <a:pt x="736" y="776"/>
                  </a:cubicBezTo>
                  <a:cubicBezTo>
                    <a:pt x="735" y="776"/>
                    <a:pt x="735" y="776"/>
                    <a:pt x="735" y="776"/>
                  </a:cubicBezTo>
                  <a:cubicBezTo>
                    <a:pt x="735" y="776"/>
                    <a:pt x="736" y="776"/>
                    <a:pt x="736" y="776"/>
                  </a:cubicBezTo>
                  <a:cubicBezTo>
                    <a:pt x="736" y="777"/>
                    <a:pt x="735" y="777"/>
                    <a:pt x="735" y="777"/>
                  </a:cubicBezTo>
                  <a:cubicBezTo>
                    <a:pt x="735" y="777"/>
                    <a:pt x="735" y="778"/>
                    <a:pt x="734" y="777"/>
                  </a:cubicBezTo>
                  <a:cubicBezTo>
                    <a:pt x="734" y="777"/>
                    <a:pt x="733" y="777"/>
                    <a:pt x="733" y="777"/>
                  </a:cubicBezTo>
                  <a:cubicBezTo>
                    <a:pt x="733" y="777"/>
                    <a:pt x="733" y="777"/>
                    <a:pt x="733" y="777"/>
                  </a:cubicBezTo>
                  <a:cubicBezTo>
                    <a:pt x="733" y="777"/>
                    <a:pt x="732" y="777"/>
                    <a:pt x="732" y="777"/>
                  </a:cubicBezTo>
                  <a:cubicBezTo>
                    <a:pt x="732" y="777"/>
                    <a:pt x="732" y="777"/>
                    <a:pt x="732" y="777"/>
                  </a:cubicBezTo>
                  <a:cubicBezTo>
                    <a:pt x="732" y="777"/>
                    <a:pt x="731" y="777"/>
                    <a:pt x="731" y="777"/>
                  </a:cubicBezTo>
                  <a:cubicBezTo>
                    <a:pt x="731" y="778"/>
                    <a:pt x="731" y="778"/>
                    <a:pt x="731" y="778"/>
                  </a:cubicBezTo>
                  <a:cubicBezTo>
                    <a:pt x="731" y="778"/>
                    <a:pt x="731" y="778"/>
                    <a:pt x="731" y="778"/>
                  </a:cubicBezTo>
                  <a:cubicBezTo>
                    <a:pt x="731" y="778"/>
                    <a:pt x="731" y="778"/>
                    <a:pt x="731" y="778"/>
                  </a:cubicBezTo>
                  <a:cubicBezTo>
                    <a:pt x="730" y="778"/>
                    <a:pt x="730" y="778"/>
                    <a:pt x="730" y="778"/>
                  </a:cubicBezTo>
                  <a:cubicBezTo>
                    <a:pt x="730" y="778"/>
                    <a:pt x="730" y="778"/>
                    <a:pt x="730" y="778"/>
                  </a:cubicBezTo>
                  <a:cubicBezTo>
                    <a:pt x="730" y="778"/>
                    <a:pt x="730" y="778"/>
                    <a:pt x="729" y="778"/>
                  </a:cubicBezTo>
                  <a:cubicBezTo>
                    <a:pt x="729" y="778"/>
                    <a:pt x="727" y="779"/>
                    <a:pt x="727" y="779"/>
                  </a:cubicBezTo>
                  <a:cubicBezTo>
                    <a:pt x="727" y="780"/>
                    <a:pt x="727" y="779"/>
                    <a:pt x="727" y="780"/>
                  </a:cubicBezTo>
                  <a:cubicBezTo>
                    <a:pt x="727" y="780"/>
                    <a:pt x="727" y="780"/>
                    <a:pt x="727" y="780"/>
                  </a:cubicBezTo>
                  <a:cubicBezTo>
                    <a:pt x="726" y="780"/>
                    <a:pt x="726" y="779"/>
                    <a:pt x="726" y="780"/>
                  </a:cubicBezTo>
                  <a:cubicBezTo>
                    <a:pt x="726" y="780"/>
                    <a:pt x="725" y="780"/>
                    <a:pt x="725" y="780"/>
                  </a:cubicBezTo>
                  <a:cubicBezTo>
                    <a:pt x="725" y="779"/>
                    <a:pt x="726" y="779"/>
                    <a:pt x="725" y="778"/>
                  </a:cubicBezTo>
                  <a:cubicBezTo>
                    <a:pt x="724" y="778"/>
                    <a:pt x="724" y="778"/>
                    <a:pt x="724" y="778"/>
                  </a:cubicBezTo>
                  <a:cubicBezTo>
                    <a:pt x="724" y="779"/>
                    <a:pt x="724" y="779"/>
                    <a:pt x="724" y="779"/>
                  </a:cubicBezTo>
                  <a:cubicBezTo>
                    <a:pt x="724" y="779"/>
                    <a:pt x="724" y="779"/>
                    <a:pt x="724" y="779"/>
                  </a:cubicBezTo>
                  <a:cubicBezTo>
                    <a:pt x="723" y="779"/>
                    <a:pt x="723" y="782"/>
                    <a:pt x="723" y="782"/>
                  </a:cubicBezTo>
                  <a:cubicBezTo>
                    <a:pt x="723" y="782"/>
                    <a:pt x="721" y="781"/>
                    <a:pt x="721" y="781"/>
                  </a:cubicBezTo>
                  <a:cubicBezTo>
                    <a:pt x="721" y="781"/>
                    <a:pt x="721" y="781"/>
                    <a:pt x="721" y="781"/>
                  </a:cubicBezTo>
                  <a:cubicBezTo>
                    <a:pt x="720" y="780"/>
                    <a:pt x="720" y="781"/>
                    <a:pt x="720" y="781"/>
                  </a:cubicBezTo>
                  <a:cubicBezTo>
                    <a:pt x="720" y="781"/>
                    <a:pt x="720" y="781"/>
                    <a:pt x="719" y="781"/>
                  </a:cubicBezTo>
                  <a:cubicBezTo>
                    <a:pt x="719" y="781"/>
                    <a:pt x="718" y="781"/>
                    <a:pt x="718" y="781"/>
                  </a:cubicBezTo>
                  <a:cubicBezTo>
                    <a:pt x="718" y="781"/>
                    <a:pt x="717" y="782"/>
                    <a:pt x="717" y="781"/>
                  </a:cubicBezTo>
                  <a:cubicBezTo>
                    <a:pt x="716" y="782"/>
                    <a:pt x="716" y="781"/>
                    <a:pt x="716" y="781"/>
                  </a:cubicBezTo>
                  <a:cubicBezTo>
                    <a:pt x="716" y="781"/>
                    <a:pt x="715" y="781"/>
                    <a:pt x="715" y="781"/>
                  </a:cubicBezTo>
                  <a:cubicBezTo>
                    <a:pt x="715" y="781"/>
                    <a:pt x="715" y="781"/>
                    <a:pt x="715" y="782"/>
                  </a:cubicBezTo>
                  <a:cubicBezTo>
                    <a:pt x="715" y="781"/>
                    <a:pt x="714" y="779"/>
                    <a:pt x="714" y="779"/>
                  </a:cubicBezTo>
                  <a:cubicBezTo>
                    <a:pt x="715" y="778"/>
                    <a:pt x="715" y="778"/>
                    <a:pt x="715" y="778"/>
                  </a:cubicBezTo>
                  <a:cubicBezTo>
                    <a:pt x="716" y="778"/>
                    <a:pt x="715" y="778"/>
                    <a:pt x="715" y="778"/>
                  </a:cubicBezTo>
                  <a:cubicBezTo>
                    <a:pt x="716" y="778"/>
                    <a:pt x="716" y="778"/>
                    <a:pt x="717" y="778"/>
                  </a:cubicBezTo>
                  <a:cubicBezTo>
                    <a:pt x="717" y="778"/>
                    <a:pt x="717" y="778"/>
                    <a:pt x="717" y="778"/>
                  </a:cubicBezTo>
                  <a:cubicBezTo>
                    <a:pt x="718" y="778"/>
                    <a:pt x="718" y="776"/>
                    <a:pt x="719" y="776"/>
                  </a:cubicBezTo>
                  <a:cubicBezTo>
                    <a:pt x="720" y="775"/>
                    <a:pt x="720" y="776"/>
                    <a:pt x="721" y="775"/>
                  </a:cubicBezTo>
                  <a:cubicBezTo>
                    <a:pt x="721" y="775"/>
                    <a:pt x="722" y="774"/>
                    <a:pt x="722" y="774"/>
                  </a:cubicBezTo>
                  <a:cubicBezTo>
                    <a:pt x="723" y="773"/>
                    <a:pt x="723" y="773"/>
                    <a:pt x="723" y="773"/>
                  </a:cubicBezTo>
                  <a:cubicBezTo>
                    <a:pt x="723" y="773"/>
                    <a:pt x="723" y="773"/>
                    <a:pt x="723" y="773"/>
                  </a:cubicBezTo>
                  <a:cubicBezTo>
                    <a:pt x="724" y="773"/>
                    <a:pt x="725" y="771"/>
                    <a:pt x="725" y="771"/>
                  </a:cubicBezTo>
                  <a:cubicBezTo>
                    <a:pt x="726" y="771"/>
                    <a:pt x="726" y="771"/>
                    <a:pt x="727" y="770"/>
                  </a:cubicBezTo>
                  <a:cubicBezTo>
                    <a:pt x="727" y="770"/>
                    <a:pt x="727" y="769"/>
                    <a:pt x="726" y="769"/>
                  </a:cubicBezTo>
                  <a:cubicBezTo>
                    <a:pt x="726" y="769"/>
                    <a:pt x="727" y="769"/>
                    <a:pt x="727" y="769"/>
                  </a:cubicBezTo>
                  <a:cubicBezTo>
                    <a:pt x="727" y="769"/>
                    <a:pt x="729" y="768"/>
                    <a:pt x="729" y="768"/>
                  </a:cubicBezTo>
                  <a:cubicBezTo>
                    <a:pt x="729" y="768"/>
                    <a:pt x="729" y="768"/>
                    <a:pt x="729" y="768"/>
                  </a:cubicBezTo>
                  <a:cubicBezTo>
                    <a:pt x="730" y="768"/>
                    <a:pt x="730" y="768"/>
                    <a:pt x="731" y="768"/>
                  </a:cubicBezTo>
                  <a:cubicBezTo>
                    <a:pt x="730" y="769"/>
                    <a:pt x="731" y="769"/>
                    <a:pt x="732" y="769"/>
                  </a:cubicBezTo>
                  <a:cubicBezTo>
                    <a:pt x="732" y="768"/>
                    <a:pt x="733" y="769"/>
                    <a:pt x="734" y="769"/>
                  </a:cubicBezTo>
                  <a:cubicBezTo>
                    <a:pt x="735" y="769"/>
                    <a:pt x="737" y="769"/>
                    <a:pt x="737" y="768"/>
                  </a:cubicBezTo>
                  <a:cubicBezTo>
                    <a:pt x="737" y="768"/>
                    <a:pt x="738" y="768"/>
                    <a:pt x="738" y="768"/>
                  </a:cubicBezTo>
                  <a:cubicBezTo>
                    <a:pt x="738" y="768"/>
                    <a:pt x="738" y="768"/>
                    <a:pt x="738" y="768"/>
                  </a:cubicBezTo>
                  <a:cubicBezTo>
                    <a:pt x="739" y="767"/>
                    <a:pt x="741" y="767"/>
                    <a:pt x="743" y="767"/>
                  </a:cubicBezTo>
                  <a:cubicBezTo>
                    <a:pt x="744" y="767"/>
                    <a:pt x="746" y="767"/>
                    <a:pt x="744" y="768"/>
                  </a:cubicBezTo>
                  <a:cubicBezTo>
                    <a:pt x="744" y="768"/>
                    <a:pt x="744" y="768"/>
                    <a:pt x="744" y="768"/>
                  </a:cubicBezTo>
                  <a:cubicBezTo>
                    <a:pt x="744" y="768"/>
                    <a:pt x="744" y="768"/>
                    <a:pt x="744" y="768"/>
                  </a:cubicBezTo>
                  <a:cubicBezTo>
                    <a:pt x="744" y="769"/>
                    <a:pt x="745" y="768"/>
                    <a:pt x="745" y="769"/>
                  </a:cubicBezTo>
                  <a:cubicBezTo>
                    <a:pt x="745" y="769"/>
                    <a:pt x="745" y="769"/>
                    <a:pt x="745" y="769"/>
                  </a:cubicBezTo>
                  <a:cubicBezTo>
                    <a:pt x="745" y="769"/>
                    <a:pt x="745" y="769"/>
                    <a:pt x="745" y="768"/>
                  </a:cubicBezTo>
                  <a:cubicBezTo>
                    <a:pt x="745" y="768"/>
                    <a:pt x="745" y="768"/>
                    <a:pt x="746" y="768"/>
                  </a:cubicBezTo>
                  <a:cubicBezTo>
                    <a:pt x="746" y="768"/>
                    <a:pt x="746" y="769"/>
                    <a:pt x="746" y="769"/>
                  </a:cubicBezTo>
                  <a:cubicBezTo>
                    <a:pt x="746" y="769"/>
                    <a:pt x="746" y="769"/>
                    <a:pt x="746" y="769"/>
                  </a:cubicBezTo>
                  <a:cubicBezTo>
                    <a:pt x="746" y="769"/>
                    <a:pt x="747" y="768"/>
                    <a:pt x="747" y="768"/>
                  </a:cubicBezTo>
                  <a:cubicBezTo>
                    <a:pt x="747" y="768"/>
                    <a:pt x="747" y="769"/>
                    <a:pt x="747" y="769"/>
                  </a:cubicBezTo>
                  <a:cubicBezTo>
                    <a:pt x="747" y="769"/>
                    <a:pt x="747" y="769"/>
                    <a:pt x="747" y="769"/>
                  </a:cubicBezTo>
                  <a:cubicBezTo>
                    <a:pt x="747" y="769"/>
                    <a:pt x="747" y="768"/>
                    <a:pt x="747" y="768"/>
                  </a:cubicBezTo>
                  <a:cubicBezTo>
                    <a:pt x="747" y="768"/>
                    <a:pt x="748" y="769"/>
                    <a:pt x="748" y="768"/>
                  </a:cubicBezTo>
                  <a:cubicBezTo>
                    <a:pt x="748" y="768"/>
                    <a:pt x="748" y="768"/>
                    <a:pt x="748" y="768"/>
                  </a:cubicBezTo>
                  <a:cubicBezTo>
                    <a:pt x="748" y="768"/>
                    <a:pt x="749" y="768"/>
                    <a:pt x="749" y="768"/>
                  </a:cubicBezTo>
                  <a:cubicBezTo>
                    <a:pt x="749" y="767"/>
                    <a:pt x="749" y="767"/>
                    <a:pt x="749" y="767"/>
                  </a:cubicBezTo>
                  <a:cubicBezTo>
                    <a:pt x="749" y="767"/>
                    <a:pt x="749" y="767"/>
                    <a:pt x="750" y="767"/>
                  </a:cubicBezTo>
                  <a:cubicBezTo>
                    <a:pt x="750" y="767"/>
                    <a:pt x="750" y="767"/>
                    <a:pt x="750" y="766"/>
                  </a:cubicBezTo>
                  <a:cubicBezTo>
                    <a:pt x="750" y="766"/>
                    <a:pt x="750" y="766"/>
                    <a:pt x="750" y="766"/>
                  </a:cubicBezTo>
                  <a:cubicBezTo>
                    <a:pt x="750" y="765"/>
                    <a:pt x="748" y="765"/>
                    <a:pt x="750" y="763"/>
                  </a:cubicBezTo>
                  <a:cubicBezTo>
                    <a:pt x="751" y="762"/>
                    <a:pt x="752" y="761"/>
                    <a:pt x="753" y="760"/>
                  </a:cubicBezTo>
                  <a:cubicBezTo>
                    <a:pt x="754" y="758"/>
                    <a:pt x="754" y="757"/>
                    <a:pt x="754" y="756"/>
                  </a:cubicBezTo>
                  <a:cubicBezTo>
                    <a:pt x="754" y="755"/>
                    <a:pt x="754" y="755"/>
                    <a:pt x="754" y="755"/>
                  </a:cubicBezTo>
                  <a:cubicBezTo>
                    <a:pt x="754" y="753"/>
                    <a:pt x="756" y="752"/>
                    <a:pt x="758" y="752"/>
                  </a:cubicBezTo>
                  <a:cubicBezTo>
                    <a:pt x="760" y="752"/>
                    <a:pt x="755" y="755"/>
                    <a:pt x="755" y="755"/>
                  </a:cubicBezTo>
                  <a:cubicBezTo>
                    <a:pt x="755" y="755"/>
                    <a:pt x="756" y="756"/>
                    <a:pt x="756" y="755"/>
                  </a:cubicBezTo>
                  <a:cubicBezTo>
                    <a:pt x="756" y="755"/>
                    <a:pt x="756" y="756"/>
                    <a:pt x="756" y="756"/>
                  </a:cubicBezTo>
                  <a:cubicBezTo>
                    <a:pt x="756" y="757"/>
                    <a:pt x="756" y="757"/>
                    <a:pt x="756" y="757"/>
                  </a:cubicBezTo>
                  <a:cubicBezTo>
                    <a:pt x="757" y="760"/>
                    <a:pt x="758" y="757"/>
                    <a:pt x="759" y="757"/>
                  </a:cubicBezTo>
                  <a:cubicBezTo>
                    <a:pt x="759" y="757"/>
                    <a:pt x="759" y="757"/>
                    <a:pt x="760" y="756"/>
                  </a:cubicBezTo>
                  <a:cubicBezTo>
                    <a:pt x="760" y="756"/>
                    <a:pt x="761" y="756"/>
                    <a:pt x="761" y="756"/>
                  </a:cubicBezTo>
                  <a:cubicBezTo>
                    <a:pt x="762" y="756"/>
                    <a:pt x="762" y="756"/>
                    <a:pt x="762" y="755"/>
                  </a:cubicBezTo>
                  <a:cubicBezTo>
                    <a:pt x="762" y="755"/>
                    <a:pt x="763" y="755"/>
                    <a:pt x="764" y="755"/>
                  </a:cubicBezTo>
                  <a:cubicBezTo>
                    <a:pt x="764" y="755"/>
                    <a:pt x="764" y="755"/>
                    <a:pt x="765" y="754"/>
                  </a:cubicBezTo>
                  <a:cubicBezTo>
                    <a:pt x="765" y="754"/>
                    <a:pt x="766" y="753"/>
                    <a:pt x="767" y="753"/>
                  </a:cubicBezTo>
                  <a:cubicBezTo>
                    <a:pt x="767" y="751"/>
                    <a:pt x="768" y="749"/>
                    <a:pt x="770" y="748"/>
                  </a:cubicBezTo>
                  <a:cubicBezTo>
                    <a:pt x="771" y="747"/>
                    <a:pt x="772" y="747"/>
                    <a:pt x="772" y="746"/>
                  </a:cubicBezTo>
                  <a:cubicBezTo>
                    <a:pt x="773" y="745"/>
                    <a:pt x="772" y="744"/>
                    <a:pt x="773" y="743"/>
                  </a:cubicBezTo>
                  <a:cubicBezTo>
                    <a:pt x="773" y="743"/>
                    <a:pt x="773" y="743"/>
                    <a:pt x="773" y="743"/>
                  </a:cubicBezTo>
                  <a:cubicBezTo>
                    <a:pt x="773" y="742"/>
                    <a:pt x="774" y="741"/>
                    <a:pt x="774" y="741"/>
                  </a:cubicBezTo>
                  <a:cubicBezTo>
                    <a:pt x="775" y="741"/>
                    <a:pt x="775" y="741"/>
                    <a:pt x="775" y="740"/>
                  </a:cubicBezTo>
                  <a:cubicBezTo>
                    <a:pt x="775" y="740"/>
                    <a:pt x="775" y="740"/>
                    <a:pt x="775" y="740"/>
                  </a:cubicBezTo>
                  <a:cubicBezTo>
                    <a:pt x="775" y="739"/>
                    <a:pt x="775" y="739"/>
                    <a:pt x="776" y="738"/>
                  </a:cubicBezTo>
                  <a:cubicBezTo>
                    <a:pt x="776" y="737"/>
                    <a:pt x="776" y="737"/>
                    <a:pt x="776" y="736"/>
                  </a:cubicBezTo>
                  <a:cubicBezTo>
                    <a:pt x="777" y="735"/>
                    <a:pt x="776" y="734"/>
                    <a:pt x="777" y="733"/>
                  </a:cubicBezTo>
                  <a:cubicBezTo>
                    <a:pt x="777" y="733"/>
                    <a:pt x="777" y="732"/>
                    <a:pt x="777" y="732"/>
                  </a:cubicBezTo>
                  <a:cubicBezTo>
                    <a:pt x="776" y="730"/>
                    <a:pt x="775" y="732"/>
                    <a:pt x="774" y="730"/>
                  </a:cubicBezTo>
                  <a:cubicBezTo>
                    <a:pt x="777" y="731"/>
                    <a:pt x="776" y="727"/>
                    <a:pt x="776" y="726"/>
                  </a:cubicBezTo>
                  <a:cubicBezTo>
                    <a:pt x="776" y="726"/>
                    <a:pt x="775" y="722"/>
                    <a:pt x="777" y="723"/>
                  </a:cubicBezTo>
                  <a:cubicBezTo>
                    <a:pt x="777" y="723"/>
                    <a:pt x="777" y="723"/>
                    <a:pt x="777" y="723"/>
                  </a:cubicBezTo>
                  <a:cubicBezTo>
                    <a:pt x="778" y="723"/>
                    <a:pt x="779" y="722"/>
                    <a:pt x="779" y="721"/>
                  </a:cubicBezTo>
                  <a:cubicBezTo>
                    <a:pt x="779" y="721"/>
                    <a:pt x="779" y="721"/>
                    <a:pt x="779" y="721"/>
                  </a:cubicBezTo>
                  <a:cubicBezTo>
                    <a:pt x="778" y="721"/>
                    <a:pt x="779" y="720"/>
                    <a:pt x="778" y="720"/>
                  </a:cubicBezTo>
                  <a:cubicBezTo>
                    <a:pt x="779" y="720"/>
                    <a:pt x="778" y="718"/>
                    <a:pt x="779" y="719"/>
                  </a:cubicBezTo>
                  <a:cubicBezTo>
                    <a:pt x="780" y="719"/>
                    <a:pt x="780" y="719"/>
                    <a:pt x="781" y="719"/>
                  </a:cubicBezTo>
                  <a:cubicBezTo>
                    <a:pt x="781" y="720"/>
                    <a:pt x="780" y="722"/>
                    <a:pt x="781" y="723"/>
                  </a:cubicBezTo>
                  <a:cubicBezTo>
                    <a:pt x="782" y="723"/>
                    <a:pt x="782" y="722"/>
                    <a:pt x="782" y="722"/>
                  </a:cubicBezTo>
                  <a:cubicBezTo>
                    <a:pt x="782" y="722"/>
                    <a:pt x="782" y="721"/>
                    <a:pt x="782" y="721"/>
                  </a:cubicBezTo>
                  <a:cubicBezTo>
                    <a:pt x="783" y="721"/>
                    <a:pt x="784" y="722"/>
                    <a:pt x="784" y="722"/>
                  </a:cubicBezTo>
                  <a:cubicBezTo>
                    <a:pt x="785" y="722"/>
                    <a:pt x="786" y="719"/>
                    <a:pt x="784" y="719"/>
                  </a:cubicBezTo>
                  <a:cubicBezTo>
                    <a:pt x="784" y="719"/>
                    <a:pt x="782" y="720"/>
                    <a:pt x="782" y="720"/>
                  </a:cubicBezTo>
                  <a:cubicBezTo>
                    <a:pt x="781" y="720"/>
                    <a:pt x="782" y="716"/>
                    <a:pt x="783" y="716"/>
                  </a:cubicBezTo>
                  <a:cubicBezTo>
                    <a:pt x="784" y="716"/>
                    <a:pt x="784" y="719"/>
                    <a:pt x="786" y="717"/>
                  </a:cubicBezTo>
                  <a:cubicBezTo>
                    <a:pt x="786" y="718"/>
                    <a:pt x="785" y="725"/>
                    <a:pt x="787" y="725"/>
                  </a:cubicBezTo>
                  <a:cubicBezTo>
                    <a:pt x="787" y="725"/>
                    <a:pt x="788" y="726"/>
                    <a:pt x="788" y="726"/>
                  </a:cubicBezTo>
                  <a:cubicBezTo>
                    <a:pt x="788" y="726"/>
                    <a:pt x="789" y="729"/>
                    <a:pt x="789" y="729"/>
                  </a:cubicBezTo>
                  <a:cubicBezTo>
                    <a:pt x="789" y="729"/>
                    <a:pt x="789" y="730"/>
                    <a:pt x="789" y="730"/>
                  </a:cubicBezTo>
                  <a:cubicBezTo>
                    <a:pt x="790" y="731"/>
                    <a:pt x="790" y="730"/>
                    <a:pt x="790" y="731"/>
                  </a:cubicBezTo>
                  <a:cubicBezTo>
                    <a:pt x="790" y="731"/>
                    <a:pt x="790" y="732"/>
                    <a:pt x="790" y="732"/>
                  </a:cubicBezTo>
                  <a:cubicBezTo>
                    <a:pt x="790" y="732"/>
                    <a:pt x="790" y="732"/>
                    <a:pt x="790" y="732"/>
                  </a:cubicBezTo>
                  <a:cubicBezTo>
                    <a:pt x="790" y="733"/>
                    <a:pt x="790" y="734"/>
                    <a:pt x="790" y="734"/>
                  </a:cubicBezTo>
                  <a:close/>
                  <a:moveTo>
                    <a:pt x="729" y="764"/>
                  </a:moveTo>
                  <a:cubicBezTo>
                    <a:pt x="729" y="763"/>
                    <a:pt x="729" y="763"/>
                    <a:pt x="729" y="763"/>
                  </a:cubicBezTo>
                  <a:cubicBezTo>
                    <a:pt x="729" y="764"/>
                    <a:pt x="728" y="764"/>
                    <a:pt x="729" y="764"/>
                  </a:cubicBezTo>
                  <a:close/>
                  <a:moveTo>
                    <a:pt x="784" y="683"/>
                  </a:moveTo>
                  <a:cubicBezTo>
                    <a:pt x="783" y="682"/>
                    <a:pt x="785" y="681"/>
                    <a:pt x="785" y="683"/>
                  </a:cubicBezTo>
                  <a:cubicBezTo>
                    <a:pt x="785" y="683"/>
                    <a:pt x="784" y="683"/>
                    <a:pt x="784" y="683"/>
                  </a:cubicBezTo>
                  <a:close/>
                  <a:moveTo>
                    <a:pt x="772" y="775"/>
                  </a:moveTo>
                  <a:cubicBezTo>
                    <a:pt x="772" y="774"/>
                    <a:pt x="773" y="775"/>
                    <a:pt x="773" y="775"/>
                  </a:cubicBezTo>
                  <a:cubicBezTo>
                    <a:pt x="772" y="776"/>
                    <a:pt x="772" y="776"/>
                    <a:pt x="772" y="775"/>
                  </a:cubicBezTo>
                  <a:close/>
                  <a:moveTo>
                    <a:pt x="728" y="780"/>
                  </a:moveTo>
                  <a:cubicBezTo>
                    <a:pt x="728" y="780"/>
                    <a:pt x="728" y="780"/>
                    <a:pt x="728" y="780"/>
                  </a:cubicBezTo>
                  <a:cubicBezTo>
                    <a:pt x="728" y="780"/>
                    <a:pt x="727" y="780"/>
                    <a:pt x="728" y="780"/>
                  </a:cubicBezTo>
                  <a:close/>
                  <a:moveTo>
                    <a:pt x="725" y="779"/>
                  </a:moveTo>
                  <a:cubicBezTo>
                    <a:pt x="725" y="779"/>
                    <a:pt x="725" y="779"/>
                    <a:pt x="725" y="779"/>
                  </a:cubicBezTo>
                  <a:cubicBezTo>
                    <a:pt x="725" y="779"/>
                    <a:pt x="725" y="780"/>
                    <a:pt x="725" y="780"/>
                  </a:cubicBezTo>
                  <a:cubicBezTo>
                    <a:pt x="725" y="780"/>
                    <a:pt x="724" y="779"/>
                    <a:pt x="725" y="779"/>
                  </a:cubicBezTo>
                  <a:cubicBezTo>
                    <a:pt x="725" y="779"/>
                    <a:pt x="725" y="779"/>
                    <a:pt x="725" y="779"/>
                  </a:cubicBezTo>
                  <a:close/>
                  <a:moveTo>
                    <a:pt x="725" y="782"/>
                  </a:moveTo>
                  <a:cubicBezTo>
                    <a:pt x="725" y="781"/>
                    <a:pt x="724" y="782"/>
                    <a:pt x="724" y="782"/>
                  </a:cubicBezTo>
                  <a:cubicBezTo>
                    <a:pt x="724" y="782"/>
                    <a:pt x="723" y="782"/>
                    <a:pt x="723" y="782"/>
                  </a:cubicBezTo>
                  <a:cubicBezTo>
                    <a:pt x="723" y="781"/>
                    <a:pt x="725" y="782"/>
                    <a:pt x="725" y="782"/>
                  </a:cubicBezTo>
                  <a:close/>
                  <a:moveTo>
                    <a:pt x="724" y="783"/>
                  </a:moveTo>
                  <a:cubicBezTo>
                    <a:pt x="724" y="783"/>
                    <a:pt x="723" y="783"/>
                    <a:pt x="723" y="783"/>
                  </a:cubicBezTo>
                  <a:cubicBezTo>
                    <a:pt x="724" y="783"/>
                    <a:pt x="724" y="783"/>
                    <a:pt x="724" y="783"/>
                  </a:cubicBezTo>
                  <a:close/>
                  <a:moveTo>
                    <a:pt x="773" y="780"/>
                  </a:moveTo>
                  <a:cubicBezTo>
                    <a:pt x="773" y="781"/>
                    <a:pt x="772" y="780"/>
                    <a:pt x="773" y="780"/>
                  </a:cubicBezTo>
                  <a:cubicBezTo>
                    <a:pt x="773" y="780"/>
                    <a:pt x="773" y="780"/>
                    <a:pt x="773" y="780"/>
                  </a:cubicBezTo>
                  <a:close/>
                  <a:moveTo>
                    <a:pt x="723" y="786"/>
                  </a:moveTo>
                  <a:cubicBezTo>
                    <a:pt x="723" y="787"/>
                    <a:pt x="724" y="785"/>
                    <a:pt x="725" y="785"/>
                  </a:cubicBezTo>
                  <a:cubicBezTo>
                    <a:pt x="725" y="785"/>
                    <a:pt x="725" y="787"/>
                    <a:pt x="725" y="787"/>
                  </a:cubicBezTo>
                  <a:cubicBezTo>
                    <a:pt x="725" y="787"/>
                    <a:pt x="725" y="787"/>
                    <a:pt x="726" y="787"/>
                  </a:cubicBezTo>
                  <a:cubicBezTo>
                    <a:pt x="726" y="787"/>
                    <a:pt x="726" y="787"/>
                    <a:pt x="726" y="787"/>
                  </a:cubicBezTo>
                  <a:cubicBezTo>
                    <a:pt x="726" y="787"/>
                    <a:pt x="726" y="787"/>
                    <a:pt x="726" y="787"/>
                  </a:cubicBezTo>
                  <a:cubicBezTo>
                    <a:pt x="726" y="787"/>
                    <a:pt x="726" y="787"/>
                    <a:pt x="726" y="787"/>
                  </a:cubicBezTo>
                  <a:cubicBezTo>
                    <a:pt x="726" y="787"/>
                    <a:pt x="726" y="787"/>
                    <a:pt x="726" y="787"/>
                  </a:cubicBezTo>
                  <a:cubicBezTo>
                    <a:pt x="725" y="787"/>
                    <a:pt x="725" y="787"/>
                    <a:pt x="726" y="787"/>
                  </a:cubicBezTo>
                  <a:cubicBezTo>
                    <a:pt x="725" y="788"/>
                    <a:pt x="725" y="788"/>
                    <a:pt x="725" y="788"/>
                  </a:cubicBezTo>
                  <a:cubicBezTo>
                    <a:pt x="725" y="788"/>
                    <a:pt x="725" y="788"/>
                    <a:pt x="725" y="788"/>
                  </a:cubicBezTo>
                  <a:cubicBezTo>
                    <a:pt x="725" y="788"/>
                    <a:pt x="725" y="788"/>
                    <a:pt x="725" y="788"/>
                  </a:cubicBezTo>
                  <a:cubicBezTo>
                    <a:pt x="725" y="788"/>
                    <a:pt x="725" y="788"/>
                    <a:pt x="725" y="788"/>
                  </a:cubicBezTo>
                  <a:cubicBezTo>
                    <a:pt x="725" y="788"/>
                    <a:pt x="725" y="788"/>
                    <a:pt x="725" y="788"/>
                  </a:cubicBezTo>
                  <a:cubicBezTo>
                    <a:pt x="725" y="788"/>
                    <a:pt x="725" y="788"/>
                    <a:pt x="725" y="789"/>
                  </a:cubicBezTo>
                  <a:cubicBezTo>
                    <a:pt x="725" y="789"/>
                    <a:pt x="725" y="789"/>
                    <a:pt x="725" y="789"/>
                  </a:cubicBezTo>
                  <a:cubicBezTo>
                    <a:pt x="725" y="789"/>
                    <a:pt x="725" y="789"/>
                    <a:pt x="725" y="789"/>
                  </a:cubicBezTo>
                  <a:cubicBezTo>
                    <a:pt x="725" y="789"/>
                    <a:pt x="725" y="789"/>
                    <a:pt x="725" y="789"/>
                  </a:cubicBezTo>
                  <a:cubicBezTo>
                    <a:pt x="725" y="789"/>
                    <a:pt x="725" y="789"/>
                    <a:pt x="725" y="789"/>
                  </a:cubicBezTo>
                  <a:cubicBezTo>
                    <a:pt x="725" y="789"/>
                    <a:pt x="725" y="790"/>
                    <a:pt x="725" y="790"/>
                  </a:cubicBezTo>
                  <a:cubicBezTo>
                    <a:pt x="725" y="790"/>
                    <a:pt x="726" y="790"/>
                    <a:pt x="726" y="790"/>
                  </a:cubicBezTo>
                  <a:cubicBezTo>
                    <a:pt x="726" y="790"/>
                    <a:pt x="726" y="790"/>
                    <a:pt x="726" y="790"/>
                  </a:cubicBezTo>
                  <a:cubicBezTo>
                    <a:pt x="726" y="790"/>
                    <a:pt x="726" y="790"/>
                    <a:pt x="727" y="790"/>
                  </a:cubicBezTo>
                  <a:cubicBezTo>
                    <a:pt x="727" y="790"/>
                    <a:pt x="726" y="791"/>
                    <a:pt x="726" y="791"/>
                  </a:cubicBezTo>
                  <a:cubicBezTo>
                    <a:pt x="727" y="791"/>
                    <a:pt x="728" y="791"/>
                    <a:pt x="729" y="791"/>
                  </a:cubicBezTo>
                  <a:cubicBezTo>
                    <a:pt x="729" y="790"/>
                    <a:pt x="729" y="790"/>
                    <a:pt x="729" y="789"/>
                  </a:cubicBezTo>
                  <a:cubicBezTo>
                    <a:pt x="729" y="789"/>
                    <a:pt x="729" y="789"/>
                    <a:pt x="729" y="789"/>
                  </a:cubicBezTo>
                  <a:cubicBezTo>
                    <a:pt x="729" y="789"/>
                    <a:pt x="730" y="789"/>
                    <a:pt x="729" y="789"/>
                  </a:cubicBezTo>
                  <a:cubicBezTo>
                    <a:pt x="730" y="788"/>
                    <a:pt x="731" y="787"/>
                    <a:pt x="730" y="787"/>
                  </a:cubicBezTo>
                  <a:cubicBezTo>
                    <a:pt x="730" y="786"/>
                    <a:pt x="731" y="786"/>
                    <a:pt x="731" y="786"/>
                  </a:cubicBezTo>
                  <a:cubicBezTo>
                    <a:pt x="731" y="786"/>
                    <a:pt x="731" y="786"/>
                    <a:pt x="731" y="786"/>
                  </a:cubicBezTo>
                  <a:cubicBezTo>
                    <a:pt x="731" y="786"/>
                    <a:pt x="732" y="786"/>
                    <a:pt x="733" y="785"/>
                  </a:cubicBezTo>
                  <a:cubicBezTo>
                    <a:pt x="733" y="785"/>
                    <a:pt x="733" y="785"/>
                    <a:pt x="733" y="785"/>
                  </a:cubicBezTo>
                  <a:cubicBezTo>
                    <a:pt x="733" y="785"/>
                    <a:pt x="733" y="785"/>
                    <a:pt x="733" y="785"/>
                  </a:cubicBezTo>
                  <a:cubicBezTo>
                    <a:pt x="733" y="785"/>
                    <a:pt x="733" y="785"/>
                    <a:pt x="734" y="785"/>
                  </a:cubicBezTo>
                  <a:cubicBezTo>
                    <a:pt x="734" y="785"/>
                    <a:pt x="734" y="785"/>
                    <a:pt x="735" y="785"/>
                  </a:cubicBezTo>
                  <a:cubicBezTo>
                    <a:pt x="735" y="786"/>
                    <a:pt x="736" y="786"/>
                    <a:pt x="736" y="787"/>
                  </a:cubicBezTo>
                  <a:cubicBezTo>
                    <a:pt x="737" y="787"/>
                    <a:pt x="737" y="787"/>
                    <a:pt x="737" y="787"/>
                  </a:cubicBezTo>
                  <a:cubicBezTo>
                    <a:pt x="737" y="787"/>
                    <a:pt x="738" y="785"/>
                    <a:pt x="738" y="785"/>
                  </a:cubicBezTo>
                  <a:cubicBezTo>
                    <a:pt x="738" y="785"/>
                    <a:pt x="738" y="785"/>
                    <a:pt x="738" y="785"/>
                  </a:cubicBezTo>
                  <a:cubicBezTo>
                    <a:pt x="738" y="784"/>
                    <a:pt x="738" y="784"/>
                    <a:pt x="738" y="784"/>
                  </a:cubicBezTo>
                  <a:cubicBezTo>
                    <a:pt x="738" y="784"/>
                    <a:pt x="739" y="784"/>
                    <a:pt x="739" y="783"/>
                  </a:cubicBezTo>
                  <a:cubicBezTo>
                    <a:pt x="739" y="783"/>
                    <a:pt x="739" y="783"/>
                    <a:pt x="740" y="783"/>
                  </a:cubicBezTo>
                  <a:cubicBezTo>
                    <a:pt x="740" y="783"/>
                    <a:pt x="740" y="783"/>
                    <a:pt x="740" y="783"/>
                  </a:cubicBezTo>
                  <a:cubicBezTo>
                    <a:pt x="741" y="783"/>
                    <a:pt x="740" y="782"/>
                    <a:pt x="740" y="782"/>
                  </a:cubicBezTo>
                  <a:cubicBezTo>
                    <a:pt x="741" y="782"/>
                    <a:pt x="740" y="781"/>
                    <a:pt x="739" y="781"/>
                  </a:cubicBezTo>
                  <a:cubicBezTo>
                    <a:pt x="739" y="781"/>
                    <a:pt x="740" y="780"/>
                    <a:pt x="740" y="779"/>
                  </a:cubicBezTo>
                  <a:cubicBezTo>
                    <a:pt x="740" y="779"/>
                    <a:pt x="740" y="779"/>
                    <a:pt x="740" y="779"/>
                  </a:cubicBezTo>
                  <a:cubicBezTo>
                    <a:pt x="740" y="779"/>
                    <a:pt x="740" y="779"/>
                    <a:pt x="739" y="779"/>
                  </a:cubicBezTo>
                  <a:cubicBezTo>
                    <a:pt x="739" y="779"/>
                    <a:pt x="739" y="779"/>
                    <a:pt x="739" y="779"/>
                  </a:cubicBezTo>
                  <a:cubicBezTo>
                    <a:pt x="739" y="779"/>
                    <a:pt x="739" y="779"/>
                    <a:pt x="739" y="779"/>
                  </a:cubicBezTo>
                  <a:cubicBezTo>
                    <a:pt x="738" y="779"/>
                    <a:pt x="738" y="779"/>
                    <a:pt x="737" y="779"/>
                  </a:cubicBezTo>
                  <a:cubicBezTo>
                    <a:pt x="737" y="778"/>
                    <a:pt x="737" y="778"/>
                    <a:pt x="736" y="778"/>
                  </a:cubicBezTo>
                  <a:cubicBezTo>
                    <a:pt x="736" y="778"/>
                    <a:pt x="736" y="778"/>
                    <a:pt x="736" y="778"/>
                  </a:cubicBezTo>
                  <a:cubicBezTo>
                    <a:pt x="736" y="778"/>
                    <a:pt x="736" y="778"/>
                    <a:pt x="735" y="778"/>
                  </a:cubicBezTo>
                  <a:cubicBezTo>
                    <a:pt x="735" y="778"/>
                    <a:pt x="735" y="778"/>
                    <a:pt x="735" y="778"/>
                  </a:cubicBezTo>
                  <a:cubicBezTo>
                    <a:pt x="735" y="778"/>
                    <a:pt x="735" y="778"/>
                    <a:pt x="735" y="778"/>
                  </a:cubicBezTo>
                  <a:cubicBezTo>
                    <a:pt x="735" y="778"/>
                    <a:pt x="735" y="778"/>
                    <a:pt x="735" y="778"/>
                  </a:cubicBezTo>
                  <a:cubicBezTo>
                    <a:pt x="734" y="779"/>
                    <a:pt x="734" y="779"/>
                    <a:pt x="734" y="779"/>
                  </a:cubicBezTo>
                  <a:cubicBezTo>
                    <a:pt x="734" y="779"/>
                    <a:pt x="733" y="779"/>
                    <a:pt x="733" y="779"/>
                  </a:cubicBezTo>
                  <a:cubicBezTo>
                    <a:pt x="733" y="780"/>
                    <a:pt x="733" y="781"/>
                    <a:pt x="732" y="781"/>
                  </a:cubicBezTo>
                  <a:cubicBezTo>
                    <a:pt x="732" y="781"/>
                    <a:pt x="732" y="781"/>
                    <a:pt x="732" y="781"/>
                  </a:cubicBezTo>
                  <a:cubicBezTo>
                    <a:pt x="731" y="781"/>
                    <a:pt x="730" y="781"/>
                    <a:pt x="729" y="782"/>
                  </a:cubicBezTo>
                  <a:cubicBezTo>
                    <a:pt x="729" y="781"/>
                    <a:pt x="729" y="781"/>
                    <a:pt x="729" y="781"/>
                  </a:cubicBezTo>
                  <a:cubicBezTo>
                    <a:pt x="729" y="781"/>
                    <a:pt x="729" y="780"/>
                    <a:pt x="729" y="780"/>
                  </a:cubicBezTo>
                  <a:cubicBezTo>
                    <a:pt x="729" y="780"/>
                    <a:pt x="729" y="780"/>
                    <a:pt x="729" y="780"/>
                  </a:cubicBezTo>
                  <a:cubicBezTo>
                    <a:pt x="728" y="780"/>
                    <a:pt x="727" y="781"/>
                    <a:pt x="727" y="782"/>
                  </a:cubicBezTo>
                  <a:cubicBezTo>
                    <a:pt x="727" y="782"/>
                    <a:pt x="727" y="783"/>
                    <a:pt x="727" y="783"/>
                  </a:cubicBezTo>
                  <a:cubicBezTo>
                    <a:pt x="727" y="783"/>
                    <a:pt x="727" y="783"/>
                    <a:pt x="727" y="783"/>
                  </a:cubicBezTo>
                  <a:cubicBezTo>
                    <a:pt x="726" y="784"/>
                    <a:pt x="723" y="786"/>
                    <a:pt x="723" y="786"/>
                  </a:cubicBezTo>
                  <a:close/>
                  <a:moveTo>
                    <a:pt x="725" y="788"/>
                  </a:moveTo>
                  <a:cubicBezTo>
                    <a:pt x="725" y="788"/>
                    <a:pt x="725" y="788"/>
                    <a:pt x="725" y="788"/>
                  </a:cubicBezTo>
                  <a:cubicBezTo>
                    <a:pt x="725" y="788"/>
                    <a:pt x="725" y="788"/>
                    <a:pt x="725" y="788"/>
                  </a:cubicBezTo>
                  <a:cubicBezTo>
                    <a:pt x="725" y="788"/>
                    <a:pt x="725" y="788"/>
                    <a:pt x="725" y="788"/>
                  </a:cubicBezTo>
                  <a:close/>
                  <a:moveTo>
                    <a:pt x="738" y="777"/>
                  </a:moveTo>
                  <a:cubicBezTo>
                    <a:pt x="738" y="777"/>
                    <a:pt x="737" y="778"/>
                    <a:pt x="737" y="777"/>
                  </a:cubicBezTo>
                  <a:cubicBezTo>
                    <a:pt x="737" y="777"/>
                    <a:pt x="737" y="777"/>
                    <a:pt x="738" y="777"/>
                  </a:cubicBezTo>
                  <a:close/>
                  <a:moveTo>
                    <a:pt x="742" y="777"/>
                  </a:moveTo>
                  <a:cubicBezTo>
                    <a:pt x="742" y="777"/>
                    <a:pt x="742" y="777"/>
                    <a:pt x="742" y="778"/>
                  </a:cubicBezTo>
                  <a:cubicBezTo>
                    <a:pt x="742" y="778"/>
                    <a:pt x="742" y="778"/>
                    <a:pt x="742" y="778"/>
                  </a:cubicBezTo>
                  <a:cubicBezTo>
                    <a:pt x="742" y="779"/>
                    <a:pt x="741" y="780"/>
                    <a:pt x="740" y="779"/>
                  </a:cubicBezTo>
                  <a:cubicBezTo>
                    <a:pt x="740" y="779"/>
                    <a:pt x="740" y="779"/>
                    <a:pt x="740" y="779"/>
                  </a:cubicBezTo>
                  <a:cubicBezTo>
                    <a:pt x="740" y="778"/>
                    <a:pt x="740" y="778"/>
                    <a:pt x="740" y="778"/>
                  </a:cubicBezTo>
                  <a:cubicBezTo>
                    <a:pt x="740" y="778"/>
                    <a:pt x="740" y="778"/>
                    <a:pt x="741" y="778"/>
                  </a:cubicBezTo>
                  <a:cubicBezTo>
                    <a:pt x="741" y="778"/>
                    <a:pt x="741" y="778"/>
                    <a:pt x="741" y="777"/>
                  </a:cubicBezTo>
                  <a:cubicBezTo>
                    <a:pt x="741" y="777"/>
                    <a:pt x="742" y="777"/>
                    <a:pt x="742" y="776"/>
                  </a:cubicBezTo>
                  <a:cubicBezTo>
                    <a:pt x="743" y="776"/>
                    <a:pt x="743" y="776"/>
                    <a:pt x="743" y="776"/>
                  </a:cubicBezTo>
                  <a:cubicBezTo>
                    <a:pt x="743" y="776"/>
                    <a:pt x="742" y="777"/>
                    <a:pt x="742" y="777"/>
                  </a:cubicBezTo>
                  <a:cubicBezTo>
                    <a:pt x="742" y="777"/>
                    <a:pt x="742" y="777"/>
                    <a:pt x="742" y="777"/>
                  </a:cubicBezTo>
                  <a:close/>
                  <a:moveTo>
                    <a:pt x="728" y="779"/>
                  </a:moveTo>
                  <a:cubicBezTo>
                    <a:pt x="727" y="780"/>
                    <a:pt x="728" y="779"/>
                    <a:pt x="728" y="779"/>
                  </a:cubicBezTo>
                  <a:cubicBezTo>
                    <a:pt x="728" y="779"/>
                    <a:pt x="728" y="779"/>
                    <a:pt x="728" y="779"/>
                  </a:cubicBezTo>
                  <a:close/>
                  <a:moveTo>
                    <a:pt x="771" y="778"/>
                  </a:moveTo>
                  <a:cubicBezTo>
                    <a:pt x="771" y="778"/>
                    <a:pt x="771" y="778"/>
                    <a:pt x="771" y="778"/>
                  </a:cubicBezTo>
                  <a:cubicBezTo>
                    <a:pt x="772" y="778"/>
                    <a:pt x="771" y="778"/>
                    <a:pt x="771" y="778"/>
                  </a:cubicBezTo>
                  <a:close/>
                  <a:moveTo>
                    <a:pt x="723" y="782"/>
                  </a:moveTo>
                  <a:cubicBezTo>
                    <a:pt x="723" y="783"/>
                    <a:pt x="723" y="783"/>
                    <a:pt x="722" y="783"/>
                  </a:cubicBezTo>
                  <a:cubicBezTo>
                    <a:pt x="722" y="782"/>
                    <a:pt x="723" y="782"/>
                    <a:pt x="723" y="782"/>
                  </a:cubicBezTo>
                  <a:close/>
                  <a:moveTo>
                    <a:pt x="208" y="836"/>
                  </a:moveTo>
                  <a:cubicBezTo>
                    <a:pt x="208" y="838"/>
                    <a:pt x="204" y="838"/>
                    <a:pt x="203" y="839"/>
                  </a:cubicBezTo>
                  <a:cubicBezTo>
                    <a:pt x="203" y="837"/>
                    <a:pt x="205" y="838"/>
                    <a:pt x="205" y="837"/>
                  </a:cubicBezTo>
                  <a:cubicBezTo>
                    <a:pt x="205" y="837"/>
                    <a:pt x="209" y="834"/>
                    <a:pt x="208" y="836"/>
                  </a:cubicBezTo>
                  <a:close/>
                  <a:moveTo>
                    <a:pt x="741" y="1035"/>
                  </a:moveTo>
                  <a:cubicBezTo>
                    <a:pt x="741" y="1036"/>
                    <a:pt x="741" y="1035"/>
                    <a:pt x="741" y="1035"/>
                  </a:cubicBezTo>
                  <a:cubicBezTo>
                    <a:pt x="741" y="1036"/>
                    <a:pt x="741" y="1035"/>
                    <a:pt x="741" y="1035"/>
                  </a:cubicBezTo>
                  <a:close/>
                  <a:moveTo>
                    <a:pt x="752" y="1041"/>
                  </a:moveTo>
                  <a:cubicBezTo>
                    <a:pt x="752" y="1041"/>
                    <a:pt x="752" y="1041"/>
                    <a:pt x="752" y="1041"/>
                  </a:cubicBezTo>
                  <a:cubicBezTo>
                    <a:pt x="752" y="1041"/>
                    <a:pt x="752" y="1041"/>
                    <a:pt x="752" y="1041"/>
                  </a:cubicBezTo>
                  <a:cubicBezTo>
                    <a:pt x="750" y="1042"/>
                    <a:pt x="746" y="1040"/>
                    <a:pt x="745" y="1039"/>
                  </a:cubicBezTo>
                  <a:cubicBezTo>
                    <a:pt x="745" y="1039"/>
                    <a:pt x="754" y="1040"/>
                    <a:pt x="754" y="1040"/>
                  </a:cubicBezTo>
                  <a:cubicBezTo>
                    <a:pt x="754" y="1041"/>
                    <a:pt x="752" y="1041"/>
                    <a:pt x="752" y="1041"/>
                  </a:cubicBezTo>
                  <a:close/>
                  <a:moveTo>
                    <a:pt x="751" y="1035"/>
                  </a:moveTo>
                  <a:cubicBezTo>
                    <a:pt x="751" y="1036"/>
                    <a:pt x="749" y="1036"/>
                    <a:pt x="749" y="1036"/>
                  </a:cubicBezTo>
                  <a:cubicBezTo>
                    <a:pt x="748" y="1036"/>
                    <a:pt x="747" y="1035"/>
                    <a:pt x="747" y="1034"/>
                  </a:cubicBezTo>
                  <a:cubicBezTo>
                    <a:pt x="745" y="1035"/>
                    <a:pt x="746" y="1033"/>
                    <a:pt x="745" y="1034"/>
                  </a:cubicBezTo>
                  <a:cubicBezTo>
                    <a:pt x="744" y="1031"/>
                    <a:pt x="750" y="1035"/>
                    <a:pt x="751" y="1035"/>
                  </a:cubicBezTo>
                  <a:close/>
                  <a:moveTo>
                    <a:pt x="666" y="1100"/>
                  </a:moveTo>
                  <a:cubicBezTo>
                    <a:pt x="666" y="1100"/>
                    <a:pt x="666" y="1101"/>
                    <a:pt x="666" y="1101"/>
                  </a:cubicBezTo>
                  <a:cubicBezTo>
                    <a:pt x="665" y="1101"/>
                    <a:pt x="664" y="1102"/>
                    <a:pt x="663" y="1102"/>
                  </a:cubicBezTo>
                  <a:cubicBezTo>
                    <a:pt x="663" y="1102"/>
                    <a:pt x="663" y="1102"/>
                    <a:pt x="663" y="1102"/>
                  </a:cubicBezTo>
                  <a:cubicBezTo>
                    <a:pt x="662" y="1101"/>
                    <a:pt x="665" y="1100"/>
                    <a:pt x="666" y="1099"/>
                  </a:cubicBezTo>
                  <a:cubicBezTo>
                    <a:pt x="666" y="1099"/>
                    <a:pt x="666" y="1100"/>
                    <a:pt x="666" y="1099"/>
                  </a:cubicBezTo>
                  <a:cubicBezTo>
                    <a:pt x="667" y="1100"/>
                    <a:pt x="666" y="1100"/>
                    <a:pt x="666" y="1100"/>
                  </a:cubicBezTo>
                  <a:close/>
                  <a:moveTo>
                    <a:pt x="680" y="1011"/>
                  </a:moveTo>
                  <a:cubicBezTo>
                    <a:pt x="680" y="1011"/>
                    <a:pt x="680" y="1011"/>
                    <a:pt x="680" y="1011"/>
                  </a:cubicBezTo>
                  <a:cubicBezTo>
                    <a:pt x="680" y="1011"/>
                    <a:pt x="679" y="1010"/>
                    <a:pt x="680" y="1010"/>
                  </a:cubicBezTo>
                  <a:cubicBezTo>
                    <a:pt x="680" y="1010"/>
                    <a:pt x="680" y="1010"/>
                    <a:pt x="680" y="1011"/>
                  </a:cubicBezTo>
                  <a:close/>
                  <a:moveTo>
                    <a:pt x="690" y="1000"/>
                  </a:moveTo>
                  <a:cubicBezTo>
                    <a:pt x="690" y="1000"/>
                    <a:pt x="689" y="1002"/>
                    <a:pt x="689" y="1002"/>
                  </a:cubicBezTo>
                  <a:cubicBezTo>
                    <a:pt x="688" y="1001"/>
                    <a:pt x="690" y="1000"/>
                    <a:pt x="689" y="1000"/>
                  </a:cubicBezTo>
                  <a:cubicBezTo>
                    <a:pt x="689" y="1000"/>
                    <a:pt x="689" y="999"/>
                    <a:pt x="689" y="998"/>
                  </a:cubicBezTo>
                  <a:cubicBezTo>
                    <a:pt x="689" y="998"/>
                    <a:pt x="690" y="1000"/>
                    <a:pt x="690" y="1000"/>
                  </a:cubicBezTo>
                  <a:close/>
                  <a:moveTo>
                    <a:pt x="688" y="1002"/>
                  </a:moveTo>
                  <a:cubicBezTo>
                    <a:pt x="689" y="1002"/>
                    <a:pt x="689" y="1003"/>
                    <a:pt x="689" y="1003"/>
                  </a:cubicBezTo>
                  <a:cubicBezTo>
                    <a:pt x="689" y="1003"/>
                    <a:pt x="688" y="1002"/>
                    <a:pt x="688" y="1002"/>
                  </a:cubicBezTo>
                  <a:cubicBezTo>
                    <a:pt x="688" y="1002"/>
                    <a:pt x="688" y="1002"/>
                    <a:pt x="688" y="1002"/>
                  </a:cubicBezTo>
                  <a:close/>
                  <a:moveTo>
                    <a:pt x="690" y="1003"/>
                  </a:moveTo>
                  <a:cubicBezTo>
                    <a:pt x="690" y="1003"/>
                    <a:pt x="690" y="1004"/>
                    <a:pt x="689" y="1004"/>
                  </a:cubicBezTo>
                  <a:cubicBezTo>
                    <a:pt x="689" y="1004"/>
                    <a:pt x="689" y="1003"/>
                    <a:pt x="689" y="1003"/>
                  </a:cubicBezTo>
                  <a:cubicBezTo>
                    <a:pt x="689" y="1003"/>
                    <a:pt x="689" y="1003"/>
                    <a:pt x="690" y="1003"/>
                  </a:cubicBezTo>
                  <a:close/>
                  <a:moveTo>
                    <a:pt x="662" y="1086"/>
                  </a:moveTo>
                  <a:cubicBezTo>
                    <a:pt x="662" y="1087"/>
                    <a:pt x="659" y="1087"/>
                    <a:pt x="658" y="1087"/>
                  </a:cubicBezTo>
                  <a:cubicBezTo>
                    <a:pt x="657" y="1087"/>
                    <a:pt x="655" y="1088"/>
                    <a:pt x="654" y="1088"/>
                  </a:cubicBezTo>
                  <a:cubicBezTo>
                    <a:pt x="654" y="1088"/>
                    <a:pt x="654" y="1088"/>
                    <a:pt x="654" y="1088"/>
                  </a:cubicBezTo>
                  <a:cubicBezTo>
                    <a:pt x="653" y="1088"/>
                    <a:pt x="653" y="1088"/>
                    <a:pt x="652" y="1088"/>
                  </a:cubicBezTo>
                  <a:cubicBezTo>
                    <a:pt x="652" y="1089"/>
                    <a:pt x="650" y="1089"/>
                    <a:pt x="649" y="1088"/>
                  </a:cubicBezTo>
                  <a:cubicBezTo>
                    <a:pt x="648" y="1089"/>
                    <a:pt x="647" y="1088"/>
                    <a:pt x="647" y="1088"/>
                  </a:cubicBezTo>
                  <a:cubicBezTo>
                    <a:pt x="646" y="1088"/>
                    <a:pt x="646" y="1088"/>
                    <a:pt x="646" y="1088"/>
                  </a:cubicBezTo>
                  <a:cubicBezTo>
                    <a:pt x="645" y="1088"/>
                    <a:pt x="645" y="1088"/>
                    <a:pt x="645" y="1088"/>
                  </a:cubicBezTo>
                  <a:cubicBezTo>
                    <a:pt x="645" y="1088"/>
                    <a:pt x="644" y="1088"/>
                    <a:pt x="644" y="1088"/>
                  </a:cubicBezTo>
                  <a:cubicBezTo>
                    <a:pt x="643" y="1088"/>
                    <a:pt x="642" y="1088"/>
                    <a:pt x="642" y="1087"/>
                  </a:cubicBezTo>
                  <a:cubicBezTo>
                    <a:pt x="642" y="1086"/>
                    <a:pt x="642" y="1086"/>
                    <a:pt x="642" y="1086"/>
                  </a:cubicBezTo>
                  <a:cubicBezTo>
                    <a:pt x="642" y="1086"/>
                    <a:pt x="643" y="1086"/>
                    <a:pt x="642" y="1085"/>
                  </a:cubicBezTo>
                  <a:cubicBezTo>
                    <a:pt x="643" y="1086"/>
                    <a:pt x="645" y="1084"/>
                    <a:pt x="646" y="1084"/>
                  </a:cubicBezTo>
                  <a:cubicBezTo>
                    <a:pt x="646" y="1084"/>
                    <a:pt x="648" y="1084"/>
                    <a:pt x="647" y="1084"/>
                  </a:cubicBezTo>
                  <a:cubicBezTo>
                    <a:pt x="648" y="1085"/>
                    <a:pt x="649" y="1085"/>
                    <a:pt x="650" y="1085"/>
                  </a:cubicBezTo>
                  <a:cubicBezTo>
                    <a:pt x="651" y="1085"/>
                    <a:pt x="652" y="1086"/>
                    <a:pt x="653" y="1086"/>
                  </a:cubicBezTo>
                  <a:cubicBezTo>
                    <a:pt x="654" y="1086"/>
                    <a:pt x="655" y="1086"/>
                    <a:pt x="655" y="1086"/>
                  </a:cubicBezTo>
                  <a:cubicBezTo>
                    <a:pt x="656" y="1086"/>
                    <a:pt x="656" y="1085"/>
                    <a:pt x="657" y="1085"/>
                  </a:cubicBezTo>
                  <a:cubicBezTo>
                    <a:pt x="657" y="1086"/>
                    <a:pt x="659" y="1087"/>
                    <a:pt x="660" y="1086"/>
                  </a:cubicBezTo>
                  <a:cubicBezTo>
                    <a:pt x="660" y="1086"/>
                    <a:pt x="660" y="1086"/>
                    <a:pt x="660" y="1085"/>
                  </a:cubicBezTo>
                  <a:cubicBezTo>
                    <a:pt x="661" y="1085"/>
                    <a:pt x="661" y="1085"/>
                    <a:pt x="662" y="1085"/>
                  </a:cubicBezTo>
                  <a:cubicBezTo>
                    <a:pt x="662" y="1085"/>
                    <a:pt x="663" y="1083"/>
                    <a:pt x="663" y="1083"/>
                  </a:cubicBezTo>
                  <a:cubicBezTo>
                    <a:pt x="663" y="1083"/>
                    <a:pt x="662" y="1084"/>
                    <a:pt x="662" y="1084"/>
                  </a:cubicBezTo>
                  <a:cubicBezTo>
                    <a:pt x="662" y="1083"/>
                    <a:pt x="662" y="1083"/>
                    <a:pt x="662" y="1083"/>
                  </a:cubicBezTo>
                  <a:cubicBezTo>
                    <a:pt x="663" y="1083"/>
                    <a:pt x="663" y="1083"/>
                    <a:pt x="663" y="1083"/>
                  </a:cubicBezTo>
                  <a:cubicBezTo>
                    <a:pt x="664" y="1085"/>
                    <a:pt x="662" y="1084"/>
                    <a:pt x="662" y="1086"/>
                  </a:cubicBezTo>
                  <a:cubicBezTo>
                    <a:pt x="662" y="1086"/>
                    <a:pt x="662" y="1086"/>
                    <a:pt x="662" y="1086"/>
                  </a:cubicBezTo>
                  <a:close/>
                  <a:moveTo>
                    <a:pt x="678" y="1090"/>
                  </a:moveTo>
                  <a:cubicBezTo>
                    <a:pt x="678" y="1091"/>
                    <a:pt x="677" y="1090"/>
                    <a:pt x="677" y="1091"/>
                  </a:cubicBezTo>
                  <a:cubicBezTo>
                    <a:pt x="677" y="1091"/>
                    <a:pt x="677" y="1092"/>
                    <a:pt x="678" y="1092"/>
                  </a:cubicBezTo>
                  <a:cubicBezTo>
                    <a:pt x="677" y="1093"/>
                    <a:pt x="676" y="1095"/>
                    <a:pt x="675" y="1095"/>
                  </a:cubicBezTo>
                  <a:cubicBezTo>
                    <a:pt x="672" y="1097"/>
                    <a:pt x="669" y="1098"/>
                    <a:pt x="667" y="1098"/>
                  </a:cubicBezTo>
                  <a:cubicBezTo>
                    <a:pt x="667" y="1098"/>
                    <a:pt x="667" y="1098"/>
                    <a:pt x="667" y="1098"/>
                  </a:cubicBezTo>
                  <a:cubicBezTo>
                    <a:pt x="667" y="1098"/>
                    <a:pt x="667" y="1097"/>
                    <a:pt x="668" y="1097"/>
                  </a:cubicBezTo>
                  <a:cubicBezTo>
                    <a:pt x="668" y="1097"/>
                    <a:pt x="668" y="1097"/>
                    <a:pt x="668" y="1096"/>
                  </a:cubicBezTo>
                  <a:cubicBezTo>
                    <a:pt x="669" y="1096"/>
                    <a:pt x="667" y="1096"/>
                    <a:pt x="667" y="1096"/>
                  </a:cubicBezTo>
                  <a:cubicBezTo>
                    <a:pt x="667" y="1096"/>
                    <a:pt x="667" y="1095"/>
                    <a:pt x="667" y="1095"/>
                  </a:cubicBezTo>
                  <a:cubicBezTo>
                    <a:pt x="668" y="1095"/>
                    <a:pt x="668" y="1094"/>
                    <a:pt x="668" y="1093"/>
                  </a:cubicBezTo>
                  <a:cubicBezTo>
                    <a:pt x="668" y="1093"/>
                    <a:pt x="668" y="1093"/>
                    <a:pt x="668" y="1093"/>
                  </a:cubicBezTo>
                  <a:cubicBezTo>
                    <a:pt x="669" y="1093"/>
                    <a:pt x="670" y="1092"/>
                    <a:pt x="670" y="1091"/>
                  </a:cubicBezTo>
                  <a:cubicBezTo>
                    <a:pt x="671" y="1091"/>
                    <a:pt x="672" y="1093"/>
                    <a:pt x="673" y="1092"/>
                  </a:cubicBezTo>
                  <a:cubicBezTo>
                    <a:pt x="673" y="1092"/>
                    <a:pt x="674" y="1090"/>
                    <a:pt x="674" y="1090"/>
                  </a:cubicBezTo>
                  <a:cubicBezTo>
                    <a:pt x="674" y="1090"/>
                    <a:pt x="674" y="1090"/>
                    <a:pt x="674" y="1090"/>
                  </a:cubicBezTo>
                  <a:cubicBezTo>
                    <a:pt x="675" y="1090"/>
                    <a:pt x="675" y="1090"/>
                    <a:pt x="675" y="1089"/>
                  </a:cubicBezTo>
                  <a:cubicBezTo>
                    <a:pt x="675" y="1089"/>
                    <a:pt x="675" y="1089"/>
                    <a:pt x="675" y="1089"/>
                  </a:cubicBezTo>
                  <a:cubicBezTo>
                    <a:pt x="676" y="1089"/>
                    <a:pt x="676" y="1089"/>
                    <a:pt x="676" y="1089"/>
                  </a:cubicBezTo>
                  <a:cubicBezTo>
                    <a:pt x="677" y="1089"/>
                    <a:pt x="676" y="1089"/>
                    <a:pt x="678" y="1089"/>
                  </a:cubicBezTo>
                  <a:cubicBezTo>
                    <a:pt x="678" y="1089"/>
                    <a:pt x="678" y="1090"/>
                    <a:pt x="678" y="1090"/>
                  </a:cubicBezTo>
                  <a:close/>
                  <a:moveTo>
                    <a:pt x="699" y="1013"/>
                  </a:moveTo>
                  <a:cubicBezTo>
                    <a:pt x="700" y="1012"/>
                    <a:pt x="702" y="1010"/>
                    <a:pt x="702" y="1012"/>
                  </a:cubicBezTo>
                  <a:cubicBezTo>
                    <a:pt x="702" y="1013"/>
                    <a:pt x="700" y="1015"/>
                    <a:pt x="699" y="1015"/>
                  </a:cubicBezTo>
                  <a:cubicBezTo>
                    <a:pt x="699" y="1014"/>
                    <a:pt x="699" y="1014"/>
                    <a:pt x="699" y="1013"/>
                  </a:cubicBezTo>
                  <a:close/>
                  <a:moveTo>
                    <a:pt x="679" y="1041"/>
                  </a:moveTo>
                  <a:cubicBezTo>
                    <a:pt x="679" y="1041"/>
                    <a:pt x="674" y="1042"/>
                    <a:pt x="673" y="1042"/>
                  </a:cubicBezTo>
                  <a:cubicBezTo>
                    <a:pt x="674" y="1040"/>
                    <a:pt x="672" y="1039"/>
                    <a:pt x="676" y="1040"/>
                  </a:cubicBezTo>
                  <a:cubicBezTo>
                    <a:pt x="676" y="1040"/>
                    <a:pt x="678" y="1040"/>
                    <a:pt x="678" y="1040"/>
                  </a:cubicBezTo>
                  <a:cubicBezTo>
                    <a:pt x="678" y="1040"/>
                    <a:pt x="679" y="1041"/>
                    <a:pt x="679" y="1041"/>
                  </a:cubicBezTo>
                  <a:cubicBezTo>
                    <a:pt x="679" y="1040"/>
                    <a:pt x="679" y="1040"/>
                    <a:pt x="679" y="1040"/>
                  </a:cubicBezTo>
                  <a:cubicBezTo>
                    <a:pt x="679" y="1040"/>
                    <a:pt x="679" y="1041"/>
                    <a:pt x="679" y="1041"/>
                  </a:cubicBezTo>
                  <a:close/>
                  <a:moveTo>
                    <a:pt x="689" y="1080"/>
                  </a:moveTo>
                  <a:cubicBezTo>
                    <a:pt x="690" y="1081"/>
                    <a:pt x="683" y="1082"/>
                    <a:pt x="682" y="1082"/>
                  </a:cubicBezTo>
                  <a:cubicBezTo>
                    <a:pt x="683" y="1082"/>
                    <a:pt x="685" y="1080"/>
                    <a:pt x="686" y="1080"/>
                  </a:cubicBezTo>
                  <a:cubicBezTo>
                    <a:pt x="687" y="1080"/>
                    <a:pt x="688" y="1079"/>
                    <a:pt x="689" y="1080"/>
                  </a:cubicBezTo>
                  <a:close/>
                  <a:moveTo>
                    <a:pt x="684" y="1043"/>
                  </a:moveTo>
                  <a:cubicBezTo>
                    <a:pt x="683" y="1044"/>
                    <a:pt x="685" y="1045"/>
                    <a:pt x="684" y="1045"/>
                  </a:cubicBezTo>
                  <a:cubicBezTo>
                    <a:pt x="683" y="1043"/>
                    <a:pt x="684" y="1042"/>
                    <a:pt x="684" y="1043"/>
                  </a:cubicBezTo>
                  <a:close/>
                  <a:moveTo>
                    <a:pt x="692" y="1051"/>
                  </a:moveTo>
                  <a:cubicBezTo>
                    <a:pt x="694" y="1053"/>
                    <a:pt x="689" y="1054"/>
                    <a:pt x="688" y="1054"/>
                  </a:cubicBezTo>
                  <a:cubicBezTo>
                    <a:pt x="679" y="1052"/>
                    <a:pt x="688" y="1047"/>
                    <a:pt x="692" y="1051"/>
                  </a:cubicBezTo>
                  <a:close/>
                  <a:moveTo>
                    <a:pt x="681" y="1083"/>
                  </a:moveTo>
                  <a:cubicBezTo>
                    <a:pt x="681" y="1083"/>
                    <a:pt x="681" y="1084"/>
                    <a:pt x="681" y="1084"/>
                  </a:cubicBezTo>
                  <a:cubicBezTo>
                    <a:pt x="680" y="1084"/>
                    <a:pt x="681" y="1084"/>
                    <a:pt x="681" y="1083"/>
                  </a:cubicBezTo>
                  <a:close/>
                  <a:moveTo>
                    <a:pt x="680" y="1004"/>
                  </a:moveTo>
                  <a:cubicBezTo>
                    <a:pt x="680" y="1004"/>
                    <a:pt x="680" y="1004"/>
                    <a:pt x="680" y="1004"/>
                  </a:cubicBezTo>
                  <a:cubicBezTo>
                    <a:pt x="680" y="1003"/>
                    <a:pt x="682" y="1006"/>
                    <a:pt x="681" y="1006"/>
                  </a:cubicBezTo>
                  <a:cubicBezTo>
                    <a:pt x="681" y="1006"/>
                    <a:pt x="681" y="1005"/>
                    <a:pt x="680" y="1004"/>
                  </a:cubicBezTo>
                  <a:close/>
                  <a:moveTo>
                    <a:pt x="683" y="1041"/>
                  </a:moveTo>
                  <a:cubicBezTo>
                    <a:pt x="682" y="1042"/>
                    <a:pt x="678" y="1041"/>
                    <a:pt x="681" y="1041"/>
                  </a:cubicBezTo>
                  <a:cubicBezTo>
                    <a:pt x="682" y="1040"/>
                    <a:pt x="686" y="1041"/>
                    <a:pt x="686" y="1041"/>
                  </a:cubicBezTo>
                  <a:cubicBezTo>
                    <a:pt x="685" y="1042"/>
                    <a:pt x="683" y="1041"/>
                    <a:pt x="683" y="1041"/>
                  </a:cubicBezTo>
                  <a:close/>
                  <a:moveTo>
                    <a:pt x="711" y="1034"/>
                  </a:moveTo>
                  <a:cubicBezTo>
                    <a:pt x="711" y="1033"/>
                    <a:pt x="713" y="1033"/>
                    <a:pt x="714" y="1034"/>
                  </a:cubicBezTo>
                  <a:cubicBezTo>
                    <a:pt x="714" y="1035"/>
                    <a:pt x="711" y="1034"/>
                    <a:pt x="711" y="1034"/>
                  </a:cubicBezTo>
                  <a:close/>
                  <a:moveTo>
                    <a:pt x="717" y="1079"/>
                  </a:moveTo>
                  <a:cubicBezTo>
                    <a:pt x="717" y="1079"/>
                    <a:pt x="717" y="1079"/>
                    <a:pt x="717" y="1079"/>
                  </a:cubicBezTo>
                  <a:cubicBezTo>
                    <a:pt x="716" y="1079"/>
                    <a:pt x="718" y="1078"/>
                    <a:pt x="718" y="1078"/>
                  </a:cubicBezTo>
                  <a:cubicBezTo>
                    <a:pt x="718" y="1079"/>
                    <a:pt x="718" y="1079"/>
                    <a:pt x="717" y="1079"/>
                  </a:cubicBezTo>
                  <a:close/>
                  <a:moveTo>
                    <a:pt x="695" y="1051"/>
                  </a:moveTo>
                  <a:cubicBezTo>
                    <a:pt x="695" y="1051"/>
                    <a:pt x="694" y="1051"/>
                    <a:pt x="694" y="1050"/>
                  </a:cubicBezTo>
                  <a:cubicBezTo>
                    <a:pt x="694" y="1050"/>
                    <a:pt x="695" y="1051"/>
                    <a:pt x="695" y="1051"/>
                  </a:cubicBezTo>
                  <a:close/>
                  <a:moveTo>
                    <a:pt x="693" y="1032"/>
                  </a:moveTo>
                  <a:cubicBezTo>
                    <a:pt x="692" y="1031"/>
                    <a:pt x="696" y="1031"/>
                    <a:pt x="696" y="1033"/>
                  </a:cubicBezTo>
                  <a:cubicBezTo>
                    <a:pt x="696" y="1034"/>
                    <a:pt x="695" y="1034"/>
                    <a:pt x="694" y="1034"/>
                  </a:cubicBezTo>
                  <a:cubicBezTo>
                    <a:pt x="693" y="1034"/>
                    <a:pt x="693" y="1033"/>
                    <a:pt x="693" y="1032"/>
                  </a:cubicBezTo>
                  <a:close/>
                  <a:moveTo>
                    <a:pt x="691" y="1032"/>
                  </a:moveTo>
                  <a:cubicBezTo>
                    <a:pt x="691" y="1029"/>
                    <a:pt x="692" y="1032"/>
                    <a:pt x="692" y="1032"/>
                  </a:cubicBezTo>
                  <a:cubicBezTo>
                    <a:pt x="691" y="1032"/>
                    <a:pt x="691" y="1032"/>
                    <a:pt x="691" y="1032"/>
                  </a:cubicBezTo>
                  <a:close/>
                  <a:moveTo>
                    <a:pt x="694" y="1079"/>
                  </a:moveTo>
                  <a:cubicBezTo>
                    <a:pt x="694" y="1079"/>
                    <a:pt x="693" y="1080"/>
                    <a:pt x="693" y="1080"/>
                  </a:cubicBezTo>
                  <a:cubicBezTo>
                    <a:pt x="692" y="1079"/>
                    <a:pt x="694" y="1079"/>
                    <a:pt x="694" y="1079"/>
                  </a:cubicBezTo>
                  <a:close/>
                  <a:moveTo>
                    <a:pt x="696" y="1050"/>
                  </a:moveTo>
                  <a:cubicBezTo>
                    <a:pt x="696" y="1051"/>
                    <a:pt x="695" y="1050"/>
                    <a:pt x="695" y="1050"/>
                  </a:cubicBezTo>
                  <a:cubicBezTo>
                    <a:pt x="695" y="1050"/>
                    <a:pt x="696" y="1049"/>
                    <a:pt x="696" y="1050"/>
                  </a:cubicBezTo>
                  <a:close/>
                  <a:moveTo>
                    <a:pt x="732" y="1064"/>
                  </a:moveTo>
                  <a:cubicBezTo>
                    <a:pt x="732" y="1065"/>
                    <a:pt x="731" y="1068"/>
                    <a:pt x="729" y="1069"/>
                  </a:cubicBezTo>
                  <a:cubicBezTo>
                    <a:pt x="729" y="1068"/>
                    <a:pt x="732" y="1064"/>
                    <a:pt x="732" y="1064"/>
                  </a:cubicBezTo>
                  <a:close/>
                  <a:moveTo>
                    <a:pt x="723" y="1077"/>
                  </a:moveTo>
                  <a:cubicBezTo>
                    <a:pt x="724" y="1077"/>
                    <a:pt x="722" y="1077"/>
                    <a:pt x="722" y="1077"/>
                  </a:cubicBezTo>
                  <a:cubicBezTo>
                    <a:pt x="721" y="1078"/>
                    <a:pt x="722" y="1077"/>
                    <a:pt x="722" y="1078"/>
                  </a:cubicBezTo>
                  <a:cubicBezTo>
                    <a:pt x="721" y="1080"/>
                    <a:pt x="720" y="1082"/>
                    <a:pt x="719" y="1083"/>
                  </a:cubicBezTo>
                  <a:cubicBezTo>
                    <a:pt x="719" y="1082"/>
                    <a:pt x="717" y="1082"/>
                    <a:pt x="718" y="1080"/>
                  </a:cubicBezTo>
                  <a:cubicBezTo>
                    <a:pt x="718" y="1080"/>
                    <a:pt x="718" y="1080"/>
                    <a:pt x="718" y="1080"/>
                  </a:cubicBezTo>
                  <a:cubicBezTo>
                    <a:pt x="718" y="1080"/>
                    <a:pt x="719" y="1080"/>
                    <a:pt x="719" y="1080"/>
                  </a:cubicBezTo>
                  <a:cubicBezTo>
                    <a:pt x="719" y="1079"/>
                    <a:pt x="719" y="1078"/>
                    <a:pt x="721" y="1077"/>
                  </a:cubicBezTo>
                  <a:cubicBezTo>
                    <a:pt x="721" y="1077"/>
                    <a:pt x="723" y="1075"/>
                    <a:pt x="723" y="1077"/>
                  </a:cubicBezTo>
                  <a:close/>
                  <a:moveTo>
                    <a:pt x="732" y="1057"/>
                  </a:moveTo>
                  <a:cubicBezTo>
                    <a:pt x="732" y="1057"/>
                    <a:pt x="732" y="1057"/>
                    <a:pt x="732" y="1057"/>
                  </a:cubicBezTo>
                  <a:cubicBezTo>
                    <a:pt x="732" y="1057"/>
                    <a:pt x="731" y="1057"/>
                    <a:pt x="731" y="1056"/>
                  </a:cubicBezTo>
                  <a:cubicBezTo>
                    <a:pt x="731" y="1057"/>
                    <a:pt x="732" y="1057"/>
                    <a:pt x="732" y="1057"/>
                  </a:cubicBezTo>
                  <a:close/>
                  <a:moveTo>
                    <a:pt x="729" y="1066"/>
                  </a:moveTo>
                  <a:cubicBezTo>
                    <a:pt x="730" y="1066"/>
                    <a:pt x="729" y="1067"/>
                    <a:pt x="729" y="1067"/>
                  </a:cubicBezTo>
                  <a:cubicBezTo>
                    <a:pt x="729" y="1067"/>
                    <a:pt x="730" y="1068"/>
                    <a:pt x="729" y="1068"/>
                  </a:cubicBezTo>
                  <a:cubicBezTo>
                    <a:pt x="728" y="1068"/>
                    <a:pt x="728" y="1067"/>
                    <a:pt x="729" y="1068"/>
                  </a:cubicBezTo>
                  <a:cubicBezTo>
                    <a:pt x="728" y="1068"/>
                    <a:pt x="728" y="1064"/>
                    <a:pt x="729" y="1066"/>
                  </a:cubicBezTo>
                  <a:close/>
                  <a:moveTo>
                    <a:pt x="692" y="1033"/>
                  </a:moveTo>
                  <a:cubicBezTo>
                    <a:pt x="692" y="1034"/>
                    <a:pt x="691" y="1033"/>
                    <a:pt x="692" y="1033"/>
                  </a:cubicBezTo>
                  <a:cubicBezTo>
                    <a:pt x="692" y="1033"/>
                    <a:pt x="692" y="1033"/>
                    <a:pt x="692" y="1033"/>
                  </a:cubicBezTo>
                  <a:close/>
                  <a:moveTo>
                    <a:pt x="718" y="1083"/>
                  </a:moveTo>
                  <a:cubicBezTo>
                    <a:pt x="718" y="1083"/>
                    <a:pt x="716" y="1085"/>
                    <a:pt x="716" y="1085"/>
                  </a:cubicBezTo>
                  <a:cubicBezTo>
                    <a:pt x="715" y="1083"/>
                    <a:pt x="718" y="1083"/>
                    <a:pt x="718" y="1083"/>
                  </a:cubicBezTo>
                  <a:close/>
                  <a:moveTo>
                    <a:pt x="702" y="1052"/>
                  </a:moveTo>
                  <a:cubicBezTo>
                    <a:pt x="702" y="1053"/>
                    <a:pt x="702" y="1053"/>
                    <a:pt x="701" y="1053"/>
                  </a:cubicBezTo>
                  <a:cubicBezTo>
                    <a:pt x="701" y="1052"/>
                    <a:pt x="701" y="1052"/>
                    <a:pt x="701" y="1052"/>
                  </a:cubicBezTo>
                  <a:cubicBezTo>
                    <a:pt x="701" y="1052"/>
                    <a:pt x="702" y="1052"/>
                    <a:pt x="702" y="1052"/>
                  </a:cubicBezTo>
                  <a:close/>
                  <a:moveTo>
                    <a:pt x="709" y="1082"/>
                  </a:moveTo>
                  <a:cubicBezTo>
                    <a:pt x="710" y="1084"/>
                    <a:pt x="708" y="1079"/>
                    <a:pt x="709" y="1082"/>
                  </a:cubicBezTo>
                  <a:cubicBezTo>
                    <a:pt x="710" y="1082"/>
                    <a:pt x="709" y="1081"/>
                    <a:pt x="709" y="1082"/>
                  </a:cubicBezTo>
                  <a:close/>
                  <a:moveTo>
                    <a:pt x="716" y="1054"/>
                  </a:moveTo>
                  <a:cubicBezTo>
                    <a:pt x="708" y="1051"/>
                    <a:pt x="703" y="1052"/>
                    <a:pt x="698" y="1049"/>
                  </a:cubicBezTo>
                  <a:cubicBezTo>
                    <a:pt x="698" y="1049"/>
                    <a:pt x="697" y="1051"/>
                    <a:pt x="697" y="1052"/>
                  </a:cubicBezTo>
                  <a:cubicBezTo>
                    <a:pt x="698" y="1051"/>
                    <a:pt x="698" y="1049"/>
                    <a:pt x="700" y="1048"/>
                  </a:cubicBezTo>
                  <a:cubicBezTo>
                    <a:pt x="701" y="1046"/>
                    <a:pt x="703" y="1047"/>
                    <a:pt x="705" y="1048"/>
                  </a:cubicBezTo>
                  <a:cubicBezTo>
                    <a:pt x="708" y="1048"/>
                    <a:pt x="710" y="1049"/>
                    <a:pt x="712" y="1050"/>
                  </a:cubicBezTo>
                  <a:cubicBezTo>
                    <a:pt x="713" y="1050"/>
                    <a:pt x="715" y="1051"/>
                    <a:pt x="716" y="1052"/>
                  </a:cubicBezTo>
                  <a:cubicBezTo>
                    <a:pt x="716" y="1052"/>
                    <a:pt x="717" y="1054"/>
                    <a:pt x="716" y="1054"/>
                  </a:cubicBezTo>
                  <a:close/>
                  <a:moveTo>
                    <a:pt x="699" y="1084"/>
                  </a:moveTo>
                  <a:cubicBezTo>
                    <a:pt x="698" y="1085"/>
                    <a:pt x="698" y="1084"/>
                    <a:pt x="698" y="1084"/>
                  </a:cubicBezTo>
                  <a:cubicBezTo>
                    <a:pt x="698" y="1084"/>
                    <a:pt x="699" y="1084"/>
                    <a:pt x="699" y="1084"/>
                  </a:cubicBezTo>
                  <a:close/>
                  <a:moveTo>
                    <a:pt x="701" y="1052"/>
                  </a:moveTo>
                  <a:cubicBezTo>
                    <a:pt x="701" y="1053"/>
                    <a:pt x="700" y="1053"/>
                    <a:pt x="700" y="1053"/>
                  </a:cubicBezTo>
                  <a:cubicBezTo>
                    <a:pt x="700" y="1052"/>
                    <a:pt x="701" y="1052"/>
                    <a:pt x="701" y="1052"/>
                  </a:cubicBezTo>
                  <a:close/>
                  <a:moveTo>
                    <a:pt x="695" y="1083"/>
                  </a:moveTo>
                  <a:cubicBezTo>
                    <a:pt x="696" y="1083"/>
                    <a:pt x="695" y="1084"/>
                    <a:pt x="695" y="1084"/>
                  </a:cubicBezTo>
                  <a:cubicBezTo>
                    <a:pt x="695" y="1083"/>
                    <a:pt x="695" y="1083"/>
                    <a:pt x="695" y="1083"/>
                  </a:cubicBezTo>
                  <a:close/>
                  <a:moveTo>
                    <a:pt x="698" y="1083"/>
                  </a:moveTo>
                  <a:cubicBezTo>
                    <a:pt x="694" y="1086"/>
                    <a:pt x="699" y="1082"/>
                    <a:pt x="698" y="1083"/>
                  </a:cubicBezTo>
                  <a:cubicBezTo>
                    <a:pt x="698" y="1083"/>
                    <a:pt x="698" y="1083"/>
                    <a:pt x="698" y="1083"/>
                  </a:cubicBezTo>
                  <a:close/>
                  <a:moveTo>
                    <a:pt x="699" y="1052"/>
                  </a:moveTo>
                  <a:cubicBezTo>
                    <a:pt x="700" y="1053"/>
                    <a:pt x="698" y="1054"/>
                    <a:pt x="697" y="1054"/>
                  </a:cubicBezTo>
                  <a:cubicBezTo>
                    <a:pt x="697" y="1052"/>
                    <a:pt x="699" y="1053"/>
                    <a:pt x="699" y="1052"/>
                  </a:cubicBezTo>
                  <a:close/>
                  <a:moveTo>
                    <a:pt x="697" y="1040"/>
                  </a:moveTo>
                  <a:cubicBezTo>
                    <a:pt x="689" y="1037"/>
                    <a:pt x="698" y="1040"/>
                    <a:pt x="697" y="1040"/>
                  </a:cubicBezTo>
                  <a:cubicBezTo>
                    <a:pt x="697" y="1040"/>
                    <a:pt x="697" y="1040"/>
                    <a:pt x="697" y="1040"/>
                  </a:cubicBezTo>
                  <a:close/>
                  <a:moveTo>
                    <a:pt x="732" y="1045"/>
                  </a:moveTo>
                  <a:cubicBezTo>
                    <a:pt x="732" y="1044"/>
                    <a:pt x="732" y="1047"/>
                    <a:pt x="732" y="1045"/>
                  </a:cubicBezTo>
                  <a:cubicBezTo>
                    <a:pt x="732" y="1045"/>
                    <a:pt x="732" y="1045"/>
                    <a:pt x="732" y="1045"/>
                  </a:cubicBezTo>
                  <a:close/>
                  <a:moveTo>
                    <a:pt x="782" y="1046"/>
                  </a:moveTo>
                  <a:cubicBezTo>
                    <a:pt x="781" y="1046"/>
                    <a:pt x="779" y="1045"/>
                    <a:pt x="778" y="1045"/>
                  </a:cubicBezTo>
                  <a:cubicBezTo>
                    <a:pt x="777" y="1044"/>
                    <a:pt x="775" y="1044"/>
                    <a:pt x="773" y="1044"/>
                  </a:cubicBezTo>
                  <a:cubicBezTo>
                    <a:pt x="772" y="1043"/>
                    <a:pt x="762" y="1039"/>
                    <a:pt x="762" y="1039"/>
                  </a:cubicBezTo>
                  <a:cubicBezTo>
                    <a:pt x="762" y="1038"/>
                    <a:pt x="762" y="1038"/>
                    <a:pt x="761" y="1038"/>
                  </a:cubicBezTo>
                  <a:cubicBezTo>
                    <a:pt x="761" y="1038"/>
                    <a:pt x="761" y="1038"/>
                    <a:pt x="761" y="1038"/>
                  </a:cubicBezTo>
                  <a:cubicBezTo>
                    <a:pt x="761" y="1038"/>
                    <a:pt x="760" y="1039"/>
                    <a:pt x="759" y="1039"/>
                  </a:cubicBezTo>
                  <a:cubicBezTo>
                    <a:pt x="759" y="1039"/>
                    <a:pt x="759" y="1039"/>
                    <a:pt x="759" y="1039"/>
                  </a:cubicBezTo>
                  <a:cubicBezTo>
                    <a:pt x="759" y="1039"/>
                    <a:pt x="759" y="1039"/>
                    <a:pt x="759" y="1039"/>
                  </a:cubicBezTo>
                  <a:cubicBezTo>
                    <a:pt x="759" y="1039"/>
                    <a:pt x="758" y="1040"/>
                    <a:pt x="758" y="1040"/>
                  </a:cubicBezTo>
                  <a:cubicBezTo>
                    <a:pt x="757" y="1041"/>
                    <a:pt x="756" y="1040"/>
                    <a:pt x="756" y="1041"/>
                  </a:cubicBezTo>
                  <a:cubicBezTo>
                    <a:pt x="756" y="1041"/>
                    <a:pt x="757" y="1042"/>
                    <a:pt x="757" y="1042"/>
                  </a:cubicBezTo>
                  <a:cubicBezTo>
                    <a:pt x="754" y="1043"/>
                    <a:pt x="750" y="1046"/>
                    <a:pt x="747" y="1048"/>
                  </a:cubicBezTo>
                  <a:cubicBezTo>
                    <a:pt x="746" y="1048"/>
                    <a:pt x="743" y="1050"/>
                    <a:pt x="742" y="1050"/>
                  </a:cubicBezTo>
                  <a:cubicBezTo>
                    <a:pt x="742" y="1050"/>
                    <a:pt x="741" y="1051"/>
                    <a:pt x="741" y="1050"/>
                  </a:cubicBezTo>
                  <a:cubicBezTo>
                    <a:pt x="741" y="1050"/>
                    <a:pt x="740" y="1048"/>
                    <a:pt x="740" y="1048"/>
                  </a:cubicBezTo>
                  <a:cubicBezTo>
                    <a:pt x="740" y="1048"/>
                    <a:pt x="740" y="1049"/>
                    <a:pt x="740" y="1049"/>
                  </a:cubicBezTo>
                  <a:cubicBezTo>
                    <a:pt x="739" y="1048"/>
                    <a:pt x="740" y="1045"/>
                    <a:pt x="739" y="1045"/>
                  </a:cubicBezTo>
                  <a:cubicBezTo>
                    <a:pt x="738" y="1045"/>
                    <a:pt x="738" y="1048"/>
                    <a:pt x="738" y="1048"/>
                  </a:cubicBezTo>
                  <a:cubicBezTo>
                    <a:pt x="737" y="1049"/>
                    <a:pt x="736" y="1041"/>
                    <a:pt x="736" y="1041"/>
                  </a:cubicBezTo>
                  <a:cubicBezTo>
                    <a:pt x="736" y="1040"/>
                    <a:pt x="735" y="1034"/>
                    <a:pt x="736" y="1034"/>
                  </a:cubicBezTo>
                  <a:cubicBezTo>
                    <a:pt x="736" y="1033"/>
                    <a:pt x="726" y="1031"/>
                    <a:pt x="726" y="1031"/>
                  </a:cubicBezTo>
                  <a:cubicBezTo>
                    <a:pt x="724" y="1031"/>
                    <a:pt x="721" y="1030"/>
                    <a:pt x="720" y="1031"/>
                  </a:cubicBezTo>
                  <a:cubicBezTo>
                    <a:pt x="719" y="1032"/>
                    <a:pt x="719" y="1032"/>
                    <a:pt x="718" y="1033"/>
                  </a:cubicBezTo>
                  <a:cubicBezTo>
                    <a:pt x="718" y="1033"/>
                    <a:pt x="717" y="1033"/>
                    <a:pt x="716" y="1034"/>
                  </a:cubicBezTo>
                  <a:cubicBezTo>
                    <a:pt x="716" y="1034"/>
                    <a:pt x="715" y="1039"/>
                    <a:pt x="714" y="1038"/>
                  </a:cubicBezTo>
                  <a:cubicBezTo>
                    <a:pt x="715" y="1039"/>
                    <a:pt x="715" y="1038"/>
                    <a:pt x="716" y="1038"/>
                  </a:cubicBezTo>
                  <a:cubicBezTo>
                    <a:pt x="717" y="1038"/>
                    <a:pt x="717" y="1038"/>
                    <a:pt x="719" y="1038"/>
                  </a:cubicBezTo>
                  <a:cubicBezTo>
                    <a:pt x="719" y="1038"/>
                    <a:pt x="719" y="1039"/>
                    <a:pt x="720" y="1039"/>
                  </a:cubicBezTo>
                  <a:cubicBezTo>
                    <a:pt x="720" y="1039"/>
                    <a:pt x="721" y="1038"/>
                    <a:pt x="721" y="1038"/>
                  </a:cubicBezTo>
                  <a:cubicBezTo>
                    <a:pt x="721" y="1039"/>
                    <a:pt x="721" y="1039"/>
                    <a:pt x="721" y="1040"/>
                  </a:cubicBezTo>
                  <a:cubicBezTo>
                    <a:pt x="721" y="1040"/>
                    <a:pt x="721" y="1039"/>
                    <a:pt x="722" y="1039"/>
                  </a:cubicBezTo>
                  <a:cubicBezTo>
                    <a:pt x="720" y="1040"/>
                    <a:pt x="722" y="1042"/>
                    <a:pt x="723" y="1043"/>
                  </a:cubicBezTo>
                  <a:cubicBezTo>
                    <a:pt x="723" y="1043"/>
                    <a:pt x="728" y="1044"/>
                    <a:pt x="728" y="1044"/>
                  </a:cubicBezTo>
                  <a:cubicBezTo>
                    <a:pt x="730" y="1044"/>
                    <a:pt x="732" y="1043"/>
                    <a:pt x="733" y="1043"/>
                  </a:cubicBezTo>
                  <a:cubicBezTo>
                    <a:pt x="734" y="1043"/>
                    <a:pt x="734" y="1043"/>
                    <a:pt x="734" y="1043"/>
                  </a:cubicBezTo>
                  <a:cubicBezTo>
                    <a:pt x="735" y="1043"/>
                    <a:pt x="735" y="1044"/>
                    <a:pt x="734" y="1044"/>
                  </a:cubicBezTo>
                  <a:cubicBezTo>
                    <a:pt x="735" y="1044"/>
                    <a:pt x="734" y="1046"/>
                    <a:pt x="733" y="1045"/>
                  </a:cubicBezTo>
                  <a:cubicBezTo>
                    <a:pt x="733" y="1046"/>
                    <a:pt x="734" y="1046"/>
                    <a:pt x="734" y="1046"/>
                  </a:cubicBezTo>
                  <a:cubicBezTo>
                    <a:pt x="733" y="1047"/>
                    <a:pt x="733" y="1046"/>
                    <a:pt x="733" y="1046"/>
                  </a:cubicBezTo>
                  <a:cubicBezTo>
                    <a:pt x="733" y="1046"/>
                    <a:pt x="733" y="1047"/>
                    <a:pt x="733" y="1047"/>
                  </a:cubicBezTo>
                  <a:cubicBezTo>
                    <a:pt x="733" y="1045"/>
                    <a:pt x="732" y="1046"/>
                    <a:pt x="731" y="1046"/>
                  </a:cubicBezTo>
                  <a:cubicBezTo>
                    <a:pt x="731" y="1046"/>
                    <a:pt x="731" y="1045"/>
                    <a:pt x="730" y="1045"/>
                  </a:cubicBezTo>
                  <a:cubicBezTo>
                    <a:pt x="730" y="1045"/>
                    <a:pt x="729" y="1046"/>
                    <a:pt x="729" y="1046"/>
                  </a:cubicBezTo>
                  <a:cubicBezTo>
                    <a:pt x="727" y="1047"/>
                    <a:pt x="726" y="1047"/>
                    <a:pt x="724" y="1046"/>
                  </a:cubicBezTo>
                  <a:cubicBezTo>
                    <a:pt x="724" y="1046"/>
                    <a:pt x="724" y="1046"/>
                    <a:pt x="724" y="1046"/>
                  </a:cubicBezTo>
                  <a:cubicBezTo>
                    <a:pt x="723" y="1046"/>
                    <a:pt x="722" y="1047"/>
                    <a:pt x="723" y="1047"/>
                  </a:cubicBezTo>
                  <a:cubicBezTo>
                    <a:pt x="723" y="1047"/>
                    <a:pt x="721" y="1047"/>
                    <a:pt x="721" y="1047"/>
                  </a:cubicBezTo>
                  <a:cubicBezTo>
                    <a:pt x="722" y="1047"/>
                    <a:pt x="722" y="1048"/>
                    <a:pt x="721" y="1048"/>
                  </a:cubicBezTo>
                  <a:cubicBezTo>
                    <a:pt x="722" y="1049"/>
                    <a:pt x="723" y="1049"/>
                    <a:pt x="724" y="1049"/>
                  </a:cubicBezTo>
                  <a:cubicBezTo>
                    <a:pt x="725" y="1049"/>
                    <a:pt x="726" y="1050"/>
                    <a:pt x="726" y="1051"/>
                  </a:cubicBezTo>
                  <a:cubicBezTo>
                    <a:pt x="727" y="1052"/>
                    <a:pt x="726" y="1054"/>
                    <a:pt x="727" y="1055"/>
                  </a:cubicBezTo>
                  <a:cubicBezTo>
                    <a:pt x="728" y="1056"/>
                    <a:pt x="730" y="1056"/>
                    <a:pt x="730" y="1054"/>
                  </a:cubicBezTo>
                  <a:cubicBezTo>
                    <a:pt x="731" y="1055"/>
                    <a:pt x="731" y="1053"/>
                    <a:pt x="730" y="1053"/>
                  </a:cubicBezTo>
                  <a:cubicBezTo>
                    <a:pt x="731" y="1052"/>
                    <a:pt x="731" y="1053"/>
                    <a:pt x="731" y="1053"/>
                  </a:cubicBezTo>
                  <a:cubicBezTo>
                    <a:pt x="731" y="1053"/>
                    <a:pt x="731" y="1052"/>
                    <a:pt x="731" y="1051"/>
                  </a:cubicBezTo>
                  <a:cubicBezTo>
                    <a:pt x="731" y="1052"/>
                    <a:pt x="734" y="1049"/>
                    <a:pt x="734" y="1049"/>
                  </a:cubicBezTo>
                  <a:cubicBezTo>
                    <a:pt x="733" y="1049"/>
                    <a:pt x="732" y="1054"/>
                    <a:pt x="734" y="1054"/>
                  </a:cubicBezTo>
                  <a:cubicBezTo>
                    <a:pt x="733" y="1053"/>
                    <a:pt x="733" y="1053"/>
                    <a:pt x="734" y="1052"/>
                  </a:cubicBezTo>
                  <a:cubicBezTo>
                    <a:pt x="734" y="1053"/>
                    <a:pt x="734" y="1054"/>
                    <a:pt x="735" y="1054"/>
                  </a:cubicBezTo>
                  <a:cubicBezTo>
                    <a:pt x="735" y="1054"/>
                    <a:pt x="735" y="1054"/>
                    <a:pt x="736" y="1054"/>
                  </a:cubicBezTo>
                  <a:cubicBezTo>
                    <a:pt x="736" y="1054"/>
                    <a:pt x="736" y="1055"/>
                    <a:pt x="737" y="1056"/>
                  </a:cubicBezTo>
                  <a:cubicBezTo>
                    <a:pt x="737" y="1055"/>
                    <a:pt x="737" y="1055"/>
                    <a:pt x="737" y="1055"/>
                  </a:cubicBezTo>
                  <a:cubicBezTo>
                    <a:pt x="738" y="1055"/>
                    <a:pt x="741" y="1056"/>
                    <a:pt x="741" y="1055"/>
                  </a:cubicBezTo>
                  <a:cubicBezTo>
                    <a:pt x="741" y="1055"/>
                    <a:pt x="741" y="1055"/>
                    <a:pt x="741" y="1055"/>
                  </a:cubicBezTo>
                  <a:cubicBezTo>
                    <a:pt x="741" y="1055"/>
                    <a:pt x="741" y="1055"/>
                    <a:pt x="741" y="1055"/>
                  </a:cubicBezTo>
                  <a:cubicBezTo>
                    <a:pt x="741" y="1056"/>
                    <a:pt x="740" y="1055"/>
                    <a:pt x="739" y="1055"/>
                  </a:cubicBezTo>
                  <a:cubicBezTo>
                    <a:pt x="740" y="1056"/>
                    <a:pt x="739" y="1056"/>
                    <a:pt x="740" y="1057"/>
                  </a:cubicBezTo>
                  <a:cubicBezTo>
                    <a:pt x="740" y="1058"/>
                    <a:pt x="743" y="1058"/>
                    <a:pt x="744" y="1058"/>
                  </a:cubicBezTo>
                  <a:cubicBezTo>
                    <a:pt x="744" y="1058"/>
                    <a:pt x="750" y="1059"/>
                    <a:pt x="749" y="1060"/>
                  </a:cubicBezTo>
                  <a:cubicBezTo>
                    <a:pt x="750" y="1061"/>
                    <a:pt x="754" y="1062"/>
                    <a:pt x="755" y="1062"/>
                  </a:cubicBezTo>
                  <a:cubicBezTo>
                    <a:pt x="755" y="1062"/>
                    <a:pt x="756" y="1061"/>
                    <a:pt x="756" y="1061"/>
                  </a:cubicBezTo>
                  <a:cubicBezTo>
                    <a:pt x="757" y="1062"/>
                    <a:pt x="757" y="1062"/>
                    <a:pt x="757" y="1062"/>
                  </a:cubicBezTo>
                  <a:cubicBezTo>
                    <a:pt x="758" y="1062"/>
                    <a:pt x="759" y="1064"/>
                    <a:pt x="759" y="1062"/>
                  </a:cubicBezTo>
                  <a:cubicBezTo>
                    <a:pt x="759" y="1063"/>
                    <a:pt x="760" y="1064"/>
                    <a:pt x="761" y="1065"/>
                  </a:cubicBezTo>
                  <a:cubicBezTo>
                    <a:pt x="761" y="1065"/>
                    <a:pt x="762" y="1064"/>
                    <a:pt x="762" y="1064"/>
                  </a:cubicBezTo>
                  <a:cubicBezTo>
                    <a:pt x="762" y="1064"/>
                    <a:pt x="762" y="1065"/>
                    <a:pt x="762" y="1065"/>
                  </a:cubicBezTo>
                  <a:cubicBezTo>
                    <a:pt x="761" y="1065"/>
                    <a:pt x="761" y="1065"/>
                    <a:pt x="762" y="1066"/>
                  </a:cubicBezTo>
                  <a:cubicBezTo>
                    <a:pt x="762" y="1066"/>
                    <a:pt x="762" y="1066"/>
                    <a:pt x="762" y="1065"/>
                  </a:cubicBezTo>
                  <a:cubicBezTo>
                    <a:pt x="762" y="1065"/>
                    <a:pt x="765" y="1065"/>
                    <a:pt x="764" y="1065"/>
                  </a:cubicBezTo>
                  <a:cubicBezTo>
                    <a:pt x="764" y="1065"/>
                    <a:pt x="764" y="1065"/>
                    <a:pt x="764" y="1066"/>
                  </a:cubicBezTo>
                  <a:cubicBezTo>
                    <a:pt x="764" y="1066"/>
                    <a:pt x="762" y="1066"/>
                    <a:pt x="763" y="1067"/>
                  </a:cubicBezTo>
                  <a:cubicBezTo>
                    <a:pt x="764" y="1068"/>
                    <a:pt x="765" y="1066"/>
                    <a:pt x="766" y="1067"/>
                  </a:cubicBezTo>
                  <a:cubicBezTo>
                    <a:pt x="766" y="1067"/>
                    <a:pt x="762" y="1067"/>
                    <a:pt x="763" y="1068"/>
                  </a:cubicBezTo>
                  <a:cubicBezTo>
                    <a:pt x="764" y="1069"/>
                    <a:pt x="766" y="1066"/>
                    <a:pt x="766" y="1067"/>
                  </a:cubicBezTo>
                  <a:cubicBezTo>
                    <a:pt x="761" y="1069"/>
                    <a:pt x="771" y="1078"/>
                    <a:pt x="774" y="1077"/>
                  </a:cubicBezTo>
                  <a:cubicBezTo>
                    <a:pt x="774" y="1077"/>
                    <a:pt x="774" y="1077"/>
                    <a:pt x="773" y="1078"/>
                  </a:cubicBezTo>
                  <a:cubicBezTo>
                    <a:pt x="773" y="1078"/>
                    <a:pt x="771" y="1077"/>
                    <a:pt x="771" y="1077"/>
                  </a:cubicBezTo>
                  <a:cubicBezTo>
                    <a:pt x="770" y="1077"/>
                    <a:pt x="767" y="1077"/>
                    <a:pt x="767" y="1077"/>
                  </a:cubicBezTo>
                  <a:cubicBezTo>
                    <a:pt x="767" y="1077"/>
                    <a:pt x="768" y="1079"/>
                    <a:pt x="768" y="1080"/>
                  </a:cubicBezTo>
                  <a:cubicBezTo>
                    <a:pt x="769" y="1081"/>
                    <a:pt x="768" y="1082"/>
                    <a:pt x="768" y="1083"/>
                  </a:cubicBezTo>
                  <a:cubicBezTo>
                    <a:pt x="768" y="1088"/>
                    <a:pt x="769" y="1083"/>
                    <a:pt x="771" y="1083"/>
                  </a:cubicBezTo>
                  <a:cubicBezTo>
                    <a:pt x="772" y="1083"/>
                    <a:pt x="773" y="1084"/>
                    <a:pt x="774" y="1084"/>
                  </a:cubicBezTo>
                  <a:cubicBezTo>
                    <a:pt x="774" y="1084"/>
                    <a:pt x="775" y="1084"/>
                    <a:pt x="776" y="1084"/>
                  </a:cubicBezTo>
                  <a:cubicBezTo>
                    <a:pt x="776" y="1084"/>
                    <a:pt x="776" y="1083"/>
                    <a:pt x="776" y="1082"/>
                  </a:cubicBezTo>
                  <a:cubicBezTo>
                    <a:pt x="774" y="1084"/>
                    <a:pt x="778" y="1085"/>
                    <a:pt x="779" y="1086"/>
                  </a:cubicBezTo>
                  <a:cubicBezTo>
                    <a:pt x="779" y="1086"/>
                    <a:pt x="779" y="1088"/>
                    <a:pt x="780" y="1088"/>
                  </a:cubicBezTo>
                  <a:cubicBezTo>
                    <a:pt x="781" y="1089"/>
                    <a:pt x="782" y="1090"/>
                    <a:pt x="783" y="1091"/>
                  </a:cubicBezTo>
                  <a:cubicBezTo>
                    <a:pt x="783" y="1091"/>
                    <a:pt x="789" y="1091"/>
                    <a:pt x="790" y="1091"/>
                  </a:cubicBezTo>
                  <a:cubicBezTo>
                    <a:pt x="792" y="1091"/>
                    <a:pt x="793" y="1092"/>
                    <a:pt x="795" y="1091"/>
                  </a:cubicBezTo>
                  <a:cubicBezTo>
                    <a:pt x="795" y="1091"/>
                    <a:pt x="799" y="1089"/>
                    <a:pt x="799" y="1090"/>
                  </a:cubicBezTo>
                  <a:cubicBezTo>
                    <a:pt x="799" y="1090"/>
                    <a:pt x="799" y="1090"/>
                    <a:pt x="799" y="1090"/>
                  </a:cubicBezTo>
                  <a:cubicBezTo>
                    <a:pt x="799" y="1090"/>
                    <a:pt x="799" y="1090"/>
                    <a:pt x="799" y="1090"/>
                  </a:cubicBezTo>
                  <a:cubicBezTo>
                    <a:pt x="799" y="1084"/>
                    <a:pt x="792" y="1088"/>
                    <a:pt x="790" y="1084"/>
                  </a:cubicBezTo>
                  <a:cubicBezTo>
                    <a:pt x="792" y="1085"/>
                    <a:pt x="796" y="1086"/>
                    <a:pt x="799" y="1084"/>
                  </a:cubicBezTo>
                  <a:cubicBezTo>
                    <a:pt x="801" y="1083"/>
                    <a:pt x="799" y="1084"/>
                    <a:pt x="798" y="1082"/>
                  </a:cubicBezTo>
                  <a:cubicBezTo>
                    <a:pt x="798" y="1082"/>
                    <a:pt x="798" y="1082"/>
                    <a:pt x="798" y="1082"/>
                  </a:cubicBezTo>
                  <a:cubicBezTo>
                    <a:pt x="798" y="1082"/>
                    <a:pt x="801" y="1083"/>
                    <a:pt x="802" y="1083"/>
                  </a:cubicBezTo>
                  <a:cubicBezTo>
                    <a:pt x="802" y="1081"/>
                    <a:pt x="801" y="1079"/>
                    <a:pt x="800" y="1078"/>
                  </a:cubicBezTo>
                  <a:cubicBezTo>
                    <a:pt x="801" y="1078"/>
                    <a:pt x="801" y="1080"/>
                    <a:pt x="802" y="1081"/>
                  </a:cubicBezTo>
                  <a:cubicBezTo>
                    <a:pt x="802" y="1081"/>
                    <a:pt x="804" y="1082"/>
                    <a:pt x="804" y="1081"/>
                  </a:cubicBezTo>
                  <a:cubicBezTo>
                    <a:pt x="804" y="1081"/>
                    <a:pt x="804" y="1079"/>
                    <a:pt x="803" y="1080"/>
                  </a:cubicBezTo>
                  <a:cubicBezTo>
                    <a:pt x="804" y="1080"/>
                    <a:pt x="804" y="1080"/>
                    <a:pt x="804" y="1081"/>
                  </a:cubicBezTo>
                  <a:cubicBezTo>
                    <a:pt x="804" y="1081"/>
                    <a:pt x="804" y="1080"/>
                    <a:pt x="804" y="1080"/>
                  </a:cubicBezTo>
                  <a:cubicBezTo>
                    <a:pt x="805" y="1080"/>
                    <a:pt x="805" y="1081"/>
                    <a:pt x="806" y="1082"/>
                  </a:cubicBezTo>
                  <a:cubicBezTo>
                    <a:pt x="806" y="1081"/>
                    <a:pt x="806" y="1080"/>
                    <a:pt x="806" y="1080"/>
                  </a:cubicBezTo>
                  <a:cubicBezTo>
                    <a:pt x="806" y="1081"/>
                    <a:pt x="806" y="1080"/>
                    <a:pt x="806" y="1080"/>
                  </a:cubicBezTo>
                  <a:cubicBezTo>
                    <a:pt x="806" y="1080"/>
                    <a:pt x="806" y="1079"/>
                    <a:pt x="806" y="1079"/>
                  </a:cubicBezTo>
                  <a:cubicBezTo>
                    <a:pt x="806" y="1079"/>
                    <a:pt x="806" y="1081"/>
                    <a:pt x="807" y="1081"/>
                  </a:cubicBezTo>
                  <a:cubicBezTo>
                    <a:pt x="807" y="1080"/>
                    <a:pt x="806" y="1080"/>
                    <a:pt x="807" y="1080"/>
                  </a:cubicBezTo>
                  <a:cubicBezTo>
                    <a:pt x="807" y="1079"/>
                    <a:pt x="808" y="1080"/>
                    <a:pt x="808" y="1080"/>
                  </a:cubicBezTo>
                  <a:cubicBezTo>
                    <a:pt x="808" y="1079"/>
                    <a:pt x="807" y="1080"/>
                    <a:pt x="808" y="1079"/>
                  </a:cubicBezTo>
                  <a:cubicBezTo>
                    <a:pt x="808" y="1079"/>
                    <a:pt x="808" y="1080"/>
                    <a:pt x="808" y="1080"/>
                  </a:cubicBezTo>
                  <a:cubicBezTo>
                    <a:pt x="808" y="1080"/>
                    <a:pt x="808" y="1080"/>
                    <a:pt x="808" y="1080"/>
                  </a:cubicBezTo>
                  <a:cubicBezTo>
                    <a:pt x="808" y="1080"/>
                    <a:pt x="809" y="1080"/>
                    <a:pt x="809" y="1080"/>
                  </a:cubicBezTo>
                  <a:cubicBezTo>
                    <a:pt x="809" y="1080"/>
                    <a:pt x="809" y="1080"/>
                    <a:pt x="809" y="1080"/>
                  </a:cubicBezTo>
                  <a:cubicBezTo>
                    <a:pt x="809" y="1080"/>
                    <a:pt x="809" y="1081"/>
                    <a:pt x="809" y="1081"/>
                  </a:cubicBezTo>
                  <a:cubicBezTo>
                    <a:pt x="809" y="1081"/>
                    <a:pt x="810" y="1081"/>
                    <a:pt x="810" y="1081"/>
                  </a:cubicBezTo>
                  <a:cubicBezTo>
                    <a:pt x="810" y="1081"/>
                    <a:pt x="810" y="1082"/>
                    <a:pt x="810" y="1082"/>
                  </a:cubicBezTo>
                  <a:cubicBezTo>
                    <a:pt x="810" y="1082"/>
                    <a:pt x="810" y="1082"/>
                    <a:pt x="810" y="1081"/>
                  </a:cubicBezTo>
                  <a:cubicBezTo>
                    <a:pt x="810" y="1081"/>
                    <a:pt x="811" y="1082"/>
                    <a:pt x="811" y="1082"/>
                  </a:cubicBezTo>
                  <a:cubicBezTo>
                    <a:pt x="812" y="1083"/>
                    <a:pt x="815" y="1083"/>
                    <a:pt x="816" y="1083"/>
                  </a:cubicBezTo>
                  <a:cubicBezTo>
                    <a:pt x="818" y="1084"/>
                    <a:pt x="818" y="1085"/>
                    <a:pt x="819" y="1087"/>
                  </a:cubicBezTo>
                  <a:cubicBezTo>
                    <a:pt x="819" y="1087"/>
                    <a:pt x="822" y="1092"/>
                    <a:pt x="823" y="1090"/>
                  </a:cubicBezTo>
                  <a:cubicBezTo>
                    <a:pt x="823" y="1090"/>
                    <a:pt x="823" y="1091"/>
                    <a:pt x="823" y="1091"/>
                  </a:cubicBezTo>
                  <a:cubicBezTo>
                    <a:pt x="824" y="1093"/>
                    <a:pt x="824" y="1093"/>
                    <a:pt x="826" y="1095"/>
                  </a:cubicBezTo>
                  <a:cubicBezTo>
                    <a:pt x="829" y="1097"/>
                    <a:pt x="829" y="1097"/>
                    <a:pt x="832" y="1097"/>
                  </a:cubicBezTo>
                  <a:cubicBezTo>
                    <a:pt x="833" y="1098"/>
                    <a:pt x="835" y="1098"/>
                    <a:pt x="837" y="1099"/>
                  </a:cubicBezTo>
                  <a:cubicBezTo>
                    <a:pt x="838" y="1099"/>
                    <a:pt x="844" y="1099"/>
                    <a:pt x="844" y="1100"/>
                  </a:cubicBezTo>
                  <a:cubicBezTo>
                    <a:pt x="844" y="1101"/>
                    <a:pt x="843" y="1100"/>
                    <a:pt x="843" y="1101"/>
                  </a:cubicBezTo>
                  <a:cubicBezTo>
                    <a:pt x="844" y="1101"/>
                    <a:pt x="846" y="1102"/>
                    <a:pt x="847" y="1101"/>
                  </a:cubicBezTo>
                  <a:cubicBezTo>
                    <a:pt x="851" y="1100"/>
                    <a:pt x="846" y="1100"/>
                    <a:pt x="846" y="1099"/>
                  </a:cubicBezTo>
                  <a:cubicBezTo>
                    <a:pt x="846" y="1098"/>
                    <a:pt x="850" y="1100"/>
                    <a:pt x="850" y="1098"/>
                  </a:cubicBezTo>
                  <a:cubicBezTo>
                    <a:pt x="849" y="1098"/>
                    <a:pt x="849" y="1098"/>
                    <a:pt x="849" y="1098"/>
                  </a:cubicBezTo>
                  <a:cubicBezTo>
                    <a:pt x="849" y="1098"/>
                    <a:pt x="845" y="1098"/>
                    <a:pt x="844" y="1097"/>
                  </a:cubicBezTo>
                  <a:cubicBezTo>
                    <a:pt x="844" y="1097"/>
                    <a:pt x="842" y="1096"/>
                    <a:pt x="842" y="1096"/>
                  </a:cubicBezTo>
                  <a:cubicBezTo>
                    <a:pt x="842" y="1095"/>
                    <a:pt x="844" y="1095"/>
                    <a:pt x="844" y="1095"/>
                  </a:cubicBezTo>
                  <a:cubicBezTo>
                    <a:pt x="843" y="1094"/>
                    <a:pt x="841" y="1094"/>
                    <a:pt x="840" y="1094"/>
                  </a:cubicBezTo>
                  <a:cubicBezTo>
                    <a:pt x="840" y="1093"/>
                    <a:pt x="839" y="1093"/>
                    <a:pt x="838" y="1093"/>
                  </a:cubicBezTo>
                  <a:cubicBezTo>
                    <a:pt x="838" y="1092"/>
                    <a:pt x="839" y="1092"/>
                    <a:pt x="838" y="1092"/>
                  </a:cubicBezTo>
                  <a:cubicBezTo>
                    <a:pt x="838" y="1091"/>
                    <a:pt x="837" y="1091"/>
                    <a:pt x="837" y="1091"/>
                  </a:cubicBezTo>
                  <a:cubicBezTo>
                    <a:pt x="835" y="1088"/>
                    <a:pt x="832" y="1087"/>
                    <a:pt x="830" y="1085"/>
                  </a:cubicBezTo>
                  <a:cubicBezTo>
                    <a:pt x="829" y="1084"/>
                    <a:pt x="828" y="1082"/>
                    <a:pt x="827" y="1081"/>
                  </a:cubicBezTo>
                  <a:cubicBezTo>
                    <a:pt x="827" y="1081"/>
                    <a:pt x="826" y="1080"/>
                    <a:pt x="825" y="1079"/>
                  </a:cubicBezTo>
                  <a:cubicBezTo>
                    <a:pt x="824" y="1078"/>
                    <a:pt x="823" y="1077"/>
                    <a:pt x="825" y="1075"/>
                  </a:cubicBezTo>
                  <a:cubicBezTo>
                    <a:pt x="826" y="1074"/>
                    <a:pt x="827" y="1074"/>
                    <a:pt x="828" y="1073"/>
                  </a:cubicBezTo>
                  <a:cubicBezTo>
                    <a:pt x="829" y="1070"/>
                    <a:pt x="825" y="1069"/>
                    <a:pt x="824" y="1068"/>
                  </a:cubicBezTo>
                  <a:cubicBezTo>
                    <a:pt x="817" y="1065"/>
                    <a:pt x="812" y="1060"/>
                    <a:pt x="807" y="1055"/>
                  </a:cubicBezTo>
                  <a:cubicBezTo>
                    <a:pt x="805" y="1054"/>
                    <a:pt x="803" y="1053"/>
                    <a:pt x="801" y="1052"/>
                  </a:cubicBezTo>
                  <a:cubicBezTo>
                    <a:pt x="798" y="1051"/>
                    <a:pt x="796" y="1051"/>
                    <a:pt x="793" y="1050"/>
                  </a:cubicBezTo>
                  <a:cubicBezTo>
                    <a:pt x="791" y="1049"/>
                    <a:pt x="789" y="1048"/>
                    <a:pt x="787" y="1047"/>
                  </a:cubicBezTo>
                  <a:cubicBezTo>
                    <a:pt x="785" y="1047"/>
                    <a:pt x="784" y="1046"/>
                    <a:pt x="782" y="1046"/>
                  </a:cubicBezTo>
                  <a:moveTo>
                    <a:pt x="768" y="1085"/>
                  </a:moveTo>
                  <a:cubicBezTo>
                    <a:pt x="769" y="1085"/>
                    <a:pt x="767" y="1086"/>
                    <a:pt x="766" y="1085"/>
                  </a:cubicBezTo>
                  <a:cubicBezTo>
                    <a:pt x="765" y="1084"/>
                    <a:pt x="768" y="1085"/>
                    <a:pt x="768" y="1085"/>
                  </a:cubicBezTo>
                  <a:close/>
                  <a:moveTo>
                    <a:pt x="715" y="1030"/>
                  </a:moveTo>
                  <a:cubicBezTo>
                    <a:pt x="715" y="1031"/>
                    <a:pt x="712" y="1029"/>
                    <a:pt x="712" y="1029"/>
                  </a:cubicBezTo>
                  <a:cubicBezTo>
                    <a:pt x="712" y="1030"/>
                    <a:pt x="713" y="1030"/>
                    <a:pt x="714" y="1031"/>
                  </a:cubicBezTo>
                  <a:cubicBezTo>
                    <a:pt x="714" y="1030"/>
                    <a:pt x="713" y="1032"/>
                    <a:pt x="712" y="1030"/>
                  </a:cubicBezTo>
                  <a:cubicBezTo>
                    <a:pt x="711" y="1030"/>
                    <a:pt x="712" y="1031"/>
                    <a:pt x="712" y="1032"/>
                  </a:cubicBezTo>
                  <a:cubicBezTo>
                    <a:pt x="712" y="1032"/>
                    <a:pt x="710" y="1032"/>
                    <a:pt x="711" y="1031"/>
                  </a:cubicBezTo>
                  <a:cubicBezTo>
                    <a:pt x="712" y="1030"/>
                    <a:pt x="710" y="1031"/>
                    <a:pt x="709" y="1030"/>
                  </a:cubicBezTo>
                  <a:cubicBezTo>
                    <a:pt x="710" y="1030"/>
                    <a:pt x="711" y="1029"/>
                    <a:pt x="710" y="1029"/>
                  </a:cubicBezTo>
                  <a:cubicBezTo>
                    <a:pt x="711" y="1029"/>
                    <a:pt x="712" y="1029"/>
                    <a:pt x="713" y="1029"/>
                  </a:cubicBezTo>
                  <a:cubicBezTo>
                    <a:pt x="713" y="1028"/>
                    <a:pt x="716" y="1029"/>
                    <a:pt x="716" y="1029"/>
                  </a:cubicBezTo>
                  <a:cubicBezTo>
                    <a:pt x="717" y="1031"/>
                    <a:pt x="716" y="1030"/>
                    <a:pt x="715" y="1030"/>
                  </a:cubicBezTo>
                  <a:close/>
                  <a:moveTo>
                    <a:pt x="712" y="1036"/>
                  </a:moveTo>
                  <a:cubicBezTo>
                    <a:pt x="712" y="1034"/>
                    <a:pt x="715" y="1035"/>
                    <a:pt x="715" y="1036"/>
                  </a:cubicBezTo>
                  <a:cubicBezTo>
                    <a:pt x="714" y="1038"/>
                    <a:pt x="712" y="1037"/>
                    <a:pt x="712" y="1036"/>
                  </a:cubicBezTo>
                  <a:close/>
                  <a:moveTo>
                    <a:pt x="716" y="1079"/>
                  </a:moveTo>
                  <a:cubicBezTo>
                    <a:pt x="716" y="1079"/>
                    <a:pt x="716" y="1079"/>
                    <a:pt x="717" y="1079"/>
                  </a:cubicBezTo>
                  <a:cubicBezTo>
                    <a:pt x="717" y="1079"/>
                    <a:pt x="716" y="1080"/>
                    <a:pt x="716" y="1079"/>
                  </a:cubicBezTo>
                  <a:close/>
                  <a:moveTo>
                    <a:pt x="710" y="1041"/>
                  </a:moveTo>
                  <a:cubicBezTo>
                    <a:pt x="710" y="1041"/>
                    <a:pt x="710" y="1042"/>
                    <a:pt x="711" y="1042"/>
                  </a:cubicBezTo>
                  <a:cubicBezTo>
                    <a:pt x="710" y="1042"/>
                    <a:pt x="705" y="1042"/>
                    <a:pt x="706" y="1040"/>
                  </a:cubicBezTo>
                  <a:cubicBezTo>
                    <a:pt x="707" y="1039"/>
                    <a:pt x="711" y="1041"/>
                    <a:pt x="710" y="1041"/>
                  </a:cubicBezTo>
                  <a:close/>
                  <a:moveTo>
                    <a:pt x="766" y="1075"/>
                  </a:moveTo>
                  <a:cubicBezTo>
                    <a:pt x="767" y="1075"/>
                    <a:pt x="771" y="1075"/>
                    <a:pt x="771" y="1077"/>
                  </a:cubicBezTo>
                  <a:cubicBezTo>
                    <a:pt x="771" y="1077"/>
                    <a:pt x="771" y="1077"/>
                    <a:pt x="771" y="1077"/>
                  </a:cubicBezTo>
                  <a:cubicBezTo>
                    <a:pt x="771" y="1078"/>
                    <a:pt x="765" y="1076"/>
                    <a:pt x="766" y="1075"/>
                  </a:cubicBezTo>
                  <a:close/>
                  <a:moveTo>
                    <a:pt x="733" y="1044"/>
                  </a:moveTo>
                  <a:cubicBezTo>
                    <a:pt x="734" y="1043"/>
                    <a:pt x="734" y="1043"/>
                    <a:pt x="734" y="1043"/>
                  </a:cubicBezTo>
                  <a:cubicBezTo>
                    <a:pt x="734" y="1043"/>
                    <a:pt x="734" y="1043"/>
                    <a:pt x="734" y="1043"/>
                  </a:cubicBezTo>
                  <a:cubicBezTo>
                    <a:pt x="735" y="1044"/>
                    <a:pt x="733" y="1044"/>
                    <a:pt x="733" y="1044"/>
                  </a:cubicBezTo>
                  <a:close/>
                  <a:moveTo>
                    <a:pt x="742" y="1073"/>
                  </a:moveTo>
                  <a:cubicBezTo>
                    <a:pt x="741" y="1075"/>
                    <a:pt x="742" y="1072"/>
                    <a:pt x="742" y="1073"/>
                  </a:cubicBezTo>
                  <a:cubicBezTo>
                    <a:pt x="742" y="1073"/>
                    <a:pt x="742" y="1073"/>
                    <a:pt x="742" y="1073"/>
                  </a:cubicBezTo>
                  <a:close/>
                  <a:moveTo>
                    <a:pt x="742" y="1072"/>
                  </a:moveTo>
                  <a:cubicBezTo>
                    <a:pt x="741" y="1073"/>
                    <a:pt x="742" y="1071"/>
                    <a:pt x="742" y="1072"/>
                  </a:cubicBezTo>
                  <a:cubicBezTo>
                    <a:pt x="742" y="1072"/>
                    <a:pt x="742" y="1072"/>
                    <a:pt x="742" y="1072"/>
                  </a:cubicBezTo>
                  <a:close/>
                  <a:moveTo>
                    <a:pt x="697" y="1014"/>
                  </a:moveTo>
                  <a:cubicBezTo>
                    <a:pt x="697" y="1014"/>
                    <a:pt x="697" y="1014"/>
                    <a:pt x="698" y="1014"/>
                  </a:cubicBezTo>
                  <a:cubicBezTo>
                    <a:pt x="698" y="1016"/>
                    <a:pt x="698" y="1018"/>
                    <a:pt x="697" y="1019"/>
                  </a:cubicBezTo>
                  <a:cubicBezTo>
                    <a:pt x="697" y="1020"/>
                    <a:pt x="695" y="1022"/>
                    <a:pt x="695" y="1022"/>
                  </a:cubicBezTo>
                  <a:cubicBezTo>
                    <a:pt x="696" y="1023"/>
                    <a:pt x="702" y="1018"/>
                    <a:pt x="702" y="1018"/>
                  </a:cubicBezTo>
                  <a:cubicBezTo>
                    <a:pt x="703" y="1022"/>
                    <a:pt x="701" y="1021"/>
                    <a:pt x="699" y="1023"/>
                  </a:cubicBezTo>
                  <a:cubicBezTo>
                    <a:pt x="699" y="1023"/>
                    <a:pt x="703" y="1026"/>
                    <a:pt x="703" y="1027"/>
                  </a:cubicBezTo>
                  <a:cubicBezTo>
                    <a:pt x="701" y="1028"/>
                    <a:pt x="697" y="1023"/>
                    <a:pt x="696" y="1027"/>
                  </a:cubicBezTo>
                  <a:cubicBezTo>
                    <a:pt x="696" y="1029"/>
                    <a:pt x="698" y="1034"/>
                    <a:pt x="700" y="1035"/>
                  </a:cubicBezTo>
                  <a:cubicBezTo>
                    <a:pt x="694" y="1035"/>
                    <a:pt x="690" y="1015"/>
                    <a:pt x="697" y="1014"/>
                  </a:cubicBezTo>
                  <a:close/>
                  <a:moveTo>
                    <a:pt x="697" y="1048"/>
                  </a:moveTo>
                  <a:cubicBezTo>
                    <a:pt x="698" y="1047"/>
                    <a:pt x="695" y="1049"/>
                    <a:pt x="697" y="1048"/>
                  </a:cubicBezTo>
                  <a:cubicBezTo>
                    <a:pt x="697" y="1048"/>
                    <a:pt x="696" y="1048"/>
                    <a:pt x="697" y="1048"/>
                  </a:cubicBezTo>
                  <a:close/>
                  <a:moveTo>
                    <a:pt x="657" y="1099"/>
                  </a:moveTo>
                  <a:cubicBezTo>
                    <a:pt x="657" y="1099"/>
                    <a:pt x="657" y="1099"/>
                    <a:pt x="657" y="1099"/>
                  </a:cubicBezTo>
                  <a:cubicBezTo>
                    <a:pt x="656" y="1100"/>
                    <a:pt x="656" y="1100"/>
                    <a:pt x="655" y="1100"/>
                  </a:cubicBezTo>
                  <a:cubicBezTo>
                    <a:pt x="655" y="1100"/>
                    <a:pt x="655" y="1100"/>
                    <a:pt x="655" y="1100"/>
                  </a:cubicBezTo>
                  <a:cubicBezTo>
                    <a:pt x="655" y="1100"/>
                    <a:pt x="655" y="1100"/>
                    <a:pt x="655" y="1100"/>
                  </a:cubicBezTo>
                  <a:cubicBezTo>
                    <a:pt x="655" y="1099"/>
                    <a:pt x="655" y="1099"/>
                    <a:pt x="656" y="1099"/>
                  </a:cubicBezTo>
                  <a:cubicBezTo>
                    <a:pt x="656" y="1099"/>
                    <a:pt x="656" y="1099"/>
                    <a:pt x="656" y="1099"/>
                  </a:cubicBezTo>
                  <a:cubicBezTo>
                    <a:pt x="656" y="1099"/>
                    <a:pt x="656" y="1099"/>
                    <a:pt x="656" y="1099"/>
                  </a:cubicBezTo>
                  <a:cubicBezTo>
                    <a:pt x="656" y="1099"/>
                    <a:pt x="656" y="1099"/>
                    <a:pt x="656" y="1099"/>
                  </a:cubicBezTo>
                  <a:cubicBezTo>
                    <a:pt x="656" y="1099"/>
                    <a:pt x="657" y="1099"/>
                    <a:pt x="657" y="1099"/>
                  </a:cubicBezTo>
                  <a:close/>
                  <a:moveTo>
                    <a:pt x="767" y="1074"/>
                  </a:moveTo>
                  <a:cubicBezTo>
                    <a:pt x="768" y="1075"/>
                    <a:pt x="766" y="1074"/>
                    <a:pt x="767" y="1074"/>
                  </a:cubicBezTo>
                  <a:cubicBezTo>
                    <a:pt x="767" y="1074"/>
                    <a:pt x="767" y="1074"/>
                    <a:pt x="767" y="1074"/>
                  </a:cubicBezTo>
                  <a:close/>
                  <a:moveTo>
                    <a:pt x="767" y="1074"/>
                  </a:moveTo>
                  <a:cubicBezTo>
                    <a:pt x="766" y="1073"/>
                    <a:pt x="770" y="1075"/>
                    <a:pt x="767" y="1074"/>
                  </a:cubicBezTo>
                  <a:cubicBezTo>
                    <a:pt x="767" y="1074"/>
                    <a:pt x="767" y="1074"/>
                    <a:pt x="767" y="1074"/>
                  </a:cubicBezTo>
                  <a:close/>
                  <a:moveTo>
                    <a:pt x="742" y="1070"/>
                  </a:moveTo>
                  <a:cubicBezTo>
                    <a:pt x="743" y="1071"/>
                    <a:pt x="741" y="1071"/>
                    <a:pt x="741" y="1071"/>
                  </a:cubicBezTo>
                  <a:cubicBezTo>
                    <a:pt x="740" y="1071"/>
                    <a:pt x="741" y="1072"/>
                    <a:pt x="741" y="1072"/>
                  </a:cubicBezTo>
                  <a:cubicBezTo>
                    <a:pt x="741" y="1072"/>
                    <a:pt x="741" y="1072"/>
                    <a:pt x="740" y="1072"/>
                  </a:cubicBezTo>
                  <a:cubicBezTo>
                    <a:pt x="740" y="1073"/>
                    <a:pt x="741" y="1075"/>
                    <a:pt x="739" y="1075"/>
                  </a:cubicBezTo>
                  <a:cubicBezTo>
                    <a:pt x="738" y="1075"/>
                    <a:pt x="737" y="1072"/>
                    <a:pt x="738" y="1072"/>
                  </a:cubicBezTo>
                  <a:cubicBezTo>
                    <a:pt x="739" y="1071"/>
                    <a:pt x="737" y="1070"/>
                    <a:pt x="739" y="1071"/>
                  </a:cubicBezTo>
                  <a:cubicBezTo>
                    <a:pt x="739" y="1071"/>
                    <a:pt x="738" y="1070"/>
                    <a:pt x="738" y="1070"/>
                  </a:cubicBezTo>
                  <a:cubicBezTo>
                    <a:pt x="738" y="1070"/>
                    <a:pt x="738" y="1069"/>
                    <a:pt x="738" y="1069"/>
                  </a:cubicBezTo>
                  <a:cubicBezTo>
                    <a:pt x="738" y="1069"/>
                    <a:pt x="739" y="1069"/>
                    <a:pt x="739" y="1069"/>
                  </a:cubicBezTo>
                  <a:cubicBezTo>
                    <a:pt x="740" y="1069"/>
                    <a:pt x="740" y="1067"/>
                    <a:pt x="739" y="1067"/>
                  </a:cubicBezTo>
                  <a:cubicBezTo>
                    <a:pt x="739" y="1067"/>
                    <a:pt x="740" y="1065"/>
                    <a:pt x="741" y="1065"/>
                  </a:cubicBezTo>
                  <a:cubicBezTo>
                    <a:pt x="742" y="1065"/>
                    <a:pt x="743" y="1068"/>
                    <a:pt x="741" y="1068"/>
                  </a:cubicBezTo>
                  <a:cubicBezTo>
                    <a:pt x="742" y="1069"/>
                    <a:pt x="743" y="1070"/>
                    <a:pt x="742" y="1070"/>
                  </a:cubicBezTo>
                  <a:close/>
                  <a:moveTo>
                    <a:pt x="766" y="1085"/>
                  </a:moveTo>
                  <a:cubicBezTo>
                    <a:pt x="765" y="1085"/>
                    <a:pt x="761" y="1087"/>
                    <a:pt x="760" y="1086"/>
                  </a:cubicBezTo>
                  <a:cubicBezTo>
                    <a:pt x="758" y="1084"/>
                    <a:pt x="761" y="1081"/>
                    <a:pt x="762" y="1080"/>
                  </a:cubicBezTo>
                  <a:cubicBezTo>
                    <a:pt x="764" y="1079"/>
                    <a:pt x="768" y="1077"/>
                    <a:pt x="769" y="1080"/>
                  </a:cubicBezTo>
                  <a:cubicBezTo>
                    <a:pt x="770" y="1081"/>
                    <a:pt x="767" y="1084"/>
                    <a:pt x="766" y="1085"/>
                  </a:cubicBezTo>
                  <a:close/>
                  <a:moveTo>
                    <a:pt x="743" y="1071"/>
                  </a:moveTo>
                  <a:cubicBezTo>
                    <a:pt x="743" y="1074"/>
                    <a:pt x="742" y="1070"/>
                    <a:pt x="743" y="1071"/>
                  </a:cubicBezTo>
                  <a:cubicBezTo>
                    <a:pt x="743" y="1071"/>
                    <a:pt x="743" y="1071"/>
                    <a:pt x="743" y="1071"/>
                  </a:cubicBezTo>
                  <a:close/>
                  <a:moveTo>
                    <a:pt x="678" y="1084"/>
                  </a:moveTo>
                  <a:cubicBezTo>
                    <a:pt x="678" y="1085"/>
                    <a:pt x="673" y="1086"/>
                    <a:pt x="673" y="1085"/>
                  </a:cubicBezTo>
                  <a:cubicBezTo>
                    <a:pt x="673" y="1084"/>
                    <a:pt x="673" y="1084"/>
                    <a:pt x="674" y="1084"/>
                  </a:cubicBezTo>
                  <a:cubicBezTo>
                    <a:pt x="673" y="1084"/>
                    <a:pt x="673" y="1084"/>
                    <a:pt x="673" y="1084"/>
                  </a:cubicBezTo>
                  <a:cubicBezTo>
                    <a:pt x="672" y="1084"/>
                    <a:pt x="675" y="1083"/>
                    <a:pt x="675" y="1083"/>
                  </a:cubicBezTo>
                  <a:cubicBezTo>
                    <a:pt x="676" y="1083"/>
                    <a:pt x="678" y="1083"/>
                    <a:pt x="678" y="1084"/>
                  </a:cubicBezTo>
                  <a:close/>
                  <a:moveTo>
                    <a:pt x="519" y="1017"/>
                  </a:moveTo>
                  <a:cubicBezTo>
                    <a:pt x="518" y="1015"/>
                    <a:pt x="519" y="1014"/>
                    <a:pt x="520" y="1015"/>
                  </a:cubicBezTo>
                  <a:cubicBezTo>
                    <a:pt x="522" y="1016"/>
                    <a:pt x="520" y="1018"/>
                    <a:pt x="519" y="1017"/>
                  </a:cubicBezTo>
                  <a:cubicBezTo>
                    <a:pt x="519" y="1017"/>
                    <a:pt x="519" y="1017"/>
                    <a:pt x="519" y="1017"/>
                  </a:cubicBezTo>
                  <a:close/>
                  <a:moveTo>
                    <a:pt x="529" y="1025"/>
                  </a:moveTo>
                  <a:cubicBezTo>
                    <a:pt x="529" y="1025"/>
                    <a:pt x="529" y="1025"/>
                    <a:pt x="529" y="1025"/>
                  </a:cubicBezTo>
                  <a:cubicBezTo>
                    <a:pt x="529" y="1024"/>
                    <a:pt x="529" y="1024"/>
                    <a:pt x="529" y="1025"/>
                  </a:cubicBezTo>
                  <a:close/>
                  <a:moveTo>
                    <a:pt x="530" y="1024"/>
                  </a:moveTo>
                  <a:cubicBezTo>
                    <a:pt x="530" y="1024"/>
                    <a:pt x="531" y="1024"/>
                    <a:pt x="531" y="1025"/>
                  </a:cubicBezTo>
                  <a:cubicBezTo>
                    <a:pt x="531" y="1025"/>
                    <a:pt x="530" y="1025"/>
                    <a:pt x="530" y="1025"/>
                  </a:cubicBezTo>
                  <a:cubicBezTo>
                    <a:pt x="530" y="1025"/>
                    <a:pt x="530" y="1025"/>
                    <a:pt x="530" y="1024"/>
                  </a:cubicBezTo>
                  <a:close/>
                  <a:moveTo>
                    <a:pt x="530" y="1023"/>
                  </a:moveTo>
                  <a:cubicBezTo>
                    <a:pt x="530" y="1024"/>
                    <a:pt x="527" y="1022"/>
                    <a:pt x="527" y="1022"/>
                  </a:cubicBezTo>
                  <a:cubicBezTo>
                    <a:pt x="527" y="1020"/>
                    <a:pt x="530" y="1022"/>
                    <a:pt x="530" y="1023"/>
                  </a:cubicBezTo>
                  <a:close/>
                  <a:moveTo>
                    <a:pt x="525" y="1064"/>
                  </a:moveTo>
                  <a:cubicBezTo>
                    <a:pt x="525" y="1065"/>
                    <a:pt x="525" y="1065"/>
                    <a:pt x="525" y="1065"/>
                  </a:cubicBezTo>
                  <a:cubicBezTo>
                    <a:pt x="522" y="1065"/>
                    <a:pt x="523" y="1063"/>
                    <a:pt x="525" y="1064"/>
                  </a:cubicBezTo>
                  <a:close/>
                  <a:moveTo>
                    <a:pt x="543" y="1067"/>
                  </a:moveTo>
                  <a:cubicBezTo>
                    <a:pt x="542" y="1067"/>
                    <a:pt x="541" y="1065"/>
                    <a:pt x="540" y="1066"/>
                  </a:cubicBezTo>
                  <a:cubicBezTo>
                    <a:pt x="539" y="1067"/>
                    <a:pt x="542" y="1069"/>
                    <a:pt x="539" y="1067"/>
                  </a:cubicBezTo>
                  <a:cubicBezTo>
                    <a:pt x="537" y="1066"/>
                    <a:pt x="536" y="1063"/>
                    <a:pt x="533" y="1062"/>
                  </a:cubicBezTo>
                  <a:cubicBezTo>
                    <a:pt x="533" y="1062"/>
                    <a:pt x="533" y="1062"/>
                    <a:pt x="533" y="1062"/>
                  </a:cubicBezTo>
                  <a:cubicBezTo>
                    <a:pt x="526" y="1057"/>
                    <a:pt x="519" y="1049"/>
                    <a:pt x="513" y="1041"/>
                  </a:cubicBezTo>
                  <a:cubicBezTo>
                    <a:pt x="510" y="1037"/>
                    <a:pt x="507" y="1033"/>
                    <a:pt x="505" y="1029"/>
                  </a:cubicBezTo>
                  <a:cubicBezTo>
                    <a:pt x="504" y="1026"/>
                    <a:pt x="500" y="1021"/>
                    <a:pt x="501" y="1018"/>
                  </a:cubicBezTo>
                  <a:cubicBezTo>
                    <a:pt x="498" y="1015"/>
                    <a:pt x="495" y="1013"/>
                    <a:pt x="492" y="1010"/>
                  </a:cubicBezTo>
                  <a:cubicBezTo>
                    <a:pt x="489" y="1008"/>
                    <a:pt x="486" y="1006"/>
                    <a:pt x="485" y="1003"/>
                  </a:cubicBezTo>
                  <a:cubicBezTo>
                    <a:pt x="483" y="999"/>
                    <a:pt x="477" y="997"/>
                    <a:pt x="477" y="992"/>
                  </a:cubicBezTo>
                  <a:cubicBezTo>
                    <a:pt x="478" y="992"/>
                    <a:pt x="478" y="992"/>
                    <a:pt x="478" y="992"/>
                  </a:cubicBezTo>
                  <a:cubicBezTo>
                    <a:pt x="479" y="991"/>
                    <a:pt x="480" y="991"/>
                    <a:pt x="481" y="992"/>
                  </a:cubicBezTo>
                  <a:cubicBezTo>
                    <a:pt x="482" y="993"/>
                    <a:pt x="484" y="993"/>
                    <a:pt x="485" y="994"/>
                  </a:cubicBezTo>
                  <a:cubicBezTo>
                    <a:pt x="486" y="994"/>
                    <a:pt x="487" y="994"/>
                    <a:pt x="488" y="994"/>
                  </a:cubicBezTo>
                  <a:cubicBezTo>
                    <a:pt x="489" y="994"/>
                    <a:pt x="489" y="994"/>
                    <a:pt x="489" y="994"/>
                  </a:cubicBezTo>
                  <a:cubicBezTo>
                    <a:pt x="489" y="994"/>
                    <a:pt x="490" y="994"/>
                    <a:pt x="490" y="994"/>
                  </a:cubicBezTo>
                  <a:cubicBezTo>
                    <a:pt x="491" y="994"/>
                    <a:pt x="491" y="994"/>
                    <a:pt x="492" y="994"/>
                  </a:cubicBezTo>
                  <a:cubicBezTo>
                    <a:pt x="492" y="994"/>
                    <a:pt x="493" y="994"/>
                    <a:pt x="493" y="995"/>
                  </a:cubicBezTo>
                  <a:cubicBezTo>
                    <a:pt x="493" y="995"/>
                    <a:pt x="493" y="995"/>
                    <a:pt x="493" y="995"/>
                  </a:cubicBezTo>
                  <a:cubicBezTo>
                    <a:pt x="495" y="996"/>
                    <a:pt x="495" y="996"/>
                    <a:pt x="495" y="996"/>
                  </a:cubicBezTo>
                  <a:cubicBezTo>
                    <a:pt x="495" y="996"/>
                    <a:pt x="495" y="996"/>
                    <a:pt x="495" y="996"/>
                  </a:cubicBezTo>
                  <a:cubicBezTo>
                    <a:pt x="495" y="996"/>
                    <a:pt x="495" y="996"/>
                    <a:pt x="495" y="996"/>
                  </a:cubicBezTo>
                  <a:cubicBezTo>
                    <a:pt x="495" y="997"/>
                    <a:pt x="496" y="997"/>
                    <a:pt x="495" y="998"/>
                  </a:cubicBezTo>
                  <a:cubicBezTo>
                    <a:pt x="496" y="998"/>
                    <a:pt x="496" y="998"/>
                    <a:pt x="496" y="998"/>
                  </a:cubicBezTo>
                  <a:cubicBezTo>
                    <a:pt x="497" y="999"/>
                    <a:pt x="497" y="1000"/>
                    <a:pt x="497" y="1001"/>
                  </a:cubicBezTo>
                  <a:cubicBezTo>
                    <a:pt x="498" y="1001"/>
                    <a:pt x="498" y="1001"/>
                    <a:pt x="498" y="1001"/>
                  </a:cubicBezTo>
                  <a:cubicBezTo>
                    <a:pt x="498" y="1001"/>
                    <a:pt x="498" y="1001"/>
                    <a:pt x="498" y="1001"/>
                  </a:cubicBezTo>
                  <a:cubicBezTo>
                    <a:pt x="498" y="1002"/>
                    <a:pt x="498" y="1002"/>
                    <a:pt x="498" y="1002"/>
                  </a:cubicBezTo>
                  <a:cubicBezTo>
                    <a:pt x="498" y="1002"/>
                    <a:pt x="500" y="1003"/>
                    <a:pt x="500" y="1003"/>
                  </a:cubicBezTo>
                  <a:cubicBezTo>
                    <a:pt x="500" y="1003"/>
                    <a:pt x="500" y="1003"/>
                    <a:pt x="500" y="1004"/>
                  </a:cubicBezTo>
                  <a:cubicBezTo>
                    <a:pt x="500" y="1004"/>
                    <a:pt x="500" y="1004"/>
                    <a:pt x="500" y="1004"/>
                  </a:cubicBezTo>
                  <a:cubicBezTo>
                    <a:pt x="501" y="1004"/>
                    <a:pt x="501" y="1004"/>
                    <a:pt x="501" y="1004"/>
                  </a:cubicBezTo>
                  <a:cubicBezTo>
                    <a:pt x="503" y="1005"/>
                    <a:pt x="508" y="1007"/>
                    <a:pt x="508" y="1009"/>
                  </a:cubicBezTo>
                  <a:cubicBezTo>
                    <a:pt x="508" y="1008"/>
                    <a:pt x="508" y="1008"/>
                    <a:pt x="508" y="1008"/>
                  </a:cubicBezTo>
                  <a:cubicBezTo>
                    <a:pt x="509" y="1009"/>
                    <a:pt x="509" y="1009"/>
                    <a:pt x="509" y="1010"/>
                  </a:cubicBezTo>
                  <a:cubicBezTo>
                    <a:pt x="510" y="1011"/>
                    <a:pt x="510" y="1011"/>
                    <a:pt x="510" y="1012"/>
                  </a:cubicBezTo>
                  <a:cubicBezTo>
                    <a:pt x="510" y="1012"/>
                    <a:pt x="510" y="1011"/>
                    <a:pt x="511" y="1011"/>
                  </a:cubicBezTo>
                  <a:cubicBezTo>
                    <a:pt x="510" y="1011"/>
                    <a:pt x="514" y="1016"/>
                    <a:pt x="515" y="1016"/>
                  </a:cubicBezTo>
                  <a:cubicBezTo>
                    <a:pt x="515" y="1016"/>
                    <a:pt x="514" y="1015"/>
                    <a:pt x="514" y="1014"/>
                  </a:cubicBezTo>
                  <a:cubicBezTo>
                    <a:pt x="516" y="1015"/>
                    <a:pt x="518" y="1016"/>
                    <a:pt x="520" y="1018"/>
                  </a:cubicBezTo>
                  <a:cubicBezTo>
                    <a:pt x="520" y="1018"/>
                    <a:pt x="521" y="1019"/>
                    <a:pt x="522" y="1019"/>
                  </a:cubicBezTo>
                  <a:cubicBezTo>
                    <a:pt x="523" y="1020"/>
                    <a:pt x="523" y="1022"/>
                    <a:pt x="524" y="1021"/>
                  </a:cubicBezTo>
                  <a:cubicBezTo>
                    <a:pt x="524" y="1022"/>
                    <a:pt x="525" y="1023"/>
                    <a:pt x="526" y="1024"/>
                  </a:cubicBezTo>
                  <a:cubicBezTo>
                    <a:pt x="527" y="1024"/>
                    <a:pt x="530" y="1026"/>
                    <a:pt x="530" y="1026"/>
                  </a:cubicBezTo>
                  <a:cubicBezTo>
                    <a:pt x="530" y="1026"/>
                    <a:pt x="526" y="1028"/>
                    <a:pt x="526" y="1027"/>
                  </a:cubicBezTo>
                  <a:cubicBezTo>
                    <a:pt x="526" y="1028"/>
                    <a:pt x="529" y="1027"/>
                    <a:pt x="529" y="1026"/>
                  </a:cubicBezTo>
                  <a:cubicBezTo>
                    <a:pt x="532" y="1026"/>
                    <a:pt x="533" y="1027"/>
                    <a:pt x="534" y="1029"/>
                  </a:cubicBezTo>
                  <a:cubicBezTo>
                    <a:pt x="534" y="1029"/>
                    <a:pt x="533" y="1029"/>
                    <a:pt x="532" y="1030"/>
                  </a:cubicBezTo>
                  <a:cubicBezTo>
                    <a:pt x="532" y="1030"/>
                    <a:pt x="531" y="1030"/>
                    <a:pt x="531" y="1030"/>
                  </a:cubicBezTo>
                  <a:cubicBezTo>
                    <a:pt x="531" y="1031"/>
                    <a:pt x="532" y="1032"/>
                    <a:pt x="532" y="1033"/>
                  </a:cubicBezTo>
                  <a:cubicBezTo>
                    <a:pt x="532" y="1033"/>
                    <a:pt x="532" y="1034"/>
                    <a:pt x="533" y="1034"/>
                  </a:cubicBezTo>
                  <a:cubicBezTo>
                    <a:pt x="534" y="1035"/>
                    <a:pt x="536" y="1036"/>
                    <a:pt x="537" y="1036"/>
                  </a:cubicBezTo>
                  <a:cubicBezTo>
                    <a:pt x="537" y="1036"/>
                    <a:pt x="537" y="1036"/>
                    <a:pt x="537" y="1036"/>
                  </a:cubicBezTo>
                  <a:cubicBezTo>
                    <a:pt x="538" y="1037"/>
                    <a:pt x="538" y="1039"/>
                    <a:pt x="539" y="1041"/>
                  </a:cubicBezTo>
                  <a:cubicBezTo>
                    <a:pt x="541" y="1043"/>
                    <a:pt x="542" y="1043"/>
                    <a:pt x="540" y="1045"/>
                  </a:cubicBezTo>
                  <a:cubicBezTo>
                    <a:pt x="540" y="1044"/>
                    <a:pt x="540" y="1044"/>
                    <a:pt x="540" y="1044"/>
                  </a:cubicBezTo>
                  <a:cubicBezTo>
                    <a:pt x="540" y="1044"/>
                    <a:pt x="542" y="1044"/>
                    <a:pt x="542" y="1044"/>
                  </a:cubicBezTo>
                  <a:cubicBezTo>
                    <a:pt x="542" y="1045"/>
                    <a:pt x="542" y="1044"/>
                    <a:pt x="543" y="1045"/>
                  </a:cubicBezTo>
                  <a:cubicBezTo>
                    <a:pt x="544" y="1044"/>
                    <a:pt x="545" y="1045"/>
                    <a:pt x="546" y="1045"/>
                  </a:cubicBezTo>
                  <a:cubicBezTo>
                    <a:pt x="547" y="1045"/>
                    <a:pt x="546" y="1047"/>
                    <a:pt x="547" y="1046"/>
                  </a:cubicBezTo>
                  <a:cubicBezTo>
                    <a:pt x="549" y="1048"/>
                    <a:pt x="549" y="1049"/>
                    <a:pt x="549" y="1051"/>
                  </a:cubicBezTo>
                  <a:cubicBezTo>
                    <a:pt x="548" y="1052"/>
                    <a:pt x="548" y="1052"/>
                    <a:pt x="548" y="1054"/>
                  </a:cubicBezTo>
                  <a:cubicBezTo>
                    <a:pt x="548" y="1054"/>
                    <a:pt x="548" y="1055"/>
                    <a:pt x="548" y="1056"/>
                  </a:cubicBezTo>
                  <a:cubicBezTo>
                    <a:pt x="549" y="1060"/>
                    <a:pt x="549" y="1064"/>
                    <a:pt x="547" y="1068"/>
                  </a:cubicBezTo>
                  <a:cubicBezTo>
                    <a:pt x="546" y="1068"/>
                    <a:pt x="545" y="1065"/>
                    <a:pt x="544" y="1065"/>
                  </a:cubicBezTo>
                  <a:cubicBezTo>
                    <a:pt x="544" y="1065"/>
                    <a:pt x="543" y="1067"/>
                    <a:pt x="544" y="1067"/>
                  </a:cubicBezTo>
                  <a:cubicBezTo>
                    <a:pt x="543" y="1067"/>
                    <a:pt x="543" y="1067"/>
                    <a:pt x="543" y="1067"/>
                  </a:cubicBezTo>
                  <a:close/>
                  <a:moveTo>
                    <a:pt x="532" y="1023"/>
                  </a:moveTo>
                  <a:cubicBezTo>
                    <a:pt x="531" y="1026"/>
                    <a:pt x="532" y="1022"/>
                    <a:pt x="532" y="1022"/>
                  </a:cubicBezTo>
                  <a:cubicBezTo>
                    <a:pt x="532" y="1022"/>
                    <a:pt x="532" y="1024"/>
                    <a:pt x="533" y="1024"/>
                  </a:cubicBezTo>
                  <a:cubicBezTo>
                    <a:pt x="532" y="1023"/>
                    <a:pt x="532" y="1023"/>
                    <a:pt x="532" y="1023"/>
                  </a:cubicBezTo>
                  <a:close/>
                  <a:moveTo>
                    <a:pt x="512" y="1050"/>
                  </a:moveTo>
                  <a:cubicBezTo>
                    <a:pt x="512" y="1050"/>
                    <a:pt x="512" y="1051"/>
                    <a:pt x="512" y="1051"/>
                  </a:cubicBezTo>
                  <a:cubicBezTo>
                    <a:pt x="512" y="1051"/>
                    <a:pt x="510" y="1048"/>
                    <a:pt x="510" y="1047"/>
                  </a:cubicBezTo>
                  <a:cubicBezTo>
                    <a:pt x="510" y="1047"/>
                    <a:pt x="512" y="1048"/>
                    <a:pt x="512" y="1049"/>
                  </a:cubicBezTo>
                  <a:cubicBezTo>
                    <a:pt x="512" y="1049"/>
                    <a:pt x="512" y="1050"/>
                    <a:pt x="512" y="1050"/>
                  </a:cubicBezTo>
                  <a:close/>
                  <a:moveTo>
                    <a:pt x="532" y="1022"/>
                  </a:moveTo>
                  <a:cubicBezTo>
                    <a:pt x="532" y="1022"/>
                    <a:pt x="532" y="1022"/>
                    <a:pt x="532" y="1022"/>
                  </a:cubicBezTo>
                  <a:cubicBezTo>
                    <a:pt x="531" y="1022"/>
                    <a:pt x="531" y="1021"/>
                    <a:pt x="531" y="1021"/>
                  </a:cubicBezTo>
                  <a:cubicBezTo>
                    <a:pt x="531" y="1021"/>
                    <a:pt x="532" y="1022"/>
                    <a:pt x="532" y="1022"/>
                  </a:cubicBezTo>
                  <a:close/>
                  <a:moveTo>
                    <a:pt x="524" y="1020"/>
                  </a:moveTo>
                  <a:cubicBezTo>
                    <a:pt x="524" y="1020"/>
                    <a:pt x="524" y="1020"/>
                    <a:pt x="524" y="1019"/>
                  </a:cubicBezTo>
                  <a:cubicBezTo>
                    <a:pt x="525" y="1019"/>
                    <a:pt x="526" y="1022"/>
                    <a:pt x="525" y="1022"/>
                  </a:cubicBezTo>
                  <a:cubicBezTo>
                    <a:pt x="525" y="1022"/>
                    <a:pt x="523" y="1021"/>
                    <a:pt x="524" y="1020"/>
                  </a:cubicBezTo>
                  <a:close/>
                  <a:moveTo>
                    <a:pt x="526" y="1022"/>
                  </a:moveTo>
                  <a:cubicBezTo>
                    <a:pt x="526" y="1021"/>
                    <a:pt x="530" y="1024"/>
                    <a:pt x="529" y="1024"/>
                  </a:cubicBezTo>
                  <a:cubicBezTo>
                    <a:pt x="528" y="1024"/>
                    <a:pt x="526" y="1023"/>
                    <a:pt x="525" y="1023"/>
                  </a:cubicBezTo>
                  <a:cubicBezTo>
                    <a:pt x="525" y="1023"/>
                    <a:pt x="525" y="1021"/>
                    <a:pt x="526" y="1021"/>
                  </a:cubicBezTo>
                  <a:cubicBezTo>
                    <a:pt x="526" y="1021"/>
                    <a:pt x="526" y="1022"/>
                    <a:pt x="526" y="1022"/>
                  </a:cubicBezTo>
                  <a:close/>
                  <a:moveTo>
                    <a:pt x="485" y="1012"/>
                  </a:moveTo>
                  <a:cubicBezTo>
                    <a:pt x="486" y="1013"/>
                    <a:pt x="485" y="1013"/>
                    <a:pt x="485" y="1013"/>
                  </a:cubicBezTo>
                  <a:cubicBezTo>
                    <a:pt x="484" y="1013"/>
                    <a:pt x="479" y="1010"/>
                    <a:pt x="481" y="1010"/>
                  </a:cubicBezTo>
                  <a:cubicBezTo>
                    <a:pt x="481" y="1009"/>
                    <a:pt x="482" y="1010"/>
                    <a:pt x="482" y="1010"/>
                  </a:cubicBezTo>
                  <a:cubicBezTo>
                    <a:pt x="482" y="1010"/>
                    <a:pt x="484" y="1011"/>
                    <a:pt x="483" y="1011"/>
                  </a:cubicBezTo>
                  <a:cubicBezTo>
                    <a:pt x="483" y="1011"/>
                    <a:pt x="484" y="1011"/>
                    <a:pt x="484" y="1011"/>
                  </a:cubicBezTo>
                  <a:cubicBezTo>
                    <a:pt x="484" y="1011"/>
                    <a:pt x="485" y="1012"/>
                    <a:pt x="485" y="1012"/>
                  </a:cubicBezTo>
                  <a:cubicBezTo>
                    <a:pt x="485" y="1012"/>
                    <a:pt x="485" y="1012"/>
                    <a:pt x="485" y="1012"/>
                  </a:cubicBezTo>
                  <a:close/>
                  <a:moveTo>
                    <a:pt x="499" y="1032"/>
                  </a:moveTo>
                  <a:cubicBezTo>
                    <a:pt x="499" y="1032"/>
                    <a:pt x="499" y="1032"/>
                    <a:pt x="499" y="1032"/>
                  </a:cubicBezTo>
                  <a:cubicBezTo>
                    <a:pt x="499" y="1032"/>
                    <a:pt x="498" y="1032"/>
                    <a:pt x="498" y="1032"/>
                  </a:cubicBezTo>
                  <a:cubicBezTo>
                    <a:pt x="498" y="1032"/>
                    <a:pt x="499" y="1030"/>
                    <a:pt x="499" y="1030"/>
                  </a:cubicBezTo>
                  <a:cubicBezTo>
                    <a:pt x="499" y="1031"/>
                    <a:pt x="499" y="1031"/>
                    <a:pt x="499" y="1032"/>
                  </a:cubicBezTo>
                  <a:close/>
                  <a:moveTo>
                    <a:pt x="495" y="1022"/>
                  </a:moveTo>
                  <a:cubicBezTo>
                    <a:pt x="496" y="1023"/>
                    <a:pt x="495" y="1025"/>
                    <a:pt x="494" y="1025"/>
                  </a:cubicBezTo>
                  <a:cubicBezTo>
                    <a:pt x="494" y="1025"/>
                    <a:pt x="492" y="1022"/>
                    <a:pt x="492" y="1022"/>
                  </a:cubicBezTo>
                  <a:cubicBezTo>
                    <a:pt x="492" y="1021"/>
                    <a:pt x="491" y="1021"/>
                    <a:pt x="491" y="1021"/>
                  </a:cubicBezTo>
                  <a:cubicBezTo>
                    <a:pt x="491" y="1021"/>
                    <a:pt x="490" y="1020"/>
                    <a:pt x="490" y="1019"/>
                  </a:cubicBezTo>
                  <a:cubicBezTo>
                    <a:pt x="490" y="1019"/>
                    <a:pt x="491" y="1020"/>
                    <a:pt x="491" y="1018"/>
                  </a:cubicBezTo>
                  <a:cubicBezTo>
                    <a:pt x="492" y="1018"/>
                    <a:pt x="492" y="1019"/>
                    <a:pt x="492" y="1019"/>
                  </a:cubicBezTo>
                  <a:cubicBezTo>
                    <a:pt x="493" y="1020"/>
                    <a:pt x="495" y="1021"/>
                    <a:pt x="495" y="1022"/>
                  </a:cubicBezTo>
                  <a:close/>
                  <a:moveTo>
                    <a:pt x="495" y="1029"/>
                  </a:moveTo>
                  <a:cubicBezTo>
                    <a:pt x="495" y="1029"/>
                    <a:pt x="495" y="1029"/>
                    <a:pt x="495" y="1029"/>
                  </a:cubicBezTo>
                  <a:cubicBezTo>
                    <a:pt x="495" y="1029"/>
                    <a:pt x="495" y="1029"/>
                    <a:pt x="495" y="1029"/>
                  </a:cubicBezTo>
                  <a:close/>
                  <a:moveTo>
                    <a:pt x="490" y="1014"/>
                  </a:moveTo>
                  <a:cubicBezTo>
                    <a:pt x="490" y="1014"/>
                    <a:pt x="490" y="1014"/>
                    <a:pt x="490" y="1014"/>
                  </a:cubicBezTo>
                  <a:cubicBezTo>
                    <a:pt x="490" y="1014"/>
                    <a:pt x="492" y="1014"/>
                    <a:pt x="491" y="1015"/>
                  </a:cubicBezTo>
                  <a:cubicBezTo>
                    <a:pt x="491" y="1015"/>
                    <a:pt x="490" y="1014"/>
                    <a:pt x="490" y="1014"/>
                  </a:cubicBezTo>
                  <a:close/>
                  <a:moveTo>
                    <a:pt x="490" y="1015"/>
                  </a:moveTo>
                  <a:cubicBezTo>
                    <a:pt x="490" y="1015"/>
                    <a:pt x="490" y="1015"/>
                    <a:pt x="490" y="1015"/>
                  </a:cubicBezTo>
                  <a:cubicBezTo>
                    <a:pt x="490" y="1015"/>
                    <a:pt x="490" y="1015"/>
                    <a:pt x="490" y="1015"/>
                  </a:cubicBezTo>
                  <a:close/>
                  <a:moveTo>
                    <a:pt x="487" y="1014"/>
                  </a:moveTo>
                  <a:cubicBezTo>
                    <a:pt x="487" y="1014"/>
                    <a:pt x="486" y="1014"/>
                    <a:pt x="487" y="1014"/>
                  </a:cubicBezTo>
                  <a:cubicBezTo>
                    <a:pt x="487" y="1014"/>
                    <a:pt x="487" y="1014"/>
                    <a:pt x="487" y="1014"/>
                  </a:cubicBezTo>
                  <a:close/>
                  <a:moveTo>
                    <a:pt x="510" y="1047"/>
                  </a:moveTo>
                  <a:cubicBezTo>
                    <a:pt x="510" y="1047"/>
                    <a:pt x="509" y="1048"/>
                    <a:pt x="509" y="1047"/>
                  </a:cubicBezTo>
                  <a:cubicBezTo>
                    <a:pt x="509" y="1047"/>
                    <a:pt x="509" y="1045"/>
                    <a:pt x="509" y="1045"/>
                  </a:cubicBezTo>
                  <a:cubicBezTo>
                    <a:pt x="509" y="1046"/>
                    <a:pt x="511" y="1046"/>
                    <a:pt x="510" y="1047"/>
                  </a:cubicBezTo>
                  <a:close/>
                  <a:moveTo>
                    <a:pt x="487" y="1015"/>
                  </a:moveTo>
                  <a:cubicBezTo>
                    <a:pt x="488" y="1014"/>
                    <a:pt x="486" y="1016"/>
                    <a:pt x="486" y="1015"/>
                  </a:cubicBezTo>
                  <a:cubicBezTo>
                    <a:pt x="487" y="1015"/>
                    <a:pt x="487" y="1015"/>
                    <a:pt x="487" y="1015"/>
                  </a:cubicBezTo>
                  <a:close/>
                  <a:moveTo>
                    <a:pt x="504" y="1040"/>
                  </a:moveTo>
                  <a:cubicBezTo>
                    <a:pt x="504" y="1040"/>
                    <a:pt x="504" y="1040"/>
                    <a:pt x="504" y="1040"/>
                  </a:cubicBezTo>
                  <a:cubicBezTo>
                    <a:pt x="504" y="1040"/>
                    <a:pt x="504" y="1040"/>
                    <a:pt x="504" y="1040"/>
                  </a:cubicBezTo>
                  <a:cubicBezTo>
                    <a:pt x="504" y="1040"/>
                    <a:pt x="504" y="1041"/>
                    <a:pt x="504" y="1041"/>
                  </a:cubicBezTo>
                  <a:cubicBezTo>
                    <a:pt x="502" y="1041"/>
                    <a:pt x="501" y="1039"/>
                    <a:pt x="500" y="1037"/>
                  </a:cubicBezTo>
                  <a:cubicBezTo>
                    <a:pt x="499" y="1036"/>
                    <a:pt x="501" y="1034"/>
                    <a:pt x="502" y="1035"/>
                  </a:cubicBezTo>
                  <a:cubicBezTo>
                    <a:pt x="502" y="1036"/>
                    <a:pt x="503" y="1038"/>
                    <a:pt x="503" y="1038"/>
                  </a:cubicBezTo>
                  <a:cubicBezTo>
                    <a:pt x="503" y="1038"/>
                    <a:pt x="504" y="1040"/>
                    <a:pt x="504" y="1040"/>
                  </a:cubicBezTo>
                  <a:close/>
                  <a:moveTo>
                    <a:pt x="508" y="1044"/>
                  </a:moveTo>
                  <a:cubicBezTo>
                    <a:pt x="508" y="1045"/>
                    <a:pt x="506" y="1044"/>
                    <a:pt x="506" y="1043"/>
                  </a:cubicBezTo>
                  <a:cubicBezTo>
                    <a:pt x="506" y="1043"/>
                    <a:pt x="506" y="1042"/>
                    <a:pt x="506" y="1042"/>
                  </a:cubicBezTo>
                  <a:cubicBezTo>
                    <a:pt x="506" y="1042"/>
                    <a:pt x="507" y="1042"/>
                    <a:pt x="507" y="1043"/>
                  </a:cubicBezTo>
                  <a:cubicBezTo>
                    <a:pt x="507" y="1044"/>
                    <a:pt x="508" y="1044"/>
                    <a:pt x="508" y="1044"/>
                  </a:cubicBezTo>
                  <a:close/>
                  <a:moveTo>
                    <a:pt x="500" y="1028"/>
                  </a:moveTo>
                  <a:cubicBezTo>
                    <a:pt x="499" y="1028"/>
                    <a:pt x="499" y="1028"/>
                    <a:pt x="499" y="1028"/>
                  </a:cubicBezTo>
                  <a:cubicBezTo>
                    <a:pt x="499" y="1028"/>
                    <a:pt x="502" y="1027"/>
                    <a:pt x="501" y="1028"/>
                  </a:cubicBezTo>
                  <a:cubicBezTo>
                    <a:pt x="501" y="1028"/>
                    <a:pt x="500" y="1028"/>
                    <a:pt x="500" y="1028"/>
                  </a:cubicBezTo>
                  <a:close/>
                  <a:moveTo>
                    <a:pt x="499" y="1031"/>
                  </a:moveTo>
                  <a:cubicBezTo>
                    <a:pt x="500" y="1031"/>
                    <a:pt x="500" y="1031"/>
                    <a:pt x="499" y="1031"/>
                  </a:cubicBezTo>
                  <a:cubicBezTo>
                    <a:pt x="499" y="1031"/>
                    <a:pt x="498" y="1029"/>
                    <a:pt x="498" y="1029"/>
                  </a:cubicBezTo>
                  <a:cubicBezTo>
                    <a:pt x="498" y="1028"/>
                    <a:pt x="499" y="1030"/>
                    <a:pt x="499" y="1031"/>
                  </a:cubicBezTo>
                  <a:close/>
                  <a:moveTo>
                    <a:pt x="654" y="1100"/>
                  </a:moveTo>
                  <a:cubicBezTo>
                    <a:pt x="654" y="1100"/>
                    <a:pt x="654" y="1100"/>
                    <a:pt x="654" y="1100"/>
                  </a:cubicBezTo>
                  <a:cubicBezTo>
                    <a:pt x="654" y="1100"/>
                    <a:pt x="654" y="1100"/>
                    <a:pt x="654" y="1100"/>
                  </a:cubicBezTo>
                  <a:cubicBezTo>
                    <a:pt x="654" y="1100"/>
                    <a:pt x="654" y="1100"/>
                    <a:pt x="654" y="1100"/>
                  </a:cubicBezTo>
                  <a:close/>
                  <a:moveTo>
                    <a:pt x="526" y="1019"/>
                  </a:moveTo>
                  <a:cubicBezTo>
                    <a:pt x="526" y="1020"/>
                    <a:pt x="526" y="1020"/>
                    <a:pt x="526" y="1020"/>
                  </a:cubicBezTo>
                  <a:cubicBezTo>
                    <a:pt x="525" y="1020"/>
                    <a:pt x="522" y="1019"/>
                    <a:pt x="522" y="1018"/>
                  </a:cubicBezTo>
                  <a:cubicBezTo>
                    <a:pt x="523" y="1018"/>
                    <a:pt x="525" y="1018"/>
                    <a:pt x="526" y="1019"/>
                  </a:cubicBezTo>
                  <a:close/>
                  <a:moveTo>
                    <a:pt x="534" y="1023"/>
                  </a:moveTo>
                  <a:cubicBezTo>
                    <a:pt x="535" y="1023"/>
                    <a:pt x="535" y="1023"/>
                    <a:pt x="535" y="1024"/>
                  </a:cubicBezTo>
                  <a:cubicBezTo>
                    <a:pt x="535" y="1023"/>
                    <a:pt x="535" y="1023"/>
                    <a:pt x="534" y="1023"/>
                  </a:cubicBezTo>
                  <a:close/>
                  <a:moveTo>
                    <a:pt x="531" y="1031"/>
                  </a:moveTo>
                  <a:cubicBezTo>
                    <a:pt x="531" y="1031"/>
                    <a:pt x="533" y="1031"/>
                    <a:pt x="533" y="1032"/>
                  </a:cubicBezTo>
                  <a:cubicBezTo>
                    <a:pt x="533" y="1033"/>
                    <a:pt x="532" y="1032"/>
                    <a:pt x="531" y="1031"/>
                  </a:cubicBezTo>
                  <a:close/>
                  <a:moveTo>
                    <a:pt x="539" y="1026"/>
                  </a:moveTo>
                  <a:cubicBezTo>
                    <a:pt x="539" y="1026"/>
                    <a:pt x="539" y="1026"/>
                    <a:pt x="539" y="1026"/>
                  </a:cubicBezTo>
                  <a:cubicBezTo>
                    <a:pt x="539" y="1026"/>
                    <a:pt x="539" y="1026"/>
                    <a:pt x="539" y="1026"/>
                  </a:cubicBezTo>
                  <a:close/>
                  <a:moveTo>
                    <a:pt x="538" y="1026"/>
                  </a:moveTo>
                  <a:cubicBezTo>
                    <a:pt x="538" y="1027"/>
                    <a:pt x="538" y="1027"/>
                    <a:pt x="538" y="1027"/>
                  </a:cubicBezTo>
                  <a:cubicBezTo>
                    <a:pt x="538" y="1026"/>
                    <a:pt x="538" y="1026"/>
                    <a:pt x="538" y="1026"/>
                  </a:cubicBezTo>
                  <a:close/>
                  <a:moveTo>
                    <a:pt x="540" y="1028"/>
                  </a:moveTo>
                  <a:cubicBezTo>
                    <a:pt x="540" y="1028"/>
                    <a:pt x="539" y="1028"/>
                    <a:pt x="539" y="1027"/>
                  </a:cubicBezTo>
                  <a:cubicBezTo>
                    <a:pt x="539" y="1027"/>
                    <a:pt x="540" y="1028"/>
                    <a:pt x="540" y="1028"/>
                  </a:cubicBezTo>
                  <a:close/>
                  <a:moveTo>
                    <a:pt x="547" y="1009"/>
                  </a:moveTo>
                  <a:cubicBezTo>
                    <a:pt x="547" y="1009"/>
                    <a:pt x="547" y="1009"/>
                    <a:pt x="547" y="1008"/>
                  </a:cubicBezTo>
                  <a:cubicBezTo>
                    <a:pt x="548" y="1009"/>
                    <a:pt x="547" y="1009"/>
                    <a:pt x="548" y="1009"/>
                  </a:cubicBezTo>
                  <a:cubicBezTo>
                    <a:pt x="548" y="1009"/>
                    <a:pt x="547" y="1010"/>
                    <a:pt x="547" y="1010"/>
                  </a:cubicBezTo>
                  <a:cubicBezTo>
                    <a:pt x="547" y="1010"/>
                    <a:pt x="547" y="1009"/>
                    <a:pt x="547" y="1009"/>
                  </a:cubicBezTo>
                  <a:close/>
                  <a:moveTo>
                    <a:pt x="551" y="1006"/>
                  </a:moveTo>
                  <a:cubicBezTo>
                    <a:pt x="551" y="1007"/>
                    <a:pt x="551" y="1007"/>
                    <a:pt x="551" y="1007"/>
                  </a:cubicBezTo>
                  <a:cubicBezTo>
                    <a:pt x="551" y="1007"/>
                    <a:pt x="550" y="1007"/>
                    <a:pt x="551" y="1007"/>
                  </a:cubicBezTo>
                  <a:cubicBezTo>
                    <a:pt x="550" y="1007"/>
                    <a:pt x="551" y="1006"/>
                    <a:pt x="551" y="1006"/>
                  </a:cubicBezTo>
                  <a:close/>
                  <a:moveTo>
                    <a:pt x="533" y="1031"/>
                  </a:moveTo>
                  <a:cubicBezTo>
                    <a:pt x="533" y="1031"/>
                    <a:pt x="532" y="1031"/>
                    <a:pt x="532" y="1031"/>
                  </a:cubicBezTo>
                  <a:cubicBezTo>
                    <a:pt x="533" y="1029"/>
                    <a:pt x="535" y="1031"/>
                    <a:pt x="533" y="1031"/>
                  </a:cubicBezTo>
                  <a:close/>
                  <a:moveTo>
                    <a:pt x="543" y="1042"/>
                  </a:moveTo>
                  <a:cubicBezTo>
                    <a:pt x="543" y="1041"/>
                    <a:pt x="544" y="1042"/>
                    <a:pt x="544" y="1041"/>
                  </a:cubicBezTo>
                  <a:cubicBezTo>
                    <a:pt x="544" y="1041"/>
                    <a:pt x="545" y="1040"/>
                    <a:pt x="545" y="1040"/>
                  </a:cubicBezTo>
                  <a:cubicBezTo>
                    <a:pt x="545" y="1040"/>
                    <a:pt x="545" y="1039"/>
                    <a:pt x="546" y="1039"/>
                  </a:cubicBezTo>
                  <a:cubicBezTo>
                    <a:pt x="546" y="1039"/>
                    <a:pt x="547" y="1041"/>
                    <a:pt x="548" y="1041"/>
                  </a:cubicBezTo>
                  <a:cubicBezTo>
                    <a:pt x="548" y="1041"/>
                    <a:pt x="547" y="1040"/>
                    <a:pt x="547" y="1040"/>
                  </a:cubicBezTo>
                  <a:cubicBezTo>
                    <a:pt x="547" y="1040"/>
                    <a:pt x="547" y="1040"/>
                    <a:pt x="547" y="1040"/>
                  </a:cubicBezTo>
                  <a:cubicBezTo>
                    <a:pt x="547" y="1040"/>
                    <a:pt x="547" y="1039"/>
                    <a:pt x="547" y="1039"/>
                  </a:cubicBezTo>
                  <a:cubicBezTo>
                    <a:pt x="548" y="1038"/>
                    <a:pt x="548" y="1039"/>
                    <a:pt x="549" y="1039"/>
                  </a:cubicBezTo>
                  <a:cubicBezTo>
                    <a:pt x="549" y="1039"/>
                    <a:pt x="549" y="1040"/>
                    <a:pt x="549" y="1040"/>
                  </a:cubicBezTo>
                  <a:cubicBezTo>
                    <a:pt x="550" y="1041"/>
                    <a:pt x="550" y="1041"/>
                    <a:pt x="550" y="1042"/>
                  </a:cubicBezTo>
                  <a:cubicBezTo>
                    <a:pt x="551" y="1045"/>
                    <a:pt x="552" y="1045"/>
                    <a:pt x="554" y="1046"/>
                  </a:cubicBezTo>
                  <a:cubicBezTo>
                    <a:pt x="554" y="1046"/>
                    <a:pt x="553" y="1047"/>
                    <a:pt x="553" y="1047"/>
                  </a:cubicBezTo>
                  <a:cubicBezTo>
                    <a:pt x="553" y="1047"/>
                    <a:pt x="553" y="1049"/>
                    <a:pt x="553" y="1048"/>
                  </a:cubicBezTo>
                  <a:cubicBezTo>
                    <a:pt x="553" y="1049"/>
                    <a:pt x="554" y="1050"/>
                    <a:pt x="553" y="1049"/>
                  </a:cubicBezTo>
                  <a:cubicBezTo>
                    <a:pt x="552" y="1049"/>
                    <a:pt x="549" y="1047"/>
                    <a:pt x="548" y="1047"/>
                  </a:cubicBezTo>
                  <a:cubicBezTo>
                    <a:pt x="548" y="1046"/>
                    <a:pt x="548" y="1044"/>
                    <a:pt x="547" y="1043"/>
                  </a:cubicBezTo>
                  <a:cubicBezTo>
                    <a:pt x="547" y="1043"/>
                    <a:pt x="543" y="1042"/>
                    <a:pt x="543" y="1042"/>
                  </a:cubicBezTo>
                  <a:cubicBezTo>
                    <a:pt x="543" y="1042"/>
                    <a:pt x="543" y="1042"/>
                    <a:pt x="543" y="1042"/>
                  </a:cubicBezTo>
                  <a:close/>
                  <a:moveTo>
                    <a:pt x="532" y="1031"/>
                  </a:moveTo>
                  <a:cubicBezTo>
                    <a:pt x="531" y="1031"/>
                    <a:pt x="531" y="1031"/>
                    <a:pt x="531" y="1031"/>
                  </a:cubicBezTo>
                  <a:cubicBezTo>
                    <a:pt x="531" y="1031"/>
                    <a:pt x="532" y="1030"/>
                    <a:pt x="532" y="1030"/>
                  </a:cubicBezTo>
                  <a:cubicBezTo>
                    <a:pt x="533" y="1030"/>
                    <a:pt x="532" y="1031"/>
                    <a:pt x="532" y="1031"/>
                  </a:cubicBezTo>
                  <a:close/>
                  <a:moveTo>
                    <a:pt x="541" y="1030"/>
                  </a:moveTo>
                  <a:cubicBezTo>
                    <a:pt x="541" y="1030"/>
                    <a:pt x="542" y="1030"/>
                    <a:pt x="542" y="1031"/>
                  </a:cubicBezTo>
                  <a:cubicBezTo>
                    <a:pt x="542" y="1031"/>
                    <a:pt x="538" y="1030"/>
                    <a:pt x="538" y="1030"/>
                  </a:cubicBezTo>
                  <a:cubicBezTo>
                    <a:pt x="538" y="1030"/>
                    <a:pt x="539" y="1029"/>
                    <a:pt x="539" y="1029"/>
                  </a:cubicBezTo>
                  <a:cubicBezTo>
                    <a:pt x="540" y="1028"/>
                    <a:pt x="540" y="1030"/>
                    <a:pt x="541" y="1030"/>
                  </a:cubicBezTo>
                  <a:close/>
                  <a:moveTo>
                    <a:pt x="538" y="1031"/>
                  </a:moveTo>
                  <a:cubicBezTo>
                    <a:pt x="538" y="1031"/>
                    <a:pt x="538" y="1031"/>
                    <a:pt x="538" y="1031"/>
                  </a:cubicBezTo>
                  <a:cubicBezTo>
                    <a:pt x="539" y="1031"/>
                    <a:pt x="539" y="1031"/>
                    <a:pt x="538" y="1031"/>
                  </a:cubicBezTo>
                  <a:close/>
                  <a:moveTo>
                    <a:pt x="536" y="1022"/>
                  </a:moveTo>
                  <a:cubicBezTo>
                    <a:pt x="536" y="1022"/>
                    <a:pt x="536" y="1022"/>
                    <a:pt x="537" y="1022"/>
                  </a:cubicBezTo>
                  <a:cubicBezTo>
                    <a:pt x="537" y="1022"/>
                    <a:pt x="538" y="1024"/>
                    <a:pt x="537" y="1024"/>
                  </a:cubicBezTo>
                  <a:cubicBezTo>
                    <a:pt x="537" y="1024"/>
                    <a:pt x="538" y="1024"/>
                    <a:pt x="537" y="1024"/>
                  </a:cubicBezTo>
                  <a:cubicBezTo>
                    <a:pt x="537" y="1025"/>
                    <a:pt x="536" y="1022"/>
                    <a:pt x="536" y="1022"/>
                  </a:cubicBezTo>
                  <a:close/>
                  <a:moveTo>
                    <a:pt x="550" y="1006"/>
                  </a:moveTo>
                  <a:cubicBezTo>
                    <a:pt x="550" y="1006"/>
                    <a:pt x="550" y="1007"/>
                    <a:pt x="550" y="1007"/>
                  </a:cubicBezTo>
                  <a:cubicBezTo>
                    <a:pt x="550" y="1007"/>
                    <a:pt x="550" y="1006"/>
                    <a:pt x="550" y="1006"/>
                  </a:cubicBezTo>
                  <a:close/>
                  <a:moveTo>
                    <a:pt x="537" y="1022"/>
                  </a:moveTo>
                  <a:cubicBezTo>
                    <a:pt x="537" y="1020"/>
                    <a:pt x="541" y="1021"/>
                    <a:pt x="540" y="1023"/>
                  </a:cubicBezTo>
                  <a:cubicBezTo>
                    <a:pt x="539" y="1024"/>
                    <a:pt x="538" y="1022"/>
                    <a:pt x="538" y="1022"/>
                  </a:cubicBezTo>
                  <a:cubicBezTo>
                    <a:pt x="538" y="1022"/>
                    <a:pt x="537" y="1022"/>
                    <a:pt x="537" y="1022"/>
                  </a:cubicBezTo>
                  <a:cubicBezTo>
                    <a:pt x="537" y="1022"/>
                    <a:pt x="537" y="1022"/>
                    <a:pt x="537" y="1022"/>
                  </a:cubicBezTo>
                  <a:close/>
                  <a:moveTo>
                    <a:pt x="535" y="1022"/>
                  </a:moveTo>
                  <a:cubicBezTo>
                    <a:pt x="535" y="1020"/>
                    <a:pt x="537" y="1022"/>
                    <a:pt x="536" y="1022"/>
                  </a:cubicBezTo>
                  <a:cubicBezTo>
                    <a:pt x="536" y="1022"/>
                    <a:pt x="535" y="1022"/>
                    <a:pt x="535" y="1022"/>
                  </a:cubicBezTo>
                  <a:close/>
                  <a:moveTo>
                    <a:pt x="535" y="1022"/>
                  </a:moveTo>
                  <a:cubicBezTo>
                    <a:pt x="535" y="1021"/>
                    <a:pt x="536" y="1022"/>
                    <a:pt x="535" y="1023"/>
                  </a:cubicBezTo>
                  <a:cubicBezTo>
                    <a:pt x="535" y="1023"/>
                    <a:pt x="535" y="1022"/>
                    <a:pt x="535" y="1022"/>
                  </a:cubicBezTo>
                  <a:close/>
                  <a:moveTo>
                    <a:pt x="537" y="1010"/>
                  </a:moveTo>
                  <a:cubicBezTo>
                    <a:pt x="537" y="1010"/>
                    <a:pt x="537" y="1011"/>
                    <a:pt x="537" y="1010"/>
                  </a:cubicBezTo>
                  <a:cubicBezTo>
                    <a:pt x="536" y="1010"/>
                    <a:pt x="537" y="1009"/>
                    <a:pt x="537" y="1010"/>
                  </a:cubicBezTo>
                  <a:close/>
                  <a:moveTo>
                    <a:pt x="541" y="1024"/>
                  </a:moveTo>
                  <a:cubicBezTo>
                    <a:pt x="541" y="1024"/>
                    <a:pt x="540" y="1024"/>
                    <a:pt x="540" y="1024"/>
                  </a:cubicBezTo>
                  <a:cubicBezTo>
                    <a:pt x="541" y="1023"/>
                    <a:pt x="541" y="1023"/>
                    <a:pt x="541" y="1024"/>
                  </a:cubicBezTo>
                  <a:close/>
                  <a:moveTo>
                    <a:pt x="538" y="1028"/>
                  </a:moveTo>
                  <a:cubicBezTo>
                    <a:pt x="538" y="1028"/>
                    <a:pt x="538" y="1028"/>
                    <a:pt x="538" y="1028"/>
                  </a:cubicBezTo>
                  <a:cubicBezTo>
                    <a:pt x="539" y="1028"/>
                    <a:pt x="539" y="1028"/>
                    <a:pt x="539" y="1028"/>
                  </a:cubicBezTo>
                  <a:cubicBezTo>
                    <a:pt x="539" y="1028"/>
                    <a:pt x="539" y="1028"/>
                    <a:pt x="538" y="1028"/>
                  </a:cubicBezTo>
                  <a:close/>
                  <a:moveTo>
                    <a:pt x="538" y="1031"/>
                  </a:moveTo>
                  <a:cubicBezTo>
                    <a:pt x="538" y="1032"/>
                    <a:pt x="538" y="1031"/>
                    <a:pt x="539" y="1031"/>
                  </a:cubicBezTo>
                  <a:cubicBezTo>
                    <a:pt x="540" y="1032"/>
                    <a:pt x="539" y="1032"/>
                    <a:pt x="539" y="1033"/>
                  </a:cubicBezTo>
                  <a:cubicBezTo>
                    <a:pt x="538" y="1033"/>
                    <a:pt x="539" y="1032"/>
                    <a:pt x="538" y="1033"/>
                  </a:cubicBezTo>
                  <a:cubicBezTo>
                    <a:pt x="538" y="1033"/>
                    <a:pt x="537" y="1032"/>
                    <a:pt x="537" y="1031"/>
                  </a:cubicBezTo>
                  <a:cubicBezTo>
                    <a:pt x="538" y="1031"/>
                    <a:pt x="538" y="1031"/>
                    <a:pt x="538" y="1031"/>
                  </a:cubicBezTo>
                  <a:close/>
                  <a:moveTo>
                    <a:pt x="534" y="1022"/>
                  </a:moveTo>
                  <a:cubicBezTo>
                    <a:pt x="534" y="1022"/>
                    <a:pt x="534" y="1022"/>
                    <a:pt x="534" y="1022"/>
                  </a:cubicBezTo>
                  <a:cubicBezTo>
                    <a:pt x="534" y="1022"/>
                    <a:pt x="534" y="1022"/>
                    <a:pt x="534" y="1022"/>
                  </a:cubicBezTo>
                  <a:close/>
                  <a:moveTo>
                    <a:pt x="534" y="1023"/>
                  </a:moveTo>
                  <a:cubicBezTo>
                    <a:pt x="534" y="1023"/>
                    <a:pt x="535" y="1023"/>
                    <a:pt x="535" y="1023"/>
                  </a:cubicBezTo>
                  <a:cubicBezTo>
                    <a:pt x="534" y="1024"/>
                    <a:pt x="534" y="1023"/>
                    <a:pt x="534" y="1023"/>
                  </a:cubicBezTo>
                  <a:close/>
                  <a:moveTo>
                    <a:pt x="666" y="1040"/>
                  </a:moveTo>
                  <a:cubicBezTo>
                    <a:pt x="666" y="1040"/>
                    <a:pt x="666" y="1040"/>
                    <a:pt x="666" y="1040"/>
                  </a:cubicBezTo>
                  <a:cubicBezTo>
                    <a:pt x="666" y="1040"/>
                    <a:pt x="666" y="1041"/>
                    <a:pt x="666" y="1041"/>
                  </a:cubicBezTo>
                  <a:cubicBezTo>
                    <a:pt x="666" y="1040"/>
                    <a:pt x="666" y="1040"/>
                    <a:pt x="666" y="1040"/>
                  </a:cubicBezTo>
                  <a:close/>
                  <a:moveTo>
                    <a:pt x="664" y="1056"/>
                  </a:moveTo>
                  <a:cubicBezTo>
                    <a:pt x="664" y="1056"/>
                    <a:pt x="664" y="1056"/>
                    <a:pt x="664" y="1056"/>
                  </a:cubicBezTo>
                  <a:cubicBezTo>
                    <a:pt x="665" y="1055"/>
                    <a:pt x="666" y="1055"/>
                    <a:pt x="665" y="1057"/>
                  </a:cubicBezTo>
                  <a:cubicBezTo>
                    <a:pt x="664" y="1057"/>
                    <a:pt x="664" y="1057"/>
                    <a:pt x="664" y="1056"/>
                  </a:cubicBezTo>
                  <a:close/>
                  <a:moveTo>
                    <a:pt x="665" y="1041"/>
                  </a:moveTo>
                  <a:cubicBezTo>
                    <a:pt x="665" y="1041"/>
                    <a:pt x="665" y="1041"/>
                    <a:pt x="664" y="1041"/>
                  </a:cubicBezTo>
                  <a:cubicBezTo>
                    <a:pt x="664" y="1041"/>
                    <a:pt x="665" y="1040"/>
                    <a:pt x="665" y="1041"/>
                  </a:cubicBezTo>
                  <a:close/>
                  <a:moveTo>
                    <a:pt x="667" y="1039"/>
                  </a:moveTo>
                  <a:cubicBezTo>
                    <a:pt x="667" y="1039"/>
                    <a:pt x="667" y="1038"/>
                    <a:pt x="668" y="1039"/>
                  </a:cubicBezTo>
                  <a:cubicBezTo>
                    <a:pt x="668" y="1039"/>
                    <a:pt x="668" y="1041"/>
                    <a:pt x="667" y="1039"/>
                  </a:cubicBezTo>
                  <a:close/>
                  <a:moveTo>
                    <a:pt x="665" y="1037"/>
                  </a:moveTo>
                  <a:cubicBezTo>
                    <a:pt x="665" y="1037"/>
                    <a:pt x="665" y="1038"/>
                    <a:pt x="666" y="1038"/>
                  </a:cubicBezTo>
                  <a:cubicBezTo>
                    <a:pt x="666" y="1037"/>
                    <a:pt x="667" y="1036"/>
                    <a:pt x="667" y="1037"/>
                  </a:cubicBezTo>
                  <a:cubicBezTo>
                    <a:pt x="668" y="1037"/>
                    <a:pt x="668" y="1038"/>
                    <a:pt x="667" y="1038"/>
                  </a:cubicBezTo>
                  <a:cubicBezTo>
                    <a:pt x="666" y="1039"/>
                    <a:pt x="667" y="1038"/>
                    <a:pt x="666" y="1038"/>
                  </a:cubicBezTo>
                  <a:cubicBezTo>
                    <a:pt x="666" y="1039"/>
                    <a:pt x="665" y="1039"/>
                    <a:pt x="666" y="1040"/>
                  </a:cubicBezTo>
                  <a:cubicBezTo>
                    <a:pt x="664" y="1040"/>
                    <a:pt x="666" y="1038"/>
                    <a:pt x="665" y="1037"/>
                  </a:cubicBezTo>
                  <a:cubicBezTo>
                    <a:pt x="665" y="1037"/>
                    <a:pt x="664" y="1039"/>
                    <a:pt x="663" y="1039"/>
                  </a:cubicBezTo>
                  <a:cubicBezTo>
                    <a:pt x="660" y="1036"/>
                    <a:pt x="666" y="1036"/>
                    <a:pt x="665" y="1037"/>
                  </a:cubicBezTo>
                  <a:close/>
                  <a:moveTo>
                    <a:pt x="647" y="1072"/>
                  </a:moveTo>
                  <a:cubicBezTo>
                    <a:pt x="647" y="1071"/>
                    <a:pt x="647" y="1067"/>
                    <a:pt x="647" y="1067"/>
                  </a:cubicBezTo>
                  <a:cubicBezTo>
                    <a:pt x="648" y="1068"/>
                    <a:pt x="647" y="1071"/>
                    <a:pt x="647" y="1072"/>
                  </a:cubicBezTo>
                  <a:close/>
                  <a:moveTo>
                    <a:pt x="656" y="1063"/>
                  </a:moveTo>
                  <a:cubicBezTo>
                    <a:pt x="656" y="1063"/>
                    <a:pt x="657" y="1063"/>
                    <a:pt x="657" y="1062"/>
                  </a:cubicBezTo>
                  <a:cubicBezTo>
                    <a:pt x="657" y="1063"/>
                    <a:pt x="658" y="1065"/>
                    <a:pt x="657" y="1065"/>
                  </a:cubicBezTo>
                  <a:cubicBezTo>
                    <a:pt x="656" y="1065"/>
                    <a:pt x="656" y="1064"/>
                    <a:pt x="656" y="1063"/>
                  </a:cubicBezTo>
                  <a:cubicBezTo>
                    <a:pt x="656" y="1063"/>
                    <a:pt x="656" y="1063"/>
                    <a:pt x="656" y="1063"/>
                  </a:cubicBezTo>
                  <a:close/>
                  <a:moveTo>
                    <a:pt x="657" y="1031"/>
                  </a:moveTo>
                  <a:cubicBezTo>
                    <a:pt x="657" y="1031"/>
                    <a:pt x="658" y="1031"/>
                    <a:pt x="658" y="1031"/>
                  </a:cubicBezTo>
                  <a:cubicBezTo>
                    <a:pt x="659" y="1031"/>
                    <a:pt x="656" y="1032"/>
                    <a:pt x="656" y="1032"/>
                  </a:cubicBezTo>
                  <a:cubicBezTo>
                    <a:pt x="656" y="1032"/>
                    <a:pt x="655" y="1032"/>
                    <a:pt x="655" y="1032"/>
                  </a:cubicBezTo>
                  <a:cubicBezTo>
                    <a:pt x="655" y="1032"/>
                    <a:pt x="656" y="1032"/>
                    <a:pt x="656" y="1031"/>
                  </a:cubicBezTo>
                  <a:cubicBezTo>
                    <a:pt x="656" y="1031"/>
                    <a:pt x="657" y="1031"/>
                    <a:pt x="657" y="1031"/>
                  </a:cubicBezTo>
                  <a:close/>
                  <a:moveTo>
                    <a:pt x="666" y="1097"/>
                  </a:moveTo>
                  <a:cubicBezTo>
                    <a:pt x="666" y="1098"/>
                    <a:pt x="666" y="1098"/>
                    <a:pt x="666" y="1098"/>
                  </a:cubicBezTo>
                  <a:cubicBezTo>
                    <a:pt x="666" y="1098"/>
                    <a:pt x="666" y="1098"/>
                    <a:pt x="666" y="1098"/>
                  </a:cubicBezTo>
                  <a:cubicBezTo>
                    <a:pt x="665" y="1098"/>
                    <a:pt x="667" y="1096"/>
                    <a:pt x="666" y="1097"/>
                  </a:cubicBezTo>
                  <a:close/>
                  <a:moveTo>
                    <a:pt x="672" y="1084"/>
                  </a:moveTo>
                  <a:cubicBezTo>
                    <a:pt x="672" y="1084"/>
                    <a:pt x="672" y="1085"/>
                    <a:pt x="672" y="1085"/>
                  </a:cubicBezTo>
                  <a:cubicBezTo>
                    <a:pt x="670" y="1086"/>
                    <a:pt x="671" y="1085"/>
                    <a:pt x="670" y="1085"/>
                  </a:cubicBezTo>
                  <a:cubicBezTo>
                    <a:pt x="670" y="1085"/>
                    <a:pt x="670" y="1085"/>
                    <a:pt x="670" y="1085"/>
                  </a:cubicBezTo>
                  <a:cubicBezTo>
                    <a:pt x="670" y="1085"/>
                    <a:pt x="670" y="1084"/>
                    <a:pt x="671" y="1084"/>
                  </a:cubicBezTo>
                  <a:cubicBezTo>
                    <a:pt x="671" y="1084"/>
                    <a:pt x="672" y="1084"/>
                    <a:pt x="672" y="1084"/>
                  </a:cubicBezTo>
                  <a:close/>
                  <a:moveTo>
                    <a:pt x="661" y="1064"/>
                  </a:moveTo>
                  <a:cubicBezTo>
                    <a:pt x="661" y="1064"/>
                    <a:pt x="661" y="1064"/>
                    <a:pt x="661" y="1064"/>
                  </a:cubicBezTo>
                  <a:cubicBezTo>
                    <a:pt x="661" y="1064"/>
                    <a:pt x="660" y="1065"/>
                    <a:pt x="660" y="1065"/>
                  </a:cubicBezTo>
                  <a:cubicBezTo>
                    <a:pt x="660" y="1065"/>
                    <a:pt x="660" y="1064"/>
                    <a:pt x="660" y="1064"/>
                  </a:cubicBezTo>
                  <a:cubicBezTo>
                    <a:pt x="660" y="1064"/>
                    <a:pt x="659" y="1065"/>
                    <a:pt x="659" y="1064"/>
                  </a:cubicBezTo>
                  <a:cubicBezTo>
                    <a:pt x="659" y="1064"/>
                    <a:pt x="660" y="1062"/>
                    <a:pt x="660" y="1062"/>
                  </a:cubicBezTo>
                  <a:cubicBezTo>
                    <a:pt x="660" y="1062"/>
                    <a:pt x="659" y="1061"/>
                    <a:pt x="660" y="1060"/>
                  </a:cubicBezTo>
                  <a:cubicBezTo>
                    <a:pt x="661" y="1059"/>
                    <a:pt x="662" y="1059"/>
                    <a:pt x="662" y="1061"/>
                  </a:cubicBezTo>
                  <a:cubicBezTo>
                    <a:pt x="662" y="1061"/>
                    <a:pt x="661" y="1065"/>
                    <a:pt x="661" y="1065"/>
                  </a:cubicBezTo>
                  <a:cubicBezTo>
                    <a:pt x="661" y="1065"/>
                    <a:pt x="661" y="1064"/>
                    <a:pt x="661" y="1064"/>
                  </a:cubicBezTo>
                  <a:close/>
                  <a:moveTo>
                    <a:pt x="663" y="1023"/>
                  </a:moveTo>
                  <a:cubicBezTo>
                    <a:pt x="663" y="1023"/>
                    <a:pt x="663" y="1023"/>
                    <a:pt x="663" y="1023"/>
                  </a:cubicBezTo>
                  <a:cubicBezTo>
                    <a:pt x="664" y="1022"/>
                    <a:pt x="663" y="1023"/>
                    <a:pt x="664" y="1022"/>
                  </a:cubicBezTo>
                  <a:cubicBezTo>
                    <a:pt x="664" y="1022"/>
                    <a:pt x="665" y="1023"/>
                    <a:pt x="665" y="1022"/>
                  </a:cubicBezTo>
                  <a:cubicBezTo>
                    <a:pt x="666" y="1022"/>
                    <a:pt x="668" y="1023"/>
                    <a:pt x="669" y="1023"/>
                  </a:cubicBezTo>
                  <a:cubicBezTo>
                    <a:pt x="670" y="1023"/>
                    <a:pt x="673" y="1022"/>
                    <a:pt x="673" y="1021"/>
                  </a:cubicBezTo>
                  <a:cubicBezTo>
                    <a:pt x="673" y="1021"/>
                    <a:pt x="675" y="1020"/>
                    <a:pt x="675" y="1020"/>
                  </a:cubicBezTo>
                  <a:cubicBezTo>
                    <a:pt x="674" y="1019"/>
                    <a:pt x="675" y="1020"/>
                    <a:pt x="676" y="1019"/>
                  </a:cubicBezTo>
                  <a:cubicBezTo>
                    <a:pt x="676" y="1019"/>
                    <a:pt x="676" y="1018"/>
                    <a:pt x="677" y="1017"/>
                  </a:cubicBezTo>
                  <a:cubicBezTo>
                    <a:pt x="677" y="1017"/>
                    <a:pt x="678" y="1018"/>
                    <a:pt x="678" y="1017"/>
                  </a:cubicBezTo>
                  <a:cubicBezTo>
                    <a:pt x="680" y="1019"/>
                    <a:pt x="676" y="1022"/>
                    <a:pt x="675" y="1023"/>
                  </a:cubicBezTo>
                  <a:cubicBezTo>
                    <a:pt x="675" y="1024"/>
                    <a:pt x="674" y="1025"/>
                    <a:pt x="674" y="1025"/>
                  </a:cubicBezTo>
                  <a:cubicBezTo>
                    <a:pt x="673" y="1026"/>
                    <a:pt x="671" y="1026"/>
                    <a:pt x="670" y="1026"/>
                  </a:cubicBezTo>
                  <a:cubicBezTo>
                    <a:pt x="668" y="1027"/>
                    <a:pt x="667" y="1026"/>
                    <a:pt x="665" y="1026"/>
                  </a:cubicBezTo>
                  <a:cubicBezTo>
                    <a:pt x="664" y="1026"/>
                    <a:pt x="664" y="1026"/>
                    <a:pt x="664" y="1025"/>
                  </a:cubicBezTo>
                  <a:cubicBezTo>
                    <a:pt x="663" y="1025"/>
                    <a:pt x="662" y="1025"/>
                    <a:pt x="661" y="1025"/>
                  </a:cubicBezTo>
                  <a:cubicBezTo>
                    <a:pt x="660" y="1025"/>
                    <a:pt x="658" y="1026"/>
                    <a:pt x="657" y="1026"/>
                  </a:cubicBezTo>
                  <a:cubicBezTo>
                    <a:pt x="656" y="1026"/>
                    <a:pt x="654" y="1025"/>
                    <a:pt x="654" y="1025"/>
                  </a:cubicBezTo>
                  <a:cubicBezTo>
                    <a:pt x="654" y="1025"/>
                    <a:pt x="654" y="1025"/>
                    <a:pt x="653" y="1025"/>
                  </a:cubicBezTo>
                  <a:cubicBezTo>
                    <a:pt x="652" y="1025"/>
                    <a:pt x="650" y="1027"/>
                    <a:pt x="650" y="1026"/>
                  </a:cubicBezTo>
                  <a:cubicBezTo>
                    <a:pt x="648" y="1026"/>
                    <a:pt x="647" y="1025"/>
                    <a:pt x="645" y="1027"/>
                  </a:cubicBezTo>
                  <a:cubicBezTo>
                    <a:pt x="644" y="1028"/>
                    <a:pt x="644" y="1030"/>
                    <a:pt x="644" y="1032"/>
                  </a:cubicBezTo>
                  <a:cubicBezTo>
                    <a:pt x="645" y="1033"/>
                    <a:pt x="645" y="1033"/>
                    <a:pt x="646" y="1034"/>
                  </a:cubicBezTo>
                  <a:cubicBezTo>
                    <a:pt x="646" y="1035"/>
                    <a:pt x="647" y="1035"/>
                    <a:pt x="647" y="1035"/>
                  </a:cubicBezTo>
                  <a:cubicBezTo>
                    <a:pt x="648" y="1036"/>
                    <a:pt x="648" y="1037"/>
                    <a:pt x="649" y="1038"/>
                  </a:cubicBezTo>
                  <a:cubicBezTo>
                    <a:pt x="649" y="1037"/>
                    <a:pt x="649" y="1038"/>
                    <a:pt x="650" y="1038"/>
                  </a:cubicBezTo>
                  <a:cubicBezTo>
                    <a:pt x="651" y="1038"/>
                    <a:pt x="651" y="1038"/>
                    <a:pt x="652" y="1037"/>
                  </a:cubicBezTo>
                  <a:cubicBezTo>
                    <a:pt x="652" y="1037"/>
                    <a:pt x="654" y="1034"/>
                    <a:pt x="655" y="1034"/>
                  </a:cubicBezTo>
                  <a:cubicBezTo>
                    <a:pt x="655" y="1034"/>
                    <a:pt x="656" y="1036"/>
                    <a:pt x="657" y="1035"/>
                  </a:cubicBezTo>
                  <a:cubicBezTo>
                    <a:pt x="657" y="1035"/>
                    <a:pt x="658" y="1035"/>
                    <a:pt x="658" y="1035"/>
                  </a:cubicBezTo>
                  <a:cubicBezTo>
                    <a:pt x="659" y="1033"/>
                    <a:pt x="660" y="1034"/>
                    <a:pt x="661" y="1034"/>
                  </a:cubicBezTo>
                  <a:cubicBezTo>
                    <a:pt x="661" y="1034"/>
                    <a:pt x="664" y="1034"/>
                    <a:pt x="664" y="1034"/>
                  </a:cubicBezTo>
                  <a:cubicBezTo>
                    <a:pt x="664" y="1033"/>
                    <a:pt x="662" y="1033"/>
                    <a:pt x="662" y="1033"/>
                  </a:cubicBezTo>
                  <a:cubicBezTo>
                    <a:pt x="663" y="1032"/>
                    <a:pt x="666" y="1032"/>
                    <a:pt x="667" y="1033"/>
                  </a:cubicBezTo>
                  <a:cubicBezTo>
                    <a:pt x="667" y="1033"/>
                    <a:pt x="667" y="1035"/>
                    <a:pt x="666" y="1035"/>
                  </a:cubicBezTo>
                  <a:cubicBezTo>
                    <a:pt x="666" y="1036"/>
                    <a:pt x="665" y="1035"/>
                    <a:pt x="665" y="1034"/>
                  </a:cubicBezTo>
                  <a:cubicBezTo>
                    <a:pt x="663" y="1033"/>
                    <a:pt x="660" y="1038"/>
                    <a:pt x="659" y="1039"/>
                  </a:cubicBezTo>
                  <a:cubicBezTo>
                    <a:pt x="658" y="1039"/>
                    <a:pt x="658" y="1039"/>
                    <a:pt x="657" y="1040"/>
                  </a:cubicBezTo>
                  <a:cubicBezTo>
                    <a:pt x="656" y="1040"/>
                    <a:pt x="656" y="1042"/>
                    <a:pt x="655" y="1042"/>
                  </a:cubicBezTo>
                  <a:cubicBezTo>
                    <a:pt x="654" y="1042"/>
                    <a:pt x="654" y="1040"/>
                    <a:pt x="653" y="1040"/>
                  </a:cubicBezTo>
                  <a:cubicBezTo>
                    <a:pt x="653" y="1040"/>
                    <a:pt x="653" y="1042"/>
                    <a:pt x="653" y="1042"/>
                  </a:cubicBezTo>
                  <a:cubicBezTo>
                    <a:pt x="653" y="1042"/>
                    <a:pt x="653" y="1041"/>
                    <a:pt x="653" y="1041"/>
                  </a:cubicBezTo>
                  <a:cubicBezTo>
                    <a:pt x="654" y="1042"/>
                    <a:pt x="654" y="1043"/>
                    <a:pt x="655" y="1043"/>
                  </a:cubicBezTo>
                  <a:cubicBezTo>
                    <a:pt x="655" y="1043"/>
                    <a:pt x="656" y="1044"/>
                    <a:pt x="656" y="1044"/>
                  </a:cubicBezTo>
                  <a:cubicBezTo>
                    <a:pt x="656" y="1044"/>
                    <a:pt x="659" y="1048"/>
                    <a:pt x="659" y="1047"/>
                  </a:cubicBezTo>
                  <a:cubicBezTo>
                    <a:pt x="659" y="1048"/>
                    <a:pt x="659" y="1048"/>
                    <a:pt x="659" y="1048"/>
                  </a:cubicBezTo>
                  <a:cubicBezTo>
                    <a:pt x="660" y="1049"/>
                    <a:pt x="660" y="1048"/>
                    <a:pt x="660" y="1049"/>
                  </a:cubicBezTo>
                  <a:cubicBezTo>
                    <a:pt x="660" y="1050"/>
                    <a:pt x="660" y="1049"/>
                    <a:pt x="660" y="1050"/>
                  </a:cubicBezTo>
                  <a:cubicBezTo>
                    <a:pt x="659" y="1051"/>
                    <a:pt x="659" y="1050"/>
                    <a:pt x="659" y="1051"/>
                  </a:cubicBezTo>
                  <a:cubicBezTo>
                    <a:pt x="659" y="1051"/>
                    <a:pt x="659" y="1053"/>
                    <a:pt x="659" y="1053"/>
                  </a:cubicBezTo>
                  <a:cubicBezTo>
                    <a:pt x="660" y="1054"/>
                    <a:pt x="661" y="1054"/>
                    <a:pt x="662" y="1055"/>
                  </a:cubicBezTo>
                  <a:cubicBezTo>
                    <a:pt x="662" y="1055"/>
                    <a:pt x="661" y="1055"/>
                    <a:pt x="661" y="1055"/>
                  </a:cubicBezTo>
                  <a:cubicBezTo>
                    <a:pt x="661" y="1055"/>
                    <a:pt x="662" y="1057"/>
                    <a:pt x="663" y="1056"/>
                  </a:cubicBezTo>
                  <a:cubicBezTo>
                    <a:pt x="663" y="1056"/>
                    <a:pt x="662" y="1056"/>
                    <a:pt x="662" y="1056"/>
                  </a:cubicBezTo>
                  <a:cubicBezTo>
                    <a:pt x="663" y="1055"/>
                    <a:pt x="663" y="1056"/>
                    <a:pt x="663" y="1056"/>
                  </a:cubicBezTo>
                  <a:cubicBezTo>
                    <a:pt x="663" y="1058"/>
                    <a:pt x="663" y="1058"/>
                    <a:pt x="662" y="1057"/>
                  </a:cubicBezTo>
                  <a:cubicBezTo>
                    <a:pt x="662" y="1058"/>
                    <a:pt x="663" y="1059"/>
                    <a:pt x="662" y="1059"/>
                  </a:cubicBezTo>
                  <a:cubicBezTo>
                    <a:pt x="662" y="1058"/>
                    <a:pt x="662" y="1058"/>
                    <a:pt x="662" y="1059"/>
                  </a:cubicBezTo>
                  <a:cubicBezTo>
                    <a:pt x="661" y="1058"/>
                    <a:pt x="661" y="1058"/>
                    <a:pt x="661" y="1058"/>
                  </a:cubicBezTo>
                  <a:cubicBezTo>
                    <a:pt x="660" y="1058"/>
                    <a:pt x="660" y="1058"/>
                    <a:pt x="659" y="1058"/>
                  </a:cubicBezTo>
                  <a:cubicBezTo>
                    <a:pt x="659" y="1059"/>
                    <a:pt x="658" y="1059"/>
                    <a:pt x="658" y="1059"/>
                  </a:cubicBezTo>
                  <a:cubicBezTo>
                    <a:pt x="658" y="1059"/>
                    <a:pt x="658" y="1061"/>
                    <a:pt x="658" y="1061"/>
                  </a:cubicBezTo>
                  <a:cubicBezTo>
                    <a:pt x="657" y="1062"/>
                    <a:pt x="654" y="1061"/>
                    <a:pt x="654" y="1060"/>
                  </a:cubicBezTo>
                  <a:cubicBezTo>
                    <a:pt x="653" y="1059"/>
                    <a:pt x="655" y="1057"/>
                    <a:pt x="655" y="1056"/>
                  </a:cubicBezTo>
                  <a:cubicBezTo>
                    <a:pt x="654" y="1055"/>
                    <a:pt x="653" y="1055"/>
                    <a:pt x="652" y="1054"/>
                  </a:cubicBezTo>
                  <a:cubicBezTo>
                    <a:pt x="652" y="1054"/>
                    <a:pt x="651" y="1054"/>
                    <a:pt x="651" y="1053"/>
                  </a:cubicBezTo>
                  <a:cubicBezTo>
                    <a:pt x="649" y="1051"/>
                    <a:pt x="651" y="1051"/>
                    <a:pt x="651" y="1050"/>
                  </a:cubicBezTo>
                  <a:cubicBezTo>
                    <a:pt x="651" y="1049"/>
                    <a:pt x="651" y="1048"/>
                    <a:pt x="651" y="1047"/>
                  </a:cubicBezTo>
                  <a:cubicBezTo>
                    <a:pt x="651" y="1046"/>
                    <a:pt x="652" y="1046"/>
                    <a:pt x="650" y="1046"/>
                  </a:cubicBezTo>
                  <a:cubicBezTo>
                    <a:pt x="648" y="1046"/>
                    <a:pt x="647" y="1048"/>
                    <a:pt x="645" y="1048"/>
                  </a:cubicBezTo>
                  <a:cubicBezTo>
                    <a:pt x="646" y="1049"/>
                    <a:pt x="646" y="1050"/>
                    <a:pt x="647" y="1050"/>
                  </a:cubicBezTo>
                  <a:cubicBezTo>
                    <a:pt x="646" y="1051"/>
                    <a:pt x="647" y="1052"/>
                    <a:pt x="647" y="1053"/>
                  </a:cubicBezTo>
                  <a:cubicBezTo>
                    <a:pt x="647" y="1054"/>
                    <a:pt x="646" y="1055"/>
                    <a:pt x="646" y="1056"/>
                  </a:cubicBezTo>
                  <a:cubicBezTo>
                    <a:pt x="646" y="1057"/>
                    <a:pt x="647" y="1059"/>
                    <a:pt x="647" y="1061"/>
                  </a:cubicBezTo>
                  <a:cubicBezTo>
                    <a:pt x="646" y="1061"/>
                    <a:pt x="646" y="1063"/>
                    <a:pt x="646" y="1064"/>
                  </a:cubicBezTo>
                  <a:cubicBezTo>
                    <a:pt x="646" y="1064"/>
                    <a:pt x="647" y="1066"/>
                    <a:pt x="647" y="1066"/>
                  </a:cubicBezTo>
                  <a:cubicBezTo>
                    <a:pt x="646" y="1066"/>
                    <a:pt x="644" y="1066"/>
                    <a:pt x="643" y="1066"/>
                  </a:cubicBezTo>
                  <a:cubicBezTo>
                    <a:pt x="643" y="1066"/>
                    <a:pt x="643" y="1067"/>
                    <a:pt x="642" y="1067"/>
                  </a:cubicBezTo>
                  <a:cubicBezTo>
                    <a:pt x="642" y="1067"/>
                    <a:pt x="641" y="1066"/>
                    <a:pt x="641" y="1066"/>
                  </a:cubicBezTo>
                  <a:cubicBezTo>
                    <a:pt x="641" y="1066"/>
                    <a:pt x="641" y="1066"/>
                    <a:pt x="641" y="1066"/>
                  </a:cubicBezTo>
                  <a:cubicBezTo>
                    <a:pt x="639" y="1065"/>
                    <a:pt x="640" y="1062"/>
                    <a:pt x="641" y="1061"/>
                  </a:cubicBezTo>
                  <a:cubicBezTo>
                    <a:pt x="641" y="1060"/>
                    <a:pt x="641" y="1059"/>
                    <a:pt x="642" y="1058"/>
                  </a:cubicBezTo>
                  <a:cubicBezTo>
                    <a:pt x="642" y="1057"/>
                    <a:pt x="642" y="1055"/>
                    <a:pt x="641" y="1055"/>
                  </a:cubicBezTo>
                  <a:cubicBezTo>
                    <a:pt x="641" y="1055"/>
                    <a:pt x="640" y="1052"/>
                    <a:pt x="640" y="1052"/>
                  </a:cubicBezTo>
                  <a:cubicBezTo>
                    <a:pt x="639" y="1051"/>
                    <a:pt x="639" y="1052"/>
                    <a:pt x="638" y="1052"/>
                  </a:cubicBezTo>
                  <a:cubicBezTo>
                    <a:pt x="636" y="1052"/>
                    <a:pt x="638" y="1053"/>
                    <a:pt x="636" y="1051"/>
                  </a:cubicBezTo>
                  <a:cubicBezTo>
                    <a:pt x="636" y="1051"/>
                    <a:pt x="636" y="1050"/>
                    <a:pt x="636" y="1049"/>
                  </a:cubicBezTo>
                  <a:cubicBezTo>
                    <a:pt x="636" y="1049"/>
                    <a:pt x="636" y="1049"/>
                    <a:pt x="636" y="1049"/>
                  </a:cubicBezTo>
                  <a:cubicBezTo>
                    <a:pt x="636" y="1049"/>
                    <a:pt x="636" y="1047"/>
                    <a:pt x="636" y="1047"/>
                  </a:cubicBezTo>
                  <a:cubicBezTo>
                    <a:pt x="636" y="1045"/>
                    <a:pt x="636" y="1047"/>
                    <a:pt x="637" y="1046"/>
                  </a:cubicBezTo>
                  <a:cubicBezTo>
                    <a:pt x="638" y="1045"/>
                    <a:pt x="638" y="1044"/>
                    <a:pt x="638" y="1043"/>
                  </a:cubicBezTo>
                  <a:cubicBezTo>
                    <a:pt x="639" y="1041"/>
                    <a:pt x="640" y="1042"/>
                    <a:pt x="639" y="1039"/>
                  </a:cubicBezTo>
                  <a:cubicBezTo>
                    <a:pt x="639" y="1038"/>
                    <a:pt x="640" y="1037"/>
                    <a:pt x="640" y="1036"/>
                  </a:cubicBezTo>
                  <a:cubicBezTo>
                    <a:pt x="640" y="1036"/>
                    <a:pt x="641" y="1034"/>
                    <a:pt x="641" y="1034"/>
                  </a:cubicBezTo>
                  <a:cubicBezTo>
                    <a:pt x="641" y="1035"/>
                    <a:pt x="641" y="1035"/>
                    <a:pt x="641" y="1035"/>
                  </a:cubicBezTo>
                  <a:cubicBezTo>
                    <a:pt x="641" y="1034"/>
                    <a:pt x="641" y="1034"/>
                    <a:pt x="641" y="1034"/>
                  </a:cubicBezTo>
                  <a:cubicBezTo>
                    <a:pt x="641" y="1034"/>
                    <a:pt x="642" y="1033"/>
                    <a:pt x="642" y="1033"/>
                  </a:cubicBezTo>
                  <a:cubicBezTo>
                    <a:pt x="643" y="1033"/>
                    <a:pt x="643" y="1034"/>
                    <a:pt x="643" y="1034"/>
                  </a:cubicBezTo>
                  <a:cubicBezTo>
                    <a:pt x="643" y="1034"/>
                    <a:pt x="643" y="1031"/>
                    <a:pt x="643" y="1031"/>
                  </a:cubicBezTo>
                  <a:cubicBezTo>
                    <a:pt x="642" y="1030"/>
                    <a:pt x="643" y="1030"/>
                    <a:pt x="642" y="1030"/>
                  </a:cubicBezTo>
                  <a:cubicBezTo>
                    <a:pt x="642" y="1029"/>
                    <a:pt x="642" y="1029"/>
                    <a:pt x="641" y="1029"/>
                  </a:cubicBezTo>
                  <a:cubicBezTo>
                    <a:pt x="642" y="1028"/>
                    <a:pt x="642" y="1029"/>
                    <a:pt x="643" y="1029"/>
                  </a:cubicBezTo>
                  <a:cubicBezTo>
                    <a:pt x="644" y="1029"/>
                    <a:pt x="642" y="1028"/>
                    <a:pt x="643" y="1027"/>
                  </a:cubicBezTo>
                  <a:cubicBezTo>
                    <a:pt x="643" y="1027"/>
                    <a:pt x="643" y="1027"/>
                    <a:pt x="643" y="1027"/>
                  </a:cubicBezTo>
                  <a:cubicBezTo>
                    <a:pt x="644" y="1027"/>
                    <a:pt x="643" y="1026"/>
                    <a:pt x="643" y="1026"/>
                  </a:cubicBezTo>
                  <a:cubicBezTo>
                    <a:pt x="644" y="1025"/>
                    <a:pt x="644" y="1026"/>
                    <a:pt x="644" y="1025"/>
                  </a:cubicBezTo>
                  <a:cubicBezTo>
                    <a:pt x="644" y="1025"/>
                    <a:pt x="645" y="1022"/>
                    <a:pt x="646" y="1023"/>
                  </a:cubicBezTo>
                  <a:cubicBezTo>
                    <a:pt x="646" y="1023"/>
                    <a:pt x="646" y="1022"/>
                    <a:pt x="646" y="1022"/>
                  </a:cubicBezTo>
                  <a:cubicBezTo>
                    <a:pt x="646" y="1021"/>
                    <a:pt x="646" y="1024"/>
                    <a:pt x="646" y="1023"/>
                  </a:cubicBezTo>
                  <a:cubicBezTo>
                    <a:pt x="648" y="1024"/>
                    <a:pt x="648" y="1022"/>
                    <a:pt x="649" y="1021"/>
                  </a:cubicBezTo>
                  <a:cubicBezTo>
                    <a:pt x="650" y="1020"/>
                    <a:pt x="649" y="1020"/>
                    <a:pt x="650" y="1020"/>
                  </a:cubicBezTo>
                  <a:cubicBezTo>
                    <a:pt x="652" y="1019"/>
                    <a:pt x="652" y="1021"/>
                    <a:pt x="654" y="1020"/>
                  </a:cubicBezTo>
                  <a:cubicBezTo>
                    <a:pt x="654" y="1022"/>
                    <a:pt x="655" y="1021"/>
                    <a:pt x="657" y="1021"/>
                  </a:cubicBezTo>
                  <a:cubicBezTo>
                    <a:pt x="657" y="1022"/>
                    <a:pt x="660" y="1022"/>
                    <a:pt x="660" y="1022"/>
                  </a:cubicBezTo>
                  <a:cubicBezTo>
                    <a:pt x="660" y="1022"/>
                    <a:pt x="663" y="1023"/>
                    <a:pt x="663" y="1023"/>
                  </a:cubicBezTo>
                  <a:close/>
                  <a:moveTo>
                    <a:pt x="641" y="1087"/>
                  </a:moveTo>
                  <a:cubicBezTo>
                    <a:pt x="641" y="1087"/>
                    <a:pt x="641" y="1087"/>
                    <a:pt x="641" y="1088"/>
                  </a:cubicBezTo>
                  <a:cubicBezTo>
                    <a:pt x="641" y="1088"/>
                    <a:pt x="641" y="1087"/>
                    <a:pt x="641" y="1086"/>
                  </a:cubicBezTo>
                  <a:cubicBezTo>
                    <a:pt x="641" y="1087"/>
                    <a:pt x="641" y="1087"/>
                    <a:pt x="641" y="1087"/>
                  </a:cubicBezTo>
                  <a:cubicBezTo>
                    <a:pt x="642" y="1086"/>
                    <a:pt x="642" y="1086"/>
                    <a:pt x="641" y="1087"/>
                  </a:cubicBezTo>
                  <a:close/>
                  <a:moveTo>
                    <a:pt x="550" y="1007"/>
                  </a:moveTo>
                  <a:cubicBezTo>
                    <a:pt x="551" y="1007"/>
                    <a:pt x="551" y="1008"/>
                    <a:pt x="551" y="1008"/>
                  </a:cubicBezTo>
                  <a:cubicBezTo>
                    <a:pt x="550" y="1008"/>
                    <a:pt x="550" y="1008"/>
                    <a:pt x="550" y="1007"/>
                  </a:cubicBezTo>
                  <a:close/>
                  <a:moveTo>
                    <a:pt x="665" y="1085"/>
                  </a:moveTo>
                  <a:cubicBezTo>
                    <a:pt x="665" y="1085"/>
                    <a:pt x="664" y="1085"/>
                    <a:pt x="664" y="1085"/>
                  </a:cubicBezTo>
                  <a:cubicBezTo>
                    <a:pt x="664" y="1084"/>
                    <a:pt x="665" y="1084"/>
                    <a:pt x="666" y="1084"/>
                  </a:cubicBezTo>
                  <a:cubicBezTo>
                    <a:pt x="666" y="1085"/>
                    <a:pt x="665" y="1085"/>
                    <a:pt x="665" y="1085"/>
                  </a:cubicBezTo>
                  <a:close/>
                  <a:moveTo>
                    <a:pt x="663" y="1065"/>
                  </a:moveTo>
                  <a:cubicBezTo>
                    <a:pt x="663" y="1065"/>
                    <a:pt x="663" y="1065"/>
                    <a:pt x="663" y="1065"/>
                  </a:cubicBezTo>
                  <a:cubicBezTo>
                    <a:pt x="663" y="1066"/>
                    <a:pt x="663" y="1066"/>
                    <a:pt x="663" y="1067"/>
                  </a:cubicBezTo>
                  <a:cubicBezTo>
                    <a:pt x="662" y="1066"/>
                    <a:pt x="662" y="1066"/>
                    <a:pt x="662" y="1066"/>
                  </a:cubicBezTo>
                  <a:cubicBezTo>
                    <a:pt x="660" y="1067"/>
                    <a:pt x="662" y="1064"/>
                    <a:pt x="662" y="1064"/>
                  </a:cubicBezTo>
                  <a:cubicBezTo>
                    <a:pt x="663" y="1063"/>
                    <a:pt x="663" y="1063"/>
                    <a:pt x="662" y="1063"/>
                  </a:cubicBezTo>
                  <a:cubicBezTo>
                    <a:pt x="662" y="1063"/>
                    <a:pt x="662" y="1063"/>
                    <a:pt x="662" y="1063"/>
                  </a:cubicBezTo>
                  <a:cubicBezTo>
                    <a:pt x="662" y="1063"/>
                    <a:pt x="663" y="1063"/>
                    <a:pt x="663" y="1063"/>
                  </a:cubicBezTo>
                  <a:cubicBezTo>
                    <a:pt x="662" y="1062"/>
                    <a:pt x="663" y="1062"/>
                    <a:pt x="662" y="1062"/>
                  </a:cubicBezTo>
                  <a:cubicBezTo>
                    <a:pt x="662" y="1062"/>
                    <a:pt x="664" y="1057"/>
                    <a:pt x="664" y="1058"/>
                  </a:cubicBezTo>
                  <a:cubicBezTo>
                    <a:pt x="665" y="1059"/>
                    <a:pt x="665" y="1060"/>
                    <a:pt x="665" y="1061"/>
                  </a:cubicBezTo>
                  <a:cubicBezTo>
                    <a:pt x="665" y="1061"/>
                    <a:pt x="665" y="1060"/>
                    <a:pt x="665" y="1060"/>
                  </a:cubicBezTo>
                  <a:cubicBezTo>
                    <a:pt x="665" y="1060"/>
                    <a:pt x="664" y="1061"/>
                    <a:pt x="664" y="1061"/>
                  </a:cubicBezTo>
                  <a:cubicBezTo>
                    <a:pt x="664" y="1061"/>
                    <a:pt x="664" y="1060"/>
                    <a:pt x="664" y="1060"/>
                  </a:cubicBezTo>
                  <a:cubicBezTo>
                    <a:pt x="664" y="1060"/>
                    <a:pt x="664" y="1060"/>
                    <a:pt x="664" y="1060"/>
                  </a:cubicBezTo>
                  <a:cubicBezTo>
                    <a:pt x="664" y="1060"/>
                    <a:pt x="664" y="1063"/>
                    <a:pt x="664" y="1063"/>
                  </a:cubicBezTo>
                  <a:cubicBezTo>
                    <a:pt x="664" y="1063"/>
                    <a:pt x="666" y="1063"/>
                    <a:pt x="665" y="1064"/>
                  </a:cubicBezTo>
                  <a:cubicBezTo>
                    <a:pt x="665" y="1065"/>
                    <a:pt x="664" y="1065"/>
                    <a:pt x="663" y="1065"/>
                  </a:cubicBezTo>
                  <a:close/>
                  <a:moveTo>
                    <a:pt x="664" y="1085"/>
                  </a:moveTo>
                  <a:cubicBezTo>
                    <a:pt x="664" y="1085"/>
                    <a:pt x="663" y="1086"/>
                    <a:pt x="663" y="1086"/>
                  </a:cubicBezTo>
                  <a:cubicBezTo>
                    <a:pt x="662" y="1085"/>
                    <a:pt x="664" y="1085"/>
                    <a:pt x="664" y="1085"/>
                  </a:cubicBezTo>
                  <a:close/>
                  <a:moveTo>
                    <a:pt x="614" y="1085"/>
                  </a:moveTo>
                  <a:cubicBezTo>
                    <a:pt x="614" y="1086"/>
                    <a:pt x="613" y="1086"/>
                    <a:pt x="612" y="1086"/>
                  </a:cubicBezTo>
                  <a:cubicBezTo>
                    <a:pt x="612" y="1086"/>
                    <a:pt x="611" y="1089"/>
                    <a:pt x="610" y="1088"/>
                  </a:cubicBezTo>
                  <a:cubicBezTo>
                    <a:pt x="610" y="1088"/>
                    <a:pt x="610" y="1087"/>
                    <a:pt x="610" y="1086"/>
                  </a:cubicBezTo>
                  <a:cubicBezTo>
                    <a:pt x="610" y="1086"/>
                    <a:pt x="609" y="1085"/>
                    <a:pt x="609" y="1085"/>
                  </a:cubicBezTo>
                  <a:cubicBezTo>
                    <a:pt x="608" y="1085"/>
                    <a:pt x="604" y="1084"/>
                    <a:pt x="606" y="1083"/>
                  </a:cubicBezTo>
                  <a:cubicBezTo>
                    <a:pt x="606" y="1083"/>
                    <a:pt x="608" y="1083"/>
                    <a:pt x="608" y="1083"/>
                  </a:cubicBezTo>
                  <a:cubicBezTo>
                    <a:pt x="609" y="1083"/>
                    <a:pt x="610" y="1083"/>
                    <a:pt x="610" y="1083"/>
                  </a:cubicBezTo>
                  <a:cubicBezTo>
                    <a:pt x="611" y="1083"/>
                    <a:pt x="615" y="1084"/>
                    <a:pt x="614" y="1085"/>
                  </a:cubicBezTo>
                  <a:close/>
                  <a:moveTo>
                    <a:pt x="613" y="1087"/>
                  </a:moveTo>
                  <a:cubicBezTo>
                    <a:pt x="614" y="1088"/>
                    <a:pt x="613" y="1087"/>
                    <a:pt x="613" y="1087"/>
                  </a:cubicBezTo>
                  <a:cubicBezTo>
                    <a:pt x="613" y="1087"/>
                    <a:pt x="613" y="1087"/>
                    <a:pt x="613" y="1087"/>
                  </a:cubicBezTo>
                  <a:close/>
                  <a:moveTo>
                    <a:pt x="602" y="1076"/>
                  </a:moveTo>
                  <a:cubicBezTo>
                    <a:pt x="603" y="1076"/>
                    <a:pt x="603" y="1076"/>
                    <a:pt x="603" y="1076"/>
                  </a:cubicBezTo>
                  <a:cubicBezTo>
                    <a:pt x="603" y="1076"/>
                    <a:pt x="602" y="1076"/>
                    <a:pt x="602" y="1076"/>
                  </a:cubicBezTo>
                  <a:cubicBezTo>
                    <a:pt x="601" y="1076"/>
                    <a:pt x="600" y="1077"/>
                    <a:pt x="600" y="1077"/>
                  </a:cubicBezTo>
                  <a:cubicBezTo>
                    <a:pt x="599" y="1077"/>
                    <a:pt x="595" y="1077"/>
                    <a:pt x="594" y="1076"/>
                  </a:cubicBezTo>
                  <a:cubicBezTo>
                    <a:pt x="594" y="1075"/>
                    <a:pt x="595" y="1075"/>
                    <a:pt x="596" y="1075"/>
                  </a:cubicBezTo>
                  <a:cubicBezTo>
                    <a:pt x="597" y="1074"/>
                    <a:pt x="599" y="1075"/>
                    <a:pt x="600" y="1075"/>
                  </a:cubicBezTo>
                  <a:cubicBezTo>
                    <a:pt x="600" y="1075"/>
                    <a:pt x="604" y="1075"/>
                    <a:pt x="603" y="1075"/>
                  </a:cubicBezTo>
                  <a:cubicBezTo>
                    <a:pt x="603" y="1075"/>
                    <a:pt x="602" y="1076"/>
                    <a:pt x="602" y="1076"/>
                  </a:cubicBezTo>
                  <a:close/>
                  <a:moveTo>
                    <a:pt x="569" y="1012"/>
                  </a:moveTo>
                  <a:cubicBezTo>
                    <a:pt x="569" y="1012"/>
                    <a:pt x="569" y="1012"/>
                    <a:pt x="569" y="1012"/>
                  </a:cubicBezTo>
                  <a:cubicBezTo>
                    <a:pt x="569" y="1012"/>
                    <a:pt x="569" y="1012"/>
                    <a:pt x="569" y="1012"/>
                  </a:cubicBezTo>
                  <a:cubicBezTo>
                    <a:pt x="570" y="1012"/>
                    <a:pt x="569" y="1012"/>
                    <a:pt x="569" y="1012"/>
                  </a:cubicBezTo>
                  <a:close/>
                  <a:moveTo>
                    <a:pt x="620" y="1052"/>
                  </a:moveTo>
                  <a:cubicBezTo>
                    <a:pt x="619" y="1052"/>
                    <a:pt x="620" y="1051"/>
                    <a:pt x="620" y="1051"/>
                  </a:cubicBezTo>
                  <a:cubicBezTo>
                    <a:pt x="620" y="1051"/>
                    <a:pt x="620" y="1053"/>
                    <a:pt x="620" y="1053"/>
                  </a:cubicBezTo>
                  <a:cubicBezTo>
                    <a:pt x="620" y="1053"/>
                    <a:pt x="620" y="1053"/>
                    <a:pt x="620" y="1052"/>
                  </a:cubicBezTo>
                  <a:close/>
                  <a:moveTo>
                    <a:pt x="649" y="1096"/>
                  </a:moveTo>
                  <a:cubicBezTo>
                    <a:pt x="650" y="1098"/>
                    <a:pt x="645" y="1098"/>
                    <a:pt x="645" y="1098"/>
                  </a:cubicBezTo>
                  <a:cubicBezTo>
                    <a:pt x="644" y="1097"/>
                    <a:pt x="644" y="1097"/>
                    <a:pt x="643" y="1097"/>
                  </a:cubicBezTo>
                  <a:cubicBezTo>
                    <a:pt x="643" y="1096"/>
                    <a:pt x="643" y="1096"/>
                    <a:pt x="643" y="1096"/>
                  </a:cubicBezTo>
                  <a:cubicBezTo>
                    <a:pt x="643" y="1096"/>
                    <a:pt x="642" y="1095"/>
                    <a:pt x="642" y="1095"/>
                  </a:cubicBezTo>
                  <a:cubicBezTo>
                    <a:pt x="641" y="1095"/>
                    <a:pt x="641" y="1094"/>
                    <a:pt x="639" y="1094"/>
                  </a:cubicBezTo>
                  <a:cubicBezTo>
                    <a:pt x="639" y="1094"/>
                    <a:pt x="639" y="1094"/>
                    <a:pt x="639" y="1094"/>
                  </a:cubicBezTo>
                  <a:cubicBezTo>
                    <a:pt x="639" y="1094"/>
                    <a:pt x="638" y="1094"/>
                    <a:pt x="638" y="1094"/>
                  </a:cubicBezTo>
                  <a:cubicBezTo>
                    <a:pt x="638" y="1094"/>
                    <a:pt x="638" y="1094"/>
                    <a:pt x="637" y="1094"/>
                  </a:cubicBezTo>
                  <a:cubicBezTo>
                    <a:pt x="636" y="1093"/>
                    <a:pt x="636" y="1092"/>
                    <a:pt x="638" y="1092"/>
                  </a:cubicBezTo>
                  <a:cubicBezTo>
                    <a:pt x="638" y="1092"/>
                    <a:pt x="639" y="1092"/>
                    <a:pt x="639" y="1091"/>
                  </a:cubicBezTo>
                  <a:cubicBezTo>
                    <a:pt x="640" y="1092"/>
                    <a:pt x="641" y="1091"/>
                    <a:pt x="642" y="1092"/>
                  </a:cubicBezTo>
                  <a:cubicBezTo>
                    <a:pt x="643" y="1090"/>
                    <a:pt x="644" y="1092"/>
                    <a:pt x="645" y="1093"/>
                  </a:cubicBezTo>
                  <a:cubicBezTo>
                    <a:pt x="645" y="1093"/>
                    <a:pt x="645" y="1093"/>
                    <a:pt x="645" y="1093"/>
                  </a:cubicBezTo>
                  <a:cubicBezTo>
                    <a:pt x="645" y="1093"/>
                    <a:pt x="647" y="1094"/>
                    <a:pt x="647" y="1094"/>
                  </a:cubicBezTo>
                  <a:cubicBezTo>
                    <a:pt x="647" y="1094"/>
                    <a:pt x="647" y="1094"/>
                    <a:pt x="647" y="1094"/>
                  </a:cubicBezTo>
                  <a:cubicBezTo>
                    <a:pt x="647" y="1095"/>
                    <a:pt x="647" y="1095"/>
                    <a:pt x="647" y="1095"/>
                  </a:cubicBezTo>
                  <a:cubicBezTo>
                    <a:pt x="648" y="1095"/>
                    <a:pt x="648" y="1095"/>
                    <a:pt x="649" y="1096"/>
                  </a:cubicBezTo>
                  <a:close/>
                  <a:moveTo>
                    <a:pt x="619" y="1054"/>
                  </a:moveTo>
                  <a:cubicBezTo>
                    <a:pt x="620" y="1055"/>
                    <a:pt x="618" y="1055"/>
                    <a:pt x="618" y="1056"/>
                  </a:cubicBezTo>
                  <a:cubicBezTo>
                    <a:pt x="618" y="1056"/>
                    <a:pt x="618" y="1054"/>
                    <a:pt x="618" y="1054"/>
                  </a:cubicBezTo>
                  <a:cubicBezTo>
                    <a:pt x="618" y="1054"/>
                    <a:pt x="618" y="1050"/>
                    <a:pt x="619" y="1050"/>
                  </a:cubicBezTo>
                  <a:cubicBezTo>
                    <a:pt x="619" y="1051"/>
                    <a:pt x="619" y="1054"/>
                    <a:pt x="619" y="1054"/>
                  </a:cubicBezTo>
                  <a:close/>
                  <a:moveTo>
                    <a:pt x="636" y="1088"/>
                  </a:moveTo>
                  <a:cubicBezTo>
                    <a:pt x="636" y="1088"/>
                    <a:pt x="634" y="1088"/>
                    <a:pt x="633" y="1088"/>
                  </a:cubicBezTo>
                  <a:cubicBezTo>
                    <a:pt x="633" y="1088"/>
                    <a:pt x="633" y="1088"/>
                    <a:pt x="632" y="1087"/>
                  </a:cubicBezTo>
                  <a:cubicBezTo>
                    <a:pt x="633" y="1088"/>
                    <a:pt x="633" y="1086"/>
                    <a:pt x="632" y="1086"/>
                  </a:cubicBezTo>
                  <a:cubicBezTo>
                    <a:pt x="632" y="1088"/>
                    <a:pt x="629" y="1088"/>
                    <a:pt x="628" y="1089"/>
                  </a:cubicBezTo>
                  <a:cubicBezTo>
                    <a:pt x="626" y="1089"/>
                    <a:pt x="624" y="1090"/>
                    <a:pt x="622" y="1089"/>
                  </a:cubicBezTo>
                  <a:cubicBezTo>
                    <a:pt x="620" y="1089"/>
                    <a:pt x="621" y="1086"/>
                    <a:pt x="623" y="1085"/>
                  </a:cubicBezTo>
                  <a:cubicBezTo>
                    <a:pt x="624" y="1085"/>
                    <a:pt x="627" y="1084"/>
                    <a:pt x="627" y="1086"/>
                  </a:cubicBezTo>
                  <a:cubicBezTo>
                    <a:pt x="627" y="1085"/>
                    <a:pt x="627" y="1085"/>
                    <a:pt x="627" y="1085"/>
                  </a:cubicBezTo>
                  <a:cubicBezTo>
                    <a:pt x="627" y="1085"/>
                    <a:pt x="628" y="1086"/>
                    <a:pt x="628" y="1086"/>
                  </a:cubicBezTo>
                  <a:cubicBezTo>
                    <a:pt x="628" y="1086"/>
                    <a:pt x="628" y="1087"/>
                    <a:pt x="629" y="1087"/>
                  </a:cubicBezTo>
                  <a:cubicBezTo>
                    <a:pt x="629" y="1087"/>
                    <a:pt x="631" y="1087"/>
                    <a:pt x="631" y="1087"/>
                  </a:cubicBezTo>
                  <a:cubicBezTo>
                    <a:pt x="632" y="1085"/>
                    <a:pt x="627" y="1085"/>
                    <a:pt x="628" y="1083"/>
                  </a:cubicBezTo>
                  <a:cubicBezTo>
                    <a:pt x="630" y="1081"/>
                    <a:pt x="631" y="1084"/>
                    <a:pt x="631" y="1084"/>
                  </a:cubicBezTo>
                  <a:cubicBezTo>
                    <a:pt x="632" y="1085"/>
                    <a:pt x="633" y="1083"/>
                    <a:pt x="634" y="1084"/>
                  </a:cubicBezTo>
                  <a:cubicBezTo>
                    <a:pt x="635" y="1085"/>
                    <a:pt x="634" y="1085"/>
                    <a:pt x="634" y="1086"/>
                  </a:cubicBezTo>
                  <a:cubicBezTo>
                    <a:pt x="635" y="1086"/>
                    <a:pt x="635" y="1083"/>
                    <a:pt x="636" y="1085"/>
                  </a:cubicBezTo>
                  <a:cubicBezTo>
                    <a:pt x="637" y="1085"/>
                    <a:pt x="636" y="1086"/>
                    <a:pt x="637" y="1086"/>
                  </a:cubicBezTo>
                  <a:cubicBezTo>
                    <a:pt x="637" y="1087"/>
                    <a:pt x="637" y="1086"/>
                    <a:pt x="638" y="1086"/>
                  </a:cubicBezTo>
                  <a:cubicBezTo>
                    <a:pt x="638" y="1088"/>
                    <a:pt x="635" y="1087"/>
                    <a:pt x="635" y="1087"/>
                  </a:cubicBezTo>
                  <a:cubicBezTo>
                    <a:pt x="635" y="1088"/>
                    <a:pt x="636" y="1087"/>
                    <a:pt x="636" y="1088"/>
                  </a:cubicBezTo>
                  <a:close/>
                  <a:moveTo>
                    <a:pt x="621" y="1084"/>
                  </a:moveTo>
                  <a:cubicBezTo>
                    <a:pt x="622" y="1085"/>
                    <a:pt x="620" y="1087"/>
                    <a:pt x="619" y="1088"/>
                  </a:cubicBezTo>
                  <a:cubicBezTo>
                    <a:pt x="619" y="1088"/>
                    <a:pt x="620" y="1088"/>
                    <a:pt x="620" y="1088"/>
                  </a:cubicBezTo>
                  <a:cubicBezTo>
                    <a:pt x="620" y="1088"/>
                    <a:pt x="620" y="1088"/>
                    <a:pt x="620" y="1088"/>
                  </a:cubicBezTo>
                  <a:cubicBezTo>
                    <a:pt x="620" y="1088"/>
                    <a:pt x="619" y="1088"/>
                    <a:pt x="619" y="1088"/>
                  </a:cubicBezTo>
                  <a:cubicBezTo>
                    <a:pt x="619" y="1088"/>
                    <a:pt x="619" y="1088"/>
                    <a:pt x="619" y="1088"/>
                  </a:cubicBezTo>
                  <a:cubicBezTo>
                    <a:pt x="619" y="1088"/>
                    <a:pt x="619" y="1089"/>
                    <a:pt x="619" y="1088"/>
                  </a:cubicBezTo>
                  <a:cubicBezTo>
                    <a:pt x="618" y="1088"/>
                    <a:pt x="617" y="1088"/>
                    <a:pt x="616" y="1088"/>
                  </a:cubicBezTo>
                  <a:cubicBezTo>
                    <a:pt x="616" y="1088"/>
                    <a:pt x="615" y="1088"/>
                    <a:pt x="615" y="1087"/>
                  </a:cubicBezTo>
                  <a:cubicBezTo>
                    <a:pt x="615" y="1087"/>
                    <a:pt x="616" y="1087"/>
                    <a:pt x="617" y="1087"/>
                  </a:cubicBezTo>
                  <a:cubicBezTo>
                    <a:pt x="617" y="1086"/>
                    <a:pt x="616" y="1085"/>
                    <a:pt x="617" y="1085"/>
                  </a:cubicBezTo>
                  <a:cubicBezTo>
                    <a:pt x="618" y="1083"/>
                    <a:pt x="620" y="1084"/>
                    <a:pt x="621" y="1084"/>
                  </a:cubicBezTo>
                  <a:close/>
                  <a:moveTo>
                    <a:pt x="628" y="1006"/>
                  </a:moveTo>
                  <a:cubicBezTo>
                    <a:pt x="628" y="1007"/>
                    <a:pt x="628" y="1007"/>
                    <a:pt x="628" y="1007"/>
                  </a:cubicBezTo>
                  <a:cubicBezTo>
                    <a:pt x="628" y="1007"/>
                    <a:pt x="627" y="1006"/>
                    <a:pt x="628" y="1006"/>
                  </a:cubicBezTo>
                  <a:cubicBezTo>
                    <a:pt x="628" y="1006"/>
                    <a:pt x="629" y="1006"/>
                    <a:pt x="628" y="1006"/>
                  </a:cubicBezTo>
                  <a:close/>
                  <a:moveTo>
                    <a:pt x="640" y="1086"/>
                  </a:moveTo>
                  <a:cubicBezTo>
                    <a:pt x="640" y="1086"/>
                    <a:pt x="640" y="1086"/>
                    <a:pt x="640" y="1086"/>
                  </a:cubicBezTo>
                  <a:cubicBezTo>
                    <a:pt x="640" y="1087"/>
                    <a:pt x="639" y="1087"/>
                    <a:pt x="639" y="1087"/>
                  </a:cubicBezTo>
                  <a:cubicBezTo>
                    <a:pt x="639" y="1087"/>
                    <a:pt x="639" y="1087"/>
                    <a:pt x="639" y="1087"/>
                  </a:cubicBezTo>
                  <a:cubicBezTo>
                    <a:pt x="639" y="1087"/>
                    <a:pt x="639" y="1086"/>
                    <a:pt x="639" y="1086"/>
                  </a:cubicBezTo>
                  <a:cubicBezTo>
                    <a:pt x="639" y="1085"/>
                    <a:pt x="640" y="1085"/>
                    <a:pt x="640" y="1086"/>
                  </a:cubicBezTo>
                  <a:close/>
                  <a:moveTo>
                    <a:pt x="630" y="1005"/>
                  </a:moveTo>
                  <a:cubicBezTo>
                    <a:pt x="630" y="1005"/>
                    <a:pt x="630" y="1005"/>
                    <a:pt x="630" y="1006"/>
                  </a:cubicBezTo>
                  <a:cubicBezTo>
                    <a:pt x="630" y="1006"/>
                    <a:pt x="629" y="1005"/>
                    <a:pt x="629" y="1005"/>
                  </a:cubicBezTo>
                  <a:cubicBezTo>
                    <a:pt x="630" y="1005"/>
                    <a:pt x="630" y="1005"/>
                    <a:pt x="630" y="1005"/>
                  </a:cubicBezTo>
                  <a:close/>
                  <a:moveTo>
                    <a:pt x="630" y="1002"/>
                  </a:moveTo>
                  <a:cubicBezTo>
                    <a:pt x="630" y="1002"/>
                    <a:pt x="629" y="1001"/>
                    <a:pt x="629" y="1001"/>
                  </a:cubicBezTo>
                  <a:cubicBezTo>
                    <a:pt x="629" y="1001"/>
                    <a:pt x="630" y="1001"/>
                    <a:pt x="630" y="1001"/>
                  </a:cubicBezTo>
                  <a:cubicBezTo>
                    <a:pt x="630" y="1001"/>
                    <a:pt x="630" y="1002"/>
                    <a:pt x="630" y="1002"/>
                  </a:cubicBezTo>
                  <a:close/>
                  <a:moveTo>
                    <a:pt x="637" y="1083"/>
                  </a:moveTo>
                  <a:cubicBezTo>
                    <a:pt x="637" y="1084"/>
                    <a:pt x="637" y="1084"/>
                    <a:pt x="636" y="1084"/>
                  </a:cubicBezTo>
                  <a:cubicBezTo>
                    <a:pt x="636" y="1083"/>
                    <a:pt x="637" y="1083"/>
                    <a:pt x="637" y="1083"/>
                  </a:cubicBezTo>
                  <a:cubicBezTo>
                    <a:pt x="637" y="1083"/>
                    <a:pt x="637" y="1083"/>
                    <a:pt x="637" y="1083"/>
                  </a:cubicBezTo>
                  <a:close/>
                  <a:moveTo>
                    <a:pt x="626" y="1084"/>
                  </a:moveTo>
                  <a:cubicBezTo>
                    <a:pt x="626" y="1084"/>
                    <a:pt x="626" y="1084"/>
                    <a:pt x="626" y="1083"/>
                  </a:cubicBezTo>
                  <a:cubicBezTo>
                    <a:pt x="627" y="1083"/>
                    <a:pt x="628" y="1083"/>
                    <a:pt x="627" y="1084"/>
                  </a:cubicBezTo>
                  <a:cubicBezTo>
                    <a:pt x="627" y="1084"/>
                    <a:pt x="627" y="1085"/>
                    <a:pt x="626" y="1084"/>
                  </a:cubicBezTo>
                  <a:close/>
                  <a:moveTo>
                    <a:pt x="627" y="1005"/>
                  </a:moveTo>
                  <a:cubicBezTo>
                    <a:pt x="627" y="1005"/>
                    <a:pt x="627" y="1005"/>
                    <a:pt x="627" y="1005"/>
                  </a:cubicBezTo>
                  <a:cubicBezTo>
                    <a:pt x="628" y="1005"/>
                    <a:pt x="628" y="1005"/>
                    <a:pt x="628" y="1005"/>
                  </a:cubicBezTo>
                  <a:cubicBezTo>
                    <a:pt x="628" y="1006"/>
                    <a:pt x="627" y="1005"/>
                    <a:pt x="627" y="1005"/>
                  </a:cubicBezTo>
                  <a:close/>
                  <a:moveTo>
                    <a:pt x="629" y="1002"/>
                  </a:moveTo>
                  <a:cubicBezTo>
                    <a:pt x="628" y="1003"/>
                    <a:pt x="627" y="1001"/>
                    <a:pt x="629" y="1001"/>
                  </a:cubicBezTo>
                  <a:cubicBezTo>
                    <a:pt x="629" y="1002"/>
                    <a:pt x="629" y="1002"/>
                    <a:pt x="629" y="1002"/>
                  </a:cubicBezTo>
                  <a:close/>
                  <a:moveTo>
                    <a:pt x="627" y="1005"/>
                  </a:moveTo>
                  <a:cubicBezTo>
                    <a:pt x="628" y="1006"/>
                    <a:pt x="625" y="1006"/>
                    <a:pt x="626" y="1005"/>
                  </a:cubicBezTo>
                  <a:cubicBezTo>
                    <a:pt x="626" y="1005"/>
                    <a:pt x="627" y="1005"/>
                    <a:pt x="627" y="1005"/>
                  </a:cubicBezTo>
                  <a:close/>
                  <a:moveTo>
                    <a:pt x="667" y="1085"/>
                  </a:moveTo>
                  <a:cubicBezTo>
                    <a:pt x="667" y="1086"/>
                    <a:pt x="668" y="1085"/>
                    <a:pt x="667" y="1086"/>
                  </a:cubicBezTo>
                  <a:cubicBezTo>
                    <a:pt x="667" y="1086"/>
                    <a:pt x="665" y="1086"/>
                    <a:pt x="665" y="1086"/>
                  </a:cubicBezTo>
                  <a:cubicBezTo>
                    <a:pt x="666" y="1085"/>
                    <a:pt x="666" y="1085"/>
                    <a:pt x="666" y="1085"/>
                  </a:cubicBezTo>
                  <a:cubicBezTo>
                    <a:pt x="666" y="1084"/>
                    <a:pt x="666" y="1084"/>
                    <a:pt x="666" y="1084"/>
                  </a:cubicBezTo>
                  <a:cubicBezTo>
                    <a:pt x="666" y="1084"/>
                    <a:pt x="667" y="1084"/>
                    <a:pt x="667" y="1084"/>
                  </a:cubicBezTo>
                  <a:cubicBezTo>
                    <a:pt x="667" y="1084"/>
                    <a:pt x="667" y="1085"/>
                    <a:pt x="667" y="1085"/>
                  </a:cubicBezTo>
                  <a:cubicBezTo>
                    <a:pt x="668" y="1085"/>
                    <a:pt x="668" y="1084"/>
                    <a:pt x="668" y="1084"/>
                  </a:cubicBezTo>
                  <a:cubicBezTo>
                    <a:pt x="668" y="1084"/>
                    <a:pt x="669" y="1083"/>
                    <a:pt x="669" y="1084"/>
                  </a:cubicBezTo>
                  <a:cubicBezTo>
                    <a:pt x="669" y="1084"/>
                    <a:pt x="667" y="1085"/>
                    <a:pt x="667" y="1085"/>
                  </a:cubicBezTo>
                  <a:close/>
                  <a:moveTo>
                    <a:pt x="558" y="1048"/>
                  </a:moveTo>
                  <a:cubicBezTo>
                    <a:pt x="559" y="1047"/>
                    <a:pt x="558" y="1048"/>
                    <a:pt x="558" y="1048"/>
                  </a:cubicBezTo>
                  <a:cubicBezTo>
                    <a:pt x="558" y="1048"/>
                    <a:pt x="558" y="1048"/>
                    <a:pt x="558" y="1048"/>
                  </a:cubicBezTo>
                  <a:close/>
                  <a:moveTo>
                    <a:pt x="564" y="1001"/>
                  </a:moveTo>
                  <a:cubicBezTo>
                    <a:pt x="564" y="1001"/>
                    <a:pt x="565" y="1002"/>
                    <a:pt x="565" y="1003"/>
                  </a:cubicBezTo>
                  <a:cubicBezTo>
                    <a:pt x="564" y="1003"/>
                    <a:pt x="565" y="1004"/>
                    <a:pt x="564" y="1004"/>
                  </a:cubicBezTo>
                  <a:cubicBezTo>
                    <a:pt x="563" y="1005"/>
                    <a:pt x="563" y="1004"/>
                    <a:pt x="563" y="1004"/>
                  </a:cubicBezTo>
                  <a:cubicBezTo>
                    <a:pt x="563" y="1004"/>
                    <a:pt x="564" y="1004"/>
                    <a:pt x="564" y="1004"/>
                  </a:cubicBezTo>
                  <a:cubicBezTo>
                    <a:pt x="564" y="1004"/>
                    <a:pt x="564" y="1004"/>
                    <a:pt x="564" y="1004"/>
                  </a:cubicBezTo>
                  <a:cubicBezTo>
                    <a:pt x="564" y="1003"/>
                    <a:pt x="562" y="1003"/>
                    <a:pt x="562" y="1002"/>
                  </a:cubicBezTo>
                  <a:cubicBezTo>
                    <a:pt x="562" y="1002"/>
                    <a:pt x="564" y="1001"/>
                    <a:pt x="564" y="1001"/>
                  </a:cubicBezTo>
                  <a:close/>
                  <a:moveTo>
                    <a:pt x="568" y="1009"/>
                  </a:moveTo>
                  <a:cubicBezTo>
                    <a:pt x="568" y="1009"/>
                    <a:pt x="568" y="1010"/>
                    <a:pt x="568" y="1010"/>
                  </a:cubicBezTo>
                  <a:cubicBezTo>
                    <a:pt x="567" y="1010"/>
                    <a:pt x="568" y="1008"/>
                    <a:pt x="568" y="1009"/>
                  </a:cubicBezTo>
                  <a:close/>
                  <a:moveTo>
                    <a:pt x="607" y="1087"/>
                  </a:moveTo>
                  <a:cubicBezTo>
                    <a:pt x="607" y="1088"/>
                    <a:pt x="600" y="1085"/>
                    <a:pt x="600" y="1085"/>
                  </a:cubicBezTo>
                  <a:cubicBezTo>
                    <a:pt x="597" y="1084"/>
                    <a:pt x="596" y="1085"/>
                    <a:pt x="593" y="1085"/>
                  </a:cubicBezTo>
                  <a:cubicBezTo>
                    <a:pt x="588" y="1085"/>
                    <a:pt x="582" y="1083"/>
                    <a:pt x="577" y="1082"/>
                  </a:cubicBezTo>
                  <a:cubicBezTo>
                    <a:pt x="574" y="1082"/>
                    <a:pt x="572" y="1081"/>
                    <a:pt x="569" y="1081"/>
                  </a:cubicBezTo>
                  <a:cubicBezTo>
                    <a:pt x="567" y="1080"/>
                    <a:pt x="566" y="1080"/>
                    <a:pt x="564" y="1080"/>
                  </a:cubicBezTo>
                  <a:cubicBezTo>
                    <a:pt x="560" y="1080"/>
                    <a:pt x="556" y="1078"/>
                    <a:pt x="553" y="1076"/>
                  </a:cubicBezTo>
                  <a:cubicBezTo>
                    <a:pt x="552" y="1075"/>
                    <a:pt x="551" y="1074"/>
                    <a:pt x="549" y="1074"/>
                  </a:cubicBezTo>
                  <a:cubicBezTo>
                    <a:pt x="548" y="1074"/>
                    <a:pt x="544" y="1075"/>
                    <a:pt x="544" y="1074"/>
                  </a:cubicBezTo>
                  <a:cubicBezTo>
                    <a:pt x="544" y="1074"/>
                    <a:pt x="545" y="1074"/>
                    <a:pt x="545" y="1073"/>
                  </a:cubicBezTo>
                  <a:cubicBezTo>
                    <a:pt x="545" y="1075"/>
                    <a:pt x="548" y="1069"/>
                    <a:pt x="548" y="1069"/>
                  </a:cubicBezTo>
                  <a:cubicBezTo>
                    <a:pt x="550" y="1066"/>
                    <a:pt x="554" y="1071"/>
                    <a:pt x="556" y="1069"/>
                  </a:cubicBezTo>
                  <a:cubicBezTo>
                    <a:pt x="555" y="1069"/>
                    <a:pt x="555" y="1069"/>
                    <a:pt x="555" y="1069"/>
                  </a:cubicBezTo>
                  <a:cubicBezTo>
                    <a:pt x="556" y="1068"/>
                    <a:pt x="571" y="1076"/>
                    <a:pt x="572" y="1074"/>
                  </a:cubicBezTo>
                  <a:cubicBezTo>
                    <a:pt x="576" y="1075"/>
                    <a:pt x="593" y="1072"/>
                    <a:pt x="593" y="1076"/>
                  </a:cubicBezTo>
                  <a:cubicBezTo>
                    <a:pt x="593" y="1076"/>
                    <a:pt x="596" y="1080"/>
                    <a:pt x="597" y="1080"/>
                  </a:cubicBezTo>
                  <a:cubicBezTo>
                    <a:pt x="599" y="1081"/>
                    <a:pt x="602" y="1079"/>
                    <a:pt x="604" y="1080"/>
                  </a:cubicBezTo>
                  <a:cubicBezTo>
                    <a:pt x="606" y="1082"/>
                    <a:pt x="605" y="1085"/>
                    <a:pt x="607" y="1087"/>
                  </a:cubicBezTo>
                  <a:close/>
                  <a:moveTo>
                    <a:pt x="554" y="1048"/>
                  </a:moveTo>
                  <a:cubicBezTo>
                    <a:pt x="556" y="1049"/>
                    <a:pt x="554" y="1049"/>
                    <a:pt x="554" y="1048"/>
                  </a:cubicBezTo>
                  <a:cubicBezTo>
                    <a:pt x="554" y="1048"/>
                    <a:pt x="554" y="1048"/>
                    <a:pt x="554" y="1048"/>
                  </a:cubicBezTo>
                  <a:close/>
                  <a:moveTo>
                    <a:pt x="543" y="1073"/>
                  </a:moveTo>
                  <a:cubicBezTo>
                    <a:pt x="543" y="1073"/>
                    <a:pt x="543" y="1073"/>
                    <a:pt x="543" y="1073"/>
                  </a:cubicBezTo>
                  <a:cubicBezTo>
                    <a:pt x="543" y="1073"/>
                    <a:pt x="543" y="1073"/>
                    <a:pt x="543" y="1073"/>
                  </a:cubicBezTo>
                  <a:cubicBezTo>
                    <a:pt x="543" y="1073"/>
                    <a:pt x="544" y="1072"/>
                    <a:pt x="544" y="1072"/>
                  </a:cubicBezTo>
                  <a:cubicBezTo>
                    <a:pt x="544" y="1072"/>
                    <a:pt x="544" y="1073"/>
                    <a:pt x="543" y="1073"/>
                  </a:cubicBezTo>
                  <a:close/>
                  <a:moveTo>
                    <a:pt x="560" y="1047"/>
                  </a:moveTo>
                  <a:cubicBezTo>
                    <a:pt x="560" y="1046"/>
                    <a:pt x="560" y="1046"/>
                    <a:pt x="561" y="1046"/>
                  </a:cubicBezTo>
                  <a:cubicBezTo>
                    <a:pt x="562" y="1046"/>
                    <a:pt x="563" y="1046"/>
                    <a:pt x="564" y="1047"/>
                  </a:cubicBezTo>
                  <a:cubicBezTo>
                    <a:pt x="564" y="1048"/>
                    <a:pt x="564" y="1049"/>
                    <a:pt x="563" y="1050"/>
                  </a:cubicBezTo>
                  <a:cubicBezTo>
                    <a:pt x="562" y="1050"/>
                    <a:pt x="561" y="1050"/>
                    <a:pt x="561" y="1049"/>
                  </a:cubicBezTo>
                  <a:cubicBezTo>
                    <a:pt x="561" y="1049"/>
                    <a:pt x="560" y="1051"/>
                    <a:pt x="559" y="1050"/>
                  </a:cubicBezTo>
                  <a:cubicBezTo>
                    <a:pt x="559" y="1050"/>
                    <a:pt x="559" y="1048"/>
                    <a:pt x="559" y="1049"/>
                  </a:cubicBezTo>
                  <a:cubicBezTo>
                    <a:pt x="559" y="1048"/>
                    <a:pt x="559" y="1048"/>
                    <a:pt x="560" y="1047"/>
                  </a:cubicBezTo>
                  <a:close/>
                  <a:moveTo>
                    <a:pt x="569" y="1024"/>
                  </a:moveTo>
                  <a:cubicBezTo>
                    <a:pt x="569" y="1024"/>
                    <a:pt x="569" y="1021"/>
                    <a:pt x="569" y="1022"/>
                  </a:cubicBezTo>
                  <a:cubicBezTo>
                    <a:pt x="569" y="1022"/>
                    <a:pt x="571" y="1019"/>
                    <a:pt x="571" y="1018"/>
                  </a:cubicBezTo>
                  <a:cubicBezTo>
                    <a:pt x="572" y="1016"/>
                    <a:pt x="572" y="1017"/>
                    <a:pt x="574" y="1017"/>
                  </a:cubicBezTo>
                  <a:cubicBezTo>
                    <a:pt x="574" y="1018"/>
                    <a:pt x="575" y="1018"/>
                    <a:pt x="575" y="1018"/>
                  </a:cubicBezTo>
                  <a:cubicBezTo>
                    <a:pt x="576" y="1018"/>
                    <a:pt x="577" y="1018"/>
                    <a:pt x="577" y="1018"/>
                  </a:cubicBezTo>
                  <a:cubicBezTo>
                    <a:pt x="578" y="1018"/>
                    <a:pt x="581" y="1019"/>
                    <a:pt x="580" y="1020"/>
                  </a:cubicBezTo>
                  <a:cubicBezTo>
                    <a:pt x="580" y="1019"/>
                    <a:pt x="585" y="1020"/>
                    <a:pt x="585" y="1020"/>
                  </a:cubicBezTo>
                  <a:cubicBezTo>
                    <a:pt x="584" y="1021"/>
                    <a:pt x="583" y="1018"/>
                    <a:pt x="583" y="1018"/>
                  </a:cubicBezTo>
                  <a:cubicBezTo>
                    <a:pt x="583" y="1018"/>
                    <a:pt x="584" y="1019"/>
                    <a:pt x="584" y="1019"/>
                  </a:cubicBezTo>
                  <a:cubicBezTo>
                    <a:pt x="585" y="1018"/>
                    <a:pt x="582" y="1015"/>
                    <a:pt x="584" y="1015"/>
                  </a:cubicBezTo>
                  <a:cubicBezTo>
                    <a:pt x="584" y="1015"/>
                    <a:pt x="583" y="1015"/>
                    <a:pt x="583" y="1015"/>
                  </a:cubicBezTo>
                  <a:cubicBezTo>
                    <a:pt x="583" y="1014"/>
                    <a:pt x="584" y="1014"/>
                    <a:pt x="584" y="1015"/>
                  </a:cubicBezTo>
                  <a:cubicBezTo>
                    <a:pt x="584" y="1014"/>
                    <a:pt x="586" y="1013"/>
                    <a:pt x="585" y="1013"/>
                  </a:cubicBezTo>
                  <a:cubicBezTo>
                    <a:pt x="583" y="1011"/>
                    <a:pt x="591" y="1009"/>
                    <a:pt x="592" y="1009"/>
                  </a:cubicBezTo>
                  <a:cubicBezTo>
                    <a:pt x="596" y="1008"/>
                    <a:pt x="596" y="1006"/>
                    <a:pt x="598" y="1003"/>
                  </a:cubicBezTo>
                  <a:cubicBezTo>
                    <a:pt x="600" y="1001"/>
                    <a:pt x="602" y="999"/>
                    <a:pt x="604" y="997"/>
                  </a:cubicBezTo>
                  <a:cubicBezTo>
                    <a:pt x="605" y="997"/>
                    <a:pt x="607" y="995"/>
                    <a:pt x="607" y="995"/>
                  </a:cubicBezTo>
                  <a:cubicBezTo>
                    <a:pt x="609" y="995"/>
                    <a:pt x="607" y="996"/>
                    <a:pt x="608" y="996"/>
                  </a:cubicBezTo>
                  <a:cubicBezTo>
                    <a:pt x="609" y="996"/>
                    <a:pt x="609" y="996"/>
                    <a:pt x="609" y="995"/>
                  </a:cubicBezTo>
                  <a:cubicBezTo>
                    <a:pt x="610" y="995"/>
                    <a:pt x="612" y="996"/>
                    <a:pt x="612" y="994"/>
                  </a:cubicBezTo>
                  <a:cubicBezTo>
                    <a:pt x="610" y="994"/>
                    <a:pt x="611" y="991"/>
                    <a:pt x="612" y="991"/>
                  </a:cubicBezTo>
                  <a:cubicBezTo>
                    <a:pt x="612" y="993"/>
                    <a:pt x="616" y="986"/>
                    <a:pt x="616" y="986"/>
                  </a:cubicBezTo>
                  <a:cubicBezTo>
                    <a:pt x="616" y="986"/>
                    <a:pt x="619" y="981"/>
                    <a:pt x="619" y="981"/>
                  </a:cubicBezTo>
                  <a:cubicBezTo>
                    <a:pt x="619" y="981"/>
                    <a:pt x="620" y="982"/>
                    <a:pt x="620" y="982"/>
                  </a:cubicBezTo>
                  <a:cubicBezTo>
                    <a:pt x="620" y="982"/>
                    <a:pt x="619" y="984"/>
                    <a:pt x="620" y="984"/>
                  </a:cubicBezTo>
                  <a:cubicBezTo>
                    <a:pt x="620" y="984"/>
                    <a:pt x="620" y="984"/>
                    <a:pt x="620" y="984"/>
                  </a:cubicBezTo>
                  <a:cubicBezTo>
                    <a:pt x="621" y="983"/>
                    <a:pt x="621" y="983"/>
                    <a:pt x="621" y="982"/>
                  </a:cubicBezTo>
                  <a:cubicBezTo>
                    <a:pt x="622" y="982"/>
                    <a:pt x="622" y="982"/>
                    <a:pt x="622" y="981"/>
                  </a:cubicBezTo>
                  <a:cubicBezTo>
                    <a:pt x="621" y="982"/>
                    <a:pt x="625" y="985"/>
                    <a:pt x="624" y="984"/>
                  </a:cubicBezTo>
                  <a:cubicBezTo>
                    <a:pt x="625" y="986"/>
                    <a:pt x="627" y="985"/>
                    <a:pt x="625" y="986"/>
                  </a:cubicBezTo>
                  <a:cubicBezTo>
                    <a:pt x="625" y="987"/>
                    <a:pt x="625" y="987"/>
                    <a:pt x="625" y="988"/>
                  </a:cubicBezTo>
                  <a:cubicBezTo>
                    <a:pt x="626" y="988"/>
                    <a:pt x="626" y="988"/>
                    <a:pt x="626" y="988"/>
                  </a:cubicBezTo>
                  <a:cubicBezTo>
                    <a:pt x="626" y="988"/>
                    <a:pt x="626" y="988"/>
                    <a:pt x="625" y="988"/>
                  </a:cubicBezTo>
                  <a:cubicBezTo>
                    <a:pt x="625" y="988"/>
                    <a:pt x="625" y="989"/>
                    <a:pt x="624" y="989"/>
                  </a:cubicBezTo>
                  <a:cubicBezTo>
                    <a:pt x="626" y="989"/>
                    <a:pt x="627" y="987"/>
                    <a:pt x="627" y="987"/>
                  </a:cubicBezTo>
                  <a:cubicBezTo>
                    <a:pt x="628" y="988"/>
                    <a:pt x="628" y="989"/>
                    <a:pt x="628" y="989"/>
                  </a:cubicBezTo>
                  <a:cubicBezTo>
                    <a:pt x="628" y="989"/>
                    <a:pt x="627" y="990"/>
                    <a:pt x="627" y="990"/>
                  </a:cubicBezTo>
                  <a:cubicBezTo>
                    <a:pt x="627" y="990"/>
                    <a:pt x="628" y="990"/>
                    <a:pt x="628" y="990"/>
                  </a:cubicBezTo>
                  <a:cubicBezTo>
                    <a:pt x="629" y="989"/>
                    <a:pt x="632" y="988"/>
                    <a:pt x="632" y="991"/>
                  </a:cubicBezTo>
                  <a:cubicBezTo>
                    <a:pt x="632" y="989"/>
                    <a:pt x="634" y="992"/>
                    <a:pt x="634" y="992"/>
                  </a:cubicBezTo>
                  <a:cubicBezTo>
                    <a:pt x="634" y="991"/>
                    <a:pt x="634" y="991"/>
                    <a:pt x="635" y="991"/>
                  </a:cubicBezTo>
                  <a:cubicBezTo>
                    <a:pt x="636" y="993"/>
                    <a:pt x="629" y="995"/>
                    <a:pt x="629" y="995"/>
                  </a:cubicBezTo>
                  <a:cubicBezTo>
                    <a:pt x="628" y="997"/>
                    <a:pt x="632" y="997"/>
                    <a:pt x="632" y="998"/>
                  </a:cubicBezTo>
                  <a:cubicBezTo>
                    <a:pt x="631" y="999"/>
                    <a:pt x="626" y="999"/>
                    <a:pt x="626" y="999"/>
                  </a:cubicBezTo>
                  <a:cubicBezTo>
                    <a:pt x="626" y="999"/>
                    <a:pt x="625" y="1002"/>
                    <a:pt x="624" y="1000"/>
                  </a:cubicBezTo>
                  <a:cubicBezTo>
                    <a:pt x="624" y="1000"/>
                    <a:pt x="625" y="1001"/>
                    <a:pt x="625" y="1001"/>
                  </a:cubicBezTo>
                  <a:cubicBezTo>
                    <a:pt x="625" y="1001"/>
                    <a:pt x="624" y="1000"/>
                    <a:pt x="625" y="1000"/>
                  </a:cubicBezTo>
                  <a:cubicBezTo>
                    <a:pt x="625" y="1000"/>
                    <a:pt x="628" y="1003"/>
                    <a:pt x="627" y="1002"/>
                  </a:cubicBezTo>
                  <a:cubicBezTo>
                    <a:pt x="626" y="1003"/>
                    <a:pt x="626" y="1002"/>
                    <a:pt x="626" y="1003"/>
                  </a:cubicBezTo>
                  <a:cubicBezTo>
                    <a:pt x="626" y="1003"/>
                    <a:pt x="626" y="1003"/>
                    <a:pt x="626" y="1003"/>
                  </a:cubicBezTo>
                  <a:cubicBezTo>
                    <a:pt x="626" y="1003"/>
                    <a:pt x="625" y="1003"/>
                    <a:pt x="625" y="1003"/>
                  </a:cubicBezTo>
                  <a:cubicBezTo>
                    <a:pt x="626" y="1004"/>
                    <a:pt x="622" y="1003"/>
                    <a:pt x="622" y="1004"/>
                  </a:cubicBezTo>
                  <a:cubicBezTo>
                    <a:pt x="623" y="1004"/>
                    <a:pt x="625" y="1006"/>
                    <a:pt x="625" y="1006"/>
                  </a:cubicBezTo>
                  <a:cubicBezTo>
                    <a:pt x="625" y="1006"/>
                    <a:pt x="622" y="1006"/>
                    <a:pt x="623" y="1006"/>
                  </a:cubicBezTo>
                  <a:cubicBezTo>
                    <a:pt x="624" y="1007"/>
                    <a:pt x="625" y="1007"/>
                    <a:pt x="625" y="1007"/>
                  </a:cubicBezTo>
                  <a:cubicBezTo>
                    <a:pt x="625" y="1007"/>
                    <a:pt x="625" y="1007"/>
                    <a:pt x="626" y="1007"/>
                  </a:cubicBezTo>
                  <a:cubicBezTo>
                    <a:pt x="626" y="1007"/>
                    <a:pt x="625" y="1008"/>
                    <a:pt x="626" y="1008"/>
                  </a:cubicBezTo>
                  <a:cubicBezTo>
                    <a:pt x="626" y="1008"/>
                    <a:pt x="625" y="1008"/>
                    <a:pt x="625" y="1008"/>
                  </a:cubicBezTo>
                  <a:cubicBezTo>
                    <a:pt x="626" y="1008"/>
                    <a:pt x="626" y="1008"/>
                    <a:pt x="626" y="1008"/>
                  </a:cubicBezTo>
                  <a:cubicBezTo>
                    <a:pt x="626" y="1009"/>
                    <a:pt x="626" y="1009"/>
                    <a:pt x="626" y="1009"/>
                  </a:cubicBezTo>
                  <a:cubicBezTo>
                    <a:pt x="626" y="1009"/>
                    <a:pt x="627" y="1009"/>
                    <a:pt x="627" y="1009"/>
                  </a:cubicBezTo>
                  <a:cubicBezTo>
                    <a:pt x="626" y="1009"/>
                    <a:pt x="626" y="1009"/>
                    <a:pt x="626" y="1009"/>
                  </a:cubicBezTo>
                  <a:cubicBezTo>
                    <a:pt x="626" y="1010"/>
                    <a:pt x="628" y="1010"/>
                    <a:pt x="628" y="1011"/>
                  </a:cubicBezTo>
                  <a:cubicBezTo>
                    <a:pt x="629" y="1012"/>
                    <a:pt x="629" y="1012"/>
                    <a:pt x="629" y="1013"/>
                  </a:cubicBezTo>
                  <a:cubicBezTo>
                    <a:pt x="629" y="1013"/>
                    <a:pt x="628" y="1013"/>
                    <a:pt x="628" y="1013"/>
                  </a:cubicBezTo>
                  <a:cubicBezTo>
                    <a:pt x="628" y="1013"/>
                    <a:pt x="628" y="1013"/>
                    <a:pt x="628" y="1013"/>
                  </a:cubicBezTo>
                  <a:cubicBezTo>
                    <a:pt x="629" y="1014"/>
                    <a:pt x="627" y="1013"/>
                    <a:pt x="627" y="1013"/>
                  </a:cubicBezTo>
                  <a:cubicBezTo>
                    <a:pt x="627" y="1013"/>
                    <a:pt x="628" y="1014"/>
                    <a:pt x="628" y="1014"/>
                  </a:cubicBezTo>
                  <a:cubicBezTo>
                    <a:pt x="628" y="1014"/>
                    <a:pt x="626" y="1014"/>
                    <a:pt x="627" y="1014"/>
                  </a:cubicBezTo>
                  <a:cubicBezTo>
                    <a:pt x="627" y="1014"/>
                    <a:pt x="627" y="1014"/>
                    <a:pt x="627" y="1014"/>
                  </a:cubicBezTo>
                  <a:cubicBezTo>
                    <a:pt x="627" y="1014"/>
                    <a:pt x="627" y="1014"/>
                    <a:pt x="627" y="1014"/>
                  </a:cubicBezTo>
                  <a:cubicBezTo>
                    <a:pt x="628" y="1014"/>
                    <a:pt x="628" y="1014"/>
                    <a:pt x="628" y="1014"/>
                  </a:cubicBezTo>
                  <a:cubicBezTo>
                    <a:pt x="628" y="1015"/>
                    <a:pt x="628" y="1016"/>
                    <a:pt x="629" y="1016"/>
                  </a:cubicBezTo>
                  <a:cubicBezTo>
                    <a:pt x="630" y="1018"/>
                    <a:pt x="634" y="1018"/>
                    <a:pt x="635" y="1020"/>
                  </a:cubicBezTo>
                  <a:cubicBezTo>
                    <a:pt x="636" y="1020"/>
                    <a:pt x="633" y="1022"/>
                    <a:pt x="633" y="1022"/>
                  </a:cubicBezTo>
                  <a:cubicBezTo>
                    <a:pt x="632" y="1022"/>
                    <a:pt x="631" y="1022"/>
                    <a:pt x="630" y="1022"/>
                  </a:cubicBezTo>
                  <a:cubicBezTo>
                    <a:pt x="629" y="1022"/>
                    <a:pt x="629" y="1021"/>
                    <a:pt x="629" y="1020"/>
                  </a:cubicBezTo>
                  <a:cubicBezTo>
                    <a:pt x="629" y="1020"/>
                    <a:pt x="628" y="1020"/>
                    <a:pt x="628" y="1020"/>
                  </a:cubicBezTo>
                  <a:cubicBezTo>
                    <a:pt x="628" y="1021"/>
                    <a:pt x="629" y="1021"/>
                    <a:pt x="629" y="1022"/>
                  </a:cubicBezTo>
                  <a:cubicBezTo>
                    <a:pt x="628" y="1022"/>
                    <a:pt x="628" y="1022"/>
                    <a:pt x="627" y="1023"/>
                  </a:cubicBezTo>
                  <a:cubicBezTo>
                    <a:pt x="627" y="1023"/>
                    <a:pt x="627" y="1023"/>
                    <a:pt x="627" y="1024"/>
                  </a:cubicBezTo>
                  <a:cubicBezTo>
                    <a:pt x="626" y="1024"/>
                    <a:pt x="626" y="1026"/>
                    <a:pt x="626" y="1027"/>
                  </a:cubicBezTo>
                  <a:cubicBezTo>
                    <a:pt x="626" y="1028"/>
                    <a:pt x="626" y="1030"/>
                    <a:pt x="626" y="1031"/>
                  </a:cubicBezTo>
                  <a:cubicBezTo>
                    <a:pt x="626" y="1031"/>
                    <a:pt x="626" y="1031"/>
                    <a:pt x="627" y="1030"/>
                  </a:cubicBezTo>
                  <a:cubicBezTo>
                    <a:pt x="627" y="1031"/>
                    <a:pt x="626" y="1033"/>
                    <a:pt x="626" y="1033"/>
                  </a:cubicBezTo>
                  <a:cubicBezTo>
                    <a:pt x="626" y="1033"/>
                    <a:pt x="627" y="1032"/>
                    <a:pt x="627" y="1032"/>
                  </a:cubicBezTo>
                  <a:cubicBezTo>
                    <a:pt x="626" y="1032"/>
                    <a:pt x="626" y="1033"/>
                    <a:pt x="625" y="1033"/>
                  </a:cubicBezTo>
                  <a:cubicBezTo>
                    <a:pt x="626" y="1034"/>
                    <a:pt x="626" y="1034"/>
                    <a:pt x="625" y="1033"/>
                  </a:cubicBezTo>
                  <a:cubicBezTo>
                    <a:pt x="625" y="1033"/>
                    <a:pt x="624" y="1033"/>
                    <a:pt x="624" y="1034"/>
                  </a:cubicBezTo>
                  <a:cubicBezTo>
                    <a:pt x="624" y="1034"/>
                    <a:pt x="623" y="1036"/>
                    <a:pt x="622" y="1036"/>
                  </a:cubicBezTo>
                  <a:cubicBezTo>
                    <a:pt x="621" y="1036"/>
                    <a:pt x="622" y="1035"/>
                    <a:pt x="621" y="1035"/>
                  </a:cubicBezTo>
                  <a:cubicBezTo>
                    <a:pt x="623" y="1036"/>
                    <a:pt x="620" y="1038"/>
                    <a:pt x="619" y="1039"/>
                  </a:cubicBezTo>
                  <a:cubicBezTo>
                    <a:pt x="619" y="1039"/>
                    <a:pt x="618" y="1040"/>
                    <a:pt x="618" y="1040"/>
                  </a:cubicBezTo>
                  <a:cubicBezTo>
                    <a:pt x="618" y="1040"/>
                    <a:pt x="618" y="1040"/>
                    <a:pt x="618" y="1040"/>
                  </a:cubicBezTo>
                  <a:cubicBezTo>
                    <a:pt x="618" y="1040"/>
                    <a:pt x="619" y="1040"/>
                    <a:pt x="619" y="1040"/>
                  </a:cubicBezTo>
                  <a:cubicBezTo>
                    <a:pt x="619" y="1040"/>
                    <a:pt x="619" y="1040"/>
                    <a:pt x="619" y="1040"/>
                  </a:cubicBezTo>
                  <a:cubicBezTo>
                    <a:pt x="621" y="1041"/>
                    <a:pt x="620" y="1044"/>
                    <a:pt x="619" y="1045"/>
                  </a:cubicBezTo>
                  <a:cubicBezTo>
                    <a:pt x="619" y="1046"/>
                    <a:pt x="619" y="1048"/>
                    <a:pt x="618" y="1047"/>
                  </a:cubicBezTo>
                  <a:cubicBezTo>
                    <a:pt x="617" y="1047"/>
                    <a:pt x="618" y="1049"/>
                    <a:pt x="618" y="1049"/>
                  </a:cubicBezTo>
                  <a:cubicBezTo>
                    <a:pt x="618" y="1049"/>
                    <a:pt x="617" y="1049"/>
                    <a:pt x="617" y="1049"/>
                  </a:cubicBezTo>
                  <a:cubicBezTo>
                    <a:pt x="621" y="1050"/>
                    <a:pt x="608" y="1056"/>
                    <a:pt x="608" y="1056"/>
                  </a:cubicBezTo>
                  <a:cubicBezTo>
                    <a:pt x="608" y="1055"/>
                    <a:pt x="608" y="1052"/>
                    <a:pt x="608" y="1051"/>
                  </a:cubicBezTo>
                  <a:cubicBezTo>
                    <a:pt x="607" y="1051"/>
                    <a:pt x="605" y="1052"/>
                    <a:pt x="606" y="1050"/>
                  </a:cubicBezTo>
                  <a:cubicBezTo>
                    <a:pt x="605" y="1050"/>
                    <a:pt x="604" y="1051"/>
                    <a:pt x="604" y="1051"/>
                  </a:cubicBezTo>
                  <a:cubicBezTo>
                    <a:pt x="604" y="1050"/>
                    <a:pt x="604" y="1050"/>
                    <a:pt x="604" y="1049"/>
                  </a:cubicBezTo>
                  <a:cubicBezTo>
                    <a:pt x="605" y="1050"/>
                    <a:pt x="603" y="1052"/>
                    <a:pt x="602" y="1052"/>
                  </a:cubicBezTo>
                  <a:cubicBezTo>
                    <a:pt x="601" y="1052"/>
                    <a:pt x="600" y="1050"/>
                    <a:pt x="601" y="1050"/>
                  </a:cubicBezTo>
                  <a:cubicBezTo>
                    <a:pt x="598" y="1050"/>
                    <a:pt x="600" y="1051"/>
                    <a:pt x="599" y="1050"/>
                  </a:cubicBezTo>
                  <a:cubicBezTo>
                    <a:pt x="598" y="1049"/>
                    <a:pt x="597" y="1048"/>
                    <a:pt x="597" y="1048"/>
                  </a:cubicBezTo>
                  <a:cubicBezTo>
                    <a:pt x="595" y="1050"/>
                    <a:pt x="593" y="1054"/>
                    <a:pt x="590" y="1053"/>
                  </a:cubicBezTo>
                  <a:cubicBezTo>
                    <a:pt x="588" y="1053"/>
                    <a:pt x="589" y="1052"/>
                    <a:pt x="589" y="1050"/>
                  </a:cubicBezTo>
                  <a:cubicBezTo>
                    <a:pt x="589" y="1050"/>
                    <a:pt x="589" y="1047"/>
                    <a:pt x="588" y="1048"/>
                  </a:cubicBezTo>
                  <a:cubicBezTo>
                    <a:pt x="588" y="1049"/>
                    <a:pt x="586" y="1050"/>
                    <a:pt x="587" y="1048"/>
                  </a:cubicBezTo>
                  <a:cubicBezTo>
                    <a:pt x="585" y="1048"/>
                    <a:pt x="583" y="1049"/>
                    <a:pt x="582" y="1049"/>
                  </a:cubicBezTo>
                  <a:cubicBezTo>
                    <a:pt x="582" y="1049"/>
                    <a:pt x="581" y="1049"/>
                    <a:pt x="581" y="1050"/>
                  </a:cubicBezTo>
                  <a:cubicBezTo>
                    <a:pt x="581" y="1049"/>
                    <a:pt x="581" y="1049"/>
                    <a:pt x="581" y="1049"/>
                  </a:cubicBezTo>
                  <a:cubicBezTo>
                    <a:pt x="581" y="1049"/>
                    <a:pt x="579" y="1049"/>
                    <a:pt x="579" y="1049"/>
                  </a:cubicBezTo>
                  <a:cubicBezTo>
                    <a:pt x="578" y="1048"/>
                    <a:pt x="578" y="1047"/>
                    <a:pt x="578" y="1046"/>
                  </a:cubicBezTo>
                  <a:cubicBezTo>
                    <a:pt x="578" y="1045"/>
                    <a:pt x="577" y="1045"/>
                    <a:pt x="577" y="1044"/>
                  </a:cubicBezTo>
                  <a:cubicBezTo>
                    <a:pt x="576" y="1042"/>
                    <a:pt x="577" y="1040"/>
                    <a:pt x="577" y="1038"/>
                  </a:cubicBezTo>
                  <a:cubicBezTo>
                    <a:pt x="576" y="1036"/>
                    <a:pt x="576" y="1038"/>
                    <a:pt x="574" y="1038"/>
                  </a:cubicBezTo>
                  <a:cubicBezTo>
                    <a:pt x="572" y="1039"/>
                    <a:pt x="572" y="1036"/>
                    <a:pt x="574" y="1036"/>
                  </a:cubicBezTo>
                  <a:cubicBezTo>
                    <a:pt x="574" y="1037"/>
                    <a:pt x="571" y="1035"/>
                    <a:pt x="571" y="1035"/>
                  </a:cubicBezTo>
                  <a:cubicBezTo>
                    <a:pt x="571" y="1034"/>
                    <a:pt x="573" y="1035"/>
                    <a:pt x="573" y="1035"/>
                  </a:cubicBezTo>
                  <a:cubicBezTo>
                    <a:pt x="571" y="1035"/>
                    <a:pt x="571" y="1032"/>
                    <a:pt x="571" y="1031"/>
                  </a:cubicBezTo>
                  <a:cubicBezTo>
                    <a:pt x="570" y="1028"/>
                    <a:pt x="568" y="1026"/>
                    <a:pt x="569" y="1024"/>
                  </a:cubicBezTo>
                  <a:close/>
                  <a:moveTo>
                    <a:pt x="57" y="771"/>
                  </a:moveTo>
                  <a:cubicBezTo>
                    <a:pt x="58" y="773"/>
                    <a:pt x="57" y="772"/>
                    <a:pt x="55" y="773"/>
                  </a:cubicBezTo>
                  <a:cubicBezTo>
                    <a:pt x="55" y="773"/>
                    <a:pt x="55" y="773"/>
                    <a:pt x="55" y="774"/>
                  </a:cubicBezTo>
                  <a:cubicBezTo>
                    <a:pt x="54" y="774"/>
                    <a:pt x="53" y="774"/>
                    <a:pt x="52" y="775"/>
                  </a:cubicBezTo>
                  <a:cubicBezTo>
                    <a:pt x="51" y="775"/>
                    <a:pt x="51" y="776"/>
                    <a:pt x="51" y="776"/>
                  </a:cubicBezTo>
                  <a:cubicBezTo>
                    <a:pt x="50" y="776"/>
                    <a:pt x="50" y="775"/>
                    <a:pt x="50" y="775"/>
                  </a:cubicBezTo>
                  <a:cubicBezTo>
                    <a:pt x="50" y="775"/>
                    <a:pt x="48" y="775"/>
                    <a:pt x="47" y="775"/>
                  </a:cubicBezTo>
                  <a:cubicBezTo>
                    <a:pt x="46" y="774"/>
                    <a:pt x="45" y="772"/>
                    <a:pt x="46" y="772"/>
                  </a:cubicBezTo>
                  <a:cubicBezTo>
                    <a:pt x="46" y="772"/>
                    <a:pt x="48" y="771"/>
                    <a:pt x="48" y="771"/>
                  </a:cubicBezTo>
                  <a:cubicBezTo>
                    <a:pt x="49" y="771"/>
                    <a:pt x="49" y="771"/>
                    <a:pt x="50" y="771"/>
                  </a:cubicBezTo>
                  <a:cubicBezTo>
                    <a:pt x="50" y="771"/>
                    <a:pt x="50" y="770"/>
                    <a:pt x="50" y="769"/>
                  </a:cubicBezTo>
                  <a:cubicBezTo>
                    <a:pt x="51" y="769"/>
                    <a:pt x="53" y="770"/>
                    <a:pt x="53" y="770"/>
                  </a:cubicBezTo>
                  <a:cubicBezTo>
                    <a:pt x="54" y="770"/>
                    <a:pt x="55" y="769"/>
                    <a:pt x="56" y="769"/>
                  </a:cubicBezTo>
                  <a:cubicBezTo>
                    <a:pt x="56" y="769"/>
                    <a:pt x="61" y="766"/>
                    <a:pt x="61" y="767"/>
                  </a:cubicBezTo>
                  <a:cubicBezTo>
                    <a:pt x="61" y="768"/>
                    <a:pt x="55" y="769"/>
                    <a:pt x="57" y="771"/>
                  </a:cubicBezTo>
                  <a:close/>
                  <a:moveTo>
                    <a:pt x="654" y="811"/>
                  </a:moveTo>
                  <a:cubicBezTo>
                    <a:pt x="655" y="811"/>
                    <a:pt x="655" y="811"/>
                    <a:pt x="655" y="812"/>
                  </a:cubicBezTo>
                  <a:cubicBezTo>
                    <a:pt x="656" y="812"/>
                    <a:pt x="656" y="812"/>
                    <a:pt x="656" y="812"/>
                  </a:cubicBezTo>
                  <a:cubicBezTo>
                    <a:pt x="656" y="813"/>
                    <a:pt x="656" y="813"/>
                    <a:pt x="656" y="813"/>
                  </a:cubicBezTo>
                  <a:cubicBezTo>
                    <a:pt x="656" y="813"/>
                    <a:pt x="655" y="813"/>
                    <a:pt x="655" y="813"/>
                  </a:cubicBezTo>
                  <a:cubicBezTo>
                    <a:pt x="655" y="813"/>
                    <a:pt x="652" y="811"/>
                    <a:pt x="654" y="811"/>
                  </a:cubicBezTo>
                  <a:close/>
                  <a:moveTo>
                    <a:pt x="591" y="876"/>
                  </a:moveTo>
                  <a:cubicBezTo>
                    <a:pt x="591" y="876"/>
                    <a:pt x="591" y="875"/>
                    <a:pt x="591" y="875"/>
                  </a:cubicBezTo>
                  <a:cubicBezTo>
                    <a:pt x="591" y="875"/>
                    <a:pt x="592" y="875"/>
                    <a:pt x="592" y="875"/>
                  </a:cubicBezTo>
                  <a:cubicBezTo>
                    <a:pt x="592" y="875"/>
                    <a:pt x="592" y="876"/>
                    <a:pt x="591" y="876"/>
                  </a:cubicBezTo>
                  <a:close/>
                  <a:moveTo>
                    <a:pt x="564" y="896"/>
                  </a:moveTo>
                  <a:cubicBezTo>
                    <a:pt x="564" y="895"/>
                    <a:pt x="564" y="894"/>
                    <a:pt x="564" y="893"/>
                  </a:cubicBezTo>
                  <a:cubicBezTo>
                    <a:pt x="564" y="891"/>
                    <a:pt x="565" y="891"/>
                    <a:pt x="566" y="890"/>
                  </a:cubicBezTo>
                  <a:cubicBezTo>
                    <a:pt x="568" y="889"/>
                    <a:pt x="569" y="887"/>
                    <a:pt x="571" y="887"/>
                  </a:cubicBezTo>
                  <a:cubicBezTo>
                    <a:pt x="573" y="887"/>
                    <a:pt x="574" y="887"/>
                    <a:pt x="576" y="887"/>
                  </a:cubicBezTo>
                  <a:cubicBezTo>
                    <a:pt x="578" y="887"/>
                    <a:pt x="579" y="886"/>
                    <a:pt x="579" y="889"/>
                  </a:cubicBezTo>
                  <a:cubicBezTo>
                    <a:pt x="579" y="890"/>
                    <a:pt x="578" y="891"/>
                    <a:pt x="577" y="892"/>
                  </a:cubicBezTo>
                  <a:cubicBezTo>
                    <a:pt x="577" y="893"/>
                    <a:pt x="577" y="896"/>
                    <a:pt x="576" y="896"/>
                  </a:cubicBezTo>
                  <a:cubicBezTo>
                    <a:pt x="575" y="897"/>
                    <a:pt x="574" y="898"/>
                    <a:pt x="573" y="898"/>
                  </a:cubicBezTo>
                  <a:cubicBezTo>
                    <a:pt x="572" y="898"/>
                    <a:pt x="572" y="898"/>
                    <a:pt x="571" y="899"/>
                  </a:cubicBezTo>
                  <a:cubicBezTo>
                    <a:pt x="570" y="899"/>
                    <a:pt x="571" y="900"/>
                    <a:pt x="570" y="900"/>
                  </a:cubicBezTo>
                  <a:cubicBezTo>
                    <a:pt x="569" y="900"/>
                    <a:pt x="568" y="899"/>
                    <a:pt x="568" y="899"/>
                  </a:cubicBezTo>
                  <a:cubicBezTo>
                    <a:pt x="567" y="899"/>
                    <a:pt x="566" y="899"/>
                    <a:pt x="566" y="899"/>
                  </a:cubicBezTo>
                  <a:cubicBezTo>
                    <a:pt x="564" y="898"/>
                    <a:pt x="564" y="897"/>
                    <a:pt x="564" y="896"/>
                  </a:cubicBezTo>
                  <a:close/>
                  <a:moveTo>
                    <a:pt x="638" y="847"/>
                  </a:moveTo>
                  <a:cubicBezTo>
                    <a:pt x="638" y="846"/>
                    <a:pt x="639" y="846"/>
                    <a:pt x="639" y="846"/>
                  </a:cubicBezTo>
                  <a:cubicBezTo>
                    <a:pt x="639" y="847"/>
                    <a:pt x="639" y="847"/>
                    <a:pt x="639" y="847"/>
                  </a:cubicBezTo>
                  <a:cubicBezTo>
                    <a:pt x="639" y="847"/>
                    <a:pt x="638" y="847"/>
                    <a:pt x="638" y="847"/>
                  </a:cubicBezTo>
                  <a:close/>
                  <a:moveTo>
                    <a:pt x="655" y="810"/>
                  </a:moveTo>
                  <a:cubicBezTo>
                    <a:pt x="655" y="811"/>
                    <a:pt x="655" y="809"/>
                    <a:pt x="655" y="810"/>
                  </a:cubicBezTo>
                  <a:cubicBezTo>
                    <a:pt x="655" y="810"/>
                    <a:pt x="655" y="810"/>
                    <a:pt x="655" y="810"/>
                  </a:cubicBezTo>
                  <a:close/>
                  <a:moveTo>
                    <a:pt x="441" y="876"/>
                  </a:moveTo>
                  <a:cubicBezTo>
                    <a:pt x="441" y="876"/>
                    <a:pt x="440" y="877"/>
                    <a:pt x="440" y="877"/>
                  </a:cubicBezTo>
                  <a:cubicBezTo>
                    <a:pt x="440" y="876"/>
                    <a:pt x="441" y="874"/>
                    <a:pt x="442" y="874"/>
                  </a:cubicBezTo>
                  <a:cubicBezTo>
                    <a:pt x="442" y="874"/>
                    <a:pt x="442" y="876"/>
                    <a:pt x="441" y="876"/>
                  </a:cubicBezTo>
                  <a:cubicBezTo>
                    <a:pt x="441" y="876"/>
                    <a:pt x="441" y="876"/>
                    <a:pt x="441" y="876"/>
                  </a:cubicBezTo>
                  <a:close/>
                  <a:moveTo>
                    <a:pt x="435" y="877"/>
                  </a:moveTo>
                  <a:cubicBezTo>
                    <a:pt x="436" y="877"/>
                    <a:pt x="435" y="877"/>
                    <a:pt x="435" y="876"/>
                  </a:cubicBezTo>
                  <a:cubicBezTo>
                    <a:pt x="435" y="876"/>
                    <a:pt x="435" y="877"/>
                    <a:pt x="435" y="877"/>
                  </a:cubicBezTo>
                  <a:close/>
                  <a:moveTo>
                    <a:pt x="442" y="876"/>
                  </a:moveTo>
                  <a:cubicBezTo>
                    <a:pt x="442" y="876"/>
                    <a:pt x="442" y="876"/>
                    <a:pt x="442" y="876"/>
                  </a:cubicBezTo>
                  <a:cubicBezTo>
                    <a:pt x="442" y="876"/>
                    <a:pt x="442" y="876"/>
                    <a:pt x="442" y="876"/>
                  </a:cubicBezTo>
                  <a:close/>
                  <a:moveTo>
                    <a:pt x="442" y="876"/>
                  </a:moveTo>
                  <a:cubicBezTo>
                    <a:pt x="442" y="876"/>
                    <a:pt x="441" y="876"/>
                    <a:pt x="441" y="876"/>
                  </a:cubicBezTo>
                  <a:cubicBezTo>
                    <a:pt x="441" y="876"/>
                    <a:pt x="442" y="876"/>
                    <a:pt x="442" y="876"/>
                  </a:cubicBezTo>
                  <a:close/>
                  <a:moveTo>
                    <a:pt x="435" y="878"/>
                  </a:moveTo>
                  <a:cubicBezTo>
                    <a:pt x="435" y="878"/>
                    <a:pt x="434" y="877"/>
                    <a:pt x="434" y="877"/>
                  </a:cubicBezTo>
                  <a:cubicBezTo>
                    <a:pt x="435" y="877"/>
                    <a:pt x="435" y="877"/>
                    <a:pt x="435" y="878"/>
                  </a:cubicBezTo>
                  <a:close/>
                  <a:moveTo>
                    <a:pt x="441" y="877"/>
                  </a:moveTo>
                  <a:cubicBezTo>
                    <a:pt x="441" y="877"/>
                    <a:pt x="441" y="877"/>
                    <a:pt x="441" y="877"/>
                  </a:cubicBezTo>
                  <a:cubicBezTo>
                    <a:pt x="441" y="877"/>
                    <a:pt x="441" y="877"/>
                    <a:pt x="441" y="877"/>
                  </a:cubicBezTo>
                  <a:close/>
                  <a:moveTo>
                    <a:pt x="434" y="875"/>
                  </a:moveTo>
                  <a:cubicBezTo>
                    <a:pt x="434" y="876"/>
                    <a:pt x="434" y="876"/>
                    <a:pt x="434" y="876"/>
                  </a:cubicBezTo>
                  <a:cubicBezTo>
                    <a:pt x="434" y="875"/>
                    <a:pt x="434" y="875"/>
                    <a:pt x="434" y="875"/>
                  </a:cubicBezTo>
                  <a:close/>
                  <a:moveTo>
                    <a:pt x="432" y="878"/>
                  </a:moveTo>
                  <a:cubicBezTo>
                    <a:pt x="432" y="877"/>
                    <a:pt x="432" y="876"/>
                    <a:pt x="432" y="876"/>
                  </a:cubicBezTo>
                  <a:cubicBezTo>
                    <a:pt x="432" y="876"/>
                    <a:pt x="433" y="878"/>
                    <a:pt x="432" y="878"/>
                  </a:cubicBezTo>
                  <a:close/>
                  <a:moveTo>
                    <a:pt x="433" y="878"/>
                  </a:moveTo>
                  <a:cubicBezTo>
                    <a:pt x="433" y="878"/>
                    <a:pt x="432" y="878"/>
                    <a:pt x="432" y="878"/>
                  </a:cubicBezTo>
                  <a:cubicBezTo>
                    <a:pt x="432" y="878"/>
                    <a:pt x="433" y="877"/>
                    <a:pt x="433" y="878"/>
                  </a:cubicBezTo>
                  <a:close/>
                  <a:moveTo>
                    <a:pt x="433" y="877"/>
                  </a:moveTo>
                  <a:cubicBezTo>
                    <a:pt x="433" y="877"/>
                    <a:pt x="432" y="876"/>
                    <a:pt x="433" y="875"/>
                  </a:cubicBezTo>
                  <a:cubicBezTo>
                    <a:pt x="433" y="875"/>
                    <a:pt x="433" y="876"/>
                    <a:pt x="433" y="877"/>
                  </a:cubicBezTo>
                  <a:close/>
                  <a:moveTo>
                    <a:pt x="433" y="877"/>
                  </a:moveTo>
                  <a:cubicBezTo>
                    <a:pt x="433" y="877"/>
                    <a:pt x="433" y="877"/>
                    <a:pt x="433" y="877"/>
                  </a:cubicBezTo>
                  <a:cubicBezTo>
                    <a:pt x="433" y="877"/>
                    <a:pt x="433" y="877"/>
                    <a:pt x="433" y="877"/>
                  </a:cubicBezTo>
                  <a:close/>
                  <a:moveTo>
                    <a:pt x="434" y="877"/>
                  </a:moveTo>
                  <a:cubicBezTo>
                    <a:pt x="434" y="878"/>
                    <a:pt x="434" y="878"/>
                    <a:pt x="433" y="877"/>
                  </a:cubicBezTo>
                  <a:cubicBezTo>
                    <a:pt x="433" y="876"/>
                    <a:pt x="433" y="875"/>
                    <a:pt x="434" y="875"/>
                  </a:cubicBezTo>
                  <a:cubicBezTo>
                    <a:pt x="434" y="875"/>
                    <a:pt x="434" y="877"/>
                    <a:pt x="434" y="877"/>
                  </a:cubicBezTo>
                  <a:close/>
                  <a:moveTo>
                    <a:pt x="447" y="871"/>
                  </a:moveTo>
                  <a:cubicBezTo>
                    <a:pt x="447" y="871"/>
                    <a:pt x="446" y="871"/>
                    <a:pt x="447" y="870"/>
                  </a:cubicBezTo>
                  <a:cubicBezTo>
                    <a:pt x="447" y="870"/>
                    <a:pt x="447" y="870"/>
                    <a:pt x="447" y="871"/>
                  </a:cubicBezTo>
                  <a:cubicBezTo>
                    <a:pt x="447" y="871"/>
                    <a:pt x="447" y="871"/>
                    <a:pt x="447" y="871"/>
                  </a:cubicBezTo>
                  <a:close/>
                  <a:moveTo>
                    <a:pt x="447" y="873"/>
                  </a:moveTo>
                  <a:cubicBezTo>
                    <a:pt x="447" y="873"/>
                    <a:pt x="447" y="873"/>
                    <a:pt x="447" y="873"/>
                  </a:cubicBezTo>
                  <a:cubicBezTo>
                    <a:pt x="447" y="873"/>
                    <a:pt x="447" y="873"/>
                    <a:pt x="447" y="873"/>
                  </a:cubicBezTo>
                  <a:close/>
                  <a:moveTo>
                    <a:pt x="447" y="872"/>
                  </a:moveTo>
                  <a:cubicBezTo>
                    <a:pt x="447" y="872"/>
                    <a:pt x="446" y="873"/>
                    <a:pt x="446" y="872"/>
                  </a:cubicBezTo>
                  <a:cubicBezTo>
                    <a:pt x="446" y="872"/>
                    <a:pt x="446" y="871"/>
                    <a:pt x="447" y="871"/>
                  </a:cubicBezTo>
                  <a:cubicBezTo>
                    <a:pt x="447" y="871"/>
                    <a:pt x="447" y="872"/>
                    <a:pt x="447" y="872"/>
                  </a:cubicBezTo>
                  <a:close/>
                  <a:moveTo>
                    <a:pt x="448" y="872"/>
                  </a:moveTo>
                  <a:cubicBezTo>
                    <a:pt x="448" y="872"/>
                    <a:pt x="448" y="872"/>
                    <a:pt x="448" y="873"/>
                  </a:cubicBezTo>
                  <a:cubicBezTo>
                    <a:pt x="448" y="873"/>
                    <a:pt x="447" y="872"/>
                    <a:pt x="448" y="871"/>
                  </a:cubicBezTo>
                  <a:cubicBezTo>
                    <a:pt x="448" y="871"/>
                    <a:pt x="448" y="872"/>
                    <a:pt x="448" y="872"/>
                  </a:cubicBezTo>
                  <a:close/>
                  <a:moveTo>
                    <a:pt x="432" y="877"/>
                  </a:moveTo>
                  <a:cubicBezTo>
                    <a:pt x="432" y="878"/>
                    <a:pt x="431" y="877"/>
                    <a:pt x="431" y="876"/>
                  </a:cubicBezTo>
                  <a:cubicBezTo>
                    <a:pt x="431" y="876"/>
                    <a:pt x="431" y="877"/>
                    <a:pt x="432" y="877"/>
                  </a:cubicBezTo>
                  <a:close/>
                  <a:moveTo>
                    <a:pt x="446" y="873"/>
                  </a:moveTo>
                  <a:cubicBezTo>
                    <a:pt x="446" y="874"/>
                    <a:pt x="446" y="875"/>
                    <a:pt x="445" y="875"/>
                  </a:cubicBezTo>
                  <a:cubicBezTo>
                    <a:pt x="444" y="875"/>
                    <a:pt x="445" y="872"/>
                    <a:pt x="446" y="873"/>
                  </a:cubicBezTo>
                  <a:close/>
                  <a:moveTo>
                    <a:pt x="444" y="872"/>
                  </a:moveTo>
                  <a:cubicBezTo>
                    <a:pt x="444" y="872"/>
                    <a:pt x="444" y="872"/>
                    <a:pt x="444" y="872"/>
                  </a:cubicBezTo>
                  <a:cubicBezTo>
                    <a:pt x="444" y="871"/>
                    <a:pt x="444" y="872"/>
                    <a:pt x="444" y="872"/>
                  </a:cubicBezTo>
                  <a:close/>
                  <a:moveTo>
                    <a:pt x="445" y="875"/>
                  </a:moveTo>
                  <a:cubicBezTo>
                    <a:pt x="445" y="875"/>
                    <a:pt x="444" y="876"/>
                    <a:pt x="444" y="875"/>
                  </a:cubicBezTo>
                  <a:cubicBezTo>
                    <a:pt x="444" y="875"/>
                    <a:pt x="444" y="875"/>
                    <a:pt x="445" y="875"/>
                  </a:cubicBezTo>
                  <a:close/>
                  <a:moveTo>
                    <a:pt x="444" y="874"/>
                  </a:moveTo>
                  <a:cubicBezTo>
                    <a:pt x="444" y="874"/>
                    <a:pt x="444" y="875"/>
                    <a:pt x="444" y="875"/>
                  </a:cubicBezTo>
                  <a:cubicBezTo>
                    <a:pt x="444" y="875"/>
                    <a:pt x="444" y="873"/>
                    <a:pt x="444" y="873"/>
                  </a:cubicBezTo>
                  <a:cubicBezTo>
                    <a:pt x="444" y="874"/>
                    <a:pt x="445" y="874"/>
                    <a:pt x="444" y="874"/>
                  </a:cubicBezTo>
                  <a:close/>
                  <a:moveTo>
                    <a:pt x="444" y="872"/>
                  </a:moveTo>
                  <a:cubicBezTo>
                    <a:pt x="445" y="872"/>
                    <a:pt x="445" y="874"/>
                    <a:pt x="444" y="872"/>
                  </a:cubicBezTo>
                  <a:cubicBezTo>
                    <a:pt x="444" y="872"/>
                    <a:pt x="444" y="872"/>
                    <a:pt x="444" y="872"/>
                  </a:cubicBezTo>
                  <a:close/>
                  <a:moveTo>
                    <a:pt x="170" y="841"/>
                  </a:moveTo>
                  <a:cubicBezTo>
                    <a:pt x="171" y="842"/>
                    <a:pt x="171" y="843"/>
                    <a:pt x="170" y="844"/>
                  </a:cubicBezTo>
                  <a:cubicBezTo>
                    <a:pt x="170" y="843"/>
                    <a:pt x="170" y="842"/>
                    <a:pt x="170" y="84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endParaRPr lang="ru-RU" sz="7198"/>
            </a:p>
          </p:txBody>
        </p:sp>
      </p:grpSp>
      <p:sp>
        <p:nvSpPr>
          <p:cNvPr id="43" name="Rectangle 42">
            <a:extLst>
              <a:ext uri="{FF2B5EF4-FFF2-40B4-BE49-F238E27FC236}">
                <a16:creationId xmlns:a16="http://schemas.microsoft.com/office/drawing/2014/main" id="{3733E3FC-37DA-966A-AD17-C1C329FEE2EA}"/>
              </a:ext>
            </a:extLst>
          </p:cNvPr>
          <p:cNvSpPr>
            <a:spLocks/>
          </p:cNvSpPr>
          <p:nvPr/>
        </p:nvSpPr>
        <p:spPr bwMode="auto">
          <a:xfrm>
            <a:off x="2453578" y="12861831"/>
            <a:ext cx="1670187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 anchor="ctr">
            <a:spAutoFit/>
          </a:bodyPr>
          <a:lstStyle/>
          <a:p>
            <a:r>
              <a:rPr lang="en-US" sz="3000" i="0" spc="300" dirty="0">
                <a:solidFill>
                  <a:schemeClr val="tx2">
                    <a:lumMod val="50000"/>
                    <a:lumOff val="50000"/>
                  </a:schemeClr>
                </a:solidFill>
                <a:latin typeface="+mj-lt"/>
                <a:ea typeface="Roboto Black" charset="0"/>
                <a:cs typeface="Roboto Black" charset="0"/>
                <a:sym typeface="Bebas Neue" charset="0"/>
              </a:rPr>
              <a:t>#</a:t>
            </a:r>
            <a:r>
              <a:rPr lang="en-US" sz="3000" spc="300" dirty="0">
                <a:solidFill>
                  <a:schemeClr val="tx2">
                    <a:lumMod val="50000"/>
                    <a:lumOff val="50000"/>
                  </a:schemeClr>
                </a:solidFill>
                <a:latin typeface="+mj-lt"/>
                <a:ea typeface="Roboto Black" charset="0"/>
                <a:cs typeface="Roboto Black" charset="0"/>
                <a:sym typeface="Bebas Neue" charset="0"/>
              </a:rPr>
              <a:t>195</a:t>
            </a:r>
            <a:r>
              <a:rPr lang="en-US" sz="3000" i="0" spc="300" dirty="0">
                <a:solidFill>
                  <a:schemeClr val="tx2">
                    <a:lumMod val="50000"/>
                    <a:lumOff val="50000"/>
                  </a:schemeClr>
                </a:solidFill>
                <a:latin typeface="+mj-lt"/>
                <a:ea typeface="Roboto Black" charset="0"/>
                <a:cs typeface="Roboto Black" charset="0"/>
                <a:sym typeface="Bebas Neue" charset="0"/>
              </a:rPr>
              <a:t>  </a:t>
            </a:r>
          </a:p>
        </p:txBody>
      </p:sp>
      <p:sp>
        <p:nvSpPr>
          <p:cNvPr id="44" name="!!SubTitle">
            <a:extLst>
              <a:ext uri="{FF2B5EF4-FFF2-40B4-BE49-F238E27FC236}">
                <a16:creationId xmlns:a16="http://schemas.microsoft.com/office/drawing/2014/main" id="{05C21FBB-DB68-45E8-0C84-00D029B27A73}"/>
              </a:ext>
            </a:extLst>
          </p:cNvPr>
          <p:cNvSpPr txBox="1"/>
          <p:nvPr/>
        </p:nvSpPr>
        <p:spPr>
          <a:xfrm>
            <a:off x="9381441" y="12854136"/>
            <a:ext cx="5149167" cy="477054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2500" dirty="0">
                <a:solidFill>
                  <a:schemeClr val="tx2">
                    <a:lumMod val="50000"/>
                    <a:lumOff val="50000"/>
                  </a:schemeClr>
                </a:solidFill>
                <a:latin typeface="+mj-lt"/>
              </a:rPr>
              <a:t>we sell </a:t>
            </a:r>
            <a:r>
              <a:rPr lang="en-US" sz="1900" b="1" dirty="0">
                <a:solidFill>
                  <a:schemeClr val="tx2">
                    <a:lumMod val="50000"/>
                    <a:lumOff val="50000"/>
                  </a:schemeClr>
                </a:solidFill>
                <a:latin typeface="+mj-lt"/>
              </a:rPr>
              <a:t>CONFIDENCE</a:t>
            </a:r>
            <a:r>
              <a:rPr lang="en-US" sz="1900" dirty="0">
                <a:solidFill>
                  <a:schemeClr val="tx2">
                    <a:lumMod val="50000"/>
                    <a:lumOff val="50000"/>
                  </a:schemeClr>
                </a:solidFill>
                <a:latin typeface="+mj-lt"/>
              </a:rPr>
              <a:t> </a:t>
            </a:r>
            <a:r>
              <a:rPr lang="en-US" sz="2500" dirty="0">
                <a:solidFill>
                  <a:schemeClr val="tx2">
                    <a:lumMod val="50000"/>
                    <a:lumOff val="50000"/>
                  </a:schemeClr>
                </a:solidFill>
                <a:latin typeface="+mj-lt"/>
              </a:rPr>
              <a:t>not templates</a:t>
            </a:r>
            <a:endParaRPr kumimoji="0" lang="en-US" sz="2500" i="0" u="none" strike="noStrike" kern="1200" cap="none" spc="0" normalizeH="0" baseline="0" noProof="0" dirty="0">
              <a:ln>
                <a:noFill/>
              </a:ln>
              <a:solidFill>
                <a:schemeClr val="tx2">
                  <a:lumMod val="50000"/>
                  <a:lumOff val="50000"/>
                </a:schemeClr>
              </a:solidFill>
              <a:effectLst/>
              <a:uLnTx/>
              <a:uFillTx/>
              <a:latin typeface="Open Sans Light"/>
            </a:endParaRPr>
          </a:p>
        </p:txBody>
      </p:sp>
      <p:sp>
        <p:nvSpPr>
          <p:cNvPr id="45" name="Rectangle: Rounded Corners 44">
            <a:extLst>
              <a:ext uri="{FF2B5EF4-FFF2-40B4-BE49-F238E27FC236}">
                <a16:creationId xmlns:a16="http://schemas.microsoft.com/office/drawing/2014/main" id="{0F0FDA1E-3AE5-0600-E1A8-385A176071C6}"/>
              </a:ext>
            </a:extLst>
          </p:cNvPr>
          <p:cNvSpPr/>
          <p:nvPr/>
        </p:nvSpPr>
        <p:spPr>
          <a:xfrm>
            <a:off x="2669191" y="4741166"/>
            <a:ext cx="4132728" cy="4089378"/>
          </a:xfrm>
          <a:prstGeom prst="roundRect">
            <a:avLst>
              <a:gd name="adj" fmla="val 15141"/>
            </a:avLst>
          </a:prstGeom>
          <a:solidFill>
            <a:schemeClr val="bg2">
              <a:lumMod val="85000"/>
              <a:alpha val="30000"/>
            </a:schemeClr>
          </a:solidFill>
          <a:ln>
            <a:noFill/>
          </a:ln>
          <a:effectLst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46" name="Group 45">
            <a:extLst>
              <a:ext uri="{FF2B5EF4-FFF2-40B4-BE49-F238E27FC236}">
                <a16:creationId xmlns:a16="http://schemas.microsoft.com/office/drawing/2014/main" id="{8DF413FD-4654-8936-F77F-97C58B458762}"/>
              </a:ext>
            </a:extLst>
          </p:cNvPr>
          <p:cNvGrpSpPr/>
          <p:nvPr/>
        </p:nvGrpSpPr>
        <p:grpSpPr>
          <a:xfrm>
            <a:off x="2925804" y="4995088"/>
            <a:ext cx="3619501" cy="3581534"/>
            <a:chOff x="4819650" y="5035484"/>
            <a:chExt cx="3619501" cy="3581534"/>
          </a:xfrm>
        </p:grpSpPr>
        <p:sp>
          <p:nvSpPr>
            <p:cNvPr id="47" name="Rectangle: Rounded Corners 46">
              <a:extLst>
                <a:ext uri="{FF2B5EF4-FFF2-40B4-BE49-F238E27FC236}">
                  <a16:creationId xmlns:a16="http://schemas.microsoft.com/office/drawing/2014/main" id="{68DBE2A1-5C29-5A28-032F-633617D7D59D}"/>
                </a:ext>
              </a:extLst>
            </p:cNvPr>
            <p:cNvSpPr/>
            <p:nvPr/>
          </p:nvSpPr>
          <p:spPr>
            <a:xfrm>
              <a:off x="4819650" y="5035484"/>
              <a:ext cx="3619501" cy="3581534"/>
            </a:xfrm>
            <a:prstGeom prst="roundRect">
              <a:avLst>
                <a:gd name="adj" fmla="val 14406"/>
              </a:avLst>
            </a:prstGeom>
            <a:solidFill>
              <a:schemeClr val="bg2"/>
            </a:solidFill>
            <a:ln>
              <a:noFill/>
            </a:ln>
            <a:effectLst>
              <a:outerShdw blurRad="177800" dist="254000" dir="8100000" algn="tr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8" name="Rectangle: Rounded Corners 47">
              <a:extLst>
                <a:ext uri="{FF2B5EF4-FFF2-40B4-BE49-F238E27FC236}">
                  <a16:creationId xmlns:a16="http://schemas.microsoft.com/office/drawing/2014/main" id="{96E45FE9-5CE7-8D8E-E213-6403AD3420FE}"/>
                </a:ext>
              </a:extLst>
            </p:cNvPr>
            <p:cNvSpPr/>
            <p:nvPr/>
          </p:nvSpPr>
          <p:spPr>
            <a:xfrm>
              <a:off x="4896727" y="5111752"/>
              <a:ext cx="3465348" cy="3428998"/>
            </a:xfrm>
            <a:prstGeom prst="roundRect">
              <a:avLst>
                <a:gd name="adj" fmla="val 13387"/>
              </a:avLst>
            </a:prstGeom>
            <a:solidFill>
              <a:schemeClr val="bg2">
                <a:lumMod val="95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49" name="!!MainTitle1">
            <a:extLst>
              <a:ext uri="{FF2B5EF4-FFF2-40B4-BE49-F238E27FC236}">
                <a16:creationId xmlns:a16="http://schemas.microsoft.com/office/drawing/2014/main" id="{E1D76412-653E-9D83-076B-0A10C0DC1FB2}"/>
              </a:ext>
            </a:extLst>
          </p:cNvPr>
          <p:cNvSpPr txBox="1"/>
          <p:nvPr/>
        </p:nvSpPr>
        <p:spPr>
          <a:xfrm>
            <a:off x="3330730" y="5904001"/>
            <a:ext cx="2806282" cy="1169551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lvl="0" algn="ctr">
              <a:defRPr/>
            </a:pP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schemeClr val="accent2"/>
                </a:solidFill>
                <a:effectLst>
                  <a:outerShdw blurRad="127000" dist="101600" dir="5400000" algn="t" rotWithShape="0">
                    <a:prstClr val="black">
                      <a:alpha val="20000"/>
                    </a:prstClr>
                  </a:outerShdw>
                </a:effectLst>
                <a:uLnTx/>
                <a:uFillTx/>
                <a:latin typeface="+mj-lt"/>
              </a:rPr>
              <a:t>BUSINESS</a:t>
            </a:r>
            <a:endParaRPr lang="en-US" sz="4000" b="1" dirty="0">
              <a:solidFill>
                <a:schemeClr val="accent2"/>
              </a:solidFill>
              <a:effectLst>
                <a:outerShdw blurRad="127000" dist="101600" dir="5400000" algn="t" rotWithShape="0">
                  <a:prstClr val="black">
                    <a:alpha val="20000"/>
                  </a:prstClr>
                </a:outerShdw>
              </a:effectLst>
              <a:latin typeface="+mj-lt"/>
            </a:endParaRPr>
          </a:p>
          <a:p>
            <a:pPr lvl="0" algn="ctr">
              <a:defRPr/>
            </a:pPr>
            <a:r>
              <a:rPr kumimoji="0" lang="en-US" sz="3000" i="0" u="none" strike="noStrike" kern="120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>
                  <a:outerShdw blurRad="127000" dist="101600" dir="5400000" algn="t" rotWithShape="0">
                    <a:prstClr val="black">
                      <a:alpha val="20000"/>
                    </a:prstClr>
                  </a:outerShdw>
                </a:effectLst>
                <a:uLnTx/>
                <a:uFillTx/>
                <a:latin typeface="+mj-lt"/>
              </a:rPr>
              <a:t>INFOGRAPHIC</a:t>
            </a:r>
          </a:p>
        </p:txBody>
      </p:sp>
      <p:sp>
        <p:nvSpPr>
          <p:cNvPr id="50" name="Rectangle 49">
            <a:extLst>
              <a:ext uri="{FF2B5EF4-FFF2-40B4-BE49-F238E27FC236}">
                <a16:creationId xmlns:a16="http://schemas.microsoft.com/office/drawing/2014/main" id="{D8020AC2-382C-F2A8-EE75-97E36AEE77DB}"/>
              </a:ext>
            </a:extLst>
          </p:cNvPr>
          <p:cNvSpPr>
            <a:spLocks/>
          </p:cNvSpPr>
          <p:nvPr/>
        </p:nvSpPr>
        <p:spPr bwMode="auto">
          <a:xfrm>
            <a:off x="3388925" y="7103507"/>
            <a:ext cx="268989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 anchor="ctr">
            <a:spAutoFit/>
          </a:bodyPr>
          <a:lstStyle/>
          <a:p>
            <a:pPr algn="ctr"/>
            <a:r>
              <a:rPr lang="en-US" sz="1200" dirty="0">
                <a:solidFill>
                  <a:schemeClr val="tx2">
                    <a:lumMod val="60000"/>
                    <a:lumOff val="40000"/>
                  </a:schemeClr>
                </a:solidFill>
              </a:rPr>
              <a:t>SLIDEOCEAN.NET</a:t>
            </a:r>
            <a:endParaRPr lang="en-US" sz="1200" i="0" spc="300" dirty="0">
              <a:solidFill>
                <a:schemeClr val="tx2">
                  <a:lumMod val="60000"/>
                  <a:lumOff val="40000"/>
                </a:schemeClr>
              </a:solidFill>
              <a:latin typeface="+mj-lt"/>
              <a:ea typeface="Roboto Black" charset="0"/>
              <a:cs typeface="Roboto Black" charset="0"/>
              <a:sym typeface="Bebas Neue" charset="0"/>
            </a:endParaRPr>
          </a:p>
        </p:txBody>
      </p:sp>
      <p:sp>
        <p:nvSpPr>
          <p:cNvPr id="51" name="Oval 50">
            <a:extLst>
              <a:ext uri="{FF2B5EF4-FFF2-40B4-BE49-F238E27FC236}">
                <a16:creationId xmlns:a16="http://schemas.microsoft.com/office/drawing/2014/main" id="{60DE02CF-2DDA-48C4-D8ED-1D1BEC7F25DC}"/>
              </a:ext>
            </a:extLst>
          </p:cNvPr>
          <p:cNvSpPr/>
          <p:nvPr/>
        </p:nvSpPr>
        <p:spPr>
          <a:xfrm>
            <a:off x="4386006" y="7516099"/>
            <a:ext cx="247918" cy="247918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52" name="Oval 51">
            <a:extLst>
              <a:ext uri="{FF2B5EF4-FFF2-40B4-BE49-F238E27FC236}">
                <a16:creationId xmlns:a16="http://schemas.microsoft.com/office/drawing/2014/main" id="{35ACBDD3-0867-E09D-CB06-377FA8BCD8DC}"/>
              </a:ext>
            </a:extLst>
          </p:cNvPr>
          <p:cNvSpPr/>
          <p:nvPr/>
        </p:nvSpPr>
        <p:spPr>
          <a:xfrm>
            <a:off x="3922331" y="7516099"/>
            <a:ext cx="247918" cy="247918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53" name="Oval 52">
            <a:extLst>
              <a:ext uri="{FF2B5EF4-FFF2-40B4-BE49-F238E27FC236}">
                <a16:creationId xmlns:a16="http://schemas.microsoft.com/office/drawing/2014/main" id="{9E843BB5-E7DB-A0E5-7DA7-64CBC5BEA45B}"/>
              </a:ext>
            </a:extLst>
          </p:cNvPr>
          <p:cNvSpPr/>
          <p:nvPr/>
        </p:nvSpPr>
        <p:spPr>
          <a:xfrm>
            <a:off x="4849681" y="7516099"/>
            <a:ext cx="247918" cy="247918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54" name="Oval 53">
            <a:extLst>
              <a:ext uri="{FF2B5EF4-FFF2-40B4-BE49-F238E27FC236}">
                <a16:creationId xmlns:a16="http://schemas.microsoft.com/office/drawing/2014/main" id="{F1985B01-E556-8E0B-2C9A-14A489AD4072}"/>
              </a:ext>
            </a:extLst>
          </p:cNvPr>
          <p:cNvSpPr/>
          <p:nvPr/>
        </p:nvSpPr>
        <p:spPr>
          <a:xfrm>
            <a:off x="5313357" y="7516099"/>
            <a:ext cx="247918" cy="247918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grpSp>
        <p:nvGrpSpPr>
          <p:cNvPr id="55" name="Group 54">
            <a:extLst>
              <a:ext uri="{FF2B5EF4-FFF2-40B4-BE49-F238E27FC236}">
                <a16:creationId xmlns:a16="http://schemas.microsoft.com/office/drawing/2014/main" id="{7A80F707-7303-8469-E0D5-88CDA9185BA7}"/>
              </a:ext>
            </a:extLst>
          </p:cNvPr>
          <p:cNvGrpSpPr/>
          <p:nvPr/>
        </p:nvGrpSpPr>
        <p:grpSpPr>
          <a:xfrm>
            <a:off x="7473439" y="3963964"/>
            <a:ext cx="3499730" cy="1909403"/>
            <a:chOff x="7473439" y="3963964"/>
            <a:chExt cx="3499730" cy="1909403"/>
          </a:xfrm>
        </p:grpSpPr>
        <p:sp>
          <p:nvSpPr>
            <p:cNvPr id="56" name="Arc 55">
              <a:extLst>
                <a:ext uri="{FF2B5EF4-FFF2-40B4-BE49-F238E27FC236}">
                  <a16:creationId xmlns:a16="http://schemas.microsoft.com/office/drawing/2014/main" id="{5E10A456-DA98-FE51-D69F-85CB8618D2EC}"/>
                </a:ext>
              </a:extLst>
            </p:cNvPr>
            <p:cNvSpPr/>
            <p:nvPr/>
          </p:nvSpPr>
          <p:spPr>
            <a:xfrm rot="5400000">
              <a:off x="9473698" y="4373896"/>
              <a:ext cx="1377182" cy="1377182"/>
            </a:xfrm>
            <a:prstGeom prst="arc">
              <a:avLst/>
            </a:prstGeom>
            <a:ln w="25400" cap="rnd">
              <a:solidFill>
                <a:schemeClr val="accent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57" name="Straight Connector 56">
              <a:extLst>
                <a:ext uri="{FF2B5EF4-FFF2-40B4-BE49-F238E27FC236}">
                  <a16:creationId xmlns:a16="http://schemas.microsoft.com/office/drawing/2014/main" id="{8AEC1676-4683-B5B7-3587-1F39A29608AC}"/>
                </a:ext>
              </a:extLst>
            </p:cNvPr>
            <p:cNvCxnSpPr/>
            <p:nvPr/>
          </p:nvCxnSpPr>
          <p:spPr>
            <a:xfrm>
              <a:off x="10852785" y="4142984"/>
              <a:ext cx="0" cy="928372"/>
            </a:xfrm>
            <a:prstGeom prst="line">
              <a:avLst/>
            </a:prstGeom>
            <a:ln w="25400" cap="rnd">
              <a:solidFill>
                <a:schemeClr val="accent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" name="Straight Connector 57">
              <a:extLst>
                <a:ext uri="{FF2B5EF4-FFF2-40B4-BE49-F238E27FC236}">
                  <a16:creationId xmlns:a16="http://schemas.microsoft.com/office/drawing/2014/main" id="{F4E8DA07-9EB9-B6EA-DE34-1039F5ABBF9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711440" y="5751078"/>
              <a:ext cx="2442210" cy="0"/>
            </a:xfrm>
            <a:prstGeom prst="line">
              <a:avLst/>
            </a:prstGeom>
            <a:ln w="25400" cap="rnd">
              <a:solidFill>
                <a:schemeClr val="accent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59" name="Oval 58">
              <a:extLst>
                <a:ext uri="{FF2B5EF4-FFF2-40B4-BE49-F238E27FC236}">
                  <a16:creationId xmlns:a16="http://schemas.microsoft.com/office/drawing/2014/main" id="{9E829F15-70AD-CB2E-7ADB-64BDB139EE5B}"/>
                </a:ext>
              </a:extLst>
            </p:cNvPr>
            <p:cNvSpPr/>
            <p:nvPr/>
          </p:nvSpPr>
          <p:spPr>
            <a:xfrm flipH="1">
              <a:off x="7473439" y="5628789"/>
              <a:ext cx="244578" cy="244578"/>
            </a:xfrm>
            <a:prstGeom prst="ellipse">
              <a:avLst/>
            </a:prstGeom>
            <a:solidFill>
              <a:schemeClr val="bg2"/>
            </a:solidFill>
            <a:ln w="76200">
              <a:solidFill>
                <a:schemeClr val="accent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0" name="Oval 59">
              <a:extLst>
                <a:ext uri="{FF2B5EF4-FFF2-40B4-BE49-F238E27FC236}">
                  <a16:creationId xmlns:a16="http://schemas.microsoft.com/office/drawing/2014/main" id="{7B123293-33DA-715F-B6E5-79F5AE631385}"/>
                </a:ext>
              </a:extLst>
            </p:cNvPr>
            <p:cNvSpPr/>
            <p:nvPr/>
          </p:nvSpPr>
          <p:spPr>
            <a:xfrm flipH="1">
              <a:off x="10728591" y="3963964"/>
              <a:ext cx="244578" cy="244578"/>
            </a:xfrm>
            <a:prstGeom prst="ellipse">
              <a:avLst/>
            </a:prstGeom>
            <a:solidFill>
              <a:schemeClr val="bg2"/>
            </a:solidFill>
            <a:ln w="76200">
              <a:solidFill>
                <a:schemeClr val="accent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61" name="Freeform: Shape 60">
            <a:extLst>
              <a:ext uri="{FF2B5EF4-FFF2-40B4-BE49-F238E27FC236}">
                <a16:creationId xmlns:a16="http://schemas.microsoft.com/office/drawing/2014/main" id="{3AC6A9AD-C287-04BC-CF8E-A19A4207AF2E}"/>
              </a:ext>
            </a:extLst>
          </p:cNvPr>
          <p:cNvSpPr/>
          <p:nvPr/>
        </p:nvSpPr>
        <p:spPr>
          <a:xfrm>
            <a:off x="10174061" y="1421722"/>
            <a:ext cx="1730790" cy="2363222"/>
          </a:xfrm>
          <a:custGeom>
            <a:avLst/>
            <a:gdLst>
              <a:gd name="csX0" fmla="*/ 0 w 1730790"/>
              <a:gd name="csY0" fmla="*/ 0 h 2363222"/>
              <a:gd name="csX1" fmla="*/ 1376330 w 1730790"/>
              <a:gd name="csY1" fmla="*/ 0 h 2363222"/>
              <a:gd name="csX2" fmla="*/ 1730790 w 1730790"/>
              <a:gd name="csY2" fmla="*/ 354460 h 2363222"/>
              <a:gd name="csX3" fmla="*/ 1730790 w 1730790"/>
              <a:gd name="csY3" fmla="*/ 2008762 h 2363222"/>
              <a:gd name="csX4" fmla="*/ 1376330 w 1730790"/>
              <a:gd name="csY4" fmla="*/ 2363222 h 2363222"/>
              <a:gd name="csX5" fmla="*/ 0 w 1730790"/>
              <a:gd name="csY5" fmla="*/ 2363222 h 2363222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</a:cxnLst>
            <a:rect l="l" t="t" r="r" b="b"/>
            <a:pathLst>
              <a:path w="1730790" h="2363222">
                <a:moveTo>
                  <a:pt x="0" y="0"/>
                </a:moveTo>
                <a:lnTo>
                  <a:pt x="1376330" y="0"/>
                </a:lnTo>
                <a:cubicBezTo>
                  <a:pt x="1572093" y="0"/>
                  <a:pt x="1730790" y="158697"/>
                  <a:pt x="1730790" y="354460"/>
                </a:cubicBezTo>
                <a:lnTo>
                  <a:pt x="1730790" y="2008762"/>
                </a:lnTo>
                <a:cubicBezTo>
                  <a:pt x="1730790" y="2204525"/>
                  <a:pt x="1572093" y="2363222"/>
                  <a:pt x="1376330" y="2363222"/>
                </a:cubicBezTo>
                <a:lnTo>
                  <a:pt x="0" y="2363222"/>
                </a:lnTo>
                <a:close/>
              </a:path>
            </a:pathLst>
          </a:custGeom>
          <a:solidFill>
            <a:schemeClr val="accent1">
              <a:alpha val="70000"/>
            </a:schemeClr>
          </a:solidFill>
          <a:ln>
            <a:noFill/>
          </a:ln>
          <a:effectLst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grpSp>
        <p:nvGrpSpPr>
          <p:cNvPr id="62" name="Group 61">
            <a:extLst>
              <a:ext uri="{FF2B5EF4-FFF2-40B4-BE49-F238E27FC236}">
                <a16:creationId xmlns:a16="http://schemas.microsoft.com/office/drawing/2014/main" id="{7C0ACB6A-3DAB-5124-6700-97546EE347BD}"/>
              </a:ext>
            </a:extLst>
          </p:cNvPr>
          <p:cNvGrpSpPr/>
          <p:nvPr/>
        </p:nvGrpSpPr>
        <p:grpSpPr>
          <a:xfrm>
            <a:off x="9621861" y="1545684"/>
            <a:ext cx="2137722" cy="2115298"/>
            <a:chOff x="4819650" y="5035484"/>
            <a:chExt cx="3619501" cy="3581534"/>
          </a:xfrm>
        </p:grpSpPr>
        <p:sp>
          <p:nvSpPr>
            <p:cNvPr id="63" name="Rectangle: Rounded Corners 62">
              <a:extLst>
                <a:ext uri="{FF2B5EF4-FFF2-40B4-BE49-F238E27FC236}">
                  <a16:creationId xmlns:a16="http://schemas.microsoft.com/office/drawing/2014/main" id="{842111BE-7A07-9933-C037-429FD3E668FF}"/>
                </a:ext>
              </a:extLst>
            </p:cNvPr>
            <p:cNvSpPr/>
            <p:nvPr/>
          </p:nvSpPr>
          <p:spPr>
            <a:xfrm>
              <a:off x="4819650" y="5035484"/>
              <a:ext cx="3619501" cy="3581534"/>
            </a:xfrm>
            <a:prstGeom prst="roundRect">
              <a:avLst>
                <a:gd name="adj" fmla="val 14406"/>
              </a:avLst>
            </a:prstGeom>
            <a:solidFill>
              <a:schemeClr val="bg2"/>
            </a:solidFill>
            <a:ln>
              <a:noFill/>
            </a:ln>
            <a:effectLst>
              <a:outerShdw blurRad="177800" dist="254000" dir="8100000" algn="tr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4" name="Rectangle: Rounded Corners 63">
              <a:extLst>
                <a:ext uri="{FF2B5EF4-FFF2-40B4-BE49-F238E27FC236}">
                  <a16:creationId xmlns:a16="http://schemas.microsoft.com/office/drawing/2014/main" id="{812DE600-0111-9631-C5B7-9FEF0A0400A2}"/>
                </a:ext>
              </a:extLst>
            </p:cNvPr>
            <p:cNvSpPr/>
            <p:nvPr/>
          </p:nvSpPr>
          <p:spPr>
            <a:xfrm>
              <a:off x="4896727" y="5111752"/>
              <a:ext cx="3465348" cy="3428998"/>
            </a:xfrm>
            <a:prstGeom prst="roundRect">
              <a:avLst>
                <a:gd name="adj" fmla="val 13387"/>
              </a:avLst>
            </a:prstGeom>
            <a:solidFill>
              <a:schemeClr val="bg2">
                <a:lumMod val="95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65" name="Freeform: Shape 64">
            <a:extLst>
              <a:ext uri="{FF2B5EF4-FFF2-40B4-BE49-F238E27FC236}">
                <a16:creationId xmlns:a16="http://schemas.microsoft.com/office/drawing/2014/main" id="{88563087-59B4-C453-DAB8-C96B7AF4F41E}"/>
              </a:ext>
            </a:extLst>
          </p:cNvPr>
          <p:cNvSpPr/>
          <p:nvPr/>
        </p:nvSpPr>
        <p:spPr>
          <a:xfrm>
            <a:off x="10216710" y="2176724"/>
            <a:ext cx="822746" cy="853218"/>
          </a:xfrm>
          <a:custGeom>
            <a:avLst/>
            <a:gdLst>
              <a:gd name="connsiteX0" fmla="*/ 284150 w 411480"/>
              <a:gd name="connsiteY0" fmla="*/ 60579 h 426720"/>
              <a:gd name="connsiteX1" fmla="*/ 345872 w 411480"/>
              <a:gd name="connsiteY1" fmla="*/ 175336 h 426720"/>
              <a:gd name="connsiteX2" fmla="*/ 392658 w 411480"/>
              <a:gd name="connsiteY2" fmla="*/ 269824 h 426720"/>
              <a:gd name="connsiteX3" fmla="*/ 353187 w 411480"/>
              <a:gd name="connsiteY3" fmla="*/ 269824 h 426720"/>
              <a:gd name="connsiteX4" fmla="*/ 353187 w 411480"/>
              <a:gd name="connsiteY4" fmla="*/ 335356 h 426720"/>
              <a:gd name="connsiteX5" fmla="*/ 332613 w 411480"/>
              <a:gd name="connsiteY5" fmla="*/ 355930 h 426720"/>
              <a:gd name="connsiteX6" fmla="*/ 289179 w 411480"/>
              <a:gd name="connsiteY6" fmla="*/ 355930 h 426720"/>
              <a:gd name="connsiteX7" fmla="*/ 289179 w 411480"/>
              <a:gd name="connsiteY7" fmla="*/ 410032 h 426720"/>
              <a:gd name="connsiteX8" fmla="*/ 114986 w 411480"/>
              <a:gd name="connsiteY8" fmla="*/ 410032 h 426720"/>
              <a:gd name="connsiteX9" fmla="*/ 83439 w 411480"/>
              <a:gd name="connsiteY9" fmla="*/ 291922 h 426720"/>
              <a:gd name="connsiteX10" fmla="*/ 221514 w 411480"/>
              <a:gd name="connsiteY10" fmla="*/ 140741 h 426720"/>
              <a:gd name="connsiteX11" fmla="*/ 219989 w 411480"/>
              <a:gd name="connsiteY11" fmla="*/ 124282 h 426720"/>
              <a:gd name="connsiteX12" fmla="*/ 247269 w 411480"/>
              <a:gd name="connsiteY12" fmla="*/ 95478 h 426720"/>
              <a:gd name="connsiteX13" fmla="*/ 229439 w 411480"/>
              <a:gd name="connsiteY13" fmla="*/ 64694 h 426720"/>
              <a:gd name="connsiteX14" fmla="*/ 190728 w 411480"/>
              <a:gd name="connsiteY14" fmla="*/ 73990 h 426720"/>
              <a:gd name="connsiteX15" fmla="*/ 162382 w 411480"/>
              <a:gd name="connsiteY15" fmla="*/ 57531 h 426720"/>
              <a:gd name="connsiteX16" fmla="*/ 151105 w 411480"/>
              <a:gd name="connsiteY16" fmla="*/ 19431 h 426720"/>
              <a:gd name="connsiteX17" fmla="*/ 115595 w 411480"/>
              <a:gd name="connsiteY17" fmla="*/ 19431 h 426720"/>
              <a:gd name="connsiteX18" fmla="*/ 104318 w 411480"/>
              <a:gd name="connsiteY18" fmla="*/ 57531 h 426720"/>
              <a:gd name="connsiteX19" fmla="*/ 75972 w 411480"/>
              <a:gd name="connsiteY19" fmla="*/ 73990 h 426720"/>
              <a:gd name="connsiteX20" fmla="*/ 37262 w 411480"/>
              <a:gd name="connsiteY20" fmla="*/ 64694 h 426720"/>
              <a:gd name="connsiteX21" fmla="*/ 19431 w 411480"/>
              <a:gd name="connsiteY21" fmla="*/ 95478 h 426720"/>
              <a:gd name="connsiteX22" fmla="*/ 46710 w 411480"/>
              <a:gd name="connsiteY22" fmla="*/ 124282 h 426720"/>
              <a:gd name="connsiteX23" fmla="*/ 45187 w 411480"/>
              <a:gd name="connsiteY23" fmla="*/ 140741 h 426720"/>
              <a:gd name="connsiteX24" fmla="*/ 46710 w 411480"/>
              <a:gd name="connsiteY24" fmla="*/ 157201 h 426720"/>
              <a:gd name="connsiteX25" fmla="*/ 19431 w 411480"/>
              <a:gd name="connsiteY25" fmla="*/ 186004 h 426720"/>
              <a:gd name="connsiteX26" fmla="*/ 37262 w 411480"/>
              <a:gd name="connsiteY26" fmla="*/ 216789 h 426720"/>
              <a:gd name="connsiteX27" fmla="*/ 75972 w 411480"/>
              <a:gd name="connsiteY27" fmla="*/ 207493 h 426720"/>
              <a:gd name="connsiteX28" fmla="*/ 104318 w 411480"/>
              <a:gd name="connsiteY28" fmla="*/ 223952 h 426720"/>
              <a:gd name="connsiteX29" fmla="*/ 115595 w 411480"/>
              <a:gd name="connsiteY29" fmla="*/ 262052 h 426720"/>
              <a:gd name="connsiteX30" fmla="*/ 151105 w 411480"/>
              <a:gd name="connsiteY30" fmla="*/ 262052 h 426720"/>
              <a:gd name="connsiteX31" fmla="*/ 162382 w 411480"/>
              <a:gd name="connsiteY31" fmla="*/ 223952 h 426720"/>
              <a:gd name="connsiteX32" fmla="*/ 190728 w 411480"/>
              <a:gd name="connsiteY32" fmla="*/ 207493 h 426720"/>
              <a:gd name="connsiteX33" fmla="*/ 229439 w 411480"/>
              <a:gd name="connsiteY33" fmla="*/ 216789 h 426720"/>
              <a:gd name="connsiteX34" fmla="*/ 247269 w 411480"/>
              <a:gd name="connsiteY34" fmla="*/ 186004 h 426720"/>
              <a:gd name="connsiteX35" fmla="*/ 219989 w 411480"/>
              <a:gd name="connsiteY35" fmla="*/ 157201 h 426720"/>
              <a:gd name="connsiteX36" fmla="*/ 221514 w 411480"/>
              <a:gd name="connsiteY36" fmla="*/ 140741 h 426720"/>
              <a:gd name="connsiteX37" fmla="*/ 175488 w 411480"/>
              <a:gd name="connsiteY37" fmla="*/ 140741 h 426720"/>
              <a:gd name="connsiteX38" fmla="*/ 133274 w 411480"/>
              <a:gd name="connsiteY38" fmla="*/ 182956 h 426720"/>
              <a:gd name="connsiteX39" fmla="*/ 91059 w 411480"/>
              <a:gd name="connsiteY39" fmla="*/ 140741 h 426720"/>
              <a:gd name="connsiteX40" fmla="*/ 133274 w 411480"/>
              <a:gd name="connsiteY40" fmla="*/ 98526 h 426720"/>
              <a:gd name="connsiteX41" fmla="*/ 175488 w 411480"/>
              <a:gd name="connsiteY41" fmla="*/ 140741 h 4267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411480" h="426720">
                <a:moveTo>
                  <a:pt x="284150" y="60579"/>
                </a:moveTo>
                <a:cubicBezTo>
                  <a:pt x="355016" y="91516"/>
                  <a:pt x="345872" y="175336"/>
                  <a:pt x="345872" y="175336"/>
                </a:cubicBezTo>
                <a:lnTo>
                  <a:pt x="392658" y="269824"/>
                </a:lnTo>
                <a:lnTo>
                  <a:pt x="353187" y="269824"/>
                </a:lnTo>
                <a:lnTo>
                  <a:pt x="353187" y="335356"/>
                </a:lnTo>
                <a:cubicBezTo>
                  <a:pt x="353187" y="346634"/>
                  <a:pt x="344043" y="355930"/>
                  <a:pt x="332613" y="355930"/>
                </a:cubicBezTo>
                <a:lnTo>
                  <a:pt x="289179" y="355930"/>
                </a:lnTo>
                <a:lnTo>
                  <a:pt x="289179" y="410032"/>
                </a:lnTo>
                <a:lnTo>
                  <a:pt x="114986" y="410032"/>
                </a:lnTo>
                <a:cubicBezTo>
                  <a:pt x="115748" y="368579"/>
                  <a:pt x="104470" y="327888"/>
                  <a:pt x="83439" y="291922"/>
                </a:cubicBezTo>
                <a:moveTo>
                  <a:pt x="221514" y="140741"/>
                </a:moveTo>
                <a:cubicBezTo>
                  <a:pt x="221514" y="135103"/>
                  <a:pt x="220904" y="129616"/>
                  <a:pt x="219989" y="124282"/>
                </a:cubicBezTo>
                <a:lnTo>
                  <a:pt x="247269" y="95478"/>
                </a:lnTo>
                <a:lnTo>
                  <a:pt x="229439" y="64694"/>
                </a:lnTo>
                <a:lnTo>
                  <a:pt x="190728" y="73990"/>
                </a:lnTo>
                <a:cubicBezTo>
                  <a:pt x="182499" y="66827"/>
                  <a:pt x="172898" y="61341"/>
                  <a:pt x="162382" y="57531"/>
                </a:cubicBezTo>
                <a:lnTo>
                  <a:pt x="151105" y="19431"/>
                </a:lnTo>
                <a:lnTo>
                  <a:pt x="115595" y="19431"/>
                </a:lnTo>
                <a:lnTo>
                  <a:pt x="104318" y="57531"/>
                </a:lnTo>
                <a:cubicBezTo>
                  <a:pt x="93802" y="61188"/>
                  <a:pt x="84201" y="66827"/>
                  <a:pt x="75972" y="73990"/>
                </a:cubicBezTo>
                <a:lnTo>
                  <a:pt x="37262" y="64694"/>
                </a:lnTo>
                <a:lnTo>
                  <a:pt x="19431" y="95478"/>
                </a:lnTo>
                <a:lnTo>
                  <a:pt x="46710" y="124282"/>
                </a:lnTo>
                <a:cubicBezTo>
                  <a:pt x="45644" y="129616"/>
                  <a:pt x="45187" y="135103"/>
                  <a:pt x="45187" y="140741"/>
                </a:cubicBezTo>
                <a:cubicBezTo>
                  <a:pt x="45187" y="146380"/>
                  <a:pt x="45796" y="151866"/>
                  <a:pt x="46710" y="157201"/>
                </a:cubicBezTo>
                <a:lnTo>
                  <a:pt x="19431" y="186004"/>
                </a:lnTo>
                <a:lnTo>
                  <a:pt x="37262" y="216789"/>
                </a:lnTo>
                <a:lnTo>
                  <a:pt x="75972" y="207493"/>
                </a:lnTo>
                <a:cubicBezTo>
                  <a:pt x="84201" y="214655"/>
                  <a:pt x="93802" y="220142"/>
                  <a:pt x="104318" y="223952"/>
                </a:cubicBezTo>
                <a:lnTo>
                  <a:pt x="115595" y="262052"/>
                </a:lnTo>
                <a:lnTo>
                  <a:pt x="151105" y="262052"/>
                </a:lnTo>
                <a:lnTo>
                  <a:pt x="162382" y="223952"/>
                </a:lnTo>
                <a:cubicBezTo>
                  <a:pt x="172898" y="220294"/>
                  <a:pt x="182499" y="214655"/>
                  <a:pt x="190728" y="207493"/>
                </a:cubicBezTo>
                <a:lnTo>
                  <a:pt x="229439" y="216789"/>
                </a:lnTo>
                <a:lnTo>
                  <a:pt x="247269" y="186004"/>
                </a:lnTo>
                <a:lnTo>
                  <a:pt x="219989" y="157201"/>
                </a:lnTo>
                <a:cubicBezTo>
                  <a:pt x="220904" y="151866"/>
                  <a:pt x="221514" y="146380"/>
                  <a:pt x="221514" y="140741"/>
                </a:cubicBezTo>
                <a:close/>
                <a:moveTo>
                  <a:pt x="175488" y="140741"/>
                </a:moveTo>
                <a:cubicBezTo>
                  <a:pt x="175488" y="164058"/>
                  <a:pt x="156591" y="182956"/>
                  <a:pt x="133274" y="182956"/>
                </a:cubicBezTo>
                <a:cubicBezTo>
                  <a:pt x="109957" y="182956"/>
                  <a:pt x="91059" y="164058"/>
                  <a:pt x="91059" y="140741"/>
                </a:cubicBezTo>
                <a:cubicBezTo>
                  <a:pt x="91059" y="117424"/>
                  <a:pt x="109957" y="98526"/>
                  <a:pt x="133274" y="98526"/>
                </a:cubicBezTo>
                <a:cubicBezTo>
                  <a:pt x="156591" y="98526"/>
                  <a:pt x="175488" y="117424"/>
                  <a:pt x="175488" y="140741"/>
                </a:cubicBezTo>
                <a:close/>
              </a:path>
            </a:pathLst>
          </a:custGeom>
          <a:noFill/>
          <a:ln w="25400">
            <a:solidFill>
              <a:schemeClr val="tx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182832" tIns="91416" rIns="182832" bIns="91416" numCol="1" anchor="t" anchorCtr="0" compatLnSpc="1">
            <a:prstTxWarp prst="textNoShape">
              <a:avLst/>
            </a:prstTxWarp>
          </a:bodyPr>
          <a:lstStyle/>
          <a:p>
            <a:endParaRPr lang="ru-UA" sz="7198"/>
          </a:p>
        </p:txBody>
      </p:sp>
      <p:grpSp>
        <p:nvGrpSpPr>
          <p:cNvPr id="66" name="Group 65">
            <a:extLst>
              <a:ext uri="{FF2B5EF4-FFF2-40B4-BE49-F238E27FC236}">
                <a16:creationId xmlns:a16="http://schemas.microsoft.com/office/drawing/2014/main" id="{CF407209-D238-B0B2-6B34-AFFA729E8209}"/>
              </a:ext>
            </a:extLst>
          </p:cNvPr>
          <p:cNvGrpSpPr/>
          <p:nvPr/>
        </p:nvGrpSpPr>
        <p:grpSpPr>
          <a:xfrm>
            <a:off x="7473439" y="4890852"/>
            <a:ext cx="6282643" cy="1503077"/>
            <a:chOff x="7473439" y="4890852"/>
            <a:chExt cx="6282643" cy="1503077"/>
          </a:xfrm>
        </p:grpSpPr>
        <p:sp>
          <p:nvSpPr>
            <p:cNvPr id="67" name="Arc 66">
              <a:extLst>
                <a:ext uri="{FF2B5EF4-FFF2-40B4-BE49-F238E27FC236}">
                  <a16:creationId xmlns:a16="http://schemas.microsoft.com/office/drawing/2014/main" id="{E7F9363C-8021-ADB6-C8FE-2DBF110C8BB6}"/>
                </a:ext>
              </a:extLst>
            </p:cNvPr>
            <p:cNvSpPr/>
            <p:nvPr/>
          </p:nvSpPr>
          <p:spPr>
            <a:xfrm rot="5400000">
              <a:off x="12230424" y="4890852"/>
              <a:ext cx="1377182" cy="1377182"/>
            </a:xfrm>
            <a:prstGeom prst="arc">
              <a:avLst/>
            </a:prstGeom>
            <a:ln w="25400" cap="rnd">
              <a:solidFill>
                <a:schemeClr val="accent2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68" name="Group 67">
              <a:extLst>
                <a:ext uri="{FF2B5EF4-FFF2-40B4-BE49-F238E27FC236}">
                  <a16:creationId xmlns:a16="http://schemas.microsoft.com/office/drawing/2014/main" id="{972C25AA-A106-AB7B-B57D-832E6BC792AC}"/>
                </a:ext>
              </a:extLst>
            </p:cNvPr>
            <p:cNvGrpSpPr/>
            <p:nvPr/>
          </p:nvGrpSpPr>
          <p:grpSpPr>
            <a:xfrm>
              <a:off x="7473439" y="5334231"/>
              <a:ext cx="6282643" cy="1059698"/>
              <a:chOff x="7473439" y="5334231"/>
              <a:chExt cx="6282643" cy="1059698"/>
            </a:xfrm>
          </p:grpSpPr>
          <p:cxnSp>
            <p:nvCxnSpPr>
              <p:cNvPr id="69" name="Straight Connector 68">
                <a:extLst>
                  <a:ext uri="{FF2B5EF4-FFF2-40B4-BE49-F238E27FC236}">
                    <a16:creationId xmlns:a16="http://schemas.microsoft.com/office/drawing/2014/main" id="{D99EEDDD-749F-8C35-B10D-09638ED1FBDB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711440" y="6271640"/>
                <a:ext cx="5207575" cy="0"/>
              </a:xfrm>
              <a:prstGeom prst="line">
                <a:avLst/>
              </a:prstGeom>
              <a:ln w="25400" cap="rnd">
                <a:solidFill>
                  <a:schemeClr val="accent2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70" name="Oval 69">
                <a:extLst>
                  <a:ext uri="{FF2B5EF4-FFF2-40B4-BE49-F238E27FC236}">
                    <a16:creationId xmlns:a16="http://schemas.microsoft.com/office/drawing/2014/main" id="{63F91647-45D1-8896-CDFD-A7806B206AF6}"/>
                  </a:ext>
                </a:extLst>
              </p:cNvPr>
              <p:cNvSpPr/>
              <p:nvPr/>
            </p:nvSpPr>
            <p:spPr>
              <a:xfrm flipH="1">
                <a:off x="7473439" y="6149351"/>
                <a:ext cx="244578" cy="244578"/>
              </a:xfrm>
              <a:prstGeom prst="ellipse">
                <a:avLst/>
              </a:prstGeom>
              <a:solidFill>
                <a:schemeClr val="bg2"/>
              </a:solidFill>
              <a:ln w="76200">
                <a:solidFill>
                  <a:schemeClr val="accent2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1" name="Oval 70">
                <a:extLst>
                  <a:ext uri="{FF2B5EF4-FFF2-40B4-BE49-F238E27FC236}">
                    <a16:creationId xmlns:a16="http://schemas.microsoft.com/office/drawing/2014/main" id="{29AF3E18-311B-DC49-1D95-976148EFD1B2}"/>
                  </a:ext>
                </a:extLst>
              </p:cNvPr>
              <p:cNvSpPr/>
              <p:nvPr/>
            </p:nvSpPr>
            <p:spPr>
              <a:xfrm flipH="1">
                <a:off x="13511504" y="5334231"/>
                <a:ext cx="244578" cy="244578"/>
              </a:xfrm>
              <a:prstGeom prst="ellipse">
                <a:avLst/>
              </a:prstGeom>
              <a:solidFill>
                <a:schemeClr val="bg2"/>
              </a:solidFill>
              <a:ln w="76200">
                <a:solidFill>
                  <a:schemeClr val="accent2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72" name="Freeform: Shape 71">
            <a:extLst>
              <a:ext uri="{FF2B5EF4-FFF2-40B4-BE49-F238E27FC236}">
                <a16:creationId xmlns:a16="http://schemas.microsoft.com/office/drawing/2014/main" id="{346866B9-E84C-18CE-5A90-6FBFBBD0698C}"/>
              </a:ext>
            </a:extLst>
          </p:cNvPr>
          <p:cNvSpPr/>
          <p:nvPr/>
        </p:nvSpPr>
        <p:spPr>
          <a:xfrm>
            <a:off x="13484839" y="2798117"/>
            <a:ext cx="1730790" cy="2363222"/>
          </a:xfrm>
          <a:custGeom>
            <a:avLst/>
            <a:gdLst>
              <a:gd name="csX0" fmla="*/ 0 w 1730790"/>
              <a:gd name="csY0" fmla="*/ 0 h 2363222"/>
              <a:gd name="csX1" fmla="*/ 1376330 w 1730790"/>
              <a:gd name="csY1" fmla="*/ 0 h 2363222"/>
              <a:gd name="csX2" fmla="*/ 1730790 w 1730790"/>
              <a:gd name="csY2" fmla="*/ 354460 h 2363222"/>
              <a:gd name="csX3" fmla="*/ 1730790 w 1730790"/>
              <a:gd name="csY3" fmla="*/ 2008762 h 2363222"/>
              <a:gd name="csX4" fmla="*/ 1376330 w 1730790"/>
              <a:gd name="csY4" fmla="*/ 2363222 h 2363222"/>
              <a:gd name="csX5" fmla="*/ 0 w 1730790"/>
              <a:gd name="csY5" fmla="*/ 2363222 h 2363222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</a:cxnLst>
            <a:rect l="l" t="t" r="r" b="b"/>
            <a:pathLst>
              <a:path w="1730790" h="2363222">
                <a:moveTo>
                  <a:pt x="0" y="0"/>
                </a:moveTo>
                <a:lnTo>
                  <a:pt x="1376330" y="0"/>
                </a:lnTo>
                <a:cubicBezTo>
                  <a:pt x="1572093" y="0"/>
                  <a:pt x="1730790" y="158697"/>
                  <a:pt x="1730790" y="354460"/>
                </a:cubicBezTo>
                <a:lnTo>
                  <a:pt x="1730790" y="2008762"/>
                </a:lnTo>
                <a:cubicBezTo>
                  <a:pt x="1730790" y="2204525"/>
                  <a:pt x="1572093" y="2363222"/>
                  <a:pt x="1376330" y="2363222"/>
                </a:cubicBezTo>
                <a:lnTo>
                  <a:pt x="0" y="2363222"/>
                </a:lnTo>
                <a:close/>
              </a:path>
            </a:pathLst>
          </a:custGeom>
          <a:solidFill>
            <a:schemeClr val="accent2">
              <a:alpha val="70000"/>
            </a:schemeClr>
          </a:solidFill>
          <a:ln>
            <a:noFill/>
          </a:ln>
          <a:effectLst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grpSp>
        <p:nvGrpSpPr>
          <p:cNvPr id="73" name="Group 72">
            <a:extLst>
              <a:ext uri="{FF2B5EF4-FFF2-40B4-BE49-F238E27FC236}">
                <a16:creationId xmlns:a16="http://schemas.microsoft.com/office/drawing/2014/main" id="{B351F8BA-CEE9-F0EE-3AF0-6E4C2F76B293}"/>
              </a:ext>
            </a:extLst>
          </p:cNvPr>
          <p:cNvGrpSpPr/>
          <p:nvPr/>
        </p:nvGrpSpPr>
        <p:grpSpPr>
          <a:xfrm>
            <a:off x="12932639" y="2922079"/>
            <a:ext cx="2137722" cy="2115298"/>
            <a:chOff x="4819650" y="5035484"/>
            <a:chExt cx="3619501" cy="3581534"/>
          </a:xfrm>
        </p:grpSpPr>
        <p:sp>
          <p:nvSpPr>
            <p:cNvPr id="74" name="Rectangle: Rounded Corners 73">
              <a:extLst>
                <a:ext uri="{FF2B5EF4-FFF2-40B4-BE49-F238E27FC236}">
                  <a16:creationId xmlns:a16="http://schemas.microsoft.com/office/drawing/2014/main" id="{7F1E53E6-9007-5E18-7C6C-8D4BF20F77BD}"/>
                </a:ext>
              </a:extLst>
            </p:cNvPr>
            <p:cNvSpPr/>
            <p:nvPr/>
          </p:nvSpPr>
          <p:spPr>
            <a:xfrm>
              <a:off x="4819650" y="5035484"/>
              <a:ext cx="3619501" cy="3581534"/>
            </a:xfrm>
            <a:prstGeom prst="roundRect">
              <a:avLst>
                <a:gd name="adj" fmla="val 14406"/>
              </a:avLst>
            </a:prstGeom>
            <a:solidFill>
              <a:schemeClr val="bg2"/>
            </a:solidFill>
            <a:ln>
              <a:noFill/>
            </a:ln>
            <a:effectLst>
              <a:outerShdw blurRad="177800" dist="254000" dir="8100000" algn="tr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5" name="Rectangle: Rounded Corners 74">
              <a:extLst>
                <a:ext uri="{FF2B5EF4-FFF2-40B4-BE49-F238E27FC236}">
                  <a16:creationId xmlns:a16="http://schemas.microsoft.com/office/drawing/2014/main" id="{691B697D-323D-3203-54B7-5354DB816CBA}"/>
                </a:ext>
              </a:extLst>
            </p:cNvPr>
            <p:cNvSpPr/>
            <p:nvPr/>
          </p:nvSpPr>
          <p:spPr>
            <a:xfrm>
              <a:off x="4896727" y="5111752"/>
              <a:ext cx="3465348" cy="3428998"/>
            </a:xfrm>
            <a:prstGeom prst="roundRect">
              <a:avLst>
                <a:gd name="adj" fmla="val 13387"/>
              </a:avLst>
            </a:prstGeom>
            <a:solidFill>
              <a:schemeClr val="bg2">
                <a:lumMod val="95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76" name="Group 75">
            <a:extLst>
              <a:ext uri="{FF2B5EF4-FFF2-40B4-BE49-F238E27FC236}">
                <a16:creationId xmlns:a16="http://schemas.microsoft.com/office/drawing/2014/main" id="{30478247-844F-2D5A-29F4-C4AFC6D2D839}"/>
              </a:ext>
            </a:extLst>
          </p:cNvPr>
          <p:cNvGrpSpPr/>
          <p:nvPr/>
        </p:nvGrpSpPr>
        <p:grpSpPr>
          <a:xfrm>
            <a:off x="7473439" y="7711038"/>
            <a:ext cx="3499730" cy="1909403"/>
            <a:chOff x="7473439" y="7711038"/>
            <a:chExt cx="3499730" cy="1909403"/>
          </a:xfrm>
        </p:grpSpPr>
        <p:sp>
          <p:nvSpPr>
            <p:cNvPr id="77" name="Arc 76">
              <a:extLst>
                <a:ext uri="{FF2B5EF4-FFF2-40B4-BE49-F238E27FC236}">
                  <a16:creationId xmlns:a16="http://schemas.microsoft.com/office/drawing/2014/main" id="{51F9C3DA-B583-5442-A4D0-A665A8AF5814}"/>
                </a:ext>
              </a:extLst>
            </p:cNvPr>
            <p:cNvSpPr/>
            <p:nvPr/>
          </p:nvSpPr>
          <p:spPr>
            <a:xfrm rot="16200000" flipV="1">
              <a:off x="9473698" y="7833327"/>
              <a:ext cx="1377182" cy="1377182"/>
            </a:xfrm>
            <a:prstGeom prst="arc">
              <a:avLst/>
            </a:prstGeom>
            <a:ln w="25400" cap="rnd">
              <a:solidFill>
                <a:schemeClr val="accent5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78" name="Straight Connector 77">
              <a:extLst>
                <a:ext uri="{FF2B5EF4-FFF2-40B4-BE49-F238E27FC236}">
                  <a16:creationId xmlns:a16="http://schemas.microsoft.com/office/drawing/2014/main" id="{B6177A0F-0B16-46B6-C204-8C7DC6539028}"/>
                </a:ext>
              </a:extLst>
            </p:cNvPr>
            <p:cNvCxnSpPr/>
            <p:nvPr/>
          </p:nvCxnSpPr>
          <p:spPr>
            <a:xfrm flipV="1">
              <a:off x="10852785" y="8513049"/>
              <a:ext cx="0" cy="928372"/>
            </a:xfrm>
            <a:prstGeom prst="line">
              <a:avLst/>
            </a:prstGeom>
            <a:ln w="25400" cap="rnd">
              <a:solidFill>
                <a:schemeClr val="accent5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9" name="Straight Connector 78">
              <a:extLst>
                <a:ext uri="{FF2B5EF4-FFF2-40B4-BE49-F238E27FC236}">
                  <a16:creationId xmlns:a16="http://schemas.microsoft.com/office/drawing/2014/main" id="{7923389B-A61E-7794-0FBB-029A7B4D941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711440" y="7833327"/>
              <a:ext cx="2442210" cy="0"/>
            </a:xfrm>
            <a:prstGeom prst="line">
              <a:avLst/>
            </a:prstGeom>
            <a:ln w="25400" cap="rnd">
              <a:solidFill>
                <a:schemeClr val="accent5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80" name="Oval 79">
              <a:extLst>
                <a:ext uri="{FF2B5EF4-FFF2-40B4-BE49-F238E27FC236}">
                  <a16:creationId xmlns:a16="http://schemas.microsoft.com/office/drawing/2014/main" id="{96C85317-718F-FBE2-95B0-EFF967171591}"/>
                </a:ext>
              </a:extLst>
            </p:cNvPr>
            <p:cNvSpPr/>
            <p:nvPr/>
          </p:nvSpPr>
          <p:spPr>
            <a:xfrm flipH="1" flipV="1">
              <a:off x="7473439" y="7711038"/>
              <a:ext cx="244578" cy="244578"/>
            </a:xfrm>
            <a:prstGeom prst="ellipse">
              <a:avLst/>
            </a:prstGeom>
            <a:solidFill>
              <a:schemeClr val="bg2"/>
            </a:solidFill>
            <a:ln w="76200">
              <a:solidFill>
                <a:schemeClr val="accent5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1" name="Oval 80">
              <a:extLst>
                <a:ext uri="{FF2B5EF4-FFF2-40B4-BE49-F238E27FC236}">
                  <a16:creationId xmlns:a16="http://schemas.microsoft.com/office/drawing/2014/main" id="{9CACE3F5-CB7D-C45E-7D35-0E9A174A9ABC}"/>
                </a:ext>
              </a:extLst>
            </p:cNvPr>
            <p:cNvSpPr/>
            <p:nvPr/>
          </p:nvSpPr>
          <p:spPr>
            <a:xfrm flipH="1" flipV="1">
              <a:off x="10728591" y="9375863"/>
              <a:ext cx="244578" cy="244578"/>
            </a:xfrm>
            <a:prstGeom prst="ellipse">
              <a:avLst/>
            </a:prstGeom>
            <a:solidFill>
              <a:schemeClr val="bg2"/>
            </a:solidFill>
            <a:ln w="76200">
              <a:solidFill>
                <a:schemeClr val="accent5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82" name="Freeform: Shape 81">
            <a:extLst>
              <a:ext uri="{FF2B5EF4-FFF2-40B4-BE49-F238E27FC236}">
                <a16:creationId xmlns:a16="http://schemas.microsoft.com/office/drawing/2014/main" id="{A2152F89-EF83-52F7-A8D2-C357D03D867D}"/>
              </a:ext>
            </a:extLst>
          </p:cNvPr>
          <p:cNvSpPr/>
          <p:nvPr/>
        </p:nvSpPr>
        <p:spPr>
          <a:xfrm flipV="1">
            <a:off x="10174061" y="9799461"/>
            <a:ext cx="1730790" cy="2363222"/>
          </a:xfrm>
          <a:custGeom>
            <a:avLst/>
            <a:gdLst>
              <a:gd name="csX0" fmla="*/ 0 w 1730790"/>
              <a:gd name="csY0" fmla="*/ 0 h 2363222"/>
              <a:gd name="csX1" fmla="*/ 1376330 w 1730790"/>
              <a:gd name="csY1" fmla="*/ 0 h 2363222"/>
              <a:gd name="csX2" fmla="*/ 1730790 w 1730790"/>
              <a:gd name="csY2" fmla="*/ 354460 h 2363222"/>
              <a:gd name="csX3" fmla="*/ 1730790 w 1730790"/>
              <a:gd name="csY3" fmla="*/ 2008762 h 2363222"/>
              <a:gd name="csX4" fmla="*/ 1376330 w 1730790"/>
              <a:gd name="csY4" fmla="*/ 2363222 h 2363222"/>
              <a:gd name="csX5" fmla="*/ 0 w 1730790"/>
              <a:gd name="csY5" fmla="*/ 2363222 h 2363222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</a:cxnLst>
            <a:rect l="l" t="t" r="r" b="b"/>
            <a:pathLst>
              <a:path w="1730790" h="2363222">
                <a:moveTo>
                  <a:pt x="0" y="0"/>
                </a:moveTo>
                <a:lnTo>
                  <a:pt x="1376330" y="0"/>
                </a:lnTo>
                <a:cubicBezTo>
                  <a:pt x="1572093" y="0"/>
                  <a:pt x="1730790" y="158697"/>
                  <a:pt x="1730790" y="354460"/>
                </a:cubicBezTo>
                <a:lnTo>
                  <a:pt x="1730790" y="2008762"/>
                </a:lnTo>
                <a:cubicBezTo>
                  <a:pt x="1730790" y="2204525"/>
                  <a:pt x="1572093" y="2363222"/>
                  <a:pt x="1376330" y="2363222"/>
                </a:cubicBezTo>
                <a:lnTo>
                  <a:pt x="0" y="2363222"/>
                </a:lnTo>
                <a:close/>
              </a:path>
            </a:pathLst>
          </a:custGeom>
          <a:solidFill>
            <a:schemeClr val="accent5">
              <a:alpha val="70000"/>
            </a:schemeClr>
          </a:solidFill>
          <a:ln>
            <a:noFill/>
          </a:ln>
          <a:effectLst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grpSp>
        <p:nvGrpSpPr>
          <p:cNvPr id="83" name="Group 82">
            <a:extLst>
              <a:ext uri="{FF2B5EF4-FFF2-40B4-BE49-F238E27FC236}">
                <a16:creationId xmlns:a16="http://schemas.microsoft.com/office/drawing/2014/main" id="{946F988A-0CDE-B0B9-FB9B-6634E6B7A900}"/>
              </a:ext>
            </a:extLst>
          </p:cNvPr>
          <p:cNvGrpSpPr/>
          <p:nvPr/>
        </p:nvGrpSpPr>
        <p:grpSpPr>
          <a:xfrm rot="10800000" flipV="1">
            <a:off x="9621862" y="9923423"/>
            <a:ext cx="2137722" cy="2115298"/>
            <a:chOff x="4819650" y="5035484"/>
            <a:chExt cx="3619501" cy="3581534"/>
          </a:xfrm>
        </p:grpSpPr>
        <p:sp>
          <p:nvSpPr>
            <p:cNvPr id="84" name="Rectangle: Rounded Corners 83">
              <a:extLst>
                <a:ext uri="{FF2B5EF4-FFF2-40B4-BE49-F238E27FC236}">
                  <a16:creationId xmlns:a16="http://schemas.microsoft.com/office/drawing/2014/main" id="{9432F870-358D-F725-8322-9002E166D249}"/>
                </a:ext>
              </a:extLst>
            </p:cNvPr>
            <p:cNvSpPr/>
            <p:nvPr/>
          </p:nvSpPr>
          <p:spPr>
            <a:xfrm>
              <a:off x="4819650" y="5035484"/>
              <a:ext cx="3619501" cy="3581534"/>
            </a:xfrm>
            <a:prstGeom prst="roundRect">
              <a:avLst>
                <a:gd name="adj" fmla="val 14406"/>
              </a:avLst>
            </a:prstGeom>
            <a:solidFill>
              <a:schemeClr val="bg2"/>
            </a:solidFill>
            <a:ln>
              <a:noFill/>
            </a:ln>
            <a:effectLst>
              <a:outerShdw blurRad="177800" dist="254000" dir="8100000" algn="tr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5" name="Rectangle: Rounded Corners 84">
              <a:extLst>
                <a:ext uri="{FF2B5EF4-FFF2-40B4-BE49-F238E27FC236}">
                  <a16:creationId xmlns:a16="http://schemas.microsoft.com/office/drawing/2014/main" id="{8B8F047A-7BCA-E828-556D-485EF4DEFCD8}"/>
                </a:ext>
              </a:extLst>
            </p:cNvPr>
            <p:cNvSpPr/>
            <p:nvPr/>
          </p:nvSpPr>
          <p:spPr>
            <a:xfrm>
              <a:off x="4896727" y="5111752"/>
              <a:ext cx="3465348" cy="3428998"/>
            </a:xfrm>
            <a:prstGeom prst="roundRect">
              <a:avLst>
                <a:gd name="adj" fmla="val 13387"/>
              </a:avLst>
            </a:prstGeom>
            <a:solidFill>
              <a:schemeClr val="bg2">
                <a:lumMod val="95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86" name="Group 85">
            <a:extLst>
              <a:ext uri="{FF2B5EF4-FFF2-40B4-BE49-F238E27FC236}">
                <a16:creationId xmlns:a16="http://schemas.microsoft.com/office/drawing/2014/main" id="{51D939B0-597A-5903-EC21-D5ACEA71BF7E}"/>
              </a:ext>
            </a:extLst>
          </p:cNvPr>
          <p:cNvGrpSpPr/>
          <p:nvPr/>
        </p:nvGrpSpPr>
        <p:grpSpPr>
          <a:xfrm>
            <a:off x="7473439" y="7190475"/>
            <a:ext cx="6282643" cy="1500900"/>
            <a:chOff x="7473439" y="7190475"/>
            <a:chExt cx="6282643" cy="1500900"/>
          </a:xfrm>
        </p:grpSpPr>
        <p:sp>
          <p:nvSpPr>
            <p:cNvPr id="87" name="Arc 86">
              <a:extLst>
                <a:ext uri="{FF2B5EF4-FFF2-40B4-BE49-F238E27FC236}">
                  <a16:creationId xmlns:a16="http://schemas.microsoft.com/office/drawing/2014/main" id="{1FD50D10-5794-EFD9-769E-668AE025A869}"/>
                </a:ext>
              </a:extLst>
            </p:cNvPr>
            <p:cNvSpPr/>
            <p:nvPr/>
          </p:nvSpPr>
          <p:spPr>
            <a:xfrm rot="16200000" flipV="1">
              <a:off x="12230424" y="7314193"/>
              <a:ext cx="1377182" cy="1377182"/>
            </a:xfrm>
            <a:prstGeom prst="arc">
              <a:avLst/>
            </a:prstGeom>
            <a:ln w="25400" cap="rnd">
              <a:solidFill>
                <a:schemeClr val="accent4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88" name="Group 87">
              <a:extLst>
                <a:ext uri="{FF2B5EF4-FFF2-40B4-BE49-F238E27FC236}">
                  <a16:creationId xmlns:a16="http://schemas.microsoft.com/office/drawing/2014/main" id="{80B0CE6A-128A-0D3A-ABAD-B571742423EF}"/>
                </a:ext>
              </a:extLst>
            </p:cNvPr>
            <p:cNvGrpSpPr/>
            <p:nvPr/>
          </p:nvGrpSpPr>
          <p:grpSpPr>
            <a:xfrm>
              <a:off x="7473439" y="7190475"/>
              <a:ext cx="6282643" cy="1057521"/>
              <a:chOff x="7473439" y="7190475"/>
              <a:chExt cx="6282643" cy="1057521"/>
            </a:xfrm>
          </p:grpSpPr>
          <p:cxnSp>
            <p:nvCxnSpPr>
              <p:cNvPr id="89" name="Straight Connector 88">
                <a:extLst>
                  <a:ext uri="{FF2B5EF4-FFF2-40B4-BE49-F238E27FC236}">
                    <a16:creationId xmlns:a16="http://schemas.microsoft.com/office/drawing/2014/main" id="{59867632-5027-393A-5AF9-D778CA349524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711440" y="7312764"/>
                <a:ext cx="5207575" cy="0"/>
              </a:xfrm>
              <a:prstGeom prst="line">
                <a:avLst/>
              </a:prstGeom>
              <a:ln w="25400" cap="rnd">
                <a:solidFill>
                  <a:schemeClr val="accent4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90" name="Oval 89">
                <a:extLst>
                  <a:ext uri="{FF2B5EF4-FFF2-40B4-BE49-F238E27FC236}">
                    <a16:creationId xmlns:a16="http://schemas.microsoft.com/office/drawing/2014/main" id="{F61307D9-599E-DEBF-A1B3-04B77546BCED}"/>
                  </a:ext>
                </a:extLst>
              </p:cNvPr>
              <p:cNvSpPr/>
              <p:nvPr/>
            </p:nvSpPr>
            <p:spPr>
              <a:xfrm flipH="1" flipV="1">
                <a:off x="7473439" y="7190475"/>
                <a:ext cx="244578" cy="244578"/>
              </a:xfrm>
              <a:prstGeom prst="ellipse">
                <a:avLst/>
              </a:prstGeom>
              <a:solidFill>
                <a:schemeClr val="bg2"/>
              </a:solidFill>
              <a:ln w="76200">
                <a:solidFill>
                  <a:schemeClr val="accent4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1" name="Oval 90">
                <a:extLst>
                  <a:ext uri="{FF2B5EF4-FFF2-40B4-BE49-F238E27FC236}">
                    <a16:creationId xmlns:a16="http://schemas.microsoft.com/office/drawing/2014/main" id="{677C8711-B75E-370E-6CF4-539482E03D48}"/>
                  </a:ext>
                </a:extLst>
              </p:cNvPr>
              <p:cNvSpPr/>
              <p:nvPr/>
            </p:nvSpPr>
            <p:spPr>
              <a:xfrm flipH="1" flipV="1">
                <a:off x="13511504" y="8003418"/>
                <a:ext cx="244578" cy="244578"/>
              </a:xfrm>
              <a:prstGeom prst="ellipse">
                <a:avLst/>
              </a:prstGeom>
              <a:solidFill>
                <a:schemeClr val="bg2"/>
              </a:solidFill>
              <a:ln w="76200">
                <a:solidFill>
                  <a:schemeClr val="accent4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92" name="Freeform: Shape 91">
            <a:extLst>
              <a:ext uri="{FF2B5EF4-FFF2-40B4-BE49-F238E27FC236}">
                <a16:creationId xmlns:a16="http://schemas.microsoft.com/office/drawing/2014/main" id="{F69EE792-2AD0-04F6-5DF1-31D5D85D577A}"/>
              </a:ext>
            </a:extLst>
          </p:cNvPr>
          <p:cNvSpPr/>
          <p:nvPr/>
        </p:nvSpPr>
        <p:spPr>
          <a:xfrm flipV="1">
            <a:off x="13484839" y="8420888"/>
            <a:ext cx="1730790" cy="2363222"/>
          </a:xfrm>
          <a:custGeom>
            <a:avLst/>
            <a:gdLst>
              <a:gd name="csX0" fmla="*/ 0 w 1730790"/>
              <a:gd name="csY0" fmla="*/ 0 h 2363222"/>
              <a:gd name="csX1" fmla="*/ 1376330 w 1730790"/>
              <a:gd name="csY1" fmla="*/ 0 h 2363222"/>
              <a:gd name="csX2" fmla="*/ 1730790 w 1730790"/>
              <a:gd name="csY2" fmla="*/ 354460 h 2363222"/>
              <a:gd name="csX3" fmla="*/ 1730790 w 1730790"/>
              <a:gd name="csY3" fmla="*/ 2008762 h 2363222"/>
              <a:gd name="csX4" fmla="*/ 1376330 w 1730790"/>
              <a:gd name="csY4" fmla="*/ 2363222 h 2363222"/>
              <a:gd name="csX5" fmla="*/ 0 w 1730790"/>
              <a:gd name="csY5" fmla="*/ 2363222 h 2363222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</a:cxnLst>
            <a:rect l="l" t="t" r="r" b="b"/>
            <a:pathLst>
              <a:path w="1730790" h="2363222">
                <a:moveTo>
                  <a:pt x="0" y="0"/>
                </a:moveTo>
                <a:lnTo>
                  <a:pt x="1376330" y="0"/>
                </a:lnTo>
                <a:cubicBezTo>
                  <a:pt x="1572093" y="0"/>
                  <a:pt x="1730790" y="158697"/>
                  <a:pt x="1730790" y="354460"/>
                </a:cubicBezTo>
                <a:lnTo>
                  <a:pt x="1730790" y="2008762"/>
                </a:lnTo>
                <a:cubicBezTo>
                  <a:pt x="1730790" y="2204525"/>
                  <a:pt x="1572093" y="2363222"/>
                  <a:pt x="1376330" y="2363222"/>
                </a:cubicBezTo>
                <a:lnTo>
                  <a:pt x="0" y="2363222"/>
                </a:lnTo>
                <a:close/>
              </a:path>
            </a:pathLst>
          </a:custGeom>
          <a:solidFill>
            <a:schemeClr val="accent4">
              <a:alpha val="70000"/>
            </a:schemeClr>
          </a:solidFill>
          <a:ln>
            <a:noFill/>
          </a:ln>
          <a:effectLst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grpSp>
        <p:nvGrpSpPr>
          <p:cNvPr id="93" name="Group 92">
            <a:extLst>
              <a:ext uri="{FF2B5EF4-FFF2-40B4-BE49-F238E27FC236}">
                <a16:creationId xmlns:a16="http://schemas.microsoft.com/office/drawing/2014/main" id="{EF0C1362-E897-80DF-F82E-ECAE17097CA1}"/>
              </a:ext>
            </a:extLst>
          </p:cNvPr>
          <p:cNvGrpSpPr/>
          <p:nvPr/>
        </p:nvGrpSpPr>
        <p:grpSpPr>
          <a:xfrm rot="10800000" flipV="1">
            <a:off x="12932640" y="8544850"/>
            <a:ext cx="2137722" cy="2115298"/>
            <a:chOff x="4819650" y="5035484"/>
            <a:chExt cx="3619501" cy="3581534"/>
          </a:xfrm>
        </p:grpSpPr>
        <p:sp>
          <p:nvSpPr>
            <p:cNvPr id="94" name="Rectangle: Rounded Corners 93">
              <a:extLst>
                <a:ext uri="{FF2B5EF4-FFF2-40B4-BE49-F238E27FC236}">
                  <a16:creationId xmlns:a16="http://schemas.microsoft.com/office/drawing/2014/main" id="{9665BA34-4FB4-3082-384B-33BAFB4D77B8}"/>
                </a:ext>
              </a:extLst>
            </p:cNvPr>
            <p:cNvSpPr/>
            <p:nvPr/>
          </p:nvSpPr>
          <p:spPr>
            <a:xfrm>
              <a:off x="4819650" y="5035484"/>
              <a:ext cx="3619501" cy="3581534"/>
            </a:xfrm>
            <a:prstGeom prst="roundRect">
              <a:avLst>
                <a:gd name="adj" fmla="val 14406"/>
              </a:avLst>
            </a:prstGeom>
            <a:solidFill>
              <a:schemeClr val="bg2"/>
            </a:solidFill>
            <a:ln>
              <a:noFill/>
            </a:ln>
            <a:effectLst>
              <a:outerShdw blurRad="177800" dist="254000" dir="8100000" algn="tr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5" name="Rectangle: Rounded Corners 94">
              <a:extLst>
                <a:ext uri="{FF2B5EF4-FFF2-40B4-BE49-F238E27FC236}">
                  <a16:creationId xmlns:a16="http://schemas.microsoft.com/office/drawing/2014/main" id="{B7811899-1AA3-CD43-A492-F73259E0EF56}"/>
                </a:ext>
              </a:extLst>
            </p:cNvPr>
            <p:cNvSpPr/>
            <p:nvPr/>
          </p:nvSpPr>
          <p:spPr>
            <a:xfrm>
              <a:off x="4896727" y="5111752"/>
              <a:ext cx="3465348" cy="3428998"/>
            </a:xfrm>
            <a:prstGeom prst="roundRect">
              <a:avLst>
                <a:gd name="adj" fmla="val 13387"/>
              </a:avLst>
            </a:prstGeom>
            <a:solidFill>
              <a:schemeClr val="bg2">
                <a:lumMod val="95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96" name="Group 95">
            <a:extLst>
              <a:ext uri="{FF2B5EF4-FFF2-40B4-BE49-F238E27FC236}">
                <a16:creationId xmlns:a16="http://schemas.microsoft.com/office/drawing/2014/main" id="{87D7BC7C-CF76-14EF-D71C-4595C35A9B5A}"/>
              </a:ext>
            </a:extLst>
          </p:cNvPr>
          <p:cNvGrpSpPr/>
          <p:nvPr/>
        </p:nvGrpSpPr>
        <p:grpSpPr>
          <a:xfrm>
            <a:off x="7473439" y="6666394"/>
            <a:ext cx="8057635" cy="248097"/>
            <a:chOff x="7473439" y="6666394"/>
            <a:chExt cx="8057635" cy="248097"/>
          </a:xfrm>
        </p:grpSpPr>
        <p:cxnSp>
          <p:nvCxnSpPr>
            <p:cNvPr id="97" name="Straight Connector 96">
              <a:extLst>
                <a:ext uri="{FF2B5EF4-FFF2-40B4-BE49-F238E27FC236}">
                  <a16:creationId xmlns:a16="http://schemas.microsoft.com/office/drawing/2014/main" id="{3EDCF9BC-B8E0-0935-2228-D97B6238202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711440" y="6792202"/>
              <a:ext cx="7549375" cy="0"/>
            </a:xfrm>
            <a:prstGeom prst="line">
              <a:avLst/>
            </a:prstGeom>
            <a:ln w="25400" cap="rnd">
              <a:solidFill>
                <a:schemeClr val="accent3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98" name="Oval 97">
              <a:extLst>
                <a:ext uri="{FF2B5EF4-FFF2-40B4-BE49-F238E27FC236}">
                  <a16:creationId xmlns:a16="http://schemas.microsoft.com/office/drawing/2014/main" id="{28ED70C4-7F80-3550-2EB5-5E7F3CAA5E5B}"/>
                </a:ext>
              </a:extLst>
            </p:cNvPr>
            <p:cNvSpPr/>
            <p:nvPr/>
          </p:nvSpPr>
          <p:spPr>
            <a:xfrm flipH="1">
              <a:off x="7473439" y="6669913"/>
              <a:ext cx="244578" cy="244578"/>
            </a:xfrm>
            <a:prstGeom prst="ellipse">
              <a:avLst/>
            </a:prstGeom>
            <a:solidFill>
              <a:schemeClr val="bg2"/>
            </a:solidFill>
            <a:ln w="76200">
              <a:solidFill>
                <a:schemeClr val="accent3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9" name="Oval 98">
              <a:extLst>
                <a:ext uri="{FF2B5EF4-FFF2-40B4-BE49-F238E27FC236}">
                  <a16:creationId xmlns:a16="http://schemas.microsoft.com/office/drawing/2014/main" id="{7A3FA170-1774-8A6A-9A36-F48A01F88A82}"/>
                </a:ext>
              </a:extLst>
            </p:cNvPr>
            <p:cNvSpPr/>
            <p:nvPr/>
          </p:nvSpPr>
          <p:spPr>
            <a:xfrm flipH="1">
              <a:off x="15286496" y="6666394"/>
              <a:ext cx="244578" cy="244578"/>
            </a:xfrm>
            <a:prstGeom prst="ellipse">
              <a:avLst/>
            </a:prstGeom>
            <a:solidFill>
              <a:schemeClr val="bg2"/>
            </a:solidFill>
            <a:ln w="76200">
              <a:solidFill>
                <a:schemeClr val="accent3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00" name="Freeform: Shape 99">
            <a:extLst>
              <a:ext uri="{FF2B5EF4-FFF2-40B4-BE49-F238E27FC236}">
                <a16:creationId xmlns:a16="http://schemas.microsoft.com/office/drawing/2014/main" id="{6F1FA129-1C52-531F-55B8-A91FF633D66C}"/>
              </a:ext>
            </a:extLst>
          </p:cNvPr>
          <p:cNvSpPr/>
          <p:nvPr/>
        </p:nvSpPr>
        <p:spPr>
          <a:xfrm>
            <a:off x="16515455" y="5680443"/>
            <a:ext cx="1730790" cy="2363222"/>
          </a:xfrm>
          <a:custGeom>
            <a:avLst/>
            <a:gdLst>
              <a:gd name="csX0" fmla="*/ 0 w 1730790"/>
              <a:gd name="csY0" fmla="*/ 0 h 2363222"/>
              <a:gd name="csX1" fmla="*/ 1376330 w 1730790"/>
              <a:gd name="csY1" fmla="*/ 0 h 2363222"/>
              <a:gd name="csX2" fmla="*/ 1730790 w 1730790"/>
              <a:gd name="csY2" fmla="*/ 354460 h 2363222"/>
              <a:gd name="csX3" fmla="*/ 1730790 w 1730790"/>
              <a:gd name="csY3" fmla="*/ 2008762 h 2363222"/>
              <a:gd name="csX4" fmla="*/ 1376330 w 1730790"/>
              <a:gd name="csY4" fmla="*/ 2363222 h 2363222"/>
              <a:gd name="csX5" fmla="*/ 0 w 1730790"/>
              <a:gd name="csY5" fmla="*/ 2363222 h 2363222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</a:cxnLst>
            <a:rect l="l" t="t" r="r" b="b"/>
            <a:pathLst>
              <a:path w="1730790" h="2363222">
                <a:moveTo>
                  <a:pt x="0" y="0"/>
                </a:moveTo>
                <a:lnTo>
                  <a:pt x="1376330" y="0"/>
                </a:lnTo>
                <a:cubicBezTo>
                  <a:pt x="1572093" y="0"/>
                  <a:pt x="1730790" y="158697"/>
                  <a:pt x="1730790" y="354460"/>
                </a:cubicBezTo>
                <a:lnTo>
                  <a:pt x="1730790" y="2008762"/>
                </a:lnTo>
                <a:cubicBezTo>
                  <a:pt x="1730790" y="2204525"/>
                  <a:pt x="1572093" y="2363222"/>
                  <a:pt x="1376330" y="2363222"/>
                </a:cubicBezTo>
                <a:lnTo>
                  <a:pt x="0" y="2363222"/>
                </a:lnTo>
                <a:close/>
              </a:path>
            </a:pathLst>
          </a:custGeom>
          <a:solidFill>
            <a:schemeClr val="accent3">
              <a:alpha val="70000"/>
            </a:schemeClr>
          </a:solidFill>
          <a:ln>
            <a:noFill/>
          </a:ln>
          <a:effectLst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grpSp>
        <p:nvGrpSpPr>
          <p:cNvPr id="101" name="Group 100">
            <a:extLst>
              <a:ext uri="{FF2B5EF4-FFF2-40B4-BE49-F238E27FC236}">
                <a16:creationId xmlns:a16="http://schemas.microsoft.com/office/drawing/2014/main" id="{98E4A18C-2AB9-8A0C-FE88-9C205A38A4AF}"/>
              </a:ext>
            </a:extLst>
          </p:cNvPr>
          <p:cNvGrpSpPr/>
          <p:nvPr/>
        </p:nvGrpSpPr>
        <p:grpSpPr>
          <a:xfrm>
            <a:off x="15963255" y="5804405"/>
            <a:ext cx="2137722" cy="2115298"/>
            <a:chOff x="4819650" y="5035484"/>
            <a:chExt cx="3619501" cy="3581534"/>
          </a:xfrm>
        </p:grpSpPr>
        <p:sp>
          <p:nvSpPr>
            <p:cNvPr id="102" name="Rectangle: Rounded Corners 101">
              <a:extLst>
                <a:ext uri="{FF2B5EF4-FFF2-40B4-BE49-F238E27FC236}">
                  <a16:creationId xmlns:a16="http://schemas.microsoft.com/office/drawing/2014/main" id="{118D4BB5-D7DC-53AF-C5CF-7155797B18C8}"/>
                </a:ext>
              </a:extLst>
            </p:cNvPr>
            <p:cNvSpPr/>
            <p:nvPr/>
          </p:nvSpPr>
          <p:spPr>
            <a:xfrm>
              <a:off x="4819650" y="5035484"/>
              <a:ext cx="3619501" cy="3581534"/>
            </a:xfrm>
            <a:prstGeom prst="roundRect">
              <a:avLst>
                <a:gd name="adj" fmla="val 14406"/>
              </a:avLst>
            </a:prstGeom>
            <a:solidFill>
              <a:schemeClr val="bg2"/>
            </a:solidFill>
            <a:ln>
              <a:noFill/>
            </a:ln>
            <a:effectLst>
              <a:outerShdw blurRad="177800" dist="254000" dir="8100000" algn="tr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3" name="Rectangle: Rounded Corners 102">
              <a:extLst>
                <a:ext uri="{FF2B5EF4-FFF2-40B4-BE49-F238E27FC236}">
                  <a16:creationId xmlns:a16="http://schemas.microsoft.com/office/drawing/2014/main" id="{8898D499-BF0D-849C-7D98-82C0E4B1057E}"/>
                </a:ext>
              </a:extLst>
            </p:cNvPr>
            <p:cNvSpPr/>
            <p:nvPr/>
          </p:nvSpPr>
          <p:spPr>
            <a:xfrm>
              <a:off x="4896727" y="5111752"/>
              <a:ext cx="3465348" cy="3428998"/>
            </a:xfrm>
            <a:prstGeom prst="roundRect">
              <a:avLst>
                <a:gd name="adj" fmla="val 13387"/>
              </a:avLst>
            </a:prstGeom>
            <a:solidFill>
              <a:schemeClr val="bg2">
                <a:lumMod val="95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04" name="Freeform: Shape 103">
            <a:extLst>
              <a:ext uri="{FF2B5EF4-FFF2-40B4-BE49-F238E27FC236}">
                <a16:creationId xmlns:a16="http://schemas.microsoft.com/office/drawing/2014/main" id="{B2D1921E-4A01-B55B-B437-DD0DD07192D5}"/>
              </a:ext>
            </a:extLst>
          </p:cNvPr>
          <p:cNvSpPr/>
          <p:nvPr/>
        </p:nvSpPr>
        <p:spPr>
          <a:xfrm>
            <a:off x="10309821" y="10600171"/>
            <a:ext cx="761802" cy="761802"/>
          </a:xfrm>
          <a:custGeom>
            <a:avLst/>
            <a:gdLst>
              <a:gd name="connsiteX0" fmla="*/ 54940 w 381000"/>
              <a:gd name="connsiteY0" fmla="*/ 363093 h 381000"/>
              <a:gd name="connsiteX1" fmla="*/ 54940 w 381000"/>
              <a:gd name="connsiteY1" fmla="*/ 363093 h 381000"/>
              <a:gd name="connsiteX2" fmla="*/ 19431 w 381000"/>
              <a:gd name="connsiteY2" fmla="*/ 327584 h 381000"/>
              <a:gd name="connsiteX3" fmla="*/ 19431 w 381000"/>
              <a:gd name="connsiteY3" fmla="*/ 295732 h 381000"/>
              <a:gd name="connsiteX4" fmla="*/ 54940 w 381000"/>
              <a:gd name="connsiteY4" fmla="*/ 260223 h 381000"/>
              <a:gd name="connsiteX5" fmla="*/ 54940 w 381000"/>
              <a:gd name="connsiteY5" fmla="*/ 260223 h 381000"/>
              <a:gd name="connsiteX6" fmla="*/ 90449 w 381000"/>
              <a:gd name="connsiteY6" fmla="*/ 295732 h 381000"/>
              <a:gd name="connsiteX7" fmla="*/ 90449 w 381000"/>
              <a:gd name="connsiteY7" fmla="*/ 327584 h 381000"/>
              <a:gd name="connsiteX8" fmla="*/ 54940 w 381000"/>
              <a:gd name="connsiteY8" fmla="*/ 363093 h 381000"/>
              <a:gd name="connsiteX9" fmla="*/ 230200 w 381000"/>
              <a:gd name="connsiteY9" fmla="*/ 327584 h 381000"/>
              <a:gd name="connsiteX10" fmla="*/ 230200 w 381000"/>
              <a:gd name="connsiteY10" fmla="*/ 234925 h 381000"/>
              <a:gd name="connsiteX11" fmla="*/ 194691 w 381000"/>
              <a:gd name="connsiteY11" fmla="*/ 199415 h 381000"/>
              <a:gd name="connsiteX12" fmla="*/ 194691 w 381000"/>
              <a:gd name="connsiteY12" fmla="*/ 199415 h 381000"/>
              <a:gd name="connsiteX13" fmla="*/ 159182 w 381000"/>
              <a:gd name="connsiteY13" fmla="*/ 234925 h 381000"/>
              <a:gd name="connsiteX14" fmla="*/ 159182 w 381000"/>
              <a:gd name="connsiteY14" fmla="*/ 327584 h 381000"/>
              <a:gd name="connsiteX15" fmla="*/ 194691 w 381000"/>
              <a:gd name="connsiteY15" fmla="*/ 363093 h 381000"/>
              <a:gd name="connsiteX16" fmla="*/ 194691 w 381000"/>
              <a:gd name="connsiteY16" fmla="*/ 363093 h 381000"/>
              <a:gd name="connsiteX17" fmla="*/ 230200 w 381000"/>
              <a:gd name="connsiteY17" fmla="*/ 327584 h 381000"/>
              <a:gd name="connsiteX18" fmla="*/ 369951 w 381000"/>
              <a:gd name="connsiteY18" fmla="*/ 327584 h 381000"/>
              <a:gd name="connsiteX19" fmla="*/ 369951 w 381000"/>
              <a:gd name="connsiteY19" fmla="*/ 174117 h 381000"/>
              <a:gd name="connsiteX20" fmla="*/ 334442 w 381000"/>
              <a:gd name="connsiteY20" fmla="*/ 138608 h 381000"/>
              <a:gd name="connsiteX21" fmla="*/ 334442 w 381000"/>
              <a:gd name="connsiteY21" fmla="*/ 138608 h 381000"/>
              <a:gd name="connsiteX22" fmla="*/ 298933 w 381000"/>
              <a:gd name="connsiteY22" fmla="*/ 174117 h 381000"/>
              <a:gd name="connsiteX23" fmla="*/ 298933 w 381000"/>
              <a:gd name="connsiteY23" fmla="*/ 327584 h 381000"/>
              <a:gd name="connsiteX24" fmla="*/ 334442 w 381000"/>
              <a:gd name="connsiteY24" fmla="*/ 363093 h 381000"/>
              <a:gd name="connsiteX25" fmla="*/ 334442 w 381000"/>
              <a:gd name="connsiteY25" fmla="*/ 363093 h 381000"/>
              <a:gd name="connsiteX26" fmla="*/ 369951 w 381000"/>
              <a:gd name="connsiteY26" fmla="*/ 327584 h 381000"/>
              <a:gd name="connsiteX27" fmla="*/ 348158 w 381000"/>
              <a:gd name="connsiteY27" fmla="*/ 79781 h 381000"/>
              <a:gd name="connsiteX28" fmla="*/ 352882 w 381000"/>
              <a:gd name="connsiteY28" fmla="*/ 28880 h 381000"/>
              <a:gd name="connsiteX29" fmla="*/ 302590 w 381000"/>
              <a:gd name="connsiteY29" fmla="*/ 19431 h 381000"/>
              <a:gd name="connsiteX30" fmla="*/ 38938 w 381000"/>
              <a:gd name="connsiteY30" fmla="*/ 173507 h 381000"/>
              <a:gd name="connsiteX31" fmla="*/ 353187 w 381000"/>
              <a:gd name="connsiteY31" fmla="*/ 29642 h 381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381000" h="381000">
                <a:moveTo>
                  <a:pt x="54940" y="363093"/>
                </a:moveTo>
                <a:lnTo>
                  <a:pt x="54940" y="363093"/>
                </a:lnTo>
                <a:cubicBezTo>
                  <a:pt x="35433" y="363093"/>
                  <a:pt x="19431" y="347243"/>
                  <a:pt x="19431" y="327584"/>
                </a:cubicBezTo>
                <a:lnTo>
                  <a:pt x="19431" y="295732"/>
                </a:lnTo>
                <a:cubicBezTo>
                  <a:pt x="19431" y="276225"/>
                  <a:pt x="35281" y="260223"/>
                  <a:pt x="54940" y="260223"/>
                </a:cubicBezTo>
                <a:lnTo>
                  <a:pt x="54940" y="260223"/>
                </a:lnTo>
                <a:cubicBezTo>
                  <a:pt x="74447" y="260223"/>
                  <a:pt x="90449" y="276073"/>
                  <a:pt x="90449" y="295732"/>
                </a:cubicBezTo>
                <a:lnTo>
                  <a:pt x="90449" y="327584"/>
                </a:lnTo>
                <a:cubicBezTo>
                  <a:pt x="90297" y="347243"/>
                  <a:pt x="74447" y="363093"/>
                  <a:pt x="54940" y="363093"/>
                </a:cubicBezTo>
                <a:close/>
                <a:moveTo>
                  <a:pt x="230200" y="327584"/>
                </a:moveTo>
                <a:lnTo>
                  <a:pt x="230200" y="234925"/>
                </a:lnTo>
                <a:cubicBezTo>
                  <a:pt x="230200" y="215417"/>
                  <a:pt x="214351" y="199415"/>
                  <a:pt x="194691" y="199415"/>
                </a:cubicBezTo>
                <a:lnTo>
                  <a:pt x="194691" y="199415"/>
                </a:lnTo>
                <a:cubicBezTo>
                  <a:pt x="175184" y="199415"/>
                  <a:pt x="159182" y="215265"/>
                  <a:pt x="159182" y="234925"/>
                </a:cubicBezTo>
                <a:lnTo>
                  <a:pt x="159182" y="327584"/>
                </a:lnTo>
                <a:cubicBezTo>
                  <a:pt x="159182" y="347091"/>
                  <a:pt x="175031" y="363093"/>
                  <a:pt x="194691" y="363093"/>
                </a:cubicBezTo>
                <a:lnTo>
                  <a:pt x="194691" y="363093"/>
                </a:lnTo>
                <a:cubicBezTo>
                  <a:pt x="214198" y="363093"/>
                  <a:pt x="230200" y="347243"/>
                  <a:pt x="230200" y="327584"/>
                </a:cubicBezTo>
                <a:close/>
                <a:moveTo>
                  <a:pt x="369951" y="327584"/>
                </a:moveTo>
                <a:lnTo>
                  <a:pt x="369951" y="174117"/>
                </a:lnTo>
                <a:cubicBezTo>
                  <a:pt x="369951" y="154610"/>
                  <a:pt x="354101" y="138608"/>
                  <a:pt x="334442" y="138608"/>
                </a:cubicBezTo>
                <a:lnTo>
                  <a:pt x="334442" y="138608"/>
                </a:lnTo>
                <a:cubicBezTo>
                  <a:pt x="314935" y="138608"/>
                  <a:pt x="298933" y="154457"/>
                  <a:pt x="298933" y="174117"/>
                </a:cubicBezTo>
                <a:lnTo>
                  <a:pt x="298933" y="327584"/>
                </a:lnTo>
                <a:cubicBezTo>
                  <a:pt x="298933" y="347091"/>
                  <a:pt x="314782" y="363093"/>
                  <a:pt x="334442" y="363093"/>
                </a:cubicBezTo>
                <a:lnTo>
                  <a:pt x="334442" y="363093"/>
                </a:lnTo>
                <a:cubicBezTo>
                  <a:pt x="354101" y="363093"/>
                  <a:pt x="369951" y="347243"/>
                  <a:pt x="369951" y="327584"/>
                </a:cubicBezTo>
                <a:close/>
                <a:moveTo>
                  <a:pt x="348158" y="79781"/>
                </a:moveTo>
                <a:lnTo>
                  <a:pt x="352882" y="28880"/>
                </a:lnTo>
                <a:lnTo>
                  <a:pt x="302590" y="19431"/>
                </a:lnTo>
                <a:moveTo>
                  <a:pt x="38938" y="173507"/>
                </a:moveTo>
                <a:cubicBezTo>
                  <a:pt x="97765" y="173507"/>
                  <a:pt x="278206" y="105080"/>
                  <a:pt x="353187" y="29642"/>
                </a:cubicBezTo>
              </a:path>
            </a:pathLst>
          </a:custGeom>
          <a:noFill/>
          <a:ln w="25400">
            <a:solidFill>
              <a:schemeClr val="tx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182832" tIns="91416" rIns="182832" bIns="91416" numCol="1" anchor="t" anchorCtr="0" compatLnSpc="1">
            <a:prstTxWarp prst="textNoShape">
              <a:avLst/>
            </a:prstTxWarp>
          </a:bodyPr>
          <a:lstStyle/>
          <a:p>
            <a:endParaRPr lang="ru-UA" sz="7198"/>
          </a:p>
        </p:txBody>
      </p:sp>
      <p:sp>
        <p:nvSpPr>
          <p:cNvPr id="105" name="Freeform 103">
            <a:extLst>
              <a:ext uri="{FF2B5EF4-FFF2-40B4-BE49-F238E27FC236}">
                <a16:creationId xmlns:a16="http://schemas.microsoft.com/office/drawing/2014/main" id="{DF56F271-FED7-234D-66B4-84CC31878571}"/>
              </a:ext>
            </a:extLst>
          </p:cNvPr>
          <p:cNvSpPr>
            <a:spLocks noEditPoints="1"/>
          </p:cNvSpPr>
          <p:nvPr/>
        </p:nvSpPr>
        <p:spPr bwMode="auto">
          <a:xfrm>
            <a:off x="16608770" y="6538319"/>
            <a:ext cx="846692" cy="647470"/>
          </a:xfrm>
          <a:custGeom>
            <a:avLst/>
            <a:gdLst>
              <a:gd name="T0" fmla="*/ 502 w 993"/>
              <a:gd name="T1" fmla="*/ 174 h 760"/>
              <a:gd name="T2" fmla="*/ 328 w 993"/>
              <a:gd name="T3" fmla="*/ 348 h 760"/>
              <a:gd name="T4" fmla="*/ 154 w 993"/>
              <a:gd name="T5" fmla="*/ 174 h 760"/>
              <a:gd name="T6" fmla="*/ 328 w 993"/>
              <a:gd name="T7" fmla="*/ 0 h 760"/>
              <a:gd name="T8" fmla="*/ 502 w 993"/>
              <a:gd name="T9" fmla="*/ 174 h 760"/>
              <a:gd name="T10" fmla="*/ 655 w 993"/>
              <a:gd name="T11" fmla="*/ 760 h 760"/>
              <a:gd name="T12" fmla="*/ 328 w 993"/>
              <a:gd name="T13" fmla="*/ 469 h 760"/>
              <a:gd name="T14" fmla="*/ 0 w 993"/>
              <a:gd name="T15" fmla="*/ 760 h 760"/>
              <a:gd name="T16" fmla="*/ 655 w 993"/>
              <a:gd name="T17" fmla="*/ 760 h 760"/>
              <a:gd name="T18" fmla="*/ 761 w 993"/>
              <a:gd name="T19" fmla="*/ 68 h 760"/>
              <a:gd name="T20" fmla="*/ 637 w 993"/>
              <a:gd name="T21" fmla="*/ 192 h 760"/>
              <a:gd name="T22" fmla="*/ 761 w 993"/>
              <a:gd name="T23" fmla="*/ 315 h 760"/>
              <a:gd name="T24" fmla="*/ 884 w 993"/>
              <a:gd name="T25" fmla="*/ 192 h 760"/>
              <a:gd name="T26" fmla="*/ 761 w 993"/>
              <a:gd name="T27" fmla="*/ 68 h 760"/>
              <a:gd name="T28" fmla="*/ 746 w 993"/>
              <a:gd name="T29" fmla="*/ 631 h 760"/>
              <a:gd name="T30" fmla="*/ 993 w 993"/>
              <a:gd name="T31" fmla="*/ 631 h 760"/>
              <a:gd name="T32" fmla="*/ 761 w 993"/>
              <a:gd name="T33" fmla="*/ 424 h 760"/>
              <a:gd name="T34" fmla="*/ 637 w 993"/>
              <a:gd name="T35" fmla="*/ 456 h 7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993" h="760">
                <a:moveTo>
                  <a:pt x="502" y="174"/>
                </a:moveTo>
                <a:cubicBezTo>
                  <a:pt x="502" y="270"/>
                  <a:pt x="424" y="348"/>
                  <a:pt x="328" y="348"/>
                </a:cubicBezTo>
                <a:cubicBezTo>
                  <a:pt x="232" y="348"/>
                  <a:pt x="154" y="270"/>
                  <a:pt x="154" y="174"/>
                </a:cubicBezTo>
                <a:cubicBezTo>
                  <a:pt x="154" y="78"/>
                  <a:pt x="232" y="0"/>
                  <a:pt x="328" y="0"/>
                </a:cubicBezTo>
                <a:cubicBezTo>
                  <a:pt x="424" y="0"/>
                  <a:pt x="502" y="78"/>
                  <a:pt x="502" y="174"/>
                </a:cubicBezTo>
                <a:close/>
                <a:moveTo>
                  <a:pt x="655" y="760"/>
                </a:moveTo>
                <a:cubicBezTo>
                  <a:pt x="655" y="599"/>
                  <a:pt x="509" y="469"/>
                  <a:pt x="328" y="469"/>
                </a:cubicBezTo>
                <a:cubicBezTo>
                  <a:pt x="147" y="469"/>
                  <a:pt x="0" y="599"/>
                  <a:pt x="0" y="760"/>
                </a:cubicBezTo>
                <a:lnTo>
                  <a:pt x="655" y="760"/>
                </a:lnTo>
                <a:close/>
                <a:moveTo>
                  <a:pt x="761" y="68"/>
                </a:moveTo>
                <a:cubicBezTo>
                  <a:pt x="692" y="68"/>
                  <a:pt x="637" y="123"/>
                  <a:pt x="637" y="192"/>
                </a:cubicBezTo>
                <a:cubicBezTo>
                  <a:pt x="637" y="260"/>
                  <a:pt x="692" y="315"/>
                  <a:pt x="761" y="315"/>
                </a:cubicBezTo>
                <a:cubicBezTo>
                  <a:pt x="829" y="315"/>
                  <a:pt x="884" y="260"/>
                  <a:pt x="884" y="192"/>
                </a:cubicBezTo>
                <a:cubicBezTo>
                  <a:pt x="884" y="123"/>
                  <a:pt x="829" y="68"/>
                  <a:pt x="761" y="68"/>
                </a:cubicBezTo>
                <a:close/>
                <a:moveTo>
                  <a:pt x="746" y="631"/>
                </a:moveTo>
                <a:cubicBezTo>
                  <a:pt x="993" y="631"/>
                  <a:pt x="993" y="631"/>
                  <a:pt x="993" y="631"/>
                </a:cubicBezTo>
                <a:cubicBezTo>
                  <a:pt x="993" y="517"/>
                  <a:pt x="889" y="424"/>
                  <a:pt x="761" y="424"/>
                </a:cubicBezTo>
                <a:cubicBezTo>
                  <a:pt x="715" y="424"/>
                  <a:pt x="673" y="436"/>
                  <a:pt x="637" y="456"/>
                </a:cubicBezTo>
              </a:path>
            </a:pathLst>
          </a:custGeom>
          <a:noFill/>
          <a:ln w="25400">
            <a:solidFill>
              <a:schemeClr val="tx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182832" tIns="91416" rIns="182832" bIns="91416" numCol="1" anchor="t" anchorCtr="0" compatLnSpc="1">
            <a:prstTxWarp prst="textNoShape">
              <a:avLst/>
            </a:prstTxWarp>
          </a:bodyPr>
          <a:lstStyle/>
          <a:p>
            <a:endParaRPr lang="ru-UA" sz="7198"/>
          </a:p>
        </p:txBody>
      </p:sp>
      <p:sp>
        <p:nvSpPr>
          <p:cNvPr id="106" name="Freeform 109">
            <a:extLst>
              <a:ext uri="{FF2B5EF4-FFF2-40B4-BE49-F238E27FC236}">
                <a16:creationId xmlns:a16="http://schemas.microsoft.com/office/drawing/2014/main" id="{1708EEB3-193B-1E39-C53E-50A9F0E5E3DE}"/>
              </a:ext>
            </a:extLst>
          </p:cNvPr>
          <p:cNvSpPr>
            <a:spLocks noEditPoints="1"/>
          </p:cNvSpPr>
          <p:nvPr/>
        </p:nvSpPr>
        <p:spPr bwMode="auto">
          <a:xfrm>
            <a:off x="13630075" y="9221598"/>
            <a:ext cx="742850" cy="761802"/>
          </a:xfrm>
          <a:custGeom>
            <a:avLst/>
            <a:gdLst>
              <a:gd name="T0" fmla="*/ 704 w 819"/>
              <a:gd name="T1" fmla="*/ 341 h 836"/>
              <a:gd name="T2" fmla="*/ 363 w 819"/>
              <a:gd name="T3" fmla="*/ 682 h 836"/>
              <a:gd name="T4" fmla="*/ 175 w 819"/>
              <a:gd name="T5" fmla="*/ 626 h 836"/>
              <a:gd name="T6" fmla="*/ 0 w 819"/>
              <a:gd name="T7" fmla="*/ 682 h 836"/>
              <a:gd name="T8" fmla="*/ 59 w 819"/>
              <a:gd name="T9" fmla="*/ 497 h 836"/>
              <a:gd name="T10" fmla="*/ 22 w 819"/>
              <a:gd name="T11" fmla="*/ 341 h 836"/>
              <a:gd name="T12" fmla="*/ 363 w 819"/>
              <a:gd name="T13" fmla="*/ 0 h 836"/>
              <a:gd name="T14" fmla="*/ 704 w 819"/>
              <a:gd name="T15" fmla="*/ 341 h 836"/>
              <a:gd name="T16" fmla="*/ 409 w 819"/>
              <a:gd name="T17" fmla="*/ 794 h 836"/>
              <a:gd name="T18" fmla="*/ 549 w 819"/>
              <a:gd name="T19" fmla="*/ 836 h 836"/>
              <a:gd name="T20" fmla="*/ 688 w 819"/>
              <a:gd name="T21" fmla="*/ 794 h 836"/>
              <a:gd name="T22" fmla="*/ 819 w 819"/>
              <a:gd name="T23" fmla="*/ 836 h 836"/>
              <a:gd name="T24" fmla="*/ 775 w 819"/>
              <a:gd name="T25" fmla="*/ 697 h 836"/>
              <a:gd name="T26" fmla="*/ 803 w 819"/>
              <a:gd name="T27" fmla="*/ 581 h 836"/>
              <a:gd name="T28" fmla="*/ 786 w 819"/>
              <a:gd name="T29" fmla="*/ 491 h 836"/>
              <a:gd name="T30" fmla="*/ 204 w 819"/>
              <a:gd name="T31" fmla="*/ 276 h 836"/>
              <a:gd name="T32" fmla="*/ 522 w 819"/>
              <a:gd name="T33" fmla="*/ 276 h 836"/>
              <a:gd name="T34" fmla="*/ 204 w 819"/>
              <a:gd name="T35" fmla="*/ 406 h 836"/>
              <a:gd name="T36" fmla="*/ 522 w 819"/>
              <a:gd name="T37" fmla="*/ 406 h 8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819" h="836">
                <a:moveTo>
                  <a:pt x="704" y="341"/>
                </a:moveTo>
                <a:cubicBezTo>
                  <a:pt x="704" y="529"/>
                  <a:pt x="551" y="682"/>
                  <a:pt x="363" y="682"/>
                </a:cubicBezTo>
                <a:cubicBezTo>
                  <a:pt x="293" y="682"/>
                  <a:pt x="229" y="661"/>
                  <a:pt x="175" y="626"/>
                </a:cubicBezTo>
                <a:cubicBezTo>
                  <a:pt x="0" y="682"/>
                  <a:pt x="0" y="682"/>
                  <a:pt x="0" y="682"/>
                </a:cubicBezTo>
                <a:cubicBezTo>
                  <a:pt x="59" y="497"/>
                  <a:pt x="59" y="497"/>
                  <a:pt x="59" y="497"/>
                </a:cubicBezTo>
                <a:cubicBezTo>
                  <a:pt x="35" y="450"/>
                  <a:pt x="22" y="397"/>
                  <a:pt x="22" y="341"/>
                </a:cubicBezTo>
                <a:cubicBezTo>
                  <a:pt x="22" y="153"/>
                  <a:pt x="174" y="0"/>
                  <a:pt x="363" y="0"/>
                </a:cubicBezTo>
                <a:cubicBezTo>
                  <a:pt x="551" y="0"/>
                  <a:pt x="704" y="153"/>
                  <a:pt x="704" y="341"/>
                </a:cubicBezTo>
                <a:close/>
                <a:moveTo>
                  <a:pt x="409" y="794"/>
                </a:moveTo>
                <a:cubicBezTo>
                  <a:pt x="449" y="820"/>
                  <a:pt x="497" y="836"/>
                  <a:pt x="549" y="836"/>
                </a:cubicBezTo>
                <a:cubicBezTo>
                  <a:pt x="600" y="836"/>
                  <a:pt x="648" y="820"/>
                  <a:pt x="688" y="794"/>
                </a:cubicBezTo>
                <a:cubicBezTo>
                  <a:pt x="819" y="836"/>
                  <a:pt x="819" y="836"/>
                  <a:pt x="819" y="836"/>
                </a:cubicBezTo>
                <a:cubicBezTo>
                  <a:pt x="775" y="697"/>
                  <a:pt x="775" y="697"/>
                  <a:pt x="775" y="697"/>
                </a:cubicBezTo>
                <a:cubicBezTo>
                  <a:pt x="792" y="663"/>
                  <a:pt x="803" y="623"/>
                  <a:pt x="803" y="581"/>
                </a:cubicBezTo>
                <a:cubicBezTo>
                  <a:pt x="803" y="549"/>
                  <a:pt x="797" y="519"/>
                  <a:pt x="786" y="491"/>
                </a:cubicBezTo>
                <a:moveTo>
                  <a:pt x="204" y="276"/>
                </a:moveTo>
                <a:cubicBezTo>
                  <a:pt x="522" y="276"/>
                  <a:pt x="522" y="276"/>
                  <a:pt x="522" y="276"/>
                </a:cubicBezTo>
                <a:moveTo>
                  <a:pt x="204" y="406"/>
                </a:moveTo>
                <a:cubicBezTo>
                  <a:pt x="522" y="406"/>
                  <a:pt x="522" y="406"/>
                  <a:pt x="522" y="406"/>
                </a:cubicBezTo>
              </a:path>
            </a:pathLst>
          </a:custGeom>
          <a:noFill/>
          <a:ln w="25400">
            <a:solidFill>
              <a:schemeClr val="tx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182832" tIns="91416" rIns="182832" bIns="91416" numCol="1" anchor="t" anchorCtr="0" compatLnSpc="1">
            <a:prstTxWarp prst="textNoShape">
              <a:avLst/>
            </a:prstTxWarp>
          </a:bodyPr>
          <a:lstStyle/>
          <a:p>
            <a:endParaRPr lang="ru-UA" sz="7198"/>
          </a:p>
        </p:txBody>
      </p:sp>
      <p:sp>
        <p:nvSpPr>
          <p:cNvPr id="107" name="Freeform: Shape 106">
            <a:extLst>
              <a:ext uri="{FF2B5EF4-FFF2-40B4-BE49-F238E27FC236}">
                <a16:creationId xmlns:a16="http://schemas.microsoft.com/office/drawing/2014/main" id="{E61C5A71-CBE4-803A-0FDE-574E951CEB71}"/>
              </a:ext>
            </a:extLst>
          </p:cNvPr>
          <p:cNvSpPr/>
          <p:nvPr/>
        </p:nvSpPr>
        <p:spPr>
          <a:xfrm>
            <a:off x="13581947" y="3630100"/>
            <a:ext cx="839106" cy="699256"/>
          </a:xfrm>
          <a:custGeom>
            <a:avLst/>
            <a:gdLst>
              <a:gd name="connsiteX0" fmla="*/ 421157 w 457200"/>
              <a:gd name="connsiteY0" fmla="*/ 166192 h 381000"/>
              <a:gd name="connsiteX1" fmla="*/ 421157 w 457200"/>
              <a:gd name="connsiteY1" fmla="*/ 320116 h 381000"/>
              <a:gd name="connsiteX2" fmla="*/ 374218 w 457200"/>
              <a:gd name="connsiteY2" fmla="*/ 367055 h 381000"/>
              <a:gd name="connsiteX3" fmla="*/ 92888 w 457200"/>
              <a:gd name="connsiteY3" fmla="*/ 367055 h 381000"/>
              <a:gd name="connsiteX4" fmla="*/ 45949 w 457200"/>
              <a:gd name="connsiteY4" fmla="*/ 320116 h 381000"/>
              <a:gd name="connsiteX5" fmla="*/ 45949 w 457200"/>
              <a:gd name="connsiteY5" fmla="*/ 166192 h 381000"/>
              <a:gd name="connsiteX6" fmla="*/ 402412 w 457200"/>
              <a:gd name="connsiteY6" fmla="*/ 40005 h 381000"/>
              <a:gd name="connsiteX7" fmla="*/ 367055 w 457200"/>
              <a:gd name="connsiteY7" fmla="*/ 19431 h 381000"/>
              <a:gd name="connsiteX8" fmla="*/ 100051 w 457200"/>
              <a:gd name="connsiteY8" fmla="*/ 19431 h 381000"/>
              <a:gd name="connsiteX9" fmla="*/ 64694 w 457200"/>
              <a:gd name="connsiteY9" fmla="*/ 40005 h 381000"/>
              <a:gd name="connsiteX10" fmla="*/ 19431 w 457200"/>
              <a:gd name="connsiteY10" fmla="*/ 119863 h 381000"/>
              <a:gd name="connsiteX11" fmla="*/ 447827 w 457200"/>
              <a:gd name="connsiteY11" fmla="*/ 119863 h 381000"/>
              <a:gd name="connsiteX12" fmla="*/ 402412 w 457200"/>
              <a:gd name="connsiteY12" fmla="*/ 40005 h 381000"/>
              <a:gd name="connsiteX13" fmla="*/ 233553 w 457200"/>
              <a:gd name="connsiteY13" fmla="*/ 19431 h 381000"/>
              <a:gd name="connsiteX14" fmla="*/ 233553 w 457200"/>
              <a:gd name="connsiteY14" fmla="*/ 120015 h 381000"/>
              <a:gd name="connsiteX15" fmla="*/ 315239 w 457200"/>
              <a:gd name="connsiteY15" fmla="*/ 19431 h 381000"/>
              <a:gd name="connsiteX16" fmla="*/ 340690 w 457200"/>
              <a:gd name="connsiteY16" fmla="*/ 120015 h 381000"/>
              <a:gd name="connsiteX17" fmla="*/ 151867 w 457200"/>
              <a:gd name="connsiteY17" fmla="*/ 19431 h 381000"/>
              <a:gd name="connsiteX18" fmla="*/ 126416 w 457200"/>
              <a:gd name="connsiteY18" fmla="*/ 120015 h 381000"/>
              <a:gd name="connsiteX19" fmla="*/ 19431 w 457200"/>
              <a:gd name="connsiteY19" fmla="*/ 120015 h 381000"/>
              <a:gd name="connsiteX20" fmla="*/ 72923 w 457200"/>
              <a:gd name="connsiteY20" fmla="*/ 173507 h 381000"/>
              <a:gd name="connsiteX21" fmla="*/ 126416 w 457200"/>
              <a:gd name="connsiteY21" fmla="*/ 120015 h 381000"/>
              <a:gd name="connsiteX22" fmla="*/ 126416 w 457200"/>
              <a:gd name="connsiteY22" fmla="*/ 120015 h 381000"/>
              <a:gd name="connsiteX23" fmla="*/ 179908 w 457200"/>
              <a:gd name="connsiteY23" fmla="*/ 173507 h 381000"/>
              <a:gd name="connsiteX24" fmla="*/ 233401 w 457200"/>
              <a:gd name="connsiteY24" fmla="*/ 120015 h 381000"/>
              <a:gd name="connsiteX25" fmla="*/ 233553 w 457200"/>
              <a:gd name="connsiteY25" fmla="*/ 120015 h 381000"/>
              <a:gd name="connsiteX26" fmla="*/ 287045 w 457200"/>
              <a:gd name="connsiteY26" fmla="*/ 173507 h 381000"/>
              <a:gd name="connsiteX27" fmla="*/ 340538 w 457200"/>
              <a:gd name="connsiteY27" fmla="*/ 120015 h 381000"/>
              <a:gd name="connsiteX28" fmla="*/ 340690 w 457200"/>
              <a:gd name="connsiteY28" fmla="*/ 120015 h 381000"/>
              <a:gd name="connsiteX29" fmla="*/ 394183 w 457200"/>
              <a:gd name="connsiteY29" fmla="*/ 173507 h 381000"/>
              <a:gd name="connsiteX30" fmla="*/ 447675 w 457200"/>
              <a:gd name="connsiteY30" fmla="*/ 120015 h 381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457200" h="381000">
                <a:moveTo>
                  <a:pt x="421157" y="166192"/>
                </a:moveTo>
                <a:lnTo>
                  <a:pt x="421157" y="320116"/>
                </a:lnTo>
                <a:cubicBezTo>
                  <a:pt x="421157" y="346024"/>
                  <a:pt x="400126" y="367055"/>
                  <a:pt x="374218" y="367055"/>
                </a:cubicBezTo>
                <a:lnTo>
                  <a:pt x="92888" y="367055"/>
                </a:lnTo>
                <a:cubicBezTo>
                  <a:pt x="66980" y="367055"/>
                  <a:pt x="45949" y="346024"/>
                  <a:pt x="45949" y="320116"/>
                </a:cubicBezTo>
                <a:lnTo>
                  <a:pt x="45949" y="166192"/>
                </a:lnTo>
                <a:moveTo>
                  <a:pt x="402412" y="40005"/>
                </a:moveTo>
                <a:cubicBezTo>
                  <a:pt x="395249" y="27203"/>
                  <a:pt x="381686" y="19431"/>
                  <a:pt x="367055" y="19431"/>
                </a:cubicBezTo>
                <a:lnTo>
                  <a:pt x="100051" y="19431"/>
                </a:lnTo>
                <a:cubicBezTo>
                  <a:pt x="85420" y="19431"/>
                  <a:pt x="71857" y="27356"/>
                  <a:pt x="64694" y="40005"/>
                </a:cubicBezTo>
                <a:lnTo>
                  <a:pt x="19431" y="119863"/>
                </a:lnTo>
                <a:lnTo>
                  <a:pt x="447827" y="119863"/>
                </a:lnTo>
                <a:lnTo>
                  <a:pt x="402412" y="40005"/>
                </a:lnTo>
                <a:close/>
                <a:moveTo>
                  <a:pt x="233553" y="19431"/>
                </a:moveTo>
                <a:lnTo>
                  <a:pt x="233553" y="120015"/>
                </a:lnTo>
                <a:moveTo>
                  <a:pt x="315239" y="19431"/>
                </a:moveTo>
                <a:lnTo>
                  <a:pt x="340690" y="120015"/>
                </a:lnTo>
                <a:moveTo>
                  <a:pt x="151867" y="19431"/>
                </a:moveTo>
                <a:lnTo>
                  <a:pt x="126416" y="120015"/>
                </a:lnTo>
                <a:moveTo>
                  <a:pt x="19431" y="120015"/>
                </a:moveTo>
                <a:cubicBezTo>
                  <a:pt x="19431" y="149581"/>
                  <a:pt x="43358" y="173507"/>
                  <a:pt x="72923" y="173507"/>
                </a:cubicBezTo>
                <a:cubicBezTo>
                  <a:pt x="102489" y="173507"/>
                  <a:pt x="126416" y="149581"/>
                  <a:pt x="126416" y="120015"/>
                </a:cubicBezTo>
                <a:moveTo>
                  <a:pt x="126416" y="120015"/>
                </a:moveTo>
                <a:cubicBezTo>
                  <a:pt x="126416" y="149581"/>
                  <a:pt x="150343" y="173507"/>
                  <a:pt x="179908" y="173507"/>
                </a:cubicBezTo>
                <a:cubicBezTo>
                  <a:pt x="209474" y="173507"/>
                  <a:pt x="233401" y="149581"/>
                  <a:pt x="233401" y="120015"/>
                </a:cubicBezTo>
                <a:moveTo>
                  <a:pt x="233553" y="120015"/>
                </a:moveTo>
                <a:cubicBezTo>
                  <a:pt x="233553" y="149581"/>
                  <a:pt x="257480" y="173507"/>
                  <a:pt x="287045" y="173507"/>
                </a:cubicBezTo>
                <a:cubicBezTo>
                  <a:pt x="316611" y="173507"/>
                  <a:pt x="340538" y="149581"/>
                  <a:pt x="340538" y="120015"/>
                </a:cubicBezTo>
                <a:moveTo>
                  <a:pt x="340690" y="120015"/>
                </a:moveTo>
                <a:cubicBezTo>
                  <a:pt x="340690" y="149581"/>
                  <a:pt x="364617" y="173507"/>
                  <a:pt x="394183" y="173507"/>
                </a:cubicBezTo>
                <a:cubicBezTo>
                  <a:pt x="423748" y="173507"/>
                  <a:pt x="447675" y="149581"/>
                  <a:pt x="447675" y="120015"/>
                </a:cubicBezTo>
              </a:path>
            </a:pathLst>
          </a:custGeom>
          <a:noFill/>
          <a:ln w="25400">
            <a:solidFill>
              <a:schemeClr val="tx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182832" tIns="91416" rIns="182832" bIns="91416" numCol="1" anchor="t" anchorCtr="0" compatLnSpc="1">
            <a:prstTxWarp prst="textNoShape">
              <a:avLst/>
            </a:prstTxWarp>
          </a:bodyPr>
          <a:lstStyle/>
          <a:p>
            <a:endParaRPr lang="ru-UA" sz="7198"/>
          </a:p>
        </p:txBody>
      </p:sp>
      <p:grpSp>
        <p:nvGrpSpPr>
          <p:cNvPr id="108" name="Group 107">
            <a:extLst>
              <a:ext uri="{FF2B5EF4-FFF2-40B4-BE49-F238E27FC236}">
                <a16:creationId xmlns:a16="http://schemas.microsoft.com/office/drawing/2014/main" id="{ED1CFA02-523F-D6AF-3CA8-AC4C67F0532E}"/>
              </a:ext>
            </a:extLst>
          </p:cNvPr>
          <p:cNvGrpSpPr/>
          <p:nvPr/>
        </p:nvGrpSpPr>
        <p:grpSpPr>
          <a:xfrm>
            <a:off x="12363304" y="1298753"/>
            <a:ext cx="3815470" cy="1342653"/>
            <a:chOff x="4443430" y="4425263"/>
            <a:chExt cx="2488311" cy="1342653"/>
          </a:xfrm>
        </p:grpSpPr>
        <p:sp>
          <p:nvSpPr>
            <p:cNvPr id="109" name="Textbox 200">
              <a:extLst>
                <a:ext uri="{FF2B5EF4-FFF2-40B4-BE49-F238E27FC236}">
                  <a16:creationId xmlns:a16="http://schemas.microsoft.com/office/drawing/2014/main" id="{E4AEF62F-1F21-E0B2-2C35-3BD7D123ABFC}"/>
                </a:ext>
              </a:extLst>
            </p:cNvPr>
            <p:cNvSpPr txBox="1"/>
            <p:nvPr/>
          </p:nvSpPr>
          <p:spPr>
            <a:xfrm flipH="1">
              <a:off x="4443430" y="4425263"/>
              <a:ext cx="2488310" cy="461665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 anchor="ctr">
              <a:spAutoFit/>
            </a:bodyPr>
            <a:lstStyle/>
            <a:p>
              <a:pPr marL="0" marR="0" lvl="0" indent="0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US" sz="2400" b="1" dirty="0">
                  <a:solidFill>
                    <a:schemeClr val="tx2"/>
                  </a:solidFill>
                  <a:latin typeface="+mj-lt"/>
                </a:rPr>
                <a:t>MAIN TITLE</a:t>
              </a:r>
              <a:endPara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+mj-lt"/>
              </a:endParaRPr>
            </a:p>
          </p:txBody>
        </p:sp>
        <p:sp>
          <p:nvSpPr>
            <p:cNvPr id="110" name="Textbox 200">
              <a:extLst>
                <a:ext uri="{FF2B5EF4-FFF2-40B4-BE49-F238E27FC236}">
                  <a16:creationId xmlns:a16="http://schemas.microsoft.com/office/drawing/2014/main" id="{B88BF996-E53E-68B7-B758-03E64F206F8C}"/>
                </a:ext>
              </a:extLst>
            </p:cNvPr>
            <p:cNvSpPr txBox="1"/>
            <p:nvPr/>
          </p:nvSpPr>
          <p:spPr>
            <a:xfrm flipH="1">
              <a:off x="4443430" y="4794253"/>
              <a:ext cx="2488310" cy="369332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 anchor="ctr">
              <a:spAutoFit/>
            </a:bodyPr>
            <a:lstStyle/>
            <a:p>
              <a:pPr marL="0" marR="0" lvl="0" indent="0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i="0" u="none" strike="noStrike" kern="1200" cap="none" spc="0" normalizeH="0" baseline="0" noProof="0" dirty="0">
                  <a:ln>
                    <a:noFill/>
                  </a:ln>
                  <a:solidFill>
                    <a:schemeClr val="accent1">
                      <a:lumMod val="60000"/>
                      <a:lumOff val="40000"/>
                    </a:schemeClr>
                  </a:solidFill>
                  <a:effectLst/>
                  <a:uLnTx/>
                  <a:uFillTx/>
                  <a:latin typeface="+mj-lt"/>
                </a:rPr>
                <a:t>SUBTITLE</a:t>
              </a:r>
              <a:endParaRPr kumimoji="0" lang="en-US" sz="1400" i="0" u="none" strike="noStrike" kern="1200" cap="none" spc="0" normalizeH="0" baseline="0" noProof="0" dirty="0">
                <a:ln>
                  <a:noFill/>
                </a:ln>
                <a:solidFill>
                  <a:schemeClr val="accent1">
                    <a:lumMod val="60000"/>
                    <a:lumOff val="40000"/>
                  </a:schemeClr>
                </a:solidFill>
                <a:effectLst/>
                <a:uLnTx/>
                <a:uFillTx/>
                <a:latin typeface="+mj-lt"/>
              </a:endParaRPr>
            </a:p>
          </p:txBody>
        </p:sp>
        <p:sp>
          <p:nvSpPr>
            <p:cNvPr id="111" name="Textbox 200">
              <a:extLst>
                <a:ext uri="{FF2B5EF4-FFF2-40B4-BE49-F238E27FC236}">
                  <a16:creationId xmlns:a16="http://schemas.microsoft.com/office/drawing/2014/main" id="{60140FB5-D551-0CB9-CD69-C920B64C50C2}"/>
                </a:ext>
              </a:extLst>
            </p:cNvPr>
            <p:cNvSpPr txBox="1"/>
            <p:nvPr/>
          </p:nvSpPr>
          <p:spPr>
            <a:xfrm flipH="1">
              <a:off x="4443430" y="5183141"/>
              <a:ext cx="2488311" cy="584775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 anchor="t">
              <a:spAutoFit/>
            </a:bodyPr>
            <a:lstStyle/>
            <a:p>
              <a:pPr>
                <a:defRPr/>
              </a:pPr>
              <a:r>
                <a:rPr kumimoji="0" lang="vi-VN" sz="16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ea typeface="+mn-ea"/>
                  <a:cs typeface="+mn-cs"/>
                </a:rPr>
                <a:t>Lorem ipsum dolor sit amet, consectetuer adipiscing elit. Maecenas.</a:t>
              </a: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</p:grpSp>
      <p:grpSp>
        <p:nvGrpSpPr>
          <p:cNvPr id="112" name="Group 111">
            <a:extLst>
              <a:ext uri="{FF2B5EF4-FFF2-40B4-BE49-F238E27FC236}">
                <a16:creationId xmlns:a16="http://schemas.microsoft.com/office/drawing/2014/main" id="{DC3269F4-B209-ECA4-E2A8-AE16F97A2FC9}"/>
              </a:ext>
            </a:extLst>
          </p:cNvPr>
          <p:cNvGrpSpPr/>
          <p:nvPr/>
        </p:nvGrpSpPr>
        <p:grpSpPr>
          <a:xfrm>
            <a:off x="15674082" y="3308402"/>
            <a:ext cx="3815470" cy="1342653"/>
            <a:chOff x="4443430" y="4425263"/>
            <a:chExt cx="2488311" cy="1342653"/>
          </a:xfrm>
        </p:grpSpPr>
        <p:sp>
          <p:nvSpPr>
            <p:cNvPr id="113" name="Textbox 200">
              <a:extLst>
                <a:ext uri="{FF2B5EF4-FFF2-40B4-BE49-F238E27FC236}">
                  <a16:creationId xmlns:a16="http://schemas.microsoft.com/office/drawing/2014/main" id="{4B59173C-B46A-B8C8-BB87-A1CB960D0FAB}"/>
                </a:ext>
              </a:extLst>
            </p:cNvPr>
            <p:cNvSpPr txBox="1"/>
            <p:nvPr/>
          </p:nvSpPr>
          <p:spPr>
            <a:xfrm flipH="1">
              <a:off x="4443430" y="4425263"/>
              <a:ext cx="2488310" cy="461665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 anchor="ctr">
              <a:spAutoFit/>
            </a:bodyPr>
            <a:lstStyle/>
            <a:p>
              <a:pPr marL="0" marR="0" lvl="0" indent="0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US" sz="2400" b="1" dirty="0">
                  <a:solidFill>
                    <a:schemeClr val="tx2"/>
                  </a:solidFill>
                  <a:latin typeface="+mj-lt"/>
                </a:rPr>
                <a:t>MAIN TITLE</a:t>
              </a:r>
              <a:endPara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+mj-lt"/>
              </a:endParaRPr>
            </a:p>
          </p:txBody>
        </p:sp>
        <p:sp>
          <p:nvSpPr>
            <p:cNvPr id="114" name="Textbox 200">
              <a:extLst>
                <a:ext uri="{FF2B5EF4-FFF2-40B4-BE49-F238E27FC236}">
                  <a16:creationId xmlns:a16="http://schemas.microsoft.com/office/drawing/2014/main" id="{215B1961-B704-96AE-4134-73A7F0CE8DE3}"/>
                </a:ext>
              </a:extLst>
            </p:cNvPr>
            <p:cNvSpPr txBox="1"/>
            <p:nvPr/>
          </p:nvSpPr>
          <p:spPr>
            <a:xfrm flipH="1">
              <a:off x="4443430" y="4794253"/>
              <a:ext cx="2488310" cy="369332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 anchor="ctr">
              <a:spAutoFit/>
            </a:bodyPr>
            <a:lstStyle/>
            <a:p>
              <a:pPr marL="0" marR="0" lvl="0" indent="0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i="0" u="none" strike="noStrike" kern="1200" cap="none" spc="0" normalizeH="0" baseline="0" noProof="0" dirty="0">
                  <a:ln>
                    <a:noFill/>
                  </a:ln>
                  <a:solidFill>
                    <a:schemeClr val="accent2"/>
                  </a:solidFill>
                  <a:effectLst/>
                  <a:uLnTx/>
                  <a:uFillTx/>
                  <a:latin typeface="+mj-lt"/>
                </a:rPr>
                <a:t>SUBTITLE</a:t>
              </a:r>
              <a:endParaRPr kumimoji="0" lang="en-US" sz="1400" i="0" u="none" strike="noStrike" kern="1200" cap="none" spc="0" normalizeH="0" baseline="0" noProof="0" dirty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+mj-lt"/>
              </a:endParaRPr>
            </a:p>
          </p:txBody>
        </p:sp>
        <p:sp>
          <p:nvSpPr>
            <p:cNvPr id="115" name="Textbox 200">
              <a:extLst>
                <a:ext uri="{FF2B5EF4-FFF2-40B4-BE49-F238E27FC236}">
                  <a16:creationId xmlns:a16="http://schemas.microsoft.com/office/drawing/2014/main" id="{EAECA279-7531-13CA-D42B-037572DF1DCB}"/>
                </a:ext>
              </a:extLst>
            </p:cNvPr>
            <p:cNvSpPr txBox="1"/>
            <p:nvPr/>
          </p:nvSpPr>
          <p:spPr>
            <a:xfrm flipH="1">
              <a:off x="4443430" y="5183141"/>
              <a:ext cx="2488311" cy="584775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 anchor="t">
              <a:spAutoFit/>
            </a:bodyPr>
            <a:lstStyle/>
            <a:p>
              <a:pPr>
                <a:defRPr/>
              </a:pPr>
              <a:r>
                <a:rPr kumimoji="0" lang="vi-VN" sz="16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ea typeface="+mn-ea"/>
                  <a:cs typeface="+mn-cs"/>
                </a:rPr>
                <a:t>Lorem ipsum dolor sit amet, consectetuer adipiscing elit. Maecenas</a:t>
              </a:r>
              <a:r>
                <a: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ea typeface="+mn-ea"/>
                  <a:cs typeface="+mn-cs"/>
                </a:rPr>
                <a:t>.</a:t>
              </a:r>
            </a:p>
          </p:txBody>
        </p:sp>
      </p:grpSp>
      <p:grpSp>
        <p:nvGrpSpPr>
          <p:cNvPr id="116" name="Group 115">
            <a:extLst>
              <a:ext uri="{FF2B5EF4-FFF2-40B4-BE49-F238E27FC236}">
                <a16:creationId xmlns:a16="http://schemas.microsoft.com/office/drawing/2014/main" id="{BC4E467E-88E3-2AE4-82A0-8D5C44A90594}"/>
              </a:ext>
            </a:extLst>
          </p:cNvPr>
          <p:cNvGrpSpPr/>
          <p:nvPr/>
        </p:nvGrpSpPr>
        <p:grpSpPr>
          <a:xfrm>
            <a:off x="18704698" y="6190728"/>
            <a:ext cx="3815470" cy="1342653"/>
            <a:chOff x="4443430" y="4425263"/>
            <a:chExt cx="2488311" cy="1342653"/>
          </a:xfrm>
        </p:grpSpPr>
        <p:sp>
          <p:nvSpPr>
            <p:cNvPr id="117" name="Textbox 200">
              <a:extLst>
                <a:ext uri="{FF2B5EF4-FFF2-40B4-BE49-F238E27FC236}">
                  <a16:creationId xmlns:a16="http://schemas.microsoft.com/office/drawing/2014/main" id="{453DBF3F-3951-2306-8D75-8DD10EDDCB5B}"/>
                </a:ext>
              </a:extLst>
            </p:cNvPr>
            <p:cNvSpPr txBox="1"/>
            <p:nvPr/>
          </p:nvSpPr>
          <p:spPr>
            <a:xfrm flipH="1">
              <a:off x="4443430" y="4425263"/>
              <a:ext cx="2488310" cy="461665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 anchor="ctr">
              <a:spAutoFit/>
            </a:bodyPr>
            <a:lstStyle/>
            <a:p>
              <a:pPr marL="0" marR="0" lvl="0" indent="0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US" sz="2400" b="1" dirty="0">
                  <a:solidFill>
                    <a:schemeClr val="tx2"/>
                  </a:solidFill>
                  <a:latin typeface="+mj-lt"/>
                </a:rPr>
                <a:t>MAIN TITLE</a:t>
              </a:r>
              <a:endPara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+mj-lt"/>
              </a:endParaRPr>
            </a:p>
          </p:txBody>
        </p:sp>
        <p:sp>
          <p:nvSpPr>
            <p:cNvPr id="118" name="Textbox 200">
              <a:extLst>
                <a:ext uri="{FF2B5EF4-FFF2-40B4-BE49-F238E27FC236}">
                  <a16:creationId xmlns:a16="http://schemas.microsoft.com/office/drawing/2014/main" id="{172FE5E9-5F46-170C-2788-91857F20E904}"/>
                </a:ext>
              </a:extLst>
            </p:cNvPr>
            <p:cNvSpPr txBox="1"/>
            <p:nvPr/>
          </p:nvSpPr>
          <p:spPr>
            <a:xfrm flipH="1">
              <a:off x="4443430" y="4794253"/>
              <a:ext cx="2488310" cy="369332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 anchor="ctr">
              <a:spAutoFit/>
            </a:bodyPr>
            <a:lstStyle/>
            <a:p>
              <a:pPr marL="0" marR="0" lvl="0" indent="0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i="0" u="none" strike="noStrike" kern="1200" cap="none" spc="0" normalizeH="0" baseline="0" noProof="0" dirty="0">
                  <a:ln>
                    <a:noFill/>
                  </a:ln>
                  <a:solidFill>
                    <a:schemeClr val="accent3"/>
                  </a:solidFill>
                  <a:effectLst/>
                  <a:uLnTx/>
                  <a:uFillTx/>
                  <a:latin typeface="+mj-lt"/>
                </a:rPr>
                <a:t>SUBTITLE</a:t>
              </a:r>
              <a:endParaRPr kumimoji="0" lang="en-US" sz="1400" i="0" u="none" strike="noStrike" kern="1200" cap="none" spc="0" normalizeH="0" baseline="0" noProof="0" dirty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j-lt"/>
              </a:endParaRPr>
            </a:p>
          </p:txBody>
        </p:sp>
        <p:sp>
          <p:nvSpPr>
            <p:cNvPr id="119" name="Textbox 200">
              <a:extLst>
                <a:ext uri="{FF2B5EF4-FFF2-40B4-BE49-F238E27FC236}">
                  <a16:creationId xmlns:a16="http://schemas.microsoft.com/office/drawing/2014/main" id="{A7374C92-FAC9-4BD6-B5C6-B717D584B392}"/>
                </a:ext>
              </a:extLst>
            </p:cNvPr>
            <p:cNvSpPr txBox="1"/>
            <p:nvPr/>
          </p:nvSpPr>
          <p:spPr>
            <a:xfrm flipH="1">
              <a:off x="4443430" y="5183141"/>
              <a:ext cx="2488311" cy="584775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 anchor="t">
              <a:spAutoFit/>
            </a:bodyPr>
            <a:lstStyle/>
            <a:p>
              <a:pPr>
                <a:defRPr/>
              </a:pPr>
              <a:r>
                <a:rPr kumimoji="0" lang="vi-VN" sz="16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ea typeface="+mn-ea"/>
                  <a:cs typeface="+mn-cs"/>
                </a:rPr>
                <a:t>Lorem ipsum dolor sit amet, consectetuer adipiscing elit. Maecenas</a:t>
              </a:r>
              <a:r>
                <a: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ea typeface="+mn-ea"/>
                  <a:cs typeface="+mn-cs"/>
                </a:rPr>
                <a:t>.</a:t>
              </a:r>
            </a:p>
          </p:txBody>
        </p:sp>
      </p:grpSp>
      <p:grpSp>
        <p:nvGrpSpPr>
          <p:cNvPr id="120" name="Group 119">
            <a:extLst>
              <a:ext uri="{FF2B5EF4-FFF2-40B4-BE49-F238E27FC236}">
                <a16:creationId xmlns:a16="http://schemas.microsoft.com/office/drawing/2014/main" id="{94AF0E92-AB3D-C243-C9B5-F16370A4D832}"/>
              </a:ext>
            </a:extLst>
          </p:cNvPr>
          <p:cNvGrpSpPr/>
          <p:nvPr/>
        </p:nvGrpSpPr>
        <p:grpSpPr>
          <a:xfrm>
            <a:off x="12363304" y="10846958"/>
            <a:ext cx="3815470" cy="1342653"/>
            <a:chOff x="4443430" y="4425263"/>
            <a:chExt cx="2488311" cy="1342653"/>
          </a:xfrm>
        </p:grpSpPr>
        <p:sp>
          <p:nvSpPr>
            <p:cNvPr id="121" name="Textbox 200">
              <a:extLst>
                <a:ext uri="{FF2B5EF4-FFF2-40B4-BE49-F238E27FC236}">
                  <a16:creationId xmlns:a16="http://schemas.microsoft.com/office/drawing/2014/main" id="{2AC72919-903C-F083-E0A5-A69D4D3887F7}"/>
                </a:ext>
              </a:extLst>
            </p:cNvPr>
            <p:cNvSpPr txBox="1"/>
            <p:nvPr/>
          </p:nvSpPr>
          <p:spPr>
            <a:xfrm flipH="1">
              <a:off x="4443430" y="4425263"/>
              <a:ext cx="2488310" cy="461665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 anchor="ctr">
              <a:spAutoFit/>
            </a:bodyPr>
            <a:lstStyle/>
            <a:p>
              <a:pPr marL="0" marR="0" lvl="0" indent="0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US" sz="2400" b="1" dirty="0">
                  <a:solidFill>
                    <a:schemeClr val="tx2"/>
                  </a:solidFill>
                  <a:latin typeface="+mj-lt"/>
                </a:rPr>
                <a:t>MAIN TITLE</a:t>
              </a:r>
              <a:endPara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+mj-lt"/>
              </a:endParaRPr>
            </a:p>
          </p:txBody>
        </p:sp>
        <p:sp>
          <p:nvSpPr>
            <p:cNvPr id="122" name="Textbox 200">
              <a:extLst>
                <a:ext uri="{FF2B5EF4-FFF2-40B4-BE49-F238E27FC236}">
                  <a16:creationId xmlns:a16="http://schemas.microsoft.com/office/drawing/2014/main" id="{4A0A7354-7057-1FD7-887D-8C2776A89FC0}"/>
                </a:ext>
              </a:extLst>
            </p:cNvPr>
            <p:cNvSpPr txBox="1"/>
            <p:nvPr/>
          </p:nvSpPr>
          <p:spPr>
            <a:xfrm flipH="1">
              <a:off x="4443430" y="4794253"/>
              <a:ext cx="2488310" cy="369332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 anchor="ctr">
              <a:spAutoFit/>
            </a:bodyPr>
            <a:lstStyle/>
            <a:p>
              <a:pPr marL="0" marR="0" lvl="0" indent="0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i="0" u="none" strike="noStrike" kern="1200" cap="none" spc="0" normalizeH="0" baseline="0" noProof="0" dirty="0">
                  <a:ln>
                    <a:noFill/>
                  </a:ln>
                  <a:solidFill>
                    <a:schemeClr val="accent5"/>
                  </a:solidFill>
                  <a:effectLst/>
                  <a:uLnTx/>
                  <a:uFillTx/>
                  <a:latin typeface="+mj-lt"/>
                </a:rPr>
                <a:t>SUBTITLE</a:t>
              </a:r>
              <a:endParaRPr kumimoji="0" lang="en-US" sz="1400" i="0" u="none" strike="noStrike" kern="1200" cap="none" spc="0" normalizeH="0" baseline="0" noProof="0" dirty="0">
                <a:ln>
                  <a:noFill/>
                </a:ln>
                <a:solidFill>
                  <a:schemeClr val="accent5"/>
                </a:solidFill>
                <a:effectLst/>
                <a:uLnTx/>
                <a:uFillTx/>
                <a:latin typeface="+mj-lt"/>
              </a:endParaRPr>
            </a:p>
          </p:txBody>
        </p:sp>
        <p:sp>
          <p:nvSpPr>
            <p:cNvPr id="123" name="Textbox 200">
              <a:extLst>
                <a:ext uri="{FF2B5EF4-FFF2-40B4-BE49-F238E27FC236}">
                  <a16:creationId xmlns:a16="http://schemas.microsoft.com/office/drawing/2014/main" id="{4779636E-56F4-719C-4003-8602036445DF}"/>
                </a:ext>
              </a:extLst>
            </p:cNvPr>
            <p:cNvSpPr txBox="1"/>
            <p:nvPr/>
          </p:nvSpPr>
          <p:spPr>
            <a:xfrm flipH="1">
              <a:off x="4443430" y="5183141"/>
              <a:ext cx="2488311" cy="584775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 anchor="t">
              <a:spAutoFit/>
            </a:bodyPr>
            <a:lstStyle/>
            <a:p>
              <a:pPr>
                <a:defRPr/>
              </a:pPr>
              <a:r>
                <a:rPr kumimoji="0" lang="vi-VN" sz="16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ea typeface="+mn-ea"/>
                  <a:cs typeface="+mn-cs"/>
                </a:rPr>
                <a:t>Lorem ipsum dolor sit amet, consectetuer adipiscing elit. Maecenas.</a:t>
              </a: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</p:grpSp>
      <p:grpSp>
        <p:nvGrpSpPr>
          <p:cNvPr id="124" name="Group 123">
            <a:extLst>
              <a:ext uri="{FF2B5EF4-FFF2-40B4-BE49-F238E27FC236}">
                <a16:creationId xmlns:a16="http://schemas.microsoft.com/office/drawing/2014/main" id="{C566A8CB-F00A-8900-ABD0-193D70FC8138}"/>
              </a:ext>
            </a:extLst>
          </p:cNvPr>
          <p:cNvGrpSpPr/>
          <p:nvPr/>
        </p:nvGrpSpPr>
        <p:grpSpPr>
          <a:xfrm>
            <a:off x="15674082" y="8931173"/>
            <a:ext cx="3815470" cy="1342653"/>
            <a:chOff x="4443430" y="4425263"/>
            <a:chExt cx="2488311" cy="1342653"/>
          </a:xfrm>
        </p:grpSpPr>
        <p:sp>
          <p:nvSpPr>
            <p:cNvPr id="125" name="Textbox 200">
              <a:extLst>
                <a:ext uri="{FF2B5EF4-FFF2-40B4-BE49-F238E27FC236}">
                  <a16:creationId xmlns:a16="http://schemas.microsoft.com/office/drawing/2014/main" id="{80FA2C78-AFE9-9F22-BD97-BC6FA444524D}"/>
                </a:ext>
              </a:extLst>
            </p:cNvPr>
            <p:cNvSpPr txBox="1"/>
            <p:nvPr/>
          </p:nvSpPr>
          <p:spPr>
            <a:xfrm flipH="1">
              <a:off x="4443430" y="4425263"/>
              <a:ext cx="2488310" cy="461665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 anchor="ctr">
              <a:spAutoFit/>
            </a:bodyPr>
            <a:lstStyle/>
            <a:p>
              <a:pPr marL="0" marR="0" lvl="0" indent="0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US" sz="2400" b="1" dirty="0">
                  <a:solidFill>
                    <a:schemeClr val="tx2"/>
                  </a:solidFill>
                  <a:latin typeface="+mj-lt"/>
                </a:rPr>
                <a:t>MAIN TITLE</a:t>
              </a:r>
              <a:endPara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+mj-lt"/>
              </a:endParaRPr>
            </a:p>
          </p:txBody>
        </p:sp>
        <p:sp>
          <p:nvSpPr>
            <p:cNvPr id="126" name="Textbox 200">
              <a:extLst>
                <a:ext uri="{FF2B5EF4-FFF2-40B4-BE49-F238E27FC236}">
                  <a16:creationId xmlns:a16="http://schemas.microsoft.com/office/drawing/2014/main" id="{518A2465-5D92-F635-0776-34DC1094EE26}"/>
                </a:ext>
              </a:extLst>
            </p:cNvPr>
            <p:cNvSpPr txBox="1"/>
            <p:nvPr/>
          </p:nvSpPr>
          <p:spPr>
            <a:xfrm flipH="1">
              <a:off x="4443430" y="4794253"/>
              <a:ext cx="2488310" cy="369332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 anchor="ctr">
              <a:spAutoFit/>
            </a:bodyPr>
            <a:lstStyle/>
            <a:p>
              <a:pPr marL="0" marR="0" lvl="0" indent="0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i="0" u="none" strike="noStrike" kern="1200" cap="none" spc="0" normalizeH="0" baseline="0" noProof="0" dirty="0">
                  <a:ln>
                    <a:noFill/>
                  </a:ln>
                  <a:solidFill>
                    <a:schemeClr val="accent4"/>
                  </a:solidFill>
                  <a:effectLst/>
                  <a:uLnTx/>
                  <a:uFillTx/>
                  <a:latin typeface="+mj-lt"/>
                </a:rPr>
                <a:t>SUBTITLE</a:t>
              </a:r>
              <a:endParaRPr kumimoji="0" lang="en-US" sz="1400" i="0" u="none" strike="noStrike" kern="1200" cap="none" spc="0" normalizeH="0" baseline="0" noProof="0" dirty="0">
                <a:ln>
                  <a:noFill/>
                </a:ln>
                <a:solidFill>
                  <a:schemeClr val="accent4"/>
                </a:solidFill>
                <a:effectLst/>
                <a:uLnTx/>
                <a:uFillTx/>
                <a:latin typeface="+mj-lt"/>
              </a:endParaRPr>
            </a:p>
          </p:txBody>
        </p:sp>
        <p:sp>
          <p:nvSpPr>
            <p:cNvPr id="127" name="Textbox 200">
              <a:extLst>
                <a:ext uri="{FF2B5EF4-FFF2-40B4-BE49-F238E27FC236}">
                  <a16:creationId xmlns:a16="http://schemas.microsoft.com/office/drawing/2014/main" id="{EA0B688E-32E9-F020-DFB5-90EBB62C5A6C}"/>
                </a:ext>
              </a:extLst>
            </p:cNvPr>
            <p:cNvSpPr txBox="1"/>
            <p:nvPr/>
          </p:nvSpPr>
          <p:spPr>
            <a:xfrm flipH="1">
              <a:off x="4443430" y="5183141"/>
              <a:ext cx="2488311" cy="584775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 anchor="t">
              <a:spAutoFit/>
            </a:bodyPr>
            <a:lstStyle/>
            <a:p>
              <a:pPr>
                <a:defRPr/>
              </a:pPr>
              <a:r>
                <a:rPr kumimoji="0" lang="vi-VN" sz="16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ea typeface="+mn-ea"/>
                  <a:cs typeface="+mn-cs"/>
                </a:rPr>
                <a:t>Lorem ipsum dolor sit amet, consectetuer adipiscing elit. Maecenas</a:t>
              </a:r>
              <a:r>
                <a: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ea typeface="+mn-ea"/>
                  <a:cs typeface="+mn-cs"/>
                </a:rPr>
                <a:t>.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958593619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250" advClick="0" advTm="2000">
        <p:comb/>
      </p:transition>
    </mc:Choice>
    <mc:Fallback>
      <p:transition spd="slow" advClick="0" advTm="2000">
        <p:comb/>
      </p:transition>
    </mc:Fallback>
  </mc:AlternateContent>
  <mc:AlternateContent xmlns:mc="http://schemas.openxmlformats.org/markup-compatibility/2006">
    <mc:Choice xmlns:p14="http://schemas.microsoft.com/office/powerpoint/2010/main"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16" presetClass="entr" presetSubtype="37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outVertical)">
                                          <p:cBhvr>
                                            <p:cTn id="7" dur="500"/>
                                            <p:tgtEl>
                                              <p:spTgt spid="4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" presetID="2" presetClass="entr" presetSubtype="8" fill="hold" nodeType="withEffect" p14:presetBounceEnd="65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5000">
                                          <p:cBhvr additive="base">
                                            <p:cTn id="10" dur="1500" fill="hold"/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5000">
                                          <p:cBhvr additive="base">
                                            <p:cTn id="11" dur="1500" fill="hold"/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" presetID="2" presetClass="entr" presetSubtype="1" fill="hold" nodeType="withEffect" p14:presetBounceEnd="65000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5000">
                                          <p:cBhvr additive="base">
                                            <p:cTn id="14" dur="1500" fill="hold"/>
                                            <p:tgtEl>
                                              <p:spTgt spid="6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5000">
                                          <p:cBhvr additive="base">
                                            <p:cTn id="15" dur="1500" fill="hold"/>
                                            <p:tgtEl>
                                              <p:spTgt spid="6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6" presetID="2" presetClass="entr" presetSubtype="1" fill="hold" nodeType="withEffect" p14:presetBounceEnd="65000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5000">
                                          <p:cBhvr additive="base">
                                            <p:cTn id="18" dur="1500" fill="hold"/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5000">
                                          <p:cBhvr additive="base">
                                            <p:cTn id="19" dur="1500" fill="hold"/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" presetID="2" presetClass="entr" presetSubtype="2" fill="hold" nodeType="withEffect" p14:presetBounceEnd="65000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5000">
                                          <p:cBhvr additive="base">
                                            <p:cTn id="22" dur="1500" fill="hold"/>
                                            <p:tgtEl>
                                              <p:spTgt spid="10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5000">
                                          <p:cBhvr additive="base">
                                            <p:cTn id="23" dur="1500" fill="hold"/>
                                            <p:tgtEl>
                                              <p:spTgt spid="10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4" presetID="2" presetClass="entr" presetSubtype="4" fill="hold" nodeType="withEffect" p14:presetBounceEnd="65000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5000">
                                          <p:cBhvr additive="base">
                                            <p:cTn id="26" dur="1500" fill="hold"/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5000">
                                          <p:cBhvr additive="base">
                                            <p:cTn id="27" dur="1500" fill="hold"/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8" presetID="2" presetClass="entr" presetSubtype="4" fill="hold" nodeType="withEffect" p14:presetBounceEnd="65000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5000">
                                          <p:cBhvr additive="base">
                                            <p:cTn id="30" dur="1500" fill="hold"/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5000">
                                          <p:cBhvr additive="base">
                                            <p:cTn id="31" dur="1500" fill="hold"/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2" presetID="22" presetClass="entr" presetSubtype="2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34" dur="500"/>
                                            <p:tgtEl>
                                              <p:spTgt spid="6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5" presetID="6" presetClass="emph" presetSubtype="0" autoRev="1" fill="hold" grpId="1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Scale>
                                          <p:cBhvr>
                                            <p:cTn id="36" dur="500" fill="hold"/>
                                            <p:tgtEl>
                                              <p:spTgt spid="65"/>
                                            </p:tgtEl>
                                          </p:cBhvr>
                                          <p:by x="120000" y="12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7" presetID="22" presetClass="entr" presetSubtype="2" fill="hold" grpId="0" nodeType="withEffect">
                                      <p:stCondLst>
                                        <p:cond delay="175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39" dur="500"/>
                                            <p:tgtEl>
                                              <p:spTgt spid="10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0" presetID="6" presetClass="emph" presetSubtype="0" autoRev="1" fill="hold" grpId="1" nodeType="withEffect">
                                      <p:stCondLst>
                                        <p:cond delay="1750"/>
                                      </p:stCondLst>
                                      <p:childTnLst>
                                        <p:animScale>
                                          <p:cBhvr>
                                            <p:cTn id="41" dur="500" fill="hold"/>
                                            <p:tgtEl>
                                              <p:spTgt spid="107"/>
                                            </p:tgtEl>
                                          </p:cBhvr>
                                          <p:by x="120000" y="12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2" presetID="22" presetClass="entr" presetSubtype="2" fill="hold" grpId="0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4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44" dur="500"/>
                                            <p:tgtEl>
                                              <p:spTgt spid="10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5" presetID="6" presetClass="emph" presetSubtype="0" autoRev="1" fill="hold" grpId="1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animScale>
                                          <p:cBhvr>
                                            <p:cTn id="46" dur="500" fill="hold"/>
                                            <p:tgtEl>
                                              <p:spTgt spid="105"/>
                                            </p:tgtEl>
                                          </p:cBhvr>
                                          <p:by x="120000" y="12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7" presetID="22" presetClass="entr" presetSubtype="2" fill="hold" grpId="0" nodeType="withEffect">
                                      <p:stCondLst>
                                        <p:cond delay="2250"/>
                                      </p:stCondLst>
                                      <p:childTnLst>
                                        <p:set>
                                          <p:cBhvr>
                                            <p:cTn id="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49" dur="500"/>
                                            <p:tgtEl>
                                              <p:spTgt spid="10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0" presetID="6" presetClass="emph" presetSubtype="0" autoRev="1" fill="hold" grpId="1" nodeType="withEffect">
                                      <p:stCondLst>
                                        <p:cond delay="2250"/>
                                      </p:stCondLst>
                                      <p:childTnLst>
                                        <p:animScale>
                                          <p:cBhvr>
                                            <p:cTn id="51" dur="500" fill="hold"/>
                                            <p:tgtEl>
                                              <p:spTgt spid="106"/>
                                            </p:tgtEl>
                                          </p:cBhvr>
                                          <p:by x="120000" y="12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2" presetID="22" presetClass="entr" presetSubtype="2" fill="hold" grpId="0" nodeType="withEffect">
                                      <p:stCondLst>
                                        <p:cond delay="2500"/>
                                      </p:stCondLst>
                                      <p:childTnLst>
                                        <p:set>
                                          <p:cBhvr>
                                            <p:cTn id="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54" dur="500"/>
                                            <p:tgtEl>
                                              <p:spTgt spid="10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5" presetID="6" presetClass="emph" presetSubtype="0" autoRev="1" fill="hold" grpId="1" nodeType="withEffect">
                                      <p:stCondLst>
                                        <p:cond delay="2500"/>
                                      </p:stCondLst>
                                      <p:childTnLst>
                                        <p:animScale>
                                          <p:cBhvr>
                                            <p:cTn id="56" dur="500" fill="hold"/>
                                            <p:tgtEl>
                                              <p:spTgt spid="104"/>
                                            </p:tgtEl>
                                          </p:cBhvr>
                                          <p:by x="120000" y="12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7" presetID="12" presetClass="entr" presetSubtype="8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9" dur="500"/>
                                            <p:tgtEl>
                                              <p:spTgt spid="6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-#ppt_w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right)">
                                          <p:cBhvr>
                                            <p:cTn id="60" dur="500"/>
                                            <p:tgtEl>
                                              <p:spTgt spid="6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1" presetID="12" presetClass="entr" presetSubtype="8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3" dur="500"/>
                                            <p:tgtEl>
                                              <p:spTgt spid="7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-#ppt_w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right)">
                                          <p:cBhvr>
                                            <p:cTn id="64" dur="500"/>
                                            <p:tgtEl>
                                              <p:spTgt spid="7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5" presetID="12" presetClass="entr" presetSubtype="8" fill="hold" grpId="0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7" dur="500"/>
                                            <p:tgtEl>
                                              <p:spTgt spid="10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-#ppt_w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right)">
                                          <p:cBhvr>
                                            <p:cTn id="68" dur="500"/>
                                            <p:tgtEl>
                                              <p:spTgt spid="10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9" presetID="12" presetClass="entr" presetSubtype="8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1" dur="500"/>
                                            <p:tgtEl>
                                              <p:spTgt spid="9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-#ppt_w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right)">
                                          <p:cBhvr>
                                            <p:cTn id="72" dur="500"/>
                                            <p:tgtEl>
                                              <p:spTgt spid="9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3" presetID="12" presetClass="entr" presetSubtype="8" fill="hold" grpId="0" nodeType="withEffect">
                                      <p:stCondLst>
                                        <p:cond delay="1750"/>
                                      </p:stCondLst>
                                      <p:childTnLst>
                                        <p:set>
                                          <p:cBhvr>
                                            <p:cTn id="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5" dur="500"/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-#ppt_w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right)">
                                          <p:cBhvr>
                                            <p:cTn id="76" dur="500"/>
                                            <p:tgtEl>
                                              <p:spTgt spid="8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7" presetID="2" presetClass="entr" presetSubtype="8" fill="hold" grpId="0" nodeType="withEffect" p14:presetBounceEnd="65000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5000">
                                          <p:cBhvr additive="base">
                                            <p:cTn id="79" dur="1500" fill="hold"/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5000">
                                          <p:cBhvr additive="base">
                                            <p:cTn id="80" dur="1500" fill="hold"/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1" presetID="16" presetClass="entr" presetSubtype="37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8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outVertical)">
                                          <p:cBhvr>
                                            <p:cTn id="83" dur="500"/>
                                            <p:tgtEl>
                                              <p:spTgt spid="5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4" presetID="42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8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86" dur="1000"/>
                                            <p:tgtEl>
                                              <p:spTgt spid="52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87" dur="1000" fill="hold"/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8" dur="1000" fill="hold"/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9" presetID="42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91" dur="1000"/>
                                            <p:tgtEl>
                                              <p:spTgt spid="51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92" dur="1000" fill="hold"/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3" dur="1000" fill="hold"/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4" presetID="42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9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96" dur="1000"/>
                                            <p:tgtEl>
                                              <p:spTgt spid="53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97" dur="1000" fill="hold"/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8" dur="1000" fill="hold"/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9" presetID="42" presetClass="entr" presetSubtype="0" fill="hold" grpId="0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10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01" dur="1000"/>
                                            <p:tgtEl>
                                              <p:spTgt spid="54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02" dur="1000" fill="hold"/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3" dur="1000" fill="hold"/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4" presetID="2" presetClass="entr" presetSubtype="8" fill="hold" grpId="0" nodeType="withEffect" p14:presetBounceEnd="65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5000">
                                          <p:cBhvr additive="base">
                                            <p:cTn id="106" dur="200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5000">
                                          <p:cBhvr additive="base">
                                            <p:cTn id="107" dur="200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8" presetID="22" presetClass="entr" presetSubtype="8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10" dur="750"/>
                                            <p:tgtEl>
                                              <p:spTgt spid="5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1" presetID="22" presetClass="entr" presetSubtype="8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13" dur="1000"/>
                                            <p:tgtEl>
                                              <p:spTgt spid="6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4" presetID="22" presetClass="entr" presetSubtype="8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16" dur="1250"/>
                                            <p:tgtEl>
                                              <p:spTgt spid="9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7" presetID="22" presetClass="entr" presetSubtype="8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19" dur="1500"/>
                                            <p:tgtEl>
                                              <p:spTgt spid="8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0" presetID="22" presetClass="entr" presetSubtype="8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22" dur="1750"/>
                                            <p:tgtEl>
                                              <p:spTgt spid="7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3" presetID="2" presetClass="entr" presetSubtype="2" decel="10000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25" dur="1000" fill="hold"/>
                                            <p:tgtEl>
                                              <p:spTgt spid="10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6" dur="1000" fill="hold"/>
                                            <p:tgtEl>
                                              <p:spTgt spid="10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7" presetID="2" presetClass="entr" presetSubtype="2" decel="10000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29" dur="1000" fill="hold"/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30" dur="1000" fill="hold"/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1" presetID="2" presetClass="entr" presetSubtype="2" decel="10000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3" dur="1000" fill="hold"/>
                                            <p:tgtEl>
                                              <p:spTgt spid="1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34" dur="1000" fill="hold"/>
                                            <p:tgtEl>
                                              <p:spTgt spid="1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5" presetID="2" presetClass="entr" presetSubtype="2" decel="100000" fill="hold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1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7" dur="1000" fill="hold"/>
                                            <p:tgtEl>
                                              <p:spTgt spid="1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38" dur="1000" fill="hold"/>
                                            <p:tgtEl>
                                              <p:spTgt spid="1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9" presetID="2" presetClass="entr" presetSubtype="2" decel="100000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1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41" dur="1000" fill="hold"/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2" dur="1000" fill="hold"/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3" presetID="14" presetClass="entr" presetSubtype="10" fill="hold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1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randombar(horizontal)">
                                          <p:cBhvr>
                                            <p:cTn id="145" dur="1000"/>
                                            <p:tgtEl>
                                              <p:spTgt spid="3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4" grpId="0"/>
          <p:bldP spid="45" grpId="0" animBg="1"/>
          <p:bldP spid="49" grpId="0"/>
          <p:bldP spid="50" grpId="0"/>
          <p:bldP spid="51" grpId="0" animBg="1"/>
          <p:bldP spid="52" grpId="0" animBg="1"/>
          <p:bldP spid="53" grpId="0" animBg="1"/>
          <p:bldP spid="54" grpId="0" animBg="1"/>
          <p:bldP spid="61" grpId="0" animBg="1"/>
          <p:bldP spid="65" grpId="0" animBg="1"/>
          <p:bldP spid="65" grpId="1" animBg="1"/>
          <p:bldP spid="72" grpId="0" animBg="1"/>
          <p:bldP spid="82" grpId="0" animBg="1"/>
          <p:bldP spid="92" grpId="0" animBg="1"/>
          <p:bldP spid="100" grpId="0" animBg="1"/>
          <p:bldP spid="104" grpId="0" animBg="1"/>
          <p:bldP spid="104" grpId="1" animBg="1"/>
          <p:bldP spid="105" grpId="0" animBg="1"/>
          <p:bldP spid="105" grpId="1" animBg="1"/>
          <p:bldP spid="106" grpId="0" animBg="1"/>
          <p:bldP spid="106" grpId="1" animBg="1"/>
          <p:bldP spid="107" grpId="0" animBg="1"/>
          <p:bldP spid="107" grpId="1" animBg="1"/>
        </p:bldLst>
      </p:timing>
    </mc:Choice>
    <mc:Fallback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16" presetClass="entr" presetSubtype="37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outVertical)">
                                          <p:cBhvr>
                                            <p:cTn id="7" dur="500"/>
                                            <p:tgtEl>
                                              <p:spTgt spid="4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" presetID="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" dur="1500" fill="hold"/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1" dur="1500" fill="hold"/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" presetID="2" presetClass="entr" presetSubtype="1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4" dur="1500" fill="hold"/>
                                            <p:tgtEl>
                                              <p:spTgt spid="6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5" dur="1500" fill="hold"/>
                                            <p:tgtEl>
                                              <p:spTgt spid="6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6" presetID="2" presetClass="entr" presetSubtype="1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8" dur="1500" fill="hold"/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9" dur="1500" fill="hold"/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" presetID="2" presetClass="entr" presetSubtype="2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2" dur="1500" fill="hold"/>
                                            <p:tgtEl>
                                              <p:spTgt spid="10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3" dur="1500" fill="hold"/>
                                            <p:tgtEl>
                                              <p:spTgt spid="10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4" presetID="2" presetClass="entr" presetSubtype="4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6" dur="1500" fill="hold"/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7" dur="1500" fill="hold"/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8" presetID="2" presetClass="entr" presetSubtype="4" fill="hold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0" dur="1500" fill="hold"/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1" dur="1500" fill="hold"/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2" presetID="22" presetClass="entr" presetSubtype="2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34" dur="500"/>
                                            <p:tgtEl>
                                              <p:spTgt spid="6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5" presetID="6" presetClass="emph" presetSubtype="0" autoRev="1" fill="hold" grpId="1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Scale>
                                          <p:cBhvr>
                                            <p:cTn id="36" dur="500" fill="hold"/>
                                            <p:tgtEl>
                                              <p:spTgt spid="65"/>
                                            </p:tgtEl>
                                          </p:cBhvr>
                                          <p:by x="120000" y="12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7" presetID="22" presetClass="entr" presetSubtype="2" fill="hold" grpId="0" nodeType="withEffect">
                                      <p:stCondLst>
                                        <p:cond delay="175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39" dur="500"/>
                                            <p:tgtEl>
                                              <p:spTgt spid="10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0" presetID="6" presetClass="emph" presetSubtype="0" autoRev="1" fill="hold" grpId="1" nodeType="withEffect">
                                      <p:stCondLst>
                                        <p:cond delay="1750"/>
                                      </p:stCondLst>
                                      <p:childTnLst>
                                        <p:animScale>
                                          <p:cBhvr>
                                            <p:cTn id="41" dur="500" fill="hold"/>
                                            <p:tgtEl>
                                              <p:spTgt spid="107"/>
                                            </p:tgtEl>
                                          </p:cBhvr>
                                          <p:by x="120000" y="12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2" presetID="22" presetClass="entr" presetSubtype="2" fill="hold" grpId="0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4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44" dur="500"/>
                                            <p:tgtEl>
                                              <p:spTgt spid="10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5" presetID="6" presetClass="emph" presetSubtype="0" autoRev="1" fill="hold" grpId="1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animScale>
                                          <p:cBhvr>
                                            <p:cTn id="46" dur="500" fill="hold"/>
                                            <p:tgtEl>
                                              <p:spTgt spid="105"/>
                                            </p:tgtEl>
                                          </p:cBhvr>
                                          <p:by x="120000" y="12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7" presetID="22" presetClass="entr" presetSubtype="2" fill="hold" grpId="0" nodeType="withEffect">
                                      <p:stCondLst>
                                        <p:cond delay="2250"/>
                                      </p:stCondLst>
                                      <p:childTnLst>
                                        <p:set>
                                          <p:cBhvr>
                                            <p:cTn id="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49" dur="500"/>
                                            <p:tgtEl>
                                              <p:spTgt spid="10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0" presetID="6" presetClass="emph" presetSubtype="0" autoRev="1" fill="hold" grpId="1" nodeType="withEffect">
                                      <p:stCondLst>
                                        <p:cond delay="2250"/>
                                      </p:stCondLst>
                                      <p:childTnLst>
                                        <p:animScale>
                                          <p:cBhvr>
                                            <p:cTn id="51" dur="500" fill="hold"/>
                                            <p:tgtEl>
                                              <p:spTgt spid="106"/>
                                            </p:tgtEl>
                                          </p:cBhvr>
                                          <p:by x="120000" y="12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2" presetID="22" presetClass="entr" presetSubtype="2" fill="hold" grpId="0" nodeType="withEffect">
                                      <p:stCondLst>
                                        <p:cond delay="2500"/>
                                      </p:stCondLst>
                                      <p:childTnLst>
                                        <p:set>
                                          <p:cBhvr>
                                            <p:cTn id="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54" dur="500"/>
                                            <p:tgtEl>
                                              <p:spTgt spid="10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5" presetID="6" presetClass="emph" presetSubtype="0" autoRev="1" fill="hold" grpId="1" nodeType="withEffect">
                                      <p:stCondLst>
                                        <p:cond delay="2500"/>
                                      </p:stCondLst>
                                      <p:childTnLst>
                                        <p:animScale>
                                          <p:cBhvr>
                                            <p:cTn id="56" dur="500" fill="hold"/>
                                            <p:tgtEl>
                                              <p:spTgt spid="104"/>
                                            </p:tgtEl>
                                          </p:cBhvr>
                                          <p:by x="120000" y="12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7" presetID="12" presetClass="entr" presetSubtype="8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9" dur="500"/>
                                            <p:tgtEl>
                                              <p:spTgt spid="6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-#ppt_w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right)">
                                          <p:cBhvr>
                                            <p:cTn id="60" dur="500"/>
                                            <p:tgtEl>
                                              <p:spTgt spid="6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1" presetID="12" presetClass="entr" presetSubtype="8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3" dur="500"/>
                                            <p:tgtEl>
                                              <p:spTgt spid="7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-#ppt_w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right)">
                                          <p:cBhvr>
                                            <p:cTn id="64" dur="500"/>
                                            <p:tgtEl>
                                              <p:spTgt spid="7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5" presetID="12" presetClass="entr" presetSubtype="8" fill="hold" grpId="0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7" dur="500"/>
                                            <p:tgtEl>
                                              <p:spTgt spid="10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-#ppt_w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right)">
                                          <p:cBhvr>
                                            <p:cTn id="68" dur="500"/>
                                            <p:tgtEl>
                                              <p:spTgt spid="10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9" presetID="12" presetClass="entr" presetSubtype="8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1" dur="500"/>
                                            <p:tgtEl>
                                              <p:spTgt spid="9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-#ppt_w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right)">
                                          <p:cBhvr>
                                            <p:cTn id="72" dur="500"/>
                                            <p:tgtEl>
                                              <p:spTgt spid="9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3" presetID="12" presetClass="entr" presetSubtype="8" fill="hold" grpId="0" nodeType="withEffect">
                                      <p:stCondLst>
                                        <p:cond delay="1750"/>
                                      </p:stCondLst>
                                      <p:childTnLst>
                                        <p:set>
                                          <p:cBhvr>
                                            <p:cTn id="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5" dur="500"/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-#ppt_w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right)">
                                          <p:cBhvr>
                                            <p:cTn id="76" dur="500"/>
                                            <p:tgtEl>
                                              <p:spTgt spid="8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7" presetID="2" presetClass="entr" presetSubtype="8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9" dur="1500" fill="hold"/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0" dur="1500" fill="hold"/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1" presetID="16" presetClass="entr" presetSubtype="37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8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outVertical)">
                                          <p:cBhvr>
                                            <p:cTn id="83" dur="500"/>
                                            <p:tgtEl>
                                              <p:spTgt spid="5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4" presetID="42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8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86" dur="1000"/>
                                            <p:tgtEl>
                                              <p:spTgt spid="52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87" dur="1000" fill="hold"/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8" dur="1000" fill="hold"/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9" presetID="42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91" dur="1000"/>
                                            <p:tgtEl>
                                              <p:spTgt spid="51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92" dur="1000" fill="hold"/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3" dur="1000" fill="hold"/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4" presetID="42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9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96" dur="1000"/>
                                            <p:tgtEl>
                                              <p:spTgt spid="53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97" dur="1000" fill="hold"/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8" dur="1000" fill="hold"/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9" presetID="42" presetClass="entr" presetSubtype="0" fill="hold" grpId="0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10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01" dur="1000"/>
                                            <p:tgtEl>
                                              <p:spTgt spid="54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02" dur="1000" fill="hold"/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3" dur="1000" fill="hold"/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4" presetID="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6" dur="200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7" dur="200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8" presetID="22" presetClass="entr" presetSubtype="8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10" dur="750"/>
                                            <p:tgtEl>
                                              <p:spTgt spid="5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1" presetID="22" presetClass="entr" presetSubtype="8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13" dur="1000"/>
                                            <p:tgtEl>
                                              <p:spTgt spid="6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4" presetID="22" presetClass="entr" presetSubtype="8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16" dur="1250"/>
                                            <p:tgtEl>
                                              <p:spTgt spid="9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7" presetID="22" presetClass="entr" presetSubtype="8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19" dur="1500"/>
                                            <p:tgtEl>
                                              <p:spTgt spid="8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0" presetID="22" presetClass="entr" presetSubtype="8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22" dur="1750"/>
                                            <p:tgtEl>
                                              <p:spTgt spid="7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3" presetID="2" presetClass="entr" presetSubtype="2" decel="10000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25" dur="1000" fill="hold"/>
                                            <p:tgtEl>
                                              <p:spTgt spid="10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6" dur="1000" fill="hold"/>
                                            <p:tgtEl>
                                              <p:spTgt spid="10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7" presetID="2" presetClass="entr" presetSubtype="2" decel="10000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29" dur="1000" fill="hold"/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30" dur="1000" fill="hold"/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1" presetID="2" presetClass="entr" presetSubtype="2" decel="10000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3" dur="1000" fill="hold"/>
                                            <p:tgtEl>
                                              <p:spTgt spid="1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34" dur="1000" fill="hold"/>
                                            <p:tgtEl>
                                              <p:spTgt spid="1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5" presetID="2" presetClass="entr" presetSubtype="2" decel="100000" fill="hold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1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7" dur="1000" fill="hold"/>
                                            <p:tgtEl>
                                              <p:spTgt spid="1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38" dur="1000" fill="hold"/>
                                            <p:tgtEl>
                                              <p:spTgt spid="1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9" presetID="2" presetClass="entr" presetSubtype="2" decel="100000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1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41" dur="1000" fill="hold"/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2" dur="1000" fill="hold"/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3" presetID="14" presetClass="entr" presetSubtype="10" fill="hold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1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randombar(horizontal)">
                                          <p:cBhvr>
                                            <p:cTn id="145" dur="1000"/>
                                            <p:tgtEl>
                                              <p:spTgt spid="3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4" grpId="0"/>
          <p:bldP spid="45" grpId="0" animBg="1"/>
          <p:bldP spid="49" grpId="0"/>
          <p:bldP spid="50" grpId="0"/>
          <p:bldP spid="51" grpId="0" animBg="1"/>
          <p:bldP spid="52" grpId="0" animBg="1"/>
          <p:bldP spid="53" grpId="0" animBg="1"/>
          <p:bldP spid="54" grpId="0" animBg="1"/>
          <p:bldP spid="61" grpId="0" animBg="1"/>
          <p:bldP spid="65" grpId="0" animBg="1"/>
          <p:bldP spid="65" grpId="1" animBg="1"/>
          <p:bldP spid="72" grpId="0" animBg="1"/>
          <p:bldP spid="82" grpId="0" animBg="1"/>
          <p:bldP spid="92" grpId="0" animBg="1"/>
          <p:bldP spid="100" grpId="0" animBg="1"/>
          <p:bldP spid="104" grpId="0" animBg="1"/>
          <p:bldP spid="104" grpId="1" animBg="1"/>
          <p:bldP spid="105" grpId="0" animBg="1"/>
          <p:bldP spid="105" grpId="1" animBg="1"/>
          <p:bldP spid="106" grpId="0" animBg="1"/>
          <p:bldP spid="106" grpId="1" animBg="1"/>
          <p:bldP spid="107" grpId="0" animBg="1"/>
          <p:bldP spid="107" grpId="1" animBg="1"/>
        </p:bldLst>
      </p:timing>
    </mc:Fallback>
  </mc:AlternateContent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>
            <a:lumMod val="90000"/>
            <a:lumOff val="1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>
            <a:extLst>
              <a:ext uri="{FF2B5EF4-FFF2-40B4-BE49-F238E27FC236}">
                <a16:creationId xmlns:a16="http://schemas.microsoft.com/office/drawing/2014/main" id="{7346E4E8-E50C-D76B-1F0E-EE709380E5E6}"/>
              </a:ext>
            </a:extLst>
          </p:cNvPr>
          <p:cNvGrpSpPr/>
          <p:nvPr/>
        </p:nvGrpSpPr>
        <p:grpSpPr>
          <a:xfrm>
            <a:off x="1587086" y="662014"/>
            <a:ext cx="20187742" cy="12493546"/>
            <a:chOff x="1587086" y="662014"/>
            <a:chExt cx="20187742" cy="12493546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3" name="Greenland">
              <a:extLst>
                <a:ext uri="{FF2B5EF4-FFF2-40B4-BE49-F238E27FC236}">
                  <a16:creationId xmlns:a16="http://schemas.microsoft.com/office/drawing/2014/main" id="{20D91DBA-743A-8F46-A01C-3812E04F9E1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583102" y="662014"/>
              <a:ext cx="3282095" cy="4777132"/>
            </a:xfrm>
            <a:custGeom>
              <a:avLst/>
              <a:gdLst>
                <a:gd name="T0" fmla="*/ 1468688 w 418"/>
                <a:gd name="T1" fmla="*/ 573719 h 608"/>
                <a:gd name="T2" fmla="*/ 1445126 w 418"/>
                <a:gd name="T3" fmla="*/ 656241 h 608"/>
                <a:gd name="T4" fmla="*/ 1413711 w 418"/>
                <a:gd name="T5" fmla="*/ 817354 h 608"/>
                <a:gd name="T6" fmla="*/ 1425491 w 418"/>
                <a:gd name="T7" fmla="*/ 1005974 h 608"/>
                <a:gd name="T8" fmla="*/ 1343025 w 418"/>
                <a:gd name="T9" fmla="*/ 1112073 h 608"/>
                <a:gd name="T10" fmla="*/ 1358733 w 418"/>
                <a:gd name="T11" fmla="*/ 1257467 h 608"/>
                <a:gd name="T12" fmla="*/ 1350879 w 418"/>
                <a:gd name="T13" fmla="*/ 1410721 h 608"/>
                <a:gd name="T14" fmla="*/ 1236997 w 418"/>
                <a:gd name="T15" fmla="*/ 1469665 h 608"/>
                <a:gd name="T16" fmla="*/ 1335171 w 418"/>
                <a:gd name="T17" fmla="*/ 1603271 h 608"/>
                <a:gd name="T18" fmla="*/ 1236997 w 418"/>
                <a:gd name="T19" fmla="*/ 1618989 h 608"/>
                <a:gd name="T20" fmla="*/ 1182019 w 418"/>
                <a:gd name="T21" fmla="*/ 1670074 h 608"/>
                <a:gd name="T22" fmla="*/ 1221289 w 418"/>
                <a:gd name="T23" fmla="*/ 1721158 h 608"/>
                <a:gd name="T24" fmla="*/ 1272339 w 418"/>
                <a:gd name="T25" fmla="*/ 1799750 h 608"/>
                <a:gd name="T26" fmla="*/ 1083845 w 418"/>
                <a:gd name="T27" fmla="*/ 1870483 h 608"/>
                <a:gd name="T28" fmla="*/ 930693 w 418"/>
                <a:gd name="T29" fmla="*/ 2039455 h 608"/>
                <a:gd name="T30" fmla="*/ 836445 w 418"/>
                <a:gd name="T31" fmla="*/ 2133765 h 608"/>
                <a:gd name="T32" fmla="*/ 816811 w 418"/>
                <a:gd name="T33" fmla="*/ 2279160 h 608"/>
                <a:gd name="T34" fmla="*/ 671513 w 418"/>
                <a:gd name="T35" fmla="*/ 2338103 h 608"/>
                <a:gd name="T36" fmla="*/ 585119 w 418"/>
                <a:gd name="T37" fmla="*/ 2184850 h 608"/>
                <a:gd name="T38" fmla="*/ 518361 w 418"/>
                <a:gd name="T39" fmla="*/ 1913708 h 608"/>
                <a:gd name="T40" fmla="*/ 604754 w 418"/>
                <a:gd name="T41" fmla="*/ 1815469 h 608"/>
                <a:gd name="T42" fmla="*/ 553703 w 418"/>
                <a:gd name="T43" fmla="*/ 1697581 h 608"/>
                <a:gd name="T44" fmla="*/ 569411 w 418"/>
                <a:gd name="T45" fmla="*/ 1607200 h 608"/>
                <a:gd name="T46" fmla="*/ 475164 w 418"/>
                <a:gd name="T47" fmla="*/ 1591482 h 608"/>
                <a:gd name="T48" fmla="*/ 479091 w 418"/>
                <a:gd name="T49" fmla="*/ 1493243 h 608"/>
                <a:gd name="T50" fmla="*/ 447675 w 418"/>
                <a:gd name="T51" fmla="*/ 1367496 h 608"/>
                <a:gd name="T52" fmla="*/ 302377 w 418"/>
                <a:gd name="T53" fmla="*/ 1174946 h 608"/>
                <a:gd name="T54" fmla="*/ 98174 w 418"/>
                <a:gd name="T55" fmla="*/ 1116002 h 608"/>
                <a:gd name="T56" fmla="*/ 149225 w 418"/>
                <a:gd name="T57" fmla="*/ 1021692 h 608"/>
                <a:gd name="T58" fmla="*/ 86393 w 418"/>
                <a:gd name="T59" fmla="*/ 864509 h 608"/>
                <a:gd name="T60" fmla="*/ 157079 w 418"/>
                <a:gd name="T61" fmla="*/ 632663 h 608"/>
                <a:gd name="T62" fmla="*/ 306304 w 418"/>
                <a:gd name="T63" fmla="*/ 471550 h 608"/>
                <a:gd name="T64" fmla="*/ 451602 w 418"/>
                <a:gd name="T65" fmla="*/ 298649 h 608"/>
                <a:gd name="T66" fmla="*/ 589046 w 418"/>
                <a:gd name="T67" fmla="*/ 353663 h 608"/>
                <a:gd name="T68" fmla="*/ 726490 w 418"/>
                <a:gd name="T69" fmla="*/ 239705 h 608"/>
                <a:gd name="T70" fmla="*/ 836445 w 418"/>
                <a:gd name="T71" fmla="*/ 204338 h 608"/>
                <a:gd name="T72" fmla="*/ 765760 w 418"/>
                <a:gd name="T73" fmla="*/ 98240 h 608"/>
                <a:gd name="T74" fmla="*/ 879642 w 418"/>
                <a:gd name="T75" fmla="*/ 86451 h 608"/>
                <a:gd name="T76" fmla="*/ 1162384 w 418"/>
                <a:gd name="T77" fmla="*/ 35366 h 608"/>
                <a:gd name="T78" fmla="*/ 1083845 w 418"/>
                <a:gd name="T79" fmla="*/ 145395 h 608"/>
                <a:gd name="T80" fmla="*/ 1343025 w 418"/>
                <a:gd name="T81" fmla="*/ 235775 h 608"/>
                <a:gd name="T82" fmla="*/ 1280193 w 418"/>
                <a:gd name="T83" fmla="*/ 361522 h 608"/>
                <a:gd name="T84" fmla="*/ 1315536 w 418"/>
                <a:gd name="T85" fmla="*/ 581579 h 608"/>
                <a:gd name="T86" fmla="*/ 1500104 w 418"/>
                <a:gd name="T87" fmla="*/ 420466 h 608"/>
                <a:gd name="T88" fmla="*/ 1288047 w 418"/>
                <a:gd name="T89" fmla="*/ 593367 h 608"/>
                <a:gd name="T90" fmla="*/ 1299828 w 418"/>
                <a:gd name="T91" fmla="*/ 1505031 h 608"/>
                <a:gd name="T92" fmla="*/ 863934 w 418"/>
                <a:gd name="T93" fmla="*/ 106099 h 608"/>
                <a:gd name="T94" fmla="*/ 1264486 w 418"/>
                <a:gd name="T95" fmla="*/ 1457876 h 608"/>
                <a:gd name="T96" fmla="*/ 1456907 w 418"/>
                <a:gd name="T97" fmla="*/ 1009903 h 608"/>
                <a:gd name="T98" fmla="*/ 1413711 w 418"/>
                <a:gd name="T99" fmla="*/ 860579 h 608"/>
                <a:gd name="T100" fmla="*/ 1288047 w 418"/>
                <a:gd name="T101" fmla="*/ 1505031 h 608"/>
                <a:gd name="T102" fmla="*/ 490872 w 418"/>
                <a:gd name="T103" fmla="*/ 1725088 h 608"/>
                <a:gd name="T104" fmla="*/ 534068 w 418"/>
                <a:gd name="T105" fmla="*/ 310437 h 608"/>
                <a:gd name="T106" fmla="*/ 447675 w 418"/>
                <a:gd name="T107" fmla="*/ 1414651 h 608"/>
                <a:gd name="T108" fmla="*/ 569411 w 418"/>
                <a:gd name="T109" fmla="*/ 1677933 h 608"/>
                <a:gd name="T110" fmla="*/ 1201654 w 418"/>
                <a:gd name="T111" fmla="*/ 1677933 h 608"/>
                <a:gd name="T112" fmla="*/ 1390149 w 418"/>
                <a:gd name="T113" fmla="*/ 1316411 h 608"/>
                <a:gd name="T114" fmla="*/ 640097 w 418"/>
                <a:gd name="T115" fmla="*/ 196479 h 608"/>
                <a:gd name="T116" fmla="*/ 1441199 w 418"/>
                <a:gd name="T117" fmla="*/ 1336059 h 608"/>
                <a:gd name="T118" fmla="*/ 459456 w 418"/>
                <a:gd name="T119" fmla="*/ 1469665 h 608"/>
                <a:gd name="T120" fmla="*/ 1405857 w 418"/>
                <a:gd name="T121" fmla="*/ 1112073 h 608"/>
                <a:gd name="T122" fmla="*/ 1366587 w 418"/>
                <a:gd name="T123" fmla="*/ 1143509 h 608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418" h="608">
                  <a:moveTo>
                    <a:pt x="121" y="395"/>
                  </a:moveTo>
                  <a:cubicBezTo>
                    <a:pt x="121" y="395"/>
                    <a:pt x="121" y="395"/>
                    <a:pt x="121" y="395"/>
                  </a:cubicBezTo>
                  <a:cubicBezTo>
                    <a:pt x="121" y="395"/>
                    <a:pt x="121" y="395"/>
                    <a:pt x="121" y="395"/>
                  </a:cubicBezTo>
                  <a:close/>
                  <a:moveTo>
                    <a:pt x="315" y="33"/>
                  </a:moveTo>
                  <a:cubicBezTo>
                    <a:pt x="315" y="33"/>
                    <a:pt x="315" y="33"/>
                    <a:pt x="315" y="33"/>
                  </a:cubicBezTo>
                  <a:cubicBezTo>
                    <a:pt x="315" y="33"/>
                    <a:pt x="315" y="33"/>
                    <a:pt x="315" y="33"/>
                  </a:cubicBezTo>
                  <a:close/>
                  <a:moveTo>
                    <a:pt x="203" y="567"/>
                  </a:moveTo>
                  <a:cubicBezTo>
                    <a:pt x="203" y="568"/>
                    <a:pt x="203" y="568"/>
                    <a:pt x="203" y="568"/>
                  </a:cubicBezTo>
                  <a:cubicBezTo>
                    <a:pt x="203" y="568"/>
                    <a:pt x="203" y="568"/>
                    <a:pt x="203" y="567"/>
                  </a:cubicBezTo>
                  <a:close/>
                  <a:moveTo>
                    <a:pt x="299" y="433"/>
                  </a:moveTo>
                  <a:cubicBezTo>
                    <a:pt x="299" y="433"/>
                    <a:pt x="300" y="433"/>
                    <a:pt x="300" y="433"/>
                  </a:cubicBezTo>
                  <a:cubicBezTo>
                    <a:pt x="299" y="433"/>
                    <a:pt x="299" y="433"/>
                    <a:pt x="299" y="433"/>
                  </a:cubicBezTo>
                  <a:close/>
                  <a:moveTo>
                    <a:pt x="65" y="129"/>
                  </a:moveTo>
                  <a:cubicBezTo>
                    <a:pt x="65" y="129"/>
                    <a:pt x="65" y="128"/>
                    <a:pt x="65" y="128"/>
                  </a:cubicBezTo>
                  <a:cubicBezTo>
                    <a:pt x="65" y="129"/>
                    <a:pt x="65" y="129"/>
                    <a:pt x="65" y="129"/>
                  </a:cubicBezTo>
                  <a:close/>
                  <a:moveTo>
                    <a:pt x="328" y="151"/>
                  </a:moveTo>
                  <a:cubicBezTo>
                    <a:pt x="328" y="151"/>
                    <a:pt x="328" y="151"/>
                    <a:pt x="328" y="151"/>
                  </a:cubicBezTo>
                  <a:cubicBezTo>
                    <a:pt x="328" y="151"/>
                    <a:pt x="328" y="151"/>
                    <a:pt x="328" y="151"/>
                  </a:cubicBezTo>
                  <a:close/>
                  <a:moveTo>
                    <a:pt x="303" y="426"/>
                  </a:moveTo>
                  <a:cubicBezTo>
                    <a:pt x="303" y="426"/>
                    <a:pt x="303" y="426"/>
                    <a:pt x="303" y="426"/>
                  </a:cubicBezTo>
                  <a:cubicBezTo>
                    <a:pt x="303" y="426"/>
                    <a:pt x="303" y="426"/>
                    <a:pt x="303" y="426"/>
                  </a:cubicBezTo>
                  <a:close/>
                  <a:moveTo>
                    <a:pt x="124" y="401"/>
                  </a:moveTo>
                  <a:cubicBezTo>
                    <a:pt x="124" y="401"/>
                    <a:pt x="124" y="401"/>
                    <a:pt x="124" y="401"/>
                  </a:cubicBezTo>
                  <a:cubicBezTo>
                    <a:pt x="124" y="401"/>
                    <a:pt x="124" y="401"/>
                    <a:pt x="124" y="401"/>
                  </a:cubicBezTo>
                  <a:close/>
                  <a:moveTo>
                    <a:pt x="374" y="146"/>
                  </a:moveTo>
                  <a:cubicBezTo>
                    <a:pt x="374" y="146"/>
                    <a:pt x="374" y="146"/>
                    <a:pt x="375" y="146"/>
                  </a:cubicBezTo>
                  <a:cubicBezTo>
                    <a:pt x="374" y="146"/>
                    <a:pt x="374" y="146"/>
                    <a:pt x="374" y="146"/>
                  </a:cubicBezTo>
                  <a:close/>
                  <a:moveTo>
                    <a:pt x="411" y="120"/>
                  </a:moveTo>
                  <a:cubicBezTo>
                    <a:pt x="410" y="122"/>
                    <a:pt x="409" y="122"/>
                    <a:pt x="408" y="124"/>
                  </a:cubicBezTo>
                  <a:cubicBezTo>
                    <a:pt x="407" y="125"/>
                    <a:pt x="407" y="127"/>
                    <a:pt x="405" y="127"/>
                  </a:cubicBezTo>
                  <a:cubicBezTo>
                    <a:pt x="405" y="129"/>
                    <a:pt x="402" y="131"/>
                    <a:pt x="402" y="133"/>
                  </a:cubicBezTo>
                  <a:cubicBezTo>
                    <a:pt x="400" y="135"/>
                    <a:pt x="398" y="132"/>
                    <a:pt x="396" y="134"/>
                  </a:cubicBezTo>
                  <a:cubicBezTo>
                    <a:pt x="395" y="134"/>
                    <a:pt x="394" y="135"/>
                    <a:pt x="394" y="136"/>
                  </a:cubicBezTo>
                  <a:cubicBezTo>
                    <a:pt x="395" y="137"/>
                    <a:pt x="396" y="136"/>
                    <a:pt x="396" y="136"/>
                  </a:cubicBezTo>
                  <a:cubicBezTo>
                    <a:pt x="397" y="136"/>
                    <a:pt x="401" y="135"/>
                    <a:pt x="401" y="137"/>
                  </a:cubicBezTo>
                  <a:cubicBezTo>
                    <a:pt x="401" y="138"/>
                    <a:pt x="397" y="141"/>
                    <a:pt x="396" y="142"/>
                  </a:cubicBezTo>
                  <a:cubicBezTo>
                    <a:pt x="396" y="142"/>
                    <a:pt x="396" y="143"/>
                    <a:pt x="395" y="143"/>
                  </a:cubicBezTo>
                  <a:cubicBezTo>
                    <a:pt x="394" y="146"/>
                    <a:pt x="392" y="146"/>
                    <a:pt x="389" y="146"/>
                  </a:cubicBezTo>
                  <a:cubicBezTo>
                    <a:pt x="388" y="149"/>
                    <a:pt x="388" y="150"/>
                    <a:pt x="384" y="150"/>
                  </a:cubicBezTo>
                  <a:cubicBezTo>
                    <a:pt x="383" y="150"/>
                    <a:pt x="382" y="149"/>
                    <a:pt x="381" y="149"/>
                  </a:cubicBezTo>
                  <a:cubicBezTo>
                    <a:pt x="379" y="149"/>
                    <a:pt x="377" y="149"/>
                    <a:pt x="376" y="146"/>
                  </a:cubicBezTo>
                  <a:cubicBezTo>
                    <a:pt x="376" y="146"/>
                    <a:pt x="375" y="146"/>
                    <a:pt x="375" y="146"/>
                  </a:cubicBezTo>
                  <a:cubicBezTo>
                    <a:pt x="376" y="149"/>
                    <a:pt x="374" y="150"/>
                    <a:pt x="372" y="151"/>
                  </a:cubicBezTo>
                  <a:cubicBezTo>
                    <a:pt x="371" y="152"/>
                    <a:pt x="370" y="153"/>
                    <a:pt x="368" y="152"/>
                  </a:cubicBezTo>
                  <a:cubicBezTo>
                    <a:pt x="367" y="152"/>
                    <a:pt x="367" y="151"/>
                    <a:pt x="366" y="152"/>
                  </a:cubicBezTo>
                  <a:cubicBezTo>
                    <a:pt x="367" y="155"/>
                    <a:pt x="370" y="156"/>
                    <a:pt x="373" y="156"/>
                  </a:cubicBezTo>
                  <a:cubicBezTo>
                    <a:pt x="375" y="156"/>
                    <a:pt x="377" y="152"/>
                    <a:pt x="379" y="154"/>
                  </a:cubicBezTo>
                  <a:cubicBezTo>
                    <a:pt x="381" y="155"/>
                    <a:pt x="381" y="156"/>
                    <a:pt x="383" y="157"/>
                  </a:cubicBezTo>
                  <a:cubicBezTo>
                    <a:pt x="385" y="157"/>
                    <a:pt x="386" y="157"/>
                    <a:pt x="386" y="159"/>
                  </a:cubicBezTo>
                  <a:cubicBezTo>
                    <a:pt x="386" y="160"/>
                    <a:pt x="383" y="164"/>
                    <a:pt x="382" y="162"/>
                  </a:cubicBezTo>
                  <a:cubicBezTo>
                    <a:pt x="382" y="162"/>
                    <a:pt x="382" y="163"/>
                    <a:pt x="382" y="163"/>
                  </a:cubicBezTo>
                  <a:cubicBezTo>
                    <a:pt x="383" y="169"/>
                    <a:pt x="377" y="168"/>
                    <a:pt x="373" y="168"/>
                  </a:cubicBezTo>
                  <a:cubicBezTo>
                    <a:pt x="372" y="167"/>
                    <a:pt x="371" y="169"/>
                    <a:pt x="370" y="168"/>
                  </a:cubicBezTo>
                  <a:cubicBezTo>
                    <a:pt x="369" y="168"/>
                    <a:pt x="368" y="168"/>
                    <a:pt x="368" y="167"/>
                  </a:cubicBezTo>
                  <a:cubicBezTo>
                    <a:pt x="366" y="167"/>
                    <a:pt x="365" y="165"/>
                    <a:pt x="363" y="165"/>
                  </a:cubicBezTo>
                  <a:cubicBezTo>
                    <a:pt x="362" y="165"/>
                    <a:pt x="362" y="165"/>
                    <a:pt x="361" y="164"/>
                  </a:cubicBezTo>
                  <a:cubicBezTo>
                    <a:pt x="360" y="167"/>
                    <a:pt x="359" y="171"/>
                    <a:pt x="356" y="171"/>
                  </a:cubicBezTo>
                  <a:cubicBezTo>
                    <a:pt x="356" y="171"/>
                    <a:pt x="358" y="171"/>
                    <a:pt x="358" y="172"/>
                  </a:cubicBezTo>
                  <a:cubicBezTo>
                    <a:pt x="358" y="173"/>
                    <a:pt x="357" y="173"/>
                    <a:pt x="357" y="174"/>
                  </a:cubicBezTo>
                  <a:cubicBezTo>
                    <a:pt x="356" y="174"/>
                    <a:pt x="357" y="176"/>
                    <a:pt x="356" y="176"/>
                  </a:cubicBezTo>
                  <a:cubicBezTo>
                    <a:pt x="356" y="177"/>
                    <a:pt x="355" y="180"/>
                    <a:pt x="355" y="181"/>
                  </a:cubicBezTo>
                  <a:cubicBezTo>
                    <a:pt x="356" y="182"/>
                    <a:pt x="357" y="181"/>
                    <a:pt x="357" y="182"/>
                  </a:cubicBezTo>
                  <a:cubicBezTo>
                    <a:pt x="357" y="183"/>
                    <a:pt x="357" y="183"/>
                    <a:pt x="357" y="184"/>
                  </a:cubicBezTo>
                  <a:cubicBezTo>
                    <a:pt x="358" y="184"/>
                    <a:pt x="358" y="183"/>
                    <a:pt x="358" y="182"/>
                  </a:cubicBezTo>
                  <a:cubicBezTo>
                    <a:pt x="358" y="180"/>
                    <a:pt x="359" y="178"/>
                    <a:pt x="360" y="176"/>
                  </a:cubicBezTo>
                  <a:cubicBezTo>
                    <a:pt x="361" y="175"/>
                    <a:pt x="364" y="172"/>
                    <a:pt x="366" y="173"/>
                  </a:cubicBezTo>
                  <a:cubicBezTo>
                    <a:pt x="368" y="174"/>
                    <a:pt x="369" y="172"/>
                    <a:pt x="370" y="172"/>
                  </a:cubicBezTo>
                  <a:cubicBezTo>
                    <a:pt x="370" y="172"/>
                    <a:pt x="371" y="172"/>
                    <a:pt x="371" y="172"/>
                  </a:cubicBezTo>
                  <a:cubicBezTo>
                    <a:pt x="374" y="171"/>
                    <a:pt x="379" y="174"/>
                    <a:pt x="375" y="176"/>
                  </a:cubicBezTo>
                  <a:cubicBezTo>
                    <a:pt x="375" y="178"/>
                    <a:pt x="375" y="179"/>
                    <a:pt x="374" y="180"/>
                  </a:cubicBezTo>
                  <a:cubicBezTo>
                    <a:pt x="374" y="182"/>
                    <a:pt x="372" y="189"/>
                    <a:pt x="368" y="186"/>
                  </a:cubicBezTo>
                  <a:cubicBezTo>
                    <a:pt x="365" y="185"/>
                    <a:pt x="363" y="185"/>
                    <a:pt x="362" y="188"/>
                  </a:cubicBezTo>
                  <a:cubicBezTo>
                    <a:pt x="362" y="190"/>
                    <a:pt x="362" y="192"/>
                    <a:pt x="361" y="194"/>
                  </a:cubicBezTo>
                  <a:cubicBezTo>
                    <a:pt x="361" y="195"/>
                    <a:pt x="360" y="196"/>
                    <a:pt x="361" y="198"/>
                  </a:cubicBezTo>
                  <a:cubicBezTo>
                    <a:pt x="362" y="199"/>
                    <a:pt x="361" y="201"/>
                    <a:pt x="361" y="202"/>
                  </a:cubicBezTo>
                  <a:cubicBezTo>
                    <a:pt x="362" y="202"/>
                    <a:pt x="364" y="201"/>
                    <a:pt x="365" y="202"/>
                  </a:cubicBezTo>
                  <a:cubicBezTo>
                    <a:pt x="365" y="204"/>
                    <a:pt x="364" y="203"/>
                    <a:pt x="364" y="204"/>
                  </a:cubicBezTo>
                  <a:cubicBezTo>
                    <a:pt x="364" y="204"/>
                    <a:pt x="365" y="205"/>
                    <a:pt x="365" y="205"/>
                  </a:cubicBezTo>
                  <a:cubicBezTo>
                    <a:pt x="365" y="206"/>
                    <a:pt x="364" y="208"/>
                    <a:pt x="363" y="207"/>
                  </a:cubicBezTo>
                  <a:cubicBezTo>
                    <a:pt x="362" y="207"/>
                    <a:pt x="363" y="206"/>
                    <a:pt x="362" y="206"/>
                  </a:cubicBezTo>
                  <a:cubicBezTo>
                    <a:pt x="362" y="207"/>
                    <a:pt x="362" y="209"/>
                    <a:pt x="360" y="208"/>
                  </a:cubicBezTo>
                  <a:cubicBezTo>
                    <a:pt x="360" y="208"/>
                    <a:pt x="359" y="208"/>
                    <a:pt x="359" y="208"/>
                  </a:cubicBezTo>
                  <a:cubicBezTo>
                    <a:pt x="357" y="211"/>
                    <a:pt x="361" y="216"/>
                    <a:pt x="358" y="217"/>
                  </a:cubicBezTo>
                  <a:cubicBezTo>
                    <a:pt x="355" y="219"/>
                    <a:pt x="353" y="216"/>
                    <a:pt x="354" y="220"/>
                  </a:cubicBezTo>
                  <a:cubicBezTo>
                    <a:pt x="350" y="218"/>
                    <a:pt x="351" y="220"/>
                    <a:pt x="351" y="223"/>
                  </a:cubicBezTo>
                  <a:cubicBezTo>
                    <a:pt x="352" y="223"/>
                    <a:pt x="353" y="224"/>
                    <a:pt x="351" y="224"/>
                  </a:cubicBezTo>
                  <a:cubicBezTo>
                    <a:pt x="351" y="224"/>
                    <a:pt x="349" y="224"/>
                    <a:pt x="349" y="225"/>
                  </a:cubicBezTo>
                  <a:cubicBezTo>
                    <a:pt x="348" y="226"/>
                    <a:pt x="350" y="225"/>
                    <a:pt x="350" y="225"/>
                  </a:cubicBezTo>
                  <a:cubicBezTo>
                    <a:pt x="351" y="226"/>
                    <a:pt x="352" y="225"/>
                    <a:pt x="352" y="226"/>
                  </a:cubicBezTo>
                  <a:cubicBezTo>
                    <a:pt x="353" y="227"/>
                    <a:pt x="351" y="228"/>
                    <a:pt x="350" y="228"/>
                  </a:cubicBezTo>
                  <a:cubicBezTo>
                    <a:pt x="350" y="229"/>
                    <a:pt x="351" y="229"/>
                    <a:pt x="350" y="230"/>
                  </a:cubicBezTo>
                  <a:cubicBezTo>
                    <a:pt x="351" y="233"/>
                    <a:pt x="349" y="235"/>
                    <a:pt x="349" y="238"/>
                  </a:cubicBezTo>
                  <a:cubicBezTo>
                    <a:pt x="350" y="239"/>
                    <a:pt x="349" y="240"/>
                    <a:pt x="349" y="241"/>
                  </a:cubicBezTo>
                  <a:cubicBezTo>
                    <a:pt x="348" y="243"/>
                    <a:pt x="347" y="245"/>
                    <a:pt x="346" y="248"/>
                  </a:cubicBezTo>
                  <a:cubicBezTo>
                    <a:pt x="346" y="250"/>
                    <a:pt x="346" y="253"/>
                    <a:pt x="344" y="255"/>
                  </a:cubicBezTo>
                  <a:cubicBezTo>
                    <a:pt x="344" y="255"/>
                    <a:pt x="344" y="255"/>
                    <a:pt x="344" y="255"/>
                  </a:cubicBezTo>
                  <a:cubicBezTo>
                    <a:pt x="344" y="255"/>
                    <a:pt x="344" y="256"/>
                    <a:pt x="344" y="256"/>
                  </a:cubicBezTo>
                  <a:cubicBezTo>
                    <a:pt x="346" y="256"/>
                    <a:pt x="347" y="256"/>
                    <a:pt x="348" y="256"/>
                  </a:cubicBezTo>
                  <a:cubicBezTo>
                    <a:pt x="348" y="253"/>
                    <a:pt x="349" y="250"/>
                    <a:pt x="351" y="248"/>
                  </a:cubicBezTo>
                  <a:cubicBezTo>
                    <a:pt x="353" y="245"/>
                    <a:pt x="354" y="248"/>
                    <a:pt x="355" y="250"/>
                  </a:cubicBezTo>
                  <a:cubicBezTo>
                    <a:pt x="356" y="251"/>
                    <a:pt x="357" y="252"/>
                    <a:pt x="358" y="252"/>
                  </a:cubicBezTo>
                  <a:cubicBezTo>
                    <a:pt x="357" y="250"/>
                    <a:pt x="356" y="249"/>
                    <a:pt x="355" y="248"/>
                  </a:cubicBezTo>
                  <a:cubicBezTo>
                    <a:pt x="357" y="247"/>
                    <a:pt x="357" y="248"/>
                    <a:pt x="359" y="249"/>
                  </a:cubicBezTo>
                  <a:cubicBezTo>
                    <a:pt x="359" y="249"/>
                    <a:pt x="362" y="250"/>
                    <a:pt x="362" y="250"/>
                  </a:cubicBezTo>
                  <a:cubicBezTo>
                    <a:pt x="363" y="251"/>
                    <a:pt x="363" y="252"/>
                    <a:pt x="362" y="253"/>
                  </a:cubicBezTo>
                  <a:cubicBezTo>
                    <a:pt x="361" y="253"/>
                    <a:pt x="360" y="252"/>
                    <a:pt x="360" y="252"/>
                  </a:cubicBezTo>
                  <a:cubicBezTo>
                    <a:pt x="359" y="252"/>
                    <a:pt x="360" y="253"/>
                    <a:pt x="360" y="253"/>
                  </a:cubicBezTo>
                  <a:cubicBezTo>
                    <a:pt x="362" y="254"/>
                    <a:pt x="363" y="254"/>
                    <a:pt x="363" y="256"/>
                  </a:cubicBezTo>
                  <a:cubicBezTo>
                    <a:pt x="365" y="258"/>
                    <a:pt x="363" y="261"/>
                    <a:pt x="361" y="259"/>
                  </a:cubicBezTo>
                  <a:cubicBezTo>
                    <a:pt x="360" y="259"/>
                    <a:pt x="359" y="257"/>
                    <a:pt x="358" y="256"/>
                  </a:cubicBezTo>
                  <a:cubicBezTo>
                    <a:pt x="356" y="255"/>
                    <a:pt x="355" y="256"/>
                    <a:pt x="353" y="256"/>
                  </a:cubicBezTo>
                  <a:cubicBezTo>
                    <a:pt x="353" y="256"/>
                    <a:pt x="352" y="256"/>
                    <a:pt x="352" y="257"/>
                  </a:cubicBezTo>
                  <a:cubicBezTo>
                    <a:pt x="352" y="258"/>
                    <a:pt x="353" y="258"/>
                    <a:pt x="353" y="259"/>
                  </a:cubicBezTo>
                  <a:cubicBezTo>
                    <a:pt x="354" y="259"/>
                    <a:pt x="356" y="259"/>
                    <a:pt x="355" y="261"/>
                  </a:cubicBezTo>
                  <a:cubicBezTo>
                    <a:pt x="354" y="263"/>
                    <a:pt x="353" y="260"/>
                    <a:pt x="352" y="262"/>
                  </a:cubicBezTo>
                  <a:cubicBezTo>
                    <a:pt x="352" y="263"/>
                    <a:pt x="353" y="263"/>
                    <a:pt x="354" y="263"/>
                  </a:cubicBezTo>
                  <a:cubicBezTo>
                    <a:pt x="355" y="263"/>
                    <a:pt x="356" y="264"/>
                    <a:pt x="357" y="264"/>
                  </a:cubicBezTo>
                  <a:cubicBezTo>
                    <a:pt x="356" y="265"/>
                    <a:pt x="355" y="264"/>
                    <a:pt x="355" y="265"/>
                  </a:cubicBezTo>
                  <a:cubicBezTo>
                    <a:pt x="354" y="266"/>
                    <a:pt x="357" y="266"/>
                    <a:pt x="357" y="266"/>
                  </a:cubicBezTo>
                  <a:cubicBezTo>
                    <a:pt x="360" y="265"/>
                    <a:pt x="360" y="267"/>
                    <a:pt x="361" y="269"/>
                  </a:cubicBezTo>
                  <a:cubicBezTo>
                    <a:pt x="362" y="270"/>
                    <a:pt x="362" y="270"/>
                    <a:pt x="363" y="269"/>
                  </a:cubicBezTo>
                  <a:cubicBezTo>
                    <a:pt x="365" y="269"/>
                    <a:pt x="364" y="266"/>
                    <a:pt x="367" y="267"/>
                  </a:cubicBezTo>
                  <a:cubicBezTo>
                    <a:pt x="369" y="268"/>
                    <a:pt x="370" y="271"/>
                    <a:pt x="369" y="273"/>
                  </a:cubicBezTo>
                  <a:cubicBezTo>
                    <a:pt x="369" y="275"/>
                    <a:pt x="370" y="280"/>
                    <a:pt x="368" y="282"/>
                  </a:cubicBezTo>
                  <a:cubicBezTo>
                    <a:pt x="367" y="284"/>
                    <a:pt x="367" y="283"/>
                    <a:pt x="365" y="283"/>
                  </a:cubicBezTo>
                  <a:cubicBezTo>
                    <a:pt x="364" y="282"/>
                    <a:pt x="362" y="282"/>
                    <a:pt x="362" y="281"/>
                  </a:cubicBezTo>
                  <a:cubicBezTo>
                    <a:pt x="359" y="279"/>
                    <a:pt x="356" y="279"/>
                    <a:pt x="353" y="277"/>
                  </a:cubicBezTo>
                  <a:cubicBezTo>
                    <a:pt x="352" y="278"/>
                    <a:pt x="351" y="277"/>
                    <a:pt x="351" y="278"/>
                  </a:cubicBezTo>
                  <a:cubicBezTo>
                    <a:pt x="351" y="279"/>
                    <a:pt x="354" y="278"/>
                    <a:pt x="353" y="280"/>
                  </a:cubicBezTo>
                  <a:cubicBezTo>
                    <a:pt x="352" y="281"/>
                    <a:pt x="350" y="280"/>
                    <a:pt x="349" y="280"/>
                  </a:cubicBezTo>
                  <a:cubicBezTo>
                    <a:pt x="348" y="280"/>
                    <a:pt x="347" y="280"/>
                    <a:pt x="346" y="280"/>
                  </a:cubicBezTo>
                  <a:cubicBezTo>
                    <a:pt x="348" y="281"/>
                    <a:pt x="349" y="281"/>
                    <a:pt x="351" y="281"/>
                  </a:cubicBezTo>
                  <a:cubicBezTo>
                    <a:pt x="351" y="283"/>
                    <a:pt x="346" y="287"/>
                    <a:pt x="345" y="285"/>
                  </a:cubicBezTo>
                  <a:cubicBezTo>
                    <a:pt x="345" y="284"/>
                    <a:pt x="344" y="282"/>
                    <a:pt x="343" y="281"/>
                  </a:cubicBezTo>
                  <a:cubicBezTo>
                    <a:pt x="342" y="281"/>
                    <a:pt x="342" y="282"/>
                    <a:pt x="342" y="283"/>
                  </a:cubicBezTo>
                  <a:cubicBezTo>
                    <a:pt x="338" y="285"/>
                    <a:pt x="341" y="287"/>
                    <a:pt x="341" y="289"/>
                  </a:cubicBezTo>
                  <a:cubicBezTo>
                    <a:pt x="342" y="286"/>
                    <a:pt x="347" y="288"/>
                    <a:pt x="344" y="292"/>
                  </a:cubicBezTo>
                  <a:cubicBezTo>
                    <a:pt x="347" y="293"/>
                    <a:pt x="347" y="294"/>
                    <a:pt x="346" y="298"/>
                  </a:cubicBezTo>
                  <a:cubicBezTo>
                    <a:pt x="347" y="298"/>
                    <a:pt x="348" y="299"/>
                    <a:pt x="348" y="299"/>
                  </a:cubicBezTo>
                  <a:cubicBezTo>
                    <a:pt x="351" y="299"/>
                    <a:pt x="350" y="295"/>
                    <a:pt x="353" y="298"/>
                  </a:cubicBezTo>
                  <a:cubicBezTo>
                    <a:pt x="355" y="300"/>
                    <a:pt x="356" y="297"/>
                    <a:pt x="358" y="298"/>
                  </a:cubicBezTo>
                  <a:cubicBezTo>
                    <a:pt x="358" y="298"/>
                    <a:pt x="360" y="301"/>
                    <a:pt x="359" y="302"/>
                  </a:cubicBezTo>
                  <a:cubicBezTo>
                    <a:pt x="359" y="303"/>
                    <a:pt x="355" y="305"/>
                    <a:pt x="354" y="305"/>
                  </a:cubicBezTo>
                  <a:cubicBezTo>
                    <a:pt x="353" y="305"/>
                    <a:pt x="352" y="305"/>
                    <a:pt x="350" y="305"/>
                  </a:cubicBezTo>
                  <a:cubicBezTo>
                    <a:pt x="349" y="305"/>
                    <a:pt x="347" y="305"/>
                    <a:pt x="345" y="306"/>
                  </a:cubicBezTo>
                  <a:cubicBezTo>
                    <a:pt x="349" y="306"/>
                    <a:pt x="352" y="305"/>
                    <a:pt x="355" y="307"/>
                  </a:cubicBezTo>
                  <a:cubicBezTo>
                    <a:pt x="356" y="307"/>
                    <a:pt x="357" y="306"/>
                    <a:pt x="358" y="307"/>
                  </a:cubicBezTo>
                  <a:cubicBezTo>
                    <a:pt x="359" y="307"/>
                    <a:pt x="359" y="309"/>
                    <a:pt x="360" y="310"/>
                  </a:cubicBezTo>
                  <a:cubicBezTo>
                    <a:pt x="360" y="310"/>
                    <a:pt x="360" y="310"/>
                    <a:pt x="360" y="311"/>
                  </a:cubicBezTo>
                  <a:cubicBezTo>
                    <a:pt x="361" y="312"/>
                    <a:pt x="360" y="313"/>
                    <a:pt x="360" y="314"/>
                  </a:cubicBezTo>
                  <a:cubicBezTo>
                    <a:pt x="360" y="315"/>
                    <a:pt x="361" y="316"/>
                    <a:pt x="361" y="317"/>
                  </a:cubicBezTo>
                  <a:cubicBezTo>
                    <a:pt x="362" y="319"/>
                    <a:pt x="362" y="322"/>
                    <a:pt x="361" y="324"/>
                  </a:cubicBezTo>
                  <a:cubicBezTo>
                    <a:pt x="362" y="327"/>
                    <a:pt x="361" y="327"/>
                    <a:pt x="359" y="328"/>
                  </a:cubicBezTo>
                  <a:cubicBezTo>
                    <a:pt x="357" y="327"/>
                    <a:pt x="358" y="324"/>
                    <a:pt x="356" y="323"/>
                  </a:cubicBezTo>
                  <a:cubicBezTo>
                    <a:pt x="354" y="322"/>
                    <a:pt x="354" y="325"/>
                    <a:pt x="351" y="322"/>
                  </a:cubicBezTo>
                  <a:cubicBezTo>
                    <a:pt x="350" y="321"/>
                    <a:pt x="349" y="319"/>
                    <a:pt x="347" y="317"/>
                  </a:cubicBezTo>
                  <a:cubicBezTo>
                    <a:pt x="347" y="317"/>
                    <a:pt x="346" y="316"/>
                    <a:pt x="346" y="316"/>
                  </a:cubicBezTo>
                  <a:cubicBezTo>
                    <a:pt x="345" y="315"/>
                    <a:pt x="344" y="315"/>
                    <a:pt x="343" y="314"/>
                  </a:cubicBezTo>
                  <a:cubicBezTo>
                    <a:pt x="342" y="314"/>
                    <a:pt x="344" y="315"/>
                    <a:pt x="343" y="315"/>
                  </a:cubicBezTo>
                  <a:cubicBezTo>
                    <a:pt x="344" y="315"/>
                    <a:pt x="345" y="316"/>
                    <a:pt x="345" y="317"/>
                  </a:cubicBezTo>
                  <a:cubicBezTo>
                    <a:pt x="347" y="318"/>
                    <a:pt x="348" y="318"/>
                    <a:pt x="346" y="320"/>
                  </a:cubicBezTo>
                  <a:cubicBezTo>
                    <a:pt x="346" y="320"/>
                    <a:pt x="346" y="320"/>
                    <a:pt x="346" y="320"/>
                  </a:cubicBezTo>
                  <a:cubicBezTo>
                    <a:pt x="348" y="320"/>
                    <a:pt x="348" y="322"/>
                    <a:pt x="348" y="323"/>
                  </a:cubicBezTo>
                  <a:cubicBezTo>
                    <a:pt x="350" y="323"/>
                    <a:pt x="351" y="324"/>
                    <a:pt x="351" y="325"/>
                  </a:cubicBezTo>
                  <a:cubicBezTo>
                    <a:pt x="352" y="325"/>
                    <a:pt x="354" y="326"/>
                    <a:pt x="354" y="327"/>
                  </a:cubicBezTo>
                  <a:cubicBezTo>
                    <a:pt x="354" y="329"/>
                    <a:pt x="352" y="328"/>
                    <a:pt x="351" y="328"/>
                  </a:cubicBezTo>
                  <a:cubicBezTo>
                    <a:pt x="349" y="329"/>
                    <a:pt x="347" y="331"/>
                    <a:pt x="346" y="333"/>
                  </a:cubicBezTo>
                  <a:cubicBezTo>
                    <a:pt x="348" y="333"/>
                    <a:pt x="349" y="329"/>
                    <a:pt x="351" y="331"/>
                  </a:cubicBezTo>
                  <a:cubicBezTo>
                    <a:pt x="352" y="330"/>
                    <a:pt x="353" y="331"/>
                    <a:pt x="353" y="331"/>
                  </a:cubicBezTo>
                  <a:cubicBezTo>
                    <a:pt x="353" y="333"/>
                    <a:pt x="353" y="334"/>
                    <a:pt x="352" y="335"/>
                  </a:cubicBezTo>
                  <a:cubicBezTo>
                    <a:pt x="353" y="336"/>
                    <a:pt x="353" y="338"/>
                    <a:pt x="353" y="339"/>
                  </a:cubicBezTo>
                  <a:cubicBezTo>
                    <a:pt x="353" y="340"/>
                    <a:pt x="353" y="340"/>
                    <a:pt x="353" y="340"/>
                  </a:cubicBezTo>
                  <a:cubicBezTo>
                    <a:pt x="354" y="340"/>
                    <a:pt x="355" y="340"/>
                    <a:pt x="356" y="340"/>
                  </a:cubicBezTo>
                  <a:cubicBezTo>
                    <a:pt x="357" y="341"/>
                    <a:pt x="358" y="341"/>
                    <a:pt x="359" y="342"/>
                  </a:cubicBezTo>
                  <a:cubicBezTo>
                    <a:pt x="362" y="341"/>
                    <a:pt x="362" y="340"/>
                    <a:pt x="362" y="343"/>
                  </a:cubicBezTo>
                  <a:cubicBezTo>
                    <a:pt x="364" y="346"/>
                    <a:pt x="364" y="346"/>
                    <a:pt x="362" y="349"/>
                  </a:cubicBezTo>
                  <a:cubicBezTo>
                    <a:pt x="361" y="350"/>
                    <a:pt x="360" y="352"/>
                    <a:pt x="358" y="350"/>
                  </a:cubicBezTo>
                  <a:cubicBezTo>
                    <a:pt x="356" y="350"/>
                    <a:pt x="356" y="349"/>
                    <a:pt x="356" y="347"/>
                  </a:cubicBezTo>
                  <a:cubicBezTo>
                    <a:pt x="355" y="346"/>
                    <a:pt x="351" y="344"/>
                    <a:pt x="351" y="346"/>
                  </a:cubicBezTo>
                  <a:cubicBezTo>
                    <a:pt x="353" y="346"/>
                    <a:pt x="354" y="347"/>
                    <a:pt x="354" y="348"/>
                  </a:cubicBezTo>
                  <a:cubicBezTo>
                    <a:pt x="355" y="349"/>
                    <a:pt x="356" y="351"/>
                    <a:pt x="356" y="351"/>
                  </a:cubicBezTo>
                  <a:cubicBezTo>
                    <a:pt x="356" y="354"/>
                    <a:pt x="351" y="354"/>
                    <a:pt x="349" y="354"/>
                  </a:cubicBezTo>
                  <a:cubicBezTo>
                    <a:pt x="348" y="354"/>
                    <a:pt x="347" y="354"/>
                    <a:pt x="347" y="353"/>
                  </a:cubicBezTo>
                  <a:cubicBezTo>
                    <a:pt x="346" y="352"/>
                    <a:pt x="342" y="352"/>
                    <a:pt x="345" y="349"/>
                  </a:cubicBezTo>
                  <a:cubicBezTo>
                    <a:pt x="345" y="349"/>
                    <a:pt x="345" y="349"/>
                    <a:pt x="344" y="349"/>
                  </a:cubicBezTo>
                  <a:cubicBezTo>
                    <a:pt x="344" y="349"/>
                    <a:pt x="343" y="349"/>
                    <a:pt x="343" y="349"/>
                  </a:cubicBezTo>
                  <a:cubicBezTo>
                    <a:pt x="342" y="349"/>
                    <a:pt x="343" y="349"/>
                    <a:pt x="343" y="350"/>
                  </a:cubicBezTo>
                  <a:cubicBezTo>
                    <a:pt x="344" y="351"/>
                    <a:pt x="342" y="354"/>
                    <a:pt x="342" y="355"/>
                  </a:cubicBezTo>
                  <a:cubicBezTo>
                    <a:pt x="342" y="356"/>
                    <a:pt x="343" y="357"/>
                    <a:pt x="344" y="359"/>
                  </a:cubicBezTo>
                  <a:cubicBezTo>
                    <a:pt x="344" y="357"/>
                    <a:pt x="345" y="356"/>
                    <a:pt x="346" y="356"/>
                  </a:cubicBezTo>
                  <a:cubicBezTo>
                    <a:pt x="348" y="356"/>
                    <a:pt x="348" y="357"/>
                    <a:pt x="349" y="358"/>
                  </a:cubicBezTo>
                  <a:cubicBezTo>
                    <a:pt x="350" y="358"/>
                    <a:pt x="352" y="359"/>
                    <a:pt x="352" y="360"/>
                  </a:cubicBezTo>
                  <a:cubicBezTo>
                    <a:pt x="354" y="360"/>
                    <a:pt x="356" y="359"/>
                    <a:pt x="356" y="361"/>
                  </a:cubicBezTo>
                  <a:cubicBezTo>
                    <a:pt x="356" y="361"/>
                    <a:pt x="354" y="362"/>
                    <a:pt x="354" y="363"/>
                  </a:cubicBezTo>
                  <a:cubicBezTo>
                    <a:pt x="354" y="363"/>
                    <a:pt x="354" y="364"/>
                    <a:pt x="354" y="365"/>
                  </a:cubicBezTo>
                  <a:cubicBezTo>
                    <a:pt x="354" y="365"/>
                    <a:pt x="354" y="365"/>
                    <a:pt x="354" y="366"/>
                  </a:cubicBezTo>
                  <a:cubicBezTo>
                    <a:pt x="354" y="365"/>
                    <a:pt x="354" y="365"/>
                    <a:pt x="354" y="365"/>
                  </a:cubicBezTo>
                  <a:cubicBezTo>
                    <a:pt x="354" y="366"/>
                    <a:pt x="356" y="369"/>
                    <a:pt x="354" y="369"/>
                  </a:cubicBezTo>
                  <a:cubicBezTo>
                    <a:pt x="352" y="371"/>
                    <a:pt x="350" y="369"/>
                    <a:pt x="348" y="370"/>
                  </a:cubicBezTo>
                  <a:cubicBezTo>
                    <a:pt x="347" y="370"/>
                    <a:pt x="347" y="371"/>
                    <a:pt x="346" y="371"/>
                  </a:cubicBezTo>
                  <a:cubicBezTo>
                    <a:pt x="345" y="372"/>
                    <a:pt x="344" y="373"/>
                    <a:pt x="343" y="373"/>
                  </a:cubicBezTo>
                  <a:cubicBezTo>
                    <a:pt x="343" y="373"/>
                    <a:pt x="343" y="373"/>
                    <a:pt x="343" y="373"/>
                  </a:cubicBezTo>
                  <a:cubicBezTo>
                    <a:pt x="343" y="374"/>
                    <a:pt x="342" y="374"/>
                    <a:pt x="341" y="374"/>
                  </a:cubicBezTo>
                  <a:cubicBezTo>
                    <a:pt x="338" y="373"/>
                    <a:pt x="335" y="371"/>
                    <a:pt x="332" y="368"/>
                  </a:cubicBezTo>
                  <a:cubicBezTo>
                    <a:pt x="332" y="368"/>
                    <a:pt x="330" y="366"/>
                    <a:pt x="330" y="364"/>
                  </a:cubicBezTo>
                  <a:cubicBezTo>
                    <a:pt x="331" y="363"/>
                    <a:pt x="333" y="364"/>
                    <a:pt x="334" y="364"/>
                  </a:cubicBezTo>
                  <a:cubicBezTo>
                    <a:pt x="334" y="364"/>
                    <a:pt x="334" y="363"/>
                    <a:pt x="334" y="363"/>
                  </a:cubicBezTo>
                  <a:cubicBezTo>
                    <a:pt x="333" y="363"/>
                    <a:pt x="331" y="364"/>
                    <a:pt x="330" y="361"/>
                  </a:cubicBezTo>
                  <a:cubicBezTo>
                    <a:pt x="330" y="362"/>
                    <a:pt x="329" y="362"/>
                    <a:pt x="328" y="362"/>
                  </a:cubicBezTo>
                  <a:cubicBezTo>
                    <a:pt x="327" y="365"/>
                    <a:pt x="328" y="368"/>
                    <a:pt x="324" y="366"/>
                  </a:cubicBezTo>
                  <a:cubicBezTo>
                    <a:pt x="325" y="368"/>
                    <a:pt x="326" y="368"/>
                    <a:pt x="324" y="370"/>
                  </a:cubicBezTo>
                  <a:cubicBezTo>
                    <a:pt x="322" y="370"/>
                    <a:pt x="321" y="369"/>
                    <a:pt x="321" y="372"/>
                  </a:cubicBezTo>
                  <a:cubicBezTo>
                    <a:pt x="320" y="372"/>
                    <a:pt x="320" y="373"/>
                    <a:pt x="320" y="373"/>
                  </a:cubicBezTo>
                  <a:cubicBezTo>
                    <a:pt x="319" y="375"/>
                    <a:pt x="318" y="376"/>
                    <a:pt x="316" y="375"/>
                  </a:cubicBezTo>
                  <a:cubicBezTo>
                    <a:pt x="316" y="374"/>
                    <a:pt x="315" y="374"/>
                    <a:pt x="315" y="374"/>
                  </a:cubicBezTo>
                  <a:cubicBezTo>
                    <a:pt x="315" y="374"/>
                    <a:pt x="315" y="374"/>
                    <a:pt x="315" y="374"/>
                  </a:cubicBezTo>
                  <a:cubicBezTo>
                    <a:pt x="313" y="377"/>
                    <a:pt x="312" y="377"/>
                    <a:pt x="310" y="376"/>
                  </a:cubicBezTo>
                  <a:cubicBezTo>
                    <a:pt x="309" y="376"/>
                    <a:pt x="308" y="376"/>
                    <a:pt x="308" y="377"/>
                  </a:cubicBezTo>
                  <a:cubicBezTo>
                    <a:pt x="308" y="377"/>
                    <a:pt x="307" y="377"/>
                    <a:pt x="307" y="378"/>
                  </a:cubicBezTo>
                  <a:cubicBezTo>
                    <a:pt x="308" y="378"/>
                    <a:pt x="308" y="378"/>
                    <a:pt x="308" y="379"/>
                  </a:cubicBezTo>
                  <a:cubicBezTo>
                    <a:pt x="309" y="375"/>
                    <a:pt x="312" y="379"/>
                    <a:pt x="314" y="377"/>
                  </a:cubicBezTo>
                  <a:cubicBezTo>
                    <a:pt x="316" y="375"/>
                    <a:pt x="318" y="377"/>
                    <a:pt x="320" y="378"/>
                  </a:cubicBezTo>
                  <a:cubicBezTo>
                    <a:pt x="321" y="378"/>
                    <a:pt x="324" y="379"/>
                    <a:pt x="323" y="381"/>
                  </a:cubicBezTo>
                  <a:cubicBezTo>
                    <a:pt x="323" y="383"/>
                    <a:pt x="320" y="383"/>
                    <a:pt x="319" y="383"/>
                  </a:cubicBezTo>
                  <a:cubicBezTo>
                    <a:pt x="317" y="385"/>
                    <a:pt x="317" y="386"/>
                    <a:pt x="314" y="385"/>
                  </a:cubicBezTo>
                  <a:cubicBezTo>
                    <a:pt x="314" y="385"/>
                    <a:pt x="314" y="386"/>
                    <a:pt x="313" y="386"/>
                  </a:cubicBezTo>
                  <a:cubicBezTo>
                    <a:pt x="315" y="387"/>
                    <a:pt x="315" y="387"/>
                    <a:pt x="315" y="389"/>
                  </a:cubicBezTo>
                  <a:cubicBezTo>
                    <a:pt x="315" y="388"/>
                    <a:pt x="316" y="388"/>
                    <a:pt x="316" y="387"/>
                  </a:cubicBezTo>
                  <a:cubicBezTo>
                    <a:pt x="316" y="386"/>
                    <a:pt x="317" y="387"/>
                    <a:pt x="317" y="387"/>
                  </a:cubicBezTo>
                  <a:cubicBezTo>
                    <a:pt x="319" y="386"/>
                    <a:pt x="320" y="383"/>
                    <a:pt x="322" y="385"/>
                  </a:cubicBezTo>
                  <a:cubicBezTo>
                    <a:pt x="322" y="386"/>
                    <a:pt x="323" y="386"/>
                    <a:pt x="323" y="386"/>
                  </a:cubicBezTo>
                  <a:cubicBezTo>
                    <a:pt x="327" y="387"/>
                    <a:pt x="326" y="392"/>
                    <a:pt x="323" y="393"/>
                  </a:cubicBezTo>
                  <a:cubicBezTo>
                    <a:pt x="323" y="393"/>
                    <a:pt x="323" y="394"/>
                    <a:pt x="323" y="394"/>
                  </a:cubicBezTo>
                  <a:cubicBezTo>
                    <a:pt x="323" y="394"/>
                    <a:pt x="323" y="394"/>
                    <a:pt x="323" y="394"/>
                  </a:cubicBezTo>
                  <a:cubicBezTo>
                    <a:pt x="325" y="393"/>
                    <a:pt x="327" y="394"/>
                    <a:pt x="329" y="396"/>
                  </a:cubicBezTo>
                  <a:cubicBezTo>
                    <a:pt x="330" y="396"/>
                    <a:pt x="334" y="398"/>
                    <a:pt x="332" y="399"/>
                  </a:cubicBezTo>
                  <a:cubicBezTo>
                    <a:pt x="333" y="399"/>
                    <a:pt x="334" y="400"/>
                    <a:pt x="334" y="400"/>
                  </a:cubicBezTo>
                  <a:cubicBezTo>
                    <a:pt x="336" y="401"/>
                    <a:pt x="338" y="403"/>
                    <a:pt x="339" y="404"/>
                  </a:cubicBezTo>
                  <a:cubicBezTo>
                    <a:pt x="340" y="404"/>
                    <a:pt x="340" y="404"/>
                    <a:pt x="340" y="405"/>
                  </a:cubicBezTo>
                  <a:cubicBezTo>
                    <a:pt x="339" y="405"/>
                    <a:pt x="340" y="407"/>
                    <a:pt x="338" y="407"/>
                  </a:cubicBezTo>
                  <a:cubicBezTo>
                    <a:pt x="338" y="408"/>
                    <a:pt x="338" y="408"/>
                    <a:pt x="337" y="408"/>
                  </a:cubicBezTo>
                  <a:cubicBezTo>
                    <a:pt x="337" y="409"/>
                    <a:pt x="336" y="410"/>
                    <a:pt x="336" y="410"/>
                  </a:cubicBezTo>
                  <a:cubicBezTo>
                    <a:pt x="339" y="411"/>
                    <a:pt x="339" y="408"/>
                    <a:pt x="340" y="408"/>
                  </a:cubicBezTo>
                  <a:cubicBezTo>
                    <a:pt x="341" y="409"/>
                    <a:pt x="339" y="410"/>
                    <a:pt x="341" y="411"/>
                  </a:cubicBezTo>
                  <a:cubicBezTo>
                    <a:pt x="342" y="410"/>
                    <a:pt x="343" y="407"/>
                    <a:pt x="344" y="409"/>
                  </a:cubicBezTo>
                  <a:cubicBezTo>
                    <a:pt x="344" y="410"/>
                    <a:pt x="342" y="411"/>
                    <a:pt x="341" y="412"/>
                  </a:cubicBezTo>
                  <a:cubicBezTo>
                    <a:pt x="340" y="414"/>
                    <a:pt x="340" y="416"/>
                    <a:pt x="341" y="418"/>
                  </a:cubicBezTo>
                  <a:cubicBezTo>
                    <a:pt x="342" y="417"/>
                    <a:pt x="342" y="414"/>
                    <a:pt x="344" y="414"/>
                  </a:cubicBezTo>
                  <a:cubicBezTo>
                    <a:pt x="345" y="413"/>
                    <a:pt x="346" y="415"/>
                    <a:pt x="346" y="416"/>
                  </a:cubicBezTo>
                  <a:cubicBezTo>
                    <a:pt x="346" y="417"/>
                    <a:pt x="346" y="417"/>
                    <a:pt x="346" y="418"/>
                  </a:cubicBezTo>
                  <a:cubicBezTo>
                    <a:pt x="346" y="419"/>
                    <a:pt x="347" y="420"/>
                    <a:pt x="346" y="421"/>
                  </a:cubicBezTo>
                  <a:cubicBezTo>
                    <a:pt x="346" y="423"/>
                    <a:pt x="345" y="426"/>
                    <a:pt x="347" y="429"/>
                  </a:cubicBezTo>
                  <a:cubicBezTo>
                    <a:pt x="347" y="430"/>
                    <a:pt x="346" y="431"/>
                    <a:pt x="346" y="432"/>
                  </a:cubicBezTo>
                  <a:cubicBezTo>
                    <a:pt x="346" y="433"/>
                    <a:pt x="347" y="433"/>
                    <a:pt x="347" y="434"/>
                  </a:cubicBezTo>
                  <a:cubicBezTo>
                    <a:pt x="347" y="436"/>
                    <a:pt x="345" y="435"/>
                    <a:pt x="344" y="434"/>
                  </a:cubicBezTo>
                  <a:cubicBezTo>
                    <a:pt x="344" y="434"/>
                    <a:pt x="342" y="435"/>
                    <a:pt x="341" y="434"/>
                  </a:cubicBezTo>
                  <a:cubicBezTo>
                    <a:pt x="341" y="433"/>
                    <a:pt x="341" y="432"/>
                    <a:pt x="341" y="431"/>
                  </a:cubicBezTo>
                  <a:cubicBezTo>
                    <a:pt x="341" y="430"/>
                    <a:pt x="341" y="428"/>
                    <a:pt x="341" y="427"/>
                  </a:cubicBezTo>
                  <a:cubicBezTo>
                    <a:pt x="341" y="427"/>
                    <a:pt x="341" y="427"/>
                    <a:pt x="340" y="427"/>
                  </a:cubicBezTo>
                  <a:cubicBezTo>
                    <a:pt x="339" y="429"/>
                    <a:pt x="340" y="431"/>
                    <a:pt x="340" y="433"/>
                  </a:cubicBezTo>
                  <a:cubicBezTo>
                    <a:pt x="340" y="434"/>
                    <a:pt x="341" y="436"/>
                    <a:pt x="338" y="436"/>
                  </a:cubicBezTo>
                  <a:cubicBezTo>
                    <a:pt x="337" y="436"/>
                    <a:pt x="336" y="436"/>
                    <a:pt x="334" y="435"/>
                  </a:cubicBezTo>
                  <a:cubicBezTo>
                    <a:pt x="332" y="433"/>
                    <a:pt x="331" y="432"/>
                    <a:pt x="331" y="430"/>
                  </a:cubicBezTo>
                  <a:cubicBezTo>
                    <a:pt x="329" y="428"/>
                    <a:pt x="329" y="425"/>
                    <a:pt x="329" y="423"/>
                  </a:cubicBezTo>
                  <a:cubicBezTo>
                    <a:pt x="329" y="421"/>
                    <a:pt x="327" y="420"/>
                    <a:pt x="326" y="418"/>
                  </a:cubicBezTo>
                  <a:cubicBezTo>
                    <a:pt x="326" y="418"/>
                    <a:pt x="326" y="417"/>
                    <a:pt x="326" y="416"/>
                  </a:cubicBezTo>
                  <a:cubicBezTo>
                    <a:pt x="324" y="419"/>
                    <a:pt x="323" y="417"/>
                    <a:pt x="321" y="415"/>
                  </a:cubicBezTo>
                  <a:cubicBezTo>
                    <a:pt x="321" y="414"/>
                    <a:pt x="320" y="413"/>
                    <a:pt x="320" y="413"/>
                  </a:cubicBezTo>
                  <a:cubicBezTo>
                    <a:pt x="318" y="412"/>
                    <a:pt x="318" y="413"/>
                    <a:pt x="317" y="412"/>
                  </a:cubicBezTo>
                  <a:cubicBezTo>
                    <a:pt x="316" y="412"/>
                    <a:pt x="316" y="412"/>
                    <a:pt x="315" y="412"/>
                  </a:cubicBezTo>
                  <a:cubicBezTo>
                    <a:pt x="314" y="412"/>
                    <a:pt x="314" y="412"/>
                    <a:pt x="313" y="412"/>
                  </a:cubicBezTo>
                  <a:cubicBezTo>
                    <a:pt x="312" y="412"/>
                    <a:pt x="312" y="412"/>
                    <a:pt x="311" y="411"/>
                  </a:cubicBezTo>
                  <a:cubicBezTo>
                    <a:pt x="310" y="411"/>
                    <a:pt x="310" y="410"/>
                    <a:pt x="309" y="409"/>
                  </a:cubicBezTo>
                  <a:cubicBezTo>
                    <a:pt x="309" y="409"/>
                    <a:pt x="309" y="408"/>
                    <a:pt x="309" y="408"/>
                  </a:cubicBezTo>
                  <a:cubicBezTo>
                    <a:pt x="308" y="407"/>
                    <a:pt x="307" y="407"/>
                    <a:pt x="306" y="405"/>
                  </a:cubicBezTo>
                  <a:cubicBezTo>
                    <a:pt x="306" y="404"/>
                    <a:pt x="305" y="404"/>
                    <a:pt x="304" y="403"/>
                  </a:cubicBezTo>
                  <a:cubicBezTo>
                    <a:pt x="303" y="403"/>
                    <a:pt x="303" y="403"/>
                    <a:pt x="302" y="403"/>
                  </a:cubicBezTo>
                  <a:cubicBezTo>
                    <a:pt x="301" y="402"/>
                    <a:pt x="300" y="401"/>
                    <a:pt x="300" y="401"/>
                  </a:cubicBezTo>
                  <a:cubicBezTo>
                    <a:pt x="299" y="402"/>
                    <a:pt x="301" y="402"/>
                    <a:pt x="300" y="403"/>
                  </a:cubicBezTo>
                  <a:cubicBezTo>
                    <a:pt x="300" y="403"/>
                    <a:pt x="300" y="403"/>
                    <a:pt x="300" y="403"/>
                  </a:cubicBezTo>
                  <a:cubicBezTo>
                    <a:pt x="301" y="405"/>
                    <a:pt x="304" y="404"/>
                    <a:pt x="303" y="405"/>
                  </a:cubicBezTo>
                  <a:cubicBezTo>
                    <a:pt x="305" y="405"/>
                    <a:pt x="305" y="406"/>
                    <a:pt x="306" y="407"/>
                  </a:cubicBezTo>
                  <a:cubicBezTo>
                    <a:pt x="306" y="407"/>
                    <a:pt x="306" y="408"/>
                    <a:pt x="306" y="408"/>
                  </a:cubicBezTo>
                  <a:cubicBezTo>
                    <a:pt x="309" y="410"/>
                    <a:pt x="307" y="409"/>
                    <a:pt x="305" y="411"/>
                  </a:cubicBezTo>
                  <a:cubicBezTo>
                    <a:pt x="305" y="411"/>
                    <a:pt x="306" y="411"/>
                    <a:pt x="306" y="411"/>
                  </a:cubicBezTo>
                  <a:cubicBezTo>
                    <a:pt x="307" y="411"/>
                    <a:pt x="309" y="411"/>
                    <a:pt x="309" y="413"/>
                  </a:cubicBezTo>
                  <a:cubicBezTo>
                    <a:pt x="309" y="413"/>
                    <a:pt x="309" y="414"/>
                    <a:pt x="309" y="414"/>
                  </a:cubicBezTo>
                  <a:cubicBezTo>
                    <a:pt x="309" y="414"/>
                    <a:pt x="310" y="414"/>
                    <a:pt x="310" y="414"/>
                  </a:cubicBezTo>
                  <a:cubicBezTo>
                    <a:pt x="311" y="412"/>
                    <a:pt x="312" y="414"/>
                    <a:pt x="313" y="414"/>
                  </a:cubicBezTo>
                  <a:cubicBezTo>
                    <a:pt x="314" y="414"/>
                    <a:pt x="314" y="413"/>
                    <a:pt x="315" y="414"/>
                  </a:cubicBezTo>
                  <a:cubicBezTo>
                    <a:pt x="318" y="413"/>
                    <a:pt x="323" y="418"/>
                    <a:pt x="320" y="419"/>
                  </a:cubicBezTo>
                  <a:cubicBezTo>
                    <a:pt x="319" y="421"/>
                    <a:pt x="318" y="423"/>
                    <a:pt x="315" y="423"/>
                  </a:cubicBezTo>
                  <a:cubicBezTo>
                    <a:pt x="314" y="425"/>
                    <a:pt x="309" y="426"/>
                    <a:pt x="307" y="424"/>
                  </a:cubicBezTo>
                  <a:cubicBezTo>
                    <a:pt x="307" y="424"/>
                    <a:pt x="306" y="424"/>
                    <a:pt x="306" y="424"/>
                  </a:cubicBezTo>
                  <a:cubicBezTo>
                    <a:pt x="305" y="425"/>
                    <a:pt x="304" y="425"/>
                    <a:pt x="303" y="424"/>
                  </a:cubicBezTo>
                  <a:cubicBezTo>
                    <a:pt x="303" y="424"/>
                    <a:pt x="302" y="424"/>
                    <a:pt x="302" y="424"/>
                  </a:cubicBezTo>
                  <a:cubicBezTo>
                    <a:pt x="301" y="424"/>
                    <a:pt x="301" y="425"/>
                    <a:pt x="301" y="425"/>
                  </a:cubicBezTo>
                  <a:cubicBezTo>
                    <a:pt x="302" y="425"/>
                    <a:pt x="302" y="425"/>
                    <a:pt x="303" y="426"/>
                  </a:cubicBezTo>
                  <a:cubicBezTo>
                    <a:pt x="305" y="427"/>
                    <a:pt x="304" y="430"/>
                    <a:pt x="302" y="432"/>
                  </a:cubicBezTo>
                  <a:cubicBezTo>
                    <a:pt x="302" y="434"/>
                    <a:pt x="300" y="433"/>
                    <a:pt x="299" y="433"/>
                  </a:cubicBezTo>
                  <a:cubicBezTo>
                    <a:pt x="299" y="433"/>
                    <a:pt x="300" y="433"/>
                    <a:pt x="300" y="433"/>
                  </a:cubicBezTo>
                  <a:cubicBezTo>
                    <a:pt x="299" y="433"/>
                    <a:pt x="299" y="433"/>
                    <a:pt x="299" y="433"/>
                  </a:cubicBezTo>
                  <a:cubicBezTo>
                    <a:pt x="299" y="434"/>
                    <a:pt x="298" y="434"/>
                    <a:pt x="298" y="434"/>
                  </a:cubicBezTo>
                  <a:cubicBezTo>
                    <a:pt x="298" y="435"/>
                    <a:pt x="295" y="434"/>
                    <a:pt x="296" y="436"/>
                  </a:cubicBezTo>
                  <a:cubicBezTo>
                    <a:pt x="297" y="436"/>
                    <a:pt x="299" y="435"/>
                    <a:pt x="300" y="435"/>
                  </a:cubicBezTo>
                  <a:cubicBezTo>
                    <a:pt x="302" y="433"/>
                    <a:pt x="302" y="436"/>
                    <a:pt x="303" y="437"/>
                  </a:cubicBezTo>
                  <a:cubicBezTo>
                    <a:pt x="304" y="436"/>
                    <a:pt x="305" y="436"/>
                    <a:pt x="305" y="436"/>
                  </a:cubicBezTo>
                  <a:cubicBezTo>
                    <a:pt x="304" y="435"/>
                    <a:pt x="303" y="436"/>
                    <a:pt x="304" y="434"/>
                  </a:cubicBezTo>
                  <a:cubicBezTo>
                    <a:pt x="303" y="432"/>
                    <a:pt x="304" y="431"/>
                    <a:pt x="306" y="432"/>
                  </a:cubicBezTo>
                  <a:cubicBezTo>
                    <a:pt x="307" y="430"/>
                    <a:pt x="308" y="428"/>
                    <a:pt x="309" y="427"/>
                  </a:cubicBezTo>
                  <a:cubicBezTo>
                    <a:pt x="311" y="426"/>
                    <a:pt x="314" y="425"/>
                    <a:pt x="316" y="425"/>
                  </a:cubicBezTo>
                  <a:cubicBezTo>
                    <a:pt x="317" y="424"/>
                    <a:pt x="318" y="423"/>
                    <a:pt x="319" y="422"/>
                  </a:cubicBezTo>
                  <a:cubicBezTo>
                    <a:pt x="319" y="423"/>
                    <a:pt x="319" y="423"/>
                    <a:pt x="319" y="424"/>
                  </a:cubicBezTo>
                  <a:cubicBezTo>
                    <a:pt x="319" y="424"/>
                    <a:pt x="319" y="424"/>
                    <a:pt x="320" y="424"/>
                  </a:cubicBezTo>
                  <a:cubicBezTo>
                    <a:pt x="321" y="425"/>
                    <a:pt x="321" y="426"/>
                    <a:pt x="322" y="427"/>
                  </a:cubicBezTo>
                  <a:cubicBezTo>
                    <a:pt x="322" y="428"/>
                    <a:pt x="323" y="431"/>
                    <a:pt x="321" y="431"/>
                  </a:cubicBezTo>
                  <a:cubicBezTo>
                    <a:pt x="319" y="432"/>
                    <a:pt x="318" y="432"/>
                    <a:pt x="317" y="433"/>
                  </a:cubicBezTo>
                  <a:cubicBezTo>
                    <a:pt x="316" y="434"/>
                    <a:pt x="316" y="435"/>
                    <a:pt x="315" y="435"/>
                  </a:cubicBezTo>
                  <a:cubicBezTo>
                    <a:pt x="315" y="435"/>
                    <a:pt x="315" y="433"/>
                    <a:pt x="314" y="433"/>
                  </a:cubicBezTo>
                  <a:cubicBezTo>
                    <a:pt x="314" y="433"/>
                    <a:pt x="313" y="433"/>
                    <a:pt x="312" y="433"/>
                  </a:cubicBezTo>
                  <a:cubicBezTo>
                    <a:pt x="312" y="433"/>
                    <a:pt x="312" y="433"/>
                    <a:pt x="312" y="434"/>
                  </a:cubicBezTo>
                  <a:cubicBezTo>
                    <a:pt x="313" y="434"/>
                    <a:pt x="313" y="434"/>
                    <a:pt x="313" y="435"/>
                  </a:cubicBezTo>
                  <a:cubicBezTo>
                    <a:pt x="314" y="436"/>
                    <a:pt x="316" y="437"/>
                    <a:pt x="313" y="438"/>
                  </a:cubicBezTo>
                  <a:cubicBezTo>
                    <a:pt x="313" y="438"/>
                    <a:pt x="312" y="438"/>
                    <a:pt x="311" y="438"/>
                  </a:cubicBezTo>
                  <a:cubicBezTo>
                    <a:pt x="310" y="438"/>
                    <a:pt x="309" y="439"/>
                    <a:pt x="308" y="440"/>
                  </a:cubicBezTo>
                  <a:cubicBezTo>
                    <a:pt x="307" y="441"/>
                    <a:pt x="306" y="441"/>
                    <a:pt x="305" y="441"/>
                  </a:cubicBezTo>
                  <a:cubicBezTo>
                    <a:pt x="304" y="443"/>
                    <a:pt x="302" y="441"/>
                    <a:pt x="301" y="442"/>
                  </a:cubicBezTo>
                  <a:cubicBezTo>
                    <a:pt x="300" y="443"/>
                    <a:pt x="303" y="443"/>
                    <a:pt x="304" y="443"/>
                  </a:cubicBezTo>
                  <a:cubicBezTo>
                    <a:pt x="305" y="443"/>
                    <a:pt x="306" y="443"/>
                    <a:pt x="307" y="444"/>
                  </a:cubicBezTo>
                  <a:cubicBezTo>
                    <a:pt x="307" y="444"/>
                    <a:pt x="308" y="445"/>
                    <a:pt x="309" y="444"/>
                  </a:cubicBezTo>
                  <a:cubicBezTo>
                    <a:pt x="309" y="442"/>
                    <a:pt x="309" y="441"/>
                    <a:pt x="311" y="440"/>
                  </a:cubicBezTo>
                  <a:cubicBezTo>
                    <a:pt x="312" y="438"/>
                    <a:pt x="314" y="440"/>
                    <a:pt x="316" y="440"/>
                  </a:cubicBezTo>
                  <a:cubicBezTo>
                    <a:pt x="316" y="439"/>
                    <a:pt x="317" y="438"/>
                    <a:pt x="319" y="438"/>
                  </a:cubicBezTo>
                  <a:cubicBezTo>
                    <a:pt x="319" y="437"/>
                    <a:pt x="320" y="437"/>
                    <a:pt x="321" y="437"/>
                  </a:cubicBezTo>
                  <a:cubicBezTo>
                    <a:pt x="322" y="437"/>
                    <a:pt x="322" y="437"/>
                    <a:pt x="322" y="438"/>
                  </a:cubicBezTo>
                  <a:cubicBezTo>
                    <a:pt x="323" y="438"/>
                    <a:pt x="323" y="436"/>
                    <a:pt x="325" y="438"/>
                  </a:cubicBezTo>
                  <a:cubicBezTo>
                    <a:pt x="326" y="438"/>
                    <a:pt x="327" y="439"/>
                    <a:pt x="329" y="440"/>
                  </a:cubicBezTo>
                  <a:cubicBezTo>
                    <a:pt x="330" y="441"/>
                    <a:pt x="332" y="442"/>
                    <a:pt x="334" y="442"/>
                  </a:cubicBezTo>
                  <a:cubicBezTo>
                    <a:pt x="336" y="442"/>
                    <a:pt x="338" y="442"/>
                    <a:pt x="339" y="442"/>
                  </a:cubicBezTo>
                  <a:cubicBezTo>
                    <a:pt x="340" y="442"/>
                    <a:pt x="342" y="441"/>
                    <a:pt x="343" y="441"/>
                  </a:cubicBezTo>
                  <a:cubicBezTo>
                    <a:pt x="344" y="443"/>
                    <a:pt x="340" y="445"/>
                    <a:pt x="338" y="445"/>
                  </a:cubicBezTo>
                  <a:cubicBezTo>
                    <a:pt x="338" y="445"/>
                    <a:pt x="337" y="445"/>
                    <a:pt x="337" y="445"/>
                  </a:cubicBezTo>
                  <a:cubicBezTo>
                    <a:pt x="337" y="447"/>
                    <a:pt x="338" y="448"/>
                    <a:pt x="336" y="448"/>
                  </a:cubicBezTo>
                  <a:cubicBezTo>
                    <a:pt x="336" y="448"/>
                    <a:pt x="335" y="448"/>
                    <a:pt x="335" y="448"/>
                  </a:cubicBezTo>
                  <a:cubicBezTo>
                    <a:pt x="335" y="449"/>
                    <a:pt x="336" y="450"/>
                    <a:pt x="335" y="450"/>
                  </a:cubicBezTo>
                  <a:cubicBezTo>
                    <a:pt x="335" y="451"/>
                    <a:pt x="334" y="449"/>
                    <a:pt x="333" y="450"/>
                  </a:cubicBezTo>
                  <a:cubicBezTo>
                    <a:pt x="333" y="450"/>
                    <a:pt x="334" y="451"/>
                    <a:pt x="333" y="451"/>
                  </a:cubicBezTo>
                  <a:cubicBezTo>
                    <a:pt x="333" y="454"/>
                    <a:pt x="332" y="453"/>
                    <a:pt x="331" y="452"/>
                  </a:cubicBezTo>
                  <a:cubicBezTo>
                    <a:pt x="330" y="453"/>
                    <a:pt x="331" y="455"/>
                    <a:pt x="329" y="455"/>
                  </a:cubicBezTo>
                  <a:cubicBezTo>
                    <a:pt x="327" y="456"/>
                    <a:pt x="326" y="456"/>
                    <a:pt x="326" y="457"/>
                  </a:cubicBezTo>
                  <a:cubicBezTo>
                    <a:pt x="326" y="459"/>
                    <a:pt x="325" y="459"/>
                    <a:pt x="324" y="458"/>
                  </a:cubicBezTo>
                  <a:cubicBezTo>
                    <a:pt x="324" y="458"/>
                    <a:pt x="323" y="457"/>
                    <a:pt x="323" y="457"/>
                  </a:cubicBezTo>
                  <a:cubicBezTo>
                    <a:pt x="323" y="457"/>
                    <a:pt x="323" y="457"/>
                    <a:pt x="323" y="457"/>
                  </a:cubicBezTo>
                  <a:cubicBezTo>
                    <a:pt x="322" y="459"/>
                    <a:pt x="323" y="459"/>
                    <a:pt x="324" y="460"/>
                  </a:cubicBezTo>
                  <a:cubicBezTo>
                    <a:pt x="323" y="461"/>
                    <a:pt x="321" y="462"/>
                    <a:pt x="320" y="464"/>
                  </a:cubicBezTo>
                  <a:cubicBezTo>
                    <a:pt x="320" y="465"/>
                    <a:pt x="320" y="466"/>
                    <a:pt x="319" y="466"/>
                  </a:cubicBezTo>
                  <a:cubicBezTo>
                    <a:pt x="318" y="468"/>
                    <a:pt x="315" y="466"/>
                    <a:pt x="315" y="469"/>
                  </a:cubicBezTo>
                  <a:cubicBezTo>
                    <a:pt x="314" y="470"/>
                    <a:pt x="311" y="469"/>
                    <a:pt x="310" y="471"/>
                  </a:cubicBezTo>
                  <a:cubicBezTo>
                    <a:pt x="310" y="471"/>
                    <a:pt x="310" y="471"/>
                    <a:pt x="310" y="471"/>
                  </a:cubicBezTo>
                  <a:cubicBezTo>
                    <a:pt x="309" y="471"/>
                    <a:pt x="309" y="471"/>
                    <a:pt x="308" y="472"/>
                  </a:cubicBezTo>
                  <a:cubicBezTo>
                    <a:pt x="307" y="471"/>
                    <a:pt x="307" y="471"/>
                    <a:pt x="306" y="472"/>
                  </a:cubicBezTo>
                  <a:cubicBezTo>
                    <a:pt x="306" y="472"/>
                    <a:pt x="306" y="472"/>
                    <a:pt x="306" y="472"/>
                  </a:cubicBezTo>
                  <a:cubicBezTo>
                    <a:pt x="305" y="473"/>
                    <a:pt x="304" y="472"/>
                    <a:pt x="304" y="472"/>
                  </a:cubicBezTo>
                  <a:cubicBezTo>
                    <a:pt x="303" y="472"/>
                    <a:pt x="303" y="473"/>
                    <a:pt x="302" y="473"/>
                  </a:cubicBezTo>
                  <a:cubicBezTo>
                    <a:pt x="301" y="473"/>
                    <a:pt x="298" y="477"/>
                    <a:pt x="297" y="475"/>
                  </a:cubicBezTo>
                  <a:cubicBezTo>
                    <a:pt x="294" y="477"/>
                    <a:pt x="294" y="477"/>
                    <a:pt x="291" y="474"/>
                  </a:cubicBezTo>
                  <a:cubicBezTo>
                    <a:pt x="291" y="474"/>
                    <a:pt x="290" y="475"/>
                    <a:pt x="290" y="475"/>
                  </a:cubicBezTo>
                  <a:cubicBezTo>
                    <a:pt x="290" y="476"/>
                    <a:pt x="290" y="476"/>
                    <a:pt x="290" y="476"/>
                  </a:cubicBezTo>
                  <a:cubicBezTo>
                    <a:pt x="290" y="477"/>
                    <a:pt x="289" y="478"/>
                    <a:pt x="290" y="479"/>
                  </a:cubicBezTo>
                  <a:cubicBezTo>
                    <a:pt x="288" y="482"/>
                    <a:pt x="289" y="477"/>
                    <a:pt x="286" y="477"/>
                  </a:cubicBezTo>
                  <a:cubicBezTo>
                    <a:pt x="288" y="480"/>
                    <a:pt x="286" y="480"/>
                    <a:pt x="283" y="480"/>
                  </a:cubicBezTo>
                  <a:cubicBezTo>
                    <a:pt x="282" y="480"/>
                    <a:pt x="277" y="479"/>
                    <a:pt x="278" y="478"/>
                  </a:cubicBezTo>
                  <a:cubicBezTo>
                    <a:pt x="278" y="477"/>
                    <a:pt x="280" y="478"/>
                    <a:pt x="280" y="477"/>
                  </a:cubicBezTo>
                  <a:cubicBezTo>
                    <a:pt x="279" y="477"/>
                    <a:pt x="277" y="477"/>
                    <a:pt x="277" y="475"/>
                  </a:cubicBezTo>
                  <a:cubicBezTo>
                    <a:pt x="275" y="474"/>
                    <a:pt x="275" y="472"/>
                    <a:pt x="274" y="470"/>
                  </a:cubicBezTo>
                  <a:cubicBezTo>
                    <a:pt x="273" y="470"/>
                    <a:pt x="275" y="472"/>
                    <a:pt x="273" y="473"/>
                  </a:cubicBezTo>
                  <a:cubicBezTo>
                    <a:pt x="274" y="473"/>
                    <a:pt x="274" y="474"/>
                    <a:pt x="274" y="474"/>
                  </a:cubicBezTo>
                  <a:cubicBezTo>
                    <a:pt x="274" y="475"/>
                    <a:pt x="276" y="475"/>
                    <a:pt x="276" y="476"/>
                  </a:cubicBezTo>
                  <a:cubicBezTo>
                    <a:pt x="276" y="477"/>
                    <a:pt x="275" y="477"/>
                    <a:pt x="275" y="478"/>
                  </a:cubicBezTo>
                  <a:cubicBezTo>
                    <a:pt x="275" y="479"/>
                    <a:pt x="277" y="479"/>
                    <a:pt x="277" y="479"/>
                  </a:cubicBezTo>
                  <a:cubicBezTo>
                    <a:pt x="277" y="480"/>
                    <a:pt x="276" y="483"/>
                    <a:pt x="276" y="483"/>
                  </a:cubicBezTo>
                  <a:cubicBezTo>
                    <a:pt x="274" y="483"/>
                    <a:pt x="274" y="484"/>
                    <a:pt x="273" y="485"/>
                  </a:cubicBezTo>
                  <a:cubicBezTo>
                    <a:pt x="272" y="486"/>
                    <a:pt x="271" y="486"/>
                    <a:pt x="270" y="487"/>
                  </a:cubicBezTo>
                  <a:cubicBezTo>
                    <a:pt x="269" y="488"/>
                    <a:pt x="268" y="489"/>
                    <a:pt x="268" y="491"/>
                  </a:cubicBezTo>
                  <a:cubicBezTo>
                    <a:pt x="268" y="492"/>
                    <a:pt x="269" y="493"/>
                    <a:pt x="267" y="493"/>
                  </a:cubicBezTo>
                  <a:cubicBezTo>
                    <a:pt x="267" y="493"/>
                    <a:pt x="267" y="494"/>
                    <a:pt x="267" y="494"/>
                  </a:cubicBezTo>
                  <a:cubicBezTo>
                    <a:pt x="267" y="496"/>
                    <a:pt x="267" y="498"/>
                    <a:pt x="264" y="499"/>
                  </a:cubicBezTo>
                  <a:cubicBezTo>
                    <a:pt x="264" y="500"/>
                    <a:pt x="263" y="501"/>
                    <a:pt x="264" y="502"/>
                  </a:cubicBezTo>
                  <a:cubicBezTo>
                    <a:pt x="263" y="503"/>
                    <a:pt x="263" y="504"/>
                    <a:pt x="262" y="505"/>
                  </a:cubicBezTo>
                  <a:cubicBezTo>
                    <a:pt x="262" y="505"/>
                    <a:pt x="262" y="505"/>
                    <a:pt x="262" y="505"/>
                  </a:cubicBezTo>
                  <a:cubicBezTo>
                    <a:pt x="261" y="506"/>
                    <a:pt x="261" y="506"/>
                    <a:pt x="261" y="506"/>
                  </a:cubicBezTo>
                  <a:cubicBezTo>
                    <a:pt x="261" y="507"/>
                    <a:pt x="260" y="508"/>
                    <a:pt x="259" y="508"/>
                  </a:cubicBezTo>
                  <a:cubicBezTo>
                    <a:pt x="258" y="511"/>
                    <a:pt x="256" y="512"/>
                    <a:pt x="253" y="510"/>
                  </a:cubicBezTo>
                  <a:cubicBezTo>
                    <a:pt x="253" y="511"/>
                    <a:pt x="253" y="511"/>
                    <a:pt x="253" y="512"/>
                  </a:cubicBezTo>
                  <a:cubicBezTo>
                    <a:pt x="252" y="513"/>
                    <a:pt x="251" y="516"/>
                    <a:pt x="249" y="517"/>
                  </a:cubicBezTo>
                  <a:cubicBezTo>
                    <a:pt x="247" y="517"/>
                    <a:pt x="248" y="515"/>
                    <a:pt x="247" y="515"/>
                  </a:cubicBezTo>
                  <a:cubicBezTo>
                    <a:pt x="246" y="515"/>
                    <a:pt x="248" y="520"/>
                    <a:pt x="244" y="517"/>
                  </a:cubicBezTo>
                  <a:cubicBezTo>
                    <a:pt x="244" y="517"/>
                    <a:pt x="245" y="518"/>
                    <a:pt x="245" y="518"/>
                  </a:cubicBezTo>
                  <a:cubicBezTo>
                    <a:pt x="245" y="519"/>
                    <a:pt x="245" y="520"/>
                    <a:pt x="244" y="521"/>
                  </a:cubicBezTo>
                  <a:cubicBezTo>
                    <a:pt x="243" y="520"/>
                    <a:pt x="244" y="519"/>
                    <a:pt x="244" y="518"/>
                  </a:cubicBezTo>
                  <a:cubicBezTo>
                    <a:pt x="243" y="518"/>
                    <a:pt x="244" y="517"/>
                    <a:pt x="243" y="516"/>
                  </a:cubicBezTo>
                  <a:cubicBezTo>
                    <a:pt x="242" y="517"/>
                    <a:pt x="244" y="519"/>
                    <a:pt x="241" y="519"/>
                  </a:cubicBezTo>
                  <a:cubicBezTo>
                    <a:pt x="241" y="520"/>
                    <a:pt x="241" y="521"/>
                    <a:pt x="241" y="521"/>
                  </a:cubicBezTo>
                  <a:cubicBezTo>
                    <a:pt x="240" y="522"/>
                    <a:pt x="239" y="523"/>
                    <a:pt x="238" y="522"/>
                  </a:cubicBezTo>
                  <a:cubicBezTo>
                    <a:pt x="236" y="522"/>
                    <a:pt x="236" y="520"/>
                    <a:pt x="237" y="519"/>
                  </a:cubicBezTo>
                  <a:cubicBezTo>
                    <a:pt x="238" y="518"/>
                    <a:pt x="238" y="517"/>
                    <a:pt x="239" y="515"/>
                  </a:cubicBezTo>
                  <a:cubicBezTo>
                    <a:pt x="239" y="513"/>
                    <a:pt x="241" y="512"/>
                    <a:pt x="242" y="511"/>
                  </a:cubicBezTo>
                  <a:cubicBezTo>
                    <a:pt x="240" y="510"/>
                    <a:pt x="238" y="510"/>
                    <a:pt x="235" y="509"/>
                  </a:cubicBezTo>
                  <a:cubicBezTo>
                    <a:pt x="235" y="510"/>
                    <a:pt x="236" y="510"/>
                    <a:pt x="237" y="510"/>
                  </a:cubicBezTo>
                  <a:cubicBezTo>
                    <a:pt x="237" y="511"/>
                    <a:pt x="237" y="511"/>
                    <a:pt x="237" y="511"/>
                  </a:cubicBezTo>
                  <a:cubicBezTo>
                    <a:pt x="237" y="511"/>
                    <a:pt x="237" y="511"/>
                    <a:pt x="237" y="510"/>
                  </a:cubicBezTo>
                  <a:cubicBezTo>
                    <a:pt x="238" y="511"/>
                    <a:pt x="237" y="513"/>
                    <a:pt x="237" y="514"/>
                  </a:cubicBezTo>
                  <a:cubicBezTo>
                    <a:pt x="237" y="516"/>
                    <a:pt x="237" y="518"/>
                    <a:pt x="235" y="517"/>
                  </a:cubicBezTo>
                  <a:cubicBezTo>
                    <a:pt x="235" y="519"/>
                    <a:pt x="236" y="521"/>
                    <a:pt x="235" y="522"/>
                  </a:cubicBezTo>
                  <a:cubicBezTo>
                    <a:pt x="234" y="522"/>
                    <a:pt x="233" y="521"/>
                    <a:pt x="233" y="521"/>
                  </a:cubicBezTo>
                  <a:cubicBezTo>
                    <a:pt x="232" y="521"/>
                    <a:pt x="232" y="522"/>
                    <a:pt x="231" y="522"/>
                  </a:cubicBezTo>
                  <a:cubicBezTo>
                    <a:pt x="229" y="523"/>
                    <a:pt x="230" y="521"/>
                    <a:pt x="229" y="521"/>
                  </a:cubicBezTo>
                  <a:cubicBezTo>
                    <a:pt x="228" y="525"/>
                    <a:pt x="227" y="522"/>
                    <a:pt x="225" y="522"/>
                  </a:cubicBezTo>
                  <a:cubicBezTo>
                    <a:pt x="225" y="522"/>
                    <a:pt x="225" y="523"/>
                    <a:pt x="225" y="524"/>
                  </a:cubicBezTo>
                  <a:cubicBezTo>
                    <a:pt x="224" y="524"/>
                    <a:pt x="223" y="523"/>
                    <a:pt x="223" y="523"/>
                  </a:cubicBezTo>
                  <a:cubicBezTo>
                    <a:pt x="222" y="526"/>
                    <a:pt x="225" y="527"/>
                    <a:pt x="223" y="529"/>
                  </a:cubicBezTo>
                  <a:cubicBezTo>
                    <a:pt x="222" y="532"/>
                    <a:pt x="221" y="531"/>
                    <a:pt x="219" y="530"/>
                  </a:cubicBezTo>
                  <a:cubicBezTo>
                    <a:pt x="219" y="530"/>
                    <a:pt x="219" y="530"/>
                    <a:pt x="219" y="530"/>
                  </a:cubicBezTo>
                  <a:cubicBezTo>
                    <a:pt x="219" y="530"/>
                    <a:pt x="219" y="530"/>
                    <a:pt x="219" y="530"/>
                  </a:cubicBezTo>
                  <a:cubicBezTo>
                    <a:pt x="218" y="531"/>
                    <a:pt x="217" y="530"/>
                    <a:pt x="217" y="531"/>
                  </a:cubicBezTo>
                  <a:cubicBezTo>
                    <a:pt x="216" y="532"/>
                    <a:pt x="216" y="533"/>
                    <a:pt x="216" y="534"/>
                  </a:cubicBezTo>
                  <a:cubicBezTo>
                    <a:pt x="217" y="534"/>
                    <a:pt x="217" y="535"/>
                    <a:pt x="217" y="535"/>
                  </a:cubicBezTo>
                  <a:cubicBezTo>
                    <a:pt x="218" y="535"/>
                    <a:pt x="218" y="534"/>
                    <a:pt x="218" y="534"/>
                  </a:cubicBezTo>
                  <a:cubicBezTo>
                    <a:pt x="220" y="534"/>
                    <a:pt x="221" y="538"/>
                    <a:pt x="220" y="539"/>
                  </a:cubicBezTo>
                  <a:cubicBezTo>
                    <a:pt x="221" y="539"/>
                    <a:pt x="221" y="539"/>
                    <a:pt x="222" y="540"/>
                  </a:cubicBezTo>
                  <a:cubicBezTo>
                    <a:pt x="219" y="540"/>
                    <a:pt x="219" y="543"/>
                    <a:pt x="218" y="544"/>
                  </a:cubicBezTo>
                  <a:cubicBezTo>
                    <a:pt x="217" y="545"/>
                    <a:pt x="216" y="541"/>
                    <a:pt x="213" y="543"/>
                  </a:cubicBezTo>
                  <a:cubicBezTo>
                    <a:pt x="213" y="545"/>
                    <a:pt x="215" y="545"/>
                    <a:pt x="217" y="545"/>
                  </a:cubicBezTo>
                  <a:cubicBezTo>
                    <a:pt x="219" y="545"/>
                    <a:pt x="219" y="546"/>
                    <a:pt x="219" y="548"/>
                  </a:cubicBezTo>
                  <a:cubicBezTo>
                    <a:pt x="219" y="550"/>
                    <a:pt x="220" y="552"/>
                    <a:pt x="218" y="554"/>
                  </a:cubicBezTo>
                  <a:cubicBezTo>
                    <a:pt x="218" y="555"/>
                    <a:pt x="216" y="555"/>
                    <a:pt x="216" y="555"/>
                  </a:cubicBezTo>
                  <a:cubicBezTo>
                    <a:pt x="215" y="556"/>
                    <a:pt x="216" y="556"/>
                    <a:pt x="216" y="557"/>
                  </a:cubicBezTo>
                  <a:cubicBezTo>
                    <a:pt x="215" y="557"/>
                    <a:pt x="215" y="556"/>
                    <a:pt x="214" y="556"/>
                  </a:cubicBezTo>
                  <a:cubicBezTo>
                    <a:pt x="214" y="556"/>
                    <a:pt x="213" y="556"/>
                    <a:pt x="213" y="556"/>
                  </a:cubicBezTo>
                  <a:cubicBezTo>
                    <a:pt x="213" y="556"/>
                    <a:pt x="215" y="558"/>
                    <a:pt x="215" y="558"/>
                  </a:cubicBezTo>
                  <a:cubicBezTo>
                    <a:pt x="215" y="560"/>
                    <a:pt x="214" y="559"/>
                    <a:pt x="213" y="558"/>
                  </a:cubicBezTo>
                  <a:cubicBezTo>
                    <a:pt x="213" y="561"/>
                    <a:pt x="215" y="562"/>
                    <a:pt x="212" y="564"/>
                  </a:cubicBezTo>
                  <a:cubicBezTo>
                    <a:pt x="211" y="565"/>
                    <a:pt x="211" y="565"/>
                    <a:pt x="210" y="566"/>
                  </a:cubicBezTo>
                  <a:cubicBezTo>
                    <a:pt x="209" y="567"/>
                    <a:pt x="208" y="567"/>
                    <a:pt x="207" y="566"/>
                  </a:cubicBezTo>
                  <a:cubicBezTo>
                    <a:pt x="207" y="566"/>
                    <a:pt x="208" y="566"/>
                    <a:pt x="208" y="565"/>
                  </a:cubicBezTo>
                  <a:cubicBezTo>
                    <a:pt x="208" y="565"/>
                    <a:pt x="208" y="565"/>
                    <a:pt x="208" y="565"/>
                  </a:cubicBezTo>
                  <a:cubicBezTo>
                    <a:pt x="207" y="565"/>
                    <a:pt x="207" y="565"/>
                    <a:pt x="207" y="564"/>
                  </a:cubicBezTo>
                  <a:cubicBezTo>
                    <a:pt x="207" y="564"/>
                    <a:pt x="206" y="564"/>
                    <a:pt x="206" y="564"/>
                  </a:cubicBezTo>
                  <a:cubicBezTo>
                    <a:pt x="206" y="566"/>
                    <a:pt x="205" y="568"/>
                    <a:pt x="203" y="566"/>
                  </a:cubicBezTo>
                  <a:cubicBezTo>
                    <a:pt x="203" y="567"/>
                    <a:pt x="203" y="567"/>
                    <a:pt x="203" y="567"/>
                  </a:cubicBezTo>
                  <a:cubicBezTo>
                    <a:pt x="203" y="568"/>
                    <a:pt x="203" y="568"/>
                    <a:pt x="203" y="568"/>
                  </a:cubicBezTo>
                  <a:cubicBezTo>
                    <a:pt x="203" y="568"/>
                    <a:pt x="203" y="568"/>
                    <a:pt x="203" y="567"/>
                  </a:cubicBezTo>
                  <a:cubicBezTo>
                    <a:pt x="203" y="567"/>
                    <a:pt x="204" y="567"/>
                    <a:pt x="205" y="568"/>
                  </a:cubicBezTo>
                  <a:cubicBezTo>
                    <a:pt x="205" y="568"/>
                    <a:pt x="205" y="568"/>
                    <a:pt x="205" y="568"/>
                  </a:cubicBezTo>
                  <a:cubicBezTo>
                    <a:pt x="207" y="568"/>
                    <a:pt x="209" y="569"/>
                    <a:pt x="208" y="570"/>
                  </a:cubicBezTo>
                  <a:cubicBezTo>
                    <a:pt x="207" y="573"/>
                    <a:pt x="206" y="570"/>
                    <a:pt x="205" y="571"/>
                  </a:cubicBezTo>
                  <a:cubicBezTo>
                    <a:pt x="207" y="572"/>
                    <a:pt x="208" y="574"/>
                    <a:pt x="207" y="576"/>
                  </a:cubicBezTo>
                  <a:cubicBezTo>
                    <a:pt x="208" y="577"/>
                    <a:pt x="208" y="578"/>
                    <a:pt x="208" y="579"/>
                  </a:cubicBezTo>
                  <a:cubicBezTo>
                    <a:pt x="208" y="580"/>
                    <a:pt x="209" y="579"/>
                    <a:pt x="208" y="580"/>
                  </a:cubicBezTo>
                  <a:cubicBezTo>
                    <a:pt x="208" y="581"/>
                    <a:pt x="207" y="581"/>
                    <a:pt x="206" y="581"/>
                  </a:cubicBezTo>
                  <a:cubicBezTo>
                    <a:pt x="207" y="584"/>
                    <a:pt x="207" y="583"/>
                    <a:pt x="205" y="584"/>
                  </a:cubicBezTo>
                  <a:cubicBezTo>
                    <a:pt x="205" y="584"/>
                    <a:pt x="208" y="585"/>
                    <a:pt x="206" y="586"/>
                  </a:cubicBezTo>
                  <a:cubicBezTo>
                    <a:pt x="205" y="587"/>
                    <a:pt x="204" y="586"/>
                    <a:pt x="203" y="587"/>
                  </a:cubicBezTo>
                  <a:cubicBezTo>
                    <a:pt x="205" y="588"/>
                    <a:pt x="205" y="588"/>
                    <a:pt x="202" y="590"/>
                  </a:cubicBezTo>
                  <a:cubicBezTo>
                    <a:pt x="203" y="590"/>
                    <a:pt x="204" y="590"/>
                    <a:pt x="205" y="591"/>
                  </a:cubicBezTo>
                  <a:cubicBezTo>
                    <a:pt x="206" y="592"/>
                    <a:pt x="205" y="593"/>
                    <a:pt x="204" y="593"/>
                  </a:cubicBezTo>
                  <a:cubicBezTo>
                    <a:pt x="204" y="594"/>
                    <a:pt x="204" y="594"/>
                    <a:pt x="204" y="595"/>
                  </a:cubicBezTo>
                  <a:cubicBezTo>
                    <a:pt x="204" y="596"/>
                    <a:pt x="204" y="597"/>
                    <a:pt x="203" y="598"/>
                  </a:cubicBezTo>
                  <a:cubicBezTo>
                    <a:pt x="203" y="598"/>
                    <a:pt x="202" y="597"/>
                    <a:pt x="201" y="598"/>
                  </a:cubicBezTo>
                  <a:cubicBezTo>
                    <a:pt x="201" y="598"/>
                    <a:pt x="201" y="599"/>
                    <a:pt x="200" y="600"/>
                  </a:cubicBezTo>
                  <a:cubicBezTo>
                    <a:pt x="202" y="601"/>
                    <a:pt x="203" y="599"/>
                    <a:pt x="203" y="603"/>
                  </a:cubicBezTo>
                  <a:cubicBezTo>
                    <a:pt x="202" y="604"/>
                    <a:pt x="202" y="605"/>
                    <a:pt x="201" y="606"/>
                  </a:cubicBezTo>
                  <a:cubicBezTo>
                    <a:pt x="200" y="606"/>
                    <a:pt x="200" y="605"/>
                    <a:pt x="199" y="605"/>
                  </a:cubicBezTo>
                  <a:cubicBezTo>
                    <a:pt x="197" y="608"/>
                    <a:pt x="196" y="607"/>
                    <a:pt x="194" y="606"/>
                  </a:cubicBezTo>
                  <a:cubicBezTo>
                    <a:pt x="193" y="604"/>
                    <a:pt x="190" y="605"/>
                    <a:pt x="190" y="603"/>
                  </a:cubicBezTo>
                  <a:cubicBezTo>
                    <a:pt x="188" y="602"/>
                    <a:pt x="190" y="602"/>
                    <a:pt x="189" y="601"/>
                  </a:cubicBezTo>
                  <a:cubicBezTo>
                    <a:pt x="189" y="599"/>
                    <a:pt x="188" y="602"/>
                    <a:pt x="188" y="603"/>
                  </a:cubicBezTo>
                  <a:cubicBezTo>
                    <a:pt x="187" y="600"/>
                    <a:pt x="190" y="600"/>
                    <a:pt x="190" y="598"/>
                  </a:cubicBezTo>
                  <a:cubicBezTo>
                    <a:pt x="186" y="597"/>
                    <a:pt x="184" y="595"/>
                    <a:pt x="182" y="591"/>
                  </a:cubicBezTo>
                  <a:cubicBezTo>
                    <a:pt x="182" y="593"/>
                    <a:pt x="181" y="594"/>
                    <a:pt x="179" y="594"/>
                  </a:cubicBezTo>
                  <a:cubicBezTo>
                    <a:pt x="179" y="593"/>
                    <a:pt x="182" y="592"/>
                    <a:pt x="181" y="591"/>
                  </a:cubicBezTo>
                  <a:cubicBezTo>
                    <a:pt x="181" y="590"/>
                    <a:pt x="179" y="590"/>
                    <a:pt x="180" y="591"/>
                  </a:cubicBezTo>
                  <a:cubicBezTo>
                    <a:pt x="179" y="592"/>
                    <a:pt x="178" y="593"/>
                    <a:pt x="177" y="594"/>
                  </a:cubicBezTo>
                  <a:cubicBezTo>
                    <a:pt x="175" y="594"/>
                    <a:pt x="177" y="593"/>
                    <a:pt x="176" y="592"/>
                  </a:cubicBezTo>
                  <a:cubicBezTo>
                    <a:pt x="175" y="593"/>
                    <a:pt x="174" y="593"/>
                    <a:pt x="173" y="593"/>
                  </a:cubicBezTo>
                  <a:cubicBezTo>
                    <a:pt x="173" y="594"/>
                    <a:pt x="172" y="595"/>
                    <a:pt x="171" y="595"/>
                  </a:cubicBezTo>
                  <a:cubicBezTo>
                    <a:pt x="169" y="596"/>
                    <a:pt x="167" y="592"/>
                    <a:pt x="170" y="592"/>
                  </a:cubicBezTo>
                  <a:cubicBezTo>
                    <a:pt x="170" y="591"/>
                    <a:pt x="168" y="591"/>
                    <a:pt x="167" y="591"/>
                  </a:cubicBezTo>
                  <a:cubicBezTo>
                    <a:pt x="167" y="590"/>
                    <a:pt x="167" y="590"/>
                    <a:pt x="166" y="589"/>
                  </a:cubicBezTo>
                  <a:cubicBezTo>
                    <a:pt x="166" y="589"/>
                    <a:pt x="166" y="589"/>
                    <a:pt x="166" y="588"/>
                  </a:cubicBezTo>
                  <a:cubicBezTo>
                    <a:pt x="166" y="588"/>
                    <a:pt x="166" y="588"/>
                    <a:pt x="166" y="587"/>
                  </a:cubicBezTo>
                  <a:cubicBezTo>
                    <a:pt x="166" y="587"/>
                    <a:pt x="165" y="587"/>
                    <a:pt x="164" y="587"/>
                  </a:cubicBezTo>
                  <a:cubicBezTo>
                    <a:pt x="164" y="587"/>
                    <a:pt x="164" y="586"/>
                    <a:pt x="163" y="586"/>
                  </a:cubicBezTo>
                  <a:cubicBezTo>
                    <a:pt x="163" y="585"/>
                    <a:pt x="164" y="585"/>
                    <a:pt x="164" y="585"/>
                  </a:cubicBezTo>
                  <a:cubicBezTo>
                    <a:pt x="163" y="584"/>
                    <a:pt x="162" y="584"/>
                    <a:pt x="161" y="583"/>
                  </a:cubicBezTo>
                  <a:cubicBezTo>
                    <a:pt x="163" y="582"/>
                    <a:pt x="162" y="579"/>
                    <a:pt x="164" y="578"/>
                  </a:cubicBezTo>
                  <a:cubicBezTo>
                    <a:pt x="162" y="578"/>
                    <a:pt x="162" y="580"/>
                    <a:pt x="161" y="581"/>
                  </a:cubicBezTo>
                  <a:cubicBezTo>
                    <a:pt x="161" y="579"/>
                    <a:pt x="161" y="579"/>
                    <a:pt x="164" y="576"/>
                  </a:cubicBezTo>
                  <a:cubicBezTo>
                    <a:pt x="162" y="575"/>
                    <a:pt x="162" y="577"/>
                    <a:pt x="160" y="576"/>
                  </a:cubicBezTo>
                  <a:cubicBezTo>
                    <a:pt x="160" y="577"/>
                    <a:pt x="159" y="577"/>
                    <a:pt x="159" y="577"/>
                  </a:cubicBezTo>
                  <a:cubicBezTo>
                    <a:pt x="159" y="576"/>
                    <a:pt x="160" y="576"/>
                    <a:pt x="160" y="576"/>
                  </a:cubicBezTo>
                  <a:cubicBezTo>
                    <a:pt x="160" y="575"/>
                    <a:pt x="162" y="574"/>
                    <a:pt x="160" y="573"/>
                  </a:cubicBezTo>
                  <a:cubicBezTo>
                    <a:pt x="159" y="573"/>
                    <a:pt x="159" y="573"/>
                    <a:pt x="159" y="573"/>
                  </a:cubicBezTo>
                  <a:cubicBezTo>
                    <a:pt x="159" y="574"/>
                    <a:pt x="159" y="574"/>
                    <a:pt x="159" y="574"/>
                  </a:cubicBezTo>
                  <a:cubicBezTo>
                    <a:pt x="160" y="574"/>
                    <a:pt x="159" y="575"/>
                    <a:pt x="159" y="575"/>
                  </a:cubicBezTo>
                  <a:cubicBezTo>
                    <a:pt x="158" y="574"/>
                    <a:pt x="158" y="574"/>
                    <a:pt x="158" y="573"/>
                  </a:cubicBezTo>
                  <a:cubicBezTo>
                    <a:pt x="157" y="573"/>
                    <a:pt x="157" y="573"/>
                    <a:pt x="157" y="573"/>
                  </a:cubicBezTo>
                  <a:cubicBezTo>
                    <a:pt x="155" y="572"/>
                    <a:pt x="155" y="570"/>
                    <a:pt x="154" y="568"/>
                  </a:cubicBezTo>
                  <a:cubicBezTo>
                    <a:pt x="154" y="567"/>
                    <a:pt x="155" y="566"/>
                    <a:pt x="154" y="565"/>
                  </a:cubicBezTo>
                  <a:cubicBezTo>
                    <a:pt x="154" y="564"/>
                    <a:pt x="153" y="563"/>
                    <a:pt x="152" y="562"/>
                  </a:cubicBezTo>
                  <a:cubicBezTo>
                    <a:pt x="152" y="562"/>
                    <a:pt x="152" y="561"/>
                    <a:pt x="152" y="561"/>
                  </a:cubicBezTo>
                  <a:cubicBezTo>
                    <a:pt x="152" y="560"/>
                    <a:pt x="151" y="561"/>
                    <a:pt x="150" y="560"/>
                  </a:cubicBezTo>
                  <a:cubicBezTo>
                    <a:pt x="149" y="560"/>
                    <a:pt x="149" y="557"/>
                    <a:pt x="149" y="556"/>
                  </a:cubicBezTo>
                  <a:cubicBezTo>
                    <a:pt x="147" y="555"/>
                    <a:pt x="145" y="552"/>
                    <a:pt x="148" y="551"/>
                  </a:cubicBezTo>
                  <a:cubicBezTo>
                    <a:pt x="148" y="550"/>
                    <a:pt x="147" y="550"/>
                    <a:pt x="147" y="550"/>
                  </a:cubicBezTo>
                  <a:cubicBezTo>
                    <a:pt x="146" y="548"/>
                    <a:pt x="146" y="546"/>
                    <a:pt x="145" y="544"/>
                  </a:cubicBezTo>
                  <a:cubicBezTo>
                    <a:pt x="142" y="545"/>
                    <a:pt x="142" y="542"/>
                    <a:pt x="142" y="540"/>
                  </a:cubicBezTo>
                  <a:cubicBezTo>
                    <a:pt x="142" y="537"/>
                    <a:pt x="142" y="535"/>
                    <a:pt x="146" y="534"/>
                  </a:cubicBezTo>
                  <a:cubicBezTo>
                    <a:pt x="146" y="534"/>
                    <a:pt x="146" y="534"/>
                    <a:pt x="146" y="533"/>
                  </a:cubicBezTo>
                  <a:cubicBezTo>
                    <a:pt x="143" y="531"/>
                    <a:pt x="144" y="536"/>
                    <a:pt x="142" y="535"/>
                  </a:cubicBezTo>
                  <a:cubicBezTo>
                    <a:pt x="141" y="534"/>
                    <a:pt x="142" y="530"/>
                    <a:pt x="141" y="528"/>
                  </a:cubicBezTo>
                  <a:cubicBezTo>
                    <a:pt x="139" y="527"/>
                    <a:pt x="140" y="526"/>
                    <a:pt x="141" y="525"/>
                  </a:cubicBezTo>
                  <a:cubicBezTo>
                    <a:pt x="137" y="526"/>
                    <a:pt x="139" y="520"/>
                    <a:pt x="135" y="521"/>
                  </a:cubicBezTo>
                  <a:cubicBezTo>
                    <a:pt x="136" y="519"/>
                    <a:pt x="135" y="519"/>
                    <a:pt x="135" y="517"/>
                  </a:cubicBezTo>
                  <a:cubicBezTo>
                    <a:pt x="134" y="516"/>
                    <a:pt x="134" y="517"/>
                    <a:pt x="134" y="516"/>
                  </a:cubicBezTo>
                  <a:cubicBezTo>
                    <a:pt x="134" y="515"/>
                    <a:pt x="134" y="514"/>
                    <a:pt x="134" y="514"/>
                  </a:cubicBezTo>
                  <a:cubicBezTo>
                    <a:pt x="131" y="514"/>
                    <a:pt x="131" y="507"/>
                    <a:pt x="134" y="507"/>
                  </a:cubicBezTo>
                  <a:cubicBezTo>
                    <a:pt x="134" y="506"/>
                    <a:pt x="133" y="506"/>
                    <a:pt x="134" y="505"/>
                  </a:cubicBezTo>
                  <a:cubicBezTo>
                    <a:pt x="134" y="504"/>
                    <a:pt x="136" y="504"/>
                    <a:pt x="137" y="504"/>
                  </a:cubicBezTo>
                  <a:cubicBezTo>
                    <a:pt x="137" y="503"/>
                    <a:pt x="136" y="504"/>
                    <a:pt x="136" y="504"/>
                  </a:cubicBezTo>
                  <a:cubicBezTo>
                    <a:pt x="137" y="503"/>
                    <a:pt x="139" y="503"/>
                    <a:pt x="137" y="502"/>
                  </a:cubicBezTo>
                  <a:cubicBezTo>
                    <a:pt x="136" y="502"/>
                    <a:pt x="135" y="504"/>
                    <a:pt x="135" y="501"/>
                  </a:cubicBezTo>
                  <a:cubicBezTo>
                    <a:pt x="136" y="501"/>
                    <a:pt x="137" y="502"/>
                    <a:pt x="138" y="501"/>
                  </a:cubicBezTo>
                  <a:cubicBezTo>
                    <a:pt x="137" y="501"/>
                    <a:pt x="133" y="501"/>
                    <a:pt x="132" y="500"/>
                  </a:cubicBezTo>
                  <a:cubicBezTo>
                    <a:pt x="130" y="499"/>
                    <a:pt x="133" y="498"/>
                    <a:pt x="133" y="497"/>
                  </a:cubicBezTo>
                  <a:cubicBezTo>
                    <a:pt x="132" y="497"/>
                    <a:pt x="130" y="498"/>
                    <a:pt x="131" y="496"/>
                  </a:cubicBezTo>
                  <a:cubicBezTo>
                    <a:pt x="131" y="495"/>
                    <a:pt x="133" y="496"/>
                    <a:pt x="134" y="495"/>
                  </a:cubicBezTo>
                  <a:cubicBezTo>
                    <a:pt x="132" y="494"/>
                    <a:pt x="130" y="496"/>
                    <a:pt x="130" y="493"/>
                  </a:cubicBezTo>
                  <a:cubicBezTo>
                    <a:pt x="130" y="493"/>
                    <a:pt x="131" y="492"/>
                    <a:pt x="131" y="491"/>
                  </a:cubicBezTo>
                  <a:cubicBezTo>
                    <a:pt x="132" y="490"/>
                    <a:pt x="132" y="488"/>
                    <a:pt x="132" y="487"/>
                  </a:cubicBezTo>
                  <a:cubicBezTo>
                    <a:pt x="132" y="487"/>
                    <a:pt x="132" y="486"/>
                    <a:pt x="132" y="485"/>
                  </a:cubicBezTo>
                  <a:cubicBezTo>
                    <a:pt x="132" y="485"/>
                    <a:pt x="133" y="485"/>
                    <a:pt x="133" y="485"/>
                  </a:cubicBezTo>
                  <a:cubicBezTo>
                    <a:pt x="134" y="484"/>
                    <a:pt x="135" y="480"/>
                    <a:pt x="136" y="479"/>
                  </a:cubicBezTo>
                  <a:cubicBezTo>
                    <a:pt x="135" y="479"/>
                    <a:pt x="135" y="479"/>
                    <a:pt x="135" y="478"/>
                  </a:cubicBezTo>
                  <a:cubicBezTo>
                    <a:pt x="134" y="477"/>
                    <a:pt x="136" y="478"/>
                    <a:pt x="136" y="478"/>
                  </a:cubicBezTo>
                  <a:cubicBezTo>
                    <a:pt x="136" y="478"/>
                    <a:pt x="137" y="478"/>
                    <a:pt x="137" y="479"/>
                  </a:cubicBezTo>
                  <a:cubicBezTo>
                    <a:pt x="138" y="479"/>
                    <a:pt x="139" y="478"/>
                    <a:pt x="140" y="478"/>
                  </a:cubicBezTo>
                  <a:cubicBezTo>
                    <a:pt x="139" y="477"/>
                    <a:pt x="138" y="478"/>
                    <a:pt x="137" y="477"/>
                  </a:cubicBezTo>
                  <a:cubicBezTo>
                    <a:pt x="136" y="476"/>
                    <a:pt x="137" y="476"/>
                    <a:pt x="136" y="476"/>
                  </a:cubicBezTo>
                  <a:cubicBezTo>
                    <a:pt x="136" y="475"/>
                    <a:pt x="135" y="475"/>
                    <a:pt x="135" y="474"/>
                  </a:cubicBezTo>
                  <a:cubicBezTo>
                    <a:pt x="135" y="472"/>
                    <a:pt x="137" y="472"/>
                    <a:pt x="137" y="474"/>
                  </a:cubicBezTo>
                  <a:cubicBezTo>
                    <a:pt x="138" y="473"/>
                    <a:pt x="138" y="473"/>
                    <a:pt x="139" y="473"/>
                  </a:cubicBezTo>
                  <a:cubicBezTo>
                    <a:pt x="138" y="471"/>
                    <a:pt x="140" y="471"/>
                    <a:pt x="140" y="470"/>
                  </a:cubicBezTo>
                  <a:cubicBezTo>
                    <a:pt x="138" y="469"/>
                    <a:pt x="137" y="471"/>
                    <a:pt x="135" y="470"/>
                  </a:cubicBezTo>
                  <a:cubicBezTo>
                    <a:pt x="136" y="469"/>
                    <a:pt x="138" y="470"/>
                    <a:pt x="138" y="469"/>
                  </a:cubicBezTo>
                  <a:cubicBezTo>
                    <a:pt x="139" y="468"/>
                    <a:pt x="140" y="468"/>
                    <a:pt x="141" y="469"/>
                  </a:cubicBezTo>
                  <a:cubicBezTo>
                    <a:pt x="141" y="469"/>
                    <a:pt x="141" y="469"/>
                    <a:pt x="141" y="470"/>
                  </a:cubicBezTo>
                  <a:cubicBezTo>
                    <a:pt x="141" y="470"/>
                    <a:pt x="142" y="470"/>
                    <a:pt x="142" y="470"/>
                  </a:cubicBezTo>
                  <a:cubicBezTo>
                    <a:pt x="144" y="470"/>
                    <a:pt x="143" y="472"/>
                    <a:pt x="145" y="472"/>
                  </a:cubicBezTo>
                  <a:cubicBezTo>
                    <a:pt x="146" y="472"/>
                    <a:pt x="147" y="471"/>
                    <a:pt x="148" y="471"/>
                  </a:cubicBezTo>
                  <a:cubicBezTo>
                    <a:pt x="149" y="471"/>
                    <a:pt x="150" y="471"/>
                    <a:pt x="150" y="470"/>
                  </a:cubicBezTo>
                  <a:cubicBezTo>
                    <a:pt x="147" y="470"/>
                    <a:pt x="150" y="469"/>
                    <a:pt x="149" y="468"/>
                  </a:cubicBezTo>
                  <a:cubicBezTo>
                    <a:pt x="147" y="468"/>
                    <a:pt x="148" y="467"/>
                    <a:pt x="149" y="466"/>
                  </a:cubicBezTo>
                  <a:cubicBezTo>
                    <a:pt x="149" y="465"/>
                    <a:pt x="149" y="462"/>
                    <a:pt x="149" y="462"/>
                  </a:cubicBezTo>
                  <a:cubicBezTo>
                    <a:pt x="151" y="460"/>
                    <a:pt x="152" y="463"/>
                    <a:pt x="154" y="465"/>
                  </a:cubicBezTo>
                  <a:cubicBezTo>
                    <a:pt x="154" y="465"/>
                    <a:pt x="154" y="464"/>
                    <a:pt x="154" y="464"/>
                  </a:cubicBezTo>
                  <a:cubicBezTo>
                    <a:pt x="154" y="463"/>
                    <a:pt x="153" y="463"/>
                    <a:pt x="154" y="462"/>
                  </a:cubicBezTo>
                  <a:cubicBezTo>
                    <a:pt x="154" y="461"/>
                    <a:pt x="153" y="462"/>
                    <a:pt x="153" y="461"/>
                  </a:cubicBezTo>
                  <a:cubicBezTo>
                    <a:pt x="154" y="461"/>
                    <a:pt x="155" y="460"/>
                    <a:pt x="156" y="461"/>
                  </a:cubicBezTo>
                  <a:cubicBezTo>
                    <a:pt x="157" y="461"/>
                    <a:pt x="157" y="461"/>
                    <a:pt x="157" y="460"/>
                  </a:cubicBezTo>
                  <a:cubicBezTo>
                    <a:pt x="157" y="459"/>
                    <a:pt x="156" y="459"/>
                    <a:pt x="156" y="458"/>
                  </a:cubicBezTo>
                  <a:cubicBezTo>
                    <a:pt x="155" y="459"/>
                    <a:pt x="150" y="460"/>
                    <a:pt x="150" y="459"/>
                  </a:cubicBezTo>
                  <a:cubicBezTo>
                    <a:pt x="149" y="459"/>
                    <a:pt x="150" y="456"/>
                    <a:pt x="150" y="455"/>
                  </a:cubicBezTo>
                  <a:cubicBezTo>
                    <a:pt x="150" y="456"/>
                    <a:pt x="151" y="454"/>
                    <a:pt x="151" y="454"/>
                  </a:cubicBezTo>
                  <a:cubicBezTo>
                    <a:pt x="151" y="454"/>
                    <a:pt x="151" y="453"/>
                    <a:pt x="151" y="452"/>
                  </a:cubicBezTo>
                  <a:cubicBezTo>
                    <a:pt x="151" y="451"/>
                    <a:pt x="151" y="451"/>
                    <a:pt x="153" y="451"/>
                  </a:cubicBezTo>
                  <a:cubicBezTo>
                    <a:pt x="153" y="450"/>
                    <a:pt x="151" y="451"/>
                    <a:pt x="151" y="450"/>
                  </a:cubicBezTo>
                  <a:cubicBezTo>
                    <a:pt x="151" y="448"/>
                    <a:pt x="153" y="448"/>
                    <a:pt x="155" y="448"/>
                  </a:cubicBezTo>
                  <a:cubicBezTo>
                    <a:pt x="155" y="448"/>
                    <a:pt x="155" y="448"/>
                    <a:pt x="155" y="448"/>
                  </a:cubicBezTo>
                  <a:cubicBezTo>
                    <a:pt x="154" y="447"/>
                    <a:pt x="153" y="446"/>
                    <a:pt x="153" y="445"/>
                  </a:cubicBezTo>
                  <a:cubicBezTo>
                    <a:pt x="153" y="445"/>
                    <a:pt x="153" y="444"/>
                    <a:pt x="154" y="444"/>
                  </a:cubicBezTo>
                  <a:cubicBezTo>
                    <a:pt x="153" y="444"/>
                    <a:pt x="152" y="444"/>
                    <a:pt x="152" y="444"/>
                  </a:cubicBezTo>
                  <a:cubicBezTo>
                    <a:pt x="151" y="444"/>
                    <a:pt x="146" y="446"/>
                    <a:pt x="146" y="443"/>
                  </a:cubicBezTo>
                  <a:cubicBezTo>
                    <a:pt x="146" y="443"/>
                    <a:pt x="146" y="443"/>
                    <a:pt x="146" y="443"/>
                  </a:cubicBezTo>
                  <a:cubicBezTo>
                    <a:pt x="143" y="445"/>
                    <a:pt x="140" y="443"/>
                    <a:pt x="139" y="440"/>
                  </a:cubicBezTo>
                  <a:cubicBezTo>
                    <a:pt x="138" y="439"/>
                    <a:pt x="137" y="438"/>
                    <a:pt x="135" y="437"/>
                  </a:cubicBezTo>
                  <a:cubicBezTo>
                    <a:pt x="135" y="437"/>
                    <a:pt x="135" y="437"/>
                    <a:pt x="134" y="437"/>
                  </a:cubicBezTo>
                  <a:cubicBezTo>
                    <a:pt x="133" y="437"/>
                    <a:pt x="132" y="437"/>
                    <a:pt x="131" y="437"/>
                  </a:cubicBezTo>
                  <a:cubicBezTo>
                    <a:pt x="129" y="436"/>
                    <a:pt x="129" y="435"/>
                    <a:pt x="128" y="434"/>
                  </a:cubicBezTo>
                  <a:cubicBezTo>
                    <a:pt x="128" y="433"/>
                    <a:pt x="125" y="431"/>
                    <a:pt x="126" y="430"/>
                  </a:cubicBezTo>
                  <a:cubicBezTo>
                    <a:pt x="126" y="429"/>
                    <a:pt x="128" y="427"/>
                    <a:pt x="129" y="427"/>
                  </a:cubicBezTo>
                  <a:cubicBezTo>
                    <a:pt x="130" y="427"/>
                    <a:pt x="131" y="429"/>
                    <a:pt x="133" y="429"/>
                  </a:cubicBezTo>
                  <a:cubicBezTo>
                    <a:pt x="135" y="429"/>
                    <a:pt x="136" y="428"/>
                    <a:pt x="138" y="429"/>
                  </a:cubicBezTo>
                  <a:cubicBezTo>
                    <a:pt x="139" y="429"/>
                    <a:pt x="140" y="431"/>
                    <a:pt x="141" y="432"/>
                  </a:cubicBezTo>
                  <a:cubicBezTo>
                    <a:pt x="143" y="433"/>
                    <a:pt x="144" y="434"/>
                    <a:pt x="146" y="435"/>
                  </a:cubicBezTo>
                  <a:cubicBezTo>
                    <a:pt x="148" y="436"/>
                    <a:pt x="150" y="436"/>
                    <a:pt x="151" y="437"/>
                  </a:cubicBezTo>
                  <a:cubicBezTo>
                    <a:pt x="153" y="437"/>
                    <a:pt x="151" y="435"/>
                    <a:pt x="152" y="434"/>
                  </a:cubicBezTo>
                  <a:cubicBezTo>
                    <a:pt x="151" y="436"/>
                    <a:pt x="150" y="436"/>
                    <a:pt x="149" y="434"/>
                  </a:cubicBezTo>
                  <a:cubicBezTo>
                    <a:pt x="149" y="434"/>
                    <a:pt x="148" y="434"/>
                    <a:pt x="148" y="433"/>
                  </a:cubicBezTo>
                  <a:cubicBezTo>
                    <a:pt x="148" y="432"/>
                    <a:pt x="149" y="433"/>
                    <a:pt x="149" y="434"/>
                  </a:cubicBezTo>
                  <a:cubicBezTo>
                    <a:pt x="151" y="433"/>
                    <a:pt x="150" y="433"/>
                    <a:pt x="150" y="432"/>
                  </a:cubicBezTo>
                  <a:cubicBezTo>
                    <a:pt x="150" y="432"/>
                    <a:pt x="151" y="431"/>
                    <a:pt x="151" y="431"/>
                  </a:cubicBezTo>
                  <a:cubicBezTo>
                    <a:pt x="151" y="431"/>
                    <a:pt x="151" y="430"/>
                    <a:pt x="151" y="430"/>
                  </a:cubicBezTo>
                  <a:cubicBezTo>
                    <a:pt x="150" y="430"/>
                    <a:pt x="149" y="431"/>
                    <a:pt x="149" y="429"/>
                  </a:cubicBezTo>
                  <a:cubicBezTo>
                    <a:pt x="150" y="429"/>
                    <a:pt x="151" y="429"/>
                    <a:pt x="152" y="430"/>
                  </a:cubicBezTo>
                  <a:cubicBezTo>
                    <a:pt x="151" y="428"/>
                    <a:pt x="151" y="427"/>
                    <a:pt x="150" y="426"/>
                  </a:cubicBezTo>
                  <a:cubicBezTo>
                    <a:pt x="148" y="427"/>
                    <a:pt x="144" y="425"/>
                    <a:pt x="143" y="423"/>
                  </a:cubicBezTo>
                  <a:cubicBezTo>
                    <a:pt x="145" y="422"/>
                    <a:pt x="146" y="424"/>
                    <a:pt x="148" y="424"/>
                  </a:cubicBezTo>
                  <a:cubicBezTo>
                    <a:pt x="147" y="423"/>
                    <a:pt x="147" y="422"/>
                    <a:pt x="147" y="422"/>
                  </a:cubicBezTo>
                  <a:cubicBezTo>
                    <a:pt x="146" y="421"/>
                    <a:pt x="145" y="421"/>
                    <a:pt x="144" y="421"/>
                  </a:cubicBezTo>
                  <a:cubicBezTo>
                    <a:pt x="142" y="421"/>
                    <a:pt x="141" y="422"/>
                    <a:pt x="142" y="420"/>
                  </a:cubicBezTo>
                  <a:cubicBezTo>
                    <a:pt x="142" y="420"/>
                    <a:pt x="142" y="420"/>
                    <a:pt x="142" y="420"/>
                  </a:cubicBezTo>
                  <a:cubicBezTo>
                    <a:pt x="141" y="420"/>
                    <a:pt x="140" y="420"/>
                    <a:pt x="140" y="421"/>
                  </a:cubicBezTo>
                  <a:cubicBezTo>
                    <a:pt x="139" y="421"/>
                    <a:pt x="139" y="420"/>
                    <a:pt x="139" y="420"/>
                  </a:cubicBezTo>
                  <a:cubicBezTo>
                    <a:pt x="138" y="420"/>
                    <a:pt x="138" y="420"/>
                    <a:pt x="137" y="420"/>
                  </a:cubicBezTo>
                  <a:cubicBezTo>
                    <a:pt x="135" y="420"/>
                    <a:pt x="135" y="416"/>
                    <a:pt x="137" y="416"/>
                  </a:cubicBezTo>
                  <a:cubicBezTo>
                    <a:pt x="137" y="416"/>
                    <a:pt x="137" y="416"/>
                    <a:pt x="137" y="416"/>
                  </a:cubicBezTo>
                  <a:cubicBezTo>
                    <a:pt x="136" y="415"/>
                    <a:pt x="136" y="415"/>
                    <a:pt x="137" y="414"/>
                  </a:cubicBezTo>
                  <a:cubicBezTo>
                    <a:pt x="138" y="413"/>
                    <a:pt x="139" y="413"/>
                    <a:pt x="140" y="412"/>
                  </a:cubicBezTo>
                  <a:cubicBezTo>
                    <a:pt x="140" y="412"/>
                    <a:pt x="141" y="412"/>
                    <a:pt x="141" y="412"/>
                  </a:cubicBezTo>
                  <a:cubicBezTo>
                    <a:pt x="143" y="412"/>
                    <a:pt x="145" y="411"/>
                    <a:pt x="145" y="409"/>
                  </a:cubicBezTo>
                  <a:cubicBezTo>
                    <a:pt x="145" y="408"/>
                    <a:pt x="145" y="408"/>
                    <a:pt x="144" y="408"/>
                  </a:cubicBezTo>
                  <a:cubicBezTo>
                    <a:pt x="144" y="410"/>
                    <a:pt x="143" y="411"/>
                    <a:pt x="141" y="411"/>
                  </a:cubicBezTo>
                  <a:cubicBezTo>
                    <a:pt x="140" y="411"/>
                    <a:pt x="139" y="409"/>
                    <a:pt x="138" y="409"/>
                  </a:cubicBezTo>
                  <a:cubicBezTo>
                    <a:pt x="137" y="409"/>
                    <a:pt x="137" y="409"/>
                    <a:pt x="136" y="409"/>
                  </a:cubicBezTo>
                  <a:cubicBezTo>
                    <a:pt x="137" y="409"/>
                    <a:pt x="137" y="409"/>
                    <a:pt x="137" y="410"/>
                  </a:cubicBezTo>
                  <a:cubicBezTo>
                    <a:pt x="137" y="410"/>
                    <a:pt x="137" y="411"/>
                    <a:pt x="137" y="411"/>
                  </a:cubicBezTo>
                  <a:cubicBezTo>
                    <a:pt x="136" y="412"/>
                    <a:pt x="134" y="413"/>
                    <a:pt x="134" y="411"/>
                  </a:cubicBezTo>
                  <a:cubicBezTo>
                    <a:pt x="133" y="408"/>
                    <a:pt x="134" y="410"/>
                    <a:pt x="135" y="410"/>
                  </a:cubicBezTo>
                  <a:cubicBezTo>
                    <a:pt x="135" y="409"/>
                    <a:pt x="135" y="409"/>
                    <a:pt x="135" y="409"/>
                  </a:cubicBezTo>
                  <a:cubicBezTo>
                    <a:pt x="134" y="408"/>
                    <a:pt x="137" y="406"/>
                    <a:pt x="137" y="404"/>
                  </a:cubicBezTo>
                  <a:cubicBezTo>
                    <a:pt x="135" y="404"/>
                    <a:pt x="136" y="407"/>
                    <a:pt x="134" y="407"/>
                  </a:cubicBezTo>
                  <a:cubicBezTo>
                    <a:pt x="134" y="407"/>
                    <a:pt x="134" y="406"/>
                    <a:pt x="133" y="406"/>
                  </a:cubicBezTo>
                  <a:cubicBezTo>
                    <a:pt x="133" y="407"/>
                    <a:pt x="133" y="407"/>
                    <a:pt x="132" y="407"/>
                  </a:cubicBezTo>
                  <a:cubicBezTo>
                    <a:pt x="132" y="408"/>
                    <a:pt x="131" y="408"/>
                    <a:pt x="131" y="408"/>
                  </a:cubicBezTo>
                  <a:cubicBezTo>
                    <a:pt x="131" y="408"/>
                    <a:pt x="131" y="409"/>
                    <a:pt x="131" y="409"/>
                  </a:cubicBezTo>
                  <a:cubicBezTo>
                    <a:pt x="130" y="410"/>
                    <a:pt x="131" y="410"/>
                    <a:pt x="129" y="410"/>
                  </a:cubicBezTo>
                  <a:cubicBezTo>
                    <a:pt x="131" y="413"/>
                    <a:pt x="131" y="413"/>
                    <a:pt x="128" y="415"/>
                  </a:cubicBezTo>
                  <a:cubicBezTo>
                    <a:pt x="128" y="415"/>
                    <a:pt x="128" y="415"/>
                    <a:pt x="128" y="415"/>
                  </a:cubicBezTo>
                  <a:cubicBezTo>
                    <a:pt x="128" y="415"/>
                    <a:pt x="128" y="415"/>
                    <a:pt x="127" y="415"/>
                  </a:cubicBezTo>
                  <a:cubicBezTo>
                    <a:pt x="128" y="416"/>
                    <a:pt x="127" y="416"/>
                    <a:pt x="126" y="416"/>
                  </a:cubicBezTo>
                  <a:cubicBezTo>
                    <a:pt x="125" y="416"/>
                    <a:pt x="124" y="416"/>
                    <a:pt x="123" y="415"/>
                  </a:cubicBezTo>
                  <a:cubicBezTo>
                    <a:pt x="123" y="415"/>
                    <a:pt x="123" y="415"/>
                    <a:pt x="122" y="415"/>
                  </a:cubicBezTo>
                  <a:cubicBezTo>
                    <a:pt x="121" y="415"/>
                    <a:pt x="121" y="416"/>
                    <a:pt x="120" y="415"/>
                  </a:cubicBezTo>
                  <a:cubicBezTo>
                    <a:pt x="119" y="415"/>
                    <a:pt x="119" y="413"/>
                    <a:pt x="119" y="412"/>
                  </a:cubicBezTo>
                  <a:cubicBezTo>
                    <a:pt x="119" y="411"/>
                    <a:pt x="117" y="409"/>
                    <a:pt x="117" y="409"/>
                  </a:cubicBezTo>
                  <a:cubicBezTo>
                    <a:pt x="117" y="408"/>
                    <a:pt x="120" y="407"/>
                    <a:pt x="120" y="407"/>
                  </a:cubicBezTo>
                  <a:cubicBezTo>
                    <a:pt x="120" y="406"/>
                    <a:pt x="120" y="406"/>
                    <a:pt x="121" y="405"/>
                  </a:cubicBezTo>
                  <a:cubicBezTo>
                    <a:pt x="122" y="404"/>
                    <a:pt x="123" y="405"/>
                    <a:pt x="124" y="404"/>
                  </a:cubicBezTo>
                  <a:cubicBezTo>
                    <a:pt x="124" y="404"/>
                    <a:pt x="124" y="404"/>
                    <a:pt x="124" y="404"/>
                  </a:cubicBezTo>
                  <a:cubicBezTo>
                    <a:pt x="124" y="404"/>
                    <a:pt x="124" y="403"/>
                    <a:pt x="124" y="403"/>
                  </a:cubicBezTo>
                  <a:cubicBezTo>
                    <a:pt x="120" y="405"/>
                    <a:pt x="117" y="401"/>
                    <a:pt x="121" y="400"/>
                  </a:cubicBezTo>
                  <a:cubicBezTo>
                    <a:pt x="122" y="399"/>
                    <a:pt x="123" y="398"/>
                    <a:pt x="123" y="397"/>
                  </a:cubicBezTo>
                  <a:cubicBezTo>
                    <a:pt x="123" y="395"/>
                    <a:pt x="122" y="396"/>
                    <a:pt x="122" y="397"/>
                  </a:cubicBezTo>
                  <a:cubicBezTo>
                    <a:pt x="121" y="398"/>
                    <a:pt x="119" y="400"/>
                    <a:pt x="119" y="398"/>
                  </a:cubicBezTo>
                  <a:cubicBezTo>
                    <a:pt x="118" y="396"/>
                    <a:pt x="121" y="396"/>
                    <a:pt x="121" y="395"/>
                  </a:cubicBezTo>
                  <a:cubicBezTo>
                    <a:pt x="121" y="395"/>
                    <a:pt x="121" y="394"/>
                    <a:pt x="121" y="394"/>
                  </a:cubicBezTo>
                  <a:cubicBezTo>
                    <a:pt x="118" y="394"/>
                    <a:pt x="118" y="391"/>
                    <a:pt x="121" y="390"/>
                  </a:cubicBezTo>
                  <a:cubicBezTo>
                    <a:pt x="121" y="390"/>
                    <a:pt x="121" y="392"/>
                    <a:pt x="122" y="391"/>
                  </a:cubicBezTo>
                  <a:cubicBezTo>
                    <a:pt x="122" y="391"/>
                    <a:pt x="122" y="391"/>
                    <a:pt x="122" y="391"/>
                  </a:cubicBezTo>
                  <a:cubicBezTo>
                    <a:pt x="123" y="391"/>
                    <a:pt x="123" y="391"/>
                    <a:pt x="123" y="391"/>
                  </a:cubicBezTo>
                  <a:cubicBezTo>
                    <a:pt x="123" y="390"/>
                    <a:pt x="123" y="389"/>
                    <a:pt x="124" y="389"/>
                  </a:cubicBezTo>
                  <a:cubicBezTo>
                    <a:pt x="124" y="389"/>
                    <a:pt x="124" y="389"/>
                    <a:pt x="124" y="389"/>
                  </a:cubicBezTo>
                  <a:cubicBezTo>
                    <a:pt x="124" y="389"/>
                    <a:pt x="124" y="389"/>
                    <a:pt x="124" y="388"/>
                  </a:cubicBezTo>
                  <a:cubicBezTo>
                    <a:pt x="123" y="388"/>
                    <a:pt x="123" y="388"/>
                    <a:pt x="123" y="388"/>
                  </a:cubicBezTo>
                  <a:cubicBezTo>
                    <a:pt x="122" y="389"/>
                    <a:pt x="122" y="389"/>
                    <a:pt x="122" y="387"/>
                  </a:cubicBezTo>
                  <a:cubicBezTo>
                    <a:pt x="120" y="386"/>
                    <a:pt x="121" y="388"/>
                    <a:pt x="120" y="389"/>
                  </a:cubicBezTo>
                  <a:cubicBezTo>
                    <a:pt x="118" y="390"/>
                    <a:pt x="118" y="388"/>
                    <a:pt x="117" y="388"/>
                  </a:cubicBezTo>
                  <a:cubicBezTo>
                    <a:pt x="117" y="388"/>
                    <a:pt x="117" y="387"/>
                    <a:pt x="117" y="387"/>
                  </a:cubicBezTo>
                  <a:cubicBezTo>
                    <a:pt x="116" y="387"/>
                    <a:pt x="116" y="389"/>
                    <a:pt x="115" y="388"/>
                  </a:cubicBezTo>
                  <a:cubicBezTo>
                    <a:pt x="115" y="387"/>
                    <a:pt x="116" y="385"/>
                    <a:pt x="117" y="384"/>
                  </a:cubicBezTo>
                  <a:cubicBezTo>
                    <a:pt x="118" y="386"/>
                    <a:pt x="119" y="387"/>
                    <a:pt x="120" y="385"/>
                  </a:cubicBezTo>
                  <a:cubicBezTo>
                    <a:pt x="121" y="383"/>
                    <a:pt x="121" y="383"/>
                    <a:pt x="123" y="385"/>
                  </a:cubicBezTo>
                  <a:cubicBezTo>
                    <a:pt x="124" y="385"/>
                    <a:pt x="124" y="385"/>
                    <a:pt x="125" y="384"/>
                  </a:cubicBezTo>
                  <a:cubicBezTo>
                    <a:pt x="125" y="383"/>
                    <a:pt x="125" y="379"/>
                    <a:pt x="122" y="380"/>
                  </a:cubicBezTo>
                  <a:cubicBezTo>
                    <a:pt x="122" y="381"/>
                    <a:pt x="122" y="383"/>
                    <a:pt x="120" y="381"/>
                  </a:cubicBezTo>
                  <a:cubicBezTo>
                    <a:pt x="118" y="383"/>
                    <a:pt x="118" y="377"/>
                    <a:pt x="120" y="380"/>
                  </a:cubicBezTo>
                  <a:cubicBezTo>
                    <a:pt x="121" y="379"/>
                    <a:pt x="119" y="379"/>
                    <a:pt x="119" y="379"/>
                  </a:cubicBezTo>
                  <a:cubicBezTo>
                    <a:pt x="117" y="379"/>
                    <a:pt x="119" y="378"/>
                    <a:pt x="120" y="377"/>
                  </a:cubicBezTo>
                  <a:cubicBezTo>
                    <a:pt x="120" y="376"/>
                    <a:pt x="121" y="376"/>
                    <a:pt x="122" y="376"/>
                  </a:cubicBezTo>
                  <a:cubicBezTo>
                    <a:pt x="122" y="376"/>
                    <a:pt x="122" y="375"/>
                    <a:pt x="121" y="375"/>
                  </a:cubicBezTo>
                  <a:cubicBezTo>
                    <a:pt x="119" y="374"/>
                    <a:pt x="120" y="373"/>
                    <a:pt x="121" y="372"/>
                  </a:cubicBezTo>
                  <a:cubicBezTo>
                    <a:pt x="122" y="369"/>
                    <a:pt x="120" y="370"/>
                    <a:pt x="119" y="370"/>
                  </a:cubicBezTo>
                  <a:cubicBezTo>
                    <a:pt x="119" y="370"/>
                    <a:pt x="119" y="371"/>
                    <a:pt x="119" y="371"/>
                  </a:cubicBezTo>
                  <a:cubicBezTo>
                    <a:pt x="119" y="371"/>
                    <a:pt x="119" y="372"/>
                    <a:pt x="119" y="372"/>
                  </a:cubicBezTo>
                  <a:cubicBezTo>
                    <a:pt x="119" y="372"/>
                    <a:pt x="119" y="372"/>
                    <a:pt x="120" y="372"/>
                  </a:cubicBezTo>
                  <a:cubicBezTo>
                    <a:pt x="120" y="371"/>
                    <a:pt x="118" y="376"/>
                    <a:pt x="117" y="373"/>
                  </a:cubicBezTo>
                  <a:cubicBezTo>
                    <a:pt x="117" y="373"/>
                    <a:pt x="117" y="373"/>
                    <a:pt x="116" y="373"/>
                  </a:cubicBezTo>
                  <a:cubicBezTo>
                    <a:pt x="114" y="373"/>
                    <a:pt x="115" y="371"/>
                    <a:pt x="116" y="371"/>
                  </a:cubicBezTo>
                  <a:cubicBezTo>
                    <a:pt x="117" y="372"/>
                    <a:pt x="117" y="371"/>
                    <a:pt x="118" y="371"/>
                  </a:cubicBezTo>
                  <a:cubicBezTo>
                    <a:pt x="118" y="370"/>
                    <a:pt x="117" y="369"/>
                    <a:pt x="117" y="368"/>
                  </a:cubicBezTo>
                  <a:cubicBezTo>
                    <a:pt x="118" y="368"/>
                    <a:pt x="118" y="369"/>
                    <a:pt x="119" y="369"/>
                  </a:cubicBezTo>
                  <a:cubicBezTo>
                    <a:pt x="120" y="368"/>
                    <a:pt x="118" y="367"/>
                    <a:pt x="118" y="366"/>
                  </a:cubicBezTo>
                  <a:cubicBezTo>
                    <a:pt x="117" y="365"/>
                    <a:pt x="116" y="365"/>
                    <a:pt x="116" y="364"/>
                  </a:cubicBezTo>
                  <a:cubicBezTo>
                    <a:pt x="116" y="363"/>
                    <a:pt x="117" y="362"/>
                    <a:pt x="117" y="361"/>
                  </a:cubicBezTo>
                  <a:cubicBezTo>
                    <a:pt x="120" y="360"/>
                    <a:pt x="116" y="357"/>
                    <a:pt x="115" y="356"/>
                  </a:cubicBezTo>
                  <a:cubicBezTo>
                    <a:pt x="114" y="354"/>
                    <a:pt x="114" y="354"/>
                    <a:pt x="115" y="352"/>
                  </a:cubicBezTo>
                  <a:cubicBezTo>
                    <a:pt x="115" y="351"/>
                    <a:pt x="116" y="351"/>
                    <a:pt x="114" y="350"/>
                  </a:cubicBezTo>
                  <a:cubicBezTo>
                    <a:pt x="113" y="353"/>
                    <a:pt x="111" y="354"/>
                    <a:pt x="108" y="354"/>
                  </a:cubicBezTo>
                  <a:cubicBezTo>
                    <a:pt x="109" y="353"/>
                    <a:pt x="111" y="352"/>
                    <a:pt x="111" y="352"/>
                  </a:cubicBezTo>
                  <a:cubicBezTo>
                    <a:pt x="113" y="351"/>
                    <a:pt x="114" y="350"/>
                    <a:pt x="112" y="348"/>
                  </a:cubicBezTo>
                  <a:cubicBezTo>
                    <a:pt x="113" y="348"/>
                    <a:pt x="114" y="348"/>
                    <a:pt x="114" y="348"/>
                  </a:cubicBezTo>
                  <a:cubicBezTo>
                    <a:pt x="115" y="348"/>
                    <a:pt x="115" y="347"/>
                    <a:pt x="114" y="346"/>
                  </a:cubicBezTo>
                  <a:cubicBezTo>
                    <a:pt x="114" y="346"/>
                    <a:pt x="112" y="347"/>
                    <a:pt x="112" y="346"/>
                  </a:cubicBezTo>
                  <a:cubicBezTo>
                    <a:pt x="112" y="345"/>
                    <a:pt x="113" y="346"/>
                    <a:pt x="113" y="345"/>
                  </a:cubicBezTo>
                  <a:cubicBezTo>
                    <a:pt x="112" y="345"/>
                    <a:pt x="111" y="345"/>
                    <a:pt x="110" y="344"/>
                  </a:cubicBezTo>
                  <a:cubicBezTo>
                    <a:pt x="109" y="345"/>
                    <a:pt x="108" y="345"/>
                    <a:pt x="106" y="344"/>
                  </a:cubicBezTo>
                  <a:cubicBezTo>
                    <a:pt x="108" y="344"/>
                    <a:pt x="110" y="343"/>
                    <a:pt x="111" y="343"/>
                  </a:cubicBezTo>
                  <a:cubicBezTo>
                    <a:pt x="112" y="343"/>
                    <a:pt x="113" y="344"/>
                    <a:pt x="114" y="344"/>
                  </a:cubicBezTo>
                  <a:cubicBezTo>
                    <a:pt x="115" y="344"/>
                    <a:pt x="115" y="344"/>
                    <a:pt x="115" y="344"/>
                  </a:cubicBezTo>
                  <a:cubicBezTo>
                    <a:pt x="114" y="343"/>
                    <a:pt x="112" y="343"/>
                    <a:pt x="113" y="341"/>
                  </a:cubicBezTo>
                  <a:cubicBezTo>
                    <a:pt x="112" y="341"/>
                    <a:pt x="109" y="339"/>
                    <a:pt x="109" y="339"/>
                  </a:cubicBezTo>
                  <a:cubicBezTo>
                    <a:pt x="108" y="337"/>
                    <a:pt x="110" y="337"/>
                    <a:pt x="110" y="335"/>
                  </a:cubicBezTo>
                  <a:cubicBezTo>
                    <a:pt x="109" y="334"/>
                    <a:pt x="108" y="334"/>
                    <a:pt x="107" y="333"/>
                  </a:cubicBezTo>
                  <a:cubicBezTo>
                    <a:pt x="105" y="332"/>
                    <a:pt x="103" y="331"/>
                    <a:pt x="102" y="329"/>
                  </a:cubicBezTo>
                  <a:cubicBezTo>
                    <a:pt x="104" y="327"/>
                    <a:pt x="103" y="328"/>
                    <a:pt x="101" y="326"/>
                  </a:cubicBezTo>
                  <a:cubicBezTo>
                    <a:pt x="100" y="325"/>
                    <a:pt x="100" y="324"/>
                    <a:pt x="100" y="322"/>
                  </a:cubicBezTo>
                  <a:cubicBezTo>
                    <a:pt x="97" y="322"/>
                    <a:pt x="99" y="321"/>
                    <a:pt x="101" y="320"/>
                  </a:cubicBezTo>
                  <a:cubicBezTo>
                    <a:pt x="101" y="320"/>
                    <a:pt x="101" y="320"/>
                    <a:pt x="101" y="320"/>
                  </a:cubicBezTo>
                  <a:cubicBezTo>
                    <a:pt x="101" y="319"/>
                    <a:pt x="101" y="318"/>
                    <a:pt x="102" y="318"/>
                  </a:cubicBezTo>
                  <a:cubicBezTo>
                    <a:pt x="101" y="317"/>
                    <a:pt x="99" y="317"/>
                    <a:pt x="100" y="315"/>
                  </a:cubicBezTo>
                  <a:cubicBezTo>
                    <a:pt x="99" y="315"/>
                    <a:pt x="100" y="313"/>
                    <a:pt x="99" y="312"/>
                  </a:cubicBezTo>
                  <a:cubicBezTo>
                    <a:pt x="98" y="312"/>
                    <a:pt x="97" y="313"/>
                    <a:pt x="96" y="313"/>
                  </a:cubicBezTo>
                  <a:cubicBezTo>
                    <a:pt x="94" y="312"/>
                    <a:pt x="95" y="310"/>
                    <a:pt x="95" y="309"/>
                  </a:cubicBezTo>
                  <a:cubicBezTo>
                    <a:pt x="94" y="308"/>
                    <a:pt x="94" y="309"/>
                    <a:pt x="93" y="309"/>
                  </a:cubicBezTo>
                  <a:cubicBezTo>
                    <a:pt x="92" y="309"/>
                    <a:pt x="92" y="309"/>
                    <a:pt x="91" y="308"/>
                  </a:cubicBezTo>
                  <a:cubicBezTo>
                    <a:pt x="89" y="307"/>
                    <a:pt x="88" y="304"/>
                    <a:pt x="86" y="303"/>
                  </a:cubicBezTo>
                  <a:cubicBezTo>
                    <a:pt x="84" y="302"/>
                    <a:pt x="82" y="300"/>
                    <a:pt x="80" y="300"/>
                  </a:cubicBezTo>
                  <a:cubicBezTo>
                    <a:pt x="79" y="300"/>
                    <a:pt x="78" y="300"/>
                    <a:pt x="77" y="299"/>
                  </a:cubicBezTo>
                  <a:cubicBezTo>
                    <a:pt x="76" y="299"/>
                    <a:pt x="76" y="298"/>
                    <a:pt x="75" y="298"/>
                  </a:cubicBezTo>
                  <a:cubicBezTo>
                    <a:pt x="74" y="297"/>
                    <a:pt x="75" y="297"/>
                    <a:pt x="73" y="297"/>
                  </a:cubicBezTo>
                  <a:cubicBezTo>
                    <a:pt x="73" y="297"/>
                    <a:pt x="71" y="298"/>
                    <a:pt x="70" y="298"/>
                  </a:cubicBezTo>
                  <a:cubicBezTo>
                    <a:pt x="71" y="295"/>
                    <a:pt x="68" y="296"/>
                    <a:pt x="67" y="295"/>
                  </a:cubicBezTo>
                  <a:cubicBezTo>
                    <a:pt x="65" y="297"/>
                    <a:pt x="65" y="300"/>
                    <a:pt x="62" y="302"/>
                  </a:cubicBezTo>
                  <a:cubicBezTo>
                    <a:pt x="62" y="300"/>
                    <a:pt x="61" y="298"/>
                    <a:pt x="61" y="297"/>
                  </a:cubicBezTo>
                  <a:cubicBezTo>
                    <a:pt x="61" y="296"/>
                    <a:pt x="61" y="295"/>
                    <a:pt x="60" y="296"/>
                  </a:cubicBezTo>
                  <a:cubicBezTo>
                    <a:pt x="61" y="295"/>
                    <a:pt x="59" y="298"/>
                    <a:pt x="59" y="298"/>
                  </a:cubicBezTo>
                  <a:cubicBezTo>
                    <a:pt x="59" y="299"/>
                    <a:pt x="58" y="299"/>
                    <a:pt x="58" y="300"/>
                  </a:cubicBezTo>
                  <a:cubicBezTo>
                    <a:pt x="57" y="300"/>
                    <a:pt x="56" y="300"/>
                    <a:pt x="55" y="301"/>
                  </a:cubicBezTo>
                  <a:cubicBezTo>
                    <a:pt x="54" y="301"/>
                    <a:pt x="54" y="301"/>
                    <a:pt x="54" y="302"/>
                  </a:cubicBezTo>
                  <a:cubicBezTo>
                    <a:pt x="53" y="304"/>
                    <a:pt x="52" y="306"/>
                    <a:pt x="51" y="303"/>
                  </a:cubicBezTo>
                  <a:cubicBezTo>
                    <a:pt x="50" y="301"/>
                    <a:pt x="52" y="300"/>
                    <a:pt x="52" y="298"/>
                  </a:cubicBezTo>
                  <a:cubicBezTo>
                    <a:pt x="51" y="296"/>
                    <a:pt x="48" y="297"/>
                    <a:pt x="47" y="299"/>
                  </a:cubicBezTo>
                  <a:cubicBezTo>
                    <a:pt x="47" y="299"/>
                    <a:pt x="47" y="302"/>
                    <a:pt x="47" y="302"/>
                  </a:cubicBezTo>
                  <a:cubicBezTo>
                    <a:pt x="46" y="303"/>
                    <a:pt x="45" y="302"/>
                    <a:pt x="45" y="301"/>
                  </a:cubicBezTo>
                  <a:cubicBezTo>
                    <a:pt x="44" y="300"/>
                    <a:pt x="45" y="298"/>
                    <a:pt x="43" y="298"/>
                  </a:cubicBezTo>
                  <a:cubicBezTo>
                    <a:pt x="42" y="298"/>
                    <a:pt x="41" y="299"/>
                    <a:pt x="41" y="300"/>
                  </a:cubicBezTo>
                  <a:cubicBezTo>
                    <a:pt x="41" y="301"/>
                    <a:pt x="44" y="304"/>
                    <a:pt x="45" y="304"/>
                  </a:cubicBezTo>
                  <a:cubicBezTo>
                    <a:pt x="39" y="305"/>
                    <a:pt x="33" y="303"/>
                    <a:pt x="29" y="298"/>
                  </a:cubicBezTo>
                  <a:cubicBezTo>
                    <a:pt x="27" y="296"/>
                    <a:pt x="23" y="294"/>
                    <a:pt x="27" y="292"/>
                  </a:cubicBezTo>
                  <a:cubicBezTo>
                    <a:pt x="27" y="292"/>
                    <a:pt x="28" y="292"/>
                    <a:pt x="28" y="292"/>
                  </a:cubicBezTo>
                  <a:cubicBezTo>
                    <a:pt x="29" y="289"/>
                    <a:pt x="31" y="288"/>
                    <a:pt x="34" y="288"/>
                  </a:cubicBezTo>
                  <a:cubicBezTo>
                    <a:pt x="35" y="288"/>
                    <a:pt x="36" y="288"/>
                    <a:pt x="35" y="286"/>
                  </a:cubicBezTo>
                  <a:cubicBezTo>
                    <a:pt x="35" y="286"/>
                    <a:pt x="36" y="286"/>
                    <a:pt x="36" y="285"/>
                  </a:cubicBezTo>
                  <a:cubicBezTo>
                    <a:pt x="35" y="284"/>
                    <a:pt x="32" y="286"/>
                    <a:pt x="32" y="286"/>
                  </a:cubicBezTo>
                  <a:cubicBezTo>
                    <a:pt x="29" y="286"/>
                    <a:pt x="27" y="286"/>
                    <a:pt x="25" y="284"/>
                  </a:cubicBezTo>
                  <a:cubicBezTo>
                    <a:pt x="25" y="284"/>
                    <a:pt x="25" y="284"/>
                    <a:pt x="25" y="284"/>
                  </a:cubicBezTo>
                  <a:cubicBezTo>
                    <a:pt x="20" y="283"/>
                    <a:pt x="24" y="281"/>
                    <a:pt x="23" y="278"/>
                  </a:cubicBezTo>
                  <a:cubicBezTo>
                    <a:pt x="21" y="279"/>
                    <a:pt x="21" y="282"/>
                    <a:pt x="19" y="282"/>
                  </a:cubicBezTo>
                  <a:cubicBezTo>
                    <a:pt x="18" y="282"/>
                    <a:pt x="18" y="282"/>
                    <a:pt x="18" y="281"/>
                  </a:cubicBezTo>
                  <a:cubicBezTo>
                    <a:pt x="17" y="281"/>
                    <a:pt x="17" y="281"/>
                    <a:pt x="17" y="280"/>
                  </a:cubicBezTo>
                  <a:cubicBezTo>
                    <a:pt x="15" y="280"/>
                    <a:pt x="17" y="279"/>
                    <a:pt x="17" y="279"/>
                  </a:cubicBezTo>
                  <a:cubicBezTo>
                    <a:pt x="17" y="278"/>
                    <a:pt x="16" y="278"/>
                    <a:pt x="16" y="278"/>
                  </a:cubicBezTo>
                  <a:cubicBezTo>
                    <a:pt x="16" y="277"/>
                    <a:pt x="16" y="277"/>
                    <a:pt x="15" y="277"/>
                  </a:cubicBezTo>
                  <a:cubicBezTo>
                    <a:pt x="13" y="277"/>
                    <a:pt x="14" y="271"/>
                    <a:pt x="16" y="272"/>
                  </a:cubicBezTo>
                  <a:cubicBezTo>
                    <a:pt x="16" y="272"/>
                    <a:pt x="17" y="272"/>
                    <a:pt x="17" y="272"/>
                  </a:cubicBezTo>
                  <a:cubicBezTo>
                    <a:pt x="16" y="270"/>
                    <a:pt x="17" y="270"/>
                    <a:pt x="18" y="270"/>
                  </a:cubicBezTo>
                  <a:cubicBezTo>
                    <a:pt x="20" y="269"/>
                    <a:pt x="22" y="269"/>
                    <a:pt x="24" y="269"/>
                  </a:cubicBezTo>
                  <a:cubicBezTo>
                    <a:pt x="26" y="269"/>
                    <a:pt x="28" y="270"/>
                    <a:pt x="30" y="271"/>
                  </a:cubicBezTo>
                  <a:cubicBezTo>
                    <a:pt x="31" y="271"/>
                    <a:pt x="33" y="271"/>
                    <a:pt x="34" y="271"/>
                  </a:cubicBezTo>
                  <a:cubicBezTo>
                    <a:pt x="34" y="271"/>
                    <a:pt x="34" y="271"/>
                    <a:pt x="35" y="271"/>
                  </a:cubicBezTo>
                  <a:cubicBezTo>
                    <a:pt x="35" y="271"/>
                    <a:pt x="35" y="271"/>
                    <a:pt x="35" y="271"/>
                  </a:cubicBezTo>
                  <a:cubicBezTo>
                    <a:pt x="35" y="269"/>
                    <a:pt x="29" y="270"/>
                    <a:pt x="28" y="268"/>
                  </a:cubicBezTo>
                  <a:cubicBezTo>
                    <a:pt x="29" y="268"/>
                    <a:pt x="29" y="268"/>
                    <a:pt x="29" y="268"/>
                  </a:cubicBezTo>
                  <a:cubicBezTo>
                    <a:pt x="30" y="267"/>
                    <a:pt x="31" y="265"/>
                    <a:pt x="33" y="265"/>
                  </a:cubicBezTo>
                  <a:cubicBezTo>
                    <a:pt x="34" y="264"/>
                    <a:pt x="36" y="265"/>
                    <a:pt x="38" y="265"/>
                  </a:cubicBezTo>
                  <a:cubicBezTo>
                    <a:pt x="40" y="263"/>
                    <a:pt x="42" y="265"/>
                    <a:pt x="44" y="266"/>
                  </a:cubicBezTo>
                  <a:cubicBezTo>
                    <a:pt x="45" y="266"/>
                    <a:pt x="45" y="268"/>
                    <a:pt x="47" y="268"/>
                  </a:cubicBezTo>
                  <a:cubicBezTo>
                    <a:pt x="47" y="265"/>
                    <a:pt x="43" y="265"/>
                    <a:pt x="46" y="263"/>
                  </a:cubicBezTo>
                  <a:cubicBezTo>
                    <a:pt x="47" y="263"/>
                    <a:pt x="48" y="263"/>
                    <a:pt x="49" y="262"/>
                  </a:cubicBezTo>
                  <a:cubicBezTo>
                    <a:pt x="49" y="262"/>
                    <a:pt x="48" y="261"/>
                    <a:pt x="48" y="260"/>
                  </a:cubicBezTo>
                  <a:cubicBezTo>
                    <a:pt x="48" y="258"/>
                    <a:pt x="41" y="252"/>
                    <a:pt x="42" y="257"/>
                  </a:cubicBezTo>
                  <a:cubicBezTo>
                    <a:pt x="41" y="258"/>
                    <a:pt x="40" y="260"/>
                    <a:pt x="38" y="260"/>
                  </a:cubicBezTo>
                  <a:cubicBezTo>
                    <a:pt x="36" y="261"/>
                    <a:pt x="35" y="261"/>
                    <a:pt x="33" y="260"/>
                  </a:cubicBezTo>
                  <a:cubicBezTo>
                    <a:pt x="33" y="259"/>
                    <a:pt x="32" y="258"/>
                    <a:pt x="32" y="257"/>
                  </a:cubicBezTo>
                  <a:cubicBezTo>
                    <a:pt x="32" y="256"/>
                    <a:pt x="31" y="256"/>
                    <a:pt x="30" y="256"/>
                  </a:cubicBezTo>
                  <a:cubicBezTo>
                    <a:pt x="31" y="257"/>
                    <a:pt x="32" y="258"/>
                    <a:pt x="32" y="260"/>
                  </a:cubicBezTo>
                  <a:cubicBezTo>
                    <a:pt x="30" y="262"/>
                    <a:pt x="28" y="263"/>
                    <a:pt x="25" y="261"/>
                  </a:cubicBezTo>
                  <a:cubicBezTo>
                    <a:pt x="24" y="260"/>
                    <a:pt x="22" y="260"/>
                    <a:pt x="21" y="259"/>
                  </a:cubicBezTo>
                  <a:cubicBezTo>
                    <a:pt x="20" y="258"/>
                    <a:pt x="23" y="257"/>
                    <a:pt x="24" y="257"/>
                  </a:cubicBezTo>
                  <a:cubicBezTo>
                    <a:pt x="24" y="256"/>
                    <a:pt x="25" y="256"/>
                    <a:pt x="26" y="255"/>
                  </a:cubicBezTo>
                  <a:cubicBezTo>
                    <a:pt x="26" y="255"/>
                    <a:pt x="26" y="254"/>
                    <a:pt x="26" y="254"/>
                  </a:cubicBezTo>
                  <a:cubicBezTo>
                    <a:pt x="24" y="254"/>
                    <a:pt x="18" y="258"/>
                    <a:pt x="19" y="254"/>
                  </a:cubicBezTo>
                  <a:cubicBezTo>
                    <a:pt x="20" y="252"/>
                    <a:pt x="21" y="251"/>
                    <a:pt x="23" y="250"/>
                  </a:cubicBezTo>
                  <a:cubicBezTo>
                    <a:pt x="23" y="250"/>
                    <a:pt x="23" y="249"/>
                    <a:pt x="22" y="249"/>
                  </a:cubicBezTo>
                  <a:cubicBezTo>
                    <a:pt x="20" y="249"/>
                    <a:pt x="19" y="251"/>
                    <a:pt x="18" y="252"/>
                  </a:cubicBezTo>
                  <a:cubicBezTo>
                    <a:pt x="17" y="252"/>
                    <a:pt x="15" y="253"/>
                    <a:pt x="14" y="253"/>
                  </a:cubicBezTo>
                  <a:cubicBezTo>
                    <a:pt x="13" y="252"/>
                    <a:pt x="13" y="251"/>
                    <a:pt x="14" y="250"/>
                  </a:cubicBezTo>
                  <a:cubicBezTo>
                    <a:pt x="14" y="250"/>
                    <a:pt x="14" y="249"/>
                    <a:pt x="14" y="249"/>
                  </a:cubicBezTo>
                  <a:cubicBezTo>
                    <a:pt x="14" y="249"/>
                    <a:pt x="14" y="249"/>
                    <a:pt x="13" y="249"/>
                  </a:cubicBezTo>
                  <a:cubicBezTo>
                    <a:pt x="12" y="250"/>
                    <a:pt x="11" y="249"/>
                    <a:pt x="11" y="248"/>
                  </a:cubicBezTo>
                  <a:cubicBezTo>
                    <a:pt x="8" y="248"/>
                    <a:pt x="7" y="247"/>
                    <a:pt x="7" y="244"/>
                  </a:cubicBezTo>
                  <a:cubicBezTo>
                    <a:pt x="7" y="242"/>
                    <a:pt x="5" y="244"/>
                    <a:pt x="4" y="242"/>
                  </a:cubicBezTo>
                  <a:cubicBezTo>
                    <a:pt x="0" y="243"/>
                    <a:pt x="2" y="235"/>
                    <a:pt x="3" y="233"/>
                  </a:cubicBezTo>
                  <a:cubicBezTo>
                    <a:pt x="3" y="231"/>
                    <a:pt x="4" y="230"/>
                    <a:pt x="4" y="228"/>
                  </a:cubicBezTo>
                  <a:cubicBezTo>
                    <a:pt x="6" y="227"/>
                    <a:pt x="8" y="227"/>
                    <a:pt x="9" y="227"/>
                  </a:cubicBezTo>
                  <a:cubicBezTo>
                    <a:pt x="11" y="226"/>
                    <a:pt x="13" y="224"/>
                    <a:pt x="15" y="224"/>
                  </a:cubicBezTo>
                  <a:cubicBezTo>
                    <a:pt x="15" y="224"/>
                    <a:pt x="16" y="224"/>
                    <a:pt x="17" y="224"/>
                  </a:cubicBezTo>
                  <a:cubicBezTo>
                    <a:pt x="17" y="224"/>
                    <a:pt x="18" y="222"/>
                    <a:pt x="18" y="222"/>
                  </a:cubicBezTo>
                  <a:cubicBezTo>
                    <a:pt x="19" y="221"/>
                    <a:pt x="21" y="221"/>
                    <a:pt x="22" y="220"/>
                  </a:cubicBezTo>
                  <a:cubicBezTo>
                    <a:pt x="23" y="219"/>
                    <a:pt x="23" y="218"/>
                    <a:pt x="24" y="218"/>
                  </a:cubicBezTo>
                  <a:cubicBezTo>
                    <a:pt x="25" y="218"/>
                    <a:pt x="26" y="218"/>
                    <a:pt x="26" y="218"/>
                  </a:cubicBezTo>
                  <a:cubicBezTo>
                    <a:pt x="27" y="218"/>
                    <a:pt x="29" y="217"/>
                    <a:pt x="29" y="216"/>
                  </a:cubicBezTo>
                  <a:cubicBezTo>
                    <a:pt x="30" y="216"/>
                    <a:pt x="29" y="216"/>
                    <a:pt x="29" y="215"/>
                  </a:cubicBezTo>
                  <a:cubicBezTo>
                    <a:pt x="29" y="215"/>
                    <a:pt x="28" y="214"/>
                    <a:pt x="28" y="214"/>
                  </a:cubicBezTo>
                  <a:cubicBezTo>
                    <a:pt x="28" y="213"/>
                    <a:pt x="30" y="212"/>
                    <a:pt x="30" y="212"/>
                  </a:cubicBezTo>
                  <a:cubicBezTo>
                    <a:pt x="31" y="210"/>
                    <a:pt x="33" y="209"/>
                    <a:pt x="35" y="209"/>
                  </a:cubicBezTo>
                  <a:cubicBezTo>
                    <a:pt x="36" y="209"/>
                    <a:pt x="38" y="208"/>
                    <a:pt x="39" y="208"/>
                  </a:cubicBezTo>
                  <a:cubicBezTo>
                    <a:pt x="41" y="206"/>
                    <a:pt x="44" y="205"/>
                    <a:pt x="46" y="207"/>
                  </a:cubicBezTo>
                  <a:cubicBezTo>
                    <a:pt x="47" y="207"/>
                    <a:pt x="47" y="208"/>
                    <a:pt x="48" y="208"/>
                  </a:cubicBezTo>
                  <a:cubicBezTo>
                    <a:pt x="50" y="207"/>
                    <a:pt x="51" y="203"/>
                    <a:pt x="52" y="201"/>
                  </a:cubicBezTo>
                  <a:cubicBezTo>
                    <a:pt x="54" y="198"/>
                    <a:pt x="56" y="195"/>
                    <a:pt x="57" y="192"/>
                  </a:cubicBezTo>
                  <a:cubicBezTo>
                    <a:pt x="57" y="190"/>
                    <a:pt x="56" y="186"/>
                    <a:pt x="56" y="184"/>
                  </a:cubicBezTo>
                  <a:cubicBezTo>
                    <a:pt x="56" y="181"/>
                    <a:pt x="56" y="177"/>
                    <a:pt x="56" y="175"/>
                  </a:cubicBezTo>
                  <a:cubicBezTo>
                    <a:pt x="56" y="174"/>
                    <a:pt x="59" y="174"/>
                    <a:pt x="60" y="173"/>
                  </a:cubicBezTo>
                  <a:cubicBezTo>
                    <a:pt x="62" y="172"/>
                    <a:pt x="62" y="170"/>
                    <a:pt x="64" y="170"/>
                  </a:cubicBezTo>
                  <a:cubicBezTo>
                    <a:pt x="63" y="169"/>
                    <a:pt x="62" y="169"/>
                    <a:pt x="62" y="167"/>
                  </a:cubicBezTo>
                  <a:cubicBezTo>
                    <a:pt x="62" y="167"/>
                    <a:pt x="62" y="167"/>
                    <a:pt x="62" y="167"/>
                  </a:cubicBezTo>
                  <a:cubicBezTo>
                    <a:pt x="62" y="167"/>
                    <a:pt x="62" y="167"/>
                    <a:pt x="62" y="167"/>
                  </a:cubicBezTo>
                  <a:cubicBezTo>
                    <a:pt x="62" y="167"/>
                    <a:pt x="62" y="167"/>
                    <a:pt x="61" y="167"/>
                  </a:cubicBezTo>
                  <a:cubicBezTo>
                    <a:pt x="63" y="171"/>
                    <a:pt x="59" y="173"/>
                    <a:pt x="56" y="172"/>
                  </a:cubicBezTo>
                  <a:cubicBezTo>
                    <a:pt x="54" y="172"/>
                    <a:pt x="55" y="172"/>
                    <a:pt x="53" y="173"/>
                  </a:cubicBezTo>
                  <a:cubicBezTo>
                    <a:pt x="51" y="174"/>
                    <a:pt x="50" y="175"/>
                    <a:pt x="49" y="174"/>
                  </a:cubicBezTo>
                  <a:cubicBezTo>
                    <a:pt x="48" y="173"/>
                    <a:pt x="48" y="171"/>
                    <a:pt x="47" y="171"/>
                  </a:cubicBezTo>
                  <a:cubicBezTo>
                    <a:pt x="45" y="172"/>
                    <a:pt x="41" y="173"/>
                    <a:pt x="42" y="170"/>
                  </a:cubicBezTo>
                  <a:cubicBezTo>
                    <a:pt x="42" y="168"/>
                    <a:pt x="40" y="167"/>
                    <a:pt x="39" y="165"/>
                  </a:cubicBezTo>
                  <a:cubicBezTo>
                    <a:pt x="39" y="164"/>
                    <a:pt x="39" y="162"/>
                    <a:pt x="40" y="161"/>
                  </a:cubicBezTo>
                  <a:cubicBezTo>
                    <a:pt x="42" y="158"/>
                    <a:pt x="45" y="157"/>
                    <a:pt x="44" y="153"/>
                  </a:cubicBezTo>
                  <a:cubicBezTo>
                    <a:pt x="45" y="152"/>
                    <a:pt x="47" y="151"/>
                    <a:pt x="48" y="149"/>
                  </a:cubicBezTo>
                  <a:cubicBezTo>
                    <a:pt x="50" y="148"/>
                    <a:pt x="50" y="148"/>
                    <a:pt x="52" y="149"/>
                  </a:cubicBezTo>
                  <a:cubicBezTo>
                    <a:pt x="50" y="146"/>
                    <a:pt x="50" y="146"/>
                    <a:pt x="53" y="145"/>
                  </a:cubicBezTo>
                  <a:cubicBezTo>
                    <a:pt x="54" y="145"/>
                    <a:pt x="54" y="144"/>
                    <a:pt x="54" y="144"/>
                  </a:cubicBezTo>
                  <a:cubicBezTo>
                    <a:pt x="55" y="142"/>
                    <a:pt x="55" y="141"/>
                    <a:pt x="55" y="139"/>
                  </a:cubicBezTo>
                  <a:cubicBezTo>
                    <a:pt x="55" y="138"/>
                    <a:pt x="57" y="138"/>
                    <a:pt x="56" y="137"/>
                  </a:cubicBezTo>
                  <a:cubicBezTo>
                    <a:pt x="56" y="135"/>
                    <a:pt x="57" y="134"/>
                    <a:pt x="58" y="134"/>
                  </a:cubicBezTo>
                  <a:cubicBezTo>
                    <a:pt x="59" y="134"/>
                    <a:pt x="59" y="134"/>
                    <a:pt x="59" y="134"/>
                  </a:cubicBezTo>
                  <a:cubicBezTo>
                    <a:pt x="60" y="133"/>
                    <a:pt x="61" y="132"/>
                    <a:pt x="61" y="131"/>
                  </a:cubicBezTo>
                  <a:cubicBezTo>
                    <a:pt x="62" y="127"/>
                    <a:pt x="64" y="131"/>
                    <a:pt x="64" y="133"/>
                  </a:cubicBezTo>
                  <a:cubicBezTo>
                    <a:pt x="64" y="134"/>
                    <a:pt x="64" y="138"/>
                    <a:pt x="66" y="139"/>
                  </a:cubicBezTo>
                  <a:cubicBezTo>
                    <a:pt x="67" y="139"/>
                    <a:pt x="67" y="139"/>
                    <a:pt x="67" y="139"/>
                  </a:cubicBezTo>
                  <a:cubicBezTo>
                    <a:pt x="66" y="138"/>
                    <a:pt x="66" y="137"/>
                    <a:pt x="66" y="136"/>
                  </a:cubicBezTo>
                  <a:cubicBezTo>
                    <a:pt x="65" y="135"/>
                    <a:pt x="65" y="133"/>
                    <a:pt x="64" y="131"/>
                  </a:cubicBezTo>
                  <a:cubicBezTo>
                    <a:pt x="63" y="129"/>
                    <a:pt x="64" y="127"/>
                    <a:pt x="65" y="126"/>
                  </a:cubicBezTo>
                  <a:cubicBezTo>
                    <a:pt x="67" y="125"/>
                    <a:pt x="67" y="125"/>
                    <a:pt x="68" y="127"/>
                  </a:cubicBezTo>
                  <a:cubicBezTo>
                    <a:pt x="69" y="127"/>
                    <a:pt x="69" y="127"/>
                    <a:pt x="69" y="127"/>
                  </a:cubicBezTo>
                  <a:cubicBezTo>
                    <a:pt x="69" y="127"/>
                    <a:pt x="70" y="127"/>
                    <a:pt x="70" y="127"/>
                  </a:cubicBezTo>
                  <a:cubicBezTo>
                    <a:pt x="72" y="127"/>
                    <a:pt x="73" y="128"/>
                    <a:pt x="73" y="130"/>
                  </a:cubicBezTo>
                  <a:cubicBezTo>
                    <a:pt x="73" y="130"/>
                    <a:pt x="73" y="130"/>
                    <a:pt x="73" y="130"/>
                  </a:cubicBezTo>
                  <a:cubicBezTo>
                    <a:pt x="76" y="130"/>
                    <a:pt x="78" y="137"/>
                    <a:pt x="78" y="139"/>
                  </a:cubicBezTo>
                  <a:cubicBezTo>
                    <a:pt x="81" y="139"/>
                    <a:pt x="86" y="138"/>
                    <a:pt x="84" y="135"/>
                  </a:cubicBezTo>
                  <a:cubicBezTo>
                    <a:pt x="84" y="134"/>
                    <a:pt x="84" y="134"/>
                    <a:pt x="83" y="133"/>
                  </a:cubicBezTo>
                  <a:cubicBezTo>
                    <a:pt x="82" y="131"/>
                    <a:pt x="81" y="130"/>
                    <a:pt x="80" y="128"/>
                  </a:cubicBezTo>
                  <a:cubicBezTo>
                    <a:pt x="80" y="127"/>
                    <a:pt x="79" y="126"/>
                    <a:pt x="79" y="125"/>
                  </a:cubicBezTo>
                  <a:cubicBezTo>
                    <a:pt x="78" y="123"/>
                    <a:pt x="78" y="122"/>
                    <a:pt x="78" y="120"/>
                  </a:cubicBezTo>
                  <a:cubicBezTo>
                    <a:pt x="76" y="119"/>
                    <a:pt x="77" y="118"/>
                    <a:pt x="78" y="117"/>
                  </a:cubicBezTo>
                  <a:cubicBezTo>
                    <a:pt x="79" y="115"/>
                    <a:pt x="80" y="114"/>
                    <a:pt x="81" y="111"/>
                  </a:cubicBezTo>
                  <a:cubicBezTo>
                    <a:pt x="78" y="111"/>
                    <a:pt x="78" y="106"/>
                    <a:pt x="77" y="104"/>
                  </a:cubicBezTo>
                  <a:cubicBezTo>
                    <a:pt x="76" y="101"/>
                    <a:pt x="78" y="97"/>
                    <a:pt x="81" y="95"/>
                  </a:cubicBezTo>
                  <a:cubicBezTo>
                    <a:pt x="83" y="92"/>
                    <a:pt x="91" y="94"/>
                    <a:pt x="92" y="97"/>
                  </a:cubicBezTo>
                  <a:cubicBezTo>
                    <a:pt x="93" y="99"/>
                    <a:pt x="93" y="102"/>
                    <a:pt x="93" y="104"/>
                  </a:cubicBezTo>
                  <a:cubicBezTo>
                    <a:pt x="94" y="106"/>
                    <a:pt x="96" y="107"/>
                    <a:pt x="98" y="108"/>
                  </a:cubicBezTo>
                  <a:cubicBezTo>
                    <a:pt x="98" y="108"/>
                    <a:pt x="99" y="108"/>
                    <a:pt x="99" y="108"/>
                  </a:cubicBezTo>
                  <a:cubicBezTo>
                    <a:pt x="101" y="109"/>
                    <a:pt x="101" y="112"/>
                    <a:pt x="103" y="113"/>
                  </a:cubicBezTo>
                  <a:cubicBezTo>
                    <a:pt x="103" y="115"/>
                    <a:pt x="103" y="117"/>
                    <a:pt x="105" y="117"/>
                  </a:cubicBezTo>
                  <a:cubicBezTo>
                    <a:pt x="106" y="117"/>
                    <a:pt x="106" y="119"/>
                    <a:pt x="108" y="119"/>
                  </a:cubicBezTo>
                  <a:cubicBezTo>
                    <a:pt x="108" y="119"/>
                    <a:pt x="107" y="118"/>
                    <a:pt x="107" y="118"/>
                  </a:cubicBezTo>
                  <a:cubicBezTo>
                    <a:pt x="105" y="116"/>
                    <a:pt x="103" y="115"/>
                    <a:pt x="103" y="111"/>
                  </a:cubicBezTo>
                  <a:cubicBezTo>
                    <a:pt x="102" y="111"/>
                    <a:pt x="102" y="109"/>
                    <a:pt x="101" y="108"/>
                  </a:cubicBezTo>
                  <a:cubicBezTo>
                    <a:pt x="100" y="107"/>
                    <a:pt x="100" y="106"/>
                    <a:pt x="99" y="106"/>
                  </a:cubicBezTo>
                  <a:cubicBezTo>
                    <a:pt x="98" y="105"/>
                    <a:pt x="97" y="106"/>
                    <a:pt x="97" y="104"/>
                  </a:cubicBezTo>
                  <a:cubicBezTo>
                    <a:pt x="95" y="101"/>
                    <a:pt x="96" y="97"/>
                    <a:pt x="94" y="94"/>
                  </a:cubicBezTo>
                  <a:cubicBezTo>
                    <a:pt x="92" y="92"/>
                    <a:pt x="89" y="92"/>
                    <a:pt x="88" y="90"/>
                  </a:cubicBezTo>
                  <a:cubicBezTo>
                    <a:pt x="86" y="87"/>
                    <a:pt x="99" y="81"/>
                    <a:pt x="101" y="81"/>
                  </a:cubicBezTo>
                  <a:cubicBezTo>
                    <a:pt x="102" y="81"/>
                    <a:pt x="109" y="77"/>
                    <a:pt x="108" y="80"/>
                  </a:cubicBezTo>
                  <a:cubicBezTo>
                    <a:pt x="108" y="81"/>
                    <a:pt x="108" y="82"/>
                    <a:pt x="109" y="82"/>
                  </a:cubicBezTo>
                  <a:cubicBezTo>
                    <a:pt x="109" y="80"/>
                    <a:pt x="110" y="79"/>
                    <a:pt x="110" y="78"/>
                  </a:cubicBezTo>
                  <a:cubicBezTo>
                    <a:pt x="111" y="76"/>
                    <a:pt x="112" y="77"/>
                    <a:pt x="114" y="78"/>
                  </a:cubicBezTo>
                  <a:cubicBezTo>
                    <a:pt x="116" y="79"/>
                    <a:pt x="115" y="78"/>
                    <a:pt x="115" y="81"/>
                  </a:cubicBezTo>
                  <a:cubicBezTo>
                    <a:pt x="116" y="81"/>
                    <a:pt x="116" y="81"/>
                    <a:pt x="117" y="81"/>
                  </a:cubicBezTo>
                  <a:cubicBezTo>
                    <a:pt x="117" y="81"/>
                    <a:pt x="117" y="80"/>
                    <a:pt x="117" y="80"/>
                  </a:cubicBezTo>
                  <a:cubicBezTo>
                    <a:pt x="116" y="80"/>
                    <a:pt x="116" y="77"/>
                    <a:pt x="115" y="76"/>
                  </a:cubicBezTo>
                  <a:cubicBezTo>
                    <a:pt x="120" y="71"/>
                    <a:pt x="122" y="71"/>
                    <a:pt x="124" y="77"/>
                  </a:cubicBezTo>
                  <a:cubicBezTo>
                    <a:pt x="124" y="77"/>
                    <a:pt x="125" y="78"/>
                    <a:pt x="125" y="79"/>
                  </a:cubicBezTo>
                  <a:cubicBezTo>
                    <a:pt x="126" y="82"/>
                    <a:pt x="127" y="85"/>
                    <a:pt x="126" y="89"/>
                  </a:cubicBezTo>
                  <a:cubicBezTo>
                    <a:pt x="126" y="90"/>
                    <a:pt x="128" y="97"/>
                    <a:pt x="126" y="99"/>
                  </a:cubicBezTo>
                  <a:cubicBezTo>
                    <a:pt x="125" y="101"/>
                    <a:pt x="125" y="103"/>
                    <a:pt x="124" y="105"/>
                  </a:cubicBezTo>
                  <a:cubicBezTo>
                    <a:pt x="124" y="105"/>
                    <a:pt x="125" y="106"/>
                    <a:pt x="125" y="106"/>
                  </a:cubicBezTo>
                  <a:cubicBezTo>
                    <a:pt x="126" y="107"/>
                    <a:pt x="128" y="103"/>
                    <a:pt x="129" y="101"/>
                  </a:cubicBezTo>
                  <a:cubicBezTo>
                    <a:pt x="131" y="98"/>
                    <a:pt x="131" y="95"/>
                    <a:pt x="131" y="92"/>
                  </a:cubicBezTo>
                  <a:cubicBezTo>
                    <a:pt x="131" y="87"/>
                    <a:pt x="136" y="93"/>
                    <a:pt x="137" y="95"/>
                  </a:cubicBezTo>
                  <a:cubicBezTo>
                    <a:pt x="137" y="95"/>
                    <a:pt x="138" y="95"/>
                    <a:pt x="138" y="96"/>
                  </a:cubicBezTo>
                  <a:cubicBezTo>
                    <a:pt x="141" y="96"/>
                    <a:pt x="142" y="99"/>
                    <a:pt x="143" y="100"/>
                  </a:cubicBezTo>
                  <a:cubicBezTo>
                    <a:pt x="145" y="103"/>
                    <a:pt x="146" y="105"/>
                    <a:pt x="148" y="107"/>
                  </a:cubicBezTo>
                  <a:cubicBezTo>
                    <a:pt x="148" y="108"/>
                    <a:pt x="148" y="109"/>
                    <a:pt x="148" y="110"/>
                  </a:cubicBezTo>
                  <a:cubicBezTo>
                    <a:pt x="148" y="111"/>
                    <a:pt x="149" y="111"/>
                    <a:pt x="150" y="112"/>
                  </a:cubicBezTo>
                  <a:cubicBezTo>
                    <a:pt x="150" y="112"/>
                    <a:pt x="151" y="112"/>
                    <a:pt x="151" y="112"/>
                  </a:cubicBezTo>
                  <a:cubicBezTo>
                    <a:pt x="151" y="112"/>
                    <a:pt x="152" y="111"/>
                    <a:pt x="151" y="110"/>
                  </a:cubicBezTo>
                  <a:cubicBezTo>
                    <a:pt x="149" y="109"/>
                    <a:pt x="150" y="107"/>
                    <a:pt x="150" y="105"/>
                  </a:cubicBezTo>
                  <a:cubicBezTo>
                    <a:pt x="147" y="104"/>
                    <a:pt x="147" y="103"/>
                    <a:pt x="146" y="101"/>
                  </a:cubicBezTo>
                  <a:cubicBezTo>
                    <a:pt x="145" y="100"/>
                    <a:pt x="145" y="100"/>
                    <a:pt x="145" y="99"/>
                  </a:cubicBezTo>
                  <a:cubicBezTo>
                    <a:pt x="144" y="98"/>
                    <a:pt x="144" y="98"/>
                    <a:pt x="144" y="97"/>
                  </a:cubicBezTo>
                  <a:cubicBezTo>
                    <a:pt x="143" y="96"/>
                    <a:pt x="143" y="96"/>
                    <a:pt x="143" y="95"/>
                  </a:cubicBezTo>
                  <a:cubicBezTo>
                    <a:pt x="144" y="95"/>
                    <a:pt x="145" y="96"/>
                    <a:pt x="146" y="97"/>
                  </a:cubicBezTo>
                  <a:cubicBezTo>
                    <a:pt x="148" y="96"/>
                    <a:pt x="149" y="98"/>
                    <a:pt x="150" y="98"/>
                  </a:cubicBezTo>
                  <a:cubicBezTo>
                    <a:pt x="151" y="98"/>
                    <a:pt x="153" y="97"/>
                    <a:pt x="153" y="96"/>
                  </a:cubicBezTo>
                  <a:cubicBezTo>
                    <a:pt x="153" y="95"/>
                    <a:pt x="153" y="95"/>
                    <a:pt x="153" y="95"/>
                  </a:cubicBezTo>
                  <a:cubicBezTo>
                    <a:pt x="153" y="95"/>
                    <a:pt x="153" y="95"/>
                    <a:pt x="153" y="94"/>
                  </a:cubicBezTo>
                  <a:cubicBezTo>
                    <a:pt x="151" y="93"/>
                    <a:pt x="150" y="92"/>
                    <a:pt x="150" y="90"/>
                  </a:cubicBezTo>
                  <a:cubicBezTo>
                    <a:pt x="149" y="89"/>
                    <a:pt x="148" y="88"/>
                    <a:pt x="148" y="86"/>
                  </a:cubicBezTo>
                  <a:cubicBezTo>
                    <a:pt x="146" y="82"/>
                    <a:pt x="145" y="78"/>
                    <a:pt x="145" y="74"/>
                  </a:cubicBezTo>
                  <a:cubicBezTo>
                    <a:pt x="144" y="72"/>
                    <a:pt x="142" y="66"/>
                    <a:pt x="146" y="66"/>
                  </a:cubicBezTo>
                  <a:cubicBezTo>
                    <a:pt x="148" y="64"/>
                    <a:pt x="154" y="66"/>
                    <a:pt x="156" y="68"/>
                  </a:cubicBezTo>
                  <a:cubicBezTo>
                    <a:pt x="156" y="68"/>
                    <a:pt x="157" y="69"/>
                    <a:pt x="157" y="70"/>
                  </a:cubicBezTo>
                  <a:cubicBezTo>
                    <a:pt x="159" y="72"/>
                    <a:pt x="159" y="75"/>
                    <a:pt x="160" y="77"/>
                  </a:cubicBezTo>
                  <a:cubicBezTo>
                    <a:pt x="160" y="77"/>
                    <a:pt x="160" y="77"/>
                    <a:pt x="161" y="77"/>
                  </a:cubicBezTo>
                  <a:cubicBezTo>
                    <a:pt x="161" y="77"/>
                    <a:pt x="161" y="78"/>
                    <a:pt x="162" y="78"/>
                  </a:cubicBezTo>
                  <a:cubicBezTo>
                    <a:pt x="165" y="78"/>
                    <a:pt x="167" y="84"/>
                    <a:pt x="169" y="86"/>
                  </a:cubicBezTo>
                  <a:cubicBezTo>
                    <a:pt x="175" y="89"/>
                    <a:pt x="177" y="93"/>
                    <a:pt x="178" y="99"/>
                  </a:cubicBezTo>
                  <a:cubicBezTo>
                    <a:pt x="179" y="100"/>
                    <a:pt x="180" y="101"/>
                    <a:pt x="180" y="102"/>
                  </a:cubicBezTo>
                  <a:cubicBezTo>
                    <a:pt x="181" y="102"/>
                    <a:pt x="181" y="102"/>
                    <a:pt x="181" y="102"/>
                  </a:cubicBezTo>
                  <a:cubicBezTo>
                    <a:pt x="186" y="101"/>
                    <a:pt x="186" y="101"/>
                    <a:pt x="185" y="96"/>
                  </a:cubicBezTo>
                  <a:cubicBezTo>
                    <a:pt x="184" y="94"/>
                    <a:pt x="184" y="93"/>
                    <a:pt x="186" y="93"/>
                  </a:cubicBezTo>
                  <a:cubicBezTo>
                    <a:pt x="188" y="90"/>
                    <a:pt x="187" y="88"/>
                    <a:pt x="186" y="86"/>
                  </a:cubicBezTo>
                  <a:cubicBezTo>
                    <a:pt x="186" y="84"/>
                    <a:pt x="186" y="82"/>
                    <a:pt x="188" y="80"/>
                  </a:cubicBezTo>
                  <a:cubicBezTo>
                    <a:pt x="190" y="78"/>
                    <a:pt x="191" y="79"/>
                    <a:pt x="193" y="80"/>
                  </a:cubicBezTo>
                  <a:cubicBezTo>
                    <a:pt x="194" y="80"/>
                    <a:pt x="195" y="81"/>
                    <a:pt x="196" y="82"/>
                  </a:cubicBezTo>
                  <a:cubicBezTo>
                    <a:pt x="197" y="82"/>
                    <a:pt x="198" y="82"/>
                    <a:pt x="199" y="83"/>
                  </a:cubicBezTo>
                  <a:cubicBezTo>
                    <a:pt x="200" y="82"/>
                    <a:pt x="201" y="84"/>
                    <a:pt x="201" y="85"/>
                  </a:cubicBezTo>
                  <a:cubicBezTo>
                    <a:pt x="201" y="85"/>
                    <a:pt x="201" y="85"/>
                    <a:pt x="202" y="85"/>
                  </a:cubicBezTo>
                  <a:cubicBezTo>
                    <a:pt x="203" y="84"/>
                    <a:pt x="204" y="84"/>
                    <a:pt x="205" y="83"/>
                  </a:cubicBezTo>
                  <a:cubicBezTo>
                    <a:pt x="202" y="83"/>
                    <a:pt x="200" y="81"/>
                    <a:pt x="197" y="80"/>
                  </a:cubicBezTo>
                  <a:cubicBezTo>
                    <a:pt x="196" y="80"/>
                    <a:pt x="191" y="76"/>
                    <a:pt x="194" y="75"/>
                  </a:cubicBezTo>
                  <a:cubicBezTo>
                    <a:pt x="194" y="75"/>
                    <a:pt x="195" y="74"/>
                    <a:pt x="195" y="74"/>
                  </a:cubicBezTo>
                  <a:cubicBezTo>
                    <a:pt x="191" y="72"/>
                    <a:pt x="188" y="69"/>
                    <a:pt x="188" y="64"/>
                  </a:cubicBezTo>
                  <a:cubicBezTo>
                    <a:pt x="186" y="64"/>
                    <a:pt x="186" y="63"/>
                    <a:pt x="185" y="61"/>
                  </a:cubicBezTo>
                  <a:cubicBezTo>
                    <a:pt x="184" y="61"/>
                    <a:pt x="185" y="59"/>
                    <a:pt x="184" y="58"/>
                  </a:cubicBezTo>
                  <a:cubicBezTo>
                    <a:pt x="183" y="58"/>
                    <a:pt x="182" y="58"/>
                    <a:pt x="181" y="57"/>
                  </a:cubicBezTo>
                  <a:cubicBezTo>
                    <a:pt x="180" y="54"/>
                    <a:pt x="180" y="52"/>
                    <a:pt x="184" y="52"/>
                  </a:cubicBezTo>
                  <a:cubicBezTo>
                    <a:pt x="188" y="52"/>
                    <a:pt x="192" y="52"/>
                    <a:pt x="196" y="52"/>
                  </a:cubicBezTo>
                  <a:cubicBezTo>
                    <a:pt x="200" y="52"/>
                    <a:pt x="205" y="51"/>
                    <a:pt x="205" y="56"/>
                  </a:cubicBezTo>
                  <a:cubicBezTo>
                    <a:pt x="205" y="57"/>
                    <a:pt x="206" y="58"/>
                    <a:pt x="206" y="58"/>
                  </a:cubicBezTo>
                  <a:cubicBezTo>
                    <a:pt x="207" y="60"/>
                    <a:pt x="207" y="61"/>
                    <a:pt x="207" y="62"/>
                  </a:cubicBezTo>
                  <a:cubicBezTo>
                    <a:pt x="206" y="64"/>
                    <a:pt x="207" y="66"/>
                    <a:pt x="208" y="68"/>
                  </a:cubicBezTo>
                  <a:cubicBezTo>
                    <a:pt x="208" y="69"/>
                    <a:pt x="209" y="73"/>
                    <a:pt x="210" y="70"/>
                  </a:cubicBezTo>
                  <a:cubicBezTo>
                    <a:pt x="210" y="69"/>
                    <a:pt x="210" y="69"/>
                    <a:pt x="210" y="69"/>
                  </a:cubicBezTo>
                  <a:cubicBezTo>
                    <a:pt x="209" y="68"/>
                    <a:pt x="208" y="66"/>
                    <a:pt x="209" y="65"/>
                  </a:cubicBezTo>
                  <a:cubicBezTo>
                    <a:pt x="209" y="63"/>
                    <a:pt x="209" y="62"/>
                    <a:pt x="208" y="60"/>
                  </a:cubicBezTo>
                  <a:cubicBezTo>
                    <a:pt x="208" y="59"/>
                    <a:pt x="207" y="58"/>
                    <a:pt x="207" y="57"/>
                  </a:cubicBezTo>
                  <a:cubicBezTo>
                    <a:pt x="206" y="52"/>
                    <a:pt x="210" y="55"/>
                    <a:pt x="211" y="57"/>
                  </a:cubicBezTo>
                  <a:cubicBezTo>
                    <a:pt x="213" y="59"/>
                    <a:pt x="215" y="61"/>
                    <a:pt x="217" y="63"/>
                  </a:cubicBezTo>
                  <a:cubicBezTo>
                    <a:pt x="217" y="64"/>
                    <a:pt x="220" y="64"/>
                    <a:pt x="219" y="66"/>
                  </a:cubicBezTo>
                  <a:cubicBezTo>
                    <a:pt x="221" y="68"/>
                    <a:pt x="220" y="72"/>
                    <a:pt x="221" y="74"/>
                  </a:cubicBezTo>
                  <a:cubicBezTo>
                    <a:pt x="222" y="75"/>
                    <a:pt x="222" y="75"/>
                    <a:pt x="222" y="75"/>
                  </a:cubicBezTo>
                  <a:cubicBezTo>
                    <a:pt x="223" y="75"/>
                    <a:pt x="222" y="74"/>
                    <a:pt x="223" y="74"/>
                  </a:cubicBezTo>
                  <a:cubicBezTo>
                    <a:pt x="223" y="73"/>
                    <a:pt x="223" y="73"/>
                    <a:pt x="223" y="72"/>
                  </a:cubicBezTo>
                  <a:cubicBezTo>
                    <a:pt x="222" y="72"/>
                    <a:pt x="222" y="71"/>
                    <a:pt x="222" y="70"/>
                  </a:cubicBezTo>
                  <a:cubicBezTo>
                    <a:pt x="222" y="69"/>
                    <a:pt x="223" y="68"/>
                    <a:pt x="223" y="68"/>
                  </a:cubicBezTo>
                  <a:cubicBezTo>
                    <a:pt x="222" y="67"/>
                    <a:pt x="221" y="67"/>
                    <a:pt x="221" y="65"/>
                  </a:cubicBezTo>
                  <a:cubicBezTo>
                    <a:pt x="221" y="65"/>
                    <a:pt x="221" y="65"/>
                    <a:pt x="221" y="64"/>
                  </a:cubicBezTo>
                  <a:cubicBezTo>
                    <a:pt x="218" y="63"/>
                    <a:pt x="222" y="55"/>
                    <a:pt x="218" y="54"/>
                  </a:cubicBezTo>
                  <a:cubicBezTo>
                    <a:pt x="216" y="55"/>
                    <a:pt x="215" y="56"/>
                    <a:pt x="214" y="53"/>
                  </a:cubicBezTo>
                  <a:cubicBezTo>
                    <a:pt x="214" y="53"/>
                    <a:pt x="213" y="52"/>
                    <a:pt x="213" y="52"/>
                  </a:cubicBezTo>
                  <a:cubicBezTo>
                    <a:pt x="213" y="52"/>
                    <a:pt x="212" y="52"/>
                    <a:pt x="212" y="51"/>
                  </a:cubicBezTo>
                  <a:cubicBezTo>
                    <a:pt x="211" y="51"/>
                    <a:pt x="210" y="52"/>
                    <a:pt x="210" y="51"/>
                  </a:cubicBezTo>
                  <a:cubicBezTo>
                    <a:pt x="208" y="51"/>
                    <a:pt x="207" y="50"/>
                    <a:pt x="206" y="48"/>
                  </a:cubicBezTo>
                  <a:cubicBezTo>
                    <a:pt x="204" y="48"/>
                    <a:pt x="202" y="48"/>
                    <a:pt x="200" y="48"/>
                  </a:cubicBezTo>
                  <a:cubicBezTo>
                    <a:pt x="197" y="49"/>
                    <a:pt x="193" y="50"/>
                    <a:pt x="190" y="49"/>
                  </a:cubicBezTo>
                  <a:cubicBezTo>
                    <a:pt x="189" y="49"/>
                    <a:pt x="188" y="49"/>
                    <a:pt x="188" y="48"/>
                  </a:cubicBezTo>
                  <a:cubicBezTo>
                    <a:pt x="185" y="48"/>
                    <a:pt x="182" y="48"/>
                    <a:pt x="179" y="48"/>
                  </a:cubicBezTo>
                  <a:cubicBezTo>
                    <a:pt x="177" y="50"/>
                    <a:pt x="171" y="50"/>
                    <a:pt x="171" y="47"/>
                  </a:cubicBezTo>
                  <a:cubicBezTo>
                    <a:pt x="169" y="45"/>
                    <a:pt x="171" y="45"/>
                    <a:pt x="172" y="43"/>
                  </a:cubicBezTo>
                  <a:cubicBezTo>
                    <a:pt x="172" y="42"/>
                    <a:pt x="172" y="41"/>
                    <a:pt x="173" y="41"/>
                  </a:cubicBezTo>
                  <a:cubicBezTo>
                    <a:pt x="174" y="38"/>
                    <a:pt x="180" y="33"/>
                    <a:pt x="180" y="38"/>
                  </a:cubicBezTo>
                  <a:cubicBezTo>
                    <a:pt x="181" y="38"/>
                    <a:pt x="181" y="38"/>
                    <a:pt x="181" y="38"/>
                  </a:cubicBezTo>
                  <a:cubicBezTo>
                    <a:pt x="182" y="39"/>
                    <a:pt x="183" y="39"/>
                    <a:pt x="183" y="37"/>
                  </a:cubicBezTo>
                  <a:cubicBezTo>
                    <a:pt x="183" y="35"/>
                    <a:pt x="181" y="35"/>
                    <a:pt x="181" y="33"/>
                  </a:cubicBezTo>
                  <a:cubicBezTo>
                    <a:pt x="182" y="31"/>
                    <a:pt x="182" y="31"/>
                    <a:pt x="184" y="32"/>
                  </a:cubicBezTo>
                  <a:cubicBezTo>
                    <a:pt x="184" y="32"/>
                    <a:pt x="184" y="32"/>
                    <a:pt x="184" y="33"/>
                  </a:cubicBezTo>
                  <a:cubicBezTo>
                    <a:pt x="185" y="33"/>
                    <a:pt x="186" y="34"/>
                    <a:pt x="187" y="34"/>
                  </a:cubicBezTo>
                  <a:cubicBezTo>
                    <a:pt x="188" y="32"/>
                    <a:pt x="185" y="30"/>
                    <a:pt x="189" y="31"/>
                  </a:cubicBezTo>
                  <a:cubicBezTo>
                    <a:pt x="191" y="31"/>
                    <a:pt x="193" y="33"/>
                    <a:pt x="195" y="31"/>
                  </a:cubicBezTo>
                  <a:cubicBezTo>
                    <a:pt x="194" y="30"/>
                    <a:pt x="193" y="31"/>
                    <a:pt x="193" y="30"/>
                  </a:cubicBezTo>
                  <a:cubicBezTo>
                    <a:pt x="192" y="29"/>
                    <a:pt x="192" y="29"/>
                    <a:pt x="191" y="29"/>
                  </a:cubicBezTo>
                  <a:cubicBezTo>
                    <a:pt x="191" y="28"/>
                    <a:pt x="191" y="28"/>
                    <a:pt x="191" y="28"/>
                  </a:cubicBezTo>
                  <a:cubicBezTo>
                    <a:pt x="191" y="27"/>
                    <a:pt x="193" y="28"/>
                    <a:pt x="194" y="28"/>
                  </a:cubicBezTo>
                  <a:cubicBezTo>
                    <a:pt x="194" y="28"/>
                    <a:pt x="194" y="28"/>
                    <a:pt x="195" y="28"/>
                  </a:cubicBezTo>
                  <a:cubicBezTo>
                    <a:pt x="195" y="28"/>
                    <a:pt x="196" y="28"/>
                    <a:pt x="197" y="28"/>
                  </a:cubicBezTo>
                  <a:cubicBezTo>
                    <a:pt x="197" y="28"/>
                    <a:pt x="197" y="27"/>
                    <a:pt x="196" y="27"/>
                  </a:cubicBezTo>
                  <a:cubicBezTo>
                    <a:pt x="195" y="26"/>
                    <a:pt x="193" y="26"/>
                    <a:pt x="195" y="25"/>
                  </a:cubicBezTo>
                  <a:cubicBezTo>
                    <a:pt x="196" y="24"/>
                    <a:pt x="198" y="24"/>
                    <a:pt x="199" y="24"/>
                  </a:cubicBezTo>
                  <a:cubicBezTo>
                    <a:pt x="202" y="24"/>
                    <a:pt x="203" y="23"/>
                    <a:pt x="204" y="25"/>
                  </a:cubicBezTo>
                  <a:cubicBezTo>
                    <a:pt x="205" y="27"/>
                    <a:pt x="206" y="30"/>
                    <a:pt x="206" y="32"/>
                  </a:cubicBezTo>
                  <a:cubicBezTo>
                    <a:pt x="206" y="32"/>
                    <a:pt x="206" y="32"/>
                    <a:pt x="207" y="32"/>
                  </a:cubicBezTo>
                  <a:cubicBezTo>
                    <a:pt x="210" y="33"/>
                    <a:pt x="212" y="36"/>
                    <a:pt x="213" y="39"/>
                  </a:cubicBezTo>
                  <a:cubicBezTo>
                    <a:pt x="214" y="41"/>
                    <a:pt x="216" y="40"/>
                    <a:pt x="218" y="41"/>
                  </a:cubicBezTo>
                  <a:cubicBezTo>
                    <a:pt x="220" y="41"/>
                    <a:pt x="223" y="40"/>
                    <a:pt x="224" y="44"/>
                  </a:cubicBezTo>
                  <a:cubicBezTo>
                    <a:pt x="226" y="46"/>
                    <a:pt x="228" y="49"/>
                    <a:pt x="230" y="51"/>
                  </a:cubicBezTo>
                  <a:cubicBezTo>
                    <a:pt x="230" y="49"/>
                    <a:pt x="232" y="50"/>
                    <a:pt x="233" y="49"/>
                  </a:cubicBezTo>
                  <a:cubicBezTo>
                    <a:pt x="233" y="48"/>
                    <a:pt x="232" y="47"/>
                    <a:pt x="230" y="47"/>
                  </a:cubicBezTo>
                  <a:cubicBezTo>
                    <a:pt x="228" y="48"/>
                    <a:pt x="228" y="46"/>
                    <a:pt x="228" y="45"/>
                  </a:cubicBezTo>
                  <a:cubicBezTo>
                    <a:pt x="228" y="45"/>
                    <a:pt x="228" y="45"/>
                    <a:pt x="228" y="45"/>
                  </a:cubicBezTo>
                  <a:cubicBezTo>
                    <a:pt x="228" y="44"/>
                    <a:pt x="228" y="44"/>
                    <a:pt x="227" y="43"/>
                  </a:cubicBezTo>
                  <a:cubicBezTo>
                    <a:pt x="227" y="42"/>
                    <a:pt x="225" y="41"/>
                    <a:pt x="225" y="40"/>
                  </a:cubicBezTo>
                  <a:cubicBezTo>
                    <a:pt x="225" y="37"/>
                    <a:pt x="228" y="37"/>
                    <a:pt x="229" y="37"/>
                  </a:cubicBezTo>
                  <a:cubicBezTo>
                    <a:pt x="230" y="37"/>
                    <a:pt x="231" y="37"/>
                    <a:pt x="232" y="37"/>
                  </a:cubicBezTo>
                  <a:cubicBezTo>
                    <a:pt x="233" y="37"/>
                    <a:pt x="234" y="37"/>
                    <a:pt x="235" y="37"/>
                  </a:cubicBezTo>
                  <a:cubicBezTo>
                    <a:pt x="234" y="35"/>
                    <a:pt x="233" y="37"/>
                    <a:pt x="232" y="36"/>
                  </a:cubicBezTo>
                  <a:cubicBezTo>
                    <a:pt x="230" y="36"/>
                    <a:pt x="227" y="36"/>
                    <a:pt x="227" y="34"/>
                  </a:cubicBezTo>
                  <a:cubicBezTo>
                    <a:pt x="228" y="33"/>
                    <a:pt x="230" y="32"/>
                    <a:pt x="231" y="32"/>
                  </a:cubicBezTo>
                  <a:cubicBezTo>
                    <a:pt x="233" y="30"/>
                    <a:pt x="235" y="31"/>
                    <a:pt x="238" y="31"/>
                  </a:cubicBezTo>
                  <a:cubicBezTo>
                    <a:pt x="238" y="31"/>
                    <a:pt x="238" y="30"/>
                    <a:pt x="238" y="30"/>
                  </a:cubicBezTo>
                  <a:cubicBezTo>
                    <a:pt x="238" y="30"/>
                    <a:pt x="237" y="29"/>
                    <a:pt x="237" y="29"/>
                  </a:cubicBezTo>
                  <a:cubicBezTo>
                    <a:pt x="236" y="29"/>
                    <a:pt x="235" y="29"/>
                    <a:pt x="234" y="28"/>
                  </a:cubicBezTo>
                  <a:cubicBezTo>
                    <a:pt x="234" y="28"/>
                    <a:pt x="233" y="27"/>
                    <a:pt x="233" y="26"/>
                  </a:cubicBezTo>
                  <a:cubicBezTo>
                    <a:pt x="230" y="26"/>
                    <a:pt x="228" y="27"/>
                    <a:pt x="226" y="24"/>
                  </a:cubicBezTo>
                  <a:cubicBezTo>
                    <a:pt x="225" y="23"/>
                    <a:pt x="225" y="22"/>
                    <a:pt x="224" y="22"/>
                  </a:cubicBezTo>
                  <a:cubicBezTo>
                    <a:pt x="221" y="20"/>
                    <a:pt x="219" y="18"/>
                    <a:pt x="221" y="15"/>
                  </a:cubicBezTo>
                  <a:cubicBezTo>
                    <a:pt x="224" y="12"/>
                    <a:pt x="228" y="11"/>
                    <a:pt x="231" y="15"/>
                  </a:cubicBezTo>
                  <a:cubicBezTo>
                    <a:pt x="231" y="12"/>
                    <a:pt x="230" y="10"/>
                    <a:pt x="231" y="8"/>
                  </a:cubicBezTo>
                  <a:cubicBezTo>
                    <a:pt x="231" y="7"/>
                    <a:pt x="231" y="6"/>
                    <a:pt x="232" y="6"/>
                  </a:cubicBezTo>
                  <a:cubicBezTo>
                    <a:pt x="234" y="7"/>
                    <a:pt x="235" y="9"/>
                    <a:pt x="237" y="7"/>
                  </a:cubicBezTo>
                  <a:cubicBezTo>
                    <a:pt x="238" y="6"/>
                    <a:pt x="239" y="6"/>
                    <a:pt x="240" y="5"/>
                  </a:cubicBezTo>
                  <a:cubicBezTo>
                    <a:pt x="241" y="5"/>
                    <a:pt x="241" y="4"/>
                    <a:pt x="242" y="4"/>
                  </a:cubicBezTo>
                  <a:cubicBezTo>
                    <a:pt x="243" y="3"/>
                    <a:pt x="243" y="3"/>
                    <a:pt x="244" y="3"/>
                  </a:cubicBezTo>
                  <a:cubicBezTo>
                    <a:pt x="245" y="3"/>
                    <a:pt x="247" y="2"/>
                    <a:pt x="248" y="2"/>
                  </a:cubicBezTo>
                  <a:cubicBezTo>
                    <a:pt x="249" y="2"/>
                    <a:pt x="250" y="3"/>
                    <a:pt x="250" y="4"/>
                  </a:cubicBezTo>
                  <a:cubicBezTo>
                    <a:pt x="250" y="4"/>
                    <a:pt x="250" y="4"/>
                    <a:pt x="250" y="4"/>
                  </a:cubicBezTo>
                  <a:cubicBezTo>
                    <a:pt x="251" y="4"/>
                    <a:pt x="251" y="4"/>
                    <a:pt x="251" y="3"/>
                  </a:cubicBezTo>
                  <a:cubicBezTo>
                    <a:pt x="252" y="1"/>
                    <a:pt x="256" y="0"/>
                    <a:pt x="257" y="3"/>
                  </a:cubicBezTo>
                  <a:cubicBezTo>
                    <a:pt x="258" y="3"/>
                    <a:pt x="259" y="2"/>
                    <a:pt x="260" y="1"/>
                  </a:cubicBezTo>
                  <a:cubicBezTo>
                    <a:pt x="261" y="0"/>
                    <a:pt x="265" y="0"/>
                    <a:pt x="267" y="1"/>
                  </a:cubicBezTo>
                  <a:cubicBezTo>
                    <a:pt x="267" y="2"/>
                    <a:pt x="267" y="2"/>
                    <a:pt x="268" y="2"/>
                  </a:cubicBezTo>
                  <a:cubicBezTo>
                    <a:pt x="268" y="2"/>
                    <a:pt x="268" y="2"/>
                    <a:pt x="269" y="2"/>
                  </a:cubicBezTo>
                  <a:cubicBezTo>
                    <a:pt x="269" y="1"/>
                    <a:pt x="270" y="1"/>
                    <a:pt x="271" y="2"/>
                  </a:cubicBezTo>
                  <a:cubicBezTo>
                    <a:pt x="272" y="3"/>
                    <a:pt x="273" y="3"/>
                    <a:pt x="275" y="3"/>
                  </a:cubicBezTo>
                  <a:cubicBezTo>
                    <a:pt x="278" y="1"/>
                    <a:pt x="280" y="2"/>
                    <a:pt x="285" y="5"/>
                  </a:cubicBezTo>
                  <a:cubicBezTo>
                    <a:pt x="286" y="5"/>
                    <a:pt x="286" y="5"/>
                    <a:pt x="286" y="5"/>
                  </a:cubicBezTo>
                  <a:cubicBezTo>
                    <a:pt x="287" y="6"/>
                    <a:pt x="287" y="7"/>
                    <a:pt x="287" y="8"/>
                  </a:cubicBezTo>
                  <a:cubicBezTo>
                    <a:pt x="288" y="8"/>
                    <a:pt x="288" y="7"/>
                    <a:pt x="289" y="7"/>
                  </a:cubicBezTo>
                  <a:cubicBezTo>
                    <a:pt x="290" y="6"/>
                    <a:pt x="290" y="6"/>
                    <a:pt x="291" y="7"/>
                  </a:cubicBezTo>
                  <a:cubicBezTo>
                    <a:pt x="292" y="7"/>
                    <a:pt x="292" y="7"/>
                    <a:pt x="292" y="7"/>
                  </a:cubicBezTo>
                  <a:cubicBezTo>
                    <a:pt x="293" y="7"/>
                    <a:pt x="293" y="7"/>
                    <a:pt x="293" y="8"/>
                  </a:cubicBezTo>
                  <a:cubicBezTo>
                    <a:pt x="294" y="8"/>
                    <a:pt x="295" y="8"/>
                    <a:pt x="296" y="9"/>
                  </a:cubicBezTo>
                  <a:cubicBezTo>
                    <a:pt x="301" y="8"/>
                    <a:pt x="307" y="13"/>
                    <a:pt x="310" y="16"/>
                  </a:cubicBezTo>
                  <a:cubicBezTo>
                    <a:pt x="312" y="17"/>
                    <a:pt x="314" y="20"/>
                    <a:pt x="312" y="22"/>
                  </a:cubicBezTo>
                  <a:cubicBezTo>
                    <a:pt x="311" y="26"/>
                    <a:pt x="307" y="25"/>
                    <a:pt x="304" y="25"/>
                  </a:cubicBezTo>
                  <a:cubicBezTo>
                    <a:pt x="304" y="25"/>
                    <a:pt x="304" y="25"/>
                    <a:pt x="304" y="25"/>
                  </a:cubicBezTo>
                  <a:cubicBezTo>
                    <a:pt x="301" y="25"/>
                    <a:pt x="298" y="24"/>
                    <a:pt x="296" y="24"/>
                  </a:cubicBezTo>
                  <a:cubicBezTo>
                    <a:pt x="291" y="24"/>
                    <a:pt x="287" y="24"/>
                    <a:pt x="282" y="26"/>
                  </a:cubicBezTo>
                  <a:cubicBezTo>
                    <a:pt x="282" y="27"/>
                    <a:pt x="282" y="28"/>
                    <a:pt x="281" y="29"/>
                  </a:cubicBezTo>
                  <a:cubicBezTo>
                    <a:pt x="279" y="30"/>
                    <a:pt x="278" y="32"/>
                    <a:pt x="276" y="32"/>
                  </a:cubicBezTo>
                  <a:cubicBezTo>
                    <a:pt x="274" y="33"/>
                    <a:pt x="273" y="32"/>
                    <a:pt x="272" y="31"/>
                  </a:cubicBezTo>
                  <a:cubicBezTo>
                    <a:pt x="269" y="30"/>
                    <a:pt x="265" y="26"/>
                    <a:pt x="262" y="27"/>
                  </a:cubicBezTo>
                  <a:cubicBezTo>
                    <a:pt x="263" y="29"/>
                    <a:pt x="265" y="28"/>
                    <a:pt x="266" y="29"/>
                  </a:cubicBezTo>
                  <a:cubicBezTo>
                    <a:pt x="268" y="30"/>
                    <a:pt x="272" y="32"/>
                    <a:pt x="269" y="35"/>
                  </a:cubicBezTo>
                  <a:cubicBezTo>
                    <a:pt x="267" y="36"/>
                    <a:pt x="265" y="36"/>
                    <a:pt x="263" y="37"/>
                  </a:cubicBezTo>
                  <a:cubicBezTo>
                    <a:pt x="261" y="38"/>
                    <a:pt x="261" y="39"/>
                    <a:pt x="260" y="40"/>
                  </a:cubicBezTo>
                  <a:cubicBezTo>
                    <a:pt x="258" y="40"/>
                    <a:pt x="256" y="40"/>
                    <a:pt x="254" y="41"/>
                  </a:cubicBezTo>
                  <a:cubicBezTo>
                    <a:pt x="253" y="41"/>
                    <a:pt x="253" y="41"/>
                    <a:pt x="253" y="41"/>
                  </a:cubicBezTo>
                  <a:cubicBezTo>
                    <a:pt x="252" y="42"/>
                    <a:pt x="251" y="42"/>
                    <a:pt x="250" y="43"/>
                  </a:cubicBezTo>
                  <a:cubicBezTo>
                    <a:pt x="251" y="43"/>
                    <a:pt x="250" y="45"/>
                    <a:pt x="252" y="46"/>
                  </a:cubicBezTo>
                  <a:cubicBezTo>
                    <a:pt x="253" y="46"/>
                    <a:pt x="254" y="44"/>
                    <a:pt x="254" y="43"/>
                  </a:cubicBezTo>
                  <a:cubicBezTo>
                    <a:pt x="256" y="42"/>
                    <a:pt x="258" y="41"/>
                    <a:pt x="260" y="42"/>
                  </a:cubicBezTo>
                  <a:cubicBezTo>
                    <a:pt x="260" y="42"/>
                    <a:pt x="261" y="42"/>
                    <a:pt x="262" y="43"/>
                  </a:cubicBezTo>
                  <a:cubicBezTo>
                    <a:pt x="262" y="43"/>
                    <a:pt x="262" y="44"/>
                    <a:pt x="263" y="44"/>
                  </a:cubicBezTo>
                  <a:cubicBezTo>
                    <a:pt x="264" y="43"/>
                    <a:pt x="262" y="42"/>
                    <a:pt x="263" y="41"/>
                  </a:cubicBezTo>
                  <a:cubicBezTo>
                    <a:pt x="263" y="40"/>
                    <a:pt x="266" y="39"/>
                    <a:pt x="267" y="39"/>
                  </a:cubicBezTo>
                  <a:cubicBezTo>
                    <a:pt x="267" y="38"/>
                    <a:pt x="267" y="38"/>
                    <a:pt x="268" y="38"/>
                  </a:cubicBezTo>
                  <a:cubicBezTo>
                    <a:pt x="270" y="38"/>
                    <a:pt x="272" y="37"/>
                    <a:pt x="275" y="37"/>
                  </a:cubicBezTo>
                  <a:cubicBezTo>
                    <a:pt x="275" y="37"/>
                    <a:pt x="275" y="37"/>
                    <a:pt x="276" y="37"/>
                  </a:cubicBezTo>
                  <a:cubicBezTo>
                    <a:pt x="277" y="38"/>
                    <a:pt x="278" y="36"/>
                    <a:pt x="279" y="35"/>
                  </a:cubicBezTo>
                  <a:cubicBezTo>
                    <a:pt x="280" y="34"/>
                    <a:pt x="281" y="32"/>
                    <a:pt x="283" y="31"/>
                  </a:cubicBezTo>
                  <a:cubicBezTo>
                    <a:pt x="284" y="30"/>
                    <a:pt x="285" y="30"/>
                    <a:pt x="286" y="30"/>
                  </a:cubicBezTo>
                  <a:cubicBezTo>
                    <a:pt x="286" y="29"/>
                    <a:pt x="287" y="29"/>
                    <a:pt x="287" y="29"/>
                  </a:cubicBezTo>
                  <a:cubicBezTo>
                    <a:pt x="288" y="28"/>
                    <a:pt x="289" y="28"/>
                    <a:pt x="291" y="28"/>
                  </a:cubicBezTo>
                  <a:cubicBezTo>
                    <a:pt x="293" y="26"/>
                    <a:pt x="301" y="29"/>
                    <a:pt x="302" y="31"/>
                  </a:cubicBezTo>
                  <a:cubicBezTo>
                    <a:pt x="303" y="29"/>
                    <a:pt x="305" y="30"/>
                    <a:pt x="307" y="30"/>
                  </a:cubicBezTo>
                  <a:cubicBezTo>
                    <a:pt x="309" y="30"/>
                    <a:pt x="312" y="30"/>
                    <a:pt x="314" y="30"/>
                  </a:cubicBezTo>
                  <a:cubicBezTo>
                    <a:pt x="314" y="29"/>
                    <a:pt x="316" y="27"/>
                    <a:pt x="317" y="27"/>
                  </a:cubicBezTo>
                  <a:cubicBezTo>
                    <a:pt x="319" y="28"/>
                    <a:pt x="318" y="29"/>
                    <a:pt x="318" y="30"/>
                  </a:cubicBezTo>
                  <a:cubicBezTo>
                    <a:pt x="319" y="30"/>
                    <a:pt x="319" y="31"/>
                    <a:pt x="319" y="31"/>
                  </a:cubicBezTo>
                  <a:cubicBezTo>
                    <a:pt x="318" y="32"/>
                    <a:pt x="318" y="32"/>
                    <a:pt x="318" y="33"/>
                  </a:cubicBezTo>
                  <a:cubicBezTo>
                    <a:pt x="318" y="34"/>
                    <a:pt x="319" y="34"/>
                    <a:pt x="319" y="35"/>
                  </a:cubicBezTo>
                  <a:cubicBezTo>
                    <a:pt x="320" y="36"/>
                    <a:pt x="320" y="36"/>
                    <a:pt x="321" y="37"/>
                  </a:cubicBezTo>
                  <a:cubicBezTo>
                    <a:pt x="323" y="39"/>
                    <a:pt x="325" y="40"/>
                    <a:pt x="326" y="42"/>
                  </a:cubicBezTo>
                  <a:cubicBezTo>
                    <a:pt x="328" y="43"/>
                    <a:pt x="326" y="44"/>
                    <a:pt x="326" y="45"/>
                  </a:cubicBezTo>
                  <a:cubicBezTo>
                    <a:pt x="327" y="45"/>
                    <a:pt x="329" y="43"/>
                    <a:pt x="330" y="45"/>
                  </a:cubicBezTo>
                  <a:cubicBezTo>
                    <a:pt x="330" y="45"/>
                    <a:pt x="331" y="45"/>
                    <a:pt x="331" y="45"/>
                  </a:cubicBezTo>
                  <a:cubicBezTo>
                    <a:pt x="331" y="45"/>
                    <a:pt x="331" y="46"/>
                    <a:pt x="332" y="46"/>
                  </a:cubicBezTo>
                  <a:cubicBezTo>
                    <a:pt x="332" y="45"/>
                    <a:pt x="333" y="46"/>
                    <a:pt x="333" y="46"/>
                  </a:cubicBezTo>
                  <a:cubicBezTo>
                    <a:pt x="334" y="46"/>
                    <a:pt x="335" y="46"/>
                    <a:pt x="335" y="47"/>
                  </a:cubicBezTo>
                  <a:cubicBezTo>
                    <a:pt x="337" y="49"/>
                    <a:pt x="337" y="49"/>
                    <a:pt x="335" y="51"/>
                  </a:cubicBezTo>
                  <a:cubicBezTo>
                    <a:pt x="335" y="52"/>
                    <a:pt x="335" y="52"/>
                    <a:pt x="335" y="53"/>
                  </a:cubicBezTo>
                  <a:cubicBezTo>
                    <a:pt x="336" y="53"/>
                    <a:pt x="337" y="54"/>
                    <a:pt x="337" y="55"/>
                  </a:cubicBezTo>
                  <a:cubicBezTo>
                    <a:pt x="338" y="56"/>
                    <a:pt x="339" y="57"/>
                    <a:pt x="339" y="58"/>
                  </a:cubicBezTo>
                  <a:cubicBezTo>
                    <a:pt x="340" y="58"/>
                    <a:pt x="341" y="59"/>
                    <a:pt x="341" y="60"/>
                  </a:cubicBezTo>
                  <a:cubicBezTo>
                    <a:pt x="342" y="60"/>
                    <a:pt x="342" y="60"/>
                    <a:pt x="342" y="60"/>
                  </a:cubicBezTo>
                  <a:cubicBezTo>
                    <a:pt x="344" y="63"/>
                    <a:pt x="340" y="66"/>
                    <a:pt x="338" y="67"/>
                  </a:cubicBezTo>
                  <a:cubicBezTo>
                    <a:pt x="338" y="72"/>
                    <a:pt x="337" y="74"/>
                    <a:pt x="332" y="75"/>
                  </a:cubicBezTo>
                  <a:cubicBezTo>
                    <a:pt x="331" y="76"/>
                    <a:pt x="330" y="77"/>
                    <a:pt x="329" y="77"/>
                  </a:cubicBezTo>
                  <a:cubicBezTo>
                    <a:pt x="329" y="78"/>
                    <a:pt x="328" y="78"/>
                    <a:pt x="328" y="78"/>
                  </a:cubicBezTo>
                  <a:cubicBezTo>
                    <a:pt x="327" y="80"/>
                    <a:pt x="321" y="79"/>
                    <a:pt x="320" y="80"/>
                  </a:cubicBezTo>
                  <a:cubicBezTo>
                    <a:pt x="317" y="82"/>
                    <a:pt x="312" y="80"/>
                    <a:pt x="310" y="79"/>
                  </a:cubicBezTo>
                  <a:cubicBezTo>
                    <a:pt x="306" y="79"/>
                    <a:pt x="303" y="79"/>
                    <a:pt x="299" y="80"/>
                  </a:cubicBezTo>
                  <a:cubicBezTo>
                    <a:pt x="298" y="81"/>
                    <a:pt x="297" y="82"/>
                    <a:pt x="295" y="82"/>
                  </a:cubicBezTo>
                  <a:cubicBezTo>
                    <a:pt x="293" y="82"/>
                    <a:pt x="293" y="81"/>
                    <a:pt x="291" y="82"/>
                  </a:cubicBezTo>
                  <a:cubicBezTo>
                    <a:pt x="291" y="80"/>
                    <a:pt x="289" y="80"/>
                    <a:pt x="288" y="80"/>
                  </a:cubicBezTo>
                  <a:cubicBezTo>
                    <a:pt x="288" y="81"/>
                    <a:pt x="289" y="81"/>
                    <a:pt x="289" y="82"/>
                  </a:cubicBezTo>
                  <a:cubicBezTo>
                    <a:pt x="293" y="85"/>
                    <a:pt x="284" y="88"/>
                    <a:pt x="282" y="90"/>
                  </a:cubicBezTo>
                  <a:cubicBezTo>
                    <a:pt x="279" y="93"/>
                    <a:pt x="274" y="94"/>
                    <a:pt x="272" y="98"/>
                  </a:cubicBezTo>
                  <a:cubicBezTo>
                    <a:pt x="272" y="98"/>
                    <a:pt x="271" y="99"/>
                    <a:pt x="272" y="100"/>
                  </a:cubicBezTo>
                  <a:cubicBezTo>
                    <a:pt x="274" y="101"/>
                    <a:pt x="272" y="103"/>
                    <a:pt x="273" y="105"/>
                  </a:cubicBezTo>
                  <a:cubicBezTo>
                    <a:pt x="278" y="106"/>
                    <a:pt x="276" y="101"/>
                    <a:pt x="279" y="100"/>
                  </a:cubicBezTo>
                  <a:cubicBezTo>
                    <a:pt x="281" y="97"/>
                    <a:pt x="284" y="96"/>
                    <a:pt x="287" y="95"/>
                  </a:cubicBezTo>
                  <a:cubicBezTo>
                    <a:pt x="288" y="94"/>
                    <a:pt x="288" y="94"/>
                    <a:pt x="288" y="94"/>
                  </a:cubicBezTo>
                  <a:cubicBezTo>
                    <a:pt x="289" y="93"/>
                    <a:pt x="292" y="91"/>
                    <a:pt x="293" y="92"/>
                  </a:cubicBezTo>
                  <a:cubicBezTo>
                    <a:pt x="294" y="92"/>
                    <a:pt x="293" y="94"/>
                    <a:pt x="293" y="95"/>
                  </a:cubicBezTo>
                  <a:cubicBezTo>
                    <a:pt x="294" y="95"/>
                    <a:pt x="294" y="94"/>
                    <a:pt x="295" y="94"/>
                  </a:cubicBezTo>
                  <a:cubicBezTo>
                    <a:pt x="296" y="93"/>
                    <a:pt x="296" y="91"/>
                    <a:pt x="297" y="90"/>
                  </a:cubicBezTo>
                  <a:cubicBezTo>
                    <a:pt x="298" y="89"/>
                    <a:pt x="299" y="89"/>
                    <a:pt x="301" y="89"/>
                  </a:cubicBezTo>
                  <a:cubicBezTo>
                    <a:pt x="303" y="87"/>
                    <a:pt x="307" y="87"/>
                    <a:pt x="310" y="87"/>
                  </a:cubicBezTo>
                  <a:cubicBezTo>
                    <a:pt x="313" y="87"/>
                    <a:pt x="316" y="88"/>
                    <a:pt x="319" y="89"/>
                  </a:cubicBezTo>
                  <a:cubicBezTo>
                    <a:pt x="321" y="89"/>
                    <a:pt x="326" y="88"/>
                    <a:pt x="327" y="89"/>
                  </a:cubicBezTo>
                  <a:cubicBezTo>
                    <a:pt x="327" y="90"/>
                    <a:pt x="326" y="91"/>
                    <a:pt x="326" y="92"/>
                  </a:cubicBezTo>
                  <a:cubicBezTo>
                    <a:pt x="326" y="93"/>
                    <a:pt x="327" y="94"/>
                    <a:pt x="327" y="96"/>
                  </a:cubicBezTo>
                  <a:cubicBezTo>
                    <a:pt x="327" y="99"/>
                    <a:pt x="326" y="102"/>
                    <a:pt x="323" y="103"/>
                  </a:cubicBezTo>
                  <a:cubicBezTo>
                    <a:pt x="322" y="105"/>
                    <a:pt x="320" y="105"/>
                    <a:pt x="318" y="106"/>
                  </a:cubicBezTo>
                  <a:cubicBezTo>
                    <a:pt x="317" y="108"/>
                    <a:pt x="314" y="109"/>
                    <a:pt x="313" y="110"/>
                  </a:cubicBezTo>
                  <a:cubicBezTo>
                    <a:pt x="313" y="112"/>
                    <a:pt x="312" y="115"/>
                    <a:pt x="315" y="115"/>
                  </a:cubicBezTo>
                  <a:cubicBezTo>
                    <a:pt x="317" y="115"/>
                    <a:pt x="317" y="112"/>
                    <a:pt x="319" y="111"/>
                  </a:cubicBezTo>
                  <a:cubicBezTo>
                    <a:pt x="319" y="111"/>
                    <a:pt x="320" y="111"/>
                    <a:pt x="320" y="111"/>
                  </a:cubicBezTo>
                  <a:cubicBezTo>
                    <a:pt x="323" y="109"/>
                    <a:pt x="327" y="107"/>
                    <a:pt x="329" y="104"/>
                  </a:cubicBezTo>
                  <a:cubicBezTo>
                    <a:pt x="330" y="103"/>
                    <a:pt x="331" y="103"/>
                    <a:pt x="332" y="103"/>
                  </a:cubicBezTo>
                  <a:cubicBezTo>
                    <a:pt x="333" y="102"/>
                    <a:pt x="334" y="103"/>
                    <a:pt x="335" y="102"/>
                  </a:cubicBezTo>
                  <a:cubicBezTo>
                    <a:pt x="335" y="101"/>
                    <a:pt x="335" y="100"/>
                    <a:pt x="336" y="99"/>
                  </a:cubicBezTo>
                  <a:cubicBezTo>
                    <a:pt x="335" y="96"/>
                    <a:pt x="334" y="91"/>
                    <a:pt x="336" y="89"/>
                  </a:cubicBezTo>
                  <a:cubicBezTo>
                    <a:pt x="338" y="87"/>
                    <a:pt x="342" y="86"/>
                    <a:pt x="345" y="85"/>
                  </a:cubicBezTo>
                  <a:cubicBezTo>
                    <a:pt x="349" y="84"/>
                    <a:pt x="350" y="85"/>
                    <a:pt x="350" y="89"/>
                  </a:cubicBezTo>
                  <a:cubicBezTo>
                    <a:pt x="350" y="91"/>
                    <a:pt x="351" y="92"/>
                    <a:pt x="351" y="95"/>
                  </a:cubicBezTo>
                  <a:cubicBezTo>
                    <a:pt x="351" y="96"/>
                    <a:pt x="351" y="97"/>
                    <a:pt x="350" y="98"/>
                  </a:cubicBezTo>
                  <a:cubicBezTo>
                    <a:pt x="350" y="98"/>
                    <a:pt x="350" y="99"/>
                    <a:pt x="350" y="99"/>
                  </a:cubicBezTo>
                  <a:cubicBezTo>
                    <a:pt x="351" y="101"/>
                    <a:pt x="351" y="110"/>
                    <a:pt x="349" y="111"/>
                  </a:cubicBezTo>
                  <a:cubicBezTo>
                    <a:pt x="348" y="114"/>
                    <a:pt x="348" y="116"/>
                    <a:pt x="347" y="118"/>
                  </a:cubicBezTo>
                  <a:cubicBezTo>
                    <a:pt x="347" y="120"/>
                    <a:pt x="345" y="121"/>
                    <a:pt x="344" y="122"/>
                  </a:cubicBezTo>
                  <a:cubicBezTo>
                    <a:pt x="344" y="124"/>
                    <a:pt x="343" y="125"/>
                    <a:pt x="343" y="126"/>
                  </a:cubicBezTo>
                  <a:cubicBezTo>
                    <a:pt x="342" y="129"/>
                    <a:pt x="340" y="133"/>
                    <a:pt x="337" y="135"/>
                  </a:cubicBezTo>
                  <a:cubicBezTo>
                    <a:pt x="337" y="136"/>
                    <a:pt x="336" y="137"/>
                    <a:pt x="335" y="138"/>
                  </a:cubicBezTo>
                  <a:cubicBezTo>
                    <a:pt x="336" y="140"/>
                    <a:pt x="336" y="142"/>
                    <a:pt x="335" y="143"/>
                  </a:cubicBezTo>
                  <a:cubicBezTo>
                    <a:pt x="335" y="144"/>
                    <a:pt x="333" y="145"/>
                    <a:pt x="333" y="146"/>
                  </a:cubicBezTo>
                  <a:cubicBezTo>
                    <a:pt x="335" y="148"/>
                    <a:pt x="332" y="148"/>
                    <a:pt x="331" y="149"/>
                  </a:cubicBezTo>
                  <a:cubicBezTo>
                    <a:pt x="331" y="153"/>
                    <a:pt x="335" y="148"/>
                    <a:pt x="335" y="148"/>
                  </a:cubicBezTo>
                  <a:cubicBezTo>
                    <a:pt x="337" y="145"/>
                    <a:pt x="337" y="143"/>
                    <a:pt x="338" y="140"/>
                  </a:cubicBezTo>
                  <a:cubicBezTo>
                    <a:pt x="339" y="139"/>
                    <a:pt x="338" y="139"/>
                    <a:pt x="340" y="138"/>
                  </a:cubicBezTo>
                  <a:cubicBezTo>
                    <a:pt x="341" y="138"/>
                    <a:pt x="341" y="137"/>
                    <a:pt x="342" y="136"/>
                  </a:cubicBezTo>
                  <a:cubicBezTo>
                    <a:pt x="344" y="135"/>
                    <a:pt x="344" y="132"/>
                    <a:pt x="346" y="130"/>
                  </a:cubicBezTo>
                  <a:cubicBezTo>
                    <a:pt x="346" y="130"/>
                    <a:pt x="347" y="129"/>
                    <a:pt x="347" y="129"/>
                  </a:cubicBezTo>
                  <a:cubicBezTo>
                    <a:pt x="347" y="127"/>
                    <a:pt x="349" y="126"/>
                    <a:pt x="350" y="125"/>
                  </a:cubicBezTo>
                  <a:cubicBezTo>
                    <a:pt x="351" y="125"/>
                    <a:pt x="351" y="124"/>
                    <a:pt x="352" y="124"/>
                  </a:cubicBezTo>
                  <a:cubicBezTo>
                    <a:pt x="350" y="122"/>
                    <a:pt x="353" y="122"/>
                    <a:pt x="353" y="121"/>
                  </a:cubicBezTo>
                  <a:cubicBezTo>
                    <a:pt x="353" y="118"/>
                    <a:pt x="355" y="116"/>
                    <a:pt x="356" y="114"/>
                  </a:cubicBezTo>
                  <a:cubicBezTo>
                    <a:pt x="357" y="113"/>
                    <a:pt x="360" y="110"/>
                    <a:pt x="360" y="109"/>
                  </a:cubicBezTo>
                  <a:cubicBezTo>
                    <a:pt x="359" y="109"/>
                    <a:pt x="359" y="109"/>
                    <a:pt x="359" y="108"/>
                  </a:cubicBezTo>
                  <a:cubicBezTo>
                    <a:pt x="358" y="108"/>
                    <a:pt x="358" y="108"/>
                    <a:pt x="358" y="107"/>
                  </a:cubicBezTo>
                  <a:cubicBezTo>
                    <a:pt x="358" y="107"/>
                    <a:pt x="358" y="105"/>
                    <a:pt x="358" y="105"/>
                  </a:cubicBezTo>
                  <a:cubicBezTo>
                    <a:pt x="359" y="103"/>
                    <a:pt x="360" y="106"/>
                    <a:pt x="360" y="106"/>
                  </a:cubicBezTo>
                  <a:cubicBezTo>
                    <a:pt x="361" y="107"/>
                    <a:pt x="361" y="108"/>
                    <a:pt x="362" y="107"/>
                  </a:cubicBezTo>
                  <a:cubicBezTo>
                    <a:pt x="363" y="108"/>
                    <a:pt x="362" y="108"/>
                    <a:pt x="362" y="109"/>
                  </a:cubicBezTo>
                  <a:cubicBezTo>
                    <a:pt x="363" y="109"/>
                    <a:pt x="363" y="107"/>
                    <a:pt x="365" y="108"/>
                  </a:cubicBezTo>
                  <a:cubicBezTo>
                    <a:pt x="362" y="110"/>
                    <a:pt x="363" y="114"/>
                    <a:pt x="361" y="118"/>
                  </a:cubicBezTo>
                  <a:cubicBezTo>
                    <a:pt x="364" y="118"/>
                    <a:pt x="364" y="115"/>
                    <a:pt x="366" y="113"/>
                  </a:cubicBezTo>
                  <a:cubicBezTo>
                    <a:pt x="369" y="112"/>
                    <a:pt x="370" y="114"/>
                    <a:pt x="372" y="116"/>
                  </a:cubicBezTo>
                  <a:cubicBezTo>
                    <a:pt x="373" y="116"/>
                    <a:pt x="372" y="114"/>
                    <a:pt x="373" y="115"/>
                  </a:cubicBezTo>
                  <a:cubicBezTo>
                    <a:pt x="374" y="116"/>
                    <a:pt x="373" y="118"/>
                    <a:pt x="375" y="118"/>
                  </a:cubicBezTo>
                  <a:cubicBezTo>
                    <a:pt x="377" y="118"/>
                    <a:pt x="377" y="116"/>
                    <a:pt x="377" y="115"/>
                  </a:cubicBezTo>
                  <a:cubicBezTo>
                    <a:pt x="378" y="114"/>
                    <a:pt x="379" y="112"/>
                    <a:pt x="380" y="111"/>
                  </a:cubicBezTo>
                  <a:cubicBezTo>
                    <a:pt x="379" y="111"/>
                    <a:pt x="379" y="110"/>
                    <a:pt x="379" y="110"/>
                  </a:cubicBezTo>
                  <a:cubicBezTo>
                    <a:pt x="377" y="108"/>
                    <a:pt x="380" y="103"/>
                    <a:pt x="381" y="107"/>
                  </a:cubicBezTo>
                  <a:cubicBezTo>
                    <a:pt x="381" y="107"/>
                    <a:pt x="381" y="107"/>
                    <a:pt x="382" y="107"/>
                  </a:cubicBezTo>
                  <a:cubicBezTo>
                    <a:pt x="381" y="107"/>
                    <a:pt x="381" y="101"/>
                    <a:pt x="381" y="101"/>
                  </a:cubicBezTo>
                  <a:cubicBezTo>
                    <a:pt x="382" y="100"/>
                    <a:pt x="383" y="100"/>
                    <a:pt x="383" y="99"/>
                  </a:cubicBezTo>
                  <a:cubicBezTo>
                    <a:pt x="386" y="101"/>
                    <a:pt x="386" y="95"/>
                    <a:pt x="388" y="98"/>
                  </a:cubicBezTo>
                  <a:cubicBezTo>
                    <a:pt x="389" y="97"/>
                    <a:pt x="391" y="98"/>
                    <a:pt x="392" y="98"/>
                  </a:cubicBezTo>
                  <a:cubicBezTo>
                    <a:pt x="394" y="98"/>
                    <a:pt x="395" y="98"/>
                    <a:pt x="396" y="98"/>
                  </a:cubicBezTo>
                  <a:cubicBezTo>
                    <a:pt x="400" y="97"/>
                    <a:pt x="400" y="99"/>
                    <a:pt x="403" y="101"/>
                  </a:cubicBezTo>
                  <a:cubicBezTo>
                    <a:pt x="405" y="103"/>
                    <a:pt x="408" y="104"/>
                    <a:pt x="411" y="107"/>
                  </a:cubicBezTo>
                  <a:cubicBezTo>
                    <a:pt x="412" y="108"/>
                    <a:pt x="413" y="112"/>
                    <a:pt x="415" y="113"/>
                  </a:cubicBezTo>
                  <a:cubicBezTo>
                    <a:pt x="418" y="113"/>
                    <a:pt x="412" y="120"/>
                    <a:pt x="411" y="120"/>
                  </a:cubicBezTo>
                  <a:close/>
                  <a:moveTo>
                    <a:pt x="315" y="33"/>
                  </a:moveTo>
                  <a:cubicBezTo>
                    <a:pt x="315" y="33"/>
                    <a:pt x="315" y="33"/>
                    <a:pt x="315" y="33"/>
                  </a:cubicBezTo>
                  <a:cubicBezTo>
                    <a:pt x="315" y="33"/>
                    <a:pt x="315" y="33"/>
                    <a:pt x="315" y="33"/>
                  </a:cubicBezTo>
                  <a:close/>
                  <a:moveTo>
                    <a:pt x="65" y="129"/>
                  </a:moveTo>
                  <a:cubicBezTo>
                    <a:pt x="65" y="129"/>
                    <a:pt x="65" y="128"/>
                    <a:pt x="65" y="128"/>
                  </a:cubicBezTo>
                  <a:cubicBezTo>
                    <a:pt x="65" y="129"/>
                    <a:pt x="65" y="129"/>
                    <a:pt x="65" y="129"/>
                  </a:cubicBezTo>
                  <a:close/>
                  <a:moveTo>
                    <a:pt x="121" y="395"/>
                  </a:moveTo>
                  <a:cubicBezTo>
                    <a:pt x="121" y="395"/>
                    <a:pt x="121" y="395"/>
                    <a:pt x="121" y="395"/>
                  </a:cubicBezTo>
                  <a:cubicBezTo>
                    <a:pt x="121" y="395"/>
                    <a:pt x="121" y="395"/>
                    <a:pt x="121" y="395"/>
                  </a:cubicBezTo>
                  <a:close/>
                  <a:moveTo>
                    <a:pt x="124" y="401"/>
                  </a:moveTo>
                  <a:cubicBezTo>
                    <a:pt x="124" y="401"/>
                    <a:pt x="124" y="401"/>
                    <a:pt x="124" y="401"/>
                  </a:cubicBezTo>
                  <a:cubicBezTo>
                    <a:pt x="124" y="401"/>
                    <a:pt x="124" y="401"/>
                    <a:pt x="124" y="401"/>
                  </a:cubicBezTo>
                  <a:close/>
                  <a:moveTo>
                    <a:pt x="303" y="426"/>
                  </a:moveTo>
                  <a:cubicBezTo>
                    <a:pt x="303" y="426"/>
                    <a:pt x="303" y="426"/>
                    <a:pt x="303" y="426"/>
                  </a:cubicBezTo>
                  <a:cubicBezTo>
                    <a:pt x="303" y="426"/>
                    <a:pt x="303" y="426"/>
                    <a:pt x="303" y="426"/>
                  </a:cubicBezTo>
                  <a:close/>
                  <a:moveTo>
                    <a:pt x="328" y="151"/>
                  </a:moveTo>
                  <a:cubicBezTo>
                    <a:pt x="328" y="151"/>
                    <a:pt x="328" y="151"/>
                    <a:pt x="328" y="151"/>
                  </a:cubicBezTo>
                  <a:cubicBezTo>
                    <a:pt x="328" y="151"/>
                    <a:pt x="328" y="151"/>
                    <a:pt x="328" y="151"/>
                  </a:cubicBezTo>
                  <a:close/>
                  <a:moveTo>
                    <a:pt x="375" y="146"/>
                  </a:moveTo>
                  <a:cubicBezTo>
                    <a:pt x="374" y="146"/>
                    <a:pt x="374" y="146"/>
                    <a:pt x="374" y="146"/>
                  </a:cubicBezTo>
                  <a:cubicBezTo>
                    <a:pt x="374" y="146"/>
                    <a:pt x="374" y="146"/>
                    <a:pt x="375" y="146"/>
                  </a:cubicBezTo>
                  <a:close/>
                  <a:moveTo>
                    <a:pt x="375" y="329"/>
                  </a:moveTo>
                  <a:cubicBezTo>
                    <a:pt x="374" y="328"/>
                    <a:pt x="374" y="329"/>
                    <a:pt x="374" y="329"/>
                  </a:cubicBezTo>
                  <a:cubicBezTo>
                    <a:pt x="373" y="330"/>
                    <a:pt x="373" y="330"/>
                    <a:pt x="372" y="329"/>
                  </a:cubicBezTo>
                  <a:cubicBezTo>
                    <a:pt x="371" y="328"/>
                    <a:pt x="371" y="327"/>
                    <a:pt x="370" y="325"/>
                  </a:cubicBezTo>
                  <a:cubicBezTo>
                    <a:pt x="370" y="325"/>
                    <a:pt x="371" y="325"/>
                    <a:pt x="371" y="324"/>
                  </a:cubicBezTo>
                  <a:cubicBezTo>
                    <a:pt x="372" y="324"/>
                    <a:pt x="372" y="323"/>
                    <a:pt x="372" y="323"/>
                  </a:cubicBezTo>
                  <a:cubicBezTo>
                    <a:pt x="371" y="322"/>
                    <a:pt x="371" y="321"/>
                    <a:pt x="371" y="321"/>
                  </a:cubicBezTo>
                  <a:cubicBezTo>
                    <a:pt x="370" y="321"/>
                    <a:pt x="370" y="322"/>
                    <a:pt x="370" y="322"/>
                  </a:cubicBezTo>
                  <a:cubicBezTo>
                    <a:pt x="369" y="323"/>
                    <a:pt x="369" y="324"/>
                    <a:pt x="368" y="323"/>
                  </a:cubicBezTo>
                  <a:cubicBezTo>
                    <a:pt x="367" y="322"/>
                    <a:pt x="365" y="323"/>
                    <a:pt x="365" y="324"/>
                  </a:cubicBezTo>
                  <a:cubicBezTo>
                    <a:pt x="365" y="326"/>
                    <a:pt x="365" y="327"/>
                    <a:pt x="365" y="328"/>
                  </a:cubicBezTo>
                  <a:cubicBezTo>
                    <a:pt x="365" y="330"/>
                    <a:pt x="364" y="331"/>
                    <a:pt x="365" y="332"/>
                  </a:cubicBezTo>
                  <a:cubicBezTo>
                    <a:pt x="366" y="332"/>
                    <a:pt x="368" y="333"/>
                    <a:pt x="369" y="332"/>
                  </a:cubicBezTo>
                  <a:cubicBezTo>
                    <a:pt x="370" y="331"/>
                    <a:pt x="372" y="331"/>
                    <a:pt x="373" y="332"/>
                  </a:cubicBezTo>
                  <a:cubicBezTo>
                    <a:pt x="374" y="332"/>
                    <a:pt x="375" y="332"/>
                    <a:pt x="375" y="330"/>
                  </a:cubicBezTo>
                  <a:cubicBezTo>
                    <a:pt x="375" y="329"/>
                    <a:pt x="375" y="329"/>
                    <a:pt x="375" y="329"/>
                  </a:cubicBezTo>
                  <a:close/>
                  <a:moveTo>
                    <a:pt x="342" y="393"/>
                  </a:moveTo>
                  <a:cubicBezTo>
                    <a:pt x="342" y="393"/>
                    <a:pt x="342" y="393"/>
                    <a:pt x="342" y="393"/>
                  </a:cubicBezTo>
                  <a:cubicBezTo>
                    <a:pt x="343" y="394"/>
                    <a:pt x="344" y="394"/>
                    <a:pt x="344" y="393"/>
                  </a:cubicBezTo>
                  <a:cubicBezTo>
                    <a:pt x="345" y="393"/>
                    <a:pt x="344" y="392"/>
                    <a:pt x="344" y="391"/>
                  </a:cubicBezTo>
                  <a:cubicBezTo>
                    <a:pt x="342" y="390"/>
                    <a:pt x="340" y="389"/>
                    <a:pt x="339" y="388"/>
                  </a:cubicBezTo>
                  <a:cubicBezTo>
                    <a:pt x="338" y="387"/>
                    <a:pt x="337" y="386"/>
                    <a:pt x="337" y="385"/>
                  </a:cubicBezTo>
                  <a:cubicBezTo>
                    <a:pt x="336" y="384"/>
                    <a:pt x="335" y="383"/>
                    <a:pt x="333" y="384"/>
                  </a:cubicBezTo>
                  <a:cubicBezTo>
                    <a:pt x="332" y="383"/>
                    <a:pt x="332" y="383"/>
                    <a:pt x="331" y="383"/>
                  </a:cubicBezTo>
                  <a:cubicBezTo>
                    <a:pt x="328" y="382"/>
                    <a:pt x="327" y="383"/>
                    <a:pt x="328" y="386"/>
                  </a:cubicBezTo>
                  <a:cubicBezTo>
                    <a:pt x="328" y="387"/>
                    <a:pt x="328" y="388"/>
                    <a:pt x="328" y="389"/>
                  </a:cubicBezTo>
                  <a:cubicBezTo>
                    <a:pt x="330" y="391"/>
                    <a:pt x="331" y="393"/>
                    <a:pt x="334" y="394"/>
                  </a:cubicBezTo>
                  <a:cubicBezTo>
                    <a:pt x="335" y="395"/>
                    <a:pt x="336" y="395"/>
                    <a:pt x="337" y="396"/>
                  </a:cubicBezTo>
                  <a:cubicBezTo>
                    <a:pt x="338" y="398"/>
                    <a:pt x="339" y="399"/>
                    <a:pt x="341" y="399"/>
                  </a:cubicBezTo>
                  <a:cubicBezTo>
                    <a:pt x="341" y="400"/>
                    <a:pt x="342" y="401"/>
                    <a:pt x="342" y="400"/>
                  </a:cubicBezTo>
                  <a:cubicBezTo>
                    <a:pt x="343" y="400"/>
                    <a:pt x="343" y="399"/>
                    <a:pt x="343" y="398"/>
                  </a:cubicBezTo>
                  <a:cubicBezTo>
                    <a:pt x="343" y="396"/>
                    <a:pt x="342" y="396"/>
                    <a:pt x="341" y="395"/>
                  </a:cubicBezTo>
                  <a:cubicBezTo>
                    <a:pt x="340" y="395"/>
                    <a:pt x="339" y="394"/>
                    <a:pt x="340" y="393"/>
                  </a:cubicBezTo>
                  <a:cubicBezTo>
                    <a:pt x="340" y="392"/>
                    <a:pt x="341" y="393"/>
                    <a:pt x="342" y="393"/>
                  </a:cubicBezTo>
                  <a:close/>
                  <a:moveTo>
                    <a:pt x="131" y="86"/>
                  </a:moveTo>
                  <a:cubicBezTo>
                    <a:pt x="131" y="87"/>
                    <a:pt x="132" y="87"/>
                    <a:pt x="133" y="88"/>
                  </a:cubicBezTo>
                  <a:cubicBezTo>
                    <a:pt x="133" y="88"/>
                    <a:pt x="133" y="88"/>
                    <a:pt x="133" y="88"/>
                  </a:cubicBezTo>
                  <a:cubicBezTo>
                    <a:pt x="134" y="89"/>
                    <a:pt x="134" y="89"/>
                    <a:pt x="135" y="90"/>
                  </a:cubicBezTo>
                  <a:cubicBezTo>
                    <a:pt x="136" y="91"/>
                    <a:pt x="137" y="92"/>
                    <a:pt x="139" y="93"/>
                  </a:cubicBezTo>
                  <a:cubicBezTo>
                    <a:pt x="140" y="93"/>
                    <a:pt x="141" y="93"/>
                    <a:pt x="141" y="92"/>
                  </a:cubicBezTo>
                  <a:cubicBezTo>
                    <a:pt x="142" y="92"/>
                    <a:pt x="141" y="91"/>
                    <a:pt x="141" y="90"/>
                  </a:cubicBezTo>
                  <a:cubicBezTo>
                    <a:pt x="140" y="90"/>
                    <a:pt x="140" y="89"/>
                    <a:pt x="139" y="88"/>
                  </a:cubicBezTo>
                  <a:cubicBezTo>
                    <a:pt x="139" y="86"/>
                    <a:pt x="138" y="83"/>
                    <a:pt x="135" y="83"/>
                  </a:cubicBezTo>
                  <a:cubicBezTo>
                    <a:pt x="134" y="82"/>
                    <a:pt x="134" y="80"/>
                    <a:pt x="133" y="79"/>
                  </a:cubicBezTo>
                  <a:cubicBezTo>
                    <a:pt x="134" y="78"/>
                    <a:pt x="134" y="78"/>
                    <a:pt x="133" y="77"/>
                  </a:cubicBezTo>
                  <a:cubicBezTo>
                    <a:pt x="133" y="76"/>
                    <a:pt x="132" y="75"/>
                    <a:pt x="131" y="75"/>
                  </a:cubicBezTo>
                  <a:cubicBezTo>
                    <a:pt x="131" y="74"/>
                    <a:pt x="130" y="74"/>
                    <a:pt x="129" y="75"/>
                  </a:cubicBezTo>
                  <a:cubicBezTo>
                    <a:pt x="128" y="78"/>
                    <a:pt x="128" y="82"/>
                    <a:pt x="129" y="85"/>
                  </a:cubicBezTo>
                  <a:cubicBezTo>
                    <a:pt x="130" y="86"/>
                    <a:pt x="130" y="86"/>
                    <a:pt x="131" y="86"/>
                  </a:cubicBezTo>
                  <a:close/>
                  <a:moveTo>
                    <a:pt x="218" y="27"/>
                  </a:moveTo>
                  <a:cubicBezTo>
                    <a:pt x="219" y="27"/>
                    <a:pt x="219" y="27"/>
                    <a:pt x="220" y="27"/>
                  </a:cubicBezTo>
                  <a:cubicBezTo>
                    <a:pt x="220" y="27"/>
                    <a:pt x="220" y="27"/>
                    <a:pt x="221" y="28"/>
                  </a:cubicBezTo>
                  <a:cubicBezTo>
                    <a:pt x="221" y="28"/>
                    <a:pt x="221" y="28"/>
                    <a:pt x="221" y="28"/>
                  </a:cubicBezTo>
                  <a:cubicBezTo>
                    <a:pt x="223" y="29"/>
                    <a:pt x="224" y="30"/>
                    <a:pt x="225" y="31"/>
                  </a:cubicBezTo>
                  <a:cubicBezTo>
                    <a:pt x="226" y="32"/>
                    <a:pt x="227" y="32"/>
                    <a:pt x="227" y="31"/>
                  </a:cubicBezTo>
                  <a:cubicBezTo>
                    <a:pt x="228" y="31"/>
                    <a:pt x="228" y="30"/>
                    <a:pt x="227" y="29"/>
                  </a:cubicBezTo>
                  <a:cubicBezTo>
                    <a:pt x="227" y="29"/>
                    <a:pt x="226" y="29"/>
                    <a:pt x="226" y="28"/>
                  </a:cubicBezTo>
                  <a:cubicBezTo>
                    <a:pt x="225" y="27"/>
                    <a:pt x="224" y="28"/>
                    <a:pt x="223" y="28"/>
                  </a:cubicBezTo>
                  <a:cubicBezTo>
                    <a:pt x="223" y="27"/>
                    <a:pt x="223" y="27"/>
                    <a:pt x="222" y="27"/>
                  </a:cubicBezTo>
                  <a:cubicBezTo>
                    <a:pt x="222" y="23"/>
                    <a:pt x="219" y="21"/>
                    <a:pt x="216" y="19"/>
                  </a:cubicBezTo>
                  <a:cubicBezTo>
                    <a:pt x="215" y="18"/>
                    <a:pt x="214" y="19"/>
                    <a:pt x="213" y="20"/>
                  </a:cubicBezTo>
                  <a:cubicBezTo>
                    <a:pt x="213" y="23"/>
                    <a:pt x="213" y="27"/>
                    <a:pt x="218" y="27"/>
                  </a:cubicBezTo>
                  <a:close/>
                  <a:moveTo>
                    <a:pt x="210" y="32"/>
                  </a:moveTo>
                  <a:cubicBezTo>
                    <a:pt x="211" y="34"/>
                    <a:pt x="213" y="36"/>
                    <a:pt x="214" y="38"/>
                  </a:cubicBezTo>
                  <a:cubicBezTo>
                    <a:pt x="214" y="38"/>
                    <a:pt x="215" y="39"/>
                    <a:pt x="215" y="39"/>
                  </a:cubicBezTo>
                  <a:cubicBezTo>
                    <a:pt x="216" y="40"/>
                    <a:pt x="218" y="41"/>
                    <a:pt x="219" y="40"/>
                  </a:cubicBezTo>
                  <a:cubicBezTo>
                    <a:pt x="220" y="39"/>
                    <a:pt x="218" y="38"/>
                    <a:pt x="218" y="37"/>
                  </a:cubicBezTo>
                  <a:cubicBezTo>
                    <a:pt x="216" y="35"/>
                    <a:pt x="214" y="32"/>
                    <a:pt x="212" y="29"/>
                  </a:cubicBezTo>
                  <a:cubicBezTo>
                    <a:pt x="211" y="28"/>
                    <a:pt x="211" y="29"/>
                    <a:pt x="210" y="29"/>
                  </a:cubicBezTo>
                  <a:cubicBezTo>
                    <a:pt x="208" y="30"/>
                    <a:pt x="209" y="31"/>
                    <a:pt x="210" y="32"/>
                  </a:cubicBezTo>
                  <a:close/>
                  <a:moveTo>
                    <a:pt x="338" y="377"/>
                  </a:moveTo>
                  <a:cubicBezTo>
                    <a:pt x="336" y="375"/>
                    <a:pt x="334" y="377"/>
                    <a:pt x="332" y="376"/>
                  </a:cubicBezTo>
                  <a:cubicBezTo>
                    <a:pt x="332" y="375"/>
                    <a:pt x="332" y="375"/>
                    <a:pt x="332" y="375"/>
                  </a:cubicBezTo>
                  <a:cubicBezTo>
                    <a:pt x="332" y="375"/>
                    <a:pt x="333" y="375"/>
                    <a:pt x="333" y="375"/>
                  </a:cubicBezTo>
                  <a:cubicBezTo>
                    <a:pt x="334" y="375"/>
                    <a:pt x="334" y="376"/>
                    <a:pt x="335" y="375"/>
                  </a:cubicBezTo>
                  <a:cubicBezTo>
                    <a:pt x="335" y="374"/>
                    <a:pt x="334" y="374"/>
                    <a:pt x="334" y="373"/>
                  </a:cubicBezTo>
                  <a:cubicBezTo>
                    <a:pt x="333" y="372"/>
                    <a:pt x="332" y="372"/>
                    <a:pt x="331" y="372"/>
                  </a:cubicBezTo>
                  <a:cubicBezTo>
                    <a:pt x="328" y="370"/>
                    <a:pt x="325" y="370"/>
                    <a:pt x="322" y="371"/>
                  </a:cubicBezTo>
                  <a:cubicBezTo>
                    <a:pt x="322" y="372"/>
                    <a:pt x="322" y="372"/>
                    <a:pt x="322" y="373"/>
                  </a:cubicBezTo>
                  <a:cubicBezTo>
                    <a:pt x="321" y="374"/>
                    <a:pt x="320" y="375"/>
                    <a:pt x="320" y="376"/>
                  </a:cubicBezTo>
                  <a:cubicBezTo>
                    <a:pt x="319" y="378"/>
                    <a:pt x="321" y="377"/>
                    <a:pt x="322" y="377"/>
                  </a:cubicBezTo>
                  <a:cubicBezTo>
                    <a:pt x="323" y="378"/>
                    <a:pt x="324" y="378"/>
                    <a:pt x="325" y="379"/>
                  </a:cubicBezTo>
                  <a:cubicBezTo>
                    <a:pt x="328" y="380"/>
                    <a:pt x="335" y="379"/>
                    <a:pt x="338" y="377"/>
                  </a:cubicBezTo>
                  <a:close/>
                  <a:moveTo>
                    <a:pt x="360" y="173"/>
                  </a:moveTo>
                  <a:cubicBezTo>
                    <a:pt x="360" y="174"/>
                    <a:pt x="361" y="173"/>
                    <a:pt x="362" y="173"/>
                  </a:cubicBezTo>
                  <a:cubicBezTo>
                    <a:pt x="363" y="172"/>
                    <a:pt x="364" y="171"/>
                    <a:pt x="366" y="170"/>
                  </a:cubicBezTo>
                  <a:cubicBezTo>
                    <a:pt x="366" y="170"/>
                    <a:pt x="366" y="170"/>
                    <a:pt x="366" y="169"/>
                  </a:cubicBezTo>
                  <a:cubicBezTo>
                    <a:pt x="365" y="168"/>
                    <a:pt x="364" y="167"/>
                    <a:pt x="363" y="167"/>
                  </a:cubicBezTo>
                  <a:cubicBezTo>
                    <a:pt x="361" y="166"/>
                    <a:pt x="361" y="168"/>
                    <a:pt x="361" y="168"/>
                  </a:cubicBezTo>
                  <a:cubicBezTo>
                    <a:pt x="360" y="169"/>
                    <a:pt x="361" y="171"/>
                    <a:pt x="360" y="172"/>
                  </a:cubicBezTo>
                  <a:cubicBezTo>
                    <a:pt x="360" y="172"/>
                    <a:pt x="359" y="173"/>
                    <a:pt x="360" y="173"/>
                  </a:cubicBezTo>
                  <a:close/>
                  <a:moveTo>
                    <a:pt x="373" y="108"/>
                  </a:moveTo>
                  <a:cubicBezTo>
                    <a:pt x="373" y="109"/>
                    <a:pt x="374" y="109"/>
                    <a:pt x="375" y="109"/>
                  </a:cubicBezTo>
                  <a:cubicBezTo>
                    <a:pt x="375" y="108"/>
                    <a:pt x="375" y="107"/>
                    <a:pt x="375" y="107"/>
                  </a:cubicBezTo>
                  <a:cubicBezTo>
                    <a:pt x="374" y="105"/>
                    <a:pt x="374" y="104"/>
                    <a:pt x="373" y="102"/>
                  </a:cubicBezTo>
                  <a:cubicBezTo>
                    <a:pt x="372" y="102"/>
                    <a:pt x="372" y="102"/>
                    <a:pt x="371" y="102"/>
                  </a:cubicBezTo>
                  <a:cubicBezTo>
                    <a:pt x="371" y="102"/>
                    <a:pt x="369" y="102"/>
                    <a:pt x="370" y="103"/>
                  </a:cubicBezTo>
                  <a:cubicBezTo>
                    <a:pt x="370" y="105"/>
                    <a:pt x="371" y="107"/>
                    <a:pt x="373" y="108"/>
                  </a:cubicBezTo>
                  <a:close/>
                  <a:moveTo>
                    <a:pt x="371" y="257"/>
                  </a:moveTo>
                  <a:cubicBezTo>
                    <a:pt x="371" y="257"/>
                    <a:pt x="372" y="257"/>
                    <a:pt x="372" y="256"/>
                  </a:cubicBezTo>
                  <a:cubicBezTo>
                    <a:pt x="373" y="255"/>
                    <a:pt x="373" y="253"/>
                    <a:pt x="373" y="252"/>
                  </a:cubicBezTo>
                  <a:cubicBezTo>
                    <a:pt x="374" y="251"/>
                    <a:pt x="373" y="250"/>
                    <a:pt x="372" y="249"/>
                  </a:cubicBezTo>
                  <a:cubicBezTo>
                    <a:pt x="372" y="249"/>
                    <a:pt x="371" y="249"/>
                    <a:pt x="371" y="250"/>
                  </a:cubicBezTo>
                  <a:cubicBezTo>
                    <a:pt x="372" y="252"/>
                    <a:pt x="370" y="253"/>
                    <a:pt x="370" y="256"/>
                  </a:cubicBezTo>
                  <a:cubicBezTo>
                    <a:pt x="370" y="256"/>
                    <a:pt x="370" y="257"/>
                    <a:pt x="371" y="257"/>
                  </a:cubicBezTo>
                  <a:close/>
                  <a:moveTo>
                    <a:pt x="363" y="292"/>
                  </a:moveTo>
                  <a:cubicBezTo>
                    <a:pt x="365" y="295"/>
                    <a:pt x="365" y="297"/>
                    <a:pt x="366" y="300"/>
                  </a:cubicBezTo>
                  <a:cubicBezTo>
                    <a:pt x="366" y="302"/>
                    <a:pt x="367" y="304"/>
                    <a:pt x="367" y="305"/>
                  </a:cubicBezTo>
                  <a:cubicBezTo>
                    <a:pt x="368" y="303"/>
                    <a:pt x="367" y="300"/>
                    <a:pt x="367" y="297"/>
                  </a:cubicBezTo>
                  <a:cubicBezTo>
                    <a:pt x="366" y="295"/>
                    <a:pt x="366" y="293"/>
                    <a:pt x="366" y="291"/>
                  </a:cubicBezTo>
                  <a:cubicBezTo>
                    <a:pt x="366" y="290"/>
                    <a:pt x="365" y="289"/>
                    <a:pt x="364" y="289"/>
                  </a:cubicBezTo>
                  <a:cubicBezTo>
                    <a:pt x="363" y="289"/>
                    <a:pt x="363" y="290"/>
                    <a:pt x="363" y="291"/>
                  </a:cubicBezTo>
                  <a:cubicBezTo>
                    <a:pt x="363" y="291"/>
                    <a:pt x="363" y="292"/>
                    <a:pt x="363" y="292"/>
                  </a:cubicBezTo>
                  <a:close/>
                  <a:moveTo>
                    <a:pt x="13" y="264"/>
                  </a:moveTo>
                  <a:cubicBezTo>
                    <a:pt x="11" y="264"/>
                    <a:pt x="10" y="263"/>
                    <a:pt x="8" y="263"/>
                  </a:cubicBezTo>
                  <a:cubicBezTo>
                    <a:pt x="7" y="263"/>
                    <a:pt x="6" y="264"/>
                    <a:pt x="6" y="264"/>
                  </a:cubicBezTo>
                  <a:cubicBezTo>
                    <a:pt x="7" y="265"/>
                    <a:pt x="8" y="267"/>
                    <a:pt x="9" y="267"/>
                  </a:cubicBezTo>
                  <a:cubicBezTo>
                    <a:pt x="11" y="267"/>
                    <a:pt x="12" y="266"/>
                    <a:pt x="13" y="266"/>
                  </a:cubicBezTo>
                  <a:cubicBezTo>
                    <a:pt x="13" y="265"/>
                    <a:pt x="13" y="265"/>
                    <a:pt x="13" y="264"/>
                  </a:cubicBezTo>
                  <a:close/>
                  <a:moveTo>
                    <a:pt x="221" y="32"/>
                  </a:moveTo>
                  <a:cubicBezTo>
                    <a:pt x="220" y="31"/>
                    <a:pt x="219" y="32"/>
                    <a:pt x="218" y="31"/>
                  </a:cubicBezTo>
                  <a:cubicBezTo>
                    <a:pt x="218" y="29"/>
                    <a:pt x="217" y="28"/>
                    <a:pt x="215" y="29"/>
                  </a:cubicBezTo>
                  <a:cubicBezTo>
                    <a:pt x="214" y="30"/>
                    <a:pt x="215" y="32"/>
                    <a:pt x="216" y="33"/>
                  </a:cubicBezTo>
                  <a:cubicBezTo>
                    <a:pt x="216" y="33"/>
                    <a:pt x="216" y="33"/>
                    <a:pt x="216" y="33"/>
                  </a:cubicBezTo>
                  <a:cubicBezTo>
                    <a:pt x="217" y="34"/>
                    <a:pt x="219" y="36"/>
                    <a:pt x="220" y="37"/>
                  </a:cubicBezTo>
                  <a:cubicBezTo>
                    <a:pt x="220" y="38"/>
                    <a:pt x="220" y="38"/>
                    <a:pt x="220" y="38"/>
                  </a:cubicBezTo>
                  <a:cubicBezTo>
                    <a:pt x="221" y="39"/>
                    <a:pt x="222" y="38"/>
                    <a:pt x="222" y="38"/>
                  </a:cubicBezTo>
                  <a:cubicBezTo>
                    <a:pt x="223" y="37"/>
                    <a:pt x="224" y="37"/>
                    <a:pt x="224" y="36"/>
                  </a:cubicBezTo>
                  <a:cubicBezTo>
                    <a:pt x="224" y="33"/>
                    <a:pt x="222" y="33"/>
                    <a:pt x="221" y="32"/>
                  </a:cubicBezTo>
                  <a:close/>
                  <a:moveTo>
                    <a:pt x="363" y="221"/>
                  </a:moveTo>
                  <a:cubicBezTo>
                    <a:pt x="363" y="219"/>
                    <a:pt x="364" y="217"/>
                    <a:pt x="363" y="215"/>
                  </a:cubicBezTo>
                  <a:cubicBezTo>
                    <a:pt x="362" y="216"/>
                    <a:pt x="361" y="218"/>
                    <a:pt x="360" y="219"/>
                  </a:cubicBezTo>
                  <a:cubicBezTo>
                    <a:pt x="359" y="221"/>
                    <a:pt x="361" y="222"/>
                    <a:pt x="362" y="222"/>
                  </a:cubicBezTo>
                  <a:cubicBezTo>
                    <a:pt x="363" y="223"/>
                    <a:pt x="363" y="222"/>
                    <a:pt x="363" y="221"/>
                  </a:cubicBezTo>
                  <a:close/>
                  <a:moveTo>
                    <a:pt x="372" y="212"/>
                  </a:moveTo>
                  <a:cubicBezTo>
                    <a:pt x="372" y="212"/>
                    <a:pt x="372" y="212"/>
                    <a:pt x="373" y="212"/>
                  </a:cubicBezTo>
                  <a:cubicBezTo>
                    <a:pt x="375" y="210"/>
                    <a:pt x="376" y="209"/>
                    <a:pt x="374" y="205"/>
                  </a:cubicBezTo>
                  <a:cubicBezTo>
                    <a:pt x="372" y="207"/>
                    <a:pt x="372" y="209"/>
                    <a:pt x="371" y="211"/>
                  </a:cubicBezTo>
                  <a:cubicBezTo>
                    <a:pt x="371" y="212"/>
                    <a:pt x="371" y="212"/>
                    <a:pt x="372" y="212"/>
                  </a:cubicBezTo>
                  <a:close/>
                  <a:moveTo>
                    <a:pt x="16" y="265"/>
                  </a:moveTo>
                  <a:cubicBezTo>
                    <a:pt x="18" y="265"/>
                    <a:pt x="19" y="264"/>
                    <a:pt x="21" y="264"/>
                  </a:cubicBezTo>
                  <a:cubicBezTo>
                    <a:pt x="19" y="263"/>
                    <a:pt x="18" y="261"/>
                    <a:pt x="16" y="262"/>
                  </a:cubicBezTo>
                  <a:cubicBezTo>
                    <a:pt x="15" y="262"/>
                    <a:pt x="14" y="262"/>
                    <a:pt x="14" y="263"/>
                  </a:cubicBezTo>
                  <a:cubicBezTo>
                    <a:pt x="14" y="264"/>
                    <a:pt x="15" y="265"/>
                    <a:pt x="16" y="265"/>
                  </a:cubicBezTo>
                  <a:close/>
                  <a:moveTo>
                    <a:pt x="133" y="423"/>
                  </a:moveTo>
                  <a:cubicBezTo>
                    <a:pt x="133" y="422"/>
                    <a:pt x="134" y="422"/>
                    <a:pt x="134" y="421"/>
                  </a:cubicBezTo>
                  <a:cubicBezTo>
                    <a:pt x="133" y="420"/>
                    <a:pt x="133" y="419"/>
                    <a:pt x="132" y="418"/>
                  </a:cubicBezTo>
                  <a:cubicBezTo>
                    <a:pt x="131" y="418"/>
                    <a:pt x="130" y="419"/>
                    <a:pt x="130" y="420"/>
                  </a:cubicBezTo>
                  <a:cubicBezTo>
                    <a:pt x="129" y="422"/>
                    <a:pt x="130" y="422"/>
                    <a:pt x="131" y="423"/>
                  </a:cubicBezTo>
                  <a:cubicBezTo>
                    <a:pt x="132" y="423"/>
                    <a:pt x="132" y="423"/>
                    <a:pt x="133" y="423"/>
                  </a:cubicBezTo>
                  <a:close/>
                  <a:moveTo>
                    <a:pt x="151" y="447"/>
                  </a:moveTo>
                  <a:cubicBezTo>
                    <a:pt x="150" y="446"/>
                    <a:pt x="149" y="445"/>
                    <a:pt x="148" y="446"/>
                  </a:cubicBezTo>
                  <a:cubicBezTo>
                    <a:pt x="147" y="446"/>
                    <a:pt x="147" y="447"/>
                    <a:pt x="148" y="447"/>
                  </a:cubicBezTo>
                  <a:cubicBezTo>
                    <a:pt x="148" y="447"/>
                    <a:pt x="148" y="448"/>
                    <a:pt x="148" y="448"/>
                  </a:cubicBezTo>
                  <a:cubicBezTo>
                    <a:pt x="147" y="450"/>
                    <a:pt x="148" y="451"/>
                    <a:pt x="148" y="453"/>
                  </a:cubicBezTo>
                  <a:cubicBezTo>
                    <a:pt x="150" y="453"/>
                    <a:pt x="150" y="452"/>
                    <a:pt x="150" y="451"/>
                  </a:cubicBezTo>
                  <a:cubicBezTo>
                    <a:pt x="150" y="450"/>
                    <a:pt x="150" y="449"/>
                    <a:pt x="150" y="448"/>
                  </a:cubicBezTo>
                  <a:cubicBezTo>
                    <a:pt x="151" y="448"/>
                    <a:pt x="152" y="448"/>
                    <a:pt x="151" y="447"/>
                  </a:cubicBezTo>
                  <a:close/>
                  <a:moveTo>
                    <a:pt x="328" y="383"/>
                  </a:moveTo>
                  <a:cubicBezTo>
                    <a:pt x="330" y="383"/>
                    <a:pt x="331" y="382"/>
                    <a:pt x="333" y="383"/>
                  </a:cubicBezTo>
                  <a:cubicBezTo>
                    <a:pt x="335" y="383"/>
                    <a:pt x="337" y="383"/>
                    <a:pt x="339" y="386"/>
                  </a:cubicBezTo>
                  <a:cubicBezTo>
                    <a:pt x="339" y="387"/>
                    <a:pt x="340" y="387"/>
                    <a:pt x="341" y="386"/>
                  </a:cubicBezTo>
                  <a:cubicBezTo>
                    <a:pt x="342" y="386"/>
                    <a:pt x="343" y="387"/>
                    <a:pt x="344" y="387"/>
                  </a:cubicBezTo>
                  <a:cubicBezTo>
                    <a:pt x="344" y="386"/>
                    <a:pt x="343" y="385"/>
                    <a:pt x="344" y="383"/>
                  </a:cubicBezTo>
                  <a:cubicBezTo>
                    <a:pt x="344" y="383"/>
                    <a:pt x="344" y="382"/>
                    <a:pt x="344" y="382"/>
                  </a:cubicBezTo>
                  <a:cubicBezTo>
                    <a:pt x="342" y="382"/>
                    <a:pt x="342" y="381"/>
                    <a:pt x="340" y="380"/>
                  </a:cubicBezTo>
                  <a:cubicBezTo>
                    <a:pt x="337" y="379"/>
                    <a:pt x="334" y="380"/>
                    <a:pt x="331" y="380"/>
                  </a:cubicBezTo>
                  <a:cubicBezTo>
                    <a:pt x="330" y="380"/>
                    <a:pt x="329" y="380"/>
                    <a:pt x="328" y="380"/>
                  </a:cubicBezTo>
                  <a:cubicBezTo>
                    <a:pt x="328" y="381"/>
                    <a:pt x="327" y="381"/>
                    <a:pt x="327" y="382"/>
                  </a:cubicBezTo>
                  <a:cubicBezTo>
                    <a:pt x="327" y="382"/>
                    <a:pt x="328" y="382"/>
                    <a:pt x="328" y="383"/>
                  </a:cubicBezTo>
                  <a:close/>
                  <a:moveTo>
                    <a:pt x="365" y="237"/>
                  </a:moveTo>
                  <a:cubicBezTo>
                    <a:pt x="364" y="236"/>
                    <a:pt x="364" y="235"/>
                    <a:pt x="363" y="234"/>
                  </a:cubicBezTo>
                  <a:cubicBezTo>
                    <a:pt x="362" y="235"/>
                    <a:pt x="363" y="236"/>
                    <a:pt x="363" y="238"/>
                  </a:cubicBezTo>
                  <a:cubicBezTo>
                    <a:pt x="363" y="238"/>
                    <a:pt x="363" y="239"/>
                    <a:pt x="364" y="239"/>
                  </a:cubicBezTo>
                  <a:cubicBezTo>
                    <a:pt x="365" y="239"/>
                    <a:pt x="365" y="238"/>
                    <a:pt x="365" y="237"/>
                  </a:cubicBezTo>
                  <a:close/>
                  <a:moveTo>
                    <a:pt x="133" y="458"/>
                  </a:moveTo>
                  <a:cubicBezTo>
                    <a:pt x="135" y="457"/>
                    <a:pt x="137" y="457"/>
                    <a:pt x="138" y="455"/>
                  </a:cubicBezTo>
                  <a:cubicBezTo>
                    <a:pt x="140" y="455"/>
                    <a:pt x="142" y="455"/>
                    <a:pt x="142" y="453"/>
                  </a:cubicBezTo>
                  <a:cubicBezTo>
                    <a:pt x="145" y="451"/>
                    <a:pt x="143" y="450"/>
                    <a:pt x="143" y="448"/>
                  </a:cubicBezTo>
                  <a:cubicBezTo>
                    <a:pt x="142" y="447"/>
                    <a:pt x="140" y="447"/>
                    <a:pt x="139" y="446"/>
                  </a:cubicBezTo>
                  <a:cubicBezTo>
                    <a:pt x="137" y="445"/>
                    <a:pt x="137" y="443"/>
                    <a:pt x="135" y="441"/>
                  </a:cubicBezTo>
                  <a:cubicBezTo>
                    <a:pt x="134" y="440"/>
                    <a:pt x="133" y="439"/>
                    <a:pt x="131" y="439"/>
                  </a:cubicBezTo>
                  <a:cubicBezTo>
                    <a:pt x="131" y="439"/>
                    <a:pt x="131" y="439"/>
                    <a:pt x="130" y="439"/>
                  </a:cubicBezTo>
                  <a:cubicBezTo>
                    <a:pt x="130" y="439"/>
                    <a:pt x="130" y="438"/>
                    <a:pt x="129" y="438"/>
                  </a:cubicBezTo>
                  <a:cubicBezTo>
                    <a:pt x="129" y="438"/>
                    <a:pt x="129" y="438"/>
                    <a:pt x="128" y="438"/>
                  </a:cubicBezTo>
                  <a:cubicBezTo>
                    <a:pt x="127" y="438"/>
                    <a:pt x="126" y="438"/>
                    <a:pt x="125" y="439"/>
                  </a:cubicBezTo>
                  <a:cubicBezTo>
                    <a:pt x="123" y="440"/>
                    <a:pt x="124" y="443"/>
                    <a:pt x="126" y="444"/>
                  </a:cubicBezTo>
                  <a:cubicBezTo>
                    <a:pt x="126" y="445"/>
                    <a:pt x="127" y="446"/>
                    <a:pt x="126" y="445"/>
                  </a:cubicBezTo>
                  <a:cubicBezTo>
                    <a:pt x="124" y="445"/>
                    <a:pt x="124" y="446"/>
                    <a:pt x="124" y="447"/>
                  </a:cubicBezTo>
                  <a:cubicBezTo>
                    <a:pt x="123" y="448"/>
                    <a:pt x="124" y="448"/>
                    <a:pt x="125" y="448"/>
                  </a:cubicBezTo>
                  <a:cubicBezTo>
                    <a:pt x="125" y="449"/>
                    <a:pt x="126" y="449"/>
                    <a:pt x="126" y="449"/>
                  </a:cubicBezTo>
                  <a:cubicBezTo>
                    <a:pt x="126" y="450"/>
                    <a:pt x="125" y="449"/>
                    <a:pt x="125" y="449"/>
                  </a:cubicBezTo>
                  <a:cubicBezTo>
                    <a:pt x="124" y="449"/>
                    <a:pt x="124" y="449"/>
                    <a:pt x="123" y="450"/>
                  </a:cubicBezTo>
                  <a:cubicBezTo>
                    <a:pt x="123" y="450"/>
                    <a:pt x="123" y="452"/>
                    <a:pt x="124" y="452"/>
                  </a:cubicBezTo>
                  <a:cubicBezTo>
                    <a:pt x="126" y="452"/>
                    <a:pt x="128" y="453"/>
                    <a:pt x="130" y="452"/>
                  </a:cubicBezTo>
                  <a:cubicBezTo>
                    <a:pt x="130" y="454"/>
                    <a:pt x="131" y="454"/>
                    <a:pt x="133" y="454"/>
                  </a:cubicBezTo>
                  <a:cubicBezTo>
                    <a:pt x="131" y="455"/>
                    <a:pt x="131" y="455"/>
                    <a:pt x="129" y="455"/>
                  </a:cubicBezTo>
                  <a:cubicBezTo>
                    <a:pt x="128" y="455"/>
                    <a:pt x="128" y="456"/>
                    <a:pt x="128" y="456"/>
                  </a:cubicBezTo>
                  <a:cubicBezTo>
                    <a:pt x="130" y="457"/>
                    <a:pt x="131" y="459"/>
                    <a:pt x="133" y="458"/>
                  </a:cubicBezTo>
                  <a:close/>
                  <a:moveTo>
                    <a:pt x="353" y="298"/>
                  </a:moveTo>
                  <a:cubicBezTo>
                    <a:pt x="355" y="298"/>
                    <a:pt x="355" y="295"/>
                    <a:pt x="356" y="294"/>
                  </a:cubicBezTo>
                  <a:cubicBezTo>
                    <a:pt x="356" y="294"/>
                    <a:pt x="356" y="294"/>
                    <a:pt x="356" y="293"/>
                  </a:cubicBezTo>
                  <a:cubicBezTo>
                    <a:pt x="355" y="293"/>
                    <a:pt x="355" y="293"/>
                    <a:pt x="355" y="294"/>
                  </a:cubicBezTo>
                  <a:cubicBezTo>
                    <a:pt x="354" y="295"/>
                    <a:pt x="352" y="296"/>
                    <a:pt x="353" y="298"/>
                  </a:cubicBezTo>
                  <a:close/>
                  <a:moveTo>
                    <a:pt x="209" y="25"/>
                  </a:moveTo>
                  <a:cubicBezTo>
                    <a:pt x="208" y="25"/>
                    <a:pt x="207" y="25"/>
                    <a:pt x="207" y="26"/>
                  </a:cubicBezTo>
                  <a:cubicBezTo>
                    <a:pt x="207" y="27"/>
                    <a:pt x="208" y="27"/>
                    <a:pt x="210" y="27"/>
                  </a:cubicBezTo>
                  <a:cubicBezTo>
                    <a:pt x="210" y="27"/>
                    <a:pt x="211" y="27"/>
                    <a:pt x="211" y="26"/>
                  </a:cubicBezTo>
                  <a:cubicBezTo>
                    <a:pt x="211" y="25"/>
                    <a:pt x="210" y="25"/>
                    <a:pt x="209" y="25"/>
                  </a:cubicBezTo>
                  <a:close/>
                  <a:moveTo>
                    <a:pt x="137" y="81"/>
                  </a:moveTo>
                  <a:cubicBezTo>
                    <a:pt x="138" y="81"/>
                    <a:pt x="139" y="81"/>
                    <a:pt x="138" y="80"/>
                  </a:cubicBezTo>
                  <a:cubicBezTo>
                    <a:pt x="138" y="79"/>
                    <a:pt x="138" y="78"/>
                    <a:pt x="137" y="77"/>
                  </a:cubicBezTo>
                  <a:cubicBezTo>
                    <a:pt x="136" y="77"/>
                    <a:pt x="136" y="78"/>
                    <a:pt x="136" y="79"/>
                  </a:cubicBezTo>
                  <a:cubicBezTo>
                    <a:pt x="136" y="80"/>
                    <a:pt x="136" y="81"/>
                    <a:pt x="137" y="81"/>
                  </a:cubicBezTo>
                  <a:close/>
                  <a:moveTo>
                    <a:pt x="178" y="60"/>
                  </a:moveTo>
                  <a:cubicBezTo>
                    <a:pt x="177" y="58"/>
                    <a:pt x="175" y="58"/>
                    <a:pt x="173" y="58"/>
                  </a:cubicBezTo>
                  <a:cubicBezTo>
                    <a:pt x="171" y="58"/>
                    <a:pt x="170" y="59"/>
                    <a:pt x="169" y="59"/>
                  </a:cubicBezTo>
                  <a:cubicBezTo>
                    <a:pt x="166" y="60"/>
                    <a:pt x="166" y="60"/>
                    <a:pt x="167" y="61"/>
                  </a:cubicBezTo>
                  <a:cubicBezTo>
                    <a:pt x="170" y="65"/>
                    <a:pt x="170" y="70"/>
                    <a:pt x="171" y="75"/>
                  </a:cubicBezTo>
                  <a:cubicBezTo>
                    <a:pt x="171" y="75"/>
                    <a:pt x="172" y="76"/>
                    <a:pt x="172" y="77"/>
                  </a:cubicBezTo>
                  <a:cubicBezTo>
                    <a:pt x="173" y="77"/>
                    <a:pt x="173" y="77"/>
                    <a:pt x="173" y="77"/>
                  </a:cubicBezTo>
                  <a:cubicBezTo>
                    <a:pt x="175" y="80"/>
                    <a:pt x="178" y="82"/>
                    <a:pt x="180" y="84"/>
                  </a:cubicBezTo>
                  <a:cubicBezTo>
                    <a:pt x="181" y="85"/>
                    <a:pt x="183" y="87"/>
                    <a:pt x="183" y="89"/>
                  </a:cubicBezTo>
                  <a:cubicBezTo>
                    <a:pt x="183" y="90"/>
                    <a:pt x="183" y="90"/>
                    <a:pt x="183" y="91"/>
                  </a:cubicBezTo>
                  <a:cubicBezTo>
                    <a:pt x="184" y="92"/>
                    <a:pt x="184" y="92"/>
                    <a:pt x="184" y="92"/>
                  </a:cubicBezTo>
                  <a:cubicBezTo>
                    <a:pt x="185" y="92"/>
                    <a:pt x="185" y="92"/>
                    <a:pt x="186" y="92"/>
                  </a:cubicBezTo>
                  <a:cubicBezTo>
                    <a:pt x="186" y="91"/>
                    <a:pt x="186" y="90"/>
                    <a:pt x="186" y="90"/>
                  </a:cubicBezTo>
                  <a:cubicBezTo>
                    <a:pt x="185" y="88"/>
                    <a:pt x="185" y="86"/>
                    <a:pt x="184" y="85"/>
                  </a:cubicBezTo>
                  <a:cubicBezTo>
                    <a:pt x="184" y="84"/>
                    <a:pt x="185" y="82"/>
                    <a:pt x="185" y="81"/>
                  </a:cubicBezTo>
                  <a:cubicBezTo>
                    <a:pt x="185" y="80"/>
                    <a:pt x="186" y="80"/>
                    <a:pt x="186" y="80"/>
                  </a:cubicBezTo>
                  <a:cubicBezTo>
                    <a:pt x="189" y="78"/>
                    <a:pt x="189" y="77"/>
                    <a:pt x="188" y="74"/>
                  </a:cubicBezTo>
                  <a:cubicBezTo>
                    <a:pt x="188" y="73"/>
                    <a:pt x="188" y="73"/>
                    <a:pt x="187" y="73"/>
                  </a:cubicBezTo>
                  <a:cubicBezTo>
                    <a:pt x="186" y="70"/>
                    <a:pt x="186" y="68"/>
                    <a:pt x="184" y="66"/>
                  </a:cubicBezTo>
                  <a:cubicBezTo>
                    <a:pt x="183" y="65"/>
                    <a:pt x="183" y="65"/>
                    <a:pt x="182" y="64"/>
                  </a:cubicBezTo>
                  <a:cubicBezTo>
                    <a:pt x="182" y="64"/>
                    <a:pt x="181" y="64"/>
                    <a:pt x="181" y="63"/>
                  </a:cubicBezTo>
                  <a:cubicBezTo>
                    <a:pt x="181" y="61"/>
                    <a:pt x="179" y="61"/>
                    <a:pt x="178" y="60"/>
                  </a:cubicBezTo>
                  <a:close/>
                  <a:moveTo>
                    <a:pt x="112" y="361"/>
                  </a:moveTo>
                  <a:cubicBezTo>
                    <a:pt x="113" y="361"/>
                    <a:pt x="113" y="361"/>
                    <a:pt x="114" y="361"/>
                  </a:cubicBezTo>
                  <a:cubicBezTo>
                    <a:pt x="115" y="361"/>
                    <a:pt x="115" y="362"/>
                    <a:pt x="116" y="361"/>
                  </a:cubicBezTo>
                  <a:cubicBezTo>
                    <a:pt x="116" y="360"/>
                    <a:pt x="115" y="360"/>
                    <a:pt x="114" y="360"/>
                  </a:cubicBezTo>
                  <a:cubicBezTo>
                    <a:pt x="114" y="360"/>
                    <a:pt x="113" y="359"/>
                    <a:pt x="113" y="359"/>
                  </a:cubicBezTo>
                  <a:cubicBezTo>
                    <a:pt x="113" y="359"/>
                    <a:pt x="112" y="358"/>
                    <a:pt x="112" y="359"/>
                  </a:cubicBezTo>
                  <a:cubicBezTo>
                    <a:pt x="111" y="360"/>
                    <a:pt x="112" y="361"/>
                    <a:pt x="112" y="361"/>
                  </a:cubicBezTo>
                  <a:close/>
                  <a:moveTo>
                    <a:pt x="366" y="289"/>
                  </a:moveTo>
                  <a:cubicBezTo>
                    <a:pt x="366" y="287"/>
                    <a:pt x="366" y="286"/>
                    <a:pt x="364" y="285"/>
                  </a:cubicBezTo>
                  <a:cubicBezTo>
                    <a:pt x="364" y="285"/>
                    <a:pt x="363" y="285"/>
                    <a:pt x="363" y="286"/>
                  </a:cubicBezTo>
                  <a:cubicBezTo>
                    <a:pt x="363" y="287"/>
                    <a:pt x="364" y="288"/>
                    <a:pt x="366" y="289"/>
                  </a:cubicBezTo>
                  <a:close/>
                  <a:moveTo>
                    <a:pt x="232" y="29"/>
                  </a:moveTo>
                  <a:cubicBezTo>
                    <a:pt x="231" y="27"/>
                    <a:pt x="231" y="27"/>
                    <a:pt x="228" y="28"/>
                  </a:cubicBezTo>
                  <a:cubicBezTo>
                    <a:pt x="228" y="31"/>
                    <a:pt x="230" y="31"/>
                    <a:pt x="232" y="29"/>
                  </a:cubicBezTo>
                  <a:close/>
                  <a:moveTo>
                    <a:pt x="352" y="291"/>
                  </a:moveTo>
                  <a:cubicBezTo>
                    <a:pt x="351" y="291"/>
                    <a:pt x="350" y="292"/>
                    <a:pt x="350" y="293"/>
                  </a:cubicBezTo>
                  <a:cubicBezTo>
                    <a:pt x="350" y="294"/>
                    <a:pt x="351" y="294"/>
                    <a:pt x="351" y="294"/>
                  </a:cubicBezTo>
                  <a:cubicBezTo>
                    <a:pt x="352" y="294"/>
                    <a:pt x="352" y="293"/>
                    <a:pt x="352" y="292"/>
                  </a:cubicBezTo>
                  <a:cubicBezTo>
                    <a:pt x="352" y="292"/>
                    <a:pt x="352" y="291"/>
                    <a:pt x="352" y="291"/>
                  </a:cubicBezTo>
                  <a:close/>
                  <a:moveTo>
                    <a:pt x="365" y="341"/>
                  </a:moveTo>
                  <a:cubicBezTo>
                    <a:pt x="364" y="341"/>
                    <a:pt x="363" y="341"/>
                    <a:pt x="363" y="342"/>
                  </a:cubicBezTo>
                  <a:cubicBezTo>
                    <a:pt x="363" y="343"/>
                    <a:pt x="364" y="343"/>
                    <a:pt x="365" y="343"/>
                  </a:cubicBezTo>
                  <a:cubicBezTo>
                    <a:pt x="365" y="343"/>
                    <a:pt x="366" y="343"/>
                    <a:pt x="366" y="342"/>
                  </a:cubicBezTo>
                  <a:cubicBezTo>
                    <a:pt x="365" y="342"/>
                    <a:pt x="366" y="341"/>
                    <a:pt x="365" y="341"/>
                  </a:cubicBezTo>
                  <a:close/>
                  <a:moveTo>
                    <a:pt x="322" y="384"/>
                  </a:moveTo>
                  <a:cubicBezTo>
                    <a:pt x="323" y="385"/>
                    <a:pt x="324" y="386"/>
                    <a:pt x="325" y="385"/>
                  </a:cubicBezTo>
                  <a:cubicBezTo>
                    <a:pt x="325" y="385"/>
                    <a:pt x="325" y="383"/>
                    <a:pt x="325" y="383"/>
                  </a:cubicBezTo>
                  <a:cubicBezTo>
                    <a:pt x="324" y="382"/>
                    <a:pt x="323" y="383"/>
                    <a:pt x="322" y="384"/>
                  </a:cubicBezTo>
                  <a:close/>
                  <a:moveTo>
                    <a:pt x="142" y="424"/>
                  </a:moveTo>
                  <a:cubicBezTo>
                    <a:pt x="141" y="425"/>
                    <a:pt x="142" y="426"/>
                    <a:pt x="143" y="427"/>
                  </a:cubicBezTo>
                  <a:cubicBezTo>
                    <a:pt x="144" y="427"/>
                    <a:pt x="144" y="427"/>
                    <a:pt x="145" y="427"/>
                  </a:cubicBezTo>
                  <a:cubicBezTo>
                    <a:pt x="145" y="426"/>
                    <a:pt x="144" y="426"/>
                    <a:pt x="144" y="425"/>
                  </a:cubicBezTo>
                  <a:cubicBezTo>
                    <a:pt x="143" y="425"/>
                    <a:pt x="143" y="424"/>
                    <a:pt x="142" y="424"/>
                  </a:cubicBezTo>
                  <a:close/>
                  <a:moveTo>
                    <a:pt x="208" y="22"/>
                  </a:moveTo>
                  <a:cubicBezTo>
                    <a:pt x="209" y="22"/>
                    <a:pt x="210" y="22"/>
                    <a:pt x="209" y="22"/>
                  </a:cubicBezTo>
                  <a:cubicBezTo>
                    <a:pt x="209" y="21"/>
                    <a:pt x="209" y="20"/>
                    <a:pt x="208" y="20"/>
                  </a:cubicBezTo>
                  <a:cubicBezTo>
                    <a:pt x="207" y="20"/>
                    <a:pt x="206" y="21"/>
                    <a:pt x="206" y="21"/>
                  </a:cubicBezTo>
                  <a:cubicBezTo>
                    <a:pt x="207" y="22"/>
                    <a:pt x="207" y="22"/>
                    <a:pt x="208" y="22"/>
                  </a:cubicBezTo>
                  <a:close/>
                  <a:moveTo>
                    <a:pt x="26" y="289"/>
                  </a:moveTo>
                  <a:cubicBezTo>
                    <a:pt x="25" y="288"/>
                    <a:pt x="25" y="288"/>
                    <a:pt x="24" y="288"/>
                  </a:cubicBezTo>
                  <a:cubicBezTo>
                    <a:pt x="23" y="288"/>
                    <a:pt x="22" y="288"/>
                    <a:pt x="22" y="289"/>
                  </a:cubicBezTo>
                  <a:cubicBezTo>
                    <a:pt x="23" y="290"/>
                    <a:pt x="24" y="290"/>
                    <a:pt x="24" y="290"/>
                  </a:cubicBezTo>
                  <a:cubicBezTo>
                    <a:pt x="25" y="290"/>
                    <a:pt x="26" y="289"/>
                    <a:pt x="26" y="289"/>
                  </a:cubicBezTo>
                  <a:close/>
                  <a:moveTo>
                    <a:pt x="161" y="68"/>
                  </a:moveTo>
                  <a:cubicBezTo>
                    <a:pt x="161" y="68"/>
                    <a:pt x="161" y="68"/>
                    <a:pt x="161" y="67"/>
                  </a:cubicBezTo>
                  <a:cubicBezTo>
                    <a:pt x="160" y="67"/>
                    <a:pt x="161" y="65"/>
                    <a:pt x="160" y="65"/>
                  </a:cubicBezTo>
                  <a:cubicBezTo>
                    <a:pt x="159" y="65"/>
                    <a:pt x="159" y="66"/>
                    <a:pt x="159" y="66"/>
                  </a:cubicBezTo>
                  <a:cubicBezTo>
                    <a:pt x="159" y="67"/>
                    <a:pt x="160" y="68"/>
                    <a:pt x="161" y="68"/>
                  </a:cubicBezTo>
                  <a:close/>
                  <a:moveTo>
                    <a:pt x="153" y="49"/>
                  </a:moveTo>
                  <a:cubicBezTo>
                    <a:pt x="153" y="49"/>
                    <a:pt x="152" y="47"/>
                    <a:pt x="151" y="48"/>
                  </a:cubicBezTo>
                  <a:cubicBezTo>
                    <a:pt x="151" y="48"/>
                    <a:pt x="150" y="49"/>
                    <a:pt x="151" y="50"/>
                  </a:cubicBezTo>
                  <a:cubicBezTo>
                    <a:pt x="152" y="51"/>
                    <a:pt x="152" y="49"/>
                    <a:pt x="153" y="49"/>
                  </a:cubicBezTo>
                  <a:close/>
                  <a:moveTo>
                    <a:pt x="350" y="289"/>
                  </a:moveTo>
                  <a:cubicBezTo>
                    <a:pt x="350" y="288"/>
                    <a:pt x="349" y="288"/>
                    <a:pt x="348" y="287"/>
                  </a:cubicBezTo>
                  <a:cubicBezTo>
                    <a:pt x="348" y="287"/>
                    <a:pt x="347" y="287"/>
                    <a:pt x="347" y="288"/>
                  </a:cubicBezTo>
                  <a:cubicBezTo>
                    <a:pt x="347" y="289"/>
                    <a:pt x="348" y="289"/>
                    <a:pt x="349" y="289"/>
                  </a:cubicBezTo>
                  <a:cubicBezTo>
                    <a:pt x="349" y="289"/>
                    <a:pt x="350" y="289"/>
                    <a:pt x="350" y="289"/>
                  </a:cubicBezTo>
                  <a:close/>
                  <a:moveTo>
                    <a:pt x="306" y="427"/>
                  </a:moveTo>
                  <a:cubicBezTo>
                    <a:pt x="306" y="427"/>
                    <a:pt x="306" y="428"/>
                    <a:pt x="306" y="428"/>
                  </a:cubicBezTo>
                  <a:cubicBezTo>
                    <a:pt x="307" y="428"/>
                    <a:pt x="308" y="427"/>
                    <a:pt x="308" y="426"/>
                  </a:cubicBezTo>
                  <a:cubicBezTo>
                    <a:pt x="307" y="426"/>
                    <a:pt x="306" y="425"/>
                    <a:pt x="306" y="427"/>
                  </a:cubicBezTo>
                  <a:close/>
                  <a:moveTo>
                    <a:pt x="368" y="225"/>
                  </a:moveTo>
                  <a:cubicBezTo>
                    <a:pt x="367" y="225"/>
                    <a:pt x="367" y="226"/>
                    <a:pt x="367" y="227"/>
                  </a:cubicBezTo>
                  <a:cubicBezTo>
                    <a:pt x="366" y="227"/>
                    <a:pt x="367" y="227"/>
                    <a:pt x="367" y="227"/>
                  </a:cubicBezTo>
                  <a:cubicBezTo>
                    <a:pt x="368" y="227"/>
                    <a:pt x="369" y="226"/>
                    <a:pt x="369" y="225"/>
                  </a:cubicBezTo>
                  <a:cubicBezTo>
                    <a:pt x="369" y="225"/>
                    <a:pt x="369" y="224"/>
                    <a:pt x="368" y="225"/>
                  </a:cubicBezTo>
                  <a:close/>
                  <a:moveTo>
                    <a:pt x="348" y="250"/>
                  </a:moveTo>
                  <a:cubicBezTo>
                    <a:pt x="350" y="249"/>
                    <a:pt x="350" y="248"/>
                    <a:pt x="350" y="246"/>
                  </a:cubicBezTo>
                  <a:cubicBezTo>
                    <a:pt x="348" y="247"/>
                    <a:pt x="348" y="249"/>
                    <a:pt x="348" y="250"/>
                  </a:cubicBezTo>
                  <a:close/>
                  <a:moveTo>
                    <a:pt x="44" y="151"/>
                  </a:moveTo>
                  <a:cubicBezTo>
                    <a:pt x="44" y="151"/>
                    <a:pt x="44" y="150"/>
                    <a:pt x="44" y="150"/>
                  </a:cubicBezTo>
                  <a:cubicBezTo>
                    <a:pt x="44" y="149"/>
                    <a:pt x="44" y="149"/>
                    <a:pt x="43" y="148"/>
                  </a:cubicBezTo>
                  <a:cubicBezTo>
                    <a:pt x="43" y="148"/>
                    <a:pt x="43" y="149"/>
                    <a:pt x="43" y="149"/>
                  </a:cubicBezTo>
                  <a:cubicBezTo>
                    <a:pt x="43" y="150"/>
                    <a:pt x="43" y="150"/>
                    <a:pt x="44" y="151"/>
                  </a:cubicBezTo>
                  <a:close/>
                  <a:moveTo>
                    <a:pt x="361" y="235"/>
                  </a:moveTo>
                  <a:cubicBezTo>
                    <a:pt x="360" y="234"/>
                    <a:pt x="360" y="235"/>
                    <a:pt x="360" y="235"/>
                  </a:cubicBezTo>
                  <a:cubicBezTo>
                    <a:pt x="360" y="237"/>
                    <a:pt x="360" y="237"/>
                    <a:pt x="361" y="237"/>
                  </a:cubicBezTo>
                  <a:cubicBezTo>
                    <a:pt x="362" y="236"/>
                    <a:pt x="362" y="235"/>
                    <a:pt x="361" y="235"/>
                  </a:cubicBezTo>
                  <a:close/>
                  <a:moveTo>
                    <a:pt x="355" y="338"/>
                  </a:moveTo>
                  <a:cubicBezTo>
                    <a:pt x="355" y="339"/>
                    <a:pt x="356" y="339"/>
                    <a:pt x="356" y="339"/>
                  </a:cubicBezTo>
                  <a:cubicBezTo>
                    <a:pt x="357" y="339"/>
                    <a:pt x="357" y="338"/>
                    <a:pt x="357" y="338"/>
                  </a:cubicBezTo>
                  <a:cubicBezTo>
                    <a:pt x="358" y="337"/>
                    <a:pt x="360" y="336"/>
                    <a:pt x="359" y="335"/>
                  </a:cubicBezTo>
                  <a:cubicBezTo>
                    <a:pt x="358" y="334"/>
                    <a:pt x="358" y="333"/>
                    <a:pt x="358" y="333"/>
                  </a:cubicBezTo>
                  <a:cubicBezTo>
                    <a:pt x="357" y="331"/>
                    <a:pt x="356" y="330"/>
                    <a:pt x="354" y="331"/>
                  </a:cubicBezTo>
                  <a:cubicBezTo>
                    <a:pt x="353" y="332"/>
                    <a:pt x="354" y="334"/>
                    <a:pt x="354" y="335"/>
                  </a:cubicBezTo>
                  <a:cubicBezTo>
                    <a:pt x="353" y="336"/>
                    <a:pt x="354" y="337"/>
                    <a:pt x="355" y="338"/>
                  </a:cubicBezTo>
                  <a:close/>
                  <a:moveTo>
                    <a:pt x="125" y="436"/>
                  </a:moveTo>
                  <a:cubicBezTo>
                    <a:pt x="124" y="435"/>
                    <a:pt x="124" y="435"/>
                    <a:pt x="123" y="435"/>
                  </a:cubicBezTo>
                  <a:cubicBezTo>
                    <a:pt x="123" y="435"/>
                    <a:pt x="122" y="435"/>
                    <a:pt x="123" y="435"/>
                  </a:cubicBezTo>
                  <a:cubicBezTo>
                    <a:pt x="123" y="436"/>
                    <a:pt x="123" y="437"/>
                    <a:pt x="124" y="437"/>
                  </a:cubicBezTo>
                  <a:cubicBezTo>
                    <a:pt x="124" y="436"/>
                    <a:pt x="125" y="436"/>
                    <a:pt x="125" y="436"/>
                  </a:cubicBezTo>
                  <a:close/>
                  <a:moveTo>
                    <a:pt x="370" y="219"/>
                  </a:moveTo>
                  <a:cubicBezTo>
                    <a:pt x="369" y="219"/>
                    <a:pt x="369" y="219"/>
                    <a:pt x="369" y="220"/>
                  </a:cubicBezTo>
                  <a:cubicBezTo>
                    <a:pt x="369" y="220"/>
                    <a:pt x="370" y="221"/>
                    <a:pt x="370" y="221"/>
                  </a:cubicBezTo>
                  <a:cubicBezTo>
                    <a:pt x="371" y="221"/>
                    <a:pt x="371" y="220"/>
                    <a:pt x="371" y="220"/>
                  </a:cubicBezTo>
                  <a:cubicBezTo>
                    <a:pt x="371" y="219"/>
                    <a:pt x="371" y="219"/>
                    <a:pt x="370" y="219"/>
                  </a:cubicBezTo>
                  <a:close/>
                  <a:moveTo>
                    <a:pt x="119" y="406"/>
                  </a:moveTo>
                  <a:cubicBezTo>
                    <a:pt x="119" y="406"/>
                    <a:pt x="119" y="405"/>
                    <a:pt x="120" y="405"/>
                  </a:cubicBezTo>
                  <a:cubicBezTo>
                    <a:pt x="120" y="404"/>
                    <a:pt x="119" y="404"/>
                    <a:pt x="119" y="404"/>
                  </a:cubicBezTo>
                  <a:cubicBezTo>
                    <a:pt x="118" y="405"/>
                    <a:pt x="118" y="405"/>
                    <a:pt x="118" y="405"/>
                  </a:cubicBezTo>
                  <a:cubicBezTo>
                    <a:pt x="118" y="406"/>
                    <a:pt x="118" y="406"/>
                    <a:pt x="119" y="406"/>
                  </a:cubicBezTo>
                  <a:close/>
                  <a:moveTo>
                    <a:pt x="114" y="364"/>
                  </a:moveTo>
                  <a:cubicBezTo>
                    <a:pt x="113" y="363"/>
                    <a:pt x="113" y="364"/>
                    <a:pt x="112" y="364"/>
                  </a:cubicBezTo>
                  <a:cubicBezTo>
                    <a:pt x="112" y="365"/>
                    <a:pt x="111" y="364"/>
                    <a:pt x="110" y="365"/>
                  </a:cubicBezTo>
                  <a:cubicBezTo>
                    <a:pt x="111" y="366"/>
                    <a:pt x="112" y="365"/>
                    <a:pt x="113" y="365"/>
                  </a:cubicBezTo>
                  <a:cubicBezTo>
                    <a:pt x="113" y="365"/>
                    <a:pt x="114" y="365"/>
                    <a:pt x="114" y="364"/>
                  </a:cubicBezTo>
                  <a:close/>
                  <a:moveTo>
                    <a:pt x="168" y="50"/>
                  </a:moveTo>
                  <a:cubicBezTo>
                    <a:pt x="168" y="50"/>
                    <a:pt x="169" y="50"/>
                    <a:pt x="169" y="50"/>
                  </a:cubicBezTo>
                  <a:cubicBezTo>
                    <a:pt x="169" y="49"/>
                    <a:pt x="169" y="49"/>
                    <a:pt x="168" y="49"/>
                  </a:cubicBezTo>
                  <a:cubicBezTo>
                    <a:pt x="168" y="48"/>
                    <a:pt x="167" y="48"/>
                    <a:pt x="166" y="48"/>
                  </a:cubicBezTo>
                  <a:cubicBezTo>
                    <a:pt x="166" y="47"/>
                    <a:pt x="164" y="46"/>
                    <a:pt x="163" y="46"/>
                  </a:cubicBezTo>
                  <a:cubicBezTo>
                    <a:pt x="162" y="47"/>
                    <a:pt x="162" y="49"/>
                    <a:pt x="163" y="50"/>
                  </a:cubicBezTo>
                  <a:cubicBezTo>
                    <a:pt x="165" y="51"/>
                    <a:pt x="166" y="49"/>
                    <a:pt x="168" y="50"/>
                  </a:cubicBezTo>
                  <a:close/>
                  <a:moveTo>
                    <a:pt x="218" y="58"/>
                  </a:moveTo>
                  <a:cubicBezTo>
                    <a:pt x="218" y="58"/>
                    <a:pt x="218" y="58"/>
                    <a:pt x="218" y="57"/>
                  </a:cubicBezTo>
                  <a:cubicBezTo>
                    <a:pt x="218" y="57"/>
                    <a:pt x="218" y="57"/>
                    <a:pt x="217" y="56"/>
                  </a:cubicBezTo>
                  <a:cubicBezTo>
                    <a:pt x="217" y="57"/>
                    <a:pt x="217" y="57"/>
                    <a:pt x="217" y="57"/>
                  </a:cubicBezTo>
                  <a:cubicBezTo>
                    <a:pt x="217" y="58"/>
                    <a:pt x="217" y="58"/>
                    <a:pt x="218" y="58"/>
                  </a:cubicBezTo>
                  <a:close/>
                  <a:moveTo>
                    <a:pt x="144" y="431"/>
                  </a:moveTo>
                  <a:cubicBezTo>
                    <a:pt x="145" y="431"/>
                    <a:pt x="146" y="431"/>
                    <a:pt x="146" y="430"/>
                  </a:cubicBezTo>
                  <a:cubicBezTo>
                    <a:pt x="145" y="430"/>
                    <a:pt x="144" y="429"/>
                    <a:pt x="144" y="429"/>
                  </a:cubicBezTo>
                  <a:cubicBezTo>
                    <a:pt x="143" y="430"/>
                    <a:pt x="143" y="430"/>
                    <a:pt x="144" y="431"/>
                  </a:cubicBezTo>
                  <a:close/>
                  <a:moveTo>
                    <a:pt x="56" y="303"/>
                  </a:moveTo>
                  <a:cubicBezTo>
                    <a:pt x="55" y="303"/>
                    <a:pt x="55" y="303"/>
                    <a:pt x="55" y="304"/>
                  </a:cubicBezTo>
                  <a:cubicBezTo>
                    <a:pt x="55" y="304"/>
                    <a:pt x="55" y="305"/>
                    <a:pt x="55" y="304"/>
                  </a:cubicBezTo>
                  <a:cubicBezTo>
                    <a:pt x="56" y="304"/>
                    <a:pt x="56" y="304"/>
                    <a:pt x="56" y="303"/>
                  </a:cubicBezTo>
                  <a:cubicBezTo>
                    <a:pt x="56" y="303"/>
                    <a:pt x="56" y="302"/>
                    <a:pt x="56" y="303"/>
                  </a:cubicBezTo>
                  <a:close/>
                  <a:moveTo>
                    <a:pt x="354" y="239"/>
                  </a:moveTo>
                  <a:cubicBezTo>
                    <a:pt x="354" y="239"/>
                    <a:pt x="353" y="240"/>
                    <a:pt x="353" y="240"/>
                  </a:cubicBezTo>
                  <a:cubicBezTo>
                    <a:pt x="353" y="241"/>
                    <a:pt x="354" y="241"/>
                    <a:pt x="354" y="241"/>
                  </a:cubicBezTo>
                  <a:cubicBezTo>
                    <a:pt x="354" y="241"/>
                    <a:pt x="355" y="240"/>
                    <a:pt x="355" y="240"/>
                  </a:cubicBezTo>
                  <a:cubicBezTo>
                    <a:pt x="355" y="240"/>
                    <a:pt x="355" y="239"/>
                    <a:pt x="354" y="239"/>
                  </a:cubicBezTo>
                  <a:close/>
                  <a:moveTo>
                    <a:pt x="136" y="522"/>
                  </a:moveTo>
                  <a:cubicBezTo>
                    <a:pt x="135" y="522"/>
                    <a:pt x="135" y="522"/>
                    <a:pt x="135" y="522"/>
                  </a:cubicBezTo>
                  <a:cubicBezTo>
                    <a:pt x="135" y="523"/>
                    <a:pt x="135" y="523"/>
                    <a:pt x="136" y="523"/>
                  </a:cubicBezTo>
                  <a:cubicBezTo>
                    <a:pt x="136" y="523"/>
                    <a:pt x="137" y="523"/>
                    <a:pt x="137" y="523"/>
                  </a:cubicBezTo>
                  <a:cubicBezTo>
                    <a:pt x="137" y="522"/>
                    <a:pt x="136" y="522"/>
                    <a:pt x="136" y="522"/>
                  </a:cubicBezTo>
                  <a:close/>
                  <a:moveTo>
                    <a:pt x="368" y="340"/>
                  </a:moveTo>
                  <a:cubicBezTo>
                    <a:pt x="367" y="339"/>
                    <a:pt x="367" y="340"/>
                    <a:pt x="367" y="340"/>
                  </a:cubicBezTo>
                  <a:cubicBezTo>
                    <a:pt x="367" y="341"/>
                    <a:pt x="367" y="341"/>
                    <a:pt x="368" y="341"/>
                  </a:cubicBezTo>
                  <a:cubicBezTo>
                    <a:pt x="368" y="341"/>
                    <a:pt x="368" y="341"/>
                    <a:pt x="368" y="341"/>
                  </a:cubicBezTo>
                  <a:cubicBezTo>
                    <a:pt x="369" y="340"/>
                    <a:pt x="368" y="340"/>
                    <a:pt x="368" y="340"/>
                  </a:cubicBezTo>
                  <a:close/>
                  <a:moveTo>
                    <a:pt x="147" y="429"/>
                  </a:moveTo>
                  <a:cubicBezTo>
                    <a:pt x="147" y="429"/>
                    <a:pt x="147" y="430"/>
                    <a:pt x="147" y="430"/>
                  </a:cubicBezTo>
                  <a:cubicBezTo>
                    <a:pt x="147" y="430"/>
                    <a:pt x="148" y="429"/>
                    <a:pt x="149" y="429"/>
                  </a:cubicBezTo>
                  <a:cubicBezTo>
                    <a:pt x="148" y="428"/>
                    <a:pt x="147" y="429"/>
                    <a:pt x="147" y="429"/>
                  </a:cubicBezTo>
                  <a:close/>
                  <a:moveTo>
                    <a:pt x="355" y="307"/>
                  </a:moveTo>
                  <a:cubicBezTo>
                    <a:pt x="356" y="307"/>
                    <a:pt x="357" y="306"/>
                    <a:pt x="357" y="305"/>
                  </a:cubicBezTo>
                  <a:cubicBezTo>
                    <a:pt x="356" y="305"/>
                    <a:pt x="355" y="306"/>
                    <a:pt x="355" y="307"/>
                  </a:cubicBezTo>
                  <a:close/>
                  <a:moveTo>
                    <a:pt x="218" y="62"/>
                  </a:moveTo>
                  <a:cubicBezTo>
                    <a:pt x="218" y="61"/>
                    <a:pt x="218" y="60"/>
                    <a:pt x="217" y="60"/>
                  </a:cubicBezTo>
                  <a:cubicBezTo>
                    <a:pt x="217" y="61"/>
                    <a:pt x="217" y="62"/>
                    <a:pt x="218" y="62"/>
                  </a:cubicBezTo>
                  <a:close/>
                  <a:moveTo>
                    <a:pt x="361" y="238"/>
                  </a:moveTo>
                  <a:cubicBezTo>
                    <a:pt x="361" y="239"/>
                    <a:pt x="362" y="238"/>
                    <a:pt x="362" y="238"/>
                  </a:cubicBezTo>
                  <a:cubicBezTo>
                    <a:pt x="362" y="237"/>
                    <a:pt x="362" y="237"/>
                    <a:pt x="361" y="237"/>
                  </a:cubicBezTo>
                  <a:cubicBezTo>
                    <a:pt x="361" y="237"/>
                    <a:pt x="360" y="238"/>
                    <a:pt x="361" y="238"/>
                  </a:cubicBezTo>
                  <a:close/>
                  <a:moveTo>
                    <a:pt x="134" y="476"/>
                  </a:moveTo>
                  <a:cubicBezTo>
                    <a:pt x="135" y="477"/>
                    <a:pt x="135" y="476"/>
                    <a:pt x="136" y="476"/>
                  </a:cubicBezTo>
                  <a:cubicBezTo>
                    <a:pt x="135" y="476"/>
                    <a:pt x="135" y="475"/>
                    <a:pt x="134" y="476"/>
                  </a:cubicBezTo>
                  <a:cubicBezTo>
                    <a:pt x="134" y="476"/>
                    <a:pt x="134" y="476"/>
                    <a:pt x="134" y="476"/>
                  </a:cubicBezTo>
                  <a:close/>
                  <a:moveTo>
                    <a:pt x="348" y="377"/>
                  </a:moveTo>
                  <a:cubicBezTo>
                    <a:pt x="348" y="377"/>
                    <a:pt x="348" y="377"/>
                    <a:pt x="348" y="377"/>
                  </a:cubicBezTo>
                  <a:cubicBezTo>
                    <a:pt x="348" y="378"/>
                    <a:pt x="348" y="378"/>
                    <a:pt x="348" y="378"/>
                  </a:cubicBezTo>
                  <a:cubicBezTo>
                    <a:pt x="349" y="378"/>
                    <a:pt x="349" y="378"/>
                    <a:pt x="349" y="378"/>
                  </a:cubicBezTo>
                  <a:cubicBezTo>
                    <a:pt x="349" y="377"/>
                    <a:pt x="349" y="377"/>
                    <a:pt x="348" y="377"/>
                  </a:cubicBezTo>
                  <a:close/>
                  <a:moveTo>
                    <a:pt x="117" y="374"/>
                  </a:moveTo>
                  <a:cubicBezTo>
                    <a:pt x="116" y="375"/>
                    <a:pt x="116" y="376"/>
                    <a:pt x="116" y="376"/>
                  </a:cubicBezTo>
                  <a:cubicBezTo>
                    <a:pt x="117" y="376"/>
                    <a:pt x="117" y="375"/>
                    <a:pt x="117" y="374"/>
                  </a:cubicBezTo>
                  <a:close/>
                  <a:moveTo>
                    <a:pt x="135" y="501"/>
                  </a:moveTo>
                  <a:cubicBezTo>
                    <a:pt x="135" y="501"/>
                    <a:pt x="134" y="501"/>
                    <a:pt x="134" y="502"/>
                  </a:cubicBezTo>
                  <a:cubicBezTo>
                    <a:pt x="134" y="502"/>
                    <a:pt x="135" y="502"/>
                    <a:pt x="135" y="501"/>
                  </a:cubicBezTo>
                  <a:close/>
                  <a:moveTo>
                    <a:pt x="113" y="366"/>
                  </a:moveTo>
                  <a:cubicBezTo>
                    <a:pt x="113" y="366"/>
                    <a:pt x="113" y="367"/>
                    <a:pt x="113" y="367"/>
                  </a:cubicBezTo>
                  <a:cubicBezTo>
                    <a:pt x="113" y="367"/>
                    <a:pt x="113" y="367"/>
                    <a:pt x="113" y="367"/>
                  </a:cubicBezTo>
                  <a:cubicBezTo>
                    <a:pt x="113" y="367"/>
                    <a:pt x="114" y="367"/>
                    <a:pt x="114" y="367"/>
                  </a:cubicBezTo>
                  <a:cubicBezTo>
                    <a:pt x="114" y="367"/>
                    <a:pt x="113" y="366"/>
                    <a:pt x="113" y="366"/>
                  </a:cubicBezTo>
                  <a:close/>
                  <a:moveTo>
                    <a:pt x="351" y="295"/>
                  </a:moveTo>
                  <a:cubicBezTo>
                    <a:pt x="351" y="295"/>
                    <a:pt x="351" y="296"/>
                    <a:pt x="352" y="296"/>
                  </a:cubicBezTo>
                  <a:cubicBezTo>
                    <a:pt x="352" y="296"/>
                    <a:pt x="352" y="296"/>
                    <a:pt x="352" y="295"/>
                  </a:cubicBezTo>
                  <a:cubicBezTo>
                    <a:pt x="352" y="295"/>
                    <a:pt x="352" y="295"/>
                    <a:pt x="351" y="295"/>
                  </a:cubicBezTo>
                  <a:cubicBezTo>
                    <a:pt x="351" y="295"/>
                    <a:pt x="351" y="295"/>
                    <a:pt x="351" y="295"/>
                  </a:cubicBezTo>
                  <a:close/>
                  <a:moveTo>
                    <a:pt x="354" y="245"/>
                  </a:moveTo>
                  <a:cubicBezTo>
                    <a:pt x="354" y="245"/>
                    <a:pt x="354" y="245"/>
                    <a:pt x="354" y="245"/>
                  </a:cubicBezTo>
                  <a:cubicBezTo>
                    <a:pt x="354" y="245"/>
                    <a:pt x="354" y="245"/>
                    <a:pt x="354" y="246"/>
                  </a:cubicBezTo>
                  <a:cubicBezTo>
                    <a:pt x="355" y="245"/>
                    <a:pt x="355" y="245"/>
                    <a:pt x="355" y="245"/>
                  </a:cubicBezTo>
                  <a:cubicBezTo>
                    <a:pt x="355" y="245"/>
                    <a:pt x="355" y="245"/>
                    <a:pt x="354" y="245"/>
                  </a:cubicBezTo>
                  <a:close/>
                  <a:moveTo>
                    <a:pt x="364" y="242"/>
                  </a:moveTo>
                  <a:cubicBezTo>
                    <a:pt x="364" y="242"/>
                    <a:pt x="364" y="243"/>
                    <a:pt x="364" y="243"/>
                  </a:cubicBezTo>
                  <a:cubicBezTo>
                    <a:pt x="363" y="243"/>
                    <a:pt x="364" y="243"/>
                    <a:pt x="364" y="243"/>
                  </a:cubicBezTo>
                  <a:cubicBezTo>
                    <a:pt x="364" y="243"/>
                    <a:pt x="364" y="243"/>
                    <a:pt x="365" y="243"/>
                  </a:cubicBezTo>
                  <a:cubicBezTo>
                    <a:pt x="365" y="243"/>
                    <a:pt x="364" y="242"/>
                    <a:pt x="364" y="242"/>
                  </a:cubicBezTo>
                  <a:close/>
                  <a:moveTo>
                    <a:pt x="359" y="282"/>
                  </a:moveTo>
                  <a:cubicBezTo>
                    <a:pt x="359" y="282"/>
                    <a:pt x="358" y="283"/>
                    <a:pt x="358" y="283"/>
                  </a:cubicBezTo>
                  <a:cubicBezTo>
                    <a:pt x="358" y="283"/>
                    <a:pt x="359" y="283"/>
                    <a:pt x="359" y="283"/>
                  </a:cubicBezTo>
                  <a:cubicBezTo>
                    <a:pt x="359" y="283"/>
                    <a:pt x="359" y="283"/>
                    <a:pt x="359" y="283"/>
                  </a:cubicBezTo>
                  <a:cubicBezTo>
                    <a:pt x="359" y="282"/>
                    <a:pt x="359" y="282"/>
                    <a:pt x="359" y="282"/>
                  </a:cubicBezTo>
                  <a:close/>
                  <a:moveTo>
                    <a:pt x="183" y="597"/>
                  </a:moveTo>
                  <a:cubicBezTo>
                    <a:pt x="183" y="597"/>
                    <a:pt x="184" y="597"/>
                    <a:pt x="184" y="598"/>
                  </a:cubicBezTo>
                  <a:cubicBezTo>
                    <a:pt x="184" y="597"/>
                    <a:pt x="184" y="597"/>
                    <a:pt x="184" y="597"/>
                  </a:cubicBezTo>
                  <a:cubicBezTo>
                    <a:pt x="184" y="597"/>
                    <a:pt x="184" y="597"/>
                    <a:pt x="184" y="596"/>
                  </a:cubicBezTo>
                  <a:cubicBezTo>
                    <a:pt x="184" y="597"/>
                    <a:pt x="184" y="597"/>
                    <a:pt x="183" y="597"/>
                  </a:cubicBezTo>
                  <a:close/>
                  <a:moveTo>
                    <a:pt x="182" y="594"/>
                  </a:moveTo>
                  <a:cubicBezTo>
                    <a:pt x="182" y="594"/>
                    <a:pt x="181" y="594"/>
                    <a:pt x="181" y="594"/>
                  </a:cubicBezTo>
                  <a:cubicBezTo>
                    <a:pt x="181" y="594"/>
                    <a:pt x="182" y="595"/>
                    <a:pt x="182" y="595"/>
                  </a:cubicBezTo>
                  <a:cubicBezTo>
                    <a:pt x="182" y="595"/>
                    <a:pt x="182" y="595"/>
                    <a:pt x="183" y="594"/>
                  </a:cubicBezTo>
                  <a:cubicBezTo>
                    <a:pt x="182" y="594"/>
                    <a:pt x="182" y="594"/>
                    <a:pt x="182" y="594"/>
                  </a:cubicBezTo>
                  <a:close/>
                  <a:moveTo>
                    <a:pt x="355" y="292"/>
                  </a:moveTo>
                  <a:cubicBezTo>
                    <a:pt x="355" y="292"/>
                    <a:pt x="355" y="291"/>
                    <a:pt x="355" y="291"/>
                  </a:cubicBezTo>
                  <a:cubicBezTo>
                    <a:pt x="354" y="292"/>
                    <a:pt x="354" y="292"/>
                    <a:pt x="354" y="292"/>
                  </a:cubicBezTo>
                  <a:cubicBezTo>
                    <a:pt x="354" y="292"/>
                    <a:pt x="354" y="292"/>
                    <a:pt x="355" y="292"/>
                  </a:cubicBezTo>
                  <a:cubicBezTo>
                    <a:pt x="355" y="292"/>
                    <a:pt x="355" y="292"/>
                    <a:pt x="355" y="292"/>
                  </a:cubicBezTo>
                  <a:close/>
                  <a:moveTo>
                    <a:pt x="358" y="261"/>
                  </a:moveTo>
                  <a:cubicBezTo>
                    <a:pt x="358" y="262"/>
                    <a:pt x="358" y="262"/>
                    <a:pt x="358" y="262"/>
                  </a:cubicBezTo>
                  <a:cubicBezTo>
                    <a:pt x="358" y="262"/>
                    <a:pt x="359" y="262"/>
                    <a:pt x="359" y="261"/>
                  </a:cubicBezTo>
                  <a:cubicBezTo>
                    <a:pt x="358" y="261"/>
                    <a:pt x="358" y="261"/>
                    <a:pt x="358" y="261"/>
                  </a:cubicBezTo>
                  <a:cubicBezTo>
                    <a:pt x="358" y="261"/>
                    <a:pt x="358" y="261"/>
                    <a:pt x="358" y="261"/>
                  </a:cubicBezTo>
                  <a:close/>
                  <a:moveTo>
                    <a:pt x="348" y="291"/>
                  </a:moveTo>
                  <a:cubicBezTo>
                    <a:pt x="348" y="292"/>
                    <a:pt x="348" y="292"/>
                    <a:pt x="348" y="292"/>
                  </a:cubicBezTo>
                  <a:cubicBezTo>
                    <a:pt x="348" y="292"/>
                    <a:pt x="349" y="292"/>
                    <a:pt x="348" y="291"/>
                  </a:cubicBezTo>
                  <a:cubicBezTo>
                    <a:pt x="348" y="291"/>
                    <a:pt x="348" y="291"/>
                    <a:pt x="348" y="291"/>
                  </a:cubicBezTo>
                  <a:cubicBezTo>
                    <a:pt x="348" y="291"/>
                    <a:pt x="347" y="291"/>
                    <a:pt x="348" y="291"/>
                  </a:cubicBezTo>
                  <a:close/>
                  <a:moveTo>
                    <a:pt x="290" y="479"/>
                  </a:moveTo>
                  <a:cubicBezTo>
                    <a:pt x="291" y="479"/>
                    <a:pt x="292" y="479"/>
                    <a:pt x="292" y="477"/>
                  </a:cubicBezTo>
                  <a:cubicBezTo>
                    <a:pt x="291" y="478"/>
                    <a:pt x="291" y="478"/>
                    <a:pt x="290" y="479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endParaRPr lang="ru-RU" sz="7198"/>
            </a:p>
          </p:txBody>
        </p:sp>
        <p:sp>
          <p:nvSpPr>
            <p:cNvPr id="4" name="Svalbard">
              <a:extLst>
                <a:ext uri="{FF2B5EF4-FFF2-40B4-BE49-F238E27FC236}">
                  <a16:creationId xmlns:a16="http://schemas.microsoft.com/office/drawing/2014/main" id="{DA438842-EE20-485F-B2C2-6CA81667943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2080904" y="1769802"/>
              <a:ext cx="1225231" cy="1171269"/>
            </a:xfrm>
            <a:custGeom>
              <a:avLst/>
              <a:gdLst>
                <a:gd name="T0" fmla="*/ 381020 w 156"/>
                <a:gd name="T1" fmla="*/ 66835 h 149"/>
                <a:gd name="T2" fmla="*/ 357452 w 156"/>
                <a:gd name="T3" fmla="*/ 74698 h 149"/>
                <a:gd name="T4" fmla="*/ 337812 w 156"/>
                <a:gd name="T5" fmla="*/ 58972 h 149"/>
                <a:gd name="T6" fmla="*/ 318172 w 156"/>
                <a:gd name="T7" fmla="*/ 114012 h 149"/>
                <a:gd name="T8" fmla="*/ 267107 w 156"/>
                <a:gd name="T9" fmla="*/ 74698 h 149"/>
                <a:gd name="T10" fmla="*/ 251395 w 156"/>
                <a:gd name="T11" fmla="*/ 62903 h 149"/>
                <a:gd name="T12" fmla="*/ 223899 w 156"/>
                <a:gd name="T13" fmla="*/ 90424 h 149"/>
                <a:gd name="T14" fmla="*/ 239611 w 156"/>
                <a:gd name="T15" fmla="*/ 161190 h 149"/>
                <a:gd name="T16" fmla="*/ 259251 w 156"/>
                <a:gd name="T17" fmla="*/ 176916 h 149"/>
                <a:gd name="T18" fmla="*/ 326028 w 156"/>
                <a:gd name="T19" fmla="*/ 220162 h 149"/>
                <a:gd name="T20" fmla="*/ 428157 w 156"/>
                <a:gd name="T21" fmla="*/ 153327 h 149"/>
                <a:gd name="T22" fmla="*/ 267107 w 156"/>
                <a:gd name="T23" fmla="*/ 306654 h 149"/>
                <a:gd name="T24" fmla="*/ 247467 w 156"/>
                <a:gd name="T25" fmla="*/ 247682 h 149"/>
                <a:gd name="T26" fmla="*/ 200330 w 156"/>
                <a:gd name="T27" fmla="*/ 192642 h 149"/>
                <a:gd name="T28" fmla="*/ 164978 w 156"/>
                <a:gd name="T29" fmla="*/ 133670 h 149"/>
                <a:gd name="T30" fmla="*/ 141410 w 156"/>
                <a:gd name="T31" fmla="*/ 184779 h 149"/>
                <a:gd name="T32" fmla="*/ 141410 w 156"/>
                <a:gd name="T33" fmla="*/ 243751 h 149"/>
                <a:gd name="T34" fmla="*/ 125697 w 156"/>
                <a:gd name="T35" fmla="*/ 192642 h 149"/>
                <a:gd name="T36" fmla="*/ 121769 w 156"/>
                <a:gd name="T37" fmla="*/ 165121 h 149"/>
                <a:gd name="T38" fmla="*/ 82489 w 156"/>
                <a:gd name="T39" fmla="*/ 196573 h 149"/>
                <a:gd name="T40" fmla="*/ 51065 w 156"/>
                <a:gd name="T41" fmla="*/ 180847 h 149"/>
                <a:gd name="T42" fmla="*/ 47137 w 156"/>
                <a:gd name="T43" fmla="*/ 141533 h 149"/>
                <a:gd name="T44" fmla="*/ 31424 w 156"/>
                <a:gd name="T45" fmla="*/ 145464 h 149"/>
                <a:gd name="T46" fmla="*/ 11784 w 156"/>
                <a:gd name="T47" fmla="*/ 200505 h 149"/>
                <a:gd name="T48" fmla="*/ 35352 w 156"/>
                <a:gd name="T49" fmla="*/ 228025 h 149"/>
                <a:gd name="T50" fmla="*/ 39280 w 156"/>
                <a:gd name="T51" fmla="*/ 267339 h 149"/>
                <a:gd name="T52" fmla="*/ 31424 w 156"/>
                <a:gd name="T53" fmla="*/ 294860 h 149"/>
                <a:gd name="T54" fmla="*/ 74633 w 156"/>
                <a:gd name="T55" fmla="*/ 326311 h 149"/>
                <a:gd name="T56" fmla="*/ 102129 w 156"/>
                <a:gd name="T57" fmla="*/ 357763 h 149"/>
                <a:gd name="T58" fmla="*/ 102129 w 156"/>
                <a:gd name="T59" fmla="*/ 302723 h 149"/>
                <a:gd name="T60" fmla="*/ 133554 w 156"/>
                <a:gd name="T61" fmla="*/ 314517 h 149"/>
                <a:gd name="T62" fmla="*/ 161050 w 156"/>
                <a:gd name="T63" fmla="*/ 342037 h 149"/>
                <a:gd name="T64" fmla="*/ 125697 w 156"/>
                <a:gd name="T65" fmla="*/ 373489 h 149"/>
                <a:gd name="T66" fmla="*/ 86417 w 156"/>
                <a:gd name="T67" fmla="*/ 428529 h 149"/>
                <a:gd name="T68" fmla="*/ 168906 w 156"/>
                <a:gd name="T69" fmla="*/ 416735 h 149"/>
                <a:gd name="T70" fmla="*/ 141410 w 156"/>
                <a:gd name="T71" fmla="*/ 459981 h 149"/>
                <a:gd name="T72" fmla="*/ 102129 w 156"/>
                <a:gd name="T73" fmla="*/ 487501 h 149"/>
                <a:gd name="T74" fmla="*/ 157122 w 156"/>
                <a:gd name="T75" fmla="*/ 515022 h 149"/>
                <a:gd name="T76" fmla="*/ 153194 w 156"/>
                <a:gd name="T77" fmla="*/ 573994 h 149"/>
                <a:gd name="T78" fmla="*/ 180690 w 156"/>
                <a:gd name="T79" fmla="*/ 515022 h 149"/>
                <a:gd name="T80" fmla="*/ 208186 w 156"/>
                <a:gd name="T81" fmla="*/ 444255 h 149"/>
                <a:gd name="T82" fmla="*/ 223899 w 156"/>
                <a:gd name="T83" fmla="*/ 393146 h 149"/>
                <a:gd name="T84" fmla="*/ 251395 w 156"/>
                <a:gd name="T85" fmla="*/ 318449 h 149"/>
                <a:gd name="T86" fmla="*/ 286747 w 156"/>
                <a:gd name="T87" fmla="*/ 377420 h 149"/>
                <a:gd name="T88" fmla="*/ 306388 w 156"/>
                <a:gd name="T89" fmla="*/ 459981 h 149"/>
                <a:gd name="T90" fmla="*/ 365308 w 156"/>
                <a:gd name="T91" fmla="*/ 436392 h 149"/>
                <a:gd name="T92" fmla="*/ 612775 w 156"/>
                <a:gd name="T93" fmla="*/ 86492 h 149"/>
                <a:gd name="T94" fmla="*/ 310316 w 156"/>
                <a:gd name="T95" fmla="*/ 338106 h 149"/>
                <a:gd name="T96" fmla="*/ 471365 w 156"/>
                <a:gd name="T97" fmla="*/ 286997 h 149"/>
                <a:gd name="T98" fmla="*/ 463509 w 156"/>
                <a:gd name="T99" fmla="*/ 86492 h 149"/>
                <a:gd name="T100" fmla="*/ 219971 w 156"/>
                <a:gd name="T101" fmla="*/ 70766 h 149"/>
                <a:gd name="T102" fmla="*/ 530286 w 156"/>
                <a:gd name="T103" fmla="*/ 263408 h 149"/>
                <a:gd name="T104" fmla="*/ 15712 w 156"/>
                <a:gd name="T105" fmla="*/ 169053 h 149"/>
                <a:gd name="T106" fmla="*/ 278891 w 156"/>
                <a:gd name="T107" fmla="*/ 3931 h 149"/>
                <a:gd name="T108" fmla="*/ 365308 w 156"/>
                <a:gd name="T109" fmla="*/ 55040 h 149"/>
                <a:gd name="T110" fmla="*/ 255323 w 156"/>
                <a:gd name="T111" fmla="*/ 224093 h 149"/>
                <a:gd name="T112" fmla="*/ 294603 w 156"/>
                <a:gd name="T113" fmla="*/ 62903 h 149"/>
                <a:gd name="T114" fmla="*/ 337812 w 156"/>
                <a:gd name="T115" fmla="*/ 487501 h 149"/>
                <a:gd name="T116" fmla="*/ 43208 w 156"/>
                <a:gd name="T117" fmla="*/ 365626 h 149"/>
                <a:gd name="T118" fmla="*/ 11784 w 156"/>
                <a:gd name="T119" fmla="*/ 290928 h 149"/>
                <a:gd name="T120" fmla="*/ 35352 w 156"/>
                <a:gd name="T121" fmla="*/ 342037 h 149"/>
                <a:gd name="T122" fmla="*/ 243539 w 156"/>
                <a:gd name="T123" fmla="*/ 200505 h 149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156" h="149">
                  <a:moveTo>
                    <a:pt x="111" y="24"/>
                  </a:moveTo>
                  <a:cubicBezTo>
                    <a:pt x="109" y="23"/>
                    <a:pt x="108" y="23"/>
                    <a:pt x="106" y="23"/>
                  </a:cubicBezTo>
                  <a:cubicBezTo>
                    <a:pt x="105" y="23"/>
                    <a:pt x="104" y="24"/>
                    <a:pt x="104" y="23"/>
                  </a:cubicBezTo>
                  <a:cubicBezTo>
                    <a:pt x="103" y="23"/>
                    <a:pt x="105" y="22"/>
                    <a:pt x="104" y="22"/>
                  </a:cubicBezTo>
                  <a:cubicBezTo>
                    <a:pt x="103" y="22"/>
                    <a:pt x="103" y="22"/>
                    <a:pt x="102" y="23"/>
                  </a:cubicBezTo>
                  <a:cubicBezTo>
                    <a:pt x="103" y="20"/>
                    <a:pt x="100" y="22"/>
                    <a:pt x="101" y="19"/>
                  </a:cubicBezTo>
                  <a:cubicBezTo>
                    <a:pt x="99" y="19"/>
                    <a:pt x="99" y="21"/>
                    <a:pt x="98" y="20"/>
                  </a:cubicBezTo>
                  <a:cubicBezTo>
                    <a:pt x="97" y="20"/>
                    <a:pt x="98" y="18"/>
                    <a:pt x="97" y="17"/>
                  </a:cubicBezTo>
                  <a:cubicBezTo>
                    <a:pt x="97" y="18"/>
                    <a:pt x="97" y="19"/>
                    <a:pt x="95" y="20"/>
                  </a:cubicBezTo>
                  <a:cubicBezTo>
                    <a:pt x="95" y="18"/>
                    <a:pt x="97" y="17"/>
                    <a:pt x="94" y="16"/>
                  </a:cubicBezTo>
                  <a:cubicBezTo>
                    <a:pt x="94" y="16"/>
                    <a:pt x="93" y="16"/>
                    <a:pt x="93" y="16"/>
                  </a:cubicBezTo>
                  <a:cubicBezTo>
                    <a:pt x="93" y="17"/>
                    <a:pt x="93" y="17"/>
                    <a:pt x="94" y="17"/>
                  </a:cubicBezTo>
                  <a:cubicBezTo>
                    <a:pt x="94" y="18"/>
                    <a:pt x="94" y="17"/>
                    <a:pt x="94" y="19"/>
                  </a:cubicBezTo>
                  <a:cubicBezTo>
                    <a:pt x="94" y="18"/>
                    <a:pt x="93" y="20"/>
                    <a:pt x="93" y="20"/>
                  </a:cubicBezTo>
                  <a:cubicBezTo>
                    <a:pt x="93" y="20"/>
                    <a:pt x="92" y="19"/>
                    <a:pt x="92" y="19"/>
                  </a:cubicBezTo>
                  <a:cubicBezTo>
                    <a:pt x="92" y="18"/>
                    <a:pt x="91" y="19"/>
                    <a:pt x="91" y="19"/>
                  </a:cubicBezTo>
                  <a:cubicBezTo>
                    <a:pt x="90" y="19"/>
                    <a:pt x="89" y="20"/>
                    <a:pt x="90" y="21"/>
                  </a:cubicBezTo>
                  <a:cubicBezTo>
                    <a:pt x="90" y="21"/>
                    <a:pt x="90" y="24"/>
                    <a:pt x="89" y="24"/>
                  </a:cubicBezTo>
                  <a:cubicBezTo>
                    <a:pt x="88" y="25"/>
                    <a:pt x="89" y="23"/>
                    <a:pt x="88" y="23"/>
                  </a:cubicBezTo>
                  <a:cubicBezTo>
                    <a:pt x="87" y="23"/>
                    <a:pt x="88" y="24"/>
                    <a:pt x="88" y="25"/>
                  </a:cubicBezTo>
                  <a:cubicBezTo>
                    <a:pt x="87" y="24"/>
                    <a:pt x="87" y="24"/>
                    <a:pt x="87" y="23"/>
                  </a:cubicBezTo>
                  <a:cubicBezTo>
                    <a:pt x="86" y="24"/>
                    <a:pt x="86" y="25"/>
                    <a:pt x="86" y="26"/>
                  </a:cubicBezTo>
                  <a:cubicBezTo>
                    <a:pt x="84" y="24"/>
                    <a:pt x="85" y="22"/>
                    <a:pt x="86" y="20"/>
                  </a:cubicBezTo>
                  <a:cubicBezTo>
                    <a:pt x="87" y="19"/>
                    <a:pt x="88" y="16"/>
                    <a:pt x="86" y="15"/>
                  </a:cubicBezTo>
                  <a:cubicBezTo>
                    <a:pt x="86" y="14"/>
                    <a:pt x="88" y="14"/>
                    <a:pt x="87" y="13"/>
                  </a:cubicBezTo>
                  <a:cubicBezTo>
                    <a:pt x="87" y="12"/>
                    <a:pt x="84" y="11"/>
                    <a:pt x="84" y="10"/>
                  </a:cubicBezTo>
                  <a:cubicBezTo>
                    <a:pt x="83" y="12"/>
                    <a:pt x="84" y="13"/>
                    <a:pt x="84" y="14"/>
                  </a:cubicBezTo>
                  <a:cubicBezTo>
                    <a:pt x="83" y="15"/>
                    <a:pt x="83" y="15"/>
                    <a:pt x="83" y="16"/>
                  </a:cubicBezTo>
                  <a:cubicBezTo>
                    <a:pt x="82" y="15"/>
                    <a:pt x="83" y="13"/>
                    <a:pt x="82" y="14"/>
                  </a:cubicBezTo>
                  <a:cubicBezTo>
                    <a:pt x="80" y="14"/>
                    <a:pt x="81" y="17"/>
                    <a:pt x="81" y="18"/>
                  </a:cubicBezTo>
                  <a:cubicBezTo>
                    <a:pt x="82" y="19"/>
                    <a:pt x="82" y="20"/>
                    <a:pt x="82" y="22"/>
                  </a:cubicBezTo>
                  <a:cubicBezTo>
                    <a:pt x="81" y="24"/>
                    <a:pt x="81" y="27"/>
                    <a:pt x="81" y="29"/>
                  </a:cubicBezTo>
                  <a:cubicBezTo>
                    <a:pt x="80" y="30"/>
                    <a:pt x="79" y="29"/>
                    <a:pt x="79" y="28"/>
                  </a:cubicBezTo>
                  <a:cubicBezTo>
                    <a:pt x="78" y="27"/>
                    <a:pt x="78" y="24"/>
                    <a:pt x="76" y="25"/>
                  </a:cubicBezTo>
                  <a:cubicBezTo>
                    <a:pt x="76" y="24"/>
                    <a:pt x="78" y="21"/>
                    <a:pt x="77" y="20"/>
                  </a:cubicBezTo>
                  <a:cubicBezTo>
                    <a:pt x="76" y="19"/>
                    <a:pt x="76" y="21"/>
                    <a:pt x="76" y="21"/>
                  </a:cubicBezTo>
                  <a:cubicBezTo>
                    <a:pt x="76" y="21"/>
                    <a:pt x="75" y="20"/>
                    <a:pt x="75" y="20"/>
                  </a:cubicBezTo>
                  <a:cubicBezTo>
                    <a:pt x="74" y="20"/>
                    <a:pt x="73" y="22"/>
                    <a:pt x="72" y="22"/>
                  </a:cubicBezTo>
                  <a:cubicBezTo>
                    <a:pt x="69" y="22"/>
                    <a:pt x="71" y="20"/>
                    <a:pt x="70" y="18"/>
                  </a:cubicBezTo>
                  <a:cubicBezTo>
                    <a:pt x="70" y="18"/>
                    <a:pt x="69" y="19"/>
                    <a:pt x="68" y="19"/>
                  </a:cubicBezTo>
                  <a:cubicBezTo>
                    <a:pt x="68" y="18"/>
                    <a:pt x="68" y="16"/>
                    <a:pt x="67" y="15"/>
                  </a:cubicBezTo>
                  <a:cubicBezTo>
                    <a:pt x="66" y="13"/>
                    <a:pt x="65" y="14"/>
                    <a:pt x="65" y="12"/>
                  </a:cubicBezTo>
                  <a:cubicBezTo>
                    <a:pt x="65" y="12"/>
                    <a:pt x="64" y="13"/>
                    <a:pt x="64" y="13"/>
                  </a:cubicBezTo>
                  <a:cubicBezTo>
                    <a:pt x="64" y="12"/>
                    <a:pt x="64" y="12"/>
                    <a:pt x="65" y="12"/>
                  </a:cubicBezTo>
                  <a:cubicBezTo>
                    <a:pt x="65" y="12"/>
                    <a:pt x="63" y="10"/>
                    <a:pt x="62" y="11"/>
                  </a:cubicBezTo>
                  <a:cubicBezTo>
                    <a:pt x="63" y="10"/>
                    <a:pt x="61" y="13"/>
                    <a:pt x="61" y="12"/>
                  </a:cubicBezTo>
                  <a:cubicBezTo>
                    <a:pt x="61" y="13"/>
                    <a:pt x="60" y="15"/>
                    <a:pt x="62" y="15"/>
                  </a:cubicBezTo>
                  <a:cubicBezTo>
                    <a:pt x="63" y="15"/>
                    <a:pt x="64" y="15"/>
                    <a:pt x="64" y="16"/>
                  </a:cubicBezTo>
                  <a:cubicBezTo>
                    <a:pt x="63" y="16"/>
                    <a:pt x="63" y="17"/>
                    <a:pt x="63" y="18"/>
                  </a:cubicBezTo>
                  <a:cubicBezTo>
                    <a:pt x="63" y="19"/>
                    <a:pt x="62" y="20"/>
                    <a:pt x="63" y="21"/>
                  </a:cubicBezTo>
                  <a:cubicBezTo>
                    <a:pt x="63" y="21"/>
                    <a:pt x="63" y="21"/>
                    <a:pt x="62" y="22"/>
                  </a:cubicBezTo>
                  <a:cubicBezTo>
                    <a:pt x="60" y="21"/>
                    <a:pt x="61" y="17"/>
                    <a:pt x="59" y="17"/>
                  </a:cubicBezTo>
                  <a:cubicBezTo>
                    <a:pt x="57" y="16"/>
                    <a:pt x="58" y="20"/>
                    <a:pt x="59" y="21"/>
                  </a:cubicBezTo>
                  <a:cubicBezTo>
                    <a:pt x="59" y="22"/>
                    <a:pt x="59" y="22"/>
                    <a:pt x="59" y="22"/>
                  </a:cubicBezTo>
                  <a:cubicBezTo>
                    <a:pt x="59" y="23"/>
                    <a:pt x="63" y="25"/>
                    <a:pt x="60" y="27"/>
                  </a:cubicBezTo>
                  <a:cubicBezTo>
                    <a:pt x="59" y="26"/>
                    <a:pt x="58" y="24"/>
                    <a:pt x="57" y="23"/>
                  </a:cubicBezTo>
                  <a:cubicBezTo>
                    <a:pt x="56" y="22"/>
                    <a:pt x="57" y="24"/>
                    <a:pt x="56" y="23"/>
                  </a:cubicBezTo>
                  <a:cubicBezTo>
                    <a:pt x="53" y="23"/>
                    <a:pt x="51" y="22"/>
                    <a:pt x="49" y="25"/>
                  </a:cubicBezTo>
                  <a:cubicBezTo>
                    <a:pt x="50" y="24"/>
                    <a:pt x="51" y="25"/>
                    <a:pt x="51" y="25"/>
                  </a:cubicBezTo>
                  <a:cubicBezTo>
                    <a:pt x="51" y="27"/>
                    <a:pt x="52" y="28"/>
                    <a:pt x="52" y="30"/>
                  </a:cubicBezTo>
                  <a:cubicBezTo>
                    <a:pt x="50" y="31"/>
                    <a:pt x="51" y="34"/>
                    <a:pt x="52" y="35"/>
                  </a:cubicBezTo>
                  <a:cubicBezTo>
                    <a:pt x="53" y="37"/>
                    <a:pt x="55" y="41"/>
                    <a:pt x="57" y="41"/>
                  </a:cubicBezTo>
                  <a:cubicBezTo>
                    <a:pt x="57" y="41"/>
                    <a:pt x="58" y="40"/>
                    <a:pt x="59" y="40"/>
                  </a:cubicBezTo>
                  <a:cubicBezTo>
                    <a:pt x="60" y="40"/>
                    <a:pt x="60" y="41"/>
                    <a:pt x="61" y="41"/>
                  </a:cubicBezTo>
                  <a:cubicBezTo>
                    <a:pt x="63" y="41"/>
                    <a:pt x="64" y="40"/>
                    <a:pt x="65" y="40"/>
                  </a:cubicBezTo>
                  <a:cubicBezTo>
                    <a:pt x="67" y="39"/>
                    <a:pt x="74" y="36"/>
                    <a:pt x="75" y="37"/>
                  </a:cubicBezTo>
                  <a:cubicBezTo>
                    <a:pt x="76" y="38"/>
                    <a:pt x="76" y="41"/>
                    <a:pt x="75" y="41"/>
                  </a:cubicBezTo>
                  <a:cubicBezTo>
                    <a:pt x="74" y="42"/>
                    <a:pt x="73" y="42"/>
                    <a:pt x="72" y="42"/>
                  </a:cubicBezTo>
                  <a:cubicBezTo>
                    <a:pt x="68" y="42"/>
                    <a:pt x="67" y="44"/>
                    <a:pt x="70" y="45"/>
                  </a:cubicBezTo>
                  <a:cubicBezTo>
                    <a:pt x="71" y="46"/>
                    <a:pt x="73" y="46"/>
                    <a:pt x="73" y="47"/>
                  </a:cubicBezTo>
                  <a:cubicBezTo>
                    <a:pt x="73" y="48"/>
                    <a:pt x="70" y="47"/>
                    <a:pt x="70" y="47"/>
                  </a:cubicBezTo>
                  <a:cubicBezTo>
                    <a:pt x="68" y="46"/>
                    <a:pt x="68" y="46"/>
                    <a:pt x="66" y="45"/>
                  </a:cubicBezTo>
                  <a:cubicBezTo>
                    <a:pt x="65" y="44"/>
                    <a:pt x="64" y="44"/>
                    <a:pt x="63" y="45"/>
                  </a:cubicBezTo>
                  <a:cubicBezTo>
                    <a:pt x="61" y="47"/>
                    <a:pt x="65" y="51"/>
                    <a:pt x="67" y="51"/>
                  </a:cubicBezTo>
                  <a:cubicBezTo>
                    <a:pt x="68" y="52"/>
                    <a:pt x="68" y="52"/>
                    <a:pt x="69" y="52"/>
                  </a:cubicBezTo>
                  <a:cubicBezTo>
                    <a:pt x="69" y="52"/>
                    <a:pt x="70" y="54"/>
                    <a:pt x="71" y="55"/>
                  </a:cubicBezTo>
                  <a:cubicBezTo>
                    <a:pt x="72" y="55"/>
                    <a:pt x="73" y="54"/>
                    <a:pt x="74" y="54"/>
                  </a:cubicBezTo>
                  <a:cubicBezTo>
                    <a:pt x="75" y="54"/>
                    <a:pt x="75" y="54"/>
                    <a:pt x="76" y="54"/>
                  </a:cubicBezTo>
                  <a:cubicBezTo>
                    <a:pt x="78" y="54"/>
                    <a:pt x="80" y="53"/>
                    <a:pt x="82" y="53"/>
                  </a:cubicBezTo>
                  <a:cubicBezTo>
                    <a:pt x="84" y="54"/>
                    <a:pt x="82" y="54"/>
                    <a:pt x="83" y="56"/>
                  </a:cubicBezTo>
                  <a:cubicBezTo>
                    <a:pt x="84" y="59"/>
                    <a:pt x="91" y="61"/>
                    <a:pt x="93" y="58"/>
                  </a:cubicBezTo>
                  <a:cubicBezTo>
                    <a:pt x="94" y="58"/>
                    <a:pt x="93" y="57"/>
                    <a:pt x="94" y="56"/>
                  </a:cubicBezTo>
                  <a:cubicBezTo>
                    <a:pt x="94" y="56"/>
                    <a:pt x="96" y="55"/>
                    <a:pt x="96" y="55"/>
                  </a:cubicBezTo>
                  <a:cubicBezTo>
                    <a:pt x="97" y="54"/>
                    <a:pt x="96" y="54"/>
                    <a:pt x="97" y="54"/>
                  </a:cubicBezTo>
                  <a:cubicBezTo>
                    <a:pt x="98" y="54"/>
                    <a:pt x="98" y="55"/>
                    <a:pt x="99" y="55"/>
                  </a:cubicBezTo>
                  <a:cubicBezTo>
                    <a:pt x="102" y="55"/>
                    <a:pt x="105" y="49"/>
                    <a:pt x="104" y="47"/>
                  </a:cubicBezTo>
                  <a:cubicBezTo>
                    <a:pt x="104" y="44"/>
                    <a:pt x="103" y="45"/>
                    <a:pt x="106" y="43"/>
                  </a:cubicBezTo>
                  <a:cubicBezTo>
                    <a:pt x="107" y="42"/>
                    <a:pt x="108" y="40"/>
                    <a:pt x="109" y="39"/>
                  </a:cubicBezTo>
                  <a:cubicBezTo>
                    <a:pt x="110" y="37"/>
                    <a:pt x="112" y="36"/>
                    <a:pt x="112" y="35"/>
                  </a:cubicBezTo>
                  <a:cubicBezTo>
                    <a:pt x="113" y="34"/>
                    <a:pt x="112" y="33"/>
                    <a:pt x="112" y="32"/>
                  </a:cubicBezTo>
                  <a:cubicBezTo>
                    <a:pt x="112" y="30"/>
                    <a:pt x="114" y="30"/>
                    <a:pt x="114" y="28"/>
                  </a:cubicBezTo>
                  <a:cubicBezTo>
                    <a:pt x="114" y="27"/>
                    <a:pt x="112" y="25"/>
                    <a:pt x="111" y="24"/>
                  </a:cubicBezTo>
                  <a:close/>
                  <a:moveTo>
                    <a:pt x="62" y="15"/>
                  </a:moveTo>
                  <a:cubicBezTo>
                    <a:pt x="62" y="14"/>
                    <a:pt x="62" y="14"/>
                    <a:pt x="63" y="14"/>
                  </a:cubicBezTo>
                  <a:cubicBezTo>
                    <a:pt x="62" y="14"/>
                    <a:pt x="62" y="14"/>
                    <a:pt x="62" y="15"/>
                  </a:cubicBezTo>
                  <a:close/>
                  <a:moveTo>
                    <a:pt x="68" y="78"/>
                  </a:moveTo>
                  <a:cubicBezTo>
                    <a:pt x="69" y="78"/>
                    <a:pt x="70" y="78"/>
                    <a:pt x="71" y="78"/>
                  </a:cubicBezTo>
                  <a:cubicBezTo>
                    <a:pt x="72" y="79"/>
                    <a:pt x="71" y="80"/>
                    <a:pt x="73" y="79"/>
                  </a:cubicBezTo>
                  <a:cubicBezTo>
                    <a:pt x="74" y="78"/>
                    <a:pt x="75" y="75"/>
                    <a:pt x="75" y="74"/>
                  </a:cubicBezTo>
                  <a:cubicBezTo>
                    <a:pt x="74" y="73"/>
                    <a:pt x="74" y="73"/>
                    <a:pt x="73" y="73"/>
                  </a:cubicBezTo>
                  <a:cubicBezTo>
                    <a:pt x="72" y="72"/>
                    <a:pt x="72" y="72"/>
                    <a:pt x="72" y="71"/>
                  </a:cubicBezTo>
                  <a:cubicBezTo>
                    <a:pt x="70" y="71"/>
                    <a:pt x="69" y="70"/>
                    <a:pt x="67" y="69"/>
                  </a:cubicBezTo>
                  <a:cubicBezTo>
                    <a:pt x="66" y="68"/>
                    <a:pt x="65" y="68"/>
                    <a:pt x="64" y="67"/>
                  </a:cubicBezTo>
                  <a:cubicBezTo>
                    <a:pt x="64" y="67"/>
                    <a:pt x="64" y="64"/>
                    <a:pt x="63" y="63"/>
                  </a:cubicBezTo>
                  <a:cubicBezTo>
                    <a:pt x="63" y="62"/>
                    <a:pt x="61" y="61"/>
                    <a:pt x="60" y="61"/>
                  </a:cubicBezTo>
                  <a:cubicBezTo>
                    <a:pt x="59" y="61"/>
                    <a:pt x="59" y="63"/>
                    <a:pt x="57" y="61"/>
                  </a:cubicBezTo>
                  <a:cubicBezTo>
                    <a:pt x="57" y="61"/>
                    <a:pt x="57" y="61"/>
                    <a:pt x="57" y="61"/>
                  </a:cubicBezTo>
                  <a:cubicBezTo>
                    <a:pt x="57" y="59"/>
                    <a:pt x="55" y="59"/>
                    <a:pt x="55" y="58"/>
                  </a:cubicBezTo>
                  <a:cubicBezTo>
                    <a:pt x="58" y="58"/>
                    <a:pt x="57" y="50"/>
                    <a:pt x="56" y="49"/>
                  </a:cubicBezTo>
                  <a:cubicBezTo>
                    <a:pt x="56" y="49"/>
                    <a:pt x="56" y="48"/>
                    <a:pt x="55" y="47"/>
                  </a:cubicBezTo>
                  <a:cubicBezTo>
                    <a:pt x="55" y="47"/>
                    <a:pt x="54" y="46"/>
                    <a:pt x="54" y="46"/>
                  </a:cubicBezTo>
                  <a:cubicBezTo>
                    <a:pt x="52" y="43"/>
                    <a:pt x="51" y="47"/>
                    <a:pt x="51" y="49"/>
                  </a:cubicBezTo>
                  <a:cubicBezTo>
                    <a:pt x="51" y="51"/>
                    <a:pt x="51" y="52"/>
                    <a:pt x="49" y="54"/>
                  </a:cubicBezTo>
                  <a:cubicBezTo>
                    <a:pt x="49" y="54"/>
                    <a:pt x="49" y="53"/>
                    <a:pt x="49" y="53"/>
                  </a:cubicBezTo>
                  <a:cubicBezTo>
                    <a:pt x="50" y="51"/>
                    <a:pt x="50" y="49"/>
                    <a:pt x="49" y="47"/>
                  </a:cubicBezTo>
                  <a:cubicBezTo>
                    <a:pt x="49" y="45"/>
                    <a:pt x="51" y="43"/>
                    <a:pt x="51" y="41"/>
                  </a:cubicBezTo>
                  <a:cubicBezTo>
                    <a:pt x="51" y="39"/>
                    <a:pt x="49" y="38"/>
                    <a:pt x="49" y="37"/>
                  </a:cubicBezTo>
                  <a:cubicBezTo>
                    <a:pt x="49" y="35"/>
                    <a:pt x="44" y="30"/>
                    <a:pt x="44" y="33"/>
                  </a:cubicBezTo>
                  <a:cubicBezTo>
                    <a:pt x="43" y="34"/>
                    <a:pt x="44" y="35"/>
                    <a:pt x="44" y="35"/>
                  </a:cubicBezTo>
                  <a:cubicBezTo>
                    <a:pt x="43" y="35"/>
                    <a:pt x="43" y="35"/>
                    <a:pt x="42" y="34"/>
                  </a:cubicBezTo>
                  <a:cubicBezTo>
                    <a:pt x="42" y="34"/>
                    <a:pt x="42" y="34"/>
                    <a:pt x="42" y="34"/>
                  </a:cubicBezTo>
                  <a:cubicBezTo>
                    <a:pt x="42" y="32"/>
                    <a:pt x="42" y="30"/>
                    <a:pt x="41" y="29"/>
                  </a:cubicBezTo>
                  <a:cubicBezTo>
                    <a:pt x="39" y="27"/>
                    <a:pt x="38" y="29"/>
                    <a:pt x="37" y="31"/>
                  </a:cubicBezTo>
                  <a:cubicBezTo>
                    <a:pt x="37" y="32"/>
                    <a:pt x="37" y="33"/>
                    <a:pt x="37" y="34"/>
                  </a:cubicBezTo>
                  <a:cubicBezTo>
                    <a:pt x="37" y="36"/>
                    <a:pt x="38" y="34"/>
                    <a:pt x="37" y="35"/>
                  </a:cubicBezTo>
                  <a:cubicBezTo>
                    <a:pt x="36" y="36"/>
                    <a:pt x="36" y="35"/>
                    <a:pt x="35" y="36"/>
                  </a:cubicBezTo>
                  <a:cubicBezTo>
                    <a:pt x="34" y="37"/>
                    <a:pt x="35" y="40"/>
                    <a:pt x="35" y="41"/>
                  </a:cubicBezTo>
                  <a:cubicBezTo>
                    <a:pt x="36" y="43"/>
                    <a:pt x="36" y="45"/>
                    <a:pt x="36" y="47"/>
                  </a:cubicBezTo>
                  <a:cubicBezTo>
                    <a:pt x="36" y="48"/>
                    <a:pt x="36" y="51"/>
                    <a:pt x="37" y="52"/>
                  </a:cubicBezTo>
                  <a:cubicBezTo>
                    <a:pt x="37" y="54"/>
                    <a:pt x="36" y="57"/>
                    <a:pt x="38" y="58"/>
                  </a:cubicBezTo>
                  <a:cubicBezTo>
                    <a:pt x="38" y="58"/>
                    <a:pt x="38" y="59"/>
                    <a:pt x="38" y="59"/>
                  </a:cubicBezTo>
                  <a:cubicBezTo>
                    <a:pt x="38" y="60"/>
                    <a:pt x="38" y="61"/>
                    <a:pt x="39" y="62"/>
                  </a:cubicBezTo>
                  <a:cubicBezTo>
                    <a:pt x="39" y="65"/>
                    <a:pt x="40" y="69"/>
                    <a:pt x="41" y="72"/>
                  </a:cubicBezTo>
                  <a:cubicBezTo>
                    <a:pt x="41" y="72"/>
                    <a:pt x="41" y="72"/>
                    <a:pt x="41" y="72"/>
                  </a:cubicBezTo>
                  <a:cubicBezTo>
                    <a:pt x="39" y="70"/>
                    <a:pt x="39" y="68"/>
                    <a:pt x="38" y="67"/>
                  </a:cubicBezTo>
                  <a:cubicBezTo>
                    <a:pt x="38" y="65"/>
                    <a:pt x="37" y="63"/>
                    <a:pt x="36" y="62"/>
                  </a:cubicBezTo>
                  <a:cubicBezTo>
                    <a:pt x="36" y="62"/>
                    <a:pt x="35" y="63"/>
                    <a:pt x="35" y="64"/>
                  </a:cubicBezTo>
                  <a:cubicBezTo>
                    <a:pt x="35" y="64"/>
                    <a:pt x="35" y="63"/>
                    <a:pt x="35" y="63"/>
                  </a:cubicBezTo>
                  <a:cubicBezTo>
                    <a:pt x="35" y="62"/>
                    <a:pt x="36" y="59"/>
                    <a:pt x="35" y="58"/>
                  </a:cubicBezTo>
                  <a:cubicBezTo>
                    <a:pt x="35" y="58"/>
                    <a:pt x="35" y="58"/>
                    <a:pt x="35" y="58"/>
                  </a:cubicBezTo>
                  <a:cubicBezTo>
                    <a:pt x="35" y="58"/>
                    <a:pt x="34" y="57"/>
                    <a:pt x="34" y="56"/>
                  </a:cubicBezTo>
                  <a:cubicBezTo>
                    <a:pt x="34" y="55"/>
                    <a:pt x="34" y="55"/>
                    <a:pt x="33" y="55"/>
                  </a:cubicBezTo>
                  <a:cubicBezTo>
                    <a:pt x="33" y="54"/>
                    <a:pt x="33" y="54"/>
                    <a:pt x="33" y="54"/>
                  </a:cubicBezTo>
                  <a:cubicBezTo>
                    <a:pt x="34" y="53"/>
                    <a:pt x="34" y="49"/>
                    <a:pt x="32" y="49"/>
                  </a:cubicBezTo>
                  <a:cubicBezTo>
                    <a:pt x="32" y="48"/>
                    <a:pt x="32" y="48"/>
                    <a:pt x="32" y="48"/>
                  </a:cubicBezTo>
                  <a:cubicBezTo>
                    <a:pt x="32" y="47"/>
                    <a:pt x="32" y="47"/>
                    <a:pt x="32" y="47"/>
                  </a:cubicBezTo>
                  <a:cubicBezTo>
                    <a:pt x="32" y="46"/>
                    <a:pt x="32" y="46"/>
                    <a:pt x="32" y="46"/>
                  </a:cubicBezTo>
                  <a:cubicBezTo>
                    <a:pt x="32" y="46"/>
                    <a:pt x="32" y="46"/>
                    <a:pt x="32" y="47"/>
                  </a:cubicBezTo>
                  <a:cubicBezTo>
                    <a:pt x="32" y="46"/>
                    <a:pt x="32" y="45"/>
                    <a:pt x="32" y="45"/>
                  </a:cubicBezTo>
                  <a:cubicBezTo>
                    <a:pt x="31" y="44"/>
                    <a:pt x="31" y="44"/>
                    <a:pt x="31" y="44"/>
                  </a:cubicBezTo>
                  <a:cubicBezTo>
                    <a:pt x="31" y="43"/>
                    <a:pt x="31" y="43"/>
                    <a:pt x="31" y="43"/>
                  </a:cubicBezTo>
                  <a:cubicBezTo>
                    <a:pt x="31" y="43"/>
                    <a:pt x="31" y="42"/>
                    <a:pt x="31" y="42"/>
                  </a:cubicBezTo>
                  <a:cubicBezTo>
                    <a:pt x="31" y="42"/>
                    <a:pt x="30" y="41"/>
                    <a:pt x="30" y="41"/>
                  </a:cubicBezTo>
                  <a:cubicBezTo>
                    <a:pt x="30" y="39"/>
                    <a:pt x="29" y="37"/>
                    <a:pt x="27" y="39"/>
                  </a:cubicBezTo>
                  <a:cubicBezTo>
                    <a:pt x="26" y="40"/>
                    <a:pt x="25" y="44"/>
                    <a:pt x="25" y="45"/>
                  </a:cubicBezTo>
                  <a:cubicBezTo>
                    <a:pt x="25" y="45"/>
                    <a:pt x="24" y="45"/>
                    <a:pt x="24" y="46"/>
                  </a:cubicBezTo>
                  <a:cubicBezTo>
                    <a:pt x="22" y="48"/>
                    <a:pt x="24" y="53"/>
                    <a:pt x="25" y="55"/>
                  </a:cubicBezTo>
                  <a:cubicBezTo>
                    <a:pt x="25" y="56"/>
                    <a:pt x="25" y="56"/>
                    <a:pt x="24" y="56"/>
                  </a:cubicBezTo>
                  <a:cubicBezTo>
                    <a:pt x="24" y="56"/>
                    <a:pt x="24" y="58"/>
                    <a:pt x="23" y="57"/>
                  </a:cubicBezTo>
                  <a:cubicBezTo>
                    <a:pt x="23" y="55"/>
                    <a:pt x="23" y="52"/>
                    <a:pt x="21" y="50"/>
                  </a:cubicBezTo>
                  <a:cubicBezTo>
                    <a:pt x="20" y="50"/>
                    <a:pt x="20" y="50"/>
                    <a:pt x="20" y="52"/>
                  </a:cubicBezTo>
                  <a:cubicBezTo>
                    <a:pt x="20" y="52"/>
                    <a:pt x="19" y="51"/>
                    <a:pt x="19" y="51"/>
                  </a:cubicBezTo>
                  <a:cubicBezTo>
                    <a:pt x="18" y="49"/>
                    <a:pt x="21" y="48"/>
                    <a:pt x="20" y="46"/>
                  </a:cubicBezTo>
                  <a:cubicBezTo>
                    <a:pt x="20" y="46"/>
                    <a:pt x="19" y="46"/>
                    <a:pt x="18" y="46"/>
                  </a:cubicBezTo>
                  <a:cubicBezTo>
                    <a:pt x="17" y="46"/>
                    <a:pt x="15" y="47"/>
                    <a:pt x="14" y="49"/>
                  </a:cubicBezTo>
                  <a:cubicBezTo>
                    <a:pt x="14" y="49"/>
                    <a:pt x="14" y="49"/>
                    <a:pt x="13" y="49"/>
                  </a:cubicBezTo>
                  <a:cubicBezTo>
                    <a:pt x="13" y="49"/>
                    <a:pt x="13" y="49"/>
                    <a:pt x="13" y="48"/>
                  </a:cubicBezTo>
                  <a:cubicBezTo>
                    <a:pt x="13" y="48"/>
                    <a:pt x="13" y="47"/>
                    <a:pt x="13" y="46"/>
                  </a:cubicBezTo>
                  <a:cubicBezTo>
                    <a:pt x="13" y="46"/>
                    <a:pt x="13" y="46"/>
                    <a:pt x="13" y="46"/>
                  </a:cubicBezTo>
                  <a:cubicBezTo>
                    <a:pt x="14" y="46"/>
                    <a:pt x="15" y="46"/>
                    <a:pt x="15" y="45"/>
                  </a:cubicBezTo>
                  <a:cubicBezTo>
                    <a:pt x="16" y="44"/>
                    <a:pt x="16" y="43"/>
                    <a:pt x="17" y="43"/>
                  </a:cubicBezTo>
                  <a:cubicBezTo>
                    <a:pt x="17" y="42"/>
                    <a:pt x="18" y="42"/>
                    <a:pt x="18" y="42"/>
                  </a:cubicBezTo>
                  <a:cubicBezTo>
                    <a:pt x="21" y="42"/>
                    <a:pt x="22" y="42"/>
                    <a:pt x="23" y="40"/>
                  </a:cubicBezTo>
                  <a:cubicBezTo>
                    <a:pt x="24" y="31"/>
                    <a:pt x="18" y="38"/>
                    <a:pt x="15" y="39"/>
                  </a:cubicBezTo>
                  <a:cubicBezTo>
                    <a:pt x="14" y="39"/>
                    <a:pt x="14" y="39"/>
                    <a:pt x="14" y="39"/>
                  </a:cubicBezTo>
                  <a:cubicBezTo>
                    <a:pt x="14" y="38"/>
                    <a:pt x="14" y="37"/>
                    <a:pt x="12" y="36"/>
                  </a:cubicBezTo>
                  <a:cubicBezTo>
                    <a:pt x="11" y="38"/>
                    <a:pt x="11" y="39"/>
                    <a:pt x="12" y="41"/>
                  </a:cubicBezTo>
                  <a:cubicBezTo>
                    <a:pt x="12" y="41"/>
                    <a:pt x="12" y="42"/>
                    <a:pt x="13" y="42"/>
                  </a:cubicBezTo>
                  <a:cubicBezTo>
                    <a:pt x="12" y="42"/>
                    <a:pt x="13" y="43"/>
                    <a:pt x="12" y="43"/>
                  </a:cubicBezTo>
                  <a:cubicBezTo>
                    <a:pt x="12" y="43"/>
                    <a:pt x="12" y="41"/>
                    <a:pt x="11" y="43"/>
                  </a:cubicBezTo>
                  <a:cubicBezTo>
                    <a:pt x="11" y="42"/>
                    <a:pt x="11" y="39"/>
                    <a:pt x="10" y="38"/>
                  </a:cubicBezTo>
                  <a:cubicBezTo>
                    <a:pt x="9" y="38"/>
                    <a:pt x="9" y="38"/>
                    <a:pt x="9" y="38"/>
                  </a:cubicBezTo>
                  <a:cubicBezTo>
                    <a:pt x="10" y="37"/>
                    <a:pt x="9" y="37"/>
                    <a:pt x="9" y="37"/>
                  </a:cubicBezTo>
                  <a:cubicBezTo>
                    <a:pt x="9" y="37"/>
                    <a:pt x="8" y="37"/>
                    <a:pt x="8" y="37"/>
                  </a:cubicBezTo>
                  <a:cubicBezTo>
                    <a:pt x="8" y="36"/>
                    <a:pt x="7" y="39"/>
                    <a:pt x="7" y="39"/>
                  </a:cubicBezTo>
                  <a:cubicBezTo>
                    <a:pt x="6" y="39"/>
                    <a:pt x="6" y="39"/>
                    <a:pt x="6" y="39"/>
                  </a:cubicBezTo>
                  <a:cubicBezTo>
                    <a:pt x="5" y="37"/>
                    <a:pt x="5" y="42"/>
                    <a:pt x="5" y="42"/>
                  </a:cubicBezTo>
                  <a:cubicBezTo>
                    <a:pt x="6" y="44"/>
                    <a:pt x="7" y="43"/>
                    <a:pt x="5" y="44"/>
                  </a:cubicBezTo>
                  <a:cubicBezTo>
                    <a:pt x="4" y="44"/>
                    <a:pt x="3" y="43"/>
                    <a:pt x="3" y="45"/>
                  </a:cubicBezTo>
                  <a:cubicBezTo>
                    <a:pt x="2" y="46"/>
                    <a:pt x="4" y="46"/>
                    <a:pt x="4" y="47"/>
                  </a:cubicBezTo>
                  <a:cubicBezTo>
                    <a:pt x="3" y="48"/>
                    <a:pt x="1" y="46"/>
                    <a:pt x="2" y="49"/>
                  </a:cubicBezTo>
                  <a:cubicBezTo>
                    <a:pt x="2" y="50"/>
                    <a:pt x="3" y="50"/>
                    <a:pt x="3" y="51"/>
                  </a:cubicBezTo>
                  <a:cubicBezTo>
                    <a:pt x="3" y="52"/>
                    <a:pt x="3" y="53"/>
                    <a:pt x="3" y="54"/>
                  </a:cubicBezTo>
                  <a:cubicBezTo>
                    <a:pt x="2" y="55"/>
                    <a:pt x="2" y="55"/>
                    <a:pt x="4" y="56"/>
                  </a:cubicBezTo>
                  <a:cubicBezTo>
                    <a:pt x="4" y="57"/>
                    <a:pt x="4" y="63"/>
                    <a:pt x="5" y="63"/>
                  </a:cubicBezTo>
                  <a:cubicBezTo>
                    <a:pt x="7" y="65"/>
                    <a:pt x="8" y="61"/>
                    <a:pt x="8" y="60"/>
                  </a:cubicBezTo>
                  <a:cubicBezTo>
                    <a:pt x="8" y="59"/>
                    <a:pt x="8" y="58"/>
                    <a:pt x="7" y="58"/>
                  </a:cubicBezTo>
                  <a:cubicBezTo>
                    <a:pt x="7" y="57"/>
                    <a:pt x="7" y="56"/>
                    <a:pt x="8" y="57"/>
                  </a:cubicBezTo>
                  <a:cubicBezTo>
                    <a:pt x="9" y="58"/>
                    <a:pt x="8" y="59"/>
                    <a:pt x="9" y="59"/>
                  </a:cubicBezTo>
                  <a:cubicBezTo>
                    <a:pt x="10" y="59"/>
                    <a:pt x="10" y="59"/>
                    <a:pt x="9" y="58"/>
                  </a:cubicBezTo>
                  <a:cubicBezTo>
                    <a:pt x="9" y="57"/>
                    <a:pt x="11" y="57"/>
                    <a:pt x="11" y="56"/>
                  </a:cubicBezTo>
                  <a:cubicBezTo>
                    <a:pt x="11" y="58"/>
                    <a:pt x="10" y="59"/>
                    <a:pt x="11" y="60"/>
                  </a:cubicBezTo>
                  <a:cubicBezTo>
                    <a:pt x="11" y="60"/>
                    <a:pt x="10" y="60"/>
                    <a:pt x="10" y="60"/>
                  </a:cubicBezTo>
                  <a:cubicBezTo>
                    <a:pt x="9" y="60"/>
                    <a:pt x="10" y="61"/>
                    <a:pt x="10" y="62"/>
                  </a:cubicBezTo>
                  <a:cubicBezTo>
                    <a:pt x="9" y="62"/>
                    <a:pt x="9" y="62"/>
                    <a:pt x="9" y="62"/>
                  </a:cubicBezTo>
                  <a:cubicBezTo>
                    <a:pt x="9" y="63"/>
                    <a:pt x="9" y="63"/>
                    <a:pt x="9" y="64"/>
                  </a:cubicBezTo>
                  <a:cubicBezTo>
                    <a:pt x="7" y="65"/>
                    <a:pt x="9" y="66"/>
                    <a:pt x="11" y="67"/>
                  </a:cubicBezTo>
                  <a:cubicBezTo>
                    <a:pt x="10" y="68"/>
                    <a:pt x="10" y="68"/>
                    <a:pt x="10" y="68"/>
                  </a:cubicBezTo>
                  <a:cubicBezTo>
                    <a:pt x="11" y="69"/>
                    <a:pt x="11" y="68"/>
                    <a:pt x="12" y="68"/>
                  </a:cubicBezTo>
                  <a:cubicBezTo>
                    <a:pt x="12" y="68"/>
                    <a:pt x="12" y="68"/>
                    <a:pt x="12" y="67"/>
                  </a:cubicBezTo>
                  <a:cubicBezTo>
                    <a:pt x="13" y="68"/>
                    <a:pt x="13" y="68"/>
                    <a:pt x="13" y="68"/>
                  </a:cubicBezTo>
                  <a:cubicBezTo>
                    <a:pt x="13" y="68"/>
                    <a:pt x="14" y="70"/>
                    <a:pt x="13" y="71"/>
                  </a:cubicBezTo>
                  <a:cubicBezTo>
                    <a:pt x="13" y="72"/>
                    <a:pt x="11" y="70"/>
                    <a:pt x="10" y="70"/>
                  </a:cubicBezTo>
                  <a:cubicBezTo>
                    <a:pt x="9" y="68"/>
                    <a:pt x="6" y="67"/>
                    <a:pt x="6" y="70"/>
                  </a:cubicBezTo>
                  <a:cubicBezTo>
                    <a:pt x="6" y="72"/>
                    <a:pt x="10" y="72"/>
                    <a:pt x="10" y="74"/>
                  </a:cubicBezTo>
                  <a:cubicBezTo>
                    <a:pt x="9" y="74"/>
                    <a:pt x="8" y="74"/>
                    <a:pt x="8" y="75"/>
                  </a:cubicBezTo>
                  <a:cubicBezTo>
                    <a:pt x="8" y="76"/>
                    <a:pt x="7" y="79"/>
                    <a:pt x="10" y="78"/>
                  </a:cubicBezTo>
                  <a:cubicBezTo>
                    <a:pt x="11" y="78"/>
                    <a:pt x="9" y="79"/>
                    <a:pt x="10" y="80"/>
                  </a:cubicBezTo>
                  <a:cubicBezTo>
                    <a:pt x="10" y="81"/>
                    <a:pt x="10" y="81"/>
                    <a:pt x="11" y="81"/>
                  </a:cubicBezTo>
                  <a:cubicBezTo>
                    <a:pt x="12" y="82"/>
                    <a:pt x="13" y="82"/>
                    <a:pt x="13" y="82"/>
                  </a:cubicBezTo>
                  <a:cubicBezTo>
                    <a:pt x="13" y="82"/>
                    <a:pt x="13" y="82"/>
                    <a:pt x="13" y="82"/>
                  </a:cubicBezTo>
                  <a:cubicBezTo>
                    <a:pt x="14" y="83"/>
                    <a:pt x="13" y="83"/>
                    <a:pt x="14" y="84"/>
                  </a:cubicBezTo>
                  <a:cubicBezTo>
                    <a:pt x="15" y="84"/>
                    <a:pt x="17" y="84"/>
                    <a:pt x="18" y="83"/>
                  </a:cubicBezTo>
                  <a:cubicBezTo>
                    <a:pt x="18" y="83"/>
                    <a:pt x="19" y="82"/>
                    <a:pt x="19" y="83"/>
                  </a:cubicBezTo>
                  <a:cubicBezTo>
                    <a:pt x="18" y="85"/>
                    <a:pt x="15" y="85"/>
                    <a:pt x="14" y="85"/>
                  </a:cubicBezTo>
                  <a:cubicBezTo>
                    <a:pt x="11" y="87"/>
                    <a:pt x="16" y="89"/>
                    <a:pt x="16" y="91"/>
                  </a:cubicBezTo>
                  <a:cubicBezTo>
                    <a:pt x="17" y="91"/>
                    <a:pt x="17" y="91"/>
                    <a:pt x="17" y="92"/>
                  </a:cubicBezTo>
                  <a:cubicBezTo>
                    <a:pt x="17" y="92"/>
                    <a:pt x="17" y="95"/>
                    <a:pt x="18" y="94"/>
                  </a:cubicBezTo>
                  <a:cubicBezTo>
                    <a:pt x="19" y="94"/>
                    <a:pt x="22" y="96"/>
                    <a:pt x="23" y="94"/>
                  </a:cubicBezTo>
                  <a:cubicBezTo>
                    <a:pt x="23" y="94"/>
                    <a:pt x="23" y="92"/>
                    <a:pt x="24" y="92"/>
                  </a:cubicBezTo>
                  <a:cubicBezTo>
                    <a:pt x="24" y="92"/>
                    <a:pt x="24" y="92"/>
                    <a:pt x="24" y="93"/>
                  </a:cubicBezTo>
                  <a:cubicBezTo>
                    <a:pt x="24" y="92"/>
                    <a:pt x="26" y="92"/>
                    <a:pt x="26" y="91"/>
                  </a:cubicBezTo>
                  <a:cubicBezTo>
                    <a:pt x="26" y="90"/>
                    <a:pt x="25" y="90"/>
                    <a:pt x="24" y="90"/>
                  </a:cubicBezTo>
                  <a:cubicBezTo>
                    <a:pt x="25" y="90"/>
                    <a:pt x="25" y="88"/>
                    <a:pt x="25" y="88"/>
                  </a:cubicBezTo>
                  <a:cubicBezTo>
                    <a:pt x="25" y="88"/>
                    <a:pt x="28" y="89"/>
                    <a:pt x="28" y="89"/>
                  </a:cubicBezTo>
                  <a:cubicBezTo>
                    <a:pt x="30" y="86"/>
                    <a:pt x="26" y="86"/>
                    <a:pt x="26" y="86"/>
                  </a:cubicBezTo>
                  <a:cubicBezTo>
                    <a:pt x="25" y="86"/>
                    <a:pt x="26" y="84"/>
                    <a:pt x="26" y="84"/>
                  </a:cubicBezTo>
                  <a:cubicBezTo>
                    <a:pt x="26" y="84"/>
                    <a:pt x="26" y="83"/>
                    <a:pt x="26" y="83"/>
                  </a:cubicBezTo>
                  <a:cubicBezTo>
                    <a:pt x="27" y="83"/>
                    <a:pt x="27" y="83"/>
                    <a:pt x="27" y="83"/>
                  </a:cubicBezTo>
                  <a:cubicBezTo>
                    <a:pt x="28" y="82"/>
                    <a:pt x="26" y="77"/>
                    <a:pt x="26" y="77"/>
                  </a:cubicBezTo>
                  <a:cubicBezTo>
                    <a:pt x="28" y="79"/>
                    <a:pt x="28" y="77"/>
                    <a:pt x="29" y="77"/>
                  </a:cubicBezTo>
                  <a:cubicBezTo>
                    <a:pt x="29" y="78"/>
                    <a:pt x="29" y="81"/>
                    <a:pt x="30" y="81"/>
                  </a:cubicBezTo>
                  <a:cubicBezTo>
                    <a:pt x="31" y="81"/>
                    <a:pt x="32" y="79"/>
                    <a:pt x="32" y="78"/>
                  </a:cubicBezTo>
                  <a:cubicBezTo>
                    <a:pt x="32" y="77"/>
                    <a:pt x="32" y="76"/>
                    <a:pt x="32" y="75"/>
                  </a:cubicBezTo>
                  <a:cubicBezTo>
                    <a:pt x="32" y="75"/>
                    <a:pt x="33" y="72"/>
                    <a:pt x="34" y="74"/>
                  </a:cubicBezTo>
                  <a:cubicBezTo>
                    <a:pt x="34" y="75"/>
                    <a:pt x="33" y="75"/>
                    <a:pt x="34" y="75"/>
                  </a:cubicBezTo>
                  <a:cubicBezTo>
                    <a:pt x="34" y="76"/>
                    <a:pt x="34" y="76"/>
                    <a:pt x="34" y="77"/>
                  </a:cubicBezTo>
                  <a:cubicBezTo>
                    <a:pt x="34" y="78"/>
                    <a:pt x="34" y="79"/>
                    <a:pt x="34" y="80"/>
                  </a:cubicBezTo>
                  <a:cubicBezTo>
                    <a:pt x="33" y="81"/>
                    <a:pt x="32" y="81"/>
                    <a:pt x="32" y="82"/>
                  </a:cubicBezTo>
                  <a:cubicBezTo>
                    <a:pt x="32" y="84"/>
                    <a:pt x="33" y="87"/>
                    <a:pt x="35" y="86"/>
                  </a:cubicBezTo>
                  <a:cubicBezTo>
                    <a:pt x="37" y="85"/>
                    <a:pt x="40" y="83"/>
                    <a:pt x="40" y="81"/>
                  </a:cubicBezTo>
                  <a:cubicBezTo>
                    <a:pt x="41" y="81"/>
                    <a:pt x="41" y="81"/>
                    <a:pt x="42" y="81"/>
                  </a:cubicBezTo>
                  <a:cubicBezTo>
                    <a:pt x="42" y="81"/>
                    <a:pt x="42" y="82"/>
                    <a:pt x="42" y="82"/>
                  </a:cubicBezTo>
                  <a:cubicBezTo>
                    <a:pt x="41" y="83"/>
                    <a:pt x="41" y="84"/>
                    <a:pt x="41" y="86"/>
                  </a:cubicBezTo>
                  <a:cubicBezTo>
                    <a:pt x="39" y="86"/>
                    <a:pt x="40" y="87"/>
                    <a:pt x="41" y="87"/>
                  </a:cubicBezTo>
                  <a:cubicBezTo>
                    <a:pt x="41" y="87"/>
                    <a:pt x="41" y="87"/>
                    <a:pt x="41" y="87"/>
                  </a:cubicBezTo>
                  <a:cubicBezTo>
                    <a:pt x="41" y="88"/>
                    <a:pt x="42" y="88"/>
                    <a:pt x="43" y="89"/>
                  </a:cubicBezTo>
                  <a:cubicBezTo>
                    <a:pt x="43" y="89"/>
                    <a:pt x="44" y="88"/>
                    <a:pt x="44" y="88"/>
                  </a:cubicBezTo>
                  <a:cubicBezTo>
                    <a:pt x="44" y="88"/>
                    <a:pt x="44" y="89"/>
                    <a:pt x="44" y="89"/>
                  </a:cubicBezTo>
                  <a:cubicBezTo>
                    <a:pt x="44" y="90"/>
                    <a:pt x="43" y="90"/>
                    <a:pt x="43" y="90"/>
                  </a:cubicBezTo>
                  <a:cubicBezTo>
                    <a:pt x="41" y="90"/>
                    <a:pt x="38" y="89"/>
                    <a:pt x="36" y="90"/>
                  </a:cubicBezTo>
                  <a:cubicBezTo>
                    <a:pt x="34" y="92"/>
                    <a:pt x="36" y="93"/>
                    <a:pt x="35" y="94"/>
                  </a:cubicBezTo>
                  <a:cubicBezTo>
                    <a:pt x="33" y="93"/>
                    <a:pt x="33" y="93"/>
                    <a:pt x="32" y="95"/>
                  </a:cubicBezTo>
                  <a:cubicBezTo>
                    <a:pt x="32" y="95"/>
                    <a:pt x="32" y="95"/>
                    <a:pt x="32" y="95"/>
                  </a:cubicBezTo>
                  <a:cubicBezTo>
                    <a:pt x="32" y="96"/>
                    <a:pt x="32" y="96"/>
                    <a:pt x="32" y="96"/>
                  </a:cubicBezTo>
                  <a:cubicBezTo>
                    <a:pt x="31" y="96"/>
                    <a:pt x="31" y="98"/>
                    <a:pt x="30" y="98"/>
                  </a:cubicBezTo>
                  <a:cubicBezTo>
                    <a:pt x="30" y="98"/>
                    <a:pt x="29" y="98"/>
                    <a:pt x="29" y="98"/>
                  </a:cubicBezTo>
                  <a:cubicBezTo>
                    <a:pt x="28" y="98"/>
                    <a:pt x="26" y="98"/>
                    <a:pt x="26" y="98"/>
                  </a:cubicBezTo>
                  <a:cubicBezTo>
                    <a:pt x="25" y="98"/>
                    <a:pt x="25" y="99"/>
                    <a:pt x="25" y="99"/>
                  </a:cubicBezTo>
                  <a:cubicBezTo>
                    <a:pt x="24" y="100"/>
                    <a:pt x="24" y="97"/>
                    <a:pt x="22" y="99"/>
                  </a:cubicBezTo>
                  <a:cubicBezTo>
                    <a:pt x="21" y="100"/>
                    <a:pt x="21" y="104"/>
                    <a:pt x="22" y="105"/>
                  </a:cubicBezTo>
                  <a:cubicBezTo>
                    <a:pt x="22" y="106"/>
                    <a:pt x="22" y="108"/>
                    <a:pt x="22" y="109"/>
                  </a:cubicBezTo>
                  <a:cubicBezTo>
                    <a:pt x="23" y="109"/>
                    <a:pt x="22" y="110"/>
                    <a:pt x="23" y="110"/>
                  </a:cubicBezTo>
                  <a:cubicBezTo>
                    <a:pt x="24" y="110"/>
                    <a:pt x="25" y="109"/>
                    <a:pt x="26" y="109"/>
                  </a:cubicBezTo>
                  <a:cubicBezTo>
                    <a:pt x="27" y="109"/>
                    <a:pt x="28" y="109"/>
                    <a:pt x="30" y="108"/>
                  </a:cubicBezTo>
                  <a:cubicBezTo>
                    <a:pt x="30" y="108"/>
                    <a:pt x="31" y="108"/>
                    <a:pt x="31" y="108"/>
                  </a:cubicBezTo>
                  <a:cubicBezTo>
                    <a:pt x="32" y="106"/>
                    <a:pt x="34" y="105"/>
                    <a:pt x="36" y="107"/>
                  </a:cubicBezTo>
                  <a:cubicBezTo>
                    <a:pt x="36" y="107"/>
                    <a:pt x="36" y="107"/>
                    <a:pt x="36" y="107"/>
                  </a:cubicBezTo>
                  <a:cubicBezTo>
                    <a:pt x="37" y="107"/>
                    <a:pt x="38" y="106"/>
                    <a:pt x="39" y="106"/>
                  </a:cubicBezTo>
                  <a:cubicBezTo>
                    <a:pt x="41" y="107"/>
                    <a:pt x="42" y="105"/>
                    <a:pt x="43" y="106"/>
                  </a:cubicBezTo>
                  <a:cubicBezTo>
                    <a:pt x="45" y="108"/>
                    <a:pt x="40" y="108"/>
                    <a:pt x="39" y="109"/>
                  </a:cubicBezTo>
                  <a:cubicBezTo>
                    <a:pt x="38" y="109"/>
                    <a:pt x="38" y="109"/>
                    <a:pt x="37" y="110"/>
                  </a:cubicBezTo>
                  <a:cubicBezTo>
                    <a:pt x="37" y="109"/>
                    <a:pt x="36" y="109"/>
                    <a:pt x="36" y="110"/>
                  </a:cubicBezTo>
                  <a:cubicBezTo>
                    <a:pt x="35" y="110"/>
                    <a:pt x="35" y="110"/>
                    <a:pt x="35" y="110"/>
                  </a:cubicBezTo>
                  <a:cubicBezTo>
                    <a:pt x="34" y="110"/>
                    <a:pt x="27" y="113"/>
                    <a:pt x="30" y="114"/>
                  </a:cubicBezTo>
                  <a:cubicBezTo>
                    <a:pt x="31" y="114"/>
                    <a:pt x="33" y="114"/>
                    <a:pt x="34" y="115"/>
                  </a:cubicBezTo>
                  <a:cubicBezTo>
                    <a:pt x="35" y="116"/>
                    <a:pt x="37" y="115"/>
                    <a:pt x="38" y="117"/>
                  </a:cubicBezTo>
                  <a:cubicBezTo>
                    <a:pt x="36" y="118"/>
                    <a:pt x="37" y="117"/>
                    <a:pt x="36" y="117"/>
                  </a:cubicBezTo>
                  <a:cubicBezTo>
                    <a:pt x="35" y="116"/>
                    <a:pt x="33" y="116"/>
                    <a:pt x="32" y="116"/>
                  </a:cubicBezTo>
                  <a:cubicBezTo>
                    <a:pt x="31" y="116"/>
                    <a:pt x="31" y="116"/>
                    <a:pt x="29" y="116"/>
                  </a:cubicBezTo>
                  <a:cubicBezTo>
                    <a:pt x="29" y="117"/>
                    <a:pt x="29" y="118"/>
                    <a:pt x="27" y="118"/>
                  </a:cubicBezTo>
                  <a:cubicBezTo>
                    <a:pt x="27" y="117"/>
                    <a:pt x="27" y="117"/>
                    <a:pt x="27" y="117"/>
                  </a:cubicBezTo>
                  <a:cubicBezTo>
                    <a:pt x="28" y="114"/>
                    <a:pt x="24" y="115"/>
                    <a:pt x="23" y="117"/>
                  </a:cubicBezTo>
                  <a:cubicBezTo>
                    <a:pt x="23" y="118"/>
                    <a:pt x="24" y="118"/>
                    <a:pt x="24" y="118"/>
                  </a:cubicBezTo>
                  <a:cubicBezTo>
                    <a:pt x="24" y="119"/>
                    <a:pt x="24" y="119"/>
                    <a:pt x="24" y="120"/>
                  </a:cubicBezTo>
                  <a:cubicBezTo>
                    <a:pt x="24" y="121"/>
                    <a:pt x="25" y="123"/>
                    <a:pt x="26" y="124"/>
                  </a:cubicBezTo>
                  <a:cubicBezTo>
                    <a:pt x="26" y="125"/>
                    <a:pt x="26" y="126"/>
                    <a:pt x="27" y="127"/>
                  </a:cubicBezTo>
                  <a:cubicBezTo>
                    <a:pt x="27" y="127"/>
                    <a:pt x="27" y="127"/>
                    <a:pt x="28" y="127"/>
                  </a:cubicBezTo>
                  <a:cubicBezTo>
                    <a:pt x="29" y="128"/>
                    <a:pt x="30" y="128"/>
                    <a:pt x="31" y="129"/>
                  </a:cubicBezTo>
                  <a:cubicBezTo>
                    <a:pt x="32" y="130"/>
                    <a:pt x="31" y="131"/>
                    <a:pt x="32" y="132"/>
                  </a:cubicBezTo>
                  <a:cubicBezTo>
                    <a:pt x="33" y="133"/>
                    <a:pt x="36" y="133"/>
                    <a:pt x="37" y="132"/>
                  </a:cubicBezTo>
                  <a:cubicBezTo>
                    <a:pt x="37" y="132"/>
                    <a:pt x="37" y="131"/>
                    <a:pt x="37" y="131"/>
                  </a:cubicBezTo>
                  <a:cubicBezTo>
                    <a:pt x="38" y="130"/>
                    <a:pt x="38" y="132"/>
                    <a:pt x="39" y="132"/>
                  </a:cubicBezTo>
                  <a:cubicBezTo>
                    <a:pt x="41" y="132"/>
                    <a:pt x="39" y="131"/>
                    <a:pt x="40" y="131"/>
                  </a:cubicBezTo>
                  <a:cubicBezTo>
                    <a:pt x="42" y="130"/>
                    <a:pt x="42" y="132"/>
                    <a:pt x="42" y="133"/>
                  </a:cubicBezTo>
                  <a:cubicBezTo>
                    <a:pt x="41" y="134"/>
                    <a:pt x="39" y="133"/>
                    <a:pt x="40" y="136"/>
                  </a:cubicBezTo>
                  <a:cubicBezTo>
                    <a:pt x="39" y="135"/>
                    <a:pt x="39" y="135"/>
                    <a:pt x="39" y="135"/>
                  </a:cubicBezTo>
                  <a:cubicBezTo>
                    <a:pt x="39" y="135"/>
                    <a:pt x="39" y="134"/>
                    <a:pt x="38" y="134"/>
                  </a:cubicBezTo>
                  <a:cubicBezTo>
                    <a:pt x="37" y="134"/>
                    <a:pt x="35" y="135"/>
                    <a:pt x="34" y="136"/>
                  </a:cubicBezTo>
                  <a:cubicBezTo>
                    <a:pt x="35" y="137"/>
                    <a:pt x="37" y="142"/>
                    <a:pt x="39" y="141"/>
                  </a:cubicBezTo>
                  <a:cubicBezTo>
                    <a:pt x="40" y="142"/>
                    <a:pt x="40" y="141"/>
                    <a:pt x="40" y="142"/>
                  </a:cubicBezTo>
                  <a:cubicBezTo>
                    <a:pt x="40" y="143"/>
                    <a:pt x="39" y="146"/>
                    <a:pt x="39" y="146"/>
                  </a:cubicBezTo>
                  <a:cubicBezTo>
                    <a:pt x="40" y="146"/>
                    <a:pt x="40" y="145"/>
                    <a:pt x="40" y="145"/>
                  </a:cubicBezTo>
                  <a:cubicBezTo>
                    <a:pt x="41" y="145"/>
                    <a:pt x="41" y="146"/>
                    <a:pt x="42" y="146"/>
                  </a:cubicBezTo>
                  <a:cubicBezTo>
                    <a:pt x="43" y="145"/>
                    <a:pt x="45" y="145"/>
                    <a:pt x="45" y="143"/>
                  </a:cubicBezTo>
                  <a:cubicBezTo>
                    <a:pt x="45" y="142"/>
                    <a:pt x="46" y="142"/>
                    <a:pt x="45" y="141"/>
                  </a:cubicBezTo>
                  <a:cubicBezTo>
                    <a:pt x="45" y="140"/>
                    <a:pt x="45" y="140"/>
                    <a:pt x="44" y="140"/>
                  </a:cubicBezTo>
                  <a:cubicBezTo>
                    <a:pt x="44" y="140"/>
                    <a:pt x="44" y="139"/>
                    <a:pt x="44" y="139"/>
                  </a:cubicBezTo>
                  <a:cubicBezTo>
                    <a:pt x="45" y="137"/>
                    <a:pt x="47" y="134"/>
                    <a:pt x="45" y="132"/>
                  </a:cubicBezTo>
                  <a:cubicBezTo>
                    <a:pt x="45" y="131"/>
                    <a:pt x="46" y="131"/>
                    <a:pt x="46" y="131"/>
                  </a:cubicBezTo>
                  <a:cubicBezTo>
                    <a:pt x="47" y="131"/>
                    <a:pt x="47" y="129"/>
                    <a:pt x="47" y="128"/>
                  </a:cubicBezTo>
                  <a:cubicBezTo>
                    <a:pt x="47" y="128"/>
                    <a:pt x="48" y="124"/>
                    <a:pt x="47" y="124"/>
                  </a:cubicBezTo>
                  <a:cubicBezTo>
                    <a:pt x="47" y="124"/>
                    <a:pt x="47" y="124"/>
                    <a:pt x="47" y="123"/>
                  </a:cubicBezTo>
                  <a:cubicBezTo>
                    <a:pt x="48" y="123"/>
                    <a:pt x="48" y="121"/>
                    <a:pt x="47" y="121"/>
                  </a:cubicBezTo>
                  <a:cubicBezTo>
                    <a:pt x="46" y="121"/>
                    <a:pt x="48" y="120"/>
                    <a:pt x="48" y="119"/>
                  </a:cubicBezTo>
                  <a:cubicBezTo>
                    <a:pt x="49" y="118"/>
                    <a:pt x="48" y="116"/>
                    <a:pt x="48" y="116"/>
                  </a:cubicBezTo>
                  <a:cubicBezTo>
                    <a:pt x="49" y="113"/>
                    <a:pt x="51" y="119"/>
                    <a:pt x="53" y="117"/>
                  </a:cubicBezTo>
                  <a:cubicBezTo>
                    <a:pt x="53" y="116"/>
                    <a:pt x="53" y="114"/>
                    <a:pt x="53" y="113"/>
                  </a:cubicBezTo>
                  <a:cubicBezTo>
                    <a:pt x="53" y="112"/>
                    <a:pt x="53" y="111"/>
                    <a:pt x="53" y="111"/>
                  </a:cubicBezTo>
                  <a:cubicBezTo>
                    <a:pt x="54" y="111"/>
                    <a:pt x="55" y="107"/>
                    <a:pt x="53" y="107"/>
                  </a:cubicBezTo>
                  <a:cubicBezTo>
                    <a:pt x="53" y="107"/>
                    <a:pt x="53" y="106"/>
                    <a:pt x="53" y="106"/>
                  </a:cubicBezTo>
                  <a:cubicBezTo>
                    <a:pt x="53" y="106"/>
                    <a:pt x="53" y="106"/>
                    <a:pt x="53" y="106"/>
                  </a:cubicBezTo>
                  <a:cubicBezTo>
                    <a:pt x="53" y="105"/>
                    <a:pt x="52" y="106"/>
                    <a:pt x="52" y="104"/>
                  </a:cubicBezTo>
                  <a:cubicBezTo>
                    <a:pt x="52" y="104"/>
                    <a:pt x="54" y="104"/>
                    <a:pt x="54" y="103"/>
                  </a:cubicBezTo>
                  <a:cubicBezTo>
                    <a:pt x="54" y="103"/>
                    <a:pt x="53" y="102"/>
                    <a:pt x="54" y="101"/>
                  </a:cubicBezTo>
                  <a:cubicBezTo>
                    <a:pt x="55" y="99"/>
                    <a:pt x="56" y="101"/>
                    <a:pt x="57" y="100"/>
                  </a:cubicBezTo>
                  <a:cubicBezTo>
                    <a:pt x="59" y="99"/>
                    <a:pt x="58" y="96"/>
                    <a:pt x="56" y="95"/>
                  </a:cubicBezTo>
                  <a:cubicBezTo>
                    <a:pt x="56" y="95"/>
                    <a:pt x="57" y="95"/>
                    <a:pt x="57" y="95"/>
                  </a:cubicBezTo>
                  <a:cubicBezTo>
                    <a:pt x="58" y="95"/>
                    <a:pt x="59" y="94"/>
                    <a:pt x="58" y="93"/>
                  </a:cubicBezTo>
                  <a:cubicBezTo>
                    <a:pt x="58" y="93"/>
                    <a:pt x="56" y="91"/>
                    <a:pt x="57" y="91"/>
                  </a:cubicBezTo>
                  <a:cubicBezTo>
                    <a:pt x="57" y="90"/>
                    <a:pt x="58" y="91"/>
                    <a:pt x="58" y="91"/>
                  </a:cubicBezTo>
                  <a:cubicBezTo>
                    <a:pt x="59" y="89"/>
                    <a:pt x="57" y="88"/>
                    <a:pt x="58" y="87"/>
                  </a:cubicBezTo>
                  <a:cubicBezTo>
                    <a:pt x="59" y="84"/>
                    <a:pt x="63" y="86"/>
                    <a:pt x="62" y="82"/>
                  </a:cubicBezTo>
                  <a:cubicBezTo>
                    <a:pt x="62" y="81"/>
                    <a:pt x="63" y="81"/>
                    <a:pt x="64" y="81"/>
                  </a:cubicBezTo>
                  <a:cubicBezTo>
                    <a:pt x="65" y="81"/>
                    <a:pt x="67" y="79"/>
                    <a:pt x="68" y="78"/>
                  </a:cubicBezTo>
                  <a:close/>
                  <a:moveTo>
                    <a:pt x="94" y="107"/>
                  </a:moveTo>
                  <a:cubicBezTo>
                    <a:pt x="94" y="106"/>
                    <a:pt x="92" y="106"/>
                    <a:pt x="91" y="106"/>
                  </a:cubicBezTo>
                  <a:cubicBezTo>
                    <a:pt x="90" y="106"/>
                    <a:pt x="90" y="107"/>
                    <a:pt x="89" y="105"/>
                  </a:cubicBezTo>
                  <a:cubicBezTo>
                    <a:pt x="88" y="103"/>
                    <a:pt x="87" y="102"/>
                    <a:pt x="86" y="100"/>
                  </a:cubicBezTo>
                  <a:cubicBezTo>
                    <a:pt x="86" y="99"/>
                    <a:pt x="87" y="97"/>
                    <a:pt x="86" y="96"/>
                  </a:cubicBezTo>
                  <a:cubicBezTo>
                    <a:pt x="86" y="93"/>
                    <a:pt x="83" y="93"/>
                    <a:pt x="81" y="94"/>
                  </a:cubicBezTo>
                  <a:cubicBezTo>
                    <a:pt x="79" y="96"/>
                    <a:pt x="76" y="95"/>
                    <a:pt x="73" y="96"/>
                  </a:cubicBezTo>
                  <a:cubicBezTo>
                    <a:pt x="70" y="97"/>
                    <a:pt x="70" y="99"/>
                    <a:pt x="73" y="102"/>
                  </a:cubicBezTo>
                  <a:cubicBezTo>
                    <a:pt x="75" y="104"/>
                    <a:pt x="75" y="104"/>
                    <a:pt x="74" y="108"/>
                  </a:cubicBezTo>
                  <a:cubicBezTo>
                    <a:pt x="73" y="109"/>
                    <a:pt x="73" y="110"/>
                    <a:pt x="73" y="112"/>
                  </a:cubicBezTo>
                  <a:cubicBezTo>
                    <a:pt x="73" y="113"/>
                    <a:pt x="73" y="113"/>
                    <a:pt x="73" y="114"/>
                  </a:cubicBezTo>
                  <a:cubicBezTo>
                    <a:pt x="72" y="114"/>
                    <a:pt x="71" y="114"/>
                    <a:pt x="71" y="115"/>
                  </a:cubicBezTo>
                  <a:cubicBezTo>
                    <a:pt x="71" y="115"/>
                    <a:pt x="70" y="118"/>
                    <a:pt x="71" y="119"/>
                  </a:cubicBezTo>
                  <a:cubicBezTo>
                    <a:pt x="72" y="120"/>
                    <a:pt x="73" y="118"/>
                    <a:pt x="74" y="118"/>
                  </a:cubicBezTo>
                  <a:cubicBezTo>
                    <a:pt x="76" y="117"/>
                    <a:pt x="77" y="118"/>
                    <a:pt x="78" y="117"/>
                  </a:cubicBezTo>
                  <a:cubicBezTo>
                    <a:pt x="79" y="116"/>
                    <a:pt x="80" y="114"/>
                    <a:pt x="82" y="114"/>
                  </a:cubicBezTo>
                  <a:cubicBezTo>
                    <a:pt x="83" y="115"/>
                    <a:pt x="83" y="117"/>
                    <a:pt x="83" y="118"/>
                  </a:cubicBezTo>
                  <a:cubicBezTo>
                    <a:pt x="84" y="119"/>
                    <a:pt x="83" y="119"/>
                    <a:pt x="83" y="120"/>
                  </a:cubicBezTo>
                  <a:cubicBezTo>
                    <a:pt x="83" y="121"/>
                    <a:pt x="82" y="125"/>
                    <a:pt x="83" y="125"/>
                  </a:cubicBezTo>
                  <a:cubicBezTo>
                    <a:pt x="84" y="125"/>
                    <a:pt x="86" y="122"/>
                    <a:pt x="86" y="121"/>
                  </a:cubicBezTo>
                  <a:cubicBezTo>
                    <a:pt x="88" y="120"/>
                    <a:pt x="90" y="116"/>
                    <a:pt x="92" y="115"/>
                  </a:cubicBezTo>
                  <a:cubicBezTo>
                    <a:pt x="93" y="115"/>
                    <a:pt x="93" y="115"/>
                    <a:pt x="92" y="113"/>
                  </a:cubicBezTo>
                  <a:cubicBezTo>
                    <a:pt x="94" y="113"/>
                    <a:pt x="93" y="112"/>
                    <a:pt x="93" y="111"/>
                  </a:cubicBezTo>
                  <a:cubicBezTo>
                    <a:pt x="93" y="110"/>
                    <a:pt x="93" y="110"/>
                    <a:pt x="93" y="109"/>
                  </a:cubicBezTo>
                  <a:cubicBezTo>
                    <a:pt x="93" y="108"/>
                    <a:pt x="94" y="107"/>
                    <a:pt x="94" y="107"/>
                  </a:cubicBezTo>
                  <a:close/>
                  <a:moveTo>
                    <a:pt x="156" y="22"/>
                  </a:moveTo>
                  <a:cubicBezTo>
                    <a:pt x="156" y="26"/>
                    <a:pt x="150" y="25"/>
                    <a:pt x="148" y="26"/>
                  </a:cubicBezTo>
                  <a:cubicBezTo>
                    <a:pt x="146" y="27"/>
                    <a:pt x="143" y="30"/>
                    <a:pt x="143" y="26"/>
                  </a:cubicBezTo>
                  <a:cubicBezTo>
                    <a:pt x="142" y="23"/>
                    <a:pt x="146" y="20"/>
                    <a:pt x="148" y="19"/>
                  </a:cubicBezTo>
                  <a:cubicBezTo>
                    <a:pt x="150" y="18"/>
                    <a:pt x="152" y="17"/>
                    <a:pt x="154" y="18"/>
                  </a:cubicBezTo>
                  <a:cubicBezTo>
                    <a:pt x="155" y="19"/>
                    <a:pt x="156" y="21"/>
                    <a:pt x="156" y="22"/>
                  </a:cubicBezTo>
                  <a:close/>
                  <a:moveTo>
                    <a:pt x="70" y="94"/>
                  </a:moveTo>
                  <a:cubicBezTo>
                    <a:pt x="70" y="93"/>
                    <a:pt x="69" y="89"/>
                    <a:pt x="69" y="89"/>
                  </a:cubicBezTo>
                  <a:cubicBezTo>
                    <a:pt x="69" y="87"/>
                    <a:pt x="66" y="86"/>
                    <a:pt x="66" y="85"/>
                  </a:cubicBezTo>
                  <a:cubicBezTo>
                    <a:pt x="67" y="83"/>
                    <a:pt x="71" y="83"/>
                    <a:pt x="72" y="83"/>
                  </a:cubicBezTo>
                  <a:cubicBezTo>
                    <a:pt x="72" y="82"/>
                    <a:pt x="72" y="80"/>
                    <a:pt x="73" y="80"/>
                  </a:cubicBezTo>
                  <a:cubicBezTo>
                    <a:pt x="74" y="80"/>
                    <a:pt x="74" y="81"/>
                    <a:pt x="74" y="82"/>
                  </a:cubicBezTo>
                  <a:cubicBezTo>
                    <a:pt x="76" y="80"/>
                    <a:pt x="78" y="82"/>
                    <a:pt x="78" y="84"/>
                  </a:cubicBezTo>
                  <a:cubicBezTo>
                    <a:pt x="79" y="85"/>
                    <a:pt x="79" y="85"/>
                    <a:pt x="79" y="86"/>
                  </a:cubicBezTo>
                  <a:cubicBezTo>
                    <a:pt x="79" y="88"/>
                    <a:pt x="81" y="93"/>
                    <a:pt x="77" y="93"/>
                  </a:cubicBezTo>
                  <a:cubicBezTo>
                    <a:pt x="77" y="94"/>
                    <a:pt x="76" y="93"/>
                    <a:pt x="76" y="93"/>
                  </a:cubicBezTo>
                  <a:cubicBezTo>
                    <a:pt x="75" y="93"/>
                    <a:pt x="73" y="94"/>
                    <a:pt x="72" y="94"/>
                  </a:cubicBezTo>
                  <a:cubicBezTo>
                    <a:pt x="71" y="94"/>
                    <a:pt x="71" y="93"/>
                    <a:pt x="70" y="94"/>
                  </a:cubicBezTo>
                  <a:close/>
                  <a:moveTo>
                    <a:pt x="130" y="71"/>
                  </a:moveTo>
                  <a:cubicBezTo>
                    <a:pt x="130" y="71"/>
                    <a:pt x="128" y="72"/>
                    <a:pt x="128" y="72"/>
                  </a:cubicBezTo>
                  <a:cubicBezTo>
                    <a:pt x="127" y="72"/>
                    <a:pt x="127" y="72"/>
                    <a:pt x="126" y="72"/>
                  </a:cubicBezTo>
                  <a:cubicBezTo>
                    <a:pt x="124" y="71"/>
                    <a:pt x="122" y="71"/>
                    <a:pt x="120" y="73"/>
                  </a:cubicBezTo>
                  <a:cubicBezTo>
                    <a:pt x="120" y="74"/>
                    <a:pt x="120" y="74"/>
                    <a:pt x="119" y="74"/>
                  </a:cubicBezTo>
                  <a:cubicBezTo>
                    <a:pt x="119" y="74"/>
                    <a:pt x="119" y="74"/>
                    <a:pt x="119" y="74"/>
                  </a:cubicBezTo>
                  <a:cubicBezTo>
                    <a:pt x="117" y="73"/>
                    <a:pt x="122" y="69"/>
                    <a:pt x="123" y="69"/>
                  </a:cubicBezTo>
                  <a:cubicBezTo>
                    <a:pt x="125" y="69"/>
                    <a:pt x="125" y="70"/>
                    <a:pt x="126" y="70"/>
                  </a:cubicBezTo>
                  <a:cubicBezTo>
                    <a:pt x="127" y="71"/>
                    <a:pt x="127" y="71"/>
                    <a:pt x="128" y="71"/>
                  </a:cubicBezTo>
                  <a:cubicBezTo>
                    <a:pt x="129" y="71"/>
                    <a:pt x="130" y="70"/>
                    <a:pt x="130" y="71"/>
                  </a:cubicBezTo>
                  <a:close/>
                  <a:moveTo>
                    <a:pt x="118" y="27"/>
                  </a:moveTo>
                  <a:cubicBezTo>
                    <a:pt x="117" y="25"/>
                    <a:pt x="116" y="23"/>
                    <a:pt x="118" y="22"/>
                  </a:cubicBezTo>
                  <a:cubicBezTo>
                    <a:pt x="119" y="21"/>
                    <a:pt x="121" y="25"/>
                    <a:pt x="121" y="25"/>
                  </a:cubicBezTo>
                  <a:cubicBezTo>
                    <a:pt x="122" y="26"/>
                    <a:pt x="122" y="26"/>
                    <a:pt x="121" y="27"/>
                  </a:cubicBezTo>
                  <a:cubicBezTo>
                    <a:pt x="120" y="28"/>
                    <a:pt x="118" y="29"/>
                    <a:pt x="118" y="27"/>
                  </a:cubicBezTo>
                  <a:close/>
                  <a:moveTo>
                    <a:pt x="65" y="65"/>
                  </a:moveTo>
                  <a:cubicBezTo>
                    <a:pt x="65" y="62"/>
                    <a:pt x="70" y="63"/>
                    <a:pt x="70" y="65"/>
                  </a:cubicBezTo>
                  <a:cubicBezTo>
                    <a:pt x="70" y="67"/>
                    <a:pt x="65" y="68"/>
                    <a:pt x="65" y="65"/>
                  </a:cubicBezTo>
                  <a:close/>
                  <a:moveTo>
                    <a:pt x="52" y="16"/>
                  </a:moveTo>
                  <a:cubicBezTo>
                    <a:pt x="54" y="13"/>
                    <a:pt x="54" y="18"/>
                    <a:pt x="56" y="18"/>
                  </a:cubicBezTo>
                  <a:cubicBezTo>
                    <a:pt x="55" y="19"/>
                    <a:pt x="55" y="20"/>
                    <a:pt x="54" y="20"/>
                  </a:cubicBezTo>
                  <a:cubicBezTo>
                    <a:pt x="52" y="19"/>
                    <a:pt x="51" y="17"/>
                    <a:pt x="52" y="16"/>
                  </a:cubicBezTo>
                  <a:close/>
                  <a:moveTo>
                    <a:pt x="112" y="79"/>
                  </a:moveTo>
                  <a:cubicBezTo>
                    <a:pt x="110" y="81"/>
                    <a:pt x="108" y="77"/>
                    <a:pt x="108" y="75"/>
                  </a:cubicBezTo>
                  <a:cubicBezTo>
                    <a:pt x="109" y="72"/>
                    <a:pt x="112" y="78"/>
                    <a:pt x="112" y="79"/>
                  </a:cubicBezTo>
                  <a:close/>
                  <a:moveTo>
                    <a:pt x="135" y="67"/>
                  </a:moveTo>
                  <a:cubicBezTo>
                    <a:pt x="135" y="68"/>
                    <a:pt x="134" y="69"/>
                    <a:pt x="133" y="69"/>
                  </a:cubicBezTo>
                  <a:cubicBezTo>
                    <a:pt x="129" y="67"/>
                    <a:pt x="135" y="65"/>
                    <a:pt x="135" y="67"/>
                  </a:cubicBezTo>
                  <a:close/>
                  <a:moveTo>
                    <a:pt x="65" y="55"/>
                  </a:moveTo>
                  <a:cubicBezTo>
                    <a:pt x="64" y="55"/>
                    <a:pt x="61" y="56"/>
                    <a:pt x="62" y="53"/>
                  </a:cubicBezTo>
                  <a:cubicBezTo>
                    <a:pt x="63" y="52"/>
                    <a:pt x="65" y="54"/>
                    <a:pt x="65" y="55"/>
                  </a:cubicBezTo>
                  <a:close/>
                  <a:moveTo>
                    <a:pt x="102" y="142"/>
                  </a:moveTo>
                  <a:cubicBezTo>
                    <a:pt x="102" y="142"/>
                    <a:pt x="102" y="142"/>
                    <a:pt x="102" y="142"/>
                  </a:cubicBezTo>
                  <a:cubicBezTo>
                    <a:pt x="101" y="145"/>
                    <a:pt x="100" y="147"/>
                    <a:pt x="98" y="149"/>
                  </a:cubicBezTo>
                  <a:cubicBezTo>
                    <a:pt x="99" y="146"/>
                    <a:pt x="101" y="144"/>
                    <a:pt x="102" y="142"/>
                  </a:cubicBezTo>
                  <a:close/>
                  <a:moveTo>
                    <a:pt x="4" y="43"/>
                  </a:moveTo>
                  <a:cubicBezTo>
                    <a:pt x="4" y="43"/>
                    <a:pt x="3" y="43"/>
                    <a:pt x="3" y="44"/>
                  </a:cubicBezTo>
                  <a:cubicBezTo>
                    <a:pt x="1" y="43"/>
                    <a:pt x="3" y="38"/>
                    <a:pt x="4" y="43"/>
                  </a:cubicBezTo>
                  <a:close/>
                  <a:moveTo>
                    <a:pt x="68" y="4"/>
                  </a:moveTo>
                  <a:cubicBezTo>
                    <a:pt x="68" y="2"/>
                    <a:pt x="70" y="3"/>
                    <a:pt x="70" y="4"/>
                  </a:cubicBezTo>
                  <a:cubicBezTo>
                    <a:pt x="70" y="5"/>
                    <a:pt x="69" y="6"/>
                    <a:pt x="68" y="4"/>
                  </a:cubicBezTo>
                  <a:close/>
                  <a:moveTo>
                    <a:pt x="70" y="3"/>
                  </a:moveTo>
                  <a:cubicBezTo>
                    <a:pt x="70" y="1"/>
                    <a:pt x="69" y="1"/>
                    <a:pt x="69" y="0"/>
                  </a:cubicBezTo>
                  <a:cubicBezTo>
                    <a:pt x="69" y="0"/>
                    <a:pt x="71" y="1"/>
                    <a:pt x="71" y="1"/>
                  </a:cubicBezTo>
                  <a:cubicBezTo>
                    <a:pt x="72" y="2"/>
                    <a:pt x="71" y="2"/>
                    <a:pt x="70" y="3"/>
                  </a:cubicBezTo>
                  <a:close/>
                  <a:moveTo>
                    <a:pt x="2" y="40"/>
                  </a:moveTo>
                  <a:cubicBezTo>
                    <a:pt x="1" y="38"/>
                    <a:pt x="5" y="40"/>
                    <a:pt x="3" y="40"/>
                  </a:cubicBezTo>
                  <a:cubicBezTo>
                    <a:pt x="2" y="40"/>
                    <a:pt x="2" y="40"/>
                    <a:pt x="2" y="40"/>
                  </a:cubicBezTo>
                  <a:close/>
                  <a:moveTo>
                    <a:pt x="72" y="3"/>
                  </a:moveTo>
                  <a:cubicBezTo>
                    <a:pt x="72" y="1"/>
                    <a:pt x="73" y="2"/>
                    <a:pt x="74" y="3"/>
                  </a:cubicBezTo>
                  <a:cubicBezTo>
                    <a:pt x="73" y="3"/>
                    <a:pt x="72" y="4"/>
                    <a:pt x="72" y="3"/>
                  </a:cubicBezTo>
                  <a:close/>
                  <a:moveTo>
                    <a:pt x="93" y="14"/>
                  </a:moveTo>
                  <a:cubicBezTo>
                    <a:pt x="93" y="14"/>
                    <a:pt x="92" y="13"/>
                    <a:pt x="93" y="13"/>
                  </a:cubicBezTo>
                  <a:cubicBezTo>
                    <a:pt x="96" y="14"/>
                    <a:pt x="92" y="16"/>
                    <a:pt x="93" y="14"/>
                  </a:cubicBezTo>
                  <a:close/>
                  <a:moveTo>
                    <a:pt x="64" y="11"/>
                  </a:moveTo>
                  <a:cubicBezTo>
                    <a:pt x="63" y="10"/>
                    <a:pt x="64" y="9"/>
                    <a:pt x="65" y="8"/>
                  </a:cubicBezTo>
                  <a:cubicBezTo>
                    <a:pt x="65" y="9"/>
                    <a:pt x="65" y="10"/>
                    <a:pt x="65" y="10"/>
                  </a:cubicBezTo>
                  <a:cubicBezTo>
                    <a:pt x="65" y="11"/>
                    <a:pt x="64" y="11"/>
                    <a:pt x="64" y="11"/>
                  </a:cubicBezTo>
                  <a:close/>
                  <a:moveTo>
                    <a:pt x="65" y="58"/>
                  </a:moveTo>
                  <a:cubicBezTo>
                    <a:pt x="65" y="57"/>
                    <a:pt x="64" y="57"/>
                    <a:pt x="65" y="57"/>
                  </a:cubicBezTo>
                  <a:cubicBezTo>
                    <a:pt x="66" y="58"/>
                    <a:pt x="64" y="59"/>
                    <a:pt x="64" y="59"/>
                  </a:cubicBezTo>
                  <a:cubicBezTo>
                    <a:pt x="64" y="58"/>
                    <a:pt x="64" y="58"/>
                    <a:pt x="65" y="58"/>
                  </a:cubicBezTo>
                  <a:close/>
                  <a:moveTo>
                    <a:pt x="27" y="29"/>
                  </a:moveTo>
                  <a:cubicBezTo>
                    <a:pt x="27" y="29"/>
                    <a:pt x="28" y="29"/>
                    <a:pt x="28" y="29"/>
                  </a:cubicBezTo>
                  <a:cubicBezTo>
                    <a:pt x="28" y="30"/>
                    <a:pt x="27" y="30"/>
                    <a:pt x="27" y="29"/>
                  </a:cubicBezTo>
                  <a:close/>
                  <a:moveTo>
                    <a:pt x="75" y="16"/>
                  </a:moveTo>
                  <a:cubicBezTo>
                    <a:pt x="75" y="16"/>
                    <a:pt x="74" y="17"/>
                    <a:pt x="74" y="17"/>
                  </a:cubicBezTo>
                  <a:cubicBezTo>
                    <a:pt x="74" y="16"/>
                    <a:pt x="74" y="16"/>
                    <a:pt x="75" y="16"/>
                  </a:cubicBezTo>
                  <a:close/>
                  <a:moveTo>
                    <a:pt x="42" y="148"/>
                  </a:moveTo>
                  <a:cubicBezTo>
                    <a:pt x="42" y="148"/>
                    <a:pt x="42" y="148"/>
                    <a:pt x="42" y="148"/>
                  </a:cubicBezTo>
                  <a:cubicBezTo>
                    <a:pt x="41" y="148"/>
                    <a:pt x="41" y="148"/>
                    <a:pt x="42" y="147"/>
                  </a:cubicBezTo>
                  <a:cubicBezTo>
                    <a:pt x="42" y="148"/>
                    <a:pt x="42" y="148"/>
                    <a:pt x="42" y="148"/>
                  </a:cubicBezTo>
                  <a:close/>
                  <a:moveTo>
                    <a:pt x="29" y="79"/>
                  </a:moveTo>
                  <a:cubicBezTo>
                    <a:pt x="28" y="79"/>
                    <a:pt x="29" y="78"/>
                    <a:pt x="29" y="79"/>
                  </a:cubicBezTo>
                  <a:cubicBezTo>
                    <a:pt x="29" y="79"/>
                    <a:pt x="29" y="79"/>
                    <a:pt x="29" y="79"/>
                  </a:cubicBezTo>
                  <a:close/>
                  <a:moveTo>
                    <a:pt x="86" y="124"/>
                  </a:moveTo>
                  <a:cubicBezTo>
                    <a:pt x="86" y="124"/>
                    <a:pt x="86" y="125"/>
                    <a:pt x="86" y="125"/>
                  </a:cubicBezTo>
                  <a:cubicBezTo>
                    <a:pt x="86" y="125"/>
                    <a:pt x="86" y="125"/>
                    <a:pt x="85" y="125"/>
                  </a:cubicBezTo>
                  <a:cubicBezTo>
                    <a:pt x="85" y="125"/>
                    <a:pt x="86" y="124"/>
                    <a:pt x="86" y="124"/>
                  </a:cubicBezTo>
                  <a:close/>
                  <a:moveTo>
                    <a:pt x="92" y="11"/>
                  </a:moveTo>
                  <a:cubicBezTo>
                    <a:pt x="92" y="11"/>
                    <a:pt x="92" y="11"/>
                    <a:pt x="92" y="11"/>
                  </a:cubicBezTo>
                  <a:cubicBezTo>
                    <a:pt x="92" y="10"/>
                    <a:pt x="92" y="10"/>
                    <a:pt x="93" y="11"/>
                  </a:cubicBezTo>
                  <a:cubicBezTo>
                    <a:pt x="93" y="11"/>
                    <a:pt x="92" y="11"/>
                    <a:pt x="92" y="11"/>
                  </a:cubicBezTo>
                  <a:close/>
                  <a:moveTo>
                    <a:pt x="11" y="93"/>
                  </a:moveTo>
                  <a:cubicBezTo>
                    <a:pt x="11" y="93"/>
                    <a:pt x="11" y="94"/>
                    <a:pt x="11" y="95"/>
                  </a:cubicBezTo>
                  <a:cubicBezTo>
                    <a:pt x="11" y="94"/>
                    <a:pt x="10" y="94"/>
                    <a:pt x="10" y="94"/>
                  </a:cubicBezTo>
                  <a:cubicBezTo>
                    <a:pt x="8" y="92"/>
                    <a:pt x="8" y="89"/>
                    <a:pt x="6" y="87"/>
                  </a:cubicBezTo>
                  <a:cubicBezTo>
                    <a:pt x="5" y="86"/>
                    <a:pt x="4" y="87"/>
                    <a:pt x="3" y="84"/>
                  </a:cubicBezTo>
                  <a:cubicBezTo>
                    <a:pt x="3" y="81"/>
                    <a:pt x="1" y="78"/>
                    <a:pt x="0" y="75"/>
                  </a:cubicBezTo>
                  <a:cubicBezTo>
                    <a:pt x="0" y="75"/>
                    <a:pt x="0" y="72"/>
                    <a:pt x="0" y="71"/>
                  </a:cubicBezTo>
                  <a:cubicBezTo>
                    <a:pt x="1" y="71"/>
                    <a:pt x="3" y="72"/>
                    <a:pt x="3" y="73"/>
                  </a:cubicBezTo>
                  <a:cubicBezTo>
                    <a:pt x="4" y="73"/>
                    <a:pt x="4" y="74"/>
                    <a:pt x="3" y="74"/>
                  </a:cubicBezTo>
                  <a:cubicBezTo>
                    <a:pt x="3" y="76"/>
                    <a:pt x="4" y="75"/>
                    <a:pt x="4" y="76"/>
                  </a:cubicBezTo>
                  <a:cubicBezTo>
                    <a:pt x="4" y="77"/>
                    <a:pt x="4" y="77"/>
                    <a:pt x="4" y="77"/>
                  </a:cubicBezTo>
                  <a:cubicBezTo>
                    <a:pt x="3" y="78"/>
                    <a:pt x="4" y="79"/>
                    <a:pt x="4" y="79"/>
                  </a:cubicBezTo>
                  <a:cubicBezTo>
                    <a:pt x="4" y="80"/>
                    <a:pt x="4" y="80"/>
                    <a:pt x="4" y="81"/>
                  </a:cubicBezTo>
                  <a:cubicBezTo>
                    <a:pt x="5" y="81"/>
                    <a:pt x="5" y="81"/>
                    <a:pt x="5" y="81"/>
                  </a:cubicBezTo>
                  <a:cubicBezTo>
                    <a:pt x="5" y="81"/>
                    <a:pt x="5" y="82"/>
                    <a:pt x="5" y="82"/>
                  </a:cubicBezTo>
                  <a:cubicBezTo>
                    <a:pt x="6" y="83"/>
                    <a:pt x="7" y="85"/>
                    <a:pt x="8" y="86"/>
                  </a:cubicBezTo>
                  <a:cubicBezTo>
                    <a:pt x="8" y="86"/>
                    <a:pt x="9" y="87"/>
                    <a:pt x="9" y="87"/>
                  </a:cubicBezTo>
                  <a:cubicBezTo>
                    <a:pt x="10" y="87"/>
                    <a:pt x="10" y="88"/>
                    <a:pt x="9" y="88"/>
                  </a:cubicBezTo>
                  <a:cubicBezTo>
                    <a:pt x="10" y="89"/>
                    <a:pt x="10" y="91"/>
                    <a:pt x="10" y="92"/>
                  </a:cubicBezTo>
                  <a:cubicBezTo>
                    <a:pt x="11" y="92"/>
                    <a:pt x="11" y="93"/>
                    <a:pt x="11" y="93"/>
                  </a:cubicBezTo>
                  <a:close/>
                  <a:moveTo>
                    <a:pt x="124" y="75"/>
                  </a:moveTo>
                  <a:cubicBezTo>
                    <a:pt x="124" y="75"/>
                    <a:pt x="124" y="75"/>
                    <a:pt x="123" y="75"/>
                  </a:cubicBezTo>
                  <a:cubicBezTo>
                    <a:pt x="124" y="75"/>
                    <a:pt x="124" y="75"/>
                    <a:pt x="124" y="75"/>
                  </a:cubicBezTo>
                  <a:close/>
                  <a:moveTo>
                    <a:pt x="62" y="52"/>
                  </a:moveTo>
                  <a:cubicBezTo>
                    <a:pt x="62" y="52"/>
                    <a:pt x="62" y="51"/>
                    <a:pt x="62" y="51"/>
                  </a:cubicBezTo>
                  <a:cubicBezTo>
                    <a:pt x="62" y="51"/>
                    <a:pt x="62" y="52"/>
                    <a:pt x="62" y="52"/>
                  </a:cubicBezTo>
                  <a:cubicBezTo>
                    <a:pt x="62" y="52"/>
                    <a:pt x="62" y="52"/>
                    <a:pt x="62" y="5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endParaRPr lang="ru-RU" sz="7198"/>
            </a:p>
          </p:txBody>
        </p:sp>
        <p:sp>
          <p:nvSpPr>
            <p:cNvPr id="5" name="South America">
              <a:extLst>
                <a:ext uri="{FF2B5EF4-FFF2-40B4-BE49-F238E27FC236}">
                  <a16:creationId xmlns:a16="http://schemas.microsoft.com/office/drawing/2014/main" id="{EA16AF7C-F945-F936-E5E6-75EA95A6396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586410" y="8699021"/>
              <a:ext cx="3145605" cy="4456539"/>
            </a:xfrm>
            <a:custGeom>
              <a:avLst/>
              <a:gdLst>
                <a:gd name="T0" fmla="*/ 870956 w 401"/>
                <a:gd name="T1" fmla="*/ 2012648 h 567"/>
                <a:gd name="T2" fmla="*/ 863109 w 401"/>
                <a:gd name="T3" fmla="*/ 2051957 h 567"/>
                <a:gd name="T4" fmla="*/ 863109 w 401"/>
                <a:gd name="T5" fmla="*/ 2024440 h 567"/>
                <a:gd name="T6" fmla="*/ 855263 w 401"/>
                <a:gd name="T7" fmla="*/ 2051957 h 567"/>
                <a:gd name="T8" fmla="*/ 933727 w 401"/>
                <a:gd name="T9" fmla="*/ 2024440 h 567"/>
                <a:gd name="T10" fmla="*/ 902342 w 401"/>
                <a:gd name="T11" fmla="*/ 2020510 h 567"/>
                <a:gd name="T12" fmla="*/ 894495 w 401"/>
                <a:gd name="T13" fmla="*/ 2048026 h 567"/>
                <a:gd name="T14" fmla="*/ 921958 w 401"/>
                <a:gd name="T15" fmla="*/ 2036233 h 567"/>
                <a:gd name="T16" fmla="*/ 882725 w 401"/>
                <a:gd name="T17" fmla="*/ 2059819 h 567"/>
                <a:gd name="T18" fmla="*/ 537482 w 401"/>
                <a:gd name="T19" fmla="*/ 2126645 h 567"/>
                <a:gd name="T20" fmla="*/ 663025 w 401"/>
                <a:gd name="T21" fmla="*/ 2209195 h 567"/>
                <a:gd name="T22" fmla="*/ 615946 w 401"/>
                <a:gd name="T23" fmla="*/ 2209195 h 567"/>
                <a:gd name="T24" fmla="*/ 474710 w 401"/>
                <a:gd name="T25" fmla="*/ 2032302 h 567"/>
                <a:gd name="T26" fmla="*/ 494326 w 401"/>
                <a:gd name="T27" fmla="*/ 2059819 h 567"/>
                <a:gd name="T28" fmla="*/ 462940 w 401"/>
                <a:gd name="T29" fmla="*/ 1992993 h 567"/>
                <a:gd name="T30" fmla="*/ 498250 w 401"/>
                <a:gd name="T31" fmla="*/ 1741412 h 567"/>
                <a:gd name="T32" fmla="*/ 470787 w 401"/>
                <a:gd name="T33" fmla="*/ 1694240 h 567"/>
                <a:gd name="T34" fmla="*/ 451171 w 401"/>
                <a:gd name="T35" fmla="*/ 1863271 h 567"/>
                <a:gd name="T36" fmla="*/ 474710 w 401"/>
                <a:gd name="T37" fmla="*/ 1729619 h 567"/>
                <a:gd name="T38" fmla="*/ 7846 w 401"/>
                <a:gd name="T39" fmla="*/ 365579 h 567"/>
                <a:gd name="T40" fmla="*/ 62772 w 401"/>
                <a:gd name="T41" fmla="*/ 373440 h 567"/>
                <a:gd name="T42" fmla="*/ 1161274 w 401"/>
                <a:gd name="T43" fmla="*/ 349855 h 567"/>
                <a:gd name="T44" fmla="*/ 1467286 w 401"/>
                <a:gd name="T45" fmla="*/ 715433 h 567"/>
                <a:gd name="T46" fmla="*/ 1373129 w 401"/>
                <a:gd name="T47" fmla="*/ 1002393 h 567"/>
                <a:gd name="T48" fmla="*/ 1192660 w 401"/>
                <a:gd name="T49" fmla="*/ 1136045 h 567"/>
                <a:gd name="T50" fmla="*/ 1137735 w 401"/>
                <a:gd name="T51" fmla="*/ 1238250 h 567"/>
                <a:gd name="T52" fmla="*/ 918035 w 401"/>
                <a:gd name="T53" fmla="*/ 1340455 h 567"/>
                <a:gd name="T54" fmla="*/ 808184 w 401"/>
                <a:gd name="T55" fmla="*/ 1588105 h 567"/>
                <a:gd name="T56" fmla="*/ 737566 w 401"/>
                <a:gd name="T57" fmla="*/ 1682448 h 567"/>
                <a:gd name="T58" fmla="*/ 698334 w 401"/>
                <a:gd name="T59" fmla="*/ 1886857 h 567"/>
                <a:gd name="T60" fmla="*/ 623793 w 401"/>
                <a:gd name="T61" fmla="*/ 2055888 h 567"/>
                <a:gd name="T62" fmla="*/ 568868 w 401"/>
                <a:gd name="T63" fmla="*/ 2083405 h 567"/>
                <a:gd name="T64" fmla="*/ 533559 w 401"/>
                <a:gd name="T65" fmla="*/ 2067681 h 567"/>
                <a:gd name="T66" fmla="*/ 498250 w 401"/>
                <a:gd name="T67" fmla="*/ 2055888 h 567"/>
                <a:gd name="T68" fmla="*/ 494326 w 401"/>
                <a:gd name="T69" fmla="*/ 2008717 h 567"/>
                <a:gd name="T70" fmla="*/ 478633 w 401"/>
                <a:gd name="T71" fmla="*/ 1969407 h 567"/>
                <a:gd name="T72" fmla="*/ 474710 w 401"/>
                <a:gd name="T73" fmla="*/ 1941890 h 567"/>
                <a:gd name="T74" fmla="*/ 443324 w 401"/>
                <a:gd name="T75" fmla="*/ 1902581 h 567"/>
                <a:gd name="T76" fmla="*/ 498250 w 401"/>
                <a:gd name="T77" fmla="*/ 1871133 h 567"/>
                <a:gd name="T78" fmla="*/ 486480 w 401"/>
                <a:gd name="T79" fmla="*/ 1831824 h 567"/>
                <a:gd name="T80" fmla="*/ 466864 w 401"/>
                <a:gd name="T81" fmla="*/ 1784652 h 567"/>
                <a:gd name="T82" fmla="*/ 502173 w 401"/>
                <a:gd name="T83" fmla="*/ 1780721 h 567"/>
                <a:gd name="T84" fmla="*/ 510019 w 401"/>
                <a:gd name="T85" fmla="*/ 1713895 h 567"/>
                <a:gd name="T86" fmla="*/ 533559 w 401"/>
                <a:gd name="T87" fmla="*/ 1651000 h 567"/>
                <a:gd name="T88" fmla="*/ 510019 w 401"/>
                <a:gd name="T89" fmla="*/ 1521279 h 567"/>
                <a:gd name="T90" fmla="*/ 564944 w 401"/>
                <a:gd name="T91" fmla="*/ 1171424 h 567"/>
                <a:gd name="T92" fmla="*/ 588484 w 401"/>
                <a:gd name="T93" fmla="*/ 872671 h 567"/>
                <a:gd name="T94" fmla="*/ 372706 w 401"/>
                <a:gd name="T95" fmla="*/ 621090 h 567"/>
                <a:gd name="T96" fmla="*/ 321704 w 401"/>
                <a:gd name="T97" fmla="*/ 420612 h 567"/>
                <a:gd name="T98" fmla="*/ 396246 w 401"/>
                <a:gd name="T99" fmla="*/ 255512 h 567"/>
                <a:gd name="T100" fmla="*/ 443324 w 401"/>
                <a:gd name="T101" fmla="*/ 74688 h 567"/>
                <a:gd name="T102" fmla="*/ 604177 w 401"/>
                <a:gd name="T103" fmla="*/ 23586 h 567"/>
                <a:gd name="T104" fmla="*/ 812107 w 401"/>
                <a:gd name="T105" fmla="*/ 70757 h 567"/>
                <a:gd name="T106" fmla="*/ 1110273 w 401"/>
                <a:gd name="T107" fmla="*/ 231926 h 567"/>
                <a:gd name="T108" fmla="*/ 1074963 w 401"/>
                <a:gd name="T109" fmla="*/ 393095 h 567"/>
                <a:gd name="T110" fmla="*/ 976883 w 401"/>
                <a:gd name="T111" fmla="*/ 416681 h 567"/>
                <a:gd name="T112" fmla="*/ 1098503 w 401"/>
                <a:gd name="T113" fmla="*/ 424543 h 567"/>
                <a:gd name="T114" fmla="*/ 1157351 w 401"/>
                <a:gd name="T115" fmla="*/ 404888 h 567"/>
                <a:gd name="T116" fmla="*/ 1224046 w 401"/>
                <a:gd name="T117" fmla="*/ 369510 h 567"/>
                <a:gd name="T118" fmla="*/ 1298587 w 401"/>
                <a:gd name="T119" fmla="*/ 444198 h 567"/>
                <a:gd name="T120" fmla="*/ 1526134 w 401"/>
                <a:gd name="T121" fmla="*/ 491369 h 567"/>
                <a:gd name="T122" fmla="*/ 580637 w 401"/>
                <a:gd name="T123" fmla="*/ 2146300 h 567"/>
                <a:gd name="T124" fmla="*/ 749336 w 401"/>
                <a:gd name="T125" fmla="*/ 2169886 h 567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401" h="567">
                  <a:moveTo>
                    <a:pt x="192" y="11"/>
                  </a:moveTo>
                  <a:cubicBezTo>
                    <a:pt x="192" y="10"/>
                    <a:pt x="194" y="11"/>
                    <a:pt x="195" y="11"/>
                  </a:cubicBezTo>
                  <a:cubicBezTo>
                    <a:pt x="195" y="11"/>
                    <a:pt x="195" y="9"/>
                    <a:pt x="196" y="10"/>
                  </a:cubicBezTo>
                  <a:cubicBezTo>
                    <a:pt x="197" y="11"/>
                    <a:pt x="196" y="11"/>
                    <a:pt x="196" y="12"/>
                  </a:cubicBezTo>
                  <a:cubicBezTo>
                    <a:pt x="196" y="12"/>
                    <a:pt x="194" y="12"/>
                    <a:pt x="194" y="12"/>
                  </a:cubicBezTo>
                  <a:cubicBezTo>
                    <a:pt x="194" y="12"/>
                    <a:pt x="194" y="11"/>
                    <a:pt x="194" y="11"/>
                  </a:cubicBezTo>
                  <a:cubicBezTo>
                    <a:pt x="193" y="12"/>
                    <a:pt x="192" y="11"/>
                    <a:pt x="192" y="11"/>
                  </a:cubicBezTo>
                  <a:close/>
                  <a:moveTo>
                    <a:pt x="383" y="537"/>
                  </a:moveTo>
                  <a:cubicBezTo>
                    <a:pt x="383" y="536"/>
                    <a:pt x="381" y="536"/>
                    <a:pt x="380" y="535"/>
                  </a:cubicBezTo>
                  <a:cubicBezTo>
                    <a:pt x="379" y="534"/>
                    <a:pt x="378" y="534"/>
                    <a:pt x="376" y="533"/>
                  </a:cubicBezTo>
                  <a:cubicBezTo>
                    <a:pt x="375" y="533"/>
                    <a:pt x="373" y="531"/>
                    <a:pt x="373" y="533"/>
                  </a:cubicBezTo>
                  <a:cubicBezTo>
                    <a:pt x="373" y="534"/>
                    <a:pt x="375" y="535"/>
                    <a:pt x="376" y="535"/>
                  </a:cubicBezTo>
                  <a:cubicBezTo>
                    <a:pt x="377" y="536"/>
                    <a:pt x="378" y="537"/>
                    <a:pt x="379" y="537"/>
                  </a:cubicBezTo>
                  <a:cubicBezTo>
                    <a:pt x="381" y="538"/>
                    <a:pt x="382" y="538"/>
                    <a:pt x="383" y="540"/>
                  </a:cubicBezTo>
                  <a:cubicBezTo>
                    <a:pt x="383" y="541"/>
                    <a:pt x="384" y="543"/>
                    <a:pt x="385" y="542"/>
                  </a:cubicBezTo>
                  <a:cubicBezTo>
                    <a:pt x="386" y="541"/>
                    <a:pt x="384" y="538"/>
                    <a:pt x="383" y="537"/>
                  </a:cubicBezTo>
                  <a:close/>
                  <a:moveTo>
                    <a:pt x="221" y="513"/>
                  </a:moveTo>
                  <a:cubicBezTo>
                    <a:pt x="221" y="513"/>
                    <a:pt x="221" y="513"/>
                    <a:pt x="221" y="513"/>
                  </a:cubicBezTo>
                  <a:cubicBezTo>
                    <a:pt x="221" y="513"/>
                    <a:pt x="221" y="513"/>
                    <a:pt x="221" y="513"/>
                  </a:cubicBezTo>
                  <a:close/>
                  <a:moveTo>
                    <a:pt x="220" y="512"/>
                  </a:moveTo>
                  <a:cubicBezTo>
                    <a:pt x="220" y="512"/>
                    <a:pt x="219" y="512"/>
                    <a:pt x="219" y="511"/>
                  </a:cubicBezTo>
                  <a:cubicBezTo>
                    <a:pt x="219" y="512"/>
                    <a:pt x="219" y="512"/>
                    <a:pt x="220" y="512"/>
                  </a:cubicBezTo>
                  <a:close/>
                  <a:moveTo>
                    <a:pt x="218" y="515"/>
                  </a:moveTo>
                  <a:cubicBezTo>
                    <a:pt x="218" y="515"/>
                    <a:pt x="218" y="515"/>
                    <a:pt x="218" y="515"/>
                  </a:cubicBezTo>
                  <a:cubicBezTo>
                    <a:pt x="218" y="515"/>
                    <a:pt x="218" y="515"/>
                    <a:pt x="218" y="515"/>
                  </a:cubicBezTo>
                  <a:close/>
                  <a:moveTo>
                    <a:pt x="218" y="512"/>
                  </a:moveTo>
                  <a:cubicBezTo>
                    <a:pt x="218" y="512"/>
                    <a:pt x="218" y="512"/>
                    <a:pt x="218" y="513"/>
                  </a:cubicBezTo>
                  <a:cubicBezTo>
                    <a:pt x="219" y="512"/>
                    <a:pt x="218" y="512"/>
                    <a:pt x="218" y="512"/>
                  </a:cubicBezTo>
                  <a:close/>
                  <a:moveTo>
                    <a:pt x="219" y="516"/>
                  </a:moveTo>
                  <a:cubicBezTo>
                    <a:pt x="219" y="516"/>
                    <a:pt x="219" y="515"/>
                    <a:pt x="218" y="515"/>
                  </a:cubicBezTo>
                  <a:cubicBezTo>
                    <a:pt x="219" y="516"/>
                    <a:pt x="219" y="516"/>
                    <a:pt x="219" y="516"/>
                  </a:cubicBezTo>
                  <a:cubicBezTo>
                    <a:pt x="219" y="516"/>
                    <a:pt x="219" y="516"/>
                    <a:pt x="219" y="516"/>
                  </a:cubicBezTo>
                  <a:close/>
                  <a:moveTo>
                    <a:pt x="225" y="513"/>
                  </a:moveTo>
                  <a:cubicBezTo>
                    <a:pt x="225" y="513"/>
                    <a:pt x="225" y="513"/>
                    <a:pt x="225" y="513"/>
                  </a:cubicBezTo>
                  <a:cubicBezTo>
                    <a:pt x="225" y="513"/>
                    <a:pt x="225" y="513"/>
                    <a:pt x="225" y="512"/>
                  </a:cubicBezTo>
                  <a:cubicBezTo>
                    <a:pt x="225" y="512"/>
                    <a:pt x="225" y="512"/>
                    <a:pt x="225" y="512"/>
                  </a:cubicBezTo>
                  <a:cubicBezTo>
                    <a:pt x="225" y="513"/>
                    <a:pt x="225" y="513"/>
                    <a:pt x="225" y="513"/>
                  </a:cubicBezTo>
                  <a:close/>
                  <a:moveTo>
                    <a:pt x="226" y="513"/>
                  </a:moveTo>
                  <a:cubicBezTo>
                    <a:pt x="225" y="513"/>
                    <a:pt x="225" y="512"/>
                    <a:pt x="225" y="512"/>
                  </a:cubicBezTo>
                  <a:cubicBezTo>
                    <a:pt x="225" y="513"/>
                    <a:pt x="226" y="513"/>
                    <a:pt x="226" y="513"/>
                  </a:cubicBezTo>
                  <a:close/>
                  <a:moveTo>
                    <a:pt x="226" y="512"/>
                  </a:moveTo>
                  <a:cubicBezTo>
                    <a:pt x="226" y="513"/>
                    <a:pt x="226" y="513"/>
                    <a:pt x="227" y="512"/>
                  </a:cubicBezTo>
                  <a:cubicBezTo>
                    <a:pt x="227" y="512"/>
                    <a:pt x="227" y="512"/>
                    <a:pt x="227" y="513"/>
                  </a:cubicBezTo>
                  <a:cubicBezTo>
                    <a:pt x="227" y="512"/>
                    <a:pt x="227" y="512"/>
                    <a:pt x="227" y="512"/>
                  </a:cubicBezTo>
                  <a:cubicBezTo>
                    <a:pt x="227" y="512"/>
                    <a:pt x="227" y="512"/>
                    <a:pt x="227" y="512"/>
                  </a:cubicBezTo>
                  <a:cubicBezTo>
                    <a:pt x="227" y="512"/>
                    <a:pt x="227" y="512"/>
                    <a:pt x="227" y="512"/>
                  </a:cubicBezTo>
                  <a:cubicBezTo>
                    <a:pt x="226" y="512"/>
                    <a:pt x="226" y="512"/>
                    <a:pt x="226" y="512"/>
                  </a:cubicBezTo>
                  <a:cubicBezTo>
                    <a:pt x="226" y="512"/>
                    <a:pt x="226" y="512"/>
                    <a:pt x="226" y="512"/>
                  </a:cubicBezTo>
                  <a:cubicBezTo>
                    <a:pt x="226" y="512"/>
                    <a:pt x="225" y="512"/>
                    <a:pt x="225" y="512"/>
                  </a:cubicBezTo>
                  <a:cubicBezTo>
                    <a:pt x="225" y="512"/>
                    <a:pt x="225" y="512"/>
                    <a:pt x="225" y="512"/>
                  </a:cubicBezTo>
                  <a:cubicBezTo>
                    <a:pt x="226" y="512"/>
                    <a:pt x="226" y="512"/>
                    <a:pt x="226" y="512"/>
                  </a:cubicBezTo>
                  <a:cubicBezTo>
                    <a:pt x="226" y="512"/>
                    <a:pt x="226" y="512"/>
                    <a:pt x="226" y="512"/>
                  </a:cubicBezTo>
                  <a:close/>
                  <a:moveTo>
                    <a:pt x="222" y="512"/>
                  </a:moveTo>
                  <a:cubicBezTo>
                    <a:pt x="222" y="513"/>
                    <a:pt x="221" y="513"/>
                    <a:pt x="221" y="513"/>
                  </a:cubicBezTo>
                  <a:cubicBezTo>
                    <a:pt x="221" y="513"/>
                    <a:pt x="222" y="513"/>
                    <a:pt x="222" y="513"/>
                  </a:cubicBezTo>
                  <a:cubicBezTo>
                    <a:pt x="222" y="513"/>
                    <a:pt x="222" y="513"/>
                    <a:pt x="222" y="513"/>
                  </a:cubicBezTo>
                  <a:cubicBezTo>
                    <a:pt x="223" y="513"/>
                    <a:pt x="223" y="513"/>
                    <a:pt x="223" y="512"/>
                  </a:cubicBezTo>
                  <a:cubicBezTo>
                    <a:pt x="223" y="512"/>
                    <a:pt x="223" y="512"/>
                    <a:pt x="223" y="512"/>
                  </a:cubicBezTo>
                  <a:cubicBezTo>
                    <a:pt x="223" y="512"/>
                    <a:pt x="222" y="512"/>
                    <a:pt x="222" y="512"/>
                  </a:cubicBezTo>
                  <a:cubicBezTo>
                    <a:pt x="222" y="512"/>
                    <a:pt x="222" y="512"/>
                    <a:pt x="221" y="512"/>
                  </a:cubicBezTo>
                  <a:cubicBezTo>
                    <a:pt x="221" y="512"/>
                    <a:pt x="221" y="512"/>
                    <a:pt x="221" y="512"/>
                  </a:cubicBezTo>
                  <a:cubicBezTo>
                    <a:pt x="221" y="512"/>
                    <a:pt x="221" y="512"/>
                    <a:pt x="222" y="512"/>
                  </a:cubicBezTo>
                  <a:cubicBezTo>
                    <a:pt x="222" y="512"/>
                    <a:pt x="222" y="513"/>
                    <a:pt x="222" y="513"/>
                  </a:cubicBezTo>
                  <a:cubicBezTo>
                    <a:pt x="222" y="513"/>
                    <a:pt x="222" y="513"/>
                    <a:pt x="222" y="513"/>
                  </a:cubicBezTo>
                  <a:cubicBezTo>
                    <a:pt x="222" y="513"/>
                    <a:pt x="222" y="513"/>
                    <a:pt x="222" y="512"/>
                  </a:cubicBezTo>
                  <a:close/>
                  <a:moveTo>
                    <a:pt x="224" y="512"/>
                  </a:moveTo>
                  <a:cubicBezTo>
                    <a:pt x="224" y="512"/>
                    <a:pt x="224" y="512"/>
                    <a:pt x="224" y="512"/>
                  </a:cubicBezTo>
                  <a:cubicBezTo>
                    <a:pt x="224" y="512"/>
                    <a:pt x="224" y="512"/>
                    <a:pt x="223" y="512"/>
                  </a:cubicBezTo>
                  <a:cubicBezTo>
                    <a:pt x="224" y="513"/>
                    <a:pt x="224" y="513"/>
                    <a:pt x="224" y="512"/>
                  </a:cubicBezTo>
                  <a:close/>
                  <a:moveTo>
                    <a:pt x="224" y="512"/>
                  </a:moveTo>
                  <a:cubicBezTo>
                    <a:pt x="224" y="511"/>
                    <a:pt x="224" y="511"/>
                    <a:pt x="224" y="511"/>
                  </a:cubicBezTo>
                  <a:cubicBezTo>
                    <a:pt x="224" y="511"/>
                    <a:pt x="224" y="512"/>
                    <a:pt x="224" y="512"/>
                  </a:cubicBezTo>
                  <a:close/>
                  <a:moveTo>
                    <a:pt x="217" y="520"/>
                  </a:moveTo>
                  <a:cubicBezTo>
                    <a:pt x="217" y="520"/>
                    <a:pt x="217" y="520"/>
                    <a:pt x="217" y="520"/>
                  </a:cubicBezTo>
                  <a:cubicBezTo>
                    <a:pt x="217" y="520"/>
                    <a:pt x="217" y="520"/>
                    <a:pt x="217" y="520"/>
                  </a:cubicBezTo>
                  <a:cubicBezTo>
                    <a:pt x="217" y="520"/>
                    <a:pt x="217" y="520"/>
                    <a:pt x="217" y="520"/>
                  </a:cubicBezTo>
                  <a:close/>
                  <a:moveTo>
                    <a:pt x="217" y="520"/>
                  </a:moveTo>
                  <a:cubicBezTo>
                    <a:pt x="217" y="519"/>
                    <a:pt x="217" y="519"/>
                    <a:pt x="217" y="519"/>
                  </a:cubicBezTo>
                  <a:cubicBezTo>
                    <a:pt x="217" y="519"/>
                    <a:pt x="217" y="519"/>
                    <a:pt x="217" y="519"/>
                  </a:cubicBezTo>
                  <a:cubicBezTo>
                    <a:pt x="217" y="518"/>
                    <a:pt x="217" y="518"/>
                    <a:pt x="217" y="518"/>
                  </a:cubicBezTo>
                  <a:cubicBezTo>
                    <a:pt x="216" y="518"/>
                    <a:pt x="216" y="518"/>
                    <a:pt x="216" y="519"/>
                  </a:cubicBezTo>
                  <a:cubicBezTo>
                    <a:pt x="216" y="518"/>
                    <a:pt x="216" y="518"/>
                    <a:pt x="217" y="518"/>
                  </a:cubicBezTo>
                  <a:cubicBezTo>
                    <a:pt x="217" y="518"/>
                    <a:pt x="217" y="517"/>
                    <a:pt x="216" y="517"/>
                  </a:cubicBezTo>
                  <a:cubicBezTo>
                    <a:pt x="216" y="518"/>
                    <a:pt x="216" y="518"/>
                    <a:pt x="216" y="518"/>
                  </a:cubicBezTo>
                  <a:cubicBezTo>
                    <a:pt x="216" y="518"/>
                    <a:pt x="216" y="518"/>
                    <a:pt x="216" y="518"/>
                  </a:cubicBezTo>
                  <a:cubicBezTo>
                    <a:pt x="216" y="518"/>
                    <a:pt x="215" y="518"/>
                    <a:pt x="215" y="518"/>
                  </a:cubicBezTo>
                  <a:cubicBezTo>
                    <a:pt x="216" y="519"/>
                    <a:pt x="216" y="519"/>
                    <a:pt x="216" y="519"/>
                  </a:cubicBezTo>
                  <a:cubicBezTo>
                    <a:pt x="216" y="519"/>
                    <a:pt x="216" y="519"/>
                    <a:pt x="216" y="519"/>
                  </a:cubicBezTo>
                  <a:cubicBezTo>
                    <a:pt x="216" y="519"/>
                    <a:pt x="216" y="519"/>
                    <a:pt x="216" y="519"/>
                  </a:cubicBezTo>
                  <a:cubicBezTo>
                    <a:pt x="216" y="520"/>
                    <a:pt x="216" y="520"/>
                    <a:pt x="217" y="520"/>
                  </a:cubicBezTo>
                  <a:close/>
                  <a:moveTo>
                    <a:pt x="215" y="516"/>
                  </a:moveTo>
                  <a:cubicBezTo>
                    <a:pt x="214" y="517"/>
                    <a:pt x="214" y="517"/>
                    <a:pt x="214" y="517"/>
                  </a:cubicBezTo>
                  <a:cubicBezTo>
                    <a:pt x="215" y="517"/>
                    <a:pt x="215" y="516"/>
                    <a:pt x="215" y="517"/>
                  </a:cubicBezTo>
                  <a:cubicBezTo>
                    <a:pt x="215" y="516"/>
                    <a:pt x="215" y="516"/>
                    <a:pt x="215" y="516"/>
                  </a:cubicBezTo>
                  <a:close/>
                  <a:moveTo>
                    <a:pt x="215" y="518"/>
                  </a:moveTo>
                  <a:cubicBezTo>
                    <a:pt x="214" y="518"/>
                    <a:pt x="214" y="518"/>
                    <a:pt x="214" y="518"/>
                  </a:cubicBezTo>
                  <a:cubicBezTo>
                    <a:pt x="214" y="518"/>
                    <a:pt x="214" y="518"/>
                    <a:pt x="214" y="518"/>
                  </a:cubicBezTo>
                  <a:cubicBezTo>
                    <a:pt x="214" y="518"/>
                    <a:pt x="215" y="518"/>
                    <a:pt x="215" y="518"/>
                  </a:cubicBezTo>
                  <a:cubicBezTo>
                    <a:pt x="215" y="518"/>
                    <a:pt x="215" y="518"/>
                    <a:pt x="215" y="518"/>
                  </a:cubicBezTo>
                  <a:cubicBezTo>
                    <a:pt x="214" y="518"/>
                    <a:pt x="215" y="518"/>
                    <a:pt x="215" y="518"/>
                  </a:cubicBezTo>
                  <a:close/>
                  <a:moveTo>
                    <a:pt x="215" y="509"/>
                  </a:moveTo>
                  <a:cubicBezTo>
                    <a:pt x="215" y="509"/>
                    <a:pt x="215" y="509"/>
                    <a:pt x="215" y="509"/>
                  </a:cubicBezTo>
                  <a:cubicBezTo>
                    <a:pt x="215" y="509"/>
                    <a:pt x="215" y="509"/>
                    <a:pt x="215" y="509"/>
                  </a:cubicBezTo>
                  <a:cubicBezTo>
                    <a:pt x="215" y="509"/>
                    <a:pt x="215" y="509"/>
                    <a:pt x="215" y="509"/>
                  </a:cubicBezTo>
                  <a:close/>
                  <a:moveTo>
                    <a:pt x="220" y="522"/>
                  </a:moveTo>
                  <a:cubicBezTo>
                    <a:pt x="220" y="522"/>
                    <a:pt x="220" y="522"/>
                    <a:pt x="220" y="522"/>
                  </a:cubicBezTo>
                  <a:cubicBezTo>
                    <a:pt x="220" y="522"/>
                    <a:pt x="220" y="522"/>
                    <a:pt x="220" y="522"/>
                  </a:cubicBezTo>
                  <a:close/>
                  <a:moveTo>
                    <a:pt x="225" y="518"/>
                  </a:moveTo>
                  <a:cubicBezTo>
                    <a:pt x="225" y="518"/>
                    <a:pt x="226" y="517"/>
                    <a:pt x="226" y="517"/>
                  </a:cubicBezTo>
                  <a:cubicBezTo>
                    <a:pt x="226" y="517"/>
                    <a:pt x="226" y="517"/>
                    <a:pt x="226" y="517"/>
                  </a:cubicBezTo>
                  <a:cubicBezTo>
                    <a:pt x="226" y="516"/>
                    <a:pt x="226" y="516"/>
                    <a:pt x="227" y="516"/>
                  </a:cubicBezTo>
                  <a:cubicBezTo>
                    <a:pt x="226" y="516"/>
                    <a:pt x="226" y="516"/>
                    <a:pt x="226" y="516"/>
                  </a:cubicBezTo>
                  <a:cubicBezTo>
                    <a:pt x="226" y="516"/>
                    <a:pt x="226" y="516"/>
                    <a:pt x="226" y="516"/>
                  </a:cubicBezTo>
                  <a:cubicBezTo>
                    <a:pt x="227" y="516"/>
                    <a:pt x="227" y="516"/>
                    <a:pt x="227" y="515"/>
                  </a:cubicBezTo>
                  <a:cubicBezTo>
                    <a:pt x="227" y="516"/>
                    <a:pt x="227" y="516"/>
                    <a:pt x="227" y="516"/>
                  </a:cubicBezTo>
                  <a:cubicBezTo>
                    <a:pt x="227" y="516"/>
                    <a:pt x="227" y="516"/>
                    <a:pt x="227" y="516"/>
                  </a:cubicBezTo>
                  <a:cubicBezTo>
                    <a:pt x="227" y="516"/>
                    <a:pt x="227" y="515"/>
                    <a:pt x="227" y="515"/>
                  </a:cubicBezTo>
                  <a:cubicBezTo>
                    <a:pt x="227" y="515"/>
                    <a:pt x="227" y="516"/>
                    <a:pt x="227" y="516"/>
                  </a:cubicBezTo>
                  <a:cubicBezTo>
                    <a:pt x="227" y="516"/>
                    <a:pt x="227" y="516"/>
                    <a:pt x="228" y="515"/>
                  </a:cubicBezTo>
                  <a:cubicBezTo>
                    <a:pt x="228" y="515"/>
                    <a:pt x="228" y="515"/>
                    <a:pt x="228" y="515"/>
                  </a:cubicBezTo>
                  <a:cubicBezTo>
                    <a:pt x="228" y="514"/>
                    <a:pt x="228" y="514"/>
                    <a:pt x="228" y="514"/>
                  </a:cubicBezTo>
                  <a:cubicBezTo>
                    <a:pt x="229" y="514"/>
                    <a:pt x="229" y="514"/>
                    <a:pt x="229" y="514"/>
                  </a:cubicBezTo>
                  <a:cubicBezTo>
                    <a:pt x="229" y="514"/>
                    <a:pt x="229" y="514"/>
                    <a:pt x="229" y="514"/>
                  </a:cubicBezTo>
                  <a:cubicBezTo>
                    <a:pt x="229" y="513"/>
                    <a:pt x="229" y="513"/>
                    <a:pt x="229" y="513"/>
                  </a:cubicBezTo>
                  <a:cubicBezTo>
                    <a:pt x="229" y="513"/>
                    <a:pt x="229" y="513"/>
                    <a:pt x="229" y="513"/>
                  </a:cubicBezTo>
                  <a:cubicBezTo>
                    <a:pt x="228" y="513"/>
                    <a:pt x="228" y="513"/>
                    <a:pt x="228" y="512"/>
                  </a:cubicBezTo>
                  <a:cubicBezTo>
                    <a:pt x="227" y="513"/>
                    <a:pt x="227" y="513"/>
                    <a:pt x="227" y="513"/>
                  </a:cubicBezTo>
                  <a:cubicBezTo>
                    <a:pt x="227" y="513"/>
                    <a:pt x="227" y="513"/>
                    <a:pt x="227" y="513"/>
                  </a:cubicBezTo>
                  <a:cubicBezTo>
                    <a:pt x="227" y="513"/>
                    <a:pt x="227" y="513"/>
                    <a:pt x="228" y="513"/>
                  </a:cubicBezTo>
                  <a:cubicBezTo>
                    <a:pt x="227" y="514"/>
                    <a:pt x="227" y="514"/>
                    <a:pt x="227" y="514"/>
                  </a:cubicBezTo>
                  <a:cubicBezTo>
                    <a:pt x="227" y="514"/>
                    <a:pt x="227" y="514"/>
                    <a:pt x="227" y="514"/>
                  </a:cubicBezTo>
                  <a:cubicBezTo>
                    <a:pt x="226" y="514"/>
                    <a:pt x="226" y="514"/>
                    <a:pt x="226" y="514"/>
                  </a:cubicBezTo>
                  <a:cubicBezTo>
                    <a:pt x="226" y="514"/>
                    <a:pt x="227" y="514"/>
                    <a:pt x="227" y="513"/>
                  </a:cubicBezTo>
                  <a:cubicBezTo>
                    <a:pt x="227" y="513"/>
                    <a:pt x="227" y="513"/>
                    <a:pt x="227" y="513"/>
                  </a:cubicBezTo>
                  <a:cubicBezTo>
                    <a:pt x="227" y="513"/>
                    <a:pt x="226" y="513"/>
                    <a:pt x="226" y="514"/>
                  </a:cubicBezTo>
                  <a:cubicBezTo>
                    <a:pt x="226" y="514"/>
                    <a:pt x="226" y="514"/>
                    <a:pt x="226" y="514"/>
                  </a:cubicBezTo>
                  <a:cubicBezTo>
                    <a:pt x="225" y="514"/>
                    <a:pt x="225" y="514"/>
                    <a:pt x="225" y="514"/>
                  </a:cubicBezTo>
                  <a:cubicBezTo>
                    <a:pt x="225" y="513"/>
                    <a:pt x="225" y="514"/>
                    <a:pt x="225" y="513"/>
                  </a:cubicBezTo>
                  <a:cubicBezTo>
                    <a:pt x="225" y="513"/>
                    <a:pt x="225" y="513"/>
                    <a:pt x="225" y="513"/>
                  </a:cubicBezTo>
                  <a:cubicBezTo>
                    <a:pt x="225" y="513"/>
                    <a:pt x="225" y="513"/>
                    <a:pt x="224" y="513"/>
                  </a:cubicBezTo>
                  <a:cubicBezTo>
                    <a:pt x="224" y="513"/>
                    <a:pt x="224" y="513"/>
                    <a:pt x="225" y="513"/>
                  </a:cubicBezTo>
                  <a:cubicBezTo>
                    <a:pt x="224" y="513"/>
                    <a:pt x="224" y="513"/>
                    <a:pt x="224" y="513"/>
                  </a:cubicBezTo>
                  <a:cubicBezTo>
                    <a:pt x="224" y="513"/>
                    <a:pt x="224" y="513"/>
                    <a:pt x="224" y="513"/>
                  </a:cubicBezTo>
                  <a:cubicBezTo>
                    <a:pt x="224" y="513"/>
                    <a:pt x="224" y="513"/>
                    <a:pt x="224" y="513"/>
                  </a:cubicBezTo>
                  <a:cubicBezTo>
                    <a:pt x="223" y="514"/>
                    <a:pt x="223" y="513"/>
                    <a:pt x="223" y="513"/>
                  </a:cubicBezTo>
                  <a:cubicBezTo>
                    <a:pt x="223" y="513"/>
                    <a:pt x="223" y="513"/>
                    <a:pt x="223" y="513"/>
                  </a:cubicBezTo>
                  <a:cubicBezTo>
                    <a:pt x="223" y="513"/>
                    <a:pt x="223" y="513"/>
                    <a:pt x="223" y="513"/>
                  </a:cubicBezTo>
                  <a:cubicBezTo>
                    <a:pt x="223" y="514"/>
                    <a:pt x="223" y="514"/>
                    <a:pt x="223" y="514"/>
                  </a:cubicBezTo>
                  <a:cubicBezTo>
                    <a:pt x="223" y="514"/>
                    <a:pt x="223" y="514"/>
                    <a:pt x="223" y="514"/>
                  </a:cubicBezTo>
                  <a:cubicBezTo>
                    <a:pt x="223" y="514"/>
                    <a:pt x="223" y="514"/>
                    <a:pt x="223" y="514"/>
                  </a:cubicBezTo>
                  <a:cubicBezTo>
                    <a:pt x="223" y="514"/>
                    <a:pt x="223" y="514"/>
                    <a:pt x="223" y="514"/>
                  </a:cubicBezTo>
                  <a:cubicBezTo>
                    <a:pt x="222" y="514"/>
                    <a:pt x="222" y="514"/>
                    <a:pt x="222" y="514"/>
                  </a:cubicBezTo>
                  <a:cubicBezTo>
                    <a:pt x="222" y="514"/>
                    <a:pt x="220" y="513"/>
                    <a:pt x="219" y="513"/>
                  </a:cubicBezTo>
                  <a:cubicBezTo>
                    <a:pt x="219" y="513"/>
                    <a:pt x="219" y="512"/>
                    <a:pt x="219" y="512"/>
                  </a:cubicBezTo>
                  <a:cubicBezTo>
                    <a:pt x="219" y="513"/>
                    <a:pt x="219" y="513"/>
                    <a:pt x="219" y="513"/>
                  </a:cubicBezTo>
                  <a:cubicBezTo>
                    <a:pt x="220" y="514"/>
                    <a:pt x="219" y="513"/>
                    <a:pt x="220" y="514"/>
                  </a:cubicBezTo>
                  <a:cubicBezTo>
                    <a:pt x="221" y="514"/>
                    <a:pt x="221" y="514"/>
                    <a:pt x="221" y="514"/>
                  </a:cubicBezTo>
                  <a:cubicBezTo>
                    <a:pt x="221" y="514"/>
                    <a:pt x="220" y="514"/>
                    <a:pt x="220" y="514"/>
                  </a:cubicBezTo>
                  <a:cubicBezTo>
                    <a:pt x="220" y="515"/>
                    <a:pt x="220" y="515"/>
                    <a:pt x="220" y="515"/>
                  </a:cubicBezTo>
                  <a:cubicBezTo>
                    <a:pt x="221" y="515"/>
                    <a:pt x="221" y="515"/>
                    <a:pt x="221" y="515"/>
                  </a:cubicBezTo>
                  <a:cubicBezTo>
                    <a:pt x="221" y="516"/>
                    <a:pt x="222" y="515"/>
                    <a:pt x="222" y="515"/>
                  </a:cubicBezTo>
                  <a:cubicBezTo>
                    <a:pt x="222" y="516"/>
                    <a:pt x="222" y="516"/>
                    <a:pt x="222" y="516"/>
                  </a:cubicBezTo>
                  <a:cubicBezTo>
                    <a:pt x="222" y="516"/>
                    <a:pt x="222" y="516"/>
                    <a:pt x="223" y="516"/>
                  </a:cubicBezTo>
                  <a:cubicBezTo>
                    <a:pt x="223" y="517"/>
                    <a:pt x="222" y="516"/>
                    <a:pt x="222" y="516"/>
                  </a:cubicBezTo>
                  <a:cubicBezTo>
                    <a:pt x="222" y="516"/>
                    <a:pt x="220" y="517"/>
                    <a:pt x="220" y="517"/>
                  </a:cubicBezTo>
                  <a:cubicBezTo>
                    <a:pt x="219" y="516"/>
                    <a:pt x="219" y="516"/>
                    <a:pt x="219" y="516"/>
                  </a:cubicBezTo>
                  <a:cubicBezTo>
                    <a:pt x="219" y="516"/>
                    <a:pt x="219" y="516"/>
                    <a:pt x="219" y="516"/>
                  </a:cubicBezTo>
                  <a:cubicBezTo>
                    <a:pt x="219" y="517"/>
                    <a:pt x="219" y="517"/>
                    <a:pt x="219" y="517"/>
                  </a:cubicBezTo>
                  <a:cubicBezTo>
                    <a:pt x="219" y="517"/>
                    <a:pt x="219" y="518"/>
                    <a:pt x="219" y="518"/>
                  </a:cubicBezTo>
                  <a:cubicBezTo>
                    <a:pt x="219" y="518"/>
                    <a:pt x="220" y="517"/>
                    <a:pt x="221" y="517"/>
                  </a:cubicBezTo>
                  <a:cubicBezTo>
                    <a:pt x="221" y="517"/>
                    <a:pt x="221" y="517"/>
                    <a:pt x="221" y="516"/>
                  </a:cubicBezTo>
                  <a:cubicBezTo>
                    <a:pt x="221" y="517"/>
                    <a:pt x="221" y="517"/>
                    <a:pt x="222" y="517"/>
                  </a:cubicBezTo>
                  <a:cubicBezTo>
                    <a:pt x="222" y="516"/>
                    <a:pt x="222" y="517"/>
                    <a:pt x="222" y="516"/>
                  </a:cubicBezTo>
                  <a:cubicBezTo>
                    <a:pt x="222" y="517"/>
                    <a:pt x="222" y="517"/>
                    <a:pt x="222" y="517"/>
                  </a:cubicBezTo>
                  <a:cubicBezTo>
                    <a:pt x="222" y="517"/>
                    <a:pt x="222" y="517"/>
                    <a:pt x="222" y="517"/>
                  </a:cubicBezTo>
                  <a:cubicBezTo>
                    <a:pt x="221" y="517"/>
                    <a:pt x="221" y="517"/>
                    <a:pt x="221" y="517"/>
                  </a:cubicBezTo>
                  <a:cubicBezTo>
                    <a:pt x="221" y="517"/>
                    <a:pt x="221" y="518"/>
                    <a:pt x="221" y="518"/>
                  </a:cubicBezTo>
                  <a:cubicBezTo>
                    <a:pt x="221" y="518"/>
                    <a:pt x="221" y="518"/>
                    <a:pt x="221" y="518"/>
                  </a:cubicBezTo>
                  <a:cubicBezTo>
                    <a:pt x="220" y="518"/>
                    <a:pt x="220" y="518"/>
                    <a:pt x="221" y="518"/>
                  </a:cubicBezTo>
                  <a:cubicBezTo>
                    <a:pt x="221" y="517"/>
                    <a:pt x="221" y="517"/>
                    <a:pt x="221" y="517"/>
                  </a:cubicBezTo>
                  <a:cubicBezTo>
                    <a:pt x="221" y="517"/>
                    <a:pt x="221" y="517"/>
                    <a:pt x="221" y="517"/>
                  </a:cubicBezTo>
                  <a:cubicBezTo>
                    <a:pt x="220" y="518"/>
                    <a:pt x="220" y="518"/>
                    <a:pt x="220" y="518"/>
                  </a:cubicBezTo>
                  <a:cubicBezTo>
                    <a:pt x="220" y="518"/>
                    <a:pt x="220" y="518"/>
                    <a:pt x="220" y="518"/>
                  </a:cubicBezTo>
                  <a:cubicBezTo>
                    <a:pt x="220" y="519"/>
                    <a:pt x="220" y="519"/>
                    <a:pt x="220" y="519"/>
                  </a:cubicBezTo>
                  <a:cubicBezTo>
                    <a:pt x="220" y="519"/>
                    <a:pt x="220" y="519"/>
                    <a:pt x="220" y="519"/>
                  </a:cubicBezTo>
                  <a:cubicBezTo>
                    <a:pt x="220" y="519"/>
                    <a:pt x="221" y="519"/>
                    <a:pt x="221" y="519"/>
                  </a:cubicBezTo>
                  <a:cubicBezTo>
                    <a:pt x="221" y="519"/>
                    <a:pt x="220" y="519"/>
                    <a:pt x="220" y="519"/>
                  </a:cubicBezTo>
                  <a:cubicBezTo>
                    <a:pt x="220" y="520"/>
                    <a:pt x="220" y="520"/>
                    <a:pt x="220" y="520"/>
                  </a:cubicBezTo>
                  <a:cubicBezTo>
                    <a:pt x="220" y="520"/>
                    <a:pt x="220" y="520"/>
                    <a:pt x="220" y="520"/>
                  </a:cubicBezTo>
                  <a:cubicBezTo>
                    <a:pt x="219" y="520"/>
                    <a:pt x="219" y="520"/>
                    <a:pt x="219" y="520"/>
                  </a:cubicBezTo>
                  <a:cubicBezTo>
                    <a:pt x="219" y="520"/>
                    <a:pt x="219" y="520"/>
                    <a:pt x="219" y="520"/>
                  </a:cubicBezTo>
                  <a:cubicBezTo>
                    <a:pt x="219" y="520"/>
                    <a:pt x="219" y="520"/>
                    <a:pt x="219" y="520"/>
                  </a:cubicBezTo>
                  <a:cubicBezTo>
                    <a:pt x="219" y="520"/>
                    <a:pt x="219" y="520"/>
                    <a:pt x="219" y="520"/>
                  </a:cubicBezTo>
                  <a:cubicBezTo>
                    <a:pt x="218" y="520"/>
                    <a:pt x="218" y="520"/>
                    <a:pt x="219" y="520"/>
                  </a:cubicBezTo>
                  <a:cubicBezTo>
                    <a:pt x="218" y="520"/>
                    <a:pt x="218" y="520"/>
                    <a:pt x="218" y="520"/>
                  </a:cubicBezTo>
                  <a:cubicBezTo>
                    <a:pt x="218" y="519"/>
                    <a:pt x="218" y="519"/>
                    <a:pt x="218" y="519"/>
                  </a:cubicBezTo>
                  <a:cubicBezTo>
                    <a:pt x="217" y="520"/>
                    <a:pt x="217" y="520"/>
                    <a:pt x="218" y="520"/>
                  </a:cubicBezTo>
                  <a:cubicBezTo>
                    <a:pt x="218" y="520"/>
                    <a:pt x="218" y="520"/>
                    <a:pt x="218" y="520"/>
                  </a:cubicBezTo>
                  <a:cubicBezTo>
                    <a:pt x="218" y="520"/>
                    <a:pt x="218" y="520"/>
                    <a:pt x="218" y="520"/>
                  </a:cubicBezTo>
                  <a:cubicBezTo>
                    <a:pt x="217" y="520"/>
                    <a:pt x="217" y="520"/>
                    <a:pt x="217" y="520"/>
                  </a:cubicBezTo>
                  <a:cubicBezTo>
                    <a:pt x="217" y="520"/>
                    <a:pt x="217" y="521"/>
                    <a:pt x="217" y="521"/>
                  </a:cubicBezTo>
                  <a:cubicBezTo>
                    <a:pt x="217" y="521"/>
                    <a:pt x="217" y="520"/>
                    <a:pt x="217" y="520"/>
                  </a:cubicBezTo>
                  <a:cubicBezTo>
                    <a:pt x="217" y="520"/>
                    <a:pt x="217" y="520"/>
                    <a:pt x="217" y="520"/>
                  </a:cubicBezTo>
                  <a:cubicBezTo>
                    <a:pt x="217" y="520"/>
                    <a:pt x="217" y="520"/>
                    <a:pt x="217" y="520"/>
                  </a:cubicBezTo>
                  <a:cubicBezTo>
                    <a:pt x="216" y="520"/>
                    <a:pt x="216" y="520"/>
                    <a:pt x="216" y="520"/>
                  </a:cubicBezTo>
                  <a:cubicBezTo>
                    <a:pt x="216" y="520"/>
                    <a:pt x="216" y="520"/>
                    <a:pt x="216" y="520"/>
                  </a:cubicBezTo>
                  <a:cubicBezTo>
                    <a:pt x="216" y="520"/>
                    <a:pt x="216" y="520"/>
                    <a:pt x="216" y="520"/>
                  </a:cubicBezTo>
                  <a:cubicBezTo>
                    <a:pt x="216" y="521"/>
                    <a:pt x="216" y="521"/>
                    <a:pt x="216" y="521"/>
                  </a:cubicBezTo>
                  <a:cubicBezTo>
                    <a:pt x="216" y="521"/>
                    <a:pt x="216" y="521"/>
                    <a:pt x="216" y="521"/>
                  </a:cubicBezTo>
                  <a:cubicBezTo>
                    <a:pt x="217" y="521"/>
                    <a:pt x="217" y="521"/>
                    <a:pt x="217" y="521"/>
                  </a:cubicBezTo>
                  <a:cubicBezTo>
                    <a:pt x="217" y="521"/>
                    <a:pt x="217" y="522"/>
                    <a:pt x="218" y="522"/>
                  </a:cubicBezTo>
                  <a:cubicBezTo>
                    <a:pt x="218" y="522"/>
                    <a:pt x="218" y="522"/>
                    <a:pt x="218" y="522"/>
                  </a:cubicBezTo>
                  <a:cubicBezTo>
                    <a:pt x="218" y="522"/>
                    <a:pt x="218" y="522"/>
                    <a:pt x="218" y="522"/>
                  </a:cubicBezTo>
                  <a:cubicBezTo>
                    <a:pt x="218" y="522"/>
                    <a:pt x="218" y="522"/>
                    <a:pt x="218" y="522"/>
                  </a:cubicBezTo>
                  <a:cubicBezTo>
                    <a:pt x="219" y="522"/>
                    <a:pt x="219" y="522"/>
                    <a:pt x="219" y="522"/>
                  </a:cubicBezTo>
                  <a:cubicBezTo>
                    <a:pt x="219" y="522"/>
                    <a:pt x="219" y="522"/>
                    <a:pt x="219" y="522"/>
                  </a:cubicBezTo>
                  <a:cubicBezTo>
                    <a:pt x="219" y="523"/>
                    <a:pt x="219" y="523"/>
                    <a:pt x="219" y="523"/>
                  </a:cubicBezTo>
                  <a:cubicBezTo>
                    <a:pt x="219" y="523"/>
                    <a:pt x="219" y="523"/>
                    <a:pt x="219" y="523"/>
                  </a:cubicBezTo>
                  <a:cubicBezTo>
                    <a:pt x="219" y="523"/>
                    <a:pt x="219" y="522"/>
                    <a:pt x="219" y="523"/>
                  </a:cubicBezTo>
                  <a:cubicBezTo>
                    <a:pt x="219" y="522"/>
                    <a:pt x="220" y="522"/>
                    <a:pt x="220" y="522"/>
                  </a:cubicBezTo>
                  <a:cubicBezTo>
                    <a:pt x="220" y="522"/>
                    <a:pt x="220" y="522"/>
                    <a:pt x="220" y="522"/>
                  </a:cubicBezTo>
                  <a:cubicBezTo>
                    <a:pt x="220" y="522"/>
                    <a:pt x="220" y="522"/>
                    <a:pt x="220" y="522"/>
                  </a:cubicBezTo>
                  <a:cubicBezTo>
                    <a:pt x="220" y="522"/>
                    <a:pt x="220" y="522"/>
                    <a:pt x="220" y="522"/>
                  </a:cubicBezTo>
                  <a:cubicBezTo>
                    <a:pt x="219" y="521"/>
                    <a:pt x="219" y="521"/>
                    <a:pt x="220" y="521"/>
                  </a:cubicBezTo>
                  <a:cubicBezTo>
                    <a:pt x="220" y="522"/>
                    <a:pt x="220" y="522"/>
                    <a:pt x="220" y="522"/>
                  </a:cubicBezTo>
                  <a:cubicBezTo>
                    <a:pt x="220" y="522"/>
                    <a:pt x="220" y="522"/>
                    <a:pt x="220" y="522"/>
                  </a:cubicBezTo>
                  <a:cubicBezTo>
                    <a:pt x="220" y="522"/>
                    <a:pt x="220" y="522"/>
                    <a:pt x="220" y="522"/>
                  </a:cubicBezTo>
                  <a:cubicBezTo>
                    <a:pt x="221" y="521"/>
                    <a:pt x="221" y="522"/>
                    <a:pt x="221" y="522"/>
                  </a:cubicBezTo>
                  <a:cubicBezTo>
                    <a:pt x="221" y="522"/>
                    <a:pt x="221" y="522"/>
                    <a:pt x="221" y="522"/>
                  </a:cubicBezTo>
                  <a:cubicBezTo>
                    <a:pt x="221" y="521"/>
                    <a:pt x="221" y="521"/>
                    <a:pt x="221" y="521"/>
                  </a:cubicBezTo>
                  <a:cubicBezTo>
                    <a:pt x="221" y="521"/>
                    <a:pt x="222" y="521"/>
                    <a:pt x="222" y="521"/>
                  </a:cubicBezTo>
                  <a:cubicBezTo>
                    <a:pt x="222" y="520"/>
                    <a:pt x="222" y="520"/>
                    <a:pt x="222" y="520"/>
                  </a:cubicBezTo>
                  <a:cubicBezTo>
                    <a:pt x="222" y="520"/>
                    <a:pt x="221" y="521"/>
                    <a:pt x="221" y="521"/>
                  </a:cubicBezTo>
                  <a:cubicBezTo>
                    <a:pt x="221" y="521"/>
                    <a:pt x="221" y="521"/>
                    <a:pt x="221" y="520"/>
                  </a:cubicBezTo>
                  <a:cubicBezTo>
                    <a:pt x="221" y="520"/>
                    <a:pt x="221" y="520"/>
                    <a:pt x="221" y="520"/>
                  </a:cubicBezTo>
                  <a:cubicBezTo>
                    <a:pt x="222" y="520"/>
                    <a:pt x="222" y="520"/>
                    <a:pt x="222" y="520"/>
                  </a:cubicBezTo>
                  <a:cubicBezTo>
                    <a:pt x="222" y="520"/>
                    <a:pt x="222" y="520"/>
                    <a:pt x="222" y="520"/>
                  </a:cubicBezTo>
                  <a:cubicBezTo>
                    <a:pt x="222" y="520"/>
                    <a:pt x="222" y="520"/>
                    <a:pt x="223" y="520"/>
                  </a:cubicBezTo>
                  <a:cubicBezTo>
                    <a:pt x="223" y="520"/>
                    <a:pt x="223" y="520"/>
                    <a:pt x="223" y="520"/>
                  </a:cubicBezTo>
                  <a:cubicBezTo>
                    <a:pt x="223" y="519"/>
                    <a:pt x="223" y="519"/>
                    <a:pt x="223" y="519"/>
                  </a:cubicBezTo>
                  <a:cubicBezTo>
                    <a:pt x="223" y="520"/>
                    <a:pt x="223" y="520"/>
                    <a:pt x="224" y="520"/>
                  </a:cubicBezTo>
                  <a:cubicBezTo>
                    <a:pt x="225" y="520"/>
                    <a:pt x="224" y="519"/>
                    <a:pt x="225" y="518"/>
                  </a:cubicBezTo>
                  <a:cubicBezTo>
                    <a:pt x="225" y="518"/>
                    <a:pt x="225" y="518"/>
                    <a:pt x="225" y="518"/>
                  </a:cubicBezTo>
                  <a:close/>
                  <a:moveTo>
                    <a:pt x="219" y="519"/>
                  </a:moveTo>
                  <a:cubicBezTo>
                    <a:pt x="219" y="519"/>
                    <a:pt x="219" y="519"/>
                    <a:pt x="219" y="519"/>
                  </a:cubicBezTo>
                  <a:cubicBezTo>
                    <a:pt x="220" y="519"/>
                    <a:pt x="220" y="519"/>
                    <a:pt x="220" y="519"/>
                  </a:cubicBezTo>
                  <a:cubicBezTo>
                    <a:pt x="219" y="519"/>
                    <a:pt x="219" y="519"/>
                    <a:pt x="219" y="519"/>
                  </a:cubicBezTo>
                  <a:close/>
                  <a:moveTo>
                    <a:pt x="217" y="510"/>
                  </a:moveTo>
                  <a:cubicBezTo>
                    <a:pt x="217" y="510"/>
                    <a:pt x="217" y="510"/>
                    <a:pt x="217" y="510"/>
                  </a:cubicBezTo>
                  <a:cubicBezTo>
                    <a:pt x="217" y="510"/>
                    <a:pt x="217" y="510"/>
                    <a:pt x="217" y="510"/>
                  </a:cubicBezTo>
                  <a:close/>
                  <a:moveTo>
                    <a:pt x="216" y="509"/>
                  </a:moveTo>
                  <a:cubicBezTo>
                    <a:pt x="216" y="509"/>
                    <a:pt x="216" y="509"/>
                    <a:pt x="216" y="509"/>
                  </a:cubicBezTo>
                  <a:cubicBezTo>
                    <a:pt x="216" y="509"/>
                    <a:pt x="216" y="509"/>
                    <a:pt x="215" y="509"/>
                  </a:cubicBezTo>
                  <a:cubicBezTo>
                    <a:pt x="216" y="510"/>
                    <a:pt x="216" y="509"/>
                    <a:pt x="216" y="510"/>
                  </a:cubicBezTo>
                  <a:cubicBezTo>
                    <a:pt x="216" y="509"/>
                    <a:pt x="216" y="509"/>
                    <a:pt x="216" y="509"/>
                  </a:cubicBezTo>
                  <a:close/>
                  <a:moveTo>
                    <a:pt x="234" y="519"/>
                  </a:moveTo>
                  <a:cubicBezTo>
                    <a:pt x="234" y="519"/>
                    <a:pt x="234" y="519"/>
                    <a:pt x="234" y="519"/>
                  </a:cubicBezTo>
                  <a:cubicBezTo>
                    <a:pt x="234" y="519"/>
                    <a:pt x="234" y="519"/>
                    <a:pt x="234" y="519"/>
                  </a:cubicBezTo>
                  <a:close/>
                  <a:moveTo>
                    <a:pt x="238" y="516"/>
                  </a:moveTo>
                  <a:cubicBezTo>
                    <a:pt x="238" y="516"/>
                    <a:pt x="238" y="516"/>
                    <a:pt x="238" y="516"/>
                  </a:cubicBezTo>
                  <a:cubicBezTo>
                    <a:pt x="238" y="516"/>
                    <a:pt x="238" y="516"/>
                    <a:pt x="238" y="516"/>
                  </a:cubicBezTo>
                  <a:cubicBezTo>
                    <a:pt x="238" y="516"/>
                    <a:pt x="238" y="516"/>
                    <a:pt x="238" y="516"/>
                  </a:cubicBezTo>
                  <a:cubicBezTo>
                    <a:pt x="238" y="516"/>
                    <a:pt x="238" y="516"/>
                    <a:pt x="238" y="516"/>
                  </a:cubicBezTo>
                  <a:cubicBezTo>
                    <a:pt x="238" y="516"/>
                    <a:pt x="239" y="516"/>
                    <a:pt x="239" y="516"/>
                  </a:cubicBezTo>
                  <a:cubicBezTo>
                    <a:pt x="239" y="515"/>
                    <a:pt x="239" y="515"/>
                    <a:pt x="238" y="515"/>
                  </a:cubicBezTo>
                  <a:cubicBezTo>
                    <a:pt x="238" y="515"/>
                    <a:pt x="238" y="515"/>
                    <a:pt x="237" y="515"/>
                  </a:cubicBezTo>
                  <a:cubicBezTo>
                    <a:pt x="237" y="515"/>
                    <a:pt x="237" y="515"/>
                    <a:pt x="237" y="515"/>
                  </a:cubicBezTo>
                  <a:cubicBezTo>
                    <a:pt x="236" y="515"/>
                    <a:pt x="236" y="515"/>
                    <a:pt x="236" y="515"/>
                  </a:cubicBezTo>
                  <a:cubicBezTo>
                    <a:pt x="237" y="515"/>
                    <a:pt x="237" y="515"/>
                    <a:pt x="237" y="515"/>
                  </a:cubicBezTo>
                  <a:cubicBezTo>
                    <a:pt x="237" y="514"/>
                    <a:pt x="237" y="514"/>
                    <a:pt x="237" y="514"/>
                  </a:cubicBezTo>
                  <a:cubicBezTo>
                    <a:pt x="237" y="515"/>
                    <a:pt x="238" y="515"/>
                    <a:pt x="238" y="515"/>
                  </a:cubicBezTo>
                  <a:cubicBezTo>
                    <a:pt x="238" y="515"/>
                    <a:pt x="238" y="515"/>
                    <a:pt x="238" y="515"/>
                  </a:cubicBezTo>
                  <a:cubicBezTo>
                    <a:pt x="238" y="515"/>
                    <a:pt x="238" y="515"/>
                    <a:pt x="238" y="515"/>
                  </a:cubicBezTo>
                  <a:cubicBezTo>
                    <a:pt x="239" y="514"/>
                    <a:pt x="238" y="514"/>
                    <a:pt x="238" y="514"/>
                  </a:cubicBezTo>
                  <a:cubicBezTo>
                    <a:pt x="238" y="514"/>
                    <a:pt x="238" y="514"/>
                    <a:pt x="238" y="514"/>
                  </a:cubicBezTo>
                  <a:cubicBezTo>
                    <a:pt x="238" y="515"/>
                    <a:pt x="239" y="514"/>
                    <a:pt x="239" y="514"/>
                  </a:cubicBezTo>
                  <a:cubicBezTo>
                    <a:pt x="239" y="514"/>
                    <a:pt x="238" y="514"/>
                    <a:pt x="238" y="514"/>
                  </a:cubicBezTo>
                  <a:cubicBezTo>
                    <a:pt x="238" y="514"/>
                    <a:pt x="238" y="513"/>
                    <a:pt x="238" y="513"/>
                  </a:cubicBezTo>
                  <a:cubicBezTo>
                    <a:pt x="238" y="513"/>
                    <a:pt x="238" y="513"/>
                    <a:pt x="238" y="513"/>
                  </a:cubicBezTo>
                  <a:cubicBezTo>
                    <a:pt x="236" y="513"/>
                    <a:pt x="236" y="513"/>
                    <a:pt x="236" y="513"/>
                  </a:cubicBezTo>
                  <a:cubicBezTo>
                    <a:pt x="236" y="513"/>
                    <a:pt x="236" y="513"/>
                    <a:pt x="235" y="513"/>
                  </a:cubicBezTo>
                  <a:cubicBezTo>
                    <a:pt x="235" y="513"/>
                    <a:pt x="235" y="514"/>
                    <a:pt x="235" y="514"/>
                  </a:cubicBezTo>
                  <a:cubicBezTo>
                    <a:pt x="235" y="514"/>
                    <a:pt x="235" y="514"/>
                    <a:pt x="235" y="514"/>
                  </a:cubicBezTo>
                  <a:cubicBezTo>
                    <a:pt x="235" y="515"/>
                    <a:pt x="236" y="515"/>
                    <a:pt x="236" y="515"/>
                  </a:cubicBezTo>
                  <a:cubicBezTo>
                    <a:pt x="236" y="515"/>
                    <a:pt x="236" y="515"/>
                    <a:pt x="236" y="515"/>
                  </a:cubicBezTo>
                  <a:cubicBezTo>
                    <a:pt x="236" y="515"/>
                    <a:pt x="236" y="515"/>
                    <a:pt x="236" y="515"/>
                  </a:cubicBezTo>
                  <a:cubicBezTo>
                    <a:pt x="236" y="515"/>
                    <a:pt x="236" y="516"/>
                    <a:pt x="236" y="516"/>
                  </a:cubicBezTo>
                  <a:cubicBezTo>
                    <a:pt x="235" y="515"/>
                    <a:pt x="235" y="515"/>
                    <a:pt x="235" y="515"/>
                  </a:cubicBezTo>
                  <a:cubicBezTo>
                    <a:pt x="234" y="515"/>
                    <a:pt x="234" y="515"/>
                    <a:pt x="234" y="515"/>
                  </a:cubicBezTo>
                  <a:cubicBezTo>
                    <a:pt x="234" y="514"/>
                    <a:pt x="234" y="514"/>
                    <a:pt x="234" y="514"/>
                  </a:cubicBezTo>
                  <a:cubicBezTo>
                    <a:pt x="234" y="514"/>
                    <a:pt x="234" y="514"/>
                    <a:pt x="234" y="514"/>
                  </a:cubicBezTo>
                  <a:cubicBezTo>
                    <a:pt x="233" y="513"/>
                    <a:pt x="234" y="513"/>
                    <a:pt x="234" y="513"/>
                  </a:cubicBezTo>
                  <a:cubicBezTo>
                    <a:pt x="234" y="513"/>
                    <a:pt x="234" y="513"/>
                    <a:pt x="234" y="513"/>
                  </a:cubicBezTo>
                  <a:cubicBezTo>
                    <a:pt x="234" y="513"/>
                    <a:pt x="234" y="513"/>
                    <a:pt x="234" y="513"/>
                  </a:cubicBezTo>
                  <a:cubicBezTo>
                    <a:pt x="234" y="513"/>
                    <a:pt x="234" y="513"/>
                    <a:pt x="234" y="513"/>
                  </a:cubicBezTo>
                  <a:cubicBezTo>
                    <a:pt x="234" y="514"/>
                    <a:pt x="234" y="514"/>
                    <a:pt x="235" y="514"/>
                  </a:cubicBezTo>
                  <a:cubicBezTo>
                    <a:pt x="235" y="514"/>
                    <a:pt x="235" y="514"/>
                    <a:pt x="235" y="514"/>
                  </a:cubicBezTo>
                  <a:cubicBezTo>
                    <a:pt x="235" y="513"/>
                    <a:pt x="235" y="513"/>
                    <a:pt x="235" y="512"/>
                  </a:cubicBezTo>
                  <a:cubicBezTo>
                    <a:pt x="234" y="512"/>
                    <a:pt x="234" y="512"/>
                    <a:pt x="234" y="512"/>
                  </a:cubicBezTo>
                  <a:cubicBezTo>
                    <a:pt x="234" y="512"/>
                    <a:pt x="234" y="512"/>
                    <a:pt x="234" y="512"/>
                  </a:cubicBezTo>
                  <a:cubicBezTo>
                    <a:pt x="234" y="512"/>
                    <a:pt x="233" y="512"/>
                    <a:pt x="233" y="512"/>
                  </a:cubicBezTo>
                  <a:cubicBezTo>
                    <a:pt x="233" y="512"/>
                    <a:pt x="233" y="512"/>
                    <a:pt x="233" y="512"/>
                  </a:cubicBezTo>
                  <a:cubicBezTo>
                    <a:pt x="233" y="513"/>
                    <a:pt x="233" y="512"/>
                    <a:pt x="233" y="512"/>
                  </a:cubicBezTo>
                  <a:cubicBezTo>
                    <a:pt x="233" y="512"/>
                    <a:pt x="233" y="513"/>
                    <a:pt x="233" y="513"/>
                  </a:cubicBezTo>
                  <a:cubicBezTo>
                    <a:pt x="233" y="513"/>
                    <a:pt x="233" y="513"/>
                    <a:pt x="233" y="513"/>
                  </a:cubicBezTo>
                  <a:cubicBezTo>
                    <a:pt x="233" y="512"/>
                    <a:pt x="233" y="512"/>
                    <a:pt x="233" y="512"/>
                  </a:cubicBezTo>
                  <a:cubicBezTo>
                    <a:pt x="232" y="512"/>
                    <a:pt x="232" y="512"/>
                    <a:pt x="232" y="512"/>
                  </a:cubicBezTo>
                  <a:cubicBezTo>
                    <a:pt x="231" y="512"/>
                    <a:pt x="231" y="512"/>
                    <a:pt x="231" y="512"/>
                  </a:cubicBezTo>
                  <a:cubicBezTo>
                    <a:pt x="231" y="511"/>
                    <a:pt x="231" y="511"/>
                    <a:pt x="231" y="511"/>
                  </a:cubicBezTo>
                  <a:cubicBezTo>
                    <a:pt x="231" y="512"/>
                    <a:pt x="231" y="512"/>
                    <a:pt x="231" y="512"/>
                  </a:cubicBezTo>
                  <a:cubicBezTo>
                    <a:pt x="231" y="512"/>
                    <a:pt x="231" y="512"/>
                    <a:pt x="231" y="513"/>
                  </a:cubicBezTo>
                  <a:cubicBezTo>
                    <a:pt x="231" y="513"/>
                    <a:pt x="231" y="513"/>
                    <a:pt x="231" y="513"/>
                  </a:cubicBezTo>
                  <a:cubicBezTo>
                    <a:pt x="231" y="513"/>
                    <a:pt x="230" y="513"/>
                    <a:pt x="230" y="513"/>
                  </a:cubicBezTo>
                  <a:cubicBezTo>
                    <a:pt x="231" y="513"/>
                    <a:pt x="231" y="513"/>
                    <a:pt x="231" y="514"/>
                  </a:cubicBezTo>
                  <a:cubicBezTo>
                    <a:pt x="230" y="513"/>
                    <a:pt x="230" y="513"/>
                    <a:pt x="230" y="513"/>
                  </a:cubicBezTo>
                  <a:cubicBezTo>
                    <a:pt x="230" y="513"/>
                    <a:pt x="229" y="514"/>
                    <a:pt x="229" y="514"/>
                  </a:cubicBezTo>
                  <a:cubicBezTo>
                    <a:pt x="230" y="514"/>
                    <a:pt x="230" y="514"/>
                    <a:pt x="231" y="514"/>
                  </a:cubicBezTo>
                  <a:cubicBezTo>
                    <a:pt x="231" y="514"/>
                    <a:pt x="230" y="514"/>
                    <a:pt x="230" y="514"/>
                  </a:cubicBezTo>
                  <a:cubicBezTo>
                    <a:pt x="230" y="514"/>
                    <a:pt x="230" y="514"/>
                    <a:pt x="230" y="515"/>
                  </a:cubicBezTo>
                  <a:cubicBezTo>
                    <a:pt x="230" y="515"/>
                    <a:pt x="230" y="515"/>
                    <a:pt x="230" y="515"/>
                  </a:cubicBezTo>
                  <a:cubicBezTo>
                    <a:pt x="230" y="515"/>
                    <a:pt x="230" y="514"/>
                    <a:pt x="230" y="514"/>
                  </a:cubicBezTo>
                  <a:cubicBezTo>
                    <a:pt x="229" y="515"/>
                    <a:pt x="229" y="515"/>
                    <a:pt x="229" y="515"/>
                  </a:cubicBezTo>
                  <a:cubicBezTo>
                    <a:pt x="229" y="515"/>
                    <a:pt x="230" y="516"/>
                    <a:pt x="230" y="516"/>
                  </a:cubicBezTo>
                  <a:cubicBezTo>
                    <a:pt x="230" y="516"/>
                    <a:pt x="230" y="516"/>
                    <a:pt x="230" y="516"/>
                  </a:cubicBezTo>
                  <a:cubicBezTo>
                    <a:pt x="230" y="516"/>
                    <a:pt x="230" y="516"/>
                    <a:pt x="230" y="516"/>
                  </a:cubicBezTo>
                  <a:cubicBezTo>
                    <a:pt x="230" y="516"/>
                    <a:pt x="230" y="516"/>
                    <a:pt x="230" y="516"/>
                  </a:cubicBezTo>
                  <a:cubicBezTo>
                    <a:pt x="230" y="517"/>
                    <a:pt x="230" y="517"/>
                    <a:pt x="230" y="517"/>
                  </a:cubicBezTo>
                  <a:cubicBezTo>
                    <a:pt x="230" y="517"/>
                    <a:pt x="230" y="517"/>
                    <a:pt x="231" y="517"/>
                  </a:cubicBezTo>
                  <a:cubicBezTo>
                    <a:pt x="231" y="517"/>
                    <a:pt x="231" y="517"/>
                    <a:pt x="231" y="517"/>
                  </a:cubicBezTo>
                  <a:cubicBezTo>
                    <a:pt x="230" y="518"/>
                    <a:pt x="230" y="518"/>
                    <a:pt x="230" y="518"/>
                  </a:cubicBezTo>
                  <a:cubicBezTo>
                    <a:pt x="230" y="517"/>
                    <a:pt x="230" y="517"/>
                    <a:pt x="230" y="517"/>
                  </a:cubicBezTo>
                  <a:cubicBezTo>
                    <a:pt x="230" y="517"/>
                    <a:pt x="230" y="517"/>
                    <a:pt x="230" y="517"/>
                  </a:cubicBezTo>
                  <a:cubicBezTo>
                    <a:pt x="230" y="517"/>
                    <a:pt x="230" y="517"/>
                    <a:pt x="230" y="516"/>
                  </a:cubicBezTo>
                  <a:cubicBezTo>
                    <a:pt x="229" y="517"/>
                    <a:pt x="229" y="517"/>
                    <a:pt x="229" y="517"/>
                  </a:cubicBezTo>
                  <a:cubicBezTo>
                    <a:pt x="229" y="517"/>
                    <a:pt x="229" y="517"/>
                    <a:pt x="229" y="517"/>
                  </a:cubicBezTo>
                  <a:cubicBezTo>
                    <a:pt x="229" y="517"/>
                    <a:pt x="229" y="517"/>
                    <a:pt x="229" y="517"/>
                  </a:cubicBezTo>
                  <a:cubicBezTo>
                    <a:pt x="228" y="518"/>
                    <a:pt x="228" y="518"/>
                    <a:pt x="228" y="518"/>
                  </a:cubicBezTo>
                  <a:cubicBezTo>
                    <a:pt x="228" y="518"/>
                    <a:pt x="228" y="518"/>
                    <a:pt x="228" y="518"/>
                  </a:cubicBezTo>
                  <a:cubicBezTo>
                    <a:pt x="227" y="518"/>
                    <a:pt x="227" y="518"/>
                    <a:pt x="227" y="518"/>
                  </a:cubicBezTo>
                  <a:cubicBezTo>
                    <a:pt x="227" y="518"/>
                    <a:pt x="227" y="518"/>
                    <a:pt x="227" y="518"/>
                  </a:cubicBezTo>
                  <a:cubicBezTo>
                    <a:pt x="227" y="519"/>
                    <a:pt x="227" y="519"/>
                    <a:pt x="227" y="519"/>
                  </a:cubicBezTo>
                  <a:cubicBezTo>
                    <a:pt x="227" y="519"/>
                    <a:pt x="227" y="519"/>
                    <a:pt x="227" y="519"/>
                  </a:cubicBezTo>
                  <a:cubicBezTo>
                    <a:pt x="227" y="519"/>
                    <a:pt x="227" y="519"/>
                    <a:pt x="227" y="519"/>
                  </a:cubicBezTo>
                  <a:cubicBezTo>
                    <a:pt x="227" y="519"/>
                    <a:pt x="227" y="519"/>
                    <a:pt x="227" y="519"/>
                  </a:cubicBezTo>
                  <a:cubicBezTo>
                    <a:pt x="227" y="519"/>
                    <a:pt x="226" y="519"/>
                    <a:pt x="226" y="519"/>
                  </a:cubicBezTo>
                  <a:cubicBezTo>
                    <a:pt x="226" y="519"/>
                    <a:pt x="226" y="519"/>
                    <a:pt x="226" y="519"/>
                  </a:cubicBezTo>
                  <a:cubicBezTo>
                    <a:pt x="226" y="519"/>
                    <a:pt x="226" y="519"/>
                    <a:pt x="226" y="519"/>
                  </a:cubicBezTo>
                  <a:cubicBezTo>
                    <a:pt x="227" y="520"/>
                    <a:pt x="227" y="520"/>
                    <a:pt x="226" y="520"/>
                  </a:cubicBezTo>
                  <a:cubicBezTo>
                    <a:pt x="226" y="520"/>
                    <a:pt x="226" y="520"/>
                    <a:pt x="226" y="520"/>
                  </a:cubicBezTo>
                  <a:cubicBezTo>
                    <a:pt x="226" y="520"/>
                    <a:pt x="226" y="520"/>
                    <a:pt x="227" y="520"/>
                  </a:cubicBezTo>
                  <a:cubicBezTo>
                    <a:pt x="226" y="520"/>
                    <a:pt x="226" y="520"/>
                    <a:pt x="226" y="520"/>
                  </a:cubicBezTo>
                  <a:cubicBezTo>
                    <a:pt x="226" y="520"/>
                    <a:pt x="226" y="520"/>
                    <a:pt x="226" y="520"/>
                  </a:cubicBezTo>
                  <a:cubicBezTo>
                    <a:pt x="226" y="520"/>
                    <a:pt x="226" y="520"/>
                    <a:pt x="226" y="520"/>
                  </a:cubicBezTo>
                  <a:cubicBezTo>
                    <a:pt x="226" y="521"/>
                    <a:pt x="226" y="521"/>
                    <a:pt x="226" y="522"/>
                  </a:cubicBezTo>
                  <a:cubicBezTo>
                    <a:pt x="226" y="522"/>
                    <a:pt x="226" y="522"/>
                    <a:pt x="226" y="522"/>
                  </a:cubicBezTo>
                  <a:cubicBezTo>
                    <a:pt x="226" y="522"/>
                    <a:pt x="226" y="522"/>
                    <a:pt x="226" y="522"/>
                  </a:cubicBezTo>
                  <a:cubicBezTo>
                    <a:pt x="226" y="522"/>
                    <a:pt x="226" y="522"/>
                    <a:pt x="226" y="522"/>
                  </a:cubicBezTo>
                  <a:cubicBezTo>
                    <a:pt x="227" y="523"/>
                    <a:pt x="227" y="523"/>
                    <a:pt x="227" y="523"/>
                  </a:cubicBezTo>
                  <a:cubicBezTo>
                    <a:pt x="228" y="524"/>
                    <a:pt x="228" y="524"/>
                    <a:pt x="228" y="524"/>
                  </a:cubicBezTo>
                  <a:cubicBezTo>
                    <a:pt x="228" y="524"/>
                    <a:pt x="228" y="524"/>
                    <a:pt x="228" y="524"/>
                  </a:cubicBezTo>
                  <a:cubicBezTo>
                    <a:pt x="228" y="524"/>
                    <a:pt x="228" y="524"/>
                    <a:pt x="228" y="523"/>
                  </a:cubicBezTo>
                  <a:cubicBezTo>
                    <a:pt x="228" y="523"/>
                    <a:pt x="228" y="523"/>
                    <a:pt x="228" y="523"/>
                  </a:cubicBezTo>
                  <a:cubicBezTo>
                    <a:pt x="228" y="523"/>
                    <a:pt x="228" y="523"/>
                    <a:pt x="228" y="523"/>
                  </a:cubicBezTo>
                  <a:cubicBezTo>
                    <a:pt x="228" y="522"/>
                    <a:pt x="228" y="522"/>
                    <a:pt x="228" y="522"/>
                  </a:cubicBezTo>
                  <a:cubicBezTo>
                    <a:pt x="228" y="522"/>
                    <a:pt x="227" y="522"/>
                    <a:pt x="227" y="523"/>
                  </a:cubicBezTo>
                  <a:cubicBezTo>
                    <a:pt x="227" y="522"/>
                    <a:pt x="227" y="522"/>
                    <a:pt x="227" y="522"/>
                  </a:cubicBezTo>
                  <a:cubicBezTo>
                    <a:pt x="227" y="522"/>
                    <a:pt x="227" y="522"/>
                    <a:pt x="227" y="522"/>
                  </a:cubicBezTo>
                  <a:cubicBezTo>
                    <a:pt x="227" y="522"/>
                    <a:pt x="227" y="522"/>
                    <a:pt x="227" y="522"/>
                  </a:cubicBezTo>
                  <a:cubicBezTo>
                    <a:pt x="227" y="522"/>
                    <a:pt x="227" y="522"/>
                    <a:pt x="227" y="522"/>
                  </a:cubicBezTo>
                  <a:cubicBezTo>
                    <a:pt x="227" y="521"/>
                    <a:pt x="227" y="521"/>
                    <a:pt x="227" y="521"/>
                  </a:cubicBezTo>
                  <a:cubicBezTo>
                    <a:pt x="228" y="522"/>
                    <a:pt x="228" y="521"/>
                    <a:pt x="228" y="521"/>
                  </a:cubicBezTo>
                  <a:cubicBezTo>
                    <a:pt x="228" y="522"/>
                    <a:pt x="228" y="522"/>
                    <a:pt x="228" y="522"/>
                  </a:cubicBezTo>
                  <a:cubicBezTo>
                    <a:pt x="228" y="522"/>
                    <a:pt x="228" y="522"/>
                    <a:pt x="228" y="522"/>
                  </a:cubicBezTo>
                  <a:cubicBezTo>
                    <a:pt x="229" y="522"/>
                    <a:pt x="229" y="522"/>
                    <a:pt x="229" y="522"/>
                  </a:cubicBezTo>
                  <a:cubicBezTo>
                    <a:pt x="229" y="522"/>
                    <a:pt x="229" y="522"/>
                    <a:pt x="229" y="522"/>
                  </a:cubicBezTo>
                  <a:cubicBezTo>
                    <a:pt x="229" y="522"/>
                    <a:pt x="230" y="522"/>
                    <a:pt x="230" y="523"/>
                  </a:cubicBezTo>
                  <a:cubicBezTo>
                    <a:pt x="230" y="523"/>
                    <a:pt x="230" y="523"/>
                    <a:pt x="230" y="523"/>
                  </a:cubicBezTo>
                  <a:cubicBezTo>
                    <a:pt x="230" y="523"/>
                    <a:pt x="230" y="523"/>
                    <a:pt x="230" y="522"/>
                  </a:cubicBezTo>
                  <a:cubicBezTo>
                    <a:pt x="230" y="522"/>
                    <a:pt x="230" y="522"/>
                    <a:pt x="230" y="522"/>
                  </a:cubicBezTo>
                  <a:cubicBezTo>
                    <a:pt x="230" y="522"/>
                    <a:pt x="230" y="521"/>
                    <a:pt x="230" y="521"/>
                  </a:cubicBezTo>
                  <a:cubicBezTo>
                    <a:pt x="230" y="522"/>
                    <a:pt x="230" y="522"/>
                    <a:pt x="230" y="522"/>
                  </a:cubicBezTo>
                  <a:cubicBezTo>
                    <a:pt x="229" y="522"/>
                    <a:pt x="229" y="522"/>
                    <a:pt x="229" y="522"/>
                  </a:cubicBezTo>
                  <a:cubicBezTo>
                    <a:pt x="229" y="521"/>
                    <a:pt x="229" y="521"/>
                    <a:pt x="229" y="521"/>
                  </a:cubicBezTo>
                  <a:cubicBezTo>
                    <a:pt x="230" y="521"/>
                    <a:pt x="230" y="521"/>
                    <a:pt x="230" y="521"/>
                  </a:cubicBezTo>
                  <a:cubicBezTo>
                    <a:pt x="229" y="521"/>
                    <a:pt x="229" y="521"/>
                    <a:pt x="229" y="521"/>
                  </a:cubicBezTo>
                  <a:cubicBezTo>
                    <a:pt x="229" y="521"/>
                    <a:pt x="229" y="521"/>
                    <a:pt x="229" y="521"/>
                  </a:cubicBezTo>
                  <a:cubicBezTo>
                    <a:pt x="229" y="520"/>
                    <a:pt x="229" y="521"/>
                    <a:pt x="229" y="521"/>
                  </a:cubicBezTo>
                  <a:cubicBezTo>
                    <a:pt x="229" y="520"/>
                    <a:pt x="229" y="520"/>
                    <a:pt x="229" y="520"/>
                  </a:cubicBezTo>
                  <a:cubicBezTo>
                    <a:pt x="229" y="520"/>
                    <a:pt x="229" y="520"/>
                    <a:pt x="229" y="520"/>
                  </a:cubicBezTo>
                  <a:cubicBezTo>
                    <a:pt x="229" y="520"/>
                    <a:pt x="229" y="520"/>
                    <a:pt x="230" y="520"/>
                  </a:cubicBezTo>
                  <a:cubicBezTo>
                    <a:pt x="230" y="520"/>
                    <a:pt x="230" y="520"/>
                    <a:pt x="230" y="520"/>
                  </a:cubicBezTo>
                  <a:cubicBezTo>
                    <a:pt x="230" y="520"/>
                    <a:pt x="230" y="520"/>
                    <a:pt x="230" y="520"/>
                  </a:cubicBezTo>
                  <a:cubicBezTo>
                    <a:pt x="230" y="521"/>
                    <a:pt x="230" y="521"/>
                    <a:pt x="230" y="521"/>
                  </a:cubicBezTo>
                  <a:cubicBezTo>
                    <a:pt x="231" y="521"/>
                    <a:pt x="231" y="521"/>
                    <a:pt x="231" y="521"/>
                  </a:cubicBezTo>
                  <a:cubicBezTo>
                    <a:pt x="231" y="521"/>
                    <a:pt x="231" y="521"/>
                    <a:pt x="231" y="521"/>
                  </a:cubicBezTo>
                  <a:cubicBezTo>
                    <a:pt x="231" y="520"/>
                    <a:pt x="231" y="520"/>
                    <a:pt x="231" y="520"/>
                  </a:cubicBezTo>
                  <a:cubicBezTo>
                    <a:pt x="232" y="520"/>
                    <a:pt x="232" y="520"/>
                    <a:pt x="232" y="520"/>
                  </a:cubicBezTo>
                  <a:cubicBezTo>
                    <a:pt x="232" y="520"/>
                    <a:pt x="232" y="521"/>
                    <a:pt x="232" y="521"/>
                  </a:cubicBezTo>
                  <a:cubicBezTo>
                    <a:pt x="233" y="521"/>
                    <a:pt x="233" y="521"/>
                    <a:pt x="233" y="521"/>
                  </a:cubicBezTo>
                  <a:cubicBezTo>
                    <a:pt x="233" y="521"/>
                    <a:pt x="233" y="521"/>
                    <a:pt x="233" y="521"/>
                  </a:cubicBezTo>
                  <a:cubicBezTo>
                    <a:pt x="233" y="520"/>
                    <a:pt x="233" y="520"/>
                    <a:pt x="233" y="520"/>
                  </a:cubicBezTo>
                  <a:cubicBezTo>
                    <a:pt x="233" y="520"/>
                    <a:pt x="233" y="520"/>
                    <a:pt x="233" y="520"/>
                  </a:cubicBezTo>
                  <a:cubicBezTo>
                    <a:pt x="233" y="520"/>
                    <a:pt x="233" y="520"/>
                    <a:pt x="233" y="520"/>
                  </a:cubicBezTo>
                  <a:cubicBezTo>
                    <a:pt x="232" y="519"/>
                    <a:pt x="232" y="519"/>
                    <a:pt x="232" y="519"/>
                  </a:cubicBezTo>
                  <a:cubicBezTo>
                    <a:pt x="232" y="519"/>
                    <a:pt x="232" y="519"/>
                    <a:pt x="231" y="519"/>
                  </a:cubicBezTo>
                  <a:cubicBezTo>
                    <a:pt x="232" y="519"/>
                    <a:pt x="232" y="519"/>
                    <a:pt x="232" y="519"/>
                  </a:cubicBezTo>
                  <a:cubicBezTo>
                    <a:pt x="232" y="519"/>
                    <a:pt x="231" y="518"/>
                    <a:pt x="231" y="518"/>
                  </a:cubicBezTo>
                  <a:cubicBezTo>
                    <a:pt x="230" y="517"/>
                    <a:pt x="231" y="518"/>
                    <a:pt x="231" y="518"/>
                  </a:cubicBezTo>
                  <a:cubicBezTo>
                    <a:pt x="231" y="518"/>
                    <a:pt x="231" y="518"/>
                    <a:pt x="231" y="518"/>
                  </a:cubicBezTo>
                  <a:cubicBezTo>
                    <a:pt x="232" y="518"/>
                    <a:pt x="232" y="518"/>
                    <a:pt x="232" y="518"/>
                  </a:cubicBezTo>
                  <a:cubicBezTo>
                    <a:pt x="232" y="519"/>
                    <a:pt x="232" y="519"/>
                    <a:pt x="232" y="519"/>
                  </a:cubicBezTo>
                  <a:cubicBezTo>
                    <a:pt x="232" y="519"/>
                    <a:pt x="232" y="519"/>
                    <a:pt x="233" y="519"/>
                  </a:cubicBezTo>
                  <a:cubicBezTo>
                    <a:pt x="233" y="519"/>
                    <a:pt x="233" y="519"/>
                    <a:pt x="233" y="519"/>
                  </a:cubicBezTo>
                  <a:cubicBezTo>
                    <a:pt x="233" y="519"/>
                    <a:pt x="233" y="519"/>
                    <a:pt x="233" y="519"/>
                  </a:cubicBezTo>
                  <a:cubicBezTo>
                    <a:pt x="233" y="519"/>
                    <a:pt x="233" y="519"/>
                    <a:pt x="233" y="519"/>
                  </a:cubicBezTo>
                  <a:cubicBezTo>
                    <a:pt x="234" y="519"/>
                    <a:pt x="234" y="519"/>
                    <a:pt x="234" y="519"/>
                  </a:cubicBezTo>
                  <a:cubicBezTo>
                    <a:pt x="234" y="519"/>
                    <a:pt x="234" y="519"/>
                    <a:pt x="234" y="519"/>
                  </a:cubicBezTo>
                  <a:cubicBezTo>
                    <a:pt x="235" y="519"/>
                    <a:pt x="235" y="519"/>
                    <a:pt x="235" y="519"/>
                  </a:cubicBezTo>
                  <a:cubicBezTo>
                    <a:pt x="235" y="519"/>
                    <a:pt x="235" y="519"/>
                    <a:pt x="235" y="519"/>
                  </a:cubicBezTo>
                  <a:cubicBezTo>
                    <a:pt x="235" y="518"/>
                    <a:pt x="235" y="518"/>
                    <a:pt x="235" y="518"/>
                  </a:cubicBezTo>
                  <a:cubicBezTo>
                    <a:pt x="236" y="518"/>
                    <a:pt x="236" y="518"/>
                    <a:pt x="236" y="518"/>
                  </a:cubicBezTo>
                  <a:cubicBezTo>
                    <a:pt x="236" y="518"/>
                    <a:pt x="236" y="518"/>
                    <a:pt x="236" y="518"/>
                  </a:cubicBezTo>
                  <a:cubicBezTo>
                    <a:pt x="236" y="518"/>
                    <a:pt x="236" y="518"/>
                    <a:pt x="236" y="518"/>
                  </a:cubicBezTo>
                  <a:cubicBezTo>
                    <a:pt x="236" y="518"/>
                    <a:pt x="236" y="518"/>
                    <a:pt x="235" y="518"/>
                  </a:cubicBezTo>
                  <a:cubicBezTo>
                    <a:pt x="236" y="517"/>
                    <a:pt x="236" y="518"/>
                    <a:pt x="236" y="518"/>
                  </a:cubicBezTo>
                  <a:cubicBezTo>
                    <a:pt x="236" y="517"/>
                    <a:pt x="236" y="517"/>
                    <a:pt x="236" y="517"/>
                  </a:cubicBezTo>
                  <a:cubicBezTo>
                    <a:pt x="235" y="517"/>
                    <a:pt x="235" y="517"/>
                    <a:pt x="235" y="517"/>
                  </a:cubicBezTo>
                  <a:cubicBezTo>
                    <a:pt x="235" y="517"/>
                    <a:pt x="236" y="517"/>
                    <a:pt x="236" y="517"/>
                  </a:cubicBezTo>
                  <a:cubicBezTo>
                    <a:pt x="236" y="517"/>
                    <a:pt x="237" y="517"/>
                    <a:pt x="237" y="517"/>
                  </a:cubicBezTo>
                  <a:cubicBezTo>
                    <a:pt x="237" y="517"/>
                    <a:pt x="237" y="517"/>
                    <a:pt x="237" y="517"/>
                  </a:cubicBezTo>
                  <a:cubicBezTo>
                    <a:pt x="238" y="517"/>
                    <a:pt x="238" y="517"/>
                    <a:pt x="238" y="517"/>
                  </a:cubicBezTo>
                  <a:cubicBezTo>
                    <a:pt x="238" y="517"/>
                    <a:pt x="238" y="517"/>
                    <a:pt x="238" y="517"/>
                  </a:cubicBezTo>
                  <a:cubicBezTo>
                    <a:pt x="238" y="517"/>
                    <a:pt x="238" y="517"/>
                    <a:pt x="238" y="517"/>
                  </a:cubicBezTo>
                  <a:cubicBezTo>
                    <a:pt x="238" y="517"/>
                    <a:pt x="238" y="517"/>
                    <a:pt x="239" y="517"/>
                  </a:cubicBezTo>
                  <a:cubicBezTo>
                    <a:pt x="239" y="517"/>
                    <a:pt x="239" y="516"/>
                    <a:pt x="239" y="516"/>
                  </a:cubicBezTo>
                  <a:cubicBezTo>
                    <a:pt x="239" y="516"/>
                    <a:pt x="239" y="516"/>
                    <a:pt x="239" y="516"/>
                  </a:cubicBezTo>
                  <a:cubicBezTo>
                    <a:pt x="239" y="516"/>
                    <a:pt x="239" y="516"/>
                    <a:pt x="239" y="516"/>
                  </a:cubicBezTo>
                  <a:cubicBezTo>
                    <a:pt x="239" y="516"/>
                    <a:pt x="238" y="516"/>
                    <a:pt x="238" y="516"/>
                  </a:cubicBezTo>
                  <a:close/>
                  <a:moveTo>
                    <a:pt x="234" y="520"/>
                  </a:moveTo>
                  <a:cubicBezTo>
                    <a:pt x="234" y="520"/>
                    <a:pt x="234" y="520"/>
                    <a:pt x="234" y="520"/>
                  </a:cubicBezTo>
                  <a:cubicBezTo>
                    <a:pt x="234" y="520"/>
                    <a:pt x="234" y="520"/>
                    <a:pt x="234" y="520"/>
                  </a:cubicBezTo>
                  <a:cubicBezTo>
                    <a:pt x="234" y="521"/>
                    <a:pt x="234" y="521"/>
                    <a:pt x="234" y="521"/>
                  </a:cubicBezTo>
                  <a:cubicBezTo>
                    <a:pt x="235" y="520"/>
                    <a:pt x="234" y="520"/>
                    <a:pt x="234" y="520"/>
                  </a:cubicBezTo>
                  <a:close/>
                  <a:moveTo>
                    <a:pt x="237" y="515"/>
                  </a:moveTo>
                  <a:cubicBezTo>
                    <a:pt x="237" y="515"/>
                    <a:pt x="237" y="515"/>
                    <a:pt x="237" y="515"/>
                  </a:cubicBezTo>
                  <a:cubicBezTo>
                    <a:pt x="237" y="515"/>
                    <a:pt x="237" y="515"/>
                    <a:pt x="237" y="515"/>
                  </a:cubicBezTo>
                  <a:close/>
                  <a:moveTo>
                    <a:pt x="226" y="518"/>
                  </a:moveTo>
                  <a:cubicBezTo>
                    <a:pt x="226" y="518"/>
                    <a:pt x="226" y="518"/>
                    <a:pt x="226" y="518"/>
                  </a:cubicBezTo>
                  <a:cubicBezTo>
                    <a:pt x="226" y="517"/>
                    <a:pt x="226" y="517"/>
                    <a:pt x="227" y="517"/>
                  </a:cubicBezTo>
                  <a:cubicBezTo>
                    <a:pt x="226" y="517"/>
                    <a:pt x="226" y="517"/>
                    <a:pt x="226" y="517"/>
                  </a:cubicBezTo>
                  <a:cubicBezTo>
                    <a:pt x="226" y="518"/>
                    <a:pt x="226" y="518"/>
                    <a:pt x="226" y="518"/>
                  </a:cubicBezTo>
                  <a:close/>
                  <a:moveTo>
                    <a:pt x="225" y="520"/>
                  </a:moveTo>
                  <a:cubicBezTo>
                    <a:pt x="225" y="519"/>
                    <a:pt x="225" y="520"/>
                    <a:pt x="225" y="520"/>
                  </a:cubicBezTo>
                  <a:cubicBezTo>
                    <a:pt x="225" y="519"/>
                    <a:pt x="225" y="520"/>
                    <a:pt x="225" y="520"/>
                  </a:cubicBezTo>
                  <a:close/>
                  <a:moveTo>
                    <a:pt x="226" y="523"/>
                  </a:moveTo>
                  <a:cubicBezTo>
                    <a:pt x="226" y="522"/>
                    <a:pt x="226" y="522"/>
                    <a:pt x="225" y="522"/>
                  </a:cubicBezTo>
                  <a:cubicBezTo>
                    <a:pt x="225" y="522"/>
                    <a:pt x="225" y="522"/>
                    <a:pt x="225" y="522"/>
                  </a:cubicBezTo>
                  <a:cubicBezTo>
                    <a:pt x="225" y="522"/>
                    <a:pt x="225" y="522"/>
                    <a:pt x="225" y="521"/>
                  </a:cubicBezTo>
                  <a:cubicBezTo>
                    <a:pt x="225" y="522"/>
                    <a:pt x="225" y="522"/>
                    <a:pt x="225" y="522"/>
                  </a:cubicBezTo>
                  <a:cubicBezTo>
                    <a:pt x="225" y="523"/>
                    <a:pt x="225" y="523"/>
                    <a:pt x="225" y="523"/>
                  </a:cubicBezTo>
                  <a:cubicBezTo>
                    <a:pt x="225" y="523"/>
                    <a:pt x="226" y="523"/>
                    <a:pt x="226" y="523"/>
                  </a:cubicBezTo>
                  <a:close/>
                  <a:moveTo>
                    <a:pt x="226" y="524"/>
                  </a:moveTo>
                  <a:cubicBezTo>
                    <a:pt x="226" y="524"/>
                    <a:pt x="226" y="524"/>
                    <a:pt x="226" y="524"/>
                  </a:cubicBezTo>
                  <a:cubicBezTo>
                    <a:pt x="225" y="524"/>
                    <a:pt x="226" y="524"/>
                    <a:pt x="226" y="524"/>
                  </a:cubicBezTo>
                  <a:close/>
                  <a:moveTo>
                    <a:pt x="231" y="522"/>
                  </a:moveTo>
                  <a:cubicBezTo>
                    <a:pt x="231" y="522"/>
                    <a:pt x="231" y="522"/>
                    <a:pt x="231" y="522"/>
                  </a:cubicBezTo>
                  <a:cubicBezTo>
                    <a:pt x="231" y="522"/>
                    <a:pt x="231" y="522"/>
                    <a:pt x="231" y="522"/>
                  </a:cubicBezTo>
                  <a:cubicBezTo>
                    <a:pt x="231" y="522"/>
                    <a:pt x="231" y="523"/>
                    <a:pt x="231" y="523"/>
                  </a:cubicBezTo>
                  <a:cubicBezTo>
                    <a:pt x="231" y="523"/>
                    <a:pt x="231" y="523"/>
                    <a:pt x="231" y="522"/>
                  </a:cubicBezTo>
                  <a:cubicBezTo>
                    <a:pt x="231" y="522"/>
                    <a:pt x="231" y="522"/>
                    <a:pt x="231" y="522"/>
                  </a:cubicBezTo>
                  <a:cubicBezTo>
                    <a:pt x="231" y="522"/>
                    <a:pt x="231" y="522"/>
                    <a:pt x="231" y="522"/>
                  </a:cubicBezTo>
                  <a:cubicBezTo>
                    <a:pt x="231" y="522"/>
                    <a:pt x="231" y="522"/>
                    <a:pt x="231" y="522"/>
                  </a:cubicBezTo>
                  <a:close/>
                  <a:moveTo>
                    <a:pt x="225" y="521"/>
                  </a:moveTo>
                  <a:cubicBezTo>
                    <a:pt x="225" y="521"/>
                    <a:pt x="225" y="521"/>
                    <a:pt x="225" y="521"/>
                  </a:cubicBezTo>
                  <a:cubicBezTo>
                    <a:pt x="225" y="521"/>
                    <a:pt x="225" y="521"/>
                    <a:pt x="225" y="521"/>
                  </a:cubicBezTo>
                  <a:close/>
                  <a:moveTo>
                    <a:pt x="225" y="524"/>
                  </a:moveTo>
                  <a:cubicBezTo>
                    <a:pt x="225" y="524"/>
                    <a:pt x="225" y="524"/>
                    <a:pt x="225" y="524"/>
                  </a:cubicBezTo>
                  <a:cubicBezTo>
                    <a:pt x="225" y="524"/>
                    <a:pt x="225" y="524"/>
                    <a:pt x="225" y="524"/>
                  </a:cubicBezTo>
                  <a:cubicBezTo>
                    <a:pt x="225" y="524"/>
                    <a:pt x="225" y="524"/>
                    <a:pt x="225" y="524"/>
                  </a:cubicBezTo>
                  <a:close/>
                  <a:moveTo>
                    <a:pt x="136" y="545"/>
                  </a:moveTo>
                  <a:cubicBezTo>
                    <a:pt x="136" y="545"/>
                    <a:pt x="135" y="546"/>
                    <a:pt x="135" y="546"/>
                  </a:cubicBezTo>
                  <a:cubicBezTo>
                    <a:pt x="136" y="547"/>
                    <a:pt x="138" y="545"/>
                    <a:pt x="136" y="545"/>
                  </a:cubicBezTo>
                  <a:close/>
                  <a:moveTo>
                    <a:pt x="139" y="551"/>
                  </a:moveTo>
                  <a:cubicBezTo>
                    <a:pt x="139" y="551"/>
                    <a:pt x="139" y="551"/>
                    <a:pt x="138" y="551"/>
                  </a:cubicBezTo>
                  <a:cubicBezTo>
                    <a:pt x="138" y="551"/>
                    <a:pt x="139" y="552"/>
                    <a:pt x="139" y="552"/>
                  </a:cubicBezTo>
                  <a:cubicBezTo>
                    <a:pt x="139" y="552"/>
                    <a:pt x="139" y="551"/>
                    <a:pt x="139" y="551"/>
                  </a:cubicBezTo>
                  <a:close/>
                  <a:moveTo>
                    <a:pt x="139" y="546"/>
                  </a:moveTo>
                  <a:cubicBezTo>
                    <a:pt x="139" y="546"/>
                    <a:pt x="139" y="546"/>
                    <a:pt x="139" y="546"/>
                  </a:cubicBezTo>
                  <a:cubicBezTo>
                    <a:pt x="139" y="546"/>
                    <a:pt x="139" y="547"/>
                    <a:pt x="139" y="547"/>
                  </a:cubicBezTo>
                  <a:cubicBezTo>
                    <a:pt x="139" y="547"/>
                    <a:pt x="139" y="547"/>
                    <a:pt x="139" y="547"/>
                  </a:cubicBezTo>
                  <a:cubicBezTo>
                    <a:pt x="139" y="547"/>
                    <a:pt x="140" y="547"/>
                    <a:pt x="140" y="547"/>
                  </a:cubicBezTo>
                  <a:cubicBezTo>
                    <a:pt x="140" y="547"/>
                    <a:pt x="140" y="546"/>
                    <a:pt x="140" y="546"/>
                  </a:cubicBezTo>
                  <a:cubicBezTo>
                    <a:pt x="140" y="545"/>
                    <a:pt x="138" y="544"/>
                    <a:pt x="140" y="545"/>
                  </a:cubicBezTo>
                  <a:cubicBezTo>
                    <a:pt x="141" y="545"/>
                    <a:pt x="141" y="546"/>
                    <a:pt x="142" y="547"/>
                  </a:cubicBezTo>
                  <a:cubicBezTo>
                    <a:pt x="143" y="547"/>
                    <a:pt x="143" y="546"/>
                    <a:pt x="144" y="546"/>
                  </a:cubicBezTo>
                  <a:cubicBezTo>
                    <a:pt x="144" y="547"/>
                    <a:pt x="144" y="547"/>
                    <a:pt x="143" y="547"/>
                  </a:cubicBezTo>
                  <a:cubicBezTo>
                    <a:pt x="144" y="549"/>
                    <a:pt x="146" y="547"/>
                    <a:pt x="146" y="546"/>
                  </a:cubicBezTo>
                  <a:cubicBezTo>
                    <a:pt x="145" y="545"/>
                    <a:pt x="145" y="545"/>
                    <a:pt x="145" y="544"/>
                  </a:cubicBezTo>
                  <a:cubicBezTo>
                    <a:pt x="145" y="546"/>
                    <a:pt x="143" y="543"/>
                    <a:pt x="144" y="544"/>
                  </a:cubicBezTo>
                  <a:cubicBezTo>
                    <a:pt x="144" y="544"/>
                    <a:pt x="143" y="543"/>
                    <a:pt x="143" y="543"/>
                  </a:cubicBezTo>
                  <a:cubicBezTo>
                    <a:pt x="143" y="543"/>
                    <a:pt x="142" y="543"/>
                    <a:pt x="143" y="543"/>
                  </a:cubicBezTo>
                  <a:cubicBezTo>
                    <a:pt x="142" y="543"/>
                    <a:pt x="142" y="543"/>
                    <a:pt x="141" y="543"/>
                  </a:cubicBezTo>
                  <a:cubicBezTo>
                    <a:pt x="141" y="544"/>
                    <a:pt x="142" y="544"/>
                    <a:pt x="141" y="544"/>
                  </a:cubicBezTo>
                  <a:cubicBezTo>
                    <a:pt x="141" y="545"/>
                    <a:pt x="141" y="542"/>
                    <a:pt x="141" y="542"/>
                  </a:cubicBezTo>
                  <a:cubicBezTo>
                    <a:pt x="141" y="542"/>
                    <a:pt x="141" y="542"/>
                    <a:pt x="140" y="542"/>
                  </a:cubicBezTo>
                  <a:cubicBezTo>
                    <a:pt x="140" y="542"/>
                    <a:pt x="140" y="543"/>
                    <a:pt x="140" y="543"/>
                  </a:cubicBezTo>
                  <a:cubicBezTo>
                    <a:pt x="140" y="542"/>
                    <a:pt x="140" y="542"/>
                    <a:pt x="140" y="542"/>
                  </a:cubicBezTo>
                  <a:cubicBezTo>
                    <a:pt x="139" y="542"/>
                    <a:pt x="139" y="542"/>
                    <a:pt x="139" y="542"/>
                  </a:cubicBezTo>
                  <a:cubicBezTo>
                    <a:pt x="138" y="542"/>
                    <a:pt x="138" y="543"/>
                    <a:pt x="138" y="542"/>
                  </a:cubicBezTo>
                  <a:cubicBezTo>
                    <a:pt x="138" y="542"/>
                    <a:pt x="138" y="541"/>
                    <a:pt x="137" y="542"/>
                  </a:cubicBezTo>
                  <a:cubicBezTo>
                    <a:pt x="137" y="542"/>
                    <a:pt x="137" y="542"/>
                    <a:pt x="138" y="542"/>
                  </a:cubicBezTo>
                  <a:cubicBezTo>
                    <a:pt x="137" y="542"/>
                    <a:pt x="137" y="542"/>
                    <a:pt x="137" y="543"/>
                  </a:cubicBezTo>
                  <a:cubicBezTo>
                    <a:pt x="137" y="543"/>
                    <a:pt x="137" y="544"/>
                    <a:pt x="137" y="544"/>
                  </a:cubicBezTo>
                  <a:cubicBezTo>
                    <a:pt x="137" y="544"/>
                    <a:pt x="138" y="544"/>
                    <a:pt x="138" y="544"/>
                  </a:cubicBezTo>
                  <a:cubicBezTo>
                    <a:pt x="138" y="544"/>
                    <a:pt x="138" y="544"/>
                    <a:pt x="138" y="545"/>
                  </a:cubicBezTo>
                  <a:cubicBezTo>
                    <a:pt x="137" y="545"/>
                    <a:pt x="138" y="546"/>
                    <a:pt x="139" y="546"/>
                  </a:cubicBezTo>
                  <a:close/>
                  <a:moveTo>
                    <a:pt x="145" y="554"/>
                  </a:moveTo>
                  <a:cubicBezTo>
                    <a:pt x="145" y="554"/>
                    <a:pt x="143" y="553"/>
                    <a:pt x="143" y="553"/>
                  </a:cubicBezTo>
                  <a:cubicBezTo>
                    <a:pt x="143" y="553"/>
                    <a:pt x="142" y="554"/>
                    <a:pt x="142" y="554"/>
                  </a:cubicBezTo>
                  <a:cubicBezTo>
                    <a:pt x="142" y="554"/>
                    <a:pt x="143" y="554"/>
                    <a:pt x="143" y="555"/>
                  </a:cubicBezTo>
                  <a:cubicBezTo>
                    <a:pt x="143" y="555"/>
                    <a:pt x="143" y="554"/>
                    <a:pt x="144" y="554"/>
                  </a:cubicBezTo>
                  <a:cubicBezTo>
                    <a:pt x="143" y="554"/>
                    <a:pt x="145" y="554"/>
                    <a:pt x="145" y="554"/>
                  </a:cubicBezTo>
                  <a:close/>
                  <a:moveTo>
                    <a:pt x="130" y="541"/>
                  </a:moveTo>
                  <a:cubicBezTo>
                    <a:pt x="130" y="541"/>
                    <a:pt x="130" y="542"/>
                    <a:pt x="130" y="542"/>
                  </a:cubicBezTo>
                  <a:cubicBezTo>
                    <a:pt x="130" y="542"/>
                    <a:pt x="131" y="542"/>
                    <a:pt x="131" y="542"/>
                  </a:cubicBezTo>
                  <a:cubicBezTo>
                    <a:pt x="131" y="542"/>
                    <a:pt x="131" y="541"/>
                    <a:pt x="131" y="541"/>
                  </a:cubicBezTo>
                  <a:cubicBezTo>
                    <a:pt x="130" y="541"/>
                    <a:pt x="130" y="541"/>
                    <a:pt x="130" y="541"/>
                  </a:cubicBezTo>
                  <a:close/>
                  <a:moveTo>
                    <a:pt x="135" y="544"/>
                  </a:moveTo>
                  <a:cubicBezTo>
                    <a:pt x="136" y="543"/>
                    <a:pt x="136" y="544"/>
                    <a:pt x="136" y="543"/>
                  </a:cubicBezTo>
                  <a:cubicBezTo>
                    <a:pt x="136" y="543"/>
                    <a:pt x="136" y="541"/>
                    <a:pt x="137" y="541"/>
                  </a:cubicBezTo>
                  <a:cubicBezTo>
                    <a:pt x="137" y="541"/>
                    <a:pt x="137" y="541"/>
                    <a:pt x="137" y="541"/>
                  </a:cubicBezTo>
                  <a:cubicBezTo>
                    <a:pt x="136" y="540"/>
                    <a:pt x="137" y="539"/>
                    <a:pt x="136" y="540"/>
                  </a:cubicBezTo>
                  <a:cubicBezTo>
                    <a:pt x="136" y="540"/>
                    <a:pt x="135" y="540"/>
                    <a:pt x="135" y="540"/>
                  </a:cubicBezTo>
                  <a:cubicBezTo>
                    <a:pt x="135" y="540"/>
                    <a:pt x="135" y="540"/>
                    <a:pt x="135" y="540"/>
                  </a:cubicBezTo>
                  <a:cubicBezTo>
                    <a:pt x="135" y="539"/>
                    <a:pt x="135" y="539"/>
                    <a:pt x="135" y="539"/>
                  </a:cubicBezTo>
                  <a:cubicBezTo>
                    <a:pt x="135" y="539"/>
                    <a:pt x="137" y="539"/>
                    <a:pt x="137" y="539"/>
                  </a:cubicBezTo>
                  <a:cubicBezTo>
                    <a:pt x="136" y="539"/>
                    <a:pt x="136" y="539"/>
                    <a:pt x="136" y="538"/>
                  </a:cubicBezTo>
                  <a:cubicBezTo>
                    <a:pt x="136" y="539"/>
                    <a:pt x="134" y="538"/>
                    <a:pt x="134" y="538"/>
                  </a:cubicBezTo>
                  <a:cubicBezTo>
                    <a:pt x="134" y="538"/>
                    <a:pt x="134" y="539"/>
                    <a:pt x="134" y="539"/>
                  </a:cubicBezTo>
                  <a:cubicBezTo>
                    <a:pt x="133" y="538"/>
                    <a:pt x="134" y="537"/>
                    <a:pt x="133" y="537"/>
                  </a:cubicBezTo>
                  <a:cubicBezTo>
                    <a:pt x="133" y="537"/>
                    <a:pt x="133" y="539"/>
                    <a:pt x="132" y="538"/>
                  </a:cubicBezTo>
                  <a:cubicBezTo>
                    <a:pt x="132" y="538"/>
                    <a:pt x="132" y="537"/>
                    <a:pt x="132" y="536"/>
                  </a:cubicBezTo>
                  <a:cubicBezTo>
                    <a:pt x="130" y="535"/>
                    <a:pt x="131" y="537"/>
                    <a:pt x="131" y="537"/>
                  </a:cubicBezTo>
                  <a:cubicBezTo>
                    <a:pt x="131" y="537"/>
                    <a:pt x="129" y="537"/>
                    <a:pt x="129" y="538"/>
                  </a:cubicBezTo>
                  <a:cubicBezTo>
                    <a:pt x="129" y="538"/>
                    <a:pt x="129" y="537"/>
                    <a:pt x="129" y="537"/>
                  </a:cubicBezTo>
                  <a:cubicBezTo>
                    <a:pt x="128" y="537"/>
                    <a:pt x="129" y="536"/>
                    <a:pt x="128" y="536"/>
                  </a:cubicBezTo>
                  <a:cubicBezTo>
                    <a:pt x="129" y="536"/>
                    <a:pt x="127" y="536"/>
                    <a:pt x="127" y="536"/>
                  </a:cubicBezTo>
                  <a:cubicBezTo>
                    <a:pt x="127" y="537"/>
                    <a:pt x="127" y="537"/>
                    <a:pt x="128" y="538"/>
                  </a:cubicBezTo>
                  <a:cubicBezTo>
                    <a:pt x="127" y="538"/>
                    <a:pt x="126" y="536"/>
                    <a:pt x="126" y="538"/>
                  </a:cubicBezTo>
                  <a:cubicBezTo>
                    <a:pt x="126" y="539"/>
                    <a:pt x="127" y="538"/>
                    <a:pt x="127" y="538"/>
                  </a:cubicBezTo>
                  <a:cubicBezTo>
                    <a:pt x="128" y="538"/>
                    <a:pt x="129" y="539"/>
                    <a:pt x="129" y="539"/>
                  </a:cubicBezTo>
                  <a:cubicBezTo>
                    <a:pt x="129" y="539"/>
                    <a:pt x="128" y="538"/>
                    <a:pt x="129" y="538"/>
                  </a:cubicBezTo>
                  <a:cubicBezTo>
                    <a:pt x="130" y="538"/>
                    <a:pt x="130" y="539"/>
                    <a:pt x="130" y="539"/>
                  </a:cubicBezTo>
                  <a:cubicBezTo>
                    <a:pt x="131" y="539"/>
                    <a:pt x="131" y="538"/>
                    <a:pt x="131" y="538"/>
                  </a:cubicBezTo>
                  <a:cubicBezTo>
                    <a:pt x="131" y="539"/>
                    <a:pt x="131" y="539"/>
                    <a:pt x="131" y="539"/>
                  </a:cubicBezTo>
                  <a:cubicBezTo>
                    <a:pt x="131" y="540"/>
                    <a:pt x="132" y="540"/>
                    <a:pt x="132" y="540"/>
                  </a:cubicBezTo>
                  <a:cubicBezTo>
                    <a:pt x="132" y="540"/>
                    <a:pt x="131" y="540"/>
                    <a:pt x="131" y="540"/>
                  </a:cubicBezTo>
                  <a:cubicBezTo>
                    <a:pt x="130" y="541"/>
                    <a:pt x="132" y="541"/>
                    <a:pt x="132" y="541"/>
                  </a:cubicBezTo>
                  <a:cubicBezTo>
                    <a:pt x="131" y="541"/>
                    <a:pt x="131" y="542"/>
                    <a:pt x="132" y="542"/>
                  </a:cubicBezTo>
                  <a:cubicBezTo>
                    <a:pt x="132" y="542"/>
                    <a:pt x="132" y="542"/>
                    <a:pt x="132" y="542"/>
                  </a:cubicBezTo>
                  <a:cubicBezTo>
                    <a:pt x="132" y="542"/>
                    <a:pt x="132" y="542"/>
                    <a:pt x="132" y="543"/>
                  </a:cubicBezTo>
                  <a:cubicBezTo>
                    <a:pt x="132" y="543"/>
                    <a:pt x="132" y="543"/>
                    <a:pt x="133" y="543"/>
                  </a:cubicBezTo>
                  <a:cubicBezTo>
                    <a:pt x="132" y="543"/>
                    <a:pt x="133" y="540"/>
                    <a:pt x="133" y="541"/>
                  </a:cubicBezTo>
                  <a:cubicBezTo>
                    <a:pt x="132" y="542"/>
                    <a:pt x="133" y="542"/>
                    <a:pt x="133" y="543"/>
                  </a:cubicBezTo>
                  <a:cubicBezTo>
                    <a:pt x="133" y="543"/>
                    <a:pt x="133" y="543"/>
                    <a:pt x="132" y="543"/>
                  </a:cubicBezTo>
                  <a:cubicBezTo>
                    <a:pt x="132" y="543"/>
                    <a:pt x="133" y="544"/>
                    <a:pt x="133" y="544"/>
                  </a:cubicBezTo>
                  <a:cubicBezTo>
                    <a:pt x="133" y="544"/>
                    <a:pt x="132" y="544"/>
                    <a:pt x="132" y="544"/>
                  </a:cubicBezTo>
                  <a:cubicBezTo>
                    <a:pt x="133" y="545"/>
                    <a:pt x="134" y="545"/>
                    <a:pt x="134" y="544"/>
                  </a:cubicBezTo>
                  <a:cubicBezTo>
                    <a:pt x="135" y="545"/>
                    <a:pt x="135" y="544"/>
                    <a:pt x="135" y="544"/>
                  </a:cubicBezTo>
                  <a:close/>
                  <a:moveTo>
                    <a:pt x="136" y="547"/>
                  </a:moveTo>
                  <a:cubicBezTo>
                    <a:pt x="136" y="547"/>
                    <a:pt x="135" y="548"/>
                    <a:pt x="135" y="548"/>
                  </a:cubicBezTo>
                  <a:cubicBezTo>
                    <a:pt x="135" y="548"/>
                    <a:pt x="135" y="548"/>
                    <a:pt x="136" y="548"/>
                  </a:cubicBezTo>
                  <a:cubicBezTo>
                    <a:pt x="136" y="548"/>
                    <a:pt x="137" y="548"/>
                    <a:pt x="137" y="547"/>
                  </a:cubicBezTo>
                  <a:cubicBezTo>
                    <a:pt x="136" y="547"/>
                    <a:pt x="136" y="547"/>
                    <a:pt x="136" y="547"/>
                  </a:cubicBezTo>
                  <a:close/>
                  <a:moveTo>
                    <a:pt x="168" y="566"/>
                  </a:moveTo>
                  <a:cubicBezTo>
                    <a:pt x="168" y="566"/>
                    <a:pt x="168" y="566"/>
                    <a:pt x="168" y="566"/>
                  </a:cubicBezTo>
                  <a:cubicBezTo>
                    <a:pt x="168" y="566"/>
                    <a:pt x="167" y="566"/>
                    <a:pt x="168" y="566"/>
                  </a:cubicBezTo>
                  <a:cubicBezTo>
                    <a:pt x="168" y="567"/>
                    <a:pt x="168" y="566"/>
                    <a:pt x="169" y="566"/>
                  </a:cubicBezTo>
                  <a:cubicBezTo>
                    <a:pt x="169" y="566"/>
                    <a:pt x="169" y="567"/>
                    <a:pt x="170" y="567"/>
                  </a:cubicBezTo>
                  <a:cubicBezTo>
                    <a:pt x="170" y="566"/>
                    <a:pt x="170" y="566"/>
                    <a:pt x="170" y="566"/>
                  </a:cubicBezTo>
                  <a:cubicBezTo>
                    <a:pt x="169" y="566"/>
                    <a:pt x="169" y="566"/>
                    <a:pt x="168" y="566"/>
                  </a:cubicBezTo>
                  <a:close/>
                  <a:moveTo>
                    <a:pt x="169" y="563"/>
                  </a:moveTo>
                  <a:cubicBezTo>
                    <a:pt x="170" y="563"/>
                    <a:pt x="170" y="562"/>
                    <a:pt x="169" y="562"/>
                  </a:cubicBezTo>
                  <a:cubicBezTo>
                    <a:pt x="169" y="562"/>
                    <a:pt x="169" y="563"/>
                    <a:pt x="169" y="563"/>
                  </a:cubicBezTo>
                  <a:cubicBezTo>
                    <a:pt x="169" y="563"/>
                    <a:pt x="169" y="563"/>
                    <a:pt x="169" y="563"/>
                  </a:cubicBezTo>
                  <a:close/>
                  <a:moveTo>
                    <a:pt x="172" y="565"/>
                  </a:moveTo>
                  <a:cubicBezTo>
                    <a:pt x="172" y="565"/>
                    <a:pt x="172" y="564"/>
                    <a:pt x="172" y="564"/>
                  </a:cubicBezTo>
                  <a:cubicBezTo>
                    <a:pt x="171" y="564"/>
                    <a:pt x="171" y="564"/>
                    <a:pt x="171" y="564"/>
                  </a:cubicBezTo>
                  <a:cubicBezTo>
                    <a:pt x="171" y="564"/>
                    <a:pt x="171" y="563"/>
                    <a:pt x="171" y="563"/>
                  </a:cubicBezTo>
                  <a:cubicBezTo>
                    <a:pt x="171" y="563"/>
                    <a:pt x="171" y="563"/>
                    <a:pt x="171" y="563"/>
                  </a:cubicBezTo>
                  <a:cubicBezTo>
                    <a:pt x="171" y="563"/>
                    <a:pt x="170" y="563"/>
                    <a:pt x="171" y="563"/>
                  </a:cubicBezTo>
                  <a:cubicBezTo>
                    <a:pt x="171" y="564"/>
                    <a:pt x="171" y="564"/>
                    <a:pt x="170" y="564"/>
                  </a:cubicBezTo>
                  <a:cubicBezTo>
                    <a:pt x="170" y="564"/>
                    <a:pt x="171" y="564"/>
                    <a:pt x="171" y="565"/>
                  </a:cubicBezTo>
                  <a:cubicBezTo>
                    <a:pt x="171" y="565"/>
                    <a:pt x="171" y="565"/>
                    <a:pt x="172" y="565"/>
                  </a:cubicBezTo>
                  <a:cubicBezTo>
                    <a:pt x="172" y="565"/>
                    <a:pt x="172" y="565"/>
                    <a:pt x="172" y="565"/>
                  </a:cubicBezTo>
                  <a:close/>
                  <a:moveTo>
                    <a:pt x="149" y="554"/>
                  </a:moveTo>
                  <a:cubicBezTo>
                    <a:pt x="149" y="554"/>
                    <a:pt x="149" y="555"/>
                    <a:pt x="148" y="555"/>
                  </a:cubicBezTo>
                  <a:cubicBezTo>
                    <a:pt x="148" y="555"/>
                    <a:pt x="148" y="555"/>
                    <a:pt x="148" y="555"/>
                  </a:cubicBezTo>
                  <a:cubicBezTo>
                    <a:pt x="147" y="555"/>
                    <a:pt x="145" y="555"/>
                    <a:pt x="146" y="556"/>
                  </a:cubicBezTo>
                  <a:cubicBezTo>
                    <a:pt x="146" y="557"/>
                    <a:pt x="149" y="556"/>
                    <a:pt x="148" y="556"/>
                  </a:cubicBezTo>
                  <a:cubicBezTo>
                    <a:pt x="148" y="556"/>
                    <a:pt x="149" y="556"/>
                    <a:pt x="149" y="556"/>
                  </a:cubicBezTo>
                  <a:cubicBezTo>
                    <a:pt x="149" y="555"/>
                    <a:pt x="149" y="555"/>
                    <a:pt x="150" y="555"/>
                  </a:cubicBezTo>
                  <a:cubicBezTo>
                    <a:pt x="150" y="556"/>
                    <a:pt x="150" y="556"/>
                    <a:pt x="150" y="556"/>
                  </a:cubicBezTo>
                  <a:cubicBezTo>
                    <a:pt x="150" y="555"/>
                    <a:pt x="150" y="555"/>
                    <a:pt x="150" y="555"/>
                  </a:cubicBezTo>
                  <a:cubicBezTo>
                    <a:pt x="150" y="555"/>
                    <a:pt x="150" y="555"/>
                    <a:pt x="150" y="555"/>
                  </a:cubicBezTo>
                  <a:cubicBezTo>
                    <a:pt x="150" y="554"/>
                    <a:pt x="149" y="554"/>
                    <a:pt x="149" y="554"/>
                  </a:cubicBezTo>
                  <a:close/>
                  <a:moveTo>
                    <a:pt x="150" y="556"/>
                  </a:moveTo>
                  <a:cubicBezTo>
                    <a:pt x="150" y="556"/>
                    <a:pt x="149" y="556"/>
                    <a:pt x="149" y="556"/>
                  </a:cubicBezTo>
                  <a:cubicBezTo>
                    <a:pt x="148" y="556"/>
                    <a:pt x="149" y="557"/>
                    <a:pt x="149" y="557"/>
                  </a:cubicBezTo>
                  <a:cubicBezTo>
                    <a:pt x="149" y="557"/>
                    <a:pt x="149" y="557"/>
                    <a:pt x="149" y="557"/>
                  </a:cubicBezTo>
                  <a:cubicBezTo>
                    <a:pt x="149" y="557"/>
                    <a:pt x="149" y="557"/>
                    <a:pt x="150" y="557"/>
                  </a:cubicBezTo>
                  <a:cubicBezTo>
                    <a:pt x="150" y="557"/>
                    <a:pt x="150" y="557"/>
                    <a:pt x="150" y="557"/>
                  </a:cubicBezTo>
                  <a:cubicBezTo>
                    <a:pt x="150" y="557"/>
                    <a:pt x="150" y="557"/>
                    <a:pt x="150" y="557"/>
                  </a:cubicBezTo>
                  <a:cubicBezTo>
                    <a:pt x="150" y="556"/>
                    <a:pt x="150" y="556"/>
                    <a:pt x="150" y="556"/>
                  </a:cubicBezTo>
                  <a:close/>
                  <a:moveTo>
                    <a:pt x="144" y="555"/>
                  </a:moveTo>
                  <a:cubicBezTo>
                    <a:pt x="144" y="555"/>
                    <a:pt x="144" y="555"/>
                    <a:pt x="144" y="556"/>
                  </a:cubicBezTo>
                  <a:cubicBezTo>
                    <a:pt x="144" y="556"/>
                    <a:pt x="146" y="555"/>
                    <a:pt x="145" y="554"/>
                  </a:cubicBezTo>
                  <a:cubicBezTo>
                    <a:pt x="145" y="555"/>
                    <a:pt x="145" y="555"/>
                    <a:pt x="144" y="555"/>
                  </a:cubicBezTo>
                  <a:close/>
                  <a:moveTo>
                    <a:pt x="167" y="562"/>
                  </a:moveTo>
                  <a:cubicBezTo>
                    <a:pt x="166" y="560"/>
                    <a:pt x="165" y="561"/>
                    <a:pt x="163" y="560"/>
                  </a:cubicBezTo>
                  <a:cubicBezTo>
                    <a:pt x="164" y="559"/>
                    <a:pt x="165" y="559"/>
                    <a:pt x="165" y="559"/>
                  </a:cubicBezTo>
                  <a:cubicBezTo>
                    <a:pt x="165" y="557"/>
                    <a:pt x="163" y="558"/>
                    <a:pt x="162" y="558"/>
                  </a:cubicBezTo>
                  <a:cubicBezTo>
                    <a:pt x="162" y="558"/>
                    <a:pt x="158" y="556"/>
                    <a:pt x="160" y="556"/>
                  </a:cubicBezTo>
                  <a:cubicBezTo>
                    <a:pt x="161" y="556"/>
                    <a:pt x="162" y="557"/>
                    <a:pt x="163" y="557"/>
                  </a:cubicBezTo>
                  <a:cubicBezTo>
                    <a:pt x="163" y="557"/>
                    <a:pt x="163" y="557"/>
                    <a:pt x="163" y="557"/>
                  </a:cubicBezTo>
                  <a:cubicBezTo>
                    <a:pt x="164" y="557"/>
                    <a:pt x="165" y="556"/>
                    <a:pt x="164" y="555"/>
                  </a:cubicBezTo>
                  <a:cubicBezTo>
                    <a:pt x="163" y="554"/>
                    <a:pt x="159" y="556"/>
                    <a:pt x="157" y="556"/>
                  </a:cubicBezTo>
                  <a:cubicBezTo>
                    <a:pt x="157" y="556"/>
                    <a:pt x="157" y="556"/>
                    <a:pt x="156" y="556"/>
                  </a:cubicBezTo>
                  <a:cubicBezTo>
                    <a:pt x="157" y="556"/>
                    <a:pt x="158" y="555"/>
                    <a:pt x="158" y="555"/>
                  </a:cubicBezTo>
                  <a:cubicBezTo>
                    <a:pt x="158" y="554"/>
                    <a:pt x="154" y="554"/>
                    <a:pt x="153" y="555"/>
                  </a:cubicBezTo>
                  <a:cubicBezTo>
                    <a:pt x="152" y="557"/>
                    <a:pt x="156" y="556"/>
                    <a:pt x="156" y="556"/>
                  </a:cubicBezTo>
                  <a:cubicBezTo>
                    <a:pt x="155" y="557"/>
                    <a:pt x="153" y="556"/>
                    <a:pt x="152" y="558"/>
                  </a:cubicBezTo>
                  <a:cubicBezTo>
                    <a:pt x="153" y="557"/>
                    <a:pt x="153" y="559"/>
                    <a:pt x="153" y="559"/>
                  </a:cubicBezTo>
                  <a:cubicBezTo>
                    <a:pt x="154" y="559"/>
                    <a:pt x="155" y="558"/>
                    <a:pt x="155" y="559"/>
                  </a:cubicBezTo>
                  <a:cubicBezTo>
                    <a:pt x="155" y="559"/>
                    <a:pt x="154" y="559"/>
                    <a:pt x="154" y="560"/>
                  </a:cubicBezTo>
                  <a:cubicBezTo>
                    <a:pt x="156" y="561"/>
                    <a:pt x="156" y="560"/>
                    <a:pt x="157" y="562"/>
                  </a:cubicBezTo>
                  <a:cubicBezTo>
                    <a:pt x="157" y="562"/>
                    <a:pt x="158" y="562"/>
                    <a:pt x="158" y="562"/>
                  </a:cubicBezTo>
                  <a:cubicBezTo>
                    <a:pt x="158" y="562"/>
                    <a:pt x="159" y="562"/>
                    <a:pt x="159" y="562"/>
                  </a:cubicBezTo>
                  <a:cubicBezTo>
                    <a:pt x="159" y="562"/>
                    <a:pt x="159" y="561"/>
                    <a:pt x="159" y="561"/>
                  </a:cubicBezTo>
                  <a:cubicBezTo>
                    <a:pt x="159" y="561"/>
                    <a:pt x="158" y="561"/>
                    <a:pt x="158" y="561"/>
                  </a:cubicBezTo>
                  <a:cubicBezTo>
                    <a:pt x="159" y="561"/>
                    <a:pt x="157" y="559"/>
                    <a:pt x="157" y="559"/>
                  </a:cubicBezTo>
                  <a:cubicBezTo>
                    <a:pt x="158" y="559"/>
                    <a:pt x="158" y="559"/>
                    <a:pt x="158" y="559"/>
                  </a:cubicBezTo>
                  <a:cubicBezTo>
                    <a:pt x="157" y="558"/>
                    <a:pt x="158" y="558"/>
                    <a:pt x="158" y="558"/>
                  </a:cubicBezTo>
                  <a:cubicBezTo>
                    <a:pt x="158" y="559"/>
                    <a:pt x="160" y="559"/>
                    <a:pt x="160" y="559"/>
                  </a:cubicBezTo>
                  <a:cubicBezTo>
                    <a:pt x="160" y="559"/>
                    <a:pt x="160" y="559"/>
                    <a:pt x="160" y="560"/>
                  </a:cubicBezTo>
                  <a:cubicBezTo>
                    <a:pt x="160" y="559"/>
                    <a:pt x="160" y="559"/>
                    <a:pt x="160" y="559"/>
                  </a:cubicBezTo>
                  <a:cubicBezTo>
                    <a:pt x="161" y="559"/>
                    <a:pt x="161" y="560"/>
                    <a:pt x="160" y="560"/>
                  </a:cubicBezTo>
                  <a:cubicBezTo>
                    <a:pt x="160" y="560"/>
                    <a:pt x="161" y="561"/>
                    <a:pt x="160" y="561"/>
                  </a:cubicBezTo>
                  <a:cubicBezTo>
                    <a:pt x="160" y="561"/>
                    <a:pt x="161" y="562"/>
                    <a:pt x="161" y="562"/>
                  </a:cubicBezTo>
                  <a:cubicBezTo>
                    <a:pt x="162" y="562"/>
                    <a:pt x="162" y="561"/>
                    <a:pt x="162" y="561"/>
                  </a:cubicBezTo>
                  <a:cubicBezTo>
                    <a:pt x="162" y="561"/>
                    <a:pt x="162" y="563"/>
                    <a:pt x="163" y="562"/>
                  </a:cubicBezTo>
                  <a:cubicBezTo>
                    <a:pt x="163" y="562"/>
                    <a:pt x="162" y="561"/>
                    <a:pt x="162" y="561"/>
                  </a:cubicBezTo>
                  <a:cubicBezTo>
                    <a:pt x="163" y="561"/>
                    <a:pt x="165" y="562"/>
                    <a:pt x="165" y="563"/>
                  </a:cubicBezTo>
                  <a:cubicBezTo>
                    <a:pt x="165" y="563"/>
                    <a:pt x="165" y="563"/>
                    <a:pt x="165" y="563"/>
                  </a:cubicBezTo>
                  <a:cubicBezTo>
                    <a:pt x="166" y="563"/>
                    <a:pt x="166" y="564"/>
                    <a:pt x="166" y="564"/>
                  </a:cubicBezTo>
                  <a:cubicBezTo>
                    <a:pt x="168" y="564"/>
                    <a:pt x="166" y="562"/>
                    <a:pt x="167" y="562"/>
                  </a:cubicBezTo>
                  <a:close/>
                  <a:moveTo>
                    <a:pt x="126" y="534"/>
                  </a:moveTo>
                  <a:cubicBezTo>
                    <a:pt x="125" y="533"/>
                    <a:pt x="128" y="535"/>
                    <a:pt x="127" y="535"/>
                  </a:cubicBezTo>
                  <a:cubicBezTo>
                    <a:pt x="128" y="535"/>
                    <a:pt x="130" y="536"/>
                    <a:pt x="131" y="536"/>
                  </a:cubicBezTo>
                  <a:cubicBezTo>
                    <a:pt x="131" y="535"/>
                    <a:pt x="128" y="534"/>
                    <a:pt x="128" y="533"/>
                  </a:cubicBezTo>
                  <a:cubicBezTo>
                    <a:pt x="128" y="533"/>
                    <a:pt x="128" y="534"/>
                    <a:pt x="128" y="534"/>
                  </a:cubicBezTo>
                  <a:cubicBezTo>
                    <a:pt x="128" y="534"/>
                    <a:pt x="128" y="533"/>
                    <a:pt x="128" y="533"/>
                  </a:cubicBezTo>
                  <a:cubicBezTo>
                    <a:pt x="127" y="532"/>
                    <a:pt x="125" y="532"/>
                    <a:pt x="124" y="531"/>
                  </a:cubicBezTo>
                  <a:cubicBezTo>
                    <a:pt x="123" y="531"/>
                    <a:pt x="123" y="531"/>
                    <a:pt x="122" y="531"/>
                  </a:cubicBezTo>
                  <a:cubicBezTo>
                    <a:pt x="122" y="531"/>
                    <a:pt x="120" y="528"/>
                    <a:pt x="120" y="529"/>
                  </a:cubicBezTo>
                  <a:cubicBezTo>
                    <a:pt x="120" y="529"/>
                    <a:pt x="120" y="530"/>
                    <a:pt x="120" y="530"/>
                  </a:cubicBezTo>
                  <a:cubicBezTo>
                    <a:pt x="121" y="530"/>
                    <a:pt x="121" y="532"/>
                    <a:pt x="122" y="533"/>
                  </a:cubicBezTo>
                  <a:cubicBezTo>
                    <a:pt x="123" y="533"/>
                    <a:pt x="124" y="533"/>
                    <a:pt x="124" y="534"/>
                  </a:cubicBezTo>
                  <a:cubicBezTo>
                    <a:pt x="124" y="533"/>
                    <a:pt x="124" y="533"/>
                    <a:pt x="124" y="533"/>
                  </a:cubicBezTo>
                  <a:cubicBezTo>
                    <a:pt x="125" y="533"/>
                    <a:pt x="126" y="534"/>
                    <a:pt x="126" y="534"/>
                  </a:cubicBezTo>
                  <a:cubicBezTo>
                    <a:pt x="126" y="534"/>
                    <a:pt x="126" y="534"/>
                    <a:pt x="126" y="534"/>
                  </a:cubicBezTo>
                  <a:close/>
                  <a:moveTo>
                    <a:pt x="130" y="544"/>
                  </a:moveTo>
                  <a:cubicBezTo>
                    <a:pt x="129" y="544"/>
                    <a:pt x="129" y="543"/>
                    <a:pt x="129" y="544"/>
                  </a:cubicBezTo>
                  <a:cubicBezTo>
                    <a:pt x="129" y="545"/>
                    <a:pt x="129" y="544"/>
                    <a:pt x="129" y="544"/>
                  </a:cubicBezTo>
                  <a:cubicBezTo>
                    <a:pt x="129" y="544"/>
                    <a:pt x="129" y="545"/>
                    <a:pt x="130" y="545"/>
                  </a:cubicBezTo>
                  <a:cubicBezTo>
                    <a:pt x="130" y="545"/>
                    <a:pt x="130" y="545"/>
                    <a:pt x="130" y="544"/>
                  </a:cubicBezTo>
                  <a:cubicBezTo>
                    <a:pt x="130" y="544"/>
                    <a:pt x="130" y="544"/>
                    <a:pt x="130" y="544"/>
                  </a:cubicBezTo>
                  <a:close/>
                  <a:moveTo>
                    <a:pt x="126" y="518"/>
                  </a:moveTo>
                  <a:cubicBezTo>
                    <a:pt x="125" y="518"/>
                    <a:pt x="125" y="518"/>
                    <a:pt x="125" y="518"/>
                  </a:cubicBezTo>
                  <a:cubicBezTo>
                    <a:pt x="125" y="517"/>
                    <a:pt x="125" y="517"/>
                    <a:pt x="124" y="517"/>
                  </a:cubicBezTo>
                  <a:cubicBezTo>
                    <a:pt x="125" y="516"/>
                    <a:pt x="125" y="516"/>
                    <a:pt x="125" y="516"/>
                  </a:cubicBezTo>
                  <a:cubicBezTo>
                    <a:pt x="124" y="515"/>
                    <a:pt x="124" y="515"/>
                    <a:pt x="124" y="515"/>
                  </a:cubicBezTo>
                  <a:cubicBezTo>
                    <a:pt x="124" y="515"/>
                    <a:pt x="124" y="515"/>
                    <a:pt x="124" y="515"/>
                  </a:cubicBezTo>
                  <a:cubicBezTo>
                    <a:pt x="124" y="516"/>
                    <a:pt x="123" y="516"/>
                    <a:pt x="123" y="517"/>
                  </a:cubicBezTo>
                  <a:cubicBezTo>
                    <a:pt x="123" y="518"/>
                    <a:pt x="125" y="518"/>
                    <a:pt x="126" y="519"/>
                  </a:cubicBezTo>
                  <a:cubicBezTo>
                    <a:pt x="126" y="519"/>
                    <a:pt x="126" y="520"/>
                    <a:pt x="126" y="520"/>
                  </a:cubicBezTo>
                  <a:cubicBezTo>
                    <a:pt x="127" y="519"/>
                    <a:pt x="126" y="518"/>
                    <a:pt x="126" y="518"/>
                  </a:cubicBezTo>
                  <a:close/>
                  <a:moveTo>
                    <a:pt x="122" y="517"/>
                  </a:moveTo>
                  <a:cubicBezTo>
                    <a:pt x="122" y="517"/>
                    <a:pt x="121" y="516"/>
                    <a:pt x="121" y="517"/>
                  </a:cubicBezTo>
                  <a:cubicBezTo>
                    <a:pt x="122" y="519"/>
                    <a:pt x="123" y="518"/>
                    <a:pt x="124" y="520"/>
                  </a:cubicBezTo>
                  <a:cubicBezTo>
                    <a:pt x="124" y="520"/>
                    <a:pt x="126" y="522"/>
                    <a:pt x="126" y="522"/>
                  </a:cubicBezTo>
                  <a:cubicBezTo>
                    <a:pt x="126" y="521"/>
                    <a:pt x="126" y="520"/>
                    <a:pt x="125" y="520"/>
                  </a:cubicBezTo>
                  <a:cubicBezTo>
                    <a:pt x="125" y="520"/>
                    <a:pt x="124" y="518"/>
                    <a:pt x="124" y="519"/>
                  </a:cubicBezTo>
                  <a:cubicBezTo>
                    <a:pt x="124" y="519"/>
                    <a:pt x="122" y="517"/>
                    <a:pt x="122" y="517"/>
                  </a:cubicBezTo>
                  <a:close/>
                  <a:moveTo>
                    <a:pt x="125" y="511"/>
                  </a:moveTo>
                  <a:cubicBezTo>
                    <a:pt x="124" y="511"/>
                    <a:pt x="124" y="511"/>
                    <a:pt x="124" y="511"/>
                  </a:cubicBezTo>
                  <a:cubicBezTo>
                    <a:pt x="123" y="512"/>
                    <a:pt x="124" y="512"/>
                    <a:pt x="123" y="512"/>
                  </a:cubicBezTo>
                  <a:cubicBezTo>
                    <a:pt x="123" y="512"/>
                    <a:pt x="123" y="513"/>
                    <a:pt x="123" y="513"/>
                  </a:cubicBezTo>
                  <a:cubicBezTo>
                    <a:pt x="123" y="513"/>
                    <a:pt x="125" y="513"/>
                    <a:pt x="124" y="513"/>
                  </a:cubicBezTo>
                  <a:cubicBezTo>
                    <a:pt x="123" y="512"/>
                    <a:pt x="126" y="512"/>
                    <a:pt x="125" y="512"/>
                  </a:cubicBezTo>
                  <a:cubicBezTo>
                    <a:pt x="125" y="511"/>
                    <a:pt x="125" y="511"/>
                    <a:pt x="125" y="511"/>
                  </a:cubicBezTo>
                  <a:close/>
                  <a:moveTo>
                    <a:pt x="172" y="566"/>
                  </a:moveTo>
                  <a:cubicBezTo>
                    <a:pt x="171" y="566"/>
                    <a:pt x="172" y="566"/>
                    <a:pt x="172" y="566"/>
                  </a:cubicBezTo>
                  <a:cubicBezTo>
                    <a:pt x="172" y="566"/>
                    <a:pt x="172" y="566"/>
                    <a:pt x="172" y="566"/>
                  </a:cubicBezTo>
                  <a:cubicBezTo>
                    <a:pt x="173" y="566"/>
                    <a:pt x="172" y="566"/>
                    <a:pt x="172" y="566"/>
                  </a:cubicBezTo>
                  <a:cubicBezTo>
                    <a:pt x="172" y="566"/>
                    <a:pt x="172" y="566"/>
                    <a:pt x="172" y="566"/>
                  </a:cubicBezTo>
                  <a:close/>
                  <a:moveTo>
                    <a:pt x="115" y="502"/>
                  </a:moveTo>
                  <a:cubicBezTo>
                    <a:pt x="115" y="502"/>
                    <a:pt x="115" y="501"/>
                    <a:pt x="116" y="501"/>
                  </a:cubicBezTo>
                  <a:cubicBezTo>
                    <a:pt x="116" y="501"/>
                    <a:pt x="115" y="502"/>
                    <a:pt x="115" y="502"/>
                  </a:cubicBezTo>
                  <a:cubicBezTo>
                    <a:pt x="116" y="504"/>
                    <a:pt x="120" y="500"/>
                    <a:pt x="118" y="499"/>
                  </a:cubicBezTo>
                  <a:cubicBezTo>
                    <a:pt x="118" y="498"/>
                    <a:pt x="118" y="498"/>
                    <a:pt x="118" y="498"/>
                  </a:cubicBezTo>
                  <a:cubicBezTo>
                    <a:pt x="117" y="498"/>
                    <a:pt x="117" y="499"/>
                    <a:pt x="117" y="498"/>
                  </a:cubicBezTo>
                  <a:cubicBezTo>
                    <a:pt x="116" y="498"/>
                    <a:pt x="116" y="498"/>
                    <a:pt x="116" y="498"/>
                  </a:cubicBezTo>
                  <a:cubicBezTo>
                    <a:pt x="116" y="498"/>
                    <a:pt x="116" y="498"/>
                    <a:pt x="116" y="497"/>
                  </a:cubicBezTo>
                  <a:cubicBezTo>
                    <a:pt x="114" y="497"/>
                    <a:pt x="115" y="499"/>
                    <a:pt x="116" y="499"/>
                  </a:cubicBezTo>
                  <a:cubicBezTo>
                    <a:pt x="116" y="499"/>
                    <a:pt x="116" y="499"/>
                    <a:pt x="116" y="499"/>
                  </a:cubicBezTo>
                  <a:cubicBezTo>
                    <a:pt x="117" y="500"/>
                    <a:pt x="115" y="500"/>
                    <a:pt x="115" y="500"/>
                  </a:cubicBezTo>
                  <a:cubicBezTo>
                    <a:pt x="115" y="500"/>
                    <a:pt x="115" y="499"/>
                    <a:pt x="114" y="500"/>
                  </a:cubicBezTo>
                  <a:cubicBezTo>
                    <a:pt x="114" y="501"/>
                    <a:pt x="114" y="502"/>
                    <a:pt x="115" y="502"/>
                  </a:cubicBezTo>
                  <a:close/>
                  <a:moveTo>
                    <a:pt x="115" y="495"/>
                  </a:moveTo>
                  <a:cubicBezTo>
                    <a:pt x="115" y="495"/>
                    <a:pt x="115" y="495"/>
                    <a:pt x="115" y="495"/>
                  </a:cubicBezTo>
                  <a:cubicBezTo>
                    <a:pt x="115" y="495"/>
                    <a:pt x="115" y="495"/>
                    <a:pt x="115" y="495"/>
                  </a:cubicBezTo>
                  <a:cubicBezTo>
                    <a:pt x="115" y="495"/>
                    <a:pt x="116" y="497"/>
                    <a:pt x="116" y="496"/>
                  </a:cubicBezTo>
                  <a:cubicBezTo>
                    <a:pt x="116" y="496"/>
                    <a:pt x="115" y="494"/>
                    <a:pt x="115" y="494"/>
                  </a:cubicBezTo>
                  <a:cubicBezTo>
                    <a:pt x="115" y="494"/>
                    <a:pt x="115" y="494"/>
                    <a:pt x="115" y="493"/>
                  </a:cubicBezTo>
                  <a:cubicBezTo>
                    <a:pt x="114" y="493"/>
                    <a:pt x="113" y="494"/>
                    <a:pt x="113" y="494"/>
                  </a:cubicBezTo>
                  <a:cubicBezTo>
                    <a:pt x="113" y="494"/>
                    <a:pt x="114" y="494"/>
                    <a:pt x="114" y="494"/>
                  </a:cubicBezTo>
                  <a:cubicBezTo>
                    <a:pt x="114" y="494"/>
                    <a:pt x="113" y="496"/>
                    <a:pt x="113" y="496"/>
                  </a:cubicBezTo>
                  <a:cubicBezTo>
                    <a:pt x="114" y="496"/>
                    <a:pt x="114" y="495"/>
                    <a:pt x="115" y="495"/>
                  </a:cubicBezTo>
                  <a:close/>
                  <a:moveTo>
                    <a:pt x="125" y="528"/>
                  </a:moveTo>
                  <a:cubicBezTo>
                    <a:pt x="128" y="528"/>
                    <a:pt x="125" y="522"/>
                    <a:pt x="125" y="522"/>
                  </a:cubicBezTo>
                  <a:cubicBezTo>
                    <a:pt x="125" y="522"/>
                    <a:pt x="123" y="521"/>
                    <a:pt x="122" y="521"/>
                  </a:cubicBezTo>
                  <a:cubicBezTo>
                    <a:pt x="122" y="522"/>
                    <a:pt x="121" y="522"/>
                    <a:pt x="121" y="522"/>
                  </a:cubicBezTo>
                  <a:cubicBezTo>
                    <a:pt x="122" y="522"/>
                    <a:pt x="122" y="522"/>
                    <a:pt x="122" y="523"/>
                  </a:cubicBezTo>
                  <a:cubicBezTo>
                    <a:pt x="122" y="522"/>
                    <a:pt x="123" y="522"/>
                    <a:pt x="123" y="522"/>
                  </a:cubicBezTo>
                  <a:cubicBezTo>
                    <a:pt x="124" y="522"/>
                    <a:pt x="123" y="523"/>
                    <a:pt x="123" y="523"/>
                  </a:cubicBezTo>
                  <a:cubicBezTo>
                    <a:pt x="123" y="524"/>
                    <a:pt x="123" y="524"/>
                    <a:pt x="123" y="525"/>
                  </a:cubicBezTo>
                  <a:cubicBezTo>
                    <a:pt x="124" y="525"/>
                    <a:pt x="124" y="525"/>
                    <a:pt x="124" y="525"/>
                  </a:cubicBezTo>
                  <a:cubicBezTo>
                    <a:pt x="124" y="525"/>
                    <a:pt x="124" y="524"/>
                    <a:pt x="124" y="524"/>
                  </a:cubicBezTo>
                  <a:cubicBezTo>
                    <a:pt x="125" y="524"/>
                    <a:pt x="125" y="524"/>
                    <a:pt x="125" y="523"/>
                  </a:cubicBezTo>
                  <a:cubicBezTo>
                    <a:pt x="124" y="523"/>
                    <a:pt x="126" y="523"/>
                    <a:pt x="125" y="524"/>
                  </a:cubicBezTo>
                  <a:cubicBezTo>
                    <a:pt x="126" y="524"/>
                    <a:pt x="126" y="524"/>
                    <a:pt x="126" y="524"/>
                  </a:cubicBezTo>
                  <a:cubicBezTo>
                    <a:pt x="126" y="525"/>
                    <a:pt x="125" y="525"/>
                    <a:pt x="125" y="525"/>
                  </a:cubicBezTo>
                  <a:cubicBezTo>
                    <a:pt x="125" y="525"/>
                    <a:pt x="125" y="525"/>
                    <a:pt x="125" y="526"/>
                  </a:cubicBezTo>
                  <a:cubicBezTo>
                    <a:pt x="124" y="527"/>
                    <a:pt x="124" y="527"/>
                    <a:pt x="125" y="527"/>
                  </a:cubicBezTo>
                  <a:cubicBezTo>
                    <a:pt x="125" y="527"/>
                    <a:pt x="126" y="528"/>
                    <a:pt x="125" y="528"/>
                  </a:cubicBezTo>
                  <a:close/>
                  <a:moveTo>
                    <a:pt x="117" y="513"/>
                  </a:moveTo>
                  <a:cubicBezTo>
                    <a:pt x="117" y="513"/>
                    <a:pt x="118" y="511"/>
                    <a:pt x="118" y="511"/>
                  </a:cubicBezTo>
                  <a:cubicBezTo>
                    <a:pt x="118" y="511"/>
                    <a:pt x="118" y="512"/>
                    <a:pt x="118" y="512"/>
                  </a:cubicBezTo>
                  <a:cubicBezTo>
                    <a:pt x="117" y="512"/>
                    <a:pt x="117" y="512"/>
                    <a:pt x="117" y="512"/>
                  </a:cubicBezTo>
                  <a:cubicBezTo>
                    <a:pt x="117" y="512"/>
                    <a:pt x="117" y="512"/>
                    <a:pt x="117" y="512"/>
                  </a:cubicBezTo>
                  <a:cubicBezTo>
                    <a:pt x="117" y="512"/>
                    <a:pt x="117" y="512"/>
                    <a:pt x="116" y="512"/>
                  </a:cubicBezTo>
                  <a:cubicBezTo>
                    <a:pt x="116" y="512"/>
                    <a:pt x="115" y="515"/>
                    <a:pt x="115" y="516"/>
                  </a:cubicBezTo>
                  <a:cubicBezTo>
                    <a:pt x="116" y="515"/>
                    <a:pt x="117" y="514"/>
                    <a:pt x="117" y="513"/>
                  </a:cubicBezTo>
                  <a:close/>
                  <a:moveTo>
                    <a:pt x="121" y="504"/>
                  </a:moveTo>
                  <a:cubicBezTo>
                    <a:pt x="121" y="505"/>
                    <a:pt x="122" y="506"/>
                    <a:pt x="122" y="506"/>
                  </a:cubicBezTo>
                  <a:cubicBezTo>
                    <a:pt x="122" y="506"/>
                    <a:pt x="123" y="506"/>
                    <a:pt x="123" y="506"/>
                  </a:cubicBezTo>
                  <a:cubicBezTo>
                    <a:pt x="123" y="506"/>
                    <a:pt x="123" y="507"/>
                    <a:pt x="123" y="507"/>
                  </a:cubicBezTo>
                  <a:cubicBezTo>
                    <a:pt x="123" y="506"/>
                    <a:pt x="123" y="504"/>
                    <a:pt x="122" y="504"/>
                  </a:cubicBezTo>
                  <a:cubicBezTo>
                    <a:pt x="122" y="503"/>
                    <a:pt x="122" y="503"/>
                    <a:pt x="122" y="503"/>
                  </a:cubicBezTo>
                  <a:cubicBezTo>
                    <a:pt x="122" y="503"/>
                    <a:pt x="121" y="502"/>
                    <a:pt x="121" y="502"/>
                  </a:cubicBezTo>
                  <a:cubicBezTo>
                    <a:pt x="121" y="502"/>
                    <a:pt x="120" y="501"/>
                    <a:pt x="119" y="502"/>
                  </a:cubicBezTo>
                  <a:cubicBezTo>
                    <a:pt x="119" y="503"/>
                    <a:pt x="120" y="503"/>
                    <a:pt x="120" y="503"/>
                  </a:cubicBezTo>
                  <a:cubicBezTo>
                    <a:pt x="120" y="503"/>
                    <a:pt x="119" y="504"/>
                    <a:pt x="120" y="504"/>
                  </a:cubicBezTo>
                  <a:cubicBezTo>
                    <a:pt x="120" y="503"/>
                    <a:pt x="120" y="503"/>
                    <a:pt x="121" y="503"/>
                  </a:cubicBezTo>
                  <a:cubicBezTo>
                    <a:pt x="122" y="503"/>
                    <a:pt x="121" y="504"/>
                    <a:pt x="121" y="504"/>
                  </a:cubicBezTo>
                  <a:close/>
                  <a:moveTo>
                    <a:pt x="120" y="523"/>
                  </a:moveTo>
                  <a:cubicBezTo>
                    <a:pt x="121" y="523"/>
                    <a:pt x="120" y="523"/>
                    <a:pt x="120" y="522"/>
                  </a:cubicBezTo>
                  <a:cubicBezTo>
                    <a:pt x="120" y="522"/>
                    <a:pt x="120" y="522"/>
                    <a:pt x="120" y="521"/>
                  </a:cubicBezTo>
                  <a:cubicBezTo>
                    <a:pt x="120" y="521"/>
                    <a:pt x="118" y="523"/>
                    <a:pt x="118" y="523"/>
                  </a:cubicBezTo>
                  <a:cubicBezTo>
                    <a:pt x="118" y="523"/>
                    <a:pt x="119" y="523"/>
                    <a:pt x="119" y="523"/>
                  </a:cubicBezTo>
                  <a:cubicBezTo>
                    <a:pt x="119" y="524"/>
                    <a:pt x="120" y="524"/>
                    <a:pt x="120" y="523"/>
                  </a:cubicBezTo>
                  <a:close/>
                  <a:moveTo>
                    <a:pt x="118" y="521"/>
                  </a:moveTo>
                  <a:cubicBezTo>
                    <a:pt x="118" y="521"/>
                    <a:pt x="119" y="521"/>
                    <a:pt x="119" y="521"/>
                  </a:cubicBezTo>
                  <a:cubicBezTo>
                    <a:pt x="119" y="521"/>
                    <a:pt x="119" y="521"/>
                    <a:pt x="119" y="521"/>
                  </a:cubicBezTo>
                  <a:cubicBezTo>
                    <a:pt x="119" y="521"/>
                    <a:pt x="121" y="521"/>
                    <a:pt x="121" y="520"/>
                  </a:cubicBezTo>
                  <a:cubicBezTo>
                    <a:pt x="122" y="519"/>
                    <a:pt x="120" y="520"/>
                    <a:pt x="120" y="520"/>
                  </a:cubicBezTo>
                  <a:cubicBezTo>
                    <a:pt x="120" y="519"/>
                    <a:pt x="120" y="519"/>
                    <a:pt x="121" y="519"/>
                  </a:cubicBezTo>
                  <a:cubicBezTo>
                    <a:pt x="121" y="519"/>
                    <a:pt x="120" y="517"/>
                    <a:pt x="120" y="517"/>
                  </a:cubicBezTo>
                  <a:cubicBezTo>
                    <a:pt x="120" y="517"/>
                    <a:pt x="120" y="517"/>
                    <a:pt x="120" y="516"/>
                  </a:cubicBezTo>
                  <a:cubicBezTo>
                    <a:pt x="119" y="516"/>
                    <a:pt x="119" y="518"/>
                    <a:pt x="119" y="518"/>
                  </a:cubicBezTo>
                  <a:cubicBezTo>
                    <a:pt x="119" y="518"/>
                    <a:pt x="119" y="516"/>
                    <a:pt x="119" y="516"/>
                  </a:cubicBezTo>
                  <a:cubicBezTo>
                    <a:pt x="119" y="516"/>
                    <a:pt x="119" y="516"/>
                    <a:pt x="118" y="516"/>
                  </a:cubicBezTo>
                  <a:cubicBezTo>
                    <a:pt x="118" y="516"/>
                    <a:pt x="118" y="517"/>
                    <a:pt x="119" y="517"/>
                  </a:cubicBezTo>
                  <a:cubicBezTo>
                    <a:pt x="118" y="517"/>
                    <a:pt x="119" y="518"/>
                    <a:pt x="119" y="518"/>
                  </a:cubicBezTo>
                  <a:cubicBezTo>
                    <a:pt x="118" y="519"/>
                    <a:pt x="118" y="518"/>
                    <a:pt x="118" y="517"/>
                  </a:cubicBezTo>
                  <a:cubicBezTo>
                    <a:pt x="117" y="516"/>
                    <a:pt x="116" y="518"/>
                    <a:pt x="117" y="519"/>
                  </a:cubicBezTo>
                  <a:cubicBezTo>
                    <a:pt x="117" y="519"/>
                    <a:pt x="117" y="519"/>
                    <a:pt x="117" y="518"/>
                  </a:cubicBezTo>
                  <a:cubicBezTo>
                    <a:pt x="118" y="519"/>
                    <a:pt x="118" y="519"/>
                    <a:pt x="117" y="519"/>
                  </a:cubicBezTo>
                  <a:cubicBezTo>
                    <a:pt x="117" y="520"/>
                    <a:pt x="117" y="520"/>
                    <a:pt x="117" y="521"/>
                  </a:cubicBezTo>
                  <a:cubicBezTo>
                    <a:pt x="118" y="522"/>
                    <a:pt x="118" y="521"/>
                    <a:pt x="118" y="521"/>
                  </a:cubicBezTo>
                  <a:close/>
                  <a:moveTo>
                    <a:pt x="119" y="505"/>
                  </a:moveTo>
                  <a:cubicBezTo>
                    <a:pt x="118" y="505"/>
                    <a:pt x="118" y="505"/>
                    <a:pt x="118" y="505"/>
                  </a:cubicBezTo>
                  <a:cubicBezTo>
                    <a:pt x="118" y="506"/>
                    <a:pt x="118" y="506"/>
                    <a:pt x="118" y="506"/>
                  </a:cubicBezTo>
                  <a:cubicBezTo>
                    <a:pt x="118" y="507"/>
                    <a:pt x="118" y="507"/>
                    <a:pt x="118" y="507"/>
                  </a:cubicBezTo>
                  <a:cubicBezTo>
                    <a:pt x="118" y="507"/>
                    <a:pt x="119" y="507"/>
                    <a:pt x="119" y="507"/>
                  </a:cubicBezTo>
                  <a:cubicBezTo>
                    <a:pt x="119" y="507"/>
                    <a:pt x="118" y="507"/>
                    <a:pt x="118" y="507"/>
                  </a:cubicBezTo>
                  <a:cubicBezTo>
                    <a:pt x="118" y="508"/>
                    <a:pt x="117" y="508"/>
                    <a:pt x="117" y="508"/>
                  </a:cubicBezTo>
                  <a:cubicBezTo>
                    <a:pt x="117" y="508"/>
                    <a:pt x="118" y="509"/>
                    <a:pt x="119" y="509"/>
                  </a:cubicBezTo>
                  <a:cubicBezTo>
                    <a:pt x="119" y="510"/>
                    <a:pt x="119" y="509"/>
                    <a:pt x="119" y="509"/>
                  </a:cubicBezTo>
                  <a:cubicBezTo>
                    <a:pt x="119" y="509"/>
                    <a:pt x="119" y="510"/>
                    <a:pt x="119" y="510"/>
                  </a:cubicBezTo>
                  <a:cubicBezTo>
                    <a:pt x="120" y="510"/>
                    <a:pt x="120" y="510"/>
                    <a:pt x="120" y="510"/>
                  </a:cubicBezTo>
                  <a:cubicBezTo>
                    <a:pt x="120" y="510"/>
                    <a:pt x="119" y="510"/>
                    <a:pt x="119" y="510"/>
                  </a:cubicBezTo>
                  <a:cubicBezTo>
                    <a:pt x="119" y="511"/>
                    <a:pt x="119" y="511"/>
                    <a:pt x="119" y="511"/>
                  </a:cubicBezTo>
                  <a:cubicBezTo>
                    <a:pt x="119" y="511"/>
                    <a:pt x="119" y="510"/>
                    <a:pt x="118" y="510"/>
                  </a:cubicBezTo>
                  <a:cubicBezTo>
                    <a:pt x="118" y="510"/>
                    <a:pt x="119" y="513"/>
                    <a:pt x="118" y="513"/>
                  </a:cubicBezTo>
                  <a:cubicBezTo>
                    <a:pt x="118" y="513"/>
                    <a:pt x="118" y="513"/>
                    <a:pt x="117" y="514"/>
                  </a:cubicBezTo>
                  <a:cubicBezTo>
                    <a:pt x="117" y="514"/>
                    <a:pt x="118" y="515"/>
                    <a:pt x="118" y="515"/>
                  </a:cubicBezTo>
                  <a:cubicBezTo>
                    <a:pt x="118" y="515"/>
                    <a:pt x="119" y="513"/>
                    <a:pt x="119" y="513"/>
                  </a:cubicBezTo>
                  <a:cubicBezTo>
                    <a:pt x="119" y="513"/>
                    <a:pt x="119" y="513"/>
                    <a:pt x="119" y="513"/>
                  </a:cubicBezTo>
                  <a:cubicBezTo>
                    <a:pt x="120" y="512"/>
                    <a:pt x="120" y="513"/>
                    <a:pt x="121" y="513"/>
                  </a:cubicBezTo>
                  <a:cubicBezTo>
                    <a:pt x="121" y="513"/>
                    <a:pt x="121" y="513"/>
                    <a:pt x="121" y="513"/>
                  </a:cubicBezTo>
                  <a:cubicBezTo>
                    <a:pt x="120" y="512"/>
                    <a:pt x="121" y="512"/>
                    <a:pt x="121" y="512"/>
                  </a:cubicBezTo>
                  <a:cubicBezTo>
                    <a:pt x="121" y="512"/>
                    <a:pt x="120" y="511"/>
                    <a:pt x="120" y="511"/>
                  </a:cubicBezTo>
                  <a:cubicBezTo>
                    <a:pt x="121" y="510"/>
                    <a:pt x="121" y="511"/>
                    <a:pt x="121" y="511"/>
                  </a:cubicBezTo>
                  <a:cubicBezTo>
                    <a:pt x="122" y="512"/>
                    <a:pt x="122" y="510"/>
                    <a:pt x="122" y="510"/>
                  </a:cubicBezTo>
                  <a:cubicBezTo>
                    <a:pt x="121" y="510"/>
                    <a:pt x="121" y="510"/>
                    <a:pt x="121" y="509"/>
                  </a:cubicBezTo>
                  <a:cubicBezTo>
                    <a:pt x="121" y="509"/>
                    <a:pt x="122" y="509"/>
                    <a:pt x="122" y="509"/>
                  </a:cubicBezTo>
                  <a:cubicBezTo>
                    <a:pt x="122" y="508"/>
                    <a:pt x="121" y="508"/>
                    <a:pt x="122" y="507"/>
                  </a:cubicBezTo>
                  <a:cubicBezTo>
                    <a:pt x="121" y="507"/>
                    <a:pt x="121" y="506"/>
                    <a:pt x="121" y="506"/>
                  </a:cubicBezTo>
                  <a:cubicBezTo>
                    <a:pt x="121" y="506"/>
                    <a:pt x="120" y="506"/>
                    <a:pt x="120" y="506"/>
                  </a:cubicBezTo>
                  <a:cubicBezTo>
                    <a:pt x="120" y="506"/>
                    <a:pt x="120" y="506"/>
                    <a:pt x="120" y="507"/>
                  </a:cubicBezTo>
                  <a:cubicBezTo>
                    <a:pt x="120" y="507"/>
                    <a:pt x="119" y="505"/>
                    <a:pt x="119" y="505"/>
                  </a:cubicBezTo>
                  <a:cubicBezTo>
                    <a:pt x="119" y="505"/>
                    <a:pt x="119" y="505"/>
                    <a:pt x="119" y="505"/>
                  </a:cubicBezTo>
                  <a:close/>
                  <a:moveTo>
                    <a:pt x="116" y="505"/>
                  </a:moveTo>
                  <a:cubicBezTo>
                    <a:pt x="116" y="505"/>
                    <a:pt x="116" y="505"/>
                    <a:pt x="115" y="505"/>
                  </a:cubicBezTo>
                  <a:cubicBezTo>
                    <a:pt x="116" y="504"/>
                    <a:pt x="117" y="504"/>
                    <a:pt x="117" y="503"/>
                  </a:cubicBezTo>
                  <a:cubicBezTo>
                    <a:pt x="116" y="503"/>
                    <a:pt x="115" y="503"/>
                    <a:pt x="115" y="503"/>
                  </a:cubicBezTo>
                  <a:cubicBezTo>
                    <a:pt x="114" y="503"/>
                    <a:pt x="114" y="503"/>
                    <a:pt x="114" y="503"/>
                  </a:cubicBezTo>
                  <a:cubicBezTo>
                    <a:pt x="114" y="503"/>
                    <a:pt x="115" y="505"/>
                    <a:pt x="115" y="505"/>
                  </a:cubicBezTo>
                  <a:cubicBezTo>
                    <a:pt x="115" y="505"/>
                    <a:pt x="115" y="506"/>
                    <a:pt x="115" y="506"/>
                  </a:cubicBezTo>
                  <a:cubicBezTo>
                    <a:pt x="115" y="506"/>
                    <a:pt x="115" y="506"/>
                    <a:pt x="116" y="506"/>
                  </a:cubicBezTo>
                  <a:cubicBezTo>
                    <a:pt x="116" y="506"/>
                    <a:pt x="116" y="505"/>
                    <a:pt x="116" y="505"/>
                  </a:cubicBezTo>
                  <a:close/>
                  <a:moveTo>
                    <a:pt x="121" y="443"/>
                  </a:moveTo>
                  <a:cubicBezTo>
                    <a:pt x="121" y="443"/>
                    <a:pt x="121" y="443"/>
                    <a:pt x="121" y="443"/>
                  </a:cubicBezTo>
                  <a:cubicBezTo>
                    <a:pt x="121" y="443"/>
                    <a:pt x="121" y="443"/>
                    <a:pt x="121" y="443"/>
                  </a:cubicBezTo>
                  <a:cubicBezTo>
                    <a:pt x="121" y="443"/>
                    <a:pt x="121" y="443"/>
                    <a:pt x="122" y="444"/>
                  </a:cubicBezTo>
                  <a:cubicBezTo>
                    <a:pt x="122" y="443"/>
                    <a:pt x="122" y="443"/>
                    <a:pt x="121" y="443"/>
                  </a:cubicBezTo>
                  <a:close/>
                  <a:moveTo>
                    <a:pt x="127" y="436"/>
                  </a:moveTo>
                  <a:cubicBezTo>
                    <a:pt x="127" y="436"/>
                    <a:pt x="127" y="436"/>
                    <a:pt x="127" y="436"/>
                  </a:cubicBezTo>
                  <a:cubicBezTo>
                    <a:pt x="127" y="436"/>
                    <a:pt x="127" y="436"/>
                    <a:pt x="127" y="436"/>
                  </a:cubicBezTo>
                  <a:cubicBezTo>
                    <a:pt x="127" y="436"/>
                    <a:pt x="127" y="435"/>
                    <a:pt x="127" y="435"/>
                  </a:cubicBezTo>
                  <a:cubicBezTo>
                    <a:pt x="127" y="435"/>
                    <a:pt x="127" y="435"/>
                    <a:pt x="127" y="435"/>
                  </a:cubicBezTo>
                  <a:cubicBezTo>
                    <a:pt x="126" y="435"/>
                    <a:pt x="127" y="436"/>
                    <a:pt x="127" y="436"/>
                  </a:cubicBezTo>
                  <a:cubicBezTo>
                    <a:pt x="127" y="436"/>
                    <a:pt x="127" y="436"/>
                    <a:pt x="127" y="436"/>
                  </a:cubicBezTo>
                  <a:close/>
                  <a:moveTo>
                    <a:pt x="126" y="441"/>
                  </a:moveTo>
                  <a:cubicBezTo>
                    <a:pt x="126" y="441"/>
                    <a:pt x="126" y="442"/>
                    <a:pt x="126" y="442"/>
                  </a:cubicBezTo>
                  <a:cubicBezTo>
                    <a:pt x="126" y="443"/>
                    <a:pt x="126" y="443"/>
                    <a:pt x="127" y="443"/>
                  </a:cubicBezTo>
                  <a:cubicBezTo>
                    <a:pt x="127" y="443"/>
                    <a:pt x="127" y="443"/>
                    <a:pt x="127" y="443"/>
                  </a:cubicBezTo>
                  <a:cubicBezTo>
                    <a:pt x="127" y="443"/>
                    <a:pt x="127" y="443"/>
                    <a:pt x="127" y="442"/>
                  </a:cubicBezTo>
                  <a:cubicBezTo>
                    <a:pt x="127" y="442"/>
                    <a:pt x="128" y="441"/>
                    <a:pt x="127" y="441"/>
                  </a:cubicBezTo>
                  <a:cubicBezTo>
                    <a:pt x="127" y="441"/>
                    <a:pt x="127" y="440"/>
                    <a:pt x="127" y="440"/>
                  </a:cubicBezTo>
                  <a:cubicBezTo>
                    <a:pt x="127" y="440"/>
                    <a:pt x="126" y="441"/>
                    <a:pt x="126" y="441"/>
                  </a:cubicBezTo>
                  <a:close/>
                  <a:moveTo>
                    <a:pt x="125" y="444"/>
                  </a:moveTo>
                  <a:cubicBezTo>
                    <a:pt x="125" y="445"/>
                    <a:pt x="127" y="444"/>
                    <a:pt x="126" y="444"/>
                  </a:cubicBezTo>
                  <a:cubicBezTo>
                    <a:pt x="125" y="444"/>
                    <a:pt x="126" y="443"/>
                    <a:pt x="126" y="443"/>
                  </a:cubicBezTo>
                  <a:cubicBezTo>
                    <a:pt x="125" y="443"/>
                    <a:pt x="126" y="444"/>
                    <a:pt x="125" y="444"/>
                  </a:cubicBezTo>
                  <a:cubicBezTo>
                    <a:pt x="125" y="444"/>
                    <a:pt x="125" y="444"/>
                    <a:pt x="125" y="444"/>
                  </a:cubicBezTo>
                  <a:close/>
                  <a:moveTo>
                    <a:pt x="126" y="433"/>
                  </a:moveTo>
                  <a:cubicBezTo>
                    <a:pt x="125" y="434"/>
                    <a:pt x="125" y="434"/>
                    <a:pt x="125" y="434"/>
                  </a:cubicBezTo>
                  <a:cubicBezTo>
                    <a:pt x="125" y="434"/>
                    <a:pt x="125" y="434"/>
                    <a:pt x="125" y="434"/>
                  </a:cubicBezTo>
                  <a:cubicBezTo>
                    <a:pt x="125" y="433"/>
                    <a:pt x="123" y="433"/>
                    <a:pt x="125" y="435"/>
                  </a:cubicBezTo>
                  <a:cubicBezTo>
                    <a:pt x="125" y="435"/>
                    <a:pt x="125" y="435"/>
                    <a:pt x="125" y="435"/>
                  </a:cubicBezTo>
                  <a:cubicBezTo>
                    <a:pt x="126" y="435"/>
                    <a:pt x="126" y="435"/>
                    <a:pt x="126" y="434"/>
                  </a:cubicBezTo>
                  <a:cubicBezTo>
                    <a:pt x="126" y="434"/>
                    <a:pt x="126" y="434"/>
                    <a:pt x="126" y="433"/>
                  </a:cubicBezTo>
                  <a:close/>
                  <a:moveTo>
                    <a:pt x="127" y="455"/>
                  </a:moveTo>
                  <a:cubicBezTo>
                    <a:pt x="127" y="455"/>
                    <a:pt x="127" y="454"/>
                    <a:pt x="127" y="454"/>
                  </a:cubicBezTo>
                  <a:cubicBezTo>
                    <a:pt x="127" y="453"/>
                    <a:pt x="125" y="455"/>
                    <a:pt x="125" y="455"/>
                  </a:cubicBezTo>
                  <a:cubicBezTo>
                    <a:pt x="125" y="456"/>
                    <a:pt x="126" y="457"/>
                    <a:pt x="127" y="457"/>
                  </a:cubicBezTo>
                  <a:cubicBezTo>
                    <a:pt x="127" y="456"/>
                    <a:pt x="127" y="456"/>
                    <a:pt x="126" y="456"/>
                  </a:cubicBezTo>
                  <a:cubicBezTo>
                    <a:pt x="126" y="455"/>
                    <a:pt x="127" y="456"/>
                    <a:pt x="127" y="455"/>
                  </a:cubicBezTo>
                  <a:close/>
                  <a:moveTo>
                    <a:pt x="172" y="555"/>
                  </a:moveTo>
                  <a:cubicBezTo>
                    <a:pt x="171" y="555"/>
                    <a:pt x="167" y="554"/>
                    <a:pt x="166" y="554"/>
                  </a:cubicBezTo>
                  <a:cubicBezTo>
                    <a:pt x="164" y="555"/>
                    <a:pt x="165" y="555"/>
                    <a:pt x="166" y="556"/>
                  </a:cubicBezTo>
                  <a:cubicBezTo>
                    <a:pt x="166" y="557"/>
                    <a:pt x="166" y="559"/>
                    <a:pt x="167" y="558"/>
                  </a:cubicBezTo>
                  <a:cubicBezTo>
                    <a:pt x="168" y="558"/>
                    <a:pt x="168" y="559"/>
                    <a:pt x="169" y="559"/>
                  </a:cubicBezTo>
                  <a:cubicBezTo>
                    <a:pt x="170" y="559"/>
                    <a:pt x="170" y="557"/>
                    <a:pt x="171" y="558"/>
                  </a:cubicBezTo>
                  <a:cubicBezTo>
                    <a:pt x="172" y="558"/>
                    <a:pt x="170" y="559"/>
                    <a:pt x="170" y="559"/>
                  </a:cubicBezTo>
                  <a:cubicBezTo>
                    <a:pt x="172" y="561"/>
                    <a:pt x="175" y="556"/>
                    <a:pt x="172" y="555"/>
                  </a:cubicBezTo>
                  <a:close/>
                  <a:moveTo>
                    <a:pt x="125" y="449"/>
                  </a:moveTo>
                  <a:cubicBezTo>
                    <a:pt x="125" y="449"/>
                    <a:pt x="126" y="449"/>
                    <a:pt x="126" y="449"/>
                  </a:cubicBezTo>
                  <a:cubicBezTo>
                    <a:pt x="126" y="449"/>
                    <a:pt x="126" y="448"/>
                    <a:pt x="126" y="448"/>
                  </a:cubicBezTo>
                  <a:cubicBezTo>
                    <a:pt x="127" y="448"/>
                    <a:pt x="127" y="446"/>
                    <a:pt x="127" y="446"/>
                  </a:cubicBezTo>
                  <a:cubicBezTo>
                    <a:pt x="126" y="445"/>
                    <a:pt x="125" y="445"/>
                    <a:pt x="124" y="444"/>
                  </a:cubicBezTo>
                  <a:cubicBezTo>
                    <a:pt x="124" y="444"/>
                    <a:pt x="124" y="444"/>
                    <a:pt x="124" y="444"/>
                  </a:cubicBezTo>
                  <a:cubicBezTo>
                    <a:pt x="123" y="444"/>
                    <a:pt x="123" y="444"/>
                    <a:pt x="123" y="444"/>
                  </a:cubicBezTo>
                  <a:cubicBezTo>
                    <a:pt x="123" y="445"/>
                    <a:pt x="122" y="445"/>
                    <a:pt x="122" y="445"/>
                  </a:cubicBezTo>
                  <a:cubicBezTo>
                    <a:pt x="122" y="446"/>
                    <a:pt x="124" y="446"/>
                    <a:pt x="124" y="445"/>
                  </a:cubicBezTo>
                  <a:cubicBezTo>
                    <a:pt x="124" y="445"/>
                    <a:pt x="125" y="445"/>
                    <a:pt x="125" y="445"/>
                  </a:cubicBezTo>
                  <a:cubicBezTo>
                    <a:pt x="124" y="446"/>
                    <a:pt x="124" y="446"/>
                    <a:pt x="123" y="446"/>
                  </a:cubicBezTo>
                  <a:cubicBezTo>
                    <a:pt x="123" y="447"/>
                    <a:pt x="124" y="446"/>
                    <a:pt x="125" y="447"/>
                  </a:cubicBezTo>
                  <a:cubicBezTo>
                    <a:pt x="125" y="448"/>
                    <a:pt x="123" y="447"/>
                    <a:pt x="124" y="447"/>
                  </a:cubicBezTo>
                  <a:cubicBezTo>
                    <a:pt x="123" y="448"/>
                    <a:pt x="124" y="449"/>
                    <a:pt x="124" y="449"/>
                  </a:cubicBezTo>
                  <a:cubicBezTo>
                    <a:pt x="124" y="450"/>
                    <a:pt x="124" y="450"/>
                    <a:pt x="124" y="451"/>
                  </a:cubicBezTo>
                  <a:cubicBezTo>
                    <a:pt x="124" y="451"/>
                    <a:pt x="124" y="451"/>
                    <a:pt x="124" y="452"/>
                  </a:cubicBezTo>
                  <a:cubicBezTo>
                    <a:pt x="124" y="453"/>
                    <a:pt x="125" y="452"/>
                    <a:pt x="125" y="451"/>
                  </a:cubicBezTo>
                  <a:cubicBezTo>
                    <a:pt x="125" y="451"/>
                    <a:pt x="126" y="450"/>
                    <a:pt x="126" y="450"/>
                  </a:cubicBezTo>
                  <a:cubicBezTo>
                    <a:pt x="125" y="450"/>
                    <a:pt x="125" y="450"/>
                    <a:pt x="125" y="450"/>
                  </a:cubicBezTo>
                  <a:cubicBezTo>
                    <a:pt x="125" y="450"/>
                    <a:pt x="125" y="449"/>
                    <a:pt x="125" y="449"/>
                  </a:cubicBezTo>
                  <a:close/>
                  <a:moveTo>
                    <a:pt x="120" y="431"/>
                  </a:moveTo>
                  <a:cubicBezTo>
                    <a:pt x="120" y="431"/>
                    <a:pt x="120" y="431"/>
                    <a:pt x="120" y="431"/>
                  </a:cubicBezTo>
                  <a:cubicBezTo>
                    <a:pt x="120" y="430"/>
                    <a:pt x="119" y="431"/>
                    <a:pt x="119" y="431"/>
                  </a:cubicBezTo>
                  <a:cubicBezTo>
                    <a:pt x="119" y="432"/>
                    <a:pt x="119" y="432"/>
                    <a:pt x="119" y="432"/>
                  </a:cubicBezTo>
                  <a:cubicBezTo>
                    <a:pt x="119" y="432"/>
                    <a:pt x="120" y="432"/>
                    <a:pt x="120" y="432"/>
                  </a:cubicBezTo>
                  <a:cubicBezTo>
                    <a:pt x="120" y="431"/>
                    <a:pt x="120" y="431"/>
                    <a:pt x="120" y="431"/>
                  </a:cubicBezTo>
                  <a:close/>
                  <a:moveTo>
                    <a:pt x="124" y="441"/>
                  </a:moveTo>
                  <a:cubicBezTo>
                    <a:pt x="124" y="441"/>
                    <a:pt x="124" y="441"/>
                    <a:pt x="124" y="441"/>
                  </a:cubicBezTo>
                  <a:cubicBezTo>
                    <a:pt x="125" y="441"/>
                    <a:pt x="125" y="440"/>
                    <a:pt x="125" y="440"/>
                  </a:cubicBezTo>
                  <a:cubicBezTo>
                    <a:pt x="125" y="440"/>
                    <a:pt x="124" y="440"/>
                    <a:pt x="124" y="440"/>
                  </a:cubicBezTo>
                  <a:cubicBezTo>
                    <a:pt x="124" y="440"/>
                    <a:pt x="124" y="440"/>
                    <a:pt x="124" y="441"/>
                  </a:cubicBezTo>
                  <a:close/>
                  <a:moveTo>
                    <a:pt x="127" y="451"/>
                  </a:moveTo>
                  <a:cubicBezTo>
                    <a:pt x="128" y="449"/>
                    <a:pt x="126" y="451"/>
                    <a:pt x="126" y="452"/>
                  </a:cubicBezTo>
                  <a:cubicBezTo>
                    <a:pt x="126" y="452"/>
                    <a:pt x="127" y="452"/>
                    <a:pt x="127" y="453"/>
                  </a:cubicBezTo>
                  <a:cubicBezTo>
                    <a:pt x="127" y="452"/>
                    <a:pt x="127" y="451"/>
                    <a:pt x="127" y="451"/>
                  </a:cubicBezTo>
                  <a:close/>
                  <a:moveTo>
                    <a:pt x="119" y="441"/>
                  </a:moveTo>
                  <a:cubicBezTo>
                    <a:pt x="119" y="441"/>
                    <a:pt x="119" y="442"/>
                    <a:pt x="119" y="442"/>
                  </a:cubicBezTo>
                  <a:cubicBezTo>
                    <a:pt x="119" y="442"/>
                    <a:pt x="119" y="441"/>
                    <a:pt x="119" y="441"/>
                  </a:cubicBezTo>
                  <a:cubicBezTo>
                    <a:pt x="119" y="441"/>
                    <a:pt x="119" y="441"/>
                    <a:pt x="119" y="441"/>
                  </a:cubicBezTo>
                  <a:close/>
                  <a:moveTo>
                    <a:pt x="122" y="449"/>
                  </a:moveTo>
                  <a:cubicBezTo>
                    <a:pt x="122" y="449"/>
                    <a:pt x="122" y="449"/>
                    <a:pt x="122" y="449"/>
                  </a:cubicBezTo>
                  <a:cubicBezTo>
                    <a:pt x="122" y="449"/>
                    <a:pt x="122" y="449"/>
                    <a:pt x="122" y="449"/>
                  </a:cubicBezTo>
                  <a:cubicBezTo>
                    <a:pt x="123" y="449"/>
                    <a:pt x="122" y="447"/>
                    <a:pt x="122" y="448"/>
                  </a:cubicBezTo>
                  <a:cubicBezTo>
                    <a:pt x="122" y="447"/>
                    <a:pt x="122" y="447"/>
                    <a:pt x="122" y="447"/>
                  </a:cubicBezTo>
                  <a:cubicBezTo>
                    <a:pt x="122" y="447"/>
                    <a:pt x="122" y="447"/>
                    <a:pt x="122" y="448"/>
                  </a:cubicBezTo>
                  <a:cubicBezTo>
                    <a:pt x="122" y="448"/>
                    <a:pt x="120" y="448"/>
                    <a:pt x="122" y="449"/>
                  </a:cubicBezTo>
                  <a:close/>
                  <a:moveTo>
                    <a:pt x="123" y="441"/>
                  </a:moveTo>
                  <a:cubicBezTo>
                    <a:pt x="123" y="441"/>
                    <a:pt x="122" y="441"/>
                    <a:pt x="122" y="441"/>
                  </a:cubicBezTo>
                  <a:cubicBezTo>
                    <a:pt x="122" y="442"/>
                    <a:pt x="122" y="442"/>
                    <a:pt x="122" y="442"/>
                  </a:cubicBezTo>
                  <a:cubicBezTo>
                    <a:pt x="122" y="442"/>
                    <a:pt x="122" y="442"/>
                    <a:pt x="122" y="443"/>
                  </a:cubicBezTo>
                  <a:cubicBezTo>
                    <a:pt x="122" y="443"/>
                    <a:pt x="126" y="443"/>
                    <a:pt x="125" y="441"/>
                  </a:cubicBezTo>
                  <a:cubicBezTo>
                    <a:pt x="125" y="441"/>
                    <a:pt x="123" y="441"/>
                    <a:pt x="123" y="441"/>
                  </a:cubicBezTo>
                  <a:close/>
                  <a:moveTo>
                    <a:pt x="124" y="443"/>
                  </a:moveTo>
                  <a:cubicBezTo>
                    <a:pt x="124" y="443"/>
                    <a:pt x="124" y="443"/>
                    <a:pt x="124" y="443"/>
                  </a:cubicBezTo>
                  <a:cubicBezTo>
                    <a:pt x="124" y="444"/>
                    <a:pt x="124" y="444"/>
                    <a:pt x="124" y="444"/>
                  </a:cubicBezTo>
                  <a:cubicBezTo>
                    <a:pt x="125" y="444"/>
                    <a:pt x="125" y="443"/>
                    <a:pt x="125" y="443"/>
                  </a:cubicBezTo>
                  <a:cubicBezTo>
                    <a:pt x="124" y="443"/>
                    <a:pt x="124" y="443"/>
                    <a:pt x="124" y="443"/>
                  </a:cubicBezTo>
                  <a:close/>
                  <a:moveTo>
                    <a:pt x="126" y="440"/>
                  </a:moveTo>
                  <a:cubicBezTo>
                    <a:pt x="126" y="440"/>
                    <a:pt x="126" y="439"/>
                    <a:pt x="126" y="439"/>
                  </a:cubicBezTo>
                  <a:cubicBezTo>
                    <a:pt x="125" y="439"/>
                    <a:pt x="125" y="439"/>
                    <a:pt x="125" y="439"/>
                  </a:cubicBezTo>
                  <a:cubicBezTo>
                    <a:pt x="125" y="438"/>
                    <a:pt x="126" y="439"/>
                    <a:pt x="126" y="439"/>
                  </a:cubicBezTo>
                  <a:cubicBezTo>
                    <a:pt x="126" y="438"/>
                    <a:pt x="126" y="438"/>
                    <a:pt x="126" y="438"/>
                  </a:cubicBezTo>
                  <a:cubicBezTo>
                    <a:pt x="126" y="438"/>
                    <a:pt x="125" y="438"/>
                    <a:pt x="125" y="438"/>
                  </a:cubicBezTo>
                  <a:cubicBezTo>
                    <a:pt x="126" y="437"/>
                    <a:pt x="125" y="437"/>
                    <a:pt x="125" y="436"/>
                  </a:cubicBezTo>
                  <a:cubicBezTo>
                    <a:pt x="125" y="436"/>
                    <a:pt x="125" y="437"/>
                    <a:pt x="125" y="437"/>
                  </a:cubicBezTo>
                  <a:cubicBezTo>
                    <a:pt x="125" y="437"/>
                    <a:pt x="125" y="437"/>
                    <a:pt x="125" y="437"/>
                  </a:cubicBezTo>
                  <a:cubicBezTo>
                    <a:pt x="124" y="437"/>
                    <a:pt x="124" y="437"/>
                    <a:pt x="124" y="437"/>
                  </a:cubicBezTo>
                  <a:cubicBezTo>
                    <a:pt x="124" y="437"/>
                    <a:pt x="124" y="438"/>
                    <a:pt x="124" y="438"/>
                  </a:cubicBezTo>
                  <a:cubicBezTo>
                    <a:pt x="124" y="438"/>
                    <a:pt x="124" y="438"/>
                    <a:pt x="124" y="438"/>
                  </a:cubicBezTo>
                  <a:cubicBezTo>
                    <a:pt x="124" y="439"/>
                    <a:pt x="124" y="439"/>
                    <a:pt x="124" y="439"/>
                  </a:cubicBezTo>
                  <a:cubicBezTo>
                    <a:pt x="124" y="439"/>
                    <a:pt x="124" y="439"/>
                    <a:pt x="124" y="439"/>
                  </a:cubicBezTo>
                  <a:cubicBezTo>
                    <a:pt x="125" y="439"/>
                    <a:pt x="125" y="440"/>
                    <a:pt x="126" y="440"/>
                  </a:cubicBezTo>
                  <a:close/>
                  <a:moveTo>
                    <a:pt x="118" y="473"/>
                  </a:moveTo>
                  <a:cubicBezTo>
                    <a:pt x="117" y="472"/>
                    <a:pt x="117" y="473"/>
                    <a:pt x="117" y="473"/>
                  </a:cubicBezTo>
                  <a:cubicBezTo>
                    <a:pt x="116" y="473"/>
                    <a:pt x="115" y="474"/>
                    <a:pt x="115" y="474"/>
                  </a:cubicBezTo>
                  <a:cubicBezTo>
                    <a:pt x="116" y="474"/>
                    <a:pt x="116" y="474"/>
                    <a:pt x="117" y="474"/>
                  </a:cubicBezTo>
                  <a:cubicBezTo>
                    <a:pt x="117" y="473"/>
                    <a:pt x="117" y="474"/>
                    <a:pt x="118" y="474"/>
                  </a:cubicBezTo>
                  <a:cubicBezTo>
                    <a:pt x="118" y="473"/>
                    <a:pt x="118" y="473"/>
                    <a:pt x="118" y="473"/>
                  </a:cubicBezTo>
                  <a:cubicBezTo>
                    <a:pt x="118" y="473"/>
                    <a:pt x="118" y="473"/>
                    <a:pt x="118" y="473"/>
                  </a:cubicBezTo>
                  <a:close/>
                  <a:moveTo>
                    <a:pt x="130" y="441"/>
                  </a:moveTo>
                  <a:cubicBezTo>
                    <a:pt x="130" y="441"/>
                    <a:pt x="130" y="441"/>
                    <a:pt x="130" y="441"/>
                  </a:cubicBezTo>
                  <a:cubicBezTo>
                    <a:pt x="129" y="442"/>
                    <a:pt x="128" y="442"/>
                    <a:pt x="129" y="443"/>
                  </a:cubicBezTo>
                  <a:cubicBezTo>
                    <a:pt x="130" y="445"/>
                    <a:pt x="131" y="444"/>
                    <a:pt x="133" y="443"/>
                  </a:cubicBezTo>
                  <a:cubicBezTo>
                    <a:pt x="133" y="442"/>
                    <a:pt x="133" y="442"/>
                    <a:pt x="133" y="442"/>
                  </a:cubicBezTo>
                  <a:cubicBezTo>
                    <a:pt x="132" y="442"/>
                    <a:pt x="132" y="442"/>
                    <a:pt x="132" y="442"/>
                  </a:cubicBezTo>
                  <a:cubicBezTo>
                    <a:pt x="132" y="441"/>
                    <a:pt x="133" y="442"/>
                    <a:pt x="133" y="441"/>
                  </a:cubicBezTo>
                  <a:cubicBezTo>
                    <a:pt x="133" y="441"/>
                    <a:pt x="133" y="440"/>
                    <a:pt x="132" y="439"/>
                  </a:cubicBezTo>
                  <a:cubicBezTo>
                    <a:pt x="131" y="439"/>
                    <a:pt x="131" y="439"/>
                    <a:pt x="131" y="439"/>
                  </a:cubicBezTo>
                  <a:cubicBezTo>
                    <a:pt x="129" y="440"/>
                    <a:pt x="131" y="440"/>
                    <a:pt x="130" y="441"/>
                  </a:cubicBezTo>
                  <a:cubicBezTo>
                    <a:pt x="130" y="441"/>
                    <a:pt x="130" y="441"/>
                    <a:pt x="130" y="441"/>
                  </a:cubicBezTo>
                  <a:close/>
                  <a:moveTo>
                    <a:pt x="119" y="474"/>
                  </a:moveTo>
                  <a:cubicBezTo>
                    <a:pt x="119" y="474"/>
                    <a:pt x="117" y="475"/>
                    <a:pt x="117" y="475"/>
                  </a:cubicBezTo>
                  <a:cubicBezTo>
                    <a:pt x="117" y="475"/>
                    <a:pt x="116" y="475"/>
                    <a:pt x="116" y="476"/>
                  </a:cubicBezTo>
                  <a:cubicBezTo>
                    <a:pt x="116" y="476"/>
                    <a:pt x="116" y="476"/>
                    <a:pt x="116" y="476"/>
                  </a:cubicBezTo>
                  <a:cubicBezTo>
                    <a:pt x="117" y="476"/>
                    <a:pt x="115" y="476"/>
                    <a:pt x="117" y="477"/>
                  </a:cubicBezTo>
                  <a:cubicBezTo>
                    <a:pt x="118" y="477"/>
                    <a:pt x="116" y="477"/>
                    <a:pt x="116" y="477"/>
                  </a:cubicBezTo>
                  <a:cubicBezTo>
                    <a:pt x="116" y="478"/>
                    <a:pt x="117" y="479"/>
                    <a:pt x="118" y="481"/>
                  </a:cubicBezTo>
                  <a:cubicBezTo>
                    <a:pt x="118" y="480"/>
                    <a:pt x="118" y="480"/>
                    <a:pt x="118" y="480"/>
                  </a:cubicBezTo>
                  <a:cubicBezTo>
                    <a:pt x="118" y="481"/>
                    <a:pt x="118" y="481"/>
                    <a:pt x="118" y="481"/>
                  </a:cubicBezTo>
                  <a:cubicBezTo>
                    <a:pt x="118" y="483"/>
                    <a:pt x="123" y="484"/>
                    <a:pt x="121" y="481"/>
                  </a:cubicBezTo>
                  <a:cubicBezTo>
                    <a:pt x="121" y="481"/>
                    <a:pt x="120" y="477"/>
                    <a:pt x="119" y="478"/>
                  </a:cubicBezTo>
                  <a:cubicBezTo>
                    <a:pt x="120" y="477"/>
                    <a:pt x="119" y="479"/>
                    <a:pt x="119" y="479"/>
                  </a:cubicBezTo>
                  <a:cubicBezTo>
                    <a:pt x="119" y="478"/>
                    <a:pt x="119" y="478"/>
                    <a:pt x="119" y="477"/>
                  </a:cubicBezTo>
                  <a:cubicBezTo>
                    <a:pt x="121" y="477"/>
                    <a:pt x="119" y="475"/>
                    <a:pt x="119" y="475"/>
                  </a:cubicBezTo>
                  <a:cubicBezTo>
                    <a:pt x="119" y="475"/>
                    <a:pt x="119" y="474"/>
                    <a:pt x="119" y="474"/>
                  </a:cubicBezTo>
                  <a:close/>
                  <a:moveTo>
                    <a:pt x="177" y="558"/>
                  </a:moveTo>
                  <a:cubicBezTo>
                    <a:pt x="176" y="558"/>
                    <a:pt x="176" y="558"/>
                    <a:pt x="176" y="559"/>
                  </a:cubicBezTo>
                  <a:cubicBezTo>
                    <a:pt x="177" y="559"/>
                    <a:pt x="178" y="559"/>
                    <a:pt x="178" y="558"/>
                  </a:cubicBezTo>
                  <a:cubicBezTo>
                    <a:pt x="178" y="558"/>
                    <a:pt x="177" y="558"/>
                    <a:pt x="177" y="558"/>
                  </a:cubicBezTo>
                  <a:close/>
                  <a:moveTo>
                    <a:pt x="175" y="558"/>
                  </a:moveTo>
                  <a:cubicBezTo>
                    <a:pt x="174" y="558"/>
                    <a:pt x="173" y="559"/>
                    <a:pt x="174" y="560"/>
                  </a:cubicBezTo>
                  <a:cubicBezTo>
                    <a:pt x="174" y="560"/>
                    <a:pt x="174" y="560"/>
                    <a:pt x="175" y="560"/>
                  </a:cubicBezTo>
                  <a:cubicBezTo>
                    <a:pt x="175" y="559"/>
                    <a:pt x="175" y="558"/>
                    <a:pt x="175" y="558"/>
                  </a:cubicBezTo>
                  <a:close/>
                  <a:moveTo>
                    <a:pt x="115" y="481"/>
                  </a:moveTo>
                  <a:cubicBezTo>
                    <a:pt x="112" y="479"/>
                    <a:pt x="114" y="483"/>
                    <a:pt x="114" y="483"/>
                  </a:cubicBezTo>
                  <a:cubicBezTo>
                    <a:pt x="113" y="483"/>
                    <a:pt x="113" y="484"/>
                    <a:pt x="114" y="484"/>
                  </a:cubicBezTo>
                  <a:cubicBezTo>
                    <a:pt x="115" y="484"/>
                    <a:pt x="116" y="483"/>
                    <a:pt x="117" y="483"/>
                  </a:cubicBezTo>
                  <a:cubicBezTo>
                    <a:pt x="117" y="482"/>
                    <a:pt x="117" y="478"/>
                    <a:pt x="116" y="477"/>
                  </a:cubicBezTo>
                  <a:cubicBezTo>
                    <a:pt x="115" y="477"/>
                    <a:pt x="115" y="476"/>
                    <a:pt x="115" y="476"/>
                  </a:cubicBezTo>
                  <a:cubicBezTo>
                    <a:pt x="115" y="477"/>
                    <a:pt x="115" y="476"/>
                    <a:pt x="115" y="476"/>
                  </a:cubicBezTo>
                  <a:cubicBezTo>
                    <a:pt x="114" y="477"/>
                    <a:pt x="114" y="478"/>
                    <a:pt x="114" y="479"/>
                  </a:cubicBezTo>
                  <a:cubicBezTo>
                    <a:pt x="115" y="479"/>
                    <a:pt x="114" y="480"/>
                    <a:pt x="114" y="480"/>
                  </a:cubicBezTo>
                  <a:cubicBezTo>
                    <a:pt x="115" y="480"/>
                    <a:pt x="116" y="479"/>
                    <a:pt x="116" y="480"/>
                  </a:cubicBezTo>
                  <a:cubicBezTo>
                    <a:pt x="116" y="480"/>
                    <a:pt x="116" y="481"/>
                    <a:pt x="116" y="481"/>
                  </a:cubicBezTo>
                  <a:cubicBezTo>
                    <a:pt x="116" y="481"/>
                    <a:pt x="116" y="481"/>
                    <a:pt x="115" y="481"/>
                  </a:cubicBezTo>
                  <a:close/>
                  <a:moveTo>
                    <a:pt x="122" y="440"/>
                  </a:moveTo>
                  <a:cubicBezTo>
                    <a:pt x="122" y="440"/>
                    <a:pt x="121" y="440"/>
                    <a:pt x="121" y="440"/>
                  </a:cubicBezTo>
                  <a:cubicBezTo>
                    <a:pt x="121" y="440"/>
                    <a:pt x="121" y="440"/>
                    <a:pt x="121" y="440"/>
                  </a:cubicBezTo>
                  <a:cubicBezTo>
                    <a:pt x="121" y="441"/>
                    <a:pt x="122" y="440"/>
                    <a:pt x="122" y="441"/>
                  </a:cubicBezTo>
                  <a:cubicBezTo>
                    <a:pt x="123" y="441"/>
                    <a:pt x="123" y="441"/>
                    <a:pt x="123" y="441"/>
                  </a:cubicBezTo>
                  <a:cubicBezTo>
                    <a:pt x="124" y="440"/>
                    <a:pt x="123" y="440"/>
                    <a:pt x="123" y="439"/>
                  </a:cubicBezTo>
                  <a:cubicBezTo>
                    <a:pt x="123" y="439"/>
                    <a:pt x="122" y="439"/>
                    <a:pt x="122" y="439"/>
                  </a:cubicBezTo>
                  <a:cubicBezTo>
                    <a:pt x="122" y="438"/>
                    <a:pt x="122" y="439"/>
                    <a:pt x="122" y="439"/>
                  </a:cubicBezTo>
                  <a:cubicBezTo>
                    <a:pt x="122" y="440"/>
                    <a:pt x="122" y="440"/>
                    <a:pt x="122" y="440"/>
                  </a:cubicBezTo>
                  <a:close/>
                  <a:moveTo>
                    <a:pt x="123" y="423"/>
                  </a:moveTo>
                  <a:cubicBezTo>
                    <a:pt x="123" y="424"/>
                    <a:pt x="122" y="426"/>
                    <a:pt x="122" y="427"/>
                  </a:cubicBezTo>
                  <a:cubicBezTo>
                    <a:pt x="122" y="428"/>
                    <a:pt x="122" y="430"/>
                    <a:pt x="124" y="430"/>
                  </a:cubicBezTo>
                  <a:cubicBezTo>
                    <a:pt x="124" y="429"/>
                    <a:pt x="126" y="430"/>
                    <a:pt x="127" y="430"/>
                  </a:cubicBezTo>
                  <a:cubicBezTo>
                    <a:pt x="128" y="429"/>
                    <a:pt x="126" y="428"/>
                    <a:pt x="126" y="427"/>
                  </a:cubicBezTo>
                  <a:cubicBezTo>
                    <a:pt x="126" y="427"/>
                    <a:pt x="128" y="427"/>
                    <a:pt x="128" y="427"/>
                  </a:cubicBezTo>
                  <a:cubicBezTo>
                    <a:pt x="128" y="426"/>
                    <a:pt x="127" y="425"/>
                    <a:pt x="127" y="425"/>
                  </a:cubicBezTo>
                  <a:cubicBezTo>
                    <a:pt x="127" y="424"/>
                    <a:pt x="128" y="425"/>
                    <a:pt x="128" y="424"/>
                  </a:cubicBezTo>
                  <a:cubicBezTo>
                    <a:pt x="128" y="424"/>
                    <a:pt x="126" y="423"/>
                    <a:pt x="126" y="422"/>
                  </a:cubicBezTo>
                  <a:cubicBezTo>
                    <a:pt x="126" y="421"/>
                    <a:pt x="127" y="422"/>
                    <a:pt x="127" y="421"/>
                  </a:cubicBezTo>
                  <a:cubicBezTo>
                    <a:pt x="127" y="421"/>
                    <a:pt x="127" y="420"/>
                    <a:pt x="127" y="420"/>
                  </a:cubicBezTo>
                  <a:cubicBezTo>
                    <a:pt x="127" y="419"/>
                    <a:pt x="128" y="421"/>
                    <a:pt x="128" y="421"/>
                  </a:cubicBezTo>
                  <a:cubicBezTo>
                    <a:pt x="129" y="421"/>
                    <a:pt x="128" y="419"/>
                    <a:pt x="128" y="419"/>
                  </a:cubicBezTo>
                  <a:cubicBezTo>
                    <a:pt x="129" y="419"/>
                    <a:pt x="129" y="420"/>
                    <a:pt x="129" y="418"/>
                  </a:cubicBezTo>
                  <a:cubicBezTo>
                    <a:pt x="129" y="418"/>
                    <a:pt x="128" y="418"/>
                    <a:pt x="128" y="418"/>
                  </a:cubicBezTo>
                  <a:cubicBezTo>
                    <a:pt x="129" y="418"/>
                    <a:pt x="128" y="415"/>
                    <a:pt x="128" y="415"/>
                  </a:cubicBezTo>
                  <a:cubicBezTo>
                    <a:pt x="128" y="415"/>
                    <a:pt x="128" y="415"/>
                    <a:pt x="128" y="415"/>
                  </a:cubicBezTo>
                  <a:cubicBezTo>
                    <a:pt x="127" y="415"/>
                    <a:pt x="126" y="415"/>
                    <a:pt x="126" y="415"/>
                  </a:cubicBezTo>
                  <a:cubicBezTo>
                    <a:pt x="126" y="415"/>
                    <a:pt x="125" y="414"/>
                    <a:pt x="124" y="414"/>
                  </a:cubicBezTo>
                  <a:cubicBezTo>
                    <a:pt x="124" y="414"/>
                    <a:pt x="124" y="417"/>
                    <a:pt x="124" y="417"/>
                  </a:cubicBezTo>
                  <a:cubicBezTo>
                    <a:pt x="124" y="417"/>
                    <a:pt x="123" y="418"/>
                    <a:pt x="123" y="418"/>
                  </a:cubicBezTo>
                  <a:cubicBezTo>
                    <a:pt x="123" y="419"/>
                    <a:pt x="123" y="420"/>
                    <a:pt x="123" y="421"/>
                  </a:cubicBezTo>
                  <a:cubicBezTo>
                    <a:pt x="123" y="422"/>
                    <a:pt x="124" y="422"/>
                    <a:pt x="123" y="423"/>
                  </a:cubicBezTo>
                  <a:close/>
                  <a:moveTo>
                    <a:pt x="117" y="444"/>
                  </a:moveTo>
                  <a:cubicBezTo>
                    <a:pt x="118" y="444"/>
                    <a:pt x="117" y="443"/>
                    <a:pt x="117" y="443"/>
                  </a:cubicBezTo>
                  <a:cubicBezTo>
                    <a:pt x="116" y="443"/>
                    <a:pt x="116" y="444"/>
                    <a:pt x="116" y="444"/>
                  </a:cubicBezTo>
                  <a:cubicBezTo>
                    <a:pt x="116" y="444"/>
                    <a:pt x="117" y="444"/>
                    <a:pt x="117" y="444"/>
                  </a:cubicBezTo>
                  <a:close/>
                  <a:moveTo>
                    <a:pt x="122" y="467"/>
                  </a:moveTo>
                  <a:cubicBezTo>
                    <a:pt x="122" y="467"/>
                    <a:pt x="122" y="466"/>
                    <a:pt x="123" y="466"/>
                  </a:cubicBezTo>
                  <a:cubicBezTo>
                    <a:pt x="123" y="466"/>
                    <a:pt x="123" y="466"/>
                    <a:pt x="122" y="466"/>
                  </a:cubicBezTo>
                  <a:cubicBezTo>
                    <a:pt x="122" y="466"/>
                    <a:pt x="121" y="466"/>
                    <a:pt x="121" y="467"/>
                  </a:cubicBezTo>
                  <a:cubicBezTo>
                    <a:pt x="121" y="467"/>
                    <a:pt x="122" y="467"/>
                    <a:pt x="122" y="467"/>
                  </a:cubicBezTo>
                  <a:cubicBezTo>
                    <a:pt x="122" y="467"/>
                    <a:pt x="122" y="467"/>
                    <a:pt x="122" y="467"/>
                  </a:cubicBezTo>
                  <a:close/>
                  <a:moveTo>
                    <a:pt x="120" y="453"/>
                  </a:moveTo>
                  <a:cubicBezTo>
                    <a:pt x="120" y="453"/>
                    <a:pt x="121" y="453"/>
                    <a:pt x="121" y="453"/>
                  </a:cubicBezTo>
                  <a:cubicBezTo>
                    <a:pt x="121" y="453"/>
                    <a:pt x="124" y="451"/>
                    <a:pt x="123" y="450"/>
                  </a:cubicBezTo>
                  <a:cubicBezTo>
                    <a:pt x="122" y="450"/>
                    <a:pt x="121" y="450"/>
                    <a:pt x="121" y="450"/>
                  </a:cubicBezTo>
                  <a:cubicBezTo>
                    <a:pt x="121" y="450"/>
                    <a:pt x="120" y="452"/>
                    <a:pt x="120" y="453"/>
                  </a:cubicBezTo>
                  <a:close/>
                  <a:moveTo>
                    <a:pt x="2" y="93"/>
                  </a:moveTo>
                  <a:cubicBezTo>
                    <a:pt x="2" y="92"/>
                    <a:pt x="2" y="92"/>
                    <a:pt x="2" y="92"/>
                  </a:cubicBezTo>
                  <a:cubicBezTo>
                    <a:pt x="2" y="91"/>
                    <a:pt x="2" y="91"/>
                    <a:pt x="2" y="91"/>
                  </a:cubicBezTo>
                  <a:cubicBezTo>
                    <a:pt x="1" y="91"/>
                    <a:pt x="1" y="91"/>
                    <a:pt x="1" y="91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1" y="93"/>
                    <a:pt x="1" y="93"/>
                    <a:pt x="1" y="93"/>
                  </a:cubicBezTo>
                  <a:cubicBezTo>
                    <a:pt x="1" y="93"/>
                    <a:pt x="1" y="93"/>
                    <a:pt x="1" y="93"/>
                  </a:cubicBezTo>
                  <a:cubicBezTo>
                    <a:pt x="2" y="93"/>
                    <a:pt x="2" y="93"/>
                    <a:pt x="2" y="93"/>
                  </a:cubicBezTo>
                  <a:close/>
                  <a:moveTo>
                    <a:pt x="5" y="93"/>
                  </a:moveTo>
                  <a:cubicBezTo>
                    <a:pt x="5" y="93"/>
                    <a:pt x="5" y="93"/>
                    <a:pt x="5" y="92"/>
                  </a:cubicBezTo>
                  <a:cubicBezTo>
                    <a:pt x="5" y="92"/>
                    <a:pt x="5" y="92"/>
                    <a:pt x="4" y="91"/>
                  </a:cubicBezTo>
                  <a:cubicBezTo>
                    <a:pt x="4" y="91"/>
                    <a:pt x="4" y="91"/>
                    <a:pt x="4" y="91"/>
                  </a:cubicBezTo>
                  <a:cubicBezTo>
                    <a:pt x="3" y="91"/>
                    <a:pt x="4" y="91"/>
                    <a:pt x="3" y="91"/>
                  </a:cubicBezTo>
                  <a:cubicBezTo>
                    <a:pt x="3" y="90"/>
                    <a:pt x="3" y="90"/>
                    <a:pt x="3" y="90"/>
                  </a:cubicBezTo>
                  <a:cubicBezTo>
                    <a:pt x="3" y="89"/>
                    <a:pt x="3" y="89"/>
                    <a:pt x="3" y="89"/>
                  </a:cubicBezTo>
                  <a:cubicBezTo>
                    <a:pt x="3" y="88"/>
                    <a:pt x="3" y="88"/>
                    <a:pt x="3" y="88"/>
                  </a:cubicBezTo>
                  <a:cubicBezTo>
                    <a:pt x="1" y="89"/>
                    <a:pt x="1" y="89"/>
                    <a:pt x="1" y="89"/>
                  </a:cubicBezTo>
                  <a:cubicBezTo>
                    <a:pt x="1" y="89"/>
                    <a:pt x="1" y="89"/>
                    <a:pt x="1" y="89"/>
                  </a:cubicBezTo>
                  <a:cubicBezTo>
                    <a:pt x="1" y="90"/>
                    <a:pt x="2" y="89"/>
                    <a:pt x="2" y="90"/>
                  </a:cubicBezTo>
                  <a:cubicBezTo>
                    <a:pt x="2" y="90"/>
                    <a:pt x="2" y="90"/>
                    <a:pt x="2" y="90"/>
                  </a:cubicBezTo>
                  <a:cubicBezTo>
                    <a:pt x="2" y="90"/>
                    <a:pt x="2" y="90"/>
                    <a:pt x="2" y="91"/>
                  </a:cubicBezTo>
                  <a:cubicBezTo>
                    <a:pt x="2" y="91"/>
                    <a:pt x="2" y="91"/>
                    <a:pt x="2" y="91"/>
                  </a:cubicBezTo>
                  <a:cubicBezTo>
                    <a:pt x="2" y="91"/>
                    <a:pt x="2" y="91"/>
                    <a:pt x="2" y="91"/>
                  </a:cubicBezTo>
                  <a:cubicBezTo>
                    <a:pt x="2" y="92"/>
                    <a:pt x="2" y="92"/>
                    <a:pt x="3" y="92"/>
                  </a:cubicBezTo>
                  <a:cubicBezTo>
                    <a:pt x="3" y="92"/>
                    <a:pt x="3" y="92"/>
                    <a:pt x="3" y="92"/>
                  </a:cubicBezTo>
                  <a:cubicBezTo>
                    <a:pt x="3" y="92"/>
                    <a:pt x="3" y="92"/>
                    <a:pt x="3" y="92"/>
                  </a:cubicBezTo>
                  <a:cubicBezTo>
                    <a:pt x="3" y="93"/>
                    <a:pt x="3" y="93"/>
                    <a:pt x="4" y="93"/>
                  </a:cubicBezTo>
                  <a:cubicBezTo>
                    <a:pt x="4" y="93"/>
                    <a:pt x="4" y="93"/>
                    <a:pt x="4" y="93"/>
                  </a:cubicBezTo>
                  <a:cubicBezTo>
                    <a:pt x="2" y="94"/>
                    <a:pt x="2" y="94"/>
                    <a:pt x="2" y="94"/>
                  </a:cubicBezTo>
                  <a:cubicBezTo>
                    <a:pt x="2" y="95"/>
                    <a:pt x="2" y="95"/>
                    <a:pt x="1" y="95"/>
                  </a:cubicBezTo>
                  <a:cubicBezTo>
                    <a:pt x="1" y="95"/>
                    <a:pt x="1" y="96"/>
                    <a:pt x="1" y="96"/>
                  </a:cubicBezTo>
                  <a:cubicBezTo>
                    <a:pt x="1" y="96"/>
                    <a:pt x="1" y="96"/>
                    <a:pt x="1" y="96"/>
                  </a:cubicBezTo>
                  <a:cubicBezTo>
                    <a:pt x="2" y="96"/>
                    <a:pt x="2" y="96"/>
                    <a:pt x="2" y="96"/>
                  </a:cubicBezTo>
                  <a:cubicBezTo>
                    <a:pt x="2" y="96"/>
                    <a:pt x="2" y="96"/>
                    <a:pt x="2" y="96"/>
                  </a:cubicBezTo>
                  <a:cubicBezTo>
                    <a:pt x="2" y="96"/>
                    <a:pt x="2" y="96"/>
                    <a:pt x="2" y="96"/>
                  </a:cubicBezTo>
                  <a:cubicBezTo>
                    <a:pt x="3" y="96"/>
                    <a:pt x="3" y="96"/>
                    <a:pt x="3" y="96"/>
                  </a:cubicBezTo>
                  <a:cubicBezTo>
                    <a:pt x="3" y="96"/>
                    <a:pt x="3" y="96"/>
                    <a:pt x="3" y="96"/>
                  </a:cubicBezTo>
                  <a:cubicBezTo>
                    <a:pt x="5" y="96"/>
                    <a:pt x="5" y="96"/>
                    <a:pt x="5" y="96"/>
                  </a:cubicBezTo>
                  <a:cubicBezTo>
                    <a:pt x="6" y="95"/>
                    <a:pt x="6" y="95"/>
                    <a:pt x="6" y="95"/>
                  </a:cubicBezTo>
                  <a:cubicBezTo>
                    <a:pt x="7" y="94"/>
                    <a:pt x="5" y="94"/>
                    <a:pt x="5" y="93"/>
                  </a:cubicBezTo>
                  <a:close/>
                  <a:moveTo>
                    <a:pt x="7" y="85"/>
                  </a:moveTo>
                  <a:cubicBezTo>
                    <a:pt x="7" y="85"/>
                    <a:pt x="7" y="85"/>
                    <a:pt x="7" y="85"/>
                  </a:cubicBezTo>
                  <a:cubicBezTo>
                    <a:pt x="6" y="85"/>
                    <a:pt x="6" y="85"/>
                    <a:pt x="6" y="85"/>
                  </a:cubicBezTo>
                  <a:cubicBezTo>
                    <a:pt x="6" y="85"/>
                    <a:pt x="7" y="86"/>
                    <a:pt x="7" y="85"/>
                  </a:cubicBezTo>
                  <a:close/>
                  <a:moveTo>
                    <a:pt x="9" y="87"/>
                  </a:moveTo>
                  <a:cubicBezTo>
                    <a:pt x="9" y="87"/>
                    <a:pt x="9" y="87"/>
                    <a:pt x="9" y="87"/>
                  </a:cubicBezTo>
                  <a:cubicBezTo>
                    <a:pt x="9" y="87"/>
                    <a:pt x="9" y="87"/>
                    <a:pt x="9" y="87"/>
                  </a:cubicBezTo>
                  <a:cubicBezTo>
                    <a:pt x="9" y="87"/>
                    <a:pt x="8" y="86"/>
                    <a:pt x="8" y="87"/>
                  </a:cubicBezTo>
                  <a:cubicBezTo>
                    <a:pt x="8" y="87"/>
                    <a:pt x="8" y="87"/>
                    <a:pt x="8" y="87"/>
                  </a:cubicBezTo>
                  <a:cubicBezTo>
                    <a:pt x="8" y="87"/>
                    <a:pt x="9" y="87"/>
                    <a:pt x="9" y="87"/>
                  </a:cubicBezTo>
                  <a:close/>
                  <a:moveTo>
                    <a:pt x="14" y="99"/>
                  </a:moveTo>
                  <a:cubicBezTo>
                    <a:pt x="14" y="99"/>
                    <a:pt x="14" y="99"/>
                    <a:pt x="14" y="99"/>
                  </a:cubicBezTo>
                  <a:cubicBezTo>
                    <a:pt x="14" y="99"/>
                    <a:pt x="14" y="99"/>
                    <a:pt x="14" y="99"/>
                  </a:cubicBezTo>
                  <a:cubicBezTo>
                    <a:pt x="14" y="99"/>
                    <a:pt x="14" y="99"/>
                    <a:pt x="14" y="99"/>
                  </a:cubicBezTo>
                  <a:cubicBezTo>
                    <a:pt x="14" y="99"/>
                    <a:pt x="14" y="99"/>
                    <a:pt x="14" y="99"/>
                  </a:cubicBezTo>
                  <a:close/>
                  <a:moveTo>
                    <a:pt x="16" y="94"/>
                  </a:moveTo>
                  <a:cubicBezTo>
                    <a:pt x="16" y="95"/>
                    <a:pt x="16" y="95"/>
                    <a:pt x="16" y="95"/>
                  </a:cubicBezTo>
                  <a:cubicBezTo>
                    <a:pt x="15" y="95"/>
                    <a:pt x="14" y="95"/>
                    <a:pt x="14" y="96"/>
                  </a:cubicBezTo>
                  <a:cubicBezTo>
                    <a:pt x="14" y="96"/>
                    <a:pt x="15" y="96"/>
                    <a:pt x="15" y="96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6" y="95"/>
                    <a:pt x="16" y="95"/>
                    <a:pt x="16" y="95"/>
                  </a:cubicBezTo>
                  <a:cubicBezTo>
                    <a:pt x="17" y="94"/>
                    <a:pt x="17" y="94"/>
                    <a:pt x="17" y="94"/>
                  </a:cubicBezTo>
                  <a:cubicBezTo>
                    <a:pt x="17" y="94"/>
                    <a:pt x="17" y="94"/>
                    <a:pt x="17" y="94"/>
                  </a:cubicBezTo>
                  <a:cubicBezTo>
                    <a:pt x="16" y="94"/>
                    <a:pt x="16" y="94"/>
                    <a:pt x="16" y="94"/>
                  </a:cubicBezTo>
                  <a:close/>
                  <a:moveTo>
                    <a:pt x="8" y="98"/>
                  </a:moveTo>
                  <a:cubicBezTo>
                    <a:pt x="9" y="99"/>
                    <a:pt x="9" y="99"/>
                    <a:pt x="9" y="99"/>
                  </a:cubicBezTo>
                  <a:cubicBezTo>
                    <a:pt x="9" y="98"/>
                    <a:pt x="9" y="98"/>
                    <a:pt x="9" y="98"/>
                  </a:cubicBezTo>
                  <a:cubicBezTo>
                    <a:pt x="8" y="98"/>
                    <a:pt x="8" y="98"/>
                    <a:pt x="8" y="98"/>
                  </a:cubicBezTo>
                  <a:close/>
                  <a:moveTo>
                    <a:pt x="8" y="91"/>
                  </a:moveTo>
                  <a:cubicBezTo>
                    <a:pt x="7" y="90"/>
                    <a:pt x="7" y="90"/>
                    <a:pt x="7" y="90"/>
                  </a:cubicBezTo>
                  <a:cubicBezTo>
                    <a:pt x="6" y="90"/>
                    <a:pt x="6" y="90"/>
                    <a:pt x="6" y="90"/>
                  </a:cubicBezTo>
                  <a:cubicBezTo>
                    <a:pt x="6" y="92"/>
                    <a:pt x="7" y="92"/>
                    <a:pt x="7" y="92"/>
                  </a:cubicBezTo>
                  <a:cubicBezTo>
                    <a:pt x="7" y="92"/>
                    <a:pt x="7" y="92"/>
                    <a:pt x="8" y="92"/>
                  </a:cubicBezTo>
                  <a:cubicBezTo>
                    <a:pt x="8" y="92"/>
                    <a:pt x="8" y="92"/>
                    <a:pt x="8" y="92"/>
                  </a:cubicBezTo>
                  <a:cubicBezTo>
                    <a:pt x="8" y="91"/>
                    <a:pt x="8" y="91"/>
                    <a:pt x="8" y="91"/>
                  </a:cubicBezTo>
                  <a:cubicBezTo>
                    <a:pt x="8" y="91"/>
                    <a:pt x="8" y="91"/>
                    <a:pt x="8" y="91"/>
                  </a:cubicBezTo>
                  <a:close/>
                  <a:moveTo>
                    <a:pt x="10" y="93"/>
                  </a:moveTo>
                  <a:cubicBezTo>
                    <a:pt x="10" y="93"/>
                    <a:pt x="10" y="93"/>
                    <a:pt x="10" y="93"/>
                  </a:cubicBezTo>
                  <a:cubicBezTo>
                    <a:pt x="9" y="93"/>
                    <a:pt x="9" y="93"/>
                    <a:pt x="9" y="93"/>
                  </a:cubicBezTo>
                  <a:cubicBezTo>
                    <a:pt x="10" y="95"/>
                    <a:pt x="10" y="94"/>
                    <a:pt x="10" y="95"/>
                  </a:cubicBezTo>
                  <a:cubicBezTo>
                    <a:pt x="10" y="94"/>
                    <a:pt x="10" y="94"/>
                    <a:pt x="10" y="93"/>
                  </a:cubicBezTo>
                  <a:close/>
                  <a:moveTo>
                    <a:pt x="289" y="90"/>
                  </a:moveTo>
                  <a:cubicBezTo>
                    <a:pt x="289" y="90"/>
                    <a:pt x="289" y="90"/>
                    <a:pt x="289" y="89"/>
                  </a:cubicBezTo>
                  <a:cubicBezTo>
                    <a:pt x="288" y="87"/>
                    <a:pt x="285" y="92"/>
                    <a:pt x="286" y="92"/>
                  </a:cubicBezTo>
                  <a:cubicBezTo>
                    <a:pt x="286" y="92"/>
                    <a:pt x="286" y="92"/>
                    <a:pt x="286" y="93"/>
                  </a:cubicBezTo>
                  <a:cubicBezTo>
                    <a:pt x="287" y="92"/>
                    <a:pt x="287" y="92"/>
                    <a:pt x="287" y="92"/>
                  </a:cubicBezTo>
                  <a:cubicBezTo>
                    <a:pt x="286" y="92"/>
                    <a:pt x="288" y="91"/>
                    <a:pt x="287" y="91"/>
                  </a:cubicBezTo>
                  <a:cubicBezTo>
                    <a:pt x="287" y="90"/>
                    <a:pt x="288" y="91"/>
                    <a:pt x="289" y="90"/>
                  </a:cubicBezTo>
                  <a:close/>
                  <a:moveTo>
                    <a:pt x="293" y="87"/>
                  </a:moveTo>
                  <a:cubicBezTo>
                    <a:pt x="292" y="87"/>
                    <a:pt x="291" y="88"/>
                    <a:pt x="291" y="89"/>
                  </a:cubicBezTo>
                  <a:cubicBezTo>
                    <a:pt x="291" y="89"/>
                    <a:pt x="293" y="89"/>
                    <a:pt x="294" y="89"/>
                  </a:cubicBezTo>
                  <a:cubicBezTo>
                    <a:pt x="294" y="89"/>
                    <a:pt x="294" y="89"/>
                    <a:pt x="294" y="89"/>
                  </a:cubicBezTo>
                  <a:cubicBezTo>
                    <a:pt x="295" y="89"/>
                    <a:pt x="296" y="89"/>
                    <a:pt x="296" y="88"/>
                  </a:cubicBezTo>
                  <a:cubicBezTo>
                    <a:pt x="296" y="88"/>
                    <a:pt x="297" y="87"/>
                    <a:pt x="297" y="87"/>
                  </a:cubicBezTo>
                  <a:cubicBezTo>
                    <a:pt x="297" y="86"/>
                    <a:pt x="293" y="87"/>
                    <a:pt x="293" y="87"/>
                  </a:cubicBezTo>
                  <a:close/>
                  <a:moveTo>
                    <a:pt x="290" y="74"/>
                  </a:moveTo>
                  <a:cubicBezTo>
                    <a:pt x="290" y="75"/>
                    <a:pt x="290" y="75"/>
                    <a:pt x="290" y="75"/>
                  </a:cubicBezTo>
                  <a:cubicBezTo>
                    <a:pt x="290" y="75"/>
                    <a:pt x="290" y="75"/>
                    <a:pt x="290" y="75"/>
                  </a:cubicBezTo>
                  <a:cubicBezTo>
                    <a:pt x="291" y="76"/>
                    <a:pt x="291" y="76"/>
                    <a:pt x="291" y="76"/>
                  </a:cubicBezTo>
                  <a:cubicBezTo>
                    <a:pt x="292" y="74"/>
                    <a:pt x="290" y="73"/>
                    <a:pt x="290" y="74"/>
                  </a:cubicBezTo>
                  <a:cubicBezTo>
                    <a:pt x="290" y="74"/>
                    <a:pt x="290" y="74"/>
                    <a:pt x="290" y="74"/>
                  </a:cubicBezTo>
                  <a:close/>
                  <a:moveTo>
                    <a:pt x="291" y="87"/>
                  </a:moveTo>
                  <a:cubicBezTo>
                    <a:pt x="292" y="87"/>
                    <a:pt x="294" y="86"/>
                    <a:pt x="294" y="85"/>
                  </a:cubicBezTo>
                  <a:cubicBezTo>
                    <a:pt x="294" y="85"/>
                    <a:pt x="292" y="85"/>
                    <a:pt x="292" y="85"/>
                  </a:cubicBezTo>
                  <a:cubicBezTo>
                    <a:pt x="291" y="85"/>
                    <a:pt x="291" y="87"/>
                    <a:pt x="290" y="87"/>
                  </a:cubicBezTo>
                  <a:cubicBezTo>
                    <a:pt x="290" y="87"/>
                    <a:pt x="290" y="88"/>
                    <a:pt x="290" y="88"/>
                  </a:cubicBezTo>
                  <a:cubicBezTo>
                    <a:pt x="290" y="88"/>
                    <a:pt x="289" y="88"/>
                    <a:pt x="289" y="88"/>
                  </a:cubicBezTo>
                  <a:cubicBezTo>
                    <a:pt x="289" y="89"/>
                    <a:pt x="290" y="89"/>
                    <a:pt x="291" y="89"/>
                  </a:cubicBezTo>
                  <a:cubicBezTo>
                    <a:pt x="290" y="89"/>
                    <a:pt x="291" y="87"/>
                    <a:pt x="291" y="87"/>
                  </a:cubicBezTo>
                  <a:close/>
                  <a:moveTo>
                    <a:pt x="296" y="89"/>
                  </a:moveTo>
                  <a:cubicBezTo>
                    <a:pt x="295" y="90"/>
                    <a:pt x="296" y="89"/>
                    <a:pt x="296" y="90"/>
                  </a:cubicBezTo>
                  <a:cubicBezTo>
                    <a:pt x="296" y="90"/>
                    <a:pt x="296" y="90"/>
                    <a:pt x="296" y="90"/>
                  </a:cubicBezTo>
                  <a:cubicBezTo>
                    <a:pt x="297" y="90"/>
                    <a:pt x="298" y="90"/>
                    <a:pt x="298" y="89"/>
                  </a:cubicBezTo>
                  <a:cubicBezTo>
                    <a:pt x="298" y="88"/>
                    <a:pt x="296" y="89"/>
                    <a:pt x="296" y="89"/>
                  </a:cubicBezTo>
                  <a:close/>
                  <a:moveTo>
                    <a:pt x="401" y="144"/>
                  </a:moveTo>
                  <a:cubicBezTo>
                    <a:pt x="401" y="144"/>
                    <a:pt x="401" y="144"/>
                    <a:pt x="401" y="144"/>
                  </a:cubicBezTo>
                  <a:cubicBezTo>
                    <a:pt x="401" y="144"/>
                    <a:pt x="401" y="145"/>
                    <a:pt x="401" y="145"/>
                  </a:cubicBezTo>
                  <a:cubicBezTo>
                    <a:pt x="401" y="145"/>
                    <a:pt x="401" y="146"/>
                    <a:pt x="401" y="146"/>
                  </a:cubicBezTo>
                  <a:cubicBezTo>
                    <a:pt x="400" y="146"/>
                    <a:pt x="400" y="146"/>
                    <a:pt x="400" y="146"/>
                  </a:cubicBezTo>
                  <a:cubicBezTo>
                    <a:pt x="400" y="147"/>
                    <a:pt x="400" y="147"/>
                    <a:pt x="400" y="147"/>
                  </a:cubicBezTo>
                  <a:cubicBezTo>
                    <a:pt x="400" y="148"/>
                    <a:pt x="400" y="148"/>
                    <a:pt x="400" y="148"/>
                  </a:cubicBezTo>
                  <a:cubicBezTo>
                    <a:pt x="400" y="148"/>
                    <a:pt x="400" y="149"/>
                    <a:pt x="400" y="149"/>
                  </a:cubicBezTo>
                  <a:cubicBezTo>
                    <a:pt x="399" y="149"/>
                    <a:pt x="399" y="150"/>
                    <a:pt x="399" y="150"/>
                  </a:cubicBezTo>
                  <a:cubicBezTo>
                    <a:pt x="399" y="150"/>
                    <a:pt x="399" y="151"/>
                    <a:pt x="399" y="151"/>
                  </a:cubicBezTo>
                  <a:cubicBezTo>
                    <a:pt x="399" y="151"/>
                    <a:pt x="399" y="152"/>
                    <a:pt x="398" y="152"/>
                  </a:cubicBezTo>
                  <a:cubicBezTo>
                    <a:pt x="398" y="152"/>
                    <a:pt x="398" y="154"/>
                    <a:pt x="397" y="154"/>
                  </a:cubicBezTo>
                  <a:cubicBezTo>
                    <a:pt x="397" y="154"/>
                    <a:pt x="397" y="155"/>
                    <a:pt x="397" y="155"/>
                  </a:cubicBezTo>
                  <a:cubicBezTo>
                    <a:pt x="397" y="155"/>
                    <a:pt x="396" y="155"/>
                    <a:pt x="396" y="155"/>
                  </a:cubicBezTo>
                  <a:cubicBezTo>
                    <a:pt x="396" y="155"/>
                    <a:pt x="396" y="156"/>
                    <a:pt x="396" y="156"/>
                  </a:cubicBezTo>
                  <a:cubicBezTo>
                    <a:pt x="396" y="156"/>
                    <a:pt x="395" y="156"/>
                    <a:pt x="395" y="157"/>
                  </a:cubicBezTo>
                  <a:cubicBezTo>
                    <a:pt x="395" y="157"/>
                    <a:pt x="395" y="158"/>
                    <a:pt x="395" y="158"/>
                  </a:cubicBezTo>
                  <a:cubicBezTo>
                    <a:pt x="394" y="158"/>
                    <a:pt x="393" y="159"/>
                    <a:pt x="393" y="160"/>
                  </a:cubicBezTo>
                  <a:cubicBezTo>
                    <a:pt x="392" y="161"/>
                    <a:pt x="391" y="162"/>
                    <a:pt x="390" y="163"/>
                  </a:cubicBezTo>
                  <a:cubicBezTo>
                    <a:pt x="390" y="163"/>
                    <a:pt x="390" y="163"/>
                    <a:pt x="390" y="164"/>
                  </a:cubicBezTo>
                  <a:cubicBezTo>
                    <a:pt x="389" y="164"/>
                    <a:pt x="389" y="164"/>
                    <a:pt x="389" y="164"/>
                  </a:cubicBezTo>
                  <a:cubicBezTo>
                    <a:pt x="389" y="164"/>
                    <a:pt x="388" y="164"/>
                    <a:pt x="388" y="164"/>
                  </a:cubicBezTo>
                  <a:cubicBezTo>
                    <a:pt x="388" y="164"/>
                    <a:pt x="387" y="165"/>
                    <a:pt x="387" y="165"/>
                  </a:cubicBezTo>
                  <a:cubicBezTo>
                    <a:pt x="387" y="165"/>
                    <a:pt x="386" y="166"/>
                    <a:pt x="386" y="166"/>
                  </a:cubicBezTo>
                  <a:cubicBezTo>
                    <a:pt x="386" y="166"/>
                    <a:pt x="385" y="166"/>
                    <a:pt x="385" y="166"/>
                  </a:cubicBezTo>
                  <a:cubicBezTo>
                    <a:pt x="385" y="166"/>
                    <a:pt x="385" y="167"/>
                    <a:pt x="385" y="167"/>
                  </a:cubicBezTo>
                  <a:cubicBezTo>
                    <a:pt x="385" y="168"/>
                    <a:pt x="384" y="168"/>
                    <a:pt x="384" y="168"/>
                  </a:cubicBezTo>
                  <a:cubicBezTo>
                    <a:pt x="384" y="168"/>
                    <a:pt x="384" y="169"/>
                    <a:pt x="384" y="169"/>
                  </a:cubicBezTo>
                  <a:cubicBezTo>
                    <a:pt x="384" y="169"/>
                    <a:pt x="383" y="170"/>
                    <a:pt x="383" y="170"/>
                  </a:cubicBezTo>
                  <a:cubicBezTo>
                    <a:pt x="383" y="170"/>
                    <a:pt x="383" y="170"/>
                    <a:pt x="383" y="170"/>
                  </a:cubicBezTo>
                  <a:cubicBezTo>
                    <a:pt x="383" y="170"/>
                    <a:pt x="383" y="170"/>
                    <a:pt x="383" y="170"/>
                  </a:cubicBezTo>
                  <a:cubicBezTo>
                    <a:pt x="383" y="170"/>
                    <a:pt x="382" y="172"/>
                    <a:pt x="382" y="172"/>
                  </a:cubicBezTo>
                  <a:cubicBezTo>
                    <a:pt x="382" y="172"/>
                    <a:pt x="382" y="173"/>
                    <a:pt x="382" y="173"/>
                  </a:cubicBezTo>
                  <a:cubicBezTo>
                    <a:pt x="381" y="173"/>
                    <a:pt x="380" y="175"/>
                    <a:pt x="380" y="175"/>
                  </a:cubicBezTo>
                  <a:cubicBezTo>
                    <a:pt x="380" y="176"/>
                    <a:pt x="379" y="177"/>
                    <a:pt x="379" y="177"/>
                  </a:cubicBezTo>
                  <a:cubicBezTo>
                    <a:pt x="379" y="178"/>
                    <a:pt x="378" y="179"/>
                    <a:pt x="378" y="179"/>
                  </a:cubicBezTo>
                  <a:cubicBezTo>
                    <a:pt x="378" y="179"/>
                    <a:pt x="377" y="180"/>
                    <a:pt x="377" y="180"/>
                  </a:cubicBezTo>
                  <a:cubicBezTo>
                    <a:pt x="377" y="180"/>
                    <a:pt x="376" y="181"/>
                    <a:pt x="375" y="182"/>
                  </a:cubicBezTo>
                  <a:cubicBezTo>
                    <a:pt x="375" y="182"/>
                    <a:pt x="375" y="182"/>
                    <a:pt x="375" y="182"/>
                  </a:cubicBezTo>
                  <a:cubicBezTo>
                    <a:pt x="375" y="181"/>
                    <a:pt x="375" y="181"/>
                    <a:pt x="375" y="181"/>
                  </a:cubicBezTo>
                  <a:cubicBezTo>
                    <a:pt x="374" y="181"/>
                    <a:pt x="375" y="181"/>
                    <a:pt x="375" y="181"/>
                  </a:cubicBezTo>
                  <a:cubicBezTo>
                    <a:pt x="375" y="181"/>
                    <a:pt x="375" y="180"/>
                    <a:pt x="375" y="180"/>
                  </a:cubicBezTo>
                  <a:cubicBezTo>
                    <a:pt x="375" y="180"/>
                    <a:pt x="375" y="180"/>
                    <a:pt x="375" y="179"/>
                  </a:cubicBezTo>
                  <a:cubicBezTo>
                    <a:pt x="375" y="179"/>
                    <a:pt x="375" y="180"/>
                    <a:pt x="375" y="180"/>
                  </a:cubicBezTo>
                  <a:cubicBezTo>
                    <a:pt x="374" y="180"/>
                    <a:pt x="374" y="180"/>
                    <a:pt x="374" y="180"/>
                  </a:cubicBezTo>
                  <a:cubicBezTo>
                    <a:pt x="374" y="180"/>
                    <a:pt x="374" y="179"/>
                    <a:pt x="374" y="179"/>
                  </a:cubicBezTo>
                  <a:cubicBezTo>
                    <a:pt x="374" y="179"/>
                    <a:pt x="374" y="179"/>
                    <a:pt x="374" y="179"/>
                  </a:cubicBezTo>
                  <a:cubicBezTo>
                    <a:pt x="373" y="179"/>
                    <a:pt x="373" y="179"/>
                    <a:pt x="373" y="179"/>
                  </a:cubicBezTo>
                  <a:cubicBezTo>
                    <a:pt x="373" y="179"/>
                    <a:pt x="373" y="180"/>
                    <a:pt x="373" y="180"/>
                  </a:cubicBezTo>
                  <a:cubicBezTo>
                    <a:pt x="373" y="180"/>
                    <a:pt x="373" y="180"/>
                    <a:pt x="373" y="180"/>
                  </a:cubicBezTo>
                  <a:cubicBezTo>
                    <a:pt x="373" y="181"/>
                    <a:pt x="373" y="181"/>
                    <a:pt x="374" y="181"/>
                  </a:cubicBezTo>
                  <a:cubicBezTo>
                    <a:pt x="374" y="181"/>
                    <a:pt x="374" y="181"/>
                    <a:pt x="374" y="181"/>
                  </a:cubicBezTo>
                  <a:cubicBezTo>
                    <a:pt x="374" y="181"/>
                    <a:pt x="374" y="182"/>
                    <a:pt x="374" y="182"/>
                  </a:cubicBezTo>
                  <a:cubicBezTo>
                    <a:pt x="373" y="182"/>
                    <a:pt x="372" y="183"/>
                    <a:pt x="372" y="183"/>
                  </a:cubicBezTo>
                  <a:cubicBezTo>
                    <a:pt x="371" y="184"/>
                    <a:pt x="372" y="184"/>
                    <a:pt x="372" y="185"/>
                  </a:cubicBezTo>
                  <a:cubicBezTo>
                    <a:pt x="372" y="185"/>
                    <a:pt x="372" y="185"/>
                    <a:pt x="372" y="186"/>
                  </a:cubicBezTo>
                  <a:cubicBezTo>
                    <a:pt x="372" y="186"/>
                    <a:pt x="372" y="186"/>
                    <a:pt x="371" y="186"/>
                  </a:cubicBezTo>
                  <a:cubicBezTo>
                    <a:pt x="371" y="187"/>
                    <a:pt x="371" y="188"/>
                    <a:pt x="371" y="188"/>
                  </a:cubicBezTo>
                  <a:cubicBezTo>
                    <a:pt x="371" y="189"/>
                    <a:pt x="371" y="188"/>
                    <a:pt x="371" y="188"/>
                  </a:cubicBezTo>
                  <a:cubicBezTo>
                    <a:pt x="372" y="187"/>
                    <a:pt x="372" y="189"/>
                    <a:pt x="372" y="189"/>
                  </a:cubicBezTo>
                  <a:cubicBezTo>
                    <a:pt x="371" y="189"/>
                    <a:pt x="371" y="189"/>
                    <a:pt x="371" y="189"/>
                  </a:cubicBezTo>
                  <a:cubicBezTo>
                    <a:pt x="371" y="190"/>
                    <a:pt x="371" y="191"/>
                    <a:pt x="371" y="191"/>
                  </a:cubicBezTo>
                  <a:cubicBezTo>
                    <a:pt x="371" y="192"/>
                    <a:pt x="371" y="192"/>
                    <a:pt x="371" y="192"/>
                  </a:cubicBezTo>
                  <a:cubicBezTo>
                    <a:pt x="371" y="192"/>
                    <a:pt x="371" y="193"/>
                    <a:pt x="371" y="193"/>
                  </a:cubicBezTo>
                  <a:cubicBezTo>
                    <a:pt x="371" y="193"/>
                    <a:pt x="371" y="194"/>
                    <a:pt x="371" y="194"/>
                  </a:cubicBezTo>
                  <a:cubicBezTo>
                    <a:pt x="371" y="194"/>
                    <a:pt x="371" y="194"/>
                    <a:pt x="371" y="195"/>
                  </a:cubicBezTo>
                  <a:cubicBezTo>
                    <a:pt x="371" y="195"/>
                    <a:pt x="371" y="196"/>
                    <a:pt x="371" y="197"/>
                  </a:cubicBezTo>
                  <a:cubicBezTo>
                    <a:pt x="371" y="198"/>
                    <a:pt x="371" y="198"/>
                    <a:pt x="371" y="198"/>
                  </a:cubicBezTo>
                  <a:cubicBezTo>
                    <a:pt x="371" y="199"/>
                    <a:pt x="372" y="201"/>
                    <a:pt x="372" y="202"/>
                  </a:cubicBezTo>
                  <a:cubicBezTo>
                    <a:pt x="372" y="202"/>
                    <a:pt x="372" y="203"/>
                    <a:pt x="372" y="203"/>
                  </a:cubicBezTo>
                  <a:cubicBezTo>
                    <a:pt x="372" y="204"/>
                    <a:pt x="372" y="204"/>
                    <a:pt x="371" y="205"/>
                  </a:cubicBezTo>
                  <a:cubicBezTo>
                    <a:pt x="371" y="205"/>
                    <a:pt x="371" y="205"/>
                    <a:pt x="371" y="205"/>
                  </a:cubicBezTo>
                  <a:cubicBezTo>
                    <a:pt x="371" y="206"/>
                    <a:pt x="371" y="206"/>
                    <a:pt x="371" y="206"/>
                  </a:cubicBezTo>
                  <a:cubicBezTo>
                    <a:pt x="371" y="206"/>
                    <a:pt x="371" y="207"/>
                    <a:pt x="371" y="207"/>
                  </a:cubicBezTo>
                  <a:cubicBezTo>
                    <a:pt x="371" y="208"/>
                    <a:pt x="371" y="208"/>
                    <a:pt x="370" y="209"/>
                  </a:cubicBezTo>
                  <a:cubicBezTo>
                    <a:pt x="370" y="209"/>
                    <a:pt x="370" y="210"/>
                    <a:pt x="370" y="210"/>
                  </a:cubicBezTo>
                  <a:cubicBezTo>
                    <a:pt x="370" y="210"/>
                    <a:pt x="370" y="211"/>
                    <a:pt x="370" y="211"/>
                  </a:cubicBezTo>
                  <a:cubicBezTo>
                    <a:pt x="370" y="211"/>
                    <a:pt x="370" y="212"/>
                    <a:pt x="370" y="212"/>
                  </a:cubicBezTo>
                  <a:cubicBezTo>
                    <a:pt x="370" y="212"/>
                    <a:pt x="370" y="214"/>
                    <a:pt x="370" y="214"/>
                  </a:cubicBezTo>
                  <a:cubicBezTo>
                    <a:pt x="370" y="214"/>
                    <a:pt x="370" y="215"/>
                    <a:pt x="370" y="215"/>
                  </a:cubicBezTo>
                  <a:cubicBezTo>
                    <a:pt x="370" y="215"/>
                    <a:pt x="370" y="216"/>
                    <a:pt x="370" y="216"/>
                  </a:cubicBezTo>
                  <a:cubicBezTo>
                    <a:pt x="370" y="216"/>
                    <a:pt x="370" y="216"/>
                    <a:pt x="369" y="216"/>
                  </a:cubicBezTo>
                  <a:cubicBezTo>
                    <a:pt x="370" y="216"/>
                    <a:pt x="369" y="217"/>
                    <a:pt x="369" y="218"/>
                  </a:cubicBezTo>
                  <a:cubicBezTo>
                    <a:pt x="368" y="218"/>
                    <a:pt x="368" y="218"/>
                    <a:pt x="368" y="218"/>
                  </a:cubicBezTo>
                  <a:cubicBezTo>
                    <a:pt x="367" y="219"/>
                    <a:pt x="367" y="219"/>
                    <a:pt x="367" y="220"/>
                  </a:cubicBezTo>
                  <a:cubicBezTo>
                    <a:pt x="367" y="220"/>
                    <a:pt x="367" y="220"/>
                    <a:pt x="367" y="221"/>
                  </a:cubicBezTo>
                  <a:cubicBezTo>
                    <a:pt x="367" y="221"/>
                    <a:pt x="366" y="221"/>
                    <a:pt x="366" y="221"/>
                  </a:cubicBezTo>
                  <a:cubicBezTo>
                    <a:pt x="366" y="221"/>
                    <a:pt x="366" y="222"/>
                    <a:pt x="366" y="222"/>
                  </a:cubicBezTo>
                  <a:cubicBezTo>
                    <a:pt x="366" y="223"/>
                    <a:pt x="366" y="224"/>
                    <a:pt x="366" y="225"/>
                  </a:cubicBezTo>
                  <a:cubicBezTo>
                    <a:pt x="366" y="226"/>
                    <a:pt x="366" y="226"/>
                    <a:pt x="366" y="226"/>
                  </a:cubicBezTo>
                  <a:cubicBezTo>
                    <a:pt x="366" y="227"/>
                    <a:pt x="367" y="229"/>
                    <a:pt x="366" y="229"/>
                  </a:cubicBezTo>
                  <a:cubicBezTo>
                    <a:pt x="366" y="229"/>
                    <a:pt x="366" y="230"/>
                    <a:pt x="366" y="230"/>
                  </a:cubicBezTo>
                  <a:cubicBezTo>
                    <a:pt x="366" y="230"/>
                    <a:pt x="365" y="231"/>
                    <a:pt x="365" y="231"/>
                  </a:cubicBezTo>
                  <a:cubicBezTo>
                    <a:pt x="365" y="231"/>
                    <a:pt x="365" y="231"/>
                    <a:pt x="364" y="231"/>
                  </a:cubicBezTo>
                  <a:cubicBezTo>
                    <a:pt x="364" y="232"/>
                    <a:pt x="364" y="232"/>
                    <a:pt x="363" y="232"/>
                  </a:cubicBezTo>
                  <a:cubicBezTo>
                    <a:pt x="363" y="232"/>
                    <a:pt x="363" y="233"/>
                    <a:pt x="363" y="233"/>
                  </a:cubicBezTo>
                  <a:cubicBezTo>
                    <a:pt x="363" y="235"/>
                    <a:pt x="361" y="238"/>
                    <a:pt x="359" y="240"/>
                  </a:cubicBezTo>
                  <a:cubicBezTo>
                    <a:pt x="359" y="240"/>
                    <a:pt x="358" y="241"/>
                    <a:pt x="358" y="241"/>
                  </a:cubicBezTo>
                  <a:cubicBezTo>
                    <a:pt x="358" y="241"/>
                    <a:pt x="358" y="242"/>
                    <a:pt x="358" y="242"/>
                  </a:cubicBezTo>
                  <a:cubicBezTo>
                    <a:pt x="357" y="243"/>
                    <a:pt x="357" y="243"/>
                    <a:pt x="357" y="243"/>
                  </a:cubicBezTo>
                  <a:cubicBezTo>
                    <a:pt x="357" y="243"/>
                    <a:pt x="357" y="244"/>
                    <a:pt x="357" y="244"/>
                  </a:cubicBezTo>
                  <a:cubicBezTo>
                    <a:pt x="356" y="246"/>
                    <a:pt x="358" y="247"/>
                    <a:pt x="357" y="249"/>
                  </a:cubicBezTo>
                  <a:cubicBezTo>
                    <a:pt x="356" y="250"/>
                    <a:pt x="353" y="250"/>
                    <a:pt x="352" y="251"/>
                  </a:cubicBezTo>
                  <a:cubicBezTo>
                    <a:pt x="351" y="251"/>
                    <a:pt x="351" y="252"/>
                    <a:pt x="351" y="252"/>
                  </a:cubicBezTo>
                  <a:cubicBezTo>
                    <a:pt x="350" y="252"/>
                    <a:pt x="350" y="255"/>
                    <a:pt x="350" y="256"/>
                  </a:cubicBezTo>
                  <a:cubicBezTo>
                    <a:pt x="350" y="255"/>
                    <a:pt x="350" y="255"/>
                    <a:pt x="350" y="255"/>
                  </a:cubicBezTo>
                  <a:cubicBezTo>
                    <a:pt x="349" y="254"/>
                    <a:pt x="348" y="255"/>
                    <a:pt x="348" y="255"/>
                  </a:cubicBezTo>
                  <a:cubicBezTo>
                    <a:pt x="348" y="256"/>
                    <a:pt x="346" y="255"/>
                    <a:pt x="346" y="255"/>
                  </a:cubicBezTo>
                  <a:cubicBezTo>
                    <a:pt x="346" y="255"/>
                    <a:pt x="345" y="255"/>
                    <a:pt x="344" y="256"/>
                  </a:cubicBezTo>
                  <a:cubicBezTo>
                    <a:pt x="342" y="256"/>
                    <a:pt x="343" y="255"/>
                    <a:pt x="343" y="254"/>
                  </a:cubicBezTo>
                  <a:cubicBezTo>
                    <a:pt x="343" y="253"/>
                    <a:pt x="342" y="254"/>
                    <a:pt x="342" y="254"/>
                  </a:cubicBezTo>
                  <a:cubicBezTo>
                    <a:pt x="341" y="254"/>
                    <a:pt x="342" y="255"/>
                    <a:pt x="342" y="256"/>
                  </a:cubicBezTo>
                  <a:cubicBezTo>
                    <a:pt x="342" y="256"/>
                    <a:pt x="341" y="256"/>
                    <a:pt x="340" y="256"/>
                  </a:cubicBezTo>
                  <a:cubicBezTo>
                    <a:pt x="339" y="256"/>
                    <a:pt x="339" y="256"/>
                    <a:pt x="338" y="256"/>
                  </a:cubicBezTo>
                  <a:cubicBezTo>
                    <a:pt x="336" y="255"/>
                    <a:pt x="335" y="257"/>
                    <a:pt x="333" y="256"/>
                  </a:cubicBezTo>
                  <a:cubicBezTo>
                    <a:pt x="333" y="255"/>
                    <a:pt x="333" y="256"/>
                    <a:pt x="333" y="256"/>
                  </a:cubicBezTo>
                  <a:cubicBezTo>
                    <a:pt x="332" y="256"/>
                    <a:pt x="331" y="256"/>
                    <a:pt x="331" y="257"/>
                  </a:cubicBezTo>
                  <a:cubicBezTo>
                    <a:pt x="331" y="257"/>
                    <a:pt x="331" y="258"/>
                    <a:pt x="332" y="258"/>
                  </a:cubicBezTo>
                  <a:cubicBezTo>
                    <a:pt x="333" y="258"/>
                    <a:pt x="332" y="258"/>
                    <a:pt x="332" y="259"/>
                  </a:cubicBezTo>
                  <a:cubicBezTo>
                    <a:pt x="332" y="259"/>
                    <a:pt x="331" y="259"/>
                    <a:pt x="331" y="259"/>
                  </a:cubicBezTo>
                  <a:cubicBezTo>
                    <a:pt x="331" y="259"/>
                    <a:pt x="330" y="259"/>
                    <a:pt x="330" y="259"/>
                  </a:cubicBezTo>
                  <a:cubicBezTo>
                    <a:pt x="329" y="259"/>
                    <a:pt x="329" y="259"/>
                    <a:pt x="329" y="259"/>
                  </a:cubicBezTo>
                  <a:cubicBezTo>
                    <a:pt x="328" y="259"/>
                    <a:pt x="326" y="260"/>
                    <a:pt x="326" y="261"/>
                  </a:cubicBezTo>
                  <a:cubicBezTo>
                    <a:pt x="326" y="261"/>
                    <a:pt x="326" y="262"/>
                    <a:pt x="326" y="262"/>
                  </a:cubicBezTo>
                  <a:cubicBezTo>
                    <a:pt x="325" y="262"/>
                    <a:pt x="325" y="262"/>
                    <a:pt x="325" y="262"/>
                  </a:cubicBezTo>
                  <a:cubicBezTo>
                    <a:pt x="324" y="262"/>
                    <a:pt x="324" y="262"/>
                    <a:pt x="323" y="262"/>
                  </a:cubicBezTo>
                  <a:cubicBezTo>
                    <a:pt x="323" y="262"/>
                    <a:pt x="323" y="262"/>
                    <a:pt x="322" y="262"/>
                  </a:cubicBezTo>
                  <a:cubicBezTo>
                    <a:pt x="322" y="262"/>
                    <a:pt x="321" y="262"/>
                    <a:pt x="321" y="263"/>
                  </a:cubicBezTo>
                  <a:cubicBezTo>
                    <a:pt x="321" y="263"/>
                    <a:pt x="320" y="263"/>
                    <a:pt x="320" y="263"/>
                  </a:cubicBezTo>
                  <a:cubicBezTo>
                    <a:pt x="320" y="263"/>
                    <a:pt x="319" y="264"/>
                    <a:pt x="318" y="264"/>
                  </a:cubicBezTo>
                  <a:cubicBezTo>
                    <a:pt x="318" y="264"/>
                    <a:pt x="317" y="264"/>
                    <a:pt x="317" y="265"/>
                  </a:cubicBezTo>
                  <a:cubicBezTo>
                    <a:pt x="316" y="265"/>
                    <a:pt x="315" y="267"/>
                    <a:pt x="314" y="267"/>
                  </a:cubicBezTo>
                  <a:cubicBezTo>
                    <a:pt x="314" y="267"/>
                    <a:pt x="313" y="268"/>
                    <a:pt x="313" y="268"/>
                  </a:cubicBezTo>
                  <a:cubicBezTo>
                    <a:pt x="312" y="269"/>
                    <a:pt x="311" y="269"/>
                    <a:pt x="311" y="269"/>
                  </a:cubicBezTo>
                  <a:cubicBezTo>
                    <a:pt x="311" y="270"/>
                    <a:pt x="310" y="270"/>
                    <a:pt x="310" y="271"/>
                  </a:cubicBezTo>
                  <a:cubicBezTo>
                    <a:pt x="309" y="271"/>
                    <a:pt x="309" y="271"/>
                    <a:pt x="309" y="271"/>
                  </a:cubicBezTo>
                  <a:cubicBezTo>
                    <a:pt x="309" y="271"/>
                    <a:pt x="309" y="271"/>
                    <a:pt x="309" y="271"/>
                  </a:cubicBezTo>
                  <a:cubicBezTo>
                    <a:pt x="308" y="271"/>
                    <a:pt x="308" y="271"/>
                    <a:pt x="308" y="272"/>
                  </a:cubicBezTo>
                  <a:cubicBezTo>
                    <a:pt x="309" y="272"/>
                    <a:pt x="309" y="272"/>
                    <a:pt x="309" y="272"/>
                  </a:cubicBezTo>
                  <a:cubicBezTo>
                    <a:pt x="309" y="272"/>
                    <a:pt x="308" y="273"/>
                    <a:pt x="308" y="273"/>
                  </a:cubicBezTo>
                  <a:cubicBezTo>
                    <a:pt x="308" y="273"/>
                    <a:pt x="307" y="273"/>
                    <a:pt x="307" y="273"/>
                  </a:cubicBezTo>
                  <a:cubicBezTo>
                    <a:pt x="307" y="273"/>
                    <a:pt x="307" y="274"/>
                    <a:pt x="307" y="274"/>
                  </a:cubicBezTo>
                  <a:cubicBezTo>
                    <a:pt x="306" y="275"/>
                    <a:pt x="306" y="274"/>
                    <a:pt x="306" y="274"/>
                  </a:cubicBezTo>
                  <a:cubicBezTo>
                    <a:pt x="305" y="273"/>
                    <a:pt x="305" y="274"/>
                    <a:pt x="305" y="274"/>
                  </a:cubicBezTo>
                  <a:cubicBezTo>
                    <a:pt x="305" y="274"/>
                    <a:pt x="304" y="275"/>
                    <a:pt x="304" y="275"/>
                  </a:cubicBezTo>
                  <a:cubicBezTo>
                    <a:pt x="303" y="275"/>
                    <a:pt x="304" y="275"/>
                    <a:pt x="304" y="275"/>
                  </a:cubicBezTo>
                  <a:cubicBezTo>
                    <a:pt x="304" y="276"/>
                    <a:pt x="305" y="276"/>
                    <a:pt x="305" y="276"/>
                  </a:cubicBezTo>
                  <a:cubicBezTo>
                    <a:pt x="305" y="276"/>
                    <a:pt x="305" y="276"/>
                    <a:pt x="305" y="277"/>
                  </a:cubicBezTo>
                  <a:cubicBezTo>
                    <a:pt x="305" y="277"/>
                    <a:pt x="304" y="278"/>
                    <a:pt x="304" y="279"/>
                  </a:cubicBezTo>
                  <a:cubicBezTo>
                    <a:pt x="304" y="279"/>
                    <a:pt x="304" y="280"/>
                    <a:pt x="304" y="280"/>
                  </a:cubicBezTo>
                  <a:cubicBezTo>
                    <a:pt x="303" y="280"/>
                    <a:pt x="303" y="281"/>
                    <a:pt x="303" y="281"/>
                  </a:cubicBezTo>
                  <a:cubicBezTo>
                    <a:pt x="302" y="281"/>
                    <a:pt x="302" y="282"/>
                    <a:pt x="303" y="282"/>
                  </a:cubicBezTo>
                  <a:cubicBezTo>
                    <a:pt x="303" y="282"/>
                    <a:pt x="303" y="281"/>
                    <a:pt x="303" y="281"/>
                  </a:cubicBezTo>
                  <a:cubicBezTo>
                    <a:pt x="304" y="281"/>
                    <a:pt x="304" y="281"/>
                    <a:pt x="304" y="281"/>
                  </a:cubicBezTo>
                  <a:cubicBezTo>
                    <a:pt x="304" y="281"/>
                    <a:pt x="304" y="281"/>
                    <a:pt x="304" y="282"/>
                  </a:cubicBezTo>
                  <a:cubicBezTo>
                    <a:pt x="304" y="282"/>
                    <a:pt x="304" y="283"/>
                    <a:pt x="304" y="283"/>
                  </a:cubicBezTo>
                  <a:cubicBezTo>
                    <a:pt x="303" y="284"/>
                    <a:pt x="303" y="284"/>
                    <a:pt x="303" y="285"/>
                  </a:cubicBezTo>
                  <a:cubicBezTo>
                    <a:pt x="303" y="285"/>
                    <a:pt x="304" y="287"/>
                    <a:pt x="304" y="287"/>
                  </a:cubicBezTo>
                  <a:cubicBezTo>
                    <a:pt x="304" y="287"/>
                    <a:pt x="304" y="288"/>
                    <a:pt x="304" y="289"/>
                  </a:cubicBezTo>
                  <a:cubicBezTo>
                    <a:pt x="303" y="289"/>
                    <a:pt x="304" y="289"/>
                    <a:pt x="304" y="289"/>
                  </a:cubicBezTo>
                  <a:cubicBezTo>
                    <a:pt x="304" y="289"/>
                    <a:pt x="304" y="289"/>
                    <a:pt x="304" y="290"/>
                  </a:cubicBezTo>
                  <a:cubicBezTo>
                    <a:pt x="304" y="290"/>
                    <a:pt x="304" y="290"/>
                    <a:pt x="304" y="291"/>
                  </a:cubicBezTo>
                  <a:cubicBezTo>
                    <a:pt x="304" y="291"/>
                    <a:pt x="304" y="291"/>
                    <a:pt x="304" y="291"/>
                  </a:cubicBezTo>
                  <a:cubicBezTo>
                    <a:pt x="304" y="291"/>
                    <a:pt x="304" y="291"/>
                    <a:pt x="304" y="291"/>
                  </a:cubicBezTo>
                  <a:cubicBezTo>
                    <a:pt x="304" y="291"/>
                    <a:pt x="304" y="291"/>
                    <a:pt x="304" y="291"/>
                  </a:cubicBezTo>
                  <a:cubicBezTo>
                    <a:pt x="304" y="291"/>
                    <a:pt x="304" y="290"/>
                    <a:pt x="305" y="290"/>
                  </a:cubicBezTo>
                  <a:cubicBezTo>
                    <a:pt x="305" y="290"/>
                    <a:pt x="305" y="290"/>
                    <a:pt x="305" y="290"/>
                  </a:cubicBezTo>
                  <a:cubicBezTo>
                    <a:pt x="306" y="291"/>
                    <a:pt x="305" y="292"/>
                    <a:pt x="305" y="292"/>
                  </a:cubicBezTo>
                  <a:cubicBezTo>
                    <a:pt x="304" y="292"/>
                    <a:pt x="304" y="293"/>
                    <a:pt x="304" y="293"/>
                  </a:cubicBezTo>
                  <a:cubicBezTo>
                    <a:pt x="304" y="293"/>
                    <a:pt x="304" y="293"/>
                    <a:pt x="304" y="293"/>
                  </a:cubicBezTo>
                  <a:cubicBezTo>
                    <a:pt x="304" y="293"/>
                    <a:pt x="304" y="292"/>
                    <a:pt x="304" y="291"/>
                  </a:cubicBezTo>
                  <a:cubicBezTo>
                    <a:pt x="304" y="291"/>
                    <a:pt x="303" y="292"/>
                    <a:pt x="304" y="292"/>
                  </a:cubicBezTo>
                  <a:cubicBezTo>
                    <a:pt x="304" y="292"/>
                    <a:pt x="303" y="293"/>
                    <a:pt x="304" y="294"/>
                  </a:cubicBezTo>
                  <a:cubicBezTo>
                    <a:pt x="304" y="294"/>
                    <a:pt x="303" y="296"/>
                    <a:pt x="303" y="297"/>
                  </a:cubicBezTo>
                  <a:cubicBezTo>
                    <a:pt x="303" y="297"/>
                    <a:pt x="302" y="297"/>
                    <a:pt x="302" y="297"/>
                  </a:cubicBezTo>
                  <a:cubicBezTo>
                    <a:pt x="302" y="298"/>
                    <a:pt x="302" y="298"/>
                    <a:pt x="302" y="298"/>
                  </a:cubicBezTo>
                  <a:cubicBezTo>
                    <a:pt x="303" y="299"/>
                    <a:pt x="302" y="299"/>
                    <a:pt x="302" y="300"/>
                  </a:cubicBezTo>
                  <a:cubicBezTo>
                    <a:pt x="301" y="301"/>
                    <a:pt x="299" y="302"/>
                    <a:pt x="298" y="303"/>
                  </a:cubicBezTo>
                  <a:cubicBezTo>
                    <a:pt x="297" y="303"/>
                    <a:pt x="297" y="304"/>
                    <a:pt x="296" y="305"/>
                  </a:cubicBezTo>
                  <a:cubicBezTo>
                    <a:pt x="296" y="305"/>
                    <a:pt x="296" y="305"/>
                    <a:pt x="296" y="306"/>
                  </a:cubicBezTo>
                  <a:cubicBezTo>
                    <a:pt x="296" y="306"/>
                    <a:pt x="295" y="306"/>
                    <a:pt x="295" y="306"/>
                  </a:cubicBezTo>
                  <a:cubicBezTo>
                    <a:pt x="295" y="307"/>
                    <a:pt x="295" y="307"/>
                    <a:pt x="295" y="307"/>
                  </a:cubicBezTo>
                  <a:cubicBezTo>
                    <a:pt x="294" y="308"/>
                    <a:pt x="294" y="309"/>
                    <a:pt x="294" y="309"/>
                  </a:cubicBezTo>
                  <a:cubicBezTo>
                    <a:pt x="293" y="310"/>
                    <a:pt x="293" y="311"/>
                    <a:pt x="293" y="311"/>
                  </a:cubicBezTo>
                  <a:cubicBezTo>
                    <a:pt x="293" y="311"/>
                    <a:pt x="292" y="313"/>
                    <a:pt x="292" y="313"/>
                  </a:cubicBezTo>
                  <a:cubicBezTo>
                    <a:pt x="292" y="313"/>
                    <a:pt x="292" y="314"/>
                    <a:pt x="291" y="315"/>
                  </a:cubicBezTo>
                  <a:cubicBezTo>
                    <a:pt x="291" y="315"/>
                    <a:pt x="291" y="316"/>
                    <a:pt x="291" y="317"/>
                  </a:cubicBezTo>
                  <a:cubicBezTo>
                    <a:pt x="290" y="318"/>
                    <a:pt x="289" y="319"/>
                    <a:pt x="289" y="320"/>
                  </a:cubicBezTo>
                  <a:cubicBezTo>
                    <a:pt x="289" y="320"/>
                    <a:pt x="288" y="321"/>
                    <a:pt x="288" y="321"/>
                  </a:cubicBezTo>
                  <a:cubicBezTo>
                    <a:pt x="287" y="321"/>
                    <a:pt x="287" y="322"/>
                    <a:pt x="286" y="323"/>
                  </a:cubicBezTo>
                  <a:cubicBezTo>
                    <a:pt x="286" y="324"/>
                    <a:pt x="285" y="324"/>
                    <a:pt x="284" y="325"/>
                  </a:cubicBezTo>
                  <a:cubicBezTo>
                    <a:pt x="283" y="325"/>
                    <a:pt x="283" y="326"/>
                    <a:pt x="282" y="326"/>
                  </a:cubicBezTo>
                  <a:cubicBezTo>
                    <a:pt x="282" y="326"/>
                    <a:pt x="281" y="327"/>
                    <a:pt x="281" y="327"/>
                  </a:cubicBezTo>
                  <a:cubicBezTo>
                    <a:pt x="281" y="327"/>
                    <a:pt x="280" y="328"/>
                    <a:pt x="280" y="328"/>
                  </a:cubicBezTo>
                  <a:cubicBezTo>
                    <a:pt x="280" y="328"/>
                    <a:pt x="279" y="328"/>
                    <a:pt x="279" y="328"/>
                  </a:cubicBezTo>
                  <a:cubicBezTo>
                    <a:pt x="279" y="328"/>
                    <a:pt x="279" y="328"/>
                    <a:pt x="279" y="327"/>
                  </a:cubicBezTo>
                  <a:cubicBezTo>
                    <a:pt x="279" y="327"/>
                    <a:pt x="280" y="327"/>
                    <a:pt x="279" y="327"/>
                  </a:cubicBezTo>
                  <a:cubicBezTo>
                    <a:pt x="279" y="327"/>
                    <a:pt x="279" y="326"/>
                    <a:pt x="279" y="326"/>
                  </a:cubicBezTo>
                  <a:cubicBezTo>
                    <a:pt x="280" y="326"/>
                    <a:pt x="281" y="327"/>
                    <a:pt x="281" y="326"/>
                  </a:cubicBezTo>
                  <a:cubicBezTo>
                    <a:pt x="282" y="326"/>
                    <a:pt x="282" y="325"/>
                    <a:pt x="283" y="325"/>
                  </a:cubicBezTo>
                  <a:cubicBezTo>
                    <a:pt x="283" y="324"/>
                    <a:pt x="283" y="324"/>
                    <a:pt x="283" y="324"/>
                  </a:cubicBezTo>
                  <a:cubicBezTo>
                    <a:pt x="284" y="323"/>
                    <a:pt x="285" y="323"/>
                    <a:pt x="285" y="322"/>
                  </a:cubicBezTo>
                  <a:cubicBezTo>
                    <a:pt x="285" y="322"/>
                    <a:pt x="285" y="320"/>
                    <a:pt x="285" y="320"/>
                  </a:cubicBezTo>
                  <a:cubicBezTo>
                    <a:pt x="285" y="320"/>
                    <a:pt x="286" y="320"/>
                    <a:pt x="286" y="320"/>
                  </a:cubicBezTo>
                  <a:cubicBezTo>
                    <a:pt x="286" y="320"/>
                    <a:pt x="286" y="320"/>
                    <a:pt x="286" y="320"/>
                  </a:cubicBezTo>
                  <a:cubicBezTo>
                    <a:pt x="287" y="320"/>
                    <a:pt x="287" y="319"/>
                    <a:pt x="287" y="319"/>
                  </a:cubicBezTo>
                  <a:cubicBezTo>
                    <a:pt x="287" y="319"/>
                    <a:pt x="287" y="319"/>
                    <a:pt x="287" y="319"/>
                  </a:cubicBezTo>
                  <a:cubicBezTo>
                    <a:pt x="288" y="319"/>
                    <a:pt x="288" y="318"/>
                    <a:pt x="288" y="318"/>
                  </a:cubicBezTo>
                  <a:cubicBezTo>
                    <a:pt x="288" y="318"/>
                    <a:pt x="288" y="318"/>
                    <a:pt x="288" y="318"/>
                  </a:cubicBezTo>
                  <a:cubicBezTo>
                    <a:pt x="289" y="318"/>
                    <a:pt x="289" y="317"/>
                    <a:pt x="289" y="317"/>
                  </a:cubicBezTo>
                  <a:cubicBezTo>
                    <a:pt x="289" y="317"/>
                    <a:pt x="289" y="314"/>
                    <a:pt x="289" y="315"/>
                  </a:cubicBezTo>
                  <a:cubicBezTo>
                    <a:pt x="289" y="315"/>
                    <a:pt x="290" y="315"/>
                    <a:pt x="290" y="315"/>
                  </a:cubicBezTo>
                  <a:cubicBezTo>
                    <a:pt x="290" y="314"/>
                    <a:pt x="290" y="313"/>
                    <a:pt x="290" y="313"/>
                  </a:cubicBezTo>
                  <a:cubicBezTo>
                    <a:pt x="290" y="313"/>
                    <a:pt x="289" y="313"/>
                    <a:pt x="289" y="313"/>
                  </a:cubicBezTo>
                  <a:cubicBezTo>
                    <a:pt x="289" y="313"/>
                    <a:pt x="289" y="313"/>
                    <a:pt x="289" y="313"/>
                  </a:cubicBezTo>
                  <a:cubicBezTo>
                    <a:pt x="289" y="314"/>
                    <a:pt x="287" y="314"/>
                    <a:pt x="287" y="314"/>
                  </a:cubicBezTo>
                  <a:cubicBezTo>
                    <a:pt x="287" y="314"/>
                    <a:pt x="287" y="314"/>
                    <a:pt x="286" y="314"/>
                  </a:cubicBezTo>
                  <a:cubicBezTo>
                    <a:pt x="286" y="314"/>
                    <a:pt x="286" y="313"/>
                    <a:pt x="286" y="313"/>
                  </a:cubicBezTo>
                  <a:cubicBezTo>
                    <a:pt x="286" y="313"/>
                    <a:pt x="286" y="313"/>
                    <a:pt x="285" y="313"/>
                  </a:cubicBezTo>
                  <a:cubicBezTo>
                    <a:pt x="285" y="313"/>
                    <a:pt x="285" y="312"/>
                    <a:pt x="285" y="312"/>
                  </a:cubicBezTo>
                  <a:cubicBezTo>
                    <a:pt x="285" y="312"/>
                    <a:pt x="285" y="311"/>
                    <a:pt x="285" y="311"/>
                  </a:cubicBezTo>
                  <a:cubicBezTo>
                    <a:pt x="285" y="311"/>
                    <a:pt x="284" y="312"/>
                    <a:pt x="285" y="313"/>
                  </a:cubicBezTo>
                  <a:cubicBezTo>
                    <a:pt x="285" y="313"/>
                    <a:pt x="285" y="314"/>
                    <a:pt x="285" y="314"/>
                  </a:cubicBezTo>
                  <a:cubicBezTo>
                    <a:pt x="285" y="314"/>
                    <a:pt x="285" y="314"/>
                    <a:pt x="285" y="315"/>
                  </a:cubicBezTo>
                  <a:cubicBezTo>
                    <a:pt x="285" y="316"/>
                    <a:pt x="284" y="316"/>
                    <a:pt x="284" y="318"/>
                  </a:cubicBezTo>
                  <a:cubicBezTo>
                    <a:pt x="284" y="318"/>
                    <a:pt x="283" y="319"/>
                    <a:pt x="283" y="319"/>
                  </a:cubicBezTo>
                  <a:cubicBezTo>
                    <a:pt x="283" y="319"/>
                    <a:pt x="283" y="320"/>
                    <a:pt x="283" y="320"/>
                  </a:cubicBezTo>
                  <a:cubicBezTo>
                    <a:pt x="283" y="320"/>
                    <a:pt x="283" y="320"/>
                    <a:pt x="283" y="320"/>
                  </a:cubicBezTo>
                  <a:cubicBezTo>
                    <a:pt x="282" y="321"/>
                    <a:pt x="282" y="321"/>
                    <a:pt x="282" y="321"/>
                  </a:cubicBezTo>
                  <a:cubicBezTo>
                    <a:pt x="282" y="322"/>
                    <a:pt x="281" y="322"/>
                    <a:pt x="280" y="322"/>
                  </a:cubicBezTo>
                  <a:cubicBezTo>
                    <a:pt x="279" y="323"/>
                    <a:pt x="280" y="324"/>
                    <a:pt x="278" y="325"/>
                  </a:cubicBezTo>
                  <a:cubicBezTo>
                    <a:pt x="278" y="326"/>
                    <a:pt x="278" y="326"/>
                    <a:pt x="278" y="326"/>
                  </a:cubicBezTo>
                  <a:cubicBezTo>
                    <a:pt x="278" y="326"/>
                    <a:pt x="278" y="327"/>
                    <a:pt x="278" y="327"/>
                  </a:cubicBezTo>
                  <a:cubicBezTo>
                    <a:pt x="278" y="327"/>
                    <a:pt x="278" y="327"/>
                    <a:pt x="278" y="328"/>
                  </a:cubicBezTo>
                  <a:cubicBezTo>
                    <a:pt x="278" y="328"/>
                    <a:pt x="278" y="328"/>
                    <a:pt x="278" y="328"/>
                  </a:cubicBezTo>
                  <a:cubicBezTo>
                    <a:pt x="278" y="328"/>
                    <a:pt x="278" y="328"/>
                    <a:pt x="279" y="328"/>
                  </a:cubicBezTo>
                  <a:cubicBezTo>
                    <a:pt x="279" y="328"/>
                    <a:pt x="279" y="329"/>
                    <a:pt x="279" y="329"/>
                  </a:cubicBezTo>
                  <a:cubicBezTo>
                    <a:pt x="278" y="329"/>
                    <a:pt x="278" y="330"/>
                    <a:pt x="277" y="331"/>
                  </a:cubicBezTo>
                  <a:cubicBezTo>
                    <a:pt x="277" y="332"/>
                    <a:pt x="277" y="333"/>
                    <a:pt x="276" y="334"/>
                  </a:cubicBezTo>
                  <a:cubicBezTo>
                    <a:pt x="276" y="336"/>
                    <a:pt x="275" y="338"/>
                    <a:pt x="273" y="339"/>
                  </a:cubicBezTo>
                  <a:cubicBezTo>
                    <a:pt x="273" y="340"/>
                    <a:pt x="272" y="340"/>
                    <a:pt x="272" y="340"/>
                  </a:cubicBezTo>
                  <a:cubicBezTo>
                    <a:pt x="272" y="340"/>
                    <a:pt x="271" y="341"/>
                    <a:pt x="271" y="341"/>
                  </a:cubicBezTo>
                  <a:cubicBezTo>
                    <a:pt x="271" y="342"/>
                    <a:pt x="270" y="342"/>
                    <a:pt x="270" y="342"/>
                  </a:cubicBezTo>
                  <a:cubicBezTo>
                    <a:pt x="270" y="342"/>
                    <a:pt x="270" y="342"/>
                    <a:pt x="270" y="342"/>
                  </a:cubicBezTo>
                  <a:cubicBezTo>
                    <a:pt x="269" y="344"/>
                    <a:pt x="267" y="346"/>
                    <a:pt x="267" y="347"/>
                  </a:cubicBezTo>
                  <a:cubicBezTo>
                    <a:pt x="267" y="347"/>
                    <a:pt x="267" y="347"/>
                    <a:pt x="267" y="347"/>
                  </a:cubicBezTo>
                  <a:cubicBezTo>
                    <a:pt x="267" y="348"/>
                    <a:pt x="267" y="348"/>
                    <a:pt x="267" y="348"/>
                  </a:cubicBezTo>
                  <a:cubicBezTo>
                    <a:pt x="266" y="348"/>
                    <a:pt x="265" y="349"/>
                    <a:pt x="264" y="350"/>
                  </a:cubicBezTo>
                  <a:cubicBezTo>
                    <a:pt x="264" y="350"/>
                    <a:pt x="264" y="350"/>
                    <a:pt x="264" y="350"/>
                  </a:cubicBezTo>
                  <a:cubicBezTo>
                    <a:pt x="264" y="350"/>
                    <a:pt x="264" y="350"/>
                    <a:pt x="264" y="350"/>
                  </a:cubicBezTo>
                  <a:cubicBezTo>
                    <a:pt x="263" y="349"/>
                    <a:pt x="263" y="350"/>
                    <a:pt x="263" y="350"/>
                  </a:cubicBezTo>
                  <a:cubicBezTo>
                    <a:pt x="263" y="350"/>
                    <a:pt x="263" y="350"/>
                    <a:pt x="264" y="350"/>
                  </a:cubicBezTo>
                  <a:cubicBezTo>
                    <a:pt x="262" y="351"/>
                    <a:pt x="261" y="352"/>
                    <a:pt x="259" y="352"/>
                  </a:cubicBezTo>
                  <a:cubicBezTo>
                    <a:pt x="259" y="352"/>
                    <a:pt x="259" y="352"/>
                    <a:pt x="258" y="352"/>
                  </a:cubicBezTo>
                  <a:cubicBezTo>
                    <a:pt x="258" y="351"/>
                    <a:pt x="257" y="352"/>
                    <a:pt x="257" y="352"/>
                  </a:cubicBezTo>
                  <a:cubicBezTo>
                    <a:pt x="257" y="352"/>
                    <a:pt x="256" y="352"/>
                    <a:pt x="256" y="352"/>
                  </a:cubicBezTo>
                  <a:cubicBezTo>
                    <a:pt x="254" y="350"/>
                    <a:pt x="253" y="352"/>
                    <a:pt x="251" y="352"/>
                  </a:cubicBezTo>
                  <a:cubicBezTo>
                    <a:pt x="250" y="352"/>
                    <a:pt x="250" y="352"/>
                    <a:pt x="250" y="352"/>
                  </a:cubicBezTo>
                  <a:cubicBezTo>
                    <a:pt x="249" y="352"/>
                    <a:pt x="249" y="352"/>
                    <a:pt x="248" y="351"/>
                  </a:cubicBezTo>
                  <a:cubicBezTo>
                    <a:pt x="247" y="350"/>
                    <a:pt x="245" y="350"/>
                    <a:pt x="244" y="349"/>
                  </a:cubicBezTo>
                  <a:cubicBezTo>
                    <a:pt x="244" y="348"/>
                    <a:pt x="243" y="348"/>
                    <a:pt x="242" y="348"/>
                  </a:cubicBezTo>
                  <a:cubicBezTo>
                    <a:pt x="241" y="348"/>
                    <a:pt x="240" y="348"/>
                    <a:pt x="239" y="348"/>
                  </a:cubicBezTo>
                  <a:cubicBezTo>
                    <a:pt x="239" y="348"/>
                    <a:pt x="239" y="348"/>
                    <a:pt x="238" y="348"/>
                  </a:cubicBezTo>
                  <a:cubicBezTo>
                    <a:pt x="238" y="348"/>
                    <a:pt x="237" y="346"/>
                    <a:pt x="236" y="346"/>
                  </a:cubicBezTo>
                  <a:cubicBezTo>
                    <a:pt x="235" y="345"/>
                    <a:pt x="234" y="343"/>
                    <a:pt x="234" y="341"/>
                  </a:cubicBezTo>
                  <a:cubicBezTo>
                    <a:pt x="234" y="340"/>
                    <a:pt x="235" y="339"/>
                    <a:pt x="235" y="338"/>
                  </a:cubicBezTo>
                  <a:cubicBezTo>
                    <a:pt x="235" y="337"/>
                    <a:pt x="235" y="337"/>
                    <a:pt x="236" y="337"/>
                  </a:cubicBezTo>
                  <a:cubicBezTo>
                    <a:pt x="236" y="336"/>
                    <a:pt x="236" y="336"/>
                    <a:pt x="236" y="336"/>
                  </a:cubicBezTo>
                  <a:cubicBezTo>
                    <a:pt x="236" y="337"/>
                    <a:pt x="235" y="337"/>
                    <a:pt x="234" y="337"/>
                  </a:cubicBezTo>
                  <a:cubicBezTo>
                    <a:pt x="234" y="337"/>
                    <a:pt x="234" y="338"/>
                    <a:pt x="234" y="338"/>
                  </a:cubicBezTo>
                  <a:cubicBezTo>
                    <a:pt x="234" y="339"/>
                    <a:pt x="234" y="340"/>
                    <a:pt x="234" y="340"/>
                  </a:cubicBezTo>
                  <a:cubicBezTo>
                    <a:pt x="234" y="340"/>
                    <a:pt x="234" y="341"/>
                    <a:pt x="234" y="341"/>
                  </a:cubicBezTo>
                  <a:cubicBezTo>
                    <a:pt x="234" y="342"/>
                    <a:pt x="234" y="342"/>
                    <a:pt x="234" y="342"/>
                  </a:cubicBezTo>
                  <a:cubicBezTo>
                    <a:pt x="234" y="343"/>
                    <a:pt x="235" y="344"/>
                    <a:pt x="235" y="344"/>
                  </a:cubicBezTo>
                  <a:cubicBezTo>
                    <a:pt x="235" y="345"/>
                    <a:pt x="235" y="346"/>
                    <a:pt x="235" y="346"/>
                  </a:cubicBezTo>
                  <a:cubicBezTo>
                    <a:pt x="235" y="346"/>
                    <a:pt x="234" y="347"/>
                    <a:pt x="234" y="347"/>
                  </a:cubicBezTo>
                  <a:cubicBezTo>
                    <a:pt x="234" y="347"/>
                    <a:pt x="234" y="348"/>
                    <a:pt x="234" y="348"/>
                  </a:cubicBezTo>
                  <a:cubicBezTo>
                    <a:pt x="234" y="349"/>
                    <a:pt x="235" y="350"/>
                    <a:pt x="235" y="350"/>
                  </a:cubicBezTo>
                  <a:cubicBezTo>
                    <a:pt x="235" y="350"/>
                    <a:pt x="237" y="351"/>
                    <a:pt x="237" y="351"/>
                  </a:cubicBezTo>
                  <a:cubicBezTo>
                    <a:pt x="237" y="352"/>
                    <a:pt x="239" y="352"/>
                    <a:pt x="239" y="353"/>
                  </a:cubicBezTo>
                  <a:cubicBezTo>
                    <a:pt x="240" y="353"/>
                    <a:pt x="241" y="353"/>
                    <a:pt x="242" y="354"/>
                  </a:cubicBezTo>
                  <a:cubicBezTo>
                    <a:pt x="242" y="354"/>
                    <a:pt x="243" y="355"/>
                    <a:pt x="243" y="355"/>
                  </a:cubicBezTo>
                  <a:cubicBezTo>
                    <a:pt x="243" y="356"/>
                    <a:pt x="243" y="357"/>
                    <a:pt x="243" y="357"/>
                  </a:cubicBezTo>
                  <a:cubicBezTo>
                    <a:pt x="243" y="357"/>
                    <a:pt x="243" y="358"/>
                    <a:pt x="243" y="358"/>
                  </a:cubicBezTo>
                  <a:cubicBezTo>
                    <a:pt x="242" y="359"/>
                    <a:pt x="242" y="359"/>
                    <a:pt x="242" y="360"/>
                  </a:cubicBezTo>
                  <a:cubicBezTo>
                    <a:pt x="242" y="361"/>
                    <a:pt x="242" y="362"/>
                    <a:pt x="242" y="362"/>
                  </a:cubicBezTo>
                  <a:cubicBezTo>
                    <a:pt x="242" y="362"/>
                    <a:pt x="243" y="363"/>
                    <a:pt x="243" y="363"/>
                  </a:cubicBezTo>
                  <a:cubicBezTo>
                    <a:pt x="244" y="365"/>
                    <a:pt x="245" y="365"/>
                    <a:pt x="247" y="365"/>
                  </a:cubicBezTo>
                  <a:cubicBezTo>
                    <a:pt x="247" y="369"/>
                    <a:pt x="247" y="369"/>
                    <a:pt x="247" y="369"/>
                  </a:cubicBezTo>
                  <a:cubicBezTo>
                    <a:pt x="246" y="371"/>
                    <a:pt x="245" y="372"/>
                    <a:pt x="244" y="373"/>
                  </a:cubicBezTo>
                  <a:cubicBezTo>
                    <a:pt x="244" y="374"/>
                    <a:pt x="243" y="375"/>
                    <a:pt x="243" y="376"/>
                  </a:cubicBezTo>
                  <a:cubicBezTo>
                    <a:pt x="242" y="376"/>
                    <a:pt x="242" y="377"/>
                    <a:pt x="241" y="377"/>
                  </a:cubicBezTo>
                  <a:cubicBezTo>
                    <a:pt x="241" y="378"/>
                    <a:pt x="241" y="378"/>
                    <a:pt x="241" y="378"/>
                  </a:cubicBezTo>
                  <a:cubicBezTo>
                    <a:pt x="241" y="379"/>
                    <a:pt x="240" y="380"/>
                    <a:pt x="240" y="380"/>
                  </a:cubicBezTo>
                  <a:cubicBezTo>
                    <a:pt x="240" y="383"/>
                    <a:pt x="232" y="385"/>
                    <a:pt x="230" y="385"/>
                  </a:cubicBezTo>
                  <a:cubicBezTo>
                    <a:pt x="226" y="387"/>
                    <a:pt x="219" y="388"/>
                    <a:pt x="215" y="388"/>
                  </a:cubicBezTo>
                  <a:cubicBezTo>
                    <a:pt x="214" y="388"/>
                    <a:pt x="211" y="388"/>
                    <a:pt x="210" y="388"/>
                  </a:cubicBezTo>
                  <a:cubicBezTo>
                    <a:pt x="209" y="388"/>
                    <a:pt x="208" y="386"/>
                    <a:pt x="206" y="386"/>
                  </a:cubicBezTo>
                  <a:cubicBezTo>
                    <a:pt x="206" y="385"/>
                    <a:pt x="205" y="386"/>
                    <a:pt x="205" y="386"/>
                  </a:cubicBezTo>
                  <a:cubicBezTo>
                    <a:pt x="205" y="386"/>
                    <a:pt x="205" y="387"/>
                    <a:pt x="205" y="387"/>
                  </a:cubicBezTo>
                  <a:cubicBezTo>
                    <a:pt x="206" y="387"/>
                    <a:pt x="206" y="387"/>
                    <a:pt x="207" y="387"/>
                  </a:cubicBezTo>
                  <a:cubicBezTo>
                    <a:pt x="207" y="387"/>
                    <a:pt x="207" y="387"/>
                    <a:pt x="207" y="387"/>
                  </a:cubicBezTo>
                  <a:cubicBezTo>
                    <a:pt x="207" y="387"/>
                    <a:pt x="207" y="388"/>
                    <a:pt x="207" y="388"/>
                  </a:cubicBezTo>
                  <a:cubicBezTo>
                    <a:pt x="207" y="388"/>
                    <a:pt x="208" y="387"/>
                    <a:pt x="208" y="387"/>
                  </a:cubicBezTo>
                  <a:cubicBezTo>
                    <a:pt x="208" y="388"/>
                    <a:pt x="208" y="388"/>
                    <a:pt x="208" y="388"/>
                  </a:cubicBezTo>
                  <a:cubicBezTo>
                    <a:pt x="208" y="388"/>
                    <a:pt x="207" y="389"/>
                    <a:pt x="207" y="389"/>
                  </a:cubicBezTo>
                  <a:cubicBezTo>
                    <a:pt x="207" y="389"/>
                    <a:pt x="207" y="390"/>
                    <a:pt x="207" y="390"/>
                  </a:cubicBezTo>
                  <a:cubicBezTo>
                    <a:pt x="207" y="391"/>
                    <a:pt x="207" y="391"/>
                    <a:pt x="208" y="391"/>
                  </a:cubicBezTo>
                  <a:cubicBezTo>
                    <a:pt x="209" y="392"/>
                    <a:pt x="209" y="393"/>
                    <a:pt x="208" y="394"/>
                  </a:cubicBezTo>
                  <a:cubicBezTo>
                    <a:pt x="208" y="394"/>
                    <a:pt x="208" y="396"/>
                    <a:pt x="208" y="396"/>
                  </a:cubicBezTo>
                  <a:cubicBezTo>
                    <a:pt x="208" y="396"/>
                    <a:pt x="207" y="396"/>
                    <a:pt x="207" y="396"/>
                  </a:cubicBezTo>
                  <a:cubicBezTo>
                    <a:pt x="207" y="397"/>
                    <a:pt x="207" y="397"/>
                    <a:pt x="207" y="397"/>
                  </a:cubicBezTo>
                  <a:cubicBezTo>
                    <a:pt x="206" y="398"/>
                    <a:pt x="207" y="400"/>
                    <a:pt x="206" y="400"/>
                  </a:cubicBezTo>
                  <a:cubicBezTo>
                    <a:pt x="206" y="400"/>
                    <a:pt x="206" y="401"/>
                    <a:pt x="206" y="401"/>
                  </a:cubicBezTo>
                  <a:cubicBezTo>
                    <a:pt x="206" y="402"/>
                    <a:pt x="207" y="402"/>
                    <a:pt x="208" y="402"/>
                  </a:cubicBezTo>
                  <a:cubicBezTo>
                    <a:pt x="208" y="403"/>
                    <a:pt x="208" y="403"/>
                    <a:pt x="208" y="403"/>
                  </a:cubicBezTo>
                  <a:cubicBezTo>
                    <a:pt x="208" y="403"/>
                    <a:pt x="206" y="403"/>
                    <a:pt x="206" y="403"/>
                  </a:cubicBezTo>
                  <a:cubicBezTo>
                    <a:pt x="206" y="404"/>
                    <a:pt x="206" y="404"/>
                    <a:pt x="206" y="404"/>
                  </a:cubicBezTo>
                  <a:cubicBezTo>
                    <a:pt x="207" y="404"/>
                    <a:pt x="207" y="404"/>
                    <a:pt x="207" y="404"/>
                  </a:cubicBezTo>
                  <a:cubicBezTo>
                    <a:pt x="207" y="404"/>
                    <a:pt x="207" y="405"/>
                    <a:pt x="207" y="406"/>
                  </a:cubicBezTo>
                  <a:cubicBezTo>
                    <a:pt x="207" y="406"/>
                    <a:pt x="205" y="406"/>
                    <a:pt x="205" y="406"/>
                  </a:cubicBezTo>
                  <a:cubicBezTo>
                    <a:pt x="204" y="407"/>
                    <a:pt x="203" y="407"/>
                    <a:pt x="203" y="407"/>
                  </a:cubicBezTo>
                  <a:cubicBezTo>
                    <a:pt x="201" y="408"/>
                    <a:pt x="198" y="409"/>
                    <a:pt x="197" y="408"/>
                  </a:cubicBezTo>
                  <a:cubicBezTo>
                    <a:pt x="194" y="408"/>
                    <a:pt x="192" y="405"/>
                    <a:pt x="190" y="405"/>
                  </a:cubicBezTo>
                  <a:cubicBezTo>
                    <a:pt x="189" y="405"/>
                    <a:pt x="189" y="405"/>
                    <a:pt x="189" y="405"/>
                  </a:cubicBezTo>
                  <a:cubicBezTo>
                    <a:pt x="189" y="405"/>
                    <a:pt x="189" y="404"/>
                    <a:pt x="189" y="404"/>
                  </a:cubicBezTo>
                  <a:cubicBezTo>
                    <a:pt x="189" y="404"/>
                    <a:pt x="188" y="404"/>
                    <a:pt x="188" y="405"/>
                  </a:cubicBezTo>
                  <a:cubicBezTo>
                    <a:pt x="186" y="405"/>
                    <a:pt x="187" y="409"/>
                    <a:pt x="188" y="411"/>
                  </a:cubicBezTo>
                  <a:cubicBezTo>
                    <a:pt x="188" y="411"/>
                    <a:pt x="188" y="411"/>
                    <a:pt x="188" y="412"/>
                  </a:cubicBezTo>
                  <a:cubicBezTo>
                    <a:pt x="188" y="413"/>
                    <a:pt x="187" y="415"/>
                    <a:pt x="188" y="416"/>
                  </a:cubicBezTo>
                  <a:cubicBezTo>
                    <a:pt x="188" y="417"/>
                    <a:pt x="188" y="418"/>
                    <a:pt x="189" y="418"/>
                  </a:cubicBezTo>
                  <a:cubicBezTo>
                    <a:pt x="190" y="418"/>
                    <a:pt x="190" y="418"/>
                    <a:pt x="191" y="418"/>
                  </a:cubicBezTo>
                  <a:cubicBezTo>
                    <a:pt x="191" y="418"/>
                    <a:pt x="192" y="418"/>
                    <a:pt x="192" y="418"/>
                  </a:cubicBezTo>
                  <a:cubicBezTo>
                    <a:pt x="192" y="418"/>
                    <a:pt x="191" y="420"/>
                    <a:pt x="191" y="420"/>
                  </a:cubicBezTo>
                  <a:cubicBezTo>
                    <a:pt x="192" y="420"/>
                    <a:pt x="193" y="420"/>
                    <a:pt x="193" y="420"/>
                  </a:cubicBezTo>
                  <a:cubicBezTo>
                    <a:pt x="193" y="420"/>
                    <a:pt x="193" y="420"/>
                    <a:pt x="193" y="420"/>
                  </a:cubicBezTo>
                  <a:cubicBezTo>
                    <a:pt x="194" y="420"/>
                    <a:pt x="194" y="420"/>
                    <a:pt x="194" y="420"/>
                  </a:cubicBezTo>
                  <a:cubicBezTo>
                    <a:pt x="194" y="420"/>
                    <a:pt x="194" y="420"/>
                    <a:pt x="194" y="420"/>
                  </a:cubicBezTo>
                  <a:cubicBezTo>
                    <a:pt x="195" y="420"/>
                    <a:pt x="195" y="419"/>
                    <a:pt x="195" y="419"/>
                  </a:cubicBezTo>
                  <a:cubicBezTo>
                    <a:pt x="194" y="418"/>
                    <a:pt x="194" y="419"/>
                    <a:pt x="193" y="418"/>
                  </a:cubicBezTo>
                  <a:cubicBezTo>
                    <a:pt x="193" y="418"/>
                    <a:pt x="193" y="418"/>
                    <a:pt x="193" y="418"/>
                  </a:cubicBezTo>
                  <a:cubicBezTo>
                    <a:pt x="193" y="418"/>
                    <a:pt x="194" y="418"/>
                    <a:pt x="194" y="418"/>
                  </a:cubicBezTo>
                  <a:cubicBezTo>
                    <a:pt x="195" y="418"/>
                    <a:pt x="195" y="417"/>
                    <a:pt x="195" y="417"/>
                  </a:cubicBezTo>
                  <a:cubicBezTo>
                    <a:pt x="196" y="417"/>
                    <a:pt x="196" y="417"/>
                    <a:pt x="197" y="417"/>
                  </a:cubicBezTo>
                  <a:cubicBezTo>
                    <a:pt x="197" y="417"/>
                    <a:pt x="197" y="418"/>
                    <a:pt x="197" y="418"/>
                  </a:cubicBezTo>
                  <a:cubicBezTo>
                    <a:pt x="197" y="418"/>
                    <a:pt x="197" y="418"/>
                    <a:pt x="198" y="419"/>
                  </a:cubicBezTo>
                  <a:cubicBezTo>
                    <a:pt x="198" y="419"/>
                    <a:pt x="198" y="419"/>
                    <a:pt x="198" y="419"/>
                  </a:cubicBezTo>
                  <a:cubicBezTo>
                    <a:pt x="198" y="419"/>
                    <a:pt x="197" y="419"/>
                    <a:pt x="197" y="420"/>
                  </a:cubicBezTo>
                  <a:cubicBezTo>
                    <a:pt x="198" y="420"/>
                    <a:pt x="198" y="420"/>
                    <a:pt x="198" y="420"/>
                  </a:cubicBezTo>
                  <a:cubicBezTo>
                    <a:pt x="198" y="421"/>
                    <a:pt x="198" y="422"/>
                    <a:pt x="198" y="422"/>
                  </a:cubicBezTo>
                  <a:cubicBezTo>
                    <a:pt x="198" y="423"/>
                    <a:pt x="197" y="423"/>
                    <a:pt x="197" y="423"/>
                  </a:cubicBezTo>
                  <a:cubicBezTo>
                    <a:pt x="197" y="424"/>
                    <a:pt x="197" y="424"/>
                    <a:pt x="197" y="424"/>
                  </a:cubicBezTo>
                  <a:cubicBezTo>
                    <a:pt x="197" y="424"/>
                    <a:pt x="197" y="424"/>
                    <a:pt x="197" y="424"/>
                  </a:cubicBezTo>
                  <a:cubicBezTo>
                    <a:pt x="197" y="424"/>
                    <a:pt x="196" y="424"/>
                    <a:pt x="196" y="424"/>
                  </a:cubicBezTo>
                  <a:cubicBezTo>
                    <a:pt x="196" y="424"/>
                    <a:pt x="195" y="424"/>
                    <a:pt x="195" y="424"/>
                  </a:cubicBezTo>
                  <a:cubicBezTo>
                    <a:pt x="194" y="424"/>
                    <a:pt x="194" y="424"/>
                    <a:pt x="194" y="424"/>
                  </a:cubicBezTo>
                  <a:cubicBezTo>
                    <a:pt x="194" y="424"/>
                    <a:pt x="193" y="424"/>
                    <a:pt x="193" y="424"/>
                  </a:cubicBezTo>
                  <a:cubicBezTo>
                    <a:pt x="193" y="424"/>
                    <a:pt x="194" y="424"/>
                    <a:pt x="193" y="423"/>
                  </a:cubicBezTo>
                  <a:cubicBezTo>
                    <a:pt x="193" y="423"/>
                    <a:pt x="193" y="423"/>
                    <a:pt x="193" y="423"/>
                  </a:cubicBezTo>
                  <a:cubicBezTo>
                    <a:pt x="193" y="423"/>
                    <a:pt x="194" y="423"/>
                    <a:pt x="194" y="422"/>
                  </a:cubicBezTo>
                  <a:cubicBezTo>
                    <a:pt x="193" y="422"/>
                    <a:pt x="193" y="422"/>
                    <a:pt x="193" y="421"/>
                  </a:cubicBezTo>
                  <a:cubicBezTo>
                    <a:pt x="193" y="421"/>
                    <a:pt x="192" y="421"/>
                    <a:pt x="192" y="421"/>
                  </a:cubicBezTo>
                  <a:cubicBezTo>
                    <a:pt x="191" y="420"/>
                    <a:pt x="190" y="422"/>
                    <a:pt x="189" y="422"/>
                  </a:cubicBezTo>
                  <a:cubicBezTo>
                    <a:pt x="189" y="422"/>
                    <a:pt x="188" y="422"/>
                    <a:pt x="188" y="422"/>
                  </a:cubicBezTo>
                  <a:cubicBezTo>
                    <a:pt x="188" y="423"/>
                    <a:pt x="188" y="423"/>
                    <a:pt x="188" y="423"/>
                  </a:cubicBezTo>
                  <a:cubicBezTo>
                    <a:pt x="188" y="423"/>
                    <a:pt x="188" y="423"/>
                    <a:pt x="188" y="423"/>
                  </a:cubicBezTo>
                  <a:cubicBezTo>
                    <a:pt x="188" y="424"/>
                    <a:pt x="188" y="424"/>
                    <a:pt x="189" y="424"/>
                  </a:cubicBezTo>
                  <a:cubicBezTo>
                    <a:pt x="190" y="424"/>
                    <a:pt x="191" y="425"/>
                    <a:pt x="192" y="425"/>
                  </a:cubicBezTo>
                  <a:cubicBezTo>
                    <a:pt x="192" y="425"/>
                    <a:pt x="193" y="425"/>
                    <a:pt x="193" y="425"/>
                  </a:cubicBezTo>
                  <a:cubicBezTo>
                    <a:pt x="193" y="425"/>
                    <a:pt x="192" y="426"/>
                    <a:pt x="192" y="426"/>
                  </a:cubicBezTo>
                  <a:cubicBezTo>
                    <a:pt x="192" y="427"/>
                    <a:pt x="189" y="427"/>
                    <a:pt x="188" y="428"/>
                  </a:cubicBezTo>
                  <a:cubicBezTo>
                    <a:pt x="188" y="429"/>
                    <a:pt x="188" y="429"/>
                    <a:pt x="187" y="430"/>
                  </a:cubicBezTo>
                  <a:cubicBezTo>
                    <a:pt x="187" y="430"/>
                    <a:pt x="187" y="431"/>
                    <a:pt x="187" y="431"/>
                  </a:cubicBezTo>
                  <a:cubicBezTo>
                    <a:pt x="186" y="431"/>
                    <a:pt x="186" y="432"/>
                    <a:pt x="186" y="432"/>
                  </a:cubicBezTo>
                  <a:cubicBezTo>
                    <a:pt x="185" y="433"/>
                    <a:pt x="185" y="433"/>
                    <a:pt x="186" y="434"/>
                  </a:cubicBezTo>
                  <a:cubicBezTo>
                    <a:pt x="186" y="434"/>
                    <a:pt x="186" y="434"/>
                    <a:pt x="186" y="435"/>
                  </a:cubicBezTo>
                  <a:cubicBezTo>
                    <a:pt x="186" y="435"/>
                    <a:pt x="186" y="435"/>
                    <a:pt x="186" y="435"/>
                  </a:cubicBezTo>
                  <a:cubicBezTo>
                    <a:pt x="186" y="435"/>
                    <a:pt x="186" y="436"/>
                    <a:pt x="186" y="436"/>
                  </a:cubicBezTo>
                  <a:cubicBezTo>
                    <a:pt x="186" y="436"/>
                    <a:pt x="186" y="437"/>
                    <a:pt x="186" y="437"/>
                  </a:cubicBezTo>
                  <a:cubicBezTo>
                    <a:pt x="186" y="437"/>
                    <a:pt x="186" y="437"/>
                    <a:pt x="186" y="438"/>
                  </a:cubicBezTo>
                  <a:cubicBezTo>
                    <a:pt x="186" y="438"/>
                    <a:pt x="186" y="438"/>
                    <a:pt x="186" y="439"/>
                  </a:cubicBezTo>
                  <a:cubicBezTo>
                    <a:pt x="186" y="439"/>
                    <a:pt x="186" y="440"/>
                    <a:pt x="186" y="440"/>
                  </a:cubicBezTo>
                  <a:cubicBezTo>
                    <a:pt x="185" y="440"/>
                    <a:pt x="185" y="441"/>
                    <a:pt x="185" y="441"/>
                  </a:cubicBezTo>
                  <a:cubicBezTo>
                    <a:pt x="185" y="442"/>
                    <a:pt x="183" y="441"/>
                    <a:pt x="183" y="443"/>
                  </a:cubicBezTo>
                  <a:cubicBezTo>
                    <a:pt x="183" y="443"/>
                    <a:pt x="183" y="444"/>
                    <a:pt x="184" y="444"/>
                  </a:cubicBezTo>
                  <a:cubicBezTo>
                    <a:pt x="184" y="444"/>
                    <a:pt x="184" y="444"/>
                    <a:pt x="184" y="444"/>
                  </a:cubicBezTo>
                  <a:cubicBezTo>
                    <a:pt x="184" y="445"/>
                    <a:pt x="184" y="445"/>
                    <a:pt x="184" y="445"/>
                  </a:cubicBezTo>
                  <a:cubicBezTo>
                    <a:pt x="183" y="446"/>
                    <a:pt x="183" y="445"/>
                    <a:pt x="182" y="445"/>
                  </a:cubicBezTo>
                  <a:cubicBezTo>
                    <a:pt x="182" y="445"/>
                    <a:pt x="182" y="446"/>
                    <a:pt x="182" y="446"/>
                  </a:cubicBezTo>
                  <a:cubicBezTo>
                    <a:pt x="182" y="446"/>
                    <a:pt x="181" y="445"/>
                    <a:pt x="181" y="445"/>
                  </a:cubicBezTo>
                  <a:cubicBezTo>
                    <a:pt x="180" y="445"/>
                    <a:pt x="180" y="445"/>
                    <a:pt x="180" y="445"/>
                  </a:cubicBezTo>
                  <a:cubicBezTo>
                    <a:pt x="179" y="445"/>
                    <a:pt x="179" y="446"/>
                    <a:pt x="179" y="446"/>
                  </a:cubicBezTo>
                  <a:cubicBezTo>
                    <a:pt x="179" y="446"/>
                    <a:pt x="178" y="446"/>
                    <a:pt x="178" y="446"/>
                  </a:cubicBezTo>
                  <a:cubicBezTo>
                    <a:pt x="178" y="446"/>
                    <a:pt x="178" y="446"/>
                    <a:pt x="178" y="446"/>
                  </a:cubicBezTo>
                  <a:cubicBezTo>
                    <a:pt x="177" y="447"/>
                    <a:pt x="177" y="447"/>
                    <a:pt x="177" y="448"/>
                  </a:cubicBezTo>
                  <a:cubicBezTo>
                    <a:pt x="177" y="448"/>
                    <a:pt x="175" y="447"/>
                    <a:pt x="175" y="448"/>
                  </a:cubicBezTo>
                  <a:cubicBezTo>
                    <a:pt x="175" y="448"/>
                    <a:pt x="174" y="449"/>
                    <a:pt x="173" y="449"/>
                  </a:cubicBezTo>
                  <a:cubicBezTo>
                    <a:pt x="173" y="449"/>
                    <a:pt x="173" y="449"/>
                    <a:pt x="173" y="450"/>
                  </a:cubicBezTo>
                  <a:cubicBezTo>
                    <a:pt x="173" y="450"/>
                    <a:pt x="172" y="451"/>
                    <a:pt x="172" y="451"/>
                  </a:cubicBezTo>
                  <a:cubicBezTo>
                    <a:pt x="172" y="452"/>
                    <a:pt x="172" y="452"/>
                    <a:pt x="171" y="453"/>
                  </a:cubicBezTo>
                  <a:cubicBezTo>
                    <a:pt x="171" y="454"/>
                    <a:pt x="170" y="454"/>
                    <a:pt x="170" y="455"/>
                  </a:cubicBezTo>
                  <a:cubicBezTo>
                    <a:pt x="170" y="455"/>
                    <a:pt x="169" y="456"/>
                    <a:pt x="169" y="456"/>
                  </a:cubicBezTo>
                  <a:cubicBezTo>
                    <a:pt x="169" y="457"/>
                    <a:pt x="169" y="458"/>
                    <a:pt x="170" y="458"/>
                  </a:cubicBezTo>
                  <a:cubicBezTo>
                    <a:pt x="170" y="459"/>
                    <a:pt x="170" y="459"/>
                    <a:pt x="170" y="460"/>
                  </a:cubicBezTo>
                  <a:cubicBezTo>
                    <a:pt x="171" y="460"/>
                    <a:pt x="170" y="461"/>
                    <a:pt x="171" y="461"/>
                  </a:cubicBezTo>
                  <a:cubicBezTo>
                    <a:pt x="171" y="461"/>
                    <a:pt x="172" y="462"/>
                    <a:pt x="172" y="462"/>
                  </a:cubicBezTo>
                  <a:cubicBezTo>
                    <a:pt x="173" y="462"/>
                    <a:pt x="173" y="463"/>
                    <a:pt x="173" y="463"/>
                  </a:cubicBezTo>
                  <a:cubicBezTo>
                    <a:pt x="173" y="464"/>
                    <a:pt x="174" y="464"/>
                    <a:pt x="174" y="465"/>
                  </a:cubicBezTo>
                  <a:cubicBezTo>
                    <a:pt x="175" y="465"/>
                    <a:pt x="175" y="466"/>
                    <a:pt x="176" y="466"/>
                  </a:cubicBezTo>
                  <a:cubicBezTo>
                    <a:pt x="176" y="466"/>
                    <a:pt x="177" y="466"/>
                    <a:pt x="178" y="466"/>
                  </a:cubicBezTo>
                  <a:cubicBezTo>
                    <a:pt x="179" y="467"/>
                    <a:pt x="181" y="466"/>
                    <a:pt x="182" y="467"/>
                  </a:cubicBezTo>
                  <a:cubicBezTo>
                    <a:pt x="183" y="468"/>
                    <a:pt x="183" y="471"/>
                    <a:pt x="182" y="473"/>
                  </a:cubicBezTo>
                  <a:cubicBezTo>
                    <a:pt x="182" y="473"/>
                    <a:pt x="181" y="473"/>
                    <a:pt x="182" y="474"/>
                  </a:cubicBezTo>
                  <a:cubicBezTo>
                    <a:pt x="182" y="475"/>
                    <a:pt x="182" y="475"/>
                    <a:pt x="182" y="475"/>
                  </a:cubicBezTo>
                  <a:cubicBezTo>
                    <a:pt x="182" y="475"/>
                    <a:pt x="182" y="475"/>
                    <a:pt x="182" y="475"/>
                  </a:cubicBezTo>
                  <a:cubicBezTo>
                    <a:pt x="182" y="475"/>
                    <a:pt x="182" y="475"/>
                    <a:pt x="181" y="475"/>
                  </a:cubicBezTo>
                  <a:cubicBezTo>
                    <a:pt x="181" y="475"/>
                    <a:pt x="181" y="477"/>
                    <a:pt x="181" y="477"/>
                  </a:cubicBezTo>
                  <a:cubicBezTo>
                    <a:pt x="181" y="477"/>
                    <a:pt x="181" y="477"/>
                    <a:pt x="181" y="477"/>
                  </a:cubicBezTo>
                  <a:cubicBezTo>
                    <a:pt x="179" y="478"/>
                    <a:pt x="180" y="478"/>
                    <a:pt x="180" y="478"/>
                  </a:cubicBezTo>
                  <a:cubicBezTo>
                    <a:pt x="180" y="478"/>
                    <a:pt x="179" y="478"/>
                    <a:pt x="179" y="478"/>
                  </a:cubicBezTo>
                  <a:cubicBezTo>
                    <a:pt x="179" y="478"/>
                    <a:pt x="179" y="478"/>
                    <a:pt x="179" y="479"/>
                  </a:cubicBezTo>
                  <a:cubicBezTo>
                    <a:pt x="179" y="479"/>
                    <a:pt x="179" y="479"/>
                    <a:pt x="179" y="479"/>
                  </a:cubicBezTo>
                  <a:cubicBezTo>
                    <a:pt x="178" y="479"/>
                    <a:pt x="178" y="480"/>
                    <a:pt x="178" y="480"/>
                  </a:cubicBezTo>
                  <a:cubicBezTo>
                    <a:pt x="178" y="480"/>
                    <a:pt x="178" y="480"/>
                    <a:pt x="178" y="480"/>
                  </a:cubicBezTo>
                  <a:cubicBezTo>
                    <a:pt x="177" y="481"/>
                    <a:pt x="177" y="480"/>
                    <a:pt x="176" y="481"/>
                  </a:cubicBezTo>
                  <a:cubicBezTo>
                    <a:pt x="176" y="481"/>
                    <a:pt x="176" y="481"/>
                    <a:pt x="176" y="481"/>
                  </a:cubicBezTo>
                  <a:cubicBezTo>
                    <a:pt x="175" y="482"/>
                    <a:pt x="175" y="482"/>
                    <a:pt x="174" y="482"/>
                  </a:cubicBezTo>
                  <a:cubicBezTo>
                    <a:pt x="174" y="483"/>
                    <a:pt x="173" y="483"/>
                    <a:pt x="173" y="483"/>
                  </a:cubicBezTo>
                  <a:cubicBezTo>
                    <a:pt x="173" y="484"/>
                    <a:pt x="173" y="484"/>
                    <a:pt x="173" y="484"/>
                  </a:cubicBezTo>
                  <a:cubicBezTo>
                    <a:pt x="172" y="484"/>
                    <a:pt x="172" y="485"/>
                    <a:pt x="172" y="485"/>
                  </a:cubicBezTo>
                  <a:cubicBezTo>
                    <a:pt x="172" y="485"/>
                    <a:pt x="172" y="485"/>
                    <a:pt x="172" y="485"/>
                  </a:cubicBezTo>
                  <a:cubicBezTo>
                    <a:pt x="171" y="486"/>
                    <a:pt x="171" y="486"/>
                    <a:pt x="170" y="487"/>
                  </a:cubicBezTo>
                  <a:cubicBezTo>
                    <a:pt x="170" y="487"/>
                    <a:pt x="170" y="487"/>
                    <a:pt x="170" y="487"/>
                  </a:cubicBezTo>
                  <a:cubicBezTo>
                    <a:pt x="170" y="487"/>
                    <a:pt x="170" y="488"/>
                    <a:pt x="169" y="488"/>
                  </a:cubicBezTo>
                  <a:cubicBezTo>
                    <a:pt x="169" y="488"/>
                    <a:pt x="169" y="489"/>
                    <a:pt x="169" y="489"/>
                  </a:cubicBezTo>
                  <a:cubicBezTo>
                    <a:pt x="169" y="489"/>
                    <a:pt x="169" y="490"/>
                    <a:pt x="169" y="490"/>
                  </a:cubicBezTo>
                  <a:cubicBezTo>
                    <a:pt x="169" y="490"/>
                    <a:pt x="168" y="491"/>
                    <a:pt x="168" y="491"/>
                  </a:cubicBezTo>
                  <a:cubicBezTo>
                    <a:pt x="168" y="491"/>
                    <a:pt x="169" y="491"/>
                    <a:pt x="169" y="491"/>
                  </a:cubicBezTo>
                  <a:cubicBezTo>
                    <a:pt x="169" y="490"/>
                    <a:pt x="169" y="490"/>
                    <a:pt x="169" y="490"/>
                  </a:cubicBezTo>
                  <a:cubicBezTo>
                    <a:pt x="169" y="490"/>
                    <a:pt x="169" y="490"/>
                    <a:pt x="169" y="490"/>
                  </a:cubicBezTo>
                  <a:cubicBezTo>
                    <a:pt x="170" y="490"/>
                    <a:pt x="170" y="490"/>
                    <a:pt x="170" y="490"/>
                  </a:cubicBezTo>
                  <a:cubicBezTo>
                    <a:pt x="170" y="490"/>
                    <a:pt x="169" y="491"/>
                    <a:pt x="169" y="491"/>
                  </a:cubicBezTo>
                  <a:cubicBezTo>
                    <a:pt x="169" y="492"/>
                    <a:pt x="169" y="492"/>
                    <a:pt x="169" y="493"/>
                  </a:cubicBezTo>
                  <a:cubicBezTo>
                    <a:pt x="169" y="494"/>
                    <a:pt x="169" y="495"/>
                    <a:pt x="168" y="496"/>
                  </a:cubicBezTo>
                  <a:cubicBezTo>
                    <a:pt x="168" y="497"/>
                    <a:pt x="166" y="500"/>
                    <a:pt x="165" y="498"/>
                  </a:cubicBezTo>
                  <a:cubicBezTo>
                    <a:pt x="164" y="498"/>
                    <a:pt x="164" y="498"/>
                    <a:pt x="164" y="498"/>
                  </a:cubicBezTo>
                  <a:cubicBezTo>
                    <a:pt x="164" y="497"/>
                    <a:pt x="163" y="496"/>
                    <a:pt x="163" y="496"/>
                  </a:cubicBezTo>
                  <a:cubicBezTo>
                    <a:pt x="163" y="496"/>
                    <a:pt x="163" y="496"/>
                    <a:pt x="163" y="496"/>
                  </a:cubicBezTo>
                  <a:cubicBezTo>
                    <a:pt x="163" y="497"/>
                    <a:pt x="163" y="497"/>
                    <a:pt x="162" y="497"/>
                  </a:cubicBezTo>
                  <a:cubicBezTo>
                    <a:pt x="163" y="497"/>
                    <a:pt x="161" y="497"/>
                    <a:pt x="162" y="497"/>
                  </a:cubicBezTo>
                  <a:cubicBezTo>
                    <a:pt x="162" y="498"/>
                    <a:pt x="162" y="497"/>
                    <a:pt x="163" y="498"/>
                  </a:cubicBezTo>
                  <a:cubicBezTo>
                    <a:pt x="163" y="498"/>
                    <a:pt x="163" y="498"/>
                    <a:pt x="163" y="498"/>
                  </a:cubicBezTo>
                  <a:cubicBezTo>
                    <a:pt x="164" y="499"/>
                    <a:pt x="164" y="499"/>
                    <a:pt x="164" y="500"/>
                  </a:cubicBezTo>
                  <a:cubicBezTo>
                    <a:pt x="164" y="500"/>
                    <a:pt x="162" y="500"/>
                    <a:pt x="161" y="501"/>
                  </a:cubicBezTo>
                  <a:cubicBezTo>
                    <a:pt x="160" y="502"/>
                    <a:pt x="159" y="504"/>
                    <a:pt x="159" y="506"/>
                  </a:cubicBezTo>
                  <a:cubicBezTo>
                    <a:pt x="159" y="506"/>
                    <a:pt x="158" y="508"/>
                    <a:pt x="158" y="508"/>
                  </a:cubicBezTo>
                  <a:cubicBezTo>
                    <a:pt x="158" y="507"/>
                    <a:pt x="156" y="510"/>
                    <a:pt x="157" y="510"/>
                  </a:cubicBezTo>
                  <a:cubicBezTo>
                    <a:pt x="157" y="509"/>
                    <a:pt x="158" y="509"/>
                    <a:pt x="158" y="509"/>
                  </a:cubicBezTo>
                  <a:cubicBezTo>
                    <a:pt x="158" y="508"/>
                    <a:pt x="159" y="508"/>
                    <a:pt x="159" y="509"/>
                  </a:cubicBezTo>
                  <a:cubicBezTo>
                    <a:pt x="159" y="510"/>
                    <a:pt x="159" y="511"/>
                    <a:pt x="159" y="512"/>
                  </a:cubicBezTo>
                  <a:cubicBezTo>
                    <a:pt x="160" y="514"/>
                    <a:pt x="160" y="515"/>
                    <a:pt x="159" y="515"/>
                  </a:cubicBezTo>
                  <a:cubicBezTo>
                    <a:pt x="158" y="515"/>
                    <a:pt x="158" y="515"/>
                    <a:pt x="158" y="515"/>
                  </a:cubicBezTo>
                  <a:cubicBezTo>
                    <a:pt x="158" y="515"/>
                    <a:pt x="157" y="515"/>
                    <a:pt x="156" y="515"/>
                  </a:cubicBezTo>
                  <a:cubicBezTo>
                    <a:pt x="156" y="515"/>
                    <a:pt x="156" y="515"/>
                    <a:pt x="156" y="515"/>
                  </a:cubicBezTo>
                  <a:cubicBezTo>
                    <a:pt x="156" y="516"/>
                    <a:pt x="157" y="516"/>
                    <a:pt x="158" y="516"/>
                  </a:cubicBezTo>
                  <a:cubicBezTo>
                    <a:pt x="158" y="516"/>
                    <a:pt x="158" y="516"/>
                    <a:pt x="159" y="516"/>
                  </a:cubicBezTo>
                  <a:cubicBezTo>
                    <a:pt x="159" y="516"/>
                    <a:pt x="160" y="516"/>
                    <a:pt x="160" y="516"/>
                  </a:cubicBezTo>
                  <a:cubicBezTo>
                    <a:pt x="160" y="516"/>
                    <a:pt x="160" y="516"/>
                    <a:pt x="160" y="516"/>
                  </a:cubicBezTo>
                  <a:cubicBezTo>
                    <a:pt x="160" y="516"/>
                    <a:pt x="160" y="516"/>
                    <a:pt x="160" y="517"/>
                  </a:cubicBezTo>
                  <a:cubicBezTo>
                    <a:pt x="161" y="519"/>
                    <a:pt x="163" y="521"/>
                    <a:pt x="164" y="523"/>
                  </a:cubicBezTo>
                  <a:cubicBezTo>
                    <a:pt x="164" y="523"/>
                    <a:pt x="164" y="524"/>
                    <a:pt x="164" y="524"/>
                  </a:cubicBezTo>
                  <a:cubicBezTo>
                    <a:pt x="164" y="524"/>
                    <a:pt x="164" y="524"/>
                    <a:pt x="164" y="524"/>
                  </a:cubicBezTo>
                  <a:cubicBezTo>
                    <a:pt x="163" y="524"/>
                    <a:pt x="163" y="523"/>
                    <a:pt x="162" y="523"/>
                  </a:cubicBezTo>
                  <a:cubicBezTo>
                    <a:pt x="161" y="523"/>
                    <a:pt x="161" y="523"/>
                    <a:pt x="161" y="523"/>
                  </a:cubicBezTo>
                  <a:cubicBezTo>
                    <a:pt x="161" y="523"/>
                    <a:pt x="160" y="523"/>
                    <a:pt x="160" y="523"/>
                  </a:cubicBezTo>
                  <a:cubicBezTo>
                    <a:pt x="160" y="523"/>
                    <a:pt x="160" y="523"/>
                    <a:pt x="160" y="523"/>
                  </a:cubicBezTo>
                  <a:cubicBezTo>
                    <a:pt x="160" y="523"/>
                    <a:pt x="160" y="523"/>
                    <a:pt x="159" y="523"/>
                  </a:cubicBezTo>
                  <a:cubicBezTo>
                    <a:pt x="159" y="523"/>
                    <a:pt x="159" y="523"/>
                    <a:pt x="159" y="523"/>
                  </a:cubicBezTo>
                  <a:cubicBezTo>
                    <a:pt x="159" y="522"/>
                    <a:pt x="159" y="522"/>
                    <a:pt x="159" y="522"/>
                  </a:cubicBezTo>
                  <a:cubicBezTo>
                    <a:pt x="158" y="522"/>
                    <a:pt x="158" y="522"/>
                    <a:pt x="158" y="522"/>
                  </a:cubicBezTo>
                  <a:cubicBezTo>
                    <a:pt x="158" y="522"/>
                    <a:pt x="157" y="523"/>
                    <a:pt x="157" y="523"/>
                  </a:cubicBezTo>
                  <a:cubicBezTo>
                    <a:pt x="157" y="523"/>
                    <a:pt x="157" y="523"/>
                    <a:pt x="157" y="523"/>
                  </a:cubicBezTo>
                  <a:cubicBezTo>
                    <a:pt x="156" y="524"/>
                    <a:pt x="156" y="525"/>
                    <a:pt x="155" y="526"/>
                  </a:cubicBezTo>
                  <a:cubicBezTo>
                    <a:pt x="155" y="526"/>
                    <a:pt x="155" y="526"/>
                    <a:pt x="155" y="526"/>
                  </a:cubicBezTo>
                  <a:cubicBezTo>
                    <a:pt x="155" y="526"/>
                    <a:pt x="155" y="526"/>
                    <a:pt x="155" y="526"/>
                  </a:cubicBezTo>
                  <a:cubicBezTo>
                    <a:pt x="154" y="526"/>
                    <a:pt x="154" y="526"/>
                    <a:pt x="154" y="526"/>
                  </a:cubicBezTo>
                  <a:cubicBezTo>
                    <a:pt x="153" y="526"/>
                    <a:pt x="152" y="526"/>
                    <a:pt x="152" y="527"/>
                  </a:cubicBezTo>
                  <a:cubicBezTo>
                    <a:pt x="151" y="527"/>
                    <a:pt x="151" y="527"/>
                    <a:pt x="151" y="527"/>
                  </a:cubicBezTo>
                  <a:cubicBezTo>
                    <a:pt x="151" y="527"/>
                    <a:pt x="151" y="527"/>
                    <a:pt x="150" y="528"/>
                  </a:cubicBezTo>
                  <a:cubicBezTo>
                    <a:pt x="150" y="528"/>
                    <a:pt x="150" y="528"/>
                    <a:pt x="150" y="528"/>
                  </a:cubicBezTo>
                  <a:cubicBezTo>
                    <a:pt x="150" y="528"/>
                    <a:pt x="149" y="528"/>
                    <a:pt x="149" y="528"/>
                  </a:cubicBezTo>
                  <a:cubicBezTo>
                    <a:pt x="149" y="528"/>
                    <a:pt x="149" y="528"/>
                    <a:pt x="149" y="528"/>
                  </a:cubicBezTo>
                  <a:cubicBezTo>
                    <a:pt x="149" y="528"/>
                    <a:pt x="149" y="528"/>
                    <a:pt x="148" y="528"/>
                  </a:cubicBezTo>
                  <a:cubicBezTo>
                    <a:pt x="148" y="528"/>
                    <a:pt x="148" y="528"/>
                    <a:pt x="148" y="528"/>
                  </a:cubicBezTo>
                  <a:cubicBezTo>
                    <a:pt x="148" y="528"/>
                    <a:pt x="148" y="528"/>
                    <a:pt x="147" y="529"/>
                  </a:cubicBezTo>
                  <a:cubicBezTo>
                    <a:pt x="147" y="529"/>
                    <a:pt x="147" y="529"/>
                    <a:pt x="147" y="529"/>
                  </a:cubicBezTo>
                  <a:cubicBezTo>
                    <a:pt x="147" y="529"/>
                    <a:pt x="147" y="529"/>
                    <a:pt x="147" y="529"/>
                  </a:cubicBezTo>
                  <a:cubicBezTo>
                    <a:pt x="147" y="530"/>
                    <a:pt x="147" y="530"/>
                    <a:pt x="147" y="530"/>
                  </a:cubicBezTo>
                  <a:cubicBezTo>
                    <a:pt x="147" y="530"/>
                    <a:pt x="147" y="530"/>
                    <a:pt x="147" y="530"/>
                  </a:cubicBezTo>
                  <a:cubicBezTo>
                    <a:pt x="147" y="531"/>
                    <a:pt x="147" y="531"/>
                    <a:pt x="147" y="531"/>
                  </a:cubicBezTo>
                  <a:cubicBezTo>
                    <a:pt x="147" y="531"/>
                    <a:pt x="146" y="534"/>
                    <a:pt x="146" y="535"/>
                  </a:cubicBezTo>
                  <a:cubicBezTo>
                    <a:pt x="146" y="536"/>
                    <a:pt x="146" y="537"/>
                    <a:pt x="146" y="538"/>
                  </a:cubicBezTo>
                  <a:cubicBezTo>
                    <a:pt x="146" y="539"/>
                    <a:pt x="146" y="539"/>
                    <a:pt x="146" y="539"/>
                  </a:cubicBezTo>
                  <a:cubicBezTo>
                    <a:pt x="146" y="540"/>
                    <a:pt x="146" y="540"/>
                    <a:pt x="146" y="540"/>
                  </a:cubicBezTo>
                  <a:cubicBezTo>
                    <a:pt x="146" y="540"/>
                    <a:pt x="145" y="541"/>
                    <a:pt x="145" y="541"/>
                  </a:cubicBezTo>
                  <a:cubicBezTo>
                    <a:pt x="144" y="542"/>
                    <a:pt x="144" y="542"/>
                    <a:pt x="143" y="542"/>
                  </a:cubicBezTo>
                  <a:cubicBezTo>
                    <a:pt x="142" y="542"/>
                    <a:pt x="142" y="541"/>
                    <a:pt x="142" y="541"/>
                  </a:cubicBezTo>
                  <a:cubicBezTo>
                    <a:pt x="141" y="541"/>
                    <a:pt x="140" y="541"/>
                    <a:pt x="139" y="540"/>
                  </a:cubicBezTo>
                  <a:cubicBezTo>
                    <a:pt x="139" y="540"/>
                    <a:pt x="139" y="540"/>
                    <a:pt x="139" y="540"/>
                  </a:cubicBezTo>
                  <a:cubicBezTo>
                    <a:pt x="139" y="540"/>
                    <a:pt x="138" y="540"/>
                    <a:pt x="138" y="540"/>
                  </a:cubicBezTo>
                  <a:cubicBezTo>
                    <a:pt x="137" y="539"/>
                    <a:pt x="138" y="539"/>
                    <a:pt x="137" y="539"/>
                  </a:cubicBezTo>
                  <a:cubicBezTo>
                    <a:pt x="137" y="538"/>
                    <a:pt x="137" y="538"/>
                    <a:pt x="136" y="538"/>
                  </a:cubicBezTo>
                  <a:cubicBezTo>
                    <a:pt x="136" y="538"/>
                    <a:pt x="136" y="538"/>
                    <a:pt x="136" y="538"/>
                  </a:cubicBezTo>
                  <a:cubicBezTo>
                    <a:pt x="136" y="537"/>
                    <a:pt x="135" y="536"/>
                    <a:pt x="136" y="535"/>
                  </a:cubicBezTo>
                  <a:cubicBezTo>
                    <a:pt x="137" y="535"/>
                    <a:pt x="137" y="535"/>
                    <a:pt x="138" y="535"/>
                  </a:cubicBezTo>
                  <a:cubicBezTo>
                    <a:pt x="138" y="535"/>
                    <a:pt x="138" y="535"/>
                    <a:pt x="138" y="535"/>
                  </a:cubicBezTo>
                  <a:cubicBezTo>
                    <a:pt x="138" y="536"/>
                    <a:pt x="138" y="536"/>
                    <a:pt x="138" y="536"/>
                  </a:cubicBezTo>
                  <a:cubicBezTo>
                    <a:pt x="137" y="536"/>
                    <a:pt x="137" y="536"/>
                    <a:pt x="137" y="537"/>
                  </a:cubicBezTo>
                  <a:cubicBezTo>
                    <a:pt x="138" y="536"/>
                    <a:pt x="138" y="536"/>
                    <a:pt x="138" y="535"/>
                  </a:cubicBezTo>
                  <a:cubicBezTo>
                    <a:pt x="138" y="535"/>
                    <a:pt x="138" y="535"/>
                    <a:pt x="138" y="534"/>
                  </a:cubicBezTo>
                  <a:cubicBezTo>
                    <a:pt x="139" y="534"/>
                    <a:pt x="139" y="534"/>
                    <a:pt x="139" y="534"/>
                  </a:cubicBezTo>
                  <a:cubicBezTo>
                    <a:pt x="139" y="534"/>
                    <a:pt x="139" y="534"/>
                    <a:pt x="140" y="535"/>
                  </a:cubicBezTo>
                  <a:cubicBezTo>
                    <a:pt x="140" y="535"/>
                    <a:pt x="140" y="536"/>
                    <a:pt x="140" y="536"/>
                  </a:cubicBezTo>
                  <a:cubicBezTo>
                    <a:pt x="140" y="536"/>
                    <a:pt x="140" y="534"/>
                    <a:pt x="141" y="534"/>
                  </a:cubicBezTo>
                  <a:cubicBezTo>
                    <a:pt x="141" y="534"/>
                    <a:pt x="141" y="534"/>
                    <a:pt x="141" y="534"/>
                  </a:cubicBezTo>
                  <a:cubicBezTo>
                    <a:pt x="141" y="534"/>
                    <a:pt x="142" y="534"/>
                    <a:pt x="142" y="533"/>
                  </a:cubicBezTo>
                  <a:cubicBezTo>
                    <a:pt x="142" y="533"/>
                    <a:pt x="142" y="533"/>
                    <a:pt x="142" y="533"/>
                  </a:cubicBezTo>
                  <a:cubicBezTo>
                    <a:pt x="143" y="533"/>
                    <a:pt x="143" y="533"/>
                    <a:pt x="143" y="533"/>
                  </a:cubicBezTo>
                  <a:cubicBezTo>
                    <a:pt x="144" y="533"/>
                    <a:pt x="144" y="531"/>
                    <a:pt x="144" y="531"/>
                  </a:cubicBezTo>
                  <a:cubicBezTo>
                    <a:pt x="144" y="531"/>
                    <a:pt x="145" y="531"/>
                    <a:pt x="145" y="530"/>
                  </a:cubicBezTo>
                  <a:cubicBezTo>
                    <a:pt x="145" y="530"/>
                    <a:pt x="145" y="530"/>
                    <a:pt x="144" y="530"/>
                  </a:cubicBezTo>
                  <a:cubicBezTo>
                    <a:pt x="144" y="529"/>
                    <a:pt x="144" y="529"/>
                    <a:pt x="144" y="529"/>
                  </a:cubicBezTo>
                  <a:cubicBezTo>
                    <a:pt x="142" y="530"/>
                    <a:pt x="142" y="530"/>
                    <a:pt x="140" y="531"/>
                  </a:cubicBezTo>
                  <a:cubicBezTo>
                    <a:pt x="140" y="531"/>
                    <a:pt x="139" y="532"/>
                    <a:pt x="139" y="532"/>
                  </a:cubicBezTo>
                  <a:cubicBezTo>
                    <a:pt x="139" y="533"/>
                    <a:pt x="138" y="533"/>
                    <a:pt x="138" y="533"/>
                  </a:cubicBezTo>
                  <a:cubicBezTo>
                    <a:pt x="138" y="533"/>
                    <a:pt x="138" y="533"/>
                    <a:pt x="137" y="533"/>
                  </a:cubicBezTo>
                  <a:cubicBezTo>
                    <a:pt x="137" y="532"/>
                    <a:pt x="136" y="532"/>
                    <a:pt x="136" y="532"/>
                  </a:cubicBezTo>
                  <a:cubicBezTo>
                    <a:pt x="136" y="532"/>
                    <a:pt x="136" y="532"/>
                    <a:pt x="136" y="532"/>
                  </a:cubicBezTo>
                  <a:cubicBezTo>
                    <a:pt x="136" y="533"/>
                    <a:pt x="136" y="533"/>
                    <a:pt x="136" y="533"/>
                  </a:cubicBezTo>
                  <a:cubicBezTo>
                    <a:pt x="137" y="533"/>
                    <a:pt x="137" y="533"/>
                    <a:pt x="137" y="534"/>
                  </a:cubicBezTo>
                  <a:cubicBezTo>
                    <a:pt x="137" y="534"/>
                    <a:pt x="136" y="534"/>
                    <a:pt x="136" y="534"/>
                  </a:cubicBezTo>
                  <a:cubicBezTo>
                    <a:pt x="136" y="534"/>
                    <a:pt x="136" y="534"/>
                    <a:pt x="136" y="534"/>
                  </a:cubicBezTo>
                  <a:cubicBezTo>
                    <a:pt x="136" y="534"/>
                    <a:pt x="136" y="534"/>
                    <a:pt x="136" y="534"/>
                  </a:cubicBezTo>
                  <a:cubicBezTo>
                    <a:pt x="136" y="534"/>
                    <a:pt x="135" y="534"/>
                    <a:pt x="135" y="534"/>
                  </a:cubicBezTo>
                  <a:cubicBezTo>
                    <a:pt x="135" y="535"/>
                    <a:pt x="135" y="535"/>
                    <a:pt x="135" y="536"/>
                  </a:cubicBezTo>
                  <a:cubicBezTo>
                    <a:pt x="135" y="536"/>
                    <a:pt x="134" y="536"/>
                    <a:pt x="135" y="536"/>
                  </a:cubicBezTo>
                  <a:cubicBezTo>
                    <a:pt x="135" y="536"/>
                    <a:pt x="135" y="537"/>
                    <a:pt x="135" y="537"/>
                  </a:cubicBezTo>
                  <a:cubicBezTo>
                    <a:pt x="136" y="537"/>
                    <a:pt x="136" y="538"/>
                    <a:pt x="135" y="538"/>
                  </a:cubicBezTo>
                  <a:cubicBezTo>
                    <a:pt x="135" y="538"/>
                    <a:pt x="135" y="538"/>
                    <a:pt x="135" y="538"/>
                  </a:cubicBezTo>
                  <a:cubicBezTo>
                    <a:pt x="135" y="538"/>
                    <a:pt x="135" y="538"/>
                    <a:pt x="134" y="537"/>
                  </a:cubicBezTo>
                  <a:cubicBezTo>
                    <a:pt x="134" y="537"/>
                    <a:pt x="134" y="537"/>
                    <a:pt x="134" y="537"/>
                  </a:cubicBezTo>
                  <a:cubicBezTo>
                    <a:pt x="133" y="537"/>
                    <a:pt x="132" y="536"/>
                    <a:pt x="132" y="535"/>
                  </a:cubicBezTo>
                  <a:cubicBezTo>
                    <a:pt x="131" y="535"/>
                    <a:pt x="131" y="535"/>
                    <a:pt x="131" y="534"/>
                  </a:cubicBezTo>
                  <a:cubicBezTo>
                    <a:pt x="130" y="534"/>
                    <a:pt x="130" y="534"/>
                    <a:pt x="130" y="534"/>
                  </a:cubicBezTo>
                  <a:cubicBezTo>
                    <a:pt x="130" y="534"/>
                    <a:pt x="130" y="534"/>
                    <a:pt x="130" y="534"/>
                  </a:cubicBezTo>
                  <a:cubicBezTo>
                    <a:pt x="131" y="534"/>
                    <a:pt x="131" y="534"/>
                    <a:pt x="132" y="534"/>
                  </a:cubicBezTo>
                  <a:cubicBezTo>
                    <a:pt x="132" y="534"/>
                    <a:pt x="133" y="534"/>
                    <a:pt x="133" y="534"/>
                  </a:cubicBezTo>
                  <a:cubicBezTo>
                    <a:pt x="133" y="534"/>
                    <a:pt x="133" y="535"/>
                    <a:pt x="134" y="535"/>
                  </a:cubicBezTo>
                  <a:cubicBezTo>
                    <a:pt x="134" y="535"/>
                    <a:pt x="134" y="534"/>
                    <a:pt x="134" y="534"/>
                  </a:cubicBezTo>
                  <a:cubicBezTo>
                    <a:pt x="134" y="534"/>
                    <a:pt x="133" y="534"/>
                    <a:pt x="133" y="534"/>
                  </a:cubicBezTo>
                  <a:cubicBezTo>
                    <a:pt x="133" y="534"/>
                    <a:pt x="133" y="534"/>
                    <a:pt x="133" y="534"/>
                  </a:cubicBezTo>
                  <a:cubicBezTo>
                    <a:pt x="133" y="533"/>
                    <a:pt x="133" y="533"/>
                    <a:pt x="133" y="533"/>
                  </a:cubicBezTo>
                  <a:cubicBezTo>
                    <a:pt x="133" y="533"/>
                    <a:pt x="133" y="533"/>
                    <a:pt x="133" y="533"/>
                  </a:cubicBezTo>
                  <a:cubicBezTo>
                    <a:pt x="132" y="533"/>
                    <a:pt x="132" y="533"/>
                    <a:pt x="132" y="533"/>
                  </a:cubicBezTo>
                  <a:cubicBezTo>
                    <a:pt x="132" y="533"/>
                    <a:pt x="132" y="533"/>
                    <a:pt x="132" y="532"/>
                  </a:cubicBezTo>
                  <a:cubicBezTo>
                    <a:pt x="132" y="532"/>
                    <a:pt x="132" y="532"/>
                    <a:pt x="132" y="531"/>
                  </a:cubicBezTo>
                  <a:cubicBezTo>
                    <a:pt x="132" y="531"/>
                    <a:pt x="132" y="530"/>
                    <a:pt x="132" y="530"/>
                  </a:cubicBezTo>
                  <a:cubicBezTo>
                    <a:pt x="132" y="530"/>
                    <a:pt x="132" y="530"/>
                    <a:pt x="133" y="529"/>
                  </a:cubicBezTo>
                  <a:cubicBezTo>
                    <a:pt x="133" y="529"/>
                    <a:pt x="133" y="529"/>
                    <a:pt x="134" y="528"/>
                  </a:cubicBezTo>
                  <a:cubicBezTo>
                    <a:pt x="134" y="529"/>
                    <a:pt x="135" y="529"/>
                    <a:pt x="135" y="530"/>
                  </a:cubicBezTo>
                  <a:cubicBezTo>
                    <a:pt x="135" y="530"/>
                    <a:pt x="135" y="530"/>
                    <a:pt x="135" y="530"/>
                  </a:cubicBezTo>
                  <a:cubicBezTo>
                    <a:pt x="135" y="530"/>
                    <a:pt x="135" y="530"/>
                    <a:pt x="136" y="529"/>
                  </a:cubicBezTo>
                  <a:cubicBezTo>
                    <a:pt x="136" y="529"/>
                    <a:pt x="137" y="529"/>
                    <a:pt x="137" y="528"/>
                  </a:cubicBezTo>
                  <a:cubicBezTo>
                    <a:pt x="137" y="528"/>
                    <a:pt x="137" y="528"/>
                    <a:pt x="137" y="528"/>
                  </a:cubicBezTo>
                  <a:cubicBezTo>
                    <a:pt x="137" y="528"/>
                    <a:pt x="137" y="528"/>
                    <a:pt x="137" y="528"/>
                  </a:cubicBezTo>
                  <a:cubicBezTo>
                    <a:pt x="137" y="528"/>
                    <a:pt x="138" y="527"/>
                    <a:pt x="138" y="528"/>
                  </a:cubicBezTo>
                  <a:cubicBezTo>
                    <a:pt x="139" y="527"/>
                    <a:pt x="139" y="527"/>
                    <a:pt x="139" y="528"/>
                  </a:cubicBezTo>
                  <a:cubicBezTo>
                    <a:pt x="140" y="528"/>
                    <a:pt x="141" y="528"/>
                    <a:pt x="142" y="528"/>
                  </a:cubicBezTo>
                  <a:cubicBezTo>
                    <a:pt x="142" y="528"/>
                    <a:pt x="142" y="528"/>
                    <a:pt x="142" y="527"/>
                  </a:cubicBezTo>
                  <a:cubicBezTo>
                    <a:pt x="142" y="527"/>
                    <a:pt x="141" y="527"/>
                    <a:pt x="141" y="527"/>
                  </a:cubicBezTo>
                  <a:cubicBezTo>
                    <a:pt x="141" y="526"/>
                    <a:pt x="140" y="526"/>
                    <a:pt x="140" y="526"/>
                  </a:cubicBezTo>
                  <a:cubicBezTo>
                    <a:pt x="139" y="526"/>
                    <a:pt x="139" y="526"/>
                    <a:pt x="139" y="526"/>
                  </a:cubicBezTo>
                  <a:cubicBezTo>
                    <a:pt x="138" y="526"/>
                    <a:pt x="137" y="526"/>
                    <a:pt x="136" y="526"/>
                  </a:cubicBezTo>
                  <a:cubicBezTo>
                    <a:pt x="136" y="526"/>
                    <a:pt x="136" y="526"/>
                    <a:pt x="136" y="527"/>
                  </a:cubicBezTo>
                  <a:cubicBezTo>
                    <a:pt x="136" y="527"/>
                    <a:pt x="136" y="527"/>
                    <a:pt x="136" y="527"/>
                  </a:cubicBezTo>
                  <a:cubicBezTo>
                    <a:pt x="135" y="527"/>
                    <a:pt x="134" y="527"/>
                    <a:pt x="134" y="526"/>
                  </a:cubicBezTo>
                  <a:cubicBezTo>
                    <a:pt x="134" y="526"/>
                    <a:pt x="134" y="526"/>
                    <a:pt x="134" y="527"/>
                  </a:cubicBezTo>
                  <a:cubicBezTo>
                    <a:pt x="133" y="527"/>
                    <a:pt x="133" y="526"/>
                    <a:pt x="133" y="526"/>
                  </a:cubicBezTo>
                  <a:cubicBezTo>
                    <a:pt x="133" y="526"/>
                    <a:pt x="133" y="526"/>
                    <a:pt x="133" y="527"/>
                  </a:cubicBezTo>
                  <a:cubicBezTo>
                    <a:pt x="133" y="527"/>
                    <a:pt x="132" y="527"/>
                    <a:pt x="133" y="527"/>
                  </a:cubicBezTo>
                  <a:cubicBezTo>
                    <a:pt x="133" y="527"/>
                    <a:pt x="134" y="527"/>
                    <a:pt x="134" y="527"/>
                  </a:cubicBezTo>
                  <a:cubicBezTo>
                    <a:pt x="134" y="528"/>
                    <a:pt x="134" y="528"/>
                    <a:pt x="134" y="528"/>
                  </a:cubicBezTo>
                  <a:cubicBezTo>
                    <a:pt x="134" y="528"/>
                    <a:pt x="134" y="528"/>
                    <a:pt x="134" y="528"/>
                  </a:cubicBezTo>
                  <a:cubicBezTo>
                    <a:pt x="134" y="528"/>
                    <a:pt x="132" y="529"/>
                    <a:pt x="132" y="530"/>
                  </a:cubicBezTo>
                  <a:cubicBezTo>
                    <a:pt x="132" y="530"/>
                    <a:pt x="132" y="530"/>
                    <a:pt x="132" y="530"/>
                  </a:cubicBezTo>
                  <a:cubicBezTo>
                    <a:pt x="132" y="531"/>
                    <a:pt x="132" y="532"/>
                    <a:pt x="132" y="532"/>
                  </a:cubicBezTo>
                  <a:cubicBezTo>
                    <a:pt x="132" y="532"/>
                    <a:pt x="132" y="532"/>
                    <a:pt x="132" y="532"/>
                  </a:cubicBezTo>
                  <a:cubicBezTo>
                    <a:pt x="132" y="532"/>
                    <a:pt x="132" y="532"/>
                    <a:pt x="131" y="532"/>
                  </a:cubicBezTo>
                  <a:cubicBezTo>
                    <a:pt x="131" y="532"/>
                    <a:pt x="131" y="532"/>
                    <a:pt x="131" y="532"/>
                  </a:cubicBezTo>
                  <a:cubicBezTo>
                    <a:pt x="131" y="532"/>
                    <a:pt x="130" y="532"/>
                    <a:pt x="130" y="532"/>
                  </a:cubicBezTo>
                  <a:cubicBezTo>
                    <a:pt x="130" y="532"/>
                    <a:pt x="130" y="533"/>
                    <a:pt x="130" y="533"/>
                  </a:cubicBezTo>
                  <a:cubicBezTo>
                    <a:pt x="130" y="533"/>
                    <a:pt x="130" y="533"/>
                    <a:pt x="130" y="533"/>
                  </a:cubicBezTo>
                  <a:cubicBezTo>
                    <a:pt x="130" y="533"/>
                    <a:pt x="130" y="533"/>
                    <a:pt x="129" y="533"/>
                  </a:cubicBezTo>
                  <a:cubicBezTo>
                    <a:pt x="129" y="533"/>
                    <a:pt x="129" y="532"/>
                    <a:pt x="129" y="532"/>
                  </a:cubicBezTo>
                  <a:cubicBezTo>
                    <a:pt x="129" y="532"/>
                    <a:pt x="128" y="532"/>
                    <a:pt x="128" y="532"/>
                  </a:cubicBezTo>
                  <a:cubicBezTo>
                    <a:pt x="129" y="531"/>
                    <a:pt x="129" y="531"/>
                    <a:pt x="128" y="531"/>
                  </a:cubicBezTo>
                  <a:cubicBezTo>
                    <a:pt x="128" y="531"/>
                    <a:pt x="128" y="531"/>
                    <a:pt x="128" y="531"/>
                  </a:cubicBezTo>
                  <a:cubicBezTo>
                    <a:pt x="128" y="531"/>
                    <a:pt x="128" y="530"/>
                    <a:pt x="128" y="530"/>
                  </a:cubicBezTo>
                  <a:cubicBezTo>
                    <a:pt x="128" y="530"/>
                    <a:pt x="127" y="530"/>
                    <a:pt x="127" y="530"/>
                  </a:cubicBezTo>
                  <a:cubicBezTo>
                    <a:pt x="127" y="530"/>
                    <a:pt x="127" y="530"/>
                    <a:pt x="127" y="530"/>
                  </a:cubicBezTo>
                  <a:cubicBezTo>
                    <a:pt x="127" y="530"/>
                    <a:pt x="127" y="530"/>
                    <a:pt x="127" y="530"/>
                  </a:cubicBezTo>
                  <a:cubicBezTo>
                    <a:pt x="126" y="530"/>
                    <a:pt x="127" y="530"/>
                    <a:pt x="127" y="530"/>
                  </a:cubicBezTo>
                  <a:cubicBezTo>
                    <a:pt x="127" y="530"/>
                    <a:pt x="127" y="530"/>
                    <a:pt x="128" y="530"/>
                  </a:cubicBezTo>
                  <a:cubicBezTo>
                    <a:pt x="128" y="530"/>
                    <a:pt x="128" y="530"/>
                    <a:pt x="128" y="530"/>
                  </a:cubicBezTo>
                  <a:cubicBezTo>
                    <a:pt x="128" y="530"/>
                    <a:pt x="128" y="529"/>
                    <a:pt x="128" y="529"/>
                  </a:cubicBezTo>
                  <a:cubicBezTo>
                    <a:pt x="128" y="529"/>
                    <a:pt x="128" y="529"/>
                    <a:pt x="128" y="529"/>
                  </a:cubicBezTo>
                  <a:cubicBezTo>
                    <a:pt x="129" y="529"/>
                    <a:pt x="129" y="529"/>
                    <a:pt x="129" y="529"/>
                  </a:cubicBezTo>
                  <a:cubicBezTo>
                    <a:pt x="129" y="529"/>
                    <a:pt x="129" y="529"/>
                    <a:pt x="130" y="529"/>
                  </a:cubicBezTo>
                  <a:cubicBezTo>
                    <a:pt x="130" y="529"/>
                    <a:pt x="129" y="529"/>
                    <a:pt x="129" y="528"/>
                  </a:cubicBezTo>
                  <a:cubicBezTo>
                    <a:pt x="129" y="528"/>
                    <a:pt x="129" y="528"/>
                    <a:pt x="129" y="528"/>
                  </a:cubicBezTo>
                  <a:cubicBezTo>
                    <a:pt x="129" y="528"/>
                    <a:pt x="129" y="528"/>
                    <a:pt x="129" y="528"/>
                  </a:cubicBezTo>
                  <a:cubicBezTo>
                    <a:pt x="129" y="528"/>
                    <a:pt x="129" y="528"/>
                    <a:pt x="129" y="528"/>
                  </a:cubicBezTo>
                  <a:cubicBezTo>
                    <a:pt x="129" y="528"/>
                    <a:pt x="129" y="527"/>
                    <a:pt x="129" y="527"/>
                  </a:cubicBezTo>
                  <a:cubicBezTo>
                    <a:pt x="129" y="528"/>
                    <a:pt x="128" y="528"/>
                    <a:pt x="128" y="528"/>
                  </a:cubicBezTo>
                  <a:cubicBezTo>
                    <a:pt x="128" y="528"/>
                    <a:pt x="128" y="528"/>
                    <a:pt x="128" y="528"/>
                  </a:cubicBezTo>
                  <a:cubicBezTo>
                    <a:pt x="128" y="528"/>
                    <a:pt x="128" y="528"/>
                    <a:pt x="128" y="528"/>
                  </a:cubicBezTo>
                  <a:cubicBezTo>
                    <a:pt x="128" y="528"/>
                    <a:pt x="127" y="528"/>
                    <a:pt x="127" y="529"/>
                  </a:cubicBezTo>
                  <a:cubicBezTo>
                    <a:pt x="127" y="529"/>
                    <a:pt x="127" y="529"/>
                    <a:pt x="127" y="528"/>
                  </a:cubicBezTo>
                  <a:cubicBezTo>
                    <a:pt x="127" y="528"/>
                    <a:pt x="127" y="528"/>
                    <a:pt x="127" y="528"/>
                  </a:cubicBezTo>
                  <a:cubicBezTo>
                    <a:pt x="127" y="528"/>
                    <a:pt x="127" y="527"/>
                    <a:pt x="127" y="527"/>
                  </a:cubicBezTo>
                  <a:cubicBezTo>
                    <a:pt x="127" y="527"/>
                    <a:pt x="127" y="527"/>
                    <a:pt x="127" y="527"/>
                  </a:cubicBezTo>
                  <a:cubicBezTo>
                    <a:pt x="128" y="526"/>
                    <a:pt x="128" y="526"/>
                    <a:pt x="127" y="526"/>
                  </a:cubicBezTo>
                  <a:cubicBezTo>
                    <a:pt x="127" y="526"/>
                    <a:pt x="128" y="526"/>
                    <a:pt x="128" y="525"/>
                  </a:cubicBezTo>
                  <a:cubicBezTo>
                    <a:pt x="128" y="525"/>
                    <a:pt x="127" y="525"/>
                    <a:pt x="127" y="525"/>
                  </a:cubicBezTo>
                  <a:cubicBezTo>
                    <a:pt x="127" y="525"/>
                    <a:pt x="127" y="524"/>
                    <a:pt x="127" y="524"/>
                  </a:cubicBezTo>
                  <a:cubicBezTo>
                    <a:pt x="127" y="524"/>
                    <a:pt x="127" y="523"/>
                    <a:pt x="127" y="523"/>
                  </a:cubicBezTo>
                  <a:cubicBezTo>
                    <a:pt x="128" y="522"/>
                    <a:pt x="127" y="522"/>
                    <a:pt x="127" y="521"/>
                  </a:cubicBezTo>
                  <a:cubicBezTo>
                    <a:pt x="127" y="521"/>
                    <a:pt x="127" y="521"/>
                    <a:pt x="126" y="521"/>
                  </a:cubicBezTo>
                  <a:cubicBezTo>
                    <a:pt x="126" y="520"/>
                    <a:pt x="127" y="521"/>
                    <a:pt x="127" y="521"/>
                  </a:cubicBezTo>
                  <a:cubicBezTo>
                    <a:pt x="127" y="521"/>
                    <a:pt x="127" y="521"/>
                    <a:pt x="128" y="522"/>
                  </a:cubicBezTo>
                  <a:cubicBezTo>
                    <a:pt x="128" y="522"/>
                    <a:pt x="129" y="522"/>
                    <a:pt x="129" y="522"/>
                  </a:cubicBezTo>
                  <a:cubicBezTo>
                    <a:pt x="129" y="522"/>
                    <a:pt x="129" y="522"/>
                    <a:pt x="129" y="522"/>
                  </a:cubicBezTo>
                  <a:cubicBezTo>
                    <a:pt x="129" y="522"/>
                    <a:pt x="130" y="522"/>
                    <a:pt x="130" y="522"/>
                  </a:cubicBezTo>
                  <a:cubicBezTo>
                    <a:pt x="130" y="522"/>
                    <a:pt x="130" y="521"/>
                    <a:pt x="130" y="521"/>
                  </a:cubicBezTo>
                  <a:cubicBezTo>
                    <a:pt x="131" y="521"/>
                    <a:pt x="131" y="520"/>
                    <a:pt x="131" y="519"/>
                  </a:cubicBezTo>
                  <a:cubicBezTo>
                    <a:pt x="131" y="519"/>
                    <a:pt x="131" y="519"/>
                    <a:pt x="131" y="519"/>
                  </a:cubicBezTo>
                  <a:cubicBezTo>
                    <a:pt x="131" y="519"/>
                    <a:pt x="131" y="519"/>
                    <a:pt x="131" y="519"/>
                  </a:cubicBezTo>
                  <a:cubicBezTo>
                    <a:pt x="131" y="519"/>
                    <a:pt x="131" y="518"/>
                    <a:pt x="131" y="518"/>
                  </a:cubicBezTo>
                  <a:cubicBezTo>
                    <a:pt x="131" y="518"/>
                    <a:pt x="130" y="518"/>
                    <a:pt x="130" y="518"/>
                  </a:cubicBezTo>
                  <a:cubicBezTo>
                    <a:pt x="130" y="519"/>
                    <a:pt x="130" y="519"/>
                    <a:pt x="131" y="519"/>
                  </a:cubicBezTo>
                  <a:cubicBezTo>
                    <a:pt x="131" y="519"/>
                    <a:pt x="130" y="519"/>
                    <a:pt x="130" y="519"/>
                  </a:cubicBezTo>
                  <a:cubicBezTo>
                    <a:pt x="130" y="520"/>
                    <a:pt x="131" y="520"/>
                    <a:pt x="131" y="520"/>
                  </a:cubicBezTo>
                  <a:cubicBezTo>
                    <a:pt x="131" y="520"/>
                    <a:pt x="131" y="520"/>
                    <a:pt x="130" y="521"/>
                  </a:cubicBezTo>
                  <a:cubicBezTo>
                    <a:pt x="130" y="521"/>
                    <a:pt x="130" y="521"/>
                    <a:pt x="130" y="521"/>
                  </a:cubicBezTo>
                  <a:cubicBezTo>
                    <a:pt x="130" y="521"/>
                    <a:pt x="130" y="521"/>
                    <a:pt x="130" y="521"/>
                  </a:cubicBezTo>
                  <a:cubicBezTo>
                    <a:pt x="130" y="521"/>
                    <a:pt x="130" y="521"/>
                    <a:pt x="130" y="521"/>
                  </a:cubicBezTo>
                  <a:cubicBezTo>
                    <a:pt x="129" y="521"/>
                    <a:pt x="129" y="522"/>
                    <a:pt x="129" y="521"/>
                  </a:cubicBezTo>
                  <a:cubicBezTo>
                    <a:pt x="129" y="521"/>
                    <a:pt x="129" y="521"/>
                    <a:pt x="129" y="521"/>
                  </a:cubicBezTo>
                  <a:cubicBezTo>
                    <a:pt x="129" y="521"/>
                    <a:pt x="128" y="521"/>
                    <a:pt x="128" y="520"/>
                  </a:cubicBezTo>
                  <a:cubicBezTo>
                    <a:pt x="128" y="520"/>
                    <a:pt x="128" y="520"/>
                    <a:pt x="127" y="520"/>
                  </a:cubicBezTo>
                  <a:cubicBezTo>
                    <a:pt x="127" y="520"/>
                    <a:pt x="127" y="519"/>
                    <a:pt x="127" y="518"/>
                  </a:cubicBezTo>
                  <a:cubicBezTo>
                    <a:pt x="127" y="518"/>
                    <a:pt x="127" y="518"/>
                    <a:pt x="127" y="518"/>
                  </a:cubicBezTo>
                  <a:cubicBezTo>
                    <a:pt x="128" y="518"/>
                    <a:pt x="128" y="519"/>
                    <a:pt x="128" y="519"/>
                  </a:cubicBezTo>
                  <a:cubicBezTo>
                    <a:pt x="128" y="519"/>
                    <a:pt x="128" y="519"/>
                    <a:pt x="128" y="519"/>
                  </a:cubicBezTo>
                  <a:cubicBezTo>
                    <a:pt x="128" y="519"/>
                    <a:pt x="128" y="519"/>
                    <a:pt x="128" y="519"/>
                  </a:cubicBezTo>
                  <a:cubicBezTo>
                    <a:pt x="128" y="518"/>
                    <a:pt x="128" y="517"/>
                    <a:pt x="127" y="517"/>
                  </a:cubicBezTo>
                  <a:cubicBezTo>
                    <a:pt x="127" y="517"/>
                    <a:pt x="127" y="517"/>
                    <a:pt x="127" y="517"/>
                  </a:cubicBezTo>
                  <a:cubicBezTo>
                    <a:pt x="127" y="517"/>
                    <a:pt x="127" y="517"/>
                    <a:pt x="127" y="517"/>
                  </a:cubicBezTo>
                  <a:cubicBezTo>
                    <a:pt x="126" y="517"/>
                    <a:pt x="126" y="517"/>
                    <a:pt x="126" y="518"/>
                  </a:cubicBezTo>
                  <a:cubicBezTo>
                    <a:pt x="126" y="518"/>
                    <a:pt x="126" y="518"/>
                    <a:pt x="126" y="518"/>
                  </a:cubicBezTo>
                  <a:cubicBezTo>
                    <a:pt x="125" y="517"/>
                    <a:pt x="125" y="517"/>
                    <a:pt x="125" y="517"/>
                  </a:cubicBezTo>
                  <a:cubicBezTo>
                    <a:pt x="125" y="517"/>
                    <a:pt x="125" y="517"/>
                    <a:pt x="125" y="516"/>
                  </a:cubicBezTo>
                  <a:cubicBezTo>
                    <a:pt x="126" y="517"/>
                    <a:pt x="125" y="517"/>
                    <a:pt x="126" y="517"/>
                  </a:cubicBezTo>
                  <a:cubicBezTo>
                    <a:pt x="126" y="517"/>
                    <a:pt x="126" y="517"/>
                    <a:pt x="126" y="517"/>
                  </a:cubicBezTo>
                  <a:cubicBezTo>
                    <a:pt x="126" y="517"/>
                    <a:pt x="126" y="517"/>
                    <a:pt x="126" y="517"/>
                  </a:cubicBezTo>
                  <a:cubicBezTo>
                    <a:pt x="126" y="517"/>
                    <a:pt x="126" y="517"/>
                    <a:pt x="126" y="516"/>
                  </a:cubicBezTo>
                  <a:cubicBezTo>
                    <a:pt x="126" y="516"/>
                    <a:pt x="126" y="516"/>
                    <a:pt x="126" y="516"/>
                  </a:cubicBezTo>
                  <a:cubicBezTo>
                    <a:pt x="126" y="516"/>
                    <a:pt x="126" y="516"/>
                    <a:pt x="126" y="516"/>
                  </a:cubicBezTo>
                  <a:cubicBezTo>
                    <a:pt x="126" y="516"/>
                    <a:pt x="126" y="516"/>
                    <a:pt x="126" y="516"/>
                  </a:cubicBezTo>
                  <a:cubicBezTo>
                    <a:pt x="126" y="516"/>
                    <a:pt x="125" y="516"/>
                    <a:pt x="125" y="515"/>
                  </a:cubicBezTo>
                  <a:cubicBezTo>
                    <a:pt x="125" y="515"/>
                    <a:pt x="125" y="514"/>
                    <a:pt x="125" y="513"/>
                  </a:cubicBezTo>
                  <a:cubicBezTo>
                    <a:pt x="126" y="513"/>
                    <a:pt x="126" y="513"/>
                    <a:pt x="126" y="513"/>
                  </a:cubicBezTo>
                  <a:cubicBezTo>
                    <a:pt x="126" y="513"/>
                    <a:pt x="126" y="513"/>
                    <a:pt x="126" y="514"/>
                  </a:cubicBezTo>
                  <a:cubicBezTo>
                    <a:pt x="127" y="514"/>
                    <a:pt x="127" y="514"/>
                    <a:pt x="127" y="514"/>
                  </a:cubicBezTo>
                  <a:cubicBezTo>
                    <a:pt x="127" y="514"/>
                    <a:pt x="127" y="514"/>
                    <a:pt x="127" y="514"/>
                  </a:cubicBezTo>
                  <a:cubicBezTo>
                    <a:pt x="127" y="514"/>
                    <a:pt x="127" y="513"/>
                    <a:pt x="127" y="513"/>
                  </a:cubicBezTo>
                  <a:cubicBezTo>
                    <a:pt x="127" y="512"/>
                    <a:pt x="127" y="512"/>
                    <a:pt x="127" y="512"/>
                  </a:cubicBezTo>
                  <a:cubicBezTo>
                    <a:pt x="127" y="511"/>
                    <a:pt x="127" y="511"/>
                    <a:pt x="127" y="511"/>
                  </a:cubicBezTo>
                  <a:cubicBezTo>
                    <a:pt x="127" y="511"/>
                    <a:pt x="126" y="511"/>
                    <a:pt x="126" y="511"/>
                  </a:cubicBezTo>
                  <a:cubicBezTo>
                    <a:pt x="126" y="511"/>
                    <a:pt x="126" y="511"/>
                    <a:pt x="126" y="512"/>
                  </a:cubicBezTo>
                  <a:cubicBezTo>
                    <a:pt x="126" y="512"/>
                    <a:pt x="126" y="512"/>
                    <a:pt x="127" y="512"/>
                  </a:cubicBezTo>
                  <a:cubicBezTo>
                    <a:pt x="127" y="512"/>
                    <a:pt x="127" y="513"/>
                    <a:pt x="126" y="513"/>
                  </a:cubicBezTo>
                  <a:cubicBezTo>
                    <a:pt x="126" y="512"/>
                    <a:pt x="126" y="512"/>
                    <a:pt x="126" y="512"/>
                  </a:cubicBezTo>
                  <a:cubicBezTo>
                    <a:pt x="126" y="512"/>
                    <a:pt x="126" y="512"/>
                    <a:pt x="125" y="511"/>
                  </a:cubicBezTo>
                  <a:cubicBezTo>
                    <a:pt x="125" y="511"/>
                    <a:pt x="125" y="511"/>
                    <a:pt x="125" y="510"/>
                  </a:cubicBezTo>
                  <a:cubicBezTo>
                    <a:pt x="125" y="511"/>
                    <a:pt x="125" y="511"/>
                    <a:pt x="124" y="511"/>
                  </a:cubicBezTo>
                  <a:cubicBezTo>
                    <a:pt x="124" y="511"/>
                    <a:pt x="124" y="510"/>
                    <a:pt x="124" y="510"/>
                  </a:cubicBezTo>
                  <a:cubicBezTo>
                    <a:pt x="124" y="510"/>
                    <a:pt x="124" y="510"/>
                    <a:pt x="124" y="510"/>
                  </a:cubicBezTo>
                  <a:cubicBezTo>
                    <a:pt x="123" y="508"/>
                    <a:pt x="123" y="510"/>
                    <a:pt x="123" y="510"/>
                  </a:cubicBezTo>
                  <a:cubicBezTo>
                    <a:pt x="123" y="511"/>
                    <a:pt x="124" y="511"/>
                    <a:pt x="123" y="511"/>
                  </a:cubicBezTo>
                  <a:cubicBezTo>
                    <a:pt x="123" y="511"/>
                    <a:pt x="123" y="511"/>
                    <a:pt x="123" y="511"/>
                  </a:cubicBezTo>
                  <a:cubicBezTo>
                    <a:pt x="123" y="511"/>
                    <a:pt x="123" y="511"/>
                    <a:pt x="123" y="511"/>
                  </a:cubicBezTo>
                  <a:cubicBezTo>
                    <a:pt x="123" y="511"/>
                    <a:pt x="123" y="511"/>
                    <a:pt x="123" y="511"/>
                  </a:cubicBezTo>
                  <a:cubicBezTo>
                    <a:pt x="123" y="511"/>
                    <a:pt x="123" y="510"/>
                    <a:pt x="123" y="510"/>
                  </a:cubicBezTo>
                  <a:cubicBezTo>
                    <a:pt x="122" y="510"/>
                    <a:pt x="123" y="509"/>
                    <a:pt x="122" y="508"/>
                  </a:cubicBezTo>
                  <a:cubicBezTo>
                    <a:pt x="122" y="508"/>
                    <a:pt x="122" y="508"/>
                    <a:pt x="122" y="508"/>
                  </a:cubicBezTo>
                  <a:cubicBezTo>
                    <a:pt x="122" y="508"/>
                    <a:pt x="122" y="508"/>
                    <a:pt x="122" y="508"/>
                  </a:cubicBezTo>
                  <a:cubicBezTo>
                    <a:pt x="122" y="508"/>
                    <a:pt x="123" y="508"/>
                    <a:pt x="123" y="508"/>
                  </a:cubicBezTo>
                  <a:cubicBezTo>
                    <a:pt x="123" y="508"/>
                    <a:pt x="123" y="508"/>
                    <a:pt x="123" y="508"/>
                  </a:cubicBezTo>
                  <a:cubicBezTo>
                    <a:pt x="123" y="508"/>
                    <a:pt x="123" y="508"/>
                    <a:pt x="123" y="508"/>
                  </a:cubicBezTo>
                  <a:cubicBezTo>
                    <a:pt x="123" y="507"/>
                    <a:pt x="124" y="507"/>
                    <a:pt x="125" y="507"/>
                  </a:cubicBezTo>
                  <a:cubicBezTo>
                    <a:pt x="125" y="507"/>
                    <a:pt x="125" y="507"/>
                    <a:pt x="125" y="507"/>
                  </a:cubicBezTo>
                  <a:cubicBezTo>
                    <a:pt x="125" y="507"/>
                    <a:pt x="125" y="507"/>
                    <a:pt x="126" y="507"/>
                  </a:cubicBezTo>
                  <a:cubicBezTo>
                    <a:pt x="125" y="507"/>
                    <a:pt x="125" y="508"/>
                    <a:pt x="126" y="508"/>
                  </a:cubicBezTo>
                  <a:cubicBezTo>
                    <a:pt x="126" y="508"/>
                    <a:pt x="126" y="508"/>
                    <a:pt x="126" y="508"/>
                  </a:cubicBezTo>
                  <a:cubicBezTo>
                    <a:pt x="126" y="508"/>
                    <a:pt x="126" y="507"/>
                    <a:pt x="126" y="507"/>
                  </a:cubicBezTo>
                  <a:cubicBezTo>
                    <a:pt x="126" y="507"/>
                    <a:pt x="125" y="507"/>
                    <a:pt x="126" y="506"/>
                  </a:cubicBezTo>
                  <a:cubicBezTo>
                    <a:pt x="126" y="506"/>
                    <a:pt x="126" y="506"/>
                    <a:pt x="126" y="506"/>
                  </a:cubicBezTo>
                  <a:cubicBezTo>
                    <a:pt x="126" y="506"/>
                    <a:pt x="126" y="505"/>
                    <a:pt x="126" y="505"/>
                  </a:cubicBezTo>
                  <a:cubicBezTo>
                    <a:pt x="127" y="505"/>
                    <a:pt x="127" y="505"/>
                    <a:pt x="128" y="505"/>
                  </a:cubicBezTo>
                  <a:cubicBezTo>
                    <a:pt x="128" y="505"/>
                    <a:pt x="128" y="505"/>
                    <a:pt x="128" y="505"/>
                  </a:cubicBezTo>
                  <a:cubicBezTo>
                    <a:pt x="127" y="504"/>
                    <a:pt x="127" y="504"/>
                    <a:pt x="127" y="504"/>
                  </a:cubicBezTo>
                  <a:cubicBezTo>
                    <a:pt x="127" y="503"/>
                    <a:pt x="126" y="503"/>
                    <a:pt x="126" y="503"/>
                  </a:cubicBezTo>
                  <a:cubicBezTo>
                    <a:pt x="126" y="504"/>
                    <a:pt x="126" y="504"/>
                    <a:pt x="126" y="504"/>
                  </a:cubicBezTo>
                  <a:cubicBezTo>
                    <a:pt x="126" y="504"/>
                    <a:pt x="126" y="504"/>
                    <a:pt x="126" y="504"/>
                  </a:cubicBezTo>
                  <a:cubicBezTo>
                    <a:pt x="126" y="505"/>
                    <a:pt x="126" y="506"/>
                    <a:pt x="126" y="506"/>
                  </a:cubicBezTo>
                  <a:cubicBezTo>
                    <a:pt x="126" y="506"/>
                    <a:pt x="125" y="506"/>
                    <a:pt x="125" y="506"/>
                  </a:cubicBezTo>
                  <a:cubicBezTo>
                    <a:pt x="125" y="506"/>
                    <a:pt x="125" y="506"/>
                    <a:pt x="125" y="507"/>
                  </a:cubicBezTo>
                  <a:cubicBezTo>
                    <a:pt x="125" y="507"/>
                    <a:pt x="125" y="507"/>
                    <a:pt x="125" y="506"/>
                  </a:cubicBezTo>
                  <a:cubicBezTo>
                    <a:pt x="124" y="506"/>
                    <a:pt x="123" y="507"/>
                    <a:pt x="124" y="506"/>
                  </a:cubicBezTo>
                  <a:cubicBezTo>
                    <a:pt x="124" y="506"/>
                    <a:pt x="124" y="506"/>
                    <a:pt x="124" y="506"/>
                  </a:cubicBezTo>
                  <a:cubicBezTo>
                    <a:pt x="124" y="505"/>
                    <a:pt x="124" y="505"/>
                    <a:pt x="124" y="505"/>
                  </a:cubicBezTo>
                  <a:cubicBezTo>
                    <a:pt x="124" y="505"/>
                    <a:pt x="124" y="505"/>
                    <a:pt x="124" y="505"/>
                  </a:cubicBezTo>
                  <a:cubicBezTo>
                    <a:pt x="124" y="505"/>
                    <a:pt x="123" y="504"/>
                    <a:pt x="123" y="504"/>
                  </a:cubicBezTo>
                  <a:cubicBezTo>
                    <a:pt x="123" y="504"/>
                    <a:pt x="123" y="504"/>
                    <a:pt x="123" y="504"/>
                  </a:cubicBezTo>
                  <a:cubicBezTo>
                    <a:pt x="123" y="504"/>
                    <a:pt x="123" y="504"/>
                    <a:pt x="123" y="503"/>
                  </a:cubicBezTo>
                  <a:cubicBezTo>
                    <a:pt x="123" y="503"/>
                    <a:pt x="123" y="503"/>
                    <a:pt x="123" y="503"/>
                  </a:cubicBezTo>
                  <a:cubicBezTo>
                    <a:pt x="123" y="503"/>
                    <a:pt x="123" y="503"/>
                    <a:pt x="123" y="503"/>
                  </a:cubicBezTo>
                  <a:cubicBezTo>
                    <a:pt x="123" y="503"/>
                    <a:pt x="123" y="503"/>
                    <a:pt x="124" y="503"/>
                  </a:cubicBezTo>
                  <a:cubicBezTo>
                    <a:pt x="124" y="503"/>
                    <a:pt x="123" y="502"/>
                    <a:pt x="123" y="502"/>
                  </a:cubicBezTo>
                  <a:cubicBezTo>
                    <a:pt x="123" y="502"/>
                    <a:pt x="123" y="502"/>
                    <a:pt x="123" y="502"/>
                  </a:cubicBezTo>
                  <a:cubicBezTo>
                    <a:pt x="122" y="502"/>
                    <a:pt x="122" y="501"/>
                    <a:pt x="122" y="501"/>
                  </a:cubicBezTo>
                  <a:cubicBezTo>
                    <a:pt x="122" y="501"/>
                    <a:pt x="122" y="502"/>
                    <a:pt x="122" y="502"/>
                  </a:cubicBezTo>
                  <a:cubicBezTo>
                    <a:pt x="121" y="502"/>
                    <a:pt x="121" y="501"/>
                    <a:pt x="121" y="501"/>
                  </a:cubicBezTo>
                  <a:cubicBezTo>
                    <a:pt x="121" y="501"/>
                    <a:pt x="121" y="501"/>
                    <a:pt x="121" y="501"/>
                  </a:cubicBezTo>
                  <a:cubicBezTo>
                    <a:pt x="121" y="501"/>
                    <a:pt x="120" y="501"/>
                    <a:pt x="120" y="500"/>
                  </a:cubicBezTo>
                  <a:cubicBezTo>
                    <a:pt x="120" y="500"/>
                    <a:pt x="120" y="500"/>
                    <a:pt x="120" y="500"/>
                  </a:cubicBezTo>
                  <a:cubicBezTo>
                    <a:pt x="120" y="500"/>
                    <a:pt x="120" y="500"/>
                    <a:pt x="120" y="500"/>
                  </a:cubicBezTo>
                  <a:cubicBezTo>
                    <a:pt x="119" y="500"/>
                    <a:pt x="120" y="500"/>
                    <a:pt x="120" y="499"/>
                  </a:cubicBezTo>
                  <a:cubicBezTo>
                    <a:pt x="120" y="499"/>
                    <a:pt x="120" y="499"/>
                    <a:pt x="120" y="499"/>
                  </a:cubicBezTo>
                  <a:cubicBezTo>
                    <a:pt x="120" y="499"/>
                    <a:pt x="120" y="499"/>
                    <a:pt x="120" y="499"/>
                  </a:cubicBezTo>
                  <a:cubicBezTo>
                    <a:pt x="120" y="498"/>
                    <a:pt x="121" y="498"/>
                    <a:pt x="121" y="498"/>
                  </a:cubicBezTo>
                  <a:cubicBezTo>
                    <a:pt x="122" y="498"/>
                    <a:pt x="122" y="498"/>
                    <a:pt x="122" y="499"/>
                  </a:cubicBezTo>
                  <a:cubicBezTo>
                    <a:pt x="122" y="499"/>
                    <a:pt x="123" y="499"/>
                    <a:pt x="123" y="499"/>
                  </a:cubicBezTo>
                  <a:cubicBezTo>
                    <a:pt x="123" y="499"/>
                    <a:pt x="123" y="501"/>
                    <a:pt x="123" y="500"/>
                  </a:cubicBezTo>
                  <a:cubicBezTo>
                    <a:pt x="123" y="500"/>
                    <a:pt x="123" y="499"/>
                    <a:pt x="123" y="499"/>
                  </a:cubicBezTo>
                  <a:cubicBezTo>
                    <a:pt x="123" y="498"/>
                    <a:pt x="122" y="498"/>
                    <a:pt x="122" y="498"/>
                  </a:cubicBezTo>
                  <a:cubicBezTo>
                    <a:pt x="122" y="498"/>
                    <a:pt x="122" y="498"/>
                    <a:pt x="122" y="497"/>
                  </a:cubicBezTo>
                  <a:cubicBezTo>
                    <a:pt x="122" y="497"/>
                    <a:pt x="122" y="497"/>
                    <a:pt x="122" y="497"/>
                  </a:cubicBezTo>
                  <a:cubicBezTo>
                    <a:pt x="122" y="497"/>
                    <a:pt x="122" y="497"/>
                    <a:pt x="123" y="497"/>
                  </a:cubicBezTo>
                  <a:cubicBezTo>
                    <a:pt x="123" y="497"/>
                    <a:pt x="124" y="497"/>
                    <a:pt x="124" y="498"/>
                  </a:cubicBezTo>
                  <a:cubicBezTo>
                    <a:pt x="125" y="498"/>
                    <a:pt x="125" y="498"/>
                    <a:pt x="125" y="498"/>
                  </a:cubicBezTo>
                  <a:cubicBezTo>
                    <a:pt x="125" y="498"/>
                    <a:pt x="125" y="498"/>
                    <a:pt x="125" y="498"/>
                  </a:cubicBezTo>
                  <a:cubicBezTo>
                    <a:pt x="126" y="498"/>
                    <a:pt x="125" y="497"/>
                    <a:pt x="125" y="497"/>
                  </a:cubicBezTo>
                  <a:cubicBezTo>
                    <a:pt x="125" y="497"/>
                    <a:pt x="125" y="497"/>
                    <a:pt x="125" y="497"/>
                  </a:cubicBezTo>
                  <a:cubicBezTo>
                    <a:pt x="125" y="497"/>
                    <a:pt x="125" y="496"/>
                    <a:pt x="125" y="496"/>
                  </a:cubicBezTo>
                  <a:cubicBezTo>
                    <a:pt x="125" y="496"/>
                    <a:pt x="126" y="496"/>
                    <a:pt x="126" y="496"/>
                  </a:cubicBezTo>
                  <a:cubicBezTo>
                    <a:pt x="126" y="496"/>
                    <a:pt x="126" y="496"/>
                    <a:pt x="126" y="496"/>
                  </a:cubicBezTo>
                  <a:cubicBezTo>
                    <a:pt x="125" y="496"/>
                    <a:pt x="125" y="496"/>
                    <a:pt x="125" y="496"/>
                  </a:cubicBezTo>
                  <a:cubicBezTo>
                    <a:pt x="125" y="495"/>
                    <a:pt x="124" y="495"/>
                    <a:pt x="124" y="496"/>
                  </a:cubicBezTo>
                  <a:cubicBezTo>
                    <a:pt x="124" y="496"/>
                    <a:pt x="124" y="497"/>
                    <a:pt x="124" y="497"/>
                  </a:cubicBezTo>
                  <a:cubicBezTo>
                    <a:pt x="124" y="497"/>
                    <a:pt x="124" y="497"/>
                    <a:pt x="124" y="497"/>
                  </a:cubicBezTo>
                  <a:cubicBezTo>
                    <a:pt x="124" y="497"/>
                    <a:pt x="124" y="497"/>
                    <a:pt x="124" y="496"/>
                  </a:cubicBezTo>
                  <a:cubicBezTo>
                    <a:pt x="124" y="496"/>
                    <a:pt x="123" y="496"/>
                    <a:pt x="123" y="496"/>
                  </a:cubicBezTo>
                  <a:cubicBezTo>
                    <a:pt x="123" y="497"/>
                    <a:pt x="123" y="496"/>
                    <a:pt x="122" y="496"/>
                  </a:cubicBezTo>
                  <a:cubicBezTo>
                    <a:pt x="122" y="496"/>
                    <a:pt x="122" y="496"/>
                    <a:pt x="123" y="495"/>
                  </a:cubicBezTo>
                  <a:cubicBezTo>
                    <a:pt x="123" y="495"/>
                    <a:pt x="123" y="495"/>
                    <a:pt x="123" y="495"/>
                  </a:cubicBezTo>
                  <a:cubicBezTo>
                    <a:pt x="123" y="494"/>
                    <a:pt x="122" y="494"/>
                    <a:pt x="122" y="494"/>
                  </a:cubicBezTo>
                  <a:cubicBezTo>
                    <a:pt x="123" y="493"/>
                    <a:pt x="123" y="493"/>
                    <a:pt x="124" y="493"/>
                  </a:cubicBezTo>
                  <a:cubicBezTo>
                    <a:pt x="125" y="493"/>
                    <a:pt x="125" y="493"/>
                    <a:pt x="126" y="494"/>
                  </a:cubicBezTo>
                  <a:cubicBezTo>
                    <a:pt x="126" y="493"/>
                    <a:pt x="126" y="493"/>
                    <a:pt x="126" y="492"/>
                  </a:cubicBezTo>
                  <a:cubicBezTo>
                    <a:pt x="125" y="492"/>
                    <a:pt x="125" y="492"/>
                    <a:pt x="125" y="492"/>
                  </a:cubicBezTo>
                  <a:cubicBezTo>
                    <a:pt x="125" y="492"/>
                    <a:pt x="125" y="492"/>
                    <a:pt x="124" y="492"/>
                  </a:cubicBezTo>
                  <a:cubicBezTo>
                    <a:pt x="124" y="492"/>
                    <a:pt x="124" y="492"/>
                    <a:pt x="124" y="491"/>
                  </a:cubicBezTo>
                  <a:cubicBezTo>
                    <a:pt x="124" y="491"/>
                    <a:pt x="124" y="490"/>
                    <a:pt x="124" y="490"/>
                  </a:cubicBezTo>
                  <a:cubicBezTo>
                    <a:pt x="124" y="490"/>
                    <a:pt x="124" y="489"/>
                    <a:pt x="124" y="489"/>
                  </a:cubicBezTo>
                  <a:cubicBezTo>
                    <a:pt x="125" y="489"/>
                    <a:pt x="125" y="489"/>
                    <a:pt x="125" y="489"/>
                  </a:cubicBezTo>
                  <a:cubicBezTo>
                    <a:pt x="125" y="489"/>
                    <a:pt x="125" y="489"/>
                    <a:pt x="125" y="489"/>
                  </a:cubicBezTo>
                  <a:cubicBezTo>
                    <a:pt x="125" y="489"/>
                    <a:pt x="125" y="489"/>
                    <a:pt x="124" y="489"/>
                  </a:cubicBezTo>
                  <a:cubicBezTo>
                    <a:pt x="124" y="489"/>
                    <a:pt x="124" y="490"/>
                    <a:pt x="124" y="490"/>
                  </a:cubicBezTo>
                  <a:cubicBezTo>
                    <a:pt x="124" y="491"/>
                    <a:pt x="124" y="492"/>
                    <a:pt x="123" y="492"/>
                  </a:cubicBezTo>
                  <a:cubicBezTo>
                    <a:pt x="123" y="492"/>
                    <a:pt x="123" y="492"/>
                    <a:pt x="122" y="493"/>
                  </a:cubicBezTo>
                  <a:cubicBezTo>
                    <a:pt x="122" y="493"/>
                    <a:pt x="122" y="493"/>
                    <a:pt x="122" y="493"/>
                  </a:cubicBezTo>
                  <a:cubicBezTo>
                    <a:pt x="121" y="493"/>
                    <a:pt x="121" y="493"/>
                    <a:pt x="121" y="493"/>
                  </a:cubicBezTo>
                  <a:cubicBezTo>
                    <a:pt x="121" y="493"/>
                    <a:pt x="121" y="494"/>
                    <a:pt x="121" y="494"/>
                  </a:cubicBezTo>
                  <a:cubicBezTo>
                    <a:pt x="121" y="494"/>
                    <a:pt x="122" y="494"/>
                    <a:pt x="122" y="494"/>
                  </a:cubicBezTo>
                  <a:cubicBezTo>
                    <a:pt x="122" y="494"/>
                    <a:pt x="121" y="495"/>
                    <a:pt x="121" y="495"/>
                  </a:cubicBezTo>
                  <a:cubicBezTo>
                    <a:pt x="121" y="496"/>
                    <a:pt x="122" y="496"/>
                    <a:pt x="121" y="497"/>
                  </a:cubicBezTo>
                  <a:cubicBezTo>
                    <a:pt x="121" y="497"/>
                    <a:pt x="121" y="497"/>
                    <a:pt x="121" y="497"/>
                  </a:cubicBezTo>
                  <a:cubicBezTo>
                    <a:pt x="121" y="497"/>
                    <a:pt x="119" y="499"/>
                    <a:pt x="118" y="498"/>
                  </a:cubicBezTo>
                  <a:cubicBezTo>
                    <a:pt x="118" y="498"/>
                    <a:pt x="118" y="497"/>
                    <a:pt x="118" y="497"/>
                  </a:cubicBezTo>
                  <a:cubicBezTo>
                    <a:pt x="118" y="497"/>
                    <a:pt x="118" y="497"/>
                    <a:pt x="118" y="497"/>
                  </a:cubicBezTo>
                  <a:cubicBezTo>
                    <a:pt x="118" y="497"/>
                    <a:pt x="118" y="496"/>
                    <a:pt x="118" y="496"/>
                  </a:cubicBezTo>
                  <a:cubicBezTo>
                    <a:pt x="118" y="496"/>
                    <a:pt x="118" y="496"/>
                    <a:pt x="118" y="496"/>
                  </a:cubicBezTo>
                  <a:cubicBezTo>
                    <a:pt x="119" y="496"/>
                    <a:pt x="119" y="496"/>
                    <a:pt x="119" y="496"/>
                  </a:cubicBezTo>
                  <a:cubicBezTo>
                    <a:pt x="118" y="495"/>
                    <a:pt x="118" y="494"/>
                    <a:pt x="118" y="494"/>
                  </a:cubicBezTo>
                  <a:cubicBezTo>
                    <a:pt x="118" y="493"/>
                    <a:pt x="119" y="493"/>
                    <a:pt x="119" y="492"/>
                  </a:cubicBezTo>
                  <a:cubicBezTo>
                    <a:pt x="118" y="492"/>
                    <a:pt x="118" y="493"/>
                    <a:pt x="118" y="493"/>
                  </a:cubicBezTo>
                  <a:cubicBezTo>
                    <a:pt x="118" y="493"/>
                    <a:pt x="118" y="494"/>
                    <a:pt x="118" y="494"/>
                  </a:cubicBezTo>
                  <a:cubicBezTo>
                    <a:pt x="118" y="495"/>
                    <a:pt x="118" y="496"/>
                    <a:pt x="117" y="496"/>
                  </a:cubicBezTo>
                  <a:cubicBezTo>
                    <a:pt x="117" y="496"/>
                    <a:pt x="117" y="496"/>
                    <a:pt x="116" y="495"/>
                  </a:cubicBezTo>
                  <a:cubicBezTo>
                    <a:pt x="117" y="496"/>
                    <a:pt x="116" y="494"/>
                    <a:pt x="116" y="493"/>
                  </a:cubicBezTo>
                  <a:cubicBezTo>
                    <a:pt x="116" y="493"/>
                    <a:pt x="115" y="493"/>
                    <a:pt x="115" y="493"/>
                  </a:cubicBezTo>
                  <a:cubicBezTo>
                    <a:pt x="116" y="493"/>
                    <a:pt x="116" y="493"/>
                    <a:pt x="116" y="492"/>
                  </a:cubicBezTo>
                  <a:cubicBezTo>
                    <a:pt x="116" y="492"/>
                    <a:pt x="116" y="492"/>
                    <a:pt x="116" y="492"/>
                  </a:cubicBezTo>
                  <a:cubicBezTo>
                    <a:pt x="115" y="492"/>
                    <a:pt x="115" y="492"/>
                    <a:pt x="115" y="492"/>
                  </a:cubicBezTo>
                  <a:cubicBezTo>
                    <a:pt x="115" y="492"/>
                    <a:pt x="115" y="491"/>
                    <a:pt x="115" y="491"/>
                  </a:cubicBezTo>
                  <a:cubicBezTo>
                    <a:pt x="115" y="491"/>
                    <a:pt x="115" y="491"/>
                    <a:pt x="115" y="491"/>
                  </a:cubicBezTo>
                  <a:cubicBezTo>
                    <a:pt x="114" y="490"/>
                    <a:pt x="114" y="490"/>
                    <a:pt x="114" y="490"/>
                  </a:cubicBezTo>
                  <a:cubicBezTo>
                    <a:pt x="114" y="489"/>
                    <a:pt x="115" y="489"/>
                    <a:pt x="115" y="489"/>
                  </a:cubicBezTo>
                  <a:cubicBezTo>
                    <a:pt x="115" y="489"/>
                    <a:pt x="115" y="489"/>
                    <a:pt x="115" y="489"/>
                  </a:cubicBezTo>
                  <a:cubicBezTo>
                    <a:pt x="116" y="489"/>
                    <a:pt x="116" y="489"/>
                    <a:pt x="116" y="488"/>
                  </a:cubicBezTo>
                  <a:cubicBezTo>
                    <a:pt x="116" y="488"/>
                    <a:pt x="117" y="488"/>
                    <a:pt x="117" y="488"/>
                  </a:cubicBezTo>
                  <a:cubicBezTo>
                    <a:pt x="117" y="488"/>
                    <a:pt x="116" y="488"/>
                    <a:pt x="116" y="488"/>
                  </a:cubicBezTo>
                  <a:cubicBezTo>
                    <a:pt x="116" y="487"/>
                    <a:pt x="117" y="487"/>
                    <a:pt x="117" y="487"/>
                  </a:cubicBezTo>
                  <a:cubicBezTo>
                    <a:pt x="118" y="487"/>
                    <a:pt x="118" y="487"/>
                    <a:pt x="118" y="487"/>
                  </a:cubicBezTo>
                  <a:cubicBezTo>
                    <a:pt x="118" y="486"/>
                    <a:pt x="118" y="486"/>
                    <a:pt x="118" y="486"/>
                  </a:cubicBezTo>
                  <a:cubicBezTo>
                    <a:pt x="118" y="486"/>
                    <a:pt x="118" y="486"/>
                    <a:pt x="118" y="486"/>
                  </a:cubicBezTo>
                  <a:cubicBezTo>
                    <a:pt x="118" y="486"/>
                    <a:pt x="118" y="486"/>
                    <a:pt x="118" y="486"/>
                  </a:cubicBezTo>
                  <a:cubicBezTo>
                    <a:pt x="117" y="485"/>
                    <a:pt x="117" y="485"/>
                    <a:pt x="118" y="485"/>
                  </a:cubicBezTo>
                  <a:cubicBezTo>
                    <a:pt x="118" y="484"/>
                    <a:pt x="118" y="484"/>
                    <a:pt x="118" y="484"/>
                  </a:cubicBezTo>
                  <a:cubicBezTo>
                    <a:pt x="117" y="484"/>
                    <a:pt x="117" y="485"/>
                    <a:pt x="117" y="486"/>
                  </a:cubicBezTo>
                  <a:cubicBezTo>
                    <a:pt x="117" y="486"/>
                    <a:pt x="117" y="486"/>
                    <a:pt x="117" y="486"/>
                  </a:cubicBezTo>
                  <a:cubicBezTo>
                    <a:pt x="117" y="486"/>
                    <a:pt x="117" y="486"/>
                    <a:pt x="117" y="486"/>
                  </a:cubicBezTo>
                  <a:cubicBezTo>
                    <a:pt x="117" y="486"/>
                    <a:pt x="117" y="486"/>
                    <a:pt x="116" y="486"/>
                  </a:cubicBezTo>
                  <a:cubicBezTo>
                    <a:pt x="116" y="487"/>
                    <a:pt x="116" y="487"/>
                    <a:pt x="116" y="488"/>
                  </a:cubicBezTo>
                  <a:cubicBezTo>
                    <a:pt x="115" y="488"/>
                    <a:pt x="115" y="488"/>
                    <a:pt x="114" y="489"/>
                  </a:cubicBezTo>
                  <a:cubicBezTo>
                    <a:pt x="114" y="489"/>
                    <a:pt x="114" y="489"/>
                    <a:pt x="113" y="489"/>
                  </a:cubicBezTo>
                  <a:cubicBezTo>
                    <a:pt x="113" y="489"/>
                    <a:pt x="113" y="489"/>
                    <a:pt x="113" y="489"/>
                  </a:cubicBezTo>
                  <a:cubicBezTo>
                    <a:pt x="113" y="489"/>
                    <a:pt x="113" y="489"/>
                    <a:pt x="113" y="489"/>
                  </a:cubicBezTo>
                  <a:cubicBezTo>
                    <a:pt x="113" y="488"/>
                    <a:pt x="114" y="487"/>
                    <a:pt x="114" y="487"/>
                  </a:cubicBezTo>
                  <a:cubicBezTo>
                    <a:pt x="114" y="487"/>
                    <a:pt x="114" y="486"/>
                    <a:pt x="114" y="487"/>
                  </a:cubicBezTo>
                  <a:cubicBezTo>
                    <a:pt x="114" y="487"/>
                    <a:pt x="114" y="487"/>
                    <a:pt x="114" y="487"/>
                  </a:cubicBezTo>
                  <a:cubicBezTo>
                    <a:pt x="114" y="487"/>
                    <a:pt x="113" y="487"/>
                    <a:pt x="113" y="487"/>
                  </a:cubicBezTo>
                  <a:cubicBezTo>
                    <a:pt x="113" y="487"/>
                    <a:pt x="112" y="487"/>
                    <a:pt x="112" y="486"/>
                  </a:cubicBezTo>
                  <a:cubicBezTo>
                    <a:pt x="113" y="487"/>
                    <a:pt x="113" y="487"/>
                    <a:pt x="114" y="487"/>
                  </a:cubicBezTo>
                  <a:cubicBezTo>
                    <a:pt x="113" y="486"/>
                    <a:pt x="113" y="485"/>
                    <a:pt x="113" y="485"/>
                  </a:cubicBezTo>
                  <a:cubicBezTo>
                    <a:pt x="113" y="485"/>
                    <a:pt x="113" y="485"/>
                    <a:pt x="113" y="484"/>
                  </a:cubicBezTo>
                  <a:cubicBezTo>
                    <a:pt x="114" y="484"/>
                    <a:pt x="114" y="485"/>
                    <a:pt x="114" y="485"/>
                  </a:cubicBezTo>
                  <a:cubicBezTo>
                    <a:pt x="114" y="484"/>
                    <a:pt x="114" y="484"/>
                    <a:pt x="114" y="484"/>
                  </a:cubicBezTo>
                  <a:cubicBezTo>
                    <a:pt x="115" y="484"/>
                    <a:pt x="115" y="484"/>
                    <a:pt x="115" y="485"/>
                  </a:cubicBezTo>
                  <a:cubicBezTo>
                    <a:pt x="115" y="485"/>
                    <a:pt x="115" y="485"/>
                    <a:pt x="116" y="485"/>
                  </a:cubicBezTo>
                  <a:cubicBezTo>
                    <a:pt x="116" y="485"/>
                    <a:pt x="116" y="485"/>
                    <a:pt x="116" y="484"/>
                  </a:cubicBezTo>
                  <a:cubicBezTo>
                    <a:pt x="116" y="484"/>
                    <a:pt x="117" y="483"/>
                    <a:pt x="117" y="483"/>
                  </a:cubicBezTo>
                  <a:cubicBezTo>
                    <a:pt x="117" y="483"/>
                    <a:pt x="118" y="483"/>
                    <a:pt x="118" y="483"/>
                  </a:cubicBezTo>
                  <a:cubicBezTo>
                    <a:pt x="118" y="483"/>
                    <a:pt x="118" y="483"/>
                    <a:pt x="119" y="483"/>
                  </a:cubicBezTo>
                  <a:cubicBezTo>
                    <a:pt x="119" y="483"/>
                    <a:pt x="119" y="483"/>
                    <a:pt x="119" y="483"/>
                  </a:cubicBezTo>
                  <a:cubicBezTo>
                    <a:pt x="119" y="483"/>
                    <a:pt x="119" y="483"/>
                    <a:pt x="120" y="483"/>
                  </a:cubicBezTo>
                  <a:cubicBezTo>
                    <a:pt x="120" y="483"/>
                    <a:pt x="120" y="483"/>
                    <a:pt x="120" y="483"/>
                  </a:cubicBezTo>
                  <a:cubicBezTo>
                    <a:pt x="120" y="484"/>
                    <a:pt x="120" y="484"/>
                    <a:pt x="120" y="484"/>
                  </a:cubicBezTo>
                  <a:cubicBezTo>
                    <a:pt x="120" y="484"/>
                    <a:pt x="121" y="484"/>
                    <a:pt x="121" y="484"/>
                  </a:cubicBezTo>
                  <a:cubicBezTo>
                    <a:pt x="121" y="484"/>
                    <a:pt x="121" y="484"/>
                    <a:pt x="121" y="484"/>
                  </a:cubicBezTo>
                  <a:cubicBezTo>
                    <a:pt x="121" y="484"/>
                    <a:pt x="121" y="485"/>
                    <a:pt x="121" y="485"/>
                  </a:cubicBezTo>
                  <a:cubicBezTo>
                    <a:pt x="121" y="485"/>
                    <a:pt x="121" y="486"/>
                    <a:pt x="122" y="486"/>
                  </a:cubicBezTo>
                  <a:cubicBezTo>
                    <a:pt x="122" y="486"/>
                    <a:pt x="122" y="485"/>
                    <a:pt x="122" y="485"/>
                  </a:cubicBezTo>
                  <a:cubicBezTo>
                    <a:pt x="122" y="485"/>
                    <a:pt x="122" y="485"/>
                    <a:pt x="122" y="484"/>
                  </a:cubicBezTo>
                  <a:cubicBezTo>
                    <a:pt x="122" y="484"/>
                    <a:pt x="122" y="484"/>
                    <a:pt x="122" y="484"/>
                  </a:cubicBezTo>
                  <a:cubicBezTo>
                    <a:pt x="122" y="484"/>
                    <a:pt x="123" y="484"/>
                    <a:pt x="123" y="484"/>
                  </a:cubicBezTo>
                  <a:cubicBezTo>
                    <a:pt x="123" y="484"/>
                    <a:pt x="123" y="483"/>
                    <a:pt x="122" y="483"/>
                  </a:cubicBezTo>
                  <a:cubicBezTo>
                    <a:pt x="122" y="483"/>
                    <a:pt x="122" y="483"/>
                    <a:pt x="122" y="483"/>
                  </a:cubicBezTo>
                  <a:cubicBezTo>
                    <a:pt x="122" y="482"/>
                    <a:pt x="123" y="482"/>
                    <a:pt x="123" y="481"/>
                  </a:cubicBezTo>
                  <a:cubicBezTo>
                    <a:pt x="123" y="481"/>
                    <a:pt x="124" y="482"/>
                    <a:pt x="125" y="482"/>
                  </a:cubicBezTo>
                  <a:cubicBezTo>
                    <a:pt x="124" y="480"/>
                    <a:pt x="123" y="481"/>
                    <a:pt x="122" y="482"/>
                  </a:cubicBezTo>
                  <a:cubicBezTo>
                    <a:pt x="122" y="482"/>
                    <a:pt x="122" y="482"/>
                    <a:pt x="122" y="481"/>
                  </a:cubicBezTo>
                  <a:cubicBezTo>
                    <a:pt x="122" y="481"/>
                    <a:pt x="121" y="481"/>
                    <a:pt x="122" y="481"/>
                  </a:cubicBezTo>
                  <a:cubicBezTo>
                    <a:pt x="122" y="480"/>
                    <a:pt x="122" y="480"/>
                    <a:pt x="122" y="480"/>
                  </a:cubicBezTo>
                  <a:cubicBezTo>
                    <a:pt x="122" y="480"/>
                    <a:pt x="122" y="481"/>
                    <a:pt x="122" y="481"/>
                  </a:cubicBezTo>
                  <a:cubicBezTo>
                    <a:pt x="122" y="480"/>
                    <a:pt x="121" y="479"/>
                    <a:pt x="121" y="479"/>
                  </a:cubicBezTo>
                  <a:cubicBezTo>
                    <a:pt x="121" y="479"/>
                    <a:pt x="121" y="479"/>
                    <a:pt x="121" y="479"/>
                  </a:cubicBezTo>
                  <a:cubicBezTo>
                    <a:pt x="121" y="479"/>
                    <a:pt x="121" y="478"/>
                    <a:pt x="121" y="478"/>
                  </a:cubicBezTo>
                  <a:cubicBezTo>
                    <a:pt x="121" y="478"/>
                    <a:pt x="121" y="478"/>
                    <a:pt x="121" y="477"/>
                  </a:cubicBezTo>
                  <a:cubicBezTo>
                    <a:pt x="121" y="477"/>
                    <a:pt x="120" y="477"/>
                    <a:pt x="120" y="476"/>
                  </a:cubicBezTo>
                  <a:cubicBezTo>
                    <a:pt x="120" y="476"/>
                    <a:pt x="120" y="476"/>
                    <a:pt x="121" y="475"/>
                  </a:cubicBezTo>
                  <a:cubicBezTo>
                    <a:pt x="121" y="475"/>
                    <a:pt x="121" y="475"/>
                    <a:pt x="121" y="475"/>
                  </a:cubicBezTo>
                  <a:cubicBezTo>
                    <a:pt x="121" y="475"/>
                    <a:pt x="122" y="476"/>
                    <a:pt x="123" y="476"/>
                  </a:cubicBezTo>
                  <a:cubicBezTo>
                    <a:pt x="123" y="476"/>
                    <a:pt x="123" y="476"/>
                    <a:pt x="123" y="476"/>
                  </a:cubicBezTo>
                  <a:cubicBezTo>
                    <a:pt x="123" y="476"/>
                    <a:pt x="124" y="476"/>
                    <a:pt x="124" y="476"/>
                  </a:cubicBezTo>
                  <a:cubicBezTo>
                    <a:pt x="125" y="476"/>
                    <a:pt x="125" y="476"/>
                    <a:pt x="125" y="476"/>
                  </a:cubicBezTo>
                  <a:cubicBezTo>
                    <a:pt x="125" y="476"/>
                    <a:pt x="125" y="476"/>
                    <a:pt x="126" y="476"/>
                  </a:cubicBezTo>
                  <a:cubicBezTo>
                    <a:pt x="126" y="476"/>
                    <a:pt x="126" y="476"/>
                    <a:pt x="126" y="477"/>
                  </a:cubicBezTo>
                  <a:cubicBezTo>
                    <a:pt x="127" y="477"/>
                    <a:pt x="127" y="477"/>
                    <a:pt x="127" y="477"/>
                  </a:cubicBezTo>
                  <a:cubicBezTo>
                    <a:pt x="127" y="477"/>
                    <a:pt x="128" y="477"/>
                    <a:pt x="128" y="478"/>
                  </a:cubicBezTo>
                  <a:cubicBezTo>
                    <a:pt x="128" y="478"/>
                    <a:pt x="128" y="478"/>
                    <a:pt x="128" y="478"/>
                  </a:cubicBezTo>
                  <a:cubicBezTo>
                    <a:pt x="128" y="478"/>
                    <a:pt x="128" y="478"/>
                    <a:pt x="128" y="478"/>
                  </a:cubicBezTo>
                  <a:cubicBezTo>
                    <a:pt x="128" y="478"/>
                    <a:pt x="128" y="478"/>
                    <a:pt x="128" y="478"/>
                  </a:cubicBezTo>
                  <a:cubicBezTo>
                    <a:pt x="129" y="478"/>
                    <a:pt x="129" y="478"/>
                    <a:pt x="129" y="478"/>
                  </a:cubicBezTo>
                  <a:cubicBezTo>
                    <a:pt x="129" y="478"/>
                    <a:pt x="129" y="478"/>
                    <a:pt x="129" y="478"/>
                  </a:cubicBezTo>
                  <a:cubicBezTo>
                    <a:pt x="129" y="478"/>
                    <a:pt x="129" y="477"/>
                    <a:pt x="129" y="477"/>
                  </a:cubicBezTo>
                  <a:cubicBezTo>
                    <a:pt x="128" y="477"/>
                    <a:pt x="128" y="477"/>
                    <a:pt x="128" y="477"/>
                  </a:cubicBezTo>
                  <a:cubicBezTo>
                    <a:pt x="128" y="476"/>
                    <a:pt x="128" y="476"/>
                    <a:pt x="127" y="476"/>
                  </a:cubicBezTo>
                  <a:cubicBezTo>
                    <a:pt x="127" y="476"/>
                    <a:pt x="127" y="476"/>
                    <a:pt x="127" y="476"/>
                  </a:cubicBezTo>
                  <a:cubicBezTo>
                    <a:pt x="127" y="476"/>
                    <a:pt x="126" y="476"/>
                    <a:pt x="126" y="475"/>
                  </a:cubicBezTo>
                  <a:cubicBezTo>
                    <a:pt x="127" y="475"/>
                    <a:pt x="127" y="475"/>
                    <a:pt x="128" y="475"/>
                  </a:cubicBezTo>
                  <a:cubicBezTo>
                    <a:pt x="128" y="475"/>
                    <a:pt x="128" y="475"/>
                    <a:pt x="128" y="475"/>
                  </a:cubicBezTo>
                  <a:cubicBezTo>
                    <a:pt x="128" y="474"/>
                    <a:pt x="128" y="474"/>
                    <a:pt x="128" y="474"/>
                  </a:cubicBezTo>
                  <a:cubicBezTo>
                    <a:pt x="127" y="474"/>
                    <a:pt x="127" y="474"/>
                    <a:pt x="127" y="474"/>
                  </a:cubicBezTo>
                  <a:cubicBezTo>
                    <a:pt x="127" y="473"/>
                    <a:pt x="127" y="473"/>
                    <a:pt x="127" y="472"/>
                  </a:cubicBezTo>
                  <a:cubicBezTo>
                    <a:pt x="127" y="472"/>
                    <a:pt x="127" y="472"/>
                    <a:pt x="127" y="472"/>
                  </a:cubicBezTo>
                  <a:cubicBezTo>
                    <a:pt x="127" y="472"/>
                    <a:pt x="127" y="472"/>
                    <a:pt x="127" y="472"/>
                  </a:cubicBezTo>
                  <a:cubicBezTo>
                    <a:pt x="127" y="472"/>
                    <a:pt x="127" y="472"/>
                    <a:pt x="127" y="472"/>
                  </a:cubicBezTo>
                  <a:cubicBezTo>
                    <a:pt x="126" y="473"/>
                    <a:pt x="126" y="473"/>
                    <a:pt x="126" y="474"/>
                  </a:cubicBezTo>
                  <a:cubicBezTo>
                    <a:pt x="126" y="474"/>
                    <a:pt x="126" y="474"/>
                    <a:pt x="125" y="474"/>
                  </a:cubicBezTo>
                  <a:cubicBezTo>
                    <a:pt x="125" y="474"/>
                    <a:pt x="125" y="474"/>
                    <a:pt x="124" y="474"/>
                  </a:cubicBezTo>
                  <a:cubicBezTo>
                    <a:pt x="124" y="474"/>
                    <a:pt x="125" y="475"/>
                    <a:pt x="126" y="475"/>
                  </a:cubicBezTo>
                  <a:cubicBezTo>
                    <a:pt x="126" y="475"/>
                    <a:pt x="126" y="475"/>
                    <a:pt x="126" y="475"/>
                  </a:cubicBezTo>
                  <a:cubicBezTo>
                    <a:pt x="126" y="475"/>
                    <a:pt x="126" y="475"/>
                    <a:pt x="125" y="475"/>
                  </a:cubicBezTo>
                  <a:cubicBezTo>
                    <a:pt x="125" y="475"/>
                    <a:pt x="125" y="475"/>
                    <a:pt x="125" y="475"/>
                  </a:cubicBezTo>
                  <a:cubicBezTo>
                    <a:pt x="125" y="475"/>
                    <a:pt x="125" y="475"/>
                    <a:pt x="125" y="475"/>
                  </a:cubicBezTo>
                  <a:cubicBezTo>
                    <a:pt x="125" y="475"/>
                    <a:pt x="125" y="475"/>
                    <a:pt x="124" y="475"/>
                  </a:cubicBezTo>
                  <a:cubicBezTo>
                    <a:pt x="124" y="475"/>
                    <a:pt x="124" y="475"/>
                    <a:pt x="124" y="474"/>
                  </a:cubicBezTo>
                  <a:cubicBezTo>
                    <a:pt x="124" y="474"/>
                    <a:pt x="124" y="475"/>
                    <a:pt x="124" y="475"/>
                  </a:cubicBezTo>
                  <a:cubicBezTo>
                    <a:pt x="124" y="475"/>
                    <a:pt x="124" y="475"/>
                    <a:pt x="124" y="475"/>
                  </a:cubicBezTo>
                  <a:cubicBezTo>
                    <a:pt x="123" y="475"/>
                    <a:pt x="123" y="475"/>
                    <a:pt x="123" y="475"/>
                  </a:cubicBezTo>
                  <a:cubicBezTo>
                    <a:pt x="123" y="475"/>
                    <a:pt x="123" y="475"/>
                    <a:pt x="123" y="475"/>
                  </a:cubicBezTo>
                  <a:cubicBezTo>
                    <a:pt x="122" y="475"/>
                    <a:pt x="122" y="475"/>
                    <a:pt x="122" y="475"/>
                  </a:cubicBezTo>
                  <a:cubicBezTo>
                    <a:pt x="121" y="475"/>
                    <a:pt x="121" y="474"/>
                    <a:pt x="121" y="474"/>
                  </a:cubicBezTo>
                  <a:cubicBezTo>
                    <a:pt x="122" y="474"/>
                    <a:pt x="122" y="474"/>
                    <a:pt x="122" y="474"/>
                  </a:cubicBezTo>
                  <a:cubicBezTo>
                    <a:pt x="122" y="474"/>
                    <a:pt x="122" y="473"/>
                    <a:pt x="122" y="473"/>
                  </a:cubicBezTo>
                  <a:cubicBezTo>
                    <a:pt x="122" y="473"/>
                    <a:pt x="122" y="473"/>
                    <a:pt x="121" y="473"/>
                  </a:cubicBezTo>
                  <a:cubicBezTo>
                    <a:pt x="121" y="474"/>
                    <a:pt x="121" y="474"/>
                    <a:pt x="121" y="474"/>
                  </a:cubicBezTo>
                  <a:cubicBezTo>
                    <a:pt x="120" y="474"/>
                    <a:pt x="120" y="473"/>
                    <a:pt x="120" y="473"/>
                  </a:cubicBezTo>
                  <a:cubicBezTo>
                    <a:pt x="120" y="473"/>
                    <a:pt x="120" y="473"/>
                    <a:pt x="120" y="473"/>
                  </a:cubicBezTo>
                  <a:cubicBezTo>
                    <a:pt x="120" y="472"/>
                    <a:pt x="120" y="472"/>
                    <a:pt x="120" y="472"/>
                  </a:cubicBezTo>
                  <a:cubicBezTo>
                    <a:pt x="120" y="472"/>
                    <a:pt x="120" y="472"/>
                    <a:pt x="120" y="472"/>
                  </a:cubicBezTo>
                  <a:cubicBezTo>
                    <a:pt x="120" y="471"/>
                    <a:pt x="121" y="471"/>
                    <a:pt x="121" y="471"/>
                  </a:cubicBezTo>
                  <a:cubicBezTo>
                    <a:pt x="121" y="471"/>
                    <a:pt x="121" y="471"/>
                    <a:pt x="122" y="472"/>
                  </a:cubicBezTo>
                  <a:cubicBezTo>
                    <a:pt x="122" y="472"/>
                    <a:pt x="122" y="472"/>
                    <a:pt x="122" y="472"/>
                  </a:cubicBezTo>
                  <a:cubicBezTo>
                    <a:pt x="122" y="472"/>
                    <a:pt x="122" y="472"/>
                    <a:pt x="122" y="472"/>
                  </a:cubicBezTo>
                  <a:cubicBezTo>
                    <a:pt x="122" y="472"/>
                    <a:pt x="122" y="472"/>
                    <a:pt x="122" y="472"/>
                  </a:cubicBezTo>
                  <a:cubicBezTo>
                    <a:pt x="122" y="472"/>
                    <a:pt x="122" y="472"/>
                    <a:pt x="123" y="472"/>
                  </a:cubicBezTo>
                  <a:cubicBezTo>
                    <a:pt x="123" y="472"/>
                    <a:pt x="123" y="472"/>
                    <a:pt x="123" y="472"/>
                  </a:cubicBezTo>
                  <a:cubicBezTo>
                    <a:pt x="123" y="472"/>
                    <a:pt x="124" y="472"/>
                    <a:pt x="124" y="472"/>
                  </a:cubicBezTo>
                  <a:cubicBezTo>
                    <a:pt x="124" y="472"/>
                    <a:pt x="124" y="472"/>
                    <a:pt x="124" y="472"/>
                  </a:cubicBezTo>
                  <a:cubicBezTo>
                    <a:pt x="123" y="471"/>
                    <a:pt x="123" y="471"/>
                    <a:pt x="123" y="471"/>
                  </a:cubicBezTo>
                  <a:cubicBezTo>
                    <a:pt x="122" y="471"/>
                    <a:pt x="122" y="471"/>
                    <a:pt x="122" y="471"/>
                  </a:cubicBezTo>
                  <a:cubicBezTo>
                    <a:pt x="121" y="471"/>
                    <a:pt x="121" y="470"/>
                    <a:pt x="121" y="470"/>
                  </a:cubicBezTo>
                  <a:cubicBezTo>
                    <a:pt x="121" y="470"/>
                    <a:pt x="121" y="470"/>
                    <a:pt x="121" y="470"/>
                  </a:cubicBezTo>
                  <a:cubicBezTo>
                    <a:pt x="122" y="469"/>
                    <a:pt x="122" y="468"/>
                    <a:pt x="123" y="468"/>
                  </a:cubicBezTo>
                  <a:cubicBezTo>
                    <a:pt x="123" y="468"/>
                    <a:pt x="123" y="468"/>
                    <a:pt x="123" y="468"/>
                  </a:cubicBezTo>
                  <a:cubicBezTo>
                    <a:pt x="123" y="467"/>
                    <a:pt x="123" y="467"/>
                    <a:pt x="123" y="467"/>
                  </a:cubicBezTo>
                  <a:cubicBezTo>
                    <a:pt x="123" y="467"/>
                    <a:pt x="123" y="466"/>
                    <a:pt x="123" y="466"/>
                  </a:cubicBezTo>
                  <a:cubicBezTo>
                    <a:pt x="123" y="466"/>
                    <a:pt x="123" y="466"/>
                    <a:pt x="123" y="466"/>
                  </a:cubicBezTo>
                  <a:cubicBezTo>
                    <a:pt x="123" y="466"/>
                    <a:pt x="124" y="466"/>
                    <a:pt x="124" y="466"/>
                  </a:cubicBezTo>
                  <a:cubicBezTo>
                    <a:pt x="124" y="466"/>
                    <a:pt x="124" y="466"/>
                    <a:pt x="124" y="466"/>
                  </a:cubicBezTo>
                  <a:cubicBezTo>
                    <a:pt x="124" y="466"/>
                    <a:pt x="124" y="465"/>
                    <a:pt x="124" y="465"/>
                  </a:cubicBezTo>
                  <a:cubicBezTo>
                    <a:pt x="124" y="465"/>
                    <a:pt x="124" y="465"/>
                    <a:pt x="124" y="465"/>
                  </a:cubicBezTo>
                  <a:cubicBezTo>
                    <a:pt x="124" y="465"/>
                    <a:pt x="123" y="465"/>
                    <a:pt x="123" y="465"/>
                  </a:cubicBezTo>
                  <a:cubicBezTo>
                    <a:pt x="123" y="464"/>
                    <a:pt x="123" y="464"/>
                    <a:pt x="123" y="464"/>
                  </a:cubicBezTo>
                  <a:cubicBezTo>
                    <a:pt x="123" y="464"/>
                    <a:pt x="123" y="464"/>
                    <a:pt x="123" y="463"/>
                  </a:cubicBezTo>
                  <a:cubicBezTo>
                    <a:pt x="123" y="463"/>
                    <a:pt x="123" y="463"/>
                    <a:pt x="123" y="463"/>
                  </a:cubicBezTo>
                  <a:cubicBezTo>
                    <a:pt x="122" y="463"/>
                    <a:pt x="121" y="463"/>
                    <a:pt x="120" y="463"/>
                  </a:cubicBezTo>
                  <a:cubicBezTo>
                    <a:pt x="120" y="463"/>
                    <a:pt x="120" y="464"/>
                    <a:pt x="120" y="464"/>
                  </a:cubicBezTo>
                  <a:cubicBezTo>
                    <a:pt x="121" y="464"/>
                    <a:pt x="121" y="463"/>
                    <a:pt x="122" y="464"/>
                  </a:cubicBezTo>
                  <a:cubicBezTo>
                    <a:pt x="121" y="464"/>
                    <a:pt x="121" y="464"/>
                    <a:pt x="121" y="464"/>
                  </a:cubicBezTo>
                  <a:cubicBezTo>
                    <a:pt x="121" y="464"/>
                    <a:pt x="120" y="464"/>
                    <a:pt x="120" y="464"/>
                  </a:cubicBezTo>
                  <a:cubicBezTo>
                    <a:pt x="120" y="464"/>
                    <a:pt x="120" y="464"/>
                    <a:pt x="120" y="464"/>
                  </a:cubicBezTo>
                  <a:cubicBezTo>
                    <a:pt x="120" y="464"/>
                    <a:pt x="120" y="464"/>
                    <a:pt x="120" y="464"/>
                  </a:cubicBezTo>
                  <a:cubicBezTo>
                    <a:pt x="120" y="464"/>
                    <a:pt x="119" y="464"/>
                    <a:pt x="119" y="463"/>
                  </a:cubicBezTo>
                  <a:cubicBezTo>
                    <a:pt x="118" y="463"/>
                    <a:pt x="117" y="463"/>
                    <a:pt x="117" y="462"/>
                  </a:cubicBezTo>
                  <a:cubicBezTo>
                    <a:pt x="117" y="462"/>
                    <a:pt x="117" y="461"/>
                    <a:pt x="118" y="461"/>
                  </a:cubicBezTo>
                  <a:cubicBezTo>
                    <a:pt x="118" y="461"/>
                    <a:pt x="118" y="460"/>
                    <a:pt x="118" y="460"/>
                  </a:cubicBezTo>
                  <a:cubicBezTo>
                    <a:pt x="118" y="460"/>
                    <a:pt x="118" y="460"/>
                    <a:pt x="117" y="461"/>
                  </a:cubicBezTo>
                  <a:cubicBezTo>
                    <a:pt x="117" y="461"/>
                    <a:pt x="116" y="462"/>
                    <a:pt x="116" y="462"/>
                  </a:cubicBezTo>
                  <a:cubicBezTo>
                    <a:pt x="115" y="462"/>
                    <a:pt x="115" y="462"/>
                    <a:pt x="115" y="462"/>
                  </a:cubicBezTo>
                  <a:cubicBezTo>
                    <a:pt x="114" y="462"/>
                    <a:pt x="114" y="462"/>
                    <a:pt x="114" y="462"/>
                  </a:cubicBezTo>
                  <a:cubicBezTo>
                    <a:pt x="114" y="463"/>
                    <a:pt x="115" y="463"/>
                    <a:pt x="116" y="464"/>
                  </a:cubicBezTo>
                  <a:cubicBezTo>
                    <a:pt x="116" y="464"/>
                    <a:pt x="116" y="464"/>
                    <a:pt x="116" y="464"/>
                  </a:cubicBezTo>
                  <a:cubicBezTo>
                    <a:pt x="115" y="465"/>
                    <a:pt x="115" y="465"/>
                    <a:pt x="115" y="465"/>
                  </a:cubicBezTo>
                  <a:cubicBezTo>
                    <a:pt x="114" y="466"/>
                    <a:pt x="113" y="464"/>
                    <a:pt x="113" y="463"/>
                  </a:cubicBezTo>
                  <a:cubicBezTo>
                    <a:pt x="113" y="462"/>
                    <a:pt x="114" y="462"/>
                    <a:pt x="114" y="461"/>
                  </a:cubicBezTo>
                  <a:cubicBezTo>
                    <a:pt x="114" y="461"/>
                    <a:pt x="114" y="461"/>
                    <a:pt x="114" y="461"/>
                  </a:cubicBezTo>
                  <a:cubicBezTo>
                    <a:pt x="115" y="461"/>
                    <a:pt x="115" y="461"/>
                    <a:pt x="115" y="461"/>
                  </a:cubicBezTo>
                  <a:cubicBezTo>
                    <a:pt x="115" y="461"/>
                    <a:pt x="115" y="461"/>
                    <a:pt x="115" y="461"/>
                  </a:cubicBezTo>
                  <a:cubicBezTo>
                    <a:pt x="115" y="461"/>
                    <a:pt x="115" y="461"/>
                    <a:pt x="115" y="460"/>
                  </a:cubicBezTo>
                  <a:cubicBezTo>
                    <a:pt x="115" y="460"/>
                    <a:pt x="115" y="460"/>
                    <a:pt x="115" y="460"/>
                  </a:cubicBezTo>
                  <a:cubicBezTo>
                    <a:pt x="115" y="460"/>
                    <a:pt x="115" y="460"/>
                    <a:pt x="115" y="460"/>
                  </a:cubicBezTo>
                  <a:cubicBezTo>
                    <a:pt x="116" y="459"/>
                    <a:pt x="116" y="459"/>
                    <a:pt x="116" y="459"/>
                  </a:cubicBezTo>
                  <a:cubicBezTo>
                    <a:pt x="116" y="459"/>
                    <a:pt x="116" y="458"/>
                    <a:pt x="117" y="458"/>
                  </a:cubicBezTo>
                  <a:cubicBezTo>
                    <a:pt x="117" y="458"/>
                    <a:pt x="117" y="458"/>
                    <a:pt x="117" y="458"/>
                  </a:cubicBezTo>
                  <a:cubicBezTo>
                    <a:pt x="117" y="457"/>
                    <a:pt x="118" y="458"/>
                    <a:pt x="118" y="458"/>
                  </a:cubicBezTo>
                  <a:cubicBezTo>
                    <a:pt x="118" y="458"/>
                    <a:pt x="118" y="456"/>
                    <a:pt x="119" y="457"/>
                  </a:cubicBezTo>
                  <a:cubicBezTo>
                    <a:pt x="119" y="457"/>
                    <a:pt x="119" y="457"/>
                    <a:pt x="119" y="457"/>
                  </a:cubicBezTo>
                  <a:cubicBezTo>
                    <a:pt x="119" y="457"/>
                    <a:pt x="119" y="457"/>
                    <a:pt x="119" y="457"/>
                  </a:cubicBezTo>
                  <a:cubicBezTo>
                    <a:pt x="119" y="457"/>
                    <a:pt x="119" y="457"/>
                    <a:pt x="119" y="457"/>
                  </a:cubicBezTo>
                  <a:cubicBezTo>
                    <a:pt x="119" y="457"/>
                    <a:pt x="119" y="457"/>
                    <a:pt x="119" y="456"/>
                  </a:cubicBezTo>
                  <a:cubicBezTo>
                    <a:pt x="119" y="456"/>
                    <a:pt x="119" y="456"/>
                    <a:pt x="119" y="456"/>
                  </a:cubicBezTo>
                  <a:cubicBezTo>
                    <a:pt x="120" y="456"/>
                    <a:pt x="120" y="455"/>
                    <a:pt x="120" y="455"/>
                  </a:cubicBezTo>
                  <a:cubicBezTo>
                    <a:pt x="119" y="455"/>
                    <a:pt x="119" y="455"/>
                    <a:pt x="119" y="456"/>
                  </a:cubicBezTo>
                  <a:cubicBezTo>
                    <a:pt x="119" y="456"/>
                    <a:pt x="118" y="456"/>
                    <a:pt x="118" y="457"/>
                  </a:cubicBezTo>
                  <a:cubicBezTo>
                    <a:pt x="118" y="457"/>
                    <a:pt x="117" y="456"/>
                    <a:pt x="117" y="456"/>
                  </a:cubicBezTo>
                  <a:cubicBezTo>
                    <a:pt x="117" y="456"/>
                    <a:pt x="117" y="456"/>
                    <a:pt x="118" y="456"/>
                  </a:cubicBezTo>
                  <a:cubicBezTo>
                    <a:pt x="118" y="456"/>
                    <a:pt x="117" y="455"/>
                    <a:pt x="117" y="455"/>
                  </a:cubicBezTo>
                  <a:cubicBezTo>
                    <a:pt x="117" y="455"/>
                    <a:pt x="117" y="455"/>
                    <a:pt x="117" y="455"/>
                  </a:cubicBezTo>
                  <a:cubicBezTo>
                    <a:pt x="117" y="455"/>
                    <a:pt x="117" y="455"/>
                    <a:pt x="117" y="454"/>
                  </a:cubicBezTo>
                  <a:cubicBezTo>
                    <a:pt x="117" y="454"/>
                    <a:pt x="117" y="454"/>
                    <a:pt x="117" y="454"/>
                  </a:cubicBezTo>
                  <a:cubicBezTo>
                    <a:pt x="118" y="454"/>
                    <a:pt x="118" y="454"/>
                    <a:pt x="118" y="454"/>
                  </a:cubicBezTo>
                  <a:cubicBezTo>
                    <a:pt x="118" y="454"/>
                    <a:pt x="119" y="454"/>
                    <a:pt x="119" y="454"/>
                  </a:cubicBezTo>
                  <a:cubicBezTo>
                    <a:pt x="119" y="454"/>
                    <a:pt x="121" y="453"/>
                    <a:pt x="121" y="454"/>
                  </a:cubicBezTo>
                  <a:cubicBezTo>
                    <a:pt x="121" y="455"/>
                    <a:pt x="121" y="455"/>
                    <a:pt x="122" y="455"/>
                  </a:cubicBezTo>
                  <a:cubicBezTo>
                    <a:pt x="121" y="454"/>
                    <a:pt x="121" y="454"/>
                    <a:pt x="121" y="454"/>
                  </a:cubicBezTo>
                  <a:cubicBezTo>
                    <a:pt x="121" y="454"/>
                    <a:pt x="122" y="453"/>
                    <a:pt x="122" y="453"/>
                  </a:cubicBezTo>
                  <a:cubicBezTo>
                    <a:pt x="122" y="453"/>
                    <a:pt x="122" y="453"/>
                    <a:pt x="122" y="453"/>
                  </a:cubicBezTo>
                  <a:cubicBezTo>
                    <a:pt x="122" y="453"/>
                    <a:pt x="122" y="453"/>
                    <a:pt x="123" y="453"/>
                  </a:cubicBezTo>
                  <a:cubicBezTo>
                    <a:pt x="123" y="452"/>
                    <a:pt x="123" y="453"/>
                    <a:pt x="123" y="453"/>
                  </a:cubicBezTo>
                  <a:cubicBezTo>
                    <a:pt x="123" y="453"/>
                    <a:pt x="124" y="453"/>
                    <a:pt x="124" y="453"/>
                  </a:cubicBezTo>
                  <a:cubicBezTo>
                    <a:pt x="124" y="453"/>
                    <a:pt x="124" y="453"/>
                    <a:pt x="124" y="453"/>
                  </a:cubicBezTo>
                  <a:cubicBezTo>
                    <a:pt x="124" y="453"/>
                    <a:pt x="124" y="453"/>
                    <a:pt x="124" y="453"/>
                  </a:cubicBezTo>
                  <a:cubicBezTo>
                    <a:pt x="124" y="453"/>
                    <a:pt x="125" y="453"/>
                    <a:pt x="125" y="453"/>
                  </a:cubicBezTo>
                  <a:cubicBezTo>
                    <a:pt x="125" y="453"/>
                    <a:pt x="125" y="453"/>
                    <a:pt x="125" y="453"/>
                  </a:cubicBezTo>
                  <a:cubicBezTo>
                    <a:pt x="125" y="453"/>
                    <a:pt x="125" y="453"/>
                    <a:pt x="126" y="453"/>
                  </a:cubicBezTo>
                  <a:cubicBezTo>
                    <a:pt x="126" y="453"/>
                    <a:pt x="126" y="453"/>
                    <a:pt x="126" y="453"/>
                  </a:cubicBezTo>
                  <a:cubicBezTo>
                    <a:pt x="126" y="453"/>
                    <a:pt x="126" y="453"/>
                    <a:pt x="126" y="453"/>
                  </a:cubicBezTo>
                  <a:cubicBezTo>
                    <a:pt x="126" y="454"/>
                    <a:pt x="125" y="454"/>
                    <a:pt x="125" y="454"/>
                  </a:cubicBezTo>
                  <a:cubicBezTo>
                    <a:pt x="125" y="453"/>
                    <a:pt x="125" y="454"/>
                    <a:pt x="125" y="454"/>
                  </a:cubicBezTo>
                  <a:cubicBezTo>
                    <a:pt x="125" y="454"/>
                    <a:pt x="124" y="455"/>
                    <a:pt x="124" y="455"/>
                  </a:cubicBezTo>
                  <a:cubicBezTo>
                    <a:pt x="124" y="455"/>
                    <a:pt x="124" y="456"/>
                    <a:pt x="124" y="456"/>
                  </a:cubicBezTo>
                  <a:cubicBezTo>
                    <a:pt x="124" y="456"/>
                    <a:pt x="124" y="455"/>
                    <a:pt x="125" y="456"/>
                  </a:cubicBezTo>
                  <a:cubicBezTo>
                    <a:pt x="125" y="456"/>
                    <a:pt x="125" y="456"/>
                    <a:pt x="125" y="456"/>
                  </a:cubicBezTo>
                  <a:cubicBezTo>
                    <a:pt x="125" y="456"/>
                    <a:pt x="125" y="456"/>
                    <a:pt x="125" y="456"/>
                  </a:cubicBezTo>
                  <a:cubicBezTo>
                    <a:pt x="125" y="457"/>
                    <a:pt x="125" y="457"/>
                    <a:pt x="124" y="457"/>
                  </a:cubicBezTo>
                  <a:cubicBezTo>
                    <a:pt x="124" y="457"/>
                    <a:pt x="124" y="457"/>
                    <a:pt x="124" y="457"/>
                  </a:cubicBezTo>
                  <a:cubicBezTo>
                    <a:pt x="124" y="457"/>
                    <a:pt x="124" y="457"/>
                    <a:pt x="124" y="457"/>
                  </a:cubicBezTo>
                  <a:cubicBezTo>
                    <a:pt x="125" y="458"/>
                    <a:pt x="125" y="457"/>
                    <a:pt x="125" y="457"/>
                  </a:cubicBezTo>
                  <a:cubicBezTo>
                    <a:pt x="125" y="457"/>
                    <a:pt x="125" y="456"/>
                    <a:pt x="125" y="456"/>
                  </a:cubicBezTo>
                  <a:cubicBezTo>
                    <a:pt x="125" y="457"/>
                    <a:pt x="125" y="457"/>
                    <a:pt x="125" y="457"/>
                  </a:cubicBezTo>
                  <a:cubicBezTo>
                    <a:pt x="125" y="457"/>
                    <a:pt x="126" y="457"/>
                    <a:pt x="126" y="457"/>
                  </a:cubicBezTo>
                  <a:cubicBezTo>
                    <a:pt x="126" y="457"/>
                    <a:pt x="126" y="458"/>
                    <a:pt x="126" y="458"/>
                  </a:cubicBezTo>
                  <a:cubicBezTo>
                    <a:pt x="126" y="458"/>
                    <a:pt x="126" y="458"/>
                    <a:pt x="126" y="458"/>
                  </a:cubicBezTo>
                  <a:cubicBezTo>
                    <a:pt x="126" y="459"/>
                    <a:pt x="126" y="459"/>
                    <a:pt x="126" y="459"/>
                  </a:cubicBezTo>
                  <a:cubicBezTo>
                    <a:pt x="126" y="459"/>
                    <a:pt x="126" y="460"/>
                    <a:pt x="126" y="460"/>
                  </a:cubicBezTo>
                  <a:cubicBezTo>
                    <a:pt x="125" y="460"/>
                    <a:pt x="125" y="460"/>
                    <a:pt x="125" y="461"/>
                  </a:cubicBezTo>
                  <a:cubicBezTo>
                    <a:pt x="125" y="461"/>
                    <a:pt x="125" y="461"/>
                    <a:pt x="125" y="461"/>
                  </a:cubicBezTo>
                  <a:cubicBezTo>
                    <a:pt x="126" y="461"/>
                    <a:pt x="126" y="461"/>
                    <a:pt x="126" y="461"/>
                  </a:cubicBezTo>
                  <a:cubicBezTo>
                    <a:pt x="126" y="461"/>
                    <a:pt x="126" y="460"/>
                    <a:pt x="126" y="460"/>
                  </a:cubicBezTo>
                  <a:cubicBezTo>
                    <a:pt x="127" y="460"/>
                    <a:pt x="127" y="458"/>
                    <a:pt x="128" y="458"/>
                  </a:cubicBezTo>
                  <a:cubicBezTo>
                    <a:pt x="128" y="457"/>
                    <a:pt x="129" y="457"/>
                    <a:pt x="129" y="456"/>
                  </a:cubicBezTo>
                  <a:cubicBezTo>
                    <a:pt x="128" y="456"/>
                    <a:pt x="128" y="456"/>
                    <a:pt x="128" y="456"/>
                  </a:cubicBezTo>
                  <a:cubicBezTo>
                    <a:pt x="128" y="457"/>
                    <a:pt x="127" y="457"/>
                    <a:pt x="127" y="458"/>
                  </a:cubicBezTo>
                  <a:cubicBezTo>
                    <a:pt x="127" y="458"/>
                    <a:pt x="127" y="458"/>
                    <a:pt x="127" y="458"/>
                  </a:cubicBezTo>
                  <a:cubicBezTo>
                    <a:pt x="127" y="458"/>
                    <a:pt x="127" y="458"/>
                    <a:pt x="127" y="458"/>
                  </a:cubicBezTo>
                  <a:cubicBezTo>
                    <a:pt x="127" y="458"/>
                    <a:pt x="127" y="458"/>
                    <a:pt x="127" y="458"/>
                  </a:cubicBezTo>
                  <a:cubicBezTo>
                    <a:pt x="127" y="457"/>
                    <a:pt x="127" y="455"/>
                    <a:pt x="127" y="455"/>
                  </a:cubicBezTo>
                  <a:cubicBezTo>
                    <a:pt x="127" y="454"/>
                    <a:pt x="128" y="454"/>
                    <a:pt x="128" y="454"/>
                  </a:cubicBezTo>
                  <a:cubicBezTo>
                    <a:pt x="129" y="454"/>
                    <a:pt x="128" y="454"/>
                    <a:pt x="128" y="453"/>
                  </a:cubicBezTo>
                  <a:cubicBezTo>
                    <a:pt x="128" y="453"/>
                    <a:pt x="128" y="453"/>
                    <a:pt x="129" y="452"/>
                  </a:cubicBezTo>
                  <a:cubicBezTo>
                    <a:pt x="129" y="452"/>
                    <a:pt x="129" y="452"/>
                    <a:pt x="129" y="452"/>
                  </a:cubicBezTo>
                  <a:cubicBezTo>
                    <a:pt x="129" y="452"/>
                    <a:pt x="129" y="452"/>
                    <a:pt x="129" y="452"/>
                  </a:cubicBezTo>
                  <a:cubicBezTo>
                    <a:pt x="129" y="452"/>
                    <a:pt x="130" y="452"/>
                    <a:pt x="130" y="452"/>
                  </a:cubicBezTo>
                  <a:cubicBezTo>
                    <a:pt x="130" y="452"/>
                    <a:pt x="130" y="452"/>
                    <a:pt x="129" y="452"/>
                  </a:cubicBezTo>
                  <a:cubicBezTo>
                    <a:pt x="129" y="452"/>
                    <a:pt x="128" y="452"/>
                    <a:pt x="128" y="453"/>
                  </a:cubicBezTo>
                  <a:cubicBezTo>
                    <a:pt x="127" y="453"/>
                    <a:pt x="128" y="452"/>
                    <a:pt x="128" y="452"/>
                  </a:cubicBezTo>
                  <a:cubicBezTo>
                    <a:pt x="128" y="451"/>
                    <a:pt x="128" y="451"/>
                    <a:pt x="128" y="451"/>
                  </a:cubicBezTo>
                  <a:cubicBezTo>
                    <a:pt x="128" y="450"/>
                    <a:pt x="128" y="450"/>
                    <a:pt x="128" y="450"/>
                  </a:cubicBezTo>
                  <a:cubicBezTo>
                    <a:pt x="128" y="450"/>
                    <a:pt x="128" y="450"/>
                    <a:pt x="128" y="450"/>
                  </a:cubicBezTo>
                  <a:cubicBezTo>
                    <a:pt x="128" y="450"/>
                    <a:pt x="128" y="450"/>
                    <a:pt x="129" y="450"/>
                  </a:cubicBezTo>
                  <a:cubicBezTo>
                    <a:pt x="129" y="450"/>
                    <a:pt x="129" y="450"/>
                    <a:pt x="129" y="449"/>
                  </a:cubicBezTo>
                  <a:cubicBezTo>
                    <a:pt x="129" y="449"/>
                    <a:pt x="129" y="449"/>
                    <a:pt x="129" y="449"/>
                  </a:cubicBezTo>
                  <a:cubicBezTo>
                    <a:pt x="129" y="449"/>
                    <a:pt x="129" y="449"/>
                    <a:pt x="129" y="449"/>
                  </a:cubicBezTo>
                  <a:cubicBezTo>
                    <a:pt x="129" y="448"/>
                    <a:pt x="130" y="448"/>
                    <a:pt x="130" y="448"/>
                  </a:cubicBezTo>
                  <a:cubicBezTo>
                    <a:pt x="130" y="448"/>
                    <a:pt x="130" y="448"/>
                    <a:pt x="130" y="449"/>
                  </a:cubicBezTo>
                  <a:cubicBezTo>
                    <a:pt x="130" y="449"/>
                    <a:pt x="131" y="449"/>
                    <a:pt x="131" y="449"/>
                  </a:cubicBezTo>
                  <a:cubicBezTo>
                    <a:pt x="131" y="449"/>
                    <a:pt x="131" y="450"/>
                    <a:pt x="132" y="450"/>
                  </a:cubicBezTo>
                  <a:cubicBezTo>
                    <a:pt x="132" y="450"/>
                    <a:pt x="132" y="450"/>
                    <a:pt x="132" y="450"/>
                  </a:cubicBezTo>
                  <a:cubicBezTo>
                    <a:pt x="132" y="450"/>
                    <a:pt x="132" y="450"/>
                    <a:pt x="132" y="450"/>
                  </a:cubicBezTo>
                  <a:cubicBezTo>
                    <a:pt x="133" y="450"/>
                    <a:pt x="133" y="450"/>
                    <a:pt x="133" y="449"/>
                  </a:cubicBezTo>
                  <a:cubicBezTo>
                    <a:pt x="134" y="449"/>
                    <a:pt x="132" y="449"/>
                    <a:pt x="132" y="449"/>
                  </a:cubicBezTo>
                  <a:cubicBezTo>
                    <a:pt x="132" y="449"/>
                    <a:pt x="132" y="449"/>
                    <a:pt x="132" y="449"/>
                  </a:cubicBezTo>
                  <a:cubicBezTo>
                    <a:pt x="132" y="449"/>
                    <a:pt x="131" y="449"/>
                    <a:pt x="131" y="449"/>
                  </a:cubicBezTo>
                  <a:cubicBezTo>
                    <a:pt x="131" y="448"/>
                    <a:pt x="131" y="448"/>
                    <a:pt x="130" y="448"/>
                  </a:cubicBezTo>
                  <a:cubicBezTo>
                    <a:pt x="130" y="448"/>
                    <a:pt x="130" y="448"/>
                    <a:pt x="129" y="448"/>
                  </a:cubicBezTo>
                  <a:cubicBezTo>
                    <a:pt x="129" y="448"/>
                    <a:pt x="129" y="449"/>
                    <a:pt x="129" y="448"/>
                  </a:cubicBezTo>
                  <a:cubicBezTo>
                    <a:pt x="129" y="448"/>
                    <a:pt x="129" y="448"/>
                    <a:pt x="129" y="448"/>
                  </a:cubicBezTo>
                  <a:cubicBezTo>
                    <a:pt x="129" y="447"/>
                    <a:pt x="129" y="447"/>
                    <a:pt x="129" y="447"/>
                  </a:cubicBezTo>
                  <a:cubicBezTo>
                    <a:pt x="129" y="447"/>
                    <a:pt x="129" y="447"/>
                    <a:pt x="129" y="447"/>
                  </a:cubicBezTo>
                  <a:cubicBezTo>
                    <a:pt x="129" y="447"/>
                    <a:pt x="129" y="446"/>
                    <a:pt x="129" y="446"/>
                  </a:cubicBezTo>
                  <a:cubicBezTo>
                    <a:pt x="129" y="446"/>
                    <a:pt x="129" y="446"/>
                    <a:pt x="129" y="446"/>
                  </a:cubicBezTo>
                  <a:cubicBezTo>
                    <a:pt x="129" y="446"/>
                    <a:pt x="129" y="446"/>
                    <a:pt x="129" y="446"/>
                  </a:cubicBezTo>
                  <a:cubicBezTo>
                    <a:pt x="129" y="445"/>
                    <a:pt x="129" y="445"/>
                    <a:pt x="129" y="445"/>
                  </a:cubicBezTo>
                  <a:cubicBezTo>
                    <a:pt x="129" y="445"/>
                    <a:pt x="129" y="445"/>
                    <a:pt x="129" y="445"/>
                  </a:cubicBezTo>
                  <a:cubicBezTo>
                    <a:pt x="130" y="445"/>
                    <a:pt x="130" y="445"/>
                    <a:pt x="130" y="445"/>
                  </a:cubicBezTo>
                  <a:cubicBezTo>
                    <a:pt x="131" y="445"/>
                    <a:pt x="131" y="445"/>
                    <a:pt x="131" y="445"/>
                  </a:cubicBezTo>
                  <a:cubicBezTo>
                    <a:pt x="131" y="444"/>
                    <a:pt x="132" y="444"/>
                    <a:pt x="132" y="444"/>
                  </a:cubicBezTo>
                  <a:cubicBezTo>
                    <a:pt x="132" y="444"/>
                    <a:pt x="133" y="443"/>
                    <a:pt x="133" y="443"/>
                  </a:cubicBezTo>
                  <a:cubicBezTo>
                    <a:pt x="133" y="443"/>
                    <a:pt x="133" y="443"/>
                    <a:pt x="134" y="443"/>
                  </a:cubicBezTo>
                  <a:cubicBezTo>
                    <a:pt x="134" y="442"/>
                    <a:pt x="134" y="441"/>
                    <a:pt x="134" y="441"/>
                  </a:cubicBezTo>
                  <a:cubicBezTo>
                    <a:pt x="134" y="441"/>
                    <a:pt x="134" y="441"/>
                    <a:pt x="134" y="441"/>
                  </a:cubicBezTo>
                  <a:cubicBezTo>
                    <a:pt x="134" y="441"/>
                    <a:pt x="135" y="440"/>
                    <a:pt x="135" y="440"/>
                  </a:cubicBezTo>
                  <a:cubicBezTo>
                    <a:pt x="135" y="440"/>
                    <a:pt x="135" y="440"/>
                    <a:pt x="134" y="440"/>
                  </a:cubicBezTo>
                  <a:cubicBezTo>
                    <a:pt x="134" y="440"/>
                    <a:pt x="134" y="439"/>
                    <a:pt x="134" y="439"/>
                  </a:cubicBezTo>
                  <a:cubicBezTo>
                    <a:pt x="134" y="439"/>
                    <a:pt x="134" y="440"/>
                    <a:pt x="134" y="440"/>
                  </a:cubicBezTo>
                  <a:cubicBezTo>
                    <a:pt x="134" y="440"/>
                    <a:pt x="134" y="440"/>
                    <a:pt x="134" y="440"/>
                  </a:cubicBezTo>
                  <a:cubicBezTo>
                    <a:pt x="133" y="440"/>
                    <a:pt x="133" y="440"/>
                    <a:pt x="132" y="439"/>
                  </a:cubicBezTo>
                  <a:cubicBezTo>
                    <a:pt x="132" y="438"/>
                    <a:pt x="132" y="438"/>
                    <a:pt x="132" y="438"/>
                  </a:cubicBezTo>
                  <a:cubicBezTo>
                    <a:pt x="132" y="438"/>
                    <a:pt x="132" y="438"/>
                    <a:pt x="131" y="438"/>
                  </a:cubicBezTo>
                  <a:cubicBezTo>
                    <a:pt x="131" y="438"/>
                    <a:pt x="131" y="438"/>
                    <a:pt x="131" y="438"/>
                  </a:cubicBezTo>
                  <a:cubicBezTo>
                    <a:pt x="131" y="438"/>
                    <a:pt x="130" y="438"/>
                    <a:pt x="130" y="438"/>
                  </a:cubicBezTo>
                  <a:cubicBezTo>
                    <a:pt x="130" y="438"/>
                    <a:pt x="130" y="438"/>
                    <a:pt x="130" y="437"/>
                  </a:cubicBezTo>
                  <a:cubicBezTo>
                    <a:pt x="130" y="437"/>
                    <a:pt x="130" y="437"/>
                    <a:pt x="130" y="437"/>
                  </a:cubicBezTo>
                  <a:cubicBezTo>
                    <a:pt x="130" y="437"/>
                    <a:pt x="129" y="437"/>
                    <a:pt x="130" y="437"/>
                  </a:cubicBezTo>
                  <a:cubicBezTo>
                    <a:pt x="130" y="437"/>
                    <a:pt x="130" y="437"/>
                    <a:pt x="130" y="436"/>
                  </a:cubicBezTo>
                  <a:cubicBezTo>
                    <a:pt x="130" y="436"/>
                    <a:pt x="130" y="436"/>
                    <a:pt x="130" y="436"/>
                  </a:cubicBezTo>
                  <a:cubicBezTo>
                    <a:pt x="130" y="436"/>
                    <a:pt x="130" y="436"/>
                    <a:pt x="130" y="436"/>
                  </a:cubicBezTo>
                  <a:cubicBezTo>
                    <a:pt x="130" y="436"/>
                    <a:pt x="130" y="436"/>
                    <a:pt x="130" y="436"/>
                  </a:cubicBezTo>
                  <a:cubicBezTo>
                    <a:pt x="130" y="436"/>
                    <a:pt x="130" y="436"/>
                    <a:pt x="130" y="435"/>
                  </a:cubicBezTo>
                  <a:cubicBezTo>
                    <a:pt x="130" y="435"/>
                    <a:pt x="130" y="435"/>
                    <a:pt x="130" y="435"/>
                  </a:cubicBezTo>
                  <a:cubicBezTo>
                    <a:pt x="130" y="435"/>
                    <a:pt x="130" y="435"/>
                    <a:pt x="130" y="434"/>
                  </a:cubicBezTo>
                  <a:cubicBezTo>
                    <a:pt x="130" y="434"/>
                    <a:pt x="130" y="434"/>
                    <a:pt x="131" y="434"/>
                  </a:cubicBezTo>
                  <a:cubicBezTo>
                    <a:pt x="131" y="434"/>
                    <a:pt x="131" y="435"/>
                    <a:pt x="131" y="435"/>
                  </a:cubicBezTo>
                  <a:cubicBezTo>
                    <a:pt x="131" y="435"/>
                    <a:pt x="131" y="435"/>
                    <a:pt x="131" y="435"/>
                  </a:cubicBezTo>
                  <a:cubicBezTo>
                    <a:pt x="131" y="435"/>
                    <a:pt x="131" y="435"/>
                    <a:pt x="131" y="435"/>
                  </a:cubicBezTo>
                  <a:cubicBezTo>
                    <a:pt x="131" y="435"/>
                    <a:pt x="131" y="435"/>
                    <a:pt x="131" y="435"/>
                  </a:cubicBezTo>
                  <a:cubicBezTo>
                    <a:pt x="131" y="435"/>
                    <a:pt x="131" y="434"/>
                    <a:pt x="131" y="434"/>
                  </a:cubicBezTo>
                  <a:cubicBezTo>
                    <a:pt x="131" y="434"/>
                    <a:pt x="131" y="434"/>
                    <a:pt x="131" y="434"/>
                  </a:cubicBezTo>
                  <a:cubicBezTo>
                    <a:pt x="131" y="434"/>
                    <a:pt x="132" y="434"/>
                    <a:pt x="132" y="434"/>
                  </a:cubicBezTo>
                  <a:cubicBezTo>
                    <a:pt x="132" y="434"/>
                    <a:pt x="132" y="433"/>
                    <a:pt x="132" y="433"/>
                  </a:cubicBezTo>
                  <a:cubicBezTo>
                    <a:pt x="132" y="433"/>
                    <a:pt x="132" y="433"/>
                    <a:pt x="132" y="433"/>
                  </a:cubicBezTo>
                  <a:cubicBezTo>
                    <a:pt x="132" y="433"/>
                    <a:pt x="132" y="433"/>
                    <a:pt x="131" y="433"/>
                  </a:cubicBezTo>
                  <a:cubicBezTo>
                    <a:pt x="131" y="433"/>
                    <a:pt x="131" y="433"/>
                    <a:pt x="131" y="433"/>
                  </a:cubicBezTo>
                  <a:cubicBezTo>
                    <a:pt x="131" y="433"/>
                    <a:pt x="131" y="433"/>
                    <a:pt x="131" y="433"/>
                  </a:cubicBezTo>
                  <a:cubicBezTo>
                    <a:pt x="131" y="433"/>
                    <a:pt x="131" y="433"/>
                    <a:pt x="131" y="432"/>
                  </a:cubicBezTo>
                  <a:cubicBezTo>
                    <a:pt x="132" y="432"/>
                    <a:pt x="132" y="432"/>
                    <a:pt x="132" y="432"/>
                  </a:cubicBezTo>
                  <a:cubicBezTo>
                    <a:pt x="132" y="432"/>
                    <a:pt x="132" y="432"/>
                    <a:pt x="132" y="432"/>
                  </a:cubicBezTo>
                  <a:cubicBezTo>
                    <a:pt x="132" y="432"/>
                    <a:pt x="132" y="432"/>
                    <a:pt x="132" y="432"/>
                  </a:cubicBezTo>
                  <a:cubicBezTo>
                    <a:pt x="132" y="432"/>
                    <a:pt x="132" y="432"/>
                    <a:pt x="132" y="431"/>
                  </a:cubicBezTo>
                  <a:cubicBezTo>
                    <a:pt x="132" y="431"/>
                    <a:pt x="132" y="431"/>
                    <a:pt x="132" y="431"/>
                  </a:cubicBezTo>
                  <a:cubicBezTo>
                    <a:pt x="132" y="431"/>
                    <a:pt x="131" y="431"/>
                    <a:pt x="131" y="431"/>
                  </a:cubicBezTo>
                  <a:cubicBezTo>
                    <a:pt x="131" y="431"/>
                    <a:pt x="131" y="430"/>
                    <a:pt x="131" y="430"/>
                  </a:cubicBezTo>
                  <a:cubicBezTo>
                    <a:pt x="131" y="430"/>
                    <a:pt x="131" y="430"/>
                    <a:pt x="131" y="430"/>
                  </a:cubicBezTo>
                  <a:cubicBezTo>
                    <a:pt x="131" y="430"/>
                    <a:pt x="131" y="429"/>
                    <a:pt x="131" y="429"/>
                  </a:cubicBezTo>
                  <a:cubicBezTo>
                    <a:pt x="131" y="429"/>
                    <a:pt x="131" y="429"/>
                    <a:pt x="131" y="429"/>
                  </a:cubicBezTo>
                  <a:cubicBezTo>
                    <a:pt x="132" y="429"/>
                    <a:pt x="132" y="428"/>
                    <a:pt x="132" y="428"/>
                  </a:cubicBezTo>
                  <a:cubicBezTo>
                    <a:pt x="132" y="428"/>
                    <a:pt x="132" y="428"/>
                    <a:pt x="132" y="428"/>
                  </a:cubicBezTo>
                  <a:cubicBezTo>
                    <a:pt x="132" y="428"/>
                    <a:pt x="132" y="427"/>
                    <a:pt x="132" y="427"/>
                  </a:cubicBezTo>
                  <a:cubicBezTo>
                    <a:pt x="132" y="427"/>
                    <a:pt x="132" y="427"/>
                    <a:pt x="132" y="427"/>
                  </a:cubicBezTo>
                  <a:cubicBezTo>
                    <a:pt x="132" y="427"/>
                    <a:pt x="132" y="427"/>
                    <a:pt x="132" y="426"/>
                  </a:cubicBezTo>
                  <a:cubicBezTo>
                    <a:pt x="132" y="426"/>
                    <a:pt x="132" y="426"/>
                    <a:pt x="133" y="426"/>
                  </a:cubicBezTo>
                  <a:cubicBezTo>
                    <a:pt x="133" y="426"/>
                    <a:pt x="133" y="426"/>
                    <a:pt x="133" y="426"/>
                  </a:cubicBezTo>
                  <a:cubicBezTo>
                    <a:pt x="133" y="426"/>
                    <a:pt x="133" y="425"/>
                    <a:pt x="133" y="425"/>
                  </a:cubicBezTo>
                  <a:cubicBezTo>
                    <a:pt x="133" y="425"/>
                    <a:pt x="133" y="425"/>
                    <a:pt x="133" y="424"/>
                  </a:cubicBezTo>
                  <a:cubicBezTo>
                    <a:pt x="133" y="424"/>
                    <a:pt x="133" y="424"/>
                    <a:pt x="133" y="424"/>
                  </a:cubicBezTo>
                  <a:cubicBezTo>
                    <a:pt x="133" y="424"/>
                    <a:pt x="133" y="424"/>
                    <a:pt x="133" y="424"/>
                  </a:cubicBezTo>
                  <a:cubicBezTo>
                    <a:pt x="133" y="423"/>
                    <a:pt x="133" y="423"/>
                    <a:pt x="133" y="423"/>
                  </a:cubicBezTo>
                  <a:cubicBezTo>
                    <a:pt x="133" y="423"/>
                    <a:pt x="132" y="423"/>
                    <a:pt x="133" y="422"/>
                  </a:cubicBezTo>
                  <a:cubicBezTo>
                    <a:pt x="133" y="422"/>
                    <a:pt x="133" y="421"/>
                    <a:pt x="133" y="421"/>
                  </a:cubicBezTo>
                  <a:cubicBezTo>
                    <a:pt x="133" y="421"/>
                    <a:pt x="133" y="421"/>
                    <a:pt x="133" y="421"/>
                  </a:cubicBezTo>
                  <a:cubicBezTo>
                    <a:pt x="133" y="421"/>
                    <a:pt x="133" y="421"/>
                    <a:pt x="134" y="421"/>
                  </a:cubicBezTo>
                  <a:cubicBezTo>
                    <a:pt x="134" y="421"/>
                    <a:pt x="134" y="421"/>
                    <a:pt x="134" y="422"/>
                  </a:cubicBezTo>
                  <a:cubicBezTo>
                    <a:pt x="134" y="421"/>
                    <a:pt x="134" y="421"/>
                    <a:pt x="134" y="421"/>
                  </a:cubicBezTo>
                  <a:cubicBezTo>
                    <a:pt x="134" y="421"/>
                    <a:pt x="134" y="420"/>
                    <a:pt x="134" y="420"/>
                  </a:cubicBezTo>
                  <a:cubicBezTo>
                    <a:pt x="133" y="419"/>
                    <a:pt x="133" y="419"/>
                    <a:pt x="133" y="419"/>
                  </a:cubicBezTo>
                  <a:cubicBezTo>
                    <a:pt x="133" y="419"/>
                    <a:pt x="133" y="419"/>
                    <a:pt x="133" y="418"/>
                  </a:cubicBezTo>
                  <a:cubicBezTo>
                    <a:pt x="133" y="418"/>
                    <a:pt x="133" y="418"/>
                    <a:pt x="134" y="418"/>
                  </a:cubicBezTo>
                  <a:cubicBezTo>
                    <a:pt x="134" y="418"/>
                    <a:pt x="134" y="418"/>
                    <a:pt x="135" y="418"/>
                  </a:cubicBezTo>
                  <a:cubicBezTo>
                    <a:pt x="135" y="418"/>
                    <a:pt x="135" y="418"/>
                    <a:pt x="135" y="418"/>
                  </a:cubicBezTo>
                  <a:cubicBezTo>
                    <a:pt x="135" y="419"/>
                    <a:pt x="135" y="419"/>
                    <a:pt x="135" y="419"/>
                  </a:cubicBezTo>
                  <a:cubicBezTo>
                    <a:pt x="135" y="419"/>
                    <a:pt x="135" y="420"/>
                    <a:pt x="136" y="420"/>
                  </a:cubicBezTo>
                  <a:cubicBezTo>
                    <a:pt x="136" y="420"/>
                    <a:pt x="136" y="420"/>
                    <a:pt x="136" y="420"/>
                  </a:cubicBezTo>
                  <a:cubicBezTo>
                    <a:pt x="136" y="420"/>
                    <a:pt x="135" y="419"/>
                    <a:pt x="135" y="419"/>
                  </a:cubicBezTo>
                  <a:cubicBezTo>
                    <a:pt x="135" y="419"/>
                    <a:pt x="135" y="419"/>
                    <a:pt x="135" y="419"/>
                  </a:cubicBezTo>
                  <a:cubicBezTo>
                    <a:pt x="135" y="419"/>
                    <a:pt x="135" y="419"/>
                    <a:pt x="135" y="419"/>
                  </a:cubicBezTo>
                  <a:cubicBezTo>
                    <a:pt x="135" y="418"/>
                    <a:pt x="135" y="418"/>
                    <a:pt x="135" y="418"/>
                  </a:cubicBezTo>
                  <a:cubicBezTo>
                    <a:pt x="135" y="417"/>
                    <a:pt x="135" y="417"/>
                    <a:pt x="136" y="416"/>
                  </a:cubicBezTo>
                  <a:cubicBezTo>
                    <a:pt x="136" y="416"/>
                    <a:pt x="136" y="416"/>
                    <a:pt x="135" y="416"/>
                  </a:cubicBezTo>
                  <a:cubicBezTo>
                    <a:pt x="135" y="416"/>
                    <a:pt x="135" y="416"/>
                    <a:pt x="135" y="416"/>
                  </a:cubicBezTo>
                  <a:cubicBezTo>
                    <a:pt x="135" y="416"/>
                    <a:pt x="135" y="416"/>
                    <a:pt x="134" y="416"/>
                  </a:cubicBezTo>
                  <a:cubicBezTo>
                    <a:pt x="134" y="416"/>
                    <a:pt x="134" y="416"/>
                    <a:pt x="134" y="416"/>
                  </a:cubicBezTo>
                  <a:cubicBezTo>
                    <a:pt x="133" y="416"/>
                    <a:pt x="133" y="416"/>
                    <a:pt x="133" y="415"/>
                  </a:cubicBezTo>
                  <a:cubicBezTo>
                    <a:pt x="133" y="415"/>
                    <a:pt x="133" y="415"/>
                    <a:pt x="133" y="415"/>
                  </a:cubicBezTo>
                  <a:cubicBezTo>
                    <a:pt x="133" y="415"/>
                    <a:pt x="133" y="415"/>
                    <a:pt x="133" y="415"/>
                  </a:cubicBezTo>
                  <a:cubicBezTo>
                    <a:pt x="133" y="414"/>
                    <a:pt x="134" y="414"/>
                    <a:pt x="134" y="414"/>
                  </a:cubicBezTo>
                  <a:cubicBezTo>
                    <a:pt x="134" y="413"/>
                    <a:pt x="134" y="413"/>
                    <a:pt x="134" y="413"/>
                  </a:cubicBezTo>
                  <a:cubicBezTo>
                    <a:pt x="134" y="413"/>
                    <a:pt x="134" y="412"/>
                    <a:pt x="133" y="412"/>
                  </a:cubicBezTo>
                  <a:cubicBezTo>
                    <a:pt x="133" y="412"/>
                    <a:pt x="133" y="412"/>
                    <a:pt x="133" y="412"/>
                  </a:cubicBezTo>
                  <a:cubicBezTo>
                    <a:pt x="133" y="412"/>
                    <a:pt x="133" y="411"/>
                    <a:pt x="132" y="411"/>
                  </a:cubicBezTo>
                  <a:cubicBezTo>
                    <a:pt x="132" y="411"/>
                    <a:pt x="132" y="412"/>
                    <a:pt x="131" y="412"/>
                  </a:cubicBezTo>
                  <a:cubicBezTo>
                    <a:pt x="131" y="412"/>
                    <a:pt x="131" y="412"/>
                    <a:pt x="131" y="413"/>
                  </a:cubicBezTo>
                  <a:cubicBezTo>
                    <a:pt x="131" y="413"/>
                    <a:pt x="131" y="413"/>
                    <a:pt x="131" y="413"/>
                  </a:cubicBezTo>
                  <a:cubicBezTo>
                    <a:pt x="131" y="413"/>
                    <a:pt x="131" y="414"/>
                    <a:pt x="131" y="414"/>
                  </a:cubicBezTo>
                  <a:cubicBezTo>
                    <a:pt x="130" y="414"/>
                    <a:pt x="130" y="414"/>
                    <a:pt x="130" y="414"/>
                  </a:cubicBezTo>
                  <a:cubicBezTo>
                    <a:pt x="130" y="414"/>
                    <a:pt x="128" y="414"/>
                    <a:pt x="128" y="414"/>
                  </a:cubicBezTo>
                  <a:cubicBezTo>
                    <a:pt x="128" y="414"/>
                    <a:pt x="128" y="414"/>
                    <a:pt x="128" y="414"/>
                  </a:cubicBezTo>
                  <a:cubicBezTo>
                    <a:pt x="128" y="414"/>
                    <a:pt x="128" y="414"/>
                    <a:pt x="128" y="414"/>
                  </a:cubicBezTo>
                  <a:cubicBezTo>
                    <a:pt x="128" y="414"/>
                    <a:pt x="127" y="414"/>
                    <a:pt x="127" y="414"/>
                  </a:cubicBezTo>
                  <a:cubicBezTo>
                    <a:pt x="127" y="414"/>
                    <a:pt x="126" y="414"/>
                    <a:pt x="127" y="413"/>
                  </a:cubicBezTo>
                  <a:cubicBezTo>
                    <a:pt x="127" y="413"/>
                    <a:pt x="127" y="413"/>
                    <a:pt x="127" y="412"/>
                  </a:cubicBezTo>
                  <a:cubicBezTo>
                    <a:pt x="127" y="412"/>
                    <a:pt x="126" y="412"/>
                    <a:pt x="126" y="412"/>
                  </a:cubicBezTo>
                  <a:cubicBezTo>
                    <a:pt x="125" y="411"/>
                    <a:pt x="126" y="410"/>
                    <a:pt x="125" y="409"/>
                  </a:cubicBezTo>
                  <a:cubicBezTo>
                    <a:pt x="125" y="409"/>
                    <a:pt x="124" y="407"/>
                    <a:pt x="125" y="406"/>
                  </a:cubicBezTo>
                  <a:cubicBezTo>
                    <a:pt x="125" y="406"/>
                    <a:pt x="125" y="406"/>
                    <a:pt x="125" y="406"/>
                  </a:cubicBezTo>
                  <a:cubicBezTo>
                    <a:pt x="126" y="406"/>
                    <a:pt x="125" y="406"/>
                    <a:pt x="125" y="405"/>
                  </a:cubicBezTo>
                  <a:cubicBezTo>
                    <a:pt x="125" y="405"/>
                    <a:pt x="126" y="405"/>
                    <a:pt x="126" y="405"/>
                  </a:cubicBezTo>
                  <a:cubicBezTo>
                    <a:pt x="126" y="405"/>
                    <a:pt x="125" y="404"/>
                    <a:pt x="125" y="404"/>
                  </a:cubicBezTo>
                  <a:cubicBezTo>
                    <a:pt x="126" y="403"/>
                    <a:pt x="126" y="403"/>
                    <a:pt x="126" y="402"/>
                  </a:cubicBezTo>
                  <a:cubicBezTo>
                    <a:pt x="126" y="400"/>
                    <a:pt x="126" y="400"/>
                    <a:pt x="127" y="399"/>
                  </a:cubicBezTo>
                  <a:cubicBezTo>
                    <a:pt x="127" y="399"/>
                    <a:pt x="127" y="399"/>
                    <a:pt x="127" y="398"/>
                  </a:cubicBezTo>
                  <a:cubicBezTo>
                    <a:pt x="127" y="397"/>
                    <a:pt x="126" y="398"/>
                    <a:pt x="128" y="397"/>
                  </a:cubicBezTo>
                  <a:cubicBezTo>
                    <a:pt x="128" y="397"/>
                    <a:pt x="128" y="396"/>
                    <a:pt x="128" y="396"/>
                  </a:cubicBezTo>
                  <a:cubicBezTo>
                    <a:pt x="128" y="396"/>
                    <a:pt x="129" y="397"/>
                    <a:pt x="129" y="396"/>
                  </a:cubicBezTo>
                  <a:cubicBezTo>
                    <a:pt x="129" y="396"/>
                    <a:pt x="129" y="396"/>
                    <a:pt x="129" y="396"/>
                  </a:cubicBezTo>
                  <a:cubicBezTo>
                    <a:pt x="129" y="395"/>
                    <a:pt x="129" y="395"/>
                    <a:pt x="129" y="395"/>
                  </a:cubicBezTo>
                  <a:cubicBezTo>
                    <a:pt x="129" y="394"/>
                    <a:pt x="130" y="393"/>
                    <a:pt x="130" y="393"/>
                  </a:cubicBezTo>
                  <a:cubicBezTo>
                    <a:pt x="130" y="392"/>
                    <a:pt x="130" y="391"/>
                    <a:pt x="130" y="391"/>
                  </a:cubicBezTo>
                  <a:cubicBezTo>
                    <a:pt x="130" y="390"/>
                    <a:pt x="130" y="390"/>
                    <a:pt x="130" y="390"/>
                  </a:cubicBezTo>
                  <a:cubicBezTo>
                    <a:pt x="130" y="389"/>
                    <a:pt x="130" y="389"/>
                    <a:pt x="130" y="389"/>
                  </a:cubicBezTo>
                  <a:cubicBezTo>
                    <a:pt x="129" y="389"/>
                    <a:pt x="129" y="388"/>
                    <a:pt x="129" y="388"/>
                  </a:cubicBezTo>
                  <a:cubicBezTo>
                    <a:pt x="129" y="388"/>
                    <a:pt x="129" y="388"/>
                    <a:pt x="129" y="387"/>
                  </a:cubicBezTo>
                  <a:cubicBezTo>
                    <a:pt x="129" y="387"/>
                    <a:pt x="129" y="388"/>
                    <a:pt x="130" y="388"/>
                  </a:cubicBezTo>
                  <a:cubicBezTo>
                    <a:pt x="130" y="388"/>
                    <a:pt x="130" y="387"/>
                    <a:pt x="130" y="387"/>
                  </a:cubicBezTo>
                  <a:cubicBezTo>
                    <a:pt x="130" y="387"/>
                    <a:pt x="130" y="387"/>
                    <a:pt x="130" y="387"/>
                  </a:cubicBezTo>
                  <a:cubicBezTo>
                    <a:pt x="130" y="387"/>
                    <a:pt x="129" y="387"/>
                    <a:pt x="129" y="387"/>
                  </a:cubicBezTo>
                  <a:cubicBezTo>
                    <a:pt x="129" y="387"/>
                    <a:pt x="129" y="387"/>
                    <a:pt x="129" y="386"/>
                  </a:cubicBezTo>
                  <a:cubicBezTo>
                    <a:pt x="129" y="386"/>
                    <a:pt x="130" y="386"/>
                    <a:pt x="130" y="386"/>
                  </a:cubicBezTo>
                  <a:cubicBezTo>
                    <a:pt x="130" y="385"/>
                    <a:pt x="129" y="386"/>
                    <a:pt x="128" y="386"/>
                  </a:cubicBezTo>
                  <a:cubicBezTo>
                    <a:pt x="127" y="386"/>
                    <a:pt x="128" y="381"/>
                    <a:pt x="128" y="381"/>
                  </a:cubicBezTo>
                  <a:cubicBezTo>
                    <a:pt x="129" y="380"/>
                    <a:pt x="128" y="378"/>
                    <a:pt x="127" y="377"/>
                  </a:cubicBezTo>
                  <a:cubicBezTo>
                    <a:pt x="127" y="376"/>
                    <a:pt x="128" y="375"/>
                    <a:pt x="127" y="374"/>
                  </a:cubicBezTo>
                  <a:cubicBezTo>
                    <a:pt x="126" y="373"/>
                    <a:pt x="127" y="372"/>
                    <a:pt x="128" y="372"/>
                  </a:cubicBezTo>
                  <a:cubicBezTo>
                    <a:pt x="130" y="373"/>
                    <a:pt x="130" y="372"/>
                    <a:pt x="130" y="370"/>
                  </a:cubicBezTo>
                  <a:cubicBezTo>
                    <a:pt x="131" y="370"/>
                    <a:pt x="130" y="370"/>
                    <a:pt x="131" y="369"/>
                  </a:cubicBezTo>
                  <a:cubicBezTo>
                    <a:pt x="131" y="369"/>
                    <a:pt x="131" y="369"/>
                    <a:pt x="131" y="369"/>
                  </a:cubicBezTo>
                  <a:cubicBezTo>
                    <a:pt x="130" y="368"/>
                    <a:pt x="132" y="367"/>
                    <a:pt x="132" y="367"/>
                  </a:cubicBezTo>
                  <a:cubicBezTo>
                    <a:pt x="132" y="367"/>
                    <a:pt x="132" y="366"/>
                    <a:pt x="132" y="366"/>
                  </a:cubicBezTo>
                  <a:cubicBezTo>
                    <a:pt x="132" y="366"/>
                    <a:pt x="132" y="365"/>
                    <a:pt x="133" y="365"/>
                  </a:cubicBezTo>
                  <a:cubicBezTo>
                    <a:pt x="133" y="364"/>
                    <a:pt x="133" y="364"/>
                    <a:pt x="133" y="363"/>
                  </a:cubicBezTo>
                  <a:cubicBezTo>
                    <a:pt x="133" y="363"/>
                    <a:pt x="133" y="361"/>
                    <a:pt x="133" y="361"/>
                  </a:cubicBezTo>
                  <a:cubicBezTo>
                    <a:pt x="134" y="361"/>
                    <a:pt x="134" y="360"/>
                    <a:pt x="134" y="360"/>
                  </a:cubicBezTo>
                  <a:cubicBezTo>
                    <a:pt x="135" y="360"/>
                    <a:pt x="135" y="359"/>
                    <a:pt x="134" y="359"/>
                  </a:cubicBezTo>
                  <a:cubicBezTo>
                    <a:pt x="134" y="359"/>
                    <a:pt x="134" y="359"/>
                    <a:pt x="134" y="358"/>
                  </a:cubicBezTo>
                  <a:cubicBezTo>
                    <a:pt x="134" y="358"/>
                    <a:pt x="134" y="358"/>
                    <a:pt x="135" y="357"/>
                  </a:cubicBezTo>
                  <a:cubicBezTo>
                    <a:pt x="135" y="357"/>
                    <a:pt x="135" y="357"/>
                    <a:pt x="135" y="356"/>
                  </a:cubicBezTo>
                  <a:cubicBezTo>
                    <a:pt x="136" y="354"/>
                    <a:pt x="137" y="355"/>
                    <a:pt x="137" y="352"/>
                  </a:cubicBezTo>
                  <a:cubicBezTo>
                    <a:pt x="137" y="352"/>
                    <a:pt x="138" y="352"/>
                    <a:pt x="138" y="351"/>
                  </a:cubicBezTo>
                  <a:cubicBezTo>
                    <a:pt x="139" y="349"/>
                    <a:pt x="138" y="347"/>
                    <a:pt x="139" y="345"/>
                  </a:cubicBezTo>
                  <a:cubicBezTo>
                    <a:pt x="139" y="344"/>
                    <a:pt x="140" y="343"/>
                    <a:pt x="140" y="342"/>
                  </a:cubicBezTo>
                  <a:cubicBezTo>
                    <a:pt x="140" y="342"/>
                    <a:pt x="141" y="342"/>
                    <a:pt x="141" y="342"/>
                  </a:cubicBezTo>
                  <a:cubicBezTo>
                    <a:pt x="141" y="341"/>
                    <a:pt x="141" y="341"/>
                    <a:pt x="141" y="341"/>
                  </a:cubicBezTo>
                  <a:cubicBezTo>
                    <a:pt x="141" y="341"/>
                    <a:pt x="141" y="340"/>
                    <a:pt x="141" y="340"/>
                  </a:cubicBezTo>
                  <a:cubicBezTo>
                    <a:pt x="141" y="340"/>
                    <a:pt x="141" y="340"/>
                    <a:pt x="141" y="340"/>
                  </a:cubicBezTo>
                  <a:cubicBezTo>
                    <a:pt x="141" y="340"/>
                    <a:pt x="141" y="339"/>
                    <a:pt x="141" y="339"/>
                  </a:cubicBezTo>
                  <a:cubicBezTo>
                    <a:pt x="141" y="339"/>
                    <a:pt x="141" y="338"/>
                    <a:pt x="141" y="338"/>
                  </a:cubicBezTo>
                  <a:cubicBezTo>
                    <a:pt x="141" y="338"/>
                    <a:pt x="141" y="338"/>
                    <a:pt x="141" y="338"/>
                  </a:cubicBezTo>
                  <a:cubicBezTo>
                    <a:pt x="140" y="337"/>
                    <a:pt x="140" y="336"/>
                    <a:pt x="141" y="336"/>
                  </a:cubicBezTo>
                  <a:cubicBezTo>
                    <a:pt x="142" y="336"/>
                    <a:pt x="142" y="335"/>
                    <a:pt x="142" y="334"/>
                  </a:cubicBezTo>
                  <a:cubicBezTo>
                    <a:pt x="143" y="332"/>
                    <a:pt x="142" y="331"/>
                    <a:pt x="142" y="330"/>
                  </a:cubicBezTo>
                  <a:cubicBezTo>
                    <a:pt x="142" y="329"/>
                    <a:pt x="142" y="328"/>
                    <a:pt x="142" y="327"/>
                  </a:cubicBezTo>
                  <a:cubicBezTo>
                    <a:pt x="142" y="324"/>
                    <a:pt x="141" y="320"/>
                    <a:pt x="141" y="318"/>
                  </a:cubicBezTo>
                  <a:cubicBezTo>
                    <a:pt x="141" y="314"/>
                    <a:pt x="141" y="314"/>
                    <a:pt x="141" y="314"/>
                  </a:cubicBezTo>
                  <a:cubicBezTo>
                    <a:pt x="143" y="314"/>
                    <a:pt x="142" y="312"/>
                    <a:pt x="143" y="311"/>
                  </a:cubicBezTo>
                  <a:cubicBezTo>
                    <a:pt x="143" y="311"/>
                    <a:pt x="144" y="310"/>
                    <a:pt x="144" y="310"/>
                  </a:cubicBezTo>
                  <a:cubicBezTo>
                    <a:pt x="143" y="309"/>
                    <a:pt x="143" y="309"/>
                    <a:pt x="143" y="308"/>
                  </a:cubicBezTo>
                  <a:cubicBezTo>
                    <a:pt x="143" y="308"/>
                    <a:pt x="143" y="308"/>
                    <a:pt x="143" y="308"/>
                  </a:cubicBezTo>
                  <a:cubicBezTo>
                    <a:pt x="143" y="308"/>
                    <a:pt x="143" y="307"/>
                    <a:pt x="143" y="307"/>
                  </a:cubicBezTo>
                  <a:cubicBezTo>
                    <a:pt x="143" y="307"/>
                    <a:pt x="143" y="307"/>
                    <a:pt x="144" y="307"/>
                  </a:cubicBezTo>
                  <a:cubicBezTo>
                    <a:pt x="144" y="307"/>
                    <a:pt x="144" y="306"/>
                    <a:pt x="144" y="306"/>
                  </a:cubicBezTo>
                  <a:cubicBezTo>
                    <a:pt x="144" y="306"/>
                    <a:pt x="143" y="305"/>
                    <a:pt x="143" y="305"/>
                  </a:cubicBezTo>
                  <a:cubicBezTo>
                    <a:pt x="143" y="305"/>
                    <a:pt x="142" y="305"/>
                    <a:pt x="142" y="305"/>
                  </a:cubicBezTo>
                  <a:cubicBezTo>
                    <a:pt x="142" y="305"/>
                    <a:pt x="142" y="304"/>
                    <a:pt x="142" y="304"/>
                  </a:cubicBezTo>
                  <a:cubicBezTo>
                    <a:pt x="142" y="303"/>
                    <a:pt x="142" y="303"/>
                    <a:pt x="142" y="303"/>
                  </a:cubicBezTo>
                  <a:cubicBezTo>
                    <a:pt x="142" y="303"/>
                    <a:pt x="142" y="302"/>
                    <a:pt x="142" y="302"/>
                  </a:cubicBezTo>
                  <a:cubicBezTo>
                    <a:pt x="142" y="302"/>
                    <a:pt x="143" y="302"/>
                    <a:pt x="143" y="301"/>
                  </a:cubicBezTo>
                  <a:cubicBezTo>
                    <a:pt x="144" y="301"/>
                    <a:pt x="143" y="300"/>
                    <a:pt x="144" y="299"/>
                  </a:cubicBezTo>
                  <a:cubicBezTo>
                    <a:pt x="144" y="299"/>
                    <a:pt x="144" y="298"/>
                    <a:pt x="144" y="298"/>
                  </a:cubicBezTo>
                  <a:cubicBezTo>
                    <a:pt x="144" y="297"/>
                    <a:pt x="145" y="295"/>
                    <a:pt x="145" y="294"/>
                  </a:cubicBezTo>
                  <a:cubicBezTo>
                    <a:pt x="145" y="294"/>
                    <a:pt x="145" y="293"/>
                    <a:pt x="145" y="293"/>
                  </a:cubicBezTo>
                  <a:cubicBezTo>
                    <a:pt x="146" y="292"/>
                    <a:pt x="147" y="292"/>
                    <a:pt x="146" y="291"/>
                  </a:cubicBezTo>
                  <a:cubicBezTo>
                    <a:pt x="146" y="291"/>
                    <a:pt x="146" y="290"/>
                    <a:pt x="146" y="290"/>
                  </a:cubicBezTo>
                  <a:cubicBezTo>
                    <a:pt x="146" y="289"/>
                    <a:pt x="146" y="290"/>
                    <a:pt x="146" y="289"/>
                  </a:cubicBezTo>
                  <a:cubicBezTo>
                    <a:pt x="146" y="288"/>
                    <a:pt x="146" y="288"/>
                    <a:pt x="147" y="287"/>
                  </a:cubicBezTo>
                  <a:cubicBezTo>
                    <a:pt x="147" y="287"/>
                    <a:pt x="147" y="287"/>
                    <a:pt x="147" y="287"/>
                  </a:cubicBezTo>
                  <a:cubicBezTo>
                    <a:pt x="147" y="285"/>
                    <a:pt x="148" y="285"/>
                    <a:pt x="148" y="283"/>
                  </a:cubicBezTo>
                  <a:cubicBezTo>
                    <a:pt x="148" y="283"/>
                    <a:pt x="148" y="283"/>
                    <a:pt x="148" y="282"/>
                  </a:cubicBezTo>
                  <a:cubicBezTo>
                    <a:pt x="148" y="282"/>
                    <a:pt x="148" y="281"/>
                    <a:pt x="148" y="281"/>
                  </a:cubicBezTo>
                  <a:cubicBezTo>
                    <a:pt x="148" y="281"/>
                    <a:pt x="148" y="281"/>
                    <a:pt x="148" y="281"/>
                  </a:cubicBezTo>
                  <a:cubicBezTo>
                    <a:pt x="148" y="280"/>
                    <a:pt x="148" y="279"/>
                    <a:pt x="148" y="278"/>
                  </a:cubicBezTo>
                  <a:cubicBezTo>
                    <a:pt x="148" y="278"/>
                    <a:pt x="148" y="278"/>
                    <a:pt x="148" y="278"/>
                  </a:cubicBezTo>
                  <a:cubicBezTo>
                    <a:pt x="147" y="278"/>
                    <a:pt x="148" y="277"/>
                    <a:pt x="148" y="277"/>
                  </a:cubicBezTo>
                  <a:cubicBezTo>
                    <a:pt x="148" y="277"/>
                    <a:pt x="148" y="276"/>
                    <a:pt x="148" y="275"/>
                  </a:cubicBezTo>
                  <a:cubicBezTo>
                    <a:pt x="148" y="275"/>
                    <a:pt x="149" y="275"/>
                    <a:pt x="149" y="275"/>
                  </a:cubicBezTo>
                  <a:cubicBezTo>
                    <a:pt x="149" y="275"/>
                    <a:pt x="150" y="274"/>
                    <a:pt x="150" y="274"/>
                  </a:cubicBezTo>
                  <a:cubicBezTo>
                    <a:pt x="151" y="272"/>
                    <a:pt x="150" y="273"/>
                    <a:pt x="150" y="273"/>
                  </a:cubicBezTo>
                  <a:cubicBezTo>
                    <a:pt x="150" y="273"/>
                    <a:pt x="149" y="272"/>
                    <a:pt x="149" y="272"/>
                  </a:cubicBezTo>
                  <a:cubicBezTo>
                    <a:pt x="149" y="272"/>
                    <a:pt x="149" y="272"/>
                    <a:pt x="150" y="272"/>
                  </a:cubicBezTo>
                  <a:cubicBezTo>
                    <a:pt x="150" y="271"/>
                    <a:pt x="149" y="270"/>
                    <a:pt x="149" y="270"/>
                  </a:cubicBezTo>
                  <a:cubicBezTo>
                    <a:pt x="149" y="269"/>
                    <a:pt x="149" y="269"/>
                    <a:pt x="149" y="269"/>
                  </a:cubicBezTo>
                  <a:cubicBezTo>
                    <a:pt x="149" y="266"/>
                    <a:pt x="149" y="266"/>
                    <a:pt x="149" y="266"/>
                  </a:cubicBezTo>
                  <a:cubicBezTo>
                    <a:pt x="149" y="266"/>
                    <a:pt x="149" y="266"/>
                    <a:pt x="149" y="265"/>
                  </a:cubicBezTo>
                  <a:cubicBezTo>
                    <a:pt x="149" y="264"/>
                    <a:pt x="149" y="263"/>
                    <a:pt x="149" y="262"/>
                  </a:cubicBezTo>
                  <a:cubicBezTo>
                    <a:pt x="149" y="261"/>
                    <a:pt x="150" y="261"/>
                    <a:pt x="150" y="260"/>
                  </a:cubicBezTo>
                  <a:cubicBezTo>
                    <a:pt x="150" y="260"/>
                    <a:pt x="150" y="260"/>
                    <a:pt x="150" y="260"/>
                  </a:cubicBezTo>
                  <a:cubicBezTo>
                    <a:pt x="149" y="259"/>
                    <a:pt x="149" y="260"/>
                    <a:pt x="149" y="260"/>
                  </a:cubicBezTo>
                  <a:cubicBezTo>
                    <a:pt x="149" y="260"/>
                    <a:pt x="149" y="260"/>
                    <a:pt x="149" y="260"/>
                  </a:cubicBezTo>
                  <a:cubicBezTo>
                    <a:pt x="149" y="260"/>
                    <a:pt x="149" y="260"/>
                    <a:pt x="149" y="259"/>
                  </a:cubicBezTo>
                  <a:cubicBezTo>
                    <a:pt x="149" y="258"/>
                    <a:pt x="149" y="258"/>
                    <a:pt x="149" y="257"/>
                  </a:cubicBezTo>
                  <a:cubicBezTo>
                    <a:pt x="149" y="256"/>
                    <a:pt x="149" y="256"/>
                    <a:pt x="149" y="256"/>
                  </a:cubicBezTo>
                  <a:cubicBezTo>
                    <a:pt x="149" y="257"/>
                    <a:pt x="150" y="257"/>
                    <a:pt x="150" y="256"/>
                  </a:cubicBezTo>
                  <a:cubicBezTo>
                    <a:pt x="150" y="256"/>
                    <a:pt x="151" y="256"/>
                    <a:pt x="151" y="256"/>
                  </a:cubicBezTo>
                  <a:cubicBezTo>
                    <a:pt x="151" y="255"/>
                    <a:pt x="151" y="255"/>
                    <a:pt x="151" y="255"/>
                  </a:cubicBezTo>
                  <a:cubicBezTo>
                    <a:pt x="150" y="254"/>
                    <a:pt x="151" y="252"/>
                    <a:pt x="151" y="251"/>
                  </a:cubicBezTo>
                  <a:cubicBezTo>
                    <a:pt x="151" y="251"/>
                    <a:pt x="151" y="250"/>
                    <a:pt x="151" y="250"/>
                  </a:cubicBezTo>
                  <a:cubicBezTo>
                    <a:pt x="151" y="249"/>
                    <a:pt x="151" y="249"/>
                    <a:pt x="152" y="248"/>
                  </a:cubicBezTo>
                  <a:cubicBezTo>
                    <a:pt x="152" y="247"/>
                    <a:pt x="151" y="246"/>
                    <a:pt x="152" y="245"/>
                  </a:cubicBezTo>
                  <a:cubicBezTo>
                    <a:pt x="152" y="245"/>
                    <a:pt x="152" y="244"/>
                    <a:pt x="152" y="243"/>
                  </a:cubicBezTo>
                  <a:cubicBezTo>
                    <a:pt x="152" y="243"/>
                    <a:pt x="152" y="242"/>
                    <a:pt x="152" y="241"/>
                  </a:cubicBezTo>
                  <a:cubicBezTo>
                    <a:pt x="152" y="240"/>
                    <a:pt x="152" y="240"/>
                    <a:pt x="152" y="239"/>
                  </a:cubicBezTo>
                  <a:cubicBezTo>
                    <a:pt x="151" y="239"/>
                    <a:pt x="151" y="238"/>
                    <a:pt x="152" y="237"/>
                  </a:cubicBezTo>
                  <a:cubicBezTo>
                    <a:pt x="152" y="236"/>
                    <a:pt x="152" y="235"/>
                    <a:pt x="152" y="235"/>
                  </a:cubicBezTo>
                  <a:cubicBezTo>
                    <a:pt x="152" y="235"/>
                    <a:pt x="152" y="234"/>
                    <a:pt x="152" y="234"/>
                  </a:cubicBezTo>
                  <a:cubicBezTo>
                    <a:pt x="152" y="233"/>
                    <a:pt x="152" y="233"/>
                    <a:pt x="152" y="233"/>
                  </a:cubicBezTo>
                  <a:cubicBezTo>
                    <a:pt x="152" y="233"/>
                    <a:pt x="152" y="231"/>
                    <a:pt x="151" y="231"/>
                  </a:cubicBezTo>
                  <a:cubicBezTo>
                    <a:pt x="151" y="231"/>
                    <a:pt x="151" y="230"/>
                    <a:pt x="151" y="229"/>
                  </a:cubicBezTo>
                  <a:cubicBezTo>
                    <a:pt x="151" y="229"/>
                    <a:pt x="151" y="229"/>
                    <a:pt x="151" y="229"/>
                  </a:cubicBezTo>
                  <a:cubicBezTo>
                    <a:pt x="151" y="228"/>
                    <a:pt x="151" y="228"/>
                    <a:pt x="151" y="228"/>
                  </a:cubicBezTo>
                  <a:cubicBezTo>
                    <a:pt x="151" y="227"/>
                    <a:pt x="151" y="227"/>
                    <a:pt x="151" y="227"/>
                  </a:cubicBezTo>
                  <a:cubicBezTo>
                    <a:pt x="151" y="227"/>
                    <a:pt x="151" y="226"/>
                    <a:pt x="150" y="226"/>
                  </a:cubicBezTo>
                  <a:cubicBezTo>
                    <a:pt x="150" y="225"/>
                    <a:pt x="150" y="223"/>
                    <a:pt x="150" y="222"/>
                  </a:cubicBezTo>
                  <a:cubicBezTo>
                    <a:pt x="151" y="222"/>
                    <a:pt x="151" y="222"/>
                    <a:pt x="150" y="221"/>
                  </a:cubicBezTo>
                  <a:cubicBezTo>
                    <a:pt x="150" y="221"/>
                    <a:pt x="150" y="221"/>
                    <a:pt x="150" y="221"/>
                  </a:cubicBezTo>
                  <a:cubicBezTo>
                    <a:pt x="150" y="220"/>
                    <a:pt x="150" y="220"/>
                    <a:pt x="150" y="220"/>
                  </a:cubicBezTo>
                  <a:cubicBezTo>
                    <a:pt x="149" y="220"/>
                    <a:pt x="149" y="220"/>
                    <a:pt x="149" y="220"/>
                  </a:cubicBezTo>
                  <a:cubicBezTo>
                    <a:pt x="148" y="220"/>
                    <a:pt x="147" y="219"/>
                    <a:pt x="147" y="219"/>
                  </a:cubicBezTo>
                  <a:cubicBezTo>
                    <a:pt x="147" y="218"/>
                    <a:pt x="146" y="218"/>
                    <a:pt x="146" y="218"/>
                  </a:cubicBezTo>
                  <a:cubicBezTo>
                    <a:pt x="144" y="216"/>
                    <a:pt x="143" y="217"/>
                    <a:pt x="143" y="214"/>
                  </a:cubicBezTo>
                  <a:cubicBezTo>
                    <a:pt x="143" y="213"/>
                    <a:pt x="142" y="213"/>
                    <a:pt x="141" y="213"/>
                  </a:cubicBezTo>
                  <a:cubicBezTo>
                    <a:pt x="138" y="212"/>
                    <a:pt x="137" y="209"/>
                    <a:pt x="135" y="208"/>
                  </a:cubicBezTo>
                  <a:cubicBezTo>
                    <a:pt x="134" y="208"/>
                    <a:pt x="134" y="208"/>
                    <a:pt x="133" y="208"/>
                  </a:cubicBezTo>
                  <a:cubicBezTo>
                    <a:pt x="132" y="208"/>
                    <a:pt x="130" y="206"/>
                    <a:pt x="128" y="206"/>
                  </a:cubicBezTo>
                  <a:cubicBezTo>
                    <a:pt x="127" y="205"/>
                    <a:pt x="125" y="205"/>
                    <a:pt x="124" y="203"/>
                  </a:cubicBezTo>
                  <a:cubicBezTo>
                    <a:pt x="123" y="203"/>
                    <a:pt x="122" y="203"/>
                    <a:pt x="122" y="202"/>
                  </a:cubicBezTo>
                  <a:cubicBezTo>
                    <a:pt x="121" y="202"/>
                    <a:pt x="121" y="201"/>
                    <a:pt x="121" y="201"/>
                  </a:cubicBezTo>
                  <a:cubicBezTo>
                    <a:pt x="121" y="201"/>
                    <a:pt x="120" y="201"/>
                    <a:pt x="119" y="201"/>
                  </a:cubicBezTo>
                  <a:cubicBezTo>
                    <a:pt x="119" y="200"/>
                    <a:pt x="117" y="199"/>
                    <a:pt x="117" y="199"/>
                  </a:cubicBezTo>
                  <a:cubicBezTo>
                    <a:pt x="116" y="199"/>
                    <a:pt x="116" y="198"/>
                    <a:pt x="116" y="198"/>
                  </a:cubicBezTo>
                  <a:cubicBezTo>
                    <a:pt x="116" y="198"/>
                    <a:pt x="115" y="197"/>
                    <a:pt x="115" y="197"/>
                  </a:cubicBezTo>
                  <a:cubicBezTo>
                    <a:pt x="115" y="197"/>
                    <a:pt x="114" y="197"/>
                    <a:pt x="114" y="196"/>
                  </a:cubicBezTo>
                  <a:cubicBezTo>
                    <a:pt x="114" y="196"/>
                    <a:pt x="114" y="196"/>
                    <a:pt x="114" y="195"/>
                  </a:cubicBezTo>
                  <a:cubicBezTo>
                    <a:pt x="113" y="195"/>
                    <a:pt x="112" y="194"/>
                    <a:pt x="112" y="194"/>
                  </a:cubicBezTo>
                  <a:cubicBezTo>
                    <a:pt x="112" y="194"/>
                    <a:pt x="111" y="194"/>
                    <a:pt x="111" y="194"/>
                  </a:cubicBezTo>
                  <a:cubicBezTo>
                    <a:pt x="111" y="193"/>
                    <a:pt x="111" y="193"/>
                    <a:pt x="111" y="193"/>
                  </a:cubicBezTo>
                  <a:cubicBezTo>
                    <a:pt x="111" y="192"/>
                    <a:pt x="110" y="192"/>
                    <a:pt x="110" y="192"/>
                  </a:cubicBezTo>
                  <a:cubicBezTo>
                    <a:pt x="110" y="191"/>
                    <a:pt x="110" y="191"/>
                    <a:pt x="109" y="191"/>
                  </a:cubicBezTo>
                  <a:cubicBezTo>
                    <a:pt x="109" y="191"/>
                    <a:pt x="109" y="190"/>
                    <a:pt x="109" y="190"/>
                  </a:cubicBezTo>
                  <a:cubicBezTo>
                    <a:pt x="109" y="190"/>
                    <a:pt x="109" y="190"/>
                    <a:pt x="109" y="190"/>
                  </a:cubicBezTo>
                  <a:cubicBezTo>
                    <a:pt x="109" y="190"/>
                    <a:pt x="109" y="189"/>
                    <a:pt x="109" y="189"/>
                  </a:cubicBezTo>
                  <a:cubicBezTo>
                    <a:pt x="109" y="189"/>
                    <a:pt x="108" y="189"/>
                    <a:pt x="108" y="189"/>
                  </a:cubicBezTo>
                  <a:cubicBezTo>
                    <a:pt x="108" y="189"/>
                    <a:pt x="108" y="188"/>
                    <a:pt x="108" y="188"/>
                  </a:cubicBezTo>
                  <a:cubicBezTo>
                    <a:pt x="108" y="188"/>
                    <a:pt x="108" y="187"/>
                    <a:pt x="108" y="187"/>
                  </a:cubicBezTo>
                  <a:cubicBezTo>
                    <a:pt x="108" y="187"/>
                    <a:pt x="108" y="187"/>
                    <a:pt x="109" y="187"/>
                  </a:cubicBezTo>
                  <a:cubicBezTo>
                    <a:pt x="109" y="187"/>
                    <a:pt x="109" y="187"/>
                    <a:pt x="109" y="187"/>
                  </a:cubicBezTo>
                  <a:cubicBezTo>
                    <a:pt x="109" y="186"/>
                    <a:pt x="109" y="186"/>
                    <a:pt x="109" y="186"/>
                  </a:cubicBezTo>
                  <a:cubicBezTo>
                    <a:pt x="109" y="186"/>
                    <a:pt x="109" y="185"/>
                    <a:pt x="109" y="185"/>
                  </a:cubicBezTo>
                  <a:cubicBezTo>
                    <a:pt x="109" y="185"/>
                    <a:pt x="109" y="185"/>
                    <a:pt x="109" y="184"/>
                  </a:cubicBezTo>
                  <a:cubicBezTo>
                    <a:pt x="109" y="184"/>
                    <a:pt x="109" y="184"/>
                    <a:pt x="108" y="184"/>
                  </a:cubicBezTo>
                  <a:cubicBezTo>
                    <a:pt x="108" y="183"/>
                    <a:pt x="108" y="183"/>
                    <a:pt x="108" y="183"/>
                  </a:cubicBezTo>
                  <a:cubicBezTo>
                    <a:pt x="107" y="182"/>
                    <a:pt x="107" y="182"/>
                    <a:pt x="107" y="181"/>
                  </a:cubicBezTo>
                  <a:cubicBezTo>
                    <a:pt x="107" y="181"/>
                    <a:pt x="107" y="180"/>
                    <a:pt x="107" y="180"/>
                  </a:cubicBezTo>
                  <a:cubicBezTo>
                    <a:pt x="106" y="180"/>
                    <a:pt x="106" y="180"/>
                    <a:pt x="106" y="180"/>
                  </a:cubicBezTo>
                  <a:cubicBezTo>
                    <a:pt x="106" y="180"/>
                    <a:pt x="106" y="179"/>
                    <a:pt x="106" y="179"/>
                  </a:cubicBezTo>
                  <a:cubicBezTo>
                    <a:pt x="106" y="179"/>
                    <a:pt x="105" y="179"/>
                    <a:pt x="105" y="178"/>
                  </a:cubicBezTo>
                  <a:cubicBezTo>
                    <a:pt x="105" y="178"/>
                    <a:pt x="105" y="177"/>
                    <a:pt x="105" y="177"/>
                  </a:cubicBezTo>
                  <a:cubicBezTo>
                    <a:pt x="103" y="175"/>
                    <a:pt x="102" y="175"/>
                    <a:pt x="102" y="173"/>
                  </a:cubicBezTo>
                  <a:cubicBezTo>
                    <a:pt x="102" y="172"/>
                    <a:pt x="102" y="171"/>
                    <a:pt x="101" y="171"/>
                  </a:cubicBezTo>
                  <a:cubicBezTo>
                    <a:pt x="100" y="170"/>
                    <a:pt x="99" y="170"/>
                    <a:pt x="99" y="169"/>
                  </a:cubicBezTo>
                  <a:cubicBezTo>
                    <a:pt x="99" y="169"/>
                    <a:pt x="99" y="168"/>
                    <a:pt x="99" y="167"/>
                  </a:cubicBezTo>
                  <a:cubicBezTo>
                    <a:pt x="99" y="166"/>
                    <a:pt x="97" y="165"/>
                    <a:pt x="97" y="163"/>
                  </a:cubicBezTo>
                  <a:cubicBezTo>
                    <a:pt x="96" y="163"/>
                    <a:pt x="96" y="163"/>
                    <a:pt x="96" y="163"/>
                  </a:cubicBezTo>
                  <a:cubicBezTo>
                    <a:pt x="96" y="162"/>
                    <a:pt x="96" y="162"/>
                    <a:pt x="95" y="161"/>
                  </a:cubicBezTo>
                  <a:cubicBezTo>
                    <a:pt x="95" y="161"/>
                    <a:pt x="95" y="161"/>
                    <a:pt x="95" y="160"/>
                  </a:cubicBezTo>
                  <a:cubicBezTo>
                    <a:pt x="95" y="160"/>
                    <a:pt x="95" y="159"/>
                    <a:pt x="95" y="158"/>
                  </a:cubicBezTo>
                  <a:cubicBezTo>
                    <a:pt x="95" y="158"/>
                    <a:pt x="94" y="158"/>
                    <a:pt x="94" y="158"/>
                  </a:cubicBezTo>
                  <a:cubicBezTo>
                    <a:pt x="94" y="158"/>
                    <a:pt x="94" y="157"/>
                    <a:pt x="94" y="157"/>
                  </a:cubicBezTo>
                  <a:cubicBezTo>
                    <a:pt x="94" y="157"/>
                    <a:pt x="93" y="157"/>
                    <a:pt x="93" y="156"/>
                  </a:cubicBezTo>
                  <a:cubicBezTo>
                    <a:pt x="93" y="156"/>
                    <a:pt x="93" y="156"/>
                    <a:pt x="93" y="155"/>
                  </a:cubicBezTo>
                  <a:cubicBezTo>
                    <a:pt x="93" y="155"/>
                    <a:pt x="93" y="154"/>
                    <a:pt x="92" y="154"/>
                  </a:cubicBezTo>
                  <a:cubicBezTo>
                    <a:pt x="92" y="153"/>
                    <a:pt x="92" y="153"/>
                    <a:pt x="92" y="152"/>
                  </a:cubicBezTo>
                  <a:cubicBezTo>
                    <a:pt x="92" y="152"/>
                    <a:pt x="91" y="152"/>
                    <a:pt x="91" y="151"/>
                  </a:cubicBezTo>
                  <a:cubicBezTo>
                    <a:pt x="91" y="151"/>
                    <a:pt x="91" y="151"/>
                    <a:pt x="91" y="151"/>
                  </a:cubicBezTo>
                  <a:cubicBezTo>
                    <a:pt x="91" y="151"/>
                    <a:pt x="91" y="150"/>
                    <a:pt x="91" y="150"/>
                  </a:cubicBezTo>
                  <a:cubicBezTo>
                    <a:pt x="91" y="150"/>
                    <a:pt x="90" y="149"/>
                    <a:pt x="90" y="149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9" y="147"/>
                    <a:pt x="88" y="146"/>
                    <a:pt x="87" y="145"/>
                  </a:cubicBezTo>
                  <a:cubicBezTo>
                    <a:pt x="86" y="145"/>
                    <a:pt x="87" y="144"/>
                    <a:pt x="86" y="143"/>
                  </a:cubicBezTo>
                  <a:cubicBezTo>
                    <a:pt x="86" y="143"/>
                    <a:pt x="85" y="141"/>
                    <a:pt x="85" y="141"/>
                  </a:cubicBezTo>
                  <a:cubicBezTo>
                    <a:pt x="84" y="140"/>
                    <a:pt x="84" y="139"/>
                    <a:pt x="84" y="139"/>
                  </a:cubicBezTo>
                  <a:cubicBezTo>
                    <a:pt x="84" y="138"/>
                    <a:pt x="82" y="137"/>
                    <a:pt x="82" y="137"/>
                  </a:cubicBezTo>
                  <a:cubicBezTo>
                    <a:pt x="82" y="137"/>
                    <a:pt x="81" y="136"/>
                    <a:pt x="81" y="136"/>
                  </a:cubicBezTo>
                  <a:cubicBezTo>
                    <a:pt x="80" y="135"/>
                    <a:pt x="79" y="134"/>
                    <a:pt x="78" y="134"/>
                  </a:cubicBezTo>
                  <a:cubicBezTo>
                    <a:pt x="77" y="134"/>
                    <a:pt x="75" y="132"/>
                    <a:pt x="74" y="131"/>
                  </a:cubicBezTo>
                  <a:cubicBezTo>
                    <a:pt x="74" y="130"/>
                    <a:pt x="75" y="130"/>
                    <a:pt x="76" y="130"/>
                  </a:cubicBezTo>
                  <a:cubicBezTo>
                    <a:pt x="76" y="129"/>
                    <a:pt x="76" y="128"/>
                    <a:pt x="76" y="128"/>
                  </a:cubicBezTo>
                  <a:cubicBezTo>
                    <a:pt x="76" y="128"/>
                    <a:pt x="75" y="128"/>
                    <a:pt x="75" y="127"/>
                  </a:cubicBezTo>
                  <a:cubicBezTo>
                    <a:pt x="75" y="127"/>
                    <a:pt x="73" y="126"/>
                    <a:pt x="74" y="125"/>
                  </a:cubicBezTo>
                  <a:cubicBezTo>
                    <a:pt x="74" y="124"/>
                    <a:pt x="75" y="125"/>
                    <a:pt x="75" y="124"/>
                  </a:cubicBezTo>
                  <a:cubicBezTo>
                    <a:pt x="74" y="124"/>
                    <a:pt x="74" y="123"/>
                    <a:pt x="74" y="123"/>
                  </a:cubicBezTo>
                  <a:cubicBezTo>
                    <a:pt x="73" y="122"/>
                    <a:pt x="73" y="122"/>
                    <a:pt x="73" y="121"/>
                  </a:cubicBezTo>
                  <a:cubicBezTo>
                    <a:pt x="73" y="121"/>
                    <a:pt x="73" y="120"/>
                    <a:pt x="73" y="120"/>
                  </a:cubicBezTo>
                  <a:cubicBezTo>
                    <a:pt x="74" y="119"/>
                    <a:pt x="73" y="119"/>
                    <a:pt x="74" y="119"/>
                  </a:cubicBezTo>
                  <a:cubicBezTo>
                    <a:pt x="75" y="119"/>
                    <a:pt x="75" y="118"/>
                    <a:pt x="75" y="118"/>
                  </a:cubicBezTo>
                  <a:cubicBezTo>
                    <a:pt x="75" y="118"/>
                    <a:pt x="76" y="117"/>
                    <a:pt x="76" y="117"/>
                  </a:cubicBezTo>
                  <a:cubicBezTo>
                    <a:pt x="77" y="115"/>
                    <a:pt x="78" y="114"/>
                    <a:pt x="80" y="113"/>
                  </a:cubicBezTo>
                  <a:cubicBezTo>
                    <a:pt x="81" y="113"/>
                    <a:pt x="81" y="113"/>
                    <a:pt x="81" y="113"/>
                  </a:cubicBezTo>
                  <a:cubicBezTo>
                    <a:pt x="81" y="113"/>
                    <a:pt x="81" y="113"/>
                    <a:pt x="81" y="113"/>
                  </a:cubicBezTo>
                  <a:cubicBezTo>
                    <a:pt x="81" y="113"/>
                    <a:pt x="81" y="113"/>
                    <a:pt x="81" y="113"/>
                  </a:cubicBezTo>
                  <a:cubicBezTo>
                    <a:pt x="81" y="113"/>
                    <a:pt x="81" y="113"/>
                    <a:pt x="80" y="113"/>
                  </a:cubicBezTo>
                  <a:cubicBezTo>
                    <a:pt x="80" y="113"/>
                    <a:pt x="82" y="112"/>
                    <a:pt x="82" y="112"/>
                  </a:cubicBezTo>
                  <a:cubicBezTo>
                    <a:pt x="82" y="112"/>
                    <a:pt x="83" y="111"/>
                    <a:pt x="83" y="111"/>
                  </a:cubicBezTo>
                  <a:cubicBezTo>
                    <a:pt x="83" y="111"/>
                    <a:pt x="83" y="110"/>
                    <a:pt x="83" y="110"/>
                  </a:cubicBezTo>
                  <a:cubicBezTo>
                    <a:pt x="83" y="110"/>
                    <a:pt x="84" y="109"/>
                    <a:pt x="84" y="109"/>
                  </a:cubicBezTo>
                  <a:cubicBezTo>
                    <a:pt x="84" y="109"/>
                    <a:pt x="84" y="109"/>
                    <a:pt x="84" y="108"/>
                  </a:cubicBezTo>
                  <a:cubicBezTo>
                    <a:pt x="84" y="108"/>
                    <a:pt x="84" y="107"/>
                    <a:pt x="84" y="107"/>
                  </a:cubicBezTo>
                  <a:cubicBezTo>
                    <a:pt x="84" y="107"/>
                    <a:pt x="84" y="106"/>
                    <a:pt x="84" y="106"/>
                  </a:cubicBezTo>
                  <a:cubicBezTo>
                    <a:pt x="83" y="106"/>
                    <a:pt x="84" y="105"/>
                    <a:pt x="84" y="104"/>
                  </a:cubicBezTo>
                  <a:cubicBezTo>
                    <a:pt x="84" y="104"/>
                    <a:pt x="85" y="103"/>
                    <a:pt x="85" y="103"/>
                  </a:cubicBezTo>
                  <a:cubicBezTo>
                    <a:pt x="85" y="103"/>
                    <a:pt x="85" y="102"/>
                    <a:pt x="85" y="102"/>
                  </a:cubicBezTo>
                  <a:cubicBezTo>
                    <a:pt x="85" y="102"/>
                    <a:pt x="85" y="102"/>
                    <a:pt x="85" y="102"/>
                  </a:cubicBezTo>
                  <a:cubicBezTo>
                    <a:pt x="85" y="102"/>
                    <a:pt x="84" y="103"/>
                    <a:pt x="84" y="103"/>
                  </a:cubicBezTo>
                  <a:cubicBezTo>
                    <a:pt x="84" y="103"/>
                    <a:pt x="83" y="104"/>
                    <a:pt x="83" y="104"/>
                  </a:cubicBezTo>
                  <a:cubicBezTo>
                    <a:pt x="83" y="105"/>
                    <a:pt x="83" y="105"/>
                    <a:pt x="83" y="105"/>
                  </a:cubicBezTo>
                  <a:cubicBezTo>
                    <a:pt x="83" y="105"/>
                    <a:pt x="83" y="106"/>
                    <a:pt x="83" y="106"/>
                  </a:cubicBezTo>
                  <a:cubicBezTo>
                    <a:pt x="83" y="106"/>
                    <a:pt x="83" y="107"/>
                    <a:pt x="83" y="108"/>
                  </a:cubicBezTo>
                  <a:cubicBezTo>
                    <a:pt x="83" y="108"/>
                    <a:pt x="82" y="108"/>
                    <a:pt x="82" y="107"/>
                  </a:cubicBezTo>
                  <a:cubicBezTo>
                    <a:pt x="82" y="107"/>
                    <a:pt x="82" y="107"/>
                    <a:pt x="82" y="107"/>
                  </a:cubicBezTo>
                  <a:cubicBezTo>
                    <a:pt x="82" y="106"/>
                    <a:pt x="82" y="106"/>
                    <a:pt x="82" y="106"/>
                  </a:cubicBezTo>
                  <a:cubicBezTo>
                    <a:pt x="82" y="106"/>
                    <a:pt x="83" y="105"/>
                    <a:pt x="83" y="105"/>
                  </a:cubicBezTo>
                  <a:cubicBezTo>
                    <a:pt x="82" y="105"/>
                    <a:pt x="82" y="105"/>
                    <a:pt x="82" y="106"/>
                  </a:cubicBezTo>
                  <a:cubicBezTo>
                    <a:pt x="82" y="106"/>
                    <a:pt x="81" y="109"/>
                    <a:pt x="80" y="108"/>
                  </a:cubicBezTo>
                  <a:cubicBezTo>
                    <a:pt x="80" y="108"/>
                    <a:pt x="79" y="108"/>
                    <a:pt x="79" y="108"/>
                  </a:cubicBezTo>
                  <a:cubicBezTo>
                    <a:pt x="79" y="108"/>
                    <a:pt x="79" y="107"/>
                    <a:pt x="78" y="107"/>
                  </a:cubicBezTo>
                  <a:cubicBezTo>
                    <a:pt x="78" y="107"/>
                    <a:pt x="78" y="106"/>
                    <a:pt x="77" y="106"/>
                  </a:cubicBezTo>
                  <a:cubicBezTo>
                    <a:pt x="77" y="106"/>
                    <a:pt x="76" y="106"/>
                    <a:pt x="76" y="106"/>
                  </a:cubicBezTo>
                  <a:cubicBezTo>
                    <a:pt x="76" y="106"/>
                    <a:pt x="76" y="105"/>
                    <a:pt x="76" y="105"/>
                  </a:cubicBezTo>
                  <a:cubicBezTo>
                    <a:pt x="75" y="105"/>
                    <a:pt x="75" y="105"/>
                    <a:pt x="75" y="104"/>
                  </a:cubicBezTo>
                  <a:cubicBezTo>
                    <a:pt x="75" y="105"/>
                    <a:pt x="76" y="104"/>
                    <a:pt x="76" y="104"/>
                  </a:cubicBezTo>
                  <a:cubicBezTo>
                    <a:pt x="76" y="104"/>
                    <a:pt x="77" y="104"/>
                    <a:pt x="77" y="103"/>
                  </a:cubicBezTo>
                  <a:cubicBezTo>
                    <a:pt x="77" y="102"/>
                    <a:pt x="76" y="101"/>
                    <a:pt x="76" y="99"/>
                  </a:cubicBezTo>
                  <a:cubicBezTo>
                    <a:pt x="77" y="98"/>
                    <a:pt x="75" y="97"/>
                    <a:pt x="76" y="96"/>
                  </a:cubicBezTo>
                  <a:cubicBezTo>
                    <a:pt x="76" y="96"/>
                    <a:pt x="76" y="96"/>
                    <a:pt x="76" y="96"/>
                  </a:cubicBezTo>
                  <a:cubicBezTo>
                    <a:pt x="76" y="96"/>
                    <a:pt x="78" y="96"/>
                    <a:pt x="78" y="96"/>
                  </a:cubicBezTo>
                  <a:cubicBezTo>
                    <a:pt x="78" y="95"/>
                    <a:pt x="79" y="94"/>
                    <a:pt x="79" y="94"/>
                  </a:cubicBezTo>
                  <a:cubicBezTo>
                    <a:pt x="79" y="93"/>
                    <a:pt x="78" y="92"/>
                    <a:pt x="79" y="91"/>
                  </a:cubicBezTo>
                  <a:cubicBezTo>
                    <a:pt x="80" y="91"/>
                    <a:pt x="81" y="90"/>
                    <a:pt x="82" y="89"/>
                  </a:cubicBezTo>
                  <a:cubicBezTo>
                    <a:pt x="82" y="89"/>
                    <a:pt x="82" y="88"/>
                    <a:pt x="82" y="87"/>
                  </a:cubicBezTo>
                  <a:cubicBezTo>
                    <a:pt x="82" y="87"/>
                    <a:pt x="82" y="87"/>
                    <a:pt x="82" y="87"/>
                  </a:cubicBezTo>
                  <a:cubicBezTo>
                    <a:pt x="82" y="87"/>
                    <a:pt x="82" y="86"/>
                    <a:pt x="82" y="85"/>
                  </a:cubicBezTo>
                  <a:cubicBezTo>
                    <a:pt x="82" y="85"/>
                    <a:pt x="82" y="85"/>
                    <a:pt x="82" y="85"/>
                  </a:cubicBezTo>
                  <a:cubicBezTo>
                    <a:pt x="82" y="85"/>
                    <a:pt x="82" y="84"/>
                    <a:pt x="82" y="84"/>
                  </a:cubicBezTo>
                  <a:cubicBezTo>
                    <a:pt x="81" y="84"/>
                    <a:pt x="82" y="83"/>
                    <a:pt x="82" y="83"/>
                  </a:cubicBezTo>
                  <a:cubicBezTo>
                    <a:pt x="82" y="83"/>
                    <a:pt x="83" y="83"/>
                    <a:pt x="83" y="83"/>
                  </a:cubicBezTo>
                  <a:cubicBezTo>
                    <a:pt x="83" y="83"/>
                    <a:pt x="83" y="83"/>
                    <a:pt x="83" y="83"/>
                  </a:cubicBezTo>
                  <a:cubicBezTo>
                    <a:pt x="83" y="83"/>
                    <a:pt x="84" y="82"/>
                    <a:pt x="84" y="82"/>
                  </a:cubicBezTo>
                  <a:cubicBezTo>
                    <a:pt x="84" y="82"/>
                    <a:pt x="85" y="82"/>
                    <a:pt x="85" y="82"/>
                  </a:cubicBezTo>
                  <a:cubicBezTo>
                    <a:pt x="86" y="81"/>
                    <a:pt x="87" y="82"/>
                    <a:pt x="88" y="81"/>
                  </a:cubicBezTo>
                  <a:cubicBezTo>
                    <a:pt x="88" y="81"/>
                    <a:pt x="88" y="81"/>
                    <a:pt x="88" y="81"/>
                  </a:cubicBezTo>
                  <a:cubicBezTo>
                    <a:pt x="89" y="81"/>
                    <a:pt x="89" y="81"/>
                    <a:pt x="89" y="81"/>
                  </a:cubicBezTo>
                  <a:cubicBezTo>
                    <a:pt x="89" y="81"/>
                    <a:pt x="90" y="80"/>
                    <a:pt x="90" y="80"/>
                  </a:cubicBezTo>
                  <a:cubicBezTo>
                    <a:pt x="90" y="80"/>
                    <a:pt x="90" y="79"/>
                    <a:pt x="90" y="79"/>
                  </a:cubicBezTo>
                  <a:cubicBezTo>
                    <a:pt x="91" y="79"/>
                    <a:pt x="91" y="79"/>
                    <a:pt x="91" y="79"/>
                  </a:cubicBezTo>
                  <a:cubicBezTo>
                    <a:pt x="91" y="79"/>
                    <a:pt x="91" y="79"/>
                    <a:pt x="91" y="79"/>
                  </a:cubicBezTo>
                  <a:cubicBezTo>
                    <a:pt x="91" y="79"/>
                    <a:pt x="90" y="78"/>
                    <a:pt x="89" y="78"/>
                  </a:cubicBezTo>
                  <a:cubicBezTo>
                    <a:pt x="89" y="77"/>
                    <a:pt x="90" y="77"/>
                    <a:pt x="90" y="76"/>
                  </a:cubicBezTo>
                  <a:cubicBezTo>
                    <a:pt x="91" y="76"/>
                    <a:pt x="91" y="76"/>
                    <a:pt x="91" y="77"/>
                  </a:cubicBezTo>
                  <a:cubicBezTo>
                    <a:pt x="91" y="77"/>
                    <a:pt x="91" y="77"/>
                    <a:pt x="92" y="77"/>
                  </a:cubicBezTo>
                  <a:cubicBezTo>
                    <a:pt x="92" y="77"/>
                    <a:pt x="92" y="77"/>
                    <a:pt x="93" y="77"/>
                  </a:cubicBezTo>
                  <a:cubicBezTo>
                    <a:pt x="93" y="76"/>
                    <a:pt x="93" y="76"/>
                    <a:pt x="92" y="75"/>
                  </a:cubicBezTo>
                  <a:cubicBezTo>
                    <a:pt x="92" y="75"/>
                    <a:pt x="92" y="75"/>
                    <a:pt x="92" y="75"/>
                  </a:cubicBezTo>
                  <a:cubicBezTo>
                    <a:pt x="92" y="75"/>
                    <a:pt x="91" y="75"/>
                    <a:pt x="91" y="74"/>
                  </a:cubicBezTo>
                  <a:cubicBezTo>
                    <a:pt x="91" y="74"/>
                    <a:pt x="91" y="74"/>
                    <a:pt x="92" y="73"/>
                  </a:cubicBezTo>
                  <a:cubicBezTo>
                    <a:pt x="92" y="73"/>
                    <a:pt x="92" y="72"/>
                    <a:pt x="92" y="72"/>
                  </a:cubicBezTo>
                  <a:cubicBezTo>
                    <a:pt x="92" y="72"/>
                    <a:pt x="93" y="71"/>
                    <a:pt x="93" y="71"/>
                  </a:cubicBezTo>
                  <a:cubicBezTo>
                    <a:pt x="94" y="70"/>
                    <a:pt x="97" y="71"/>
                    <a:pt x="97" y="70"/>
                  </a:cubicBezTo>
                  <a:cubicBezTo>
                    <a:pt x="98" y="70"/>
                    <a:pt x="98" y="69"/>
                    <a:pt x="98" y="69"/>
                  </a:cubicBezTo>
                  <a:cubicBezTo>
                    <a:pt x="99" y="68"/>
                    <a:pt x="99" y="68"/>
                    <a:pt x="99" y="67"/>
                  </a:cubicBezTo>
                  <a:cubicBezTo>
                    <a:pt x="99" y="67"/>
                    <a:pt x="99" y="66"/>
                    <a:pt x="100" y="66"/>
                  </a:cubicBezTo>
                  <a:cubicBezTo>
                    <a:pt x="100" y="66"/>
                    <a:pt x="100" y="66"/>
                    <a:pt x="100" y="66"/>
                  </a:cubicBezTo>
                  <a:cubicBezTo>
                    <a:pt x="100" y="65"/>
                    <a:pt x="101" y="65"/>
                    <a:pt x="101" y="65"/>
                  </a:cubicBezTo>
                  <a:cubicBezTo>
                    <a:pt x="101" y="64"/>
                    <a:pt x="101" y="64"/>
                    <a:pt x="101" y="64"/>
                  </a:cubicBezTo>
                  <a:cubicBezTo>
                    <a:pt x="101" y="64"/>
                    <a:pt x="102" y="63"/>
                    <a:pt x="102" y="63"/>
                  </a:cubicBezTo>
                  <a:cubicBezTo>
                    <a:pt x="102" y="63"/>
                    <a:pt x="103" y="62"/>
                    <a:pt x="103" y="62"/>
                  </a:cubicBezTo>
                  <a:cubicBezTo>
                    <a:pt x="103" y="62"/>
                    <a:pt x="103" y="62"/>
                    <a:pt x="103" y="62"/>
                  </a:cubicBezTo>
                  <a:cubicBezTo>
                    <a:pt x="102" y="61"/>
                    <a:pt x="102" y="62"/>
                    <a:pt x="101" y="62"/>
                  </a:cubicBezTo>
                  <a:cubicBezTo>
                    <a:pt x="101" y="61"/>
                    <a:pt x="101" y="61"/>
                    <a:pt x="100" y="61"/>
                  </a:cubicBezTo>
                  <a:cubicBezTo>
                    <a:pt x="100" y="61"/>
                    <a:pt x="100" y="60"/>
                    <a:pt x="100" y="60"/>
                  </a:cubicBezTo>
                  <a:cubicBezTo>
                    <a:pt x="99" y="59"/>
                    <a:pt x="100" y="59"/>
                    <a:pt x="101" y="59"/>
                  </a:cubicBezTo>
                  <a:cubicBezTo>
                    <a:pt x="102" y="58"/>
                    <a:pt x="101" y="55"/>
                    <a:pt x="101" y="53"/>
                  </a:cubicBezTo>
                  <a:cubicBezTo>
                    <a:pt x="100" y="53"/>
                    <a:pt x="101" y="52"/>
                    <a:pt x="100" y="51"/>
                  </a:cubicBezTo>
                  <a:cubicBezTo>
                    <a:pt x="100" y="49"/>
                    <a:pt x="100" y="50"/>
                    <a:pt x="101" y="49"/>
                  </a:cubicBezTo>
                  <a:cubicBezTo>
                    <a:pt x="102" y="49"/>
                    <a:pt x="102" y="48"/>
                    <a:pt x="101" y="48"/>
                  </a:cubicBezTo>
                  <a:cubicBezTo>
                    <a:pt x="101" y="48"/>
                    <a:pt x="101" y="47"/>
                    <a:pt x="101" y="47"/>
                  </a:cubicBezTo>
                  <a:cubicBezTo>
                    <a:pt x="101" y="46"/>
                    <a:pt x="100" y="46"/>
                    <a:pt x="100" y="46"/>
                  </a:cubicBezTo>
                  <a:cubicBezTo>
                    <a:pt x="100" y="46"/>
                    <a:pt x="100" y="45"/>
                    <a:pt x="101" y="45"/>
                  </a:cubicBezTo>
                  <a:cubicBezTo>
                    <a:pt x="101" y="45"/>
                    <a:pt x="101" y="44"/>
                    <a:pt x="101" y="44"/>
                  </a:cubicBezTo>
                  <a:cubicBezTo>
                    <a:pt x="101" y="42"/>
                    <a:pt x="100" y="43"/>
                    <a:pt x="100" y="42"/>
                  </a:cubicBezTo>
                  <a:cubicBezTo>
                    <a:pt x="99" y="42"/>
                    <a:pt x="99" y="41"/>
                    <a:pt x="99" y="41"/>
                  </a:cubicBezTo>
                  <a:cubicBezTo>
                    <a:pt x="99" y="40"/>
                    <a:pt x="99" y="40"/>
                    <a:pt x="98" y="39"/>
                  </a:cubicBezTo>
                  <a:cubicBezTo>
                    <a:pt x="98" y="39"/>
                    <a:pt x="98" y="39"/>
                    <a:pt x="98" y="39"/>
                  </a:cubicBezTo>
                  <a:cubicBezTo>
                    <a:pt x="98" y="38"/>
                    <a:pt x="97" y="38"/>
                    <a:pt x="97" y="38"/>
                  </a:cubicBezTo>
                  <a:cubicBezTo>
                    <a:pt x="97" y="38"/>
                    <a:pt x="97" y="38"/>
                    <a:pt x="97" y="38"/>
                  </a:cubicBezTo>
                  <a:cubicBezTo>
                    <a:pt x="97" y="38"/>
                    <a:pt x="97" y="37"/>
                    <a:pt x="97" y="37"/>
                  </a:cubicBezTo>
                  <a:cubicBezTo>
                    <a:pt x="97" y="37"/>
                    <a:pt x="97" y="36"/>
                    <a:pt x="98" y="37"/>
                  </a:cubicBezTo>
                  <a:cubicBezTo>
                    <a:pt x="98" y="36"/>
                    <a:pt x="98" y="35"/>
                    <a:pt x="98" y="35"/>
                  </a:cubicBezTo>
                  <a:cubicBezTo>
                    <a:pt x="98" y="35"/>
                    <a:pt x="99" y="35"/>
                    <a:pt x="99" y="36"/>
                  </a:cubicBezTo>
                  <a:cubicBezTo>
                    <a:pt x="99" y="35"/>
                    <a:pt x="100" y="35"/>
                    <a:pt x="100" y="34"/>
                  </a:cubicBezTo>
                  <a:cubicBezTo>
                    <a:pt x="100" y="33"/>
                    <a:pt x="101" y="33"/>
                    <a:pt x="102" y="33"/>
                  </a:cubicBezTo>
                  <a:cubicBezTo>
                    <a:pt x="101" y="32"/>
                    <a:pt x="101" y="30"/>
                    <a:pt x="100" y="28"/>
                  </a:cubicBezTo>
                  <a:cubicBezTo>
                    <a:pt x="100" y="28"/>
                    <a:pt x="100" y="28"/>
                    <a:pt x="100" y="28"/>
                  </a:cubicBezTo>
                  <a:cubicBezTo>
                    <a:pt x="101" y="28"/>
                    <a:pt x="101" y="28"/>
                    <a:pt x="101" y="28"/>
                  </a:cubicBezTo>
                  <a:cubicBezTo>
                    <a:pt x="101" y="28"/>
                    <a:pt x="101" y="29"/>
                    <a:pt x="101" y="29"/>
                  </a:cubicBezTo>
                  <a:cubicBezTo>
                    <a:pt x="102" y="29"/>
                    <a:pt x="102" y="29"/>
                    <a:pt x="102" y="30"/>
                  </a:cubicBezTo>
                  <a:cubicBezTo>
                    <a:pt x="103" y="30"/>
                    <a:pt x="103" y="31"/>
                    <a:pt x="103" y="31"/>
                  </a:cubicBezTo>
                  <a:cubicBezTo>
                    <a:pt x="103" y="31"/>
                    <a:pt x="104" y="32"/>
                    <a:pt x="104" y="32"/>
                  </a:cubicBezTo>
                  <a:cubicBezTo>
                    <a:pt x="105" y="32"/>
                    <a:pt x="105" y="32"/>
                    <a:pt x="104" y="32"/>
                  </a:cubicBezTo>
                  <a:cubicBezTo>
                    <a:pt x="104" y="32"/>
                    <a:pt x="104" y="33"/>
                    <a:pt x="104" y="33"/>
                  </a:cubicBezTo>
                  <a:cubicBezTo>
                    <a:pt x="104" y="34"/>
                    <a:pt x="105" y="33"/>
                    <a:pt x="105" y="33"/>
                  </a:cubicBezTo>
                  <a:cubicBezTo>
                    <a:pt x="105" y="32"/>
                    <a:pt x="105" y="31"/>
                    <a:pt x="105" y="31"/>
                  </a:cubicBezTo>
                  <a:cubicBezTo>
                    <a:pt x="105" y="31"/>
                    <a:pt x="105" y="30"/>
                    <a:pt x="105" y="30"/>
                  </a:cubicBezTo>
                  <a:cubicBezTo>
                    <a:pt x="105" y="30"/>
                    <a:pt x="105" y="29"/>
                    <a:pt x="105" y="29"/>
                  </a:cubicBezTo>
                  <a:cubicBezTo>
                    <a:pt x="104" y="29"/>
                    <a:pt x="104" y="28"/>
                    <a:pt x="105" y="28"/>
                  </a:cubicBezTo>
                  <a:cubicBezTo>
                    <a:pt x="105" y="28"/>
                    <a:pt x="105" y="28"/>
                    <a:pt x="105" y="28"/>
                  </a:cubicBezTo>
                  <a:cubicBezTo>
                    <a:pt x="106" y="28"/>
                    <a:pt x="106" y="27"/>
                    <a:pt x="107" y="27"/>
                  </a:cubicBezTo>
                  <a:cubicBezTo>
                    <a:pt x="107" y="27"/>
                    <a:pt x="108" y="26"/>
                    <a:pt x="108" y="26"/>
                  </a:cubicBezTo>
                  <a:cubicBezTo>
                    <a:pt x="109" y="25"/>
                    <a:pt x="109" y="25"/>
                    <a:pt x="109" y="24"/>
                  </a:cubicBezTo>
                  <a:cubicBezTo>
                    <a:pt x="109" y="24"/>
                    <a:pt x="109" y="23"/>
                    <a:pt x="110" y="23"/>
                  </a:cubicBezTo>
                  <a:cubicBezTo>
                    <a:pt x="110" y="23"/>
                    <a:pt x="110" y="23"/>
                    <a:pt x="110" y="23"/>
                  </a:cubicBezTo>
                  <a:cubicBezTo>
                    <a:pt x="110" y="23"/>
                    <a:pt x="111" y="22"/>
                    <a:pt x="111" y="22"/>
                  </a:cubicBezTo>
                  <a:cubicBezTo>
                    <a:pt x="112" y="22"/>
                    <a:pt x="113" y="23"/>
                    <a:pt x="113" y="21"/>
                  </a:cubicBezTo>
                  <a:cubicBezTo>
                    <a:pt x="113" y="21"/>
                    <a:pt x="113" y="21"/>
                    <a:pt x="113" y="20"/>
                  </a:cubicBezTo>
                  <a:cubicBezTo>
                    <a:pt x="113" y="20"/>
                    <a:pt x="113" y="20"/>
                    <a:pt x="113" y="20"/>
                  </a:cubicBezTo>
                  <a:cubicBezTo>
                    <a:pt x="113" y="19"/>
                    <a:pt x="113" y="19"/>
                    <a:pt x="113" y="19"/>
                  </a:cubicBezTo>
                  <a:cubicBezTo>
                    <a:pt x="114" y="18"/>
                    <a:pt x="114" y="18"/>
                    <a:pt x="114" y="18"/>
                  </a:cubicBezTo>
                  <a:cubicBezTo>
                    <a:pt x="114" y="17"/>
                    <a:pt x="113" y="17"/>
                    <a:pt x="113" y="17"/>
                  </a:cubicBezTo>
                  <a:cubicBezTo>
                    <a:pt x="113" y="17"/>
                    <a:pt x="113" y="16"/>
                    <a:pt x="114" y="16"/>
                  </a:cubicBezTo>
                  <a:cubicBezTo>
                    <a:pt x="114" y="16"/>
                    <a:pt x="114" y="16"/>
                    <a:pt x="114" y="15"/>
                  </a:cubicBezTo>
                  <a:cubicBezTo>
                    <a:pt x="113" y="14"/>
                    <a:pt x="115" y="13"/>
                    <a:pt x="116" y="12"/>
                  </a:cubicBezTo>
                  <a:cubicBezTo>
                    <a:pt x="116" y="12"/>
                    <a:pt x="117" y="11"/>
                    <a:pt x="117" y="11"/>
                  </a:cubicBezTo>
                  <a:cubicBezTo>
                    <a:pt x="118" y="11"/>
                    <a:pt x="119" y="10"/>
                    <a:pt x="119" y="10"/>
                  </a:cubicBezTo>
                  <a:cubicBezTo>
                    <a:pt x="119" y="10"/>
                    <a:pt x="120" y="11"/>
                    <a:pt x="120" y="11"/>
                  </a:cubicBezTo>
                  <a:cubicBezTo>
                    <a:pt x="121" y="11"/>
                    <a:pt x="121" y="12"/>
                    <a:pt x="121" y="13"/>
                  </a:cubicBezTo>
                  <a:cubicBezTo>
                    <a:pt x="121" y="13"/>
                    <a:pt x="122" y="13"/>
                    <a:pt x="122" y="12"/>
                  </a:cubicBezTo>
                  <a:cubicBezTo>
                    <a:pt x="123" y="12"/>
                    <a:pt x="123" y="11"/>
                    <a:pt x="123" y="11"/>
                  </a:cubicBezTo>
                  <a:cubicBezTo>
                    <a:pt x="123" y="11"/>
                    <a:pt x="123" y="10"/>
                    <a:pt x="123" y="9"/>
                  </a:cubicBezTo>
                  <a:cubicBezTo>
                    <a:pt x="124" y="9"/>
                    <a:pt x="124" y="9"/>
                    <a:pt x="125" y="9"/>
                  </a:cubicBezTo>
                  <a:cubicBezTo>
                    <a:pt x="125" y="9"/>
                    <a:pt x="126" y="9"/>
                    <a:pt x="126" y="9"/>
                  </a:cubicBezTo>
                  <a:cubicBezTo>
                    <a:pt x="129" y="9"/>
                    <a:pt x="130" y="9"/>
                    <a:pt x="132" y="7"/>
                  </a:cubicBezTo>
                  <a:cubicBezTo>
                    <a:pt x="134" y="5"/>
                    <a:pt x="138" y="6"/>
                    <a:pt x="138" y="2"/>
                  </a:cubicBezTo>
                  <a:cubicBezTo>
                    <a:pt x="138" y="2"/>
                    <a:pt x="138" y="2"/>
                    <a:pt x="139" y="2"/>
                  </a:cubicBezTo>
                  <a:cubicBezTo>
                    <a:pt x="139" y="2"/>
                    <a:pt x="139" y="3"/>
                    <a:pt x="139" y="3"/>
                  </a:cubicBezTo>
                  <a:cubicBezTo>
                    <a:pt x="139" y="2"/>
                    <a:pt x="140" y="1"/>
                    <a:pt x="141" y="1"/>
                  </a:cubicBezTo>
                  <a:cubicBezTo>
                    <a:pt x="142" y="0"/>
                    <a:pt x="146" y="2"/>
                    <a:pt x="145" y="4"/>
                  </a:cubicBezTo>
                  <a:cubicBezTo>
                    <a:pt x="145" y="4"/>
                    <a:pt x="144" y="4"/>
                    <a:pt x="144" y="4"/>
                  </a:cubicBezTo>
                  <a:cubicBezTo>
                    <a:pt x="144" y="5"/>
                    <a:pt x="143" y="5"/>
                    <a:pt x="143" y="5"/>
                  </a:cubicBezTo>
                  <a:cubicBezTo>
                    <a:pt x="143" y="5"/>
                    <a:pt x="143" y="6"/>
                    <a:pt x="143" y="6"/>
                  </a:cubicBezTo>
                  <a:cubicBezTo>
                    <a:pt x="142" y="6"/>
                    <a:pt x="140" y="6"/>
                    <a:pt x="140" y="7"/>
                  </a:cubicBezTo>
                  <a:cubicBezTo>
                    <a:pt x="137" y="7"/>
                    <a:pt x="140" y="11"/>
                    <a:pt x="141" y="12"/>
                  </a:cubicBezTo>
                  <a:cubicBezTo>
                    <a:pt x="141" y="13"/>
                    <a:pt x="142" y="14"/>
                    <a:pt x="141" y="15"/>
                  </a:cubicBezTo>
                  <a:cubicBezTo>
                    <a:pt x="140" y="17"/>
                    <a:pt x="139" y="18"/>
                    <a:pt x="138" y="19"/>
                  </a:cubicBezTo>
                  <a:cubicBezTo>
                    <a:pt x="137" y="20"/>
                    <a:pt x="138" y="20"/>
                    <a:pt x="138" y="20"/>
                  </a:cubicBezTo>
                  <a:cubicBezTo>
                    <a:pt x="139" y="21"/>
                    <a:pt x="140" y="22"/>
                    <a:pt x="140" y="23"/>
                  </a:cubicBezTo>
                  <a:cubicBezTo>
                    <a:pt x="140" y="24"/>
                    <a:pt x="140" y="25"/>
                    <a:pt x="141" y="25"/>
                  </a:cubicBezTo>
                  <a:cubicBezTo>
                    <a:pt x="141" y="25"/>
                    <a:pt x="142" y="25"/>
                    <a:pt x="142" y="25"/>
                  </a:cubicBezTo>
                  <a:cubicBezTo>
                    <a:pt x="143" y="25"/>
                    <a:pt x="144" y="24"/>
                    <a:pt x="145" y="23"/>
                  </a:cubicBezTo>
                  <a:cubicBezTo>
                    <a:pt x="145" y="23"/>
                    <a:pt x="145" y="22"/>
                    <a:pt x="145" y="21"/>
                  </a:cubicBezTo>
                  <a:cubicBezTo>
                    <a:pt x="145" y="21"/>
                    <a:pt x="145" y="20"/>
                    <a:pt x="145" y="20"/>
                  </a:cubicBezTo>
                  <a:cubicBezTo>
                    <a:pt x="145" y="20"/>
                    <a:pt x="145" y="20"/>
                    <a:pt x="145" y="19"/>
                  </a:cubicBezTo>
                  <a:cubicBezTo>
                    <a:pt x="145" y="19"/>
                    <a:pt x="144" y="18"/>
                    <a:pt x="144" y="18"/>
                  </a:cubicBezTo>
                  <a:cubicBezTo>
                    <a:pt x="144" y="18"/>
                    <a:pt x="144" y="18"/>
                    <a:pt x="144" y="17"/>
                  </a:cubicBezTo>
                  <a:cubicBezTo>
                    <a:pt x="144" y="17"/>
                    <a:pt x="143" y="17"/>
                    <a:pt x="143" y="17"/>
                  </a:cubicBezTo>
                  <a:cubicBezTo>
                    <a:pt x="143" y="16"/>
                    <a:pt x="142" y="15"/>
                    <a:pt x="142" y="15"/>
                  </a:cubicBezTo>
                  <a:cubicBezTo>
                    <a:pt x="142" y="14"/>
                    <a:pt x="142" y="13"/>
                    <a:pt x="142" y="13"/>
                  </a:cubicBezTo>
                  <a:cubicBezTo>
                    <a:pt x="142" y="13"/>
                    <a:pt x="142" y="12"/>
                    <a:pt x="142" y="12"/>
                  </a:cubicBezTo>
                  <a:cubicBezTo>
                    <a:pt x="142" y="12"/>
                    <a:pt x="142" y="12"/>
                    <a:pt x="143" y="12"/>
                  </a:cubicBezTo>
                  <a:cubicBezTo>
                    <a:pt x="143" y="12"/>
                    <a:pt x="144" y="11"/>
                    <a:pt x="144" y="11"/>
                  </a:cubicBezTo>
                  <a:cubicBezTo>
                    <a:pt x="144" y="11"/>
                    <a:pt x="145" y="11"/>
                    <a:pt x="146" y="10"/>
                  </a:cubicBezTo>
                  <a:cubicBezTo>
                    <a:pt x="146" y="10"/>
                    <a:pt x="148" y="9"/>
                    <a:pt x="148" y="9"/>
                  </a:cubicBezTo>
                  <a:cubicBezTo>
                    <a:pt x="148" y="9"/>
                    <a:pt x="149" y="9"/>
                    <a:pt x="149" y="9"/>
                  </a:cubicBezTo>
                  <a:cubicBezTo>
                    <a:pt x="149" y="9"/>
                    <a:pt x="150" y="9"/>
                    <a:pt x="151" y="9"/>
                  </a:cubicBezTo>
                  <a:cubicBezTo>
                    <a:pt x="151" y="9"/>
                    <a:pt x="151" y="8"/>
                    <a:pt x="152" y="8"/>
                  </a:cubicBezTo>
                  <a:cubicBezTo>
                    <a:pt x="152" y="8"/>
                    <a:pt x="152" y="8"/>
                    <a:pt x="152" y="8"/>
                  </a:cubicBezTo>
                  <a:cubicBezTo>
                    <a:pt x="153" y="8"/>
                    <a:pt x="153" y="8"/>
                    <a:pt x="154" y="8"/>
                  </a:cubicBezTo>
                  <a:cubicBezTo>
                    <a:pt x="154" y="8"/>
                    <a:pt x="154" y="8"/>
                    <a:pt x="154" y="7"/>
                  </a:cubicBezTo>
                  <a:cubicBezTo>
                    <a:pt x="155" y="7"/>
                    <a:pt x="154" y="7"/>
                    <a:pt x="154" y="7"/>
                  </a:cubicBezTo>
                  <a:cubicBezTo>
                    <a:pt x="154" y="7"/>
                    <a:pt x="154" y="6"/>
                    <a:pt x="154" y="6"/>
                  </a:cubicBezTo>
                  <a:cubicBezTo>
                    <a:pt x="153" y="6"/>
                    <a:pt x="153" y="6"/>
                    <a:pt x="153" y="6"/>
                  </a:cubicBezTo>
                  <a:cubicBezTo>
                    <a:pt x="153" y="6"/>
                    <a:pt x="151" y="7"/>
                    <a:pt x="151" y="7"/>
                  </a:cubicBezTo>
                  <a:cubicBezTo>
                    <a:pt x="151" y="7"/>
                    <a:pt x="151" y="6"/>
                    <a:pt x="151" y="6"/>
                  </a:cubicBezTo>
                  <a:cubicBezTo>
                    <a:pt x="151" y="6"/>
                    <a:pt x="151" y="5"/>
                    <a:pt x="151" y="5"/>
                  </a:cubicBezTo>
                  <a:cubicBezTo>
                    <a:pt x="150" y="3"/>
                    <a:pt x="153" y="1"/>
                    <a:pt x="154" y="4"/>
                  </a:cubicBezTo>
                  <a:cubicBezTo>
                    <a:pt x="154" y="4"/>
                    <a:pt x="154" y="5"/>
                    <a:pt x="154" y="5"/>
                  </a:cubicBezTo>
                  <a:cubicBezTo>
                    <a:pt x="154" y="5"/>
                    <a:pt x="154" y="7"/>
                    <a:pt x="155" y="7"/>
                  </a:cubicBezTo>
                  <a:cubicBezTo>
                    <a:pt x="156" y="7"/>
                    <a:pt x="158" y="7"/>
                    <a:pt x="159" y="8"/>
                  </a:cubicBezTo>
                  <a:cubicBezTo>
                    <a:pt x="159" y="8"/>
                    <a:pt x="161" y="8"/>
                    <a:pt x="161" y="8"/>
                  </a:cubicBezTo>
                  <a:cubicBezTo>
                    <a:pt x="161" y="8"/>
                    <a:pt x="162" y="9"/>
                    <a:pt x="162" y="9"/>
                  </a:cubicBezTo>
                  <a:cubicBezTo>
                    <a:pt x="163" y="9"/>
                    <a:pt x="164" y="10"/>
                    <a:pt x="164" y="10"/>
                  </a:cubicBezTo>
                  <a:cubicBezTo>
                    <a:pt x="164" y="10"/>
                    <a:pt x="164" y="11"/>
                    <a:pt x="165" y="11"/>
                  </a:cubicBezTo>
                  <a:cubicBezTo>
                    <a:pt x="165" y="11"/>
                    <a:pt x="165" y="12"/>
                    <a:pt x="165" y="12"/>
                  </a:cubicBezTo>
                  <a:cubicBezTo>
                    <a:pt x="165" y="12"/>
                    <a:pt x="165" y="13"/>
                    <a:pt x="165" y="13"/>
                  </a:cubicBezTo>
                  <a:cubicBezTo>
                    <a:pt x="165" y="13"/>
                    <a:pt x="165" y="14"/>
                    <a:pt x="165" y="14"/>
                  </a:cubicBezTo>
                  <a:cubicBezTo>
                    <a:pt x="166" y="15"/>
                    <a:pt x="168" y="15"/>
                    <a:pt x="168" y="15"/>
                  </a:cubicBezTo>
                  <a:cubicBezTo>
                    <a:pt x="170" y="15"/>
                    <a:pt x="172" y="14"/>
                    <a:pt x="173" y="14"/>
                  </a:cubicBezTo>
                  <a:cubicBezTo>
                    <a:pt x="173" y="14"/>
                    <a:pt x="174" y="14"/>
                    <a:pt x="174" y="14"/>
                  </a:cubicBezTo>
                  <a:cubicBezTo>
                    <a:pt x="174" y="14"/>
                    <a:pt x="175" y="14"/>
                    <a:pt x="175" y="14"/>
                  </a:cubicBezTo>
                  <a:cubicBezTo>
                    <a:pt x="177" y="14"/>
                    <a:pt x="179" y="13"/>
                    <a:pt x="180" y="14"/>
                  </a:cubicBezTo>
                  <a:cubicBezTo>
                    <a:pt x="180" y="14"/>
                    <a:pt x="180" y="14"/>
                    <a:pt x="180" y="15"/>
                  </a:cubicBezTo>
                  <a:cubicBezTo>
                    <a:pt x="180" y="15"/>
                    <a:pt x="180" y="15"/>
                    <a:pt x="180" y="15"/>
                  </a:cubicBezTo>
                  <a:cubicBezTo>
                    <a:pt x="181" y="15"/>
                    <a:pt x="182" y="16"/>
                    <a:pt x="182" y="16"/>
                  </a:cubicBezTo>
                  <a:cubicBezTo>
                    <a:pt x="183" y="17"/>
                    <a:pt x="184" y="17"/>
                    <a:pt x="184" y="17"/>
                  </a:cubicBezTo>
                  <a:cubicBezTo>
                    <a:pt x="185" y="17"/>
                    <a:pt x="186" y="17"/>
                    <a:pt x="187" y="18"/>
                  </a:cubicBezTo>
                  <a:cubicBezTo>
                    <a:pt x="187" y="18"/>
                    <a:pt x="188" y="18"/>
                    <a:pt x="189" y="18"/>
                  </a:cubicBezTo>
                  <a:cubicBezTo>
                    <a:pt x="189" y="18"/>
                    <a:pt x="190" y="17"/>
                    <a:pt x="190" y="17"/>
                  </a:cubicBezTo>
                  <a:cubicBezTo>
                    <a:pt x="190" y="17"/>
                    <a:pt x="191" y="16"/>
                    <a:pt x="191" y="16"/>
                  </a:cubicBezTo>
                  <a:cubicBezTo>
                    <a:pt x="191" y="16"/>
                    <a:pt x="192" y="16"/>
                    <a:pt x="192" y="16"/>
                  </a:cubicBezTo>
                  <a:cubicBezTo>
                    <a:pt x="193" y="15"/>
                    <a:pt x="193" y="15"/>
                    <a:pt x="193" y="15"/>
                  </a:cubicBezTo>
                  <a:cubicBezTo>
                    <a:pt x="194" y="14"/>
                    <a:pt x="194" y="15"/>
                    <a:pt x="195" y="15"/>
                  </a:cubicBezTo>
                  <a:cubicBezTo>
                    <a:pt x="196" y="15"/>
                    <a:pt x="196" y="15"/>
                    <a:pt x="196" y="14"/>
                  </a:cubicBezTo>
                  <a:cubicBezTo>
                    <a:pt x="196" y="14"/>
                    <a:pt x="193" y="14"/>
                    <a:pt x="193" y="14"/>
                  </a:cubicBezTo>
                  <a:cubicBezTo>
                    <a:pt x="193" y="14"/>
                    <a:pt x="193" y="14"/>
                    <a:pt x="194" y="14"/>
                  </a:cubicBezTo>
                  <a:cubicBezTo>
                    <a:pt x="194" y="13"/>
                    <a:pt x="195" y="14"/>
                    <a:pt x="196" y="14"/>
                  </a:cubicBezTo>
                  <a:cubicBezTo>
                    <a:pt x="196" y="13"/>
                    <a:pt x="196" y="13"/>
                    <a:pt x="197" y="13"/>
                  </a:cubicBezTo>
                  <a:cubicBezTo>
                    <a:pt x="199" y="14"/>
                    <a:pt x="202" y="13"/>
                    <a:pt x="204" y="13"/>
                  </a:cubicBezTo>
                  <a:cubicBezTo>
                    <a:pt x="204" y="13"/>
                    <a:pt x="205" y="13"/>
                    <a:pt x="205" y="13"/>
                  </a:cubicBezTo>
                  <a:cubicBezTo>
                    <a:pt x="205" y="13"/>
                    <a:pt x="206" y="13"/>
                    <a:pt x="206" y="13"/>
                  </a:cubicBezTo>
                  <a:cubicBezTo>
                    <a:pt x="206" y="14"/>
                    <a:pt x="207" y="13"/>
                    <a:pt x="208" y="13"/>
                  </a:cubicBezTo>
                  <a:cubicBezTo>
                    <a:pt x="208" y="13"/>
                    <a:pt x="209" y="13"/>
                    <a:pt x="210" y="13"/>
                  </a:cubicBezTo>
                  <a:cubicBezTo>
                    <a:pt x="210" y="13"/>
                    <a:pt x="210" y="14"/>
                    <a:pt x="210" y="14"/>
                  </a:cubicBezTo>
                  <a:cubicBezTo>
                    <a:pt x="209" y="14"/>
                    <a:pt x="207" y="14"/>
                    <a:pt x="206" y="14"/>
                  </a:cubicBezTo>
                  <a:cubicBezTo>
                    <a:pt x="206" y="14"/>
                    <a:pt x="205" y="14"/>
                    <a:pt x="205" y="14"/>
                  </a:cubicBezTo>
                  <a:cubicBezTo>
                    <a:pt x="204" y="14"/>
                    <a:pt x="204" y="14"/>
                    <a:pt x="204" y="14"/>
                  </a:cubicBezTo>
                  <a:cubicBezTo>
                    <a:pt x="204" y="14"/>
                    <a:pt x="203" y="14"/>
                    <a:pt x="203" y="15"/>
                  </a:cubicBezTo>
                  <a:cubicBezTo>
                    <a:pt x="203" y="15"/>
                    <a:pt x="204" y="15"/>
                    <a:pt x="204" y="15"/>
                  </a:cubicBezTo>
                  <a:cubicBezTo>
                    <a:pt x="205" y="15"/>
                    <a:pt x="204" y="17"/>
                    <a:pt x="204" y="17"/>
                  </a:cubicBezTo>
                  <a:cubicBezTo>
                    <a:pt x="204" y="17"/>
                    <a:pt x="205" y="17"/>
                    <a:pt x="206" y="17"/>
                  </a:cubicBezTo>
                  <a:cubicBezTo>
                    <a:pt x="206" y="17"/>
                    <a:pt x="206" y="18"/>
                    <a:pt x="206" y="18"/>
                  </a:cubicBezTo>
                  <a:cubicBezTo>
                    <a:pt x="206" y="18"/>
                    <a:pt x="206" y="19"/>
                    <a:pt x="206" y="19"/>
                  </a:cubicBezTo>
                  <a:cubicBezTo>
                    <a:pt x="206" y="19"/>
                    <a:pt x="207" y="19"/>
                    <a:pt x="207" y="19"/>
                  </a:cubicBezTo>
                  <a:cubicBezTo>
                    <a:pt x="207" y="18"/>
                    <a:pt x="207" y="18"/>
                    <a:pt x="207" y="18"/>
                  </a:cubicBezTo>
                  <a:cubicBezTo>
                    <a:pt x="208" y="18"/>
                    <a:pt x="209" y="19"/>
                    <a:pt x="209" y="19"/>
                  </a:cubicBezTo>
                  <a:cubicBezTo>
                    <a:pt x="210" y="19"/>
                    <a:pt x="210" y="20"/>
                    <a:pt x="210" y="20"/>
                  </a:cubicBezTo>
                  <a:cubicBezTo>
                    <a:pt x="211" y="20"/>
                    <a:pt x="212" y="20"/>
                    <a:pt x="212" y="20"/>
                  </a:cubicBezTo>
                  <a:cubicBezTo>
                    <a:pt x="213" y="20"/>
                    <a:pt x="213" y="20"/>
                    <a:pt x="214" y="20"/>
                  </a:cubicBezTo>
                  <a:cubicBezTo>
                    <a:pt x="214" y="20"/>
                    <a:pt x="215" y="22"/>
                    <a:pt x="215" y="22"/>
                  </a:cubicBezTo>
                  <a:cubicBezTo>
                    <a:pt x="216" y="22"/>
                    <a:pt x="217" y="22"/>
                    <a:pt x="218" y="23"/>
                  </a:cubicBezTo>
                  <a:cubicBezTo>
                    <a:pt x="218" y="24"/>
                    <a:pt x="216" y="23"/>
                    <a:pt x="216" y="24"/>
                  </a:cubicBezTo>
                  <a:cubicBezTo>
                    <a:pt x="216" y="24"/>
                    <a:pt x="218" y="24"/>
                    <a:pt x="218" y="24"/>
                  </a:cubicBezTo>
                  <a:cubicBezTo>
                    <a:pt x="218" y="24"/>
                    <a:pt x="218" y="24"/>
                    <a:pt x="217" y="25"/>
                  </a:cubicBezTo>
                  <a:cubicBezTo>
                    <a:pt x="217" y="25"/>
                    <a:pt x="218" y="26"/>
                    <a:pt x="218" y="26"/>
                  </a:cubicBezTo>
                  <a:cubicBezTo>
                    <a:pt x="218" y="26"/>
                    <a:pt x="217" y="26"/>
                    <a:pt x="217" y="26"/>
                  </a:cubicBezTo>
                  <a:cubicBezTo>
                    <a:pt x="218" y="27"/>
                    <a:pt x="218" y="27"/>
                    <a:pt x="219" y="28"/>
                  </a:cubicBezTo>
                  <a:cubicBezTo>
                    <a:pt x="218" y="28"/>
                    <a:pt x="217" y="28"/>
                    <a:pt x="217" y="28"/>
                  </a:cubicBezTo>
                  <a:cubicBezTo>
                    <a:pt x="217" y="28"/>
                    <a:pt x="219" y="29"/>
                    <a:pt x="220" y="28"/>
                  </a:cubicBezTo>
                  <a:cubicBezTo>
                    <a:pt x="220" y="28"/>
                    <a:pt x="221" y="28"/>
                    <a:pt x="221" y="28"/>
                  </a:cubicBezTo>
                  <a:cubicBezTo>
                    <a:pt x="221" y="28"/>
                    <a:pt x="222" y="28"/>
                    <a:pt x="223" y="28"/>
                  </a:cubicBezTo>
                  <a:cubicBezTo>
                    <a:pt x="223" y="28"/>
                    <a:pt x="223" y="29"/>
                    <a:pt x="223" y="29"/>
                  </a:cubicBezTo>
                  <a:cubicBezTo>
                    <a:pt x="224" y="29"/>
                    <a:pt x="224" y="30"/>
                    <a:pt x="224" y="30"/>
                  </a:cubicBezTo>
                  <a:cubicBezTo>
                    <a:pt x="224" y="30"/>
                    <a:pt x="225" y="30"/>
                    <a:pt x="225" y="30"/>
                  </a:cubicBezTo>
                  <a:cubicBezTo>
                    <a:pt x="225" y="29"/>
                    <a:pt x="227" y="31"/>
                    <a:pt x="227" y="31"/>
                  </a:cubicBezTo>
                  <a:cubicBezTo>
                    <a:pt x="229" y="33"/>
                    <a:pt x="231" y="34"/>
                    <a:pt x="233" y="36"/>
                  </a:cubicBezTo>
                  <a:cubicBezTo>
                    <a:pt x="234" y="37"/>
                    <a:pt x="234" y="41"/>
                    <a:pt x="236" y="41"/>
                  </a:cubicBezTo>
                  <a:cubicBezTo>
                    <a:pt x="236" y="41"/>
                    <a:pt x="237" y="41"/>
                    <a:pt x="237" y="41"/>
                  </a:cubicBezTo>
                  <a:cubicBezTo>
                    <a:pt x="238" y="41"/>
                    <a:pt x="238" y="42"/>
                    <a:pt x="239" y="42"/>
                  </a:cubicBezTo>
                  <a:cubicBezTo>
                    <a:pt x="239" y="43"/>
                    <a:pt x="240" y="44"/>
                    <a:pt x="240" y="44"/>
                  </a:cubicBezTo>
                  <a:cubicBezTo>
                    <a:pt x="241" y="45"/>
                    <a:pt x="242" y="45"/>
                    <a:pt x="243" y="45"/>
                  </a:cubicBezTo>
                  <a:cubicBezTo>
                    <a:pt x="243" y="46"/>
                    <a:pt x="243" y="46"/>
                    <a:pt x="243" y="47"/>
                  </a:cubicBezTo>
                  <a:cubicBezTo>
                    <a:pt x="243" y="47"/>
                    <a:pt x="243" y="48"/>
                    <a:pt x="243" y="48"/>
                  </a:cubicBezTo>
                  <a:cubicBezTo>
                    <a:pt x="243" y="48"/>
                    <a:pt x="244" y="48"/>
                    <a:pt x="244" y="48"/>
                  </a:cubicBezTo>
                  <a:cubicBezTo>
                    <a:pt x="244" y="48"/>
                    <a:pt x="244" y="47"/>
                    <a:pt x="244" y="47"/>
                  </a:cubicBezTo>
                  <a:cubicBezTo>
                    <a:pt x="245" y="46"/>
                    <a:pt x="247" y="47"/>
                    <a:pt x="248" y="47"/>
                  </a:cubicBezTo>
                  <a:cubicBezTo>
                    <a:pt x="249" y="47"/>
                    <a:pt x="250" y="48"/>
                    <a:pt x="252" y="48"/>
                  </a:cubicBezTo>
                  <a:cubicBezTo>
                    <a:pt x="252" y="48"/>
                    <a:pt x="252" y="47"/>
                    <a:pt x="252" y="47"/>
                  </a:cubicBezTo>
                  <a:cubicBezTo>
                    <a:pt x="253" y="46"/>
                    <a:pt x="255" y="47"/>
                    <a:pt x="256" y="47"/>
                  </a:cubicBezTo>
                  <a:cubicBezTo>
                    <a:pt x="256" y="47"/>
                    <a:pt x="256" y="47"/>
                    <a:pt x="257" y="47"/>
                  </a:cubicBezTo>
                  <a:cubicBezTo>
                    <a:pt x="257" y="48"/>
                    <a:pt x="257" y="47"/>
                    <a:pt x="258" y="47"/>
                  </a:cubicBezTo>
                  <a:cubicBezTo>
                    <a:pt x="259" y="46"/>
                    <a:pt x="262" y="47"/>
                    <a:pt x="264" y="48"/>
                  </a:cubicBezTo>
                  <a:cubicBezTo>
                    <a:pt x="265" y="48"/>
                    <a:pt x="265" y="48"/>
                    <a:pt x="266" y="48"/>
                  </a:cubicBezTo>
                  <a:cubicBezTo>
                    <a:pt x="266" y="48"/>
                    <a:pt x="266" y="49"/>
                    <a:pt x="266" y="49"/>
                  </a:cubicBezTo>
                  <a:cubicBezTo>
                    <a:pt x="267" y="49"/>
                    <a:pt x="270" y="49"/>
                    <a:pt x="271" y="50"/>
                  </a:cubicBezTo>
                  <a:cubicBezTo>
                    <a:pt x="272" y="50"/>
                    <a:pt x="273" y="51"/>
                    <a:pt x="273" y="51"/>
                  </a:cubicBezTo>
                  <a:cubicBezTo>
                    <a:pt x="274" y="51"/>
                    <a:pt x="276" y="53"/>
                    <a:pt x="276" y="54"/>
                  </a:cubicBezTo>
                  <a:cubicBezTo>
                    <a:pt x="277" y="54"/>
                    <a:pt x="278" y="55"/>
                    <a:pt x="278" y="55"/>
                  </a:cubicBezTo>
                  <a:cubicBezTo>
                    <a:pt x="279" y="55"/>
                    <a:pt x="279" y="56"/>
                    <a:pt x="280" y="56"/>
                  </a:cubicBezTo>
                  <a:cubicBezTo>
                    <a:pt x="280" y="56"/>
                    <a:pt x="280" y="57"/>
                    <a:pt x="280" y="57"/>
                  </a:cubicBezTo>
                  <a:cubicBezTo>
                    <a:pt x="280" y="57"/>
                    <a:pt x="280" y="57"/>
                    <a:pt x="280" y="58"/>
                  </a:cubicBezTo>
                  <a:cubicBezTo>
                    <a:pt x="280" y="58"/>
                    <a:pt x="280" y="57"/>
                    <a:pt x="280" y="57"/>
                  </a:cubicBezTo>
                  <a:cubicBezTo>
                    <a:pt x="280" y="57"/>
                    <a:pt x="280" y="56"/>
                    <a:pt x="281" y="56"/>
                  </a:cubicBezTo>
                  <a:cubicBezTo>
                    <a:pt x="281" y="56"/>
                    <a:pt x="281" y="57"/>
                    <a:pt x="281" y="57"/>
                  </a:cubicBezTo>
                  <a:cubicBezTo>
                    <a:pt x="281" y="57"/>
                    <a:pt x="281" y="57"/>
                    <a:pt x="281" y="58"/>
                  </a:cubicBezTo>
                  <a:cubicBezTo>
                    <a:pt x="281" y="58"/>
                    <a:pt x="281" y="58"/>
                    <a:pt x="281" y="58"/>
                  </a:cubicBezTo>
                  <a:cubicBezTo>
                    <a:pt x="282" y="59"/>
                    <a:pt x="282" y="59"/>
                    <a:pt x="282" y="60"/>
                  </a:cubicBezTo>
                  <a:cubicBezTo>
                    <a:pt x="282" y="60"/>
                    <a:pt x="283" y="60"/>
                    <a:pt x="283" y="59"/>
                  </a:cubicBezTo>
                  <a:cubicBezTo>
                    <a:pt x="283" y="59"/>
                    <a:pt x="283" y="59"/>
                    <a:pt x="283" y="59"/>
                  </a:cubicBezTo>
                  <a:cubicBezTo>
                    <a:pt x="283" y="59"/>
                    <a:pt x="283" y="58"/>
                    <a:pt x="283" y="58"/>
                  </a:cubicBezTo>
                  <a:cubicBezTo>
                    <a:pt x="283" y="58"/>
                    <a:pt x="284" y="58"/>
                    <a:pt x="284" y="59"/>
                  </a:cubicBezTo>
                  <a:cubicBezTo>
                    <a:pt x="285" y="59"/>
                    <a:pt x="285" y="60"/>
                    <a:pt x="285" y="60"/>
                  </a:cubicBezTo>
                  <a:cubicBezTo>
                    <a:pt x="285" y="61"/>
                    <a:pt x="285" y="62"/>
                    <a:pt x="286" y="63"/>
                  </a:cubicBezTo>
                  <a:cubicBezTo>
                    <a:pt x="286" y="62"/>
                    <a:pt x="286" y="62"/>
                    <a:pt x="286" y="62"/>
                  </a:cubicBezTo>
                  <a:cubicBezTo>
                    <a:pt x="286" y="65"/>
                    <a:pt x="287" y="68"/>
                    <a:pt x="288" y="71"/>
                  </a:cubicBezTo>
                  <a:cubicBezTo>
                    <a:pt x="288" y="72"/>
                    <a:pt x="289" y="75"/>
                    <a:pt x="290" y="76"/>
                  </a:cubicBezTo>
                  <a:cubicBezTo>
                    <a:pt x="291" y="76"/>
                    <a:pt x="293" y="76"/>
                    <a:pt x="294" y="77"/>
                  </a:cubicBezTo>
                  <a:cubicBezTo>
                    <a:pt x="294" y="77"/>
                    <a:pt x="294" y="77"/>
                    <a:pt x="294" y="77"/>
                  </a:cubicBezTo>
                  <a:cubicBezTo>
                    <a:pt x="294" y="77"/>
                    <a:pt x="294" y="78"/>
                    <a:pt x="294" y="78"/>
                  </a:cubicBezTo>
                  <a:cubicBezTo>
                    <a:pt x="295" y="78"/>
                    <a:pt x="295" y="79"/>
                    <a:pt x="294" y="80"/>
                  </a:cubicBezTo>
                  <a:cubicBezTo>
                    <a:pt x="294" y="80"/>
                    <a:pt x="294" y="80"/>
                    <a:pt x="294" y="80"/>
                  </a:cubicBezTo>
                  <a:cubicBezTo>
                    <a:pt x="294" y="80"/>
                    <a:pt x="294" y="80"/>
                    <a:pt x="293" y="80"/>
                  </a:cubicBezTo>
                  <a:cubicBezTo>
                    <a:pt x="294" y="81"/>
                    <a:pt x="294" y="81"/>
                    <a:pt x="294" y="81"/>
                  </a:cubicBezTo>
                  <a:cubicBezTo>
                    <a:pt x="294" y="81"/>
                    <a:pt x="294" y="81"/>
                    <a:pt x="294" y="81"/>
                  </a:cubicBezTo>
                  <a:cubicBezTo>
                    <a:pt x="294" y="81"/>
                    <a:pt x="294" y="82"/>
                    <a:pt x="294" y="82"/>
                  </a:cubicBezTo>
                  <a:cubicBezTo>
                    <a:pt x="294" y="82"/>
                    <a:pt x="294" y="82"/>
                    <a:pt x="294" y="82"/>
                  </a:cubicBezTo>
                  <a:cubicBezTo>
                    <a:pt x="294" y="82"/>
                    <a:pt x="294" y="82"/>
                    <a:pt x="293" y="82"/>
                  </a:cubicBezTo>
                  <a:cubicBezTo>
                    <a:pt x="293" y="82"/>
                    <a:pt x="293" y="82"/>
                    <a:pt x="292" y="82"/>
                  </a:cubicBezTo>
                  <a:cubicBezTo>
                    <a:pt x="292" y="82"/>
                    <a:pt x="292" y="83"/>
                    <a:pt x="292" y="83"/>
                  </a:cubicBezTo>
                  <a:cubicBezTo>
                    <a:pt x="292" y="83"/>
                    <a:pt x="292" y="83"/>
                    <a:pt x="292" y="83"/>
                  </a:cubicBezTo>
                  <a:cubicBezTo>
                    <a:pt x="292" y="83"/>
                    <a:pt x="291" y="84"/>
                    <a:pt x="291" y="84"/>
                  </a:cubicBezTo>
                  <a:cubicBezTo>
                    <a:pt x="291" y="84"/>
                    <a:pt x="290" y="85"/>
                    <a:pt x="290" y="85"/>
                  </a:cubicBezTo>
                  <a:cubicBezTo>
                    <a:pt x="290" y="87"/>
                    <a:pt x="289" y="87"/>
                    <a:pt x="288" y="88"/>
                  </a:cubicBezTo>
                  <a:cubicBezTo>
                    <a:pt x="287" y="88"/>
                    <a:pt x="285" y="89"/>
                    <a:pt x="285" y="90"/>
                  </a:cubicBezTo>
                  <a:cubicBezTo>
                    <a:pt x="284" y="91"/>
                    <a:pt x="284" y="91"/>
                    <a:pt x="284" y="91"/>
                  </a:cubicBezTo>
                  <a:cubicBezTo>
                    <a:pt x="285" y="91"/>
                    <a:pt x="285" y="91"/>
                    <a:pt x="285" y="91"/>
                  </a:cubicBezTo>
                  <a:cubicBezTo>
                    <a:pt x="285" y="91"/>
                    <a:pt x="285" y="91"/>
                    <a:pt x="285" y="90"/>
                  </a:cubicBezTo>
                  <a:cubicBezTo>
                    <a:pt x="285" y="90"/>
                    <a:pt x="286" y="90"/>
                    <a:pt x="286" y="90"/>
                  </a:cubicBezTo>
                  <a:cubicBezTo>
                    <a:pt x="286" y="91"/>
                    <a:pt x="286" y="91"/>
                    <a:pt x="285" y="91"/>
                  </a:cubicBezTo>
                  <a:cubicBezTo>
                    <a:pt x="285" y="92"/>
                    <a:pt x="285" y="92"/>
                    <a:pt x="284" y="92"/>
                  </a:cubicBezTo>
                  <a:cubicBezTo>
                    <a:pt x="284" y="92"/>
                    <a:pt x="284" y="92"/>
                    <a:pt x="284" y="92"/>
                  </a:cubicBezTo>
                  <a:cubicBezTo>
                    <a:pt x="284" y="93"/>
                    <a:pt x="283" y="93"/>
                    <a:pt x="283" y="93"/>
                  </a:cubicBezTo>
                  <a:cubicBezTo>
                    <a:pt x="283" y="93"/>
                    <a:pt x="283" y="93"/>
                    <a:pt x="282" y="93"/>
                  </a:cubicBezTo>
                  <a:cubicBezTo>
                    <a:pt x="282" y="94"/>
                    <a:pt x="282" y="94"/>
                    <a:pt x="282" y="94"/>
                  </a:cubicBezTo>
                  <a:cubicBezTo>
                    <a:pt x="282" y="95"/>
                    <a:pt x="282" y="95"/>
                    <a:pt x="282" y="96"/>
                  </a:cubicBezTo>
                  <a:cubicBezTo>
                    <a:pt x="282" y="96"/>
                    <a:pt x="282" y="96"/>
                    <a:pt x="282" y="95"/>
                  </a:cubicBezTo>
                  <a:cubicBezTo>
                    <a:pt x="282" y="95"/>
                    <a:pt x="283" y="94"/>
                    <a:pt x="283" y="94"/>
                  </a:cubicBezTo>
                  <a:cubicBezTo>
                    <a:pt x="283" y="93"/>
                    <a:pt x="283" y="93"/>
                    <a:pt x="283" y="93"/>
                  </a:cubicBezTo>
                  <a:cubicBezTo>
                    <a:pt x="284" y="93"/>
                    <a:pt x="284" y="93"/>
                    <a:pt x="285" y="93"/>
                  </a:cubicBezTo>
                  <a:cubicBezTo>
                    <a:pt x="285" y="93"/>
                    <a:pt x="285" y="93"/>
                    <a:pt x="285" y="93"/>
                  </a:cubicBezTo>
                  <a:cubicBezTo>
                    <a:pt x="285" y="93"/>
                    <a:pt x="285" y="93"/>
                    <a:pt x="285" y="93"/>
                  </a:cubicBezTo>
                  <a:cubicBezTo>
                    <a:pt x="285" y="94"/>
                    <a:pt x="285" y="94"/>
                    <a:pt x="285" y="95"/>
                  </a:cubicBezTo>
                  <a:cubicBezTo>
                    <a:pt x="285" y="95"/>
                    <a:pt x="285" y="96"/>
                    <a:pt x="284" y="96"/>
                  </a:cubicBezTo>
                  <a:cubicBezTo>
                    <a:pt x="284" y="96"/>
                    <a:pt x="284" y="97"/>
                    <a:pt x="284" y="97"/>
                  </a:cubicBezTo>
                  <a:cubicBezTo>
                    <a:pt x="284" y="97"/>
                    <a:pt x="284" y="97"/>
                    <a:pt x="283" y="98"/>
                  </a:cubicBezTo>
                  <a:cubicBezTo>
                    <a:pt x="283" y="98"/>
                    <a:pt x="282" y="98"/>
                    <a:pt x="282" y="99"/>
                  </a:cubicBezTo>
                  <a:cubicBezTo>
                    <a:pt x="282" y="99"/>
                    <a:pt x="281" y="99"/>
                    <a:pt x="281" y="99"/>
                  </a:cubicBezTo>
                  <a:cubicBezTo>
                    <a:pt x="280" y="99"/>
                    <a:pt x="280" y="99"/>
                    <a:pt x="279" y="99"/>
                  </a:cubicBezTo>
                  <a:cubicBezTo>
                    <a:pt x="278" y="99"/>
                    <a:pt x="277" y="100"/>
                    <a:pt x="276" y="100"/>
                  </a:cubicBezTo>
                  <a:cubicBezTo>
                    <a:pt x="276" y="100"/>
                    <a:pt x="276" y="100"/>
                    <a:pt x="276" y="100"/>
                  </a:cubicBezTo>
                  <a:cubicBezTo>
                    <a:pt x="276" y="100"/>
                    <a:pt x="274" y="100"/>
                    <a:pt x="274" y="100"/>
                  </a:cubicBezTo>
                  <a:cubicBezTo>
                    <a:pt x="273" y="100"/>
                    <a:pt x="273" y="101"/>
                    <a:pt x="272" y="101"/>
                  </a:cubicBezTo>
                  <a:cubicBezTo>
                    <a:pt x="271" y="101"/>
                    <a:pt x="271" y="101"/>
                    <a:pt x="271" y="101"/>
                  </a:cubicBezTo>
                  <a:cubicBezTo>
                    <a:pt x="270" y="102"/>
                    <a:pt x="267" y="102"/>
                    <a:pt x="266" y="103"/>
                  </a:cubicBezTo>
                  <a:cubicBezTo>
                    <a:pt x="266" y="103"/>
                    <a:pt x="266" y="103"/>
                    <a:pt x="265" y="104"/>
                  </a:cubicBezTo>
                  <a:cubicBezTo>
                    <a:pt x="265" y="104"/>
                    <a:pt x="265" y="104"/>
                    <a:pt x="264" y="104"/>
                  </a:cubicBezTo>
                  <a:cubicBezTo>
                    <a:pt x="264" y="104"/>
                    <a:pt x="265" y="104"/>
                    <a:pt x="265" y="104"/>
                  </a:cubicBezTo>
                  <a:cubicBezTo>
                    <a:pt x="264" y="104"/>
                    <a:pt x="263" y="104"/>
                    <a:pt x="263" y="105"/>
                  </a:cubicBezTo>
                  <a:cubicBezTo>
                    <a:pt x="263" y="105"/>
                    <a:pt x="263" y="105"/>
                    <a:pt x="263" y="105"/>
                  </a:cubicBezTo>
                  <a:cubicBezTo>
                    <a:pt x="263" y="105"/>
                    <a:pt x="263" y="106"/>
                    <a:pt x="262" y="106"/>
                  </a:cubicBezTo>
                  <a:cubicBezTo>
                    <a:pt x="262" y="106"/>
                    <a:pt x="262" y="106"/>
                    <a:pt x="261" y="106"/>
                  </a:cubicBezTo>
                  <a:cubicBezTo>
                    <a:pt x="261" y="106"/>
                    <a:pt x="260" y="105"/>
                    <a:pt x="261" y="105"/>
                  </a:cubicBezTo>
                  <a:cubicBezTo>
                    <a:pt x="261" y="105"/>
                    <a:pt x="261" y="105"/>
                    <a:pt x="262" y="104"/>
                  </a:cubicBezTo>
                  <a:cubicBezTo>
                    <a:pt x="261" y="104"/>
                    <a:pt x="260" y="103"/>
                    <a:pt x="259" y="104"/>
                  </a:cubicBezTo>
                  <a:cubicBezTo>
                    <a:pt x="260" y="103"/>
                    <a:pt x="259" y="103"/>
                    <a:pt x="259" y="103"/>
                  </a:cubicBezTo>
                  <a:cubicBezTo>
                    <a:pt x="258" y="103"/>
                    <a:pt x="258" y="103"/>
                    <a:pt x="257" y="103"/>
                  </a:cubicBezTo>
                  <a:cubicBezTo>
                    <a:pt x="257" y="104"/>
                    <a:pt x="259" y="104"/>
                    <a:pt x="260" y="104"/>
                  </a:cubicBezTo>
                  <a:cubicBezTo>
                    <a:pt x="260" y="105"/>
                    <a:pt x="257" y="105"/>
                    <a:pt x="258" y="104"/>
                  </a:cubicBezTo>
                  <a:cubicBezTo>
                    <a:pt x="257" y="104"/>
                    <a:pt x="256" y="104"/>
                    <a:pt x="256" y="104"/>
                  </a:cubicBezTo>
                  <a:cubicBezTo>
                    <a:pt x="255" y="104"/>
                    <a:pt x="255" y="104"/>
                    <a:pt x="255" y="104"/>
                  </a:cubicBezTo>
                  <a:cubicBezTo>
                    <a:pt x="255" y="104"/>
                    <a:pt x="255" y="104"/>
                    <a:pt x="255" y="104"/>
                  </a:cubicBezTo>
                  <a:cubicBezTo>
                    <a:pt x="255" y="104"/>
                    <a:pt x="254" y="104"/>
                    <a:pt x="254" y="104"/>
                  </a:cubicBezTo>
                  <a:cubicBezTo>
                    <a:pt x="254" y="104"/>
                    <a:pt x="254" y="103"/>
                    <a:pt x="254" y="103"/>
                  </a:cubicBezTo>
                  <a:cubicBezTo>
                    <a:pt x="254" y="102"/>
                    <a:pt x="253" y="102"/>
                    <a:pt x="252" y="102"/>
                  </a:cubicBezTo>
                  <a:cubicBezTo>
                    <a:pt x="252" y="102"/>
                    <a:pt x="252" y="102"/>
                    <a:pt x="252" y="102"/>
                  </a:cubicBezTo>
                  <a:cubicBezTo>
                    <a:pt x="252" y="102"/>
                    <a:pt x="252" y="102"/>
                    <a:pt x="252" y="102"/>
                  </a:cubicBezTo>
                  <a:cubicBezTo>
                    <a:pt x="252" y="103"/>
                    <a:pt x="251" y="103"/>
                    <a:pt x="251" y="102"/>
                  </a:cubicBezTo>
                  <a:cubicBezTo>
                    <a:pt x="251" y="102"/>
                    <a:pt x="251" y="102"/>
                    <a:pt x="251" y="102"/>
                  </a:cubicBezTo>
                  <a:cubicBezTo>
                    <a:pt x="251" y="102"/>
                    <a:pt x="249" y="102"/>
                    <a:pt x="249" y="103"/>
                  </a:cubicBezTo>
                  <a:cubicBezTo>
                    <a:pt x="250" y="103"/>
                    <a:pt x="250" y="103"/>
                    <a:pt x="250" y="104"/>
                  </a:cubicBezTo>
                  <a:cubicBezTo>
                    <a:pt x="250" y="104"/>
                    <a:pt x="249" y="104"/>
                    <a:pt x="249" y="105"/>
                  </a:cubicBezTo>
                  <a:cubicBezTo>
                    <a:pt x="249" y="105"/>
                    <a:pt x="248" y="106"/>
                    <a:pt x="248" y="106"/>
                  </a:cubicBezTo>
                  <a:cubicBezTo>
                    <a:pt x="248" y="105"/>
                    <a:pt x="249" y="105"/>
                    <a:pt x="249" y="104"/>
                  </a:cubicBezTo>
                  <a:cubicBezTo>
                    <a:pt x="249" y="104"/>
                    <a:pt x="248" y="104"/>
                    <a:pt x="248" y="104"/>
                  </a:cubicBezTo>
                  <a:cubicBezTo>
                    <a:pt x="247" y="104"/>
                    <a:pt x="247" y="105"/>
                    <a:pt x="247" y="105"/>
                  </a:cubicBezTo>
                  <a:cubicBezTo>
                    <a:pt x="246" y="105"/>
                    <a:pt x="246" y="106"/>
                    <a:pt x="247" y="107"/>
                  </a:cubicBezTo>
                  <a:cubicBezTo>
                    <a:pt x="246" y="107"/>
                    <a:pt x="243" y="107"/>
                    <a:pt x="242" y="106"/>
                  </a:cubicBezTo>
                  <a:cubicBezTo>
                    <a:pt x="241" y="106"/>
                    <a:pt x="241" y="106"/>
                    <a:pt x="241" y="106"/>
                  </a:cubicBezTo>
                  <a:cubicBezTo>
                    <a:pt x="240" y="106"/>
                    <a:pt x="240" y="107"/>
                    <a:pt x="240" y="107"/>
                  </a:cubicBezTo>
                  <a:cubicBezTo>
                    <a:pt x="239" y="108"/>
                    <a:pt x="238" y="109"/>
                    <a:pt x="236" y="110"/>
                  </a:cubicBezTo>
                  <a:cubicBezTo>
                    <a:pt x="238" y="109"/>
                    <a:pt x="240" y="109"/>
                    <a:pt x="240" y="107"/>
                  </a:cubicBezTo>
                  <a:cubicBezTo>
                    <a:pt x="240" y="107"/>
                    <a:pt x="241" y="107"/>
                    <a:pt x="241" y="107"/>
                  </a:cubicBezTo>
                  <a:cubicBezTo>
                    <a:pt x="241" y="107"/>
                    <a:pt x="242" y="107"/>
                    <a:pt x="242" y="107"/>
                  </a:cubicBezTo>
                  <a:cubicBezTo>
                    <a:pt x="242" y="107"/>
                    <a:pt x="242" y="107"/>
                    <a:pt x="242" y="108"/>
                  </a:cubicBezTo>
                  <a:cubicBezTo>
                    <a:pt x="242" y="108"/>
                    <a:pt x="243" y="108"/>
                    <a:pt x="244" y="108"/>
                  </a:cubicBezTo>
                  <a:cubicBezTo>
                    <a:pt x="244" y="108"/>
                    <a:pt x="244" y="108"/>
                    <a:pt x="244" y="108"/>
                  </a:cubicBezTo>
                  <a:cubicBezTo>
                    <a:pt x="244" y="108"/>
                    <a:pt x="245" y="108"/>
                    <a:pt x="245" y="108"/>
                  </a:cubicBezTo>
                  <a:cubicBezTo>
                    <a:pt x="245" y="108"/>
                    <a:pt x="245" y="108"/>
                    <a:pt x="245" y="108"/>
                  </a:cubicBezTo>
                  <a:cubicBezTo>
                    <a:pt x="245" y="108"/>
                    <a:pt x="246" y="108"/>
                    <a:pt x="246" y="108"/>
                  </a:cubicBezTo>
                  <a:cubicBezTo>
                    <a:pt x="246" y="108"/>
                    <a:pt x="246" y="108"/>
                    <a:pt x="246" y="108"/>
                  </a:cubicBezTo>
                  <a:cubicBezTo>
                    <a:pt x="246" y="108"/>
                    <a:pt x="247" y="108"/>
                    <a:pt x="247" y="108"/>
                  </a:cubicBezTo>
                  <a:cubicBezTo>
                    <a:pt x="247" y="108"/>
                    <a:pt x="247" y="108"/>
                    <a:pt x="247" y="108"/>
                  </a:cubicBezTo>
                  <a:cubicBezTo>
                    <a:pt x="247" y="107"/>
                    <a:pt x="248" y="106"/>
                    <a:pt x="248" y="106"/>
                  </a:cubicBezTo>
                  <a:cubicBezTo>
                    <a:pt x="249" y="106"/>
                    <a:pt x="249" y="106"/>
                    <a:pt x="249" y="106"/>
                  </a:cubicBezTo>
                  <a:cubicBezTo>
                    <a:pt x="249" y="106"/>
                    <a:pt x="249" y="106"/>
                    <a:pt x="249" y="106"/>
                  </a:cubicBezTo>
                  <a:cubicBezTo>
                    <a:pt x="250" y="106"/>
                    <a:pt x="250" y="106"/>
                    <a:pt x="250" y="106"/>
                  </a:cubicBezTo>
                  <a:cubicBezTo>
                    <a:pt x="250" y="106"/>
                    <a:pt x="250" y="106"/>
                    <a:pt x="250" y="106"/>
                  </a:cubicBezTo>
                  <a:cubicBezTo>
                    <a:pt x="250" y="106"/>
                    <a:pt x="250" y="106"/>
                    <a:pt x="250" y="106"/>
                  </a:cubicBezTo>
                  <a:cubicBezTo>
                    <a:pt x="249" y="106"/>
                    <a:pt x="250" y="106"/>
                    <a:pt x="250" y="105"/>
                  </a:cubicBezTo>
                  <a:cubicBezTo>
                    <a:pt x="250" y="105"/>
                    <a:pt x="250" y="105"/>
                    <a:pt x="250" y="105"/>
                  </a:cubicBezTo>
                  <a:cubicBezTo>
                    <a:pt x="251" y="104"/>
                    <a:pt x="251" y="104"/>
                    <a:pt x="252" y="104"/>
                  </a:cubicBezTo>
                  <a:cubicBezTo>
                    <a:pt x="252" y="103"/>
                    <a:pt x="253" y="103"/>
                    <a:pt x="253" y="103"/>
                  </a:cubicBezTo>
                  <a:cubicBezTo>
                    <a:pt x="254" y="103"/>
                    <a:pt x="254" y="103"/>
                    <a:pt x="254" y="104"/>
                  </a:cubicBezTo>
                  <a:cubicBezTo>
                    <a:pt x="254" y="104"/>
                    <a:pt x="254" y="104"/>
                    <a:pt x="254" y="105"/>
                  </a:cubicBezTo>
                  <a:cubicBezTo>
                    <a:pt x="254" y="104"/>
                    <a:pt x="254" y="105"/>
                    <a:pt x="255" y="105"/>
                  </a:cubicBezTo>
                  <a:cubicBezTo>
                    <a:pt x="255" y="105"/>
                    <a:pt x="255" y="105"/>
                    <a:pt x="256" y="105"/>
                  </a:cubicBezTo>
                  <a:cubicBezTo>
                    <a:pt x="256" y="105"/>
                    <a:pt x="257" y="105"/>
                    <a:pt x="257" y="105"/>
                  </a:cubicBezTo>
                  <a:cubicBezTo>
                    <a:pt x="257" y="105"/>
                    <a:pt x="258" y="105"/>
                    <a:pt x="258" y="105"/>
                  </a:cubicBezTo>
                  <a:cubicBezTo>
                    <a:pt x="258" y="105"/>
                    <a:pt x="258" y="105"/>
                    <a:pt x="258" y="105"/>
                  </a:cubicBezTo>
                  <a:cubicBezTo>
                    <a:pt x="258" y="106"/>
                    <a:pt x="258" y="106"/>
                    <a:pt x="258" y="106"/>
                  </a:cubicBezTo>
                  <a:cubicBezTo>
                    <a:pt x="258" y="107"/>
                    <a:pt x="258" y="107"/>
                    <a:pt x="258" y="108"/>
                  </a:cubicBezTo>
                  <a:cubicBezTo>
                    <a:pt x="257" y="108"/>
                    <a:pt x="257" y="109"/>
                    <a:pt x="257" y="109"/>
                  </a:cubicBezTo>
                  <a:cubicBezTo>
                    <a:pt x="256" y="112"/>
                    <a:pt x="256" y="115"/>
                    <a:pt x="254" y="117"/>
                  </a:cubicBezTo>
                  <a:cubicBezTo>
                    <a:pt x="254" y="117"/>
                    <a:pt x="254" y="117"/>
                    <a:pt x="254" y="118"/>
                  </a:cubicBezTo>
                  <a:cubicBezTo>
                    <a:pt x="256" y="115"/>
                    <a:pt x="258" y="111"/>
                    <a:pt x="259" y="107"/>
                  </a:cubicBezTo>
                  <a:cubicBezTo>
                    <a:pt x="259" y="107"/>
                    <a:pt x="260" y="107"/>
                    <a:pt x="260" y="107"/>
                  </a:cubicBezTo>
                  <a:cubicBezTo>
                    <a:pt x="261" y="106"/>
                    <a:pt x="262" y="106"/>
                    <a:pt x="263" y="106"/>
                  </a:cubicBezTo>
                  <a:cubicBezTo>
                    <a:pt x="263" y="107"/>
                    <a:pt x="263" y="107"/>
                    <a:pt x="263" y="107"/>
                  </a:cubicBezTo>
                  <a:cubicBezTo>
                    <a:pt x="263" y="107"/>
                    <a:pt x="264" y="106"/>
                    <a:pt x="265" y="106"/>
                  </a:cubicBezTo>
                  <a:cubicBezTo>
                    <a:pt x="265" y="107"/>
                    <a:pt x="265" y="107"/>
                    <a:pt x="265" y="107"/>
                  </a:cubicBezTo>
                  <a:cubicBezTo>
                    <a:pt x="265" y="107"/>
                    <a:pt x="265" y="107"/>
                    <a:pt x="265" y="107"/>
                  </a:cubicBezTo>
                  <a:cubicBezTo>
                    <a:pt x="265" y="107"/>
                    <a:pt x="265" y="107"/>
                    <a:pt x="265" y="107"/>
                  </a:cubicBezTo>
                  <a:cubicBezTo>
                    <a:pt x="265" y="107"/>
                    <a:pt x="265" y="106"/>
                    <a:pt x="265" y="106"/>
                  </a:cubicBezTo>
                  <a:cubicBezTo>
                    <a:pt x="265" y="106"/>
                    <a:pt x="265" y="106"/>
                    <a:pt x="266" y="105"/>
                  </a:cubicBezTo>
                  <a:cubicBezTo>
                    <a:pt x="266" y="105"/>
                    <a:pt x="267" y="105"/>
                    <a:pt x="267" y="105"/>
                  </a:cubicBezTo>
                  <a:cubicBezTo>
                    <a:pt x="267" y="105"/>
                    <a:pt x="267" y="104"/>
                    <a:pt x="268" y="104"/>
                  </a:cubicBezTo>
                  <a:cubicBezTo>
                    <a:pt x="268" y="104"/>
                    <a:pt x="268" y="104"/>
                    <a:pt x="268" y="104"/>
                  </a:cubicBezTo>
                  <a:cubicBezTo>
                    <a:pt x="267" y="104"/>
                    <a:pt x="267" y="104"/>
                    <a:pt x="266" y="104"/>
                  </a:cubicBezTo>
                  <a:cubicBezTo>
                    <a:pt x="267" y="102"/>
                    <a:pt x="270" y="102"/>
                    <a:pt x="272" y="102"/>
                  </a:cubicBezTo>
                  <a:cubicBezTo>
                    <a:pt x="272" y="102"/>
                    <a:pt x="272" y="102"/>
                    <a:pt x="273" y="102"/>
                  </a:cubicBezTo>
                  <a:cubicBezTo>
                    <a:pt x="274" y="101"/>
                    <a:pt x="275" y="101"/>
                    <a:pt x="276" y="100"/>
                  </a:cubicBezTo>
                  <a:cubicBezTo>
                    <a:pt x="276" y="100"/>
                    <a:pt x="276" y="100"/>
                    <a:pt x="277" y="100"/>
                  </a:cubicBezTo>
                  <a:cubicBezTo>
                    <a:pt x="277" y="100"/>
                    <a:pt x="277" y="100"/>
                    <a:pt x="278" y="100"/>
                  </a:cubicBezTo>
                  <a:cubicBezTo>
                    <a:pt x="278" y="100"/>
                    <a:pt x="278" y="101"/>
                    <a:pt x="278" y="101"/>
                  </a:cubicBezTo>
                  <a:cubicBezTo>
                    <a:pt x="278" y="101"/>
                    <a:pt x="278" y="101"/>
                    <a:pt x="278" y="101"/>
                  </a:cubicBezTo>
                  <a:cubicBezTo>
                    <a:pt x="278" y="102"/>
                    <a:pt x="278" y="102"/>
                    <a:pt x="278" y="102"/>
                  </a:cubicBezTo>
                  <a:cubicBezTo>
                    <a:pt x="278" y="102"/>
                    <a:pt x="278" y="103"/>
                    <a:pt x="278" y="103"/>
                  </a:cubicBezTo>
                  <a:cubicBezTo>
                    <a:pt x="278" y="103"/>
                    <a:pt x="278" y="103"/>
                    <a:pt x="278" y="103"/>
                  </a:cubicBezTo>
                  <a:cubicBezTo>
                    <a:pt x="278" y="104"/>
                    <a:pt x="278" y="104"/>
                    <a:pt x="278" y="104"/>
                  </a:cubicBezTo>
                  <a:cubicBezTo>
                    <a:pt x="278" y="105"/>
                    <a:pt x="278" y="105"/>
                    <a:pt x="279" y="106"/>
                  </a:cubicBezTo>
                  <a:cubicBezTo>
                    <a:pt x="279" y="106"/>
                    <a:pt x="279" y="106"/>
                    <a:pt x="279" y="107"/>
                  </a:cubicBezTo>
                  <a:cubicBezTo>
                    <a:pt x="280" y="107"/>
                    <a:pt x="279" y="108"/>
                    <a:pt x="279" y="109"/>
                  </a:cubicBezTo>
                  <a:cubicBezTo>
                    <a:pt x="279" y="109"/>
                    <a:pt x="279" y="109"/>
                    <a:pt x="280" y="109"/>
                  </a:cubicBezTo>
                  <a:cubicBezTo>
                    <a:pt x="280" y="109"/>
                    <a:pt x="280" y="110"/>
                    <a:pt x="281" y="110"/>
                  </a:cubicBezTo>
                  <a:cubicBezTo>
                    <a:pt x="281" y="110"/>
                    <a:pt x="280" y="109"/>
                    <a:pt x="280" y="109"/>
                  </a:cubicBezTo>
                  <a:cubicBezTo>
                    <a:pt x="280" y="109"/>
                    <a:pt x="280" y="109"/>
                    <a:pt x="280" y="109"/>
                  </a:cubicBezTo>
                  <a:cubicBezTo>
                    <a:pt x="280" y="108"/>
                    <a:pt x="280" y="108"/>
                    <a:pt x="280" y="108"/>
                  </a:cubicBezTo>
                  <a:cubicBezTo>
                    <a:pt x="280" y="108"/>
                    <a:pt x="280" y="108"/>
                    <a:pt x="280" y="108"/>
                  </a:cubicBezTo>
                  <a:cubicBezTo>
                    <a:pt x="280" y="107"/>
                    <a:pt x="280" y="106"/>
                    <a:pt x="279" y="106"/>
                  </a:cubicBezTo>
                  <a:cubicBezTo>
                    <a:pt x="279" y="106"/>
                    <a:pt x="279" y="106"/>
                    <a:pt x="279" y="106"/>
                  </a:cubicBezTo>
                  <a:cubicBezTo>
                    <a:pt x="279" y="105"/>
                    <a:pt x="279" y="105"/>
                    <a:pt x="279" y="105"/>
                  </a:cubicBezTo>
                  <a:cubicBezTo>
                    <a:pt x="279" y="105"/>
                    <a:pt x="279" y="105"/>
                    <a:pt x="279" y="105"/>
                  </a:cubicBezTo>
                  <a:cubicBezTo>
                    <a:pt x="278" y="103"/>
                    <a:pt x="278" y="101"/>
                    <a:pt x="279" y="100"/>
                  </a:cubicBezTo>
                  <a:cubicBezTo>
                    <a:pt x="279" y="100"/>
                    <a:pt x="280" y="100"/>
                    <a:pt x="280" y="100"/>
                  </a:cubicBezTo>
                  <a:cubicBezTo>
                    <a:pt x="281" y="100"/>
                    <a:pt x="283" y="99"/>
                    <a:pt x="283" y="99"/>
                  </a:cubicBezTo>
                  <a:cubicBezTo>
                    <a:pt x="283" y="98"/>
                    <a:pt x="284" y="98"/>
                    <a:pt x="284" y="98"/>
                  </a:cubicBezTo>
                  <a:cubicBezTo>
                    <a:pt x="284" y="98"/>
                    <a:pt x="284" y="98"/>
                    <a:pt x="285" y="98"/>
                  </a:cubicBezTo>
                  <a:cubicBezTo>
                    <a:pt x="285" y="97"/>
                    <a:pt x="285" y="97"/>
                    <a:pt x="284" y="97"/>
                  </a:cubicBezTo>
                  <a:cubicBezTo>
                    <a:pt x="284" y="97"/>
                    <a:pt x="285" y="96"/>
                    <a:pt x="285" y="96"/>
                  </a:cubicBezTo>
                  <a:cubicBezTo>
                    <a:pt x="285" y="97"/>
                    <a:pt x="286" y="97"/>
                    <a:pt x="286" y="97"/>
                  </a:cubicBezTo>
                  <a:cubicBezTo>
                    <a:pt x="286" y="96"/>
                    <a:pt x="286" y="96"/>
                    <a:pt x="286" y="96"/>
                  </a:cubicBezTo>
                  <a:cubicBezTo>
                    <a:pt x="286" y="96"/>
                    <a:pt x="286" y="96"/>
                    <a:pt x="286" y="97"/>
                  </a:cubicBezTo>
                  <a:cubicBezTo>
                    <a:pt x="285" y="96"/>
                    <a:pt x="285" y="96"/>
                    <a:pt x="286" y="96"/>
                  </a:cubicBezTo>
                  <a:cubicBezTo>
                    <a:pt x="286" y="96"/>
                    <a:pt x="286" y="95"/>
                    <a:pt x="287" y="95"/>
                  </a:cubicBezTo>
                  <a:cubicBezTo>
                    <a:pt x="287" y="95"/>
                    <a:pt x="287" y="95"/>
                    <a:pt x="287" y="95"/>
                  </a:cubicBezTo>
                  <a:cubicBezTo>
                    <a:pt x="287" y="95"/>
                    <a:pt x="287" y="95"/>
                    <a:pt x="287" y="95"/>
                  </a:cubicBezTo>
                  <a:cubicBezTo>
                    <a:pt x="287" y="94"/>
                    <a:pt x="286" y="95"/>
                    <a:pt x="286" y="94"/>
                  </a:cubicBezTo>
                  <a:cubicBezTo>
                    <a:pt x="286" y="94"/>
                    <a:pt x="286" y="94"/>
                    <a:pt x="286" y="94"/>
                  </a:cubicBezTo>
                  <a:cubicBezTo>
                    <a:pt x="287" y="93"/>
                    <a:pt x="287" y="93"/>
                    <a:pt x="287" y="92"/>
                  </a:cubicBezTo>
                  <a:cubicBezTo>
                    <a:pt x="288" y="91"/>
                    <a:pt x="288" y="93"/>
                    <a:pt x="288" y="93"/>
                  </a:cubicBezTo>
                  <a:cubicBezTo>
                    <a:pt x="287" y="93"/>
                    <a:pt x="287" y="93"/>
                    <a:pt x="288" y="93"/>
                  </a:cubicBezTo>
                  <a:cubicBezTo>
                    <a:pt x="288" y="94"/>
                    <a:pt x="288" y="95"/>
                    <a:pt x="288" y="96"/>
                  </a:cubicBezTo>
                  <a:cubicBezTo>
                    <a:pt x="288" y="94"/>
                    <a:pt x="289" y="93"/>
                    <a:pt x="289" y="92"/>
                  </a:cubicBezTo>
                  <a:cubicBezTo>
                    <a:pt x="289" y="92"/>
                    <a:pt x="289" y="91"/>
                    <a:pt x="289" y="91"/>
                  </a:cubicBezTo>
                  <a:cubicBezTo>
                    <a:pt x="289" y="91"/>
                    <a:pt x="290" y="91"/>
                    <a:pt x="290" y="91"/>
                  </a:cubicBezTo>
                  <a:cubicBezTo>
                    <a:pt x="290" y="91"/>
                    <a:pt x="290" y="90"/>
                    <a:pt x="290" y="90"/>
                  </a:cubicBezTo>
                  <a:cubicBezTo>
                    <a:pt x="291" y="90"/>
                    <a:pt x="291" y="90"/>
                    <a:pt x="292" y="90"/>
                  </a:cubicBezTo>
                  <a:cubicBezTo>
                    <a:pt x="293" y="90"/>
                    <a:pt x="294" y="90"/>
                    <a:pt x="296" y="91"/>
                  </a:cubicBezTo>
                  <a:cubicBezTo>
                    <a:pt x="296" y="91"/>
                    <a:pt x="296" y="91"/>
                    <a:pt x="297" y="91"/>
                  </a:cubicBezTo>
                  <a:cubicBezTo>
                    <a:pt x="298" y="90"/>
                    <a:pt x="299" y="90"/>
                    <a:pt x="300" y="90"/>
                  </a:cubicBezTo>
                  <a:cubicBezTo>
                    <a:pt x="301" y="90"/>
                    <a:pt x="301" y="90"/>
                    <a:pt x="301" y="91"/>
                  </a:cubicBezTo>
                  <a:cubicBezTo>
                    <a:pt x="302" y="91"/>
                    <a:pt x="304" y="91"/>
                    <a:pt x="305" y="91"/>
                  </a:cubicBezTo>
                  <a:cubicBezTo>
                    <a:pt x="305" y="92"/>
                    <a:pt x="304" y="94"/>
                    <a:pt x="304" y="95"/>
                  </a:cubicBezTo>
                  <a:cubicBezTo>
                    <a:pt x="304" y="96"/>
                    <a:pt x="302" y="99"/>
                    <a:pt x="301" y="100"/>
                  </a:cubicBezTo>
                  <a:cubicBezTo>
                    <a:pt x="300" y="100"/>
                    <a:pt x="298" y="101"/>
                    <a:pt x="298" y="101"/>
                  </a:cubicBezTo>
                  <a:cubicBezTo>
                    <a:pt x="298" y="100"/>
                    <a:pt x="298" y="100"/>
                    <a:pt x="297" y="100"/>
                  </a:cubicBezTo>
                  <a:cubicBezTo>
                    <a:pt x="297" y="100"/>
                    <a:pt x="297" y="100"/>
                    <a:pt x="297" y="101"/>
                  </a:cubicBezTo>
                  <a:cubicBezTo>
                    <a:pt x="298" y="101"/>
                    <a:pt x="298" y="101"/>
                    <a:pt x="297" y="101"/>
                  </a:cubicBezTo>
                  <a:cubicBezTo>
                    <a:pt x="297" y="101"/>
                    <a:pt x="297" y="101"/>
                    <a:pt x="296" y="101"/>
                  </a:cubicBezTo>
                  <a:cubicBezTo>
                    <a:pt x="296" y="101"/>
                    <a:pt x="296" y="102"/>
                    <a:pt x="296" y="102"/>
                  </a:cubicBezTo>
                  <a:cubicBezTo>
                    <a:pt x="295" y="102"/>
                    <a:pt x="293" y="101"/>
                    <a:pt x="292" y="102"/>
                  </a:cubicBezTo>
                  <a:cubicBezTo>
                    <a:pt x="292" y="102"/>
                    <a:pt x="291" y="102"/>
                    <a:pt x="290" y="102"/>
                  </a:cubicBezTo>
                  <a:cubicBezTo>
                    <a:pt x="290" y="102"/>
                    <a:pt x="289" y="102"/>
                    <a:pt x="289" y="102"/>
                  </a:cubicBezTo>
                  <a:cubicBezTo>
                    <a:pt x="289" y="102"/>
                    <a:pt x="289" y="102"/>
                    <a:pt x="289" y="102"/>
                  </a:cubicBezTo>
                  <a:cubicBezTo>
                    <a:pt x="288" y="102"/>
                    <a:pt x="288" y="102"/>
                    <a:pt x="287" y="103"/>
                  </a:cubicBezTo>
                  <a:cubicBezTo>
                    <a:pt x="288" y="103"/>
                    <a:pt x="289" y="102"/>
                    <a:pt x="289" y="102"/>
                  </a:cubicBezTo>
                  <a:cubicBezTo>
                    <a:pt x="290" y="102"/>
                    <a:pt x="290" y="103"/>
                    <a:pt x="290" y="103"/>
                  </a:cubicBezTo>
                  <a:cubicBezTo>
                    <a:pt x="291" y="103"/>
                    <a:pt x="292" y="102"/>
                    <a:pt x="293" y="102"/>
                  </a:cubicBezTo>
                  <a:cubicBezTo>
                    <a:pt x="293" y="102"/>
                    <a:pt x="294" y="102"/>
                    <a:pt x="294" y="102"/>
                  </a:cubicBezTo>
                  <a:cubicBezTo>
                    <a:pt x="294" y="102"/>
                    <a:pt x="295" y="102"/>
                    <a:pt x="295" y="103"/>
                  </a:cubicBezTo>
                  <a:cubicBezTo>
                    <a:pt x="295" y="103"/>
                    <a:pt x="296" y="103"/>
                    <a:pt x="296" y="102"/>
                  </a:cubicBezTo>
                  <a:cubicBezTo>
                    <a:pt x="296" y="102"/>
                    <a:pt x="296" y="102"/>
                    <a:pt x="297" y="102"/>
                  </a:cubicBezTo>
                  <a:cubicBezTo>
                    <a:pt x="297" y="102"/>
                    <a:pt x="297" y="102"/>
                    <a:pt x="297" y="102"/>
                  </a:cubicBezTo>
                  <a:cubicBezTo>
                    <a:pt x="297" y="102"/>
                    <a:pt x="298" y="102"/>
                    <a:pt x="298" y="102"/>
                  </a:cubicBezTo>
                  <a:cubicBezTo>
                    <a:pt x="298" y="101"/>
                    <a:pt x="298" y="101"/>
                    <a:pt x="299" y="102"/>
                  </a:cubicBezTo>
                  <a:cubicBezTo>
                    <a:pt x="298" y="103"/>
                    <a:pt x="298" y="105"/>
                    <a:pt x="297" y="106"/>
                  </a:cubicBezTo>
                  <a:cubicBezTo>
                    <a:pt x="297" y="107"/>
                    <a:pt x="296" y="107"/>
                    <a:pt x="296" y="108"/>
                  </a:cubicBezTo>
                  <a:cubicBezTo>
                    <a:pt x="296" y="108"/>
                    <a:pt x="295" y="109"/>
                    <a:pt x="296" y="109"/>
                  </a:cubicBezTo>
                  <a:cubicBezTo>
                    <a:pt x="296" y="109"/>
                    <a:pt x="296" y="110"/>
                    <a:pt x="296" y="110"/>
                  </a:cubicBezTo>
                  <a:cubicBezTo>
                    <a:pt x="296" y="110"/>
                    <a:pt x="296" y="112"/>
                    <a:pt x="296" y="112"/>
                  </a:cubicBezTo>
                  <a:cubicBezTo>
                    <a:pt x="296" y="111"/>
                    <a:pt x="296" y="111"/>
                    <a:pt x="296" y="110"/>
                  </a:cubicBezTo>
                  <a:cubicBezTo>
                    <a:pt x="296" y="109"/>
                    <a:pt x="296" y="108"/>
                    <a:pt x="296" y="108"/>
                  </a:cubicBezTo>
                  <a:cubicBezTo>
                    <a:pt x="296" y="108"/>
                    <a:pt x="297" y="108"/>
                    <a:pt x="297" y="107"/>
                  </a:cubicBezTo>
                  <a:cubicBezTo>
                    <a:pt x="297" y="107"/>
                    <a:pt x="298" y="107"/>
                    <a:pt x="298" y="107"/>
                  </a:cubicBezTo>
                  <a:cubicBezTo>
                    <a:pt x="298" y="107"/>
                    <a:pt x="298" y="106"/>
                    <a:pt x="298" y="106"/>
                  </a:cubicBezTo>
                  <a:cubicBezTo>
                    <a:pt x="298" y="104"/>
                    <a:pt x="300" y="102"/>
                    <a:pt x="301" y="101"/>
                  </a:cubicBezTo>
                  <a:cubicBezTo>
                    <a:pt x="301" y="101"/>
                    <a:pt x="301" y="100"/>
                    <a:pt x="301" y="100"/>
                  </a:cubicBezTo>
                  <a:cubicBezTo>
                    <a:pt x="301" y="100"/>
                    <a:pt x="301" y="100"/>
                    <a:pt x="301" y="101"/>
                  </a:cubicBezTo>
                  <a:cubicBezTo>
                    <a:pt x="301" y="101"/>
                    <a:pt x="301" y="101"/>
                    <a:pt x="301" y="102"/>
                  </a:cubicBezTo>
                  <a:cubicBezTo>
                    <a:pt x="301" y="102"/>
                    <a:pt x="300" y="102"/>
                    <a:pt x="300" y="102"/>
                  </a:cubicBezTo>
                  <a:cubicBezTo>
                    <a:pt x="300" y="102"/>
                    <a:pt x="300" y="102"/>
                    <a:pt x="300" y="102"/>
                  </a:cubicBezTo>
                  <a:cubicBezTo>
                    <a:pt x="301" y="102"/>
                    <a:pt x="302" y="101"/>
                    <a:pt x="303" y="100"/>
                  </a:cubicBezTo>
                  <a:cubicBezTo>
                    <a:pt x="303" y="100"/>
                    <a:pt x="303" y="100"/>
                    <a:pt x="303" y="100"/>
                  </a:cubicBezTo>
                  <a:cubicBezTo>
                    <a:pt x="303" y="100"/>
                    <a:pt x="303" y="100"/>
                    <a:pt x="303" y="99"/>
                  </a:cubicBezTo>
                  <a:cubicBezTo>
                    <a:pt x="303" y="99"/>
                    <a:pt x="303" y="99"/>
                    <a:pt x="303" y="99"/>
                  </a:cubicBezTo>
                  <a:cubicBezTo>
                    <a:pt x="304" y="99"/>
                    <a:pt x="304" y="99"/>
                    <a:pt x="304" y="99"/>
                  </a:cubicBezTo>
                  <a:cubicBezTo>
                    <a:pt x="304" y="99"/>
                    <a:pt x="304" y="99"/>
                    <a:pt x="304" y="99"/>
                  </a:cubicBezTo>
                  <a:cubicBezTo>
                    <a:pt x="304" y="99"/>
                    <a:pt x="304" y="99"/>
                    <a:pt x="304" y="99"/>
                  </a:cubicBezTo>
                  <a:cubicBezTo>
                    <a:pt x="304" y="100"/>
                    <a:pt x="304" y="100"/>
                    <a:pt x="305" y="100"/>
                  </a:cubicBezTo>
                  <a:cubicBezTo>
                    <a:pt x="305" y="99"/>
                    <a:pt x="305" y="99"/>
                    <a:pt x="304" y="99"/>
                  </a:cubicBezTo>
                  <a:cubicBezTo>
                    <a:pt x="304" y="99"/>
                    <a:pt x="304" y="99"/>
                    <a:pt x="305" y="98"/>
                  </a:cubicBezTo>
                  <a:cubicBezTo>
                    <a:pt x="305" y="98"/>
                    <a:pt x="305" y="97"/>
                    <a:pt x="305" y="97"/>
                  </a:cubicBezTo>
                  <a:cubicBezTo>
                    <a:pt x="305" y="97"/>
                    <a:pt x="305" y="97"/>
                    <a:pt x="306" y="96"/>
                  </a:cubicBezTo>
                  <a:cubicBezTo>
                    <a:pt x="306" y="96"/>
                    <a:pt x="306" y="96"/>
                    <a:pt x="306" y="96"/>
                  </a:cubicBezTo>
                  <a:cubicBezTo>
                    <a:pt x="306" y="96"/>
                    <a:pt x="306" y="95"/>
                    <a:pt x="306" y="95"/>
                  </a:cubicBezTo>
                  <a:cubicBezTo>
                    <a:pt x="306" y="95"/>
                    <a:pt x="306" y="95"/>
                    <a:pt x="306" y="95"/>
                  </a:cubicBezTo>
                  <a:cubicBezTo>
                    <a:pt x="306" y="95"/>
                    <a:pt x="306" y="95"/>
                    <a:pt x="306" y="95"/>
                  </a:cubicBezTo>
                  <a:cubicBezTo>
                    <a:pt x="306" y="95"/>
                    <a:pt x="306" y="95"/>
                    <a:pt x="306" y="96"/>
                  </a:cubicBezTo>
                  <a:cubicBezTo>
                    <a:pt x="306" y="96"/>
                    <a:pt x="307" y="96"/>
                    <a:pt x="307" y="96"/>
                  </a:cubicBezTo>
                  <a:cubicBezTo>
                    <a:pt x="307" y="95"/>
                    <a:pt x="307" y="95"/>
                    <a:pt x="307" y="94"/>
                  </a:cubicBezTo>
                  <a:cubicBezTo>
                    <a:pt x="307" y="94"/>
                    <a:pt x="307" y="94"/>
                    <a:pt x="307" y="94"/>
                  </a:cubicBezTo>
                  <a:cubicBezTo>
                    <a:pt x="307" y="94"/>
                    <a:pt x="307" y="94"/>
                    <a:pt x="308" y="94"/>
                  </a:cubicBezTo>
                  <a:cubicBezTo>
                    <a:pt x="308" y="94"/>
                    <a:pt x="308" y="94"/>
                    <a:pt x="308" y="94"/>
                  </a:cubicBezTo>
                  <a:cubicBezTo>
                    <a:pt x="308" y="93"/>
                    <a:pt x="309" y="93"/>
                    <a:pt x="309" y="93"/>
                  </a:cubicBezTo>
                  <a:cubicBezTo>
                    <a:pt x="309" y="94"/>
                    <a:pt x="309" y="94"/>
                    <a:pt x="309" y="94"/>
                  </a:cubicBezTo>
                  <a:cubicBezTo>
                    <a:pt x="309" y="94"/>
                    <a:pt x="309" y="94"/>
                    <a:pt x="309" y="94"/>
                  </a:cubicBezTo>
                  <a:cubicBezTo>
                    <a:pt x="309" y="94"/>
                    <a:pt x="309" y="93"/>
                    <a:pt x="309" y="93"/>
                  </a:cubicBezTo>
                  <a:cubicBezTo>
                    <a:pt x="309" y="93"/>
                    <a:pt x="309" y="93"/>
                    <a:pt x="310" y="94"/>
                  </a:cubicBezTo>
                  <a:cubicBezTo>
                    <a:pt x="310" y="94"/>
                    <a:pt x="310" y="93"/>
                    <a:pt x="310" y="93"/>
                  </a:cubicBezTo>
                  <a:cubicBezTo>
                    <a:pt x="310" y="93"/>
                    <a:pt x="310" y="93"/>
                    <a:pt x="310" y="93"/>
                  </a:cubicBezTo>
                  <a:cubicBezTo>
                    <a:pt x="310" y="94"/>
                    <a:pt x="310" y="94"/>
                    <a:pt x="311" y="94"/>
                  </a:cubicBezTo>
                  <a:cubicBezTo>
                    <a:pt x="311" y="94"/>
                    <a:pt x="311" y="94"/>
                    <a:pt x="311" y="94"/>
                  </a:cubicBezTo>
                  <a:cubicBezTo>
                    <a:pt x="311" y="94"/>
                    <a:pt x="311" y="94"/>
                    <a:pt x="312" y="94"/>
                  </a:cubicBezTo>
                  <a:cubicBezTo>
                    <a:pt x="312" y="94"/>
                    <a:pt x="312" y="94"/>
                    <a:pt x="312" y="94"/>
                  </a:cubicBezTo>
                  <a:cubicBezTo>
                    <a:pt x="312" y="94"/>
                    <a:pt x="312" y="94"/>
                    <a:pt x="312" y="94"/>
                  </a:cubicBezTo>
                  <a:cubicBezTo>
                    <a:pt x="312" y="94"/>
                    <a:pt x="312" y="94"/>
                    <a:pt x="312" y="94"/>
                  </a:cubicBezTo>
                  <a:cubicBezTo>
                    <a:pt x="312" y="93"/>
                    <a:pt x="312" y="93"/>
                    <a:pt x="313" y="93"/>
                  </a:cubicBezTo>
                  <a:cubicBezTo>
                    <a:pt x="313" y="93"/>
                    <a:pt x="313" y="93"/>
                    <a:pt x="313" y="94"/>
                  </a:cubicBezTo>
                  <a:cubicBezTo>
                    <a:pt x="313" y="94"/>
                    <a:pt x="313" y="94"/>
                    <a:pt x="313" y="94"/>
                  </a:cubicBezTo>
                  <a:cubicBezTo>
                    <a:pt x="314" y="94"/>
                    <a:pt x="314" y="94"/>
                    <a:pt x="314" y="94"/>
                  </a:cubicBezTo>
                  <a:cubicBezTo>
                    <a:pt x="314" y="94"/>
                    <a:pt x="314" y="95"/>
                    <a:pt x="314" y="95"/>
                  </a:cubicBezTo>
                  <a:cubicBezTo>
                    <a:pt x="314" y="95"/>
                    <a:pt x="315" y="95"/>
                    <a:pt x="315" y="95"/>
                  </a:cubicBezTo>
                  <a:cubicBezTo>
                    <a:pt x="316" y="95"/>
                    <a:pt x="316" y="95"/>
                    <a:pt x="316" y="95"/>
                  </a:cubicBezTo>
                  <a:cubicBezTo>
                    <a:pt x="316" y="95"/>
                    <a:pt x="316" y="95"/>
                    <a:pt x="316" y="95"/>
                  </a:cubicBezTo>
                  <a:cubicBezTo>
                    <a:pt x="316" y="95"/>
                    <a:pt x="316" y="95"/>
                    <a:pt x="316" y="95"/>
                  </a:cubicBezTo>
                  <a:cubicBezTo>
                    <a:pt x="317" y="95"/>
                    <a:pt x="317" y="95"/>
                    <a:pt x="318" y="95"/>
                  </a:cubicBezTo>
                  <a:cubicBezTo>
                    <a:pt x="318" y="95"/>
                    <a:pt x="317" y="96"/>
                    <a:pt x="317" y="96"/>
                  </a:cubicBezTo>
                  <a:cubicBezTo>
                    <a:pt x="317" y="95"/>
                    <a:pt x="319" y="96"/>
                    <a:pt x="319" y="96"/>
                  </a:cubicBezTo>
                  <a:cubicBezTo>
                    <a:pt x="320" y="96"/>
                    <a:pt x="320" y="96"/>
                    <a:pt x="320" y="96"/>
                  </a:cubicBezTo>
                  <a:cubicBezTo>
                    <a:pt x="320" y="96"/>
                    <a:pt x="320" y="96"/>
                    <a:pt x="320" y="96"/>
                  </a:cubicBezTo>
                  <a:cubicBezTo>
                    <a:pt x="321" y="96"/>
                    <a:pt x="321" y="96"/>
                    <a:pt x="321" y="97"/>
                  </a:cubicBezTo>
                  <a:cubicBezTo>
                    <a:pt x="321" y="97"/>
                    <a:pt x="322" y="97"/>
                    <a:pt x="322" y="97"/>
                  </a:cubicBezTo>
                  <a:cubicBezTo>
                    <a:pt x="322" y="97"/>
                    <a:pt x="322" y="97"/>
                    <a:pt x="323" y="97"/>
                  </a:cubicBezTo>
                  <a:cubicBezTo>
                    <a:pt x="323" y="97"/>
                    <a:pt x="323" y="97"/>
                    <a:pt x="323" y="97"/>
                  </a:cubicBezTo>
                  <a:cubicBezTo>
                    <a:pt x="323" y="97"/>
                    <a:pt x="324" y="98"/>
                    <a:pt x="324" y="98"/>
                  </a:cubicBezTo>
                  <a:cubicBezTo>
                    <a:pt x="325" y="98"/>
                    <a:pt x="325" y="98"/>
                    <a:pt x="325" y="99"/>
                  </a:cubicBezTo>
                  <a:cubicBezTo>
                    <a:pt x="325" y="99"/>
                    <a:pt x="326" y="98"/>
                    <a:pt x="326" y="98"/>
                  </a:cubicBezTo>
                  <a:cubicBezTo>
                    <a:pt x="326" y="98"/>
                    <a:pt x="326" y="99"/>
                    <a:pt x="326" y="99"/>
                  </a:cubicBezTo>
                  <a:cubicBezTo>
                    <a:pt x="326" y="99"/>
                    <a:pt x="326" y="99"/>
                    <a:pt x="326" y="99"/>
                  </a:cubicBezTo>
                  <a:cubicBezTo>
                    <a:pt x="327" y="99"/>
                    <a:pt x="327" y="99"/>
                    <a:pt x="327" y="99"/>
                  </a:cubicBezTo>
                  <a:cubicBezTo>
                    <a:pt x="327" y="99"/>
                    <a:pt x="327" y="99"/>
                    <a:pt x="327" y="99"/>
                  </a:cubicBezTo>
                  <a:cubicBezTo>
                    <a:pt x="327" y="99"/>
                    <a:pt x="327" y="100"/>
                    <a:pt x="327" y="100"/>
                  </a:cubicBezTo>
                  <a:cubicBezTo>
                    <a:pt x="327" y="100"/>
                    <a:pt x="328" y="100"/>
                    <a:pt x="328" y="100"/>
                  </a:cubicBezTo>
                  <a:cubicBezTo>
                    <a:pt x="328" y="99"/>
                    <a:pt x="329" y="100"/>
                    <a:pt x="329" y="100"/>
                  </a:cubicBezTo>
                  <a:cubicBezTo>
                    <a:pt x="329" y="100"/>
                    <a:pt x="330" y="99"/>
                    <a:pt x="330" y="99"/>
                  </a:cubicBezTo>
                  <a:cubicBezTo>
                    <a:pt x="330" y="99"/>
                    <a:pt x="330" y="99"/>
                    <a:pt x="330" y="99"/>
                  </a:cubicBezTo>
                  <a:cubicBezTo>
                    <a:pt x="331" y="100"/>
                    <a:pt x="331" y="100"/>
                    <a:pt x="331" y="101"/>
                  </a:cubicBezTo>
                  <a:cubicBezTo>
                    <a:pt x="331" y="101"/>
                    <a:pt x="331" y="101"/>
                    <a:pt x="331" y="101"/>
                  </a:cubicBezTo>
                  <a:cubicBezTo>
                    <a:pt x="331" y="101"/>
                    <a:pt x="331" y="101"/>
                    <a:pt x="331" y="101"/>
                  </a:cubicBezTo>
                  <a:cubicBezTo>
                    <a:pt x="331" y="102"/>
                    <a:pt x="331" y="102"/>
                    <a:pt x="332" y="102"/>
                  </a:cubicBezTo>
                  <a:cubicBezTo>
                    <a:pt x="332" y="102"/>
                    <a:pt x="332" y="102"/>
                    <a:pt x="332" y="102"/>
                  </a:cubicBezTo>
                  <a:cubicBezTo>
                    <a:pt x="333" y="103"/>
                    <a:pt x="332" y="104"/>
                    <a:pt x="331" y="105"/>
                  </a:cubicBezTo>
                  <a:cubicBezTo>
                    <a:pt x="331" y="105"/>
                    <a:pt x="331" y="105"/>
                    <a:pt x="331" y="105"/>
                  </a:cubicBezTo>
                  <a:cubicBezTo>
                    <a:pt x="331" y="105"/>
                    <a:pt x="331" y="106"/>
                    <a:pt x="331" y="106"/>
                  </a:cubicBezTo>
                  <a:cubicBezTo>
                    <a:pt x="331" y="106"/>
                    <a:pt x="331" y="106"/>
                    <a:pt x="331" y="106"/>
                  </a:cubicBezTo>
                  <a:cubicBezTo>
                    <a:pt x="331" y="106"/>
                    <a:pt x="331" y="106"/>
                    <a:pt x="331" y="106"/>
                  </a:cubicBezTo>
                  <a:cubicBezTo>
                    <a:pt x="332" y="105"/>
                    <a:pt x="332" y="105"/>
                    <a:pt x="332" y="104"/>
                  </a:cubicBezTo>
                  <a:cubicBezTo>
                    <a:pt x="332" y="104"/>
                    <a:pt x="333" y="104"/>
                    <a:pt x="333" y="104"/>
                  </a:cubicBezTo>
                  <a:cubicBezTo>
                    <a:pt x="333" y="105"/>
                    <a:pt x="334" y="106"/>
                    <a:pt x="333" y="106"/>
                  </a:cubicBezTo>
                  <a:cubicBezTo>
                    <a:pt x="333" y="106"/>
                    <a:pt x="333" y="106"/>
                    <a:pt x="333" y="106"/>
                  </a:cubicBezTo>
                  <a:cubicBezTo>
                    <a:pt x="332" y="107"/>
                    <a:pt x="332" y="108"/>
                    <a:pt x="332" y="108"/>
                  </a:cubicBezTo>
                  <a:cubicBezTo>
                    <a:pt x="331" y="109"/>
                    <a:pt x="331" y="109"/>
                    <a:pt x="331" y="109"/>
                  </a:cubicBezTo>
                  <a:cubicBezTo>
                    <a:pt x="331" y="109"/>
                    <a:pt x="331" y="110"/>
                    <a:pt x="331" y="111"/>
                  </a:cubicBezTo>
                  <a:cubicBezTo>
                    <a:pt x="331" y="111"/>
                    <a:pt x="331" y="111"/>
                    <a:pt x="331" y="111"/>
                  </a:cubicBezTo>
                  <a:cubicBezTo>
                    <a:pt x="331" y="111"/>
                    <a:pt x="331" y="111"/>
                    <a:pt x="330" y="112"/>
                  </a:cubicBezTo>
                  <a:cubicBezTo>
                    <a:pt x="330" y="112"/>
                    <a:pt x="330" y="113"/>
                    <a:pt x="331" y="113"/>
                  </a:cubicBezTo>
                  <a:cubicBezTo>
                    <a:pt x="331" y="112"/>
                    <a:pt x="331" y="112"/>
                    <a:pt x="331" y="112"/>
                  </a:cubicBezTo>
                  <a:cubicBezTo>
                    <a:pt x="331" y="112"/>
                    <a:pt x="332" y="111"/>
                    <a:pt x="332" y="111"/>
                  </a:cubicBezTo>
                  <a:cubicBezTo>
                    <a:pt x="333" y="110"/>
                    <a:pt x="333" y="110"/>
                    <a:pt x="333" y="109"/>
                  </a:cubicBezTo>
                  <a:cubicBezTo>
                    <a:pt x="333" y="108"/>
                    <a:pt x="333" y="108"/>
                    <a:pt x="333" y="108"/>
                  </a:cubicBezTo>
                  <a:cubicBezTo>
                    <a:pt x="334" y="107"/>
                    <a:pt x="334" y="107"/>
                    <a:pt x="335" y="106"/>
                  </a:cubicBezTo>
                  <a:cubicBezTo>
                    <a:pt x="335" y="106"/>
                    <a:pt x="336" y="106"/>
                    <a:pt x="335" y="107"/>
                  </a:cubicBezTo>
                  <a:cubicBezTo>
                    <a:pt x="335" y="107"/>
                    <a:pt x="335" y="107"/>
                    <a:pt x="335" y="107"/>
                  </a:cubicBezTo>
                  <a:cubicBezTo>
                    <a:pt x="335" y="107"/>
                    <a:pt x="335" y="108"/>
                    <a:pt x="335" y="108"/>
                  </a:cubicBezTo>
                  <a:cubicBezTo>
                    <a:pt x="334" y="108"/>
                    <a:pt x="334" y="108"/>
                    <a:pt x="334" y="108"/>
                  </a:cubicBezTo>
                  <a:cubicBezTo>
                    <a:pt x="333" y="109"/>
                    <a:pt x="333" y="109"/>
                    <a:pt x="333" y="109"/>
                  </a:cubicBezTo>
                  <a:cubicBezTo>
                    <a:pt x="333" y="109"/>
                    <a:pt x="335" y="109"/>
                    <a:pt x="335" y="109"/>
                  </a:cubicBezTo>
                  <a:cubicBezTo>
                    <a:pt x="336" y="109"/>
                    <a:pt x="336" y="108"/>
                    <a:pt x="336" y="107"/>
                  </a:cubicBezTo>
                  <a:cubicBezTo>
                    <a:pt x="337" y="107"/>
                    <a:pt x="337" y="107"/>
                    <a:pt x="337" y="106"/>
                  </a:cubicBezTo>
                  <a:cubicBezTo>
                    <a:pt x="337" y="106"/>
                    <a:pt x="338" y="106"/>
                    <a:pt x="338" y="106"/>
                  </a:cubicBezTo>
                  <a:cubicBezTo>
                    <a:pt x="338" y="106"/>
                    <a:pt x="338" y="106"/>
                    <a:pt x="338" y="106"/>
                  </a:cubicBezTo>
                  <a:cubicBezTo>
                    <a:pt x="338" y="106"/>
                    <a:pt x="338" y="106"/>
                    <a:pt x="338" y="106"/>
                  </a:cubicBezTo>
                  <a:cubicBezTo>
                    <a:pt x="338" y="106"/>
                    <a:pt x="338" y="106"/>
                    <a:pt x="338" y="107"/>
                  </a:cubicBezTo>
                  <a:cubicBezTo>
                    <a:pt x="338" y="107"/>
                    <a:pt x="340" y="107"/>
                    <a:pt x="340" y="107"/>
                  </a:cubicBezTo>
                  <a:cubicBezTo>
                    <a:pt x="340" y="107"/>
                    <a:pt x="339" y="106"/>
                    <a:pt x="341" y="106"/>
                  </a:cubicBezTo>
                  <a:cubicBezTo>
                    <a:pt x="341" y="106"/>
                    <a:pt x="341" y="106"/>
                    <a:pt x="342" y="106"/>
                  </a:cubicBezTo>
                  <a:cubicBezTo>
                    <a:pt x="342" y="106"/>
                    <a:pt x="342" y="106"/>
                    <a:pt x="343" y="107"/>
                  </a:cubicBezTo>
                  <a:cubicBezTo>
                    <a:pt x="343" y="107"/>
                    <a:pt x="343" y="107"/>
                    <a:pt x="344" y="107"/>
                  </a:cubicBezTo>
                  <a:cubicBezTo>
                    <a:pt x="344" y="107"/>
                    <a:pt x="345" y="107"/>
                    <a:pt x="345" y="107"/>
                  </a:cubicBezTo>
                  <a:cubicBezTo>
                    <a:pt x="345" y="107"/>
                    <a:pt x="346" y="108"/>
                    <a:pt x="346" y="108"/>
                  </a:cubicBezTo>
                  <a:cubicBezTo>
                    <a:pt x="346" y="108"/>
                    <a:pt x="348" y="108"/>
                    <a:pt x="348" y="108"/>
                  </a:cubicBezTo>
                  <a:cubicBezTo>
                    <a:pt x="348" y="108"/>
                    <a:pt x="349" y="108"/>
                    <a:pt x="349" y="108"/>
                  </a:cubicBezTo>
                  <a:cubicBezTo>
                    <a:pt x="349" y="108"/>
                    <a:pt x="350" y="108"/>
                    <a:pt x="350" y="108"/>
                  </a:cubicBezTo>
                  <a:cubicBezTo>
                    <a:pt x="350" y="108"/>
                    <a:pt x="351" y="108"/>
                    <a:pt x="351" y="108"/>
                  </a:cubicBezTo>
                  <a:cubicBezTo>
                    <a:pt x="351" y="108"/>
                    <a:pt x="352" y="108"/>
                    <a:pt x="352" y="109"/>
                  </a:cubicBezTo>
                  <a:cubicBezTo>
                    <a:pt x="352" y="109"/>
                    <a:pt x="352" y="109"/>
                    <a:pt x="352" y="109"/>
                  </a:cubicBezTo>
                  <a:cubicBezTo>
                    <a:pt x="353" y="109"/>
                    <a:pt x="353" y="110"/>
                    <a:pt x="353" y="110"/>
                  </a:cubicBezTo>
                  <a:cubicBezTo>
                    <a:pt x="354" y="110"/>
                    <a:pt x="354" y="110"/>
                    <a:pt x="355" y="110"/>
                  </a:cubicBezTo>
                  <a:cubicBezTo>
                    <a:pt x="355" y="110"/>
                    <a:pt x="355" y="109"/>
                    <a:pt x="355" y="109"/>
                  </a:cubicBezTo>
                  <a:cubicBezTo>
                    <a:pt x="355" y="109"/>
                    <a:pt x="358" y="110"/>
                    <a:pt x="358" y="110"/>
                  </a:cubicBezTo>
                  <a:cubicBezTo>
                    <a:pt x="359" y="109"/>
                    <a:pt x="359" y="109"/>
                    <a:pt x="359" y="109"/>
                  </a:cubicBezTo>
                  <a:cubicBezTo>
                    <a:pt x="361" y="109"/>
                    <a:pt x="363" y="109"/>
                    <a:pt x="365" y="109"/>
                  </a:cubicBezTo>
                  <a:cubicBezTo>
                    <a:pt x="365" y="109"/>
                    <a:pt x="365" y="109"/>
                    <a:pt x="365" y="110"/>
                  </a:cubicBezTo>
                  <a:cubicBezTo>
                    <a:pt x="365" y="110"/>
                    <a:pt x="366" y="110"/>
                    <a:pt x="366" y="110"/>
                  </a:cubicBezTo>
                  <a:cubicBezTo>
                    <a:pt x="366" y="110"/>
                    <a:pt x="367" y="110"/>
                    <a:pt x="367" y="110"/>
                  </a:cubicBezTo>
                  <a:cubicBezTo>
                    <a:pt x="367" y="110"/>
                    <a:pt x="367" y="111"/>
                    <a:pt x="367" y="111"/>
                  </a:cubicBezTo>
                  <a:cubicBezTo>
                    <a:pt x="368" y="112"/>
                    <a:pt x="369" y="111"/>
                    <a:pt x="370" y="112"/>
                  </a:cubicBezTo>
                  <a:cubicBezTo>
                    <a:pt x="370" y="113"/>
                    <a:pt x="370" y="113"/>
                    <a:pt x="371" y="113"/>
                  </a:cubicBezTo>
                  <a:cubicBezTo>
                    <a:pt x="372" y="113"/>
                    <a:pt x="372" y="114"/>
                    <a:pt x="373" y="115"/>
                  </a:cubicBezTo>
                  <a:cubicBezTo>
                    <a:pt x="374" y="115"/>
                    <a:pt x="374" y="115"/>
                    <a:pt x="375" y="115"/>
                  </a:cubicBezTo>
                  <a:cubicBezTo>
                    <a:pt x="375" y="115"/>
                    <a:pt x="375" y="116"/>
                    <a:pt x="376" y="116"/>
                  </a:cubicBezTo>
                  <a:cubicBezTo>
                    <a:pt x="377" y="118"/>
                    <a:pt x="380" y="121"/>
                    <a:pt x="382" y="122"/>
                  </a:cubicBezTo>
                  <a:cubicBezTo>
                    <a:pt x="382" y="122"/>
                    <a:pt x="383" y="122"/>
                    <a:pt x="383" y="123"/>
                  </a:cubicBezTo>
                  <a:cubicBezTo>
                    <a:pt x="383" y="123"/>
                    <a:pt x="384" y="124"/>
                    <a:pt x="384" y="124"/>
                  </a:cubicBezTo>
                  <a:cubicBezTo>
                    <a:pt x="385" y="124"/>
                    <a:pt x="386" y="124"/>
                    <a:pt x="386" y="124"/>
                  </a:cubicBezTo>
                  <a:cubicBezTo>
                    <a:pt x="387" y="124"/>
                    <a:pt x="387" y="125"/>
                    <a:pt x="387" y="125"/>
                  </a:cubicBezTo>
                  <a:cubicBezTo>
                    <a:pt x="388" y="125"/>
                    <a:pt x="388" y="125"/>
                    <a:pt x="388" y="125"/>
                  </a:cubicBezTo>
                  <a:cubicBezTo>
                    <a:pt x="388" y="125"/>
                    <a:pt x="388" y="125"/>
                    <a:pt x="388" y="125"/>
                  </a:cubicBezTo>
                  <a:cubicBezTo>
                    <a:pt x="388" y="125"/>
                    <a:pt x="388" y="125"/>
                    <a:pt x="389" y="125"/>
                  </a:cubicBezTo>
                  <a:cubicBezTo>
                    <a:pt x="389" y="125"/>
                    <a:pt x="390" y="125"/>
                    <a:pt x="390" y="125"/>
                  </a:cubicBezTo>
                  <a:cubicBezTo>
                    <a:pt x="390" y="125"/>
                    <a:pt x="391" y="125"/>
                    <a:pt x="391" y="125"/>
                  </a:cubicBezTo>
                  <a:cubicBezTo>
                    <a:pt x="391" y="125"/>
                    <a:pt x="392" y="125"/>
                    <a:pt x="392" y="125"/>
                  </a:cubicBezTo>
                  <a:cubicBezTo>
                    <a:pt x="392" y="125"/>
                    <a:pt x="393" y="125"/>
                    <a:pt x="394" y="125"/>
                  </a:cubicBezTo>
                  <a:cubicBezTo>
                    <a:pt x="397" y="125"/>
                    <a:pt x="399" y="131"/>
                    <a:pt x="399" y="133"/>
                  </a:cubicBezTo>
                  <a:cubicBezTo>
                    <a:pt x="399" y="134"/>
                    <a:pt x="400" y="134"/>
                    <a:pt x="400" y="135"/>
                  </a:cubicBezTo>
                  <a:cubicBezTo>
                    <a:pt x="400" y="135"/>
                    <a:pt x="400" y="137"/>
                    <a:pt x="400" y="138"/>
                  </a:cubicBezTo>
                  <a:cubicBezTo>
                    <a:pt x="400" y="138"/>
                    <a:pt x="401" y="139"/>
                    <a:pt x="401" y="139"/>
                  </a:cubicBezTo>
                  <a:cubicBezTo>
                    <a:pt x="401" y="139"/>
                    <a:pt x="401" y="139"/>
                    <a:pt x="401" y="140"/>
                  </a:cubicBezTo>
                  <a:cubicBezTo>
                    <a:pt x="401" y="140"/>
                    <a:pt x="401" y="141"/>
                    <a:pt x="401" y="141"/>
                  </a:cubicBezTo>
                  <a:cubicBezTo>
                    <a:pt x="401" y="142"/>
                    <a:pt x="401" y="142"/>
                    <a:pt x="401" y="142"/>
                  </a:cubicBezTo>
                  <a:cubicBezTo>
                    <a:pt x="401" y="142"/>
                    <a:pt x="401" y="142"/>
                    <a:pt x="401" y="142"/>
                  </a:cubicBezTo>
                  <a:lnTo>
                    <a:pt x="401" y="144"/>
                  </a:lnTo>
                  <a:close/>
                  <a:moveTo>
                    <a:pt x="135" y="10"/>
                  </a:moveTo>
                  <a:cubicBezTo>
                    <a:pt x="135" y="10"/>
                    <a:pt x="135" y="10"/>
                    <a:pt x="135" y="10"/>
                  </a:cubicBezTo>
                  <a:cubicBezTo>
                    <a:pt x="135" y="10"/>
                    <a:pt x="135" y="10"/>
                    <a:pt x="135" y="10"/>
                  </a:cubicBezTo>
                  <a:close/>
                  <a:moveTo>
                    <a:pt x="270" y="336"/>
                  </a:moveTo>
                  <a:cubicBezTo>
                    <a:pt x="269" y="337"/>
                    <a:pt x="269" y="337"/>
                    <a:pt x="269" y="337"/>
                  </a:cubicBezTo>
                  <a:cubicBezTo>
                    <a:pt x="269" y="342"/>
                    <a:pt x="269" y="342"/>
                    <a:pt x="269" y="342"/>
                  </a:cubicBezTo>
                  <a:cubicBezTo>
                    <a:pt x="269" y="337"/>
                    <a:pt x="269" y="337"/>
                    <a:pt x="269" y="337"/>
                  </a:cubicBezTo>
                  <a:lnTo>
                    <a:pt x="270" y="336"/>
                  </a:lnTo>
                  <a:close/>
                  <a:moveTo>
                    <a:pt x="186" y="551"/>
                  </a:moveTo>
                  <a:cubicBezTo>
                    <a:pt x="184" y="551"/>
                    <a:pt x="183" y="551"/>
                    <a:pt x="181" y="551"/>
                  </a:cubicBezTo>
                  <a:cubicBezTo>
                    <a:pt x="179" y="550"/>
                    <a:pt x="178" y="549"/>
                    <a:pt x="177" y="548"/>
                  </a:cubicBezTo>
                  <a:cubicBezTo>
                    <a:pt x="175" y="546"/>
                    <a:pt x="172" y="544"/>
                    <a:pt x="170" y="542"/>
                  </a:cubicBezTo>
                  <a:cubicBezTo>
                    <a:pt x="170" y="541"/>
                    <a:pt x="170" y="541"/>
                    <a:pt x="170" y="541"/>
                  </a:cubicBezTo>
                  <a:cubicBezTo>
                    <a:pt x="169" y="541"/>
                    <a:pt x="168" y="540"/>
                    <a:pt x="167" y="539"/>
                  </a:cubicBezTo>
                  <a:cubicBezTo>
                    <a:pt x="167" y="538"/>
                    <a:pt x="167" y="536"/>
                    <a:pt x="166" y="535"/>
                  </a:cubicBezTo>
                  <a:cubicBezTo>
                    <a:pt x="165" y="535"/>
                    <a:pt x="163" y="536"/>
                    <a:pt x="163" y="534"/>
                  </a:cubicBezTo>
                  <a:cubicBezTo>
                    <a:pt x="163" y="533"/>
                    <a:pt x="164" y="532"/>
                    <a:pt x="165" y="531"/>
                  </a:cubicBezTo>
                  <a:cubicBezTo>
                    <a:pt x="164" y="530"/>
                    <a:pt x="163" y="528"/>
                    <a:pt x="162" y="527"/>
                  </a:cubicBezTo>
                  <a:cubicBezTo>
                    <a:pt x="161" y="526"/>
                    <a:pt x="160" y="528"/>
                    <a:pt x="158" y="528"/>
                  </a:cubicBezTo>
                  <a:cubicBezTo>
                    <a:pt x="157" y="527"/>
                    <a:pt x="157" y="525"/>
                    <a:pt x="156" y="526"/>
                  </a:cubicBezTo>
                  <a:cubicBezTo>
                    <a:pt x="155" y="526"/>
                    <a:pt x="156" y="527"/>
                    <a:pt x="155" y="527"/>
                  </a:cubicBezTo>
                  <a:cubicBezTo>
                    <a:pt x="155" y="528"/>
                    <a:pt x="154" y="529"/>
                    <a:pt x="154" y="529"/>
                  </a:cubicBezTo>
                  <a:cubicBezTo>
                    <a:pt x="153" y="530"/>
                    <a:pt x="150" y="527"/>
                    <a:pt x="150" y="529"/>
                  </a:cubicBezTo>
                  <a:cubicBezTo>
                    <a:pt x="150" y="529"/>
                    <a:pt x="150" y="529"/>
                    <a:pt x="150" y="529"/>
                  </a:cubicBezTo>
                  <a:cubicBezTo>
                    <a:pt x="151" y="529"/>
                    <a:pt x="152" y="530"/>
                    <a:pt x="152" y="530"/>
                  </a:cubicBezTo>
                  <a:cubicBezTo>
                    <a:pt x="152" y="531"/>
                    <a:pt x="150" y="533"/>
                    <a:pt x="150" y="531"/>
                  </a:cubicBezTo>
                  <a:cubicBezTo>
                    <a:pt x="150" y="531"/>
                    <a:pt x="150" y="534"/>
                    <a:pt x="150" y="534"/>
                  </a:cubicBezTo>
                  <a:cubicBezTo>
                    <a:pt x="150" y="536"/>
                    <a:pt x="149" y="536"/>
                    <a:pt x="151" y="537"/>
                  </a:cubicBezTo>
                  <a:cubicBezTo>
                    <a:pt x="152" y="537"/>
                    <a:pt x="152" y="536"/>
                    <a:pt x="154" y="536"/>
                  </a:cubicBezTo>
                  <a:cubicBezTo>
                    <a:pt x="155" y="536"/>
                    <a:pt x="157" y="535"/>
                    <a:pt x="157" y="537"/>
                  </a:cubicBezTo>
                  <a:cubicBezTo>
                    <a:pt x="158" y="539"/>
                    <a:pt x="152" y="539"/>
                    <a:pt x="151" y="541"/>
                  </a:cubicBezTo>
                  <a:cubicBezTo>
                    <a:pt x="150" y="545"/>
                    <a:pt x="158" y="547"/>
                    <a:pt x="160" y="549"/>
                  </a:cubicBezTo>
                  <a:cubicBezTo>
                    <a:pt x="159" y="549"/>
                    <a:pt x="157" y="551"/>
                    <a:pt x="157" y="551"/>
                  </a:cubicBezTo>
                  <a:cubicBezTo>
                    <a:pt x="157" y="550"/>
                    <a:pt x="158" y="550"/>
                    <a:pt x="158" y="548"/>
                  </a:cubicBezTo>
                  <a:cubicBezTo>
                    <a:pt x="157" y="547"/>
                    <a:pt x="156" y="549"/>
                    <a:pt x="155" y="549"/>
                  </a:cubicBezTo>
                  <a:cubicBezTo>
                    <a:pt x="155" y="548"/>
                    <a:pt x="155" y="546"/>
                    <a:pt x="154" y="547"/>
                  </a:cubicBezTo>
                  <a:cubicBezTo>
                    <a:pt x="153" y="547"/>
                    <a:pt x="155" y="549"/>
                    <a:pt x="155" y="549"/>
                  </a:cubicBezTo>
                  <a:cubicBezTo>
                    <a:pt x="153" y="550"/>
                    <a:pt x="153" y="546"/>
                    <a:pt x="152" y="546"/>
                  </a:cubicBezTo>
                  <a:cubicBezTo>
                    <a:pt x="151" y="547"/>
                    <a:pt x="152" y="548"/>
                    <a:pt x="152" y="549"/>
                  </a:cubicBezTo>
                  <a:cubicBezTo>
                    <a:pt x="151" y="547"/>
                    <a:pt x="149" y="547"/>
                    <a:pt x="148" y="546"/>
                  </a:cubicBezTo>
                  <a:cubicBezTo>
                    <a:pt x="149" y="545"/>
                    <a:pt x="150" y="547"/>
                    <a:pt x="151" y="547"/>
                  </a:cubicBezTo>
                  <a:cubicBezTo>
                    <a:pt x="152" y="546"/>
                    <a:pt x="149" y="545"/>
                    <a:pt x="150" y="545"/>
                  </a:cubicBezTo>
                  <a:cubicBezTo>
                    <a:pt x="150" y="545"/>
                    <a:pt x="151" y="545"/>
                    <a:pt x="150" y="544"/>
                  </a:cubicBezTo>
                  <a:cubicBezTo>
                    <a:pt x="150" y="544"/>
                    <a:pt x="150" y="544"/>
                    <a:pt x="149" y="544"/>
                  </a:cubicBezTo>
                  <a:cubicBezTo>
                    <a:pt x="149" y="545"/>
                    <a:pt x="148" y="543"/>
                    <a:pt x="148" y="543"/>
                  </a:cubicBezTo>
                  <a:cubicBezTo>
                    <a:pt x="148" y="542"/>
                    <a:pt x="150" y="544"/>
                    <a:pt x="150" y="544"/>
                  </a:cubicBezTo>
                  <a:cubicBezTo>
                    <a:pt x="150" y="544"/>
                    <a:pt x="149" y="538"/>
                    <a:pt x="149" y="538"/>
                  </a:cubicBezTo>
                  <a:cubicBezTo>
                    <a:pt x="149" y="539"/>
                    <a:pt x="148" y="539"/>
                    <a:pt x="148" y="540"/>
                  </a:cubicBezTo>
                  <a:cubicBezTo>
                    <a:pt x="148" y="540"/>
                    <a:pt x="148" y="541"/>
                    <a:pt x="148" y="541"/>
                  </a:cubicBezTo>
                  <a:cubicBezTo>
                    <a:pt x="148" y="542"/>
                    <a:pt x="147" y="541"/>
                    <a:pt x="147" y="541"/>
                  </a:cubicBezTo>
                  <a:cubicBezTo>
                    <a:pt x="146" y="543"/>
                    <a:pt x="147" y="544"/>
                    <a:pt x="147" y="545"/>
                  </a:cubicBezTo>
                  <a:cubicBezTo>
                    <a:pt x="147" y="545"/>
                    <a:pt x="147" y="545"/>
                    <a:pt x="146" y="545"/>
                  </a:cubicBezTo>
                  <a:cubicBezTo>
                    <a:pt x="145" y="547"/>
                    <a:pt x="148" y="547"/>
                    <a:pt x="149" y="547"/>
                  </a:cubicBezTo>
                  <a:cubicBezTo>
                    <a:pt x="149" y="547"/>
                    <a:pt x="151" y="550"/>
                    <a:pt x="151" y="550"/>
                  </a:cubicBezTo>
                  <a:cubicBezTo>
                    <a:pt x="151" y="550"/>
                    <a:pt x="151" y="550"/>
                    <a:pt x="151" y="550"/>
                  </a:cubicBezTo>
                  <a:cubicBezTo>
                    <a:pt x="151" y="550"/>
                    <a:pt x="151" y="550"/>
                    <a:pt x="151" y="550"/>
                  </a:cubicBezTo>
                  <a:cubicBezTo>
                    <a:pt x="150" y="549"/>
                    <a:pt x="148" y="548"/>
                    <a:pt x="148" y="548"/>
                  </a:cubicBezTo>
                  <a:cubicBezTo>
                    <a:pt x="148" y="548"/>
                    <a:pt x="149" y="548"/>
                    <a:pt x="149" y="548"/>
                  </a:cubicBezTo>
                  <a:cubicBezTo>
                    <a:pt x="148" y="546"/>
                    <a:pt x="147" y="548"/>
                    <a:pt x="146" y="548"/>
                  </a:cubicBezTo>
                  <a:cubicBezTo>
                    <a:pt x="146" y="548"/>
                    <a:pt x="146" y="549"/>
                    <a:pt x="146" y="549"/>
                  </a:cubicBezTo>
                  <a:cubicBezTo>
                    <a:pt x="146" y="549"/>
                    <a:pt x="145" y="549"/>
                    <a:pt x="145" y="549"/>
                  </a:cubicBezTo>
                  <a:cubicBezTo>
                    <a:pt x="145" y="549"/>
                    <a:pt x="144" y="548"/>
                    <a:pt x="144" y="548"/>
                  </a:cubicBezTo>
                  <a:cubicBezTo>
                    <a:pt x="143" y="548"/>
                    <a:pt x="143" y="548"/>
                    <a:pt x="142" y="548"/>
                  </a:cubicBezTo>
                  <a:cubicBezTo>
                    <a:pt x="142" y="548"/>
                    <a:pt x="140" y="548"/>
                    <a:pt x="140" y="548"/>
                  </a:cubicBezTo>
                  <a:cubicBezTo>
                    <a:pt x="140" y="549"/>
                    <a:pt x="140" y="549"/>
                    <a:pt x="141" y="549"/>
                  </a:cubicBezTo>
                  <a:cubicBezTo>
                    <a:pt x="141" y="550"/>
                    <a:pt x="139" y="549"/>
                    <a:pt x="138" y="549"/>
                  </a:cubicBezTo>
                  <a:cubicBezTo>
                    <a:pt x="140" y="550"/>
                    <a:pt x="138" y="550"/>
                    <a:pt x="139" y="551"/>
                  </a:cubicBezTo>
                  <a:cubicBezTo>
                    <a:pt x="140" y="551"/>
                    <a:pt x="140" y="551"/>
                    <a:pt x="141" y="550"/>
                  </a:cubicBezTo>
                  <a:cubicBezTo>
                    <a:pt x="141" y="550"/>
                    <a:pt x="141" y="551"/>
                    <a:pt x="141" y="551"/>
                  </a:cubicBezTo>
                  <a:cubicBezTo>
                    <a:pt x="141" y="551"/>
                    <a:pt x="141" y="551"/>
                    <a:pt x="141" y="551"/>
                  </a:cubicBezTo>
                  <a:cubicBezTo>
                    <a:pt x="141" y="551"/>
                    <a:pt x="142" y="551"/>
                    <a:pt x="142" y="551"/>
                  </a:cubicBezTo>
                  <a:cubicBezTo>
                    <a:pt x="142" y="551"/>
                    <a:pt x="142" y="551"/>
                    <a:pt x="142" y="551"/>
                  </a:cubicBezTo>
                  <a:cubicBezTo>
                    <a:pt x="143" y="552"/>
                    <a:pt x="143" y="550"/>
                    <a:pt x="144" y="550"/>
                  </a:cubicBezTo>
                  <a:cubicBezTo>
                    <a:pt x="144" y="550"/>
                    <a:pt x="144" y="551"/>
                    <a:pt x="144" y="551"/>
                  </a:cubicBezTo>
                  <a:cubicBezTo>
                    <a:pt x="144" y="552"/>
                    <a:pt x="145" y="551"/>
                    <a:pt x="146" y="551"/>
                  </a:cubicBezTo>
                  <a:cubicBezTo>
                    <a:pt x="146" y="551"/>
                    <a:pt x="145" y="552"/>
                    <a:pt x="145" y="552"/>
                  </a:cubicBezTo>
                  <a:cubicBezTo>
                    <a:pt x="145" y="553"/>
                    <a:pt x="146" y="552"/>
                    <a:pt x="146" y="552"/>
                  </a:cubicBezTo>
                  <a:cubicBezTo>
                    <a:pt x="146" y="552"/>
                    <a:pt x="147" y="554"/>
                    <a:pt x="148" y="554"/>
                  </a:cubicBezTo>
                  <a:cubicBezTo>
                    <a:pt x="149" y="554"/>
                    <a:pt x="152" y="554"/>
                    <a:pt x="152" y="553"/>
                  </a:cubicBezTo>
                  <a:cubicBezTo>
                    <a:pt x="152" y="553"/>
                    <a:pt x="153" y="552"/>
                    <a:pt x="153" y="552"/>
                  </a:cubicBezTo>
                  <a:cubicBezTo>
                    <a:pt x="153" y="553"/>
                    <a:pt x="153" y="553"/>
                    <a:pt x="154" y="553"/>
                  </a:cubicBezTo>
                  <a:cubicBezTo>
                    <a:pt x="155" y="553"/>
                    <a:pt x="155" y="553"/>
                    <a:pt x="155" y="553"/>
                  </a:cubicBezTo>
                  <a:cubicBezTo>
                    <a:pt x="156" y="555"/>
                    <a:pt x="162" y="556"/>
                    <a:pt x="162" y="554"/>
                  </a:cubicBezTo>
                  <a:cubicBezTo>
                    <a:pt x="162" y="554"/>
                    <a:pt x="162" y="554"/>
                    <a:pt x="162" y="554"/>
                  </a:cubicBezTo>
                  <a:cubicBezTo>
                    <a:pt x="165" y="553"/>
                    <a:pt x="166" y="554"/>
                    <a:pt x="169" y="554"/>
                  </a:cubicBezTo>
                  <a:cubicBezTo>
                    <a:pt x="170" y="554"/>
                    <a:pt x="172" y="554"/>
                    <a:pt x="173" y="554"/>
                  </a:cubicBezTo>
                  <a:cubicBezTo>
                    <a:pt x="174" y="554"/>
                    <a:pt x="175" y="556"/>
                    <a:pt x="176" y="556"/>
                  </a:cubicBezTo>
                  <a:cubicBezTo>
                    <a:pt x="178" y="556"/>
                    <a:pt x="181" y="555"/>
                    <a:pt x="183" y="555"/>
                  </a:cubicBezTo>
                  <a:cubicBezTo>
                    <a:pt x="184" y="555"/>
                    <a:pt x="185" y="555"/>
                    <a:pt x="186" y="554"/>
                  </a:cubicBezTo>
                  <a:cubicBezTo>
                    <a:pt x="186" y="554"/>
                    <a:pt x="188" y="551"/>
                    <a:pt x="186" y="551"/>
                  </a:cubicBezTo>
                  <a:close/>
                  <a:moveTo>
                    <a:pt x="196" y="552"/>
                  </a:moveTo>
                  <a:cubicBezTo>
                    <a:pt x="194" y="552"/>
                    <a:pt x="193" y="552"/>
                    <a:pt x="192" y="553"/>
                  </a:cubicBezTo>
                  <a:cubicBezTo>
                    <a:pt x="192" y="553"/>
                    <a:pt x="192" y="552"/>
                    <a:pt x="191" y="552"/>
                  </a:cubicBezTo>
                  <a:cubicBezTo>
                    <a:pt x="192" y="553"/>
                    <a:pt x="190" y="553"/>
                    <a:pt x="190" y="553"/>
                  </a:cubicBezTo>
                  <a:cubicBezTo>
                    <a:pt x="190" y="553"/>
                    <a:pt x="190" y="553"/>
                    <a:pt x="190" y="554"/>
                  </a:cubicBezTo>
                  <a:cubicBezTo>
                    <a:pt x="190" y="554"/>
                    <a:pt x="190" y="554"/>
                    <a:pt x="190" y="554"/>
                  </a:cubicBezTo>
                  <a:cubicBezTo>
                    <a:pt x="191" y="554"/>
                    <a:pt x="191" y="554"/>
                    <a:pt x="191" y="554"/>
                  </a:cubicBezTo>
                  <a:cubicBezTo>
                    <a:pt x="191" y="554"/>
                    <a:pt x="191" y="554"/>
                    <a:pt x="191" y="554"/>
                  </a:cubicBezTo>
                  <a:cubicBezTo>
                    <a:pt x="191" y="554"/>
                    <a:pt x="192" y="554"/>
                    <a:pt x="193" y="554"/>
                  </a:cubicBezTo>
                  <a:cubicBezTo>
                    <a:pt x="193" y="553"/>
                    <a:pt x="193" y="553"/>
                    <a:pt x="193" y="553"/>
                  </a:cubicBezTo>
                  <a:cubicBezTo>
                    <a:pt x="194" y="554"/>
                    <a:pt x="194" y="552"/>
                    <a:pt x="195" y="553"/>
                  </a:cubicBezTo>
                  <a:cubicBezTo>
                    <a:pt x="195" y="553"/>
                    <a:pt x="196" y="553"/>
                    <a:pt x="196" y="553"/>
                  </a:cubicBezTo>
                  <a:cubicBezTo>
                    <a:pt x="196" y="552"/>
                    <a:pt x="196" y="552"/>
                    <a:pt x="196" y="55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endParaRPr lang="ru-RU" sz="7198"/>
            </a:p>
          </p:txBody>
        </p:sp>
        <p:sp>
          <p:nvSpPr>
            <p:cNvPr id="6" name="North America">
              <a:extLst>
                <a:ext uri="{FF2B5EF4-FFF2-40B4-BE49-F238E27FC236}">
                  <a16:creationId xmlns:a16="http://schemas.microsoft.com/office/drawing/2014/main" id="{2CDC6178-B291-9B51-2D6A-365CC479D7F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587086" y="922297"/>
              <a:ext cx="7087930" cy="8084620"/>
            </a:xfrm>
            <a:custGeom>
              <a:avLst/>
              <a:gdLst>
                <a:gd name="T0" fmla="*/ 3325050 w 903"/>
                <a:gd name="T1" fmla="*/ 3960845 h 1029"/>
                <a:gd name="T2" fmla="*/ 867575 w 903"/>
                <a:gd name="T3" fmla="*/ 2416587 h 1029"/>
                <a:gd name="T4" fmla="*/ 1358285 w 903"/>
                <a:gd name="T5" fmla="*/ 2365505 h 1029"/>
                <a:gd name="T6" fmla="*/ 879352 w 903"/>
                <a:gd name="T7" fmla="*/ 2369434 h 1029"/>
                <a:gd name="T8" fmla="*/ 302277 w 903"/>
                <a:gd name="T9" fmla="*/ 2628775 h 1029"/>
                <a:gd name="T10" fmla="*/ 541744 w 903"/>
                <a:gd name="T11" fmla="*/ 2550187 h 1029"/>
                <a:gd name="T12" fmla="*/ 455379 w 903"/>
                <a:gd name="T13" fmla="*/ 2589481 h 1029"/>
                <a:gd name="T14" fmla="*/ 1405393 w 903"/>
                <a:gd name="T15" fmla="*/ 2424446 h 1029"/>
                <a:gd name="T16" fmla="*/ 1440724 w 903"/>
                <a:gd name="T17" fmla="*/ 2499105 h 1029"/>
                <a:gd name="T18" fmla="*/ 3018847 w 903"/>
                <a:gd name="T19" fmla="*/ 3717222 h 1029"/>
                <a:gd name="T20" fmla="*/ 2775455 w 903"/>
                <a:gd name="T21" fmla="*/ 3646493 h 1029"/>
                <a:gd name="T22" fmla="*/ 3289719 w 903"/>
                <a:gd name="T23" fmla="*/ 1874329 h 1029"/>
                <a:gd name="T24" fmla="*/ 3183726 w 903"/>
                <a:gd name="T25" fmla="*/ 2070799 h 1029"/>
                <a:gd name="T26" fmla="*/ 2661610 w 903"/>
                <a:gd name="T27" fmla="*/ 1607129 h 1029"/>
                <a:gd name="T28" fmla="*/ 2826489 w 903"/>
                <a:gd name="T29" fmla="*/ 1410658 h 1029"/>
                <a:gd name="T30" fmla="*/ 3093435 w 903"/>
                <a:gd name="T31" fmla="*/ 1626776 h 1029"/>
                <a:gd name="T32" fmla="*/ 3022773 w 903"/>
                <a:gd name="T33" fmla="*/ 1850752 h 1029"/>
                <a:gd name="T34" fmla="*/ 2873597 w 903"/>
                <a:gd name="T35" fmla="*/ 1634635 h 1029"/>
                <a:gd name="T36" fmla="*/ 2834340 w 903"/>
                <a:gd name="T37" fmla="*/ 1414588 h 1029"/>
                <a:gd name="T38" fmla="*/ 2363259 w 903"/>
                <a:gd name="T39" fmla="*/ 1359576 h 1029"/>
                <a:gd name="T40" fmla="*/ 2206232 w 903"/>
                <a:gd name="T41" fmla="*/ 1556046 h 1029"/>
                <a:gd name="T42" fmla="*/ 2253340 w 903"/>
                <a:gd name="T43" fmla="*/ 1681788 h 1029"/>
                <a:gd name="T44" fmla="*/ 2057056 w 903"/>
                <a:gd name="T45" fmla="*/ 1379223 h 1029"/>
                <a:gd name="T46" fmla="*/ 2516360 w 903"/>
                <a:gd name="T47" fmla="*/ 656211 h 1029"/>
                <a:gd name="T48" fmla="*/ 2406441 w 903"/>
                <a:gd name="T49" fmla="*/ 479388 h 1029"/>
                <a:gd name="T50" fmla="*/ 2406441 w 903"/>
                <a:gd name="T51" fmla="*/ 1135600 h 1029"/>
                <a:gd name="T52" fmla="*/ 2877523 w 903"/>
                <a:gd name="T53" fmla="*/ 58941 h 1029"/>
                <a:gd name="T54" fmla="*/ 3187651 w 903"/>
                <a:gd name="T55" fmla="*/ 290776 h 1029"/>
                <a:gd name="T56" fmla="*/ 2869671 w 903"/>
                <a:gd name="T57" fmla="*/ 683717 h 1029"/>
                <a:gd name="T58" fmla="*/ 2657685 w 903"/>
                <a:gd name="T59" fmla="*/ 1009858 h 1029"/>
                <a:gd name="T60" fmla="*/ 2720495 w 903"/>
                <a:gd name="T61" fmla="*/ 695506 h 1029"/>
                <a:gd name="T62" fmla="*/ 2630205 w 903"/>
                <a:gd name="T63" fmla="*/ 389012 h 1029"/>
                <a:gd name="T64" fmla="*/ 2308299 w 903"/>
                <a:gd name="T65" fmla="*/ 1112023 h 1029"/>
                <a:gd name="T66" fmla="*/ 2174826 w 903"/>
                <a:gd name="T67" fmla="*/ 1163105 h 1029"/>
                <a:gd name="T68" fmla="*/ 2053130 w 903"/>
                <a:gd name="T69" fmla="*/ 1182752 h 1029"/>
                <a:gd name="T70" fmla="*/ 2496732 w 903"/>
                <a:gd name="T71" fmla="*/ 1151317 h 1029"/>
                <a:gd name="T72" fmla="*/ 2653759 w 903"/>
                <a:gd name="T73" fmla="*/ 1225976 h 1029"/>
                <a:gd name="T74" fmla="*/ 2194454 w 903"/>
                <a:gd name="T75" fmla="*/ 939129 h 1029"/>
                <a:gd name="T76" fmla="*/ 2720495 w 903"/>
                <a:gd name="T77" fmla="*/ 1021647 h 1029"/>
                <a:gd name="T78" fmla="*/ 2394664 w 903"/>
                <a:gd name="T79" fmla="*/ 1005929 h 1029"/>
                <a:gd name="T80" fmla="*/ 3470300 w 903"/>
                <a:gd name="T81" fmla="*/ 2730940 h 1029"/>
                <a:gd name="T82" fmla="*/ 3242611 w 903"/>
                <a:gd name="T83" fmla="*/ 2840964 h 1029"/>
                <a:gd name="T84" fmla="*/ 2563468 w 903"/>
                <a:gd name="T85" fmla="*/ 1701435 h 1029"/>
                <a:gd name="T86" fmla="*/ 1448575 w 903"/>
                <a:gd name="T87" fmla="*/ 2573764 h 1029"/>
                <a:gd name="T88" fmla="*/ 1676265 w 903"/>
                <a:gd name="T89" fmla="*/ 2738799 h 1029"/>
                <a:gd name="T90" fmla="*/ 3238685 w 903"/>
                <a:gd name="T91" fmla="*/ 2919552 h 1029"/>
                <a:gd name="T92" fmla="*/ 2920705 w 903"/>
                <a:gd name="T93" fmla="*/ 3210328 h 1029"/>
                <a:gd name="T94" fmla="*/ 2559543 w 903"/>
                <a:gd name="T95" fmla="*/ 3662210 h 1029"/>
                <a:gd name="T96" fmla="*/ 2135569 w 903"/>
                <a:gd name="T97" fmla="*/ 3607198 h 1029"/>
                <a:gd name="T98" fmla="*/ 1711596 w 903"/>
                <a:gd name="T99" fmla="*/ 2813458 h 1029"/>
                <a:gd name="T100" fmla="*/ 1483907 w 903"/>
                <a:gd name="T101" fmla="*/ 2440164 h 1029"/>
                <a:gd name="T102" fmla="*/ 1083487 w 903"/>
                <a:gd name="T103" fmla="*/ 2208328 h 1029"/>
                <a:gd name="T104" fmla="*/ 738028 w 903"/>
                <a:gd name="T105" fmla="*/ 2451952 h 1029"/>
                <a:gd name="T106" fmla="*/ 624183 w 903"/>
                <a:gd name="T107" fmla="*/ 2074729 h 1029"/>
                <a:gd name="T108" fmla="*/ 718399 w 903"/>
                <a:gd name="T109" fmla="*/ 1587482 h 1029"/>
                <a:gd name="T110" fmla="*/ 1511386 w 903"/>
                <a:gd name="T111" fmla="*/ 1607129 h 1029"/>
                <a:gd name="T112" fmla="*/ 2112015 w 903"/>
                <a:gd name="T113" fmla="*/ 1835035 h 1029"/>
                <a:gd name="T114" fmla="*/ 2402515 w 903"/>
                <a:gd name="T115" fmla="*/ 1618917 h 1029"/>
                <a:gd name="T116" fmla="*/ 2693016 w 903"/>
                <a:gd name="T117" fmla="*/ 1697505 h 1029"/>
                <a:gd name="T118" fmla="*/ 2539914 w 903"/>
                <a:gd name="T119" fmla="*/ 2051152 h 1029"/>
                <a:gd name="T120" fmla="*/ 3034550 w 903"/>
                <a:gd name="T121" fmla="*/ 2149387 h 1029"/>
                <a:gd name="T122" fmla="*/ 3309347 w 903"/>
                <a:gd name="T123" fmla="*/ 2432305 h 1029"/>
                <a:gd name="T124" fmla="*/ 3003144 w 903"/>
                <a:gd name="T125" fmla="*/ 3658281 h 1029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903" h="1029">
                  <a:moveTo>
                    <a:pt x="712" y="945"/>
                  </a:moveTo>
                  <a:cubicBezTo>
                    <a:pt x="712" y="945"/>
                    <a:pt x="711" y="945"/>
                    <a:pt x="711" y="945"/>
                  </a:cubicBezTo>
                  <a:cubicBezTo>
                    <a:pt x="711" y="945"/>
                    <a:pt x="711" y="945"/>
                    <a:pt x="711" y="944"/>
                  </a:cubicBezTo>
                  <a:cubicBezTo>
                    <a:pt x="711" y="944"/>
                    <a:pt x="712" y="945"/>
                    <a:pt x="712" y="945"/>
                  </a:cubicBezTo>
                  <a:close/>
                  <a:moveTo>
                    <a:pt x="721" y="942"/>
                  </a:moveTo>
                  <a:cubicBezTo>
                    <a:pt x="721" y="942"/>
                    <a:pt x="721" y="942"/>
                    <a:pt x="721" y="942"/>
                  </a:cubicBezTo>
                  <a:cubicBezTo>
                    <a:pt x="721" y="942"/>
                    <a:pt x="721" y="942"/>
                    <a:pt x="722" y="942"/>
                  </a:cubicBezTo>
                  <a:cubicBezTo>
                    <a:pt x="721" y="941"/>
                    <a:pt x="721" y="942"/>
                    <a:pt x="721" y="942"/>
                  </a:cubicBezTo>
                  <a:close/>
                  <a:moveTo>
                    <a:pt x="854" y="980"/>
                  </a:moveTo>
                  <a:cubicBezTo>
                    <a:pt x="854" y="979"/>
                    <a:pt x="851" y="982"/>
                    <a:pt x="853" y="981"/>
                  </a:cubicBezTo>
                  <a:cubicBezTo>
                    <a:pt x="854" y="981"/>
                    <a:pt x="854" y="980"/>
                    <a:pt x="854" y="980"/>
                  </a:cubicBezTo>
                  <a:close/>
                  <a:moveTo>
                    <a:pt x="854" y="975"/>
                  </a:moveTo>
                  <a:cubicBezTo>
                    <a:pt x="853" y="975"/>
                    <a:pt x="853" y="974"/>
                    <a:pt x="852" y="974"/>
                  </a:cubicBezTo>
                  <a:cubicBezTo>
                    <a:pt x="851" y="974"/>
                    <a:pt x="853" y="975"/>
                    <a:pt x="853" y="976"/>
                  </a:cubicBezTo>
                  <a:cubicBezTo>
                    <a:pt x="853" y="976"/>
                    <a:pt x="852" y="977"/>
                    <a:pt x="854" y="977"/>
                  </a:cubicBezTo>
                  <a:cubicBezTo>
                    <a:pt x="854" y="977"/>
                    <a:pt x="855" y="976"/>
                    <a:pt x="854" y="975"/>
                  </a:cubicBezTo>
                  <a:close/>
                  <a:moveTo>
                    <a:pt x="850" y="969"/>
                  </a:moveTo>
                  <a:cubicBezTo>
                    <a:pt x="850" y="970"/>
                    <a:pt x="850" y="970"/>
                    <a:pt x="850" y="970"/>
                  </a:cubicBezTo>
                  <a:cubicBezTo>
                    <a:pt x="850" y="970"/>
                    <a:pt x="850" y="971"/>
                    <a:pt x="851" y="971"/>
                  </a:cubicBezTo>
                  <a:cubicBezTo>
                    <a:pt x="851" y="971"/>
                    <a:pt x="853" y="968"/>
                    <a:pt x="850" y="969"/>
                  </a:cubicBezTo>
                  <a:cubicBezTo>
                    <a:pt x="850" y="969"/>
                    <a:pt x="850" y="969"/>
                    <a:pt x="850" y="969"/>
                  </a:cubicBezTo>
                  <a:close/>
                  <a:moveTo>
                    <a:pt x="827" y="953"/>
                  </a:moveTo>
                  <a:cubicBezTo>
                    <a:pt x="827" y="954"/>
                    <a:pt x="827" y="954"/>
                    <a:pt x="827" y="954"/>
                  </a:cubicBezTo>
                  <a:cubicBezTo>
                    <a:pt x="828" y="954"/>
                    <a:pt x="829" y="954"/>
                    <a:pt x="829" y="953"/>
                  </a:cubicBezTo>
                  <a:cubicBezTo>
                    <a:pt x="829" y="953"/>
                    <a:pt x="827" y="953"/>
                    <a:pt x="827" y="953"/>
                  </a:cubicBezTo>
                  <a:close/>
                  <a:moveTo>
                    <a:pt x="847" y="958"/>
                  </a:moveTo>
                  <a:cubicBezTo>
                    <a:pt x="847" y="960"/>
                    <a:pt x="850" y="957"/>
                    <a:pt x="847" y="958"/>
                  </a:cubicBezTo>
                  <a:cubicBezTo>
                    <a:pt x="847" y="958"/>
                    <a:pt x="847" y="959"/>
                    <a:pt x="847" y="959"/>
                  </a:cubicBezTo>
                  <a:cubicBezTo>
                    <a:pt x="847" y="959"/>
                    <a:pt x="847" y="958"/>
                    <a:pt x="847" y="958"/>
                  </a:cubicBezTo>
                  <a:close/>
                  <a:moveTo>
                    <a:pt x="848" y="955"/>
                  </a:moveTo>
                  <a:cubicBezTo>
                    <a:pt x="848" y="955"/>
                    <a:pt x="848" y="954"/>
                    <a:pt x="848" y="954"/>
                  </a:cubicBezTo>
                  <a:cubicBezTo>
                    <a:pt x="847" y="954"/>
                    <a:pt x="848" y="955"/>
                    <a:pt x="848" y="955"/>
                  </a:cubicBezTo>
                  <a:close/>
                  <a:moveTo>
                    <a:pt x="845" y="961"/>
                  </a:moveTo>
                  <a:cubicBezTo>
                    <a:pt x="845" y="961"/>
                    <a:pt x="845" y="961"/>
                    <a:pt x="845" y="961"/>
                  </a:cubicBezTo>
                  <a:cubicBezTo>
                    <a:pt x="846" y="961"/>
                    <a:pt x="846" y="961"/>
                    <a:pt x="845" y="960"/>
                  </a:cubicBezTo>
                  <a:cubicBezTo>
                    <a:pt x="845" y="960"/>
                    <a:pt x="845" y="960"/>
                    <a:pt x="845" y="961"/>
                  </a:cubicBezTo>
                  <a:close/>
                  <a:moveTo>
                    <a:pt x="863" y="985"/>
                  </a:moveTo>
                  <a:cubicBezTo>
                    <a:pt x="863" y="985"/>
                    <a:pt x="862" y="986"/>
                    <a:pt x="863" y="986"/>
                  </a:cubicBezTo>
                  <a:cubicBezTo>
                    <a:pt x="864" y="986"/>
                    <a:pt x="863" y="984"/>
                    <a:pt x="863" y="985"/>
                  </a:cubicBezTo>
                  <a:close/>
                  <a:moveTo>
                    <a:pt x="849" y="964"/>
                  </a:moveTo>
                  <a:cubicBezTo>
                    <a:pt x="849" y="964"/>
                    <a:pt x="849" y="964"/>
                    <a:pt x="848" y="963"/>
                  </a:cubicBezTo>
                  <a:cubicBezTo>
                    <a:pt x="848" y="963"/>
                    <a:pt x="848" y="963"/>
                    <a:pt x="848" y="963"/>
                  </a:cubicBezTo>
                  <a:cubicBezTo>
                    <a:pt x="847" y="963"/>
                    <a:pt x="848" y="966"/>
                    <a:pt x="848" y="966"/>
                  </a:cubicBezTo>
                  <a:cubicBezTo>
                    <a:pt x="849" y="966"/>
                    <a:pt x="849" y="966"/>
                    <a:pt x="849" y="966"/>
                  </a:cubicBezTo>
                  <a:cubicBezTo>
                    <a:pt x="849" y="966"/>
                    <a:pt x="849" y="966"/>
                    <a:pt x="849" y="965"/>
                  </a:cubicBezTo>
                  <a:cubicBezTo>
                    <a:pt x="850" y="965"/>
                    <a:pt x="850" y="965"/>
                    <a:pt x="849" y="965"/>
                  </a:cubicBezTo>
                  <a:cubicBezTo>
                    <a:pt x="849" y="965"/>
                    <a:pt x="849" y="965"/>
                    <a:pt x="849" y="965"/>
                  </a:cubicBezTo>
                  <a:cubicBezTo>
                    <a:pt x="849" y="964"/>
                    <a:pt x="850" y="964"/>
                    <a:pt x="850" y="964"/>
                  </a:cubicBezTo>
                  <a:cubicBezTo>
                    <a:pt x="850" y="964"/>
                    <a:pt x="850" y="964"/>
                    <a:pt x="850" y="964"/>
                  </a:cubicBezTo>
                  <a:cubicBezTo>
                    <a:pt x="851" y="964"/>
                    <a:pt x="851" y="964"/>
                    <a:pt x="851" y="964"/>
                  </a:cubicBezTo>
                  <a:cubicBezTo>
                    <a:pt x="851" y="964"/>
                    <a:pt x="850" y="962"/>
                    <a:pt x="850" y="962"/>
                  </a:cubicBezTo>
                  <a:cubicBezTo>
                    <a:pt x="850" y="963"/>
                    <a:pt x="850" y="963"/>
                    <a:pt x="850" y="963"/>
                  </a:cubicBezTo>
                  <a:cubicBezTo>
                    <a:pt x="849" y="963"/>
                    <a:pt x="850" y="963"/>
                    <a:pt x="850" y="963"/>
                  </a:cubicBezTo>
                  <a:cubicBezTo>
                    <a:pt x="850" y="963"/>
                    <a:pt x="850" y="963"/>
                    <a:pt x="850" y="964"/>
                  </a:cubicBezTo>
                  <a:cubicBezTo>
                    <a:pt x="850" y="964"/>
                    <a:pt x="850" y="964"/>
                    <a:pt x="849" y="964"/>
                  </a:cubicBezTo>
                  <a:close/>
                  <a:moveTo>
                    <a:pt x="852" y="966"/>
                  </a:moveTo>
                  <a:cubicBezTo>
                    <a:pt x="852" y="966"/>
                    <a:pt x="851" y="966"/>
                    <a:pt x="851" y="966"/>
                  </a:cubicBezTo>
                  <a:cubicBezTo>
                    <a:pt x="851" y="966"/>
                    <a:pt x="851" y="966"/>
                    <a:pt x="851" y="967"/>
                  </a:cubicBezTo>
                  <a:cubicBezTo>
                    <a:pt x="851" y="967"/>
                    <a:pt x="851" y="967"/>
                    <a:pt x="852" y="967"/>
                  </a:cubicBezTo>
                  <a:cubicBezTo>
                    <a:pt x="852" y="966"/>
                    <a:pt x="852" y="966"/>
                    <a:pt x="852" y="966"/>
                  </a:cubicBezTo>
                  <a:close/>
                  <a:moveTo>
                    <a:pt x="840" y="951"/>
                  </a:moveTo>
                  <a:cubicBezTo>
                    <a:pt x="839" y="951"/>
                    <a:pt x="839" y="951"/>
                    <a:pt x="839" y="951"/>
                  </a:cubicBezTo>
                  <a:cubicBezTo>
                    <a:pt x="839" y="952"/>
                    <a:pt x="840" y="951"/>
                    <a:pt x="840" y="951"/>
                  </a:cubicBezTo>
                  <a:close/>
                  <a:moveTo>
                    <a:pt x="840" y="950"/>
                  </a:moveTo>
                  <a:cubicBezTo>
                    <a:pt x="839" y="950"/>
                    <a:pt x="839" y="950"/>
                    <a:pt x="839" y="950"/>
                  </a:cubicBezTo>
                  <a:cubicBezTo>
                    <a:pt x="839" y="950"/>
                    <a:pt x="839" y="950"/>
                    <a:pt x="839" y="951"/>
                  </a:cubicBezTo>
                  <a:cubicBezTo>
                    <a:pt x="839" y="951"/>
                    <a:pt x="839" y="950"/>
                    <a:pt x="839" y="950"/>
                  </a:cubicBezTo>
                  <a:cubicBezTo>
                    <a:pt x="839" y="951"/>
                    <a:pt x="839" y="950"/>
                    <a:pt x="840" y="950"/>
                  </a:cubicBezTo>
                  <a:cubicBezTo>
                    <a:pt x="840" y="950"/>
                    <a:pt x="840" y="950"/>
                    <a:pt x="840" y="950"/>
                  </a:cubicBezTo>
                  <a:cubicBezTo>
                    <a:pt x="840" y="950"/>
                    <a:pt x="840" y="950"/>
                    <a:pt x="840" y="950"/>
                  </a:cubicBezTo>
                  <a:close/>
                  <a:moveTo>
                    <a:pt x="841" y="956"/>
                  </a:moveTo>
                  <a:cubicBezTo>
                    <a:pt x="840" y="956"/>
                    <a:pt x="842" y="957"/>
                    <a:pt x="842" y="957"/>
                  </a:cubicBezTo>
                  <a:cubicBezTo>
                    <a:pt x="842" y="956"/>
                    <a:pt x="841" y="956"/>
                    <a:pt x="841" y="956"/>
                  </a:cubicBezTo>
                  <a:close/>
                  <a:moveTo>
                    <a:pt x="843" y="958"/>
                  </a:moveTo>
                  <a:cubicBezTo>
                    <a:pt x="843" y="958"/>
                    <a:pt x="843" y="958"/>
                    <a:pt x="842" y="958"/>
                  </a:cubicBezTo>
                  <a:cubicBezTo>
                    <a:pt x="842" y="958"/>
                    <a:pt x="843" y="958"/>
                    <a:pt x="843" y="958"/>
                  </a:cubicBezTo>
                  <a:close/>
                  <a:moveTo>
                    <a:pt x="829" y="949"/>
                  </a:moveTo>
                  <a:cubicBezTo>
                    <a:pt x="828" y="949"/>
                    <a:pt x="828" y="949"/>
                    <a:pt x="828" y="949"/>
                  </a:cubicBezTo>
                  <a:cubicBezTo>
                    <a:pt x="828" y="949"/>
                    <a:pt x="828" y="949"/>
                    <a:pt x="828" y="949"/>
                  </a:cubicBezTo>
                  <a:cubicBezTo>
                    <a:pt x="828" y="949"/>
                    <a:pt x="827" y="949"/>
                    <a:pt x="827" y="949"/>
                  </a:cubicBezTo>
                  <a:cubicBezTo>
                    <a:pt x="827" y="949"/>
                    <a:pt x="828" y="949"/>
                    <a:pt x="828" y="949"/>
                  </a:cubicBezTo>
                  <a:cubicBezTo>
                    <a:pt x="828" y="949"/>
                    <a:pt x="828" y="949"/>
                    <a:pt x="828" y="949"/>
                  </a:cubicBezTo>
                  <a:cubicBezTo>
                    <a:pt x="828" y="949"/>
                    <a:pt x="828" y="950"/>
                    <a:pt x="828" y="950"/>
                  </a:cubicBezTo>
                  <a:cubicBezTo>
                    <a:pt x="828" y="950"/>
                    <a:pt x="828" y="949"/>
                    <a:pt x="828" y="949"/>
                  </a:cubicBezTo>
                  <a:cubicBezTo>
                    <a:pt x="828" y="949"/>
                    <a:pt x="828" y="949"/>
                    <a:pt x="829" y="949"/>
                  </a:cubicBezTo>
                  <a:cubicBezTo>
                    <a:pt x="829" y="949"/>
                    <a:pt x="829" y="950"/>
                    <a:pt x="829" y="950"/>
                  </a:cubicBezTo>
                  <a:cubicBezTo>
                    <a:pt x="829" y="949"/>
                    <a:pt x="829" y="949"/>
                    <a:pt x="829" y="949"/>
                  </a:cubicBezTo>
                  <a:cubicBezTo>
                    <a:pt x="829" y="949"/>
                    <a:pt x="829" y="949"/>
                    <a:pt x="829" y="949"/>
                  </a:cubicBezTo>
                  <a:cubicBezTo>
                    <a:pt x="829" y="949"/>
                    <a:pt x="829" y="949"/>
                    <a:pt x="829" y="949"/>
                  </a:cubicBezTo>
                  <a:cubicBezTo>
                    <a:pt x="829" y="949"/>
                    <a:pt x="829" y="949"/>
                    <a:pt x="829" y="949"/>
                  </a:cubicBezTo>
                  <a:close/>
                  <a:moveTo>
                    <a:pt x="826" y="949"/>
                  </a:moveTo>
                  <a:cubicBezTo>
                    <a:pt x="827" y="949"/>
                    <a:pt x="827" y="949"/>
                    <a:pt x="827" y="949"/>
                  </a:cubicBezTo>
                  <a:cubicBezTo>
                    <a:pt x="827" y="949"/>
                    <a:pt x="827" y="949"/>
                    <a:pt x="826" y="949"/>
                  </a:cubicBezTo>
                  <a:close/>
                  <a:moveTo>
                    <a:pt x="852" y="986"/>
                  </a:moveTo>
                  <a:cubicBezTo>
                    <a:pt x="852" y="986"/>
                    <a:pt x="852" y="986"/>
                    <a:pt x="852" y="986"/>
                  </a:cubicBezTo>
                  <a:cubicBezTo>
                    <a:pt x="852" y="985"/>
                    <a:pt x="853" y="985"/>
                    <a:pt x="852" y="984"/>
                  </a:cubicBezTo>
                  <a:cubicBezTo>
                    <a:pt x="852" y="985"/>
                    <a:pt x="851" y="985"/>
                    <a:pt x="852" y="986"/>
                  </a:cubicBezTo>
                  <a:close/>
                  <a:moveTo>
                    <a:pt x="855" y="999"/>
                  </a:moveTo>
                  <a:cubicBezTo>
                    <a:pt x="855" y="999"/>
                    <a:pt x="855" y="999"/>
                    <a:pt x="854" y="999"/>
                  </a:cubicBezTo>
                  <a:cubicBezTo>
                    <a:pt x="855" y="999"/>
                    <a:pt x="856" y="999"/>
                    <a:pt x="856" y="998"/>
                  </a:cubicBezTo>
                  <a:cubicBezTo>
                    <a:pt x="856" y="999"/>
                    <a:pt x="855" y="999"/>
                    <a:pt x="855" y="999"/>
                  </a:cubicBezTo>
                  <a:close/>
                  <a:moveTo>
                    <a:pt x="853" y="1002"/>
                  </a:moveTo>
                  <a:cubicBezTo>
                    <a:pt x="852" y="1003"/>
                    <a:pt x="852" y="1003"/>
                    <a:pt x="851" y="1003"/>
                  </a:cubicBezTo>
                  <a:cubicBezTo>
                    <a:pt x="851" y="1003"/>
                    <a:pt x="849" y="1003"/>
                    <a:pt x="849" y="1003"/>
                  </a:cubicBezTo>
                  <a:cubicBezTo>
                    <a:pt x="853" y="1004"/>
                    <a:pt x="847" y="1007"/>
                    <a:pt x="847" y="1008"/>
                  </a:cubicBezTo>
                  <a:cubicBezTo>
                    <a:pt x="848" y="1007"/>
                    <a:pt x="851" y="1008"/>
                    <a:pt x="852" y="1008"/>
                  </a:cubicBezTo>
                  <a:cubicBezTo>
                    <a:pt x="854" y="1006"/>
                    <a:pt x="852" y="1005"/>
                    <a:pt x="853" y="1003"/>
                  </a:cubicBezTo>
                  <a:cubicBezTo>
                    <a:pt x="854" y="1003"/>
                    <a:pt x="854" y="1003"/>
                    <a:pt x="854" y="1002"/>
                  </a:cubicBezTo>
                  <a:cubicBezTo>
                    <a:pt x="853" y="1002"/>
                    <a:pt x="853" y="1002"/>
                    <a:pt x="853" y="1002"/>
                  </a:cubicBezTo>
                  <a:close/>
                  <a:moveTo>
                    <a:pt x="848" y="993"/>
                  </a:moveTo>
                  <a:cubicBezTo>
                    <a:pt x="848" y="993"/>
                    <a:pt x="848" y="993"/>
                    <a:pt x="848" y="993"/>
                  </a:cubicBezTo>
                  <a:cubicBezTo>
                    <a:pt x="849" y="994"/>
                    <a:pt x="850" y="992"/>
                    <a:pt x="849" y="992"/>
                  </a:cubicBezTo>
                  <a:cubicBezTo>
                    <a:pt x="849" y="992"/>
                    <a:pt x="848" y="993"/>
                    <a:pt x="848" y="993"/>
                  </a:cubicBezTo>
                  <a:close/>
                  <a:moveTo>
                    <a:pt x="817" y="953"/>
                  </a:moveTo>
                  <a:cubicBezTo>
                    <a:pt x="818" y="954"/>
                    <a:pt x="818" y="953"/>
                    <a:pt x="819" y="953"/>
                  </a:cubicBezTo>
                  <a:cubicBezTo>
                    <a:pt x="818" y="953"/>
                    <a:pt x="818" y="953"/>
                    <a:pt x="817" y="953"/>
                  </a:cubicBezTo>
                  <a:close/>
                  <a:moveTo>
                    <a:pt x="816" y="951"/>
                  </a:moveTo>
                  <a:cubicBezTo>
                    <a:pt x="816" y="951"/>
                    <a:pt x="816" y="951"/>
                    <a:pt x="816" y="951"/>
                  </a:cubicBezTo>
                  <a:cubicBezTo>
                    <a:pt x="814" y="951"/>
                    <a:pt x="812" y="950"/>
                    <a:pt x="809" y="950"/>
                  </a:cubicBezTo>
                  <a:cubicBezTo>
                    <a:pt x="807" y="950"/>
                    <a:pt x="804" y="952"/>
                    <a:pt x="807" y="954"/>
                  </a:cubicBezTo>
                  <a:cubicBezTo>
                    <a:pt x="809" y="955"/>
                    <a:pt x="813" y="955"/>
                    <a:pt x="815" y="954"/>
                  </a:cubicBezTo>
                  <a:cubicBezTo>
                    <a:pt x="815" y="954"/>
                    <a:pt x="817" y="951"/>
                    <a:pt x="816" y="951"/>
                  </a:cubicBezTo>
                  <a:close/>
                  <a:moveTo>
                    <a:pt x="801" y="954"/>
                  </a:moveTo>
                  <a:cubicBezTo>
                    <a:pt x="802" y="954"/>
                    <a:pt x="802" y="954"/>
                    <a:pt x="802" y="953"/>
                  </a:cubicBezTo>
                  <a:cubicBezTo>
                    <a:pt x="802" y="953"/>
                    <a:pt x="802" y="953"/>
                    <a:pt x="801" y="954"/>
                  </a:cubicBezTo>
                  <a:close/>
                  <a:moveTo>
                    <a:pt x="222" y="615"/>
                  </a:moveTo>
                  <a:cubicBezTo>
                    <a:pt x="222" y="617"/>
                    <a:pt x="225" y="615"/>
                    <a:pt x="223" y="614"/>
                  </a:cubicBezTo>
                  <a:cubicBezTo>
                    <a:pt x="222" y="614"/>
                    <a:pt x="222" y="616"/>
                    <a:pt x="222" y="615"/>
                  </a:cubicBezTo>
                  <a:close/>
                  <a:moveTo>
                    <a:pt x="365" y="620"/>
                  </a:moveTo>
                  <a:cubicBezTo>
                    <a:pt x="365" y="621"/>
                    <a:pt x="366" y="621"/>
                    <a:pt x="366" y="620"/>
                  </a:cubicBezTo>
                  <a:cubicBezTo>
                    <a:pt x="366" y="620"/>
                    <a:pt x="365" y="620"/>
                    <a:pt x="365" y="620"/>
                  </a:cubicBezTo>
                  <a:close/>
                  <a:moveTo>
                    <a:pt x="368" y="615"/>
                  </a:moveTo>
                  <a:cubicBezTo>
                    <a:pt x="368" y="615"/>
                    <a:pt x="368" y="615"/>
                    <a:pt x="368" y="615"/>
                  </a:cubicBezTo>
                  <a:cubicBezTo>
                    <a:pt x="368" y="615"/>
                    <a:pt x="368" y="615"/>
                    <a:pt x="368" y="615"/>
                  </a:cubicBezTo>
                  <a:close/>
                  <a:moveTo>
                    <a:pt x="365" y="619"/>
                  </a:moveTo>
                  <a:cubicBezTo>
                    <a:pt x="365" y="619"/>
                    <a:pt x="365" y="619"/>
                    <a:pt x="365" y="619"/>
                  </a:cubicBezTo>
                  <a:cubicBezTo>
                    <a:pt x="365" y="619"/>
                    <a:pt x="365" y="619"/>
                    <a:pt x="365" y="619"/>
                  </a:cubicBezTo>
                  <a:close/>
                  <a:moveTo>
                    <a:pt x="362" y="610"/>
                  </a:moveTo>
                  <a:cubicBezTo>
                    <a:pt x="359" y="607"/>
                    <a:pt x="357" y="611"/>
                    <a:pt x="360" y="611"/>
                  </a:cubicBezTo>
                  <a:cubicBezTo>
                    <a:pt x="360" y="611"/>
                    <a:pt x="359" y="611"/>
                    <a:pt x="359" y="611"/>
                  </a:cubicBezTo>
                  <a:cubicBezTo>
                    <a:pt x="359" y="612"/>
                    <a:pt x="360" y="613"/>
                    <a:pt x="360" y="614"/>
                  </a:cubicBezTo>
                  <a:cubicBezTo>
                    <a:pt x="361" y="615"/>
                    <a:pt x="360" y="616"/>
                    <a:pt x="362" y="616"/>
                  </a:cubicBezTo>
                  <a:cubicBezTo>
                    <a:pt x="366" y="616"/>
                    <a:pt x="362" y="613"/>
                    <a:pt x="363" y="612"/>
                  </a:cubicBezTo>
                  <a:cubicBezTo>
                    <a:pt x="364" y="614"/>
                    <a:pt x="365" y="615"/>
                    <a:pt x="365" y="613"/>
                  </a:cubicBezTo>
                  <a:cubicBezTo>
                    <a:pt x="366" y="614"/>
                    <a:pt x="364" y="615"/>
                    <a:pt x="365" y="616"/>
                  </a:cubicBezTo>
                  <a:cubicBezTo>
                    <a:pt x="365" y="615"/>
                    <a:pt x="365" y="615"/>
                    <a:pt x="365" y="615"/>
                  </a:cubicBezTo>
                  <a:cubicBezTo>
                    <a:pt x="366" y="616"/>
                    <a:pt x="367" y="616"/>
                    <a:pt x="367" y="614"/>
                  </a:cubicBezTo>
                  <a:cubicBezTo>
                    <a:pt x="367" y="614"/>
                    <a:pt x="365" y="611"/>
                    <a:pt x="365" y="613"/>
                  </a:cubicBezTo>
                  <a:cubicBezTo>
                    <a:pt x="364" y="612"/>
                    <a:pt x="365" y="611"/>
                    <a:pt x="364" y="610"/>
                  </a:cubicBezTo>
                  <a:cubicBezTo>
                    <a:pt x="363" y="609"/>
                    <a:pt x="363" y="610"/>
                    <a:pt x="363" y="611"/>
                  </a:cubicBezTo>
                  <a:cubicBezTo>
                    <a:pt x="363" y="610"/>
                    <a:pt x="362" y="610"/>
                    <a:pt x="362" y="610"/>
                  </a:cubicBezTo>
                  <a:cubicBezTo>
                    <a:pt x="362" y="610"/>
                    <a:pt x="362" y="609"/>
                    <a:pt x="362" y="609"/>
                  </a:cubicBezTo>
                  <a:cubicBezTo>
                    <a:pt x="362" y="609"/>
                    <a:pt x="362" y="610"/>
                    <a:pt x="362" y="610"/>
                  </a:cubicBezTo>
                  <a:close/>
                  <a:moveTo>
                    <a:pt x="224" y="613"/>
                  </a:moveTo>
                  <a:cubicBezTo>
                    <a:pt x="224" y="613"/>
                    <a:pt x="224" y="613"/>
                    <a:pt x="224" y="613"/>
                  </a:cubicBezTo>
                  <a:cubicBezTo>
                    <a:pt x="224" y="613"/>
                    <a:pt x="224" y="613"/>
                    <a:pt x="224" y="613"/>
                  </a:cubicBezTo>
                  <a:close/>
                  <a:moveTo>
                    <a:pt x="356" y="608"/>
                  </a:moveTo>
                  <a:cubicBezTo>
                    <a:pt x="356" y="608"/>
                    <a:pt x="356" y="607"/>
                    <a:pt x="356" y="607"/>
                  </a:cubicBezTo>
                  <a:cubicBezTo>
                    <a:pt x="356" y="607"/>
                    <a:pt x="357" y="607"/>
                    <a:pt x="357" y="607"/>
                  </a:cubicBezTo>
                  <a:cubicBezTo>
                    <a:pt x="357" y="607"/>
                    <a:pt x="358" y="605"/>
                    <a:pt x="357" y="605"/>
                  </a:cubicBezTo>
                  <a:cubicBezTo>
                    <a:pt x="357" y="605"/>
                    <a:pt x="359" y="606"/>
                    <a:pt x="359" y="606"/>
                  </a:cubicBezTo>
                  <a:cubicBezTo>
                    <a:pt x="359" y="604"/>
                    <a:pt x="358" y="605"/>
                    <a:pt x="358" y="604"/>
                  </a:cubicBezTo>
                  <a:cubicBezTo>
                    <a:pt x="358" y="604"/>
                    <a:pt x="359" y="604"/>
                    <a:pt x="359" y="604"/>
                  </a:cubicBezTo>
                  <a:cubicBezTo>
                    <a:pt x="359" y="602"/>
                    <a:pt x="357" y="599"/>
                    <a:pt x="356" y="598"/>
                  </a:cubicBezTo>
                  <a:cubicBezTo>
                    <a:pt x="356" y="598"/>
                    <a:pt x="356" y="598"/>
                    <a:pt x="356" y="598"/>
                  </a:cubicBezTo>
                  <a:cubicBezTo>
                    <a:pt x="356" y="598"/>
                    <a:pt x="356" y="598"/>
                    <a:pt x="357" y="598"/>
                  </a:cubicBezTo>
                  <a:cubicBezTo>
                    <a:pt x="356" y="597"/>
                    <a:pt x="356" y="597"/>
                    <a:pt x="356" y="596"/>
                  </a:cubicBezTo>
                  <a:cubicBezTo>
                    <a:pt x="358" y="597"/>
                    <a:pt x="359" y="601"/>
                    <a:pt x="359" y="602"/>
                  </a:cubicBezTo>
                  <a:cubicBezTo>
                    <a:pt x="360" y="601"/>
                    <a:pt x="358" y="598"/>
                    <a:pt x="357" y="597"/>
                  </a:cubicBezTo>
                  <a:cubicBezTo>
                    <a:pt x="356" y="595"/>
                    <a:pt x="353" y="595"/>
                    <a:pt x="352" y="593"/>
                  </a:cubicBezTo>
                  <a:cubicBezTo>
                    <a:pt x="352" y="593"/>
                    <a:pt x="353" y="596"/>
                    <a:pt x="353" y="596"/>
                  </a:cubicBezTo>
                  <a:cubicBezTo>
                    <a:pt x="354" y="598"/>
                    <a:pt x="353" y="604"/>
                    <a:pt x="356" y="605"/>
                  </a:cubicBezTo>
                  <a:cubicBezTo>
                    <a:pt x="356" y="605"/>
                    <a:pt x="354" y="604"/>
                    <a:pt x="354" y="605"/>
                  </a:cubicBezTo>
                  <a:cubicBezTo>
                    <a:pt x="354" y="605"/>
                    <a:pt x="355" y="605"/>
                    <a:pt x="355" y="606"/>
                  </a:cubicBezTo>
                  <a:cubicBezTo>
                    <a:pt x="354" y="607"/>
                    <a:pt x="354" y="608"/>
                    <a:pt x="354" y="609"/>
                  </a:cubicBezTo>
                  <a:cubicBezTo>
                    <a:pt x="354" y="609"/>
                    <a:pt x="356" y="609"/>
                    <a:pt x="356" y="608"/>
                  </a:cubicBezTo>
                  <a:close/>
                  <a:moveTo>
                    <a:pt x="345" y="594"/>
                  </a:moveTo>
                  <a:cubicBezTo>
                    <a:pt x="344" y="593"/>
                    <a:pt x="344" y="594"/>
                    <a:pt x="344" y="594"/>
                  </a:cubicBezTo>
                  <a:cubicBezTo>
                    <a:pt x="344" y="595"/>
                    <a:pt x="344" y="593"/>
                    <a:pt x="345" y="594"/>
                  </a:cubicBezTo>
                  <a:close/>
                  <a:moveTo>
                    <a:pt x="222" y="611"/>
                  </a:moveTo>
                  <a:cubicBezTo>
                    <a:pt x="222" y="611"/>
                    <a:pt x="223" y="611"/>
                    <a:pt x="223" y="611"/>
                  </a:cubicBezTo>
                  <a:cubicBezTo>
                    <a:pt x="223" y="611"/>
                    <a:pt x="222" y="611"/>
                    <a:pt x="222" y="611"/>
                  </a:cubicBezTo>
                  <a:close/>
                  <a:moveTo>
                    <a:pt x="347" y="601"/>
                  </a:moveTo>
                  <a:cubicBezTo>
                    <a:pt x="347" y="601"/>
                    <a:pt x="347" y="602"/>
                    <a:pt x="347" y="602"/>
                  </a:cubicBezTo>
                  <a:cubicBezTo>
                    <a:pt x="347" y="600"/>
                    <a:pt x="347" y="601"/>
                    <a:pt x="347" y="601"/>
                  </a:cubicBezTo>
                  <a:close/>
                  <a:moveTo>
                    <a:pt x="187" y="633"/>
                  </a:moveTo>
                  <a:cubicBezTo>
                    <a:pt x="187" y="633"/>
                    <a:pt x="187" y="631"/>
                    <a:pt x="187" y="631"/>
                  </a:cubicBezTo>
                  <a:cubicBezTo>
                    <a:pt x="187" y="631"/>
                    <a:pt x="187" y="633"/>
                    <a:pt x="187" y="633"/>
                  </a:cubicBezTo>
                  <a:cubicBezTo>
                    <a:pt x="187" y="633"/>
                    <a:pt x="187" y="633"/>
                    <a:pt x="187" y="633"/>
                  </a:cubicBezTo>
                  <a:close/>
                  <a:moveTo>
                    <a:pt x="183" y="633"/>
                  </a:moveTo>
                  <a:cubicBezTo>
                    <a:pt x="184" y="637"/>
                    <a:pt x="184" y="631"/>
                    <a:pt x="185" y="630"/>
                  </a:cubicBezTo>
                  <a:cubicBezTo>
                    <a:pt x="184" y="631"/>
                    <a:pt x="183" y="632"/>
                    <a:pt x="183" y="633"/>
                  </a:cubicBezTo>
                  <a:cubicBezTo>
                    <a:pt x="183" y="633"/>
                    <a:pt x="183" y="635"/>
                    <a:pt x="184" y="635"/>
                  </a:cubicBezTo>
                  <a:cubicBezTo>
                    <a:pt x="184" y="635"/>
                    <a:pt x="183" y="633"/>
                    <a:pt x="183" y="633"/>
                  </a:cubicBezTo>
                  <a:close/>
                  <a:moveTo>
                    <a:pt x="265" y="568"/>
                  </a:moveTo>
                  <a:cubicBezTo>
                    <a:pt x="265" y="568"/>
                    <a:pt x="266" y="568"/>
                    <a:pt x="266" y="569"/>
                  </a:cubicBezTo>
                  <a:cubicBezTo>
                    <a:pt x="267" y="569"/>
                    <a:pt x="266" y="565"/>
                    <a:pt x="267" y="565"/>
                  </a:cubicBezTo>
                  <a:cubicBezTo>
                    <a:pt x="265" y="565"/>
                    <a:pt x="265" y="567"/>
                    <a:pt x="265" y="568"/>
                  </a:cubicBezTo>
                  <a:close/>
                  <a:moveTo>
                    <a:pt x="188" y="634"/>
                  </a:moveTo>
                  <a:cubicBezTo>
                    <a:pt x="189" y="634"/>
                    <a:pt x="188" y="633"/>
                    <a:pt x="188" y="633"/>
                  </a:cubicBezTo>
                  <a:cubicBezTo>
                    <a:pt x="188" y="634"/>
                    <a:pt x="188" y="634"/>
                    <a:pt x="188" y="634"/>
                  </a:cubicBezTo>
                  <a:close/>
                  <a:moveTo>
                    <a:pt x="181" y="630"/>
                  </a:moveTo>
                  <a:cubicBezTo>
                    <a:pt x="181" y="630"/>
                    <a:pt x="179" y="629"/>
                    <a:pt x="178" y="630"/>
                  </a:cubicBezTo>
                  <a:cubicBezTo>
                    <a:pt x="178" y="632"/>
                    <a:pt x="181" y="632"/>
                    <a:pt x="181" y="631"/>
                  </a:cubicBezTo>
                  <a:cubicBezTo>
                    <a:pt x="180" y="631"/>
                    <a:pt x="181" y="630"/>
                    <a:pt x="182" y="630"/>
                  </a:cubicBezTo>
                  <a:cubicBezTo>
                    <a:pt x="182" y="630"/>
                    <a:pt x="182" y="630"/>
                    <a:pt x="181" y="630"/>
                  </a:cubicBezTo>
                  <a:close/>
                  <a:moveTo>
                    <a:pt x="183" y="629"/>
                  </a:moveTo>
                  <a:cubicBezTo>
                    <a:pt x="183" y="628"/>
                    <a:pt x="182" y="628"/>
                    <a:pt x="182" y="629"/>
                  </a:cubicBezTo>
                  <a:cubicBezTo>
                    <a:pt x="182" y="629"/>
                    <a:pt x="183" y="628"/>
                    <a:pt x="183" y="629"/>
                  </a:cubicBezTo>
                  <a:close/>
                  <a:moveTo>
                    <a:pt x="221" y="615"/>
                  </a:moveTo>
                  <a:cubicBezTo>
                    <a:pt x="221" y="615"/>
                    <a:pt x="221" y="615"/>
                    <a:pt x="221" y="615"/>
                  </a:cubicBezTo>
                  <a:cubicBezTo>
                    <a:pt x="221" y="615"/>
                    <a:pt x="221" y="614"/>
                    <a:pt x="221" y="615"/>
                  </a:cubicBezTo>
                  <a:close/>
                  <a:moveTo>
                    <a:pt x="222" y="615"/>
                  </a:moveTo>
                  <a:cubicBezTo>
                    <a:pt x="221" y="615"/>
                    <a:pt x="221" y="615"/>
                    <a:pt x="221" y="615"/>
                  </a:cubicBezTo>
                  <a:cubicBezTo>
                    <a:pt x="222" y="615"/>
                    <a:pt x="222" y="615"/>
                    <a:pt x="222" y="615"/>
                  </a:cubicBezTo>
                  <a:close/>
                  <a:moveTo>
                    <a:pt x="219" y="616"/>
                  </a:moveTo>
                  <a:cubicBezTo>
                    <a:pt x="219" y="616"/>
                    <a:pt x="219" y="616"/>
                    <a:pt x="219" y="617"/>
                  </a:cubicBezTo>
                  <a:cubicBezTo>
                    <a:pt x="220" y="617"/>
                    <a:pt x="221" y="615"/>
                    <a:pt x="221" y="615"/>
                  </a:cubicBezTo>
                  <a:cubicBezTo>
                    <a:pt x="220" y="615"/>
                    <a:pt x="219" y="616"/>
                    <a:pt x="219" y="616"/>
                  </a:cubicBezTo>
                  <a:close/>
                  <a:moveTo>
                    <a:pt x="214" y="624"/>
                  </a:moveTo>
                  <a:cubicBezTo>
                    <a:pt x="214" y="624"/>
                    <a:pt x="214" y="623"/>
                    <a:pt x="213" y="623"/>
                  </a:cubicBezTo>
                  <a:cubicBezTo>
                    <a:pt x="213" y="623"/>
                    <a:pt x="213" y="624"/>
                    <a:pt x="213" y="624"/>
                  </a:cubicBezTo>
                  <a:cubicBezTo>
                    <a:pt x="213" y="624"/>
                    <a:pt x="214" y="625"/>
                    <a:pt x="214" y="624"/>
                  </a:cubicBezTo>
                  <a:cubicBezTo>
                    <a:pt x="214" y="624"/>
                    <a:pt x="214" y="624"/>
                    <a:pt x="214" y="624"/>
                  </a:cubicBezTo>
                  <a:cubicBezTo>
                    <a:pt x="214" y="624"/>
                    <a:pt x="214" y="624"/>
                    <a:pt x="214" y="624"/>
                  </a:cubicBezTo>
                  <a:cubicBezTo>
                    <a:pt x="214" y="624"/>
                    <a:pt x="214" y="624"/>
                    <a:pt x="214" y="624"/>
                  </a:cubicBezTo>
                  <a:close/>
                  <a:moveTo>
                    <a:pt x="364" y="621"/>
                  </a:moveTo>
                  <a:cubicBezTo>
                    <a:pt x="364" y="621"/>
                    <a:pt x="364" y="621"/>
                    <a:pt x="365" y="621"/>
                  </a:cubicBezTo>
                  <a:cubicBezTo>
                    <a:pt x="365" y="621"/>
                    <a:pt x="364" y="620"/>
                    <a:pt x="364" y="621"/>
                  </a:cubicBezTo>
                  <a:close/>
                  <a:moveTo>
                    <a:pt x="365" y="619"/>
                  </a:moveTo>
                  <a:cubicBezTo>
                    <a:pt x="365" y="618"/>
                    <a:pt x="365" y="619"/>
                    <a:pt x="365" y="619"/>
                  </a:cubicBezTo>
                  <a:cubicBezTo>
                    <a:pt x="365" y="619"/>
                    <a:pt x="365" y="619"/>
                    <a:pt x="365" y="619"/>
                  </a:cubicBezTo>
                  <a:close/>
                  <a:moveTo>
                    <a:pt x="225" y="615"/>
                  </a:moveTo>
                  <a:cubicBezTo>
                    <a:pt x="224" y="615"/>
                    <a:pt x="224" y="615"/>
                    <a:pt x="224" y="616"/>
                  </a:cubicBezTo>
                  <a:cubicBezTo>
                    <a:pt x="224" y="615"/>
                    <a:pt x="225" y="615"/>
                    <a:pt x="225" y="615"/>
                  </a:cubicBezTo>
                  <a:close/>
                  <a:moveTo>
                    <a:pt x="234" y="590"/>
                  </a:moveTo>
                  <a:cubicBezTo>
                    <a:pt x="235" y="592"/>
                    <a:pt x="235" y="589"/>
                    <a:pt x="235" y="589"/>
                  </a:cubicBezTo>
                  <a:cubicBezTo>
                    <a:pt x="235" y="589"/>
                    <a:pt x="234" y="590"/>
                    <a:pt x="234" y="590"/>
                  </a:cubicBezTo>
                  <a:cubicBezTo>
                    <a:pt x="234" y="590"/>
                    <a:pt x="234" y="591"/>
                    <a:pt x="234" y="591"/>
                  </a:cubicBezTo>
                  <a:cubicBezTo>
                    <a:pt x="234" y="591"/>
                    <a:pt x="234" y="590"/>
                    <a:pt x="234" y="590"/>
                  </a:cubicBezTo>
                  <a:close/>
                  <a:moveTo>
                    <a:pt x="239" y="594"/>
                  </a:moveTo>
                  <a:cubicBezTo>
                    <a:pt x="238" y="594"/>
                    <a:pt x="238" y="595"/>
                    <a:pt x="239" y="595"/>
                  </a:cubicBezTo>
                  <a:cubicBezTo>
                    <a:pt x="239" y="595"/>
                    <a:pt x="238" y="593"/>
                    <a:pt x="239" y="594"/>
                  </a:cubicBezTo>
                  <a:close/>
                  <a:moveTo>
                    <a:pt x="237" y="593"/>
                  </a:moveTo>
                  <a:cubicBezTo>
                    <a:pt x="237" y="593"/>
                    <a:pt x="237" y="594"/>
                    <a:pt x="237" y="594"/>
                  </a:cubicBezTo>
                  <a:cubicBezTo>
                    <a:pt x="237" y="594"/>
                    <a:pt x="237" y="593"/>
                    <a:pt x="237" y="593"/>
                  </a:cubicBezTo>
                  <a:cubicBezTo>
                    <a:pt x="237" y="594"/>
                    <a:pt x="237" y="594"/>
                    <a:pt x="237" y="594"/>
                  </a:cubicBezTo>
                  <a:cubicBezTo>
                    <a:pt x="237" y="594"/>
                    <a:pt x="237" y="594"/>
                    <a:pt x="237" y="594"/>
                  </a:cubicBezTo>
                  <a:cubicBezTo>
                    <a:pt x="237" y="594"/>
                    <a:pt x="237" y="593"/>
                    <a:pt x="237" y="593"/>
                  </a:cubicBezTo>
                  <a:cubicBezTo>
                    <a:pt x="237" y="593"/>
                    <a:pt x="237" y="593"/>
                    <a:pt x="237" y="592"/>
                  </a:cubicBezTo>
                  <a:cubicBezTo>
                    <a:pt x="237" y="593"/>
                    <a:pt x="235" y="592"/>
                    <a:pt x="236" y="592"/>
                  </a:cubicBezTo>
                  <a:cubicBezTo>
                    <a:pt x="236" y="592"/>
                    <a:pt x="235" y="593"/>
                    <a:pt x="235" y="593"/>
                  </a:cubicBezTo>
                  <a:cubicBezTo>
                    <a:pt x="235" y="593"/>
                    <a:pt x="234" y="592"/>
                    <a:pt x="234" y="591"/>
                  </a:cubicBezTo>
                  <a:cubicBezTo>
                    <a:pt x="234" y="591"/>
                    <a:pt x="233" y="592"/>
                    <a:pt x="232" y="592"/>
                  </a:cubicBezTo>
                  <a:cubicBezTo>
                    <a:pt x="232" y="593"/>
                    <a:pt x="232" y="593"/>
                    <a:pt x="233" y="594"/>
                  </a:cubicBezTo>
                  <a:cubicBezTo>
                    <a:pt x="233" y="593"/>
                    <a:pt x="230" y="593"/>
                    <a:pt x="230" y="594"/>
                  </a:cubicBezTo>
                  <a:cubicBezTo>
                    <a:pt x="230" y="594"/>
                    <a:pt x="231" y="595"/>
                    <a:pt x="231" y="595"/>
                  </a:cubicBezTo>
                  <a:cubicBezTo>
                    <a:pt x="231" y="595"/>
                    <a:pt x="229" y="595"/>
                    <a:pt x="229" y="595"/>
                  </a:cubicBezTo>
                  <a:cubicBezTo>
                    <a:pt x="230" y="595"/>
                    <a:pt x="231" y="597"/>
                    <a:pt x="231" y="597"/>
                  </a:cubicBezTo>
                  <a:cubicBezTo>
                    <a:pt x="232" y="597"/>
                    <a:pt x="233" y="596"/>
                    <a:pt x="233" y="596"/>
                  </a:cubicBezTo>
                  <a:cubicBezTo>
                    <a:pt x="233" y="597"/>
                    <a:pt x="234" y="595"/>
                    <a:pt x="234" y="595"/>
                  </a:cubicBezTo>
                  <a:cubicBezTo>
                    <a:pt x="234" y="595"/>
                    <a:pt x="234" y="596"/>
                    <a:pt x="234" y="596"/>
                  </a:cubicBezTo>
                  <a:cubicBezTo>
                    <a:pt x="234" y="595"/>
                    <a:pt x="235" y="596"/>
                    <a:pt x="236" y="595"/>
                  </a:cubicBezTo>
                  <a:cubicBezTo>
                    <a:pt x="236" y="595"/>
                    <a:pt x="235" y="594"/>
                    <a:pt x="236" y="594"/>
                  </a:cubicBezTo>
                  <a:cubicBezTo>
                    <a:pt x="236" y="594"/>
                    <a:pt x="236" y="595"/>
                    <a:pt x="237" y="595"/>
                  </a:cubicBezTo>
                  <a:cubicBezTo>
                    <a:pt x="237" y="594"/>
                    <a:pt x="238" y="594"/>
                    <a:pt x="238" y="593"/>
                  </a:cubicBezTo>
                  <a:cubicBezTo>
                    <a:pt x="235" y="597"/>
                    <a:pt x="238" y="593"/>
                    <a:pt x="237" y="593"/>
                  </a:cubicBezTo>
                  <a:close/>
                  <a:moveTo>
                    <a:pt x="232" y="593"/>
                  </a:moveTo>
                  <a:cubicBezTo>
                    <a:pt x="232" y="593"/>
                    <a:pt x="232" y="593"/>
                    <a:pt x="232" y="593"/>
                  </a:cubicBezTo>
                  <a:cubicBezTo>
                    <a:pt x="232" y="593"/>
                    <a:pt x="232" y="593"/>
                    <a:pt x="231" y="593"/>
                  </a:cubicBezTo>
                  <a:cubicBezTo>
                    <a:pt x="232" y="593"/>
                    <a:pt x="232" y="593"/>
                    <a:pt x="232" y="593"/>
                  </a:cubicBezTo>
                  <a:close/>
                  <a:moveTo>
                    <a:pt x="265" y="570"/>
                  </a:moveTo>
                  <a:cubicBezTo>
                    <a:pt x="265" y="570"/>
                    <a:pt x="264" y="572"/>
                    <a:pt x="264" y="572"/>
                  </a:cubicBezTo>
                  <a:cubicBezTo>
                    <a:pt x="265" y="572"/>
                    <a:pt x="266" y="570"/>
                    <a:pt x="265" y="570"/>
                  </a:cubicBezTo>
                  <a:close/>
                  <a:moveTo>
                    <a:pt x="277" y="566"/>
                  </a:moveTo>
                  <a:cubicBezTo>
                    <a:pt x="277" y="566"/>
                    <a:pt x="275" y="565"/>
                    <a:pt x="275" y="565"/>
                  </a:cubicBezTo>
                  <a:cubicBezTo>
                    <a:pt x="274" y="565"/>
                    <a:pt x="272" y="565"/>
                    <a:pt x="273" y="566"/>
                  </a:cubicBezTo>
                  <a:cubicBezTo>
                    <a:pt x="274" y="567"/>
                    <a:pt x="274" y="566"/>
                    <a:pt x="274" y="566"/>
                  </a:cubicBezTo>
                  <a:cubicBezTo>
                    <a:pt x="274" y="567"/>
                    <a:pt x="273" y="568"/>
                    <a:pt x="275" y="568"/>
                  </a:cubicBezTo>
                  <a:cubicBezTo>
                    <a:pt x="275" y="567"/>
                    <a:pt x="277" y="566"/>
                    <a:pt x="277" y="566"/>
                  </a:cubicBezTo>
                  <a:cubicBezTo>
                    <a:pt x="277" y="566"/>
                    <a:pt x="277" y="566"/>
                    <a:pt x="277" y="566"/>
                  </a:cubicBezTo>
                  <a:cubicBezTo>
                    <a:pt x="277" y="566"/>
                    <a:pt x="277" y="565"/>
                    <a:pt x="277" y="566"/>
                  </a:cubicBezTo>
                  <a:cubicBezTo>
                    <a:pt x="278" y="566"/>
                    <a:pt x="278" y="566"/>
                    <a:pt x="277" y="566"/>
                  </a:cubicBezTo>
                  <a:close/>
                  <a:moveTo>
                    <a:pt x="271" y="567"/>
                  </a:moveTo>
                  <a:cubicBezTo>
                    <a:pt x="271" y="567"/>
                    <a:pt x="271" y="567"/>
                    <a:pt x="271" y="567"/>
                  </a:cubicBezTo>
                  <a:cubicBezTo>
                    <a:pt x="271" y="567"/>
                    <a:pt x="270" y="566"/>
                    <a:pt x="270" y="566"/>
                  </a:cubicBezTo>
                  <a:cubicBezTo>
                    <a:pt x="270" y="567"/>
                    <a:pt x="269" y="569"/>
                    <a:pt x="268" y="570"/>
                  </a:cubicBezTo>
                  <a:cubicBezTo>
                    <a:pt x="267" y="571"/>
                    <a:pt x="265" y="573"/>
                    <a:pt x="265" y="574"/>
                  </a:cubicBezTo>
                  <a:cubicBezTo>
                    <a:pt x="267" y="574"/>
                    <a:pt x="268" y="572"/>
                    <a:pt x="269" y="570"/>
                  </a:cubicBezTo>
                  <a:cubicBezTo>
                    <a:pt x="270" y="570"/>
                    <a:pt x="271" y="567"/>
                    <a:pt x="271" y="567"/>
                  </a:cubicBezTo>
                  <a:cubicBezTo>
                    <a:pt x="273" y="567"/>
                    <a:pt x="271" y="567"/>
                    <a:pt x="271" y="567"/>
                  </a:cubicBezTo>
                  <a:close/>
                  <a:moveTo>
                    <a:pt x="279" y="563"/>
                  </a:moveTo>
                  <a:cubicBezTo>
                    <a:pt x="278" y="563"/>
                    <a:pt x="276" y="564"/>
                    <a:pt x="276" y="565"/>
                  </a:cubicBezTo>
                  <a:cubicBezTo>
                    <a:pt x="277" y="565"/>
                    <a:pt x="278" y="564"/>
                    <a:pt x="279" y="563"/>
                  </a:cubicBezTo>
                  <a:close/>
                  <a:moveTo>
                    <a:pt x="172" y="632"/>
                  </a:moveTo>
                  <a:cubicBezTo>
                    <a:pt x="172" y="632"/>
                    <a:pt x="172" y="632"/>
                    <a:pt x="172" y="632"/>
                  </a:cubicBezTo>
                  <a:cubicBezTo>
                    <a:pt x="171" y="632"/>
                    <a:pt x="172" y="633"/>
                    <a:pt x="173" y="633"/>
                  </a:cubicBezTo>
                  <a:cubicBezTo>
                    <a:pt x="173" y="632"/>
                    <a:pt x="173" y="632"/>
                    <a:pt x="172" y="632"/>
                  </a:cubicBezTo>
                  <a:close/>
                  <a:moveTo>
                    <a:pt x="228" y="598"/>
                  </a:moveTo>
                  <a:cubicBezTo>
                    <a:pt x="227" y="598"/>
                    <a:pt x="227" y="598"/>
                    <a:pt x="228" y="598"/>
                  </a:cubicBezTo>
                  <a:cubicBezTo>
                    <a:pt x="228" y="599"/>
                    <a:pt x="228" y="599"/>
                    <a:pt x="228" y="599"/>
                  </a:cubicBezTo>
                  <a:cubicBezTo>
                    <a:pt x="228" y="599"/>
                    <a:pt x="228" y="599"/>
                    <a:pt x="229" y="599"/>
                  </a:cubicBezTo>
                  <a:cubicBezTo>
                    <a:pt x="229" y="599"/>
                    <a:pt x="229" y="599"/>
                    <a:pt x="229" y="600"/>
                  </a:cubicBezTo>
                  <a:cubicBezTo>
                    <a:pt x="229" y="599"/>
                    <a:pt x="228" y="598"/>
                    <a:pt x="228" y="598"/>
                  </a:cubicBezTo>
                  <a:close/>
                  <a:moveTo>
                    <a:pt x="354" y="613"/>
                  </a:moveTo>
                  <a:cubicBezTo>
                    <a:pt x="354" y="613"/>
                    <a:pt x="354" y="613"/>
                    <a:pt x="354" y="613"/>
                  </a:cubicBezTo>
                  <a:cubicBezTo>
                    <a:pt x="354" y="613"/>
                    <a:pt x="354" y="613"/>
                    <a:pt x="354" y="613"/>
                  </a:cubicBezTo>
                  <a:cubicBezTo>
                    <a:pt x="354" y="610"/>
                    <a:pt x="351" y="608"/>
                    <a:pt x="351" y="606"/>
                  </a:cubicBezTo>
                  <a:cubicBezTo>
                    <a:pt x="352" y="606"/>
                    <a:pt x="352" y="606"/>
                    <a:pt x="353" y="606"/>
                  </a:cubicBezTo>
                  <a:cubicBezTo>
                    <a:pt x="353" y="604"/>
                    <a:pt x="349" y="603"/>
                    <a:pt x="349" y="604"/>
                  </a:cubicBezTo>
                  <a:cubicBezTo>
                    <a:pt x="349" y="604"/>
                    <a:pt x="350" y="603"/>
                    <a:pt x="349" y="603"/>
                  </a:cubicBezTo>
                  <a:cubicBezTo>
                    <a:pt x="349" y="603"/>
                    <a:pt x="348" y="604"/>
                    <a:pt x="348" y="604"/>
                  </a:cubicBezTo>
                  <a:cubicBezTo>
                    <a:pt x="348" y="603"/>
                    <a:pt x="348" y="603"/>
                    <a:pt x="347" y="603"/>
                  </a:cubicBezTo>
                  <a:cubicBezTo>
                    <a:pt x="347" y="603"/>
                    <a:pt x="347" y="603"/>
                    <a:pt x="348" y="602"/>
                  </a:cubicBezTo>
                  <a:cubicBezTo>
                    <a:pt x="348" y="602"/>
                    <a:pt x="347" y="602"/>
                    <a:pt x="346" y="602"/>
                  </a:cubicBezTo>
                  <a:cubicBezTo>
                    <a:pt x="347" y="601"/>
                    <a:pt x="346" y="601"/>
                    <a:pt x="346" y="601"/>
                  </a:cubicBezTo>
                  <a:cubicBezTo>
                    <a:pt x="347" y="601"/>
                    <a:pt x="347" y="601"/>
                    <a:pt x="348" y="601"/>
                  </a:cubicBezTo>
                  <a:cubicBezTo>
                    <a:pt x="348" y="601"/>
                    <a:pt x="348" y="601"/>
                    <a:pt x="348" y="602"/>
                  </a:cubicBezTo>
                  <a:cubicBezTo>
                    <a:pt x="348" y="602"/>
                    <a:pt x="349" y="602"/>
                    <a:pt x="349" y="603"/>
                  </a:cubicBezTo>
                  <a:cubicBezTo>
                    <a:pt x="349" y="603"/>
                    <a:pt x="350" y="603"/>
                    <a:pt x="350" y="603"/>
                  </a:cubicBezTo>
                  <a:cubicBezTo>
                    <a:pt x="350" y="603"/>
                    <a:pt x="350" y="603"/>
                    <a:pt x="350" y="603"/>
                  </a:cubicBezTo>
                  <a:cubicBezTo>
                    <a:pt x="351" y="603"/>
                    <a:pt x="351" y="604"/>
                    <a:pt x="351" y="604"/>
                  </a:cubicBezTo>
                  <a:cubicBezTo>
                    <a:pt x="351" y="604"/>
                    <a:pt x="352" y="604"/>
                    <a:pt x="352" y="604"/>
                  </a:cubicBezTo>
                  <a:cubicBezTo>
                    <a:pt x="352" y="604"/>
                    <a:pt x="352" y="603"/>
                    <a:pt x="352" y="603"/>
                  </a:cubicBezTo>
                  <a:cubicBezTo>
                    <a:pt x="352" y="603"/>
                    <a:pt x="352" y="604"/>
                    <a:pt x="353" y="604"/>
                  </a:cubicBezTo>
                  <a:cubicBezTo>
                    <a:pt x="352" y="604"/>
                    <a:pt x="352" y="603"/>
                    <a:pt x="352" y="603"/>
                  </a:cubicBezTo>
                  <a:cubicBezTo>
                    <a:pt x="353" y="600"/>
                    <a:pt x="351" y="601"/>
                    <a:pt x="349" y="601"/>
                  </a:cubicBezTo>
                  <a:cubicBezTo>
                    <a:pt x="349" y="600"/>
                    <a:pt x="349" y="600"/>
                    <a:pt x="349" y="600"/>
                  </a:cubicBezTo>
                  <a:cubicBezTo>
                    <a:pt x="350" y="600"/>
                    <a:pt x="348" y="599"/>
                    <a:pt x="348" y="600"/>
                  </a:cubicBezTo>
                  <a:cubicBezTo>
                    <a:pt x="348" y="599"/>
                    <a:pt x="348" y="599"/>
                    <a:pt x="348" y="599"/>
                  </a:cubicBezTo>
                  <a:cubicBezTo>
                    <a:pt x="348" y="599"/>
                    <a:pt x="348" y="599"/>
                    <a:pt x="348" y="599"/>
                  </a:cubicBezTo>
                  <a:cubicBezTo>
                    <a:pt x="347" y="599"/>
                    <a:pt x="347" y="599"/>
                    <a:pt x="347" y="599"/>
                  </a:cubicBezTo>
                  <a:cubicBezTo>
                    <a:pt x="347" y="598"/>
                    <a:pt x="346" y="598"/>
                    <a:pt x="346" y="598"/>
                  </a:cubicBezTo>
                  <a:cubicBezTo>
                    <a:pt x="347" y="598"/>
                    <a:pt x="349" y="599"/>
                    <a:pt x="350" y="600"/>
                  </a:cubicBezTo>
                  <a:cubicBezTo>
                    <a:pt x="350" y="600"/>
                    <a:pt x="351" y="601"/>
                    <a:pt x="352" y="600"/>
                  </a:cubicBezTo>
                  <a:cubicBezTo>
                    <a:pt x="352" y="599"/>
                    <a:pt x="350" y="599"/>
                    <a:pt x="350" y="598"/>
                  </a:cubicBezTo>
                  <a:cubicBezTo>
                    <a:pt x="353" y="600"/>
                    <a:pt x="352" y="597"/>
                    <a:pt x="351" y="596"/>
                  </a:cubicBezTo>
                  <a:cubicBezTo>
                    <a:pt x="348" y="595"/>
                    <a:pt x="348" y="598"/>
                    <a:pt x="346" y="598"/>
                  </a:cubicBezTo>
                  <a:cubicBezTo>
                    <a:pt x="347" y="597"/>
                    <a:pt x="347" y="597"/>
                    <a:pt x="347" y="597"/>
                  </a:cubicBezTo>
                  <a:cubicBezTo>
                    <a:pt x="347" y="597"/>
                    <a:pt x="346" y="597"/>
                    <a:pt x="346" y="597"/>
                  </a:cubicBezTo>
                  <a:cubicBezTo>
                    <a:pt x="348" y="597"/>
                    <a:pt x="348" y="595"/>
                    <a:pt x="346" y="595"/>
                  </a:cubicBezTo>
                  <a:cubicBezTo>
                    <a:pt x="345" y="594"/>
                    <a:pt x="342" y="596"/>
                    <a:pt x="344" y="596"/>
                  </a:cubicBezTo>
                  <a:cubicBezTo>
                    <a:pt x="343" y="596"/>
                    <a:pt x="343" y="595"/>
                    <a:pt x="343" y="595"/>
                  </a:cubicBezTo>
                  <a:cubicBezTo>
                    <a:pt x="342" y="595"/>
                    <a:pt x="343" y="595"/>
                    <a:pt x="343" y="596"/>
                  </a:cubicBezTo>
                  <a:cubicBezTo>
                    <a:pt x="343" y="596"/>
                    <a:pt x="342" y="596"/>
                    <a:pt x="342" y="595"/>
                  </a:cubicBezTo>
                  <a:cubicBezTo>
                    <a:pt x="342" y="596"/>
                    <a:pt x="344" y="599"/>
                    <a:pt x="344" y="599"/>
                  </a:cubicBezTo>
                  <a:cubicBezTo>
                    <a:pt x="344" y="598"/>
                    <a:pt x="342" y="596"/>
                    <a:pt x="341" y="597"/>
                  </a:cubicBezTo>
                  <a:cubicBezTo>
                    <a:pt x="340" y="598"/>
                    <a:pt x="343" y="600"/>
                    <a:pt x="344" y="601"/>
                  </a:cubicBezTo>
                  <a:cubicBezTo>
                    <a:pt x="343" y="601"/>
                    <a:pt x="343" y="601"/>
                    <a:pt x="343" y="602"/>
                  </a:cubicBezTo>
                  <a:cubicBezTo>
                    <a:pt x="344" y="601"/>
                    <a:pt x="344" y="602"/>
                    <a:pt x="344" y="602"/>
                  </a:cubicBezTo>
                  <a:cubicBezTo>
                    <a:pt x="344" y="602"/>
                    <a:pt x="344" y="602"/>
                    <a:pt x="344" y="602"/>
                  </a:cubicBezTo>
                  <a:cubicBezTo>
                    <a:pt x="343" y="602"/>
                    <a:pt x="344" y="602"/>
                    <a:pt x="345" y="602"/>
                  </a:cubicBezTo>
                  <a:cubicBezTo>
                    <a:pt x="344" y="602"/>
                    <a:pt x="344" y="603"/>
                    <a:pt x="345" y="603"/>
                  </a:cubicBezTo>
                  <a:cubicBezTo>
                    <a:pt x="345" y="603"/>
                    <a:pt x="346" y="604"/>
                    <a:pt x="346" y="604"/>
                  </a:cubicBezTo>
                  <a:cubicBezTo>
                    <a:pt x="346" y="604"/>
                    <a:pt x="345" y="604"/>
                    <a:pt x="345" y="603"/>
                  </a:cubicBezTo>
                  <a:cubicBezTo>
                    <a:pt x="345" y="605"/>
                    <a:pt x="347" y="605"/>
                    <a:pt x="348" y="604"/>
                  </a:cubicBezTo>
                  <a:cubicBezTo>
                    <a:pt x="348" y="605"/>
                    <a:pt x="347" y="605"/>
                    <a:pt x="348" y="605"/>
                  </a:cubicBezTo>
                  <a:cubicBezTo>
                    <a:pt x="348" y="605"/>
                    <a:pt x="347" y="605"/>
                    <a:pt x="347" y="605"/>
                  </a:cubicBezTo>
                  <a:cubicBezTo>
                    <a:pt x="347" y="606"/>
                    <a:pt x="347" y="606"/>
                    <a:pt x="347" y="606"/>
                  </a:cubicBezTo>
                  <a:cubicBezTo>
                    <a:pt x="346" y="605"/>
                    <a:pt x="348" y="606"/>
                    <a:pt x="347" y="606"/>
                  </a:cubicBezTo>
                  <a:cubicBezTo>
                    <a:pt x="346" y="605"/>
                    <a:pt x="345" y="608"/>
                    <a:pt x="346" y="609"/>
                  </a:cubicBezTo>
                  <a:cubicBezTo>
                    <a:pt x="347" y="611"/>
                    <a:pt x="348" y="608"/>
                    <a:pt x="347" y="607"/>
                  </a:cubicBezTo>
                  <a:cubicBezTo>
                    <a:pt x="348" y="607"/>
                    <a:pt x="348" y="607"/>
                    <a:pt x="349" y="607"/>
                  </a:cubicBezTo>
                  <a:cubicBezTo>
                    <a:pt x="349" y="607"/>
                    <a:pt x="349" y="607"/>
                    <a:pt x="349" y="608"/>
                  </a:cubicBezTo>
                  <a:cubicBezTo>
                    <a:pt x="349" y="608"/>
                    <a:pt x="349" y="608"/>
                    <a:pt x="349" y="608"/>
                  </a:cubicBezTo>
                  <a:cubicBezTo>
                    <a:pt x="349" y="608"/>
                    <a:pt x="348" y="610"/>
                    <a:pt x="350" y="609"/>
                  </a:cubicBezTo>
                  <a:cubicBezTo>
                    <a:pt x="350" y="610"/>
                    <a:pt x="348" y="613"/>
                    <a:pt x="350" y="612"/>
                  </a:cubicBezTo>
                  <a:cubicBezTo>
                    <a:pt x="350" y="613"/>
                    <a:pt x="350" y="613"/>
                    <a:pt x="350" y="613"/>
                  </a:cubicBezTo>
                  <a:cubicBezTo>
                    <a:pt x="350" y="613"/>
                    <a:pt x="350" y="613"/>
                    <a:pt x="350" y="612"/>
                  </a:cubicBezTo>
                  <a:cubicBezTo>
                    <a:pt x="350" y="613"/>
                    <a:pt x="350" y="613"/>
                    <a:pt x="350" y="613"/>
                  </a:cubicBezTo>
                  <a:cubicBezTo>
                    <a:pt x="351" y="613"/>
                    <a:pt x="351" y="613"/>
                    <a:pt x="351" y="613"/>
                  </a:cubicBezTo>
                  <a:cubicBezTo>
                    <a:pt x="351" y="613"/>
                    <a:pt x="350" y="614"/>
                    <a:pt x="351" y="615"/>
                  </a:cubicBezTo>
                  <a:cubicBezTo>
                    <a:pt x="351" y="614"/>
                    <a:pt x="351" y="614"/>
                    <a:pt x="351" y="614"/>
                  </a:cubicBezTo>
                  <a:cubicBezTo>
                    <a:pt x="351" y="614"/>
                    <a:pt x="352" y="616"/>
                    <a:pt x="352" y="616"/>
                  </a:cubicBezTo>
                  <a:cubicBezTo>
                    <a:pt x="352" y="617"/>
                    <a:pt x="353" y="620"/>
                    <a:pt x="354" y="620"/>
                  </a:cubicBezTo>
                  <a:cubicBezTo>
                    <a:pt x="353" y="618"/>
                    <a:pt x="354" y="615"/>
                    <a:pt x="354" y="613"/>
                  </a:cubicBezTo>
                  <a:close/>
                  <a:moveTo>
                    <a:pt x="237" y="602"/>
                  </a:moveTo>
                  <a:cubicBezTo>
                    <a:pt x="237" y="604"/>
                    <a:pt x="235" y="604"/>
                    <a:pt x="233" y="604"/>
                  </a:cubicBezTo>
                  <a:cubicBezTo>
                    <a:pt x="233" y="604"/>
                    <a:pt x="230" y="604"/>
                    <a:pt x="231" y="604"/>
                  </a:cubicBezTo>
                  <a:cubicBezTo>
                    <a:pt x="231" y="604"/>
                    <a:pt x="232" y="604"/>
                    <a:pt x="232" y="604"/>
                  </a:cubicBezTo>
                  <a:cubicBezTo>
                    <a:pt x="233" y="604"/>
                    <a:pt x="234" y="605"/>
                    <a:pt x="233" y="606"/>
                  </a:cubicBezTo>
                  <a:cubicBezTo>
                    <a:pt x="232" y="606"/>
                    <a:pt x="231" y="605"/>
                    <a:pt x="231" y="606"/>
                  </a:cubicBezTo>
                  <a:cubicBezTo>
                    <a:pt x="231" y="606"/>
                    <a:pt x="230" y="606"/>
                    <a:pt x="230" y="606"/>
                  </a:cubicBezTo>
                  <a:cubicBezTo>
                    <a:pt x="230" y="606"/>
                    <a:pt x="231" y="606"/>
                    <a:pt x="231" y="606"/>
                  </a:cubicBezTo>
                  <a:cubicBezTo>
                    <a:pt x="231" y="607"/>
                    <a:pt x="230" y="607"/>
                    <a:pt x="230" y="607"/>
                  </a:cubicBezTo>
                  <a:cubicBezTo>
                    <a:pt x="229" y="607"/>
                    <a:pt x="229" y="607"/>
                    <a:pt x="229" y="607"/>
                  </a:cubicBezTo>
                  <a:cubicBezTo>
                    <a:pt x="229" y="607"/>
                    <a:pt x="229" y="607"/>
                    <a:pt x="229" y="607"/>
                  </a:cubicBezTo>
                  <a:cubicBezTo>
                    <a:pt x="229" y="607"/>
                    <a:pt x="229" y="607"/>
                    <a:pt x="229" y="607"/>
                  </a:cubicBezTo>
                  <a:cubicBezTo>
                    <a:pt x="230" y="607"/>
                    <a:pt x="229" y="607"/>
                    <a:pt x="230" y="607"/>
                  </a:cubicBezTo>
                  <a:cubicBezTo>
                    <a:pt x="230" y="607"/>
                    <a:pt x="230" y="608"/>
                    <a:pt x="230" y="608"/>
                  </a:cubicBezTo>
                  <a:cubicBezTo>
                    <a:pt x="230" y="608"/>
                    <a:pt x="230" y="607"/>
                    <a:pt x="230" y="607"/>
                  </a:cubicBezTo>
                  <a:cubicBezTo>
                    <a:pt x="230" y="607"/>
                    <a:pt x="230" y="608"/>
                    <a:pt x="230" y="608"/>
                  </a:cubicBezTo>
                  <a:cubicBezTo>
                    <a:pt x="230" y="608"/>
                    <a:pt x="231" y="607"/>
                    <a:pt x="231" y="607"/>
                  </a:cubicBezTo>
                  <a:cubicBezTo>
                    <a:pt x="231" y="607"/>
                    <a:pt x="232" y="608"/>
                    <a:pt x="232" y="608"/>
                  </a:cubicBezTo>
                  <a:cubicBezTo>
                    <a:pt x="232" y="608"/>
                    <a:pt x="228" y="610"/>
                    <a:pt x="229" y="610"/>
                  </a:cubicBezTo>
                  <a:cubicBezTo>
                    <a:pt x="228" y="610"/>
                    <a:pt x="229" y="609"/>
                    <a:pt x="229" y="608"/>
                  </a:cubicBezTo>
                  <a:cubicBezTo>
                    <a:pt x="229" y="608"/>
                    <a:pt x="229" y="609"/>
                    <a:pt x="228" y="609"/>
                  </a:cubicBezTo>
                  <a:cubicBezTo>
                    <a:pt x="229" y="609"/>
                    <a:pt x="229" y="607"/>
                    <a:pt x="229" y="607"/>
                  </a:cubicBezTo>
                  <a:cubicBezTo>
                    <a:pt x="229" y="607"/>
                    <a:pt x="228" y="608"/>
                    <a:pt x="228" y="608"/>
                  </a:cubicBezTo>
                  <a:cubicBezTo>
                    <a:pt x="228" y="608"/>
                    <a:pt x="228" y="608"/>
                    <a:pt x="228" y="607"/>
                  </a:cubicBezTo>
                  <a:cubicBezTo>
                    <a:pt x="227" y="608"/>
                    <a:pt x="228" y="608"/>
                    <a:pt x="228" y="609"/>
                  </a:cubicBezTo>
                  <a:cubicBezTo>
                    <a:pt x="227" y="609"/>
                    <a:pt x="227" y="609"/>
                    <a:pt x="227" y="609"/>
                  </a:cubicBezTo>
                  <a:cubicBezTo>
                    <a:pt x="226" y="609"/>
                    <a:pt x="227" y="610"/>
                    <a:pt x="227" y="610"/>
                  </a:cubicBezTo>
                  <a:cubicBezTo>
                    <a:pt x="227" y="610"/>
                    <a:pt x="227" y="610"/>
                    <a:pt x="227" y="610"/>
                  </a:cubicBezTo>
                  <a:cubicBezTo>
                    <a:pt x="227" y="611"/>
                    <a:pt x="226" y="610"/>
                    <a:pt x="226" y="611"/>
                  </a:cubicBezTo>
                  <a:cubicBezTo>
                    <a:pt x="226" y="611"/>
                    <a:pt x="226" y="611"/>
                    <a:pt x="226" y="611"/>
                  </a:cubicBezTo>
                  <a:cubicBezTo>
                    <a:pt x="227" y="612"/>
                    <a:pt x="224" y="613"/>
                    <a:pt x="223" y="613"/>
                  </a:cubicBezTo>
                  <a:cubicBezTo>
                    <a:pt x="223" y="612"/>
                    <a:pt x="226" y="610"/>
                    <a:pt x="226" y="610"/>
                  </a:cubicBezTo>
                  <a:cubicBezTo>
                    <a:pt x="226" y="610"/>
                    <a:pt x="225" y="610"/>
                    <a:pt x="225" y="610"/>
                  </a:cubicBezTo>
                  <a:cubicBezTo>
                    <a:pt x="225" y="610"/>
                    <a:pt x="225" y="610"/>
                    <a:pt x="225" y="609"/>
                  </a:cubicBezTo>
                  <a:cubicBezTo>
                    <a:pt x="225" y="609"/>
                    <a:pt x="225" y="610"/>
                    <a:pt x="225" y="610"/>
                  </a:cubicBezTo>
                  <a:cubicBezTo>
                    <a:pt x="225" y="610"/>
                    <a:pt x="225" y="608"/>
                    <a:pt x="226" y="608"/>
                  </a:cubicBezTo>
                  <a:cubicBezTo>
                    <a:pt x="225" y="608"/>
                    <a:pt x="224" y="609"/>
                    <a:pt x="224" y="610"/>
                  </a:cubicBezTo>
                  <a:cubicBezTo>
                    <a:pt x="224" y="609"/>
                    <a:pt x="224" y="608"/>
                    <a:pt x="225" y="608"/>
                  </a:cubicBezTo>
                  <a:cubicBezTo>
                    <a:pt x="224" y="608"/>
                    <a:pt x="222" y="607"/>
                    <a:pt x="221" y="608"/>
                  </a:cubicBezTo>
                  <a:cubicBezTo>
                    <a:pt x="221" y="608"/>
                    <a:pt x="223" y="608"/>
                    <a:pt x="223" y="609"/>
                  </a:cubicBezTo>
                  <a:cubicBezTo>
                    <a:pt x="224" y="609"/>
                    <a:pt x="223" y="611"/>
                    <a:pt x="222" y="611"/>
                  </a:cubicBezTo>
                  <a:cubicBezTo>
                    <a:pt x="222" y="611"/>
                    <a:pt x="222" y="610"/>
                    <a:pt x="222" y="610"/>
                  </a:cubicBezTo>
                  <a:cubicBezTo>
                    <a:pt x="220" y="608"/>
                    <a:pt x="219" y="606"/>
                    <a:pt x="220" y="604"/>
                  </a:cubicBezTo>
                  <a:cubicBezTo>
                    <a:pt x="221" y="602"/>
                    <a:pt x="224" y="600"/>
                    <a:pt x="224" y="603"/>
                  </a:cubicBezTo>
                  <a:cubicBezTo>
                    <a:pt x="225" y="603"/>
                    <a:pt x="225" y="605"/>
                    <a:pt x="226" y="605"/>
                  </a:cubicBezTo>
                  <a:cubicBezTo>
                    <a:pt x="226" y="606"/>
                    <a:pt x="226" y="606"/>
                    <a:pt x="227" y="606"/>
                  </a:cubicBezTo>
                  <a:cubicBezTo>
                    <a:pt x="226" y="606"/>
                    <a:pt x="224" y="603"/>
                    <a:pt x="225" y="603"/>
                  </a:cubicBezTo>
                  <a:cubicBezTo>
                    <a:pt x="226" y="603"/>
                    <a:pt x="226" y="603"/>
                    <a:pt x="226" y="603"/>
                  </a:cubicBezTo>
                  <a:cubicBezTo>
                    <a:pt x="226" y="603"/>
                    <a:pt x="225" y="602"/>
                    <a:pt x="225" y="602"/>
                  </a:cubicBezTo>
                  <a:cubicBezTo>
                    <a:pt x="225" y="602"/>
                    <a:pt x="226" y="602"/>
                    <a:pt x="227" y="602"/>
                  </a:cubicBezTo>
                  <a:cubicBezTo>
                    <a:pt x="226" y="601"/>
                    <a:pt x="225" y="601"/>
                    <a:pt x="225" y="600"/>
                  </a:cubicBezTo>
                  <a:cubicBezTo>
                    <a:pt x="225" y="600"/>
                    <a:pt x="226" y="598"/>
                    <a:pt x="227" y="599"/>
                  </a:cubicBezTo>
                  <a:cubicBezTo>
                    <a:pt x="227" y="599"/>
                    <a:pt x="227" y="599"/>
                    <a:pt x="227" y="600"/>
                  </a:cubicBezTo>
                  <a:cubicBezTo>
                    <a:pt x="227" y="600"/>
                    <a:pt x="227" y="600"/>
                    <a:pt x="227" y="601"/>
                  </a:cubicBezTo>
                  <a:cubicBezTo>
                    <a:pt x="227" y="601"/>
                    <a:pt x="227" y="601"/>
                    <a:pt x="227" y="601"/>
                  </a:cubicBezTo>
                  <a:cubicBezTo>
                    <a:pt x="227" y="601"/>
                    <a:pt x="227" y="602"/>
                    <a:pt x="228" y="602"/>
                  </a:cubicBezTo>
                  <a:cubicBezTo>
                    <a:pt x="228" y="601"/>
                    <a:pt x="227" y="601"/>
                    <a:pt x="228" y="601"/>
                  </a:cubicBezTo>
                  <a:cubicBezTo>
                    <a:pt x="228" y="601"/>
                    <a:pt x="228" y="600"/>
                    <a:pt x="228" y="600"/>
                  </a:cubicBezTo>
                  <a:cubicBezTo>
                    <a:pt x="228" y="600"/>
                    <a:pt x="229" y="601"/>
                    <a:pt x="229" y="601"/>
                  </a:cubicBezTo>
                  <a:cubicBezTo>
                    <a:pt x="229" y="600"/>
                    <a:pt x="228" y="599"/>
                    <a:pt x="228" y="599"/>
                  </a:cubicBezTo>
                  <a:cubicBezTo>
                    <a:pt x="228" y="600"/>
                    <a:pt x="229" y="600"/>
                    <a:pt x="230" y="601"/>
                  </a:cubicBezTo>
                  <a:cubicBezTo>
                    <a:pt x="230" y="601"/>
                    <a:pt x="229" y="599"/>
                    <a:pt x="229" y="599"/>
                  </a:cubicBezTo>
                  <a:cubicBezTo>
                    <a:pt x="230" y="598"/>
                    <a:pt x="230" y="599"/>
                    <a:pt x="230" y="599"/>
                  </a:cubicBezTo>
                  <a:cubicBezTo>
                    <a:pt x="230" y="599"/>
                    <a:pt x="229" y="598"/>
                    <a:pt x="229" y="597"/>
                  </a:cubicBezTo>
                  <a:cubicBezTo>
                    <a:pt x="229" y="597"/>
                    <a:pt x="232" y="599"/>
                    <a:pt x="232" y="599"/>
                  </a:cubicBezTo>
                  <a:cubicBezTo>
                    <a:pt x="232" y="599"/>
                    <a:pt x="231" y="601"/>
                    <a:pt x="232" y="601"/>
                  </a:cubicBezTo>
                  <a:cubicBezTo>
                    <a:pt x="232" y="601"/>
                    <a:pt x="232" y="599"/>
                    <a:pt x="232" y="599"/>
                  </a:cubicBezTo>
                  <a:cubicBezTo>
                    <a:pt x="233" y="600"/>
                    <a:pt x="234" y="598"/>
                    <a:pt x="235" y="599"/>
                  </a:cubicBezTo>
                  <a:cubicBezTo>
                    <a:pt x="235" y="599"/>
                    <a:pt x="235" y="601"/>
                    <a:pt x="234" y="601"/>
                  </a:cubicBezTo>
                  <a:cubicBezTo>
                    <a:pt x="235" y="600"/>
                    <a:pt x="234" y="602"/>
                    <a:pt x="234" y="602"/>
                  </a:cubicBezTo>
                  <a:cubicBezTo>
                    <a:pt x="235" y="602"/>
                    <a:pt x="235" y="601"/>
                    <a:pt x="235" y="601"/>
                  </a:cubicBezTo>
                  <a:cubicBezTo>
                    <a:pt x="235" y="602"/>
                    <a:pt x="235" y="602"/>
                    <a:pt x="234" y="602"/>
                  </a:cubicBezTo>
                  <a:cubicBezTo>
                    <a:pt x="235" y="602"/>
                    <a:pt x="237" y="602"/>
                    <a:pt x="237" y="602"/>
                  </a:cubicBezTo>
                  <a:cubicBezTo>
                    <a:pt x="237" y="605"/>
                    <a:pt x="237" y="602"/>
                    <a:pt x="237" y="602"/>
                  </a:cubicBezTo>
                  <a:close/>
                  <a:moveTo>
                    <a:pt x="226" y="601"/>
                  </a:moveTo>
                  <a:cubicBezTo>
                    <a:pt x="226" y="601"/>
                    <a:pt x="226" y="601"/>
                    <a:pt x="226" y="601"/>
                  </a:cubicBezTo>
                  <a:cubicBezTo>
                    <a:pt x="226" y="601"/>
                    <a:pt x="226" y="601"/>
                    <a:pt x="226" y="601"/>
                  </a:cubicBezTo>
                  <a:close/>
                  <a:moveTo>
                    <a:pt x="234" y="601"/>
                  </a:moveTo>
                  <a:cubicBezTo>
                    <a:pt x="234" y="601"/>
                    <a:pt x="234" y="601"/>
                    <a:pt x="234" y="601"/>
                  </a:cubicBezTo>
                  <a:cubicBezTo>
                    <a:pt x="234" y="601"/>
                    <a:pt x="234" y="601"/>
                    <a:pt x="234" y="601"/>
                  </a:cubicBezTo>
                  <a:cubicBezTo>
                    <a:pt x="234" y="601"/>
                    <a:pt x="234" y="601"/>
                    <a:pt x="234" y="601"/>
                  </a:cubicBezTo>
                  <a:close/>
                  <a:moveTo>
                    <a:pt x="225" y="603"/>
                  </a:moveTo>
                  <a:cubicBezTo>
                    <a:pt x="225" y="603"/>
                    <a:pt x="225" y="604"/>
                    <a:pt x="225" y="604"/>
                  </a:cubicBezTo>
                  <a:cubicBezTo>
                    <a:pt x="226" y="604"/>
                    <a:pt x="225" y="603"/>
                    <a:pt x="225" y="603"/>
                  </a:cubicBezTo>
                  <a:close/>
                  <a:moveTo>
                    <a:pt x="343" y="594"/>
                  </a:moveTo>
                  <a:cubicBezTo>
                    <a:pt x="343" y="594"/>
                    <a:pt x="343" y="594"/>
                    <a:pt x="343" y="594"/>
                  </a:cubicBezTo>
                  <a:cubicBezTo>
                    <a:pt x="342" y="594"/>
                    <a:pt x="343" y="594"/>
                    <a:pt x="343" y="594"/>
                  </a:cubicBezTo>
                  <a:close/>
                  <a:moveTo>
                    <a:pt x="227" y="611"/>
                  </a:moveTo>
                  <a:cubicBezTo>
                    <a:pt x="227" y="611"/>
                    <a:pt x="227" y="611"/>
                    <a:pt x="227" y="611"/>
                  </a:cubicBezTo>
                  <a:cubicBezTo>
                    <a:pt x="227" y="611"/>
                    <a:pt x="227" y="611"/>
                    <a:pt x="227" y="611"/>
                  </a:cubicBezTo>
                  <a:close/>
                  <a:moveTo>
                    <a:pt x="233" y="598"/>
                  </a:moveTo>
                  <a:cubicBezTo>
                    <a:pt x="233" y="597"/>
                    <a:pt x="233" y="597"/>
                    <a:pt x="233" y="597"/>
                  </a:cubicBezTo>
                  <a:cubicBezTo>
                    <a:pt x="232" y="597"/>
                    <a:pt x="232" y="598"/>
                    <a:pt x="232" y="598"/>
                  </a:cubicBezTo>
                  <a:cubicBezTo>
                    <a:pt x="233" y="598"/>
                    <a:pt x="233" y="598"/>
                    <a:pt x="233" y="598"/>
                  </a:cubicBezTo>
                  <a:close/>
                  <a:moveTo>
                    <a:pt x="235" y="598"/>
                  </a:moveTo>
                  <a:cubicBezTo>
                    <a:pt x="235" y="598"/>
                    <a:pt x="234" y="598"/>
                    <a:pt x="234" y="598"/>
                  </a:cubicBezTo>
                  <a:cubicBezTo>
                    <a:pt x="234" y="598"/>
                    <a:pt x="235" y="599"/>
                    <a:pt x="235" y="598"/>
                  </a:cubicBezTo>
                  <a:cubicBezTo>
                    <a:pt x="235" y="598"/>
                    <a:pt x="235" y="598"/>
                    <a:pt x="235" y="598"/>
                  </a:cubicBezTo>
                  <a:close/>
                  <a:moveTo>
                    <a:pt x="229" y="596"/>
                  </a:moveTo>
                  <a:cubicBezTo>
                    <a:pt x="230" y="597"/>
                    <a:pt x="231" y="598"/>
                    <a:pt x="232" y="597"/>
                  </a:cubicBezTo>
                  <a:cubicBezTo>
                    <a:pt x="231" y="597"/>
                    <a:pt x="230" y="596"/>
                    <a:pt x="230" y="596"/>
                  </a:cubicBezTo>
                  <a:cubicBezTo>
                    <a:pt x="229" y="595"/>
                    <a:pt x="228" y="596"/>
                    <a:pt x="228" y="596"/>
                  </a:cubicBezTo>
                  <a:cubicBezTo>
                    <a:pt x="229" y="597"/>
                    <a:pt x="230" y="597"/>
                    <a:pt x="229" y="596"/>
                  </a:cubicBezTo>
                  <a:close/>
                  <a:moveTo>
                    <a:pt x="349" y="607"/>
                  </a:moveTo>
                  <a:cubicBezTo>
                    <a:pt x="348" y="607"/>
                    <a:pt x="348" y="607"/>
                    <a:pt x="348" y="608"/>
                  </a:cubicBezTo>
                  <a:cubicBezTo>
                    <a:pt x="348" y="608"/>
                    <a:pt x="349" y="607"/>
                    <a:pt x="349" y="607"/>
                  </a:cubicBezTo>
                  <a:close/>
                  <a:moveTo>
                    <a:pt x="367" y="617"/>
                  </a:moveTo>
                  <a:cubicBezTo>
                    <a:pt x="367" y="616"/>
                    <a:pt x="366" y="616"/>
                    <a:pt x="366" y="616"/>
                  </a:cubicBezTo>
                  <a:cubicBezTo>
                    <a:pt x="362" y="616"/>
                    <a:pt x="368" y="622"/>
                    <a:pt x="367" y="617"/>
                  </a:cubicBezTo>
                  <a:close/>
                  <a:moveTo>
                    <a:pt x="46" y="674"/>
                  </a:moveTo>
                  <a:cubicBezTo>
                    <a:pt x="46" y="674"/>
                    <a:pt x="45" y="674"/>
                    <a:pt x="45" y="674"/>
                  </a:cubicBezTo>
                  <a:cubicBezTo>
                    <a:pt x="45" y="674"/>
                    <a:pt x="45" y="674"/>
                    <a:pt x="45" y="674"/>
                  </a:cubicBezTo>
                  <a:cubicBezTo>
                    <a:pt x="45" y="673"/>
                    <a:pt x="45" y="673"/>
                    <a:pt x="45" y="673"/>
                  </a:cubicBezTo>
                  <a:cubicBezTo>
                    <a:pt x="44" y="673"/>
                    <a:pt x="44" y="673"/>
                    <a:pt x="44" y="673"/>
                  </a:cubicBezTo>
                  <a:cubicBezTo>
                    <a:pt x="44" y="673"/>
                    <a:pt x="44" y="673"/>
                    <a:pt x="44" y="673"/>
                  </a:cubicBezTo>
                  <a:cubicBezTo>
                    <a:pt x="44" y="672"/>
                    <a:pt x="44" y="672"/>
                    <a:pt x="43" y="672"/>
                  </a:cubicBezTo>
                  <a:cubicBezTo>
                    <a:pt x="43" y="672"/>
                    <a:pt x="43" y="672"/>
                    <a:pt x="43" y="672"/>
                  </a:cubicBezTo>
                  <a:cubicBezTo>
                    <a:pt x="43" y="671"/>
                    <a:pt x="42" y="671"/>
                    <a:pt x="41" y="671"/>
                  </a:cubicBezTo>
                  <a:cubicBezTo>
                    <a:pt x="41" y="672"/>
                    <a:pt x="43" y="673"/>
                    <a:pt x="43" y="672"/>
                  </a:cubicBezTo>
                  <a:cubicBezTo>
                    <a:pt x="44" y="673"/>
                    <a:pt x="46" y="675"/>
                    <a:pt x="47" y="674"/>
                  </a:cubicBezTo>
                  <a:cubicBezTo>
                    <a:pt x="46" y="674"/>
                    <a:pt x="46" y="674"/>
                    <a:pt x="46" y="674"/>
                  </a:cubicBezTo>
                  <a:close/>
                  <a:moveTo>
                    <a:pt x="57" y="674"/>
                  </a:moveTo>
                  <a:cubicBezTo>
                    <a:pt x="57" y="674"/>
                    <a:pt x="57" y="675"/>
                    <a:pt x="57" y="675"/>
                  </a:cubicBezTo>
                  <a:cubicBezTo>
                    <a:pt x="57" y="675"/>
                    <a:pt x="57" y="674"/>
                    <a:pt x="58" y="675"/>
                  </a:cubicBezTo>
                  <a:cubicBezTo>
                    <a:pt x="58" y="674"/>
                    <a:pt x="57" y="674"/>
                    <a:pt x="57" y="674"/>
                  </a:cubicBezTo>
                  <a:close/>
                  <a:moveTo>
                    <a:pt x="59" y="669"/>
                  </a:moveTo>
                  <a:cubicBezTo>
                    <a:pt x="59" y="670"/>
                    <a:pt x="59" y="670"/>
                    <a:pt x="59" y="670"/>
                  </a:cubicBezTo>
                  <a:cubicBezTo>
                    <a:pt x="59" y="670"/>
                    <a:pt x="59" y="670"/>
                    <a:pt x="59" y="670"/>
                  </a:cubicBezTo>
                  <a:cubicBezTo>
                    <a:pt x="59" y="670"/>
                    <a:pt x="59" y="670"/>
                    <a:pt x="59" y="670"/>
                  </a:cubicBezTo>
                  <a:cubicBezTo>
                    <a:pt x="58" y="670"/>
                    <a:pt x="58" y="670"/>
                    <a:pt x="58" y="670"/>
                  </a:cubicBezTo>
                  <a:cubicBezTo>
                    <a:pt x="58" y="670"/>
                    <a:pt x="58" y="670"/>
                    <a:pt x="58" y="669"/>
                  </a:cubicBezTo>
                  <a:cubicBezTo>
                    <a:pt x="58" y="669"/>
                    <a:pt x="59" y="669"/>
                    <a:pt x="59" y="669"/>
                  </a:cubicBezTo>
                  <a:cubicBezTo>
                    <a:pt x="59" y="670"/>
                    <a:pt x="59" y="669"/>
                    <a:pt x="59" y="669"/>
                  </a:cubicBezTo>
                  <a:close/>
                  <a:moveTo>
                    <a:pt x="59" y="670"/>
                  </a:moveTo>
                  <a:cubicBezTo>
                    <a:pt x="59" y="670"/>
                    <a:pt x="59" y="670"/>
                    <a:pt x="59" y="670"/>
                  </a:cubicBezTo>
                  <a:cubicBezTo>
                    <a:pt x="59" y="670"/>
                    <a:pt x="59" y="670"/>
                    <a:pt x="59" y="670"/>
                  </a:cubicBezTo>
                  <a:close/>
                  <a:moveTo>
                    <a:pt x="56" y="676"/>
                  </a:moveTo>
                  <a:cubicBezTo>
                    <a:pt x="56" y="676"/>
                    <a:pt x="57" y="675"/>
                    <a:pt x="56" y="675"/>
                  </a:cubicBezTo>
                  <a:cubicBezTo>
                    <a:pt x="56" y="675"/>
                    <a:pt x="56" y="675"/>
                    <a:pt x="56" y="676"/>
                  </a:cubicBezTo>
                  <a:close/>
                  <a:moveTo>
                    <a:pt x="48" y="667"/>
                  </a:moveTo>
                  <a:cubicBezTo>
                    <a:pt x="46" y="669"/>
                    <a:pt x="48" y="669"/>
                    <a:pt x="49" y="668"/>
                  </a:cubicBezTo>
                  <a:cubicBezTo>
                    <a:pt x="48" y="668"/>
                    <a:pt x="48" y="667"/>
                    <a:pt x="48" y="667"/>
                  </a:cubicBezTo>
                  <a:close/>
                  <a:moveTo>
                    <a:pt x="59" y="672"/>
                  </a:moveTo>
                  <a:cubicBezTo>
                    <a:pt x="58" y="672"/>
                    <a:pt x="58" y="672"/>
                    <a:pt x="58" y="672"/>
                  </a:cubicBezTo>
                  <a:cubicBezTo>
                    <a:pt x="58" y="672"/>
                    <a:pt x="58" y="672"/>
                    <a:pt x="59" y="672"/>
                  </a:cubicBezTo>
                  <a:close/>
                  <a:moveTo>
                    <a:pt x="77" y="669"/>
                  </a:moveTo>
                  <a:cubicBezTo>
                    <a:pt x="76" y="669"/>
                    <a:pt x="76" y="669"/>
                    <a:pt x="76" y="669"/>
                  </a:cubicBezTo>
                  <a:cubicBezTo>
                    <a:pt x="76" y="669"/>
                    <a:pt x="76" y="670"/>
                    <a:pt x="76" y="670"/>
                  </a:cubicBezTo>
                  <a:cubicBezTo>
                    <a:pt x="76" y="670"/>
                    <a:pt x="77" y="669"/>
                    <a:pt x="77" y="669"/>
                  </a:cubicBezTo>
                  <a:close/>
                  <a:moveTo>
                    <a:pt x="77" y="669"/>
                  </a:moveTo>
                  <a:cubicBezTo>
                    <a:pt x="77" y="669"/>
                    <a:pt x="77" y="669"/>
                    <a:pt x="76" y="669"/>
                  </a:cubicBezTo>
                  <a:cubicBezTo>
                    <a:pt x="77" y="669"/>
                    <a:pt x="77" y="669"/>
                    <a:pt x="77" y="669"/>
                  </a:cubicBezTo>
                  <a:cubicBezTo>
                    <a:pt x="77" y="669"/>
                    <a:pt x="77" y="669"/>
                    <a:pt x="77" y="669"/>
                  </a:cubicBezTo>
                  <a:close/>
                  <a:moveTo>
                    <a:pt x="66" y="669"/>
                  </a:moveTo>
                  <a:cubicBezTo>
                    <a:pt x="66" y="669"/>
                    <a:pt x="66" y="669"/>
                    <a:pt x="66" y="669"/>
                  </a:cubicBezTo>
                  <a:cubicBezTo>
                    <a:pt x="66" y="669"/>
                    <a:pt x="62" y="668"/>
                    <a:pt x="62" y="669"/>
                  </a:cubicBezTo>
                  <a:cubicBezTo>
                    <a:pt x="62" y="670"/>
                    <a:pt x="64" y="670"/>
                    <a:pt x="64" y="670"/>
                  </a:cubicBezTo>
                  <a:cubicBezTo>
                    <a:pt x="64" y="670"/>
                    <a:pt x="63" y="671"/>
                    <a:pt x="63" y="671"/>
                  </a:cubicBezTo>
                  <a:cubicBezTo>
                    <a:pt x="63" y="671"/>
                    <a:pt x="64" y="671"/>
                    <a:pt x="64" y="672"/>
                  </a:cubicBezTo>
                  <a:cubicBezTo>
                    <a:pt x="65" y="671"/>
                    <a:pt x="65" y="669"/>
                    <a:pt x="66" y="669"/>
                  </a:cubicBezTo>
                  <a:close/>
                  <a:moveTo>
                    <a:pt x="78" y="668"/>
                  </a:moveTo>
                  <a:cubicBezTo>
                    <a:pt x="77" y="668"/>
                    <a:pt x="78" y="668"/>
                    <a:pt x="78" y="668"/>
                  </a:cubicBezTo>
                  <a:cubicBezTo>
                    <a:pt x="78" y="668"/>
                    <a:pt x="78" y="668"/>
                    <a:pt x="78" y="668"/>
                  </a:cubicBezTo>
                  <a:close/>
                  <a:moveTo>
                    <a:pt x="69" y="668"/>
                  </a:moveTo>
                  <a:cubicBezTo>
                    <a:pt x="70" y="668"/>
                    <a:pt x="66" y="672"/>
                    <a:pt x="66" y="671"/>
                  </a:cubicBezTo>
                  <a:cubicBezTo>
                    <a:pt x="66" y="671"/>
                    <a:pt x="68" y="671"/>
                    <a:pt x="69" y="671"/>
                  </a:cubicBezTo>
                  <a:cubicBezTo>
                    <a:pt x="69" y="670"/>
                    <a:pt x="71" y="668"/>
                    <a:pt x="69" y="668"/>
                  </a:cubicBezTo>
                  <a:close/>
                  <a:moveTo>
                    <a:pt x="75" y="669"/>
                  </a:moveTo>
                  <a:cubicBezTo>
                    <a:pt x="75" y="669"/>
                    <a:pt x="75" y="669"/>
                    <a:pt x="75" y="669"/>
                  </a:cubicBezTo>
                  <a:cubicBezTo>
                    <a:pt x="75" y="669"/>
                    <a:pt x="74" y="669"/>
                    <a:pt x="73" y="669"/>
                  </a:cubicBezTo>
                  <a:cubicBezTo>
                    <a:pt x="73" y="669"/>
                    <a:pt x="74" y="668"/>
                    <a:pt x="73" y="668"/>
                  </a:cubicBezTo>
                  <a:cubicBezTo>
                    <a:pt x="73" y="667"/>
                    <a:pt x="73" y="668"/>
                    <a:pt x="73" y="668"/>
                  </a:cubicBezTo>
                  <a:cubicBezTo>
                    <a:pt x="73" y="668"/>
                    <a:pt x="73" y="668"/>
                    <a:pt x="72" y="668"/>
                  </a:cubicBezTo>
                  <a:cubicBezTo>
                    <a:pt x="72" y="668"/>
                    <a:pt x="72" y="670"/>
                    <a:pt x="72" y="670"/>
                  </a:cubicBezTo>
                  <a:cubicBezTo>
                    <a:pt x="72" y="670"/>
                    <a:pt x="71" y="669"/>
                    <a:pt x="71" y="670"/>
                  </a:cubicBezTo>
                  <a:cubicBezTo>
                    <a:pt x="71" y="670"/>
                    <a:pt x="71" y="670"/>
                    <a:pt x="71" y="670"/>
                  </a:cubicBezTo>
                  <a:cubicBezTo>
                    <a:pt x="71" y="670"/>
                    <a:pt x="70" y="672"/>
                    <a:pt x="71" y="672"/>
                  </a:cubicBezTo>
                  <a:cubicBezTo>
                    <a:pt x="71" y="672"/>
                    <a:pt x="71" y="671"/>
                    <a:pt x="71" y="671"/>
                  </a:cubicBezTo>
                  <a:cubicBezTo>
                    <a:pt x="71" y="673"/>
                    <a:pt x="74" y="670"/>
                    <a:pt x="74" y="670"/>
                  </a:cubicBezTo>
                  <a:cubicBezTo>
                    <a:pt x="74" y="671"/>
                    <a:pt x="76" y="670"/>
                    <a:pt x="75" y="669"/>
                  </a:cubicBezTo>
                  <a:close/>
                  <a:moveTo>
                    <a:pt x="40" y="668"/>
                  </a:moveTo>
                  <a:cubicBezTo>
                    <a:pt x="40" y="668"/>
                    <a:pt x="40" y="668"/>
                    <a:pt x="40" y="668"/>
                  </a:cubicBezTo>
                  <a:cubicBezTo>
                    <a:pt x="40" y="668"/>
                    <a:pt x="40" y="668"/>
                    <a:pt x="40" y="669"/>
                  </a:cubicBezTo>
                  <a:cubicBezTo>
                    <a:pt x="41" y="669"/>
                    <a:pt x="41" y="668"/>
                    <a:pt x="40" y="668"/>
                  </a:cubicBezTo>
                  <a:close/>
                  <a:moveTo>
                    <a:pt x="8" y="662"/>
                  </a:moveTo>
                  <a:cubicBezTo>
                    <a:pt x="8" y="662"/>
                    <a:pt x="6" y="663"/>
                    <a:pt x="6" y="663"/>
                  </a:cubicBezTo>
                  <a:cubicBezTo>
                    <a:pt x="6" y="663"/>
                    <a:pt x="8" y="664"/>
                    <a:pt x="8" y="664"/>
                  </a:cubicBezTo>
                  <a:cubicBezTo>
                    <a:pt x="8" y="664"/>
                    <a:pt x="9" y="662"/>
                    <a:pt x="9" y="662"/>
                  </a:cubicBezTo>
                  <a:cubicBezTo>
                    <a:pt x="9" y="662"/>
                    <a:pt x="8" y="662"/>
                    <a:pt x="8" y="662"/>
                  </a:cubicBezTo>
                  <a:close/>
                  <a:moveTo>
                    <a:pt x="11" y="660"/>
                  </a:moveTo>
                  <a:cubicBezTo>
                    <a:pt x="11" y="660"/>
                    <a:pt x="11" y="660"/>
                    <a:pt x="11" y="660"/>
                  </a:cubicBezTo>
                  <a:cubicBezTo>
                    <a:pt x="11" y="659"/>
                    <a:pt x="11" y="659"/>
                    <a:pt x="11" y="660"/>
                  </a:cubicBezTo>
                  <a:close/>
                  <a:moveTo>
                    <a:pt x="6" y="658"/>
                  </a:moveTo>
                  <a:cubicBezTo>
                    <a:pt x="6" y="657"/>
                    <a:pt x="2" y="656"/>
                    <a:pt x="2" y="657"/>
                  </a:cubicBezTo>
                  <a:cubicBezTo>
                    <a:pt x="1" y="657"/>
                    <a:pt x="0" y="657"/>
                    <a:pt x="0" y="657"/>
                  </a:cubicBezTo>
                  <a:cubicBezTo>
                    <a:pt x="1" y="657"/>
                    <a:pt x="1" y="657"/>
                    <a:pt x="1" y="658"/>
                  </a:cubicBezTo>
                  <a:cubicBezTo>
                    <a:pt x="1" y="658"/>
                    <a:pt x="2" y="659"/>
                    <a:pt x="3" y="659"/>
                  </a:cubicBezTo>
                  <a:cubicBezTo>
                    <a:pt x="3" y="659"/>
                    <a:pt x="6" y="657"/>
                    <a:pt x="6" y="658"/>
                  </a:cubicBezTo>
                  <a:cubicBezTo>
                    <a:pt x="6" y="658"/>
                    <a:pt x="6" y="658"/>
                    <a:pt x="6" y="658"/>
                  </a:cubicBezTo>
                  <a:cubicBezTo>
                    <a:pt x="6" y="658"/>
                    <a:pt x="6" y="658"/>
                    <a:pt x="6" y="658"/>
                  </a:cubicBezTo>
                  <a:close/>
                  <a:moveTo>
                    <a:pt x="10" y="660"/>
                  </a:moveTo>
                  <a:cubicBezTo>
                    <a:pt x="10" y="659"/>
                    <a:pt x="10" y="659"/>
                    <a:pt x="10" y="659"/>
                  </a:cubicBezTo>
                  <a:cubicBezTo>
                    <a:pt x="10" y="660"/>
                    <a:pt x="10" y="660"/>
                    <a:pt x="10" y="660"/>
                  </a:cubicBezTo>
                  <a:close/>
                  <a:moveTo>
                    <a:pt x="76" y="668"/>
                  </a:moveTo>
                  <a:cubicBezTo>
                    <a:pt x="77" y="668"/>
                    <a:pt x="77" y="664"/>
                    <a:pt x="76" y="667"/>
                  </a:cubicBezTo>
                  <a:cubicBezTo>
                    <a:pt x="76" y="667"/>
                    <a:pt x="77" y="667"/>
                    <a:pt x="77" y="668"/>
                  </a:cubicBezTo>
                  <a:cubicBezTo>
                    <a:pt x="77" y="668"/>
                    <a:pt x="76" y="668"/>
                    <a:pt x="76" y="668"/>
                  </a:cubicBezTo>
                  <a:close/>
                  <a:moveTo>
                    <a:pt x="78" y="668"/>
                  </a:moveTo>
                  <a:cubicBezTo>
                    <a:pt x="78" y="668"/>
                    <a:pt x="78" y="668"/>
                    <a:pt x="79" y="668"/>
                  </a:cubicBezTo>
                  <a:cubicBezTo>
                    <a:pt x="79" y="668"/>
                    <a:pt x="79" y="668"/>
                    <a:pt x="78" y="668"/>
                  </a:cubicBezTo>
                  <a:close/>
                  <a:moveTo>
                    <a:pt x="38" y="667"/>
                  </a:moveTo>
                  <a:cubicBezTo>
                    <a:pt x="37" y="667"/>
                    <a:pt x="38" y="668"/>
                    <a:pt x="38" y="668"/>
                  </a:cubicBezTo>
                  <a:cubicBezTo>
                    <a:pt x="38" y="667"/>
                    <a:pt x="38" y="667"/>
                    <a:pt x="38" y="667"/>
                  </a:cubicBezTo>
                  <a:close/>
                  <a:moveTo>
                    <a:pt x="23" y="663"/>
                  </a:moveTo>
                  <a:cubicBezTo>
                    <a:pt x="23" y="664"/>
                    <a:pt x="23" y="664"/>
                    <a:pt x="23" y="664"/>
                  </a:cubicBezTo>
                  <a:cubicBezTo>
                    <a:pt x="23" y="664"/>
                    <a:pt x="23" y="664"/>
                    <a:pt x="23" y="663"/>
                  </a:cubicBezTo>
                  <a:close/>
                  <a:moveTo>
                    <a:pt x="39" y="669"/>
                  </a:moveTo>
                  <a:cubicBezTo>
                    <a:pt x="39" y="670"/>
                    <a:pt x="39" y="670"/>
                    <a:pt x="39" y="670"/>
                  </a:cubicBezTo>
                  <a:cubicBezTo>
                    <a:pt x="39" y="670"/>
                    <a:pt x="39" y="669"/>
                    <a:pt x="39" y="669"/>
                  </a:cubicBezTo>
                  <a:close/>
                  <a:moveTo>
                    <a:pt x="34" y="668"/>
                  </a:moveTo>
                  <a:cubicBezTo>
                    <a:pt x="35" y="667"/>
                    <a:pt x="35" y="667"/>
                    <a:pt x="35" y="666"/>
                  </a:cubicBezTo>
                  <a:cubicBezTo>
                    <a:pt x="34" y="666"/>
                    <a:pt x="32" y="668"/>
                    <a:pt x="32" y="669"/>
                  </a:cubicBezTo>
                  <a:cubicBezTo>
                    <a:pt x="33" y="669"/>
                    <a:pt x="33" y="669"/>
                    <a:pt x="32" y="669"/>
                  </a:cubicBezTo>
                  <a:cubicBezTo>
                    <a:pt x="33" y="669"/>
                    <a:pt x="34" y="669"/>
                    <a:pt x="34" y="668"/>
                  </a:cubicBezTo>
                  <a:cubicBezTo>
                    <a:pt x="34" y="668"/>
                    <a:pt x="34" y="667"/>
                    <a:pt x="34" y="668"/>
                  </a:cubicBezTo>
                  <a:close/>
                  <a:moveTo>
                    <a:pt x="35" y="668"/>
                  </a:moveTo>
                  <a:cubicBezTo>
                    <a:pt x="35" y="668"/>
                    <a:pt x="35" y="668"/>
                    <a:pt x="35" y="668"/>
                  </a:cubicBezTo>
                  <a:cubicBezTo>
                    <a:pt x="35" y="668"/>
                    <a:pt x="35" y="668"/>
                    <a:pt x="35" y="668"/>
                  </a:cubicBezTo>
                  <a:close/>
                  <a:moveTo>
                    <a:pt x="143" y="646"/>
                  </a:moveTo>
                  <a:cubicBezTo>
                    <a:pt x="142" y="646"/>
                    <a:pt x="143" y="646"/>
                    <a:pt x="143" y="646"/>
                  </a:cubicBezTo>
                  <a:cubicBezTo>
                    <a:pt x="143" y="645"/>
                    <a:pt x="143" y="645"/>
                    <a:pt x="143" y="646"/>
                  </a:cubicBezTo>
                  <a:close/>
                  <a:moveTo>
                    <a:pt x="142" y="648"/>
                  </a:moveTo>
                  <a:cubicBezTo>
                    <a:pt x="141" y="647"/>
                    <a:pt x="143" y="649"/>
                    <a:pt x="143" y="648"/>
                  </a:cubicBezTo>
                  <a:cubicBezTo>
                    <a:pt x="143" y="648"/>
                    <a:pt x="143" y="647"/>
                    <a:pt x="143" y="647"/>
                  </a:cubicBezTo>
                  <a:cubicBezTo>
                    <a:pt x="142" y="647"/>
                    <a:pt x="143" y="648"/>
                    <a:pt x="142" y="647"/>
                  </a:cubicBezTo>
                  <a:cubicBezTo>
                    <a:pt x="142" y="647"/>
                    <a:pt x="142" y="647"/>
                    <a:pt x="142" y="648"/>
                  </a:cubicBezTo>
                  <a:close/>
                  <a:moveTo>
                    <a:pt x="169" y="634"/>
                  </a:moveTo>
                  <a:cubicBezTo>
                    <a:pt x="167" y="633"/>
                    <a:pt x="169" y="638"/>
                    <a:pt x="169" y="634"/>
                  </a:cubicBezTo>
                  <a:cubicBezTo>
                    <a:pt x="169" y="634"/>
                    <a:pt x="169" y="635"/>
                    <a:pt x="169" y="634"/>
                  </a:cubicBezTo>
                  <a:close/>
                  <a:moveTo>
                    <a:pt x="142" y="648"/>
                  </a:moveTo>
                  <a:cubicBezTo>
                    <a:pt x="142" y="648"/>
                    <a:pt x="142" y="648"/>
                    <a:pt x="142" y="648"/>
                  </a:cubicBezTo>
                  <a:cubicBezTo>
                    <a:pt x="141" y="648"/>
                    <a:pt x="141" y="648"/>
                    <a:pt x="140" y="649"/>
                  </a:cubicBezTo>
                  <a:cubicBezTo>
                    <a:pt x="140" y="649"/>
                    <a:pt x="140" y="648"/>
                    <a:pt x="140" y="648"/>
                  </a:cubicBezTo>
                  <a:cubicBezTo>
                    <a:pt x="140" y="648"/>
                    <a:pt x="140" y="648"/>
                    <a:pt x="140" y="648"/>
                  </a:cubicBezTo>
                  <a:cubicBezTo>
                    <a:pt x="140" y="648"/>
                    <a:pt x="141" y="648"/>
                    <a:pt x="141" y="648"/>
                  </a:cubicBezTo>
                  <a:cubicBezTo>
                    <a:pt x="141" y="648"/>
                    <a:pt x="141" y="648"/>
                    <a:pt x="141" y="647"/>
                  </a:cubicBezTo>
                  <a:cubicBezTo>
                    <a:pt x="141" y="647"/>
                    <a:pt x="142" y="646"/>
                    <a:pt x="142" y="646"/>
                  </a:cubicBezTo>
                  <a:cubicBezTo>
                    <a:pt x="142" y="646"/>
                    <a:pt x="142" y="646"/>
                    <a:pt x="141" y="646"/>
                  </a:cubicBezTo>
                  <a:cubicBezTo>
                    <a:pt x="141" y="646"/>
                    <a:pt x="141" y="645"/>
                    <a:pt x="141" y="645"/>
                  </a:cubicBezTo>
                  <a:cubicBezTo>
                    <a:pt x="141" y="645"/>
                    <a:pt x="140" y="647"/>
                    <a:pt x="140" y="647"/>
                  </a:cubicBezTo>
                  <a:cubicBezTo>
                    <a:pt x="140" y="646"/>
                    <a:pt x="138" y="645"/>
                    <a:pt x="137" y="646"/>
                  </a:cubicBezTo>
                  <a:cubicBezTo>
                    <a:pt x="137" y="648"/>
                    <a:pt x="138" y="648"/>
                    <a:pt x="139" y="648"/>
                  </a:cubicBezTo>
                  <a:cubicBezTo>
                    <a:pt x="139" y="648"/>
                    <a:pt x="139" y="648"/>
                    <a:pt x="139" y="648"/>
                  </a:cubicBezTo>
                  <a:cubicBezTo>
                    <a:pt x="139" y="648"/>
                    <a:pt x="138" y="649"/>
                    <a:pt x="138" y="649"/>
                  </a:cubicBezTo>
                  <a:cubicBezTo>
                    <a:pt x="138" y="649"/>
                    <a:pt x="138" y="649"/>
                    <a:pt x="138" y="649"/>
                  </a:cubicBezTo>
                  <a:cubicBezTo>
                    <a:pt x="138" y="649"/>
                    <a:pt x="138" y="649"/>
                    <a:pt x="138" y="648"/>
                  </a:cubicBezTo>
                  <a:cubicBezTo>
                    <a:pt x="137" y="648"/>
                    <a:pt x="137" y="650"/>
                    <a:pt x="137" y="650"/>
                  </a:cubicBezTo>
                  <a:cubicBezTo>
                    <a:pt x="135" y="649"/>
                    <a:pt x="137" y="650"/>
                    <a:pt x="137" y="651"/>
                  </a:cubicBezTo>
                  <a:cubicBezTo>
                    <a:pt x="137" y="651"/>
                    <a:pt x="135" y="651"/>
                    <a:pt x="137" y="651"/>
                  </a:cubicBezTo>
                  <a:cubicBezTo>
                    <a:pt x="136" y="651"/>
                    <a:pt x="132" y="653"/>
                    <a:pt x="132" y="654"/>
                  </a:cubicBezTo>
                  <a:cubicBezTo>
                    <a:pt x="132" y="654"/>
                    <a:pt x="139" y="651"/>
                    <a:pt x="139" y="650"/>
                  </a:cubicBezTo>
                  <a:cubicBezTo>
                    <a:pt x="139" y="651"/>
                    <a:pt x="139" y="651"/>
                    <a:pt x="139" y="651"/>
                  </a:cubicBezTo>
                  <a:cubicBezTo>
                    <a:pt x="139" y="651"/>
                    <a:pt x="139" y="651"/>
                    <a:pt x="139" y="650"/>
                  </a:cubicBezTo>
                  <a:cubicBezTo>
                    <a:pt x="140" y="651"/>
                    <a:pt x="140" y="650"/>
                    <a:pt x="139" y="650"/>
                  </a:cubicBezTo>
                  <a:cubicBezTo>
                    <a:pt x="139" y="650"/>
                    <a:pt x="143" y="649"/>
                    <a:pt x="142" y="648"/>
                  </a:cubicBezTo>
                  <a:close/>
                  <a:moveTo>
                    <a:pt x="146" y="644"/>
                  </a:moveTo>
                  <a:cubicBezTo>
                    <a:pt x="146" y="644"/>
                    <a:pt x="145" y="644"/>
                    <a:pt x="145" y="644"/>
                  </a:cubicBezTo>
                  <a:cubicBezTo>
                    <a:pt x="145" y="644"/>
                    <a:pt x="146" y="644"/>
                    <a:pt x="145" y="643"/>
                  </a:cubicBezTo>
                  <a:cubicBezTo>
                    <a:pt x="144" y="642"/>
                    <a:pt x="143" y="645"/>
                    <a:pt x="146" y="644"/>
                  </a:cubicBezTo>
                  <a:close/>
                  <a:moveTo>
                    <a:pt x="140" y="646"/>
                  </a:moveTo>
                  <a:cubicBezTo>
                    <a:pt x="140" y="646"/>
                    <a:pt x="140" y="646"/>
                    <a:pt x="140" y="647"/>
                  </a:cubicBezTo>
                  <a:cubicBezTo>
                    <a:pt x="140" y="647"/>
                    <a:pt x="140" y="646"/>
                    <a:pt x="140" y="646"/>
                  </a:cubicBezTo>
                  <a:close/>
                  <a:moveTo>
                    <a:pt x="138" y="568"/>
                  </a:moveTo>
                  <a:cubicBezTo>
                    <a:pt x="135" y="568"/>
                    <a:pt x="135" y="570"/>
                    <a:pt x="136" y="571"/>
                  </a:cubicBezTo>
                  <a:cubicBezTo>
                    <a:pt x="138" y="573"/>
                    <a:pt x="141" y="575"/>
                    <a:pt x="143" y="574"/>
                  </a:cubicBezTo>
                  <a:cubicBezTo>
                    <a:pt x="143" y="574"/>
                    <a:pt x="142" y="573"/>
                    <a:pt x="142" y="573"/>
                  </a:cubicBezTo>
                  <a:cubicBezTo>
                    <a:pt x="146" y="573"/>
                    <a:pt x="149" y="570"/>
                    <a:pt x="145" y="567"/>
                  </a:cubicBezTo>
                  <a:cubicBezTo>
                    <a:pt x="142" y="564"/>
                    <a:pt x="139" y="569"/>
                    <a:pt x="136" y="568"/>
                  </a:cubicBezTo>
                  <a:cubicBezTo>
                    <a:pt x="137" y="568"/>
                    <a:pt x="137" y="568"/>
                    <a:pt x="138" y="568"/>
                  </a:cubicBezTo>
                  <a:cubicBezTo>
                    <a:pt x="137" y="568"/>
                    <a:pt x="137" y="568"/>
                    <a:pt x="137" y="568"/>
                  </a:cubicBezTo>
                  <a:cubicBezTo>
                    <a:pt x="137" y="568"/>
                    <a:pt x="138" y="568"/>
                    <a:pt x="138" y="568"/>
                  </a:cubicBezTo>
                  <a:close/>
                  <a:moveTo>
                    <a:pt x="147" y="645"/>
                  </a:moveTo>
                  <a:cubicBezTo>
                    <a:pt x="147" y="645"/>
                    <a:pt x="147" y="644"/>
                    <a:pt x="147" y="645"/>
                  </a:cubicBezTo>
                  <a:cubicBezTo>
                    <a:pt x="147" y="645"/>
                    <a:pt x="147" y="645"/>
                    <a:pt x="147" y="645"/>
                  </a:cubicBezTo>
                  <a:close/>
                  <a:moveTo>
                    <a:pt x="152" y="643"/>
                  </a:moveTo>
                  <a:cubicBezTo>
                    <a:pt x="152" y="643"/>
                    <a:pt x="152" y="643"/>
                    <a:pt x="151" y="643"/>
                  </a:cubicBezTo>
                  <a:cubicBezTo>
                    <a:pt x="152" y="643"/>
                    <a:pt x="152" y="643"/>
                    <a:pt x="152" y="643"/>
                  </a:cubicBezTo>
                  <a:close/>
                  <a:moveTo>
                    <a:pt x="163" y="636"/>
                  </a:moveTo>
                  <a:cubicBezTo>
                    <a:pt x="160" y="636"/>
                    <a:pt x="161" y="632"/>
                    <a:pt x="157" y="633"/>
                  </a:cubicBezTo>
                  <a:cubicBezTo>
                    <a:pt x="155" y="634"/>
                    <a:pt x="153" y="636"/>
                    <a:pt x="152" y="638"/>
                  </a:cubicBezTo>
                  <a:cubicBezTo>
                    <a:pt x="151" y="641"/>
                    <a:pt x="153" y="641"/>
                    <a:pt x="155" y="640"/>
                  </a:cubicBezTo>
                  <a:cubicBezTo>
                    <a:pt x="156" y="639"/>
                    <a:pt x="157" y="638"/>
                    <a:pt x="158" y="638"/>
                  </a:cubicBezTo>
                  <a:cubicBezTo>
                    <a:pt x="160" y="637"/>
                    <a:pt x="162" y="638"/>
                    <a:pt x="164" y="637"/>
                  </a:cubicBezTo>
                  <a:cubicBezTo>
                    <a:pt x="164" y="636"/>
                    <a:pt x="162" y="636"/>
                    <a:pt x="162" y="636"/>
                  </a:cubicBezTo>
                  <a:cubicBezTo>
                    <a:pt x="162" y="636"/>
                    <a:pt x="163" y="636"/>
                    <a:pt x="163" y="636"/>
                  </a:cubicBezTo>
                  <a:close/>
                  <a:moveTo>
                    <a:pt x="167" y="640"/>
                  </a:moveTo>
                  <a:cubicBezTo>
                    <a:pt x="166" y="639"/>
                    <a:pt x="166" y="639"/>
                    <a:pt x="165" y="640"/>
                  </a:cubicBezTo>
                  <a:cubicBezTo>
                    <a:pt x="166" y="641"/>
                    <a:pt x="167" y="640"/>
                    <a:pt x="167" y="640"/>
                  </a:cubicBezTo>
                  <a:close/>
                  <a:moveTo>
                    <a:pt x="149" y="644"/>
                  </a:moveTo>
                  <a:cubicBezTo>
                    <a:pt x="148" y="644"/>
                    <a:pt x="148" y="644"/>
                    <a:pt x="148" y="644"/>
                  </a:cubicBezTo>
                  <a:cubicBezTo>
                    <a:pt x="148" y="645"/>
                    <a:pt x="149" y="644"/>
                    <a:pt x="149" y="644"/>
                  </a:cubicBezTo>
                  <a:close/>
                  <a:moveTo>
                    <a:pt x="148" y="643"/>
                  </a:moveTo>
                  <a:cubicBezTo>
                    <a:pt x="147" y="643"/>
                    <a:pt x="147" y="643"/>
                    <a:pt x="147" y="643"/>
                  </a:cubicBezTo>
                  <a:cubicBezTo>
                    <a:pt x="147" y="642"/>
                    <a:pt x="147" y="642"/>
                    <a:pt x="147" y="642"/>
                  </a:cubicBezTo>
                  <a:cubicBezTo>
                    <a:pt x="147" y="642"/>
                    <a:pt x="146" y="642"/>
                    <a:pt x="146" y="643"/>
                  </a:cubicBezTo>
                  <a:cubicBezTo>
                    <a:pt x="146" y="642"/>
                    <a:pt x="147" y="644"/>
                    <a:pt x="147" y="644"/>
                  </a:cubicBezTo>
                  <a:cubicBezTo>
                    <a:pt x="147" y="644"/>
                    <a:pt x="148" y="643"/>
                    <a:pt x="148" y="643"/>
                  </a:cubicBezTo>
                  <a:cubicBezTo>
                    <a:pt x="148" y="643"/>
                    <a:pt x="147" y="643"/>
                    <a:pt x="147" y="643"/>
                  </a:cubicBezTo>
                  <a:cubicBezTo>
                    <a:pt x="147" y="643"/>
                    <a:pt x="148" y="643"/>
                    <a:pt x="148" y="643"/>
                  </a:cubicBezTo>
                  <a:close/>
                  <a:moveTo>
                    <a:pt x="151" y="644"/>
                  </a:moveTo>
                  <a:cubicBezTo>
                    <a:pt x="150" y="644"/>
                    <a:pt x="150" y="644"/>
                    <a:pt x="149" y="644"/>
                  </a:cubicBezTo>
                  <a:cubicBezTo>
                    <a:pt x="149" y="645"/>
                    <a:pt x="151" y="644"/>
                    <a:pt x="151" y="644"/>
                  </a:cubicBezTo>
                  <a:cubicBezTo>
                    <a:pt x="151" y="644"/>
                    <a:pt x="151" y="644"/>
                    <a:pt x="151" y="644"/>
                  </a:cubicBezTo>
                  <a:close/>
                  <a:moveTo>
                    <a:pt x="117" y="658"/>
                  </a:moveTo>
                  <a:cubicBezTo>
                    <a:pt x="116" y="657"/>
                    <a:pt x="117" y="659"/>
                    <a:pt x="117" y="658"/>
                  </a:cubicBezTo>
                  <a:cubicBezTo>
                    <a:pt x="117" y="657"/>
                    <a:pt x="116" y="658"/>
                    <a:pt x="117" y="658"/>
                  </a:cubicBezTo>
                  <a:close/>
                  <a:moveTo>
                    <a:pt x="109" y="662"/>
                  </a:moveTo>
                  <a:cubicBezTo>
                    <a:pt x="109" y="662"/>
                    <a:pt x="108" y="662"/>
                    <a:pt x="108" y="662"/>
                  </a:cubicBezTo>
                  <a:cubicBezTo>
                    <a:pt x="108" y="663"/>
                    <a:pt x="110" y="662"/>
                    <a:pt x="109" y="662"/>
                  </a:cubicBezTo>
                  <a:close/>
                  <a:moveTo>
                    <a:pt x="113" y="660"/>
                  </a:moveTo>
                  <a:cubicBezTo>
                    <a:pt x="112" y="660"/>
                    <a:pt x="112" y="661"/>
                    <a:pt x="112" y="661"/>
                  </a:cubicBezTo>
                  <a:cubicBezTo>
                    <a:pt x="112" y="663"/>
                    <a:pt x="115" y="659"/>
                    <a:pt x="113" y="660"/>
                  </a:cubicBezTo>
                  <a:close/>
                  <a:moveTo>
                    <a:pt x="101" y="663"/>
                  </a:moveTo>
                  <a:cubicBezTo>
                    <a:pt x="101" y="663"/>
                    <a:pt x="99" y="664"/>
                    <a:pt x="100" y="665"/>
                  </a:cubicBezTo>
                  <a:cubicBezTo>
                    <a:pt x="100" y="665"/>
                    <a:pt x="102" y="665"/>
                    <a:pt x="102" y="664"/>
                  </a:cubicBezTo>
                  <a:cubicBezTo>
                    <a:pt x="102" y="664"/>
                    <a:pt x="101" y="664"/>
                    <a:pt x="101" y="663"/>
                  </a:cubicBezTo>
                  <a:cubicBezTo>
                    <a:pt x="102" y="664"/>
                    <a:pt x="101" y="663"/>
                    <a:pt x="101" y="663"/>
                  </a:cubicBezTo>
                  <a:cubicBezTo>
                    <a:pt x="101" y="663"/>
                    <a:pt x="102" y="664"/>
                    <a:pt x="101" y="663"/>
                  </a:cubicBezTo>
                  <a:close/>
                  <a:moveTo>
                    <a:pt x="96" y="666"/>
                  </a:moveTo>
                  <a:cubicBezTo>
                    <a:pt x="94" y="666"/>
                    <a:pt x="92" y="666"/>
                    <a:pt x="90" y="666"/>
                  </a:cubicBezTo>
                  <a:cubicBezTo>
                    <a:pt x="91" y="668"/>
                    <a:pt x="96" y="668"/>
                    <a:pt x="97" y="666"/>
                  </a:cubicBezTo>
                  <a:cubicBezTo>
                    <a:pt x="97" y="666"/>
                    <a:pt x="96" y="666"/>
                    <a:pt x="95" y="666"/>
                  </a:cubicBezTo>
                  <a:cubicBezTo>
                    <a:pt x="95" y="666"/>
                    <a:pt x="96" y="666"/>
                    <a:pt x="96" y="666"/>
                  </a:cubicBezTo>
                  <a:close/>
                  <a:moveTo>
                    <a:pt x="90" y="665"/>
                  </a:moveTo>
                  <a:cubicBezTo>
                    <a:pt x="91" y="665"/>
                    <a:pt x="90" y="663"/>
                    <a:pt x="89" y="663"/>
                  </a:cubicBezTo>
                  <a:cubicBezTo>
                    <a:pt x="89" y="663"/>
                    <a:pt x="87" y="664"/>
                    <a:pt x="88" y="665"/>
                  </a:cubicBezTo>
                  <a:cubicBezTo>
                    <a:pt x="88" y="665"/>
                    <a:pt x="88" y="664"/>
                    <a:pt x="88" y="664"/>
                  </a:cubicBezTo>
                  <a:cubicBezTo>
                    <a:pt x="90" y="665"/>
                    <a:pt x="88" y="665"/>
                    <a:pt x="88" y="665"/>
                  </a:cubicBezTo>
                  <a:cubicBezTo>
                    <a:pt x="87" y="665"/>
                    <a:pt x="87" y="666"/>
                    <a:pt x="87" y="666"/>
                  </a:cubicBezTo>
                  <a:cubicBezTo>
                    <a:pt x="87" y="667"/>
                    <a:pt x="83" y="666"/>
                    <a:pt x="82" y="667"/>
                  </a:cubicBezTo>
                  <a:cubicBezTo>
                    <a:pt x="83" y="668"/>
                    <a:pt x="89" y="666"/>
                    <a:pt x="90" y="666"/>
                  </a:cubicBezTo>
                  <a:cubicBezTo>
                    <a:pt x="90" y="666"/>
                    <a:pt x="89" y="665"/>
                    <a:pt x="89" y="665"/>
                  </a:cubicBezTo>
                  <a:cubicBezTo>
                    <a:pt x="89" y="665"/>
                    <a:pt x="91" y="664"/>
                    <a:pt x="90" y="665"/>
                  </a:cubicBezTo>
                  <a:close/>
                  <a:moveTo>
                    <a:pt x="119" y="656"/>
                  </a:moveTo>
                  <a:cubicBezTo>
                    <a:pt x="119" y="656"/>
                    <a:pt x="119" y="657"/>
                    <a:pt x="119" y="657"/>
                  </a:cubicBezTo>
                  <a:cubicBezTo>
                    <a:pt x="119" y="657"/>
                    <a:pt x="120" y="656"/>
                    <a:pt x="119" y="656"/>
                  </a:cubicBezTo>
                  <a:close/>
                  <a:moveTo>
                    <a:pt x="124" y="527"/>
                  </a:moveTo>
                  <a:cubicBezTo>
                    <a:pt x="126" y="527"/>
                    <a:pt x="126" y="525"/>
                    <a:pt x="125" y="524"/>
                  </a:cubicBezTo>
                  <a:cubicBezTo>
                    <a:pt x="125" y="524"/>
                    <a:pt x="123" y="524"/>
                    <a:pt x="122" y="524"/>
                  </a:cubicBezTo>
                  <a:cubicBezTo>
                    <a:pt x="119" y="523"/>
                    <a:pt x="118" y="520"/>
                    <a:pt x="115" y="519"/>
                  </a:cubicBezTo>
                  <a:cubicBezTo>
                    <a:pt x="113" y="519"/>
                    <a:pt x="112" y="520"/>
                    <a:pt x="110" y="520"/>
                  </a:cubicBezTo>
                  <a:cubicBezTo>
                    <a:pt x="109" y="520"/>
                    <a:pt x="109" y="519"/>
                    <a:pt x="107" y="519"/>
                  </a:cubicBezTo>
                  <a:cubicBezTo>
                    <a:pt x="105" y="518"/>
                    <a:pt x="104" y="519"/>
                    <a:pt x="105" y="522"/>
                  </a:cubicBezTo>
                  <a:cubicBezTo>
                    <a:pt x="106" y="524"/>
                    <a:pt x="108" y="523"/>
                    <a:pt x="110" y="523"/>
                  </a:cubicBezTo>
                  <a:cubicBezTo>
                    <a:pt x="113" y="523"/>
                    <a:pt x="115" y="525"/>
                    <a:pt x="117" y="528"/>
                  </a:cubicBezTo>
                  <a:cubicBezTo>
                    <a:pt x="119" y="529"/>
                    <a:pt x="119" y="530"/>
                    <a:pt x="121" y="528"/>
                  </a:cubicBezTo>
                  <a:cubicBezTo>
                    <a:pt x="122" y="527"/>
                    <a:pt x="121" y="527"/>
                    <a:pt x="123" y="527"/>
                  </a:cubicBezTo>
                  <a:cubicBezTo>
                    <a:pt x="123" y="527"/>
                    <a:pt x="125" y="527"/>
                    <a:pt x="124" y="527"/>
                  </a:cubicBezTo>
                  <a:close/>
                  <a:moveTo>
                    <a:pt x="116" y="659"/>
                  </a:moveTo>
                  <a:cubicBezTo>
                    <a:pt x="115" y="660"/>
                    <a:pt x="117" y="660"/>
                    <a:pt x="117" y="659"/>
                  </a:cubicBezTo>
                  <a:cubicBezTo>
                    <a:pt x="116" y="659"/>
                    <a:pt x="116" y="659"/>
                    <a:pt x="116" y="659"/>
                  </a:cubicBezTo>
                  <a:close/>
                  <a:moveTo>
                    <a:pt x="119" y="656"/>
                  </a:moveTo>
                  <a:cubicBezTo>
                    <a:pt x="119" y="656"/>
                    <a:pt x="119" y="656"/>
                    <a:pt x="119" y="656"/>
                  </a:cubicBezTo>
                  <a:cubicBezTo>
                    <a:pt x="119" y="656"/>
                    <a:pt x="119" y="656"/>
                    <a:pt x="119" y="656"/>
                  </a:cubicBezTo>
                  <a:close/>
                  <a:moveTo>
                    <a:pt x="132" y="651"/>
                  </a:moveTo>
                  <a:cubicBezTo>
                    <a:pt x="132" y="651"/>
                    <a:pt x="131" y="650"/>
                    <a:pt x="130" y="650"/>
                  </a:cubicBezTo>
                  <a:cubicBezTo>
                    <a:pt x="129" y="650"/>
                    <a:pt x="129" y="651"/>
                    <a:pt x="128" y="652"/>
                  </a:cubicBezTo>
                  <a:cubicBezTo>
                    <a:pt x="128" y="652"/>
                    <a:pt x="128" y="653"/>
                    <a:pt x="128" y="654"/>
                  </a:cubicBezTo>
                  <a:cubicBezTo>
                    <a:pt x="127" y="654"/>
                    <a:pt x="126" y="654"/>
                    <a:pt x="125" y="655"/>
                  </a:cubicBezTo>
                  <a:cubicBezTo>
                    <a:pt x="125" y="655"/>
                    <a:pt x="123" y="658"/>
                    <a:pt x="124" y="658"/>
                  </a:cubicBezTo>
                  <a:cubicBezTo>
                    <a:pt x="127" y="657"/>
                    <a:pt x="129" y="653"/>
                    <a:pt x="132" y="651"/>
                  </a:cubicBezTo>
                  <a:cubicBezTo>
                    <a:pt x="131" y="652"/>
                    <a:pt x="132" y="651"/>
                    <a:pt x="132" y="651"/>
                  </a:cubicBezTo>
                  <a:close/>
                  <a:moveTo>
                    <a:pt x="79" y="668"/>
                  </a:moveTo>
                  <a:cubicBezTo>
                    <a:pt x="79" y="668"/>
                    <a:pt x="79" y="668"/>
                    <a:pt x="79" y="668"/>
                  </a:cubicBezTo>
                  <a:cubicBezTo>
                    <a:pt x="79" y="668"/>
                    <a:pt x="79" y="668"/>
                    <a:pt x="79" y="668"/>
                  </a:cubicBezTo>
                  <a:close/>
                  <a:moveTo>
                    <a:pt x="118" y="658"/>
                  </a:moveTo>
                  <a:cubicBezTo>
                    <a:pt x="118" y="658"/>
                    <a:pt x="117" y="658"/>
                    <a:pt x="117" y="659"/>
                  </a:cubicBezTo>
                  <a:cubicBezTo>
                    <a:pt x="117" y="659"/>
                    <a:pt x="119" y="659"/>
                    <a:pt x="119" y="659"/>
                  </a:cubicBezTo>
                  <a:cubicBezTo>
                    <a:pt x="120" y="658"/>
                    <a:pt x="119" y="657"/>
                    <a:pt x="118" y="658"/>
                  </a:cubicBezTo>
                  <a:close/>
                  <a:moveTo>
                    <a:pt x="361" y="628"/>
                  </a:moveTo>
                  <a:cubicBezTo>
                    <a:pt x="361" y="628"/>
                    <a:pt x="360" y="626"/>
                    <a:pt x="360" y="628"/>
                  </a:cubicBezTo>
                  <a:cubicBezTo>
                    <a:pt x="360" y="628"/>
                    <a:pt x="360" y="628"/>
                    <a:pt x="361" y="628"/>
                  </a:cubicBezTo>
                  <a:close/>
                  <a:moveTo>
                    <a:pt x="364" y="634"/>
                  </a:moveTo>
                  <a:cubicBezTo>
                    <a:pt x="364" y="635"/>
                    <a:pt x="364" y="634"/>
                    <a:pt x="364" y="634"/>
                  </a:cubicBezTo>
                  <a:cubicBezTo>
                    <a:pt x="364" y="635"/>
                    <a:pt x="366" y="637"/>
                    <a:pt x="367" y="637"/>
                  </a:cubicBezTo>
                  <a:cubicBezTo>
                    <a:pt x="366" y="635"/>
                    <a:pt x="365" y="634"/>
                    <a:pt x="364" y="632"/>
                  </a:cubicBezTo>
                  <a:cubicBezTo>
                    <a:pt x="364" y="632"/>
                    <a:pt x="365" y="632"/>
                    <a:pt x="365" y="632"/>
                  </a:cubicBezTo>
                  <a:cubicBezTo>
                    <a:pt x="365" y="632"/>
                    <a:pt x="364" y="631"/>
                    <a:pt x="364" y="631"/>
                  </a:cubicBezTo>
                  <a:cubicBezTo>
                    <a:pt x="364" y="631"/>
                    <a:pt x="364" y="631"/>
                    <a:pt x="363" y="631"/>
                  </a:cubicBezTo>
                  <a:cubicBezTo>
                    <a:pt x="363" y="631"/>
                    <a:pt x="363" y="632"/>
                    <a:pt x="364" y="632"/>
                  </a:cubicBezTo>
                  <a:cubicBezTo>
                    <a:pt x="364" y="632"/>
                    <a:pt x="363" y="632"/>
                    <a:pt x="363" y="632"/>
                  </a:cubicBezTo>
                  <a:cubicBezTo>
                    <a:pt x="364" y="633"/>
                    <a:pt x="364" y="634"/>
                    <a:pt x="364" y="634"/>
                  </a:cubicBezTo>
                  <a:close/>
                  <a:moveTo>
                    <a:pt x="363" y="628"/>
                  </a:moveTo>
                  <a:cubicBezTo>
                    <a:pt x="363" y="628"/>
                    <a:pt x="363" y="629"/>
                    <a:pt x="363" y="629"/>
                  </a:cubicBezTo>
                  <a:cubicBezTo>
                    <a:pt x="363" y="629"/>
                    <a:pt x="363" y="629"/>
                    <a:pt x="363" y="628"/>
                  </a:cubicBezTo>
                  <a:close/>
                  <a:moveTo>
                    <a:pt x="363" y="630"/>
                  </a:moveTo>
                  <a:cubicBezTo>
                    <a:pt x="363" y="630"/>
                    <a:pt x="363" y="630"/>
                    <a:pt x="363" y="630"/>
                  </a:cubicBezTo>
                  <a:cubicBezTo>
                    <a:pt x="362" y="629"/>
                    <a:pt x="362" y="630"/>
                    <a:pt x="363" y="631"/>
                  </a:cubicBezTo>
                  <a:cubicBezTo>
                    <a:pt x="363" y="631"/>
                    <a:pt x="363" y="630"/>
                    <a:pt x="363" y="630"/>
                  </a:cubicBezTo>
                  <a:cubicBezTo>
                    <a:pt x="363" y="630"/>
                    <a:pt x="362" y="630"/>
                    <a:pt x="363" y="630"/>
                  </a:cubicBezTo>
                  <a:close/>
                  <a:moveTo>
                    <a:pt x="361" y="629"/>
                  </a:moveTo>
                  <a:cubicBezTo>
                    <a:pt x="361" y="629"/>
                    <a:pt x="360" y="630"/>
                    <a:pt x="361" y="631"/>
                  </a:cubicBezTo>
                  <a:cubicBezTo>
                    <a:pt x="361" y="630"/>
                    <a:pt x="362" y="629"/>
                    <a:pt x="362" y="629"/>
                  </a:cubicBezTo>
                  <a:cubicBezTo>
                    <a:pt x="361" y="628"/>
                    <a:pt x="361" y="629"/>
                    <a:pt x="361" y="629"/>
                  </a:cubicBezTo>
                  <a:close/>
                  <a:moveTo>
                    <a:pt x="362" y="624"/>
                  </a:moveTo>
                  <a:cubicBezTo>
                    <a:pt x="362" y="624"/>
                    <a:pt x="361" y="624"/>
                    <a:pt x="360" y="624"/>
                  </a:cubicBezTo>
                  <a:cubicBezTo>
                    <a:pt x="360" y="625"/>
                    <a:pt x="361" y="626"/>
                    <a:pt x="361" y="625"/>
                  </a:cubicBezTo>
                  <a:cubicBezTo>
                    <a:pt x="361" y="625"/>
                    <a:pt x="361" y="625"/>
                    <a:pt x="361" y="625"/>
                  </a:cubicBezTo>
                  <a:cubicBezTo>
                    <a:pt x="363" y="625"/>
                    <a:pt x="361" y="624"/>
                    <a:pt x="362" y="624"/>
                  </a:cubicBezTo>
                  <a:close/>
                  <a:moveTo>
                    <a:pt x="361" y="626"/>
                  </a:moveTo>
                  <a:cubicBezTo>
                    <a:pt x="361" y="626"/>
                    <a:pt x="361" y="626"/>
                    <a:pt x="361" y="626"/>
                  </a:cubicBezTo>
                  <a:cubicBezTo>
                    <a:pt x="361" y="626"/>
                    <a:pt x="361" y="626"/>
                    <a:pt x="361" y="626"/>
                  </a:cubicBezTo>
                  <a:close/>
                  <a:moveTo>
                    <a:pt x="361" y="628"/>
                  </a:moveTo>
                  <a:cubicBezTo>
                    <a:pt x="361" y="629"/>
                    <a:pt x="363" y="628"/>
                    <a:pt x="361" y="627"/>
                  </a:cubicBezTo>
                  <a:cubicBezTo>
                    <a:pt x="361" y="627"/>
                    <a:pt x="361" y="628"/>
                    <a:pt x="361" y="628"/>
                  </a:cubicBezTo>
                  <a:close/>
                  <a:moveTo>
                    <a:pt x="368" y="616"/>
                  </a:moveTo>
                  <a:cubicBezTo>
                    <a:pt x="368" y="616"/>
                    <a:pt x="367" y="616"/>
                    <a:pt x="367" y="616"/>
                  </a:cubicBezTo>
                  <a:cubicBezTo>
                    <a:pt x="367" y="616"/>
                    <a:pt x="367" y="616"/>
                    <a:pt x="368" y="616"/>
                  </a:cubicBezTo>
                  <a:close/>
                  <a:moveTo>
                    <a:pt x="433" y="703"/>
                  </a:moveTo>
                  <a:cubicBezTo>
                    <a:pt x="432" y="702"/>
                    <a:pt x="432" y="703"/>
                    <a:pt x="432" y="703"/>
                  </a:cubicBezTo>
                  <a:cubicBezTo>
                    <a:pt x="432" y="703"/>
                    <a:pt x="433" y="703"/>
                    <a:pt x="433" y="703"/>
                  </a:cubicBezTo>
                  <a:cubicBezTo>
                    <a:pt x="433" y="702"/>
                    <a:pt x="433" y="702"/>
                    <a:pt x="433" y="702"/>
                  </a:cubicBezTo>
                  <a:cubicBezTo>
                    <a:pt x="433" y="702"/>
                    <a:pt x="433" y="703"/>
                    <a:pt x="433" y="703"/>
                  </a:cubicBezTo>
                  <a:close/>
                  <a:moveTo>
                    <a:pt x="431" y="704"/>
                  </a:moveTo>
                  <a:cubicBezTo>
                    <a:pt x="431" y="704"/>
                    <a:pt x="431" y="704"/>
                    <a:pt x="432" y="704"/>
                  </a:cubicBezTo>
                  <a:cubicBezTo>
                    <a:pt x="432" y="704"/>
                    <a:pt x="431" y="703"/>
                    <a:pt x="431" y="703"/>
                  </a:cubicBezTo>
                  <a:cubicBezTo>
                    <a:pt x="431" y="704"/>
                    <a:pt x="431" y="704"/>
                    <a:pt x="431" y="704"/>
                  </a:cubicBezTo>
                  <a:close/>
                  <a:moveTo>
                    <a:pt x="363" y="623"/>
                  </a:moveTo>
                  <a:cubicBezTo>
                    <a:pt x="363" y="623"/>
                    <a:pt x="363" y="623"/>
                    <a:pt x="363" y="622"/>
                  </a:cubicBezTo>
                  <a:cubicBezTo>
                    <a:pt x="363" y="623"/>
                    <a:pt x="362" y="623"/>
                    <a:pt x="363" y="623"/>
                  </a:cubicBezTo>
                  <a:close/>
                  <a:moveTo>
                    <a:pt x="374" y="633"/>
                  </a:moveTo>
                  <a:cubicBezTo>
                    <a:pt x="374" y="633"/>
                    <a:pt x="374" y="633"/>
                    <a:pt x="374" y="634"/>
                  </a:cubicBezTo>
                  <a:cubicBezTo>
                    <a:pt x="376" y="633"/>
                    <a:pt x="376" y="633"/>
                    <a:pt x="376" y="631"/>
                  </a:cubicBezTo>
                  <a:cubicBezTo>
                    <a:pt x="375" y="632"/>
                    <a:pt x="374" y="632"/>
                    <a:pt x="374" y="633"/>
                  </a:cubicBezTo>
                  <a:cubicBezTo>
                    <a:pt x="374" y="633"/>
                    <a:pt x="374" y="632"/>
                    <a:pt x="374" y="632"/>
                  </a:cubicBezTo>
                  <a:cubicBezTo>
                    <a:pt x="374" y="632"/>
                    <a:pt x="374" y="633"/>
                    <a:pt x="374" y="633"/>
                  </a:cubicBezTo>
                  <a:cubicBezTo>
                    <a:pt x="374" y="633"/>
                    <a:pt x="374" y="632"/>
                    <a:pt x="374" y="632"/>
                  </a:cubicBezTo>
                  <a:cubicBezTo>
                    <a:pt x="374" y="632"/>
                    <a:pt x="374" y="633"/>
                    <a:pt x="374" y="633"/>
                  </a:cubicBezTo>
                  <a:close/>
                  <a:moveTo>
                    <a:pt x="368" y="615"/>
                  </a:moveTo>
                  <a:cubicBezTo>
                    <a:pt x="368" y="615"/>
                    <a:pt x="368" y="615"/>
                    <a:pt x="368" y="616"/>
                  </a:cubicBezTo>
                  <a:cubicBezTo>
                    <a:pt x="368" y="616"/>
                    <a:pt x="368" y="615"/>
                    <a:pt x="368" y="615"/>
                  </a:cubicBezTo>
                  <a:close/>
                  <a:moveTo>
                    <a:pt x="376" y="634"/>
                  </a:moveTo>
                  <a:cubicBezTo>
                    <a:pt x="375" y="633"/>
                    <a:pt x="376" y="637"/>
                    <a:pt x="376" y="634"/>
                  </a:cubicBezTo>
                  <a:cubicBezTo>
                    <a:pt x="376" y="634"/>
                    <a:pt x="376" y="635"/>
                    <a:pt x="376" y="634"/>
                  </a:cubicBezTo>
                  <a:close/>
                  <a:moveTo>
                    <a:pt x="433" y="704"/>
                  </a:moveTo>
                  <a:cubicBezTo>
                    <a:pt x="432" y="704"/>
                    <a:pt x="432" y="705"/>
                    <a:pt x="433" y="705"/>
                  </a:cubicBezTo>
                  <a:cubicBezTo>
                    <a:pt x="433" y="704"/>
                    <a:pt x="433" y="704"/>
                    <a:pt x="433" y="704"/>
                  </a:cubicBezTo>
                  <a:close/>
                  <a:moveTo>
                    <a:pt x="363" y="624"/>
                  </a:moveTo>
                  <a:cubicBezTo>
                    <a:pt x="364" y="625"/>
                    <a:pt x="363" y="623"/>
                    <a:pt x="363" y="623"/>
                  </a:cubicBezTo>
                  <a:cubicBezTo>
                    <a:pt x="362" y="623"/>
                    <a:pt x="362" y="623"/>
                    <a:pt x="363" y="624"/>
                  </a:cubicBezTo>
                  <a:close/>
                  <a:moveTo>
                    <a:pt x="360" y="615"/>
                  </a:moveTo>
                  <a:cubicBezTo>
                    <a:pt x="360" y="615"/>
                    <a:pt x="360" y="612"/>
                    <a:pt x="359" y="612"/>
                  </a:cubicBezTo>
                  <a:cubicBezTo>
                    <a:pt x="358" y="612"/>
                    <a:pt x="359" y="614"/>
                    <a:pt x="358" y="614"/>
                  </a:cubicBezTo>
                  <a:cubicBezTo>
                    <a:pt x="360" y="613"/>
                    <a:pt x="358" y="611"/>
                    <a:pt x="357" y="611"/>
                  </a:cubicBezTo>
                  <a:cubicBezTo>
                    <a:pt x="357" y="611"/>
                    <a:pt x="357" y="611"/>
                    <a:pt x="357" y="612"/>
                  </a:cubicBezTo>
                  <a:cubicBezTo>
                    <a:pt x="357" y="612"/>
                    <a:pt x="356" y="611"/>
                    <a:pt x="356" y="611"/>
                  </a:cubicBezTo>
                  <a:cubicBezTo>
                    <a:pt x="355" y="612"/>
                    <a:pt x="356" y="612"/>
                    <a:pt x="356" y="612"/>
                  </a:cubicBezTo>
                  <a:cubicBezTo>
                    <a:pt x="356" y="612"/>
                    <a:pt x="356" y="612"/>
                    <a:pt x="355" y="611"/>
                  </a:cubicBezTo>
                  <a:cubicBezTo>
                    <a:pt x="355" y="612"/>
                    <a:pt x="355" y="615"/>
                    <a:pt x="357" y="614"/>
                  </a:cubicBezTo>
                  <a:cubicBezTo>
                    <a:pt x="356" y="614"/>
                    <a:pt x="356" y="614"/>
                    <a:pt x="356" y="614"/>
                  </a:cubicBezTo>
                  <a:cubicBezTo>
                    <a:pt x="356" y="614"/>
                    <a:pt x="357" y="614"/>
                    <a:pt x="357" y="614"/>
                  </a:cubicBezTo>
                  <a:cubicBezTo>
                    <a:pt x="357" y="615"/>
                    <a:pt x="356" y="615"/>
                    <a:pt x="356" y="615"/>
                  </a:cubicBezTo>
                  <a:cubicBezTo>
                    <a:pt x="356" y="615"/>
                    <a:pt x="358" y="616"/>
                    <a:pt x="358" y="615"/>
                  </a:cubicBezTo>
                  <a:cubicBezTo>
                    <a:pt x="358" y="616"/>
                    <a:pt x="358" y="617"/>
                    <a:pt x="358" y="617"/>
                  </a:cubicBezTo>
                  <a:cubicBezTo>
                    <a:pt x="357" y="616"/>
                    <a:pt x="357" y="616"/>
                    <a:pt x="356" y="617"/>
                  </a:cubicBezTo>
                  <a:cubicBezTo>
                    <a:pt x="356" y="617"/>
                    <a:pt x="356" y="618"/>
                    <a:pt x="356" y="618"/>
                  </a:cubicBezTo>
                  <a:cubicBezTo>
                    <a:pt x="357" y="618"/>
                    <a:pt x="357" y="618"/>
                    <a:pt x="357" y="618"/>
                  </a:cubicBezTo>
                  <a:cubicBezTo>
                    <a:pt x="357" y="619"/>
                    <a:pt x="356" y="621"/>
                    <a:pt x="357" y="622"/>
                  </a:cubicBezTo>
                  <a:cubicBezTo>
                    <a:pt x="357" y="621"/>
                    <a:pt x="357" y="618"/>
                    <a:pt x="358" y="618"/>
                  </a:cubicBezTo>
                  <a:cubicBezTo>
                    <a:pt x="358" y="618"/>
                    <a:pt x="358" y="621"/>
                    <a:pt x="358" y="621"/>
                  </a:cubicBezTo>
                  <a:cubicBezTo>
                    <a:pt x="359" y="621"/>
                    <a:pt x="358" y="618"/>
                    <a:pt x="358" y="618"/>
                  </a:cubicBezTo>
                  <a:cubicBezTo>
                    <a:pt x="359" y="618"/>
                    <a:pt x="359" y="618"/>
                    <a:pt x="359" y="618"/>
                  </a:cubicBezTo>
                  <a:cubicBezTo>
                    <a:pt x="359" y="618"/>
                    <a:pt x="359" y="617"/>
                    <a:pt x="358" y="617"/>
                  </a:cubicBezTo>
                  <a:cubicBezTo>
                    <a:pt x="359" y="617"/>
                    <a:pt x="359" y="616"/>
                    <a:pt x="359" y="616"/>
                  </a:cubicBezTo>
                  <a:cubicBezTo>
                    <a:pt x="358" y="615"/>
                    <a:pt x="360" y="615"/>
                    <a:pt x="359" y="614"/>
                  </a:cubicBezTo>
                  <a:cubicBezTo>
                    <a:pt x="359" y="614"/>
                    <a:pt x="359" y="615"/>
                    <a:pt x="360" y="615"/>
                  </a:cubicBezTo>
                  <a:cubicBezTo>
                    <a:pt x="359" y="615"/>
                    <a:pt x="360" y="615"/>
                    <a:pt x="360" y="615"/>
                  </a:cubicBezTo>
                  <a:cubicBezTo>
                    <a:pt x="360" y="615"/>
                    <a:pt x="360" y="615"/>
                    <a:pt x="360" y="615"/>
                  </a:cubicBezTo>
                  <a:close/>
                  <a:moveTo>
                    <a:pt x="359" y="623"/>
                  </a:moveTo>
                  <a:cubicBezTo>
                    <a:pt x="359" y="623"/>
                    <a:pt x="359" y="623"/>
                    <a:pt x="359" y="623"/>
                  </a:cubicBezTo>
                  <a:cubicBezTo>
                    <a:pt x="359" y="623"/>
                    <a:pt x="359" y="623"/>
                    <a:pt x="359" y="624"/>
                  </a:cubicBezTo>
                  <a:cubicBezTo>
                    <a:pt x="359" y="624"/>
                    <a:pt x="359" y="622"/>
                    <a:pt x="359" y="623"/>
                  </a:cubicBezTo>
                  <a:close/>
                  <a:moveTo>
                    <a:pt x="357" y="623"/>
                  </a:moveTo>
                  <a:cubicBezTo>
                    <a:pt x="357" y="623"/>
                    <a:pt x="356" y="623"/>
                    <a:pt x="356" y="623"/>
                  </a:cubicBezTo>
                  <a:cubicBezTo>
                    <a:pt x="356" y="623"/>
                    <a:pt x="356" y="623"/>
                    <a:pt x="356" y="624"/>
                  </a:cubicBezTo>
                  <a:cubicBezTo>
                    <a:pt x="356" y="624"/>
                    <a:pt x="357" y="623"/>
                    <a:pt x="357" y="623"/>
                  </a:cubicBezTo>
                  <a:cubicBezTo>
                    <a:pt x="357" y="623"/>
                    <a:pt x="357" y="623"/>
                    <a:pt x="357" y="623"/>
                  </a:cubicBezTo>
                  <a:close/>
                  <a:moveTo>
                    <a:pt x="359" y="616"/>
                  </a:moveTo>
                  <a:cubicBezTo>
                    <a:pt x="359" y="616"/>
                    <a:pt x="359" y="616"/>
                    <a:pt x="359" y="616"/>
                  </a:cubicBezTo>
                  <a:cubicBezTo>
                    <a:pt x="360" y="616"/>
                    <a:pt x="359" y="616"/>
                    <a:pt x="359" y="616"/>
                  </a:cubicBezTo>
                  <a:close/>
                  <a:moveTo>
                    <a:pt x="357" y="599"/>
                  </a:moveTo>
                  <a:cubicBezTo>
                    <a:pt x="357" y="599"/>
                    <a:pt x="357" y="599"/>
                    <a:pt x="357" y="599"/>
                  </a:cubicBezTo>
                  <a:cubicBezTo>
                    <a:pt x="357" y="599"/>
                    <a:pt x="357" y="599"/>
                    <a:pt x="357" y="599"/>
                  </a:cubicBezTo>
                  <a:close/>
                  <a:moveTo>
                    <a:pt x="356" y="598"/>
                  </a:moveTo>
                  <a:cubicBezTo>
                    <a:pt x="356" y="598"/>
                    <a:pt x="357" y="598"/>
                    <a:pt x="357" y="598"/>
                  </a:cubicBezTo>
                  <a:cubicBezTo>
                    <a:pt x="357" y="598"/>
                    <a:pt x="356" y="598"/>
                    <a:pt x="356" y="598"/>
                  </a:cubicBezTo>
                  <a:close/>
                  <a:moveTo>
                    <a:pt x="357" y="600"/>
                  </a:moveTo>
                  <a:cubicBezTo>
                    <a:pt x="358" y="600"/>
                    <a:pt x="357" y="599"/>
                    <a:pt x="357" y="599"/>
                  </a:cubicBezTo>
                  <a:cubicBezTo>
                    <a:pt x="357" y="599"/>
                    <a:pt x="357" y="600"/>
                    <a:pt x="357" y="600"/>
                  </a:cubicBezTo>
                  <a:close/>
                  <a:moveTo>
                    <a:pt x="362" y="628"/>
                  </a:moveTo>
                  <a:cubicBezTo>
                    <a:pt x="363" y="628"/>
                    <a:pt x="363" y="627"/>
                    <a:pt x="362" y="627"/>
                  </a:cubicBezTo>
                  <a:cubicBezTo>
                    <a:pt x="361" y="627"/>
                    <a:pt x="362" y="628"/>
                    <a:pt x="362" y="628"/>
                  </a:cubicBezTo>
                  <a:close/>
                  <a:moveTo>
                    <a:pt x="362" y="629"/>
                  </a:moveTo>
                  <a:cubicBezTo>
                    <a:pt x="362" y="629"/>
                    <a:pt x="362" y="629"/>
                    <a:pt x="362" y="629"/>
                  </a:cubicBezTo>
                  <a:cubicBezTo>
                    <a:pt x="362" y="629"/>
                    <a:pt x="362" y="629"/>
                    <a:pt x="362" y="629"/>
                  </a:cubicBezTo>
                  <a:close/>
                  <a:moveTo>
                    <a:pt x="360" y="623"/>
                  </a:moveTo>
                  <a:cubicBezTo>
                    <a:pt x="360" y="623"/>
                    <a:pt x="360" y="623"/>
                    <a:pt x="360" y="623"/>
                  </a:cubicBezTo>
                  <a:cubicBezTo>
                    <a:pt x="360" y="622"/>
                    <a:pt x="362" y="622"/>
                    <a:pt x="362" y="621"/>
                  </a:cubicBezTo>
                  <a:cubicBezTo>
                    <a:pt x="361" y="621"/>
                    <a:pt x="362" y="623"/>
                    <a:pt x="362" y="623"/>
                  </a:cubicBezTo>
                  <a:cubicBezTo>
                    <a:pt x="363" y="622"/>
                    <a:pt x="363" y="620"/>
                    <a:pt x="362" y="620"/>
                  </a:cubicBezTo>
                  <a:cubicBezTo>
                    <a:pt x="364" y="620"/>
                    <a:pt x="364" y="623"/>
                    <a:pt x="363" y="624"/>
                  </a:cubicBezTo>
                  <a:cubicBezTo>
                    <a:pt x="363" y="626"/>
                    <a:pt x="361" y="627"/>
                    <a:pt x="364" y="626"/>
                  </a:cubicBezTo>
                  <a:cubicBezTo>
                    <a:pt x="364" y="627"/>
                    <a:pt x="364" y="628"/>
                    <a:pt x="365" y="628"/>
                  </a:cubicBezTo>
                  <a:cubicBezTo>
                    <a:pt x="365" y="628"/>
                    <a:pt x="364" y="628"/>
                    <a:pt x="364" y="629"/>
                  </a:cubicBezTo>
                  <a:cubicBezTo>
                    <a:pt x="365" y="629"/>
                    <a:pt x="365" y="629"/>
                    <a:pt x="365" y="629"/>
                  </a:cubicBezTo>
                  <a:cubicBezTo>
                    <a:pt x="365" y="629"/>
                    <a:pt x="363" y="629"/>
                    <a:pt x="363" y="630"/>
                  </a:cubicBezTo>
                  <a:cubicBezTo>
                    <a:pt x="363" y="631"/>
                    <a:pt x="365" y="630"/>
                    <a:pt x="365" y="630"/>
                  </a:cubicBezTo>
                  <a:cubicBezTo>
                    <a:pt x="365" y="631"/>
                    <a:pt x="365" y="631"/>
                    <a:pt x="365" y="631"/>
                  </a:cubicBezTo>
                  <a:cubicBezTo>
                    <a:pt x="365" y="632"/>
                    <a:pt x="366" y="631"/>
                    <a:pt x="366" y="630"/>
                  </a:cubicBezTo>
                  <a:cubicBezTo>
                    <a:pt x="366" y="630"/>
                    <a:pt x="367" y="632"/>
                    <a:pt x="367" y="632"/>
                  </a:cubicBezTo>
                  <a:cubicBezTo>
                    <a:pt x="367" y="631"/>
                    <a:pt x="367" y="631"/>
                    <a:pt x="367" y="630"/>
                  </a:cubicBezTo>
                  <a:cubicBezTo>
                    <a:pt x="367" y="631"/>
                    <a:pt x="367" y="632"/>
                    <a:pt x="367" y="633"/>
                  </a:cubicBezTo>
                  <a:cubicBezTo>
                    <a:pt x="367" y="632"/>
                    <a:pt x="368" y="632"/>
                    <a:pt x="368" y="632"/>
                  </a:cubicBezTo>
                  <a:cubicBezTo>
                    <a:pt x="368" y="633"/>
                    <a:pt x="368" y="633"/>
                    <a:pt x="367" y="633"/>
                  </a:cubicBezTo>
                  <a:cubicBezTo>
                    <a:pt x="368" y="633"/>
                    <a:pt x="368" y="634"/>
                    <a:pt x="368" y="634"/>
                  </a:cubicBezTo>
                  <a:cubicBezTo>
                    <a:pt x="368" y="634"/>
                    <a:pt x="368" y="634"/>
                    <a:pt x="368" y="634"/>
                  </a:cubicBezTo>
                  <a:cubicBezTo>
                    <a:pt x="369" y="634"/>
                    <a:pt x="368" y="634"/>
                    <a:pt x="368" y="635"/>
                  </a:cubicBezTo>
                  <a:cubicBezTo>
                    <a:pt x="368" y="635"/>
                    <a:pt x="369" y="633"/>
                    <a:pt x="369" y="633"/>
                  </a:cubicBezTo>
                  <a:cubicBezTo>
                    <a:pt x="369" y="634"/>
                    <a:pt x="369" y="635"/>
                    <a:pt x="369" y="636"/>
                  </a:cubicBezTo>
                  <a:cubicBezTo>
                    <a:pt x="371" y="638"/>
                    <a:pt x="371" y="636"/>
                    <a:pt x="371" y="636"/>
                  </a:cubicBezTo>
                  <a:cubicBezTo>
                    <a:pt x="372" y="636"/>
                    <a:pt x="371" y="635"/>
                    <a:pt x="371" y="635"/>
                  </a:cubicBezTo>
                  <a:cubicBezTo>
                    <a:pt x="371" y="635"/>
                    <a:pt x="371" y="635"/>
                    <a:pt x="371" y="635"/>
                  </a:cubicBezTo>
                  <a:cubicBezTo>
                    <a:pt x="371" y="634"/>
                    <a:pt x="371" y="634"/>
                    <a:pt x="371" y="634"/>
                  </a:cubicBezTo>
                  <a:cubicBezTo>
                    <a:pt x="371" y="634"/>
                    <a:pt x="371" y="634"/>
                    <a:pt x="371" y="633"/>
                  </a:cubicBezTo>
                  <a:cubicBezTo>
                    <a:pt x="371" y="633"/>
                    <a:pt x="370" y="634"/>
                    <a:pt x="370" y="634"/>
                  </a:cubicBezTo>
                  <a:cubicBezTo>
                    <a:pt x="370" y="634"/>
                    <a:pt x="370" y="634"/>
                    <a:pt x="370" y="633"/>
                  </a:cubicBezTo>
                  <a:cubicBezTo>
                    <a:pt x="371" y="634"/>
                    <a:pt x="371" y="633"/>
                    <a:pt x="371" y="632"/>
                  </a:cubicBezTo>
                  <a:cubicBezTo>
                    <a:pt x="371" y="632"/>
                    <a:pt x="371" y="632"/>
                    <a:pt x="371" y="632"/>
                  </a:cubicBezTo>
                  <a:cubicBezTo>
                    <a:pt x="371" y="632"/>
                    <a:pt x="372" y="630"/>
                    <a:pt x="371" y="630"/>
                  </a:cubicBezTo>
                  <a:cubicBezTo>
                    <a:pt x="371" y="630"/>
                    <a:pt x="371" y="631"/>
                    <a:pt x="370" y="631"/>
                  </a:cubicBezTo>
                  <a:cubicBezTo>
                    <a:pt x="370" y="630"/>
                    <a:pt x="369" y="632"/>
                    <a:pt x="369" y="632"/>
                  </a:cubicBezTo>
                  <a:cubicBezTo>
                    <a:pt x="369" y="630"/>
                    <a:pt x="371" y="631"/>
                    <a:pt x="371" y="630"/>
                  </a:cubicBezTo>
                  <a:cubicBezTo>
                    <a:pt x="371" y="629"/>
                    <a:pt x="370" y="629"/>
                    <a:pt x="369" y="630"/>
                  </a:cubicBezTo>
                  <a:cubicBezTo>
                    <a:pt x="369" y="628"/>
                    <a:pt x="369" y="630"/>
                    <a:pt x="368" y="629"/>
                  </a:cubicBezTo>
                  <a:cubicBezTo>
                    <a:pt x="369" y="629"/>
                    <a:pt x="369" y="628"/>
                    <a:pt x="369" y="628"/>
                  </a:cubicBezTo>
                  <a:cubicBezTo>
                    <a:pt x="369" y="628"/>
                    <a:pt x="368" y="627"/>
                    <a:pt x="367" y="629"/>
                  </a:cubicBezTo>
                  <a:cubicBezTo>
                    <a:pt x="366" y="625"/>
                    <a:pt x="370" y="628"/>
                    <a:pt x="370" y="628"/>
                  </a:cubicBezTo>
                  <a:cubicBezTo>
                    <a:pt x="370" y="628"/>
                    <a:pt x="369" y="626"/>
                    <a:pt x="369" y="626"/>
                  </a:cubicBezTo>
                  <a:cubicBezTo>
                    <a:pt x="369" y="626"/>
                    <a:pt x="368" y="626"/>
                    <a:pt x="368" y="626"/>
                  </a:cubicBezTo>
                  <a:cubicBezTo>
                    <a:pt x="369" y="626"/>
                    <a:pt x="368" y="626"/>
                    <a:pt x="368" y="626"/>
                  </a:cubicBezTo>
                  <a:cubicBezTo>
                    <a:pt x="371" y="624"/>
                    <a:pt x="364" y="622"/>
                    <a:pt x="364" y="620"/>
                  </a:cubicBezTo>
                  <a:cubicBezTo>
                    <a:pt x="364" y="620"/>
                    <a:pt x="365" y="618"/>
                    <a:pt x="362" y="618"/>
                  </a:cubicBezTo>
                  <a:cubicBezTo>
                    <a:pt x="360" y="618"/>
                    <a:pt x="361" y="618"/>
                    <a:pt x="362" y="620"/>
                  </a:cubicBezTo>
                  <a:cubicBezTo>
                    <a:pt x="362" y="620"/>
                    <a:pt x="361" y="621"/>
                    <a:pt x="361" y="620"/>
                  </a:cubicBezTo>
                  <a:cubicBezTo>
                    <a:pt x="360" y="621"/>
                    <a:pt x="361" y="620"/>
                    <a:pt x="361" y="621"/>
                  </a:cubicBezTo>
                  <a:cubicBezTo>
                    <a:pt x="361" y="621"/>
                    <a:pt x="358" y="622"/>
                    <a:pt x="360" y="623"/>
                  </a:cubicBezTo>
                  <a:cubicBezTo>
                    <a:pt x="360" y="623"/>
                    <a:pt x="359" y="623"/>
                    <a:pt x="359" y="623"/>
                  </a:cubicBezTo>
                  <a:cubicBezTo>
                    <a:pt x="359" y="623"/>
                    <a:pt x="360" y="623"/>
                    <a:pt x="360" y="623"/>
                  </a:cubicBezTo>
                  <a:cubicBezTo>
                    <a:pt x="360" y="623"/>
                    <a:pt x="359" y="623"/>
                    <a:pt x="359" y="623"/>
                  </a:cubicBezTo>
                  <a:cubicBezTo>
                    <a:pt x="359" y="623"/>
                    <a:pt x="360" y="623"/>
                    <a:pt x="360" y="623"/>
                  </a:cubicBezTo>
                  <a:close/>
                  <a:moveTo>
                    <a:pt x="361" y="620"/>
                  </a:moveTo>
                  <a:cubicBezTo>
                    <a:pt x="361" y="620"/>
                    <a:pt x="361" y="620"/>
                    <a:pt x="361" y="620"/>
                  </a:cubicBezTo>
                  <a:cubicBezTo>
                    <a:pt x="361" y="620"/>
                    <a:pt x="361" y="620"/>
                    <a:pt x="361" y="620"/>
                  </a:cubicBezTo>
                  <a:close/>
                  <a:moveTo>
                    <a:pt x="366" y="633"/>
                  </a:moveTo>
                  <a:cubicBezTo>
                    <a:pt x="366" y="633"/>
                    <a:pt x="366" y="633"/>
                    <a:pt x="366" y="634"/>
                  </a:cubicBezTo>
                  <a:cubicBezTo>
                    <a:pt x="368" y="631"/>
                    <a:pt x="364" y="632"/>
                    <a:pt x="366" y="633"/>
                  </a:cubicBezTo>
                  <a:close/>
                  <a:moveTo>
                    <a:pt x="367" y="636"/>
                  </a:moveTo>
                  <a:cubicBezTo>
                    <a:pt x="367" y="636"/>
                    <a:pt x="367" y="634"/>
                    <a:pt x="366" y="634"/>
                  </a:cubicBezTo>
                  <a:cubicBezTo>
                    <a:pt x="365" y="634"/>
                    <a:pt x="367" y="636"/>
                    <a:pt x="367" y="636"/>
                  </a:cubicBezTo>
                  <a:close/>
                  <a:moveTo>
                    <a:pt x="221" y="948"/>
                  </a:moveTo>
                  <a:cubicBezTo>
                    <a:pt x="220" y="949"/>
                    <a:pt x="218" y="948"/>
                    <a:pt x="217" y="947"/>
                  </a:cubicBezTo>
                  <a:cubicBezTo>
                    <a:pt x="215" y="947"/>
                    <a:pt x="215" y="947"/>
                    <a:pt x="214" y="949"/>
                  </a:cubicBezTo>
                  <a:cubicBezTo>
                    <a:pt x="215" y="949"/>
                    <a:pt x="221" y="950"/>
                    <a:pt x="221" y="948"/>
                  </a:cubicBezTo>
                  <a:close/>
                  <a:moveTo>
                    <a:pt x="219" y="951"/>
                  </a:moveTo>
                  <a:cubicBezTo>
                    <a:pt x="218" y="951"/>
                    <a:pt x="218" y="951"/>
                    <a:pt x="218" y="951"/>
                  </a:cubicBezTo>
                  <a:cubicBezTo>
                    <a:pt x="217" y="951"/>
                    <a:pt x="217" y="954"/>
                    <a:pt x="219" y="954"/>
                  </a:cubicBezTo>
                  <a:cubicBezTo>
                    <a:pt x="220" y="953"/>
                    <a:pt x="220" y="951"/>
                    <a:pt x="219" y="951"/>
                  </a:cubicBezTo>
                  <a:close/>
                  <a:moveTo>
                    <a:pt x="223" y="956"/>
                  </a:moveTo>
                  <a:cubicBezTo>
                    <a:pt x="223" y="956"/>
                    <a:pt x="223" y="956"/>
                    <a:pt x="223" y="956"/>
                  </a:cubicBezTo>
                  <a:cubicBezTo>
                    <a:pt x="223" y="955"/>
                    <a:pt x="222" y="956"/>
                    <a:pt x="221" y="956"/>
                  </a:cubicBezTo>
                  <a:cubicBezTo>
                    <a:pt x="221" y="957"/>
                    <a:pt x="224" y="957"/>
                    <a:pt x="223" y="956"/>
                  </a:cubicBezTo>
                  <a:close/>
                  <a:moveTo>
                    <a:pt x="179" y="937"/>
                  </a:moveTo>
                  <a:cubicBezTo>
                    <a:pt x="179" y="936"/>
                    <a:pt x="176" y="939"/>
                    <a:pt x="177" y="940"/>
                  </a:cubicBezTo>
                  <a:cubicBezTo>
                    <a:pt x="178" y="939"/>
                    <a:pt x="180" y="937"/>
                    <a:pt x="179" y="937"/>
                  </a:cubicBezTo>
                  <a:close/>
                  <a:moveTo>
                    <a:pt x="189" y="935"/>
                  </a:moveTo>
                  <a:cubicBezTo>
                    <a:pt x="188" y="932"/>
                    <a:pt x="183" y="934"/>
                    <a:pt x="183" y="936"/>
                  </a:cubicBezTo>
                  <a:cubicBezTo>
                    <a:pt x="182" y="939"/>
                    <a:pt x="189" y="939"/>
                    <a:pt x="189" y="934"/>
                  </a:cubicBezTo>
                  <a:cubicBezTo>
                    <a:pt x="189" y="934"/>
                    <a:pt x="189" y="935"/>
                    <a:pt x="189" y="935"/>
                  </a:cubicBezTo>
                  <a:close/>
                  <a:moveTo>
                    <a:pt x="209" y="946"/>
                  </a:moveTo>
                  <a:cubicBezTo>
                    <a:pt x="209" y="945"/>
                    <a:pt x="209" y="945"/>
                    <a:pt x="209" y="945"/>
                  </a:cubicBezTo>
                  <a:cubicBezTo>
                    <a:pt x="209" y="945"/>
                    <a:pt x="209" y="945"/>
                    <a:pt x="208" y="945"/>
                  </a:cubicBezTo>
                  <a:cubicBezTo>
                    <a:pt x="208" y="945"/>
                    <a:pt x="208" y="945"/>
                    <a:pt x="208" y="945"/>
                  </a:cubicBezTo>
                  <a:cubicBezTo>
                    <a:pt x="208" y="944"/>
                    <a:pt x="208" y="944"/>
                    <a:pt x="208" y="944"/>
                  </a:cubicBezTo>
                  <a:cubicBezTo>
                    <a:pt x="208" y="944"/>
                    <a:pt x="208" y="944"/>
                    <a:pt x="208" y="944"/>
                  </a:cubicBezTo>
                  <a:cubicBezTo>
                    <a:pt x="208" y="945"/>
                    <a:pt x="207" y="944"/>
                    <a:pt x="207" y="944"/>
                  </a:cubicBezTo>
                  <a:cubicBezTo>
                    <a:pt x="207" y="944"/>
                    <a:pt x="205" y="938"/>
                    <a:pt x="204" y="942"/>
                  </a:cubicBezTo>
                  <a:cubicBezTo>
                    <a:pt x="204" y="942"/>
                    <a:pt x="201" y="942"/>
                    <a:pt x="202" y="943"/>
                  </a:cubicBezTo>
                  <a:cubicBezTo>
                    <a:pt x="203" y="943"/>
                    <a:pt x="203" y="945"/>
                    <a:pt x="204" y="946"/>
                  </a:cubicBezTo>
                  <a:cubicBezTo>
                    <a:pt x="204" y="946"/>
                    <a:pt x="206" y="947"/>
                    <a:pt x="205" y="946"/>
                  </a:cubicBezTo>
                  <a:cubicBezTo>
                    <a:pt x="205" y="946"/>
                    <a:pt x="205" y="946"/>
                    <a:pt x="205" y="945"/>
                  </a:cubicBezTo>
                  <a:cubicBezTo>
                    <a:pt x="205" y="945"/>
                    <a:pt x="205" y="945"/>
                    <a:pt x="205" y="945"/>
                  </a:cubicBezTo>
                  <a:cubicBezTo>
                    <a:pt x="205" y="945"/>
                    <a:pt x="205" y="945"/>
                    <a:pt x="205" y="945"/>
                  </a:cubicBezTo>
                  <a:cubicBezTo>
                    <a:pt x="206" y="945"/>
                    <a:pt x="206" y="946"/>
                    <a:pt x="207" y="946"/>
                  </a:cubicBezTo>
                  <a:cubicBezTo>
                    <a:pt x="208" y="947"/>
                    <a:pt x="208" y="947"/>
                    <a:pt x="209" y="946"/>
                  </a:cubicBezTo>
                  <a:cubicBezTo>
                    <a:pt x="209" y="946"/>
                    <a:pt x="209" y="946"/>
                    <a:pt x="209" y="946"/>
                  </a:cubicBezTo>
                  <a:close/>
                  <a:moveTo>
                    <a:pt x="498" y="872"/>
                  </a:moveTo>
                  <a:cubicBezTo>
                    <a:pt x="498" y="871"/>
                    <a:pt x="495" y="869"/>
                    <a:pt x="495" y="871"/>
                  </a:cubicBezTo>
                  <a:cubicBezTo>
                    <a:pt x="495" y="871"/>
                    <a:pt x="497" y="874"/>
                    <a:pt x="498" y="873"/>
                  </a:cubicBezTo>
                  <a:cubicBezTo>
                    <a:pt x="498" y="874"/>
                    <a:pt x="498" y="871"/>
                    <a:pt x="498" y="872"/>
                  </a:cubicBezTo>
                  <a:close/>
                  <a:moveTo>
                    <a:pt x="503" y="872"/>
                  </a:moveTo>
                  <a:cubicBezTo>
                    <a:pt x="503" y="872"/>
                    <a:pt x="501" y="874"/>
                    <a:pt x="502" y="875"/>
                  </a:cubicBezTo>
                  <a:cubicBezTo>
                    <a:pt x="504" y="876"/>
                    <a:pt x="504" y="873"/>
                    <a:pt x="503" y="872"/>
                  </a:cubicBezTo>
                  <a:close/>
                  <a:moveTo>
                    <a:pt x="745" y="954"/>
                  </a:moveTo>
                  <a:cubicBezTo>
                    <a:pt x="745" y="954"/>
                    <a:pt x="745" y="953"/>
                    <a:pt x="744" y="953"/>
                  </a:cubicBezTo>
                  <a:cubicBezTo>
                    <a:pt x="744" y="953"/>
                    <a:pt x="744" y="953"/>
                    <a:pt x="743" y="953"/>
                  </a:cubicBezTo>
                  <a:cubicBezTo>
                    <a:pt x="743" y="953"/>
                    <a:pt x="743" y="952"/>
                    <a:pt x="742" y="952"/>
                  </a:cubicBezTo>
                  <a:cubicBezTo>
                    <a:pt x="742" y="952"/>
                    <a:pt x="742" y="952"/>
                    <a:pt x="742" y="952"/>
                  </a:cubicBezTo>
                  <a:cubicBezTo>
                    <a:pt x="740" y="951"/>
                    <a:pt x="738" y="951"/>
                    <a:pt x="735" y="950"/>
                  </a:cubicBezTo>
                  <a:cubicBezTo>
                    <a:pt x="735" y="950"/>
                    <a:pt x="735" y="950"/>
                    <a:pt x="735" y="950"/>
                  </a:cubicBezTo>
                  <a:cubicBezTo>
                    <a:pt x="735" y="950"/>
                    <a:pt x="735" y="950"/>
                    <a:pt x="734" y="950"/>
                  </a:cubicBezTo>
                  <a:cubicBezTo>
                    <a:pt x="734" y="950"/>
                    <a:pt x="734" y="950"/>
                    <a:pt x="734" y="951"/>
                  </a:cubicBezTo>
                  <a:cubicBezTo>
                    <a:pt x="734" y="951"/>
                    <a:pt x="734" y="951"/>
                    <a:pt x="734" y="951"/>
                  </a:cubicBezTo>
                  <a:cubicBezTo>
                    <a:pt x="730" y="951"/>
                    <a:pt x="733" y="953"/>
                    <a:pt x="734" y="954"/>
                  </a:cubicBezTo>
                  <a:cubicBezTo>
                    <a:pt x="735" y="955"/>
                    <a:pt x="738" y="957"/>
                    <a:pt x="739" y="956"/>
                  </a:cubicBezTo>
                  <a:cubicBezTo>
                    <a:pt x="739" y="954"/>
                    <a:pt x="746" y="955"/>
                    <a:pt x="745" y="954"/>
                  </a:cubicBezTo>
                  <a:close/>
                  <a:moveTo>
                    <a:pt x="768" y="949"/>
                  </a:moveTo>
                  <a:cubicBezTo>
                    <a:pt x="769" y="949"/>
                    <a:pt x="766" y="948"/>
                    <a:pt x="766" y="947"/>
                  </a:cubicBezTo>
                  <a:cubicBezTo>
                    <a:pt x="767" y="948"/>
                    <a:pt x="767" y="949"/>
                    <a:pt x="768" y="949"/>
                  </a:cubicBezTo>
                  <a:cubicBezTo>
                    <a:pt x="767" y="949"/>
                    <a:pt x="768" y="949"/>
                    <a:pt x="769" y="949"/>
                  </a:cubicBezTo>
                  <a:cubicBezTo>
                    <a:pt x="768" y="949"/>
                    <a:pt x="768" y="949"/>
                    <a:pt x="768" y="949"/>
                  </a:cubicBezTo>
                  <a:cubicBezTo>
                    <a:pt x="768" y="949"/>
                    <a:pt x="768" y="949"/>
                    <a:pt x="768" y="949"/>
                  </a:cubicBezTo>
                  <a:cubicBezTo>
                    <a:pt x="768" y="949"/>
                    <a:pt x="767" y="949"/>
                    <a:pt x="768" y="949"/>
                  </a:cubicBezTo>
                  <a:close/>
                  <a:moveTo>
                    <a:pt x="768" y="939"/>
                  </a:moveTo>
                  <a:cubicBezTo>
                    <a:pt x="767" y="940"/>
                    <a:pt x="770" y="940"/>
                    <a:pt x="769" y="940"/>
                  </a:cubicBezTo>
                  <a:cubicBezTo>
                    <a:pt x="769" y="939"/>
                    <a:pt x="768" y="939"/>
                    <a:pt x="768" y="939"/>
                  </a:cubicBezTo>
                  <a:close/>
                  <a:moveTo>
                    <a:pt x="797" y="953"/>
                  </a:moveTo>
                  <a:cubicBezTo>
                    <a:pt x="796" y="953"/>
                    <a:pt x="796" y="953"/>
                    <a:pt x="796" y="953"/>
                  </a:cubicBezTo>
                  <a:cubicBezTo>
                    <a:pt x="796" y="953"/>
                    <a:pt x="796" y="953"/>
                    <a:pt x="797" y="953"/>
                  </a:cubicBezTo>
                  <a:close/>
                  <a:moveTo>
                    <a:pt x="799" y="950"/>
                  </a:moveTo>
                  <a:cubicBezTo>
                    <a:pt x="800" y="952"/>
                    <a:pt x="795" y="952"/>
                    <a:pt x="794" y="952"/>
                  </a:cubicBezTo>
                  <a:cubicBezTo>
                    <a:pt x="792" y="951"/>
                    <a:pt x="790" y="951"/>
                    <a:pt x="788" y="951"/>
                  </a:cubicBezTo>
                  <a:cubicBezTo>
                    <a:pt x="787" y="952"/>
                    <a:pt x="786" y="953"/>
                    <a:pt x="785" y="953"/>
                  </a:cubicBezTo>
                  <a:cubicBezTo>
                    <a:pt x="784" y="953"/>
                    <a:pt x="785" y="952"/>
                    <a:pt x="784" y="952"/>
                  </a:cubicBezTo>
                  <a:cubicBezTo>
                    <a:pt x="783" y="951"/>
                    <a:pt x="782" y="951"/>
                    <a:pt x="781" y="952"/>
                  </a:cubicBezTo>
                  <a:cubicBezTo>
                    <a:pt x="780" y="953"/>
                    <a:pt x="780" y="956"/>
                    <a:pt x="779" y="956"/>
                  </a:cubicBezTo>
                  <a:cubicBezTo>
                    <a:pt x="777" y="957"/>
                    <a:pt x="777" y="955"/>
                    <a:pt x="776" y="954"/>
                  </a:cubicBezTo>
                  <a:cubicBezTo>
                    <a:pt x="776" y="954"/>
                    <a:pt x="776" y="954"/>
                    <a:pt x="776" y="954"/>
                  </a:cubicBezTo>
                  <a:cubicBezTo>
                    <a:pt x="776" y="954"/>
                    <a:pt x="776" y="954"/>
                    <a:pt x="776" y="954"/>
                  </a:cubicBezTo>
                  <a:cubicBezTo>
                    <a:pt x="775" y="954"/>
                    <a:pt x="774" y="952"/>
                    <a:pt x="773" y="952"/>
                  </a:cubicBezTo>
                  <a:cubicBezTo>
                    <a:pt x="773" y="953"/>
                    <a:pt x="768" y="953"/>
                    <a:pt x="768" y="953"/>
                  </a:cubicBezTo>
                  <a:cubicBezTo>
                    <a:pt x="767" y="953"/>
                    <a:pt x="766" y="952"/>
                    <a:pt x="764" y="952"/>
                  </a:cubicBezTo>
                  <a:cubicBezTo>
                    <a:pt x="763" y="952"/>
                    <a:pt x="762" y="953"/>
                    <a:pt x="761" y="953"/>
                  </a:cubicBezTo>
                  <a:cubicBezTo>
                    <a:pt x="761" y="953"/>
                    <a:pt x="758" y="952"/>
                    <a:pt x="758" y="952"/>
                  </a:cubicBezTo>
                  <a:cubicBezTo>
                    <a:pt x="757" y="951"/>
                    <a:pt x="757" y="950"/>
                    <a:pt x="758" y="950"/>
                  </a:cubicBezTo>
                  <a:cubicBezTo>
                    <a:pt x="759" y="949"/>
                    <a:pt x="759" y="949"/>
                    <a:pt x="760" y="950"/>
                  </a:cubicBezTo>
                  <a:cubicBezTo>
                    <a:pt x="760" y="950"/>
                    <a:pt x="760" y="950"/>
                    <a:pt x="760" y="950"/>
                  </a:cubicBezTo>
                  <a:cubicBezTo>
                    <a:pt x="760" y="950"/>
                    <a:pt x="760" y="950"/>
                    <a:pt x="761" y="950"/>
                  </a:cubicBezTo>
                  <a:cubicBezTo>
                    <a:pt x="761" y="950"/>
                    <a:pt x="761" y="950"/>
                    <a:pt x="761" y="950"/>
                  </a:cubicBezTo>
                  <a:cubicBezTo>
                    <a:pt x="761" y="950"/>
                    <a:pt x="761" y="950"/>
                    <a:pt x="761" y="950"/>
                  </a:cubicBezTo>
                  <a:cubicBezTo>
                    <a:pt x="761" y="951"/>
                    <a:pt x="763" y="950"/>
                    <a:pt x="763" y="950"/>
                  </a:cubicBezTo>
                  <a:cubicBezTo>
                    <a:pt x="763" y="950"/>
                    <a:pt x="763" y="950"/>
                    <a:pt x="763" y="950"/>
                  </a:cubicBezTo>
                  <a:cubicBezTo>
                    <a:pt x="763" y="950"/>
                    <a:pt x="763" y="951"/>
                    <a:pt x="764" y="950"/>
                  </a:cubicBezTo>
                  <a:cubicBezTo>
                    <a:pt x="764" y="950"/>
                    <a:pt x="764" y="950"/>
                    <a:pt x="764" y="950"/>
                  </a:cubicBezTo>
                  <a:cubicBezTo>
                    <a:pt x="764" y="950"/>
                    <a:pt x="764" y="950"/>
                    <a:pt x="764" y="950"/>
                  </a:cubicBezTo>
                  <a:cubicBezTo>
                    <a:pt x="764" y="950"/>
                    <a:pt x="764" y="950"/>
                    <a:pt x="764" y="950"/>
                  </a:cubicBezTo>
                  <a:cubicBezTo>
                    <a:pt x="765" y="950"/>
                    <a:pt x="765" y="951"/>
                    <a:pt x="765" y="951"/>
                  </a:cubicBezTo>
                  <a:cubicBezTo>
                    <a:pt x="765" y="951"/>
                    <a:pt x="766" y="951"/>
                    <a:pt x="766" y="951"/>
                  </a:cubicBezTo>
                  <a:cubicBezTo>
                    <a:pt x="766" y="951"/>
                    <a:pt x="766" y="950"/>
                    <a:pt x="766" y="951"/>
                  </a:cubicBezTo>
                  <a:cubicBezTo>
                    <a:pt x="766" y="951"/>
                    <a:pt x="766" y="951"/>
                    <a:pt x="767" y="951"/>
                  </a:cubicBezTo>
                  <a:cubicBezTo>
                    <a:pt x="767" y="951"/>
                    <a:pt x="767" y="951"/>
                    <a:pt x="768" y="951"/>
                  </a:cubicBezTo>
                  <a:cubicBezTo>
                    <a:pt x="768" y="951"/>
                    <a:pt x="768" y="951"/>
                    <a:pt x="769" y="951"/>
                  </a:cubicBezTo>
                  <a:cubicBezTo>
                    <a:pt x="769" y="950"/>
                    <a:pt x="771" y="950"/>
                    <a:pt x="772" y="950"/>
                  </a:cubicBezTo>
                  <a:cubicBezTo>
                    <a:pt x="771" y="949"/>
                    <a:pt x="771" y="949"/>
                    <a:pt x="771" y="949"/>
                  </a:cubicBezTo>
                  <a:cubicBezTo>
                    <a:pt x="770" y="947"/>
                    <a:pt x="769" y="948"/>
                    <a:pt x="769" y="946"/>
                  </a:cubicBezTo>
                  <a:cubicBezTo>
                    <a:pt x="768" y="944"/>
                    <a:pt x="769" y="944"/>
                    <a:pt x="767" y="943"/>
                  </a:cubicBezTo>
                  <a:cubicBezTo>
                    <a:pt x="767" y="943"/>
                    <a:pt x="767" y="943"/>
                    <a:pt x="766" y="943"/>
                  </a:cubicBezTo>
                  <a:cubicBezTo>
                    <a:pt x="766" y="943"/>
                    <a:pt x="765" y="942"/>
                    <a:pt x="765" y="942"/>
                  </a:cubicBezTo>
                  <a:cubicBezTo>
                    <a:pt x="764" y="941"/>
                    <a:pt x="765" y="940"/>
                    <a:pt x="766" y="940"/>
                  </a:cubicBezTo>
                  <a:cubicBezTo>
                    <a:pt x="767" y="940"/>
                    <a:pt x="770" y="939"/>
                    <a:pt x="770" y="941"/>
                  </a:cubicBezTo>
                  <a:cubicBezTo>
                    <a:pt x="771" y="941"/>
                    <a:pt x="771" y="941"/>
                    <a:pt x="771" y="941"/>
                  </a:cubicBezTo>
                  <a:cubicBezTo>
                    <a:pt x="772" y="942"/>
                    <a:pt x="773" y="942"/>
                    <a:pt x="774" y="942"/>
                  </a:cubicBezTo>
                  <a:cubicBezTo>
                    <a:pt x="775" y="942"/>
                    <a:pt x="776" y="941"/>
                    <a:pt x="776" y="941"/>
                  </a:cubicBezTo>
                  <a:cubicBezTo>
                    <a:pt x="778" y="939"/>
                    <a:pt x="781" y="941"/>
                    <a:pt x="783" y="942"/>
                  </a:cubicBezTo>
                  <a:cubicBezTo>
                    <a:pt x="784" y="942"/>
                    <a:pt x="786" y="942"/>
                    <a:pt x="787" y="942"/>
                  </a:cubicBezTo>
                  <a:cubicBezTo>
                    <a:pt x="788" y="943"/>
                    <a:pt x="787" y="942"/>
                    <a:pt x="788" y="943"/>
                  </a:cubicBezTo>
                  <a:cubicBezTo>
                    <a:pt x="789" y="944"/>
                    <a:pt x="788" y="944"/>
                    <a:pt x="789" y="945"/>
                  </a:cubicBezTo>
                  <a:cubicBezTo>
                    <a:pt x="790" y="945"/>
                    <a:pt x="791" y="944"/>
                    <a:pt x="792" y="945"/>
                  </a:cubicBezTo>
                  <a:cubicBezTo>
                    <a:pt x="794" y="945"/>
                    <a:pt x="792" y="945"/>
                    <a:pt x="792" y="945"/>
                  </a:cubicBezTo>
                  <a:cubicBezTo>
                    <a:pt x="791" y="946"/>
                    <a:pt x="789" y="945"/>
                    <a:pt x="790" y="946"/>
                  </a:cubicBezTo>
                  <a:cubicBezTo>
                    <a:pt x="792" y="948"/>
                    <a:pt x="794" y="946"/>
                    <a:pt x="796" y="947"/>
                  </a:cubicBezTo>
                  <a:cubicBezTo>
                    <a:pt x="796" y="947"/>
                    <a:pt x="796" y="947"/>
                    <a:pt x="796" y="947"/>
                  </a:cubicBezTo>
                  <a:cubicBezTo>
                    <a:pt x="796" y="948"/>
                    <a:pt x="797" y="948"/>
                    <a:pt x="797" y="949"/>
                  </a:cubicBezTo>
                  <a:cubicBezTo>
                    <a:pt x="797" y="949"/>
                    <a:pt x="797" y="949"/>
                    <a:pt x="797" y="949"/>
                  </a:cubicBezTo>
                  <a:cubicBezTo>
                    <a:pt x="798" y="949"/>
                    <a:pt x="798" y="949"/>
                    <a:pt x="798" y="949"/>
                  </a:cubicBezTo>
                  <a:cubicBezTo>
                    <a:pt x="798" y="949"/>
                    <a:pt x="798" y="949"/>
                    <a:pt x="799" y="950"/>
                  </a:cubicBezTo>
                  <a:close/>
                  <a:moveTo>
                    <a:pt x="784" y="951"/>
                  </a:moveTo>
                  <a:cubicBezTo>
                    <a:pt x="784" y="951"/>
                    <a:pt x="784" y="951"/>
                    <a:pt x="784" y="951"/>
                  </a:cubicBezTo>
                  <a:cubicBezTo>
                    <a:pt x="784" y="951"/>
                    <a:pt x="784" y="951"/>
                    <a:pt x="784" y="951"/>
                  </a:cubicBezTo>
                  <a:cubicBezTo>
                    <a:pt x="784" y="951"/>
                    <a:pt x="784" y="951"/>
                    <a:pt x="784" y="951"/>
                  </a:cubicBezTo>
                  <a:close/>
                  <a:moveTo>
                    <a:pt x="699" y="928"/>
                  </a:moveTo>
                  <a:cubicBezTo>
                    <a:pt x="699" y="929"/>
                    <a:pt x="699" y="929"/>
                    <a:pt x="699" y="929"/>
                  </a:cubicBezTo>
                  <a:cubicBezTo>
                    <a:pt x="700" y="929"/>
                    <a:pt x="700" y="929"/>
                    <a:pt x="700" y="929"/>
                  </a:cubicBezTo>
                  <a:cubicBezTo>
                    <a:pt x="700" y="930"/>
                    <a:pt x="701" y="930"/>
                    <a:pt x="701" y="929"/>
                  </a:cubicBezTo>
                  <a:cubicBezTo>
                    <a:pt x="703" y="930"/>
                    <a:pt x="703" y="927"/>
                    <a:pt x="702" y="926"/>
                  </a:cubicBezTo>
                  <a:cubicBezTo>
                    <a:pt x="700" y="926"/>
                    <a:pt x="700" y="930"/>
                    <a:pt x="699" y="928"/>
                  </a:cubicBezTo>
                  <a:close/>
                  <a:moveTo>
                    <a:pt x="717" y="917"/>
                  </a:moveTo>
                  <a:cubicBezTo>
                    <a:pt x="716" y="917"/>
                    <a:pt x="716" y="916"/>
                    <a:pt x="715" y="917"/>
                  </a:cubicBezTo>
                  <a:cubicBezTo>
                    <a:pt x="716" y="917"/>
                    <a:pt x="716" y="917"/>
                    <a:pt x="717" y="917"/>
                  </a:cubicBezTo>
                  <a:close/>
                  <a:moveTo>
                    <a:pt x="724" y="920"/>
                  </a:moveTo>
                  <a:cubicBezTo>
                    <a:pt x="724" y="920"/>
                    <a:pt x="724" y="920"/>
                    <a:pt x="723" y="920"/>
                  </a:cubicBezTo>
                  <a:cubicBezTo>
                    <a:pt x="723" y="920"/>
                    <a:pt x="724" y="920"/>
                    <a:pt x="724" y="920"/>
                  </a:cubicBezTo>
                  <a:close/>
                  <a:moveTo>
                    <a:pt x="731" y="936"/>
                  </a:moveTo>
                  <a:cubicBezTo>
                    <a:pt x="731" y="936"/>
                    <a:pt x="731" y="936"/>
                    <a:pt x="731" y="935"/>
                  </a:cubicBezTo>
                  <a:cubicBezTo>
                    <a:pt x="731" y="935"/>
                    <a:pt x="731" y="936"/>
                    <a:pt x="731" y="936"/>
                  </a:cubicBezTo>
                  <a:close/>
                  <a:moveTo>
                    <a:pt x="759" y="939"/>
                  </a:moveTo>
                  <a:cubicBezTo>
                    <a:pt x="761" y="939"/>
                    <a:pt x="756" y="936"/>
                    <a:pt x="756" y="936"/>
                  </a:cubicBezTo>
                  <a:cubicBezTo>
                    <a:pt x="756" y="936"/>
                    <a:pt x="756" y="936"/>
                    <a:pt x="755" y="936"/>
                  </a:cubicBezTo>
                  <a:cubicBezTo>
                    <a:pt x="755" y="935"/>
                    <a:pt x="755" y="936"/>
                    <a:pt x="755" y="935"/>
                  </a:cubicBezTo>
                  <a:cubicBezTo>
                    <a:pt x="755" y="935"/>
                    <a:pt x="754" y="935"/>
                    <a:pt x="754" y="935"/>
                  </a:cubicBezTo>
                  <a:cubicBezTo>
                    <a:pt x="754" y="935"/>
                    <a:pt x="754" y="935"/>
                    <a:pt x="754" y="935"/>
                  </a:cubicBezTo>
                  <a:cubicBezTo>
                    <a:pt x="754" y="935"/>
                    <a:pt x="750" y="934"/>
                    <a:pt x="750" y="934"/>
                  </a:cubicBezTo>
                  <a:cubicBezTo>
                    <a:pt x="750" y="935"/>
                    <a:pt x="750" y="935"/>
                    <a:pt x="750" y="935"/>
                  </a:cubicBezTo>
                  <a:cubicBezTo>
                    <a:pt x="750" y="935"/>
                    <a:pt x="749" y="934"/>
                    <a:pt x="749" y="934"/>
                  </a:cubicBezTo>
                  <a:cubicBezTo>
                    <a:pt x="749" y="934"/>
                    <a:pt x="750" y="934"/>
                    <a:pt x="749" y="932"/>
                  </a:cubicBezTo>
                  <a:cubicBezTo>
                    <a:pt x="749" y="932"/>
                    <a:pt x="748" y="932"/>
                    <a:pt x="747" y="932"/>
                  </a:cubicBezTo>
                  <a:cubicBezTo>
                    <a:pt x="745" y="932"/>
                    <a:pt x="740" y="928"/>
                    <a:pt x="738" y="927"/>
                  </a:cubicBezTo>
                  <a:cubicBezTo>
                    <a:pt x="738" y="928"/>
                    <a:pt x="739" y="928"/>
                    <a:pt x="740" y="929"/>
                  </a:cubicBezTo>
                  <a:cubicBezTo>
                    <a:pt x="739" y="930"/>
                    <a:pt x="734" y="926"/>
                    <a:pt x="734" y="925"/>
                  </a:cubicBezTo>
                  <a:cubicBezTo>
                    <a:pt x="735" y="926"/>
                    <a:pt x="737" y="926"/>
                    <a:pt x="737" y="927"/>
                  </a:cubicBezTo>
                  <a:cubicBezTo>
                    <a:pt x="738" y="925"/>
                    <a:pt x="730" y="920"/>
                    <a:pt x="729" y="922"/>
                  </a:cubicBezTo>
                  <a:cubicBezTo>
                    <a:pt x="729" y="922"/>
                    <a:pt x="730" y="922"/>
                    <a:pt x="731" y="922"/>
                  </a:cubicBezTo>
                  <a:cubicBezTo>
                    <a:pt x="730" y="923"/>
                    <a:pt x="730" y="923"/>
                    <a:pt x="730" y="923"/>
                  </a:cubicBezTo>
                  <a:cubicBezTo>
                    <a:pt x="729" y="923"/>
                    <a:pt x="725" y="923"/>
                    <a:pt x="724" y="922"/>
                  </a:cubicBezTo>
                  <a:cubicBezTo>
                    <a:pt x="725" y="922"/>
                    <a:pt x="725" y="921"/>
                    <a:pt x="726" y="921"/>
                  </a:cubicBezTo>
                  <a:cubicBezTo>
                    <a:pt x="723" y="921"/>
                    <a:pt x="724" y="922"/>
                    <a:pt x="722" y="920"/>
                  </a:cubicBezTo>
                  <a:cubicBezTo>
                    <a:pt x="720" y="919"/>
                    <a:pt x="718" y="918"/>
                    <a:pt x="716" y="918"/>
                  </a:cubicBezTo>
                  <a:cubicBezTo>
                    <a:pt x="711" y="917"/>
                    <a:pt x="706" y="917"/>
                    <a:pt x="701" y="918"/>
                  </a:cubicBezTo>
                  <a:cubicBezTo>
                    <a:pt x="698" y="918"/>
                    <a:pt x="694" y="919"/>
                    <a:pt x="692" y="921"/>
                  </a:cubicBezTo>
                  <a:cubicBezTo>
                    <a:pt x="691" y="922"/>
                    <a:pt x="691" y="924"/>
                    <a:pt x="690" y="925"/>
                  </a:cubicBezTo>
                  <a:cubicBezTo>
                    <a:pt x="690" y="926"/>
                    <a:pt x="687" y="925"/>
                    <a:pt x="687" y="926"/>
                  </a:cubicBezTo>
                  <a:cubicBezTo>
                    <a:pt x="688" y="928"/>
                    <a:pt x="689" y="926"/>
                    <a:pt x="690" y="926"/>
                  </a:cubicBezTo>
                  <a:cubicBezTo>
                    <a:pt x="690" y="926"/>
                    <a:pt x="690" y="927"/>
                    <a:pt x="690" y="927"/>
                  </a:cubicBezTo>
                  <a:cubicBezTo>
                    <a:pt x="690" y="927"/>
                    <a:pt x="691" y="927"/>
                    <a:pt x="691" y="927"/>
                  </a:cubicBezTo>
                  <a:cubicBezTo>
                    <a:pt x="691" y="927"/>
                    <a:pt x="691" y="926"/>
                    <a:pt x="691" y="926"/>
                  </a:cubicBezTo>
                  <a:cubicBezTo>
                    <a:pt x="691" y="926"/>
                    <a:pt x="692" y="926"/>
                    <a:pt x="692" y="926"/>
                  </a:cubicBezTo>
                  <a:cubicBezTo>
                    <a:pt x="693" y="926"/>
                    <a:pt x="694" y="925"/>
                    <a:pt x="695" y="924"/>
                  </a:cubicBezTo>
                  <a:cubicBezTo>
                    <a:pt x="697" y="924"/>
                    <a:pt x="698" y="924"/>
                    <a:pt x="699" y="923"/>
                  </a:cubicBezTo>
                  <a:cubicBezTo>
                    <a:pt x="701" y="921"/>
                    <a:pt x="702" y="921"/>
                    <a:pt x="705" y="921"/>
                  </a:cubicBezTo>
                  <a:cubicBezTo>
                    <a:pt x="705" y="920"/>
                    <a:pt x="708" y="920"/>
                    <a:pt x="709" y="922"/>
                  </a:cubicBezTo>
                  <a:cubicBezTo>
                    <a:pt x="709" y="922"/>
                    <a:pt x="706" y="923"/>
                    <a:pt x="706" y="923"/>
                  </a:cubicBezTo>
                  <a:cubicBezTo>
                    <a:pt x="706" y="923"/>
                    <a:pt x="707" y="923"/>
                    <a:pt x="707" y="924"/>
                  </a:cubicBezTo>
                  <a:cubicBezTo>
                    <a:pt x="708" y="924"/>
                    <a:pt x="708" y="924"/>
                    <a:pt x="708" y="924"/>
                  </a:cubicBezTo>
                  <a:cubicBezTo>
                    <a:pt x="710" y="924"/>
                    <a:pt x="712" y="925"/>
                    <a:pt x="712" y="924"/>
                  </a:cubicBezTo>
                  <a:cubicBezTo>
                    <a:pt x="712" y="924"/>
                    <a:pt x="712" y="924"/>
                    <a:pt x="713" y="925"/>
                  </a:cubicBezTo>
                  <a:cubicBezTo>
                    <a:pt x="713" y="925"/>
                    <a:pt x="713" y="925"/>
                    <a:pt x="713" y="925"/>
                  </a:cubicBezTo>
                  <a:cubicBezTo>
                    <a:pt x="714" y="926"/>
                    <a:pt x="716" y="926"/>
                    <a:pt x="716" y="926"/>
                  </a:cubicBezTo>
                  <a:cubicBezTo>
                    <a:pt x="718" y="926"/>
                    <a:pt x="719" y="927"/>
                    <a:pt x="720" y="927"/>
                  </a:cubicBezTo>
                  <a:cubicBezTo>
                    <a:pt x="724" y="929"/>
                    <a:pt x="727" y="927"/>
                    <a:pt x="730" y="930"/>
                  </a:cubicBezTo>
                  <a:cubicBezTo>
                    <a:pt x="731" y="932"/>
                    <a:pt x="731" y="933"/>
                    <a:pt x="733" y="934"/>
                  </a:cubicBezTo>
                  <a:cubicBezTo>
                    <a:pt x="734" y="935"/>
                    <a:pt x="736" y="935"/>
                    <a:pt x="738" y="935"/>
                  </a:cubicBezTo>
                  <a:cubicBezTo>
                    <a:pt x="741" y="936"/>
                    <a:pt x="738" y="939"/>
                    <a:pt x="736" y="940"/>
                  </a:cubicBezTo>
                  <a:cubicBezTo>
                    <a:pt x="736" y="941"/>
                    <a:pt x="735" y="941"/>
                    <a:pt x="737" y="941"/>
                  </a:cubicBezTo>
                  <a:cubicBezTo>
                    <a:pt x="739" y="941"/>
                    <a:pt x="742" y="941"/>
                    <a:pt x="743" y="940"/>
                  </a:cubicBezTo>
                  <a:cubicBezTo>
                    <a:pt x="743" y="940"/>
                    <a:pt x="743" y="940"/>
                    <a:pt x="744" y="940"/>
                  </a:cubicBezTo>
                  <a:cubicBezTo>
                    <a:pt x="746" y="940"/>
                    <a:pt x="747" y="941"/>
                    <a:pt x="749" y="940"/>
                  </a:cubicBezTo>
                  <a:cubicBezTo>
                    <a:pt x="749" y="941"/>
                    <a:pt x="750" y="941"/>
                    <a:pt x="750" y="941"/>
                  </a:cubicBezTo>
                  <a:cubicBezTo>
                    <a:pt x="750" y="941"/>
                    <a:pt x="750" y="941"/>
                    <a:pt x="750" y="941"/>
                  </a:cubicBezTo>
                  <a:cubicBezTo>
                    <a:pt x="751" y="941"/>
                    <a:pt x="751" y="941"/>
                    <a:pt x="752" y="941"/>
                  </a:cubicBezTo>
                  <a:cubicBezTo>
                    <a:pt x="753" y="941"/>
                    <a:pt x="752" y="940"/>
                    <a:pt x="753" y="940"/>
                  </a:cubicBezTo>
                  <a:cubicBezTo>
                    <a:pt x="753" y="940"/>
                    <a:pt x="753" y="940"/>
                    <a:pt x="753" y="941"/>
                  </a:cubicBezTo>
                  <a:cubicBezTo>
                    <a:pt x="754" y="941"/>
                    <a:pt x="756" y="940"/>
                    <a:pt x="757" y="940"/>
                  </a:cubicBezTo>
                  <a:cubicBezTo>
                    <a:pt x="758" y="939"/>
                    <a:pt x="759" y="939"/>
                    <a:pt x="759" y="939"/>
                  </a:cubicBezTo>
                  <a:close/>
                  <a:moveTo>
                    <a:pt x="726" y="921"/>
                  </a:moveTo>
                  <a:cubicBezTo>
                    <a:pt x="726" y="921"/>
                    <a:pt x="726" y="921"/>
                    <a:pt x="727" y="921"/>
                  </a:cubicBezTo>
                  <a:cubicBezTo>
                    <a:pt x="726" y="921"/>
                    <a:pt x="726" y="921"/>
                    <a:pt x="726" y="921"/>
                  </a:cubicBezTo>
                  <a:close/>
                  <a:moveTo>
                    <a:pt x="735" y="924"/>
                  </a:moveTo>
                  <a:cubicBezTo>
                    <a:pt x="735" y="923"/>
                    <a:pt x="735" y="923"/>
                    <a:pt x="734" y="923"/>
                  </a:cubicBezTo>
                  <a:cubicBezTo>
                    <a:pt x="734" y="923"/>
                    <a:pt x="734" y="923"/>
                    <a:pt x="735" y="924"/>
                  </a:cubicBezTo>
                  <a:close/>
                  <a:moveTo>
                    <a:pt x="707" y="928"/>
                  </a:moveTo>
                  <a:cubicBezTo>
                    <a:pt x="706" y="928"/>
                    <a:pt x="706" y="928"/>
                    <a:pt x="706" y="928"/>
                  </a:cubicBezTo>
                  <a:cubicBezTo>
                    <a:pt x="707" y="929"/>
                    <a:pt x="707" y="928"/>
                    <a:pt x="707" y="928"/>
                  </a:cubicBezTo>
                  <a:close/>
                  <a:moveTo>
                    <a:pt x="707" y="928"/>
                  </a:moveTo>
                  <a:cubicBezTo>
                    <a:pt x="707" y="928"/>
                    <a:pt x="707" y="928"/>
                    <a:pt x="707" y="928"/>
                  </a:cubicBezTo>
                  <a:cubicBezTo>
                    <a:pt x="707" y="928"/>
                    <a:pt x="707" y="928"/>
                    <a:pt x="707" y="928"/>
                  </a:cubicBezTo>
                  <a:close/>
                  <a:moveTo>
                    <a:pt x="713" y="523"/>
                  </a:moveTo>
                  <a:cubicBezTo>
                    <a:pt x="713" y="524"/>
                    <a:pt x="709" y="521"/>
                    <a:pt x="709" y="521"/>
                  </a:cubicBezTo>
                  <a:cubicBezTo>
                    <a:pt x="708" y="520"/>
                    <a:pt x="706" y="520"/>
                    <a:pt x="705" y="520"/>
                  </a:cubicBezTo>
                  <a:cubicBezTo>
                    <a:pt x="704" y="519"/>
                    <a:pt x="704" y="518"/>
                    <a:pt x="703" y="517"/>
                  </a:cubicBezTo>
                  <a:cubicBezTo>
                    <a:pt x="703" y="516"/>
                    <a:pt x="703" y="516"/>
                    <a:pt x="702" y="515"/>
                  </a:cubicBezTo>
                  <a:cubicBezTo>
                    <a:pt x="701" y="515"/>
                    <a:pt x="700" y="516"/>
                    <a:pt x="699" y="515"/>
                  </a:cubicBezTo>
                  <a:cubicBezTo>
                    <a:pt x="699" y="514"/>
                    <a:pt x="700" y="513"/>
                    <a:pt x="700" y="512"/>
                  </a:cubicBezTo>
                  <a:cubicBezTo>
                    <a:pt x="699" y="512"/>
                    <a:pt x="698" y="512"/>
                    <a:pt x="697" y="513"/>
                  </a:cubicBezTo>
                  <a:cubicBezTo>
                    <a:pt x="696" y="514"/>
                    <a:pt x="696" y="517"/>
                    <a:pt x="695" y="518"/>
                  </a:cubicBezTo>
                  <a:cubicBezTo>
                    <a:pt x="694" y="520"/>
                    <a:pt x="693" y="520"/>
                    <a:pt x="692" y="521"/>
                  </a:cubicBezTo>
                  <a:cubicBezTo>
                    <a:pt x="690" y="522"/>
                    <a:pt x="690" y="523"/>
                    <a:pt x="689" y="524"/>
                  </a:cubicBezTo>
                  <a:cubicBezTo>
                    <a:pt x="688" y="526"/>
                    <a:pt x="685" y="529"/>
                    <a:pt x="683" y="527"/>
                  </a:cubicBezTo>
                  <a:cubicBezTo>
                    <a:pt x="681" y="526"/>
                    <a:pt x="682" y="519"/>
                    <a:pt x="682" y="517"/>
                  </a:cubicBezTo>
                  <a:cubicBezTo>
                    <a:pt x="681" y="519"/>
                    <a:pt x="679" y="519"/>
                    <a:pt x="677" y="519"/>
                  </a:cubicBezTo>
                  <a:cubicBezTo>
                    <a:pt x="676" y="520"/>
                    <a:pt x="673" y="522"/>
                    <a:pt x="672" y="521"/>
                  </a:cubicBezTo>
                  <a:cubicBezTo>
                    <a:pt x="669" y="520"/>
                    <a:pt x="675" y="515"/>
                    <a:pt x="676" y="514"/>
                  </a:cubicBezTo>
                  <a:cubicBezTo>
                    <a:pt x="677" y="514"/>
                    <a:pt x="678" y="513"/>
                    <a:pt x="678" y="511"/>
                  </a:cubicBezTo>
                  <a:cubicBezTo>
                    <a:pt x="678" y="510"/>
                    <a:pt x="677" y="508"/>
                    <a:pt x="677" y="507"/>
                  </a:cubicBezTo>
                  <a:cubicBezTo>
                    <a:pt x="677" y="506"/>
                    <a:pt x="677" y="504"/>
                    <a:pt x="678" y="503"/>
                  </a:cubicBezTo>
                  <a:cubicBezTo>
                    <a:pt x="679" y="499"/>
                    <a:pt x="678" y="495"/>
                    <a:pt x="679" y="490"/>
                  </a:cubicBezTo>
                  <a:cubicBezTo>
                    <a:pt x="680" y="489"/>
                    <a:pt x="680" y="484"/>
                    <a:pt x="683" y="485"/>
                  </a:cubicBezTo>
                  <a:cubicBezTo>
                    <a:pt x="687" y="485"/>
                    <a:pt x="685" y="491"/>
                    <a:pt x="686" y="493"/>
                  </a:cubicBezTo>
                  <a:cubicBezTo>
                    <a:pt x="688" y="497"/>
                    <a:pt x="688" y="493"/>
                    <a:pt x="689" y="492"/>
                  </a:cubicBezTo>
                  <a:cubicBezTo>
                    <a:pt x="691" y="492"/>
                    <a:pt x="692" y="494"/>
                    <a:pt x="692" y="494"/>
                  </a:cubicBezTo>
                  <a:cubicBezTo>
                    <a:pt x="694" y="496"/>
                    <a:pt x="696" y="497"/>
                    <a:pt x="698" y="498"/>
                  </a:cubicBezTo>
                  <a:cubicBezTo>
                    <a:pt x="700" y="500"/>
                    <a:pt x="701" y="502"/>
                    <a:pt x="704" y="503"/>
                  </a:cubicBezTo>
                  <a:cubicBezTo>
                    <a:pt x="707" y="505"/>
                    <a:pt x="708" y="506"/>
                    <a:pt x="709" y="509"/>
                  </a:cubicBezTo>
                  <a:cubicBezTo>
                    <a:pt x="709" y="511"/>
                    <a:pt x="709" y="512"/>
                    <a:pt x="709" y="513"/>
                  </a:cubicBezTo>
                  <a:cubicBezTo>
                    <a:pt x="708" y="513"/>
                    <a:pt x="707" y="513"/>
                    <a:pt x="707" y="514"/>
                  </a:cubicBezTo>
                  <a:cubicBezTo>
                    <a:pt x="707" y="515"/>
                    <a:pt x="709" y="514"/>
                    <a:pt x="710" y="514"/>
                  </a:cubicBezTo>
                  <a:cubicBezTo>
                    <a:pt x="711" y="514"/>
                    <a:pt x="712" y="514"/>
                    <a:pt x="714" y="515"/>
                  </a:cubicBezTo>
                  <a:cubicBezTo>
                    <a:pt x="714" y="514"/>
                    <a:pt x="713" y="513"/>
                    <a:pt x="715" y="513"/>
                  </a:cubicBezTo>
                  <a:cubicBezTo>
                    <a:pt x="716" y="514"/>
                    <a:pt x="716" y="516"/>
                    <a:pt x="716" y="516"/>
                  </a:cubicBezTo>
                  <a:cubicBezTo>
                    <a:pt x="721" y="519"/>
                    <a:pt x="715" y="520"/>
                    <a:pt x="713" y="523"/>
                  </a:cubicBezTo>
                  <a:cubicBezTo>
                    <a:pt x="714" y="523"/>
                    <a:pt x="714" y="522"/>
                    <a:pt x="714" y="522"/>
                  </a:cubicBezTo>
                  <a:cubicBezTo>
                    <a:pt x="714" y="522"/>
                    <a:pt x="713" y="523"/>
                    <a:pt x="713" y="523"/>
                  </a:cubicBezTo>
                  <a:cubicBezTo>
                    <a:pt x="713" y="523"/>
                    <a:pt x="714" y="523"/>
                    <a:pt x="714" y="522"/>
                  </a:cubicBezTo>
                  <a:cubicBezTo>
                    <a:pt x="714" y="523"/>
                    <a:pt x="713" y="523"/>
                    <a:pt x="713" y="523"/>
                  </a:cubicBezTo>
                  <a:cubicBezTo>
                    <a:pt x="713" y="523"/>
                    <a:pt x="713" y="523"/>
                    <a:pt x="714" y="522"/>
                  </a:cubicBezTo>
                  <a:cubicBezTo>
                    <a:pt x="714" y="522"/>
                    <a:pt x="714" y="522"/>
                    <a:pt x="713" y="523"/>
                  </a:cubicBezTo>
                  <a:cubicBezTo>
                    <a:pt x="713" y="524"/>
                    <a:pt x="714" y="521"/>
                    <a:pt x="713" y="523"/>
                  </a:cubicBezTo>
                  <a:close/>
                  <a:moveTo>
                    <a:pt x="682" y="516"/>
                  </a:moveTo>
                  <a:cubicBezTo>
                    <a:pt x="682" y="516"/>
                    <a:pt x="682" y="516"/>
                    <a:pt x="682" y="516"/>
                  </a:cubicBezTo>
                  <a:cubicBezTo>
                    <a:pt x="682" y="516"/>
                    <a:pt x="682" y="516"/>
                    <a:pt x="682" y="516"/>
                  </a:cubicBezTo>
                  <a:cubicBezTo>
                    <a:pt x="682" y="516"/>
                    <a:pt x="682" y="516"/>
                    <a:pt x="682" y="516"/>
                  </a:cubicBezTo>
                  <a:close/>
                  <a:moveTo>
                    <a:pt x="682" y="516"/>
                  </a:moveTo>
                  <a:cubicBezTo>
                    <a:pt x="682" y="516"/>
                    <a:pt x="682" y="516"/>
                    <a:pt x="682" y="516"/>
                  </a:cubicBezTo>
                  <a:cubicBezTo>
                    <a:pt x="682" y="516"/>
                    <a:pt x="682" y="516"/>
                    <a:pt x="682" y="516"/>
                  </a:cubicBezTo>
                  <a:cubicBezTo>
                    <a:pt x="682" y="516"/>
                    <a:pt x="682" y="516"/>
                    <a:pt x="682" y="516"/>
                  </a:cubicBezTo>
                  <a:close/>
                  <a:moveTo>
                    <a:pt x="707" y="531"/>
                  </a:moveTo>
                  <a:cubicBezTo>
                    <a:pt x="704" y="530"/>
                    <a:pt x="702" y="531"/>
                    <a:pt x="699" y="531"/>
                  </a:cubicBezTo>
                  <a:cubicBezTo>
                    <a:pt x="697" y="531"/>
                    <a:pt x="697" y="531"/>
                    <a:pt x="696" y="533"/>
                  </a:cubicBezTo>
                  <a:cubicBezTo>
                    <a:pt x="695" y="534"/>
                    <a:pt x="694" y="537"/>
                    <a:pt x="694" y="539"/>
                  </a:cubicBezTo>
                  <a:cubicBezTo>
                    <a:pt x="694" y="539"/>
                    <a:pt x="694" y="541"/>
                    <a:pt x="695" y="541"/>
                  </a:cubicBezTo>
                  <a:cubicBezTo>
                    <a:pt x="695" y="541"/>
                    <a:pt x="695" y="541"/>
                    <a:pt x="696" y="541"/>
                  </a:cubicBezTo>
                  <a:cubicBezTo>
                    <a:pt x="700" y="542"/>
                    <a:pt x="702" y="539"/>
                    <a:pt x="704" y="537"/>
                  </a:cubicBezTo>
                  <a:cubicBezTo>
                    <a:pt x="705" y="536"/>
                    <a:pt x="709" y="531"/>
                    <a:pt x="706" y="530"/>
                  </a:cubicBezTo>
                  <a:cubicBezTo>
                    <a:pt x="707" y="531"/>
                    <a:pt x="706" y="530"/>
                    <a:pt x="706" y="530"/>
                  </a:cubicBezTo>
                  <a:cubicBezTo>
                    <a:pt x="706" y="530"/>
                    <a:pt x="707" y="530"/>
                    <a:pt x="707" y="531"/>
                  </a:cubicBezTo>
                  <a:cubicBezTo>
                    <a:pt x="706" y="530"/>
                    <a:pt x="706" y="530"/>
                    <a:pt x="706" y="530"/>
                  </a:cubicBezTo>
                  <a:cubicBezTo>
                    <a:pt x="706" y="530"/>
                    <a:pt x="707" y="531"/>
                    <a:pt x="707" y="531"/>
                  </a:cubicBezTo>
                  <a:close/>
                  <a:moveTo>
                    <a:pt x="747" y="442"/>
                  </a:moveTo>
                  <a:cubicBezTo>
                    <a:pt x="746" y="443"/>
                    <a:pt x="744" y="443"/>
                    <a:pt x="744" y="443"/>
                  </a:cubicBezTo>
                  <a:cubicBezTo>
                    <a:pt x="742" y="444"/>
                    <a:pt x="741" y="445"/>
                    <a:pt x="740" y="447"/>
                  </a:cubicBezTo>
                  <a:cubicBezTo>
                    <a:pt x="738" y="451"/>
                    <a:pt x="739" y="453"/>
                    <a:pt x="739" y="458"/>
                  </a:cubicBezTo>
                  <a:cubicBezTo>
                    <a:pt x="740" y="465"/>
                    <a:pt x="750" y="461"/>
                    <a:pt x="753" y="458"/>
                  </a:cubicBezTo>
                  <a:cubicBezTo>
                    <a:pt x="754" y="456"/>
                    <a:pt x="754" y="455"/>
                    <a:pt x="754" y="453"/>
                  </a:cubicBezTo>
                  <a:cubicBezTo>
                    <a:pt x="754" y="452"/>
                    <a:pt x="753" y="451"/>
                    <a:pt x="753" y="450"/>
                  </a:cubicBezTo>
                  <a:cubicBezTo>
                    <a:pt x="753" y="449"/>
                    <a:pt x="753" y="448"/>
                    <a:pt x="753" y="447"/>
                  </a:cubicBezTo>
                  <a:cubicBezTo>
                    <a:pt x="753" y="444"/>
                    <a:pt x="749" y="440"/>
                    <a:pt x="747" y="443"/>
                  </a:cubicBezTo>
                  <a:cubicBezTo>
                    <a:pt x="747" y="442"/>
                    <a:pt x="747" y="442"/>
                    <a:pt x="747" y="442"/>
                  </a:cubicBezTo>
                  <a:cubicBezTo>
                    <a:pt x="747" y="442"/>
                    <a:pt x="747" y="442"/>
                    <a:pt x="747" y="443"/>
                  </a:cubicBezTo>
                  <a:cubicBezTo>
                    <a:pt x="747" y="443"/>
                    <a:pt x="747" y="442"/>
                    <a:pt x="747" y="442"/>
                  </a:cubicBezTo>
                  <a:cubicBezTo>
                    <a:pt x="747" y="442"/>
                    <a:pt x="747" y="442"/>
                    <a:pt x="747" y="442"/>
                  </a:cubicBezTo>
                  <a:close/>
                  <a:moveTo>
                    <a:pt x="719" y="547"/>
                  </a:moveTo>
                  <a:cubicBezTo>
                    <a:pt x="720" y="548"/>
                    <a:pt x="720" y="550"/>
                    <a:pt x="721" y="550"/>
                  </a:cubicBezTo>
                  <a:cubicBezTo>
                    <a:pt x="723" y="550"/>
                    <a:pt x="723" y="548"/>
                    <a:pt x="723" y="547"/>
                  </a:cubicBezTo>
                  <a:cubicBezTo>
                    <a:pt x="724" y="545"/>
                    <a:pt x="726" y="540"/>
                    <a:pt x="723" y="539"/>
                  </a:cubicBezTo>
                  <a:cubicBezTo>
                    <a:pt x="720" y="537"/>
                    <a:pt x="716" y="545"/>
                    <a:pt x="719" y="547"/>
                  </a:cubicBezTo>
                  <a:cubicBezTo>
                    <a:pt x="719" y="547"/>
                    <a:pt x="718" y="547"/>
                    <a:pt x="718" y="546"/>
                  </a:cubicBezTo>
                  <a:cubicBezTo>
                    <a:pt x="718" y="547"/>
                    <a:pt x="718" y="547"/>
                    <a:pt x="719" y="547"/>
                  </a:cubicBezTo>
                  <a:cubicBezTo>
                    <a:pt x="718" y="547"/>
                    <a:pt x="718" y="546"/>
                    <a:pt x="718" y="546"/>
                  </a:cubicBezTo>
                  <a:cubicBezTo>
                    <a:pt x="718" y="546"/>
                    <a:pt x="718" y="547"/>
                    <a:pt x="719" y="547"/>
                  </a:cubicBezTo>
                  <a:close/>
                  <a:moveTo>
                    <a:pt x="756" y="447"/>
                  </a:moveTo>
                  <a:cubicBezTo>
                    <a:pt x="754" y="447"/>
                    <a:pt x="756" y="450"/>
                    <a:pt x="756" y="450"/>
                  </a:cubicBezTo>
                  <a:cubicBezTo>
                    <a:pt x="757" y="452"/>
                    <a:pt x="760" y="453"/>
                    <a:pt x="762" y="453"/>
                  </a:cubicBezTo>
                  <a:cubicBezTo>
                    <a:pt x="764" y="452"/>
                    <a:pt x="766" y="450"/>
                    <a:pt x="764" y="449"/>
                  </a:cubicBezTo>
                  <a:cubicBezTo>
                    <a:pt x="763" y="448"/>
                    <a:pt x="762" y="448"/>
                    <a:pt x="761" y="448"/>
                  </a:cubicBezTo>
                  <a:cubicBezTo>
                    <a:pt x="760" y="447"/>
                    <a:pt x="759" y="446"/>
                    <a:pt x="758" y="445"/>
                  </a:cubicBezTo>
                  <a:cubicBezTo>
                    <a:pt x="758" y="447"/>
                    <a:pt x="757" y="447"/>
                    <a:pt x="755" y="447"/>
                  </a:cubicBezTo>
                  <a:cubicBezTo>
                    <a:pt x="756" y="447"/>
                    <a:pt x="756" y="447"/>
                    <a:pt x="756" y="447"/>
                  </a:cubicBezTo>
                  <a:cubicBezTo>
                    <a:pt x="756" y="447"/>
                    <a:pt x="756" y="447"/>
                    <a:pt x="755" y="447"/>
                  </a:cubicBezTo>
                  <a:cubicBezTo>
                    <a:pt x="756" y="447"/>
                    <a:pt x="757" y="447"/>
                    <a:pt x="756" y="447"/>
                  </a:cubicBezTo>
                  <a:close/>
                  <a:moveTo>
                    <a:pt x="844" y="469"/>
                  </a:moveTo>
                  <a:cubicBezTo>
                    <a:pt x="845" y="470"/>
                    <a:pt x="846" y="471"/>
                    <a:pt x="846" y="472"/>
                  </a:cubicBezTo>
                  <a:cubicBezTo>
                    <a:pt x="845" y="474"/>
                    <a:pt x="844" y="473"/>
                    <a:pt x="844" y="474"/>
                  </a:cubicBezTo>
                  <a:cubicBezTo>
                    <a:pt x="844" y="475"/>
                    <a:pt x="843" y="475"/>
                    <a:pt x="843" y="476"/>
                  </a:cubicBezTo>
                  <a:cubicBezTo>
                    <a:pt x="843" y="476"/>
                    <a:pt x="846" y="477"/>
                    <a:pt x="843" y="478"/>
                  </a:cubicBezTo>
                  <a:cubicBezTo>
                    <a:pt x="842" y="478"/>
                    <a:pt x="841" y="477"/>
                    <a:pt x="840" y="476"/>
                  </a:cubicBezTo>
                  <a:cubicBezTo>
                    <a:pt x="838" y="476"/>
                    <a:pt x="839" y="476"/>
                    <a:pt x="838" y="477"/>
                  </a:cubicBezTo>
                  <a:cubicBezTo>
                    <a:pt x="838" y="477"/>
                    <a:pt x="837" y="481"/>
                    <a:pt x="836" y="478"/>
                  </a:cubicBezTo>
                  <a:cubicBezTo>
                    <a:pt x="836" y="480"/>
                    <a:pt x="840" y="479"/>
                    <a:pt x="840" y="481"/>
                  </a:cubicBezTo>
                  <a:cubicBezTo>
                    <a:pt x="841" y="482"/>
                    <a:pt x="839" y="484"/>
                    <a:pt x="839" y="484"/>
                  </a:cubicBezTo>
                  <a:cubicBezTo>
                    <a:pt x="838" y="485"/>
                    <a:pt x="839" y="485"/>
                    <a:pt x="838" y="486"/>
                  </a:cubicBezTo>
                  <a:cubicBezTo>
                    <a:pt x="837" y="486"/>
                    <a:pt x="836" y="485"/>
                    <a:pt x="836" y="485"/>
                  </a:cubicBezTo>
                  <a:cubicBezTo>
                    <a:pt x="835" y="487"/>
                    <a:pt x="839" y="488"/>
                    <a:pt x="837" y="489"/>
                  </a:cubicBezTo>
                  <a:cubicBezTo>
                    <a:pt x="835" y="490"/>
                    <a:pt x="833" y="488"/>
                    <a:pt x="832" y="487"/>
                  </a:cubicBezTo>
                  <a:cubicBezTo>
                    <a:pt x="832" y="487"/>
                    <a:pt x="832" y="488"/>
                    <a:pt x="832" y="488"/>
                  </a:cubicBezTo>
                  <a:cubicBezTo>
                    <a:pt x="832" y="488"/>
                    <a:pt x="832" y="488"/>
                    <a:pt x="831" y="488"/>
                  </a:cubicBezTo>
                  <a:cubicBezTo>
                    <a:pt x="831" y="488"/>
                    <a:pt x="831" y="488"/>
                    <a:pt x="831" y="489"/>
                  </a:cubicBezTo>
                  <a:cubicBezTo>
                    <a:pt x="832" y="489"/>
                    <a:pt x="832" y="490"/>
                    <a:pt x="831" y="490"/>
                  </a:cubicBezTo>
                  <a:cubicBezTo>
                    <a:pt x="830" y="491"/>
                    <a:pt x="832" y="491"/>
                    <a:pt x="832" y="492"/>
                  </a:cubicBezTo>
                  <a:cubicBezTo>
                    <a:pt x="831" y="492"/>
                    <a:pt x="831" y="491"/>
                    <a:pt x="830" y="492"/>
                  </a:cubicBezTo>
                  <a:cubicBezTo>
                    <a:pt x="831" y="492"/>
                    <a:pt x="831" y="493"/>
                    <a:pt x="832" y="493"/>
                  </a:cubicBezTo>
                  <a:cubicBezTo>
                    <a:pt x="832" y="493"/>
                    <a:pt x="833" y="494"/>
                    <a:pt x="833" y="495"/>
                  </a:cubicBezTo>
                  <a:cubicBezTo>
                    <a:pt x="832" y="495"/>
                    <a:pt x="832" y="494"/>
                    <a:pt x="832" y="494"/>
                  </a:cubicBezTo>
                  <a:cubicBezTo>
                    <a:pt x="832" y="496"/>
                    <a:pt x="830" y="498"/>
                    <a:pt x="831" y="500"/>
                  </a:cubicBezTo>
                  <a:cubicBezTo>
                    <a:pt x="830" y="500"/>
                    <a:pt x="830" y="499"/>
                    <a:pt x="829" y="499"/>
                  </a:cubicBezTo>
                  <a:cubicBezTo>
                    <a:pt x="829" y="498"/>
                    <a:pt x="828" y="498"/>
                    <a:pt x="829" y="497"/>
                  </a:cubicBezTo>
                  <a:cubicBezTo>
                    <a:pt x="828" y="497"/>
                    <a:pt x="827" y="497"/>
                    <a:pt x="827" y="498"/>
                  </a:cubicBezTo>
                  <a:cubicBezTo>
                    <a:pt x="827" y="497"/>
                    <a:pt x="826" y="494"/>
                    <a:pt x="825" y="494"/>
                  </a:cubicBezTo>
                  <a:cubicBezTo>
                    <a:pt x="824" y="495"/>
                    <a:pt x="825" y="496"/>
                    <a:pt x="824" y="497"/>
                  </a:cubicBezTo>
                  <a:cubicBezTo>
                    <a:pt x="823" y="496"/>
                    <a:pt x="822" y="493"/>
                    <a:pt x="821" y="493"/>
                  </a:cubicBezTo>
                  <a:cubicBezTo>
                    <a:pt x="819" y="491"/>
                    <a:pt x="822" y="491"/>
                    <a:pt x="822" y="489"/>
                  </a:cubicBezTo>
                  <a:cubicBezTo>
                    <a:pt x="822" y="489"/>
                    <a:pt x="820" y="491"/>
                    <a:pt x="819" y="490"/>
                  </a:cubicBezTo>
                  <a:cubicBezTo>
                    <a:pt x="818" y="489"/>
                    <a:pt x="820" y="489"/>
                    <a:pt x="821" y="488"/>
                  </a:cubicBezTo>
                  <a:cubicBezTo>
                    <a:pt x="816" y="489"/>
                    <a:pt x="819" y="484"/>
                    <a:pt x="821" y="483"/>
                  </a:cubicBezTo>
                  <a:cubicBezTo>
                    <a:pt x="821" y="483"/>
                    <a:pt x="822" y="483"/>
                    <a:pt x="822" y="483"/>
                  </a:cubicBezTo>
                  <a:cubicBezTo>
                    <a:pt x="822" y="482"/>
                    <a:pt x="822" y="482"/>
                    <a:pt x="822" y="481"/>
                  </a:cubicBezTo>
                  <a:cubicBezTo>
                    <a:pt x="821" y="482"/>
                    <a:pt x="812" y="485"/>
                    <a:pt x="815" y="481"/>
                  </a:cubicBezTo>
                  <a:cubicBezTo>
                    <a:pt x="815" y="481"/>
                    <a:pt x="815" y="481"/>
                    <a:pt x="815" y="481"/>
                  </a:cubicBezTo>
                  <a:cubicBezTo>
                    <a:pt x="815" y="481"/>
                    <a:pt x="815" y="481"/>
                    <a:pt x="815" y="481"/>
                  </a:cubicBezTo>
                  <a:cubicBezTo>
                    <a:pt x="814" y="481"/>
                    <a:pt x="814" y="481"/>
                    <a:pt x="814" y="481"/>
                  </a:cubicBezTo>
                  <a:cubicBezTo>
                    <a:pt x="813" y="481"/>
                    <a:pt x="814" y="480"/>
                    <a:pt x="813" y="480"/>
                  </a:cubicBezTo>
                  <a:cubicBezTo>
                    <a:pt x="813" y="480"/>
                    <a:pt x="812" y="479"/>
                    <a:pt x="812" y="479"/>
                  </a:cubicBezTo>
                  <a:cubicBezTo>
                    <a:pt x="811" y="478"/>
                    <a:pt x="811" y="478"/>
                    <a:pt x="811" y="477"/>
                  </a:cubicBezTo>
                  <a:cubicBezTo>
                    <a:pt x="811" y="477"/>
                    <a:pt x="812" y="476"/>
                    <a:pt x="811" y="476"/>
                  </a:cubicBezTo>
                  <a:cubicBezTo>
                    <a:pt x="810" y="476"/>
                    <a:pt x="808" y="479"/>
                    <a:pt x="807" y="476"/>
                  </a:cubicBezTo>
                  <a:cubicBezTo>
                    <a:pt x="808" y="476"/>
                    <a:pt x="808" y="477"/>
                    <a:pt x="808" y="477"/>
                  </a:cubicBezTo>
                  <a:cubicBezTo>
                    <a:pt x="808" y="476"/>
                    <a:pt x="808" y="476"/>
                    <a:pt x="808" y="476"/>
                  </a:cubicBezTo>
                  <a:cubicBezTo>
                    <a:pt x="808" y="475"/>
                    <a:pt x="810" y="478"/>
                    <a:pt x="809" y="475"/>
                  </a:cubicBezTo>
                  <a:cubicBezTo>
                    <a:pt x="809" y="475"/>
                    <a:pt x="809" y="475"/>
                    <a:pt x="809" y="475"/>
                  </a:cubicBezTo>
                  <a:cubicBezTo>
                    <a:pt x="809" y="475"/>
                    <a:pt x="809" y="475"/>
                    <a:pt x="809" y="475"/>
                  </a:cubicBezTo>
                  <a:cubicBezTo>
                    <a:pt x="809" y="475"/>
                    <a:pt x="809" y="475"/>
                    <a:pt x="809" y="475"/>
                  </a:cubicBezTo>
                  <a:cubicBezTo>
                    <a:pt x="808" y="475"/>
                    <a:pt x="807" y="475"/>
                    <a:pt x="806" y="475"/>
                  </a:cubicBezTo>
                  <a:cubicBezTo>
                    <a:pt x="807" y="476"/>
                    <a:pt x="807" y="477"/>
                    <a:pt x="806" y="476"/>
                  </a:cubicBezTo>
                  <a:cubicBezTo>
                    <a:pt x="807" y="480"/>
                    <a:pt x="802" y="475"/>
                    <a:pt x="801" y="474"/>
                  </a:cubicBezTo>
                  <a:cubicBezTo>
                    <a:pt x="802" y="476"/>
                    <a:pt x="803" y="481"/>
                    <a:pt x="806" y="481"/>
                  </a:cubicBezTo>
                  <a:cubicBezTo>
                    <a:pt x="806" y="481"/>
                    <a:pt x="806" y="481"/>
                    <a:pt x="806" y="481"/>
                  </a:cubicBezTo>
                  <a:cubicBezTo>
                    <a:pt x="806" y="481"/>
                    <a:pt x="806" y="482"/>
                    <a:pt x="806" y="482"/>
                  </a:cubicBezTo>
                  <a:cubicBezTo>
                    <a:pt x="806" y="483"/>
                    <a:pt x="806" y="484"/>
                    <a:pt x="805" y="484"/>
                  </a:cubicBezTo>
                  <a:cubicBezTo>
                    <a:pt x="804" y="484"/>
                    <a:pt x="802" y="483"/>
                    <a:pt x="802" y="484"/>
                  </a:cubicBezTo>
                  <a:cubicBezTo>
                    <a:pt x="802" y="484"/>
                    <a:pt x="802" y="484"/>
                    <a:pt x="802" y="484"/>
                  </a:cubicBezTo>
                  <a:cubicBezTo>
                    <a:pt x="802" y="485"/>
                    <a:pt x="801" y="484"/>
                    <a:pt x="801" y="485"/>
                  </a:cubicBezTo>
                  <a:cubicBezTo>
                    <a:pt x="801" y="485"/>
                    <a:pt x="801" y="485"/>
                    <a:pt x="801" y="485"/>
                  </a:cubicBezTo>
                  <a:cubicBezTo>
                    <a:pt x="801" y="485"/>
                    <a:pt x="803" y="486"/>
                    <a:pt x="801" y="487"/>
                  </a:cubicBezTo>
                  <a:cubicBezTo>
                    <a:pt x="801" y="487"/>
                    <a:pt x="801" y="487"/>
                    <a:pt x="801" y="487"/>
                  </a:cubicBezTo>
                  <a:cubicBezTo>
                    <a:pt x="801" y="487"/>
                    <a:pt x="801" y="490"/>
                    <a:pt x="801" y="490"/>
                  </a:cubicBezTo>
                  <a:cubicBezTo>
                    <a:pt x="802" y="490"/>
                    <a:pt x="802" y="489"/>
                    <a:pt x="803" y="489"/>
                  </a:cubicBezTo>
                  <a:cubicBezTo>
                    <a:pt x="803" y="489"/>
                    <a:pt x="803" y="489"/>
                    <a:pt x="803" y="489"/>
                  </a:cubicBezTo>
                  <a:cubicBezTo>
                    <a:pt x="803" y="488"/>
                    <a:pt x="804" y="488"/>
                    <a:pt x="805" y="488"/>
                  </a:cubicBezTo>
                  <a:cubicBezTo>
                    <a:pt x="805" y="488"/>
                    <a:pt x="805" y="489"/>
                    <a:pt x="806" y="489"/>
                  </a:cubicBezTo>
                  <a:cubicBezTo>
                    <a:pt x="806" y="489"/>
                    <a:pt x="806" y="489"/>
                    <a:pt x="806" y="489"/>
                  </a:cubicBezTo>
                  <a:cubicBezTo>
                    <a:pt x="806" y="489"/>
                    <a:pt x="807" y="490"/>
                    <a:pt x="805" y="490"/>
                  </a:cubicBezTo>
                  <a:cubicBezTo>
                    <a:pt x="805" y="490"/>
                    <a:pt x="805" y="490"/>
                    <a:pt x="805" y="490"/>
                  </a:cubicBezTo>
                  <a:cubicBezTo>
                    <a:pt x="805" y="490"/>
                    <a:pt x="805" y="491"/>
                    <a:pt x="805" y="491"/>
                  </a:cubicBezTo>
                  <a:cubicBezTo>
                    <a:pt x="805" y="491"/>
                    <a:pt x="805" y="491"/>
                    <a:pt x="805" y="491"/>
                  </a:cubicBezTo>
                  <a:cubicBezTo>
                    <a:pt x="806" y="491"/>
                    <a:pt x="807" y="491"/>
                    <a:pt x="808" y="492"/>
                  </a:cubicBezTo>
                  <a:cubicBezTo>
                    <a:pt x="807" y="492"/>
                    <a:pt x="807" y="492"/>
                    <a:pt x="807" y="493"/>
                  </a:cubicBezTo>
                  <a:cubicBezTo>
                    <a:pt x="807" y="493"/>
                    <a:pt x="807" y="493"/>
                    <a:pt x="807" y="493"/>
                  </a:cubicBezTo>
                  <a:cubicBezTo>
                    <a:pt x="807" y="494"/>
                    <a:pt x="806" y="494"/>
                    <a:pt x="807" y="495"/>
                  </a:cubicBezTo>
                  <a:cubicBezTo>
                    <a:pt x="807" y="495"/>
                    <a:pt x="808" y="496"/>
                    <a:pt x="808" y="496"/>
                  </a:cubicBezTo>
                  <a:cubicBezTo>
                    <a:pt x="808" y="496"/>
                    <a:pt x="808" y="497"/>
                    <a:pt x="808" y="497"/>
                  </a:cubicBezTo>
                  <a:cubicBezTo>
                    <a:pt x="808" y="499"/>
                    <a:pt x="809" y="500"/>
                    <a:pt x="810" y="501"/>
                  </a:cubicBezTo>
                  <a:cubicBezTo>
                    <a:pt x="810" y="501"/>
                    <a:pt x="810" y="500"/>
                    <a:pt x="810" y="499"/>
                  </a:cubicBezTo>
                  <a:cubicBezTo>
                    <a:pt x="810" y="499"/>
                    <a:pt x="813" y="501"/>
                    <a:pt x="813" y="501"/>
                  </a:cubicBezTo>
                  <a:cubicBezTo>
                    <a:pt x="813" y="501"/>
                    <a:pt x="812" y="504"/>
                    <a:pt x="814" y="503"/>
                  </a:cubicBezTo>
                  <a:cubicBezTo>
                    <a:pt x="814" y="503"/>
                    <a:pt x="814" y="502"/>
                    <a:pt x="814" y="501"/>
                  </a:cubicBezTo>
                  <a:cubicBezTo>
                    <a:pt x="814" y="502"/>
                    <a:pt x="814" y="502"/>
                    <a:pt x="814" y="503"/>
                  </a:cubicBezTo>
                  <a:cubicBezTo>
                    <a:pt x="814" y="503"/>
                    <a:pt x="815" y="501"/>
                    <a:pt x="815" y="501"/>
                  </a:cubicBezTo>
                  <a:cubicBezTo>
                    <a:pt x="816" y="501"/>
                    <a:pt x="816" y="502"/>
                    <a:pt x="816" y="503"/>
                  </a:cubicBezTo>
                  <a:cubicBezTo>
                    <a:pt x="819" y="504"/>
                    <a:pt x="816" y="505"/>
                    <a:pt x="817" y="506"/>
                  </a:cubicBezTo>
                  <a:cubicBezTo>
                    <a:pt x="818" y="507"/>
                    <a:pt x="820" y="506"/>
                    <a:pt x="820" y="508"/>
                  </a:cubicBezTo>
                  <a:cubicBezTo>
                    <a:pt x="820" y="508"/>
                    <a:pt x="819" y="510"/>
                    <a:pt x="820" y="509"/>
                  </a:cubicBezTo>
                  <a:cubicBezTo>
                    <a:pt x="819" y="510"/>
                    <a:pt x="818" y="509"/>
                    <a:pt x="817" y="510"/>
                  </a:cubicBezTo>
                  <a:cubicBezTo>
                    <a:pt x="818" y="511"/>
                    <a:pt x="819" y="512"/>
                    <a:pt x="820" y="513"/>
                  </a:cubicBezTo>
                  <a:cubicBezTo>
                    <a:pt x="821" y="514"/>
                    <a:pt x="822" y="514"/>
                    <a:pt x="822" y="515"/>
                  </a:cubicBezTo>
                  <a:cubicBezTo>
                    <a:pt x="823" y="515"/>
                    <a:pt x="823" y="515"/>
                    <a:pt x="823" y="515"/>
                  </a:cubicBezTo>
                  <a:cubicBezTo>
                    <a:pt x="823" y="515"/>
                    <a:pt x="822" y="516"/>
                    <a:pt x="822" y="516"/>
                  </a:cubicBezTo>
                  <a:cubicBezTo>
                    <a:pt x="822" y="515"/>
                    <a:pt x="824" y="517"/>
                    <a:pt x="824" y="517"/>
                  </a:cubicBezTo>
                  <a:cubicBezTo>
                    <a:pt x="824" y="517"/>
                    <a:pt x="826" y="518"/>
                    <a:pt x="826" y="517"/>
                  </a:cubicBezTo>
                  <a:cubicBezTo>
                    <a:pt x="826" y="518"/>
                    <a:pt x="826" y="519"/>
                    <a:pt x="826" y="520"/>
                  </a:cubicBezTo>
                  <a:cubicBezTo>
                    <a:pt x="825" y="522"/>
                    <a:pt x="826" y="524"/>
                    <a:pt x="827" y="525"/>
                  </a:cubicBezTo>
                  <a:cubicBezTo>
                    <a:pt x="826" y="524"/>
                    <a:pt x="826" y="523"/>
                    <a:pt x="825" y="521"/>
                  </a:cubicBezTo>
                  <a:cubicBezTo>
                    <a:pt x="824" y="522"/>
                    <a:pt x="825" y="524"/>
                    <a:pt x="824" y="525"/>
                  </a:cubicBezTo>
                  <a:cubicBezTo>
                    <a:pt x="823" y="526"/>
                    <a:pt x="824" y="525"/>
                    <a:pt x="823" y="525"/>
                  </a:cubicBezTo>
                  <a:cubicBezTo>
                    <a:pt x="823" y="525"/>
                    <a:pt x="821" y="522"/>
                    <a:pt x="822" y="525"/>
                  </a:cubicBezTo>
                  <a:cubicBezTo>
                    <a:pt x="822" y="526"/>
                    <a:pt x="821" y="526"/>
                    <a:pt x="821" y="527"/>
                  </a:cubicBezTo>
                  <a:cubicBezTo>
                    <a:pt x="823" y="529"/>
                    <a:pt x="824" y="533"/>
                    <a:pt x="820" y="530"/>
                  </a:cubicBezTo>
                  <a:cubicBezTo>
                    <a:pt x="820" y="531"/>
                    <a:pt x="823" y="538"/>
                    <a:pt x="820" y="536"/>
                  </a:cubicBezTo>
                  <a:cubicBezTo>
                    <a:pt x="819" y="536"/>
                    <a:pt x="819" y="534"/>
                    <a:pt x="819" y="533"/>
                  </a:cubicBezTo>
                  <a:cubicBezTo>
                    <a:pt x="818" y="532"/>
                    <a:pt x="817" y="532"/>
                    <a:pt x="816" y="530"/>
                  </a:cubicBezTo>
                  <a:cubicBezTo>
                    <a:pt x="816" y="531"/>
                    <a:pt x="814" y="530"/>
                    <a:pt x="813" y="529"/>
                  </a:cubicBezTo>
                  <a:cubicBezTo>
                    <a:pt x="813" y="529"/>
                    <a:pt x="814" y="530"/>
                    <a:pt x="812" y="530"/>
                  </a:cubicBezTo>
                  <a:cubicBezTo>
                    <a:pt x="812" y="530"/>
                    <a:pt x="811" y="528"/>
                    <a:pt x="811" y="527"/>
                  </a:cubicBezTo>
                  <a:cubicBezTo>
                    <a:pt x="811" y="528"/>
                    <a:pt x="810" y="529"/>
                    <a:pt x="810" y="529"/>
                  </a:cubicBezTo>
                  <a:cubicBezTo>
                    <a:pt x="809" y="529"/>
                    <a:pt x="809" y="526"/>
                    <a:pt x="809" y="526"/>
                  </a:cubicBezTo>
                  <a:cubicBezTo>
                    <a:pt x="809" y="526"/>
                    <a:pt x="809" y="527"/>
                    <a:pt x="808" y="527"/>
                  </a:cubicBezTo>
                  <a:cubicBezTo>
                    <a:pt x="808" y="525"/>
                    <a:pt x="806" y="525"/>
                    <a:pt x="805" y="524"/>
                  </a:cubicBezTo>
                  <a:cubicBezTo>
                    <a:pt x="804" y="523"/>
                    <a:pt x="803" y="521"/>
                    <a:pt x="802" y="519"/>
                  </a:cubicBezTo>
                  <a:cubicBezTo>
                    <a:pt x="802" y="520"/>
                    <a:pt x="803" y="522"/>
                    <a:pt x="803" y="524"/>
                  </a:cubicBezTo>
                  <a:cubicBezTo>
                    <a:pt x="800" y="521"/>
                    <a:pt x="798" y="519"/>
                    <a:pt x="794" y="518"/>
                  </a:cubicBezTo>
                  <a:cubicBezTo>
                    <a:pt x="795" y="519"/>
                    <a:pt x="796" y="520"/>
                    <a:pt x="796" y="521"/>
                  </a:cubicBezTo>
                  <a:cubicBezTo>
                    <a:pt x="796" y="521"/>
                    <a:pt x="796" y="521"/>
                    <a:pt x="796" y="521"/>
                  </a:cubicBezTo>
                  <a:cubicBezTo>
                    <a:pt x="798" y="523"/>
                    <a:pt x="798" y="525"/>
                    <a:pt x="800" y="527"/>
                  </a:cubicBezTo>
                  <a:cubicBezTo>
                    <a:pt x="801" y="527"/>
                    <a:pt x="802" y="527"/>
                    <a:pt x="802" y="528"/>
                  </a:cubicBezTo>
                  <a:cubicBezTo>
                    <a:pt x="803" y="529"/>
                    <a:pt x="802" y="529"/>
                    <a:pt x="802" y="530"/>
                  </a:cubicBezTo>
                  <a:cubicBezTo>
                    <a:pt x="803" y="530"/>
                    <a:pt x="803" y="530"/>
                    <a:pt x="804" y="529"/>
                  </a:cubicBezTo>
                  <a:cubicBezTo>
                    <a:pt x="804" y="530"/>
                    <a:pt x="814" y="539"/>
                    <a:pt x="812" y="540"/>
                  </a:cubicBezTo>
                  <a:cubicBezTo>
                    <a:pt x="814" y="538"/>
                    <a:pt x="816" y="545"/>
                    <a:pt x="813" y="546"/>
                  </a:cubicBezTo>
                  <a:cubicBezTo>
                    <a:pt x="810" y="546"/>
                    <a:pt x="807" y="543"/>
                    <a:pt x="804" y="542"/>
                  </a:cubicBezTo>
                  <a:cubicBezTo>
                    <a:pt x="801" y="541"/>
                    <a:pt x="789" y="539"/>
                    <a:pt x="791" y="533"/>
                  </a:cubicBezTo>
                  <a:cubicBezTo>
                    <a:pt x="790" y="533"/>
                    <a:pt x="789" y="533"/>
                    <a:pt x="787" y="533"/>
                  </a:cubicBezTo>
                  <a:cubicBezTo>
                    <a:pt x="787" y="533"/>
                    <a:pt x="786" y="533"/>
                    <a:pt x="786" y="533"/>
                  </a:cubicBezTo>
                  <a:cubicBezTo>
                    <a:pt x="785" y="533"/>
                    <a:pt x="785" y="533"/>
                    <a:pt x="784" y="532"/>
                  </a:cubicBezTo>
                  <a:cubicBezTo>
                    <a:pt x="783" y="532"/>
                    <a:pt x="779" y="530"/>
                    <a:pt x="779" y="529"/>
                  </a:cubicBezTo>
                  <a:cubicBezTo>
                    <a:pt x="777" y="528"/>
                    <a:pt x="776" y="523"/>
                    <a:pt x="773" y="523"/>
                  </a:cubicBezTo>
                  <a:cubicBezTo>
                    <a:pt x="774" y="522"/>
                    <a:pt x="777" y="524"/>
                    <a:pt x="778" y="523"/>
                  </a:cubicBezTo>
                  <a:cubicBezTo>
                    <a:pt x="780" y="521"/>
                    <a:pt x="776" y="519"/>
                    <a:pt x="775" y="518"/>
                  </a:cubicBezTo>
                  <a:cubicBezTo>
                    <a:pt x="775" y="519"/>
                    <a:pt x="775" y="520"/>
                    <a:pt x="774" y="519"/>
                  </a:cubicBezTo>
                  <a:cubicBezTo>
                    <a:pt x="773" y="519"/>
                    <a:pt x="773" y="519"/>
                    <a:pt x="772" y="519"/>
                  </a:cubicBezTo>
                  <a:cubicBezTo>
                    <a:pt x="772" y="518"/>
                    <a:pt x="773" y="517"/>
                    <a:pt x="772" y="517"/>
                  </a:cubicBezTo>
                  <a:cubicBezTo>
                    <a:pt x="772" y="516"/>
                    <a:pt x="771" y="518"/>
                    <a:pt x="770" y="517"/>
                  </a:cubicBezTo>
                  <a:cubicBezTo>
                    <a:pt x="770" y="517"/>
                    <a:pt x="769" y="514"/>
                    <a:pt x="768" y="513"/>
                  </a:cubicBezTo>
                  <a:cubicBezTo>
                    <a:pt x="767" y="512"/>
                    <a:pt x="764" y="509"/>
                    <a:pt x="765" y="506"/>
                  </a:cubicBezTo>
                  <a:cubicBezTo>
                    <a:pt x="764" y="507"/>
                    <a:pt x="763" y="509"/>
                    <a:pt x="762" y="510"/>
                  </a:cubicBezTo>
                  <a:cubicBezTo>
                    <a:pt x="762" y="510"/>
                    <a:pt x="761" y="508"/>
                    <a:pt x="763" y="509"/>
                  </a:cubicBezTo>
                  <a:cubicBezTo>
                    <a:pt x="762" y="505"/>
                    <a:pt x="761" y="509"/>
                    <a:pt x="760" y="509"/>
                  </a:cubicBezTo>
                  <a:cubicBezTo>
                    <a:pt x="760" y="509"/>
                    <a:pt x="760" y="508"/>
                    <a:pt x="760" y="508"/>
                  </a:cubicBezTo>
                  <a:cubicBezTo>
                    <a:pt x="758" y="508"/>
                    <a:pt x="758" y="505"/>
                    <a:pt x="757" y="506"/>
                  </a:cubicBezTo>
                  <a:cubicBezTo>
                    <a:pt x="756" y="507"/>
                    <a:pt x="757" y="509"/>
                    <a:pt x="754" y="508"/>
                  </a:cubicBezTo>
                  <a:cubicBezTo>
                    <a:pt x="754" y="508"/>
                    <a:pt x="747" y="505"/>
                    <a:pt x="749" y="507"/>
                  </a:cubicBezTo>
                  <a:cubicBezTo>
                    <a:pt x="748" y="507"/>
                    <a:pt x="748" y="508"/>
                    <a:pt x="749" y="509"/>
                  </a:cubicBezTo>
                  <a:cubicBezTo>
                    <a:pt x="747" y="508"/>
                    <a:pt x="746" y="509"/>
                    <a:pt x="744" y="510"/>
                  </a:cubicBezTo>
                  <a:cubicBezTo>
                    <a:pt x="744" y="510"/>
                    <a:pt x="743" y="509"/>
                    <a:pt x="742" y="510"/>
                  </a:cubicBezTo>
                  <a:cubicBezTo>
                    <a:pt x="743" y="510"/>
                    <a:pt x="743" y="511"/>
                    <a:pt x="743" y="511"/>
                  </a:cubicBezTo>
                  <a:cubicBezTo>
                    <a:pt x="740" y="513"/>
                    <a:pt x="733" y="507"/>
                    <a:pt x="733" y="504"/>
                  </a:cubicBezTo>
                  <a:cubicBezTo>
                    <a:pt x="732" y="502"/>
                    <a:pt x="732" y="499"/>
                    <a:pt x="734" y="498"/>
                  </a:cubicBezTo>
                  <a:cubicBezTo>
                    <a:pt x="735" y="497"/>
                    <a:pt x="737" y="497"/>
                    <a:pt x="737" y="496"/>
                  </a:cubicBezTo>
                  <a:cubicBezTo>
                    <a:pt x="737" y="494"/>
                    <a:pt x="737" y="493"/>
                    <a:pt x="737" y="492"/>
                  </a:cubicBezTo>
                  <a:cubicBezTo>
                    <a:pt x="739" y="490"/>
                    <a:pt x="742" y="492"/>
                    <a:pt x="743" y="493"/>
                  </a:cubicBezTo>
                  <a:cubicBezTo>
                    <a:pt x="746" y="494"/>
                    <a:pt x="749" y="495"/>
                    <a:pt x="751" y="495"/>
                  </a:cubicBezTo>
                  <a:cubicBezTo>
                    <a:pt x="753" y="494"/>
                    <a:pt x="753" y="493"/>
                    <a:pt x="755" y="493"/>
                  </a:cubicBezTo>
                  <a:cubicBezTo>
                    <a:pt x="756" y="493"/>
                    <a:pt x="756" y="493"/>
                    <a:pt x="757" y="493"/>
                  </a:cubicBezTo>
                  <a:cubicBezTo>
                    <a:pt x="759" y="493"/>
                    <a:pt x="759" y="491"/>
                    <a:pt x="760" y="491"/>
                  </a:cubicBezTo>
                  <a:cubicBezTo>
                    <a:pt x="761" y="490"/>
                    <a:pt x="762" y="491"/>
                    <a:pt x="764" y="492"/>
                  </a:cubicBezTo>
                  <a:cubicBezTo>
                    <a:pt x="763" y="489"/>
                    <a:pt x="762" y="487"/>
                    <a:pt x="760" y="485"/>
                  </a:cubicBezTo>
                  <a:cubicBezTo>
                    <a:pt x="759" y="483"/>
                    <a:pt x="757" y="482"/>
                    <a:pt x="758" y="479"/>
                  </a:cubicBezTo>
                  <a:cubicBezTo>
                    <a:pt x="759" y="477"/>
                    <a:pt x="762" y="476"/>
                    <a:pt x="763" y="474"/>
                  </a:cubicBezTo>
                  <a:cubicBezTo>
                    <a:pt x="763" y="474"/>
                    <a:pt x="767" y="470"/>
                    <a:pt x="767" y="470"/>
                  </a:cubicBezTo>
                  <a:cubicBezTo>
                    <a:pt x="766" y="469"/>
                    <a:pt x="768" y="467"/>
                    <a:pt x="769" y="466"/>
                  </a:cubicBezTo>
                  <a:cubicBezTo>
                    <a:pt x="771" y="464"/>
                    <a:pt x="772" y="463"/>
                    <a:pt x="772" y="460"/>
                  </a:cubicBezTo>
                  <a:cubicBezTo>
                    <a:pt x="772" y="457"/>
                    <a:pt x="770" y="454"/>
                    <a:pt x="769" y="451"/>
                  </a:cubicBezTo>
                  <a:cubicBezTo>
                    <a:pt x="768" y="448"/>
                    <a:pt x="768" y="445"/>
                    <a:pt x="766" y="444"/>
                  </a:cubicBezTo>
                  <a:cubicBezTo>
                    <a:pt x="764" y="442"/>
                    <a:pt x="761" y="443"/>
                    <a:pt x="761" y="440"/>
                  </a:cubicBezTo>
                  <a:cubicBezTo>
                    <a:pt x="761" y="438"/>
                    <a:pt x="763" y="436"/>
                    <a:pt x="761" y="435"/>
                  </a:cubicBezTo>
                  <a:cubicBezTo>
                    <a:pt x="758" y="434"/>
                    <a:pt x="761" y="438"/>
                    <a:pt x="761" y="438"/>
                  </a:cubicBezTo>
                  <a:cubicBezTo>
                    <a:pt x="759" y="440"/>
                    <a:pt x="756" y="436"/>
                    <a:pt x="755" y="435"/>
                  </a:cubicBezTo>
                  <a:cubicBezTo>
                    <a:pt x="755" y="434"/>
                    <a:pt x="756" y="432"/>
                    <a:pt x="756" y="432"/>
                  </a:cubicBezTo>
                  <a:cubicBezTo>
                    <a:pt x="755" y="430"/>
                    <a:pt x="754" y="432"/>
                    <a:pt x="753" y="431"/>
                  </a:cubicBezTo>
                  <a:cubicBezTo>
                    <a:pt x="751" y="431"/>
                    <a:pt x="751" y="429"/>
                    <a:pt x="749" y="431"/>
                  </a:cubicBezTo>
                  <a:cubicBezTo>
                    <a:pt x="748" y="433"/>
                    <a:pt x="747" y="435"/>
                    <a:pt x="745" y="435"/>
                  </a:cubicBezTo>
                  <a:cubicBezTo>
                    <a:pt x="742" y="436"/>
                    <a:pt x="743" y="434"/>
                    <a:pt x="743" y="432"/>
                  </a:cubicBezTo>
                  <a:cubicBezTo>
                    <a:pt x="743" y="429"/>
                    <a:pt x="743" y="429"/>
                    <a:pt x="746" y="429"/>
                  </a:cubicBezTo>
                  <a:cubicBezTo>
                    <a:pt x="748" y="429"/>
                    <a:pt x="750" y="429"/>
                    <a:pt x="750" y="426"/>
                  </a:cubicBezTo>
                  <a:cubicBezTo>
                    <a:pt x="750" y="422"/>
                    <a:pt x="743" y="422"/>
                    <a:pt x="742" y="419"/>
                  </a:cubicBezTo>
                  <a:cubicBezTo>
                    <a:pt x="741" y="418"/>
                    <a:pt x="740" y="418"/>
                    <a:pt x="740" y="417"/>
                  </a:cubicBezTo>
                  <a:cubicBezTo>
                    <a:pt x="739" y="416"/>
                    <a:pt x="741" y="417"/>
                    <a:pt x="742" y="416"/>
                  </a:cubicBezTo>
                  <a:cubicBezTo>
                    <a:pt x="741" y="415"/>
                    <a:pt x="741" y="415"/>
                    <a:pt x="742" y="414"/>
                  </a:cubicBezTo>
                  <a:cubicBezTo>
                    <a:pt x="740" y="415"/>
                    <a:pt x="739" y="413"/>
                    <a:pt x="738" y="413"/>
                  </a:cubicBezTo>
                  <a:cubicBezTo>
                    <a:pt x="738" y="413"/>
                    <a:pt x="737" y="415"/>
                    <a:pt x="737" y="415"/>
                  </a:cubicBezTo>
                  <a:cubicBezTo>
                    <a:pt x="733" y="413"/>
                    <a:pt x="738" y="408"/>
                    <a:pt x="734" y="406"/>
                  </a:cubicBezTo>
                  <a:cubicBezTo>
                    <a:pt x="731" y="405"/>
                    <a:pt x="730" y="405"/>
                    <a:pt x="728" y="402"/>
                  </a:cubicBezTo>
                  <a:cubicBezTo>
                    <a:pt x="726" y="400"/>
                    <a:pt x="728" y="400"/>
                    <a:pt x="728" y="398"/>
                  </a:cubicBezTo>
                  <a:cubicBezTo>
                    <a:pt x="727" y="398"/>
                    <a:pt x="727" y="398"/>
                    <a:pt x="727" y="398"/>
                  </a:cubicBezTo>
                  <a:cubicBezTo>
                    <a:pt x="727" y="398"/>
                    <a:pt x="727" y="397"/>
                    <a:pt x="726" y="397"/>
                  </a:cubicBezTo>
                  <a:cubicBezTo>
                    <a:pt x="726" y="397"/>
                    <a:pt x="726" y="397"/>
                    <a:pt x="726" y="397"/>
                  </a:cubicBezTo>
                  <a:cubicBezTo>
                    <a:pt x="726" y="397"/>
                    <a:pt x="726" y="398"/>
                    <a:pt x="726" y="398"/>
                  </a:cubicBezTo>
                  <a:cubicBezTo>
                    <a:pt x="728" y="399"/>
                    <a:pt x="725" y="402"/>
                    <a:pt x="724" y="402"/>
                  </a:cubicBezTo>
                  <a:cubicBezTo>
                    <a:pt x="724" y="402"/>
                    <a:pt x="724" y="402"/>
                    <a:pt x="724" y="402"/>
                  </a:cubicBezTo>
                  <a:cubicBezTo>
                    <a:pt x="724" y="402"/>
                    <a:pt x="724" y="402"/>
                    <a:pt x="724" y="402"/>
                  </a:cubicBezTo>
                  <a:cubicBezTo>
                    <a:pt x="722" y="402"/>
                    <a:pt x="727" y="404"/>
                    <a:pt x="727" y="405"/>
                  </a:cubicBezTo>
                  <a:cubicBezTo>
                    <a:pt x="730" y="407"/>
                    <a:pt x="730" y="411"/>
                    <a:pt x="727" y="412"/>
                  </a:cubicBezTo>
                  <a:cubicBezTo>
                    <a:pt x="723" y="414"/>
                    <a:pt x="719" y="411"/>
                    <a:pt x="716" y="410"/>
                  </a:cubicBezTo>
                  <a:cubicBezTo>
                    <a:pt x="715" y="410"/>
                    <a:pt x="709" y="409"/>
                    <a:pt x="708" y="408"/>
                  </a:cubicBezTo>
                  <a:cubicBezTo>
                    <a:pt x="709" y="410"/>
                    <a:pt x="712" y="410"/>
                    <a:pt x="712" y="411"/>
                  </a:cubicBezTo>
                  <a:cubicBezTo>
                    <a:pt x="713" y="412"/>
                    <a:pt x="714" y="413"/>
                    <a:pt x="714" y="414"/>
                  </a:cubicBezTo>
                  <a:cubicBezTo>
                    <a:pt x="715" y="415"/>
                    <a:pt x="716" y="415"/>
                    <a:pt x="717" y="416"/>
                  </a:cubicBezTo>
                  <a:cubicBezTo>
                    <a:pt x="717" y="414"/>
                    <a:pt x="721" y="414"/>
                    <a:pt x="722" y="415"/>
                  </a:cubicBezTo>
                  <a:cubicBezTo>
                    <a:pt x="724" y="415"/>
                    <a:pt x="725" y="415"/>
                    <a:pt x="724" y="417"/>
                  </a:cubicBezTo>
                  <a:cubicBezTo>
                    <a:pt x="724" y="418"/>
                    <a:pt x="721" y="418"/>
                    <a:pt x="720" y="418"/>
                  </a:cubicBezTo>
                  <a:cubicBezTo>
                    <a:pt x="720" y="418"/>
                    <a:pt x="720" y="420"/>
                    <a:pt x="720" y="420"/>
                  </a:cubicBezTo>
                  <a:cubicBezTo>
                    <a:pt x="719" y="420"/>
                    <a:pt x="718" y="418"/>
                    <a:pt x="717" y="417"/>
                  </a:cubicBezTo>
                  <a:cubicBezTo>
                    <a:pt x="716" y="416"/>
                    <a:pt x="715" y="416"/>
                    <a:pt x="714" y="415"/>
                  </a:cubicBezTo>
                  <a:cubicBezTo>
                    <a:pt x="712" y="414"/>
                    <a:pt x="710" y="411"/>
                    <a:pt x="708" y="411"/>
                  </a:cubicBezTo>
                  <a:cubicBezTo>
                    <a:pt x="709" y="417"/>
                    <a:pt x="699" y="411"/>
                    <a:pt x="697" y="411"/>
                  </a:cubicBezTo>
                  <a:cubicBezTo>
                    <a:pt x="696" y="411"/>
                    <a:pt x="687" y="412"/>
                    <a:pt x="688" y="409"/>
                  </a:cubicBezTo>
                  <a:cubicBezTo>
                    <a:pt x="685" y="410"/>
                    <a:pt x="683" y="408"/>
                    <a:pt x="681" y="409"/>
                  </a:cubicBezTo>
                  <a:cubicBezTo>
                    <a:pt x="682" y="409"/>
                    <a:pt x="684" y="409"/>
                    <a:pt x="684" y="411"/>
                  </a:cubicBezTo>
                  <a:cubicBezTo>
                    <a:pt x="682" y="410"/>
                    <a:pt x="680" y="410"/>
                    <a:pt x="678" y="409"/>
                  </a:cubicBezTo>
                  <a:cubicBezTo>
                    <a:pt x="676" y="407"/>
                    <a:pt x="675" y="404"/>
                    <a:pt x="677" y="401"/>
                  </a:cubicBezTo>
                  <a:cubicBezTo>
                    <a:pt x="677" y="401"/>
                    <a:pt x="674" y="405"/>
                    <a:pt x="674" y="404"/>
                  </a:cubicBezTo>
                  <a:cubicBezTo>
                    <a:pt x="674" y="403"/>
                    <a:pt x="674" y="403"/>
                    <a:pt x="674" y="403"/>
                  </a:cubicBezTo>
                  <a:cubicBezTo>
                    <a:pt x="672" y="402"/>
                    <a:pt x="672" y="402"/>
                    <a:pt x="670" y="403"/>
                  </a:cubicBezTo>
                  <a:cubicBezTo>
                    <a:pt x="670" y="404"/>
                    <a:pt x="668" y="405"/>
                    <a:pt x="668" y="405"/>
                  </a:cubicBezTo>
                  <a:cubicBezTo>
                    <a:pt x="667" y="405"/>
                    <a:pt x="665" y="405"/>
                    <a:pt x="665" y="404"/>
                  </a:cubicBezTo>
                  <a:cubicBezTo>
                    <a:pt x="666" y="404"/>
                    <a:pt x="666" y="405"/>
                    <a:pt x="667" y="404"/>
                  </a:cubicBezTo>
                  <a:cubicBezTo>
                    <a:pt x="667" y="404"/>
                    <a:pt x="667" y="404"/>
                    <a:pt x="667" y="404"/>
                  </a:cubicBezTo>
                  <a:cubicBezTo>
                    <a:pt x="664" y="402"/>
                    <a:pt x="661" y="401"/>
                    <a:pt x="659" y="397"/>
                  </a:cubicBezTo>
                  <a:cubicBezTo>
                    <a:pt x="658" y="396"/>
                    <a:pt x="655" y="392"/>
                    <a:pt x="658" y="392"/>
                  </a:cubicBezTo>
                  <a:cubicBezTo>
                    <a:pt x="658" y="391"/>
                    <a:pt x="656" y="390"/>
                    <a:pt x="657" y="389"/>
                  </a:cubicBezTo>
                  <a:cubicBezTo>
                    <a:pt x="657" y="388"/>
                    <a:pt x="659" y="389"/>
                    <a:pt x="660" y="389"/>
                  </a:cubicBezTo>
                  <a:cubicBezTo>
                    <a:pt x="662" y="390"/>
                    <a:pt x="663" y="390"/>
                    <a:pt x="665" y="391"/>
                  </a:cubicBezTo>
                  <a:cubicBezTo>
                    <a:pt x="667" y="392"/>
                    <a:pt x="669" y="391"/>
                    <a:pt x="671" y="390"/>
                  </a:cubicBezTo>
                  <a:cubicBezTo>
                    <a:pt x="671" y="389"/>
                    <a:pt x="669" y="389"/>
                    <a:pt x="668" y="388"/>
                  </a:cubicBezTo>
                  <a:cubicBezTo>
                    <a:pt x="668" y="387"/>
                    <a:pt x="668" y="386"/>
                    <a:pt x="667" y="385"/>
                  </a:cubicBezTo>
                  <a:cubicBezTo>
                    <a:pt x="667" y="385"/>
                    <a:pt x="665" y="386"/>
                    <a:pt x="665" y="386"/>
                  </a:cubicBezTo>
                  <a:cubicBezTo>
                    <a:pt x="663" y="385"/>
                    <a:pt x="662" y="385"/>
                    <a:pt x="661" y="385"/>
                  </a:cubicBezTo>
                  <a:cubicBezTo>
                    <a:pt x="659" y="385"/>
                    <a:pt x="656" y="385"/>
                    <a:pt x="654" y="383"/>
                  </a:cubicBezTo>
                  <a:cubicBezTo>
                    <a:pt x="652" y="381"/>
                    <a:pt x="654" y="378"/>
                    <a:pt x="654" y="375"/>
                  </a:cubicBezTo>
                  <a:cubicBezTo>
                    <a:pt x="654" y="373"/>
                    <a:pt x="652" y="370"/>
                    <a:pt x="653" y="368"/>
                  </a:cubicBezTo>
                  <a:cubicBezTo>
                    <a:pt x="654" y="367"/>
                    <a:pt x="655" y="367"/>
                    <a:pt x="655" y="366"/>
                  </a:cubicBezTo>
                  <a:cubicBezTo>
                    <a:pt x="656" y="365"/>
                    <a:pt x="655" y="366"/>
                    <a:pt x="655" y="365"/>
                  </a:cubicBezTo>
                  <a:cubicBezTo>
                    <a:pt x="654" y="363"/>
                    <a:pt x="653" y="361"/>
                    <a:pt x="654" y="358"/>
                  </a:cubicBezTo>
                  <a:cubicBezTo>
                    <a:pt x="654" y="356"/>
                    <a:pt x="656" y="352"/>
                    <a:pt x="658" y="352"/>
                  </a:cubicBezTo>
                  <a:cubicBezTo>
                    <a:pt x="657" y="352"/>
                    <a:pt x="657" y="351"/>
                    <a:pt x="657" y="351"/>
                  </a:cubicBezTo>
                  <a:cubicBezTo>
                    <a:pt x="658" y="347"/>
                    <a:pt x="658" y="344"/>
                    <a:pt x="660" y="341"/>
                  </a:cubicBezTo>
                  <a:cubicBezTo>
                    <a:pt x="661" y="338"/>
                    <a:pt x="663" y="335"/>
                    <a:pt x="665" y="332"/>
                  </a:cubicBezTo>
                  <a:cubicBezTo>
                    <a:pt x="668" y="330"/>
                    <a:pt x="670" y="329"/>
                    <a:pt x="673" y="328"/>
                  </a:cubicBezTo>
                  <a:cubicBezTo>
                    <a:pt x="676" y="327"/>
                    <a:pt x="679" y="327"/>
                    <a:pt x="683" y="327"/>
                  </a:cubicBezTo>
                  <a:cubicBezTo>
                    <a:pt x="684" y="327"/>
                    <a:pt x="686" y="327"/>
                    <a:pt x="687" y="329"/>
                  </a:cubicBezTo>
                  <a:cubicBezTo>
                    <a:pt x="687" y="329"/>
                    <a:pt x="687" y="329"/>
                    <a:pt x="687" y="329"/>
                  </a:cubicBezTo>
                  <a:cubicBezTo>
                    <a:pt x="688" y="329"/>
                    <a:pt x="688" y="330"/>
                    <a:pt x="687" y="331"/>
                  </a:cubicBezTo>
                  <a:cubicBezTo>
                    <a:pt x="687" y="331"/>
                    <a:pt x="686" y="332"/>
                    <a:pt x="686" y="332"/>
                  </a:cubicBezTo>
                  <a:cubicBezTo>
                    <a:pt x="686" y="332"/>
                    <a:pt x="686" y="332"/>
                    <a:pt x="686" y="332"/>
                  </a:cubicBezTo>
                  <a:cubicBezTo>
                    <a:pt x="684" y="334"/>
                    <a:pt x="682" y="336"/>
                    <a:pt x="681" y="337"/>
                  </a:cubicBezTo>
                  <a:cubicBezTo>
                    <a:pt x="680" y="338"/>
                    <a:pt x="680" y="338"/>
                    <a:pt x="680" y="338"/>
                  </a:cubicBezTo>
                  <a:cubicBezTo>
                    <a:pt x="680" y="338"/>
                    <a:pt x="680" y="338"/>
                    <a:pt x="680" y="338"/>
                  </a:cubicBezTo>
                  <a:cubicBezTo>
                    <a:pt x="679" y="340"/>
                    <a:pt x="679" y="343"/>
                    <a:pt x="678" y="345"/>
                  </a:cubicBezTo>
                  <a:cubicBezTo>
                    <a:pt x="677" y="347"/>
                    <a:pt x="675" y="349"/>
                    <a:pt x="675" y="351"/>
                  </a:cubicBezTo>
                  <a:cubicBezTo>
                    <a:pt x="674" y="354"/>
                    <a:pt x="678" y="357"/>
                    <a:pt x="678" y="361"/>
                  </a:cubicBezTo>
                  <a:cubicBezTo>
                    <a:pt x="678" y="363"/>
                    <a:pt x="677" y="365"/>
                    <a:pt x="677" y="368"/>
                  </a:cubicBezTo>
                  <a:cubicBezTo>
                    <a:pt x="677" y="370"/>
                    <a:pt x="678" y="372"/>
                    <a:pt x="679" y="374"/>
                  </a:cubicBezTo>
                  <a:cubicBezTo>
                    <a:pt x="680" y="376"/>
                    <a:pt x="682" y="378"/>
                    <a:pt x="683" y="379"/>
                  </a:cubicBezTo>
                  <a:cubicBezTo>
                    <a:pt x="684" y="380"/>
                    <a:pt x="686" y="382"/>
                    <a:pt x="687" y="383"/>
                  </a:cubicBezTo>
                  <a:cubicBezTo>
                    <a:pt x="688" y="383"/>
                    <a:pt x="688" y="383"/>
                    <a:pt x="689" y="381"/>
                  </a:cubicBezTo>
                  <a:cubicBezTo>
                    <a:pt x="689" y="380"/>
                    <a:pt x="690" y="379"/>
                    <a:pt x="689" y="377"/>
                  </a:cubicBezTo>
                  <a:cubicBezTo>
                    <a:pt x="688" y="375"/>
                    <a:pt x="687" y="377"/>
                    <a:pt x="685" y="376"/>
                  </a:cubicBezTo>
                  <a:cubicBezTo>
                    <a:pt x="683" y="376"/>
                    <a:pt x="683" y="374"/>
                    <a:pt x="683" y="372"/>
                  </a:cubicBezTo>
                  <a:cubicBezTo>
                    <a:pt x="682" y="371"/>
                    <a:pt x="680" y="370"/>
                    <a:pt x="681" y="369"/>
                  </a:cubicBezTo>
                  <a:cubicBezTo>
                    <a:pt x="681" y="367"/>
                    <a:pt x="683" y="367"/>
                    <a:pt x="683" y="366"/>
                  </a:cubicBezTo>
                  <a:cubicBezTo>
                    <a:pt x="684" y="364"/>
                    <a:pt x="684" y="363"/>
                    <a:pt x="686" y="364"/>
                  </a:cubicBezTo>
                  <a:cubicBezTo>
                    <a:pt x="687" y="364"/>
                    <a:pt x="688" y="366"/>
                    <a:pt x="689" y="366"/>
                  </a:cubicBezTo>
                  <a:cubicBezTo>
                    <a:pt x="690" y="366"/>
                    <a:pt x="688" y="363"/>
                    <a:pt x="687" y="362"/>
                  </a:cubicBezTo>
                  <a:cubicBezTo>
                    <a:pt x="687" y="362"/>
                    <a:pt x="687" y="362"/>
                    <a:pt x="687" y="362"/>
                  </a:cubicBezTo>
                  <a:cubicBezTo>
                    <a:pt x="687" y="362"/>
                    <a:pt x="686" y="362"/>
                    <a:pt x="686" y="361"/>
                  </a:cubicBezTo>
                  <a:cubicBezTo>
                    <a:pt x="686" y="361"/>
                    <a:pt x="686" y="361"/>
                    <a:pt x="686" y="361"/>
                  </a:cubicBezTo>
                  <a:cubicBezTo>
                    <a:pt x="686" y="361"/>
                    <a:pt x="686" y="361"/>
                    <a:pt x="686" y="361"/>
                  </a:cubicBezTo>
                  <a:cubicBezTo>
                    <a:pt x="684" y="360"/>
                    <a:pt x="684" y="359"/>
                    <a:pt x="683" y="357"/>
                  </a:cubicBezTo>
                  <a:cubicBezTo>
                    <a:pt x="683" y="357"/>
                    <a:pt x="683" y="357"/>
                    <a:pt x="683" y="357"/>
                  </a:cubicBezTo>
                  <a:cubicBezTo>
                    <a:pt x="683" y="356"/>
                    <a:pt x="683" y="356"/>
                    <a:pt x="682" y="356"/>
                  </a:cubicBezTo>
                  <a:cubicBezTo>
                    <a:pt x="682" y="355"/>
                    <a:pt x="682" y="355"/>
                    <a:pt x="682" y="354"/>
                  </a:cubicBezTo>
                  <a:cubicBezTo>
                    <a:pt x="682" y="354"/>
                    <a:pt x="682" y="354"/>
                    <a:pt x="682" y="354"/>
                  </a:cubicBezTo>
                  <a:cubicBezTo>
                    <a:pt x="682" y="354"/>
                    <a:pt x="682" y="353"/>
                    <a:pt x="682" y="353"/>
                  </a:cubicBezTo>
                  <a:cubicBezTo>
                    <a:pt x="682" y="351"/>
                    <a:pt x="681" y="348"/>
                    <a:pt x="684" y="347"/>
                  </a:cubicBezTo>
                  <a:cubicBezTo>
                    <a:pt x="685" y="347"/>
                    <a:pt x="688" y="351"/>
                    <a:pt x="689" y="349"/>
                  </a:cubicBezTo>
                  <a:cubicBezTo>
                    <a:pt x="688" y="348"/>
                    <a:pt x="686" y="348"/>
                    <a:pt x="686" y="346"/>
                  </a:cubicBezTo>
                  <a:cubicBezTo>
                    <a:pt x="685" y="347"/>
                    <a:pt x="683" y="346"/>
                    <a:pt x="683" y="345"/>
                  </a:cubicBezTo>
                  <a:cubicBezTo>
                    <a:pt x="683" y="343"/>
                    <a:pt x="685" y="346"/>
                    <a:pt x="685" y="345"/>
                  </a:cubicBezTo>
                  <a:cubicBezTo>
                    <a:pt x="685" y="342"/>
                    <a:pt x="692" y="346"/>
                    <a:pt x="692" y="345"/>
                  </a:cubicBezTo>
                  <a:cubicBezTo>
                    <a:pt x="691" y="343"/>
                    <a:pt x="685" y="344"/>
                    <a:pt x="686" y="340"/>
                  </a:cubicBezTo>
                  <a:cubicBezTo>
                    <a:pt x="686" y="334"/>
                    <a:pt x="690" y="342"/>
                    <a:pt x="691" y="341"/>
                  </a:cubicBezTo>
                  <a:cubicBezTo>
                    <a:pt x="691" y="341"/>
                    <a:pt x="691" y="341"/>
                    <a:pt x="691" y="341"/>
                  </a:cubicBezTo>
                  <a:cubicBezTo>
                    <a:pt x="690" y="340"/>
                    <a:pt x="689" y="339"/>
                    <a:pt x="689" y="337"/>
                  </a:cubicBezTo>
                  <a:cubicBezTo>
                    <a:pt x="689" y="337"/>
                    <a:pt x="689" y="337"/>
                    <a:pt x="689" y="337"/>
                  </a:cubicBezTo>
                  <a:cubicBezTo>
                    <a:pt x="689" y="337"/>
                    <a:pt x="689" y="337"/>
                    <a:pt x="689" y="337"/>
                  </a:cubicBezTo>
                  <a:cubicBezTo>
                    <a:pt x="690" y="337"/>
                    <a:pt x="691" y="337"/>
                    <a:pt x="691" y="336"/>
                  </a:cubicBezTo>
                  <a:cubicBezTo>
                    <a:pt x="691" y="336"/>
                    <a:pt x="691" y="336"/>
                    <a:pt x="691" y="336"/>
                  </a:cubicBezTo>
                  <a:cubicBezTo>
                    <a:pt x="695" y="335"/>
                    <a:pt x="694" y="338"/>
                    <a:pt x="695" y="339"/>
                  </a:cubicBezTo>
                  <a:cubicBezTo>
                    <a:pt x="696" y="340"/>
                    <a:pt x="695" y="337"/>
                    <a:pt x="695" y="337"/>
                  </a:cubicBezTo>
                  <a:cubicBezTo>
                    <a:pt x="695" y="336"/>
                    <a:pt x="693" y="336"/>
                    <a:pt x="694" y="334"/>
                  </a:cubicBezTo>
                  <a:cubicBezTo>
                    <a:pt x="694" y="332"/>
                    <a:pt x="698" y="332"/>
                    <a:pt x="699" y="331"/>
                  </a:cubicBezTo>
                  <a:cubicBezTo>
                    <a:pt x="702" y="330"/>
                    <a:pt x="703" y="329"/>
                    <a:pt x="707" y="329"/>
                  </a:cubicBezTo>
                  <a:cubicBezTo>
                    <a:pt x="709" y="330"/>
                    <a:pt x="712" y="333"/>
                    <a:pt x="712" y="335"/>
                  </a:cubicBezTo>
                  <a:cubicBezTo>
                    <a:pt x="712" y="336"/>
                    <a:pt x="713" y="339"/>
                    <a:pt x="711" y="340"/>
                  </a:cubicBezTo>
                  <a:cubicBezTo>
                    <a:pt x="713" y="342"/>
                    <a:pt x="719" y="343"/>
                    <a:pt x="716" y="347"/>
                  </a:cubicBezTo>
                  <a:cubicBezTo>
                    <a:pt x="716" y="347"/>
                    <a:pt x="715" y="347"/>
                    <a:pt x="715" y="348"/>
                  </a:cubicBezTo>
                  <a:cubicBezTo>
                    <a:pt x="716" y="348"/>
                    <a:pt x="716" y="349"/>
                    <a:pt x="716" y="349"/>
                  </a:cubicBezTo>
                  <a:cubicBezTo>
                    <a:pt x="716" y="349"/>
                    <a:pt x="716" y="349"/>
                    <a:pt x="716" y="349"/>
                  </a:cubicBezTo>
                  <a:cubicBezTo>
                    <a:pt x="717" y="350"/>
                    <a:pt x="718" y="351"/>
                    <a:pt x="718" y="352"/>
                  </a:cubicBezTo>
                  <a:cubicBezTo>
                    <a:pt x="718" y="354"/>
                    <a:pt x="717" y="355"/>
                    <a:pt x="716" y="357"/>
                  </a:cubicBezTo>
                  <a:cubicBezTo>
                    <a:pt x="715" y="359"/>
                    <a:pt x="713" y="362"/>
                    <a:pt x="711" y="363"/>
                  </a:cubicBezTo>
                  <a:cubicBezTo>
                    <a:pt x="712" y="364"/>
                    <a:pt x="715" y="358"/>
                    <a:pt x="716" y="358"/>
                  </a:cubicBezTo>
                  <a:cubicBezTo>
                    <a:pt x="718" y="359"/>
                    <a:pt x="716" y="361"/>
                    <a:pt x="716" y="362"/>
                  </a:cubicBezTo>
                  <a:cubicBezTo>
                    <a:pt x="715" y="363"/>
                    <a:pt x="715" y="363"/>
                    <a:pt x="715" y="364"/>
                  </a:cubicBezTo>
                  <a:cubicBezTo>
                    <a:pt x="715" y="366"/>
                    <a:pt x="716" y="366"/>
                    <a:pt x="716" y="368"/>
                  </a:cubicBezTo>
                  <a:cubicBezTo>
                    <a:pt x="715" y="367"/>
                    <a:pt x="714" y="367"/>
                    <a:pt x="713" y="368"/>
                  </a:cubicBezTo>
                  <a:cubicBezTo>
                    <a:pt x="715" y="368"/>
                    <a:pt x="715" y="370"/>
                    <a:pt x="714" y="371"/>
                  </a:cubicBezTo>
                  <a:cubicBezTo>
                    <a:pt x="715" y="371"/>
                    <a:pt x="715" y="370"/>
                    <a:pt x="716" y="369"/>
                  </a:cubicBezTo>
                  <a:cubicBezTo>
                    <a:pt x="716" y="369"/>
                    <a:pt x="717" y="368"/>
                    <a:pt x="718" y="368"/>
                  </a:cubicBezTo>
                  <a:cubicBezTo>
                    <a:pt x="718" y="367"/>
                    <a:pt x="717" y="366"/>
                    <a:pt x="717" y="365"/>
                  </a:cubicBezTo>
                  <a:cubicBezTo>
                    <a:pt x="718" y="365"/>
                    <a:pt x="718" y="365"/>
                    <a:pt x="718" y="365"/>
                  </a:cubicBezTo>
                  <a:cubicBezTo>
                    <a:pt x="718" y="364"/>
                    <a:pt x="718" y="363"/>
                    <a:pt x="719" y="363"/>
                  </a:cubicBezTo>
                  <a:cubicBezTo>
                    <a:pt x="720" y="364"/>
                    <a:pt x="720" y="366"/>
                    <a:pt x="722" y="366"/>
                  </a:cubicBezTo>
                  <a:cubicBezTo>
                    <a:pt x="720" y="365"/>
                    <a:pt x="718" y="361"/>
                    <a:pt x="720" y="359"/>
                  </a:cubicBezTo>
                  <a:cubicBezTo>
                    <a:pt x="721" y="359"/>
                    <a:pt x="720" y="360"/>
                    <a:pt x="721" y="360"/>
                  </a:cubicBezTo>
                  <a:cubicBezTo>
                    <a:pt x="721" y="359"/>
                    <a:pt x="721" y="359"/>
                    <a:pt x="722" y="358"/>
                  </a:cubicBezTo>
                  <a:cubicBezTo>
                    <a:pt x="722" y="359"/>
                    <a:pt x="722" y="360"/>
                    <a:pt x="722" y="361"/>
                  </a:cubicBezTo>
                  <a:cubicBezTo>
                    <a:pt x="722" y="361"/>
                    <a:pt x="722" y="361"/>
                    <a:pt x="722" y="361"/>
                  </a:cubicBezTo>
                  <a:cubicBezTo>
                    <a:pt x="722" y="361"/>
                    <a:pt x="722" y="361"/>
                    <a:pt x="722" y="361"/>
                  </a:cubicBezTo>
                  <a:cubicBezTo>
                    <a:pt x="722" y="361"/>
                    <a:pt x="722" y="361"/>
                    <a:pt x="722" y="361"/>
                  </a:cubicBezTo>
                  <a:cubicBezTo>
                    <a:pt x="723" y="362"/>
                    <a:pt x="723" y="363"/>
                    <a:pt x="722" y="363"/>
                  </a:cubicBezTo>
                  <a:cubicBezTo>
                    <a:pt x="722" y="363"/>
                    <a:pt x="722" y="363"/>
                    <a:pt x="722" y="363"/>
                  </a:cubicBezTo>
                  <a:cubicBezTo>
                    <a:pt x="722" y="363"/>
                    <a:pt x="722" y="364"/>
                    <a:pt x="722" y="364"/>
                  </a:cubicBezTo>
                  <a:cubicBezTo>
                    <a:pt x="723" y="363"/>
                    <a:pt x="724" y="363"/>
                    <a:pt x="724" y="362"/>
                  </a:cubicBezTo>
                  <a:cubicBezTo>
                    <a:pt x="725" y="361"/>
                    <a:pt x="726" y="362"/>
                    <a:pt x="727" y="363"/>
                  </a:cubicBezTo>
                  <a:cubicBezTo>
                    <a:pt x="728" y="364"/>
                    <a:pt x="727" y="365"/>
                    <a:pt x="726" y="367"/>
                  </a:cubicBezTo>
                  <a:cubicBezTo>
                    <a:pt x="726" y="370"/>
                    <a:pt x="729" y="369"/>
                    <a:pt x="729" y="372"/>
                  </a:cubicBezTo>
                  <a:cubicBezTo>
                    <a:pt x="731" y="370"/>
                    <a:pt x="725" y="367"/>
                    <a:pt x="728" y="365"/>
                  </a:cubicBezTo>
                  <a:cubicBezTo>
                    <a:pt x="728" y="363"/>
                    <a:pt x="729" y="362"/>
                    <a:pt x="730" y="361"/>
                  </a:cubicBezTo>
                  <a:cubicBezTo>
                    <a:pt x="730" y="361"/>
                    <a:pt x="730" y="361"/>
                    <a:pt x="730" y="361"/>
                  </a:cubicBezTo>
                  <a:cubicBezTo>
                    <a:pt x="730" y="361"/>
                    <a:pt x="730" y="361"/>
                    <a:pt x="730" y="361"/>
                  </a:cubicBezTo>
                  <a:cubicBezTo>
                    <a:pt x="730" y="362"/>
                    <a:pt x="731" y="362"/>
                    <a:pt x="731" y="362"/>
                  </a:cubicBezTo>
                  <a:cubicBezTo>
                    <a:pt x="732" y="363"/>
                    <a:pt x="732" y="363"/>
                    <a:pt x="733" y="363"/>
                  </a:cubicBezTo>
                  <a:cubicBezTo>
                    <a:pt x="735" y="363"/>
                    <a:pt x="736" y="366"/>
                    <a:pt x="738" y="365"/>
                  </a:cubicBezTo>
                  <a:cubicBezTo>
                    <a:pt x="735" y="364"/>
                    <a:pt x="727" y="360"/>
                    <a:pt x="731" y="356"/>
                  </a:cubicBezTo>
                  <a:cubicBezTo>
                    <a:pt x="733" y="353"/>
                    <a:pt x="739" y="351"/>
                    <a:pt x="742" y="353"/>
                  </a:cubicBezTo>
                  <a:cubicBezTo>
                    <a:pt x="743" y="355"/>
                    <a:pt x="745" y="355"/>
                    <a:pt x="746" y="356"/>
                  </a:cubicBezTo>
                  <a:cubicBezTo>
                    <a:pt x="747" y="358"/>
                    <a:pt x="745" y="359"/>
                    <a:pt x="744" y="360"/>
                  </a:cubicBezTo>
                  <a:cubicBezTo>
                    <a:pt x="746" y="360"/>
                    <a:pt x="745" y="359"/>
                    <a:pt x="746" y="360"/>
                  </a:cubicBezTo>
                  <a:cubicBezTo>
                    <a:pt x="746" y="360"/>
                    <a:pt x="747" y="357"/>
                    <a:pt x="748" y="357"/>
                  </a:cubicBezTo>
                  <a:cubicBezTo>
                    <a:pt x="750" y="356"/>
                    <a:pt x="751" y="358"/>
                    <a:pt x="752" y="359"/>
                  </a:cubicBezTo>
                  <a:cubicBezTo>
                    <a:pt x="753" y="360"/>
                    <a:pt x="754" y="362"/>
                    <a:pt x="754" y="363"/>
                  </a:cubicBezTo>
                  <a:cubicBezTo>
                    <a:pt x="754" y="364"/>
                    <a:pt x="753" y="365"/>
                    <a:pt x="752" y="366"/>
                  </a:cubicBezTo>
                  <a:cubicBezTo>
                    <a:pt x="752" y="366"/>
                    <a:pt x="752" y="366"/>
                    <a:pt x="752" y="366"/>
                  </a:cubicBezTo>
                  <a:cubicBezTo>
                    <a:pt x="752" y="367"/>
                    <a:pt x="752" y="367"/>
                    <a:pt x="751" y="367"/>
                  </a:cubicBezTo>
                  <a:cubicBezTo>
                    <a:pt x="752" y="367"/>
                    <a:pt x="752" y="367"/>
                    <a:pt x="752" y="367"/>
                  </a:cubicBezTo>
                  <a:cubicBezTo>
                    <a:pt x="752" y="367"/>
                    <a:pt x="752" y="367"/>
                    <a:pt x="752" y="367"/>
                  </a:cubicBezTo>
                  <a:cubicBezTo>
                    <a:pt x="752" y="367"/>
                    <a:pt x="752" y="368"/>
                    <a:pt x="753" y="368"/>
                  </a:cubicBezTo>
                  <a:cubicBezTo>
                    <a:pt x="753" y="368"/>
                    <a:pt x="753" y="368"/>
                    <a:pt x="753" y="368"/>
                  </a:cubicBezTo>
                  <a:cubicBezTo>
                    <a:pt x="754" y="365"/>
                    <a:pt x="760" y="368"/>
                    <a:pt x="760" y="371"/>
                  </a:cubicBezTo>
                  <a:cubicBezTo>
                    <a:pt x="759" y="374"/>
                    <a:pt x="754" y="375"/>
                    <a:pt x="752" y="376"/>
                  </a:cubicBezTo>
                  <a:cubicBezTo>
                    <a:pt x="752" y="376"/>
                    <a:pt x="753" y="376"/>
                    <a:pt x="754" y="376"/>
                  </a:cubicBezTo>
                  <a:cubicBezTo>
                    <a:pt x="755" y="377"/>
                    <a:pt x="751" y="378"/>
                    <a:pt x="751" y="379"/>
                  </a:cubicBezTo>
                  <a:cubicBezTo>
                    <a:pt x="752" y="379"/>
                    <a:pt x="752" y="379"/>
                    <a:pt x="752" y="379"/>
                  </a:cubicBezTo>
                  <a:cubicBezTo>
                    <a:pt x="753" y="378"/>
                    <a:pt x="755" y="375"/>
                    <a:pt x="756" y="376"/>
                  </a:cubicBezTo>
                  <a:cubicBezTo>
                    <a:pt x="757" y="377"/>
                    <a:pt x="754" y="379"/>
                    <a:pt x="754" y="379"/>
                  </a:cubicBezTo>
                  <a:cubicBezTo>
                    <a:pt x="756" y="379"/>
                    <a:pt x="754" y="381"/>
                    <a:pt x="755" y="381"/>
                  </a:cubicBezTo>
                  <a:cubicBezTo>
                    <a:pt x="757" y="382"/>
                    <a:pt x="753" y="386"/>
                    <a:pt x="754" y="386"/>
                  </a:cubicBezTo>
                  <a:cubicBezTo>
                    <a:pt x="755" y="385"/>
                    <a:pt x="756" y="383"/>
                    <a:pt x="756" y="382"/>
                  </a:cubicBezTo>
                  <a:cubicBezTo>
                    <a:pt x="754" y="379"/>
                    <a:pt x="759" y="373"/>
                    <a:pt x="760" y="376"/>
                  </a:cubicBezTo>
                  <a:cubicBezTo>
                    <a:pt x="760" y="374"/>
                    <a:pt x="762" y="374"/>
                    <a:pt x="763" y="375"/>
                  </a:cubicBezTo>
                  <a:cubicBezTo>
                    <a:pt x="762" y="376"/>
                    <a:pt x="759" y="379"/>
                    <a:pt x="761" y="381"/>
                  </a:cubicBezTo>
                  <a:cubicBezTo>
                    <a:pt x="762" y="380"/>
                    <a:pt x="762" y="377"/>
                    <a:pt x="763" y="380"/>
                  </a:cubicBezTo>
                  <a:cubicBezTo>
                    <a:pt x="764" y="382"/>
                    <a:pt x="763" y="386"/>
                    <a:pt x="762" y="389"/>
                  </a:cubicBezTo>
                  <a:cubicBezTo>
                    <a:pt x="763" y="389"/>
                    <a:pt x="763" y="388"/>
                    <a:pt x="763" y="387"/>
                  </a:cubicBezTo>
                  <a:cubicBezTo>
                    <a:pt x="763" y="386"/>
                    <a:pt x="763" y="385"/>
                    <a:pt x="764" y="384"/>
                  </a:cubicBezTo>
                  <a:cubicBezTo>
                    <a:pt x="764" y="383"/>
                    <a:pt x="765" y="383"/>
                    <a:pt x="765" y="382"/>
                  </a:cubicBezTo>
                  <a:cubicBezTo>
                    <a:pt x="765" y="382"/>
                    <a:pt x="765" y="382"/>
                    <a:pt x="765" y="381"/>
                  </a:cubicBezTo>
                  <a:cubicBezTo>
                    <a:pt x="764" y="379"/>
                    <a:pt x="767" y="378"/>
                    <a:pt x="766" y="381"/>
                  </a:cubicBezTo>
                  <a:cubicBezTo>
                    <a:pt x="767" y="381"/>
                    <a:pt x="767" y="380"/>
                    <a:pt x="768" y="380"/>
                  </a:cubicBezTo>
                  <a:cubicBezTo>
                    <a:pt x="770" y="379"/>
                    <a:pt x="769" y="377"/>
                    <a:pt x="771" y="377"/>
                  </a:cubicBezTo>
                  <a:cubicBezTo>
                    <a:pt x="772" y="376"/>
                    <a:pt x="775" y="379"/>
                    <a:pt x="776" y="379"/>
                  </a:cubicBezTo>
                  <a:cubicBezTo>
                    <a:pt x="777" y="381"/>
                    <a:pt x="779" y="382"/>
                    <a:pt x="779" y="385"/>
                  </a:cubicBezTo>
                  <a:cubicBezTo>
                    <a:pt x="779" y="386"/>
                    <a:pt x="778" y="389"/>
                    <a:pt x="776" y="388"/>
                  </a:cubicBezTo>
                  <a:cubicBezTo>
                    <a:pt x="773" y="388"/>
                    <a:pt x="772" y="391"/>
                    <a:pt x="772" y="393"/>
                  </a:cubicBezTo>
                  <a:cubicBezTo>
                    <a:pt x="772" y="393"/>
                    <a:pt x="774" y="388"/>
                    <a:pt x="777" y="390"/>
                  </a:cubicBezTo>
                  <a:cubicBezTo>
                    <a:pt x="780" y="391"/>
                    <a:pt x="776" y="393"/>
                    <a:pt x="775" y="394"/>
                  </a:cubicBezTo>
                  <a:cubicBezTo>
                    <a:pt x="776" y="394"/>
                    <a:pt x="777" y="393"/>
                    <a:pt x="778" y="393"/>
                  </a:cubicBezTo>
                  <a:cubicBezTo>
                    <a:pt x="778" y="393"/>
                    <a:pt x="779" y="394"/>
                    <a:pt x="780" y="393"/>
                  </a:cubicBezTo>
                  <a:cubicBezTo>
                    <a:pt x="777" y="390"/>
                    <a:pt x="783" y="386"/>
                    <a:pt x="784" y="391"/>
                  </a:cubicBezTo>
                  <a:cubicBezTo>
                    <a:pt x="784" y="395"/>
                    <a:pt x="780" y="399"/>
                    <a:pt x="777" y="398"/>
                  </a:cubicBezTo>
                  <a:cubicBezTo>
                    <a:pt x="777" y="399"/>
                    <a:pt x="777" y="399"/>
                    <a:pt x="777" y="400"/>
                  </a:cubicBezTo>
                  <a:cubicBezTo>
                    <a:pt x="777" y="400"/>
                    <a:pt x="777" y="400"/>
                    <a:pt x="777" y="400"/>
                  </a:cubicBezTo>
                  <a:cubicBezTo>
                    <a:pt x="777" y="400"/>
                    <a:pt x="777" y="400"/>
                    <a:pt x="777" y="400"/>
                  </a:cubicBezTo>
                  <a:cubicBezTo>
                    <a:pt x="777" y="400"/>
                    <a:pt x="777" y="400"/>
                    <a:pt x="777" y="400"/>
                  </a:cubicBezTo>
                  <a:cubicBezTo>
                    <a:pt x="777" y="400"/>
                    <a:pt x="777" y="400"/>
                    <a:pt x="777" y="400"/>
                  </a:cubicBezTo>
                  <a:cubicBezTo>
                    <a:pt x="777" y="400"/>
                    <a:pt x="777" y="400"/>
                    <a:pt x="777" y="400"/>
                  </a:cubicBezTo>
                  <a:cubicBezTo>
                    <a:pt x="777" y="400"/>
                    <a:pt x="777" y="399"/>
                    <a:pt x="778" y="399"/>
                  </a:cubicBezTo>
                  <a:cubicBezTo>
                    <a:pt x="778" y="399"/>
                    <a:pt x="778" y="399"/>
                    <a:pt x="778" y="399"/>
                  </a:cubicBezTo>
                  <a:cubicBezTo>
                    <a:pt x="781" y="400"/>
                    <a:pt x="778" y="403"/>
                    <a:pt x="779" y="405"/>
                  </a:cubicBezTo>
                  <a:cubicBezTo>
                    <a:pt x="779" y="405"/>
                    <a:pt x="779" y="405"/>
                    <a:pt x="779" y="404"/>
                  </a:cubicBezTo>
                  <a:cubicBezTo>
                    <a:pt x="779" y="404"/>
                    <a:pt x="779" y="404"/>
                    <a:pt x="779" y="404"/>
                  </a:cubicBezTo>
                  <a:cubicBezTo>
                    <a:pt x="779" y="404"/>
                    <a:pt x="779" y="404"/>
                    <a:pt x="779" y="404"/>
                  </a:cubicBezTo>
                  <a:cubicBezTo>
                    <a:pt x="779" y="404"/>
                    <a:pt x="779" y="404"/>
                    <a:pt x="780" y="404"/>
                  </a:cubicBezTo>
                  <a:cubicBezTo>
                    <a:pt x="779" y="400"/>
                    <a:pt x="783" y="395"/>
                    <a:pt x="787" y="394"/>
                  </a:cubicBezTo>
                  <a:cubicBezTo>
                    <a:pt x="789" y="393"/>
                    <a:pt x="789" y="395"/>
                    <a:pt x="787" y="396"/>
                  </a:cubicBezTo>
                  <a:cubicBezTo>
                    <a:pt x="787" y="397"/>
                    <a:pt x="786" y="397"/>
                    <a:pt x="785" y="398"/>
                  </a:cubicBezTo>
                  <a:cubicBezTo>
                    <a:pt x="784" y="399"/>
                    <a:pt x="785" y="400"/>
                    <a:pt x="784" y="401"/>
                  </a:cubicBezTo>
                  <a:cubicBezTo>
                    <a:pt x="785" y="401"/>
                    <a:pt x="785" y="401"/>
                    <a:pt x="785" y="400"/>
                  </a:cubicBezTo>
                  <a:cubicBezTo>
                    <a:pt x="785" y="400"/>
                    <a:pt x="785" y="400"/>
                    <a:pt x="785" y="400"/>
                  </a:cubicBezTo>
                  <a:cubicBezTo>
                    <a:pt x="785" y="399"/>
                    <a:pt x="784" y="399"/>
                    <a:pt x="785" y="398"/>
                  </a:cubicBezTo>
                  <a:cubicBezTo>
                    <a:pt x="785" y="398"/>
                    <a:pt x="785" y="398"/>
                    <a:pt x="785" y="398"/>
                  </a:cubicBezTo>
                  <a:cubicBezTo>
                    <a:pt x="785" y="398"/>
                    <a:pt x="785" y="398"/>
                    <a:pt x="785" y="398"/>
                  </a:cubicBezTo>
                  <a:cubicBezTo>
                    <a:pt x="786" y="398"/>
                    <a:pt x="786" y="398"/>
                    <a:pt x="787" y="398"/>
                  </a:cubicBezTo>
                  <a:cubicBezTo>
                    <a:pt x="787" y="398"/>
                    <a:pt x="787" y="398"/>
                    <a:pt x="787" y="398"/>
                  </a:cubicBezTo>
                  <a:cubicBezTo>
                    <a:pt x="787" y="398"/>
                    <a:pt x="787" y="398"/>
                    <a:pt x="787" y="398"/>
                  </a:cubicBezTo>
                  <a:cubicBezTo>
                    <a:pt x="790" y="395"/>
                    <a:pt x="793" y="395"/>
                    <a:pt x="796" y="398"/>
                  </a:cubicBezTo>
                  <a:cubicBezTo>
                    <a:pt x="797" y="398"/>
                    <a:pt x="799" y="399"/>
                    <a:pt x="799" y="401"/>
                  </a:cubicBezTo>
                  <a:cubicBezTo>
                    <a:pt x="798" y="402"/>
                    <a:pt x="797" y="404"/>
                    <a:pt x="797" y="402"/>
                  </a:cubicBezTo>
                  <a:cubicBezTo>
                    <a:pt x="797" y="405"/>
                    <a:pt x="793" y="405"/>
                    <a:pt x="791" y="406"/>
                  </a:cubicBezTo>
                  <a:cubicBezTo>
                    <a:pt x="790" y="406"/>
                    <a:pt x="788" y="408"/>
                    <a:pt x="787" y="409"/>
                  </a:cubicBezTo>
                  <a:cubicBezTo>
                    <a:pt x="789" y="409"/>
                    <a:pt x="785" y="413"/>
                    <a:pt x="785" y="414"/>
                  </a:cubicBezTo>
                  <a:cubicBezTo>
                    <a:pt x="785" y="413"/>
                    <a:pt x="786" y="413"/>
                    <a:pt x="786" y="413"/>
                  </a:cubicBezTo>
                  <a:cubicBezTo>
                    <a:pt x="786" y="412"/>
                    <a:pt x="787" y="412"/>
                    <a:pt x="788" y="412"/>
                  </a:cubicBezTo>
                  <a:cubicBezTo>
                    <a:pt x="788" y="411"/>
                    <a:pt x="788" y="411"/>
                    <a:pt x="789" y="410"/>
                  </a:cubicBezTo>
                  <a:cubicBezTo>
                    <a:pt x="789" y="409"/>
                    <a:pt x="790" y="408"/>
                    <a:pt x="791" y="407"/>
                  </a:cubicBezTo>
                  <a:cubicBezTo>
                    <a:pt x="792" y="407"/>
                    <a:pt x="796" y="406"/>
                    <a:pt x="796" y="408"/>
                  </a:cubicBezTo>
                  <a:cubicBezTo>
                    <a:pt x="796" y="409"/>
                    <a:pt x="793" y="412"/>
                    <a:pt x="792" y="413"/>
                  </a:cubicBezTo>
                  <a:cubicBezTo>
                    <a:pt x="791" y="414"/>
                    <a:pt x="789" y="413"/>
                    <a:pt x="788" y="414"/>
                  </a:cubicBezTo>
                  <a:cubicBezTo>
                    <a:pt x="788" y="415"/>
                    <a:pt x="787" y="417"/>
                    <a:pt x="787" y="418"/>
                  </a:cubicBezTo>
                  <a:cubicBezTo>
                    <a:pt x="788" y="417"/>
                    <a:pt x="788" y="416"/>
                    <a:pt x="789" y="415"/>
                  </a:cubicBezTo>
                  <a:cubicBezTo>
                    <a:pt x="789" y="414"/>
                    <a:pt x="790" y="414"/>
                    <a:pt x="791" y="414"/>
                  </a:cubicBezTo>
                  <a:cubicBezTo>
                    <a:pt x="792" y="414"/>
                    <a:pt x="792" y="414"/>
                    <a:pt x="793" y="413"/>
                  </a:cubicBezTo>
                  <a:cubicBezTo>
                    <a:pt x="794" y="412"/>
                    <a:pt x="795" y="412"/>
                    <a:pt x="797" y="411"/>
                  </a:cubicBezTo>
                  <a:cubicBezTo>
                    <a:pt x="798" y="410"/>
                    <a:pt x="799" y="409"/>
                    <a:pt x="799" y="407"/>
                  </a:cubicBezTo>
                  <a:cubicBezTo>
                    <a:pt x="799" y="406"/>
                    <a:pt x="799" y="404"/>
                    <a:pt x="801" y="405"/>
                  </a:cubicBezTo>
                  <a:cubicBezTo>
                    <a:pt x="804" y="405"/>
                    <a:pt x="806" y="410"/>
                    <a:pt x="807" y="413"/>
                  </a:cubicBezTo>
                  <a:cubicBezTo>
                    <a:pt x="807" y="417"/>
                    <a:pt x="802" y="414"/>
                    <a:pt x="800" y="416"/>
                  </a:cubicBezTo>
                  <a:cubicBezTo>
                    <a:pt x="799" y="416"/>
                    <a:pt x="799" y="417"/>
                    <a:pt x="798" y="417"/>
                  </a:cubicBezTo>
                  <a:cubicBezTo>
                    <a:pt x="798" y="417"/>
                    <a:pt x="797" y="418"/>
                    <a:pt x="797" y="417"/>
                  </a:cubicBezTo>
                  <a:cubicBezTo>
                    <a:pt x="796" y="418"/>
                    <a:pt x="791" y="419"/>
                    <a:pt x="790" y="420"/>
                  </a:cubicBezTo>
                  <a:cubicBezTo>
                    <a:pt x="790" y="420"/>
                    <a:pt x="790" y="420"/>
                    <a:pt x="790" y="420"/>
                  </a:cubicBezTo>
                  <a:cubicBezTo>
                    <a:pt x="792" y="420"/>
                    <a:pt x="793" y="419"/>
                    <a:pt x="795" y="419"/>
                  </a:cubicBezTo>
                  <a:cubicBezTo>
                    <a:pt x="796" y="419"/>
                    <a:pt x="798" y="419"/>
                    <a:pt x="799" y="420"/>
                  </a:cubicBezTo>
                  <a:cubicBezTo>
                    <a:pt x="802" y="421"/>
                    <a:pt x="806" y="420"/>
                    <a:pt x="808" y="422"/>
                  </a:cubicBezTo>
                  <a:cubicBezTo>
                    <a:pt x="810" y="424"/>
                    <a:pt x="810" y="427"/>
                    <a:pt x="807" y="427"/>
                  </a:cubicBezTo>
                  <a:cubicBezTo>
                    <a:pt x="806" y="427"/>
                    <a:pt x="801" y="424"/>
                    <a:pt x="800" y="425"/>
                  </a:cubicBezTo>
                  <a:cubicBezTo>
                    <a:pt x="800" y="426"/>
                    <a:pt x="799" y="425"/>
                    <a:pt x="798" y="426"/>
                  </a:cubicBezTo>
                  <a:cubicBezTo>
                    <a:pt x="798" y="426"/>
                    <a:pt x="797" y="426"/>
                    <a:pt x="797" y="426"/>
                  </a:cubicBezTo>
                  <a:cubicBezTo>
                    <a:pt x="797" y="426"/>
                    <a:pt x="797" y="426"/>
                    <a:pt x="797" y="426"/>
                  </a:cubicBezTo>
                  <a:cubicBezTo>
                    <a:pt x="797" y="426"/>
                    <a:pt x="797" y="426"/>
                    <a:pt x="797" y="426"/>
                  </a:cubicBezTo>
                  <a:cubicBezTo>
                    <a:pt x="797" y="426"/>
                    <a:pt x="797" y="426"/>
                    <a:pt x="797" y="426"/>
                  </a:cubicBezTo>
                  <a:cubicBezTo>
                    <a:pt x="797" y="426"/>
                    <a:pt x="797" y="426"/>
                    <a:pt x="798" y="426"/>
                  </a:cubicBezTo>
                  <a:cubicBezTo>
                    <a:pt x="798" y="427"/>
                    <a:pt x="798" y="427"/>
                    <a:pt x="799" y="427"/>
                  </a:cubicBezTo>
                  <a:cubicBezTo>
                    <a:pt x="800" y="427"/>
                    <a:pt x="801" y="428"/>
                    <a:pt x="802" y="429"/>
                  </a:cubicBezTo>
                  <a:cubicBezTo>
                    <a:pt x="802" y="430"/>
                    <a:pt x="801" y="430"/>
                    <a:pt x="801" y="430"/>
                  </a:cubicBezTo>
                  <a:cubicBezTo>
                    <a:pt x="801" y="430"/>
                    <a:pt x="800" y="430"/>
                    <a:pt x="800" y="431"/>
                  </a:cubicBezTo>
                  <a:cubicBezTo>
                    <a:pt x="801" y="431"/>
                    <a:pt x="801" y="432"/>
                    <a:pt x="800" y="432"/>
                  </a:cubicBezTo>
                  <a:cubicBezTo>
                    <a:pt x="799" y="432"/>
                    <a:pt x="799" y="431"/>
                    <a:pt x="798" y="432"/>
                  </a:cubicBezTo>
                  <a:cubicBezTo>
                    <a:pt x="798" y="432"/>
                    <a:pt x="802" y="433"/>
                    <a:pt x="801" y="434"/>
                  </a:cubicBezTo>
                  <a:cubicBezTo>
                    <a:pt x="800" y="433"/>
                    <a:pt x="798" y="433"/>
                    <a:pt x="797" y="433"/>
                  </a:cubicBezTo>
                  <a:cubicBezTo>
                    <a:pt x="797" y="433"/>
                    <a:pt x="797" y="434"/>
                    <a:pt x="796" y="434"/>
                  </a:cubicBezTo>
                  <a:cubicBezTo>
                    <a:pt x="796" y="434"/>
                    <a:pt x="795" y="433"/>
                    <a:pt x="795" y="434"/>
                  </a:cubicBezTo>
                  <a:cubicBezTo>
                    <a:pt x="795" y="434"/>
                    <a:pt x="796" y="434"/>
                    <a:pt x="796" y="434"/>
                  </a:cubicBezTo>
                  <a:cubicBezTo>
                    <a:pt x="796" y="434"/>
                    <a:pt x="796" y="434"/>
                    <a:pt x="796" y="434"/>
                  </a:cubicBezTo>
                  <a:cubicBezTo>
                    <a:pt x="796" y="434"/>
                    <a:pt x="796" y="434"/>
                    <a:pt x="796" y="435"/>
                  </a:cubicBezTo>
                  <a:cubicBezTo>
                    <a:pt x="796" y="435"/>
                    <a:pt x="796" y="435"/>
                    <a:pt x="796" y="435"/>
                  </a:cubicBezTo>
                  <a:cubicBezTo>
                    <a:pt x="797" y="435"/>
                    <a:pt x="799" y="434"/>
                    <a:pt x="800" y="436"/>
                  </a:cubicBezTo>
                  <a:cubicBezTo>
                    <a:pt x="800" y="436"/>
                    <a:pt x="795" y="436"/>
                    <a:pt x="796" y="437"/>
                  </a:cubicBezTo>
                  <a:cubicBezTo>
                    <a:pt x="796" y="437"/>
                    <a:pt x="796" y="437"/>
                    <a:pt x="797" y="437"/>
                  </a:cubicBezTo>
                  <a:cubicBezTo>
                    <a:pt x="797" y="437"/>
                    <a:pt x="796" y="437"/>
                    <a:pt x="796" y="437"/>
                  </a:cubicBezTo>
                  <a:cubicBezTo>
                    <a:pt x="797" y="438"/>
                    <a:pt x="799" y="437"/>
                    <a:pt x="800" y="438"/>
                  </a:cubicBezTo>
                  <a:cubicBezTo>
                    <a:pt x="800" y="438"/>
                    <a:pt x="800" y="438"/>
                    <a:pt x="800" y="438"/>
                  </a:cubicBezTo>
                  <a:cubicBezTo>
                    <a:pt x="800" y="438"/>
                    <a:pt x="801" y="438"/>
                    <a:pt x="801" y="438"/>
                  </a:cubicBezTo>
                  <a:cubicBezTo>
                    <a:pt x="802" y="439"/>
                    <a:pt x="805" y="437"/>
                    <a:pt x="803" y="440"/>
                  </a:cubicBezTo>
                  <a:cubicBezTo>
                    <a:pt x="805" y="439"/>
                    <a:pt x="807" y="441"/>
                    <a:pt x="809" y="440"/>
                  </a:cubicBezTo>
                  <a:cubicBezTo>
                    <a:pt x="809" y="443"/>
                    <a:pt x="801" y="440"/>
                    <a:pt x="802" y="443"/>
                  </a:cubicBezTo>
                  <a:cubicBezTo>
                    <a:pt x="802" y="443"/>
                    <a:pt x="803" y="442"/>
                    <a:pt x="804" y="443"/>
                  </a:cubicBezTo>
                  <a:cubicBezTo>
                    <a:pt x="804" y="443"/>
                    <a:pt x="804" y="443"/>
                    <a:pt x="804" y="442"/>
                  </a:cubicBezTo>
                  <a:cubicBezTo>
                    <a:pt x="805" y="442"/>
                    <a:pt x="805" y="441"/>
                    <a:pt x="806" y="442"/>
                  </a:cubicBezTo>
                  <a:cubicBezTo>
                    <a:pt x="806" y="442"/>
                    <a:pt x="806" y="442"/>
                    <a:pt x="806" y="442"/>
                  </a:cubicBezTo>
                  <a:cubicBezTo>
                    <a:pt x="806" y="442"/>
                    <a:pt x="807" y="442"/>
                    <a:pt x="807" y="442"/>
                  </a:cubicBezTo>
                  <a:cubicBezTo>
                    <a:pt x="807" y="443"/>
                    <a:pt x="804" y="444"/>
                    <a:pt x="806" y="445"/>
                  </a:cubicBezTo>
                  <a:cubicBezTo>
                    <a:pt x="807" y="442"/>
                    <a:pt x="809" y="444"/>
                    <a:pt x="808" y="446"/>
                  </a:cubicBezTo>
                  <a:cubicBezTo>
                    <a:pt x="809" y="446"/>
                    <a:pt x="809" y="446"/>
                    <a:pt x="809" y="446"/>
                  </a:cubicBezTo>
                  <a:cubicBezTo>
                    <a:pt x="810" y="446"/>
                    <a:pt x="810" y="445"/>
                    <a:pt x="811" y="445"/>
                  </a:cubicBezTo>
                  <a:cubicBezTo>
                    <a:pt x="812" y="446"/>
                    <a:pt x="812" y="446"/>
                    <a:pt x="812" y="447"/>
                  </a:cubicBezTo>
                  <a:cubicBezTo>
                    <a:pt x="813" y="448"/>
                    <a:pt x="812" y="448"/>
                    <a:pt x="812" y="449"/>
                  </a:cubicBezTo>
                  <a:cubicBezTo>
                    <a:pt x="812" y="449"/>
                    <a:pt x="812" y="450"/>
                    <a:pt x="812" y="450"/>
                  </a:cubicBezTo>
                  <a:cubicBezTo>
                    <a:pt x="812" y="449"/>
                    <a:pt x="813" y="449"/>
                    <a:pt x="814" y="448"/>
                  </a:cubicBezTo>
                  <a:cubicBezTo>
                    <a:pt x="815" y="449"/>
                    <a:pt x="815" y="451"/>
                    <a:pt x="814" y="452"/>
                  </a:cubicBezTo>
                  <a:cubicBezTo>
                    <a:pt x="814" y="452"/>
                    <a:pt x="815" y="452"/>
                    <a:pt x="815" y="452"/>
                  </a:cubicBezTo>
                  <a:cubicBezTo>
                    <a:pt x="815" y="451"/>
                    <a:pt x="815" y="451"/>
                    <a:pt x="816" y="450"/>
                  </a:cubicBezTo>
                  <a:cubicBezTo>
                    <a:pt x="816" y="450"/>
                    <a:pt x="816" y="450"/>
                    <a:pt x="816" y="449"/>
                  </a:cubicBezTo>
                  <a:cubicBezTo>
                    <a:pt x="816" y="447"/>
                    <a:pt x="818" y="449"/>
                    <a:pt x="818" y="450"/>
                  </a:cubicBezTo>
                  <a:cubicBezTo>
                    <a:pt x="818" y="450"/>
                    <a:pt x="819" y="450"/>
                    <a:pt x="819" y="449"/>
                  </a:cubicBezTo>
                  <a:cubicBezTo>
                    <a:pt x="819" y="449"/>
                    <a:pt x="819" y="449"/>
                    <a:pt x="819" y="449"/>
                  </a:cubicBezTo>
                  <a:cubicBezTo>
                    <a:pt x="819" y="449"/>
                    <a:pt x="819" y="449"/>
                    <a:pt x="819" y="449"/>
                  </a:cubicBezTo>
                  <a:cubicBezTo>
                    <a:pt x="821" y="447"/>
                    <a:pt x="822" y="447"/>
                    <a:pt x="822" y="449"/>
                  </a:cubicBezTo>
                  <a:cubicBezTo>
                    <a:pt x="822" y="450"/>
                    <a:pt x="820" y="453"/>
                    <a:pt x="820" y="453"/>
                  </a:cubicBezTo>
                  <a:cubicBezTo>
                    <a:pt x="820" y="453"/>
                    <a:pt x="823" y="452"/>
                    <a:pt x="823" y="452"/>
                  </a:cubicBezTo>
                  <a:cubicBezTo>
                    <a:pt x="824" y="452"/>
                    <a:pt x="827" y="453"/>
                    <a:pt x="826" y="455"/>
                  </a:cubicBezTo>
                  <a:cubicBezTo>
                    <a:pt x="827" y="455"/>
                    <a:pt x="828" y="458"/>
                    <a:pt x="828" y="458"/>
                  </a:cubicBezTo>
                  <a:cubicBezTo>
                    <a:pt x="828" y="459"/>
                    <a:pt x="828" y="460"/>
                    <a:pt x="828" y="460"/>
                  </a:cubicBezTo>
                  <a:cubicBezTo>
                    <a:pt x="827" y="460"/>
                    <a:pt x="826" y="460"/>
                    <a:pt x="826" y="461"/>
                  </a:cubicBezTo>
                  <a:cubicBezTo>
                    <a:pt x="827" y="461"/>
                    <a:pt x="828" y="461"/>
                    <a:pt x="828" y="461"/>
                  </a:cubicBezTo>
                  <a:cubicBezTo>
                    <a:pt x="828" y="461"/>
                    <a:pt x="828" y="462"/>
                    <a:pt x="828" y="462"/>
                  </a:cubicBezTo>
                  <a:cubicBezTo>
                    <a:pt x="828" y="462"/>
                    <a:pt x="829" y="462"/>
                    <a:pt x="829" y="462"/>
                  </a:cubicBezTo>
                  <a:cubicBezTo>
                    <a:pt x="831" y="462"/>
                    <a:pt x="831" y="462"/>
                    <a:pt x="831" y="464"/>
                  </a:cubicBezTo>
                  <a:cubicBezTo>
                    <a:pt x="832" y="463"/>
                    <a:pt x="831" y="462"/>
                    <a:pt x="832" y="461"/>
                  </a:cubicBezTo>
                  <a:cubicBezTo>
                    <a:pt x="834" y="460"/>
                    <a:pt x="834" y="461"/>
                    <a:pt x="834" y="462"/>
                  </a:cubicBezTo>
                  <a:cubicBezTo>
                    <a:pt x="834" y="465"/>
                    <a:pt x="830" y="466"/>
                    <a:pt x="831" y="469"/>
                  </a:cubicBezTo>
                  <a:cubicBezTo>
                    <a:pt x="831" y="469"/>
                    <a:pt x="831" y="468"/>
                    <a:pt x="832" y="468"/>
                  </a:cubicBezTo>
                  <a:cubicBezTo>
                    <a:pt x="832" y="469"/>
                    <a:pt x="831" y="470"/>
                    <a:pt x="832" y="471"/>
                  </a:cubicBezTo>
                  <a:cubicBezTo>
                    <a:pt x="832" y="470"/>
                    <a:pt x="832" y="469"/>
                    <a:pt x="833" y="468"/>
                  </a:cubicBezTo>
                  <a:cubicBezTo>
                    <a:pt x="833" y="467"/>
                    <a:pt x="835" y="467"/>
                    <a:pt x="835" y="466"/>
                  </a:cubicBezTo>
                  <a:cubicBezTo>
                    <a:pt x="837" y="467"/>
                    <a:pt x="835" y="470"/>
                    <a:pt x="835" y="471"/>
                  </a:cubicBezTo>
                  <a:cubicBezTo>
                    <a:pt x="836" y="470"/>
                    <a:pt x="836" y="465"/>
                    <a:pt x="838" y="468"/>
                  </a:cubicBezTo>
                  <a:cubicBezTo>
                    <a:pt x="838" y="468"/>
                    <a:pt x="839" y="465"/>
                    <a:pt x="841" y="465"/>
                  </a:cubicBezTo>
                  <a:cubicBezTo>
                    <a:pt x="841" y="465"/>
                    <a:pt x="841" y="466"/>
                    <a:pt x="841" y="466"/>
                  </a:cubicBezTo>
                  <a:cubicBezTo>
                    <a:pt x="843" y="465"/>
                    <a:pt x="843" y="469"/>
                    <a:pt x="844" y="469"/>
                  </a:cubicBezTo>
                  <a:cubicBezTo>
                    <a:pt x="844" y="469"/>
                    <a:pt x="844" y="469"/>
                    <a:pt x="844" y="469"/>
                  </a:cubicBezTo>
                  <a:cubicBezTo>
                    <a:pt x="845" y="470"/>
                    <a:pt x="844" y="469"/>
                    <a:pt x="844" y="469"/>
                  </a:cubicBezTo>
                  <a:cubicBezTo>
                    <a:pt x="846" y="471"/>
                    <a:pt x="844" y="469"/>
                    <a:pt x="844" y="469"/>
                  </a:cubicBezTo>
                  <a:cubicBezTo>
                    <a:pt x="845" y="471"/>
                    <a:pt x="844" y="469"/>
                    <a:pt x="844" y="469"/>
                  </a:cubicBezTo>
                  <a:cubicBezTo>
                    <a:pt x="845" y="471"/>
                    <a:pt x="844" y="469"/>
                    <a:pt x="844" y="469"/>
                  </a:cubicBezTo>
                  <a:close/>
                  <a:moveTo>
                    <a:pt x="712" y="335"/>
                  </a:moveTo>
                  <a:cubicBezTo>
                    <a:pt x="712" y="335"/>
                    <a:pt x="712" y="335"/>
                    <a:pt x="712" y="335"/>
                  </a:cubicBezTo>
                  <a:cubicBezTo>
                    <a:pt x="712" y="335"/>
                    <a:pt x="712" y="335"/>
                    <a:pt x="712" y="335"/>
                  </a:cubicBezTo>
                  <a:cubicBezTo>
                    <a:pt x="712" y="335"/>
                    <a:pt x="712" y="335"/>
                    <a:pt x="712" y="335"/>
                  </a:cubicBezTo>
                  <a:close/>
                  <a:moveTo>
                    <a:pt x="770" y="471"/>
                  </a:moveTo>
                  <a:cubicBezTo>
                    <a:pt x="769" y="471"/>
                    <a:pt x="769" y="471"/>
                    <a:pt x="769" y="471"/>
                  </a:cubicBezTo>
                  <a:cubicBezTo>
                    <a:pt x="769" y="471"/>
                    <a:pt x="769" y="471"/>
                    <a:pt x="769" y="471"/>
                  </a:cubicBezTo>
                  <a:cubicBezTo>
                    <a:pt x="769" y="471"/>
                    <a:pt x="769" y="471"/>
                    <a:pt x="770" y="471"/>
                  </a:cubicBezTo>
                  <a:close/>
                  <a:moveTo>
                    <a:pt x="777" y="398"/>
                  </a:moveTo>
                  <a:cubicBezTo>
                    <a:pt x="777" y="398"/>
                    <a:pt x="777" y="398"/>
                    <a:pt x="777" y="398"/>
                  </a:cubicBezTo>
                  <a:cubicBezTo>
                    <a:pt x="777" y="398"/>
                    <a:pt x="777" y="398"/>
                    <a:pt x="777" y="398"/>
                  </a:cubicBezTo>
                  <a:close/>
                  <a:moveTo>
                    <a:pt x="788" y="419"/>
                  </a:moveTo>
                  <a:cubicBezTo>
                    <a:pt x="788" y="419"/>
                    <a:pt x="788" y="419"/>
                    <a:pt x="788" y="419"/>
                  </a:cubicBezTo>
                  <a:cubicBezTo>
                    <a:pt x="788" y="419"/>
                    <a:pt x="788" y="419"/>
                    <a:pt x="788" y="419"/>
                  </a:cubicBezTo>
                  <a:close/>
                  <a:moveTo>
                    <a:pt x="826" y="455"/>
                  </a:moveTo>
                  <a:cubicBezTo>
                    <a:pt x="826" y="455"/>
                    <a:pt x="826" y="455"/>
                    <a:pt x="826" y="455"/>
                  </a:cubicBezTo>
                  <a:cubicBezTo>
                    <a:pt x="826" y="455"/>
                    <a:pt x="826" y="455"/>
                    <a:pt x="826" y="455"/>
                  </a:cubicBezTo>
                  <a:close/>
                  <a:moveTo>
                    <a:pt x="727" y="427"/>
                  </a:moveTo>
                  <a:cubicBezTo>
                    <a:pt x="725" y="428"/>
                    <a:pt x="723" y="432"/>
                    <a:pt x="725" y="432"/>
                  </a:cubicBezTo>
                  <a:cubicBezTo>
                    <a:pt x="728" y="433"/>
                    <a:pt x="729" y="429"/>
                    <a:pt x="730" y="427"/>
                  </a:cubicBezTo>
                  <a:cubicBezTo>
                    <a:pt x="731" y="427"/>
                    <a:pt x="733" y="422"/>
                    <a:pt x="730" y="423"/>
                  </a:cubicBezTo>
                  <a:cubicBezTo>
                    <a:pt x="728" y="423"/>
                    <a:pt x="728" y="427"/>
                    <a:pt x="726" y="428"/>
                  </a:cubicBezTo>
                  <a:cubicBezTo>
                    <a:pt x="726" y="428"/>
                    <a:pt x="727" y="428"/>
                    <a:pt x="727" y="427"/>
                  </a:cubicBezTo>
                  <a:cubicBezTo>
                    <a:pt x="727" y="428"/>
                    <a:pt x="726" y="428"/>
                    <a:pt x="726" y="428"/>
                  </a:cubicBezTo>
                  <a:cubicBezTo>
                    <a:pt x="726" y="428"/>
                    <a:pt x="727" y="428"/>
                    <a:pt x="727" y="427"/>
                  </a:cubicBezTo>
                  <a:close/>
                  <a:moveTo>
                    <a:pt x="732" y="331"/>
                  </a:moveTo>
                  <a:cubicBezTo>
                    <a:pt x="729" y="332"/>
                    <a:pt x="726" y="332"/>
                    <a:pt x="723" y="331"/>
                  </a:cubicBezTo>
                  <a:cubicBezTo>
                    <a:pt x="722" y="331"/>
                    <a:pt x="720" y="329"/>
                    <a:pt x="718" y="329"/>
                  </a:cubicBezTo>
                  <a:cubicBezTo>
                    <a:pt x="716" y="329"/>
                    <a:pt x="715" y="329"/>
                    <a:pt x="714" y="331"/>
                  </a:cubicBezTo>
                  <a:cubicBezTo>
                    <a:pt x="714" y="333"/>
                    <a:pt x="715" y="334"/>
                    <a:pt x="715" y="335"/>
                  </a:cubicBezTo>
                  <a:cubicBezTo>
                    <a:pt x="712" y="335"/>
                    <a:pt x="715" y="340"/>
                    <a:pt x="716" y="341"/>
                  </a:cubicBezTo>
                  <a:cubicBezTo>
                    <a:pt x="718" y="341"/>
                    <a:pt x="719" y="341"/>
                    <a:pt x="719" y="343"/>
                  </a:cubicBezTo>
                  <a:cubicBezTo>
                    <a:pt x="719" y="345"/>
                    <a:pt x="719" y="346"/>
                    <a:pt x="720" y="348"/>
                  </a:cubicBezTo>
                  <a:cubicBezTo>
                    <a:pt x="722" y="353"/>
                    <a:pt x="725" y="352"/>
                    <a:pt x="728" y="351"/>
                  </a:cubicBezTo>
                  <a:cubicBezTo>
                    <a:pt x="733" y="349"/>
                    <a:pt x="735" y="349"/>
                    <a:pt x="740" y="350"/>
                  </a:cubicBezTo>
                  <a:cubicBezTo>
                    <a:pt x="742" y="350"/>
                    <a:pt x="747" y="352"/>
                    <a:pt x="746" y="348"/>
                  </a:cubicBezTo>
                  <a:cubicBezTo>
                    <a:pt x="746" y="347"/>
                    <a:pt x="745" y="346"/>
                    <a:pt x="744" y="345"/>
                  </a:cubicBezTo>
                  <a:cubicBezTo>
                    <a:pt x="744" y="344"/>
                    <a:pt x="743" y="344"/>
                    <a:pt x="743" y="344"/>
                  </a:cubicBezTo>
                  <a:cubicBezTo>
                    <a:pt x="742" y="343"/>
                    <a:pt x="743" y="342"/>
                    <a:pt x="743" y="341"/>
                  </a:cubicBezTo>
                  <a:cubicBezTo>
                    <a:pt x="742" y="341"/>
                    <a:pt x="742" y="341"/>
                    <a:pt x="742" y="340"/>
                  </a:cubicBezTo>
                  <a:cubicBezTo>
                    <a:pt x="742" y="339"/>
                    <a:pt x="740" y="339"/>
                    <a:pt x="739" y="339"/>
                  </a:cubicBezTo>
                  <a:cubicBezTo>
                    <a:pt x="740" y="337"/>
                    <a:pt x="739" y="335"/>
                    <a:pt x="738" y="335"/>
                  </a:cubicBezTo>
                  <a:cubicBezTo>
                    <a:pt x="737" y="334"/>
                    <a:pt x="737" y="334"/>
                    <a:pt x="736" y="334"/>
                  </a:cubicBezTo>
                  <a:cubicBezTo>
                    <a:pt x="734" y="332"/>
                    <a:pt x="733" y="331"/>
                    <a:pt x="730" y="332"/>
                  </a:cubicBezTo>
                  <a:cubicBezTo>
                    <a:pt x="730" y="331"/>
                    <a:pt x="732" y="331"/>
                    <a:pt x="732" y="331"/>
                  </a:cubicBezTo>
                  <a:close/>
                  <a:moveTo>
                    <a:pt x="732" y="527"/>
                  </a:moveTo>
                  <a:cubicBezTo>
                    <a:pt x="734" y="530"/>
                    <a:pt x="738" y="526"/>
                    <a:pt x="735" y="523"/>
                  </a:cubicBezTo>
                  <a:cubicBezTo>
                    <a:pt x="734" y="523"/>
                    <a:pt x="731" y="522"/>
                    <a:pt x="731" y="523"/>
                  </a:cubicBezTo>
                  <a:cubicBezTo>
                    <a:pt x="730" y="525"/>
                    <a:pt x="732" y="526"/>
                    <a:pt x="733" y="527"/>
                  </a:cubicBezTo>
                  <a:cubicBezTo>
                    <a:pt x="733" y="527"/>
                    <a:pt x="732" y="527"/>
                    <a:pt x="732" y="527"/>
                  </a:cubicBezTo>
                  <a:cubicBezTo>
                    <a:pt x="732" y="527"/>
                    <a:pt x="732" y="527"/>
                    <a:pt x="733" y="527"/>
                  </a:cubicBezTo>
                  <a:cubicBezTo>
                    <a:pt x="732" y="527"/>
                    <a:pt x="732" y="527"/>
                    <a:pt x="732" y="527"/>
                  </a:cubicBezTo>
                  <a:cubicBezTo>
                    <a:pt x="733" y="527"/>
                    <a:pt x="733" y="527"/>
                    <a:pt x="733" y="528"/>
                  </a:cubicBezTo>
                  <a:cubicBezTo>
                    <a:pt x="733" y="528"/>
                    <a:pt x="732" y="527"/>
                    <a:pt x="732" y="527"/>
                  </a:cubicBezTo>
                  <a:close/>
                  <a:moveTo>
                    <a:pt x="695" y="484"/>
                  </a:moveTo>
                  <a:cubicBezTo>
                    <a:pt x="694" y="482"/>
                    <a:pt x="692" y="481"/>
                    <a:pt x="690" y="481"/>
                  </a:cubicBezTo>
                  <a:cubicBezTo>
                    <a:pt x="690" y="482"/>
                    <a:pt x="691" y="483"/>
                    <a:pt x="692" y="484"/>
                  </a:cubicBezTo>
                  <a:cubicBezTo>
                    <a:pt x="692" y="486"/>
                    <a:pt x="692" y="487"/>
                    <a:pt x="694" y="486"/>
                  </a:cubicBezTo>
                  <a:cubicBezTo>
                    <a:pt x="695" y="487"/>
                    <a:pt x="695" y="488"/>
                    <a:pt x="696" y="488"/>
                  </a:cubicBezTo>
                  <a:cubicBezTo>
                    <a:pt x="697" y="489"/>
                    <a:pt x="698" y="489"/>
                    <a:pt x="698" y="488"/>
                  </a:cubicBezTo>
                  <a:cubicBezTo>
                    <a:pt x="698" y="487"/>
                    <a:pt x="697" y="487"/>
                    <a:pt x="696" y="487"/>
                  </a:cubicBezTo>
                  <a:cubicBezTo>
                    <a:pt x="695" y="486"/>
                    <a:pt x="696" y="484"/>
                    <a:pt x="695" y="483"/>
                  </a:cubicBezTo>
                  <a:cubicBezTo>
                    <a:pt x="695" y="483"/>
                    <a:pt x="695" y="484"/>
                    <a:pt x="695" y="484"/>
                  </a:cubicBezTo>
                  <a:cubicBezTo>
                    <a:pt x="695" y="484"/>
                    <a:pt x="695" y="483"/>
                    <a:pt x="695" y="483"/>
                  </a:cubicBezTo>
                  <a:cubicBezTo>
                    <a:pt x="695" y="483"/>
                    <a:pt x="695" y="484"/>
                    <a:pt x="695" y="484"/>
                  </a:cubicBezTo>
                  <a:cubicBezTo>
                    <a:pt x="695" y="484"/>
                    <a:pt x="695" y="483"/>
                    <a:pt x="695" y="483"/>
                  </a:cubicBezTo>
                  <a:cubicBezTo>
                    <a:pt x="695" y="483"/>
                    <a:pt x="695" y="484"/>
                    <a:pt x="695" y="484"/>
                  </a:cubicBezTo>
                  <a:close/>
                  <a:moveTo>
                    <a:pt x="740" y="427"/>
                  </a:moveTo>
                  <a:cubicBezTo>
                    <a:pt x="740" y="427"/>
                    <a:pt x="740" y="427"/>
                    <a:pt x="741" y="427"/>
                  </a:cubicBezTo>
                  <a:cubicBezTo>
                    <a:pt x="740" y="427"/>
                    <a:pt x="742" y="424"/>
                    <a:pt x="742" y="424"/>
                  </a:cubicBezTo>
                  <a:cubicBezTo>
                    <a:pt x="743" y="422"/>
                    <a:pt x="740" y="421"/>
                    <a:pt x="738" y="422"/>
                  </a:cubicBezTo>
                  <a:cubicBezTo>
                    <a:pt x="737" y="424"/>
                    <a:pt x="738" y="427"/>
                    <a:pt x="740" y="427"/>
                  </a:cubicBezTo>
                  <a:cubicBezTo>
                    <a:pt x="739" y="427"/>
                    <a:pt x="739" y="427"/>
                    <a:pt x="739" y="427"/>
                  </a:cubicBezTo>
                  <a:cubicBezTo>
                    <a:pt x="739" y="427"/>
                    <a:pt x="740" y="427"/>
                    <a:pt x="740" y="427"/>
                  </a:cubicBezTo>
                  <a:cubicBezTo>
                    <a:pt x="739" y="427"/>
                    <a:pt x="739" y="427"/>
                    <a:pt x="739" y="427"/>
                  </a:cubicBezTo>
                  <a:cubicBezTo>
                    <a:pt x="739" y="427"/>
                    <a:pt x="740" y="427"/>
                    <a:pt x="740" y="427"/>
                  </a:cubicBezTo>
                  <a:close/>
                  <a:moveTo>
                    <a:pt x="818" y="550"/>
                  </a:moveTo>
                  <a:cubicBezTo>
                    <a:pt x="819" y="551"/>
                    <a:pt x="820" y="553"/>
                    <a:pt x="822" y="553"/>
                  </a:cubicBezTo>
                  <a:cubicBezTo>
                    <a:pt x="823" y="553"/>
                    <a:pt x="824" y="551"/>
                    <a:pt x="823" y="550"/>
                  </a:cubicBezTo>
                  <a:cubicBezTo>
                    <a:pt x="822" y="547"/>
                    <a:pt x="818" y="550"/>
                    <a:pt x="819" y="551"/>
                  </a:cubicBezTo>
                  <a:cubicBezTo>
                    <a:pt x="819" y="551"/>
                    <a:pt x="818" y="550"/>
                    <a:pt x="818" y="550"/>
                  </a:cubicBezTo>
                  <a:close/>
                  <a:moveTo>
                    <a:pt x="752" y="435"/>
                  </a:moveTo>
                  <a:cubicBezTo>
                    <a:pt x="749" y="436"/>
                    <a:pt x="752" y="443"/>
                    <a:pt x="754" y="442"/>
                  </a:cubicBezTo>
                  <a:cubicBezTo>
                    <a:pt x="758" y="440"/>
                    <a:pt x="751" y="434"/>
                    <a:pt x="751" y="436"/>
                  </a:cubicBezTo>
                  <a:cubicBezTo>
                    <a:pt x="751" y="436"/>
                    <a:pt x="752" y="436"/>
                    <a:pt x="752" y="435"/>
                  </a:cubicBezTo>
                  <a:cubicBezTo>
                    <a:pt x="752" y="435"/>
                    <a:pt x="751" y="436"/>
                    <a:pt x="751" y="436"/>
                  </a:cubicBezTo>
                  <a:cubicBezTo>
                    <a:pt x="751" y="436"/>
                    <a:pt x="752" y="436"/>
                    <a:pt x="752" y="435"/>
                  </a:cubicBezTo>
                  <a:close/>
                  <a:moveTo>
                    <a:pt x="687" y="488"/>
                  </a:moveTo>
                  <a:cubicBezTo>
                    <a:pt x="689" y="489"/>
                    <a:pt x="689" y="491"/>
                    <a:pt x="689" y="488"/>
                  </a:cubicBezTo>
                  <a:cubicBezTo>
                    <a:pt x="689" y="487"/>
                    <a:pt x="689" y="485"/>
                    <a:pt x="688" y="484"/>
                  </a:cubicBezTo>
                  <a:cubicBezTo>
                    <a:pt x="685" y="480"/>
                    <a:pt x="685" y="487"/>
                    <a:pt x="687" y="488"/>
                  </a:cubicBezTo>
                  <a:cubicBezTo>
                    <a:pt x="687" y="488"/>
                    <a:pt x="687" y="488"/>
                    <a:pt x="686" y="488"/>
                  </a:cubicBezTo>
                  <a:cubicBezTo>
                    <a:pt x="687" y="488"/>
                    <a:pt x="687" y="488"/>
                    <a:pt x="687" y="488"/>
                  </a:cubicBezTo>
                  <a:cubicBezTo>
                    <a:pt x="687" y="488"/>
                    <a:pt x="687" y="488"/>
                    <a:pt x="686" y="488"/>
                  </a:cubicBezTo>
                  <a:cubicBezTo>
                    <a:pt x="687" y="488"/>
                    <a:pt x="687" y="488"/>
                    <a:pt x="687" y="488"/>
                  </a:cubicBezTo>
                  <a:cubicBezTo>
                    <a:pt x="687" y="488"/>
                    <a:pt x="687" y="488"/>
                    <a:pt x="686" y="488"/>
                  </a:cubicBezTo>
                  <a:cubicBezTo>
                    <a:pt x="687" y="488"/>
                    <a:pt x="687" y="488"/>
                    <a:pt x="687" y="488"/>
                  </a:cubicBezTo>
                  <a:close/>
                  <a:moveTo>
                    <a:pt x="739" y="519"/>
                  </a:moveTo>
                  <a:cubicBezTo>
                    <a:pt x="736" y="519"/>
                    <a:pt x="740" y="524"/>
                    <a:pt x="741" y="524"/>
                  </a:cubicBezTo>
                  <a:cubicBezTo>
                    <a:pt x="745" y="524"/>
                    <a:pt x="741" y="520"/>
                    <a:pt x="739" y="519"/>
                  </a:cubicBezTo>
                  <a:close/>
                  <a:moveTo>
                    <a:pt x="783" y="532"/>
                  </a:moveTo>
                  <a:cubicBezTo>
                    <a:pt x="782" y="532"/>
                    <a:pt x="781" y="531"/>
                    <a:pt x="779" y="531"/>
                  </a:cubicBezTo>
                  <a:cubicBezTo>
                    <a:pt x="781" y="533"/>
                    <a:pt x="782" y="537"/>
                    <a:pt x="784" y="537"/>
                  </a:cubicBezTo>
                  <a:cubicBezTo>
                    <a:pt x="787" y="536"/>
                    <a:pt x="784" y="533"/>
                    <a:pt x="783" y="532"/>
                  </a:cubicBezTo>
                  <a:cubicBezTo>
                    <a:pt x="783" y="532"/>
                    <a:pt x="783" y="533"/>
                    <a:pt x="784" y="533"/>
                  </a:cubicBezTo>
                  <a:cubicBezTo>
                    <a:pt x="783" y="533"/>
                    <a:pt x="783" y="532"/>
                    <a:pt x="783" y="532"/>
                  </a:cubicBezTo>
                  <a:cubicBezTo>
                    <a:pt x="783" y="532"/>
                    <a:pt x="783" y="533"/>
                    <a:pt x="784" y="533"/>
                  </a:cubicBezTo>
                  <a:cubicBezTo>
                    <a:pt x="784" y="533"/>
                    <a:pt x="783" y="533"/>
                    <a:pt x="783" y="532"/>
                  </a:cubicBezTo>
                  <a:close/>
                  <a:moveTo>
                    <a:pt x="732" y="417"/>
                  </a:moveTo>
                  <a:cubicBezTo>
                    <a:pt x="732" y="418"/>
                    <a:pt x="726" y="420"/>
                    <a:pt x="729" y="421"/>
                  </a:cubicBezTo>
                  <a:cubicBezTo>
                    <a:pt x="730" y="421"/>
                    <a:pt x="733" y="420"/>
                    <a:pt x="733" y="419"/>
                  </a:cubicBezTo>
                  <a:cubicBezTo>
                    <a:pt x="734" y="417"/>
                    <a:pt x="732" y="415"/>
                    <a:pt x="732" y="417"/>
                  </a:cubicBezTo>
                  <a:cubicBezTo>
                    <a:pt x="732" y="416"/>
                    <a:pt x="732" y="416"/>
                    <a:pt x="732" y="416"/>
                  </a:cubicBezTo>
                  <a:cubicBezTo>
                    <a:pt x="732" y="416"/>
                    <a:pt x="732" y="416"/>
                    <a:pt x="732" y="417"/>
                  </a:cubicBezTo>
                  <a:cubicBezTo>
                    <a:pt x="732" y="416"/>
                    <a:pt x="732" y="416"/>
                    <a:pt x="732" y="416"/>
                  </a:cubicBezTo>
                  <a:cubicBezTo>
                    <a:pt x="732" y="416"/>
                    <a:pt x="732" y="416"/>
                    <a:pt x="732" y="417"/>
                  </a:cubicBezTo>
                  <a:close/>
                  <a:moveTo>
                    <a:pt x="676" y="409"/>
                  </a:moveTo>
                  <a:cubicBezTo>
                    <a:pt x="675" y="407"/>
                    <a:pt x="670" y="407"/>
                    <a:pt x="671" y="410"/>
                  </a:cubicBezTo>
                  <a:cubicBezTo>
                    <a:pt x="672" y="411"/>
                    <a:pt x="677" y="411"/>
                    <a:pt x="676" y="409"/>
                  </a:cubicBezTo>
                  <a:cubicBezTo>
                    <a:pt x="676" y="409"/>
                    <a:pt x="676" y="409"/>
                    <a:pt x="676" y="410"/>
                  </a:cubicBezTo>
                  <a:cubicBezTo>
                    <a:pt x="676" y="409"/>
                    <a:pt x="676" y="409"/>
                    <a:pt x="676" y="409"/>
                  </a:cubicBezTo>
                  <a:cubicBezTo>
                    <a:pt x="676" y="409"/>
                    <a:pt x="676" y="409"/>
                    <a:pt x="676" y="410"/>
                  </a:cubicBezTo>
                  <a:cubicBezTo>
                    <a:pt x="676" y="409"/>
                    <a:pt x="676" y="409"/>
                    <a:pt x="676" y="409"/>
                  </a:cubicBezTo>
                  <a:cubicBezTo>
                    <a:pt x="676" y="409"/>
                    <a:pt x="677" y="410"/>
                    <a:pt x="676" y="409"/>
                  </a:cubicBezTo>
                  <a:close/>
                  <a:moveTo>
                    <a:pt x="825" y="537"/>
                  </a:moveTo>
                  <a:cubicBezTo>
                    <a:pt x="824" y="535"/>
                    <a:pt x="821" y="537"/>
                    <a:pt x="822" y="539"/>
                  </a:cubicBezTo>
                  <a:cubicBezTo>
                    <a:pt x="823" y="540"/>
                    <a:pt x="825" y="537"/>
                    <a:pt x="825" y="536"/>
                  </a:cubicBezTo>
                  <a:cubicBezTo>
                    <a:pt x="825" y="537"/>
                    <a:pt x="825" y="537"/>
                    <a:pt x="825" y="537"/>
                  </a:cubicBezTo>
                  <a:cubicBezTo>
                    <a:pt x="824" y="536"/>
                    <a:pt x="825" y="537"/>
                    <a:pt x="825" y="537"/>
                  </a:cubicBezTo>
                  <a:close/>
                  <a:moveTo>
                    <a:pt x="799" y="418"/>
                  </a:moveTo>
                  <a:cubicBezTo>
                    <a:pt x="800" y="420"/>
                    <a:pt x="802" y="420"/>
                    <a:pt x="802" y="418"/>
                  </a:cubicBezTo>
                  <a:cubicBezTo>
                    <a:pt x="802" y="415"/>
                    <a:pt x="799" y="418"/>
                    <a:pt x="799" y="418"/>
                  </a:cubicBezTo>
                  <a:close/>
                  <a:moveTo>
                    <a:pt x="727" y="442"/>
                  </a:moveTo>
                  <a:cubicBezTo>
                    <a:pt x="725" y="442"/>
                    <a:pt x="726" y="443"/>
                    <a:pt x="726" y="443"/>
                  </a:cubicBezTo>
                  <a:cubicBezTo>
                    <a:pt x="726" y="447"/>
                    <a:pt x="729" y="442"/>
                    <a:pt x="726" y="442"/>
                  </a:cubicBezTo>
                  <a:cubicBezTo>
                    <a:pt x="726" y="442"/>
                    <a:pt x="727" y="442"/>
                    <a:pt x="727" y="442"/>
                  </a:cubicBezTo>
                  <a:cubicBezTo>
                    <a:pt x="727" y="442"/>
                    <a:pt x="726" y="442"/>
                    <a:pt x="726" y="442"/>
                  </a:cubicBezTo>
                  <a:cubicBezTo>
                    <a:pt x="726" y="442"/>
                    <a:pt x="727" y="442"/>
                    <a:pt x="727" y="442"/>
                  </a:cubicBezTo>
                  <a:cubicBezTo>
                    <a:pt x="727" y="442"/>
                    <a:pt x="726" y="442"/>
                    <a:pt x="726" y="442"/>
                  </a:cubicBezTo>
                  <a:cubicBezTo>
                    <a:pt x="726" y="442"/>
                    <a:pt x="727" y="442"/>
                    <a:pt x="727" y="442"/>
                  </a:cubicBezTo>
                  <a:close/>
                  <a:moveTo>
                    <a:pt x="768" y="379"/>
                  </a:moveTo>
                  <a:cubicBezTo>
                    <a:pt x="769" y="379"/>
                    <a:pt x="769" y="378"/>
                    <a:pt x="769" y="378"/>
                  </a:cubicBezTo>
                  <a:cubicBezTo>
                    <a:pt x="769" y="374"/>
                    <a:pt x="765" y="379"/>
                    <a:pt x="768" y="379"/>
                  </a:cubicBezTo>
                  <a:close/>
                  <a:moveTo>
                    <a:pt x="838" y="463"/>
                  </a:moveTo>
                  <a:cubicBezTo>
                    <a:pt x="838" y="463"/>
                    <a:pt x="836" y="462"/>
                    <a:pt x="836" y="464"/>
                  </a:cubicBezTo>
                  <a:cubicBezTo>
                    <a:pt x="835" y="467"/>
                    <a:pt x="838" y="464"/>
                    <a:pt x="838" y="463"/>
                  </a:cubicBezTo>
                  <a:cubicBezTo>
                    <a:pt x="838" y="464"/>
                    <a:pt x="839" y="463"/>
                    <a:pt x="839" y="463"/>
                  </a:cubicBezTo>
                  <a:cubicBezTo>
                    <a:pt x="839" y="463"/>
                    <a:pt x="838" y="463"/>
                    <a:pt x="838" y="463"/>
                  </a:cubicBezTo>
                  <a:cubicBezTo>
                    <a:pt x="838" y="463"/>
                    <a:pt x="839" y="463"/>
                    <a:pt x="839" y="463"/>
                  </a:cubicBezTo>
                  <a:cubicBezTo>
                    <a:pt x="839" y="463"/>
                    <a:pt x="838" y="464"/>
                    <a:pt x="838" y="463"/>
                  </a:cubicBezTo>
                  <a:close/>
                  <a:moveTo>
                    <a:pt x="760" y="443"/>
                  </a:moveTo>
                  <a:cubicBezTo>
                    <a:pt x="760" y="441"/>
                    <a:pt x="759" y="441"/>
                    <a:pt x="758" y="439"/>
                  </a:cubicBezTo>
                  <a:cubicBezTo>
                    <a:pt x="758" y="440"/>
                    <a:pt x="759" y="444"/>
                    <a:pt x="760" y="442"/>
                  </a:cubicBezTo>
                  <a:cubicBezTo>
                    <a:pt x="760" y="442"/>
                    <a:pt x="760" y="443"/>
                    <a:pt x="760" y="443"/>
                  </a:cubicBezTo>
                  <a:cubicBezTo>
                    <a:pt x="760" y="441"/>
                    <a:pt x="759" y="444"/>
                    <a:pt x="760" y="442"/>
                  </a:cubicBezTo>
                  <a:cubicBezTo>
                    <a:pt x="760" y="442"/>
                    <a:pt x="759" y="443"/>
                    <a:pt x="760" y="443"/>
                  </a:cubicBezTo>
                  <a:close/>
                  <a:moveTo>
                    <a:pt x="822" y="548"/>
                  </a:moveTo>
                  <a:cubicBezTo>
                    <a:pt x="822" y="547"/>
                    <a:pt x="820" y="545"/>
                    <a:pt x="820" y="545"/>
                  </a:cubicBezTo>
                  <a:cubicBezTo>
                    <a:pt x="819" y="546"/>
                    <a:pt x="821" y="549"/>
                    <a:pt x="822" y="548"/>
                  </a:cubicBezTo>
                  <a:close/>
                  <a:moveTo>
                    <a:pt x="735" y="514"/>
                  </a:moveTo>
                  <a:cubicBezTo>
                    <a:pt x="735" y="514"/>
                    <a:pt x="734" y="516"/>
                    <a:pt x="734" y="516"/>
                  </a:cubicBezTo>
                  <a:cubicBezTo>
                    <a:pt x="735" y="516"/>
                    <a:pt x="736" y="515"/>
                    <a:pt x="736" y="514"/>
                  </a:cubicBezTo>
                  <a:cubicBezTo>
                    <a:pt x="736" y="514"/>
                    <a:pt x="736" y="514"/>
                    <a:pt x="735" y="514"/>
                  </a:cubicBezTo>
                  <a:close/>
                  <a:moveTo>
                    <a:pt x="730" y="437"/>
                  </a:moveTo>
                  <a:cubicBezTo>
                    <a:pt x="730" y="437"/>
                    <a:pt x="729" y="435"/>
                    <a:pt x="728" y="436"/>
                  </a:cubicBezTo>
                  <a:cubicBezTo>
                    <a:pt x="727" y="437"/>
                    <a:pt x="729" y="437"/>
                    <a:pt x="729" y="438"/>
                  </a:cubicBezTo>
                  <a:cubicBezTo>
                    <a:pt x="729" y="438"/>
                    <a:pt x="730" y="438"/>
                    <a:pt x="730" y="437"/>
                  </a:cubicBezTo>
                  <a:close/>
                  <a:moveTo>
                    <a:pt x="803" y="488"/>
                  </a:moveTo>
                  <a:cubicBezTo>
                    <a:pt x="804" y="488"/>
                    <a:pt x="806" y="487"/>
                    <a:pt x="805" y="486"/>
                  </a:cubicBezTo>
                  <a:cubicBezTo>
                    <a:pt x="805" y="486"/>
                    <a:pt x="804" y="487"/>
                    <a:pt x="803" y="486"/>
                  </a:cubicBezTo>
                  <a:cubicBezTo>
                    <a:pt x="803" y="487"/>
                    <a:pt x="802" y="487"/>
                    <a:pt x="804" y="488"/>
                  </a:cubicBezTo>
                  <a:cubicBezTo>
                    <a:pt x="803" y="488"/>
                    <a:pt x="803" y="488"/>
                    <a:pt x="803" y="488"/>
                  </a:cubicBezTo>
                  <a:cubicBezTo>
                    <a:pt x="803" y="488"/>
                    <a:pt x="803" y="488"/>
                    <a:pt x="804" y="488"/>
                  </a:cubicBezTo>
                  <a:cubicBezTo>
                    <a:pt x="803" y="488"/>
                    <a:pt x="803" y="488"/>
                    <a:pt x="803" y="488"/>
                  </a:cubicBezTo>
                  <a:cubicBezTo>
                    <a:pt x="803" y="488"/>
                    <a:pt x="803" y="488"/>
                    <a:pt x="803" y="488"/>
                  </a:cubicBezTo>
                  <a:cubicBezTo>
                    <a:pt x="803" y="488"/>
                    <a:pt x="803" y="487"/>
                    <a:pt x="803" y="488"/>
                  </a:cubicBezTo>
                  <a:close/>
                  <a:moveTo>
                    <a:pt x="813" y="444"/>
                  </a:moveTo>
                  <a:cubicBezTo>
                    <a:pt x="811" y="444"/>
                    <a:pt x="811" y="444"/>
                    <a:pt x="810" y="445"/>
                  </a:cubicBezTo>
                  <a:cubicBezTo>
                    <a:pt x="810" y="445"/>
                    <a:pt x="811" y="445"/>
                    <a:pt x="811" y="445"/>
                  </a:cubicBezTo>
                  <a:cubicBezTo>
                    <a:pt x="813" y="446"/>
                    <a:pt x="812" y="444"/>
                    <a:pt x="813" y="444"/>
                  </a:cubicBezTo>
                  <a:close/>
                  <a:moveTo>
                    <a:pt x="728" y="438"/>
                  </a:moveTo>
                  <a:cubicBezTo>
                    <a:pt x="727" y="439"/>
                    <a:pt x="728" y="441"/>
                    <a:pt x="729" y="440"/>
                  </a:cubicBezTo>
                  <a:cubicBezTo>
                    <a:pt x="729" y="439"/>
                    <a:pt x="729" y="437"/>
                    <a:pt x="728" y="438"/>
                  </a:cubicBezTo>
                  <a:close/>
                  <a:moveTo>
                    <a:pt x="726" y="360"/>
                  </a:moveTo>
                  <a:cubicBezTo>
                    <a:pt x="726" y="362"/>
                    <a:pt x="728" y="362"/>
                    <a:pt x="728" y="360"/>
                  </a:cubicBezTo>
                  <a:cubicBezTo>
                    <a:pt x="728" y="359"/>
                    <a:pt x="727" y="361"/>
                    <a:pt x="726" y="361"/>
                  </a:cubicBezTo>
                  <a:cubicBezTo>
                    <a:pt x="726" y="361"/>
                    <a:pt x="726" y="361"/>
                    <a:pt x="726" y="361"/>
                  </a:cubicBezTo>
                  <a:cubicBezTo>
                    <a:pt x="726" y="361"/>
                    <a:pt x="726" y="361"/>
                    <a:pt x="726" y="360"/>
                  </a:cubicBezTo>
                  <a:close/>
                  <a:moveTo>
                    <a:pt x="673" y="405"/>
                  </a:moveTo>
                  <a:cubicBezTo>
                    <a:pt x="674" y="405"/>
                    <a:pt x="672" y="403"/>
                    <a:pt x="671" y="403"/>
                  </a:cubicBezTo>
                  <a:cubicBezTo>
                    <a:pt x="671" y="404"/>
                    <a:pt x="672" y="405"/>
                    <a:pt x="673" y="405"/>
                  </a:cubicBezTo>
                  <a:cubicBezTo>
                    <a:pt x="672" y="405"/>
                    <a:pt x="672" y="405"/>
                    <a:pt x="672" y="405"/>
                  </a:cubicBezTo>
                  <a:cubicBezTo>
                    <a:pt x="672" y="405"/>
                    <a:pt x="673" y="405"/>
                    <a:pt x="673" y="405"/>
                  </a:cubicBezTo>
                  <a:cubicBezTo>
                    <a:pt x="673" y="405"/>
                    <a:pt x="672" y="405"/>
                    <a:pt x="672" y="405"/>
                  </a:cubicBezTo>
                  <a:cubicBezTo>
                    <a:pt x="672" y="405"/>
                    <a:pt x="673" y="405"/>
                    <a:pt x="673" y="405"/>
                  </a:cubicBezTo>
                  <a:cubicBezTo>
                    <a:pt x="673" y="405"/>
                    <a:pt x="672" y="405"/>
                    <a:pt x="673" y="405"/>
                  </a:cubicBezTo>
                  <a:close/>
                  <a:moveTo>
                    <a:pt x="755" y="436"/>
                  </a:moveTo>
                  <a:cubicBezTo>
                    <a:pt x="754" y="436"/>
                    <a:pt x="755" y="437"/>
                    <a:pt x="755" y="437"/>
                  </a:cubicBezTo>
                  <a:cubicBezTo>
                    <a:pt x="755" y="438"/>
                    <a:pt x="756" y="438"/>
                    <a:pt x="757" y="438"/>
                  </a:cubicBezTo>
                  <a:cubicBezTo>
                    <a:pt x="756" y="437"/>
                    <a:pt x="756" y="436"/>
                    <a:pt x="755" y="436"/>
                  </a:cubicBezTo>
                  <a:cubicBezTo>
                    <a:pt x="755" y="436"/>
                    <a:pt x="755" y="436"/>
                    <a:pt x="755" y="436"/>
                  </a:cubicBezTo>
                  <a:cubicBezTo>
                    <a:pt x="755" y="436"/>
                    <a:pt x="755" y="436"/>
                    <a:pt x="755" y="436"/>
                  </a:cubicBezTo>
                  <a:close/>
                  <a:moveTo>
                    <a:pt x="839" y="489"/>
                  </a:moveTo>
                  <a:cubicBezTo>
                    <a:pt x="840" y="489"/>
                    <a:pt x="840" y="489"/>
                    <a:pt x="840" y="488"/>
                  </a:cubicBezTo>
                  <a:cubicBezTo>
                    <a:pt x="840" y="486"/>
                    <a:pt x="836" y="488"/>
                    <a:pt x="839" y="489"/>
                  </a:cubicBezTo>
                  <a:close/>
                  <a:moveTo>
                    <a:pt x="701" y="415"/>
                  </a:moveTo>
                  <a:cubicBezTo>
                    <a:pt x="701" y="415"/>
                    <a:pt x="704" y="416"/>
                    <a:pt x="704" y="415"/>
                  </a:cubicBezTo>
                  <a:cubicBezTo>
                    <a:pt x="704" y="414"/>
                    <a:pt x="702" y="415"/>
                    <a:pt x="701" y="415"/>
                  </a:cubicBezTo>
                  <a:close/>
                  <a:moveTo>
                    <a:pt x="831" y="461"/>
                  </a:moveTo>
                  <a:cubicBezTo>
                    <a:pt x="831" y="461"/>
                    <a:pt x="832" y="461"/>
                    <a:pt x="832" y="461"/>
                  </a:cubicBezTo>
                  <a:cubicBezTo>
                    <a:pt x="831" y="459"/>
                    <a:pt x="828" y="460"/>
                    <a:pt x="831" y="461"/>
                  </a:cubicBezTo>
                  <a:close/>
                  <a:moveTo>
                    <a:pt x="765" y="378"/>
                  </a:moveTo>
                  <a:cubicBezTo>
                    <a:pt x="765" y="378"/>
                    <a:pt x="766" y="376"/>
                    <a:pt x="766" y="376"/>
                  </a:cubicBezTo>
                  <a:cubicBezTo>
                    <a:pt x="765" y="376"/>
                    <a:pt x="764" y="379"/>
                    <a:pt x="765" y="378"/>
                  </a:cubicBezTo>
                  <a:close/>
                  <a:moveTo>
                    <a:pt x="798" y="434"/>
                  </a:moveTo>
                  <a:cubicBezTo>
                    <a:pt x="800" y="434"/>
                    <a:pt x="801" y="435"/>
                    <a:pt x="802" y="435"/>
                  </a:cubicBezTo>
                  <a:cubicBezTo>
                    <a:pt x="801" y="435"/>
                    <a:pt x="800" y="433"/>
                    <a:pt x="798" y="434"/>
                  </a:cubicBezTo>
                  <a:close/>
                  <a:moveTo>
                    <a:pt x="722" y="360"/>
                  </a:moveTo>
                  <a:cubicBezTo>
                    <a:pt x="723" y="361"/>
                    <a:pt x="723" y="361"/>
                    <a:pt x="723" y="361"/>
                  </a:cubicBezTo>
                  <a:cubicBezTo>
                    <a:pt x="725" y="361"/>
                    <a:pt x="722" y="359"/>
                    <a:pt x="722" y="360"/>
                  </a:cubicBezTo>
                  <a:close/>
                  <a:moveTo>
                    <a:pt x="680" y="363"/>
                  </a:moveTo>
                  <a:cubicBezTo>
                    <a:pt x="679" y="363"/>
                    <a:pt x="680" y="364"/>
                    <a:pt x="681" y="363"/>
                  </a:cubicBezTo>
                  <a:cubicBezTo>
                    <a:pt x="681" y="363"/>
                    <a:pt x="680" y="362"/>
                    <a:pt x="679" y="363"/>
                  </a:cubicBezTo>
                  <a:cubicBezTo>
                    <a:pt x="679" y="363"/>
                    <a:pt x="680" y="363"/>
                    <a:pt x="680" y="363"/>
                  </a:cubicBezTo>
                  <a:close/>
                  <a:moveTo>
                    <a:pt x="803" y="420"/>
                  </a:moveTo>
                  <a:cubicBezTo>
                    <a:pt x="803" y="420"/>
                    <a:pt x="803" y="420"/>
                    <a:pt x="803" y="420"/>
                  </a:cubicBezTo>
                  <a:cubicBezTo>
                    <a:pt x="804" y="420"/>
                    <a:pt x="804" y="419"/>
                    <a:pt x="805" y="419"/>
                  </a:cubicBezTo>
                  <a:cubicBezTo>
                    <a:pt x="804" y="420"/>
                    <a:pt x="803" y="419"/>
                    <a:pt x="803" y="420"/>
                  </a:cubicBezTo>
                  <a:close/>
                  <a:moveTo>
                    <a:pt x="834" y="465"/>
                  </a:moveTo>
                  <a:cubicBezTo>
                    <a:pt x="833" y="465"/>
                    <a:pt x="834" y="467"/>
                    <a:pt x="835" y="466"/>
                  </a:cubicBezTo>
                  <a:cubicBezTo>
                    <a:pt x="835" y="466"/>
                    <a:pt x="835" y="465"/>
                    <a:pt x="834" y="465"/>
                  </a:cubicBezTo>
                  <a:close/>
                  <a:moveTo>
                    <a:pt x="698" y="485"/>
                  </a:moveTo>
                  <a:cubicBezTo>
                    <a:pt x="698" y="484"/>
                    <a:pt x="696" y="485"/>
                    <a:pt x="696" y="485"/>
                  </a:cubicBezTo>
                  <a:cubicBezTo>
                    <a:pt x="697" y="485"/>
                    <a:pt x="698" y="486"/>
                    <a:pt x="698" y="485"/>
                  </a:cubicBezTo>
                  <a:cubicBezTo>
                    <a:pt x="698" y="485"/>
                    <a:pt x="698" y="486"/>
                    <a:pt x="698" y="485"/>
                  </a:cubicBezTo>
                  <a:close/>
                  <a:moveTo>
                    <a:pt x="754" y="365"/>
                  </a:moveTo>
                  <a:cubicBezTo>
                    <a:pt x="754" y="366"/>
                    <a:pt x="755" y="365"/>
                    <a:pt x="756" y="365"/>
                  </a:cubicBezTo>
                  <a:cubicBezTo>
                    <a:pt x="756" y="364"/>
                    <a:pt x="754" y="365"/>
                    <a:pt x="754" y="365"/>
                  </a:cubicBezTo>
                  <a:close/>
                  <a:moveTo>
                    <a:pt x="802" y="437"/>
                  </a:moveTo>
                  <a:cubicBezTo>
                    <a:pt x="803" y="437"/>
                    <a:pt x="801" y="437"/>
                    <a:pt x="801" y="437"/>
                  </a:cubicBezTo>
                  <a:cubicBezTo>
                    <a:pt x="801" y="437"/>
                    <a:pt x="802" y="438"/>
                    <a:pt x="802" y="437"/>
                  </a:cubicBezTo>
                  <a:close/>
                  <a:moveTo>
                    <a:pt x="769" y="518"/>
                  </a:moveTo>
                  <a:cubicBezTo>
                    <a:pt x="768" y="519"/>
                    <a:pt x="770" y="520"/>
                    <a:pt x="770" y="520"/>
                  </a:cubicBezTo>
                  <a:cubicBezTo>
                    <a:pt x="770" y="519"/>
                    <a:pt x="770" y="519"/>
                    <a:pt x="769" y="518"/>
                  </a:cubicBezTo>
                  <a:cubicBezTo>
                    <a:pt x="770" y="518"/>
                    <a:pt x="769" y="519"/>
                    <a:pt x="769" y="519"/>
                  </a:cubicBezTo>
                  <a:cubicBezTo>
                    <a:pt x="769" y="519"/>
                    <a:pt x="769" y="519"/>
                    <a:pt x="769" y="518"/>
                  </a:cubicBezTo>
                  <a:cubicBezTo>
                    <a:pt x="769" y="518"/>
                    <a:pt x="769" y="518"/>
                    <a:pt x="769" y="519"/>
                  </a:cubicBezTo>
                  <a:cubicBezTo>
                    <a:pt x="769" y="519"/>
                    <a:pt x="770" y="518"/>
                    <a:pt x="769" y="518"/>
                  </a:cubicBezTo>
                  <a:close/>
                  <a:moveTo>
                    <a:pt x="780" y="387"/>
                  </a:moveTo>
                  <a:cubicBezTo>
                    <a:pt x="779" y="388"/>
                    <a:pt x="779" y="388"/>
                    <a:pt x="779" y="389"/>
                  </a:cubicBezTo>
                  <a:cubicBezTo>
                    <a:pt x="780" y="389"/>
                    <a:pt x="780" y="388"/>
                    <a:pt x="780" y="387"/>
                  </a:cubicBezTo>
                  <a:close/>
                  <a:moveTo>
                    <a:pt x="808" y="498"/>
                  </a:moveTo>
                  <a:cubicBezTo>
                    <a:pt x="809" y="497"/>
                    <a:pt x="809" y="497"/>
                    <a:pt x="809" y="496"/>
                  </a:cubicBezTo>
                  <a:cubicBezTo>
                    <a:pt x="808" y="497"/>
                    <a:pt x="808" y="497"/>
                    <a:pt x="808" y="498"/>
                  </a:cubicBezTo>
                  <a:close/>
                  <a:moveTo>
                    <a:pt x="840" y="484"/>
                  </a:moveTo>
                  <a:cubicBezTo>
                    <a:pt x="839" y="484"/>
                    <a:pt x="840" y="485"/>
                    <a:pt x="840" y="485"/>
                  </a:cubicBezTo>
                  <a:cubicBezTo>
                    <a:pt x="841" y="485"/>
                    <a:pt x="840" y="484"/>
                    <a:pt x="840" y="484"/>
                  </a:cubicBezTo>
                  <a:close/>
                  <a:moveTo>
                    <a:pt x="838" y="479"/>
                  </a:moveTo>
                  <a:cubicBezTo>
                    <a:pt x="840" y="480"/>
                    <a:pt x="839" y="477"/>
                    <a:pt x="838" y="479"/>
                  </a:cubicBezTo>
                  <a:cubicBezTo>
                    <a:pt x="839" y="479"/>
                    <a:pt x="839" y="478"/>
                    <a:pt x="838" y="479"/>
                  </a:cubicBezTo>
                  <a:close/>
                  <a:moveTo>
                    <a:pt x="828" y="455"/>
                  </a:moveTo>
                  <a:cubicBezTo>
                    <a:pt x="828" y="456"/>
                    <a:pt x="828" y="456"/>
                    <a:pt x="828" y="457"/>
                  </a:cubicBezTo>
                  <a:cubicBezTo>
                    <a:pt x="828" y="457"/>
                    <a:pt x="829" y="457"/>
                    <a:pt x="828" y="455"/>
                  </a:cubicBezTo>
                  <a:cubicBezTo>
                    <a:pt x="828" y="455"/>
                    <a:pt x="828" y="455"/>
                    <a:pt x="828" y="455"/>
                  </a:cubicBezTo>
                  <a:close/>
                  <a:moveTo>
                    <a:pt x="765" y="512"/>
                  </a:moveTo>
                  <a:cubicBezTo>
                    <a:pt x="764" y="512"/>
                    <a:pt x="765" y="512"/>
                    <a:pt x="766" y="512"/>
                  </a:cubicBezTo>
                  <a:cubicBezTo>
                    <a:pt x="765" y="511"/>
                    <a:pt x="765" y="512"/>
                    <a:pt x="765" y="512"/>
                  </a:cubicBezTo>
                  <a:close/>
                  <a:moveTo>
                    <a:pt x="815" y="446"/>
                  </a:moveTo>
                  <a:cubicBezTo>
                    <a:pt x="814" y="447"/>
                    <a:pt x="814" y="447"/>
                    <a:pt x="815" y="447"/>
                  </a:cubicBezTo>
                  <a:cubicBezTo>
                    <a:pt x="815" y="447"/>
                    <a:pt x="815" y="447"/>
                    <a:pt x="815" y="446"/>
                  </a:cubicBezTo>
                  <a:close/>
                  <a:moveTo>
                    <a:pt x="729" y="444"/>
                  </a:moveTo>
                  <a:cubicBezTo>
                    <a:pt x="729" y="445"/>
                    <a:pt x="731" y="444"/>
                    <a:pt x="729" y="443"/>
                  </a:cubicBezTo>
                  <a:cubicBezTo>
                    <a:pt x="729" y="443"/>
                    <a:pt x="729" y="443"/>
                    <a:pt x="729" y="444"/>
                  </a:cubicBezTo>
                  <a:close/>
                  <a:moveTo>
                    <a:pt x="817" y="446"/>
                  </a:moveTo>
                  <a:cubicBezTo>
                    <a:pt x="817" y="445"/>
                    <a:pt x="816" y="446"/>
                    <a:pt x="817" y="446"/>
                  </a:cubicBezTo>
                  <a:cubicBezTo>
                    <a:pt x="817" y="446"/>
                    <a:pt x="817" y="446"/>
                    <a:pt x="817" y="446"/>
                  </a:cubicBezTo>
                  <a:close/>
                  <a:moveTo>
                    <a:pt x="733" y="412"/>
                  </a:moveTo>
                  <a:cubicBezTo>
                    <a:pt x="732" y="413"/>
                    <a:pt x="732" y="413"/>
                    <a:pt x="733" y="414"/>
                  </a:cubicBezTo>
                  <a:cubicBezTo>
                    <a:pt x="733" y="413"/>
                    <a:pt x="733" y="413"/>
                    <a:pt x="733" y="412"/>
                  </a:cubicBezTo>
                  <a:close/>
                  <a:moveTo>
                    <a:pt x="809" y="442"/>
                  </a:moveTo>
                  <a:cubicBezTo>
                    <a:pt x="809" y="442"/>
                    <a:pt x="809" y="441"/>
                    <a:pt x="808" y="441"/>
                  </a:cubicBezTo>
                  <a:cubicBezTo>
                    <a:pt x="808" y="442"/>
                    <a:pt x="808" y="442"/>
                    <a:pt x="809" y="442"/>
                  </a:cubicBezTo>
                  <a:close/>
                  <a:moveTo>
                    <a:pt x="817" y="485"/>
                  </a:moveTo>
                  <a:cubicBezTo>
                    <a:pt x="816" y="486"/>
                    <a:pt x="817" y="485"/>
                    <a:pt x="817" y="485"/>
                  </a:cubicBezTo>
                  <a:cubicBezTo>
                    <a:pt x="818" y="484"/>
                    <a:pt x="817" y="485"/>
                    <a:pt x="817" y="485"/>
                  </a:cubicBezTo>
                  <a:close/>
                  <a:moveTo>
                    <a:pt x="808" y="494"/>
                  </a:moveTo>
                  <a:cubicBezTo>
                    <a:pt x="809" y="494"/>
                    <a:pt x="808" y="493"/>
                    <a:pt x="808" y="493"/>
                  </a:cubicBezTo>
                  <a:cubicBezTo>
                    <a:pt x="807" y="494"/>
                    <a:pt x="807" y="494"/>
                    <a:pt x="808" y="494"/>
                  </a:cubicBezTo>
                  <a:close/>
                  <a:moveTo>
                    <a:pt x="818" y="447"/>
                  </a:moveTo>
                  <a:cubicBezTo>
                    <a:pt x="818" y="447"/>
                    <a:pt x="818" y="447"/>
                    <a:pt x="818" y="447"/>
                  </a:cubicBezTo>
                  <a:cubicBezTo>
                    <a:pt x="817" y="447"/>
                    <a:pt x="817" y="447"/>
                    <a:pt x="818" y="448"/>
                  </a:cubicBezTo>
                  <a:cubicBezTo>
                    <a:pt x="818" y="447"/>
                    <a:pt x="818" y="447"/>
                    <a:pt x="818" y="447"/>
                  </a:cubicBezTo>
                  <a:close/>
                  <a:moveTo>
                    <a:pt x="682" y="364"/>
                  </a:moveTo>
                  <a:cubicBezTo>
                    <a:pt x="682" y="364"/>
                    <a:pt x="681" y="365"/>
                    <a:pt x="682" y="365"/>
                  </a:cubicBezTo>
                  <a:cubicBezTo>
                    <a:pt x="682" y="365"/>
                    <a:pt x="682" y="365"/>
                    <a:pt x="682" y="364"/>
                  </a:cubicBezTo>
                  <a:close/>
                  <a:moveTo>
                    <a:pt x="819" y="449"/>
                  </a:moveTo>
                  <a:cubicBezTo>
                    <a:pt x="819" y="448"/>
                    <a:pt x="818" y="449"/>
                    <a:pt x="819" y="449"/>
                  </a:cubicBezTo>
                  <a:cubicBezTo>
                    <a:pt x="819" y="449"/>
                    <a:pt x="819" y="449"/>
                    <a:pt x="819" y="449"/>
                  </a:cubicBezTo>
                  <a:close/>
                  <a:moveTo>
                    <a:pt x="815" y="548"/>
                  </a:moveTo>
                  <a:cubicBezTo>
                    <a:pt x="816" y="548"/>
                    <a:pt x="815" y="547"/>
                    <a:pt x="815" y="547"/>
                  </a:cubicBezTo>
                  <a:cubicBezTo>
                    <a:pt x="815" y="547"/>
                    <a:pt x="815" y="547"/>
                    <a:pt x="815" y="548"/>
                  </a:cubicBezTo>
                  <a:close/>
                  <a:moveTo>
                    <a:pt x="815" y="542"/>
                  </a:moveTo>
                  <a:cubicBezTo>
                    <a:pt x="814" y="542"/>
                    <a:pt x="815" y="543"/>
                    <a:pt x="815" y="543"/>
                  </a:cubicBezTo>
                  <a:cubicBezTo>
                    <a:pt x="815" y="542"/>
                    <a:pt x="815" y="542"/>
                    <a:pt x="815" y="542"/>
                  </a:cubicBezTo>
                  <a:close/>
                  <a:moveTo>
                    <a:pt x="763" y="510"/>
                  </a:moveTo>
                  <a:cubicBezTo>
                    <a:pt x="764" y="511"/>
                    <a:pt x="764" y="511"/>
                    <a:pt x="764" y="510"/>
                  </a:cubicBezTo>
                  <a:cubicBezTo>
                    <a:pt x="764" y="510"/>
                    <a:pt x="764" y="510"/>
                    <a:pt x="763" y="510"/>
                  </a:cubicBezTo>
                  <a:close/>
                  <a:moveTo>
                    <a:pt x="828" y="521"/>
                  </a:moveTo>
                  <a:cubicBezTo>
                    <a:pt x="828" y="521"/>
                    <a:pt x="828" y="520"/>
                    <a:pt x="828" y="520"/>
                  </a:cubicBezTo>
                  <a:cubicBezTo>
                    <a:pt x="828" y="520"/>
                    <a:pt x="827" y="520"/>
                    <a:pt x="827" y="520"/>
                  </a:cubicBezTo>
                  <a:cubicBezTo>
                    <a:pt x="827" y="521"/>
                    <a:pt x="828" y="521"/>
                    <a:pt x="828" y="521"/>
                  </a:cubicBezTo>
                  <a:close/>
                  <a:moveTo>
                    <a:pt x="838" y="489"/>
                  </a:moveTo>
                  <a:cubicBezTo>
                    <a:pt x="838" y="489"/>
                    <a:pt x="838" y="490"/>
                    <a:pt x="838" y="490"/>
                  </a:cubicBezTo>
                  <a:cubicBezTo>
                    <a:pt x="839" y="490"/>
                    <a:pt x="838" y="489"/>
                    <a:pt x="838" y="489"/>
                  </a:cubicBezTo>
                  <a:close/>
                  <a:moveTo>
                    <a:pt x="829" y="458"/>
                  </a:moveTo>
                  <a:cubicBezTo>
                    <a:pt x="829" y="458"/>
                    <a:pt x="829" y="458"/>
                    <a:pt x="829" y="458"/>
                  </a:cubicBezTo>
                  <a:cubicBezTo>
                    <a:pt x="830" y="458"/>
                    <a:pt x="829" y="457"/>
                    <a:pt x="829" y="458"/>
                  </a:cubicBezTo>
                  <a:close/>
                  <a:moveTo>
                    <a:pt x="611" y="358"/>
                  </a:moveTo>
                  <a:cubicBezTo>
                    <a:pt x="610" y="357"/>
                    <a:pt x="610" y="355"/>
                    <a:pt x="609" y="353"/>
                  </a:cubicBezTo>
                  <a:cubicBezTo>
                    <a:pt x="609" y="353"/>
                    <a:pt x="605" y="356"/>
                    <a:pt x="605" y="356"/>
                  </a:cubicBezTo>
                  <a:cubicBezTo>
                    <a:pt x="604" y="355"/>
                    <a:pt x="606" y="354"/>
                    <a:pt x="606" y="353"/>
                  </a:cubicBezTo>
                  <a:cubicBezTo>
                    <a:pt x="606" y="352"/>
                    <a:pt x="605" y="350"/>
                    <a:pt x="603" y="350"/>
                  </a:cubicBezTo>
                  <a:cubicBezTo>
                    <a:pt x="606" y="349"/>
                    <a:pt x="603" y="347"/>
                    <a:pt x="602" y="346"/>
                  </a:cubicBezTo>
                  <a:cubicBezTo>
                    <a:pt x="600" y="346"/>
                    <a:pt x="598" y="348"/>
                    <a:pt x="597" y="350"/>
                  </a:cubicBezTo>
                  <a:cubicBezTo>
                    <a:pt x="597" y="347"/>
                    <a:pt x="598" y="344"/>
                    <a:pt x="600" y="342"/>
                  </a:cubicBezTo>
                  <a:cubicBezTo>
                    <a:pt x="601" y="341"/>
                    <a:pt x="604" y="340"/>
                    <a:pt x="605" y="338"/>
                  </a:cubicBezTo>
                  <a:cubicBezTo>
                    <a:pt x="605" y="336"/>
                    <a:pt x="603" y="337"/>
                    <a:pt x="602" y="335"/>
                  </a:cubicBezTo>
                  <a:cubicBezTo>
                    <a:pt x="601" y="334"/>
                    <a:pt x="602" y="335"/>
                    <a:pt x="603" y="334"/>
                  </a:cubicBezTo>
                  <a:cubicBezTo>
                    <a:pt x="605" y="333"/>
                    <a:pt x="607" y="332"/>
                    <a:pt x="606" y="330"/>
                  </a:cubicBezTo>
                  <a:cubicBezTo>
                    <a:pt x="606" y="328"/>
                    <a:pt x="604" y="326"/>
                    <a:pt x="602" y="326"/>
                  </a:cubicBezTo>
                  <a:cubicBezTo>
                    <a:pt x="600" y="326"/>
                    <a:pt x="598" y="328"/>
                    <a:pt x="596" y="328"/>
                  </a:cubicBezTo>
                  <a:cubicBezTo>
                    <a:pt x="594" y="329"/>
                    <a:pt x="592" y="329"/>
                    <a:pt x="592" y="331"/>
                  </a:cubicBezTo>
                  <a:cubicBezTo>
                    <a:pt x="591" y="329"/>
                    <a:pt x="589" y="326"/>
                    <a:pt x="587" y="325"/>
                  </a:cubicBezTo>
                  <a:cubicBezTo>
                    <a:pt x="584" y="324"/>
                    <a:pt x="584" y="328"/>
                    <a:pt x="587" y="326"/>
                  </a:cubicBezTo>
                  <a:cubicBezTo>
                    <a:pt x="587" y="330"/>
                    <a:pt x="582" y="327"/>
                    <a:pt x="581" y="327"/>
                  </a:cubicBezTo>
                  <a:cubicBezTo>
                    <a:pt x="579" y="328"/>
                    <a:pt x="579" y="330"/>
                    <a:pt x="580" y="331"/>
                  </a:cubicBezTo>
                  <a:cubicBezTo>
                    <a:pt x="580" y="332"/>
                    <a:pt x="581" y="332"/>
                    <a:pt x="582" y="333"/>
                  </a:cubicBezTo>
                  <a:cubicBezTo>
                    <a:pt x="582" y="334"/>
                    <a:pt x="582" y="335"/>
                    <a:pt x="582" y="336"/>
                  </a:cubicBezTo>
                  <a:cubicBezTo>
                    <a:pt x="582" y="337"/>
                    <a:pt x="580" y="333"/>
                    <a:pt x="578" y="333"/>
                  </a:cubicBezTo>
                  <a:cubicBezTo>
                    <a:pt x="576" y="333"/>
                    <a:pt x="576" y="336"/>
                    <a:pt x="577" y="338"/>
                  </a:cubicBezTo>
                  <a:cubicBezTo>
                    <a:pt x="579" y="340"/>
                    <a:pt x="580" y="339"/>
                    <a:pt x="583" y="339"/>
                  </a:cubicBezTo>
                  <a:cubicBezTo>
                    <a:pt x="584" y="339"/>
                    <a:pt x="584" y="339"/>
                    <a:pt x="585" y="340"/>
                  </a:cubicBezTo>
                  <a:cubicBezTo>
                    <a:pt x="586" y="340"/>
                    <a:pt x="586" y="342"/>
                    <a:pt x="587" y="342"/>
                  </a:cubicBezTo>
                  <a:cubicBezTo>
                    <a:pt x="586" y="343"/>
                    <a:pt x="586" y="341"/>
                    <a:pt x="585" y="341"/>
                  </a:cubicBezTo>
                  <a:cubicBezTo>
                    <a:pt x="583" y="340"/>
                    <a:pt x="582" y="342"/>
                    <a:pt x="582" y="344"/>
                  </a:cubicBezTo>
                  <a:cubicBezTo>
                    <a:pt x="583" y="345"/>
                    <a:pt x="585" y="345"/>
                    <a:pt x="585" y="346"/>
                  </a:cubicBezTo>
                  <a:cubicBezTo>
                    <a:pt x="586" y="348"/>
                    <a:pt x="586" y="349"/>
                    <a:pt x="584" y="350"/>
                  </a:cubicBezTo>
                  <a:cubicBezTo>
                    <a:pt x="584" y="349"/>
                    <a:pt x="584" y="346"/>
                    <a:pt x="584" y="346"/>
                  </a:cubicBezTo>
                  <a:cubicBezTo>
                    <a:pt x="582" y="346"/>
                    <a:pt x="584" y="351"/>
                    <a:pt x="583" y="352"/>
                  </a:cubicBezTo>
                  <a:cubicBezTo>
                    <a:pt x="581" y="355"/>
                    <a:pt x="577" y="353"/>
                    <a:pt x="576" y="351"/>
                  </a:cubicBezTo>
                  <a:cubicBezTo>
                    <a:pt x="575" y="349"/>
                    <a:pt x="574" y="345"/>
                    <a:pt x="572" y="345"/>
                  </a:cubicBezTo>
                  <a:cubicBezTo>
                    <a:pt x="569" y="345"/>
                    <a:pt x="568" y="351"/>
                    <a:pt x="569" y="353"/>
                  </a:cubicBezTo>
                  <a:cubicBezTo>
                    <a:pt x="569" y="355"/>
                    <a:pt x="570" y="356"/>
                    <a:pt x="571" y="357"/>
                  </a:cubicBezTo>
                  <a:cubicBezTo>
                    <a:pt x="572" y="358"/>
                    <a:pt x="573" y="360"/>
                    <a:pt x="574" y="362"/>
                  </a:cubicBezTo>
                  <a:cubicBezTo>
                    <a:pt x="576" y="363"/>
                    <a:pt x="577" y="362"/>
                    <a:pt x="578" y="363"/>
                  </a:cubicBezTo>
                  <a:cubicBezTo>
                    <a:pt x="579" y="363"/>
                    <a:pt x="580" y="364"/>
                    <a:pt x="581" y="364"/>
                  </a:cubicBezTo>
                  <a:cubicBezTo>
                    <a:pt x="583" y="367"/>
                    <a:pt x="585" y="370"/>
                    <a:pt x="587" y="373"/>
                  </a:cubicBezTo>
                  <a:cubicBezTo>
                    <a:pt x="588" y="375"/>
                    <a:pt x="589" y="377"/>
                    <a:pt x="590" y="379"/>
                  </a:cubicBezTo>
                  <a:cubicBezTo>
                    <a:pt x="591" y="381"/>
                    <a:pt x="592" y="381"/>
                    <a:pt x="593" y="383"/>
                  </a:cubicBezTo>
                  <a:cubicBezTo>
                    <a:pt x="593" y="383"/>
                    <a:pt x="593" y="384"/>
                    <a:pt x="593" y="384"/>
                  </a:cubicBezTo>
                  <a:cubicBezTo>
                    <a:pt x="593" y="384"/>
                    <a:pt x="596" y="384"/>
                    <a:pt x="596" y="383"/>
                  </a:cubicBezTo>
                  <a:cubicBezTo>
                    <a:pt x="598" y="383"/>
                    <a:pt x="599" y="381"/>
                    <a:pt x="598" y="380"/>
                  </a:cubicBezTo>
                  <a:cubicBezTo>
                    <a:pt x="598" y="377"/>
                    <a:pt x="595" y="374"/>
                    <a:pt x="598" y="372"/>
                  </a:cubicBezTo>
                  <a:cubicBezTo>
                    <a:pt x="596" y="377"/>
                    <a:pt x="603" y="378"/>
                    <a:pt x="606" y="376"/>
                  </a:cubicBezTo>
                  <a:cubicBezTo>
                    <a:pt x="607" y="375"/>
                    <a:pt x="607" y="373"/>
                    <a:pt x="608" y="373"/>
                  </a:cubicBezTo>
                  <a:cubicBezTo>
                    <a:pt x="608" y="373"/>
                    <a:pt x="609" y="374"/>
                    <a:pt x="610" y="373"/>
                  </a:cubicBezTo>
                  <a:cubicBezTo>
                    <a:pt x="610" y="372"/>
                    <a:pt x="609" y="372"/>
                    <a:pt x="608" y="371"/>
                  </a:cubicBezTo>
                  <a:cubicBezTo>
                    <a:pt x="608" y="370"/>
                    <a:pt x="610" y="370"/>
                    <a:pt x="610" y="369"/>
                  </a:cubicBezTo>
                  <a:cubicBezTo>
                    <a:pt x="610" y="368"/>
                    <a:pt x="608" y="369"/>
                    <a:pt x="607" y="368"/>
                  </a:cubicBezTo>
                  <a:cubicBezTo>
                    <a:pt x="610" y="367"/>
                    <a:pt x="610" y="364"/>
                    <a:pt x="608" y="362"/>
                  </a:cubicBezTo>
                  <a:cubicBezTo>
                    <a:pt x="609" y="362"/>
                    <a:pt x="611" y="360"/>
                    <a:pt x="611" y="358"/>
                  </a:cubicBezTo>
                  <a:close/>
                  <a:moveTo>
                    <a:pt x="415" y="370"/>
                  </a:moveTo>
                  <a:cubicBezTo>
                    <a:pt x="415" y="370"/>
                    <a:pt x="416" y="370"/>
                    <a:pt x="416" y="370"/>
                  </a:cubicBezTo>
                  <a:cubicBezTo>
                    <a:pt x="418" y="369"/>
                    <a:pt x="418" y="369"/>
                    <a:pt x="418" y="371"/>
                  </a:cubicBezTo>
                  <a:cubicBezTo>
                    <a:pt x="419" y="373"/>
                    <a:pt x="422" y="373"/>
                    <a:pt x="424" y="375"/>
                  </a:cubicBezTo>
                  <a:cubicBezTo>
                    <a:pt x="427" y="377"/>
                    <a:pt x="428" y="380"/>
                    <a:pt x="429" y="383"/>
                  </a:cubicBezTo>
                  <a:cubicBezTo>
                    <a:pt x="430" y="384"/>
                    <a:pt x="430" y="388"/>
                    <a:pt x="432" y="388"/>
                  </a:cubicBezTo>
                  <a:cubicBezTo>
                    <a:pt x="434" y="389"/>
                    <a:pt x="437" y="386"/>
                    <a:pt x="438" y="385"/>
                  </a:cubicBezTo>
                  <a:cubicBezTo>
                    <a:pt x="439" y="384"/>
                    <a:pt x="440" y="380"/>
                    <a:pt x="441" y="380"/>
                  </a:cubicBezTo>
                  <a:cubicBezTo>
                    <a:pt x="442" y="380"/>
                    <a:pt x="443" y="382"/>
                    <a:pt x="444" y="382"/>
                  </a:cubicBezTo>
                  <a:cubicBezTo>
                    <a:pt x="445" y="382"/>
                    <a:pt x="446" y="381"/>
                    <a:pt x="447" y="381"/>
                  </a:cubicBezTo>
                  <a:cubicBezTo>
                    <a:pt x="452" y="377"/>
                    <a:pt x="450" y="369"/>
                    <a:pt x="451" y="364"/>
                  </a:cubicBezTo>
                  <a:cubicBezTo>
                    <a:pt x="451" y="365"/>
                    <a:pt x="455" y="363"/>
                    <a:pt x="455" y="363"/>
                  </a:cubicBezTo>
                  <a:cubicBezTo>
                    <a:pt x="457" y="362"/>
                    <a:pt x="457" y="360"/>
                    <a:pt x="458" y="358"/>
                  </a:cubicBezTo>
                  <a:cubicBezTo>
                    <a:pt x="460" y="353"/>
                    <a:pt x="464" y="350"/>
                    <a:pt x="468" y="347"/>
                  </a:cubicBezTo>
                  <a:cubicBezTo>
                    <a:pt x="470" y="346"/>
                    <a:pt x="472" y="344"/>
                    <a:pt x="474" y="343"/>
                  </a:cubicBezTo>
                  <a:cubicBezTo>
                    <a:pt x="477" y="341"/>
                    <a:pt x="479" y="340"/>
                    <a:pt x="482" y="338"/>
                  </a:cubicBezTo>
                  <a:cubicBezTo>
                    <a:pt x="486" y="335"/>
                    <a:pt x="482" y="331"/>
                    <a:pt x="479" y="328"/>
                  </a:cubicBezTo>
                  <a:cubicBezTo>
                    <a:pt x="476" y="325"/>
                    <a:pt x="474" y="320"/>
                    <a:pt x="470" y="318"/>
                  </a:cubicBezTo>
                  <a:cubicBezTo>
                    <a:pt x="466" y="316"/>
                    <a:pt x="462" y="316"/>
                    <a:pt x="461" y="320"/>
                  </a:cubicBezTo>
                  <a:cubicBezTo>
                    <a:pt x="460" y="321"/>
                    <a:pt x="460" y="324"/>
                    <a:pt x="459" y="323"/>
                  </a:cubicBezTo>
                  <a:cubicBezTo>
                    <a:pt x="457" y="323"/>
                    <a:pt x="459" y="321"/>
                    <a:pt x="459" y="320"/>
                  </a:cubicBezTo>
                  <a:cubicBezTo>
                    <a:pt x="458" y="316"/>
                    <a:pt x="453" y="320"/>
                    <a:pt x="455" y="323"/>
                  </a:cubicBezTo>
                  <a:cubicBezTo>
                    <a:pt x="454" y="322"/>
                    <a:pt x="454" y="320"/>
                    <a:pt x="454" y="319"/>
                  </a:cubicBezTo>
                  <a:cubicBezTo>
                    <a:pt x="454" y="318"/>
                    <a:pt x="453" y="318"/>
                    <a:pt x="452" y="317"/>
                  </a:cubicBezTo>
                  <a:cubicBezTo>
                    <a:pt x="450" y="315"/>
                    <a:pt x="447" y="312"/>
                    <a:pt x="445" y="311"/>
                  </a:cubicBezTo>
                  <a:cubicBezTo>
                    <a:pt x="442" y="309"/>
                    <a:pt x="431" y="311"/>
                    <a:pt x="432" y="316"/>
                  </a:cubicBezTo>
                  <a:cubicBezTo>
                    <a:pt x="431" y="314"/>
                    <a:pt x="430" y="313"/>
                    <a:pt x="428" y="313"/>
                  </a:cubicBezTo>
                  <a:cubicBezTo>
                    <a:pt x="426" y="313"/>
                    <a:pt x="423" y="313"/>
                    <a:pt x="423" y="315"/>
                  </a:cubicBezTo>
                  <a:cubicBezTo>
                    <a:pt x="422" y="316"/>
                    <a:pt x="423" y="322"/>
                    <a:pt x="425" y="321"/>
                  </a:cubicBezTo>
                  <a:cubicBezTo>
                    <a:pt x="425" y="321"/>
                    <a:pt x="424" y="322"/>
                    <a:pt x="424" y="322"/>
                  </a:cubicBezTo>
                  <a:cubicBezTo>
                    <a:pt x="424" y="322"/>
                    <a:pt x="425" y="323"/>
                    <a:pt x="425" y="323"/>
                  </a:cubicBezTo>
                  <a:cubicBezTo>
                    <a:pt x="424" y="324"/>
                    <a:pt x="424" y="323"/>
                    <a:pt x="425" y="325"/>
                  </a:cubicBezTo>
                  <a:cubicBezTo>
                    <a:pt x="425" y="327"/>
                    <a:pt x="427" y="327"/>
                    <a:pt x="427" y="329"/>
                  </a:cubicBezTo>
                  <a:cubicBezTo>
                    <a:pt x="427" y="331"/>
                    <a:pt x="426" y="331"/>
                    <a:pt x="426" y="333"/>
                  </a:cubicBezTo>
                  <a:cubicBezTo>
                    <a:pt x="427" y="334"/>
                    <a:pt x="429" y="334"/>
                    <a:pt x="430" y="335"/>
                  </a:cubicBezTo>
                  <a:cubicBezTo>
                    <a:pt x="428" y="336"/>
                    <a:pt x="426" y="334"/>
                    <a:pt x="424" y="336"/>
                  </a:cubicBezTo>
                  <a:cubicBezTo>
                    <a:pt x="422" y="338"/>
                    <a:pt x="422" y="341"/>
                    <a:pt x="422" y="342"/>
                  </a:cubicBezTo>
                  <a:cubicBezTo>
                    <a:pt x="421" y="344"/>
                    <a:pt x="422" y="345"/>
                    <a:pt x="422" y="347"/>
                  </a:cubicBezTo>
                  <a:cubicBezTo>
                    <a:pt x="423" y="350"/>
                    <a:pt x="421" y="349"/>
                    <a:pt x="419" y="350"/>
                  </a:cubicBezTo>
                  <a:cubicBezTo>
                    <a:pt x="420" y="353"/>
                    <a:pt x="419" y="354"/>
                    <a:pt x="419" y="357"/>
                  </a:cubicBezTo>
                  <a:cubicBezTo>
                    <a:pt x="419" y="359"/>
                    <a:pt x="419" y="358"/>
                    <a:pt x="418" y="360"/>
                  </a:cubicBezTo>
                  <a:cubicBezTo>
                    <a:pt x="417" y="361"/>
                    <a:pt x="417" y="361"/>
                    <a:pt x="416" y="362"/>
                  </a:cubicBezTo>
                  <a:cubicBezTo>
                    <a:pt x="416" y="363"/>
                    <a:pt x="414" y="370"/>
                    <a:pt x="415" y="370"/>
                  </a:cubicBezTo>
                  <a:cubicBezTo>
                    <a:pt x="415" y="370"/>
                    <a:pt x="415" y="370"/>
                    <a:pt x="414" y="370"/>
                  </a:cubicBezTo>
                  <a:cubicBezTo>
                    <a:pt x="415" y="370"/>
                    <a:pt x="415" y="370"/>
                    <a:pt x="415" y="370"/>
                  </a:cubicBezTo>
                  <a:cubicBezTo>
                    <a:pt x="415" y="370"/>
                    <a:pt x="415" y="370"/>
                    <a:pt x="414" y="370"/>
                  </a:cubicBezTo>
                  <a:cubicBezTo>
                    <a:pt x="415" y="370"/>
                    <a:pt x="415" y="370"/>
                    <a:pt x="415" y="370"/>
                  </a:cubicBezTo>
                  <a:close/>
                  <a:moveTo>
                    <a:pt x="580" y="409"/>
                  </a:moveTo>
                  <a:cubicBezTo>
                    <a:pt x="580" y="409"/>
                    <a:pt x="580" y="407"/>
                    <a:pt x="580" y="407"/>
                  </a:cubicBezTo>
                  <a:cubicBezTo>
                    <a:pt x="579" y="406"/>
                    <a:pt x="579" y="407"/>
                    <a:pt x="578" y="407"/>
                  </a:cubicBezTo>
                  <a:cubicBezTo>
                    <a:pt x="575" y="407"/>
                    <a:pt x="577" y="407"/>
                    <a:pt x="576" y="406"/>
                  </a:cubicBezTo>
                  <a:cubicBezTo>
                    <a:pt x="574" y="405"/>
                    <a:pt x="573" y="404"/>
                    <a:pt x="571" y="403"/>
                  </a:cubicBezTo>
                  <a:cubicBezTo>
                    <a:pt x="569" y="401"/>
                    <a:pt x="567" y="399"/>
                    <a:pt x="566" y="396"/>
                  </a:cubicBezTo>
                  <a:cubicBezTo>
                    <a:pt x="565" y="398"/>
                    <a:pt x="566" y="399"/>
                    <a:pt x="567" y="400"/>
                  </a:cubicBezTo>
                  <a:cubicBezTo>
                    <a:pt x="565" y="400"/>
                    <a:pt x="563" y="398"/>
                    <a:pt x="562" y="397"/>
                  </a:cubicBezTo>
                  <a:cubicBezTo>
                    <a:pt x="562" y="397"/>
                    <a:pt x="563" y="396"/>
                    <a:pt x="563" y="396"/>
                  </a:cubicBezTo>
                  <a:cubicBezTo>
                    <a:pt x="562" y="396"/>
                    <a:pt x="562" y="396"/>
                    <a:pt x="562" y="396"/>
                  </a:cubicBezTo>
                  <a:cubicBezTo>
                    <a:pt x="560" y="395"/>
                    <a:pt x="560" y="393"/>
                    <a:pt x="558" y="392"/>
                  </a:cubicBezTo>
                  <a:cubicBezTo>
                    <a:pt x="557" y="390"/>
                    <a:pt x="556" y="390"/>
                    <a:pt x="556" y="388"/>
                  </a:cubicBezTo>
                  <a:cubicBezTo>
                    <a:pt x="556" y="386"/>
                    <a:pt x="556" y="384"/>
                    <a:pt x="557" y="383"/>
                  </a:cubicBezTo>
                  <a:cubicBezTo>
                    <a:pt x="558" y="381"/>
                    <a:pt x="557" y="379"/>
                    <a:pt x="557" y="377"/>
                  </a:cubicBezTo>
                  <a:cubicBezTo>
                    <a:pt x="556" y="373"/>
                    <a:pt x="554" y="369"/>
                    <a:pt x="553" y="365"/>
                  </a:cubicBezTo>
                  <a:cubicBezTo>
                    <a:pt x="552" y="361"/>
                    <a:pt x="551" y="357"/>
                    <a:pt x="550" y="353"/>
                  </a:cubicBezTo>
                  <a:cubicBezTo>
                    <a:pt x="552" y="350"/>
                    <a:pt x="544" y="344"/>
                    <a:pt x="543" y="343"/>
                  </a:cubicBezTo>
                  <a:cubicBezTo>
                    <a:pt x="542" y="342"/>
                    <a:pt x="541" y="340"/>
                    <a:pt x="540" y="340"/>
                  </a:cubicBezTo>
                  <a:cubicBezTo>
                    <a:pt x="539" y="341"/>
                    <a:pt x="539" y="342"/>
                    <a:pt x="539" y="342"/>
                  </a:cubicBezTo>
                  <a:cubicBezTo>
                    <a:pt x="537" y="343"/>
                    <a:pt x="530" y="335"/>
                    <a:pt x="534" y="342"/>
                  </a:cubicBezTo>
                  <a:cubicBezTo>
                    <a:pt x="531" y="342"/>
                    <a:pt x="532" y="345"/>
                    <a:pt x="532" y="347"/>
                  </a:cubicBezTo>
                  <a:cubicBezTo>
                    <a:pt x="533" y="350"/>
                    <a:pt x="533" y="354"/>
                    <a:pt x="534" y="357"/>
                  </a:cubicBezTo>
                  <a:cubicBezTo>
                    <a:pt x="534" y="356"/>
                    <a:pt x="533" y="358"/>
                    <a:pt x="533" y="358"/>
                  </a:cubicBezTo>
                  <a:cubicBezTo>
                    <a:pt x="533" y="359"/>
                    <a:pt x="534" y="360"/>
                    <a:pt x="534" y="362"/>
                  </a:cubicBezTo>
                  <a:cubicBezTo>
                    <a:pt x="535" y="364"/>
                    <a:pt x="535" y="368"/>
                    <a:pt x="537" y="370"/>
                  </a:cubicBezTo>
                  <a:cubicBezTo>
                    <a:pt x="537" y="371"/>
                    <a:pt x="537" y="371"/>
                    <a:pt x="537" y="372"/>
                  </a:cubicBezTo>
                  <a:cubicBezTo>
                    <a:pt x="537" y="370"/>
                    <a:pt x="537" y="374"/>
                    <a:pt x="537" y="373"/>
                  </a:cubicBezTo>
                  <a:cubicBezTo>
                    <a:pt x="536" y="375"/>
                    <a:pt x="534" y="374"/>
                    <a:pt x="534" y="377"/>
                  </a:cubicBezTo>
                  <a:cubicBezTo>
                    <a:pt x="531" y="378"/>
                    <a:pt x="529" y="362"/>
                    <a:pt x="529" y="361"/>
                  </a:cubicBezTo>
                  <a:cubicBezTo>
                    <a:pt x="529" y="359"/>
                    <a:pt x="529" y="358"/>
                    <a:pt x="528" y="357"/>
                  </a:cubicBezTo>
                  <a:cubicBezTo>
                    <a:pt x="528" y="356"/>
                    <a:pt x="527" y="356"/>
                    <a:pt x="526" y="355"/>
                  </a:cubicBezTo>
                  <a:cubicBezTo>
                    <a:pt x="526" y="354"/>
                    <a:pt x="525" y="353"/>
                    <a:pt x="525" y="352"/>
                  </a:cubicBezTo>
                  <a:cubicBezTo>
                    <a:pt x="524" y="352"/>
                    <a:pt x="522" y="351"/>
                    <a:pt x="522" y="350"/>
                  </a:cubicBezTo>
                  <a:cubicBezTo>
                    <a:pt x="521" y="350"/>
                    <a:pt x="522" y="349"/>
                    <a:pt x="522" y="349"/>
                  </a:cubicBezTo>
                  <a:cubicBezTo>
                    <a:pt x="521" y="348"/>
                    <a:pt x="520" y="348"/>
                    <a:pt x="520" y="348"/>
                  </a:cubicBezTo>
                  <a:cubicBezTo>
                    <a:pt x="519" y="347"/>
                    <a:pt x="516" y="346"/>
                    <a:pt x="515" y="347"/>
                  </a:cubicBezTo>
                  <a:cubicBezTo>
                    <a:pt x="512" y="349"/>
                    <a:pt x="522" y="352"/>
                    <a:pt x="520" y="355"/>
                  </a:cubicBezTo>
                  <a:cubicBezTo>
                    <a:pt x="519" y="354"/>
                    <a:pt x="517" y="353"/>
                    <a:pt x="519" y="355"/>
                  </a:cubicBezTo>
                  <a:cubicBezTo>
                    <a:pt x="520" y="357"/>
                    <a:pt x="522" y="358"/>
                    <a:pt x="519" y="359"/>
                  </a:cubicBezTo>
                  <a:cubicBezTo>
                    <a:pt x="517" y="359"/>
                    <a:pt x="516" y="356"/>
                    <a:pt x="514" y="358"/>
                  </a:cubicBezTo>
                  <a:cubicBezTo>
                    <a:pt x="513" y="358"/>
                    <a:pt x="513" y="362"/>
                    <a:pt x="512" y="361"/>
                  </a:cubicBezTo>
                  <a:cubicBezTo>
                    <a:pt x="511" y="361"/>
                    <a:pt x="511" y="360"/>
                    <a:pt x="511" y="359"/>
                  </a:cubicBezTo>
                  <a:cubicBezTo>
                    <a:pt x="510" y="359"/>
                    <a:pt x="507" y="364"/>
                    <a:pt x="506" y="362"/>
                  </a:cubicBezTo>
                  <a:cubicBezTo>
                    <a:pt x="506" y="362"/>
                    <a:pt x="510" y="358"/>
                    <a:pt x="510" y="358"/>
                  </a:cubicBezTo>
                  <a:cubicBezTo>
                    <a:pt x="513" y="354"/>
                    <a:pt x="509" y="351"/>
                    <a:pt x="506" y="350"/>
                  </a:cubicBezTo>
                  <a:cubicBezTo>
                    <a:pt x="504" y="348"/>
                    <a:pt x="499" y="345"/>
                    <a:pt x="497" y="348"/>
                  </a:cubicBezTo>
                  <a:cubicBezTo>
                    <a:pt x="496" y="350"/>
                    <a:pt x="498" y="354"/>
                    <a:pt x="495" y="355"/>
                  </a:cubicBezTo>
                  <a:cubicBezTo>
                    <a:pt x="495" y="355"/>
                    <a:pt x="495" y="355"/>
                    <a:pt x="495" y="354"/>
                  </a:cubicBezTo>
                  <a:cubicBezTo>
                    <a:pt x="495" y="355"/>
                    <a:pt x="493" y="355"/>
                    <a:pt x="492" y="355"/>
                  </a:cubicBezTo>
                  <a:cubicBezTo>
                    <a:pt x="491" y="356"/>
                    <a:pt x="491" y="357"/>
                    <a:pt x="489" y="357"/>
                  </a:cubicBezTo>
                  <a:cubicBezTo>
                    <a:pt x="489" y="357"/>
                    <a:pt x="489" y="358"/>
                    <a:pt x="488" y="357"/>
                  </a:cubicBezTo>
                  <a:cubicBezTo>
                    <a:pt x="487" y="356"/>
                    <a:pt x="490" y="355"/>
                    <a:pt x="491" y="354"/>
                  </a:cubicBezTo>
                  <a:cubicBezTo>
                    <a:pt x="491" y="354"/>
                    <a:pt x="492" y="352"/>
                    <a:pt x="492" y="351"/>
                  </a:cubicBezTo>
                  <a:cubicBezTo>
                    <a:pt x="493" y="348"/>
                    <a:pt x="494" y="342"/>
                    <a:pt x="491" y="340"/>
                  </a:cubicBezTo>
                  <a:cubicBezTo>
                    <a:pt x="488" y="337"/>
                    <a:pt x="483" y="342"/>
                    <a:pt x="480" y="343"/>
                  </a:cubicBezTo>
                  <a:cubicBezTo>
                    <a:pt x="475" y="346"/>
                    <a:pt x="471" y="349"/>
                    <a:pt x="467" y="353"/>
                  </a:cubicBezTo>
                  <a:cubicBezTo>
                    <a:pt x="466" y="354"/>
                    <a:pt x="464" y="356"/>
                    <a:pt x="463" y="358"/>
                  </a:cubicBezTo>
                  <a:cubicBezTo>
                    <a:pt x="462" y="361"/>
                    <a:pt x="463" y="360"/>
                    <a:pt x="464" y="362"/>
                  </a:cubicBezTo>
                  <a:cubicBezTo>
                    <a:pt x="466" y="363"/>
                    <a:pt x="465" y="364"/>
                    <a:pt x="464" y="365"/>
                  </a:cubicBezTo>
                  <a:cubicBezTo>
                    <a:pt x="462" y="367"/>
                    <a:pt x="461" y="367"/>
                    <a:pt x="460" y="370"/>
                  </a:cubicBezTo>
                  <a:cubicBezTo>
                    <a:pt x="459" y="371"/>
                    <a:pt x="457" y="376"/>
                    <a:pt x="459" y="377"/>
                  </a:cubicBezTo>
                  <a:cubicBezTo>
                    <a:pt x="460" y="378"/>
                    <a:pt x="460" y="377"/>
                    <a:pt x="461" y="377"/>
                  </a:cubicBezTo>
                  <a:cubicBezTo>
                    <a:pt x="461" y="377"/>
                    <a:pt x="462" y="377"/>
                    <a:pt x="463" y="377"/>
                  </a:cubicBezTo>
                  <a:cubicBezTo>
                    <a:pt x="464" y="377"/>
                    <a:pt x="466" y="376"/>
                    <a:pt x="467" y="376"/>
                  </a:cubicBezTo>
                  <a:cubicBezTo>
                    <a:pt x="466" y="378"/>
                    <a:pt x="468" y="378"/>
                    <a:pt x="467" y="379"/>
                  </a:cubicBezTo>
                  <a:cubicBezTo>
                    <a:pt x="466" y="380"/>
                    <a:pt x="465" y="378"/>
                    <a:pt x="464" y="381"/>
                  </a:cubicBezTo>
                  <a:cubicBezTo>
                    <a:pt x="464" y="382"/>
                    <a:pt x="465" y="382"/>
                    <a:pt x="467" y="382"/>
                  </a:cubicBezTo>
                  <a:cubicBezTo>
                    <a:pt x="467" y="383"/>
                    <a:pt x="469" y="383"/>
                    <a:pt x="469" y="382"/>
                  </a:cubicBezTo>
                  <a:cubicBezTo>
                    <a:pt x="470" y="382"/>
                    <a:pt x="469" y="381"/>
                    <a:pt x="470" y="381"/>
                  </a:cubicBezTo>
                  <a:cubicBezTo>
                    <a:pt x="470" y="383"/>
                    <a:pt x="475" y="381"/>
                    <a:pt x="475" y="381"/>
                  </a:cubicBezTo>
                  <a:cubicBezTo>
                    <a:pt x="477" y="380"/>
                    <a:pt x="478" y="379"/>
                    <a:pt x="480" y="379"/>
                  </a:cubicBezTo>
                  <a:cubicBezTo>
                    <a:pt x="482" y="379"/>
                    <a:pt x="483" y="380"/>
                    <a:pt x="485" y="380"/>
                  </a:cubicBezTo>
                  <a:cubicBezTo>
                    <a:pt x="484" y="381"/>
                    <a:pt x="482" y="379"/>
                    <a:pt x="481" y="380"/>
                  </a:cubicBezTo>
                  <a:cubicBezTo>
                    <a:pt x="478" y="381"/>
                    <a:pt x="481" y="381"/>
                    <a:pt x="481" y="382"/>
                  </a:cubicBezTo>
                  <a:cubicBezTo>
                    <a:pt x="480" y="382"/>
                    <a:pt x="481" y="382"/>
                    <a:pt x="481" y="383"/>
                  </a:cubicBezTo>
                  <a:cubicBezTo>
                    <a:pt x="480" y="383"/>
                    <a:pt x="479" y="383"/>
                    <a:pt x="479" y="383"/>
                  </a:cubicBezTo>
                  <a:cubicBezTo>
                    <a:pt x="478" y="384"/>
                    <a:pt x="476" y="384"/>
                    <a:pt x="475" y="384"/>
                  </a:cubicBezTo>
                  <a:cubicBezTo>
                    <a:pt x="472" y="385"/>
                    <a:pt x="467" y="386"/>
                    <a:pt x="465" y="389"/>
                  </a:cubicBezTo>
                  <a:cubicBezTo>
                    <a:pt x="462" y="392"/>
                    <a:pt x="466" y="394"/>
                    <a:pt x="468" y="396"/>
                  </a:cubicBezTo>
                  <a:cubicBezTo>
                    <a:pt x="469" y="398"/>
                    <a:pt x="469" y="398"/>
                    <a:pt x="471" y="398"/>
                  </a:cubicBezTo>
                  <a:cubicBezTo>
                    <a:pt x="473" y="399"/>
                    <a:pt x="474" y="398"/>
                    <a:pt x="476" y="398"/>
                  </a:cubicBezTo>
                  <a:cubicBezTo>
                    <a:pt x="478" y="398"/>
                    <a:pt x="480" y="399"/>
                    <a:pt x="482" y="399"/>
                  </a:cubicBezTo>
                  <a:cubicBezTo>
                    <a:pt x="484" y="399"/>
                    <a:pt x="486" y="398"/>
                    <a:pt x="488" y="397"/>
                  </a:cubicBezTo>
                  <a:cubicBezTo>
                    <a:pt x="493" y="396"/>
                    <a:pt x="496" y="397"/>
                    <a:pt x="500" y="399"/>
                  </a:cubicBezTo>
                  <a:cubicBezTo>
                    <a:pt x="502" y="399"/>
                    <a:pt x="503" y="400"/>
                    <a:pt x="505" y="401"/>
                  </a:cubicBezTo>
                  <a:cubicBezTo>
                    <a:pt x="507" y="402"/>
                    <a:pt x="507" y="403"/>
                    <a:pt x="509" y="403"/>
                  </a:cubicBezTo>
                  <a:cubicBezTo>
                    <a:pt x="510" y="404"/>
                    <a:pt x="509" y="404"/>
                    <a:pt x="509" y="404"/>
                  </a:cubicBezTo>
                  <a:cubicBezTo>
                    <a:pt x="509" y="404"/>
                    <a:pt x="509" y="404"/>
                    <a:pt x="509" y="404"/>
                  </a:cubicBezTo>
                  <a:cubicBezTo>
                    <a:pt x="508" y="406"/>
                    <a:pt x="505" y="404"/>
                    <a:pt x="504" y="406"/>
                  </a:cubicBezTo>
                  <a:cubicBezTo>
                    <a:pt x="504" y="406"/>
                    <a:pt x="504" y="406"/>
                    <a:pt x="503" y="406"/>
                  </a:cubicBezTo>
                  <a:cubicBezTo>
                    <a:pt x="499" y="407"/>
                    <a:pt x="495" y="404"/>
                    <a:pt x="491" y="404"/>
                  </a:cubicBezTo>
                  <a:cubicBezTo>
                    <a:pt x="486" y="404"/>
                    <a:pt x="482" y="405"/>
                    <a:pt x="478" y="406"/>
                  </a:cubicBezTo>
                  <a:cubicBezTo>
                    <a:pt x="476" y="407"/>
                    <a:pt x="472" y="407"/>
                    <a:pt x="471" y="410"/>
                  </a:cubicBezTo>
                  <a:cubicBezTo>
                    <a:pt x="469" y="414"/>
                    <a:pt x="473" y="415"/>
                    <a:pt x="474" y="419"/>
                  </a:cubicBezTo>
                  <a:cubicBezTo>
                    <a:pt x="474" y="419"/>
                    <a:pt x="475" y="419"/>
                    <a:pt x="475" y="419"/>
                  </a:cubicBezTo>
                  <a:cubicBezTo>
                    <a:pt x="477" y="422"/>
                    <a:pt x="478" y="423"/>
                    <a:pt x="482" y="424"/>
                  </a:cubicBezTo>
                  <a:cubicBezTo>
                    <a:pt x="485" y="424"/>
                    <a:pt x="490" y="423"/>
                    <a:pt x="493" y="425"/>
                  </a:cubicBezTo>
                  <a:cubicBezTo>
                    <a:pt x="496" y="427"/>
                    <a:pt x="495" y="430"/>
                    <a:pt x="496" y="433"/>
                  </a:cubicBezTo>
                  <a:cubicBezTo>
                    <a:pt x="496" y="434"/>
                    <a:pt x="497" y="435"/>
                    <a:pt x="498" y="437"/>
                  </a:cubicBezTo>
                  <a:cubicBezTo>
                    <a:pt x="500" y="439"/>
                    <a:pt x="498" y="437"/>
                    <a:pt x="498" y="439"/>
                  </a:cubicBezTo>
                  <a:cubicBezTo>
                    <a:pt x="499" y="440"/>
                    <a:pt x="501" y="439"/>
                    <a:pt x="502" y="438"/>
                  </a:cubicBezTo>
                  <a:cubicBezTo>
                    <a:pt x="505" y="438"/>
                    <a:pt x="509" y="437"/>
                    <a:pt x="511" y="438"/>
                  </a:cubicBezTo>
                  <a:cubicBezTo>
                    <a:pt x="511" y="437"/>
                    <a:pt x="510" y="437"/>
                    <a:pt x="510" y="437"/>
                  </a:cubicBezTo>
                  <a:cubicBezTo>
                    <a:pt x="511" y="436"/>
                    <a:pt x="512" y="436"/>
                    <a:pt x="513" y="437"/>
                  </a:cubicBezTo>
                  <a:cubicBezTo>
                    <a:pt x="511" y="440"/>
                    <a:pt x="518" y="436"/>
                    <a:pt x="519" y="436"/>
                  </a:cubicBezTo>
                  <a:cubicBezTo>
                    <a:pt x="524" y="436"/>
                    <a:pt x="526" y="433"/>
                    <a:pt x="530" y="431"/>
                  </a:cubicBezTo>
                  <a:cubicBezTo>
                    <a:pt x="533" y="429"/>
                    <a:pt x="536" y="430"/>
                    <a:pt x="538" y="427"/>
                  </a:cubicBezTo>
                  <a:cubicBezTo>
                    <a:pt x="539" y="425"/>
                    <a:pt x="540" y="422"/>
                    <a:pt x="542" y="421"/>
                  </a:cubicBezTo>
                  <a:cubicBezTo>
                    <a:pt x="544" y="419"/>
                    <a:pt x="544" y="422"/>
                    <a:pt x="544" y="424"/>
                  </a:cubicBezTo>
                  <a:cubicBezTo>
                    <a:pt x="545" y="427"/>
                    <a:pt x="547" y="426"/>
                    <a:pt x="549" y="427"/>
                  </a:cubicBezTo>
                  <a:cubicBezTo>
                    <a:pt x="550" y="427"/>
                    <a:pt x="553" y="427"/>
                    <a:pt x="553" y="428"/>
                  </a:cubicBezTo>
                  <a:cubicBezTo>
                    <a:pt x="554" y="429"/>
                    <a:pt x="552" y="429"/>
                    <a:pt x="552" y="430"/>
                  </a:cubicBezTo>
                  <a:cubicBezTo>
                    <a:pt x="552" y="433"/>
                    <a:pt x="556" y="432"/>
                    <a:pt x="558" y="430"/>
                  </a:cubicBezTo>
                  <a:cubicBezTo>
                    <a:pt x="558" y="434"/>
                    <a:pt x="568" y="432"/>
                    <a:pt x="570" y="431"/>
                  </a:cubicBezTo>
                  <a:cubicBezTo>
                    <a:pt x="571" y="430"/>
                    <a:pt x="574" y="430"/>
                    <a:pt x="574" y="428"/>
                  </a:cubicBezTo>
                  <a:cubicBezTo>
                    <a:pt x="575" y="426"/>
                    <a:pt x="573" y="424"/>
                    <a:pt x="572" y="422"/>
                  </a:cubicBezTo>
                  <a:cubicBezTo>
                    <a:pt x="572" y="422"/>
                    <a:pt x="573" y="421"/>
                    <a:pt x="573" y="421"/>
                  </a:cubicBezTo>
                  <a:cubicBezTo>
                    <a:pt x="572" y="419"/>
                    <a:pt x="570" y="420"/>
                    <a:pt x="570" y="421"/>
                  </a:cubicBezTo>
                  <a:cubicBezTo>
                    <a:pt x="567" y="422"/>
                    <a:pt x="567" y="425"/>
                    <a:pt x="565" y="426"/>
                  </a:cubicBezTo>
                  <a:cubicBezTo>
                    <a:pt x="564" y="424"/>
                    <a:pt x="567" y="423"/>
                    <a:pt x="565" y="420"/>
                  </a:cubicBezTo>
                  <a:cubicBezTo>
                    <a:pt x="565" y="419"/>
                    <a:pt x="562" y="416"/>
                    <a:pt x="564" y="416"/>
                  </a:cubicBezTo>
                  <a:cubicBezTo>
                    <a:pt x="566" y="417"/>
                    <a:pt x="567" y="420"/>
                    <a:pt x="569" y="419"/>
                  </a:cubicBezTo>
                  <a:cubicBezTo>
                    <a:pt x="570" y="418"/>
                    <a:pt x="568" y="415"/>
                    <a:pt x="570" y="414"/>
                  </a:cubicBezTo>
                  <a:cubicBezTo>
                    <a:pt x="571" y="414"/>
                    <a:pt x="570" y="415"/>
                    <a:pt x="571" y="415"/>
                  </a:cubicBezTo>
                  <a:cubicBezTo>
                    <a:pt x="572" y="414"/>
                    <a:pt x="571" y="413"/>
                    <a:pt x="572" y="412"/>
                  </a:cubicBezTo>
                  <a:cubicBezTo>
                    <a:pt x="572" y="413"/>
                    <a:pt x="574" y="416"/>
                    <a:pt x="575" y="417"/>
                  </a:cubicBezTo>
                  <a:cubicBezTo>
                    <a:pt x="576" y="417"/>
                    <a:pt x="576" y="413"/>
                    <a:pt x="577" y="412"/>
                  </a:cubicBezTo>
                  <a:cubicBezTo>
                    <a:pt x="576" y="414"/>
                    <a:pt x="577" y="418"/>
                    <a:pt x="580" y="416"/>
                  </a:cubicBezTo>
                  <a:cubicBezTo>
                    <a:pt x="582" y="415"/>
                    <a:pt x="581" y="411"/>
                    <a:pt x="580" y="409"/>
                  </a:cubicBezTo>
                  <a:close/>
                  <a:moveTo>
                    <a:pt x="549" y="329"/>
                  </a:moveTo>
                  <a:cubicBezTo>
                    <a:pt x="547" y="331"/>
                    <a:pt x="543" y="330"/>
                    <a:pt x="541" y="332"/>
                  </a:cubicBezTo>
                  <a:cubicBezTo>
                    <a:pt x="539" y="335"/>
                    <a:pt x="542" y="337"/>
                    <a:pt x="543" y="339"/>
                  </a:cubicBezTo>
                  <a:cubicBezTo>
                    <a:pt x="545" y="341"/>
                    <a:pt x="549" y="351"/>
                    <a:pt x="551" y="349"/>
                  </a:cubicBezTo>
                  <a:cubicBezTo>
                    <a:pt x="551" y="350"/>
                    <a:pt x="552" y="347"/>
                    <a:pt x="552" y="348"/>
                  </a:cubicBezTo>
                  <a:cubicBezTo>
                    <a:pt x="554" y="344"/>
                    <a:pt x="557" y="339"/>
                    <a:pt x="556" y="335"/>
                  </a:cubicBezTo>
                  <a:cubicBezTo>
                    <a:pt x="556" y="332"/>
                    <a:pt x="552" y="328"/>
                    <a:pt x="549" y="330"/>
                  </a:cubicBezTo>
                  <a:cubicBezTo>
                    <a:pt x="549" y="329"/>
                    <a:pt x="549" y="329"/>
                    <a:pt x="550" y="329"/>
                  </a:cubicBezTo>
                  <a:cubicBezTo>
                    <a:pt x="549" y="329"/>
                    <a:pt x="549" y="330"/>
                    <a:pt x="548" y="330"/>
                  </a:cubicBezTo>
                  <a:cubicBezTo>
                    <a:pt x="549" y="330"/>
                    <a:pt x="549" y="329"/>
                    <a:pt x="550" y="329"/>
                  </a:cubicBezTo>
                  <a:cubicBezTo>
                    <a:pt x="549" y="329"/>
                    <a:pt x="549" y="329"/>
                    <a:pt x="549" y="329"/>
                  </a:cubicBezTo>
                  <a:close/>
                  <a:moveTo>
                    <a:pt x="590" y="326"/>
                  </a:moveTo>
                  <a:cubicBezTo>
                    <a:pt x="590" y="330"/>
                    <a:pt x="603" y="326"/>
                    <a:pt x="602" y="322"/>
                  </a:cubicBezTo>
                  <a:cubicBezTo>
                    <a:pt x="601" y="318"/>
                    <a:pt x="590" y="322"/>
                    <a:pt x="590" y="326"/>
                  </a:cubicBezTo>
                  <a:cubicBezTo>
                    <a:pt x="590" y="326"/>
                    <a:pt x="590" y="326"/>
                    <a:pt x="590" y="325"/>
                  </a:cubicBezTo>
                  <a:cubicBezTo>
                    <a:pt x="590" y="326"/>
                    <a:pt x="590" y="327"/>
                    <a:pt x="590" y="327"/>
                  </a:cubicBezTo>
                  <a:cubicBezTo>
                    <a:pt x="590" y="327"/>
                    <a:pt x="590" y="325"/>
                    <a:pt x="590" y="326"/>
                  </a:cubicBezTo>
                  <a:close/>
                  <a:moveTo>
                    <a:pt x="609" y="344"/>
                  </a:moveTo>
                  <a:cubicBezTo>
                    <a:pt x="607" y="341"/>
                    <a:pt x="605" y="346"/>
                    <a:pt x="606" y="347"/>
                  </a:cubicBezTo>
                  <a:cubicBezTo>
                    <a:pt x="608" y="350"/>
                    <a:pt x="610" y="346"/>
                    <a:pt x="609" y="344"/>
                  </a:cubicBezTo>
                  <a:cubicBezTo>
                    <a:pt x="609" y="344"/>
                    <a:pt x="609" y="344"/>
                    <a:pt x="609" y="345"/>
                  </a:cubicBezTo>
                  <a:cubicBezTo>
                    <a:pt x="609" y="344"/>
                    <a:pt x="608" y="344"/>
                    <a:pt x="608" y="343"/>
                  </a:cubicBezTo>
                  <a:cubicBezTo>
                    <a:pt x="608" y="344"/>
                    <a:pt x="609" y="344"/>
                    <a:pt x="609" y="344"/>
                  </a:cubicBezTo>
                  <a:cubicBezTo>
                    <a:pt x="609" y="344"/>
                    <a:pt x="608" y="343"/>
                    <a:pt x="608" y="343"/>
                  </a:cubicBezTo>
                  <a:cubicBezTo>
                    <a:pt x="608" y="343"/>
                    <a:pt x="608" y="344"/>
                    <a:pt x="609" y="344"/>
                  </a:cubicBezTo>
                  <a:cubicBezTo>
                    <a:pt x="609" y="344"/>
                    <a:pt x="609" y="344"/>
                    <a:pt x="609" y="344"/>
                  </a:cubicBezTo>
                  <a:close/>
                  <a:moveTo>
                    <a:pt x="585" y="399"/>
                  </a:moveTo>
                  <a:cubicBezTo>
                    <a:pt x="582" y="395"/>
                    <a:pt x="581" y="400"/>
                    <a:pt x="584" y="401"/>
                  </a:cubicBezTo>
                  <a:cubicBezTo>
                    <a:pt x="584" y="400"/>
                    <a:pt x="584" y="399"/>
                    <a:pt x="585" y="399"/>
                  </a:cubicBezTo>
                  <a:cubicBezTo>
                    <a:pt x="585" y="398"/>
                    <a:pt x="585" y="398"/>
                    <a:pt x="584" y="399"/>
                  </a:cubicBezTo>
                  <a:cubicBezTo>
                    <a:pt x="585" y="399"/>
                    <a:pt x="585" y="399"/>
                    <a:pt x="585" y="399"/>
                  </a:cubicBezTo>
                  <a:cubicBezTo>
                    <a:pt x="585" y="399"/>
                    <a:pt x="583" y="397"/>
                    <a:pt x="583" y="397"/>
                  </a:cubicBezTo>
                  <a:cubicBezTo>
                    <a:pt x="583" y="398"/>
                    <a:pt x="584" y="399"/>
                    <a:pt x="585" y="399"/>
                  </a:cubicBezTo>
                  <a:close/>
                  <a:moveTo>
                    <a:pt x="578" y="422"/>
                  </a:moveTo>
                  <a:cubicBezTo>
                    <a:pt x="580" y="422"/>
                    <a:pt x="580" y="418"/>
                    <a:pt x="578" y="418"/>
                  </a:cubicBezTo>
                  <a:cubicBezTo>
                    <a:pt x="577" y="419"/>
                    <a:pt x="577" y="422"/>
                    <a:pt x="578" y="422"/>
                  </a:cubicBezTo>
                  <a:close/>
                  <a:moveTo>
                    <a:pt x="608" y="349"/>
                  </a:moveTo>
                  <a:cubicBezTo>
                    <a:pt x="605" y="349"/>
                    <a:pt x="608" y="356"/>
                    <a:pt x="609" y="352"/>
                  </a:cubicBezTo>
                  <a:cubicBezTo>
                    <a:pt x="609" y="351"/>
                    <a:pt x="608" y="349"/>
                    <a:pt x="608" y="349"/>
                  </a:cubicBezTo>
                  <a:close/>
                  <a:moveTo>
                    <a:pt x="534" y="334"/>
                  </a:moveTo>
                  <a:cubicBezTo>
                    <a:pt x="535" y="334"/>
                    <a:pt x="537" y="333"/>
                    <a:pt x="534" y="333"/>
                  </a:cubicBezTo>
                  <a:cubicBezTo>
                    <a:pt x="532" y="332"/>
                    <a:pt x="533" y="335"/>
                    <a:pt x="534" y="334"/>
                  </a:cubicBezTo>
                  <a:close/>
                  <a:moveTo>
                    <a:pt x="478" y="400"/>
                  </a:moveTo>
                  <a:cubicBezTo>
                    <a:pt x="477" y="400"/>
                    <a:pt x="476" y="399"/>
                    <a:pt x="474" y="400"/>
                  </a:cubicBezTo>
                  <a:cubicBezTo>
                    <a:pt x="476" y="399"/>
                    <a:pt x="477" y="401"/>
                    <a:pt x="478" y="400"/>
                  </a:cubicBezTo>
                  <a:close/>
                  <a:moveTo>
                    <a:pt x="576" y="427"/>
                  </a:moveTo>
                  <a:cubicBezTo>
                    <a:pt x="576" y="427"/>
                    <a:pt x="576" y="425"/>
                    <a:pt x="575" y="426"/>
                  </a:cubicBezTo>
                  <a:cubicBezTo>
                    <a:pt x="575" y="426"/>
                    <a:pt x="575" y="427"/>
                    <a:pt x="575" y="428"/>
                  </a:cubicBezTo>
                  <a:cubicBezTo>
                    <a:pt x="575" y="427"/>
                    <a:pt x="576" y="427"/>
                    <a:pt x="576" y="427"/>
                  </a:cubicBezTo>
                  <a:cubicBezTo>
                    <a:pt x="575" y="427"/>
                    <a:pt x="576" y="427"/>
                    <a:pt x="576" y="427"/>
                  </a:cubicBezTo>
                  <a:close/>
                  <a:moveTo>
                    <a:pt x="508" y="444"/>
                  </a:moveTo>
                  <a:cubicBezTo>
                    <a:pt x="509" y="443"/>
                    <a:pt x="509" y="442"/>
                    <a:pt x="509" y="442"/>
                  </a:cubicBezTo>
                  <a:cubicBezTo>
                    <a:pt x="508" y="442"/>
                    <a:pt x="508" y="443"/>
                    <a:pt x="508" y="444"/>
                  </a:cubicBezTo>
                  <a:close/>
                  <a:moveTo>
                    <a:pt x="571" y="416"/>
                  </a:moveTo>
                  <a:cubicBezTo>
                    <a:pt x="571" y="418"/>
                    <a:pt x="573" y="416"/>
                    <a:pt x="571" y="415"/>
                  </a:cubicBezTo>
                  <a:cubicBezTo>
                    <a:pt x="571" y="415"/>
                    <a:pt x="571" y="416"/>
                    <a:pt x="571" y="416"/>
                  </a:cubicBezTo>
                  <a:close/>
                  <a:moveTo>
                    <a:pt x="424" y="334"/>
                  </a:moveTo>
                  <a:cubicBezTo>
                    <a:pt x="425" y="334"/>
                    <a:pt x="425" y="334"/>
                    <a:pt x="425" y="333"/>
                  </a:cubicBezTo>
                  <a:cubicBezTo>
                    <a:pt x="425" y="333"/>
                    <a:pt x="424" y="333"/>
                    <a:pt x="424" y="333"/>
                  </a:cubicBezTo>
                  <a:cubicBezTo>
                    <a:pt x="424" y="333"/>
                    <a:pt x="424" y="334"/>
                    <a:pt x="424" y="334"/>
                  </a:cubicBezTo>
                  <a:close/>
                  <a:moveTo>
                    <a:pt x="581" y="404"/>
                  </a:moveTo>
                  <a:cubicBezTo>
                    <a:pt x="581" y="403"/>
                    <a:pt x="579" y="405"/>
                    <a:pt x="581" y="405"/>
                  </a:cubicBezTo>
                  <a:cubicBezTo>
                    <a:pt x="581" y="405"/>
                    <a:pt x="581" y="405"/>
                    <a:pt x="581" y="404"/>
                  </a:cubicBezTo>
                  <a:close/>
                  <a:moveTo>
                    <a:pt x="529" y="355"/>
                  </a:moveTo>
                  <a:cubicBezTo>
                    <a:pt x="529" y="356"/>
                    <a:pt x="529" y="356"/>
                    <a:pt x="530" y="357"/>
                  </a:cubicBezTo>
                  <a:cubicBezTo>
                    <a:pt x="530" y="356"/>
                    <a:pt x="530" y="355"/>
                    <a:pt x="529" y="355"/>
                  </a:cubicBezTo>
                  <a:close/>
                  <a:moveTo>
                    <a:pt x="607" y="341"/>
                  </a:moveTo>
                  <a:cubicBezTo>
                    <a:pt x="607" y="340"/>
                    <a:pt x="605" y="341"/>
                    <a:pt x="606" y="342"/>
                  </a:cubicBezTo>
                  <a:cubicBezTo>
                    <a:pt x="606" y="342"/>
                    <a:pt x="607" y="342"/>
                    <a:pt x="607" y="341"/>
                  </a:cubicBezTo>
                  <a:close/>
                  <a:moveTo>
                    <a:pt x="519" y="358"/>
                  </a:moveTo>
                  <a:cubicBezTo>
                    <a:pt x="519" y="357"/>
                    <a:pt x="519" y="357"/>
                    <a:pt x="518" y="357"/>
                  </a:cubicBezTo>
                  <a:cubicBezTo>
                    <a:pt x="518" y="357"/>
                    <a:pt x="520" y="358"/>
                    <a:pt x="519" y="358"/>
                  </a:cubicBezTo>
                  <a:close/>
                  <a:moveTo>
                    <a:pt x="532" y="369"/>
                  </a:moveTo>
                  <a:cubicBezTo>
                    <a:pt x="533" y="368"/>
                    <a:pt x="532" y="368"/>
                    <a:pt x="532" y="368"/>
                  </a:cubicBezTo>
                  <a:cubicBezTo>
                    <a:pt x="532" y="368"/>
                    <a:pt x="532" y="369"/>
                    <a:pt x="532" y="369"/>
                  </a:cubicBezTo>
                  <a:close/>
                  <a:moveTo>
                    <a:pt x="499" y="404"/>
                  </a:moveTo>
                  <a:cubicBezTo>
                    <a:pt x="499" y="404"/>
                    <a:pt x="499" y="404"/>
                    <a:pt x="499" y="404"/>
                  </a:cubicBezTo>
                  <a:cubicBezTo>
                    <a:pt x="499" y="404"/>
                    <a:pt x="498" y="404"/>
                    <a:pt x="498" y="404"/>
                  </a:cubicBezTo>
                  <a:cubicBezTo>
                    <a:pt x="498" y="404"/>
                    <a:pt x="499" y="405"/>
                    <a:pt x="499" y="404"/>
                  </a:cubicBezTo>
                  <a:close/>
                  <a:moveTo>
                    <a:pt x="563" y="397"/>
                  </a:moveTo>
                  <a:cubicBezTo>
                    <a:pt x="563" y="398"/>
                    <a:pt x="563" y="398"/>
                    <a:pt x="563" y="397"/>
                  </a:cubicBezTo>
                  <a:cubicBezTo>
                    <a:pt x="563" y="397"/>
                    <a:pt x="562" y="397"/>
                    <a:pt x="563" y="397"/>
                  </a:cubicBezTo>
                  <a:close/>
                  <a:moveTo>
                    <a:pt x="493" y="437"/>
                  </a:moveTo>
                  <a:cubicBezTo>
                    <a:pt x="493" y="437"/>
                    <a:pt x="494" y="437"/>
                    <a:pt x="494" y="437"/>
                  </a:cubicBezTo>
                  <a:cubicBezTo>
                    <a:pt x="494" y="437"/>
                    <a:pt x="493" y="436"/>
                    <a:pt x="493" y="437"/>
                  </a:cubicBezTo>
                  <a:close/>
                  <a:moveTo>
                    <a:pt x="422" y="331"/>
                  </a:moveTo>
                  <a:cubicBezTo>
                    <a:pt x="422" y="331"/>
                    <a:pt x="422" y="331"/>
                    <a:pt x="422" y="331"/>
                  </a:cubicBezTo>
                  <a:cubicBezTo>
                    <a:pt x="421" y="331"/>
                    <a:pt x="422" y="332"/>
                    <a:pt x="422" y="331"/>
                  </a:cubicBezTo>
                  <a:close/>
                  <a:moveTo>
                    <a:pt x="524" y="351"/>
                  </a:moveTo>
                  <a:cubicBezTo>
                    <a:pt x="524" y="351"/>
                    <a:pt x="524" y="351"/>
                    <a:pt x="524" y="351"/>
                  </a:cubicBezTo>
                  <a:cubicBezTo>
                    <a:pt x="524" y="351"/>
                    <a:pt x="524" y="351"/>
                    <a:pt x="524" y="351"/>
                  </a:cubicBezTo>
                  <a:cubicBezTo>
                    <a:pt x="524" y="351"/>
                    <a:pt x="524" y="351"/>
                    <a:pt x="524" y="351"/>
                  </a:cubicBezTo>
                  <a:close/>
                  <a:moveTo>
                    <a:pt x="564" y="396"/>
                  </a:moveTo>
                  <a:cubicBezTo>
                    <a:pt x="564" y="396"/>
                    <a:pt x="564" y="396"/>
                    <a:pt x="563" y="396"/>
                  </a:cubicBezTo>
                  <a:cubicBezTo>
                    <a:pt x="563" y="396"/>
                    <a:pt x="564" y="396"/>
                    <a:pt x="564" y="396"/>
                  </a:cubicBezTo>
                  <a:close/>
                  <a:moveTo>
                    <a:pt x="612" y="428"/>
                  </a:moveTo>
                  <a:cubicBezTo>
                    <a:pt x="612" y="427"/>
                    <a:pt x="612" y="425"/>
                    <a:pt x="611" y="423"/>
                  </a:cubicBezTo>
                  <a:cubicBezTo>
                    <a:pt x="610" y="422"/>
                    <a:pt x="609" y="421"/>
                    <a:pt x="608" y="420"/>
                  </a:cubicBezTo>
                  <a:cubicBezTo>
                    <a:pt x="606" y="419"/>
                    <a:pt x="606" y="416"/>
                    <a:pt x="604" y="418"/>
                  </a:cubicBezTo>
                  <a:cubicBezTo>
                    <a:pt x="603" y="416"/>
                    <a:pt x="603" y="412"/>
                    <a:pt x="600" y="413"/>
                  </a:cubicBezTo>
                  <a:cubicBezTo>
                    <a:pt x="596" y="413"/>
                    <a:pt x="599" y="419"/>
                    <a:pt x="599" y="421"/>
                  </a:cubicBezTo>
                  <a:cubicBezTo>
                    <a:pt x="598" y="421"/>
                    <a:pt x="596" y="417"/>
                    <a:pt x="596" y="421"/>
                  </a:cubicBezTo>
                  <a:cubicBezTo>
                    <a:pt x="596" y="423"/>
                    <a:pt x="597" y="425"/>
                    <a:pt x="594" y="426"/>
                  </a:cubicBezTo>
                  <a:cubicBezTo>
                    <a:pt x="593" y="427"/>
                    <a:pt x="590" y="427"/>
                    <a:pt x="589" y="428"/>
                  </a:cubicBezTo>
                  <a:cubicBezTo>
                    <a:pt x="588" y="429"/>
                    <a:pt x="590" y="432"/>
                    <a:pt x="591" y="432"/>
                  </a:cubicBezTo>
                  <a:cubicBezTo>
                    <a:pt x="593" y="432"/>
                    <a:pt x="593" y="429"/>
                    <a:pt x="594" y="432"/>
                  </a:cubicBezTo>
                  <a:cubicBezTo>
                    <a:pt x="595" y="432"/>
                    <a:pt x="595" y="433"/>
                    <a:pt x="596" y="434"/>
                  </a:cubicBezTo>
                  <a:cubicBezTo>
                    <a:pt x="597" y="434"/>
                    <a:pt x="596" y="432"/>
                    <a:pt x="597" y="432"/>
                  </a:cubicBezTo>
                  <a:cubicBezTo>
                    <a:pt x="596" y="432"/>
                    <a:pt x="606" y="441"/>
                    <a:pt x="606" y="437"/>
                  </a:cubicBezTo>
                  <a:cubicBezTo>
                    <a:pt x="607" y="440"/>
                    <a:pt x="610" y="439"/>
                    <a:pt x="612" y="437"/>
                  </a:cubicBezTo>
                  <a:cubicBezTo>
                    <a:pt x="613" y="437"/>
                    <a:pt x="614" y="436"/>
                    <a:pt x="615" y="435"/>
                  </a:cubicBezTo>
                  <a:cubicBezTo>
                    <a:pt x="615" y="434"/>
                    <a:pt x="617" y="434"/>
                    <a:pt x="618" y="433"/>
                  </a:cubicBezTo>
                  <a:cubicBezTo>
                    <a:pt x="619" y="431"/>
                    <a:pt x="617" y="432"/>
                    <a:pt x="615" y="432"/>
                  </a:cubicBezTo>
                  <a:cubicBezTo>
                    <a:pt x="613" y="431"/>
                    <a:pt x="613" y="427"/>
                    <a:pt x="613" y="426"/>
                  </a:cubicBezTo>
                  <a:cubicBezTo>
                    <a:pt x="612" y="426"/>
                    <a:pt x="613" y="428"/>
                    <a:pt x="612" y="428"/>
                  </a:cubicBezTo>
                  <a:cubicBezTo>
                    <a:pt x="612" y="428"/>
                    <a:pt x="612" y="428"/>
                    <a:pt x="612" y="428"/>
                  </a:cubicBezTo>
                  <a:cubicBezTo>
                    <a:pt x="612" y="428"/>
                    <a:pt x="612" y="428"/>
                    <a:pt x="612" y="428"/>
                  </a:cubicBezTo>
                  <a:cubicBezTo>
                    <a:pt x="612" y="428"/>
                    <a:pt x="612" y="428"/>
                    <a:pt x="612" y="427"/>
                  </a:cubicBezTo>
                  <a:cubicBezTo>
                    <a:pt x="612" y="428"/>
                    <a:pt x="612" y="428"/>
                    <a:pt x="612" y="428"/>
                  </a:cubicBezTo>
                  <a:close/>
                  <a:moveTo>
                    <a:pt x="587" y="427"/>
                  </a:moveTo>
                  <a:cubicBezTo>
                    <a:pt x="583" y="425"/>
                    <a:pt x="579" y="435"/>
                    <a:pt x="583" y="436"/>
                  </a:cubicBezTo>
                  <a:cubicBezTo>
                    <a:pt x="585" y="436"/>
                    <a:pt x="589" y="428"/>
                    <a:pt x="587" y="427"/>
                  </a:cubicBezTo>
                  <a:cubicBezTo>
                    <a:pt x="587" y="427"/>
                    <a:pt x="587" y="427"/>
                    <a:pt x="587" y="427"/>
                  </a:cubicBezTo>
                  <a:cubicBezTo>
                    <a:pt x="587" y="427"/>
                    <a:pt x="586" y="426"/>
                    <a:pt x="585" y="426"/>
                  </a:cubicBezTo>
                  <a:cubicBezTo>
                    <a:pt x="586" y="426"/>
                    <a:pt x="587" y="427"/>
                    <a:pt x="587" y="427"/>
                  </a:cubicBezTo>
                  <a:close/>
                  <a:moveTo>
                    <a:pt x="615" y="423"/>
                  </a:moveTo>
                  <a:cubicBezTo>
                    <a:pt x="617" y="424"/>
                    <a:pt x="617" y="419"/>
                    <a:pt x="616" y="418"/>
                  </a:cubicBezTo>
                  <a:cubicBezTo>
                    <a:pt x="614" y="416"/>
                    <a:pt x="612" y="421"/>
                    <a:pt x="614" y="421"/>
                  </a:cubicBezTo>
                  <a:cubicBezTo>
                    <a:pt x="614" y="422"/>
                    <a:pt x="614" y="418"/>
                    <a:pt x="614" y="418"/>
                  </a:cubicBezTo>
                  <a:cubicBezTo>
                    <a:pt x="616" y="420"/>
                    <a:pt x="614" y="423"/>
                    <a:pt x="617" y="424"/>
                  </a:cubicBezTo>
                  <a:cubicBezTo>
                    <a:pt x="616" y="424"/>
                    <a:pt x="616" y="423"/>
                    <a:pt x="615" y="423"/>
                  </a:cubicBezTo>
                  <a:cubicBezTo>
                    <a:pt x="616" y="423"/>
                    <a:pt x="616" y="423"/>
                    <a:pt x="616" y="424"/>
                  </a:cubicBezTo>
                  <a:cubicBezTo>
                    <a:pt x="616" y="423"/>
                    <a:pt x="616" y="423"/>
                    <a:pt x="615" y="423"/>
                  </a:cubicBezTo>
                  <a:close/>
                  <a:moveTo>
                    <a:pt x="574" y="433"/>
                  </a:moveTo>
                  <a:cubicBezTo>
                    <a:pt x="572" y="432"/>
                    <a:pt x="570" y="436"/>
                    <a:pt x="572" y="437"/>
                  </a:cubicBezTo>
                  <a:cubicBezTo>
                    <a:pt x="575" y="437"/>
                    <a:pt x="575" y="434"/>
                    <a:pt x="573" y="433"/>
                  </a:cubicBezTo>
                  <a:cubicBezTo>
                    <a:pt x="574" y="433"/>
                    <a:pt x="574" y="433"/>
                    <a:pt x="574" y="433"/>
                  </a:cubicBezTo>
                  <a:cubicBezTo>
                    <a:pt x="574" y="433"/>
                    <a:pt x="574" y="433"/>
                    <a:pt x="574" y="433"/>
                  </a:cubicBezTo>
                  <a:cubicBezTo>
                    <a:pt x="574" y="433"/>
                    <a:pt x="574" y="433"/>
                    <a:pt x="574" y="433"/>
                  </a:cubicBezTo>
                  <a:cubicBezTo>
                    <a:pt x="574" y="433"/>
                    <a:pt x="574" y="433"/>
                    <a:pt x="573" y="433"/>
                  </a:cubicBezTo>
                  <a:cubicBezTo>
                    <a:pt x="573" y="433"/>
                    <a:pt x="574" y="433"/>
                    <a:pt x="574" y="433"/>
                  </a:cubicBezTo>
                  <a:close/>
                  <a:moveTo>
                    <a:pt x="612" y="419"/>
                  </a:moveTo>
                  <a:cubicBezTo>
                    <a:pt x="611" y="420"/>
                    <a:pt x="610" y="418"/>
                    <a:pt x="608" y="419"/>
                  </a:cubicBezTo>
                  <a:cubicBezTo>
                    <a:pt x="609" y="420"/>
                    <a:pt x="611" y="423"/>
                    <a:pt x="612" y="423"/>
                  </a:cubicBezTo>
                  <a:cubicBezTo>
                    <a:pt x="613" y="422"/>
                    <a:pt x="612" y="418"/>
                    <a:pt x="611" y="419"/>
                  </a:cubicBezTo>
                  <a:cubicBezTo>
                    <a:pt x="611" y="419"/>
                    <a:pt x="612" y="419"/>
                    <a:pt x="612" y="419"/>
                  </a:cubicBezTo>
                  <a:cubicBezTo>
                    <a:pt x="612" y="419"/>
                    <a:pt x="611" y="419"/>
                    <a:pt x="611" y="419"/>
                  </a:cubicBezTo>
                  <a:cubicBezTo>
                    <a:pt x="611" y="419"/>
                    <a:pt x="612" y="419"/>
                    <a:pt x="612" y="419"/>
                  </a:cubicBezTo>
                  <a:close/>
                  <a:moveTo>
                    <a:pt x="586" y="441"/>
                  </a:moveTo>
                  <a:cubicBezTo>
                    <a:pt x="584" y="441"/>
                    <a:pt x="584" y="443"/>
                    <a:pt x="586" y="443"/>
                  </a:cubicBezTo>
                  <a:cubicBezTo>
                    <a:pt x="587" y="443"/>
                    <a:pt x="587" y="441"/>
                    <a:pt x="586" y="441"/>
                  </a:cubicBezTo>
                  <a:close/>
                  <a:moveTo>
                    <a:pt x="581" y="441"/>
                  </a:moveTo>
                  <a:cubicBezTo>
                    <a:pt x="582" y="441"/>
                    <a:pt x="581" y="439"/>
                    <a:pt x="581" y="439"/>
                  </a:cubicBezTo>
                  <a:cubicBezTo>
                    <a:pt x="580" y="439"/>
                    <a:pt x="580" y="441"/>
                    <a:pt x="581" y="441"/>
                  </a:cubicBezTo>
                  <a:close/>
                  <a:moveTo>
                    <a:pt x="604" y="412"/>
                  </a:moveTo>
                  <a:cubicBezTo>
                    <a:pt x="604" y="412"/>
                    <a:pt x="604" y="411"/>
                    <a:pt x="604" y="411"/>
                  </a:cubicBezTo>
                  <a:cubicBezTo>
                    <a:pt x="603" y="411"/>
                    <a:pt x="603" y="412"/>
                    <a:pt x="604" y="412"/>
                  </a:cubicBezTo>
                  <a:close/>
                  <a:moveTo>
                    <a:pt x="580" y="436"/>
                  </a:moveTo>
                  <a:cubicBezTo>
                    <a:pt x="580" y="437"/>
                    <a:pt x="581" y="437"/>
                    <a:pt x="581" y="437"/>
                  </a:cubicBezTo>
                  <a:cubicBezTo>
                    <a:pt x="581" y="436"/>
                    <a:pt x="581" y="436"/>
                    <a:pt x="580" y="436"/>
                  </a:cubicBezTo>
                  <a:close/>
                  <a:moveTo>
                    <a:pt x="608" y="129"/>
                  </a:moveTo>
                  <a:cubicBezTo>
                    <a:pt x="608" y="129"/>
                    <a:pt x="610" y="133"/>
                    <a:pt x="611" y="133"/>
                  </a:cubicBezTo>
                  <a:cubicBezTo>
                    <a:pt x="613" y="134"/>
                    <a:pt x="615" y="134"/>
                    <a:pt x="617" y="133"/>
                  </a:cubicBezTo>
                  <a:cubicBezTo>
                    <a:pt x="617" y="135"/>
                    <a:pt x="613" y="134"/>
                    <a:pt x="614" y="137"/>
                  </a:cubicBezTo>
                  <a:cubicBezTo>
                    <a:pt x="616" y="141"/>
                    <a:pt x="621" y="134"/>
                    <a:pt x="622" y="133"/>
                  </a:cubicBezTo>
                  <a:cubicBezTo>
                    <a:pt x="622" y="133"/>
                    <a:pt x="622" y="133"/>
                    <a:pt x="622" y="134"/>
                  </a:cubicBezTo>
                  <a:cubicBezTo>
                    <a:pt x="622" y="134"/>
                    <a:pt x="622" y="135"/>
                    <a:pt x="623" y="135"/>
                  </a:cubicBezTo>
                  <a:cubicBezTo>
                    <a:pt x="624" y="135"/>
                    <a:pt x="624" y="135"/>
                    <a:pt x="625" y="136"/>
                  </a:cubicBezTo>
                  <a:cubicBezTo>
                    <a:pt x="624" y="137"/>
                    <a:pt x="621" y="136"/>
                    <a:pt x="621" y="138"/>
                  </a:cubicBezTo>
                  <a:cubicBezTo>
                    <a:pt x="620" y="140"/>
                    <a:pt x="622" y="141"/>
                    <a:pt x="623" y="142"/>
                  </a:cubicBezTo>
                  <a:cubicBezTo>
                    <a:pt x="623" y="142"/>
                    <a:pt x="617" y="141"/>
                    <a:pt x="617" y="141"/>
                  </a:cubicBezTo>
                  <a:cubicBezTo>
                    <a:pt x="615" y="141"/>
                    <a:pt x="614" y="140"/>
                    <a:pt x="613" y="139"/>
                  </a:cubicBezTo>
                  <a:cubicBezTo>
                    <a:pt x="612" y="139"/>
                    <a:pt x="610" y="137"/>
                    <a:pt x="609" y="137"/>
                  </a:cubicBezTo>
                  <a:cubicBezTo>
                    <a:pt x="605" y="138"/>
                    <a:pt x="610" y="141"/>
                    <a:pt x="610" y="141"/>
                  </a:cubicBezTo>
                  <a:cubicBezTo>
                    <a:pt x="610" y="142"/>
                    <a:pt x="608" y="142"/>
                    <a:pt x="609" y="143"/>
                  </a:cubicBezTo>
                  <a:cubicBezTo>
                    <a:pt x="609" y="144"/>
                    <a:pt x="610" y="145"/>
                    <a:pt x="611" y="146"/>
                  </a:cubicBezTo>
                  <a:cubicBezTo>
                    <a:pt x="611" y="146"/>
                    <a:pt x="609" y="146"/>
                    <a:pt x="609" y="146"/>
                  </a:cubicBezTo>
                  <a:cubicBezTo>
                    <a:pt x="608" y="148"/>
                    <a:pt x="611" y="152"/>
                    <a:pt x="612" y="153"/>
                  </a:cubicBezTo>
                  <a:cubicBezTo>
                    <a:pt x="613" y="155"/>
                    <a:pt x="614" y="157"/>
                    <a:pt x="616" y="156"/>
                  </a:cubicBezTo>
                  <a:cubicBezTo>
                    <a:pt x="617" y="156"/>
                    <a:pt x="618" y="156"/>
                    <a:pt x="619" y="155"/>
                  </a:cubicBezTo>
                  <a:cubicBezTo>
                    <a:pt x="619" y="155"/>
                    <a:pt x="619" y="155"/>
                    <a:pt x="619" y="155"/>
                  </a:cubicBezTo>
                  <a:cubicBezTo>
                    <a:pt x="622" y="155"/>
                    <a:pt x="622" y="152"/>
                    <a:pt x="624" y="152"/>
                  </a:cubicBezTo>
                  <a:cubicBezTo>
                    <a:pt x="626" y="158"/>
                    <a:pt x="614" y="157"/>
                    <a:pt x="614" y="162"/>
                  </a:cubicBezTo>
                  <a:cubicBezTo>
                    <a:pt x="614" y="165"/>
                    <a:pt x="616" y="164"/>
                    <a:pt x="618" y="166"/>
                  </a:cubicBezTo>
                  <a:cubicBezTo>
                    <a:pt x="618" y="167"/>
                    <a:pt x="617" y="169"/>
                    <a:pt x="619" y="169"/>
                  </a:cubicBezTo>
                  <a:cubicBezTo>
                    <a:pt x="620" y="169"/>
                    <a:pt x="622" y="165"/>
                    <a:pt x="623" y="166"/>
                  </a:cubicBezTo>
                  <a:cubicBezTo>
                    <a:pt x="621" y="164"/>
                    <a:pt x="626" y="165"/>
                    <a:pt x="627" y="165"/>
                  </a:cubicBezTo>
                  <a:cubicBezTo>
                    <a:pt x="626" y="166"/>
                    <a:pt x="624" y="167"/>
                    <a:pt x="625" y="168"/>
                  </a:cubicBezTo>
                  <a:cubicBezTo>
                    <a:pt x="625" y="170"/>
                    <a:pt x="627" y="169"/>
                    <a:pt x="628" y="169"/>
                  </a:cubicBezTo>
                  <a:cubicBezTo>
                    <a:pt x="628" y="168"/>
                    <a:pt x="630" y="163"/>
                    <a:pt x="631" y="163"/>
                  </a:cubicBezTo>
                  <a:cubicBezTo>
                    <a:pt x="632" y="164"/>
                    <a:pt x="630" y="166"/>
                    <a:pt x="630" y="167"/>
                  </a:cubicBezTo>
                  <a:cubicBezTo>
                    <a:pt x="634" y="168"/>
                    <a:pt x="631" y="163"/>
                    <a:pt x="632" y="162"/>
                  </a:cubicBezTo>
                  <a:cubicBezTo>
                    <a:pt x="632" y="162"/>
                    <a:pt x="633" y="163"/>
                    <a:pt x="633" y="163"/>
                  </a:cubicBezTo>
                  <a:cubicBezTo>
                    <a:pt x="634" y="164"/>
                    <a:pt x="635" y="163"/>
                    <a:pt x="636" y="163"/>
                  </a:cubicBezTo>
                  <a:cubicBezTo>
                    <a:pt x="639" y="163"/>
                    <a:pt x="637" y="165"/>
                    <a:pt x="635" y="166"/>
                  </a:cubicBezTo>
                  <a:cubicBezTo>
                    <a:pt x="638" y="166"/>
                    <a:pt x="639" y="167"/>
                    <a:pt x="641" y="167"/>
                  </a:cubicBezTo>
                  <a:cubicBezTo>
                    <a:pt x="642" y="166"/>
                    <a:pt x="645" y="165"/>
                    <a:pt x="645" y="165"/>
                  </a:cubicBezTo>
                  <a:cubicBezTo>
                    <a:pt x="645" y="165"/>
                    <a:pt x="640" y="168"/>
                    <a:pt x="640" y="168"/>
                  </a:cubicBezTo>
                  <a:cubicBezTo>
                    <a:pt x="639" y="168"/>
                    <a:pt x="637" y="168"/>
                    <a:pt x="636" y="168"/>
                  </a:cubicBezTo>
                  <a:cubicBezTo>
                    <a:pt x="635" y="169"/>
                    <a:pt x="635" y="170"/>
                    <a:pt x="637" y="171"/>
                  </a:cubicBezTo>
                  <a:cubicBezTo>
                    <a:pt x="639" y="173"/>
                    <a:pt x="643" y="170"/>
                    <a:pt x="645" y="170"/>
                  </a:cubicBezTo>
                  <a:cubicBezTo>
                    <a:pt x="647" y="170"/>
                    <a:pt x="652" y="170"/>
                    <a:pt x="648" y="172"/>
                  </a:cubicBezTo>
                  <a:cubicBezTo>
                    <a:pt x="647" y="172"/>
                    <a:pt x="646" y="172"/>
                    <a:pt x="645" y="172"/>
                  </a:cubicBezTo>
                  <a:cubicBezTo>
                    <a:pt x="643" y="173"/>
                    <a:pt x="641" y="174"/>
                    <a:pt x="639" y="174"/>
                  </a:cubicBezTo>
                  <a:cubicBezTo>
                    <a:pt x="635" y="174"/>
                    <a:pt x="632" y="173"/>
                    <a:pt x="629" y="176"/>
                  </a:cubicBezTo>
                  <a:cubicBezTo>
                    <a:pt x="626" y="178"/>
                    <a:pt x="623" y="181"/>
                    <a:pt x="627" y="184"/>
                  </a:cubicBezTo>
                  <a:cubicBezTo>
                    <a:pt x="628" y="185"/>
                    <a:pt x="633" y="186"/>
                    <a:pt x="632" y="188"/>
                  </a:cubicBezTo>
                  <a:cubicBezTo>
                    <a:pt x="631" y="189"/>
                    <a:pt x="627" y="185"/>
                    <a:pt x="627" y="189"/>
                  </a:cubicBezTo>
                  <a:cubicBezTo>
                    <a:pt x="628" y="191"/>
                    <a:pt x="631" y="193"/>
                    <a:pt x="633" y="194"/>
                  </a:cubicBezTo>
                  <a:cubicBezTo>
                    <a:pt x="634" y="194"/>
                    <a:pt x="642" y="193"/>
                    <a:pt x="641" y="195"/>
                  </a:cubicBezTo>
                  <a:cubicBezTo>
                    <a:pt x="641" y="197"/>
                    <a:pt x="637" y="194"/>
                    <a:pt x="635" y="197"/>
                  </a:cubicBezTo>
                  <a:cubicBezTo>
                    <a:pt x="635" y="197"/>
                    <a:pt x="635" y="197"/>
                    <a:pt x="634" y="197"/>
                  </a:cubicBezTo>
                  <a:cubicBezTo>
                    <a:pt x="631" y="198"/>
                    <a:pt x="635" y="204"/>
                    <a:pt x="638" y="203"/>
                  </a:cubicBezTo>
                  <a:cubicBezTo>
                    <a:pt x="637" y="206"/>
                    <a:pt x="642" y="207"/>
                    <a:pt x="645" y="208"/>
                  </a:cubicBezTo>
                  <a:cubicBezTo>
                    <a:pt x="646" y="208"/>
                    <a:pt x="649" y="209"/>
                    <a:pt x="650" y="208"/>
                  </a:cubicBezTo>
                  <a:cubicBezTo>
                    <a:pt x="651" y="207"/>
                    <a:pt x="650" y="205"/>
                    <a:pt x="650" y="204"/>
                  </a:cubicBezTo>
                  <a:cubicBezTo>
                    <a:pt x="649" y="204"/>
                    <a:pt x="649" y="203"/>
                    <a:pt x="648" y="202"/>
                  </a:cubicBezTo>
                  <a:cubicBezTo>
                    <a:pt x="649" y="202"/>
                    <a:pt x="651" y="202"/>
                    <a:pt x="652" y="202"/>
                  </a:cubicBezTo>
                  <a:cubicBezTo>
                    <a:pt x="653" y="203"/>
                    <a:pt x="653" y="204"/>
                    <a:pt x="653" y="205"/>
                  </a:cubicBezTo>
                  <a:cubicBezTo>
                    <a:pt x="653" y="205"/>
                    <a:pt x="656" y="208"/>
                    <a:pt x="656" y="208"/>
                  </a:cubicBezTo>
                  <a:cubicBezTo>
                    <a:pt x="657" y="206"/>
                    <a:pt x="655" y="202"/>
                    <a:pt x="654" y="201"/>
                  </a:cubicBezTo>
                  <a:cubicBezTo>
                    <a:pt x="653" y="199"/>
                    <a:pt x="651" y="195"/>
                    <a:pt x="652" y="193"/>
                  </a:cubicBezTo>
                  <a:cubicBezTo>
                    <a:pt x="653" y="193"/>
                    <a:pt x="656" y="201"/>
                    <a:pt x="657" y="202"/>
                  </a:cubicBezTo>
                  <a:cubicBezTo>
                    <a:pt x="657" y="203"/>
                    <a:pt x="658" y="205"/>
                    <a:pt x="658" y="206"/>
                  </a:cubicBezTo>
                  <a:cubicBezTo>
                    <a:pt x="660" y="209"/>
                    <a:pt x="662" y="206"/>
                    <a:pt x="662" y="204"/>
                  </a:cubicBezTo>
                  <a:cubicBezTo>
                    <a:pt x="662" y="201"/>
                    <a:pt x="661" y="198"/>
                    <a:pt x="661" y="196"/>
                  </a:cubicBezTo>
                  <a:cubicBezTo>
                    <a:pt x="661" y="195"/>
                    <a:pt x="660" y="193"/>
                    <a:pt x="661" y="193"/>
                  </a:cubicBezTo>
                  <a:cubicBezTo>
                    <a:pt x="662" y="193"/>
                    <a:pt x="662" y="194"/>
                    <a:pt x="663" y="195"/>
                  </a:cubicBezTo>
                  <a:cubicBezTo>
                    <a:pt x="664" y="197"/>
                    <a:pt x="666" y="198"/>
                    <a:pt x="666" y="195"/>
                  </a:cubicBezTo>
                  <a:cubicBezTo>
                    <a:pt x="667" y="192"/>
                    <a:pt x="664" y="189"/>
                    <a:pt x="664" y="186"/>
                  </a:cubicBezTo>
                  <a:cubicBezTo>
                    <a:pt x="664" y="184"/>
                    <a:pt x="664" y="182"/>
                    <a:pt x="665" y="180"/>
                  </a:cubicBezTo>
                  <a:cubicBezTo>
                    <a:pt x="666" y="178"/>
                    <a:pt x="667" y="179"/>
                    <a:pt x="667" y="177"/>
                  </a:cubicBezTo>
                  <a:cubicBezTo>
                    <a:pt x="667" y="176"/>
                    <a:pt x="667" y="176"/>
                    <a:pt x="668" y="176"/>
                  </a:cubicBezTo>
                  <a:cubicBezTo>
                    <a:pt x="668" y="176"/>
                    <a:pt x="663" y="190"/>
                    <a:pt x="668" y="191"/>
                  </a:cubicBezTo>
                  <a:cubicBezTo>
                    <a:pt x="671" y="192"/>
                    <a:pt x="673" y="180"/>
                    <a:pt x="673" y="178"/>
                  </a:cubicBezTo>
                  <a:cubicBezTo>
                    <a:pt x="674" y="178"/>
                    <a:pt x="673" y="180"/>
                    <a:pt x="674" y="180"/>
                  </a:cubicBezTo>
                  <a:cubicBezTo>
                    <a:pt x="676" y="181"/>
                    <a:pt x="676" y="177"/>
                    <a:pt x="677" y="177"/>
                  </a:cubicBezTo>
                  <a:cubicBezTo>
                    <a:pt x="679" y="174"/>
                    <a:pt x="685" y="173"/>
                    <a:pt x="686" y="169"/>
                  </a:cubicBezTo>
                  <a:cubicBezTo>
                    <a:pt x="687" y="167"/>
                    <a:pt x="685" y="165"/>
                    <a:pt x="684" y="163"/>
                  </a:cubicBezTo>
                  <a:cubicBezTo>
                    <a:pt x="683" y="162"/>
                    <a:pt x="683" y="158"/>
                    <a:pt x="682" y="157"/>
                  </a:cubicBezTo>
                  <a:cubicBezTo>
                    <a:pt x="680" y="157"/>
                    <a:pt x="681" y="161"/>
                    <a:pt x="679" y="162"/>
                  </a:cubicBezTo>
                  <a:cubicBezTo>
                    <a:pt x="678" y="160"/>
                    <a:pt x="679" y="158"/>
                    <a:pt x="678" y="156"/>
                  </a:cubicBezTo>
                  <a:cubicBezTo>
                    <a:pt x="677" y="155"/>
                    <a:pt x="675" y="155"/>
                    <a:pt x="675" y="156"/>
                  </a:cubicBezTo>
                  <a:cubicBezTo>
                    <a:pt x="675" y="157"/>
                    <a:pt x="675" y="158"/>
                    <a:pt x="675" y="158"/>
                  </a:cubicBezTo>
                  <a:cubicBezTo>
                    <a:pt x="674" y="159"/>
                    <a:pt x="674" y="158"/>
                    <a:pt x="674" y="158"/>
                  </a:cubicBezTo>
                  <a:cubicBezTo>
                    <a:pt x="673" y="158"/>
                    <a:pt x="672" y="158"/>
                    <a:pt x="672" y="159"/>
                  </a:cubicBezTo>
                  <a:cubicBezTo>
                    <a:pt x="671" y="159"/>
                    <a:pt x="670" y="161"/>
                    <a:pt x="670" y="161"/>
                  </a:cubicBezTo>
                  <a:cubicBezTo>
                    <a:pt x="668" y="160"/>
                    <a:pt x="671" y="156"/>
                    <a:pt x="671" y="156"/>
                  </a:cubicBezTo>
                  <a:cubicBezTo>
                    <a:pt x="672" y="155"/>
                    <a:pt x="672" y="155"/>
                    <a:pt x="672" y="155"/>
                  </a:cubicBezTo>
                  <a:cubicBezTo>
                    <a:pt x="672" y="154"/>
                    <a:pt x="672" y="154"/>
                    <a:pt x="672" y="154"/>
                  </a:cubicBezTo>
                  <a:cubicBezTo>
                    <a:pt x="672" y="154"/>
                    <a:pt x="672" y="153"/>
                    <a:pt x="672" y="153"/>
                  </a:cubicBezTo>
                  <a:cubicBezTo>
                    <a:pt x="672" y="153"/>
                    <a:pt x="672" y="153"/>
                    <a:pt x="672" y="153"/>
                  </a:cubicBezTo>
                  <a:cubicBezTo>
                    <a:pt x="673" y="152"/>
                    <a:pt x="673" y="152"/>
                    <a:pt x="672" y="152"/>
                  </a:cubicBezTo>
                  <a:cubicBezTo>
                    <a:pt x="672" y="151"/>
                    <a:pt x="672" y="151"/>
                    <a:pt x="672" y="150"/>
                  </a:cubicBezTo>
                  <a:cubicBezTo>
                    <a:pt x="672" y="150"/>
                    <a:pt x="674" y="146"/>
                    <a:pt x="673" y="146"/>
                  </a:cubicBezTo>
                  <a:cubicBezTo>
                    <a:pt x="672" y="146"/>
                    <a:pt x="670" y="148"/>
                    <a:pt x="670" y="149"/>
                  </a:cubicBezTo>
                  <a:cubicBezTo>
                    <a:pt x="670" y="148"/>
                    <a:pt x="671" y="146"/>
                    <a:pt x="672" y="145"/>
                  </a:cubicBezTo>
                  <a:cubicBezTo>
                    <a:pt x="672" y="144"/>
                    <a:pt x="673" y="141"/>
                    <a:pt x="671" y="140"/>
                  </a:cubicBezTo>
                  <a:cubicBezTo>
                    <a:pt x="669" y="139"/>
                    <a:pt x="667" y="141"/>
                    <a:pt x="666" y="139"/>
                  </a:cubicBezTo>
                  <a:cubicBezTo>
                    <a:pt x="664" y="137"/>
                    <a:pt x="667" y="137"/>
                    <a:pt x="668" y="136"/>
                  </a:cubicBezTo>
                  <a:cubicBezTo>
                    <a:pt x="671" y="134"/>
                    <a:pt x="670" y="127"/>
                    <a:pt x="666" y="126"/>
                  </a:cubicBezTo>
                  <a:cubicBezTo>
                    <a:pt x="662" y="125"/>
                    <a:pt x="662" y="129"/>
                    <a:pt x="661" y="132"/>
                  </a:cubicBezTo>
                  <a:cubicBezTo>
                    <a:pt x="661" y="134"/>
                    <a:pt x="663" y="136"/>
                    <a:pt x="664" y="137"/>
                  </a:cubicBezTo>
                  <a:cubicBezTo>
                    <a:pt x="664" y="140"/>
                    <a:pt x="664" y="140"/>
                    <a:pt x="662" y="138"/>
                  </a:cubicBezTo>
                  <a:cubicBezTo>
                    <a:pt x="663" y="138"/>
                    <a:pt x="663" y="139"/>
                    <a:pt x="663" y="139"/>
                  </a:cubicBezTo>
                  <a:cubicBezTo>
                    <a:pt x="660" y="138"/>
                    <a:pt x="659" y="137"/>
                    <a:pt x="658" y="134"/>
                  </a:cubicBezTo>
                  <a:cubicBezTo>
                    <a:pt x="658" y="132"/>
                    <a:pt x="659" y="128"/>
                    <a:pt x="658" y="127"/>
                  </a:cubicBezTo>
                  <a:cubicBezTo>
                    <a:pt x="658" y="126"/>
                    <a:pt x="659" y="124"/>
                    <a:pt x="658" y="122"/>
                  </a:cubicBezTo>
                  <a:cubicBezTo>
                    <a:pt x="655" y="120"/>
                    <a:pt x="655" y="123"/>
                    <a:pt x="654" y="124"/>
                  </a:cubicBezTo>
                  <a:cubicBezTo>
                    <a:pt x="653" y="121"/>
                    <a:pt x="650" y="122"/>
                    <a:pt x="647" y="120"/>
                  </a:cubicBezTo>
                  <a:cubicBezTo>
                    <a:pt x="647" y="121"/>
                    <a:pt x="648" y="117"/>
                    <a:pt x="648" y="117"/>
                  </a:cubicBezTo>
                  <a:cubicBezTo>
                    <a:pt x="648" y="115"/>
                    <a:pt x="646" y="114"/>
                    <a:pt x="645" y="112"/>
                  </a:cubicBezTo>
                  <a:cubicBezTo>
                    <a:pt x="643" y="107"/>
                    <a:pt x="642" y="102"/>
                    <a:pt x="640" y="97"/>
                  </a:cubicBezTo>
                  <a:cubicBezTo>
                    <a:pt x="639" y="93"/>
                    <a:pt x="636" y="90"/>
                    <a:pt x="633" y="88"/>
                  </a:cubicBezTo>
                  <a:cubicBezTo>
                    <a:pt x="632" y="87"/>
                    <a:pt x="631" y="86"/>
                    <a:pt x="630" y="86"/>
                  </a:cubicBezTo>
                  <a:cubicBezTo>
                    <a:pt x="630" y="86"/>
                    <a:pt x="630" y="87"/>
                    <a:pt x="629" y="87"/>
                  </a:cubicBezTo>
                  <a:cubicBezTo>
                    <a:pt x="629" y="88"/>
                    <a:pt x="629" y="88"/>
                    <a:pt x="629" y="88"/>
                  </a:cubicBezTo>
                  <a:cubicBezTo>
                    <a:pt x="628" y="88"/>
                    <a:pt x="627" y="87"/>
                    <a:pt x="626" y="87"/>
                  </a:cubicBezTo>
                  <a:cubicBezTo>
                    <a:pt x="624" y="87"/>
                    <a:pt x="624" y="88"/>
                    <a:pt x="624" y="90"/>
                  </a:cubicBezTo>
                  <a:cubicBezTo>
                    <a:pt x="624" y="92"/>
                    <a:pt x="625" y="93"/>
                    <a:pt x="627" y="93"/>
                  </a:cubicBezTo>
                  <a:cubicBezTo>
                    <a:pt x="629" y="93"/>
                    <a:pt x="631" y="93"/>
                    <a:pt x="632" y="94"/>
                  </a:cubicBezTo>
                  <a:cubicBezTo>
                    <a:pt x="633" y="95"/>
                    <a:pt x="632" y="98"/>
                    <a:pt x="631" y="98"/>
                  </a:cubicBezTo>
                  <a:cubicBezTo>
                    <a:pt x="629" y="99"/>
                    <a:pt x="623" y="97"/>
                    <a:pt x="624" y="99"/>
                  </a:cubicBezTo>
                  <a:cubicBezTo>
                    <a:pt x="624" y="100"/>
                    <a:pt x="626" y="99"/>
                    <a:pt x="626" y="100"/>
                  </a:cubicBezTo>
                  <a:cubicBezTo>
                    <a:pt x="626" y="101"/>
                    <a:pt x="625" y="102"/>
                    <a:pt x="624" y="103"/>
                  </a:cubicBezTo>
                  <a:cubicBezTo>
                    <a:pt x="624" y="102"/>
                    <a:pt x="623" y="103"/>
                    <a:pt x="624" y="103"/>
                  </a:cubicBezTo>
                  <a:cubicBezTo>
                    <a:pt x="622" y="102"/>
                    <a:pt x="622" y="100"/>
                    <a:pt x="620" y="100"/>
                  </a:cubicBezTo>
                  <a:cubicBezTo>
                    <a:pt x="618" y="100"/>
                    <a:pt x="616" y="104"/>
                    <a:pt x="617" y="106"/>
                  </a:cubicBezTo>
                  <a:cubicBezTo>
                    <a:pt x="618" y="107"/>
                    <a:pt x="619" y="106"/>
                    <a:pt x="618" y="108"/>
                  </a:cubicBezTo>
                  <a:cubicBezTo>
                    <a:pt x="618" y="108"/>
                    <a:pt x="616" y="108"/>
                    <a:pt x="616" y="109"/>
                  </a:cubicBezTo>
                  <a:cubicBezTo>
                    <a:pt x="615" y="112"/>
                    <a:pt x="620" y="109"/>
                    <a:pt x="620" y="110"/>
                  </a:cubicBezTo>
                  <a:cubicBezTo>
                    <a:pt x="619" y="111"/>
                    <a:pt x="619" y="112"/>
                    <a:pt x="620" y="113"/>
                  </a:cubicBezTo>
                  <a:cubicBezTo>
                    <a:pt x="621" y="113"/>
                    <a:pt x="621" y="113"/>
                    <a:pt x="621" y="113"/>
                  </a:cubicBezTo>
                  <a:cubicBezTo>
                    <a:pt x="622" y="113"/>
                    <a:pt x="623" y="114"/>
                    <a:pt x="623" y="113"/>
                  </a:cubicBezTo>
                  <a:cubicBezTo>
                    <a:pt x="624" y="113"/>
                    <a:pt x="624" y="113"/>
                    <a:pt x="624" y="113"/>
                  </a:cubicBezTo>
                  <a:cubicBezTo>
                    <a:pt x="624" y="114"/>
                    <a:pt x="625" y="114"/>
                    <a:pt x="625" y="114"/>
                  </a:cubicBezTo>
                  <a:cubicBezTo>
                    <a:pt x="625" y="116"/>
                    <a:pt x="619" y="115"/>
                    <a:pt x="623" y="118"/>
                  </a:cubicBezTo>
                  <a:cubicBezTo>
                    <a:pt x="623" y="119"/>
                    <a:pt x="625" y="119"/>
                    <a:pt x="626" y="119"/>
                  </a:cubicBezTo>
                  <a:cubicBezTo>
                    <a:pt x="626" y="120"/>
                    <a:pt x="628" y="122"/>
                    <a:pt x="626" y="122"/>
                  </a:cubicBezTo>
                  <a:cubicBezTo>
                    <a:pt x="627" y="119"/>
                    <a:pt x="614" y="120"/>
                    <a:pt x="612" y="119"/>
                  </a:cubicBezTo>
                  <a:cubicBezTo>
                    <a:pt x="613" y="120"/>
                    <a:pt x="613" y="121"/>
                    <a:pt x="613" y="122"/>
                  </a:cubicBezTo>
                  <a:cubicBezTo>
                    <a:pt x="612" y="122"/>
                    <a:pt x="612" y="122"/>
                    <a:pt x="612" y="123"/>
                  </a:cubicBezTo>
                  <a:cubicBezTo>
                    <a:pt x="613" y="124"/>
                    <a:pt x="613" y="125"/>
                    <a:pt x="614" y="126"/>
                  </a:cubicBezTo>
                  <a:cubicBezTo>
                    <a:pt x="615" y="127"/>
                    <a:pt x="616" y="127"/>
                    <a:pt x="616" y="128"/>
                  </a:cubicBezTo>
                  <a:cubicBezTo>
                    <a:pt x="616" y="129"/>
                    <a:pt x="614" y="128"/>
                    <a:pt x="614" y="128"/>
                  </a:cubicBezTo>
                  <a:cubicBezTo>
                    <a:pt x="612" y="127"/>
                    <a:pt x="611" y="128"/>
                    <a:pt x="610" y="129"/>
                  </a:cubicBezTo>
                  <a:cubicBezTo>
                    <a:pt x="610" y="128"/>
                    <a:pt x="606" y="128"/>
                    <a:pt x="608" y="129"/>
                  </a:cubicBezTo>
                  <a:cubicBezTo>
                    <a:pt x="608" y="129"/>
                    <a:pt x="608" y="129"/>
                    <a:pt x="609" y="129"/>
                  </a:cubicBezTo>
                  <a:cubicBezTo>
                    <a:pt x="608" y="129"/>
                    <a:pt x="608" y="129"/>
                    <a:pt x="608" y="129"/>
                  </a:cubicBezTo>
                  <a:cubicBezTo>
                    <a:pt x="608" y="129"/>
                    <a:pt x="608" y="129"/>
                    <a:pt x="608" y="129"/>
                  </a:cubicBezTo>
                  <a:cubicBezTo>
                    <a:pt x="608" y="129"/>
                    <a:pt x="608" y="129"/>
                    <a:pt x="608" y="129"/>
                  </a:cubicBezTo>
                  <a:cubicBezTo>
                    <a:pt x="608" y="129"/>
                    <a:pt x="608" y="129"/>
                    <a:pt x="608" y="129"/>
                  </a:cubicBezTo>
                  <a:close/>
                  <a:moveTo>
                    <a:pt x="434" y="267"/>
                  </a:moveTo>
                  <a:cubicBezTo>
                    <a:pt x="436" y="267"/>
                    <a:pt x="435" y="269"/>
                    <a:pt x="435" y="269"/>
                  </a:cubicBezTo>
                  <a:cubicBezTo>
                    <a:pt x="435" y="269"/>
                    <a:pt x="435" y="269"/>
                    <a:pt x="436" y="269"/>
                  </a:cubicBezTo>
                  <a:cubicBezTo>
                    <a:pt x="436" y="270"/>
                    <a:pt x="435" y="271"/>
                    <a:pt x="435" y="271"/>
                  </a:cubicBezTo>
                  <a:cubicBezTo>
                    <a:pt x="435" y="272"/>
                    <a:pt x="434" y="274"/>
                    <a:pt x="436" y="274"/>
                  </a:cubicBezTo>
                  <a:cubicBezTo>
                    <a:pt x="437" y="274"/>
                    <a:pt x="437" y="272"/>
                    <a:pt x="438" y="272"/>
                  </a:cubicBezTo>
                  <a:cubicBezTo>
                    <a:pt x="440" y="269"/>
                    <a:pt x="442" y="272"/>
                    <a:pt x="444" y="274"/>
                  </a:cubicBezTo>
                  <a:cubicBezTo>
                    <a:pt x="444" y="274"/>
                    <a:pt x="444" y="272"/>
                    <a:pt x="445" y="272"/>
                  </a:cubicBezTo>
                  <a:cubicBezTo>
                    <a:pt x="445" y="272"/>
                    <a:pt x="445" y="273"/>
                    <a:pt x="446" y="273"/>
                  </a:cubicBezTo>
                  <a:cubicBezTo>
                    <a:pt x="446" y="273"/>
                    <a:pt x="445" y="267"/>
                    <a:pt x="447" y="267"/>
                  </a:cubicBezTo>
                  <a:cubicBezTo>
                    <a:pt x="447" y="267"/>
                    <a:pt x="449" y="272"/>
                    <a:pt x="449" y="273"/>
                  </a:cubicBezTo>
                  <a:cubicBezTo>
                    <a:pt x="449" y="275"/>
                    <a:pt x="449" y="278"/>
                    <a:pt x="451" y="275"/>
                  </a:cubicBezTo>
                  <a:cubicBezTo>
                    <a:pt x="453" y="278"/>
                    <a:pt x="458" y="270"/>
                    <a:pt x="453" y="269"/>
                  </a:cubicBezTo>
                  <a:cubicBezTo>
                    <a:pt x="454" y="268"/>
                    <a:pt x="454" y="269"/>
                    <a:pt x="455" y="269"/>
                  </a:cubicBezTo>
                  <a:cubicBezTo>
                    <a:pt x="454" y="268"/>
                    <a:pt x="455" y="264"/>
                    <a:pt x="454" y="262"/>
                  </a:cubicBezTo>
                  <a:cubicBezTo>
                    <a:pt x="455" y="262"/>
                    <a:pt x="454" y="263"/>
                    <a:pt x="455" y="263"/>
                  </a:cubicBezTo>
                  <a:cubicBezTo>
                    <a:pt x="455" y="263"/>
                    <a:pt x="455" y="262"/>
                    <a:pt x="456" y="262"/>
                  </a:cubicBezTo>
                  <a:cubicBezTo>
                    <a:pt x="455" y="264"/>
                    <a:pt x="455" y="268"/>
                    <a:pt x="457" y="269"/>
                  </a:cubicBezTo>
                  <a:cubicBezTo>
                    <a:pt x="459" y="270"/>
                    <a:pt x="459" y="268"/>
                    <a:pt x="459" y="267"/>
                  </a:cubicBezTo>
                  <a:cubicBezTo>
                    <a:pt x="460" y="265"/>
                    <a:pt x="461" y="264"/>
                    <a:pt x="461" y="263"/>
                  </a:cubicBezTo>
                  <a:cubicBezTo>
                    <a:pt x="462" y="262"/>
                    <a:pt x="462" y="261"/>
                    <a:pt x="461" y="261"/>
                  </a:cubicBezTo>
                  <a:cubicBezTo>
                    <a:pt x="461" y="260"/>
                    <a:pt x="460" y="259"/>
                    <a:pt x="460" y="259"/>
                  </a:cubicBezTo>
                  <a:cubicBezTo>
                    <a:pt x="459" y="257"/>
                    <a:pt x="460" y="258"/>
                    <a:pt x="461" y="257"/>
                  </a:cubicBezTo>
                  <a:cubicBezTo>
                    <a:pt x="463" y="257"/>
                    <a:pt x="463" y="257"/>
                    <a:pt x="463" y="255"/>
                  </a:cubicBezTo>
                  <a:cubicBezTo>
                    <a:pt x="463" y="254"/>
                    <a:pt x="461" y="250"/>
                    <a:pt x="464" y="252"/>
                  </a:cubicBezTo>
                  <a:cubicBezTo>
                    <a:pt x="463" y="250"/>
                    <a:pt x="464" y="251"/>
                    <a:pt x="465" y="251"/>
                  </a:cubicBezTo>
                  <a:cubicBezTo>
                    <a:pt x="466" y="251"/>
                    <a:pt x="466" y="250"/>
                    <a:pt x="466" y="250"/>
                  </a:cubicBezTo>
                  <a:cubicBezTo>
                    <a:pt x="466" y="250"/>
                    <a:pt x="466" y="249"/>
                    <a:pt x="466" y="249"/>
                  </a:cubicBezTo>
                  <a:cubicBezTo>
                    <a:pt x="466" y="248"/>
                    <a:pt x="467" y="250"/>
                    <a:pt x="467" y="250"/>
                  </a:cubicBezTo>
                  <a:cubicBezTo>
                    <a:pt x="467" y="251"/>
                    <a:pt x="467" y="252"/>
                    <a:pt x="466" y="253"/>
                  </a:cubicBezTo>
                  <a:cubicBezTo>
                    <a:pt x="466" y="255"/>
                    <a:pt x="465" y="258"/>
                    <a:pt x="466" y="261"/>
                  </a:cubicBezTo>
                  <a:cubicBezTo>
                    <a:pt x="467" y="263"/>
                    <a:pt x="470" y="266"/>
                    <a:pt x="472" y="263"/>
                  </a:cubicBezTo>
                  <a:cubicBezTo>
                    <a:pt x="473" y="261"/>
                    <a:pt x="471" y="259"/>
                    <a:pt x="472" y="257"/>
                  </a:cubicBezTo>
                  <a:cubicBezTo>
                    <a:pt x="473" y="255"/>
                    <a:pt x="476" y="256"/>
                    <a:pt x="478" y="254"/>
                  </a:cubicBezTo>
                  <a:cubicBezTo>
                    <a:pt x="480" y="252"/>
                    <a:pt x="479" y="250"/>
                    <a:pt x="478" y="248"/>
                  </a:cubicBezTo>
                  <a:cubicBezTo>
                    <a:pt x="477" y="246"/>
                    <a:pt x="476" y="246"/>
                    <a:pt x="478" y="246"/>
                  </a:cubicBezTo>
                  <a:cubicBezTo>
                    <a:pt x="480" y="246"/>
                    <a:pt x="481" y="247"/>
                    <a:pt x="480" y="244"/>
                  </a:cubicBezTo>
                  <a:cubicBezTo>
                    <a:pt x="479" y="242"/>
                    <a:pt x="476" y="242"/>
                    <a:pt x="477" y="239"/>
                  </a:cubicBezTo>
                  <a:cubicBezTo>
                    <a:pt x="477" y="237"/>
                    <a:pt x="482" y="236"/>
                    <a:pt x="482" y="234"/>
                  </a:cubicBezTo>
                  <a:cubicBezTo>
                    <a:pt x="482" y="232"/>
                    <a:pt x="479" y="230"/>
                    <a:pt x="478" y="229"/>
                  </a:cubicBezTo>
                  <a:cubicBezTo>
                    <a:pt x="477" y="228"/>
                    <a:pt x="476" y="227"/>
                    <a:pt x="474" y="228"/>
                  </a:cubicBezTo>
                  <a:cubicBezTo>
                    <a:pt x="473" y="228"/>
                    <a:pt x="472" y="229"/>
                    <a:pt x="472" y="230"/>
                  </a:cubicBezTo>
                  <a:cubicBezTo>
                    <a:pt x="472" y="231"/>
                    <a:pt x="473" y="231"/>
                    <a:pt x="474" y="232"/>
                  </a:cubicBezTo>
                  <a:cubicBezTo>
                    <a:pt x="475" y="234"/>
                    <a:pt x="473" y="233"/>
                    <a:pt x="471" y="233"/>
                  </a:cubicBezTo>
                  <a:cubicBezTo>
                    <a:pt x="471" y="234"/>
                    <a:pt x="472" y="235"/>
                    <a:pt x="470" y="235"/>
                  </a:cubicBezTo>
                  <a:cubicBezTo>
                    <a:pt x="469" y="235"/>
                    <a:pt x="467" y="234"/>
                    <a:pt x="466" y="233"/>
                  </a:cubicBezTo>
                  <a:cubicBezTo>
                    <a:pt x="464" y="233"/>
                    <a:pt x="462" y="232"/>
                    <a:pt x="461" y="233"/>
                  </a:cubicBezTo>
                  <a:cubicBezTo>
                    <a:pt x="460" y="233"/>
                    <a:pt x="460" y="234"/>
                    <a:pt x="460" y="234"/>
                  </a:cubicBezTo>
                  <a:cubicBezTo>
                    <a:pt x="460" y="234"/>
                    <a:pt x="458" y="234"/>
                    <a:pt x="459" y="234"/>
                  </a:cubicBezTo>
                  <a:cubicBezTo>
                    <a:pt x="457" y="235"/>
                    <a:pt x="457" y="235"/>
                    <a:pt x="457" y="237"/>
                  </a:cubicBezTo>
                  <a:cubicBezTo>
                    <a:pt x="456" y="239"/>
                    <a:pt x="454" y="241"/>
                    <a:pt x="452" y="243"/>
                  </a:cubicBezTo>
                  <a:cubicBezTo>
                    <a:pt x="451" y="244"/>
                    <a:pt x="451" y="246"/>
                    <a:pt x="450" y="248"/>
                  </a:cubicBezTo>
                  <a:cubicBezTo>
                    <a:pt x="449" y="249"/>
                    <a:pt x="447" y="251"/>
                    <a:pt x="448" y="253"/>
                  </a:cubicBezTo>
                  <a:cubicBezTo>
                    <a:pt x="446" y="252"/>
                    <a:pt x="445" y="253"/>
                    <a:pt x="445" y="254"/>
                  </a:cubicBezTo>
                  <a:cubicBezTo>
                    <a:pt x="445" y="254"/>
                    <a:pt x="445" y="253"/>
                    <a:pt x="444" y="253"/>
                  </a:cubicBezTo>
                  <a:cubicBezTo>
                    <a:pt x="444" y="253"/>
                    <a:pt x="444" y="257"/>
                    <a:pt x="443" y="257"/>
                  </a:cubicBezTo>
                  <a:cubicBezTo>
                    <a:pt x="443" y="259"/>
                    <a:pt x="441" y="260"/>
                    <a:pt x="439" y="261"/>
                  </a:cubicBezTo>
                  <a:cubicBezTo>
                    <a:pt x="437" y="261"/>
                    <a:pt x="436" y="261"/>
                    <a:pt x="435" y="263"/>
                  </a:cubicBezTo>
                  <a:cubicBezTo>
                    <a:pt x="434" y="265"/>
                    <a:pt x="433" y="268"/>
                    <a:pt x="432" y="269"/>
                  </a:cubicBezTo>
                  <a:cubicBezTo>
                    <a:pt x="433" y="269"/>
                    <a:pt x="433" y="268"/>
                    <a:pt x="434" y="267"/>
                  </a:cubicBezTo>
                  <a:cubicBezTo>
                    <a:pt x="434" y="268"/>
                    <a:pt x="435" y="267"/>
                    <a:pt x="435" y="267"/>
                  </a:cubicBezTo>
                  <a:cubicBezTo>
                    <a:pt x="435" y="267"/>
                    <a:pt x="434" y="267"/>
                    <a:pt x="434" y="267"/>
                  </a:cubicBezTo>
                  <a:cubicBezTo>
                    <a:pt x="434" y="267"/>
                    <a:pt x="435" y="267"/>
                    <a:pt x="435" y="267"/>
                  </a:cubicBezTo>
                  <a:cubicBezTo>
                    <a:pt x="435" y="267"/>
                    <a:pt x="434" y="268"/>
                    <a:pt x="434" y="267"/>
                  </a:cubicBezTo>
                  <a:close/>
                  <a:moveTo>
                    <a:pt x="598" y="199"/>
                  </a:moveTo>
                  <a:cubicBezTo>
                    <a:pt x="599" y="200"/>
                    <a:pt x="598" y="201"/>
                    <a:pt x="599" y="201"/>
                  </a:cubicBezTo>
                  <a:cubicBezTo>
                    <a:pt x="600" y="204"/>
                    <a:pt x="600" y="205"/>
                    <a:pt x="603" y="207"/>
                  </a:cubicBezTo>
                  <a:cubicBezTo>
                    <a:pt x="604" y="207"/>
                    <a:pt x="607" y="208"/>
                    <a:pt x="606" y="210"/>
                  </a:cubicBezTo>
                  <a:cubicBezTo>
                    <a:pt x="605" y="212"/>
                    <a:pt x="603" y="209"/>
                    <a:pt x="601" y="210"/>
                  </a:cubicBezTo>
                  <a:cubicBezTo>
                    <a:pt x="600" y="212"/>
                    <a:pt x="604" y="214"/>
                    <a:pt x="605" y="215"/>
                  </a:cubicBezTo>
                  <a:cubicBezTo>
                    <a:pt x="606" y="217"/>
                    <a:pt x="605" y="221"/>
                    <a:pt x="608" y="218"/>
                  </a:cubicBezTo>
                  <a:cubicBezTo>
                    <a:pt x="609" y="217"/>
                    <a:pt x="609" y="217"/>
                    <a:pt x="609" y="216"/>
                  </a:cubicBezTo>
                  <a:cubicBezTo>
                    <a:pt x="610" y="216"/>
                    <a:pt x="612" y="216"/>
                    <a:pt x="613" y="216"/>
                  </a:cubicBezTo>
                  <a:cubicBezTo>
                    <a:pt x="615" y="216"/>
                    <a:pt x="619" y="214"/>
                    <a:pt x="619" y="212"/>
                  </a:cubicBezTo>
                  <a:cubicBezTo>
                    <a:pt x="620" y="211"/>
                    <a:pt x="620" y="209"/>
                    <a:pt x="619" y="207"/>
                  </a:cubicBezTo>
                  <a:cubicBezTo>
                    <a:pt x="619" y="207"/>
                    <a:pt x="617" y="206"/>
                    <a:pt x="617" y="206"/>
                  </a:cubicBezTo>
                  <a:cubicBezTo>
                    <a:pt x="616" y="204"/>
                    <a:pt x="620" y="203"/>
                    <a:pt x="620" y="201"/>
                  </a:cubicBezTo>
                  <a:cubicBezTo>
                    <a:pt x="620" y="198"/>
                    <a:pt x="617" y="197"/>
                    <a:pt x="615" y="196"/>
                  </a:cubicBezTo>
                  <a:cubicBezTo>
                    <a:pt x="613" y="196"/>
                    <a:pt x="612" y="196"/>
                    <a:pt x="611" y="194"/>
                  </a:cubicBezTo>
                  <a:cubicBezTo>
                    <a:pt x="610" y="193"/>
                    <a:pt x="611" y="192"/>
                    <a:pt x="609" y="191"/>
                  </a:cubicBezTo>
                  <a:cubicBezTo>
                    <a:pt x="609" y="190"/>
                    <a:pt x="608" y="190"/>
                    <a:pt x="607" y="189"/>
                  </a:cubicBezTo>
                  <a:cubicBezTo>
                    <a:pt x="605" y="188"/>
                    <a:pt x="597" y="182"/>
                    <a:pt x="597" y="189"/>
                  </a:cubicBezTo>
                  <a:cubicBezTo>
                    <a:pt x="597" y="191"/>
                    <a:pt x="599" y="193"/>
                    <a:pt x="599" y="195"/>
                  </a:cubicBezTo>
                  <a:cubicBezTo>
                    <a:pt x="598" y="195"/>
                    <a:pt x="597" y="195"/>
                    <a:pt x="597" y="196"/>
                  </a:cubicBezTo>
                  <a:cubicBezTo>
                    <a:pt x="596" y="197"/>
                    <a:pt x="597" y="198"/>
                    <a:pt x="598" y="199"/>
                  </a:cubicBezTo>
                  <a:cubicBezTo>
                    <a:pt x="598" y="199"/>
                    <a:pt x="598" y="199"/>
                    <a:pt x="597" y="199"/>
                  </a:cubicBezTo>
                  <a:cubicBezTo>
                    <a:pt x="598" y="199"/>
                    <a:pt x="598" y="199"/>
                    <a:pt x="598" y="199"/>
                  </a:cubicBezTo>
                  <a:cubicBezTo>
                    <a:pt x="598" y="199"/>
                    <a:pt x="597" y="198"/>
                    <a:pt x="598" y="199"/>
                  </a:cubicBezTo>
                  <a:close/>
                  <a:moveTo>
                    <a:pt x="629" y="298"/>
                  </a:moveTo>
                  <a:cubicBezTo>
                    <a:pt x="628" y="297"/>
                    <a:pt x="629" y="295"/>
                    <a:pt x="629" y="293"/>
                  </a:cubicBezTo>
                  <a:cubicBezTo>
                    <a:pt x="629" y="292"/>
                    <a:pt x="628" y="290"/>
                    <a:pt x="628" y="289"/>
                  </a:cubicBezTo>
                  <a:cubicBezTo>
                    <a:pt x="626" y="287"/>
                    <a:pt x="625" y="284"/>
                    <a:pt x="622" y="283"/>
                  </a:cubicBezTo>
                  <a:cubicBezTo>
                    <a:pt x="620" y="282"/>
                    <a:pt x="616" y="283"/>
                    <a:pt x="615" y="285"/>
                  </a:cubicBezTo>
                  <a:cubicBezTo>
                    <a:pt x="614" y="286"/>
                    <a:pt x="614" y="288"/>
                    <a:pt x="613" y="289"/>
                  </a:cubicBezTo>
                  <a:cubicBezTo>
                    <a:pt x="612" y="291"/>
                    <a:pt x="611" y="290"/>
                    <a:pt x="612" y="292"/>
                  </a:cubicBezTo>
                  <a:cubicBezTo>
                    <a:pt x="610" y="294"/>
                    <a:pt x="607" y="296"/>
                    <a:pt x="609" y="299"/>
                  </a:cubicBezTo>
                  <a:cubicBezTo>
                    <a:pt x="608" y="298"/>
                    <a:pt x="610" y="300"/>
                    <a:pt x="610" y="300"/>
                  </a:cubicBezTo>
                  <a:cubicBezTo>
                    <a:pt x="610" y="300"/>
                    <a:pt x="611" y="301"/>
                    <a:pt x="611" y="301"/>
                  </a:cubicBezTo>
                  <a:cubicBezTo>
                    <a:pt x="614" y="303"/>
                    <a:pt x="617" y="304"/>
                    <a:pt x="619" y="307"/>
                  </a:cubicBezTo>
                  <a:cubicBezTo>
                    <a:pt x="621" y="309"/>
                    <a:pt x="625" y="310"/>
                    <a:pt x="628" y="308"/>
                  </a:cubicBezTo>
                  <a:cubicBezTo>
                    <a:pt x="631" y="306"/>
                    <a:pt x="630" y="301"/>
                    <a:pt x="629" y="298"/>
                  </a:cubicBezTo>
                  <a:close/>
                  <a:moveTo>
                    <a:pt x="640" y="74"/>
                  </a:moveTo>
                  <a:cubicBezTo>
                    <a:pt x="641" y="73"/>
                    <a:pt x="641" y="71"/>
                    <a:pt x="641" y="70"/>
                  </a:cubicBezTo>
                  <a:cubicBezTo>
                    <a:pt x="642" y="69"/>
                    <a:pt x="643" y="69"/>
                    <a:pt x="644" y="68"/>
                  </a:cubicBezTo>
                  <a:cubicBezTo>
                    <a:pt x="646" y="67"/>
                    <a:pt x="646" y="65"/>
                    <a:pt x="648" y="63"/>
                  </a:cubicBezTo>
                  <a:cubicBezTo>
                    <a:pt x="649" y="62"/>
                    <a:pt x="652" y="60"/>
                    <a:pt x="654" y="61"/>
                  </a:cubicBezTo>
                  <a:cubicBezTo>
                    <a:pt x="656" y="62"/>
                    <a:pt x="655" y="66"/>
                    <a:pt x="657" y="66"/>
                  </a:cubicBezTo>
                  <a:cubicBezTo>
                    <a:pt x="657" y="65"/>
                    <a:pt x="657" y="62"/>
                    <a:pt x="657" y="61"/>
                  </a:cubicBezTo>
                  <a:cubicBezTo>
                    <a:pt x="657" y="61"/>
                    <a:pt x="657" y="59"/>
                    <a:pt x="658" y="60"/>
                  </a:cubicBezTo>
                  <a:cubicBezTo>
                    <a:pt x="659" y="61"/>
                    <a:pt x="659" y="65"/>
                    <a:pt x="660" y="65"/>
                  </a:cubicBezTo>
                  <a:cubicBezTo>
                    <a:pt x="661" y="64"/>
                    <a:pt x="659" y="59"/>
                    <a:pt x="659" y="58"/>
                  </a:cubicBezTo>
                  <a:cubicBezTo>
                    <a:pt x="660" y="55"/>
                    <a:pt x="662" y="52"/>
                    <a:pt x="665" y="52"/>
                  </a:cubicBezTo>
                  <a:cubicBezTo>
                    <a:pt x="667" y="52"/>
                    <a:pt x="670" y="53"/>
                    <a:pt x="671" y="55"/>
                  </a:cubicBezTo>
                  <a:cubicBezTo>
                    <a:pt x="672" y="56"/>
                    <a:pt x="671" y="58"/>
                    <a:pt x="672" y="59"/>
                  </a:cubicBezTo>
                  <a:cubicBezTo>
                    <a:pt x="672" y="60"/>
                    <a:pt x="673" y="61"/>
                    <a:pt x="674" y="62"/>
                  </a:cubicBezTo>
                  <a:cubicBezTo>
                    <a:pt x="675" y="62"/>
                    <a:pt x="675" y="61"/>
                    <a:pt x="674" y="61"/>
                  </a:cubicBezTo>
                  <a:cubicBezTo>
                    <a:pt x="674" y="60"/>
                    <a:pt x="672" y="60"/>
                    <a:pt x="672" y="58"/>
                  </a:cubicBezTo>
                  <a:cubicBezTo>
                    <a:pt x="672" y="58"/>
                    <a:pt x="673" y="57"/>
                    <a:pt x="673" y="57"/>
                  </a:cubicBezTo>
                  <a:cubicBezTo>
                    <a:pt x="673" y="55"/>
                    <a:pt x="673" y="54"/>
                    <a:pt x="675" y="55"/>
                  </a:cubicBezTo>
                  <a:cubicBezTo>
                    <a:pt x="676" y="55"/>
                    <a:pt x="676" y="55"/>
                    <a:pt x="676" y="55"/>
                  </a:cubicBezTo>
                  <a:cubicBezTo>
                    <a:pt x="677" y="55"/>
                    <a:pt x="678" y="55"/>
                    <a:pt x="678" y="55"/>
                  </a:cubicBezTo>
                  <a:cubicBezTo>
                    <a:pt x="681" y="56"/>
                    <a:pt x="682" y="61"/>
                    <a:pt x="684" y="63"/>
                  </a:cubicBezTo>
                  <a:cubicBezTo>
                    <a:pt x="684" y="62"/>
                    <a:pt x="682" y="60"/>
                    <a:pt x="682" y="59"/>
                  </a:cubicBezTo>
                  <a:cubicBezTo>
                    <a:pt x="682" y="59"/>
                    <a:pt x="681" y="57"/>
                    <a:pt x="681" y="57"/>
                  </a:cubicBezTo>
                  <a:cubicBezTo>
                    <a:pt x="684" y="55"/>
                    <a:pt x="687" y="62"/>
                    <a:pt x="687" y="62"/>
                  </a:cubicBezTo>
                  <a:cubicBezTo>
                    <a:pt x="687" y="61"/>
                    <a:pt x="685" y="57"/>
                    <a:pt x="686" y="57"/>
                  </a:cubicBezTo>
                  <a:cubicBezTo>
                    <a:pt x="688" y="57"/>
                    <a:pt x="688" y="61"/>
                    <a:pt x="688" y="62"/>
                  </a:cubicBezTo>
                  <a:cubicBezTo>
                    <a:pt x="689" y="62"/>
                    <a:pt x="688" y="58"/>
                    <a:pt x="688" y="57"/>
                  </a:cubicBezTo>
                  <a:cubicBezTo>
                    <a:pt x="688" y="57"/>
                    <a:pt x="688" y="57"/>
                    <a:pt x="688" y="57"/>
                  </a:cubicBezTo>
                  <a:cubicBezTo>
                    <a:pt x="687" y="56"/>
                    <a:pt x="687" y="57"/>
                    <a:pt x="687" y="56"/>
                  </a:cubicBezTo>
                  <a:cubicBezTo>
                    <a:pt x="685" y="56"/>
                    <a:pt x="683" y="56"/>
                    <a:pt x="682" y="55"/>
                  </a:cubicBezTo>
                  <a:cubicBezTo>
                    <a:pt x="681" y="54"/>
                    <a:pt x="681" y="54"/>
                    <a:pt x="681" y="54"/>
                  </a:cubicBezTo>
                  <a:cubicBezTo>
                    <a:pt x="681" y="54"/>
                    <a:pt x="681" y="54"/>
                    <a:pt x="680" y="54"/>
                  </a:cubicBezTo>
                  <a:cubicBezTo>
                    <a:pt x="678" y="53"/>
                    <a:pt x="673" y="51"/>
                    <a:pt x="674" y="48"/>
                  </a:cubicBezTo>
                  <a:cubicBezTo>
                    <a:pt x="675" y="44"/>
                    <a:pt x="682" y="48"/>
                    <a:pt x="683" y="44"/>
                  </a:cubicBezTo>
                  <a:cubicBezTo>
                    <a:pt x="684" y="41"/>
                    <a:pt x="679" y="36"/>
                    <a:pt x="682" y="34"/>
                  </a:cubicBezTo>
                  <a:cubicBezTo>
                    <a:pt x="683" y="34"/>
                    <a:pt x="686" y="33"/>
                    <a:pt x="687" y="34"/>
                  </a:cubicBezTo>
                  <a:cubicBezTo>
                    <a:pt x="688" y="35"/>
                    <a:pt x="688" y="37"/>
                    <a:pt x="686" y="36"/>
                  </a:cubicBezTo>
                  <a:cubicBezTo>
                    <a:pt x="688" y="38"/>
                    <a:pt x="689" y="39"/>
                    <a:pt x="691" y="40"/>
                  </a:cubicBezTo>
                  <a:cubicBezTo>
                    <a:pt x="693" y="40"/>
                    <a:pt x="695" y="40"/>
                    <a:pt x="696" y="42"/>
                  </a:cubicBezTo>
                  <a:cubicBezTo>
                    <a:pt x="698" y="43"/>
                    <a:pt x="698" y="46"/>
                    <a:pt x="699" y="48"/>
                  </a:cubicBezTo>
                  <a:cubicBezTo>
                    <a:pt x="700" y="51"/>
                    <a:pt x="699" y="52"/>
                    <a:pt x="699" y="54"/>
                  </a:cubicBezTo>
                  <a:cubicBezTo>
                    <a:pt x="700" y="55"/>
                    <a:pt x="702" y="54"/>
                    <a:pt x="703" y="54"/>
                  </a:cubicBezTo>
                  <a:cubicBezTo>
                    <a:pt x="705" y="54"/>
                    <a:pt x="705" y="55"/>
                    <a:pt x="706" y="55"/>
                  </a:cubicBezTo>
                  <a:cubicBezTo>
                    <a:pt x="707" y="55"/>
                    <a:pt x="707" y="55"/>
                    <a:pt x="707" y="55"/>
                  </a:cubicBezTo>
                  <a:cubicBezTo>
                    <a:pt x="706" y="53"/>
                    <a:pt x="703" y="54"/>
                    <a:pt x="702" y="52"/>
                  </a:cubicBezTo>
                  <a:cubicBezTo>
                    <a:pt x="701" y="51"/>
                    <a:pt x="699" y="47"/>
                    <a:pt x="700" y="45"/>
                  </a:cubicBezTo>
                  <a:cubicBezTo>
                    <a:pt x="700" y="44"/>
                    <a:pt x="700" y="44"/>
                    <a:pt x="701" y="44"/>
                  </a:cubicBezTo>
                  <a:cubicBezTo>
                    <a:pt x="702" y="44"/>
                    <a:pt x="702" y="44"/>
                    <a:pt x="703" y="44"/>
                  </a:cubicBezTo>
                  <a:cubicBezTo>
                    <a:pt x="703" y="45"/>
                    <a:pt x="703" y="45"/>
                    <a:pt x="703" y="45"/>
                  </a:cubicBezTo>
                  <a:cubicBezTo>
                    <a:pt x="704" y="45"/>
                    <a:pt x="704" y="46"/>
                    <a:pt x="704" y="47"/>
                  </a:cubicBezTo>
                  <a:cubicBezTo>
                    <a:pt x="704" y="47"/>
                    <a:pt x="704" y="47"/>
                    <a:pt x="704" y="47"/>
                  </a:cubicBezTo>
                  <a:cubicBezTo>
                    <a:pt x="705" y="48"/>
                    <a:pt x="705" y="48"/>
                    <a:pt x="706" y="49"/>
                  </a:cubicBezTo>
                  <a:cubicBezTo>
                    <a:pt x="706" y="49"/>
                    <a:pt x="706" y="49"/>
                    <a:pt x="706" y="49"/>
                  </a:cubicBezTo>
                  <a:cubicBezTo>
                    <a:pt x="706" y="49"/>
                    <a:pt x="706" y="49"/>
                    <a:pt x="706" y="49"/>
                  </a:cubicBezTo>
                  <a:cubicBezTo>
                    <a:pt x="706" y="49"/>
                    <a:pt x="706" y="49"/>
                    <a:pt x="706" y="49"/>
                  </a:cubicBezTo>
                  <a:cubicBezTo>
                    <a:pt x="707" y="50"/>
                    <a:pt x="708" y="51"/>
                    <a:pt x="708" y="52"/>
                  </a:cubicBezTo>
                  <a:cubicBezTo>
                    <a:pt x="709" y="52"/>
                    <a:pt x="709" y="52"/>
                    <a:pt x="709" y="52"/>
                  </a:cubicBezTo>
                  <a:cubicBezTo>
                    <a:pt x="710" y="52"/>
                    <a:pt x="711" y="53"/>
                    <a:pt x="711" y="54"/>
                  </a:cubicBezTo>
                  <a:cubicBezTo>
                    <a:pt x="712" y="54"/>
                    <a:pt x="712" y="54"/>
                    <a:pt x="712" y="55"/>
                  </a:cubicBezTo>
                  <a:cubicBezTo>
                    <a:pt x="712" y="55"/>
                    <a:pt x="712" y="55"/>
                    <a:pt x="712" y="55"/>
                  </a:cubicBezTo>
                  <a:cubicBezTo>
                    <a:pt x="713" y="55"/>
                    <a:pt x="714" y="56"/>
                    <a:pt x="714" y="56"/>
                  </a:cubicBezTo>
                  <a:cubicBezTo>
                    <a:pt x="717" y="54"/>
                    <a:pt x="711" y="53"/>
                    <a:pt x="714" y="50"/>
                  </a:cubicBezTo>
                  <a:cubicBezTo>
                    <a:pt x="711" y="50"/>
                    <a:pt x="709" y="48"/>
                    <a:pt x="707" y="46"/>
                  </a:cubicBezTo>
                  <a:cubicBezTo>
                    <a:pt x="706" y="44"/>
                    <a:pt x="705" y="44"/>
                    <a:pt x="704" y="43"/>
                  </a:cubicBezTo>
                  <a:cubicBezTo>
                    <a:pt x="703" y="42"/>
                    <a:pt x="702" y="41"/>
                    <a:pt x="702" y="39"/>
                  </a:cubicBezTo>
                  <a:cubicBezTo>
                    <a:pt x="702" y="39"/>
                    <a:pt x="702" y="39"/>
                    <a:pt x="702" y="39"/>
                  </a:cubicBezTo>
                  <a:cubicBezTo>
                    <a:pt x="701" y="37"/>
                    <a:pt x="702" y="35"/>
                    <a:pt x="703" y="34"/>
                  </a:cubicBezTo>
                  <a:cubicBezTo>
                    <a:pt x="705" y="32"/>
                    <a:pt x="706" y="33"/>
                    <a:pt x="708" y="34"/>
                  </a:cubicBezTo>
                  <a:cubicBezTo>
                    <a:pt x="708" y="34"/>
                    <a:pt x="709" y="34"/>
                    <a:pt x="709" y="34"/>
                  </a:cubicBezTo>
                  <a:cubicBezTo>
                    <a:pt x="709" y="33"/>
                    <a:pt x="709" y="33"/>
                    <a:pt x="709" y="33"/>
                  </a:cubicBezTo>
                  <a:cubicBezTo>
                    <a:pt x="707" y="32"/>
                    <a:pt x="701" y="27"/>
                    <a:pt x="705" y="25"/>
                  </a:cubicBezTo>
                  <a:cubicBezTo>
                    <a:pt x="707" y="24"/>
                    <a:pt x="711" y="27"/>
                    <a:pt x="712" y="28"/>
                  </a:cubicBezTo>
                  <a:cubicBezTo>
                    <a:pt x="712" y="28"/>
                    <a:pt x="712" y="29"/>
                    <a:pt x="712" y="29"/>
                  </a:cubicBezTo>
                  <a:cubicBezTo>
                    <a:pt x="713" y="30"/>
                    <a:pt x="713" y="31"/>
                    <a:pt x="714" y="32"/>
                  </a:cubicBezTo>
                  <a:cubicBezTo>
                    <a:pt x="714" y="31"/>
                    <a:pt x="715" y="31"/>
                    <a:pt x="716" y="31"/>
                  </a:cubicBezTo>
                  <a:cubicBezTo>
                    <a:pt x="716" y="30"/>
                    <a:pt x="715" y="29"/>
                    <a:pt x="715" y="28"/>
                  </a:cubicBezTo>
                  <a:cubicBezTo>
                    <a:pt x="715" y="28"/>
                    <a:pt x="715" y="28"/>
                    <a:pt x="714" y="27"/>
                  </a:cubicBezTo>
                  <a:cubicBezTo>
                    <a:pt x="714" y="25"/>
                    <a:pt x="705" y="16"/>
                    <a:pt x="713" y="16"/>
                  </a:cubicBezTo>
                  <a:cubicBezTo>
                    <a:pt x="715" y="16"/>
                    <a:pt x="717" y="19"/>
                    <a:pt x="718" y="21"/>
                  </a:cubicBezTo>
                  <a:cubicBezTo>
                    <a:pt x="719" y="22"/>
                    <a:pt x="718" y="26"/>
                    <a:pt x="720" y="26"/>
                  </a:cubicBezTo>
                  <a:cubicBezTo>
                    <a:pt x="720" y="24"/>
                    <a:pt x="719" y="22"/>
                    <a:pt x="722" y="23"/>
                  </a:cubicBezTo>
                  <a:cubicBezTo>
                    <a:pt x="724" y="23"/>
                    <a:pt x="725" y="25"/>
                    <a:pt x="728" y="25"/>
                  </a:cubicBezTo>
                  <a:cubicBezTo>
                    <a:pt x="728" y="25"/>
                    <a:pt x="728" y="25"/>
                    <a:pt x="729" y="25"/>
                  </a:cubicBezTo>
                  <a:cubicBezTo>
                    <a:pt x="729" y="24"/>
                    <a:pt x="729" y="25"/>
                    <a:pt x="730" y="24"/>
                  </a:cubicBezTo>
                  <a:cubicBezTo>
                    <a:pt x="730" y="24"/>
                    <a:pt x="729" y="24"/>
                    <a:pt x="729" y="24"/>
                  </a:cubicBezTo>
                  <a:cubicBezTo>
                    <a:pt x="729" y="24"/>
                    <a:pt x="729" y="24"/>
                    <a:pt x="728" y="24"/>
                  </a:cubicBezTo>
                  <a:cubicBezTo>
                    <a:pt x="728" y="25"/>
                    <a:pt x="727" y="24"/>
                    <a:pt x="727" y="24"/>
                  </a:cubicBezTo>
                  <a:cubicBezTo>
                    <a:pt x="725" y="24"/>
                    <a:pt x="721" y="22"/>
                    <a:pt x="720" y="20"/>
                  </a:cubicBezTo>
                  <a:cubicBezTo>
                    <a:pt x="719" y="17"/>
                    <a:pt x="721" y="19"/>
                    <a:pt x="721" y="17"/>
                  </a:cubicBezTo>
                  <a:cubicBezTo>
                    <a:pt x="721" y="16"/>
                    <a:pt x="721" y="16"/>
                    <a:pt x="721" y="16"/>
                  </a:cubicBezTo>
                  <a:cubicBezTo>
                    <a:pt x="721" y="16"/>
                    <a:pt x="721" y="16"/>
                    <a:pt x="720" y="16"/>
                  </a:cubicBezTo>
                  <a:cubicBezTo>
                    <a:pt x="720" y="16"/>
                    <a:pt x="720" y="16"/>
                    <a:pt x="719" y="16"/>
                  </a:cubicBezTo>
                  <a:cubicBezTo>
                    <a:pt x="712" y="13"/>
                    <a:pt x="729" y="5"/>
                    <a:pt x="726" y="15"/>
                  </a:cubicBezTo>
                  <a:cubicBezTo>
                    <a:pt x="727" y="14"/>
                    <a:pt x="728" y="11"/>
                    <a:pt x="728" y="11"/>
                  </a:cubicBezTo>
                  <a:cubicBezTo>
                    <a:pt x="729" y="11"/>
                    <a:pt x="729" y="16"/>
                    <a:pt x="730" y="16"/>
                  </a:cubicBezTo>
                  <a:cubicBezTo>
                    <a:pt x="730" y="16"/>
                    <a:pt x="730" y="15"/>
                    <a:pt x="730" y="14"/>
                  </a:cubicBezTo>
                  <a:cubicBezTo>
                    <a:pt x="731" y="15"/>
                    <a:pt x="731" y="17"/>
                    <a:pt x="733" y="17"/>
                  </a:cubicBezTo>
                  <a:cubicBezTo>
                    <a:pt x="733" y="17"/>
                    <a:pt x="730" y="13"/>
                    <a:pt x="733" y="15"/>
                  </a:cubicBezTo>
                  <a:cubicBezTo>
                    <a:pt x="733" y="13"/>
                    <a:pt x="733" y="11"/>
                    <a:pt x="735" y="13"/>
                  </a:cubicBezTo>
                  <a:cubicBezTo>
                    <a:pt x="738" y="14"/>
                    <a:pt x="739" y="17"/>
                    <a:pt x="740" y="19"/>
                  </a:cubicBezTo>
                  <a:cubicBezTo>
                    <a:pt x="741" y="22"/>
                    <a:pt x="741" y="25"/>
                    <a:pt x="744" y="26"/>
                  </a:cubicBezTo>
                  <a:cubicBezTo>
                    <a:pt x="744" y="27"/>
                    <a:pt x="744" y="27"/>
                    <a:pt x="745" y="27"/>
                  </a:cubicBezTo>
                  <a:cubicBezTo>
                    <a:pt x="745" y="27"/>
                    <a:pt x="745" y="27"/>
                    <a:pt x="745" y="27"/>
                  </a:cubicBezTo>
                  <a:cubicBezTo>
                    <a:pt x="747" y="28"/>
                    <a:pt x="746" y="29"/>
                    <a:pt x="746" y="30"/>
                  </a:cubicBezTo>
                  <a:cubicBezTo>
                    <a:pt x="746" y="30"/>
                    <a:pt x="746" y="31"/>
                    <a:pt x="746" y="31"/>
                  </a:cubicBezTo>
                  <a:cubicBezTo>
                    <a:pt x="746" y="31"/>
                    <a:pt x="746" y="31"/>
                    <a:pt x="746" y="31"/>
                  </a:cubicBezTo>
                  <a:cubicBezTo>
                    <a:pt x="746" y="32"/>
                    <a:pt x="746" y="31"/>
                    <a:pt x="746" y="31"/>
                  </a:cubicBezTo>
                  <a:cubicBezTo>
                    <a:pt x="747" y="31"/>
                    <a:pt x="747" y="30"/>
                    <a:pt x="748" y="30"/>
                  </a:cubicBezTo>
                  <a:cubicBezTo>
                    <a:pt x="748" y="30"/>
                    <a:pt x="748" y="30"/>
                    <a:pt x="748" y="30"/>
                  </a:cubicBezTo>
                  <a:cubicBezTo>
                    <a:pt x="748" y="30"/>
                    <a:pt x="748" y="29"/>
                    <a:pt x="748" y="29"/>
                  </a:cubicBezTo>
                  <a:cubicBezTo>
                    <a:pt x="749" y="29"/>
                    <a:pt x="749" y="29"/>
                    <a:pt x="750" y="28"/>
                  </a:cubicBezTo>
                  <a:cubicBezTo>
                    <a:pt x="750" y="28"/>
                    <a:pt x="750" y="28"/>
                    <a:pt x="750" y="28"/>
                  </a:cubicBezTo>
                  <a:cubicBezTo>
                    <a:pt x="750" y="28"/>
                    <a:pt x="750" y="28"/>
                    <a:pt x="750" y="28"/>
                  </a:cubicBezTo>
                  <a:cubicBezTo>
                    <a:pt x="750" y="28"/>
                    <a:pt x="750" y="28"/>
                    <a:pt x="750" y="28"/>
                  </a:cubicBezTo>
                  <a:cubicBezTo>
                    <a:pt x="750" y="28"/>
                    <a:pt x="749" y="27"/>
                    <a:pt x="749" y="27"/>
                  </a:cubicBezTo>
                  <a:cubicBezTo>
                    <a:pt x="747" y="26"/>
                    <a:pt x="745" y="24"/>
                    <a:pt x="745" y="23"/>
                  </a:cubicBezTo>
                  <a:cubicBezTo>
                    <a:pt x="744" y="22"/>
                    <a:pt x="744" y="22"/>
                    <a:pt x="744" y="21"/>
                  </a:cubicBezTo>
                  <a:cubicBezTo>
                    <a:pt x="744" y="20"/>
                    <a:pt x="746" y="20"/>
                    <a:pt x="746" y="19"/>
                  </a:cubicBezTo>
                  <a:cubicBezTo>
                    <a:pt x="746" y="19"/>
                    <a:pt x="745" y="19"/>
                    <a:pt x="745" y="19"/>
                  </a:cubicBezTo>
                  <a:cubicBezTo>
                    <a:pt x="745" y="19"/>
                    <a:pt x="744" y="19"/>
                    <a:pt x="744" y="19"/>
                  </a:cubicBezTo>
                  <a:cubicBezTo>
                    <a:pt x="742" y="19"/>
                    <a:pt x="742" y="16"/>
                    <a:pt x="741" y="14"/>
                  </a:cubicBezTo>
                  <a:cubicBezTo>
                    <a:pt x="739" y="11"/>
                    <a:pt x="737" y="11"/>
                    <a:pt x="737" y="7"/>
                  </a:cubicBezTo>
                  <a:cubicBezTo>
                    <a:pt x="737" y="6"/>
                    <a:pt x="736" y="4"/>
                    <a:pt x="738" y="3"/>
                  </a:cubicBezTo>
                  <a:cubicBezTo>
                    <a:pt x="740" y="2"/>
                    <a:pt x="743" y="3"/>
                    <a:pt x="745" y="3"/>
                  </a:cubicBezTo>
                  <a:cubicBezTo>
                    <a:pt x="747" y="3"/>
                    <a:pt x="749" y="6"/>
                    <a:pt x="752" y="6"/>
                  </a:cubicBezTo>
                  <a:cubicBezTo>
                    <a:pt x="754" y="5"/>
                    <a:pt x="756" y="5"/>
                    <a:pt x="758" y="8"/>
                  </a:cubicBezTo>
                  <a:cubicBezTo>
                    <a:pt x="760" y="10"/>
                    <a:pt x="760" y="12"/>
                    <a:pt x="761" y="14"/>
                  </a:cubicBezTo>
                  <a:cubicBezTo>
                    <a:pt x="761" y="16"/>
                    <a:pt x="763" y="17"/>
                    <a:pt x="764" y="19"/>
                  </a:cubicBezTo>
                  <a:cubicBezTo>
                    <a:pt x="765" y="20"/>
                    <a:pt x="765" y="20"/>
                    <a:pt x="765" y="20"/>
                  </a:cubicBezTo>
                  <a:cubicBezTo>
                    <a:pt x="766" y="21"/>
                    <a:pt x="767" y="22"/>
                    <a:pt x="768" y="23"/>
                  </a:cubicBezTo>
                  <a:cubicBezTo>
                    <a:pt x="768" y="23"/>
                    <a:pt x="768" y="23"/>
                    <a:pt x="769" y="24"/>
                  </a:cubicBezTo>
                  <a:cubicBezTo>
                    <a:pt x="770" y="20"/>
                    <a:pt x="765" y="18"/>
                    <a:pt x="764" y="16"/>
                  </a:cubicBezTo>
                  <a:cubicBezTo>
                    <a:pt x="763" y="14"/>
                    <a:pt x="762" y="12"/>
                    <a:pt x="762" y="11"/>
                  </a:cubicBezTo>
                  <a:cubicBezTo>
                    <a:pt x="763" y="9"/>
                    <a:pt x="765" y="6"/>
                    <a:pt x="766" y="5"/>
                  </a:cubicBezTo>
                  <a:cubicBezTo>
                    <a:pt x="766" y="5"/>
                    <a:pt x="766" y="4"/>
                    <a:pt x="767" y="4"/>
                  </a:cubicBezTo>
                  <a:cubicBezTo>
                    <a:pt x="767" y="3"/>
                    <a:pt x="768" y="3"/>
                    <a:pt x="768" y="3"/>
                  </a:cubicBezTo>
                  <a:cubicBezTo>
                    <a:pt x="770" y="1"/>
                    <a:pt x="774" y="1"/>
                    <a:pt x="775" y="3"/>
                  </a:cubicBezTo>
                  <a:cubicBezTo>
                    <a:pt x="775" y="4"/>
                    <a:pt x="775" y="5"/>
                    <a:pt x="775" y="6"/>
                  </a:cubicBezTo>
                  <a:cubicBezTo>
                    <a:pt x="774" y="7"/>
                    <a:pt x="774" y="7"/>
                    <a:pt x="775" y="8"/>
                  </a:cubicBezTo>
                  <a:cubicBezTo>
                    <a:pt x="775" y="9"/>
                    <a:pt x="776" y="9"/>
                    <a:pt x="776" y="10"/>
                  </a:cubicBezTo>
                  <a:cubicBezTo>
                    <a:pt x="776" y="11"/>
                    <a:pt x="777" y="11"/>
                    <a:pt x="777" y="12"/>
                  </a:cubicBezTo>
                  <a:cubicBezTo>
                    <a:pt x="777" y="12"/>
                    <a:pt x="778" y="12"/>
                    <a:pt x="778" y="12"/>
                  </a:cubicBezTo>
                  <a:cubicBezTo>
                    <a:pt x="778" y="12"/>
                    <a:pt x="779" y="13"/>
                    <a:pt x="779" y="13"/>
                  </a:cubicBezTo>
                  <a:cubicBezTo>
                    <a:pt x="780" y="13"/>
                    <a:pt x="780" y="13"/>
                    <a:pt x="780" y="13"/>
                  </a:cubicBezTo>
                  <a:cubicBezTo>
                    <a:pt x="780" y="10"/>
                    <a:pt x="776" y="9"/>
                    <a:pt x="777" y="6"/>
                  </a:cubicBezTo>
                  <a:cubicBezTo>
                    <a:pt x="777" y="2"/>
                    <a:pt x="779" y="3"/>
                    <a:pt x="782" y="2"/>
                  </a:cubicBezTo>
                  <a:cubicBezTo>
                    <a:pt x="783" y="2"/>
                    <a:pt x="787" y="0"/>
                    <a:pt x="788" y="2"/>
                  </a:cubicBezTo>
                  <a:cubicBezTo>
                    <a:pt x="789" y="2"/>
                    <a:pt x="788" y="2"/>
                    <a:pt x="788" y="3"/>
                  </a:cubicBezTo>
                  <a:cubicBezTo>
                    <a:pt x="788" y="4"/>
                    <a:pt x="789" y="4"/>
                    <a:pt x="789" y="5"/>
                  </a:cubicBezTo>
                  <a:cubicBezTo>
                    <a:pt x="789" y="5"/>
                    <a:pt x="789" y="5"/>
                    <a:pt x="789" y="6"/>
                  </a:cubicBezTo>
                  <a:cubicBezTo>
                    <a:pt x="789" y="7"/>
                    <a:pt x="788" y="7"/>
                    <a:pt x="788" y="8"/>
                  </a:cubicBezTo>
                  <a:cubicBezTo>
                    <a:pt x="789" y="9"/>
                    <a:pt x="792" y="6"/>
                    <a:pt x="793" y="6"/>
                  </a:cubicBezTo>
                  <a:cubicBezTo>
                    <a:pt x="792" y="7"/>
                    <a:pt x="793" y="11"/>
                    <a:pt x="794" y="11"/>
                  </a:cubicBezTo>
                  <a:cubicBezTo>
                    <a:pt x="794" y="10"/>
                    <a:pt x="794" y="10"/>
                    <a:pt x="794" y="10"/>
                  </a:cubicBezTo>
                  <a:cubicBezTo>
                    <a:pt x="794" y="10"/>
                    <a:pt x="794" y="9"/>
                    <a:pt x="794" y="8"/>
                  </a:cubicBezTo>
                  <a:cubicBezTo>
                    <a:pt x="795" y="9"/>
                    <a:pt x="795" y="7"/>
                    <a:pt x="797" y="7"/>
                  </a:cubicBezTo>
                  <a:cubicBezTo>
                    <a:pt x="798" y="8"/>
                    <a:pt x="798" y="10"/>
                    <a:pt x="798" y="10"/>
                  </a:cubicBezTo>
                  <a:cubicBezTo>
                    <a:pt x="799" y="9"/>
                    <a:pt x="800" y="9"/>
                    <a:pt x="801" y="10"/>
                  </a:cubicBezTo>
                  <a:cubicBezTo>
                    <a:pt x="802" y="10"/>
                    <a:pt x="802" y="10"/>
                    <a:pt x="802" y="10"/>
                  </a:cubicBezTo>
                  <a:cubicBezTo>
                    <a:pt x="802" y="10"/>
                    <a:pt x="803" y="10"/>
                    <a:pt x="803" y="10"/>
                  </a:cubicBezTo>
                  <a:cubicBezTo>
                    <a:pt x="803" y="10"/>
                    <a:pt x="804" y="10"/>
                    <a:pt x="804" y="11"/>
                  </a:cubicBezTo>
                  <a:cubicBezTo>
                    <a:pt x="805" y="11"/>
                    <a:pt x="807" y="9"/>
                    <a:pt x="807" y="11"/>
                  </a:cubicBezTo>
                  <a:cubicBezTo>
                    <a:pt x="807" y="10"/>
                    <a:pt x="809" y="11"/>
                    <a:pt x="810" y="11"/>
                  </a:cubicBezTo>
                  <a:cubicBezTo>
                    <a:pt x="810" y="12"/>
                    <a:pt x="810" y="12"/>
                    <a:pt x="810" y="12"/>
                  </a:cubicBezTo>
                  <a:cubicBezTo>
                    <a:pt x="813" y="15"/>
                    <a:pt x="803" y="20"/>
                    <a:pt x="801" y="21"/>
                  </a:cubicBezTo>
                  <a:cubicBezTo>
                    <a:pt x="800" y="22"/>
                    <a:pt x="795" y="24"/>
                    <a:pt x="796" y="26"/>
                  </a:cubicBezTo>
                  <a:cubicBezTo>
                    <a:pt x="796" y="27"/>
                    <a:pt x="802" y="26"/>
                    <a:pt x="803" y="26"/>
                  </a:cubicBezTo>
                  <a:cubicBezTo>
                    <a:pt x="803" y="25"/>
                    <a:pt x="803" y="25"/>
                    <a:pt x="804" y="24"/>
                  </a:cubicBezTo>
                  <a:cubicBezTo>
                    <a:pt x="804" y="24"/>
                    <a:pt x="804" y="24"/>
                    <a:pt x="804" y="24"/>
                  </a:cubicBezTo>
                  <a:cubicBezTo>
                    <a:pt x="805" y="23"/>
                    <a:pt x="806" y="22"/>
                    <a:pt x="808" y="22"/>
                  </a:cubicBezTo>
                  <a:cubicBezTo>
                    <a:pt x="808" y="20"/>
                    <a:pt x="811" y="16"/>
                    <a:pt x="813" y="16"/>
                  </a:cubicBezTo>
                  <a:cubicBezTo>
                    <a:pt x="815" y="15"/>
                    <a:pt x="817" y="20"/>
                    <a:pt x="818" y="20"/>
                  </a:cubicBezTo>
                  <a:cubicBezTo>
                    <a:pt x="818" y="18"/>
                    <a:pt x="816" y="19"/>
                    <a:pt x="817" y="17"/>
                  </a:cubicBezTo>
                  <a:cubicBezTo>
                    <a:pt x="817" y="16"/>
                    <a:pt x="818" y="15"/>
                    <a:pt x="819" y="15"/>
                  </a:cubicBezTo>
                  <a:cubicBezTo>
                    <a:pt x="819" y="15"/>
                    <a:pt x="819" y="15"/>
                    <a:pt x="819" y="15"/>
                  </a:cubicBezTo>
                  <a:cubicBezTo>
                    <a:pt x="818" y="15"/>
                    <a:pt x="818" y="14"/>
                    <a:pt x="818" y="13"/>
                  </a:cubicBezTo>
                  <a:cubicBezTo>
                    <a:pt x="818" y="12"/>
                    <a:pt x="820" y="12"/>
                    <a:pt x="820" y="13"/>
                  </a:cubicBezTo>
                  <a:cubicBezTo>
                    <a:pt x="821" y="13"/>
                    <a:pt x="820" y="14"/>
                    <a:pt x="820" y="15"/>
                  </a:cubicBezTo>
                  <a:cubicBezTo>
                    <a:pt x="820" y="15"/>
                    <a:pt x="821" y="16"/>
                    <a:pt x="821" y="16"/>
                  </a:cubicBezTo>
                  <a:cubicBezTo>
                    <a:pt x="822" y="17"/>
                    <a:pt x="822" y="19"/>
                    <a:pt x="823" y="19"/>
                  </a:cubicBezTo>
                  <a:cubicBezTo>
                    <a:pt x="825" y="19"/>
                    <a:pt x="825" y="16"/>
                    <a:pt x="827" y="16"/>
                  </a:cubicBezTo>
                  <a:cubicBezTo>
                    <a:pt x="829" y="16"/>
                    <a:pt x="830" y="18"/>
                    <a:pt x="830" y="20"/>
                  </a:cubicBezTo>
                  <a:cubicBezTo>
                    <a:pt x="829" y="21"/>
                    <a:pt x="826" y="21"/>
                    <a:pt x="828" y="24"/>
                  </a:cubicBezTo>
                  <a:cubicBezTo>
                    <a:pt x="829" y="24"/>
                    <a:pt x="830" y="25"/>
                    <a:pt x="831" y="25"/>
                  </a:cubicBezTo>
                  <a:cubicBezTo>
                    <a:pt x="831" y="26"/>
                    <a:pt x="831" y="27"/>
                    <a:pt x="831" y="28"/>
                  </a:cubicBezTo>
                  <a:cubicBezTo>
                    <a:pt x="832" y="29"/>
                    <a:pt x="832" y="29"/>
                    <a:pt x="833" y="30"/>
                  </a:cubicBezTo>
                  <a:cubicBezTo>
                    <a:pt x="833" y="31"/>
                    <a:pt x="832" y="34"/>
                    <a:pt x="831" y="35"/>
                  </a:cubicBezTo>
                  <a:cubicBezTo>
                    <a:pt x="831" y="35"/>
                    <a:pt x="831" y="36"/>
                    <a:pt x="831" y="36"/>
                  </a:cubicBezTo>
                  <a:cubicBezTo>
                    <a:pt x="833" y="37"/>
                    <a:pt x="833" y="32"/>
                    <a:pt x="834" y="32"/>
                  </a:cubicBezTo>
                  <a:cubicBezTo>
                    <a:pt x="834" y="32"/>
                    <a:pt x="834" y="32"/>
                    <a:pt x="834" y="32"/>
                  </a:cubicBezTo>
                  <a:cubicBezTo>
                    <a:pt x="836" y="29"/>
                    <a:pt x="839" y="31"/>
                    <a:pt x="840" y="32"/>
                  </a:cubicBezTo>
                  <a:cubicBezTo>
                    <a:pt x="843" y="34"/>
                    <a:pt x="844" y="36"/>
                    <a:pt x="845" y="39"/>
                  </a:cubicBezTo>
                  <a:cubicBezTo>
                    <a:pt x="846" y="44"/>
                    <a:pt x="844" y="50"/>
                    <a:pt x="839" y="51"/>
                  </a:cubicBezTo>
                  <a:cubicBezTo>
                    <a:pt x="841" y="53"/>
                    <a:pt x="839" y="55"/>
                    <a:pt x="837" y="56"/>
                  </a:cubicBezTo>
                  <a:cubicBezTo>
                    <a:pt x="836" y="57"/>
                    <a:pt x="835" y="59"/>
                    <a:pt x="834" y="61"/>
                  </a:cubicBezTo>
                  <a:cubicBezTo>
                    <a:pt x="832" y="63"/>
                    <a:pt x="830" y="63"/>
                    <a:pt x="828" y="65"/>
                  </a:cubicBezTo>
                  <a:cubicBezTo>
                    <a:pt x="828" y="66"/>
                    <a:pt x="827" y="67"/>
                    <a:pt x="826" y="67"/>
                  </a:cubicBezTo>
                  <a:cubicBezTo>
                    <a:pt x="825" y="67"/>
                    <a:pt x="825" y="66"/>
                    <a:pt x="824" y="66"/>
                  </a:cubicBezTo>
                  <a:cubicBezTo>
                    <a:pt x="824" y="69"/>
                    <a:pt x="824" y="71"/>
                    <a:pt x="821" y="70"/>
                  </a:cubicBezTo>
                  <a:cubicBezTo>
                    <a:pt x="819" y="70"/>
                    <a:pt x="819" y="69"/>
                    <a:pt x="817" y="70"/>
                  </a:cubicBezTo>
                  <a:cubicBezTo>
                    <a:pt x="815" y="71"/>
                    <a:pt x="813" y="71"/>
                    <a:pt x="812" y="72"/>
                  </a:cubicBezTo>
                  <a:cubicBezTo>
                    <a:pt x="813" y="72"/>
                    <a:pt x="817" y="72"/>
                    <a:pt x="817" y="72"/>
                  </a:cubicBezTo>
                  <a:cubicBezTo>
                    <a:pt x="816" y="73"/>
                    <a:pt x="813" y="74"/>
                    <a:pt x="812" y="74"/>
                  </a:cubicBezTo>
                  <a:cubicBezTo>
                    <a:pt x="810" y="75"/>
                    <a:pt x="807" y="76"/>
                    <a:pt x="804" y="76"/>
                  </a:cubicBezTo>
                  <a:cubicBezTo>
                    <a:pt x="802" y="77"/>
                    <a:pt x="799" y="78"/>
                    <a:pt x="796" y="77"/>
                  </a:cubicBezTo>
                  <a:cubicBezTo>
                    <a:pt x="794" y="76"/>
                    <a:pt x="794" y="73"/>
                    <a:pt x="791" y="71"/>
                  </a:cubicBezTo>
                  <a:cubicBezTo>
                    <a:pt x="792" y="72"/>
                    <a:pt x="793" y="73"/>
                    <a:pt x="793" y="75"/>
                  </a:cubicBezTo>
                  <a:cubicBezTo>
                    <a:pt x="795" y="75"/>
                    <a:pt x="795" y="77"/>
                    <a:pt x="796" y="78"/>
                  </a:cubicBezTo>
                  <a:cubicBezTo>
                    <a:pt x="796" y="78"/>
                    <a:pt x="796" y="78"/>
                    <a:pt x="796" y="79"/>
                  </a:cubicBezTo>
                  <a:cubicBezTo>
                    <a:pt x="796" y="79"/>
                    <a:pt x="795" y="79"/>
                    <a:pt x="795" y="79"/>
                  </a:cubicBezTo>
                  <a:cubicBezTo>
                    <a:pt x="795" y="79"/>
                    <a:pt x="795" y="79"/>
                    <a:pt x="795" y="79"/>
                  </a:cubicBezTo>
                  <a:cubicBezTo>
                    <a:pt x="795" y="80"/>
                    <a:pt x="795" y="80"/>
                    <a:pt x="795" y="80"/>
                  </a:cubicBezTo>
                  <a:cubicBezTo>
                    <a:pt x="795" y="80"/>
                    <a:pt x="796" y="80"/>
                    <a:pt x="796" y="80"/>
                  </a:cubicBezTo>
                  <a:cubicBezTo>
                    <a:pt x="796" y="80"/>
                    <a:pt x="796" y="80"/>
                    <a:pt x="796" y="80"/>
                  </a:cubicBezTo>
                  <a:cubicBezTo>
                    <a:pt x="797" y="80"/>
                    <a:pt x="797" y="79"/>
                    <a:pt x="798" y="79"/>
                  </a:cubicBezTo>
                  <a:cubicBezTo>
                    <a:pt x="800" y="79"/>
                    <a:pt x="806" y="76"/>
                    <a:pt x="807" y="79"/>
                  </a:cubicBezTo>
                  <a:cubicBezTo>
                    <a:pt x="807" y="79"/>
                    <a:pt x="808" y="80"/>
                    <a:pt x="808" y="80"/>
                  </a:cubicBezTo>
                  <a:cubicBezTo>
                    <a:pt x="808" y="80"/>
                    <a:pt x="797" y="88"/>
                    <a:pt x="797" y="88"/>
                  </a:cubicBezTo>
                  <a:cubicBezTo>
                    <a:pt x="796" y="89"/>
                    <a:pt x="795" y="89"/>
                    <a:pt x="795" y="90"/>
                  </a:cubicBezTo>
                  <a:cubicBezTo>
                    <a:pt x="794" y="90"/>
                    <a:pt x="794" y="90"/>
                    <a:pt x="793" y="90"/>
                  </a:cubicBezTo>
                  <a:cubicBezTo>
                    <a:pt x="793" y="90"/>
                    <a:pt x="793" y="90"/>
                    <a:pt x="793" y="91"/>
                  </a:cubicBezTo>
                  <a:cubicBezTo>
                    <a:pt x="792" y="91"/>
                    <a:pt x="791" y="91"/>
                    <a:pt x="790" y="91"/>
                  </a:cubicBezTo>
                  <a:cubicBezTo>
                    <a:pt x="789" y="92"/>
                    <a:pt x="789" y="93"/>
                    <a:pt x="788" y="93"/>
                  </a:cubicBezTo>
                  <a:cubicBezTo>
                    <a:pt x="787" y="94"/>
                    <a:pt x="786" y="94"/>
                    <a:pt x="784" y="95"/>
                  </a:cubicBezTo>
                  <a:cubicBezTo>
                    <a:pt x="785" y="95"/>
                    <a:pt x="786" y="95"/>
                    <a:pt x="787" y="95"/>
                  </a:cubicBezTo>
                  <a:cubicBezTo>
                    <a:pt x="787" y="95"/>
                    <a:pt x="787" y="95"/>
                    <a:pt x="788" y="95"/>
                  </a:cubicBezTo>
                  <a:cubicBezTo>
                    <a:pt x="788" y="95"/>
                    <a:pt x="786" y="98"/>
                    <a:pt x="786" y="98"/>
                  </a:cubicBezTo>
                  <a:cubicBezTo>
                    <a:pt x="788" y="96"/>
                    <a:pt x="790" y="94"/>
                    <a:pt x="793" y="92"/>
                  </a:cubicBezTo>
                  <a:cubicBezTo>
                    <a:pt x="795" y="91"/>
                    <a:pt x="798" y="90"/>
                    <a:pt x="800" y="89"/>
                  </a:cubicBezTo>
                  <a:cubicBezTo>
                    <a:pt x="801" y="88"/>
                    <a:pt x="801" y="88"/>
                    <a:pt x="802" y="88"/>
                  </a:cubicBezTo>
                  <a:cubicBezTo>
                    <a:pt x="802" y="87"/>
                    <a:pt x="803" y="87"/>
                    <a:pt x="804" y="87"/>
                  </a:cubicBezTo>
                  <a:cubicBezTo>
                    <a:pt x="804" y="87"/>
                    <a:pt x="805" y="87"/>
                    <a:pt x="805" y="87"/>
                  </a:cubicBezTo>
                  <a:cubicBezTo>
                    <a:pt x="805" y="87"/>
                    <a:pt x="805" y="86"/>
                    <a:pt x="806" y="86"/>
                  </a:cubicBezTo>
                  <a:cubicBezTo>
                    <a:pt x="806" y="86"/>
                    <a:pt x="807" y="86"/>
                    <a:pt x="807" y="85"/>
                  </a:cubicBezTo>
                  <a:cubicBezTo>
                    <a:pt x="811" y="83"/>
                    <a:pt x="815" y="81"/>
                    <a:pt x="819" y="79"/>
                  </a:cubicBezTo>
                  <a:cubicBezTo>
                    <a:pt x="820" y="79"/>
                    <a:pt x="821" y="79"/>
                    <a:pt x="822" y="79"/>
                  </a:cubicBezTo>
                  <a:cubicBezTo>
                    <a:pt x="823" y="79"/>
                    <a:pt x="822" y="80"/>
                    <a:pt x="823" y="80"/>
                  </a:cubicBezTo>
                  <a:cubicBezTo>
                    <a:pt x="823" y="80"/>
                    <a:pt x="823" y="80"/>
                    <a:pt x="823" y="80"/>
                  </a:cubicBezTo>
                  <a:cubicBezTo>
                    <a:pt x="824" y="83"/>
                    <a:pt x="820" y="88"/>
                    <a:pt x="818" y="90"/>
                  </a:cubicBezTo>
                  <a:cubicBezTo>
                    <a:pt x="817" y="91"/>
                    <a:pt x="816" y="92"/>
                    <a:pt x="815" y="93"/>
                  </a:cubicBezTo>
                  <a:cubicBezTo>
                    <a:pt x="814" y="93"/>
                    <a:pt x="813" y="92"/>
                    <a:pt x="813" y="92"/>
                  </a:cubicBezTo>
                  <a:cubicBezTo>
                    <a:pt x="812" y="93"/>
                    <a:pt x="811" y="94"/>
                    <a:pt x="811" y="96"/>
                  </a:cubicBezTo>
                  <a:cubicBezTo>
                    <a:pt x="811" y="96"/>
                    <a:pt x="810" y="97"/>
                    <a:pt x="810" y="97"/>
                  </a:cubicBezTo>
                  <a:cubicBezTo>
                    <a:pt x="808" y="103"/>
                    <a:pt x="803" y="104"/>
                    <a:pt x="800" y="109"/>
                  </a:cubicBezTo>
                  <a:cubicBezTo>
                    <a:pt x="798" y="112"/>
                    <a:pt x="797" y="118"/>
                    <a:pt x="793" y="118"/>
                  </a:cubicBezTo>
                  <a:cubicBezTo>
                    <a:pt x="795" y="121"/>
                    <a:pt x="789" y="129"/>
                    <a:pt x="787" y="129"/>
                  </a:cubicBezTo>
                  <a:cubicBezTo>
                    <a:pt x="783" y="130"/>
                    <a:pt x="784" y="128"/>
                    <a:pt x="784" y="126"/>
                  </a:cubicBezTo>
                  <a:cubicBezTo>
                    <a:pt x="784" y="125"/>
                    <a:pt x="781" y="120"/>
                    <a:pt x="781" y="121"/>
                  </a:cubicBezTo>
                  <a:cubicBezTo>
                    <a:pt x="780" y="122"/>
                    <a:pt x="782" y="125"/>
                    <a:pt x="783" y="126"/>
                  </a:cubicBezTo>
                  <a:cubicBezTo>
                    <a:pt x="783" y="128"/>
                    <a:pt x="783" y="129"/>
                    <a:pt x="784" y="130"/>
                  </a:cubicBezTo>
                  <a:cubicBezTo>
                    <a:pt x="784" y="131"/>
                    <a:pt x="785" y="131"/>
                    <a:pt x="785" y="132"/>
                  </a:cubicBezTo>
                  <a:cubicBezTo>
                    <a:pt x="786" y="134"/>
                    <a:pt x="785" y="135"/>
                    <a:pt x="783" y="135"/>
                  </a:cubicBezTo>
                  <a:cubicBezTo>
                    <a:pt x="782" y="135"/>
                    <a:pt x="781" y="135"/>
                    <a:pt x="780" y="135"/>
                  </a:cubicBezTo>
                  <a:cubicBezTo>
                    <a:pt x="780" y="135"/>
                    <a:pt x="779" y="136"/>
                    <a:pt x="778" y="136"/>
                  </a:cubicBezTo>
                  <a:cubicBezTo>
                    <a:pt x="778" y="136"/>
                    <a:pt x="778" y="136"/>
                    <a:pt x="777" y="137"/>
                  </a:cubicBezTo>
                  <a:cubicBezTo>
                    <a:pt x="775" y="138"/>
                    <a:pt x="775" y="138"/>
                    <a:pt x="773" y="136"/>
                  </a:cubicBezTo>
                  <a:cubicBezTo>
                    <a:pt x="772" y="136"/>
                    <a:pt x="770" y="133"/>
                    <a:pt x="770" y="135"/>
                  </a:cubicBezTo>
                  <a:cubicBezTo>
                    <a:pt x="771" y="135"/>
                    <a:pt x="773" y="137"/>
                    <a:pt x="772" y="138"/>
                  </a:cubicBezTo>
                  <a:cubicBezTo>
                    <a:pt x="772" y="139"/>
                    <a:pt x="771" y="139"/>
                    <a:pt x="771" y="139"/>
                  </a:cubicBezTo>
                  <a:cubicBezTo>
                    <a:pt x="770" y="141"/>
                    <a:pt x="775" y="140"/>
                    <a:pt x="776" y="140"/>
                  </a:cubicBezTo>
                  <a:cubicBezTo>
                    <a:pt x="777" y="139"/>
                    <a:pt x="781" y="136"/>
                    <a:pt x="782" y="139"/>
                  </a:cubicBezTo>
                  <a:cubicBezTo>
                    <a:pt x="783" y="141"/>
                    <a:pt x="780" y="143"/>
                    <a:pt x="779" y="144"/>
                  </a:cubicBezTo>
                  <a:cubicBezTo>
                    <a:pt x="778" y="144"/>
                    <a:pt x="777" y="145"/>
                    <a:pt x="777" y="146"/>
                  </a:cubicBezTo>
                  <a:cubicBezTo>
                    <a:pt x="777" y="146"/>
                    <a:pt x="778" y="146"/>
                    <a:pt x="778" y="146"/>
                  </a:cubicBezTo>
                  <a:cubicBezTo>
                    <a:pt x="779" y="146"/>
                    <a:pt x="779" y="146"/>
                    <a:pt x="780" y="146"/>
                  </a:cubicBezTo>
                  <a:cubicBezTo>
                    <a:pt x="781" y="147"/>
                    <a:pt x="780" y="149"/>
                    <a:pt x="779" y="149"/>
                  </a:cubicBezTo>
                  <a:cubicBezTo>
                    <a:pt x="778" y="152"/>
                    <a:pt x="774" y="155"/>
                    <a:pt x="771" y="155"/>
                  </a:cubicBezTo>
                  <a:cubicBezTo>
                    <a:pt x="769" y="155"/>
                    <a:pt x="767" y="154"/>
                    <a:pt x="766" y="153"/>
                  </a:cubicBezTo>
                  <a:cubicBezTo>
                    <a:pt x="766" y="152"/>
                    <a:pt x="765" y="150"/>
                    <a:pt x="766" y="150"/>
                  </a:cubicBezTo>
                  <a:cubicBezTo>
                    <a:pt x="764" y="149"/>
                    <a:pt x="762" y="150"/>
                    <a:pt x="761" y="149"/>
                  </a:cubicBezTo>
                  <a:cubicBezTo>
                    <a:pt x="760" y="148"/>
                    <a:pt x="759" y="146"/>
                    <a:pt x="757" y="147"/>
                  </a:cubicBezTo>
                  <a:cubicBezTo>
                    <a:pt x="756" y="148"/>
                    <a:pt x="755" y="148"/>
                    <a:pt x="754" y="148"/>
                  </a:cubicBezTo>
                  <a:cubicBezTo>
                    <a:pt x="756" y="153"/>
                    <a:pt x="762" y="148"/>
                    <a:pt x="764" y="153"/>
                  </a:cubicBezTo>
                  <a:cubicBezTo>
                    <a:pt x="765" y="155"/>
                    <a:pt x="766" y="159"/>
                    <a:pt x="764" y="161"/>
                  </a:cubicBezTo>
                  <a:cubicBezTo>
                    <a:pt x="761" y="163"/>
                    <a:pt x="762" y="159"/>
                    <a:pt x="760" y="159"/>
                  </a:cubicBezTo>
                  <a:cubicBezTo>
                    <a:pt x="760" y="161"/>
                    <a:pt x="760" y="164"/>
                    <a:pt x="757" y="164"/>
                  </a:cubicBezTo>
                  <a:cubicBezTo>
                    <a:pt x="755" y="163"/>
                    <a:pt x="754" y="160"/>
                    <a:pt x="753" y="162"/>
                  </a:cubicBezTo>
                  <a:cubicBezTo>
                    <a:pt x="752" y="164"/>
                    <a:pt x="755" y="165"/>
                    <a:pt x="752" y="166"/>
                  </a:cubicBezTo>
                  <a:cubicBezTo>
                    <a:pt x="751" y="166"/>
                    <a:pt x="748" y="164"/>
                    <a:pt x="748" y="163"/>
                  </a:cubicBezTo>
                  <a:cubicBezTo>
                    <a:pt x="746" y="164"/>
                    <a:pt x="746" y="163"/>
                    <a:pt x="745" y="161"/>
                  </a:cubicBezTo>
                  <a:cubicBezTo>
                    <a:pt x="745" y="161"/>
                    <a:pt x="745" y="161"/>
                    <a:pt x="744" y="161"/>
                  </a:cubicBezTo>
                  <a:cubicBezTo>
                    <a:pt x="744" y="161"/>
                    <a:pt x="744" y="161"/>
                    <a:pt x="744" y="161"/>
                  </a:cubicBezTo>
                  <a:cubicBezTo>
                    <a:pt x="743" y="161"/>
                    <a:pt x="742" y="161"/>
                    <a:pt x="742" y="160"/>
                  </a:cubicBezTo>
                  <a:cubicBezTo>
                    <a:pt x="741" y="160"/>
                    <a:pt x="740" y="161"/>
                    <a:pt x="740" y="161"/>
                  </a:cubicBezTo>
                  <a:cubicBezTo>
                    <a:pt x="740" y="161"/>
                    <a:pt x="740" y="161"/>
                    <a:pt x="740" y="160"/>
                  </a:cubicBezTo>
                  <a:cubicBezTo>
                    <a:pt x="739" y="160"/>
                    <a:pt x="739" y="160"/>
                    <a:pt x="739" y="159"/>
                  </a:cubicBezTo>
                  <a:cubicBezTo>
                    <a:pt x="739" y="159"/>
                    <a:pt x="738" y="160"/>
                    <a:pt x="738" y="160"/>
                  </a:cubicBezTo>
                  <a:cubicBezTo>
                    <a:pt x="738" y="160"/>
                    <a:pt x="738" y="161"/>
                    <a:pt x="738" y="161"/>
                  </a:cubicBezTo>
                  <a:cubicBezTo>
                    <a:pt x="740" y="162"/>
                    <a:pt x="742" y="161"/>
                    <a:pt x="744" y="162"/>
                  </a:cubicBezTo>
                  <a:cubicBezTo>
                    <a:pt x="745" y="163"/>
                    <a:pt x="746" y="165"/>
                    <a:pt x="747" y="166"/>
                  </a:cubicBezTo>
                  <a:cubicBezTo>
                    <a:pt x="743" y="169"/>
                    <a:pt x="740" y="166"/>
                    <a:pt x="738" y="162"/>
                  </a:cubicBezTo>
                  <a:cubicBezTo>
                    <a:pt x="738" y="163"/>
                    <a:pt x="737" y="163"/>
                    <a:pt x="737" y="163"/>
                  </a:cubicBezTo>
                  <a:cubicBezTo>
                    <a:pt x="737" y="164"/>
                    <a:pt x="739" y="167"/>
                    <a:pt x="736" y="167"/>
                  </a:cubicBezTo>
                  <a:cubicBezTo>
                    <a:pt x="736" y="167"/>
                    <a:pt x="733" y="165"/>
                    <a:pt x="733" y="167"/>
                  </a:cubicBezTo>
                  <a:cubicBezTo>
                    <a:pt x="733" y="167"/>
                    <a:pt x="736" y="168"/>
                    <a:pt x="736" y="169"/>
                  </a:cubicBezTo>
                  <a:cubicBezTo>
                    <a:pt x="737" y="169"/>
                    <a:pt x="737" y="169"/>
                    <a:pt x="737" y="169"/>
                  </a:cubicBezTo>
                  <a:cubicBezTo>
                    <a:pt x="737" y="169"/>
                    <a:pt x="737" y="169"/>
                    <a:pt x="737" y="169"/>
                  </a:cubicBezTo>
                  <a:cubicBezTo>
                    <a:pt x="737" y="170"/>
                    <a:pt x="736" y="170"/>
                    <a:pt x="736" y="170"/>
                  </a:cubicBezTo>
                  <a:cubicBezTo>
                    <a:pt x="737" y="171"/>
                    <a:pt x="741" y="169"/>
                    <a:pt x="743" y="169"/>
                  </a:cubicBezTo>
                  <a:cubicBezTo>
                    <a:pt x="745" y="169"/>
                    <a:pt x="747" y="170"/>
                    <a:pt x="749" y="170"/>
                  </a:cubicBezTo>
                  <a:cubicBezTo>
                    <a:pt x="751" y="170"/>
                    <a:pt x="754" y="170"/>
                    <a:pt x="755" y="171"/>
                  </a:cubicBezTo>
                  <a:cubicBezTo>
                    <a:pt x="757" y="172"/>
                    <a:pt x="754" y="172"/>
                    <a:pt x="754" y="173"/>
                  </a:cubicBezTo>
                  <a:cubicBezTo>
                    <a:pt x="754" y="173"/>
                    <a:pt x="755" y="175"/>
                    <a:pt x="755" y="175"/>
                  </a:cubicBezTo>
                  <a:cubicBezTo>
                    <a:pt x="759" y="180"/>
                    <a:pt x="750" y="178"/>
                    <a:pt x="748" y="176"/>
                  </a:cubicBezTo>
                  <a:cubicBezTo>
                    <a:pt x="747" y="175"/>
                    <a:pt x="747" y="174"/>
                    <a:pt x="746" y="173"/>
                  </a:cubicBezTo>
                  <a:cubicBezTo>
                    <a:pt x="745" y="172"/>
                    <a:pt x="744" y="173"/>
                    <a:pt x="743" y="173"/>
                  </a:cubicBezTo>
                  <a:cubicBezTo>
                    <a:pt x="740" y="173"/>
                    <a:pt x="733" y="171"/>
                    <a:pt x="732" y="172"/>
                  </a:cubicBezTo>
                  <a:cubicBezTo>
                    <a:pt x="732" y="173"/>
                    <a:pt x="731" y="173"/>
                    <a:pt x="731" y="174"/>
                  </a:cubicBezTo>
                  <a:cubicBezTo>
                    <a:pt x="733" y="173"/>
                    <a:pt x="734" y="173"/>
                    <a:pt x="736" y="173"/>
                  </a:cubicBezTo>
                  <a:cubicBezTo>
                    <a:pt x="737" y="173"/>
                    <a:pt x="738" y="174"/>
                    <a:pt x="739" y="174"/>
                  </a:cubicBezTo>
                  <a:cubicBezTo>
                    <a:pt x="739" y="174"/>
                    <a:pt x="739" y="174"/>
                    <a:pt x="739" y="174"/>
                  </a:cubicBezTo>
                  <a:cubicBezTo>
                    <a:pt x="740" y="174"/>
                    <a:pt x="741" y="174"/>
                    <a:pt x="742" y="174"/>
                  </a:cubicBezTo>
                  <a:cubicBezTo>
                    <a:pt x="743" y="174"/>
                    <a:pt x="743" y="175"/>
                    <a:pt x="744" y="175"/>
                  </a:cubicBezTo>
                  <a:cubicBezTo>
                    <a:pt x="744" y="175"/>
                    <a:pt x="745" y="175"/>
                    <a:pt x="745" y="176"/>
                  </a:cubicBezTo>
                  <a:cubicBezTo>
                    <a:pt x="745" y="177"/>
                    <a:pt x="742" y="176"/>
                    <a:pt x="742" y="176"/>
                  </a:cubicBezTo>
                  <a:cubicBezTo>
                    <a:pt x="741" y="176"/>
                    <a:pt x="734" y="179"/>
                    <a:pt x="734" y="177"/>
                  </a:cubicBezTo>
                  <a:cubicBezTo>
                    <a:pt x="734" y="179"/>
                    <a:pt x="735" y="180"/>
                    <a:pt x="733" y="182"/>
                  </a:cubicBezTo>
                  <a:cubicBezTo>
                    <a:pt x="732" y="184"/>
                    <a:pt x="731" y="185"/>
                    <a:pt x="731" y="187"/>
                  </a:cubicBezTo>
                  <a:cubicBezTo>
                    <a:pt x="731" y="187"/>
                    <a:pt x="731" y="187"/>
                    <a:pt x="731" y="187"/>
                  </a:cubicBezTo>
                  <a:cubicBezTo>
                    <a:pt x="732" y="187"/>
                    <a:pt x="732" y="186"/>
                    <a:pt x="732" y="186"/>
                  </a:cubicBezTo>
                  <a:cubicBezTo>
                    <a:pt x="732" y="186"/>
                    <a:pt x="732" y="185"/>
                    <a:pt x="732" y="185"/>
                  </a:cubicBezTo>
                  <a:cubicBezTo>
                    <a:pt x="733" y="183"/>
                    <a:pt x="733" y="181"/>
                    <a:pt x="735" y="180"/>
                  </a:cubicBezTo>
                  <a:cubicBezTo>
                    <a:pt x="736" y="179"/>
                    <a:pt x="738" y="180"/>
                    <a:pt x="740" y="179"/>
                  </a:cubicBezTo>
                  <a:cubicBezTo>
                    <a:pt x="741" y="178"/>
                    <a:pt x="746" y="178"/>
                    <a:pt x="747" y="179"/>
                  </a:cubicBezTo>
                  <a:cubicBezTo>
                    <a:pt x="749" y="182"/>
                    <a:pt x="744" y="182"/>
                    <a:pt x="743" y="184"/>
                  </a:cubicBezTo>
                  <a:cubicBezTo>
                    <a:pt x="744" y="184"/>
                    <a:pt x="744" y="184"/>
                    <a:pt x="745" y="183"/>
                  </a:cubicBezTo>
                  <a:cubicBezTo>
                    <a:pt x="746" y="183"/>
                    <a:pt x="747" y="183"/>
                    <a:pt x="748" y="183"/>
                  </a:cubicBezTo>
                  <a:cubicBezTo>
                    <a:pt x="750" y="182"/>
                    <a:pt x="751" y="183"/>
                    <a:pt x="753" y="184"/>
                  </a:cubicBezTo>
                  <a:cubicBezTo>
                    <a:pt x="755" y="185"/>
                    <a:pt x="755" y="193"/>
                    <a:pt x="754" y="194"/>
                  </a:cubicBezTo>
                  <a:cubicBezTo>
                    <a:pt x="753" y="195"/>
                    <a:pt x="750" y="196"/>
                    <a:pt x="748" y="196"/>
                  </a:cubicBezTo>
                  <a:cubicBezTo>
                    <a:pt x="746" y="196"/>
                    <a:pt x="744" y="194"/>
                    <a:pt x="742" y="195"/>
                  </a:cubicBezTo>
                  <a:cubicBezTo>
                    <a:pt x="742" y="197"/>
                    <a:pt x="747" y="197"/>
                    <a:pt x="748" y="198"/>
                  </a:cubicBezTo>
                  <a:cubicBezTo>
                    <a:pt x="749" y="198"/>
                    <a:pt x="750" y="199"/>
                    <a:pt x="751" y="199"/>
                  </a:cubicBezTo>
                  <a:cubicBezTo>
                    <a:pt x="752" y="201"/>
                    <a:pt x="751" y="204"/>
                    <a:pt x="749" y="205"/>
                  </a:cubicBezTo>
                  <a:cubicBezTo>
                    <a:pt x="748" y="206"/>
                    <a:pt x="749" y="206"/>
                    <a:pt x="748" y="206"/>
                  </a:cubicBezTo>
                  <a:cubicBezTo>
                    <a:pt x="747" y="206"/>
                    <a:pt x="745" y="205"/>
                    <a:pt x="745" y="205"/>
                  </a:cubicBezTo>
                  <a:cubicBezTo>
                    <a:pt x="744" y="205"/>
                    <a:pt x="743" y="205"/>
                    <a:pt x="743" y="205"/>
                  </a:cubicBezTo>
                  <a:cubicBezTo>
                    <a:pt x="742" y="205"/>
                    <a:pt x="742" y="205"/>
                    <a:pt x="742" y="205"/>
                  </a:cubicBezTo>
                  <a:cubicBezTo>
                    <a:pt x="738" y="206"/>
                    <a:pt x="748" y="209"/>
                    <a:pt x="748" y="210"/>
                  </a:cubicBezTo>
                  <a:cubicBezTo>
                    <a:pt x="750" y="211"/>
                    <a:pt x="747" y="213"/>
                    <a:pt x="746" y="213"/>
                  </a:cubicBezTo>
                  <a:cubicBezTo>
                    <a:pt x="744" y="213"/>
                    <a:pt x="744" y="213"/>
                    <a:pt x="742" y="214"/>
                  </a:cubicBezTo>
                  <a:cubicBezTo>
                    <a:pt x="741" y="215"/>
                    <a:pt x="740" y="217"/>
                    <a:pt x="738" y="215"/>
                  </a:cubicBezTo>
                  <a:cubicBezTo>
                    <a:pt x="736" y="215"/>
                    <a:pt x="731" y="213"/>
                    <a:pt x="731" y="216"/>
                  </a:cubicBezTo>
                  <a:cubicBezTo>
                    <a:pt x="731" y="218"/>
                    <a:pt x="735" y="220"/>
                    <a:pt x="732" y="223"/>
                  </a:cubicBezTo>
                  <a:cubicBezTo>
                    <a:pt x="733" y="222"/>
                    <a:pt x="733" y="227"/>
                    <a:pt x="733" y="228"/>
                  </a:cubicBezTo>
                  <a:cubicBezTo>
                    <a:pt x="733" y="230"/>
                    <a:pt x="730" y="234"/>
                    <a:pt x="728" y="234"/>
                  </a:cubicBezTo>
                  <a:cubicBezTo>
                    <a:pt x="728" y="234"/>
                    <a:pt x="728" y="232"/>
                    <a:pt x="728" y="232"/>
                  </a:cubicBezTo>
                  <a:cubicBezTo>
                    <a:pt x="726" y="233"/>
                    <a:pt x="726" y="234"/>
                    <a:pt x="724" y="235"/>
                  </a:cubicBezTo>
                  <a:cubicBezTo>
                    <a:pt x="723" y="235"/>
                    <a:pt x="722" y="234"/>
                    <a:pt x="721" y="235"/>
                  </a:cubicBezTo>
                  <a:cubicBezTo>
                    <a:pt x="720" y="235"/>
                    <a:pt x="719" y="236"/>
                    <a:pt x="718" y="235"/>
                  </a:cubicBezTo>
                  <a:cubicBezTo>
                    <a:pt x="717" y="235"/>
                    <a:pt x="716" y="235"/>
                    <a:pt x="715" y="234"/>
                  </a:cubicBezTo>
                  <a:cubicBezTo>
                    <a:pt x="715" y="234"/>
                    <a:pt x="715" y="234"/>
                    <a:pt x="714" y="234"/>
                  </a:cubicBezTo>
                  <a:cubicBezTo>
                    <a:pt x="714" y="234"/>
                    <a:pt x="711" y="231"/>
                    <a:pt x="710" y="230"/>
                  </a:cubicBezTo>
                  <a:cubicBezTo>
                    <a:pt x="709" y="229"/>
                    <a:pt x="709" y="226"/>
                    <a:pt x="707" y="224"/>
                  </a:cubicBezTo>
                  <a:cubicBezTo>
                    <a:pt x="707" y="225"/>
                    <a:pt x="707" y="225"/>
                    <a:pt x="707" y="225"/>
                  </a:cubicBezTo>
                  <a:cubicBezTo>
                    <a:pt x="707" y="225"/>
                    <a:pt x="707" y="225"/>
                    <a:pt x="707" y="225"/>
                  </a:cubicBezTo>
                  <a:cubicBezTo>
                    <a:pt x="708" y="227"/>
                    <a:pt x="707" y="228"/>
                    <a:pt x="708" y="230"/>
                  </a:cubicBezTo>
                  <a:cubicBezTo>
                    <a:pt x="708" y="232"/>
                    <a:pt x="710" y="231"/>
                    <a:pt x="711" y="233"/>
                  </a:cubicBezTo>
                  <a:cubicBezTo>
                    <a:pt x="713" y="236"/>
                    <a:pt x="706" y="234"/>
                    <a:pt x="705" y="234"/>
                  </a:cubicBezTo>
                  <a:cubicBezTo>
                    <a:pt x="704" y="236"/>
                    <a:pt x="707" y="238"/>
                    <a:pt x="708" y="238"/>
                  </a:cubicBezTo>
                  <a:cubicBezTo>
                    <a:pt x="710" y="238"/>
                    <a:pt x="710" y="236"/>
                    <a:pt x="711" y="235"/>
                  </a:cubicBezTo>
                  <a:cubicBezTo>
                    <a:pt x="712" y="235"/>
                    <a:pt x="715" y="235"/>
                    <a:pt x="715" y="237"/>
                  </a:cubicBezTo>
                  <a:cubicBezTo>
                    <a:pt x="716" y="237"/>
                    <a:pt x="716" y="237"/>
                    <a:pt x="716" y="237"/>
                  </a:cubicBezTo>
                  <a:cubicBezTo>
                    <a:pt x="717" y="237"/>
                    <a:pt x="718" y="237"/>
                    <a:pt x="719" y="238"/>
                  </a:cubicBezTo>
                  <a:cubicBezTo>
                    <a:pt x="718" y="239"/>
                    <a:pt x="718" y="240"/>
                    <a:pt x="717" y="241"/>
                  </a:cubicBezTo>
                  <a:cubicBezTo>
                    <a:pt x="718" y="242"/>
                    <a:pt x="721" y="232"/>
                    <a:pt x="725" y="238"/>
                  </a:cubicBezTo>
                  <a:cubicBezTo>
                    <a:pt x="727" y="241"/>
                    <a:pt x="723" y="243"/>
                    <a:pt x="724" y="245"/>
                  </a:cubicBezTo>
                  <a:cubicBezTo>
                    <a:pt x="725" y="247"/>
                    <a:pt x="727" y="245"/>
                    <a:pt x="726" y="248"/>
                  </a:cubicBezTo>
                  <a:cubicBezTo>
                    <a:pt x="727" y="248"/>
                    <a:pt x="727" y="249"/>
                    <a:pt x="728" y="249"/>
                  </a:cubicBezTo>
                  <a:cubicBezTo>
                    <a:pt x="728" y="248"/>
                    <a:pt x="728" y="248"/>
                    <a:pt x="728" y="247"/>
                  </a:cubicBezTo>
                  <a:cubicBezTo>
                    <a:pt x="729" y="246"/>
                    <a:pt x="729" y="244"/>
                    <a:pt x="731" y="244"/>
                  </a:cubicBezTo>
                  <a:cubicBezTo>
                    <a:pt x="731" y="244"/>
                    <a:pt x="734" y="245"/>
                    <a:pt x="733" y="245"/>
                  </a:cubicBezTo>
                  <a:cubicBezTo>
                    <a:pt x="736" y="247"/>
                    <a:pt x="734" y="255"/>
                    <a:pt x="731" y="257"/>
                  </a:cubicBezTo>
                  <a:cubicBezTo>
                    <a:pt x="729" y="260"/>
                    <a:pt x="730" y="258"/>
                    <a:pt x="728" y="257"/>
                  </a:cubicBezTo>
                  <a:cubicBezTo>
                    <a:pt x="727" y="256"/>
                    <a:pt x="727" y="259"/>
                    <a:pt x="727" y="260"/>
                  </a:cubicBezTo>
                  <a:cubicBezTo>
                    <a:pt x="726" y="260"/>
                    <a:pt x="726" y="261"/>
                    <a:pt x="725" y="261"/>
                  </a:cubicBezTo>
                  <a:cubicBezTo>
                    <a:pt x="725" y="261"/>
                    <a:pt x="725" y="262"/>
                    <a:pt x="724" y="262"/>
                  </a:cubicBezTo>
                  <a:cubicBezTo>
                    <a:pt x="725" y="264"/>
                    <a:pt x="725" y="264"/>
                    <a:pt x="722" y="264"/>
                  </a:cubicBezTo>
                  <a:cubicBezTo>
                    <a:pt x="722" y="264"/>
                    <a:pt x="722" y="264"/>
                    <a:pt x="721" y="264"/>
                  </a:cubicBezTo>
                  <a:cubicBezTo>
                    <a:pt x="720" y="265"/>
                    <a:pt x="720" y="267"/>
                    <a:pt x="718" y="266"/>
                  </a:cubicBezTo>
                  <a:cubicBezTo>
                    <a:pt x="717" y="266"/>
                    <a:pt x="716" y="267"/>
                    <a:pt x="715" y="267"/>
                  </a:cubicBezTo>
                  <a:cubicBezTo>
                    <a:pt x="715" y="268"/>
                    <a:pt x="714" y="268"/>
                    <a:pt x="713" y="268"/>
                  </a:cubicBezTo>
                  <a:cubicBezTo>
                    <a:pt x="713" y="268"/>
                    <a:pt x="713" y="269"/>
                    <a:pt x="712" y="268"/>
                  </a:cubicBezTo>
                  <a:cubicBezTo>
                    <a:pt x="710" y="266"/>
                    <a:pt x="718" y="260"/>
                    <a:pt x="712" y="258"/>
                  </a:cubicBezTo>
                  <a:cubicBezTo>
                    <a:pt x="711" y="258"/>
                    <a:pt x="711" y="258"/>
                    <a:pt x="711" y="258"/>
                  </a:cubicBezTo>
                  <a:cubicBezTo>
                    <a:pt x="711" y="258"/>
                    <a:pt x="712" y="257"/>
                    <a:pt x="711" y="257"/>
                  </a:cubicBezTo>
                  <a:cubicBezTo>
                    <a:pt x="711" y="257"/>
                    <a:pt x="711" y="257"/>
                    <a:pt x="711" y="257"/>
                  </a:cubicBezTo>
                  <a:cubicBezTo>
                    <a:pt x="711" y="258"/>
                    <a:pt x="710" y="258"/>
                    <a:pt x="710" y="258"/>
                  </a:cubicBezTo>
                  <a:cubicBezTo>
                    <a:pt x="709" y="260"/>
                    <a:pt x="708" y="260"/>
                    <a:pt x="707" y="258"/>
                  </a:cubicBezTo>
                  <a:cubicBezTo>
                    <a:pt x="706" y="257"/>
                    <a:pt x="706" y="257"/>
                    <a:pt x="706" y="256"/>
                  </a:cubicBezTo>
                  <a:cubicBezTo>
                    <a:pt x="705" y="256"/>
                    <a:pt x="705" y="255"/>
                    <a:pt x="704" y="255"/>
                  </a:cubicBezTo>
                  <a:cubicBezTo>
                    <a:pt x="704" y="254"/>
                    <a:pt x="704" y="254"/>
                    <a:pt x="704" y="254"/>
                  </a:cubicBezTo>
                  <a:cubicBezTo>
                    <a:pt x="704" y="253"/>
                    <a:pt x="704" y="253"/>
                    <a:pt x="703" y="253"/>
                  </a:cubicBezTo>
                  <a:cubicBezTo>
                    <a:pt x="703" y="253"/>
                    <a:pt x="703" y="252"/>
                    <a:pt x="703" y="251"/>
                  </a:cubicBezTo>
                  <a:cubicBezTo>
                    <a:pt x="702" y="250"/>
                    <a:pt x="702" y="250"/>
                    <a:pt x="701" y="249"/>
                  </a:cubicBezTo>
                  <a:cubicBezTo>
                    <a:pt x="701" y="250"/>
                    <a:pt x="701" y="250"/>
                    <a:pt x="701" y="251"/>
                  </a:cubicBezTo>
                  <a:cubicBezTo>
                    <a:pt x="702" y="252"/>
                    <a:pt x="702" y="253"/>
                    <a:pt x="703" y="254"/>
                  </a:cubicBezTo>
                  <a:cubicBezTo>
                    <a:pt x="703" y="255"/>
                    <a:pt x="704" y="255"/>
                    <a:pt x="705" y="256"/>
                  </a:cubicBezTo>
                  <a:cubicBezTo>
                    <a:pt x="707" y="257"/>
                    <a:pt x="704" y="261"/>
                    <a:pt x="702" y="262"/>
                  </a:cubicBezTo>
                  <a:cubicBezTo>
                    <a:pt x="701" y="262"/>
                    <a:pt x="700" y="261"/>
                    <a:pt x="699" y="259"/>
                  </a:cubicBezTo>
                  <a:cubicBezTo>
                    <a:pt x="699" y="259"/>
                    <a:pt x="699" y="258"/>
                    <a:pt x="699" y="257"/>
                  </a:cubicBezTo>
                  <a:cubicBezTo>
                    <a:pt x="699" y="257"/>
                    <a:pt x="698" y="256"/>
                    <a:pt x="698" y="255"/>
                  </a:cubicBezTo>
                  <a:cubicBezTo>
                    <a:pt x="698" y="253"/>
                    <a:pt x="696" y="253"/>
                    <a:pt x="697" y="251"/>
                  </a:cubicBezTo>
                  <a:cubicBezTo>
                    <a:pt x="695" y="253"/>
                    <a:pt x="700" y="260"/>
                    <a:pt x="697" y="261"/>
                  </a:cubicBezTo>
                  <a:cubicBezTo>
                    <a:pt x="695" y="262"/>
                    <a:pt x="693" y="257"/>
                    <a:pt x="692" y="255"/>
                  </a:cubicBezTo>
                  <a:cubicBezTo>
                    <a:pt x="691" y="254"/>
                    <a:pt x="690" y="254"/>
                    <a:pt x="690" y="256"/>
                  </a:cubicBezTo>
                  <a:cubicBezTo>
                    <a:pt x="691" y="257"/>
                    <a:pt x="692" y="259"/>
                    <a:pt x="690" y="260"/>
                  </a:cubicBezTo>
                  <a:cubicBezTo>
                    <a:pt x="689" y="261"/>
                    <a:pt x="685" y="257"/>
                    <a:pt x="686" y="256"/>
                  </a:cubicBezTo>
                  <a:cubicBezTo>
                    <a:pt x="685" y="258"/>
                    <a:pt x="686" y="259"/>
                    <a:pt x="686" y="261"/>
                  </a:cubicBezTo>
                  <a:cubicBezTo>
                    <a:pt x="687" y="261"/>
                    <a:pt x="690" y="262"/>
                    <a:pt x="690" y="264"/>
                  </a:cubicBezTo>
                  <a:cubicBezTo>
                    <a:pt x="689" y="266"/>
                    <a:pt x="686" y="265"/>
                    <a:pt x="685" y="264"/>
                  </a:cubicBezTo>
                  <a:cubicBezTo>
                    <a:pt x="683" y="264"/>
                    <a:pt x="680" y="264"/>
                    <a:pt x="678" y="262"/>
                  </a:cubicBezTo>
                  <a:cubicBezTo>
                    <a:pt x="676" y="261"/>
                    <a:pt x="679" y="258"/>
                    <a:pt x="677" y="257"/>
                  </a:cubicBezTo>
                  <a:cubicBezTo>
                    <a:pt x="677" y="258"/>
                    <a:pt x="676" y="259"/>
                    <a:pt x="675" y="259"/>
                  </a:cubicBezTo>
                  <a:cubicBezTo>
                    <a:pt x="677" y="262"/>
                    <a:pt x="673" y="263"/>
                    <a:pt x="671" y="261"/>
                  </a:cubicBezTo>
                  <a:cubicBezTo>
                    <a:pt x="670" y="260"/>
                    <a:pt x="671" y="257"/>
                    <a:pt x="669" y="255"/>
                  </a:cubicBezTo>
                  <a:cubicBezTo>
                    <a:pt x="669" y="257"/>
                    <a:pt x="670" y="259"/>
                    <a:pt x="670" y="261"/>
                  </a:cubicBezTo>
                  <a:cubicBezTo>
                    <a:pt x="669" y="263"/>
                    <a:pt x="668" y="263"/>
                    <a:pt x="667" y="261"/>
                  </a:cubicBezTo>
                  <a:cubicBezTo>
                    <a:pt x="667" y="262"/>
                    <a:pt x="665" y="262"/>
                    <a:pt x="664" y="262"/>
                  </a:cubicBezTo>
                  <a:cubicBezTo>
                    <a:pt x="663" y="261"/>
                    <a:pt x="664" y="260"/>
                    <a:pt x="664" y="259"/>
                  </a:cubicBezTo>
                  <a:cubicBezTo>
                    <a:pt x="664" y="257"/>
                    <a:pt x="663" y="256"/>
                    <a:pt x="663" y="255"/>
                  </a:cubicBezTo>
                  <a:cubicBezTo>
                    <a:pt x="662" y="253"/>
                    <a:pt x="663" y="251"/>
                    <a:pt x="663" y="249"/>
                  </a:cubicBezTo>
                  <a:cubicBezTo>
                    <a:pt x="662" y="252"/>
                    <a:pt x="663" y="254"/>
                    <a:pt x="662" y="257"/>
                  </a:cubicBezTo>
                  <a:cubicBezTo>
                    <a:pt x="662" y="258"/>
                    <a:pt x="661" y="261"/>
                    <a:pt x="661" y="261"/>
                  </a:cubicBezTo>
                  <a:cubicBezTo>
                    <a:pt x="661" y="261"/>
                    <a:pt x="663" y="254"/>
                    <a:pt x="661" y="256"/>
                  </a:cubicBezTo>
                  <a:cubicBezTo>
                    <a:pt x="660" y="258"/>
                    <a:pt x="661" y="263"/>
                    <a:pt x="658" y="259"/>
                  </a:cubicBezTo>
                  <a:cubicBezTo>
                    <a:pt x="655" y="256"/>
                    <a:pt x="655" y="254"/>
                    <a:pt x="656" y="251"/>
                  </a:cubicBezTo>
                  <a:cubicBezTo>
                    <a:pt x="657" y="249"/>
                    <a:pt x="657" y="248"/>
                    <a:pt x="658" y="246"/>
                  </a:cubicBezTo>
                  <a:cubicBezTo>
                    <a:pt x="659" y="245"/>
                    <a:pt x="661" y="244"/>
                    <a:pt x="662" y="242"/>
                  </a:cubicBezTo>
                  <a:cubicBezTo>
                    <a:pt x="662" y="242"/>
                    <a:pt x="663" y="242"/>
                    <a:pt x="663" y="242"/>
                  </a:cubicBezTo>
                  <a:cubicBezTo>
                    <a:pt x="663" y="241"/>
                    <a:pt x="663" y="241"/>
                    <a:pt x="663" y="241"/>
                  </a:cubicBezTo>
                  <a:cubicBezTo>
                    <a:pt x="665" y="238"/>
                    <a:pt x="668" y="242"/>
                    <a:pt x="670" y="240"/>
                  </a:cubicBezTo>
                  <a:cubicBezTo>
                    <a:pt x="671" y="240"/>
                    <a:pt x="670" y="239"/>
                    <a:pt x="671" y="239"/>
                  </a:cubicBezTo>
                  <a:cubicBezTo>
                    <a:pt x="672" y="239"/>
                    <a:pt x="673" y="240"/>
                    <a:pt x="674" y="240"/>
                  </a:cubicBezTo>
                  <a:cubicBezTo>
                    <a:pt x="674" y="240"/>
                    <a:pt x="674" y="239"/>
                    <a:pt x="674" y="239"/>
                  </a:cubicBezTo>
                  <a:cubicBezTo>
                    <a:pt x="674" y="239"/>
                    <a:pt x="674" y="239"/>
                    <a:pt x="674" y="238"/>
                  </a:cubicBezTo>
                  <a:cubicBezTo>
                    <a:pt x="673" y="238"/>
                    <a:pt x="672" y="238"/>
                    <a:pt x="671" y="238"/>
                  </a:cubicBezTo>
                  <a:cubicBezTo>
                    <a:pt x="671" y="237"/>
                    <a:pt x="672" y="236"/>
                    <a:pt x="673" y="236"/>
                  </a:cubicBezTo>
                  <a:cubicBezTo>
                    <a:pt x="672" y="235"/>
                    <a:pt x="672" y="236"/>
                    <a:pt x="671" y="235"/>
                  </a:cubicBezTo>
                  <a:cubicBezTo>
                    <a:pt x="671" y="234"/>
                    <a:pt x="672" y="233"/>
                    <a:pt x="673" y="233"/>
                  </a:cubicBezTo>
                  <a:cubicBezTo>
                    <a:pt x="673" y="233"/>
                    <a:pt x="673" y="233"/>
                    <a:pt x="673" y="233"/>
                  </a:cubicBezTo>
                  <a:cubicBezTo>
                    <a:pt x="673" y="232"/>
                    <a:pt x="673" y="232"/>
                    <a:pt x="673" y="232"/>
                  </a:cubicBezTo>
                  <a:cubicBezTo>
                    <a:pt x="672" y="232"/>
                    <a:pt x="671" y="234"/>
                    <a:pt x="669" y="233"/>
                  </a:cubicBezTo>
                  <a:cubicBezTo>
                    <a:pt x="667" y="233"/>
                    <a:pt x="668" y="231"/>
                    <a:pt x="668" y="230"/>
                  </a:cubicBezTo>
                  <a:cubicBezTo>
                    <a:pt x="667" y="228"/>
                    <a:pt x="667" y="227"/>
                    <a:pt x="666" y="225"/>
                  </a:cubicBezTo>
                  <a:cubicBezTo>
                    <a:pt x="665" y="224"/>
                    <a:pt x="666" y="222"/>
                    <a:pt x="665" y="220"/>
                  </a:cubicBezTo>
                  <a:cubicBezTo>
                    <a:pt x="665" y="219"/>
                    <a:pt x="666" y="219"/>
                    <a:pt x="665" y="218"/>
                  </a:cubicBezTo>
                  <a:cubicBezTo>
                    <a:pt x="666" y="219"/>
                    <a:pt x="668" y="217"/>
                    <a:pt x="669" y="216"/>
                  </a:cubicBezTo>
                  <a:cubicBezTo>
                    <a:pt x="672" y="215"/>
                    <a:pt x="675" y="217"/>
                    <a:pt x="676" y="218"/>
                  </a:cubicBezTo>
                  <a:cubicBezTo>
                    <a:pt x="680" y="221"/>
                    <a:pt x="681" y="226"/>
                    <a:pt x="681" y="231"/>
                  </a:cubicBezTo>
                  <a:cubicBezTo>
                    <a:pt x="681" y="231"/>
                    <a:pt x="681" y="230"/>
                    <a:pt x="681" y="230"/>
                  </a:cubicBezTo>
                  <a:cubicBezTo>
                    <a:pt x="682" y="230"/>
                    <a:pt x="682" y="230"/>
                    <a:pt x="682" y="231"/>
                  </a:cubicBezTo>
                  <a:cubicBezTo>
                    <a:pt x="685" y="231"/>
                    <a:pt x="687" y="234"/>
                    <a:pt x="689" y="235"/>
                  </a:cubicBezTo>
                  <a:cubicBezTo>
                    <a:pt x="686" y="230"/>
                    <a:pt x="695" y="234"/>
                    <a:pt x="696" y="233"/>
                  </a:cubicBezTo>
                  <a:cubicBezTo>
                    <a:pt x="696" y="233"/>
                    <a:pt x="694" y="231"/>
                    <a:pt x="694" y="230"/>
                  </a:cubicBezTo>
                  <a:cubicBezTo>
                    <a:pt x="694" y="229"/>
                    <a:pt x="696" y="229"/>
                    <a:pt x="696" y="228"/>
                  </a:cubicBezTo>
                  <a:cubicBezTo>
                    <a:pt x="699" y="226"/>
                    <a:pt x="700" y="222"/>
                    <a:pt x="701" y="218"/>
                  </a:cubicBezTo>
                  <a:cubicBezTo>
                    <a:pt x="702" y="216"/>
                    <a:pt x="702" y="214"/>
                    <a:pt x="703" y="211"/>
                  </a:cubicBezTo>
                  <a:cubicBezTo>
                    <a:pt x="703" y="211"/>
                    <a:pt x="705" y="210"/>
                    <a:pt x="703" y="210"/>
                  </a:cubicBezTo>
                  <a:cubicBezTo>
                    <a:pt x="702" y="210"/>
                    <a:pt x="701" y="212"/>
                    <a:pt x="701" y="213"/>
                  </a:cubicBezTo>
                  <a:cubicBezTo>
                    <a:pt x="699" y="218"/>
                    <a:pt x="699" y="229"/>
                    <a:pt x="691" y="228"/>
                  </a:cubicBezTo>
                  <a:cubicBezTo>
                    <a:pt x="682" y="228"/>
                    <a:pt x="692" y="224"/>
                    <a:pt x="690" y="221"/>
                  </a:cubicBezTo>
                  <a:cubicBezTo>
                    <a:pt x="688" y="221"/>
                    <a:pt x="688" y="226"/>
                    <a:pt x="686" y="225"/>
                  </a:cubicBezTo>
                  <a:cubicBezTo>
                    <a:pt x="683" y="224"/>
                    <a:pt x="686" y="218"/>
                    <a:pt x="686" y="218"/>
                  </a:cubicBezTo>
                  <a:cubicBezTo>
                    <a:pt x="685" y="218"/>
                    <a:pt x="684" y="219"/>
                    <a:pt x="684" y="219"/>
                  </a:cubicBezTo>
                  <a:cubicBezTo>
                    <a:pt x="682" y="215"/>
                    <a:pt x="690" y="218"/>
                    <a:pt x="690" y="216"/>
                  </a:cubicBezTo>
                  <a:cubicBezTo>
                    <a:pt x="690" y="216"/>
                    <a:pt x="689" y="215"/>
                    <a:pt x="689" y="215"/>
                  </a:cubicBezTo>
                  <a:cubicBezTo>
                    <a:pt x="688" y="215"/>
                    <a:pt x="688" y="215"/>
                    <a:pt x="688" y="215"/>
                  </a:cubicBezTo>
                  <a:cubicBezTo>
                    <a:pt x="688" y="215"/>
                    <a:pt x="687" y="215"/>
                    <a:pt x="687" y="215"/>
                  </a:cubicBezTo>
                  <a:cubicBezTo>
                    <a:pt x="686" y="216"/>
                    <a:pt x="681" y="217"/>
                    <a:pt x="682" y="214"/>
                  </a:cubicBezTo>
                  <a:cubicBezTo>
                    <a:pt x="682" y="213"/>
                    <a:pt x="684" y="212"/>
                    <a:pt x="685" y="211"/>
                  </a:cubicBezTo>
                  <a:cubicBezTo>
                    <a:pt x="686" y="211"/>
                    <a:pt x="687" y="212"/>
                    <a:pt x="688" y="211"/>
                  </a:cubicBezTo>
                  <a:cubicBezTo>
                    <a:pt x="689" y="211"/>
                    <a:pt x="689" y="210"/>
                    <a:pt x="690" y="210"/>
                  </a:cubicBezTo>
                  <a:cubicBezTo>
                    <a:pt x="690" y="209"/>
                    <a:pt x="687" y="211"/>
                    <a:pt x="686" y="211"/>
                  </a:cubicBezTo>
                  <a:cubicBezTo>
                    <a:pt x="686" y="210"/>
                    <a:pt x="686" y="208"/>
                    <a:pt x="686" y="207"/>
                  </a:cubicBezTo>
                  <a:cubicBezTo>
                    <a:pt x="686" y="208"/>
                    <a:pt x="689" y="206"/>
                    <a:pt x="688" y="206"/>
                  </a:cubicBezTo>
                  <a:cubicBezTo>
                    <a:pt x="689" y="206"/>
                    <a:pt x="693" y="208"/>
                    <a:pt x="692" y="207"/>
                  </a:cubicBezTo>
                  <a:cubicBezTo>
                    <a:pt x="692" y="207"/>
                    <a:pt x="691" y="207"/>
                    <a:pt x="691" y="206"/>
                  </a:cubicBezTo>
                  <a:cubicBezTo>
                    <a:pt x="691" y="206"/>
                    <a:pt x="691" y="206"/>
                    <a:pt x="691" y="206"/>
                  </a:cubicBezTo>
                  <a:cubicBezTo>
                    <a:pt x="690" y="206"/>
                    <a:pt x="690" y="206"/>
                    <a:pt x="690" y="206"/>
                  </a:cubicBezTo>
                  <a:cubicBezTo>
                    <a:pt x="690" y="206"/>
                    <a:pt x="689" y="206"/>
                    <a:pt x="688" y="206"/>
                  </a:cubicBezTo>
                  <a:cubicBezTo>
                    <a:pt x="688" y="206"/>
                    <a:pt x="687" y="206"/>
                    <a:pt x="687" y="206"/>
                  </a:cubicBezTo>
                  <a:cubicBezTo>
                    <a:pt x="685" y="206"/>
                    <a:pt x="687" y="202"/>
                    <a:pt x="688" y="202"/>
                  </a:cubicBezTo>
                  <a:cubicBezTo>
                    <a:pt x="685" y="202"/>
                    <a:pt x="689" y="195"/>
                    <a:pt x="688" y="194"/>
                  </a:cubicBezTo>
                  <a:cubicBezTo>
                    <a:pt x="688" y="195"/>
                    <a:pt x="687" y="196"/>
                    <a:pt x="687" y="197"/>
                  </a:cubicBezTo>
                  <a:cubicBezTo>
                    <a:pt x="686" y="198"/>
                    <a:pt x="686" y="199"/>
                    <a:pt x="686" y="201"/>
                  </a:cubicBezTo>
                  <a:cubicBezTo>
                    <a:pt x="686" y="203"/>
                    <a:pt x="685" y="206"/>
                    <a:pt x="683" y="208"/>
                  </a:cubicBezTo>
                  <a:cubicBezTo>
                    <a:pt x="682" y="210"/>
                    <a:pt x="678" y="212"/>
                    <a:pt x="677" y="209"/>
                  </a:cubicBezTo>
                  <a:cubicBezTo>
                    <a:pt x="677" y="208"/>
                    <a:pt x="678" y="208"/>
                    <a:pt x="679" y="207"/>
                  </a:cubicBezTo>
                  <a:cubicBezTo>
                    <a:pt x="679" y="206"/>
                    <a:pt x="679" y="204"/>
                    <a:pt x="680" y="203"/>
                  </a:cubicBezTo>
                  <a:cubicBezTo>
                    <a:pt x="680" y="203"/>
                    <a:pt x="680" y="201"/>
                    <a:pt x="680" y="201"/>
                  </a:cubicBezTo>
                  <a:cubicBezTo>
                    <a:pt x="678" y="200"/>
                    <a:pt x="679" y="208"/>
                    <a:pt x="676" y="206"/>
                  </a:cubicBezTo>
                  <a:cubicBezTo>
                    <a:pt x="676" y="208"/>
                    <a:pt x="672" y="211"/>
                    <a:pt x="670" y="209"/>
                  </a:cubicBezTo>
                  <a:cubicBezTo>
                    <a:pt x="669" y="208"/>
                    <a:pt x="671" y="207"/>
                    <a:pt x="671" y="205"/>
                  </a:cubicBezTo>
                  <a:cubicBezTo>
                    <a:pt x="671" y="205"/>
                    <a:pt x="670" y="204"/>
                    <a:pt x="669" y="203"/>
                  </a:cubicBezTo>
                  <a:cubicBezTo>
                    <a:pt x="669" y="202"/>
                    <a:pt x="669" y="200"/>
                    <a:pt x="669" y="199"/>
                  </a:cubicBezTo>
                  <a:cubicBezTo>
                    <a:pt x="670" y="197"/>
                    <a:pt x="670" y="196"/>
                    <a:pt x="672" y="195"/>
                  </a:cubicBezTo>
                  <a:cubicBezTo>
                    <a:pt x="672" y="195"/>
                    <a:pt x="674" y="195"/>
                    <a:pt x="674" y="194"/>
                  </a:cubicBezTo>
                  <a:cubicBezTo>
                    <a:pt x="674" y="194"/>
                    <a:pt x="672" y="194"/>
                    <a:pt x="672" y="194"/>
                  </a:cubicBezTo>
                  <a:cubicBezTo>
                    <a:pt x="672" y="193"/>
                    <a:pt x="672" y="192"/>
                    <a:pt x="672" y="192"/>
                  </a:cubicBezTo>
                  <a:cubicBezTo>
                    <a:pt x="673" y="190"/>
                    <a:pt x="673" y="188"/>
                    <a:pt x="674" y="187"/>
                  </a:cubicBezTo>
                  <a:cubicBezTo>
                    <a:pt x="676" y="186"/>
                    <a:pt x="678" y="186"/>
                    <a:pt x="679" y="185"/>
                  </a:cubicBezTo>
                  <a:cubicBezTo>
                    <a:pt x="681" y="184"/>
                    <a:pt x="683" y="183"/>
                    <a:pt x="685" y="183"/>
                  </a:cubicBezTo>
                  <a:cubicBezTo>
                    <a:pt x="688" y="182"/>
                    <a:pt x="693" y="184"/>
                    <a:pt x="696" y="186"/>
                  </a:cubicBezTo>
                  <a:cubicBezTo>
                    <a:pt x="697" y="187"/>
                    <a:pt x="698" y="188"/>
                    <a:pt x="700" y="190"/>
                  </a:cubicBezTo>
                  <a:cubicBezTo>
                    <a:pt x="701" y="191"/>
                    <a:pt x="702" y="194"/>
                    <a:pt x="704" y="194"/>
                  </a:cubicBezTo>
                  <a:cubicBezTo>
                    <a:pt x="704" y="194"/>
                    <a:pt x="703" y="190"/>
                    <a:pt x="703" y="190"/>
                  </a:cubicBezTo>
                  <a:cubicBezTo>
                    <a:pt x="703" y="189"/>
                    <a:pt x="704" y="190"/>
                    <a:pt x="704" y="189"/>
                  </a:cubicBezTo>
                  <a:cubicBezTo>
                    <a:pt x="704" y="189"/>
                    <a:pt x="697" y="187"/>
                    <a:pt x="698" y="185"/>
                  </a:cubicBezTo>
                  <a:cubicBezTo>
                    <a:pt x="699" y="183"/>
                    <a:pt x="705" y="185"/>
                    <a:pt x="707" y="184"/>
                  </a:cubicBezTo>
                  <a:cubicBezTo>
                    <a:pt x="708" y="184"/>
                    <a:pt x="708" y="183"/>
                    <a:pt x="708" y="182"/>
                  </a:cubicBezTo>
                  <a:cubicBezTo>
                    <a:pt x="709" y="180"/>
                    <a:pt x="709" y="179"/>
                    <a:pt x="709" y="177"/>
                  </a:cubicBezTo>
                  <a:cubicBezTo>
                    <a:pt x="707" y="178"/>
                    <a:pt x="707" y="181"/>
                    <a:pt x="705" y="182"/>
                  </a:cubicBezTo>
                  <a:cubicBezTo>
                    <a:pt x="703" y="183"/>
                    <a:pt x="702" y="182"/>
                    <a:pt x="700" y="182"/>
                  </a:cubicBezTo>
                  <a:cubicBezTo>
                    <a:pt x="698" y="181"/>
                    <a:pt x="696" y="182"/>
                    <a:pt x="694" y="181"/>
                  </a:cubicBezTo>
                  <a:cubicBezTo>
                    <a:pt x="692" y="181"/>
                    <a:pt x="689" y="179"/>
                    <a:pt x="688" y="178"/>
                  </a:cubicBezTo>
                  <a:cubicBezTo>
                    <a:pt x="687" y="177"/>
                    <a:pt x="688" y="175"/>
                    <a:pt x="690" y="174"/>
                  </a:cubicBezTo>
                  <a:cubicBezTo>
                    <a:pt x="692" y="174"/>
                    <a:pt x="692" y="176"/>
                    <a:pt x="693" y="177"/>
                  </a:cubicBezTo>
                  <a:cubicBezTo>
                    <a:pt x="694" y="178"/>
                    <a:pt x="696" y="179"/>
                    <a:pt x="697" y="177"/>
                  </a:cubicBezTo>
                  <a:cubicBezTo>
                    <a:pt x="696" y="177"/>
                    <a:pt x="696" y="178"/>
                    <a:pt x="695" y="177"/>
                  </a:cubicBezTo>
                  <a:cubicBezTo>
                    <a:pt x="695" y="176"/>
                    <a:pt x="694" y="176"/>
                    <a:pt x="693" y="175"/>
                  </a:cubicBezTo>
                  <a:cubicBezTo>
                    <a:pt x="693" y="174"/>
                    <a:pt x="693" y="172"/>
                    <a:pt x="693" y="171"/>
                  </a:cubicBezTo>
                  <a:cubicBezTo>
                    <a:pt x="689" y="175"/>
                    <a:pt x="690" y="167"/>
                    <a:pt x="690" y="165"/>
                  </a:cubicBezTo>
                  <a:cubicBezTo>
                    <a:pt x="689" y="163"/>
                    <a:pt x="688" y="162"/>
                    <a:pt x="686" y="160"/>
                  </a:cubicBezTo>
                  <a:cubicBezTo>
                    <a:pt x="685" y="158"/>
                    <a:pt x="685" y="156"/>
                    <a:pt x="683" y="155"/>
                  </a:cubicBezTo>
                  <a:cubicBezTo>
                    <a:pt x="680" y="152"/>
                    <a:pt x="676" y="153"/>
                    <a:pt x="676" y="148"/>
                  </a:cubicBezTo>
                  <a:cubicBezTo>
                    <a:pt x="676" y="146"/>
                    <a:pt x="676" y="145"/>
                    <a:pt x="677" y="144"/>
                  </a:cubicBezTo>
                  <a:cubicBezTo>
                    <a:pt x="679" y="143"/>
                    <a:pt x="681" y="145"/>
                    <a:pt x="683" y="146"/>
                  </a:cubicBezTo>
                  <a:cubicBezTo>
                    <a:pt x="685" y="146"/>
                    <a:pt x="684" y="145"/>
                    <a:pt x="682" y="144"/>
                  </a:cubicBezTo>
                  <a:cubicBezTo>
                    <a:pt x="680" y="143"/>
                    <a:pt x="678" y="143"/>
                    <a:pt x="676" y="141"/>
                  </a:cubicBezTo>
                  <a:cubicBezTo>
                    <a:pt x="674" y="139"/>
                    <a:pt x="674" y="134"/>
                    <a:pt x="676" y="131"/>
                  </a:cubicBezTo>
                  <a:cubicBezTo>
                    <a:pt x="677" y="130"/>
                    <a:pt x="679" y="129"/>
                    <a:pt x="680" y="130"/>
                  </a:cubicBezTo>
                  <a:cubicBezTo>
                    <a:pt x="683" y="130"/>
                    <a:pt x="685" y="132"/>
                    <a:pt x="688" y="132"/>
                  </a:cubicBezTo>
                  <a:cubicBezTo>
                    <a:pt x="694" y="131"/>
                    <a:pt x="695" y="135"/>
                    <a:pt x="699" y="140"/>
                  </a:cubicBezTo>
                  <a:cubicBezTo>
                    <a:pt x="700" y="142"/>
                    <a:pt x="703" y="145"/>
                    <a:pt x="704" y="147"/>
                  </a:cubicBezTo>
                  <a:cubicBezTo>
                    <a:pt x="705" y="150"/>
                    <a:pt x="707" y="153"/>
                    <a:pt x="708" y="155"/>
                  </a:cubicBezTo>
                  <a:cubicBezTo>
                    <a:pt x="708" y="155"/>
                    <a:pt x="707" y="156"/>
                    <a:pt x="707" y="157"/>
                  </a:cubicBezTo>
                  <a:cubicBezTo>
                    <a:pt x="708" y="158"/>
                    <a:pt x="708" y="157"/>
                    <a:pt x="709" y="157"/>
                  </a:cubicBezTo>
                  <a:cubicBezTo>
                    <a:pt x="710" y="157"/>
                    <a:pt x="710" y="156"/>
                    <a:pt x="711" y="156"/>
                  </a:cubicBezTo>
                  <a:cubicBezTo>
                    <a:pt x="713" y="157"/>
                    <a:pt x="714" y="158"/>
                    <a:pt x="715" y="159"/>
                  </a:cubicBezTo>
                  <a:cubicBezTo>
                    <a:pt x="715" y="157"/>
                    <a:pt x="717" y="156"/>
                    <a:pt x="719" y="155"/>
                  </a:cubicBezTo>
                  <a:cubicBezTo>
                    <a:pt x="720" y="155"/>
                    <a:pt x="721" y="153"/>
                    <a:pt x="719" y="154"/>
                  </a:cubicBezTo>
                  <a:cubicBezTo>
                    <a:pt x="717" y="154"/>
                    <a:pt x="716" y="155"/>
                    <a:pt x="715" y="155"/>
                  </a:cubicBezTo>
                  <a:cubicBezTo>
                    <a:pt x="714" y="156"/>
                    <a:pt x="711" y="155"/>
                    <a:pt x="712" y="154"/>
                  </a:cubicBezTo>
                  <a:cubicBezTo>
                    <a:pt x="712" y="154"/>
                    <a:pt x="712" y="154"/>
                    <a:pt x="712" y="154"/>
                  </a:cubicBezTo>
                  <a:cubicBezTo>
                    <a:pt x="710" y="153"/>
                    <a:pt x="709" y="152"/>
                    <a:pt x="709" y="150"/>
                  </a:cubicBezTo>
                  <a:cubicBezTo>
                    <a:pt x="708" y="149"/>
                    <a:pt x="708" y="148"/>
                    <a:pt x="708" y="147"/>
                  </a:cubicBezTo>
                  <a:cubicBezTo>
                    <a:pt x="708" y="145"/>
                    <a:pt x="709" y="145"/>
                    <a:pt x="710" y="144"/>
                  </a:cubicBezTo>
                  <a:cubicBezTo>
                    <a:pt x="709" y="143"/>
                    <a:pt x="707" y="143"/>
                    <a:pt x="706" y="143"/>
                  </a:cubicBezTo>
                  <a:cubicBezTo>
                    <a:pt x="705" y="142"/>
                    <a:pt x="704" y="141"/>
                    <a:pt x="703" y="139"/>
                  </a:cubicBezTo>
                  <a:cubicBezTo>
                    <a:pt x="702" y="137"/>
                    <a:pt x="699" y="133"/>
                    <a:pt x="698" y="131"/>
                  </a:cubicBezTo>
                  <a:cubicBezTo>
                    <a:pt x="698" y="127"/>
                    <a:pt x="703" y="127"/>
                    <a:pt x="706" y="127"/>
                  </a:cubicBezTo>
                  <a:cubicBezTo>
                    <a:pt x="709" y="126"/>
                    <a:pt x="712" y="126"/>
                    <a:pt x="714" y="124"/>
                  </a:cubicBezTo>
                  <a:cubicBezTo>
                    <a:pt x="716" y="123"/>
                    <a:pt x="718" y="121"/>
                    <a:pt x="720" y="120"/>
                  </a:cubicBezTo>
                  <a:cubicBezTo>
                    <a:pt x="723" y="120"/>
                    <a:pt x="730" y="123"/>
                    <a:pt x="732" y="119"/>
                  </a:cubicBezTo>
                  <a:cubicBezTo>
                    <a:pt x="731" y="119"/>
                    <a:pt x="729" y="118"/>
                    <a:pt x="728" y="118"/>
                  </a:cubicBezTo>
                  <a:cubicBezTo>
                    <a:pt x="726" y="118"/>
                    <a:pt x="724" y="118"/>
                    <a:pt x="722" y="118"/>
                  </a:cubicBezTo>
                  <a:cubicBezTo>
                    <a:pt x="721" y="119"/>
                    <a:pt x="721" y="118"/>
                    <a:pt x="720" y="118"/>
                  </a:cubicBezTo>
                  <a:cubicBezTo>
                    <a:pt x="720" y="118"/>
                    <a:pt x="719" y="118"/>
                    <a:pt x="719" y="118"/>
                  </a:cubicBezTo>
                  <a:cubicBezTo>
                    <a:pt x="725" y="113"/>
                    <a:pt x="731" y="108"/>
                    <a:pt x="739" y="109"/>
                  </a:cubicBezTo>
                  <a:cubicBezTo>
                    <a:pt x="740" y="108"/>
                    <a:pt x="741" y="109"/>
                    <a:pt x="742" y="108"/>
                  </a:cubicBezTo>
                  <a:cubicBezTo>
                    <a:pt x="743" y="108"/>
                    <a:pt x="742" y="107"/>
                    <a:pt x="742" y="106"/>
                  </a:cubicBezTo>
                  <a:cubicBezTo>
                    <a:pt x="741" y="107"/>
                    <a:pt x="739" y="107"/>
                    <a:pt x="738" y="106"/>
                  </a:cubicBezTo>
                  <a:cubicBezTo>
                    <a:pt x="734" y="106"/>
                    <a:pt x="732" y="107"/>
                    <a:pt x="729" y="107"/>
                  </a:cubicBezTo>
                  <a:cubicBezTo>
                    <a:pt x="726" y="108"/>
                    <a:pt x="726" y="107"/>
                    <a:pt x="726" y="105"/>
                  </a:cubicBezTo>
                  <a:cubicBezTo>
                    <a:pt x="727" y="100"/>
                    <a:pt x="731" y="95"/>
                    <a:pt x="733" y="91"/>
                  </a:cubicBezTo>
                  <a:cubicBezTo>
                    <a:pt x="734" y="90"/>
                    <a:pt x="742" y="84"/>
                    <a:pt x="740" y="83"/>
                  </a:cubicBezTo>
                  <a:cubicBezTo>
                    <a:pt x="738" y="83"/>
                    <a:pt x="735" y="86"/>
                    <a:pt x="734" y="87"/>
                  </a:cubicBezTo>
                  <a:cubicBezTo>
                    <a:pt x="731" y="89"/>
                    <a:pt x="730" y="91"/>
                    <a:pt x="729" y="93"/>
                  </a:cubicBezTo>
                  <a:cubicBezTo>
                    <a:pt x="728" y="95"/>
                    <a:pt x="729" y="98"/>
                    <a:pt x="726" y="97"/>
                  </a:cubicBezTo>
                  <a:cubicBezTo>
                    <a:pt x="725" y="97"/>
                    <a:pt x="723" y="93"/>
                    <a:pt x="723" y="94"/>
                  </a:cubicBezTo>
                  <a:cubicBezTo>
                    <a:pt x="723" y="95"/>
                    <a:pt x="724" y="96"/>
                    <a:pt x="724" y="96"/>
                  </a:cubicBezTo>
                  <a:cubicBezTo>
                    <a:pt x="725" y="97"/>
                    <a:pt x="725" y="98"/>
                    <a:pt x="725" y="98"/>
                  </a:cubicBezTo>
                  <a:cubicBezTo>
                    <a:pt x="725" y="99"/>
                    <a:pt x="723" y="101"/>
                    <a:pt x="723" y="102"/>
                  </a:cubicBezTo>
                  <a:cubicBezTo>
                    <a:pt x="726" y="102"/>
                    <a:pt x="721" y="110"/>
                    <a:pt x="720" y="111"/>
                  </a:cubicBezTo>
                  <a:cubicBezTo>
                    <a:pt x="716" y="115"/>
                    <a:pt x="709" y="118"/>
                    <a:pt x="704" y="120"/>
                  </a:cubicBezTo>
                  <a:cubicBezTo>
                    <a:pt x="703" y="120"/>
                    <a:pt x="702" y="120"/>
                    <a:pt x="702" y="120"/>
                  </a:cubicBezTo>
                  <a:cubicBezTo>
                    <a:pt x="702" y="120"/>
                    <a:pt x="702" y="120"/>
                    <a:pt x="702" y="120"/>
                  </a:cubicBezTo>
                  <a:cubicBezTo>
                    <a:pt x="699" y="121"/>
                    <a:pt x="697" y="119"/>
                    <a:pt x="699" y="116"/>
                  </a:cubicBezTo>
                  <a:cubicBezTo>
                    <a:pt x="700" y="114"/>
                    <a:pt x="703" y="114"/>
                    <a:pt x="705" y="113"/>
                  </a:cubicBezTo>
                  <a:cubicBezTo>
                    <a:pt x="706" y="112"/>
                    <a:pt x="708" y="109"/>
                    <a:pt x="706" y="109"/>
                  </a:cubicBezTo>
                  <a:cubicBezTo>
                    <a:pt x="704" y="109"/>
                    <a:pt x="703" y="112"/>
                    <a:pt x="701" y="113"/>
                  </a:cubicBezTo>
                  <a:cubicBezTo>
                    <a:pt x="700" y="113"/>
                    <a:pt x="695" y="116"/>
                    <a:pt x="696" y="113"/>
                  </a:cubicBezTo>
                  <a:cubicBezTo>
                    <a:pt x="696" y="112"/>
                    <a:pt x="700" y="109"/>
                    <a:pt x="697" y="108"/>
                  </a:cubicBezTo>
                  <a:cubicBezTo>
                    <a:pt x="697" y="110"/>
                    <a:pt x="694" y="111"/>
                    <a:pt x="694" y="114"/>
                  </a:cubicBezTo>
                  <a:cubicBezTo>
                    <a:pt x="694" y="115"/>
                    <a:pt x="694" y="115"/>
                    <a:pt x="694" y="116"/>
                  </a:cubicBezTo>
                  <a:cubicBezTo>
                    <a:pt x="695" y="117"/>
                    <a:pt x="694" y="118"/>
                    <a:pt x="694" y="119"/>
                  </a:cubicBezTo>
                  <a:cubicBezTo>
                    <a:pt x="692" y="122"/>
                    <a:pt x="688" y="122"/>
                    <a:pt x="685" y="122"/>
                  </a:cubicBezTo>
                  <a:cubicBezTo>
                    <a:pt x="684" y="122"/>
                    <a:pt x="682" y="122"/>
                    <a:pt x="681" y="121"/>
                  </a:cubicBezTo>
                  <a:cubicBezTo>
                    <a:pt x="680" y="120"/>
                    <a:pt x="681" y="119"/>
                    <a:pt x="682" y="117"/>
                  </a:cubicBezTo>
                  <a:cubicBezTo>
                    <a:pt x="681" y="118"/>
                    <a:pt x="680" y="118"/>
                    <a:pt x="680" y="119"/>
                  </a:cubicBezTo>
                  <a:cubicBezTo>
                    <a:pt x="680" y="121"/>
                    <a:pt x="678" y="121"/>
                    <a:pt x="676" y="120"/>
                  </a:cubicBezTo>
                  <a:cubicBezTo>
                    <a:pt x="675" y="119"/>
                    <a:pt x="675" y="117"/>
                    <a:pt x="675" y="115"/>
                  </a:cubicBezTo>
                  <a:cubicBezTo>
                    <a:pt x="676" y="111"/>
                    <a:pt x="678" y="106"/>
                    <a:pt x="682" y="103"/>
                  </a:cubicBezTo>
                  <a:cubicBezTo>
                    <a:pt x="685" y="100"/>
                    <a:pt x="690" y="99"/>
                    <a:pt x="694" y="98"/>
                  </a:cubicBezTo>
                  <a:cubicBezTo>
                    <a:pt x="696" y="98"/>
                    <a:pt x="699" y="97"/>
                    <a:pt x="701" y="96"/>
                  </a:cubicBezTo>
                  <a:cubicBezTo>
                    <a:pt x="701" y="96"/>
                    <a:pt x="704" y="95"/>
                    <a:pt x="703" y="94"/>
                  </a:cubicBezTo>
                  <a:cubicBezTo>
                    <a:pt x="703" y="94"/>
                    <a:pt x="702" y="94"/>
                    <a:pt x="702" y="94"/>
                  </a:cubicBezTo>
                  <a:cubicBezTo>
                    <a:pt x="700" y="94"/>
                    <a:pt x="699" y="95"/>
                    <a:pt x="698" y="96"/>
                  </a:cubicBezTo>
                  <a:cubicBezTo>
                    <a:pt x="698" y="96"/>
                    <a:pt x="697" y="96"/>
                    <a:pt x="696" y="96"/>
                  </a:cubicBezTo>
                  <a:cubicBezTo>
                    <a:pt x="694" y="98"/>
                    <a:pt x="690" y="97"/>
                    <a:pt x="687" y="98"/>
                  </a:cubicBezTo>
                  <a:cubicBezTo>
                    <a:pt x="686" y="99"/>
                    <a:pt x="685" y="99"/>
                    <a:pt x="683" y="99"/>
                  </a:cubicBezTo>
                  <a:cubicBezTo>
                    <a:pt x="682" y="100"/>
                    <a:pt x="682" y="99"/>
                    <a:pt x="681" y="100"/>
                  </a:cubicBezTo>
                  <a:cubicBezTo>
                    <a:pt x="679" y="101"/>
                    <a:pt x="678" y="104"/>
                    <a:pt x="676" y="106"/>
                  </a:cubicBezTo>
                  <a:cubicBezTo>
                    <a:pt x="676" y="106"/>
                    <a:pt x="676" y="106"/>
                    <a:pt x="676" y="106"/>
                  </a:cubicBezTo>
                  <a:cubicBezTo>
                    <a:pt x="676" y="107"/>
                    <a:pt x="676" y="107"/>
                    <a:pt x="675" y="108"/>
                  </a:cubicBezTo>
                  <a:cubicBezTo>
                    <a:pt x="675" y="109"/>
                    <a:pt x="675" y="109"/>
                    <a:pt x="674" y="109"/>
                  </a:cubicBezTo>
                  <a:cubicBezTo>
                    <a:pt x="674" y="110"/>
                    <a:pt x="674" y="111"/>
                    <a:pt x="673" y="111"/>
                  </a:cubicBezTo>
                  <a:cubicBezTo>
                    <a:pt x="673" y="112"/>
                    <a:pt x="672" y="112"/>
                    <a:pt x="672" y="113"/>
                  </a:cubicBezTo>
                  <a:cubicBezTo>
                    <a:pt x="672" y="114"/>
                    <a:pt x="672" y="116"/>
                    <a:pt x="671" y="117"/>
                  </a:cubicBezTo>
                  <a:cubicBezTo>
                    <a:pt x="667" y="119"/>
                    <a:pt x="659" y="111"/>
                    <a:pt x="658" y="108"/>
                  </a:cubicBezTo>
                  <a:cubicBezTo>
                    <a:pt x="656" y="105"/>
                    <a:pt x="658" y="103"/>
                    <a:pt x="661" y="102"/>
                  </a:cubicBezTo>
                  <a:cubicBezTo>
                    <a:pt x="662" y="101"/>
                    <a:pt x="664" y="101"/>
                    <a:pt x="665" y="101"/>
                  </a:cubicBezTo>
                  <a:cubicBezTo>
                    <a:pt x="668" y="101"/>
                    <a:pt x="669" y="103"/>
                    <a:pt x="672" y="102"/>
                  </a:cubicBezTo>
                  <a:cubicBezTo>
                    <a:pt x="672" y="101"/>
                    <a:pt x="673" y="101"/>
                    <a:pt x="674" y="101"/>
                  </a:cubicBezTo>
                  <a:cubicBezTo>
                    <a:pt x="675" y="100"/>
                    <a:pt x="678" y="98"/>
                    <a:pt x="680" y="98"/>
                  </a:cubicBezTo>
                  <a:cubicBezTo>
                    <a:pt x="678" y="95"/>
                    <a:pt x="686" y="91"/>
                    <a:pt x="688" y="89"/>
                  </a:cubicBezTo>
                  <a:cubicBezTo>
                    <a:pt x="687" y="89"/>
                    <a:pt x="686" y="89"/>
                    <a:pt x="687" y="88"/>
                  </a:cubicBezTo>
                  <a:cubicBezTo>
                    <a:pt x="684" y="89"/>
                    <a:pt x="681" y="91"/>
                    <a:pt x="679" y="92"/>
                  </a:cubicBezTo>
                  <a:cubicBezTo>
                    <a:pt x="679" y="93"/>
                    <a:pt x="678" y="94"/>
                    <a:pt x="678" y="95"/>
                  </a:cubicBezTo>
                  <a:cubicBezTo>
                    <a:pt x="677" y="95"/>
                    <a:pt x="677" y="96"/>
                    <a:pt x="675" y="96"/>
                  </a:cubicBezTo>
                  <a:cubicBezTo>
                    <a:pt x="675" y="97"/>
                    <a:pt x="674" y="97"/>
                    <a:pt x="673" y="97"/>
                  </a:cubicBezTo>
                  <a:cubicBezTo>
                    <a:pt x="672" y="98"/>
                    <a:pt x="671" y="98"/>
                    <a:pt x="670" y="99"/>
                  </a:cubicBezTo>
                  <a:cubicBezTo>
                    <a:pt x="669" y="99"/>
                    <a:pt x="669" y="99"/>
                    <a:pt x="668" y="99"/>
                  </a:cubicBezTo>
                  <a:cubicBezTo>
                    <a:pt x="668" y="99"/>
                    <a:pt x="668" y="99"/>
                    <a:pt x="668" y="99"/>
                  </a:cubicBezTo>
                  <a:cubicBezTo>
                    <a:pt x="668" y="99"/>
                    <a:pt x="668" y="99"/>
                    <a:pt x="668" y="99"/>
                  </a:cubicBezTo>
                  <a:cubicBezTo>
                    <a:pt x="668" y="99"/>
                    <a:pt x="667" y="99"/>
                    <a:pt x="667" y="99"/>
                  </a:cubicBezTo>
                  <a:cubicBezTo>
                    <a:pt x="667" y="99"/>
                    <a:pt x="667" y="99"/>
                    <a:pt x="667" y="99"/>
                  </a:cubicBezTo>
                  <a:cubicBezTo>
                    <a:pt x="665" y="98"/>
                    <a:pt x="662" y="99"/>
                    <a:pt x="661" y="99"/>
                  </a:cubicBezTo>
                  <a:cubicBezTo>
                    <a:pt x="660" y="100"/>
                    <a:pt x="659" y="100"/>
                    <a:pt x="658" y="101"/>
                  </a:cubicBezTo>
                  <a:cubicBezTo>
                    <a:pt x="657" y="101"/>
                    <a:pt x="656" y="101"/>
                    <a:pt x="655" y="101"/>
                  </a:cubicBezTo>
                  <a:cubicBezTo>
                    <a:pt x="655" y="101"/>
                    <a:pt x="654" y="101"/>
                    <a:pt x="653" y="101"/>
                  </a:cubicBezTo>
                  <a:cubicBezTo>
                    <a:pt x="652" y="101"/>
                    <a:pt x="651" y="99"/>
                    <a:pt x="651" y="97"/>
                  </a:cubicBezTo>
                  <a:cubicBezTo>
                    <a:pt x="650" y="97"/>
                    <a:pt x="651" y="96"/>
                    <a:pt x="651" y="96"/>
                  </a:cubicBezTo>
                  <a:cubicBezTo>
                    <a:pt x="648" y="88"/>
                    <a:pt x="659" y="94"/>
                    <a:pt x="659" y="91"/>
                  </a:cubicBezTo>
                  <a:cubicBezTo>
                    <a:pt x="657" y="91"/>
                    <a:pt x="653" y="90"/>
                    <a:pt x="654" y="87"/>
                  </a:cubicBezTo>
                  <a:cubicBezTo>
                    <a:pt x="654" y="85"/>
                    <a:pt x="658" y="82"/>
                    <a:pt x="660" y="82"/>
                  </a:cubicBezTo>
                  <a:cubicBezTo>
                    <a:pt x="661" y="81"/>
                    <a:pt x="660" y="80"/>
                    <a:pt x="661" y="79"/>
                  </a:cubicBezTo>
                  <a:cubicBezTo>
                    <a:pt x="662" y="79"/>
                    <a:pt x="664" y="78"/>
                    <a:pt x="665" y="79"/>
                  </a:cubicBezTo>
                  <a:cubicBezTo>
                    <a:pt x="666" y="79"/>
                    <a:pt x="670" y="81"/>
                    <a:pt x="671" y="80"/>
                  </a:cubicBezTo>
                  <a:cubicBezTo>
                    <a:pt x="670" y="79"/>
                    <a:pt x="666" y="77"/>
                    <a:pt x="665" y="77"/>
                  </a:cubicBezTo>
                  <a:cubicBezTo>
                    <a:pt x="663" y="76"/>
                    <a:pt x="662" y="77"/>
                    <a:pt x="660" y="78"/>
                  </a:cubicBezTo>
                  <a:cubicBezTo>
                    <a:pt x="657" y="79"/>
                    <a:pt x="653" y="86"/>
                    <a:pt x="650" y="85"/>
                  </a:cubicBezTo>
                  <a:cubicBezTo>
                    <a:pt x="650" y="85"/>
                    <a:pt x="648" y="83"/>
                    <a:pt x="647" y="83"/>
                  </a:cubicBezTo>
                  <a:cubicBezTo>
                    <a:pt x="646" y="79"/>
                    <a:pt x="654" y="76"/>
                    <a:pt x="655" y="74"/>
                  </a:cubicBezTo>
                  <a:cubicBezTo>
                    <a:pt x="653" y="74"/>
                    <a:pt x="652" y="74"/>
                    <a:pt x="651" y="71"/>
                  </a:cubicBezTo>
                  <a:cubicBezTo>
                    <a:pt x="650" y="71"/>
                    <a:pt x="650" y="72"/>
                    <a:pt x="650" y="72"/>
                  </a:cubicBezTo>
                  <a:cubicBezTo>
                    <a:pt x="649" y="73"/>
                    <a:pt x="648" y="73"/>
                    <a:pt x="648" y="73"/>
                  </a:cubicBezTo>
                  <a:cubicBezTo>
                    <a:pt x="647" y="74"/>
                    <a:pt x="647" y="74"/>
                    <a:pt x="646" y="76"/>
                  </a:cubicBezTo>
                  <a:cubicBezTo>
                    <a:pt x="645" y="78"/>
                    <a:pt x="643" y="80"/>
                    <a:pt x="643" y="76"/>
                  </a:cubicBezTo>
                  <a:cubicBezTo>
                    <a:pt x="643" y="76"/>
                    <a:pt x="643" y="76"/>
                    <a:pt x="643" y="76"/>
                  </a:cubicBezTo>
                  <a:cubicBezTo>
                    <a:pt x="643" y="76"/>
                    <a:pt x="643" y="76"/>
                    <a:pt x="643" y="76"/>
                  </a:cubicBezTo>
                  <a:cubicBezTo>
                    <a:pt x="642" y="76"/>
                    <a:pt x="640" y="75"/>
                    <a:pt x="640" y="74"/>
                  </a:cubicBezTo>
                  <a:cubicBezTo>
                    <a:pt x="640" y="74"/>
                    <a:pt x="640" y="74"/>
                    <a:pt x="640" y="74"/>
                  </a:cubicBezTo>
                  <a:cubicBezTo>
                    <a:pt x="640" y="74"/>
                    <a:pt x="640" y="74"/>
                    <a:pt x="640" y="74"/>
                  </a:cubicBezTo>
                  <a:cubicBezTo>
                    <a:pt x="641" y="72"/>
                    <a:pt x="640" y="75"/>
                    <a:pt x="640" y="74"/>
                  </a:cubicBezTo>
                  <a:cubicBezTo>
                    <a:pt x="641" y="72"/>
                    <a:pt x="640" y="75"/>
                    <a:pt x="640" y="74"/>
                  </a:cubicBezTo>
                  <a:cubicBezTo>
                    <a:pt x="641" y="72"/>
                    <a:pt x="640" y="75"/>
                    <a:pt x="640" y="74"/>
                  </a:cubicBezTo>
                  <a:close/>
                  <a:moveTo>
                    <a:pt x="672" y="248"/>
                  </a:moveTo>
                  <a:cubicBezTo>
                    <a:pt x="672" y="248"/>
                    <a:pt x="672" y="248"/>
                    <a:pt x="672" y="248"/>
                  </a:cubicBezTo>
                  <a:cubicBezTo>
                    <a:pt x="672" y="248"/>
                    <a:pt x="672" y="248"/>
                    <a:pt x="672" y="248"/>
                  </a:cubicBezTo>
                  <a:cubicBezTo>
                    <a:pt x="672" y="248"/>
                    <a:pt x="672" y="248"/>
                    <a:pt x="672" y="248"/>
                  </a:cubicBezTo>
                  <a:cubicBezTo>
                    <a:pt x="672" y="248"/>
                    <a:pt x="672" y="248"/>
                    <a:pt x="672" y="248"/>
                  </a:cubicBezTo>
                  <a:cubicBezTo>
                    <a:pt x="672" y="248"/>
                    <a:pt x="672" y="248"/>
                    <a:pt x="672" y="248"/>
                  </a:cubicBezTo>
                  <a:cubicBezTo>
                    <a:pt x="672" y="248"/>
                    <a:pt x="672" y="248"/>
                    <a:pt x="672" y="248"/>
                  </a:cubicBezTo>
                  <a:cubicBezTo>
                    <a:pt x="672" y="248"/>
                    <a:pt x="672" y="248"/>
                    <a:pt x="672" y="248"/>
                  </a:cubicBezTo>
                  <a:close/>
                  <a:moveTo>
                    <a:pt x="677" y="257"/>
                  </a:moveTo>
                  <a:cubicBezTo>
                    <a:pt x="677" y="257"/>
                    <a:pt x="677" y="256"/>
                    <a:pt x="676" y="256"/>
                  </a:cubicBezTo>
                  <a:cubicBezTo>
                    <a:pt x="676" y="256"/>
                    <a:pt x="677" y="257"/>
                    <a:pt x="677" y="257"/>
                  </a:cubicBezTo>
                  <a:cubicBezTo>
                    <a:pt x="677" y="257"/>
                    <a:pt x="677" y="257"/>
                    <a:pt x="677" y="257"/>
                  </a:cubicBezTo>
                  <a:cubicBezTo>
                    <a:pt x="677" y="257"/>
                    <a:pt x="677" y="257"/>
                    <a:pt x="677" y="257"/>
                  </a:cubicBezTo>
                  <a:cubicBezTo>
                    <a:pt x="677" y="257"/>
                    <a:pt x="677" y="257"/>
                    <a:pt x="677" y="257"/>
                  </a:cubicBezTo>
                  <a:close/>
                  <a:moveTo>
                    <a:pt x="724" y="243"/>
                  </a:moveTo>
                  <a:cubicBezTo>
                    <a:pt x="724" y="243"/>
                    <a:pt x="724" y="243"/>
                    <a:pt x="724" y="243"/>
                  </a:cubicBezTo>
                  <a:cubicBezTo>
                    <a:pt x="724" y="243"/>
                    <a:pt x="724" y="243"/>
                    <a:pt x="724" y="243"/>
                  </a:cubicBezTo>
                  <a:cubicBezTo>
                    <a:pt x="724" y="243"/>
                    <a:pt x="724" y="243"/>
                    <a:pt x="724" y="243"/>
                  </a:cubicBezTo>
                  <a:close/>
                  <a:moveTo>
                    <a:pt x="734" y="186"/>
                  </a:moveTo>
                  <a:cubicBezTo>
                    <a:pt x="734" y="186"/>
                    <a:pt x="734" y="186"/>
                    <a:pt x="734" y="186"/>
                  </a:cubicBezTo>
                  <a:cubicBezTo>
                    <a:pt x="734" y="186"/>
                    <a:pt x="734" y="186"/>
                    <a:pt x="734" y="186"/>
                  </a:cubicBezTo>
                  <a:cubicBezTo>
                    <a:pt x="734" y="186"/>
                    <a:pt x="734" y="186"/>
                    <a:pt x="734" y="186"/>
                  </a:cubicBezTo>
                  <a:close/>
                  <a:moveTo>
                    <a:pt x="771" y="142"/>
                  </a:moveTo>
                  <a:cubicBezTo>
                    <a:pt x="771" y="142"/>
                    <a:pt x="771" y="142"/>
                    <a:pt x="771" y="142"/>
                  </a:cubicBezTo>
                  <a:cubicBezTo>
                    <a:pt x="771" y="142"/>
                    <a:pt x="771" y="142"/>
                    <a:pt x="771" y="142"/>
                  </a:cubicBezTo>
                  <a:cubicBezTo>
                    <a:pt x="771" y="142"/>
                    <a:pt x="771" y="142"/>
                    <a:pt x="771" y="142"/>
                  </a:cubicBezTo>
                  <a:close/>
                  <a:moveTo>
                    <a:pt x="812" y="89"/>
                  </a:moveTo>
                  <a:cubicBezTo>
                    <a:pt x="812" y="89"/>
                    <a:pt x="812" y="89"/>
                    <a:pt x="812" y="89"/>
                  </a:cubicBezTo>
                  <a:cubicBezTo>
                    <a:pt x="812" y="89"/>
                    <a:pt x="812" y="89"/>
                    <a:pt x="812" y="89"/>
                  </a:cubicBezTo>
                  <a:cubicBezTo>
                    <a:pt x="812" y="89"/>
                    <a:pt x="812" y="89"/>
                    <a:pt x="812" y="89"/>
                  </a:cubicBezTo>
                  <a:close/>
                  <a:moveTo>
                    <a:pt x="704" y="95"/>
                  </a:moveTo>
                  <a:cubicBezTo>
                    <a:pt x="704" y="95"/>
                    <a:pt x="704" y="95"/>
                    <a:pt x="704" y="95"/>
                  </a:cubicBezTo>
                  <a:cubicBezTo>
                    <a:pt x="704" y="95"/>
                    <a:pt x="704" y="95"/>
                    <a:pt x="704" y="95"/>
                  </a:cubicBezTo>
                  <a:cubicBezTo>
                    <a:pt x="704" y="95"/>
                    <a:pt x="704" y="95"/>
                    <a:pt x="704" y="95"/>
                  </a:cubicBezTo>
                  <a:close/>
                  <a:moveTo>
                    <a:pt x="594" y="254"/>
                  </a:moveTo>
                  <a:cubicBezTo>
                    <a:pt x="594" y="255"/>
                    <a:pt x="595" y="254"/>
                    <a:pt x="596" y="254"/>
                  </a:cubicBezTo>
                  <a:cubicBezTo>
                    <a:pt x="596" y="254"/>
                    <a:pt x="592" y="256"/>
                    <a:pt x="592" y="257"/>
                  </a:cubicBezTo>
                  <a:cubicBezTo>
                    <a:pt x="592" y="258"/>
                    <a:pt x="595" y="261"/>
                    <a:pt x="592" y="260"/>
                  </a:cubicBezTo>
                  <a:cubicBezTo>
                    <a:pt x="590" y="260"/>
                    <a:pt x="591" y="255"/>
                    <a:pt x="588" y="256"/>
                  </a:cubicBezTo>
                  <a:cubicBezTo>
                    <a:pt x="588" y="255"/>
                    <a:pt x="588" y="255"/>
                    <a:pt x="588" y="255"/>
                  </a:cubicBezTo>
                  <a:cubicBezTo>
                    <a:pt x="588" y="255"/>
                    <a:pt x="584" y="255"/>
                    <a:pt x="584" y="255"/>
                  </a:cubicBezTo>
                  <a:cubicBezTo>
                    <a:pt x="583" y="255"/>
                    <a:pt x="581" y="256"/>
                    <a:pt x="580" y="257"/>
                  </a:cubicBezTo>
                  <a:cubicBezTo>
                    <a:pt x="578" y="261"/>
                    <a:pt x="582" y="262"/>
                    <a:pt x="585" y="262"/>
                  </a:cubicBezTo>
                  <a:cubicBezTo>
                    <a:pt x="584" y="263"/>
                    <a:pt x="586" y="264"/>
                    <a:pt x="586" y="265"/>
                  </a:cubicBezTo>
                  <a:cubicBezTo>
                    <a:pt x="585" y="265"/>
                    <a:pt x="582" y="265"/>
                    <a:pt x="583" y="266"/>
                  </a:cubicBezTo>
                  <a:cubicBezTo>
                    <a:pt x="583" y="268"/>
                    <a:pt x="589" y="268"/>
                    <a:pt x="590" y="268"/>
                  </a:cubicBezTo>
                  <a:cubicBezTo>
                    <a:pt x="589" y="268"/>
                    <a:pt x="589" y="269"/>
                    <a:pt x="588" y="269"/>
                  </a:cubicBezTo>
                  <a:cubicBezTo>
                    <a:pt x="587" y="269"/>
                    <a:pt x="587" y="268"/>
                    <a:pt x="586" y="268"/>
                  </a:cubicBezTo>
                  <a:cubicBezTo>
                    <a:pt x="585" y="269"/>
                    <a:pt x="585" y="268"/>
                    <a:pt x="585" y="270"/>
                  </a:cubicBezTo>
                  <a:cubicBezTo>
                    <a:pt x="583" y="274"/>
                    <a:pt x="588" y="272"/>
                    <a:pt x="589" y="273"/>
                  </a:cubicBezTo>
                  <a:cubicBezTo>
                    <a:pt x="588" y="274"/>
                    <a:pt x="587" y="275"/>
                    <a:pt x="586" y="275"/>
                  </a:cubicBezTo>
                  <a:cubicBezTo>
                    <a:pt x="585" y="272"/>
                    <a:pt x="582" y="270"/>
                    <a:pt x="580" y="267"/>
                  </a:cubicBezTo>
                  <a:cubicBezTo>
                    <a:pt x="578" y="265"/>
                    <a:pt x="578" y="262"/>
                    <a:pt x="576" y="260"/>
                  </a:cubicBezTo>
                  <a:cubicBezTo>
                    <a:pt x="574" y="259"/>
                    <a:pt x="571" y="262"/>
                    <a:pt x="571" y="264"/>
                  </a:cubicBezTo>
                  <a:cubicBezTo>
                    <a:pt x="571" y="269"/>
                    <a:pt x="575" y="266"/>
                    <a:pt x="577" y="266"/>
                  </a:cubicBezTo>
                  <a:cubicBezTo>
                    <a:pt x="576" y="268"/>
                    <a:pt x="573" y="268"/>
                    <a:pt x="573" y="270"/>
                  </a:cubicBezTo>
                  <a:cubicBezTo>
                    <a:pt x="573" y="273"/>
                    <a:pt x="575" y="273"/>
                    <a:pt x="577" y="272"/>
                  </a:cubicBezTo>
                  <a:cubicBezTo>
                    <a:pt x="577" y="273"/>
                    <a:pt x="576" y="273"/>
                    <a:pt x="575" y="274"/>
                  </a:cubicBezTo>
                  <a:cubicBezTo>
                    <a:pt x="575" y="275"/>
                    <a:pt x="576" y="275"/>
                    <a:pt x="576" y="276"/>
                  </a:cubicBezTo>
                  <a:cubicBezTo>
                    <a:pt x="577" y="278"/>
                    <a:pt x="577" y="278"/>
                    <a:pt x="579" y="277"/>
                  </a:cubicBezTo>
                  <a:cubicBezTo>
                    <a:pt x="579" y="279"/>
                    <a:pt x="577" y="279"/>
                    <a:pt x="576" y="279"/>
                  </a:cubicBezTo>
                  <a:cubicBezTo>
                    <a:pt x="575" y="278"/>
                    <a:pt x="575" y="276"/>
                    <a:pt x="573" y="276"/>
                  </a:cubicBezTo>
                  <a:cubicBezTo>
                    <a:pt x="573" y="275"/>
                    <a:pt x="570" y="276"/>
                    <a:pt x="570" y="278"/>
                  </a:cubicBezTo>
                  <a:cubicBezTo>
                    <a:pt x="570" y="279"/>
                    <a:pt x="571" y="278"/>
                    <a:pt x="572" y="278"/>
                  </a:cubicBezTo>
                  <a:cubicBezTo>
                    <a:pt x="571" y="279"/>
                    <a:pt x="573" y="280"/>
                    <a:pt x="572" y="281"/>
                  </a:cubicBezTo>
                  <a:cubicBezTo>
                    <a:pt x="569" y="278"/>
                    <a:pt x="568" y="283"/>
                    <a:pt x="567" y="283"/>
                  </a:cubicBezTo>
                  <a:cubicBezTo>
                    <a:pt x="568" y="283"/>
                    <a:pt x="567" y="285"/>
                    <a:pt x="569" y="285"/>
                  </a:cubicBezTo>
                  <a:cubicBezTo>
                    <a:pt x="570" y="286"/>
                    <a:pt x="573" y="284"/>
                    <a:pt x="574" y="284"/>
                  </a:cubicBezTo>
                  <a:cubicBezTo>
                    <a:pt x="579" y="283"/>
                    <a:pt x="583" y="282"/>
                    <a:pt x="588" y="281"/>
                  </a:cubicBezTo>
                  <a:cubicBezTo>
                    <a:pt x="587" y="281"/>
                    <a:pt x="588" y="282"/>
                    <a:pt x="588" y="283"/>
                  </a:cubicBezTo>
                  <a:cubicBezTo>
                    <a:pt x="587" y="284"/>
                    <a:pt x="585" y="284"/>
                    <a:pt x="586" y="285"/>
                  </a:cubicBezTo>
                  <a:cubicBezTo>
                    <a:pt x="586" y="285"/>
                    <a:pt x="586" y="285"/>
                    <a:pt x="586" y="285"/>
                  </a:cubicBezTo>
                  <a:cubicBezTo>
                    <a:pt x="586" y="285"/>
                    <a:pt x="585" y="285"/>
                    <a:pt x="584" y="285"/>
                  </a:cubicBezTo>
                  <a:cubicBezTo>
                    <a:pt x="584" y="285"/>
                    <a:pt x="588" y="285"/>
                    <a:pt x="588" y="285"/>
                  </a:cubicBezTo>
                  <a:cubicBezTo>
                    <a:pt x="588" y="286"/>
                    <a:pt x="584" y="286"/>
                    <a:pt x="584" y="286"/>
                  </a:cubicBezTo>
                  <a:cubicBezTo>
                    <a:pt x="584" y="287"/>
                    <a:pt x="585" y="286"/>
                    <a:pt x="586" y="287"/>
                  </a:cubicBezTo>
                  <a:cubicBezTo>
                    <a:pt x="584" y="287"/>
                    <a:pt x="583" y="287"/>
                    <a:pt x="581" y="288"/>
                  </a:cubicBezTo>
                  <a:cubicBezTo>
                    <a:pt x="582" y="288"/>
                    <a:pt x="583" y="289"/>
                    <a:pt x="582" y="289"/>
                  </a:cubicBezTo>
                  <a:cubicBezTo>
                    <a:pt x="582" y="289"/>
                    <a:pt x="582" y="290"/>
                    <a:pt x="581" y="290"/>
                  </a:cubicBezTo>
                  <a:cubicBezTo>
                    <a:pt x="582" y="290"/>
                    <a:pt x="582" y="290"/>
                    <a:pt x="582" y="291"/>
                  </a:cubicBezTo>
                  <a:cubicBezTo>
                    <a:pt x="582" y="292"/>
                    <a:pt x="583" y="290"/>
                    <a:pt x="584" y="291"/>
                  </a:cubicBezTo>
                  <a:cubicBezTo>
                    <a:pt x="585" y="291"/>
                    <a:pt x="583" y="292"/>
                    <a:pt x="584" y="292"/>
                  </a:cubicBezTo>
                  <a:cubicBezTo>
                    <a:pt x="584" y="292"/>
                    <a:pt x="585" y="292"/>
                    <a:pt x="586" y="293"/>
                  </a:cubicBezTo>
                  <a:cubicBezTo>
                    <a:pt x="579" y="293"/>
                    <a:pt x="586" y="306"/>
                    <a:pt x="590" y="296"/>
                  </a:cubicBezTo>
                  <a:cubicBezTo>
                    <a:pt x="591" y="297"/>
                    <a:pt x="589" y="299"/>
                    <a:pt x="592" y="299"/>
                  </a:cubicBezTo>
                  <a:cubicBezTo>
                    <a:pt x="594" y="297"/>
                    <a:pt x="595" y="299"/>
                    <a:pt x="597" y="299"/>
                  </a:cubicBezTo>
                  <a:cubicBezTo>
                    <a:pt x="602" y="298"/>
                    <a:pt x="597" y="295"/>
                    <a:pt x="599" y="293"/>
                  </a:cubicBezTo>
                  <a:cubicBezTo>
                    <a:pt x="598" y="295"/>
                    <a:pt x="601" y="297"/>
                    <a:pt x="602" y="295"/>
                  </a:cubicBezTo>
                  <a:cubicBezTo>
                    <a:pt x="602" y="293"/>
                    <a:pt x="600" y="290"/>
                    <a:pt x="599" y="291"/>
                  </a:cubicBezTo>
                  <a:cubicBezTo>
                    <a:pt x="598" y="291"/>
                    <a:pt x="598" y="290"/>
                    <a:pt x="598" y="289"/>
                  </a:cubicBezTo>
                  <a:cubicBezTo>
                    <a:pt x="599" y="290"/>
                    <a:pt x="599" y="290"/>
                    <a:pt x="600" y="289"/>
                  </a:cubicBezTo>
                  <a:cubicBezTo>
                    <a:pt x="600" y="289"/>
                    <a:pt x="599" y="289"/>
                    <a:pt x="599" y="288"/>
                  </a:cubicBezTo>
                  <a:cubicBezTo>
                    <a:pt x="599" y="288"/>
                    <a:pt x="600" y="288"/>
                    <a:pt x="600" y="288"/>
                  </a:cubicBezTo>
                  <a:cubicBezTo>
                    <a:pt x="600" y="287"/>
                    <a:pt x="599" y="287"/>
                    <a:pt x="599" y="286"/>
                  </a:cubicBezTo>
                  <a:cubicBezTo>
                    <a:pt x="600" y="285"/>
                    <a:pt x="600" y="286"/>
                    <a:pt x="601" y="287"/>
                  </a:cubicBezTo>
                  <a:cubicBezTo>
                    <a:pt x="601" y="286"/>
                    <a:pt x="600" y="284"/>
                    <a:pt x="600" y="284"/>
                  </a:cubicBezTo>
                  <a:cubicBezTo>
                    <a:pt x="601" y="284"/>
                    <a:pt x="603" y="288"/>
                    <a:pt x="604" y="288"/>
                  </a:cubicBezTo>
                  <a:cubicBezTo>
                    <a:pt x="603" y="285"/>
                    <a:pt x="605" y="279"/>
                    <a:pt x="599" y="279"/>
                  </a:cubicBezTo>
                  <a:cubicBezTo>
                    <a:pt x="603" y="277"/>
                    <a:pt x="601" y="276"/>
                    <a:pt x="601" y="273"/>
                  </a:cubicBezTo>
                  <a:cubicBezTo>
                    <a:pt x="601" y="270"/>
                    <a:pt x="602" y="268"/>
                    <a:pt x="602" y="266"/>
                  </a:cubicBezTo>
                  <a:cubicBezTo>
                    <a:pt x="601" y="264"/>
                    <a:pt x="602" y="261"/>
                    <a:pt x="601" y="259"/>
                  </a:cubicBezTo>
                  <a:cubicBezTo>
                    <a:pt x="600" y="257"/>
                    <a:pt x="598" y="257"/>
                    <a:pt x="597" y="256"/>
                  </a:cubicBezTo>
                  <a:cubicBezTo>
                    <a:pt x="598" y="257"/>
                    <a:pt x="597" y="254"/>
                    <a:pt x="596" y="254"/>
                  </a:cubicBezTo>
                  <a:cubicBezTo>
                    <a:pt x="596" y="253"/>
                    <a:pt x="593" y="252"/>
                    <a:pt x="594" y="254"/>
                  </a:cubicBezTo>
                  <a:cubicBezTo>
                    <a:pt x="594" y="254"/>
                    <a:pt x="594" y="253"/>
                    <a:pt x="594" y="253"/>
                  </a:cubicBezTo>
                  <a:cubicBezTo>
                    <a:pt x="594" y="253"/>
                    <a:pt x="594" y="254"/>
                    <a:pt x="594" y="254"/>
                  </a:cubicBezTo>
                  <a:cubicBezTo>
                    <a:pt x="594" y="254"/>
                    <a:pt x="594" y="253"/>
                    <a:pt x="594" y="253"/>
                  </a:cubicBezTo>
                  <a:cubicBezTo>
                    <a:pt x="594" y="253"/>
                    <a:pt x="594" y="254"/>
                    <a:pt x="594" y="254"/>
                  </a:cubicBezTo>
                  <a:close/>
                  <a:moveTo>
                    <a:pt x="616" y="219"/>
                  </a:moveTo>
                  <a:cubicBezTo>
                    <a:pt x="611" y="221"/>
                    <a:pt x="608" y="229"/>
                    <a:pt x="615" y="230"/>
                  </a:cubicBezTo>
                  <a:cubicBezTo>
                    <a:pt x="618" y="230"/>
                    <a:pt x="620" y="229"/>
                    <a:pt x="623" y="230"/>
                  </a:cubicBezTo>
                  <a:cubicBezTo>
                    <a:pt x="625" y="230"/>
                    <a:pt x="628" y="231"/>
                    <a:pt x="629" y="229"/>
                  </a:cubicBezTo>
                  <a:cubicBezTo>
                    <a:pt x="630" y="228"/>
                    <a:pt x="630" y="226"/>
                    <a:pt x="630" y="225"/>
                  </a:cubicBezTo>
                  <a:cubicBezTo>
                    <a:pt x="630" y="226"/>
                    <a:pt x="632" y="223"/>
                    <a:pt x="631" y="224"/>
                  </a:cubicBezTo>
                  <a:cubicBezTo>
                    <a:pt x="632" y="222"/>
                    <a:pt x="630" y="221"/>
                    <a:pt x="627" y="220"/>
                  </a:cubicBezTo>
                  <a:cubicBezTo>
                    <a:pt x="625" y="220"/>
                    <a:pt x="622" y="220"/>
                    <a:pt x="620" y="220"/>
                  </a:cubicBezTo>
                  <a:cubicBezTo>
                    <a:pt x="619" y="220"/>
                    <a:pt x="618" y="221"/>
                    <a:pt x="617" y="221"/>
                  </a:cubicBezTo>
                  <a:cubicBezTo>
                    <a:pt x="616" y="220"/>
                    <a:pt x="617" y="219"/>
                    <a:pt x="616" y="219"/>
                  </a:cubicBezTo>
                  <a:cubicBezTo>
                    <a:pt x="617" y="219"/>
                    <a:pt x="614" y="220"/>
                    <a:pt x="614" y="220"/>
                  </a:cubicBezTo>
                  <a:cubicBezTo>
                    <a:pt x="614" y="220"/>
                    <a:pt x="616" y="219"/>
                    <a:pt x="616" y="219"/>
                  </a:cubicBezTo>
                  <a:close/>
                  <a:moveTo>
                    <a:pt x="653" y="227"/>
                  </a:moveTo>
                  <a:cubicBezTo>
                    <a:pt x="651" y="224"/>
                    <a:pt x="645" y="222"/>
                    <a:pt x="644" y="227"/>
                  </a:cubicBezTo>
                  <a:cubicBezTo>
                    <a:pt x="643" y="230"/>
                    <a:pt x="646" y="235"/>
                    <a:pt x="648" y="236"/>
                  </a:cubicBezTo>
                  <a:cubicBezTo>
                    <a:pt x="655" y="241"/>
                    <a:pt x="656" y="230"/>
                    <a:pt x="653" y="227"/>
                  </a:cubicBezTo>
                  <a:cubicBezTo>
                    <a:pt x="653" y="227"/>
                    <a:pt x="653" y="227"/>
                    <a:pt x="653" y="227"/>
                  </a:cubicBezTo>
                  <a:cubicBezTo>
                    <a:pt x="653" y="227"/>
                    <a:pt x="653" y="227"/>
                    <a:pt x="652" y="227"/>
                  </a:cubicBezTo>
                  <a:cubicBezTo>
                    <a:pt x="653" y="227"/>
                    <a:pt x="653" y="227"/>
                    <a:pt x="653" y="227"/>
                  </a:cubicBezTo>
                  <a:cubicBezTo>
                    <a:pt x="653" y="227"/>
                    <a:pt x="652" y="227"/>
                    <a:pt x="652" y="226"/>
                  </a:cubicBezTo>
                  <a:cubicBezTo>
                    <a:pt x="652" y="226"/>
                    <a:pt x="653" y="228"/>
                    <a:pt x="653" y="227"/>
                  </a:cubicBezTo>
                  <a:close/>
                  <a:moveTo>
                    <a:pt x="587" y="147"/>
                  </a:moveTo>
                  <a:cubicBezTo>
                    <a:pt x="587" y="147"/>
                    <a:pt x="588" y="147"/>
                    <a:pt x="589" y="147"/>
                  </a:cubicBezTo>
                  <a:cubicBezTo>
                    <a:pt x="589" y="147"/>
                    <a:pt x="590" y="148"/>
                    <a:pt x="591" y="149"/>
                  </a:cubicBezTo>
                  <a:cubicBezTo>
                    <a:pt x="590" y="152"/>
                    <a:pt x="592" y="152"/>
                    <a:pt x="593" y="155"/>
                  </a:cubicBezTo>
                  <a:cubicBezTo>
                    <a:pt x="593" y="154"/>
                    <a:pt x="594" y="152"/>
                    <a:pt x="595" y="151"/>
                  </a:cubicBezTo>
                  <a:cubicBezTo>
                    <a:pt x="595" y="148"/>
                    <a:pt x="594" y="145"/>
                    <a:pt x="594" y="143"/>
                  </a:cubicBezTo>
                  <a:cubicBezTo>
                    <a:pt x="594" y="141"/>
                    <a:pt x="594" y="139"/>
                    <a:pt x="592" y="139"/>
                  </a:cubicBezTo>
                  <a:cubicBezTo>
                    <a:pt x="591" y="138"/>
                    <a:pt x="590" y="139"/>
                    <a:pt x="590" y="138"/>
                  </a:cubicBezTo>
                  <a:cubicBezTo>
                    <a:pt x="589" y="138"/>
                    <a:pt x="589" y="138"/>
                    <a:pt x="588" y="138"/>
                  </a:cubicBezTo>
                  <a:cubicBezTo>
                    <a:pt x="583" y="137"/>
                    <a:pt x="584" y="148"/>
                    <a:pt x="587" y="147"/>
                  </a:cubicBezTo>
                  <a:cubicBezTo>
                    <a:pt x="587" y="147"/>
                    <a:pt x="587" y="147"/>
                    <a:pt x="586" y="147"/>
                  </a:cubicBezTo>
                  <a:cubicBezTo>
                    <a:pt x="587" y="147"/>
                    <a:pt x="587" y="147"/>
                    <a:pt x="587" y="147"/>
                  </a:cubicBezTo>
                  <a:cubicBezTo>
                    <a:pt x="587" y="147"/>
                    <a:pt x="587" y="147"/>
                    <a:pt x="586" y="147"/>
                  </a:cubicBezTo>
                  <a:cubicBezTo>
                    <a:pt x="587" y="147"/>
                    <a:pt x="587" y="147"/>
                    <a:pt x="587" y="147"/>
                  </a:cubicBezTo>
                  <a:cubicBezTo>
                    <a:pt x="587" y="147"/>
                    <a:pt x="587" y="147"/>
                    <a:pt x="586" y="147"/>
                  </a:cubicBezTo>
                  <a:cubicBezTo>
                    <a:pt x="587" y="147"/>
                    <a:pt x="587" y="147"/>
                    <a:pt x="587" y="147"/>
                  </a:cubicBezTo>
                  <a:close/>
                  <a:moveTo>
                    <a:pt x="468" y="269"/>
                  </a:moveTo>
                  <a:cubicBezTo>
                    <a:pt x="467" y="268"/>
                    <a:pt x="466" y="271"/>
                    <a:pt x="465" y="272"/>
                  </a:cubicBezTo>
                  <a:cubicBezTo>
                    <a:pt x="463" y="273"/>
                    <a:pt x="462" y="274"/>
                    <a:pt x="461" y="275"/>
                  </a:cubicBezTo>
                  <a:cubicBezTo>
                    <a:pt x="459" y="278"/>
                    <a:pt x="454" y="282"/>
                    <a:pt x="458" y="284"/>
                  </a:cubicBezTo>
                  <a:cubicBezTo>
                    <a:pt x="462" y="287"/>
                    <a:pt x="464" y="282"/>
                    <a:pt x="466" y="279"/>
                  </a:cubicBezTo>
                  <a:cubicBezTo>
                    <a:pt x="467" y="277"/>
                    <a:pt x="471" y="271"/>
                    <a:pt x="468" y="269"/>
                  </a:cubicBezTo>
                  <a:cubicBezTo>
                    <a:pt x="468" y="269"/>
                    <a:pt x="468" y="269"/>
                    <a:pt x="469" y="269"/>
                  </a:cubicBezTo>
                  <a:cubicBezTo>
                    <a:pt x="468" y="269"/>
                    <a:pt x="468" y="269"/>
                    <a:pt x="468" y="269"/>
                  </a:cubicBezTo>
                  <a:cubicBezTo>
                    <a:pt x="468" y="269"/>
                    <a:pt x="469" y="270"/>
                    <a:pt x="468" y="269"/>
                  </a:cubicBezTo>
                  <a:close/>
                  <a:moveTo>
                    <a:pt x="566" y="264"/>
                  </a:moveTo>
                  <a:cubicBezTo>
                    <a:pt x="563" y="265"/>
                    <a:pt x="559" y="264"/>
                    <a:pt x="557" y="267"/>
                  </a:cubicBezTo>
                  <a:cubicBezTo>
                    <a:pt x="555" y="270"/>
                    <a:pt x="560" y="272"/>
                    <a:pt x="562" y="272"/>
                  </a:cubicBezTo>
                  <a:cubicBezTo>
                    <a:pt x="565" y="272"/>
                    <a:pt x="568" y="271"/>
                    <a:pt x="569" y="268"/>
                  </a:cubicBezTo>
                  <a:cubicBezTo>
                    <a:pt x="569" y="265"/>
                    <a:pt x="568" y="263"/>
                    <a:pt x="565" y="264"/>
                  </a:cubicBezTo>
                  <a:cubicBezTo>
                    <a:pt x="566" y="264"/>
                    <a:pt x="566" y="264"/>
                    <a:pt x="566" y="264"/>
                  </a:cubicBezTo>
                  <a:cubicBezTo>
                    <a:pt x="566" y="264"/>
                    <a:pt x="565" y="264"/>
                    <a:pt x="565" y="264"/>
                  </a:cubicBezTo>
                  <a:cubicBezTo>
                    <a:pt x="565" y="264"/>
                    <a:pt x="566" y="264"/>
                    <a:pt x="566" y="264"/>
                  </a:cubicBezTo>
                  <a:cubicBezTo>
                    <a:pt x="566" y="264"/>
                    <a:pt x="565" y="264"/>
                    <a:pt x="565" y="264"/>
                  </a:cubicBezTo>
                  <a:cubicBezTo>
                    <a:pt x="565" y="264"/>
                    <a:pt x="567" y="263"/>
                    <a:pt x="566" y="264"/>
                  </a:cubicBezTo>
                  <a:close/>
                  <a:moveTo>
                    <a:pt x="555" y="256"/>
                  </a:moveTo>
                  <a:cubicBezTo>
                    <a:pt x="554" y="257"/>
                    <a:pt x="556" y="258"/>
                    <a:pt x="557" y="259"/>
                  </a:cubicBezTo>
                  <a:cubicBezTo>
                    <a:pt x="557" y="260"/>
                    <a:pt x="557" y="262"/>
                    <a:pt x="559" y="263"/>
                  </a:cubicBezTo>
                  <a:cubicBezTo>
                    <a:pt x="558" y="263"/>
                    <a:pt x="558" y="263"/>
                    <a:pt x="557" y="263"/>
                  </a:cubicBezTo>
                  <a:cubicBezTo>
                    <a:pt x="559" y="263"/>
                    <a:pt x="562" y="264"/>
                    <a:pt x="564" y="263"/>
                  </a:cubicBezTo>
                  <a:cubicBezTo>
                    <a:pt x="565" y="262"/>
                    <a:pt x="566" y="260"/>
                    <a:pt x="564" y="259"/>
                  </a:cubicBezTo>
                  <a:cubicBezTo>
                    <a:pt x="564" y="258"/>
                    <a:pt x="563" y="259"/>
                    <a:pt x="563" y="258"/>
                  </a:cubicBezTo>
                  <a:cubicBezTo>
                    <a:pt x="563" y="258"/>
                    <a:pt x="562" y="257"/>
                    <a:pt x="562" y="257"/>
                  </a:cubicBezTo>
                  <a:cubicBezTo>
                    <a:pt x="560" y="256"/>
                    <a:pt x="561" y="256"/>
                    <a:pt x="559" y="256"/>
                  </a:cubicBezTo>
                  <a:cubicBezTo>
                    <a:pt x="561" y="253"/>
                    <a:pt x="556" y="254"/>
                    <a:pt x="555" y="256"/>
                  </a:cubicBezTo>
                  <a:close/>
                  <a:moveTo>
                    <a:pt x="554" y="296"/>
                  </a:moveTo>
                  <a:cubicBezTo>
                    <a:pt x="556" y="297"/>
                    <a:pt x="558" y="299"/>
                    <a:pt x="561" y="297"/>
                  </a:cubicBezTo>
                  <a:cubicBezTo>
                    <a:pt x="563" y="295"/>
                    <a:pt x="562" y="292"/>
                    <a:pt x="561" y="290"/>
                  </a:cubicBezTo>
                  <a:cubicBezTo>
                    <a:pt x="557" y="284"/>
                    <a:pt x="551" y="294"/>
                    <a:pt x="554" y="296"/>
                  </a:cubicBezTo>
                  <a:cubicBezTo>
                    <a:pt x="554" y="296"/>
                    <a:pt x="554" y="296"/>
                    <a:pt x="554" y="296"/>
                  </a:cubicBezTo>
                  <a:cubicBezTo>
                    <a:pt x="554" y="296"/>
                    <a:pt x="554" y="296"/>
                    <a:pt x="554" y="296"/>
                  </a:cubicBezTo>
                  <a:cubicBezTo>
                    <a:pt x="554" y="296"/>
                    <a:pt x="554" y="296"/>
                    <a:pt x="554" y="296"/>
                  </a:cubicBezTo>
                  <a:close/>
                  <a:moveTo>
                    <a:pt x="488" y="219"/>
                  </a:moveTo>
                  <a:cubicBezTo>
                    <a:pt x="489" y="220"/>
                    <a:pt x="489" y="222"/>
                    <a:pt x="491" y="222"/>
                  </a:cubicBezTo>
                  <a:cubicBezTo>
                    <a:pt x="492" y="222"/>
                    <a:pt x="494" y="221"/>
                    <a:pt x="494" y="219"/>
                  </a:cubicBezTo>
                  <a:cubicBezTo>
                    <a:pt x="495" y="217"/>
                    <a:pt x="491" y="215"/>
                    <a:pt x="492" y="213"/>
                  </a:cubicBezTo>
                  <a:cubicBezTo>
                    <a:pt x="491" y="213"/>
                    <a:pt x="491" y="213"/>
                    <a:pt x="490" y="213"/>
                  </a:cubicBezTo>
                  <a:cubicBezTo>
                    <a:pt x="490" y="213"/>
                    <a:pt x="490" y="212"/>
                    <a:pt x="490" y="211"/>
                  </a:cubicBezTo>
                  <a:cubicBezTo>
                    <a:pt x="489" y="210"/>
                    <a:pt x="489" y="211"/>
                    <a:pt x="487" y="212"/>
                  </a:cubicBezTo>
                  <a:cubicBezTo>
                    <a:pt x="487" y="212"/>
                    <a:pt x="485" y="214"/>
                    <a:pt x="485" y="214"/>
                  </a:cubicBezTo>
                  <a:cubicBezTo>
                    <a:pt x="485" y="216"/>
                    <a:pt x="487" y="218"/>
                    <a:pt x="488" y="219"/>
                  </a:cubicBezTo>
                  <a:cubicBezTo>
                    <a:pt x="488" y="219"/>
                    <a:pt x="488" y="219"/>
                    <a:pt x="487" y="219"/>
                  </a:cubicBezTo>
                  <a:cubicBezTo>
                    <a:pt x="488" y="219"/>
                    <a:pt x="488" y="219"/>
                    <a:pt x="488" y="219"/>
                  </a:cubicBezTo>
                  <a:cubicBezTo>
                    <a:pt x="488" y="219"/>
                    <a:pt x="488" y="219"/>
                    <a:pt x="488" y="219"/>
                  </a:cubicBezTo>
                  <a:cubicBezTo>
                    <a:pt x="488" y="219"/>
                    <a:pt x="488" y="219"/>
                    <a:pt x="488" y="219"/>
                  </a:cubicBezTo>
                  <a:cubicBezTo>
                    <a:pt x="488" y="219"/>
                    <a:pt x="488" y="219"/>
                    <a:pt x="488" y="219"/>
                  </a:cubicBezTo>
                  <a:cubicBezTo>
                    <a:pt x="488" y="219"/>
                    <a:pt x="488" y="219"/>
                    <a:pt x="488" y="219"/>
                  </a:cubicBezTo>
                  <a:close/>
                  <a:moveTo>
                    <a:pt x="570" y="220"/>
                  </a:moveTo>
                  <a:cubicBezTo>
                    <a:pt x="571" y="221"/>
                    <a:pt x="571" y="222"/>
                    <a:pt x="572" y="223"/>
                  </a:cubicBezTo>
                  <a:cubicBezTo>
                    <a:pt x="574" y="223"/>
                    <a:pt x="575" y="222"/>
                    <a:pt x="576" y="222"/>
                  </a:cubicBezTo>
                  <a:cubicBezTo>
                    <a:pt x="579" y="221"/>
                    <a:pt x="580" y="221"/>
                    <a:pt x="578" y="218"/>
                  </a:cubicBezTo>
                  <a:cubicBezTo>
                    <a:pt x="577" y="216"/>
                    <a:pt x="574" y="215"/>
                    <a:pt x="572" y="216"/>
                  </a:cubicBezTo>
                  <a:cubicBezTo>
                    <a:pt x="570" y="216"/>
                    <a:pt x="567" y="219"/>
                    <a:pt x="570" y="220"/>
                  </a:cubicBezTo>
                  <a:cubicBezTo>
                    <a:pt x="570" y="220"/>
                    <a:pt x="569" y="220"/>
                    <a:pt x="569" y="220"/>
                  </a:cubicBezTo>
                  <a:cubicBezTo>
                    <a:pt x="569" y="220"/>
                    <a:pt x="570" y="220"/>
                    <a:pt x="570" y="220"/>
                  </a:cubicBezTo>
                  <a:cubicBezTo>
                    <a:pt x="570" y="220"/>
                    <a:pt x="569" y="220"/>
                    <a:pt x="569" y="220"/>
                  </a:cubicBezTo>
                  <a:cubicBezTo>
                    <a:pt x="569" y="220"/>
                    <a:pt x="570" y="220"/>
                    <a:pt x="570" y="220"/>
                  </a:cubicBezTo>
                  <a:cubicBezTo>
                    <a:pt x="570" y="220"/>
                    <a:pt x="569" y="220"/>
                    <a:pt x="569" y="220"/>
                  </a:cubicBezTo>
                  <a:cubicBezTo>
                    <a:pt x="569" y="220"/>
                    <a:pt x="570" y="220"/>
                    <a:pt x="570" y="220"/>
                  </a:cubicBezTo>
                  <a:close/>
                  <a:moveTo>
                    <a:pt x="514" y="217"/>
                  </a:moveTo>
                  <a:cubicBezTo>
                    <a:pt x="517" y="217"/>
                    <a:pt x="522" y="215"/>
                    <a:pt x="522" y="212"/>
                  </a:cubicBezTo>
                  <a:cubicBezTo>
                    <a:pt x="522" y="209"/>
                    <a:pt x="519" y="209"/>
                    <a:pt x="516" y="209"/>
                  </a:cubicBezTo>
                  <a:cubicBezTo>
                    <a:pt x="512" y="210"/>
                    <a:pt x="509" y="211"/>
                    <a:pt x="505" y="212"/>
                  </a:cubicBezTo>
                  <a:cubicBezTo>
                    <a:pt x="503" y="213"/>
                    <a:pt x="502" y="214"/>
                    <a:pt x="500" y="215"/>
                  </a:cubicBezTo>
                  <a:cubicBezTo>
                    <a:pt x="499" y="216"/>
                    <a:pt x="498" y="215"/>
                    <a:pt x="497" y="217"/>
                  </a:cubicBezTo>
                  <a:cubicBezTo>
                    <a:pt x="496" y="219"/>
                    <a:pt x="497" y="226"/>
                    <a:pt x="499" y="228"/>
                  </a:cubicBezTo>
                  <a:cubicBezTo>
                    <a:pt x="501" y="231"/>
                    <a:pt x="504" y="234"/>
                    <a:pt x="508" y="232"/>
                  </a:cubicBezTo>
                  <a:cubicBezTo>
                    <a:pt x="512" y="231"/>
                    <a:pt x="516" y="230"/>
                    <a:pt x="518" y="226"/>
                  </a:cubicBezTo>
                  <a:cubicBezTo>
                    <a:pt x="519" y="225"/>
                    <a:pt x="520" y="222"/>
                    <a:pt x="518" y="221"/>
                  </a:cubicBezTo>
                  <a:cubicBezTo>
                    <a:pt x="517" y="220"/>
                    <a:pt x="516" y="220"/>
                    <a:pt x="515" y="220"/>
                  </a:cubicBezTo>
                  <a:cubicBezTo>
                    <a:pt x="514" y="219"/>
                    <a:pt x="514" y="218"/>
                    <a:pt x="513" y="218"/>
                  </a:cubicBezTo>
                  <a:cubicBezTo>
                    <a:pt x="513" y="218"/>
                    <a:pt x="513" y="217"/>
                    <a:pt x="514" y="217"/>
                  </a:cubicBezTo>
                  <a:cubicBezTo>
                    <a:pt x="513" y="217"/>
                    <a:pt x="514" y="217"/>
                    <a:pt x="514" y="217"/>
                  </a:cubicBezTo>
                  <a:cubicBezTo>
                    <a:pt x="514" y="217"/>
                    <a:pt x="513" y="217"/>
                    <a:pt x="514" y="217"/>
                  </a:cubicBezTo>
                  <a:close/>
                  <a:moveTo>
                    <a:pt x="493" y="247"/>
                  </a:moveTo>
                  <a:cubicBezTo>
                    <a:pt x="491" y="247"/>
                    <a:pt x="487" y="247"/>
                    <a:pt x="487" y="249"/>
                  </a:cubicBezTo>
                  <a:cubicBezTo>
                    <a:pt x="486" y="251"/>
                    <a:pt x="489" y="252"/>
                    <a:pt x="491" y="252"/>
                  </a:cubicBezTo>
                  <a:cubicBezTo>
                    <a:pt x="496" y="253"/>
                    <a:pt x="498" y="249"/>
                    <a:pt x="492" y="247"/>
                  </a:cubicBezTo>
                  <a:cubicBezTo>
                    <a:pt x="493" y="247"/>
                    <a:pt x="493" y="246"/>
                    <a:pt x="492" y="247"/>
                  </a:cubicBezTo>
                  <a:cubicBezTo>
                    <a:pt x="492" y="247"/>
                    <a:pt x="492" y="247"/>
                    <a:pt x="493" y="247"/>
                  </a:cubicBezTo>
                  <a:cubicBezTo>
                    <a:pt x="492" y="247"/>
                    <a:pt x="492" y="247"/>
                    <a:pt x="492" y="247"/>
                  </a:cubicBezTo>
                  <a:cubicBezTo>
                    <a:pt x="492" y="247"/>
                    <a:pt x="493" y="247"/>
                    <a:pt x="493" y="247"/>
                  </a:cubicBezTo>
                  <a:close/>
                  <a:moveTo>
                    <a:pt x="480" y="263"/>
                  </a:moveTo>
                  <a:cubicBezTo>
                    <a:pt x="479" y="266"/>
                    <a:pt x="486" y="266"/>
                    <a:pt x="488" y="268"/>
                  </a:cubicBezTo>
                  <a:cubicBezTo>
                    <a:pt x="484" y="269"/>
                    <a:pt x="481" y="265"/>
                    <a:pt x="477" y="267"/>
                  </a:cubicBezTo>
                  <a:cubicBezTo>
                    <a:pt x="475" y="268"/>
                    <a:pt x="475" y="269"/>
                    <a:pt x="475" y="271"/>
                  </a:cubicBezTo>
                  <a:cubicBezTo>
                    <a:pt x="475" y="272"/>
                    <a:pt x="474" y="274"/>
                    <a:pt x="475" y="275"/>
                  </a:cubicBezTo>
                  <a:cubicBezTo>
                    <a:pt x="476" y="277"/>
                    <a:pt x="480" y="275"/>
                    <a:pt x="482" y="275"/>
                  </a:cubicBezTo>
                  <a:cubicBezTo>
                    <a:pt x="483" y="275"/>
                    <a:pt x="488" y="274"/>
                    <a:pt x="485" y="276"/>
                  </a:cubicBezTo>
                  <a:cubicBezTo>
                    <a:pt x="482" y="278"/>
                    <a:pt x="479" y="277"/>
                    <a:pt x="476" y="277"/>
                  </a:cubicBezTo>
                  <a:cubicBezTo>
                    <a:pt x="474" y="278"/>
                    <a:pt x="470" y="280"/>
                    <a:pt x="471" y="282"/>
                  </a:cubicBezTo>
                  <a:cubicBezTo>
                    <a:pt x="472" y="286"/>
                    <a:pt x="477" y="283"/>
                    <a:pt x="479" y="283"/>
                  </a:cubicBezTo>
                  <a:cubicBezTo>
                    <a:pt x="480" y="282"/>
                    <a:pt x="485" y="281"/>
                    <a:pt x="485" y="281"/>
                  </a:cubicBezTo>
                  <a:cubicBezTo>
                    <a:pt x="483" y="283"/>
                    <a:pt x="481" y="286"/>
                    <a:pt x="477" y="286"/>
                  </a:cubicBezTo>
                  <a:cubicBezTo>
                    <a:pt x="474" y="287"/>
                    <a:pt x="467" y="286"/>
                    <a:pt x="468" y="292"/>
                  </a:cubicBezTo>
                  <a:cubicBezTo>
                    <a:pt x="469" y="294"/>
                    <a:pt x="473" y="296"/>
                    <a:pt x="475" y="295"/>
                  </a:cubicBezTo>
                  <a:cubicBezTo>
                    <a:pt x="476" y="295"/>
                    <a:pt x="476" y="293"/>
                    <a:pt x="477" y="294"/>
                  </a:cubicBezTo>
                  <a:cubicBezTo>
                    <a:pt x="478" y="295"/>
                    <a:pt x="476" y="297"/>
                    <a:pt x="478" y="296"/>
                  </a:cubicBezTo>
                  <a:cubicBezTo>
                    <a:pt x="479" y="297"/>
                    <a:pt x="478" y="300"/>
                    <a:pt x="481" y="299"/>
                  </a:cubicBezTo>
                  <a:cubicBezTo>
                    <a:pt x="483" y="299"/>
                    <a:pt x="480" y="296"/>
                    <a:pt x="482" y="295"/>
                  </a:cubicBezTo>
                  <a:cubicBezTo>
                    <a:pt x="482" y="296"/>
                    <a:pt x="483" y="296"/>
                    <a:pt x="483" y="296"/>
                  </a:cubicBezTo>
                  <a:cubicBezTo>
                    <a:pt x="483" y="296"/>
                    <a:pt x="483" y="296"/>
                    <a:pt x="483" y="296"/>
                  </a:cubicBezTo>
                  <a:cubicBezTo>
                    <a:pt x="484" y="295"/>
                    <a:pt x="484" y="295"/>
                    <a:pt x="484" y="295"/>
                  </a:cubicBezTo>
                  <a:cubicBezTo>
                    <a:pt x="485" y="296"/>
                    <a:pt x="482" y="301"/>
                    <a:pt x="487" y="299"/>
                  </a:cubicBezTo>
                  <a:cubicBezTo>
                    <a:pt x="491" y="297"/>
                    <a:pt x="488" y="294"/>
                    <a:pt x="489" y="291"/>
                  </a:cubicBezTo>
                  <a:cubicBezTo>
                    <a:pt x="489" y="291"/>
                    <a:pt x="491" y="293"/>
                    <a:pt x="490" y="293"/>
                  </a:cubicBezTo>
                  <a:cubicBezTo>
                    <a:pt x="491" y="293"/>
                    <a:pt x="492" y="291"/>
                    <a:pt x="492" y="290"/>
                  </a:cubicBezTo>
                  <a:cubicBezTo>
                    <a:pt x="492" y="288"/>
                    <a:pt x="491" y="288"/>
                    <a:pt x="491" y="286"/>
                  </a:cubicBezTo>
                  <a:cubicBezTo>
                    <a:pt x="491" y="286"/>
                    <a:pt x="492" y="286"/>
                    <a:pt x="492" y="287"/>
                  </a:cubicBezTo>
                  <a:cubicBezTo>
                    <a:pt x="493" y="287"/>
                    <a:pt x="492" y="288"/>
                    <a:pt x="493" y="289"/>
                  </a:cubicBezTo>
                  <a:cubicBezTo>
                    <a:pt x="494" y="289"/>
                    <a:pt x="496" y="288"/>
                    <a:pt x="497" y="288"/>
                  </a:cubicBezTo>
                  <a:cubicBezTo>
                    <a:pt x="496" y="289"/>
                    <a:pt x="491" y="295"/>
                    <a:pt x="495" y="294"/>
                  </a:cubicBezTo>
                  <a:cubicBezTo>
                    <a:pt x="490" y="298"/>
                    <a:pt x="496" y="299"/>
                    <a:pt x="498" y="296"/>
                  </a:cubicBezTo>
                  <a:cubicBezTo>
                    <a:pt x="500" y="299"/>
                    <a:pt x="501" y="293"/>
                    <a:pt x="501" y="292"/>
                  </a:cubicBezTo>
                  <a:cubicBezTo>
                    <a:pt x="502" y="292"/>
                    <a:pt x="501" y="294"/>
                    <a:pt x="502" y="294"/>
                  </a:cubicBezTo>
                  <a:cubicBezTo>
                    <a:pt x="502" y="294"/>
                    <a:pt x="503" y="293"/>
                    <a:pt x="503" y="293"/>
                  </a:cubicBezTo>
                  <a:cubicBezTo>
                    <a:pt x="504" y="293"/>
                    <a:pt x="503" y="295"/>
                    <a:pt x="504" y="296"/>
                  </a:cubicBezTo>
                  <a:cubicBezTo>
                    <a:pt x="505" y="296"/>
                    <a:pt x="508" y="295"/>
                    <a:pt x="509" y="294"/>
                  </a:cubicBezTo>
                  <a:cubicBezTo>
                    <a:pt x="509" y="294"/>
                    <a:pt x="513" y="290"/>
                    <a:pt x="513" y="293"/>
                  </a:cubicBezTo>
                  <a:cubicBezTo>
                    <a:pt x="512" y="293"/>
                    <a:pt x="512" y="294"/>
                    <a:pt x="511" y="295"/>
                  </a:cubicBezTo>
                  <a:cubicBezTo>
                    <a:pt x="511" y="295"/>
                    <a:pt x="510" y="296"/>
                    <a:pt x="510" y="297"/>
                  </a:cubicBezTo>
                  <a:cubicBezTo>
                    <a:pt x="510" y="297"/>
                    <a:pt x="509" y="297"/>
                    <a:pt x="509" y="297"/>
                  </a:cubicBezTo>
                  <a:cubicBezTo>
                    <a:pt x="509" y="298"/>
                    <a:pt x="509" y="299"/>
                    <a:pt x="508" y="299"/>
                  </a:cubicBezTo>
                  <a:cubicBezTo>
                    <a:pt x="506" y="299"/>
                    <a:pt x="503" y="298"/>
                    <a:pt x="501" y="299"/>
                  </a:cubicBezTo>
                  <a:cubicBezTo>
                    <a:pt x="498" y="300"/>
                    <a:pt x="498" y="303"/>
                    <a:pt x="495" y="303"/>
                  </a:cubicBezTo>
                  <a:cubicBezTo>
                    <a:pt x="493" y="304"/>
                    <a:pt x="491" y="304"/>
                    <a:pt x="490" y="307"/>
                  </a:cubicBezTo>
                  <a:cubicBezTo>
                    <a:pt x="489" y="309"/>
                    <a:pt x="493" y="312"/>
                    <a:pt x="495" y="312"/>
                  </a:cubicBezTo>
                  <a:cubicBezTo>
                    <a:pt x="499" y="315"/>
                    <a:pt x="504" y="313"/>
                    <a:pt x="509" y="311"/>
                  </a:cubicBezTo>
                  <a:cubicBezTo>
                    <a:pt x="511" y="310"/>
                    <a:pt x="513" y="308"/>
                    <a:pt x="514" y="307"/>
                  </a:cubicBezTo>
                  <a:cubicBezTo>
                    <a:pt x="515" y="305"/>
                    <a:pt x="516" y="302"/>
                    <a:pt x="518" y="303"/>
                  </a:cubicBezTo>
                  <a:cubicBezTo>
                    <a:pt x="519" y="303"/>
                    <a:pt x="522" y="302"/>
                    <a:pt x="523" y="301"/>
                  </a:cubicBezTo>
                  <a:cubicBezTo>
                    <a:pt x="524" y="300"/>
                    <a:pt x="526" y="297"/>
                    <a:pt x="528" y="298"/>
                  </a:cubicBezTo>
                  <a:cubicBezTo>
                    <a:pt x="529" y="298"/>
                    <a:pt x="529" y="301"/>
                    <a:pt x="530" y="301"/>
                  </a:cubicBezTo>
                  <a:cubicBezTo>
                    <a:pt x="532" y="302"/>
                    <a:pt x="533" y="299"/>
                    <a:pt x="535" y="299"/>
                  </a:cubicBezTo>
                  <a:cubicBezTo>
                    <a:pt x="534" y="302"/>
                    <a:pt x="540" y="301"/>
                    <a:pt x="541" y="299"/>
                  </a:cubicBezTo>
                  <a:cubicBezTo>
                    <a:pt x="541" y="299"/>
                    <a:pt x="542" y="299"/>
                    <a:pt x="543" y="299"/>
                  </a:cubicBezTo>
                  <a:cubicBezTo>
                    <a:pt x="545" y="298"/>
                    <a:pt x="546" y="297"/>
                    <a:pt x="546" y="294"/>
                  </a:cubicBezTo>
                  <a:cubicBezTo>
                    <a:pt x="546" y="294"/>
                    <a:pt x="546" y="293"/>
                    <a:pt x="546" y="293"/>
                  </a:cubicBezTo>
                  <a:cubicBezTo>
                    <a:pt x="547" y="292"/>
                    <a:pt x="547" y="291"/>
                    <a:pt x="547" y="291"/>
                  </a:cubicBezTo>
                  <a:cubicBezTo>
                    <a:pt x="548" y="288"/>
                    <a:pt x="552" y="276"/>
                    <a:pt x="548" y="274"/>
                  </a:cubicBezTo>
                  <a:cubicBezTo>
                    <a:pt x="547" y="272"/>
                    <a:pt x="543" y="270"/>
                    <a:pt x="541" y="272"/>
                  </a:cubicBezTo>
                  <a:cubicBezTo>
                    <a:pt x="539" y="274"/>
                    <a:pt x="539" y="277"/>
                    <a:pt x="541" y="278"/>
                  </a:cubicBezTo>
                  <a:cubicBezTo>
                    <a:pt x="540" y="278"/>
                    <a:pt x="539" y="281"/>
                    <a:pt x="539" y="281"/>
                  </a:cubicBezTo>
                  <a:cubicBezTo>
                    <a:pt x="539" y="279"/>
                    <a:pt x="540" y="275"/>
                    <a:pt x="537" y="274"/>
                  </a:cubicBezTo>
                  <a:cubicBezTo>
                    <a:pt x="534" y="274"/>
                    <a:pt x="534" y="278"/>
                    <a:pt x="532" y="279"/>
                  </a:cubicBezTo>
                  <a:cubicBezTo>
                    <a:pt x="532" y="277"/>
                    <a:pt x="536" y="274"/>
                    <a:pt x="534" y="272"/>
                  </a:cubicBezTo>
                  <a:cubicBezTo>
                    <a:pt x="533" y="270"/>
                    <a:pt x="531" y="271"/>
                    <a:pt x="529" y="271"/>
                  </a:cubicBezTo>
                  <a:cubicBezTo>
                    <a:pt x="529" y="270"/>
                    <a:pt x="532" y="266"/>
                    <a:pt x="531" y="266"/>
                  </a:cubicBezTo>
                  <a:cubicBezTo>
                    <a:pt x="532" y="264"/>
                    <a:pt x="531" y="263"/>
                    <a:pt x="530" y="261"/>
                  </a:cubicBezTo>
                  <a:cubicBezTo>
                    <a:pt x="529" y="260"/>
                    <a:pt x="528" y="258"/>
                    <a:pt x="528" y="256"/>
                  </a:cubicBezTo>
                  <a:cubicBezTo>
                    <a:pt x="528" y="254"/>
                    <a:pt x="529" y="254"/>
                    <a:pt x="529" y="253"/>
                  </a:cubicBezTo>
                  <a:cubicBezTo>
                    <a:pt x="529" y="252"/>
                    <a:pt x="529" y="251"/>
                    <a:pt x="528" y="251"/>
                  </a:cubicBezTo>
                  <a:cubicBezTo>
                    <a:pt x="528" y="250"/>
                    <a:pt x="528" y="249"/>
                    <a:pt x="527" y="249"/>
                  </a:cubicBezTo>
                  <a:cubicBezTo>
                    <a:pt x="527" y="249"/>
                    <a:pt x="525" y="249"/>
                    <a:pt x="524" y="249"/>
                  </a:cubicBezTo>
                  <a:cubicBezTo>
                    <a:pt x="523" y="250"/>
                    <a:pt x="522" y="253"/>
                    <a:pt x="521" y="255"/>
                  </a:cubicBezTo>
                  <a:cubicBezTo>
                    <a:pt x="521" y="258"/>
                    <a:pt x="520" y="258"/>
                    <a:pt x="518" y="260"/>
                  </a:cubicBezTo>
                  <a:cubicBezTo>
                    <a:pt x="515" y="262"/>
                    <a:pt x="517" y="265"/>
                    <a:pt x="520" y="266"/>
                  </a:cubicBezTo>
                  <a:cubicBezTo>
                    <a:pt x="520" y="264"/>
                    <a:pt x="523" y="268"/>
                    <a:pt x="523" y="269"/>
                  </a:cubicBezTo>
                  <a:cubicBezTo>
                    <a:pt x="524" y="270"/>
                    <a:pt x="523" y="271"/>
                    <a:pt x="523" y="272"/>
                  </a:cubicBezTo>
                  <a:cubicBezTo>
                    <a:pt x="522" y="273"/>
                    <a:pt x="519" y="274"/>
                    <a:pt x="520" y="275"/>
                  </a:cubicBezTo>
                  <a:cubicBezTo>
                    <a:pt x="520" y="276"/>
                    <a:pt x="520" y="275"/>
                    <a:pt x="520" y="276"/>
                  </a:cubicBezTo>
                  <a:cubicBezTo>
                    <a:pt x="521" y="276"/>
                    <a:pt x="522" y="277"/>
                    <a:pt x="522" y="278"/>
                  </a:cubicBezTo>
                  <a:cubicBezTo>
                    <a:pt x="524" y="280"/>
                    <a:pt x="527" y="280"/>
                    <a:pt x="527" y="283"/>
                  </a:cubicBezTo>
                  <a:cubicBezTo>
                    <a:pt x="526" y="286"/>
                    <a:pt x="526" y="287"/>
                    <a:pt x="523" y="286"/>
                  </a:cubicBezTo>
                  <a:cubicBezTo>
                    <a:pt x="520" y="286"/>
                    <a:pt x="517" y="284"/>
                    <a:pt x="514" y="284"/>
                  </a:cubicBezTo>
                  <a:cubicBezTo>
                    <a:pt x="510" y="285"/>
                    <a:pt x="510" y="285"/>
                    <a:pt x="510" y="281"/>
                  </a:cubicBezTo>
                  <a:cubicBezTo>
                    <a:pt x="510" y="281"/>
                    <a:pt x="509" y="277"/>
                    <a:pt x="509" y="277"/>
                  </a:cubicBezTo>
                  <a:cubicBezTo>
                    <a:pt x="507" y="277"/>
                    <a:pt x="506" y="278"/>
                    <a:pt x="504" y="277"/>
                  </a:cubicBezTo>
                  <a:cubicBezTo>
                    <a:pt x="504" y="275"/>
                    <a:pt x="507" y="276"/>
                    <a:pt x="507" y="274"/>
                  </a:cubicBezTo>
                  <a:cubicBezTo>
                    <a:pt x="507" y="272"/>
                    <a:pt x="504" y="272"/>
                    <a:pt x="503" y="271"/>
                  </a:cubicBezTo>
                  <a:cubicBezTo>
                    <a:pt x="502" y="269"/>
                    <a:pt x="503" y="268"/>
                    <a:pt x="502" y="267"/>
                  </a:cubicBezTo>
                  <a:cubicBezTo>
                    <a:pt x="502" y="267"/>
                    <a:pt x="499" y="265"/>
                    <a:pt x="499" y="265"/>
                  </a:cubicBezTo>
                  <a:cubicBezTo>
                    <a:pt x="497" y="265"/>
                    <a:pt x="495" y="267"/>
                    <a:pt x="493" y="266"/>
                  </a:cubicBezTo>
                  <a:cubicBezTo>
                    <a:pt x="490" y="265"/>
                    <a:pt x="493" y="260"/>
                    <a:pt x="490" y="258"/>
                  </a:cubicBezTo>
                  <a:cubicBezTo>
                    <a:pt x="486" y="256"/>
                    <a:pt x="481" y="261"/>
                    <a:pt x="480" y="264"/>
                  </a:cubicBezTo>
                  <a:cubicBezTo>
                    <a:pt x="480" y="264"/>
                    <a:pt x="480" y="263"/>
                    <a:pt x="480" y="262"/>
                  </a:cubicBezTo>
                  <a:cubicBezTo>
                    <a:pt x="480" y="263"/>
                    <a:pt x="480" y="263"/>
                    <a:pt x="480" y="263"/>
                  </a:cubicBezTo>
                  <a:close/>
                  <a:moveTo>
                    <a:pt x="655" y="251"/>
                  </a:moveTo>
                  <a:cubicBezTo>
                    <a:pt x="654" y="247"/>
                    <a:pt x="649" y="248"/>
                    <a:pt x="649" y="252"/>
                  </a:cubicBezTo>
                  <a:cubicBezTo>
                    <a:pt x="649" y="253"/>
                    <a:pt x="651" y="260"/>
                    <a:pt x="653" y="258"/>
                  </a:cubicBezTo>
                  <a:cubicBezTo>
                    <a:pt x="653" y="258"/>
                    <a:pt x="654" y="258"/>
                    <a:pt x="654" y="258"/>
                  </a:cubicBezTo>
                  <a:cubicBezTo>
                    <a:pt x="655" y="257"/>
                    <a:pt x="653" y="256"/>
                    <a:pt x="653" y="255"/>
                  </a:cubicBezTo>
                  <a:cubicBezTo>
                    <a:pt x="654" y="253"/>
                    <a:pt x="655" y="252"/>
                    <a:pt x="655" y="251"/>
                  </a:cubicBezTo>
                  <a:cubicBezTo>
                    <a:pt x="655" y="251"/>
                    <a:pt x="655" y="251"/>
                    <a:pt x="655" y="252"/>
                  </a:cubicBezTo>
                  <a:cubicBezTo>
                    <a:pt x="655" y="251"/>
                    <a:pt x="655" y="250"/>
                    <a:pt x="654" y="250"/>
                  </a:cubicBezTo>
                  <a:cubicBezTo>
                    <a:pt x="655" y="250"/>
                    <a:pt x="655" y="251"/>
                    <a:pt x="655" y="251"/>
                  </a:cubicBezTo>
                  <a:cubicBezTo>
                    <a:pt x="655" y="251"/>
                    <a:pt x="655" y="250"/>
                    <a:pt x="654" y="250"/>
                  </a:cubicBezTo>
                  <a:cubicBezTo>
                    <a:pt x="655" y="250"/>
                    <a:pt x="655" y="251"/>
                    <a:pt x="655" y="251"/>
                  </a:cubicBezTo>
                  <a:close/>
                  <a:moveTo>
                    <a:pt x="499" y="203"/>
                  </a:moveTo>
                  <a:cubicBezTo>
                    <a:pt x="500" y="202"/>
                    <a:pt x="502" y="201"/>
                    <a:pt x="504" y="201"/>
                  </a:cubicBezTo>
                  <a:cubicBezTo>
                    <a:pt x="506" y="201"/>
                    <a:pt x="505" y="202"/>
                    <a:pt x="507" y="203"/>
                  </a:cubicBezTo>
                  <a:cubicBezTo>
                    <a:pt x="510" y="206"/>
                    <a:pt x="509" y="200"/>
                    <a:pt x="511" y="200"/>
                  </a:cubicBezTo>
                  <a:cubicBezTo>
                    <a:pt x="512" y="200"/>
                    <a:pt x="514" y="202"/>
                    <a:pt x="515" y="203"/>
                  </a:cubicBezTo>
                  <a:cubicBezTo>
                    <a:pt x="516" y="204"/>
                    <a:pt x="517" y="203"/>
                    <a:pt x="519" y="202"/>
                  </a:cubicBezTo>
                  <a:cubicBezTo>
                    <a:pt x="520" y="202"/>
                    <a:pt x="522" y="203"/>
                    <a:pt x="523" y="202"/>
                  </a:cubicBezTo>
                  <a:cubicBezTo>
                    <a:pt x="524" y="201"/>
                    <a:pt x="524" y="200"/>
                    <a:pt x="524" y="199"/>
                  </a:cubicBezTo>
                  <a:cubicBezTo>
                    <a:pt x="523" y="198"/>
                    <a:pt x="524" y="198"/>
                    <a:pt x="524" y="198"/>
                  </a:cubicBezTo>
                  <a:cubicBezTo>
                    <a:pt x="524" y="197"/>
                    <a:pt x="524" y="197"/>
                    <a:pt x="524" y="196"/>
                  </a:cubicBezTo>
                  <a:cubicBezTo>
                    <a:pt x="523" y="195"/>
                    <a:pt x="524" y="195"/>
                    <a:pt x="523" y="194"/>
                  </a:cubicBezTo>
                  <a:cubicBezTo>
                    <a:pt x="521" y="192"/>
                    <a:pt x="518" y="187"/>
                    <a:pt x="514" y="188"/>
                  </a:cubicBezTo>
                  <a:cubicBezTo>
                    <a:pt x="511" y="189"/>
                    <a:pt x="510" y="192"/>
                    <a:pt x="507" y="194"/>
                  </a:cubicBezTo>
                  <a:cubicBezTo>
                    <a:pt x="504" y="196"/>
                    <a:pt x="500" y="196"/>
                    <a:pt x="498" y="199"/>
                  </a:cubicBezTo>
                  <a:cubicBezTo>
                    <a:pt x="497" y="201"/>
                    <a:pt x="497" y="205"/>
                    <a:pt x="500" y="203"/>
                  </a:cubicBezTo>
                  <a:cubicBezTo>
                    <a:pt x="500" y="203"/>
                    <a:pt x="499" y="203"/>
                    <a:pt x="499" y="203"/>
                  </a:cubicBezTo>
                  <a:cubicBezTo>
                    <a:pt x="500" y="203"/>
                    <a:pt x="500" y="203"/>
                    <a:pt x="500" y="202"/>
                  </a:cubicBezTo>
                  <a:cubicBezTo>
                    <a:pt x="500" y="203"/>
                    <a:pt x="500" y="203"/>
                    <a:pt x="499" y="203"/>
                  </a:cubicBezTo>
                  <a:close/>
                  <a:moveTo>
                    <a:pt x="568" y="279"/>
                  </a:moveTo>
                  <a:cubicBezTo>
                    <a:pt x="570" y="278"/>
                    <a:pt x="574" y="273"/>
                    <a:pt x="570" y="273"/>
                  </a:cubicBezTo>
                  <a:cubicBezTo>
                    <a:pt x="569" y="273"/>
                    <a:pt x="564" y="275"/>
                    <a:pt x="564" y="277"/>
                  </a:cubicBezTo>
                  <a:cubicBezTo>
                    <a:pt x="563" y="280"/>
                    <a:pt x="566" y="279"/>
                    <a:pt x="568" y="279"/>
                  </a:cubicBezTo>
                  <a:close/>
                  <a:moveTo>
                    <a:pt x="607" y="289"/>
                  </a:moveTo>
                  <a:cubicBezTo>
                    <a:pt x="609" y="291"/>
                    <a:pt x="609" y="285"/>
                    <a:pt x="610" y="285"/>
                  </a:cubicBezTo>
                  <a:cubicBezTo>
                    <a:pt x="609" y="286"/>
                    <a:pt x="611" y="287"/>
                    <a:pt x="613" y="286"/>
                  </a:cubicBezTo>
                  <a:cubicBezTo>
                    <a:pt x="614" y="285"/>
                    <a:pt x="612" y="282"/>
                    <a:pt x="611" y="282"/>
                  </a:cubicBezTo>
                  <a:cubicBezTo>
                    <a:pt x="609" y="282"/>
                    <a:pt x="608" y="284"/>
                    <a:pt x="607" y="285"/>
                  </a:cubicBezTo>
                  <a:cubicBezTo>
                    <a:pt x="606" y="287"/>
                    <a:pt x="605" y="288"/>
                    <a:pt x="607" y="289"/>
                  </a:cubicBezTo>
                  <a:cubicBezTo>
                    <a:pt x="607" y="289"/>
                    <a:pt x="606" y="289"/>
                    <a:pt x="606" y="288"/>
                  </a:cubicBezTo>
                  <a:cubicBezTo>
                    <a:pt x="606" y="289"/>
                    <a:pt x="607" y="289"/>
                    <a:pt x="607" y="289"/>
                  </a:cubicBezTo>
                  <a:cubicBezTo>
                    <a:pt x="607" y="289"/>
                    <a:pt x="606" y="289"/>
                    <a:pt x="606" y="288"/>
                  </a:cubicBezTo>
                  <a:cubicBezTo>
                    <a:pt x="606" y="288"/>
                    <a:pt x="606" y="289"/>
                    <a:pt x="607" y="289"/>
                  </a:cubicBezTo>
                  <a:close/>
                  <a:moveTo>
                    <a:pt x="562" y="275"/>
                  </a:moveTo>
                  <a:cubicBezTo>
                    <a:pt x="564" y="275"/>
                    <a:pt x="571" y="273"/>
                    <a:pt x="570" y="271"/>
                  </a:cubicBezTo>
                  <a:cubicBezTo>
                    <a:pt x="569" y="267"/>
                    <a:pt x="557" y="275"/>
                    <a:pt x="563" y="275"/>
                  </a:cubicBezTo>
                  <a:cubicBezTo>
                    <a:pt x="563" y="275"/>
                    <a:pt x="562" y="275"/>
                    <a:pt x="562" y="275"/>
                  </a:cubicBezTo>
                  <a:close/>
                  <a:moveTo>
                    <a:pt x="654" y="310"/>
                  </a:moveTo>
                  <a:cubicBezTo>
                    <a:pt x="653" y="310"/>
                    <a:pt x="653" y="310"/>
                    <a:pt x="652" y="310"/>
                  </a:cubicBezTo>
                  <a:cubicBezTo>
                    <a:pt x="650" y="311"/>
                    <a:pt x="648" y="307"/>
                    <a:pt x="647" y="306"/>
                  </a:cubicBezTo>
                  <a:cubicBezTo>
                    <a:pt x="646" y="305"/>
                    <a:pt x="646" y="307"/>
                    <a:pt x="646" y="305"/>
                  </a:cubicBezTo>
                  <a:cubicBezTo>
                    <a:pt x="646" y="305"/>
                    <a:pt x="648" y="303"/>
                    <a:pt x="647" y="302"/>
                  </a:cubicBezTo>
                  <a:cubicBezTo>
                    <a:pt x="647" y="304"/>
                    <a:pt x="643" y="306"/>
                    <a:pt x="644" y="308"/>
                  </a:cubicBezTo>
                  <a:cubicBezTo>
                    <a:pt x="644" y="308"/>
                    <a:pt x="644" y="307"/>
                    <a:pt x="644" y="306"/>
                  </a:cubicBezTo>
                  <a:cubicBezTo>
                    <a:pt x="643" y="310"/>
                    <a:pt x="641" y="306"/>
                    <a:pt x="640" y="305"/>
                  </a:cubicBezTo>
                  <a:cubicBezTo>
                    <a:pt x="639" y="304"/>
                    <a:pt x="638" y="302"/>
                    <a:pt x="638" y="300"/>
                  </a:cubicBezTo>
                  <a:cubicBezTo>
                    <a:pt x="638" y="300"/>
                    <a:pt x="638" y="299"/>
                    <a:pt x="638" y="298"/>
                  </a:cubicBezTo>
                  <a:cubicBezTo>
                    <a:pt x="638" y="298"/>
                    <a:pt x="639" y="297"/>
                    <a:pt x="639" y="297"/>
                  </a:cubicBezTo>
                  <a:cubicBezTo>
                    <a:pt x="639" y="295"/>
                    <a:pt x="637" y="295"/>
                    <a:pt x="636" y="293"/>
                  </a:cubicBezTo>
                  <a:cubicBezTo>
                    <a:pt x="635" y="291"/>
                    <a:pt x="636" y="290"/>
                    <a:pt x="637" y="288"/>
                  </a:cubicBezTo>
                  <a:cubicBezTo>
                    <a:pt x="638" y="284"/>
                    <a:pt x="640" y="281"/>
                    <a:pt x="638" y="276"/>
                  </a:cubicBezTo>
                  <a:cubicBezTo>
                    <a:pt x="637" y="274"/>
                    <a:pt x="636" y="272"/>
                    <a:pt x="635" y="270"/>
                  </a:cubicBezTo>
                  <a:cubicBezTo>
                    <a:pt x="634" y="268"/>
                    <a:pt x="634" y="266"/>
                    <a:pt x="633" y="265"/>
                  </a:cubicBezTo>
                  <a:cubicBezTo>
                    <a:pt x="633" y="263"/>
                    <a:pt x="632" y="262"/>
                    <a:pt x="630" y="263"/>
                  </a:cubicBezTo>
                  <a:cubicBezTo>
                    <a:pt x="630" y="263"/>
                    <a:pt x="628" y="265"/>
                    <a:pt x="628" y="263"/>
                  </a:cubicBezTo>
                  <a:cubicBezTo>
                    <a:pt x="627" y="265"/>
                    <a:pt x="622" y="266"/>
                    <a:pt x="621" y="264"/>
                  </a:cubicBezTo>
                  <a:cubicBezTo>
                    <a:pt x="621" y="265"/>
                    <a:pt x="618" y="267"/>
                    <a:pt x="617" y="266"/>
                  </a:cubicBezTo>
                  <a:cubicBezTo>
                    <a:pt x="615" y="265"/>
                    <a:pt x="619" y="263"/>
                    <a:pt x="620" y="264"/>
                  </a:cubicBezTo>
                  <a:cubicBezTo>
                    <a:pt x="620" y="262"/>
                    <a:pt x="615" y="263"/>
                    <a:pt x="616" y="261"/>
                  </a:cubicBezTo>
                  <a:cubicBezTo>
                    <a:pt x="615" y="263"/>
                    <a:pt x="611" y="260"/>
                    <a:pt x="612" y="258"/>
                  </a:cubicBezTo>
                  <a:cubicBezTo>
                    <a:pt x="612" y="258"/>
                    <a:pt x="613" y="258"/>
                    <a:pt x="614" y="257"/>
                  </a:cubicBezTo>
                  <a:cubicBezTo>
                    <a:pt x="614" y="257"/>
                    <a:pt x="615" y="255"/>
                    <a:pt x="615" y="255"/>
                  </a:cubicBezTo>
                  <a:cubicBezTo>
                    <a:pt x="614" y="256"/>
                    <a:pt x="614" y="256"/>
                    <a:pt x="614" y="257"/>
                  </a:cubicBezTo>
                  <a:cubicBezTo>
                    <a:pt x="613" y="256"/>
                    <a:pt x="612" y="256"/>
                    <a:pt x="611" y="256"/>
                  </a:cubicBezTo>
                  <a:cubicBezTo>
                    <a:pt x="610" y="255"/>
                    <a:pt x="609" y="254"/>
                    <a:pt x="608" y="253"/>
                  </a:cubicBezTo>
                  <a:cubicBezTo>
                    <a:pt x="608" y="252"/>
                    <a:pt x="605" y="251"/>
                    <a:pt x="606" y="250"/>
                  </a:cubicBezTo>
                  <a:cubicBezTo>
                    <a:pt x="607" y="249"/>
                    <a:pt x="608" y="251"/>
                    <a:pt x="609" y="251"/>
                  </a:cubicBezTo>
                  <a:cubicBezTo>
                    <a:pt x="609" y="251"/>
                    <a:pt x="609" y="250"/>
                    <a:pt x="609" y="250"/>
                  </a:cubicBezTo>
                  <a:cubicBezTo>
                    <a:pt x="609" y="250"/>
                    <a:pt x="610" y="250"/>
                    <a:pt x="610" y="250"/>
                  </a:cubicBezTo>
                  <a:cubicBezTo>
                    <a:pt x="610" y="248"/>
                    <a:pt x="604" y="248"/>
                    <a:pt x="608" y="245"/>
                  </a:cubicBezTo>
                  <a:cubicBezTo>
                    <a:pt x="608" y="245"/>
                    <a:pt x="607" y="245"/>
                    <a:pt x="607" y="245"/>
                  </a:cubicBezTo>
                  <a:cubicBezTo>
                    <a:pt x="608" y="244"/>
                    <a:pt x="609" y="245"/>
                    <a:pt x="610" y="244"/>
                  </a:cubicBezTo>
                  <a:cubicBezTo>
                    <a:pt x="610" y="244"/>
                    <a:pt x="609" y="243"/>
                    <a:pt x="610" y="243"/>
                  </a:cubicBezTo>
                  <a:cubicBezTo>
                    <a:pt x="610" y="242"/>
                    <a:pt x="612" y="242"/>
                    <a:pt x="613" y="242"/>
                  </a:cubicBezTo>
                  <a:cubicBezTo>
                    <a:pt x="614" y="242"/>
                    <a:pt x="623" y="244"/>
                    <a:pt x="622" y="246"/>
                  </a:cubicBezTo>
                  <a:cubicBezTo>
                    <a:pt x="625" y="247"/>
                    <a:pt x="625" y="246"/>
                    <a:pt x="627" y="246"/>
                  </a:cubicBezTo>
                  <a:cubicBezTo>
                    <a:pt x="629" y="246"/>
                    <a:pt x="630" y="249"/>
                    <a:pt x="630" y="250"/>
                  </a:cubicBezTo>
                  <a:cubicBezTo>
                    <a:pt x="631" y="253"/>
                    <a:pt x="631" y="255"/>
                    <a:pt x="630" y="257"/>
                  </a:cubicBezTo>
                  <a:cubicBezTo>
                    <a:pt x="629" y="258"/>
                    <a:pt x="627" y="260"/>
                    <a:pt x="629" y="262"/>
                  </a:cubicBezTo>
                  <a:cubicBezTo>
                    <a:pt x="630" y="260"/>
                    <a:pt x="630" y="258"/>
                    <a:pt x="631" y="256"/>
                  </a:cubicBezTo>
                  <a:cubicBezTo>
                    <a:pt x="633" y="255"/>
                    <a:pt x="633" y="255"/>
                    <a:pt x="635" y="256"/>
                  </a:cubicBezTo>
                  <a:cubicBezTo>
                    <a:pt x="639" y="256"/>
                    <a:pt x="641" y="252"/>
                    <a:pt x="645" y="254"/>
                  </a:cubicBezTo>
                  <a:cubicBezTo>
                    <a:pt x="646" y="254"/>
                    <a:pt x="651" y="258"/>
                    <a:pt x="649" y="260"/>
                  </a:cubicBezTo>
                  <a:cubicBezTo>
                    <a:pt x="647" y="261"/>
                    <a:pt x="644" y="257"/>
                    <a:pt x="642" y="258"/>
                  </a:cubicBezTo>
                  <a:cubicBezTo>
                    <a:pt x="643" y="260"/>
                    <a:pt x="647" y="261"/>
                    <a:pt x="649" y="261"/>
                  </a:cubicBezTo>
                  <a:cubicBezTo>
                    <a:pt x="651" y="262"/>
                    <a:pt x="655" y="263"/>
                    <a:pt x="657" y="264"/>
                  </a:cubicBezTo>
                  <a:cubicBezTo>
                    <a:pt x="659" y="267"/>
                    <a:pt x="656" y="268"/>
                    <a:pt x="654" y="268"/>
                  </a:cubicBezTo>
                  <a:cubicBezTo>
                    <a:pt x="652" y="268"/>
                    <a:pt x="650" y="268"/>
                    <a:pt x="648" y="268"/>
                  </a:cubicBezTo>
                  <a:cubicBezTo>
                    <a:pt x="646" y="267"/>
                    <a:pt x="644" y="265"/>
                    <a:pt x="642" y="265"/>
                  </a:cubicBezTo>
                  <a:cubicBezTo>
                    <a:pt x="643" y="266"/>
                    <a:pt x="644" y="267"/>
                    <a:pt x="643" y="268"/>
                  </a:cubicBezTo>
                  <a:cubicBezTo>
                    <a:pt x="645" y="267"/>
                    <a:pt x="646" y="268"/>
                    <a:pt x="648" y="269"/>
                  </a:cubicBezTo>
                  <a:cubicBezTo>
                    <a:pt x="648" y="270"/>
                    <a:pt x="647" y="270"/>
                    <a:pt x="647" y="270"/>
                  </a:cubicBezTo>
                  <a:cubicBezTo>
                    <a:pt x="648" y="271"/>
                    <a:pt x="650" y="270"/>
                    <a:pt x="651" y="271"/>
                  </a:cubicBezTo>
                  <a:cubicBezTo>
                    <a:pt x="651" y="271"/>
                    <a:pt x="647" y="272"/>
                    <a:pt x="646" y="272"/>
                  </a:cubicBezTo>
                  <a:cubicBezTo>
                    <a:pt x="645" y="273"/>
                    <a:pt x="645" y="276"/>
                    <a:pt x="644" y="277"/>
                  </a:cubicBezTo>
                  <a:cubicBezTo>
                    <a:pt x="646" y="277"/>
                    <a:pt x="645" y="273"/>
                    <a:pt x="647" y="273"/>
                  </a:cubicBezTo>
                  <a:cubicBezTo>
                    <a:pt x="647" y="273"/>
                    <a:pt x="649" y="273"/>
                    <a:pt x="649" y="273"/>
                  </a:cubicBezTo>
                  <a:cubicBezTo>
                    <a:pt x="650" y="273"/>
                    <a:pt x="648" y="274"/>
                    <a:pt x="649" y="274"/>
                  </a:cubicBezTo>
                  <a:cubicBezTo>
                    <a:pt x="650" y="274"/>
                    <a:pt x="651" y="272"/>
                    <a:pt x="651" y="274"/>
                  </a:cubicBezTo>
                  <a:cubicBezTo>
                    <a:pt x="654" y="271"/>
                    <a:pt x="654" y="276"/>
                    <a:pt x="654" y="278"/>
                  </a:cubicBezTo>
                  <a:cubicBezTo>
                    <a:pt x="655" y="278"/>
                    <a:pt x="655" y="276"/>
                    <a:pt x="656" y="277"/>
                  </a:cubicBezTo>
                  <a:cubicBezTo>
                    <a:pt x="656" y="277"/>
                    <a:pt x="656" y="277"/>
                    <a:pt x="656" y="277"/>
                  </a:cubicBezTo>
                  <a:cubicBezTo>
                    <a:pt x="656" y="277"/>
                    <a:pt x="656" y="277"/>
                    <a:pt x="656" y="277"/>
                  </a:cubicBezTo>
                  <a:cubicBezTo>
                    <a:pt x="657" y="278"/>
                    <a:pt x="658" y="278"/>
                    <a:pt x="658" y="279"/>
                  </a:cubicBezTo>
                  <a:cubicBezTo>
                    <a:pt x="658" y="280"/>
                    <a:pt x="658" y="281"/>
                    <a:pt x="657" y="282"/>
                  </a:cubicBezTo>
                  <a:cubicBezTo>
                    <a:pt x="656" y="283"/>
                    <a:pt x="655" y="282"/>
                    <a:pt x="654" y="284"/>
                  </a:cubicBezTo>
                  <a:cubicBezTo>
                    <a:pt x="656" y="284"/>
                    <a:pt x="657" y="283"/>
                    <a:pt x="658" y="284"/>
                  </a:cubicBezTo>
                  <a:cubicBezTo>
                    <a:pt x="659" y="285"/>
                    <a:pt x="658" y="287"/>
                    <a:pt x="659" y="287"/>
                  </a:cubicBezTo>
                  <a:cubicBezTo>
                    <a:pt x="661" y="288"/>
                    <a:pt x="660" y="285"/>
                    <a:pt x="660" y="284"/>
                  </a:cubicBezTo>
                  <a:cubicBezTo>
                    <a:pt x="660" y="283"/>
                    <a:pt x="659" y="280"/>
                    <a:pt x="662" y="281"/>
                  </a:cubicBezTo>
                  <a:cubicBezTo>
                    <a:pt x="663" y="282"/>
                    <a:pt x="664" y="285"/>
                    <a:pt x="664" y="286"/>
                  </a:cubicBezTo>
                  <a:cubicBezTo>
                    <a:pt x="665" y="286"/>
                    <a:pt x="666" y="284"/>
                    <a:pt x="667" y="284"/>
                  </a:cubicBezTo>
                  <a:cubicBezTo>
                    <a:pt x="668" y="284"/>
                    <a:pt x="670" y="286"/>
                    <a:pt x="669" y="287"/>
                  </a:cubicBezTo>
                  <a:cubicBezTo>
                    <a:pt x="671" y="286"/>
                    <a:pt x="668" y="282"/>
                    <a:pt x="671" y="283"/>
                  </a:cubicBezTo>
                  <a:cubicBezTo>
                    <a:pt x="672" y="284"/>
                    <a:pt x="672" y="284"/>
                    <a:pt x="672" y="285"/>
                  </a:cubicBezTo>
                  <a:cubicBezTo>
                    <a:pt x="673" y="286"/>
                    <a:pt x="674" y="286"/>
                    <a:pt x="674" y="286"/>
                  </a:cubicBezTo>
                  <a:cubicBezTo>
                    <a:pt x="677" y="288"/>
                    <a:pt x="676" y="287"/>
                    <a:pt x="675" y="289"/>
                  </a:cubicBezTo>
                  <a:cubicBezTo>
                    <a:pt x="676" y="290"/>
                    <a:pt x="678" y="287"/>
                    <a:pt x="679" y="288"/>
                  </a:cubicBezTo>
                  <a:cubicBezTo>
                    <a:pt x="679" y="288"/>
                    <a:pt x="680" y="288"/>
                    <a:pt x="680" y="288"/>
                  </a:cubicBezTo>
                  <a:cubicBezTo>
                    <a:pt x="680" y="288"/>
                    <a:pt x="681" y="288"/>
                    <a:pt x="681" y="288"/>
                  </a:cubicBezTo>
                  <a:cubicBezTo>
                    <a:pt x="680" y="288"/>
                    <a:pt x="679" y="287"/>
                    <a:pt x="679" y="286"/>
                  </a:cubicBezTo>
                  <a:cubicBezTo>
                    <a:pt x="679" y="283"/>
                    <a:pt x="682" y="285"/>
                    <a:pt x="683" y="284"/>
                  </a:cubicBezTo>
                  <a:cubicBezTo>
                    <a:pt x="685" y="283"/>
                    <a:pt x="685" y="281"/>
                    <a:pt x="688" y="282"/>
                  </a:cubicBezTo>
                  <a:cubicBezTo>
                    <a:pt x="688" y="280"/>
                    <a:pt x="692" y="277"/>
                    <a:pt x="694" y="278"/>
                  </a:cubicBezTo>
                  <a:cubicBezTo>
                    <a:pt x="695" y="278"/>
                    <a:pt x="696" y="279"/>
                    <a:pt x="698" y="279"/>
                  </a:cubicBezTo>
                  <a:cubicBezTo>
                    <a:pt x="699" y="279"/>
                    <a:pt x="701" y="278"/>
                    <a:pt x="702" y="277"/>
                  </a:cubicBezTo>
                  <a:cubicBezTo>
                    <a:pt x="704" y="277"/>
                    <a:pt x="708" y="276"/>
                    <a:pt x="710" y="277"/>
                  </a:cubicBezTo>
                  <a:cubicBezTo>
                    <a:pt x="712" y="279"/>
                    <a:pt x="710" y="282"/>
                    <a:pt x="714" y="282"/>
                  </a:cubicBezTo>
                  <a:cubicBezTo>
                    <a:pt x="717" y="281"/>
                    <a:pt x="718" y="282"/>
                    <a:pt x="719" y="285"/>
                  </a:cubicBezTo>
                  <a:cubicBezTo>
                    <a:pt x="719" y="286"/>
                    <a:pt x="718" y="286"/>
                    <a:pt x="717" y="286"/>
                  </a:cubicBezTo>
                  <a:cubicBezTo>
                    <a:pt x="718" y="288"/>
                    <a:pt x="721" y="286"/>
                    <a:pt x="722" y="287"/>
                  </a:cubicBezTo>
                  <a:cubicBezTo>
                    <a:pt x="721" y="286"/>
                    <a:pt x="722" y="288"/>
                    <a:pt x="722" y="288"/>
                  </a:cubicBezTo>
                  <a:cubicBezTo>
                    <a:pt x="723" y="293"/>
                    <a:pt x="721" y="294"/>
                    <a:pt x="718" y="297"/>
                  </a:cubicBezTo>
                  <a:cubicBezTo>
                    <a:pt x="718" y="298"/>
                    <a:pt x="716" y="299"/>
                    <a:pt x="718" y="300"/>
                  </a:cubicBezTo>
                  <a:cubicBezTo>
                    <a:pt x="718" y="300"/>
                    <a:pt x="719" y="299"/>
                    <a:pt x="720" y="299"/>
                  </a:cubicBezTo>
                  <a:cubicBezTo>
                    <a:pt x="722" y="299"/>
                    <a:pt x="725" y="301"/>
                    <a:pt x="722" y="303"/>
                  </a:cubicBezTo>
                  <a:cubicBezTo>
                    <a:pt x="720" y="304"/>
                    <a:pt x="717" y="302"/>
                    <a:pt x="717" y="301"/>
                  </a:cubicBezTo>
                  <a:cubicBezTo>
                    <a:pt x="716" y="302"/>
                    <a:pt x="718" y="302"/>
                    <a:pt x="718" y="303"/>
                  </a:cubicBezTo>
                  <a:cubicBezTo>
                    <a:pt x="718" y="304"/>
                    <a:pt x="718" y="305"/>
                    <a:pt x="718" y="306"/>
                  </a:cubicBezTo>
                  <a:cubicBezTo>
                    <a:pt x="717" y="308"/>
                    <a:pt x="717" y="310"/>
                    <a:pt x="715" y="310"/>
                  </a:cubicBezTo>
                  <a:cubicBezTo>
                    <a:pt x="714" y="310"/>
                    <a:pt x="712" y="309"/>
                    <a:pt x="711" y="310"/>
                  </a:cubicBezTo>
                  <a:cubicBezTo>
                    <a:pt x="710" y="310"/>
                    <a:pt x="709" y="311"/>
                    <a:pt x="708" y="312"/>
                  </a:cubicBezTo>
                  <a:cubicBezTo>
                    <a:pt x="706" y="312"/>
                    <a:pt x="703" y="312"/>
                    <a:pt x="703" y="309"/>
                  </a:cubicBezTo>
                  <a:cubicBezTo>
                    <a:pt x="702" y="311"/>
                    <a:pt x="701" y="311"/>
                    <a:pt x="700" y="310"/>
                  </a:cubicBezTo>
                  <a:cubicBezTo>
                    <a:pt x="698" y="308"/>
                    <a:pt x="699" y="307"/>
                    <a:pt x="699" y="305"/>
                  </a:cubicBezTo>
                  <a:cubicBezTo>
                    <a:pt x="698" y="303"/>
                    <a:pt x="694" y="300"/>
                    <a:pt x="696" y="304"/>
                  </a:cubicBezTo>
                  <a:cubicBezTo>
                    <a:pt x="698" y="304"/>
                    <a:pt x="697" y="307"/>
                    <a:pt x="697" y="308"/>
                  </a:cubicBezTo>
                  <a:cubicBezTo>
                    <a:pt x="696" y="310"/>
                    <a:pt x="694" y="310"/>
                    <a:pt x="692" y="311"/>
                  </a:cubicBezTo>
                  <a:cubicBezTo>
                    <a:pt x="691" y="311"/>
                    <a:pt x="688" y="313"/>
                    <a:pt x="686" y="311"/>
                  </a:cubicBezTo>
                  <a:cubicBezTo>
                    <a:pt x="686" y="310"/>
                    <a:pt x="687" y="308"/>
                    <a:pt x="686" y="307"/>
                  </a:cubicBezTo>
                  <a:cubicBezTo>
                    <a:pt x="686" y="307"/>
                    <a:pt x="686" y="311"/>
                    <a:pt x="685" y="311"/>
                  </a:cubicBezTo>
                  <a:cubicBezTo>
                    <a:pt x="683" y="313"/>
                    <a:pt x="683" y="309"/>
                    <a:pt x="683" y="308"/>
                  </a:cubicBezTo>
                  <a:cubicBezTo>
                    <a:pt x="682" y="308"/>
                    <a:pt x="679" y="317"/>
                    <a:pt x="678" y="309"/>
                  </a:cubicBezTo>
                  <a:cubicBezTo>
                    <a:pt x="677" y="310"/>
                    <a:pt x="678" y="313"/>
                    <a:pt x="676" y="312"/>
                  </a:cubicBezTo>
                  <a:cubicBezTo>
                    <a:pt x="675" y="311"/>
                    <a:pt x="675" y="309"/>
                    <a:pt x="674" y="309"/>
                  </a:cubicBezTo>
                  <a:cubicBezTo>
                    <a:pt x="674" y="310"/>
                    <a:pt x="675" y="312"/>
                    <a:pt x="674" y="312"/>
                  </a:cubicBezTo>
                  <a:cubicBezTo>
                    <a:pt x="673" y="313"/>
                    <a:pt x="670" y="312"/>
                    <a:pt x="670" y="311"/>
                  </a:cubicBezTo>
                  <a:cubicBezTo>
                    <a:pt x="669" y="312"/>
                    <a:pt x="668" y="313"/>
                    <a:pt x="667" y="311"/>
                  </a:cubicBezTo>
                  <a:cubicBezTo>
                    <a:pt x="667" y="312"/>
                    <a:pt x="665" y="313"/>
                    <a:pt x="665" y="311"/>
                  </a:cubicBezTo>
                  <a:cubicBezTo>
                    <a:pt x="662" y="311"/>
                    <a:pt x="662" y="310"/>
                    <a:pt x="662" y="307"/>
                  </a:cubicBezTo>
                  <a:cubicBezTo>
                    <a:pt x="663" y="306"/>
                    <a:pt x="664" y="302"/>
                    <a:pt x="662" y="302"/>
                  </a:cubicBezTo>
                  <a:cubicBezTo>
                    <a:pt x="662" y="302"/>
                    <a:pt x="662" y="303"/>
                    <a:pt x="662" y="303"/>
                  </a:cubicBezTo>
                  <a:cubicBezTo>
                    <a:pt x="662" y="304"/>
                    <a:pt x="661" y="303"/>
                    <a:pt x="661" y="304"/>
                  </a:cubicBezTo>
                  <a:cubicBezTo>
                    <a:pt x="661" y="304"/>
                    <a:pt x="661" y="307"/>
                    <a:pt x="660" y="307"/>
                  </a:cubicBezTo>
                  <a:cubicBezTo>
                    <a:pt x="660" y="307"/>
                    <a:pt x="659" y="304"/>
                    <a:pt x="659" y="303"/>
                  </a:cubicBezTo>
                  <a:cubicBezTo>
                    <a:pt x="658" y="304"/>
                    <a:pt x="660" y="306"/>
                    <a:pt x="658" y="305"/>
                  </a:cubicBezTo>
                  <a:cubicBezTo>
                    <a:pt x="658" y="307"/>
                    <a:pt x="659" y="308"/>
                    <a:pt x="657" y="309"/>
                  </a:cubicBezTo>
                  <a:cubicBezTo>
                    <a:pt x="656" y="310"/>
                    <a:pt x="655" y="311"/>
                    <a:pt x="654" y="310"/>
                  </a:cubicBezTo>
                  <a:cubicBezTo>
                    <a:pt x="654" y="310"/>
                    <a:pt x="654" y="310"/>
                    <a:pt x="654" y="311"/>
                  </a:cubicBezTo>
                  <a:cubicBezTo>
                    <a:pt x="654" y="310"/>
                    <a:pt x="654" y="310"/>
                    <a:pt x="654" y="310"/>
                  </a:cubicBezTo>
                  <a:cubicBezTo>
                    <a:pt x="654" y="310"/>
                    <a:pt x="654" y="310"/>
                    <a:pt x="654" y="311"/>
                  </a:cubicBezTo>
                  <a:cubicBezTo>
                    <a:pt x="654" y="310"/>
                    <a:pt x="654" y="310"/>
                    <a:pt x="654" y="310"/>
                  </a:cubicBezTo>
                  <a:cubicBezTo>
                    <a:pt x="654" y="310"/>
                    <a:pt x="654" y="310"/>
                    <a:pt x="654" y="310"/>
                  </a:cubicBezTo>
                  <a:cubicBezTo>
                    <a:pt x="654" y="311"/>
                    <a:pt x="654" y="311"/>
                    <a:pt x="654" y="310"/>
                  </a:cubicBezTo>
                  <a:cubicBezTo>
                    <a:pt x="653" y="310"/>
                    <a:pt x="655" y="311"/>
                    <a:pt x="654" y="310"/>
                  </a:cubicBezTo>
                  <a:close/>
                  <a:moveTo>
                    <a:pt x="680" y="307"/>
                  </a:moveTo>
                  <a:cubicBezTo>
                    <a:pt x="680" y="307"/>
                    <a:pt x="680" y="307"/>
                    <a:pt x="680" y="307"/>
                  </a:cubicBezTo>
                  <a:cubicBezTo>
                    <a:pt x="680" y="307"/>
                    <a:pt x="680" y="307"/>
                    <a:pt x="680" y="307"/>
                  </a:cubicBezTo>
                  <a:cubicBezTo>
                    <a:pt x="680" y="307"/>
                    <a:pt x="680" y="307"/>
                    <a:pt x="680" y="307"/>
                  </a:cubicBezTo>
                  <a:cubicBezTo>
                    <a:pt x="680" y="307"/>
                    <a:pt x="680" y="307"/>
                    <a:pt x="680" y="307"/>
                  </a:cubicBezTo>
                  <a:cubicBezTo>
                    <a:pt x="680" y="307"/>
                    <a:pt x="680" y="307"/>
                    <a:pt x="680" y="307"/>
                  </a:cubicBezTo>
                  <a:cubicBezTo>
                    <a:pt x="680" y="307"/>
                    <a:pt x="680" y="307"/>
                    <a:pt x="680" y="307"/>
                  </a:cubicBezTo>
                  <a:cubicBezTo>
                    <a:pt x="680" y="307"/>
                    <a:pt x="680" y="307"/>
                    <a:pt x="680" y="307"/>
                  </a:cubicBezTo>
                  <a:close/>
                  <a:moveTo>
                    <a:pt x="676" y="309"/>
                  </a:moveTo>
                  <a:cubicBezTo>
                    <a:pt x="676" y="309"/>
                    <a:pt x="676" y="309"/>
                    <a:pt x="676" y="309"/>
                  </a:cubicBezTo>
                  <a:cubicBezTo>
                    <a:pt x="676" y="309"/>
                    <a:pt x="676" y="309"/>
                    <a:pt x="676" y="309"/>
                  </a:cubicBezTo>
                  <a:cubicBezTo>
                    <a:pt x="676" y="309"/>
                    <a:pt x="676" y="309"/>
                    <a:pt x="676" y="309"/>
                  </a:cubicBezTo>
                  <a:close/>
                  <a:moveTo>
                    <a:pt x="676" y="309"/>
                  </a:moveTo>
                  <a:cubicBezTo>
                    <a:pt x="676" y="309"/>
                    <a:pt x="676" y="309"/>
                    <a:pt x="676" y="309"/>
                  </a:cubicBezTo>
                  <a:cubicBezTo>
                    <a:pt x="676" y="309"/>
                    <a:pt x="676" y="309"/>
                    <a:pt x="676" y="309"/>
                  </a:cubicBezTo>
                  <a:cubicBezTo>
                    <a:pt x="676" y="309"/>
                    <a:pt x="676" y="309"/>
                    <a:pt x="676" y="309"/>
                  </a:cubicBezTo>
                  <a:close/>
                  <a:moveTo>
                    <a:pt x="624" y="249"/>
                  </a:moveTo>
                  <a:cubicBezTo>
                    <a:pt x="624" y="249"/>
                    <a:pt x="624" y="249"/>
                    <a:pt x="624" y="249"/>
                  </a:cubicBezTo>
                  <a:cubicBezTo>
                    <a:pt x="624" y="249"/>
                    <a:pt x="624" y="249"/>
                    <a:pt x="624" y="249"/>
                  </a:cubicBezTo>
                  <a:cubicBezTo>
                    <a:pt x="624" y="249"/>
                    <a:pt x="624" y="249"/>
                    <a:pt x="624" y="249"/>
                  </a:cubicBezTo>
                  <a:close/>
                  <a:moveTo>
                    <a:pt x="725" y="269"/>
                  </a:moveTo>
                  <a:cubicBezTo>
                    <a:pt x="725" y="269"/>
                    <a:pt x="725" y="269"/>
                    <a:pt x="725" y="269"/>
                  </a:cubicBezTo>
                  <a:cubicBezTo>
                    <a:pt x="725" y="271"/>
                    <a:pt x="724" y="272"/>
                    <a:pt x="723" y="273"/>
                  </a:cubicBezTo>
                  <a:cubicBezTo>
                    <a:pt x="723" y="274"/>
                    <a:pt x="722" y="275"/>
                    <a:pt x="721" y="276"/>
                  </a:cubicBezTo>
                  <a:cubicBezTo>
                    <a:pt x="721" y="276"/>
                    <a:pt x="723" y="277"/>
                    <a:pt x="723" y="278"/>
                  </a:cubicBezTo>
                  <a:cubicBezTo>
                    <a:pt x="723" y="276"/>
                    <a:pt x="726" y="275"/>
                    <a:pt x="727" y="277"/>
                  </a:cubicBezTo>
                  <a:cubicBezTo>
                    <a:pt x="726" y="276"/>
                    <a:pt x="725" y="275"/>
                    <a:pt x="725" y="274"/>
                  </a:cubicBezTo>
                  <a:cubicBezTo>
                    <a:pt x="725" y="273"/>
                    <a:pt x="726" y="272"/>
                    <a:pt x="727" y="271"/>
                  </a:cubicBezTo>
                  <a:cubicBezTo>
                    <a:pt x="727" y="270"/>
                    <a:pt x="726" y="269"/>
                    <a:pt x="725" y="269"/>
                  </a:cubicBezTo>
                  <a:close/>
                  <a:moveTo>
                    <a:pt x="577" y="254"/>
                  </a:moveTo>
                  <a:cubicBezTo>
                    <a:pt x="577" y="254"/>
                    <a:pt x="576" y="254"/>
                    <a:pt x="576" y="255"/>
                  </a:cubicBezTo>
                  <a:cubicBezTo>
                    <a:pt x="575" y="255"/>
                    <a:pt x="575" y="255"/>
                    <a:pt x="575" y="256"/>
                  </a:cubicBezTo>
                  <a:cubicBezTo>
                    <a:pt x="576" y="258"/>
                    <a:pt x="583" y="255"/>
                    <a:pt x="583" y="252"/>
                  </a:cubicBezTo>
                  <a:cubicBezTo>
                    <a:pt x="583" y="248"/>
                    <a:pt x="578" y="254"/>
                    <a:pt x="577" y="254"/>
                  </a:cubicBezTo>
                  <a:cubicBezTo>
                    <a:pt x="578" y="254"/>
                    <a:pt x="578" y="254"/>
                    <a:pt x="577" y="254"/>
                  </a:cubicBezTo>
                  <a:close/>
                  <a:moveTo>
                    <a:pt x="613" y="116"/>
                  </a:moveTo>
                  <a:cubicBezTo>
                    <a:pt x="614" y="116"/>
                    <a:pt x="615" y="117"/>
                    <a:pt x="617" y="117"/>
                  </a:cubicBezTo>
                  <a:cubicBezTo>
                    <a:pt x="619" y="119"/>
                    <a:pt x="620" y="115"/>
                    <a:pt x="617" y="114"/>
                  </a:cubicBezTo>
                  <a:cubicBezTo>
                    <a:pt x="616" y="114"/>
                    <a:pt x="611" y="116"/>
                    <a:pt x="613" y="116"/>
                  </a:cubicBezTo>
                  <a:cubicBezTo>
                    <a:pt x="613" y="116"/>
                    <a:pt x="613" y="116"/>
                    <a:pt x="613" y="116"/>
                  </a:cubicBezTo>
                  <a:cubicBezTo>
                    <a:pt x="613" y="116"/>
                    <a:pt x="613" y="116"/>
                    <a:pt x="613" y="116"/>
                  </a:cubicBezTo>
                  <a:cubicBezTo>
                    <a:pt x="613" y="116"/>
                    <a:pt x="613" y="116"/>
                    <a:pt x="613" y="116"/>
                  </a:cubicBezTo>
                  <a:close/>
                  <a:moveTo>
                    <a:pt x="620" y="275"/>
                  </a:moveTo>
                  <a:cubicBezTo>
                    <a:pt x="620" y="275"/>
                    <a:pt x="620" y="276"/>
                    <a:pt x="620" y="277"/>
                  </a:cubicBezTo>
                  <a:cubicBezTo>
                    <a:pt x="620" y="277"/>
                    <a:pt x="620" y="278"/>
                    <a:pt x="621" y="279"/>
                  </a:cubicBezTo>
                  <a:cubicBezTo>
                    <a:pt x="621" y="280"/>
                    <a:pt x="623" y="279"/>
                    <a:pt x="623" y="279"/>
                  </a:cubicBezTo>
                  <a:cubicBezTo>
                    <a:pt x="624" y="278"/>
                    <a:pt x="624" y="276"/>
                    <a:pt x="623" y="275"/>
                  </a:cubicBezTo>
                  <a:cubicBezTo>
                    <a:pt x="623" y="274"/>
                    <a:pt x="623" y="273"/>
                    <a:pt x="622" y="273"/>
                  </a:cubicBezTo>
                  <a:cubicBezTo>
                    <a:pt x="621" y="273"/>
                    <a:pt x="620" y="274"/>
                    <a:pt x="620" y="275"/>
                  </a:cubicBezTo>
                  <a:close/>
                  <a:moveTo>
                    <a:pt x="566" y="204"/>
                  </a:moveTo>
                  <a:cubicBezTo>
                    <a:pt x="565" y="205"/>
                    <a:pt x="563" y="209"/>
                    <a:pt x="565" y="209"/>
                  </a:cubicBezTo>
                  <a:cubicBezTo>
                    <a:pt x="569" y="209"/>
                    <a:pt x="567" y="202"/>
                    <a:pt x="566" y="205"/>
                  </a:cubicBezTo>
                  <a:cubicBezTo>
                    <a:pt x="566" y="204"/>
                    <a:pt x="566" y="204"/>
                    <a:pt x="566" y="204"/>
                  </a:cubicBezTo>
                  <a:cubicBezTo>
                    <a:pt x="566" y="204"/>
                    <a:pt x="566" y="204"/>
                    <a:pt x="566" y="204"/>
                  </a:cubicBezTo>
                  <a:close/>
                  <a:moveTo>
                    <a:pt x="644" y="237"/>
                  </a:moveTo>
                  <a:cubicBezTo>
                    <a:pt x="643" y="239"/>
                    <a:pt x="646" y="240"/>
                    <a:pt x="648" y="239"/>
                  </a:cubicBezTo>
                  <a:cubicBezTo>
                    <a:pt x="649" y="237"/>
                    <a:pt x="645" y="235"/>
                    <a:pt x="644" y="237"/>
                  </a:cubicBezTo>
                  <a:close/>
                  <a:moveTo>
                    <a:pt x="685" y="229"/>
                  </a:moveTo>
                  <a:cubicBezTo>
                    <a:pt x="685" y="230"/>
                    <a:pt x="687" y="229"/>
                    <a:pt x="687" y="228"/>
                  </a:cubicBezTo>
                  <a:cubicBezTo>
                    <a:pt x="687" y="226"/>
                    <a:pt x="683" y="226"/>
                    <a:pt x="682" y="227"/>
                  </a:cubicBezTo>
                  <a:cubicBezTo>
                    <a:pt x="684" y="227"/>
                    <a:pt x="685" y="228"/>
                    <a:pt x="685" y="230"/>
                  </a:cubicBezTo>
                  <a:cubicBezTo>
                    <a:pt x="685" y="230"/>
                    <a:pt x="685" y="229"/>
                    <a:pt x="685" y="229"/>
                  </a:cubicBezTo>
                  <a:cubicBezTo>
                    <a:pt x="685" y="229"/>
                    <a:pt x="685" y="230"/>
                    <a:pt x="685" y="230"/>
                  </a:cubicBezTo>
                  <a:cubicBezTo>
                    <a:pt x="685" y="230"/>
                    <a:pt x="685" y="229"/>
                    <a:pt x="685" y="229"/>
                  </a:cubicBezTo>
                  <a:cubicBezTo>
                    <a:pt x="685" y="229"/>
                    <a:pt x="685" y="229"/>
                    <a:pt x="685" y="229"/>
                  </a:cubicBezTo>
                  <a:close/>
                  <a:moveTo>
                    <a:pt x="614" y="309"/>
                  </a:moveTo>
                  <a:cubicBezTo>
                    <a:pt x="612" y="310"/>
                    <a:pt x="617" y="313"/>
                    <a:pt x="617" y="311"/>
                  </a:cubicBezTo>
                  <a:cubicBezTo>
                    <a:pt x="617" y="309"/>
                    <a:pt x="616" y="307"/>
                    <a:pt x="614" y="309"/>
                  </a:cubicBezTo>
                  <a:close/>
                  <a:moveTo>
                    <a:pt x="757" y="190"/>
                  </a:moveTo>
                  <a:cubicBezTo>
                    <a:pt x="760" y="190"/>
                    <a:pt x="758" y="187"/>
                    <a:pt x="757" y="187"/>
                  </a:cubicBezTo>
                  <a:cubicBezTo>
                    <a:pt x="754" y="187"/>
                    <a:pt x="755" y="190"/>
                    <a:pt x="757" y="190"/>
                  </a:cubicBezTo>
                  <a:close/>
                  <a:moveTo>
                    <a:pt x="603" y="309"/>
                  </a:moveTo>
                  <a:cubicBezTo>
                    <a:pt x="602" y="310"/>
                    <a:pt x="602" y="310"/>
                    <a:pt x="601" y="311"/>
                  </a:cubicBezTo>
                  <a:cubicBezTo>
                    <a:pt x="600" y="312"/>
                    <a:pt x="602" y="313"/>
                    <a:pt x="603" y="311"/>
                  </a:cubicBezTo>
                  <a:cubicBezTo>
                    <a:pt x="604" y="310"/>
                    <a:pt x="603" y="309"/>
                    <a:pt x="603" y="309"/>
                  </a:cubicBezTo>
                  <a:close/>
                  <a:moveTo>
                    <a:pt x="444" y="278"/>
                  </a:moveTo>
                  <a:cubicBezTo>
                    <a:pt x="444" y="278"/>
                    <a:pt x="445" y="278"/>
                    <a:pt x="446" y="277"/>
                  </a:cubicBezTo>
                  <a:cubicBezTo>
                    <a:pt x="446" y="276"/>
                    <a:pt x="447" y="275"/>
                    <a:pt x="446" y="274"/>
                  </a:cubicBezTo>
                  <a:cubicBezTo>
                    <a:pt x="446" y="274"/>
                    <a:pt x="444" y="278"/>
                    <a:pt x="444" y="278"/>
                  </a:cubicBezTo>
                  <a:cubicBezTo>
                    <a:pt x="444" y="278"/>
                    <a:pt x="444" y="278"/>
                    <a:pt x="444" y="278"/>
                  </a:cubicBezTo>
                  <a:cubicBezTo>
                    <a:pt x="444" y="278"/>
                    <a:pt x="444" y="278"/>
                    <a:pt x="444" y="278"/>
                  </a:cubicBezTo>
                  <a:cubicBezTo>
                    <a:pt x="444" y="278"/>
                    <a:pt x="444" y="278"/>
                    <a:pt x="445" y="278"/>
                  </a:cubicBezTo>
                  <a:cubicBezTo>
                    <a:pt x="444" y="278"/>
                    <a:pt x="444" y="278"/>
                    <a:pt x="444" y="278"/>
                  </a:cubicBezTo>
                  <a:close/>
                  <a:moveTo>
                    <a:pt x="559" y="239"/>
                  </a:moveTo>
                  <a:cubicBezTo>
                    <a:pt x="559" y="238"/>
                    <a:pt x="556" y="239"/>
                    <a:pt x="557" y="241"/>
                  </a:cubicBezTo>
                  <a:cubicBezTo>
                    <a:pt x="557" y="243"/>
                    <a:pt x="559" y="240"/>
                    <a:pt x="559" y="239"/>
                  </a:cubicBezTo>
                  <a:cubicBezTo>
                    <a:pt x="559" y="239"/>
                    <a:pt x="559" y="239"/>
                    <a:pt x="559" y="239"/>
                  </a:cubicBezTo>
                  <a:cubicBezTo>
                    <a:pt x="559" y="239"/>
                    <a:pt x="559" y="239"/>
                    <a:pt x="559" y="238"/>
                  </a:cubicBezTo>
                  <a:cubicBezTo>
                    <a:pt x="559" y="239"/>
                    <a:pt x="559" y="239"/>
                    <a:pt x="559" y="239"/>
                  </a:cubicBezTo>
                  <a:close/>
                  <a:moveTo>
                    <a:pt x="547" y="226"/>
                  </a:moveTo>
                  <a:cubicBezTo>
                    <a:pt x="547" y="226"/>
                    <a:pt x="547" y="227"/>
                    <a:pt x="547" y="227"/>
                  </a:cubicBezTo>
                  <a:cubicBezTo>
                    <a:pt x="547" y="228"/>
                    <a:pt x="548" y="231"/>
                    <a:pt x="549" y="233"/>
                  </a:cubicBezTo>
                  <a:cubicBezTo>
                    <a:pt x="549" y="235"/>
                    <a:pt x="550" y="237"/>
                    <a:pt x="551" y="238"/>
                  </a:cubicBezTo>
                  <a:cubicBezTo>
                    <a:pt x="556" y="242"/>
                    <a:pt x="559" y="237"/>
                    <a:pt x="555" y="233"/>
                  </a:cubicBezTo>
                  <a:cubicBezTo>
                    <a:pt x="554" y="231"/>
                    <a:pt x="553" y="231"/>
                    <a:pt x="552" y="229"/>
                  </a:cubicBezTo>
                  <a:cubicBezTo>
                    <a:pt x="551" y="227"/>
                    <a:pt x="552" y="225"/>
                    <a:pt x="550" y="223"/>
                  </a:cubicBezTo>
                  <a:cubicBezTo>
                    <a:pt x="550" y="222"/>
                    <a:pt x="548" y="220"/>
                    <a:pt x="546" y="221"/>
                  </a:cubicBezTo>
                  <a:cubicBezTo>
                    <a:pt x="544" y="222"/>
                    <a:pt x="547" y="224"/>
                    <a:pt x="547" y="226"/>
                  </a:cubicBezTo>
                  <a:cubicBezTo>
                    <a:pt x="547" y="226"/>
                    <a:pt x="547" y="226"/>
                    <a:pt x="547" y="225"/>
                  </a:cubicBezTo>
                  <a:cubicBezTo>
                    <a:pt x="547" y="226"/>
                    <a:pt x="547" y="226"/>
                    <a:pt x="547" y="226"/>
                  </a:cubicBezTo>
                  <a:cubicBezTo>
                    <a:pt x="547" y="226"/>
                    <a:pt x="547" y="226"/>
                    <a:pt x="547" y="225"/>
                  </a:cubicBezTo>
                  <a:cubicBezTo>
                    <a:pt x="547" y="226"/>
                    <a:pt x="547" y="226"/>
                    <a:pt x="547" y="226"/>
                  </a:cubicBezTo>
                  <a:cubicBezTo>
                    <a:pt x="547" y="226"/>
                    <a:pt x="547" y="226"/>
                    <a:pt x="547" y="225"/>
                  </a:cubicBezTo>
                  <a:cubicBezTo>
                    <a:pt x="547" y="226"/>
                    <a:pt x="547" y="226"/>
                    <a:pt x="547" y="226"/>
                  </a:cubicBezTo>
                  <a:close/>
                  <a:moveTo>
                    <a:pt x="623" y="207"/>
                  </a:moveTo>
                  <a:cubicBezTo>
                    <a:pt x="624" y="207"/>
                    <a:pt x="624" y="207"/>
                    <a:pt x="624" y="206"/>
                  </a:cubicBezTo>
                  <a:cubicBezTo>
                    <a:pt x="619" y="201"/>
                    <a:pt x="623" y="208"/>
                    <a:pt x="623" y="207"/>
                  </a:cubicBezTo>
                  <a:close/>
                  <a:moveTo>
                    <a:pt x="641" y="78"/>
                  </a:moveTo>
                  <a:cubicBezTo>
                    <a:pt x="643" y="77"/>
                    <a:pt x="642" y="75"/>
                    <a:pt x="641" y="75"/>
                  </a:cubicBezTo>
                  <a:cubicBezTo>
                    <a:pt x="639" y="75"/>
                    <a:pt x="640" y="78"/>
                    <a:pt x="642" y="78"/>
                  </a:cubicBezTo>
                  <a:cubicBezTo>
                    <a:pt x="642" y="78"/>
                    <a:pt x="641" y="78"/>
                    <a:pt x="641" y="78"/>
                  </a:cubicBezTo>
                  <a:cubicBezTo>
                    <a:pt x="641" y="78"/>
                    <a:pt x="642" y="78"/>
                    <a:pt x="642" y="78"/>
                  </a:cubicBezTo>
                  <a:cubicBezTo>
                    <a:pt x="642" y="78"/>
                    <a:pt x="641" y="78"/>
                    <a:pt x="641" y="78"/>
                  </a:cubicBezTo>
                  <a:close/>
                  <a:moveTo>
                    <a:pt x="588" y="253"/>
                  </a:moveTo>
                  <a:cubicBezTo>
                    <a:pt x="588" y="253"/>
                    <a:pt x="590" y="251"/>
                    <a:pt x="588" y="251"/>
                  </a:cubicBezTo>
                  <a:cubicBezTo>
                    <a:pt x="586" y="251"/>
                    <a:pt x="587" y="253"/>
                    <a:pt x="589" y="253"/>
                  </a:cubicBezTo>
                  <a:cubicBezTo>
                    <a:pt x="589" y="253"/>
                    <a:pt x="589" y="254"/>
                    <a:pt x="588" y="253"/>
                  </a:cubicBezTo>
                  <a:close/>
                  <a:moveTo>
                    <a:pt x="734" y="217"/>
                  </a:moveTo>
                  <a:cubicBezTo>
                    <a:pt x="732" y="218"/>
                    <a:pt x="734" y="221"/>
                    <a:pt x="735" y="219"/>
                  </a:cubicBezTo>
                  <a:cubicBezTo>
                    <a:pt x="736" y="218"/>
                    <a:pt x="734" y="217"/>
                    <a:pt x="734" y="217"/>
                  </a:cubicBezTo>
                  <a:cubicBezTo>
                    <a:pt x="734" y="217"/>
                    <a:pt x="734" y="217"/>
                    <a:pt x="735" y="217"/>
                  </a:cubicBezTo>
                  <a:cubicBezTo>
                    <a:pt x="734" y="217"/>
                    <a:pt x="734" y="217"/>
                    <a:pt x="734" y="218"/>
                  </a:cubicBezTo>
                  <a:cubicBezTo>
                    <a:pt x="734" y="218"/>
                    <a:pt x="735" y="217"/>
                    <a:pt x="734" y="217"/>
                  </a:cubicBezTo>
                  <a:close/>
                  <a:moveTo>
                    <a:pt x="616" y="237"/>
                  </a:moveTo>
                  <a:cubicBezTo>
                    <a:pt x="615" y="237"/>
                    <a:pt x="616" y="239"/>
                    <a:pt x="617" y="239"/>
                  </a:cubicBezTo>
                  <a:cubicBezTo>
                    <a:pt x="618" y="238"/>
                    <a:pt x="617" y="237"/>
                    <a:pt x="616" y="237"/>
                  </a:cubicBezTo>
                  <a:cubicBezTo>
                    <a:pt x="617" y="237"/>
                    <a:pt x="616" y="237"/>
                    <a:pt x="616" y="237"/>
                  </a:cubicBezTo>
                  <a:cubicBezTo>
                    <a:pt x="616" y="237"/>
                    <a:pt x="616" y="237"/>
                    <a:pt x="616" y="237"/>
                  </a:cubicBezTo>
                  <a:cubicBezTo>
                    <a:pt x="616" y="237"/>
                    <a:pt x="616" y="237"/>
                    <a:pt x="616" y="237"/>
                  </a:cubicBezTo>
                  <a:cubicBezTo>
                    <a:pt x="616" y="237"/>
                    <a:pt x="617" y="237"/>
                    <a:pt x="616" y="237"/>
                  </a:cubicBezTo>
                  <a:close/>
                  <a:moveTo>
                    <a:pt x="731" y="13"/>
                  </a:moveTo>
                  <a:cubicBezTo>
                    <a:pt x="734" y="10"/>
                    <a:pt x="729" y="8"/>
                    <a:pt x="731" y="13"/>
                  </a:cubicBezTo>
                  <a:cubicBezTo>
                    <a:pt x="731" y="13"/>
                    <a:pt x="730" y="12"/>
                    <a:pt x="731" y="13"/>
                  </a:cubicBezTo>
                  <a:close/>
                  <a:moveTo>
                    <a:pt x="807" y="77"/>
                  </a:moveTo>
                  <a:cubicBezTo>
                    <a:pt x="808" y="78"/>
                    <a:pt x="809" y="78"/>
                    <a:pt x="811" y="77"/>
                  </a:cubicBezTo>
                  <a:cubicBezTo>
                    <a:pt x="809" y="77"/>
                    <a:pt x="808" y="77"/>
                    <a:pt x="807" y="77"/>
                  </a:cubicBezTo>
                  <a:close/>
                  <a:moveTo>
                    <a:pt x="677" y="183"/>
                  </a:moveTo>
                  <a:cubicBezTo>
                    <a:pt x="678" y="182"/>
                    <a:pt x="679" y="182"/>
                    <a:pt x="680" y="182"/>
                  </a:cubicBezTo>
                  <a:cubicBezTo>
                    <a:pt x="681" y="181"/>
                    <a:pt x="684" y="181"/>
                    <a:pt x="684" y="179"/>
                  </a:cubicBezTo>
                  <a:cubicBezTo>
                    <a:pt x="685" y="177"/>
                    <a:pt x="683" y="177"/>
                    <a:pt x="682" y="177"/>
                  </a:cubicBezTo>
                  <a:cubicBezTo>
                    <a:pt x="680" y="177"/>
                    <a:pt x="678" y="178"/>
                    <a:pt x="677" y="180"/>
                  </a:cubicBezTo>
                  <a:cubicBezTo>
                    <a:pt x="677" y="181"/>
                    <a:pt x="676" y="184"/>
                    <a:pt x="678" y="183"/>
                  </a:cubicBezTo>
                  <a:cubicBezTo>
                    <a:pt x="677" y="183"/>
                    <a:pt x="677" y="183"/>
                    <a:pt x="677" y="183"/>
                  </a:cubicBezTo>
                  <a:cubicBezTo>
                    <a:pt x="677" y="183"/>
                    <a:pt x="677" y="183"/>
                    <a:pt x="678" y="183"/>
                  </a:cubicBezTo>
                  <a:cubicBezTo>
                    <a:pt x="677" y="183"/>
                    <a:pt x="677" y="183"/>
                    <a:pt x="677" y="183"/>
                  </a:cubicBezTo>
                  <a:cubicBezTo>
                    <a:pt x="677" y="183"/>
                    <a:pt x="677" y="183"/>
                    <a:pt x="677" y="183"/>
                  </a:cubicBezTo>
                  <a:close/>
                  <a:moveTo>
                    <a:pt x="561" y="277"/>
                  </a:moveTo>
                  <a:cubicBezTo>
                    <a:pt x="561" y="277"/>
                    <a:pt x="561" y="277"/>
                    <a:pt x="562" y="277"/>
                  </a:cubicBezTo>
                  <a:cubicBezTo>
                    <a:pt x="563" y="277"/>
                    <a:pt x="564" y="276"/>
                    <a:pt x="562" y="275"/>
                  </a:cubicBezTo>
                  <a:cubicBezTo>
                    <a:pt x="562" y="275"/>
                    <a:pt x="560" y="276"/>
                    <a:pt x="561" y="277"/>
                  </a:cubicBezTo>
                  <a:cubicBezTo>
                    <a:pt x="561" y="276"/>
                    <a:pt x="561" y="276"/>
                    <a:pt x="560" y="276"/>
                  </a:cubicBezTo>
                  <a:cubicBezTo>
                    <a:pt x="561" y="276"/>
                    <a:pt x="561" y="276"/>
                    <a:pt x="561" y="277"/>
                  </a:cubicBezTo>
                  <a:cubicBezTo>
                    <a:pt x="561" y="276"/>
                    <a:pt x="561" y="276"/>
                    <a:pt x="560" y="276"/>
                  </a:cubicBezTo>
                  <a:cubicBezTo>
                    <a:pt x="561" y="276"/>
                    <a:pt x="561" y="276"/>
                    <a:pt x="561" y="277"/>
                  </a:cubicBezTo>
                  <a:close/>
                  <a:moveTo>
                    <a:pt x="575" y="207"/>
                  </a:moveTo>
                  <a:cubicBezTo>
                    <a:pt x="575" y="205"/>
                    <a:pt x="574" y="205"/>
                    <a:pt x="574" y="207"/>
                  </a:cubicBezTo>
                  <a:cubicBezTo>
                    <a:pt x="573" y="208"/>
                    <a:pt x="575" y="207"/>
                    <a:pt x="575" y="206"/>
                  </a:cubicBezTo>
                  <a:cubicBezTo>
                    <a:pt x="575" y="206"/>
                    <a:pt x="575" y="207"/>
                    <a:pt x="575" y="207"/>
                  </a:cubicBezTo>
                  <a:cubicBezTo>
                    <a:pt x="575" y="207"/>
                    <a:pt x="575" y="206"/>
                    <a:pt x="575" y="206"/>
                  </a:cubicBezTo>
                  <a:cubicBezTo>
                    <a:pt x="575" y="206"/>
                    <a:pt x="575" y="207"/>
                    <a:pt x="575" y="207"/>
                  </a:cubicBezTo>
                  <a:close/>
                  <a:moveTo>
                    <a:pt x="757" y="1"/>
                  </a:moveTo>
                  <a:cubicBezTo>
                    <a:pt x="760" y="2"/>
                    <a:pt x="761" y="1"/>
                    <a:pt x="757" y="0"/>
                  </a:cubicBezTo>
                  <a:cubicBezTo>
                    <a:pt x="757" y="0"/>
                    <a:pt x="757" y="1"/>
                    <a:pt x="757" y="1"/>
                  </a:cubicBezTo>
                  <a:close/>
                  <a:moveTo>
                    <a:pt x="818" y="72"/>
                  </a:moveTo>
                  <a:cubicBezTo>
                    <a:pt x="818" y="72"/>
                    <a:pt x="818" y="72"/>
                    <a:pt x="819" y="72"/>
                  </a:cubicBezTo>
                  <a:cubicBezTo>
                    <a:pt x="819" y="72"/>
                    <a:pt x="820" y="72"/>
                    <a:pt x="820" y="71"/>
                  </a:cubicBezTo>
                  <a:cubicBezTo>
                    <a:pt x="819" y="71"/>
                    <a:pt x="818" y="71"/>
                    <a:pt x="818" y="72"/>
                  </a:cubicBezTo>
                  <a:close/>
                  <a:moveTo>
                    <a:pt x="605" y="243"/>
                  </a:moveTo>
                  <a:cubicBezTo>
                    <a:pt x="605" y="243"/>
                    <a:pt x="604" y="243"/>
                    <a:pt x="604" y="243"/>
                  </a:cubicBezTo>
                  <a:cubicBezTo>
                    <a:pt x="603" y="243"/>
                    <a:pt x="603" y="244"/>
                    <a:pt x="603" y="245"/>
                  </a:cubicBezTo>
                  <a:cubicBezTo>
                    <a:pt x="604" y="245"/>
                    <a:pt x="605" y="244"/>
                    <a:pt x="605" y="243"/>
                  </a:cubicBezTo>
                  <a:cubicBezTo>
                    <a:pt x="605" y="244"/>
                    <a:pt x="605" y="243"/>
                    <a:pt x="605" y="243"/>
                  </a:cubicBezTo>
                  <a:cubicBezTo>
                    <a:pt x="605" y="243"/>
                    <a:pt x="605" y="243"/>
                    <a:pt x="605" y="244"/>
                  </a:cubicBezTo>
                  <a:cubicBezTo>
                    <a:pt x="605" y="243"/>
                    <a:pt x="605" y="243"/>
                    <a:pt x="605" y="243"/>
                  </a:cubicBezTo>
                  <a:cubicBezTo>
                    <a:pt x="605" y="243"/>
                    <a:pt x="605" y="244"/>
                    <a:pt x="605" y="243"/>
                  </a:cubicBezTo>
                  <a:close/>
                  <a:moveTo>
                    <a:pt x="620" y="269"/>
                  </a:moveTo>
                  <a:cubicBezTo>
                    <a:pt x="619" y="269"/>
                    <a:pt x="619" y="269"/>
                    <a:pt x="618" y="269"/>
                  </a:cubicBezTo>
                  <a:cubicBezTo>
                    <a:pt x="619" y="272"/>
                    <a:pt x="620" y="269"/>
                    <a:pt x="620" y="269"/>
                  </a:cubicBezTo>
                  <a:close/>
                  <a:moveTo>
                    <a:pt x="580" y="284"/>
                  </a:moveTo>
                  <a:cubicBezTo>
                    <a:pt x="580" y="284"/>
                    <a:pt x="579" y="284"/>
                    <a:pt x="579" y="284"/>
                  </a:cubicBezTo>
                  <a:cubicBezTo>
                    <a:pt x="579" y="286"/>
                    <a:pt x="582" y="283"/>
                    <a:pt x="583" y="283"/>
                  </a:cubicBezTo>
                  <a:cubicBezTo>
                    <a:pt x="582" y="283"/>
                    <a:pt x="581" y="284"/>
                    <a:pt x="580" y="284"/>
                  </a:cubicBezTo>
                  <a:cubicBezTo>
                    <a:pt x="580" y="284"/>
                    <a:pt x="580" y="284"/>
                    <a:pt x="580" y="284"/>
                  </a:cubicBezTo>
                  <a:cubicBezTo>
                    <a:pt x="580" y="284"/>
                    <a:pt x="580" y="284"/>
                    <a:pt x="579" y="284"/>
                  </a:cubicBezTo>
                  <a:cubicBezTo>
                    <a:pt x="580" y="284"/>
                    <a:pt x="581" y="284"/>
                    <a:pt x="580" y="284"/>
                  </a:cubicBezTo>
                  <a:close/>
                  <a:moveTo>
                    <a:pt x="693" y="261"/>
                  </a:moveTo>
                  <a:cubicBezTo>
                    <a:pt x="693" y="260"/>
                    <a:pt x="693" y="258"/>
                    <a:pt x="692" y="258"/>
                  </a:cubicBezTo>
                  <a:cubicBezTo>
                    <a:pt x="691" y="258"/>
                    <a:pt x="693" y="261"/>
                    <a:pt x="693" y="261"/>
                  </a:cubicBezTo>
                  <a:cubicBezTo>
                    <a:pt x="693" y="261"/>
                    <a:pt x="693" y="260"/>
                    <a:pt x="693" y="260"/>
                  </a:cubicBezTo>
                  <a:cubicBezTo>
                    <a:pt x="693" y="260"/>
                    <a:pt x="693" y="261"/>
                    <a:pt x="693" y="261"/>
                  </a:cubicBezTo>
                  <a:close/>
                  <a:moveTo>
                    <a:pt x="584" y="284"/>
                  </a:moveTo>
                  <a:cubicBezTo>
                    <a:pt x="585" y="283"/>
                    <a:pt x="584" y="281"/>
                    <a:pt x="583" y="283"/>
                  </a:cubicBezTo>
                  <a:cubicBezTo>
                    <a:pt x="584" y="283"/>
                    <a:pt x="584" y="284"/>
                    <a:pt x="584" y="284"/>
                  </a:cubicBezTo>
                  <a:close/>
                  <a:moveTo>
                    <a:pt x="495" y="240"/>
                  </a:moveTo>
                  <a:cubicBezTo>
                    <a:pt x="495" y="237"/>
                    <a:pt x="492" y="240"/>
                    <a:pt x="493" y="240"/>
                  </a:cubicBezTo>
                  <a:cubicBezTo>
                    <a:pt x="494" y="240"/>
                    <a:pt x="494" y="240"/>
                    <a:pt x="495" y="240"/>
                  </a:cubicBezTo>
                  <a:close/>
                  <a:moveTo>
                    <a:pt x="609" y="277"/>
                  </a:moveTo>
                  <a:cubicBezTo>
                    <a:pt x="608" y="277"/>
                    <a:pt x="608" y="278"/>
                    <a:pt x="608" y="279"/>
                  </a:cubicBezTo>
                  <a:cubicBezTo>
                    <a:pt x="609" y="279"/>
                    <a:pt x="610" y="278"/>
                    <a:pt x="609" y="277"/>
                  </a:cubicBezTo>
                  <a:close/>
                  <a:moveTo>
                    <a:pt x="434" y="275"/>
                  </a:moveTo>
                  <a:cubicBezTo>
                    <a:pt x="434" y="275"/>
                    <a:pt x="436" y="275"/>
                    <a:pt x="437" y="275"/>
                  </a:cubicBezTo>
                  <a:cubicBezTo>
                    <a:pt x="437" y="274"/>
                    <a:pt x="434" y="274"/>
                    <a:pt x="434" y="275"/>
                  </a:cubicBezTo>
                  <a:cubicBezTo>
                    <a:pt x="434" y="275"/>
                    <a:pt x="435" y="275"/>
                    <a:pt x="435" y="274"/>
                  </a:cubicBezTo>
                  <a:cubicBezTo>
                    <a:pt x="434" y="274"/>
                    <a:pt x="434" y="275"/>
                    <a:pt x="434" y="275"/>
                  </a:cubicBezTo>
                  <a:cubicBezTo>
                    <a:pt x="435" y="275"/>
                    <a:pt x="435" y="274"/>
                    <a:pt x="435" y="274"/>
                  </a:cubicBezTo>
                  <a:cubicBezTo>
                    <a:pt x="435" y="274"/>
                    <a:pt x="435" y="274"/>
                    <a:pt x="434" y="275"/>
                  </a:cubicBezTo>
                  <a:close/>
                  <a:moveTo>
                    <a:pt x="548" y="177"/>
                  </a:moveTo>
                  <a:cubicBezTo>
                    <a:pt x="547" y="180"/>
                    <a:pt x="553" y="178"/>
                    <a:pt x="555" y="178"/>
                  </a:cubicBezTo>
                  <a:cubicBezTo>
                    <a:pt x="554" y="179"/>
                    <a:pt x="552" y="185"/>
                    <a:pt x="553" y="186"/>
                  </a:cubicBezTo>
                  <a:cubicBezTo>
                    <a:pt x="555" y="187"/>
                    <a:pt x="557" y="181"/>
                    <a:pt x="558" y="180"/>
                  </a:cubicBezTo>
                  <a:cubicBezTo>
                    <a:pt x="559" y="180"/>
                    <a:pt x="560" y="181"/>
                    <a:pt x="560" y="182"/>
                  </a:cubicBezTo>
                  <a:cubicBezTo>
                    <a:pt x="560" y="184"/>
                    <a:pt x="558" y="185"/>
                    <a:pt x="558" y="186"/>
                  </a:cubicBezTo>
                  <a:cubicBezTo>
                    <a:pt x="558" y="188"/>
                    <a:pt x="559" y="187"/>
                    <a:pt x="560" y="187"/>
                  </a:cubicBezTo>
                  <a:cubicBezTo>
                    <a:pt x="560" y="187"/>
                    <a:pt x="560" y="186"/>
                    <a:pt x="561" y="186"/>
                  </a:cubicBezTo>
                  <a:cubicBezTo>
                    <a:pt x="561" y="187"/>
                    <a:pt x="561" y="187"/>
                    <a:pt x="561" y="188"/>
                  </a:cubicBezTo>
                  <a:cubicBezTo>
                    <a:pt x="561" y="187"/>
                    <a:pt x="563" y="188"/>
                    <a:pt x="563" y="187"/>
                  </a:cubicBezTo>
                  <a:cubicBezTo>
                    <a:pt x="566" y="190"/>
                    <a:pt x="560" y="189"/>
                    <a:pt x="560" y="191"/>
                  </a:cubicBezTo>
                  <a:cubicBezTo>
                    <a:pt x="560" y="193"/>
                    <a:pt x="566" y="192"/>
                    <a:pt x="563" y="195"/>
                  </a:cubicBezTo>
                  <a:cubicBezTo>
                    <a:pt x="560" y="198"/>
                    <a:pt x="554" y="190"/>
                    <a:pt x="553" y="196"/>
                  </a:cubicBezTo>
                  <a:cubicBezTo>
                    <a:pt x="552" y="199"/>
                    <a:pt x="556" y="205"/>
                    <a:pt x="559" y="204"/>
                  </a:cubicBezTo>
                  <a:cubicBezTo>
                    <a:pt x="562" y="204"/>
                    <a:pt x="564" y="200"/>
                    <a:pt x="567" y="200"/>
                  </a:cubicBezTo>
                  <a:cubicBezTo>
                    <a:pt x="570" y="201"/>
                    <a:pt x="565" y="205"/>
                    <a:pt x="569" y="205"/>
                  </a:cubicBezTo>
                  <a:cubicBezTo>
                    <a:pt x="570" y="205"/>
                    <a:pt x="571" y="203"/>
                    <a:pt x="573" y="204"/>
                  </a:cubicBezTo>
                  <a:cubicBezTo>
                    <a:pt x="574" y="204"/>
                    <a:pt x="575" y="205"/>
                    <a:pt x="576" y="206"/>
                  </a:cubicBezTo>
                  <a:cubicBezTo>
                    <a:pt x="576" y="206"/>
                    <a:pt x="576" y="207"/>
                    <a:pt x="577" y="207"/>
                  </a:cubicBezTo>
                  <a:cubicBezTo>
                    <a:pt x="577" y="207"/>
                    <a:pt x="578" y="207"/>
                    <a:pt x="578" y="207"/>
                  </a:cubicBezTo>
                  <a:cubicBezTo>
                    <a:pt x="580" y="208"/>
                    <a:pt x="580" y="209"/>
                    <a:pt x="580" y="211"/>
                  </a:cubicBezTo>
                  <a:cubicBezTo>
                    <a:pt x="581" y="214"/>
                    <a:pt x="581" y="217"/>
                    <a:pt x="584" y="218"/>
                  </a:cubicBezTo>
                  <a:cubicBezTo>
                    <a:pt x="586" y="219"/>
                    <a:pt x="589" y="220"/>
                    <a:pt x="591" y="218"/>
                  </a:cubicBezTo>
                  <a:cubicBezTo>
                    <a:pt x="592" y="217"/>
                    <a:pt x="593" y="214"/>
                    <a:pt x="593" y="212"/>
                  </a:cubicBezTo>
                  <a:cubicBezTo>
                    <a:pt x="593" y="209"/>
                    <a:pt x="591" y="207"/>
                    <a:pt x="589" y="204"/>
                  </a:cubicBezTo>
                  <a:cubicBezTo>
                    <a:pt x="587" y="201"/>
                    <a:pt x="587" y="200"/>
                    <a:pt x="588" y="197"/>
                  </a:cubicBezTo>
                  <a:cubicBezTo>
                    <a:pt x="588" y="196"/>
                    <a:pt x="589" y="194"/>
                    <a:pt x="589" y="193"/>
                  </a:cubicBezTo>
                  <a:cubicBezTo>
                    <a:pt x="588" y="192"/>
                    <a:pt x="587" y="193"/>
                    <a:pt x="586" y="192"/>
                  </a:cubicBezTo>
                  <a:cubicBezTo>
                    <a:pt x="584" y="190"/>
                    <a:pt x="586" y="186"/>
                    <a:pt x="582" y="186"/>
                  </a:cubicBezTo>
                  <a:cubicBezTo>
                    <a:pt x="581" y="186"/>
                    <a:pt x="581" y="187"/>
                    <a:pt x="579" y="187"/>
                  </a:cubicBezTo>
                  <a:cubicBezTo>
                    <a:pt x="578" y="186"/>
                    <a:pt x="578" y="185"/>
                    <a:pt x="578" y="184"/>
                  </a:cubicBezTo>
                  <a:cubicBezTo>
                    <a:pt x="578" y="181"/>
                    <a:pt x="579" y="180"/>
                    <a:pt x="576" y="178"/>
                  </a:cubicBezTo>
                  <a:cubicBezTo>
                    <a:pt x="574" y="176"/>
                    <a:pt x="572" y="176"/>
                    <a:pt x="571" y="179"/>
                  </a:cubicBezTo>
                  <a:cubicBezTo>
                    <a:pt x="570" y="179"/>
                    <a:pt x="570" y="184"/>
                    <a:pt x="569" y="183"/>
                  </a:cubicBezTo>
                  <a:cubicBezTo>
                    <a:pt x="568" y="183"/>
                    <a:pt x="570" y="180"/>
                    <a:pt x="568" y="181"/>
                  </a:cubicBezTo>
                  <a:cubicBezTo>
                    <a:pt x="569" y="176"/>
                    <a:pt x="567" y="170"/>
                    <a:pt x="562" y="168"/>
                  </a:cubicBezTo>
                  <a:cubicBezTo>
                    <a:pt x="560" y="166"/>
                    <a:pt x="558" y="167"/>
                    <a:pt x="555" y="168"/>
                  </a:cubicBezTo>
                  <a:cubicBezTo>
                    <a:pt x="554" y="168"/>
                    <a:pt x="549" y="168"/>
                    <a:pt x="549" y="168"/>
                  </a:cubicBezTo>
                  <a:cubicBezTo>
                    <a:pt x="550" y="170"/>
                    <a:pt x="548" y="170"/>
                    <a:pt x="548" y="172"/>
                  </a:cubicBezTo>
                  <a:cubicBezTo>
                    <a:pt x="548" y="173"/>
                    <a:pt x="549" y="175"/>
                    <a:pt x="548" y="177"/>
                  </a:cubicBezTo>
                  <a:close/>
                  <a:moveTo>
                    <a:pt x="606" y="249"/>
                  </a:moveTo>
                  <a:cubicBezTo>
                    <a:pt x="605" y="249"/>
                    <a:pt x="605" y="248"/>
                    <a:pt x="604" y="248"/>
                  </a:cubicBezTo>
                  <a:cubicBezTo>
                    <a:pt x="604" y="248"/>
                    <a:pt x="605" y="250"/>
                    <a:pt x="606" y="249"/>
                  </a:cubicBezTo>
                  <a:close/>
                  <a:moveTo>
                    <a:pt x="611" y="289"/>
                  </a:moveTo>
                  <a:cubicBezTo>
                    <a:pt x="611" y="290"/>
                    <a:pt x="613" y="288"/>
                    <a:pt x="613" y="288"/>
                  </a:cubicBezTo>
                  <a:cubicBezTo>
                    <a:pt x="612" y="287"/>
                    <a:pt x="611" y="288"/>
                    <a:pt x="611" y="289"/>
                  </a:cubicBezTo>
                  <a:close/>
                  <a:moveTo>
                    <a:pt x="592" y="136"/>
                  </a:moveTo>
                  <a:cubicBezTo>
                    <a:pt x="591" y="135"/>
                    <a:pt x="590" y="136"/>
                    <a:pt x="590" y="137"/>
                  </a:cubicBezTo>
                  <a:cubicBezTo>
                    <a:pt x="590" y="136"/>
                    <a:pt x="592" y="135"/>
                    <a:pt x="591" y="136"/>
                  </a:cubicBezTo>
                  <a:cubicBezTo>
                    <a:pt x="591" y="136"/>
                    <a:pt x="591" y="136"/>
                    <a:pt x="592" y="136"/>
                  </a:cubicBezTo>
                  <a:close/>
                  <a:moveTo>
                    <a:pt x="598" y="257"/>
                  </a:moveTo>
                  <a:cubicBezTo>
                    <a:pt x="599" y="257"/>
                    <a:pt x="600" y="257"/>
                    <a:pt x="601" y="257"/>
                  </a:cubicBezTo>
                  <a:cubicBezTo>
                    <a:pt x="599" y="256"/>
                    <a:pt x="599" y="256"/>
                    <a:pt x="598" y="257"/>
                  </a:cubicBezTo>
                  <a:close/>
                  <a:moveTo>
                    <a:pt x="496" y="241"/>
                  </a:moveTo>
                  <a:cubicBezTo>
                    <a:pt x="497" y="241"/>
                    <a:pt x="497" y="241"/>
                    <a:pt x="497" y="240"/>
                  </a:cubicBezTo>
                  <a:cubicBezTo>
                    <a:pt x="497" y="239"/>
                    <a:pt x="495" y="241"/>
                    <a:pt x="496" y="241"/>
                  </a:cubicBezTo>
                  <a:close/>
                  <a:moveTo>
                    <a:pt x="663" y="204"/>
                  </a:moveTo>
                  <a:cubicBezTo>
                    <a:pt x="663" y="204"/>
                    <a:pt x="663" y="204"/>
                    <a:pt x="663" y="205"/>
                  </a:cubicBezTo>
                  <a:cubicBezTo>
                    <a:pt x="665" y="205"/>
                    <a:pt x="666" y="199"/>
                    <a:pt x="665" y="198"/>
                  </a:cubicBezTo>
                  <a:cubicBezTo>
                    <a:pt x="666" y="198"/>
                    <a:pt x="663" y="204"/>
                    <a:pt x="663" y="204"/>
                  </a:cubicBezTo>
                  <a:cubicBezTo>
                    <a:pt x="663" y="204"/>
                    <a:pt x="664" y="203"/>
                    <a:pt x="663" y="204"/>
                  </a:cubicBezTo>
                  <a:cubicBezTo>
                    <a:pt x="663" y="204"/>
                    <a:pt x="663" y="204"/>
                    <a:pt x="663" y="204"/>
                  </a:cubicBezTo>
                  <a:cubicBezTo>
                    <a:pt x="663" y="204"/>
                    <a:pt x="663" y="204"/>
                    <a:pt x="663" y="204"/>
                  </a:cubicBezTo>
                  <a:close/>
                  <a:moveTo>
                    <a:pt x="614" y="273"/>
                  </a:moveTo>
                  <a:cubicBezTo>
                    <a:pt x="614" y="273"/>
                    <a:pt x="613" y="274"/>
                    <a:pt x="614" y="275"/>
                  </a:cubicBezTo>
                  <a:cubicBezTo>
                    <a:pt x="614" y="274"/>
                    <a:pt x="614" y="274"/>
                    <a:pt x="614" y="273"/>
                  </a:cubicBezTo>
                  <a:close/>
                  <a:moveTo>
                    <a:pt x="606" y="283"/>
                  </a:moveTo>
                  <a:cubicBezTo>
                    <a:pt x="607" y="283"/>
                    <a:pt x="607" y="282"/>
                    <a:pt x="608" y="282"/>
                  </a:cubicBezTo>
                  <a:cubicBezTo>
                    <a:pt x="606" y="282"/>
                    <a:pt x="606" y="282"/>
                    <a:pt x="606" y="283"/>
                  </a:cubicBezTo>
                  <a:close/>
                  <a:moveTo>
                    <a:pt x="711" y="267"/>
                  </a:moveTo>
                  <a:cubicBezTo>
                    <a:pt x="711" y="266"/>
                    <a:pt x="709" y="270"/>
                    <a:pt x="711" y="267"/>
                  </a:cubicBezTo>
                  <a:cubicBezTo>
                    <a:pt x="711" y="267"/>
                    <a:pt x="711" y="268"/>
                    <a:pt x="711" y="267"/>
                  </a:cubicBezTo>
                  <a:close/>
                  <a:moveTo>
                    <a:pt x="596" y="316"/>
                  </a:moveTo>
                  <a:cubicBezTo>
                    <a:pt x="595" y="315"/>
                    <a:pt x="594" y="316"/>
                    <a:pt x="594" y="316"/>
                  </a:cubicBezTo>
                  <a:cubicBezTo>
                    <a:pt x="595" y="316"/>
                    <a:pt x="596" y="316"/>
                    <a:pt x="595" y="316"/>
                  </a:cubicBezTo>
                  <a:cubicBezTo>
                    <a:pt x="596" y="316"/>
                    <a:pt x="596" y="316"/>
                    <a:pt x="595" y="316"/>
                  </a:cubicBezTo>
                  <a:cubicBezTo>
                    <a:pt x="595" y="316"/>
                    <a:pt x="595" y="316"/>
                    <a:pt x="596" y="316"/>
                  </a:cubicBezTo>
                  <a:close/>
                  <a:moveTo>
                    <a:pt x="577" y="285"/>
                  </a:moveTo>
                  <a:cubicBezTo>
                    <a:pt x="577" y="284"/>
                    <a:pt x="576" y="284"/>
                    <a:pt x="576" y="285"/>
                  </a:cubicBezTo>
                  <a:cubicBezTo>
                    <a:pt x="576" y="285"/>
                    <a:pt x="577" y="285"/>
                    <a:pt x="577" y="285"/>
                  </a:cubicBezTo>
                  <a:close/>
                  <a:moveTo>
                    <a:pt x="605" y="292"/>
                  </a:moveTo>
                  <a:cubicBezTo>
                    <a:pt x="605" y="292"/>
                    <a:pt x="605" y="291"/>
                    <a:pt x="605" y="290"/>
                  </a:cubicBezTo>
                  <a:cubicBezTo>
                    <a:pt x="604" y="291"/>
                    <a:pt x="604" y="292"/>
                    <a:pt x="605" y="292"/>
                  </a:cubicBezTo>
                  <a:close/>
                  <a:moveTo>
                    <a:pt x="508" y="276"/>
                  </a:moveTo>
                  <a:cubicBezTo>
                    <a:pt x="509" y="275"/>
                    <a:pt x="506" y="276"/>
                    <a:pt x="506" y="276"/>
                  </a:cubicBezTo>
                  <a:cubicBezTo>
                    <a:pt x="507" y="276"/>
                    <a:pt x="507" y="276"/>
                    <a:pt x="508" y="276"/>
                  </a:cubicBezTo>
                  <a:close/>
                  <a:moveTo>
                    <a:pt x="610" y="255"/>
                  </a:moveTo>
                  <a:cubicBezTo>
                    <a:pt x="610" y="256"/>
                    <a:pt x="610" y="256"/>
                    <a:pt x="610" y="256"/>
                  </a:cubicBezTo>
                  <a:cubicBezTo>
                    <a:pt x="610" y="256"/>
                    <a:pt x="610" y="256"/>
                    <a:pt x="610" y="255"/>
                  </a:cubicBezTo>
                  <a:close/>
                  <a:moveTo>
                    <a:pt x="650" y="268"/>
                  </a:moveTo>
                  <a:cubicBezTo>
                    <a:pt x="650" y="269"/>
                    <a:pt x="651" y="269"/>
                    <a:pt x="651" y="269"/>
                  </a:cubicBezTo>
                  <a:cubicBezTo>
                    <a:pt x="651" y="268"/>
                    <a:pt x="651" y="268"/>
                    <a:pt x="650" y="268"/>
                  </a:cubicBezTo>
                  <a:close/>
                  <a:moveTo>
                    <a:pt x="446" y="251"/>
                  </a:moveTo>
                  <a:cubicBezTo>
                    <a:pt x="446" y="251"/>
                    <a:pt x="446" y="251"/>
                    <a:pt x="446" y="251"/>
                  </a:cubicBezTo>
                  <a:cubicBezTo>
                    <a:pt x="446" y="251"/>
                    <a:pt x="445" y="252"/>
                    <a:pt x="446" y="251"/>
                  </a:cubicBezTo>
                  <a:close/>
                  <a:moveTo>
                    <a:pt x="432" y="271"/>
                  </a:moveTo>
                  <a:cubicBezTo>
                    <a:pt x="433" y="271"/>
                    <a:pt x="433" y="271"/>
                    <a:pt x="434" y="271"/>
                  </a:cubicBezTo>
                  <a:cubicBezTo>
                    <a:pt x="433" y="271"/>
                    <a:pt x="433" y="271"/>
                    <a:pt x="432" y="271"/>
                  </a:cubicBezTo>
                  <a:close/>
                  <a:moveTo>
                    <a:pt x="616" y="305"/>
                  </a:moveTo>
                  <a:cubicBezTo>
                    <a:pt x="616" y="305"/>
                    <a:pt x="616" y="305"/>
                    <a:pt x="616" y="304"/>
                  </a:cubicBezTo>
                  <a:cubicBezTo>
                    <a:pt x="615" y="305"/>
                    <a:pt x="616" y="305"/>
                    <a:pt x="616" y="305"/>
                  </a:cubicBezTo>
                  <a:close/>
                  <a:moveTo>
                    <a:pt x="605" y="258"/>
                  </a:moveTo>
                  <a:cubicBezTo>
                    <a:pt x="604" y="258"/>
                    <a:pt x="604" y="259"/>
                    <a:pt x="605" y="259"/>
                  </a:cubicBezTo>
                  <a:cubicBezTo>
                    <a:pt x="605" y="259"/>
                    <a:pt x="605" y="258"/>
                    <a:pt x="605" y="258"/>
                  </a:cubicBezTo>
                  <a:close/>
                  <a:moveTo>
                    <a:pt x="598" y="305"/>
                  </a:moveTo>
                  <a:cubicBezTo>
                    <a:pt x="598" y="305"/>
                    <a:pt x="596" y="306"/>
                    <a:pt x="597" y="306"/>
                  </a:cubicBezTo>
                  <a:cubicBezTo>
                    <a:pt x="597" y="306"/>
                    <a:pt x="598" y="305"/>
                    <a:pt x="598" y="305"/>
                  </a:cubicBezTo>
                  <a:close/>
                  <a:moveTo>
                    <a:pt x="611" y="306"/>
                  </a:moveTo>
                  <a:cubicBezTo>
                    <a:pt x="611" y="306"/>
                    <a:pt x="611" y="306"/>
                    <a:pt x="611" y="306"/>
                  </a:cubicBezTo>
                  <a:cubicBezTo>
                    <a:pt x="611" y="307"/>
                    <a:pt x="612" y="305"/>
                    <a:pt x="611" y="306"/>
                  </a:cubicBezTo>
                  <a:cubicBezTo>
                    <a:pt x="612" y="305"/>
                    <a:pt x="610" y="307"/>
                    <a:pt x="611" y="307"/>
                  </a:cubicBezTo>
                  <a:cubicBezTo>
                    <a:pt x="611" y="306"/>
                    <a:pt x="611" y="306"/>
                    <a:pt x="611" y="306"/>
                  </a:cubicBezTo>
                  <a:close/>
                  <a:moveTo>
                    <a:pt x="581" y="290"/>
                  </a:moveTo>
                  <a:cubicBezTo>
                    <a:pt x="581" y="289"/>
                    <a:pt x="581" y="289"/>
                    <a:pt x="580" y="290"/>
                  </a:cubicBezTo>
                  <a:cubicBezTo>
                    <a:pt x="581" y="290"/>
                    <a:pt x="581" y="290"/>
                    <a:pt x="581" y="290"/>
                  </a:cubicBezTo>
                  <a:close/>
                  <a:moveTo>
                    <a:pt x="606" y="245"/>
                  </a:moveTo>
                  <a:cubicBezTo>
                    <a:pt x="606" y="244"/>
                    <a:pt x="606" y="245"/>
                    <a:pt x="606" y="245"/>
                  </a:cubicBezTo>
                  <a:cubicBezTo>
                    <a:pt x="606" y="245"/>
                    <a:pt x="606" y="245"/>
                    <a:pt x="606" y="245"/>
                  </a:cubicBezTo>
                  <a:close/>
                  <a:moveTo>
                    <a:pt x="621" y="271"/>
                  </a:moveTo>
                  <a:cubicBezTo>
                    <a:pt x="621" y="270"/>
                    <a:pt x="621" y="270"/>
                    <a:pt x="621" y="270"/>
                  </a:cubicBezTo>
                  <a:cubicBezTo>
                    <a:pt x="620" y="270"/>
                    <a:pt x="620" y="271"/>
                    <a:pt x="620" y="271"/>
                  </a:cubicBezTo>
                  <a:cubicBezTo>
                    <a:pt x="621" y="271"/>
                    <a:pt x="621" y="271"/>
                    <a:pt x="621" y="271"/>
                  </a:cubicBezTo>
                  <a:close/>
                  <a:moveTo>
                    <a:pt x="432" y="271"/>
                  </a:moveTo>
                  <a:cubicBezTo>
                    <a:pt x="432" y="271"/>
                    <a:pt x="432" y="272"/>
                    <a:pt x="432" y="272"/>
                  </a:cubicBezTo>
                  <a:cubicBezTo>
                    <a:pt x="432" y="272"/>
                    <a:pt x="432" y="271"/>
                    <a:pt x="432" y="271"/>
                  </a:cubicBezTo>
                  <a:close/>
                  <a:moveTo>
                    <a:pt x="585" y="264"/>
                  </a:moveTo>
                  <a:cubicBezTo>
                    <a:pt x="585" y="264"/>
                    <a:pt x="585" y="264"/>
                    <a:pt x="585" y="264"/>
                  </a:cubicBezTo>
                  <a:cubicBezTo>
                    <a:pt x="585" y="264"/>
                    <a:pt x="585" y="264"/>
                    <a:pt x="585" y="264"/>
                  </a:cubicBezTo>
                  <a:close/>
                  <a:moveTo>
                    <a:pt x="859" y="704"/>
                  </a:moveTo>
                  <a:cubicBezTo>
                    <a:pt x="858" y="705"/>
                    <a:pt x="862" y="703"/>
                    <a:pt x="862" y="703"/>
                  </a:cubicBezTo>
                  <a:cubicBezTo>
                    <a:pt x="861" y="703"/>
                    <a:pt x="860" y="703"/>
                    <a:pt x="861" y="702"/>
                  </a:cubicBezTo>
                  <a:cubicBezTo>
                    <a:pt x="860" y="702"/>
                    <a:pt x="859" y="703"/>
                    <a:pt x="859" y="704"/>
                  </a:cubicBezTo>
                  <a:cubicBezTo>
                    <a:pt x="859" y="703"/>
                    <a:pt x="859" y="704"/>
                    <a:pt x="859" y="704"/>
                  </a:cubicBezTo>
                  <a:cubicBezTo>
                    <a:pt x="859" y="704"/>
                    <a:pt x="859" y="704"/>
                    <a:pt x="859" y="703"/>
                  </a:cubicBezTo>
                  <a:cubicBezTo>
                    <a:pt x="859" y="704"/>
                    <a:pt x="859" y="704"/>
                    <a:pt x="859" y="704"/>
                  </a:cubicBezTo>
                  <a:cubicBezTo>
                    <a:pt x="859" y="704"/>
                    <a:pt x="859" y="703"/>
                    <a:pt x="859" y="704"/>
                  </a:cubicBezTo>
                  <a:close/>
                  <a:moveTo>
                    <a:pt x="893" y="692"/>
                  </a:moveTo>
                  <a:cubicBezTo>
                    <a:pt x="894" y="692"/>
                    <a:pt x="894" y="692"/>
                    <a:pt x="894" y="692"/>
                  </a:cubicBezTo>
                  <a:cubicBezTo>
                    <a:pt x="893" y="690"/>
                    <a:pt x="892" y="692"/>
                    <a:pt x="892" y="693"/>
                  </a:cubicBezTo>
                  <a:cubicBezTo>
                    <a:pt x="893" y="693"/>
                    <a:pt x="893" y="692"/>
                    <a:pt x="893" y="692"/>
                  </a:cubicBezTo>
                  <a:close/>
                  <a:moveTo>
                    <a:pt x="889" y="694"/>
                  </a:moveTo>
                  <a:cubicBezTo>
                    <a:pt x="889" y="694"/>
                    <a:pt x="890" y="693"/>
                    <a:pt x="890" y="692"/>
                  </a:cubicBezTo>
                  <a:cubicBezTo>
                    <a:pt x="890" y="693"/>
                    <a:pt x="889" y="693"/>
                    <a:pt x="888" y="693"/>
                  </a:cubicBezTo>
                  <a:cubicBezTo>
                    <a:pt x="888" y="693"/>
                    <a:pt x="889" y="694"/>
                    <a:pt x="889" y="694"/>
                  </a:cubicBezTo>
                  <a:close/>
                  <a:moveTo>
                    <a:pt x="903" y="712"/>
                  </a:moveTo>
                  <a:cubicBezTo>
                    <a:pt x="903" y="712"/>
                    <a:pt x="903" y="712"/>
                    <a:pt x="903" y="712"/>
                  </a:cubicBezTo>
                  <a:cubicBezTo>
                    <a:pt x="903" y="710"/>
                    <a:pt x="901" y="713"/>
                    <a:pt x="901" y="714"/>
                  </a:cubicBezTo>
                  <a:cubicBezTo>
                    <a:pt x="900" y="714"/>
                    <a:pt x="900" y="715"/>
                    <a:pt x="900" y="715"/>
                  </a:cubicBezTo>
                  <a:cubicBezTo>
                    <a:pt x="900" y="715"/>
                    <a:pt x="900" y="713"/>
                    <a:pt x="899" y="713"/>
                  </a:cubicBezTo>
                  <a:cubicBezTo>
                    <a:pt x="900" y="712"/>
                    <a:pt x="901" y="710"/>
                    <a:pt x="902" y="708"/>
                  </a:cubicBezTo>
                  <a:cubicBezTo>
                    <a:pt x="902" y="708"/>
                    <a:pt x="900" y="708"/>
                    <a:pt x="900" y="709"/>
                  </a:cubicBezTo>
                  <a:cubicBezTo>
                    <a:pt x="899" y="709"/>
                    <a:pt x="899" y="710"/>
                    <a:pt x="898" y="711"/>
                  </a:cubicBezTo>
                  <a:cubicBezTo>
                    <a:pt x="897" y="712"/>
                    <a:pt x="897" y="713"/>
                    <a:pt x="896" y="713"/>
                  </a:cubicBezTo>
                  <a:cubicBezTo>
                    <a:pt x="895" y="712"/>
                    <a:pt x="895" y="711"/>
                    <a:pt x="895" y="710"/>
                  </a:cubicBezTo>
                  <a:cubicBezTo>
                    <a:pt x="895" y="711"/>
                    <a:pt x="895" y="711"/>
                    <a:pt x="895" y="711"/>
                  </a:cubicBezTo>
                  <a:cubicBezTo>
                    <a:pt x="896" y="711"/>
                    <a:pt x="897" y="709"/>
                    <a:pt x="897" y="709"/>
                  </a:cubicBezTo>
                  <a:cubicBezTo>
                    <a:pt x="896" y="708"/>
                    <a:pt x="895" y="709"/>
                    <a:pt x="895" y="709"/>
                  </a:cubicBezTo>
                  <a:cubicBezTo>
                    <a:pt x="896" y="709"/>
                    <a:pt x="896" y="708"/>
                    <a:pt x="896" y="708"/>
                  </a:cubicBezTo>
                  <a:cubicBezTo>
                    <a:pt x="895" y="708"/>
                    <a:pt x="894" y="709"/>
                    <a:pt x="894" y="707"/>
                  </a:cubicBezTo>
                  <a:cubicBezTo>
                    <a:pt x="895" y="707"/>
                    <a:pt x="895" y="707"/>
                    <a:pt x="895" y="707"/>
                  </a:cubicBezTo>
                  <a:cubicBezTo>
                    <a:pt x="895" y="707"/>
                    <a:pt x="895" y="707"/>
                    <a:pt x="895" y="707"/>
                  </a:cubicBezTo>
                  <a:cubicBezTo>
                    <a:pt x="895" y="710"/>
                    <a:pt x="896" y="707"/>
                    <a:pt x="897" y="707"/>
                  </a:cubicBezTo>
                  <a:cubicBezTo>
                    <a:pt x="897" y="707"/>
                    <a:pt x="897" y="707"/>
                    <a:pt x="896" y="707"/>
                  </a:cubicBezTo>
                  <a:cubicBezTo>
                    <a:pt x="898" y="707"/>
                    <a:pt x="901" y="705"/>
                    <a:pt x="901" y="702"/>
                  </a:cubicBezTo>
                  <a:cubicBezTo>
                    <a:pt x="901" y="702"/>
                    <a:pt x="900" y="702"/>
                    <a:pt x="900" y="702"/>
                  </a:cubicBezTo>
                  <a:cubicBezTo>
                    <a:pt x="900" y="703"/>
                    <a:pt x="900" y="703"/>
                    <a:pt x="899" y="703"/>
                  </a:cubicBezTo>
                  <a:cubicBezTo>
                    <a:pt x="899" y="703"/>
                    <a:pt x="898" y="703"/>
                    <a:pt x="898" y="703"/>
                  </a:cubicBezTo>
                  <a:cubicBezTo>
                    <a:pt x="897" y="703"/>
                    <a:pt x="897" y="704"/>
                    <a:pt x="897" y="704"/>
                  </a:cubicBezTo>
                  <a:cubicBezTo>
                    <a:pt x="897" y="704"/>
                    <a:pt x="897" y="704"/>
                    <a:pt x="897" y="704"/>
                  </a:cubicBezTo>
                  <a:cubicBezTo>
                    <a:pt x="897" y="704"/>
                    <a:pt x="897" y="704"/>
                    <a:pt x="896" y="704"/>
                  </a:cubicBezTo>
                  <a:cubicBezTo>
                    <a:pt x="896" y="704"/>
                    <a:pt x="896" y="704"/>
                    <a:pt x="896" y="704"/>
                  </a:cubicBezTo>
                  <a:cubicBezTo>
                    <a:pt x="896" y="703"/>
                    <a:pt x="895" y="705"/>
                    <a:pt x="895" y="705"/>
                  </a:cubicBezTo>
                  <a:cubicBezTo>
                    <a:pt x="895" y="704"/>
                    <a:pt x="895" y="704"/>
                    <a:pt x="895" y="704"/>
                  </a:cubicBezTo>
                  <a:cubicBezTo>
                    <a:pt x="895" y="704"/>
                    <a:pt x="896" y="703"/>
                    <a:pt x="896" y="703"/>
                  </a:cubicBezTo>
                  <a:cubicBezTo>
                    <a:pt x="896" y="703"/>
                    <a:pt x="896" y="703"/>
                    <a:pt x="895" y="703"/>
                  </a:cubicBezTo>
                  <a:cubicBezTo>
                    <a:pt x="896" y="703"/>
                    <a:pt x="896" y="702"/>
                    <a:pt x="897" y="702"/>
                  </a:cubicBezTo>
                  <a:cubicBezTo>
                    <a:pt x="896" y="702"/>
                    <a:pt x="895" y="702"/>
                    <a:pt x="894" y="702"/>
                  </a:cubicBezTo>
                  <a:cubicBezTo>
                    <a:pt x="894" y="701"/>
                    <a:pt x="895" y="701"/>
                    <a:pt x="895" y="701"/>
                  </a:cubicBezTo>
                  <a:cubicBezTo>
                    <a:pt x="895" y="700"/>
                    <a:pt x="893" y="702"/>
                    <a:pt x="893" y="701"/>
                  </a:cubicBezTo>
                  <a:cubicBezTo>
                    <a:pt x="893" y="701"/>
                    <a:pt x="897" y="697"/>
                    <a:pt x="897" y="696"/>
                  </a:cubicBezTo>
                  <a:cubicBezTo>
                    <a:pt x="897" y="693"/>
                    <a:pt x="892" y="694"/>
                    <a:pt x="891" y="696"/>
                  </a:cubicBezTo>
                  <a:cubicBezTo>
                    <a:pt x="891" y="695"/>
                    <a:pt x="891" y="694"/>
                    <a:pt x="891" y="693"/>
                  </a:cubicBezTo>
                  <a:cubicBezTo>
                    <a:pt x="890" y="693"/>
                    <a:pt x="890" y="694"/>
                    <a:pt x="889" y="694"/>
                  </a:cubicBezTo>
                  <a:cubicBezTo>
                    <a:pt x="889" y="694"/>
                    <a:pt x="889" y="694"/>
                    <a:pt x="889" y="694"/>
                  </a:cubicBezTo>
                  <a:cubicBezTo>
                    <a:pt x="889" y="694"/>
                    <a:pt x="889" y="696"/>
                    <a:pt x="889" y="696"/>
                  </a:cubicBezTo>
                  <a:cubicBezTo>
                    <a:pt x="888" y="695"/>
                    <a:pt x="888" y="695"/>
                    <a:pt x="888" y="694"/>
                  </a:cubicBezTo>
                  <a:cubicBezTo>
                    <a:pt x="888" y="695"/>
                    <a:pt x="888" y="695"/>
                    <a:pt x="888" y="696"/>
                  </a:cubicBezTo>
                  <a:cubicBezTo>
                    <a:pt x="888" y="696"/>
                    <a:pt x="887" y="696"/>
                    <a:pt x="887" y="696"/>
                  </a:cubicBezTo>
                  <a:cubicBezTo>
                    <a:pt x="886" y="696"/>
                    <a:pt x="886" y="698"/>
                    <a:pt x="885" y="698"/>
                  </a:cubicBezTo>
                  <a:cubicBezTo>
                    <a:pt x="885" y="698"/>
                    <a:pt x="887" y="694"/>
                    <a:pt x="885" y="693"/>
                  </a:cubicBezTo>
                  <a:cubicBezTo>
                    <a:pt x="886" y="694"/>
                    <a:pt x="886" y="695"/>
                    <a:pt x="885" y="695"/>
                  </a:cubicBezTo>
                  <a:cubicBezTo>
                    <a:pt x="884" y="694"/>
                    <a:pt x="885" y="695"/>
                    <a:pt x="885" y="694"/>
                  </a:cubicBezTo>
                  <a:cubicBezTo>
                    <a:pt x="884" y="693"/>
                    <a:pt x="884" y="694"/>
                    <a:pt x="884" y="695"/>
                  </a:cubicBezTo>
                  <a:cubicBezTo>
                    <a:pt x="884" y="694"/>
                    <a:pt x="884" y="694"/>
                    <a:pt x="883" y="694"/>
                  </a:cubicBezTo>
                  <a:cubicBezTo>
                    <a:pt x="883" y="694"/>
                    <a:pt x="883" y="694"/>
                    <a:pt x="883" y="695"/>
                  </a:cubicBezTo>
                  <a:cubicBezTo>
                    <a:pt x="883" y="694"/>
                    <a:pt x="883" y="694"/>
                    <a:pt x="882" y="694"/>
                  </a:cubicBezTo>
                  <a:cubicBezTo>
                    <a:pt x="881" y="693"/>
                    <a:pt x="881" y="695"/>
                    <a:pt x="880" y="694"/>
                  </a:cubicBezTo>
                  <a:cubicBezTo>
                    <a:pt x="880" y="693"/>
                    <a:pt x="881" y="693"/>
                    <a:pt x="882" y="692"/>
                  </a:cubicBezTo>
                  <a:cubicBezTo>
                    <a:pt x="881" y="693"/>
                    <a:pt x="880" y="692"/>
                    <a:pt x="880" y="691"/>
                  </a:cubicBezTo>
                  <a:cubicBezTo>
                    <a:pt x="881" y="691"/>
                    <a:pt x="884" y="690"/>
                    <a:pt x="884" y="689"/>
                  </a:cubicBezTo>
                  <a:cubicBezTo>
                    <a:pt x="883" y="688"/>
                    <a:pt x="880" y="688"/>
                    <a:pt x="880" y="689"/>
                  </a:cubicBezTo>
                  <a:cubicBezTo>
                    <a:pt x="880" y="688"/>
                    <a:pt x="880" y="688"/>
                    <a:pt x="880" y="687"/>
                  </a:cubicBezTo>
                  <a:cubicBezTo>
                    <a:pt x="880" y="687"/>
                    <a:pt x="876" y="692"/>
                    <a:pt x="875" y="693"/>
                  </a:cubicBezTo>
                  <a:cubicBezTo>
                    <a:pt x="875" y="692"/>
                    <a:pt x="875" y="691"/>
                    <a:pt x="875" y="691"/>
                  </a:cubicBezTo>
                  <a:cubicBezTo>
                    <a:pt x="876" y="690"/>
                    <a:pt x="876" y="689"/>
                    <a:pt x="876" y="687"/>
                  </a:cubicBezTo>
                  <a:cubicBezTo>
                    <a:pt x="876" y="686"/>
                    <a:pt x="877" y="686"/>
                    <a:pt x="878" y="685"/>
                  </a:cubicBezTo>
                  <a:cubicBezTo>
                    <a:pt x="878" y="684"/>
                    <a:pt x="879" y="683"/>
                    <a:pt x="879" y="682"/>
                  </a:cubicBezTo>
                  <a:cubicBezTo>
                    <a:pt x="879" y="682"/>
                    <a:pt x="879" y="680"/>
                    <a:pt x="880" y="680"/>
                  </a:cubicBezTo>
                  <a:cubicBezTo>
                    <a:pt x="879" y="681"/>
                    <a:pt x="881" y="679"/>
                    <a:pt x="881" y="679"/>
                  </a:cubicBezTo>
                  <a:cubicBezTo>
                    <a:pt x="882" y="678"/>
                    <a:pt x="882" y="677"/>
                    <a:pt x="882" y="676"/>
                  </a:cubicBezTo>
                  <a:cubicBezTo>
                    <a:pt x="882" y="676"/>
                    <a:pt x="881" y="675"/>
                    <a:pt x="880" y="675"/>
                  </a:cubicBezTo>
                  <a:cubicBezTo>
                    <a:pt x="880" y="674"/>
                    <a:pt x="882" y="674"/>
                    <a:pt x="882" y="674"/>
                  </a:cubicBezTo>
                  <a:cubicBezTo>
                    <a:pt x="883" y="674"/>
                    <a:pt x="885" y="673"/>
                    <a:pt x="884" y="672"/>
                  </a:cubicBezTo>
                  <a:cubicBezTo>
                    <a:pt x="884" y="671"/>
                    <a:pt x="884" y="672"/>
                    <a:pt x="883" y="672"/>
                  </a:cubicBezTo>
                  <a:cubicBezTo>
                    <a:pt x="883" y="672"/>
                    <a:pt x="881" y="672"/>
                    <a:pt x="882" y="672"/>
                  </a:cubicBezTo>
                  <a:cubicBezTo>
                    <a:pt x="879" y="672"/>
                    <a:pt x="877" y="673"/>
                    <a:pt x="875" y="675"/>
                  </a:cubicBezTo>
                  <a:cubicBezTo>
                    <a:pt x="875" y="676"/>
                    <a:pt x="875" y="678"/>
                    <a:pt x="874" y="679"/>
                  </a:cubicBezTo>
                  <a:cubicBezTo>
                    <a:pt x="873" y="680"/>
                    <a:pt x="872" y="680"/>
                    <a:pt x="871" y="682"/>
                  </a:cubicBezTo>
                  <a:cubicBezTo>
                    <a:pt x="871" y="683"/>
                    <a:pt x="870" y="685"/>
                    <a:pt x="869" y="686"/>
                  </a:cubicBezTo>
                  <a:cubicBezTo>
                    <a:pt x="869" y="686"/>
                    <a:pt x="868" y="690"/>
                    <a:pt x="868" y="690"/>
                  </a:cubicBezTo>
                  <a:cubicBezTo>
                    <a:pt x="866" y="690"/>
                    <a:pt x="869" y="694"/>
                    <a:pt x="869" y="694"/>
                  </a:cubicBezTo>
                  <a:cubicBezTo>
                    <a:pt x="865" y="691"/>
                    <a:pt x="864" y="698"/>
                    <a:pt x="868" y="697"/>
                  </a:cubicBezTo>
                  <a:cubicBezTo>
                    <a:pt x="867" y="698"/>
                    <a:pt x="866" y="697"/>
                    <a:pt x="866" y="698"/>
                  </a:cubicBezTo>
                  <a:cubicBezTo>
                    <a:pt x="866" y="698"/>
                    <a:pt x="865" y="698"/>
                    <a:pt x="865" y="697"/>
                  </a:cubicBezTo>
                  <a:cubicBezTo>
                    <a:pt x="864" y="697"/>
                    <a:pt x="862" y="703"/>
                    <a:pt x="862" y="703"/>
                  </a:cubicBezTo>
                  <a:cubicBezTo>
                    <a:pt x="866" y="703"/>
                    <a:pt x="859" y="708"/>
                    <a:pt x="858" y="710"/>
                  </a:cubicBezTo>
                  <a:cubicBezTo>
                    <a:pt x="858" y="711"/>
                    <a:pt x="858" y="712"/>
                    <a:pt x="859" y="713"/>
                  </a:cubicBezTo>
                  <a:cubicBezTo>
                    <a:pt x="860" y="713"/>
                    <a:pt x="864" y="712"/>
                    <a:pt x="865" y="711"/>
                  </a:cubicBezTo>
                  <a:cubicBezTo>
                    <a:pt x="865" y="712"/>
                    <a:pt x="868" y="713"/>
                    <a:pt x="868" y="712"/>
                  </a:cubicBezTo>
                  <a:cubicBezTo>
                    <a:pt x="868" y="713"/>
                    <a:pt x="871" y="713"/>
                    <a:pt x="872" y="712"/>
                  </a:cubicBezTo>
                  <a:cubicBezTo>
                    <a:pt x="872" y="714"/>
                    <a:pt x="873" y="713"/>
                    <a:pt x="875" y="713"/>
                  </a:cubicBezTo>
                  <a:cubicBezTo>
                    <a:pt x="876" y="713"/>
                    <a:pt x="882" y="711"/>
                    <a:pt x="882" y="711"/>
                  </a:cubicBezTo>
                  <a:cubicBezTo>
                    <a:pt x="882" y="712"/>
                    <a:pt x="880" y="713"/>
                    <a:pt x="880" y="712"/>
                  </a:cubicBezTo>
                  <a:cubicBezTo>
                    <a:pt x="880" y="713"/>
                    <a:pt x="882" y="713"/>
                    <a:pt x="882" y="713"/>
                  </a:cubicBezTo>
                  <a:cubicBezTo>
                    <a:pt x="882" y="713"/>
                    <a:pt x="880" y="714"/>
                    <a:pt x="880" y="714"/>
                  </a:cubicBezTo>
                  <a:cubicBezTo>
                    <a:pt x="880" y="715"/>
                    <a:pt x="882" y="713"/>
                    <a:pt x="882" y="713"/>
                  </a:cubicBezTo>
                  <a:cubicBezTo>
                    <a:pt x="882" y="714"/>
                    <a:pt x="882" y="714"/>
                    <a:pt x="881" y="714"/>
                  </a:cubicBezTo>
                  <a:cubicBezTo>
                    <a:pt x="882" y="714"/>
                    <a:pt x="883" y="714"/>
                    <a:pt x="883" y="714"/>
                  </a:cubicBezTo>
                  <a:cubicBezTo>
                    <a:pt x="883" y="717"/>
                    <a:pt x="885" y="712"/>
                    <a:pt x="885" y="712"/>
                  </a:cubicBezTo>
                  <a:cubicBezTo>
                    <a:pt x="884" y="713"/>
                    <a:pt x="888" y="713"/>
                    <a:pt x="889" y="712"/>
                  </a:cubicBezTo>
                  <a:cubicBezTo>
                    <a:pt x="888" y="714"/>
                    <a:pt x="886" y="715"/>
                    <a:pt x="884" y="717"/>
                  </a:cubicBezTo>
                  <a:cubicBezTo>
                    <a:pt x="883" y="718"/>
                    <a:pt x="880" y="719"/>
                    <a:pt x="882" y="720"/>
                  </a:cubicBezTo>
                  <a:cubicBezTo>
                    <a:pt x="885" y="721"/>
                    <a:pt x="889" y="716"/>
                    <a:pt x="891" y="714"/>
                  </a:cubicBezTo>
                  <a:cubicBezTo>
                    <a:pt x="890" y="715"/>
                    <a:pt x="890" y="715"/>
                    <a:pt x="890" y="715"/>
                  </a:cubicBezTo>
                  <a:cubicBezTo>
                    <a:pt x="891" y="714"/>
                    <a:pt x="893" y="712"/>
                    <a:pt x="893" y="710"/>
                  </a:cubicBezTo>
                  <a:cubicBezTo>
                    <a:pt x="894" y="709"/>
                    <a:pt x="894" y="715"/>
                    <a:pt x="894" y="716"/>
                  </a:cubicBezTo>
                  <a:cubicBezTo>
                    <a:pt x="894" y="717"/>
                    <a:pt x="892" y="720"/>
                    <a:pt x="894" y="721"/>
                  </a:cubicBezTo>
                  <a:cubicBezTo>
                    <a:pt x="896" y="721"/>
                    <a:pt x="895" y="717"/>
                    <a:pt x="897" y="717"/>
                  </a:cubicBezTo>
                  <a:cubicBezTo>
                    <a:pt x="898" y="717"/>
                    <a:pt x="896" y="719"/>
                    <a:pt x="897" y="720"/>
                  </a:cubicBezTo>
                  <a:cubicBezTo>
                    <a:pt x="895" y="721"/>
                    <a:pt x="899" y="723"/>
                    <a:pt x="901" y="722"/>
                  </a:cubicBezTo>
                  <a:cubicBezTo>
                    <a:pt x="902" y="721"/>
                    <a:pt x="902" y="719"/>
                    <a:pt x="902" y="718"/>
                  </a:cubicBezTo>
                  <a:cubicBezTo>
                    <a:pt x="902" y="716"/>
                    <a:pt x="903" y="714"/>
                    <a:pt x="903" y="712"/>
                  </a:cubicBezTo>
                  <a:close/>
                  <a:moveTo>
                    <a:pt x="883" y="680"/>
                  </a:moveTo>
                  <a:cubicBezTo>
                    <a:pt x="883" y="681"/>
                    <a:pt x="883" y="681"/>
                    <a:pt x="883" y="681"/>
                  </a:cubicBezTo>
                  <a:cubicBezTo>
                    <a:pt x="884" y="681"/>
                    <a:pt x="884" y="681"/>
                    <a:pt x="884" y="680"/>
                  </a:cubicBezTo>
                  <a:cubicBezTo>
                    <a:pt x="884" y="680"/>
                    <a:pt x="883" y="681"/>
                    <a:pt x="883" y="680"/>
                  </a:cubicBezTo>
                  <a:close/>
                  <a:moveTo>
                    <a:pt x="893" y="713"/>
                  </a:moveTo>
                  <a:cubicBezTo>
                    <a:pt x="893" y="713"/>
                    <a:pt x="892" y="715"/>
                    <a:pt x="892" y="715"/>
                  </a:cubicBezTo>
                  <a:cubicBezTo>
                    <a:pt x="892" y="715"/>
                    <a:pt x="894" y="714"/>
                    <a:pt x="893" y="713"/>
                  </a:cubicBezTo>
                  <a:close/>
                  <a:moveTo>
                    <a:pt x="884" y="678"/>
                  </a:moveTo>
                  <a:cubicBezTo>
                    <a:pt x="883" y="678"/>
                    <a:pt x="883" y="679"/>
                    <a:pt x="883" y="679"/>
                  </a:cubicBezTo>
                  <a:cubicBezTo>
                    <a:pt x="883" y="679"/>
                    <a:pt x="884" y="678"/>
                    <a:pt x="884" y="678"/>
                  </a:cubicBezTo>
                  <a:close/>
                  <a:moveTo>
                    <a:pt x="882" y="693"/>
                  </a:moveTo>
                  <a:cubicBezTo>
                    <a:pt x="882" y="693"/>
                    <a:pt x="882" y="693"/>
                    <a:pt x="882" y="694"/>
                  </a:cubicBezTo>
                  <a:cubicBezTo>
                    <a:pt x="883" y="694"/>
                    <a:pt x="883" y="693"/>
                    <a:pt x="883" y="693"/>
                  </a:cubicBezTo>
                  <a:cubicBezTo>
                    <a:pt x="883" y="693"/>
                    <a:pt x="882" y="693"/>
                    <a:pt x="882" y="693"/>
                  </a:cubicBezTo>
                  <a:close/>
                  <a:moveTo>
                    <a:pt x="883" y="692"/>
                  </a:moveTo>
                  <a:cubicBezTo>
                    <a:pt x="883" y="692"/>
                    <a:pt x="882" y="693"/>
                    <a:pt x="883" y="693"/>
                  </a:cubicBezTo>
                  <a:cubicBezTo>
                    <a:pt x="883" y="693"/>
                    <a:pt x="883" y="693"/>
                    <a:pt x="883" y="693"/>
                  </a:cubicBezTo>
                  <a:cubicBezTo>
                    <a:pt x="883" y="692"/>
                    <a:pt x="883" y="692"/>
                    <a:pt x="883" y="692"/>
                  </a:cubicBezTo>
                  <a:cubicBezTo>
                    <a:pt x="883" y="692"/>
                    <a:pt x="883" y="692"/>
                    <a:pt x="883" y="692"/>
                  </a:cubicBezTo>
                  <a:close/>
                  <a:moveTo>
                    <a:pt x="881" y="711"/>
                  </a:moveTo>
                  <a:cubicBezTo>
                    <a:pt x="881" y="711"/>
                    <a:pt x="881" y="711"/>
                    <a:pt x="881" y="711"/>
                  </a:cubicBezTo>
                  <a:cubicBezTo>
                    <a:pt x="881" y="711"/>
                    <a:pt x="881" y="712"/>
                    <a:pt x="881" y="712"/>
                  </a:cubicBezTo>
                  <a:cubicBezTo>
                    <a:pt x="881" y="712"/>
                    <a:pt x="881" y="712"/>
                    <a:pt x="881" y="711"/>
                  </a:cubicBezTo>
                  <a:close/>
                  <a:moveTo>
                    <a:pt x="894" y="713"/>
                  </a:moveTo>
                  <a:cubicBezTo>
                    <a:pt x="894" y="713"/>
                    <a:pt x="894" y="713"/>
                    <a:pt x="894" y="713"/>
                  </a:cubicBezTo>
                  <a:cubicBezTo>
                    <a:pt x="894" y="713"/>
                    <a:pt x="894" y="713"/>
                    <a:pt x="894" y="713"/>
                  </a:cubicBezTo>
                  <a:close/>
                  <a:moveTo>
                    <a:pt x="882" y="686"/>
                  </a:moveTo>
                  <a:cubicBezTo>
                    <a:pt x="882" y="686"/>
                    <a:pt x="882" y="686"/>
                    <a:pt x="882" y="686"/>
                  </a:cubicBezTo>
                  <a:cubicBezTo>
                    <a:pt x="882" y="686"/>
                    <a:pt x="882" y="686"/>
                    <a:pt x="882" y="686"/>
                  </a:cubicBezTo>
                  <a:close/>
                  <a:moveTo>
                    <a:pt x="842" y="698"/>
                  </a:moveTo>
                  <a:cubicBezTo>
                    <a:pt x="843" y="698"/>
                    <a:pt x="838" y="693"/>
                    <a:pt x="837" y="693"/>
                  </a:cubicBezTo>
                  <a:cubicBezTo>
                    <a:pt x="834" y="691"/>
                    <a:pt x="830" y="689"/>
                    <a:pt x="827" y="689"/>
                  </a:cubicBezTo>
                  <a:cubicBezTo>
                    <a:pt x="822" y="689"/>
                    <a:pt x="827" y="693"/>
                    <a:pt x="829" y="694"/>
                  </a:cubicBezTo>
                  <a:cubicBezTo>
                    <a:pt x="833" y="696"/>
                    <a:pt x="838" y="700"/>
                    <a:pt x="843" y="698"/>
                  </a:cubicBezTo>
                  <a:cubicBezTo>
                    <a:pt x="842" y="698"/>
                    <a:pt x="842" y="698"/>
                    <a:pt x="841" y="698"/>
                  </a:cubicBezTo>
                  <a:cubicBezTo>
                    <a:pt x="842" y="698"/>
                    <a:pt x="842" y="698"/>
                    <a:pt x="842" y="698"/>
                  </a:cubicBezTo>
                  <a:cubicBezTo>
                    <a:pt x="842" y="698"/>
                    <a:pt x="842" y="698"/>
                    <a:pt x="841" y="698"/>
                  </a:cubicBezTo>
                  <a:cubicBezTo>
                    <a:pt x="842" y="698"/>
                    <a:pt x="842" y="698"/>
                    <a:pt x="842" y="698"/>
                  </a:cubicBezTo>
                  <a:close/>
                  <a:moveTo>
                    <a:pt x="838" y="726"/>
                  </a:moveTo>
                  <a:cubicBezTo>
                    <a:pt x="838" y="725"/>
                    <a:pt x="841" y="725"/>
                    <a:pt x="840" y="724"/>
                  </a:cubicBezTo>
                  <a:cubicBezTo>
                    <a:pt x="838" y="723"/>
                    <a:pt x="836" y="724"/>
                    <a:pt x="834" y="724"/>
                  </a:cubicBezTo>
                  <a:cubicBezTo>
                    <a:pt x="833" y="724"/>
                    <a:pt x="832" y="724"/>
                    <a:pt x="831" y="724"/>
                  </a:cubicBezTo>
                  <a:cubicBezTo>
                    <a:pt x="830" y="724"/>
                    <a:pt x="829" y="724"/>
                    <a:pt x="829" y="724"/>
                  </a:cubicBezTo>
                  <a:cubicBezTo>
                    <a:pt x="826" y="723"/>
                    <a:pt x="828" y="720"/>
                    <a:pt x="827" y="719"/>
                  </a:cubicBezTo>
                  <a:cubicBezTo>
                    <a:pt x="827" y="719"/>
                    <a:pt x="825" y="721"/>
                    <a:pt x="825" y="722"/>
                  </a:cubicBezTo>
                  <a:cubicBezTo>
                    <a:pt x="825" y="722"/>
                    <a:pt x="825" y="722"/>
                    <a:pt x="826" y="723"/>
                  </a:cubicBezTo>
                  <a:cubicBezTo>
                    <a:pt x="826" y="723"/>
                    <a:pt x="826" y="724"/>
                    <a:pt x="826" y="724"/>
                  </a:cubicBezTo>
                  <a:cubicBezTo>
                    <a:pt x="827" y="725"/>
                    <a:pt x="828" y="725"/>
                    <a:pt x="829" y="726"/>
                  </a:cubicBezTo>
                  <a:cubicBezTo>
                    <a:pt x="830" y="726"/>
                    <a:pt x="831" y="728"/>
                    <a:pt x="833" y="727"/>
                  </a:cubicBezTo>
                  <a:cubicBezTo>
                    <a:pt x="832" y="727"/>
                    <a:pt x="832" y="727"/>
                    <a:pt x="832" y="727"/>
                  </a:cubicBezTo>
                  <a:cubicBezTo>
                    <a:pt x="833" y="727"/>
                    <a:pt x="834" y="728"/>
                    <a:pt x="834" y="728"/>
                  </a:cubicBezTo>
                  <a:cubicBezTo>
                    <a:pt x="834" y="728"/>
                    <a:pt x="834" y="728"/>
                    <a:pt x="833" y="728"/>
                  </a:cubicBezTo>
                  <a:cubicBezTo>
                    <a:pt x="834" y="728"/>
                    <a:pt x="834" y="728"/>
                    <a:pt x="834" y="728"/>
                  </a:cubicBezTo>
                  <a:cubicBezTo>
                    <a:pt x="835" y="729"/>
                    <a:pt x="836" y="730"/>
                    <a:pt x="837" y="729"/>
                  </a:cubicBezTo>
                  <a:cubicBezTo>
                    <a:pt x="837" y="729"/>
                    <a:pt x="837" y="729"/>
                    <a:pt x="837" y="729"/>
                  </a:cubicBezTo>
                  <a:cubicBezTo>
                    <a:pt x="837" y="728"/>
                    <a:pt x="837" y="728"/>
                    <a:pt x="837" y="727"/>
                  </a:cubicBezTo>
                  <a:cubicBezTo>
                    <a:pt x="837" y="726"/>
                    <a:pt x="838" y="727"/>
                    <a:pt x="838" y="726"/>
                  </a:cubicBezTo>
                  <a:close/>
                  <a:moveTo>
                    <a:pt x="801" y="565"/>
                  </a:moveTo>
                  <a:cubicBezTo>
                    <a:pt x="802" y="564"/>
                    <a:pt x="798" y="561"/>
                    <a:pt x="797" y="566"/>
                  </a:cubicBezTo>
                  <a:cubicBezTo>
                    <a:pt x="797" y="570"/>
                    <a:pt x="800" y="567"/>
                    <a:pt x="801" y="565"/>
                  </a:cubicBezTo>
                  <a:cubicBezTo>
                    <a:pt x="801" y="566"/>
                    <a:pt x="801" y="566"/>
                    <a:pt x="801" y="566"/>
                  </a:cubicBezTo>
                  <a:cubicBezTo>
                    <a:pt x="801" y="566"/>
                    <a:pt x="801" y="565"/>
                    <a:pt x="801" y="565"/>
                  </a:cubicBezTo>
                  <a:cubicBezTo>
                    <a:pt x="801" y="565"/>
                    <a:pt x="801" y="566"/>
                    <a:pt x="801" y="566"/>
                  </a:cubicBezTo>
                  <a:cubicBezTo>
                    <a:pt x="801" y="566"/>
                    <a:pt x="801" y="566"/>
                    <a:pt x="801" y="565"/>
                  </a:cubicBezTo>
                  <a:close/>
                  <a:moveTo>
                    <a:pt x="821" y="566"/>
                  </a:moveTo>
                  <a:cubicBezTo>
                    <a:pt x="822" y="566"/>
                    <a:pt x="825" y="568"/>
                    <a:pt x="823" y="566"/>
                  </a:cubicBezTo>
                  <a:cubicBezTo>
                    <a:pt x="823" y="565"/>
                    <a:pt x="820" y="564"/>
                    <a:pt x="821" y="566"/>
                  </a:cubicBezTo>
                  <a:close/>
                  <a:moveTo>
                    <a:pt x="707" y="657"/>
                  </a:moveTo>
                  <a:cubicBezTo>
                    <a:pt x="709" y="658"/>
                    <a:pt x="713" y="660"/>
                    <a:pt x="715" y="660"/>
                  </a:cubicBezTo>
                  <a:cubicBezTo>
                    <a:pt x="716" y="657"/>
                    <a:pt x="713" y="654"/>
                    <a:pt x="710" y="654"/>
                  </a:cubicBezTo>
                  <a:cubicBezTo>
                    <a:pt x="709" y="654"/>
                    <a:pt x="705" y="656"/>
                    <a:pt x="708" y="657"/>
                  </a:cubicBezTo>
                  <a:cubicBezTo>
                    <a:pt x="708" y="657"/>
                    <a:pt x="707" y="657"/>
                    <a:pt x="707" y="657"/>
                  </a:cubicBezTo>
                  <a:cubicBezTo>
                    <a:pt x="707" y="657"/>
                    <a:pt x="708" y="657"/>
                    <a:pt x="708" y="657"/>
                  </a:cubicBezTo>
                  <a:cubicBezTo>
                    <a:pt x="708" y="657"/>
                    <a:pt x="707" y="657"/>
                    <a:pt x="707" y="657"/>
                  </a:cubicBezTo>
                  <a:close/>
                  <a:moveTo>
                    <a:pt x="722" y="668"/>
                  </a:moveTo>
                  <a:cubicBezTo>
                    <a:pt x="723" y="668"/>
                    <a:pt x="726" y="667"/>
                    <a:pt x="724" y="667"/>
                  </a:cubicBezTo>
                  <a:cubicBezTo>
                    <a:pt x="723" y="666"/>
                    <a:pt x="722" y="668"/>
                    <a:pt x="723" y="668"/>
                  </a:cubicBezTo>
                  <a:cubicBezTo>
                    <a:pt x="722" y="668"/>
                    <a:pt x="722" y="668"/>
                    <a:pt x="722" y="668"/>
                  </a:cubicBezTo>
                  <a:close/>
                  <a:moveTo>
                    <a:pt x="552" y="439"/>
                  </a:moveTo>
                  <a:cubicBezTo>
                    <a:pt x="553" y="440"/>
                    <a:pt x="556" y="441"/>
                    <a:pt x="557" y="440"/>
                  </a:cubicBezTo>
                  <a:cubicBezTo>
                    <a:pt x="558" y="437"/>
                    <a:pt x="552" y="438"/>
                    <a:pt x="552" y="438"/>
                  </a:cubicBezTo>
                  <a:cubicBezTo>
                    <a:pt x="552" y="439"/>
                    <a:pt x="552" y="439"/>
                    <a:pt x="552" y="439"/>
                  </a:cubicBezTo>
                  <a:cubicBezTo>
                    <a:pt x="552" y="439"/>
                    <a:pt x="552" y="439"/>
                    <a:pt x="552" y="439"/>
                  </a:cubicBezTo>
                  <a:close/>
                  <a:moveTo>
                    <a:pt x="535" y="466"/>
                  </a:moveTo>
                  <a:cubicBezTo>
                    <a:pt x="534" y="466"/>
                    <a:pt x="534" y="465"/>
                    <a:pt x="534" y="465"/>
                  </a:cubicBezTo>
                  <a:cubicBezTo>
                    <a:pt x="533" y="465"/>
                    <a:pt x="533" y="467"/>
                    <a:pt x="533" y="467"/>
                  </a:cubicBezTo>
                  <a:cubicBezTo>
                    <a:pt x="533" y="467"/>
                    <a:pt x="535" y="466"/>
                    <a:pt x="534" y="467"/>
                  </a:cubicBezTo>
                  <a:cubicBezTo>
                    <a:pt x="535" y="466"/>
                    <a:pt x="535" y="464"/>
                    <a:pt x="535" y="464"/>
                  </a:cubicBezTo>
                  <a:cubicBezTo>
                    <a:pt x="535" y="464"/>
                    <a:pt x="535" y="466"/>
                    <a:pt x="535" y="466"/>
                  </a:cubicBezTo>
                  <a:close/>
                  <a:moveTo>
                    <a:pt x="533" y="459"/>
                  </a:moveTo>
                  <a:cubicBezTo>
                    <a:pt x="533" y="458"/>
                    <a:pt x="533" y="458"/>
                    <a:pt x="533" y="457"/>
                  </a:cubicBezTo>
                  <a:cubicBezTo>
                    <a:pt x="532" y="457"/>
                    <a:pt x="532" y="460"/>
                    <a:pt x="533" y="460"/>
                  </a:cubicBezTo>
                  <a:cubicBezTo>
                    <a:pt x="533" y="460"/>
                    <a:pt x="533" y="458"/>
                    <a:pt x="533" y="459"/>
                  </a:cubicBezTo>
                  <a:close/>
                  <a:moveTo>
                    <a:pt x="531" y="457"/>
                  </a:moveTo>
                  <a:cubicBezTo>
                    <a:pt x="533" y="458"/>
                    <a:pt x="532" y="454"/>
                    <a:pt x="532" y="454"/>
                  </a:cubicBezTo>
                  <a:cubicBezTo>
                    <a:pt x="532" y="454"/>
                    <a:pt x="531" y="457"/>
                    <a:pt x="531" y="458"/>
                  </a:cubicBezTo>
                  <a:cubicBezTo>
                    <a:pt x="531" y="458"/>
                    <a:pt x="531" y="457"/>
                    <a:pt x="531" y="457"/>
                  </a:cubicBezTo>
                  <a:cubicBezTo>
                    <a:pt x="531" y="458"/>
                    <a:pt x="531" y="458"/>
                    <a:pt x="532" y="458"/>
                  </a:cubicBezTo>
                  <a:cubicBezTo>
                    <a:pt x="532" y="458"/>
                    <a:pt x="531" y="458"/>
                    <a:pt x="531" y="457"/>
                  </a:cubicBezTo>
                  <a:close/>
                  <a:moveTo>
                    <a:pt x="530" y="456"/>
                  </a:moveTo>
                  <a:cubicBezTo>
                    <a:pt x="529" y="455"/>
                    <a:pt x="530" y="457"/>
                    <a:pt x="530" y="457"/>
                  </a:cubicBezTo>
                  <a:cubicBezTo>
                    <a:pt x="530" y="457"/>
                    <a:pt x="531" y="456"/>
                    <a:pt x="530" y="456"/>
                  </a:cubicBezTo>
                  <a:cubicBezTo>
                    <a:pt x="530" y="456"/>
                    <a:pt x="530" y="456"/>
                    <a:pt x="530" y="456"/>
                  </a:cubicBezTo>
                  <a:close/>
                  <a:moveTo>
                    <a:pt x="531" y="450"/>
                  </a:moveTo>
                  <a:cubicBezTo>
                    <a:pt x="532" y="450"/>
                    <a:pt x="532" y="449"/>
                    <a:pt x="532" y="448"/>
                  </a:cubicBezTo>
                  <a:cubicBezTo>
                    <a:pt x="531" y="449"/>
                    <a:pt x="531" y="451"/>
                    <a:pt x="531" y="450"/>
                  </a:cubicBezTo>
                  <a:close/>
                  <a:moveTo>
                    <a:pt x="521" y="444"/>
                  </a:moveTo>
                  <a:cubicBezTo>
                    <a:pt x="521" y="444"/>
                    <a:pt x="520" y="445"/>
                    <a:pt x="519" y="446"/>
                  </a:cubicBezTo>
                  <a:cubicBezTo>
                    <a:pt x="520" y="446"/>
                    <a:pt x="522" y="444"/>
                    <a:pt x="522" y="444"/>
                  </a:cubicBezTo>
                  <a:cubicBezTo>
                    <a:pt x="521" y="443"/>
                    <a:pt x="521" y="444"/>
                    <a:pt x="521" y="444"/>
                  </a:cubicBezTo>
                  <a:close/>
                  <a:moveTo>
                    <a:pt x="524" y="447"/>
                  </a:moveTo>
                  <a:cubicBezTo>
                    <a:pt x="523" y="447"/>
                    <a:pt x="523" y="447"/>
                    <a:pt x="523" y="447"/>
                  </a:cubicBezTo>
                  <a:cubicBezTo>
                    <a:pt x="523" y="447"/>
                    <a:pt x="523" y="448"/>
                    <a:pt x="523" y="448"/>
                  </a:cubicBezTo>
                  <a:cubicBezTo>
                    <a:pt x="524" y="448"/>
                    <a:pt x="524" y="447"/>
                    <a:pt x="523" y="447"/>
                  </a:cubicBezTo>
                  <a:cubicBezTo>
                    <a:pt x="523" y="447"/>
                    <a:pt x="524" y="447"/>
                    <a:pt x="524" y="447"/>
                  </a:cubicBezTo>
                  <a:close/>
                  <a:moveTo>
                    <a:pt x="526" y="449"/>
                  </a:moveTo>
                  <a:cubicBezTo>
                    <a:pt x="526" y="449"/>
                    <a:pt x="525" y="449"/>
                    <a:pt x="525" y="449"/>
                  </a:cubicBezTo>
                  <a:cubicBezTo>
                    <a:pt x="525" y="449"/>
                    <a:pt x="526" y="450"/>
                    <a:pt x="526" y="450"/>
                  </a:cubicBezTo>
                  <a:cubicBezTo>
                    <a:pt x="527" y="450"/>
                    <a:pt x="527" y="449"/>
                    <a:pt x="526" y="449"/>
                  </a:cubicBezTo>
                  <a:close/>
                  <a:moveTo>
                    <a:pt x="677" y="444"/>
                  </a:moveTo>
                  <a:cubicBezTo>
                    <a:pt x="676" y="441"/>
                    <a:pt x="674" y="444"/>
                    <a:pt x="673" y="446"/>
                  </a:cubicBezTo>
                  <a:cubicBezTo>
                    <a:pt x="673" y="447"/>
                    <a:pt x="674" y="448"/>
                    <a:pt x="674" y="449"/>
                  </a:cubicBezTo>
                  <a:cubicBezTo>
                    <a:pt x="674" y="450"/>
                    <a:pt x="673" y="451"/>
                    <a:pt x="674" y="452"/>
                  </a:cubicBezTo>
                  <a:cubicBezTo>
                    <a:pt x="679" y="455"/>
                    <a:pt x="677" y="444"/>
                    <a:pt x="676" y="442"/>
                  </a:cubicBezTo>
                  <a:cubicBezTo>
                    <a:pt x="677" y="443"/>
                    <a:pt x="677" y="443"/>
                    <a:pt x="677" y="444"/>
                  </a:cubicBezTo>
                  <a:cubicBezTo>
                    <a:pt x="677" y="444"/>
                    <a:pt x="677" y="443"/>
                    <a:pt x="677" y="443"/>
                  </a:cubicBezTo>
                  <a:cubicBezTo>
                    <a:pt x="677" y="443"/>
                    <a:pt x="677" y="444"/>
                    <a:pt x="677" y="444"/>
                  </a:cubicBezTo>
                  <a:close/>
                  <a:moveTo>
                    <a:pt x="710" y="421"/>
                  </a:moveTo>
                  <a:cubicBezTo>
                    <a:pt x="710" y="421"/>
                    <a:pt x="709" y="420"/>
                    <a:pt x="709" y="420"/>
                  </a:cubicBezTo>
                  <a:cubicBezTo>
                    <a:pt x="709" y="420"/>
                    <a:pt x="709" y="422"/>
                    <a:pt x="709" y="422"/>
                  </a:cubicBezTo>
                  <a:cubicBezTo>
                    <a:pt x="709" y="423"/>
                    <a:pt x="708" y="421"/>
                    <a:pt x="708" y="423"/>
                  </a:cubicBezTo>
                  <a:cubicBezTo>
                    <a:pt x="709" y="423"/>
                    <a:pt x="709" y="423"/>
                    <a:pt x="710" y="423"/>
                  </a:cubicBezTo>
                  <a:cubicBezTo>
                    <a:pt x="710" y="423"/>
                    <a:pt x="710" y="421"/>
                    <a:pt x="710" y="421"/>
                  </a:cubicBezTo>
                  <a:close/>
                  <a:moveTo>
                    <a:pt x="652" y="421"/>
                  </a:moveTo>
                  <a:cubicBezTo>
                    <a:pt x="649" y="421"/>
                    <a:pt x="651" y="424"/>
                    <a:pt x="651" y="425"/>
                  </a:cubicBezTo>
                  <a:cubicBezTo>
                    <a:pt x="651" y="424"/>
                    <a:pt x="653" y="422"/>
                    <a:pt x="652" y="421"/>
                  </a:cubicBezTo>
                  <a:cubicBezTo>
                    <a:pt x="652" y="421"/>
                    <a:pt x="652" y="421"/>
                    <a:pt x="652" y="421"/>
                  </a:cubicBezTo>
                  <a:cubicBezTo>
                    <a:pt x="652" y="421"/>
                    <a:pt x="651" y="421"/>
                    <a:pt x="651" y="421"/>
                  </a:cubicBezTo>
                  <a:cubicBezTo>
                    <a:pt x="651" y="421"/>
                    <a:pt x="652" y="422"/>
                    <a:pt x="652" y="421"/>
                  </a:cubicBezTo>
                  <a:close/>
                  <a:moveTo>
                    <a:pt x="642" y="413"/>
                  </a:moveTo>
                  <a:cubicBezTo>
                    <a:pt x="642" y="413"/>
                    <a:pt x="641" y="413"/>
                    <a:pt x="641" y="414"/>
                  </a:cubicBezTo>
                  <a:cubicBezTo>
                    <a:pt x="642" y="414"/>
                    <a:pt x="642" y="413"/>
                    <a:pt x="642" y="413"/>
                  </a:cubicBezTo>
                  <a:cubicBezTo>
                    <a:pt x="642" y="413"/>
                    <a:pt x="642" y="413"/>
                    <a:pt x="642" y="413"/>
                  </a:cubicBezTo>
                  <a:close/>
                  <a:moveTo>
                    <a:pt x="642" y="416"/>
                  </a:moveTo>
                  <a:cubicBezTo>
                    <a:pt x="643" y="416"/>
                    <a:pt x="644" y="414"/>
                    <a:pt x="644" y="414"/>
                  </a:cubicBezTo>
                  <a:cubicBezTo>
                    <a:pt x="643" y="414"/>
                    <a:pt x="642" y="414"/>
                    <a:pt x="642" y="415"/>
                  </a:cubicBezTo>
                  <a:cubicBezTo>
                    <a:pt x="642" y="415"/>
                    <a:pt x="642" y="415"/>
                    <a:pt x="643" y="415"/>
                  </a:cubicBezTo>
                  <a:cubicBezTo>
                    <a:pt x="643" y="415"/>
                    <a:pt x="642" y="416"/>
                    <a:pt x="642" y="416"/>
                  </a:cubicBezTo>
                  <a:close/>
                  <a:moveTo>
                    <a:pt x="653" y="433"/>
                  </a:moveTo>
                  <a:cubicBezTo>
                    <a:pt x="652" y="433"/>
                    <a:pt x="653" y="435"/>
                    <a:pt x="653" y="435"/>
                  </a:cubicBezTo>
                  <a:cubicBezTo>
                    <a:pt x="654" y="436"/>
                    <a:pt x="655" y="433"/>
                    <a:pt x="653" y="433"/>
                  </a:cubicBezTo>
                  <a:close/>
                  <a:moveTo>
                    <a:pt x="729" y="618"/>
                  </a:moveTo>
                  <a:cubicBezTo>
                    <a:pt x="729" y="617"/>
                    <a:pt x="729" y="617"/>
                    <a:pt x="729" y="617"/>
                  </a:cubicBezTo>
                  <a:cubicBezTo>
                    <a:pt x="727" y="617"/>
                    <a:pt x="728" y="621"/>
                    <a:pt x="727" y="621"/>
                  </a:cubicBezTo>
                  <a:cubicBezTo>
                    <a:pt x="729" y="620"/>
                    <a:pt x="729" y="618"/>
                    <a:pt x="729" y="618"/>
                  </a:cubicBezTo>
                  <a:close/>
                  <a:moveTo>
                    <a:pt x="721" y="610"/>
                  </a:moveTo>
                  <a:cubicBezTo>
                    <a:pt x="721" y="611"/>
                    <a:pt x="721" y="611"/>
                    <a:pt x="721" y="611"/>
                  </a:cubicBezTo>
                  <a:cubicBezTo>
                    <a:pt x="721" y="611"/>
                    <a:pt x="721" y="611"/>
                    <a:pt x="721" y="610"/>
                  </a:cubicBezTo>
                  <a:cubicBezTo>
                    <a:pt x="721" y="611"/>
                    <a:pt x="720" y="612"/>
                    <a:pt x="721" y="613"/>
                  </a:cubicBezTo>
                  <a:cubicBezTo>
                    <a:pt x="721" y="612"/>
                    <a:pt x="722" y="611"/>
                    <a:pt x="721" y="610"/>
                  </a:cubicBezTo>
                  <a:close/>
                  <a:moveTo>
                    <a:pt x="728" y="621"/>
                  </a:moveTo>
                  <a:cubicBezTo>
                    <a:pt x="727" y="620"/>
                    <a:pt x="726" y="624"/>
                    <a:pt x="726" y="624"/>
                  </a:cubicBezTo>
                  <a:cubicBezTo>
                    <a:pt x="726" y="624"/>
                    <a:pt x="728" y="620"/>
                    <a:pt x="727" y="620"/>
                  </a:cubicBezTo>
                  <a:cubicBezTo>
                    <a:pt x="727" y="621"/>
                    <a:pt x="728" y="621"/>
                    <a:pt x="728" y="621"/>
                  </a:cubicBezTo>
                  <a:close/>
                  <a:moveTo>
                    <a:pt x="723" y="614"/>
                  </a:moveTo>
                  <a:cubicBezTo>
                    <a:pt x="723" y="614"/>
                    <a:pt x="724" y="613"/>
                    <a:pt x="723" y="612"/>
                  </a:cubicBezTo>
                  <a:cubicBezTo>
                    <a:pt x="723" y="613"/>
                    <a:pt x="723" y="614"/>
                    <a:pt x="723" y="614"/>
                  </a:cubicBezTo>
                  <a:close/>
                  <a:moveTo>
                    <a:pt x="723" y="618"/>
                  </a:moveTo>
                  <a:cubicBezTo>
                    <a:pt x="722" y="619"/>
                    <a:pt x="723" y="617"/>
                    <a:pt x="723" y="617"/>
                  </a:cubicBezTo>
                  <a:cubicBezTo>
                    <a:pt x="723" y="617"/>
                    <a:pt x="723" y="616"/>
                    <a:pt x="723" y="618"/>
                  </a:cubicBezTo>
                  <a:close/>
                  <a:moveTo>
                    <a:pt x="726" y="619"/>
                  </a:moveTo>
                  <a:cubicBezTo>
                    <a:pt x="726" y="620"/>
                    <a:pt x="726" y="620"/>
                    <a:pt x="726" y="620"/>
                  </a:cubicBezTo>
                  <a:cubicBezTo>
                    <a:pt x="726" y="619"/>
                    <a:pt x="726" y="617"/>
                    <a:pt x="727" y="617"/>
                  </a:cubicBezTo>
                  <a:cubicBezTo>
                    <a:pt x="727" y="618"/>
                    <a:pt x="727" y="618"/>
                    <a:pt x="727" y="619"/>
                  </a:cubicBezTo>
                  <a:cubicBezTo>
                    <a:pt x="726" y="617"/>
                    <a:pt x="725" y="616"/>
                    <a:pt x="725" y="614"/>
                  </a:cubicBezTo>
                  <a:cubicBezTo>
                    <a:pt x="725" y="614"/>
                    <a:pt x="725" y="614"/>
                    <a:pt x="726" y="614"/>
                  </a:cubicBezTo>
                  <a:cubicBezTo>
                    <a:pt x="726" y="614"/>
                    <a:pt x="725" y="614"/>
                    <a:pt x="725" y="614"/>
                  </a:cubicBezTo>
                  <a:cubicBezTo>
                    <a:pt x="726" y="614"/>
                    <a:pt x="723" y="620"/>
                    <a:pt x="723" y="621"/>
                  </a:cubicBezTo>
                  <a:cubicBezTo>
                    <a:pt x="722" y="619"/>
                    <a:pt x="723" y="617"/>
                    <a:pt x="724" y="615"/>
                  </a:cubicBezTo>
                  <a:cubicBezTo>
                    <a:pt x="722" y="617"/>
                    <a:pt x="721" y="620"/>
                    <a:pt x="721" y="621"/>
                  </a:cubicBezTo>
                  <a:cubicBezTo>
                    <a:pt x="720" y="622"/>
                    <a:pt x="720" y="622"/>
                    <a:pt x="720" y="623"/>
                  </a:cubicBezTo>
                  <a:cubicBezTo>
                    <a:pt x="720" y="624"/>
                    <a:pt x="721" y="623"/>
                    <a:pt x="720" y="624"/>
                  </a:cubicBezTo>
                  <a:cubicBezTo>
                    <a:pt x="721" y="624"/>
                    <a:pt x="723" y="620"/>
                    <a:pt x="723" y="620"/>
                  </a:cubicBezTo>
                  <a:cubicBezTo>
                    <a:pt x="724" y="621"/>
                    <a:pt x="721" y="623"/>
                    <a:pt x="722" y="624"/>
                  </a:cubicBezTo>
                  <a:cubicBezTo>
                    <a:pt x="723" y="623"/>
                    <a:pt x="725" y="623"/>
                    <a:pt x="725" y="620"/>
                  </a:cubicBezTo>
                  <a:cubicBezTo>
                    <a:pt x="725" y="621"/>
                    <a:pt x="724" y="623"/>
                    <a:pt x="723" y="623"/>
                  </a:cubicBezTo>
                  <a:cubicBezTo>
                    <a:pt x="723" y="621"/>
                    <a:pt x="724" y="620"/>
                    <a:pt x="724" y="619"/>
                  </a:cubicBezTo>
                  <a:cubicBezTo>
                    <a:pt x="724" y="620"/>
                    <a:pt x="724" y="621"/>
                    <a:pt x="724" y="622"/>
                  </a:cubicBezTo>
                  <a:cubicBezTo>
                    <a:pt x="724" y="621"/>
                    <a:pt x="725" y="618"/>
                    <a:pt x="726" y="617"/>
                  </a:cubicBezTo>
                  <a:cubicBezTo>
                    <a:pt x="726" y="618"/>
                    <a:pt x="725" y="619"/>
                    <a:pt x="725" y="620"/>
                  </a:cubicBezTo>
                  <a:cubicBezTo>
                    <a:pt x="725" y="620"/>
                    <a:pt x="726" y="619"/>
                    <a:pt x="726" y="619"/>
                  </a:cubicBezTo>
                  <a:close/>
                  <a:moveTo>
                    <a:pt x="720" y="620"/>
                  </a:moveTo>
                  <a:cubicBezTo>
                    <a:pt x="722" y="619"/>
                    <a:pt x="722" y="617"/>
                    <a:pt x="723" y="616"/>
                  </a:cubicBezTo>
                  <a:cubicBezTo>
                    <a:pt x="722" y="616"/>
                    <a:pt x="718" y="620"/>
                    <a:pt x="720" y="620"/>
                  </a:cubicBezTo>
                  <a:cubicBezTo>
                    <a:pt x="721" y="620"/>
                    <a:pt x="719" y="620"/>
                    <a:pt x="720" y="620"/>
                  </a:cubicBezTo>
                  <a:close/>
                  <a:moveTo>
                    <a:pt x="727" y="618"/>
                  </a:moveTo>
                  <a:cubicBezTo>
                    <a:pt x="726" y="618"/>
                    <a:pt x="726" y="618"/>
                    <a:pt x="726" y="619"/>
                  </a:cubicBezTo>
                  <a:cubicBezTo>
                    <a:pt x="726" y="619"/>
                    <a:pt x="727" y="618"/>
                    <a:pt x="727" y="618"/>
                  </a:cubicBezTo>
                  <a:close/>
                  <a:moveTo>
                    <a:pt x="724" y="626"/>
                  </a:moveTo>
                  <a:cubicBezTo>
                    <a:pt x="725" y="625"/>
                    <a:pt x="725" y="625"/>
                    <a:pt x="724" y="625"/>
                  </a:cubicBezTo>
                  <a:cubicBezTo>
                    <a:pt x="724" y="625"/>
                    <a:pt x="724" y="626"/>
                    <a:pt x="724" y="626"/>
                  </a:cubicBezTo>
                  <a:close/>
                  <a:moveTo>
                    <a:pt x="726" y="621"/>
                  </a:moveTo>
                  <a:cubicBezTo>
                    <a:pt x="726" y="621"/>
                    <a:pt x="726" y="622"/>
                    <a:pt x="726" y="622"/>
                  </a:cubicBezTo>
                  <a:cubicBezTo>
                    <a:pt x="726" y="621"/>
                    <a:pt x="726" y="621"/>
                    <a:pt x="726" y="621"/>
                  </a:cubicBezTo>
                  <a:close/>
                  <a:moveTo>
                    <a:pt x="725" y="625"/>
                  </a:moveTo>
                  <a:cubicBezTo>
                    <a:pt x="725" y="625"/>
                    <a:pt x="726" y="625"/>
                    <a:pt x="725" y="625"/>
                  </a:cubicBezTo>
                  <a:cubicBezTo>
                    <a:pt x="725" y="625"/>
                    <a:pt x="725" y="625"/>
                    <a:pt x="725" y="625"/>
                  </a:cubicBezTo>
                  <a:close/>
                  <a:moveTo>
                    <a:pt x="726" y="615"/>
                  </a:moveTo>
                  <a:cubicBezTo>
                    <a:pt x="726" y="615"/>
                    <a:pt x="726" y="615"/>
                    <a:pt x="726" y="615"/>
                  </a:cubicBezTo>
                  <a:cubicBezTo>
                    <a:pt x="726" y="615"/>
                    <a:pt x="726" y="615"/>
                    <a:pt x="726" y="615"/>
                  </a:cubicBezTo>
                  <a:close/>
                  <a:moveTo>
                    <a:pt x="726" y="621"/>
                  </a:moveTo>
                  <a:cubicBezTo>
                    <a:pt x="726" y="621"/>
                    <a:pt x="726" y="620"/>
                    <a:pt x="726" y="620"/>
                  </a:cubicBezTo>
                  <a:cubicBezTo>
                    <a:pt x="726" y="620"/>
                    <a:pt x="726" y="621"/>
                    <a:pt x="726" y="621"/>
                  </a:cubicBezTo>
                  <a:close/>
                  <a:moveTo>
                    <a:pt x="723" y="612"/>
                  </a:moveTo>
                  <a:cubicBezTo>
                    <a:pt x="723" y="612"/>
                    <a:pt x="723" y="612"/>
                    <a:pt x="723" y="612"/>
                  </a:cubicBezTo>
                  <a:cubicBezTo>
                    <a:pt x="723" y="612"/>
                    <a:pt x="723" y="612"/>
                    <a:pt x="723" y="612"/>
                  </a:cubicBezTo>
                  <a:close/>
                  <a:moveTo>
                    <a:pt x="725" y="623"/>
                  </a:moveTo>
                  <a:cubicBezTo>
                    <a:pt x="726" y="623"/>
                    <a:pt x="726" y="623"/>
                    <a:pt x="726" y="623"/>
                  </a:cubicBezTo>
                  <a:cubicBezTo>
                    <a:pt x="725" y="623"/>
                    <a:pt x="725" y="623"/>
                    <a:pt x="725" y="623"/>
                  </a:cubicBezTo>
                  <a:close/>
                  <a:moveTo>
                    <a:pt x="725" y="621"/>
                  </a:moveTo>
                  <a:cubicBezTo>
                    <a:pt x="725" y="622"/>
                    <a:pt x="725" y="622"/>
                    <a:pt x="725" y="622"/>
                  </a:cubicBezTo>
                  <a:cubicBezTo>
                    <a:pt x="725" y="622"/>
                    <a:pt x="725" y="623"/>
                    <a:pt x="725" y="623"/>
                  </a:cubicBezTo>
                  <a:cubicBezTo>
                    <a:pt x="725" y="623"/>
                    <a:pt x="725" y="622"/>
                    <a:pt x="725" y="622"/>
                  </a:cubicBezTo>
                  <a:cubicBezTo>
                    <a:pt x="725" y="622"/>
                    <a:pt x="726" y="622"/>
                    <a:pt x="725" y="621"/>
                  </a:cubicBezTo>
                  <a:close/>
                  <a:moveTo>
                    <a:pt x="378" y="666"/>
                  </a:moveTo>
                  <a:cubicBezTo>
                    <a:pt x="378" y="666"/>
                    <a:pt x="378" y="666"/>
                    <a:pt x="378" y="666"/>
                  </a:cubicBezTo>
                  <a:cubicBezTo>
                    <a:pt x="379" y="666"/>
                    <a:pt x="379" y="665"/>
                    <a:pt x="378" y="665"/>
                  </a:cubicBezTo>
                  <a:cubicBezTo>
                    <a:pt x="378" y="665"/>
                    <a:pt x="378" y="665"/>
                    <a:pt x="378" y="665"/>
                  </a:cubicBezTo>
                  <a:cubicBezTo>
                    <a:pt x="379" y="665"/>
                    <a:pt x="376" y="664"/>
                    <a:pt x="377" y="665"/>
                  </a:cubicBezTo>
                  <a:cubicBezTo>
                    <a:pt x="376" y="665"/>
                    <a:pt x="376" y="664"/>
                    <a:pt x="376" y="663"/>
                  </a:cubicBezTo>
                  <a:cubicBezTo>
                    <a:pt x="375" y="662"/>
                    <a:pt x="371" y="660"/>
                    <a:pt x="374" y="659"/>
                  </a:cubicBezTo>
                  <a:cubicBezTo>
                    <a:pt x="373" y="659"/>
                    <a:pt x="372" y="658"/>
                    <a:pt x="372" y="657"/>
                  </a:cubicBezTo>
                  <a:cubicBezTo>
                    <a:pt x="373" y="658"/>
                    <a:pt x="375" y="658"/>
                    <a:pt x="374" y="657"/>
                  </a:cubicBezTo>
                  <a:cubicBezTo>
                    <a:pt x="374" y="656"/>
                    <a:pt x="372" y="656"/>
                    <a:pt x="372" y="656"/>
                  </a:cubicBezTo>
                  <a:cubicBezTo>
                    <a:pt x="372" y="655"/>
                    <a:pt x="374" y="657"/>
                    <a:pt x="374" y="656"/>
                  </a:cubicBezTo>
                  <a:cubicBezTo>
                    <a:pt x="375" y="653"/>
                    <a:pt x="371" y="655"/>
                    <a:pt x="370" y="655"/>
                  </a:cubicBezTo>
                  <a:cubicBezTo>
                    <a:pt x="371" y="655"/>
                    <a:pt x="371" y="655"/>
                    <a:pt x="371" y="655"/>
                  </a:cubicBezTo>
                  <a:cubicBezTo>
                    <a:pt x="371" y="654"/>
                    <a:pt x="370" y="655"/>
                    <a:pt x="370" y="654"/>
                  </a:cubicBezTo>
                  <a:cubicBezTo>
                    <a:pt x="372" y="653"/>
                    <a:pt x="372" y="652"/>
                    <a:pt x="373" y="650"/>
                  </a:cubicBezTo>
                  <a:cubicBezTo>
                    <a:pt x="373" y="648"/>
                    <a:pt x="374" y="646"/>
                    <a:pt x="374" y="644"/>
                  </a:cubicBezTo>
                  <a:cubicBezTo>
                    <a:pt x="373" y="644"/>
                    <a:pt x="372" y="646"/>
                    <a:pt x="371" y="645"/>
                  </a:cubicBezTo>
                  <a:cubicBezTo>
                    <a:pt x="371" y="645"/>
                    <a:pt x="371" y="645"/>
                    <a:pt x="371" y="645"/>
                  </a:cubicBezTo>
                  <a:cubicBezTo>
                    <a:pt x="370" y="645"/>
                    <a:pt x="370" y="644"/>
                    <a:pt x="368" y="645"/>
                  </a:cubicBezTo>
                  <a:cubicBezTo>
                    <a:pt x="367" y="640"/>
                    <a:pt x="361" y="648"/>
                    <a:pt x="365" y="649"/>
                  </a:cubicBezTo>
                  <a:cubicBezTo>
                    <a:pt x="365" y="649"/>
                    <a:pt x="365" y="649"/>
                    <a:pt x="365" y="649"/>
                  </a:cubicBezTo>
                  <a:cubicBezTo>
                    <a:pt x="364" y="649"/>
                    <a:pt x="366" y="650"/>
                    <a:pt x="366" y="650"/>
                  </a:cubicBezTo>
                  <a:cubicBezTo>
                    <a:pt x="366" y="650"/>
                    <a:pt x="365" y="650"/>
                    <a:pt x="365" y="650"/>
                  </a:cubicBezTo>
                  <a:cubicBezTo>
                    <a:pt x="365" y="651"/>
                    <a:pt x="366" y="651"/>
                    <a:pt x="366" y="651"/>
                  </a:cubicBezTo>
                  <a:cubicBezTo>
                    <a:pt x="366" y="651"/>
                    <a:pt x="366" y="651"/>
                    <a:pt x="366" y="651"/>
                  </a:cubicBezTo>
                  <a:cubicBezTo>
                    <a:pt x="367" y="651"/>
                    <a:pt x="368" y="652"/>
                    <a:pt x="369" y="653"/>
                  </a:cubicBezTo>
                  <a:cubicBezTo>
                    <a:pt x="369" y="653"/>
                    <a:pt x="366" y="652"/>
                    <a:pt x="367" y="653"/>
                  </a:cubicBezTo>
                  <a:cubicBezTo>
                    <a:pt x="367" y="653"/>
                    <a:pt x="367" y="653"/>
                    <a:pt x="368" y="653"/>
                  </a:cubicBezTo>
                  <a:cubicBezTo>
                    <a:pt x="368" y="653"/>
                    <a:pt x="367" y="653"/>
                    <a:pt x="367" y="654"/>
                  </a:cubicBezTo>
                  <a:cubicBezTo>
                    <a:pt x="367" y="653"/>
                    <a:pt x="368" y="655"/>
                    <a:pt x="369" y="655"/>
                  </a:cubicBezTo>
                  <a:cubicBezTo>
                    <a:pt x="369" y="655"/>
                    <a:pt x="369" y="655"/>
                    <a:pt x="369" y="655"/>
                  </a:cubicBezTo>
                  <a:cubicBezTo>
                    <a:pt x="369" y="655"/>
                    <a:pt x="369" y="655"/>
                    <a:pt x="369" y="655"/>
                  </a:cubicBezTo>
                  <a:cubicBezTo>
                    <a:pt x="369" y="655"/>
                    <a:pt x="369" y="655"/>
                    <a:pt x="369" y="655"/>
                  </a:cubicBezTo>
                  <a:cubicBezTo>
                    <a:pt x="369" y="655"/>
                    <a:pt x="368" y="655"/>
                    <a:pt x="368" y="655"/>
                  </a:cubicBezTo>
                  <a:cubicBezTo>
                    <a:pt x="368" y="656"/>
                    <a:pt x="370" y="656"/>
                    <a:pt x="370" y="657"/>
                  </a:cubicBezTo>
                  <a:cubicBezTo>
                    <a:pt x="370" y="656"/>
                    <a:pt x="370" y="656"/>
                    <a:pt x="369" y="657"/>
                  </a:cubicBezTo>
                  <a:cubicBezTo>
                    <a:pt x="370" y="657"/>
                    <a:pt x="370" y="657"/>
                    <a:pt x="370" y="657"/>
                  </a:cubicBezTo>
                  <a:cubicBezTo>
                    <a:pt x="369" y="657"/>
                    <a:pt x="371" y="659"/>
                    <a:pt x="371" y="659"/>
                  </a:cubicBezTo>
                  <a:cubicBezTo>
                    <a:pt x="371" y="659"/>
                    <a:pt x="371" y="659"/>
                    <a:pt x="371" y="658"/>
                  </a:cubicBezTo>
                  <a:cubicBezTo>
                    <a:pt x="372" y="659"/>
                    <a:pt x="372" y="659"/>
                    <a:pt x="372" y="660"/>
                  </a:cubicBezTo>
                  <a:cubicBezTo>
                    <a:pt x="372" y="659"/>
                    <a:pt x="372" y="659"/>
                    <a:pt x="372" y="659"/>
                  </a:cubicBezTo>
                  <a:cubicBezTo>
                    <a:pt x="372" y="659"/>
                    <a:pt x="372" y="660"/>
                    <a:pt x="372" y="660"/>
                  </a:cubicBezTo>
                  <a:cubicBezTo>
                    <a:pt x="372" y="660"/>
                    <a:pt x="371" y="660"/>
                    <a:pt x="371" y="660"/>
                  </a:cubicBezTo>
                  <a:cubicBezTo>
                    <a:pt x="372" y="659"/>
                    <a:pt x="374" y="662"/>
                    <a:pt x="374" y="663"/>
                  </a:cubicBezTo>
                  <a:cubicBezTo>
                    <a:pt x="375" y="663"/>
                    <a:pt x="377" y="666"/>
                    <a:pt x="377" y="666"/>
                  </a:cubicBezTo>
                  <a:cubicBezTo>
                    <a:pt x="377" y="667"/>
                    <a:pt x="378" y="666"/>
                    <a:pt x="378" y="666"/>
                  </a:cubicBezTo>
                  <a:close/>
                  <a:moveTo>
                    <a:pt x="375" y="661"/>
                  </a:moveTo>
                  <a:cubicBezTo>
                    <a:pt x="375" y="661"/>
                    <a:pt x="375" y="661"/>
                    <a:pt x="375" y="661"/>
                  </a:cubicBezTo>
                  <a:cubicBezTo>
                    <a:pt x="376" y="661"/>
                    <a:pt x="375" y="660"/>
                    <a:pt x="376" y="660"/>
                  </a:cubicBezTo>
                  <a:cubicBezTo>
                    <a:pt x="376" y="660"/>
                    <a:pt x="374" y="660"/>
                    <a:pt x="374" y="660"/>
                  </a:cubicBezTo>
                  <a:cubicBezTo>
                    <a:pt x="374" y="660"/>
                    <a:pt x="375" y="662"/>
                    <a:pt x="375" y="661"/>
                  </a:cubicBezTo>
                  <a:cubicBezTo>
                    <a:pt x="375" y="661"/>
                    <a:pt x="374" y="660"/>
                    <a:pt x="375" y="661"/>
                  </a:cubicBezTo>
                  <a:close/>
                  <a:moveTo>
                    <a:pt x="379" y="667"/>
                  </a:moveTo>
                  <a:cubicBezTo>
                    <a:pt x="379" y="667"/>
                    <a:pt x="378" y="667"/>
                    <a:pt x="378" y="666"/>
                  </a:cubicBezTo>
                  <a:cubicBezTo>
                    <a:pt x="378" y="666"/>
                    <a:pt x="378" y="666"/>
                    <a:pt x="378" y="666"/>
                  </a:cubicBezTo>
                  <a:cubicBezTo>
                    <a:pt x="378" y="666"/>
                    <a:pt x="378" y="666"/>
                    <a:pt x="378" y="667"/>
                  </a:cubicBezTo>
                  <a:cubicBezTo>
                    <a:pt x="378" y="667"/>
                    <a:pt x="378" y="667"/>
                    <a:pt x="378" y="667"/>
                  </a:cubicBezTo>
                  <a:cubicBezTo>
                    <a:pt x="378" y="667"/>
                    <a:pt x="378" y="668"/>
                    <a:pt x="378" y="668"/>
                  </a:cubicBezTo>
                  <a:cubicBezTo>
                    <a:pt x="379" y="668"/>
                    <a:pt x="378" y="668"/>
                    <a:pt x="379" y="668"/>
                  </a:cubicBezTo>
                  <a:cubicBezTo>
                    <a:pt x="379" y="667"/>
                    <a:pt x="378" y="667"/>
                    <a:pt x="378" y="667"/>
                  </a:cubicBezTo>
                  <a:cubicBezTo>
                    <a:pt x="379" y="667"/>
                    <a:pt x="379" y="666"/>
                    <a:pt x="379" y="667"/>
                  </a:cubicBezTo>
                  <a:close/>
                  <a:moveTo>
                    <a:pt x="377" y="663"/>
                  </a:moveTo>
                  <a:cubicBezTo>
                    <a:pt x="377" y="663"/>
                    <a:pt x="376" y="664"/>
                    <a:pt x="376" y="664"/>
                  </a:cubicBezTo>
                  <a:cubicBezTo>
                    <a:pt x="377" y="663"/>
                    <a:pt x="377" y="663"/>
                    <a:pt x="377" y="663"/>
                  </a:cubicBezTo>
                  <a:close/>
                  <a:moveTo>
                    <a:pt x="373" y="658"/>
                  </a:moveTo>
                  <a:cubicBezTo>
                    <a:pt x="373" y="659"/>
                    <a:pt x="374" y="659"/>
                    <a:pt x="374" y="659"/>
                  </a:cubicBezTo>
                  <a:cubicBezTo>
                    <a:pt x="374" y="658"/>
                    <a:pt x="373" y="658"/>
                    <a:pt x="373" y="658"/>
                  </a:cubicBezTo>
                  <a:close/>
                  <a:moveTo>
                    <a:pt x="365" y="642"/>
                  </a:moveTo>
                  <a:cubicBezTo>
                    <a:pt x="364" y="642"/>
                    <a:pt x="365" y="643"/>
                    <a:pt x="365" y="643"/>
                  </a:cubicBezTo>
                  <a:cubicBezTo>
                    <a:pt x="366" y="643"/>
                    <a:pt x="364" y="642"/>
                    <a:pt x="365" y="642"/>
                  </a:cubicBezTo>
                  <a:close/>
                  <a:moveTo>
                    <a:pt x="374" y="660"/>
                  </a:moveTo>
                  <a:cubicBezTo>
                    <a:pt x="375" y="660"/>
                    <a:pt x="374" y="659"/>
                    <a:pt x="374" y="659"/>
                  </a:cubicBezTo>
                  <a:cubicBezTo>
                    <a:pt x="374" y="659"/>
                    <a:pt x="374" y="659"/>
                    <a:pt x="374" y="659"/>
                  </a:cubicBezTo>
                  <a:cubicBezTo>
                    <a:pt x="374" y="660"/>
                    <a:pt x="374" y="660"/>
                    <a:pt x="374" y="660"/>
                  </a:cubicBezTo>
                  <a:close/>
                  <a:moveTo>
                    <a:pt x="376" y="661"/>
                  </a:moveTo>
                  <a:cubicBezTo>
                    <a:pt x="376" y="661"/>
                    <a:pt x="376" y="661"/>
                    <a:pt x="376" y="662"/>
                  </a:cubicBezTo>
                  <a:cubicBezTo>
                    <a:pt x="376" y="662"/>
                    <a:pt x="376" y="661"/>
                    <a:pt x="376" y="661"/>
                  </a:cubicBezTo>
                  <a:close/>
                  <a:moveTo>
                    <a:pt x="371" y="654"/>
                  </a:moveTo>
                  <a:cubicBezTo>
                    <a:pt x="371" y="654"/>
                    <a:pt x="372" y="654"/>
                    <a:pt x="372" y="654"/>
                  </a:cubicBezTo>
                  <a:cubicBezTo>
                    <a:pt x="371" y="654"/>
                    <a:pt x="371" y="654"/>
                    <a:pt x="371" y="654"/>
                  </a:cubicBezTo>
                  <a:close/>
                  <a:moveTo>
                    <a:pt x="373" y="660"/>
                  </a:moveTo>
                  <a:cubicBezTo>
                    <a:pt x="373" y="660"/>
                    <a:pt x="373" y="660"/>
                    <a:pt x="374" y="660"/>
                  </a:cubicBezTo>
                  <a:cubicBezTo>
                    <a:pt x="374" y="660"/>
                    <a:pt x="374" y="660"/>
                    <a:pt x="373" y="660"/>
                  </a:cubicBezTo>
                  <a:close/>
                  <a:moveTo>
                    <a:pt x="382" y="636"/>
                  </a:moveTo>
                  <a:cubicBezTo>
                    <a:pt x="382" y="636"/>
                    <a:pt x="384" y="634"/>
                    <a:pt x="384" y="634"/>
                  </a:cubicBezTo>
                  <a:cubicBezTo>
                    <a:pt x="383" y="634"/>
                    <a:pt x="381" y="636"/>
                    <a:pt x="381" y="637"/>
                  </a:cubicBezTo>
                  <a:cubicBezTo>
                    <a:pt x="382" y="637"/>
                    <a:pt x="382" y="636"/>
                    <a:pt x="382" y="636"/>
                  </a:cubicBezTo>
                  <a:close/>
                  <a:moveTo>
                    <a:pt x="379" y="638"/>
                  </a:moveTo>
                  <a:cubicBezTo>
                    <a:pt x="379" y="638"/>
                    <a:pt x="378" y="640"/>
                    <a:pt x="379" y="640"/>
                  </a:cubicBezTo>
                  <a:cubicBezTo>
                    <a:pt x="379" y="639"/>
                    <a:pt x="379" y="639"/>
                    <a:pt x="379" y="638"/>
                  </a:cubicBezTo>
                  <a:cubicBezTo>
                    <a:pt x="379" y="638"/>
                    <a:pt x="379" y="638"/>
                    <a:pt x="379" y="638"/>
                  </a:cubicBezTo>
                  <a:close/>
                  <a:moveTo>
                    <a:pt x="380" y="641"/>
                  </a:moveTo>
                  <a:cubicBezTo>
                    <a:pt x="380" y="641"/>
                    <a:pt x="380" y="640"/>
                    <a:pt x="379" y="640"/>
                  </a:cubicBezTo>
                  <a:cubicBezTo>
                    <a:pt x="380" y="641"/>
                    <a:pt x="380" y="640"/>
                    <a:pt x="380" y="641"/>
                  </a:cubicBezTo>
                  <a:close/>
                  <a:moveTo>
                    <a:pt x="380" y="643"/>
                  </a:moveTo>
                  <a:cubicBezTo>
                    <a:pt x="379" y="643"/>
                    <a:pt x="380" y="644"/>
                    <a:pt x="380" y="644"/>
                  </a:cubicBezTo>
                  <a:cubicBezTo>
                    <a:pt x="381" y="644"/>
                    <a:pt x="380" y="642"/>
                    <a:pt x="379" y="643"/>
                  </a:cubicBezTo>
                  <a:cubicBezTo>
                    <a:pt x="380" y="643"/>
                    <a:pt x="380" y="643"/>
                    <a:pt x="380" y="643"/>
                  </a:cubicBezTo>
                  <a:close/>
                  <a:moveTo>
                    <a:pt x="382" y="647"/>
                  </a:moveTo>
                  <a:cubicBezTo>
                    <a:pt x="382" y="647"/>
                    <a:pt x="382" y="647"/>
                    <a:pt x="383" y="647"/>
                  </a:cubicBezTo>
                  <a:cubicBezTo>
                    <a:pt x="382" y="647"/>
                    <a:pt x="383" y="642"/>
                    <a:pt x="381" y="644"/>
                  </a:cubicBezTo>
                  <a:cubicBezTo>
                    <a:pt x="381" y="645"/>
                    <a:pt x="382" y="646"/>
                    <a:pt x="382" y="647"/>
                  </a:cubicBezTo>
                  <a:close/>
                  <a:moveTo>
                    <a:pt x="385" y="652"/>
                  </a:moveTo>
                  <a:cubicBezTo>
                    <a:pt x="385" y="651"/>
                    <a:pt x="382" y="649"/>
                    <a:pt x="382" y="651"/>
                  </a:cubicBezTo>
                  <a:cubicBezTo>
                    <a:pt x="383" y="654"/>
                    <a:pt x="388" y="655"/>
                    <a:pt x="385" y="651"/>
                  </a:cubicBezTo>
                  <a:cubicBezTo>
                    <a:pt x="385" y="652"/>
                    <a:pt x="385" y="652"/>
                    <a:pt x="385" y="652"/>
                  </a:cubicBezTo>
                  <a:close/>
                  <a:moveTo>
                    <a:pt x="392" y="650"/>
                  </a:moveTo>
                  <a:cubicBezTo>
                    <a:pt x="393" y="649"/>
                    <a:pt x="392" y="648"/>
                    <a:pt x="392" y="648"/>
                  </a:cubicBezTo>
                  <a:cubicBezTo>
                    <a:pt x="391" y="649"/>
                    <a:pt x="391" y="650"/>
                    <a:pt x="391" y="651"/>
                  </a:cubicBezTo>
                  <a:cubicBezTo>
                    <a:pt x="391" y="651"/>
                    <a:pt x="391" y="653"/>
                    <a:pt x="391" y="653"/>
                  </a:cubicBezTo>
                  <a:cubicBezTo>
                    <a:pt x="391" y="653"/>
                    <a:pt x="392" y="650"/>
                    <a:pt x="392" y="650"/>
                  </a:cubicBezTo>
                  <a:cubicBezTo>
                    <a:pt x="392" y="650"/>
                    <a:pt x="392" y="650"/>
                    <a:pt x="391" y="650"/>
                  </a:cubicBezTo>
                  <a:cubicBezTo>
                    <a:pt x="392" y="650"/>
                    <a:pt x="392" y="650"/>
                    <a:pt x="392" y="650"/>
                  </a:cubicBezTo>
                  <a:cubicBezTo>
                    <a:pt x="392" y="650"/>
                    <a:pt x="392" y="650"/>
                    <a:pt x="391" y="650"/>
                  </a:cubicBezTo>
                  <a:cubicBezTo>
                    <a:pt x="392" y="650"/>
                    <a:pt x="392" y="650"/>
                    <a:pt x="392" y="650"/>
                  </a:cubicBezTo>
                  <a:close/>
                  <a:moveTo>
                    <a:pt x="390" y="655"/>
                  </a:moveTo>
                  <a:cubicBezTo>
                    <a:pt x="390" y="655"/>
                    <a:pt x="390" y="655"/>
                    <a:pt x="390" y="655"/>
                  </a:cubicBezTo>
                  <a:cubicBezTo>
                    <a:pt x="391" y="655"/>
                    <a:pt x="390" y="653"/>
                    <a:pt x="390" y="653"/>
                  </a:cubicBezTo>
                  <a:cubicBezTo>
                    <a:pt x="390" y="653"/>
                    <a:pt x="389" y="655"/>
                    <a:pt x="390" y="655"/>
                  </a:cubicBezTo>
                  <a:close/>
                  <a:moveTo>
                    <a:pt x="390" y="656"/>
                  </a:moveTo>
                  <a:cubicBezTo>
                    <a:pt x="387" y="652"/>
                    <a:pt x="388" y="657"/>
                    <a:pt x="389" y="657"/>
                  </a:cubicBezTo>
                  <a:cubicBezTo>
                    <a:pt x="390" y="656"/>
                    <a:pt x="390" y="656"/>
                    <a:pt x="390" y="656"/>
                  </a:cubicBezTo>
                  <a:close/>
                  <a:moveTo>
                    <a:pt x="387" y="655"/>
                  </a:moveTo>
                  <a:cubicBezTo>
                    <a:pt x="387" y="655"/>
                    <a:pt x="387" y="655"/>
                    <a:pt x="387" y="655"/>
                  </a:cubicBezTo>
                  <a:cubicBezTo>
                    <a:pt x="387" y="655"/>
                    <a:pt x="387" y="657"/>
                    <a:pt x="388" y="657"/>
                  </a:cubicBezTo>
                  <a:cubicBezTo>
                    <a:pt x="388" y="656"/>
                    <a:pt x="388" y="656"/>
                    <a:pt x="387" y="655"/>
                  </a:cubicBezTo>
                  <a:close/>
                  <a:moveTo>
                    <a:pt x="392" y="660"/>
                  </a:moveTo>
                  <a:cubicBezTo>
                    <a:pt x="388" y="656"/>
                    <a:pt x="391" y="662"/>
                    <a:pt x="392" y="662"/>
                  </a:cubicBezTo>
                  <a:cubicBezTo>
                    <a:pt x="392" y="662"/>
                    <a:pt x="392" y="661"/>
                    <a:pt x="392" y="660"/>
                  </a:cubicBezTo>
                  <a:close/>
                  <a:moveTo>
                    <a:pt x="398" y="671"/>
                  </a:moveTo>
                  <a:cubicBezTo>
                    <a:pt x="397" y="671"/>
                    <a:pt x="397" y="674"/>
                    <a:pt x="399" y="674"/>
                  </a:cubicBezTo>
                  <a:cubicBezTo>
                    <a:pt x="399" y="673"/>
                    <a:pt x="398" y="671"/>
                    <a:pt x="398" y="671"/>
                  </a:cubicBezTo>
                  <a:close/>
                  <a:moveTo>
                    <a:pt x="427" y="706"/>
                  </a:moveTo>
                  <a:cubicBezTo>
                    <a:pt x="429" y="706"/>
                    <a:pt x="430" y="704"/>
                    <a:pt x="429" y="702"/>
                  </a:cubicBezTo>
                  <a:cubicBezTo>
                    <a:pt x="429" y="703"/>
                    <a:pt x="429" y="703"/>
                    <a:pt x="428" y="704"/>
                  </a:cubicBezTo>
                  <a:cubicBezTo>
                    <a:pt x="428" y="702"/>
                    <a:pt x="427" y="701"/>
                    <a:pt x="427" y="700"/>
                  </a:cubicBezTo>
                  <a:cubicBezTo>
                    <a:pt x="427" y="699"/>
                    <a:pt x="427" y="698"/>
                    <a:pt x="427" y="697"/>
                  </a:cubicBezTo>
                  <a:cubicBezTo>
                    <a:pt x="426" y="696"/>
                    <a:pt x="423" y="696"/>
                    <a:pt x="421" y="694"/>
                  </a:cubicBezTo>
                  <a:cubicBezTo>
                    <a:pt x="419" y="693"/>
                    <a:pt x="418" y="690"/>
                    <a:pt x="417" y="688"/>
                  </a:cubicBezTo>
                  <a:cubicBezTo>
                    <a:pt x="415" y="685"/>
                    <a:pt x="413" y="684"/>
                    <a:pt x="410" y="684"/>
                  </a:cubicBezTo>
                  <a:cubicBezTo>
                    <a:pt x="407" y="683"/>
                    <a:pt x="404" y="682"/>
                    <a:pt x="402" y="681"/>
                  </a:cubicBezTo>
                  <a:cubicBezTo>
                    <a:pt x="401" y="680"/>
                    <a:pt x="396" y="678"/>
                    <a:pt x="396" y="680"/>
                  </a:cubicBezTo>
                  <a:cubicBezTo>
                    <a:pt x="395" y="682"/>
                    <a:pt x="397" y="682"/>
                    <a:pt x="398" y="683"/>
                  </a:cubicBezTo>
                  <a:cubicBezTo>
                    <a:pt x="400" y="684"/>
                    <a:pt x="399" y="683"/>
                    <a:pt x="399" y="686"/>
                  </a:cubicBezTo>
                  <a:cubicBezTo>
                    <a:pt x="399" y="685"/>
                    <a:pt x="399" y="688"/>
                    <a:pt x="399" y="687"/>
                  </a:cubicBezTo>
                  <a:cubicBezTo>
                    <a:pt x="399" y="687"/>
                    <a:pt x="403" y="688"/>
                    <a:pt x="403" y="688"/>
                  </a:cubicBezTo>
                  <a:cubicBezTo>
                    <a:pt x="403" y="688"/>
                    <a:pt x="403" y="688"/>
                    <a:pt x="403" y="687"/>
                  </a:cubicBezTo>
                  <a:cubicBezTo>
                    <a:pt x="405" y="688"/>
                    <a:pt x="403" y="690"/>
                    <a:pt x="404" y="690"/>
                  </a:cubicBezTo>
                  <a:cubicBezTo>
                    <a:pt x="405" y="691"/>
                    <a:pt x="405" y="689"/>
                    <a:pt x="406" y="690"/>
                  </a:cubicBezTo>
                  <a:cubicBezTo>
                    <a:pt x="405" y="691"/>
                    <a:pt x="406" y="693"/>
                    <a:pt x="407" y="693"/>
                  </a:cubicBezTo>
                  <a:cubicBezTo>
                    <a:pt x="407" y="692"/>
                    <a:pt x="407" y="692"/>
                    <a:pt x="408" y="691"/>
                  </a:cubicBezTo>
                  <a:cubicBezTo>
                    <a:pt x="408" y="691"/>
                    <a:pt x="409" y="692"/>
                    <a:pt x="409" y="693"/>
                  </a:cubicBezTo>
                  <a:cubicBezTo>
                    <a:pt x="409" y="693"/>
                    <a:pt x="408" y="693"/>
                    <a:pt x="408" y="693"/>
                  </a:cubicBezTo>
                  <a:cubicBezTo>
                    <a:pt x="408" y="693"/>
                    <a:pt x="408" y="695"/>
                    <a:pt x="408" y="695"/>
                  </a:cubicBezTo>
                  <a:cubicBezTo>
                    <a:pt x="408" y="695"/>
                    <a:pt x="408" y="694"/>
                    <a:pt x="408" y="694"/>
                  </a:cubicBezTo>
                  <a:cubicBezTo>
                    <a:pt x="410" y="695"/>
                    <a:pt x="409" y="695"/>
                    <a:pt x="410" y="695"/>
                  </a:cubicBezTo>
                  <a:cubicBezTo>
                    <a:pt x="410" y="695"/>
                    <a:pt x="410" y="696"/>
                    <a:pt x="410" y="696"/>
                  </a:cubicBezTo>
                  <a:cubicBezTo>
                    <a:pt x="411" y="696"/>
                    <a:pt x="411" y="696"/>
                    <a:pt x="411" y="696"/>
                  </a:cubicBezTo>
                  <a:cubicBezTo>
                    <a:pt x="411" y="696"/>
                    <a:pt x="412" y="695"/>
                    <a:pt x="412" y="695"/>
                  </a:cubicBezTo>
                  <a:cubicBezTo>
                    <a:pt x="412" y="695"/>
                    <a:pt x="412" y="696"/>
                    <a:pt x="412" y="696"/>
                  </a:cubicBezTo>
                  <a:cubicBezTo>
                    <a:pt x="413" y="697"/>
                    <a:pt x="412" y="696"/>
                    <a:pt x="413" y="696"/>
                  </a:cubicBezTo>
                  <a:cubicBezTo>
                    <a:pt x="413" y="697"/>
                    <a:pt x="413" y="698"/>
                    <a:pt x="414" y="699"/>
                  </a:cubicBezTo>
                  <a:cubicBezTo>
                    <a:pt x="415" y="700"/>
                    <a:pt x="417" y="699"/>
                    <a:pt x="418" y="700"/>
                  </a:cubicBezTo>
                  <a:cubicBezTo>
                    <a:pt x="419" y="701"/>
                    <a:pt x="417" y="701"/>
                    <a:pt x="418" y="702"/>
                  </a:cubicBezTo>
                  <a:cubicBezTo>
                    <a:pt x="418" y="702"/>
                    <a:pt x="419" y="702"/>
                    <a:pt x="419" y="703"/>
                  </a:cubicBezTo>
                  <a:cubicBezTo>
                    <a:pt x="422" y="704"/>
                    <a:pt x="425" y="705"/>
                    <a:pt x="427" y="706"/>
                  </a:cubicBezTo>
                  <a:cubicBezTo>
                    <a:pt x="427" y="706"/>
                    <a:pt x="426" y="705"/>
                    <a:pt x="426" y="705"/>
                  </a:cubicBezTo>
                  <a:cubicBezTo>
                    <a:pt x="426" y="705"/>
                    <a:pt x="427" y="706"/>
                    <a:pt x="427" y="706"/>
                  </a:cubicBezTo>
                  <a:cubicBezTo>
                    <a:pt x="427" y="706"/>
                    <a:pt x="426" y="705"/>
                    <a:pt x="426" y="705"/>
                  </a:cubicBezTo>
                  <a:cubicBezTo>
                    <a:pt x="426" y="705"/>
                    <a:pt x="426" y="705"/>
                    <a:pt x="427" y="706"/>
                  </a:cubicBezTo>
                  <a:close/>
                  <a:moveTo>
                    <a:pt x="408" y="682"/>
                  </a:moveTo>
                  <a:cubicBezTo>
                    <a:pt x="409" y="682"/>
                    <a:pt x="411" y="681"/>
                    <a:pt x="410" y="680"/>
                  </a:cubicBezTo>
                  <a:cubicBezTo>
                    <a:pt x="409" y="680"/>
                    <a:pt x="407" y="682"/>
                    <a:pt x="408" y="682"/>
                  </a:cubicBezTo>
                  <a:close/>
                  <a:moveTo>
                    <a:pt x="407" y="683"/>
                  </a:moveTo>
                  <a:cubicBezTo>
                    <a:pt x="408" y="684"/>
                    <a:pt x="411" y="683"/>
                    <a:pt x="411" y="682"/>
                  </a:cubicBezTo>
                  <a:cubicBezTo>
                    <a:pt x="411" y="682"/>
                    <a:pt x="408" y="683"/>
                    <a:pt x="407" y="683"/>
                  </a:cubicBezTo>
                  <a:cubicBezTo>
                    <a:pt x="408" y="683"/>
                    <a:pt x="408" y="683"/>
                    <a:pt x="408" y="683"/>
                  </a:cubicBezTo>
                  <a:cubicBezTo>
                    <a:pt x="408" y="683"/>
                    <a:pt x="407" y="683"/>
                    <a:pt x="407" y="683"/>
                  </a:cubicBezTo>
                  <a:close/>
                  <a:moveTo>
                    <a:pt x="407" y="680"/>
                  </a:moveTo>
                  <a:cubicBezTo>
                    <a:pt x="404" y="679"/>
                    <a:pt x="408" y="681"/>
                    <a:pt x="407" y="680"/>
                  </a:cubicBezTo>
                  <a:cubicBezTo>
                    <a:pt x="407" y="680"/>
                    <a:pt x="408" y="680"/>
                    <a:pt x="407" y="680"/>
                  </a:cubicBezTo>
                  <a:close/>
                  <a:moveTo>
                    <a:pt x="422" y="693"/>
                  </a:moveTo>
                  <a:cubicBezTo>
                    <a:pt x="422" y="693"/>
                    <a:pt x="424" y="694"/>
                    <a:pt x="424" y="694"/>
                  </a:cubicBezTo>
                  <a:cubicBezTo>
                    <a:pt x="424" y="693"/>
                    <a:pt x="422" y="691"/>
                    <a:pt x="421" y="691"/>
                  </a:cubicBezTo>
                  <a:cubicBezTo>
                    <a:pt x="421" y="692"/>
                    <a:pt x="422" y="692"/>
                    <a:pt x="422" y="693"/>
                  </a:cubicBezTo>
                  <a:close/>
                  <a:moveTo>
                    <a:pt x="430" y="701"/>
                  </a:moveTo>
                  <a:cubicBezTo>
                    <a:pt x="430" y="701"/>
                    <a:pt x="430" y="701"/>
                    <a:pt x="430" y="700"/>
                  </a:cubicBezTo>
                  <a:cubicBezTo>
                    <a:pt x="428" y="700"/>
                    <a:pt x="428" y="700"/>
                    <a:pt x="429" y="702"/>
                  </a:cubicBezTo>
                  <a:cubicBezTo>
                    <a:pt x="429" y="701"/>
                    <a:pt x="429" y="700"/>
                    <a:pt x="430" y="701"/>
                  </a:cubicBezTo>
                  <a:close/>
                  <a:moveTo>
                    <a:pt x="858" y="683"/>
                  </a:moveTo>
                  <a:cubicBezTo>
                    <a:pt x="856" y="683"/>
                    <a:pt x="856" y="684"/>
                    <a:pt x="854" y="685"/>
                  </a:cubicBezTo>
                  <a:cubicBezTo>
                    <a:pt x="855" y="685"/>
                    <a:pt x="855" y="685"/>
                    <a:pt x="855" y="685"/>
                  </a:cubicBezTo>
                  <a:cubicBezTo>
                    <a:pt x="853" y="687"/>
                    <a:pt x="847" y="687"/>
                    <a:pt x="845" y="687"/>
                  </a:cubicBezTo>
                  <a:cubicBezTo>
                    <a:pt x="841" y="688"/>
                    <a:pt x="838" y="686"/>
                    <a:pt x="834" y="686"/>
                  </a:cubicBezTo>
                  <a:cubicBezTo>
                    <a:pt x="831" y="687"/>
                    <a:pt x="828" y="686"/>
                    <a:pt x="824" y="686"/>
                  </a:cubicBezTo>
                  <a:cubicBezTo>
                    <a:pt x="820" y="686"/>
                    <a:pt x="816" y="685"/>
                    <a:pt x="812" y="687"/>
                  </a:cubicBezTo>
                  <a:cubicBezTo>
                    <a:pt x="808" y="688"/>
                    <a:pt x="807" y="690"/>
                    <a:pt x="806" y="694"/>
                  </a:cubicBezTo>
                  <a:cubicBezTo>
                    <a:pt x="804" y="697"/>
                    <a:pt x="800" y="697"/>
                    <a:pt x="797" y="699"/>
                  </a:cubicBezTo>
                  <a:cubicBezTo>
                    <a:pt x="790" y="704"/>
                    <a:pt x="785" y="713"/>
                    <a:pt x="781" y="720"/>
                  </a:cubicBezTo>
                  <a:cubicBezTo>
                    <a:pt x="785" y="717"/>
                    <a:pt x="787" y="714"/>
                    <a:pt x="790" y="710"/>
                  </a:cubicBezTo>
                  <a:cubicBezTo>
                    <a:pt x="793" y="706"/>
                    <a:pt x="797" y="704"/>
                    <a:pt x="802" y="701"/>
                  </a:cubicBezTo>
                  <a:cubicBezTo>
                    <a:pt x="806" y="699"/>
                    <a:pt x="811" y="697"/>
                    <a:pt x="815" y="697"/>
                  </a:cubicBezTo>
                  <a:cubicBezTo>
                    <a:pt x="816" y="697"/>
                    <a:pt x="827" y="699"/>
                    <a:pt x="825" y="701"/>
                  </a:cubicBezTo>
                  <a:cubicBezTo>
                    <a:pt x="825" y="701"/>
                    <a:pt x="824" y="700"/>
                    <a:pt x="823" y="700"/>
                  </a:cubicBezTo>
                  <a:cubicBezTo>
                    <a:pt x="823" y="701"/>
                    <a:pt x="825" y="702"/>
                    <a:pt x="826" y="703"/>
                  </a:cubicBezTo>
                  <a:cubicBezTo>
                    <a:pt x="825" y="703"/>
                    <a:pt x="825" y="703"/>
                    <a:pt x="825" y="703"/>
                  </a:cubicBezTo>
                  <a:cubicBezTo>
                    <a:pt x="826" y="704"/>
                    <a:pt x="822" y="707"/>
                    <a:pt x="822" y="707"/>
                  </a:cubicBezTo>
                  <a:cubicBezTo>
                    <a:pt x="820" y="708"/>
                    <a:pt x="819" y="709"/>
                    <a:pt x="818" y="709"/>
                  </a:cubicBezTo>
                  <a:cubicBezTo>
                    <a:pt x="817" y="709"/>
                    <a:pt x="814" y="707"/>
                    <a:pt x="814" y="707"/>
                  </a:cubicBezTo>
                  <a:cubicBezTo>
                    <a:pt x="813" y="707"/>
                    <a:pt x="813" y="708"/>
                    <a:pt x="813" y="708"/>
                  </a:cubicBezTo>
                  <a:cubicBezTo>
                    <a:pt x="812" y="708"/>
                    <a:pt x="810" y="708"/>
                    <a:pt x="810" y="708"/>
                  </a:cubicBezTo>
                  <a:cubicBezTo>
                    <a:pt x="811" y="710"/>
                    <a:pt x="815" y="709"/>
                    <a:pt x="816" y="711"/>
                  </a:cubicBezTo>
                  <a:cubicBezTo>
                    <a:pt x="817" y="712"/>
                    <a:pt x="817" y="712"/>
                    <a:pt x="818" y="712"/>
                  </a:cubicBezTo>
                  <a:cubicBezTo>
                    <a:pt x="819" y="712"/>
                    <a:pt x="819" y="710"/>
                    <a:pt x="820" y="711"/>
                  </a:cubicBezTo>
                  <a:cubicBezTo>
                    <a:pt x="820" y="712"/>
                    <a:pt x="822" y="712"/>
                    <a:pt x="823" y="711"/>
                  </a:cubicBezTo>
                  <a:cubicBezTo>
                    <a:pt x="822" y="712"/>
                    <a:pt x="821" y="713"/>
                    <a:pt x="821" y="715"/>
                  </a:cubicBezTo>
                  <a:cubicBezTo>
                    <a:pt x="820" y="716"/>
                    <a:pt x="818" y="717"/>
                    <a:pt x="818" y="719"/>
                  </a:cubicBezTo>
                  <a:cubicBezTo>
                    <a:pt x="822" y="718"/>
                    <a:pt x="821" y="721"/>
                    <a:pt x="823" y="724"/>
                  </a:cubicBezTo>
                  <a:cubicBezTo>
                    <a:pt x="823" y="725"/>
                    <a:pt x="824" y="726"/>
                    <a:pt x="825" y="726"/>
                  </a:cubicBezTo>
                  <a:cubicBezTo>
                    <a:pt x="826" y="727"/>
                    <a:pt x="828" y="727"/>
                    <a:pt x="828" y="728"/>
                  </a:cubicBezTo>
                  <a:cubicBezTo>
                    <a:pt x="828" y="728"/>
                    <a:pt x="827" y="728"/>
                    <a:pt x="827" y="729"/>
                  </a:cubicBezTo>
                  <a:cubicBezTo>
                    <a:pt x="828" y="729"/>
                    <a:pt x="832" y="730"/>
                    <a:pt x="831" y="732"/>
                  </a:cubicBezTo>
                  <a:cubicBezTo>
                    <a:pt x="832" y="732"/>
                    <a:pt x="833" y="731"/>
                    <a:pt x="833" y="731"/>
                  </a:cubicBezTo>
                  <a:cubicBezTo>
                    <a:pt x="834" y="731"/>
                    <a:pt x="835" y="732"/>
                    <a:pt x="836" y="732"/>
                  </a:cubicBezTo>
                  <a:cubicBezTo>
                    <a:pt x="838" y="732"/>
                    <a:pt x="839" y="731"/>
                    <a:pt x="841" y="730"/>
                  </a:cubicBezTo>
                  <a:cubicBezTo>
                    <a:pt x="840" y="733"/>
                    <a:pt x="843" y="732"/>
                    <a:pt x="844" y="731"/>
                  </a:cubicBezTo>
                  <a:cubicBezTo>
                    <a:pt x="845" y="728"/>
                    <a:pt x="845" y="726"/>
                    <a:pt x="846" y="724"/>
                  </a:cubicBezTo>
                  <a:cubicBezTo>
                    <a:pt x="847" y="723"/>
                    <a:pt x="848" y="720"/>
                    <a:pt x="850" y="720"/>
                  </a:cubicBezTo>
                  <a:cubicBezTo>
                    <a:pt x="852" y="719"/>
                    <a:pt x="851" y="721"/>
                    <a:pt x="852" y="720"/>
                  </a:cubicBezTo>
                  <a:cubicBezTo>
                    <a:pt x="852" y="721"/>
                    <a:pt x="850" y="726"/>
                    <a:pt x="850" y="726"/>
                  </a:cubicBezTo>
                  <a:cubicBezTo>
                    <a:pt x="851" y="727"/>
                    <a:pt x="852" y="726"/>
                    <a:pt x="853" y="727"/>
                  </a:cubicBezTo>
                  <a:cubicBezTo>
                    <a:pt x="854" y="727"/>
                    <a:pt x="856" y="728"/>
                    <a:pt x="854" y="729"/>
                  </a:cubicBezTo>
                  <a:cubicBezTo>
                    <a:pt x="854" y="729"/>
                    <a:pt x="855" y="729"/>
                    <a:pt x="855" y="729"/>
                  </a:cubicBezTo>
                  <a:cubicBezTo>
                    <a:pt x="855" y="730"/>
                    <a:pt x="850" y="733"/>
                    <a:pt x="850" y="733"/>
                  </a:cubicBezTo>
                  <a:cubicBezTo>
                    <a:pt x="848" y="733"/>
                    <a:pt x="845" y="732"/>
                    <a:pt x="844" y="735"/>
                  </a:cubicBezTo>
                  <a:cubicBezTo>
                    <a:pt x="844" y="735"/>
                    <a:pt x="847" y="735"/>
                    <a:pt x="847" y="735"/>
                  </a:cubicBezTo>
                  <a:cubicBezTo>
                    <a:pt x="847" y="735"/>
                    <a:pt x="835" y="741"/>
                    <a:pt x="833" y="741"/>
                  </a:cubicBezTo>
                  <a:cubicBezTo>
                    <a:pt x="832" y="741"/>
                    <a:pt x="832" y="741"/>
                    <a:pt x="831" y="741"/>
                  </a:cubicBezTo>
                  <a:cubicBezTo>
                    <a:pt x="831" y="741"/>
                    <a:pt x="832" y="742"/>
                    <a:pt x="832" y="742"/>
                  </a:cubicBezTo>
                  <a:cubicBezTo>
                    <a:pt x="830" y="742"/>
                    <a:pt x="828" y="745"/>
                    <a:pt x="828" y="742"/>
                  </a:cubicBezTo>
                  <a:cubicBezTo>
                    <a:pt x="827" y="742"/>
                    <a:pt x="826" y="743"/>
                    <a:pt x="826" y="743"/>
                  </a:cubicBezTo>
                  <a:cubicBezTo>
                    <a:pt x="826" y="743"/>
                    <a:pt x="826" y="743"/>
                    <a:pt x="825" y="743"/>
                  </a:cubicBezTo>
                  <a:cubicBezTo>
                    <a:pt x="825" y="743"/>
                    <a:pt x="825" y="744"/>
                    <a:pt x="825" y="744"/>
                  </a:cubicBezTo>
                  <a:cubicBezTo>
                    <a:pt x="824" y="745"/>
                    <a:pt x="824" y="746"/>
                    <a:pt x="822" y="748"/>
                  </a:cubicBezTo>
                  <a:cubicBezTo>
                    <a:pt x="822" y="748"/>
                    <a:pt x="819" y="751"/>
                    <a:pt x="819" y="750"/>
                  </a:cubicBezTo>
                  <a:cubicBezTo>
                    <a:pt x="820" y="750"/>
                    <a:pt x="816" y="752"/>
                    <a:pt x="816" y="752"/>
                  </a:cubicBezTo>
                  <a:cubicBezTo>
                    <a:pt x="816" y="752"/>
                    <a:pt x="816" y="753"/>
                    <a:pt x="816" y="753"/>
                  </a:cubicBezTo>
                  <a:cubicBezTo>
                    <a:pt x="816" y="753"/>
                    <a:pt x="814" y="750"/>
                    <a:pt x="814" y="750"/>
                  </a:cubicBezTo>
                  <a:cubicBezTo>
                    <a:pt x="814" y="751"/>
                    <a:pt x="813" y="748"/>
                    <a:pt x="812" y="748"/>
                  </a:cubicBezTo>
                  <a:cubicBezTo>
                    <a:pt x="812" y="746"/>
                    <a:pt x="813" y="743"/>
                    <a:pt x="814" y="743"/>
                  </a:cubicBezTo>
                  <a:cubicBezTo>
                    <a:pt x="814" y="742"/>
                    <a:pt x="814" y="742"/>
                    <a:pt x="814" y="742"/>
                  </a:cubicBezTo>
                  <a:cubicBezTo>
                    <a:pt x="814" y="742"/>
                    <a:pt x="817" y="742"/>
                    <a:pt x="817" y="741"/>
                  </a:cubicBezTo>
                  <a:cubicBezTo>
                    <a:pt x="816" y="741"/>
                    <a:pt x="816" y="741"/>
                    <a:pt x="816" y="741"/>
                  </a:cubicBezTo>
                  <a:cubicBezTo>
                    <a:pt x="815" y="741"/>
                    <a:pt x="823" y="736"/>
                    <a:pt x="824" y="736"/>
                  </a:cubicBezTo>
                  <a:cubicBezTo>
                    <a:pt x="824" y="737"/>
                    <a:pt x="825" y="738"/>
                    <a:pt x="826" y="738"/>
                  </a:cubicBezTo>
                  <a:cubicBezTo>
                    <a:pt x="824" y="735"/>
                    <a:pt x="830" y="736"/>
                    <a:pt x="831" y="735"/>
                  </a:cubicBezTo>
                  <a:cubicBezTo>
                    <a:pt x="830" y="734"/>
                    <a:pt x="823" y="734"/>
                    <a:pt x="822" y="735"/>
                  </a:cubicBezTo>
                  <a:cubicBezTo>
                    <a:pt x="818" y="735"/>
                    <a:pt x="826" y="731"/>
                    <a:pt x="825" y="730"/>
                  </a:cubicBezTo>
                  <a:cubicBezTo>
                    <a:pt x="824" y="730"/>
                    <a:pt x="824" y="730"/>
                    <a:pt x="823" y="730"/>
                  </a:cubicBezTo>
                  <a:cubicBezTo>
                    <a:pt x="823" y="730"/>
                    <a:pt x="823" y="729"/>
                    <a:pt x="822" y="729"/>
                  </a:cubicBezTo>
                  <a:cubicBezTo>
                    <a:pt x="821" y="733"/>
                    <a:pt x="820" y="733"/>
                    <a:pt x="817" y="735"/>
                  </a:cubicBezTo>
                  <a:cubicBezTo>
                    <a:pt x="816" y="736"/>
                    <a:pt x="813" y="737"/>
                    <a:pt x="814" y="734"/>
                  </a:cubicBezTo>
                  <a:cubicBezTo>
                    <a:pt x="813" y="734"/>
                    <a:pt x="812" y="735"/>
                    <a:pt x="812" y="735"/>
                  </a:cubicBezTo>
                  <a:cubicBezTo>
                    <a:pt x="812" y="736"/>
                    <a:pt x="813" y="737"/>
                    <a:pt x="811" y="738"/>
                  </a:cubicBezTo>
                  <a:cubicBezTo>
                    <a:pt x="811" y="738"/>
                    <a:pt x="809" y="738"/>
                    <a:pt x="809" y="738"/>
                  </a:cubicBezTo>
                  <a:cubicBezTo>
                    <a:pt x="809" y="738"/>
                    <a:pt x="807" y="737"/>
                    <a:pt x="807" y="737"/>
                  </a:cubicBezTo>
                  <a:cubicBezTo>
                    <a:pt x="804" y="738"/>
                    <a:pt x="807" y="740"/>
                    <a:pt x="807" y="739"/>
                  </a:cubicBezTo>
                  <a:cubicBezTo>
                    <a:pt x="807" y="741"/>
                    <a:pt x="806" y="741"/>
                    <a:pt x="805" y="742"/>
                  </a:cubicBezTo>
                  <a:cubicBezTo>
                    <a:pt x="805" y="741"/>
                    <a:pt x="804" y="740"/>
                    <a:pt x="803" y="741"/>
                  </a:cubicBezTo>
                  <a:cubicBezTo>
                    <a:pt x="803" y="741"/>
                    <a:pt x="804" y="741"/>
                    <a:pt x="804" y="742"/>
                  </a:cubicBezTo>
                  <a:cubicBezTo>
                    <a:pt x="803" y="743"/>
                    <a:pt x="802" y="744"/>
                    <a:pt x="801" y="744"/>
                  </a:cubicBezTo>
                  <a:cubicBezTo>
                    <a:pt x="800" y="744"/>
                    <a:pt x="800" y="744"/>
                    <a:pt x="799" y="744"/>
                  </a:cubicBezTo>
                  <a:cubicBezTo>
                    <a:pt x="799" y="744"/>
                    <a:pt x="798" y="742"/>
                    <a:pt x="798" y="743"/>
                  </a:cubicBezTo>
                  <a:cubicBezTo>
                    <a:pt x="797" y="744"/>
                    <a:pt x="800" y="744"/>
                    <a:pt x="798" y="745"/>
                  </a:cubicBezTo>
                  <a:cubicBezTo>
                    <a:pt x="798" y="746"/>
                    <a:pt x="797" y="744"/>
                    <a:pt x="796" y="744"/>
                  </a:cubicBezTo>
                  <a:cubicBezTo>
                    <a:pt x="796" y="744"/>
                    <a:pt x="797" y="745"/>
                    <a:pt x="796" y="745"/>
                  </a:cubicBezTo>
                  <a:cubicBezTo>
                    <a:pt x="795" y="747"/>
                    <a:pt x="795" y="739"/>
                    <a:pt x="793" y="746"/>
                  </a:cubicBezTo>
                  <a:cubicBezTo>
                    <a:pt x="793" y="747"/>
                    <a:pt x="792" y="748"/>
                    <a:pt x="791" y="748"/>
                  </a:cubicBezTo>
                  <a:cubicBezTo>
                    <a:pt x="790" y="749"/>
                    <a:pt x="788" y="749"/>
                    <a:pt x="788" y="750"/>
                  </a:cubicBezTo>
                  <a:cubicBezTo>
                    <a:pt x="788" y="750"/>
                    <a:pt x="787" y="750"/>
                    <a:pt x="786" y="750"/>
                  </a:cubicBezTo>
                  <a:cubicBezTo>
                    <a:pt x="786" y="750"/>
                    <a:pt x="786" y="750"/>
                    <a:pt x="786" y="750"/>
                  </a:cubicBezTo>
                  <a:cubicBezTo>
                    <a:pt x="785" y="750"/>
                    <a:pt x="785" y="752"/>
                    <a:pt x="785" y="753"/>
                  </a:cubicBezTo>
                  <a:cubicBezTo>
                    <a:pt x="784" y="753"/>
                    <a:pt x="783" y="754"/>
                    <a:pt x="783" y="755"/>
                  </a:cubicBezTo>
                  <a:cubicBezTo>
                    <a:pt x="782" y="755"/>
                    <a:pt x="780" y="760"/>
                    <a:pt x="783" y="760"/>
                  </a:cubicBezTo>
                  <a:cubicBezTo>
                    <a:pt x="783" y="761"/>
                    <a:pt x="781" y="762"/>
                    <a:pt x="780" y="763"/>
                  </a:cubicBezTo>
                  <a:cubicBezTo>
                    <a:pt x="780" y="764"/>
                    <a:pt x="782" y="766"/>
                    <a:pt x="783" y="767"/>
                  </a:cubicBezTo>
                  <a:cubicBezTo>
                    <a:pt x="783" y="767"/>
                    <a:pt x="785" y="769"/>
                    <a:pt x="786" y="769"/>
                  </a:cubicBezTo>
                  <a:cubicBezTo>
                    <a:pt x="788" y="767"/>
                    <a:pt x="785" y="766"/>
                    <a:pt x="785" y="765"/>
                  </a:cubicBezTo>
                  <a:cubicBezTo>
                    <a:pt x="785" y="767"/>
                    <a:pt x="788" y="768"/>
                    <a:pt x="786" y="770"/>
                  </a:cubicBezTo>
                  <a:cubicBezTo>
                    <a:pt x="785" y="770"/>
                    <a:pt x="784" y="771"/>
                    <a:pt x="783" y="770"/>
                  </a:cubicBezTo>
                  <a:cubicBezTo>
                    <a:pt x="782" y="770"/>
                    <a:pt x="783" y="770"/>
                    <a:pt x="783" y="768"/>
                  </a:cubicBezTo>
                  <a:cubicBezTo>
                    <a:pt x="781" y="769"/>
                    <a:pt x="781" y="771"/>
                    <a:pt x="780" y="771"/>
                  </a:cubicBezTo>
                  <a:cubicBezTo>
                    <a:pt x="778" y="771"/>
                    <a:pt x="779" y="769"/>
                    <a:pt x="778" y="768"/>
                  </a:cubicBezTo>
                  <a:cubicBezTo>
                    <a:pt x="777" y="772"/>
                    <a:pt x="774" y="772"/>
                    <a:pt x="771" y="773"/>
                  </a:cubicBezTo>
                  <a:cubicBezTo>
                    <a:pt x="770" y="773"/>
                    <a:pt x="762" y="773"/>
                    <a:pt x="762" y="776"/>
                  </a:cubicBezTo>
                  <a:cubicBezTo>
                    <a:pt x="762" y="778"/>
                    <a:pt x="771" y="774"/>
                    <a:pt x="771" y="774"/>
                  </a:cubicBezTo>
                  <a:cubicBezTo>
                    <a:pt x="772" y="775"/>
                    <a:pt x="770" y="775"/>
                    <a:pt x="769" y="776"/>
                  </a:cubicBezTo>
                  <a:cubicBezTo>
                    <a:pt x="770" y="776"/>
                    <a:pt x="774" y="774"/>
                    <a:pt x="772" y="776"/>
                  </a:cubicBezTo>
                  <a:cubicBezTo>
                    <a:pt x="770" y="777"/>
                    <a:pt x="767" y="777"/>
                    <a:pt x="766" y="777"/>
                  </a:cubicBezTo>
                  <a:cubicBezTo>
                    <a:pt x="764" y="778"/>
                    <a:pt x="762" y="778"/>
                    <a:pt x="760" y="779"/>
                  </a:cubicBezTo>
                  <a:cubicBezTo>
                    <a:pt x="758" y="780"/>
                    <a:pt x="759" y="779"/>
                    <a:pt x="759" y="780"/>
                  </a:cubicBezTo>
                  <a:cubicBezTo>
                    <a:pt x="759" y="781"/>
                    <a:pt x="760" y="782"/>
                    <a:pt x="760" y="784"/>
                  </a:cubicBezTo>
                  <a:cubicBezTo>
                    <a:pt x="759" y="785"/>
                    <a:pt x="758" y="786"/>
                    <a:pt x="758" y="788"/>
                  </a:cubicBezTo>
                  <a:cubicBezTo>
                    <a:pt x="757" y="788"/>
                    <a:pt x="757" y="788"/>
                    <a:pt x="757" y="787"/>
                  </a:cubicBezTo>
                  <a:cubicBezTo>
                    <a:pt x="757" y="788"/>
                    <a:pt x="758" y="788"/>
                    <a:pt x="758" y="789"/>
                  </a:cubicBezTo>
                  <a:cubicBezTo>
                    <a:pt x="758" y="790"/>
                    <a:pt x="756" y="791"/>
                    <a:pt x="756" y="791"/>
                  </a:cubicBezTo>
                  <a:cubicBezTo>
                    <a:pt x="755" y="793"/>
                    <a:pt x="752" y="794"/>
                    <a:pt x="754" y="791"/>
                  </a:cubicBezTo>
                  <a:cubicBezTo>
                    <a:pt x="753" y="791"/>
                    <a:pt x="752" y="791"/>
                    <a:pt x="751" y="789"/>
                  </a:cubicBezTo>
                  <a:cubicBezTo>
                    <a:pt x="750" y="788"/>
                    <a:pt x="750" y="787"/>
                    <a:pt x="750" y="785"/>
                  </a:cubicBezTo>
                  <a:cubicBezTo>
                    <a:pt x="748" y="789"/>
                    <a:pt x="752" y="792"/>
                    <a:pt x="753" y="795"/>
                  </a:cubicBezTo>
                  <a:cubicBezTo>
                    <a:pt x="754" y="797"/>
                    <a:pt x="750" y="801"/>
                    <a:pt x="751" y="802"/>
                  </a:cubicBezTo>
                  <a:cubicBezTo>
                    <a:pt x="751" y="801"/>
                    <a:pt x="749" y="805"/>
                    <a:pt x="749" y="805"/>
                  </a:cubicBezTo>
                  <a:cubicBezTo>
                    <a:pt x="749" y="805"/>
                    <a:pt x="748" y="806"/>
                    <a:pt x="748" y="806"/>
                  </a:cubicBezTo>
                  <a:cubicBezTo>
                    <a:pt x="748" y="806"/>
                    <a:pt x="748" y="809"/>
                    <a:pt x="747" y="808"/>
                  </a:cubicBezTo>
                  <a:cubicBezTo>
                    <a:pt x="746" y="808"/>
                    <a:pt x="747" y="806"/>
                    <a:pt x="747" y="805"/>
                  </a:cubicBezTo>
                  <a:cubicBezTo>
                    <a:pt x="748" y="803"/>
                    <a:pt x="747" y="801"/>
                    <a:pt x="748" y="799"/>
                  </a:cubicBezTo>
                  <a:cubicBezTo>
                    <a:pt x="747" y="799"/>
                    <a:pt x="747" y="799"/>
                    <a:pt x="747" y="799"/>
                  </a:cubicBezTo>
                  <a:cubicBezTo>
                    <a:pt x="747" y="799"/>
                    <a:pt x="747" y="798"/>
                    <a:pt x="746" y="798"/>
                  </a:cubicBezTo>
                  <a:cubicBezTo>
                    <a:pt x="746" y="798"/>
                    <a:pt x="746" y="799"/>
                    <a:pt x="746" y="799"/>
                  </a:cubicBezTo>
                  <a:cubicBezTo>
                    <a:pt x="746" y="798"/>
                    <a:pt x="744" y="796"/>
                    <a:pt x="745" y="796"/>
                  </a:cubicBezTo>
                  <a:cubicBezTo>
                    <a:pt x="746" y="796"/>
                    <a:pt x="746" y="796"/>
                    <a:pt x="746" y="795"/>
                  </a:cubicBezTo>
                  <a:cubicBezTo>
                    <a:pt x="746" y="795"/>
                    <a:pt x="744" y="796"/>
                    <a:pt x="744" y="795"/>
                  </a:cubicBezTo>
                  <a:cubicBezTo>
                    <a:pt x="744" y="794"/>
                    <a:pt x="746" y="794"/>
                    <a:pt x="746" y="794"/>
                  </a:cubicBezTo>
                  <a:cubicBezTo>
                    <a:pt x="746" y="794"/>
                    <a:pt x="744" y="793"/>
                    <a:pt x="744" y="793"/>
                  </a:cubicBezTo>
                  <a:cubicBezTo>
                    <a:pt x="745" y="793"/>
                    <a:pt x="745" y="792"/>
                    <a:pt x="746" y="792"/>
                  </a:cubicBezTo>
                  <a:cubicBezTo>
                    <a:pt x="743" y="792"/>
                    <a:pt x="747" y="790"/>
                    <a:pt x="748" y="789"/>
                  </a:cubicBezTo>
                  <a:cubicBezTo>
                    <a:pt x="747" y="789"/>
                    <a:pt x="747" y="789"/>
                    <a:pt x="747" y="789"/>
                  </a:cubicBezTo>
                  <a:cubicBezTo>
                    <a:pt x="747" y="789"/>
                    <a:pt x="747" y="789"/>
                    <a:pt x="747" y="788"/>
                  </a:cubicBezTo>
                  <a:cubicBezTo>
                    <a:pt x="746" y="787"/>
                    <a:pt x="744" y="790"/>
                    <a:pt x="744" y="790"/>
                  </a:cubicBezTo>
                  <a:cubicBezTo>
                    <a:pt x="743" y="793"/>
                    <a:pt x="744" y="795"/>
                    <a:pt x="744" y="798"/>
                  </a:cubicBezTo>
                  <a:cubicBezTo>
                    <a:pt x="743" y="797"/>
                    <a:pt x="743" y="797"/>
                    <a:pt x="742" y="796"/>
                  </a:cubicBezTo>
                  <a:cubicBezTo>
                    <a:pt x="742" y="797"/>
                    <a:pt x="745" y="800"/>
                    <a:pt x="744" y="800"/>
                  </a:cubicBezTo>
                  <a:cubicBezTo>
                    <a:pt x="744" y="801"/>
                    <a:pt x="742" y="799"/>
                    <a:pt x="741" y="799"/>
                  </a:cubicBezTo>
                  <a:cubicBezTo>
                    <a:pt x="741" y="798"/>
                    <a:pt x="740" y="798"/>
                    <a:pt x="739" y="798"/>
                  </a:cubicBezTo>
                  <a:cubicBezTo>
                    <a:pt x="739" y="797"/>
                    <a:pt x="739" y="796"/>
                    <a:pt x="739" y="795"/>
                  </a:cubicBezTo>
                  <a:cubicBezTo>
                    <a:pt x="736" y="798"/>
                    <a:pt x="742" y="800"/>
                    <a:pt x="743" y="801"/>
                  </a:cubicBezTo>
                  <a:cubicBezTo>
                    <a:pt x="744" y="802"/>
                    <a:pt x="746" y="804"/>
                    <a:pt x="744" y="804"/>
                  </a:cubicBezTo>
                  <a:cubicBezTo>
                    <a:pt x="743" y="804"/>
                    <a:pt x="742" y="802"/>
                    <a:pt x="741" y="801"/>
                  </a:cubicBezTo>
                  <a:cubicBezTo>
                    <a:pt x="739" y="803"/>
                    <a:pt x="747" y="805"/>
                    <a:pt x="745" y="807"/>
                  </a:cubicBezTo>
                  <a:cubicBezTo>
                    <a:pt x="744" y="807"/>
                    <a:pt x="744" y="807"/>
                    <a:pt x="744" y="807"/>
                  </a:cubicBezTo>
                  <a:cubicBezTo>
                    <a:pt x="743" y="808"/>
                    <a:pt x="745" y="809"/>
                    <a:pt x="746" y="810"/>
                  </a:cubicBezTo>
                  <a:cubicBezTo>
                    <a:pt x="746" y="810"/>
                    <a:pt x="747" y="813"/>
                    <a:pt x="747" y="813"/>
                  </a:cubicBezTo>
                  <a:cubicBezTo>
                    <a:pt x="747" y="813"/>
                    <a:pt x="747" y="813"/>
                    <a:pt x="747" y="813"/>
                  </a:cubicBezTo>
                  <a:cubicBezTo>
                    <a:pt x="748" y="813"/>
                    <a:pt x="748" y="814"/>
                    <a:pt x="747" y="814"/>
                  </a:cubicBezTo>
                  <a:cubicBezTo>
                    <a:pt x="747" y="814"/>
                    <a:pt x="747" y="814"/>
                    <a:pt x="747" y="814"/>
                  </a:cubicBezTo>
                  <a:cubicBezTo>
                    <a:pt x="747" y="816"/>
                    <a:pt x="748" y="815"/>
                    <a:pt x="746" y="816"/>
                  </a:cubicBezTo>
                  <a:cubicBezTo>
                    <a:pt x="746" y="816"/>
                    <a:pt x="743" y="817"/>
                    <a:pt x="744" y="817"/>
                  </a:cubicBezTo>
                  <a:cubicBezTo>
                    <a:pt x="745" y="818"/>
                    <a:pt x="742" y="817"/>
                    <a:pt x="742" y="818"/>
                  </a:cubicBezTo>
                  <a:cubicBezTo>
                    <a:pt x="742" y="820"/>
                    <a:pt x="745" y="817"/>
                    <a:pt x="746" y="818"/>
                  </a:cubicBezTo>
                  <a:cubicBezTo>
                    <a:pt x="748" y="819"/>
                    <a:pt x="745" y="820"/>
                    <a:pt x="745" y="821"/>
                  </a:cubicBezTo>
                  <a:cubicBezTo>
                    <a:pt x="746" y="821"/>
                    <a:pt x="747" y="819"/>
                    <a:pt x="748" y="819"/>
                  </a:cubicBezTo>
                  <a:cubicBezTo>
                    <a:pt x="749" y="819"/>
                    <a:pt x="748" y="821"/>
                    <a:pt x="747" y="822"/>
                  </a:cubicBezTo>
                  <a:cubicBezTo>
                    <a:pt x="746" y="824"/>
                    <a:pt x="745" y="823"/>
                    <a:pt x="743" y="823"/>
                  </a:cubicBezTo>
                  <a:cubicBezTo>
                    <a:pt x="743" y="822"/>
                    <a:pt x="744" y="821"/>
                    <a:pt x="743" y="821"/>
                  </a:cubicBezTo>
                  <a:cubicBezTo>
                    <a:pt x="743" y="822"/>
                    <a:pt x="742" y="823"/>
                    <a:pt x="742" y="823"/>
                  </a:cubicBezTo>
                  <a:cubicBezTo>
                    <a:pt x="741" y="822"/>
                    <a:pt x="741" y="822"/>
                    <a:pt x="740" y="822"/>
                  </a:cubicBezTo>
                  <a:cubicBezTo>
                    <a:pt x="741" y="823"/>
                    <a:pt x="743" y="823"/>
                    <a:pt x="742" y="825"/>
                  </a:cubicBezTo>
                  <a:cubicBezTo>
                    <a:pt x="742" y="825"/>
                    <a:pt x="740" y="826"/>
                    <a:pt x="740" y="826"/>
                  </a:cubicBezTo>
                  <a:cubicBezTo>
                    <a:pt x="741" y="827"/>
                    <a:pt x="742" y="826"/>
                    <a:pt x="743" y="826"/>
                  </a:cubicBezTo>
                  <a:cubicBezTo>
                    <a:pt x="746" y="827"/>
                    <a:pt x="743" y="828"/>
                    <a:pt x="742" y="829"/>
                  </a:cubicBezTo>
                  <a:cubicBezTo>
                    <a:pt x="740" y="829"/>
                    <a:pt x="738" y="829"/>
                    <a:pt x="736" y="831"/>
                  </a:cubicBezTo>
                  <a:cubicBezTo>
                    <a:pt x="736" y="832"/>
                    <a:pt x="735" y="833"/>
                    <a:pt x="734" y="834"/>
                  </a:cubicBezTo>
                  <a:cubicBezTo>
                    <a:pt x="731" y="836"/>
                    <a:pt x="727" y="836"/>
                    <a:pt x="725" y="839"/>
                  </a:cubicBezTo>
                  <a:cubicBezTo>
                    <a:pt x="724" y="842"/>
                    <a:pt x="723" y="843"/>
                    <a:pt x="721" y="844"/>
                  </a:cubicBezTo>
                  <a:cubicBezTo>
                    <a:pt x="718" y="846"/>
                    <a:pt x="718" y="845"/>
                    <a:pt x="715" y="845"/>
                  </a:cubicBezTo>
                  <a:cubicBezTo>
                    <a:pt x="715" y="846"/>
                    <a:pt x="717" y="846"/>
                    <a:pt x="717" y="847"/>
                  </a:cubicBezTo>
                  <a:cubicBezTo>
                    <a:pt x="716" y="849"/>
                    <a:pt x="715" y="847"/>
                    <a:pt x="714" y="847"/>
                  </a:cubicBezTo>
                  <a:cubicBezTo>
                    <a:pt x="715" y="849"/>
                    <a:pt x="713" y="850"/>
                    <a:pt x="712" y="851"/>
                  </a:cubicBezTo>
                  <a:cubicBezTo>
                    <a:pt x="712" y="852"/>
                    <a:pt x="710" y="855"/>
                    <a:pt x="711" y="854"/>
                  </a:cubicBezTo>
                  <a:cubicBezTo>
                    <a:pt x="711" y="854"/>
                    <a:pt x="710" y="859"/>
                    <a:pt x="710" y="860"/>
                  </a:cubicBezTo>
                  <a:cubicBezTo>
                    <a:pt x="710" y="863"/>
                    <a:pt x="711" y="867"/>
                    <a:pt x="712" y="870"/>
                  </a:cubicBezTo>
                  <a:cubicBezTo>
                    <a:pt x="714" y="877"/>
                    <a:pt x="719" y="884"/>
                    <a:pt x="720" y="891"/>
                  </a:cubicBezTo>
                  <a:cubicBezTo>
                    <a:pt x="720" y="894"/>
                    <a:pt x="719" y="904"/>
                    <a:pt x="714" y="903"/>
                  </a:cubicBezTo>
                  <a:cubicBezTo>
                    <a:pt x="712" y="902"/>
                    <a:pt x="711" y="899"/>
                    <a:pt x="710" y="898"/>
                  </a:cubicBezTo>
                  <a:cubicBezTo>
                    <a:pt x="709" y="897"/>
                    <a:pt x="705" y="892"/>
                    <a:pt x="706" y="891"/>
                  </a:cubicBezTo>
                  <a:cubicBezTo>
                    <a:pt x="706" y="890"/>
                    <a:pt x="707" y="889"/>
                    <a:pt x="706" y="889"/>
                  </a:cubicBezTo>
                  <a:cubicBezTo>
                    <a:pt x="705" y="889"/>
                    <a:pt x="705" y="890"/>
                    <a:pt x="705" y="890"/>
                  </a:cubicBezTo>
                  <a:cubicBezTo>
                    <a:pt x="704" y="890"/>
                    <a:pt x="704" y="889"/>
                    <a:pt x="703" y="888"/>
                  </a:cubicBezTo>
                  <a:cubicBezTo>
                    <a:pt x="702" y="886"/>
                    <a:pt x="704" y="881"/>
                    <a:pt x="701" y="883"/>
                  </a:cubicBezTo>
                  <a:cubicBezTo>
                    <a:pt x="702" y="882"/>
                    <a:pt x="702" y="876"/>
                    <a:pt x="702" y="875"/>
                  </a:cubicBezTo>
                  <a:cubicBezTo>
                    <a:pt x="701" y="873"/>
                    <a:pt x="699" y="871"/>
                    <a:pt x="697" y="869"/>
                  </a:cubicBezTo>
                  <a:cubicBezTo>
                    <a:pt x="696" y="868"/>
                    <a:pt x="693" y="864"/>
                    <a:pt x="692" y="864"/>
                  </a:cubicBezTo>
                  <a:cubicBezTo>
                    <a:pt x="691" y="864"/>
                    <a:pt x="689" y="868"/>
                    <a:pt x="688" y="866"/>
                  </a:cubicBezTo>
                  <a:cubicBezTo>
                    <a:pt x="687" y="867"/>
                    <a:pt x="687" y="868"/>
                    <a:pt x="686" y="868"/>
                  </a:cubicBezTo>
                  <a:cubicBezTo>
                    <a:pt x="684" y="868"/>
                    <a:pt x="683" y="867"/>
                    <a:pt x="682" y="865"/>
                  </a:cubicBezTo>
                  <a:cubicBezTo>
                    <a:pt x="683" y="865"/>
                    <a:pt x="683" y="865"/>
                    <a:pt x="683" y="865"/>
                  </a:cubicBezTo>
                  <a:cubicBezTo>
                    <a:pt x="681" y="864"/>
                    <a:pt x="679" y="864"/>
                    <a:pt x="678" y="863"/>
                  </a:cubicBezTo>
                  <a:cubicBezTo>
                    <a:pt x="678" y="863"/>
                    <a:pt x="678" y="863"/>
                    <a:pt x="679" y="863"/>
                  </a:cubicBezTo>
                  <a:cubicBezTo>
                    <a:pt x="677" y="861"/>
                    <a:pt x="675" y="863"/>
                    <a:pt x="673" y="863"/>
                  </a:cubicBezTo>
                  <a:cubicBezTo>
                    <a:pt x="673" y="863"/>
                    <a:pt x="673" y="862"/>
                    <a:pt x="673" y="862"/>
                  </a:cubicBezTo>
                  <a:cubicBezTo>
                    <a:pt x="671" y="862"/>
                    <a:pt x="670" y="863"/>
                    <a:pt x="668" y="864"/>
                  </a:cubicBezTo>
                  <a:cubicBezTo>
                    <a:pt x="667" y="863"/>
                    <a:pt x="667" y="861"/>
                    <a:pt x="666" y="861"/>
                  </a:cubicBezTo>
                  <a:cubicBezTo>
                    <a:pt x="666" y="861"/>
                    <a:pt x="665" y="862"/>
                    <a:pt x="664" y="862"/>
                  </a:cubicBezTo>
                  <a:cubicBezTo>
                    <a:pt x="663" y="863"/>
                    <a:pt x="662" y="863"/>
                    <a:pt x="660" y="863"/>
                  </a:cubicBezTo>
                  <a:cubicBezTo>
                    <a:pt x="659" y="863"/>
                    <a:pt x="656" y="864"/>
                    <a:pt x="655" y="865"/>
                  </a:cubicBezTo>
                  <a:cubicBezTo>
                    <a:pt x="655" y="865"/>
                    <a:pt x="654" y="866"/>
                    <a:pt x="654" y="866"/>
                  </a:cubicBezTo>
                  <a:cubicBezTo>
                    <a:pt x="655" y="867"/>
                    <a:pt x="655" y="866"/>
                    <a:pt x="656" y="866"/>
                  </a:cubicBezTo>
                  <a:cubicBezTo>
                    <a:pt x="659" y="866"/>
                    <a:pt x="655" y="869"/>
                    <a:pt x="655" y="868"/>
                  </a:cubicBezTo>
                  <a:cubicBezTo>
                    <a:pt x="655" y="868"/>
                    <a:pt x="655" y="869"/>
                    <a:pt x="655" y="870"/>
                  </a:cubicBezTo>
                  <a:cubicBezTo>
                    <a:pt x="656" y="871"/>
                    <a:pt x="657" y="871"/>
                    <a:pt x="657" y="872"/>
                  </a:cubicBezTo>
                  <a:cubicBezTo>
                    <a:pt x="657" y="873"/>
                    <a:pt x="652" y="869"/>
                    <a:pt x="652" y="869"/>
                  </a:cubicBezTo>
                  <a:cubicBezTo>
                    <a:pt x="653" y="870"/>
                    <a:pt x="652" y="872"/>
                    <a:pt x="651" y="872"/>
                  </a:cubicBezTo>
                  <a:cubicBezTo>
                    <a:pt x="651" y="872"/>
                    <a:pt x="650" y="871"/>
                    <a:pt x="649" y="871"/>
                  </a:cubicBezTo>
                  <a:cubicBezTo>
                    <a:pt x="648" y="871"/>
                    <a:pt x="647" y="872"/>
                    <a:pt x="646" y="871"/>
                  </a:cubicBezTo>
                  <a:cubicBezTo>
                    <a:pt x="645" y="871"/>
                    <a:pt x="645" y="870"/>
                    <a:pt x="645" y="870"/>
                  </a:cubicBezTo>
                  <a:cubicBezTo>
                    <a:pt x="645" y="870"/>
                    <a:pt x="644" y="870"/>
                    <a:pt x="644" y="870"/>
                  </a:cubicBezTo>
                  <a:cubicBezTo>
                    <a:pt x="644" y="869"/>
                    <a:pt x="639" y="866"/>
                    <a:pt x="639" y="867"/>
                  </a:cubicBezTo>
                  <a:cubicBezTo>
                    <a:pt x="639" y="867"/>
                    <a:pt x="639" y="867"/>
                    <a:pt x="639" y="868"/>
                  </a:cubicBezTo>
                  <a:cubicBezTo>
                    <a:pt x="639" y="867"/>
                    <a:pt x="639" y="867"/>
                    <a:pt x="638" y="867"/>
                  </a:cubicBezTo>
                  <a:cubicBezTo>
                    <a:pt x="638" y="867"/>
                    <a:pt x="638" y="869"/>
                    <a:pt x="637" y="869"/>
                  </a:cubicBezTo>
                  <a:cubicBezTo>
                    <a:pt x="636" y="870"/>
                    <a:pt x="634" y="868"/>
                    <a:pt x="633" y="868"/>
                  </a:cubicBezTo>
                  <a:cubicBezTo>
                    <a:pt x="629" y="867"/>
                    <a:pt x="627" y="870"/>
                    <a:pt x="623" y="870"/>
                  </a:cubicBezTo>
                  <a:cubicBezTo>
                    <a:pt x="622" y="869"/>
                    <a:pt x="622" y="869"/>
                    <a:pt x="621" y="869"/>
                  </a:cubicBezTo>
                  <a:cubicBezTo>
                    <a:pt x="621" y="869"/>
                    <a:pt x="621" y="868"/>
                    <a:pt x="621" y="868"/>
                  </a:cubicBezTo>
                  <a:cubicBezTo>
                    <a:pt x="619" y="868"/>
                    <a:pt x="620" y="870"/>
                    <a:pt x="620" y="871"/>
                  </a:cubicBezTo>
                  <a:cubicBezTo>
                    <a:pt x="620" y="871"/>
                    <a:pt x="621" y="871"/>
                    <a:pt x="620" y="871"/>
                  </a:cubicBezTo>
                  <a:cubicBezTo>
                    <a:pt x="620" y="872"/>
                    <a:pt x="620" y="872"/>
                    <a:pt x="619" y="872"/>
                  </a:cubicBezTo>
                  <a:cubicBezTo>
                    <a:pt x="618" y="873"/>
                    <a:pt x="615" y="875"/>
                    <a:pt x="613" y="876"/>
                  </a:cubicBezTo>
                  <a:cubicBezTo>
                    <a:pt x="614" y="876"/>
                    <a:pt x="614" y="876"/>
                    <a:pt x="614" y="876"/>
                  </a:cubicBezTo>
                  <a:cubicBezTo>
                    <a:pt x="613" y="876"/>
                    <a:pt x="611" y="877"/>
                    <a:pt x="611" y="876"/>
                  </a:cubicBezTo>
                  <a:cubicBezTo>
                    <a:pt x="610" y="876"/>
                    <a:pt x="609" y="876"/>
                    <a:pt x="608" y="876"/>
                  </a:cubicBezTo>
                  <a:cubicBezTo>
                    <a:pt x="609" y="876"/>
                    <a:pt x="610" y="877"/>
                    <a:pt x="610" y="878"/>
                  </a:cubicBezTo>
                  <a:cubicBezTo>
                    <a:pt x="610" y="878"/>
                    <a:pt x="608" y="879"/>
                    <a:pt x="608" y="878"/>
                  </a:cubicBezTo>
                  <a:cubicBezTo>
                    <a:pt x="607" y="879"/>
                    <a:pt x="608" y="880"/>
                    <a:pt x="607" y="880"/>
                  </a:cubicBezTo>
                  <a:cubicBezTo>
                    <a:pt x="607" y="880"/>
                    <a:pt x="606" y="879"/>
                    <a:pt x="606" y="879"/>
                  </a:cubicBezTo>
                  <a:cubicBezTo>
                    <a:pt x="606" y="879"/>
                    <a:pt x="605" y="880"/>
                    <a:pt x="605" y="880"/>
                  </a:cubicBezTo>
                  <a:cubicBezTo>
                    <a:pt x="605" y="882"/>
                    <a:pt x="604" y="882"/>
                    <a:pt x="603" y="883"/>
                  </a:cubicBezTo>
                  <a:cubicBezTo>
                    <a:pt x="603" y="884"/>
                    <a:pt x="604" y="885"/>
                    <a:pt x="603" y="885"/>
                  </a:cubicBezTo>
                  <a:cubicBezTo>
                    <a:pt x="603" y="886"/>
                    <a:pt x="602" y="886"/>
                    <a:pt x="601" y="886"/>
                  </a:cubicBezTo>
                  <a:cubicBezTo>
                    <a:pt x="601" y="887"/>
                    <a:pt x="603" y="887"/>
                    <a:pt x="603" y="887"/>
                  </a:cubicBezTo>
                  <a:cubicBezTo>
                    <a:pt x="603" y="887"/>
                    <a:pt x="603" y="888"/>
                    <a:pt x="603" y="889"/>
                  </a:cubicBezTo>
                  <a:cubicBezTo>
                    <a:pt x="603" y="890"/>
                    <a:pt x="604" y="893"/>
                    <a:pt x="603" y="894"/>
                  </a:cubicBezTo>
                  <a:cubicBezTo>
                    <a:pt x="604" y="894"/>
                    <a:pt x="605" y="896"/>
                    <a:pt x="605" y="897"/>
                  </a:cubicBezTo>
                  <a:cubicBezTo>
                    <a:pt x="605" y="898"/>
                    <a:pt x="604" y="900"/>
                    <a:pt x="603" y="901"/>
                  </a:cubicBezTo>
                  <a:cubicBezTo>
                    <a:pt x="603" y="901"/>
                    <a:pt x="603" y="900"/>
                    <a:pt x="602" y="901"/>
                  </a:cubicBezTo>
                  <a:cubicBezTo>
                    <a:pt x="603" y="901"/>
                    <a:pt x="603" y="901"/>
                    <a:pt x="603" y="901"/>
                  </a:cubicBezTo>
                  <a:cubicBezTo>
                    <a:pt x="603" y="901"/>
                    <a:pt x="601" y="901"/>
                    <a:pt x="601" y="902"/>
                  </a:cubicBezTo>
                  <a:cubicBezTo>
                    <a:pt x="601" y="903"/>
                    <a:pt x="600" y="906"/>
                    <a:pt x="600" y="907"/>
                  </a:cubicBezTo>
                  <a:cubicBezTo>
                    <a:pt x="600" y="908"/>
                    <a:pt x="601" y="909"/>
                    <a:pt x="601" y="910"/>
                  </a:cubicBezTo>
                  <a:cubicBezTo>
                    <a:pt x="601" y="911"/>
                    <a:pt x="601" y="912"/>
                    <a:pt x="601" y="914"/>
                  </a:cubicBezTo>
                  <a:cubicBezTo>
                    <a:pt x="601" y="915"/>
                    <a:pt x="599" y="930"/>
                    <a:pt x="603" y="929"/>
                  </a:cubicBezTo>
                  <a:cubicBezTo>
                    <a:pt x="603" y="929"/>
                    <a:pt x="602" y="927"/>
                    <a:pt x="602" y="927"/>
                  </a:cubicBezTo>
                  <a:cubicBezTo>
                    <a:pt x="604" y="929"/>
                    <a:pt x="604" y="932"/>
                    <a:pt x="604" y="934"/>
                  </a:cubicBezTo>
                  <a:cubicBezTo>
                    <a:pt x="605" y="936"/>
                    <a:pt x="608" y="938"/>
                    <a:pt x="609" y="941"/>
                  </a:cubicBezTo>
                  <a:cubicBezTo>
                    <a:pt x="611" y="943"/>
                    <a:pt x="611" y="946"/>
                    <a:pt x="613" y="948"/>
                  </a:cubicBezTo>
                  <a:cubicBezTo>
                    <a:pt x="615" y="949"/>
                    <a:pt x="618" y="950"/>
                    <a:pt x="620" y="951"/>
                  </a:cubicBezTo>
                  <a:cubicBezTo>
                    <a:pt x="625" y="954"/>
                    <a:pt x="631" y="951"/>
                    <a:pt x="636" y="950"/>
                  </a:cubicBezTo>
                  <a:cubicBezTo>
                    <a:pt x="638" y="949"/>
                    <a:pt x="640" y="951"/>
                    <a:pt x="643" y="950"/>
                  </a:cubicBezTo>
                  <a:cubicBezTo>
                    <a:pt x="644" y="950"/>
                    <a:pt x="644" y="949"/>
                    <a:pt x="644" y="948"/>
                  </a:cubicBezTo>
                  <a:cubicBezTo>
                    <a:pt x="645" y="947"/>
                    <a:pt x="645" y="947"/>
                    <a:pt x="646" y="946"/>
                  </a:cubicBezTo>
                  <a:cubicBezTo>
                    <a:pt x="648" y="943"/>
                    <a:pt x="649" y="941"/>
                    <a:pt x="650" y="938"/>
                  </a:cubicBezTo>
                  <a:cubicBezTo>
                    <a:pt x="650" y="936"/>
                    <a:pt x="650" y="934"/>
                    <a:pt x="652" y="932"/>
                  </a:cubicBezTo>
                  <a:cubicBezTo>
                    <a:pt x="654" y="930"/>
                    <a:pt x="658" y="930"/>
                    <a:pt x="660" y="930"/>
                  </a:cubicBezTo>
                  <a:cubicBezTo>
                    <a:pt x="664" y="929"/>
                    <a:pt x="667" y="929"/>
                    <a:pt x="671" y="929"/>
                  </a:cubicBezTo>
                  <a:cubicBezTo>
                    <a:pt x="676" y="930"/>
                    <a:pt x="674" y="933"/>
                    <a:pt x="672" y="936"/>
                  </a:cubicBezTo>
                  <a:cubicBezTo>
                    <a:pt x="671" y="938"/>
                    <a:pt x="670" y="939"/>
                    <a:pt x="669" y="940"/>
                  </a:cubicBezTo>
                  <a:cubicBezTo>
                    <a:pt x="669" y="942"/>
                    <a:pt x="668" y="942"/>
                    <a:pt x="669" y="943"/>
                  </a:cubicBezTo>
                  <a:cubicBezTo>
                    <a:pt x="669" y="943"/>
                    <a:pt x="670" y="943"/>
                    <a:pt x="670" y="943"/>
                  </a:cubicBezTo>
                  <a:cubicBezTo>
                    <a:pt x="671" y="944"/>
                    <a:pt x="668" y="944"/>
                    <a:pt x="668" y="945"/>
                  </a:cubicBezTo>
                  <a:cubicBezTo>
                    <a:pt x="668" y="945"/>
                    <a:pt x="670" y="945"/>
                    <a:pt x="670" y="945"/>
                  </a:cubicBezTo>
                  <a:cubicBezTo>
                    <a:pt x="670" y="946"/>
                    <a:pt x="670" y="947"/>
                    <a:pt x="669" y="948"/>
                  </a:cubicBezTo>
                  <a:cubicBezTo>
                    <a:pt x="669" y="950"/>
                    <a:pt x="668" y="952"/>
                    <a:pt x="667" y="953"/>
                  </a:cubicBezTo>
                  <a:cubicBezTo>
                    <a:pt x="668" y="952"/>
                    <a:pt x="665" y="946"/>
                    <a:pt x="664" y="950"/>
                  </a:cubicBezTo>
                  <a:cubicBezTo>
                    <a:pt x="664" y="951"/>
                    <a:pt x="665" y="952"/>
                    <a:pt x="666" y="953"/>
                  </a:cubicBezTo>
                  <a:cubicBezTo>
                    <a:pt x="666" y="955"/>
                    <a:pt x="665" y="958"/>
                    <a:pt x="664" y="959"/>
                  </a:cubicBezTo>
                  <a:cubicBezTo>
                    <a:pt x="664" y="958"/>
                    <a:pt x="664" y="958"/>
                    <a:pt x="664" y="958"/>
                  </a:cubicBezTo>
                  <a:cubicBezTo>
                    <a:pt x="664" y="958"/>
                    <a:pt x="665" y="961"/>
                    <a:pt x="665" y="962"/>
                  </a:cubicBezTo>
                  <a:cubicBezTo>
                    <a:pt x="665" y="964"/>
                    <a:pt x="663" y="964"/>
                    <a:pt x="661" y="966"/>
                  </a:cubicBezTo>
                  <a:cubicBezTo>
                    <a:pt x="659" y="970"/>
                    <a:pt x="664" y="970"/>
                    <a:pt x="666" y="969"/>
                  </a:cubicBezTo>
                  <a:cubicBezTo>
                    <a:pt x="670" y="969"/>
                    <a:pt x="675" y="970"/>
                    <a:pt x="679" y="969"/>
                  </a:cubicBezTo>
                  <a:cubicBezTo>
                    <a:pt x="682" y="968"/>
                    <a:pt x="685" y="969"/>
                    <a:pt x="688" y="969"/>
                  </a:cubicBezTo>
                  <a:cubicBezTo>
                    <a:pt x="688" y="969"/>
                    <a:pt x="691" y="969"/>
                    <a:pt x="692" y="969"/>
                  </a:cubicBezTo>
                  <a:cubicBezTo>
                    <a:pt x="693" y="971"/>
                    <a:pt x="691" y="971"/>
                    <a:pt x="692" y="973"/>
                  </a:cubicBezTo>
                  <a:cubicBezTo>
                    <a:pt x="692" y="973"/>
                    <a:pt x="695" y="973"/>
                    <a:pt x="695" y="973"/>
                  </a:cubicBezTo>
                  <a:cubicBezTo>
                    <a:pt x="695" y="973"/>
                    <a:pt x="695" y="972"/>
                    <a:pt x="696" y="972"/>
                  </a:cubicBezTo>
                  <a:cubicBezTo>
                    <a:pt x="697" y="972"/>
                    <a:pt x="697" y="974"/>
                    <a:pt x="698" y="974"/>
                  </a:cubicBezTo>
                  <a:cubicBezTo>
                    <a:pt x="698" y="975"/>
                    <a:pt x="698" y="975"/>
                    <a:pt x="698" y="976"/>
                  </a:cubicBezTo>
                  <a:cubicBezTo>
                    <a:pt x="698" y="976"/>
                    <a:pt x="698" y="976"/>
                    <a:pt x="697" y="976"/>
                  </a:cubicBezTo>
                  <a:cubicBezTo>
                    <a:pt x="698" y="978"/>
                    <a:pt x="698" y="979"/>
                    <a:pt x="698" y="981"/>
                  </a:cubicBezTo>
                  <a:cubicBezTo>
                    <a:pt x="697" y="982"/>
                    <a:pt x="696" y="984"/>
                    <a:pt x="696" y="985"/>
                  </a:cubicBezTo>
                  <a:cubicBezTo>
                    <a:pt x="696" y="987"/>
                    <a:pt x="698" y="992"/>
                    <a:pt x="696" y="993"/>
                  </a:cubicBezTo>
                  <a:cubicBezTo>
                    <a:pt x="696" y="993"/>
                    <a:pt x="695" y="991"/>
                    <a:pt x="695" y="992"/>
                  </a:cubicBezTo>
                  <a:cubicBezTo>
                    <a:pt x="693" y="993"/>
                    <a:pt x="695" y="997"/>
                    <a:pt x="695" y="999"/>
                  </a:cubicBezTo>
                  <a:cubicBezTo>
                    <a:pt x="695" y="1000"/>
                    <a:pt x="694" y="1001"/>
                    <a:pt x="695" y="1003"/>
                  </a:cubicBezTo>
                  <a:cubicBezTo>
                    <a:pt x="695" y="1004"/>
                    <a:pt x="696" y="1005"/>
                    <a:pt x="697" y="1006"/>
                  </a:cubicBezTo>
                  <a:cubicBezTo>
                    <a:pt x="698" y="1008"/>
                    <a:pt x="699" y="1010"/>
                    <a:pt x="701" y="1011"/>
                  </a:cubicBezTo>
                  <a:cubicBezTo>
                    <a:pt x="701" y="1011"/>
                    <a:pt x="702" y="1012"/>
                    <a:pt x="702" y="1012"/>
                  </a:cubicBezTo>
                  <a:cubicBezTo>
                    <a:pt x="703" y="1013"/>
                    <a:pt x="703" y="1014"/>
                    <a:pt x="704" y="1015"/>
                  </a:cubicBezTo>
                  <a:cubicBezTo>
                    <a:pt x="704" y="1015"/>
                    <a:pt x="705" y="1015"/>
                    <a:pt x="705" y="1015"/>
                  </a:cubicBezTo>
                  <a:cubicBezTo>
                    <a:pt x="705" y="1017"/>
                    <a:pt x="707" y="1016"/>
                    <a:pt x="708" y="1016"/>
                  </a:cubicBezTo>
                  <a:cubicBezTo>
                    <a:pt x="707" y="1016"/>
                    <a:pt x="707" y="1016"/>
                    <a:pt x="707" y="1015"/>
                  </a:cubicBezTo>
                  <a:cubicBezTo>
                    <a:pt x="706" y="1016"/>
                    <a:pt x="712" y="1018"/>
                    <a:pt x="713" y="1018"/>
                  </a:cubicBezTo>
                  <a:cubicBezTo>
                    <a:pt x="714" y="1017"/>
                    <a:pt x="714" y="1017"/>
                    <a:pt x="715" y="1016"/>
                  </a:cubicBezTo>
                  <a:cubicBezTo>
                    <a:pt x="716" y="1016"/>
                    <a:pt x="716" y="1015"/>
                    <a:pt x="717" y="1015"/>
                  </a:cubicBezTo>
                  <a:cubicBezTo>
                    <a:pt x="718" y="1015"/>
                    <a:pt x="718" y="1015"/>
                    <a:pt x="719" y="1015"/>
                  </a:cubicBezTo>
                  <a:cubicBezTo>
                    <a:pt x="719" y="1015"/>
                    <a:pt x="719" y="1014"/>
                    <a:pt x="720" y="1014"/>
                  </a:cubicBezTo>
                  <a:cubicBezTo>
                    <a:pt x="724" y="1011"/>
                    <a:pt x="728" y="1013"/>
                    <a:pt x="732" y="1014"/>
                  </a:cubicBezTo>
                  <a:cubicBezTo>
                    <a:pt x="733" y="1014"/>
                    <a:pt x="733" y="1014"/>
                    <a:pt x="733" y="1014"/>
                  </a:cubicBezTo>
                  <a:cubicBezTo>
                    <a:pt x="733" y="1015"/>
                    <a:pt x="737" y="1019"/>
                    <a:pt x="737" y="1018"/>
                  </a:cubicBezTo>
                  <a:cubicBezTo>
                    <a:pt x="738" y="1020"/>
                    <a:pt x="738" y="1022"/>
                    <a:pt x="739" y="1023"/>
                  </a:cubicBezTo>
                  <a:cubicBezTo>
                    <a:pt x="737" y="1023"/>
                    <a:pt x="737" y="1024"/>
                    <a:pt x="736" y="1026"/>
                  </a:cubicBezTo>
                  <a:cubicBezTo>
                    <a:pt x="736" y="1025"/>
                    <a:pt x="735" y="1025"/>
                    <a:pt x="735" y="1025"/>
                  </a:cubicBezTo>
                  <a:cubicBezTo>
                    <a:pt x="736" y="1027"/>
                    <a:pt x="734" y="1026"/>
                    <a:pt x="734" y="1028"/>
                  </a:cubicBezTo>
                  <a:cubicBezTo>
                    <a:pt x="733" y="1027"/>
                    <a:pt x="730" y="1025"/>
                    <a:pt x="730" y="1023"/>
                  </a:cubicBezTo>
                  <a:cubicBezTo>
                    <a:pt x="730" y="1023"/>
                    <a:pt x="733" y="1020"/>
                    <a:pt x="732" y="1020"/>
                  </a:cubicBezTo>
                  <a:cubicBezTo>
                    <a:pt x="732" y="1020"/>
                    <a:pt x="731" y="1019"/>
                    <a:pt x="731" y="1020"/>
                  </a:cubicBezTo>
                  <a:cubicBezTo>
                    <a:pt x="731" y="1020"/>
                    <a:pt x="731" y="1020"/>
                    <a:pt x="730" y="1020"/>
                  </a:cubicBezTo>
                  <a:cubicBezTo>
                    <a:pt x="730" y="1020"/>
                    <a:pt x="730" y="1019"/>
                    <a:pt x="729" y="1018"/>
                  </a:cubicBezTo>
                  <a:cubicBezTo>
                    <a:pt x="729" y="1018"/>
                    <a:pt x="728" y="1017"/>
                    <a:pt x="727" y="1017"/>
                  </a:cubicBezTo>
                  <a:cubicBezTo>
                    <a:pt x="725" y="1016"/>
                    <a:pt x="724" y="1015"/>
                    <a:pt x="722" y="1017"/>
                  </a:cubicBezTo>
                  <a:cubicBezTo>
                    <a:pt x="721" y="1018"/>
                    <a:pt x="721" y="1019"/>
                    <a:pt x="720" y="1020"/>
                  </a:cubicBezTo>
                  <a:cubicBezTo>
                    <a:pt x="719" y="1020"/>
                    <a:pt x="717" y="1020"/>
                    <a:pt x="717" y="1021"/>
                  </a:cubicBezTo>
                  <a:cubicBezTo>
                    <a:pt x="716" y="1024"/>
                    <a:pt x="722" y="1025"/>
                    <a:pt x="718" y="1027"/>
                  </a:cubicBezTo>
                  <a:cubicBezTo>
                    <a:pt x="717" y="1028"/>
                    <a:pt x="715" y="1029"/>
                    <a:pt x="714" y="1028"/>
                  </a:cubicBezTo>
                  <a:cubicBezTo>
                    <a:pt x="713" y="1027"/>
                    <a:pt x="714" y="1025"/>
                    <a:pt x="712" y="1024"/>
                  </a:cubicBezTo>
                  <a:cubicBezTo>
                    <a:pt x="712" y="1025"/>
                    <a:pt x="711" y="1025"/>
                    <a:pt x="711" y="1025"/>
                  </a:cubicBezTo>
                  <a:cubicBezTo>
                    <a:pt x="710" y="1025"/>
                    <a:pt x="710" y="1025"/>
                    <a:pt x="709" y="1024"/>
                  </a:cubicBezTo>
                  <a:cubicBezTo>
                    <a:pt x="708" y="1023"/>
                    <a:pt x="706" y="1020"/>
                    <a:pt x="704" y="1020"/>
                  </a:cubicBezTo>
                  <a:cubicBezTo>
                    <a:pt x="703" y="1020"/>
                    <a:pt x="700" y="1022"/>
                    <a:pt x="701" y="1022"/>
                  </a:cubicBezTo>
                  <a:cubicBezTo>
                    <a:pt x="699" y="1022"/>
                    <a:pt x="699" y="1020"/>
                    <a:pt x="700" y="1020"/>
                  </a:cubicBezTo>
                  <a:cubicBezTo>
                    <a:pt x="700" y="1020"/>
                    <a:pt x="700" y="1020"/>
                    <a:pt x="699" y="1021"/>
                  </a:cubicBezTo>
                  <a:cubicBezTo>
                    <a:pt x="698" y="1020"/>
                    <a:pt x="699" y="1018"/>
                    <a:pt x="696" y="1018"/>
                  </a:cubicBezTo>
                  <a:cubicBezTo>
                    <a:pt x="697" y="1018"/>
                    <a:pt x="698" y="1021"/>
                    <a:pt x="696" y="1020"/>
                  </a:cubicBezTo>
                  <a:cubicBezTo>
                    <a:pt x="695" y="1020"/>
                    <a:pt x="695" y="1017"/>
                    <a:pt x="695" y="1016"/>
                  </a:cubicBezTo>
                  <a:cubicBezTo>
                    <a:pt x="694" y="1014"/>
                    <a:pt x="691" y="1014"/>
                    <a:pt x="690" y="1012"/>
                  </a:cubicBezTo>
                  <a:cubicBezTo>
                    <a:pt x="688" y="1011"/>
                    <a:pt x="687" y="1007"/>
                    <a:pt x="685" y="1008"/>
                  </a:cubicBezTo>
                  <a:cubicBezTo>
                    <a:pt x="685" y="1008"/>
                    <a:pt x="689" y="1013"/>
                    <a:pt x="684" y="1011"/>
                  </a:cubicBezTo>
                  <a:cubicBezTo>
                    <a:pt x="682" y="1010"/>
                    <a:pt x="681" y="1009"/>
                    <a:pt x="681" y="1007"/>
                  </a:cubicBezTo>
                  <a:cubicBezTo>
                    <a:pt x="681" y="1006"/>
                    <a:pt x="682" y="1006"/>
                    <a:pt x="682" y="1005"/>
                  </a:cubicBezTo>
                  <a:cubicBezTo>
                    <a:pt x="681" y="1004"/>
                    <a:pt x="681" y="1004"/>
                    <a:pt x="681" y="1003"/>
                  </a:cubicBezTo>
                  <a:cubicBezTo>
                    <a:pt x="680" y="1002"/>
                    <a:pt x="681" y="1002"/>
                    <a:pt x="681" y="1000"/>
                  </a:cubicBezTo>
                  <a:cubicBezTo>
                    <a:pt x="680" y="999"/>
                    <a:pt x="679" y="999"/>
                    <a:pt x="678" y="998"/>
                  </a:cubicBezTo>
                  <a:cubicBezTo>
                    <a:pt x="677" y="997"/>
                    <a:pt x="676" y="996"/>
                    <a:pt x="675" y="996"/>
                  </a:cubicBezTo>
                  <a:cubicBezTo>
                    <a:pt x="674" y="995"/>
                    <a:pt x="667" y="990"/>
                    <a:pt x="669" y="989"/>
                  </a:cubicBezTo>
                  <a:cubicBezTo>
                    <a:pt x="669" y="988"/>
                    <a:pt x="670" y="990"/>
                    <a:pt x="671" y="988"/>
                  </a:cubicBezTo>
                  <a:cubicBezTo>
                    <a:pt x="671" y="986"/>
                    <a:pt x="668" y="987"/>
                    <a:pt x="667" y="987"/>
                  </a:cubicBezTo>
                  <a:cubicBezTo>
                    <a:pt x="661" y="989"/>
                    <a:pt x="656" y="985"/>
                    <a:pt x="651" y="983"/>
                  </a:cubicBezTo>
                  <a:cubicBezTo>
                    <a:pt x="649" y="983"/>
                    <a:pt x="646" y="983"/>
                    <a:pt x="644" y="982"/>
                  </a:cubicBezTo>
                  <a:cubicBezTo>
                    <a:pt x="641" y="981"/>
                    <a:pt x="638" y="979"/>
                    <a:pt x="636" y="976"/>
                  </a:cubicBezTo>
                  <a:cubicBezTo>
                    <a:pt x="633" y="973"/>
                    <a:pt x="627" y="966"/>
                    <a:pt x="622" y="966"/>
                  </a:cubicBezTo>
                  <a:cubicBezTo>
                    <a:pt x="622" y="966"/>
                    <a:pt x="622" y="966"/>
                    <a:pt x="621" y="966"/>
                  </a:cubicBezTo>
                  <a:cubicBezTo>
                    <a:pt x="618" y="965"/>
                    <a:pt x="620" y="967"/>
                    <a:pt x="621" y="967"/>
                  </a:cubicBezTo>
                  <a:cubicBezTo>
                    <a:pt x="617" y="968"/>
                    <a:pt x="612" y="970"/>
                    <a:pt x="608" y="970"/>
                  </a:cubicBezTo>
                  <a:cubicBezTo>
                    <a:pt x="604" y="969"/>
                    <a:pt x="600" y="968"/>
                    <a:pt x="597" y="966"/>
                  </a:cubicBezTo>
                  <a:cubicBezTo>
                    <a:pt x="593" y="965"/>
                    <a:pt x="589" y="963"/>
                    <a:pt x="585" y="962"/>
                  </a:cubicBezTo>
                  <a:cubicBezTo>
                    <a:pt x="581" y="960"/>
                    <a:pt x="578" y="957"/>
                    <a:pt x="574" y="956"/>
                  </a:cubicBezTo>
                  <a:cubicBezTo>
                    <a:pt x="571" y="954"/>
                    <a:pt x="567" y="954"/>
                    <a:pt x="564" y="952"/>
                  </a:cubicBezTo>
                  <a:cubicBezTo>
                    <a:pt x="562" y="950"/>
                    <a:pt x="560" y="948"/>
                    <a:pt x="557" y="947"/>
                  </a:cubicBezTo>
                  <a:cubicBezTo>
                    <a:pt x="555" y="946"/>
                    <a:pt x="552" y="944"/>
                    <a:pt x="550" y="942"/>
                  </a:cubicBezTo>
                  <a:cubicBezTo>
                    <a:pt x="549" y="941"/>
                    <a:pt x="549" y="940"/>
                    <a:pt x="548" y="939"/>
                  </a:cubicBezTo>
                  <a:cubicBezTo>
                    <a:pt x="548" y="939"/>
                    <a:pt x="548" y="938"/>
                    <a:pt x="549" y="938"/>
                  </a:cubicBezTo>
                  <a:cubicBezTo>
                    <a:pt x="549" y="936"/>
                    <a:pt x="549" y="937"/>
                    <a:pt x="550" y="936"/>
                  </a:cubicBezTo>
                  <a:cubicBezTo>
                    <a:pt x="551" y="936"/>
                    <a:pt x="551" y="935"/>
                    <a:pt x="550" y="935"/>
                  </a:cubicBezTo>
                  <a:cubicBezTo>
                    <a:pt x="550" y="934"/>
                    <a:pt x="549" y="935"/>
                    <a:pt x="549" y="934"/>
                  </a:cubicBezTo>
                  <a:cubicBezTo>
                    <a:pt x="549" y="933"/>
                    <a:pt x="550" y="933"/>
                    <a:pt x="550" y="933"/>
                  </a:cubicBezTo>
                  <a:cubicBezTo>
                    <a:pt x="551" y="930"/>
                    <a:pt x="550" y="929"/>
                    <a:pt x="549" y="927"/>
                  </a:cubicBezTo>
                  <a:cubicBezTo>
                    <a:pt x="547" y="923"/>
                    <a:pt x="546" y="920"/>
                    <a:pt x="544" y="918"/>
                  </a:cubicBezTo>
                  <a:cubicBezTo>
                    <a:pt x="543" y="917"/>
                    <a:pt x="535" y="908"/>
                    <a:pt x="535" y="908"/>
                  </a:cubicBezTo>
                  <a:cubicBezTo>
                    <a:pt x="535" y="908"/>
                    <a:pt x="535" y="907"/>
                    <a:pt x="535" y="907"/>
                  </a:cubicBezTo>
                  <a:cubicBezTo>
                    <a:pt x="535" y="908"/>
                    <a:pt x="532" y="905"/>
                    <a:pt x="531" y="904"/>
                  </a:cubicBezTo>
                  <a:cubicBezTo>
                    <a:pt x="531" y="904"/>
                    <a:pt x="532" y="903"/>
                    <a:pt x="532" y="903"/>
                  </a:cubicBezTo>
                  <a:cubicBezTo>
                    <a:pt x="531" y="903"/>
                    <a:pt x="527" y="899"/>
                    <a:pt x="527" y="899"/>
                  </a:cubicBezTo>
                  <a:cubicBezTo>
                    <a:pt x="526" y="900"/>
                    <a:pt x="526" y="900"/>
                    <a:pt x="525" y="900"/>
                  </a:cubicBezTo>
                  <a:cubicBezTo>
                    <a:pt x="525" y="900"/>
                    <a:pt x="526" y="898"/>
                    <a:pt x="526" y="898"/>
                  </a:cubicBezTo>
                  <a:cubicBezTo>
                    <a:pt x="525" y="897"/>
                    <a:pt x="524" y="900"/>
                    <a:pt x="523" y="897"/>
                  </a:cubicBezTo>
                  <a:cubicBezTo>
                    <a:pt x="522" y="896"/>
                    <a:pt x="523" y="893"/>
                    <a:pt x="525" y="895"/>
                  </a:cubicBezTo>
                  <a:cubicBezTo>
                    <a:pt x="524" y="894"/>
                    <a:pt x="524" y="892"/>
                    <a:pt x="523" y="891"/>
                  </a:cubicBezTo>
                  <a:cubicBezTo>
                    <a:pt x="522" y="891"/>
                    <a:pt x="521" y="891"/>
                    <a:pt x="520" y="890"/>
                  </a:cubicBezTo>
                  <a:cubicBezTo>
                    <a:pt x="520" y="890"/>
                    <a:pt x="520" y="889"/>
                    <a:pt x="519" y="888"/>
                  </a:cubicBezTo>
                  <a:cubicBezTo>
                    <a:pt x="519" y="888"/>
                    <a:pt x="518" y="888"/>
                    <a:pt x="517" y="887"/>
                  </a:cubicBezTo>
                  <a:cubicBezTo>
                    <a:pt x="516" y="887"/>
                    <a:pt x="516" y="886"/>
                    <a:pt x="515" y="885"/>
                  </a:cubicBezTo>
                  <a:cubicBezTo>
                    <a:pt x="514" y="882"/>
                    <a:pt x="512" y="881"/>
                    <a:pt x="510" y="880"/>
                  </a:cubicBezTo>
                  <a:cubicBezTo>
                    <a:pt x="509" y="879"/>
                    <a:pt x="505" y="876"/>
                    <a:pt x="506" y="875"/>
                  </a:cubicBezTo>
                  <a:cubicBezTo>
                    <a:pt x="506" y="876"/>
                    <a:pt x="504" y="873"/>
                    <a:pt x="504" y="872"/>
                  </a:cubicBezTo>
                  <a:cubicBezTo>
                    <a:pt x="504" y="872"/>
                    <a:pt x="503" y="870"/>
                    <a:pt x="503" y="871"/>
                  </a:cubicBezTo>
                  <a:cubicBezTo>
                    <a:pt x="503" y="868"/>
                    <a:pt x="501" y="865"/>
                    <a:pt x="499" y="862"/>
                  </a:cubicBezTo>
                  <a:cubicBezTo>
                    <a:pt x="498" y="860"/>
                    <a:pt x="499" y="857"/>
                    <a:pt x="497" y="856"/>
                  </a:cubicBezTo>
                  <a:cubicBezTo>
                    <a:pt x="496" y="855"/>
                    <a:pt x="494" y="854"/>
                    <a:pt x="494" y="854"/>
                  </a:cubicBezTo>
                  <a:cubicBezTo>
                    <a:pt x="494" y="854"/>
                    <a:pt x="493" y="853"/>
                    <a:pt x="493" y="853"/>
                  </a:cubicBezTo>
                  <a:cubicBezTo>
                    <a:pt x="493" y="854"/>
                    <a:pt x="492" y="854"/>
                    <a:pt x="492" y="854"/>
                  </a:cubicBezTo>
                  <a:cubicBezTo>
                    <a:pt x="491" y="854"/>
                    <a:pt x="487" y="853"/>
                    <a:pt x="488" y="852"/>
                  </a:cubicBezTo>
                  <a:cubicBezTo>
                    <a:pt x="486" y="856"/>
                    <a:pt x="486" y="860"/>
                    <a:pt x="488" y="864"/>
                  </a:cubicBezTo>
                  <a:cubicBezTo>
                    <a:pt x="489" y="868"/>
                    <a:pt x="494" y="870"/>
                    <a:pt x="496" y="873"/>
                  </a:cubicBezTo>
                  <a:cubicBezTo>
                    <a:pt x="497" y="875"/>
                    <a:pt x="499" y="877"/>
                    <a:pt x="500" y="879"/>
                  </a:cubicBezTo>
                  <a:cubicBezTo>
                    <a:pt x="501" y="881"/>
                    <a:pt x="501" y="883"/>
                    <a:pt x="503" y="885"/>
                  </a:cubicBezTo>
                  <a:cubicBezTo>
                    <a:pt x="504" y="886"/>
                    <a:pt x="508" y="891"/>
                    <a:pt x="507" y="892"/>
                  </a:cubicBezTo>
                  <a:cubicBezTo>
                    <a:pt x="508" y="891"/>
                    <a:pt x="507" y="890"/>
                    <a:pt x="507" y="890"/>
                  </a:cubicBezTo>
                  <a:cubicBezTo>
                    <a:pt x="507" y="891"/>
                    <a:pt x="508" y="892"/>
                    <a:pt x="509" y="893"/>
                  </a:cubicBezTo>
                  <a:cubicBezTo>
                    <a:pt x="510" y="894"/>
                    <a:pt x="510" y="895"/>
                    <a:pt x="510" y="897"/>
                  </a:cubicBezTo>
                  <a:cubicBezTo>
                    <a:pt x="511" y="899"/>
                    <a:pt x="513" y="901"/>
                    <a:pt x="514" y="904"/>
                  </a:cubicBezTo>
                  <a:cubicBezTo>
                    <a:pt x="515" y="906"/>
                    <a:pt x="514" y="909"/>
                    <a:pt x="516" y="909"/>
                  </a:cubicBezTo>
                  <a:cubicBezTo>
                    <a:pt x="517" y="910"/>
                    <a:pt x="517" y="908"/>
                    <a:pt x="518" y="909"/>
                  </a:cubicBezTo>
                  <a:cubicBezTo>
                    <a:pt x="519" y="909"/>
                    <a:pt x="520" y="911"/>
                    <a:pt x="520" y="912"/>
                  </a:cubicBezTo>
                  <a:cubicBezTo>
                    <a:pt x="522" y="913"/>
                    <a:pt x="524" y="917"/>
                    <a:pt x="521" y="918"/>
                  </a:cubicBezTo>
                  <a:cubicBezTo>
                    <a:pt x="519" y="920"/>
                    <a:pt x="518" y="916"/>
                    <a:pt x="517" y="914"/>
                  </a:cubicBezTo>
                  <a:cubicBezTo>
                    <a:pt x="515" y="912"/>
                    <a:pt x="512" y="910"/>
                    <a:pt x="509" y="908"/>
                  </a:cubicBezTo>
                  <a:cubicBezTo>
                    <a:pt x="508" y="907"/>
                    <a:pt x="506" y="906"/>
                    <a:pt x="505" y="905"/>
                  </a:cubicBezTo>
                  <a:cubicBezTo>
                    <a:pt x="505" y="905"/>
                    <a:pt x="505" y="905"/>
                    <a:pt x="504" y="905"/>
                  </a:cubicBezTo>
                  <a:cubicBezTo>
                    <a:pt x="504" y="905"/>
                    <a:pt x="504" y="905"/>
                    <a:pt x="504" y="905"/>
                  </a:cubicBezTo>
                  <a:cubicBezTo>
                    <a:pt x="504" y="905"/>
                    <a:pt x="504" y="902"/>
                    <a:pt x="504" y="901"/>
                  </a:cubicBezTo>
                  <a:cubicBezTo>
                    <a:pt x="505" y="899"/>
                    <a:pt x="505" y="897"/>
                    <a:pt x="503" y="895"/>
                  </a:cubicBezTo>
                  <a:cubicBezTo>
                    <a:pt x="501" y="893"/>
                    <a:pt x="496" y="892"/>
                    <a:pt x="497" y="888"/>
                  </a:cubicBezTo>
                  <a:cubicBezTo>
                    <a:pt x="497" y="889"/>
                    <a:pt x="497" y="890"/>
                    <a:pt x="496" y="890"/>
                  </a:cubicBezTo>
                  <a:cubicBezTo>
                    <a:pt x="495" y="891"/>
                    <a:pt x="493" y="889"/>
                    <a:pt x="492" y="889"/>
                  </a:cubicBezTo>
                  <a:cubicBezTo>
                    <a:pt x="491" y="888"/>
                    <a:pt x="490" y="888"/>
                    <a:pt x="490" y="887"/>
                  </a:cubicBezTo>
                  <a:cubicBezTo>
                    <a:pt x="489" y="887"/>
                    <a:pt x="489" y="885"/>
                    <a:pt x="488" y="885"/>
                  </a:cubicBezTo>
                  <a:cubicBezTo>
                    <a:pt x="486" y="884"/>
                    <a:pt x="484" y="882"/>
                    <a:pt x="487" y="882"/>
                  </a:cubicBezTo>
                  <a:cubicBezTo>
                    <a:pt x="488" y="882"/>
                    <a:pt x="489" y="883"/>
                    <a:pt x="490" y="883"/>
                  </a:cubicBezTo>
                  <a:cubicBezTo>
                    <a:pt x="491" y="883"/>
                    <a:pt x="491" y="884"/>
                    <a:pt x="492" y="884"/>
                  </a:cubicBezTo>
                  <a:cubicBezTo>
                    <a:pt x="492" y="884"/>
                    <a:pt x="492" y="883"/>
                    <a:pt x="493" y="883"/>
                  </a:cubicBezTo>
                  <a:cubicBezTo>
                    <a:pt x="492" y="883"/>
                    <a:pt x="490" y="882"/>
                    <a:pt x="490" y="882"/>
                  </a:cubicBezTo>
                  <a:cubicBezTo>
                    <a:pt x="489" y="880"/>
                    <a:pt x="492" y="878"/>
                    <a:pt x="491" y="876"/>
                  </a:cubicBezTo>
                  <a:cubicBezTo>
                    <a:pt x="490" y="874"/>
                    <a:pt x="488" y="872"/>
                    <a:pt x="486" y="871"/>
                  </a:cubicBezTo>
                  <a:cubicBezTo>
                    <a:pt x="484" y="870"/>
                    <a:pt x="482" y="869"/>
                    <a:pt x="481" y="867"/>
                  </a:cubicBezTo>
                  <a:cubicBezTo>
                    <a:pt x="480" y="867"/>
                    <a:pt x="480" y="866"/>
                    <a:pt x="480" y="865"/>
                  </a:cubicBezTo>
                  <a:cubicBezTo>
                    <a:pt x="480" y="864"/>
                    <a:pt x="479" y="863"/>
                    <a:pt x="478" y="862"/>
                  </a:cubicBezTo>
                  <a:cubicBezTo>
                    <a:pt x="478" y="862"/>
                    <a:pt x="478" y="861"/>
                    <a:pt x="478" y="860"/>
                  </a:cubicBezTo>
                  <a:cubicBezTo>
                    <a:pt x="477" y="858"/>
                    <a:pt x="476" y="857"/>
                    <a:pt x="475" y="855"/>
                  </a:cubicBezTo>
                  <a:cubicBezTo>
                    <a:pt x="474" y="853"/>
                    <a:pt x="474" y="851"/>
                    <a:pt x="472" y="849"/>
                  </a:cubicBezTo>
                  <a:cubicBezTo>
                    <a:pt x="470" y="845"/>
                    <a:pt x="470" y="841"/>
                    <a:pt x="467" y="838"/>
                  </a:cubicBezTo>
                  <a:cubicBezTo>
                    <a:pt x="465" y="837"/>
                    <a:pt x="464" y="837"/>
                    <a:pt x="462" y="835"/>
                  </a:cubicBezTo>
                  <a:cubicBezTo>
                    <a:pt x="461" y="834"/>
                    <a:pt x="460" y="834"/>
                    <a:pt x="458" y="833"/>
                  </a:cubicBezTo>
                  <a:cubicBezTo>
                    <a:pt x="456" y="833"/>
                    <a:pt x="455" y="832"/>
                    <a:pt x="453" y="831"/>
                  </a:cubicBezTo>
                  <a:cubicBezTo>
                    <a:pt x="451" y="831"/>
                    <a:pt x="449" y="831"/>
                    <a:pt x="448" y="830"/>
                  </a:cubicBezTo>
                  <a:cubicBezTo>
                    <a:pt x="448" y="829"/>
                    <a:pt x="448" y="827"/>
                    <a:pt x="447" y="826"/>
                  </a:cubicBezTo>
                  <a:cubicBezTo>
                    <a:pt x="447" y="825"/>
                    <a:pt x="446" y="823"/>
                    <a:pt x="445" y="822"/>
                  </a:cubicBezTo>
                  <a:cubicBezTo>
                    <a:pt x="443" y="820"/>
                    <a:pt x="440" y="817"/>
                    <a:pt x="439" y="814"/>
                  </a:cubicBezTo>
                  <a:cubicBezTo>
                    <a:pt x="439" y="812"/>
                    <a:pt x="439" y="811"/>
                    <a:pt x="438" y="810"/>
                  </a:cubicBezTo>
                  <a:cubicBezTo>
                    <a:pt x="437" y="808"/>
                    <a:pt x="435" y="808"/>
                    <a:pt x="435" y="806"/>
                  </a:cubicBezTo>
                  <a:cubicBezTo>
                    <a:pt x="435" y="805"/>
                    <a:pt x="436" y="800"/>
                    <a:pt x="436" y="800"/>
                  </a:cubicBezTo>
                  <a:cubicBezTo>
                    <a:pt x="435" y="800"/>
                    <a:pt x="435" y="802"/>
                    <a:pt x="434" y="802"/>
                  </a:cubicBezTo>
                  <a:cubicBezTo>
                    <a:pt x="434" y="802"/>
                    <a:pt x="432" y="801"/>
                    <a:pt x="432" y="800"/>
                  </a:cubicBezTo>
                  <a:cubicBezTo>
                    <a:pt x="430" y="798"/>
                    <a:pt x="429" y="796"/>
                    <a:pt x="428" y="793"/>
                  </a:cubicBezTo>
                  <a:cubicBezTo>
                    <a:pt x="426" y="790"/>
                    <a:pt x="426" y="786"/>
                    <a:pt x="424" y="783"/>
                  </a:cubicBezTo>
                  <a:cubicBezTo>
                    <a:pt x="422" y="779"/>
                    <a:pt x="424" y="777"/>
                    <a:pt x="424" y="773"/>
                  </a:cubicBezTo>
                  <a:cubicBezTo>
                    <a:pt x="425" y="769"/>
                    <a:pt x="423" y="765"/>
                    <a:pt x="422" y="760"/>
                  </a:cubicBezTo>
                  <a:cubicBezTo>
                    <a:pt x="421" y="755"/>
                    <a:pt x="423" y="751"/>
                    <a:pt x="424" y="747"/>
                  </a:cubicBezTo>
                  <a:cubicBezTo>
                    <a:pt x="425" y="742"/>
                    <a:pt x="425" y="736"/>
                    <a:pt x="425" y="731"/>
                  </a:cubicBezTo>
                  <a:cubicBezTo>
                    <a:pt x="425" y="730"/>
                    <a:pt x="425" y="728"/>
                    <a:pt x="426" y="727"/>
                  </a:cubicBezTo>
                  <a:cubicBezTo>
                    <a:pt x="427" y="727"/>
                    <a:pt x="430" y="727"/>
                    <a:pt x="430" y="727"/>
                  </a:cubicBezTo>
                  <a:cubicBezTo>
                    <a:pt x="429" y="726"/>
                    <a:pt x="427" y="727"/>
                    <a:pt x="426" y="726"/>
                  </a:cubicBezTo>
                  <a:cubicBezTo>
                    <a:pt x="425" y="725"/>
                    <a:pt x="426" y="724"/>
                    <a:pt x="425" y="723"/>
                  </a:cubicBezTo>
                  <a:cubicBezTo>
                    <a:pt x="425" y="723"/>
                    <a:pt x="425" y="725"/>
                    <a:pt x="425" y="725"/>
                  </a:cubicBezTo>
                  <a:cubicBezTo>
                    <a:pt x="427" y="725"/>
                    <a:pt x="426" y="722"/>
                    <a:pt x="426" y="721"/>
                  </a:cubicBezTo>
                  <a:cubicBezTo>
                    <a:pt x="425" y="721"/>
                    <a:pt x="425" y="723"/>
                    <a:pt x="424" y="721"/>
                  </a:cubicBezTo>
                  <a:cubicBezTo>
                    <a:pt x="424" y="721"/>
                    <a:pt x="425" y="719"/>
                    <a:pt x="426" y="719"/>
                  </a:cubicBezTo>
                  <a:cubicBezTo>
                    <a:pt x="426" y="719"/>
                    <a:pt x="425" y="718"/>
                    <a:pt x="425" y="718"/>
                  </a:cubicBezTo>
                  <a:cubicBezTo>
                    <a:pt x="423" y="720"/>
                    <a:pt x="423" y="716"/>
                    <a:pt x="423" y="715"/>
                  </a:cubicBezTo>
                  <a:cubicBezTo>
                    <a:pt x="422" y="713"/>
                    <a:pt x="419" y="708"/>
                    <a:pt x="420" y="706"/>
                  </a:cubicBezTo>
                  <a:cubicBezTo>
                    <a:pt x="422" y="705"/>
                    <a:pt x="426" y="708"/>
                    <a:pt x="428" y="708"/>
                  </a:cubicBezTo>
                  <a:cubicBezTo>
                    <a:pt x="428" y="708"/>
                    <a:pt x="433" y="708"/>
                    <a:pt x="433" y="708"/>
                  </a:cubicBezTo>
                  <a:cubicBezTo>
                    <a:pt x="434" y="709"/>
                    <a:pt x="434" y="710"/>
                    <a:pt x="433" y="712"/>
                  </a:cubicBezTo>
                  <a:cubicBezTo>
                    <a:pt x="433" y="712"/>
                    <a:pt x="431" y="713"/>
                    <a:pt x="432" y="714"/>
                  </a:cubicBezTo>
                  <a:cubicBezTo>
                    <a:pt x="433" y="714"/>
                    <a:pt x="434" y="710"/>
                    <a:pt x="435" y="711"/>
                  </a:cubicBezTo>
                  <a:cubicBezTo>
                    <a:pt x="436" y="711"/>
                    <a:pt x="435" y="713"/>
                    <a:pt x="435" y="714"/>
                  </a:cubicBezTo>
                  <a:cubicBezTo>
                    <a:pt x="435" y="714"/>
                    <a:pt x="435" y="716"/>
                    <a:pt x="435" y="715"/>
                  </a:cubicBezTo>
                  <a:cubicBezTo>
                    <a:pt x="435" y="715"/>
                    <a:pt x="435" y="716"/>
                    <a:pt x="434" y="716"/>
                  </a:cubicBezTo>
                  <a:cubicBezTo>
                    <a:pt x="434" y="716"/>
                    <a:pt x="434" y="716"/>
                    <a:pt x="434" y="716"/>
                  </a:cubicBezTo>
                  <a:cubicBezTo>
                    <a:pt x="433" y="716"/>
                    <a:pt x="434" y="716"/>
                    <a:pt x="434" y="717"/>
                  </a:cubicBezTo>
                  <a:cubicBezTo>
                    <a:pt x="434" y="717"/>
                    <a:pt x="433" y="715"/>
                    <a:pt x="432" y="715"/>
                  </a:cubicBezTo>
                  <a:cubicBezTo>
                    <a:pt x="432" y="715"/>
                    <a:pt x="432" y="718"/>
                    <a:pt x="432" y="718"/>
                  </a:cubicBezTo>
                  <a:cubicBezTo>
                    <a:pt x="434" y="719"/>
                    <a:pt x="436" y="717"/>
                    <a:pt x="436" y="716"/>
                  </a:cubicBezTo>
                  <a:cubicBezTo>
                    <a:pt x="437" y="714"/>
                    <a:pt x="436" y="712"/>
                    <a:pt x="436" y="710"/>
                  </a:cubicBezTo>
                  <a:cubicBezTo>
                    <a:pt x="436" y="709"/>
                    <a:pt x="436" y="708"/>
                    <a:pt x="436" y="707"/>
                  </a:cubicBezTo>
                  <a:cubicBezTo>
                    <a:pt x="436" y="707"/>
                    <a:pt x="435" y="706"/>
                    <a:pt x="435" y="705"/>
                  </a:cubicBezTo>
                  <a:cubicBezTo>
                    <a:pt x="435" y="706"/>
                    <a:pt x="434" y="709"/>
                    <a:pt x="433" y="707"/>
                  </a:cubicBezTo>
                  <a:cubicBezTo>
                    <a:pt x="433" y="706"/>
                    <a:pt x="435" y="704"/>
                    <a:pt x="435" y="703"/>
                  </a:cubicBezTo>
                  <a:cubicBezTo>
                    <a:pt x="435" y="702"/>
                    <a:pt x="435" y="702"/>
                    <a:pt x="435" y="701"/>
                  </a:cubicBezTo>
                  <a:cubicBezTo>
                    <a:pt x="434" y="699"/>
                    <a:pt x="433" y="700"/>
                    <a:pt x="432" y="699"/>
                  </a:cubicBezTo>
                  <a:cubicBezTo>
                    <a:pt x="432" y="699"/>
                    <a:pt x="431" y="699"/>
                    <a:pt x="431" y="699"/>
                  </a:cubicBezTo>
                  <a:cubicBezTo>
                    <a:pt x="430" y="698"/>
                    <a:pt x="431" y="697"/>
                    <a:pt x="431" y="697"/>
                  </a:cubicBezTo>
                  <a:cubicBezTo>
                    <a:pt x="431" y="696"/>
                    <a:pt x="429" y="696"/>
                    <a:pt x="429" y="695"/>
                  </a:cubicBezTo>
                  <a:cubicBezTo>
                    <a:pt x="429" y="694"/>
                    <a:pt x="431" y="692"/>
                    <a:pt x="430" y="692"/>
                  </a:cubicBezTo>
                  <a:cubicBezTo>
                    <a:pt x="429" y="692"/>
                    <a:pt x="429" y="694"/>
                    <a:pt x="429" y="694"/>
                  </a:cubicBezTo>
                  <a:cubicBezTo>
                    <a:pt x="428" y="695"/>
                    <a:pt x="426" y="694"/>
                    <a:pt x="425" y="693"/>
                  </a:cubicBezTo>
                  <a:cubicBezTo>
                    <a:pt x="424" y="692"/>
                    <a:pt x="425" y="692"/>
                    <a:pt x="426" y="691"/>
                  </a:cubicBezTo>
                  <a:cubicBezTo>
                    <a:pt x="426" y="690"/>
                    <a:pt x="426" y="690"/>
                    <a:pt x="426" y="690"/>
                  </a:cubicBezTo>
                  <a:cubicBezTo>
                    <a:pt x="426" y="690"/>
                    <a:pt x="427" y="688"/>
                    <a:pt x="427" y="688"/>
                  </a:cubicBezTo>
                  <a:cubicBezTo>
                    <a:pt x="427" y="688"/>
                    <a:pt x="426" y="686"/>
                    <a:pt x="426" y="687"/>
                  </a:cubicBezTo>
                  <a:cubicBezTo>
                    <a:pt x="426" y="688"/>
                    <a:pt x="425" y="691"/>
                    <a:pt x="423" y="691"/>
                  </a:cubicBezTo>
                  <a:cubicBezTo>
                    <a:pt x="422" y="691"/>
                    <a:pt x="420" y="688"/>
                    <a:pt x="419" y="688"/>
                  </a:cubicBezTo>
                  <a:cubicBezTo>
                    <a:pt x="421" y="688"/>
                    <a:pt x="421" y="684"/>
                    <a:pt x="421" y="684"/>
                  </a:cubicBezTo>
                  <a:cubicBezTo>
                    <a:pt x="420" y="684"/>
                    <a:pt x="418" y="686"/>
                    <a:pt x="418" y="683"/>
                  </a:cubicBezTo>
                  <a:cubicBezTo>
                    <a:pt x="418" y="683"/>
                    <a:pt x="420" y="679"/>
                    <a:pt x="419" y="679"/>
                  </a:cubicBezTo>
                  <a:cubicBezTo>
                    <a:pt x="417" y="680"/>
                    <a:pt x="418" y="688"/>
                    <a:pt x="419" y="688"/>
                  </a:cubicBezTo>
                  <a:cubicBezTo>
                    <a:pt x="419" y="688"/>
                    <a:pt x="418" y="687"/>
                    <a:pt x="418" y="687"/>
                  </a:cubicBezTo>
                  <a:cubicBezTo>
                    <a:pt x="417" y="686"/>
                    <a:pt x="417" y="687"/>
                    <a:pt x="417" y="687"/>
                  </a:cubicBezTo>
                  <a:cubicBezTo>
                    <a:pt x="416" y="687"/>
                    <a:pt x="417" y="684"/>
                    <a:pt x="416" y="684"/>
                  </a:cubicBezTo>
                  <a:cubicBezTo>
                    <a:pt x="417" y="684"/>
                    <a:pt x="415" y="685"/>
                    <a:pt x="414" y="685"/>
                  </a:cubicBezTo>
                  <a:cubicBezTo>
                    <a:pt x="413" y="684"/>
                    <a:pt x="416" y="684"/>
                    <a:pt x="415" y="683"/>
                  </a:cubicBezTo>
                  <a:cubicBezTo>
                    <a:pt x="415" y="683"/>
                    <a:pt x="413" y="685"/>
                    <a:pt x="412" y="684"/>
                  </a:cubicBezTo>
                  <a:cubicBezTo>
                    <a:pt x="413" y="684"/>
                    <a:pt x="413" y="684"/>
                    <a:pt x="413" y="683"/>
                  </a:cubicBezTo>
                  <a:cubicBezTo>
                    <a:pt x="412" y="683"/>
                    <a:pt x="412" y="684"/>
                    <a:pt x="411" y="683"/>
                  </a:cubicBezTo>
                  <a:cubicBezTo>
                    <a:pt x="411" y="682"/>
                    <a:pt x="413" y="682"/>
                    <a:pt x="414" y="681"/>
                  </a:cubicBezTo>
                  <a:cubicBezTo>
                    <a:pt x="415" y="681"/>
                    <a:pt x="416" y="678"/>
                    <a:pt x="415" y="678"/>
                  </a:cubicBezTo>
                  <a:cubicBezTo>
                    <a:pt x="414" y="678"/>
                    <a:pt x="414" y="679"/>
                    <a:pt x="414" y="680"/>
                  </a:cubicBezTo>
                  <a:cubicBezTo>
                    <a:pt x="413" y="681"/>
                    <a:pt x="412" y="681"/>
                    <a:pt x="411" y="682"/>
                  </a:cubicBezTo>
                  <a:cubicBezTo>
                    <a:pt x="410" y="681"/>
                    <a:pt x="411" y="681"/>
                    <a:pt x="410" y="680"/>
                  </a:cubicBezTo>
                  <a:cubicBezTo>
                    <a:pt x="410" y="679"/>
                    <a:pt x="409" y="680"/>
                    <a:pt x="408" y="680"/>
                  </a:cubicBezTo>
                  <a:cubicBezTo>
                    <a:pt x="408" y="680"/>
                    <a:pt x="410" y="679"/>
                    <a:pt x="410" y="679"/>
                  </a:cubicBezTo>
                  <a:cubicBezTo>
                    <a:pt x="407" y="679"/>
                    <a:pt x="404" y="680"/>
                    <a:pt x="402" y="678"/>
                  </a:cubicBezTo>
                  <a:cubicBezTo>
                    <a:pt x="401" y="678"/>
                    <a:pt x="400" y="677"/>
                    <a:pt x="400" y="676"/>
                  </a:cubicBezTo>
                  <a:cubicBezTo>
                    <a:pt x="400" y="676"/>
                    <a:pt x="401" y="675"/>
                    <a:pt x="401" y="675"/>
                  </a:cubicBezTo>
                  <a:cubicBezTo>
                    <a:pt x="401" y="674"/>
                    <a:pt x="400" y="675"/>
                    <a:pt x="400" y="674"/>
                  </a:cubicBezTo>
                  <a:cubicBezTo>
                    <a:pt x="400" y="674"/>
                    <a:pt x="404" y="671"/>
                    <a:pt x="403" y="670"/>
                  </a:cubicBezTo>
                  <a:cubicBezTo>
                    <a:pt x="402" y="669"/>
                    <a:pt x="401" y="674"/>
                    <a:pt x="400" y="673"/>
                  </a:cubicBezTo>
                  <a:cubicBezTo>
                    <a:pt x="399" y="672"/>
                    <a:pt x="401" y="668"/>
                    <a:pt x="400" y="668"/>
                  </a:cubicBezTo>
                  <a:cubicBezTo>
                    <a:pt x="399" y="667"/>
                    <a:pt x="399" y="667"/>
                    <a:pt x="400" y="666"/>
                  </a:cubicBezTo>
                  <a:cubicBezTo>
                    <a:pt x="400" y="665"/>
                    <a:pt x="401" y="663"/>
                    <a:pt x="402" y="663"/>
                  </a:cubicBezTo>
                  <a:cubicBezTo>
                    <a:pt x="405" y="663"/>
                    <a:pt x="400" y="666"/>
                    <a:pt x="400" y="667"/>
                  </a:cubicBezTo>
                  <a:cubicBezTo>
                    <a:pt x="401" y="668"/>
                    <a:pt x="405" y="662"/>
                    <a:pt x="406" y="666"/>
                  </a:cubicBezTo>
                  <a:cubicBezTo>
                    <a:pt x="406" y="666"/>
                    <a:pt x="406" y="664"/>
                    <a:pt x="406" y="663"/>
                  </a:cubicBezTo>
                  <a:cubicBezTo>
                    <a:pt x="405" y="663"/>
                    <a:pt x="404" y="663"/>
                    <a:pt x="404" y="662"/>
                  </a:cubicBezTo>
                  <a:cubicBezTo>
                    <a:pt x="403" y="662"/>
                    <a:pt x="406" y="658"/>
                    <a:pt x="405" y="658"/>
                  </a:cubicBezTo>
                  <a:cubicBezTo>
                    <a:pt x="405" y="658"/>
                    <a:pt x="402" y="664"/>
                    <a:pt x="402" y="662"/>
                  </a:cubicBezTo>
                  <a:cubicBezTo>
                    <a:pt x="401" y="662"/>
                    <a:pt x="399" y="665"/>
                    <a:pt x="399" y="665"/>
                  </a:cubicBezTo>
                  <a:cubicBezTo>
                    <a:pt x="398" y="666"/>
                    <a:pt x="398" y="669"/>
                    <a:pt x="398" y="669"/>
                  </a:cubicBezTo>
                  <a:cubicBezTo>
                    <a:pt x="397" y="669"/>
                    <a:pt x="398" y="667"/>
                    <a:pt x="397" y="666"/>
                  </a:cubicBezTo>
                  <a:cubicBezTo>
                    <a:pt x="397" y="667"/>
                    <a:pt x="394" y="666"/>
                    <a:pt x="396" y="665"/>
                  </a:cubicBezTo>
                  <a:cubicBezTo>
                    <a:pt x="396" y="665"/>
                    <a:pt x="401" y="665"/>
                    <a:pt x="398" y="664"/>
                  </a:cubicBezTo>
                  <a:cubicBezTo>
                    <a:pt x="398" y="664"/>
                    <a:pt x="398" y="665"/>
                    <a:pt x="397" y="665"/>
                  </a:cubicBezTo>
                  <a:cubicBezTo>
                    <a:pt x="397" y="665"/>
                    <a:pt x="397" y="660"/>
                    <a:pt x="399" y="662"/>
                  </a:cubicBezTo>
                  <a:cubicBezTo>
                    <a:pt x="398" y="662"/>
                    <a:pt x="399" y="662"/>
                    <a:pt x="398" y="662"/>
                  </a:cubicBezTo>
                  <a:cubicBezTo>
                    <a:pt x="397" y="663"/>
                    <a:pt x="397" y="664"/>
                    <a:pt x="396" y="664"/>
                  </a:cubicBezTo>
                  <a:cubicBezTo>
                    <a:pt x="395" y="664"/>
                    <a:pt x="398" y="660"/>
                    <a:pt x="398" y="659"/>
                  </a:cubicBezTo>
                  <a:cubicBezTo>
                    <a:pt x="398" y="659"/>
                    <a:pt x="398" y="659"/>
                    <a:pt x="398" y="658"/>
                  </a:cubicBezTo>
                  <a:cubicBezTo>
                    <a:pt x="398" y="658"/>
                    <a:pt x="396" y="663"/>
                    <a:pt x="395" y="664"/>
                  </a:cubicBezTo>
                  <a:cubicBezTo>
                    <a:pt x="396" y="663"/>
                    <a:pt x="395" y="660"/>
                    <a:pt x="396" y="658"/>
                  </a:cubicBezTo>
                  <a:cubicBezTo>
                    <a:pt x="395" y="658"/>
                    <a:pt x="396" y="657"/>
                    <a:pt x="395" y="657"/>
                  </a:cubicBezTo>
                  <a:cubicBezTo>
                    <a:pt x="393" y="658"/>
                    <a:pt x="395" y="661"/>
                    <a:pt x="395" y="663"/>
                  </a:cubicBezTo>
                  <a:cubicBezTo>
                    <a:pt x="395" y="662"/>
                    <a:pt x="393" y="664"/>
                    <a:pt x="394" y="664"/>
                  </a:cubicBezTo>
                  <a:cubicBezTo>
                    <a:pt x="391" y="664"/>
                    <a:pt x="395" y="658"/>
                    <a:pt x="394" y="657"/>
                  </a:cubicBezTo>
                  <a:cubicBezTo>
                    <a:pt x="393" y="659"/>
                    <a:pt x="393" y="661"/>
                    <a:pt x="391" y="659"/>
                  </a:cubicBezTo>
                  <a:cubicBezTo>
                    <a:pt x="390" y="658"/>
                    <a:pt x="391" y="655"/>
                    <a:pt x="391" y="653"/>
                  </a:cubicBezTo>
                  <a:cubicBezTo>
                    <a:pt x="393" y="654"/>
                    <a:pt x="392" y="651"/>
                    <a:pt x="393" y="651"/>
                  </a:cubicBezTo>
                  <a:cubicBezTo>
                    <a:pt x="394" y="651"/>
                    <a:pt x="394" y="652"/>
                    <a:pt x="396" y="652"/>
                  </a:cubicBezTo>
                  <a:cubicBezTo>
                    <a:pt x="397" y="652"/>
                    <a:pt x="398" y="653"/>
                    <a:pt x="399" y="652"/>
                  </a:cubicBezTo>
                  <a:cubicBezTo>
                    <a:pt x="397" y="651"/>
                    <a:pt x="395" y="652"/>
                    <a:pt x="393" y="649"/>
                  </a:cubicBezTo>
                  <a:cubicBezTo>
                    <a:pt x="392" y="648"/>
                    <a:pt x="394" y="647"/>
                    <a:pt x="394" y="646"/>
                  </a:cubicBezTo>
                  <a:cubicBezTo>
                    <a:pt x="394" y="646"/>
                    <a:pt x="391" y="648"/>
                    <a:pt x="391" y="649"/>
                  </a:cubicBezTo>
                  <a:cubicBezTo>
                    <a:pt x="390" y="650"/>
                    <a:pt x="390" y="650"/>
                    <a:pt x="390" y="651"/>
                  </a:cubicBezTo>
                  <a:cubicBezTo>
                    <a:pt x="389" y="652"/>
                    <a:pt x="388" y="653"/>
                    <a:pt x="388" y="654"/>
                  </a:cubicBezTo>
                  <a:cubicBezTo>
                    <a:pt x="386" y="654"/>
                    <a:pt x="385" y="648"/>
                    <a:pt x="384" y="649"/>
                  </a:cubicBezTo>
                  <a:cubicBezTo>
                    <a:pt x="384" y="649"/>
                    <a:pt x="384" y="650"/>
                    <a:pt x="384" y="650"/>
                  </a:cubicBezTo>
                  <a:cubicBezTo>
                    <a:pt x="384" y="651"/>
                    <a:pt x="383" y="649"/>
                    <a:pt x="383" y="648"/>
                  </a:cubicBezTo>
                  <a:cubicBezTo>
                    <a:pt x="383" y="647"/>
                    <a:pt x="384" y="648"/>
                    <a:pt x="383" y="647"/>
                  </a:cubicBezTo>
                  <a:cubicBezTo>
                    <a:pt x="383" y="647"/>
                    <a:pt x="387" y="648"/>
                    <a:pt x="387" y="649"/>
                  </a:cubicBezTo>
                  <a:cubicBezTo>
                    <a:pt x="387" y="648"/>
                    <a:pt x="386" y="648"/>
                    <a:pt x="385" y="647"/>
                  </a:cubicBezTo>
                  <a:cubicBezTo>
                    <a:pt x="385" y="646"/>
                    <a:pt x="385" y="646"/>
                    <a:pt x="385" y="645"/>
                  </a:cubicBezTo>
                  <a:cubicBezTo>
                    <a:pt x="385" y="643"/>
                    <a:pt x="385" y="643"/>
                    <a:pt x="384" y="644"/>
                  </a:cubicBezTo>
                  <a:cubicBezTo>
                    <a:pt x="383" y="644"/>
                    <a:pt x="383" y="641"/>
                    <a:pt x="383" y="641"/>
                  </a:cubicBezTo>
                  <a:cubicBezTo>
                    <a:pt x="383" y="641"/>
                    <a:pt x="382" y="642"/>
                    <a:pt x="382" y="641"/>
                  </a:cubicBezTo>
                  <a:cubicBezTo>
                    <a:pt x="382" y="640"/>
                    <a:pt x="382" y="639"/>
                    <a:pt x="383" y="639"/>
                  </a:cubicBezTo>
                  <a:cubicBezTo>
                    <a:pt x="383" y="639"/>
                    <a:pt x="383" y="641"/>
                    <a:pt x="384" y="640"/>
                  </a:cubicBezTo>
                  <a:cubicBezTo>
                    <a:pt x="385" y="640"/>
                    <a:pt x="383" y="639"/>
                    <a:pt x="383" y="639"/>
                  </a:cubicBezTo>
                  <a:cubicBezTo>
                    <a:pt x="382" y="638"/>
                    <a:pt x="382" y="637"/>
                    <a:pt x="383" y="636"/>
                  </a:cubicBezTo>
                  <a:cubicBezTo>
                    <a:pt x="383" y="636"/>
                    <a:pt x="386" y="633"/>
                    <a:pt x="387" y="633"/>
                  </a:cubicBezTo>
                  <a:cubicBezTo>
                    <a:pt x="386" y="633"/>
                    <a:pt x="386" y="634"/>
                    <a:pt x="385" y="634"/>
                  </a:cubicBezTo>
                  <a:cubicBezTo>
                    <a:pt x="385" y="633"/>
                    <a:pt x="389" y="628"/>
                    <a:pt x="386" y="627"/>
                  </a:cubicBezTo>
                  <a:cubicBezTo>
                    <a:pt x="386" y="629"/>
                    <a:pt x="386" y="632"/>
                    <a:pt x="384" y="634"/>
                  </a:cubicBezTo>
                  <a:cubicBezTo>
                    <a:pt x="384" y="633"/>
                    <a:pt x="385" y="628"/>
                    <a:pt x="385" y="627"/>
                  </a:cubicBezTo>
                  <a:cubicBezTo>
                    <a:pt x="385" y="623"/>
                    <a:pt x="384" y="623"/>
                    <a:pt x="384" y="627"/>
                  </a:cubicBezTo>
                  <a:cubicBezTo>
                    <a:pt x="384" y="629"/>
                    <a:pt x="385" y="635"/>
                    <a:pt x="381" y="635"/>
                  </a:cubicBezTo>
                  <a:cubicBezTo>
                    <a:pt x="379" y="636"/>
                    <a:pt x="378" y="634"/>
                    <a:pt x="378" y="632"/>
                  </a:cubicBezTo>
                  <a:cubicBezTo>
                    <a:pt x="378" y="631"/>
                    <a:pt x="381" y="630"/>
                    <a:pt x="380" y="630"/>
                  </a:cubicBezTo>
                  <a:cubicBezTo>
                    <a:pt x="378" y="631"/>
                    <a:pt x="379" y="626"/>
                    <a:pt x="379" y="625"/>
                  </a:cubicBezTo>
                  <a:cubicBezTo>
                    <a:pt x="379" y="625"/>
                    <a:pt x="377" y="621"/>
                    <a:pt x="378" y="621"/>
                  </a:cubicBezTo>
                  <a:cubicBezTo>
                    <a:pt x="377" y="621"/>
                    <a:pt x="375" y="622"/>
                    <a:pt x="375" y="623"/>
                  </a:cubicBezTo>
                  <a:cubicBezTo>
                    <a:pt x="375" y="622"/>
                    <a:pt x="377" y="624"/>
                    <a:pt x="377" y="624"/>
                  </a:cubicBezTo>
                  <a:cubicBezTo>
                    <a:pt x="378" y="625"/>
                    <a:pt x="378" y="626"/>
                    <a:pt x="378" y="627"/>
                  </a:cubicBezTo>
                  <a:cubicBezTo>
                    <a:pt x="378" y="628"/>
                    <a:pt x="378" y="630"/>
                    <a:pt x="378" y="630"/>
                  </a:cubicBezTo>
                  <a:cubicBezTo>
                    <a:pt x="376" y="632"/>
                    <a:pt x="377" y="630"/>
                    <a:pt x="377" y="629"/>
                  </a:cubicBezTo>
                  <a:cubicBezTo>
                    <a:pt x="376" y="629"/>
                    <a:pt x="376" y="630"/>
                    <a:pt x="376" y="630"/>
                  </a:cubicBezTo>
                  <a:cubicBezTo>
                    <a:pt x="376" y="630"/>
                    <a:pt x="375" y="629"/>
                    <a:pt x="375" y="629"/>
                  </a:cubicBezTo>
                  <a:cubicBezTo>
                    <a:pt x="375" y="629"/>
                    <a:pt x="375" y="628"/>
                    <a:pt x="374" y="629"/>
                  </a:cubicBezTo>
                  <a:cubicBezTo>
                    <a:pt x="374" y="629"/>
                    <a:pt x="374" y="630"/>
                    <a:pt x="374" y="631"/>
                  </a:cubicBezTo>
                  <a:cubicBezTo>
                    <a:pt x="372" y="633"/>
                    <a:pt x="372" y="628"/>
                    <a:pt x="374" y="627"/>
                  </a:cubicBezTo>
                  <a:cubicBezTo>
                    <a:pt x="372" y="626"/>
                    <a:pt x="375" y="625"/>
                    <a:pt x="374" y="624"/>
                  </a:cubicBezTo>
                  <a:cubicBezTo>
                    <a:pt x="374" y="624"/>
                    <a:pt x="374" y="624"/>
                    <a:pt x="373" y="624"/>
                  </a:cubicBezTo>
                  <a:cubicBezTo>
                    <a:pt x="373" y="624"/>
                    <a:pt x="375" y="623"/>
                    <a:pt x="374" y="623"/>
                  </a:cubicBezTo>
                  <a:cubicBezTo>
                    <a:pt x="374" y="623"/>
                    <a:pt x="374" y="622"/>
                    <a:pt x="374" y="622"/>
                  </a:cubicBezTo>
                  <a:cubicBezTo>
                    <a:pt x="373" y="623"/>
                    <a:pt x="373" y="624"/>
                    <a:pt x="373" y="625"/>
                  </a:cubicBezTo>
                  <a:cubicBezTo>
                    <a:pt x="372" y="625"/>
                    <a:pt x="373" y="626"/>
                    <a:pt x="372" y="626"/>
                  </a:cubicBezTo>
                  <a:cubicBezTo>
                    <a:pt x="370" y="628"/>
                    <a:pt x="371" y="625"/>
                    <a:pt x="371" y="624"/>
                  </a:cubicBezTo>
                  <a:cubicBezTo>
                    <a:pt x="371" y="623"/>
                    <a:pt x="371" y="622"/>
                    <a:pt x="372" y="621"/>
                  </a:cubicBezTo>
                  <a:cubicBezTo>
                    <a:pt x="372" y="621"/>
                    <a:pt x="375" y="619"/>
                    <a:pt x="375" y="619"/>
                  </a:cubicBezTo>
                  <a:cubicBezTo>
                    <a:pt x="374" y="618"/>
                    <a:pt x="371" y="619"/>
                    <a:pt x="371" y="619"/>
                  </a:cubicBezTo>
                  <a:cubicBezTo>
                    <a:pt x="370" y="620"/>
                    <a:pt x="370" y="623"/>
                    <a:pt x="369" y="623"/>
                  </a:cubicBezTo>
                  <a:cubicBezTo>
                    <a:pt x="369" y="623"/>
                    <a:pt x="367" y="621"/>
                    <a:pt x="367" y="621"/>
                  </a:cubicBezTo>
                  <a:cubicBezTo>
                    <a:pt x="367" y="620"/>
                    <a:pt x="367" y="616"/>
                    <a:pt x="368" y="617"/>
                  </a:cubicBezTo>
                  <a:cubicBezTo>
                    <a:pt x="370" y="618"/>
                    <a:pt x="368" y="619"/>
                    <a:pt x="368" y="620"/>
                  </a:cubicBezTo>
                  <a:cubicBezTo>
                    <a:pt x="368" y="620"/>
                    <a:pt x="369" y="619"/>
                    <a:pt x="369" y="619"/>
                  </a:cubicBezTo>
                  <a:cubicBezTo>
                    <a:pt x="370" y="618"/>
                    <a:pt x="369" y="617"/>
                    <a:pt x="369" y="616"/>
                  </a:cubicBezTo>
                  <a:cubicBezTo>
                    <a:pt x="369" y="616"/>
                    <a:pt x="371" y="617"/>
                    <a:pt x="371" y="618"/>
                  </a:cubicBezTo>
                  <a:cubicBezTo>
                    <a:pt x="371" y="616"/>
                    <a:pt x="369" y="615"/>
                    <a:pt x="368" y="614"/>
                  </a:cubicBezTo>
                  <a:cubicBezTo>
                    <a:pt x="367" y="613"/>
                    <a:pt x="366" y="612"/>
                    <a:pt x="366" y="611"/>
                  </a:cubicBezTo>
                  <a:cubicBezTo>
                    <a:pt x="366" y="611"/>
                    <a:pt x="367" y="609"/>
                    <a:pt x="366" y="608"/>
                  </a:cubicBezTo>
                  <a:cubicBezTo>
                    <a:pt x="366" y="609"/>
                    <a:pt x="363" y="608"/>
                    <a:pt x="364" y="609"/>
                  </a:cubicBezTo>
                  <a:cubicBezTo>
                    <a:pt x="364" y="608"/>
                    <a:pt x="364" y="608"/>
                    <a:pt x="364" y="608"/>
                  </a:cubicBezTo>
                  <a:cubicBezTo>
                    <a:pt x="364" y="608"/>
                    <a:pt x="361" y="609"/>
                    <a:pt x="362" y="607"/>
                  </a:cubicBezTo>
                  <a:cubicBezTo>
                    <a:pt x="362" y="606"/>
                    <a:pt x="364" y="606"/>
                    <a:pt x="364" y="606"/>
                  </a:cubicBezTo>
                  <a:cubicBezTo>
                    <a:pt x="364" y="605"/>
                    <a:pt x="361" y="606"/>
                    <a:pt x="363" y="604"/>
                  </a:cubicBezTo>
                  <a:cubicBezTo>
                    <a:pt x="362" y="604"/>
                    <a:pt x="362" y="604"/>
                    <a:pt x="361" y="604"/>
                  </a:cubicBezTo>
                  <a:cubicBezTo>
                    <a:pt x="361" y="603"/>
                    <a:pt x="361" y="603"/>
                    <a:pt x="361" y="603"/>
                  </a:cubicBezTo>
                  <a:cubicBezTo>
                    <a:pt x="361" y="602"/>
                    <a:pt x="360" y="601"/>
                    <a:pt x="362" y="601"/>
                  </a:cubicBezTo>
                  <a:cubicBezTo>
                    <a:pt x="363" y="601"/>
                    <a:pt x="364" y="603"/>
                    <a:pt x="365" y="603"/>
                  </a:cubicBezTo>
                  <a:cubicBezTo>
                    <a:pt x="364" y="603"/>
                    <a:pt x="362" y="601"/>
                    <a:pt x="361" y="600"/>
                  </a:cubicBezTo>
                  <a:cubicBezTo>
                    <a:pt x="361" y="599"/>
                    <a:pt x="363" y="597"/>
                    <a:pt x="364" y="599"/>
                  </a:cubicBezTo>
                  <a:cubicBezTo>
                    <a:pt x="363" y="595"/>
                    <a:pt x="360" y="600"/>
                    <a:pt x="360" y="600"/>
                  </a:cubicBezTo>
                  <a:cubicBezTo>
                    <a:pt x="360" y="600"/>
                    <a:pt x="360" y="596"/>
                    <a:pt x="360" y="596"/>
                  </a:cubicBezTo>
                  <a:cubicBezTo>
                    <a:pt x="359" y="596"/>
                    <a:pt x="360" y="598"/>
                    <a:pt x="358" y="597"/>
                  </a:cubicBezTo>
                  <a:cubicBezTo>
                    <a:pt x="358" y="597"/>
                    <a:pt x="358" y="596"/>
                    <a:pt x="358" y="595"/>
                  </a:cubicBezTo>
                  <a:cubicBezTo>
                    <a:pt x="358" y="595"/>
                    <a:pt x="358" y="591"/>
                    <a:pt x="359" y="591"/>
                  </a:cubicBezTo>
                  <a:cubicBezTo>
                    <a:pt x="358" y="592"/>
                    <a:pt x="358" y="594"/>
                    <a:pt x="357" y="594"/>
                  </a:cubicBezTo>
                  <a:cubicBezTo>
                    <a:pt x="357" y="594"/>
                    <a:pt x="356" y="593"/>
                    <a:pt x="356" y="593"/>
                  </a:cubicBezTo>
                  <a:cubicBezTo>
                    <a:pt x="356" y="594"/>
                    <a:pt x="356" y="594"/>
                    <a:pt x="356" y="594"/>
                  </a:cubicBezTo>
                  <a:cubicBezTo>
                    <a:pt x="356" y="594"/>
                    <a:pt x="355" y="594"/>
                    <a:pt x="355" y="594"/>
                  </a:cubicBezTo>
                  <a:cubicBezTo>
                    <a:pt x="354" y="594"/>
                    <a:pt x="354" y="593"/>
                    <a:pt x="353" y="592"/>
                  </a:cubicBezTo>
                  <a:cubicBezTo>
                    <a:pt x="352" y="590"/>
                    <a:pt x="352" y="589"/>
                    <a:pt x="352" y="587"/>
                  </a:cubicBezTo>
                  <a:cubicBezTo>
                    <a:pt x="351" y="588"/>
                    <a:pt x="348" y="581"/>
                    <a:pt x="349" y="580"/>
                  </a:cubicBezTo>
                  <a:cubicBezTo>
                    <a:pt x="348" y="580"/>
                    <a:pt x="349" y="582"/>
                    <a:pt x="349" y="582"/>
                  </a:cubicBezTo>
                  <a:cubicBezTo>
                    <a:pt x="349" y="582"/>
                    <a:pt x="348" y="581"/>
                    <a:pt x="347" y="580"/>
                  </a:cubicBezTo>
                  <a:cubicBezTo>
                    <a:pt x="346" y="581"/>
                    <a:pt x="348" y="582"/>
                    <a:pt x="349" y="583"/>
                  </a:cubicBezTo>
                  <a:cubicBezTo>
                    <a:pt x="349" y="583"/>
                    <a:pt x="348" y="585"/>
                    <a:pt x="349" y="585"/>
                  </a:cubicBezTo>
                  <a:cubicBezTo>
                    <a:pt x="350" y="586"/>
                    <a:pt x="350" y="588"/>
                    <a:pt x="351" y="589"/>
                  </a:cubicBezTo>
                  <a:cubicBezTo>
                    <a:pt x="350" y="589"/>
                    <a:pt x="352" y="594"/>
                    <a:pt x="351" y="594"/>
                  </a:cubicBezTo>
                  <a:cubicBezTo>
                    <a:pt x="349" y="595"/>
                    <a:pt x="349" y="591"/>
                    <a:pt x="348" y="591"/>
                  </a:cubicBezTo>
                  <a:cubicBezTo>
                    <a:pt x="348" y="592"/>
                    <a:pt x="348" y="592"/>
                    <a:pt x="348" y="592"/>
                  </a:cubicBezTo>
                  <a:cubicBezTo>
                    <a:pt x="347" y="592"/>
                    <a:pt x="347" y="592"/>
                    <a:pt x="347" y="593"/>
                  </a:cubicBezTo>
                  <a:cubicBezTo>
                    <a:pt x="347" y="592"/>
                    <a:pt x="346" y="592"/>
                    <a:pt x="345" y="591"/>
                  </a:cubicBezTo>
                  <a:cubicBezTo>
                    <a:pt x="346" y="591"/>
                    <a:pt x="344" y="585"/>
                    <a:pt x="344" y="584"/>
                  </a:cubicBezTo>
                  <a:cubicBezTo>
                    <a:pt x="343" y="586"/>
                    <a:pt x="344" y="588"/>
                    <a:pt x="342" y="586"/>
                  </a:cubicBezTo>
                  <a:cubicBezTo>
                    <a:pt x="342" y="586"/>
                    <a:pt x="342" y="585"/>
                    <a:pt x="342" y="585"/>
                  </a:cubicBezTo>
                  <a:cubicBezTo>
                    <a:pt x="341" y="585"/>
                    <a:pt x="341" y="585"/>
                    <a:pt x="341" y="585"/>
                  </a:cubicBezTo>
                  <a:cubicBezTo>
                    <a:pt x="340" y="585"/>
                    <a:pt x="338" y="584"/>
                    <a:pt x="338" y="584"/>
                  </a:cubicBezTo>
                  <a:cubicBezTo>
                    <a:pt x="337" y="585"/>
                    <a:pt x="338" y="585"/>
                    <a:pt x="337" y="586"/>
                  </a:cubicBezTo>
                  <a:cubicBezTo>
                    <a:pt x="338" y="586"/>
                    <a:pt x="340" y="586"/>
                    <a:pt x="341" y="587"/>
                  </a:cubicBezTo>
                  <a:cubicBezTo>
                    <a:pt x="342" y="588"/>
                    <a:pt x="341" y="588"/>
                    <a:pt x="341" y="590"/>
                  </a:cubicBezTo>
                  <a:cubicBezTo>
                    <a:pt x="345" y="588"/>
                    <a:pt x="344" y="591"/>
                    <a:pt x="343" y="593"/>
                  </a:cubicBezTo>
                  <a:cubicBezTo>
                    <a:pt x="343" y="593"/>
                    <a:pt x="342" y="593"/>
                    <a:pt x="342" y="592"/>
                  </a:cubicBezTo>
                  <a:cubicBezTo>
                    <a:pt x="341" y="592"/>
                    <a:pt x="342" y="593"/>
                    <a:pt x="342" y="593"/>
                  </a:cubicBezTo>
                  <a:cubicBezTo>
                    <a:pt x="341" y="594"/>
                    <a:pt x="341" y="593"/>
                    <a:pt x="341" y="594"/>
                  </a:cubicBezTo>
                  <a:cubicBezTo>
                    <a:pt x="341" y="594"/>
                    <a:pt x="334" y="589"/>
                    <a:pt x="333" y="588"/>
                  </a:cubicBezTo>
                  <a:cubicBezTo>
                    <a:pt x="332" y="587"/>
                    <a:pt x="331" y="586"/>
                    <a:pt x="330" y="584"/>
                  </a:cubicBezTo>
                  <a:cubicBezTo>
                    <a:pt x="329" y="584"/>
                    <a:pt x="327" y="582"/>
                    <a:pt x="329" y="582"/>
                  </a:cubicBezTo>
                  <a:cubicBezTo>
                    <a:pt x="327" y="581"/>
                    <a:pt x="324" y="583"/>
                    <a:pt x="324" y="580"/>
                  </a:cubicBezTo>
                  <a:cubicBezTo>
                    <a:pt x="323" y="579"/>
                    <a:pt x="325" y="580"/>
                    <a:pt x="325" y="578"/>
                  </a:cubicBezTo>
                  <a:cubicBezTo>
                    <a:pt x="325" y="578"/>
                    <a:pt x="323" y="579"/>
                    <a:pt x="323" y="579"/>
                  </a:cubicBezTo>
                  <a:cubicBezTo>
                    <a:pt x="321" y="579"/>
                    <a:pt x="320" y="578"/>
                    <a:pt x="319" y="577"/>
                  </a:cubicBezTo>
                  <a:cubicBezTo>
                    <a:pt x="323" y="577"/>
                    <a:pt x="319" y="573"/>
                    <a:pt x="321" y="572"/>
                  </a:cubicBezTo>
                  <a:cubicBezTo>
                    <a:pt x="322" y="572"/>
                    <a:pt x="323" y="576"/>
                    <a:pt x="323" y="577"/>
                  </a:cubicBezTo>
                  <a:cubicBezTo>
                    <a:pt x="323" y="576"/>
                    <a:pt x="322" y="574"/>
                    <a:pt x="324" y="573"/>
                  </a:cubicBezTo>
                  <a:cubicBezTo>
                    <a:pt x="324" y="573"/>
                    <a:pt x="322" y="571"/>
                    <a:pt x="321" y="571"/>
                  </a:cubicBezTo>
                  <a:cubicBezTo>
                    <a:pt x="320" y="571"/>
                    <a:pt x="319" y="573"/>
                    <a:pt x="318" y="574"/>
                  </a:cubicBezTo>
                  <a:cubicBezTo>
                    <a:pt x="316" y="576"/>
                    <a:pt x="310" y="576"/>
                    <a:pt x="309" y="573"/>
                  </a:cubicBezTo>
                  <a:cubicBezTo>
                    <a:pt x="309" y="573"/>
                    <a:pt x="310" y="571"/>
                    <a:pt x="309" y="571"/>
                  </a:cubicBezTo>
                  <a:cubicBezTo>
                    <a:pt x="309" y="571"/>
                    <a:pt x="309" y="570"/>
                    <a:pt x="310" y="570"/>
                  </a:cubicBezTo>
                  <a:cubicBezTo>
                    <a:pt x="310" y="570"/>
                    <a:pt x="310" y="570"/>
                    <a:pt x="311" y="569"/>
                  </a:cubicBezTo>
                  <a:cubicBezTo>
                    <a:pt x="310" y="569"/>
                    <a:pt x="310" y="570"/>
                    <a:pt x="309" y="570"/>
                  </a:cubicBezTo>
                  <a:cubicBezTo>
                    <a:pt x="309" y="568"/>
                    <a:pt x="308" y="571"/>
                    <a:pt x="307" y="572"/>
                  </a:cubicBezTo>
                  <a:cubicBezTo>
                    <a:pt x="305" y="572"/>
                    <a:pt x="303" y="571"/>
                    <a:pt x="302" y="571"/>
                  </a:cubicBezTo>
                  <a:cubicBezTo>
                    <a:pt x="298" y="570"/>
                    <a:pt x="291" y="573"/>
                    <a:pt x="290" y="569"/>
                  </a:cubicBezTo>
                  <a:cubicBezTo>
                    <a:pt x="289" y="569"/>
                    <a:pt x="289" y="569"/>
                    <a:pt x="288" y="569"/>
                  </a:cubicBezTo>
                  <a:cubicBezTo>
                    <a:pt x="287" y="568"/>
                    <a:pt x="286" y="568"/>
                    <a:pt x="286" y="566"/>
                  </a:cubicBezTo>
                  <a:cubicBezTo>
                    <a:pt x="285" y="565"/>
                    <a:pt x="287" y="564"/>
                    <a:pt x="285" y="563"/>
                  </a:cubicBezTo>
                  <a:cubicBezTo>
                    <a:pt x="284" y="563"/>
                    <a:pt x="284" y="566"/>
                    <a:pt x="283" y="566"/>
                  </a:cubicBezTo>
                  <a:cubicBezTo>
                    <a:pt x="282" y="567"/>
                    <a:pt x="283" y="566"/>
                    <a:pt x="281" y="566"/>
                  </a:cubicBezTo>
                  <a:cubicBezTo>
                    <a:pt x="281" y="566"/>
                    <a:pt x="282" y="566"/>
                    <a:pt x="282" y="566"/>
                  </a:cubicBezTo>
                  <a:cubicBezTo>
                    <a:pt x="282" y="566"/>
                    <a:pt x="279" y="566"/>
                    <a:pt x="279" y="565"/>
                  </a:cubicBezTo>
                  <a:cubicBezTo>
                    <a:pt x="279" y="565"/>
                    <a:pt x="281" y="561"/>
                    <a:pt x="281" y="561"/>
                  </a:cubicBezTo>
                  <a:cubicBezTo>
                    <a:pt x="280" y="561"/>
                    <a:pt x="279" y="563"/>
                    <a:pt x="278" y="563"/>
                  </a:cubicBezTo>
                  <a:cubicBezTo>
                    <a:pt x="278" y="563"/>
                    <a:pt x="277" y="563"/>
                    <a:pt x="276" y="562"/>
                  </a:cubicBezTo>
                  <a:cubicBezTo>
                    <a:pt x="276" y="562"/>
                    <a:pt x="277" y="561"/>
                    <a:pt x="278" y="561"/>
                  </a:cubicBezTo>
                  <a:cubicBezTo>
                    <a:pt x="276" y="561"/>
                    <a:pt x="275" y="562"/>
                    <a:pt x="274" y="562"/>
                  </a:cubicBezTo>
                  <a:cubicBezTo>
                    <a:pt x="273" y="562"/>
                    <a:pt x="276" y="560"/>
                    <a:pt x="276" y="559"/>
                  </a:cubicBezTo>
                  <a:cubicBezTo>
                    <a:pt x="275" y="559"/>
                    <a:pt x="273" y="560"/>
                    <a:pt x="274" y="558"/>
                  </a:cubicBezTo>
                  <a:cubicBezTo>
                    <a:pt x="274" y="555"/>
                    <a:pt x="277" y="558"/>
                    <a:pt x="278" y="557"/>
                  </a:cubicBezTo>
                  <a:cubicBezTo>
                    <a:pt x="277" y="556"/>
                    <a:pt x="275" y="556"/>
                    <a:pt x="274" y="556"/>
                  </a:cubicBezTo>
                  <a:cubicBezTo>
                    <a:pt x="273" y="557"/>
                    <a:pt x="272" y="559"/>
                    <a:pt x="271" y="558"/>
                  </a:cubicBezTo>
                  <a:cubicBezTo>
                    <a:pt x="271" y="558"/>
                    <a:pt x="272" y="557"/>
                    <a:pt x="271" y="557"/>
                  </a:cubicBezTo>
                  <a:cubicBezTo>
                    <a:pt x="270" y="557"/>
                    <a:pt x="270" y="558"/>
                    <a:pt x="269" y="559"/>
                  </a:cubicBezTo>
                  <a:cubicBezTo>
                    <a:pt x="270" y="558"/>
                    <a:pt x="266" y="559"/>
                    <a:pt x="267" y="560"/>
                  </a:cubicBezTo>
                  <a:cubicBezTo>
                    <a:pt x="266" y="560"/>
                    <a:pt x="266" y="559"/>
                    <a:pt x="266" y="559"/>
                  </a:cubicBezTo>
                  <a:cubicBezTo>
                    <a:pt x="266" y="558"/>
                    <a:pt x="264" y="562"/>
                    <a:pt x="264" y="559"/>
                  </a:cubicBezTo>
                  <a:cubicBezTo>
                    <a:pt x="264" y="558"/>
                    <a:pt x="266" y="555"/>
                    <a:pt x="267" y="555"/>
                  </a:cubicBezTo>
                  <a:cubicBezTo>
                    <a:pt x="265" y="554"/>
                    <a:pt x="266" y="557"/>
                    <a:pt x="264" y="557"/>
                  </a:cubicBezTo>
                  <a:cubicBezTo>
                    <a:pt x="264" y="556"/>
                    <a:pt x="262" y="557"/>
                    <a:pt x="262" y="557"/>
                  </a:cubicBezTo>
                  <a:cubicBezTo>
                    <a:pt x="263" y="558"/>
                    <a:pt x="264" y="557"/>
                    <a:pt x="262" y="559"/>
                  </a:cubicBezTo>
                  <a:cubicBezTo>
                    <a:pt x="262" y="559"/>
                    <a:pt x="260" y="562"/>
                    <a:pt x="260" y="562"/>
                  </a:cubicBezTo>
                  <a:cubicBezTo>
                    <a:pt x="261" y="562"/>
                    <a:pt x="261" y="561"/>
                    <a:pt x="261" y="561"/>
                  </a:cubicBezTo>
                  <a:cubicBezTo>
                    <a:pt x="262" y="561"/>
                    <a:pt x="261" y="562"/>
                    <a:pt x="262" y="563"/>
                  </a:cubicBezTo>
                  <a:cubicBezTo>
                    <a:pt x="262" y="563"/>
                    <a:pt x="263" y="561"/>
                    <a:pt x="264" y="561"/>
                  </a:cubicBezTo>
                  <a:cubicBezTo>
                    <a:pt x="264" y="562"/>
                    <a:pt x="264" y="562"/>
                    <a:pt x="264" y="562"/>
                  </a:cubicBezTo>
                  <a:cubicBezTo>
                    <a:pt x="264" y="563"/>
                    <a:pt x="263" y="562"/>
                    <a:pt x="263" y="562"/>
                  </a:cubicBezTo>
                  <a:cubicBezTo>
                    <a:pt x="263" y="562"/>
                    <a:pt x="262" y="563"/>
                    <a:pt x="262" y="563"/>
                  </a:cubicBezTo>
                  <a:cubicBezTo>
                    <a:pt x="261" y="564"/>
                    <a:pt x="260" y="564"/>
                    <a:pt x="259" y="565"/>
                  </a:cubicBezTo>
                  <a:cubicBezTo>
                    <a:pt x="260" y="565"/>
                    <a:pt x="260" y="565"/>
                    <a:pt x="260" y="565"/>
                  </a:cubicBezTo>
                  <a:cubicBezTo>
                    <a:pt x="262" y="563"/>
                    <a:pt x="263" y="565"/>
                    <a:pt x="264" y="563"/>
                  </a:cubicBezTo>
                  <a:cubicBezTo>
                    <a:pt x="266" y="564"/>
                    <a:pt x="263" y="569"/>
                    <a:pt x="262" y="567"/>
                  </a:cubicBezTo>
                  <a:cubicBezTo>
                    <a:pt x="262" y="567"/>
                    <a:pt x="262" y="569"/>
                    <a:pt x="262" y="568"/>
                  </a:cubicBezTo>
                  <a:cubicBezTo>
                    <a:pt x="262" y="569"/>
                    <a:pt x="263" y="568"/>
                    <a:pt x="263" y="568"/>
                  </a:cubicBezTo>
                  <a:cubicBezTo>
                    <a:pt x="264" y="568"/>
                    <a:pt x="263" y="569"/>
                    <a:pt x="264" y="570"/>
                  </a:cubicBezTo>
                  <a:cubicBezTo>
                    <a:pt x="264" y="570"/>
                    <a:pt x="264" y="570"/>
                    <a:pt x="265" y="569"/>
                  </a:cubicBezTo>
                  <a:cubicBezTo>
                    <a:pt x="265" y="570"/>
                    <a:pt x="265" y="570"/>
                    <a:pt x="265" y="570"/>
                  </a:cubicBezTo>
                  <a:cubicBezTo>
                    <a:pt x="264" y="570"/>
                    <a:pt x="263" y="571"/>
                    <a:pt x="263" y="571"/>
                  </a:cubicBezTo>
                  <a:cubicBezTo>
                    <a:pt x="262" y="570"/>
                    <a:pt x="263" y="569"/>
                    <a:pt x="262" y="569"/>
                  </a:cubicBezTo>
                  <a:cubicBezTo>
                    <a:pt x="262" y="569"/>
                    <a:pt x="261" y="572"/>
                    <a:pt x="261" y="572"/>
                  </a:cubicBezTo>
                  <a:cubicBezTo>
                    <a:pt x="261" y="571"/>
                    <a:pt x="261" y="571"/>
                    <a:pt x="261" y="571"/>
                  </a:cubicBezTo>
                  <a:cubicBezTo>
                    <a:pt x="260" y="571"/>
                    <a:pt x="258" y="574"/>
                    <a:pt x="257" y="571"/>
                  </a:cubicBezTo>
                  <a:cubicBezTo>
                    <a:pt x="257" y="571"/>
                    <a:pt x="257" y="571"/>
                    <a:pt x="257" y="571"/>
                  </a:cubicBezTo>
                  <a:cubicBezTo>
                    <a:pt x="256" y="571"/>
                    <a:pt x="256" y="572"/>
                    <a:pt x="256" y="573"/>
                  </a:cubicBezTo>
                  <a:cubicBezTo>
                    <a:pt x="255" y="573"/>
                    <a:pt x="256" y="570"/>
                    <a:pt x="255" y="570"/>
                  </a:cubicBezTo>
                  <a:cubicBezTo>
                    <a:pt x="255" y="570"/>
                    <a:pt x="254" y="574"/>
                    <a:pt x="254" y="574"/>
                  </a:cubicBezTo>
                  <a:cubicBezTo>
                    <a:pt x="253" y="575"/>
                    <a:pt x="254" y="572"/>
                    <a:pt x="253" y="572"/>
                  </a:cubicBezTo>
                  <a:cubicBezTo>
                    <a:pt x="252" y="572"/>
                    <a:pt x="253" y="575"/>
                    <a:pt x="252" y="575"/>
                  </a:cubicBezTo>
                  <a:cubicBezTo>
                    <a:pt x="252" y="575"/>
                    <a:pt x="252" y="574"/>
                    <a:pt x="251" y="574"/>
                  </a:cubicBezTo>
                  <a:cubicBezTo>
                    <a:pt x="252" y="574"/>
                    <a:pt x="250" y="578"/>
                    <a:pt x="249" y="578"/>
                  </a:cubicBezTo>
                  <a:cubicBezTo>
                    <a:pt x="247" y="580"/>
                    <a:pt x="249" y="576"/>
                    <a:pt x="250" y="575"/>
                  </a:cubicBezTo>
                  <a:cubicBezTo>
                    <a:pt x="249" y="575"/>
                    <a:pt x="248" y="578"/>
                    <a:pt x="248" y="578"/>
                  </a:cubicBezTo>
                  <a:cubicBezTo>
                    <a:pt x="248" y="578"/>
                    <a:pt x="248" y="577"/>
                    <a:pt x="248" y="577"/>
                  </a:cubicBezTo>
                  <a:cubicBezTo>
                    <a:pt x="247" y="577"/>
                    <a:pt x="245" y="581"/>
                    <a:pt x="245" y="581"/>
                  </a:cubicBezTo>
                  <a:cubicBezTo>
                    <a:pt x="244" y="582"/>
                    <a:pt x="243" y="580"/>
                    <a:pt x="242" y="580"/>
                  </a:cubicBezTo>
                  <a:cubicBezTo>
                    <a:pt x="242" y="580"/>
                    <a:pt x="244" y="581"/>
                    <a:pt x="243" y="582"/>
                  </a:cubicBezTo>
                  <a:cubicBezTo>
                    <a:pt x="242" y="582"/>
                    <a:pt x="240" y="582"/>
                    <a:pt x="239" y="582"/>
                  </a:cubicBezTo>
                  <a:cubicBezTo>
                    <a:pt x="235" y="580"/>
                    <a:pt x="242" y="578"/>
                    <a:pt x="241" y="577"/>
                  </a:cubicBezTo>
                  <a:cubicBezTo>
                    <a:pt x="241" y="577"/>
                    <a:pt x="243" y="577"/>
                    <a:pt x="243" y="577"/>
                  </a:cubicBezTo>
                  <a:cubicBezTo>
                    <a:pt x="243" y="577"/>
                    <a:pt x="244" y="575"/>
                    <a:pt x="244" y="574"/>
                  </a:cubicBezTo>
                  <a:cubicBezTo>
                    <a:pt x="244" y="575"/>
                    <a:pt x="240" y="576"/>
                    <a:pt x="239" y="575"/>
                  </a:cubicBezTo>
                  <a:cubicBezTo>
                    <a:pt x="238" y="572"/>
                    <a:pt x="241" y="569"/>
                    <a:pt x="242" y="567"/>
                  </a:cubicBezTo>
                  <a:cubicBezTo>
                    <a:pt x="243" y="564"/>
                    <a:pt x="243" y="561"/>
                    <a:pt x="245" y="559"/>
                  </a:cubicBezTo>
                  <a:cubicBezTo>
                    <a:pt x="248" y="556"/>
                    <a:pt x="254" y="559"/>
                    <a:pt x="258" y="560"/>
                  </a:cubicBezTo>
                  <a:cubicBezTo>
                    <a:pt x="257" y="557"/>
                    <a:pt x="251" y="558"/>
                    <a:pt x="251" y="555"/>
                  </a:cubicBezTo>
                  <a:cubicBezTo>
                    <a:pt x="251" y="553"/>
                    <a:pt x="255" y="551"/>
                    <a:pt x="257" y="550"/>
                  </a:cubicBezTo>
                  <a:cubicBezTo>
                    <a:pt x="255" y="550"/>
                    <a:pt x="254" y="551"/>
                    <a:pt x="253" y="552"/>
                  </a:cubicBezTo>
                  <a:cubicBezTo>
                    <a:pt x="252" y="553"/>
                    <a:pt x="251" y="555"/>
                    <a:pt x="249" y="555"/>
                  </a:cubicBezTo>
                  <a:cubicBezTo>
                    <a:pt x="248" y="554"/>
                    <a:pt x="249" y="551"/>
                    <a:pt x="247" y="550"/>
                  </a:cubicBezTo>
                  <a:cubicBezTo>
                    <a:pt x="246" y="551"/>
                    <a:pt x="247" y="553"/>
                    <a:pt x="246" y="554"/>
                  </a:cubicBezTo>
                  <a:cubicBezTo>
                    <a:pt x="246" y="555"/>
                    <a:pt x="244" y="556"/>
                    <a:pt x="243" y="556"/>
                  </a:cubicBezTo>
                  <a:cubicBezTo>
                    <a:pt x="242" y="557"/>
                    <a:pt x="241" y="557"/>
                    <a:pt x="240" y="558"/>
                  </a:cubicBezTo>
                  <a:cubicBezTo>
                    <a:pt x="239" y="559"/>
                    <a:pt x="240" y="561"/>
                    <a:pt x="239" y="562"/>
                  </a:cubicBezTo>
                  <a:cubicBezTo>
                    <a:pt x="239" y="561"/>
                    <a:pt x="239" y="561"/>
                    <a:pt x="238" y="561"/>
                  </a:cubicBezTo>
                  <a:cubicBezTo>
                    <a:pt x="238" y="561"/>
                    <a:pt x="238" y="562"/>
                    <a:pt x="238" y="562"/>
                  </a:cubicBezTo>
                  <a:cubicBezTo>
                    <a:pt x="236" y="563"/>
                    <a:pt x="236" y="565"/>
                    <a:pt x="235" y="566"/>
                  </a:cubicBezTo>
                  <a:cubicBezTo>
                    <a:pt x="235" y="567"/>
                    <a:pt x="231" y="569"/>
                    <a:pt x="232" y="568"/>
                  </a:cubicBezTo>
                  <a:cubicBezTo>
                    <a:pt x="231" y="569"/>
                    <a:pt x="234" y="570"/>
                    <a:pt x="233" y="572"/>
                  </a:cubicBezTo>
                  <a:cubicBezTo>
                    <a:pt x="233" y="573"/>
                    <a:pt x="231" y="573"/>
                    <a:pt x="230" y="573"/>
                  </a:cubicBezTo>
                  <a:cubicBezTo>
                    <a:pt x="229" y="573"/>
                    <a:pt x="233" y="575"/>
                    <a:pt x="230" y="576"/>
                  </a:cubicBezTo>
                  <a:cubicBezTo>
                    <a:pt x="228" y="576"/>
                    <a:pt x="229" y="574"/>
                    <a:pt x="228" y="574"/>
                  </a:cubicBezTo>
                  <a:cubicBezTo>
                    <a:pt x="227" y="574"/>
                    <a:pt x="228" y="576"/>
                    <a:pt x="228" y="576"/>
                  </a:cubicBezTo>
                  <a:cubicBezTo>
                    <a:pt x="228" y="576"/>
                    <a:pt x="227" y="576"/>
                    <a:pt x="227" y="576"/>
                  </a:cubicBezTo>
                  <a:cubicBezTo>
                    <a:pt x="228" y="577"/>
                    <a:pt x="225" y="579"/>
                    <a:pt x="224" y="580"/>
                  </a:cubicBezTo>
                  <a:cubicBezTo>
                    <a:pt x="222" y="583"/>
                    <a:pt x="223" y="583"/>
                    <a:pt x="226" y="584"/>
                  </a:cubicBezTo>
                  <a:cubicBezTo>
                    <a:pt x="230" y="585"/>
                    <a:pt x="228" y="587"/>
                    <a:pt x="226" y="589"/>
                  </a:cubicBezTo>
                  <a:cubicBezTo>
                    <a:pt x="225" y="590"/>
                    <a:pt x="225" y="590"/>
                    <a:pt x="225" y="590"/>
                  </a:cubicBezTo>
                  <a:cubicBezTo>
                    <a:pt x="224" y="591"/>
                    <a:pt x="225" y="592"/>
                    <a:pt x="224" y="592"/>
                  </a:cubicBezTo>
                  <a:cubicBezTo>
                    <a:pt x="224" y="593"/>
                    <a:pt x="222" y="593"/>
                    <a:pt x="222" y="594"/>
                  </a:cubicBezTo>
                  <a:cubicBezTo>
                    <a:pt x="222" y="594"/>
                    <a:pt x="223" y="593"/>
                    <a:pt x="223" y="593"/>
                  </a:cubicBezTo>
                  <a:cubicBezTo>
                    <a:pt x="224" y="595"/>
                    <a:pt x="222" y="595"/>
                    <a:pt x="222" y="596"/>
                  </a:cubicBezTo>
                  <a:cubicBezTo>
                    <a:pt x="222" y="596"/>
                    <a:pt x="218" y="597"/>
                    <a:pt x="218" y="597"/>
                  </a:cubicBezTo>
                  <a:cubicBezTo>
                    <a:pt x="218" y="597"/>
                    <a:pt x="218" y="596"/>
                    <a:pt x="218" y="596"/>
                  </a:cubicBezTo>
                  <a:cubicBezTo>
                    <a:pt x="218" y="596"/>
                    <a:pt x="218" y="595"/>
                    <a:pt x="217" y="595"/>
                  </a:cubicBezTo>
                  <a:cubicBezTo>
                    <a:pt x="217" y="595"/>
                    <a:pt x="217" y="597"/>
                    <a:pt x="217" y="598"/>
                  </a:cubicBezTo>
                  <a:cubicBezTo>
                    <a:pt x="217" y="598"/>
                    <a:pt x="216" y="600"/>
                    <a:pt x="216" y="600"/>
                  </a:cubicBezTo>
                  <a:cubicBezTo>
                    <a:pt x="215" y="601"/>
                    <a:pt x="214" y="600"/>
                    <a:pt x="214" y="600"/>
                  </a:cubicBezTo>
                  <a:cubicBezTo>
                    <a:pt x="213" y="601"/>
                    <a:pt x="213" y="603"/>
                    <a:pt x="211" y="604"/>
                  </a:cubicBezTo>
                  <a:cubicBezTo>
                    <a:pt x="210" y="604"/>
                    <a:pt x="208" y="604"/>
                    <a:pt x="208" y="606"/>
                  </a:cubicBezTo>
                  <a:cubicBezTo>
                    <a:pt x="208" y="606"/>
                    <a:pt x="209" y="607"/>
                    <a:pt x="208" y="608"/>
                  </a:cubicBezTo>
                  <a:cubicBezTo>
                    <a:pt x="207" y="610"/>
                    <a:pt x="207" y="609"/>
                    <a:pt x="206" y="609"/>
                  </a:cubicBezTo>
                  <a:cubicBezTo>
                    <a:pt x="205" y="611"/>
                    <a:pt x="205" y="611"/>
                    <a:pt x="203" y="612"/>
                  </a:cubicBezTo>
                  <a:cubicBezTo>
                    <a:pt x="201" y="612"/>
                    <a:pt x="201" y="612"/>
                    <a:pt x="200" y="614"/>
                  </a:cubicBezTo>
                  <a:cubicBezTo>
                    <a:pt x="200" y="614"/>
                    <a:pt x="201" y="614"/>
                    <a:pt x="201" y="614"/>
                  </a:cubicBezTo>
                  <a:cubicBezTo>
                    <a:pt x="201" y="614"/>
                    <a:pt x="192" y="616"/>
                    <a:pt x="193" y="619"/>
                  </a:cubicBezTo>
                  <a:cubicBezTo>
                    <a:pt x="193" y="618"/>
                    <a:pt x="196" y="618"/>
                    <a:pt x="196" y="619"/>
                  </a:cubicBezTo>
                  <a:cubicBezTo>
                    <a:pt x="196" y="619"/>
                    <a:pt x="194" y="622"/>
                    <a:pt x="194" y="622"/>
                  </a:cubicBezTo>
                  <a:cubicBezTo>
                    <a:pt x="194" y="621"/>
                    <a:pt x="194" y="620"/>
                    <a:pt x="194" y="620"/>
                  </a:cubicBezTo>
                  <a:cubicBezTo>
                    <a:pt x="194" y="619"/>
                    <a:pt x="193" y="622"/>
                    <a:pt x="193" y="622"/>
                  </a:cubicBezTo>
                  <a:cubicBezTo>
                    <a:pt x="192" y="621"/>
                    <a:pt x="189" y="623"/>
                    <a:pt x="188" y="624"/>
                  </a:cubicBezTo>
                  <a:cubicBezTo>
                    <a:pt x="188" y="624"/>
                    <a:pt x="188" y="624"/>
                    <a:pt x="187" y="624"/>
                  </a:cubicBezTo>
                  <a:cubicBezTo>
                    <a:pt x="187" y="624"/>
                    <a:pt x="187" y="625"/>
                    <a:pt x="187" y="625"/>
                  </a:cubicBezTo>
                  <a:cubicBezTo>
                    <a:pt x="187" y="625"/>
                    <a:pt x="187" y="627"/>
                    <a:pt x="186" y="627"/>
                  </a:cubicBezTo>
                  <a:cubicBezTo>
                    <a:pt x="186" y="627"/>
                    <a:pt x="187" y="623"/>
                    <a:pt x="184" y="624"/>
                  </a:cubicBezTo>
                  <a:cubicBezTo>
                    <a:pt x="184" y="624"/>
                    <a:pt x="181" y="628"/>
                    <a:pt x="181" y="628"/>
                  </a:cubicBezTo>
                  <a:cubicBezTo>
                    <a:pt x="181" y="627"/>
                    <a:pt x="180" y="627"/>
                    <a:pt x="180" y="627"/>
                  </a:cubicBezTo>
                  <a:cubicBezTo>
                    <a:pt x="179" y="627"/>
                    <a:pt x="179" y="628"/>
                    <a:pt x="180" y="628"/>
                  </a:cubicBezTo>
                  <a:cubicBezTo>
                    <a:pt x="179" y="628"/>
                    <a:pt x="178" y="628"/>
                    <a:pt x="177" y="628"/>
                  </a:cubicBezTo>
                  <a:cubicBezTo>
                    <a:pt x="176" y="628"/>
                    <a:pt x="176" y="629"/>
                    <a:pt x="175" y="629"/>
                  </a:cubicBezTo>
                  <a:cubicBezTo>
                    <a:pt x="173" y="629"/>
                    <a:pt x="176" y="628"/>
                    <a:pt x="176" y="627"/>
                  </a:cubicBezTo>
                  <a:cubicBezTo>
                    <a:pt x="174" y="626"/>
                    <a:pt x="172" y="629"/>
                    <a:pt x="171" y="631"/>
                  </a:cubicBezTo>
                  <a:cubicBezTo>
                    <a:pt x="172" y="630"/>
                    <a:pt x="170" y="632"/>
                    <a:pt x="171" y="632"/>
                  </a:cubicBezTo>
                  <a:cubicBezTo>
                    <a:pt x="170" y="632"/>
                    <a:pt x="171" y="633"/>
                    <a:pt x="170" y="633"/>
                  </a:cubicBezTo>
                  <a:cubicBezTo>
                    <a:pt x="170" y="632"/>
                    <a:pt x="170" y="632"/>
                    <a:pt x="170" y="632"/>
                  </a:cubicBezTo>
                  <a:cubicBezTo>
                    <a:pt x="169" y="631"/>
                    <a:pt x="169" y="633"/>
                    <a:pt x="168" y="633"/>
                  </a:cubicBezTo>
                  <a:cubicBezTo>
                    <a:pt x="167" y="632"/>
                    <a:pt x="167" y="631"/>
                    <a:pt x="167" y="630"/>
                  </a:cubicBezTo>
                  <a:cubicBezTo>
                    <a:pt x="167" y="630"/>
                    <a:pt x="166" y="634"/>
                    <a:pt x="166" y="634"/>
                  </a:cubicBezTo>
                  <a:cubicBezTo>
                    <a:pt x="165" y="634"/>
                    <a:pt x="163" y="632"/>
                    <a:pt x="163" y="633"/>
                  </a:cubicBezTo>
                  <a:cubicBezTo>
                    <a:pt x="165" y="634"/>
                    <a:pt x="162" y="635"/>
                    <a:pt x="162" y="636"/>
                  </a:cubicBezTo>
                  <a:cubicBezTo>
                    <a:pt x="160" y="633"/>
                    <a:pt x="166" y="629"/>
                    <a:pt x="168" y="627"/>
                  </a:cubicBezTo>
                  <a:cubicBezTo>
                    <a:pt x="170" y="626"/>
                    <a:pt x="172" y="623"/>
                    <a:pt x="174" y="623"/>
                  </a:cubicBezTo>
                  <a:cubicBezTo>
                    <a:pt x="177" y="622"/>
                    <a:pt x="178" y="625"/>
                    <a:pt x="179" y="625"/>
                  </a:cubicBezTo>
                  <a:cubicBezTo>
                    <a:pt x="179" y="625"/>
                    <a:pt x="179" y="623"/>
                    <a:pt x="179" y="623"/>
                  </a:cubicBezTo>
                  <a:cubicBezTo>
                    <a:pt x="179" y="623"/>
                    <a:pt x="182" y="625"/>
                    <a:pt x="182" y="624"/>
                  </a:cubicBezTo>
                  <a:cubicBezTo>
                    <a:pt x="182" y="623"/>
                    <a:pt x="180" y="622"/>
                    <a:pt x="181" y="620"/>
                  </a:cubicBezTo>
                  <a:cubicBezTo>
                    <a:pt x="181" y="619"/>
                    <a:pt x="183" y="620"/>
                    <a:pt x="183" y="619"/>
                  </a:cubicBezTo>
                  <a:cubicBezTo>
                    <a:pt x="183" y="619"/>
                    <a:pt x="182" y="618"/>
                    <a:pt x="182" y="618"/>
                  </a:cubicBezTo>
                  <a:cubicBezTo>
                    <a:pt x="184" y="617"/>
                    <a:pt x="186" y="616"/>
                    <a:pt x="188" y="614"/>
                  </a:cubicBezTo>
                  <a:cubicBezTo>
                    <a:pt x="189" y="614"/>
                    <a:pt x="189" y="613"/>
                    <a:pt x="190" y="612"/>
                  </a:cubicBezTo>
                  <a:cubicBezTo>
                    <a:pt x="191" y="612"/>
                    <a:pt x="192" y="612"/>
                    <a:pt x="193" y="612"/>
                  </a:cubicBezTo>
                  <a:cubicBezTo>
                    <a:pt x="194" y="611"/>
                    <a:pt x="194" y="608"/>
                    <a:pt x="195" y="607"/>
                  </a:cubicBezTo>
                  <a:cubicBezTo>
                    <a:pt x="196" y="606"/>
                    <a:pt x="197" y="606"/>
                    <a:pt x="197" y="605"/>
                  </a:cubicBezTo>
                  <a:cubicBezTo>
                    <a:pt x="198" y="605"/>
                    <a:pt x="198" y="603"/>
                    <a:pt x="199" y="603"/>
                  </a:cubicBezTo>
                  <a:cubicBezTo>
                    <a:pt x="199" y="604"/>
                    <a:pt x="201" y="603"/>
                    <a:pt x="201" y="602"/>
                  </a:cubicBezTo>
                  <a:cubicBezTo>
                    <a:pt x="201" y="601"/>
                    <a:pt x="200" y="602"/>
                    <a:pt x="200" y="602"/>
                  </a:cubicBezTo>
                  <a:cubicBezTo>
                    <a:pt x="199" y="599"/>
                    <a:pt x="200" y="596"/>
                    <a:pt x="202" y="594"/>
                  </a:cubicBezTo>
                  <a:cubicBezTo>
                    <a:pt x="202" y="594"/>
                    <a:pt x="202" y="594"/>
                    <a:pt x="201" y="594"/>
                  </a:cubicBezTo>
                  <a:cubicBezTo>
                    <a:pt x="200" y="592"/>
                    <a:pt x="201" y="589"/>
                    <a:pt x="204" y="588"/>
                  </a:cubicBezTo>
                  <a:cubicBezTo>
                    <a:pt x="203" y="588"/>
                    <a:pt x="205" y="586"/>
                    <a:pt x="202" y="586"/>
                  </a:cubicBezTo>
                  <a:cubicBezTo>
                    <a:pt x="200" y="587"/>
                    <a:pt x="199" y="589"/>
                    <a:pt x="197" y="589"/>
                  </a:cubicBezTo>
                  <a:cubicBezTo>
                    <a:pt x="196" y="589"/>
                    <a:pt x="194" y="588"/>
                    <a:pt x="194" y="586"/>
                  </a:cubicBezTo>
                  <a:cubicBezTo>
                    <a:pt x="194" y="582"/>
                    <a:pt x="196" y="586"/>
                    <a:pt x="197" y="586"/>
                  </a:cubicBezTo>
                  <a:cubicBezTo>
                    <a:pt x="197" y="586"/>
                    <a:pt x="198" y="585"/>
                    <a:pt x="198" y="585"/>
                  </a:cubicBezTo>
                  <a:cubicBezTo>
                    <a:pt x="197" y="585"/>
                    <a:pt x="196" y="584"/>
                    <a:pt x="195" y="584"/>
                  </a:cubicBezTo>
                  <a:cubicBezTo>
                    <a:pt x="194" y="584"/>
                    <a:pt x="193" y="585"/>
                    <a:pt x="192" y="586"/>
                  </a:cubicBezTo>
                  <a:cubicBezTo>
                    <a:pt x="192" y="588"/>
                    <a:pt x="193" y="591"/>
                    <a:pt x="192" y="592"/>
                  </a:cubicBezTo>
                  <a:cubicBezTo>
                    <a:pt x="189" y="594"/>
                    <a:pt x="189" y="586"/>
                    <a:pt x="187" y="585"/>
                  </a:cubicBezTo>
                  <a:cubicBezTo>
                    <a:pt x="186" y="585"/>
                    <a:pt x="186" y="587"/>
                    <a:pt x="185" y="587"/>
                  </a:cubicBezTo>
                  <a:cubicBezTo>
                    <a:pt x="184" y="587"/>
                    <a:pt x="184" y="586"/>
                    <a:pt x="184" y="586"/>
                  </a:cubicBezTo>
                  <a:cubicBezTo>
                    <a:pt x="183" y="587"/>
                    <a:pt x="182" y="585"/>
                    <a:pt x="182" y="584"/>
                  </a:cubicBezTo>
                  <a:cubicBezTo>
                    <a:pt x="180" y="585"/>
                    <a:pt x="173" y="592"/>
                    <a:pt x="170" y="589"/>
                  </a:cubicBezTo>
                  <a:cubicBezTo>
                    <a:pt x="170" y="588"/>
                    <a:pt x="174" y="588"/>
                    <a:pt x="173" y="586"/>
                  </a:cubicBezTo>
                  <a:cubicBezTo>
                    <a:pt x="173" y="587"/>
                    <a:pt x="172" y="586"/>
                    <a:pt x="172" y="585"/>
                  </a:cubicBezTo>
                  <a:cubicBezTo>
                    <a:pt x="172" y="584"/>
                    <a:pt x="173" y="584"/>
                    <a:pt x="174" y="583"/>
                  </a:cubicBezTo>
                  <a:cubicBezTo>
                    <a:pt x="173" y="583"/>
                    <a:pt x="172" y="584"/>
                    <a:pt x="171" y="583"/>
                  </a:cubicBezTo>
                  <a:cubicBezTo>
                    <a:pt x="171" y="581"/>
                    <a:pt x="173" y="579"/>
                    <a:pt x="172" y="577"/>
                  </a:cubicBezTo>
                  <a:cubicBezTo>
                    <a:pt x="172" y="575"/>
                    <a:pt x="171" y="574"/>
                    <a:pt x="170" y="572"/>
                  </a:cubicBezTo>
                  <a:cubicBezTo>
                    <a:pt x="169" y="570"/>
                    <a:pt x="168" y="568"/>
                    <a:pt x="168" y="567"/>
                  </a:cubicBezTo>
                  <a:cubicBezTo>
                    <a:pt x="169" y="565"/>
                    <a:pt x="170" y="563"/>
                    <a:pt x="171" y="562"/>
                  </a:cubicBezTo>
                  <a:cubicBezTo>
                    <a:pt x="170" y="561"/>
                    <a:pt x="168" y="563"/>
                    <a:pt x="168" y="564"/>
                  </a:cubicBezTo>
                  <a:cubicBezTo>
                    <a:pt x="167" y="565"/>
                    <a:pt x="167" y="566"/>
                    <a:pt x="167" y="567"/>
                  </a:cubicBezTo>
                  <a:cubicBezTo>
                    <a:pt x="167" y="568"/>
                    <a:pt x="168" y="569"/>
                    <a:pt x="168" y="569"/>
                  </a:cubicBezTo>
                  <a:cubicBezTo>
                    <a:pt x="167" y="571"/>
                    <a:pt x="165" y="572"/>
                    <a:pt x="164" y="573"/>
                  </a:cubicBezTo>
                  <a:cubicBezTo>
                    <a:pt x="162" y="574"/>
                    <a:pt x="160" y="574"/>
                    <a:pt x="158" y="574"/>
                  </a:cubicBezTo>
                  <a:cubicBezTo>
                    <a:pt x="156" y="573"/>
                    <a:pt x="155" y="570"/>
                    <a:pt x="154" y="568"/>
                  </a:cubicBezTo>
                  <a:cubicBezTo>
                    <a:pt x="153" y="568"/>
                    <a:pt x="151" y="567"/>
                    <a:pt x="150" y="566"/>
                  </a:cubicBezTo>
                  <a:cubicBezTo>
                    <a:pt x="150" y="566"/>
                    <a:pt x="151" y="565"/>
                    <a:pt x="151" y="564"/>
                  </a:cubicBezTo>
                  <a:cubicBezTo>
                    <a:pt x="150" y="563"/>
                    <a:pt x="148" y="566"/>
                    <a:pt x="149" y="563"/>
                  </a:cubicBezTo>
                  <a:cubicBezTo>
                    <a:pt x="149" y="562"/>
                    <a:pt x="152" y="561"/>
                    <a:pt x="152" y="560"/>
                  </a:cubicBezTo>
                  <a:cubicBezTo>
                    <a:pt x="151" y="560"/>
                    <a:pt x="151" y="560"/>
                    <a:pt x="151" y="560"/>
                  </a:cubicBezTo>
                  <a:cubicBezTo>
                    <a:pt x="151" y="559"/>
                    <a:pt x="152" y="559"/>
                    <a:pt x="153" y="559"/>
                  </a:cubicBezTo>
                  <a:cubicBezTo>
                    <a:pt x="153" y="561"/>
                    <a:pt x="154" y="560"/>
                    <a:pt x="155" y="560"/>
                  </a:cubicBezTo>
                  <a:cubicBezTo>
                    <a:pt x="156" y="562"/>
                    <a:pt x="155" y="562"/>
                    <a:pt x="155" y="563"/>
                  </a:cubicBezTo>
                  <a:cubicBezTo>
                    <a:pt x="156" y="563"/>
                    <a:pt x="156" y="562"/>
                    <a:pt x="157" y="561"/>
                  </a:cubicBezTo>
                  <a:cubicBezTo>
                    <a:pt x="159" y="561"/>
                    <a:pt x="158" y="562"/>
                    <a:pt x="159" y="562"/>
                  </a:cubicBezTo>
                  <a:cubicBezTo>
                    <a:pt x="160" y="563"/>
                    <a:pt x="160" y="563"/>
                    <a:pt x="160" y="563"/>
                  </a:cubicBezTo>
                  <a:cubicBezTo>
                    <a:pt x="161" y="562"/>
                    <a:pt x="161" y="560"/>
                    <a:pt x="162" y="560"/>
                  </a:cubicBezTo>
                  <a:cubicBezTo>
                    <a:pt x="161" y="559"/>
                    <a:pt x="159" y="560"/>
                    <a:pt x="158" y="559"/>
                  </a:cubicBezTo>
                  <a:cubicBezTo>
                    <a:pt x="158" y="559"/>
                    <a:pt x="160" y="558"/>
                    <a:pt x="159" y="558"/>
                  </a:cubicBezTo>
                  <a:cubicBezTo>
                    <a:pt x="159" y="558"/>
                    <a:pt x="158" y="559"/>
                    <a:pt x="157" y="560"/>
                  </a:cubicBezTo>
                  <a:cubicBezTo>
                    <a:pt x="158" y="559"/>
                    <a:pt x="158" y="557"/>
                    <a:pt x="157" y="557"/>
                  </a:cubicBezTo>
                  <a:cubicBezTo>
                    <a:pt x="157" y="557"/>
                    <a:pt x="156" y="559"/>
                    <a:pt x="156" y="559"/>
                  </a:cubicBezTo>
                  <a:cubicBezTo>
                    <a:pt x="155" y="560"/>
                    <a:pt x="155" y="559"/>
                    <a:pt x="154" y="559"/>
                  </a:cubicBezTo>
                  <a:cubicBezTo>
                    <a:pt x="153" y="559"/>
                    <a:pt x="150" y="557"/>
                    <a:pt x="149" y="558"/>
                  </a:cubicBezTo>
                  <a:cubicBezTo>
                    <a:pt x="150" y="557"/>
                    <a:pt x="152" y="558"/>
                    <a:pt x="153" y="557"/>
                  </a:cubicBezTo>
                  <a:cubicBezTo>
                    <a:pt x="152" y="556"/>
                    <a:pt x="149" y="557"/>
                    <a:pt x="150" y="555"/>
                  </a:cubicBezTo>
                  <a:cubicBezTo>
                    <a:pt x="149" y="555"/>
                    <a:pt x="148" y="555"/>
                    <a:pt x="149" y="554"/>
                  </a:cubicBezTo>
                  <a:cubicBezTo>
                    <a:pt x="147" y="553"/>
                    <a:pt x="149" y="557"/>
                    <a:pt x="147" y="556"/>
                  </a:cubicBezTo>
                  <a:cubicBezTo>
                    <a:pt x="145" y="556"/>
                    <a:pt x="145" y="553"/>
                    <a:pt x="145" y="552"/>
                  </a:cubicBezTo>
                  <a:cubicBezTo>
                    <a:pt x="145" y="551"/>
                    <a:pt x="144" y="551"/>
                    <a:pt x="144" y="550"/>
                  </a:cubicBezTo>
                  <a:cubicBezTo>
                    <a:pt x="143" y="550"/>
                    <a:pt x="142" y="550"/>
                    <a:pt x="143" y="549"/>
                  </a:cubicBezTo>
                  <a:cubicBezTo>
                    <a:pt x="144" y="548"/>
                    <a:pt x="145" y="549"/>
                    <a:pt x="145" y="548"/>
                  </a:cubicBezTo>
                  <a:cubicBezTo>
                    <a:pt x="145" y="547"/>
                    <a:pt x="143" y="547"/>
                    <a:pt x="143" y="546"/>
                  </a:cubicBezTo>
                  <a:cubicBezTo>
                    <a:pt x="144" y="546"/>
                    <a:pt x="146" y="546"/>
                    <a:pt x="146" y="546"/>
                  </a:cubicBezTo>
                  <a:cubicBezTo>
                    <a:pt x="144" y="544"/>
                    <a:pt x="148" y="535"/>
                    <a:pt x="151" y="536"/>
                  </a:cubicBezTo>
                  <a:cubicBezTo>
                    <a:pt x="151" y="536"/>
                    <a:pt x="152" y="537"/>
                    <a:pt x="152" y="537"/>
                  </a:cubicBezTo>
                  <a:cubicBezTo>
                    <a:pt x="152" y="537"/>
                    <a:pt x="154" y="534"/>
                    <a:pt x="154" y="533"/>
                  </a:cubicBezTo>
                  <a:cubicBezTo>
                    <a:pt x="153" y="534"/>
                    <a:pt x="152" y="535"/>
                    <a:pt x="151" y="535"/>
                  </a:cubicBezTo>
                  <a:cubicBezTo>
                    <a:pt x="151" y="534"/>
                    <a:pt x="152" y="530"/>
                    <a:pt x="153" y="530"/>
                  </a:cubicBezTo>
                  <a:cubicBezTo>
                    <a:pt x="155" y="528"/>
                    <a:pt x="155" y="531"/>
                    <a:pt x="157" y="532"/>
                  </a:cubicBezTo>
                  <a:cubicBezTo>
                    <a:pt x="157" y="531"/>
                    <a:pt x="158" y="531"/>
                    <a:pt x="159" y="530"/>
                  </a:cubicBezTo>
                  <a:cubicBezTo>
                    <a:pt x="157" y="530"/>
                    <a:pt x="156" y="529"/>
                    <a:pt x="155" y="529"/>
                  </a:cubicBezTo>
                  <a:cubicBezTo>
                    <a:pt x="155" y="528"/>
                    <a:pt x="154" y="527"/>
                    <a:pt x="154" y="527"/>
                  </a:cubicBezTo>
                  <a:cubicBezTo>
                    <a:pt x="155" y="526"/>
                    <a:pt x="156" y="525"/>
                    <a:pt x="158" y="526"/>
                  </a:cubicBezTo>
                  <a:cubicBezTo>
                    <a:pt x="158" y="526"/>
                    <a:pt x="159" y="528"/>
                    <a:pt x="159" y="528"/>
                  </a:cubicBezTo>
                  <a:cubicBezTo>
                    <a:pt x="160" y="528"/>
                    <a:pt x="159" y="527"/>
                    <a:pt x="159" y="526"/>
                  </a:cubicBezTo>
                  <a:cubicBezTo>
                    <a:pt x="159" y="527"/>
                    <a:pt x="160" y="527"/>
                    <a:pt x="160" y="527"/>
                  </a:cubicBezTo>
                  <a:cubicBezTo>
                    <a:pt x="160" y="528"/>
                    <a:pt x="160" y="528"/>
                    <a:pt x="159" y="528"/>
                  </a:cubicBezTo>
                  <a:cubicBezTo>
                    <a:pt x="161" y="527"/>
                    <a:pt x="162" y="528"/>
                    <a:pt x="164" y="528"/>
                  </a:cubicBezTo>
                  <a:cubicBezTo>
                    <a:pt x="165" y="527"/>
                    <a:pt x="166" y="526"/>
                    <a:pt x="167" y="525"/>
                  </a:cubicBezTo>
                  <a:cubicBezTo>
                    <a:pt x="168" y="524"/>
                    <a:pt x="168" y="523"/>
                    <a:pt x="168" y="522"/>
                  </a:cubicBezTo>
                  <a:cubicBezTo>
                    <a:pt x="169" y="522"/>
                    <a:pt x="170" y="522"/>
                    <a:pt x="171" y="522"/>
                  </a:cubicBezTo>
                  <a:cubicBezTo>
                    <a:pt x="171" y="522"/>
                    <a:pt x="170" y="522"/>
                    <a:pt x="170" y="522"/>
                  </a:cubicBezTo>
                  <a:cubicBezTo>
                    <a:pt x="175" y="524"/>
                    <a:pt x="180" y="520"/>
                    <a:pt x="179" y="515"/>
                  </a:cubicBezTo>
                  <a:cubicBezTo>
                    <a:pt x="179" y="513"/>
                    <a:pt x="178" y="511"/>
                    <a:pt x="177" y="509"/>
                  </a:cubicBezTo>
                  <a:cubicBezTo>
                    <a:pt x="177" y="509"/>
                    <a:pt x="176" y="507"/>
                    <a:pt x="175" y="507"/>
                  </a:cubicBezTo>
                  <a:cubicBezTo>
                    <a:pt x="175" y="507"/>
                    <a:pt x="174" y="508"/>
                    <a:pt x="174" y="508"/>
                  </a:cubicBezTo>
                  <a:cubicBezTo>
                    <a:pt x="173" y="506"/>
                    <a:pt x="177" y="506"/>
                    <a:pt x="178" y="505"/>
                  </a:cubicBezTo>
                  <a:cubicBezTo>
                    <a:pt x="180" y="503"/>
                    <a:pt x="177" y="501"/>
                    <a:pt x="176" y="499"/>
                  </a:cubicBezTo>
                  <a:cubicBezTo>
                    <a:pt x="176" y="500"/>
                    <a:pt x="174" y="503"/>
                    <a:pt x="172" y="502"/>
                  </a:cubicBezTo>
                  <a:cubicBezTo>
                    <a:pt x="172" y="502"/>
                    <a:pt x="171" y="503"/>
                    <a:pt x="171" y="503"/>
                  </a:cubicBezTo>
                  <a:cubicBezTo>
                    <a:pt x="171" y="503"/>
                    <a:pt x="170" y="502"/>
                    <a:pt x="170" y="502"/>
                  </a:cubicBezTo>
                  <a:cubicBezTo>
                    <a:pt x="170" y="503"/>
                    <a:pt x="170" y="503"/>
                    <a:pt x="170" y="503"/>
                  </a:cubicBezTo>
                  <a:cubicBezTo>
                    <a:pt x="168" y="504"/>
                    <a:pt x="167" y="509"/>
                    <a:pt x="166" y="509"/>
                  </a:cubicBezTo>
                  <a:cubicBezTo>
                    <a:pt x="165" y="508"/>
                    <a:pt x="163" y="503"/>
                    <a:pt x="162" y="504"/>
                  </a:cubicBezTo>
                  <a:cubicBezTo>
                    <a:pt x="162" y="504"/>
                    <a:pt x="164" y="507"/>
                    <a:pt x="164" y="507"/>
                  </a:cubicBezTo>
                  <a:cubicBezTo>
                    <a:pt x="163" y="508"/>
                    <a:pt x="161" y="506"/>
                    <a:pt x="160" y="506"/>
                  </a:cubicBezTo>
                  <a:cubicBezTo>
                    <a:pt x="159" y="505"/>
                    <a:pt x="158" y="505"/>
                    <a:pt x="157" y="505"/>
                  </a:cubicBezTo>
                  <a:cubicBezTo>
                    <a:pt x="156" y="505"/>
                    <a:pt x="154" y="507"/>
                    <a:pt x="152" y="506"/>
                  </a:cubicBezTo>
                  <a:cubicBezTo>
                    <a:pt x="150" y="507"/>
                    <a:pt x="147" y="507"/>
                    <a:pt x="145" y="506"/>
                  </a:cubicBezTo>
                  <a:cubicBezTo>
                    <a:pt x="144" y="505"/>
                    <a:pt x="142" y="505"/>
                    <a:pt x="141" y="504"/>
                  </a:cubicBezTo>
                  <a:cubicBezTo>
                    <a:pt x="140" y="503"/>
                    <a:pt x="141" y="502"/>
                    <a:pt x="141" y="502"/>
                  </a:cubicBezTo>
                  <a:cubicBezTo>
                    <a:pt x="141" y="500"/>
                    <a:pt x="139" y="500"/>
                    <a:pt x="139" y="498"/>
                  </a:cubicBezTo>
                  <a:cubicBezTo>
                    <a:pt x="138" y="496"/>
                    <a:pt x="138" y="498"/>
                    <a:pt x="139" y="497"/>
                  </a:cubicBezTo>
                  <a:cubicBezTo>
                    <a:pt x="140" y="495"/>
                    <a:pt x="142" y="494"/>
                    <a:pt x="143" y="495"/>
                  </a:cubicBezTo>
                  <a:cubicBezTo>
                    <a:pt x="144" y="495"/>
                    <a:pt x="148" y="500"/>
                    <a:pt x="148" y="496"/>
                  </a:cubicBezTo>
                  <a:cubicBezTo>
                    <a:pt x="148" y="497"/>
                    <a:pt x="144" y="494"/>
                    <a:pt x="145" y="494"/>
                  </a:cubicBezTo>
                  <a:cubicBezTo>
                    <a:pt x="144" y="494"/>
                    <a:pt x="147" y="496"/>
                    <a:pt x="144" y="495"/>
                  </a:cubicBezTo>
                  <a:cubicBezTo>
                    <a:pt x="143" y="495"/>
                    <a:pt x="142" y="494"/>
                    <a:pt x="141" y="493"/>
                  </a:cubicBezTo>
                  <a:cubicBezTo>
                    <a:pt x="140" y="493"/>
                    <a:pt x="139" y="493"/>
                    <a:pt x="137" y="492"/>
                  </a:cubicBezTo>
                  <a:cubicBezTo>
                    <a:pt x="135" y="492"/>
                    <a:pt x="132" y="492"/>
                    <a:pt x="131" y="490"/>
                  </a:cubicBezTo>
                  <a:cubicBezTo>
                    <a:pt x="130" y="488"/>
                    <a:pt x="130" y="485"/>
                    <a:pt x="132" y="486"/>
                  </a:cubicBezTo>
                  <a:cubicBezTo>
                    <a:pt x="132" y="486"/>
                    <a:pt x="130" y="487"/>
                    <a:pt x="130" y="488"/>
                  </a:cubicBezTo>
                  <a:cubicBezTo>
                    <a:pt x="131" y="489"/>
                    <a:pt x="136" y="485"/>
                    <a:pt x="136" y="484"/>
                  </a:cubicBezTo>
                  <a:cubicBezTo>
                    <a:pt x="136" y="484"/>
                    <a:pt x="137" y="484"/>
                    <a:pt x="137" y="484"/>
                  </a:cubicBezTo>
                  <a:cubicBezTo>
                    <a:pt x="137" y="484"/>
                    <a:pt x="137" y="483"/>
                    <a:pt x="137" y="483"/>
                  </a:cubicBezTo>
                  <a:cubicBezTo>
                    <a:pt x="138" y="482"/>
                    <a:pt x="141" y="480"/>
                    <a:pt x="141" y="480"/>
                  </a:cubicBezTo>
                  <a:cubicBezTo>
                    <a:pt x="143" y="480"/>
                    <a:pt x="143" y="481"/>
                    <a:pt x="145" y="481"/>
                  </a:cubicBezTo>
                  <a:cubicBezTo>
                    <a:pt x="147" y="481"/>
                    <a:pt x="146" y="480"/>
                    <a:pt x="146" y="479"/>
                  </a:cubicBezTo>
                  <a:cubicBezTo>
                    <a:pt x="146" y="478"/>
                    <a:pt x="145" y="478"/>
                    <a:pt x="146" y="476"/>
                  </a:cubicBezTo>
                  <a:cubicBezTo>
                    <a:pt x="146" y="476"/>
                    <a:pt x="149" y="474"/>
                    <a:pt x="150" y="475"/>
                  </a:cubicBezTo>
                  <a:cubicBezTo>
                    <a:pt x="150" y="475"/>
                    <a:pt x="149" y="475"/>
                    <a:pt x="149" y="475"/>
                  </a:cubicBezTo>
                  <a:cubicBezTo>
                    <a:pt x="150" y="475"/>
                    <a:pt x="150" y="475"/>
                    <a:pt x="150" y="476"/>
                  </a:cubicBezTo>
                  <a:cubicBezTo>
                    <a:pt x="151" y="476"/>
                    <a:pt x="152" y="474"/>
                    <a:pt x="152" y="474"/>
                  </a:cubicBezTo>
                  <a:cubicBezTo>
                    <a:pt x="154" y="472"/>
                    <a:pt x="157" y="472"/>
                    <a:pt x="159" y="473"/>
                  </a:cubicBezTo>
                  <a:cubicBezTo>
                    <a:pt x="159" y="473"/>
                    <a:pt x="158" y="473"/>
                    <a:pt x="158" y="473"/>
                  </a:cubicBezTo>
                  <a:cubicBezTo>
                    <a:pt x="161" y="473"/>
                    <a:pt x="158" y="478"/>
                    <a:pt x="157" y="479"/>
                  </a:cubicBezTo>
                  <a:cubicBezTo>
                    <a:pt x="157" y="479"/>
                    <a:pt x="158" y="480"/>
                    <a:pt x="158" y="480"/>
                  </a:cubicBezTo>
                  <a:cubicBezTo>
                    <a:pt x="159" y="480"/>
                    <a:pt x="159" y="481"/>
                    <a:pt x="159" y="482"/>
                  </a:cubicBezTo>
                  <a:cubicBezTo>
                    <a:pt x="162" y="480"/>
                    <a:pt x="168" y="481"/>
                    <a:pt x="172" y="482"/>
                  </a:cubicBezTo>
                  <a:cubicBezTo>
                    <a:pt x="171" y="482"/>
                    <a:pt x="171" y="482"/>
                    <a:pt x="171" y="482"/>
                  </a:cubicBezTo>
                  <a:cubicBezTo>
                    <a:pt x="173" y="483"/>
                    <a:pt x="173" y="479"/>
                    <a:pt x="175" y="479"/>
                  </a:cubicBezTo>
                  <a:cubicBezTo>
                    <a:pt x="177" y="478"/>
                    <a:pt x="176" y="480"/>
                    <a:pt x="177" y="480"/>
                  </a:cubicBezTo>
                  <a:cubicBezTo>
                    <a:pt x="178" y="479"/>
                    <a:pt x="177" y="478"/>
                    <a:pt x="176" y="477"/>
                  </a:cubicBezTo>
                  <a:cubicBezTo>
                    <a:pt x="175" y="476"/>
                    <a:pt x="174" y="477"/>
                    <a:pt x="173" y="476"/>
                  </a:cubicBezTo>
                  <a:cubicBezTo>
                    <a:pt x="171" y="476"/>
                    <a:pt x="171" y="474"/>
                    <a:pt x="170" y="472"/>
                  </a:cubicBezTo>
                  <a:cubicBezTo>
                    <a:pt x="169" y="471"/>
                    <a:pt x="166" y="469"/>
                    <a:pt x="167" y="468"/>
                  </a:cubicBezTo>
                  <a:cubicBezTo>
                    <a:pt x="167" y="465"/>
                    <a:pt x="170" y="468"/>
                    <a:pt x="170" y="469"/>
                  </a:cubicBezTo>
                  <a:cubicBezTo>
                    <a:pt x="171" y="470"/>
                    <a:pt x="170" y="472"/>
                    <a:pt x="172" y="473"/>
                  </a:cubicBezTo>
                  <a:cubicBezTo>
                    <a:pt x="173" y="475"/>
                    <a:pt x="176" y="474"/>
                    <a:pt x="178" y="475"/>
                  </a:cubicBezTo>
                  <a:cubicBezTo>
                    <a:pt x="182" y="477"/>
                    <a:pt x="181" y="476"/>
                    <a:pt x="183" y="474"/>
                  </a:cubicBezTo>
                  <a:cubicBezTo>
                    <a:pt x="183" y="473"/>
                    <a:pt x="183" y="473"/>
                    <a:pt x="184" y="472"/>
                  </a:cubicBezTo>
                  <a:cubicBezTo>
                    <a:pt x="184" y="472"/>
                    <a:pt x="187" y="472"/>
                    <a:pt x="186" y="471"/>
                  </a:cubicBezTo>
                  <a:cubicBezTo>
                    <a:pt x="186" y="471"/>
                    <a:pt x="185" y="472"/>
                    <a:pt x="185" y="472"/>
                  </a:cubicBezTo>
                  <a:cubicBezTo>
                    <a:pt x="184" y="471"/>
                    <a:pt x="179" y="471"/>
                    <a:pt x="178" y="471"/>
                  </a:cubicBezTo>
                  <a:cubicBezTo>
                    <a:pt x="177" y="472"/>
                    <a:pt x="177" y="473"/>
                    <a:pt x="176" y="473"/>
                  </a:cubicBezTo>
                  <a:cubicBezTo>
                    <a:pt x="175" y="473"/>
                    <a:pt x="173" y="473"/>
                    <a:pt x="174" y="472"/>
                  </a:cubicBezTo>
                  <a:cubicBezTo>
                    <a:pt x="171" y="472"/>
                    <a:pt x="171" y="468"/>
                    <a:pt x="173" y="467"/>
                  </a:cubicBezTo>
                  <a:cubicBezTo>
                    <a:pt x="173" y="467"/>
                    <a:pt x="173" y="467"/>
                    <a:pt x="173" y="467"/>
                  </a:cubicBezTo>
                  <a:cubicBezTo>
                    <a:pt x="176" y="465"/>
                    <a:pt x="169" y="465"/>
                    <a:pt x="169" y="465"/>
                  </a:cubicBezTo>
                  <a:cubicBezTo>
                    <a:pt x="169" y="466"/>
                    <a:pt x="168" y="466"/>
                    <a:pt x="168" y="466"/>
                  </a:cubicBezTo>
                  <a:cubicBezTo>
                    <a:pt x="167" y="465"/>
                    <a:pt x="169" y="464"/>
                    <a:pt x="168" y="463"/>
                  </a:cubicBezTo>
                  <a:cubicBezTo>
                    <a:pt x="167" y="463"/>
                    <a:pt x="167" y="463"/>
                    <a:pt x="167" y="463"/>
                  </a:cubicBezTo>
                  <a:cubicBezTo>
                    <a:pt x="167" y="463"/>
                    <a:pt x="167" y="462"/>
                    <a:pt x="167" y="462"/>
                  </a:cubicBezTo>
                  <a:cubicBezTo>
                    <a:pt x="167" y="461"/>
                    <a:pt x="167" y="463"/>
                    <a:pt x="166" y="462"/>
                  </a:cubicBezTo>
                  <a:cubicBezTo>
                    <a:pt x="167" y="463"/>
                    <a:pt x="167" y="463"/>
                    <a:pt x="167" y="463"/>
                  </a:cubicBezTo>
                  <a:cubicBezTo>
                    <a:pt x="167" y="466"/>
                    <a:pt x="160" y="465"/>
                    <a:pt x="159" y="463"/>
                  </a:cubicBezTo>
                  <a:cubicBezTo>
                    <a:pt x="160" y="464"/>
                    <a:pt x="160" y="463"/>
                    <a:pt x="161" y="463"/>
                  </a:cubicBezTo>
                  <a:cubicBezTo>
                    <a:pt x="161" y="463"/>
                    <a:pt x="159" y="462"/>
                    <a:pt x="159" y="461"/>
                  </a:cubicBezTo>
                  <a:cubicBezTo>
                    <a:pt x="159" y="461"/>
                    <a:pt x="158" y="460"/>
                    <a:pt x="158" y="459"/>
                  </a:cubicBezTo>
                  <a:cubicBezTo>
                    <a:pt x="157" y="455"/>
                    <a:pt x="155" y="453"/>
                    <a:pt x="152" y="451"/>
                  </a:cubicBezTo>
                  <a:cubicBezTo>
                    <a:pt x="150" y="449"/>
                    <a:pt x="147" y="448"/>
                    <a:pt x="145" y="445"/>
                  </a:cubicBezTo>
                  <a:cubicBezTo>
                    <a:pt x="143" y="444"/>
                    <a:pt x="142" y="442"/>
                    <a:pt x="139" y="442"/>
                  </a:cubicBezTo>
                  <a:cubicBezTo>
                    <a:pt x="141" y="441"/>
                    <a:pt x="142" y="439"/>
                    <a:pt x="142" y="437"/>
                  </a:cubicBezTo>
                  <a:cubicBezTo>
                    <a:pt x="143" y="436"/>
                    <a:pt x="142" y="433"/>
                    <a:pt x="142" y="432"/>
                  </a:cubicBezTo>
                  <a:cubicBezTo>
                    <a:pt x="143" y="431"/>
                    <a:pt x="145" y="432"/>
                    <a:pt x="146" y="432"/>
                  </a:cubicBezTo>
                  <a:cubicBezTo>
                    <a:pt x="149" y="432"/>
                    <a:pt x="151" y="431"/>
                    <a:pt x="154" y="432"/>
                  </a:cubicBezTo>
                  <a:cubicBezTo>
                    <a:pt x="154" y="432"/>
                    <a:pt x="154" y="432"/>
                    <a:pt x="153" y="431"/>
                  </a:cubicBezTo>
                  <a:cubicBezTo>
                    <a:pt x="160" y="431"/>
                    <a:pt x="162" y="425"/>
                    <a:pt x="164" y="420"/>
                  </a:cubicBezTo>
                  <a:cubicBezTo>
                    <a:pt x="164" y="417"/>
                    <a:pt x="165" y="414"/>
                    <a:pt x="167" y="412"/>
                  </a:cubicBezTo>
                  <a:cubicBezTo>
                    <a:pt x="169" y="410"/>
                    <a:pt x="169" y="411"/>
                    <a:pt x="171" y="412"/>
                  </a:cubicBezTo>
                  <a:cubicBezTo>
                    <a:pt x="171" y="412"/>
                    <a:pt x="168" y="409"/>
                    <a:pt x="168" y="410"/>
                  </a:cubicBezTo>
                  <a:cubicBezTo>
                    <a:pt x="168" y="408"/>
                    <a:pt x="171" y="406"/>
                    <a:pt x="171" y="405"/>
                  </a:cubicBezTo>
                  <a:cubicBezTo>
                    <a:pt x="172" y="405"/>
                    <a:pt x="172" y="406"/>
                    <a:pt x="173" y="405"/>
                  </a:cubicBezTo>
                  <a:cubicBezTo>
                    <a:pt x="173" y="406"/>
                    <a:pt x="172" y="406"/>
                    <a:pt x="172" y="406"/>
                  </a:cubicBezTo>
                  <a:cubicBezTo>
                    <a:pt x="172" y="408"/>
                    <a:pt x="177" y="404"/>
                    <a:pt x="178" y="404"/>
                  </a:cubicBezTo>
                  <a:cubicBezTo>
                    <a:pt x="179" y="403"/>
                    <a:pt x="180" y="401"/>
                    <a:pt x="182" y="400"/>
                  </a:cubicBezTo>
                  <a:cubicBezTo>
                    <a:pt x="184" y="399"/>
                    <a:pt x="185" y="401"/>
                    <a:pt x="183" y="401"/>
                  </a:cubicBezTo>
                  <a:cubicBezTo>
                    <a:pt x="184" y="401"/>
                    <a:pt x="184" y="401"/>
                    <a:pt x="185" y="401"/>
                  </a:cubicBezTo>
                  <a:cubicBezTo>
                    <a:pt x="185" y="402"/>
                    <a:pt x="184" y="403"/>
                    <a:pt x="183" y="404"/>
                  </a:cubicBezTo>
                  <a:cubicBezTo>
                    <a:pt x="184" y="404"/>
                    <a:pt x="184" y="404"/>
                    <a:pt x="185" y="403"/>
                  </a:cubicBezTo>
                  <a:cubicBezTo>
                    <a:pt x="184" y="404"/>
                    <a:pt x="184" y="405"/>
                    <a:pt x="185" y="406"/>
                  </a:cubicBezTo>
                  <a:cubicBezTo>
                    <a:pt x="186" y="404"/>
                    <a:pt x="185" y="403"/>
                    <a:pt x="186" y="402"/>
                  </a:cubicBezTo>
                  <a:cubicBezTo>
                    <a:pt x="186" y="401"/>
                    <a:pt x="188" y="402"/>
                    <a:pt x="189" y="401"/>
                  </a:cubicBezTo>
                  <a:cubicBezTo>
                    <a:pt x="188" y="400"/>
                    <a:pt x="186" y="400"/>
                    <a:pt x="185" y="400"/>
                  </a:cubicBezTo>
                  <a:cubicBezTo>
                    <a:pt x="185" y="399"/>
                    <a:pt x="185" y="398"/>
                    <a:pt x="184" y="398"/>
                  </a:cubicBezTo>
                  <a:cubicBezTo>
                    <a:pt x="186" y="397"/>
                    <a:pt x="187" y="394"/>
                    <a:pt x="190" y="394"/>
                  </a:cubicBezTo>
                  <a:cubicBezTo>
                    <a:pt x="189" y="394"/>
                    <a:pt x="189" y="394"/>
                    <a:pt x="188" y="395"/>
                  </a:cubicBezTo>
                  <a:cubicBezTo>
                    <a:pt x="189" y="395"/>
                    <a:pt x="189" y="397"/>
                    <a:pt x="190" y="397"/>
                  </a:cubicBezTo>
                  <a:cubicBezTo>
                    <a:pt x="190" y="397"/>
                    <a:pt x="189" y="396"/>
                    <a:pt x="189" y="396"/>
                  </a:cubicBezTo>
                  <a:cubicBezTo>
                    <a:pt x="189" y="395"/>
                    <a:pt x="191" y="395"/>
                    <a:pt x="191" y="395"/>
                  </a:cubicBezTo>
                  <a:cubicBezTo>
                    <a:pt x="194" y="394"/>
                    <a:pt x="196" y="394"/>
                    <a:pt x="198" y="393"/>
                  </a:cubicBezTo>
                  <a:cubicBezTo>
                    <a:pt x="202" y="391"/>
                    <a:pt x="204" y="387"/>
                    <a:pt x="207" y="384"/>
                  </a:cubicBezTo>
                  <a:cubicBezTo>
                    <a:pt x="206" y="384"/>
                    <a:pt x="209" y="385"/>
                    <a:pt x="209" y="385"/>
                  </a:cubicBezTo>
                  <a:cubicBezTo>
                    <a:pt x="210" y="385"/>
                    <a:pt x="210" y="385"/>
                    <a:pt x="210" y="387"/>
                  </a:cubicBezTo>
                  <a:cubicBezTo>
                    <a:pt x="211" y="387"/>
                    <a:pt x="211" y="387"/>
                    <a:pt x="212" y="386"/>
                  </a:cubicBezTo>
                  <a:cubicBezTo>
                    <a:pt x="213" y="387"/>
                    <a:pt x="215" y="388"/>
                    <a:pt x="213" y="390"/>
                  </a:cubicBezTo>
                  <a:cubicBezTo>
                    <a:pt x="213" y="390"/>
                    <a:pt x="210" y="392"/>
                    <a:pt x="210" y="392"/>
                  </a:cubicBezTo>
                  <a:cubicBezTo>
                    <a:pt x="210" y="392"/>
                    <a:pt x="211" y="393"/>
                    <a:pt x="211" y="393"/>
                  </a:cubicBezTo>
                  <a:cubicBezTo>
                    <a:pt x="211" y="393"/>
                    <a:pt x="210" y="393"/>
                    <a:pt x="210" y="393"/>
                  </a:cubicBezTo>
                  <a:cubicBezTo>
                    <a:pt x="210" y="394"/>
                    <a:pt x="211" y="394"/>
                    <a:pt x="211" y="394"/>
                  </a:cubicBezTo>
                  <a:cubicBezTo>
                    <a:pt x="211" y="394"/>
                    <a:pt x="211" y="394"/>
                    <a:pt x="211" y="394"/>
                  </a:cubicBezTo>
                  <a:cubicBezTo>
                    <a:pt x="213" y="397"/>
                    <a:pt x="215" y="391"/>
                    <a:pt x="216" y="390"/>
                  </a:cubicBezTo>
                  <a:cubicBezTo>
                    <a:pt x="216" y="391"/>
                    <a:pt x="216" y="391"/>
                    <a:pt x="216" y="391"/>
                  </a:cubicBezTo>
                  <a:cubicBezTo>
                    <a:pt x="216" y="391"/>
                    <a:pt x="216" y="388"/>
                    <a:pt x="216" y="388"/>
                  </a:cubicBezTo>
                  <a:cubicBezTo>
                    <a:pt x="217" y="388"/>
                    <a:pt x="217" y="390"/>
                    <a:pt x="217" y="389"/>
                  </a:cubicBezTo>
                  <a:cubicBezTo>
                    <a:pt x="218" y="389"/>
                    <a:pt x="217" y="388"/>
                    <a:pt x="217" y="388"/>
                  </a:cubicBezTo>
                  <a:cubicBezTo>
                    <a:pt x="217" y="390"/>
                    <a:pt x="220" y="390"/>
                    <a:pt x="220" y="392"/>
                  </a:cubicBezTo>
                  <a:cubicBezTo>
                    <a:pt x="220" y="394"/>
                    <a:pt x="219" y="396"/>
                    <a:pt x="221" y="396"/>
                  </a:cubicBezTo>
                  <a:cubicBezTo>
                    <a:pt x="223" y="396"/>
                    <a:pt x="224" y="393"/>
                    <a:pt x="226" y="393"/>
                  </a:cubicBezTo>
                  <a:cubicBezTo>
                    <a:pt x="228" y="392"/>
                    <a:pt x="231" y="393"/>
                    <a:pt x="233" y="394"/>
                  </a:cubicBezTo>
                  <a:cubicBezTo>
                    <a:pt x="233" y="394"/>
                    <a:pt x="233" y="393"/>
                    <a:pt x="233" y="393"/>
                  </a:cubicBezTo>
                  <a:cubicBezTo>
                    <a:pt x="238" y="393"/>
                    <a:pt x="233" y="398"/>
                    <a:pt x="237" y="399"/>
                  </a:cubicBezTo>
                  <a:cubicBezTo>
                    <a:pt x="237" y="400"/>
                    <a:pt x="234" y="399"/>
                    <a:pt x="234" y="400"/>
                  </a:cubicBezTo>
                  <a:cubicBezTo>
                    <a:pt x="235" y="400"/>
                    <a:pt x="237" y="399"/>
                    <a:pt x="238" y="400"/>
                  </a:cubicBezTo>
                  <a:cubicBezTo>
                    <a:pt x="240" y="401"/>
                    <a:pt x="238" y="401"/>
                    <a:pt x="238" y="402"/>
                  </a:cubicBezTo>
                  <a:cubicBezTo>
                    <a:pt x="238" y="402"/>
                    <a:pt x="243" y="403"/>
                    <a:pt x="243" y="403"/>
                  </a:cubicBezTo>
                  <a:cubicBezTo>
                    <a:pt x="245" y="403"/>
                    <a:pt x="246" y="400"/>
                    <a:pt x="247" y="401"/>
                  </a:cubicBezTo>
                  <a:cubicBezTo>
                    <a:pt x="247" y="401"/>
                    <a:pt x="247" y="402"/>
                    <a:pt x="246" y="402"/>
                  </a:cubicBezTo>
                  <a:cubicBezTo>
                    <a:pt x="248" y="402"/>
                    <a:pt x="245" y="405"/>
                    <a:pt x="246" y="405"/>
                  </a:cubicBezTo>
                  <a:cubicBezTo>
                    <a:pt x="246" y="405"/>
                    <a:pt x="250" y="402"/>
                    <a:pt x="251" y="401"/>
                  </a:cubicBezTo>
                  <a:cubicBezTo>
                    <a:pt x="253" y="401"/>
                    <a:pt x="256" y="400"/>
                    <a:pt x="257" y="402"/>
                  </a:cubicBezTo>
                  <a:cubicBezTo>
                    <a:pt x="259" y="404"/>
                    <a:pt x="256" y="408"/>
                    <a:pt x="255" y="410"/>
                  </a:cubicBezTo>
                  <a:cubicBezTo>
                    <a:pt x="258" y="411"/>
                    <a:pt x="257" y="407"/>
                    <a:pt x="258" y="405"/>
                  </a:cubicBezTo>
                  <a:cubicBezTo>
                    <a:pt x="259" y="404"/>
                    <a:pt x="262" y="403"/>
                    <a:pt x="261" y="405"/>
                  </a:cubicBezTo>
                  <a:cubicBezTo>
                    <a:pt x="261" y="405"/>
                    <a:pt x="263" y="405"/>
                    <a:pt x="263" y="404"/>
                  </a:cubicBezTo>
                  <a:cubicBezTo>
                    <a:pt x="264" y="405"/>
                    <a:pt x="260" y="410"/>
                    <a:pt x="260" y="410"/>
                  </a:cubicBezTo>
                  <a:cubicBezTo>
                    <a:pt x="259" y="414"/>
                    <a:pt x="260" y="419"/>
                    <a:pt x="262" y="422"/>
                  </a:cubicBezTo>
                  <a:cubicBezTo>
                    <a:pt x="259" y="419"/>
                    <a:pt x="259" y="414"/>
                    <a:pt x="261" y="410"/>
                  </a:cubicBezTo>
                  <a:cubicBezTo>
                    <a:pt x="262" y="409"/>
                    <a:pt x="264" y="406"/>
                    <a:pt x="266" y="406"/>
                  </a:cubicBezTo>
                  <a:cubicBezTo>
                    <a:pt x="268" y="406"/>
                    <a:pt x="268" y="408"/>
                    <a:pt x="269" y="409"/>
                  </a:cubicBezTo>
                  <a:cubicBezTo>
                    <a:pt x="269" y="408"/>
                    <a:pt x="269" y="408"/>
                    <a:pt x="269" y="407"/>
                  </a:cubicBezTo>
                  <a:cubicBezTo>
                    <a:pt x="270" y="408"/>
                    <a:pt x="279" y="408"/>
                    <a:pt x="278" y="409"/>
                  </a:cubicBezTo>
                  <a:cubicBezTo>
                    <a:pt x="278" y="409"/>
                    <a:pt x="281" y="408"/>
                    <a:pt x="281" y="410"/>
                  </a:cubicBezTo>
                  <a:cubicBezTo>
                    <a:pt x="282" y="409"/>
                    <a:pt x="283" y="411"/>
                    <a:pt x="285" y="411"/>
                  </a:cubicBezTo>
                  <a:cubicBezTo>
                    <a:pt x="286" y="411"/>
                    <a:pt x="288" y="411"/>
                    <a:pt x="289" y="410"/>
                  </a:cubicBezTo>
                  <a:cubicBezTo>
                    <a:pt x="290" y="410"/>
                    <a:pt x="294" y="409"/>
                    <a:pt x="294" y="408"/>
                  </a:cubicBezTo>
                  <a:cubicBezTo>
                    <a:pt x="293" y="409"/>
                    <a:pt x="297" y="409"/>
                    <a:pt x="298" y="409"/>
                  </a:cubicBezTo>
                  <a:cubicBezTo>
                    <a:pt x="299" y="409"/>
                    <a:pt x="300" y="409"/>
                    <a:pt x="300" y="410"/>
                  </a:cubicBezTo>
                  <a:cubicBezTo>
                    <a:pt x="301" y="410"/>
                    <a:pt x="300" y="412"/>
                    <a:pt x="302" y="412"/>
                  </a:cubicBezTo>
                  <a:cubicBezTo>
                    <a:pt x="303" y="413"/>
                    <a:pt x="305" y="415"/>
                    <a:pt x="307" y="415"/>
                  </a:cubicBezTo>
                  <a:cubicBezTo>
                    <a:pt x="306" y="415"/>
                    <a:pt x="306" y="416"/>
                    <a:pt x="306" y="416"/>
                  </a:cubicBezTo>
                  <a:cubicBezTo>
                    <a:pt x="307" y="415"/>
                    <a:pt x="309" y="417"/>
                    <a:pt x="310" y="417"/>
                  </a:cubicBezTo>
                  <a:cubicBezTo>
                    <a:pt x="312" y="418"/>
                    <a:pt x="314" y="418"/>
                    <a:pt x="316" y="418"/>
                  </a:cubicBezTo>
                  <a:cubicBezTo>
                    <a:pt x="318" y="419"/>
                    <a:pt x="320" y="419"/>
                    <a:pt x="322" y="419"/>
                  </a:cubicBezTo>
                  <a:cubicBezTo>
                    <a:pt x="324" y="420"/>
                    <a:pt x="325" y="422"/>
                    <a:pt x="327" y="424"/>
                  </a:cubicBezTo>
                  <a:cubicBezTo>
                    <a:pt x="330" y="426"/>
                    <a:pt x="334" y="430"/>
                    <a:pt x="338" y="431"/>
                  </a:cubicBezTo>
                  <a:cubicBezTo>
                    <a:pt x="340" y="432"/>
                    <a:pt x="343" y="432"/>
                    <a:pt x="345" y="433"/>
                  </a:cubicBezTo>
                  <a:cubicBezTo>
                    <a:pt x="347" y="434"/>
                    <a:pt x="349" y="436"/>
                    <a:pt x="351" y="437"/>
                  </a:cubicBezTo>
                  <a:cubicBezTo>
                    <a:pt x="349" y="435"/>
                    <a:pt x="348" y="435"/>
                    <a:pt x="348" y="432"/>
                  </a:cubicBezTo>
                  <a:cubicBezTo>
                    <a:pt x="348" y="431"/>
                    <a:pt x="349" y="431"/>
                    <a:pt x="348" y="430"/>
                  </a:cubicBezTo>
                  <a:cubicBezTo>
                    <a:pt x="348" y="430"/>
                    <a:pt x="347" y="429"/>
                    <a:pt x="347" y="429"/>
                  </a:cubicBezTo>
                  <a:cubicBezTo>
                    <a:pt x="346" y="428"/>
                    <a:pt x="345" y="427"/>
                    <a:pt x="345" y="427"/>
                  </a:cubicBezTo>
                  <a:cubicBezTo>
                    <a:pt x="344" y="427"/>
                    <a:pt x="344" y="428"/>
                    <a:pt x="344" y="428"/>
                  </a:cubicBezTo>
                  <a:cubicBezTo>
                    <a:pt x="343" y="428"/>
                    <a:pt x="343" y="427"/>
                    <a:pt x="343" y="426"/>
                  </a:cubicBezTo>
                  <a:cubicBezTo>
                    <a:pt x="344" y="425"/>
                    <a:pt x="346" y="426"/>
                    <a:pt x="347" y="426"/>
                  </a:cubicBezTo>
                  <a:cubicBezTo>
                    <a:pt x="347" y="425"/>
                    <a:pt x="345" y="425"/>
                    <a:pt x="347" y="424"/>
                  </a:cubicBezTo>
                  <a:cubicBezTo>
                    <a:pt x="348" y="423"/>
                    <a:pt x="349" y="424"/>
                    <a:pt x="350" y="425"/>
                  </a:cubicBezTo>
                  <a:cubicBezTo>
                    <a:pt x="351" y="424"/>
                    <a:pt x="348" y="423"/>
                    <a:pt x="348" y="422"/>
                  </a:cubicBezTo>
                  <a:cubicBezTo>
                    <a:pt x="349" y="422"/>
                    <a:pt x="350" y="423"/>
                    <a:pt x="350" y="423"/>
                  </a:cubicBezTo>
                  <a:cubicBezTo>
                    <a:pt x="350" y="421"/>
                    <a:pt x="354" y="422"/>
                    <a:pt x="355" y="420"/>
                  </a:cubicBezTo>
                  <a:cubicBezTo>
                    <a:pt x="355" y="421"/>
                    <a:pt x="355" y="418"/>
                    <a:pt x="355" y="418"/>
                  </a:cubicBezTo>
                  <a:cubicBezTo>
                    <a:pt x="355" y="417"/>
                    <a:pt x="355" y="417"/>
                    <a:pt x="355" y="417"/>
                  </a:cubicBezTo>
                  <a:cubicBezTo>
                    <a:pt x="356" y="416"/>
                    <a:pt x="356" y="417"/>
                    <a:pt x="357" y="417"/>
                  </a:cubicBezTo>
                  <a:cubicBezTo>
                    <a:pt x="357" y="418"/>
                    <a:pt x="356" y="419"/>
                    <a:pt x="357" y="419"/>
                  </a:cubicBezTo>
                  <a:cubicBezTo>
                    <a:pt x="358" y="420"/>
                    <a:pt x="359" y="419"/>
                    <a:pt x="359" y="418"/>
                  </a:cubicBezTo>
                  <a:cubicBezTo>
                    <a:pt x="359" y="418"/>
                    <a:pt x="358" y="420"/>
                    <a:pt x="359" y="420"/>
                  </a:cubicBezTo>
                  <a:cubicBezTo>
                    <a:pt x="359" y="420"/>
                    <a:pt x="359" y="420"/>
                    <a:pt x="360" y="420"/>
                  </a:cubicBezTo>
                  <a:cubicBezTo>
                    <a:pt x="359" y="421"/>
                    <a:pt x="359" y="423"/>
                    <a:pt x="358" y="424"/>
                  </a:cubicBezTo>
                  <a:cubicBezTo>
                    <a:pt x="357" y="425"/>
                    <a:pt x="355" y="425"/>
                    <a:pt x="356" y="426"/>
                  </a:cubicBezTo>
                  <a:cubicBezTo>
                    <a:pt x="357" y="426"/>
                    <a:pt x="358" y="425"/>
                    <a:pt x="358" y="424"/>
                  </a:cubicBezTo>
                  <a:cubicBezTo>
                    <a:pt x="360" y="424"/>
                    <a:pt x="359" y="424"/>
                    <a:pt x="360" y="424"/>
                  </a:cubicBezTo>
                  <a:cubicBezTo>
                    <a:pt x="361" y="424"/>
                    <a:pt x="361" y="423"/>
                    <a:pt x="360" y="423"/>
                  </a:cubicBezTo>
                  <a:cubicBezTo>
                    <a:pt x="361" y="423"/>
                    <a:pt x="361" y="423"/>
                    <a:pt x="362" y="422"/>
                  </a:cubicBezTo>
                  <a:cubicBezTo>
                    <a:pt x="363" y="422"/>
                    <a:pt x="364" y="422"/>
                    <a:pt x="365" y="422"/>
                  </a:cubicBezTo>
                  <a:cubicBezTo>
                    <a:pt x="366" y="421"/>
                    <a:pt x="365" y="420"/>
                    <a:pt x="365" y="419"/>
                  </a:cubicBezTo>
                  <a:cubicBezTo>
                    <a:pt x="365" y="418"/>
                    <a:pt x="369" y="416"/>
                    <a:pt x="368" y="416"/>
                  </a:cubicBezTo>
                  <a:cubicBezTo>
                    <a:pt x="369" y="417"/>
                    <a:pt x="368" y="418"/>
                    <a:pt x="368" y="418"/>
                  </a:cubicBezTo>
                  <a:cubicBezTo>
                    <a:pt x="368" y="419"/>
                    <a:pt x="369" y="416"/>
                    <a:pt x="369" y="416"/>
                  </a:cubicBezTo>
                  <a:cubicBezTo>
                    <a:pt x="370" y="415"/>
                    <a:pt x="371" y="416"/>
                    <a:pt x="372" y="415"/>
                  </a:cubicBezTo>
                  <a:cubicBezTo>
                    <a:pt x="373" y="414"/>
                    <a:pt x="374" y="413"/>
                    <a:pt x="375" y="412"/>
                  </a:cubicBezTo>
                  <a:cubicBezTo>
                    <a:pt x="376" y="412"/>
                    <a:pt x="376" y="413"/>
                    <a:pt x="377" y="413"/>
                  </a:cubicBezTo>
                  <a:cubicBezTo>
                    <a:pt x="378" y="413"/>
                    <a:pt x="378" y="413"/>
                    <a:pt x="378" y="412"/>
                  </a:cubicBezTo>
                  <a:cubicBezTo>
                    <a:pt x="379" y="410"/>
                    <a:pt x="378" y="409"/>
                    <a:pt x="380" y="409"/>
                  </a:cubicBezTo>
                  <a:cubicBezTo>
                    <a:pt x="382" y="408"/>
                    <a:pt x="383" y="409"/>
                    <a:pt x="385" y="409"/>
                  </a:cubicBezTo>
                  <a:cubicBezTo>
                    <a:pt x="386" y="409"/>
                    <a:pt x="387" y="407"/>
                    <a:pt x="387" y="405"/>
                  </a:cubicBezTo>
                  <a:cubicBezTo>
                    <a:pt x="390" y="407"/>
                    <a:pt x="388" y="410"/>
                    <a:pt x="387" y="412"/>
                  </a:cubicBezTo>
                  <a:cubicBezTo>
                    <a:pt x="385" y="413"/>
                    <a:pt x="384" y="414"/>
                    <a:pt x="383" y="415"/>
                  </a:cubicBezTo>
                  <a:cubicBezTo>
                    <a:pt x="381" y="416"/>
                    <a:pt x="380" y="417"/>
                    <a:pt x="379" y="418"/>
                  </a:cubicBezTo>
                  <a:cubicBezTo>
                    <a:pt x="377" y="420"/>
                    <a:pt x="379" y="418"/>
                    <a:pt x="377" y="418"/>
                  </a:cubicBezTo>
                  <a:cubicBezTo>
                    <a:pt x="376" y="418"/>
                    <a:pt x="374" y="419"/>
                    <a:pt x="373" y="419"/>
                  </a:cubicBezTo>
                  <a:cubicBezTo>
                    <a:pt x="371" y="420"/>
                    <a:pt x="369" y="424"/>
                    <a:pt x="368" y="426"/>
                  </a:cubicBezTo>
                  <a:cubicBezTo>
                    <a:pt x="368" y="425"/>
                    <a:pt x="368" y="425"/>
                    <a:pt x="368" y="424"/>
                  </a:cubicBezTo>
                  <a:cubicBezTo>
                    <a:pt x="366" y="426"/>
                    <a:pt x="365" y="429"/>
                    <a:pt x="368" y="428"/>
                  </a:cubicBezTo>
                  <a:cubicBezTo>
                    <a:pt x="369" y="428"/>
                    <a:pt x="370" y="426"/>
                    <a:pt x="371" y="425"/>
                  </a:cubicBezTo>
                  <a:cubicBezTo>
                    <a:pt x="372" y="425"/>
                    <a:pt x="372" y="424"/>
                    <a:pt x="373" y="424"/>
                  </a:cubicBezTo>
                  <a:cubicBezTo>
                    <a:pt x="373" y="423"/>
                    <a:pt x="372" y="423"/>
                    <a:pt x="373" y="423"/>
                  </a:cubicBezTo>
                  <a:cubicBezTo>
                    <a:pt x="374" y="420"/>
                    <a:pt x="374" y="423"/>
                    <a:pt x="375" y="423"/>
                  </a:cubicBezTo>
                  <a:cubicBezTo>
                    <a:pt x="377" y="423"/>
                    <a:pt x="377" y="420"/>
                    <a:pt x="377" y="419"/>
                  </a:cubicBezTo>
                  <a:cubicBezTo>
                    <a:pt x="378" y="420"/>
                    <a:pt x="377" y="423"/>
                    <a:pt x="376" y="424"/>
                  </a:cubicBezTo>
                  <a:cubicBezTo>
                    <a:pt x="376" y="424"/>
                    <a:pt x="378" y="423"/>
                    <a:pt x="378" y="424"/>
                  </a:cubicBezTo>
                  <a:cubicBezTo>
                    <a:pt x="379" y="423"/>
                    <a:pt x="377" y="421"/>
                    <a:pt x="379" y="421"/>
                  </a:cubicBezTo>
                  <a:cubicBezTo>
                    <a:pt x="379" y="421"/>
                    <a:pt x="378" y="426"/>
                    <a:pt x="378" y="426"/>
                  </a:cubicBezTo>
                  <a:cubicBezTo>
                    <a:pt x="380" y="425"/>
                    <a:pt x="380" y="422"/>
                    <a:pt x="381" y="421"/>
                  </a:cubicBezTo>
                  <a:cubicBezTo>
                    <a:pt x="382" y="419"/>
                    <a:pt x="384" y="417"/>
                    <a:pt x="385" y="416"/>
                  </a:cubicBezTo>
                  <a:cubicBezTo>
                    <a:pt x="386" y="415"/>
                    <a:pt x="388" y="414"/>
                    <a:pt x="389" y="414"/>
                  </a:cubicBezTo>
                  <a:cubicBezTo>
                    <a:pt x="392" y="414"/>
                    <a:pt x="390" y="416"/>
                    <a:pt x="391" y="416"/>
                  </a:cubicBezTo>
                  <a:cubicBezTo>
                    <a:pt x="392" y="417"/>
                    <a:pt x="396" y="413"/>
                    <a:pt x="397" y="412"/>
                  </a:cubicBezTo>
                  <a:cubicBezTo>
                    <a:pt x="397" y="410"/>
                    <a:pt x="396" y="409"/>
                    <a:pt x="398" y="407"/>
                  </a:cubicBezTo>
                  <a:cubicBezTo>
                    <a:pt x="399" y="407"/>
                    <a:pt x="401" y="408"/>
                    <a:pt x="402" y="406"/>
                  </a:cubicBezTo>
                  <a:cubicBezTo>
                    <a:pt x="401" y="406"/>
                    <a:pt x="399" y="406"/>
                    <a:pt x="399" y="405"/>
                  </a:cubicBezTo>
                  <a:cubicBezTo>
                    <a:pt x="398" y="405"/>
                    <a:pt x="399" y="403"/>
                    <a:pt x="399" y="403"/>
                  </a:cubicBezTo>
                  <a:cubicBezTo>
                    <a:pt x="398" y="403"/>
                    <a:pt x="397" y="402"/>
                    <a:pt x="397" y="401"/>
                  </a:cubicBezTo>
                  <a:cubicBezTo>
                    <a:pt x="398" y="399"/>
                    <a:pt x="399" y="400"/>
                    <a:pt x="401" y="401"/>
                  </a:cubicBezTo>
                  <a:cubicBezTo>
                    <a:pt x="403" y="402"/>
                    <a:pt x="404" y="407"/>
                    <a:pt x="405" y="410"/>
                  </a:cubicBezTo>
                  <a:cubicBezTo>
                    <a:pt x="407" y="413"/>
                    <a:pt x="407" y="417"/>
                    <a:pt x="410" y="420"/>
                  </a:cubicBezTo>
                  <a:cubicBezTo>
                    <a:pt x="411" y="421"/>
                    <a:pt x="412" y="422"/>
                    <a:pt x="414" y="423"/>
                  </a:cubicBezTo>
                  <a:cubicBezTo>
                    <a:pt x="414" y="423"/>
                    <a:pt x="415" y="424"/>
                    <a:pt x="415" y="424"/>
                  </a:cubicBezTo>
                  <a:cubicBezTo>
                    <a:pt x="416" y="424"/>
                    <a:pt x="416" y="423"/>
                    <a:pt x="416" y="423"/>
                  </a:cubicBezTo>
                  <a:cubicBezTo>
                    <a:pt x="416" y="422"/>
                    <a:pt x="418" y="423"/>
                    <a:pt x="418" y="421"/>
                  </a:cubicBezTo>
                  <a:cubicBezTo>
                    <a:pt x="417" y="421"/>
                    <a:pt x="414" y="422"/>
                    <a:pt x="414" y="421"/>
                  </a:cubicBezTo>
                  <a:cubicBezTo>
                    <a:pt x="414" y="420"/>
                    <a:pt x="417" y="420"/>
                    <a:pt x="418" y="420"/>
                  </a:cubicBezTo>
                  <a:cubicBezTo>
                    <a:pt x="417" y="420"/>
                    <a:pt x="417" y="420"/>
                    <a:pt x="417" y="420"/>
                  </a:cubicBezTo>
                  <a:cubicBezTo>
                    <a:pt x="417" y="419"/>
                    <a:pt x="417" y="419"/>
                    <a:pt x="417" y="419"/>
                  </a:cubicBezTo>
                  <a:cubicBezTo>
                    <a:pt x="416" y="419"/>
                    <a:pt x="416" y="418"/>
                    <a:pt x="416" y="418"/>
                  </a:cubicBezTo>
                  <a:cubicBezTo>
                    <a:pt x="416" y="418"/>
                    <a:pt x="416" y="417"/>
                    <a:pt x="416" y="417"/>
                  </a:cubicBezTo>
                  <a:cubicBezTo>
                    <a:pt x="420" y="417"/>
                    <a:pt x="415" y="414"/>
                    <a:pt x="417" y="413"/>
                  </a:cubicBezTo>
                  <a:cubicBezTo>
                    <a:pt x="419" y="416"/>
                    <a:pt x="419" y="411"/>
                    <a:pt x="419" y="411"/>
                  </a:cubicBezTo>
                  <a:cubicBezTo>
                    <a:pt x="418" y="410"/>
                    <a:pt x="418" y="412"/>
                    <a:pt x="417" y="412"/>
                  </a:cubicBezTo>
                  <a:cubicBezTo>
                    <a:pt x="418" y="411"/>
                    <a:pt x="418" y="410"/>
                    <a:pt x="418" y="410"/>
                  </a:cubicBezTo>
                  <a:cubicBezTo>
                    <a:pt x="419" y="409"/>
                    <a:pt x="420" y="409"/>
                    <a:pt x="421" y="409"/>
                  </a:cubicBezTo>
                  <a:cubicBezTo>
                    <a:pt x="420" y="409"/>
                    <a:pt x="420" y="408"/>
                    <a:pt x="420" y="408"/>
                  </a:cubicBezTo>
                  <a:cubicBezTo>
                    <a:pt x="421" y="408"/>
                    <a:pt x="420" y="407"/>
                    <a:pt x="421" y="407"/>
                  </a:cubicBezTo>
                  <a:cubicBezTo>
                    <a:pt x="421" y="407"/>
                    <a:pt x="422" y="407"/>
                    <a:pt x="422" y="407"/>
                  </a:cubicBezTo>
                  <a:cubicBezTo>
                    <a:pt x="422" y="407"/>
                    <a:pt x="422" y="407"/>
                    <a:pt x="421" y="407"/>
                  </a:cubicBezTo>
                  <a:cubicBezTo>
                    <a:pt x="422" y="408"/>
                    <a:pt x="423" y="408"/>
                    <a:pt x="423" y="410"/>
                  </a:cubicBezTo>
                  <a:cubicBezTo>
                    <a:pt x="423" y="410"/>
                    <a:pt x="422" y="411"/>
                    <a:pt x="422" y="412"/>
                  </a:cubicBezTo>
                  <a:cubicBezTo>
                    <a:pt x="422" y="412"/>
                    <a:pt x="422" y="413"/>
                    <a:pt x="422" y="414"/>
                  </a:cubicBezTo>
                  <a:cubicBezTo>
                    <a:pt x="422" y="415"/>
                    <a:pt x="421" y="415"/>
                    <a:pt x="422" y="416"/>
                  </a:cubicBezTo>
                  <a:cubicBezTo>
                    <a:pt x="422" y="416"/>
                    <a:pt x="423" y="416"/>
                    <a:pt x="423" y="416"/>
                  </a:cubicBezTo>
                  <a:cubicBezTo>
                    <a:pt x="425" y="418"/>
                    <a:pt x="424" y="418"/>
                    <a:pt x="423" y="420"/>
                  </a:cubicBezTo>
                  <a:cubicBezTo>
                    <a:pt x="422" y="421"/>
                    <a:pt x="422" y="422"/>
                    <a:pt x="423" y="423"/>
                  </a:cubicBezTo>
                  <a:cubicBezTo>
                    <a:pt x="424" y="424"/>
                    <a:pt x="424" y="422"/>
                    <a:pt x="426" y="422"/>
                  </a:cubicBezTo>
                  <a:cubicBezTo>
                    <a:pt x="427" y="422"/>
                    <a:pt x="427" y="423"/>
                    <a:pt x="429" y="423"/>
                  </a:cubicBezTo>
                  <a:cubicBezTo>
                    <a:pt x="430" y="422"/>
                    <a:pt x="430" y="420"/>
                    <a:pt x="431" y="419"/>
                  </a:cubicBezTo>
                  <a:cubicBezTo>
                    <a:pt x="430" y="419"/>
                    <a:pt x="431" y="415"/>
                    <a:pt x="432" y="415"/>
                  </a:cubicBezTo>
                  <a:cubicBezTo>
                    <a:pt x="434" y="413"/>
                    <a:pt x="437" y="414"/>
                    <a:pt x="438" y="414"/>
                  </a:cubicBezTo>
                  <a:cubicBezTo>
                    <a:pt x="444" y="415"/>
                    <a:pt x="448" y="420"/>
                    <a:pt x="453" y="423"/>
                  </a:cubicBezTo>
                  <a:cubicBezTo>
                    <a:pt x="455" y="424"/>
                    <a:pt x="458" y="425"/>
                    <a:pt x="461" y="426"/>
                  </a:cubicBezTo>
                  <a:cubicBezTo>
                    <a:pt x="464" y="428"/>
                    <a:pt x="466" y="430"/>
                    <a:pt x="469" y="431"/>
                  </a:cubicBezTo>
                  <a:cubicBezTo>
                    <a:pt x="471" y="431"/>
                    <a:pt x="479" y="431"/>
                    <a:pt x="479" y="433"/>
                  </a:cubicBezTo>
                  <a:cubicBezTo>
                    <a:pt x="479" y="432"/>
                    <a:pt x="478" y="432"/>
                    <a:pt x="478" y="431"/>
                  </a:cubicBezTo>
                  <a:cubicBezTo>
                    <a:pt x="479" y="431"/>
                    <a:pt x="479" y="431"/>
                    <a:pt x="480" y="431"/>
                  </a:cubicBezTo>
                  <a:cubicBezTo>
                    <a:pt x="479" y="431"/>
                    <a:pt x="477" y="431"/>
                    <a:pt x="477" y="430"/>
                  </a:cubicBezTo>
                  <a:cubicBezTo>
                    <a:pt x="477" y="430"/>
                    <a:pt x="480" y="430"/>
                    <a:pt x="481" y="430"/>
                  </a:cubicBezTo>
                  <a:cubicBezTo>
                    <a:pt x="483" y="431"/>
                    <a:pt x="485" y="432"/>
                    <a:pt x="487" y="433"/>
                  </a:cubicBezTo>
                  <a:cubicBezTo>
                    <a:pt x="489" y="435"/>
                    <a:pt x="490" y="437"/>
                    <a:pt x="492" y="439"/>
                  </a:cubicBezTo>
                  <a:cubicBezTo>
                    <a:pt x="492" y="439"/>
                    <a:pt x="493" y="442"/>
                    <a:pt x="493" y="441"/>
                  </a:cubicBezTo>
                  <a:cubicBezTo>
                    <a:pt x="492" y="442"/>
                    <a:pt x="492" y="443"/>
                    <a:pt x="490" y="443"/>
                  </a:cubicBezTo>
                  <a:cubicBezTo>
                    <a:pt x="489" y="444"/>
                    <a:pt x="486" y="442"/>
                    <a:pt x="486" y="443"/>
                  </a:cubicBezTo>
                  <a:cubicBezTo>
                    <a:pt x="486" y="443"/>
                    <a:pt x="487" y="444"/>
                    <a:pt x="487" y="444"/>
                  </a:cubicBezTo>
                  <a:cubicBezTo>
                    <a:pt x="485" y="445"/>
                    <a:pt x="485" y="445"/>
                    <a:pt x="484" y="447"/>
                  </a:cubicBezTo>
                  <a:cubicBezTo>
                    <a:pt x="484" y="447"/>
                    <a:pt x="484" y="448"/>
                    <a:pt x="484" y="449"/>
                  </a:cubicBezTo>
                  <a:cubicBezTo>
                    <a:pt x="483" y="449"/>
                    <a:pt x="482" y="449"/>
                    <a:pt x="482" y="449"/>
                  </a:cubicBezTo>
                  <a:cubicBezTo>
                    <a:pt x="481" y="451"/>
                    <a:pt x="487" y="452"/>
                    <a:pt x="488" y="452"/>
                  </a:cubicBezTo>
                  <a:cubicBezTo>
                    <a:pt x="492" y="453"/>
                    <a:pt x="496" y="454"/>
                    <a:pt x="500" y="454"/>
                  </a:cubicBezTo>
                  <a:cubicBezTo>
                    <a:pt x="502" y="453"/>
                    <a:pt x="505" y="453"/>
                    <a:pt x="507" y="452"/>
                  </a:cubicBezTo>
                  <a:cubicBezTo>
                    <a:pt x="508" y="452"/>
                    <a:pt x="511" y="451"/>
                    <a:pt x="511" y="451"/>
                  </a:cubicBezTo>
                  <a:cubicBezTo>
                    <a:pt x="511" y="452"/>
                    <a:pt x="517" y="448"/>
                    <a:pt x="518" y="448"/>
                  </a:cubicBezTo>
                  <a:cubicBezTo>
                    <a:pt x="521" y="448"/>
                    <a:pt x="520" y="452"/>
                    <a:pt x="521" y="453"/>
                  </a:cubicBezTo>
                  <a:cubicBezTo>
                    <a:pt x="522" y="453"/>
                    <a:pt x="523" y="453"/>
                    <a:pt x="523" y="453"/>
                  </a:cubicBezTo>
                  <a:cubicBezTo>
                    <a:pt x="524" y="453"/>
                    <a:pt x="525" y="453"/>
                    <a:pt x="526" y="454"/>
                  </a:cubicBezTo>
                  <a:cubicBezTo>
                    <a:pt x="526" y="455"/>
                    <a:pt x="526" y="459"/>
                    <a:pt x="527" y="459"/>
                  </a:cubicBezTo>
                  <a:cubicBezTo>
                    <a:pt x="528" y="459"/>
                    <a:pt x="527" y="455"/>
                    <a:pt x="528" y="455"/>
                  </a:cubicBezTo>
                  <a:cubicBezTo>
                    <a:pt x="529" y="456"/>
                    <a:pt x="530" y="458"/>
                    <a:pt x="529" y="459"/>
                  </a:cubicBezTo>
                  <a:cubicBezTo>
                    <a:pt x="530" y="459"/>
                    <a:pt x="530" y="458"/>
                    <a:pt x="530" y="458"/>
                  </a:cubicBezTo>
                  <a:cubicBezTo>
                    <a:pt x="531" y="459"/>
                    <a:pt x="534" y="461"/>
                    <a:pt x="534" y="463"/>
                  </a:cubicBezTo>
                  <a:cubicBezTo>
                    <a:pt x="533" y="466"/>
                    <a:pt x="530" y="465"/>
                    <a:pt x="529" y="463"/>
                  </a:cubicBezTo>
                  <a:cubicBezTo>
                    <a:pt x="527" y="465"/>
                    <a:pt x="532" y="465"/>
                    <a:pt x="532" y="466"/>
                  </a:cubicBezTo>
                  <a:cubicBezTo>
                    <a:pt x="532" y="466"/>
                    <a:pt x="532" y="466"/>
                    <a:pt x="532" y="466"/>
                  </a:cubicBezTo>
                  <a:cubicBezTo>
                    <a:pt x="533" y="467"/>
                    <a:pt x="531" y="468"/>
                    <a:pt x="532" y="468"/>
                  </a:cubicBezTo>
                  <a:cubicBezTo>
                    <a:pt x="532" y="468"/>
                    <a:pt x="533" y="470"/>
                    <a:pt x="533" y="470"/>
                  </a:cubicBezTo>
                  <a:cubicBezTo>
                    <a:pt x="533" y="471"/>
                    <a:pt x="533" y="471"/>
                    <a:pt x="534" y="470"/>
                  </a:cubicBezTo>
                  <a:cubicBezTo>
                    <a:pt x="535" y="472"/>
                    <a:pt x="536" y="475"/>
                    <a:pt x="538" y="476"/>
                  </a:cubicBezTo>
                  <a:cubicBezTo>
                    <a:pt x="538" y="476"/>
                    <a:pt x="536" y="471"/>
                    <a:pt x="536" y="471"/>
                  </a:cubicBezTo>
                  <a:cubicBezTo>
                    <a:pt x="536" y="471"/>
                    <a:pt x="536" y="471"/>
                    <a:pt x="535" y="471"/>
                  </a:cubicBezTo>
                  <a:cubicBezTo>
                    <a:pt x="535" y="471"/>
                    <a:pt x="534" y="467"/>
                    <a:pt x="535" y="467"/>
                  </a:cubicBezTo>
                  <a:cubicBezTo>
                    <a:pt x="535" y="468"/>
                    <a:pt x="535" y="468"/>
                    <a:pt x="535" y="468"/>
                  </a:cubicBezTo>
                  <a:cubicBezTo>
                    <a:pt x="536" y="468"/>
                    <a:pt x="536" y="466"/>
                    <a:pt x="536" y="466"/>
                  </a:cubicBezTo>
                  <a:cubicBezTo>
                    <a:pt x="537" y="466"/>
                    <a:pt x="537" y="467"/>
                    <a:pt x="538" y="467"/>
                  </a:cubicBezTo>
                  <a:cubicBezTo>
                    <a:pt x="538" y="467"/>
                    <a:pt x="536" y="463"/>
                    <a:pt x="536" y="462"/>
                  </a:cubicBezTo>
                  <a:cubicBezTo>
                    <a:pt x="535" y="460"/>
                    <a:pt x="535" y="458"/>
                    <a:pt x="534" y="456"/>
                  </a:cubicBezTo>
                  <a:cubicBezTo>
                    <a:pt x="534" y="454"/>
                    <a:pt x="533" y="453"/>
                    <a:pt x="533" y="452"/>
                  </a:cubicBezTo>
                  <a:cubicBezTo>
                    <a:pt x="533" y="450"/>
                    <a:pt x="534" y="450"/>
                    <a:pt x="534" y="448"/>
                  </a:cubicBezTo>
                  <a:cubicBezTo>
                    <a:pt x="535" y="447"/>
                    <a:pt x="533" y="447"/>
                    <a:pt x="535" y="446"/>
                  </a:cubicBezTo>
                  <a:cubicBezTo>
                    <a:pt x="537" y="446"/>
                    <a:pt x="541" y="447"/>
                    <a:pt x="542" y="444"/>
                  </a:cubicBezTo>
                  <a:cubicBezTo>
                    <a:pt x="542" y="444"/>
                    <a:pt x="543" y="445"/>
                    <a:pt x="544" y="445"/>
                  </a:cubicBezTo>
                  <a:cubicBezTo>
                    <a:pt x="543" y="445"/>
                    <a:pt x="543" y="443"/>
                    <a:pt x="543" y="443"/>
                  </a:cubicBezTo>
                  <a:cubicBezTo>
                    <a:pt x="543" y="442"/>
                    <a:pt x="544" y="442"/>
                    <a:pt x="545" y="441"/>
                  </a:cubicBezTo>
                  <a:cubicBezTo>
                    <a:pt x="546" y="440"/>
                    <a:pt x="550" y="439"/>
                    <a:pt x="548" y="437"/>
                  </a:cubicBezTo>
                  <a:cubicBezTo>
                    <a:pt x="547" y="438"/>
                    <a:pt x="544" y="437"/>
                    <a:pt x="543" y="438"/>
                  </a:cubicBezTo>
                  <a:cubicBezTo>
                    <a:pt x="542" y="439"/>
                    <a:pt x="543" y="441"/>
                    <a:pt x="542" y="442"/>
                  </a:cubicBezTo>
                  <a:cubicBezTo>
                    <a:pt x="542" y="442"/>
                    <a:pt x="541" y="441"/>
                    <a:pt x="541" y="441"/>
                  </a:cubicBezTo>
                  <a:cubicBezTo>
                    <a:pt x="540" y="441"/>
                    <a:pt x="540" y="442"/>
                    <a:pt x="540" y="443"/>
                  </a:cubicBezTo>
                  <a:cubicBezTo>
                    <a:pt x="539" y="443"/>
                    <a:pt x="539" y="443"/>
                    <a:pt x="539" y="443"/>
                  </a:cubicBezTo>
                  <a:cubicBezTo>
                    <a:pt x="539" y="443"/>
                    <a:pt x="539" y="442"/>
                    <a:pt x="539" y="442"/>
                  </a:cubicBezTo>
                  <a:cubicBezTo>
                    <a:pt x="539" y="441"/>
                    <a:pt x="538" y="443"/>
                    <a:pt x="537" y="443"/>
                  </a:cubicBezTo>
                  <a:cubicBezTo>
                    <a:pt x="537" y="443"/>
                    <a:pt x="537" y="442"/>
                    <a:pt x="537" y="442"/>
                  </a:cubicBezTo>
                  <a:cubicBezTo>
                    <a:pt x="535" y="442"/>
                    <a:pt x="534" y="442"/>
                    <a:pt x="534" y="441"/>
                  </a:cubicBezTo>
                  <a:cubicBezTo>
                    <a:pt x="534" y="441"/>
                    <a:pt x="533" y="442"/>
                    <a:pt x="534" y="442"/>
                  </a:cubicBezTo>
                  <a:cubicBezTo>
                    <a:pt x="534" y="444"/>
                    <a:pt x="535" y="444"/>
                    <a:pt x="535" y="445"/>
                  </a:cubicBezTo>
                  <a:cubicBezTo>
                    <a:pt x="535" y="445"/>
                    <a:pt x="530" y="445"/>
                    <a:pt x="530" y="445"/>
                  </a:cubicBezTo>
                  <a:cubicBezTo>
                    <a:pt x="530" y="445"/>
                    <a:pt x="530" y="444"/>
                    <a:pt x="530" y="444"/>
                  </a:cubicBezTo>
                  <a:cubicBezTo>
                    <a:pt x="529" y="444"/>
                    <a:pt x="530" y="443"/>
                    <a:pt x="530" y="443"/>
                  </a:cubicBezTo>
                  <a:cubicBezTo>
                    <a:pt x="526" y="444"/>
                    <a:pt x="529" y="439"/>
                    <a:pt x="530" y="438"/>
                  </a:cubicBezTo>
                  <a:cubicBezTo>
                    <a:pt x="533" y="436"/>
                    <a:pt x="537" y="436"/>
                    <a:pt x="540" y="433"/>
                  </a:cubicBezTo>
                  <a:cubicBezTo>
                    <a:pt x="543" y="431"/>
                    <a:pt x="547" y="429"/>
                    <a:pt x="549" y="434"/>
                  </a:cubicBezTo>
                  <a:cubicBezTo>
                    <a:pt x="549" y="435"/>
                    <a:pt x="549" y="436"/>
                    <a:pt x="550" y="437"/>
                  </a:cubicBezTo>
                  <a:cubicBezTo>
                    <a:pt x="550" y="437"/>
                    <a:pt x="551" y="438"/>
                    <a:pt x="551" y="439"/>
                  </a:cubicBezTo>
                  <a:cubicBezTo>
                    <a:pt x="550" y="441"/>
                    <a:pt x="551" y="438"/>
                    <a:pt x="550" y="440"/>
                  </a:cubicBezTo>
                  <a:cubicBezTo>
                    <a:pt x="550" y="440"/>
                    <a:pt x="549" y="440"/>
                    <a:pt x="549" y="440"/>
                  </a:cubicBezTo>
                  <a:cubicBezTo>
                    <a:pt x="549" y="440"/>
                    <a:pt x="552" y="441"/>
                    <a:pt x="551" y="441"/>
                  </a:cubicBezTo>
                  <a:cubicBezTo>
                    <a:pt x="552" y="441"/>
                    <a:pt x="553" y="442"/>
                    <a:pt x="554" y="442"/>
                  </a:cubicBezTo>
                  <a:cubicBezTo>
                    <a:pt x="554" y="443"/>
                    <a:pt x="553" y="443"/>
                    <a:pt x="553" y="443"/>
                  </a:cubicBezTo>
                  <a:cubicBezTo>
                    <a:pt x="554" y="444"/>
                    <a:pt x="556" y="443"/>
                    <a:pt x="555" y="445"/>
                  </a:cubicBezTo>
                  <a:cubicBezTo>
                    <a:pt x="556" y="445"/>
                    <a:pt x="556" y="444"/>
                    <a:pt x="557" y="445"/>
                  </a:cubicBezTo>
                  <a:cubicBezTo>
                    <a:pt x="556" y="447"/>
                    <a:pt x="557" y="448"/>
                    <a:pt x="560" y="447"/>
                  </a:cubicBezTo>
                  <a:cubicBezTo>
                    <a:pt x="560" y="447"/>
                    <a:pt x="564" y="446"/>
                    <a:pt x="563" y="445"/>
                  </a:cubicBezTo>
                  <a:cubicBezTo>
                    <a:pt x="563" y="448"/>
                    <a:pt x="566" y="449"/>
                    <a:pt x="568" y="451"/>
                  </a:cubicBezTo>
                  <a:cubicBezTo>
                    <a:pt x="569" y="451"/>
                    <a:pt x="569" y="452"/>
                    <a:pt x="570" y="452"/>
                  </a:cubicBezTo>
                  <a:cubicBezTo>
                    <a:pt x="572" y="453"/>
                    <a:pt x="573" y="452"/>
                    <a:pt x="574" y="452"/>
                  </a:cubicBezTo>
                  <a:cubicBezTo>
                    <a:pt x="574" y="453"/>
                    <a:pt x="575" y="453"/>
                    <a:pt x="575" y="453"/>
                  </a:cubicBezTo>
                  <a:cubicBezTo>
                    <a:pt x="578" y="453"/>
                    <a:pt x="580" y="451"/>
                    <a:pt x="582" y="451"/>
                  </a:cubicBezTo>
                  <a:cubicBezTo>
                    <a:pt x="583" y="452"/>
                    <a:pt x="584" y="451"/>
                    <a:pt x="585" y="450"/>
                  </a:cubicBezTo>
                  <a:cubicBezTo>
                    <a:pt x="585" y="452"/>
                    <a:pt x="595" y="453"/>
                    <a:pt x="596" y="452"/>
                  </a:cubicBezTo>
                  <a:cubicBezTo>
                    <a:pt x="598" y="450"/>
                    <a:pt x="594" y="449"/>
                    <a:pt x="594" y="448"/>
                  </a:cubicBezTo>
                  <a:cubicBezTo>
                    <a:pt x="595" y="444"/>
                    <a:pt x="597" y="449"/>
                    <a:pt x="598" y="449"/>
                  </a:cubicBezTo>
                  <a:cubicBezTo>
                    <a:pt x="598" y="448"/>
                    <a:pt x="595" y="445"/>
                    <a:pt x="596" y="445"/>
                  </a:cubicBezTo>
                  <a:cubicBezTo>
                    <a:pt x="596" y="445"/>
                    <a:pt x="597" y="446"/>
                    <a:pt x="597" y="446"/>
                  </a:cubicBezTo>
                  <a:cubicBezTo>
                    <a:pt x="598" y="446"/>
                    <a:pt x="596" y="443"/>
                    <a:pt x="596" y="443"/>
                  </a:cubicBezTo>
                  <a:cubicBezTo>
                    <a:pt x="595" y="441"/>
                    <a:pt x="596" y="442"/>
                    <a:pt x="596" y="441"/>
                  </a:cubicBezTo>
                  <a:cubicBezTo>
                    <a:pt x="597" y="441"/>
                    <a:pt x="597" y="442"/>
                    <a:pt x="597" y="442"/>
                  </a:cubicBezTo>
                  <a:cubicBezTo>
                    <a:pt x="598" y="442"/>
                    <a:pt x="598" y="441"/>
                    <a:pt x="599" y="441"/>
                  </a:cubicBezTo>
                  <a:cubicBezTo>
                    <a:pt x="599" y="441"/>
                    <a:pt x="601" y="441"/>
                    <a:pt x="601" y="441"/>
                  </a:cubicBezTo>
                  <a:cubicBezTo>
                    <a:pt x="601" y="440"/>
                    <a:pt x="599" y="440"/>
                    <a:pt x="600" y="439"/>
                  </a:cubicBezTo>
                  <a:cubicBezTo>
                    <a:pt x="600" y="437"/>
                    <a:pt x="602" y="438"/>
                    <a:pt x="603" y="439"/>
                  </a:cubicBezTo>
                  <a:cubicBezTo>
                    <a:pt x="604" y="439"/>
                    <a:pt x="608" y="442"/>
                    <a:pt x="606" y="442"/>
                  </a:cubicBezTo>
                  <a:cubicBezTo>
                    <a:pt x="607" y="444"/>
                    <a:pt x="610" y="442"/>
                    <a:pt x="610" y="443"/>
                  </a:cubicBezTo>
                  <a:cubicBezTo>
                    <a:pt x="610" y="443"/>
                    <a:pt x="610" y="443"/>
                    <a:pt x="610" y="444"/>
                  </a:cubicBezTo>
                  <a:cubicBezTo>
                    <a:pt x="610" y="444"/>
                    <a:pt x="610" y="444"/>
                    <a:pt x="611" y="443"/>
                  </a:cubicBezTo>
                  <a:cubicBezTo>
                    <a:pt x="611" y="444"/>
                    <a:pt x="607" y="447"/>
                    <a:pt x="608" y="447"/>
                  </a:cubicBezTo>
                  <a:cubicBezTo>
                    <a:pt x="609" y="447"/>
                    <a:pt x="609" y="447"/>
                    <a:pt x="609" y="447"/>
                  </a:cubicBezTo>
                  <a:cubicBezTo>
                    <a:pt x="609" y="447"/>
                    <a:pt x="609" y="447"/>
                    <a:pt x="609" y="447"/>
                  </a:cubicBezTo>
                  <a:cubicBezTo>
                    <a:pt x="610" y="447"/>
                    <a:pt x="610" y="446"/>
                    <a:pt x="610" y="445"/>
                  </a:cubicBezTo>
                  <a:cubicBezTo>
                    <a:pt x="611" y="444"/>
                    <a:pt x="612" y="444"/>
                    <a:pt x="613" y="443"/>
                  </a:cubicBezTo>
                  <a:cubicBezTo>
                    <a:pt x="613" y="444"/>
                    <a:pt x="613" y="446"/>
                    <a:pt x="613" y="446"/>
                  </a:cubicBezTo>
                  <a:cubicBezTo>
                    <a:pt x="612" y="448"/>
                    <a:pt x="613" y="450"/>
                    <a:pt x="611" y="451"/>
                  </a:cubicBezTo>
                  <a:cubicBezTo>
                    <a:pt x="612" y="451"/>
                    <a:pt x="612" y="451"/>
                    <a:pt x="613" y="451"/>
                  </a:cubicBezTo>
                  <a:cubicBezTo>
                    <a:pt x="613" y="451"/>
                    <a:pt x="612" y="451"/>
                    <a:pt x="612" y="452"/>
                  </a:cubicBezTo>
                  <a:cubicBezTo>
                    <a:pt x="611" y="453"/>
                    <a:pt x="612" y="454"/>
                    <a:pt x="612" y="455"/>
                  </a:cubicBezTo>
                  <a:cubicBezTo>
                    <a:pt x="611" y="455"/>
                    <a:pt x="611" y="454"/>
                    <a:pt x="611" y="454"/>
                  </a:cubicBezTo>
                  <a:cubicBezTo>
                    <a:pt x="611" y="454"/>
                    <a:pt x="609" y="457"/>
                    <a:pt x="610" y="457"/>
                  </a:cubicBezTo>
                  <a:cubicBezTo>
                    <a:pt x="610" y="457"/>
                    <a:pt x="613" y="458"/>
                    <a:pt x="613" y="458"/>
                  </a:cubicBezTo>
                  <a:cubicBezTo>
                    <a:pt x="612" y="459"/>
                    <a:pt x="612" y="460"/>
                    <a:pt x="611" y="460"/>
                  </a:cubicBezTo>
                  <a:cubicBezTo>
                    <a:pt x="613" y="461"/>
                    <a:pt x="615" y="461"/>
                    <a:pt x="614" y="459"/>
                  </a:cubicBezTo>
                  <a:cubicBezTo>
                    <a:pt x="615" y="460"/>
                    <a:pt x="615" y="459"/>
                    <a:pt x="616" y="459"/>
                  </a:cubicBezTo>
                  <a:cubicBezTo>
                    <a:pt x="617" y="460"/>
                    <a:pt x="615" y="462"/>
                    <a:pt x="614" y="462"/>
                  </a:cubicBezTo>
                  <a:cubicBezTo>
                    <a:pt x="615" y="462"/>
                    <a:pt x="616" y="462"/>
                    <a:pt x="617" y="461"/>
                  </a:cubicBezTo>
                  <a:cubicBezTo>
                    <a:pt x="618" y="462"/>
                    <a:pt x="615" y="463"/>
                    <a:pt x="617" y="464"/>
                  </a:cubicBezTo>
                  <a:cubicBezTo>
                    <a:pt x="618" y="465"/>
                    <a:pt x="620" y="462"/>
                    <a:pt x="620" y="462"/>
                  </a:cubicBezTo>
                  <a:cubicBezTo>
                    <a:pt x="619" y="462"/>
                    <a:pt x="619" y="463"/>
                    <a:pt x="618" y="463"/>
                  </a:cubicBezTo>
                  <a:cubicBezTo>
                    <a:pt x="617" y="462"/>
                    <a:pt x="618" y="461"/>
                    <a:pt x="618" y="460"/>
                  </a:cubicBezTo>
                  <a:cubicBezTo>
                    <a:pt x="617" y="459"/>
                    <a:pt x="616" y="458"/>
                    <a:pt x="617" y="457"/>
                  </a:cubicBezTo>
                  <a:cubicBezTo>
                    <a:pt x="617" y="454"/>
                    <a:pt x="615" y="453"/>
                    <a:pt x="616" y="451"/>
                  </a:cubicBezTo>
                  <a:cubicBezTo>
                    <a:pt x="616" y="449"/>
                    <a:pt x="616" y="447"/>
                    <a:pt x="618" y="447"/>
                  </a:cubicBezTo>
                  <a:cubicBezTo>
                    <a:pt x="619" y="446"/>
                    <a:pt x="620" y="447"/>
                    <a:pt x="622" y="446"/>
                  </a:cubicBezTo>
                  <a:cubicBezTo>
                    <a:pt x="623" y="446"/>
                    <a:pt x="623" y="445"/>
                    <a:pt x="624" y="444"/>
                  </a:cubicBezTo>
                  <a:cubicBezTo>
                    <a:pt x="625" y="442"/>
                    <a:pt x="627" y="440"/>
                    <a:pt x="628" y="438"/>
                  </a:cubicBezTo>
                  <a:cubicBezTo>
                    <a:pt x="629" y="436"/>
                    <a:pt x="629" y="427"/>
                    <a:pt x="626" y="432"/>
                  </a:cubicBezTo>
                  <a:cubicBezTo>
                    <a:pt x="626" y="433"/>
                    <a:pt x="625" y="435"/>
                    <a:pt x="624" y="435"/>
                  </a:cubicBezTo>
                  <a:cubicBezTo>
                    <a:pt x="621" y="435"/>
                    <a:pt x="623" y="431"/>
                    <a:pt x="622" y="430"/>
                  </a:cubicBezTo>
                  <a:cubicBezTo>
                    <a:pt x="623" y="430"/>
                    <a:pt x="623" y="430"/>
                    <a:pt x="623" y="430"/>
                  </a:cubicBezTo>
                  <a:cubicBezTo>
                    <a:pt x="624" y="430"/>
                    <a:pt x="624" y="430"/>
                    <a:pt x="624" y="429"/>
                  </a:cubicBezTo>
                  <a:cubicBezTo>
                    <a:pt x="625" y="429"/>
                    <a:pt x="626" y="428"/>
                    <a:pt x="626" y="427"/>
                  </a:cubicBezTo>
                  <a:cubicBezTo>
                    <a:pt x="625" y="428"/>
                    <a:pt x="624" y="425"/>
                    <a:pt x="625" y="424"/>
                  </a:cubicBezTo>
                  <a:cubicBezTo>
                    <a:pt x="625" y="422"/>
                    <a:pt x="628" y="423"/>
                    <a:pt x="629" y="422"/>
                  </a:cubicBezTo>
                  <a:cubicBezTo>
                    <a:pt x="629" y="423"/>
                    <a:pt x="628" y="425"/>
                    <a:pt x="627" y="426"/>
                  </a:cubicBezTo>
                  <a:cubicBezTo>
                    <a:pt x="628" y="427"/>
                    <a:pt x="630" y="423"/>
                    <a:pt x="630" y="423"/>
                  </a:cubicBezTo>
                  <a:cubicBezTo>
                    <a:pt x="629" y="424"/>
                    <a:pt x="630" y="422"/>
                    <a:pt x="630" y="421"/>
                  </a:cubicBezTo>
                  <a:cubicBezTo>
                    <a:pt x="628" y="420"/>
                    <a:pt x="628" y="421"/>
                    <a:pt x="626" y="421"/>
                  </a:cubicBezTo>
                  <a:cubicBezTo>
                    <a:pt x="623" y="421"/>
                    <a:pt x="624" y="418"/>
                    <a:pt x="621" y="417"/>
                  </a:cubicBezTo>
                  <a:cubicBezTo>
                    <a:pt x="622" y="418"/>
                    <a:pt x="621" y="419"/>
                    <a:pt x="620" y="419"/>
                  </a:cubicBezTo>
                  <a:cubicBezTo>
                    <a:pt x="619" y="419"/>
                    <a:pt x="618" y="417"/>
                    <a:pt x="617" y="417"/>
                  </a:cubicBezTo>
                  <a:cubicBezTo>
                    <a:pt x="616" y="416"/>
                    <a:pt x="615" y="416"/>
                    <a:pt x="614" y="415"/>
                  </a:cubicBezTo>
                  <a:cubicBezTo>
                    <a:pt x="612" y="414"/>
                    <a:pt x="613" y="414"/>
                    <a:pt x="612" y="412"/>
                  </a:cubicBezTo>
                  <a:cubicBezTo>
                    <a:pt x="611" y="410"/>
                    <a:pt x="609" y="409"/>
                    <a:pt x="609" y="406"/>
                  </a:cubicBezTo>
                  <a:cubicBezTo>
                    <a:pt x="609" y="402"/>
                    <a:pt x="612" y="399"/>
                    <a:pt x="614" y="396"/>
                  </a:cubicBezTo>
                  <a:cubicBezTo>
                    <a:pt x="613" y="396"/>
                    <a:pt x="613" y="398"/>
                    <a:pt x="611" y="398"/>
                  </a:cubicBezTo>
                  <a:cubicBezTo>
                    <a:pt x="610" y="398"/>
                    <a:pt x="610" y="396"/>
                    <a:pt x="610" y="395"/>
                  </a:cubicBezTo>
                  <a:cubicBezTo>
                    <a:pt x="609" y="394"/>
                    <a:pt x="609" y="393"/>
                    <a:pt x="610" y="392"/>
                  </a:cubicBezTo>
                  <a:cubicBezTo>
                    <a:pt x="610" y="391"/>
                    <a:pt x="611" y="389"/>
                    <a:pt x="611" y="389"/>
                  </a:cubicBezTo>
                  <a:cubicBezTo>
                    <a:pt x="609" y="390"/>
                    <a:pt x="610" y="388"/>
                    <a:pt x="610" y="387"/>
                  </a:cubicBezTo>
                  <a:cubicBezTo>
                    <a:pt x="610" y="387"/>
                    <a:pt x="610" y="385"/>
                    <a:pt x="610" y="385"/>
                  </a:cubicBezTo>
                  <a:cubicBezTo>
                    <a:pt x="610" y="385"/>
                    <a:pt x="612" y="383"/>
                    <a:pt x="612" y="383"/>
                  </a:cubicBezTo>
                  <a:cubicBezTo>
                    <a:pt x="613" y="382"/>
                    <a:pt x="613" y="382"/>
                    <a:pt x="614" y="383"/>
                  </a:cubicBezTo>
                  <a:cubicBezTo>
                    <a:pt x="617" y="386"/>
                    <a:pt x="616" y="383"/>
                    <a:pt x="617" y="380"/>
                  </a:cubicBezTo>
                  <a:cubicBezTo>
                    <a:pt x="616" y="381"/>
                    <a:pt x="613" y="379"/>
                    <a:pt x="615" y="377"/>
                  </a:cubicBezTo>
                  <a:cubicBezTo>
                    <a:pt x="615" y="376"/>
                    <a:pt x="617" y="373"/>
                    <a:pt x="618" y="373"/>
                  </a:cubicBezTo>
                  <a:cubicBezTo>
                    <a:pt x="617" y="372"/>
                    <a:pt x="619" y="370"/>
                    <a:pt x="620" y="370"/>
                  </a:cubicBezTo>
                  <a:cubicBezTo>
                    <a:pt x="619" y="370"/>
                    <a:pt x="617" y="368"/>
                    <a:pt x="619" y="368"/>
                  </a:cubicBezTo>
                  <a:cubicBezTo>
                    <a:pt x="619" y="367"/>
                    <a:pt x="618" y="367"/>
                    <a:pt x="618" y="367"/>
                  </a:cubicBezTo>
                  <a:cubicBezTo>
                    <a:pt x="619" y="367"/>
                    <a:pt x="621" y="366"/>
                    <a:pt x="621" y="366"/>
                  </a:cubicBezTo>
                  <a:cubicBezTo>
                    <a:pt x="621" y="365"/>
                    <a:pt x="619" y="366"/>
                    <a:pt x="618" y="367"/>
                  </a:cubicBezTo>
                  <a:cubicBezTo>
                    <a:pt x="617" y="364"/>
                    <a:pt x="619" y="361"/>
                    <a:pt x="618" y="358"/>
                  </a:cubicBezTo>
                  <a:cubicBezTo>
                    <a:pt x="617" y="356"/>
                    <a:pt x="616" y="355"/>
                    <a:pt x="615" y="353"/>
                  </a:cubicBezTo>
                  <a:cubicBezTo>
                    <a:pt x="615" y="351"/>
                    <a:pt x="614" y="345"/>
                    <a:pt x="616" y="344"/>
                  </a:cubicBezTo>
                  <a:cubicBezTo>
                    <a:pt x="614" y="342"/>
                    <a:pt x="615" y="339"/>
                    <a:pt x="615" y="336"/>
                  </a:cubicBezTo>
                  <a:cubicBezTo>
                    <a:pt x="615" y="335"/>
                    <a:pt x="614" y="333"/>
                    <a:pt x="615" y="332"/>
                  </a:cubicBezTo>
                  <a:cubicBezTo>
                    <a:pt x="616" y="327"/>
                    <a:pt x="620" y="334"/>
                    <a:pt x="622" y="332"/>
                  </a:cubicBezTo>
                  <a:cubicBezTo>
                    <a:pt x="622" y="331"/>
                    <a:pt x="617" y="329"/>
                    <a:pt x="619" y="328"/>
                  </a:cubicBezTo>
                  <a:cubicBezTo>
                    <a:pt x="618" y="327"/>
                    <a:pt x="617" y="327"/>
                    <a:pt x="617" y="326"/>
                  </a:cubicBezTo>
                  <a:cubicBezTo>
                    <a:pt x="617" y="324"/>
                    <a:pt x="619" y="323"/>
                    <a:pt x="620" y="323"/>
                  </a:cubicBezTo>
                  <a:cubicBezTo>
                    <a:pt x="621" y="322"/>
                    <a:pt x="623" y="321"/>
                    <a:pt x="624" y="321"/>
                  </a:cubicBezTo>
                  <a:cubicBezTo>
                    <a:pt x="625" y="321"/>
                    <a:pt x="626" y="321"/>
                    <a:pt x="627" y="321"/>
                  </a:cubicBezTo>
                  <a:cubicBezTo>
                    <a:pt x="627" y="321"/>
                    <a:pt x="627" y="322"/>
                    <a:pt x="628" y="322"/>
                  </a:cubicBezTo>
                  <a:cubicBezTo>
                    <a:pt x="628" y="321"/>
                    <a:pt x="629" y="320"/>
                    <a:pt x="630" y="320"/>
                  </a:cubicBezTo>
                  <a:cubicBezTo>
                    <a:pt x="631" y="320"/>
                    <a:pt x="632" y="320"/>
                    <a:pt x="633" y="321"/>
                  </a:cubicBezTo>
                  <a:cubicBezTo>
                    <a:pt x="635" y="321"/>
                    <a:pt x="638" y="323"/>
                    <a:pt x="637" y="325"/>
                  </a:cubicBezTo>
                  <a:cubicBezTo>
                    <a:pt x="638" y="326"/>
                    <a:pt x="640" y="324"/>
                    <a:pt x="641" y="324"/>
                  </a:cubicBezTo>
                  <a:cubicBezTo>
                    <a:pt x="642" y="323"/>
                    <a:pt x="644" y="324"/>
                    <a:pt x="646" y="324"/>
                  </a:cubicBezTo>
                  <a:cubicBezTo>
                    <a:pt x="647" y="324"/>
                    <a:pt x="652" y="325"/>
                    <a:pt x="652" y="327"/>
                  </a:cubicBezTo>
                  <a:cubicBezTo>
                    <a:pt x="650" y="327"/>
                    <a:pt x="650" y="328"/>
                    <a:pt x="650" y="329"/>
                  </a:cubicBezTo>
                  <a:cubicBezTo>
                    <a:pt x="650" y="331"/>
                    <a:pt x="649" y="335"/>
                    <a:pt x="646" y="335"/>
                  </a:cubicBezTo>
                  <a:cubicBezTo>
                    <a:pt x="648" y="336"/>
                    <a:pt x="645" y="342"/>
                    <a:pt x="643" y="342"/>
                  </a:cubicBezTo>
                  <a:cubicBezTo>
                    <a:pt x="646" y="343"/>
                    <a:pt x="640" y="352"/>
                    <a:pt x="639" y="353"/>
                  </a:cubicBezTo>
                  <a:cubicBezTo>
                    <a:pt x="636" y="355"/>
                    <a:pt x="633" y="352"/>
                    <a:pt x="630" y="352"/>
                  </a:cubicBezTo>
                  <a:cubicBezTo>
                    <a:pt x="629" y="352"/>
                    <a:pt x="625" y="354"/>
                    <a:pt x="624" y="354"/>
                  </a:cubicBezTo>
                  <a:cubicBezTo>
                    <a:pt x="625" y="353"/>
                    <a:pt x="626" y="354"/>
                    <a:pt x="627" y="354"/>
                  </a:cubicBezTo>
                  <a:cubicBezTo>
                    <a:pt x="627" y="354"/>
                    <a:pt x="627" y="355"/>
                    <a:pt x="627" y="355"/>
                  </a:cubicBezTo>
                  <a:cubicBezTo>
                    <a:pt x="632" y="356"/>
                    <a:pt x="629" y="360"/>
                    <a:pt x="627" y="363"/>
                  </a:cubicBezTo>
                  <a:cubicBezTo>
                    <a:pt x="627" y="365"/>
                    <a:pt x="626" y="367"/>
                    <a:pt x="625" y="368"/>
                  </a:cubicBezTo>
                  <a:cubicBezTo>
                    <a:pt x="624" y="369"/>
                    <a:pt x="621" y="369"/>
                    <a:pt x="621" y="370"/>
                  </a:cubicBezTo>
                  <a:cubicBezTo>
                    <a:pt x="622" y="370"/>
                    <a:pt x="624" y="371"/>
                    <a:pt x="623" y="373"/>
                  </a:cubicBezTo>
                  <a:cubicBezTo>
                    <a:pt x="622" y="373"/>
                    <a:pt x="620" y="372"/>
                    <a:pt x="620" y="373"/>
                  </a:cubicBezTo>
                  <a:cubicBezTo>
                    <a:pt x="620" y="372"/>
                    <a:pt x="622" y="375"/>
                    <a:pt x="622" y="375"/>
                  </a:cubicBezTo>
                  <a:cubicBezTo>
                    <a:pt x="623" y="375"/>
                    <a:pt x="623" y="374"/>
                    <a:pt x="624" y="374"/>
                  </a:cubicBezTo>
                  <a:cubicBezTo>
                    <a:pt x="624" y="374"/>
                    <a:pt x="623" y="376"/>
                    <a:pt x="624" y="376"/>
                  </a:cubicBezTo>
                  <a:cubicBezTo>
                    <a:pt x="624" y="376"/>
                    <a:pt x="626" y="375"/>
                    <a:pt x="626" y="375"/>
                  </a:cubicBezTo>
                  <a:cubicBezTo>
                    <a:pt x="627" y="374"/>
                    <a:pt x="628" y="376"/>
                    <a:pt x="628" y="375"/>
                  </a:cubicBezTo>
                  <a:cubicBezTo>
                    <a:pt x="629" y="375"/>
                    <a:pt x="628" y="378"/>
                    <a:pt x="629" y="379"/>
                  </a:cubicBezTo>
                  <a:cubicBezTo>
                    <a:pt x="630" y="381"/>
                    <a:pt x="632" y="382"/>
                    <a:pt x="633" y="385"/>
                  </a:cubicBezTo>
                  <a:cubicBezTo>
                    <a:pt x="634" y="387"/>
                    <a:pt x="634" y="389"/>
                    <a:pt x="634" y="391"/>
                  </a:cubicBezTo>
                  <a:cubicBezTo>
                    <a:pt x="634" y="392"/>
                    <a:pt x="634" y="393"/>
                    <a:pt x="634" y="394"/>
                  </a:cubicBezTo>
                  <a:cubicBezTo>
                    <a:pt x="634" y="394"/>
                    <a:pt x="633" y="393"/>
                    <a:pt x="633" y="394"/>
                  </a:cubicBezTo>
                  <a:cubicBezTo>
                    <a:pt x="632" y="394"/>
                    <a:pt x="636" y="397"/>
                    <a:pt x="637" y="398"/>
                  </a:cubicBezTo>
                  <a:cubicBezTo>
                    <a:pt x="639" y="400"/>
                    <a:pt x="638" y="404"/>
                    <a:pt x="640" y="405"/>
                  </a:cubicBezTo>
                  <a:cubicBezTo>
                    <a:pt x="640" y="405"/>
                    <a:pt x="641" y="404"/>
                    <a:pt x="641" y="404"/>
                  </a:cubicBezTo>
                  <a:cubicBezTo>
                    <a:pt x="642" y="405"/>
                    <a:pt x="643" y="407"/>
                    <a:pt x="643" y="407"/>
                  </a:cubicBezTo>
                  <a:cubicBezTo>
                    <a:pt x="642" y="410"/>
                    <a:pt x="639" y="406"/>
                    <a:pt x="637" y="407"/>
                  </a:cubicBezTo>
                  <a:cubicBezTo>
                    <a:pt x="636" y="408"/>
                    <a:pt x="636" y="409"/>
                    <a:pt x="637" y="410"/>
                  </a:cubicBezTo>
                  <a:cubicBezTo>
                    <a:pt x="637" y="410"/>
                    <a:pt x="639" y="409"/>
                    <a:pt x="639" y="410"/>
                  </a:cubicBezTo>
                  <a:cubicBezTo>
                    <a:pt x="641" y="411"/>
                    <a:pt x="636" y="414"/>
                    <a:pt x="635" y="415"/>
                  </a:cubicBezTo>
                  <a:cubicBezTo>
                    <a:pt x="634" y="417"/>
                    <a:pt x="636" y="416"/>
                    <a:pt x="637" y="417"/>
                  </a:cubicBezTo>
                  <a:cubicBezTo>
                    <a:pt x="638" y="418"/>
                    <a:pt x="639" y="420"/>
                    <a:pt x="641" y="420"/>
                  </a:cubicBezTo>
                  <a:cubicBezTo>
                    <a:pt x="642" y="420"/>
                    <a:pt x="645" y="415"/>
                    <a:pt x="646" y="418"/>
                  </a:cubicBezTo>
                  <a:cubicBezTo>
                    <a:pt x="645" y="419"/>
                    <a:pt x="643" y="419"/>
                    <a:pt x="643" y="420"/>
                  </a:cubicBezTo>
                  <a:cubicBezTo>
                    <a:pt x="645" y="420"/>
                    <a:pt x="649" y="419"/>
                    <a:pt x="650" y="421"/>
                  </a:cubicBezTo>
                  <a:cubicBezTo>
                    <a:pt x="651" y="422"/>
                    <a:pt x="647" y="422"/>
                    <a:pt x="647" y="424"/>
                  </a:cubicBezTo>
                  <a:cubicBezTo>
                    <a:pt x="650" y="422"/>
                    <a:pt x="650" y="426"/>
                    <a:pt x="649" y="426"/>
                  </a:cubicBezTo>
                  <a:cubicBezTo>
                    <a:pt x="649" y="425"/>
                    <a:pt x="647" y="425"/>
                    <a:pt x="646" y="425"/>
                  </a:cubicBezTo>
                  <a:cubicBezTo>
                    <a:pt x="646" y="424"/>
                    <a:pt x="646" y="424"/>
                    <a:pt x="647" y="424"/>
                  </a:cubicBezTo>
                  <a:cubicBezTo>
                    <a:pt x="646" y="423"/>
                    <a:pt x="645" y="424"/>
                    <a:pt x="645" y="425"/>
                  </a:cubicBezTo>
                  <a:cubicBezTo>
                    <a:pt x="645" y="426"/>
                    <a:pt x="646" y="426"/>
                    <a:pt x="647" y="427"/>
                  </a:cubicBezTo>
                  <a:cubicBezTo>
                    <a:pt x="648" y="429"/>
                    <a:pt x="649" y="431"/>
                    <a:pt x="650" y="433"/>
                  </a:cubicBezTo>
                  <a:cubicBezTo>
                    <a:pt x="650" y="433"/>
                    <a:pt x="649" y="433"/>
                    <a:pt x="649" y="433"/>
                  </a:cubicBezTo>
                  <a:cubicBezTo>
                    <a:pt x="649" y="434"/>
                    <a:pt x="650" y="434"/>
                    <a:pt x="650" y="435"/>
                  </a:cubicBezTo>
                  <a:cubicBezTo>
                    <a:pt x="650" y="436"/>
                    <a:pt x="649" y="437"/>
                    <a:pt x="649" y="438"/>
                  </a:cubicBezTo>
                  <a:cubicBezTo>
                    <a:pt x="649" y="439"/>
                    <a:pt x="649" y="440"/>
                    <a:pt x="649" y="441"/>
                  </a:cubicBezTo>
                  <a:cubicBezTo>
                    <a:pt x="649" y="441"/>
                    <a:pt x="651" y="441"/>
                    <a:pt x="650" y="442"/>
                  </a:cubicBezTo>
                  <a:cubicBezTo>
                    <a:pt x="651" y="442"/>
                    <a:pt x="651" y="444"/>
                    <a:pt x="652" y="443"/>
                  </a:cubicBezTo>
                  <a:cubicBezTo>
                    <a:pt x="653" y="443"/>
                    <a:pt x="653" y="441"/>
                    <a:pt x="653" y="440"/>
                  </a:cubicBezTo>
                  <a:cubicBezTo>
                    <a:pt x="654" y="440"/>
                    <a:pt x="654" y="440"/>
                    <a:pt x="654" y="440"/>
                  </a:cubicBezTo>
                  <a:cubicBezTo>
                    <a:pt x="654" y="439"/>
                    <a:pt x="654" y="439"/>
                    <a:pt x="653" y="439"/>
                  </a:cubicBezTo>
                  <a:cubicBezTo>
                    <a:pt x="653" y="438"/>
                    <a:pt x="653" y="438"/>
                    <a:pt x="653" y="437"/>
                  </a:cubicBezTo>
                  <a:cubicBezTo>
                    <a:pt x="656" y="434"/>
                    <a:pt x="655" y="430"/>
                    <a:pt x="657" y="426"/>
                  </a:cubicBezTo>
                  <a:cubicBezTo>
                    <a:pt x="659" y="423"/>
                    <a:pt x="661" y="428"/>
                    <a:pt x="663" y="430"/>
                  </a:cubicBezTo>
                  <a:cubicBezTo>
                    <a:pt x="665" y="433"/>
                    <a:pt x="667" y="436"/>
                    <a:pt x="667" y="439"/>
                  </a:cubicBezTo>
                  <a:cubicBezTo>
                    <a:pt x="668" y="440"/>
                    <a:pt x="668" y="443"/>
                    <a:pt x="667" y="443"/>
                  </a:cubicBezTo>
                  <a:cubicBezTo>
                    <a:pt x="666" y="445"/>
                    <a:pt x="665" y="443"/>
                    <a:pt x="665" y="442"/>
                  </a:cubicBezTo>
                  <a:cubicBezTo>
                    <a:pt x="663" y="444"/>
                    <a:pt x="664" y="449"/>
                    <a:pt x="665" y="452"/>
                  </a:cubicBezTo>
                  <a:cubicBezTo>
                    <a:pt x="666" y="456"/>
                    <a:pt x="669" y="460"/>
                    <a:pt x="671" y="464"/>
                  </a:cubicBezTo>
                  <a:cubicBezTo>
                    <a:pt x="672" y="463"/>
                    <a:pt x="675" y="456"/>
                    <a:pt x="676" y="460"/>
                  </a:cubicBezTo>
                  <a:cubicBezTo>
                    <a:pt x="678" y="457"/>
                    <a:pt x="676" y="454"/>
                    <a:pt x="678" y="451"/>
                  </a:cubicBezTo>
                  <a:cubicBezTo>
                    <a:pt x="678" y="450"/>
                    <a:pt x="681" y="446"/>
                    <a:pt x="681" y="446"/>
                  </a:cubicBezTo>
                  <a:cubicBezTo>
                    <a:pt x="681" y="447"/>
                    <a:pt x="680" y="447"/>
                    <a:pt x="680" y="447"/>
                  </a:cubicBezTo>
                  <a:cubicBezTo>
                    <a:pt x="680" y="445"/>
                    <a:pt x="681" y="442"/>
                    <a:pt x="682" y="440"/>
                  </a:cubicBezTo>
                  <a:cubicBezTo>
                    <a:pt x="682" y="438"/>
                    <a:pt x="681" y="436"/>
                    <a:pt x="682" y="435"/>
                  </a:cubicBezTo>
                  <a:cubicBezTo>
                    <a:pt x="683" y="435"/>
                    <a:pt x="688" y="434"/>
                    <a:pt x="688" y="434"/>
                  </a:cubicBezTo>
                  <a:cubicBezTo>
                    <a:pt x="688" y="434"/>
                    <a:pt x="687" y="434"/>
                    <a:pt x="687" y="434"/>
                  </a:cubicBezTo>
                  <a:cubicBezTo>
                    <a:pt x="687" y="434"/>
                    <a:pt x="686" y="433"/>
                    <a:pt x="686" y="432"/>
                  </a:cubicBezTo>
                  <a:cubicBezTo>
                    <a:pt x="686" y="433"/>
                    <a:pt x="686" y="433"/>
                    <a:pt x="687" y="432"/>
                  </a:cubicBezTo>
                  <a:cubicBezTo>
                    <a:pt x="684" y="429"/>
                    <a:pt x="687" y="432"/>
                    <a:pt x="688" y="431"/>
                  </a:cubicBezTo>
                  <a:cubicBezTo>
                    <a:pt x="688" y="431"/>
                    <a:pt x="687" y="431"/>
                    <a:pt x="687" y="430"/>
                  </a:cubicBezTo>
                  <a:cubicBezTo>
                    <a:pt x="687" y="430"/>
                    <a:pt x="690" y="430"/>
                    <a:pt x="690" y="430"/>
                  </a:cubicBezTo>
                  <a:cubicBezTo>
                    <a:pt x="690" y="429"/>
                    <a:pt x="687" y="429"/>
                    <a:pt x="686" y="429"/>
                  </a:cubicBezTo>
                  <a:cubicBezTo>
                    <a:pt x="686" y="428"/>
                    <a:pt x="686" y="428"/>
                    <a:pt x="686" y="428"/>
                  </a:cubicBezTo>
                  <a:cubicBezTo>
                    <a:pt x="686" y="427"/>
                    <a:pt x="685" y="428"/>
                    <a:pt x="685" y="427"/>
                  </a:cubicBezTo>
                  <a:cubicBezTo>
                    <a:pt x="685" y="427"/>
                    <a:pt x="685" y="427"/>
                    <a:pt x="684" y="428"/>
                  </a:cubicBezTo>
                  <a:cubicBezTo>
                    <a:pt x="684" y="426"/>
                    <a:pt x="683" y="424"/>
                    <a:pt x="683" y="422"/>
                  </a:cubicBezTo>
                  <a:cubicBezTo>
                    <a:pt x="683" y="422"/>
                    <a:pt x="684" y="422"/>
                    <a:pt x="684" y="422"/>
                  </a:cubicBezTo>
                  <a:cubicBezTo>
                    <a:pt x="684" y="423"/>
                    <a:pt x="683" y="419"/>
                    <a:pt x="683" y="421"/>
                  </a:cubicBezTo>
                  <a:cubicBezTo>
                    <a:pt x="683" y="420"/>
                    <a:pt x="683" y="416"/>
                    <a:pt x="683" y="416"/>
                  </a:cubicBezTo>
                  <a:cubicBezTo>
                    <a:pt x="684" y="416"/>
                    <a:pt x="684" y="416"/>
                    <a:pt x="684" y="416"/>
                  </a:cubicBezTo>
                  <a:cubicBezTo>
                    <a:pt x="685" y="415"/>
                    <a:pt x="683" y="415"/>
                    <a:pt x="683" y="414"/>
                  </a:cubicBezTo>
                  <a:cubicBezTo>
                    <a:pt x="683" y="413"/>
                    <a:pt x="685" y="415"/>
                    <a:pt x="685" y="415"/>
                  </a:cubicBezTo>
                  <a:cubicBezTo>
                    <a:pt x="686" y="415"/>
                    <a:pt x="688" y="414"/>
                    <a:pt x="687" y="414"/>
                  </a:cubicBezTo>
                  <a:cubicBezTo>
                    <a:pt x="688" y="413"/>
                    <a:pt x="690" y="414"/>
                    <a:pt x="690" y="414"/>
                  </a:cubicBezTo>
                  <a:cubicBezTo>
                    <a:pt x="693" y="415"/>
                    <a:pt x="694" y="416"/>
                    <a:pt x="697" y="417"/>
                  </a:cubicBezTo>
                  <a:cubicBezTo>
                    <a:pt x="698" y="417"/>
                    <a:pt x="702" y="416"/>
                    <a:pt x="702" y="417"/>
                  </a:cubicBezTo>
                  <a:cubicBezTo>
                    <a:pt x="703" y="418"/>
                    <a:pt x="702" y="419"/>
                    <a:pt x="702" y="419"/>
                  </a:cubicBezTo>
                  <a:cubicBezTo>
                    <a:pt x="702" y="420"/>
                    <a:pt x="707" y="420"/>
                    <a:pt x="707" y="422"/>
                  </a:cubicBezTo>
                  <a:cubicBezTo>
                    <a:pt x="704" y="423"/>
                    <a:pt x="702" y="420"/>
                    <a:pt x="699" y="420"/>
                  </a:cubicBezTo>
                  <a:cubicBezTo>
                    <a:pt x="699" y="420"/>
                    <a:pt x="705" y="423"/>
                    <a:pt x="704" y="423"/>
                  </a:cubicBezTo>
                  <a:cubicBezTo>
                    <a:pt x="703" y="423"/>
                    <a:pt x="703" y="423"/>
                    <a:pt x="703" y="422"/>
                  </a:cubicBezTo>
                  <a:cubicBezTo>
                    <a:pt x="702" y="423"/>
                    <a:pt x="704" y="424"/>
                    <a:pt x="704" y="424"/>
                  </a:cubicBezTo>
                  <a:cubicBezTo>
                    <a:pt x="704" y="423"/>
                    <a:pt x="706" y="424"/>
                    <a:pt x="705" y="425"/>
                  </a:cubicBezTo>
                  <a:cubicBezTo>
                    <a:pt x="706" y="424"/>
                    <a:pt x="710" y="425"/>
                    <a:pt x="711" y="426"/>
                  </a:cubicBezTo>
                  <a:cubicBezTo>
                    <a:pt x="712" y="429"/>
                    <a:pt x="708" y="430"/>
                    <a:pt x="708" y="432"/>
                  </a:cubicBezTo>
                  <a:cubicBezTo>
                    <a:pt x="707" y="433"/>
                    <a:pt x="711" y="433"/>
                    <a:pt x="711" y="433"/>
                  </a:cubicBezTo>
                  <a:cubicBezTo>
                    <a:pt x="711" y="433"/>
                    <a:pt x="712" y="435"/>
                    <a:pt x="712" y="435"/>
                  </a:cubicBezTo>
                  <a:cubicBezTo>
                    <a:pt x="711" y="436"/>
                    <a:pt x="710" y="435"/>
                    <a:pt x="710" y="435"/>
                  </a:cubicBezTo>
                  <a:cubicBezTo>
                    <a:pt x="709" y="436"/>
                    <a:pt x="711" y="437"/>
                    <a:pt x="710" y="438"/>
                  </a:cubicBezTo>
                  <a:cubicBezTo>
                    <a:pt x="710" y="439"/>
                    <a:pt x="708" y="439"/>
                    <a:pt x="708" y="439"/>
                  </a:cubicBezTo>
                  <a:cubicBezTo>
                    <a:pt x="708" y="440"/>
                    <a:pt x="708" y="440"/>
                    <a:pt x="707" y="441"/>
                  </a:cubicBezTo>
                  <a:cubicBezTo>
                    <a:pt x="707" y="441"/>
                    <a:pt x="703" y="438"/>
                    <a:pt x="703" y="439"/>
                  </a:cubicBezTo>
                  <a:cubicBezTo>
                    <a:pt x="703" y="440"/>
                    <a:pt x="703" y="440"/>
                    <a:pt x="703" y="440"/>
                  </a:cubicBezTo>
                  <a:cubicBezTo>
                    <a:pt x="703" y="441"/>
                    <a:pt x="702" y="441"/>
                    <a:pt x="702" y="441"/>
                  </a:cubicBezTo>
                  <a:cubicBezTo>
                    <a:pt x="702" y="441"/>
                    <a:pt x="704" y="442"/>
                    <a:pt x="704" y="442"/>
                  </a:cubicBezTo>
                  <a:cubicBezTo>
                    <a:pt x="704" y="443"/>
                    <a:pt x="704" y="446"/>
                    <a:pt x="705" y="446"/>
                  </a:cubicBezTo>
                  <a:cubicBezTo>
                    <a:pt x="706" y="446"/>
                    <a:pt x="706" y="444"/>
                    <a:pt x="707" y="445"/>
                  </a:cubicBezTo>
                  <a:cubicBezTo>
                    <a:pt x="707" y="447"/>
                    <a:pt x="705" y="448"/>
                    <a:pt x="706" y="451"/>
                  </a:cubicBezTo>
                  <a:cubicBezTo>
                    <a:pt x="707" y="453"/>
                    <a:pt x="710" y="454"/>
                    <a:pt x="711" y="456"/>
                  </a:cubicBezTo>
                  <a:cubicBezTo>
                    <a:pt x="712" y="458"/>
                    <a:pt x="712" y="461"/>
                    <a:pt x="711" y="463"/>
                  </a:cubicBezTo>
                  <a:cubicBezTo>
                    <a:pt x="710" y="465"/>
                    <a:pt x="709" y="465"/>
                    <a:pt x="707" y="467"/>
                  </a:cubicBezTo>
                  <a:cubicBezTo>
                    <a:pt x="706" y="468"/>
                    <a:pt x="705" y="470"/>
                    <a:pt x="703" y="472"/>
                  </a:cubicBezTo>
                  <a:cubicBezTo>
                    <a:pt x="702" y="473"/>
                    <a:pt x="699" y="476"/>
                    <a:pt x="697" y="476"/>
                  </a:cubicBezTo>
                  <a:cubicBezTo>
                    <a:pt x="695" y="476"/>
                    <a:pt x="694" y="473"/>
                    <a:pt x="694" y="471"/>
                  </a:cubicBezTo>
                  <a:cubicBezTo>
                    <a:pt x="694" y="470"/>
                    <a:pt x="694" y="468"/>
                    <a:pt x="694" y="467"/>
                  </a:cubicBezTo>
                  <a:cubicBezTo>
                    <a:pt x="693" y="468"/>
                    <a:pt x="694" y="471"/>
                    <a:pt x="691" y="470"/>
                  </a:cubicBezTo>
                  <a:cubicBezTo>
                    <a:pt x="690" y="469"/>
                    <a:pt x="691" y="467"/>
                    <a:pt x="689" y="466"/>
                  </a:cubicBezTo>
                  <a:cubicBezTo>
                    <a:pt x="688" y="466"/>
                    <a:pt x="684" y="466"/>
                    <a:pt x="685" y="468"/>
                  </a:cubicBezTo>
                  <a:cubicBezTo>
                    <a:pt x="686" y="469"/>
                    <a:pt x="687" y="467"/>
                    <a:pt x="687" y="467"/>
                  </a:cubicBezTo>
                  <a:cubicBezTo>
                    <a:pt x="687" y="466"/>
                    <a:pt x="689" y="466"/>
                    <a:pt x="689" y="467"/>
                  </a:cubicBezTo>
                  <a:cubicBezTo>
                    <a:pt x="689" y="467"/>
                    <a:pt x="689" y="467"/>
                    <a:pt x="689" y="467"/>
                  </a:cubicBezTo>
                  <a:cubicBezTo>
                    <a:pt x="691" y="469"/>
                    <a:pt x="692" y="472"/>
                    <a:pt x="693" y="474"/>
                  </a:cubicBezTo>
                  <a:cubicBezTo>
                    <a:pt x="694" y="476"/>
                    <a:pt x="695" y="477"/>
                    <a:pt x="695" y="478"/>
                  </a:cubicBezTo>
                  <a:cubicBezTo>
                    <a:pt x="695" y="481"/>
                    <a:pt x="695" y="480"/>
                    <a:pt x="693" y="478"/>
                  </a:cubicBezTo>
                  <a:cubicBezTo>
                    <a:pt x="693" y="478"/>
                    <a:pt x="693" y="478"/>
                    <a:pt x="693" y="477"/>
                  </a:cubicBezTo>
                  <a:cubicBezTo>
                    <a:pt x="692" y="477"/>
                    <a:pt x="692" y="477"/>
                    <a:pt x="691" y="478"/>
                  </a:cubicBezTo>
                  <a:cubicBezTo>
                    <a:pt x="691" y="477"/>
                    <a:pt x="690" y="476"/>
                    <a:pt x="690" y="476"/>
                  </a:cubicBezTo>
                  <a:cubicBezTo>
                    <a:pt x="689" y="478"/>
                    <a:pt x="693" y="480"/>
                    <a:pt x="689" y="479"/>
                  </a:cubicBezTo>
                  <a:cubicBezTo>
                    <a:pt x="686" y="478"/>
                    <a:pt x="685" y="477"/>
                    <a:pt x="684" y="475"/>
                  </a:cubicBezTo>
                  <a:cubicBezTo>
                    <a:pt x="683" y="474"/>
                    <a:pt x="683" y="473"/>
                    <a:pt x="682" y="473"/>
                  </a:cubicBezTo>
                  <a:cubicBezTo>
                    <a:pt x="681" y="473"/>
                    <a:pt x="680" y="474"/>
                    <a:pt x="680" y="474"/>
                  </a:cubicBezTo>
                  <a:cubicBezTo>
                    <a:pt x="679" y="474"/>
                    <a:pt x="678" y="473"/>
                    <a:pt x="677" y="474"/>
                  </a:cubicBezTo>
                  <a:cubicBezTo>
                    <a:pt x="672" y="474"/>
                    <a:pt x="677" y="477"/>
                    <a:pt x="678" y="478"/>
                  </a:cubicBezTo>
                  <a:cubicBezTo>
                    <a:pt x="681" y="480"/>
                    <a:pt x="680" y="482"/>
                    <a:pt x="678" y="484"/>
                  </a:cubicBezTo>
                  <a:cubicBezTo>
                    <a:pt x="676" y="487"/>
                    <a:pt x="675" y="489"/>
                    <a:pt x="672" y="492"/>
                  </a:cubicBezTo>
                  <a:cubicBezTo>
                    <a:pt x="670" y="494"/>
                    <a:pt x="668" y="494"/>
                    <a:pt x="666" y="492"/>
                  </a:cubicBezTo>
                  <a:cubicBezTo>
                    <a:pt x="665" y="491"/>
                    <a:pt x="663" y="488"/>
                    <a:pt x="661" y="488"/>
                  </a:cubicBezTo>
                  <a:cubicBezTo>
                    <a:pt x="662" y="488"/>
                    <a:pt x="662" y="488"/>
                    <a:pt x="662" y="488"/>
                  </a:cubicBezTo>
                  <a:cubicBezTo>
                    <a:pt x="662" y="488"/>
                    <a:pt x="655" y="483"/>
                    <a:pt x="654" y="483"/>
                  </a:cubicBezTo>
                  <a:cubicBezTo>
                    <a:pt x="654" y="483"/>
                    <a:pt x="654" y="484"/>
                    <a:pt x="653" y="483"/>
                  </a:cubicBezTo>
                  <a:cubicBezTo>
                    <a:pt x="653" y="483"/>
                    <a:pt x="655" y="484"/>
                    <a:pt x="655" y="485"/>
                  </a:cubicBezTo>
                  <a:cubicBezTo>
                    <a:pt x="655" y="485"/>
                    <a:pt x="652" y="484"/>
                    <a:pt x="651" y="484"/>
                  </a:cubicBezTo>
                  <a:cubicBezTo>
                    <a:pt x="652" y="486"/>
                    <a:pt x="653" y="486"/>
                    <a:pt x="654" y="486"/>
                  </a:cubicBezTo>
                  <a:cubicBezTo>
                    <a:pt x="655" y="487"/>
                    <a:pt x="656" y="488"/>
                    <a:pt x="656" y="489"/>
                  </a:cubicBezTo>
                  <a:cubicBezTo>
                    <a:pt x="658" y="491"/>
                    <a:pt x="659" y="493"/>
                    <a:pt x="662" y="493"/>
                  </a:cubicBezTo>
                  <a:cubicBezTo>
                    <a:pt x="665" y="494"/>
                    <a:pt x="674" y="492"/>
                    <a:pt x="673" y="498"/>
                  </a:cubicBezTo>
                  <a:cubicBezTo>
                    <a:pt x="672" y="502"/>
                    <a:pt x="668" y="506"/>
                    <a:pt x="666" y="510"/>
                  </a:cubicBezTo>
                  <a:cubicBezTo>
                    <a:pt x="665" y="512"/>
                    <a:pt x="664" y="514"/>
                    <a:pt x="661" y="514"/>
                  </a:cubicBezTo>
                  <a:cubicBezTo>
                    <a:pt x="661" y="514"/>
                    <a:pt x="658" y="513"/>
                    <a:pt x="659" y="514"/>
                  </a:cubicBezTo>
                  <a:cubicBezTo>
                    <a:pt x="659" y="514"/>
                    <a:pt x="659" y="514"/>
                    <a:pt x="659" y="515"/>
                  </a:cubicBezTo>
                  <a:cubicBezTo>
                    <a:pt x="659" y="515"/>
                    <a:pt x="657" y="513"/>
                    <a:pt x="656" y="513"/>
                  </a:cubicBezTo>
                  <a:cubicBezTo>
                    <a:pt x="656" y="514"/>
                    <a:pt x="656" y="514"/>
                    <a:pt x="656" y="514"/>
                  </a:cubicBezTo>
                  <a:cubicBezTo>
                    <a:pt x="656" y="514"/>
                    <a:pt x="655" y="513"/>
                    <a:pt x="655" y="514"/>
                  </a:cubicBezTo>
                  <a:cubicBezTo>
                    <a:pt x="654" y="512"/>
                    <a:pt x="655" y="511"/>
                    <a:pt x="653" y="512"/>
                  </a:cubicBezTo>
                  <a:cubicBezTo>
                    <a:pt x="653" y="511"/>
                    <a:pt x="654" y="514"/>
                    <a:pt x="654" y="515"/>
                  </a:cubicBezTo>
                  <a:cubicBezTo>
                    <a:pt x="654" y="515"/>
                    <a:pt x="652" y="515"/>
                    <a:pt x="652" y="515"/>
                  </a:cubicBezTo>
                  <a:cubicBezTo>
                    <a:pt x="652" y="516"/>
                    <a:pt x="653" y="516"/>
                    <a:pt x="653" y="516"/>
                  </a:cubicBezTo>
                  <a:cubicBezTo>
                    <a:pt x="653" y="523"/>
                    <a:pt x="646" y="520"/>
                    <a:pt x="642" y="519"/>
                  </a:cubicBezTo>
                  <a:cubicBezTo>
                    <a:pt x="638" y="517"/>
                    <a:pt x="635" y="516"/>
                    <a:pt x="631" y="514"/>
                  </a:cubicBezTo>
                  <a:cubicBezTo>
                    <a:pt x="631" y="514"/>
                    <a:pt x="629" y="512"/>
                    <a:pt x="628" y="512"/>
                  </a:cubicBezTo>
                  <a:cubicBezTo>
                    <a:pt x="628" y="513"/>
                    <a:pt x="629" y="514"/>
                    <a:pt x="627" y="515"/>
                  </a:cubicBezTo>
                  <a:cubicBezTo>
                    <a:pt x="627" y="515"/>
                    <a:pt x="631" y="516"/>
                    <a:pt x="630" y="516"/>
                  </a:cubicBezTo>
                  <a:cubicBezTo>
                    <a:pt x="631" y="515"/>
                    <a:pt x="630" y="515"/>
                    <a:pt x="630" y="515"/>
                  </a:cubicBezTo>
                  <a:cubicBezTo>
                    <a:pt x="631" y="515"/>
                    <a:pt x="633" y="515"/>
                    <a:pt x="633" y="516"/>
                  </a:cubicBezTo>
                  <a:cubicBezTo>
                    <a:pt x="635" y="517"/>
                    <a:pt x="637" y="518"/>
                    <a:pt x="639" y="519"/>
                  </a:cubicBezTo>
                  <a:cubicBezTo>
                    <a:pt x="639" y="519"/>
                    <a:pt x="637" y="521"/>
                    <a:pt x="637" y="521"/>
                  </a:cubicBezTo>
                  <a:cubicBezTo>
                    <a:pt x="638" y="521"/>
                    <a:pt x="639" y="519"/>
                    <a:pt x="640" y="519"/>
                  </a:cubicBezTo>
                  <a:cubicBezTo>
                    <a:pt x="641" y="519"/>
                    <a:pt x="643" y="519"/>
                    <a:pt x="642" y="520"/>
                  </a:cubicBezTo>
                  <a:cubicBezTo>
                    <a:pt x="642" y="521"/>
                    <a:pt x="644" y="519"/>
                    <a:pt x="644" y="520"/>
                  </a:cubicBezTo>
                  <a:cubicBezTo>
                    <a:pt x="644" y="521"/>
                    <a:pt x="643" y="521"/>
                    <a:pt x="643" y="521"/>
                  </a:cubicBezTo>
                  <a:cubicBezTo>
                    <a:pt x="644" y="522"/>
                    <a:pt x="645" y="522"/>
                    <a:pt x="646" y="522"/>
                  </a:cubicBezTo>
                  <a:cubicBezTo>
                    <a:pt x="646" y="522"/>
                    <a:pt x="646" y="522"/>
                    <a:pt x="647" y="522"/>
                  </a:cubicBezTo>
                  <a:cubicBezTo>
                    <a:pt x="647" y="523"/>
                    <a:pt x="647" y="523"/>
                    <a:pt x="648" y="523"/>
                  </a:cubicBezTo>
                  <a:cubicBezTo>
                    <a:pt x="648" y="523"/>
                    <a:pt x="648" y="523"/>
                    <a:pt x="647" y="524"/>
                  </a:cubicBezTo>
                  <a:cubicBezTo>
                    <a:pt x="648" y="524"/>
                    <a:pt x="648" y="524"/>
                    <a:pt x="648" y="524"/>
                  </a:cubicBezTo>
                  <a:cubicBezTo>
                    <a:pt x="648" y="524"/>
                    <a:pt x="648" y="524"/>
                    <a:pt x="648" y="524"/>
                  </a:cubicBezTo>
                  <a:cubicBezTo>
                    <a:pt x="649" y="525"/>
                    <a:pt x="648" y="526"/>
                    <a:pt x="648" y="527"/>
                  </a:cubicBezTo>
                  <a:cubicBezTo>
                    <a:pt x="648" y="528"/>
                    <a:pt x="649" y="528"/>
                    <a:pt x="649" y="528"/>
                  </a:cubicBezTo>
                  <a:cubicBezTo>
                    <a:pt x="648" y="529"/>
                    <a:pt x="648" y="529"/>
                    <a:pt x="648" y="530"/>
                  </a:cubicBezTo>
                  <a:cubicBezTo>
                    <a:pt x="647" y="529"/>
                    <a:pt x="646" y="531"/>
                    <a:pt x="645" y="531"/>
                  </a:cubicBezTo>
                  <a:cubicBezTo>
                    <a:pt x="644" y="531"/>
                    <a:pt x="642" y="531"/>
                    <a:pt x="641" y="531"/>
                  </a:cubicBezTo>
                  <a:cubicBezTo>
                    <a:pt x="641" y="531"/>
                    <a:pt x="637" y="531"/>
                    <a:pt x="637" y="532"/>
                  </a:cubicBezTo>
                  <a:cubicBezTo>
                    <a:pt x="636" y="533"/>
                    <a:pt x="639" y="534"/>
                    <a:pt x="640" y="535"/>
                  </a:cubicBezTo>
                  <a:cubicBezTo>
                    <a:pt x="641" y="537"/>
                    <a:pt x="638" y="535"/>
                    <a:pt x="637" y="536"/>
                  </a:cubicBezTo>
                  <a:cubicBezTo>
                    <a:pt x="634" y="537"/>
                    <a:pt x="637" y="540"/>
                    <a:pt x="636" y="540"/>
                  </a:cubicBezTo>
                  <a:cubicBezTo>
                    <a:pt x="635" y="541"/>
                    <a:pt x="633" y="537"/>
                    <a:pt x="632" y="539"/>
                  </a:cubicBezTo>
                  <a:cubicBezTo>
                    <a:pt x="632" y="539"/>
                    <a:pt x="634" y="540"/>
                    <a:pt x="634" y="540"/>
                  </a:cubicBezTo>
                  <a:cubicBezTo>
                    <a:pt x="634" y="541"/>
                    <a:pt x="633" y="541"/>
                    <a:pt x="632" y="542"/>
                  </a:cubicBezTo>
                  <a:cubicBezTo>
                    <a:pt x="632" y="542"/>
                    <a:pt x="633" y="542"/>
                    <a:pt x="633" y="542"/>
                  </a:cubicBezTo>
                  <a:cubicBezTo>
                    <a:pt x="633" y="544"/>
                    <a:pt x="631" y="543"/>
                    <a:pt x="631" y="543"/>
                  </a:cubicBezTo>
                  <a:cubicBezTo>
                    <a:pt x="629" y="544"/>
                    <a:pt x="632" y="546"/>
                    <a:pt x="633" y="546"/>
                  </a:cubicBezTo>
                  <a:cubicBezTo>
                    <a:pt x="632" y="546"/>
                    <a:pt x="629" y="544"/>
                    <a:pt x="628" y="545"/>
                  </a:cubicBezTo>
                  <a:cubicBezTo>
                    <a:pt x="628" y="547"/>
                    <a:pt x="632" y="546"/>
                    <a:pt x="631" y="548"/>
                  </a:cubicBezTo>
                  <a:cubicBezTo>
                    <a:pt x="631" y="547"/>
                    <a:pt x="630" y="547"/>
                    <a:pt x="630" y="547"/>
                  </a:cubicBezTo>
                  <a:cubicBezTo>
                    <a:pt x="628" y="548"/>
                    <a:pt x="628" y="551"/>
                    <a:pt x="626" y="552"/>
                  </a:cubicBezTo>
                  <a:cubicBezTo>
                    <a:pt x="626" y="552"/>
                    <a:pt x="627" y="552"/>
                    <a:pt x="627" y="553"/>
                  </a:cubicBezTo>
                  <a:cubicBezTo>
                    <a:pt x="626" y="553"/>
                    <a:pt x="626" y="553"/>
                    <a:pt x="626" y="554"/>
                  </a:cubicBezTo>
                  <a:cubicBezTo>
                    <a:pt x="625" y="557"/>
                    <a:pt x="624" y="559"/>
                    <a:pt x="623" y="560"/>
                  </a:cubicBezTo>
                  <a:cubicBezTo>
                    <a:pt x="623" y="561"/>
                    <a:pt x="623" y="562"/>
                    <a:pt x="623" y="563"/>
                  </a:cubicBezTo>
                  <a:cubicBezTo>
                    <a:pt x="622" y="564"/>
                    <a:pt x="621" y="564"/>
                    <a:pt x="620" y="564"/>
                  </a:cubicBezTo>
                  <a:cubicBezTo>
                    <a:pt x="620" y="565"/>
                    <a:pt x="622" y="565"/>
                    <a:pt x="622" y="565"/>
                  </a:cubicBezTo>
                  <a:cubicBezTo>
                    <a:pt x="622" y="566"/>
                    <a:pt x="622" y="567"/>
                    <a:pt x="622" y="568"/>
                  </a:cubicBezTo>
                  <a:cubicBezTo>
                    <a:pt x="622" y="570"/>
                    <a:pt x="621" y="573"/>
                    <a:pt x="621" y="575"/>
                  </a:cubicBezTo>
                  <a:cubicBezTo>
                    <a:pt x="621" y="577"/>
                    <a:pt x="621" y="579"/>
                    <a:pt x="621" y="581"/>
                  </a:cubicBezTo>
                  <a:cubicBezTo>
                    <a:pt x="621" y="582"/>
                    <a:pt x="618" y="584"/>
                    <a:pt x="618" y="585"/>
                  </a:cubicBezTo>
                  <a:cubicBezTo>
                    <a:pt x="621" y="584"/>
                    <a:pt x="621" y="586"/>
                    <a:pt x="623" y="587"/>
                  </a:cubicBezTo>
                  <a:cubicBezTo>
                    <a:pt x="624" y="588"/>
                    <a:pt x="626" y="587"/>
                    <a:pt x="625" y="589"/>
                  </a:cubicBezTo>
                  <a:cubicBezTo>
                    <a:pt x="626" y="589"/>
                    <a:pt x="627" y="587"/>
                    <a:pt x="628" y="587"/>
                  </a:cubicBezTo>
                  <a:cubicBezTo>
                    <a:pt x="629" y="587"/>
                    <a:pt x="631" y="588"/>
                    <a:pt x="632" y="589"/>
                  </a:cubicBezTo>
                  <a:cubicBezTo>
                    <a:pt x="633" y="591"/>
                    <a:pt x="633" y="595"/>
                    <a:pt x="634" y="597"/>
                  </a:cubicBezTo>
                  <a:cubicBezTo>
                    <a:pt x="635" y="600"/>
                    <a:pt x="637" y="603"/>
                    <a:pt x="636" y="607"/>
                  </a:cubicBezTo>
                  <a:cubicBezTo>
                    <a:pt x="636" y="608"/>
                    <a:pt x="635" y="609"/>
                    <a:pt x="634" y="610"/>
                  </a:cubicBezTo>
                  <a:cubicBezTo>
                    <a:pt x="634" y="610"/>
                    <a:pt x="632" y="610"/>
                    <a:pt x="632" y="611"/>
                  </a:cubicBezTo>
                  <a:cubicBezTo>
                    <a:pt x="634" y="611"/>
                    <a:pt x="636" y="609"/>
                    <a:pt x="638" y="609"/>
                  </a:cubicBezTo>
                  <a:cubicBezTo>
                    <a:pt x="638" y="610"/>
                    <a:pt x="637" y="609"/>
                    <a:pt x="637" y="610"/>
                  </a:cubicBezTo>
                  <a:cubicBezTo>
                    <a:pt x="639" y="609"/>
                    <a:pt x="642" y="608"/>
                    <a:pt x="644" y="607"/>
                  </a:cubicBezTo>
                  <a:cubicBezTo>
                    <a:pt x="648" y="606"/>
                    <a:pt x="650" y="608"/>
                    <a:pt x="653" y="609"/>
                  </a:cubicBezTo>
                  <a:cubicBezTo>
                    <a:pt x="658" y="612"/>
                    <a:pt x="663" y="613"/>
                    <a:pt x="667" y="618"/>
                  </a:cubicBezTo>
                  <a:cubicBezTo>
                    <a:pt x="668" y="620"/>
                    <a:pt x="670" y="622"/>
                    <a:pt x="672" y="623"/>
                  </a:cubicBezTo>
                  <a:cubicBezTo>
                    <a:pt x="675" y="624"/>
                    <a:pt x="677" y="625"/>
                    <a:pt x="679" y="626"/>
                  </a:cubicBezTo>
                  <a:cubicBezTo>
                    <a:pt x="682" y="627"/>
                    <a:pt x="684" y="629"/>
                    <a:pt x="686" y="630"/>
                  </a:cubicBezTo>
                  <a:cubicBezTo>
                    <a:pt x="689" y="631"/>
                    <a:pt x="691" y="631"/>
                    <a:pt x="694" y="631"/>
                  </a:cubicBezTo>
                  <a:cubicBezTo>
                    <a:pt x="699" y="631"/>
                    <a:pt x="705" y="631"/>
                    <a:pt x="705" y="637"/>
                  </a:cubicBezTo>
                  <a:cubicBezTo>
                    <a:pt x="705" y="639"/>
                    <a:pt x="704" y="641"/>
                    <a:pt x="704" y="643"/>
                  </a:cubicBezTo>
                  <a:cubicBezTo>
                    <a:pt x="705" y="646"/>
                    <a:pt x="706" y="649"/>
                    <a:pt x="705" y="652"/>
                  </a:cubicBezTo>
                  <a:cubicBezTo>
                    <a:pt x="705" y="655"/>
                    <a:pt x="705" y="657"/>
                    <a:pt x="706" y="659"/>
                  </a:cubicBezTo>
                  <a:cubicBezTo>
                    <a:pt x="708" y="661"/>
                    <a:pt x="709" y="664"/>
                    <a:pt x="710" y="665"/>
                  </a:cubicBezTo>
                  <a:cubicBezTo>
                    <a:pt x="712" y="667"/>
                    <a:pt x="713" y="668"/>
                    <a:pt x="714" y="669"/>
                  </a:cubicBezTo>
                  <a:cubicBezTo>
                    <a:pt x="716" y="671"/>
                    <a:pt x="716" y="673"/>
                    <a:pt x="718" y="674"/>
                  </a:cubicBezTo>
                  <a:cubicBezTo>
                    <a:pt x="719" y="676"/>
                    <a:pt x="720" y="676"/>
                    <a:pt x="721" y="675"/>
                  </a:cubicBezTo>
                  <a:cubicBezTo>
                    <a:pt x="723" y="674"/>
                    <a:pt x="722" y="672"/>
                    <a:pt x="724" y="671"/>
                  </a:cubicBezTo>
                  <a:cubicBezTo>
                    <a:pt x="726" y="671"/>
                    <a:pt x="726" y="676"/>
                    <a:pt x="727" y="675"/>
                  </a:cubicBezTo>
                  <a:cubicBezTo>
                    <a:pt x="729" y="674"/>
                    <a:pt x="726" y="670"/>
                    <a:pt x="726" y="670"/>
                  </a:cubicBezTo>
                  <a:cubicBezTo>
                    <a:pt x="734" y="669"/>
                    <a:pt x="725" y="653"/>
                    <a:pt x="727" y="650"/>
                  </a:cubicBezTo>
                  <a:cubicBezTo>
                    <a:pt x="726" y="650"/>
                    <a:pt x="726" y="649"/>
                    <a:pt x="726" y="648"/>
                  </a:cubicBezTo>
                  <a:cubicBezTo>
                    <a:pt x="726" y="647"/>
                    <a:pt x="726" y="646"/>
                    <a:pt x="726" y="644"/>
                  </a:cubicBezTo>
                  <a:cubicBezTo>
                    <a:pt x="725" y="643"/>
                    <a:pt x="724" y="642"/>
                    <a:pt x="723" y="640"/>
                  </a:cubicBezTo>
                  <a:cubicBezTo>
                    <a:pt x="722" y="638"/>
                    <a:pt x="723" y="637"/>
                    <a:pt x="725" y="636"/>
                  </a:cubicBezTo>
                  <a:cubicBezTo>
                    <a:pt x="731" y="633"/>
                    <a:pt x="738" y="629"/>
                    <a:pt x="741" y="624"/>
                  </a:cubicBezTo>
                  <a:cubicBezTo>
                    <a:pt x="745" y="618"/>
                    <a:pt x="744" y="609"/>
                    <a:pt x="741" y="602"/>
                  </a:cubicBezTo>
                  <a:cubicBezTo>
                    <a:pt x="740" y="599"/>
                    <a:pt x="738" y="596"/>
                    <a:pt x="736" y="594"/>
                  </a:cubicBezTo>
                  <a:cubicBezTo>
                    <a:pt x="734" y="593"/>
                    <a:pt x="733" y="593"/>
                    <a:pt x="732" y="591"/>
                  </a:cubicBezTo>
                  <a:cubicBezTo>
                    <a:pt x="732" y="591"/>
                    <a:pt x="732" y="589"/>
                    <a:pt x="732" y="589"/>
                  </a:cubicBezTo>
                  <a:cubicBezTo>
                    <a:pt x="731" y="590"/>
                    <a:pt x="729" y="590"/>
                    <a:pt x="729" y="589"/>
                  </a:cubicBezTo>
                  <a:cubicBezTo>
                    <a:pt x="729" y="589"/>
                    <a:pt x="730" y="587"/>
                    <a:pt x="730" y="587"/>
                  </a:cubicBezTo>
                  <a:cubicBezTo>
                    <a:pt x="730" y="585"/>
                    <a:pt x="731" y="584"/>
                    <a:pt x="732" y="583"/>
                  </a:cubicBezTo>
                  <a:cubicBezTo>
                    <a:pt x="732" y="583"/>
                    <a:pt x="734" y="579"/>
                    <a:pt x="735" y="579"/>
                  </a:cubicBezTo>
                  <a:cubicBezTo>
                    <a:pt x="734" y="579"/>
                    <a:pt x="734" y="579"/>
                    <a:pt x="734" y="579"/>
                  </a:cubicBezTo>
                  <a:cubicBezTo>
                    <a:pt x="734" y="579"/>
                    <a:pt x="735" y="576"/>
                    <a:pt x="735" y="576"/>
                  </a:cubicBezTo>
                  <a:cubicBezTo>
                    <a:pt x="736" y="575"/>
                    <a:pt x="737" y="577"/>
                    <a:pt x="737" y="577"/>
                  </a:cubicBezTo>
                  <a:cubicBezTo>
                    <a:pt x="738" y="576"/>
                    <a:pt x="736" y="576"/>
                    <a:pt x="736" y="575"/>
                  </a:cubicBezTo>
                  <a:cubicBezTo>
                    <a:pt x="737" y="575"/>
                    <a:pt x="737" y="575"/>
                    <a:pt x="737" y="574"/>
                  </a:cubicBezTo>
                  <a:cubicBezTo>
                    <a:pt x="738" y="573"/>
                    <a:pt x="736" y="573"/>
                    <a:pt x="738" y="572"/>
                  </a:cubicBezTo>
                  <a:cubicBezTo>
                    <a:pt x="738" y="572"/>
                    <a:pt x="738" y="571"/>
                    <a:pt x="738" y="571"/>
                  </a:cubicBezTo>
                  <a:cubicBezTo>
                    <a:pt x="738" y="571"/>
                    <a:pt x="737" y="571"/>
                    <a:pt x="737" y="571"/>
                  </a:cubicBezTo>
                  <a:cubicBezTo>
                    <a:pt x="737" y="569"/>
                    <a:pt x="736" y="568"/>
                    <a:pt x="736" y="567"/>
                  </a:cubicBezTo>
                  <a:cubicBezTo>
                    <a:pt x="735" y="565"/>
                    <a:pt x="736" y="565"/>
                    <a:pt x="736" y="563"/>
                  </a:cubicBezTo>
                  <a:cubicBezTo>
                    <a:pt x="735" y="563"/>
                    <a:pt x="735" y="563"/>
                    <a:pt x="735" y="563"/>
                  </a:cubicBezTo>
                  <a:cubicBezTo>
                    <a:pt x="735" y="562"/>
                    <a:pt x="735" y="562"/>
                    <a:pt x="735" y="562"/>
                  </a:cubicBezTo>
                  <a:cubicBezTo>
                    <a:pt x="733" y="558"/>
                    <a:pt x="731" y="563"/>
                    <a:pt x="729" y="561"/>
                  </a:cubicBezTo>
                  <a:cubicBezTo>
                    <a:pt x="729" y="560"/>
                    <a:pt x="733" y="558"/>
                    <a:pt x="734" y="557"/>
                  </a:cubicBezTo>
                  <a:cubicBezTo>
                    <a:pt x="735" y="556"/>
                    <a:pt x="734" y="555"/>
                    <a:pt x="735" y="553"/>
                  </a:cubicBezTo>
                  <a:cubicBezTo>
                    <a:pt x="735" y="553"/>
                    <a:pt x="736" y="550"/>
                    <a:pt x="736" y="551"/>
                  </a:cubicBezTo>
                  <a:cubicBezTo>
                    <a:pt x="736" y="551"/>
                    <a:pt x="736" y="550"/>
                    <a:pt x="735" y="550"/>
                  </a:cubicBezTo>
                  <a:cubicBezTo>
                    <a:pt x="736" y="550"/>
                    <a:pt x="736" y="550"/>
                    <a:pt x="736" y="549"/>
                  </a:cubicBezTo>
                  <a:cubicBezTo>
                    <a:pt x="733" y="546"/>
                    <a:pt x="730" y="540"/>
                    <a:pt x="735" y="537"/>
                  </a:cubicBezTo>
                  <a:cubicBezTo>
                    <a:pt x="739" y="534"/>
                    <a:pt x="746" y="537"/>
                    <a:pt x="749" y="540"/>
                  </a:cubicBezTo>
                  <a:cubicBezTo>
                    <a:pt x="749" y="540"/>
                    <a:pt x="748" y="541"/>
                    <a:pt x="747" y="541"/>
                  </a:cubicBezTo>
                  <a:cubicBezTo>
                    <a:pt x="749" y="542"/>
                    <a:pt x="750" y="539"/>
                    <a:pt x="752" y="539"/>
                  </a:cubicBezTo>
                  <a:cubicBezTo>
                    <a:pt x="753" y="539"/>
                    <a:pt x="755" y="542"/>
                    <a:pt x="756" y="542"/>
                  </a:cubicBezTo>
                  <a:cubicBezTo>
                    <a:pt x="755" y="540"/>
                    <a:pt x="758" y="540"/>
                    <a:pt x="759" y="539"/>
                  </a:cubicBezTo>
                  <a:cubicBezTo>
                    <a:pt x="762" y="537"/>
                    <a:pt x="763" y="538"/>
                    <a:pt x="766" y="540"/>
                  </a:cubicBezTo>
                  <a:cubicBezTo>
                    <a:pt x="767" y="541"/>
                    <a:pt x="768" y="541"/>
                    <a:pt x="769" y="542"/>
                  </a:cubicBezTo>
                  <a:cubicBezTo>
                    <a:pt x="769" y="543"/>
                    <a:pt x="768" y="544"/>
                    <a:pt x="769" y="545"/>
                  </a:cubicBezTo>
                  <a:cubicBezTo>
                    <a:pt x="768" y="545"/>
                    <a:pt x="770" y="545"/>
                    <a:pt x="770" y="545"/>
                  </a:cubicBezTo>
                  <a:cubicBezTo>
                    <a:pt x="771" y="545"/>
                    <a:pt x="771" y="545"/>
                    <a:pt x="772" y="546"/>
                  </a:cubicBezTo>
                  <a:cubicBezTo>
                    <a:pt x="772" y="546"/>
                    <a:pt x="773" y="547"/>
                    <a:pt x="773" y="547"/>
                  </a:cubicBezTo>
                  <a:cubicBezTo>
                    <a:pt x="773" y="548"/>
                    <a:pt x="774" y="548"/>
                    <a:pt x="773" y="549"/>
                  </a:cubicBezTo>
                  <a:cubicBezTo>
                    <a:pt x="774" y="549"/>
                    <a:pt x="775" y="548"/>
                    <a:pt x="776" y="548"/>
                  </a:cubicBezTo>
                  <a:cubicBezTo>
                    <a:pt x="778" y="549"/>
                    <a:pt x="776" y="549"/>
                    <a:pt x="776" y="550"/>
                  </a:cubicBezTo>
                  <a:cubicBezTo>
                    <a:pt x="776" y="551"/>
                    <a:pt x="776" y="551"/>
                    <a:pt x="776" y="552"/>
                  </a:cubicBezTo>
                  <a:cubicBezTo>
                    <a:pt x="776" y="552"/>
                    <a:pt x="777" y="554"/>
                    <a:pt x="777" y="555"/>
                  </a:cubicBezTo>
                  <a:cubicBezTo>
                    <a:pt x="780" y="557"/>
                    <a:pt x="782" y="556"/>
                    <a:pt x="785" y="557"/>
                  </a:cubicBezTo>
                  <a:cubicBezTo>
                    <a:pt x="786" y="557"/>
                    <a:pt x="786" y="559"/>
                    <a:pt x="787" y="560"/>
                  </a:cubicBezTo>
                  <a:cubicBezTo>
                    <a:pt x="789" y="560"/>
                    <a:pt x="789" y="556"/>
                    <a:pt x="791" y="558"/>
                  </a:cubicBezTo>
                  <a:cubicBezTo>
                    <a:pt x="791" y="558"/>
                    <a:pt x="791" y="560"/>
                    <a:pt x="791" y="560"/>
                  </a:cubicBezTo>
                  <a:cubicBezTo>
                    <a:pt x="790" y="561"/>
                    <a:pt x="790" y="561"/>
                    <a:pt x="789" y="561"/>
                  </a:cubicBezTo>
                  <a:cubicBezTo>
                    <a:pt x="789" y="562"/>
                    <a:pt x="789" y="562"/>
                    <a:pt x="789" y="563"/>
                  </a:cubicBezTo>
                  <a:cubicBezTo>
                    <a:pt x="789" y="564"/>
                    <a:pt x="788" y="564"/>
                    <a:pt x="789" y="565"/>
                  </a:cubicBezTo>
                  <a:cubicBezTo>
                    <a:pt x="789" y="566"/>
                    <a:pt x="790" y="568"/>
                    <a:pt x="789" y="569"/>
                  </a:cubicBezTo>
                  <a:cubicBezTo>
                    <a:pt x="789" y="572"/>
                    <a:pt x="786" y="569"/>
                    <a:pt x="784" y="571"/>
                  </a:cubicBezTo>
                  <a:cubicBezTo>
                    <a:pt x="785" y="573"/>
                    <a:pt x="789" y="571"/>
                    <a:pt x="790" y="574"/>
                  </a:cubicBezTo>
                  <a:cubicBezTo>
                    <a:pt x="790" y="575"/>
                    <a:pt x="789" y="576"/>
                    <a:pt x="789" y="577"/>
                  </a:cubicBezTo>
                  <a:cubicBezTo>
                    <a:pt x="789" y="578"/>
                    <a:pt x="790" y="580"/>
                    <a:pt x="788" y="580"/>
                  </a:cubicBezTo>
                  <a:cubicBezTo>
                    <a:pt x="789" y="581"/>
                    <a:pt x="791" y="580"/>
                    <a:pt x="791" y="580"/>
                  </a:cubicBezTo>
                  <a:cubicBezTo>
                    <a:pt x="793" y="581"/>
                    <a:pt x="791" y="581"/>
                    <a:pt x="791" y="582"/>
                  </a:cubicBezTo>
                  <a:cubicBezTo>
                    <a:pt x="791" y="582"/>
                    <a:pt x="791" y="586"/>
                    <a:pt x="790" y="586"/>
                  </a:cubicBezTo>
                  <a:cubicBezTo>
                    <a:pt x="788" y="587"/>
                    <a:pt x="789" y="584"/>
                    <a:pt x="788" y="584"/>
                  </a:cubicBezTo>
                  <a:cubicBezTo>
                    <a:pt x="787" y="585"/>
                    <a:pt x="788" y="586"/>
                    <a:pt x="788" y="587"/>
                  </a:cubicBezTo>
                  <a:cubicBezTo>
                    <a:pt x="788" y="587"/>
                    <a:pt x="786" y="586"/>
                    <a:pt x="786" y="588"/>
                  </a:cubicBezTo>
                  <a:cubicBezTo>
                    <a:pt x="786" y="587"/>
                    <a:pt x="788" y="589"/>
                    <a:pt x="788" y="590"/>
                  </a:cubicBezTo>
                  <a:cubicBezTo>
                    <a:pt x="787" y="589"/>
                    <a:pt x="793" y="586"/>
                    <a:pt x="794" y="586"/>
                  </a:cubicBezTo>
                  <a:cubicBezTo>
                    <a:pt x="796" y="586"/>
                    <a:pt x="797" y="587"/>
                    <a:pt x="798" y="588"/>
                  </a:cubicBezTo>
                  <a:cubicBezTo>
                    <a:pt x="799" y="589"/>
                    <a:pt x="801" y="591"/>
                    <a:pt x="801" y="592"/>
                  </a:cubicBezTo>
                  <a:cubicBezTo>
                    <a:pt x="801" y="592"/>
                    <a:pt x="801" y="593"/>
                    <a:pt x="801" y="593"/>
                  </a:cubicBezTo>
                  <a:cubicBezTo>
                    <a:pt x="801" y="594"/>
                    <a:pt x="799" y="595"/>
                    <a:pt x="800" y="596"/>
                  </a:cubicBezTo>
                  <a:cubicBezTo>
                    <a:pt x="800" y="596"/>
                    <a:pt x="803" y="592"/>
                    <a:pt x="802" y="591"/>
                  </a:cubicBezTo>
                  <a:cubicBezTo>
                    <a:pt x="803" y="592"/>
                    <a:pt x="803" y="597"/>
                    <a:pt x="802" y="597"/>
                  </a:cubicBezTo>
                  <a:cubicBezTo>
                    <a:pt x="803" y="596"/>
                    <a:pt x="803" y="595"/>
                    <a:pt x="804" y="594"/>
                  </a:cubicBezTo>
                  <a:cubicBezTo>
                    <a:pt x="805" y="593"/>
                    <a:pt x="805" y="593"/>
                    <a:pt x="806" y="592"/>
                  </a:cubicBezTo>
                  <a:cubicBezTo>
                    <a:pt x="806" y="592"/>
                    <a:pt x="808" y="592"/>
                    <a:pt x="808" y="592"/>
                  </a:cubicBezTo>
                  <a:cubicBezTo>
                    <a:pt x="809" y="591"/>
                    <a:pt x="809" y="592"/>
                    <a:pt x="809" y="591"/>
                  </a:cubicBezTo>
                  <a:cubicBezTo>
                    <a:pt x="810" y="589"/>
                    <a:pt x="810" y="587"/>
                    <a:pt x="812" y="587"/>
                  </a:cubicBezTo>
                  <a:cubicBezTo>
                    <a:pt x="814" y="587"/>
                    <a:pt x="814" y="591"/>
                    <a:pt x="813" y="592"/>
                  </a:cubicBezTo>
                  <a:cubicBezTo>
                    <a:pt x="814" y="593"/>
                    <a:pt x="814" y="588"/>
                    <a:pt x="814" y="587"/>
                  </a:cubicBezTo>
                  <a:cubicBezTo>
                    <a:pt x="814" y="587"/>
                    <a:pt x="815" y="587"/>
                    <a:pt x="815" y="586"/>
                  </a:cubicBezTo>
                  <a:cubicBezTo>
                    <a:pt x="815" y="586"/>
                    <a:pt x="815" y="586"/>
                    <a:pt x="814" y="586"/>
                  </a:cubicBezTo>
                  <a:cubicBezTo>
                    <a:pt x="815" y="586"/>
                    <a:pt x="815" y="585"/>
                    <a:pt x="815" y="585"/>
                  </a:cubicBezTo>
                  <a:cubicBezTo>
                    <a:pt x="815" y="585"/>
                    <a:pt x="815" y="586"/>
                    <a:pt x="816" y="586"/>
                  </a:cubicBezTo>
                  <a:cubicBezTo>
                    <a:pt x="816" y="586"/>
                    <a:pt x="816" y="584"/>
                    <a:pt x="815" y="584"/>
                  </a:cubicBezTo>
                  <a:cubicBezTo>
                    <a:pt x="816" y="584"/>
                    <a:pt x="817" y="585"/>
                    <a:pt x="817" y="585"/>
                  </a:cubicBezTo>
                  <a:cubicBezTo>
                    <a:pt x="817" y="584"/>
                    <a:pt x="817" y="584"/>
                    <a:pt x="817" y="584"/>
                  </a:cubicBezTo>
                  <a:cubicBezTo>
                    <a:pt x="817" y="584"/>
                    <a:pt x="817" y="584"/>
                    <a:pt x="818" y="584"/>
                  </a:cubicBezTo>
                  <a:cubicBezTo>
                    <a:pt x="817" y="584"/>
                    <a:pt x="816" y="582"/>
                    <a:pt x="816" y="582"/>
                  </a:cubicBezTo>
                  <a:cubicBezTo>
                    <a:pt x="816" y="581"/>
                    <a:pt x="817" y="582"/>
                    <a:pt x="817" y="582"/>
                  </a:cubicBezTo>
                  <a:cubicBezTo>
                    <a:pt x="817" y="582"/>
                    <a:pt x="817" y="580"/>
                    <a:pt x="817" y="580"/>
                  </a:cubicBezTo>
                  <a:cubicBezTo>
                    <a:pt x="817" y="580"/>
                    <a:pt x="817" y="580"/>
                    <a:pt x="818" y="580"/>
                  </a:cubicBezTo>
                  <a:cubicBezTo>
                    <a:pt x="818" y="580"/>
                    <a:pt x="817" y="578"/>
                    <a:pt x="817" y="579"/>
                  </a:cubicBezTo>
                  <a:cubicBezTo>
                    <a:pt x="818" y="578"/>
                    <a:pt x="820" y="578"/>
                    <a:pt x="820" y="579"/>
                  </a:cubicBezTo>
                  <a:cubicBezTo>
                    <a:pt x="820" y="578"/>
                    <a:pt x="817" y="577"/>
                    <a:pt x="817" y="575"/>
                  </a:cubicBezTo>
                  <a:cubicBezTo>
                    <a:pt x="818" y="574"/>
                    <a:pt x="819" y="575"/>
                    <a:pt x="819" y="574"/>
                  </a:cubicBezTo>
                  <a:cubicBezTo>
                    <a:pt x="819" y="573"/>
                    <a:pt x="819" y="573"/>
                    <a:pt x="819" y="572"/>
                  </a:cubicBezTo>
                  <a:cubicBezTo>
                    <a:pt x="819" y="572"/>
                    <a:pt x="820" y="572"/>
                    <a:pt x="820" y="572"/>
                  </a:cubicBezTo>
                  <a:cubicBezTo>
                    <a:pt x="821" y="572"/>
                    <a:pt x="820" y="569"/>
                    <a:pt x="821" y="568"/>
                  </a:cubicBezTo>
                  <a:cubicBezTo>
                    <a:pt x="822" y="568"/>
                    <a:pt x="825" y="567"/>
                    <a:pt x="824" y="569"/>
                  </a:cubicBezTo>
                  <a:cubicBezTo>
                    <a:pt x="825" y="569"/>
                    <a:pt x="823" y="570"/>
                    <a:pt x="823" y="570"/>
                  </a:cubicBezTo>
                  <a:cubicBezTo>
                    <a:pt x="824" y="570"/>
                    <a:pt x="824" y="570"/>
                    <a:pt x="824" y="571"/>
                  </a:cubicBezTo>
                  <a:cubicBezTo>
                    <a:pt x="824" y="571"/>
                    <a:pt x="824" y="571"/>
                    <a:pt x="824" y="571"/>
                  </a:cubicBezTo>
                  <a:cubicBezTo>
                    <a:pt x="823" y="571"/>
                    <a:pt x="825" y="572"/>
                    <a:pt x="824" y="572"/>
                  </a:cubicBezTo>
                  <a:cubicBezTo>
                    <a:pt x="825" y="573"/>
                    <a:pt x="825" y="571"/>
                    <a:pt x="825" y="571"/>
                  </a:cubicBezTo>
                  <a:cubicBezTo>
                    <a:pt x="826" y="571"/>
                    <a:pt x="826" y="574"/>
                    <a:pt x="826" y="574"/>
                  </a:cubicBezTo>
                  <a:cubicBezTo>
                    <a:pt x="826" y="575"/>
                    <a:pt x="826" y="575"/>
                    <a:pt x="827" y="576"/>
                  </a:cubicBezTo>
                  <a:cubicBezTo>
                    <a:pt x="828" y="578"/>
                    <a:pt x="829" y="579"/>
                    <a:pt x="827" y="579"/>
                  </a:cubicBezTo>
                  <a:cubicBezTo>
                    <a:pt x="828" y="579"/>
                    <a:pt x="828" y="581"/>
                    <a:pt x="829" y="581"/>
                  </a:cubicBezTo>
                  <a:cubicBezTo>
                    <a:pt x="829" y="581"/>
                    <a:pt x="831" y="580"/>
                    <a:pt x="831" y="582"/>
                  </a:cubicBezTo>
                  <a:cubicBezTo>
                    <a:pt x="831" y="583"/>
                    <a:pt x="827" y="585"/>
                    <a:pt x="828" y="585"/>
                  </a:cubicBezTo>
                  <a:cubicBezTo>
                    <a:pt x="828" y="585"/>
                    <a:pt x="830" y="584"/>
                    <a:pt x="831" y="584"/>
                  </a:cubicBezTo>
                  <a:cubicBezTo>
                    <a:pt x="834" y="583"/>
                    <a:pt x="831" y="584"/>
                    <a:pt x="832" y="585"/>
                  </a:cubicBezTo>
                  <a:cubicBezTo>
                    <a:pt x="833" y="585"/>
                    <a:pt x="832" y="585"/>
                    <a:pt x="832" y="586"/>
                  </a:cubicBezTo>
                  <a:cubicBezTo>
                    <a:pt x="832" y="586"/>
                    <a:pt x="833" y="586"/>
                    <a:pt x="833" y="586"/>
                  </a:cubicBezTo>
                  <a:cubicBezTo>
                    <a:pt x="833" y="587"/>
                    <a:pt x="834" y="587"/>
                    <a:pt x="834" y="587"/>
                  </a:cubicBezTo>
                  <a:cubicBezTo>
                    <a:pt x="834" y="587"/>
                    <a:pt x="833" y="588"/>
                    <a:pt x="833" y="588"/>
                  </a:cubicBezTo>
                  <a:cubicBezTo>
                    <a:pt x="833" y="589"/>
                    <a:pt x="835" y="589"/>
                    <a:pt x="834" y="590"/>
                  </a:cubicBezTo>
                  <a:cubicBezTo>
                    <a:pt x="834" y="591"/>
                    <a:pt x="831" y="591"/>
                    <a:pt x="831" y="591"/>
                  </a:cubicBezTo>
                  <a:cubicBezTo>
                    <a:pt x="831" y="591"/>
                    <a:pt x="831" y="591"/>
                    <a:pt x="831" y="592"/>
                  </a:cubicBezTo>
                  <a:cubicBezTo>
                    <a:pt x="831" y="592"/>
                    <a:pt x="830" y="592"/>
                    <a:pt x="830" y="593"/>
                  </a:cubicBezTo>
                  <a:cubicBezTo>
                    <a:pt x="830" y="593"/>
                    <a:pt x="833" y="591"/>
                    <a:pt x="833" y="591"/>
                  </a:cubicBezTo>
                  <a:cubicBezTo>
                    <a:pt x="833" y="592"/>
                    <a:pt x="833" y="592"/>
                    <a:pt x="833" y="592"/>
                  </a:cubicBezTo>
                  <a:cubicBezTo>
                    <a:pt x="834" y="594"/>
                    <a:pt x="836" y="589"/>
                    <a:pt x="836" y="593"/>
                  </a:cubicBezTo>
                  <a:cubicBezTo>
                    <a:pt x="836" y="595"/>
                    <a:pt x="831" y="597"/>
                    <a:pt x="831" y="598"/>
                  </a:cubicBezTo>
                  <a:cubicBezTo>
                    <a:pt x="831" y="598"/>
                    <a:pt x="835" y="595"/>
                    <a:pt x="836" y="595"/>
                  </a:cubicBezTo>
                  <a:cubicBezTo>
                    <a:pt x="837" y="595"/>
                    <a:pt x="837" y="595"/>
                    <a:pt x="838" y="596"/>
                  </a:cubicBezTo>
                  <a:cubicBezTo>
                    <a:pt x="838" y="598"/>
                    <a:pt x="837" y="597"/>
                    <a:pt x="836" y="598"/>
                  </a:cubicBezTo>
                  <a:cubicBezTo>
                    <a:pt x="838" y="598"/>
                    <a:pt x="840" y="598"/>
                    <a:pt x="841" y="599"/>
                  </a:cubicBezTo>
                  <a:cubicBezTo>
                    <a:pt x="843" y="601"/>
                    <a:pt x="841" y="601"/>
                    <a:pt x="840" y="600"/>
                  </a:cubicBezTo>
                  <a:cubicBezTo>
                    <a:pt x="841" y="599"/>
                    <a:pt x="841" y="602"/>
                    <a:pt x="840" y="602"/>
                  </a:cubicBezTo>
                  <a:cubicBezTo>
                    <a:pt x="840" y="603"/>
                    <a:pt x="838" y="603"/>
                    <a:pt x="837" y="604"/>
                  </a:cubicBezTo>
                  <a:cubicBezTo>
                    <a:pt x="839" y="602"/>
                    <a:pt x="841" y="607"/>
                    <a:pt x="841" y="608"/>
                  </a:cubicBezTo>
                  <a:cubicBezTo>
                    <a:pt x="843" y="608"/>
                    <a:pt x="844" y="607"/>
                    <a:pt x="844" y="609"/>
                  </a:cubicBezTo>
                  <a:cubicBezTo>
                    <a:pt x="845" y="609"/>
                    <a:pt x="844" y="611"/>
                    <a:pt x="843" y="611"/>
                  </a:cubicBezTo>
                  <a:cubicBezTo>
                    <a:pt x="844" y="611"/>
                    <a:pt x="845" y="612"/>
                    <a:pt x="845" y="613"/>
                  </a:cubicBezTo>
                  <a:cubicBezTo>
                    <a:pt x="844" y="616"/>
                    <a:pt x="843" y="612"/>
                    <a:pt x="843" y="612"/>
                  </a:cubicBezTo>
                  <a:cubicBezTo>
                    <a:pt x="843" y="612"/>
                    <a:pt x="840" y="612"/>
                    <a:pt x="841" y="613"/>
                  </a:cubicBezTo>
                  <a:cubicBezTo>
                    <a:pt x="841" y="614"/>
                    <a:pt x="843" y="613"/>
                    <a:pt x="842" y="614"/>
                  </a:cubicBezTo>
                  <a:cubicBezTo>
                    <a:pt x="842" y="615"/>
                    <a:pt x="840" y="614"/>
                    <a:pt x="839" y="613"/>
                  </a:cubicBezTo>
                  <a:cubicBezTo>
                    <a:pt x="839" y="614"/>
                    <a:pt x="840" y="614"/>
                    <a:pt x="840" y="614"/>
                  </a:cubicBezTo>
                  <a:cubicBezTo>
                    <a:pt x="840" y="615"/>
                    <a:pt x="840" y="615"/>
                    <a:pt x="840" y="615"/>
                  </a:cubicBezTo>
                  <a:cubicBezTo>
                    <a:pt x="840" y="615"/>
                    <a:pt x="843" y="616"/>
                    <a:pt x="843" y="616"/>
                  </a:cubicBezTo>
                  <a:cubicBezTo>
                    <a:pt x="842" y="617"/>
                    <a:pt x="840" y="615"/>
                    <a:pt x="840" y="616"/>
                  </a:cubicBezTo>
                  <a:cubicBezTo>
                    <a:pt x="840" y="616"/>
                    <a:pt x="840" y="616"/>
                    <a:pt x="840" y="616"/>
                  </a:cubicBezTo>
                  <a:cubicBezTo>
                    <a:pt x="840" y="616"/>
                    <a:pt x="840" y="617"/>
                    <a:pt x="840" y="617"/>
                  </a:cubicBezTo>
                  <a:cubicBezTo>
                    <a:pt x="840" y="616"/>
                    <a:pt x="843" y="618"/>
                    <a:pt x="843" y="619"/>
                  </a:cubicBezTo>
                  <a:cubicBezTo>
                    <a:pt x="843" y="619"/>
                    <a:pt x="840" y="619"/>
                    <a:pt x="840" y="619"/>
                  </a:cubicBezTo>
                  <a:cubicBezTo>
                    <a:pt x="841" y="620"/>
                    <a:pt x="842" y="619"/>
                    <a:pt x="843" y="619"/>
                  </a:cubicBezTo>
                  <a:cubicBezTo>
                    <a:pt x="844" y="620"/>
                    <a:pt x="844" y="621"/>
                    <a:pt x="845" y="621"/>
                  </a:cubicBezTo>
                  <a:cubicBezTo>
                    <a:pt x="845" y="621"/>
                    <a:pt x="843" y="621"/>
                    <a:pt x="843" y="622"/>
                  </a:cubicBezTo>
                  <a:cubicBezTo>
                    <a:pt x="844" y="622"/>
                    <a:pt x="846" y="622"/>
                    <a:pt x="847" y="623"/>
                  </a:cubicBezTo>
                  <a:cubicBezTo>
                    <a:pt x="846" y="623"/>
                    <a:pt x="846" y="623"/>
                    <a:pt x="846" y="623"/>
                  </a:cubicBezTo>
                  <a:cubicBezTo>
                    <a:pt x="846" y="622"/>
                    <a:pt x="850" y="625"/>
                    <a:pt x="849" y="625"/>
                  </a:cubicBezTo>
                  <a:cubicBezTo>
                    <a:pt x="849" y="625"/>
                    <a:pt x="849" y="624"/>
                    <a:pt x="849" y="624"/>
                  </a:cubicBezTo>
                  <a:cubicBezTo>
                    <a:pt x="849" y="624"/>
                    <a:pt x="849" y="626"/>
                    <a:pt x="850" y="626"/>
                  </a:cubicBezTo>
                  <a:cubicBezTo>
                    <a:pt x="850" y="626"/>
                    <a:pt x="850" y="625"/>
                    <a:pt x="850" y="624"/>
                  </a:cubicBezTo>
                  <a:cubicBezTo>
                    <a:pt x="851" y="625"/>
                    <a:pt x="852" y="624"/>
                    <a:pt x="852" y="625"/>
                  </a:cubicBezTo>
                  <a:cubicBezTo>
                    <a:pt x="852" y="625"/>
                    <a:pt x="851" y="626"/>
                    <a:pt x="851" y="626"/>
                  </a:cubicBezTo>
                  <a:cubicBezTo>
                    <a:pt x="853" y="628"/>
                    <a:pt x="852" y="630"/>
                    <a:pt x="850" y="631"/>
                  </a:cubicBezTo>
                  <a:cubicBezTo>
                    <a:pt x="851" y="632"/>
                    <a:pt x="852" y="631"/>
                    <a:pt x="853" y="630"/>
                  </a:cubicBezTo>
                  <a:cubicBezTo>
                    <a:pt x="854" y="630"/>
                    <a:pt x="857" y="631"/>
                    <a:pt x="855" y="632"/>
                  </a:cubicBezTo>
                  <a:cubicBezTo>
                    <a:pt x="856" y="632"/>
                    <a:pt x="856" y="631"/>
                    <a:pt x="857" y="632"/>
                  </a:cubicBezTo>
                  <a:cubicBezTo>
                    <a:pt x="857" y="634"/>
                    <a:pt x="855" y="634"/>
                    <a:pt x="855" y="635"/>
                  </a:cubicBezTo>
                  <a:cubicBezTo>
                    <a:pt x="858" y="636"/>
                    <a:pt x="857" y="631"/>
                    <a:pt x="859" y="631"/>
                  </a:cubicBezTo>
                  <a:cubicBezTo>
                    <a:pt x="859" y="631"/>
                    <a:pt x="858" y="634"/>
                    <a:pt x="858" y="634"/>
                  </a:cubicBezTo>
                  <a:cubicBezTo>
                    <a:pt x="859" y="634"/>
                    <a:pt x="859" y="632"/>
                    <a:pt x="860" y="632"/>
                  </a:cubicBezTo>
                  <a:cubicBezTo>
                    <a:pt x="861" y="632"/>
                    <a:pt x="861" y="635"/>
                    <a:pt x="861" y="635"/>
                  </a:cubicBezTo>
                  <a:cubicBezTo>
                    <a:pt x="863" y="638"/>
                    <a:pt x="865" y="634"/>
                    <a:pt x="868" y="635"/>
                  </a:cubicBezTo>
                  <a:cubicBezTo>
                    <a:pt x="868" y="636"/>
                    <a:pt x="867" y="636"/>
                    <a:pt x="866" y="637"/>
                  </a:cubicBezTo>
                  <a:cubicBezTo>
                    <a:pt x="867" y="637"/>
                    <a:pt x="868" y="637"/>
                    <a:pt x="870" y="638"/>
                  </a:cubicBezTo>
                  <a:cubicBezTo>
                    <a:pt x="870" y="638"/>
                    <a:pt x="871" y="638"/>
                    <a:pt x="871" y="638"/>
                  </a:cubicBezTo>
                  <a:cubicBezTo>
                    <a:pt x="871" y="639"/>
                    <a:pt x="872" y="639"/>
                    <a:pt x="872" y="640"/>
                  </a:cubicBezTo>
                  <a:cubicBezTo>
                    <a:pt x="871" y="641"/>
                    <a:pt x="870" y="641"/>
                    <a:pt x="869" y="641"/>
                  </a:cubicBezTo>
                  <a:cubicBezTo>
                    <a:pt x="867" y="641"/>
                    <a:pt x="864" y="641"/>
                    <a:pt x="863" y="643"/>
                  </a:cubicBezTo>
                  <a:cubicBezTo>
                    <a:pt x="864" y="643"/>
                    <a:pt x="864" y="644"/>
                    <a:pt x="864" y="644"/>
                  </a:cubicBezTo>
                  <a:cubicBezTo>
                    <a:pt x="864" y="644"/>
                    <a:pt x="864" y="644"/>
                    <a:pt x="864" y="644"/>
                  </a:cubicBezTo>
                  <a:cubicBezTo>
                    <a:pt x="864" y="645"/>
                    <a:pt x="860" y="645"/>
                    <a:pt x="861" y="644"/>
                  </a:cubicBezTo>
                  <a:cubicBezTo>
                    <a:pt x="860" y="644"/>
                    <a:pt x="858" y="645"/>
                    <a:pt x="857" y="645"/>
                  </a:cubicBezTo>
                  <a:cubicBezTo>
                    <a:pt x="858" y="646"/>
                    <a:pt x="861" y="644"/>
                    <a:pt x="860" y="646"/>
                  </a:cubicBezTo>
                  <a:cubicBezTo>
                    <a:pt x="860" y="647"/>
                    <a:pt x="858" y="647"/>
                    <a:pt x="857" y="647"/>
                  </a:cubicBezTo>
                  <a:cubicBezTo>
                    <a:pt x="855" y="648"/>
                    <a:pt x="854" y="648"/>
                    <a:pt x="853" y="649"/>
                  </a:cubicBezTo>
                  <a:cubicBezTo>
                    <a:pt x="853" y="650"/>
                    <a:pt x="853" y="651"/>
                    <a:pt x="853" y="651"/>
                  </a:cubicBezTo>
                  <a:cubicBezTo>
                    <a:pt x="853" y="652"/>
                    <a:pt x="851" y="652"/>
                    <a:pt x="851" y="652"/>
                  </a:cubicBezTo>
                  <a:cubicBezTo>
                    <a:pt x="851" y="652"/>
                    <a:pt x="857" y="650"/>
                    <a:pt x="858" y="650"/>
                  </a:cubicBezTo>
                  <a:cubicBezTo>
                    <a:pt x="860" y="649"/>
                    <a:pt x="860" y="647"/>
                    <a:pt x="862" y="646"/>
                  </a:cubicBezTo>
                  <a:cubicBezTo>
                    <a:pt x="864" y="645"/>
                    <a:pt x="866" y="646"/>
                    <a:pt x="868" y="644"/>
                  </a:cubicBezTo>
                  <a:cubicBezTo>
                    <a:pt x="868" y="644"/>
                    <a:pt x="864" y="645"/>
                    <a:pt x="864" y="643"/>
                  </a:cubicBezTo>
                  <a:cubicBezTo>
                    <a:pt x="865" y="642"/>
                    <a:pt x="867" y="643"/>
                    <a:pt x="868" y="643"/>
                  </a:cubicBezTo>
                  <a:cubicBezTo>
                    <a:pt x="870" y="643"/>
                    <a:pt x="876" y="648"/>
                    <a:pt x="871" y="650"/>
                  </a:cubicBezTo>
                  <a:cubicBezTo>
                    <a:pt x="872" y="650"/>
                    <a:pt x="871" y="651"/>
                    <a:pt x="873" y="650"/>
                  </a:cubicBezTo>
                  <a:cubicBezTo>
                    <a:pt x="874" y="649"/>
                    <a:pt x="874" y="648"/>
                    <a:pt x="876" y="648"/>
                  </a:cubicBezTo>
                  <a:cubicBezTo>
                    <a:pt x="879" y="648"/>
                    <a:pt x="877" y="649"/>
                    <a:pt x="878" y="649"/>
                  </a:cubicBezTo>
                  <a:cubicBezTo>
                    <a:pt x="878" y="650"/>
                    <a:pt x="881" y="650"/>
                    <a:pt x="880" y="651"/>
                  </a:cubicBezTo>
                  <a:cubicBezTo>
                    <a:pt x="880" y="652"/>
                    <a:pt x="879" y="650"/>
                    <a:pt x="880" y="652"/>
                  </a:cubicBezTo>
                  <a:cubicBezTo>
                    <a:pt x="881" y="654"/>
                    <a:pt x="882" y="653"/>
                    <a:pt x="882" y="655"/>
                  </a:cubicBezTo>
                  <a:cubicBezTo>
                    <a:pt x="882" y="656"/>
                    <a:pt x="881" y="656"/>
                    <a:pt x="881" y="656"/>
                  </a:cubicBezTo>
                  <a:cubicBezTo>
                    <a:pt x="881" y="657"/>
                    <a:pt x="881" y="657"/>
                    <a:pt x="881" y="657"/>
                  </a:cubicBezTo>
                  <a:cubicBezTo>
                    <a:pt x="881" y="658"/>
                    <a:pt x="881" y="658"/>
                    <a:pt x="881" y="659"/>
                  </a:cubicBezTo>
                  <a:cubicBezTo>
                    <a:pt x="881" y="659"/>
                    <a:pt x="880" y="658"/>
                    <a:pt x="880" y="659"/>
                  </a:cubicBezTo>
                  <a:cubicBezTo>
                    <a:pt x="881" y="660"/>
                    <a:pt x="882" y="660"/>
                    <a:pt x="882" y="662"/>
                  </a:cubicBezTo>
                  <a:cubicBezTo>
                    <a:pt x="882" y="662"/>
                    <a:pt x="880" y="661"/>
                    <a:pt x="880" y="661"/>
                  </a:cubicBezTo>
                  <a:cubicBezTo>
                    <a:pt x="880" y="662"/>
                    <a:pt x="882" y="662"/>
                    <a:pt x="883" y="662"/>
                  </a:cubicBezTo>
                  <a:cubicBezTo>
                    <a:pt x="884" y="664"/>
                    <a:pt x="881" y="663"/>
                    <a:pt x="881" y="664"/>
                  </a:cubicBezTo>
                  <a:cubicBezTo>
                    <a:pt x="881" y="663"/>
                    <a:pt x="882" y="665"/>
                    <a:pt x="883" y="665"/>
                  </a:cubicBezTo>
                  <a:cubicBezTo>
                    <a:pt x="883" y="667"/>
                    <a:pt x="882" y="667"/>
                    <a:pt x="881" y="668"/>
                  </a:cubicBezTo>
                  <a:cubicBezTo>
                    <a:pt x="879" y="670"/>
                    <a:pt x="877" y="672"/>
                    <a:pt x="874" y="673"/>
                  </a:cubicBezTo>
                  <a:cubicBezTo>
                    <a:pt x="871" y="674"/>
                    <a:pt x="869" y="674"/>
                    <a:pt x="866" y="675"/>
                  </a:cubicBezTo>
                  <a:cubicBezTo>
                    <a:pt x="866" y="675"/>
                    <a:pt x="863" y="677"/>
                    <a:pt x="863" y="676"/>
                  </a:cubicBezTo>
                  <a:cubicBezTo>
                    <a:pt x="864" y="676"/>
                    <a:pt x="861" y="678"/>
                    <a:pt x="861" y="679"/>
                  </a:cubicBezTo>
                  <a:cubicBezTo>
                    <a:pt x="860" y="679"/>
                    <a:pt x="860" y="680"/>
                    <a:pt x="860" y="681"/>
                  </a:cubicBezTo>
                  <a:cubicBezTo>
                    <a:pt x="859" y="682"/>
                    <a:pt x="858" y="681"/>
                    <a:pt x="858" y="683"/>
                  </a:cubicBezTo>
                  <a:cubicBezTo>
                    <a:pt x="858" y="682"/>
                    <a:pt x="857" y="683"/>
                    <a:pt x="857" y="683"/>
                  </a:cubicBezTo>
                  <a:cubicBezTo>
                    <a:pt x="857" y="683"/>
                    <a:pt x="857" y="683"/>
                    <a:pt x="858" y="683"/>
                  </a:cubicBezTo>
                  <a:cubicBezTo>
                    <a:pt x="857" y="683"/>
                    <a:pt x="857" y="683"/>
                    <a:pt x="858" y="683"/>
                  </a:cubicBezTo>
                  <a:cubicBezTo>
                    <a:pt x="856" y="683"/>
                    <a:pt x="858" y="682"/>
                    <a:pt x="858" y="683"/>
                  </a:cubicBezTo>
                  <a:close/>
                  <a:moveTo>
                    <a:pt x="701" y="1018"/>
                  </a:moveTo>
                  <a:cubicBezTo>
                    <a:pt x="701" y="1018"/>
                    <a:pt x="701" y="1018"/>
                    <a:pt x="700" y="1018"/>
                  </a:cubicBezTo>
                  <a:cubicBezTo>
                    <a:pt x="701" y="1018"/>
                    <a:pt x="701" y="1018"/>
                    <a:pt x="701" y="1018"/>
                  </a:cubicBezTo>
                  <a:close/>
                  <a:moveTo>
                    <a:pt x="701" y="1016"/>
                  </a:moveTo>
                  <a:cubicBezTo>
                    <a:pt x="701" y="1016"/>
                    <a:pt x="701" y="1018"/>
                    <a:pt x="700" y="1018"/>
                  </a:cubicBezTo>
                  <a:cubicBezTo>
                    <a:pt x="701" y="1017"/>
                    <a:pt x="701" y="1017"/>
                    <a:pt x="701" y="1016"/>
                  </a:cubicBezTo>
                  <a:cubicBezTo>
                    <a:pt x="701" y="1016"/>
                    <a:pt x="701" y="1017"/>
                    <a:pt x="701" y="1016"/>
                  </a:cubicBezTo>
                  <a:cubicBezTo>
                    <a:pt x="701" y="1016"/>
                    <a:pt x="701" y="1017"/>
                    <a:pt x="701" y="1016"/>
                  </a:cubicBezTo>
                  <a:cubicBezTo>
                    <a:pt x="701" y="1016"/>
                    <a:pt x="701" y="1017"/>
                    <a:pt x="701" y="1016"/>
                  </a:cubicBezTo>
                  <a:close/>
                  <a:moveTo>
                    <a:pt x="702" y="1013"/>
                  </a:moveTo>
                  <a:cubicBezTo>
                    <a:pt x="702" y="1013"/>
                    <a:pt x="702" y="1013"/>
                    <a:pt x="702" y="1013"/>
                  </a:cubicBezTo>
                  <a:close/>
                  <a:moveTo>
                    <a:pt x="701" y="1012"/>
                  </a:moveTo>
                  <a:cubicBezTo>
                    <a:pt x="701" y="1012"/>
                    <a:pt x="701" y="1012"/>
                    <a:pt x="701" y="1012"/>
                  </a:cubicBezTo>
                  <a:cubicBezTo>
                    <a:pt x="701" y="1012"/>
                    <a:pt x="702" y="1012"/>
                    <a:pt x="702" y="1013"/>
                  </a:cubicBezTo>
                  <a:cubicBezTo>
                    <a:pt x="702" y="1012"/>
                    <a:pt x="701" y="1012"/>
                    <a:pt x="701" y="1012"/>
                  </a:cubicBezTo>
                  <a:close/>
                  <a:moveTo>
                    <a:pt x="700" y="1013"/>
                  </a:moveTo>
                  <a:cubicBezTo>
                    <a:pt x="700" y="1013"/>
                    <a:pt x="700" y="1013"/>
                    <a:pt x="700" y="1013"/>
                  </a:cubicBezTo>
                  <a:cubicBezTo>
                    <a:pt x="700" y="1013"/>
                    <a:pt x="700" y="1013"/>
                    <a:pt x="700" y="1013"/>
                  </a:cubicBezTo>
                  <a:close/>
                  <a:moveTo>
                    <a:pt x="732" y="905"/>
                  </a:moveTo>
                  <a:cubicBezTo>
                    <a:pt x="729" y="908"/>
                    <a:pt x="734" y="909"/>
                    <a:pt x="735" y="907"/>
                  </a:cubicBezTo>
                  <a:cubicBezTo>
                    <a:pt x="736" y="906"/>
                    <a:pt x="734" y="903"/>
                    <a:pt x="733" y="903"/>
                  </a:cubicBezTo>
                  <a:cubicBezTo>
                    <a:pt x="732" y="902"/>
                    <a:pt x="732" y="904"/>
                    <a:pt x="731" y="905"/>
                  </a:cubicBezTo>
                  <a:cubicBezTo>
                    <a:pt x="732" y="905"/>
                    <a:pt x="732" y="905"/>
                    <a:pt x="732" y="905"/>
                  </a:cubicBezTo>
                  <a:close/>
                  <a:moveTo>
                    <a:pt x="735" y="912"/>
                  </a:moveTo>
                  <a:cubicBezTo>
                    <a:pt x="735" y="914"/>
                    <a:pt x="736" y="913"/>
                    <a:pt x="737" y="912"/>
                  </a:cubicBezTo>
                  <a:cubicBezTo>
                    <a:pt x="737" y="910"/>
                    <a:pt x="736" y="909"/>
                    <a:pt x="735" y="908"/>
                  </a:cubicBezTo>
                  <a:cubicBezTo>
                    <a:pt x="735" y="908"/>
                    <a:pt x="735" y="908"/>
                    <a:pt x="735" y="909"/>
                  </a:cubicBezTo>
                  <a:cubicBezTo>
                    <a:pt x="735" y="909"/>
                    <a:pt x="735" y="909"/>
                    <a:pt x="735" y="909"/>
                  </a:cubicBezTo>
                  <a:cubicBezTo>
                    <a:pt x="735" y="909"/>
                    <a:pt x="734" y="909"/>
                    <a:pt x="734" y="909"/>
                  </a:cubicBezTo>
                  <a:cubicBezTo>
                    <a:pt x="734" y="909"/>
                    <a:pt x="734" y="909"/>
                    <a:pt x="734" y="909"/>
                  </a:cubicBezTo>
                  <a:cubicBezTo>
                    <a:pt x="735" y="910"/>
                    <a:pt x="735" y="912"/>
                    <a:pt x="735" y="913"/>
                  </a:cubicBezTo>
                  <a:cubicBezTo>
                    <a:pt x="735" y="913"/>
                    <a:pt x="735" y="912"/>
                    <a:pt x="735" y="912"/>
                  </a:cubicBezTo>
                  <a:close/>
                  <a:moveTo>
                    <a:pt x="765" y="931"/>
                  </a:moveTo>
                  <a:cubicBezTo>
                    <a:pt x="764" y="930"/>
                    <a:pt x="762" y="933"/>
                    <a:pt x="764" y="933"/>
                  </a:cubicBezTo>
                  <a:cubicBezTo>
                    <a:pt x="766" y="934"/>
                    <a:pt x="767" y="932"/>
                    <a:pt x="767" y="930"/>
                  </a:cubicBezTo>
                  <a:cubicBezTo>
                    <a:pt x="766" y="931"/>
                    <a:pt x="766" y="932"/>
                    <a:pt x="765" y="931"/>
                  </a:cubicBezTo>
                  <a:cubicBezTo>
                    <a:pt x="765" y="931"/>
                    <a:pt x="765" y="931"/>
                    <a:pt x="765" y="932"/>
                  </a:cubicBezTo>
                  <a:cubicBezTo>
                    <a:pt x="765" y="931"/>
                    <a:pt x="765" y="931"/>
                    <a:pt x="765" y="931"/>
                  </a:cubicBezTo>
                  <a:close/>
                  <a:moveTo>
                    <a:pt x="776" y="927"/>
                  </a:moveTo>
                  <a:cubicBezTo>
                    <a:pt x="775" y="927"/>
                    <a:pt x="774" y="926"/>
                    <a:pt x="774" y="926"/>
                  </a:cubicBezTo>
                  <a:cubicBezTo>
                    <a:pt x="773" y="927"/>
                    <a:pt x="776" y="928"/>
                    <a:pt x="776" y="927"/>
                  </a:cubicBezTo>
                  <a:cubicBezTo>
                    <a:pt x="776" y="927"/>
                    <a:pt x="775" y="927"/>
                    <a:pt x="776" y="927"/>
                  </a:cubicBezTo>
                  <a:close/>
                  <a:moveTo>
                    <a:pt x="768" y="923"/>
                  </a:moveTo>
                  <a:cubicBezTo>
                    <a:pt x="768" y="923"/>
                    <a:pt x="766" y="922"/>
                    <a:pt x="766" y="922"/>
                  </a:cubicBezTo>
                  <a:cubicBezTo>
                    <a:pt x="766" y="923"/>
                    <a:pt x="769" y="923"/>
                    <a:pt x="769" y="923"/>
                  </a:cubicBezTo>
                  <a:cubicBezTo>
                    <a:pt x="769" y="923"/>
                    <a:pt x="769" y="923"/>
                    <a:pt x="768" y="923"/>
                  </a:cubicBezTo>
                  <a:close/>
                  <a:moveTo>
                    <a:pt x="777" y="928"/>
                  </a:moveTo>
                  <a:cubicBezTo>
                    <a:pt x="778" y="928"/>
                    <a:pt x="777" y="927"/>
                    <a:pt x="776" y="927"/>
                  </a:cubicBezTo>
                  <a:cubicBezTo>
                    <a:pt x="776" y="928"/>
                    <a:pt x="777" y="929"/>
                    <a:pt x="777" y="928"/>
                  </a:cubicBezTo>
                  <a:close/>
                  <a:moveTo>
                    <a:pt x="738" y="903"/>
                  </a:moveTo>
                  <a:cubicBezTo>
                    <a:pt x="738" y="903"/>
                    <a:pt x="737" y="903"/>
                    <a:pt x="737" y="903"/>
                  </a:cubicBezTo>
                  <a:cubicBezTo>
                    <a:pt x="737" y="904"/>
                    <a:pt x="739" y="903"/>
                    <a:pt x="738" y="903"/>
                  </a:cubicBezTo>
                  <a:close/>
                  <a:moveTo>
                    <a:pt x="753" y="917"/>
                  </a:moveTo>
                  <a:cubicBezTo>
                    <a:pt x="753" y="917"/>
                    <a:pt x="751" y="914"/>
                    <a:pt x="752" y="913"/>
                  </a:cubicBezTo>
                  <a:cubicBezTo>
                    <a:pt x="751" y="914"/>
                    <a:pt x="753" y="919"/>
                    <a:pt x="755" y="919"/>
                  </a:cubicBezTo>
                  <a:cubicBezTo>
                    <a:pt x="755" y="919"/>
                    <a:pt x="753" y="917"/>
                    <a:pt x="753" y="917"/>
                  </a:cubicBezTo>
                  <a:cubicBezTo>
                    <a:pt x="754" y="917"/>
                    <a:pt x="754" y="917"/>
                    <a:pt x="753" y="917"/>
                  </a:cubicBezTo>
                  <a:close/>
                  <a:moveTo>
                    <a:pt x="734" y="891"/>
                  </a:moveTo>
                  <a:cubicBezTo>
                    <a:pt x="732" y="891"/>
                    <a:pt x="731" y="891"/>
                    <a:pt x="730" y="890"/>
                  </a:cubicBezTo>
                  <a:cubicBezTo>
                    <a:pt x="730" y="892"/>
                    <a:pt x="728" y="891"/>
                    <a:pt x="727" y="891"/>
                  </a:cubicBezTo>
                  <a:cubicBezTo>
                    <a:pt x="728" y="892"/>
                    <a:pt x="729" y="892"/>
                    <a:pt x="731" y="892"/>
                  </a:cubicBezTo>
                  <a:cubicBezTo>
                    <a:pt x="733" y="891"/>
                    <a:pt x="733" y="892"/>
                    <a:pt x="735" y="892"/>
                  </a:cubicBezTo>
                  <a:cubicBezTo>
                    <a:pt x="734" y="891"/>
                    <a:pt x="734" y="890"/>
                    <a:pt x="733" y="891"/>
                  </a:cubicBezTo>
                  <a:cubicBezTo>
                    <a:pt x="733" y="891"/>
                    <a:pt x="734" y="890"/>
                    <a:pt x="734" y="891"/>
                  </a:cubicBezTo>
                  <a:close/>
                  <a:moveTo>
                    <a:pt x="747" y="914"/>
                  </a:moveTo>
                  <a:cubicBezTo>
                    <a:pt x="747" y="914"/>
                    <a:pt x="748" y="914"/>
                    <a:pt x="748" y="914"/>
                  </a:cubicBezTo>
                  <a:cubicBezTo>
                    <a:pt x="748" y="914"/>
                    <a:pt x="749" y="915"/>
                    <a:pt x="749" y="915"/>
                  </a:cubicBezTo>
                  <a:cubicBezTo>
                    <a:pt x="748" y="914"/>
                    <a:pt x="748" y="914"/>
                    <a:pt x="748" y="914"/>
                  </a:cubicBezTo>
                  <a:cubicBezTo>
                    <a:pt x="747" y="913"/>
                    <a:pt x="747" y="913"/>
                    <a:pt x="747" y="913"/>
                  </a:cubicBezTo>
                  <a:cubicBezTo>
                    <a:pt x="747" y="913"/>
                    <a:pt x="747" y="914"/>
                    <a:pt x="747" y="914"/>
                  </a:cubicBezTo>
                  <a:close/>
                  <a:moveTo>
                    <a:pt x="757" y="910"/>
                  </a:moveTo>
                  <a:cubicBezTo>
                    <a:pt x="757" y="909"/>
                    <a:pt x="757" y="911"/>
                    <a:pt x="757" y="911"/>
                  </a:cubicBezTo>
                  <a:cubicBezTo>
                    <a:pt x="757" y="911"/>
                    <a:pt x="758" y="911"/>
                    <a:pt x="757" y="910"/>
                  </a:cubicBezTo>
                  <a:close/>
                  <a:moveTo>
                    <a:pt x="746" y="905"/>
                  </a:moveTo>
                  <a:cubicBezTo>
                    <a:pt x="748" y="902"/>
                    <a:pt x="744" y="901"/>
                    <a:pt x="742" y="899"/>
                  </a:cubicBezTo>
                  <a:cubicBezTo>
                    <a:pt x="742" y="900"/>
                    <a:pt x="742" y="900"/>
                    <a:pt x="742" y="900"/>
                  </a:cubicBezTo>
                  <a:cubicBezTo>
                    <a:pt x="744" y="899"/>
                    <a:pt x="748" y="905"/>
                    <a:pt x="745" y="905"/>
                  </a:cubicBezTo>
                  <a:cubicBezTo>
                    <a:pt x="745" y="905"/>
                    <a:pt x="745" y="906"/>
                    <a:pt x="746" y="906"/>
                  </a:cubicBezTo>
                  <a:cubicBezTo>
                    <a:pt x="746" y="906"/>
                    <a:pt x="746" y="905"/>
                    <a:pt x="746" y="905"/>
                  </a:cubicBezTo>
                  <a:close/>
                  <a:moveTo>
                    <a:pt x="767" y="929"/>
                  </a:moveTo>
                  <a:cubicBezTo>
                    <a:pt x="767" y="929"/>
                    <a:pt x="767" y="929"/>
                    <a:pt x="767" y="929"/>
                  </a:cubicBezTo>
                  <a:cubicBezTo>
                    <a:pt x="767" y="931"/>
                    <a:pt x="768" y="928"/>
                    <a:pt x="767" y="929"/>
                  </a:cubicBezTo>
                  <a:close/>
                  <a:moveTo>
                    <a:pt x="773" y="927"/>
                  </a:moveTo>
                  <a:cubicBezTo>
                    <a:pt x="772" y="927"/>
                    <a:pt x="772" y="927"/>
                    <a:pt x="772" y="927"/>
                  </a:cubicBezTo>
                  <a:cubicBezTo>
                    <a:pt x="772" y="927"/>
                    <a:pt x="772" y="927"/>
                    <a:pt x="773" y="927"/>
                  </a:cubicBezTo>
                  <a:close/>
                  <a:moveTo>
                    <a:pt x="740" y="892"/>
                  </a:moveTo>
                  <a:cubicBezTo>
                    <a:pt x="740" y="892"/>
                    <a:pt x="739" y="892"/>
                    <a:pt x="739" y="892"/>
                  </a:cubicBezTo>
                  <a:cubicBezTo>
                    <a:pt x="739" y="891"/>
                    <a:pt x="739" y="891"/>
                    <a:pt x="738" y="891"/>
                  </a:cubicBezTo>
                  <a:cubicBezTo>
                    <a:pt x="738" y="891"/>
                    <a:pt x="738" y="891"/>
                    <a:pt x="738" y="891"/>
                  </a:cubicBezTo>
                  <a:cubicBezTo>
                    <a:pt x="737" y="890"/>
                    <a:pt x="737" y="890"/>
                    <a:pt x="737" y="889"/>
                  </a:cubicBezTo>
                  <a:cubicBezTo>
                    <a:pt x="736" y="889"/>
                    <a:pt x="735" y="889"/>
                    <a:pt x="735" y="889"/>
                  </a:cubicBezTo>
                  <a:cubicBezTo>
                    <a:pt x="736" y="889"/>
                    <a:pt x="736" y="890"/>
                    <a:pt x="737" y="890"/>
                  </a:cubicBezTo>
                  <a:cubicBezTo>
                    <a:pt x="738" y="891"/>
                    <a:pt x="738" y="892"/>
                    <a:pt x="739" y="892"/>
                  </a:cubicBezTo>
                  <a:cubicBezTo>
                    <a:pt x="739" y="892"/>
                    <a:pt x="739" y="892"/>
                    <a:pt x="739" y="892"/>
                  </a:cubicBezTo>
                  <a:cubicBezTo>
                    <a:pt x="739" y="893"/>
                    <a:pt x="739" y="896"/>
                    <a:pt x="737" y="896"/>
                  </a:cubicBezTo>
                  <a:cubicBezTo>
                    <a:pt x="737" y="896"/>
                    <a:pt x="738" y="897"/>
                    <a:pt x="739" y="897"/>
                  </a:cubicBezTo>
                  <a:cubicBezTo>
                    <a:pt x="739" y="897"/>
                    <a:pt x="739" y="896"/>
                    <a:pt x="740" y="896"/>
                  </a:cubicBezTo>
                  <a:cubicBezTo>
                    <a:pt x="740" y="895"/>
                    <a:pt x="740" y="892"/>
                    <a:pt x="740" y="892"/>
                  </a:cubicBezTo>
                  <a:close/>
                  <a:moveTo>
                    <a:pt x="755" y="913"/>
                  </a:moveTo>
                  <a:cubicBezTo>
                    <a:pt x="755" y="913"/>
                    <a:pt x="755" y="913"/>
                    <a:pt x="754" y="913"/>
                  </a:cubicBezTo>
                  <a:cubicBezTo>
                    <a:pt x="754" y="913"/>
                    <a:pt x="755" y="913"/>
                    <a:pt x="755" y="913"/>
                  </a:cubicBezTo>
                  <a:close/>
                  <a:moveTo>
                    <a:pt x="749" y="915"/>
                  </a:moveTo>
                  <a:cubicBezTo>
                    <a:pt x="749" y="915"/>
                    <a:pt x="750" y="915"/>
                    <a:pt x="750" y="915"/>
                  </a:cubicBezTo>
                  <a:cubicBezTo>
                    <a:pt x="750" y="915"/>
                    <a:pt x="749" y="915"/>
                    <a:pt x="749" y="915"/>
                  </a:cubicBezTo>
                  <a:close/>
                  <a:moveTo>
                    <a:pt x="750" y="908"/>
                  </a:moveTo>
                  <a:cubicBezTo>
                    <a:pt x="750" y="908"/>
                    <a:pt x="750" y="908"/>
                    <a:pt x="750" y="908"/>
                  </a:cubicBezTo>
                  <a:cubicBezTo>
                    <a:pt x="750" y="907"/>
                    <a:pt x="750" y="907"/>
                    <a:pt x="750" y="907"/>
                  </a:cubicBezTo>
                  <a:cubicBezTo>
                    <a:pt x="750" y="907"/>
                    <a:pt x="749" y="906"/>
                    <a:pt x="749" y="906"/>
                  </a:cubicBezTo>
                  <a:cubicBezTo>
                    <a:pt x="749" y="907"/>
                    <a:pt x="750" y="907"/>
                    <a:pt x="750" y="908"/>
                  </a:cubicBezTo>
                  <a:cubicBezTo>
                    <a:pt x="750" y="908"/>
                    <a:pt x="750" y="908"/>
                    <a:pt x="750" y="908"/>
                  </a:cubicBezTo>
                  <a:cubicBezTo>
                    <a:pt x="751" y="908"/>
                    <a:pt x="751" y="908"/>
                    <a:pt x="751" y="909"/>
                  </a:cubicBezTo>
                  <a:cubicBezTo>
                    <a:pt x="751" y="909"/>
                    <a:pt x="751" y="909"/>
                    <a:pt x="751" y="909"/>
                  </a:cubicBezTo>
                  <a:cubicBezTo>
                    <a:pt x="751" y="909"/>
                    <a:pt x="750" y="909"/>
                    <a:pt x="750" y="909"/>
                  </a:cubicBezTo>
                  <a:cubicBezTo>
                    <a:pt x="750" y="910"/>
                    <a:pt x="752" y="910"/>
                    <a:pt x="752" y="910"/>
                  </a:cubicBezTo>
                  <a:cubicBezTo>
                    <a:pt x="752" y="909"/>
                    <a:pt x="751" y="908"/>
                    <a:pt x="750" y="908"/>
                  </a:cubicBezTo>
                  <a:close/>
                  <a:moveTo>
                    <a:pt x="760" y="920"/>
                  </a:moveTo>
                  <a:cubicBezTo>
                    <a:pt x="759" y="920"/>
                    <a:pt x="759" y="920"/>
                    <a:pt x="759" y="920"/>
                  </a:cubicBezTo>
                  <a:cubicBezTo>
                    <a:pt x="759" y="920"/>
                    <a:pt x="759" y="920"/>
                    <a:pt x="759" y="920"/>
                  </a:cubicBezTo>
                  <a:cubicBezTo>
                    <a:pt x="759" y="920"/>
                    <a:pt x="759" y="920"/>
                    <a:pt x="759" y="920"/>
                  </a:cubicBezTo>
                  <a:cubicBezTo>
                    <a:pt x="759" y="920"/>
                    <a:pt x="758" y="920"/>
                    <a:pt x="758" y="920"/>
                  </a:cubicBezTo>
                  <a:cubicBezTo>
                    <a:pt x="759" y="920"/>
                    <a:pt x="759" y="920"/>
                    <a:pt x="760" y="920"/>
                  </a:cubicBezTo>
                  <a:cubicBezTo>
                    <a:pt x="760" y="920"/>
                    <a:pt x="760" y="920"/>
                    <a:pt x="760" y="920"/>
                  </a:cubicBezTo>
                  <a:close/>
                  <a:moveTo>
                    <a:pt x="761" y="922"/>
                  </a:moveTo>
                  <a:cubicBezTo>
                    <a:pt x="762" y="922"/>
                    <a:pt x="761" y="920"/>
                    <a:pt x="760" y="920"/>
                  </a:cubicBezTo>
                  <a:cubicBezTo>
                    <a:pt x="761" y="920"/>
                    <a:pt x="761" y="920"/>
                    <a:pt x="761" y="921"/>
                  </a:cubicBezTo>
                  <a:cubicBezTo>
                    <a:pt x="761" y="921"/>
                    <a:pt x="761" y="921"/>
                    <a:pt x="760" y="921"/>
                  </a:cubicBezTo>
                  <a:cubicBezTo>
                    <a:pt x="760" y="922"/>
                    <a:pt x="761" y="921"/>
                    <a:pt x="761" y="921"/>
                  </a:cubicBezTo>
                  <a:cubicBezTo>
                    <a:pt x="761" y="922"/>
                    <a:pt x="760" y="922"/>
                    <a:pt x="760" y="922"/>
                  </a:cubicBezTo>
                  <a:cubicBezTo>
                    <a:pt x="760" y="922"/>
                    <a:pt x="760" y="923"/>
                    <a:pt x="760" y="923"/>
                  </a:cubicBezTo>
                  <a:cubicBezTo>
                    <a:pt x="760" y="923"/>
                    <a:pt x="760" y="923"/>
                    <a:pt x="760" y="923"/>
                  </a:cubicBezTo>
                  <a:cubicBezTo>
                    <a:pt x="759" y="923"/>
                    <a:pt x="759" y="924"/>
                    <a:pt x="758" y="924"/>
                  </a:cubicBezTo>
                  <a:cubicBezTo>
                    <a:pt x="759" y="924"/>
                    <a:pt x="759" y="924"/>
                    <a:pt x="760" y="923"/>
                  </a:cubicBezTo>
                  <a:cubicBezTo>
                    <a:pt x="761" y="923"/>
                    <a:pt x="761" y="922"/>
                    <a:pt x="761" y="92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endParaRPr lang="ru-RU" sz="7198"/>
            </a:p>
          </p:txBody>
        </p:sp>
        <p:sp>
          <p:nvSpPr>
            <p:cNvPr id="7" name="Europe">
              <a:extLst>
                <a:ext uri="{FF2B5EF4-FFF2-40B4-BE49-F238E27FC236}">
                  <a16:creationId xmlns:a16="http://schemas.microsoft.com/office/drawing/2014/main" id="{65CF9102-CCC9-413B-F49C-7A56D387154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236710" y="3969504"/>
              <a:ext cx="3428107" cy="3488417"/>
            </a:xfrm>
            <a:custGeom>
              <a:avLst/>
              <a:gdLst>
                <a:gd name="T0" fmla="*/ 1471253 w 437"/>
                <a:gd name="T1" fmla="*/ 958779 h 444"/>
                <a:gd name="T2" fmla="*/ 1267239 w 437"/>
                <a:gd name="T3" fmla="*/ 880190 h 444"/>
                <a:gd name="T4" fmla="*/ 906292 w 437"/>
                <a:gd name="T5" fmla="*/ 986285 h 444"/>
                <a:gd name="T6" fmla="*/ 894522 w 437"/>
                <a:gd name="T7" fmla="*/ 1029508 h 444"/>
                <a:gd name="T8" fmla="*/ 568884 w 437"/>
                <a:gd name="T9" fmla="*/ 1241697 h 444"/>
                <a:gd name="T10" fmla="*/ 580654 w 437"/>
                <a:gd name="T11" fmla="*/ 1449956 h 444"/>
                <a:gd name="T12" fmla="*/ 737588 w 437"/>
                <a:gd name="T13" fmla="*/ 1497109 h 444"/>
                <a:gd name="T14" fmla="*/ 1086765 w 437"/>
                <a:gd name="T15" fmla="*/ 1579627 h 444"/>
                <a:gd name="T16" fmla="*/ 1188772 w 437"/>
                <a:gd name="T17" fmla="*/ 1591416 h 444"/>
                <a:gd name="T18" fmla="*/ 1286856 w 437"/>
                <a:gd name="T19" fmla="*/ 1559980 h 444"/>
                <a:gd name="T20" fmla="*/ 1588953 w 437"/>
                <a:gd name="T21" fmla="*/ 1391015 h 444"/>
                <a:gd name="T22" fmla="*/ 1055379 w 437"/>
                <a:gd name="T23" fmla="*/ 247554 h 444"/>
                <a:gd name="T24" fmla="*/ 1208389 w 437"/>
                <a:gd name="T25" fmla="*/ 94306 h 444"/>
                <a:gd name="T26" fmla="*/ 1196619 w 437"/>
                <a:gd name="T27" fmla="*/ 106094 h 444"/>
                <a:gd name="T28" fmla="*/ 1157386 w 437"/>
                <a:gd name="T29" fmla="*/ 110024 h 444"/>
                <a:gd name="T30" fmla="*/ 808208 w 437"/>
                <a:gd name="T31" fmla="*/ 730872 h 444"/>
                <a:gd name="T32" fmla="*/ 1027915 w 437"/>
                <a:gd name="T33" fmla="*/ 943061 h 444"/>
                <a:gd name="T34" fmla="*/ 1122076 w 437"/>
                <a:gd name="T35" fmla="*/ 565837 h 444"/>
                <a:gd name="T36" fmla="*/ 1286856 w 437"/>
                <a:gd name="T37" fmla="*/ 483319 h 444"/>
                <a:gd name="T38" fmla="*/ 1435943 w 437"/>
                <a:gd name="T39" fmla="*/ 447954 h 444"/>
                <a:gd name="T40" fmla="*/ 1369246 w 437"/>
                <a:gd name="T41" fmla="*/ 23577 h 444"/>
                <a:gd name="T42" fmla="*/ 1212312 w 437"/>
                <a:gd name="T43" fmla="*/ 110024 h 444"/>
                <a:gd name="T44" fmla="*/ 1043609 w 437"/>
                <a:gd name="T45" fmla="*/ 267201 h 444"/>
                <a:gd name="T46" fmla="*/ 965142 w 437"/>
                <a:gd name="T47" fmla="*/ 451883 h 444"/>
                <a:gd name="T48" fmla="*/ 843518 w 437"/>
                <a:gd name="T49" fmla="*/ 573695 h 444"/>
                <a:gd name="T50" fmla="*/ 294251 w 437"/>
                <a:gd name="T51" fmla="*/ 412589 h 444"/>
                <a:gd name="T52" fmla="*/ 211860 w 437"/>
                <a:gd name="T53" fmla="*/ 345789 h 444"/>
                <a:gd name="T54" fmla="*/ 113777 w 437"/>
                <a:gd name="T55" fmla="*/ 400801 h 444"/>
                <a:gd name="T56" fmla="*/ 39233 w 437"/>
                <a:gd name="T57" fmla="*/ 357577 h 444"/>
                <a:gd name="T58" fmla="*/ 23540 w 437"/>
                <a:gd name="T59" fmla="*/ 416519 h 444"/>
                <a:gd name="T60" fmla="*/ 11770 w 437"/>
                <a:gd name="T61" fmla="*/ 447954 h 444"/>
                <a:gd name="T62" fmla="*/ 47080 w 437"/>
                <a:gd name="T63" fmla="*/ 514754 h 444"/>
                <a:gd name="T64" fmla="*/ 215784 w 437"/>
                <a:gd name="T65" fmla="*/ 510825 h 444"/>
                <a:gd name="T66" fmla="*/ 1153462 w 437"/>
                <a:gd name="T67" fmla="*/ 844826 h 444"/>
                <a:gd name="T68" fmla="*/ 906292 w 437"/>
                <a:gd name="T69" fmla="*/ 1536404 h 444"/>
                <a:gd name="T70" fmla="*/ 494341 w 437"/>
                <a:gd name="T71" fmla="*/ 974496 h 444"/>
                <a:gd name="T72" fmla="*/ 478648 w 437"/>
                <a:gd name="T73" fmla="*/ 943061 h 444"/>
                <a:gd name="T74" fmla="*/ 502188 w 437"/>
                <a:gd name="T75" fmla="*/ 864473 h 444"/>
                <a:gd name="T76" fmla="*/ 498264 w 437"/>
                <a:gd name="T77" fmla="*/ 939132 h 444"/>
                <a:gd name="T78" fmla="*/ 517881 w 437"/>
                <a:gd name="T79" fmla="*/ 978426 h 444"/>
                <a:gd name="T80" fmla="*/ 537498 w 437"/>
                <a:gd name="T81" fmla="*/ 1049155 h 444"/>
                <a:gd name="T82" fmla="*/ 537498 w 437"/>
                <a:gd name="T83" fmla="*/ 1127744 h 444"/>
                <a:gd name="T84" fmla="*/ 553191 w 437"/>
                <a:gd name="T85" fmla="*/ 1182756 h 444"/>
                <a:gd name="T86" fmla="*/ 686585 w 437"/>
                <a:gd name="T87" fmla="*/ 1115956 h 444"/>
                <a:gd name="T88" fmla="*/ 564961 w 437"/>
                <a:gd name="T89" fmla="*/ 923414 h 444"/>
                <a:gd name="T90" fmla="*/ 561038 w 437"/>
                <a:gd name="T91" fmla="*/ 805531 h 444"/>
                <a:gd name="T92" fmla="*/ 494341 w 437"/>
                <a:gd name="T93" fmla="*/ 852684 h 444"/>
                <a:gd name="T94" fmla="*/ 462954 w 437"/>
                <a:gd name="T95" fmla="*/ 903767 h 444"/>
                <a:gd name="T96" fmla="*/ 466878 w 437"/>
                <a:gd name="T97" fmla="*/ 844826 h 444"/>
                <a:gd name="T98" fmla="*/ 474724 w 437"/>
                <a:gd name="T99" fmla="*/ 852684 h 444"/>
                <a:gd name="T100" fmla="*/ 561038 w 437"/>
                <a:gd name="T101" fmla="*/ 789814 h 444"/>
                <a:gd name="T102" fmla="*/ 608118 w 437"/>
                <a:gd name="T103" fmla="*/ 723013 h 444"/>
                <a:gd name="T104" fmla="*/ 1318243 w 437"/>
                <a:gd name="T105" fmla="*/ 1725016 h 444"/>
                <a:gd name="T106" fmla="*/ 1326089 w 437"/>
                <a:gd name="T107" fmla="*/ 1552121 h 444"/>
                <a:gd name="T108" fmla="*/ 1310396 w 437"/>
                <a:gd name="T109" fmla="*/ 1725016 h 444"/>
                <a:gd name="T110" fmla="*/ 1290779 w 437"/>
                <a:gd name="T111" fmla="*/ 1626780 h 444"/>
                <a:gd name="T112" fmla="*/ 1381016 w 437"/>
                <a:gd name="T113" fmla="*/ 1697510 h 444"/>
                <a:gd name="T114" fmla="*/ 1337859 w 437"/>
                <a:gd name="T115" fmla="*/ 1622851 h 444"/>
                <a:gd name="T116" fmla="*/ 1310396 w 437"/>
                <a:gd name="T117" fmla="*/ 1662145 h 444"/>
                <a:gd name="T118" fmla="*/ 1365323 w 437"/>
                <a:gd name="T119" fmla="*/ 1681792 h 444"/>
                <a:gd name="T120" fmla="*/ 1177002 w 437"/>
                <a:gd name="T121" fmla="*/ 715155 h 444"/>
                <a:gd name="T122" fmla="*/ 1247622 w 437"/>
                <a:gd name="T123" fmla="*/ 797672 h 444"/>
                <a:gd name="T124" fmla="*/ 918062 w 437"/>
                <a:gd name="T125" fmla="*/ 970567 h 444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437" h="444">
                  <a:moveTo>
                    <a:pt x="290" y="377"/>
                  </a:moveTo>
                  <a:cubicBezTo>
                    <a:pt x="290" y="377"/>
                    <a:pt x="290" y="377"/>
                    <a:pt x="290" y="378"/>
                  </a:cubicBezTo>
                  <a:moveTo>
                    <a:pt x="221" y="236"/>
                  </a:moveTo>
                  <a:cubicBezTo>
                    <a:pt x="221" y="236"/>
                    <a:pt x="221" y="236"/>
                    <a:pt x="221" y="236"/>
                  </a:cubicBezTo>
                  <a:moveTo>
                    <a:pt x="258" y="342"/>
                  </a:moveTo>
                  <a:cubicBezTo>
                    <a:pt x="257" y="342"/>
                    <a:pt x="257" y="342"/>
                    <a:pt x="257" y="342"/>
                  </a:cubicBezTo>
                  <a:cubicBezTo>
                    <a:pt x="258" y="343"/>
                    <a:pt x="258" y="343"/>
                    <a:pt x="258" y="342"/>
                  </a:cubicBezTo>
                  <a:close/>
                  <a:moveTo>
                    <a:pt x="258" y="342"/>
                  </a:moveTo>
                  <a:cubicBezTo>
                    <a:pt x="257" y="342"/>
                    <a:pt x="257" y="342"/>
                    <a:pt x="257" y="342"/>
                  </a:cubicBezTo>
                  <a:cubicBezTo>
                    <a:pt x="258" y="343"/>
                    <a:pt x="258" y="343"/>
                    <a:pt x="258" y="342"/>
                  </a:cubicBezTo>
                  <a:close/>
                  <a:moveTo>
                    <a:pt x="437" y="312"/>
                  </a:moveTo>
                  <a:cubicBezTo>
                    <a:pt x="437" y="311"/>
                    <a:pt x="437" y="309"/>
                    <a:pt x="436" y="308"/>
                  </a:cubicBezTo>
                  <a:cubicBezTo>
                    <a:pt x="435" y="308"/>
                    <a:pt x="435" y="309"/>
                    <a:pt x="434" y="309"/>
                  </a:cubicBezTo>
                  <a:cubicBezTo>
                    <a:pt x="434" y="309"/>
                    <a:pt x="434" y="308"/>
                    <a:pt x="433" y="308"/>
                  </a:cubicBezTo>
                  <a:cubicBezTo>
                    <a:pt x="433" y="308"/>
                    <a:pt x="433" y="307"/>
                    <a:pt x="433" y="307"/>
                  </a:cubicBezTo>
                  <a:cubicBezTo>
                    <a:pt x="432" y="307"/>
                    <a:pt x="431" y="307"/>
                    <a:pt x="431" y="307"/>
                  </a:cubicBezTo>
                  <a:cubicBezTo>
                    <a:pt x="431" y="306"/>
                    <a:pt x="431" y="306"/>
                    <a:pt x="430" y="306"/>
                  </a:cubicBezTo>
                  <a:cubicBezTo>
                    <a:pt x="429" y="306"/>
                    <a:pt x="429" y="306"/>
                    <a:pt x="429" y="306"/>
                  </a:cubicBezTo>
                  <a:cubicBezTo>
                    <a:pt x="428" y="306"/>
                    <a:pt x="427" y="305"/>
                    <a:pt x="426" y="305"/>
                  </a:cubicBezTo>
                  <a:cubicBezTo>
                    <a:pt x="425" y="305"/>
                    <a:pt x="425" y="303"/>
                    <a:pt x="424" y="303"/>
                  </a:cubicBezTo>
                  <a:cubicBezTo>
                    <a:pt x="423" y="303"/>
                    <a:pt x="423" y="305"/>
                    <a:pt x="423" y="305"/>
                  </a:cubicBezTo>
                  <a:cubicBezTo>
                    <a:pt x="422" y="305"/>
                    <a:pt x="422" y="305"/>
                    <a:pt x="422" y="305"/>
                  </a:cubicBezTo>
                  <a:cubicBezTo>
                    <a:pt x="421" y="303"/>
                    <a:pt x="420" y="302"/>
                    <a:pt x="419" y="300"/>
                  </a:cubicBezTo>
                  <a:cubicBezTo>
                    <a:pt x="418" y="299"/>
                    <a:pt x="417" y="300"/>
                    <a:pt x="416" y="301"/>
                  </a:cubicBezTo>
                  <a:cubicBezTo>
                    <a:pt x="415" y="300"/>
                    <a:pt x="415" y="301"/>
                    <a:pt x="414" y="301"/>
                  </a:cubicBezTo>
                  <a:cubicBezTo>
                    <a:pt x="414" y="301"/>
                    <a:pt x="413" y="302"/>
                    <a:pt x="413" y="302"/>
                  </a:cubicBezTo>
                  <a:cubicBezTo>
                    <a:pt x="413" y="301"/>
                    <a:pt x="411" y="301"/>
                    <a:pt x="410" y="301"/>
                  </a:cubicBezTo>
                  <a:cubicBezTo>
                    <a:pt x="410" y="300"/>
                    <a:pt x="409" y="300"/>
                    <a:pt x="408" y="300"/>
                  </a:cubicBezTo>
                  <a:cubicBezTo>
                    <a:pt x="408" y="300"/>
                    <a:pt x="407" y="300"/>
                    <a:pt x="406" y="300"/>
                  </a:cubicBezTo>
                  <a:cubicBezTo>
                    <a:pt x="406" y="300"/>
                    <a:pt x="406" y="300"/>
                    <a:pt x="406" y="300"/>
                  </a:cubicBezTo>
                  <a:cubicBezTo>
                    <a:pt x="406" y="300"/>
                    <a:pt x="406" y="300"/>
                    <a:pt x="406" y="299"/>
                  </a:cubicBezTo>
                  <a:cubicBezTo>
                    <a:pt x="404" y="298"/>
                    <a:pt x="405" y="298"/>
                    <a:pt x="405" y="297"/>
                  </a:cubicBezTo>
                  <a:cubicBezTo>
                    <a:pt x="405" y="296"/>
                    <a:pt x="405" y="296"/>
                    <a:pt x="405" y="296"/>
                  </a:cubicBezTo>
                  <a:cubicBezTo>
                    <a:pt x="404" y="295"/>
                    <a:pt x="404" y="294"/>
                    <a:pt x="404" y="294"/>
                  </a:cubicBezTo>
                  <a:cubicBezTo>
                    <a:pt x="404" y="294"/>
                    <a:pt x="404" y="293"/>
                    <a:pt x="404" y="293"/>
                  </a:cubicBezTo>
                  <a:cubicBezTo>
                    <a:pt x="403" y="293"/>
                    <a:pt x="403" y="292"/>
                    <a:pt x="402" y="291"/>
                  </a:cubicBezTo>
                  <a:cubicBezTo>
                    <a:pt x="401" y="291"/>
                    <a:pt x="401" y="292"/>
                    <a:pt x="400" y="292"/>
                  </a:cubicBezTo>
                  <a:cubicBezTo>
                    <a:pt x="400" y="292"/>
                    <a:pt x="400" y="291"/>
                    <a:pt x="399" y="291"/>
                  </a:cubicBezTo>
                  <a:cubicBezTo>
                    <a:pt x="398" y="291"/>
                    <a:pt x="397" y="291"/>
                    <a:pt x="396" y="291"/>
                  </a:cubicBezTo>
                  <a:cubicBezTo>
                    <a:pt x="397" y="290"/>
                    <a:pt x="397" y="290"/>
                    <a:pt x="397" y="289"/>
                  </a:cubicBezTo>
                  <a:cubicBezTo>
                    <a:pt x="397" y="289"/>
                    <a:pt x="397" y="288"/>
                    <a:pt x="397" y="288"/>
                  </a:cubicBezTo>
                  <a:cubicBezTo>
                    <a:pt x="397" y="287"/>
                    <a:pt x="395" y="287"/>
                    <a:pt x="397" y="286"/>
                  </a:cubicBezTo>
                  <a:cubicBezTo>
                    <a:pt x="397" y="286"/>
                    <a:pt x="398" y="286"/>
                    <a:pt x="398" y="285"/>
                  </a:cubicBezTo>
                  <a:cubicBezTo>
                    <a:pt x="398" y="285"/>
                    <a:pt x="398" y="284"/>
                    <a:pt x="397" y="284"/>
                  </a:cubicBezTo>
                  <a:cubicBezTo>
                    <a:pt x="397" y="284"/>
                    <a:pt x="397" y="284"/>
                    <a:pt x="396" y="284"/>
                  </a:cubicBezTo>
                  <a:cubicBezTo>
                    <a:pt x="396" y="283"/>
                    <a:pt x="396" y="283"/>
                    <a:pt x="396" y="283"/>
                  </a:cubicBezTo>
                  <a:cubicBezTo>
                    <a:pt x="396" y="282"/>
                    <a:pt x="395" y="279"/>
                    <a:pt x="393" y="279"/>
                  </a:cubicBezTo>
                  <a:cubicBezTo>
                    <a:pt x="393" y="279"/>
                    <a:pt x="393" y="279"/>
                    <a:pt x="392" y="279"/>
                  </a:cubicBezTo>
                  <a:cubicBezTo>
                    <a:pt x="392" y="277"/>
                    <a:pt x="388" y="280"/>
                    <a:pt x="387" y="280"/>
                  </a:cubicBezTo>
                  <a:cubicBezTo>
                    <a:pt x="386" y="280"/>
                    <a:pt x="385" y="279"/>
                    <a:pt x="385" y="279"/>
                  </a:cubicBezTo>
                  <a:cubicBezTo>
                    <a:pt x="384" y="280"/>
                    <a:pt x="384" y="281"/>
                    <a:pt x="384" y="281"/>
                  </a:cubicBezTo>
                  <a:cubicBezTo>
                    <a:pt x="383" y="283"/>
                    <a:pt x="381" y="282"/>
                    <a:pt x="380" y="282"/>
                  </a:cubicBezTo>
                  <a:cubicBezTo>
                    <a:pt x="380" y="281"/>
                    <a:pt x="379" y="280"/>
                    <a:pt x="379" y="279"/>
                  </a:cubicBezTo>
                  <a:cubicBezTo>
                    <a:pt x="379" y="278"/>
                    <a:pt x="379" y="278"/>
                    <a:pt x="379" y="277"/>
                  </a:cubicBezTo>
                  <a:cubicBezTo>
                    <a:pt x="379" y="277"/>
                    <a:pt x="379" y="277"/>
                    <a:pt x="379" y="276"/>
                  </a:cubicBezTo>
                  <a:cubicBezTo>
                    <a:pt x="379" y="275"/>
                    <a:pt x="379" y="274"/>
                    <a:pt x="378" y="273"/>
                  </a:cubicBezTo>
                  <a:cubicBezTo>
                    <a:pt x="377" y="273"/>
                    <a:pt x="377" y="272"/>
                    <a:pt x="377" y="271"/>
                  </a:cubicBezTo>
                  <a:cubicBezTo>
                    <a:pt x="377" y="271"/>
                    <a:pt x="377" y="271"/>
                    <a:pt x="377" y="270"/>
                  </a:cubicBezTo>
                  <a:cubicBezTo>
                    <a:pt x="378" y="270"/>
                    <a:pt x="378" y="270"/>
                    <a:pt x="378" y="269"/>
                  </a:cubicBezTo>
                  <a:cubicBezTo>
                    <a:pt x="379" y="268"/>
                    <a:pt x="381" y="271"/>
                    <a:pt x="382" y="271"/>
                  </a:cubicBezTo>
                  <a:cubicBezTo>
                    <a:pt x="383" y="271"/>
                    <a:pt x="384" y="270"/>
                    <a:pt x="385" y="269"/>
                  </a:cubicBezTo>
                  <a:cubicBezTo>
                    <a:pt x="385" y="269"/>
                    <a:pt x="385" y="269"/>
                    <a:pt x="385" y="268"/>
                  </a:cubicBezTo>
                  <a:cubicBezTo>
                    <a:pt x="386" y="268"/>
                    <a:pt x="386" y="268"/>
                    <a:pt x="386" y="268"/>
                  </a:cubicBezTo>
                  <a:cubicBezTo>
                    <a:pt x="387" y="267"/>
                    <a:pt x="386" y="266"/>
                    <a:pt x="385" y="266"/>
                  </a:cubicBezTo>
                  <a:cubicBezTo>
                    <a:pt x="385" y="266"/>
                    <a:pt x="385" y="265"/>
                    <a:pt x="384" y="265"/>
                  </a:cubicBezTo>
                  <a:cubicBezTo>
                    <a:pt x="385" y="265"/>
                    <a:pt x="385" y="264"/>
                    <a:pt x="385" y="264"/>
                  </a:cubicBezTo>
                  <a:cubicBezTo>
                    <a:pt x="385" y="264"/>
                    <a:pt x="385" y="264"/>
                    <a:pt x="384" y="264"/>
                  </a:cubicBezTo>
                  <a:cubicBezTo>
                    <a:pt x="384" y="263"/>
                    <a:pt x="383" y="263"/>
                    <a:pt x="383" y="263"/>
                  </a:cubicBezTo>
                  <a:cubicBezTo>
                    <a:pt x="382" y="263"/>
                    <a:pt x="382" y="263"/>
                    <a:pt x="381" y="263"/>
                  </a:cubicBezTo>
                  <a:cubicBezTo>
                    <a:pt x="380" y="263"/>
                    <a:pt x="381" y="261"/>
                    <a:pt x="381" y="261"/>
                  </a:cubicBezTo>
                  <a:cubicBezTo>
                    <a:pt x="381" y="260"/>
                    <a:pt x="380" y="259"/>
                    <a:pt x="380" y="259"/>
                  </a:cubicBezTo>
                  <a:cubicBezTo>
                    <a:pt x="379" y="259"/>
                    <a:pt x="378" y="258"/>
                    <a:pt x="378" y="258"/>
                  </a:cubicBezTo>
                  <a:cubicBezTo>
                    <a:pt x="377" y="257"/>
                    <a:pt x="377" y="256"/>
                    <a:pt x="376" y="255"/>
                  </a:cubicBezTo>
                  <a:cubicBezTo>
                    <a:pt x="376" y="255"/>
                    <a:pt x="376" y="255"/>
                    <a:pt x="376" y="255"/>
                  </a:cubicBezTo>
                  <a:cubicBezTo>
                    <a:pt x="376" y="254"/>
                    <a:pt x="376" y="254"/>
                    <a:pt x="376" y="254"/>
                  </a:cubicBezTo>
                  <a:cubicBezTo>
                    <a:pt x="376" y="253"/>
                    <a:pt x="376" y="253"/>
                    <a:pt x="375" y="253"/>
                  </a:cubicBezTo>
                  <a:cubicBezTo>
                    <a:pt x="375" y="253"/>
                    <a:pt x="375" y="252"/>
                    <a:pt x="375" y="252"/>
                  </a:cubicBezTo>
                  <a:cubicBezTo>
                    <a:pt x="375" y="252"/>
                    <a:pt x="372" y="249"/>
                    <a:pt x="374" y="250"/>
                  </a:cubicBezTo>
                  <a:cubicBezTo>
                    <a:pt x="374" y="249"/>
                    <a:pt x="375" y="249"/>
                    <a:pt x="375" y="248"/>
                  </a:cubicBezTo>
                  <a:cubicBezTo>
                    <a:pt x="375" y="248"/>
                    <a:pt x="375" y="248"/>
                    <a:pt x="375" y="247"/>
                  </a:cubicBezTo>
                  <a:cubicBezTo>
                    <a:pt x="375" y="247"/>
                    <a:pt x="375" y="246"/>
                    <a:pt x="374" y="246"/>
                  </a:cubicBezTo>
                  <a:cubicBezTo>
                    <a:pt x="374" y="246"/>
                    <a:pt x="374" y="246"/>
                    <a:pt x="374" y="245"/>
                  </a:cubicBezTo>
                  <a:cubicBezTo>
                    <a:pt x="374" y="245"/>
                    <a:pt x="374" y="245"/>
                    <a:pt x="375" y="244"/>
                  </a:cubicBezTo>
                  <a:cubicBezTo>
                    <a:pt x="375" y="244"/>
                    <a:pt x="374" y="244"/>
                    <a:pt x="374" y="243"/>
                  </a:cubicBezTo>
                  <a:cubicBezTo>
                    <a:pt x="374" y="242"/>
                    <a:pt x="375" y="242"/>
                    <a:pt x="374" y="242"/>
                  </a:cubicBezTo>
                  <a:cubicBezTo>
                    <a:pt x="373" y="242"/>
                    <a:pt x="373" y="241"/>
                    <a:pt x="373" y="241"/>
                  </a:cubicBezTo>
                  <a:cubicBezTo>
                    <a:pt x="373" y="241"/>
                    <a:pt x="373" y="241"/>
                    <a:pt x="372" y="241"/>
                  </a:cubicBezTo>
                  <a:cubicBezTo>
                    <a:pt x="372" y="241"/>
                    <a:pt x="372" y="241"/>
                    <a:pt x="372" y="241"/>
                  </a:cubicBezTo>
                  <a:cubicBezTo>
                    <a:pt x="372" y="240"/>
                    <a:pt x="372" y="239"/>
                    <a:pt x="371" y="239"/>
                  </a:cubicBezTo>
                  <a:cubicBezTo>
                    <a:pt x="370" y="239"/>
                    <a:pt x="367" y="238"/>
                    <a:pt x="367" y="240"/>
                  </a:cubicBezTo>
                  <a:cubicBezTo>
                    <a:pt x="365" y="239"/>
                    <a:pt x="365" y="240"/>
                    <a:pt x="364" y="241"/>
                  </a:cubicBezTo>
                  <a:cubicBezTo>
                    <a:pt x="364" y="240"/>
                    <a:pt x="364" y="239"/>
                    <a:pt x="364" y="239"/>
                  </a:cubicBezTo>
                  <a:cubicBezTo>
                    <a:pt x="364" y="238"/>
                    <a:pt x="365" y="238"/>
                    <a:pt x="365" y="237"/>
                  </a:cubicBezTo>
                  <a:cubicBezTo>
                    <a:pt x="364" y="237"/>
                    <a:pt x="363" y="237"/>
                    <a:pt x="363" y="237"/>
                  </a:cubicBezTo>
                  <a:cubicBezTo>
                    <a:pt x="361" y="236"/>
                    <a:pt x="361" y="237"/>
                    <a:pt x="360" y="238"/>
                  </a:cubicBezTo>
                  <a:cubicBezTo>
                    <a:pt x="359" y="238"/>
                    <a:pt x="360" y="235"/>
                    <a:pt x="357" y="236"/>
                  </a:cubicBezTo>
                  <a:cubicBezTo>
                    <a:pt x="356" y="237"/>
                    <a:pt x="356" y="236"/>
                    <a:pt x="356" y="235"/>
                  </a:cubicBezTo>
                  <a:cubicBezTo>
                    <a:pt x="355" y="236"/>
                    <a:pt x="354" y="236"/>
                    <a:pt x="354" y="236"/>
                  </a:cubicBezTo>
                  <a:cubicBezTo>
                    <a:pt x="355" y="235"/>
                    <a:pt x="357" y="235"/>
                    <a:pt x="356" y="232"/>
                  </a:cubicBezTo>
                  <a:cubicBezTo>
                    <a:pt x="356" y="231"/>
                    <a:pt x="356" y="231"/>
                    <a:pt x="355" y="230"/>
                  </a:cubicBezTo>
                  <a:cubicBezTo>
                    <a:pt x="355" y="230"/>
                    <a:pt x="355" y="230"/>
                    <a:pt x="355" y="230"/>
                  </a:cubicBezTo>
                  <a:cubicBezTo>
                    <a:pt x="355" y="229"/>
                    <a:pt x="355" y="229"/>
                    <a:pt x="355" y="228"/>
                  </a:cubicBezTo>
                  <a:cubicBezTo>
                    <a:pt x="354" y="228"/>
                    <a:pt x="354" y="227"/>
                    <a:pt x="354" y="227"/>
                  </a:cubicBezTo>
                  <a:cubicBezTo>
                    <a:pt x="353" y="226"/>
                    <a:pt x="353" y="227"/>
                    <a:pt x="352" y="227"/>
                  </a:cubicBezTo>
                  <a:cubicBezTo>
                    <a:pt x="353" y="225"/>
                    <a:pt x="353" y="224"/>
                    <a:pt x="353" y="223"/>
                  </a:cubicBezTo>
                  <a:cubicBezTo>
                    <a:pt x="353" y="222"/>
                    <a:pt x="354" y="223"/>
                    <a:pt x="354" y="221"/>
                  </a:cubicBezTo>
                  <a:cubicBezTo>
                    <a:pt x="353" y="220"/>
                    <a:pt x="352" y="220"/>
                    <a:pt x="352" y="219"/>
                  </a:cubicBezTo>
                  <a:cubicBezTo>
                    <a:pt x="352" y="218"/>
                    <a:pt x="352" y="218"/>
                    <a:pt x="351" y="218"/>
                  </a:cubicBezTo>
                  <a:cubicBezTo>
                    <a:pt x="351" y="218"/>
                    <a:pt x="350" y="218"/>
                    <a:pt x="350" y="218"/>
                  </a:cubicBezTo>
                  <a:cubicBezTo>
                    <a:pt x="350" y="217"/>
                    <a:pt x="354" y="214"/>
                    <a:pt x="353" y="213"/>
                  </a:cubicBezTo>
                  <a:cubicBezTo>
                    <a:pt x="353" y="213"/>
                    <a:pt x="353" y="213"/>
                    <a:pt x="353" y="213"/>
                  </a:cubicBezTo>
                  <a:cubicBezTo>
                    <a:pt x="353" y="213"/>
                    <a:pt x="353" y="212"/>
                    <a:pt x="353" y="212"/>
                  </a:cubicBezTo>
                  <a:cubicBezTo>
                    <a:pt x="352" y="211"/>
                    <a:pt x="352" y="210"/>
                    <a:pt x="352" y="210"/>
                  </a:cubicBezTo>
                  <a:cubicBezTo>
                    <a:pt x="351" y="208"/>
                    <a:pt x="352" y="206"/>
                    <a:pt x="351" y="204"/>
                  </a:cubicBezTo>
                  <a:cubicBezTo>
                    <a:pt x="351" y="202"/>
                    <a:pt x="351" y="202"/>
                    <a:pt x="352" y="200"/>
                  </a:cubicBezTo>
                  <a:cubicBezTo>
                    <a:pt x="353" y="199"/>
                    <a:pt x="353" y="197"/>
                    <a:pt x="354" y="196"/>
                  </a:cubicBezTo>
                  <a:cubicBezTo>
                    <a:pt x="354" y="195"/>
                    <a:pt x="355" y="195"/>
                    <a:pt x="356" y="195"/>
                  </a:cubicBezTo>
                  <a:cubicBezTo>
                    <a:pt x="356" y="194"/>
                    <a:pt x="355" y="193"/>
                    <a:pt x="355" y="193"/>
                  </a:cubicBezTo>
                  <a:cubicBezTo>
                    <a:pt x="353" y="196"/>
                    <a:pt x="345" y="192"/>
                    <a:pt x="343" y="191"/>
                  </a:cubicBezTo>
                  <a:cubicBezTo>
                    <a:pt x="343" y="191"/>
                    <a:pt x="342" y="192"/>
                    <a:pt x="342" y="191"/>
                  </a:cubicBezTo>
                  <a:cubicBezTo>
                    <a:pt x="342" y="191"/>
                    <a:pt x="342" y="191"/>
                    <a:pt x="342" y="191"/>
                  </a:cubicBezTo>
                  <a:cubicBezTo>
                    <a:pt x="341" y="191"/>
                    <a:pt x="341" y="191"/>
                    <a:pt x="341" y="191"/>
                  </a:cubicBezTo>
                  <a:cubicBezTo>
                    <a:pt x="341" y="191"/>
                    <a:pt x="341" y="192"/>
                    <a:pt x="340" y="192"/>
                  </a:cubicBezTo>
                  <a:cubicBezTo>
                    <a:pt x="340" y="192"/>
                    <a:pt x="340" y="191"/>
                    <a:pt x="340" y="191"/>
                  </a:cubicBezTo>
                  <a:cubicBezTo>
                    <a:pt x="340" y="191"/>
                    <a:pt x="340" y="190"/>
                    <a:pt x="339" y="191"/>
                  </a:cubicBezTo>
                  <a:cubicBezTo>
                    <a:pt x="339" y="191"/>
                    <a:pt x="339" y="191"/>
                    <a:pt x="339" y="192"/>
                  </a:cubicBezTo>
                  <a:cubicBezTo>
                    <a:pt x="339" y="192"/>
                    <a:pt x="338" y="191"/>
                    <a:pt x="338" y="191"/>
                  </a:cubicBezTo>
                  <a:cubicBezTo>
                    <a:pt x="338" y="191"/>
                    <a:pt x="338" y="192"/>
                    <a:pt x="338" y="192"/>
                  </a:cubicBezTo>
                  <a:cubicBezTo>
                    <a:pt x="338" y="192"/>
                    <a:pt x="337" y="192"/>
                    <a:pt x="337" y="193"/>
                  </a:cubicBezTo>
                  <a:cubicBezTo>
                    <a:pt x="337" y="193"/>
                    <a:pt x="336" y="192"/>
                    <a:pt x="336" y="192"/>
                  </a:cubicBezTo>
                  <a:cubicBezTo>
                    <a:pt x="336" y="192"/>
                    <a:pt x="336" y="192"/>
                    <a:pt x="336" y="192"/>
                  </a:cubicBezTo>
                  <a:cubicBezTo>
                    <a:pt x="336" y="192"/>
                    <a:pt x="336" y="192"/>
                    <a:pt x="336" y="192"/>
                  </a:cubicBezTo>
                  <a:cubicBezTo>
                    <a:pt x="336" y="192"/>
                    <a:pt x="335" y="192"/>
                    <a:pt x="335" y="192"/>
                  </a:cubicBezTo>
                  <a:cubicBezTo>
                    <a:pt x="335" y="192"/>
                    <a:pt x="335" y="192"/>
                    <a:pt x="335" y="192"/>
                  </a:cubicBezTo>
                  <a:cubicBezTo>
                    <a:pt x="334" y="193"/>
                    <a:pt x="334" y="192"/>
                    <a:pt x="333" y="192"/>
                  </a:cubicBezTo>
                  <a:cubicBezTo>
                    <a:pt x="333" y="192"/>
                    <a:pt x="333" y="193"/>
                    <a:pt x="333" y="193"/>
                  </a:cubicBezTo>
                  <a:cubicBezTo>
                    <a:pt x="333" y="193"/>
                    <a:pt x="333" y="193"/>
                    <a:pt x="333" y="193"/>
                  </a:cubicBezTo>
                  <a:cubicBezTo>
                    <a:pt x="332" y="194"/>
                    <a:pt x="332" y="192"/>
                    <a:pt x="331" y="191"/>
                  </a:cubicBezTo>
                  <a:cubicBezTo>
                    <a:pt x="332" y="191"/>
                    <a:pt x="331" y="195"/>
                    <a:pt x="331" y="193"/>
                  </a:cubicBezTo>
                  <a:cubicBezTo>
                    <a:pt x="331" y="193"/>
                    <a:pt x="328" y="195"/>
                    <a:pt x="328" y="194"/>
                  </a:cubicBezTo>
                  <a:cubicBezTo>
                    <a:pt x="328" y="195"/>
                    <a:pt x="329" y="195"/>
                    <a:pt x="329" y="196"/>
                  </a:cubicBezTo>
                  <a:cubicBezTo>
                    <a:pt x="328" y="196"/>
                    <a:pt x="328" y="195"/>
                    <a:pt x="328" y="195"/>
                  </a:cubicBezTo>
                  <a:cubicBezTo>
                    <a:pt x="327" y="196"/>
                    <a:pt x="327" y="195"/>
                    <a:pt x="326" y="195"/>
                  </a:cubicBezTo>
                  <a:cubicBezTo>
                    <a:pt x="326" y="197"/>
                    <a:pt x="326" y="196"/>
                    <a:pt x="325" y="196"/>
                  </a:cubicBezTo>
                  <a:cubicBezTo>
                    <a:pt x="325" y="196"/>
                    <a:pt x="325" y="196"/>
                    <a:pt x="325" y="196"/>
                  </a:cubicBezTo>
                  <a:cubicBezTo>
                    <a:pt x="324" y="197"/>
                    <a:pt x="325" y="198"/>
                    <a:pt x="325" y="198"/>
                  </a:cubicBezTo>
                  <a:cubicBezTo>
                    <a:pt x="325" y="198"/>
                    <a:pt x="325" y="198"/>
                    <a:pt x="325" y="198"/>
                  </a:cubicBezTo>
                  <a:cubicBezTo>
                    <a:pt x="325" y="199"/>
                    <a:pt x="326" y="199"/>
                    <a:pt x="325" y="200"/>
                  </a:cubicBezTo>
                  <a:cubicBezTo>
                    <a:pt x="324" y="201"/>
                    <a:pt x="324" y="199"/>
                    <a:pt x="325" y="202"/>
                  </a:cubicBezTo>
                  <a:cubicBezTo>
                    <a:pt x="325" y="202"/>
                    <a:pt x="324" y="202"/>
                    <a:pt x="325" y="202"/>
                  </a:cubicBezTo>
                  <a:cubicBezTo>
                    <a:pt x="325" y="202"/>
                    <a:pt x="326" y="201"/>
                    <a:pt x="327" y="202"/>
                  </a:cubicBezTo>
                  <a:cubicBezTo>
                    <a:pt x="327" y="202"/>
                    <a:pt x="327" y="203"/>
                    <a:pt x="326" y="203"/>
                  </a:cubicBezTo>
                  <a:cubicBezTo>
                    <a:pt x="326" y="203"/>
                    <a:pt x="326" y="203"/>
                    <a:pt x="326" y="203"/>
                  </a:cubicBezTo>
                  <a:cubicBezTo>
                    <a:pt x="325" y="203"/>
                    <a:pt x="325" y="203"/>
                    <a:pt x="325" y="203"/>
                  </a:cubicBezTo>
                  <a:cubicBezTo>
                    <a:pt x="324" y="204"/>
                    <a:pt x="325" y="205"/>
                    <a:pt x="326" y="205"/>
                  </a:cubicBezTo>
                  <a:cubicBezTo>
                    <a:pt x="326" y="206"/>
                    <a:pt x="326" y="206"/>
                    <a:pt x="326" y="207"/>
                  </a:cubicBezTo>
                  <a:cubicBezTo>
                    <a:pt x="326" y="207"/>
                    <a:pt x="328" y="209"/>
                    <a:pt x="329" y="209"/>
                  </a:cubicBezTo>
                  <a:cubicBezTo>
                    <a:pt x="329" y="209"/>
                    <a:pt x="330" y="209"/>
                    <a:pt x="330" y="208"/>
                  </a:cubicBezTo>
                  <a:cubicBezTo>
                    <a:pt x="330" y="208"/>
                    <a:pt x="330" y="208"/>
                    <a:pt x="330" y="207"/>
                  </a:cubicBezTo>
                  <a:cubicBezTo>
                    <a:pt x="331" y="207"/>
                    <a:pt x="331" y="207"/>
                    <a:pt x="331" y="208"/>
                  </a:cubicBezTo>
                  <a:cubicBezTo>
                    <a:pt x="332" y="208"/>
                    <a:pt x="331" y="211"/>
                    <a:pt x="331" y="211"/>
                  </a:cubicBezTo>
                  <a:cubicBezTo>
                    <a:pt x="331" y="213"/>
                    <a:pt x="330" y="214"/>
                    <a:pt x="330" y="215"/>
                  </a:cubicBezTo>
                  <a:cubicBezTo>
                    <a:pt x="330" y="216"/>
                    <a:pt x="330" y="217"/>
                    <a:pt x="330" y="218"/>
                  </a:cubicBezTo>
                  <a:cubicBezTo>
                    <a:pt x="331" y="220"/>
                    <a:pt x="331" y="221"/>
                    <a:pt x="330" y="223"/>
                  </a:cubicBezTo>
                  <a:cubicBezTo>
                    <a:pt x="329" y="224"/>
                    <a:pt x="326" y="226"/>
                    <a:pt x="325" y="225"/>
                  </a:cubicBezTo>
                  <a:cubicBezTo>
                    <a:pt x="325" y="224"/>
                    <a:pt x="324" y="224"/>
                    <a:pt x="323" y="224"/>
                  </a:cubicBezTo>
                  <a:cubicBezTo>
                    <a:pt x="322" y="223"/>
                    <a:pt x="323" y="221"/>
                    <a:pt x="321" y="220"/>
                  </a:cubicBezTo>
                  <a:cubicBezTo>
                    <a:pt x="321" y="219"/>
                    <a:pt x="320" y="218"/>
                    <a:pt x="319" y="218"/>
                  </a:cubicBezTo>
                  <a:cubicBezTo>
                    <a:pt x="318" y="217"/>
                    <a:pt x="319" y="216"/>
                    <a:pt x="318" y="216"/>
                  </a:cubicBezTo>
                  <a:cubicBezTo>
                    <a:pt x="318" y="215"/>
                    <a:pt x="317" y="216"/>
                    <a:pt x="317" y="216"/>
                  </a:cubicBezTo>
                  <a:cubicBezTo>
                    <a:pt x="316" y="217"/>
                    <a:pt x="313" y="217"/>
                    <a:pt x="312" y="218"/>
                  </a:cubicBezTo>
                  <a:cubicBezTo>
                    <a:pt x="312" y="219"/>
                    <a:pt x="310" y="221"/>
                    <a:pt x="310" y="222"/>
                  </a:cubicBezTo>
                  <a:cubicBezTo>
                    <a:pt x="310" y="223"/>
                    <a:pt x="311" y="224"/>
                    <a:pt x="310" y="225"/>
                  </a:cubicBezTo>
                  <a:cubicBezTo>
                    <a:pt x="310" y="226"/>
                    <a:pt x="309" y="226"/>
                    <a:pt x="308" y="227"/>
                  </a:cubicBezTo>
                  <a:cubicBezTo>
                    <a:pt x="308" y="227"/>
                    <a:pt x="308" y="229"/>
                    <a:pt x="308" y="230"/>
                  </a:cubicBezTo>
                  <a:cubicBezTo>
                    <a:pt x="308" y="231"/>
                    <a:pt x="309" y="232"/>
                    <a:pt x="308" y="232"/>
                  </a:cubicBezTo>
                  <a:cubicBezTo>
                    <a:pt x="308" y="233"/>
                    <a:pt x="308" y="235"/>
                    <a:pt x="308" y="236"/>
                  </a:cubicBezTo>
                  <a:cubicBezTo>
                    <a:pt x="308" y="237"/>
                    <a:pt x="308" y="238"/>
                    <a:pt x="308" y="240"/>
                  </a:cubicBezTo>
                  <a:cubicBezTo>
                    <a:pt x="308" y="240"/>
                    <a:pt x="308" y="243"/>
                    <a:pt x="308" y="243"/>
                  </a:cubicBezTo>
                  <a:cubicBezTo>
                    <a:pt x="309" y="243"/>
                    <a:pt x="308" y="241"/>
                    <a:pt x="309" y="241"/>
                  </a:cubicBezTo>
                  <a:cubicBezTo>
                    <a:pt x="309" y="242"/>
                    <a:pt x="309" y="242"/>
                    <a:pt x="309" y="243"/>
                  </a:cubicBezTo>
                  <a:cubicBezTo>
                    <a:pt x="309" y="244"/>
                    <a:pt x="309" y="244"/>
                    <a:pt x="309" y="245"/>
                  </a:cubicBezTo>
                  <a:cubicBezTo>
                    <a:pt x="310" y="245"/>
                    <a:pt x="310" y="252"/>
                    <a:pt x="307" y="250"/>
                  </a:cubicBezTo>
                  <a:cubicBezTo>
                    <a:pt x="306" y="249"/>
                    <a:pt x="306" y="249"/>
                    <a:pt x="306" y="249"/>
                  </a:cubicBezTo>
                  <a:cubicBezTo>
                    <a:pt x="305" y="249"/>
                    <a:pt x="305" y="249"/>
                    <a:pt x="305" y="249"/>
                  </a:cubicBezTo>
                  <a:cubicBezTo>
                    <a:pt x="305" y="249"/>
                    <a:pt x="309" y="245"/>
                    <a:pt x="308" y="243"/>
                  </a:cubicBezTo>
                  <a:cubicBezTo>
                    <a:pt x="307" y="244"/>
                    <a:pt x="307" y="246"/>
                    <a:pt x="306" y="247"/>
                  </a:cubicBezTo>
                  <a:cubicBezTo>
                    <a:pt x="305" y="248"/>
                    <a:pt x="304" y="249"/>
                    <a:pt x="302" y="249"/>
                  </a:cubicBezTo>
                  <a:cubicBezTo>
                    <a:pt x="302" y="249"/>
                    <a:pt x="301" y="249"/>
                    <a:pt x="301" y="249"/>
                  </a:cubicBezTo>
                  <a:cubicBezTo>
                    <a:pt x="300" y="250"/>
                    <a:pt x="301" y="251"/>
                    <a:pt x="301" y="251"/>
                  </a:cubicBezTo>
                  <a:cubicBezTo>
                    <a:pt x="301" y="253"/>
                    <a:pt x="300" y="254"/>
                    <a:pt x="299" y="255"/>
                  </a:cubicBezTo>
                  <a:cubicBezTo>
                    <a:pt x="297" y="256"/>
                    <a:pt x="294" y="257"/>
                    <a:pt x="292" y="256"/>
                  </a:cubicBezTo>
                  <a:cubicBezTo>
                    <a:pt x="292" y="256"/>
                    <a:pt x="290" y="253"/>
                    <a:pt x="290" y="252"/>
                  </a:cubicBezTo>
                  <a:cubicBezTo>
                    <a:pt x="291" y="250"/>
                    <a:pt x="292" y="253"/>
                    <a:pt x="293" y="253"/>
                  </a:cubicBezTo>
                  <a:cubicBezTo>
                    <a:pt x="293" y="252"/>
                    <a:pt x="290" y="250"/>
                    <a:pt x="289" y="251"/>
                  </a:cubicBezTo>
                  <a:cubicBezTo>
                    <a:pt x="287" y="251"/>
                    <a:pt x="285" y="251"/>
                    <a:pt x="283" y="252"/>
                  </a:cubicBezTo>
                  <a:cubicBezTo>
                    <a:pt x="281" y="253"/>
                    <a:pt x="279" y="253"/>
                    <a:pt x="278" y="254"/>
                  </a:cubicBezTo>
                  <a:cubicBezTo>
                    <a:pt x="277" y="255"/>
                    <a:pt x="277" y="256"/>
                    <a:pt x="276" y="257"/>
                  </a:cubicBezTo>
                  <a:cubicBezTo>
                    <a:pt x="275" y="258"/>
                    <a:pt x="273" y="257"/>
                    <a:pt x="272" y="258"/>
                  </a:cubicBezTo>
                  <a:cubicBezTo>
                    <a:pt x="270" y="259"/>
                    <a:pt x="268" y="259"/>
                    <a:pt x="266" y="260"/>
                  </a:cubicBezTo>
                  <a:cubicBezTo>
                    <a:pt x="266" y="260"/>
                    <a:pt x="264" y="261"/>
                    <a:pt x="264" y="261"/>
                  </a:cubicBezTo>
                  <a:cubicBezTo>
                    <a:pt x="263" y="262"/>
                    <a:pt x="264" y="261"/>
                    <a:pt x="265" y="262"/>
                  </a:cubicBezTo>
                  <a:cubicBezTo>
                    <a:pt x="265" y="263"/>
                    <a:pt x="265" y="265"/>
                    <a:pt x="265" y="265"/>
                  </a:cubicBezTo>
                  <a:cubicBezTo>
                    <a:pt x="264" y="265"/>
                    <a:pt x="264" y="264"/>
                    <a:pt x="264" y="264"/>
                  </a:cubicBezTo>
                  <a:cubicBezTo>
                    <a:pt x="264" y="264"/>
                    <a:pt x="263" y="263"/>
                    <a:pt x="262" y="263"/>
                  </a:cubicBezTo>
                  <a:cubicBezTo>
                    <a:pt x="262" y="264"/>
                    <a:pt x="259" y="263"/>
                    <a:pt x="259" y="262"/>
                  </a:cubicBezTo>
                  <a:cubicBezTo>
                    <a:pt x="259" y="262"/>
                    <a:pt x="260" y="261"/>
                    <a:pt x="260" y="261"/>
                  </a:cubicBezTo>
                  <a:cubicBezTo>
                    <a:pt x="260" y="261"/>
                    <a:pt x="260" y="261"/>
                    <a:pt x="259" y="261"/>
                  </a:cubicBezTo>
                  <a:cubicBezTo>
                    <a:pt x="259" y="260"/>
                    <a:pt x="259" y="259"/>
                    <a:pt x="259" y="259"/>
                  </a:cubicBezTo>
                  <a:cubicBezTo>
                    <a:pt x="259" y="259"/>
                    <a:pt x="258" y="259"/>
                    <a:pt x="258" y="259"/>
                  </a:cubicBezTo>
                  <a:cubicBezTo>
                    <a:pt x="258" y="259"/>
                    <a:pt x="257" y="259"/>
                    <a:pt x="257" y="259"/>
                  </a:cubicBezTo>
                  <a:cubicBezTo>
                    <a:pt x="256" y="259"/>
                    <a:pt x="256" y="258"/>
                    <a:pt x="255" y="258"/>
                  </a:cubicBezTo>
                  <a:cubicBezTo>
                    <a:pt x="255" y="257"/>
                    <a:pt x="255" y="257"/>
                    <a:pt x="255" y="257"/>
                  </a:cubicBezTo>
                  <a:cubicBezTo>
                    <a:pt x="255" y="257"/>
                    <a:pt x="255" y="257"/>
                    <a:pt x="255" y="257"/>
                  </a:cubicBezTo>
                  <a:cubicBezTo>
                    <a:pt x="254" y="256"/>
                    <a:pt x="254" y="256"/>
                    <a:pt x="254" y="256"/>
                  </a:cubicBezTo>
                  <a:cubicBezTo>
                    <a:pt x="254" y="256"/>
                    <a:pt x="253" y="256"/>
                    <a:pt x="252" y="256"/>
                  </a:cubicBezTo>
                  <a:cubicBezTo>
                    <a:pt x="252" y="256"/>
                    <a:pt x="251" y="256"/>
                    <a:pt x="251" y="256"/>
                  </a:cubicBezTo>
                  <a:cubicBezTo>
                    <a:pt x="251" y="257"/>
                    <a:pt x="250" y="257"/>
                    <a:pt x="250" y="257"/>
                  </a:cubicBezTo>
                  <a:cubicBezTo>
                    <a:pt x="250" y="257"/>
                    <a:pt x="250" y="257"/>
                    <a:pt x="250" y="257"/>
                  </a:cubicBezTo>
                  <a:cubicBezTo>
                    <a:pt x="250" y="257"/>
                    <a:pt x="249" y="257"/>
                    <a:pt x="249" y="257"/>
                  </a:cubicBezTo>
                  <a:cubicBezTo>
                    <a:pt x="248" y="258"/>
                    <a:pt x="248" y="259"/>
                    <a:pt x="248" y="259"/>
                  </a:cubicBezTo>
                  <a:cubicBezTo>
                    <a:pt x="248" y="259"/>
                    <a:pt x="248" y="259"/>
                    <a:pt x="247" y="258"/>
                  </a:cubicBezTo>
                  <a:cubicBezTo>
                    <a:pt x="246" y="259"/>
                    <a:pt x="245" y="258"/>
                    <a:pt x="244" y="260"/>
                  </a:cubicBezTo>
                  <a:cubicBezTo>
                    <a:pt x="244" y="260"/>
                    <a:pt x="244" y="260"/>
                    <a:pt x="244" y="260"/>
                  </a:cubicBezTo>
                  <a:cubicBezTo>
                    <a:pt x="244" y="260"/>
                    <a:pt x="244" y="261"/>
                    <a:pt x="243" y="261"/>
                  </a:cubicBezTo>
                  <a:cubicBezTo>
                    <a:pt x="243" y="261"/>
                    <a:pt x="242" y="261"/>
                    <a:pt x="242" y="261"/>
                  </a:cubicBezTo>
                  <a:cubicBezTo>
                    <a:pt x="242" y="261"/>
                    <a:pt x="242" y="261"/>
                    <a:pt x="242" y="261"/>
                  </a:cubicBezTo>
                  <a:cubicBezTo>
                    <a:pt x="242" y="261"/>
                    <a:pt x="242" y="261"/>
                    <a:pt x="242" y="261"/>
                  </a:cubicBezTo>
                  <a:cubicBezTo>
                    <a:pt x="242" y="261"/>
                    <a:pt x="242" y="260"/>
                    <a:pt x="242" y="260"/>
                  </a:cubicBezTo>
                  <a:cubicBezTo>
                    <a:pt x="242" y="260"/>
                    <a:pt x="241" y="260"/>
                    <a:pt x="241" y="260"/>
                  </a:cubicBezTo>
                  <a:cubicBezTo>
                    <a:pt x="241" y="260"/>
                    <a:pt x="240" y="261"/>
                    <a:pt x="240" y="261"/>
                  </a:cubicBezTo>
                  <a:cubicBezTo>
                    <a:pt x="240" y="261"/>
                    <a:pt x="239" y="260"/>
                    <a:pt x="239" y="260"/>
                  </a:cubicBezTo>
                  <a:cubicBezTo>
                    <a:pt x="238" y="259"/>
                    <a:pt x="240" y="259"/>
                    <a:pt x="241" y="258"/>
                  </a:cubicBezTo>
                  <a:cubicBezTo>
                    <a:pt x="241" y="258"/>
                    <a:pt x="241" y="256"/>
                    <a:pt x="241" y="256"/>
                  </a:cubicBezTo>
                  <a:cubicBezTo>
                    <a:pt x="241" y="256"/>
                    <a:pt x="242" y="256"/>
                    <a:pt x="242" y="255"/>
                  </a:cubicBezTo>
                  <a:cubicBezTo>
                    <a:pt x="242" y="255"/>
                    <a:pt x="241" y="254"/>
                    <a:pt x="241" y="254"/>
                  </a:cubicBezTo>
                  <a:cubicBezTo>
                    <a:pt x="241" y="254"/>
                    <a:pt x="240" y="255"/>
                    <a:pt x="240" y="255"/>
                  </a:cubicBezTo>
                  <a:cubicBezTo>
                    <a:pt x="240" y="255"/>
                    <a:pt x="242" y="256"/>
                    <a:pt x="241" y="256"/>
                  </a:cubicBezTo>
                  <a:cubicBezTo>
                    <a:pt x="240" y="256"/>
                    <a:pt x="240" y="256"/>
                    <a:pt x="240" y="256"/>
                  </a:cubicBezTo>
                  <a:cubicBezTo>
                    <a:pt x="239" y="256"/>
                    <a:pt x="239" y="256"/>
                    <a:pt x="239" y="256"/>
                  </a:cubicBezTo>
                  <a:cubicBezTo>
                    <a:pt x="239" y="257"/>
                    <a:pt x="239" y="257"/>
                    <a:pt x="239" y="257"/>
                  </a:cubicBezTo>
                  <a:cubicBezTo>
                    <a:pt x="238" y="257"/>
                    <a:pt x="237" y="255"/>
                    <a:pt x="236" y="256"/>
                  </a:cubicBezTo>
                  <a:cubicBezTo>
                    <a:pt x="236" y="256"/>
                    <a:pt x="235" y="257"/>
                    <a:pt x="235" y="257"/>
                  </a:cubicBezTo>
                  <a:cubicBezTo>
                    <a:pt x="234" y="256"/>
                    <a:pt x="235" y="255"/>
                    <a:pt x="235" y="255"/>
                  </a:cubicBezTo>
                  <a:cubicBezTo>
                    <a:pt x="234" y="255"/>
                    <a:pt x="232" y="255"/>
                    <a:pt x="233" y="255"/>
                  </a:cubicBezTo>
                  <a:cubicBezTo>
                    <a:pt x="234" y="254"/>
                    <a:pt x="234" y="254"/>
                    <a:pt x="234" y="253"/>
                  </a:cubicBezTo>
                  <a:cubicBezTo>
                    <a:pt x="233" y="253"/>
                    <a:pt x="233" y="253"/>
                    <a:pt x="233" y="252"/>
                  </a:cubicBezTo>
                  <a:cubicBezTo>
                    <a:pt x="233" y="251"/>
                    <a:pt x="233" y="252"/>
                    <a:pt x="232" y="251"/>
                  </a:cubicBezTo>
                  <a:cubicBezTo>
                    <a:pt x="232" y="251"/>
                    <a:pt x="232" y="251"/>
                    <a:pt x="231" y="251"/>
                  </a:cubicBezTo>
                  <a:cubicBezTo>
                    <a:pt x="231" y="251"/>
                    <a:pt x="231" y="251"/>
                    <a:pt x="230" y="251"/>
                  </a:cubicBezTo>
                  <a:cubicBezTo>
                    <a:pt x="230" y="251"/>
                    <a:pt x="231" y="250"/>
                    <a:pt x="231" y="250"/>
                  </a:cubicBezTo>
                  <a:cubicBezTo>
                    <a:pt x="231" y="250"/>
                    <a:pt x="231" y="250"/>
                    <a:pt x="232" y="250"/>
                  </a:cubicBezTo>
                  <a:cubicBezTo>
                    <a:pt x="232" y="250"/>
                    <a:pt x="232" y="249"/>
                    <a:pt x="232" y="249"/>
                  </a:cubicBezTo>
                  <a:cubicBezTo>
                    <a:pt x="232" y="248"/>
                    <a:pt x="231" y="248"/>
                    <a:pt x="230" y="248"/>
                  </a:cubicBezTo>
                  <a:cubicBezTo>
                    <a:pt x="230" y="248"/>
                    <a:pt x="231" y="247"/>
                    <a:pt x="230" y="247"/>
                  </a:cubicBezTo>
                  <a:cubicBezTo>
                    <a:pt x="230" y="246"/>
                    <a:pt x="231" y="247"/>
                    <a:pt x="232" y="246"/>
                  </a:cubicBezTo>
                  <a:cubicBezTo>
                    <a:pt x="232" y="246"/>
                    <a:pt x="231" y="245"/>
                    <a:pt x="231" y="245"/>
                  </a:cubicBezTo>
                  <a:cubicBezTo>
                    <a:pt x="231" y="244"/>
                    <a:pt x="232" y="243"/>
                    <a:pt x="231" y="243"/>
                  </a:cubicBezTo>
                  <a:cubicBezTo>
                    <a:pt x="230" y="243"/>
                    <a:pt x="230" y="243"/>
                    <a:pt x="230" y="243"/>
                  </a:cubicBezTo>
                  <a:cubicBezTo>
                    <a:pt x="231" y="243"/>
                    <a:pt x="232" y="242"/>
                    <a:pt x="233" y="242"/>
                  </a:cubicBezTo>
                  <a:cubicBezTo>
                    <a:pt x="233" y="241"/>
                    <a:pt x="231" y="241"/>
                    <a:pt x="231" y="241"/>
                  </a:cubicBezTo>
                  <a:cubicBezTo>
                    <a:pt x="231" y="240"/>
                    <a:pt x="232" y="241"/>
                    <a:pt x="232" y="241"/>
                  </a:cubicBezTo>
                  <a:cubicBezTo>
                    <a:pt x="232" y="241"/>
                    <a:pt x="233" y="241"/>
                    <a:pt x="233" y="240"/>
                  </a:cubicBezTo>
                  <a:cubicBezTo>
                    <a:pt x="233" y="240"/>
                    <a:pt x="234" y="240"/>
                    <a:pt x="234" y="240"/>
                  </a:cubicBezTo>
                  <a:cubicBezTo>
                    <a:pt x="234" y="240"/>
                    <a:pt x="234" y="239"/>
                    <a:pt x="234" y="239"/>
                  </a:cubicBezTo>
                  <a:cubicBezTo>
                    <a:pt x="234" y="239"/>
                    <a:pt x="233" y="239"/>
                    <a:pt x="233" y="239"/>
                  </a:cubicBezTo>
                  <a:cubicBezTo>
                    <a:pt x="234" y="239"/>
                    <a:pt x="234" y="238"/>
                    <a:pt x="235" y="239"/>
                  </a:cubicBezTo>
                  <a:cubicBezTo>
                    <a:pt x="235" y="239"/>
                    <a:pt x="235" y="237"/>
                    <a:pt x="235" y="237"/>
                  </a:cubicBezTo>
                  <a:cubicBezTo>
                    <a:pt x="235" y="236"/>
                    <a:pt x="235" y="234"/>
                    <a:pt x="236" y="233"/>
                  </a:cubicBezTo>
                  <a:cubicBezTo>
                    <a:pt x="238" y="233"/>
                    <a:pt x="236" y="235"/>
                    <a:pt x="236" y="235"/>
                  </a:cubicBezTo>
                  <a:cubicBezTo>
                    <a:pt x="237" y="235"/>
                    <a:pt x="237" y="235"/>
                    <a:pt x="237" y="235"/>
                  </a:cubicBezTo>
                  <a:cubicBezTo>
                    <a:pt x="237" y="237"/>
                    <a:pt x="237" y="234"/>
                    <a:pt x="238" y="234"/>
                  </a:cubicBezTo>
                  <a:cubicBezTo>
                    <a:pt x="238" y="234"/>
                    <a:pt x="238" y="234"/>
                    <a:pt x="238" y="235"/>
                  </a:cubicBezTo>
                  <a:cubicBezTo>
                    <a:pt x="238" y="235"/>
                    <a:pt x="238" y="235"/>
                    <a:pt x="239" y="235"/>
                  </a:cubicBezTo>
                  <a:cubicBezTo>
                    <a:pt x="240" y="235"/>
                    <a:pt x="241" y="230"/>
                    <a:pt x="238" y="231"/>
                  </a:cubicBezTo>
                  <a:cubicBezTo>
                    <a:pt x="238" y="231"/>
                    <a:pt x="237" y="231"/>
                    <a:pt x="237" y="231"/>
                  </a:cubicBezTo>
                  <a:cubicBezTo>
                    <a:pt x="237" y="231"/>
                    <a:pt x="237" y="231"/>
                    <a:pt x="236" y="230"/>
                  </a:cubicBezTo>
                  <a:cubicBezTo>
                    <a:pt x="236" y="229"/>
                    <a:pt x="235" y="230"/>
                    <a:pt x="235" y="231"/>
                  </a:cubicBezTo>
                  <a:cubicBezTo>
                    <a:pt x="235" y="230"/>
                    <a:pt x="237" y="229"/>
                    <a:pt x="236" y="228"/>
                  </a:cubicBezTo>
                  <a:cubicBezTo>
                    <a:pt x="235" y="228"/>
                    <a:pt x="235" y="228"/>
                    <a:pt x="234" y="229"/>
                  </a:cubicBezTo>
                  <a:cubicBezTo>
                    <a:pt x="234" y="229"/>
                    <a:pt x="233" y="229"/>
                    <a:pt x="233" y="229"/>
                  </a:cubicBezTo>
                  <a:cubicBezTo>
                    <a:pt x="233" y="229"/>
                    <a:pt x="234" y="229"/>
                    <a:pt x="234" y="228"/>
                  </a:cubicBezTo>
                  <a:cubicBezTo>
                    <a:pt x="235" y="228"/>
                    <a:pt x="235" y="228"/>
                    <a:pt x="236" y="228"/>
                  </a:cubicBezTo>
                  <a:cubicBezTo>
                    <a:pt x="236" y="227"/>
                    <a:pt x="236" y="226"/>
                    <a:pt x="236" y="225"/>
                  </a:cubicBezTo>
                  <a:cubicBezTo>
                    <a:pt x="235" y="225"/>
                    <a:pt x="235" y="224"/>
                    <a:pt x="234" y="224"/>
                  </a:cubicBezTo>
                  <a:cubicBezTo>
                    <a:pt x="233" y="224"/>
                    <a:pt x="232" y="224"/>
                    <a:pt x="231" y="225"/>
                  </a:cubicBezTo>
                  <a:cubicBezTo>
                    <a:pt x="231" y="225"/>
                    <a:pt x="231" y="225"/>
                    <a:pt x="231" y="225"/>
                  </a:cubicBezTo>
                  <a:cubicBezTo>
                    <a:pt x="228" y="224"/>
                    <a:pt x="228" y="227"/>
                    <a:pt x="229" y="229"/>
                  </a:cubicBezTo>
                  <a:cubicBezTo>
                    <a:pt x="229" y="229"/>
                    <a:pt x="229" y="231"/>
                    <a:pt x="229" y="230"/>
                  </a:cubicBezTo>
                  <a:cubicBezTo>
                    <a:pt x="228" y="230"/>
                    <a:pt x="229" y="229"/>
                    <a:pt x="228" y="229"/>
                  </a:cubicBezTo>
                  <a:cubicBezTo>
                    <a:pt x="228" y="229"/>
                    <a:pt x="227" y="231"/>
                    <a:pt x="227" y="230"/>
                  </a:cubicBezTo>
                  <a:cubicBezTo>
                    <a:pt x="227" y="229"/>
                    <a:pt x="229" y="226"/>
                    <a:pt x="227" y="227"/>
                  </a:cubicBezTo>
                  <a:cubicBezTo>
                    <a:pt x="226" y="228"/>
                    <a:pt x="225" y="229"/>
                    <a:pt x="225" y="230"/>
                  </a:cubicBezTo>
                  <a:cubicBezTo>
                    <a:pt x="225" y="230"/>
                    <a:pt x="225" y="230"/>
                    <a:pt x="226" y="231"/>
                  </a:cubicBezTo>
                  <a:cubicBezTo>
                    <a:pt x="226" y="233"/>
                    <a:pt x="224" y="229"/>
                    <a:pt x="224" y="229"/>
                  </a:cubicBezTo>
                  <a:cubicBezTo>
                    <a:pt x="223" y="229"/>
                    <a:pt x="224" y="229"/>
                    <a:pt x="224" y="230"/>
                  </a:cubicBezTo>
                  <a:cubicBezTo>
                    <a:pt x="224" y="230"/>
                    <a:pt x="222" y="230"/>
                    <a:pt x="222" y="230"/>
                  </a:cubicBezTo>
                  <a:cubicBezTo>
                    <a:pt x="222" y="230"/>
                    <a:pt x="222" y="229"/>
                    <a:pt x="222" y="229"/>
                  </a:cubicBezTo>
                  <a:cubicBezTo>
                    <a:pt x="221" y="229"/>
                    <a:pt x="221" y="230"/>
                    <a:pt x="221" y="230"/>
                  </a:cubicBezTo>
                  <a:cubicBezTo>
                    <a:pt x="221" y="231"/>
                    <a:pt x="221" y="232"/>
                    <a:pt x="221" y="233"/>
                  </a:cubicBezTo>
                  <a:cubicBezTo>
                    <a:pt x="221" y="234"/>
                    <a:pt x="221" y="235"/>
                    <a:pt x="221" y="236"/>
                  </a:cubicBezTo>
                  <a:cubicBezTo>
                    <a:pt x="222" y="236"/>
                    <a:pt x="222" y="236"/>
                    <a:pt x="222" y="236"/>
                  </a:cubicBezTo>
                  <a:cubicBezTo>
                    <a:pt x="222" y="237"/>
                    <a:pt x="222" y="237"/>
                    <a:pt x="222" y="237"/>
                  </a:cubicBezTo>
                  <a:cubicBezTo>
                    <a:pt x="223" y="238"/>
                    <a:pt x="223" y="238"/>
                    <a:pt x="222" y="239"/>
                  </a:cubicBezTo>
                  <a:cubicBezTo>
                    <a:pt x="222" y="239"/>
                    <a:pt x="222" y="239"/>
                    <a:pt x="222" y="239"/>
                  </a:cubicBezTo>
                  <a:cubicBezTo>
                    <a:pt x="221" y="238"/>
                    <a:pt x="221" y="236"/>
                    <a:pt x="221" y="236"/>
                  </a:cubicBezTo>
                  <a:cubicBezTo>
                    <a:pt x="221" y="236"/>
                    <a:pt x="221" y="237"/>
                    <a:pt x="221" y="237"/>
                  </a:cubicBezTo>
                  <a:cubicBezTo>
                    <a:pt x="221" y="238"/>
                    <a:pt x="221" y="239"/>
                    <a:pt x="221" y="240"/>
                  </a:cubicBezTo>
                  <a:cubicBezTo>
                    <a:pt x="221" y="241"/>
                    <a:pt x="221" y="242"/>
                    <a:pt x="221" y="243"/>
                  </a:cubicBezTo>
                  <a:cubicBezTo>
                    <a:pt x="221" y="243"/>
                    <a:pt x="222" y="243"/>
                    <a:pt x="222" y="243"/>
                  </a:cubicBezTo>
                  <a:cubicBezTo>
                    <a:pt x="222" y="243"/>
                    <a:pt x="222" y="242"/>
                    <a:pt x="222" y="242"/>
                  </a:cubicBezTo>
                  <a:cubicBezTo>
                    <a:pt x="222" y="242"/>
                    <a:pt x="222" y="242"/>
                    <a:pt x="223" y="242"/>
                  </a:cubicBezTo>
                  <a:cubicBezTo>
                    <a:pt x="223" y="243"/>
                    <a:pt x="223" y="244"/>
                    <a:pt x="223" y="245"/>
                  </a:cubicBezTo>
                  <a:cubicBezTo>
                    <a:pt x="223" y="243"/>
                    <a:pt x="225" y="244"/>
                    <a:pt x="225" y="245"/>
                  </a:cubicBezTo>
                  <a:cubicBezTo>
                    <a:pt x="225" y="248"/>
                    <a:pt x="224" y="251"/>
                    <a:pt x="226" y="253"/>
                  </a:cubicBezTo>
                  <a:cubicBezTo>
                    <a:pt x="226" y="253"/>
                    <a:pt x="226" y="253"/>
                    <a:pt x="226" y="253"/>
                  </a:cubicBezTo>
                  <a:cubicBezTo>
                    <a:pt x="226" y="254"/>
                    <a:pt x="226" y="254"/>
                    <a:pt x="226" y="254"/>
                  </a:cubicBezTo>
                  <a:cubicBezTo>
                    <a:pt x="228" y="255"/>
                    <a:pt x="226" y="255"/>
                    <a:pt x="225" y="256"/>
                  </a:cubicBezTo>
                  <a:cubicBezTo>
                    <a:pt x="225" y="256"/>
                    <a:pt x="225" y="256"/>
                    <a:pt x="225" y="256"/>
                  </a:cubicBezTo>
                  <a:cubicBezTo>
                    <a:pt x="225" y="256"/>
                    <a:pt x="224" y="256"/>
                    <a:pt x="224" y="256"/>
                  </a:cubicBezTo>
                  <a:cubicBezTo>
                    <a:pt x="224" y="258"/>
                    <a:pt x="226" y="257"/>
                    <a:pt x="227" y="257"/>
                  </a:cubicBezTo>
                  <a:cubicBezTo>
                    <a:pt x="226" y="259"/>
                    <a:pt x="225" y="258"/>
                    <a:pt x="227" y="259"/>
                  </a:cubicBezTo>
                  <a:cubicBezTo>
                    <a:pt x="227" y="259"/>
                    <a:pt x="227" y="260"/>
                    <a:pt x="227" y="260"/>
                  </a:cubicBezTo>
                  <a:cubicBezTo>
                    <a:pt x="227" y="260"/>
                    <a:pt x="226" y="260"/>
                    <a:pt x="226" y="260"/>
                  </a:cubicBezTo>
                  <a:cubicBezTo>
                    <a:pt x="226" y="260"/>
                    <a:pt x="226" y="260"/>
                    <a:pt x="226" y="261"/>
                  </a:cubicBezTo>
                  <a:cubicBezTo>
                    <a:pt x="227" y="262"/>
                    <a:pt x="228" y="261"/>
                    <a:pt x="229" y="262"/>
                  </a:cubicBezTo>
                  <a:cubicBezTo>
                    <a:pt x="230" y="262"/>
                    <a:pt x="230" y="263"/>
                    <a:pt x="231" y="264"/>
                  </a:cubicBezTo>
                  <a:cubicBezTo>
                    <a:pt x="231" y="264"/>
                    <a:pt x="231" y="264"/>
                    <a:pt x="231" y="265"/>
                  </a:cubicBezTo>
                  <a:cubicBezTo>
                    <a:pt x="231" y="265"/>
                    <a:pt x="232" y="265"/>
                    <a:pt x="232" y="265"/>
                  </a:cubicBezTo>
                  <a:cubicBezTo>
                    <a:pt x="232" y="265"/>
                    <a:pt x="232" y="265"/>
                    <a:pt x="233" y="266"/>
                  </a:cubicBezTo>
                  <a:cubicBezTo>
                    <a:pt x="233" y="266"/>
                    <a:pt x="230" y="264"/>
                    <a:pt x="230" y="264"/>
                  </a:cubicBezTo>
                  <a:cubicBezTo>
                    <a:pt x="229" y="263"/>
                    <a:pt x="229" y="262"/>
                    <a:pt x="228" y="262"/>
                  </a:cubicBezTo>
                  <a:cubicBezTo>
                    <a:pt x="227" y="262"/>
                    <a:pt x="224" y="262"/>
                    <a:pt x="224" y="262"/>
                  </a:cubicBezTo>
                  <a:cubicBezTo>
                    <a:pt x="224" y="262"/>
                    <a:pt x="224" y="262"/>
                    <a:pt x="224" y="263"/>
                  </a:cubicBezTo>
                  <a:cubicBezTo>
                    <a:pt x="224" y="263"/>
                    <a:pt x="224" y="266"/>
                    <a:pt x="224" y="266"/>
                  </a:cubicBezTo>
                  <a:cubicBezTo>
                    <a:pt x="223" y="265"/>
                    <a:pt x="224" y="266"/>
                    <a:pt x="223" y="265"/>
                  </a:cubicBezTo>
                  <a:cubicBezTo>
                    <a:pt x="222" y="265"/>
                    <a:pt x="222" y="264"/>
                    <a:pt x="222" y="265"/>
                  </a:cubicBezTo>
                  <a:cubicBezTo>
                    <a:pt x="222" y="265"/>
                    <a:pt x="223" y="267"/>
                    <a:pt x="222" y="267"/>
                  </a:cubicBezTo>
                  <a:cubicBezTo>
                    <a:pt x="222" y="267"/>
                    <a:pt x="221" y="266"/>
                    <a:pt x="221" y="266"/>
                  </a:cubicBezTo>
                  <a:cubicBezTo>
                    <a:pt x="221" y="266"/>
                    <a:pt x="221" y="266"/>
                    <a:pt x="221" y="265"/>
                  </a:cubicBezTo>
                  <a:cubicBezTo>
                    <a:pt x="221" y="265"/>
                    <a:pt x="221" y="265"/>
                    <a:pt x="220" y="264"/>
                  </a:cubicBezTo>
                  <a:cubicBezTo>
                    <a:pt x="220" y="264"/>
                    <a:pt x="220" y="264"/>
                    <a:pt x="220" y="264"/>
                  </a:cubicBezTo>
                  <a:cubicBezTo>
                    <a:pt x="220" y="263"/>
                    <a:pt x="218" y="264"/>
                    <a:pt x="217" y="264"/>
                  </a:cubicBezTo>
                  <a:cubicBezTo>
                    <a:pt x="215" y="264"/>
                    <a:pt x="214" y="264"/>
                    <a:pt x="214" y="266"/>
                  </a:cubicBezTo>
                  <a:cubicBezTo>
                    <a:pt x="214" y="266"/>
                    <a:pt x="214" y="266"/>
                    <a:pt x="214" y="266"/>
                  </a:cubicBezTo>
                  <a:cubicBezTo>
                    <a:pt x="213" y="268"/>
                    <a:pt x="216" y="267"/>
                    <a:pt x="215" y="268"/>
                  </a:cubicBezTo>
                  <a:cubicBezTo>
                    <a:pt x="215" y="268"/>
                    <a:pt x="215" y="269"/>
                    <a:pt x="215" y="269"/>
                  </a:cubicBezTo>
                  <a:cubicBezTo>
                    <a:pt x="215" y="269"/>
                    <a:pt x="214" y="269"/>
                    <a:pt x="214" y="269"/>
                  </a:cubicBezTo>
                  <a:cubicBezTo>
                    <a:pt x="214" y="268"/>
                    <a:pt x="214" y="268"/>
                    <a:pt x="213" y="268"/>
                  </a:cubicBezTo>
                  <a:cubicBezTo>
                    <a:pt x="212" y="267"/>
                    <a:pt x="212" y="266"/>
                    <a:pt x="210" y="267"/>
                  </a:cubicBezTo>
                  <a:cubicBezTo>
                    <a:pt x="208" y="267"/>
                    <a:pt x="205" y="267"/>
                    <a:pt x="203" y="269"/>
                  </a:cubicBezTo>
                  <a:cubicBezTo>
                    <a:pt x="203" y="270"/>
                    <a:pt x="203" y="270"/>
                    <a:pt x="203" y="271"/>
                  </a:cubicBezTo>
                  <a:cubicBezTo>
                    <a:pt x="202" y="271"/>
                    <a:pt x="201" y="272"/>
                    <a:pt x="201" y="272"/>
                  </a:cubicBezTo>
                  <a:cubicBezTo>
                    <a:pt x="200" y="272"/>
                    <a:pt x="199" y="273"/>
                    <a:pt x="199" y="273"/>
                  </a:cubicBezTo>
                  <a:cubicBezTo>
                    <a:pt x="198" y="272"/>
                    <a:pt x="198" y="273"/>
                    <a:pt x="198" y="275"/>
                  </a:cubicBezTo>
                  <a:cubicBezTo>
                    <a:pt x="197" y="277"/>
                    <a:pt x="197" y="279"/>
                    <a:pt x="195" y="281"/>
                  </a:cubicBezTo>
                  <a:cubicBezTo>
                    <a:pt x="195" y="282"/>
                    <a:pt x="195" y="282"/>
                    <a:pt x="194" y="282"/>
                  </a:cubicBezTo>
                  <a:cubicBezTo>
                    <a:pt x="194" y="283"/>
                    <a:pt x="194" y="284"/>
                    <a:pt x="193" y="284"/>
                  </a:cubicBezTo>
                  <a:cubicBezTo>
                    <a:pt x="193" y="285"/>
                    <a:pt x="192" y="284"/>
                    <a:pt x="192" y="285"/>
                  </a:cubicBezTo>
                  <a:cubicBezTo>
                    <a:pt x="193" y="285"/>
                    <a:pt x="193" y="285"/>
                    <a:pt x="193" y="285"/>
                  </a:cubicBezTo>
                  <a:cubicBezTo>
                    <a:pt x="194" y="285"/>
                    <a:pt x="194" y="286"/>
                    <a:pt x="194" y="286"/>
                  </a:cubicBezTo>
                  <a:cubicBezTo>
                    <a:pt x="194" y="286"/>
                    <a:pt x="194" y="286"/>
                    <a:pt x="194" y="287"/>
                  </a:cubicBezTo>
                  <a:cubicBezTo>
                    <a:pt x="194" y="286"/>
                    <a:pt x="192" y="285"/>
                    <a:pt x="192" y="286"/>
                  </a:cubicBezTo>
                  <a:cubicBezTo>
                    <a:pt x="191" y="286"/>
                    <a:pt x="191" y="286"/>
                    <a:pt x="191" y="286"/>
                  </a:cubicBezTo>
                  <a:cubicBezTo>
                    <a:pt x="191" y="287"/>
                    <a:pt x="192" y="286"/>
                    <a:pt x="192" y="286"/>
                  </a:cubicBezTo>
                  <a:cubicBezTo>
                    <a:pt x="193" y="286"/>
                    <a:pt x="193" y="287"/>
                    <a:pt x="194" y="287"/>
                  </a:cubicBezTo>
                  <a:cubicBezTo>
                    <a:pt x="194" y="288"/>
                    <a:pt x="196" y="289"/>
                    <a:pt x="194" y="290"/>
                  </a:cubicBezTo>
                  <a:cubicBezTo>
                    <a:pt x="194" y="290"/>
                    <a:pt x="194" y="289"/>
                    <a:pt x="193" y="290"/>
                  </a:cubicBezTo>
                  <a:cubicBezTo>
                    <a:pt x="192" y="290"/>
                    <a:pt x="191" y="289"/>
                    <a:pt x="190" y="289"/>
                  </a:cubicBezTo>
                  <a:cubicBezTo>
                    <a:pt x="190" y="289"/>
                    <a:pt x="189" y="290"/>
                    <a:pt x="189" y="290"/>
                  </a:cubicBezTo>
                  <a:cubicBezTo>
                    <a:pt x="188" y="289"/>
                    <a:pt x="187" y="291"/>
                    <a:pt x="186" y="291"/>
                  </a:cubicBezTo>
                  <a:cubicBezTo>
                    <a:pt x="186" y="291"/>
                    <a:pt x="185" y="291"/>
                    <a:pt x="185" y="292"/>
                  </a:cubicBezTo>
                  <a:cubicBezTo>
                    <a:pt x="184" y="292"/>
                    <a:pt x="184" y="292"/>
                    <a:pt x="183" y="293"/>
                  </a:cubicBezTo>
                  <a:cubicBezTo>
                    <a:pt x="181" y="293"/>
                    <a:pt x="179" y="294"/>
                    <a:pt x="178" y="295"/>
                  </a:cubicBezTo>
                  <a:cubicBezTo>
                    <a:pt x="177" y="295"/>
                    <a:pt x="177" y="295"/>
                    <a:pt x="177" y="296"/>
                  </a:cubicBezTo>
                  <a:cubicBezTo>
                    <a:pt x="177" y="297"/>
                    <a:pt x="176" y="299"/>
                    <a:pt x="177" y="300"/>
                  </a:cubicBezTo>
                  <a:cubicBezTo>
                    <a:pt x="177" y="300"/>
                    <a:pt x="177" y="300"/>
                    <a:pt x="177" y="300"/>
                  </a:cubicBezTo>
                  <a:cubicBezTo>
                    <a:pt x="177" y="301"/>
                    <a:pt x="177" y="300"/>
                    <a:pt x="177" y="300"/>
                  </a:cubicBezTo>
                  <a:cubicBezTo>
                    <a:pt x="177" y="301"/>
                    <a:pt x="177" y="301"/>
                    <a:pt x="177" y="301"/>
                  </a:cubicBezTo>
                  <a:cubicBezTo>
                    <a:pt x="177" y="301"/>
                    <a:pt x="177" y="302"/>
                    <a:pt x="178" y="302"/>
                  </a:cubicBezTo>
                  <a:cubicBezTo>
                    <a:pt x="178" y="302"/>
                    <a:pt x="178" y="302"/>
                    <a:pt x="178" y="302"/>
                  </a:cubicBezTo>
                  <a:cubicBezTo>
                    <a:pt x="177" y="302"/>
                    <a:pt x="177" y="301"/>
                    <a:pt x="176" y="302"/>
                  </a:cubicBezTo>
                  <a:cubicBezTo>
                    <a:pt x="174" y="305"/>
                    <a:pt x="171" y="305"/>
                    <a:pt x="168" y="307"/>
                  </a:cubicBezTo>
                  <a:cubicBezTo>
                    <a:pt x="167" y="308"/>
                    <a:pt x="167" y="308"/>
                    <a:pt x="167" y="308"/>
                  </a:cubicBezTo>
                  <a:cubicBezTo>
                    <a:pt x="167" y="308"/>
                    <a:pt x="167" y="309"/>
                    <a:pt x="167" y="309"/>
                  </a:cubicBezTo>
                  <a:cubicBezTo>
                    <a:pt x="167" y="309"/>
                    <a:pt x="167" y="309"/>
                    <a:pt x="167" y="309"/>
                  </a:cubicBezTo>
                  <a:cubicBezTo>
                    <a:pt x="167" y="310"/>
                    <a:pt x="168" y="310"/>
                    <a:pt x="168" y="310"/>
                  </a:cubicBezTo>
                  <a:cubicBezTo>
                    <a:pt x="168" y="310"/>
                    <a:pt x="169" y="310"/>
                    <a:pt x="169" y="310"/>
                  </a:cubicBezTo>
                  <a:cubicBezTo>
                    <a:pt x="169" y="310"/>
                    <a:pt x="170" y="309"/>
                    <a:pt x="170" y="309"/>
                  </a:cubicBezTo>
                  <a:cubicBezTo>
                    <a:pt x="170" y="311"/>
                    <a:pt x="165" y="311"/>
                    <a:pt x="164" y="311"/>
                  </a:cubicBezTo>
                  <a:cubicBezTo>
                    <a:pt x="163" y="311"/>
                    <a:pt x="160" y="310"/>
                    <a:pt x="159" y="311"/>
                  </a:cubicBezTo>
                  <a:cubicBezTo>
                    <a:pt x="158" y="311"/>
                    <a:pt x="158" y="310"/>
                    <a:pt x="158" y="309"/>
                  </a:cubicBezTo>
                  <a:cubicBezTo>
                    <a:pt x="158" y="308"/>
                    <a:pt x="158" y="308"/>
                    <a:pt x="158" y="307"/>
                  </a:cubicBezTo>
                  <a:cubicBezTo>
                    <a:pt x="157" y="307"/>
                    <a:pt x="157" y="307"/>
                    <a:pt x="156" y="307"/>
                  </a:cubicBezTo>
                  <a:cubicBezTo>
                    <a:pt x="156" y="308"/>
                    <a:pt x="156" y="308"/>
                    <a:pt x="155" y="308"/>
                  </a:cubicBezTo>
                  <a:cubicBezTo>
                    <a:pt x="155" y="308"/>
                    <a:pt x="155" y="307"/>
                    <a:pt x="155" y="307"/>
                  </a:cubicBezTo>
                  <a:cubicBezTo>
                    <a:pt x="154" y="307"/>
                    <a:pt x="153" y="307"/>
                    <a:pt x="153" y="307"/>
                  </a:cubicBezTo>
                  <a:cubicBezTo>
                    <a:pt x="153" y="308"/>
                    <a:pt x="154" y="308"/>
                    <a:pt x="154" y="308"/>
                  </a:cubicBezTo>
                  <a:cubicBezTo>
                    <a:pt x="154" y="309"/>
                    <a:pt x="154" y="309"/>
                    <a:pt x="154" y="310"/>
                  </a:cubicBezTo>
                  <a:cubicBezTo>
                    <a:pt x="154" y="310"/>
                    <a:pt x="154" y="310"/>
                    <a:pt x="154" y="310"/>
                  </a:cubicBezTo>
                  <a:cubicBezTo>
                    <a:pt x="154" y="311"/>
                    <a:pt x="155" y="311"/>
                    <a:pt x="155" y="311"/>
                  </a:cubicBezTo>
                  <a:cubicBezTo>
                    <a:pt x="155" y="311"/>
                    <a:pt x="155" y="312"/>
                    <a:pt x="156" y="312"/>
                  </a:cubicBezTo>
                  <a:cubicBezTo>
                    <a:pt x="156" y="312"/>
                    <a:pt x="156" y="313"/>
                    <a:pt x="156" y="313"/>
                  </a:cubicBezTo>
                  <a:cubicBezTo>
                    <a:pt x="155" y="314"/>
                    <a:pt x="156" y="314"/>
                    <a:pt x="156" y="315"/>
                  </a:cubicBezTo>
                  <a:cubicBezTo>
                    <a:pt x="156" y="316"/>
                    <a:pt x="155" y="317"/>
                    <a:pt x="156" y="317"/>
                  </a:cubicBezTo>
                  <a:cubicBezTo>
                    <a:pt x="156" y="318"/>
                    <a:pt x="156" y="318"/>
                    <a:pt x="156" y="318"/>
                  </a:cubicBezTo>
                  <a:cubicBezTo>
                    <a:pt x="157" y="318"/>
                    <a:pt x="157" y="318"/>
                    <a:pt x="157" y="318"/>
                  </a:cubicBezTo>
                  <a:cubicBezTo>
                    <a:pt x="156" y="318"/>
                    <a:pt x="155" y="319"/>
                    <a:pt x="154" y="318"/>
                  </a:cubicBezTo>
                  <a:cubicBezTo>
                    <a:pt x="154" y="318"/>
                    <a:pt x="154" y="317"/>
                    <a:pt x="153" y="317"/>
                  </a:cubicBezTo>
                  <a:cubicBezTo>
                    <a:pt x="153" y="317"/>
                    <a:pt x="152" y="318"/>
                    <a:pt x="152" y="318"/>
                  </a:cubicBezTo>
                  <a:cubicBezTo>
                    <a:pt x="152" y="318"/>
                    <a:pt x="152" y="319"/>
                    <a:pt x="151" y="319"/>
                  </a:cubicBezTo>
                  <a:cubicBezTo>
                    <a:pt x="151" y="318"/>
                    <a:pt x="151" y="317"/>
                    <a:pt x="150" y="318"/>
                  </a:cubicBezTo>
                  <a:cubicBezTo>
                    <a:pt x="149" y="319"/>
                    <a:pt x="147" y="320"/>
                    <a:pt x="147" y="317"/>
                  </a:cubicBezTo>
                  <a:cubicBezTo>
                    <a:pt x="146" y="317"/>
                    <a:pt x="146" y="316"/>
                    <a:pt x="146" y="316"/>
                  </a:cubicBezTo>
                  <a:cubicBezTo>
                    <a:pt x="145" y="316"/>
                    <a:pt x="145" y="316"/>
                    <a:pt x="145" y="316"/>
                  </a:cubicBezTo>
                  <a:cubicBezTo>
                    <a:pt x="145" y="316"/>
                    <a:pt x="145" y="316"/>
                    <a:pt x="145" y="316"/>
                  </a:cubicBezTo>
                  <a:cubicBezTo>
                    <a:pt x="144" y="316"/>
                    <a:pt x="143" y="316"/>
                    <a:pt x="142" y="316"/>
                  </a:cubicBezTo>
                  <a:cubicBezTo>
                    <a:pt x="142" y="316"/>
                    <a:pt x="142" y="318"/>
                    <a:pt x="142" y="318"/>
                  </a:cubicBezTo>
                  <a:cubicBezTo>
                    <a:pt x="142" y="318"/>
                    <a:pt x="142" y="317"/>
                    <a:pt x="141" y="317"/>
                  </a:cubicBezTo>
                  <a:cubicBezTo>
                    <a:pt x="140" y="317"/>
                    <a:pt x="140" y="318"/>
                    <a:pt x="139" y="317"/>
                  </a:cubicBezTo>
                  <a:cubicBezTo>
                    <a:pt x="139" y="317"/>
                    <a:pt x="139" y="318"/>
                    <a:pt x="139" y="318"/>
                  </a:cubicBezTo>
                  <a:cubicBezTo>
                    <a:pt x="139" y="318"/>
                    <a:pt x="139" y="318"/>
                    <a:pt x="138" y="318"/>
                  </a:cubicBezTo>
                  <a:cubicBezTo>
                    <a:pt x="138" y="318"/>
                    <a:pt x="137" y="318"/>
                    <a:pt x="137" y="318"/>
                  </a:cubicBezTo>
                  <a:cubicBezTo>
                    <a:pt x="137" y="318"/>
                    <a:pt x="135" y="319"/>
                    <a:pt x="135" y="319"/>
                  </a:cubicBezTo>
                  <a:cubicBezTo>
                    <a:pt x="135" y="319"/>
                    <a:pt x="135" y="319"/>
                    <a:pt x="134" y="319"/>
                  </a:cubicBezTo>
                  <a:cubicBezTo>
                    <a:pt x="134" y="319"/>
                    <a:pt x="134" y="320"/>
                    <a:pt x="134" y="320"/>
                  </a:cubicBezTo>
                  <a:cubicBezTo>
                    <a:pt x="134" y="321"/>
                    <a:pt x="134" y="321"/>
                    <a:pt x="135" y="321"/>
                  </a:cubicBezTo>
                  <a:cubicBezTo>
                    <a:pt x="135" y="321"/>
                    <a:pt x="136" y="321"/>
                    <a:pt x="136" y="321"/>
                  </a:cubicBezTo>
                  <a:cubicBezTo>
                    <a:pt x="136" y="321"/>
                    <a:pt x="137" y="320"/>
                    <a:pt x="137" y="320"/>
                  </a:cubicBezTo>
                  <a:cubicBezTo>
                    <a:pt x="137" y="320"/>
                    <a:pt x="136" y="321"/>
                    <a:pt x="136" y="321"/>
                  </a:cubicBezTo>
                  <a:cubicBezTo>
                    <a:pt x="137" y="321"/>
                    <a:pt x="137" y="321"/>
                    <a:pt x="137" y="322"/>
                  </a:cubicBezTo>
                  <a:cubicBezTo>
                    <a:pt x="136" y="322"/>
                    <a:pt x="136" y="321"/>
                    <a:pt x="135" y="322"/>
                  </a:cubicBezTo>
                  <a:cubicBezTo>
                    <a:pt x="135" y="322"/>
                    <a:pt x="135" y="322"/>
                    <a:pt x="135" y="322"/>
                  </a:cubicBezTo>
                  <a:cubicBezTo>
                    <a:pt x="136" y="323"/>
                    <a:pt x="135" y="323"/>
                    <a:pt x="136" y="323"/>
                  </a:cubicBezTo>
                  <a:cubicBezTo>
                    <a:pt x="136" y="323"/>
                    <a:pt x="136" y="322"/>
                    <a:pt x="136" y="322"/>
                  </a:cubicBezTo>
                  <a:cubicBezTo>
                    <a:pt x="136" y="322"/>
                    <a:pt x="137" y="323"/>
                    <a:pt x="137" y="323"/>
                  </a:cubicBezTo>
                  <a:cubicBezTo>
                    <a:pt x="139" y="324"/>
                    <a:pt x="134" y="324"/>
                    <a:pt x="134" y="324"/>
                  </a:cubicBezTo>
                  <a:cubicBezTo>
                    <a:pt x="134" y="324"/>
                    <a:pt x="136" y="325"/>
                    <a:pt x="136" y="325"/>
                  </a:cubicBezTo>
                  <a:cubicBezTo>
                    <a:pt x="137" y="325"/>
                    <a:pt x="137" y="327"/>
                    <a:pt x="138" y="327"/>
                  </a:cubicBezTo>
                  <a:cubicBezTo>
                    <a:pt x="138" y="327"/>
                    <a:pt x="138" y="327"/>
                    <a:pt x="138" y="327"/>
                  </a:cubicBezTo>
                  <a:cubicBezTo>
                    <a:pt x="138" y="327"/>
                    <a:pt x="138" y="326"/>
                    <a:pt x="138" y="326"/>
                  </a:cubicBezTo>
                  <a:cubicBezTo>
                    <a:pt x="139" y="326"/>
                    <a:pt x="139" y="326"/>
                    <a:pt x="139" y="326"/>
                  </a:cubicBezTo>
                  <a:cubicBezTo>
                    <a:pt x="139" y="326"/>
                    <a:pt x="139" y="326"/>
                    <a:pt x="140" y="326"/>
                  </a:cubicBezTo>
                  <a:cubicBezTo>
                    <a:pt x="140" y="326"/>
                    <a:pt x="140" y="326"/>
                    <a:pt x="140" y="326"/>
                  </a:cubicBezTo>
                  <a:cubicBezTo>
                    <a:pt x="140" y="327"/>
                    <a:pt x="140" y="327"/>
                    <a:pt x="141" y="327"/>
                  </a:cubicBezTo>
                  <a:cubicBezTo>
                    <a:pt x="141" y="327"/>
                    <a:pt x="142" y="327"/>
                    <a:pt x="142" y="327"/>
                  </a:cubicBezTo>
                  <a:cubicBezTo>
                    <a:pt x="143" y="327"/>
                    <a:pt x="143" y="327"/>
                    <a:pt x="143" y="327"/>
                  </a:cubicBezTo>
                  <a:cubicBezTo>
                    <a:pt x="143" y="327"/>
                    <a:pt x="143" y="328"/>
                    <a:pt x="143" y="328"/>
                  </a:cubicBezTo>
                  <a:cubicBezTo>
                    <a:pt x="144" y="328"/>
                    <a:pt x="144" y="328"/>
                    <a:pt x="145" y="328"/>
                  </a:cubicBezTo>
                  <a:cubicBezTo>
                    <a:pt x="145" y="328"/>
                    <a:pt x="145" y="331"/>
                    <a:pt x="145" y="330"/>
                  </a:cubicBezTo>
                  <a:cubicBezTo>
                    <a:pt x="146" y="329"/>
                    <a:pt x="146" y="329"/>
                    <a:pt x="147" y="330"/>
                  </a:cubicBezTo>
                  <a:cubicBezTo>
                    <a:pt x="147" y="330"/>
                    <a:pt x="148" y="330"/>
                    <a:pt x="148" y="330"/>
                  </a:cubicBezTo>
                  <a:cubicBezTo>
                    <a:pt x="149" y="330"/>
                    <a:pt x="149" y="329"/>
                    <a:pt x="150" y="330"/>
                  </a:cubicBezTo>
                  <a:cubicBezTo>
                    <a:pt x="150" y="331"/>
                    <a:pt x="149" y="331"/>
                    <a:pt x="149" y="331"/>
                  </a:cubicBezTo>
                  <a:cubicBezTo>
                    <a:pt x="149" y="331"/>
                    <a:pt x="149" y="331"/>
                    <a:pt x="149" y="331"/>
                  </a:cubicBezTo>
                  <a:cubicBezTo>
                    <a:pt x="149" y="332"/>
                    <a:pt x="149" y="331"/>
                    <a:pt x="149" y="332"/>
                  </a:cubicBezTo>
                  <a:cubicBezTo>
                    <a:pt x="149" y="332"/>
                    <a:pt x="149" y="332"/>
                    <a:pt x="150" y="332"/>
                  </a:cubicBezTo>
                  <a:cubicBezTo>
                    <a:pt x="150" y="332"/>
                    <a:pt x="150" y="332"/>
                    <a:pt x="150" y="332"/>
                  </a:cubicBezTo>
                  <a:cubicBezTo>
                    <a:pt x="151" y="332"/>
                    <a:pt x="151" y="332"/>
                    <a:pt x="151" y="332"/>
                  </a:cubicBezTo>
                  <a:cubicBezTo>
                    <a:pt x="151" y="332"/>
                    <a:pt x="152" y="332"/>
                    <a:pt x="152" y="332"/>
                  </a:cubicBezTo>
                  <a:cubicBezTo>
                    <a:pt x="152" y="331"/>
                    <a:pt x="153" y="332"/>
                    <a:pt x="153" y="332"/>
                  </a:cubicBezTo>
                  <a:cubicBezTo>
                    <a:pt x="153" y="332"/>
                    <a:pt x="152" y="332"/>
                    <a:pt x="152" y="332"/>
                  </a:cubicBezTo>
                  <a:cubicBezTo>
                    <a:pt x="151" y="332"/>
                    <a:pt x="152" y="332"/>
                    <a:pt x="151" y="333"/>
                  </a:cubicBezTo>
                  <a:cubicBezTo>
                    <a:pt x="151" y="333"/>
                    <a:pt x="151" y="333"/>
                    <a:pt x="151" y="333"/>
                  </a:cubicBezTo>
                  <a:cubicBezTo>
                    <a:pt x="151" y="334"/>
                    <a:pt x="152" y="333"/>
                    <a:pt x="152" y="334"/>
                  </a:cubicBezTo>
                  <a:cubicBezTo>
                    <a:pt x="153" y="334"/>
                    <a:pt x="153" y="335"/>
                    <a:pt x="152" y="335"/>
                  </a:cubicBezTo>
                  <a:cubicBezTo>
                    <a:pt x="152" y="336"/>
                    <a:pt x="154" y="339"/>
                    <a:pt x="154" y="339"/>
                  </a:cubicBezTo>
                  <a:cubicBezTo>
                    <a:pt x="154" y="340"/>
                    <a:pt x="155" y="340"/>
                    <a:pt x="155" y="340"/>
                  </a:cubicBezTo>
                  <a:cubicBezTo>
                    <a:pt x="155" y="340"/>
                    <a:pt x="156" y="340"/>
                    <a:pt x="156" y="340"/>
                  </a:cubicBezTo>
                  <a:cubicBezTo>
                    <a:pt x="156" y="341"/>
                    <a:pt x="156" y="341"/>
                    <a:pt x="156" y="341"/>
                  </a:cubicBezTo>
                  <a:cubicBezTo>
                    <a:pt x="157" y="341"/>
                    <a:pt x="157" y="341"/>
                    <a:pt x="157" y="341"/>
                  </a:cubicBezTo>
                  <a:cubicBezTo>
                    <a:pt x="158" y="342"/>
                    <a:pt x="158" y="341"/>
                    <a:pt x="158" y="341"/>
                  </a:cubicBezTo>
                  <a:cubicBezTo>
                    <a:pt x="158" y="341"/>
                    <a:pt x="159" y="341"/>
                    <a:pt x="159" y="341"/>
                  </a:cubicBezTo>
                  <a:cubicBezTo>
                    <a:pt x="159" y="342"/>
                    <a:pt x="158" y="342"/>
                    <a:pt x="158" y="342"/>
                  </a:cubicBezTo>
                  <a:cubicBezTo>
                    <a:pt x="158" y="343"/>
                    <a:pt x="159" y="344"/>
                    <a:pt x="159" y="344"/>
                  </a:cubicBezTo>
                  <a:cubicBezTo>
                    <a:pt x="159" y="345"/>
                    <a:pt x="159" y="345"/>
                    <a:pt x="159" y="345"/>
                  </a:cubicBezTo>
                  <a:cubicBezTo>
                    <a:pt x="159" y="346"/>
                    <a:pt x="160" y="346"/>
                    <a:pt x="160" y="347"/>
                  </a:cubicBezTo>
                  <a:cubicBezTo>
                    <a:pt x="159" y="347"/>
                    <a:pt x="158" y="346"/>
                    <a:pt x="158" y="345"/>
                  </a:cubicBezTo>
                  <a:cubicBezTo>
                    <a:pt x="158" y="345"/>
                    <a:pt x="157" y="344"/>
                    <a:pt x="157" y="344"/>
                  </a:cubicBezTo>
                  <a:cubicBezTo>
                    <a:pt x="156" y="344"/>
                    <a:pt x="158" y="345"/>
                    <a:pt x="158" y="345"/>
                  </a:cubicBezTo>
                  <a:cubicBezTo>
                    <a:pt x="158" y="346"/>
                    <a:pt x="158" y="347"/>
                    <a:pt x="158" y="348"/>
                  </a:cubicBezTo>
                  <a:cubicBezTo>
                    <a:pt x="160" y="349"/>
                    <a:pt x="161" y="350"/>
                    <a:pt x="162" y="351"/>
                  </a:cubicBezTo>
                  <a:cubicBezTo>
                    <a:pt x="162" y="352"/>
                    <a:pt x="163" y="355"/>
                    <a:pt x="163" y="355"/>
                  </a:cubicBezTo>
                  <a:cubicBezTo>
                    <a:pt x="163" y="355"/>
                    <a:pt x="163" y="355"/>
                    <a:pt x="163" y="354"/>
                  </a:cubicBezTo>
                  <a:cubicBezTo>
                    <a:pt x="162" y="354"/>
                    <a:pt x="162" y="354"/>
                    <a:pt x="162" y="354"/>
                  </a:cubicBezTo>
                  <a:cubicBezTo>
                    <a:pt x="161" y="353"/>
                    <a:pt x="159" y="346"/>
                    <a:pt x="158" y="350"/>
                  </a:cubicBezTo>
                  <a:cubicBezTo>
                    <a:pt x="158" y="351"/>
                    <a:pt x="157" y="356"/>
                    <a:pt x="158" y="357"/>
                  </a:cubicBezTo>
                  <a:cubicBezTo>
                    <a:pt x="158" y="357"/>
                    <a:pt x="159" y="356"/>
                    <a:pt x="159" y="357"/>
                  </a:cubicBezTo>
                  <a:cubicBezTo>
                    <a:pt x="159" y="358"/>
                    <a:pt x="159" y="357"/>
                    <a:pt x="158" y="358"/>
                  </a:cubicBezTo>
                  <a:cubicBezTo>
                    <a:pt x="158" y="358"/>
                    <a:pt x="158" y="359"/>
                    <a:pt x="158" y="360"/>
                  </a:cubicBezTo>
                  <a:cubicBezTo>
                    <a:pt x="158" y="362"/>
                    <a:pt x="157" y="367"/>
                    <a:pt x="155" y="369"/>
                  </a:cubicBezTo>
                  <a:cubicBezTo>
                    <a:pt x="155" y="369"/>
                    <a:pt x="155" y="369"/>
                    <a:pt x="155" y="369"/>
                  </a:cubicBezTo>
                  <a:cubicBezTo>
                    <a:pt x="155" y="369"/>
                    <a:pt x="154" y="369"/>
                    <a:pt x="154" y="369"/>
                  </a:cubicBezTo>
                  <a:cubicBezTo>
                    <a:pt x="153" y="370"/>
                    <a:pt x="152" y="370"/>
                    <a:pt x="152" y="370"/>
                  </a:cubicBezTo>
                  <a:cubicBezTo>
                    <a:pt x="151" y="370"/>
                    <a:pt x="150" y="370"/>
                    <a:pt x="150" y="369"/>
                  </a:cubicBezTo>
                  <a:cubicBezTo>
                    <a:pt x="149" y="369"/>
                    <a:pt x="149" y="369"/>
                    <a:pt x="149" y="369"/>
                  </a:cubicBezTo>
                  <a:cubicBezTo>
                    <a:pt x="148" y="369"/>
                    <a:pt x="148" y="369"/>
                    <a:pt x="148" y="369"/>
                  </a:cubicBezTo>
                  <a:cubicBezTo>
                    <a:pt x="148" y="369"/>
                    <a:pt x="148" y="369"/>
                    <a:pt x="148" y="369"/>
                  </a:cubicBezTo>
                  <a:cubicBezTo>
                    <a:pt x="148" y="368"/>
                    <a:pt x="147" y="368"/>
                    <a:pt x="146" y="369"/>
                  </a:cubicBezTo>
                  <a:cubicBezTo>
                    <a:pt x="146" y="369"/>
                    <a:pt x="146" y="370"/>
                    <a:pt x="145" y="369"/>
                  </a:cubicBezTo>
                  <a:cubicBezTo>
                    <a:pt x="145" y="369"/>
                    <a:pt x="144" y="369"/>
                    <a:pt x="144" y="369"/>
                  </a:cubicBezTo>
                  <a:cubicBezTo>
                    <a:pt x="144" y="369"/>
                    <a:pt x="144" y="369"/>
                    <a:pt x="143" y="369"/>
                  </a:cubicBezTo>
                  <a:cubicBezTo>
                    <a:pt x="143" y="369"/>
                    <a:pt x="143" y="368"/>
                    <a:pt x="142" y="368"/>
                  </a:cubicBezTo>
                  <a:cubicBezTo>
                    <a:pt x="142" y="368"/>
                    <a:pt x="141" y="369"/>
                    <a:pt x="141" y="368"/>
                  </a:cubicBezTo>
                  <a:cubicBezTo>
                    <a:pt x="137" y="369"/>
                    <a:pt x="135" y="369"/>
                    <a:pt x="132" y="368"/>
                  </a:cubicBezTo>
                  <a:cubicBezTo>
                    <a:pt x="131" y="368"/>
                    <a:pt x="131" y="368"/>
                    <a:pt x="130" y="368"/>
                  </a:cubicBezTo>
                  <a:cubicBezTo>
                    <a:pt x="129" y="367"/>
                    <a:pt x="128" y="368"/>
                    <a:pt x="128" y="367"/>
                  </a:cubicBezTo>
                  <a:cubicBezTo>
                    <a:pt x="127" y="367"/>
                    <a:pt x="127" y="367"/>
                    <a:pt x="127" y="367"/>
                  </a:cubicBezTo>
                  <a:cubicBezTo>
                    <a:pt x="126" y="367"/>
                    <a:pt x="126" y="367"/>
                    <a:pt x="126" y="367"/>
                  </a:cubicBezTo>
                  <a:cubicBezTo>
                    <a:pt x="124" y="368"/>
                    <a:pt x="123" y="367"/>
                    <a:pt x="121" y="367"/>
                  </a:cubicBezTo>
                  <a:cubicBezTo>
                    <a:pt x="121" y="368"/>
                    <a:pt x="120" y="367"/>
                    <a:pt x="119" y="368"/>
                  </a:cubicBezTo>
                  <a:cubicBezTo>
                    <a:pt x="119" y="368"/>
                    <a:pt x="119" y="368"/>
                    <a:pt x="119" y="368"/>
                  </a:cubicBezTo>
                  <a:cubicBezTo>
                    <a:pt x="119" y="368"/>
                    <a:pt x="119" y="367"/>
                    <a:pt x="119" y="368"/>
                  </a:cubicBezTo>
                  <a:cubicBezTo>
                    <a:pt x="118" y="367"/>
                    <a:pt x="118" y="367"/>
                    <a:pt x="117" y="367"/>
                  </a:cubicBezTo>
                  <a:cubicBezTo>
                    <a:pt x="116" y="366"/>
                    <a:pt x="116" y="366"/>
                    <a:pt x="115" y="366"/>
                  </a:cubicBezTo>
                  <a:cubicBezTo>
                    <a:pt x="115" y="366"/>
                    <a:pt x="115" y="365"/>
                    <a:pt x="114" y="366"/>
                  </a:cubicBezTo>
                  <a:cubicBezTo>
                    <a:pt x="114" y="366"/>
                    <a:pt x="113" y="367"/>
                    <a:pt x="113" y="366"/>
                  </a:cubicBezTo>
                  <a:cubicBezTo>
                    <a:pt x="113" y="366"/>
                    <a:pt x="113" y="366"/>
                    <a:pt x="113" y="366"/>
                  </a:cubicBezTo>
                  <a:cubicBezTo>
                    <a:pt x="112" y="366"/>
                    <a:pt x="110" y="368"/>
                    <a:pt x="110" y="369"/>
                  </a:cubicBezTo>
                  <a:cubicBezTo>
                    <a:pt x="111" y="369"/>
                    <a:pt x="111" y="369"/>
                    <a:pt x="111" y="369"/>
                  </a:cubicBezTo>
                  <a:cubicBezTo>
                    <a:pt x="111" y="369"/>
                    <a:pt x="107" y="370"/>
                    <a:pt x="107" y="370"/>
                  </a:cubicBezTo>
                  <a:cubicBezTo>
                    <a:pt x="107" y="370"/>
                    <a:pt x="106" y="370"/>
                    <a:pt x="106" y="370"/>
                  </a:cubicBezTo>
                  <a:cubicBezTo>
                    <a:pt x="106" y="370"/>
                    <a:pt x="106" y="370"/>
                    <a:pt x="105" y="371"/>
                  </a:cubicBezTo>
                  <a:cubicBezTo>
                    <a:pt x="105" y="371"/>
                    <a:pt x="105" y="371"/>
                    <a:pt x="105" y="371"/>
                  </a:cubicBezTo>
                  <a:cubicBezTo>
                    <a:pt x="105" y="371"/>
                    <a:pt x="105" y="371"/>
                    <a:pt x="105" y="372"/>
                  </a:cubicBezTo>
                  <a:cubicBezTo>
                    <a:pt x="104" y="372"/>
                    <a:pt x="104" y="372"/>
                    <a:pt x="104" y="372"/>
                  </a:cubicBezTo>
                  <a:cubicBezTo>
                    <a:pt x="103" y="373"/>
                    <a:pt x="104" y="373"/>
                    <a:pt x="105" y="374"/>
                  </a:cubicBezTo>
                  <a:cubicBezTo>
                    <a:pt x="105" y="374"/>
                    <a:pt x="105" y="374"/>
                    <a:pt x="105" y="375"/>
                  </a:cubicBezTo>
                  <a:cubicBezTo>
                    <a:pt x="105" y="375"/>
                    <a:pt x="106" y="375"/>
                    <a:pt x="106" y="375"/>
                  </a:cubicBezTo>
                  <a:cubicBezTo>
                    <a:pt x="106" y="375"/>
                    <a:pt x="106" y="375"/>
                    <a:pt x="105" y="376"/>
                  </a:cubicBezTo>
                  <a:cubicBezTo>
                    <a:pt x="105" y="376"/>
                    <a:pt x="105" y="377"/>
                    <a:pt x="106" y="377"/>
                  </a:cubicBezTo>
                  <a:cubicBezTo>
                    <a:pt x="106" y="377"/>
                    <a:pt x="106" y="376"/>
                    <a:pt x="107" y="376"/>
                  </a:cubicBezTo>
                  <a:cubicBezTo>
                    <a:pt x="108" y="376"/>
                    <a:pt x="106" y="378"/>
                    <a:pt x="107" y="378"/>
                  </a:cubicBezTo>
                  <a:cubicBezTo>
                    <a:pt x="107" y="378"/>
                    <a:pt x="108" y="378"/>
                    <a:pt x="108" y="378"/>
                  </a:cubicBezTo>
                  <a:cubicBezTo>
                    <a:pt x="108" y="379"/>
                    <a:pt x="106" y="379"/>
                    <a:pt x="107" y="380"/>
                  </a:cubicBezTo>
                  <a:cubicBezTo>
                    <a:pt x="107" y="380"/>
                    <a:pt x="108" y="379"/>
                    <a:pt x="108" y="379"/>
                  </a:cubicBezTo>
                  <a:cubicBezTo>
                    <a:pt x="108" y="381"/>
                    <a:pt x="106" y="381"/>
                    <a:pt x="106" y="383"/>
                  </a:cubicBezTo>
                  <a:cubicBezTo>
                    <a:pt x="106" y="385"/>
                    <a:pt x="107" y="387"/>
                    <a:pt x="107" y="388"/>
                  </a:cubicBezTo>
                  <a:cubicBezTo>
                    <a:pt x="108" y="390"/>
                    <a:pt x="108" y="392"/>
                    <a:pt x="108" y="394"/>
                  </a:cubicBezTo>
                  <a:cubicBezTo>
                    <a:pt x="107" y="397"/>
                    <a:pt x="106" y="400"/>
                    <a:pt x="105" y="403"/>
                  </a:cubicBezTo>
                  <a:cubicBezTo>
                    <a:pt x="105" y="405"/>
                    <a:pt x="103" y="405"/>
                    <a:pt x="103" y="406"/>
                  </a:cubicBezTo>
                  <a:cubicBezTo>
                    <a:pt x="103" y="407"/>
                    <a:pt x="103" y="408"/>
                    <a:pt x="103" y="409"/>
                  </a:cubicBezTo>
                  <a:cubicBezTo>
                    <a:pt x="102" y="411"/>
                    <a:pt x="103" y="410"/>
                    <a:pt x="103" y="411"/>
                  </a:cubicBezTo>
                  <a:cubicBezTo>
                    <a:pt x="104" y="412"/>
                    <a:pt x="104" y="412"/>
                    <a:pt x="104" y="414"/>
                  </a:cubicBezTo>
                  <a:cubicBezTo>
                    <a:pt x="105" y="414"/>
                    <a:pt x="106" y="413"/>
                    <a:pt x="107" y="414"/>
                  </a:cubicBezTo>
                  <a:cubicBezTo>
                    <a:pt x="107" y="415"/>
                    <a:pt x="107" y="417"/>
                    <a:pt x="107" y="419"/>
                  </a:cubicBezTo>
                  <a:cubicBezTo>
                    <a:pt x="107" y="420"/>
                    <a:pt x="107" y="423"/>
                    <a:pt x="106" y="424"/>
                  </a:cubicBezTo>
                  <a:cubicBezTo>
                    <a:pt x="106" y="425"/>
                    <a:pt x="105" y="425"/>
                    <a:pt x="106" y="426"/>
                  </a:cubicBezTo>
                  <a:cubicBezTo>
                    <a:pt x="108" y="425"/>
                    <a:pt x="108" y="424"/>
                    <a:pt x="110" y="425"/>
                  </a:cubicBezTo>
                  <a:cubicBezTo>
                    <a:pt x="112" y="425"/>
                    <a:pt x="113" y="426"/>
                    <a:pt x="114" y="425"/>
                  </a:cubicBezTo>
                  <a:cubicBezTo>
                    <a:pt x="116" y="424"/>
                    <a:pt x="116" y="424"/>
                    <a:pt x="118" y="424"/>
                  </a:cubicBezTo>
                  <a:cubicBezTo>
                    <a:pt x="119" y="424"/>
                    <a:pt x="120" y="424"/>
                    <a:pt x="120" y="425"/>
                  </a:cubicBezTo>
                  <a:cubicBezTo>
                    <a:pt x="121" y="425"/>
                    <a:pt x="123" y="426"/>
                    <a:pt x="123" y="427"/>
                  </a:cubicBezTo>
                  <a:cubicBezTo>
                    <a:pt x="123" y="427"/>
                    <a:pt x="123" y="427"/>
                    <a:pt x="123" y="428"/>
                  </a:cubicBezTo>
                  <a:cubicBezTo>
                    <a:pt x="123" y="429"/>
                    <a:pt x="125" y="429"/>
                    <a:pt x="124" y="430"/>
                  </a:cubicBezTo>
                  <a:cubicBezTo>
                    <a:pt x="124" y="430"/>
                    <a:pt x="124" y="430"/>
                    <a:pt x="124" y="430"/>
                  </a:cubicBezTo>
                  <a:cubicBezTo>
                    <a:pt x="124" y="432"/>
                    <a:pt x="126" y="432"/>
                    <a:pt x="127" y="433"/>
                  </a:cubicBezTo>
                  <a:cubicBezTo>
                    <a:pt x="128" y="435"/>
                    <a:pt x="129" y="434"/>
                    <a:pt x="130" y="433"/>
                  </a:cubicBezTo>
                  <a:cubicBezTo>
                    <a:pt x="131" y="433"/>
                    <a:pt x="130" y="431"/>
                    <a:pt x="130" y="431"/>
                  </a:cubicBezTo>
                  <a:cubicBezTo>
                    <a:pt x="132" y="430"/>
                    <a:pt x="133" y="430"/>
                    <a:pt x="134" y="430"/>
                  </a:cubicBezTo>
                  <a:cubicBezTo>
                    <a:pt x="135" y="429"/>
                    <a:pt x="135" y="429"/>
                    <a:pt x="136" y="428"/>
                  </a:cubicBezTo>
                  <a:cubicBezTo>
                    <a:pt x="137" y="428"/>
                    <a:pt x="138" y="428"/>
                    <a:pt x="138" y="428"/>
                  </a:cubicBezTo>
                  <a:cubicBezTo>
                    <a:pt x="139" y="428"/>
                    <a:pt x="140" y="428"/>
                    <a:pt x="141" y="428"/>
                  </a:cubicBezTo>
                  <a:cubicBezTo>
                    <a:pt x="143" y="428"/>
                    <a:pt x="148" y="429"/>
                    <a:pt x="149" y="428"/>
                  </a:cubicBezTo>
                  <a:cubicBezTo>
                    <a:pt x="149" y="427"/>
                    <a:pt x="149" y="427"/>
                    <a:pt x="150" y="427"/>
                  </a:cubicBezTo>
                  <a:cubicBezTo>
                    <a:pt x="150" y="427"/>
                    <a:pt x="151" y="428"/>
                    <a:pt x="152" y="428"/>
                  </a:cubicBezTo>
                  <a:cubicBezTo>
                    <a:pt x="152" y="428"/>
                    <a:pt x="152" y="427"/>
                    <a:pt x="153" y="427"/>
                  </a:cubicBezTo>
                  <a:cubicBezTo>
                    <a:pt x="154" y="425"/>
                    <a:pt x="154" y="424"/>
                    <a:pt x="155" y="422"/>
                  </a:cubicBezTo>
                  <a:cubicBezTo>
                    <a:pt x="157" y="420"/>
                    <a:pt x="158" y="422"/>
                    <a:pt x="160" y="421"/>
                  </a:cubicBezTo>
                  <a:cubicBezTo>
                    <a:pt x="162" y="421"/>
                    <a:pt x="161" y="420"/>
                    <a:pt x="161" y="419"/>
                  </a:cubicBezTo>
                  <a:cubicBezTo>
                    <a:pt x="161" y="418"/>
                    <a:pt x="162" y="415"/>
                    <a:pt x="163" y="415"/>
                  </a:cubicBezTo>
                  <a:cubicBezTo>
                    <a:pt x="163" y="414"/>
                    <a:pt x="165" y="412"/>
                    <a:pt x="167" y="412"/>
                  </a:cubicBezTo>
                  <a:cubicBezTo>
                    <a:pt x="167" y="411"/>
                    <a:pt x="168" y="411"/>
                    <a:pt x="167" y="410"/>
                  </a:cubicBezTo>
                  <a:cubicBezTo>
                    <a:pt x="167" y="409"/>
                    <a:pt x="166" y="409"/>
                    <a:pt x="165" y="409"/>
                  </a:cubicBezTo>
                  <a:cubicBezTo>
                    <a:pt x="164" y="407"/>
                    <a:pt x="164" y="405"/>
                    <a:pt x="164" y="403"/>
                  </a:cubicBezTo>
                  <a:cubicBezTo>
                    <a:pt x="165" y="401"/>
                    <a:pt x="167" y="398"/>
                    <a:pt x="169" y="397"/>
                  </a:cubicBezTo>
                  <a:cubicBezTo>
                    <a:pt x="170" y="396"/>
                    <a:pt x="173" y="394"/>
                    <a:pt x="171" y="393"/>
                  </a:cubicBezTo>
                  <a:cubicBezTo>
                    <a:pt x="172" y="390"/>
                    <a:pt x="175" y="390"/>
                    <a:pt x="177" y="390"/>
                  </a:cubicBezTo>
                  <a:cubicBezTo>
                    <a:pt x="179" y="389"/>
                    <a:pt x="180" y="387"/>
                    <a:pt x="183" y="386"/>
                  </a:cubicBezTo>
                  <a:cubicBezTo>
                    <a:pt x="184" y="385"/>
                    <a:pt x="185" y="385"/>
                    <a:pt x="186" y="385"/>
                  </a:cubicBezTo>
                  <a:cubicBezTo>
                    <a:pt x="187" y="384"/>
                    <a:pt x="189" y="382"/>
                    <a:pt x="188" y="381"/>
                  </a:cubicBezTo>
                  <a:cubicBezTo>
                    <a:pt x="188" y="381"/>
                    <a:pt x="188" y="381"/>
                    <a:pt x="187" y="380"/>
                  </a:cubicBezTo>
                  <a:cubicBezTo>
                    <a:pt x="187" y="380"/>
                    <a:pt x="189" y="379"/>
                    <a:pt x="189" y="379"/>
                  </a:cubicBezTo>
                  <a:cubicBezTo>
                    <a:pt x="189" y="379"/>
                    <a:pt x="189" y="379"/>
                    <a:pt x="188" y="379"/>
                  </a:cubicBezTo>
                  <a:cubicBezTo>
                    <a:pt x="188" y="379"/>
                    <a:pt x="188" y="378"/>
                    <a:pt x="188" y="378"/>
                  </a:cubicBezTo>
                  <a:cubicBezTo>
                    <a:pt x="188" y="378"/>
                    <a:pt x="187" y="378"/>
                    <a:pt x="186" y="378"/>
                  </a:cubicBezTo>
                  <a:cubicBezTo>
                    <a:pt x="187" y="378"/>
                    <a:pt x="187" y="378"/>
                    <a:pt x="188" y="378"/>
                  </a:cubicBezTo>
                  <a:cubicBezTo>
                    <a:pt x="188" y="377"/>
                    <a:pt x="187" y="377"/>
                    <a:pt x="187" y="377"/>
                  </a:cubicBezTo>
                  <a:cubicBezTo>
                    <a:pt x="187" y="376"/>
                    <a:pt x="187" y="376"/>
                    <a:pt x="187" y="376"/>
                  </a:cubicBezTo>
                  <a:cubicBezTo>
                    <a:pt x="187" y="375"/>
                    <a:pt x="187" y="375"/>
                    <a:pt x="187" y="375"/>
                  </a:cubicBezTo>
                  <a:cubicBezTo>
                    <a:pt x="187" y="374"/>
                    <a:pt x="187" y="375"/>
                    <a:pt x="187" y="374"/>
                  </a:cubicBezTo>
                  <a:cubicBezTo>
                    <a:pt x="187" y="374"/>
                    <a:pt x="187" y="373"/>
                    <a:pt x="187" y="373"/>
                  </a:cubicBezTo>
                  <a:cubicBezTo>
                    <a:pt x="187" y="373"/>
                    <a:pt x="187" y="372"/>
                    <a:pt x="188" y="372"/>
                  </a:cubicBezTo>
                  <a:cubicBezTo>
                    <a:pt x="188" y="370"/>
                    <a:pt x="189" y="371"/>
                    <a:pt x="190" y="370"/>
                  </a:cubicBezTo>
                  <a:cubicBezTo>
                    <a:pt x="191" y="369"/>
                    <a:pt x="191" y="369"/>
                    <a:pt x="191" y="369"/>
                  </a:cubicBezTo>
                  <a:cubicBezTo>
                    <a:pt x="192" y="369"/>
                    <a:pt x="193" y="367"/>
                    <a:pt x="193" y="367"/>
                  </a:cubicBezTo>
                  <a:cubicBezTo>
                    <a:pt x="194" y="367"/>
                    <a:pt x="194" y="368"/>
                    <a:pt x="194" y="368"/>
                  </a:cubicBezTo>
                  <a:cubicBezTo>
                    <a:pt x="195" y="369"/>
                    <a:pt x="197" y="368"/>
                    <a:pt x="197" y="369"/>
                  </a:cubicBezTo>
                  <a:cubicBezTo>
                    <a:pt x="197" y="369"/>
                    <a:pt x="197" y="370"/>
                    <a:pt x="198" y="369"/>
                  </a:cubicBezTo>
                  <a:cubicBezTo>
                    <a:pt x="199" y="370"/>
                    <a:pt x="199" y="369"/>
                    <a:pt x="199" y="369"/>
                  </a:cubicBezTo>
                  <a:cubicBezTo>
                    <a:pt x="200" y="369"/>
                    <a:pt x="200" y="369"/>
                    <a:pt x="200" y="369"/>
                  </a:cubicBezTo>
                  <a:cubicBezTo>
                    <a:pt x="200" y="368"/>
                    <a:pt x="200" y="368"/>
                    <a:pt x="200" y="368"/>
                  </a:cubicBezTo>
                  <a:cubicBezTo>
                    <a:pt x="200" y="367"/>
                    <a:pt x="201" y="368"/>
                    <a:pt x="201" y="368"/>
                  </a:cubicBezTo>
                  <a:cubicBezTo>
                    <a:pt x="201" y="369"/>
                    <a:pt x="201" y="369"/>
                    <a:pt x="200" y="369"/>
                  </a:cubicBezTo>
                  <a:cubicBezTo>
                    <a:pt x="200" y="370"/>
                    <a:pt x="201" y="369"/>
                    <a:pt x="202" y="369"/>
                  </a:cubicBezTo>
                  <a:cubicBezTo>
                    <a:pt x="202" y="369"/>
                    <a:pt x="202" y="370"/>
                    <a:pt x="202" y="371"/>
                  </a:cubicBezTo>
                  <a:cubicBezTo>
                    <a:pt x="203" y="371"/>
                    <a:pt x="204" y="371"/>
                    <a:pt x="204" y="371"/>
                  </a:cubicBezTo>
                  <a:cubicBezTo>
                    <a:pt x="205" y="371"/>
                    <a:pt x="205" y="371"/>
                    <a:pt x="205" y="372"/>
                  </a:cubicBezTo>
                  <a:cubicBezTo>
                    <a:pt x="205" y="372"/>
                    <a:pt x="205" y="372"/>
                    <a:pt x="205" y="372"/>
                  </a:cubicBezTo>
                  <a:cubicBezTo>
                    <a:pt x="206" y="373"/>
                    <a:pt x="206" y="372"/>
                    <a:pt x="207" y="372"/>
                  </a:cubicBezTo>
                  <a:cubicBezTo>
                    <a:pt x="207" y="372"/>
                    <a:pt x="208" y="373"/>
                    <a:pt x="208" y="373"/>
                  </a:cubicBezTo>
                  <a:cubicBezTo>
                    <a:pt x="209" y="373"/>
                    <a:pt x="208" y="372"/>
                    <a:pt x="208" y="372"/>
                  </a:cubicBezTo>
                  <a:cubicBezTo>
                    <a:pt x="208" y="371"/>
                    <a:pt x="208" y="372"/>
                    <a:pt x="208" y="372"/>
                  </a:cubicBezTo>
                  <a:cubicBezTo>
                    <a:pt x="209" y="372"/>
                    <a:pt x="209" y="372"/>
                    <a:pt x="209" y="372"/>
                  </a:cubicBezTo>
                  <a:cubicBezTo>
                    <a:pt x="209" y="371"/>
                    <a:pt x="210" y="371"/>
                    <a:pt x="210" y="371"/>
                  </a:cubicBezTo>
                  <a:cubicBezTo>
                    <a:pt x="210" y="371"/>
                    <a:pt x="211" y="371"/>
                    <a:pt x="211" y="371"/>
                  </a:cubicBezTo>
                  <a:cubicBezTo>
                    <a:pt x="211" y="370"/>
                    <a:pt x="211" y="370"/>
                    <a:pt x="211" y="370"/>
                  </a:cubicBezTo>
                  <a:cubicBezTo>
                    <a:pt x="211" y="370"/>
                    <a:pt x="211" y="370"/>
                    <a:pt x="211" y="370"/>
                  </a:cubicBezTo>
                  <a:cubicBezTo>
                    <a:pt x="212" y="369"/>
                    <a:pt x="213" y="368"/>
                    <a:pt x="214" y="368"/>
                  </a:cubicBezTo>
                  <a:cubicBezTo>
                    <a:pt x="214" y="368"/>
                    <a:pt x="215" y="367"/>
                    <a:pt x="215" y="366"/>
                  </a:cubicBezTo>
                  <a:cubicBezTo>
                    <a:pt x="216" y="366"/>
                    <a:pt x="216" y="366"/>
                    <a:pt x="217" y="365"/>
                  </a:cubicBezTo>
                  <a:cubicBezTo>
                    <a:pt x="217" y="365"/>
                    <a:pt x="217" y="365"/>
                    <a:pt x="217" y="365"/>
                  </a:cubicBezTo>
                  <a:cubicBezTo>
                    <a:pt x="219" y="365"/>
                    <a:pt x="221" y="365"/>
                    <a:pt x="221" y="362"/>
                  </a:cubicBezTo>
                  <a:cubicBezTo>
                    <a:pt x="222" y="362"/>
                    <a:pt x="222" y="362"/>
                    <a:pt x="223" y="362"/>
                  </a:cubicBezTo>
                  <a:cubicBezTo>
                    <a:pt x="223" y="362"/>
                    <a:pt x="223" y="361"/>
                    <a:pt x="224" y="361"/>
                  </a:cubicBezTo>
                  <a:cubicBezTo>
                    <a:pt x="225" y="360"/>
                    <a:pt x="225" y="359"/>
                    <a:pt x="227" y="360"/>
                  </a:cubicBezTo>
                  <a:cubicBezTo>
                    <a:pt x="229" y="360"/>
                    <a:pt x="230" y="362"/>
                    <a:pt x="232" y="363"/>
                  </a:cubicBezTo>
                  <a:cubicBezTo>
                    <a:pt x="234" y="364"/>
                    <a:pt x="235" y="364"/>
                    <a:pt x="235" y="366"/>
                  </a:cubicBezTo>
                  <a:cubicBezTo>
                    <a:pt x="236" y="367"/>
                    <a:pt x="236" y="368"/>
                    <a:pt x="237" y="370"/>
                  </a:cubicBezTo>
                  <a:cubicBezTo>
                    <a:pt x="237" y="370"/>
                    <a:pt x="237" y="371"/>
                    <a:pt x="237" y="372"/>
                  </a:cubicBezTo>
                  <a:cubicBezTo>
                    <a:pt x="237" y="373"/>
                    <a:pt x="238" y="373"/>
                    <a:pt x="238" y="373"/>
                  </a:cubicBezTo>
                  <a:cubicBezTo>
                    <a:pt x="239" y="374"/>
                    <a:pt x="238" y="374"/>
                    <a:pt x="239" y="375"/>
                  </a:cubicBezTo>
                  <a:cubicBezTo>
                    <a:pt x="239" y="375"/>
                    <a:pt x="241" y="376"/>
                    <a:pt x="241" y="376"/>
                  </a:cubicBezTo>
                  <a:cubicBezTo>
                    <a:pt x="242" y="377"/>
                    <a:pt x="241" y="378"/>
                    <a:pt x="242" y="378"/>
                  </a:cubicBezTo>
                  <a:cubicBezTo>
                    <a:pt x="242" y="379"/>
                    <a:pt x="243" y="379"/>
                    <a:pt x="244" y="379"/>
                  </a:cubicBezTo>
                  <a:cubicBezTo>
                    <a:pt x="245" y="380"/>
                    <a:pt x="245" y="381"/>
                    <a:pt x="246" y="381"/>
                  </a:cubicBezTo>
                  <a:cubicBezTo>
                    <a:pt x="247" y="382"/>
                    <a:pt x="248" y="382"/>
                    <a:pt x="248" y="383"/>
                  </a:cubicBezTo>
                  <a:cubicBezTo>
                    <a:pt x="249" y="384"/>
                    <a:pt x="250" y="385"/>
                    <a:pt x="251" y="386"/>
                  </a:cubicBezTo>
                  <a:cubicBezTo>
                    <a:pt x="251" y="386"/>
                    <a:pt x="251" y="387"/>
                    <a:pt x="252" y="387"/>
                  </a:cubicBezTo>
                  <a:cubicBezTo>
                    <a:pt x="252" y="387"/>
                    <a:pt x="252" y="387"/>
                    <a:pt x="253" y="387"/>
                  </a:cubicBezTo>
                  <a:cubicBezTo>
                    <a:pt x="254" y="388"/>
                    <a:pt x="254" y="389"/>
                    <a:pt x="254" y="389"/>
                  </a:cubicBezTo>
                  <a:cubicBezTo>
                    <a:pt x="255" y="389"/>
                    <a:pt x="256" y="388"/>
                    <a:pt x="256" y="389"/>
                  </a:cubicBezTo>
                  <a:cubicBezTo>
                    <a:pt x="257" y="389"/>
                    <a:pt x="257" y="389"/>
                    <a:pt x="257" y="389"/>
                  </a:cubicBezTo>
                  <a:cubicBezTo>
                    <a:pt x="257" y="389"/>
                    <a:pt x="258" y="389"/>
                    <a:pt x="258" y="389"/>
                  </a:cubicBezTo>
                  <a:cubicBezTo>
                    <a:pt x="260" y="389"/>
                    <a:pt x="260" y="391"/>
                    <a:pt x="260" y="392"/>
                  </a:cubicBezTo>
                  <a:cubicBezTo>
                    <a:pt x="261" y="393"/>
                    <a:pt x="263" y="392"/>
                    <a:pt x="263" y="393"/>
                  </a:cubicBezTo>
                  <a:cubicBezTo>
                    <a:pt x="264" y="394"/>
                    <a:pt x="263" y="394"/>
                    <a:pt x="263" y="394"/>
                  </a:cubicBezTo>
                  <a:cubicBezTo>
                    <a:pt x="266" y="394"/>
                    <a:pt x="266" y="394"/>
                    <a:pt x="267" y="397"/>
                  </a:cubicBezTo>
                  <a:cubicBezTo>
                    <a:pt x="268" y="398"/>
                    <a:pt x="267" y="397"/>
                    <a:pt x="268" y="399"/>
                  </a:cubicBezTo>
                  <a:cubicBezTo>
                    <a:pt x="269" y="399"/>
                    <a:pt x="270" y="400"/>
                    <a:pt x="271" y="399"/>
                  </a:cubicBezTo>
                  <a:cubicBezTo>
                    <a:pt x="272" y="399"/>
                    <a:pt x="273" y="402"/>
                    <a:pt x="273" y="404"/>
                  </a:cubicBezTo>
                  <a:cubicBezTo>
                    <a:pt x="274" y="405"/>
                    <a:pt x="274" y="406"/>
                    <a:pt x="274" y="408"/>
                  </a:cubicBezTo>
                  <a:cubicBezTo>
                    <a:pt x="275" y="408"/>
                    <a:pt x="276" y="410"/>
                    <a:pt x="275" y="411"/>
                  </a:cubicBezTo>
                  <a:cubicBezTo>
                    <a:pt x="275" y="411"/>
                    <a:pt x="274" y="411"/>
                    <a:pt x="274" y="411"/>
                  </a:cubicBezTo>
                  <a:cubicBezTo>
                    <a:pt x="273" y="411"/>
                    <a:pt x="273" y="411"/>
                    <a:pt x="273" y="412"/>
                  </a:cubicBezTo>
                  <a:cubicBezTo>
                    <a:pt x="273" y="412"/>
                    <a:pt x="273" y="412"/>
                    <a:pt x="273" y="412"/>
                  </a:cubicBezTo>
                  <a:cubicBezTo>
                    <a:pt x="274" y="414"/>
                    <a:pt x="273" y="414"/>
                    <a:pt x="272" y="415"/>
                  </a:cubicBezTo>
                  <a:cubicBezTo>
                    <a:pt x="272" y="417"/>
                    <a:pt x="272" y="418"/>
                    <a:pt x="274" y="418"/>
                  </a:cubicBezTo>
                  <a:cubicBezTo>
                    <a:pt x="275" y="418"/>
                    <a:pt x="275" y="416"/>
                    <a:pt x="276" y="416"/>
                  </a:cubicBezTo>
                  <a:cubicBezTo>
                    <a:pt x="277" y="414"/>
                    <a:pt x="277" y="414"/>
                    <a:pt x="278" y="412"/>
                  </a:cubicBezTo>
                  <a:cubicBezTo>
                    <a:pt x="278" y="410"/>
                    <a:pt x="279" y="410"/>
                    <a:pt x="281" y="409"/>
                  </a:cubicBezTo>
                  <a:cubicBezTo>
                    <a:pt x="281" y="409"/>
                    <a:pt x="282" y="410"/>
                    <a:pt x="282" y="409"/>
                  </a:cubicBezTo>
                  <a:cubicBezTo>
                    <a:pt x="282" y="409"/>
                    <a:pt x="282" y="407"/>
                    <a:pt x="282" y="406"/>
                  </a:cubicBezTo>
                  <a:cubicBezTo>
                    <a:pt x="282" y="403"/>
                    <a:pt x="277" y="404"/>
                    <a:pt x="277" y="402"/>
                  </a:cubicBezTo>
                  <a:cubicBezTo>
                    <a:pt x="277" y="401"/>
                    <a:pt x="278" y="401"/>
                    <a:pt x="278" y="401"/>
                  </a:cubicBezTo>
                  <a:cubicBezTo>
                    <a:pt x="278" y="400"/>
                    <a:pt x="278" y="400"/>
                    <a:pt x="278" y="400"/>
                  </a:cubicBezTo>
                  <a:cubicBezTo>
                    <a:pt x="278" y="399"/>
                    <a:pt x="278" y="399"/>
                    <a:pt x="279" y="399"/>
                  </a:cubicBezTo>
                  <a:cubicBezTo>
                    <a:pt x="279" y="398"/>
                    <a:pt x="279" y="398"/>
                    <a:pt x="279" y="397"/>
                  </a:cubicBezTo>
                  <a:cubicBezTo>
                    <a:pt x="279" y="397"/>
                    <a:pt x="280" y="396"/>
                    <a:pt x="281" y="395"/>
                  </a:cubicBezTo>
                  <a:cubicBezTo>
                    <a:pt x="281" y="395"/>
                    <a:pt x="282" y="395"/>
                    <a:pt x="283" y="395"/>
                  </a:cubicBezTo>
                  <a:cubicBezTo>
                    <a:pt x="282" y="396"/>
                    <a:pt x="282" y="396"/>
                    <a:pt x="282" y="396"/>
                  </a:cubicBezTo>
                  <a:cubicBezTo>
                    <a:pt x="282" y="396"/>
                    <a:pt x="283" y="397"/>
                    <a:pt x="283" y="397"/>
                  </a:cubicBezTo>
                  <a:cubicBezTo>
                    <a:pt x="284" y="397"/>
                    <a:pt x="285" y="397"/>
                    <a:pt x="286" y="397"/>
                  </a:cubicBezTo>
                  <a:cubicBezTo>
                    <a:pt x="287" y="397"/>
                    <a:pt x="287" y="397"/>
                    <a:pt x="287" y="399"/>
                  </a:cubicBezTo>
                  <a:cubicBezTo>
                    <a:pt x="288" y="399"/>
                    <a:pt x="288" y="400"/>
                    <a:pt x="288" y="401"/>
                  </a:cubicBezTo>
                  <a:cubicBezTo>
                    <a:pt x="289" y="401"/>
                    <a:pt x="290" y="402"/>
                    <a:pt x="290" y="401"/>
                  </a:cubicBezTo>
                  <a:cubicBezTo>
                    <a:pt x="290" y="401"/>
                    <a:pt x="290" y="400"/>
                    <a:pt x="291" y="400"/>
                  </a:cubicBezTo>
                  <a:cubicBezTo>
                    <a:pt x="292" y="398"/>
                    <a:pt x="289" y="397"/>
                    <a:pt x="288" y="395"/>
                  </a:cubicBezTo>
                  <a:cubicBezTo>
                    <a:pt x="287" y="394"/>
                    <a:pt x="285" y="393"/>
                    <a:pt x="284" y="393"/>
                  </a:cubicBezTo>
                  <a:cubicBezTo>
                    <a:pt x="282" y="391"/>
                    <a:pt x="281" y="390"/>
                    <a:pt x="279" y="390"/>
                  </a:cubicBezTo>
                  <a:cubicBezTo>
                    <a:pt x="278" y="389"/>
                    <a:pt x="276" y="388"/>
                    <a:pt x="275" y="387"/>
                  </a:cubicBezTo>
                  <a:cubicBezTo>
                    <a:pt x="272" y="385"/>
                    <a:pt x="274" y="386"/>
                    <a:pt x="275" y="384"/>
                  </a:cubicBezTo>
                  <a:cubicBezTo>
                    <a:pt x="277" y="383"/>
                    <a:pt x="273" y="383"/>
                    <a:pt x="273" y="383"/>
                  </a:cubicBezTo>
                  <a:cubicBezTo>
                    <a:pt x="272" y="383"/>
                    <a:pt x="271" y="383"/>
                    <a:pt x="270" y="383"/>
                  </a:cubicBezTo>
                  <a:cubicBezTo>
                    <a:pt x="269" y="383"/>
                    <a:pt x="267" y="382"/>
                    <a:pt x="266" y="381"/>
                  </a:cubicBezTo>
                  <a:cubicBezTo>
                    <a:pt x="264" y="379"/>
                    <a:pt x="262" y="378"/>
                    <a:pt x="261" y="377"/>
                  </a:cubicBezTo>
                  <a:cubicBezTo>
                    <a:pt x="260" y="375"/>
                    <a:pt x="260" y="373"/>
                    <a:pt x="259" y="371"/>
                  </a:cubicBezTo>
                  <a:cubicBezTo>
                    <a:pt x="258" y="366"/>
                    <a:pt x="254" y="366"/>
                    <a:pt x="251" y="363"/>
                  </a:cubicBezTo>
                  <a:cubicBezTo>
                    <a:pt x="249" y="361"/>
                    <a:pt x="249" y="360"/>
                    <a:pt x="249" y="357"/>
                  </a:cubicBezTo>
                  <a:cubicBezTo>
                    <a:pt x="249" y="357"/>
                    <a:pt x="249" y="356"/>
                    <a:pt x="249" y="356"/>
                  </a:cubicBezTo>
                  <a:cubicBezTo>
                    <a:pt x="249" y="356"/>
                    <a:pt x="250" y="355"/>
                    <a:pt x="250" y="355"/>
                  </a:cubicBezTo>
                  <a:cubicBezTo>
                    <a:pt x="250" y="355"/>
                    <a:pt x="250" y="356"/>
                    <a:pt x="250" y="356"/>
                  </a:cubicBezTo>
                  <a:cubicBezTo>
                    <a:pt x="252" y="355"/>
                    <a:pt x="250" y="354"/>
                    <a:pt x="249" y="353"/>
                  </a:cubicBezTo>
                  <a:cubicBezTo>
                    <a:pt x="249" y="353"/>
                    <a:pt x="249" y="352"/>
                    <a:pt x="249" y="352"/>
                  </a:cubicBezTo>
                  <a:cubicBezTo>
                    <a:pt x="249" y="352"/>
                    <a:pt x="248" y="353"/>
                    <a:pt x="248" y="352"/>
                  </a:cubicBezTo>
                  <a:cubicBezTo>
                    <a:pt x="248" y="352"/>
                    <a:pt x="248" y="351"/>
                    <a:pt x="248" y="351"/>
                  </a:cubicBezTo>
                  <a:cubicBezTo>
                    <a:pt x="249" y="350"/>
                    <a:pt x="249" y="349"/>
                    <a:pt x="250" y="349"/>
                  </a:cubicBezTo>
                  <a:cubicBezTo>
                    <a:pt x="250" y="349"/>
                    <a:pt x="250" y="349"/>
                    <a:pt x="250" y="350"/>
                  </a:cubicBezTo>
                  <a:cubicBezTo>
                    <a:pt x="251" y="350"/>
                    <a:pt x="252" y="349"/>
                    <a:pt x="252" y="349"/>
                  </a:cubicBezTo>
                  <a:cubicBezTo>
                    <a:pt x="252" y="349"/>
                    <a:pt x="254" y="348"/>
                    <a:pt x="254" y="348"/>
                  </a:cubicBezTo>
                  <a:cubicBezTo>
                    <a:pt x="255" y="347"/>
                    <a:pt x="254" y="347"/>
                    <a:pt x="255" y="347"/>
                  </a:cubicBezTo>
                  <a:cubicBezTo>
                    <a:pt x="256" y="347"/>
                    <a:pt x="257" y="347"/>
                    <a:pt x="256" y="348"/>
                  </a:cubicBezTo>
                  <a:cubicBezTo>
                    <a:pt x="257" y="348"/>
                    <a:pt x="257" y="347"/>
                    <a:pt x="258" y="347"/>
                  </a:cubicBezTo>
                  <a:cubicBezTo>
                    <a:pt x="260" y="346"/>
                    <a:pt x="259" y="348"/>
                    <a:pt x="259" y="349"/>
                  </a:cubicBezTo>
                  <a:cubicBezTo>
                    <a:pt x="258" y="349"/>
                    <a:pt x="258" y="349"/>
                    <a:pt x="258" y="349"/>
                  </a:cubicBezTo>
                  <a:cubicBezTo>
                    <a:pt x="258" y="349"/>
                    <a:pt x="258" y="349"/>
                    <a:pt x="257" y="349"/>
                  </a:cubicBezTo>
                  <a:cubicBezTo>
                    <a:pt x="257" y="350"/>
                    <a:pt x="258" y="351"/>
                    <a:pt x="258" y="351"/>
                  </a:cubicBezTo>
                  <a:cubicBezTo>
                    <a:pt x="258" y="352"/>
                    <a:pt x="258" y="352"/>
                    <a:pt x="258" y="352"/>
                  </a:cubicBezTo>
                  <a:cubicBezTo>
                    <a:pt x="258" y="353"/>
                    <a:pt x="258" y="353"/>
                    <a:pt x="259" y="353"/>
                  </a:cubicBezTo>
                  <a:cubicBezTo>
                    <a:pt x="259" y="354"/>
                    <a:pt x="258" y="354"/>
                    <a:pt x="259" y="355"/>
                  </a:cubicBezTo>
                  <a:cubicBezTo>
                    <a:pt x="260" y="357"/>
                    <a:pt x="260" y="355"/>
                    <a:pt x="261" y="354"/>
                  </a:cubicBezTo>
                  <a:cubicBezTo>
                    <a:pt x="261" y="354"/>
                    <a:pt x="261" y="354"/>
                    <a:pt x="261" y="354"/>
                  </a:cubicBezTo>
                  <a:cubicBezTo>
                    <a:pt x="262" y="353"/>
                    <a:pt x="262" y="352"/>
                    <a:pt x="262" y="351"/>
                  </a:cubicBezTo>
                  <a:cubicBezTo>
                    <a:pt x="263" y="349"/>
                    <a:pt x="267" y="353"/>
                    <a:pt x="267" y="355"/>
                  </a:cubicBezTo>
                  <a:cubicBezTo>
                    <a:pt x="267" y="356"/>
                    <a:pt x="266" y="357"/>
                    <a:pt x="265" y="356"/>
                  </a:cubicBezTo>
                  <a:cubicBezTo>
                    <a:pt x="265" y="356"/>
                    <a:pt x="266" y="357"/>
                    <a:pt x="266" y="357"/>
                  </a:cubicBezTo>
                  <a:cubicBezTo>
                    <a:pt x="267" y="357"/>
                    <a:pt x="267" y="357"/>
                    <a:pt x="267" y="358"/>
                  </a:cubicBezTo>
                  <a:cubicBezTo>
                    <a:pt x="268" y="359"/>
                    <a:pt x="268" y="359"/>
                    <a:pt x="269" y="360"/>
                  </a:cubicBezTo>
                  <a:cubicBezTo>
                    <a:pt x="269" y="360"/>
                    <a:pt x="270" y="360"/>
                    <a:pt x="270" y="361"/>
                  </a:cubicBezTo>
                  <a:cubicBezTo>
                    <a:pt x="270" y="361"/>
                    <a:pt x="269" y="361"/>
                    <a:pt x="269" y="361"/>
                  </a:cubicBezTo>
                  <a:cubicBezTo>
                    <a:pt x="269" y="361"/>
                    <a:pt x="269" y="361"/>
                    <a:pt x="269" y="361"/>
                  </a:cubicBezTo>
                  <a:cubicBezTo>
                    <a:pt x="267" y="362"/>
                    <a:pt x="272" y="366"/>
                    <a:pt x="273" y="366"/>
                  </a:cubicBezTo>
                  <a:cubicBezTo>
                    <a:pt x="273" y="367"/>
                    <a:pt x="273" y="367"/>
                    <a:pt x="274" y="368"/>
                  </a:cubicBezTo>
                  <a:cubicBezTo>
                    <a:pt x="275" y="369"/>
                    <a:pt x="278" y="368"/>
                    <a:pt x="279" y="369"/>
                  </a:cubicBezTo>
                  <a:cubicBezTo>
                    <a:pt x="281" y="370"/>
                    <a:pt x="283" y="372"/>
                    <a:pt x="285" y="373"/>
                  </a:cubicBezTo>
                  <a:cubicBezTo>
                    <a:pt x="286" y="374"/>
                    <a:pt x="287" y="375"/>
                    <a:pt x="288" y="376"/>
                  </a:cubicBezTo>
                  <a:cubicBezTo>
                    <a:pt x="289" y="376"/>
                    <a:pt x="290" y="377"/>
                    <a:pt x="290" y="378"/>
                  </a:cubicBezTo>
                  <a:cubicBezTo>
                    <a:pt x="291" y="378"/>
                    <a:pt x="292" y="378"/>
                    <a:pt x="292" y="378"/>
                  </a:cubicBezTo>
                  <a:cubicBezTo>
                    <a:pt x="292" y="378"/>
                    <a:pt x="292" y="379"/>
                    <a:pt x="292" y="379"/>
                  </a:cubicBezTo>
                  <a:cubicBezTo>
                    <a:pt x="293" y="379"/>
                    <a:pt x="293" y="380"/>
                    <a:pt x="293" y="380"/>
                  </a:cubicBezTo>
                  <a:cubicBezTo>
                    <a:pt x="294" y="380"/>
                    <a:pt x="294" y="381"/>
                    <a:pt x="295" y="381"/>
                  </a:cubicBezTo>
                  <a:cubicBezTo>
                    <a:pt x="296" y="382"/>
                    <a:pt x="300" y="384"/>
                    <a:pt x="298" y="386"/>
                  </a:cubicBezTo>
                  <a:cubicBezTo>
                    <a:pt x="298" y="386"/>
                    <a:pt x="298" y="386"/>
                    <a:pt x="297" y="386"/>
                  </a:cubicBezTo>
                  <a:cubicBezTo>
                    <a:pt x="297" y="386"/>
                    <a:pt x="298" y="387"/>
                    <a:pt x="298" y="387"/>
                  </a:cubicBezTo>
                  <a:cubicBezTo>
                    <a:pt x="297" y="388"/>
                    <a:pt x="297" y="387"/>
                    <a:pt x="298" y="388"/>
                  </a:cubicBezTo>
                  <a:cubicBezTo>
                    <a:pt x="298" y="389"/>
                    <a:pt x="297" y="390"/>
                    <a:pt x="297" y="390"/>
                  </a:cubicBezTo>
                  <a:cubicBezTo>
                    <a:pt x="297" y="391"/>
                    <a:pt x="298" y="391"/>
                    <a:pt x="297" y="392"/>
                  </a:cubicBezTo>
                  <a:cubicBezTo>
                    <a:pt x="296" y="393"/>
                    <a:pt x="297" y="394"/>
                    <a:pt x="297" y="396"/>
                  </a:cubicBezTo>
                  <a:cubicBezTo>
                    <a:pt x="297" y="396"/>
                    <a:pt x="298" y="397"/>
                    <a:pt x="297" y="397"/>
                  </a:cubicBezTo>
                  <a:cubicBezTo>
                    <a:pt x="297" y="397"/>
                    <a:pt x="297" y="396"/>
                    <a:pt x="297" y="396"/>
                  </a:cubicBezTo>
                  <a:cubicBezTo>
                    <a:pt x="296" y="397"/>
                    <a:pt x="298" y="398"/>
                    <a:pt x="299" y="399"/>
                  </a:cubicBezTo>
                  <a:cubicBezTo>
                    <a:pt x="299" y="399"/>
                    <a:pt x="300" y="399"/>
                    <a:pt x="300" y="400"/>
                  </a:cubicBezTo>
                  <a:cubicBezTo>
                    <a:pt x="301" y="401"/>
                    <a:pt x="301" y="402"/>
                    <a:pt x="302" y="403"/>
                  </a:cubicBezTo>
                  <a:cubicBezTo>
                    <a:pt x="302" y="403"/>
                    <a:pt x="302" y="403"/>
                    <a:pt x="302" y="403"/>
                  </a:cubicBezTo>
                  <a:cubicBezTo>
                    <a:pt x="302" y="403"/>
                    <a:pt x="302" y="403"/>
                    <a:pt x="302" y="403"/>
                  </a:cubicBezTo>
                  <a:cubicBezTo>
                    <a:pt x="302" y="403"/>
                    <a:pt x="302" y="403"/>
                    <a:pt x="302" y="404"/>
                  </a:cubicBezTo>
                  <a:cubicBezTo>
                    <a:pt x="303" y="404"/>
                    <a:pt x="303" y="404"/>
                    <a:pt x="303" y="405"/>
                  </a:cubicBezTo>
                  <a:cubicBezTo>
                    <a:pt x="303" y="406"/>
                    <a:pt x="305" y="407"/>
                    <a:pt x="305" y="408"/>
                  </a:cubicBezTo>
                  <a:cubicBezTo>
                    <a:pt x="306" y="408"/>
                    <a:pt x="306" y="408"/>
                    <a:pt x="306" y="408"/>
                  </a:cubicBezTo>
                  <a:cubicBezTo>
                    <a:pt x="307" y="408"/>
                    <a:pt x="307" y="408"/>
                    <a:pt x="307" y="408"/>
                  </a:cubicBezTo>
                  <a:cubicBezTo>
                    <a:pt x="307" y="408"/>
                    <a:pt x="310" y="409"/>
                    <a:pt x="309" y="409"/>
                  </a:cubicBezTo>
                  <a:cubicBezTo>
                    <a:pt x="308" y="410"/>
                    <a:pt x="308" y="409"/>
                    <a:pt x="307" y="409"/>
                  </a:cubicBezTo>
                  <a:cubicBezTo>
                    <a:pt x="307" y="409"/>
                    <a:pt x="307" y="409"/>
                    <a:pt x="307" y="409"/>
                  </a:cubicBezTo>
                  <a:cubicBezTo>
                    <a:pt x="306" y="410"/>
                    <a:pt x="306" y="410"/>
                    <a:pt x="307" y="410"/>
                  </a:cubicBezTo>
                  <a:cubicBezTo>
                    <a:pt x="307" y="410"/>
                    <a:pt x="307" y="410"/>
                    <a:pt x="307" y="411"/>
                  </a:cubicBezTo>
                  <a:cubicBezTo>
                    <a:pt x="307" y="411"/>
                    <a:pt x="307" y="411"/>
                    <a:pt x="307" y="411"/>
                  </a:cubicBezTo>
                  <a:cubicBezTo>
                    <a:pt x="307" y="411"/>
                    <a:pt x="307" y="411"/>
                    <a:pt x="307" y="412"/>
                  </a:cubicBezTo>
                  <a:cubicBezTo>
                    <a:pt x="308" y="412"/>
                    <a:pt x="308" y="412"/>
                    <a:pt x="308" y="412"/>
                  </a:cubicBezTo>
                  <a:cubicBezTo>
                    <a:pt x="308" y="413"/>
                    <a:pt x="309" y="414"/>
                    <a:pt x="309" y="414"/>
                  </a:cubicBezTo>
                  <a:cubicBezTo>
                    <a:pt x="310" y="414"/>
                    <a:pt x="309" y="414"/>
                    <a:pt x="310" y="413"/>
                  </a:cubicBezTo>
                  <a:cubicBezTo>
                    <a:pt x="311" y="413"/>
                    <a:pt x="310" y="414"/>
                    <a:pt x="312" y="414"/>
                  </a:cubicBezTo>
                  <a:cubicBezTo>
                    <a:pt x="312" y="414"/>
                    <a:pt x="313" y="414"/>
                    <a:pt x="313" y="414"/>
                  </a:cubicBezTo>
                  <a:cubicBezTo>
                    <a:pt x="313" y="414"/>
                    <a:pt x="313" y="414"/>
                    <a:pt x="313" y="414"/>
                  </a:cubicBezTo>
                  <a:cubicBezTo>
                    <a:pt x="313" y="414"/>
                    <a:pt x="313" y="414"/>
                    <a:pt x="314" y="414"/>
                  </a:cubicBezTo>
                  <a:cubicBezTo>
                    <a:pt x="315" y="414"/>
                    <a:pt x="315" y="414"/>
                    <a:pt x="316" y="414"/>
                  </a:cubicBezTo>
                  <a:cubicBezTo>
                    <a:pt x="316" y="414"/>
                    <a:pt x="317" y="413"/>
                    <a:pt x="317" y="414"/>
                  </a:cubicBezTo>
                  <a:cubicBezTo>
                    <a:pt x="318" y="414"/>
                    <a:pt x="318" y="414"/>
                    <a:pt x="318" y="415"/>
                  </a:cubicBezTo>
                  <a:cubicBezTo>
                    <a:pt x="319" y="414"/>
                    <a:pt x="319" y="414"/>
                    <a:pt x="320" y="415"/>
                  </a:cubicBezTo>
                  <a:cubicBezTo>
                    <a:pt x="320" y="415"/>
                    <a:pt x="322" y="415"/>
                    <a:pt x="322" y="416"/>
                  </a:cubicBezTo>
                  <a:cubicBezTo>
                    <a:pt x="323" y="417"/>
                    <a:pt x="321" y="416"/>
                    <a:pt x="321" y="416"/>
                  </a:cubicBezTo>
                  <a:cubicBezTo>
                    <a:pt x="320" y="416"/>
                    <a:pt x="321" y="417"/>
                    <a:pt x="320" y="418"/>
                  </a:cubicBezTo>
                  <a:cubicBezTo>
                    <a:pt x="320" y="418"/>
                    <a:pt x="318" y="416"/>
                    <a:pt x="318" y="416"/>
                  </a:cubicBezTo>
                  <a:cubicBezTo>
                    <a:pt x="317" y="416"/>
                    <a:pt x="317" y="416"/>
                    <a:pt x="316" y="415"/>
                  </a:cubicBezTo>
                  <a:cubicBezTo>
                    <a:pt x="315" y="415"/>
                    <a:pt x="314" y="414"/>
                    <a:pt x="313" y="415"/>
                  </a:cubicBezTo>
                  <a:cubicBezTo>
                    <a:pt x="312" y="416"/>
                    <a:pt x="312" y="415"/>
                    <a:pt x="311" y="415"/>
                  </a:cubicBezTo>
                  <a:cubicBezTo>
                    <a:pt x="310" y="415"/>
                    <a:pt x="309" y="418"/>
                    <a:pt x="309" y="419"/>
                  </a:cubicBezTo>
                  <a:cubicBezTo>
                    <a:pt x="309" y="419"/>
                    <a:pt x="311" y="421"/>
                    <a:pt x="311" y="421"/>
                  </a:cubicBezTo>
                  <a:cubicBezTo>
                    <a:pt x="312" y="422"/>
                    <a:pt x="313" y="422"/>
                    <a:pt x="312" y="423"/>
                  </a:cubicBezTo>
                  <a:cubicBezTo>
                    <a:pt x="311" y="425"/>
                    <a:pt x="312" y="425"/>
                    <a:pt x="312" y="426"/>
                  </a:cubicBezTo>
                  <a:cubicBezTo>
                    <a:pt x="313" y="427"/>
                    <a:pt x="312" y="427"/>
                    <a:pt x="313" y="427"/>
                  </a:cubicBezTo>
                  <a:cubicBezTo>
                    <a:pt x="313" y="427"/>
                    <a:pt x="313" y="428"/>
                    <a:pt x="313" y="428"/>
                  </a:cubicBezTo>
                  <a:cubicBezTo>
                    <a:pt x="315" y="429"/>
                    <a:pt x="314" y="426"/>
                    <a:pt x="314" y="425"/>
                  </a:cubicBezTo>
                  <a:cubicBezTo>
                    <a:pt x="315" y="425"/>
                    <a:pt x="317" y="428"/>
                    <a:pt x="317" y="428"/>
                  </a:cubicBezTo>
                  <a:cubicBezTo>
                    <a:pt x="317" y="429"/>
                    <a:pt x="317" y="430"/>
                    <a:pt x="318" y="430"/>
                  </a:cubicBezTo>
                  <a:cubicBezTo>
                    <a:pt x="318" y="430"/>
                    <a:pt x="318" y="429"/>
                    <a:pt x="318" y="429"/>
                  </a:cubicBezTo>
                  <a:cubicBezTo>
                    <a:pt x="318" y="428"/>
                    <a:pt x="319" y="427"/>
                    <a:pt x="319" y="427"/>
                  </a:cubicBezTo>
                  <a:cubicBezTo>
                    <a:pt x="320" y="427"/>
                    <a:pt x="320" y="427"/>
                    <a:pt x="320" y="428"/>
                  </a:cubicBezTo>
                  <a:cubicBezTo>
                    <a:pt x="320" y="428"/>
                    <a:pt x="320" y="428"/>
                    <a:pt x="320" y="429"/>
                  </a:cubicBezTo>
                  <a:cubicBezTo>
                    <a:pt x="320" y="429"/>
                    <a:pt x="321" y="429"/>
                    <a:pt x="321" y="429"/>
                  </a:cubicBezTo>
                  <a:cubicBezTo>
                    <a:pt x="321" y="430"/>
                    <a:pt x="322" y="431"/>
                    <a:pt x="322" y="431"/>
                  </a:cubicBezTo>
                  <a:cubicBezTo>
                    <a:pt x="322" y="430"/>
                    <a:pt x="322" y="430"/>
                    <a:pt x="322" y="429"/>
                  </a:cubicBezTo>
                  <a:cubicBezTo>
                    <a:pt x="321" y="428"/>
                    <a:pt x="322" y="426"/>
                    <a:pt x="321" y="425"/>
                  </a:cubicBezTo>
                  <a:cubicBezTo>
                    <a:pt x="320" y="425"/>
                    <a:pt x="319" y="422"/>
                    <a:pt x="320" y="421"/>
                  </a:cubicBezTo>
                  <a:cubicBezTo>
                    <a:pt x="320" y="421"/>
                    <a:pt x="321" y="421"/>
                    <a:pt x="322" y="422"/>
                  </a:cubicBezTo>
                  <a:cubicBezTo>
                    <a:pt x="323" y="423"/>
                    <a:pt x="321" y="424"/>
                    <a:pt x="323" y="422"/>
                  </a:cubicBezTo>
                  <a:cubicBezTo>
                    <a:pt x="323" y="422"/>
                    <a:pt x="324" y="422"/>
                    <a:pt x="324" y="422"/>
                  </a:cubicBezTo>
                  <a:cubicBezTo>
                    <a:pt x="324" y="421"/>
                    <a:pt x="323" y="421"/>
                    <a:pt x="323" y="421"/>
                  </a:cubicBezTo>
                  <a:cubicBezTo>
                    <a:pt x="322" y="421"/>
                    <a:pt x="322" y="420"/>
                    <a:pt x="322" y="419"/>
                  </a:cubicBezTo>
                  <a:cubicBezTo>
                    <a:pt x="322" y="418"/>
                    <a:pt x="320" y="418"/>
                    <a:pt x="322" y="417"/>
                  </a:cubicBezTo>
                  <a:cubicBezTo>
                    <a:pt x="323" y="417"/>
                    <a:pt x="324" y="417"/>
                    <a:pt x="325" y="417"/>
                  </a:cubicBezTo>
                  <a:cubicBezTo>
                    <a:pt x="325" y="417"/>
                    <a:pt x="325" y="417"/>
                    <a:pt x="326" y="418"/>
                  </a:cubicBezTo>
                  <a:cubicBezTo>
                    <a:pt x="326" y="418"/>
                    <a:pt x="327" y="418"/>
                    <a:pt x="327" y="419"/>
                  </a:cubicBezTo>
                  <a:cubicBezTo>
                    <a:pt x="327" y="419"/>
                    <a:pt x="328" y="420"/>
                    <a:pt x="328" y="420"/>
                  </a:cubicBezTo>
                  <a:cubicBezTo>
                    <a:pt x="329" y="419"/>
                    <a:pt x="328" y="418"/>
                    <a:pt x="328" y="418"/>
                  </a:cubicBezTo>
                  <a:cubicBezTo>
                    <a:pt x="328" y="417"/>
                    <a:pt x="328" y="417"/>
                    <a:pt x="328" y="416"/>
                  </a:cubicBezTo>
                  <a:cubicBezTo>
                    <a:pt x="328" y="414"/>
                    <a:pt x="326" y="415"/>
                    <a:pt x="325" y="414"/>
                  </a:cubicBezTo>
                  <a:cubicBezTo>
                    <a:pt x="325" y="413"/>
                    <a:pt x="325" y="413"/>
                    <a:pt x="325" y="413"/>
                  </a:cubicBezTo>
                  <a:cubicBezTo>
                    <a:pt x="324" y="412"/>
                    <a:pt x="322" y="412"/>
                    <a:pt x="322" y="411"/>
                  </a:cubicBezTo>
                  <a:cubicBezTo>
                    <a:pt x="321" y="411"/>
                    <a:pt x="320" y="410"/>
                    <a:pt x="320" y="410"/>
                  </a:cubicBezTo>
                  <a:cubicBezTo>
                    <a:pt x="319" y="410"/>
                    <a:pt x="319" y="410"/>
                    <a:pt x="319" y="410"/>
                  </a:cubicBezTo>
                  <a:cubicBezTo>
                    <a:pt x="318" y="410"/>
                    <a:pt x="318" y="410"/>
                    <a:pt x="318" y="409"/>
                  </a:cubicBezTo>
                  <a:cubicBezTo>
                    <a:pt x="321" y="409"/>
                    <a:pt x="321" y="409"/>
                    <a:pt x="320" y="407"/>
                  </a:cubicBezTo>
                  <a:cubicBezTo>
                    <a:pt x="320" y="405"/>
                    <a:pt x="322" y="405"/>
                    <a:pt x="322" y="407"/>
                  </a:cubicBezTo>
                  <a:cubicBezTo>
                    <a:pt x="322" y="407"/>
                    <a:pt x="322" y="407"/>
                    <a:pt x="322" y="407"/>
                  </a:cubicBezTo>
                  <a:cubicBezTo>
                    <a:pt x="322" y="408"/>
                    <a:pt x="324" y="406"/>
                    <a:pt x="323" y="405"/>
                  </a:cubicBezTo>
                  <a:cubicBezTo>
                    <a:pt x="322" y="404"/>
                    <a:pt x="321" y="404"/>
                    <a:pt x="321" y="403"/>
                  </a:cubicBezTo>
                  <a:cubicBezTo>
                    <a:pt x="320" y="403"/>
                    <a:pt x="320" y="402"/>
                    <a:pt x="320" y="401"/>
                  </a:cubicBezTo>
                  <a:cubicBezTo>
                    <a:pt x="319" y="401"/>
                    <a:pt x="319" y="400"/>
                    <a:pt x="319" y="400"/>
                  </a:cubicBezTo>
                  <a:cubicBezTo>
                    <a:pt x="318" y="398"/>
                    <a:pt x="319" y="398"/>
                    <a:pt x="319" y="397"/>
                  </a:cubicBezTo>
                  <a:cubicBezTo>
                    <a:pt x="319" y="396"/>
                    <a:pt x="319" y="396"/>
                    <a:pt x="318" y="396"/>
                  </a:cubicBezTo>
                  <a:cubicBezTo>
                    <a:pt x="318" y="396"/>
                    <a:pt x="320" y="394"/>
                    <a:pt x="320" y="394"/>
                  </a:cubicBezTo>
                  <a:cubicBezTo>
                    <a:pt x="322" y="394"/>
                    <a:pt x="320" y="395"/>
                    <a:pt x="320" y="396"/>
                  </a:cubicBezTo>
                  <a:cubicBezTo>
                    <a:pt x="320" y="396"/>
                    <a:pt x="320" y="396"/>
                    <a:pt x="321" y="396"/>
                  </a:cubicBezTo>
                  <a:cubicBezTo>
                    <a:pt x="321" y="397"/>
                    <a:pt x="322" y="397"/>
                    <a:pt x="322" y="397"/>
                  </a:cubicBezTo>
                  <a:cubicBezTo>
                    <a:pt x="323" y="398"/>
                    <a:pt x="323" y="399"/>
                    <a:pt x="324" y="400"/>
                  </a:cubicBezTo>
                  <a:cubicBezTo>
                    <a:pt x="324" y="400"/>
                    <a:pt x="325" y="401"/>
                    <a:pt x="326" y="401"/>
                  </a:cubicBezTo>
                  <a:cubicBezTo>
                    <a:pt x="325" y="400"/>
                    <a:pt x="323" y="399"/>
                    <a:pt x="324" y="398"/>
                  </a:cubicBezTo>
                  <a:cubicBezTo>
                    <a:pt x="324" y="397"/>
                    <a:pt x="326" y="399"/>
                    <a:pt x="326" y="399"/>
                  </a:cubicBezTo>
                  <a:cubicBezTo>
                    <a:pt x="330" y="401"/>
                    <a:pt x="326" y="398"/>
                    <a:pt x="326" y="397"/>
                  </a:cubicBezTo>
                  <a:cubicBezTo>
                    <a:pt x="326" y="396"/>
                    <a:pt x="327" y="397"/>
                    <a:pt x="328" y="397"/>
                  </a:cubicBezTo>
                  <a:cubicBezTo>
                    <a:pt x="328" y="397"/>
                    <a:pt x="330" y="398"/>
                    <a:pt x="330" y="399"/>
                  </a:cubicBezTo>
                  <a:cubicBezTo>
                    <a:pt x="331" y="399"/>
                    <a:pt x="330" y="398"/>
                    <a:pt x="330" y="398"/>
                  </a:cubicBezTo>
                  <a:cubicBezTo>
                    <a:pt x="330" y="397"/>
                    <a:pt x="328" y="396"/>
                    <a:pt x="328" y="396"/>
                  </a:cubicBezTo>
                  <a:cubicBezTo>
                    <a:pt x="328" y="396"/>
                    <a:pt x="328" y="397"/>
                    <a:pt x="327" y="396"/>
                  </a:cubicBezTo>
                  <a:cubicBezTo>
                    <a:pt x="326" y="396"/>
                    <a:pt x="328" y="395"/>
                    <a:pt x="327" y="395"/>
                  </a:cubicBezTo>
                  <a:cubicBezTo>
                    <a:pt x="326" y="394"/>
                    <a:pt x="326" y="395"/>
                    <a:pt x="326" y="393"/>
                  </a:cubicBezTo>
                  <a:cubicBezTo>
                    <a:pt x="326" y="392"/>
                    <a:pt x="327" y="393"/>
                    <a:pt x="328" y="393"/>
                  </a:cubicBezTo>
                  <a:cubicBezTo>
                    <a:pt x="329" y="393"/>
                    <a:pt x="329" y="393"/>
                    <a:pt x="330" y="393"/>
                  </a:cubicBezTo>
                  <a:cubicBezTo>
                    <a:pt x="331" y="392"/>
                    <a:pt x="330" y="391"/>
                    <a:pt x="331" y="391"/>
                  </a:cubicBezTo>
                  <a:cubicBezTo>
                    <a:pt x="332" y="391"/>
                    <a:pt x="332" y="392"/>
                    <a:pt x="333" y="392"/>
                  </a:cubicBezTo>
                  <a:cubicBezTo>
                    <a:pt x="333" y="392"/>
                    <a:pt x="334" y="392"/>
                    <a:pt x="334" y="392"/>
                  </a:cubicBezTo>
                  <a:cubicBezTo>
                    <a:pt x="334" y="391"/>
                    <a:pt x="334" y="391"/>
                    <a:pt x="335" y="391"/>
                  </a:cubicBezTo>
                  <a:cubicBezTo>
                    <a:pt x="335" y="391"/>
                    <a:pt x="339" y="392"/>
                    <a:pt x="340" y="392"/>
                  </a:cubicBezTo>
                  <a:cubicBezTo>
                    <a:pt x="340" y="392"/>
                    <a:pt x="342" y="392"/>
                    <a:pt x="342" y="393"/>
                  </a:cubicBezTo>
                  <a:cubicBezTo>
                    <a:pt x="342" y="393"/>
                    <a:pt x="342" y="393"/>
                    <a:pt x="342" y="393"/>
                  </a:cubicBezTo>
                  <a:cubicBezTo>
                    <a:pt x="343" y="393"/>
                    <a:pt x="343" y="392"/>
                    <a:pt x="343" y="392"/>
                  </a:cubicBezTo>
                  <a:cubicBezTo>
                    <a:pt x="345" y="391"/>
                    <a:pt x="342" y="389"/>
                    <a:pt x="345" y="388"/>
                  </a:cubicBezTo>
                  <a:cubicBezTo>
                    <a:pt x="346" y="388"/>
                    <a:pt x="346" y="387"/>
                    <a:pt x="345" y="386"/>
                  </a:cubicBezTo>
                  <a:cubicBezTo>
                    <a:pt x="345" y="385"/>
                    <a:pt x="344" y="385"/>
                    <a:pt x="343" y="384"/>
                  </a:cubicBezTo>
                  <a:cubicBezTo>
                    <a:pt x="343" y="384"/>
                    <a:pt x="344" y="384"/>
                    <a:pt x="345" y="384"/>
                  </a:cubicBezTo>
                  <a:cubicBezTo>
                    <a:pt x="345" y="383"/>
                    <a:pt x="345" y="383"/>
                    <a:pt x="345" y="383"/>
                  </a:cubicBezTo>
                  <a:cubicBezTo>
                    <a:pt x="346" y="382"/>
                    <a:pt x="348" y="383"/>
                    <a:pt x="349" y="381"/>
                  </a:cubicBezTo>
                  <a:cubicBezTo>
                    <a:pt x="349" y="381"/>
                    <a:pt x="350" y="381"/>
                    <a:pt x="350" y="381"/>
                  </a:cubicBezTo>
                  <a:cubicBezTo>
                    <a:pt x="351" y="381"/>
                    <a:pt x="351" y="382"/>
                    <a:pt x="351" y="382"/>
                  </a:cubicBezTo>
                  <a:cubicBezTo>
                    <a:pt x="352" y="383"/>
                    <a:pt x="352" y="383"/>
                    <a:pt x="352" y="383"/>
                  </a:cubicBezTo>
                  <a:cubicBezTo>
                    <a:pt x="352" y="383"/>
                    <a:pt x="352" y="382"/>
                    <a:pt x="353" y="382"/>
                  </a:cubicBezTo>
                  <a:cubicBezTo>
                    <a:pt x="353" y="382"/>
                    <a:pt x="353" y="382"/>
                    <a:pt x="353" y="382"/>
                  </a:cubicBezTo>
                  <a:cubicBezTo>
                    <a:pt x="354" y="382"/>
                    <a:pt x="354" y="382"/>
                    <a:pt x="355" y="382"/>
                  </a:cubicBezTo>
                  <a:cubicBezTo>
                    <a:pt x="355" y="381"/>
                    <a:pt x="354" y="381"/>
                    <a:pt x="354" y="380"/>
                  </a:cubicBezTo>
                  <a:cubicBezTo>
                    <a:pt x="353" y="379"/>
                    <a:pt x="352" y="379"/>
                    <a:pt x="351" y="378"/>
                  </a:cubicBezTo>
                  <a:cubicBezTo>
                    <a:pt x="351" y="378"/>
                    <a:pt x="351" y="377"/>
                    <a:pt x="352" y="377"/>
                  </a:cubicBezTo>
                  <a:cubicBezTo>
                    <a:pt x="352" y="377"/>
                    <a:pt x="353" y="376"/>
                    <a:pt x="353" y="376"/>
                  </a:cubicBezTo>
                  <a:cubicBezTo>
                    <a:pt x="353" y="376"/>
                    <a:pt x="354" y="375"/>
                    <a:pt x="354" y="375"/>
                  </a:cubicBezTo>
                  <a:cubicBezTo>
                    <a:pt x="355" y="372"/>
                    <a:pt x="354" y="369"/>
                    <a:pt x="358" y="369"/>
                  </a:cubicBezTo>
                  <a:cubicBezTo>
                    <a:pt x="360" y="369"/>
                    <a:pt x="359" y="367"/>
                    <a:pt x="359" y="366"/>
                  </a:cubicBezTo>
                  <a:cubicBezTo>
                    <a:pt x="359" y="366"/>
                    <a:pt x="359" y="365"/>
                    <a:pt x="359" y="365"/>
                  </a:cubicBezTo>
                  <a:cubicBezTo>
                    <a:pt x="359" y="364"/>
                    <a:pt x="359" y="364"/>
                    <a:pt x="359" y="363"/>
                  </a:cubicBezTo>
                  <a:cubicBezTo>
                    <a:pt x="359" y="362"/>
                    <a:pt x="359" y="361"/>
                    <a:pt x="360" y="360"/>
                  </a:cubicBezTo>
                  <a:cubicBezTo>
                    <a:pt x="360" y="359"/>
                    <a:pt x="361" y="359"/>
                    <a:pt x="361" y="358"/>
                  </a:cubicBezTo>
                  <a:cubicBezTo>
                    <a:pt x="360" y="358"/>
                    <a:pt x="360" y="359"/>
                    <a:pt x="360" y="358"/>
                  </a:cubicBezTo>
                  <a:cubicBezTo>
                    <a:pt x="360" y="358"/>
                    <a:pt x="361" y="356"/>
                    <a:pt x="361" y="356"/>
                  </a:cubicBezTo>
                  <a:cubicBezTo>
                    <a:pt x="361" y="355"/>
                    <a:pt x="361" y="353"/>
                    <a:pt x="362" y="354"/>
                  </a:cubicBezTo>
                  <a:cubicBezTo>
                    <a:pt x="363" y="355"/>
                    <a:pt x="363" y="357"/>
                    <a:pt x="365" y="356"/>
                  </a:cubicBezTo>
                  <a:cubicBezTo>
                    <a:pt x="366" y="355"/>
                    <a:pt x="367" y="351"/>
                    <a:pt x="367" y="350"/>
                  </a:cubicBezTo>
                  <a:cubicBezTo>
                    <a:pt x="366" y="350"/>
                    <a:pt x="366" y="350"/>
                    <a:pt x="366" y="350"/>
                  </a:cubicBezTo>
                  <a:cubicBezTo>
                    <a:pt x="365" y="349"/>
                    <a:pt x="365" y="345"/>
                    <a:pt x="367" y="348"/>
                  </a:cubicBezTo>
                  <a:cubicBezTo>
                    <a:pt x="367" y="347"/>
                    <a:pt x="368" y="346"/>
                    <a:pt x="368" y="346"/>
                  </a:cubicBezTo>
                  <a:cubicBezTo>
                    <a:pt x="371" y="345"/>
                    <a:pt x="373" y="342"/>
                    <a:pt x="373" y="339"/>
                  </a:cubicBezTo>
                  <a:cubicBezTo>
                    <a:pt x="374" y="339"/>
                    <a:pt x="375" y="339"/>
                    <a:pt x="375" y="339"/>
                  </a:cubicBezTo>
                  <a:cubicBezTo>
                    <a:pt x="376" y="338"/>
                    <a:pt x="379" y="339"/>
                    <a:pt x="380" y="338"/>
                  </a:cubicBezTo>
                  <a:cubicBezTo>
                    <a:pt x="381" y="337"/>
                    <a:pt x="380" y="335"/>
                    <a:pt x="380" y="334"/>
                  </a:cubicBezTo>
                  <a:cubicBezTo>
                    <a:pt x="382" y="335"/>
                    <a:pt x="380" y="337"/>
                    <a:pt x="381" y="338"/>
                  </a:cubicBezTo>
                  <a:cubicBezTo>
                    <a:pt x="382" y="340"/>
                    <a:pt x="384" y="338"/>
                    <a:pt x="386" y="339"/>
                  </a:cubicBezTo>
                  <a:cubicBezTo>
                    <a:pt x="384" y="340"/>
                    <a:pt x="384" y="340"/>
                    <a:pt x="382" y="339"/>
                  </a:cubicBezTo>
                  <a:cubicBezTo>
                    <a:pt x="381" y="339"/>
                    <a:pt x="379" y="338"/>
                    <a:pt x="378" y="339"/>
                  </a:cubicBezTo>
                  <a:cubicBezTo>
                    <a:pt x="377" y="340"/>
                    <a:pt x="380" y="340"/>
                    <a:pt x="381" y="340"/>
                  </a:cubicBezTo>
                  <a:cubicBezTo>
                    <a:pt x="382" y="341"/>
                    <a:pt x="381" y="340"/>
                    <a:pt x="380" y="341"/>
                  </a:cubicBezTo>
                  <a:cubicBezTo>
                    <a:pt x="380" y="342"/>
                    <a:pt x="382" y="342"/>
                    <a:pt x="382" y="342"/>
                  </a:cubicBezTo>
                  <a:cubicBezTo>
                    <a:pt x="382" y="342"/>
                    <a:pt x="383" y="342"/>
                    <a:pt x="383" y="343"/>
                  </a:cubicBezTo>
                  <a:cubicBezTo>
                    <a:pt x="383" y="343"/>
                    <a:pt x="383" y="343"/>
                    <a:pt x="384" y="343"/>
                  </a:cubicBezTo>
                  <a:cubicBezTo>
                    <a:pt x="384" y="344"/>
                    <a:pt x="385" y="344"/>
                    <a:pt x="386" y="344"/>
                  </a:cubicBezTo>
                  <a:cubicBezTo>
                    <a:pt x="387" y="343"/>
                    <a:pt x="388" y="343"/>
                    <a:pt x="389" y="343"/>
                  </a:cubicBezTo>
                  <a:cubicBezTo>
                    <a:pt x="389" y="343"/>
                    <a:pt x="389" y="343"/>
                    <a:pt x="390" y="343"/>
                  </a:cubicBezTo>
                  <a:cubicBezTo>
                    <a:pt x="390" y="343"/>
                    <a:pt x="390" y="343"/>
                    <a:pt x="390" y="343"/>
                  </a:cubicBezTo>
                  <a:cubicBezTo>
                    <a:pt x="391" y="343"/>
                    <a:pt x="391" y="344"/>
                    <a:pt x="391" y="344"/>
                  </a:cubicBezTo>
                  <a:cubicBezTo>
                    <a:pt x="392" y="344"/>
                    <a:pt x="392" y="343"/>
                    <a:pt x="393" y="343"/>
                  </a:cubicBezTo>
                  <a:cubicBezTo>
                    <a:pt x="394" y="344"/>
                    <a:pt x="393" y="345"/>
                    <a:pt x="393" y="346"/>
                  </a:cubicBezTo>
                  <a:cubicBezTo>
                    <a:pt x="392" y="346"/>
                    <a:pt x="391" y="346"/>
                    <a:pt x="391" y="347"/>
                  </a:cubicBezTo>
                  <a:cubicBezTo>
                    <a:pt x="390" y="347"/>
                    <a:pt x="388" y="347"/>
                    <a:pt x="388" y="348"/>
                  </a:cubicBezTo>
                  <a:cubicBezTo>
                    <a:pt x="387" y="349"/>
                    <a:pt x="387" y="349"/>
                    <a:pt x="386" y="349"/>
                  </a:cubicBezTo>
                  <a:cubicBezTo>
                    <a:pt x="384" y="350"/>
                    <a:pt x="385" y="351"/>
                    <a:pt x="387" y="351"/>
                  </a:cubicBezTo>
                  <a:cubicBezTo>
                    <a:pt x="388" y="351"/>
                    <a:pt x="388" y="351"/>
                    <a:pt x="389" y="351"/>
                  </a:cubicBezTo>
                  <a:cubicBezTo>
                    <a:pt x="389" y="352"/>
                    <a:pt x="390" y="352"/>
                    <a:pt x="390" y="352"/>
                  </a:cubicBezTo>
                  <a:cubicBezTo>
                    <a:pt x="390" y="353"/>
                    <a:pt x="391" y="353"/>
                    <a:pt x="391" y="353"/>
                  </a:cubicBezTo>
                  <a:cubicBezTo>
                    <a:pt x="392" y="353"/>
                    <a:pt x="393" y="354"/>
                    <a:pt x="393" y="355"/>
                  </a:cubicBezTo>
                  <a:cubicBezTo>
                    <a:pt x="393" y="356"/>
                    <a:pt x="392" y="356"/>
                    <a:pt x="392" y="357"/>
                  </a:cubicBezTo>
                  <a:cubicBezTo>
                    <a:pt x="392" y="357"/>
                    <a:pt x="392" y="357"/>
                    <a:pt x="392" y="358"/>
                  </a:cubicBezTo>
                  <a:cubicBezTo>
                    <a:pt x="392" y="358"/>
                    <a:pt x="390" y="358"/>
                    <a:pt x="392" y="359"/>
                  </a:cubicBezTo>
                  <a:cubicBezTo>
                    <a:pt x="392" y="359"/>
                    <a:pt x="393" y="359"/>
                    <a:pt x="393" y="360"/>
                  </a:cubicBezTo>
                  <a:cubicBezTo>
                    <a:pt x="396" y="361"/>
                    <a:pt x="397" y="357"/>
                    <a:pt x="399" y="356"/>
                  </a:cubicBezTo>
                  <a:cubicBezTo>
                    <a:pt x="400" y="356"/>
                    <a:pt x="402" y="356"/>
                    <a:pt x="403" y="356"/>
                  </a:cubicBezTo>
                  <a:cubicBezTo>
                    <a:pt x="403" y="356"/>
                    <a:pt x="403" y="355"/>
                    <a:pt x="403" y="355"/>
                  </a:cubicBezTo>
                  <a:cubicBezTo>
                    <a:pt x="404" y="355"/>
                    <a:pt x="404" y="355"/>
                    <a:pt x="405" y="354"/>
                  </a:cubicBezTo>
                  <a:cubicBezTo>
                    <a:pt x="406" y="352"/>
                    <a:pt x="407" y="354"/>
                    <a:pt x="409" y="354"/>
                  </a:cubicBezTo>
                  <a:cubicBezTo>
                    <a:pt x="410" y="354"/>
                    <a:pt x="410" y="354"/>
                    <a:pt x="410" y="354"/>
                  </a:cubicBezTo>
                  <a:cubicBezTo>
                    <a:pt x="411" y="353"/>
                    <a:pt x="411" y="354"/>
                    <a:pt x="412" y="354"/>
                  </a:cubicBezTo>
                  <a:cubicBezTo>
                    <a:pt x="412" y="353"/>
                    <a:pt x="411" y="352"/>
                    <a:pt x="412" y="352"/>
                  </a:cubicBezTo>
                  <a:cubicBezTo>
                    <a:pt x="412" y="351"/>
                    <a:pt x="413" y="351"/>
                    <a:pt x="413" y="351"/>
                  </a:cubicBezTo>
                  <a:cubicBezTo>
                    <a:pt x="413" y="350"/>
                    <a:pt x="412" y="350"/>
                    <a:pt x="411" y="350"/>
                  </a:cubicBezTo>
                  <a:cubicBezTo>
                    <a:pt x="410" y="350"/>
                    <a:pt x="410" y="350"/>
                    <a:pt x="409" y="350"/>
                  </a:cubicBezTo>
                  <a:cubicBezTo>
                    <a:pt x="409" y="350"/>
                    <a:pt x="409" y="350"/>
                    <a:pt x="408" y="351"/>
                  </a:cubicBezTo>
                  <a:cubicBezTo>
                    <a:pt x="408" y="350"/>
                    <a:pt x="408" y="350"/>
                    <a:pt x="407" y="349"/>
                  </a:cubicBezTo>
                  <a:cubicBezTo>
                    <a:pt x="407" y="349"/>
                    <a:pt x="406" y="350"/>
                    <a:pt x="406" y="351"/>
                  </a:cubicBezTo>
                  <a:cubicBezTo>
                    <a:pt x="404" y="352"/>
                    <a:pt x="403" y="348"/>
                    <a:pt x="402" y="347"/>
                  </a:cubicBezTo>
                  <a:cubicBezTo>
                    <a:pt x="400" y="343"/>
                    <a:pt x="401" y="343"/>
                    <a:pt x="404" y="341"/>
                  </a:cubicBezTo>
                  <a:cubicBezTo>
                    <a:pt x="404" y="341"/>
                    <a:pt x="403" y="342"/>
                    <a:pt x="403" y="342"/>
                  </a:cubicBezTo>
                  <a:cubicBezTo>
                    <a:pt x="403" y="343"/>
                    <a:pt x="402" y="343"/>
                    <a:pt x="403" y="344"/>
                  </a:cubicBezTo>
                  <a:cubicBezTo>
                    <a:pt x="403" y="344"/>
                    <a:pt x="404" y="342"/>
                    <a:pt x="404" y="341"/>
                  </a:cubicBezTo>
                  <a:cubicBezTo>
                    <a:pt x="406" y="340"/>
                    <a:pt x="409" y="337"/>
                    <a:pt x="411" y="339"/>
                  </a:cubicBezTo>
                  <a:cubicBezTo>
                    <a:pt x="411" y="338"/>
                    <a:pt x="413" y="337"/>
                    <a:pt x="414" y="337"/>
                  </a:cubicBezTo>
                  <a:cubicBezTo>
                    <a:pt x="414" y="337"/>
                    <a:pt x="414" y="338"/>
                    <a:pt x="414" y="338"/>
                  </a:cubicBezTo>
                  <a:cubicBezTo>
                    <a:pt x="414" y="336"/>
                    <a:pt x="417" y="336"/>
                    <a:pt x="418" y="336"/>
                  </a:cubicBezTo>
                  <a:cubicBezTo>
                    <a:pt x="419" y="334"/>
                    <a:pt x="421" y="334"/>
                    <a:pt x="423" y="334"/>
                  </a:cubicBezTo>
                  <a:cubicBezTo>
                    <a:pt x="423" y="334"/>
                    <a:pt x="423" y="334"/>
                    <a:pt x="423" y="334"/>
                  </a:cubicBezTo>
                  <a:cubicBezTo>
                    <a:pt x="423" y="334"/>
                    <a:pt x="423" y="334"/>
                    <a:pt x="424" y="334"/>
                  </a:cubicBezTo>
                  <a:cubicBezTo>
                    <a:pt x="423" y="334"/>
                    <a:pt x="423" y="334"/>
                    <a:pt x="423" y="333"/>
                  </a:cubicBezTo>
                  <a:cubicBezTo>
                    <a:pt x="424" y="333"/>
                    <a:pt x="424" y="332"/>
                    <a:pt x="424" y="332"/>
                  </a:cubicBezTo>
                  <a:cubicBezTo>
                    <a:pt x="424" y="332"/>
                    <a:pt x="424" y="332"/>
                    <a:pt x="424" y="332"/>
                  </a:cubicBezTo>
                  <a:cubicBezTo>
                    <a:pt x="423" y="331"/>
                    <a:pt x="424" y="329"/>
                    <a:pt x="425" y="329"/>
                  </a:cubicBezTo>
                  <a:cubicBezTo>
                    <a:pt x="426" y="328"/>
                    <a:pt x="426" y="329"/>
                    <a:pt x="427" y="328"/>
                  </a:cubicBezTo>
                  <a:cubicBezTo>
                    <a:pt x="428" y="328"/>
                    <a:pt x="427" y="328"/>
                    <a:pt x="428" y="327"/>
                  </a:cubicBezTo>
                  <a:cubicBezTo>
                    <a:pt x="428" y="326"/>
                    <a:pt x="428" y="326"/>
                    <a:pt x="429" y="326"/>
                  </a:cubicBezTo>
                  <a:cubicBezTo>
                    <a:pt x="430" y="326"/>
                    <a:pt x="433" y="327"/>
                    <a:pt x="434" y="326"/>
                  </a:cubicBezTo>
                  <a:cubicBezTo>
                    <a:pt x="434" y="326"/>
                    <a:pt x="434" y="326"/>
                    <a:pt x="434" y="325"/>
                  </a:cubicBezTo>
                  <a:cubicBezTo>
                    <a:pt x="434" y="325"/>
                    <a:pt x="435" y="323"/>
                    <a:pt x="435" y="323"/>
                  </a:cubicBezTo>
                  <a:cubicBezTo>
                    <a:pt x="436" y="322"/>
                    <a:pt x="436" y="322"/>
                    <a:pt x="435" y="322"/>
                  </a:cubicBezTo>
                  <a:cubicBezTo>
                    <a:pt x="435" y="321"/>
                    <a:pt x="435" y="321"/>
                    <a:pt x="435" y="319"/>
                  </a:cubicBezTo>
                  <a:cubicBezTo>
                    <a:pt x="434" y="319"/>
                    <a:pt x="434" y="318"/>
                    <a:pt x="434" y="318"/>
                  </a:cubicBezTo>
                  <a:cubicBezTo>
                    <a:pt x="434" y="317"/>
                    <a:pt x="436" y="317"/>
                    <a:pt x="436" y="316"/>
                  </a:cubicBezTo>
                  <a:cubicBezTo>
                    <a:pt x="436" y="316"/>
                    <a:pt x="435" y="316"/>
                    <a:pt x="435" y="316"/>
                  </a:cubicBezTo>
                  <a:cubicBezTo>
                    <a:pt x="434" y="316"/>
                    <a:pt x="434" y="316"/>
                    <a:pt x="434" y="315"/>
                  </a:cubicBezTo>
                  <a:cubicBezTo>
                    <a:pt x="433" y="314"/>
                    <a:pt x="434" y="314"/>
                    <a:pt x="435" y="314"/>
                  </a:cubicBezTo>
                  <a:cubicBezTo>
                    <a:pt x="435" y="313"/>
                    <a:pt x="436" y="312"/>
                    <a:pt x="437" y="312"/>
                  </a:cubicBezTo>
                  <a:cubicBezTo>
                    <a:pt x="437" y="311"/>
                    <a:pt x="436" y="312"/>
                    <a:pt x="437" y="312"/>
                  </a:cubicBezTo>
                  <a:close/>
                  <a:moveTo>
                    <a:pt x="257" y="342"/>
                  </a:moveTo>
                  <a:cubicBezTo>
                    <a:pt x="258" y="342"/>
                    <a:pt x="258" y="342"/>
                    <a:pt x="258" y="342"/>
                  </a:cubicBezTo>
                  <a:cubicBezTo>
                    <a:pt x="258" y="343"/>
                    <a:pt x="258" y="343"/>
                    <a:pt x="257" y="342"/>
                  </a:cubicBezTo>
                  <a:close/>
                  <a:moveTo>
                    <a:pt x="290" y="376"/>
                  </a:moveTo>
                  <a:cubicBezTo>
                    <a:pt x="290" y="376"/>
                    <a:pt x="290" y="377"/>
                    <a:pt x="290" y="377"/>
                  </a:cubicBezTo>
                  <a:cubicBezTo>
                    <a:pt x="290" y="377"/>
                    <a:pt x="290" y="377"/>
                    <a:pt x="290" y="377"/>
                  </a:cubicBezTo>
                  <a:cubicBezTo>
                    <a:pt x="290" y="377"/>
                    <a:pt x="290" y="377"/>
                    <a:pt x="290" y="376"/>
                  </a:cubicBezTo>
                  <a:cubicBezTo>
                    <a:pt x="290" y="376"/>
                    <a:pt x="290" y="377"/>
                    <a:pt x="290" y="376"/>
                  </a:cubicBezTo>
                  <a:close/>
                  <a:moveTo>
                    <a:pt x="263" y="58"/>
                  </a:moveTo>
                  <a:cubicBezTo>
                    <a:pt x="263" y="58"/>
                    <a:pt x="263" y="58"/>
                    <a:pt x="263" y="58"/>
                  </a:cubicBezTo>
                  <a:close/>
                  <a:moveTo>
                    <a:pt x="263" y="59"/>
                  </a:moveTo>
                  <a:cubicBezTo>
                    <a:pt x="264" y="58"/>
                    <a:pt x="267" y="54"/>
                    <a:pt x="266" y="54"/>
                  </a:cubicBezTo>
                  <a:cubicBezTo>
                    <a:pt x="265" y="54"/>
                    <a:pt x="265" y="55"/>
                    <a:pt x="265" y="55"/>
                  </a:cubicBezTo>
                  <a:cubicBezTo>
                    <a:pt x="265" y="53"/>
                    <a:pt x="264" y="55"/>
                    <a:pt x="264" y="56"/>
                  </a:cubicBezTo>
                  <a:cubicBezTo>
                    <a:pt x="264" y="55"/>
                    <a:pt x="264" y="55"/>
                    <a:pt x="263" y="55"/>
                  </a:cubicBezTo>
                  <a:cubicBezTo>
                    <a:pt x="263" y="55"/>
                    <a:pt x="264" y="56"/>
                    <a:pt x="263" y="57"/>
                  </a:cubicBezTo>
                  <a:cubicBezTo>
                    <a:pt x="263" y="57"/>
                    <a:pt x="262" y="56"/>
                    <a:pt x="263" y="58"/>
                  </a:cubicBezTo>
                  <a:cubicBezTo>
                    <a:pt x="262" y="58"/>
                    <a:pt x="262" y="58"/>
                    <a:pt x="262" y="59"/>
                  </a:cubicBezTo>
                  <a:cubicBezTo>
                    <a:pt x="262" y="59"/>
                    <a:pt x="263" y="59"/>
                    <a:pt x="263" y="59"/>
                  </a:cubicBezTo>
                  <a:close/>
                  <a:moveTo>
                    <a:pt x="258" y="61"/>
                  </a:moveTo>
                  <a:cubicBezTo>
                    <a:pt x="258" y="61"/>
                    <a:pt x="258" y="61"/>
                    <a:pt x="259" y="61"/>
                  </a:cubicBezTo>
                  <a:cubicBezTo>
                    <a:pt x="259" y="61"/>
                    <a:pt x="259" y="60"/>
                    <a:pt x="259" y="60"/>
                  </a:cubicBezTo>
                  <a:cubicBezTo>
                    <a:pt x="259" y="60"/>
                    <a:pt x="262" y="58"/>
                    <a:pt x="261" y="57"/>
                  </a:cubicBezTo>
                  <a:cubicBezTo>
                    <a:pt x="261" y="57"/>
                    <a:pt x="259" y="57"/>
                    <a:pt x="259" y="57"/>
                  </a:cubicBezTo>
                  <a:cubicBezTo>
                    <a:pt x="259" y="57"/>
                    <a:pt x="257" y="58"/>
                    <a:pt x="258" y="58"/>
                  </a:cubicBezTo>
                  <a:cubicBezTo>
                    <a:pt x="258" y="59"/>
                    <a:pt x="257" y="59"/>
                    <a:pt x="258" y="61"/>
                  </a:cubicBezTo>
                  <a:cubicBezTo>
                    <a:pt x="257" y="60"/>
                    <a:pt x="258" y="61"/>
                    <a:pt x="258" y="61"/>
                  </a:cubicBezTo>
                  <a:close/>
                  <a:moveTo>
                    <a:pt x="256" y="62"/>
                  </a:moveTo>
                  <a:cubicBezTo>
                    <a:pt x="256" y="61"/>
                    <a:pt x="257" y="61"/>
                    <a:pt x="257" y="60"/>
                  </a:cubicBezTo>
                  <a:cubicBezTo>
                    <a:pt x="257" y="60"/>
                    <a:pt x="256" y="59"/>
                    <a:pt x="256" y="59"/>
                  </a:cubicBezTo>
                  <a:cubicBezTo>
                    <a:pt x="256" y="60"/>
                    <a:pt x="256" y="61"/>
                    <a:pt x="255" y="61"/>
                  </a:cubicBezTo>
                  <a:cubicBezTo>
                    <a:pt x="255" y="62"/>
                    <a:pt x="255" y="62"/>
                    <a:pt x="256" y="62"/>
                  </a:cubicBezTo>
                  <a:close/>
                  <a:moveTo>
                    <a:pt x="254" y="61"/>
                  </a:moveTo>
                  <a:cubicBezTo>
                    <a:pt x="255" y="62"/>
                    <a:pt x="254" y="61"/>
                    <a:pt x="254" y="61"/>
                  </a:cubicBezTo>
                  <a:close/>
                  <a:moveTo>
                    <a:pt x="273" y="61"/>
                  </a:moveTo>
                  <a:cubicBezTo>
                    <a:pt x="273" y="61"/>
                    <a:pt x="273" y="61"/>
                    <a:pt x="273" y="61"/>
                  </a:cubicBezTo>
                  <a:cubicBezTo>
                    <a:pt x="274" y="64"/>
                    <a:pt x="275" y="57"/>
                    <a:pt x="274" y="58"/>
                  </a:cubicBezTo>
                  <a:cubicBezTo>
                    <a:pt x="274" y="58"/>
                    <a:pt x="273" y="60"/>
                    <a:pt x="273" y="60"/>
                  </a:cubicBezTo>
                  <a:cubicBezTo>
                    <a:pt x="272" y="61"/>
                    <a:pt x="271" y="62"/>
                    <a:pt x="272" y="62"/>
                  </a:cubicBezTo>
                  <a:cubicBezTo>
                    <a:pt x="272" y="62"/>
                    <a:pt x="273" y="62"/>
                    <a:pt x="273" y="61"/>
                  </a:cubicBezTo>
                  <a:close/>
                  <a:moveTo>
                    <a:pt x="268" y="63"/>
                  </a:moveTo>
                  <a:cubicBezTo>
                    <a:pt x="265" y="63"/>
                    <a:pt x="269" y="64"/>
                    <a:pt x="269" y="63"/>
                  </a:cubicBezTo>
                  <a:cubicBezTo>
                    <a:pt x="269" y="63"/>
                    <a:pt x="268" y="63"/>
                    <a:pt x="268" y="63"/>
                  </a:cubicBezTo>
                  <a:close/>
                  <a:moveTo>
                    <a:pt x="267" y="54"/>
                  </a:moveTo>
                  <a:cubicBezTo>
                    <a:pt x="267" y="54"/>
                    <a:pt x="265" y="57"/>
                    <a:pt x="266" y="57"/>
                  </a:cubicBezTo>
                  <a:cubicBezTo>
                    <a:pt x="266" y="57"/>
                    <a:pt x="266" y="57"/>
                    <a:pt x="266" y="57"/>
                  </a:cubicBezTo>
                  <a:cubicBezTo>
                    <a:pt x="266" y="56"/>
                    <a:pt x="268" y="54"/>
                    <a:pt x="268" y="54"/>
                  </a:cubicBezTo>
                  <a:cubicBezTo>
                    <a:pt x="268" y="54"/>
                    <a:pt x="268" y="54"/>
                    <a:pt x="267" y="54"/>
                  </a:cubicBezTo>
                  <a:close/>
                  <a:moveTo>
                    <a:pt x="271" y="45"/>
                  </a:moveTo>
                  <a:cubicBezTo>
                    <a:pt x="271" y="45"/>
                    <a:pt x="271" y="44"/>
                    <a:pt x="271" y="44"/>
                  </a:cubicBezTo>
                  <a:cubicBezTo>
                    <a:pt x="273" y="44"/>
                    <a:pt x="276" y="40"/>
                    <a:pt x="275" y="38"/>
                  </a:cubicBezTo>
                  <a:cubicBezTo>
                    <a:pt x="274" y="38"/>
                    <a:pt x="269" y="44"/>
                    <a:pt x="270" y="45"/>
                  </a:cubicBezTo>
                  <a:cubicBezTo>
                    <a:pt x="270" y="45"/>
                    <a:pt x="271" y="45"/>
                    <a:pt x="271" y="45"/>
                  </a:cubicBezTo>
                  <a:close/>
                  <a:moveTo>
                    <a:pt x="264" y="50"/>
                  </a:moveTo>
                  <a:cubicBezTo>
                    <a:pt x="264" y="52"/>
                    <a:pt x="265" y="50"/>
                    <a:pt x="265" y="49"/>
                  </a:cubicBezTo>
                  <a:cubicBezTo>
                    <a:pt x="266" y="49"/>
                    <a:pt x="266" y="49"/>
                    <a:pt x="267" y="49"/>
                  </a:cubicBezTo>
                  <a:cubicBezTo>
                    <a:pt x="268" y="49"/>
                    <a:pt x="268" y="47"/>
                    <a:pt x="269" y="49"/>
                  </a:cubicBezTo>
                  <a:cubicBezTo>
                    <a:pt x="264" y="50"/>
                    <a:pt x="269" y="53"/>
                    <a:pt x="270" y="49"/>
                  </a:cubicBezTo>
                  <a:cubicBezTo>
                    <a:pt x="270" y="49"/>
                    <a:pt x="270" y="47"/>
                    <a:pt x="269" y="46"/>
                  </a:cubicBezTo>
                  <a:cubicBezTo>
                    <a:pt x="268" y="46"/>
                    <a:pt x="269" y="43"/>
                    <a:pt x="268" y="44"/>
                  </a:cubicBezTo>
                  <a:cubicBezTo>
                    <a:pt x="267" y="44"/>
                    <a:pt x="268" y="47"/>
                    <a:pt x="268" y="47"/>
                  </a:cubicBezTo>
                  <a:cubicBezTo>
                    <a:pt x="268" y="47"/>
                    <a:pt x="268" y="47"/>
                    <a:pt x="268" y="47"/>
                  </a:cubicBezTo>
                  <a:cubicBezTo>
                    <a:pt x="267" y="47"/>
                    <a:pt x="267" y="45"/>
                    <a:pt x="267" y="45"/>
                  </a:cubicBezTo>
                  <a:cubicBezTo>
                    <a:pt x="266" y="45"/>
                    <a:pt x="267" y="46"/>
                    <a:pt x="267" y="46"/>
                  </a:cubicBezTo>
                  <a:cubicBezTo>
                    <a:pt x="267" y="46"/>
                    <a:pt x="267" y="46"/>
                    <a:pt x="267" y="46"/>
                  </a:cubicBezTo>
                  <a:cubicBezTo>
                    <a:pt x="267" y="47"/>
                    <a:pt x="267" y="47"/>
                    <a:pt x="267" y="47"/>
                  </a:cubicBezTo>
                  <a:cubicBezTo>
                    <a:pt x="267" y="47"/>
                    <a:pt x="267" y="49"/>
                    <a:pt x="267" y="48"/>
                  </a:cubicBezTo>
                  <a:cubicBezTo>
                    <a:pt x="266" y="48"/>
                    <a:pt x="266" y="48"/>
                    <a:pt x="266" y="47"/>
                  </a:cubicBezTo>
                  <a:cubicBezTo>
                    <a:pt x="265" y="49"/>
                    <a:pt x="266" y="47"/>
                    <a:pt x="265" y="47"/>
                  </a:cubicBezTo>
                  <a:cubicBezTo>
                    <a:pt x="265" y="47"/>
                    <a:pt x="265" y="48"/>
                    <a:pt x="265" y="48"/>
                  </a:cubicBezTo>
                  <a:cubicBezTo>
                    <a:pt x="264" y="48"/>
                    <a:pt x="265" y="47"/>
                    <a:pt x="264" y="47"/>
                  </a:cubicBezTo>
                  <a:cubicBezTo>
                    <a:pt x="264" y="47"/>
                    <a:pt x="263" y="50"/>
                    <a:pt x="264" y="50"/>
                  </a:cubicBezTo>
                  <a:close/>
                  <a:moveTo>
                    <a:pt x="219" y="138"/>
                  </a:moveTo>
                  <a:cubicBezTo>
                    <a:pt x="221" y="140"/>
                    <a:pt x="221" y="138"/>
                    <a:pt x="221" y="137"/>
                  </a:cubicBezTo>
                  <a:cubicBezTo>
                    <a:pt x="220" y="137"/>
                    <a:pt x="218" y="137"/>
                    <a:pt x="219" y="138"/>
                  </a:cubicBezTo>
                  <a:close/>
                  <a:moveTo>
                    <a:pt x="217" y="144"/>
                  </a:moveTo>
                  <a:cubicBezTo>
                    <a:pt x="218" y="145"/>
                    <a:pt x="218" y="143"/>
                    <a:pt x="218" y="142"/>
                  </a:cubicBezTo>
                  <a:cubicBezTo>
                    <a:pt x="217" y="142"/>
                    <a:pt x="217" y="143"/>
                    <a:pt x="217" y="143"/>
                  </a:cubicBezTo>
                  <a:cubicBezTo>
                    <a:pt x="217" y="143"/>
                    <a:pt x="217" y="143"/>
                    <a:pt x="216" y="143"/>
                  </a:cubicBezTo>
                  <a:cubicBezTo>
                    <a:pt x="216" y="143"/>
                    <a:pt x="216" y="144"/>
                    <a:pt x="217" y="144"/>
                  </a:cubicBezTo>
                  <a:close/>
                  <a:moveTo>
                    <a:pt x="220" y="141"/>
                  </a:moveTo>
                  <a:cubicBezTo>
                    <a:pt x="221" y="141"/>
                    <a:pt x="221" y="141"/>
                    <a:pt x="221" y="140"/>
                  </a:cubicBezTo>
                  <a:cubicBezTo>
                    <a:pt x="221" y="140"/>
                    <a:pt x="219" y="141"/>
                    <a:pt x="220" y="141"/>
                  </a:cubicBezTo>
                  <a:close/>
                  <a:moveTo>
                    <a:pt x="207" y="154"/>
                  </a:moveTo>
                  <a:cubicBezTo>
                    <a:pt x="207" y="153"/>
                    <a:pt x="206" y="151"/>
                    <a:pt x="206" y="153"/>
                  </a:cubicBezTo>
                  <a:cubicBezTo>
                    <a:pt x="205" y="153"/>
                    <a:pt x="206" y="155"/>
                    <a:pt x="207" y="154"/>
                  </a:cubicBezTo>
                  <a:close/>
                  <a:moveTo>
                    <a:pt x="254" y="63"/>
                  </a:moveTo>
                  <a:cubicBezTo>
                    <a:pt x="255" y="63"/>
                    <a:pt x="255" y="62"/>
                    <a:pt x="254" y="61"/>
                  </a:cubicBezTo>
                  <a:cubicBezTo>
                    <a:pt x="255" y="61"/>
                    <a:pt x="255" y="61"/>
                    <a:pt x="255" y="60"/>
                  </a:cubicBezTo>
                  <a:cubicBezTo>
                    <a:pt x="254" y="60"/>
                    <a:pt x="253" y="63"/>
                    <a:pt x="254" y="63"/>
                  </a:cubicBezTo>
                  <a:close/>
                  <a:moveTo>
                    <a:pt x="205" y="155"/>
                  </a:moveTo>
                  <a:cubicBezTo>
                    <a:pt x="206" y="155"/>
                    <a:pt x="204" y="154"/>
                    <a:pt x="204" y="154"/>
                  </a:cubicBezTo>
                  <a:cubicBezTo>
                    <a:pt x="204" y="155"/>
                    <a:pt x="204" y="156"/>
                    <a:pt x="205" y="155"/>
                  </a:cubicBezTo>
                  <a:close/>
                  <a:moveTo>
                    <a:pt x="253" y="64"/>
                  </a:moveTo>
                  <a:cubicBezTo>
                    <a:pt x="253" y="64"/>
                    <a:pt x="253" y="64"/>
                    <a:pt x="253" y="64"/>
                  </a:cubicBezTo>
                  <a:close/>
                  <a:moveTo>
                    <a:pt x="254" y="65"/>
                  </a:moveTo>
                  <a:cubicBezTo>
                    <a:pt x="255" y="64"/>
                    <a:pt x="254" y="64"/>
                    <a:pt x="253" y="63"/>
                  </a:cubicBezTo>
                  <a:cubicBezTo>
                    <a:pt x="253" y="63"/>
                    <a:pt x="253" y="64"/>
                    <a:pt x="253" y="64"/>
                  </a:cubicBezTo>
                  <a:cubicBezTo>
                    <a:pt x="252" y="65"/>
                    <a:pt x="253" y="65"/>
                    <a:pt x="254" y="65"/>
                  </a:cubicBezTo>
                  <a:close/>
                  <a:moveTo>
                    <a:pt x="222" y="137"/>
                  </a:moveTo>
                  <a:cubicBezTo>
                    <a:pt x="223" y="138"/>
                    <a:pt x="228" y="135"/>
                    <a:pt x="228" y="135"/>
                  </a:cubicBezTo>
                  <a:cubicBezTo>
                    <a:pt x="227" y="135"/>
                    <a:pt x="227" y="135"/>
                    <a:pt x="227" y="135"/>
                  </a:cubicBezTo>
                  <a:cubicBezTo>
                    <a:pt x="227" y="133"/>
                    <a:pt x="225" y="134"/>
                    <a:pt x="224" y="134"/>
                  </a:cubicBezTo>
                  <a:cubicBezTo>
                    <a:pt x="224" y="135"/>
                    <a:pt x="224" y="135"/>
                    <a:pt x="223" y="135"/>
                  </a:cubicBezTo>
                  <a:cubicBezTo>
                    <a:pt x="223" y="136"/>
                    <a:pt x="221" y="137"/>
                    <a:pt x="222" y="137"/>
                  </a:cubicBezTo>
                  <a:close/>
                  <a:moveTo>
                    <a:pt x="222" y="133"/>
                  </a:moveTo>
                  <a:cubicBezTo>
                    <a:pt x="225" y="133"/>
                    <a:pt x="225" y="134"/>
                    <a:pt x="226" y="131"/>
                  </a:cubicBezTo>
                  <a:cubicBezTo>
                    <a:pt x="225" y="132"/>
                    <a:pt x="222" y="133"/>
                    <a:pt x="222" y="133"/>
                  </a:cubicBezTo>
                  <a:cubicBezTo>
                    <a:pt x="222" y="133"/>
                    <a:pt x="222" y="133"/>
                    <a:pt x="222" y="133"/>
                  </a:cubicBezTo>
                  <a:close/>
                  <a:moveTo>
                    <a:pt x="317" y="17"/>
                  </a:moveTo>
                  <a:cubicBezTo>
                    <a:pt x="316" y="19"/>
                    <a:pt x="321" y="19"/>
                    <a:pt x="321" y="19"/>
                  </a:cubicBezTo>
                  <a:cubicBezTo>
                    <a:pt x="321" y="19"/>
                    <a:pt x="320" y="17"/>
                    <a:pt x="320" y="17"/>
                  </a:cubicBezTo>
                  <a:cubicBezTo>
                    <a:pt x="319" y="17"/>
                    <a:pt x="319" y="18"/>
                    <a:pt x="319" y="17"/>
                  </a:cubicBezTo>
                  <a:cubicBezTo>
                    <a:pt x="319" y="17"/>
                    <a:pt x="318" y="17"/>
                    <a:pt x="318" y="17"/>
                  </a:cubicBezTo>
                  <a:cubicBezTo>
                    <a:pt x="318" y="17"/>
                    <a:pt x="318" y="18"/>
                    <a:pt x="318" y="18"/>
                  </a:cubicBezTo>
                  <a:cubicBezTo>
                    <a:pt x="318" y="18"/>
                    <a:pt x="318" y="17"/>
                    <a:pt x="317" y="17"/>
                  </a:cubicBezTo>
                  <a:close/>
                  <a:moveTo>
                    <a:pt x="298" y="23"/>
                  </a:moveTo>
                  <a:cubicBezTo>
                    <a:pt x="299" y="22"/>
                    <a:pt x="297" y="21"/>
                    <a:pt x="297" y="22"/>
                  </a:cubicBezTo>
                  <a:cubicBezTo>
                    <a:pt x="297" y="22"/>
                    <a:pt x="297" y="23"/>
                    <a:pt x="298" y="23"/>
                  </a:cubicBezTo>
                  <a:close/>
                  <a:moveTo>
                    <a:pt x="271" y="59"/>
                  </a:moveTo>
                  <a:cubicBezTo>
                    <a:pt x="271" y="61"/>
                    <a:pt x="269" y="59"/>
                    <a:pt x="270" y="61"/>
                  </a:cubicBezTo>
                  <a:cubicBezTo>
                    <a:pt x="269" y="61"/>
                    <a:pt x="269" y="62"/>
                    <a:pt x="269" y="62"/>
                  </a:cubicBezTo>
                  <a:cubicBezTo>
                    <a:pt x="270" y="62"/>
                    <a:pt x="273" y="59"/>
                    <a:pt x="271" y="59"/>
                  </a:cubicBezTo>
                  <a:close/>
                  <a:moveTo>
                    <a:pt x="307" y="26"/>
                  </a:moveTo>
                  <a:cubicBezTo>
                    <a:pt x="307" y="26"/>
                    <a:pt x="308" y="25"/>
                    <a:pt x="308" y="24"/>
                  </a:cubicBezTo>
                  <a:cubicBezTo>
                    <a:pt x="308" y="24"/>
                    <a:pt x="307" y="24"/>
                    <a:pt x="306" y="24"/>
                  </a:cubicBezTo>
                  <a:cubicBezTo>
                    <a:pt x="306" y="25"/>
                    <a:pt x="306" y="26"/>
                    <a:pt x="307" y="26"/>
                  </a:cubicBezTo>
                  <a:close/>
                  <a:moveTo>
                    <a:pt x="315" y="12"/>
                  </a:moveTo>
                  <a:cubicBezTo>
                    <a:pt x="315" y="12"/>
                    <a:pt x="317" y="12"/>
                    <a:pt x="317" y="12"/>
                  </a:cubicBezTo>
                  <a:cubicBezTo>
                    <a:pt x="317" y="12"/>
                    <a:pt x="315" y="15"/>
                    <a:pt x="316" y="15"/>
                  </a:cubicBezTo>
                  <a:cubicBezTo>
                    <a:pt x="316" y="15"/>
                    <a:pt x="316" y="14"/>
                    <a:pt x="316" y="14"/>
                  </a:cubicBezTo>
                  <a:cubicBezTo>
                    <a:pt x="317" y="15"/>
                    <a:pt x="317" y="14"/>
                    <a:pt x="318" y="14"/>
                  </a:cubicBezTo>
                  <a:cubicBezTo>
                    <a:pt x="318" y="14"/>
                    <a:pt x="320" y="14"/>
                    <a:pt x="319" y="13"/>
                  </a:cubicBezTo>
                  <a:cubicBezTo>
                    <a:pt x="320" y="14"/>
                    <a:pt x="319" y="14"/>
                    <a:pt x="320" y="14"/>
                  </a:cubicBezTo>
                  <a:cubicBezTo>
                    <a:pt x="321" y="14"/>
                    <a:pt x="322" y="13"/>
                    <a:pt x="322" y="12"/>
                  </a:cubicBezTo>
                  <a:cubicBezTo>
                    <a:pt x="322" y="12"/>
                    <a:pt x="322" y="12"/>
                    <a:pt x="322" y="12"/>
                  </a:cubicBezTo>
                  <a:cubicBezTo>
                    <a:pt x="322" y="11"/>
                    <a:pt x="322" y="11"/>
                    <a:pt x="322" y="11"/>
                  </a:cubicBezTo>
                  <a:cubicBezTo>
                    <a:pt x="322" y="11"/>
                    <a:pt x="323" y="11"/>
                    <a:pt x="323" y="10"/>
                  </a:cubicBezTo>
                  <a:cubicBezTo>
                    <a:pt x="323" y="10"/>
                    <a:pt x="323" y="10"/>
                    <a:pt x="324" y="10"/>
                  </a:cubicBezTo>
                  <a:cubicBezTo>
                    <a:pt x="324" y="10"/>
                    <a:pt x="324" y="10"/>
                    <a:pt x="324" y="10"/>
                  </a:cubicBezTo>
                  <a:cubicBezTo>
                    <a:pt x="325" y="8"/>
                    <a:pt x="324" y="8"/>
                    <a:pt x="323" y="8"/>
                  </a:cubicBezTo>
                  <a:cubicBezTo>
                    <a:pt x="324" y="8"/>
                    <a:pt x="322" y="9"/>
                    <a:pt x="323" y="8"/>
                  </a:cubicBezTo>
                  <a:cubicBezTo>
                    <a:pt x="323" y="8"/>
                    <a:pt x="322" y="8"/>
                    <a:pt x="322" y="9"/>
                  </a:cubicBezTo>
                  <a:cubicBezTo>
                    <a:pt x="321" y="9"/>
                    <a:pt x="322" y="9"/>
                    <a:pt x="322" y="10"/>
                  </a:cubicBezTo>
                  <a:cubicBezTo>
                    <a:pt x="320" y="12"/>
                    <a:pt x="321" y="9"/>
                    <a:pt x="320" y="9"/>
                  </a:cubicBezTo>
                  <a:cubicBezTo>
                    <a:pt x="320" y="9"/>
                    <a:pt x="320" y="13"/>
                    <a:pt x="319" y="12"/>
                  </a:cubicBezTo>
                  <a:cubicBezTo>
                    <a:pt x="318" y="11"/>
                    <a:pt x="319" y="10"/>
                    <a:pt x="318" y="11"/>
                  </a:cubicBezTo>
                  <a:cubicBezTo>
                    <a:pt x="318" y="11"/>
                    <a:pt x="317" y="11"/>
                    <a:pt x="317" y="11"/>
                  </a:cubicBezTo>
                  <a:cubicBezTo>
                    <a:pt x="317" y="11"/>
                    <a:pt x="317" y="12"/>
                    <a:pt x="317" y="12"/>
                  </a:cubicBezTo>
                  <a:cubicBezTo>
                    <a:pt x="317" y="12"/>
                    <a:pt x="317" y="11"/>
                    <a:pt x="316" y="11"/>
                  </a:cubicBezTo>
                  <a:cubicBezTo>
                    <a:pt x="316" y="11"/>
                    <a:pt x="314" y="12"/>
                    <a:pt x="314" y="12"/>
                  </a:cubicBezTo>
                  <a:cubicBezTo>
                    <a:pt x="314" y="12"/>
                    <a:pt x="315" y="12"/>
                    <a:pt x="315" y="12"/>
                  </a:cubicBezTo>
                  <a:close/>
                  <a:moveTo>
                    <a:pt x="299" y="21"/>
                  </a:moveTo>
                  <a:cubicBezTo>
                    <a:pt x="299" y="22"/>
                    <a:pt x="299" y="23"/>
                    <a:pt x="300" y="23"/>
                  </a:cubicBezTo>
                  <a:cubicBezTo>
                    <a:pt x="302" y="23"/>
                    <a:pt x="302" y="21"/>
                    <a:pt x="300" y="20"/>
                  </a:cubicBezTo>
                  <a:cubicBezTo>
                    <a:pt x="300" y="20"/>
                    <a:pt x="300" y="21"/>
                    <a:pt x="300" y="21"/>
                  </a:cubicBezTo>
                  <a:cubicBezTo>
                    <a:pt x="300" y="21"/>
                    <a:pt x="299" y="19"/>
                    <a:pt x="299" y="19"/>
                  </a:cubicBezTo>
                  <a:cubicBezTo>
                    <a:pt x="297" y="19"/>
                    <a:pt x="299" y="21"/>
                    <a:pt x="299" y="21"/>
                  </a:cubicBezTo>
                  <a:close/>
                  <a:moveTo>
                    <a:pt x="299" y="25"/>
                  </a:moveTo>
                  <a:cubicBezTo>
                    <a:pt x="299" y="26"/>
                    <a:pt x="298" y="26"/>
                    <a:pt x="298" y="27"/>
                  </a:cubicBezTo>
                  <a:cubicBezTo>
                    <a:pt x="298" y="28"/>
                    <a:pt x="299" y="27"/>
                    <a:pt x="299" y="27"/>
                  </a:cubicBezTo>
                  <a:cubicBezTo>
                    <a:pt x="299" y="26"/>
                    <a:pt x="300" y="24"/>
                    <a:pt x="299" y="25"/>
                  </a:cubicBezTo>
                  <a:cubicBezTo>
                    <a:pt x="299" y="25"/>
                    <a:pt x="299" y="25"/>
                    <a:pt x="299" y="25"/>
                  </a:cubicBezTo>
                  <a:close/>
                  <a:moveTo>
                    <a:pt x="304" y="23"/>
                  </a:moveTo>
                  <a:cubicBezTo>
                    <a:pt x="304" y="23"/>
                    <a:pt x="305" y="22"/>
                    <a:pt x="305" y="22"/>
                  </a:cubicBezTo>
                  <a:cubicBezTo>
                    <a:pt x="305" y="23"/>
                    <a:pt x="305" y="23"/>
                    <a:pt x="305" y="23"/>
                  </a:cubicBezTo>
                  <a:cubicBezTo>
                    <a:pt x="305" y="23"/>
                    <a:pt x="306" y="23"/>
                    <a:pt x="306" y="23"/>
                  </a:cubicBezTo>
                  <a:cubicBezTo>
                    <a:pt x="307" y="23"/>
                    <a:pt x="306" y="20"/>
                    <a:pt x="306" y="20"/>
                  </a:cubicBezTo>
                  <a:cubicBezTo>
                    <a:pt x="304" y="19"/>
                    <a:pt x="304" y="22"/>
                    <a:pt x="304" y="23"/>
                  </a:cubicBezTo>
                  <a:cubicBezTo>
                    <a:pt x="304" y="23"/>
                    <a:pt x="304" y="23"/>
                    <a:pt x="304" y="23"/>
                  </a:cubicBezTo>
                  <a:close/>
                  <a:moveTo>
                    <a:pt x="333" y="4"/>
                  </a:moveTo>
                  <a:cubicBezTo>
                    <a:pt x="332" y="3"/>
                    <a:pt x="333" y="4"/>
                    <a:pt x="333" y="4"/>
                  </a:cubicBezTo>
                  <a:close/>
                  <a:moveTo>
                    <a:pt x="338" y="4"/>
                  </a:moveTo>
                  <a:cubicBezTo>
                    <a:pt x="339" y="4"/>
                    <a:pt x="337" y="5"/>
                    <a:pt x="339" y="6"/>
                  </a:cubicBezTo>
                  <a:cubicBezTo>
                    <a:pt x="338" y="5"/>
                    <a:pt x="342" y="4"/>
                    <a:pt x="342" y="5"/>
                  </a:cubicBezTo>
                  <a:cubicBezTo>
                    <a:pt x="344" y="4"/>
                    <a:pt x="342" y="4"/>
                    <a:pt x="342" y="4"/>
                  </a:cubicBezTo>
                  <a:cubicBezTo>
                    <a:pt x="342" y="4"/>
                    <a:pt x="341" y="4"/>
                    <a:pt x="341" y="4"/>
                  </a:cubicBezTo>
                  <a:cubicBezTo>
                    <a:pt x="341" y="4"/>
                    <a:pt x="341" y="4"/>
                    <a:pt x="341" y="3"/>
                  </a:cubicBezTo>
                  <a:cubicBezTo>
                    <a:pt x="341" y="3"/>
                    <a:pt x="342" y="3"/>
                    <a:pt x="342" y="2"/>
                  </a:cubicBezTo>
                  <a:cubicBezTo>
                    <a:pt x="341" y="2"/>
                    <a:pt x="341" y="2"/>
                    <a:pt x="340" y="2"/>
                  </a:cubicBezTo>
                  <a:cubicBezTo>
                    <a:pt x="340" y="2"/>
                    <a:pt x="340" y="0"/>
                    <a:pt x="339" y="1"/>
                  </a:cubicBezTo>
                  <a:cubicBezTo>
                    <a:pt x="338" y="2"/>
                    <a:pt x="340" y="3"/>
                    <a:pt x="340" y="4"/>
                  </a:cubicBezTo>
                  <a:cubicBezTo>
                    <a:pt x="339" y="3"/>
                    <a:pt x="339" y="2"/>
                    <a:pt x="337" y="3"/>
                  </a:cubicBezTo>
                  <a:cubicBezTo>
                    <a:pt x="336" y="3"/>
                    <a:pt x="337" y="4"/>
                    <a:pt x="338" y="4"/>
                  </a:cubicBezTo>
                  <a:close/>
                  <a:moveTo>
                    <a:pt x="333" y="4"/>
                  </a:moveTo>
                  <a:cubicBezTo>
                    <a:pt x="333" y="4"/>
                    <a:pt x="333" y="4"/>
                    <a:pt x="333" y="4"/>
                  </a:cubicBezTo>
                  <a:cubicBezTo>
                    <a:pt x="334" y="3"/>
                    <a:pt x="333" y="3"/>
                    <a:pt x="333" y="2"/>
                  </a:cubicBezTo>
                  <a:cubicBezTo>
                    <a:pt x="332" y="2"/>
                    <a:pt x="332" y="3"/>
                    <a:pt x="333" y="4"/>
                  </a:cubicBezTo>
                  <a:close/>
                  <a:moveTo>
                    <a:pt x="323" y="15"/>
                  </a:moveTo>
                  <a:cubicBezTo>
                    <a:pt x="323" y="15"/>
                    <a:pt x="323" y="15"/>
                    <a:pt x="323" y="14"/>
                  </a:cubicBezTo>
                  <a:cubicBezTo>
                    <a:pt x="322" y="14"/>
                    <a:pt x="321" y="15"/>
                    <a:pt x="321" y="16"/>
                  </a:cubicBezTo>
                  <a:cubicBezTo>
                    <a:pt x="320" y="17"/>
                    <a:pt x="322" y="18"/>
                    <a:pt x="322" y="16"/>
                  </a:cubicBezTo>
                  <a:cubicBezTo>
                    <a:pt x="323" y="17"/>
                    <a:pt x="321" y="18"/>
                    <a:pt x="322" y="19"/>
                  </a:cubicBezTo>
                  <a:cubicBezTo>
                    <a:pt x="323" y="19"/>
                    <a:pt x="324" y="18"/>
                    <a:pt x="324" y="18"/>
                  </a:cubicBezTo>
                  <a:cubicBezTo>
                    <a:pt x="323" y="18"/>
                    <a:pt x="323" y="18"/>
                    <a:pt x="323" y="18"/>
                  </a:cubicBezTo>
                  <a:cubicBezTo>
                    <a:pt x="323" y="18"/>
                    <a:pt x="325" y="16"/>
                    <a:pt x="325" y="15"/>
                  </a:cubicBezTo>
                  <a:cubicBezTo>
                    <a:pt x="326" y="14"/>
                    <a:pt x="324" y="13"/>
                    <a:pt x="323" y="15"/>
                  </a:cubicBezTo>
                  <a:close/>
                  <a:moveTo>
                    <a:pt x="327" y="5"/>
                  </a:moveTo>
                  <a:cubicBezTo>
                    <a:pt x="327" y="7"/>
                    <a:pt x="330" y="6"/>
                    <a:pt x="329" y="5"/>
                  </a:cubicBezTo>
                  <a:cubicBezTo>
                    <a:pt x="329" y="4"/>
                    <a:pt x="329" y="4"/>
                    <a:pt x="329" y="4"/>
                  </a:cubicBezTo>
                  <a:cubicBezTo>
                    <a:pt x="329" y="4"/>
                    <a:pt x="327" y="3"/>
                    <a:pt x="327" y="5"/>
                  </a:cubicBezTo>
                  <a:close/>
                  <a:moveTo>
                    <a:pt x="326" y="13"/>
                  </a:moveTo>
                  <a:cubicBezTo>
                    <a:pt x="327" y="16"/>
                    <a:pt x="330" y="12"/>
                    <a:pt x="328" y="10"/>
                  </a:cubicBezTo>
                  <a:cubicBezTo>
                    <a:pt x="326" y="9"/>
                    <a:pt x="326" y="11"/>
                    <a:pt x="326" y="12"/>
                  </a:cubicBezTo>
                  <a:cubicBezTo>
                    <a:pt x="326" y="13"/>
                    <a:pt x="326" y="13"/>
                    <a:pt x="326" y="13"/>
                  </a:cubicBezTo>
                  <a:close/>
                  <a:moveTo>
                    <a:pt x="305" y="27"/>
                  </a:moveTo>
                  <a:cubicBezTo>
                    <a:pt x="305" y="27"/>
                    <a:pt x="304" y="29"/>
                    <a:pt x="306" y="28"/>
                  </a:cubicBezTo>
                  <a:cubicBezTo>
                    <a:pt x="306" y="27"/>
                    <a:pt x="305" y="25"/>
                    <a:pt x="305" y="27"/>
                  </a:cubicBezTo>
                  <a:close/>
                  <a:moveTo>
                    <a:pt x="282" y="46"/>
                  </a:moveTo>
                  <a:cubicBezTo>
                    <a:pt x="281" y="47"/>
                    <a:pt x="283" y="48"/>
                    <a:pt x="283" y="46"/>
                  </a:cubicBezTo>
                  <a:cubicBezTo>
                    <a:pt x="284" y="46"/>
                    <a:pt x="283" y="45"/>
                    <a:pt x="283" y="45"/>
                  </a:cubicBezTo>
                  <a:cubicBezTo>
                    <a:pt x="282" y="45"/>
                    <a:pt x="283" y="46"/>
                    <a:pt x="282" y="46"/>
                  </a:cubicBezTo>
                  <a:close/>
                  <a:moveTo>
                    <a:pt x="295" y="22"/>
                  </a:moveTo>
                  <a:cubicBezTo>
                    <a:pt x="296" y="22"/>
                    <a:pt x="296" y="20"/>
                    <a:pt x="296" y="19"/>
                  </a:cubicBezTo>
                  <a:cubicBezTo>
                    <a:pt x="295" y="20"/>
                    <a:pt x="295" y="21"/>
                    <a:pt x="295" y="21"/>
                  </a:cubicBezTo>
                  <a:cubicBezTo>
                    <a:pt x="294" y="21"/>
                    <a:pt x="294" y="22"/>
                    <a:pt x="295" y="22"/>
                  </a:cubicBezTo>
                  <a:close/>
                  <a:moveTo>
                    <a:pt x="285" y="42"/>
                  </a:moveTo>
                  <a:cubicBezTo>
                    <a:pt x="283" y="41"/>
                    <a:pt x="283" y="46"/>
                    <a:pt x="285" y="42"/>
                  </a:cubicBezTo>
                  <a:cubicBezTo>
                    <a:pt x="284" y="42"/>
                    <a:pt x="284" y="42"/>
                    <a:pt x="285" y="42"/>
                  </a:cubicBezTo>
                  <a:close/>
                  <a:moveTo>
                    <a:pt x="275" y="55"/>
                  </a:moveTo>
                  <a:cubicBezTo>
                    <a:pt x="277" y="56"/>
                    <a:pt x="277" y="50"/>
                    <a:pt x="275" y="55"/>
                  </a:cubicBezTo>
                  <a:cubicBezTo>
                    <a:pt x="275" y="55"/>
                    <a:pt x="275" y="54"/>
                    <a:pt x="275" y="55"/>
                  </a:cubicBezTo>
                  <a:close/>
                  <a:moveTo>
                    <a:pt x="277" y="51"/>
                  </a:moveTo>
                  <a:cubicBezTo>
                    <a:pt x="278" y="49"/>
                    <a:pt x="278" y="47"/>
                    <a:pt x="276" y="46"/>
                  </a:cubicBezTo>
                  <a:cubicBezTo>
                    <a:pt x="276" y="46"/>
                    <a:pt x="275" y="47"/>
                    <a:pt x="275" y="47"/>
                  </a:cubicBezTo>
                  <a:cubicBezTo>
                    <a:pt x="275" y="48"/>
                    <a:pt x="276" y="48"/>
                    <a:pt x="275" y="48"/>
                  </a:cubicBezTo>
                  <a:cubicBezTo>
                    <a:pt x="275" y="49"/>
                    <a:pt x="275" y="48"/>
                    <a:pt x="275" y="49"/>
                  </a:cubicBezTo>
                  <a:cubicBezTo>
                    <a:pt x="275" y="49"/>
                    <a:pt x="275" y="50"/>
                    <a:pt x="275" y="50"/>
                  </a:cubicBezTo>
                  <a:cubicBezTo>
                    <a:pt x="273" y="49"/>
                    <a:pt x="274" y="52"/>
                    <a:pt x="273" y="52"/>
                  </a:cubicBezTo>
                  <a:cubicBezTo>
                    <a:pt x="272" y="51"/>
                    <a:pt x="274" y="49"/>
                    <a:pt x="274" y="48"/>
                  </a:cubicBezTo>
                  <a:cubicBezTo>
                    <a:pt x="273" y="48"/>
                    <a:pt x="273" y="49"/>
                    <a:pt x="272" y="48"/>
                  </a:cubicBezTo>
                  <a:cubicBezTo>
                    <a:pt x="272" y="48"/>
                    <a:pt x="273" y="47"/>
                    <a:pt x="273" y="46"/>
                  </a:cubicBezTo>
                  <a:cubicBezTo>
                    <a:pt x="273" y="45"/>
                    <a:pt x="273" y="43"/>
                    <a:pt x="271" y="45"/>
                  </a:cubicBezTo>
                  <a:cubicBezTo>
                    <a:pt x="271" y="45"/>
                    <a:pt x="271" y="48"/>
                    <a:pt x="271" y="47"/>
                  </a:cubicBezTo>
                  <a:cubicBezTo>
                    <a:pt x="271" y="48"/>
                    <a:pt x="271" y="49"/>
                    <a:pt x="271" y="49"/>
                  </a:cubicBezTo>
                  <a:cubicBezTo>
                    <a:pt x="271" y="49"/>
                    <a:pt x="271" y="49"/>
                    <a:pt x="270" y="50"/>
                  </a:cubicBezTo>
                  <a:cubicBezTo>
                    <a:pt x="270" y="50"/>
                    <a:pt x="272" y="51"/>
                    <a:pt x="271" y="51"/>
                  </a:cubicBezTo>
                  <a:cubicBezTo>
                    <a:pt x="271" y="51"/>
                    <a:pt x="271" y="51"/>
                    <a:pt x="270" y="52"/>
                  </a:cubicBezTo>
                  <a:cubicBezTo>
                    <a:pt x="268" y="52"/>
                    <a:pt x="270" y="53"/>
                    <a:pt x="269" y="54"/>
                  </a:cubicBezTo>
                  <a:cubicBezTo>
                    <a:pt x="269" y="54"/>
                    <a:pt x="267" y="57"/>
                    <a:pt x="268" y="57"/>
                  </a:cubicBezTo>
                  <a:cubicBezTo>
                    <a:pt x="268" y="57"/>
                    <a:pt x="271" y="54"/>
                    <a:pt x="271" y="53"/>
                  </a:cubicBezTo>
                  <a:cubicBezTo>
                    <a:pt x="271" y="55"/>
                    <a:pt x="269" y="56"/>
                    <a:pt x="272" y="57"/>
                  </a:cubicBezTo>
                  <a:cubicBezTo>
                    <a:pt x="272" y="57"/>
                    <a:pt x="272" y="55"/>
                    <a:pt x="272" y="54"/>
                  </a:cubicBezTo>
                  <a:cubicBezTo>
                    <a:pt x="273" y="55"/>
                    <a:pt x="273" y="55"/>
                    <a:pt x="273" y="55"/>
                  </a:cubicBezTo>
                  <a:cubicBezTo>
                    <a:pt x="273" y="54"/>
                    <a:pt x="273" y="54"/>
                    <a:pt x="273" y="53"/>
                  </a:cubicBezTo>
                  <a:cubicBezTo>
                    <a:pt x="274" y="54"/>
                    <a:pt x="273" y="55"/>
                    <a:pt x="273" y="55"/>
                  </a:cubicBezTo>
                  <a:cubicBezTo>
                    <a:pt x="274" y="55"/>
                    <a:pt x="274" y="53"/>
                    <a:pt x="275" y="53"/>
                  </a:cubicBezTo>
                  <a:cubicBezTo>
                    <a:pt x="276" y="52"/>
                    <a:pt x="277" y="52"/>
                    <a:pt x="277" y="51"/>
                  </a:cubicBezTo>
                  <a:close/>
                  <a:moveTo>
                    <a:pt x="281" y="42"/>
                  </a:moveTo>
                  <a:cubicBezTo>
                    <a:pt x="282" y="45"/>
                    <a:pt x="282" y="43"/>
                    <a:pt x="282" y="42"/>
                  </a:cubicBezTo>
                  <a:cubicBezTo>
                    <a:pt x="283" y="41"/>
                    <a:pt x="284" y="40"/>
                    <a:pt x="284" y="40"/>
                  </a:cubicBezTo>
                  <a:cubicBezTo>
                    <a:pt x="285" y="40"/>
                    <a:pt x="284" y="41"/>
                    <a:pt x="285" y="41"/>
                  </a:cubicBezTo>
                  <a:cubicBezTo>
                    <a:pt x="285" y="41"/>
                    <a:pt x="286" y="41"/>
                    <a:pt x="286" y="40"/>
                  </a:cubicBezTo>
                  <a:cubicBezTo>
                    <a:pt x="287" y="40"/>
                    <a:pt x="286" y="40"/>
                    <a:pt x="287" y="39"/>
                  </a:cubicBezTo>
                  <a:cubicBezTo>
                    <a:pt x="287" y="39"/>
                    <a:pt x="288" y="36"/>
                    <a:pt x="288" y="35"/>
                  </a:cubicBezTo>
                  <a:cubicBezTo>
                    <a:pt x="288" y="35"/>
                    <a:pt x="287" y="36"/>
                    <a:pt x="287" y="36"/>
                  </a:cubicBezTo>
                  <a:cubicBezTo>
                    <a:pt x="287" y="36"/>
                    <a:pt x="288" y="33"/>
                    <a:pt x="287" y="34"/>
                  </a:cubicBezTo>
                  <a:cubicBezTo>
                    <a:pt x="287" y="34"/>
                    <a:pt x="287" y="35"/>
                    <a:pt x="287" y="35"/>
                  </a:cubicBezTo>
                  <a:cubicBezTo>
                    <a:pt x="286" y="36"/>
                    <a:pt x="287" y="33"/>
                    <a:pt x="287" y="33"/>
                  </a:cubicBezTo>
                  <a:cubicBezTo>
                    <a:pt x="286" y="32"/>
                    <a:pt x="286" y="33"/>
                    <a:pt x="285" y="33"/>
                  </a:cubicBezTo>
                  <a:cubicBezTo>
                    <a:pt x="285" y="33"/>
                    <a:pt x="286" y="34"/>
                    <a:pt x="285" y="34"/>
                  </a:cubicBezTo>
                  <a:cubicBezTo>
                    <a:pt x="285" y="34"/>
                    <a:pt x="285" y="32"/>
                    <a:pt x="284" y="33"/>
                  </a:cubicBezTo>
                  <a:cubicBezTo>
                    <a:pt x="284" y="33"/>
                    <a:pt x="285" y="35"/>
                    <a:pt x="285" y="35"/>
                  </a:cubicBezTo>
                  <a:cubicBezTo>
                    <a:pt x="284" y="35"/>
                    <a:pt x="284" y="33"/>
                    <a:pt x="283" y="34"/>
                  </a:cubicBezTo>
                  <a:cubicBezTo>
                    <a:pt x="283" y="34"/>
                    <a:pt x="283" y="34"/>
                    <a:pt x="283" y="34"/>
                  </a:cubicBezTo>
                  <a:cubicBezTo>
                    <a:pt x="284" y="35"/>
                    <a:pt x="282" y="34"/>
                    <a:pt x="282" y="34"/>
                  </a:cubicBezTo>
                  <a:cubicBezTo>
                    <a:pt x="282" y="35"/>
                    <a:pt x="284" y="35"/>
                    <a:pt x="284" y="36"/>
                  </a:cubicBezTo>
                  <a:cubicBezTo>
                    <a:pt x="284" y="36"/>
                    <a:pt x="283" y="36"/>
                    <a:pt x="283" y="36"/>
                  </a:cubicBezTo>
                  <a:cubicBezTo>
                    <a:pt x="283" y="36"/>
                    <a:pt x="283" y="36"/>
                    <a:pt x="283" y="37"/>
                  </a:cubicBezTo>
                  <a:cubicBezTo>
                    <a:pt x="283" y="37"/>
                    <a:pt x="280" y="36"/>
                    <a:pt x="280" y="37"/>
                  </a:cubicBezTo>
                  <a:cubicBezTo>
                    <a:pt x="280" y="37"/>
                    <a:pt x="282" y="37"/>
                    <a:pt x="282" y="38"/>
                  </a:cubicBezTo>
                  <a:cubicBezTo>
                    <a:pt x="281" y="38"/>
                    <a:pt x="281" y="38"/>
                    <a:pt x="280" y="38"/>
                  </a:cubicBezTo>
                  <a:cubicBezTo>
                    <a:pt x="280" y="38"/>
                    <a:pt x="282" y="39"/>
                    <a:pt x="282" y="39"/>
                  </a:cubicBezTo>
                  <a:cubicBezTo>
                    <a:pt x="282" y="39"/>
                    <a:pt x="280" y="40"/>
                    <a:pt x="280" y="40"/>
                  </a:cubicBezTo>
                  <a:cubicBezTo>
                    <a:pt x="280" y="41"/>
                    <a:pt x="282" y="40"/>
                    <a:pt x="282" y="40"/>
                  </a:cubicBezTo>
                  <a:cubicBezTo>
                    <a:pt x="281" y="41"/>
                    <a:pt x="280" y="41"/>
                    <a:pt x="279" y="42"/>
                  </a:cubicBezTo>
                  <a:cubicBezTo>
                    <a:pt x="279" y="43"/>
                    <a:pt x="281" y="42"/>
                    <a:pt x="281" y="42"/>
                  </a:cubicBezTo>
                  <a:close/>
                  <a:moveTo>
                    <a:pt x="276" y="45"/>
                  </a:moveTo>
                  <a:cubicBezTo>
                    <a:pt x="277" y="45"/>
                    <a:pt x="279" y="47"/>
                    <a:pt x="278" y="45"/>
                  </a:cubicBezTo>
                  <a:cubicBezTo>
                    <a:pt x="278" y="44"/>
                    <a:pt x="277" y="44"/>
                    <a:pt x="276" y="44"/>
                  </a:cubicBezTo>
                  <a:cubicBezTo>
                    <a:pt x="275" y="44"/>
                    <a:pt x="275" y="45"/>
                    <a:pt x="276" y="45"/>
                  </a:cubicBezTo>
                  <a:close/>
                  <a:moveTo>
                    <a:pt x="290" y="33"/>
                  </a:moveTo>
                  <a:cubicBezTo>
                    <a:pt x="292" y="32"/>
                    <a:pt x="293" y="33"/>
                    <a:pt x="293" y="31"/>
                  </a:cubicBezTo>
                  <a:cubicBezTo>
                    <a:pt x="292" y="31"/>
                    <a:pt x="289" y="30"/>
                    <a:pt x="289" y="30"/>
                  </a:cubicBezTo>
                  <a:cubicBezTo>
                    <a:pt x="289" y="31"/>
                    <a:pt x="291" y="31"/>
                    <a:pt x="290" y="32"/>
                  </a:cubicBezTo>
                  <a:cubicBezTo>
                    <a:pt x="290" y="33"/>
                    <a:pt x="289" y="32"/>
                    <a:pt x="289" y="32"/>
                  </a:cubicBezTo>
                  <a:cubicBezTo>
                    <a:pt x="289" y="32"/>
                    <a:pt x="288" y="31"/>
                    <a:pt x="288" y="32"/>
                  </a:cubicBezTo>
                  <a:cubicBezTo>
                    <a:pt x="287" y="33"/>
                    <a:pt x="289" y="34"/>
                    <a:pt x="290" y="33"/>
                  </a:cubicBezTo>
                  <a:close/>
                  <a:moveTo>
                    <a:pt x="293" y="25"/>
                  </a:moveTo>
                  <a:cubicBezTo>
                    <a:pt x="294" y="26"/>
                    <a:pt x="293" y="25"/>
                    <a:pt x="293" y="25"/>
                  </a:cubicBezTo>
                  <a:cubicBezTo>
                    <a:pt x="292" y="26"/>
                    <a:pt x="295" y="28"/>
                    <a:pt x="295" y="28"/>
                  </a:cubicBezTo>
                  <a:cubicBezTo>
                    <a:pt x="296" y="30"/>
                    <a:pt x="299" y="25"/>
                    <a:pt x="299" y="24"/>
                  </a:cubicBezTo>
                  <a:cubicBezTo>
                    <a:pt x="299" y="24"/>
                    <a:pt x="298" y="24"/>
                    <a:pt x="298" y="25"/>
                  </a:cubicBezTo>
                  <a:cubicBezTo>
                    <a:pt x="298" y="25"/>
                    <a:pt x="298" y="23"/>
                    <a:pt x="298" y="23"/>
                  </a:cubicBezTo>
                  <a:cubicBezTo>
                    <a:pt x="297" y="24"/>
                    <a:pt x="297" y="25"/>
                    <a:pt x="297" y="25"/>
                  </a:cubicBezTo>
                  <a:cubicBezTo>
                    <a:pt x="296" y="25"/>
                    <a:pt x="296" y="23"/>
                    <a:pt x="296" y="23"/>
                  </a:cubicBezTo>
                  <a:cubicBezTo>
                    <a:pt x="295" y="23"/>
                    <a:pt x="295" y="24"/>
                    <a:pt x="295" y="24"/>
                  </a:cubicBezTo>
                  <a:cubicBezTo>
                    <a:pt x="295" y="24"/>
                    <a:pt x="293" y="23"/>
                    <a:pt x="293" y="25"/>
                  </a:cubicBezTo>
                  <a:close/>
                  <a:moveTo>
                    <a:pt x="293" y="24"/>
                  </a:moveTo>
                  <a:cubicBezTo>
                    <a:pt x="293" y="24"/>
                    <a:pt x="294" y="24"/>
                    <a:pt x="294" y="23"/>
                  </a:cubicBezTo>
                  <a:cubicBezTo>
                    <a:pt x="294" y="22"/>
                    <a:pt x="293" y="23"/>
                    <a:pt x="293" y="23"/>
                  </a:cubicBezTo>
                  <a:cubicBezTo>
                    <a:pt x="293" y="23"/>
                    <a:pt x="293" y="23"/>
                    <a:pt x="293" y="22"/>
                  </a:cubicBezTo>
                  <a:cubicBezTo>
                    <a:pt x="292" y="22"/>
                    <a:pt x="292" y="24"/>
                    <a:pt x="292" y="25"/>
                  </a:cubicBezTo>
                  <a:cubicBezTo>
                    <a:pt x="293" y="25"/>
                    <a:pt x="293" y="24"/>
                    <a:pt x="293" y="24"/>
                  </a:cubicBezTo>
                  <a:close/>
                  <a:moveTo>
                    <a:pt x="293" y="29"/>
                  </a:moveTo>
                  <a:cubicBezTo>
                    <a:pt x="292" y="31"/>
                    <a:pt x="294" y="30"/>
                    <a:pt x="294" y="30"/>
                  </a:cubicBezTo>
                  <a:cubicBezTo>
                    <a:pt x="295" y="28"/>
                    <a:pt x="293" y="28"/>
                    <a:pt x="293" y="27"/>
                  </a:cubicBezTo>
                  <a:cubicBezTo>
                    <a:pt x="293" y="27"/>
                    <a:pt x="293" y="27"/>
                    <a:pt x="293" y="27"/>
                  </a:cubicBezTo>
                  <a:cubicBezTo>
                    <a:pt x="293" y="27"/>
                    <a:pt x="292" y="27"/>
                    <a:pt x="292" y="28"/>
                  </a:cubicBezTo>
                  <a:cubicBezTo>
                    <a:pt x="293" y="28"/>
                    <a:pt x="293" y="29"/>
                    <a:pt x="293" y="29"/>
                  </a:cubicBezTo>
                  <a:close/>
                  <a:moveTo>
                    <a:pt x="292" y="30"/>
                  </a:moveTo>
                  <a:cubicBezTo>
                    <a:pt x="292" y="30"/>
                    <a:pt x="292" y="28"/>
                    <a:pt x="292" y="28"/>
                  </a:cubicBezTo>
                  <a:cubicBezTo>
                    <a:pt x="291" y="29"/>
                    <a:pt x="291" y="29"/>
                    <a:pt x="291" y="29"/>
                  </a:cubicBezTo>
                  <a:cubicBezTo>
                    <a:pt x="291" y="29"/>
                    <a:pt x="291" y="29"/>
                    <a:pt x="290" y="28"/>
                  </a:cubicBezTo>
                  <a:cubicBezTo>
                    <a:pt x="290" y="28"/>
                    <a:pt x="290" y="29"/>
                    <a:pt x="290" y="29"/>
                  </a:cubicBezTo>
                  <a:cubicBezTo>
                    <a:pt x="289" y="30"/>
                    <a:pt x="291" y="31"/>
                    <a:pt x="292" y="30"/>
                  </a:cubicBezTo>
                  <a:close/>
                  <a:moveTo>
                    <a:pt x="281" y="47"/>
                  </a:moveTo>
                  <a:cubicBezTo>
                    <a:pt x="280" y="46"/>
                    <a:pt x="281" y="47"/>
                    <a:pt x="280" y="47"/>
                  </a:cubicBezTo>
                  <a:cubicBezTo>
                    <a:pt x="279" y="50"/>
                    <a:pt x="283" y="48"/>
                    <a:pt x="281" y="47"/>
                  </a:cubicBezTo>
                  <a:close/>
                  <a:moveTo>
                    <a:pt x="203" y="189"/>
                  </a:moveTo>
                  <a:cubicBezTo>
                    <a:pt x="204" y="188"/>
                    <a:pt x="203" y="186"/>
                    <a:pt x="202" y="188"/>
                  </a:cubicBezTo>
                  <a:cubicBezTo>
                    <a:pt x="202" y="188"/>
                    <a:pt x="203" y="189"/>
                    <a:pt x="203" y="189"/>
                  </a:cubicBezTo>
                  <a:close/>
                  <a:moveTo>
                    <a:pt x="201" y="164"/>
                  </a:moveTo>
                  <a:cubicBezTo>
                    <a:pt x="203" y="164"/>
                    <a:pt x="201" y="165"/>
                    <a:pt x="201" y="165"/>
                  </a:cubicBezTo>
                  <a:cubicBezTo>
                    <a:pt x="203" y="166"/>
                    <a:pt x="203" y="165"/>
                    <a:pt x="205" y="166"/>
                  </a:cubicBezTo>
                  <a:cubicBezTo>
                    <a:pt x="205" y="166"/>
                    <a:pt x="199" y="166"/>
                    <a:pt x="200" y="167"/>
                  </a:cubicBezTo>
                  <a:cubicBezTo>
                    <a:pt x="200" y="168"/>
                    <a:pt x="203" y="167"/>
                    <a:pt x="204" y="167"/>
                  </a:cubicBezTo>
                  <a:cubicBezTo>
                    <a:pt x="202" y="168"/>
                    <a:pt x="203" y="168"/>
                    <a:pt x="202" y="169"/>
                  </a:cubicBezTo>
                  <a:cubicBezTo>
                    <a:pt x="201" y="169"/>
                    <a:pt x="202" y="168"/>
                    <a:pt x="202" y="168"/>
                  </a:cubicBezTo>
                  <a:cubicBezTo>
                    <a:pt x="200" y="168"/>
                    <a:pt x="200" y="168"/>
                    <a:pt x="200" y="169"/>
                  </a:cubicBezTo>
                  <a:cubicBezTo>
                    <a:pt x="200" y="168"/>
                    <a:pt x="201" y="171"/>
                    <a:pt x="201" y="170"/>
                  </a:cubicBezTo>
                  <a:cubicBezTo>
                    <a:pt x="203" y="172"/>
                    <a:pt x="204" y="169"/>
                    <a:pt x="205" y="170"/>
                  </a:cubicBezTo>
                  <a:cubicBezTo>
                    <a:pt x="205" y="169"/>
                    <a:pt x="208" y="170"/>
                    <a:pt x="209" y="170"/>
                  </a:cubicBezTo>
                  <a:cubicBezTo>
                    <a:pt x="210" y="170"/>
                    <a:pt x="209" y="171"/>
                    <a:pt x="210" y="169"/>
                  </a:cubicBezTo>
                  <a:cubicBezTo>
                    <a:pt x="210" y="169"/>
                    <a:pt x="211" y="167"/>
                    <a:pt x="211" y="167"/>
                  </a:cubicBezTo>
                  <a:cubicBezTo>
                    <a:pt x="212" y="168"/>
                    <a:pt x="210" y="168"/>
                    <a:pt x="212" y="169"/>
                  </a:cubicBezTo>
                  <a:cubicBezTo>
                    <a:pt x="212" y="170"/>
                    <a:pt x="215" y="170"/>
                    <a:pt x="215" y="170"/>
                  </a:cubicBezTo>
                  <a:cubicBezTo>
                    <a:pt x="215" y="169"/>
                    <a:pt x="215" y="168"/>
                    <a:pt x="215" y="167"/>
                  </a:cubicBezTo>
                  <a:cubicBezTo>
                    <a:pt x="216" y="167"/>
                    <a:pt x="217" y="165"/>
                    <a:pt x="217" y="166"/>
                  </a:cubicBezTo>
                  <a:cubicBezTo>
                    <a:pt x="217" y="167"/>
                    <a:pt x="216" y="167"/>
                    <a:pt x="216" y="169"/>
                  </a:cubicBezTo>
                  <a:cubicBezTo>
                    <a:pt x="216" y="169"/>
                    <a:pt x="218" y="169"/>
                    <a:pt x="218" y="170"/>
                  </a:cubicBezTo>
                  <a:cubicBezTo>
                    <a:pt x="218" y="170"/>
                    <a:pt x="215" y="171"/>
                    <a:pt x="215" y="171"/>
                  </a:cubicBezTo>
                  <a:cubicBezTo>
                    <a:pt x="214" y="172"/>
                    <a:pt x="214" y="171"/>
                    <a:pt x="214" y="172"/>
                  </a:cubicBezTo>
                  <a:cubicBezTo>
                    <a:pt x="214" y="173"/>
                    <a:pt x="215" y="173"/>
                    <a:pt x="214" y="174"/>
                  </a:cubicBezTo>
                  <a:cubicBezTo>
                    <a:pt x="213" y="173"/>
                    <a:pt x="214" y="173"/>
                    <a:pt x="212" y="173"/>
                  </a:cubicBezTo>
                  <a:cubicBezTo>
                    <a:pt x="212" y="172"/>
                    <a:pt x="214" y="172"/>
                    <a:pt x="213" y="171"/>
                  </a:cubicBezTo>
                  <a:cubicBezTo>
                    <a:pt x="211" y="169"/>
                    <a:pt x="210" y="172"/>
                    <a:pt x="209" y="172"/>
                  </a:cubicBezTo>
                  <a:cubicBezTo>
                    <a:pt x="209" y="172"/>
                    <a:pt x="209" y="172"/>
                    <a:pt x="209" y="172"/>
                  </a:cubicBezTo>
                  <a:cubicBezTo>
                    <a:pt x="209" y="172"/>
                    <a:pt x="209" y="172"/>
                    <a:pt x="208" y="172"/>
                  </a:cubicBezTo>
                  <a:cubicBezTo>
                    <a:pt x="208" y="172"/>
                    <a:pt x="205" y="170"/>
                    <a:pt x="205" y="171"/>
                  </a:cubicBezTo>
                  <a:cubicBezTo>
                    <a:pt x="204" y="171"/>
                    <a:pt x="203" y="172"/>
                    <a:pt x="203" y="172"/>
                  </a:cubicBezTo>
                  <a:cubicBezTo>
                    <a:pt x="202" y="172"/>
                    <a:pt x="202" y="172"/>
                    <a:pt x="202" y="172"/>
                  </a:cubicBezTo>
                  <a:cubicBezTo>
                    <a:pt x="201" y="172"/>
                    <a:pt x="200" y="171"/>
                    <a:pt x="200" y="173"/>
                  </a:cubicBezTo>
                  <a:cubicBezTo>
                    <a:pt x="199" y="173"/>
                    <a:pt x="201" y="175"/>
                    <a:pt x="201" y="175"/>
                  </a:cubicBezTo>
                  <a:cubicBezTo>
                    <a:pt x="201" y="175"/>
                    <a:pt x="203" y="174"/>
                    <a:pt x="203" y="174"/>
                  </a:cubicBezTo>
                  <a:cubicBezTo>
                    <a:pt x="203" y="175"/>
                    <a:pt x="202" y="175"/>
                    <a:pt x="202" y="175"/>
                  </a:cubicBezTo>
                  <a:cubicBezTo>
                    <a:pt x="203" y="175"/>
                    <a:pt x="202" y="177"/>
                    <a:pt x="203" y="177"/>
                  </a:cubicBezTo>
                  <a:cubicBezTo>
                    <a:pt x="203" y="177"/>
                    <a:pt x="204" y="177"/>
                    <a:pt x="203" y="177"/>
                  </a:cubicBezTo>
                  <a:cubicBezTo>
                    <a:pt x="204" y="178"/>
                    <a:pt x="205" y="175"/>
                    <a:pt x="205" y="178"/>
                  </a:cubicBezTo>
                  <a:cubicBezTo>
                    <a:pt x="205" y="180"/>
                    <a:pt x="204" y="180"/>
                    <a:pt x="203" y="180"/>
                  </a:cubicBezTo>
                  <a:cubicBezTo>
                    <a:pt x="203" y="180"/>
                    <a:pt x="201" y="178"/>
                    <a:pt x="202" y="181"/>
                  </a:cubicBezTo>
                  <a:cubicBezTo>
                    <a:pt x="200" y="181"/>
                    <a:pt x="202" y="182"/>
                    <a:pt x="202" y="183"/>
                  </a:cubicBezTo>
                  <a:cubicBezTo>
                    <a:pt x="203" y="183"/>
                    <a:pt x="202" y="184"/>
                    <a:pt x="203" y="183"/>
                  </a:cubicBezTo>
                  <a:cubicBezTo>
                    <a:pt x="204" y="183"/>
                    <a:pt x="204" y="181"/>
                    <a:pt x="205" y="181"/>
                  </a:cubicBezTo>
                  <a:cubicBezTo>
                    <a:pt x="205" y="182"/>
                    <a:pt x="204" y="183"/>
                    <a:pt x="204" y="184"/>
                  </a:cubicBezTo>
                  <a:cubicBezTo>
                    <a:pt x="204" y="184"/>
                    <a:pt x="204" y="183"/>
                    <a:pt x="205" y="183"/>
                  </a:cubicBezTo>
                  <a:cubicBezTo>
                    <a:pt x="205" y="184"/>
                    <a:pt x="204" y="185"/>
                    <a:pt x="205" y="186"/>
                  </a:cubicBezTo>
                  <a:cubicBezTo>
                    <a:pt x="205" y="187"/>
                    <a:pt x="207" y="182"/>
                    <a:pt x="207" y="182"/>
                  </a:cubicBezTo>
                  <a:cubicBezTo>
                    <a:pt x="208" y="182"/>
                    <a:pt x="207" y="181"/>
                    <a:pt x="208" y="180"/>
                  </a:cubicBezTo>
                  <a:cubicBezTo>
                    <a:pt x="208" y="180"/>
                    <a:pt x="208" y="180"/>
                    <a:pt x="209" y="180"/>
                  </a:cubicBezTo>
                  <a:cubicBezTo>
                    <a:pt x="209" y="180"/>
                    <a:pt x="211" y="179"/>
                    <a:pt x="211" y="180"/>
                  </a:cubicBezTo>
                  <a:cubicBezTo>
                    <a:pt x="211" y="181"/>
                    <a:pt x="206" y="182"/>
                    <a:pt x="208" y="184"/>
                  </a:cubicBezTo>
                  <a:cubicBezTo>
                    <a:pt x="208" y="184"/>
                    <a:pt x="208" y="184"/>
                    <a:pt x="208" y="184"/>
                  </a:cubicBezTo>
                  <a:cubicBezTo>
                    <a:pt x="207" y="185"/>
                    <a:pt x="207" y="186"/>
                    <a:pt x="206" y="186"/>
                  </a:cubicBezTo>
                  <a:cubicBezTo>
                    <a:pt x="205" y="188"/>
                    <a:pt x="205" y="187"/>
                    <a:pt x="205" y="189"/>
                  </a:cubicBezTo>
                  <a:cubicBezTo>
                    <a:pt x="206" y="189"/>
                    <a:pt x="206" y="188"/>
                    <a:pt x="206" y="188"/>
                  </a:cubicBezTo>
                  <a:cubicBezTo>
                    <a:pt x="206" y="189"/>
                    <a:pt x="206" y="189"/>
                    <a:pt x="206" y="189"/>
                  </a:cubicBezTo>
                  <a:cubicBezTo>
                    <a:pt x="206" y="189"/>
                    <a:pt x="208" y="188"/>
                    <a:pt x="208" y="188"/>
                  </a:cubicBezTo>
                  <a:cubicBezTo>
                    <a:pt x="208" y="189"/>
                    <a:pt x="206" y="189"/>
                    <a:pt x="206" y="190"/>
                  </a:cubicBezTo>
                  <a:cubicBezTo>
                    <a:pt x="205" y="190"/>
                    <a:pt x="206" y="191"/>
                    <a:pt x="206" y="191"/>
                  </a:cubicBezTo>
                  <a:cubicBezTo>
                    <a:pt x="206" y="190"/>
                    <a:pt x="204" y="191"/>
                    <a:pt x="205" y="191"/>
                  </a:cubicBezTo>
                  <a:cubicBezTo>
                    <a:pt x="205" y="191"/>
                    <a:pt x="204" y="190"/>
                    <a:pt x="204" y="191"/>
                  </a:cubicBezTo>
                  <a:cubicBezTo>
                    <a:pt x="204" y="191"/>
                    <a:pt x="204" y="192"/>
                    <a:pt x="204" y="192"/>
                  </a:cubicBezTo>
                  <a:cubicBezTo>
                    <a:pt x="203" y="192"/>
                    <a:pt x="204" y="192"/>
                    <a:pt x="203" y="192"/>
                  </a:cubicBezTo>
                  <a:cubicBezTo>
                    <a:pt x="203" y="192"/>
                    <a:pt x="203" y="191"/>
                    <a:pt x="202" y="191"/>
                  </a:cubicBezTo>
                  <a:cubicBezTo>
                    <a:pt x="202" y="191"/>
                    <a:pt x="202" y="193"/>
                    <a:pt x="202" y="193"/>
                  </a:cubicBezTo>
                  <a:cubicBezTo>
                    <a:pt x="202" y="194"/>
                    <a:pt x="202" y="194"/>
                    <a:pt x="203" y="194"/>
                  </a:cubicBezTo>
                  <a:cubicBezTo>
                    <a:pt x="203" y="194"/>
                    <a:pt x="202" y="195"/>
                    <a:pt x="203" y="195"/>
                  </a:cubicBezTo>
                  <a:cubicBezTo>
                    <a:pt x="204" y="195"/>
                    <a:pt x="204" y="193"/>
                    <a:pt x="205" y="193"/>
                  </a:cubicBezTo>
                  <a:cubicBezTo>
                    <a:pt x="205" y="193"/>
                    <a:pt x="206" y="193"/>
                    <a:pt x="206" y="193"/>
                  </a:cubicBezTo>
                  <a:cubicBezTo>
                    <a:pt x="207" y="193"/>
                    <a:pt x="207" y="193"/>
                    <a:pt x="208" y="193"/>
                  </a:cubicBezTo>
                  <a:cubicBezTo>
                    <a:pt x="208" y="192"/>
                    <a:pt x="208" y="191"/>
                    <a:pt x="209" y="191"/>
                  </a:cubicBezTo>
                  <a:cubicBezTo>
                    <a:pt x="209" y="192"/>
                    <a:pt x="209" y="192"/>
                    <a:pt x="210" y="192"/>
                  </a:cubicBezTo>
                  <a:cubicBezTo>
                    <a:pt x="208" y="193"/>
                    <a:pt x="206" y="195"/>
                    <a:pt x="209" y="195"/>
                  </a:cubicBezTo>
                  <a:cubicBezTo>
                    <a:pt x="208" y="196"/>
                    <a:pt x="207" y="197"/>
                    <a:pt x="207" y="198"/>
                  </a:cubicBezTo>
                  <a:cubicBezTo>
                    <a:pt x="205" y="198"/>
                    <a:pt x="207" y="199"/>
                    <a:pt x="207" y="199"/>
                  </a:cubicBezTo>
                  <a:cubicBezTo>
                    <a:pt x="207" y="199"/>
                    <a:pt x="206" y="199"/>
                    <a:pt x="207" y="200"/>
                  </a:cubicBezTo>
                  <a:cubicBezTo>
                    <a:pt x="208" y="199"/>
                    <a:pt x="208" y="199"/>
                    <a:pt x="210" y="199"/>
                  </a:cubicBezTo>
                  <a:cubicBezTo>
                    <a:pt x="209" y="200"/>
                    <a:pt x="208" y="199"/>
                    <a:pt x="207" y="200"/>
                  </a:cubicBezTo>
                  <a:cubicBezTo>
                    <a:pt x="207" y="201"/>
                    <a:pt x="208" y="201"/>
                    <a:pt x="208" y="201"/>
                  </a:cubicBezTo>
                  <a:cubicBezTo>
                    <a:pt x="208" y="202"/>
                    <a:pt x="206" y="200"/>
                    <a:pt x="206" y="200"/>
                  </a:cubicBezTo>
                  <a:cubicBezTo>
                    <a:pt x="205" y="200"/>
                    <a:pt x="206" y="200"/>
                    <a:pt x="205" y="201"/>
                  </a:cubicBezTo>
                  <a:cubicBezTo>
                    <a:pt x="204" y="200"/>
                    <a:pt x="205" y="200"/>
                    <a:pt x="205" y="199"/>
                  </a:cubicBezTo>
                  <a:cubicBezTo>
                    <a:pt x="203" y="199"/>
                    <a:pt x="204" y="201"/>
                    <a:pt x="204" y="202"/>
                  </a:cubicBezTo>
                  <a:cubicBezTo>
                    <a:pt x="204" y="203"/>
                    <a:pt x="203" y="204"/>
                    <a:pt x="205" y="205"/>
                  </a:cubicBezTo>
                  <a:cubicBezTo>
                    <a:pt x="205" y="206"/>
                    <a:pt x="206" y="206"/>
                    <a:pt x="206" y="206"/>
                  </a:cubicBezTo>
                  <a:cubicBezTo>
                    <a:pt x="207" y="207"/>
                    <a:pt x="207" y="207"/>
                    <a:pt x="208" y="208"/>
                  </a:cubicBezTo>
                  <a:cubicBezTo>
                    <a:pt x="209" y="209"/>
                    <a:pt x="210" y="209"/>
                    <a:pt x="212" y="209"/>
                  </a:cubicBezTo>
                  <a:cubicBezTo>
                    <a:pt x="212" y="209"/>
                    <a:pt x="211" y="209"/>
                    <a:pt x="211" y="209"/>
                  </a:cubicBezTo>
                  <a:cubicBezTo>
                    <a:pt x="212" y="210"/>
                    <a:pt x="213" y="211"/>
                    <a:pt x="214" y="211"/>
                  </a:cubicBezTo>
                  <a:cubicBezTo>
                    <a:pt x="217" y="212"/>
                    <a:pt x="219" y="212"/>
                    <a:pt x="221" y="209"/>
                  </a:cubicBezTo>
                  <a:cubicBezTo>
                    <a:pt x="221" y="210"/>
                    <a:pt x="220" y="210"/>
                    <a:pt x="222" y="210"/>
                  </a:cubicBezTo>
                  <a:cubicBezTo>
                    <a:pt x="223" y="210"/>
                    <a:pt x="223" y="208"/>
                    <a:pt x="224" y="208"/>
                  </a:cubicBezTo>
                  <a:cubicBezTo>
                    <a:pt x="225" y="207"/>
                    <a:pt x="225" y="207"/>
                    <a:pt x="225" y="206"/>
                  </a:cubicBezTo>
                  <a:cubicBezTo>
                    <a:pt x="226" y="205"/>
                    <a:pt x="228" y="205"/>
                    <a:pt x="228" y="204"/>
                  </a:cubicBezTo>
                  <a:cubicBezTo>
                    <a:pt x="228" y="204"/>
                    <a:pt x="228" y="204"/>
                    <a:pt x="227" y="204"/>
                  </a:cubicBezTo>
                  <a:cubicBezTo>
                    <a:pt x="228" y="203"/>
                    <a:pt x="227" y="203"/>
                    <a:pt x="227" y="203"/>
                  </a:cubicBezTo>
                  <a:cubicBezTo>
                    <a:pt x="228" y="202"/>
                    <a:pt x="228" y="203"/>
                    <a:pt x="228" y="203"/>
                  </a:cubicBezTo>
                  <a:cubicBezTo>
                    <a:pt x="229" y="202"/>
                    <a:pt x="231" y="202"/>
                    <a:pt x="229" y="202"/>
                  </a:cubicBezTo>
                  <a:cubicBezTo>
                    <a:pt x="228" y="200"/>
                    <a:pt x="231" y="201"/>
                    <a:pt x="231" y="200"/>
                  </a:cubicBezTo>
                  <a:cubicBezTo>
                    <a:pt x="232" y="199"/>
                    <a:pt x="230" y="199"/>
                    <a:pt x="231" y="198"/>
                  </a:cubicBezTo>
                  <a:cubicBezTo>
                    <a:pt x="232" y="198"/>
                    <a:pt x="232" y="200"/>
                    <a:pt x="233" y="200"/>
                  </a:cubicBezTo>
                  <a:cubicBezTo>
                    <a:pt x="234" y="200"/>
                    <a:pt x="233" y="199"/>
                    <a:pt x="234" y="199"/>
                  </a:cubicBezTo>
                  <a:cubicBezTo>
                    <a:pt x="234" y="199"/>
                    <a:pt x="234" y="199"/>
                    <a:pt x="235" y="199"/>
                  </a:cubicBezTo>
                  <a:cubicBezTo>
                    <a:pt x="235" y="199"/>
                    <a:pt x="235" y="199"/>
                    <a:pt x="235" y="199"/>
                  </a:cubicBezTo>
                  <a:cubicBezTo>
                    <a:pt x="235" y="199"/>
                    <a:pt x="235" y="199"/>
                    <a:pt x="235" y="199"/>
                  </a:cubicBezTo>
                  <a:cubicBezTo>
                    <a:pt x="236" y="199"/>
                    <a:pt x="236" y="197"/>
                    <a:pt x="236" y="197"/>
                  </a:cubicBezTo>
                  <a:cubicBezTo>
                    <a:pt x="236" y="196"/>
                    <a:pt x="237" y="196"/>
                    <a:pt x="237" y="195"/>
                  </a:cubicBezTo>
                  <a:cubicBezTo>
                    <a:pt x="237" y="194"/>
                    <a:pt x="235" y="192"/>
                    <a:pt x="235" y="192"/>
                  </a:cubicBezTo>
                  <a:cubicBezTo>
                    <a:pt x="236" y="192"/>
                    <a:pt x="235" y="190"/>
                    <a:pt x="236" y="190"/>
                  </a:cubicBezTo>
                  <a:cubicBezTo>
                    <a:pt x="237" y="190"/>
                    <a:pt x="236" y="192"/>
                    <a:pt x="237" y="192"/>
                  </a:cubicBezTo>
                  <a:cubicBezTo>
                    <a:pt x="238" y="192"/>
                    <a:pt x="237" y="190"/>
                    <a:pt x="238" y="190"/>
                  </a:cubicBezTo>
                  <a:cubicBezTo>
                    <a:pt x="238" y="190"/>
                    <a:pt x="238" y="199"/>
                    <a:pt x="240" y="197"/>
                  </a:cubicBezTo>
                  <a:cubicBezTo>
                    <a:pt x="240" y="197"/>
                    <a:pt x="240" y="197"/>
                    <a:pt x="240" y="197"/>
                  </a:cubicBezTo>
                  <a:cubicBezTo>
                    <a:pt x="241" y="197"/>
                    <a:pt x="241" y="197"/>
                    <a:pt x="242" y="197"/>
                  </a:cubicBezTo>
                  <a:cubicBezTo>
                    <a:pt x="242" y="197"/>
                    <a:pt x="242" y="198"/>
                    <a:pt x="242" y="198"/>
                  </a:cubicBezTo>
                  <a:cubicBezTo>
                    <a:pt x="241" y="199"/>
                    <a:pt x="242" y="202"/>
                    <a:pt x="242" y="203"/>
                  </a:cubicBezTo>
                  <a:cubicBezTo>
                    <a:pt x="242" y="204"/>
                    <a:pt x="241" y="208"/>
                    <a:pt x="243" y="207"/>
                  </a:cubicBezTo>
                  <a:cubicBezTo>
                    <a:pt x="243" y="208"/>
                    <a:pt x="243" y="208"/>
                    <a:pt x="243" y="208"/>
                  </a:cubicBezTo>
                  <a:cubicBezTo>
                    <a:pt x="243" y="208"/>
                    <a:pt x="244" y="207"/>
                    <a:pt x="244" y="208"/>
                  </a:cubicBezTo>
                  <a:cubicBezTo>
                    <a:pt x="244" y="208"/>
                    <a:pt x="244" y="209"/>
                    <a:pt x="244" y="209"/>
                  </a:cubicBezTo>
                  <a:cubicBezTo>
                    <a:pt x="245" y="209"/>
                    <a:pt x="245" y="206"/>
                    <a:pt x="246" y="209"/>
                  </a:cubicBezTo>
                  <a:cubicBezTo>
                    <a:pt x="247" y="210"/>
                    <a:pt x="246" y="212"/>
                    <a:pt x="245" y="214"/>
                  </a:cubicBezTo>
                  <a:cubicBezTo>
                    <a:pt x="245" y="214"/>
                    <a:pt x="247" y="220"/>
                    <a:pt x="247" y="220"/>
                  </a:cubicBezTo>
                  <a:cubicBezTo>
                    <a:pt x="247" y="220"/>
                    <a:pt x="247" y="219"/>
                    <a:pt x="247" y="219"/>
                  </a:cubicBezTo>
                  <a:cubicBezTo>
                    <a:pt x="247" y="219"/>
                    <a:pt x="249" y="224"/>
                    <a:pt x="249" y="224"/>
                  </a:cubicBezTo>
                  <a:cubicBezTo>
                    <a:pt x="250" y="226"/>
                    <a:pt x="251" y="227"/>
                    <a:pt x="252" y="229"/>
                  </a:cubicBezTo>
                  <a:cubicBezTo>
                    <a:pt x="252" y="229"/>
                    <a:pt x="255" y="230"/>
                    <a:pt x="253" y="231"/>
                  </a:cubicBezTo>
                  <a:cubicBezTo>
                    <a:pt x="253" y="232"/>
                    <a:pt x="252" y="231"/>
                    <a:pt x="252" y="231"/>
                  </a:cubicBezTo>
                  <a:cubicBezTo>
                    <a:pt x="251" y="232"/>
                    <a:pt x="252" y="232"/>
                    <a:pt x="252" y="233"/>
                  </a:cubicBezTo>
                  <a:cubicBezTo>
                    <a:pt x="253" y="233"/>
                    <a:pt x="253" y="234"/>
                    <a:pt x="252" y="234"/>
                  </a:cubicBezTo>
                  <a:cubicBezTo>
                    <a:pt x="252" y="234"/>
                    <a:pt x="251" y="233"/>
                    <a:pt x="250" y="233"/>
                  </a:cubicBezTo>
                  <a:cubicBezTo>
                    <a:pt x="251" y="236"/>
                    <a:pt x="253" y="238"/>
                    <a:pt x="254" y="240"/>
                  </a:cubicBezTo>
                  <a:cubicBezTo>
                    <a:pt x="254" y="242"/>
                    <a:pt x="253" y="244"/>
                    <a:pt x="256" y="244"/>
                  </a:cubicBezTo>
                  <a:cubicBezTo>
                    <a:pt x="257" y="245"/>
                    <a:pt x="259" y="244"/>
                    <a:pt x="260" y="244"/>
                  </a:cubicBezTo>
                  <a:cubicBezTo>
                    <a:pt x="261" y="244"/>
                    <a:pt x="262" y="245"/>
                    <a:pt x="263" y="243"/>
                  </a:cubicBezTo>
                  <a:cubicBezTo>
                    <a:pt x="264" y="242"/>
                    <a:pt x="262" y="241"/>
                    <a:pt x="262" y="240"/>
                  </a:cubicBezTo>
                  <a:cubicBezTo>
                    <a:pt x="262" y="239"/>
                    <a:pt x="263" y="238"/>
                    <a:pt x="264" y="237"/>
                  </a:cubicBezTo>
                  <a:cubicBezTo>
                    <a:pt x="264" y="237"/>
                    <a:pt x="264" y="236"/>
                    <a:pt x="264" y="236"/>
                  </a:cubicBezTo>
                  <a:cubicBezTo>
                    <a:pt x="264" y="236"/>
                    <a:pt x="265" y="237"/>
                    <a:pt x="265" y="237"/>
                  </a:cubicBezTo>
                  <a:cubicBezTo>
                    <a:pt x="266" y="236"/>
                    <a:pt x="265" y="235"/>
                    <a:pt x="265" y="235"/>
                  </a:cubicBezTo>
                  <a:cubicBezTo>
                    <a:pt x="267" y="235"/>
                    <a:pt x="269" y="235"/>
                    <a:pt x="271" y="235"/>
                  </a:cubicBezTo>
                  <a:cubicBezTo>
                    <a:pt x="271" y="234"/>
                    <a:pt x="272" y="235"/>
                    <a:pt x="273" y="235"/>
                  </a:cubicBezTo>
                  <a:cubicBezTo>
                    <a:pt x="273" y="235"/>
                    <a:pt x="273" y="236"/>
                    <a:pt x="273" y="236"/>
                  </a:cubicBezTo>
                  <a:cubicBezTo>
                    <a:pt x="274" y="236"/>
                    <a:pt x="275" y="231"/>
                    <a:pt x="275" y="230"/>
                  </a:cubicBezTo>
                  <a:cubicBezTo>
                    <a:pt x="276" y="230"/>
                    <a:pt x="276" y="229"/>
                    <a:pt x="277" y="228"/>
                  </a:cubicBezTo>
                  <a:cubicBezTo>
                    <a:pt x="277" y="228"/>
                    <a:pt x="277" y="228"/>
                    <a:pt x="277" y="228"/>
                  </a:cubicBezTo>
                  <a:cubicBezTo>
                    <a:pt x="277" y="228"/>
                    <a:pt x="277" y="228"/>
                    <a:pt x="277" y="227"/>
                  </a:cubicBezTo>
                  <a:cubicBezTo>
                    <a:pt x="277" y="226"/>
                    <a:pt x="277" y="225"/>
                    <a:pt x="277" y="224"/>
                  </a:cubicBezTo>
                  <a:cubicBezTo>
                    <a:pt x="278" y="224"/>
                    <a:pt x="278" y="224"/>
                    <a:pt x="278" y="224"/>
                  </a:cubicBezTo>
                  <a:cubicBezTo>
                    <a:pt x="278" y="223"/>
                    <a:pt x="277" y="223"/>
                    <a:pt x="277" y="223"/>
                  </a:cubicBezTo>
                  <a:cubicBezTo>
                    <a:pt x="277" y="221"/>
                    <a:pt x="278" y="221"/>
                    <a:pt x="278" y="220"/>
                  </a:cubicBezTo>
                  <a:cubicBezTo>
                    <a:pt x="278" y="219"/>
                    <a:pt x="279" y="219"/>
                    <a:pt x="279" y="218"/>
                  </a:cubicBezTo>
                  <a:cubicBezTo>
                    <a:pt x="278" y="218"/>
                    <a:pt x="277" y="218"/>
                    <a:pt x="277" y="217"/>
                  </a:cubicBezTo>
                  <a:cubicBezTo>
                    <a:pt x="277" y="217"/>
                    <a:pt x="279" y="216"/>
                    <a:pt x="279" y="216"/>
                  </a:cubicBezTo>
                  <a:cubicBezTo>
                    <a:pt x="279" y="215"/>
                    <a:pt x="277" y="214"/>
                    <a:pt x="277" y="213"/>
                  </a:cubicBezTo>
                  <a:cubicBezTo>
                    <a:pt x="277" y="213"/>
                    <a:pt x="278" y="213"/>
                    <a:pt x="278" y="213"/>
                  </a:cubicBezTo>
                  <a:cubicBezTo>
                    <a:pt x="278" y="213"/>
                    <a:pt x="277" y="213"/>
                    <a:pt x="278" y="212"/>
                  </a:cubicBezTo>
                  <a:cubicBezTo>
                    <a:pt x="278" y="213"/>
                    <a:pt x="278" y="213"/>
                    <a:pt x="279" y="214"/>
                  </a:cubicBezTo>
                  <a:cubicBezTo>
                    <a:pt x="279" y="214"/>
                    <a:pt x="278" y="210"/>
                    <a:pt x="278" y="209"/>
                  </a:cubicBezTo>
                  <a:cubicBezTo>
                    <a:pt x="278" y="209"/>
                    <a:pt x="279" y="210"/>
                    <a:pt x="279" y="210"/>
                  </a:cubicBezTo>
                  <a:cubicBezTo>
                    <a:pt x="280" y="209"/>
                    <a:pt x="279" y="209"/>
                    <a:pt x="279" y="208"/>
                  </a:cubicBezTo>
                  <a:cubicBezTo>
                    <a:pt x="281" y="208"/>
                    <a:pt x="280" y="207"/>
                    <a:pt x="279" y="207"/>
                  </a:cubicBezTo>
                  <a:cubicBezTo>
                    <a:pt x="279" y="207"/>
                    <a:pt x="277" y="206"/>
                    <a:pt x="277" y="206"/>
                  </a:cubicBezTo>
                  <a:cubicBezTo>
                    <a:pt x="278" y="206"/>
                    <a:pt x="280" y="207"/>
                    <a:pt x="280" y="206"/>
                  </a:cubicBezTo>
                  <a:cubicBezTo>
                    <a:pt x="280" y="205"/>
                    <a:pt x="276" y="204"/>
                    <a:pt x="276" y="204"/>
                  </a:cubicBezTo>
                  <a:cubicBezTo>
                    <a:pt x="276" y="203"/>
                    <a:pt x="279" y="204"/>
                    <a:pt x="280" y="204"/>
                  </a:cubicBezTo>
                  <a:cubicBezTo>
                    <a:pt x="281" y="204"/>
                    <a:pt x="281" y="203"/>
                    <a:pt x="282" y="202"/>
                  </a:cubicBezTo>
                  <a:cubicBezTo>
                    <a:pt x="284" y="205"/>
                    <a:pt x="285" y="198"/>
                    <a:pt x="286" y="197"/>
                  </a:cubicBezTo>
                  <a:cubicBezTo>
                    <a:pt x="286" y="198"/>
                    <a:pt x="285" y="200"/>
                    <a:pt x="286" y="200"/>
                  </a:cubicBezTo>
                  <a:cubicBezTo>
                    <a:pt x="287" y="201"/>
                    <a:pt x="287" y="199"/>
                    <a:pt x="288" y="199"/>
                  </a:cubicBezTo>
                  <a:cubicBezTo>
                    <a:pt x="289" y="198"/>
                    <a:pt x="291" y="197"/>
                    <a:pt x="289" y="195"/>
                  </a:cubicBezTo>
                  <a:cubicBezTo>
                    <a:pt x="288" y="194"/>
                    <a:pt x="287" y="195"/>
                    <a:pt x="286" y="196"/>
                  </a:cubicBezTo>
                  <a:cubicBezTo>
                    <a:pt x="285" y="196"/>
                    <a:pt x="284" y="195"/>
                    <a:pt x="283" y="196"/>
                  </a:cubicBezTo>
                  <a:cubicBezTo>
                    <a:pt x="282" y="195"/>
                    <a:pt x="280" y="192"/>
                    <a:pt x="279" y="193"/>
                  </a:cubicBezTo>
                  <a:cubicBezTo>
                    <a:pt x="279" y="193"/>
                    <a:pt x="280" y="193"/>
                    <a:pt x="280" y="194"/>
                  </a:cubicBezTo>
                  <a:cubicBezTo>
                    <a:pt x="280" y="193"/>
                    <a:pt x="274" y="193"/>
                    <a:pt x="274" y="193"/>
                  </a:cubicBezTo>
                  <a:cubicBezTo>
                    <a:pt x="274" y="192"/>
                    <a:pt x="276" y="193"/>
                    <a:pt x="276" y="193"/>
                  </a:cubicBezTo>
                  <a:cubicBezTo>
                    <a:pt x="277" y="192"/>
                    <a:pt x="278" y="191"/>
                    <a:pt x="277" y="191"/>
                  </a:cubicBezTo>
                  <a:cubicBezTo>
                    <a:pt x="278" y="191"/>
                    <a:pt x="280" y="192"/>
                    <a:pt x="280" y="192"/>
                  </a:cubicBezTo>
                  <a:cubicBezTo>
                    <a:pt x="281" y="191"/>
                    <a:pt x="282" y="192"/>
                    <a:pt x="282" y="192"/>
                  </a:cubicBezTo>
                  <a:cubicBezTo>
                    <a:pt x="283" y="193"/>
                    <a:pt x="284" y="192"/>
                    <a:pt x="284" y="192"/>
                  </a:cubicBezTo>
                  <a:cubicBezTo>
                    <a:pt x="286" y="193"/>
                    <a:pt x="286" y="194"/>
                    <a:pt x="287" y="194"/>
                  </a:cubicBezTo>
                  <a:cubicBezTo>
                    <a:pt x="289" y="195"/>
                    <a:pt x="289" y="193"/>
                    <a:pt x="290" y="193"/>
                  </a:cubicBezTo>
                  <a:cubicBezTo>
                    <a:pt x="291" y="193"/>
                    <a:pt x="294" y="189"/>
                    <a:pt x="295" y="189"/>
                  </a:cubicBezTo>
                  <a:cubicBezTo>
                    <a:pt x="294" y="189"/>
                    <a:pt x="293" y="190"/>
                    <a:pt x="293" y="189"/>
                  </a:cubicBezTo>
                  <a:cubicBezTo>
                    <a:pt x="293" y="188"/>
                    <a:pt x="294" y="189"/>
                    <a:pt x="295" y="188"/>
                  </a:cubicBezTo>
                  <a:cubicBezTo>
                    <a:pt x="295" y="187"/>
                    <a:pt x="294" y="188"/>
                    <a:pt x="294" y="187"/>
                  </a:cubicBezTo>
                  <a:cubicBezTo>
                    <a:pt x="294" y="186"/>
                    <a:pt x="293" y="184"/>
                    <a:pt x="292" y="184"/>
                  </a:cubicBezTo>
                  <a:cubicBezTo>
                    <a:pt x="292" y="184"/>
                    <a:pt x="292" y="185"/>
                    <a:pt x="292" y="185"/>
                  </a:cubicBezTo>
                  <a:cubicBezTo>
                    <a:pt x="292" y="185"/>
                    <a:pt x="291" y="183"/>
                    <a:pt x="291" y="183"/>
                  </a:cubicBezTo>
                  <a:cubicBezTo>
                    <a:pt x="291" y="183"/>
                    <a:pt x="291" y="183"/>
                    <a:pt x="291" y="183"/>
                  </a:cubicBezTo>
                  <a:cubicBezTo>
                    <a:pt x="292" y="182"/>
                    <a:pt x="290" y="182"/>
                    <a:pt x="291" y="182"/>
                  </a:cubicBezTo>
                  <a:cubicBezTo>
                    <a:pt x="291" y="182"/>
                    <a:pt x="291" y="182"/>
                    <a:pt x="291" y="182"/>
                  </a:cubicBezTo>
                  <a:cubicBezTo>
                    <a:pt x="292" y="181"/>
                    <a:pt x="290" y="179"/>
                    <a:pt x="290" y="179"/>
                  </a:cubicBezTo>
                  <a:cubicBezTo>
                    <a:pt x="290" y="180"/>
                    <a:pt x="291" y="182"/>
                    <a:pt x="289" y="181"/>
                  </a:cubicBezTo>
                  <a:cubicBezTo>
                    <a:pt x="289" y="181"/>
                    <a:pt x="289" y="181"/>
                    <a:pt x="289" y="181"/>
                  </a:cubicBezTo>
                  <a:cubicBezTo>
                    <a:pt x="289" y="181"/>
                    <a:pt x="289" y="181"/>
                    <a:pt x="289" y="181"/>
                  </a:cubicBezTo>
                  <a:cubicBezTo>
                    <a:pt x="289" y="180"/>
                    <a:pt x="288" y="179"/>
                    <a:pt x="287" y="179"/>
                  </a:cubicBezTo>
                  <a:cubicBezTo>
                    <a:pt x="287" y="178"/>
                    <a:pt x="287" y="178"/>
                    <a:pt x="286" y="178"/>
                  </a:cubicBezTo>
                  <a:cubicBezTo>
                    <a:pt x="286" y="178"/>
                    <a:pt x="286" y="179"/>
                    <a:pt x="286" y="179"/>
                  </a:cubicBezTo>
                  <a:cubicBezTo>
                    <a:pt x="285" y="179"/>
                    <a:pt x="285" y="178"/>
                    <a:pt x="285" y="178"/>
                  </a:cubicBezTo>
                  <a:cubicBezTo>
                    <a:pt x="285" y="178"/>
                    <a:pt x="285" y="178"/>
                    <a:pt x="285" y="178"/>
                  </a:cubicBezTo>
                  <a:cubicBezTo>
                    <a:pt x="285" y="177"/>
                    <a:pt x="285" y="177"/>
                    <a:pt x="284" y="177"/>
                  </a:cubicBezTo>
                  <a:cubicBezTo>
                    <a:pt x="284" y="177"/>
                    <a:pt x="283" y="178"/>
                    <a:pt x="283" y="177"/>
                  </a:cubicBezTo>
                  <a:cubicBezTo>
                    <a:pt x="282" y="177"/>
                    <a:pt x="283" y="177"/>
                    <a:pt x="283" y="176"/>
                  </a:cubicBezTo>
                  <a:cubicBezTo>
                    <a:pt x="282" y="174"/>
                    <a:pt x="282" y="171"/>
                    <a:pt x="282" y="169"/>
                  </a:cubicBezTo>
                  <a:cubicBezTo>
                    <a:pt x="282" y="168"/>
                    <a:pt x="281" y="164"/>
                    <a:pt x="282" y="164"/>
                  </a:cubicBezTo>
                  <a:cubicBezTo>
                    <a:pt x="283" y="164"/>
                    <a:pt x="282" y="163"/>
                    <a:pt x="283" y="163"/>
                  </a:cubicBezTo>
                  <a:cubicBezTo>
                    <a:pt x="282" y="163"/>
                    <a:pt x="282" y="163"/>
                    <a:pt x="282" y="162"/>
                  </a:cubicBezTo>
                  <a:cubicBezTo>
                    <a:pt x="283" y="162"/>
                    <a:pt x="284" y="164"/>
                    <a:pt x="284" y="163"/>
                  </a:cubicBezTo>
                  <a:cubicBezTo>
                    <a:pt x="285" y="162"/>
                    <a:pt x="284" y="162"/>
                    <a:pt x="284" y="162"/>
                  </a:cubicBezTo>
                  <a:cubicBezTo>
                    <a:pt x="283" y="161"/>
                    <a:pt x="283" y="160"/>
                    <a:pt x="283" y="159"/>
                  </a:cubicBezTo>
                  <a:cubicBezTo>
                    <a:pt x="283" y="157"/>
                    <a:pt x="285" y="156"/>
                    <a:pt x="285" y="154"/>
                  </a:cubicBezTo>
                  <a:cubicBezTo>
                    <a:pt x="284" y="154"/>
                    <a:pt x="282" y="152"/>
                    <a:pt x="283" y="151"/>
                  </a:cubicBezTo>
                  <a:cubicBezTo>
                    <a:pt x="283" y="150"/>
                    <a:pt x="285" y="152"/>
                    <a:pt x="285" y="152"/>
                  </a:cubicBezTo>
                  <a:cubicBezTo>
                    <a:pt x="285" y="152"/>
                    <a:pt x="286" y="151"/>
                    <a:pt x="287" y="151"/>
                  </a:cubicBezTo>
                  <a:cubicBezTo>
                    <a:pt x="287" y="150"/>
                    <a:pt x="287" y="149"/>
                    <a:pt x="287" y="148"/>
                  </a:cubicBezTo>
                  <a:cubicBezTo>
                    <a:pt x="287" y="148"/>
                    <a:pt x="287" y="148"/>
                    <a:pt x="287" y="147"/>
                  </a:cubicBezTo>
                  <a:cubicBezTo>
                    <a:pt x="287" y="146"/>
                    <a:pt x="285" y="145"/>
                    <a:pt x="286" y="144"/>
                  </a:cubicBezTo>
                  <a:cubicBezTo>
                    <a:pt x="287" y="144"/>
                    <a:pt x="287" y="147"/>
                    <a:pt x="288" y="146"/>
                  </a:cubicBezTo>
                  <a:cubicBezTo>
                    <a:pt x="289" y="148"/>
                    <a:pt x="289" y="146"/>
                    <a:pt x="289" y="146"/>
                  </a:cubicBezTo>
                  <a:cubicBezTo>
                    <a:pt x="290" y="145"/>
                    <a:pt x="290" y="147"/>
                    <a:pt x="291" y="146"/>
                  </a:cubicBezTo>
                  <a:cubicBezTo>
                    <a:pt x="292" y="145"/>
                    <a:pt x="290" y="145"/>
                    <a:pt x="290" y="144"/>
                  </a:cubicBezTo>
                  <a:cubicBezTo>
                    <a:pt x="290" y="144"/>
                    <a:pt x="291" y="144"/>
                    <a:pt x="291" y="144"/>
                  </a:cubicBezTo>
                  <a:cubicBezTo>
                    <a:pt x="291" y="144"/>
                    <a:pt x="290" y="144"/>
                    <a:pt x="289" y="144"/>
                  </a:cubicBezTo>
                  <a:cubicBezTo>
                    <a:pt x="290" y="143"/>
                    <a:pt x="293" y="140"/>
                    <a:pt x="294" y="141"/>
                  </a:cubicBezTo>
                  <a:cubicBezTo>
                    <a:pt x="293" y="140"/>
                    <a:pt x="292" y="140"/>
                    <a:pt x="293" y="140"/>
                  </a:cubicBezTo>
                  <a:cubicBezTo>
                    <a:pt x="294" y="139"/>
                    <a:pt x="294" y="141"/>
                    <a:pt x="294" y="141"/>
                  </a:cubicBezTo>
                  <a:cubicBezTo>
                    <a:pt x="295" y="141"/>
                    <a:pt x="294" y="140"/>
                    <a:pt x="295" y="140"/>
                  </a:cubicBezTo>
                  <a:cubicBezTo>
                    <a:pt x="295" y="140"/>
                    <a:pt x="297" y="136"/>
                    <a:pt x="296" y="137"/>
                  </a:cubicBezTo>
                  <a:cubicBezTo>
                    <a:pt x="296" y="137"/>
                    <a:pt x="296" y="137"/>
                    <a:pt x="297" y="137"/>
                  </a:cubicBezTo>
                  <a:cubicBezTo>
                    <a:pt x="297" y="137"/>
                    <a:pt x="297" y="137"/>
                    <a:pt x="298" y="137"/>
                  </a:cubicBezTo>
                  <a:cubicBezTo>
                    <a:pt x="298" y="137"/>
                    <a:pt x="297" y="135"/>
                    <a:pt x="297" y="135"/>
                  </a:cubicBezTo>
                  <a:cubicBezTo>
                    <a:pt x="298" y="135"/>
                    <a:pt x="298" y="137"/>
                    <a:pt x="299" y="137"/>
                  </a:cubicBezTo>
                  <a:cubicBezTo>
                    <a:pt x="299" y="137"/>
                    <a:pt x="300" y="133"/>
                    <a:pt x="301" y="134"/>
                  </a:cubicBezTo>
                  <a:cubicBezTo>
                    <a:pt x="300" y="133"/>
                    <a:pt x="302" y="134"/>
                    <a:pt x="302" y="134"/>
                  </a:cubicBezTo>
                  <a:cubicBezTo>
                    <a:pt x="303" y="134"/>
                    <a:pt x="303" y="133"/>
                    <a:pt x="303" y="133"/>
                  </a:cubicBezTo>
                  <a:cubicBezTo>
                    <a:pt x="303" y="132"/>
                    <a:pt x="304" y="133"/>
                    <a:pt x="304" y="133"/>
                  </a:cubicBezTo>
                  <a:cubicBezTo>
                    <a:pt x="304" y="133"/>
                    <a:pt x="304" y="132"/>
                    <a:pt x="304" y="132"/>
                  </a:cubicBezTo>
                  <a:cubicBezTo>
                    <a:pt x="304" y="132"/>
                    <a:pt x="305" y="132"/>
                    <a:pt x="305" y="132"/>
                  </a:cubicBezTo>
                  <a:cubicBezTo>
                    <a:pt x="305" y="131"/>
                    <a:pt x="305" y="131"/>
                    <a:pt x="306" y="131"/>
                  </a:cubicBezTo>
                  <a:cubicBezTo>
                    <a:pt x="307" y="130"/>
                    <a:pt x="307" y="128"/>
                    <a:pt x="307" y="127"/>
                  </a:cubicBezTo>
                  <a:cubicBezTo>
                    <a:pt x="308" y="125"/>
                    <a:pt x="309" y="124"/>
                    <a:pt x="310" y="123"/>
                  </a:cubicBezTo>
                  <a:cubicBezTo>
                    <a:pt x="310" y="124"/>
                    <a:pt x="311" y="123"/>
                    <a:pt x="311" y="122"/>
                  </a:cubicBezTo>
                  <a:cubicBezTo>
                    <a:pt x="311" y="122"/>
                    <a:pt x="312" y="121"/>
                    <a:pt x="312" y="121"/>
                  </a:cubicBezTo>
                  <a:cubicBezTo>
                    <a:pt x="312" y="121"/>
                    <a:pt x="311" y="121"/>
                    <a:pt x="311" y="121"/>
                  </a:cubicBezTo>
                  <a:cubicBezTo>
                    <a:pt x="311" y="122"/>
                    <a:pt x="311" y="120"/>
                    <a:pt x="311" y="120"/>
                  </a:cubicBezTo>
                  <a:cubicBezTo>
                    <a:pt x="311" y="120"/>
                    <a:pt x="311" y="119"/>
                    <a:pt x="310" y="120"/>
                  </a:cubicBezTo>
                  <a:cubicBezTo>
                    <a:pt x="310" y="119"/>
                    <a:pt x="308" y="118"/>
                    <a:pt x="309" y="117"/>
                  </a:cubicBezTo>
                  <a:cubicBezTo>
                    <a:pt x="309" y="117"/>
                    <a:pt x="309" y="118"/>
                    <a:pt x="310" y="118"/>
                  </a:cubicBezTo>
                  <a:cubicBezTo>
                    <a:pt x="310" y="117"/>
                    <a:pt x="310" y="116"/>
                    <a:pt x="309" y="116"/>
                  </a:cubicBezTo>
                  <a:cubicBezTo>
                    <a:pt x="309" y="116"/>
                    <a:pt x="308" y="116"/>
                    <a:pt x="308" y="116"/>
                  </a:cubicBezTo>
                  <a:cubicBezTo>
                    <a:pt x="308" y="115"/>
                    <a:pt x="308" y="115"/>
                    <a:pt x="309" y="116"/>
                  </a:cubicBezTo>
                  <a:cubicBezTo>
                    <a:pt x="309" y="115"/>
                    <a:pt x="309" y="114"/>
                    <a:pt x="310" y="114"/>
                  </a:cubicBezTo>
                  <a:cubicBezTo>
                    <a:pt x="310" y="113"/>
                    <a:pt x="310" y="113"/>
                    <a:pt x="311" y="113"/>
                  </a:cubicBezTo>
                  <a:cubicBezTo>
                    <a:pt x="311" y="112"/>
                    <a:pt x="311" y="112"/>
                    <a:pt x="311" y="112"/>
                  </a:cubicBezTo>
                  <a:cubicBezTo>
                    <a:pt x="312" y="112"/>
                    <a:pt x="312" y="110"/>
                    <a:pt x="312" y="110"/>
                  </a:cubicBezTo>
                  <a:cubicBezTo>
                    <a:pt x="312" y="109"/>
                    <a:pt x="309" y="107"/>
                    <a:pt x="310" y="107"/>
                  </a:cubicBezTo>
                  <a:cubicBezTo>
                    <a:pt x="311" y="107"/>
                    <a:pt x="310" y="107"/>
                    <a:pt x="311" y="107"/>
                  </a:cubicBezTo>
                  <a:cubicBezTo>
                    <a:pt x="312" y="107"/>
                    <a:pt x="313" y="106"/>
                    <a:pt x="314" y="106"/>
                  </a:cubicBezTo>
                  <a:cubicBezTo>
                    <a:pt x="314" y="106"/>
                    <a:pt x="315" y="106"/>
                    <a:pt x="315" y="106"/>
                  </a:cubicBezTo>
                  <a:cubicBezTo>
                    <a:pt x="315" y="105"/>
                    <a:pt x="314" y="105"/>
                    <a:pt x="314" y="104"/>
                  </a:cubicBezTo>
                  <a:cubicBezTo>
                    <a:pt x="315" y="104"/>
                    <a:pt x="314" y="105"/>
                    <a:pt x="315" y="104"/>
                  </a:cubicBezTo>
                  <a:cubicBezTo>
                    <a:pt x="315" y="103"/>
                    <a:pt x="313" y="102"/>
                    <a:pt x="313" y="101"/>
                  </a:cubicBezTo>
                  <a:cubicBezTo>
                    <a:pt x="314" y="101"/>
                    <a:pt x="315" y="104"/>
                    <a:pt x="317" y="104"/>
                  </a:cubicBezTo>
                  <a:cubicBezTo>
                    <a:pt x="317" y="103"/>
                    <a:pt x="316" y="103"/>
                    <a:pt x="316" y="103"/>
                  </a:cubicBezTo>
                  <a:cubicBezTo>
                    <a:pt x="317" y="103"/>
                    <a:pt x="317" y="101"/>
                    <a:pt x="316" y="101"/>
                  </a:cubicBezTo>
                  <a:cubicBezTo>
                    <a:pt x="317" y="100"/>
                    <a:pt x="317" y="99"/>
                    <a:pt x="318" y="99"/>
                  </a:cubicBezTo>
                  <a:cubicBezTo>
                    <a:pt x="318" y="99"/>
                    <a:pt x="319" y="100"/>
                    <a:pt x="319" y="100"/>
                  </a:cubicBezTo>
                  <a:cubicBezTo>
                    <a:pt x="319" y="100"/>
                    <a:pt x="319" y="99"/>
                    <a:pt x="319" y="98"/>
                  </a:cubicBezTo>
                  <a:cubicBezTo>
                    <a:pt x="320" y="98"/>
                    <a:pt x="322" y="101"/>
                    <a:pt x="322" y="102"/>
                  </a:cubicBezTo>
                  <a:cubicBezTo>
                    <a:pt x="323" y="101"/>
                    <a:pt x="322" y="100"/>
                    <a:pt x="323" y="99"/>
                  </a:cubicBezTo>
                  <a:cubicBezTo>
                    <a:pt x="323" y="99"/>
                    <a:pt x="323" y="100"/>
                    <a:pt x="323" y="100"/>
                  </a:cubicBezTo>
                  <a:cubicBezTo>
                    <a:pt x="323" y="100"/>
                    <a:pt x="323" y="100"/>
                    <a:pt x="323" y="100"/>
                  </a:cubicBezTo>
                  <a:cubicBezTo>
                    <a:pt x="323" y="100"/>
                    <a:pt x="324" y="100"/>
                    <a:pt x="324" y="100"/>
                  </a:cubicBezTo>
                  <a:cubicBezTo>
                    <a:pt x="324" y="100"/>
                    <a:pt x="324" y="100"/>
                    <a:pt x="324" y="99"/>
                  </a:cubicBezTo>
                  <a:cubicBezTo>
                    <a:pt x="324" y="99"/>
                    <a:pt x="325" y="99"/>
                    <a:pt x="325" y="100"/>
                  </a:cubicBezTo>
                  <a:cubicBezTo>
                    <a:pt x="325" y="100"/>
                    <a:pt x="325" y="100"/>
                    <a:pt x="325" y="100"/>
                  </a:cubicBezTo>
                  <a:cubicBezTo>
                    <a:pt x="326" y="100"/>
                    <a:pt x="326" y="99"/>
                    <a:pt x="326" y="100"/>
                  </a:cubicBezTo>
                  <a:cubicBezTo>
                    <a:pt x="326" y="100"/>
                    <a:pt x="327" y="101"/>
                    <a:pt x="327" y="101"/>
                  </a:cubicBezTo>
                  <a:cubicBezTo>
                    <a:pt x="328" y="100"/>
                    <a:pt x="328" y="100"/>
                    <a:pt x="330" y="100"/>
                  </a:cubicBezTo>
                  <a:cubicBezTo>
                    <a:pt x="330" y="100"/>
                    <a:pt x="331" y="100"/>
                    <a:pt x="331" y="101"/>
                  </a:cubicBezTo>
                  <a:cubicBezTo>
                    <a:pt x="331" y="100"/>
                    <a:pt x="331" y="100"/>
                    <a:pt x="331" y="100"/>
                  </a:cubicBezTo>
                  <a:cubicBezTo>
                    <a:pt x="331" y="100"/>
                    <a:pt x="331" y="100"/>
                    <a:pt x="331" y="100"/>
                  </a:cubicBezTo>
                  <a:cubicBezTo>
                    <a:pt x="332" y="100"/>
                    <a:pt x="332" y="98"/>
                    <a:pt x="333" y="98"/>
                  </a:cubicBezTo>
                  <a:cubicBezTo>
                    <a:pt x="332" y="99"/>
                    <a:pt x="332" y="99"/>
                    <a:pt x="332" y="101"/>
                  </a:cubicBezTo>
                  <a:cubicBezTo>
                    <a:pt x="332" y="101"/>
                    <a:pt x="333" y="102"/>
                    <a:pt x="333" y="103"/>
                  </a:cubicBezTo>
                  <a:cubicBezTo>
                    <a:pt x="334" y="102"/>
                    <a:pt x="337" y="104"/>
                    <a:pt x="337" y="106"/>
                  </a:cubicBezTo>
                  <a:cubicBezTo>
                    <a:pt x="337" y="106"/>
                    <a:pt x="337" y="107"/>
                    <a:pt x="337" y="107"/>
                  </a:cubicBezTo>
                  <a:cubicBezTo>
                    <a:pt x="337" y="108"/>
                    <a:pt x="337" y="109"/>
                    <a:pt x="337" y="109"/>
                  </a:cubicBezTo>
                  <a:cubicBezTo>
                    <a:pt x="337" y="110"/>
                    <a:pt x="336" y="110"/>
                    <a:pt x="336" y="111"/>
                  </a:cubicBezTo>
                  <a:cubicBezTo>
                    <a:pt x="336" y="111"/>
                    <a:pt x="337" y="112"/>
                    <a:pt x="337" y="113"/>
                  </a:cubicBezTo>
                  <a:cubicBezTo>
                    <a:pt x="338" y="113"/>
                    <a:pt x="338" y="113"/>
                    <a:pt x="337" y="113"/>
                  </a:cubicBezTo>
                  <a:cubicBezTo>
                    <a:pt x="334" y="113"/>
                    <a:pt x="338" y="114"/>
                    <a:pt x="337" y="115"/>
                  </a:cubicBezTo>
                  <a:cubicBezTo>
                    <a:pt x="336" y="116"/>
                    <a:pt x="336" y="115"/>
                    <a:pt x="335" y="115"/>
                  </a:cubicBezTo>
                  <a:cubicBezTo>
                    <a:pt x="335" y="115"/>
                    <a:pt x="333" y="115"/>
                    <a:pt x="333" y="115"/>
                  </a:cubicBezTo>
                  <a:cubicBezTo>
                    <a:pt x="333" y="115"/>
                    <a:pt x="333" y="116"/>
                    <a:pt x="332" y="116"/>
                  </a:cubicBezTo>
                  <a:cubicBezTo>
                    <a:pt x="332" y="115"/>
                    <a:pt x="331" y="118"/>
                    <a:pt x="332" y="117"/>
                  </a:cubicBezTo>
                  <a:cubicBezTo>
                    <a:pt x="331" y="118"/>
                    <a:pt x="331" y="119"/>
                    <a:pt x="330" y="120"/>
                  </a:cubicBezTo>
                  <a:cubicBezTo>
                    <a:pt x="330" y="120"/>
                    <a:pt x="330" y="120"/>
                    <a:pt x="330" y="121"/>
                  </a:cubicBezTo>
                  <a:cubicBezTo>
                    <a:pt x="330" y="121"/>
                    <a:pt x="330" y="121"/>
                    <a:pt x="330" y="121"/>
                  </a:cubicBezTo>
                  <a:cubicBezTo>
                    <a:pt x="329" y="122"/>
                    <a:pt x="328" y="123"/>
                    <a:pt x="328" y="123"/>
                  </a:cubicBezTo>
                  <a:cubicBezTo>
                    <a:pt x="327" y="124"/>
                    <a:pt x="327" y="124"/>
                    <a:pt x="327" y="125"/>
                  </a:cubicBezTo>
                  <a:cubicBezTo>
                    <a:pt x="327" y="125"/>
                    <a:pt x="326" y="126"/>
                    <a:pt x="325" y="127"/>
                  </a:cubicBezTo>
                  <a:cubicBezTo>
                    <a:pt x="325" y="127"/>
                    <a:pt x="325" y="128"/>
                    <a:pt x="325" y="128"/>
                  </a:cubicBezTo>
                  <a:cubicBezTo>
                    <a:pt x="324" y="128"/>
                    <a:pt x="324" y="128"/>
                    <a:pt x="324" y="128"/>
                  </a:cubicBezTo>
                  <a:cubicBezTo>
                    <a:pt x="324" y="128"/>
                    <a:pt x="324" y="129"/>
                    <a:pt x="324" y="129"/>
                  </a:cubicBezTo>
                  <a:cubicBezTo>
                    <a:pt x="323" y="130"/>
                    <a:pt x="323" y="130"/>
                    <a:pt x="323" y="130"/>
                  </a:cubicBezTo>
                  <a:cubicBezTo>
                    <a:pt x="322" y="131"/>
                    <a:pt x="321" y="132"/>
                    <a:pt x="320" y="132"/>
                  </a:cubicBezTo>
                  <a:cubicBezTo>
                    <a:pt x="320" y="133"/>
                    <a:pt x="320" y="135"/>
                    <a:pt x="319" y="133"/>
                  </a:cubicBezTo>
                  <a:cubicBezTo>
                    <a:pt x="319" y="133"/>
                    <a:pt x="319" y="133"/>
                    <a:pt x="319" y="133"/>
                  </a:cubicBezTo>
                  <a:cubicBezTo>
                    <a:pt x="318" y="134"/>
                    <a:pt x="318" y="134"/>
                    <a:pt x="318" y="135"/>
                  </a:cubicBezTo>
                  <a:cubicBezTo>
                    <a:pt x="318" y="135"/>
                    <a:pt x="317" y="137"/>
                    <a:pt x="317" y="137"/>
                  </a:cubicBezTo>
                  <a:cubicBezTo>
                    <a:pt x="314" y="137"/>
                    <a:pt x="317" y="137"/>
                    <a:pt x="317" y="139"/>
                  </a:cubicBezTo>
                  <a:cubicBezTo>
                    <a:pt x="317" y="139"/>
                    <a:pt x="314" y="142"/>
                    <a:pt x="314" y="142"/>
                  </a:cubicBezTo>
                  <a:cubicBezTo>
                    <a:pt x="314" y="142"/>
                    <a:pt x="314" y="140"/>
                    <a:pt x="314" y="140"/>
                  </a:cubicBezTo>
                  <a:cubicBezTo>
                    <a:pt x="313" y="140"/>
                    <a:pt x="311" y="141"/>
                    <a:pt x="311" y="140"/>
                  </a:cubicBezTo>
                  <a:cubicBezTo>
                    <a:pt x="311" y="141"/>
                    <a:pt x="312" y="143"/>
                    <a:pt x="312" y="143"/>
                  </a:cubicBezTo>
                  <a:cubicBezTo>
                    <a:pt x="312" y="143"/>
                    <a:pt x="311" y="143"/>
                    <a:pt x="311" y="143"/>
                  </a:cubicBezTo>
                  <a:cubicBezTo>
                    <a:pt x="310" y="144"/>
                    <a:pt x="311" y="146"/>
                    <a:pt x="309" y="146"/>
                  </a:cubicBezTo>
                  <a:cubicBezTo>
                    <a:pt x="309" y="146"/>
                    <a:pt x="309" y="147"/>
                    <a:pt x="308" y="147"/>
                  </a:cubicBezTo>
                  <a:cubicBezTo>
                    <a:pt x="308" y="147"/>
                    <a:pt x="309" y="148"/>
                    <a:pt x="309" y="148"/>
                  </a:cubicBezTo>
                  <a:cubicBezTo>
                    <a:pt x="308" y="149"/>
                    <a:pt x="308" y="149"/>
                    <a:pt x="308" y="150"/>
                  </a:cubicBezTo>
                  <a:cubicBezTo>
                    <a:pt x="309" y="150"/>
                    <a:pt x="308" y="150"/>
                    <a:pt x="309" y="151"/>
                  </a:cubicBezTo>
                  <a:cubicBezTo>
                    <a:pt x="309" y="151"/>
                    <a:pt x="308" y="154"/>
                    <a:pt x="309" y="153"/>
                  </a:cubicBezTo>
                  <a:cubicBezTo>
                    <a:pt x="310" y="154"/>
                    <a:pt x="310" y="153"/>
                    <a:pt x="310" y="155"/>
                  </a:cubicBezTo>
                  <a:cubicBezTo>
                    <a:pt x="310" y="155"/>
                    <a:pt x="310" y="154"/>
                    <a:pt x="310" y="154"/>
                  </a:cubicBezTo>
                  <a:cubicBezTo>
                    <a:pt x="310" y="155"/>
                    <a:pt x="310" y="157"/>
                    <a:pt x="309" y="158"/>
                  </a:cubicBezTo>
                  <a:cubicBezTo>
                    <a:pt x="309" y="158"/>
                    <a:pt x="312" y="162"/>
                    <a:pt x="311" y="163"/>
                  </a:cubicBezTo>
                  <a:cubicBezTo>
                    <a:pt x="311" y="164"/>
                    <a:pt x="311" y="164"/>
                    <a:pt x="311" y="164"/>
                  </a:cubicBezTo>
                  <a:cubicBezTo>
                    <a:pt x="311" y="164"/>
                    <a:pt x="312" y="164"/>
                    <a:pt x="312" y="164"/>
                  </a:cubicBezTo>
                  <a:cubicBezTo>
                    <a:pt x="311" y="163"/>
                    <a:pt x="311" y="166"/>
                    <a:pt x="311" y="165"/>
                  </a:cubicBezTo>
                  <a:cubicBezTo>
                    <a:pt x="311" y="166"/>
                    <a:pt x="311" y="165"/>
                    <a:pt x="311" y="166"/>
                  </a:cubicBezTo>
                  <a:cubicBezTo>
                    <a:pt x="311" y="166"/>
                    <a:pt x="311" y="166"/>
                    <a:pt x="311" y="166"/>
                  </a:cubicBezTo>
                  <a:cubicBezTo>
                    <a:pt x="311" y="166"/>
                    <a:pt x="311" y="169"/>
                    <a:pt x="311" y="169"/>
                  </a:cubicBezTo>
                  <a:cubicBezTo>
                    <a:pt x="311" y="170"/>
                    <a:pt x="310" y="170"/>
                    <a:pt x="310" y="169"/>
                  </a:cubicBezTo>
                  <a:cubicBezTo>
                    <a:pt x="310" y="170"/>
                    <a:pt x="311" y="171"/>
                    <a:pt x="311" y="171"/>
                  </a:cubicBezTo>
                  <a:cubicBezTo>
                    <a:pt x="311" y="172"/>
                    <a:pt x="310" y="171"/>
                    <a:pt x="310" y="172"/>
                  </a:cubicBezTo>
                  <a:cubicBezTo>
                    <a:pt x="310" y="173"/>
                    <a:pt x="310" y="174"/>
                    <a:pt x="310" y="175"/>
                  </a:cubicBezTo>
                  <a:cubicBezTo>
                    <a:pt x="310" y="175"/>
                    <a:pt x="311" y="176"/>
                    <a:pt x="311" y="176"/>
                  </a:cubicBezTo>
                  <a:cubicBezTo>
                    <a:pt x="310" y="177"/>
                    <a:pt x="310" y="177"/>
                    <a:pt x="310" y="177"/>
                  </a:cubicBezTo>
                  <a:cubicBezTo>
                    <a:pt x="310" y="177"/>
                    <a:pt x="310" y="177"/>
                    <a:pt x="310" y="177"/>
                  </a:cubicBezTo>
                  <a:cubicBezTo>
                    <a:pt x="310" y="177"/>
                    <a:pt x="311" y="179"/>
                    <a:pt x="311" y="179"/>
                  </a:cubicBezTo>
                  <a:cubicBezTo>
                    <a:pt x="312" y="179"/>
                    <a:pt x="313" y="176"/>
                    <a:pt x="313" y="179"/>
                  </a:cubicBezTo>
                  <a:cubicBezTo>
                    <a:pt x="313" y="179"/>
                    <a:pt x="314" y="179"/>
                    <a:pt x="314" y="180"/>
                  </a:cubicBezTo>
                  <a:cubicBezTo>
                    <a:pt x="315" y="180"/>
                    <a:pt x="316" y="180"/>
                    <a:pt x="316" y="181"/>
                  </a:cubicBezTo>
                  <a:cubicBezTo>
                    <a:pt x="316" y="181"/>
                    <a:pt x="318" y="181"/>
                    <a:pt x="318" y="181"/>
                  </a:cubicBezTo>
                  <a:cubicBezTo>
                    <a:pt x="318" y="181"/>
                    <a:pt x="317" y="182"/>
                    <a:pt x="318" y="182"/>
                  </a:cubicBezTo>
                  <a:cubicBezTo>
                    <a:pt x="318" y="183"/>
                    <a:pt x="319" y="182"/>
                    <a:pt x="319" y="182"/>
                  </a:cubicBezTo>
                  <a:cubicBezTo>
                    <a:pt x="319" y="182"/>
                    <a:pt x="319" y="182"/>
                    <a:pt x="318" y="183"/>
                  </a:cubicBezTo>
                  <a:cubicBezTo>
                    <a:pt x="318" y="183"/>
                    <a:pt x="321" y="182"/>
                    <a:pt x="321" y="181"/>
                  </a:cubicBezTo>
                  <a:cubicBezTo>
                    <a:pt x="322" y="182"/>
                    <a:pt x="320" y="183"/>
                    <a:pt x="321" y="185"/>
                  </a:cubicBezTo>
                  <a:cubicBezTo>
                    <a:pt x="321" y="185"/>
                    <a:pt x="323" y="185"/>
                    <a:pt x="323" y="186"/>
                  </a:cubicBezTo>
                  <a:cubicBezTo>
                    <a:pt x="323" y="186"/>
                    <a:pt x="321" y="189"/>
                    <a:pt x="321" y="188"/>
                  </a:cubicBezTo>
                  <a:cubicBezTo>
                    <a:pt x="322" y="190"/>
                    <a:pt x="324" y="185"/>
                    <a:pt x="325" y="185"/>
                  </a:cubicBezTo>
                  <a:cubicBezTo>
                    <a:pt x="324" y="187"/>
                    <a:pt x="328" y="186"/>
                    <a:pt x="329" y="185"/>
                  </a:cubicBezTo>
                  <a:cubicBezTo>
                    <a:pt x="329" y="186"/>
                    <a:pt x="329" y="185"/>
                    <a:pt x="330" y="185"/>
                  </a:cubicBezTo>
                  <a:cubicBezTo>
                    <a:pt x="330" y="185"/>
                    <a:pt x="330" y="186"/>
                    <a:pt x="330" y="186"/>
                  </a:cubicBezTo>
                  <a:cubicBezTo>
                    <a:pt x="331" y="186"/>
                    <a:pt x="331" y="186"/>
                    <a:pt x="331" y="185"/>
                  </a:cubicBezTo>
                  <a:cubicBezTo>
                    <a:pt x="331" y="187"/>
                    <a:pt x="332" y="184"/>
                    <a:pt x="332" y="184"/>
                  </a:cubicBezTo>
                  <a:cubicBezTo>
                    <a:pt x="332" y="185"/>
                    <a:pt x="333" y="184"/>
                    <a:pt x="333" y="183"/>
                  </a:cubicBezTo>
                  <a:cubicBezTo>
                    <a:pt x="333" y="184"/>
                    <a:pt x="334" y="184"/>
                    <a:pt x="335" y="184"/>
                  </a:cubicBezTo>
                  <a:cubicBezTo>
                    <a:pt x="335" y="184"/>
                    <a:pt x="335" y="183"/>
                    <a:pt x="335" y="183"/>
                  </a:cubicBezTo>
                  <a:cubicBezTo>
                    <a:pt x="336" y="184"/>
                    <a:pt x="339" y="182"/>
                    <a:pt x="340" y="182"/>
                  </a:cubicBezTo>
                  <a:cubicBezTo>
                    <a:pt x="340" y="182"/>
                    <a:pt x="340" y="182"/>
                    <a:pt x="341" y="182"/>
                  </a:cubicBezTo>
                  <a:cubicBezTo>
                    <a:pt x="341" y="182"/>
                    <a:pt x="340" y="181"/>
                    <a:pt x="340" y="181"/>
                  </a:cubicBezTo>
                  <a:cubicBezTo>
                    <a:pt x="341" y="181"/>
                    <a:pt x="341" y="181"/>
                    <a:pt x="342" y="182"/>
                  </a:cubicBezTo>
                  <a:cubicBezTo>
                    <a:pt x="342" y="181"/>
                    <a:pt x="341" y="180"/>
                    <a:pt x="341" y="180"/>
                  </a:cubicBezTo>
                  <a:cubicBezTo>
                    <a:pt x="342" y="180"/>
                    <a:pt x="342" y="181"/>
                    <a:pt x="343" y="180"/>
                  </a:cubicBezTo>
                  <a:cubicBezTo>
                    <a:pt x="343" y="180"/>
                    <a:pt x="344" y="181"/>
                    <a:pt x="344" y="181"/>
                  </a:cubicBezTo>
                  <a:cubicBezTo>
                    <a:pt x="345" y="180"/>
                    <a:pt x="344" y="180"/>
                    <a:pt x="345" y="181"/>
                  </a:cubicBezTo>
                  <a:cubicBezTo>
                    <a:pt x="345" y="181"/>
                    <a:pt x="347" y="180"/>
                    <a:pt x="347" y="180"/>
                  </a:cubicBezTo>
                  <a:cubicBezTo>
                    <a:pt x="347" y="180"/>
                    <a:pt x="348" y="180"/>
                    <a:pt x="348" y="180"/>
                  </a:cubicBezTo>
                  <a:cubicBezTo>
                    <a:pt x="348" y="177"/>
                    <a:pt x="351" y="180"/>
                    <a:pt x="353" y="179"/>
                  </a:cubicBezTo>
                  <a:cubicBezTo>
                    <a:pt x="353" y="179"/>
                    <a:pt x="353" y="178"/>
                    <a:pt x="354" y="179"/>
                  </a:cubicBezTo>
                  <a:cubicBezTo>
                    <a:pt x="356" y="174"/>
                    <a:pt x="361" y="171"/>
                    <a:pt x="364" y="167"/>
                  </a:cubicBezTo>
                  <a:cubicBezTo>
                    <a:pt x="367" y="164"/>
                    <a:pt x="369" y="159"/>
                    <a:pt x="373" y="156"/>
                  </a:cubicBezTo>
                  <a:cubicBezTo>
                    <a:pt x="375" y="153"/>
                    <a:pt x="380" y="148"/>
                    <a:pt x="378" y="144"/>
                  </a:cubicBezTo>
                  <a:cubicBezTo>
                    <a:pt x="376" y="140"/>
                    <a:pt x="373" y="138"/>
                    <a:pt x="370" y="135"/>
                  </a:cubicBezTo>
                  <a:cubicBezTo>
                    <a:pt x="370" y="135"/>
                    <a:pt x="369" y="134"/>
                    <a:pt x="369" y="133"/>
                  </a:cubicBezTo>
                  <a:cubicBezTo>
                    <a:pt x="368" y="132"/>
                    <a:pt x="369" y="132"/>
                    <a:pt x="369" y="132"/>
                  </a:cubicBezTo>
                  <a:cubicBezTo>
                    <a:pt x="370" y="130"/>
                    <a:pt x="372" y="129"/>
                    <a:pt x="372" y="127"/>
                  </a:cubicBezTo>
                  <a:cubicBezTo>
                    <a:pt x="372" y="124"/>
                    <a:pt x="368" y="124"/>
                    <a:pt x="368" y="121"/>
                  </a:cubicBezTo>
                  <a:cubicBezTo>
                    <a:pt x="368" y="119"/>
                    <a:pt x="370" y="119"/>
                    <a:pt x="370" y="118"/>
                  </a:cubicBezTo>
                  <a:cubicBezTo>
                    <a:pt x="369" y="116"/>
                    <a:pt x="367" y="116"/>
                    <a:pt x="366" y="114"/>
                  </a:cubicBezTo>
                  <a:cubicBezTo>
                    <a:pt x="365" y="113"/>
                    <a:pt x="366" y="113"/>
                    <a:pt x="366" y="112"/>
                  </a:cubicBezTo>
                  <a:cubicBezTo>
                    <a:pt x="366" y="111"/>
                    <a:pt x="367" y="112"/>
                    <a:pt x="367" y="111"/>
                  </a:cubicBezTo>
                  <a:cubicBezTo>
                    <a:pt x="368" y="109"/>
                    <a:pt x="365" y="109"/>
                    <a:pt x="366" y="108"/>
                  </a:cubicBezTo>
                  <a:cubicBezTo>
                    <a:pt x="367" y="107"/>
                    <a:pt x="367" y="105"/>
                    <a:pt x="367" y="104"/>
                  </a:cubicBezTo>
                  <a:cubicBezTo>
                    <a:pt x="367" y="102"/>
                    <a:pt x="366" y="103"/>
                    <a:pt x="368" y="102"/>
                  </a:cubicBezTo>
                  <a:cubicBezTo>
                    <a:pt x="369" y="101"/>
                    <a:pt x="370" y="103"/>
                    <a:pt x="369" y="100"/>
                  </a:cubicBezTo>
                  <a:cubicBezTo>
                    <a:pt x="369" y="98"/>
                    <a:pt x="368" y="96"/>
                    <a:pt x="368" y="94"/>
                  </a:cubicBezTo>
                  <a:cubicBezTo>
                    <a:pt x="367" y="92"/>
                    <a:pt x="366" y="91"/>
                    <a:pt x="365" y="90"/>
                  </a:cubicBezTo>
                  <a:cubicBezTo>
                    <a:pt x="365" y="88"/>
                    <a:pt x="364" y="86"/>
                    <a:pt x="363" y="85"/>
                  </a:cubicBezTo>
                  <a:cubicBezTo>
                    <a:pt x="362" y="82"/>
                    <a:pt x="362" y="81"/>
                    <a:pt x="363" y="79"/>
                  </a:cubicBezTo>
                  <a:cubicBezTo>
                    <a:pt x="363" y="77"/>
                    <a:pt x="365" y="75"/>
                    <a:pt x="366" y="73"/>
                  </a:cubicBezTo>
                  <a:cubicBezTo>
                    <a:pt x="367" y="72"/>
                    <a:pt x="368" y="71"/>
                    <a:pt x="368" y="69"/>
                  </a:cubicBezTo>
                  <a:cubicBezTo>
                    <a:pt x="368" y="67"/>
                    <a:pt x="367" y="66"/>
                    <a:pt x="366" y="65"/>
                  </a:cubicBezTo>
                  <a:cubicBezTo>
                    <a:pt x="365" y="63"/>
                    <a:pt x="365" y="61"/>
                    <a:pt x="363" y="60"/>
                  </a:cubicBezTo>
                  <a:cubicBezTo>
                    <a:pt x="361" y="59"/>
                    <a:pt x="360" y="59"/>
                    <a:pt x="359" y="58"/>
                  </a:cubicBezTo>
                  <a:cubicBezTo>
                    <a:pt x="358" y="56"/>
                    <a:pt x="358" y="54"/>
                    <a:pt x="358" y="52"/>
                  </a:cubicBezTo>
                  <a:cubicBezTo>
                    <a:pt x="358" y="51"/>
                    <a:pt x="361" y="49"/>
                    <a:pt x="360" y="47"/>
                  </a:cubicBezTo>
                  <a:cubicBezTo>
                    <a:pt x="360" y="46"/>
                    <a:pt x="359" y="47"/>
                    <a:pt x="358" y="46"/>
                  </a:cubicBezTo>
                  <a:cubicBezTo>
                    <a:pt x="358" y="45"/>
                    <a:pt x="360" y="44"/>
                    <a:pt x="361" y="43"/>
                  </a:cubicBezTo>
                  <a:cubicBezTo>
                    <a:pt x="363" y="44"/>
                    <a:pt x="363" y="39"/>
                    <a:pt x="364" y="38"/>
                  </a:cubicBezTo>
                  <a:cubicBezTo>
                    <a:pt x="365" y="38"/>
                    <a:pt x="367" y="38"/>
                    <a:pt x="368" y="37"/>
                  </a:cubicBezTo>
                  <a:cubicBezTo>
                    <a:pt x="370" y="37"/>
                    <a:pt x="370" y="33"/>
                    <a:pt x="369" y="32"/>
                  </a:cubicBezTo>
                  <a:cubicBezTo>
                    <a:pt x="369" y="31"/>
                    <a:pt x="373" y="34"/>
                    <a:pt x="373" y="34"/>
                  </a:cubicBezTo>
                  <a:cubicBezTo>
                    <a:pt x="376" y="34"/>
                    <a:pt x="374" y="30"/>
                    <a:pt x="374" y="28"/>
                  </a:cubicBezTo>
                  <a:cubicBezTo>
                    <a:pt x="374" y="28"/>
                    <a:pt x="373" y="29"/>
                    <a:pt x="373" y="29"/>
                  </a:cubicBezTo>
                  <a:cubicBezTo>
                    <a:pt x="373" y="28"/>
                    <a:pt x="373" y="28"/>
                    <a:pt x="372" y="28"/>
                  </a:cubicBezTo>
                  <a:cubicBezTo>
                    <a:pt x="372" y="28"/>
                    <a:pt x="372" y="31"/>
                    <a:pt x="371" y="31"/>
                  </a:cubicBezTo>
                  <a:cubicBezTo>
                    <a:pt x="371" y="31"/>
                    <a:pt x="371" y="27"/>
                    <a:pt x="370" y="27"/>
                  </a:cubicBezTo>
                  <a:cubicBezTo>
                    <a:pt x="369" y="28"/>
                    <a:pt x="370" y="30"/>
                    <a:pt x="370" y="30"/>
                  </a:cubicBezTo>
                  <a:cubicBezTo>
                    <a:pt x="370" y="30"/>
                    <a:pt x="368" y="30"/>
                    <a:pt x="368" y="30"/>
                  </a:cubicBezTo>
                  <a:cubicBezTo>
                    <a:pt x="368" y="30"/>
                    <a:pt x="368" y="30"/>
                    <a:pt x="368" y="29"/>
                  </a:cubicBezTo>
                  <a:cubicBezTo>
                    <a:pt x="368" y="29"/>
                    <a:pt x="366" y="31"/>
                    <a:pt x="365" y="31"/>
                  </a:cubicBezTo>
                  <a:cubicBezTo>
                    <a:pt x="365" y="29"/>
                    <a:pt x="367" y="28"/>
                    <a:pt x="366" y="26"/>
                  </a:cubicBezTo>
                  <a:cubicBezTo>
                    <a:pt x="366" y="26"/>
                    <a:pt x="366" y="27"/>
                    <a:pt x="366" y="26"/>
                  </a:cubicBezTo>
                  <a:cubicBezTo>
                    <a:pt x="365" y="27"/>
                    <a:pt x="365" y="27"/>
                    <a:pt x="364" y="27"/>
                  </a:cubicBezTo>
                  <a:cubicBezTo>
                    <a:pt x="364" y="27"/>
                    <a:pt x="366" y="25"/>
                    <a:pt x="366" y="25"/>
                  </a:cubicBezTo>
                  <a:cubicBezTo>
                    <a:pt x="366" y="24"/>
                    <a:pt x="363" y="24"/>
                    <a:pt x="363" y="24"/>
                  </a:cubicBezTo>
                  <a:cubicBezTo>
                    <a:pt x="363" y="23"/>
                    <a:pt x="359" y="23"/>
                    <a:pt x="359" y="22"/>
                  </a:cubicBezTo>
                  <a:cubicBezTo>
                    <a:pt x="359" y="22"/>
                    <a:pt x="359" y="22"/>
                    <a:pt x="359" y="21"/>
                  </a:cubicBezTo>
                  <a:cubicBezTo>
                    <a:pt x="359" y="21"/>
                    <a:pt x="363" y="22"/>
                    <a:pt x="363" y="22"/>
                  </a:cubicBezTo>
                  <a:cubicBezTo>
                    <a:pt x="365" y="23"/>
                    <a:pt x="368" y="24"/>
                    <a:pt x="370" y="23"/>
                  </a:cubicBezTo>
                  <a:cubicBezTo>
                    <a:pt x="372" y="21"/>
                    <a:pt x="371" y="19"/>
                    <a:pt x="374" y="19"/>
                  </a:cubicBezTo>
                  <a:cubicBezTo>
                    <a:pt x="376" y="19"/>
                    <a:pt x="376" y="18"/>
                    <a:pt x="375" y="17"/>
                  </a:cubicBezTo>
                  <a:cubicBezTo>
                    <a:pt x="374" y="15"/>
                    <a:pt x="374" y="16"/>
                    <a:pt x="374" y="16"/>
                  </a:cubicBezTo>
                  <a:cubicBezTo>
                    <a:pt x="373" y="16"/>
                    <a:pt x="373" y="14"/>
                    <a:pt x="372" y="14"/>
                  </a:cubicBezTo>
                  <a:cubicBezTo>
                    <a:pt x="371" y="13"/>
                    <a:pt x="370" y="14"/>
                    <a:pt x="369" y="14"/>
                  </a:cubicBezTo>
                  <a:cubicBezTo>
                    <a:pt x="369" y="13"/>
                    <a:pt x="370" y="14"/>
                    <a:pt x="371" y="12"/>
                  </a:cubicBezTo>
                  <a:cubicBezTo>
                    <a:pt x="371" y="12"/>
                    <a:pt x="370" y="12"/>
                    <a:pt x="369" y="12"/>
                  </a:cubicBezTo>
                  <a:cubicBezTo>
                    <a:pt x="369" y="11"/>
                    <a:pt x="371" y="10"/>
                    <a:pt x="369" y="10"/>
                  </a:cubicBezTo>
                  <a:cubicBezTo>
                    <a:pt x="367" y="10"/>
                    <a:pt x="368" y="12"/>
                    <a:pt x="366" y="12"/>
                  </a:cubicBezTo>
                  <a:cubicBezTo>
                    <a:pt x="366" y="11"/>
                    <a:pt x="367" y="10"/>
                    <a:pt x="366" y="10"/>
                  </a:cubicBezTo>
                  <a:cubicBezTo>
                    <a:pt x="366" y="9"/>
                    <a:pt x="364" y="12"/>
                    <a:pt x="364" y="11"/>
                  </a:cubicBezTo>
                  <a:cubicBezTo>
                    <a:pt x="363" y="11"/>
                    <a:pt x="364" y="10"/>
                    <a:pt x="364" y="10"/>
                  </a:cubicBezTo>
                  <a:cubicBezTo>
                    <a:pt x="364" y="10"/>
                    <a:pt x="364" y="8"/>
                    <a:pt x="363" y="7"/>
                  </a:cubicBezTo>
                  <a:cubicBezTo>
                    <a:pt x="362" y="7"/>
                    <a:pt x="361" y="7"/>
                    <a:pt x="360" y="7"/>
                  </a:cubicBezTo>
                  <a:cubicBezTo>
                    <a:pt x="359" y="8"/>
                    <a:pt x="359" y="10"/>
                    <a:pt x="358" y="11"/>
                  </a:cubicBezTo>
                  <a:cubicBezTo>
                    <a:pt x="358" y="12"/>
                    <a:pt x="358" y="13"/>
                    <a:pt x="358" y="14"/>
                  </a:cubicBezTo>
                  <a:cubicBezTo>
                    <a:pt x="358" y="14"/>
                    <a:pt x="359" y="15"/>
                    <a:pt x="358" y="16"/>
                  </a:cubicBezTo>
                  <a:cubicBezTo>
                    <a:pt x="358" y="15"/>
                    <a:pt x="358" y="15"/>
                    <a:pt x="358" y="15"/>
                  </a:cubicBezTo>
                  <a:cubicBezTo>
                    <a:pt x="356" y="16"/>
                    <a:pt x="357" y="23"/>
                    <a:pt x="356" y="23"/>
                  </a:cubicBezTo>
                  <a:cubicBezTo>
                    <a:pt x="355" y="22"/>
                    <a:pt x="356" y="16"/>
                    <a:pt x="357" y="15"/>
                  </a:cubicBezTo>
                  <a:cubicBezTo>
                    <a:pt x="357" y="15"/>
                    <a:pt x="357" y="15"/>
                    <a:pt x="357" y="14"/>
                  </a:cubicBezTo>
                  <a:cubicBezTo>
                    <a:pt x="356" y="15"/>
                    <a:pt x="356" y="16"/>
                    <a:pt x="355" y="15"/>
                  </a:cubicBezTo>
                  <a:cubicBezTo>
                    <a:pt x="355" y="14"/>
                    <a:pt x="354" y="15"/>
                    <a:pt x="354" y="15"/>
                  </a:cubicBezTo>
                  <a:cubicBezTo>
                    <a:pt x="354" y="13"/>
                    <a:pt x="358" y="13"/>
                    <a:pt x="357" y="10"/>
                  </a:cubicBezTo>
                  <a:cubicBezTo>
                    <a:pt x="356" y="10"/>
                    <a:pt x="353" y="13"/>
                    <a:pt x="352" y="12"/>
                  </a:cubicBezTo>
                  <a:cubicBezTo>
                    <a:pt x="353" y="12"/>
                    <a:pt x="357" y="10"/>
                    <a:pt x="355" y="10"/>
                  </a:cubicBezTo>
                  <a:cubicBezTo>
                    <a:pt x="355" y="9"/>
                    <a:pt x="355" y="9"/>
                    <a:pt x="355" y="9"/>
                  </a:cubicBezTo>
                  <a:cubicBezTo>
                    <a:pt x="355" y="9"/>
                    <a:pt x="354" y="10"/>
                    <a:pt x="354" y="9"/>
                  </a:cubicBezTo>
                  <a:cubicBezTo>
                    <a:pt x="354" y="9"/>
                    <a:pt x="353" y="9"/>
                    <a:pt x="353" y="9"/>
                  </a:cubicBezTo>
                  <a:cubicBezTo>
                    <a:pt x="354" y="8"/>
                    <a:pt x="356" y="9"/>
                    <a:pt x="357" y="9"/>
                  </a:cubicBezTo>
                  <a:cubicBezTo>
                    <a:pt x="356" y="9"/>
                    <a:pt x="358" y="7"/>
                    <a:pt x="358" y="7"/>
                  </a:cubicBezTo>
                  <a:cubicBezTo>
                    <a:pt x="358" y="7"/>
                    <a:pt x="358" y="7"/>
                    <a:pt x="357" y="7"/>
                  </a:cubicBezTo>
                  <a:cubicBezTo>
                    <a:pt x="358" y="6"/>
                    <a:pt x="359" y="5"/>
                    <a:pt x="358" y="4"/>
                  </a:cubicBezTo>
                  <a:cubicBezTo>
                    <a:pt x="358" y="4"/>
                    <a:pt x="357" y="5"/>
                    <a:pt x="356" y="4"/>
                  </a:cubicBezTo>
                  <a:cubicBezTo>
                    <a:pt x="356" y="4"/>
                    <a:pt x="357" y="3"/>
                    <a:pt x="356" y="2"/>
                  </a:cubicBezTo>
                  <a:cubicBezTo>
                    <a:pt x="356" y="3"/>
                    <a:pt x="355" y="3"/>
                    <a:pt x="355" y="3"/>
                  </a:cubicBezTo>
                  <a:cubicBezTo>
                    <a:pt x="355" y="5"/>
                    <a:pt x="353" y="2"/>
                    <a:pt x="353" y="2"/>
                  </a:cubicBezTo>
                  <a:cubicBezTo>
                    <a:pt x="353" y="2"/>
                    <a:pt x="352" y="3"/>
                    <a:pt x="352" y="3"/>
                  </a:cubicBezTo>
                  <a:cubicBezTo>
                    <a:pt x="351" y="4"/>
                    <a:pt x="353" y="4"/>
                    <a:pt x="351" y="5"/>
                  </a:cubicBezTo>
                  <a:cubicBezTo>
                    <a:pt x="352" y="5"/>
                    <a:pt x="351" y="4"/>
                    <a:pt x="351" y="4"/>
                  </a:cubicBezTo>
                  <a:cubicBezTo>
                    <a:pt x="349" y="4"/>
                    <a:pt x="351" y="5"/>
                    <a:pt x="350" y="5"/>
                  </a:cubicBezTo>
                  <a:cubicBezTo>
                    <a:pt x="350" y="5"/>
                    <a:pt x="348" y="5"/>
                    <a:pt x="349" y="6"/>
                  </a:cubicBezTo>
                  <a:cubicBezTo>
                    <a:pt x="349" y="7"/>
                    <a:pt x="350" y="6"/>
                    <a:pt x="351" y="6"/>
                  </a:cubicBezTo>
                  <a:cubicBezTo>
                    <a:pt x="352" y="7"/>
                    <a:pt x="352" y="8"/>
                    <a:pt x="352" y="8"/>
                  </a:cubicBezTo>
                  <a:cubicBezTo>
                    <a:pt x="351" y="9"/>
                    <a:pt x="351" y="7"/>
                    <a:pt x="350" y="9"/>
                  </a:cubicBezTo>
                  <a:cubicBezTo>
                    <a:pt x="350" y="10"/>
                    <a:pt x="348" y="9"/>
                    <a:pt x="349" y="10"/>
                  </a:cubicBezTo>
                  <a:cubicBezTo>
                    <a:pt x="349" y="10"/>
                    <a:pt x="349" y="11"/>
                    <a:pt x="349" y="11"/>
                  </a:cubicBezTo>
                  <a:cubicBezTo>
                    <a:pt x="349" y="11"/>
                    <a:pt x="349" y="11"/>
                    <a:pt x="349" y="11"/>
                  </a:cubicBezTo>
                  <a:cubicBezTo>
                    <a:pt x="349" y="11"/>
                    <a:pt x="350" y="13"/>
                    <a:pt x="350" y="13"/>
                  </a:cubicBezTo>
                  <a:cubicBezTo>
                    <a:pt x="350" y="13"/>
                    <a:pt x="349" y="12"/>
                    <a:pt x="348" y="13"/>
                  </a:cubicBezTo>
                  <a:cubicBezTo>
                    <a:pt x="348" y="13"/>
                    <a:pt x="348" y="15"/>
                    <a:pt x="349" y="15"/>
                  </a:cubicBezTo>
                  <a:cubicBezTo>
                    <a:pt x="348" y="16"/>
                    <a:pt x="347" y="14"/>
                    <a:pt x="347" y="15"/>
                  </a:cubicBezTo>
                  <a:cubicBezTo>
                    <a:pt x="347" y="16"/>
                    <a:pt x="347" y="16"/>
                    <a:pt x="347" y="16"/>
                  </a:cubicBezTo>
                  <a:cubicBezTo>
                    <a:pt x="346" y="16"/>
                    <a:pt x="346" y="16"/>
                    <a:pt x="346" y="16"/>
                  </a:cubicBezTo>
                  <a:cubicBezTo>
                    <a:pt x="346" y="16"/>
                    <a:pt x="346" y="17"/>
                    <a:pt x="345" y="18"/>
                  </a:cubicBezTo>
                  <a:cubicBezTo>
                    <a:pt x="345" y="18"/>
                    <a:pt x="346" y="13"/>
                    <a:pt x="346" y="13"/>
                  </a:cubicBezTo>
                  <a:cubicBezTo>
                    <a:pt x="346" y="10"/>
                    <a:pt x="345" y="13"/>
                    <a:pt x="344" y="12"/>
                  </a:cubicBezTo>
                  <a:cubicBezTo>
                    <a:pt x="344" y="12"/>
                    <a:pt x="346" y="10"/>
                    <a:pt x="346" y="10"/>
                  </a:cubicBezTo>
                  <a:cubicBezTo>
                    <a:pt x="346" y="10"/>
                    <a:pt x="346" y="6"/>
                    <a:pt x="346" y="6"/>
                  </a:cubicBezTo>
                  <a:cubicBezTo>
                    <a:pt x="345" y="4"/>
                    <a:pt x="342" y="10"/>
                    <a:pt x="342" y="11"/>
                  </a:cubicBezTo>
                  <a:cubicBezTo>
                    <a:pt x="341" y="13"/>
                    <a:pt x="340" y="14"/>
                    <a:pt x="339" y="16"/>
                  </a:cubicBezTo>
                  <a:cubicBezTo>
                    <a:pt x="338" y="17"/>
                    <a:pt x="338" y="17"/>
                    <a:pt x="338" y="18"/>
                  </a:cubicBezTo>
                  <a:cubicBezTo>
                    <a:pt x="338" y="19"/>
                    <a:pt x="337" y="20"/>
                    <a:pt x="337" y="21"/>
                  </a:cubicBezTo>
                  <a:cubicBezTo>
                    <a:pt x="336" y="22"/>
                    <a:pt x="336" y="23"/>
                    <a:pt x="335" y="22"/>
                  </a:cubicBezTo>
                  <a:cubicBezTo>
                    <a:pt x="334" y="22"/>
                    <a:pt x="335" y="23"/>
                    <a:pt x="335" y="23"/>
                  </a:cubicBezTo>
                  <a:cubicBezTo>
                    <a:pt x="333" y="23"/>
                    <a:pt x="335" y="20"/>
                    <a:pt x="335" y="19"/>
                  </a:cubicBezTo>
                  <a:cubicBezTo>
                    <a:pt x="335" y="19"/>
                    <a:pt x="336" y="17"/>
                    <a:pt x="337" y="17"/>
                  </a:cubicBezTo>
                  <a:cubicBezTo>
                    <a:pt x="337" y="15"/>
                    <a:pt x="336" y="14"/>
                    <a:pt x="335" y="14"/>
                  </a:cubicBezTo>
                  <a:cubicBezTo>
                    <a:pt x="337" y="12"/>
                    <a:pt x="338" y="11"/>
                    <a:pt x="339" y="9"/>
                  </a:cubicBezTo>
                  <a:cubicBezTo>
                    <a:pt x="340" y="9"/>
                    <a:pt x="341" y="8"/>
                    <a:pt x="341" y="8"/>
                  </a:cubicBezTo>
                  <a:cubicBezTo>
                    <a:pt x="341" y="6"/>
                    <a:pt x="340" y="7"/>
                    <a:pt x="340" y="7"/>
                  </a:cubicBezTo>
                  <a:cubicBezTo>
                    <a:pt x="339" y="6"/>
                    <a:pt x="339" y="7"/>
                    <a:pt x="338" y="7"/>
                  </a:cubicBezTo>
                  <a:cubicBezTo>
                    <a:pt x="338" y="7"/>
                    <a:pt x="338" y="5"/>
                    <a:pt x="337" y="5"/>
                  </a:cubicBezTo>
                  <a:cubicBezTo>
                    <a:pt x="337" y="5"/>
                    <a:pt x="337" y="9"/>
                    <a:pt x="337" y="9"/>
                  </a:cubicBezTo>
                  <a:cubicBezTo>
                    <a:pt x="336" y="8"/>
                    <a:pt x="337" y="7"/>
                    <a:pt x="336" y="7"/>
                  </a:cubicBezTo>
                  <a:cubicBezTo>
                    <a:pt x="335" y="6"/>
                    <a:pt x="336" y="7"/>
                    <a:pt x="335" y="7"/>
                  </a:cubicBezTo>
                  <a:cubicBezTo>
                    <a:pt x="334" y="7"/>
                    <a:pt x="335" y="6"/>
                    <a:pt x="335" y="5"/>
                  </a:cubicBezTo>
                  <a:cubicBezTo>
                    <a:pt x="334" y="5"/>
                    <a:pt x="335" y="7"/>
                    <a:pt x="333" y="6"/>
                  </a:cubicBezTo>
                  <a:cubicBezTo>
                    <a:pt x="334" y="5"/>
                    <a:pt x="332" y="4"/>
                    <a:pt x="332" y="5"/>
                  </a:cubicBezTo>
                  <a:cubicBezTo>
                    <a:pt x="331" y="6"/>
                    <a:pt x="333" y="6"/>
                    <a:pt x="333" y="7"/>
                  </a:cubicBezTo>
                  <a:cubicBezTo>
                    <a:pt x="332" y="7"/>
                    <a:pt x="333" y="8"/>
                    <a:pt x="332" y="9"/>
                  </a:cubicBezTo>
                  <a:cubicBezTo>
                    <a:pt x="332" y="9"/>
                    <a:pt x="331" y="7"/>
                    <a:pt x="331" y="7"/>
                  </a:cubicBezTo>
                  <a:cubicBezTo>
                    <a:pt x="329" y="7"/>
                    <a:pt x="330" y="8"/>
                    <a:pt x="331" y="9"/>
                  </a:cubicBezTo>
                  <a:cubicBezTo>
                    <a:pt x="331" y="10"/>
                    <a:pt x="333" y="10"/>
                    <a:pt x="333" y="11"/>
                  </a:cubicBezTo>
                  <a:cubicBezTo>
                    <a:pt x="333" y="13"/>
                    <a:pt x="332" y="11"/>
                    <a:pt x="332" y="11"/>
                  </a:cubicBezTo>
                  <a:cubicBezTo>
                    <a:pt x="331" y="11"/>
                    <a:pt x="332" y="10"/>
                    <a:pt x="330" y="11"/>
                  </a:cubicBezTo>
                  <a:cubicBezTo>
                    <a:pt x="330" y="11"/>
                    <a:pt x="329" y="13"/>
                    <a:pt x="329" y="13"/>
                  </a:cubicBezTo>
                  <a:cubicBezTo>
                    <a:pt x="329" y="14"/>
                    <a:pt x="329" y="13"/>
                    <a:pt x="329" y="14"/>
                  </a:cubicBezTo>
                  <a:cubicBezTo>
                    <a:pt x="329" y="14"/>
                    <a:pt x="331" y="15"/>
                    <a:pt x="330" y="15"/>
                  </a:cubicBezTo>
                  <a:cubicBezTo>
                    <a:pt x="330" y="15"/>
                    <a:pt x="328" y="15"/>
                    <a:pt x="328" y="15"/>
                  </a:cubicBezTo>
                  <a:cubicBezTo>
                    <a:pt x="327" y="15"/>
                    <a:pt x="326" y="15"/>
                    <a:pt x="326" y="16"/>
                  </a:cubicBezTo>
                  <a:cubicBezTo>
                    <a:pt x="326" y="16"/>
                    <a:pt x="325" y="18"/>
                    <a:pt x="325" y="18"/>
                  </a:cubicBezTo>
                  <a:cubicBezTo>
                    <a:pt x="325" y="19"/>
                    <a:pt x="323" y="19"/>
                    <a:pt x="323" y="19"/>
                  </a:cubicBezTo>
                  <a:cubicBezTo>
                    <a:pt x="323" y="19"/>
                    <a:pt x="325" y="19"/>
                    <a:pt x="325" y="20"/>
                  </a:cubicBezTo>
                  <a:cubicBezTo>
                    <a:pt x="325" y="20"/>
                    <a:pt x="323" y="20"/>
                    <a:pt x="323" y="20"/>
                  </a:cubicBezTo>
                  <a:cubicBezTo>
                    <a:pt x="323" y="20"/>
                    <a:pt x="324" y="20"/>
                    <a:pt x="324" y="21"/>
                  </a:cubicBezTo>
                  <a:cubicBezTo>
                    <a:pt x="323" y="21"/>
                    <a:pt x="324" y="21"/>
                    <a:pt x="324" y="22"/>
                  </a:cubicBezTo>
                  <a:cubicBezTo>
                    <a:pt x="323" y="23"/>
                    <a:pt x="322" y="22"/>
                    <a:pt x="323" y="23"/>
                  </a:cubicBezTo>
                  <a:cubicBezTo>
                    <a:pt x="323" y="24"/>
                    <a:pt x="324" y="24"/>
                    <a:pt x="325" y="24"/>
                  </a:cubicBezTo>
                  <a:cubicBezTo>
                    <a:pt x="325" y="25"/>
                    <a:pt x="323" y="25"/>
                    <a:pt x="322" y="25"/>
                  </a:cubicBezTo>
                  <a:cubicBezTo>
                    <a:pt x="322" y="25"/>
                    <a:pt x="321" y="22"/>
                    <a:pt x="321" y="22"/>
                  </a:cubicBezTo>
                  <a:cubicBezTo>
                    <a:pt x="320" y="23"/>
                    <a:pt x="318" y="23"/>
                    <a:pt x="317" y="24"/>
                  </a:cubicBezTo>
                  <a:cubicBezTo>
                    <a:pt x="316" y="22"/>
                    <a:pt x="322" y="23"/>
                    <a:pt x="320" y="20"/>
                  </a:cubicBezTo>
                  <a:cubicBezTo>
                    <a:pt x="320" y="21"/>
                    <a:pt x="317" y="20"/>
                    <a:pt x="318" y="20"/>
                  </a:cubicBezTo>
                  <a:cubicBezTo>
                    <a:pt x="316" y="20"/>
                    <a:pt x="318" y="22"/>
                    <a:pt x="318" y="22"/>
                  </a:cubicBezTo>
                  <a:cubicBezTo>
                    <a:pt x="315" y="22"/>
                    <a:pt x="317" y="21"/>
                    <a:pt x="316" y="19"/>
                  </a:cubicBezTo>
                  <a:cubicBezTo>
                    <a:pt x="316" y="18"/>
                    <a:pt x="316" y="20"/>
                    <a:pt x="315" y="20"/>
                  </a:cubicBezTo>
                  <a:cubicBezTo>
                    <a:pt x="315" y="20"/>
                    <a:pt x="315" y="19"/>
                    <a:pt x="315" y="18"/>
                  </a:cubicBezTo>
                  <a:cubicBezTo>
                    <a:pt x="315" y="19"/>
                    <a:pt x="315" y="19"/>
                    <a:pt x="314" y="19"/>
                  </a:cubicBezTo>
                  <a:cubicBezTo>
                    <a:pt x="312" y="18"/>
                    <a:pt x="315" y="21"/>
                    <a:pt x="314" y="22"/>
                  </a:cubicBezTo>
                  <a:cubicBezTo>
                    <a:pt x="313" y="21"/>
                    <a:pt x="313" y="17"/>
                    <a:pt x="312" y="17"/>
                  </a:cubicBezTo>
                  <a:cubicBezTo>
                    <a:pt x="312" y="18"/>
                    <a:pt x="313" y="19"/>
                    <a:pt x="312" y="19"/>
                  </a:cubicBezTo>
                  <a:cubicBezTo>
                    <a:pt x="312" y="19"/>
                    <a:pt x="312" y="18"/>
                    <a:pt x="311" y="18"/>
                  </a:cubicBezTo>
                  <a:cubicBezTo>
                    <a:pt x="311" y="19"/>
                    <a:pt x="312" y="20"/>
                    <a:pt x="311" y="20"/>
                  </a:cubicBezTo>
                  <a:cubicBezTo>
                    <a:pt x="311" y="19"/>
                    <a:pt x="309" y="20"/>
                    <a:pt x="309" y="20"/>
                  </a:cubicBezTo>
                  <a:cubicBezTo>
                    <a:pt x="310" y="21"/>
                    <a:pt x="310" y="21"/>
                    <a:pt x="311" y="21"/>
                  </a:cubicBezTo>
                  <a:cubicBezTo>
                    <a:pt x="312" y="22"/>
                    <a:pt x="311" y="22"/>
                    <a:pt x="312" y="23"/>
                  </a:cubicBezTo>
                  <a:cubicBezTo>
                    <a:pt x="313" y="23"/>
                    <a:pt x="312" y="23"/>
                    <a:pt x="313" y="23"/>
                  </a:cubicBezTo>
                  <a:cubicBezTo>
                    <a:pt x="314" y="23"/>
                    <a:pt x="314" y="22"/>
                    <a:pt x="315" y="22"/>
                  </a:cubicBezTo>
                  <a:cubicBezTo>
                    <a:pt x="315" y="22"/>
                    <a:pt x="313" y="24"/>
                    <a:pt x="313" y="24"/>
                  </a:cubicBezTo>
                  <a:cubicBezTo>
                    <a:pt x="313" y="23"/>
                    <a:pt x="317" y="25"/>
                    <a:pt x="315" y="26"/>
                  </a:cubicBezTo>
                  <a:cubicBezTo>
                    <a:pt x="315" y="25"/>
                    <a:pt x="315" y="25"/>
                    <a:pt x="314" y="25"/>
                  </a:cubicBezTo>
                  <a:cubicBezTo>
                    <a:pt x="313" y="26"/>
                    <a:pt x="316" y="30"/>
                    <a:pt x="315" y="30"/>
                  </a:cubicBezTo>
                  <a:cubicBezTo>
                    <a:pt x="315" y="30"/>
                    <a:pt x="312" y="25"/>
                    <a:pt x="311" y="24"/>
                  </a:cubicBezTo>
                  <a:cubicBezTo>
                    <a:pt x="309" y="23"/>
                    <a:pt x="309" y="27"/>
                    <a:pt x="309" y="28"/>
                  </a:cubicBezTo>
                  <a:cubicBezTo>
                    <a:pt x="309" y="28"/>
                    <a:pt x="309" y="27"/>
                    <a:pt x="309" y="27"/>
                  </a:cubicBezTo>
                  <a:cubicBezTo>
                    <a:pt x="308" y="27"/>
                    <a:pt x="308" y="29"/>
                    <a:pt x="307" y="28"/>
                  </a:cubicBezTo>
                  <a:cubicBezTo>
                    <a:pt x="307" y="27"/>
                    <a:pt x="308" y="27"/>
                    <a:pt x="308" y="26"/>
                  </a:cubicBezTo>
                  <a:cubicBezTo>
                    <a:pt x="307" y="27"/>
                    <a:pt x="307" y="28"/>
                    <a:pt x="306" y="28"/>
                  </a:cubicBezTo>
                  <a:cubicBezTo>
                    <a:pt x="305" y="29"/>
                    <a:pt x="305" y="29"/>
                    <a:pt x="304" y="30"/>
                  </a:cubicBezTo>
                  <a:cubicBezTo>
                    <a:pt x="304" y="31"/>
                    <a:pt x="307" y="34"/>
                    <a:pt x="307" y="34"/>
                  </a:cubicBezTo>
                  <a:cubicBezTo>
                    <a:pt x="307" y="34"/>
                    <a:pt x="304" y="33"/>
                    <a:pt x="304" y="33"/>
                  </a:cubicBezTo>
                  <a:cubicBezTo>
                    <a:pt x="303" y="33"/>
                    <a:pt x="303" y="38"/>
                    <a:pt x="301" y="39"/>
                  </a:cubicBezTo>
                  <a:cubicBezTo>
                    <a:pt x="300" y="39"/>
                    <a:pt x="302" y="36"/>
                    <a:pt x="302" y="36"/>
                  </a:cubicBezTo>
                  <a:cubicBezTo>
                    <a:pt x="303" y="35"/>
                    <a:pt x="303" y="34"/>
                    <a:pt x="303" y="33"/>
                  </a:cubicBezTo>
                  <a:cubicBezTo>
                    <a:pt x="304" y="31"/>
                    <a:pt x="304" y="27"/>
                    <a:pt x="303" y="25"/>
                  </a:cubicBezTo>
                  <a:cubicBezTo>
                    <a:pt x="301" y="26"/>
                    <a:pt x="302" y="28"/>
                    <a:pt x="301" y="29"/>
                  </a:cubicBezTo>
                  <a:cubicBezTo>
                    <a:pt x="301" y="29"/>
                    <a:pt x="301" y="28"/>
                    <a:pt x="301" y="28"/>
                  </a:cubicBezTo>
                  <a:cubicBezTo>
                    <a:pt x="300" y="28"/>
                    <a:pt x="300" y="31"/>
                    <a:pt x="300" y="31"/>
                  </a:cubicBezTo>
                  <a:cubicBezTo>
                    <a:pt x="300" y="32"/>
                    <a:pt x="302" y="32"/>
                    <a:pt x="302" y="33"/>
                  </a:cubicBezTo>
                  <a:cubicBezTo>
                    <a:pt x="301" y="34"/>
                    <a:pt x="300" y="31"/>
                    <a:pt x="299" y="33"/>
                  </a:cubicBezTo>
                  <a:cubicBezTo>
                    <a:pt x="299" y="34"/>
                    <a:pt x="300" y="36"/>
                    <a:pt x="298" y="36"/>
                  </a:cubicBezTo>
                  <a:cubicBezTo>
                    <a:pt x="298" y="34"/>
                    <a:pt x="301" y="29"/>
                    <a:pt x="298" y="28"/>
                  </a:cubicBezTo>
                  <a:cubicBezTo>
                    <a:pt x="297" y="28"/>
                    <a:pt x="296" y="29"/>
                    <a:pt x="295" y="30"/>
                  </a:cubicBezTo>
                  <a:cubicBezTo>
                    <a:pt x="293" y="32"/>
                    <a:pt x="294" y="33"/>
                    <a:pt x="296" y="33"/>
                  </a:cubicBezTo>
                  <a:cubicBezTo>
                    <a:pt x="295" y="35"/>
                    <a:pt x="294" y="35"/>
                    <a:pt x="295" y="36"/>
                  </a:cubicBezTo>
                  <a:cubicBezTo>
                    <a:pt x="296" y="36"/>
                    <a:pt x="299" y="37"/>
                    <a:pt x="298" y="39"/>
                  </a:cubicBezTo>
                  <a:cubicBezTo>
                    <a:pt x="297" y="39"/>
                    <a:pt x="296" y="40"/>
                    <a:pt x="296" y="39"/>
                  </a:cubicBezTo>
                  <a:cubicBezTo>
                    <a:pt x="295" y="38"/>
                    <a:pt x="298" y="39"/>
                    <a:pt x="296" y="37"/>
                  </a:cubicBezTo>
                  <a:cubicBezTo>
                    <a:pt x="296" y="37"/>
                    <a:pt x="295" y="37"/>
                    <a:pt x="294" y="36"/>
                  </a:cubicBezTo>
                  <a:cubicBezTo>
                    <a:pt x="294" y="36"/>
                    <a:pt x="294" y="34"/>
                    <a:pt x="293" y="34"/>
                  </a:cubicBezTo>
                  <a:cubicBezTo>
                    <a:pt x="293" y="33"/>
                    <a:pt x="291" y="33"/>
                    <a:pt x="291" y="35"/>
                  </a:cubicBezTo>
                  <a:cubicBezTo>
                    <a:pt x="291" y="36"/>
                    <a:pt x="295" y="38"/>
                    <a:pt x="294" y="38"/>
                  </a:cubicBezTo>
                  <a:cubicBezTo>
                    <a:pt x="293" y="38"/>
                    <a:pt x="293" y="37"/>
                    <a:pt x="292" y="39"/>
                  </a:cubicBezTo>
                  <a:cubicBezTo>
                    <a:pt x="292" y="39"/>
                    <a:pt x="291" y="38"/>
                    <a:pt x="291" y="38"/>
                  </a:cubicBezTo>
                  <a:cubicBezTo>
                    <a:pt x="291" y="38"/>
                    <a:pt x="291" y="39"/>
                    <a:pt x="291" y="39"/>
                  </a:cubicBezTo>
                  <a:cubicBezTo>
                    <a:pt x="291" y="40"/>
                    <a:pt x="291" y="37"/>
                    <a:pt x="291" y="36"/>
                  </a:cubicBezTo>
                  <a:cubicBezTo>
                    <a:pt x="290" y="36"/>
                    <a:pt x="290" y="35"/>
                    <a:pt x="290" y="35"/>
                  </a:cubicBezTo>
                  <a:cubicBezTo>
                    <a:pt x="289" y="36"/>
                    <a:pt x="289" y="36"/>
                    <a:pt x="288" y="37"/>
                  </a:cubicBezTo>
                  <a:cubicBezTo>
                    <a:pt x="288" y="38"/>
                    <a:pt x="288" y="38"/>
                    <a:pt x="288" y="39"/>
                  </a:cubicBezTo>
                  <a:cubicBezTo>
                    <a:pt x="288" y="39"/>
                    <a:pt x="288" y="40"/>
                    <a:pt x="288" y="41"/>
                  </a:cubicBezTo>
                  <a:cubicBezTo>
                    <a:pt x="289" y="41"/>
                    <a:pt x="286" y="41"/>
                    <a:pt x="286" y="41"/>
                  </a:cubicBezTo>
                  <a:cubicBezTo>
                    <a:pt x="285" y="42"/>
                    <a:pt x="285" y="43"/>
                    <a:pt x="285" y="43"/>
                  </a:cubicBezTo>
                  <a:cubicBezTo>
                    <a:pt x="284" y="45"/>
                    <a:pt x="284" y="44"/>
                    <a:pt x="285" y="45"/>
                  </a:cubicBezTo>
                  <a:cubicBezTo>
                    <a:pt x="284" y="45"/>
                    <a:pt x="287" y="46"/>
                    <a:pt x="286" y="46"/>
                  </a:cubicBezTo>
                  <a:cubicBezTo>
                    <a:pt x="286" y="47"/>
                    <a:pt x="285" y="46"/>
                    <a:pt x="285" y="47"/>
                  </a:cubicBezTo>
                  <a:cubicBezTo>
                    <a:pt x="284" y="47"/>
                    <a:pt x="286" y="48"/>
                    <a:pt x="286" y="48"/>
                  </a:cubicBezTo>
                  <a:cubicBezTo>
                    <a:pt x="285" y="49"/>
                    <a:pt x="282" y="46"/>
                    <a:pt x="283" y="49"/>
                  </a:cubicBezTo>
                  <a:cubicBezTo>
                    <a:pt x="283" y="49"/>
                    <a:pt x="285" y="49"/>
                    <a:pt x="285" y="50"/>
                  </a:cubicBezTo>
                  <a:cubicBezTo>
                    <a:pt x="284" y="50"/>
                    <a:pt x="283" y="49"/>
                    <a:pt x="282" y="49"/>
                  </a:cubicBezTo>
                  <a:cubicBezTo>
                    <a:pt x="281" y="50"/>
                    <a:pt x="282" y="50"/>
                    <a:pt x="282" y="50"/>
                  </a:cubicBezTo>
                  <a:cubicBezTo>
                    <a:pt x="282" y="51"/>
                    <a:pt x="281" y="50"/>
                    <a:pt x="281" y="50"/>
                  </a:cubicBezTo>
                  <a:cubicBezTo>
                    <a:pt x="281" y="50"/>
                    <a:pt x="280" y="50"/>
                    <a:pt x="280" y="50"/>
                  </a:cubicBezTo>
                  <a:cubicBezTo>
                    <a:pt x="278" y="51"/>
                    <a:pt x="279" y="51"/>
                    <a:pt x="278" y="52"/>
                  </a:cubicBezTo>
                  <a:cubicBezTo>
                    <a:pt x="278" y="53"/>
                    <a:pt x="277" y="52"/>
                    <a:pt x="278" y="54"/>
                  </a:cubicBezTo>
                  <a:cubicBezTo>
                    <a:pt x="279" y="55"/>
                    <a:pt x="279" y="53"/>
                    <a:pt x="280" y="53"/>
                  </a:cubicBezTo>
                  <a:cubicBezTo>
                    <a:pt x="281" y="53"/>
                    <a:pt x="281" y="53"/>
                    <a:pt x="281" y="53"/>
                  </a:cubicBezTo>
                  <a:cubicBezTo>
                    <a:pt x="281" y="53"/>
                    <a:pt x="281" y="54"/>
                    <a:pt x="282" y="54"/>
                  </a:cubicBezTo>
                  <a:cubicBezTo>
                    <a:pt x="282" y="54"/>
                    <a:pt x="284" y="52"/>
                    <a:pt x="284" y="52"/>
                  </a:cubicBezTo>
                  <a:cubicBezTo>
                    <a:pt x="285" y="53"/>
                    <a:pt x="284" y="54"/>
                    <a:pt x="285" y="54"/>
                  </a:cubicBezTo>
                  <a:cubicBezTo>
                    <a:pt x="285" y="54"/>
                    <a:pt x="287" y="54"/>
                    <a:pt x="286" y="55"/>
                  </a:cubicBezTo>
                  <a:cubicBezTo>
                    <a:pt x="285" y="55"/>
                    <a:pt x="284" y="53"/>
                    <a:pt x="284" y="55"/>
                  </a:cubicBezTo>
                  <a:cubicBezTo>
                    <a:pt x="284" y="56"/>
                    <a:pt x="283" y="54"/>
                    <a:pt x="283" y="55"/>
                  </a:cubicBezTo>
                  <a:cubicBezTo>
                    <a:pt x="280" y="55"/>
                    <a:pt x="285" y="58"/>
                    <a:pt x="283" y="59"/>
                  </a:cubicBezTo>
                  <a:cubicBezTo>
                    <a:pt x="283" y="59"/>
                    <a:pt x="282" y="56"/>
                    <a:pt x="282" y="56"/>
                  </a:cubicBezTo>
                  <a:cubicBezTo>
                    <a:pt x="281" y="55"/>
                    <a:pt x="280" y="56"/>
                    <a:pt x="280" y="56"/>
                  </a:cubicBezTo>
                  <a:cubicBezTo>
                    <a:pt x="280" y="54"/>
                    <a:pt x="276" y="55"/>
                    <a:pt x="276" y="56"/>
                  </a:cubicBezTo>
                  <a:cubicBezTo>
                    <a:pt x="276" y="56"/>
                    <a:pt x="277" y="56"/>
                    <a:pt x="277" y="57"/>
                  </a:cubicBezTo>
                  <a:cubicBezTo>
                    <a:pt x="277" y="57"/>
                    <a:pt x="279" y="59"/>
                    <a:pt x="279" y="60"/>
                  </a:cubicBezTo>
                  <a:cubicBezTo>
                    <a:pt x="279" y="60"/>
                    <a:pt x="276" y="59"/>
                    <a:pt x="276" y="60"/>
                  </a:cubicBezTo>
                  <a:cubicBezTo>
                    <a:pt x="276" y="60"/>
                    <a:pt x="278" y="60"/>
                    <a:pt x="279" y="61"/>
                  </a:cubicBezTo>
                  <a:cubicBezTo>
                    <a:pt x="278" y="61"/>
                    <a:pt x="277" y="60"/>
                    <a:pt x="277" y="62"/>
                  </a:cubicBezTo>
                  <a:cubicBezTo>
                    <a:pt x="277" y="62"/>
                    <a:pt x="278" y="63"/>
                    <a:pt x="277" y="64"/>
                  </a:cubicBezTo>
                  <a:cubicBezTo>
                    <a:pt x="277" y="63"/>
                    <a:pt x="277" y="63"/>
                    <a:pt x="276" y="63"/>
                  </a:cubicBezTo>
                  <a:cubicBezTo>
                    <a:pt x="276" y="64"/>
                    <a:pt x="277" y="64"/>
                    <a:pt x="277" y="66"/>
                  </a:cubicBezTo>
                  <a:cubicBezTo>
                    <a:pt x="276" y="65"/>
                    <a:pt x="275" y="63"/>
                    <a:pt x="275" y="62"/>
                  </a:cubicBezTo>
                  <a:cubicBezTo>
                    <a:pt x="274" y="62"/>
                    <a:pt x="273" y="64"/>
                    <a:pt x="273" y="64"/>
                  </a:cubicBezTo>
                  <a:cubicBezTo>
                    <a:pt x="272" y="63"/>
                    <a:pt x="273" y="63"/>
                    <a:pt x="272" y="63"/>
                  </a:cubicBezTo>
                  <a:cubicBezTo>
                    <a:pt x="271" y="63"/>
                    <a:pt x="271" y="65"/>
                    <a:pt x="271" y="65"/>
                  </a:cubicBezTo>
                  <a:cubicBezTo>
                    <a:pt x="270" y="64"/>
                    <a:pt x="271" y="64"/>
                    <a:pt x="271" y="64"/>
                  </a:cubicBezTo>
                  <a:cubicBezTo>
                    <a:pt x="270" y="64"/>
                    <a:pt x="269" y="65"/>
                    <a:pt x="269" y="65"/>
                  </a:cubicBezTo>
                  <a:cubicBezTo>
                    <a:pt x="268" y="65"/>
                    <a:pt x="268" y="65"/>
                    <a:pt x="268" y="64"/>
                  </a:cubicBezTo>
                  <a:cubicBezTo>
                    <a:pt x="268" y="64"/>
                    <a:pt x="266" y="66"/>
                    <a:pt x="266" y="66"/>
                  </a:cubicBezTo>
                  <a:cubicBezTo>
                    <a:pt x="266" y="66"/>
                    <a:pt x="267" y="66"/>
                    <a:pt x="268" y="66"/>
                  </a:cubicBezTo>
                  <a:cubicBezTo>
                    <a:pt x="267" y="66"/>
                    <a:pt x="268" y="66"/>
                    <a:pt x="268" y="67"/>
                  </a:cubicBezTo>
                  <a:cubicBezTo>
                    <a:pt x="267" y="67"/>
                    <a:pt x="266" y="66"/>
                    <a:pt x="266" y="67"/>
                  </a:cubicBezTo>
                  <a:cubicBezTo>
                    <a:pt x="266" y="67"/>
                    <a:pt x="266" y="67"/>
                    <a:pt x="266" y="68"/>
                  </a:cubicBezTo>
                  <a:cubicBezTo>
                    <a:pt x="266" y="68"/>
                    <a:pt x="266" y="68"/>
                    <a:pt x="266" y="68"/>
                  </a:cubicBezTo>
                  <a:cubicBezTo>
                    <a:pt x="266" y="69"/>
                    <a:pt x="269" y="66"/>
                    <a:pt x="269" y="66"/>
                  </a:cubicBezTo>
                  <a:cubicBezTo>
                    <a:pt x="270" y="66"/>
                    <a:pt x="273" y="66"/>
                    <a:pt x="273" y="68"/>
                  </a:cubicBezTo>
                  <a:cubicBezTo>
                    <a:pt x="273" y="68"/>
                    <a:pt x="271" y="66"/>
                    <a:pt x="271" y="67"/>
                  </a:cubicBezTo>
                  <a:cubicBezTo>
                    <a:pt x="270" y="67"/>
                    <a:pt x="271" y="68"/>
                    <a:pt x="271" y="67"/>
                  </a:cubicBezTo>
                  <a:cubicBezTo>
                    <a:pt x="272" y="68"/>
                    <a:pt x="269" y="67"/>
                    <a:pt x="269" y="67"/>
                  </a:cubicBezTo>
                  <a:cubicBezTo>
                    <a:pt x="269" y="68"/>
                    <a:pt x="268" y="68"/>
                    <a:pt x="268" y="69"/>
                  </a:cubicBezTo>
                  <a:cubicBezTo>
                    <a:pt x="269" y="69"/>
                    <a:pt x="271" y="69"/>
                    <a:pt x="270" y="70"/>
                  </a:cubicBezTo>
                  <a:cubicBezTo>
                    <a:pt x="270" y="70"/>
                    <a:pt x="269" y="69"/>
                    <a:pt x="269" y="69"/>
                  </a:cubicBezTo>
                  <a:cubicBezTo>
                    <a:pt x="268" y="70"/>
                    <a:pt x="273" y="70"/>
                    <a:pt x="273" y="70"/>
                  </a:cubicBezTo>
                  <a:cubicBezTo>
                    <a:pt x="273" y="70"/>
                    <a:pt x="271" y="71"/>
                    <a:pt x="271" y="72"/>
                  </a:cubicBezTo>
                  <a:cubicBezTo>
                    <a:pt x="271" y="72"/>
                    <a:pt x="272" y="75"/>
                    <a:pt x="272" y="75"/>
                  </a:cubicBezTo>
                  <a:cubicBezTo>
                    <a:pt x="271" y="75"/>
                    <a:pt x="271" y="73"/>
                    <a:pt x="271" y="72"/>
                  </a:cubicBezTo>
                  <a:cubicBezTo>
                    <a:pt x="270" y="72"/>
                    <a:pt x="270" y="72"/>
                    <a:pt x="270" y="71"/>
                  </a:cubicBezTo>
                  <a:cubicBezTo>
                    <a:pt x="269" y="71"/>
                    <a:pt x="269" y="72"/>
                    <a:pt x="268" y="72"/>
                  </a:cubicBezTo>
                  <a:cubicBezTo>
                    <a:pt x="268" y="72"/>
                    <a:pt x="268" y="72"/>
                    <a:pt x="268" y="71"/>
                  </a:cubicBezTo>
                  <a:cubicBezTo>
                    <a:pt x="268" y="71"/>
                    <a:pt x="267" y="72"/>
                    <a:pt x="268" y="72"/>
                  </a:cubicBezTo>
                  <a:cubicBezTo>
                    <a:pt x="267" y="73"/>
                    <a:pt x="267" y="73"/>
                    <a:pt x="266" y="73"/>
                  </a:cubicBezTo>
                  <a:cubicBezTo>
                    <a:pt x="266" y="73"/>
                    <a:pt x="265" y="72"/>
                    <a:pt x="266" y="72"/>
                  </a:cubicBezTo>
                  <a:cubicBezTo>
                    <a:pt x="265" y="73"/>
                    <a:pt x="264" y="74"/>
                    <a:pt x="263" y="75"/>
                  </a:cubicBezTo>
                  <a:cubicBezTo>
                    <a:pt x="264" y="76"/>
                    <a:pt x="265" y="75"/>
                    <a:pt x="265" y="75"/>
                  </a:cubicBezTo>
                  <a:cubicBezTo>
                    <a:pt x="265" y="75"/>
                    <a:pt x="265" y="76"/>
                    <a:pt x="265" y="76"/>
                  </a:cubicBezTo>
                  <a:cubicBezTo>
                    <a:pt x="266" y="76"/>
                    <a:pt x="267" y="74"/>
                    <a:pt x="269" y="74"/>
                  </a:cubicBezTo>
                  <a:cubicBezTo>
                    <a:pt x="268" y="75"/>
                    <a:pt x="268" y="75"/>
                    <a:pt x="268" y="75"/>
                  </a:cubicBezTo>
                  <a:cubicBezTo>
                    <a:pt x="269" y="75"/>
                    <a:pt x="272" y="76"/>
                    <a:pt x="272" y="77"/>
                  </a:cubicBezTo>
                  <a:cubicBezTo>
                    <a:pt x="272" y="77"/>
                    <a:pt x="270" y="76"/>
                    <a:pt x="270" y="76"/>
                  </a:cubicBezTo>
                  <a:cubicBezTo>
                    <a:pt x="270" y="76"/>
                    <a:pt x="271" y="79"/>
                    <a:pt x="270" y="78"/>
                  </a:cubicBezTo>
                  <a:cubicBezTo>
                    <a:pt x="269" y="78"/>
                    <a:pt x="270" y="77"/>
                    <a:pt x="270" y="77"/>
                  </a:cubicBezTo>
                  <a:cubicBezTo>
                    <a:pt x="270" y="77"/>
                    <a:pt x="269" y="77"/>
                    <a:pt x="269" y="76"/>
                  </a:cubicBezTo>
                  <a:cubicBezTo>
                    <a:pt x="267" y="76"/>
                    <a:pt x="267" y="78"/>
                    <a:pt x="267" y="78"/>
                  </a:cubicBezTo>
                  <a:cubicBezTo>
                    <a:pt x="266" y="78"/>
                    <a:pt x="267" y="76"/>
                    <a:pt x="266" y="76"/>
                  </a:cubicBezTo>
                  <a:cubicBezTo>
                    <a:pt x="265" y="77"/>
                    <a:pt x="265" y="77"/>
                    <a:pt x="265" y="77"/>
                  </a:cubicBezTo>
                  <a:cubicBezTo>
                    <a:pt x="266" y="77"/>
                    <a:pt x="263" y="77"/>
                    <a:pt x="264" y="77"/>
                  </a:cubicBezTo>
                  <a:cubicBezTo>
                    <a:pt x="264" y="77"/>
                    <a:pt x="264" y="77"/>
                    <a:pt x="264" y="77"/>
                  </a:cubicBezTo>
                  <a:cubicBezTo>
                    <a:pt x="261" y="77"/>
                    <a:pt x="264" y="79"/>
                    <a:pt x="264" y="79"/>
                  </a:cubicBezTo>
                  <a:cubicBezTo>
                    <a:pt x="264" y="79"/>
                    <a:pt x="263" y="79"/>
                    <a:pt x="262" y="79"/>
                  </a:cubicBezTo>
                  <a:cubicBezTo>
                    <a:pt x="262" y="79"/>
                    <a:pt x="262" y="80"/>
                    <a:pt x="261" y="80"/>
                  </a:cubicBezTo>
                  <a:cubicBezTo>
                    <a:pt x="261" y="80"/>
                    <a:pt x="261" y="79"/>
                    <a:pt x="261" y="79"/>
                  </a:cubicBezTo>
                  <a:cubicBezTo>
                    <a:pt x="261" y="79"/>
                    <a:pt x="260" y="81"/>
                    <a:pt x="260" y="80"/>
                  </a:cubicBezTo>
                  <a:cubicBezTo>
                    <a:pt x="260" y="80"/>
                    <a:pt x="260" y="80"/>
                    <a:pt x="260" y="80"/>
                  </a:cubicBezTo>
                  <a:cubicBezTo>
                    <a:pt x="260" y="80"/>
                    <a:pt x="260" y="80"/>
                    <a:pt x="260" y="80"/>
                  </a:cubicBezTo>
                  <a:cubicBezTo>
                    <a:pt x="260" y="80"/>
                    <a:pt x="259" y="80"/>
                    <a:pt x="259" y="80"/>
                  </a:cubicBezTo>
                  <a:cubicBezTo>
                    <a:pt x="259" y="81"/>
                    <a:pt x="258" y="80"/>
                    <a:pt x="257" y="81"/>
                  </a:cubicBezTo>
                  <a:cubicBezTo>
                    <a:pt x="258" y="81"/>
                    <a:pt x="259" y="83"/>
                    <a:pt x="259" y="83"/>
                  </a:cubicBezTo>
                  <a:cubicBezTo>
                    <a:pt x="259" y="83"/>
                    <a:pt x="258" y="82"/>
                    <a:pt x="257" y="83"/>
                  </a:cubicBezTo>
                  <a:cubicBezTo>
                    <a:pt x="258" y="83"/>
                    <a:pt x="258" y="83"/>
                    <a:pt x="259" y="83"/>
                  </a:cubicBezTo>
                  <a:cubicBezTo>
                    <a:pt x="258" y="84"/>
                    <a:pt x="260" y="84"/>
                    <a:pt x="260" y="84"/>
                  </a:cubicBezTo>
                  <a:cubicBezTo>
                    <a:pt x="259" y="85"/>
                    <a:pt x="258" y="85"/>
                    <a:pt x="257" y="85"/>
                  </a:cubicBezTo>
                  <a:cubicBezTo>
                    <a:pt x="257" y="85"/>
                    <a:pt x="256" y="84"/>
                    <a:pt x="256" y="85"/>
                  </a:cubicBezTo>
                  <a:cubicBezTo>
                    <a:pt x="259" y="85"/>
                    <a:pt x="255" y="86"/>
                    <a:pt x="255" y="87"/>
                  </a:cubicBezTo>
                  <a:cubicBezTo>
                    <a:pt x="256" y="87"/>
                    <a:pt x="258" y="86"/>
                    <a:pt x="259" y="87"/>
                  </a:cubicBezTo>
                  <a:cubicBezTo>
                    <a:pt x="258" y="87"/>
                    <a:pt x="258" y="87"/>
                    <a:pt x="257" y="87"/>
                  </a:cubicBezTo>
                  <a:cubicBezTo>
                    <a:pt x="258" y="87"/>
                    <a:pt x="258" y="88"/>
                    <a:pt x="258" y="88"/>
                  </a:cubicBezTo>
                  <a:cubicBezTo>
                    <a:pt x="256" y="87"/>
                    <a:pt x="256" y="87"/>
                    <a:pt x="256" y="89"/>
                  </a:cubicBezTo>
                  <a:cubicBezTo>
                    <a:pt x="255" y="89"/>
                    <a:pt x="255" y="86"/>
                    <a:pt x="254" y="88"/>
                  </a:cubicBezTo>
                  <a:cubicBezTo>
                    <a:pt x="256" y="90"/>
                    <a:pt x="254" y="89"/>
                    <a:pt x="254" y="91"/>
                  </a:cubicBezTo>
                  <a:cubicBezTo>
                    <a:pt x="254" y="92"/>
                    <a:pt x="255" y="91"/>
                    <a:pt x="255" y="92"/>
                  </a:cubicBezTo>
                  <a:cubicBezTo>
                    <a:pt x="256" y="92"/>
                    <a:pt x="256" y="89"/>
                    <a:pt x="258" y="92"/>
                  </a:cubicBezTo>
                  <a:cubicBezTo>
                    <a:pt x="258" y="92"/>
                    <a:pt x="259" y="91"/>
                    <a:pt x="259" y="92"/>
                  </a:cubicBezTo>
                  <a:cubicBezTo>
                    <a:pt x="260" y="92"/>
                    <a:pt x="261" y="91"/>
                    <a:pt x="262" y="91"/>
                  </a:cubicBezTo>
                  <a:cubicBezTo>
                    <a:pt x="262" y="92"/>
                    <a:pt x="260" y="93"/>
                    <a:pt x="259" y="93"/>
                  </a:cubicBezTo>
                  <a:cubicBezTo>
                    <a:pt x="258" y="93"/>
                    <a:pt x="259" y="92"/>
                    <a:pt x="259" y="94"/>
                  </a:cubicBezTo>
                  <a:cubicBezTo>
                    <a:pt x="258" y="94"/>
                    <a:pt x="258" y="95"/>
                    <a:pt x="257" y="95"/>
                  </a:cubicBezTo>
                  <a:cubicBezTo>
                    <a:pt x="257" y="95"/>
                    <a:pt x="257" y="93"/>
                    <a:pt x="257" y="93"/>
                  </a:cubicBezTo>
                  <a:cubicBezTo>
                    <a:pt x="256" y="93"/>
                    <a:pt x="257" y="93"/>
                    <a:pt x="256" y="94"/>
                  </a:cubicBezTo>
                  <a:cubicBezTo>
                    <a:pt x="255" y="94"/>
                    <a:pt x="253" y="94"/>
                    <a:pt x="252" y="95"/>
                  </a:cubicBezTo>
                  <a:cubicBezTo>
                    <a:pt x="251" y="96"/>
                    <a:pt x="253" y="95"/>
                    <a:pt x="254" y="96"/>
                  </a:cubicBezTo>
                  <a:cubicBezTo>
                    <a:pt x="253" y="97"/>
                    <a:pt x="255" y="98"/>
                    <a:pt x="255" y="99"/>
                  </a:cubicBezTo>
                  <a:cubicBezTo>
                    <a:pt x="255" y="99"/>
                    <a:pt x="254" y="99"/>
                    <a:pt x="254" y="98"/>
                  </a:cubicBezTo>
                  <a:cubicBezTo>
                    <a:pt x="253" y="98"/>
                    <a:pt x="252" y="97"/>
                    <a:pt x="251" y="99"/>
                  </a:cubicBezTo>
                  <a:cubicBezTo>
                    <a:pt x="252" y="100"/>
                    <a:pt x="251" y="100"/>
                    <a:pt x="251" y="101"/>
                  </a:cubicBezTo>
                  <a:cubicBezTo>
                    <a:pt x="251" y="101"/>
                    <a:pt x="253" y="102"/>
                    <a:pt x="252" y="103"/>
                  </a:cubicBezTo>
                  <a:cubicBezTo>
                    <a:pt x="251" y="103"/>
                    <a:pt x="251" y="101"/>
                    <a:pt x="251" y="101"/>
                  </a:cubicBezTo>
                  <a:cubicBezTo>
                    <a:pt x="249" y="101"/>
                    <a:pt x="250" y="104"/>
                    <a:pt x="250" y="104"/>
                  </a:cubicBezTo>
                  <a:cubicBezTo>
                    <a:pt x="251" y="103"/>
                    <a:pt x="251" y="105"/>
                    <a:pt x="251" y="106"/>
                  </a:cubicBezTo>
                  <a:cubicBezTo>
                    <a:pt x="251" y="106"/>
                    <a:pt x="249" y="108"/>
                    <a:pt x="249" y="109"/>
                  </a:cubicBezTo>
                  <a:cubicBezTo>
                    <a:pt x="249" y="109"/>
                    <a:pt x="250" y="109"/>
                    <a:pt x="250" y="110"/>
                  </a:cubicBezTo>
                  <a:cubicBezTo>
                    <a:pt x="250" y="110"/>
                    <a:pt x="250" y="110"/>
                    <a:pt x="249" y="110"/>
                  </a:cubicBezTo>
                  <a:cubicBezTo>
                    <a:pt x="251" y="111"/>
                    <a:pt x="252" y="107"/>
                    <a:pt x="253" y="108"/>
                  </a:cubicBezTo>
                  <a:cubicBezTo>
                    <a:pt x="253" y="109"/>
                    <a:pt x="252" y="110"/>
                    <a:pt x="251" y="111"/>
                  </a:cubicBezTo>
                  <a:cubicBezTo>
                    <a:pt x="251" y="111"/>
                    <a:pt x="249" y="111"/>
                    <a:pt x="249" y="112"/>
                  </a:cubicBezTo>
                  <a:cubicBezTo>
                    <a:pt x="248" y="112"/>
                    <a:pt x="247" y="112"/>
                    <a:pt x="247" y="112"/>
                  </a:cubicBezTo>
                  <a:cubicBezTo>
                    <a:pt x="247" y="112"/>
                    <a:pt x="244" y="114"/>
                    <a:pt x="244" y="114"/>
                  </a:cubicBezTo>
                  <a:cubicBezTo>
                    <a:pt x="245" y="114"/>
                    <a:pt x="245" y="115"/>
                    <a:pt x="246" y="115"/>
                  </a:cubicBezTo>
                  <a:cubicBezTo>
                    <a:pt x="245" y="116"/>
                    <a:pt x="247" y="115"/>
                    <a:pt x="246" y="116"/>
                  </a:cubicBezTo>
                  <a:cubicBezTo>
                    <a:pt x="246" y="116"/>
                    <a:pt x="245" y="116"/>
                    <a:pt x="244" y="116"/>
                  </a:cubicBezTo>
                  <a:cubicBezTo>
                    <a:pt x="244" y="116"/>
                    <a:pt x="245" y="117"/>
                    <a:pt x="245" y="117"/>
                  </a:cubicBezTo>
                  <a:cubicBezTo>
                    <a:pt x="243" y="117"/>
                    <a:pt x="243" y="118"/>
                    <a:pt x="243" y="119"/>
                  </a:cubicBezTo>
                  <a:cubicBezTo>
                    <a:pt x="243" y="119"/>
                    <a:pt x="244" y="119"/>
                    <a:pt x="244" y="119"/>
                  </a:cubicBezTo>
                  <a:cubicBezTo>
                    <a:pt x="244" y="119"/>
                    <a:pt x="244" y="119"/>
                    <a:pt x="244" y="119"/>
                  </a:cubicBezTo>
                  <a:cubicBezTo>
                    <a:pt x="244" y="119"/>
                    <a:pt x="244" y="119"/>
                    <a:pt x="244" y="119"/>
                  </a:cubicBezTo>
                  <a:cubicBezTo>
                    <a:pt x="244" y="119"/>
                    <a:pt x="245" y="119"/>
                    <a:pt x="245" y="119"/>
                  </a:cubicBezTo>
                  <a:cubicBezTo>
                    <a:pt x="246" y="120"/>
                    <a:pt x="244" y="120"/>
                    <a:pt x="244" y="121"/>
                  </a:cubicBezTo>
                  <a:cubicBezTo>
                    <a:pt x="244" y="121"/>
                    <a:pt x="244" y="121"/>
                    <a:pt x="244" y="121"/>
                  </a:cubicBezTo>
                  <a:cubicBezTo>
                    <a:pt x="244" y="121"/>
                    <a:pt x="242" y="123"/>
                    <a:pt x="243" y="123"/>
                  </a:cubicBezTo>
                  <a:cubicBezTo>
                    <a:pt x="242" y="124"/>
                    <a:pt x="243" y="122"/>
                    <a:pt x="243" y="122"/>
                  </a:cubicBezTo>
                  <a:cubicBezTo>
                    <a:pt x="242" y="121"/>
                    <a:pt x="242" y="121"/>
                    <a:pt x="241" y="121"/>
                  </a:cubicBezTo>
                  <a:cubicBezTo>
                    <a:pt x="241" y="120"/>
                    <a:pt x="241" y="119"/>
                    <a:pt x="240" y="119"/>
                  </a:cubicBezTo>
                  <a:cubicBezTo>
                    <a:pt x="240" y="120"/>
                    <a:pt x="240" y="120"/>
                    <a:pt x="240" y="120"/>
                  </a:cubicBezTo>
                  <a:cubicBezTo>
                    <a:pt x="240" y="121"/>
                    <a:pt x="240" y="121"/>
                    <a:pt x="239" y="121"/>
                  </a:cubicBezTo>
                  <a:cubicBezTo>
                    <a:pt x="239" y="121"/>
                    <a:pt x="238" y="121"/>
                    <a:pt x="238" y="122"/>
                  </a:cubicBezTo>
                  <a:cubicBezTo>
                    <a:pt x="239" y="122"/>
                    <a:pt x="240" y="122"/>
                    <a:pt x="239" y="122"/>
                  </a:cubicBezTo>
                  <a:cubicBezTo>
                    <a:pt x="239" y="123"/>
                    <a:pt x="239" y="122"/>
                    <a:pt x="239" y="122"/>
                  </a:cubicBezTo>
                  <a:cubicBezTo>
                    <a:pt x="238" y="122"/>
                    <a:pt x="237" y="122"/>
                    <a:pt x="237" y="122"/>
                  </a:cubicBezTo>
                  <a:cubicBezTo>
                    <a:pt x="237" y="122"/>
                    <a:pt x="237" y="122"/>
                    <a:pt x="238" y="122"/>
                  </a:cubicBezTo>
                  <a:cubicBezTo>
                    <a:pt x="238" y="123"/>
                    <a:pt x="238" y="123"/>
                    <a:pt x="238" y="123"/>
                  </a:cubicBezTo>
                  <a:cubicBezTo>
                    <a:pt x="237" y="123"/>
                    <a:pt x="237" y="124"/>
                    <a:pt x="236" y="124"/>
                  </a:cubicBezTo>
                  <a:cubicBezTo>
                    <a:pt x="236" y="124"/>
                    <a:pt x="235" y="125"/>
                    <a:pt x="235" y="125"/>
                  </a:cubicBezTo>
                  <a:cubicBezTo>
                    <a:pt x="235" y="126"/>
                    <a:pt x="234" y="127"/>
                    <a:pt x="234" y="127"/>
                  </a:cubicBezTo>
                  <a:cubicBezTo>
                    <a:pt x="234" y="127"/>
                    <a:pt x="234" y="127"/>
                    <a:pt x="234" y="128"/>
                  </a:cubicBezTo>
                  <a:cubicBezTo>
                    <a:pt x="234" y="129"/>
                    <a:pt x="234" y="129"/>
                    <a:pt x="235" y="129"/>
                  </a:cubicBezTo>
                  <a:cubicBezTo>
                    <a:pt x="234" y="131"/>
                    <a:pt x="231" y="131"/>
                    <a:pt x="230" y="132"/>
                  </a:cubicBezTo>
                  <a:cubicBezTo>
                    <a:pt x="231" y="132"/>
                    <a:pt x="231" y="132"/>
                    <a:pt x="232" y="132"/>
                  </a:cubicBezTo>
                  <a:cubicBezTo>
                    <a:pt x="232" y="132"/>
                    <a:pt x="230" y="133"/>
                    <a:pt x="231" y="133"/>
                  </a:cubicBezTo>
                  <a:cubicBezTo>
                    <a:pt x="231" y="134"/>
                    <a:pt x="235" y="131"/>
                    <a:pt x="234" y="133"/>
                  </a:cubicBezTo>
                  <a:cubicBezTo>
                    <a:pt x="234" y="134"/>
                    <a:pt x="231" y="133"/>
                    <a:pt x="233" y="135"/>
                  </a:cubicBezTo>
                  <a:cubicBezTo>
                    <a:pt x="235" y="137"/>
                    <a:pt x="237" y="135"/>
                    <a:pt x="238" y="134"/>
                  </a:cubicBezTo>
                  <a:cubicBezTo>
                    <a:pt x="239" y="133"/>
                    <a:pt x="241" y="132"/>
                    <a:pt x="240" y="131"/>
                  </a:cubicBezTo>
                  <a:cubicBezTo>
                    <a:pt x="240" y="129"/>
                    <a:pt x="238" y="131"/>
                    <a:pt x="237" y="131"/>
                  </a:cubicBezTo>
                  <a:cubicBezTo>
                    <a:pt x="238" y="130"/>
                    <a:pt x="239" y="130"/>
                    <a:pt x="240" y="129"/>
                  </a:cubicBezTo>
                  <a:cubicBezTo>
                    <a:pt x="241" y="129"/>
                    <a:pt x="242" y="128"/>
                    <a:pt x="242" y="127"/>
                  </a:cubicBezTo>
                  <a:cubicBezTo>
                    <a:pt x="242" y="127"/>
                    <a:pt x="243" y="129"/>
                    <a:pt x="243" y="129"/>
                  </a:cubicBezTo>
                  <a:cubicBezTo>
                    <a:pt x="243" y="129"/>
                    <a:pt x="241" y="130"/>
                    <a:pt x="241" y="131"/>
                  </a:cubicBezTo>
                  <a:cubicBezTo>
                    <a:pt x="241" y="131"/>
                    <a:pt x="243" y="131"/>
                    <a:pt x="244" y="131"/>
                  </a:cubicBezTo>
                  <a:cubicBezTo>
                    <a:pt x="243" y="132"/>
                    <a:pt x="242" y="132"/>
                    <a:pt x="242" y="132"/>
                  </a:cubicBezTo>
                  <a:cubicBezTo>
                    <a:pt x="242" y="132"/>
                    <a:pt x="240" y="133"/>
                    <a:pt x="241" y="133"/>
                  </a:cubicBezTo>
                  <a:cubicBezTo>
                    <a:pt x="240" y="133"/>
                    <a:pt x="238" y="135"/>
                    <a:pt x="239" y="135"/>
                  </a:cubicBezTo>
                  <a:cubicBezTo>
                    <a:pt x="239" y="135"/>
                    <a:pt x="239" y="135"/>
                    <a:pt x="239" y="135"/>
                  </a:cubicBezTo>
                  <a:cubicBezTo>
                    <a:pt x="239" y="135"/>
                    <a:pt x="239" y="136"/>
                    <a:pt x="239" y="136"/>
                  </a:cubicBezTo>
                  <a:cubicBezTo>
                    <a:pt x="240" y="136"/>
                    <a:pt x="240" y="136"/>
                    <a:pt x="240" y="137"/>
                  </a:cubicBezTo>
                  <a:cubicBezTo>
                    <a:pt x="240" y="137"/>
                    <a:pt x="239" y="137"/>
                    <a:pt x="239" y="137"/>
                  </a:cubicBezTo>
                  <a:cubicBezTo>
                    <a:pt x="239" y="137"/>
                    <a:pt x="239" y="137"/>
                    <a:pt x="239" y="137"/>
                  </a:cubicBezTo>
                  <a:cubicBezTo>
                    <a:pt x="238" y="137"/>
                    <a:pt x="238" y="137"/>
                    <a:pt x="237" y="137"/>
                  </a:cubicBezTo>
                  <a:cubicBezTo>
                    <a:pt x="237" y="137"/>
                    <a:pt x="236" y="137"/>
                    <a:pt x="236" y="137"/>
                  </a:cubicBezTo>
                  <a:cubicBezTo>
                    <a:pt x="235" y="137"/>
                    <a:pt x="235" y="137"/>
                    <a:pt x="234" y="138"/>
                  </a:cubicBezTo>
                  <a:cubicBezTo>
                    <a:pt x="234" y="138"/>
                    <a:pt x="236" y="140"/>
                    <a:pt x="235" y="140"/>
                  </a:cubicBezTo>
                  <a:cubicBezTo>
                    <a:pt x="235" y="140"/>
                    <a:pt x="234" y="139"/>
                    <a:pt x="234" y="138"/>
                  </a:cubicBezTo>
                  <a:cubicBezTo>
                    <a:pt x="233" y="138"/>
                    <a:pt x="233" y="139"/>
                    <a:pt x="233" y="139"/>
                  </a:cubicBezTo>
                  <a:cubicBezTo>
                    <a:pt x="235" y="139"/>
                    <a:pt x="231" y="132"/>
                    <a:pt x="231" y="135"/>
                  </a:cubicBezTo>
                  <a:cubicBezTo>
                    <a:pt x="231" y="135"/>
                    <a:pt x="231" y="136"/>
                    <a:pt x="230" y="135"/>
                  </a:cubicBezTo>
                  <a:cubicBezTo>
                    <a:pt x="230" y="135"/>
                    <a:pt x="230" y="136"/>
                    <a:pt x="230" y="136"/>
                  </a:cubicBezTo>
                  <a:cubicBezTo>
                    <a:pt x="230" y="136"/>
                    <a:pt x="228" y="136"/>
                    <a:pt x="230" y="136"/>
                  </a:cubicBezTo>
                  <a:cubicBezTo>
                    <a:pt x="230" y="137"/>
                    <a:pt x="230" y="137"/>
                    <a:pt x="230" y="137"/>
                  </a:cubicBezTo>
                  <a:cubicBezTo>
                    <a:pt x="228" y="138"/>
                    <a:pt x="228" y="137"/>
                    <a:pt x="230" y="138"/>
                  </a:cubicBezTo>
                  <a:cubicBezTo>
                    <a:pt x="230" y="138"/>
                    <a:pt x="228" y="139"/>
                    <a:pt x="228" y="139"/>
                  </a:cubicBezTo>
                  <a:cubicBezTo>
                    <a:pt x="228" y="139"/>
                    <a:pt x="227" y="137"/>
                    <a:pt x="227" y="137"/>
                  </a:cubicBezTo>
                  <a:cubicBezTo>
                    <a:pt x="227" y="137"/>
                    <a:pt x="227" y="137"/>
                    <a:pt x="226" y="138"/>
                  </a:cubicBezTo>
                  <a:cubicBezTo>
                    <a:pt x="226" y="138"/>
                    <a:pt x="226" y="137"/>
                    <a:pt x="226" y="137"/>
                  </a:cubicBezTo>
                  <a:cubicBezTo>
                    <a:pt x="225" y="138"/>
                    <a:pt x="224" y="138"/>
                    <a:pt x="225" y="139"/>
                  </a:cubicBezTo>
                  <a:cubicBezTo>
                    <a:pt x="222" y="140"/>
                    <a:pt x="225" y="140"/>
                    <a:pt x="226" y="141"/>
                  </a:cubicBezTo>
                  <a:cubicBezTo>
                    <a:pt x="225" y="141"/>
                    <a:pt x="225" y="141"/>
                    <a:pt x="224" y="141"/>
                  </a:cubicBezTo>
                  <a:cubicBezTo>
                    <a:pt x="224" y="141"/>
                    <a:pt x="225" y="142"/>
                    <a:pt x="224" y="142"/>
                  </a:cubicBezTo>
                  <a:cubicBezTo>
                    <a:pt x="224" y="142"/>
                    <a:pt x="222" y="142"/>
                    <a:pt x="222" y="142"/>
                  </a:cubicBezTo>
                  <a:cubicBezTo>
                    <a:pt x="222" y="142"/>
                    <a:pt x="222" y="142"/>
                    <a:pt x="222" y="142"/>
                  </a:cubicBezTo>
                  <a:cubicBezTo>
                    <a:pt x="221" y="142"/>
                    <a:pt x="224" y="144"/>
                    <a:pt x="224" y="144"/>
                  </a:cubicBezTo>
                  <a:cubicBezTo>
                    <a:pt x="222" y="145"/>
                    <a:pt x="225" y="144"/>
                    <a:pt x="225" y="146"/>
                  </a:cubicBezTo>
                  <a:cubicBezTo>
                    <a:pt x="223" y="147"/>
                    <a:pt x="222" y="142"/>
                    <a:pt x="221" y="142"/>
                  </a:cubicBezTo>
                  <a:cubicBezTo>
                    <a:pt x="219" y="142"/>
                    <a:pt x="224" y="149"/>
                    <a:pt x="224" y="149"/>
                  </a:cubicBezTo>
                  <a:cubicBezTo>
                    <a:pt x="223" y="148"/>
                    <a:pt x="222" y="146"/>
                    <a:pt x="221" y="145"/>
                  </a:cubicBezTo>
                  <a:cubicBezTo>
                    <a:pt x="221" y="145"/>
                    <a:pt x="221" y="144"/>
                    <a:pt x="221" y="144"/>
                  </a:cubicBezTo>
                  <a:cubicBezTo>
                    <a:pt x="220" y="144"/>
                    <a:pt x="219" y="145"/>
                    <a:pt x="218" y="145"/>
                  </a:cubicBezTo>
                  <a:cubicBezTo>
                    <a:pt x="218" y="144"/>
                    <a:pt x="219" y="144"/>
                    <a:pt x="218" y="144"/>
                  </a:cubicBezTo>
                  <a:cubicBezTo>
                    <a:pt x="218" y="144"/>
                    <a:pt x="217" y="145"/>
                    <a:pt x="217" y="145"/>
                  </a:cubicBezTo>
                  <a:cubicBezTo>
                    <a:pt x="217" y="145"/>
                    <a:pt x="216" y="144"/>
                    <a:pt x="216" y="144"/>
                  </a:cubicBezTo>
                  <a:cubicBezTo>
                    <a:pt x="216" y="144"/>
                    <a:pt x="216" y="144"/>
                    <a:pt x="215" y="143"/>
                  </a:cubicBezTo>
                  <a:cubicBezTo>
                    <a:pt x="214" y="143"/>
                    <a:pt x="214" y="144"/>
                    <a:pt x="213" y="145"/>
                  </a:cubicBezTo>
                  <a:cubicBezTo>
                    <a:pt x="212" y="146"/>
                    <a:pt x="215" y="146"/>
                    <a:pt x="215" y="146"/>
                  </a:cubicBezTo>
                  <a:cubicBezTo>
                    <a:pt x="215" y="147"/>
                    <a:pt x="213" y="146"/>
                    <a:pt x="213" y="147"/>
                  </a:cubicBezTo>
                  <a:cubicBezTo>
                    <a:pt x="214" y="148"/>
                    <a:pt x="216" y="147"/>
                    <a:pt x="216" y="147"/>
                  </a:cubicBezTo>
                  <a:cubicBezTo>
                    <a:pt x="217" y="147"/>
                    <a:pt x="216" y="148"/>
                    <a:pt x="216" y="148"/>
                  </a:cubicBezTo>
                  <a:cubicBezTo>
                    <a:pt x="217" y="148"/>
                    <a:pt x="221" y="146"/>
                    <a:pt x="221" y="148"/>
                  </a:cubicBezTo>
                  <a:cubicBezTo>
                    <a:pt x="221" y="148"/>
                    <a:pt x="217" y="149"/>
                    <a:pt x="217" y="149"/>
                  </a:cubicBezTo>
                  <a:cubicBezTo>
                    <a:pt x="217" y="150"/>
                    <a:pt x="218" y="150"/>
                    <a:pt x="218" y="150"/>
                  </a:cubicBezTo>
                  <a:cubicBezTo>
                    <a:pt x="218" y="150"/>
                    <a:pt x="217" y="150"/>
                    <a:pt x="217" y="151"/>
                  </a:cubicBezTo>
                  <a:cubicBezTo>
                    <a:pt x="217" y="150"/>
                    <a:pt x="216" y="149"/>
                    <a:pt x="215" y="149"/>
                  </a:cubicBezTo>
                  <a:cubicBezTo>
                    <a:pt x="214" y="149"/>
                    <a:pt x="215" y="149"/>
                    <a:pt x="214" y="150"/>
                  </a:cubicBezTo>
                  <a:cubicBezTo>
                    <a:pt x="214" y="150"/>
                    <a:pt x="214" y="149"/>
                    <a:pt x="214" y="149"/>
                  </a:cubicBezTo>
                  <a:cubicBezTo>
                    <a:pt x="213" y="149"/>
                    <a:pt x="213" y="149"/>
                    <a:pt x="213" y="150"/>
                  </a:cubicBezTo>
                  <a:cubicBezTo>
                    <a:pt x="212" y="150"/>
                    <a:pt x="212" y="149"/>
                    <a:pt x="212" y="149"/>
                  </a:cubicBezTo>
                  <a:cubicBezTo>
                    <a:pt x="212" y="149"/>
                    <a:pt x="211" y="150"/>
                    <a:pt x="211" y="150"/>
                  </a:cubicBezTo>
                  <a:cubicBezTo>
                    <a:pt x="210" y="150"/>
                    <a:pt x="210" y="149"/>
                    <a:pt x="209" y="149"/>
                  </a:cubicBezTo>
                  <a:cubicBezTo>
                    <a:pt x="207" y="150"/>
                    <a:pt x="211" y="151"/>
                    <a:pt x="211" y="151"/>
                  </a:cubicBezTo>
                  <a:cubicBezTo>
                    <a:pt x="212" y="151"/>
                    <a:pt x="212" y="152"/>
                    <a:pt x="213" y="153"/>
                  </a:cubicBezTo>
                  <a:cubicBezTo>
                    <a:pt x="214" y="153"/>
                    <a:pt x="216" y="154"/>
                    <a:pt x="216" y="155"/>
                  </a:cubicBezTo>
                  <a:cubicBezTo>
                    <a:pt x="216" y="155"/>
                    <a:pt x="214" y="154"/>
                    <a:pt x="214" y="154"/>
                  </a:cubicBezTo>
                  <a:cubicBezTo>
                    <a:pt x="214" y="155"/>
                    <a:pt x="214" y="156"/>
                    <a:pt x="214" y="156"/>
                  </a:cubicBezTo>
                  <a:cubicBezTo>
                    <a:pt x="214" y="156"/>
                    <a:pt x="215" y="156"/>
                    <a:pt x="215" y="157"/>
                  </a:cubicBezTo>
                  <a:cubicBezTo>
                    <a:pt x="215" y="157"/>
                    <a:pt x="213" y="157"/>
                    <a:pt x="213" y="157"/>
                  </a:cubicBezTo>
                  <a:cubicBezTo>
                    <a:pt x="213" y="156"/>
                    <a:pt x="213" y="155"/>
                    <a:pt x="213" y="154"/>
                  </a:cubicBezTo>
                  <a:cubicBezTo>
                    <a:pt x="212" y="153"/>
                    <a:pt x="212" y="152"/>
                    <a:pt x="211" y="152"/>
                  </a:cubicBezTo>
                  <a:cubicBezTo>
                    <a:pt x="211" y="152"/>
                    <a:pt x="211" y="153"/>
                    <a:pt x="210" y="153"/>
                  </a:cubicBezTo>
                  <a:cubicBezTo>
                    <a:pt x="210" y="153"/>
                    <a:pt x="210" y="152"/>
                    <a:pt x="210" y="153"/>
                  </a:cubicBezTo>
                  <a:cubicBezTo>
                    <a:pt x="209" y="153"/>
                    <a:pt x="212" y="156"/>
                    <a:pt x="210" y="157"/>
                  </a:cubicBezTo>
                  <a:cubicBezTo>
                    <a:pt x="210" y="155"/>
                    <a:pt x="208" y="151"/>
                    <a:pt x="207" y="154"/>
                  </a:cubicBezTo>
                  <a:cubicBezTo>
                    <a:pt x="206" y="156"/>
                    <a:pt x="209" y="157"/>
                    <a:pt x="209" y="157"/>
                  </a:cubicBezTo>
                  <a:cubicBezTo>
                    <a:pt x="208" y="158"/>
                    <a:pt x="207" y="157"/>
                    <a:pt x="207" y="157"/>
                  </a:cubicBezTo>
                  <a:cubicBezTo>
                    <a:pt x="206" y="157"/>
                    <a:pt x="207" y="157"/>
                    <a:pt x="205" y="158"/>
                  </a:cubicBezTo>
                  <a:cubicBezTo>
                    <a:pt x="206" y="157"/>
                    <a:pt x="206" y="157"/>
                    <a:pt x="206" y="156"/>
                  </a:cubicBezTo>
                  <a:cubicBezTo>
                    <a:pt x="206" y="156"/>
                    <a:pt x="205" y="156"/>
                    <a:pt x="205" y="156"/>
                  </a:cubicBezTo>
                  <a:cubicBezTo>
                    <a:pt x="205" y="156"/>
                    <a:pt x="205" y="157"/>
                    <a:pt x="205" y="157"/>
                  </a:cubicBezTo>
                  <a:cubicBezTo>
                    <a:pt x="204" y="157"/>
                    <a:pt x="204" y="155"/>
                    <a:pt x="203" y="156"/>
                  </a:cubicBezTo>
                  <a:cubicBezTo>
                    <a:pt x="203" y="156"/>
                    <a:pt x="203" y="157"/>
                    <a:pt x="203" y="157"/>
                  </a:cubicBezTo>
                  <a:cubicBezTo>
                    <a:pt x="203" y="158"/>
                    <a:pt x="204" y="158"/>
                    <a:pt x="202" y="157"/>
                  </a:cubicBezTo>
                  <a:cubicBezTo>
                    <a:pt x="202" y="157"/>
                    <a:pt x="202" y="156"/>
                    <a:pt x="202" y="156"/>
                  </a:cubicBezTo>
                  <a:cubicBezTo>
                    <a:pt x="199" y="154"/>
                    <a:pt x="202" y="157"/>
                    <a:pt x="202" y="157"/>
                  </a:cubicBezTo>
                  <a:cubicBezTo>
                    <a:pt x="202" y="160"/>
                    <a:pt x="200" y="158"/>
                    <a:pt x="200" y="158"/>
                  </a:cubicBezTo>
                  <a:cubicBezTo>
                    <a:pt x="200" y="160"/>
                    <a:pt x="205" y="159"/>
                    <a:pt x="206" y="160"/>
                  </a:cubicBezTo>
                  <a:cubicBezTo>
                    <a:pt x="207" y="160"/>
                    <a:pt x="208" y="160"/>
                    <a:pt x="209" y="160"/>
                  </a:cubicBezTo>
                  <a:cubicBezTo>
                    <a:pt x="210" y="160"/>
                    <a:pt x="211" y="160"/>
                    <a:pt x="212" y="160"/>
                  </a:cubicBezTo>
                  <a:cubicBezTo>
                    <a:pt x="212" y="160"/>
                    <a:pt x="208" y="161"/>
                    <a:pt x="208" y="161"/>
                  </a:cubicBezTo>
                  <a:cubicBezTo>
                    <a:pt x="207" y="161"/>
                    <a:pt x="207" y="161"/>
                    <a:pt x="207" y="161"/>
                  </a:cubicBezTo>
                  <a:cubicBezTo>
                    <a:pt x="207" y="161"/>
                    <a:pt x="206" y="161"/>
                    <a:pt x="206" y="162"/>
                  </a:cubicBezTo>
                  <a:cubicBezTo>
                    <a:pt x="206" y="160"/>
                    <a:pt x="206" y="160"/>
                    <a:pt x="204" y="161"/>
                  </a:cubicBezTo>
                  <a:cubicBezTo>
                    <a:pt x="204" y="160"/>
                    <a:pt x="205" y="160"/>
                    <a:pt x="205" y="160"/>
                  </a:cubicBezTo>
                  <a:cubicBezTo>
                    <a:pt x="205" y="159"/>
                    <a:pt x="203" y="160"/>
                    <a:pt x="203" y="160"/>
                  </a:cubicBezTo>
                  <a:cubicBezTo>
                    <a:pt x="202" y="159"/>
                    <a:pt x="200" y="162"/>
                    <a:pt x="200" y="162"/>
                  </a:cubicBezTo>
                  <a:cubicBezTo>
                    <a:pt x="198" y="163"/>
                    <a:pt x="200" y="163"/>
                    <a:pt x="201" y="164"/>
                  </a:cubicBezTo>
                  <a:cubicBezTo>
                    <a:pt x="202" y="164"/>
                    <a:pt x="201" y="164"/>
                    <a:pt x="201" y="164"/>
                  </a:cubicBezTo>
                  <a:close/>
                  <a:moveTo>
                    <a:pt x="202" y="178"/>
                  </a:moveTo>
                  <a:cubicBezTo>
                    <a:pt x="203" y="177"/>
                    <a:pt x="201" y="175"/>
                    <a:pt x="200" y="175"/>
                  </a:cubicBezTo>
                  <a:cubicBezTo>
                    <a:pt x="200" y="175"/>
                    <a:pt x="200" y="175"/>
                    <a:pt x="200" y="175"/>
                  </a:cubicBezTo>
                  <a:cubicBezTo>
                    <a:pt x="200" y="176"/>
                    <a:pt x="201" y="179"/>
                    <a:pt x="202" y="178"/>
                  </a:cubicBezTo>
                  <a:close/>
                  <a:moveTo>
                    <a:pt x="368" y="27"/>
                  </a:moveTo>
                  <a:cubicBezTo>
                    <a:pt x="368" y="27"/>
                    <a:pt x="366" y="29"/>
                    <a:pt x="367" y="29"/>
                  </a:cubicBezTo>
                  <a:cubicBezTo>
                    <a:pt x="367" y="29"/>
                    <a:pt x="369" y="28"/>
                    <a:pt x="369" y="28"/>
                  </a:cubicBezTo>
                  <a:cubicBezTo>
                    <a:pt x="369" y="28"/>
                    <a:pt x="368" y="28"/>
                    <a:pt x="368" y="27"/>
                  </a:cubicBezTo>
                  <a:cubicBezTo>
                    <a:pt x="368" y="27"/>
                    <a:pt x="368" y="27"/>
                    <a:pt x="368" y="27"/>
                  </a:cubicBezTo>
                  <a:close/>
                  <a:moveTo>
                    <a:pt x="30" y="138"/>
                  </a:moveTo>
                  <a:cubicBezTo>
                    <a:pt x="30" y="138"/>
                    <a:pt x="30" y="138"/>
                    <a:pt x="30" y="138"/>
                  </a:cubicBezTo>
                  <a:cubicBezTo>
                    <a:pt x="31" y="138"/>
                    <a:pt x="30" y="137"/>
                    <a:pt x="30" y="137"/>
                  </a:cubicBezTo>
                  <a:lnTo>
                    <a:pt x="30" y="138"/>
                  </a:lnTo>
                  <a:close/>
                  <a:moveTo>
                    <a:pt x="48" y="133"/>
                  </a:moveTo>
                  <a:cubicBezTo>
                    <a:pt x="48" y="133"/>
                    <a:pt x="48" y="133"/>
                    <a:pt x="48" y="133"/>
                  </a:cubicBezTo>
                  <a:cubicBezTo>
                    <a:pt x="49" y="133"/>
                    <a:pt x="49" y="133"/>
                    <a:pt x="49" y="133"/>
                  </a:cubicBezTo>
                  <a:cubicBezTo>
                    <a:pt x="48" y="133"/>
                    <a:pt x="48" y="133"/>
                    <a:pt x="48" y="133"/>
                  </a:cubicBezTo>
                  <a:close/>
                  <a:moveTo>
                    <a:pt x="77" y="107"/>
                  </a:moveTo>
                  <a:cubicBezTo>
                    <a:pt x="77" y="107"/>
                    <a:pt x="76" y="108"/>
                    <a:pt x="76" y="108"/>
                  </a:cubicBezTo>
                  <a:cubicBezTo>
                    <a:pt x="76" y="108"/>
                    <a:pt x="76" y="108"/>
                    <a:pt x="76" y="108"/>
                  </a:cubicBezTo>
                  <a:cubicBezTo>
                    <a:pt x="76" y="108"/>
                    <a:pt x="76" y="108"/>
                    <a:pt x="76" y="108"/>
                  </a:cubicBezTo>
                  <a:cubicBezTo>
                    <a:pt x="75" y="108"/>
                    <a:pt x="75" y="108"/>
                    <a:pt x="75" y="108"/>
                  </a:cubicBezTo>
                  <a:cubicBezTo>
                    <a:pt x="76" y="107"/>
                    <a:pt x="76" y="107"/>
                    <a:pt x="76" y="107"/>
                  </a:cubicBezTo>
                  <a:cubicBezTo>
                    <a:pt x="76" y="107"/>
                    <a:pt x="76" y="107"/>
                    <a:pt x="76" y="107"/>
                  </a:cubicBezTo>
                  <a:cubicBezTo>
                    <a:pt x="75" y="107"/>
                    <a:pt x="74" y="107"/>
                    <a:pt x="74" y="107"/>
                  </a:cubicBezTo>
                  <a:cubicBezTo>
                    <a:pt x="73" y="107"/>
                    <a:pt x="73" y="107"/>
                    <a:pt x="73" y="107"/>
                  </a:cubicBezTo>
                  <a:cubicBezTo>
                    <a:pt x="74" y="107"/>
                    <a:pt x="76" y="107"/>
                    <a:pt x="76" y="106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75" y="105"/>
                    <a:pt x="74" y="105"/>
                    <a:pt x="73" y="106"/>
                  </a:cubicBezTo>
                  <a:cubicBezTo>
                    <a:pt x="74" y="105"/>
                    <a:pt x="74" y="105"/>
                    <a:pt x="75" y="105"/>
                  </a:cubicBezTo>
                  <a:cubicBezTo>
                    <a:pt x="75" y="105"/>
                    <a:pt x="75" y="105"/>
                    <a:pt x="75" y="105"/>
                  </a:cubicBezTo>
                  <a:cubicBezTo>
                    <a:pt x="75" y="105"/>
                    <a:pt x="75" y="105"/>
                    <a:pt x="75" y="105"/>
                  </a:cubicBezTo>
                  <a:cubicBezTo>
                    <a:pt x="74" y="104"/>
                    <a:pt x="74" y="104"/>
                    <a:pt x="74" y="104"/>
                  </a:cubicBezTo>
                  <a:cubicBezTo>
                    <a:pt x="75" y="104"/>
                    <a:pt x="75" y="104"/>
                    <a:pt x="75" y="104"/>
                  </a:cubicBezTo>
                  <a:cubicBezTo>
                    <a:pt x="75" y="104"/>
                    <a:pt x="75" y="104"/>
                    <a:pt x="75" y="104"/>
                  </a:cubicBezTo>
                  <a:cubicBezTo>
                    <a:pt x="75" y="104"/>
                    <a:pt x="75" y="104"/>
                    <a:pt x="75" y="104"/>
                  </a:cubicBezTo>
                  <a:cubicBezTo>
                    <a:pt x="75" y="103"/>
                    <a:pt x="75" y="103"/>
                    <a:pt x="75" y="103"/>
                  </a:cubicBezTo>
                  <a:cubicBezTo>
                    <a:pt x="76" y="103"/>
                    <a:pt x="76" y="103"/>
                    <a:pt x="76" y="103"/>
                  </a:cubicBezTo>
                  <a:cubicBezTo>
                    <a:pt x="75" y="103"/>
                    <a:pt x="76" y="102"/>
                    <a:pt x="76" y="102"/>
                  </a:cubicBezTo>
                  <a:cubicBezTo>
                    <a:pt x="75" y="101"/>
                    <a:pt x="75" y="101"/>
                    <a:pt x="75" y="101"/>
                  </a:cubicBezTo>
                  <a:cubicBezTo>
                    <a:pt x="75" y="101"/>
                    <a:pt x="75" y="101"/>
                    <a:pt x="75" y="101"/>
                  </a:cubicBezTo>
                  <a:cubicBezTo>
                    <a:pt x="75" y="101"/>
                    <a:pt x="74" y="102"/>
                    <a:pt x="74" y="102"/>
                  </a:cubicBezTo>
                  <a:cubicBezTo>
                    <a:pt x="74" y="102"/>
                    <a:pt x="74" y="101"/>
                    <a:pt x="74" y="10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4" y="100"/>
                    <a:pt x="74" y="100"/>
                    <a:pt x="74" y="100"/>
                  </a:cubicBezTo>
                  <a:cubicBezTo>
                    <a:pt x="73" y="100"/>
                    <a:pt x="73" y="100"/>
                    <a:pt x="73" y="100"/>
                  </a:cubicBezTo>
                  <a:cubicBezTo>
                    <a:pt x="73" y="100"/>
                    <a:pt x="73" y="100"/>
                    <a:pt x="73" y="100"/>
                  </a:cubicBezTo>
                  <a:cubicBezTo>
                    <a:pt x="71" y="100"/>
                    <a:pt x="71" y="100"/>
                    <a:pt x="71" y="100"/>
                  </a:cubicBezTo>
                  <a:cubicBezTo>
                    <a:pt x="71" y="100"/>
                    <a:pt x="71" y="100"/>
                    <a:pt x="71" y="100"/>
                  </a:cubicBezTo>
                  <a:cubicBezTo>
                    <a:pt x="71" y="100"/>
                    <a:pt x="71" y="100"/>
                    <a:pt x="71" y="100"/>
                  </a:cubicBezTo>
                  <a:cubicBezTo>
                    <a:pt x="70" y="100"/>
                    <a:pt x="70" y="100"/>
                    <a:pt x="70" y="100"/>
                  </a:cubicBezTo>
                  <a:cubicBezTo>
                    <a:pt x="70" y="101"/>
                    <a:pt x="70" y="102"/>
                    <a:pt x="69" y="102"/>
                  </a:cubicBezTo>
                  <a:cubicBezTo>
                    <a:pt x="69" y="102"/>
                    <a:pt x="69" y="102"/>
                    <a:pt x="69" y="102"/>
                  </a:cubicBezTo>
                  <a:cubicBezTo>
                    <a:pt x="70" y="101"/>
                    <a:pt x="70" y="101"/>
                    <a:pt x="70" y="100"/>
                  </a:cubicBezTo>
                  <a:cubicBezTo>
                    <a:pt x="71" y="100"/>
                    <a:pt x="71" y="100"/>
                    <a:pt x="71" y="100"/>
                  </a:cubicBezTo>
                  <a:cubicBezTo>
                    <a:pt x="70" y="99"/>
                    <a:pt x="70" y="99"/>
                    <a:pt x="70" y="99"/>
                  </a:cubicBezTo>
                  <a:cubicBezTo>
                    <a:pt x="70" y="98"/>
                    <a:pt x="70" y="98"/>
                    <a:pt x="70" y="98"/>
                  </a:cubicBezTo>
                  <a:cubicBezTo>
                    <a:pt x="70" y="98"/>
                    <a:pt x="70" y="98"/>
                    <a:pt x="70" y="98"/>
                  </a:cubicBezTo>
                  <a:cubicBezTo>
                    <a:pt x="69" y="98"/>
                    <a:pt x="68" y="99"/>
                    <a:pt x="67" y="99"/>
                  </a:cubicBezTo>
                  <a:cubicBezTo>
                    <a:pt x="67" y="99"/>
                    <a:pt x="67" y="99"/>
                    <a:pt x="67" y="99"/>
                  </a:cubicBezTo>
                  <a:cubicBezTo>
                    <a:pt x="67" y="98"/>
                    <a:pt x="67" y="98"/>
                    <a:pt x="67" y="98"/>
                  </a:cubicBezTo>
                  <a:cubicBezTo>
                    <a:pt x="67" y="98"/>
                    <a:pt x="67" y="99"/>
                    <a:pt x="66" y="99"/>
                  </a:cubicBezTo>
                  <a:cubicBezTo>
                    <a:pt x="67" y="98"/>
                    <a:pt x="67" y="98"/>
                    <a:pt x="67" y="98"/>
                  </a:cubicBezTo>
                  <a:cubicBezTo>
                    <a:pt x="67" y="98"/>
                    <a:pt x="67" y="98"/>
                    <a:pt x="67" y="98"/>
                  </a:cubicBezTo>
                  <a:cubicBezTo>
                    <a:pt x="67" y="97"/>
                    <a:pt x="68" y="96"/>
                    <a:pt x="68" y="95"/>
                  </a:cubicBezTo>
                  <a:cubicBezTo>
                    <a:pt x="68" y="95"/>
                    <a:pt x="67" y="94"/>
                    <a:pt x="67" y="94"/>
                  </a:cubicBezTo>
                  <a:cubicBezTo>
                    <a:pt x="67" y="94"/>
                    <a:pt x="67" y="94"/>
                    <a:pt x="67" y="94"/>
                  </a:cubicBezTo>
                  <a:cubicBezTo>
                    <a:pt x="67" y="94"/>
                    <a:pt x="67" y="94"/>
                    <a:pt x="67" y="94"/>
                  </a:cubicBezTo>
                  <a:cubicBezTo>
                    <a:pt x="66" y="94"/>
                    <a:pt x="66" y="94"/>
                    <a:pt x="66" y="94"/>
                  </a:cubicBezTo>
                  <a:cubicBezTo>
                    <a:pt x="66" y="94"/>
                    <a:pt x="65" y="94"/>
                    <a:pt x="65" y="94"/>
                  </a:cubicBezTo>
                  <a:cubicBezTo>
                    <a:pt x="65" y="94"/>
                    <a:pt x="65" y="94"/>
                    <a:pt x="65" y="94"/>
                  </a:cubicBezTo>
                  <a:cubicBezTo>
                    <a:pt x="65" y="93"/>
                    <a:pt x="65" y="93"/>
                    <a:pt x="65" y="93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5" y="93"/>
                    <a:pt x="65" y="93"/>
                    <a:pt x="65" y="93"/>
                  </a:cubicBezTo>
                  <a:cubicBezTo>
                    <a:pt x="65" y="92"/>
                    <a:pt x="65" y="92"/>
                    <a:pt x="65" y="91"/>
                  </a:cubicBezTo>
                  <a:cubicBezTo>
                    <a:pt x="65" y="91"/>
                    <a:pt x="65" y="91"/>
                    <a:pt x="65" y="91"/>
                  </a:cubicBezTo>
                  <a:cubicBezTo>
                    <a:pt x="65" y="91"/>
                    <a:pt x="65" y="91"/>
                    <a:pt x="65" y="91"/>
                  </a:cubicBezTo>
                  <a:cubicBezTo>
                    <a:pt x="65" y="90"/>
                    <a:pt x="65" y="90"/>
                    <a:pt x="65" y="90"/>
                  </a:cubicBezTo>
                  <a:cubicBezTo>
                    <a:pt x="66" y="90"/>
                    <a:pt x="67" y="89"/>
                    <a:pt x="68" y="88"/>
                  </a:cubicBezTo>
                  <a:cubicBezTo>
                    <a:pt x="66" y="89"/>
                    <a:pt x="66" y="89"/>
                    <a:pt x="66" y="89"/>
                  </a:cubicBezTo>
                  <a:cubicBezTo>
                    <a:pt x="66" y="89"/>
                    <a:pt x="66" y="89"/>
                    <a:pt x="66" y="89"/>
                  </a:cubicBezTo>
                  <a:cubicBezTo>
                    <a:pt x="65" y="89"/>
                    <a:pt x="65" y="89"/>
                    <a:pt x="65" y="90"/>
                  </a:cubicBezTo>
                  <a:cubicBezTo>
                    <a:pt x="64" y="90"/>
                    <a:pt x="64" y="90"/>
                    <a:pt x="64" y="90"/>
                  </a:cubicBezTo>
                  <a:cubicBezTo>
                    <a:pt x="64" y="91"/>
                    <a:pt x="64" y="91"/>
                    <a:pt x="64" y="91"/>
                  </a:cubicBezTo>
                  <a:cubicBezTo>
                    <a:pt x="64" y="91"/>
                    <a:pt x="63" y="91"/>
                    <a:pt x="63" y="91"/>
                  </a:cubicBezTo>
                  <a:cubicBezTo>
                    <a:pt x="63" y="91"/>
                    <a:pt x="63" y="91"/>
                    <a:pt x="63" y="91"/>
                  </a:cubicBezTo>
                  <a:cubicBezTo>
                    <a:pt x="63" y="92"/>
                    <a:pt x="63" y="92"/>
                    <a:pt x="62" y="93"/>
                  </a:cubicBezTo>
                  <a:cubicBezTo>
                    <a:pt x="62" y="92"/>
                    <a:pt x="62" y="92"/>
                    <a:pt x="61" y="92"/>
                  </a:cubicBezTo>
                  <a:cubicBezTo>
                    <a:pt x="61" y="92"/>
                    <a:pt x="61" y="92"/>
                    <a:pt x="61" y="92"/>
                  </a:cubicBezTo>
                  <a:cubicBezTo>
                    <a:pt x="60" y="92"/>
                    <a:pt x="60" y="92"/>
                    <a:pt x="60" y="92"/>
                  </a:cubicBezTo>
                  <a:cubicBezTo>
                    <a:pt x="60" y="91"/>
                    <a:pt x="60" y="91"/>
                    <a:pt x="60" y="91"/>
                  </a:cubicBezTo>
                  <a:cubicBezTo>
                    <a:pt x="60" y="91"/>
                    <a:pt x="60" y="91"/>
                    <a:pt x="60" y="91"/>
                  </a:cubicBezTo>
                  <a:cubicBezTo>
                    <a:pt x="60" y="90"/>
                    <a:pt x="60" y="90"/>
                    <a:pt x="60" y="90"/>
                  </a:cubicBezTo>
                  <a:cubicBezTo>
                    <a:pt x="60" y="89"/>
                    <a:pt x="60" y="89"/>
                    <a:pt x="60" y="89"/>
                  </a:cubicBezTo>
                  <a:cubicBezTo>
                    <a:pt x="60" y="89"/>
                    <a:pt x="60" y="89"/>
                    <a:pt x="60" y="89"/>
                  </a:cubicBezTo>
                  <a:cubicBezTo>
                    <a:pt x="59" y="89"/>
                    <a:pt x="59" y="89"/>
                    <a:pt x="59" y="89"/>
                  </a:cubicBezTo>
                  <a:cubicBezTo>
                    <a:pt x="59" y="89"/>
                    <a:pt x="59" y="89"/>
                    <a:pt x="59" y="89"/>
                  </a:cubicBezTo>
                  <a:cubicBezTo>
                    <a:pt x="58" y="89"/>
                    <a:pt x="58" y="89"/>
                    <a:pt x="58" y="89"/>
                  </a:cubicBezTo>
                  <a:cubicBezTo>
                    <a:pt x="58" y="88"/>
                    <a:pt x="58" y="88"/>
                    <a:pt x="58" y="88"/>
                  </a:cubicBezTo>
                  <a:cubicBezTo>
                    <a:pt x="58" y="88"/>
                    <a:pt x="58" y="88"/>
                    <a:pt x="59" y="87"/>
                  </a:cubicBezTo>
                  <a:cubicBezTo>
                    <a:pt x="58" y="87"/>
                    <a:pt x="58" y="87"/>
                    <a:pt x="58" y="87"/>
                  </a:cubicBezTo>
                  <a:cubicBezTo>
                    <a:pt x="57" y="87"/>
                    <a:pt x="57" y="87"/>
                    <a:pt x="57" y="87"/>
                  </a:cubicBezTo>
                  <a:cubicBezTo>
                    <a:pt x="57" y="87"/>
                    <a:pt x="57" y="87"/>
                    <a:pt x="57" y="87"/>
                  </a:cubicBezTo>
                  <a:cubicBezTo>
                    <a:pt x="56" y="87"/>
                    <a:pt x="56" y="87"/>
                    <a:pt x="56" y="87"/>
                  </a:cubicBezTo>
                  <a:cubicBezTo>
                    <a:pt x="56" y="87"/>
                    <a:pt x="56" y="87"/>
                    <a:pt x="56" y="87"/>
                  </a:cubicBezTo>
                  <a:cubicBezTo>
                    <a:pt x="56" y="87"/>
                    <a:pt x="56" y="87"/>
                    <a:pt x="56" y="87"/>
                  </a:cubicBezTo>
                  <a:cubicBezTo>
                    <a:pt x="56" y="88"/>
                    <a:pt x="56" y="88"/>
                    <a:pt x="56" y="88"/>
                  </a:cubicBezTo>
                  <a:cubicBezTo>
                    <a:pt x="56" y="88"/>
                    <a:pt x="56" y="88"/>
                    <a:pt x="56" y="88"/>
                  </a:cubicBezTo>
                  <a:cubicBezTo>
                    <a:pt x="55" y="87"/>
                    <a:pt x="55" y="87"/>
                    <a:pt x="55" y="87"/>
                  </a:cubicBezTo>
                  <a:cubicBezTo>
                    <a:pt x="55" y="88"/>
                    <a:pt x="55" y="88"/>
                    <a:pt x="55" y="88"/>
                  </a:cubicBezTo>
                  <a:cubicBezTo>
                    <a:pt x="55" y="87"/>
                    <a:pt x="55" y="87"/>
                    <a:pt x="55" y="87"/>
                  </a:cubicBezTo>
                  <a:cubicBezTo>
                    <a:pt x="55" y="88"/>
                    <a:pt x="55" y="88"/>
                    <a:pt x="55" y="88"/>
                  </a:cubicBezTo>
                  <a:cubicBezTo>
                    <a:pt x="54" y="88"/>
                    <a:pt x="54" y="88"/>
                    <a:pt x="54" y="88"/>
                  </a:cubicBezTo>
                  <a:cubicBezTo>
                    <a:pt x="54" y="88"/>
                    <a:pt x="54" y="88"/>
                    <a:pt x="54" y="88"/>
                  </a:cubicBezTo>
                  <a:cubicBezTo>
                    <a:pt x="54" y="88"/>
                    <a:pt x="54" y="89"/>
                    <a:pt x="55" y="90"/>
                  </a:cubicBezTo>
                  <a:cubicBezTo>
                    <a:pt x="55" y="91"/>
                    <a:pt x="55" y="91"/>
                    <a:pt x="55" y="93"/>
                  </a:cubicBezTo>
                  <a:cubicBezTo>
                    <a:pt x="55" y="93"/>
                    <a:pt x="55" y="93"/>
                    <a:pt x="55" y="93"/>
                  </a:cubicBezTo>
                  <a:cubicBezTo>
                    <a:pt x="55" y="93"/>
                    <a:pt x="55" y="93"/>
                    <a:pt x="55" y="93"/>
                  </a:cubicBezTo>
                  <a:cubicBezTo>
                    <a:pt x="54" y="93"/>
                    <a:pt x="54" y="93"/>
                    <a:pt x="54" y="93"/>
                  </a:cubicBezTo>
                  <a:cubicBezTo>
                    <a:pt x="54" y="93"/>
                    <a:pt x="55" y="93"/>
                    <a:pt x="55" y="93"/>
                  </a:cubicBezTo>
                  <a:cubicBezTo>
                    <a:pt x="54" y="93"/>
                    <a:pt x="53" y="93"/>
                    <a:pt x="54" y="94"/>
                  </a:cubicBezTo>
                  <a:cubicBezTo>
                    <a:pt x="54" y="94"/>
                    <a:pt x="54" y="94"/>
                    <a:pt x="54" y="94"/>
                  </a:cubicBezTo>
                  <a:cubicBezTo>
                    <a:pt x="54" y="94"/>
                    <a:pt x="54" y="94"/>
                    <a:pt x="54" y="94"/>
                  </a:cubicBezTo>
                  <a:cubicBezTo>
                    <a:pt x="53" y="94"/>
                    <a:pt x="53" y="94"/>
                    <a:pt x="53" y="94"/>
                  </a:cubicBezTo>
                  <a:cubicBezTo>
                    <a:pt x="53" y="94"/>
                    <a:pt x="53" y="94"/>
                    <a:pt x="53" y="94"/>
                  </a:cubicBezTo>
                  <a:cubicBezTo>
                    <a:pt x="53" y="94"/>
                    <a:pt x="53" y="94"/>
                    <a:pt x="53" y="93"/>
                  </a:cubicBezTo>
                  <a:cubicBezTo>
                    <a:pt x="53" y="94"/>
                    <a:pt x="52" y="94"/>
                    <a:pt x="52" y="94"/>
                  </a:cubicBezTo>
                  <a:cubicBezTo>
                    <a:pt x="52" y="94"/>
                    <a:pt x="52" y="94"/>
                    <a:pt x="52" y="94"/>
                  </a:cubicBezTo>
                  <a:cubicBezTo>
                    <a:pt x="52" y="92"/>
                    <a:pt x="50" y="92"/>
                    <a:pt x="50" y="93"/>
                  </a:cubicBezTo>
                  <a:cubicBezTo>
                    <a:pt x="50" y="94"/>
                    <a:pt x="49" y="95"/>
                    <a:pt x="49" y="97"/>
                  </a:cubicBezTo>
                  <a:cubicBezTo>
                    <a:pt x="49" y="96"/>
                    <a:pt x="49" y="96"/>
                    <a:pt x="49" y="96"/>
                  </a:cubicBezTo>
                  <a:cubicBezTo>
                    <a:pt x="47" y="96"/>
                    <a:pt x="47" y="96"/>
                    <a:pt x="47" y="96"/>
                  </a:cubicBezTo>
                  <a:cubicBezTo>
                    <a:pt x="48" y="96"/>
                    <a:pt x="48" y="96"/>
                    <a:pt x="48" y="96"/>
                  </a:cubicBezTo>
                  <a:cubicBezTo>
                    <a:pt x="48" y="96"/>
                    <a:pt x="48" y="96"/>
                    <a:pt x="48" y="96"/>
                  </a:cubicBezTo>
                  <a:cubicBezTo>
                    <a:pt x="47" y="96"/>
                    <a:pt x="48" y="97"/>
                    <a:pt x="48" y="98"/>
                  </a:cubicBezTo>
                  <a:cubicBezTo>
                    <a:pt x="47" y="96"/>
                    <a:pt x="47" y="95"/>
                    <a:pt x="46" y="94"/>
                  </a:cubicBezTo>
                  <a:cubicBezTo>
                    <a:pt x="46" y="94"/>
                    <a:pt x="46" y="94"/>
                    <a:pt x="46" y="94"/>
                  </a:cubicBezTo>
                  <a:cubicBezTo>
                    <a:pt x="45" y="94"/>
                    <a:pt x="45" y="94"/>
                    <a:pt x="45" y="94"/>
                  </a:cubicBezTo>
                  <a:cubicBezTo>
                    <a:pt x="45" y="94"/>
                    <a:pt x="45" y="94"/>
                    <a:pt x="45" y="94"/>
                  </a:cubicBezTo>
                  <a:cubicBezTo>
                    <a:pt x="44" y="94"/>
                    <a:pt x="44" y="94"/>
                    <a:pt x="44" y="94"/>
                  </a:cubicBezTo>
                  <a:cubicBezTo>
                    <a:pt x="44" y="94"/>
                    <a:pt x="44" y="94"/>
                    <a:pt x="44" y="94"/>
                  </a:cubicBezTo>
                  <a:cubicBezTo>
                    <a:pt x="44" y="94"/>
                    <a:pt x="43" y="93"/>
                    <a:pt x="43" y="94"/>
                  </a:cubicBezTo>
                  <a:cubicBezTo>
                    <a:pt x="42" y="95"/>
                    <a:pt x="43" y="96"/>
                    <a:pt x="43" y="97"/>
                  </a:cubicBezTo>
                  <a:cubicBezTo>
                    <a:pt x="44" y="98"/>
                    <a:pt x="44" y="98"/>
                    <a:pt x="44" y="98"/>
                  </a:cubicBezTo>
                  <a:cubicBezTo>
                    <a:pt x="44" y="98"/>
                    <a:pt x="44" y="98"/>
                    <a:pt x="44" y="98"/>
                  </a:cubicBezTo>
                  <a:cubicBezTo>
                    <a:pt x="44" y="98"/>
                    <a:pt x="45" y="99"/>
                    <a:pt x="45" y="100"/>
                  </a:cubicBezTo>
                  <a:cubicBezTo>
                    <a:pt x="44" y="100"/>
                    <a:pt x="44" y="100"/>
                    <a:pt x="44" y="100"/>
                  </a:cubicBezTo>
                  <a:cubicBezTo>
                    <a:pt x="44" y="101"/>
                    <a:pt x="44" y="101"/>
                    <a:pt x="44" y="101"/>
                  </a:cubicBezTo>
                  <a:cubicBezTo>
                    <a:pt x="45" y="101"/>
                    <a:pt x="45" y="101"/>
                    <a:pt x="45" y="102"/>
                  </a:cubicBezTo>
                  <a:cubicBezTo>
                    <a:pt x="45" y="102"/>
                    <a:pt x="45" y="102"/>
                    <a:pt x="45" y="102"/>
                  </a:cubicBezTo>
                  <a:cubicBezTo>
                    <a:pt x="44" y="101"/>
                    <a:pt x="44" y="101"/>
                    <a:pt x="44" y="101"/>
                  </a:cubicBezTo>
                  <a:cubicBezTo>
                    <a:pt x="44" y="100"/>
                    <a:pt x="44" y="99"/>
                    <a:pt x="44" y="99"/>
                  </a:cubicBezTo>
                  <a:cubicBezTo>
                    <a:pt x="43" y="98"/>
                    <a:pt x="43" y="98"/>
                    <a:pt x="43" y="98"/>
                  </a:cubicBezTo>
                  <a:cubicBezTo>
                    <a:pt x="43" y="98"/>
                    <a:pt x="43" y="98"/>
                    <a:pt x="43" y="97"/>
                  </a:cubicBezTo>
                  <a:cubicBezTo>
                    <a:pt x="42" y="97"/>
                    <a:pt x="42" y="97"/>
                    <a:pt x="41" y="97"/>
                  </a:cubicBezTo>
                  <a:cubicBezTo>
                    <a:pt x="41" y="96"/>
                    <a:pt x="41" y="95"/>
                    <a:pt x="41" y="95"/>
                  </a:cubicBezTo>
                  <a:cubicBezTo>
                    <a:pt x="40" y="95"/>
                    <a:pt x="40" y="95"/>
                    <a:pt x="40" y="95"/>
                  </a:cubicBezTo>
                  <a:cubicBezTo>
                    <a:pt x="41" y="94"/>
                    <a:pt x="41" y="94"/>
                    <a:pt x="41" y="94"/>
                  </a:cubicBezTo>
                  <a:cubicBezTo>
                    <a:pt x="40" y="94"/>
                    <a:pt x="40" y="94"/>
                    <a:pt x="40" y="94"/>
                  </a:cubicBezTo>
                  <a:cubicBezTo>
                    <a:pt x="40" y="94"/>
                    <a:pt x="40" y="94"/>
                    <a:pt x="40" y="94"/>
                  </a:cubicBezTo>
                  <a:cubicBezTo>
                    <a:pt x="39" y="94"/>
                    <a:pt x="39" y="94"/>
                    <a:pt x="39" y="94"/>
                  </a:cubicBezTo>
                  <a:cubicBezTo>
                    <a:pt x="39" y="94"/>
                    <a:pt x="39" y="94"/>
                    <a:pt x="39" y="93"/>
                  </a:cubicBezTo>
                  <a:cubicBezTo>
                    <a:pt x="39" y="93"/>
                    <a:pt x="39" y="93"/>
                    <a:pt x="39" y="93"/>
                  </a:cubicBezTo>
                  <a:cubicBezTo>
                    <a:pt x="39" y="94"/>
                    <a:pt x="39" y="94"/>
                    <a:pt x="39" y="94"/>
                  </a:cubicBezTo>
                  <a:cubicBezTo>
                    <a:pt x="39" y="94"/>
                    <a:pt x="39" y="94"/>
                    <a:pt x="39" y="94"/>
                  </a:cubicBezTo>
                  <a:cubicBezTo>
                    <a:pt x="38" y="94"/>
                    <a:pt x="38" y="94"/>
                    <a:pt x="38" y="94"/>
                  </a:cubicBezTo>
                  <a:cubicBezTo>
                    <a:pt x="38" y="94"/>
                    <a:pt x="38" y="94"/>
                    <a:pt x="37" y="94"/>
                  </a:cubicBezTo>
                  <a:cubicBezTo>
                    <a:pt x="37" y="95"/>
                    <a:pt x="37" y="95"/>
                    <a:pt x="37" y="95"/>
                  </a:cubicBezTo>
                  <a:cubicBezTo>
                    <a:pt x="37" y="95"/>
                    <a:pt x="37" y="95"/>
                    <a:pt x="37" y="95"/>
                  </a:cubicBezTo>
                  <a:cubicBezTo>
                    <a:pt x="37" y="95"/>
                    <a:pt x="37" y="95"/>
                    <a:pt x="37" y="95"/>
                  </a:cubicBezTo>
                  <a:cubicBezTo>
                    <a:pt x="36" y="95"/>
                    <a:pt x="36" y="95"/>
                    <a:pt x="36" y="95"/>
                  </a:cubicBezTo>
                  <a:cubicBezTo>
                    <a:pt x="36" y="95"/>
                    <a:pt x="35" y="95"/>
                    <a:pt x="35" y="96"/>
                  </a:cubicBezTo>
                  <a:cubicBezTo>
                    <a:pt x="35" y="97"/>
                    <a:pt x="35" y="97"/>
                    <a:pt x="35" y="97"/>
                  </a:cubicBezTo>
                  <a:cubicBezTo>
                    <a:pt x="35" y="97"/>
                    <a:pt x="35" y="97"/>
                    <a:pt x="35" y="97"/>
                  </a:cubicBezTo>
                  <a:cubicBezTo>
                    <a:pt x="35" y="97"/>
                    <a:pt x="35" y="97"/>
                    <a:pt x="35" y="97"/>
                  </a:cubicBezTo>
                  <a:cubicBezTo>
                    <a:pt x="35" y="98"/>
                    <a:pt x="36" y="100"/>
                    <a:pt x="35" y="101"/>
                  </a:cubicBezTo>
                  <a:cubicBezTo>
                    <a:pt x="35" y="101"/>
                    <a:pt x="35" y="101"/>
                    <a:pt x="34" y="100"/>
                  </a:cubicBezTo>
                  <a:cubicBezTo>
                    <a:pt x="34" y="101"/>
                    <a:pt x="34" y="101"/>
                    <a:pt x="34" y="101"/>
                  </a:cubicBezTo>
                  <a:cubicBezTo>
                    <a:pt x="34" y="100"/>
                    <a:pt x="34" y="100"/>
                    <a:pt x="34" y="100"/>
                  </a:cubicBezTo>
                  <a:cubicBezTo>
                    <a:pt x="34" y="100"/>
                    <a:pt x="33" y="99"/>
                    <a:pt x="33" y="99"/>
                  </a:cubicBezTo>
                  <a:cubicBezTo>
                    <a:pt x="33" y="99"/>
                    <a:pt x="32" y="98"/>
                    <a:pt x="32" y="98"/>
                  </a:cubicBezTo>
                  <a:cubicBezTo>
                    <a:pt x="32" y="98"/>
                    <a:pt x="32" y="98"/>
                    <a:pt x="32" y="98"/>
                  </a:cubicBezTo>
                  <a:cubicBezTo>
                    <a:pt x="32" y="97"/>
                    <a:pt x="32" y="97"/>
                    <a:pt x="32" y="97"/>
                  </a:cubicBezTo>
                  <a:cubicBezTo>
                    <a:pt x="32" y="97"/>
                    <a:pt x="32" y="97"/>
                    <a:pt x="32" y="97"/>
                  </a:cubicBezTo>
                  <a:cubicBezTo>
                    <a:pt x="31" y="97"/>
                    <a:pt x="31" y="96"/>
                    <a:pt x="31" y="95"/>
                  </a:cubicBezTo>
                  <a:cubicBezTo>
                    <a:pt x="31" y="95"/>
                    <a:pt x="31" y="95"/>
                    <a:pt x="31" y="95"/>
                  </a:cubicBezTo>
                  <a:cubicBezTo>
                    <a:pt x="31" y="95"/>
                    <a:pt x="31" y="95"/>
                    <a:pt x="31" y="95"/>
                  </a:cubicBezTo>
                  <a:cubicBezTo>
                    <a:pt x="30" y="95"/>
                    <a:pt x="30" y="95"/>
                    <a:pt x="30" y="95"/>
                  </a:cubicBezTo>
                  <a:cubicBezTo>
                    <a:pt x="29" y="95"/>
                    <a:pt x="29" y="95"/>
                    <a:pt x="29" y="95"/>
                  </a:cubicBezTo>
                  <a:cubicBezTo>
                    <a:pt x="29" y="95"/>
                    <a:pt x="29" y="95"/>
                    <a:pt x="29" y="95"/>
                  </a:cubicBezTo>
                  <a:cubicBezTo>
                    <a:pt x="29" y="95"/>
                    <a:pt x="29" y="95"/>
                    <a:pt x="28" y="95"/>
                  </a:cubicBezTo>
                  <a:cubicBezTo>
                    <a:pt x="28" y="96"/>
                    <a:pt x="28" y="96"/>
                    <a:pt x="28" y="96"/>
                  </a:cubicBezTo>
                  <a:cubicBezTo>
                    <a:pt x="28" y="96"/>
                    <a:pt x="28" y="96"/>
                    <a:pt x="28" y="96"/>
                  </a:cubicBezTo>
                  <a:cubicBezTo>
                    <a:pt x="29" y="97"/>
                    <a:pt x="29" y="99"/>
                    <a:pt x="29" y="99"/>
                  </a:cubicBezTo>
                  <a:cubicBezTo>
                    <a:pt x="29" y="100"/>
                    <a:pt x="29" y="100"/>
                    <a:pt x="29" y="100"/>
                  </a:cubicBezTo>
                  <a:cubicBezTo>
                    <a:pt x="29" y="100"/>
                    <a:pt x="30" y="101"/>
                    <a:pt x="29" y="102"/>
                  </a:cubicBezTo>
                  <a:cubicBezTo>
                    <a:pt x="29" y="102"/>
                    <a:pt x="29" y="102"/>
                    <a:pt x="29" y="102"/>
                  </a:cubicBezTo>
                  <a:cubicBezTo>
                    <a:pt x="29" y="102"/>
                    <a:pt x="29" y="102"/>
                    <a:pt x="29" y="102"/>
                  </a:cubicBezTo>
                  <a:cubicBezTo>
                    <a:pt x="29" y="103"/>
                    <a:pt x="29" y="103"/>
                    <a:pt x="29" y="103"/>
                  </a:cubicBezTo>
                  <a:cubicBezTo>
                    <a:pt x="29" y="104"/>
                    <a:pt x="29" y="104"/>
                    <a:pt x="29" y="104"/>
                  </a:cubicBezTo>
                  <a:cubicBezTo>
                    <a:pt x="29" y="104"/>
                    <a:pt x="29" y="104"/>
                    <a:pt x="29" y="104"/>
                  </a:cubicBezTo>
                  <a:cubicBezTo>
                    <a:pt x="29" y="103"/>
                    <a:pt x="29" y="103"/>
                    <a:pt x="29" y="103"/>
                  </a:cubicBezTo>
                  <a:cubicBezTo>
                    <a:pt x="28" y="104"/>
                    <a:pt x="28" y="104"/>
                    <a:pt x="28" y="104"/>
                  </a:cubicBezTo>
                  <a:cubicBezTo>
                    <a:pt x="28" y="104"/>
                    <a:pt x="28" y="104"/>
                    <a:pt x="28" y="104"/>
                  </a:cubicBezTo>
                  <a:cubicBezTo>
                    <a:pt x="28" y="104"/>
                    <a:pt x="28" y="104"/>
                    <a:pt x="28" y="104"/>
                  </a:cubicBezTo>
                  <a:cubicBezTo>
                    <a:pt x="28" y="105"/>
                    <a:pt x="28" y="105"/>
                    <a:pt x="28" y="105"/>
                  </a:cubicBezTo>
                  <a:cubicBezTo>
                    <a:pt x="28" y="105"/>
                    <a:pt x="28" y="105"/>
                    <a:pt x="28" y="105"/>
                  </a:cubicBezTo>
                  <a:cubicBezTo>
                    <a:pt x="27" y="104"/>
                    <a:pt x="27" y="104"/>
                    <a:pt x="27" y="104"/>
                  </a:cubicBezTo>
                  <a:cubicBezTo>
                    <a:pt x="27" y="104"/>
                    <a:pt x="27" y="104"/>
                    <a:pt x="27" y="104"/>
                  </a:cubicBezTo>
                  <a:cubicBezTo>
                    <a:pt x="27" y="103"/>
                    <a:pt x="27" y="103"/>
                    <a:pt x="27" y="103"/>
                  </a:cubicBezTo>
                  <a:cubicBezTo>
                    <a:pt x="27" y="104"/>
                    <a:pt x="27" y="104"/>
                    <a:pt x="27" y="104"/>
                  </a:cubicBezTo>
                  <a:cubicBezTo>
                    <a:pt x="27" y="103"/>
                    <a:pt x="27" y="103"/>
                    <a:pt x="27" y="102"/>
                  </a:cubicBezTo>
                  <a:cubicBezTo>
                    <a:pt x="27" y="102"/>
                    <a:pt x="27" y="102"/>
                    <a:pt x="27" y="102"/>
                  </a:cubicBezTo>
                  <a:cubicBezTo>
                    <a:pt x="25" y="103"/>
                    <a:pt x="24" y="105"/>
                    <a:pt x="25" y="107"/>
                  </a:cubicBezTo>
                  <a:cubicBezTo>
                    <a:pt x="25" y="107"/>
                    <a:pt x="25" y="107"/>
                    <a:pt x="25" y="107"/>
                  </a:cubicBezTo>
                  <a:cubicBezTo>
                    <a:pt x="24" y="106"/>
                    <a:pt x="24" y="106"/>
                    <a:pt x="24" y="106"/>
                  </a:cubicBezTo>
                  <a:cubicBezTo>
                    <a:pt x="24" y="106"/>
                    <a:pt x="24" y="106"/>
                    <a:pt x="24" y="106"/>
                  </a:cubicBezTo>
                  <a:cubicBezTo>
                    <a:pt x="24" y="107"/>
                    <a:pt x="24" y="108"/>
                    <a:pt x="24" y="109"/>
                  </a:cubicBezTo>
                  <a:cubicBezTo>
                    <a:pt x="24" y="109"/>
                    <a:pt x="24" y="109"/>
                    <a:pt x="24" y="110"/>
                  </a:cubicBezTo>
                  <a:cubicBezTo>
                    <a:pt x="24" y="110"/>
                    <a:pt x="24" y="110"/>
                    <a:pt x="24" y="110"/>
                  </a:cubicBezTo>
                  <a:cubicBezTo>
                    <a:pt x="24" y="109"/>
                    <a:pt x="23" y="106"/>
                    <a:pt x="22" y="105"/>
                  </a:cubicBezTo>
                  <a:cubicBezTo>
                    <a:pt x="22" y="105"/>
                    <a:pt x="21" y="106"/>
                    <a:pt x="21" y="106"/>
                  </a:cubicBezTo>
                  <a:cubicBezTo>
                    <a:pt x="22" y="105"/>
                    <a:pt x="22" y="104"/>
                    <a:pt x="22" y="103"/>
                  </a:cubicBezTo>
                  <a:cubicBezTo>
                    <a:pt x="22" y="103"/>
                    <a:pt x="21" y="104"/>
                    <a:pt x="21" y="104"/>
                  </a:cubicBezTo>
                  <a:cubicBezTo>
                    <a:pt x="22" y="102"/>
                    <a:pt x="20" y="103"/>
                    <a:pt x="20" y="102"/>
                  </a:cubicBezTo>
                  <a:cubicBezTo>
                    <a:pt x="20" y="101"/>
                    <a:pt x="20" y="101"/>
                    <a:pt x="19" y="100"/>
                  </a:cubicBezTo>
                  <a:cubicBezTo>
                    <a:pt x="20" y="100"/>
                    <a:pt x="20" y="101"/>
                    <a:pt x="20" y="102"/>
                  </a:cubicBezTo>
                  <a:cubicBezTo>
                    <a:pt x="21" y="102"/>
                    <a:pt x="21" y="102"/>
                    <a:pt x="21" y="102"/>
                  </a:cubicBezTo>
                  <a:cubicBezTo>
                    <a:pt x="22" y="101"/>
                    <a:pt x="22" y="101"/>
                    <a:pt x="22" y="101"/>
                  </a:cubicBezTo>
                  <a:cubicBezTo>
                    <a:pt x="22" y="101"/>
                    <a:pt x="21" y="101"/>
                    <a:pt x="21" y="100"/>
                  </a:cubicBezTo>
                  <a:cubicBezTo>
                    <a:pt x="22" y="100"/>
                    <a:pt x="22" y="100"/>
                    <a:pt x="23" y="99"/>
                  </a:cubicBezTo>
                  <a:cubicBezTo>
                    <a:pt x="22" y="99"/>
                    <a:pt x="22" y="99"/>
                    <a:pt x="22" y="99"/>
                  </a:cubicBezTo>
                  <a:cubicBezTo>
                    <a:pt x="22" y="98"/>
                    <a:pt x="22" y="98"/>
                    <a:pt x="22" y="98"/>
                  </a:cubicBezTo>
                  <a:cubicBezTo>
                    <a:pt x="22" y="98"/>
                    <a:pt x="22" y="98"/>
                    <a:pt x="22" y="98"/>
                  </a:cubicBezTo>
                  <a:cubicBezTo>
                    <a:pt x="22" y="98"/>
                    <a:pt x="22" y="98"/>
                    <a:pt x="22" y="98"/>
                  </a:cubicBezTo>
                  <a:cubicBezTo>
                    <a:pt x="21" y="98"/>
                    <a:pt x="21" y="98"/>
                    <a:pt x="21" y="98"/>
                  </a:cubicBezTo>
                  <a:cubicBezTo>
                    <a:pt x="22" y="97"/>
                    <a:pt x="22" y="97"/>
                    <a:pt x="22" y="97"/>
                  </a:cubicBezTo>
                  <a:cubicBezTo>
                    <a:pt x="21" y="97"/>
                    <a:pt x="21" y="97"/>
                    <a:pt x="20" y="98"/>
                  </a:cubicBezTo>
                  <a:cubicBezTo>
                    <a:pt x="20" y="98"/>
                    <a:pt x="20" y="97"/>
                    <a:pt x="20" y="97"/>
                  </a:cubicBezTo>
                  <a:cubicBezTo>
                    <a:pt x="21" y="97"/>
                    <a:pt x="22" y="97"/>
                    <a:pt x="22" y="97"/>
                  </a:cubicBezTo>
                  <a:cubicBezTo>
                    <a:pt x="22" y="96"/>
                    <a:pt x="22" y="96"/>
                    <a:pt x="22" y="96"/>
                  </a:cubicBezTo>
                  <a:cubicBezTo>
                    <a:pt x="22" y="96"/>
                    <a:pt x="22" y="96"/>
                    <a:pt x="22" y="96"/>
                  </a:cubicBezTo>
                  <a:cubicBezTo>
                    <a:pt x="21" y="97"/>
                    <a:pt x="21" y="97"/>
                    <a:pt x="21" y="97"/>
                  </a:cubicBezTo>
                  <a:cubicBezTo>
                    <a:pt x="21" y="96"/>
                    <a:pt x="21" y="96"/>
                    <a:pt x="21" y="96"/>
                  </a:cubicBezTo>
                  <a:cubicBezTo>
                    <a:pt x="21" y="96"/>
                    <a:pt x="21" y="96"/>
                    <a:pt x="21" y="96"/>
                  </a:cubicBezTo>
                  <a:cubicBezTo>
                    <a:pt x="21" y="95"/>
                    <a:pt x="21" y="95"/>
                    <a:pt x="21" y="95"/>
                  </a:cubicBezTo>
                  <a:cubicBezTo>
                    <a:pt x="20" y="96"/>
                    <a:pt x="20" y="95"/>
                    <a:pt x="20" y="96"/>
                  </a:cubicBezTo>
                  <a:cubicBezTo>
                    <a:pt x="20" y="96"/>
                    <a:pt x="20" y="96"/>
                    <a:pt x="20" y="96"/>
                  </a:cubicBezTo>
                  <a:cubicBezTo>
                    <a:pt x="20" y="96"/>
                    <a:pt x="20" y="96"/>
                    <a:pt x="20" y="96"/>
                  </a:cubicBezTo>
                  <a:cubicBezTo>
                    <a:pt x="20" y="96"/>
                    <a:pt x="20" y="96"/>
                    <a:pt x="20" y="96"/>
                  </a:cubicBezTo>
                  <a:cubicBezTo>
                    <a:pt x="19" y="96"/>
                    <a:pt x="19" y="94"/>
                    <a:pt x="19" y="94"/>
                  </a:cubicBezTo>
                  <a:cubicBezTo>
                    <a:pt x="19" y="94"/>
                    <a:pt x="19" y="94"/>
                    <a:pt x="19" y="94"/>
                  </a:cubicBezTo>
                  <a:cubicBezTo>
                    <a:pt x="19" y="94"/>
                    <a:pt x="19" y="94"/>
                    <a:pt x="19" y="94"/>
                  </a:cubicBezTo>
                  <a:cubicBezTo>
                    <a:pt x="18" y="93"/>
                    <a:pt x="18" y="93"/>
                    <a:pt x="18" y="93"/>
                  </a:cubicBezTo>
                  <a:cubicBezTo>
                    <a:pt x="18" y="93"/>
                    <a:pt x="18" y="93"/>
                    <a:pt x="18" y="93"/>
                  </a:cubicBezTo>
                  <a:cubicBezTo>
                    <a:pt x="18" y="93"/>
                    <a:pt x="18" y="93"/>
                    <a:pt x="18" y="93"/>
                  </a:cubicBezTo>
                  <a:cubicBezTo>
                    <a:pt x="18" y="92"/>
                    <a:pt x="18" y="92"/>
                    <a:pt x="18" y="92"/>
                  </a:cubicBezTo>
                  <a:cubicBezTo>
                    <a:pt x="17" y="92"/>
                    <a:pt x="17" y="92"/>
                    <a:pt x="17" y="92"/>
                  </a:cubicBezTo>
                  <a:cubicBezTo>
                    <a:pt x="17" y="92"/>
                    <a:pt x="17" y="92"/>
                    <a:pt x="17" y="92"/>
                  </a:cubicBezTo>
                  <a:cubicBezTo>
                    <a:pt x="17" y="92"/>
                    <a:pt x="17" y="92"/>
                    <a:pt x="17" y="92"/>
                  </a:cubicBezTo>
                  <a:cubicBezTo>
                    <a:pt x="17" y="92"/>
                    <a:pt x="17" y="92"/>
                    <a:pt x="17" y="92"/>
                  </a:cubicBezTo>
                  <a:cubicBezTo>
                    <a:pt x="16" y="92"/>
                    <a:pt x="16" y="92"/>
                    <a:pt x="16" y="92"/>
                  </a:cubicBezTo>
                  <a:cubicBezTo>
                    <a:pt x="16" y="91"/>
                    <a:pt x="16" y="91"/>
                    <a:pt x="16" y="91"/>
                  </a:cubicBezTo>
                  <a:cubicBezTo>
                    <a:pt x="16" y="91"/>
                    <a:pt x="16" y="91"/>
                    <a:pt x="16" y="91"/>
                  </a:cubicBezTo>
                  <a:cubicBezTo>
                    <a:pt x="16" y="91"/>
                    <a:pt x="16" y="91"/>
                    <a:pt x="16" y="91"/>
                  </a:cubicBezTo>
                  <a:cubicBezTo>
                    <a:pt x="16" y="91"/>
                    <a:pt x="16" y="91"/>
                    <a:pt x="16" y="91"/>
                  </a:cubicBezTo>
                  <a:cubicBezTo>
                    <a:pt x="15" y="90"/>
                    <a:pt x="15" y="90"/>
                    <a:pt x="15" y="89"/>
                  </a:cubicBezTo>
                  <a:cubicBezTo>
                    <a:pt x="15" y="89"/>
                    <a:pt x="15" y="90"/>
                    <a:pt x="15" y="90"/>
                  </a:cubicBezTo>
                  <a:cubicBezTo>
                    <a:pt x="14" y="90"/>
                    <a:pt x="14" y="89"/>
                    <a:pt x="14" y="89"/>
                  </a:cubicBezTo>
                  <a:cubicBezTo>
                    <a:pt x="13" y="90"/>
                    <a:pt x="12" y="89"/>
                    <a:pt x="11" y="89"/>
                  </a:cubicBezTo>
                  <a:cubicBezTo>
                    <a:pt x="12" y="90"/>
                    <a:pt x="12" y="90"/>
                    <a:pt x="12" y="90"/>
                  </a:cubicBezTo>
                  <a:cubicBezTo>
                    <a:pt x="12" y="90"/>
                    <a:pt x="12" y="90"/>
                    <a:pt x="12" y="90"/>
                  </a:cubicBezTo>
                  <a:cubicBezTo>
                    <a:pt x="12" y="89"/>
                    <a:pt x="12" y="89"/>
                    <a:pt x="12" y="89"/>
                  </a:cubicBezTo>
                  <a:cubicBezTo>
                    <a:pt x="11" y="89"/>
                    <a:pt x="11" y="89"/>
                    <a:pt x="11" y="89"/>
                  </a:cubicBezTo>
                  <a:cubicBezTo>
                    <a:pt x="11" y="90"/>
                    <a:pt x="11" y="90"/>
                    <a:pt x="11" y="90"/>
                  </a:cubicBezTo>
                  <a:cubicBezTo>
                    <a:pt x="10" y="89"/>
                    <a:pt x="10" y="89"/>
                    <a:pt x="10" y="89"/>
                  </a:cubicBezTo>
                  <a:cubicBezTo>
                    <a:pt x="10" y="90"/>
                    <a:pt x="11" y="90"/>
                    <a:pt x="11" y="90"/>
                  </a:cubicBezTo>
                  <a:cubicBezTo>
                    <a:pt x="11" y="91"/>
                    <a:pt x="11" y="91"/>
                    <a:pt x="11" y="91"/>
                  </a:cubicBezTo>
                  <a:cubicBezTo>
                    <a:pt x="10" y="91"/>
                    <a:pt x="10" y="91"/>
                    <a:pt x="10" y="91"/>
                  </a:cubicBezTo>
                  <a:cubicBezTo>
                    <a:pt x="10" y="91"/>
                    <a:pt x="10" y="91"/>
                    <a:pt x="10" y="91"/>
                  </a:cubicBezTo>
                  <a:cubicBezTo>
                    <a:pt x="11" y="93"/>
                    <a:pt x="11" y="91"/>
                    <a:pt x="12" y="91"/>
                  </a:cubicBezTo>
                  <a:cubicBezTo>
                    <a:pt x="12" y="91"/>
                    <a:pt x="12" y="91"/>
                    <a:pt x="12" y="92"/>
                  </a:cubicBezTo>
                  <a:cubicBezTo>
                    <a:pt x="13" y="92"/>
                    <a:pt x="13" y="91"/>
                    <a:pt x="13" y="91"/>
                  </a:cubicBezTo>
                  <a:cubicBezTo>
                    <a:pt x="13" y="91"/>
                    <a:pt x="13" y="92"/>
                    <a:pt x="13" y="92"/>
                  </a:cubicBezTo>
                  <a:cubicBezTo>
                    <a:pt x="14" y="92"/>
                    <a:pt x="14" y="92"/>
                    <a:pt x="14" y="92"/>
                  </a:cubicBezTo>
                  <a:cubicBezTo>
                    <a:pt x="14" y="92"/>
                    <a:pt x="14" y="92"/>
                    <a:pt x="14" y="92"/>
                  </a:cubicBezTo>
                  <a:cubicBezTo>
                    <a:pt x="15" y="92"/>
                    <a:pt x="15" y="92"/>
                    <a:pt x="15" y="92"/>
                  </a:cubicBezTo>
                  <a:cubicBezTo>
                    <a:pt x="14" y="92"/>
                    <a:pt x="14" y="92"/>
                    <a:pt x="14" y="92"/>
                  </a:cubicBezTo>
                  <a:cubicBezTo>
                    <a:pt x="14" y="92"/>
                    <a:pt x="14" y="92"/>
                    <a:pt x="14" y="92"/>
                  </a:cubicBezTo>
                  <a:cubicBezTo>
                    <a:pt x="15" y="92"/>
                    <a:pt x="15" y="92"/>
                    <a:pt x="15" y="92"/>
                  </a:cubicBezTo>
                  <a:cubicBezTo>
                    <a:pt x="15" y="92"/>
                    <a:pt x="14" y="93"/>
                    <a:pt x="14" y="93"/>
                  </a:cubicBezTo>
                  <a:cubicBezTo>
                    <a:pt x="14" y="93"/>
                    <a:pt x="14" y="93"/>
                    <a:pt x="14" y="93"/>
                  </a:cubicBezTo>
                  <a:cubicBezTo>
                    <a:pt x="14" y="93"/>
                    <a:pt x="14" y="93"/>
                    <a:pt x="14" y="93"/>
                  </a:cubicBezTo>
                  <a:cubicBezTo>
                    <a:pt x="14" y="92"/>
                    <a:pt x="12" y="92"/>
                    <a:pt x="11" y="93"/>
                  </a:cubicBezTo>
                  <a:cubicBezTo>
                    <a:pt x="11" y="94"/>
                    <a:pt x="14" y="95"/>
                    <a:pt x="14" y="95"/>
                  </a:cubicBezTo>
                  <a:cubicBezTo>
                    <a:pt x="15" y="95"/>
                    <a:pt x="15" y="95"/>
                    <a:pt x="15" y="95"/>
                  </a:cubicBezTo>
                  <a:cubicBezTo>
                    <a:pt x="15" y="95"/>
                    <a:pt x="15" y="95"/>
                    <a:pt x="15" y="95"/>
                  </a:cubicBezTo>
                  <a:cubicBezTo>
                    <a:pt x="15" y="95"/>
                    <a:pt x="15" y="95"/>
                    <a:pt x="15" y="95"/>
                  </a:cubicBezTo>
                  <a:cubicBezTo>
                    <a:pt x="14" y="96"/>
                    <a:pt x="15" y="97"/>
                    <a:pt x="15" y="98"/>
                  </a:cubicBezTo>
                  <a:cubicBezTo>
                    <a:pt x="15" y="98"/>
                    <a:pt x="15" y="98"/>
                    <a:pt x="15" y="98"/>
                  </a:cubicBezTo>
                  <a:cubicBezTo>
                    <a:pt x="15" y="99"/>
                    <a:pt x="15" y="99"/>
                    <a:pt x="15" y="99"/>
                  </a:cubicBezTo>
                  <a:cubicBezTo>
                    <a:pt x="15" y="99"/>
                    <a:pt x="14" y="99"/>
                    <a:pt x="14" y="99"/>
                  </a:cubicBezTo>
                  <a:cubicBezTo>
                    <a:pt x="15" y="99"/>
                    <a:pt x="15" y="98"/>
                    <a:pt x="15" y="98"/>
                  </a:cubicBezTo>
                  <a:cubicBezTo>
                    <a:pt x="15" y="98"/>
                    <a:pt x="15" y="98"/>
                    <a:pt x="15" y="98"/>
                  </a:cubicBezTo>
                  <a:cubicBezTo>
                    <a:pt x="15" y="98"/>
                    <a:pt x="15" y="98"/>
                    <a:pt x="15" y="98"/>
                  </a:cubicBezTo>
                  <a:cubicBezTo>
                    <a:pt x="14" y="98"/>
                    <a:pt x="14" y="98"/>
                    <a:pt x="14" y="98"/>
                  </a:cubicBezTo>
                  <a:cubicBezTo>
                    <a:pt x="14" y="97"/>
                    <a:pt x="14" y="97"/>
                    <a:pt x="14" y="97"/>
                  </a:cubicBezTo>
                  <a:cubicBezTo>
                    <a:pt x="14" y="98"/>
                    <a:pt x="13" y="99"/>
                    <a:pt x="13" y="99"/>
                  </a:cubicBezTo>
                  <a:cubicBezTo>
                    <a:pt x="13" y="100"/>
                    <a:pt x="13" y="96"/>
                    <a:pt x="13" y="96"/>
                  </a:cubicBezTo>
                  <a:cubicBezTo>
                    <a:pt x="12" y="95"/>
                    <a:pt x="12" y="97"/>
                    <a:pt x="12" y="98"/>
                  </a:cubicBezTo>
                  <a:cubicBezTo>
                    <a:pt x="12" y="98"/>
                    <a:pt x="12" y="97"/>
                    <a:pt x="12" y="97"/>
                  </a:cubicBezTo>
                  <a:cubicBezTo>
                    <a:pt x="12" y="97"/>
                    <a:pt x="12" y="97"/>
                    <a:pt x="11" y="97"/>
                  </a:cubicBezTo>
                  <a:cubicBezTo>
                    <a:pt x="12" y="96"/>
                    <a:pt x="12" y="96"/>
                    <a:pt x="12" y="96"/>
                  </a:cubicBezTo>
                  <a:cubicBezTo>
                    <a:pt x="12" y="96"/>
                    <a:pt x="12" y="96"/>
                    <a:pt x="12" y="96"/>
                  </a:cubicBezTo>
                  <a:cubicBezTo>
                    <a:pt x="11" y="96"/>
                    <a:pt x="11" y="96"/>
                    <a:pt x="11" y="96"/>
                  </a:cubicBezTo>
                  <a:cubicBezTo>
                    <a:pt x="11" y="96"/>
                    <a:pt x="11" y="96"/>
                    <a:pt x="11" y="96"/>
                  </a:cubicBezTo>
                  <a:cubicBezTo>
                    <a:pt x="11" y="96"/>
                    <a:pt x="11" y="97"/>
                    <a:pt x="10" y="97"/>
                  </a:cubicBezTo>
                  <a:cubicBezTo>
                    <a:pt x="11" y="96"/>
                    <a:pt x="11" y="96"/>
                    <a:pt x="11" y="95"/>
                  </a:cubicBezTo>
                  <a:cubicBezTo>
                    <a:pt x="10" y="95"/>
                    <a:pt x="10" y="95"/>
                    <a:pt x="10" y="95"/>
                  </a:cubicBezTo>
                  <a:cubicBezTo>
                    <a:pt x="10" y="95"/>
                    <a:pt x="10" y="95"/>
                    <a:pt x="10" y="95"/>
                  </a:cubicBezTo>
                  <a:cubicBezTo>
                    <a:pt x="10" y="94"/>
                    <a:pt x="9" y="93"/>
                    <a:pt x="8" y="93"/>
                  </a:cubicBezTo>
                  <a:cubicBezTo>
                    <a:pt x="7" y="94"/>
                    <a:pt x="7" y="94"/>
                    <a:pt x="7" y="94"/>
                  </a:cubicBezTo>
                  <a:cubicBezTo>
                    <a:pt x="7" y="94"/>
                    <a:pt x="7" y="94"/>
                    <a:pt x="7" y="94"/>
                  </a:cubicBezTo>
                  <a:cubicBezTo>
                    <a:pt x="7" y="94"/>
                    <a:pt x="7" y="94"/>
                    <a:pt x="7" y="94"/>
                  </a:cubicBezTo>
                  <a:cubicBezTo>
                    <a:pt x="7" y="94"/>
                    <a:pt x="7" y="94"/>
                    <a:pt x="7" y="94"/>
                  </a:cubicBezTo>
                  <a:cubicBezTo>
                    <a:pt x="8" y="94"/>
                    <a:pt x="8" y="94"/>
                    <a:pt x="8" y="94"/>
                  </a:cubicBezTo>
                  <a:cubicBezTo>
                    <a:pt x="8" y="94"/>
                    <a:pt x="8" y="95"/>
                    <a:pt x="8" y="95"/>
                  </a:cubicBezTo>
                  <a:cubicBezTo>
                    <a:pt x="8" y="94"/>
                    <a:pt x="7" y="94"/>
                    <a:pt x="6" y="95"/>
                  </a:cubicBezTo>
                  <a:cubicBezTo>
                    <a:pt x="7" y="95"/>
                    <a:pt x="7" y="96"/>
                    <a:pt x="8" y="96"/>
                  </a:cubicBezTo>
                  <a:cubicBezTo>
                    <a:pt x="8" y="97"/>
                    <a:pt x="8" y="97"/>
                    <a:pt x="8" y="97"/>
                  </a:cubicBezTo>
                  <a:cubicBezTo>
                    <a:pt x="8" y="97"/>
                    <a:pt x="8" y="96"/>
                    <a:pt x="8" y="96"/>
                  </a:cubicBezTo>
                  <a:cubicBezTo>
                    <a:pt x="7" y="97"/>
                    <a:pt x="5" y="94"/>
                    <a:pt x="5" y="96"/>
                  </a:cubicBezTo>
                  <a:cubicBezTo>
                    <a:pt x="5" y="97"/>
                    <a:pt x="8" y="99"/>
                    <a:pt x="9" y="99"/>
                  </a:cubicBezTo>
                  <a:cubicBezTo>
                    <a:pt x="9" y="99"/>
                    <a:pt x="9" y="99"/>
                    <a:pt x="9" y="99"/>
                  </a:cubicBezTo>
                  <a:cubicBezTo>
                    <a:pt x="9" y="99"/>
                    <a:pt x="9" y="99"/>
                    <a:pt x="9" y="99"/>
                  </a:cubicBezTo>
                  <a:cubicBezTo>
                    <a:pt x="9" y="99"/>
                    <a:pt x="8" y="98"/>
                    <a:pt x="7" y="98"/>
                  </a:cubicBezTo>
                  <a:cubicBezTo>
                    <a:pt x="7" y="99"/>
                    <a:pt x="6" y="98"/>
                    <a:pt x="5" y="98"/>
                  </a:cubicBezTo>
                  <a:cubicBezTo>
                    <a:pt x="4" y="98"/>
                    <a:pt x="5" y="99"/>
                    <a:pt x="6" y="100"/>
                  </a:cubicBezTo>
                  <a:cubicBezTo>
                    <a:pt x="6" y="100"/>
                    <a:pt x="9" y="100"/>
                    <a:pt x="9" y="100"/>
                  </a:cubicBezTo>
                  <a:cubicBezTo>
                    <a:pt x="9" y="100"/>
                    <a:pt x="9" y="100"/>
                    <a:pt x="9" y="100"/>
                  </a:cubicBezTo>
                  <a:cubicBezTo>
                    <a:pt x="9" y="101"/>
                    <a:pt x="9" y="101"/>
                    <a:pt x="9" y="101"/>
                  </a:cubicBezTo>
                  <a:cubicBezTo>
                    <a:pt x="9" y="100"/>
                    <a:pt x="8" y="101"/>
                    <a:pt x="8" y="101"/>
                  </a:cubicBezTo>
                  <a:cubicBezTo>
                    <a:pt x="7" y="101"/>
                    <a:pt x="7" y="101"/>
                    <a:pt x="7" y="101"/>
                  </a:cubicBezTo>
                  <a:cubicBezTo>
                    <a:pt x="7" y="101"/>
                    <a:pt x="7" y="101"/>
                    <a:pt x="7" y="101"/>
                  </a:cubicBezTo>
                  <a:cubicBezTo>
                    <a:pt x="7" y="102"/>
                    <a:pt x="8" y="102"/>
                    <a:pt x="9" y="102"/>
                  </a:cubicBezTo>
                  <a:cubicBezTo>
                    <a:pt x="8" y="102"/>
                    <a:pt x="8" y="102"/>
                    <a:pt x="8" y="102"/>
                  </a:cubicBezTo>
                  <a:cubicBezTo>
                    <a:pt x="8" y="102"/>
                    <a:pt x="8" y="102"/>
                    <a:pt x="8" y="102"/>
                  </a:cubicBezTo>
                  <a:cubicBezTo>
                    <a:pt x="7" y="102"/>
                    <a:pt x="7" y="102"/>
                    <a:pt x="7" y="102"/>
                  </a:cubicBezTo>
                  <a:cubicBezTo>
                    <a:pt x="7" y="103"/>
                    <a:pt x="7" y="103"/>
                    <a:pt x="7" y="103"/>
                  </a:cubicBezTo>
                  <a:cubicBezTo>
                    <a:pt x="7" y="103"/>
                    <a:pt x="7" y="103"/>
                    <a:pt x="7" y="103"/>
                  </a:cubicBezTo>
                  <a:cubicBezTo>
                    <a:pt x="7" y="101"/>
                    <a:pt x="4" y="99"/>
                    <a:pt x="3" y="99"/>
                  </a:cubicBezTo>
                  <a:cubicBezTo>
                    <a:pt x="2" y="100"/>
                    <a:pt x="5" y="102"/>
                    <a:pt x="5" y="103"/>
                  </a:cubicBezTo>
                  <a:cubicBezTo>
                    <a:pt x="4" y="102"/>
                    <a:pt x="4" y="102"/>
                    <a:pt x="3" y="102"/>
                  </a:cubicBezTo>
                  <a:cubicBezTo>
                    <a:pt x="3" y="103"/>
                    <a:pt x="4" y="103"/>
                    <a:pt x="4" y="104"/>
                  </a:cubicBezTo>
                  <a:cubicBezTo>
                    <a:pt x="5" y="104"/>
                    <a:pt x="5" y="104"/>
                    <a:pt x="5" y="104"/>
                  </a:cubicBezTo>
                  <a:cubicBezTo>
                    <a:pt x="5" y="104"/>
                    <a:pt x="5" y="104"/>
                    <a:pt x="5" y="104"/>
                  </a:cubicBezTo>
                  <a:cubicBezTo>
                    <a:pt x="3" y="104"/>
                    <a:pt x="3" y="102"/>
                    <a:pt x="2" y="102"/>
                  </a:cubicBezTo>
                  <a:cubicBezTo>
                    <a:pt x="1" y="102"/>
                    <a:pt x="1" y="102"/>
                    <a:pt x="1" y="102"/>
                  </a:cubicBezTo>
                  <a:cubicBezTo>
                    <a:pt x="1" y="103"/>
                    <a:pt x="1" y="104"/>
                    <a:pt x="0" y="104"/>
                  </a:cubicBezTo>
                  <a:cubicBezTo>
                    <a:pt x="0" y="105"/>
                    <a:pt x="3" y="105"/>
                    <a:pt x="4" y="105"/>
                  </a:cubicBezTo>
                  <a:cubicBezTo>
                    <a:pt x="4" y="106"/>
                    <a:pt x="4" y="106"/>
                    <a:pt x="4" y="106"/>
                  </a:cubicBezTo>
                  <a:cubicBezTo>
                    <a:pt x="4" y="106"/>
                    <a:pt x="4" y="106"/>
                    <a:pt x="4" y="106"/>
                  </a:cubicBezTo>
                  <a:cubicBezTo>
                    <a:pt x="6" y="106"/>
                    <a:pt x="6" y="106"/>
                    <a:pt x="6" y="106"/>
                  </a:cubicBezTo>
                  <a:cubicBezTo>
                    <a:pt x="6" y="105"/>
                    <a:pt x="7" y="105"/>
                    <a:pt x="8" y="105"/>
                  </a:cubicBezTo>
                  <a:cubicBezTo>
                    <a:pt x="9" y="105"/>
                    <a:pt x="9" y="105"/>
                    <a:pt x="9" y="105"/>
                  </a:cubicBezTo>
                  <a:cubicBezTo>
                    <a:pt x="9" y="104"/>
                    <a:pt x="9" y="104"/>
                    <a:pt x="9" y="103"/>
                  </a:cubicBezTo>
                  <a:cubicBezTo>
                    <a:pt x="10" y="104"/>
                    <a:pt x="10" y="104"/>
                    <a:pt x="11" y="104"/>
                  </a:cubicBezTo>
                  <a:cubicBezTo>
                    <a:pt x="11" y="103"/>
                    <a:pt x="11" y="103"/>
                    <a:pt x="11" y="103"/>
                  </a:cubicBezTo>
                  <a:cubicBezTo>
                    <a:pt x="11" y="103"/>
                    <a:pt x="11" y="103"/>
                    <a:pt x="11" y="104"/>
                  </a:cubicBezTo>
                  <a:cubicBezTo>
                    <a:pt x="11" y="103"/>
                    <a:pt x="12" y="103"/>
                    <a:pt x="12" y="103"/>
                  </a:cubicBezTo>
                  <a:cubicBezTo>
                    <a:pt x="12" y="103"/>
                    <a:pt x="12" y="103"/>
                    <a:pt x="12" y="103"/>
                  </a:cubicBezTo>
                  <a:cubicBezTo>
                    <a:pt x="11" y="104"/>
                    <a:pt x="11" y="104"/>
                    <a:pt x="11" y="104"/>
                  </a:cubicBezTo>
                  <a:cubicBezTo>
                    <a:pt x="12" y="104"/>
                    <a:pt x="12" y="104"/>
                    <a:pt x="12" y="104"/>
                  </a:cubicBezTo>
                  <a:cubicBezTo>
                    <a:pt x="12" y="104"/>
                    <a:pt x="12" y="104"/>
                    <a:pt x="12" y="104"/>
                  </a:cubicBezTo>
                  <a:cubicBezTo>
                    <a:pt x="12" y="105"/>
                    <a:pt x="12" y="105"/>
                    <a:pt x="12" y="105"/>
                  </a:cubicBezTo>
                  <a:cubicBezTo>
                    <a:pt x="12" y="105"/>
                    <a:pt x="12" y="105"/>
                    <a:pt x="12" y="105"/>
                  </a:cubicBezTo>
                  <a:cubicBezTo>
                    <a:pt x="12" y="103"/>
                    <a:pt x="12" y="103"/>
                    <a:pt x="12" y="103"/>
                  </a:cubicBezTo>
                  <a:cubicBezTo>
                    <a:pt x="12" y="103"/>
                    <a:pt x="13" y="103"/>
                    <a:pt x="13" y="103"/>
                  </a:cubicBezTo>
                  <a:cubicBezTo>
                    <a:pt x="12" y="103"/>
                    <a:pt x="13" y="104"/>
                    <a:pt x="13" y="104"/>
                  </a:cubicBezTo>
                  <a:cubicBezTo>
                    <a:pt x="13" y="104"/>
                    <a:pt x="13" y="104"/>
                    <a:pt x="13" y="104"/>
                  </a:cubicBezTo>
                  <a:cubicBezTo>
                    <a:pt x="13" y="104"/>
                    <a:pt x="13" y="104"/>
                    <a:pt x="13" y="104"/>
                  </a:cubicBezTo>
                  <a:cubicBezTo>
                    <a:pt x="14" y="104"/>
                    <a:pt x="14" y="103"/>
                    <a:pt x="14" y="103"/>
                  </a:cubicBezTo>
                  <a:cubicBezTo>
                    <a:pt x="14" y="103"/>
                    <a:pt x="14" y="104"/>
                    <a:pt x="14" y="105"/>
                  </a:cubicBezTo>
                  <a:cubicBezTo>
                    <a:pt x="15" y="104"/>
                    <a:pt x="15" y="104"/>
                    <a:pt x="15" y="104"/>
                  </a:cubicBezTo>
                  <a:cubicBezTo>
                    <a:pt x="15" y="104"/>
                    <a:pt x="15" y="104"/>
                    <a:pt x="15" y="104"/>
                  </a:cubicBezTo>
                  <a:cubicBezTo>
                    <a:pt x="15" y="104"/>
                    <a:pt x="15" y="104"/>
                    <a:pt x="15" y="104"/>
                  </a:cubicBezTo>
                  <a:cubicBezTo>
                    <a:pt x="15" y="104"/>
                    <a:pt x="15" y="104"/>
                    <a:pt x="15" y="104"/>
                  </a:cubicBezTo>
                  <a:cubicBezTo>
                    <a:pt x="15" y="104"/>
                    <a:pt x="15" y="104"/>
                    <a:pt x="15" y="104"/>
                  </a:cubicBezTo>
                  <a:cubicBezTo>
                    <a:pt x="15" y="104"/>
                    <a:pt x="15" y="104"/>
                    <a:pt x="15" y="104"/>
                  </a:cubicBezTo>
                  <a:cubicBezTo>
                    <a:pt x="16" y="104"/>
                    <a:pt x="16" y="104"/>
                    <a:pt x="17" y="103"/>
                  </a:cubicBezTo>
                  <a:cubicBezTo>
                    <a:pt x="16" y="104"/>
                    <a:pt x="16" y="104"/>
                    <a:pt x="15" y="104"/>
                  </a:cubicBezTo>
                  <a:cubicBezTo>
                    <a:pt x="14" y="105"/>
                    <a:pt x="15" y="105"/>
                    <a:pt x="16" y="106"/>
                  </a:cubicBezTo>
                  <a:cubicBezTo>
                    <a:pt x="16" y="106"/>
                    <a:pt x="17" y="105"/>
                    <a:pt x="17" y="104"/>
                  </a:cubicBezTo>
                  <a:cubicBezTo>
                    <a:pt x="17" y="105"/>
                    <a:pt x="17" y="105"/>
                    <a:pt x="17" y="105"/>
                  </a:cubicBezTo>
                  <a:cubicBezTo>
                    <a:pt x="17" y="105"/>
                    <a:pt x="17" y="105"/>
                    <a:pt x="18" y="105"/>
                  </a:cubicBezTo>
                  <a:cubicBezTo>
                    <a:pt x="18" y="105"/>
                    <a:pt x="18" y="105"/>
                    <a:pt x="18" y="105"/>
                  </a:cubicBezTo>
                  <a:cubicBezTo>
                    <a:pt x="18" y="105"/>
                    <a:pt x="18" y="106"/>
                    <a:pt x="18" y="106"/>
                  </a:cubicBezTo>
                  <a:cubicBezTo>
                    <a:pt x="18" y="106"/>
                    <a:pt x="19" y="106"/>
                    <a:pt x="19" y="106"/>
                  </a:cubicBezTo>
                  <a:cubicBezTo>
                    <a:pt x="19" y="106"/>
                    <a:pt x="18" y="106"/>
                    <a:pt x="18" y="106"/>
                  </a:cubicBezTo>
                  <a:cubicBezTo>
                    <a:pt x="18" y="107"/>
                    <a:pt x="18" y="107"/>
                    <a:pt x="18" y="107"/>
                  </a:cubicBezTo>
                  <a:cubicBezTo>
                    <a:pt x="18" y="106"/>
                    <a:pt x="16" y="108"/>
                    <a:pt x="15" y="108"/>
                  </a:cubicBezTo>
                  <a:cubicBezTo>
                    <a:pt x="15" y="108"/>
                    <a:pt x="15" y="108"/>
                    <a:pt x="15" y="108"/>
                  </a:cubicBezTo>
                  <a:cubicBezTo>
                    <a:pt x="14" y="108"/>
                    <a:pt x="14" y="108"/>
                    <a:pt x="14" y="108"/>
                  </a:cubicBezTo>
                  <a:cubicBezTo>
                    <a:pt x="14" y="109"/>
                    <a:pt x="14" y="109"/>
                    <a:pt x="14" y="110"/>
                  </a:cubicBezTo>
                  <a:cubicBezTo>
                    <a:pt x="14" y="110"/>
                    <a:pt x="14" y="110"/>
                    <a:pt x="14" y="110"/>
                  </a:cubicBezTo>
                  <a:cubicBezTo>
                    <a:pt x="13" y="110"/>
                    <a:pt x="13" y="110"/>
                    <a:pt x="13" y="110"/>
                  </a:cubicBezTo>
                  <a:cubicBezTo>
                    <a:pt x="14" y="110"/>
                    <a:pt x="14" y="110"/>
                    <a:pt x="14" y="110"/>
                  </a:cubicBezTo>
                  <a:cubicBezTo>
                    <a:pt x="16" y="110"/>
                    <a:pt x="17" y="112"/>
                    <a:pt x="19" y="110"/>
                  </a:cubicBezTo>
                  <a:cubicBezTo>
                    <a:pt x="19" y="110"/>
                    <a:pt x="19" y="110"/>
                    <a:pt x="19" y="110"/>
                  </a:cubicBezTo>
                  <a:cubicBezTo>
                    <a:pt x="19" y="109"/>
                    <a:pt x="19" y="109"/>
                    <a:pt x="19" y="109"/>
                  </a:cubicBezTo>
                  <a:cubicBezTo>
                    <a:pt x="20" y="110"/>
                    <a:pt x="19" y="111"/>
                    <a:pt x="19" y="111"/>
                  </a:cubicBezTo>
                  <a:cubicBezTo>
                    <a:pt x="19" y="113"/>
                    <a:pt x="17" y="112"/>
                    <a:pt x="16" y="112"/>
                  </a:cubicBezTo>
                  <a:cubicBezTo>
                    <a:pt x="16" y="113"/>
                    <a:pt x="15" y="112"/>
                    <a:pt x="14" y="112"/>
                  </a:cubicBezTo>
                  <a:cubicBezTo>
                    <a:pt x="14" y="112"/>
                    <a:pt x="14" y="112"/>
                    <a:pt x="13" y="112"/>
                  </a:cubicBezTo>
                  <a:cubicBezTo>
                    <a:pt x="13" y="113"/>
                    <a:pt x="13" y="113"/>
                    <a:pt x="13" y="113"/>
                  </a:cubicBezTo>
                  <a:cubicBezTo>
                    <a:pt x="13" y="113"/>
                    <a:pt x="13" y="113"/>
                    <a:pt x="13" y="113"/>
                  </a:cubicBezTo>
                  <a:cubicBezTo>
                    <a:pt x="12" y="112"/>
                    <a:pt x="12" y="112"/>
                    <a:pt x="12" y="112"/>
                  </a:cubicBezTo>
                  <a:cubicBezTo>
                    <a:pt x="12" y="112"/>
                    <a:pt x="12" y="112"/>
                    <a:pt x="12" y="112"/>
                  </a:cubicBezTo>
                  <a:cubicBezTo>
                    <a:pt x="12" y="112"/>
                    <a:pt x="12" y="112"/>
                    <a:pt x="12" y="112"/>
                  </a:cubicBezTo>
                  <a:cubicBezTo>
                    <a:pt x="12" y="112"/>
                    <a:pt x="12" y="112"/>
                    <a:pt x="12" y="112"/>
                  </a:cubicBezTo>
                  <a:cubicBezTo>
                    <a:pt x="12" y="112"/>
                    <a:pt x="12" y="112"/>
                    <a:pt x="12" y="112"/>
                  </a:cubicBezTo>
                  <a:cubicBezTo>
                    <a:pt x="11" y="112"/>
                    <a:pt x="11" y="112"/>
                    <a:pt x="11" y="112"/>
                  </a:cubicBezTo>
                  <a:cubicBezTo>
                    <a:pt x="11" y="112"/>
                    <a:pt x="12" y="112"/>
                    <a:pt x="12" y="112"/>
                  </a:cubicBezTo>
                  <a:cubicBezTo>
                    <a:pt x="11" y="113"/>
                    <a:pt x="11" y="112"/>
                    <a:pt x="11" y="113"/>
                  </a:cubicBezTo>
                  <a:cubicBezTo>
                    <a:pt x="10" y="112"/>
                    <a:pt x="10" y="112"/>
                    <a:pt x="10" y="112"/>
                  </a:cubicBezTo>
                  <a:cubicBezTo>
                    <a:pt x="10" y="113"/>
                    <a:pt x="10" y="113"/>
                    <a:pt x="10" y="113"/>
                  </a:cubicBezTo>
                  <a:cubicBezTo>
                    <a:pt x="9" y="114"/>
                    <a:pt x="9" y="114"/>
                    <a:pt x="9" y="114"/>
                  </a:cubicBezTo>
                  <a:cubicBezTo>
                    <a:pt x="9" y="113"/>
                    <a:pt x="9" y="113"/>
                    <a:pt x="9" y="113"/>
                  </a:cubicBezTo>
                  <a:cubicBezTo>
                    <a:pt x="9" y="113"/>
                    <a:pt x="9" y="113"/>
                    <a:pt x="9" y="113"/>
                  </a:cubicBezTo>
                  <a:cubicBezTo>
                    <a:pt x="9" y="113"/>
                    <a:pt x="9" y="113"/>
                    <a:pt x="9" y="113"/>
                  </a:cubicBezTo>
                  <a:cubicBezTo>
                    <a:pt x="10" y="112"/>
                    <a:pt x="10" y="112"/>
                    <a:pt x="10" y="112"/>
                  </a:cubicBezTo>
                  <a:cubicBezTo>
                    <a:pt x="9" y="112"/>
                    <a:pt x="9" y="112"/>
                    <a:pt x="9" y="112"/>
                  </a:cubicBezTo>
                  <a:cubicBezTo>
                    <a:pt x="9" y="113"/>
                    <a:pt x="9" y="113"/>
                    <a:pt x="9" y="113"/>
                  </a:cubicBezTo>
                  <a:cubicBezTo>
                    <a:pt x="9" y="113"/>
                    <a:pt x="9" y="113"/>
                    <a:pt x="9" y="113"/>
                  </a:cubicBezTo>
                  <a:cubicBezTo>
                    <a:pt x="8" y="114"/>
                    <a:pt x="8" y="114"/>
                    <a:pt x="8" y="114"/>
                  </a:cubicBezTo>
                  <a:cubicBezTo>
                    <a:pt x="8" y="114"/>
                    <a:pt x="8" y="114"/>
                    <a:pt x="8" y="114"/>
                  </a:cubicBezTo>
                  <a:cubicBezTo>
                    <a:pt x="8" y="113"/>
                    <a:pt x="8" y="113"/>
                    <a:pt x="8" y="113"/>
                  </a:cubicBezTo>
                  <a:cubicBezTo>
                    <a:pt x="8" y="114"/>
                    <a:pt x="8" y="114"/>
                    <a:pt x="8" y="114"/>
                  </a:cubicBezTo>
                  <a:cubicBezTo>
                    <a:pt x="8" y="113"/>
                    <a:pt x="8" y="113"/>
                    <a:pt x="8" y="113"/>
                  </a:cubicBezTo>
                  <a:cubicBezTo>
                    <a:pt x="7" y="113"/>
                    <a:pt x="7" y="113"/>
                    <a:pt x="7" y="113"/>
                  </a:cubicBezTo>
                  <a:cubicBezTo>
                    <a:pt x="7" y="113"/>
                    <a:pt x="8" y="113"/>
                    <a:pt x="8" y="113"/>
                  </a:cubicBezTo>
                  <a:cubicBezTo>
                    <a:pt x="7" y="113"/>
                    <a:pt x="7" y="113"/>
                    <a:pt x="7" y="113"/>
                  </a:cubicBezTo>
                  <a:cubicBezTo>
                    <a:pt x="6" y="114"/>
                    <a:pt x="6" y="114"/>
                    <a:pt x="6" y="114"/>
                  </a:cubicBezTo>
                  <a:cubicBezTo>
                    <a:pt x="6" y="114"/>
                    <a:pt x="6" y="114"/>
                    <a:pt x="6" y="114"/>
                  </a:cubicBezTo>
                  <a:cubicBezTo>
                    <a:pt x="6" y="115"/>
                    <a:pt x="4" y="113"/>
                    <a:pt x="3" y="114"/>
                  </a:cubicBezTo>
                  <a:cubicBezTo>
                    <a:pt x="3" y="114"/>
                    <a:pt x="3" y="114"/>
                    <a:pt x="3" y="114"/>
                  </a:cubicBezTo>
                  <a:cubicBezTo>
                    <a:pt x="3" y="115"/>
                    <a:pt x="3" y="115"/>
                    <a:pt x="3" y="116"/>
                  </a:cubicBezTo>
                  <a:cubicBezTo>
                    <a:pt x="4" y="117"/>
                    <a:pt x="4" y="116"/>
                    <a:pt x="5" y="117"/>
                  </a:cubicBezTo>
                  <a:cubicBezTo>
                    <a:pt x="6" y="116"/>
                    <a:pt x="6" y="116"/>
                    <a:pt x="6" y="116"/>
                  </a:cubicBezTo>
                  <a:cubicBezTo>
                    <a:pt x="7" y="116"/>
                    <a:pt x="7" y="116"/>
                    <a:pt x="7" y="116"/>
                  </a:cubicBezTo>
                  <a:cubicBezTo>
                    <a:pt x="7" y="115"/>
                    <a:pt x="8" y="115"/>
                    <a:pt x="8" y="115"/>
                  </a:cubicBezTo>
                  <a:cubicBezTo>
                    <a:pt x="9" y="116"/>
                    <a:pt x="11" y="116"/>
                    <a:pt x="12" y="116"/>
                  </a:cubicBezTo>
                  <a:cubicBezTo>
                    <a:pt x="12" y="116"/>
                    <a:pt x="12" y="116"/>
                    <a:pt x="12" y="116"/>
                  </a:cubicBezTo>
                  <a:cubicBezTo>
                    <a:pt x="12" y="116"/>
                    <a:pt x="12" y="116"/>
                    <a:pt x="12" y="116"/>
                  </a:cubicBezTo>
                  <a:cubicBezTo>
                    <a:pt x="12" y="116"/>
                    <a:pt x="12" y="116"/>
                    <a:pt x="12" y="116"/>
                  </a:cubicBezTo>
                  <a:cubicBezTo>
                    <a:pt x="12" y="116"/>
                    <a:pt x="12" y="116"/>
                    <a:pt x="12" y="116"/>
                  </a:cubicBezTo>
                  <a:cubicBezTo>
                    <a:pt x="13" y="116"/>
                    <a:pt x="13" y="116"/>
                    <a:pt x="13" y="116"/>
                  </a:cubicBezTo>
                  <a:cubicBezTo>
                    <a:pt x="13" y="116"/>
                    <a:pt x="13" y="116"/>
                    <a:pt x="13" y="116"/>
                  </a:cubicBezTo>
                  <a:cubicBezTo>
                    <a:pt x="13" y="116"/>
                    <a:pt x="13" y="116"/>
                    <a:pt x="13" y="116"/>
                  </a:cubicBezTo>
                  <a:cubicBezTo>
                    <a:pt x="13" y="116"/>
                    <a:pt x="13" y="116"/>
                    <a:pt x="13" y="116"/>
                  </a:cubicBezTo>
                  <a:cubicBezTo>
                    <a:pt x="13" y="116"/>
                    <a:pt x="13" y="116"/>
                    <a:pt x="13" y="116"/>
                  </a:cubicBezTo>
                  <a:cubicBezTo>
                    <a:pt x="14" y="116"/>
                    <a:pt x="14" y="116"/>
                    <a:pt x="14" y="116"/>
                  </a:cubicBezTo>
                  <a:cubicBezTo>
                    <a:pt x="14" y="116"/>
                    <a:pt x="14" y="116"/>
                    <a:pt x="14" y="116"/>
                  </a:cubicBezTo>
                  <a:cubicBezTo>
                    <a:pt x="14" y="116"/>
                    <a:pt x="14" y="116"/>
                    <a:pt x="14" y="116"/>
                  </a:cubicBezTo>
                  <a:cubicBezTo>
                    <a:pt x="15" y="116"/>
                    <a:pt x="15" y="116"/>
                    <a:pt x="15" y="116"/>
                  </a:cubicBezTo>
                  <a:cubicBezTo>
                    <a:pt x="15" y="117"/>
                    <a:pt x="15" y="117"/>
                    <a:pt x="14" y="118"/>
                  </a:cubicBezTo>
                  <a:cubicBezTo>
                    <a:pt x="14" y="118"/>
                    <a:pt x="16" y="117"/>
                    <a:pt x="16" y="117"/>
                  </a:cubicBezTo>
                  <a:cubicBezTo>
                    <a:pt x="16" y="117"/>
                    <a:pt x="16" y="117"/>
                    <a:pt x="16" y="117"/>
                  </a:cubicBezTo>
                  <a:cubicBezTo>
                    <a:pt x="15" y="118"/>
                    <a:pt x="15" y="118"/>
                    <a:pt x="15" y="118"/>
                  </a:cubicBezTo>
                  <a:cubicBezTo>
                    <a:pt x="15" y="119"/>
                    <a:pt x="15" y="119"/>
                    <a:pt x="15" y="119"/>
                  </a:cubicBezTo>
                  <a:cubicBezTo>
                    <a:pt x="14" y="118"/>
                    <a:pt x="14" y="118"/>
                    <a:pt x="14" y="118"/>
                  </a:cubicBezTo>
                  <a:cubicBezTo>
                    <a:pt x="15" y="119"/>
                    <a:pt x="15" y="119"/>
                    <a:pt x="15" y="120"/>
                  </a:cubicBezTo>
                  <a:cubicBezTo>
                    <a:pt x="15" y="120"/>
                    <a:pt x="15" y="120"/>
                    <a:pt x="15" y="120"/>
                  </a:cubicBezTo>
                  <a:cubicBezTo>
                    <a:pt x="15" y="120"/>
                    <a:pt x="15" y="120"/>
                    <a:pt x="15" y="120"/>
                  </a:cubicBezTo>
                  <a:cubicBezTo>
                    <a:pt x="16" y="121"/>
                    <a:pt x="16" y="121"/>
                    <a:pt x="16" y="121"/>
                  </a:cubicBezTo>
                  <a:cubicBezTo>
                    <a:pt x="15" y="121"/>
                    <a:pt x="15" y="121"/>
                    <a:pt x="15" y="121"/>
                  </a:cubicBezTo>
                  <a:cubicBezTo>
                    <a:pt x="15" y="121"/>
                    <a:pt x="16" y="121"/>
                    <a:pt x="16" y="121"/>
                  </a:cubicBezTo>
                  <a:cubicBezTo>
                    <a:pt x="16" y="121"/>
                    <a:pt x="16" y="121"/>
                    <a:pt x="16" y="121"/>
                  </a:cubicBezTo>
                  <a:cubicBezTo>
                    <a:pt x="17" y="121"/>
                    <a:pt x="17" y="121"/>
                    <a:pt x="17" y="120"/>
                  </a:cubicBezTo>
                  <a:cubicBezTo>
                    <a:pt x="17" y="120"/>
                    <a:pt x="17" y="120"/>
                    <a:pt x="17" y="120"/>
                  </a:cubicBezTo>
                  <a:cubicBezTo>
                    <a:pt x="18" y="120"/>
                    <a:pt x="18" y="120"/>
                    <a:pt x="18" y="120"/>
                  </a:cubicBezTo>
                  <a:cubicBezTo>
                    <a:pt x="18" y="120"/>
                    <a:pt x="18" y="120"/>
                    <a:pt x="18" y="120"/>
                  </a:cubicBezTo>
                  <a:cubicBezTo>
                    <a:pt x="18" y="120"/>
                    <a:pt x="19" y="119"/>
                    <a:pt x="19" y="119"/>
                  </a:cubicBezTo>
                  <a:cubicBezTo>
                    <a:pt x="19" y="119"/>
                    <a:pt x="19" y="119"/>
                    <a:pt x="19" y="119"/>
                  </a:cubicBezTo>
                  <a:cubicBezTo>
                    <a:pt x="20" y="119"/>
                    <a:pt x="20" y="119"/>
                    <a:pt x="20" y="119"/>
                  </a:cubicBezTo>
                  <a:cubicBezTo>
                    <a:pt x="20" y="118"/>
                    <a:pt x="20" y="118"/>
                    <a:pt x="20" y="118"/>
                  </a:cubicBezTo>
                  <a:cubicBezTo>
                    <a:pt x="21" y="118"/>
                    <a:pt x="21" y="118"/>
                    <a:pt x="21" y="118"/>
                  </a:cubicBezTo>
                  <a:cubicBezTo>
                    <a:pt x="21" y="119"/>
                    <a:pt x="20" y="118"/>
                    <a:pt x="20" y="118"/>
                  </a:cubicBezTo>
                  <a:cubicBezTo>
                    <a:pt x="20" y="119"/>
                    <a:pt x="20" y="119"/>
                    <a:pt x="20" y="119"/>
                  </a:cubicBezTo>
                  <a:cubicBezTo>
                    <a:pt x="20" y="119"/>
                    <a:pt x="20" y="119"/>
                    <a:pt x="20" y="119"/>
                  </a:cubicBezTo>
                  <a:cubicBezTo>
                    <a:pt x="20" y="119"/>
                    <a:pt x="20" y="119"/>
                    <a:pt x="20" y="119"/>
                  </a:cubicBezTo>
                  <a:cubicBezTo>
                    <a:pt x="20" y="119"/>
                    <a:pt x="20" y="119"/>
                    <a:pt x="20" y="119"/>
                  </a:cubicBezTo>
                  <a:cubicBezTo>
                    <a:pt x="19" y="119"/>
                    <a:pt x="19" y="120"/>
                    <a:pt x="19" y="120"/>
                  </a:cubicBezTo>
                  <a:cubicBezTo>
                    <a:pt x="19" y="120"/>
                    <a:pt x="19" y="120"/>
                    <a:pt x="19" y="120"/>
                  </a:cubicBezTo>
                  <a:cubicBezTo>
                    <a:pt x="18" y="120"/>
                    <a:pt x="18" y="121"/>
                    <a:pt x="17" y="121"/>
                  </a:cubicBezTo>
                  <a:cubicBezTo>
                    <a:pt x="17" y="122"/>
                    <a:pt x="17" y="122"/>
                    <a:pt x="17" y="122"/>
                  </a:cubicBezTo>
                  <a:cubicBezTo>
                    <a:pt x="17" y="122"/>
                    <a:pt x="17" y="122"/>
                    <a:pt x="17" y="122"/>
                  </a:cubicBezTo>
                  <a:cubicBezTo>
                    <a:pt x="17" y="123"/>
                    <a:pt x="18" y="122"/>
                    <a:pt x="18" y="123"/>
                  </a:cubicBezTo>
                  <a:cubicBezTo>
                    <a:pt x="17" y="123"/>
                    <a:pt x="17" y="123"/>
                    <a:pt x="16" y="124"/>
                  </a:cubicBezTo>
                  <a:cubicBezTo>
                    <a:pt x="18" y="124"/>
                    <a:pt x="19" y="122"/>
                    <a:pt x="21" y="123"/>
                  </a:cubicBezTo>
                  <a:cubicBezTo>
                    <a:pt x="21" y="123"/>
                    <a:pt x="21" y="123"/>
                    <a:pt x="21" y="123"/>
                  </a:cubicBezTo>
                  <a:cubicBezTo>
                    <a:pt x="21" y="123"/>
                    <a:pt x="21" y="123"/>
                    <a:pt x="21" y="123"/>
                  </a:cubicBezTo>
                  <a:cubicBezTo>
                    <a:pt x="20" y="123"/>
                    <a:pt x="19" y="123"/>
                    <a:pt x="18" y="124"/>
                  </a:cubicBezTo>
                  <a:cubicBezTo>
                    <a:pt x="18" y="125"/>
                    <a:pt x="18" y="125"/>
                    <a:pt x="18" y="125"/>
                  </a:cubicBezTo>
                  <a:cubicBezTo>
                    <a:pt x="18" y="125"/>
                    <a:pt x="18" y="125"/>
                    <a:pt x="18" y="125"/>
                  </a:cubicBezTo>
                  <a:cubicBezTo>
                    <a:pt x="18" y="125"/>
                    <a:pt x="18" y="125"/>
                    <a:pt x="18" y="125"/>
                  </a:cubicBezTo>
                  <a:cubicBezTo>
                    <a:pt x="19" y="125"/>
                    <a:pt x="19" y="125"/>
                    <a:pt x="19" y="125"/>
                  </a:cubicBezTo>
                  <a:cubicBezTo>
                    <a:pt x="19" y="126"/>
                    <a:pt x="19" y="126"/>
                    <a:pt x="19" y="126"/>
                  </a:cubicBezTo>
                  <a:cubicBezTo>
                    <a:pt x="19" y="126"/>
                    <a:pt x="19" y="126"/>
                    <a:pt x="19" y="126"/>
                  </a:cubicBezTo>
                  <a:cubicBezTo>
                    <a:pt x="19" y="126"/>
                    <a:pt x="19" y="126"/>
                    <a:pt x="19" y="126"/>
                  </a:cubicBezTo>
                  <a:cubicBezTo>
                    <a:pt x="19" y="126"/>
                    <a:pt x="19" y="126"/>
                    <a:pt x="19" y="126"/>
                  </a:cubicBezTo>
                  <a:cubicBezTo>
                    <a:pt x="18" y="126"/>
                    <a:pt x="18" y="126"/>
                    <a:pt x="18" y="126"/>
                  </a:cubicBezTo>
                  <a:cubicBezTo>
                    <a:pt x="17" y="126"/>
                    <a:pt x="17" y="126"/>
                    <a:pt x="17" y="126"/>
                  </a:cubicBezTo>
                  <a:cubicBezTo>
                    <a:pt x="17" y="126"/>
                    <a:pt x="17" y="126"/>
                    <a:pt x="17" y="126"/>
                  </a:cubicBezTo>
                  <a:cubicBezTo>
                    <a:pt x="17" y="126"/>
                    <a:pt x="18" y="127"/>
                    <a:pt x="18" y="127"/>
                  </a:cubicBezTo>
                  <a:cubicBezTo>
                    <a:pt x="18" y="127"/>
                    <a:pt x="18" y="127"/>
                    <a:pt x="18" y="127"/>
                  </a:cubicBezTo>
                  <a:cubicBezTo>
                    <a:pt x="17" y="127"/>
                    <a:pt x="17" y="127"/>
                    <a:pt x="17" y="127"/>
                  </a:cubicBezTo>
                  <a:cubicBezTo>
                    <a:pt x="17" y="127"/>
                    <a:pt x="17" y="127"/>
                    <a:pt x="17" y="127"/>
                  </a:cubicBezTo>
                  <a:cubicBezTo>
                    <a:pt x="17" y="127"/>
                    <a:pt x="17" y="127"/>
                    <a:pt x="17" y="127"/>
                  </a:cubicBezTo>
                  <a:cubicBezTo>
                    <a:pt x="17" y="127"/>
                    <a:pt x="17" y="127"/>
                    <a:pt x="17" y="127"/>
                  </a:cubicBezTo>
                  <a:cubicBezTo>
                    <a:pt x="17" y="127"/>
                    <a:pt x="17" y="127"/>
                    <a:pt x="17" y="128"/>
                  </a:cubicBezTo>
                  <a:cubicBezTo>
                    <a:pt x="17" y="128"/>
                    <a:pt x="17" y="128"/>
                    <a:pt x="16" y="128"/>
                  </a:cubicBezTo>
                  <a:cubicBezTo>
                    <a:pt x="16" y="129"/>
                    <a:pt x="16" y="129"/>
                    <a:pt x="16" y="129"/>
                  </a:cubicBezTo>
                  <a:cubicBezTo>
                    <a:pt x="15" y="128"/>
                    <a:pt x="15" y="128"/>
                    <a:pt x="14" y="129"/>
                  </a:cubicBezTo>
                  <a:cubicBezTo>
                    <a:pt x="15" y="130"/>
                    <a:pt x="12" y="127"/>
                    <a:pt x="12" y="127"/>
                  </a:cubicBezTo>
                  <a:cubicBezTo>
                    <a:pt x="12" y="128"/>
                    <a:pt x="12" y="129"/>
                    <a:pt x="12" y="129"/>
                  </a:cubicBezTo>
                  <a:cubicBezTo>
                    <a:pt x="12" y="130"/>
                    <a:pt x="12" y="130"/>
                    <a:pt x="12" y="130"/>
                  </a:cubicBezTo>
                  <a:cubicBezTo>
                    <a:pt x="12" y="130"/>
                    <a:pt x="12" y="130"/>
                    <a:pt x="12" y="130"/>
                  </a:cubicBezTo>
                  <a:cubicBezTo>
                    <a:pt x="12" y="131"/>
                    <a:pt x="12" y="131"/>
                    <a:pt x="12" y="131"/>
                  </a:cubicBezTo>
                  <a:cubicBezTo>
                    <a:pt x="12" y="131"/>
                    <a:pt x="12" y="131"/>
                    <a:pt x="12" y="131"/>
                  </a:cubicBezTo>
                  <a:cubicBezTo>
                    <a:pt x="12" y="132"/>
                    <a:pt x="12" y="132"/>
                    <a:pt x="12" y="132"/>
                  </a:cubicBezTo>
                  <a:cubicBezTo>
                    <a:pt x="12" y="132"/>
                    <a:pt x="12" y="132"/>
                    <a:pt x="12" y="132"/>
                  </a:cubicBezTo>
                  <a:cubicBezTo>
                    <a:pt x="12" y="132"/>
                    <a:pt x="12" y="132"/>
                    <a:pt x="12" y="132"/>
                  </a:cubicBezTo>
                  <a:cubicBezTo>
                    <a:pt x="13" y="132"/>
                    <a:pt x="13" y="132"/>
                    <a:pt x="13" y="132"/>
                  </a:cubicBezTo>
                  <a:cubicBezTo>
                    <a:pt x="14" y="131"/>
                    <a:pt x="14" y="131"/>
                    <a:pt x="14" y="131"/>
                  </a:cubicBezTo>
                  <a:cubicBezTo>
                    <a:pt x="14" y="131"/>
                    <a:pt x="14" y="131"/>
                    <a:pt x="14" y="131"/>
                  </a:cubicBezTo>
                  <a:cubicBezTo>
                    <a:pt x="15" y="131"/>
                    <a:pt x="15" y="131"/>
                    <a:pt x="15" y="131"/>
                  </a:cubicBezTo>
                  <a:cubicBezTo>
                    <a:pt x="16" y="131"/>
                    <a:pt x="16" y="132"/>
                    <a:pt x="18" y="131"/>
                  </a:cubicBezTo>
                  <a:cubicBezTo>
                    <a:pt x="19" y="131"/>
                    <a:pt x="19" y="131"/>
                    <a:pt x="20" y="132"/>
                  </a:cubicBezTo>
                  <a:cubicBezTo>
                    <a:pt x="22" y="131"/>
                    <a:pt x="22" y="131"/>
                    <a:pt x="22" y="131"/>
                  </a:cubicBezTo>
                  <a:cubicBezTo>
                    <a:pt x="22" y="131"/>
                    <a:pt x="22" y="131"/>
                    <a:pt x="23" y="131"/>
                  </a:cubicBezTo>
                  <a:cubicBezTo>
                    <a:pt x="23" y="131"/>
                    <a:pt x="23" y="131"/>
                    <a:pt x="23" y="131"/>
                  </a:cubicBezTo>
                  <a:cubicBezTo>
                    <a:pt x="22" y="130"/>
                    <a:pt x="22" y="130"/>
                    <a:pt x="22" y="130"/>
                  </a:cubicBezTo>
                  <a:cubicBezTo>
                    <a:pt x="23" y="130"/>
                    <a:pt x="23" y="130"/>
                    <a:pt x="23" y="130"/>
                  </a:cubicBezTo>
                  <a:cubicBezTo>
                    <a:pt x="23" y="130"/>
                    <a:pt x="24" y="130"/>
                    <a:pt x="24" y="130"/>
                  </a:cubicBezTo>
                  <a:cubicBezTo>
                    <a:pt x="24" y="130"/>
                    <a:pt x="23" y="130"/>
                    <a:pt x="23" y="130"/>
                  </a:cubicBezTo>
                  <a:cubicBezTo>
                    <a:pt x="23" y="131"/>
                    <a:pt x="24" y="132"/>
                    <a:pt x="25" y="132"/>
                  </a:cubicBezTo>
                  <a:cubicBezTo>
                    <a:pt x="26" y="132"/>
                    <a:pt x="26" y="132"/>
                    <a:pt x="27" y="131"/>
                  </a:cubicBezTo>
                  <a:cubicBezTo>
                    <a:pt x="27" y="132"/>
                    <a:pt x="27" y="132"/>
                    <a:pt x="27" y="132"/>
                  </a:cubicBezTo>
                  <a:cubicBezTo>
                    <a:pt x="27" y="132"/>
                    <a:pt x="27" y="132"/>
                    <a:pt x="27" y="132"/>
                  </a:cubicBezTo>
                  <a:cubicBezTo>
                    <a:pt x="27" y="132"/>
                    <a:pt x="27" y="132"/>
                    <a:pt x="27" y="132"/>
                  </a:cubicBezTo>
                  <a:cubicBezTo>
                    <a:pt x="27" y="133"/>
                    <a:pt x="27" y="133"/>
                    <a:pt x="27" y="133"/>
                  </a:cubicBezTo>
                  <a:cubicBezTo>
                    <a:pt x="27" y="133"/>
                    <a:pt x="27" y="133"/>
                    <a:pt x="27" y="133"/>
                  </a:cubicBezTo>
                  <a:cubicBezTo>
                    <a:pt x="27" y="133"/>
                    <a:pt x="27" y="133"/>
                    <a:pt x="27" y="133"/>
                  </a:cubicBezTo>
                  <a:cubicBezTo>
                    <a:pt x="26" y="133"/>
                    <a:pt x="26" y="133"/>
                    <a:pt x="26" y="133"/>
                  </a:cubicBezTo>
                  <a:cubicBezTo>
                    <a:pt x="28" y="134"/>
                    <a:pt x="28" y="134"/>
                    <a:pt x="28" y="134"/>
                  </a:cubicBezTo>
                  <a:cubicBezTo>
                    <a:pt x="27" y="133"/>
                    <a:pt x="28" y="132"/>
                    <a:pt x="29" y="132"/>
                  </a:cubicBezTo>
                  <a:cubicBezTo>
                    <a:pt x="29" y="133"/>
                    <a:pt x="29" y="132"/>
                    <a:pt x="30" y="133"/>
                  </a:cubicBezTo>
                  <a:cubicBezTo>
                    <a:pt x="29" y="133"/>
                    <a:pt x="29" y="133"/>
                    <a:pt x="29" y="133"/>
                  </a:cubicBezTo>
                  <a:cubicBezTo>
                    <a:pt x="28" y="132"/>
                    <a:pt x="27" y="133"/>
                    <a:pt x="29" y="135"/>
                  </a:cubicBezTo>
                  <a:cubicBezTo>
                    <a:pt x="28" y="134"/>
                    <a:pt x="28" y="134"/>
                    <a:pt x="28" y="134"/>
                  </a:cubicBezTo>
                  <a:cubicBezTo>
                    <a:pt x="28" y="134"/>
                    <a:pt x="29" y="134"/>
                    <a:pt x="29" y="135"/>
                  </a:cubicBezTo>
                  <a:cubicBezTo>
                    <a:pt x="30" y="135"/>
                    <a:pt x="30" y="135"/>
                    <a:pt x="30" y="135"/>
                  </a:cubicBezTo>
                  <a:cubicBezTo>
                    <a:pt x="29" y="135"/>
                    <a:pt x="29" y="135"/>
                    <a:pt x="29" y="135"/>
                  </a:cubicBezTo>
                  <a:cubicBezTo>
                    <a:pt x="31" y="136"/>
                    <a:pt x="32" y="136"/>
                    <a:pt x="34" y="136"/>
                  </a:cubicBezTo>
                  <a:cubicBezTo>
                    <a:pt x="33" y="136"/>
                    <a:pt x="33" y="136"/>
                    <a:pt x="33" y="136"/>
                  </a:cubicBezTo>
                  <a:cubicBezTo>
                    <a:pt x="34" y="136"/>
                    <a:pt x="34" y="136"/>
                    <a:pt x="34" y="136"/>
                  </a:cubicBezTo>
                  <a:cubicBezTo>
                    <a:pt x="34" y="137"/>
                    <a:pt x="37" y="138"/>
                    <a:pt x="38" y="138"/>
                  </a:cubicBezTo>
                  <a:cubicBezTo>
                    <a:pt x="38" y="138"/>
                    <a:pt x="38" y="138"/>
                    <a:pt x="38" y="138"/>
                  </a:cubicBezTo>
                  <a:cubicBezTo>
                    <a:pt x="40" y="139"/>
                    <a:pt x="44" y="137"/>
                    <a:pt x="45" y="137"/>
                  </a:cubicBezTo>
                  <a:cubicBezTo>
                    <a:pt x="45" y="137"/>
                    <a:pt x="45" y="136"/>
                    <a:pt x="44" y="136"/>
                  </a:cubicBezTo>
                  <a:cubicBezTo>
                    <a:pt x="45" y="136"/>
                    <a:pt x="45" y="136"/>
                    <a:pt x="45" y="136"/>
                  </a:cubicBezTo>
                  <a:cubicBezTo>
                    <a:pt x="45" y="136"/>
                    <a:pt x="45" y="136"/>
                    <a:pt x="45" y="136"/>
                  </a:cubicBezTo>
                  <a:cubicBezTo>
                    <a:pt x="45" y="136"/>
                    <a:pt x="46" y="136"/>
                    <a:pt x="46" y="136"/>
                  </a:cubicBezTo>
                  <a:cubicBezTo>
                    <a:pt x="46" y="136"/>
                    <a:pt x="45" y="136"/>
                    <a:pt x="45" y="137"/>
                  </a:cubicBezTo>
                  <a:cubicBezTo>
                    <a:pt x="46" y="138"/>
                    <a:pt x="48" y="136"/>
                    <a:pt x="48" y="135"/>
                  </a:cubicBezTo>
                  <a:cubicBezTo>
                    <a:pt x="47" y="135"/>
                    <a:pt x="47" y="135"/>
                    <a:pt x="47" y="135"/>
                  </a:cubicBezTo>
                  <a:cubicBezTo>
                    <a:pt x="47" y="134"/>
                    <a:pt x="47" y="134"/>
                    <a:pt x="47" y="134"/>
                  </a:cubicBezTo>
                  <a:cubicBezTo>
                    <a:pt x="48" y="134"/>
                    <a:pt x="48" y="134"/>
                    <a:pt x="48" y="134"/>
                  </a:cubicBezTo>
                  <a:cubicBezTo>
                    <a:pt x="48" y="134"/>
                    <a:pt x="48" y="134"/>
                    <a:pt x="48" y="134"/>
                  </a:cubicBezTo>
                  <a:cubicBezTo>
                    <a:pt x="48" y="134"/>
                    <a:pt x="48" y="134"/>
                    <a:pt x="48" y="134"/>
                  </a:cubicBezTo>
                  <a:cubicBezTo>
                    <a:pt x="47" y="134"/>
                    <a:pt x="47" y="134"/>
                    <a:pt x="47" y="134"/>
                  </a:cubicBezTo>
                  <a:cubicBezTo>
                    <a:pt x="47" y="134"/>
                    <a:pt x="47" y="134"/>
                    <a:pt x="47" y="134"/>
                  </a:cubicBezTo>
                  <a:cubicBezTo>
                    <a:pt x="47" y="134"/>
                    <a:pt x="47" y="134"/>
                    <a:pt x="47" y="134"/>
                  </a:cubicBezTo>
                  <a:cubicBezTo>
                    <a:pt x="47" y="133"/>
                    <a:pt x="47" y="133"/>
                    <a:pt x="48" y="133"/>
                  </a:cubicBezTo>
                  <a:cubicBezTo>
                    <a:pt x="48" y="133"/>
                    <a:pt x="48" y="133"/>
                    <a:pt x="48" y="133"/>
                  </a:cubicBezTo>
                  <a:cubicBezTo>
                    <a:pt x="48" y="132"/>
                    <a:pt x="48" y="132"/>
                    <a:pt x="48" y="132"/>
                  </a:cubicBezTo>
                  <a:cubicBezTo>
                    <a:pt x="49" y="132"/>
                    <a:pt x="49" y="132"/>
                    <a:pt x="49" y="132"/>
                  </a:cubicBezTo>
                  <a:cubicBezTo>
                    <a:pt x="49" y="132"/>
                    <a:pt x="49" y="132"/>
                    <a:pt x="49" y="132"/>
                  </a:cubicBezTo>
                  <a:cubicBezTo>
                    <a:pt x="49" y="132"/>
                    <a:pt x="49" y="132"/>
                    <a:pt x="49" y="132"/>
                  </a:cubicBezTo>
                  <a:cubicBezTo>
                    <a:pt x="49" y="132"/>
                    <a:pt x="49" y="132"/>
                    <a:pt x="49" y="132"/>
                  </a:cubicBezTo>
                  <a:cubicBezTo>
                    <a:pt x="49" y="133"/>
                    <a:pt x="49" y="133"/>
                    <a:pt x="49" y="133"/>
                  </a:cubicBezTo>
                  <a:cubicBezTo>
                    <a:pt x="49" y="133"/>
                    <a:pt x="49" y="133"/>
                    <a:pt x="49" y="133"/>
                  </a:cubicBezTo>
                  <a:cubicBezTo>
                    <a:pt x="50" y="132"/>
                    <a:pt x="50" y="132"/>
                    <a:pt x="50" y="132"/>
                  </a:cubicBezTo>
                  <a:cubicBezTo>
                    <a:pt x="50" y="132"/>
                    <a:pt x="50" y="132"/>
                    <a:pt x="50" y="132"/>
                  </a:cubicBezTo>
                  <a:cubicBezTo>
                    <a:pt x="50" y="132"/>
                    <a:pt x="50" y="132"/>
                    <a:pt x="50" y="132"/>
                  </a:cubicBezTo>
                  <a:cubicBezTo>
                    <a:pt x="51" y="132"/>
                    <a:pt x="51" y="132"/>
                    <a:pt x="51" y="132"/>
                  </a:cubicBezTo>
                  <a:cubicBezTo>
                    <a:pt x="52" y="132"/>
                    <a:pt x="52" y="131"/>
                    <a:pt x="52" y="131"/>
                  </a:cubicBezTo>
                  <a:cubicBezTo>
                    <a:pt x="52" y="131"/>
                    <a:pt x="52" y="131"/>
                    <a:pt x="52" y="131"/>
                  </a:cubicBezTo>
                  <a:cubicBezTo>
                    <a:pt x="53" y="131"/>
                    <a:pt x="53" y="131"/>
                    <a:pt x="53" y="131"/>
                  </a:cubicBezTo>
                  <a:cubicBezTo>
                    <a:pt x="53" y="131"/>
                    <a:pt x="53" y="131"/>
                    <a:pt x="53" y="131"/>
                  </a:cubicBezTo>
                  <a:cubicBezTo>
                    <a:pt x="54" y="131"/>
                    <a:pt x="54" y="131"/>
                    <a:pt x="54" y="131"/>
                  </a:cubicBezTo>
                  <a:cubicBezTo>
                    <a:pt x="54" y="130"/>
                    <a:pt x="54" y="130"/>
                    <a:pt x="54" y="130"/>
                  </a:cubicBezTo>
                  <a:cubicBezTo>
                    <a:pt x="54" y="130"/>
                    <a:pt x="54" y="130"/>
                    <a:pt x="54" y="130"/>
                  </a:cubicBezTo>
                  <a:cubicBezTo>
                    <a:pt x="54" y="129"/>
                    <a:pt x="54" y="129"/>
                    <a:pt x="54" y="129"/>
                  </a:cubicBezTo>
                  <a:cubicBezTo>
                    <a:pt x="54" y="130"/>
                    <a:pt x="54" y="130"/>
                    <a:pt x="54" y="130"/>
                  </a:cubicBezTo>
                  <a:cubicBezTo>
                    <a:pt x="54" y="131"/>
                    <a:pt x="54" y="131"/>
                    <a:pt x="54" y="131"/>
                  </a:cubicBezTo>
                  <a:cubicBezTo>
                    <a:pt x="54" y="131"/>
                    <a:pt x="54" y="131"/>
                    <a:pt x="54" y="131"/>
                  </a:cubicBezTo>
                  <a:cubicBezTo>
                    <a:pt x="54" y="131"/>
                    <a:pt x="54" y="131"/>
                    <a:pt x="54" y="130"/>
                  </a:cubicBezTo>
                  <a:cubicBezTo>
                    <a:pt x="55" y="131"/>
                    <a:pt x="55" y="131"/>
                    <a:pt x="55" y="131"/>
                  </a:cubicBezTo>
                  <a:cubicBezTo>
                    <a:pt x="55" y="131"/>
                    <a:pt x="55" y="130"/>
                    <a:pt x="55" y="130"/>
                  </a:cubicBezTo>
                  <a:cubicBezTo>
                    <a:pt x="55" y="130"/>
                    <a:pt x="55" y="130"/>
                    <a:pt x="55" y="130"/>
                  </a:cubicBezTo>
                  <a:cubicBezTo>
                    <a:pt x="56" y="131"/>
                    <a:pt x="56" y="131"/>
                    <a:pt x="56" y="131"/>
                  </a:cubicBezTo>
                  <a:cubicBezTo>
                    <a:pt x="55" y="130"/>
                    <a:pt x="58" y="129"/>
                    <a:pt x="59" y="128"/>
                  </a:cubicBezTo>
                  <a:cubicBezTo>
                    <a:pt x="59" y="128"/>
                    <a:pt x="59" y="128"/>
                    <a:pt x="59" y="128"/>
                  </a:cubicBezTo>
                  <a:cubicBezTo>
                    <a:pt x="59" y="128"/>
                    <a:pt x="59" y="127"/>
                    <a:pt x="59" y="127"/>
                  </a:cubicBezTo>
                  <a:cubicBezTo>
                    <a:pt x="59" y="127"/>
                    <a:pt x="59" y="127"/>
                    <a:pt x="59" y="127"/>
                  </a:cubicBezTo>
                  <a:cubicBezTo>
                    <a:pt x="60" y="127"/>
                    <a:pt x="60" y="127"/>
                    <a:pt x="60" y="127"/>
                  </a:cubicBezTo>
                  <a:cubicBezTo>
                    <a:pt x="60" y="127"/>
                    <a:pt x="61" y="126"/>
                    <a:pt x="61" y="126"/>
                  </a:cubicBezTo>
                  <a:cubicBezTo>
                    <a:pt x="61" y="126"/>
                    <a:pt x="61" y="125"/>
                    <a:pt x="61" y="125"/>
                  </a:cubicBezTo>
                  <a:cubicBezTo>
                    <a:pt x="61" y="125"/>
                    <a:pt x="62" y="125"/>
                    <a:pt x="63" y="125"/>
                  </a:cubicBezTo>
                  <a:cubicBezTo>
                    <a:pt x="63" y="124"/>
                    <a:pt x="63" y="124"/>
                    <a:pt x="63" y="124"/>
                  </a:cubicBezTo>
                  <a:cubicBezTo>
                    <a:pt x="63" y="124"/>
                    <a:pt x="62" y="124"/>
                    <a:pt x="62" y="124"/>
                  </a:cubicBezTo>
                  <a:cubicBezTo>
                    <a:pt x="63" y="124"/>
                    <a:pt x="64" y="124"/>
                    <a:pt x="65" y="123"/>
                  </a:cubicBezTo>
                  <a:cubicBezTo>
                    <a:pt x="64" y="123"/>
                    <a:pt x="64" y="123"/>
                    <a:pt x="64" y="123"/>
                  </a:cubicBezTo>
                  <a:cubicBezTo>
                    <a:pt x="65" y="123"/>
                    <a:pt x="65" y="123"/>
                    <a:pt x="65" y="123"/>
                  </a:cubicBezTo>
                  <a:cubicBezTo>
                    <a:pt x="65" y="122"/>
                    <a:pt x="65" y="122"/>
                    <a:pt x="65" y="122"/>
                  </a:cubicBezTo>
                  <a:cubicBezTo>
                    <a:pt x="65" y="122"/>
                    <a:pt x="65" y="122"/>
                    <a:pt x="65" y="122"/>
                  </a:cubicBezTo>
                  <a:cubicBezTo>
                    <a:pt x="65" y="122"/>
                    <a:pt x="65" y="122"/>
                    <a:pt x="65" y="122"/>
                  </a:cubicBezTo>
                  <a:cubicBezTo>
                    <a:pt x="65" y="122"/>
                    <a:pt x="65" y="121"/>
                    <a:pt x="65" y="121"/>
                  </a:cubicBezTo>
                  <a:cubicBezTo>
                    <a:pt x="65" y="121"/>
                    <a:pt x="65" y="122"/>
                    <a:pt x="66" y="122"/>
                  </a:cubicBezTo>
                  <a:cubicBezTo>
                    <a:pt x="65" y="122"/>
                    <a:pt x="65" y="122"/>
                    <a:pt x="65" y="122"/>
                  </a:cubicBezTo>
                  <a:cubicBezTo>
                    <a:pt x="66" y="122"/>
                    <a:pt x="66" y="122"/>
                    <a:pt x="66" y="122"/>
                  </a:cubicBezTo>
                  <a:cubicBezTo>
                    <a:pt x="66" y="122"/>
                    <a:pt x="66" y="122"/>
                    <a:pt x="66" y="122"/>
                  </a:cubicBezTo>
                  <a:cubicBezTo>
                    <a:pt x="66" y="122"/>
                    <a:pt x="66" y="122"/>
                    <a:pt x="66" y="122"/>
                  </a:cubicBezTo>
                  <a:cubicBezTo>
                    <a:pt x="66" y="122"/>
                    <a:pt x="66" y="122"/>
                    <a:pt x="66" y="122"/>
                  </a:cubicBezTo>
                  <a:cubicBezTo>
                    <a:pt x="66" y="122"/>
                    <a:pt x="66" y="123"/>
                    <a:pt x="66" y="123"/>
                  </a:cubicBezTo>
                  <a:cubicBezTo>
                    <a:pt x="67" y="123"/>
                    <a:pt x="67" y="123"/>
                    <a:pt x="68" y="123"/>
                  </a:cubicBezTo>
                  <a:cubicBezTo>
                    <a:pt x="69" y="122"/>
                    <a:pt x="69" y="122"/>
                    <a:pt x="69" y="122"/>
                  </a:cubicBezTo>
                  <a:cubicBezTo>
                    <a:pt x="69" y="122"/>
                    <a:pt x="69" y="122"/>
                    <a:pt x="69" y="122"/>
                  </a:cubicBezTo>
                  <a:cubicBezTo>
                    <a:pt x="68" y="122"/>
                    <a:pt x="68" y="122"/>
                    <a:pt x="68" y="122"/>
                  </a:cubicBezTo>
                  <a:cubicBezTo>
                    <a:pt x="68" y="122"/>
                    <a:pt x="68" y="122"/>
                    <a:pt x="68" y="122"/>
                  </a:cubicBezTo>
                  <a:cubicBezTo>
                    <a:pt x="69" y="121"/>
                    <a:pt x="69" y="121"/>
                    <a:pt x="69" y="121"/>
                  </a:cubicBezTo>
                  <a:cubicBezTo>
                    <a:pt x="69" y="121"/>
                    <a:pt x="69" y="121"/>
                    <a:pt x="69" y="122"/>
                  </a:cubicBezTo>
                  <a:cubicBezTo>
                    <a:pt x="69" y="121"/>
                    <a:pt x="70" y="121"/>
                    <a:pt x="70" y="120"/>
                  </a:cubicBezTo>
                  <a:cubicBezTo>
                    <a:pt x="70" y="120"/>
                    <a:pt x="71" y="120"/>
                    <a:pt x="71" y="120"/>
                  </a:cubicBezTo>
                  <a:cubicBezTo>
                    <a:pt x="72" y="119"/>
                    <a:pt x="71" y="118"/>
                    <a:pt x="72" y="117"/>
                  </a:cubicBezTo>
                  <a:cubicBezTo>
                    <a:pt x="72" y="117"/>
                    <a:pt x="72" y="118"/>
                    <a:pt x="71" y="118"/>
                  </a:cubicBezTo>
                  <a:cubicBezTo>
                    <a:pt x="71" y="117"/>
                    <a:pt x="71" y="117"/>
                    <a:pt x="71" y="117"/>
                  </a:cubicBezTo>
                  <a:cubicBezTo>
                    <a:pt x="71" y="117"/>
                    <a:pt x="71" y="117"/>
                    <a:pt x="71" y="117"/>
                  </a:cubicBezTo>
                  <a:cubicBezTo>
                    <a:pt x="71" y="117"/>
                    <a:pt x="71" y="117"/>
                    <a:pt x="71" y="117"/>
                  </a:cubicBezTo>
                  <a:cubicBezTo>
                    <a:pt x="72" y="117"/>
                    <a:pt x="72" y="117"/>
                    <a:pt x="72" y="117"/>
                  </a:cubicBezTo>
                  <a:cubicBezTo>
                    <a:pt x="72" y="116"/>
                    <a:pt x="72" y="116"/>
                    <a:pt x="72" y="116"/>
                  </a:cubicBezTo>
                  <a:cubicBezTo>
                    <a:pt x="71" y="116"/>
                    <a:pt x="71" y="116"/>
                    <a:pt x="71" y="116"/>
                  </a:cubicBezTo>
                  <a:cubicBezTo>
                    <a:pt x="71" y="116"/>
                    <a:pt x="71" y="116"/>
                    <a:pt x="71" y="116"/>
                  </a:cubicBezTo>
                  <a:cubicBezTo>
                    <a:pt x="73" y="116"/>
                    <a:pt x="73" y="116"/>
                    <a:pt x="73" y="116"/>
                  </a:cubicBezTo>
                  <a:cubicBezTo>
                    <a:pt x="72" y="115"/>
                    <a:pt x="72" y="115"/>
                    <a:pt x="72" y="115"/>
                  </a:cubicBezTo>
                  <a:cubicBezTo>
                    <a:pt x="71" y="114"/>
                    <a:pt x="71" y="114"/>
                    <a:pt x="71" y="114"/>
                  </a:cubicBezTo>
                  <a:cubicBezTo>
                    <a:pt x="71" y="114"/>
                    <a:pt x="71" y="114"/>
                    <a:pt x="71" y="114"/>
                  </a:cubicBezTo>
                  <a:cubicBezTo>
                    <a:pt x="72" y="114"/>
                    <a:pt x="72" y="115"/>
                    <a:pt x="72" y="115"/>
                  </a:cubicBezTo>
                  <a:cubicBezTo>
                    <a:pt x="73" y="115"/>
                    <a:pt x="74" y="115"/>
                    <a:pt x="74" y="114"/>
                  </a:cubicBezTo>
                  <a:cubicBezTo>
                    <a:pt x="74" y="114"/>
                    <a:pt x="74" y="114"/>
                    <a:pt x="74" y="114"/>
                  </a:cubicBezTo>
                  <a:cubicBezTo>
                    <a:pt x="74" y="113"/>
                    <a:pt x="75" y="113"/>
                    <a:pt x="75" y="113"/>
                  </a:cubicBezTo>
                  <a:cubicBezTo>
                    <a:pt x="75" y="113"/>
                    <a:pt x="75" y="113"/>
                    <a:pt x="75" y="113"/>
                  </a:cubicBezTo>
                  <a:cubicBezTo>
                    <a:pt x="74" y="113"/>
                    <a:pt x="74" y="113"/>
                    <a:pt x="74" y="113"/>
                  </a:cubicBezTo>
                  <a:cubicBezTo>
                    <a:pt x="75" y="113"/>
                    <a:pt x="75" y="113"/>
                    <a:pt x="75" y="113"/>
                  </a:cubicBezTo>
                  <a:cubicBezTo>
                    <a:pt x="75" y="113"/>
                    <a:pt x="75" y="113"/>
                    <a:pt x="75" y="113"/>
                  </a:cubicBezTo>
                  <a:cubicBezTo>
                    <a:pt x="77" y="112"/>
                    <a:pt x="74" y="112"/>
                    <a:pt x="74" y="111"/>
                  </a:cubicBezTo>
                  <a:cubicBezTo>
                    <a:pt x="74" y="111"/>
                    <a:pt x="75" y="111"/>
                    <a:pt x="76" y="111"/>
                  </a:cubicBezTo>
                  <a:cubicBezTo>
                    <a:pt x="76" y="111"/>
                    <a:pt x="76" y="111"/>
                    <a:pt x="76" y="111"/>
                  </a:cubicBezTo>
                  <a:cubicBezTo>
                    <a:pt x="76" y="111"/>
                    <a:pt x="75" y="111"/>
                    <a:pt x="74" y="110"/>
                  </a:cubicBezTo>
                  <a:cubicBezTo>
                    <a:pt x="72" y="110"/>
                    <a:pt x="72" y="110"/>
                    <a:pt x="72" y="110"/>
                  </a:cubicBezTo>
                  <a:cubicBezTo>
                    <a:pt x="72" y="110"/>
                    <a:pt x="74" y="110"/>
                    <a:pt x="74" y="110"/>
                  </a:cubicBezTo>
                  <a:cubicBezTo>
                    <a:pt x="74" y="109"/>
                    <a:pt x="74" y="109"/>
                    <a:pt x="74" y="109"/>
                  </a:cubicBezTo>
                  <a:cubicBezTo>
                    <a:pt x="74" y="109"/>
                    <a:pt x="74" y="109"/>
                    <a:pt x="73" y="109"/>
                  </a:cubicBezTo>
                  <a:cubicBezTo>
                    <a:pt x="74" y="109"/>
                    <a:pt x="74" y="109"/>
                    <a:pt x="75" y="110"/>
                  </a:cubicBezTo>
                  <a:cubicBezTo>
                    <a:pt x="75" y="110"/>
                    <a:pt x="75" y="110"/>
                    <a:pt x="75" y="110"/>
                  </a:cubicBezTo>
                  <a:cubicBezTo>
                    <a:pt x="76" y="110"/>
                    <a:pt x="76" y="110"/>
                    <a:pt x="76" y="110"/>
                  </a:cubicBezTo>
                  <a:cubicBezTo>
                    <a:pt x="77" y="110"/>
                    <a:pt x="77" y="110"/>
                    <a:pt x="77" y="110"/>
                  </a:cubicBezTo>
                  <a:cubicBezTo>
                    <a:pt x="77" y="109"/>
                    <a:pt x="77" y="109"/>
                    <a:pt x="77" y="109"/>
                  </a:cubicBezTo>
                  <a:cubicBezTo>
                    <a:pt x="77" y="109"/>
                    <a:pt x="77" y="109"/>
                    <a:pt x="77" y="109"/>
                  </a:cubicBezTo>
                  <a:cubicBezTo>
                    <a:pt x="77" y="109"/>
                    <a:pt x="77" y="109"/>
                    <a:pt x="77" y="109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7" y="108"/>
                    <a:pt x="77" y="108"/>
                    <a:pt x="77" y="107"/>
                  </a:cubicBezTo>
                  <a:close/>
                  <a:moveTo>
                    <a:pt x="71" y="120"/>
                  </a:moveTo>
                  <a:cubicBezTo>
                    <a:pt x="70" y="120"/>
                    <a:pt x="70" y="120"/>
                    <a:pt x="70" y="121"/>
                  </a:cubicBezTo>
                  <a:cubicBezTo>
                    <a:pt x="70" y="120"/>
                    <a:pt x="70" y="120"/>
                    <a:pt x="71" y="120"/>
                  </a:cubicBezTo>
                  <a:close/>
                  <a:moveTo>
                    <a:pt x="280" y="222"/>
                  </a:moveTo>
                  <a:cubicBezTo>
                    <a:pt x="280" y="225"/>
                    <a:pt x="277" y="228"/>
                    <a:pt x="277" y="231"/>
                  </a:cubicBezTo>
                  <a:cubicBezTo>
                    <a:pt x="277" y="232"/>
                    <a:pt x="276" y="234"/>
                    <a:pt x="277" y="234"/>
                  </a:cubicBezTo>
                  <a:cubicBezTo>
                    <a:pt x="278" y="234"/>
                    <a:pt x="278" y="232"/>
                    <a:pt x="278" y="231"/>
                  </a:cubicBezTo>
                  <a:cubicBezTo>
                    <a:pt x="279" y="229"/>
                    <a:pt x="279" y="227"/>
                    <a:pt x="280" y="225"/>
                  </a:cubicBezTo>
                  <a:cubicBezTo>
                    <a:pt x="280" y="224"/>
                    <a:pt x="282" y="222"/>
                    <a:pt x="281" y="220"/>
                  </a:cubicBezTo>
                  <a:cubicBezTo>
                    <a:pt x="280" y="221"/>
                    <a:pt x="280" y="221"/>
                    <a:pt x="280" y="222"/>
                  </a:cubicBezTo>
                  <a:close/>
                  <a:moveTo>
                    <a:pt x="294" y="215"/>
                  </a:moveTo>
                  <a:cubicBezTo>
                    <a:pt x="294" y="215"/>
                    <a:pt x="296" y="213"/>
                    <a:pt x="296" y="213"/>
                  </a:cubicBezTo>
                  <a:cubicBezTo>
                    <a:pt x="296" y="211"/>
                    <a:pt x="294" y="214"/>
                    <a:pt x="293" y="213"/>
                  </a:cubicBezTo>
                  <a:cubicBezTo>
                    <a:pt x="293" y="214"/>
                    <a:pt x="293" y="214"/>
                    <a:pt x="293" y="214"/>
                  </a:cubicBezTo>
                  <a:cubicBezTo>
                    <a:pt x="293" y="214"/>
                    <a:pt x="292" y="214"/>
                    <a:pt x="292" y="213"/>
                  </a:cubicBezTo>
                  <a:cubicBezTo>
                    <a:pt x="292" y="213"/>
                    <a:pt x="291" y="215"/>
                    <a:pt x="290" y="215"/>
                  </a:cubicBezTo>
                  <a:cubicBezTo>
                    <a:pt x="289" y="217"/>
                    <a:pt x="288" y="218"/>
                    <a:pt x="289" y="220"/>
                  </a:cubicBezTo>
                  <a:cubicBezTo>
                    <a:pt x="289" y="221"/>
                    <a:pt x="289" y="222"/>
                    <a:pt x="289" y="222"/>
                  </a:cubicBezTo>
                  <a:cubicBezTo>
                    <a:pt x="289" y="222"/>
                    <a:pt x="289" y="225"/>
                    <a:pt x="289" y="225"/>
                  </a:cubicBezTo>
                  <a:cubicBezTo>
                    <a:pt x="289" y="226"/>
                    <a:pt x="290" y="225"/>
                    <a:pt x="290" y="224"/>
                  </a:cubicBezTo>
                  <a:cubicBezTo>
                    <a:pt x="290" y="223"/>
                    <a:pt x="292" y="222"/>
                    <a:pt x="292" y="221"/>
                  </a:cubicBezTo>
                  <a:cubicBezTo>
                    <a:pt x="292" y="221"/>
                    <a:pt x="294" y="220"/>
                    <a:pt x="294" y="220"/>
                  </a:cubicBezTo>
                  <a:cubicBezTo>
                    <a:pt x="294" y="220"/>
                    <a:pt x="293" y="218"/>
                    <a:pt x="293" y="218"/>
                  </a:cubicBezTo>
                  <a:cubicBezTo>
                    <a:pt x="293" y="216"/>
                    <a:pt x="293" y="216"/>
                    <a:pt x="294" y="215"/>
                  </a:cubicBezTo>
                  <a:close/>
                  <a:moveTo>
                    <a:pt x="177" y="407"/>
                  </a:moveTo>
                  <a:cubicBezTo>
                    <a:pt x="176" y="407"/>
                    <a:pt x="175" y="409"/>
                    <a:pt x="175" y="409"/>
                  </a:cubicBezTo>
                  <a:cubicBezTo>
                    <a:pt x="174" y="409"/>
                    <a:pt x="174" y="409"/>
                    <a:pt x="175" y="409"/>
                  </a:cubicBezTo>
                  <a:cubicBezTo>
                    <a:pt x="175" y="410"/>
                    <a:pt x="176" y="410"/>
                    <a:pt x="176" y="410"/>
                  </a:cubicBezTo>
                  <a:cubicBezTo>
                    <a:pt x="176" y="409"/>
                    <a:pt x="178" y="408"/>
                    <a:pt x="177" y="407"/>
                  </a:cubicBezTo>
                  <a:close/>
                  <a:moveTo>
                    <a:pt x="188" y="381"/>
                  </a:moveTo>
                  <a:cubicBezTo>
                    <a:pt x="188" y="381"/>
                    <a:pt x="188" y="381"/>
                    <a:pt x="188" y="381"/>
                  </a:cubicBezTo>
                  <a:close/>
                  <a:moveTo>
                    <a:pt x="187" y="402"/>
                  </a:moveTo>
                  <a:cubicBezTo>
                    <a:pt x="187" y="401"/>
                    <a:pt x="188" y="401"/>
                    <a:pt x="188" y="400"/>
                  </a:cubicBezTo>
                  <a:cubicBezTo>
                    <a:pt x="187" y="400"/>
                    <a:pt x="182" y="402"/>
                    <a:pt x="182" y="404"/>
                  </a:cubicBezTo>
                  <a:cubicBezTo>
                    <a:pt x="183" y="405"/>
                    <a:pt x="183" y="404"/>
                    <a:pt x="184" y="404"/>
                  </a:cubicBezTo>
                  <a:cubicBezTo>
                    <a:pt x="185" y="404"/>
                    <a:pt x="186" y="406"/>
                    <a:pt x="187" y="406"/>
                  </a:cubicBezTo>
                  <a:cubicBezTo>
                    <a:pt x="188" y="406"/>
                    <a:pt x="189" y="404"/>
                    <a:pt x="189" y="403"/>
                  </a:cubicBezTo>
                  <a:cubicBezTo>
                    <a:pt x="190" y="400"/>
                    <a:pt x="188" y="403"/>
                    <a:pt x="187" y="402"/>
                  </a:cubicBezTo>
                  <a:close/>
                  <a:moveTo>
                    <a:pt x="192" y="399"/>
                  </a:moveTo>
                  <a:cubicBezTo>
                    <a:pt x="192" y="400"/>
                    <a:pt x="195" y="402"/>
                    <a:pt x="195" y="401"/>
                  </a:cubicBezTo>
                  <a:cubicBezTo>
                    <a:pt x="197" y="400"/>
                    <a:pt x="193" y="399"/>
                    <a:pt x="192" y="399"/>
                  </a:cubicBezTo>
                  <a:close/>
                  <a:moveTo>
                    <a:pt x="262" y="432"/>
                  </a:moveTo>
                  <a:cubicBezTo>
                    <a:pt x="263" y="432"/>
                    <a:pt x="263" y="432"/>
                    <a:pt x="263" y="432"/>
                  </a:cubicBezTo>
                  <a:cubicBezTo>
                    <a:pt x="263" y="431"/>
                    <a:pt x="263" y="431"/>
                    <a:pt x="263" y="431"/>
                  </a:cubicBezTo>
                  <a:cubicBezTo>
                    <a:pt x="262" y="432"/>
                    <a:pt x="262" y="432"/>
                    <a:pt x="262" y="432"/>
                  </a:cubicBezTo>
                  <a:close/>
                  <a:moveTo>
                    <a:pt x="210" y="266"/>
                  </a:moveTo>
                  <a:cubicBezTo>
                    <a:pt x="210" y="266"/>
                    <a:pt x="210" y="265"/>
                    <a:pt x="210" y="265"/>
                  </a:cubicBezTo>
                  <a:cubicBezTo>
                    <a:pt x="209" y="266"/>
                    <a:pt x="210" y="266"/>
                    <a:pt x="210" y="266"/>
                  </a:cubicBezTo>
                  <a:close/>
                  <a:moveTo>
                    <a:pt x="212" y="265"/>
                  </a:moveTo>
                  <a:cubicBezTo>
                    <a:pt x="211" y="265"/>
                    <a:pt x="211" y="265"/>
                    <a:pt x="211" y="265"/>
                  </a:cubicBezTo>
                  <a:cubicBezTo>
                    <a:pt x="211" y="265"/>
                    <a:pt x="212" y="265"/>
                    <a:pt x="212" y="265"/>
                  </a:cubicBezTo>
                  <a:cubicBezTo>
                    <a:pt x="212" y="265"/>
                    <a:pt x="212" y="265"/>
                    <a:pt x="212" y="265"/>
                  </a:cubicBezTo>
                  <a:close/>
                  <a:moveTo>
                    <a:pt x="198" y="271"/>
                  </a:moveTo>
                  <a:cubicBezTo>
                    <a:pt x="199" y="271"/>
                    <a:pt x="199" y="271"/>
                    <a:pt x="199" y="271"/>
                  </a:cubicBezTo>
                  <a:cubicBezTo>
                    <a:pt x="199" y="271"/>
                    <a:pt x="199" y="271"/>
                    <a:pt x="199" y="271"/>
                  </a:cubicBezTo>
                  <a:cubicBezTo>
                    <a:pt x="199" y="271"/>
                    <a:pt x="200" y="270"/>
                    <a:pt x="200" y="270"/>
                  </a:cubicBezTo>
                  <a:cubicBezTo>
                    <a:pt x="200" y="270"/>
                    <a:pt x="200" y="270"/>
                    <a:pt x="200" y="270"/>
                  </a:cubicBezTo>
                  <a:cubicBezTo>
                    <a:pt x="200" y="269"/>
                    <a:pt x="200" y="269"/>
                    <a:pt x="200" y="269"/>
                  </a:cubicBezTo>
                  <a:cubicBezTo>
                    <a:pt x="200" y="269"/>
                    <a:pt x="200" y="269"/>
                    <a:pt x="200" y="269"/>
                  </a:cubicBezTo>
                  <a:cubicBezTo>
                    <a:pt x="200" y="268"/>
                    <a:pt x="200" y="268"/>
                    <a:pt x="200" y="268"/>
                  </a:cubicBezTo>
                  <a:cubicBezTo>
                    <a:pt x="199" y="268"/>
                    <a:pt x="199" y="269"/>
                    <a:pt x="199" y="269"/>
                  </a:cubicBezTo>
                  <a:cubicBezTo>
                    <a:pt x="198" y="269"/>
                    <a:pt x="198" y="270"/>
                    <a:pt x="198" y="271"/>
                  </a:cubicBezTo>
                  <a:cubicBezTo>
                    <a:pt x="198" y="271"/>
                    <a:pt x="198" y="271"/>
                    <a:pt x="198" y="271"/>
                  </a:cubicBezTo>
                  <a:close/>
                  <a:moveTo>
                    <a:pt x="191" y="289"/>
                  </a:moveTo>
                  <a:cubicBezTo>
                    <a:pt x="192" y="289"/>
                    <a:pt x="192" y="290"/>
                    <a:pt x="193" y="289"/>
                  </a:cubicBezTo>
                  <a:cubicBezTo>
                    <a:pt x="193" y="289"/>
                    <a:pt x="193" y="289"/>
                    <a:pt x="194" y="289"/>
                  </a:cubicBezTo>
                  <a:cubicBezTo>
                    <a:pt x="194" y="288"/>
                    <a:pt x="194" y="288"/>
                    <a:pt x="193" y="288"/>
                  </a:cubicBezTo>
                  <a:cubicBezTo>
                    <a:pt x="193" y="288"/>
                    <a:pt x="192" y="287"/>
                    <a:pt x="192" y="287"/>
                  </a:cubicBezTo>
                  <a:cubicBezTo>
                    <a:pt x="192" y="287"/>
                    <a:pt x="191" y="287"/>
                    <a:pt x="190" y="287"/>
                  </a:cubicBezTo>
                  <a:cubicBezTo>
                    <a:pt x="188" y="288"/>
                    <a:pt x="191" y="289"/>
                    <a:pt x="191" y="289"/>
                  </a:cubicBezTo>
                  <a:close/>
                  <a:moveTo>
                    <a:pt x="202" y="267"/>
                  </a:moveTo>
                  <a:cubicBezTo>
                    <a:pt x="203" y="267"/>
                    <a:pt x="206" y="267"/>
                    <a:pt x="206" y="267"/>
                  </a:cubicBezTo>
                  <a:cubicBezTo>
                    <a:pt x="206" y="267"/>
                    <a:pt x="201" y="266"/>
                    <a:pt x="201" y="268"/>
                  </a:cubicBezTo>
                  <a:cubicBezTo>
                    <a:pt x="202" y="268"/>
                    <a:pt x="202" y="268"/>
                    <a:pt x="202" y="267"/>
                  </a:cubicBezTo>
                  <a:close/>
                  <a:moveTo>
                    <a:pt x="209" y="266"/>
                  </a:moveTo>
                  <a:cubicBezTo>
                    <a:pt x="209" y="266"/>
                    <a:pt x="208" y="266"/>
                    <a:pt x="208" y="266"/>
                  </a:cubicBezTo>
                  <a:cubicBezTo>
                    <a:pt x="207" y="267"/>
                    <a:pt x="209" y="266"/>
                    <a:pt x="209" y="266"/>
                  </a:cubicBezTo>
                  <a:close/>
                  <a:moveTo>
                    <a:pt x="270" y="415"/>
                  </a:moveTo>
                  <a:cubicBezTo>
                    <a:pt x="267" y="416"/>
                    <a:pt x="263" y="417"/>
                    <a:pt x="260" y="417"/>
                  </a:cubicBezTo>
                  <a:cubicBezTo>
                    <a:pt x="259" y="417"/>
                    <a:pt x="259" y="417"/>
                    <a:pt x="258" y="416"/>
                  </a:cubicBezTo>
                  <a:cubicBezTo>
                    <a:pt x="258" y="416"/>
                    <a:pt x="256" y="415"/>
                    <a:pt x="256" y="415"/>
                  </a:cubicBezTo>
                  <a:cubicBezTo>
                    <a:pt x="253" y="415"/>
                    <a:pt x="254" y="418"/>
                    <a:pt x="252" y="416"/>
                  </a:cubicBezTo>
                  <a:cubicBezTo>
                    <a:pt x="250" y="417"/>
                    <a:pt x="249" y="419"/>
                    <a:pt x="252" y="421"/>
                  </a:cubicBezTo>
                  <a:cubicBezTo>
                    <a:pt x="253" y="421"/>
                    <a:pt x="255" y="422"/>
                    <a:pt x="256" y="423"/>
                  </a:cubicBezTo>
                  <a:cubicBezTo>
                    <a:pt x="258" y="423"/>
                    <a:pt x="259" y="424"/>
                    <a:pt x="260" y="425"/>
                  </a:cubicBezTo>
                  <a:cubicBezTo>
                    <a:pt x="262" y="426"/>
                    <a:pt x="264" y="427"/>
                    <a:pt x="266" y="428"/>
                  </a:cubicBezTo>
                  <a:cubicBezTo>
                    <a:pt x="269" y="429"/>
                    <a:pt x="268" y="427"/>
                    <a:pt x="270" y="425"/>
                  </a:cubicBezTo>
                  <a:cubicBezTo>
                    <a:pt x="269" y="424"/>
                    <a:pt x="269" y="423"/>
                    <a:pt x="268" y="423"/>
                  </a:cubicBezTo>
                  <a:cubicBezTo>
                    <a:pt x="268" y="420"/>
                    <a:pt x="270" y="419"/>
                    <a:pt x="270" y="417"/>
                  </a:cubicBezTo>
                  <a:cubicBezTo>
                    <a:pt x="271" y="417"/>
                    <a:pt x="271" y="416"/>
                    <a:pt x="271" y="415"/>
                  </a:cubicBezTo>
                  <a:cubicBezTo>
                    <a:pt x="271" y="415"/>
                    <a:pt x="270" y="415"/>
                    <a:pt x="270" y="415"/>
                  </a:cubicBezTo>
                  <a:close/>
                  <a:moveTo>
                    <a:pt x="231" y="392"/>
                  </a:moveTo>
                  <a:cubicBezTo>
                    <a:pt x="231" y="392"/>
                    <a:pt x="231" y="392"/>
                    <a:pt x="231" y="392"/>
                  </a:cubicBezTo>
                  <a:cubicBezTo>
                    <a:pt x="231" y="391"/>
                    <a:pt x="231" y="391"/>
                    <a:pt x="231" y="391"/>
                  </a:cubicBezTo>
                  <a:cubicBezTo>
                    <a:pt x="230" y="391"/>
                    <a:pt x="231" y="390"/>
                    <a:pt x="230" y="390"/>
                  </a:cubicBezTo>
                  <a:cubicBezTo>
                    <a:pt x="230" y="390"/>
                    <a:pt x="231" y="389"/>
                    <a:pt x="230" y="389"/>
                  </a:cubicBezTo>
                  <a:cubicBezTo>
                    <a:pt x="230" y="389"/>
                    <a:pt x="229" y="389"/>
                    <a:pt x="229" y="389"/>
                  </a:cubicBezTo>
                  <a:cubicBezTo>
                    <a:pt x="228" y="387"/>
                    <a:pt x="226" y="393"/>
                    <a:pt x="225" y="391"/>
                  </a:cubicBezTo>
                  <a:cubicBezTo>
                    <a:pt x="224" y="392"/>
                    <a:pt x="223" y="393"/>
                    <a:pt x="222" y="392"/>
                  </a:cubicBezTo>
                  <a:cubicBezTo>
                    <a:pt x="221" y="391"/>
                    <a:pt x="223" y="391"/>
                    <a:pt x="222" y="390"/>
                  </a:cubicBezTo>
                  <a:cubicBezTo>
                    <a:pt x="221" y="390"/>
                    <a:pt x="221" y="394"/>
                    <a:pt x="221" y="395"/>
                  </a:cubicBezTo>
                  <a:cubicBezTo>
                    <a:pt x="222" y="393"/>
                    <a:pt x="223" y="397"/>
                    <a:pt x="223" y="397"/>
                  </a:cubicBezTo>
                  <a:cubicBezTo>
                    <a:pt x="223" y="398"/>
                    <a:pt x="222" y="400"/>
                    <a:pt x="223" y="401"/>
                  </a:cubicBezTo>
                  <a:cubicBezTo>
                    <a:pt x="224" y="401"/>
                    <a:pt x="224" y="401"/>
                    <a:pt x="224" y="401"/>
                  </a:cubicBezTo>
                  <a:cubicBezTo>
                    <a:pt x="224" y="402"/>
                    <a:pt x="224" y="402"/>
                    <a:pt x="223" y="402"/>
                  </a:cubicBezTo>
                  <a:cubicBezTo>
                    <a:pt x="223" y="402"/>
                    <a:pt x="223" y="402"/>
                    <a:pt x="223" y="402"/>
                  </a:cubicBezTo>
                  <a:cubicBezTo>
                    <a:pt x="223" y="403"/>
                    <a:pt x="222" y="405"/>
                    <a:pt x="223" y="406"/>
                  </a:cubicBezTo>
                  <a:cubicBezTo>
                    <a:pt x="223" y="407"/>
                    <a:pt x="224" y="410"/>
                    <a:pt x="225" y="410"/>
                  </a:cubicBezTo>
                  <a:cubicBezTo>
                    <a:pt x="225" y="409"/>
                    <a:pt x="225" y="410"/>
                    <a:pt x="226" y="409"/>
                  </a:cubicBezTo>
                  <a:cubicBezTo>
                    <a:pt x="227" y="409"/>
                    <a:pt x="227" y="407"/>
                    <a:pt x="227" y="406"/>
                  </a:cubicBezTo>
                  <a:cubicBezTo>
                    <a:pt x="228" y="406"/>
                    <a:pt x="228" y="407"/>
                    <a:pt x="228" y="407"/>
                  </a:cubicBezTo>
                  <a:cubicBezTo>
                    <a:pt x="229" y="407"/>
                    <a:pt x="230" y="408"/>
                    <a:pt x="231" y="407"/>
                  </a:cubicBezTo>
                  <a:cubicBezTo>
                    <a:pt x="231" y="406"/>
                    <a:pt x="231" y="404"/>
                    <a:pt x="231" y="403"/>
                  </a:cubicBezTo>
                  <a:cubicBezTo>
                    <a:pt x="231" y="402"/>
                    <a:pt x="231" y="400"/>
                    <a:pt x="231" y="399"/>
                  </a:cubicBezTo>
                  <a:cubicBezTo>
                    <a:pt x="231" y="398"/>
                    <a:pt x="232" y="397"/>
                    <a:pt x="232" y="396"/>
                  </a:cubicBezTo>
                  <a:cubicBezTo>
                    <a:pt x="233" y="395"/>
                    <a:pt x="232" y="393"/>
                    <a:pt x="231" y="392"/>
                  </a:cubicBezTo>
                  <a:close/>
                  <a:moveTo>
                    <a:pt x="270" y="417"/>
                  </a:moveTo>
                  <a:cubicBezTo>
                    <a:pt x="270" y="417"/>
                    <a:pt x="271" y="417"/>
                    <a:pt x="270" y="417"/>
                  </a:cubicBezTo>
                  <a:close/>
                  <a:moveTo>
                    <a:pt x="103" y="288"/>
                  </a:moveTo>
                  <a:cubicBezTo>
                    <a:pt x="104" y="289"/>
                    <a:pt x="105" y="288"/>
                    <a:pt x="106" y="288"/>
                  </a:cubicBezTo>
                  <a:cubicBezTo>
                    <a:pt x="106" y="288"/>
                    <a:pt x="108" y="287"/>
                    <a:pt x="108" y="287"/>
                  </a:cubicBezTo>
                  <a:cubicBezTo>
                    <a:pt x="109" y="287"/>
                    <a:pt x="109" y="286"/>
                    <a:pt x="110" y="286"/>
                  </a:cubicBezTo>
                  <a:cubicBezTo>
                    <a:pt x="110" y="286"/>
                    <a:pt x="110" y="284"/>
                    <a:pt x="110" y="284"/>
                  </a:cubicBezTo>
                  <a:cubicBezTo>
                    <a:pt x="111" y="284"/>
                    <a:pt x="111" y="285"/>
                    <a:pt x="112" y="284"/>
                  </a:cubicBezTo>
                  <a:cubicBezTo>
                    <a:pt x="113" y="284"/>
                    <a:pt x="115" y="283"/>
                    <a:pt x="115" y="283"/>
                  </a:cubicBezTo>
                  <a:cubicBezTo>
                    <a:pt x="116" y="282"/>
                    <a:pt x="115" y="282"/>
                    <a:pt x="116" y="281"/>
                  </a:cubicBezTo>
                  <a:cubicBezTo>
                    <a:pt x="116" y="281"/>
                    <a:pt x="117" y="281"/>
                    <a:pt x="117" y="281"/>
                  </a:cubicBezTo>
                  <a:cubicBezTo>
                    <a:pt x="119" y="280"/>
                    <a:pt x="118" y="281"/>
                    <a:pt x="119" y="280"/>
                  </a:cubicBezTo>
                  <a:cubicBezTo>
                    <a:pt x="120" y="281"/>
                    <a:pt x="120" y="281"/>
                    <a:pt x="121" y="281"/>
                  </a:cubicBezTo>
                  <a:cubicBezTo>
                    <a:pt x="122" y="281"/>
                    <a:pt x="123" y="281"/>
                    <a:pt x="123" y="281"/>
                  </a:cubicBezTo>
                  <a:cubicBezTo>
                    <a:pt x="124" y="280"/>
                    <a:pt x="122" y="280"/>
                    <a:pt x="123" y="279"/>
                  </a:cubicBezTo>
                  <a:cubicBezTo>
                    <a:pt x="124" y="279"/>
                    <a:pt x="125" y="275"/>
                    <a:pt x="125" y="275"/>
                  </a:cubicBezTo>
                  <a:cubicBezTo>
                    <a:pt x="126" y="272"/>
                    <a:pt x="126" y="272"/>
                    <a:pt x="125" y="269"/>
                  </a:cubicBezTo>
                  <a:cubicBezTo>
                    <a:pt x="125" y="268"/>
                    <a:pt x="125" y="267"/>
                    <a:pt x="125" y="266"/>
                  </a:cubicBezTo>
                  <a:cubicBezTo>
                    <a:pt x="125" y="266"/>
                    <a:pt x="125" y="266"/>
                    <a:pt x="125" y="265"/>
                  </a:cubicBezTo>
                  <a:cubicBezTo>
                    <a:pt x="125" y="265"/>
                    <a:pt x="125" y="264"/>
                    <a:pt x="124" y="264"/>
                  </a:cubicBezTo>
                  <a:cubicBezTo>
                    <a:pt x="124" y="264"/>
                    <a:pt x="123" y="262"/>
                    <a:pt x="123" y="261"/>
                  </a:cubicBezTo>
                  <a:cubicBezTo>
                    <a:pt x="123" y="260"/>
                    <a:pt x="124" y="261"/>
                    <a:pt x="125" y="261"/>
                  </a:cubicBezTo>
                  <a:cubicBezTo>
                    <a:pt x="125" y="260"/>
                    <a:pt x="124" y="260"/>
                    <a:pt x="124" y="259"/>
                  </a:cubicBezTo>
                  <a:cubicBezTo>
                    <a:pt x="124" y="259"/>
                    <a:pt x="124" y="259"/>
                    <a:pt x="124" y="259"/>
                  </a:cubicBezTo>
                  <a:cubicBezTo>
                    <a:pt x="124" y="259"/>
                    <a:pt x="124" y="259"/>
                    <a:pt x="125" y="260"/>
                  </a:cubicBezTo>
                  <a:cubicBezTo>
                    <a:pt x="125" y="260"/>
                    <a:pt x="125" y="260"/>
                    <a:pt x="125" y="260"/>
                  </a:cubicBezTo>
                  <a:cubicBezTo>
                    <a:pt x="126" y="260"/>
                    <a:pt x="126" y="260"/>
                    <a:pt x="126" y="260"/>
                  </a:cubicBezTo>
                  <a:cubicBezTo>
                    <a:pt x="127" y="259"/>
                    <a:pt x="127" y="258"/>
                    <a:pt x="129" y="258"/>
                  </a:cubicBezTo>
                  <a:cubicBezTo>
                    <a:pt x="129" y="258"/>
                    <a:pt x="129" y="258"/>
                    <a:pt x="129" y="258"/>
                  </a:cubicBezTo>
                  <a:cubicBezTo>
                    <a:pt x="129" y="257"/>
                    <a:pt x="129" y="257"/>
                    <a:pt x="129" y="257"/>
                  </a:cubicBezTo>
                  <a:cubicBezTo>
                    <a:pt x="130" y="257"/>
                    <a:pt x="130" y="257"/>
                    <a:pt x="130" y="257"/>
                  </a:cubicBezTo>
                  <a:cubicBezTo>
                    <a:pt x="129" y="256"/>
                    <a:pt x="129" y="256"/>
                    <a:pt x="129" y="256"/>
                  </a:cubicBezTo>
                  <a:cubicBezTo>
                    <a:pt x="128" y="257"/>
                    <a:pt x="128" y="257"/>
                    <a:pt x="128" y="257"/>
                  </a:cubicBezTo>
                  <a:cubicBezTo>
                    <a:pt x="129" y="256"/>
                    <a:pt x="129" y="255"/>
                    <a:pt x="129" y="255"/>
                  </a:cubicBezTo>
                  <a:cubicBezTo>
                    <a:pt x="128" y="254"/>
                    <a:pt x="128" y="254"/>
                    <a:pt x="128" y="254"/>
                  </a:cubicBezTo>
                  <a:cubicBezTo>
                    <a:pt x="129" y="254"/>
                    <a:pt x="129" y="254"/>
                    <a:pt x="129" y="254"/>
                  </a:cubicBezTo>
                  <a:cubicBezTo>
                    <a:pt x="129" y="254"/>
                    <a:pt x="129" y="254"/>
                    <a:pt x="129" y="254"/>
                  </a:cubicBezTo>
                  <a:cubicBezTo>
                    <a:pt x="129" y="255"/>
                    <a:pt x="129" y="255"/>
                    <a:pt x="129" y="255"/>
                  </a:cubicBezTo>
                  <a:cubicBezTo>
                    <a:pt x="130" y="255"/>
                    <a:pt x="130" y="255"/>
                    <a:pt x="130" y="255"/>
                  </a:cubicBezTo>
                  <a:cubicBezTo>
                    <a:pt x="129" y="256"/>
                    <a:pt x="129" y="256"/>
                    <a:pt x="129" y="256"/>
                  </a:cubicBezTo>
                  <a:cubicBezTo>
                    <a:pt x="130" y="256"/>
                    <a:pt x="130" y="257"/>
                    <a:pt x="130" y="257"/>
                  </a:cubicBezTo>
                  <a:cubicBezTo>
                    <a:pt x="131" y="256"/>
                    <a:pt x="130" y="255"/>
                    <a:pt x="130" y="254"/>
                  </a:cubicBezTo>
                  <a:cubicBezTo>
                    <a:pt x="130" y="254"/>
                    <a:pt x="130" y="254"/>
                    <a:pt x="130" y="254"/>
                  </a:cubicBezTo>
                  <a:cubicBezTo>
                    <a:pt x="130" y="253"/>
                    <a:pt x="130" y="253"/>
                    <a:pt x="130" y="253"/>
                  </a:cubicBezTo>
                  <a:cubicBezTo>
                    <a:pt x="129" y="253"/>
                    <a:pt x="129" y="253"/>
                    <a:pt x="129" y="253"/>
                  </a:cubicBezTo>
                  <a:cubicBezTo>
                    <a:pt x="129" y="253"/>
                    <a:pt x="129" y="253"/>
                    <a:pt x="129" y="253"/>
                  </a:cubicBezTo>
                  <a:cubicBezTo>
                    <a:pt x="128" y="253"/>
                    <a:pt x="128" y="253"/>
                    <a:pt x="128" y="253"/>
                  </a:cubicBezTo>
                  <a:cubicBezTo>
                    <a:pt x="128" y="253"/>
                    <a:pt x="128" y="253"/>
                    <a:pt x="128" y="253"/>
                  </a:cubicBezTo>
                  <a:cubicBezTo>
                    <a:pt x="127" y="254"/>
                    <a:pt x="127" y="254"/>
                    <a:pt x="127" y="254"/>
                  </a:cubicBezTo>
                  <a:cubicBezTo>
                    <a:pt x="127" y="253"/>
                    <a:pt x="127" y="253"/>
                    <a:pt x="127" y="253"/>
                  </a:cubicBezTo>
                  <a:cubicBezTo>
                    <a:pt x="128" y="253"/>
                    <a:pt x="128" y="253"/>
                    <a:pt x="128" y="253"/>
                  </a:cubicBezTo>
                  <a:cubicBezTo>
                    <a:pt x="128" y="252"/>
                    <a:pt x="128" y="252"/>
                    <a:pt x="128" y="252"/>
                  </a:cubicBezTo>
                  <a:cubicBezTo>
                    <a:pt x="129" y="252"/>
                    <a:pt x="129" y="252"/>
                    <a:pt x="129" y="252"/>
                  </a:cubicBezTo>
                  <a:cubicBezTo>
                    <a:pt x="129" y="251"/>
                    <a:pt x="129" y="251"/>
                    <a:pt x="129" y="251"/>
                  </a:cubicBezTo>
                  <a:cubicBezTo>
                    <a:pt x="128" y="251"/>
                    <a:pt x="128" y="251"/>
                    <a:pt x="128" y="251"/>
                  </a:cubicBezTo>
                  <a:cubicBezTo>
                    <a:pt x="128" y="251"/>
                    <a:pt x="128" y="251"/>
                    <a:pt x="128" y="251"/>
                  </a:cubicBezTo>
                  <a:cubicBezTo>
                    <a:pt x="128" y="251"/>
                    <a:pt x="128" y="251"/>
                    <a:pt x="128" y="251"/>
                  </a:cubicBezTo>
                  <a:cubicBezTo>
                    <a:pt x="128" y="251"/>
                    <a:pt x="128" y="250"/>
                    <a:pt x="127" y="249"/>
                  </a:cubicBezTo>
                  <a:cubicBezTo>
                    <a:pt x="127" y="249"/>
                    <a:pt x="127" y="249"/>
                    <a:pt x="127" y="249"/>
                  </a:cubicBezTo>
                  <a:cubicBezTo>
                    <a:pt x="127" y="248"/>
                    <a:pt x="127" y="248"/>
                    <a:pt x="127" y="248"/>
                  </a:cubicBezTo>
                  <a:cubicBezTo>
                    <a:pt x="126" y="248"/>
                    <a:pt x="126" y="248"/>
                    <a:pt x="126" y="248"/>
                  </a:cubicBezTo>
                  <a:cubicBezTo>
                    <a:pt x="126" y="247"/>
                    <a:pt x="126" y="247"/>
                    <a:pt x="126" y="247"/>
                  </a:cubicBezTo>
                  <a:cubicBezTo>
                    <a:pt x="126" y="247"/>
                    <a:pt x="126" y="247"/>
                    <a:pt x="126" y="247"/>
                  </a:cubicBezTo>
                  <a:cubicBezTo>
                    <a:pt x="126" y="246"/>
                    <a:pt x="126" y="246"/>
                    <a:pt x="126" y="246"/>
                  </a:cubicBezTo>
                  <a:cubicBezTo>
                    <a:pt x="125" y="247"/>
                    <a:pt x="125" y="247"/>
                    <a:pt x="125" y="247"/>
                  </a:cubicBezTo>
                  <a:cubicBezTo>
                    <a:pt x="124" y="246"/>
                    <a:pt x="124" y="246"/>
                    <a:pt x="124" y="246"/>
                  </a:cubicBezTo>
                  <a:cubicBezTo>
                    <a:pt x="124" y="246"/>
                    <a:pt x="124" y="246"/>
                    <a:pt x="124" y="246"/>
                  </a:cubicBezTo>
                  <a:cubicBezTo>
                    <a:pt x="123" y="246"/>
                    <a:pt x="123" y="246"/>
                    <a:pt x="123" y="246"/>
                  </a:cubicBezTo>
                  <a:cubicBezTo>
                    <a:pt x="123" y="246"/>
                    <a:pt x="123" y="246"/>
                    <a:pt x="123" y="246"/>
                  </a:cubicBezTo>
                  <a:cubicBezTo>
                    <a:pt x="122" y="246"/>
                    <a:pt x="122" y="246"/>
                    <a:pt x="122" y="246"/>
                  </a:cubicBezTo>
                  <a:cubicBezTo>
                    <a:pt x="121" y="247"/>
                    <a:pt x="121" y="247"/>
                    <a:pt x="121" y="247"/>
                  </a:cubicBezTo>
                  <a:cubicBezTo>
                    <a:pt x="121" y="247"/>
                    <a:pt x="121" y="247"/>
                    <a:pt x="121" y="247"/>
                  </a:cubicBezTo>
                  <a:cubicBezTo>
                    <a:pt x="120" y="247"/>
                    <a:pt x="120" y="247"/>
                    <a:pt x="120" y="246"/>
                  </a:cubicBezTo>
                  <a:cubicBezTo>
                    <a:pt x="120" y="247"/>
                    <a:pt x="120" y="247"/>
                    <a:pt x="120" y="248"/>
                  </a:cubicBezTo>
                  <a:cubicBezTo>
                    <a:pt x="119" y="248"/>
                    <a:pt x="119" y="248"/>
                    <a:pt x="119" y="248"/>
                  </a:cubicBezTo>
                  <a:cubicBezTo>
                    <a:pt x="118" y="248"/>
                    <a:pt x="118" y="248"/>
                    <a:pt x="118" y="248"/>
                  </a:cubicBezTo>
                  <a:cubicBezTo>
                    <a:pt x="118" y="247"/>
                    <a:pt x="119" y="247"/>
                    <a:pt x="119" y="246"/>
                  </a:cubicBezTo>
                  <a:cubicBezTo>
                    <a:pt x="119" y="246"/>
                    <a:pt x="117" y="244"/>
                    <a:pt x="117" y="245"/>
                  </a:cubicBezTo>
                  <a:cubicBezTo>
                    <a:pt x="117" y="245"/>
                    <a:pt x="117" y="245"/>
                    <a:pt x="117" y="245"/>
                  </a:cubicBezTo>
                  <a:cubicBezTo>
                    <a:pt x="117" y="246"/>
                    <a:pt x="116" y="245"/>
                    <a:pt x="116" y="246"/>
                  </a:cubicBezTo>
                  <a:cubicBezTo>
                    <a:pt x="115" y="246"/>
                    <a:pt x="116" y="247"/>
                    <a:pt x="116" y="247"/>
                  </a:cubicBezTo>
                  <a:cubicBezTo>
                    <a:pt x="116" y="247"/>
                    <a:pt x="116" y="250"/>
                    <a:pt x="115" y="249"/>
                  </a:cubicBezTo>
                  <a:cubicBezTo>
                    <a:pt x="115" y="249"/>
                    <a:pt x="115" y="247"/>
                    <a:pt x="115" y="246"/>
                  </a:cubicBezTo>
                  <a:cubicBezTo>
                    <a:pt x="114" y="244"/>
                    <a:pt x="115" y="247"/>
                    <a:pt x="115" y="247"/>
                  </a:cubicBezTo>
                  <a:cubicBezTo>
                    <a:pt x="114" y="247"/>
                    <a:pt x="114" y="247"/>
                    <a:pt x="114" y="247"/>
                  </a:cubicBezTo>
                  <a:cubicBezTo>
                    <a:pt x="113" y="247"/>
                    <a:pt x="112" y="247"/>
                    <a:pt x="111" y="247"/>
                  </a:cubicBezTo>
                  <a:cubicBezTo>
                    <a:pt x="111" y="246"/>
                    <a:pt x="109" y="248"/>
                    <a:pt x="109" y="249"/>
                  </a:cubicBezTo>
                  <a:cubicBezTo>
                    <a:pt x="110" y="249"/>
                    <a:pt x="110" y="250"/>
                    <a:pt x="110" y="250"/>
                  </a:cubicBezTo>
                  <a:cubicBezTo>
                    <a:pt x="108" y="250"/>
                    <a:pt x="110" y="251"/>
                    <a:pt x="109" y="252"/>
                  </a:cubicBezTo>
                  <a:cubicBezTo>
                    <a:pt x="109" y="252"/>
                    <a:pt x="106" y="251"/>
                    <a:pt x="107" y="253"/>
                  </a:cubicBezTo>
                  <a:cubicBezTo>
                    <a:pt x="108" y="253"/>
                    <a:pt x="110" y="253"/>
                    <a:pt x="111" y="253"/>
                  </a:cubicBezTo>
                  <a:cubicBezTo>
                    <a:pt x="112" y="254"/>
                    <a:pt x="109" y="255"/>
                    <a:pt x="109" y="256"/>
                  </a:cubicBezTo>
                  <a:cubicBezTo>
                    <a:pt x="108" y="256"/>
                    <a:pt x="109" y="258"/>
                    <a:pt x="109" y="258"/>
                  </a:cubicBezTo>
                  <a:cubicBezTo>
                    <a:pt x="108" y="258"/>
                    <a:pt x="107" y="257"/>
                    <a:pt x="106" y="257"/>
                  </a:cubicBezTo>
                  <a:cubicBezTo>
                    <a:pt x="105" y="257"/>
                    <a:pt x="106" y="258"/>
                    <a:pt x="105" y="259"/>
                  </a:cubicBezTo>
                  <a:cubicBezTo>
                    <a:pt x="104" y="257"/>
                    <a:pt x="104" y="257"/>
                    <a:pt x="103" y="257"/>
                  </a:cubicBezTo>
                  <a:cubicBezTo>
                    <a:pt x="102" y="257"/>
                    <a:pt x="100" y="256"/>
                    <a:pt x="100" y="257"/>
                  </a:cubicBezTo>
                  <a:cubicBezTo>
                    <a:pt x="101" y="257"/>
                    <a:pt x="101" y="257"/>
                    <a:pt x="101" y="257"/>
                  </a:cubicBezTo>
                  <a:cubicBezTo>
                    <a:pt x="100" y="257"/>
                    <a:pt x="98" y="256"/>
                    <a:pt x="98" y="258"/>
                  </a:cubicBezTo>
                  <a:cubicBezTo>
                    <a:pt x="99" y="258"/>
                    <a:pt x="99" y="258"/>
                    <a:pt x="99" y="258"/>
                  </a:cubicBezTo>
                  <a:cubicBezTo>
                    <a:pt x="101" y="259"/>
                    <a:pt x="99" y="261"/>
                    <a:pt x="100" y="262"/>
                  </a:cubicBezTo>
                  <a:cubicBezTo>
                    <a:pt x="100" y="262"/>
                    <a:pt x="103" y="261"/>
                    <a:pt x="101" y="263"/>
                  </a:cubicBezTo>
                  <a:cubicBezTo>
                    <a:pt x="101" y="263"/>
                    <a:pt x="98" y="263"/>
                    <a:pt x="100" y="264"/>
                  </a:cubicBezTo>
                  <a:cubicBezTo>
                    <a:pt x="100" y="264"/>
                    <a:pt x="100" y="265"/>
                    <a:pt x="100" y="265"/>
                  </a:cubicBezTo>
                  <a:cubicBezTo>
                    <a:pt x="101" y="265"/>
                    <a:pt x="101" y="265"/>
                    <a:pt x="101" y="265"/>
                  </a:cubicBezTo>
                  <a:cubicBezTo>
                    <a:pt x="99" y="266"/>
                    <a:pt x="98" y="265"/>
                    <a:pt x="98" y="267"/>
                  </a:cubicBezTo>
                  <a:cubicBezTo>
                    <a:pt x="98" y="267"/>
                    <a:pt x="99" y="267"/>
                    <a:pt x="99" y="267"/>
                  </a:cubicBezTo>
                  <a:cubicBezTo>
                    <a:pt x="99" y="268"/>
                    <a:pt x="99" y="267"/>
                    <a:pt x="100" y="267"/>
                  </a:cubicBezTo>
                  <a:cubicBezTo>
                    <a:pt x="100" y="267"/>
                    <a:pt x="100" y="268"/>
                    <a:pt x="100" y="268"/>
                  </a:cubicBezTo>
                  <a:cubicBezTo>
                    <a:pt x="101" y="268"/>
                    <a:pt x="101" y="267"/>
                    <a:pt x="101" y="267"/>
                  </a:cubicBezTo>
                  <a:cubicBezTo>
                    <a:pt x="102" y="268"/>
                    <a:pt x="102" y="268"/>
                    <a:pt x="102" y="268"/>
                  </a:cubicBezTo>
                  <a:cubicBezTo>
                    <a:pt x="102" y="268"/>
                    <a:pt x="103" y="269"/>
                    <a:pt x="103" y="269"/>
                  </a:cubicBezTo>
                  <a:cubicBezTo>
                    <a:pt x="104" y="269"/>
                    <a:pt x="105" y="269"/>
                    <a:pt x="106" y="269"/>
                  </a:cubicBezTo>
                  <a:cubicBezTo>
                    <a:pt x="106" y="269"/>
                    <a:pt x="106" y="269"/>
                    <a:pt x="106" y="269"/>
                  </a:cubicBezTo>
                  <a:cubicBezTo>
                    <a:pt x="107" y="269"/>
                    <a:pt x="104" y="271"/>
                    <a:pt x="104" y="270"/>
                  </a:cubicBezTo>
                  <a:cubicBezTo>
                    <a:pt x="104" y="270"/>
                    <a:pt x="103" y="272"/>
                    <a:pt x="103" y="272"/>
                  </a:cubicBezTo>
                  <a:cubicBezTo>
                    <a:pt x="103" y="272"/>
                    <a:pt x="103" y="272"/>
                    <a:pt x="102" y="272"/>
                  </a:cubicBezTo>
                  <a:cubicBezTo>
                    <a:pt x="104" y="274"/>
                    <a:pt x="100" y="276"/>
                    <a:pt x="99" y="277"/>
                  </a:cubicBezTo>
                  <a:cubicBezTo>
                    <a:pt x="101" y="277"/>
                    <a:pt x="100" y="276"/>
                    <a:pt x="101" y="276"/>
                  </a:cubicBezTo>
                  <a:cubicBezTo>
                    <a:pt x="101" y="276"/>
                    <a:pt x="103" y="276"/>
                    <a:pt x="103" y="276"/>
                  </a:cubicBezTo>
                  <a:cubicBezTo>
                    <a:pt x="103" y="276"/>
                    <a:pt x="106" y="275"/>
                    <a:pt x="106" y="274"/>
                  </a:cubicBezTo>
                  <a:cubicBezTo>
                    <a:pt x="106" y="275"/>
                    <a:pt x="106" y="275"/>
                    <a:pt x="107" y="276"/>
                  </a:cubicBezTo>
                  <a:cubicBezTo>
                    <a:pt x="105" y="276"/>
                    <a:pt x="103" y="276"/>
                    <a:pt x="102" y="277"/>
                  </a:cubicBezTo>
                  <a:cubicBezTo>
                    <a:pt x="102" y="277"/>
                    <a:pt x="99" y="278"/>
                    <a:pt x="100" y="278"/>
                  </a:cubicBezTo>
                  <a:cubicBezTo>
                    <a:pt x="99" y="279"/>
                    <a:pt x="100" y="279"/>
                    <a:pt x="100" y="280"/>
                  </a:cubicBezTo>
                  <a:cubicBezTo>
                    <a:pt x="99" y="280"/>
                    <a:pt x="100" y="280"/>
                    <a:pt x="99" y="280"/>
                  </a:cubicBezTo>
                  <a:cubicBezTo>
                    <a:pt x="98" y="280"/>
                    <a:pt x="98" y="280"/>
                    <a:pt x="98" y="280"/>
                  </a:cubicBezTo>
                  <a:cubicBezTo>
                    <a:pt x="97" y="280"/>
                    <a:pt x="95" y="281"/>
                    <a:pt x="96" y="282"/>
                  </a:cubicBezTo>
                  <a:cubicBezTo>
                    <a:pt x="97" y="282"/>
                    <a:pt x="99" y="281"/>
                    <a:pt x="100" y="281"/>
                  </a:cubicBezTo>
                  <a:cubicBezTo>
                    <a:pt x="99" y="282"/>
                    <a:pt x="96" y="283"/>
                    <a:pt x="97" y="285"/>
                  </a:cubicBezTo>
                  <a:cubicBezTo>
                    <a:pt x="98" y="285"/>
                    <a:pt x="98" y="285"/>
                    <a:pt x="98" y="285"/>
                  </a:cubicBezTo>
                  <a:cubicBezTo>
                    <a:pt x="99" y="286"/>
                    <a:pt x="100" y="284"/>
                    <a:pt x="101" y="284"/>
                  </a:cubicBezTo>
                  <a:cubicBezTo>
                    <a:pt x="101" y="285"/>
                    <a:pt x="98" y="286"/>
                    <a:pt x="98" y="287"/>
                  </a:cubicBezTo>
                  <a:cubicBezTo>
                    <a:pt x="99" y="287"/>
                    <a:pt x="103" y="286"/>
                    <a:pt x="103" y="286"/>
                  </a:cubicBezTo>
                  <a:cubicBezTo>
                    <a:pt x="103" y="287"/>
                    <a:pt x="101" y="286"/>
                    <a:pt x="101" y="287"/>
                  </a:cubicBezTo>
                  <a:cubicBezTo>
                    <a:pt x="101" y="287"/>
                    <a:pt x="101" y="287"/>
                    <a:pt x="102" y="287"/>
                  </a:cubicBezTo>
                  <a:cubicBezTo>
                    <a:pt x="101" y="287"/>
                    <a:pt x="100" y="288"/>
                    <a:pt x="100" y="289"/>
                  </a:cubicBezTo>
                  <a:cubicBezTo>
                    <a:pt x="100" y="289"/>
                    <a:pt x="102" y="288"/>
                    <a:pt x="103" y="288"/>
                  </a:cubicBezTo>
                  <a:close/>
                  <a:moveTo>
                    <a:pt x="113" y="251"/>
                  </a:moveTo>
                  <a:cubicBezTo>
                    <a:pt x="113" y="252"/>
                    <a:pt x="113" y="252"/>
                    <a:pt x="113" y="252"/>
                  </a:cubicBezTo>
                  <a:cubicBezTo>
                    <a:pt x="113" y="252"/>
                    <a:pt x="113" y="252"/>
                    <a:pt x="113" y="252"/>
                  </a:cubicBezTo>
                  <a:cubicBezTo>
                    <a:pt x="113" y="252"/>
                    <a:pt x="113" y="252"/>
                    <a:pt x="113" y="252"/>
                  </a:cubicBezTo>
                  <a:lnTo>
                    <a:pt x="113" y="251"/>
                  </a:lnTo>
                  <a:close/>
                  <a:moveTo>
                    <a:pt x="122" y="240"/>
                  </a:moveTo>
                  <a:cubicBezTo>
                    <a:pt x="122" y="240"/>
                    <a:pt x="122" y="240"/>
                    <a:pt x="122" y="240"/>
                  </a:cubicBezTo>
                  <a:cubicBezTo>
                    <a:pt x="123" y="240"/>
                    <a:pt x="123" y="240"/>
                    <a:pt x="123" y="240"/>
                  </a:cubicBezTo>
                  <a:cubicBezTo>
                    <a:pt x="123" y="240"/>
                    <a:pt x="123" y="240"/>
                    <a:pt x="123" y="240"/>
                  </a:cubicBezTo>
                  <a:cubicBezTo>
                    <a:pt x="124" y="239"/>
                    <a:pt x="124" y="239"/>
                    <a:pt x="124" y="239"/>
                  </a:cubicBezTo>
                  <a:cubicBezTo>
                    <a:pt x="124" y="238"/>
                    <a:pt x="124" y="238"/>
                    <a:pt x="124" y="238"/>
                  </a:cubicBezTo>
                  <a:cubicBezTo>
                    <a:pt x="124" y="238"/>
                    <a:pt x="124" y="238"/>
                    <a:pt x="124" y="238"/>
                  </a:cubicBezTo>
                  <a:cubicBezTo>
                    <a:pt x="124" y="237"/>
                    <a:pt x="123" y="237"/>
                    <a:pt x="123" y="236"/>
                  </a:cubicBezTo>
                  <a:cubicBezTo>
                    <a:pt x="123" y="236"/>
                    <a:pt x="122" y="237"/>
                    <a:pt x="122" y="237"/>
                  </a:cubicBezTo>
                  <a:cubicBezTo>
                    <a:pt x="122" y="237"/>
                    <a:pt x="122" y="237"/>
                    <a:pt x="122" y="237"/>
                  </a:cubicBezTo>
                  <a:cubicBezTo>
                    <a:pt x="121" y="237"/>
                    <a:pt x="121" y="237"/>
                    <a:pt x="121" y="237"/>
                  </a:cubicBezTo>
                  <a:cubicBezTo>
                    <a:pt x="121" y="238"/>
                    <a:pt x="121" y="238"/>
                    <a:pt x="121" y="238"/>
                  </a:cubicBezTo>
                  <a:cubicBezTo>
                    <a:pt x="121" y="238"/>
                    <a:pt x="121" y="238"/>
                    <a:pt x="121" y="238"/>
                  </a:cubicBezTo>
                  <a:cubicBezTo>
                    <a:pt x="121" y="238"/>
                    <a:pt x="121" y="238"/>
                    <a:pt x="121" y="238"/>
                  </a:cubicBezTo>
                  <a:cubicBezTo>
                    <a:pt x="121" y="239"/>
                    <a:pt x="121" y="239"/>
                    <a:pt x="121" y="239"/>
                  </a:cubicBezTo>
                  <a:cubicBezTo>
                    <a:pt x="121" y="239"/>
                    <a:pt x="121" y="239"/>
                    <a:pt x="121" y="239"/>
                  </a:cubicBezTo>
                  <a:cubicBezTo>
                    <a:pt x="121" y="239"/>
                    <a:pt x="122" y="238"/>
                    <a:pt x="122" y="238"/>
                  </a:cubicBezTo>
                  <a:cubicBezTo>
                    <a:pt x="122" y="238"/>
                    <a:pt x="122" y="238"/>
                    <a:pt x="122" y="238"/>
                  </a:cubicBezTo>
                  <a:cubicBezTo>
                    <a:pt x="122" y="238"/>
                    <a:pt x="122" y="238"/>
                    <a:pt x="122" y="238"/>
                  </a:cubicBezTo>
                  <a:cubicBezTo>
                    <a:pt x="122" y="239"/>
                    <a:pt x="122" y="239"/>
                    <a:pt x="122" y="239"/>
                  </a:cubicBezTo>
                  <a:cubicBezTo>
                    <a:pt x="122" y="240"/>
                    <a:pt x="122" y="240"/>
                    <a:pt x="122" y="240"/>
                  </a:cubicBezTo>
                  <a:close/>
                  <a:moveTo>
                    <a:pt x="121" y="228"/>
                  </a:moveTo>
                  <a:cubicBezTo>
                    <a:pt x="122" y="227"/>
                    <a:pt x="122" y="227"/>
                    <a:pt x="122" y="227"/>
                  </a:cubicBezTo>
                  <a:cubicBezTo>
                    <a:pt x="121" y="227"/>
                    <a:pt x="121" y="227"/>
                    <a:pt x="121" y="227"/>
                  </a:cubicBezTo>
                  <a:cubicBezTo>
                    <a:pt x="121" y="228"/>
                    <a:pt x="121" y="228"/>
                    <a:pt x="121" y="228"/>
                  </a:cubicBezTo>
                  <a:cubicBezTo>
                    <a:pt x="120" y="228"/>
                    <a:pt x="120" y="228"/>
                    <a:pt x="120" y="228"/>
                  </a:cubicBezTo>
                  <a:cubicBezTo>
                    <a:pt x="120" y="228"/>
                    <a:pt x="120" y="228"/>
                    <a:pt x="120" y="228"/>
                  </a:cubicBezTo>
                  <a:cubicBezTo>
                    <a:pt x="120" y="229"/>
                    <a:pt x="120" y="229"/>
                    <a:pt x="120" y="229"/>
                  </a:cubicBezTo>
                  <a:cubicBezTo>
                    <a:pt x="121" y="228"/>
                    <a:pt x="121" y="228"/>
                    <a:pt x="121" y="228"/>
                  </a:cubicBezTo>
                  <a:close/>
                  <a:moveTo>
                    <a:pt x="130" y="238"/>
                  </a:moveTo>
                  <a:cubicBezTo>
                    <a:pt x="131" y="239"/>
                    <a:pt x="131" y="239"/>
                    <a:pt x="131" y="239"/>
                  </a:cubicBezTo>
                  <a:cubicBezTo>
                    <a:pt x="131" y="238"/>
                    <a:pt x="131" y="238"/>
                    <a:pt x="131" y="237"/>
                  </a:cubicBezTo>
                  <a:cubicBezTo>
                    <a:pt x="130" y="237"/>
                    <a:pt x="130" y="237"/>
                    <a:pt x="130" y="237"/>
                  </a:cubicBezTo>
                  <a:cubicBezTo>
                    <a:pt x="130" y="237"/>
                    <a:pt x="130" y="237"/>
                    <a:pt x="130" y="237"/>
                  </a:cubicBezTo>
                  <a:cubicBezTo>
                    <a:pt x="130" y="237"/>
                    <a:pt x="130" y="237"/>
                    <a:pt x="130" y="237"/>
                  </a:cubicBezTo>
                  <a:cubicBezTo>
                    <a:pt x="130" y="237"/>
                    <a:pt x="130" y="237"/>
                    <a:pt x="130" y="237"/>
                  </a:cubicBezTo>
                  <a:lnTo>
                    <a:pt x="130" y="238"/>
                  </a:lnTo>
                  <a:close/>
                  <a:moveTo>
                    <a:pt x="126" y="229"/>
                  </a:moveTo>
                  <a:cubicBezTo>
                    <a:pt x="125" y="229"/>
                    <a:pt x="125" y="229"/>
                    <a:pt x="125" y="229"/>
                  </a:cubicBezTo>
                  <a:cubicBezTo>
                    <a:pt x="124" y="228"/>
                    <a:pt x="124" y="228"/>
                    <a:pt x="124" y="228"/>
                  </a:cubicBezTo>
                  <a:cubicBezTo>
                    <a:pt x="124" y="228"/>
                    <a:pt x="124" y="228"/>
                    <a:pt x="124" y="228"/>
                  </a:cubicBezTo>
                  <a:cubicBezTo>
                    <a:pt x="123" y="228"/>
                    <a:pt x="123" y="228"/>
                    <a:pt x="123" y="228"/>
                  </a:cubicBezTo>
                  <a:cubicBezTo>
                    <a:pt x="123" y="228"/>
                    <a:pt x="123" y="228"/>
                    <a:pt x="123" y="228"/>
                  </a:cubicBezTo>
                  <a:cubicBezTo>
                    <a:pt x="122" y="228"/>
                    <a:pt x="122" y="228"/>
                    <a:pt x="122" y="228"/>
                  </a:cubicBezTo>
                  <a:cubicBezTo>
                    <a:pt x="123" y="229"/>
                    <a:pt x="123" y="229"/>
                    <a:pt x="123" y="229"/>
                  </a:cubicBezTo>
                  <a:cubicBezTo>
                    <a:pt x="122" y="229"/>
                    <a:pt x="122" y="229"/>
                    <a:pt x="122" y="229"/>
                  </a:cubicBezTo>
                  <a:cubicBezTo>
                    <a:pt x="123" y="229"/>
                    <a:pt x="123" y="229"/>
                    <a:pt x="123" y="229"/>
                  </a:cubicBezTo>
                  <a:cubicBezTo>
                    <a:pt x="123" y="229"/>
                    <a:pt x="123" y="229"/>
                    <a:pt x="123" y="229"/>
                  </a:cubicBezTo>
                  <a:cubicBezTo>
                    <a:pt x="124" y="230"/>
                    <a:pt x="124" y="230"/>
                    <a:pt x="124" y="230"/>
                  </a:cubicBezTo>
                  <a:cubicBezTo>
                    <a:pt x="124" y="230"/>
                    <a:pt x="124" y="230"/>
                    <a:pt x="124" y="230"/>
                  </a:cubicBezTo>
                  <a:cubicBezTo>
                    <a:pt x="124" y="230"/>
                    <a:pt x="124" y="230"/>
                    <a:pt x="124" y="230"/>
                  </a:cubicBezTo>
                  <a:cubicBezTo>
                    <a:pt x="124" y="230"/>
                    <a:pt x="124" y="230"/>
                    <a:pt x="124" y="230"/>
                  </a:cubicBezTo>
                  <a:cubicBezTo>
                    <a:pt x="123" y="231"/>
                    <a:pt x="123" y="231"/>
                    <a:pt x="123" y="231"/>
                  </a:cubicBezTo>
                  <a:cubicBezTo>
                    <a:pt x="123" y="231"/>
                    <a:pt x="123" y="231"/>
                    <a:pt x="123" y="231"/>
                  </a:cubicBezTo>
                  <a:cubicBezTo>
                    <a:pt x="124" y="231"/>
                    <a:pt x="124" y="231"/>
                    <a:pt x="124" y="231"/>
                  </a:cubicBezTo>
                  <a:cubicBezTo>
                    <a:pt x="124" y="231"/>
                    <a:pt x="123" y="232"/>
                    <a:pt x="123" y="232"/>
                  </a:cubicBezTo>
                  <a:cubicBezTo>
                    <a:pt x="123" y="231"/>
                    <a:pt x="123" y="231"/>
                    <a:pt x="123" y="231"/>
                  </a:cubicBezTo>
                  <a:cubicBezTo>
                    <a:pt x="122" y="232"/>
                    <a:pt x="122" y="232"/>
                    <a:pt x="122" y="232"/>
                  </a:cubicBezTo>
                  <a:cubicBezTo>
                    <a:pt x="122" y="232"/>
                    <a:pt x="122" y="232"/>
                    <a:pt x="122" y="232"/>
                  </a:cubicBezTo>
                  <a:cubicBezTo>
                    <a:pt x="123" y="232"/>
                    <a:pt x="123" y="232"/>
                    <a:pt x="123" y="232"/>
                  </a:cubicBezTo>
                  <a:cubicBezTo>
                    <a:pt x="123" y="232"/>
                    <a:pt x="123" y="232"/>
                    <a:pt x="123" y="232"/>
                  </a:cubicBezTo>
                  <a:cubicBezTo>
                    <a:pt x="123" y="232"/>
                    <a:pt x="123" y="232"/>
                    <a:pt x="123" y="232"/>
                  </a:cubicBezTo>
                  <a:cubicBezTo>
                    <a:pt x="125" y="232"/>
                    <a:pt x="125" y="232"/>
                    <a:pt x="125" y="232"/>
                  </a:cubicBezTo>
                  <a:cubicBezTo>
                    <a:pt x="126" y="232"/>
                    <a:pt x="126" y="232"/>
                    <a:pt x="126" y="232"/>
                  </a:cubicBezTo>
                  <a:cubicBezTo>
                    <a:pt x="127" y="231"/>
                    <a:pt x="127" y="231"/>
                    <a:pt x="127" y="231"/>
                  </a:cubicBezTo>
                  <a:cubicBezTo>
                    <a:pt x="126" y="231"/>
                    <a:pt x="126" y="231"/>
                    <a:pt x="126" y="231"/>
                  </a:cubicBezTo>
                  <a:cubicBezTo>
                    <a:pt x="126" y="231"/>
                    <a:pt x="126" y="231"/>
                    <a:pt x="126" y="231"/>
                  </a:cubicBezTo>
                  <a:cubicBezTo>
                    <a:pt x="127" y="231"/>
                    <a:pt x="127" y="231"/>
                    <a:pt x="127" y="231"/>
                  </a:cubicBezTo>
                  <a:cubicBezTo>
                    <a:pt x="127" y="231"/>
                    <a:pt x="127" y="231"/>
                    <a:pt x="127" y="231"/>
                  </a:cubicBezTo>
                  <a:cubicBezTo>
                    <a:pt x="126" y="230"/>
                    <a:pt x="126" y="230"/>
                    <a:pt x="126" y="230"/>
                  </a:cubicBezTo>
                  <a:lnTo>
                    <a:pt x="126" y="229"/>
                  </a:lnTo>
                  <a:close/>
                  <a:moveTo>
                    <a:pt x="174" y="288"/>
                  </a:moveTo>
                  <a:cubicBezTo>
                    <a:pt x="173" y="288"/>
                    <a:pt x="173" y="288"/>
                    <a:pt x="173" y="288"/>
                  </a:cubicBezTo>
                  <a:cubicBezTo>
                    <a:pt x="174" y="289"/>
                    <a:pt x="174" y="289"/>
                    <a:pt x="174" y="289"/>
                  </a:cubicBezTo>
                  <a:cubicBezTo>
                    <a:pt x="175" y="289"/>
                    <a:pt x="175" y="289"/>
                    <a:pt x="175" y="289"/>
                  </a:cubicBezTo>
                  <a:cubicBezTo>
                    <a:pt x="175" y="288"/>
                    <a:pt x="175" y="288"/>
                    <a:pt x="175" y="288"/>
                  </a:cubicBezTo>
                  <a:lnTo>
                    <a:pt x="174" y="288"/>
                  </a:lnTo>
                  <a:close/>
                  <a:moveTo>
                    <a:pt x="180" y="278"/>
                  </a:moveTo>
                  <a:cubicBezTo>
                    <a:pt x="180" y="279"/>
                    <a:pt x="180" y="277"/>
                    <a:pt x="180" y="278"/>
                  </a:cubicBezTo>
                  <a:close/>
                  <a:moveTo>
                    <a:pt x="126" y="220"/>
                  </a:moveTo>
                  <a:cubicBezTo>
                    <a:pt x="127" y="220"/>
                    <a:pt x="127" y="220"/>
                    <a:pt x="127" y="220"/>
                  </a:cubicBezTo>
                  <a:cubicBezTo>
                    <a:pt x="128" y="219"/>
                    <a:pt x="128" y="219"/>
                    <a:pt x="128" y="219"/>
                  </a:cubicBezTo>
                  <a:cubicBezTo>
                    <a:pt x="127" y="220"/>
                    <a:pt x="127" y="220"/>
                    <a:pt x="127" y="220"/>
                  </a:cubicBezTo>
                  <a:cubicBezTo>
                    <a:pt x="128" y="220"/>
                    <a:pt x="128" y="220"/>
                    <a:pt x="128" y="220"/>
                  </a:cubicBezTo>
                  <a:cubicBezTo>
                    <a:pt x="128" y="220"/>
                    <a:pt x="127" y="220"/>
                    <a:pt x="127" y="220"/>
                  </a:cubicBezTo>
                  <a:cubicBezTo>
                    <a:pt x="127" y="221"/>
                    <a:pt x="127" y="221"/>
                    <a:pt x="127" y="221"/>
                  </a:cubicBezTo>
                  <a:cubicBezTo>
                    <a:pt x="128" y="221"/>
                    <a:pt x="128" y="221"/>
                    <a:pt x="128" y="221"/>
                  </a:cubicBezTo>
                  <a:cubicBezTo>
                    <a:pt x="129" y="220"/>
                    <a:pt x="129" y="220"/>
                    <a:pt x="129" y="220"/>
                  </a:cubicBezTo>
                  <a:cubicBezTo>
                    <a:pt x="128" y="221"/>
                    <a:pt x="128" y="221"/>
                    <a:pt x="128" y="221"/>
                  </a:cubicBezTo>
                  <a:cubicBezTo>
                    <a:pt x="129" y="221"/>
                    <a:pt x="129" y="221"/>
                    <a:pt x="129" y="221"/>
                  </a:cubicBezTo>
                  <a:cubicBezTo>
                    <a:pt x="128" y="221"/>
                    <a:pt x="128" y="221"/>
                    <a:pt x="128" y="221"/>
                  </a:cubicBezTo>
                  <a:cubicBezTo>
                    <a:pt x="127" y="221"/>
                    <a:pt x="127" y="221"/>
                    <a:pt x="127" y="221"/>
                  </a:cubicBezTo>
                  <a:cubicBezTo>
                    <a:pt x="127" y="221"/>
                    <a:pt x="127" y="221"/>
                    <a:pt x="127" y="221"/>
                  </a:cubicBezTo>
                  <a:cubicBezTo>
                    <a:pt x="127" y="222"/>
                    <a:pt x="127" y="222"/>
                    <a:pt x="127" y="222"/>
                  </a:cubicBezTo>
                  <a:cubicBezTo>
                    <a:pt x="127" y="222"/>
                    <a:pt x="127" y="222"/>
                    <a:pt x="127" y="222"/>
                  </a:cubicBezTo>
                  <a:cubicBezTo>
                    <a:pt x="128" y="222"/>
                    <a:pt x="128" y="222"/>
                    <a:pt x="128" y="222"/>
                  </a:cubicBezTo>
                  <a:cubicBezTo>
                    <a:pt x="128" y="223"/>
                    <a:pt x="128" y="223"/>
                    <a:pt x="128" y="223"/>
                  </a:cubicBezTo>
                  <a:cubicBezTo>
                    <a:pt x="129" y="223"/>
                    <a:pt x="129" y="223"/>
                    <a:pt x="129" y="223"/>
                  </a:cubicBezTo>
                  <a:cubicBezTo>
                    <a:pt x="129" y="223"/>
                    <a:pt x="129" y="223"/>
                    <a:pt x="129" y="223"/>
                  </a:cubicBezTo>
                  <a:cubicBezTo>
                    <a:pt x="128" y="223"/>
                    <a:pt x="128" y="223"/>
                    <a:pt x="128" y="223"/>
                  </a:cubicBezTo>
                  <a:cubicBezTo>
                    <a:pt x="127" y="222"/>
                    <a:pt x="127" y="222"/>
                    <a:pt x="127" y="222"/>
                  </a:cubicBezTo>
                  <a:cubicBezTo>
                    <a:pt x="127" y="222"/>
                    <a:pt x="127" y="222"/>
                    <a:pt x="127" y="222"/>
                  </a:cubicBezTo>
                  <a:cubicBezTo>
                    <a:pt x="126" y="223"/>
                    <a:pt x="126" y="223"/>
                    <a:pt x="126" y="223"/>
                  </a:cubicBezTo>
                  <a:cubicBezTo>
                    <a:pt x="127" y="223"/>
                    <a:pt x="127" y="223"/>
                    <a:pt x="127" y="223"/>
                  </a:cubicBezTo>
                  <a:cubicBezTo>
                    <a:pt x="127" y="224"/>
                    <a:pt x="127" y="224"/>
                    <a:pt x="127" y="224"/>
                  </a:cubicBezTo>
                  <a:cubicBezTo>
                    <a:pt x="127" y="224"/>
                    <a:pt x="127" y="224"/>
                    <a:pt x="127" y="224"/>
                  </a:cubicBezTo>
                  <a:cubicBezTo>
                    <a:pt x="127" y="224"/>
                    <a:pt x="127" y="224"/>
                    <a:pt x="127" y="224"/>
                  </a:cubicBezTo>
                  <a:cubicBezTo>
                    <a:pt x="127" y="224"/>
                    <a:pt x="127" y="224"/>
                    <a:pt x="127" y="224"/>
                  </a:cubicBezTo>
                  <a:cubicBezTo>
                    <a:pt x="126" y="224"/>
                    <a:pt x="126" y="224"/>
                    <a:pt x="126" y="224"/>
                  </a:cubicBezTo>
                  <a:cubicBezTo>
                    <a:pt x="126" y="225"/>
                    <a:pt x="126" y="225"/>
                    <a:pt x="126" y="225"/>
                  </a:cubicBezTo>
                  <a:cubicBezTo>
                    <a:pt x="127" y="225"/>
                    <a:pt x="127" y="225"/>
                    <a:pt x="127" y="225"/>
                  </a:cubicBezTo>
                  <a:cubicBezTo>
                    <a:pt x="126" y="225"/>
                    <a:pt x="126" y="225"/>
                    <a:pt x="126" y="225"/>
                  </a:cubicBezTo>
                  <a:cubicBezTo>
                    <a:pt x="127" y="226"/>
                    <a:pt x="127" y="226"/>
                    <a:pt x="127" y="226"/>
                  </a:cubicBezTo>
                  <a:cubicBezTo>
                    <a:pt x="126" y="226"/>
                    <a:pt x="126" y="226"/>
                    <a:pt x="126" y="226"/>
                  </a:cubicBezTo>
                  <a:cubicBezTo>
                    <a:pt x="126" y="226"/>
                    <a:pt x="126" y="226"/>
                    <a:pt x="126" y="226"/>
                  </a:cubicBezTo>
                  <a:cubicBezTo>
                    <a:pt x="126" y="227"/>
                    <a:pt x="126" y="227"/>
                    <a:pt x="126" y="227"/>
                  </a:cubicBezTo>
                  <a:cubicBezTo>
                    <a:pt x="125" y="226"/>
                    <a:pt x="125" y="226"/>
                    <a:pt x="125" y="226"/>
                  </a:cubicBezTo>
                  <a:cubicBezTo>
                    <a:pt x="125" y="227"/>
                    <a:pt x="124" y="227"/>
                    <a:pt x="124" y="227"/>
                  </a:cubicBezTo>
                  <a:cubicBezTo>
                    <a:pt x="123" y="227"/>
                    <a:pt x="123" y="227"/>
                    <a:pt x="123" y="227"/>
                  </a:cubicBezTo>
                  <a:cubicBezTo>
                    <a:pt x="123" y="227"/>
                    <a:pt x="123" y="227"/>
                    <a:pt x="123" y="227"/>
                  </a:cubicBezTo>
                  <a:cubicBezTo>
                    <a:pt x="124" y="227"/>
                    <a:pt x="124" y="227"/>
                    <a:pt x="124" y="227"/>
                  </a:cubicBezTo>
                  <a:cubicBezTo>
                    <a:pt x="124" y="227"/>
                    <a:pt x="124" y="227"/>
                    <a:pt x="124" y="227"/>
                  </a:cubicBezTo>
                  <a:cubicBezTo>
                    <a:pt x="124" y="227"/>
                    <a:pt x="125" y="227"/>
                    <a:pt x="125" y="228"/>
                  </a:cubicBezTo>
                  <a:cubicBezTo>
                    <a:pt x="126" y="227"/>
                    <a:pt x="126" y="227"/>
                    <a:pt x="126" y="227"/>
                  </a:cubicBezTo>
                  <a:cubicBezTo>
                    <a:pt x="127" y="228"/>
                    <a:pt x="127" y="228"/>
                    <a:pt x="127" y="228"/>
                  </a:cubicBezTo>
                  <a:cubicBezTo>
                    <a:pt x="126" y="227"/>
                    <a:pt x="126" y="227"/>
                    <a:pt x="126" y="227"/>
                  </a:cubicBezTo>
                  <a:cubicBezTo>
                    <a:pt x="126" y="228"/>
                    <a:pt x="126" y="228"/>
                    <a:pt x="126" y="228"/>
                  </a:cubicBezTo>
                  <a:cubicBezTo>
                    <a:pt x="126" y="228"/>
                    <a:pt x="126" y="228"/>
                    <a:pt x="126" y="228"/>
                  </a:cubicBezTo>
                  <a:cubicBezTo>
                    <a:pt x="125" y="228"/>
                    <a:pt x="125" y="228"/>
                    <a:pt x="125" y="228"/>
                  </a:cubicBezTo>
                  <a:cubicBezTo>
                    <a:pt x="125" y="228"/>
                    <a:pt x="125" y="228"/>
                    <a:pt x="125" y="228"/>
                  </a:cubicBezTo>
                  <a:cubicBezTo>
                    <a:pt x="125" y="228"/>
                    <a:pt x="125" y="228"/>
                    <a:pt x="125" y="228"/>
                  </a:cubicBezTo>
                  <a:cubicBezTo>
                    <a:pt x="126" y="229"/>
                    <a:pt x="126" y="229"/>
                    <a:pt x="126" y="229"/>
                  </a:cubicBezTo>
                  <a:cubicBezTo>
                    <a:pt x="126" y="229"/>
                    <a:pt x="126" y="229"/>
                    <a:pt x="127" y="230"/>
                  </a:cubicBezTo>
                  <a:cubicBezTo>
                    <a:pt x="128" y="229"/>
                    <a:pt x="129" y="228"/>
                    <a:pt x="130" y="227"/>
                  </a:cubicBezTo>
                  <a:cubicBezTo>
                    <a:pt x="130" y="227"/>
                    <a:pt x="130" y="227"/>
                    <a:pt x="130" y="227"/>
                  </a:cubicBezTo>
                  <a:cubicBezTo>
                    <a:pt x="131" y="226"/>
                    <a:pt x="131" y="226"/>
                    <a:pt x="131" y="226"/>
                  </a:cubicBezTo>
                  <a:cubicBezTo>
                    <a:pt x="130" y="227"/>
                    <a:pt x="130" y="227"/>
                    <a:pt x="130" y="227"/>
                  </a:cubicBezTo>
                  <a:cubicBezTo>
                    <a:pt x="130" y="228"/>
                    <a:pt x="130" y="228"/>
                    <a:pt x="130" y="228"/>
                  </a:cubicBezTo>
                  <a:cubicBezTo>
                    <a:pt x="131" y="227"/>
                    <a:pt x="131" y="227"/>
                    <a:pt x="131" y="227"/>
                  </a:cubicBezTo>
                  <a:cubicBezTo>
                    <a:pt x="130" y="228"/>
                    <a:pt x="130" y="228"/>
                    <a:pt x="130" y="228"/>
                  </a:cubicBezTo>
                  <a:cubicBezTo>
                    <a:pt x="130" y="228"/>
                    <a:pt x="130" y="228"/>
                    <a:pt x="130" y="228"/>
                  </a:cubicBezTo>
                  <a:cubicBezTo>
                    <a:pt x="129" y="228"/>
                    <a:pt x="129" y="228"/>
                    <a:pt x="129" y="228"/>
                  </a:cubicBezTo>
                  <a:cubicBezTo>
                    <a:pt x="129" y="229"/>
                    <a:pt x="128" y="229"/>
                    <a:pt x="128" y="230"/>
                  </a:cubicBezTo>
                  <a:cubicBezTo>
                    <a:pt x="129" y="230"/>
                    <a:pt x="129" y="230"/>
                    <a:pt x="129" y="230"/>
                  </a:cubicBezTo>
                  <a:cubicBezTo>
                    <a:pt x="129" y="230"/>
                    <a:pt x="129" y="230"/>
                    <a:pt x="129" y="230"/>
                  </a:cubicBezTo>
                  <a:cubicBezTo>
                    <a:pt x="129" y="230"/>
                    <a:pt x="129" y="230"/>
                    <a:pt x="129" y="230"/>
                  </a:cubicBezTo>
                  <a:cubicBezTo>
                    <a:pt x="130" y="230"/>
                    <a:pt x="130" y="230"/>
                    <a:pt x="130" y="230"/>
                  </a:cubicBezTo>
                  <a:cubicBezTo>
                    <a:pt x="130" y="230"/>
                    <a:pt x="130" y="230"/>
                    <a:pt x="130" y="230"/>
                  </a:cubicBezTo>
                  <a:cubicBezTo>
                    <a:pt x="129" y="230"/>
                    <a:pt x="129" y="230"/>
                    <a:pt x="129" y="230"/>
                  </a:cubicBezTo>
                  <a:cubicBezTo>
                    <a:pt x="128" y="230"/>
                    <a:pt x="128" y="230"/>
                    <a:pt x="128" y="230"/>
                  </a:cubicBezTo>
                  <a:cubicBezTo>
                    <a:pt x="128" y="231"/>
                    <a:pt x="127" y="232"/>
                    <a:pt x="127" y="233"/>
                  </a:cubicBezTo>
                  <a:cubicBezTo>
                    <a:pt x="128" y="232"/>
                    <a:pt x="128" y="232"/>
                    <a:pt x="128" y="232"/>
                  </a:cubicBezTo>
                  <a:cubicBezTo>
                    <a:pt x="127" y="233"/>
                    <a:pt x="127" y="233"/>
                    <a:pt x="127" y="234"/>
                  </a:cubicBezTo>
                  <a:cubicBezTo>
                    <a:pt x="128" y="233"/>
                    <a:pt x="128" y="233"/>
                    <a:pt x="128" y="233"/>
                  </a:cubicBezTo>
                  <a:cubicBezTo>
                    <a:pt x="127" y="234"/>
                    <a:pt x="127" y="235"/>
                    <a:pt x="126" y="236"/>
                  </a:cubicBezTo>
                  <a:cubicBezTo>
                    <a:pt x="126" y="236"/>
                    <a:pt x="126" y="236"/>
                    <a:pt x="126" y="236"/>
                  </a:cubicBezTo>
                  <a:cubicBezTo>
                    <a:pt x="127" y="235"/>
                    <a:pt x="127" y="235"/>
                    <a:pt x="127" y="235"/>
                  </a:cubicBezTo>
                  <a:cubicBezTo>
                    <a:pt x="127" y="235"/>
                    <a:pt x="127" y="235"/>
                    <a:pt x="127" y="235"/>
                  </a:cubicBezTo>
                  <a:cubicBezTo>
                    <a:pt x="126" y="236"/>
                    <a:pt x="126" y="236"/>
                    <a:pt x="126" y="236"/>
                  </a:cubicBezTo>
                  <a:cubicBezTo>
                    <a:pt x="126" y="237"/>
                    <a:pt x="126" y="237"/>
                    <a:pt x="126" y="237"/>
                  </a:cubicBezTo>
                  <a:cubicBezTo>
                    <a:pt x="127" y="237"/>
                    <a:pt x="127" y="237"/>
                    <a:pt x="127" y="237"/>
                  </a:cubicBezTo>
                  <a:cubicBezTo>
                    <a:pt x="126" y="237"/>
                    <a:pt x="126" y="237"/>
                    <a:pt x="126" y="237"/>
                  </a:cubicBezTo>
                  <a:cubicBezTo>
                    <a:pt x="127" y="238"/>
                    <a:pt x="127" y="238"/>
                    <a:pt x="127" y="238"/>
                  </a:cubicBezTo>
                  <a:cubicBezTo>
                    <a:pt x="127" y="238"/>
                    <a:pt x="128" y="238"/>
                    <a:pt x="128" y="237"/>
                  </a:cubicBezTo>
                  <a:cubicBezTo>
                    <a:pt x="128" y="238"/>
                    <a:pt x="128" y="238"/>
                    <a:pt x="128" y="238"/>
                  </a:cubicBezTo>
                  <a:cubicBezTo>
                    <a:pt x="127" y="238"/>
                    <a:pt x="127" y="238"/>
                    <a:pt x="127" y="238"/>
                  </a:cubicBezTo>
                  <a:cubicBezTo>
                    <a:pt x="127" y="239"/>
                    <a:pt x="127" y="239"/>
                    <a:pt x="127" y="239"/>
                  </a:cubicBezTo>
                  <a:cubicBezTo>
                    <a:pt x="126" y="239"/>
                    <a:pt x="126" y="239"/>
                    <a:pt x="126" y="239"/>
                  </a:cubicBezTo>
                  <a:cubicBezTo>
                    <a:pt x="126" y="240"/>
                    <a:pt x="126" y="240"/>
                    <a:pt x="126" y="240"/>
                  </a:cubicBezTo>
                  <a:cubicBezTo>
                    <a:pt x="126" y="241"/>
                    <a:pt x="126" y="241"/>
                    <a:pt x="126" y="241"/>
                  </a:cubicBezTo>
                  <a:cubicBezTo>
                    <a:pt x="126" y="242"/>
                    <a:pt x="126" y="242"/>
                    <a:pt x="126" y="242"/>
                  </a:cubicBezTo>
                  <a:cubicBezTo>
                    <a:pt x="125" y="242"/>
                    <a:pt x="125" y="242"/>
                    <a:pt x="125" y="242"/>
                  </a:cubicBezTo>
                  <a:cubicBezTo>
                    <a:pt x="125" y="243"/>
                    <a:pt x="125" y="243"/>
                    <a:pt x="125" y="243"/>
                  </a:cubicBezTo>
                  <a:cubicBezTo>
                    <a:pt x="126" y="244"/>
                    <a:pt x="126" y="244"/>
                    <a:pt x="126" y="244"/>
                  </a:cubicBezTo>
                  <a:cubicBezTo>
                    <a:pt x="126" y="244"/>
                    <a:pt x="126" y="244"/>
                    <a:pt x="126" y="244"/>
                  </a:cubicBezTo>
                  <a:cubicBezTo>
                    <a:pt x="127" y="243"/>
                    <a:pt x="127" y="243"/>
                    <a:pt x="127" y="243"/>
                  </a:cubicBezTo>
                  <a:cubicBezTo>
                    <a:pt x="127" y="243"/>
                    <a:pt x="127" y="243"/>
                    <a:pt x="127" y="243"/>
                  </a:cubicBezTo>
                  <a:cubicBezTo>
                    <a:pt x="127" y="242"/>
                    <a:pt x="127" y="242"/>
                    <a:pt x="127" y="242"/>
                  </a:cubicBezTo>
                  <a:cubicBezTo>
                    <a:pt x="127" y="242"/>
                    <a:pt x="127" y="242"/>
                    <a:pt x="127" y="242"/>
                  </a:cubicBezTo>
                  <a:cubicBezTo>
                    <a:pt x="128" y="240"/>
                    <a:pt x="128" y="240"/>
                    <a:pt x="128" y="240"/>
                  </a:cubicBezTo>
                  <a:cubicBezTo>
                    <a:pt x="128" y="240"/>
                    <a:pt x="128" y="240"/>
                    <a:pt x="128" y="240"/>
                  </a:cubicBezTo>
                  <a:cubicBezTo>
                    <a:pt x="128" y="239"/>
                    <a:pt x="128" y="239"/>
                    <a:pt x="128" y="239"/>
                  </a:cubicBezTo>
                  <a:cubicBezTo>
                    <a:pt x="129" y="238"/>
                    <a:pt x="129" y="238"/>
                    <a:pt x="129" y="238"/>
                  </a:cubicBezTo>
                  <a:cubicBezTo>
                    <a:pt x="129" y="238"/>
                    <a:pt x="129" y="238"/>
                    <a:pt x="129" y="238"/>
                  </a:cubicBezTo>
                  <a:cubicBezTo>
                    <a:pt x="128" y="237"/>
                    <a:pt x="128" y="237"/>
                    <a:pt x="128" y="237"/>
                  </a:cubicBezTo>
                  <a:cubicBezTo>
                    <a:pt x="128" y="236"/>
                    <a:pt x="128" y="236"/>
                    <a:pt x="128" y="236"/>
                  </a:cubicBezTo>
                  <a:cubicBezTo>
                    <a:pt x="128" y="236"/>
                    <a:pt x="128" y="235"/>
                    <a:pt x="128" y="235"/>
                  </a:cubicBezTo>
                  <a:cubicBezTo>
                    <a:pt x="129" y="235"/>
                    <a:pt x="129" y="235"/>
                    <a:pt x="129" y="235"/>
                  </a:cubicBezTo>
                  <a:cubicBezTo>
                    <a:pt x="130" y="234"/>
                    <a:pt x="130" y="234"/>
                    <a:pt x="130" y="234"/>
                  </a:cubicBezTo>
                  <a:cubicBezTo>
                    <a:pt x="130" y="234"/>
                    <a:pt x="130" y="234"/>
                    <a:pt x="130" y="234"/>
                  </a:cubicBezTo>
                  <a:cubicBezTo>
                    <a:pt x="131" y="233"/>
                    <a:pt x="131" y="233"/>
                    <a:pt x="131" y="233"/>
                  </a:cubicBezTo>
                  <a:cubicBezTo>
                    <a:pt x="132" y="233"/>
                    <a:pt x="132" y="233"/>
                    <a:pt x="132" y="233"/>
                  </a:cubicBezTo>
                  <a:cubicBezTo>
                    <a:pt x="131" y="233"/>
                    <a:pt x="131" y="233"/>
                    <a:pt x="131" y="233"/>
                  </a:cubicBezTo>
                  <a:cubicBezTo>
                    <a:pt x="131" y="234"/>
                    <a:pt x="131" y="234"/>
                    <a:pt x="131" y="234"/>
                  </a:cubicBezTo>
                  <a:cubicBezTo>
                    <a:pt x="130" y="234"/>
                    <a:pt x="130" y="234"/>
                    <a:pt x="130" y="234"/>
                  </a:cubicBezTo>
                  <a:cubicBezTo>
                    <a:pt x="129" y="236"/>
                    <a:pt x="129" y="236"/>
                    <a:pt x="129" y="236"/>
                  </a:cubicBezTo>
                  <a:cubicBezTo>
                    <a:pt x="129" y="237"/>
                    <a:pt x="129" y="237"/>
                    <a:pt x="129" y="237"/>
                  </a:cubicBezTo>
                  <a:cubicBezTo>
                    <a:pt x="129" y="237"/>
                    <a:pt x="129" y="237"/>
                    <a:pt x="129" y="237"/>
                  </a:cubicBezTo>
                  <a:cubicBezTo>
                    <a:pt x="130" y="238"/>
                    <a:pt x="130" y="238"/>
                    <a:pt x="130" y="238"/>
                  </a:cubicBezTo>
                  <a:cubicBezTo>
                    <a:pt x="129" y="237"/>
                    <a:pt x="129" y="237"/>
                    <a:pt x="129" y="237"/>
                  </a:cubicBezTo>
                  <a:cubicBezTo>
                    <a:pt x="130" y="236"/>
                    <a:pt x="130" y="236"/>
                    <a:pt x="130" y="236"/>
                  </a:cubicBezTo>
                  <a:cubicBezTo>
                    <a:pt x="130" y="236"/>
                    <a:pt x="130" y="236"/>
                    <a:pt x="130" y="236"/>
                  </a:cubicBezTo>
                  <a:cubicBezTo>
                    <a:pt x="131" y="237"/>
                    <a:pt x="131" y="237"/>
                    <a:pt x="131" y="237"/>
                  </a:cubicBezTo>
                  <a:cubicBezTo>
                    <a:pt x="130" y="236"/>
                    <a:pt x="130" y="236"/>
                    <a:pt x="130" y="236"/>
                  </a:cubicBezTo>
                  <a:cubicBezTo>
                    <a:pt x="131" y="236"/>
                    <a:pt x="131" y="236"/>
                    <a:pt x="131" y="236"/>
                  </a:cubicBezTo>
                  <a:cubicBezTo>
                    <a:pt x="131" y="237"/>
                    <a:pt x="131" y="237"/>
                    <a:pt x="131" y="237"/>
                  </a:cubicBezTo>
                  <a:cubicBezTo>
                    <a:pt x="131" y="237"/>
                    <a:pt x="131" y="237"/>
                    <a:pt x="131" y="237"/>
                  </a:cubicBezTo>
                  <a:cubicBezTo>
                    <a:pt x="132" y="236"/>
                    <a:pt x="132" y="235"/>
                    <a:pt x="132" y="234"/>
                  </a:cubicBezTo>
                  <a:cubicBezTo>
                    <a:pt x="132" y="234"/>
                    <a:pt x="132" y="234"/>
                    <a:pt x="132" y="234"/>
                  </a:cubicBezTo>
                  <a:cubicBezTo>
                    <a:pt x="132" y="234"/>
                    <a:pt x="132" y="234"/>
                    <a:pt x="132" y="234"/>
                  </a:cubicBezTo>
                  <a:cubicBezTo>
                    <a:pt x="133" y="233"/>
                    <a:pt x="133" y="233"/>
                    <a:pt x="133" y="233"/>
                  </a:cubicBezTo>
                  <a:cubicBezTo>
                    <a:pt x="133" y="234"/>
                    <a:pt x="132" y="234"/>
                    <a:pt x="132" y="235"/>
                  </a:cubicBezTo>
                  <a:cubicBezTo>
                    <a:pt x="132" y="236"/>
                    <a:pt x="132" y="236"/>
                    <a:pt x="132" y="236"/>
                  </a:cubicBezTo>
                  <a:cubicBezTo>
                    <a:pt x="133" y="236"/>
                    <a:pt x="133" y="236"/>
                    <a:pt x="133" y="236"/>
                  </a:cubicBezTo>
                  <a:cubicBezTo>
                    <a:pt x="133" y="236"/>
                    <a:pt x="133" y="236"/>
                    <a:pt x="133" y="236"/>
                  </a:cubicBezTo>
                  <a:cubicBezTo>
                    <a:pt x="133" y="236"/>
                    <a:pt x="133" y="236"/>
                    <a:pt x="133" y="236"/>
                  </a:cubicBezTo>
                  <a:cubicBezTo>
                    <a:pt x="134" y="236"/>
                    <a:pt x="134" y="236"/>
                    <a:pt x="134" y="236"/>
                  </a:cubicBezTo>
                  <a:cubicBezTo>
                    <a:pt x="135" y="237"/>
                    <a:pt x="135" y="237"/>
                    <a:pt x="135" y="237"/>
                  </a:cubicBezTo>
                  <a:cubicBezTo>
                    <a:pt x="134" y="237"/>
                    <a:pt x="133" y="236"/>
                    <a:pt x="133" y="236"/>
                  </a:cubicBezTo>
                  <a:cubicBezTo>
                    <a:pt x="132" y="236"/>
                    <a:pt x="132" y="236"/>
                    <a:pt x="132" y="236"/>
                  </a:cubicBezTo>
                  <a:cubicBezTo>
                    <a:pt x="132" y="237"/>
                    <a:pt x="132" y="237"/>
                    <a:pt x="132" y="237"/>
                  </a:cubicBezTo>
                  <a:cubicBezTo>
                    <a:pt x="132" y="238"/>
                    <a:pt x="132" y="238"/>
                    <a:pt x="132" y="238"/>
                  </a:cubicBezTo>
                  <a:cubicBezTo>
                    <a:pt x="132" y="239"/>
                    <a:pt x="132" y="239"/>
                    <a:pt x="132" y="239"/>
                  </a:cubicBezTo>
                  <a:cubicBezTo>
                    <a:pt x="132" y="240"/>
                    <a:pt x="132" y="240"/>
                    <a:pt x="132" y="240"/>
                  </a:cubicBezTo>
                  <a:cubicBezTo>
                    <a:pt x="132" y="240"/>
                    <a:pt x="132" y="240"/>
                    <a:pt x="132" y="240"/>
                  </a:cubicBezTo>
                  <a:cubicBezTo>
                    <a:pt x="133" y="240"/>
                    <a:pt x="133" y="240"/>
                    <a:pt x="133" y="240"/>
                  </a:cubicBezTo>
                  <a:cubicBezTo>
                    <a:pt x="133" y="241"/>
                    <a:pt x="133" y="241"/>
                    <a:pt x="133" y="241"/>
                  </a:cubicBezTo>
                  <a:cubicBezTo>
                    <a:pt x="133" y="241"/>
                    <a:pt x="133" y="241"/>
                    <a:pt x="133" y="241"/>
                  </a:cubicBezTo>
                  <a:cubicBezTo>
                    <a:pt x="134" y="242"/>
                    <a:pt x="134" y="242"/>
                    <a:pt x="134" y="242"/>
                  </a:cubicBezTo>
                  <a:cubicBezTo>
                    <a:pt x="133" y="242"/>
                    <a:pt x="133" y="242"/>
                    <a:pt x="133" y="242"/>
                  </a:cubicBezTo>
                  <a:cubicBezTo>
                    <a:pt x="133" y="242"/>
                    <a:pt x="133" y="242"/>
                    <a:pt x="133" y="242"/>
                  </a:cubicBezTo>
                  <a:cubicBezTo>
                    <a:pt x="133" y="243"/>
                    <a:pt x="133" y="243"/>
                    <a:pt x="133" y="243"/>
                  </a:cubicBezTo>
                  <a:cubicBezTo>
                    <a:pt x="132" y="243"/>
                    <a:pt x="132" y="243"/>
                    <a:pt x="132" y="243"/>
                  </a:cubicBezTo>
                  <a:cubicBezTo>
                    <a:pt x="132" y="244"/>
                    <a:pt x="132" y="245"/>
                    <a:pt x="131" y="246"/>
                  </a:cubicBezTo>
                  <a:cubicBezTo>
                    <a:pt x="130" y="246"/>
                    <a:pt x="130" y="247"/>
                    <a:pt x="131" y="248"/>
                  </a:cubicBezTo>
                  <a:cubicBezTo>
                    <a:pt x="131" y="248"/>
                    <a:pt x="131" y="248"/>
                    <a:pt x="131" y="248"/>
                  </a:cubicBezTo>
                  <a:cubicBezTo>
                    <a:pt x="130" y="248"/>
                    <a:pt x="130" y="248"/>
                    <a:pt x="130" y="248"/>
                  </a:cubicBezTo>
                  <a:cubicBezTo>
                    <a:pt x="130" y="248"/>
                    <a:pt x="130" y="248"/>
                    <a:pt x="130" y="248"/>
                  </a:cubicBezTo>
                  <a:cubicBezTo>
                    <a:pt x="130" y="247"/>
                    <a:pt x="130" y="247"/>
                    <a:pt x="130" y="247"/>
                  </a:cubicBezTo>
                  <a:cubicBezTo>
                    <a:pt x="130" y="247"/>
                    <a:pt x="130" y="247"/>
                    <a:pt x="130" y="247"/>
                  </a:cubicBezTo>
                  <a:cubicBezTo>
                    <a:pt x="130" y="248"/>
                    <a:pt x="130" y="248"/>
                    <a:pt x="130" y="248"/>
                  </a:cubicBezTo>
                  <a:cubicBezTo>
                    <a:pt x="130" y="249"/>
                    <a:pt x="130" y="250"/>
                    <a:pt x="131" y="250"/>
                  </a:cubicBezTo>
                  <a:cubicBezTo>
                    <a:pt x="131" y="251"/>
                    <a:pt x="131" y="251"/>
                    <a:pt x="131" y="251"/>
                  </a:cubicBezTo>
                  <a:cubicBezTo>
                    <a:pt x="132" y="252"/>
                    <a:pt x="132" y="252"/>
                    <a:pt x="132" y="252"/>
                  </a:cubicBezTo>
                  <a:cubicBezTo>
                    <a:pt x="132" y="251"/>
                    <a:pt x="132" y="251"/>
                    <a:pt x="132" y="251"/>
                  </a:cubicBezTo>
                  <a:cubicBezTo>
                    <a:pt x="131" y="251"/>
                    <a:pt x="131" y="251"/>
                    <a:pt x="131" y="251"/>
                  </a:cubicBezTo>
                  <a:cubicBezTo>
                    <a:pt x="131" y="249"/>
                    <a:pt x="131" y="249"/>
                    <a:pt x="131" y="249"/>
                  </a:cubicBezTo>
                  <a:cubicBezTo>
                    <a:pt x="132" y="249"/>
                    <a:pt x="132" y="249"/>
                    <a:pt x="132" y="249"/>
                  </a:cubicBezTo>
                  <a:cubicBezTo>
                    <a:pt x="132" y="249"/>
                    <a:pt x="132" y="249"/>
                    <a:pt x="132" y="249"/>
                  </a:cubicBezTo>
                  <a:cubicBezTo>
                    <a:pt x="132" y="249"/>
                    <a:pt x="132" y="249"/>
                    <a:pt x="132" y="249"/>
                  </a:cubicBezTo>
                  <a:cubicBezTo>
                    <a:pt x="134" y="250"/>
                    <a:pt x="134" y="250"/>
                    <a:pt x="134" y="250"/>
                  </a:cubicBezTo>
                  <a:cubicBezTo>
                    <a:pt x="134" y="251"/>
                    <a:pt x="134" y="251"/>
                    <a:pt x="134" y="251"/>
                  </a:cubicBezTo>
                  <a:cubicBezTo>
                    <a:pt x="135" y="251"/>
                    <a:pt x="135" y="251"/>
                    <a:pt x="135" y="251"/>
                  </a:cubicBezTo>
                  <a:cubicBezTo>
                    <a:pt x="135" y="251"/>
                    <a:pt x="135" y="251"/>
                    <a:pt x="135" y="251"/>
                  </a:cubicBezTo>
                  <a:cubicBezTo>
                    <a:pt x="135" y="250"/>
                    <a:pt x="135" y="250"/>
                    <a:pt x="135" y="250"/>
                  </a:cubicBezTo>
                  <a:cubicBezTo>
                    <a:pt x="135" y="249"/>
                    <a:pt x="135" y="249"/>
                    <a:pt x="135" y="249"/>
                  </a:cubicBezTo>
                  <a:cubicBezTo>
                    <a:pt x="135" y="249"/>
                    <a:pt x="135" y="249"/>
                    <a:pt x="135" y="249"/>
                  </a:cubicBezTo>
                  <a:cubicBezTo>
                    <a:pt x="135" y="248"/>
                    <a:pt x="135" y="248"/>
                    <a:pt x="135" y="248"/>
                  </a:cubicBezTo>
                  <a:cubicBezTo>
                    <a:pt x="135" y="249"/>
                    <a:pt x="135" y="249"/>
                    <a:pt x="135" y="249"/>
                  </a:cubicBezTo>
                  <a:cubicBezTo>
                    <a:pt x="136" y="249"/>
                    <a:pt x="136" y="249"/>
                    <a:pt x="136" y="249"/>
                  </a:cubicBezTo>
                  <a:cubicBezTo>
                    <a:pt x="136" y="249"/>
                    <a:pt x="136" y="249"/>
                    <a:pt x="136" y="249"/>
                  </a:cubicBezTo>
                  <a:cubicBezTo>
                    <a:pt x="136" y="249"/>
                    <a:pt x="136" y="249"/>
                    <a:pt x="136" y="249"/>
                  </a:cubicBezTo>
                  <a:cubicBezTo>
                    <a:pt x="137" y="250"/>
                    <a:pt x="137" y="250"/>
                    <a:pt x="137" y="250"/>
                  </a:cubicBezTo>
                  <a:cubicBezTo>
                    <a:pt x="137" y="250"/>
                    <a:pt x="137" y="250"/>
                    <a:pt x="137" y="250"/>
                  </a:cubicBezTo>
                  <a:cubicBezTo>
                    <a:pt x="137" y="249"/>
                    <a:pt x="137" y="249"/>
                    <a:pt x="137" y="249"/>
                  </a:cubicBezTo>
                  <a:cubicBezTo>
                    <a:pt x="137" y="250"/>
                    <a:pt x="137" y="250"/>
                    <a:pt x="137" y="250"/>
                  </a:cubicBezTo>
                  <a:cubicBezTo>
                    <a:pt x="138" y="250"/>
                    <a:pt x="138" y="250"/>
                    <a:pt x="138" y="250"/>
                  </a:cubicBezTo>
                  <a:cubicBezTo>
                    <a:pt x="139" y="249"/>
                    <a:pt x="139" y="249"/>
                    <a:pt x="139" y="249"/>
                  </a:cubicBezTo>
                  <a:cubicBezTo>
                    <a:pt x="139" y="249"/>
                    <a:pt x="139" y="249"/>
                    <a:pt x="139" y="249"/>
                  </a:cubicBezTo>
                  <a:cubicBezTo>
                    <a:pt x="140" y="249"/>
                    <a:pt x="140" y="249"/>
                    <a:pt x="140" y="249"/>
                  </a:cubicBezTo>
                  <a:cubicBezTo>
                    <a:pt x="140" y="249"/>
                    <a:pt x="140" y="249"/>
                    <a:pt x="140" y="249"/>
                  </a:cubicBezTo>
                  <a:cubicBezTo>
                    <a:pt x="141" y="249"/>
                    <a:pt x="141" y="249"/>
                    <a:pt x="141" y="249"/>
                  </a:cubicBezTo>
                  <a:cubicBezTo>
                    <a:pt x="141" y="249"/>
                    <a:pt x="141" y="249"/>
                    <a:pt x="141" y="249"/>
                  </a:cubicBezTo>
                  <a:cubicBezTo>
                    <a:pt x="141" y="247"/>
                    <a:pt x="141" y="247"/>
                    <a:pt x="141" y="247"/>
                  </a:cubicBezTo>
                  <a:cubicBezTo>
                    <a:pt x="141" y="248"/>
                    <a:pt x="141" y="248"/>
                    <a:pt x="141" y="248"/>
                  </a:cubicBezTo>
                  <a:cubicBezTo>
                    <a:pt x="142" y="248"/>
                    <a:pt x="143" y="248"/>
                    <a:pt x="144" y="248"/>
                  </a:cubicBezTo>
                  <a:cubicBezTo>
                    <a:pt x="144" y="248"/>
                    <a:pt x="144" y="248"/>
                    <a:pt x="144" y="248"/>
                  </a:cubicBezTo>
                  <a:cubicBezTo>
                    <a:pt x="145" y="248"/>
                    <a:pt x="145" y="248"/>
                    <a:pt x="145" y="248"/>
                  </a:cubicBezTo>
                  <a:cubicBezTo>
                    <a:pt x="144" y="248"/>
                    <a:pt x="144" y="248"/>
                    <a:pt x="144" y="248"/>
                  </a:cubicBezTo>
                  <a:cubicBezTo>
                    <a:pt x="143" y="248"/>
                    <a:pt x="143" y="248"/>
                    <a:pt x="143" y="248"/>
                  </a:cubicBezTo>
                  <a:cubicBezTo>
                    <a:pt x="143" y="248"/>
                    <a:pt x="143" y="248"/>
                    <a:pt x="143" y="248"/>
                  </a:cubicBezTo>
                  <a:cubicBezTo>
                    <a:pt x="143" y="249"/>
                    <a:pt x="143" y="249"/>
                    <a:pt x="143" y="249"/>
                  </a:cubicBezTo>
                  <a:cubicBezTo>
                    <a:pt x="142" y="249"/>
                    <a:pt x="142" y="249"/>
                    <a:pt x="142" y="249"/>
                  </a:cubicBezTo>
                  <a:cubicBezTo>
                    <a:pt x="142" y="249"/>
                    <a:pt x="142" y="249"/>
                    <a:pt x="142" y="249"/>
                  </a:cubicBezTo>
                  <a:cubicBezTo>
                    <a:pt x="142" y="251"/>
                    <a:pt x="142" y="251"/>
                    <a:pt x="142" y="251"/>
                  </a:cubicBezTo>
                  <a:cubicBezTo>
                    <a:pt x="141" y="251"/>
                    <a:pt x="141" y="251"/>
                    <a:pt x="141" y="251"/>
                  </a:cubicBezTo>
                  <a:cubicBezTo>
                    <a:pt x="141" y="251"/>
                    <a:pt x="141" y="252"/>
                    <a:pt x="140" y="253"/>
                  </a:cubicBezTo>
                  <a:cubicBezTo>
                    <a:pt x="141" y="254"/>
                    <a:pt x="142" y="255"/>
                    <a:pt x="142" y="255"/>
                  </a:cubicBezTo>
                  <a:cubicBezTo>
                    <a:pt x="142" y="256"/>
                    <a:pt x="142" y="256"/>
                    <a:pt x="142" y="256"/>
                  </a:cubicBezTo>
                  <a:cubicBezTo>
                    <a:pt x="143" y="257"/>
                    <a:pt x="143" y="257"/>
                    <a:pt x="143" y="257"/>
                  </a:cubicBezTo>
                  <a:cubicBezTo>
                    <a:pt x="143" y="257"/>
                    <a:pt x="143" y="257"/>
                    <a:pt x="143" y="257"/>
                  </a:cubicBezTo>
                  <a:cubicBezTo>
                    <a:pt x="143" y="257"/>
                    <a:pt x="143" y="257"/>
                    <a:pt x="143" y="257"/>
                  </a:cubicBezTo>
                  <a:cubicBezTo>
                    <a:pt x="143" y="258"/>
                    <a:pt x="143" y="258"/>
                    <a:pt x="143" y="258"/>
                  </a:cubicBezTo>
                  <a:cubicBezTo>
                    <a:pt x="144" y="258"/>
                    <a:pt x="144" y="258"/>
                    <a:pt x="144" y="258"/>
                  </a:cubicBezTo>
                  <a:cubicBezTo>
                    <a:pt x="144" y="258"/>
                    <a:pt x="144" y="258"/>
                    <a:pt x="144" y="258"/>
                  </a:cubicBezTo>
                  <a:cubicBezTo>
                    <a:pt x="144" y="258"/>
                    <a:pt x="145" y="257"/>
                    <a:pt x="145" y="256"/>
                  </a:cubicBezTo>
                  <a:cubicBezTo>
                    <a:pt x="145" y="257"/>
                    <a:pt x="145" y="257"/>
                    <a:pt x="145" y="257"/>
                  </a:cubicBezTo>
                  <a:cubicBezTo>
                    <a:pt x="146" y="257"/>
                    <a:pt x="146" y="257"/>
                    <a:pt x="146" y="257"/>
                  </a:cubicBezTo>
                  <a:cubicBezTo>
                    <a:pt x="146" y="258"/>
                    <a:pt x="146" y="258"/>
                    <a:pt x="146" y="258"/>
                  </a:cubicBezTo>
                  <a:cubicBezTo>
                    <a:pt x="145" y="259"/>
                    <a:pt x="145" y="259"/>
                    <a:pt x="145" y="259"/>
                  </a:cubicBezTo>
                  <a:cubicBezTo>
                    <a:pt x="146" y="259"/>
                    <a:pt x="146" y="259"/>
                    <a:pt x="146" y="259"/>
                  </a:cubicBezTo>
                  <a:cubicBezTo>
                    <a:pt x="146" y="259"/>
                    <a:pt x="146" y="259"/>
                    <a:pt x="146" y="259"/>
                  </a:cubicBezTo>
                  <a:cubicBezTo>
                    <a:pt x="146" y="260"/>
                    <a:pt x="146" y="260"/>
                    <a:pt x="146" y="260"/>
                  </a:cubicBezTo>
                  <a:cubicBezTo>
                    <a:pt x="145" y="260"/>
                    <a:pt x="145" y="260"/>
                    <a:pt x="145" y="260"/>
                  </a:cubicBezTo>
                  <a:cubicBezTo>
                    <a:pt x="145" y="260"/>
                    <a:pt x="144" y="261"/>
                    <a:pt x="144" y="262"/>
                  </a:cubicBezTo>
                  <a:cubicBezTo>
                    <a:pt x="145" y="262"/>
                    <a:pt x="145" y="262"/>
                    <a:pt x="145" y="262"/>
                  </a:cubicBezTo>
                  <a:cubicBezTo>
                    <a:pt x="146" y="262"/>
                    <a:pt x="146" y="262"/>
                    <a:pt x="146" y="262"/>
                  </a:cubicBezTo>
                  <a:cubicBezTo>
                    <a:pt x="145" y="263"/>
                    <a:pt x="144" y="263"/>
                    <a:pt x="144" y="264"/>
                  </a:cubicBezTo>
                  <a:cubicBezTo>
                    <a:pt x="144" y="265"/>
                    <a:pt x="145" y="266"/>
                    <a:pt x="146" y="267"/>
                  </a:cubicBezTo>
                  <a:cubicBezTo>
                    <a:pt x="147" y="267"/>
                    <a:pt x="147" y="267"/>
                    <a:pt x="147" y="267"/>
                  </a:cubicBezTo>
                  <a:cubicBezTo>
                    <a:pt x="146" y="267"/>
                    <a:pt x="146" y="267"/>
                    <a:pt x="146" y="267"/>
                  </a:cubicBezTo>
                  <a:cubicBezTo>
                    <a:pt x="145" y="267"/>
                    <a:pt x="145" y="267"/>
                    <a:pt x="145" y="267"/>
                  </a:cubicBezTo>
                  <a:cubicBezTo>
                    <a:pt x="145" y="266"/>
                    <a:pt x="145" y="266"/>
                    <a:pt x="145" y="266"/>
                  </a:cubicBezTo>
                  <a:cubicBezTo>
                    <a:pt x="144" y="266"/>
                    <a:pt x="144" y="266"/>
                    <a:pt x="144" y="266"/>
                  </a:cubicBezTo>
                  <a:cubicBezTo>
                    <a:pt x="144" y="266"/>
                    <a:pt x="144" y="266"/>
                    <a:pt x="144" y="266"/>
                  </a:cubicBezTo>
                  <a:cubicBezTo>
                    <a:pt x="143" y="266"/>
                    <a:pt x="143" y="266"/>
                    <a:pt x="143" y="266"/>
                  </a:cubicBezTo>
                  <a:cubicBezTo>
                    <a:pt x="144" y="267"/>
                    <a:pt x="144" y="267"/>
                    <a:pt x="144" y="267"/>
                  </a:cubicBezTo>
                  <a:cubicBezTo>
                    <a:pt x="144" y="267"/>
                    <a:pt x="144" y="268"/>
                    <a:pt x="144" y="268"/>
                  </a:cubicBezTo>
                  <a:cubicBezTo>
                    <a:pt x="144" y="268"/>
                    <a:pt x="144" y="268"/>
                    <a:pt x="144" y="268"/>
                  </a:cubicBezTo>
                  <a:cubicBezTo>
                    <a:pt x="142" y="267"/>
                    <a:pt x="142" y="267"/>
                    <a:pt x="142" y="267"/>
                  </a:cubicBezTo>
                  <a:cubicBezTo>
                    <a:pt x="142" y="267"/>
                    <a:pt x="142" y="267"/>
                    <a:pt x="142" y="267"/>
                  </a:cubicBezTo>
                  <a:cubicBezTo>
                    <a:pt x="141" y="267"/>
                    <a:pt x="141" y="267"/>
                    <a:pt x="141" y="267"/>
                  </a:cubicBezTo>
                  <a:cubicBezTo>
                    <a:pt x="140" y="267"/>
                    <a:pt x="140" y="267"/>
                    <a:pt x="140" y="267"/>
                  </a:cubicBezTo>
                  <a:cubicBezTo>
                    <a:pt x="139" y="267"/>
                    <a:pt x="139" y="267"/>
                    <a:pt x="139" y="267"/>
                  </a:cubicBezTo>
                  <a:cubicBezTo>
                    <a:pt x="138" y="267"/>
                    <a:pt x="138" y="267"/>
                    <a:pt x="138" y="267"/>
                  </a:cubicBezTo>
                  <a:cubicBezTo>
                    <a:pt x="139" y="267"/>
                    <a:pt x="139" y="267"/>
                    <a:pt x="139" y="267"/>
                  </a:cubicBezTo>
                  <a:cubicBezTo>
                    <a:pt x="138" y="267"/>
                    <a:pt x="138" y="268"/>
                    <a:pt x="137" y="268"/>
                  </a:cubicBezTo>
                  <a:cubicBezTo>
                    <a:pt x="136" y="268"/>
                    <a:pt x="136" y="268"/>
                    <a:pt x="136" y="268"/>
                  </a:cubicBezTo>
                  <a:cubicBezTo>
                    <a:pt x="136" y="268"/>
                    <a:pt x="136" y="268"/>
                    <a:pt x="136" y="268"/>
                  </a:cubicBezTo>
                  <a:cubicBezTo>
                    <a:pt x="136" y="268"/>
                    <a:pt x="136" y="268"/>
                    <a:pt x="136" y="268"/>
                  </a:cubicBezTo>
                  <a:cubicBezTo>
                    <a:pt x="137" y="268"/>
                    <a:pt x="137" y="268"/>
                    <a:pt x="137" y="268"/>
                  </a:cubicBezTo>
                  <a:cubicBezTo>
                    <a:pt x="137" y="267"/>
                    <a:pt x="137" y="267"/>
                    <a:pt x="137" y="267"/>
                  </a:cubicBezTo>
                  <a:cubicBezTo>
                    <a:pt x="137" y="267"/>
                    <a:pt x="137" y="267"/>
                    <a:pt x="137" y="267"/>
                  </a:cubicBezTo>
                  <a:cubicBezTo>
                    <a:pt x="136" y="267"/>
                    <a:pt x="136" y="267"/>
                    <a:pt x="136" y="267"/>
                  </a:cubicBezTo>
                  <a:cubicBezTo>
                    <a:pt x="136" y="267"/>
                    <a:pt x="136" y="266"/>
                    <a:pt x="136" y="266"/>
                  </a:cubicBezTo>
                  <a:cubicBezTo>
                    <a:pt x="135" y="266"/>
                    <a:pt x="135" y="266"/>
                    <a:pt x="135" y="266"/>
                  </a:cubicBezTo>
                  <a:cubicBezTo>
                    <a:pt x="134" y="266"/>
                    <a:pt x="134" y="266"/>
                    <a:pt x="134" y="266"/>
                  </a:cubicBezTo>
                  <a:cubicBezTo>
                    <a:pt x="133" y="266"/>
                    <a:pt x="133" y="266"/>
                    <a:pt x="133" y="266"/>
                  </a:cubicBezTo>
                  <a:cubicBezTo>
                    <a:pt x="133" y="266"/>
                    <a:pt x="133" y="267"/>
                    <a:pt x="133" y="267"/>
                  </a:cubicBezTo>
                  <a:cubicBezTo>
                    <a:pt x="134" y="268"/>
                    <a:pt x="134" y="268"/>
                    <a:pt x="134" y="268"/>
                  </a:cubicBezTo>
                  <a:cubicBezTo>
                    <a:pt x="134" y="268"/>
                    <a:pt x="134" y="268"/>
                    <a:pt x="134" y="268"/>
                  </a:cubicBezTo>
                  <a:cubicBezTo>
                    <a:pt x="134" y="269"/>
                    <a:pt x="134" y="269"/>
                    <a:pt x="134" y="269"/>
                  </a:cubicBezTo>
                  <a:cubicBezTo>
                    <a:pt x="135" y="268"/>
                    <a:pt x="135" y="268"/>
                    <a:pt x="135" y="268"/>
                  </a:cubicBezTo>
                  <a:cubicBezTo>
                    <a:pt x="134" y="269"/>
                    <a:pt x="134" y="269"/>
                    <a:pt x="134" y="269"/>
                  </a:cubicBezTo>
                  <a:cubicBezTo>
                    <a:pt x="135" y="269"/>
                    <a:pt x="135" y="269"/>
                    <a:pt x="135" y="269"/>
                  </a:cubicBezTo>
                  <a:cubicBezTo>
                    <a:pt x="136" y="268"/>
                    <a:pt x="136" y="268"/>
                    <a:pt x="136" y="268"/>
                  </a:cubicBezTo>
                  <a:cubicBezTo>
                    <a:pt x="136" y="269"/>
                    <a:pt x="135" y="269"/>
                    <a:pt x="135" y="269"/>
                  </a:cubicBezTo>
                  <a:cubicBezTo>
                    <a:pt x="135" y="269"/>
                    <a:pt x="135" y="270"/>
                    <a:pt x="135" y="270"/>
                  </a:cubicBezTo>
                  <a:cubicBezTo>
                    <a:pt x="134" y="271"/>
                    <a:pt x="134" y="271"/>
                    <a:pt x="133" y="271"/>
                  </a:cubicBezTo>
                  <a:cubicBezTo>
                    <a:pt x="133" y="272"/>
                    <a:pt x="132" y="272"/>
                    <a:pt x="132" y="273"/>
                  </a:cubicBezTo>
                  <a:cubicBezTo>
                    <a:pt x="133" y="273"/>
                    <a:pt x="133" y="273"/>
                    <a:pt x="133" y="273"/>
                  </a:cubicBezTo>
                  <a:cubicBezTo>
                    <a:pt x="134" y="273"/>
                    <a:pt x="134" y="273"/>
                    <a:pt x="134" y="273"/>
                  </a:cubicBezTo>
                  <a:cubicBezTo>
                    <a:pt x="134" y="272"/>
                    <a:pt x="134" y="272"/>
                    <a:pt x="134" y="272"/>
                  </a:cubicBezTo>
                  <a:cubicBezTo>
                    <a:pt x="134" y="272"/>
                    <a:pt x="134" y="272"/>
                    <a:pt x="134" y="272"/>
                  </a:cubicBezTo>
                  <a:cubicBezTo>
                    <a:pt x="135" y="272"/>
                    <a:pt x="135" y="272"/>
                    <a:pt x="135" y="272"/>
                  </a:cubicBezTo>
                  <a:cubicBezTo>
                    <a:pt x="136" y="272"/>
                    <a:pt x="136" y="272"/>
                    <a:pt x="136" y="272"/>
                  </a:cubicBezTo>
                  <a:cubicBezTo>
                    <a:pt x="137" y="272"/>
                    <a:pt x="137" y="272"/>
                    <a:pt x="137" y="272"/>
                  </a:cubicBezTo>
                  <a:cubicBezTo>
                    <a:pt x="136" y="272"/>
                    <a:pt x="136" y="272"/>
                    <a:pt x="136" y="272"/>
                  </a:cubicBezTo>
                  <a:cubicBezTo>
                    <a:pt x="137" y="273"/>
                    <a:pt x="137" y="273"/>
                    <a:pt x="137" y="273"/>
                  </a:cubicBezTo>
                  <a:cubicBezTo>
                    <a:pt x="136" y="273"/>
                    <a:pt x="136" y="273"/>
                    <a:pt x="136" y="273"/>
                  </a:cubicBezTo>
                  <a:cubicBezTo>
                    <a:pt x="137" y="274"/>
                    <a:pt x="137" y="274"/>
                    <a:pt x="137" y="274"/>
                  </a:cubicBezTo>
                  <a:cubicBezTo>
                    <a:pt x="137" y="274"/>
                    <a:pt x="137" y="275"/>
                    <a:pt x="136" y="275"/>
                  </a:cubicBezTo>
                  <a:cubicBezTo>
                    <a:pt x="137" y="276"/>
                    <a:pt x="137" y="276"/>
                    <a:pt x="137" y="276"/>
                  </a:cubicBezTo>
                  <a:cubicBezTo>
                    <a:pt x="138" y="276"/>
                    <a:pt x="138" y="276"/>
                    <a:pt x="138" y="276"/>
                  </a:cubicBezTo>
                  <a:cubicBezTo>
                    <a:pt x="137" y="276"/>
                    <a:pt x="137" y="276"/>
                    <a:pt x="137" y="276"/>
                  </a:cubicBezTo>
                  <a:cubicBezTo>
                    <a:pt x="137" y="278"/>
                    <a:pt x="136" y="279"/>
                    <a:pt x="135" y="280"/>
                  </a:cubicBezTo>
                  <a:cubicBezTo>
                    <a:pt x="135" y="280"/>
                    <a:pt x="135" y="280"/>
                    <a:pt x="135" y="280"/>
                  </a:cubicBezTo>
                  <a:cubicBezTo>
                    <a:pt x="133" y="281"/>
                    <a:pt x="133" y="281"/>
                    <a:pt x="133" y="281"/>
                  </a:cubicBezTo>
                  <a:cubicBezTo>
                    <a:pt x="133" y="281"/>
                    <a:pt x="133" y="281"/>
                    <a:pt x="133" y="281"/>
                  </a:cubicBezTo>
                  <a:cubicBezTo>
                    <a:pt x="132" y="281"/>
                    <a:pt x="132" y="281"/>
                    <a:pt x="131" y="281"/>
                  </a:cubicBezTo>
                  <a:cubicBezTo>
                    <a:pt x="131" y="282"/>
                    <a:pt x="131" y="282"/>
                    <a:pt x="131" y="282"/>
                  </a:cubicBezTo>
                  <a:cubicBezTo>
                    <a:pt x="131" y="282"/>
                    <a:pt x="131" y="282"/>
                    <a:pt x="131" y="282"/>
                  </a:cubicBezTo>
                  <a:cubicBezTo>
                    <a:pt x="130" y="282"/>
                    <a:pt x="130" y="282"/>
                    <a:pt x="130" y="282"/>
                  </a:cubicBezTo>
                  <a:cubicBezTo>
                    <a:pt x="130" y="282"/>
                    <a:pt x="130" y="282"/>
                    <a:pt x="130" y="282"/>
                  </a:cubicBezTo>
                  <a:cubicBezTo>
                    <a:pt x="130" y="282"/>
                    <a:pt x="130" y="282"/>
                    <a:pt x="130" y="282"/>
                  </a:cubicBezTo>
                  <a:cubicBezTo>
                    <a:pt x="129" y="282"/>
                    <a:pt x="129" y="282"/>
                    <a:pt x="129" y="282"/>
                  </a:cubicBezTo>
                  <a:cubicBezTo>
                    <a:pt x="129" y="282"/>
                    <a:pt x="129" y="282"/>
                    <a:pt x="129" y="282"/>
                  </a:cubicBezTo>
                  <a:cubicBezTo>
                    <a:pt x="129" y="283"/>
                    <a:pt x="128" y="283"/>
                    <a:pt x="128" y="283"/>
                  </a:cubicBezTo>
                  <a:cubicBezTo>
                    <a:pt x="128" y="284"/>
                    <a:pt x="128" y="284"/>
                    <a:pt x="128" y="284"/>
                  </a:cubicBezTo>
                  <a:cubicBezTo>
                    <a:pt x="129" y="284"/>
                    <a:pt x="129" y="284"/>
                    <a:pt x="129" y="284"/>
                  </a:cubicBezTo>
                  <a:cubicBezTo>
                    <a:pt x="129" y="285"/>
                    <a:pt x="129" y="285"/>
                    <a:pt x="129" y="285"/>
                  </a:cubicBezTo>
                  <a:cubicBezTo>
                    <a:pt x="128" y="285"/>
                    <a:pt x="128" y="285"/>
                    <a:pt x="128" y="285"/>
                  </a:cubicBezTo>
                  <a:cubicBezTo>
                    <a:pt x="128" y="286"/>
                    <a:pt x="128" y="286"/>
                    <a:pt x="128" y="286"/>
                  </a:cubicBezTo>
                  <a:cubicBezTo>
                    <a:pt x="129" y="285"/>
                    <a:pt x="129" y="285"/>
                    <a:pt x="129" y="285"/>
                  </a:cubicBezTo>
                  <a:cubicBezTo>
                    <a:pt x="129" y="285"/>
                    <a:pt x="130" y="286"/>
                    <a:pt x="130" y="285"/>
                  </a:cubicBezTo>
                  <a:cubicBezTo>
                    <a:pt x="130" y="285"/>
                    <a:pt x="130" y="285"/>
                    <a:pt x="130" y="285"/>
                  </a:cubicBezTo>
                  <a:cubicBezTo>
                    <a:pt x="130" y="285"/>
                    <a:pt x="130" y="285"/>
                    <a:pt x="130" y="285"/>
                  </a:cubicBezTo>
                  <a:cubicBezTo>
                    <a:pt x="131" y="285"/>
                    <a:pt x="131" y="285"/>
                    <a:pt x="131" y="285"/>
                  </a:cubicBezTo>
                  <a:cubicBezTo>
                    <a:pt x="131" y="285"/>
                    <a:pt x="131" y="285"/>
                    <a:pt x="131" y="285"/>
                  </a:cubicBezTo>
                  <a:cubicBezTo>
                    <a:pt x="131" y="285"/>
                    <a:pt x="131" y="285"/>
                    <a:pt x="131" y="285"/>
                  </a:cubicBezTo>
                  <a:cubicBezTo>
                    <a:pt x="129" y="286"/>
                    <a:pt x="129" y="286"/>
                    <a:pt x="129" y="286"/>
                  </a:cubicBezTo>
                  <a:cubicBezTo>
                    <a:pt x="129" y="286"/>
                    <a:pt x="129" y="286"/>
                    <a:pt x="129" y="286"/>
                  </a:cubicBezTo>
                  <a:cubicBezTo>
                    <a:pt x="129" y="286"/>
                    <a:pt x="129" y="286"/>
                    <a:pt x="129" y="286"/>
                  </a:cubicBezTo>
                  <a:cubicBezTo>
                    <a:pt x="129" y="286"/>
                    <a:pt x="129" y="286"/>
                    <a:pt x="129" y="286"/>
                  </a:cubicBezTo>
                  <a:cubicBezTo>
                    <a:pt x="130" y="287"/>
                    <a:pt x="130" y="287"/>
                    <a:pt x="130" y="287"/>
                  </a:cubicBezTo>
                  <a:cubicBezTo>
                    <a:pt x="131" y="286"/>
                    <a:pt x="131" y="286"/>
                    <a:pt x="131" y="286"/>
                  </a:cubicBezTo>
                  <a:cubicBezTo>
                    <a:pt x="132" y="286"/>
                    <a:pt x="132" y="286"/>
                    <a:pt x="132" y="286"/>
                  </a:cubicBezTo>
                  <a:cubicBezTo>
                    <a:pt x="132" y="285"/>
                    <a:pt x="132" y="285"/>
                    <a:pt x="132" y="285"/>
                  </a:cubicBezTo>
                  <a:cubicBezTo>
                    <a:pt x="133" y="285"/>
                    <a:pt x="133" y="285"/>
                    <a:pt x="133" y="285"/>
                  </a:cubicBezTo>
                  <a:cubicBezTo>
                    <a:pt x="134" y="285"/>
                    <a:pt x="134" y="285"/>
                    <a:pt x="134" y="285"/>
                  </a:cubicBezTo>
                  <a:cubicBezTo>
                    <a:pt x="134" y="285"/>
                    <a:pt x="134" y="285"/>
                    <a:pt x="134" y="285"/>
                  </a:cubicBezTo>
                  <a:cubicBezTo>
                    <a:pt x="134" y="285"/>
                    <a:pt x="134" y="285"/>
                    <a:pt x="134" y="285"/>
                  </a:cubicBezTo>
                  <a:cubicBezTo>
                    <a:pt x="135" y="285"/>
                    <a:pt x="135" y="285"/>
                    <a:pt x="135" y="285"/>
                  </a:cubicBezTo>
                  <a:cubicBezTo>
                    <a:pt x="134" y="285"/>
                    <a:pt x="134" y="285"/>
                    <a:pt x="134" y="285"/>
                  </a:cubicBezTo>
                  <a:cubicBezTo>
                    <a:pt x="135" y="286"/>
                    <a:pt x="135" y="286"/>
                    <a:pt x="135" y="286"/>
                  </a:cubicBezTo>
                  <a:cubicBezTo>
                    <a:pt x="136" y="286"/>
                    <a:pt x="136" y="286"/>
                    <a:pt x="136" y="286"/>
                  </a:cubicBezTo>
                  <a:cubicBezTo>
                    <a:pt x="137" y="286"/>
                    <a:pt x="137" y="286"/>
                    <a:pt x="137" y="286"/>
                  </a:cubicBezTo>
                  <a:cubicBezTo>
                    <a:pt x="137" y="286"/>
                    <a:pt x="137" y="286"/>
                    <a:pt x="137" y="286"/>
                  </a:cubicBezTo>
                  <a:cubicBezTo>
                    <a:pt x="136" y="287"/>
                    <a:pt x="136" y="287"/>
                    <a:pt x="136" y="287"/>
                  </a:cubicBezTo>
                  <a:cubicBezTo>
                    <a:pt x="135" y="286"/>
                    <a:pt x="135" y="286"/>
                    <a:pt x="135" y="286"/>
                  </a:cubicBezTo>
                  <a:cubicBezTo>
                    <a:pt x="135" y="287"/>
                    <a:pt x="135" y="287"/>
                    <a:pt x="135" y="287"/>
                  </a:cubicBezTo>
                  <a:cubicBezTo>
                    <a:pt x="135" y="287"/>
                    <a:pt x="135" y="287"/>
                    <a:pt x="135" y="287"/>
                  </a:cubicBezTo>
                  <a:cubicBezTo>
                    <a:pt x="136" y="288"/>
                    <a:pt x="136" y="288"/>
                    <a:pt x="136" y="288"/>
                  </a:cubicBezTo>
                  <a:cubicBezTo>
                    <a:pt x="136" y="287"/>
                    <a:pt x="136" y="287"/>
                    <a:pt x="136" y="287"/>
                  </a:cubicBezTo>
                  <a:cubicBezTo>
                    <a:pt x="137" y="287"/>
                    <a:pt x="137" y="287"/>
                    <a:pt x="137" y="287"/>
                  </a:cubicBezTo>
                  <a:cubicBezTo>
                    <a:pt x="137" y="287"/>
                    <a:pt x="137" y="287"/>
                    <a:pt x="137" y="287"/>
                  </a:cubicBezTo>
                  <a:cubicBezTo>
                    <a:pt x="138" y="287"/>
                    <a:pt x="138" y="287"/>
                    <a:pt x="138" y="287"/>
                  </a:cubicBezTo>
                  <a:cubicBezTo>
                    <a:pt x="138" y="287"/>
                    <a:pt x="138" y="287"/>
                    <a:pt x="138" y="287"/>
                  </a:cubicBezTo>
                  <a:cubicBezTo>
                    <a:pt x="139" y="287"/>
                    <a:pt x="139" y="287"/>
                    <a:pt x="139" y="287"/>
                  </a:cubicBezTo>
                  <a:cubicBezTo>
                    <a:pt x="139" y="288"/>
                    <a:pt x="139" y="288"/>
                    <a:pt x="139" y="288"/>
                  </a:cubicBezTo>
                  <a:cubicBezTo>
                    <a:pt x="140" y="288"/>
                    <a:pt x="140" y="288"/>
                    <a:pt x="140" y="288"/>
                  </a:cubicBezTo>
                  <a:cubicBezTo>
                    <a:pt x="141" y="289"/>
                    <a:pt x="141" y="289"/>
                    <a:pt x="141" y="289"/>
                  </a:cubicBezTo>
                  <a:cubicBezTo>
                    <a:pt x="142" y="289"/>
                    <a:pt x="143" y="289"/>
                    <a:pt x="143" y="289"/>
                  </a:cubicBezTo>
                  <a:cubicBezTo>
                    <a:pt x="144" y="289"/>
                    <a:pt x="144" y="289"/>
                    <a:pt x="144" y="289"/>
                  </a:cubicBezTo>
                  <a:cubicBezTo>
                    <a:pt x="144" y="288"/>
                    <a:pt x="145" y="288"/>
                    <a:pt x="145" y="287"/>
                  </a:cubicBezTo>
                  <a:cubicBezTo>
                    <a:pt x="145" y="288"/>
                    <a:pt x="145" y="288"/>
                    <a:pt x="145" y="288"/>
                  </a:cubicBezTo>
                  <a:cubicBezTo>
                    <a:pt x="146" y="288"/>
                    <a:pt x="146" y="287"/>
                    <a:pt x="147" y="287"/>
                  </a:cubicBezTo>
                  <a:cubicBezTo>
                    <a:pt x="147" y="287"/>
                    <a:pt x="147" y="287"/>
                    <a:pt x="147" y="287"/>
                  </a:cubicBezTo>
                  <a:cubicBezTo>
                    <a:pt x="149" y="285"/>
                    <a:pt x="149" y="285"/>
                    <a:pt x="149" y="285"/>
                  </a:cubicBezTo>
                  <a:cubicBezTo>
                    <a:pt x="149" y="285"/>
                    <a:pt x="149" y="285"/>
                    <a:pt x="149" y="285"/>
                  </a:cubicBezTo>
                  <a:cubicBezTo>
                    <a:pt x="148" y="286"/>
                    <a:pt x="148" y="287"/>
                    <a:pt x="147" y="288"/>
                  </a:cubicBezTo>
                  <a:cubicBezTo>
                    <a:pt x="146" y="288"/>
                    <a:pt x="146" y="288"/>
                    <a:pt x="146" y="288"/>
                  </a:cubicBezTo>
                  <a:cubicBezTo>
                    <a:pt x="146" y="289"/>
                    <a:pt x="145" y="290"/>
                    <a:pt x="145" y="290"/>
                  </a:cubicBezTo>
                  <a:cubicBezTo>
                    <a:pt x="145" y="291"/>
                    <a:pt x="145" y="291"/>
                    <a:pt x="145" y="291"/>
                  </a:cubicBezTo>
                  <a:cubicBezTo>
                    <a:pt x="145" y="292"/>
                    <a:pt x="145" y="292"/>
                    <a:pt x="145" y="292"/>
                  </a:cubicBezTo>
                  <a:cubicBezTo>
                    <a:pt x="144" y="291"/>
                    <a:pt x="144" y="291"/>
                    <a:pt x="144" y="291"/>
                  </a:cubicBezTo>
                  <a:cubicBezTo>
                    <a:pt x="144" y="292"/>
                    <a:pt x="143" y="292"/>
                    <a:pt x="142" y="292"/>
                  </a:cubicBezTo>
                  <a:cubicBezTo>
                    <a:pt x="142" y="291"/>
                    <a:pt x="142" y="291"/>
                    <a:pt x="142" y="291"/>
                  </a:cubicBezTo>
                  <a:cubicBezTo>
                    <a:pt x="141" y="291"/>
                    <a:pt x="140" y="291"/>
                    <a:pt x="139" y="291"/>
                  </a:cubicBezTo>
                  <a:cubicBezTo>
                    <a:pt x="138" y="291"/>
                    <a:pt x="137" y="291"/>
                    <a:pt x="135" y="292"/>
                  </a:cubicBezTo>
                  <a:cubicBezTo>
                    <a:pt x="135" y="292"/>
                    <a:pt x="135" y="292"/>
                    <a:pt x="135" y="292"/>
                  </a:cubicBezTo>
                  <a:cubicBezTo>
                    <a:pt x="136" y="293"/>
                    <a:pt x="136" y="293"/>
                    <a:pt x="136" y="293"/>
                  </a:cubicBezTo>
                  <a:cubicBezTo>
                    <a:pt x="135" y="294"/>
                    <a:pt x="135" y="294"/>
                    <a:pt x="135" y="294"/>
                  </a:cubicBezTo>
                  <a:cubicBezTo>
                    <a:pt x="134" y="294"/>
                    <a:pt x="134" y="294"/>
                    <a:pt x="133" y="294"/>
                  </a:cubicBezTo>
                  <a:cubicBezTo>
                    <a:pt x="133" y="294"/>
                    <a:pt x="133" y="295"/>
                    <a:pt x="133" y="296"/>
                  </a:cubicBezTo>
                  <a:cubicBezTo>
                    <a:pt x="132" y="297"/>
                    <a:pt x="132" y="297"/>
                    <a:pt x="131" y="298"/>
                  </a:cubicBezTo>
                  <a:cubicBezTo>
                    <a:pt x="131" y="298"/>
                    <a:pt x="131" y="298"/>
                    <a:pt x="131" y="298"/>
                  </a:cubicBezTo>
                  <a:cubicBezTo>
                    <a:pt x="130" y="298"/>
                    <a:pt x="130" y="298"/>
                    <a:pt x="130" y="298"/>
                  </a:cubicBezTo>
                  <a:cubicBezTo>
                    <a:pt x="130" y="299"/>
                    <a:pt x="130" y="299"/>
                    <a:pt x="130" y="299"/>
                  </a:cubicBezTo>
                  <a:cubicBezTo>
                    <a:pt x="130" y="299"/>
                    <a:pt x="130" y="299"/>
                    <a:pt x="130" y="299"/>
                  </a:cubicBezTo>
                  <a:cubicBezTo>
                    <a:pt x="130" y="299"/>
                    <a:pt x="130" y="299"/>
                    <a:pt x="130" y="299"/>
                  </a:cubicBezTo>
                  <a:cubicBezTo>
                    <a:pt x="130" y="299"/>
                    <a:pt x="130" y="299"/>
                    <a:pt x="130" y="299"/>
                  </a:cubicBezTo>
                  <a:cubicBezTo>
                    <a:pt x="129" y="299"/>
                    <a:pt x="129" y="299"/>
                    <a:pt x="129" y="299"/>
                  </a:cubicBezTo>
                  <a:cubicBezTo>
                    <a:pt x="129" y="300"/>
                    <a:pt x="129" y="300"/>
                    <a:pt x="129" y="300"/>
                  </a:cubicBezTo>
                  <a:cubicBezTo>
                    <a:pt x="128" y="301"/>
                    <a:pt x="128" y="301"/>
                    <a:pt x="128" y="301"/>
                  </a:cubicBezTo>
                  <a:cubicBezTo>
                    <a:pt x="128" y="301"/>
                    <a:pt x="128" y="301"/>
                    <a:pt x="128" y="301"/>
                  </a:cubicBezTo>
                  <a:cubicBezTo>
                    <a:pt x="127" y="302"/>
                    <a:pt x="127" y="302"/>
                    <a:pt x="127" y="302"/>
                  </a:cubicBezTo>
                  <a:cubicBezTo>
                    <a:pt x="126" y="302"/>
                    <a:pt x="126" y="302"/>
                    <a:pt x="126" y="302"/>
                  </a:cubicBezTo>
                  <a:cubicBezTo>
                    <a:pt x="126" y="303"/>
                    <a:pt x="126" y="303"/>
                    <a:pt x="126" y="303"/>
                  </a:cubicBezTo>
                  <a:cubicBezTo>
                    <a:pt x="125" y="303"/>
                    <a:pt x="125" y="303"/>
                    <a:pt x="125" y="303"/>
                  </a:cubicBezTo>
                  <a:cubicBezTo>
                    <a:pt x="124" y="303"/>
                    <a:pt x="124" y="303"/>
                    <a:pt x="124" y="303"/>
                  </a:cubicBezTo>
                  <a:cubicBezTo>
                    <a:pt x="124" y="304"/>
                    <a:pt x="124" y="304"/>
                    <a:pt x="124" y="304"/>
                  </a:cubicBezTo>
                  <a:cubicBezTo>
                    <a:pt x="124" y="305"/>
                    <a:pt x="124" y="305"/>
                    <a:pt x="124" y="305"/>
                  </a:cubicBezTo>
                  <a:cubicBezTo>
                    <a:pt x="125" y="305"/>
                    <a:pt x="125" y="305"/>
                    <a:pt x="125" y="305"/>
                  </a:cubicBezTo>
                  <a:cubicBezTo>
                    <a:pt x="125" y="304"/>
                    <a:pt x="125" y="304"/>
                    <a:pt x="125" y="304"/>
                  </a:cubicBezTo>
                  <a:cubicBezTo>
                    <a:pt x="125" y="304"/>
                    <a:pt x="125" y="304"/>
                    <a:pt x="125" y="304"/>
                  </a:cubicBezTo>
                  <a:cubicBezTo>
                    <a:pt x="127" y="304"/>
                    <a:pt x="127" y="304"/>
                    <a:pt x="127" y="304"/>
                  </a:cubicBezTo>
                  <a:cubicBezTo>
                    <a:pt x="128" y="306"/>
                    <a:pt x="128" y="306"/>
                    <a:pt x="128" y="306"/>
                  </a:cubicBezTo>
                  <a:cubicBezTo>
                    <a:pt x="128" y="305"/>
                    <a:pt x="128" y="305"/>
                    <a:pt x="128" y="305"/>
                  </a:cubicBezTo>
                  <a:cubicBezTo>
                    <a:pt x="128" y="305"/>
                    <a:pt x="128" y="305"/>
                    <a:pt x="128" y="305"/>
                  </a:cubicBezTo>
                  <a:cubicBezTo>
                    <a:pt x="129" y="305"/>
                    <a:pt x="129" y="305"/>
                    <a:pt x="129" y="305"/>
                  </a:cubicBezTo>
                  <a:cubicBezTo>
                    <a:pt x="128" y="304"/>
                    <a:pt x="128" y="304"/>
                    <a:pt x="128" y="304"/>
                  </a:cubicBezTo>
                  <a:cubicBezTo>
                    <a:pt x="129" y="303"/>
                    <a:pt x="129" y="303"/>
                    <a:pt x="129" y="303"/>
                  </a:cubicBezTo>
                  <a:cubicBezTo>
                    <a:pt x="129" y="304"/>
                    <a:pt x="129" y="304"/>
                    <a:pt x="129" y="304"/>
                  </a:cubicBezTo>
                  <a:cubicBezTo>
                    <a:pt x="130" y="303"/>
                    <a:pt x="130" y="303"/>
                    <a:pt x="130" y="303"/>
                  </a:cubicBezTo>
                  <a:cubicBezTo>
                    <a:pt x="130" y="303"/>
                    <a:pt x="130" y="303"/>
                    <a:pt x="130" y="303"/>
                  </a:cubicBezTo>
                  <a:cubicBezTo>
                    <a:pt x="131" y="303"/>
                    <a:pt x="131" y="303"/>
                    <a:pt x="131" y="303"/>
                  </a:cubicBezTo>
                  <a:cubicBezTo>
                    <a:pt x="131" y="302"/>
                    <a:pt x="131" y="302"/>
                    <a:pt x="131" y="302"/>
                  </a:cubicBezTo>
                  <a:cubicBezTo>
                    <a:pt x="132" y="301"/>
                    <a:pt x="132" y="301"/>
                    <a:pt x="132" y="301"/>
                  </a:cubicBezTo>
                  <a:cubicBezTo>
                    <a:pt x="132" y="302"/>
                    <a:pt x="132" y="302"/>
                    <a:pt x="132" y="302"/>
                  </a:cubicBezTo>
                  <a:cubicBezTo>
                    <a:pt x="133" y="302"/>
                    <a:pt x="133" y="302"/>
                    <a:pt x="133" y="302"/>
                  </a:cubicBezTo>
                  <a:cubicBezTo>
                    <a:pt x="134" y="301"/>
                    <a:pt x="134" y="301"/>
                    <a:pt x="134" y="301"/>
                  </a:cubicBezTo>
                  <a:cubicBezTo>
                    <a:pt x="135" y="301"/>
                    <a:pt x="135" y="301"/>
                    <a:pt x="135" y="301"/>
                  </a:cubicBezTo>
                  <a:cubicBezTo>
                    <a:pt x="135" y="302"/>
                    <a:pt x="135" y="302"/>
                    <a:pt x="135" y="302"/>
                  </a:cubicBezTo>
                  <a:cubicBezTo>
                    <a:pt x="136" y="301"/>
                    <a:pt x="136" y="301"/>
                    <a:pt x="136" y="301"/>
                  </a:cubicBezTo>
                  <a:cubicBezTo>
                    <a:pt x="135" y="301"/>
                    <a:pt x="135" y="301"/>
                    <a:pt x="135" y="301"/>
                  </a:cubicBezTo>
                  <a:cubicBezTo>
                    <a:pt x="135" y="301"/>
                    <a:pt x="135" y="301"/>
                    <a:pt x="135" y="301"/>
                  </a:cubicBezTo>
                  <a:cubicBezTo>
                    <a:pt x="135" y="300"/>
                    <a:pt x="135" y="300"/>
                    <a:pt x="135" y="300"/>
                  </a:cubicBezTo>
                  <a:cubicBezTo>
                    <a:pt x="136" y="300"/>
                    <a:pt x="136" y="300"/>
                    <a:pt x="136" y="300"/>
                  </a:cubicBezTo>
                  <a:cubicBezTo>
                    <a:pt x="136" y="301"/>
                    <a:pt x="136" y="301"/>
                    <a:pt x="136" y="301"/>
                  </a:cubicBezTo>
                  <a:cubicBezTo>
                    <a:pt x="136" y="301"/>
                    <a:pt x="136" y="301"/>
                    <a:pt x="136" y="301"/>
                  </a:cubicBezTo>
                  <a:cubicBezTo>
                    <a:pt x="136" y="301"/>
                    <a:pt x="136" y="301"/>
                    <a:pt x="136" y="301"/>
                  </a:cubicBezTo>
                  <a:cubicBezTo>
                    <a:pt x="136" y="302"/>
                    <a:pt x="136" y="302"/>
                    <a:pt x="136" y="302"/>
                  </a:cubicBezTo>
                  <a:cubicBezTo>
                    <a:pt x="137" y="302"/>
                    <a:pt x="137" y="302"/>
                    <a:pt x="137" y="302"/>
                  </a:cubicBezTo>
                  <a:cubicBezTo>
                    <a:pt x="137" y="302"/>
                    <a:pt x="137" y="302"/>
                    <a:pt x="137" y="302"/>
                  </a:cubicBezTo>
                  <a:cubicBezTo>
                    <a:pt x="139" y="303"/>
                    <a:pt x="139" y="303"/>
                    <a:pt x="139" y="303"/>
                  </a:cubicBezTo>
                  <a:cubicBezTo>
                    <a:pt x="140" y="303"/>
                    <a:pt x="140" y="303"/>
                    <a:pt x="140" y="303"/>
                  </a:cubicBezTo>
                  <a:cubicBezTo>
                    <a:pt x="140" y="302"/>
                    <a:pt x="140" y="302"/>
                    <a:pt x="140" y="302"/>
                  </a:cubicBezTo>
                  <a:cubicBezTo>
                    <a:pt x="141" y="301"/>
                    <a:pt x="141" y="301"/>
                    <a:pt x="141" y="301"/>
                  </a:cubicBezTo>
                  <a:cubicBezTo>
                    <a:pt x="141" y="301"/>
                    <a:pt x="141" y="301"/>
                    <a:pt x="141" y="301"/>
                  </a:cubicBezTo>
                  <a:cubicBezTo>
                    <a:pt x="141" y="300"/>
                    <a:pt x="141" y="300"/>
                    <a:pt x="141" y="300"/>
                  </a:cubicBezTo>
                  <a:cubicBezTo>
                    <a:pt x="141" y="300"/>
                    <a:pt x="141" y="300"/>
                    <a:pt x="141" y="300"/>
                  </a:cubicBezTo>
                  <a:cubicBezTo>
                    <a:pt x="141" y="299"/>
                    <a:pt x="141" y="299"/>
                    <a:pt x="141" y="299"/>
                  </a:cubicBezTo>
                  <a:cubicBezTo>
                    <a:pt x="141" y="298"/>
                    <a:pt x="141" y="298"/>
                    <a:pt x="141" y="298"/>
                  </a:cubicBezTo>
                  <a:cubicBezTo>
                    <a:pt x="141" y="298"/>
                    <a:pt x="141" y="298"/>
                    <a:pt x="141" y="298"/>
                  </a:cubicBezTo>
                  <a:cubicBezTo>
                    <a:pt x="142" y="298"/>
                    <a:pt x="142" y="298"/>
                    <a:pt x="142" y="298"/>
                  </a:cubicBezTo>
                  <a:cubicBezTo>
                    <a:pt x="143" y="298"/>
                    <a:pt x="143" y="298"/>
                    <a:pt x="143" y="298"/>
                  </a:cubicBezTo>
                  <a:cubicBezTo>
                    <a:pt x="143" y="298"/>
                    <a:pt x="143" y="298"/>
                    <a:pt x="143" y="298"/>
                  </a:cubicBezTo>
                  <a:cubicBezTo>
                    <a:pt x="144" y="298"/>
                    <a:pt x="144" y="298"/>
                    <a:pt x="144" y="298"/>
                  </a:cubicBezTo>
                  <a:cubicBezTo>
                    <a:pt x="144" y="297"/>
                    <a:pt x="144" y="297"/>
                    <a:pt x="144" y="297"/>
                  </a:cubicBezTo>
                  <a:cubicBezTo>
                    <a:pt x="145" y="297"/>
                    <a:pt x="145" y="297"/>
                    <a:pt x="145" y="297"/>
                  </a:cubicBezTo>
                  <a:cubicBezTo>
                    <a:pt x="146" y="297"/>
                    <a:pt x="146" y="297"/>
                    <a:pt x="146" y="297"/>
                  </a:cubicBezTo>
                  <a:cubicBezTo>
                    <a:pt x="147" y="297"/>
                    <a:pt x="148" y="298"/>
                    <a:pt x="149" y="299"/>
                  </a:cubicBezTo>
                  <a:cubicBezTo>
                    <a:pt x="149" y="299"/>
                    <a:pt x="149" y="299"/>
                    <a:pt x="149" y="299"/>
                  </a:cubicBezTo>
                  <a:cubicBezTo>
                    <a:pt x="149" y="299"/>
                    <a:pt x="149" y="299"/>
                    <a:pt x="149" y="299"/>
                  </a:cubicBezTo>
                  <a:cubicBezTo>
                    <a:pt x="149" y="299"/>
                    <a:pt x="149" y="299"/>
                    <a:pt x="149" y="299"/>
                  </a:cubicBezTo>
                  <a:cubicBezTo>
                    <a:pt x="149" y="298"/>
                    <a:pt x="149" y="298"/>
                    <a:pt x="149" y="298"/>
                  </a:cubicBezTo>
                  <a:cubicBezTo>
                    <a:pt x="150" y="298"/>
                    <a:pt x="151" y="298"/>
                    <a:pt x="152" y="299"/>
                  </a:cubicBezTo>
                  <a:cubicBezTo>
                    <a:pt x="153" y="299"/>
                    <a:pt x="153" y="299"/>
                    <a:pt x="153" y="299"/>
                  </a:cubicBezTo>
                  <a:cubicBezTo>
                    <a:pt x="153" y="298"/>
                    <a:pt x="153" y="298"/>
                    <a:pt x="153" y="298"/>
                  </a:cubicBezTo>
                  <a:cubicBezTo>
                    <a:pt x="153" y="298"/>
                    <a:pt x="153" y="298"/>
                    <a:pt x="153" y="298"/>
                  </a:cubicBezTo>
                  <a:cubicBezTo>
                    <a:pt x="152" y="297"/>
                    <a:pt x="152" y="297"/>
                    <a:pt x="152" y="297"/>
                  </a:cubicBezTo>
                  <a:cubicBezTo>
                    <a:pt x="153" y="297"/>
                    <a:pt x="153" y="297"/>
                    <a:pt x="153" y="297"/>
                  </a:cubicBezTo>
                  <a:cubicBezTo>
                    <a:pt x="153" y="297"/>
                    <a:pt x="153" y="297"/>
                    <a:pt x="153" y="297"/>
                  </a:cubicBezTo>
                  <a:cubicBezTo>
                    <a:pt x="154" y="297"/>
                    <a:pt x="154" y="297"/>
                    <a:pt x="154" y="297"/>
                  </a:cubicBezTo>
                  <a:cubicBezTo>
                    <a:pt x="154" y="297"/>
                    <a:pt x="154" y="297"/>
                    <a:pt x="154" y="297"/>
                  </a:cubicBezTo>
                  <a:cubicBezTo>
                    <a:pt x="155" y="297"/>
                    <a:pt x="155" y="297"/>
                    <a:pt x="155" y="297"/>
                  </a:cubicBezTo>
                  <a:cubicBezTo>
                    <a:pt x="156" y="297"/>
                    <a:pt x="156" y="297"/>
                    <a:pt x="156" y="297"/>
                  </a:cubicBezTo>
                  <a:cubicBezTo>
                    <a:pt x="156" y="297"/>
                    <a:pt x="156" y="297"/>
                    <a:pt x="156" y="297"/>
                  </a:cubicBezTo>
                  <a:cubicBezTo>
                    <a:pt x="157" y="296"/>
                    <a:pt x="157" y="296"/>
                    <a:pt x="158" y="296"/>
                  </a:cubicBezTo>
                  <a:cubicBezTo>
                    <a:pt x="158" y="296"/>
                    <a:pt x="158" y="296"/>
                    <a:pt x="158" y="296"/>
                  </a:cubicBezTo>
                  <a:cubicBezTo>
                    <a:pt x="157" y="295"/>
                    <a:pt x="157" y="295"/>
                    <a:pt x="157" y="295"/>
                  </a:cubicBezTo>
                  <a:cubicBezTo>
                    <a:pt x="158" y="295"/>
                    <a:pt x="158" y="296"/>
                    <a:pt x="159" y="296"/>
                  </a:cubicBezTo>
                  <a:cubicBezTo>
                    <a:pt x="159" y="296"/>
                    <a:pt x="159" y="296"/>
                    <a:pt x="159" y="296"/>
                  </a:cubicBezTo>
                  <a:cubicBezTo>
                    <a:pt x="159" y="296"/>
                    <a:pt x="159" y="296"/>
                    <a:pt x="159" y="296"/>
                  </a:cubicBezTo>
                  <a:cubicBezTo>
                    <a:pt x="160" y="296"/>
                    <a:pt x="160" y="296"/>
                    <a:pt x="160" y="296"/>
                  </a:cubicBezTo>
                  <a:cubicBezTo>
                    <a:pt x="160" y="296"/>
                    <a:pt x="160" y="296"/>
                    <a:pt x="160" y="296"/>
                  </a:cubicBezTo>
                  <a:cubicBezTo>
                    <a:pt x="160" y="296"/>
                    <a:pt x="160" y="296"/>
                    <a:pt x="160" y="296"/>
                  </a:cubicBezTo>
                  <a:cubicBezTo>
                    <a:pt x="160" y="296"/>
                    <a:pt x="160" y="296"/>
                    <a:pt x="160" y="296"/>
                  </a:cubicBezTo>
                  <a:cubicBezTo>
                    <a:pt x="161" y="296"/>
                    <a:pt x="161" y="296"/>
                    <a:pt x="161" y="296"/>
                  </a:cubicBezTo>
                  <a:cubicBezTo>
                    <a:pt x="161" y="296"/>
                    <a:pt x="161" y="296"/>
                    <a:pt x="161" y="296"/>
                  </a:cubicBezTo>
                  <a:cubicBezTo>
                    <a:pt x="161" y="296"/>
                    <a:pt x="161" y="296"/>
                    <a:pt x="161" y="296"/>
                  </a:cubicBezTo>
                  <a:cubicBezTo>
                    <a:pt x="162" y="297"/>
                    <a:pt x="162" y="297"/>
                    <a:pt x="162" y="297"/>
                  </a:cubicBezTo>
                  <a:cubicBezTo>
                    <a:pt x="163" y="296"/>
                    <a:pt x="164" y="296"/>
                    <a:pt x="166" y="295"/>
                  </a:cubicBezTo>
                  <a:cubicBezTo>
                    <a:pt x="167" y="296"/>
                    <a:pt x="169" y="296"/>
                    <a:pt x="170" y="296"/>
                  </a:cubicBezTo>
                  <a:cubicBezTo>
                    <a:pt x="171" y="295"/>
                    <a:pt x="171" y="295"/>
                    <a:pt x="171" y="295"/>
                  </a:cubicBezTo>
                  <a:cubicBezTo>
                    <a:pt x="173" y="295"/>
                    <a:pt x="173" y="295"/>
                    <a:pt x="173" y="295"/>
                  </a:cubicBezTo>
                  <a:cubicBezTo>
                    <a:pt x="174" y="294"/>
                    <a:pt x="174" y="294"/>
                    <a:pt x="174" y="294"/>
                  </a:cubicBezTo>
                  <a:cubicBezTo>
                    <a:pt x="174" y="294"/>
                    <a:pt x="174" y="294"/>
                    <a:pt x="174" y="294"/>
                  </a:cubicBezTo>
                  <a:cubicBezTo>
                    <a:pt x="175" y="294"/>
                    <a:pt x="175" y="294"/>
                    <a:pt x="175" y="294"/>
                  </a:cubicBezTo>
                  <a:cubicBezTo>
                    <a:pt x="176" y="294"/>
                    <a:pt x="176" y="294"/>
                    <a:pt x="176" y="294"/>
                  </a:cubicBezTo>
                  <a:cubicBezTo>
                    <a:pt x="175" y="293"/>
                    <a:pt x="175" y="293"/>
                    <a:pt x="175" y="293"/>
                  </a:cubicBezTo>
                  <a:cubicBezTo>
                    <a:pt x="176" y="293"/>
                    <a:pt x="176" y="293"/>
                    <a:pt x="176" y="293"/>
                  </a:cubicBezTo>
                  <a:cubicBezTo>
                    <a:pt x="176" y="292"/>
                    <a:pt x="176" y="292"/>
                    <a:pt x="176" y="292"/>
                  </a:cubicBezTo>
                  <a:cubicBezTo>
                    <a:pt x="177" y="292"/>
                    <a:pt x="177" y="292"/>
                    <a:pt x="177" y="292"/>
                  </a:cubicBezTo>
                  <a:cubicBezTo>
                    <a:pt x="178" y="291"/>
                    <a:pt x="178" y="291"/>
                    <a:pt x="178" y="291"/>
                  </a:cubicBezTo>
                  <a:cubicBezTo>
                    <a:pt x="179" y="290"/>
                    <a:pt x="179" y="290"/>
                    <a:pt x="179" y="290"/>
                  </a:cubicBezTo>
                  <a:cubicBezTo>
                    <a:pt x="178" y="289"/>
                    <a:pt x="178" y="289"/>
                    <a:pt x="178" y="289"/>
                  </a:cubicBezTo>
                  <a:cubicBezTo>
                    <a:pt x="179" y="288"/>
                    <a:pt x="179" y="288"/>
                    <a:pt x="179" y="288"/>
                  </a:cubicBezTo>
                  <a:cubicBezTo>
                    <a:pt x="179" y="288"/>
                    <a:pt x="179" y="288"/>
                    <a:pt x="179" y="288"/>
                  </a:cubicBezTo>
                  <a:cubicBezTo>
                    <a:pt x="177" y="288"/>
                    <a:pt x="176" y="289"/>
                    <a:pt x="175" y="289"/>
                  </a:cubicBezTo>
                  <a:cubicBezTo>
                    <a:pt x="174" y="289"/>
                    <a:pt x="174" y="289"/>
                    <a:pt x="174" y="289"/>
                  </a:cubicBezTo>
                  <a:cubicBezTo>
                    <a:pt x="173" y="288"/>
                    <a:pt x="173" y="288"/>
                    <a:pt x="173" y="288"/>
                  </a:cubicBezTo>
                  <a:cubicBezTo>
                    <a:pt x="173" y="289"/>
                    <a:pt x="173" y="289"/>
                    <a:pt x="173" y="289"/>
                  </a:cubicBezTo>
                  <a:cubicBezTo>
                    <a:pt x="172" y="289"/>
                    <a:pt x="172" y="289"/>
                    <a:pt x="172" y="289"/>
                  </a:cubicBezTo>
                  <a:cubicBezTo>
                    <a:pt x="172" y="288"/>
                    <a:pt x="172" y="288"/>
                    <a:pt x="172" y="288"/>
                  </a:cubicBezTo>
                  <a:cubicBezTo>
                    <a:pt x="173" y="288"/>
                    <a:pt x="173" y="288"/>
                    <a:pt x="173" y="288"/>
                  </a:cubicBezTo>
                  <a:cubicBezTo>
                    <a:pt x="173" y="288"/>
                    <a:pt x="173" y="288"/>
                    <a:pt x="173" y="288"/>
                  </a:cubicBezTo>
                  <a:cubicBezTo>
                    <a:pt x="173" y="288"/>
                    <a:pt x="173" y="288"/>
                    <a:pt x="173" y="288"/>
                  </a:cubicBezTo>
                  <a:cubicBezTo>
                    <a:pt x="172" y="288"/>
                    <a:pt x="172" y="288"/>
                    <a:pt x="172" y="288"/>
                  </a:cubicBezTo>
                  <a:cubicBezTo>
                    <a:pt x="171" y="288"/>
                    <a:pt x="171" y="288"/>
                    <a:pt x="171" y="288"/>
                  </a:cubicBezTo>
                  <a:cubicBezTo>
                    <a:pt x="171" y="287"/>
                    <a:pt x="171" y="287"/>
                    <a:pt x="171" y="287"/>
                  </a:cubicBezTo>
                  <a:cubicBezTo>
                    <a:pt x="173" y="287"/>
                    <a:pt x="173" y="287"/>
                    <a:pt x="173" y="287"/>
                  </a:cubicBezTo>
                  <a:cubicBezTo>
                    <a:pt x="174" y="287"/>
                    <a:pt x="174" y="287"/>
                    <a:pt x="174" y="287"/>
                  </a:cubicBezTo>
                  <a:cubicBezTo>
                    <a:pt x="174" y="287"/>
                    <a:pt x="174" y="287"/>
                    <a:pt x="174" y="287"/>
                  </a:cubicBezTo>
                  <a:cubicBezTo>
                    <a:pt x="175" y="286"/>
                    <a:pt x="175" y="286"/>
                    <a:pt x="175" y="286"/>
                  </a:cubicBezTo>
                  <a:cubicBezTo>
                    <a:pt x="175" y="284"/>
                    <a:pt x="175" y="284"/>
                    <a:pt x="175" y="284"/>
                  </a:cubicBezTo>
                  <a:cubicBezTo>
                    <a:pt x="174" y="285"/>
                    <a:pt x="174" y="285"/>
                    <a:pt x="173" y="285"/>
                  </a:cubicBezTo>
                  <a:cubicBezTo>
                    <a:pt x="173" y="285"/>
                    <a:pt x="173" y="285"/>
                    <a:pt x="173" y="285"/>
                  </a:cubicBezTo>
                  <a:cubicBezTo>
                    <a:pt x="174" y="284"/>
                    <a:pt x="174" y="284"/>
                    <a:pt x="174" y="284"/>
                  </a:cubicBezTo>
                  <a:cubicBezTo>
                    <a:pt x="174" y="284"/>
                    <a:pt x="174" y="284"/>
                    <a:pt x="174" y="284"/>
                  </a:cubicBezTo>
                  <a:cubicBezTo>
                    <a:pt x="175" y="284"/>
                    <a:pt x="175" y="284"/>
                    <a:pt x="175" y="284"/>
                  </a:cubicBezTo>
                  <a:cubicBezTo>
                    <a:pt x="175" y="284"/>
                    <a:pt x="175" y="284"/>
                    <a:pt x="175" y="284"/>
                  </a:cubicBezTo>
                  <a:cubicBezTo>
                    <a:pt x="176" y="284"/>
                    <a:pt x="176" y="284"/>
                    <a:pt x="176" y="284"/>
                  </a:cubicBezTo>
                  <a:cubicBezTo>
                    <a:pt x="177" y="283"/>
                    <a:pt x="177" y="283"/>
                    <a:pt x="177" y="283"/>
                  </a:cubicBezTo>
                  <a:cubicBezTo>
                    <a:pt x="177" y="283"/>
                    <a:pt x="177" y="283"/>
                    <a:pt x="177" y="283"/>
                  </a:cubicBezTo>
                  <a:cubicBezTo>
                    <a:pt x="177" y="282"/>
                    <a:pt x="177" y="282"/>
                    <a:pt x="177" y="282"/>
                  </a:cubicBezTo>
                  <a:cubicBezTo>
                    <a:pt x="177" y="282"/>
                    <a:pt x="176" y="282"/>
                    <a:pt x="176" y="282"/>
                  </a:cubicBezTo>
                  <a:cubicBezTo>
                    <a:pt x="176" y="282"/>
                    <a:pt x="176" y="282"/>
                    <a:pt x="176" y="282"/>
                  </a:cubicBezTo>
                  <a:cubicBezTo>
                    <a:pt x="177" y="282"/>
                    <a:pt x="177" y="282"/>
                    <a:pt x="177" y="282"/>
                  </a:cubicBezTo>
                  <a:cubicBezTo>
                    <a:pt x="176" y="281"/>
                    <a:pt x="176" y="281"/>
                    <a:pt x="176" y="281"/>
                  </a:cubicBezTo>
                  <a:cubicBezTo>
                    <a:pt x="177" y="281"/>
                    <a:pt x="177" y="282"/>
                    <a:pt x="178" y="282"/>
                  </a:cubicBezTo>
                  <a:cubicBezTo>
                    <a:pt x="178" y="282"/>
                    <a:pt x="178" y="281"/>
                    <a:pt x="179" y="281"/>
                  </a:cubicBezTo>
                  <a:cubicBezTo>
                    <a:pt x="179" y="280"/>
                    <a:pt x="179" y="280"/>
                    <a:pt x="179" y="280"/>
                  </a:cubicBezTo>
                  <a:cubicBezTo>
                    <a:pt x="180" y="280"/>
                    <a:pt x="180" y="279"/>
                    <a:pt x="180" y="278"/>
                  </a:cubicBezTo>
                  <a:cubicBezTo>
                    <a:pt x="180" y="277"/>
                    <a:pt x="180" y="276"/>
                    <a:pt x="180" y="276"/>
                  </a:cubicBezTo>
                  <a:cubicBezTo>
                    <a:pt x="180" y="272"/>
                    <a:pt x="177" y="270"/>
                    <a:pt x="174" y="270"/>
                  </a:cubicBezTo>
                  <a:cubicBezTo>
                    <a:pt x="174" y="271"/>
                    <a:pt x="174" y="271"/>
                    <a:pt x="174" y="271"/>
                  </a:cubicBezTo>
                  <a:cubicBezTo>
                    <a:pt x="173" y="270"/>
                    <a:pt x="172" y="270"/>
                    <a:pt x="171" y="270"/>
                  </a:cubicBezTo>
                  <a:cubicBezTo>
                    <a:pt x="171" y="271"/>
                    <a:pt x="171" y="271"/>
                    <a:pt x="171" y="271"/>
                  </a:cubicBezTo>
                  <a:cubicBezTo>
                    <a:pt x="170" y="271"/>
                    <a:pt x="170" y="272"/>
                    <a:pt x="170" y="273"/>
                  </a:cubicBezTo>
                  <a:cubicBezTo>
                    <a:pt x="169" y="273"/>
                    <a:pt x="169" y="273"/>
                    <a:pt x="169" y="273"/>
                  </a:cubicBezTo>
                  <a:cubicBezTo>
                    <a:pt x="168" y="272"/>
                    <a:pt x="168" y="272"/>
                    <a:pt x="168" y="272"/>
                  </a:cubicBezTo>
                  <a:cubicBezTo>
                    <a:pt x="168" y="271"/>
                    <a:pt x="168" y="271"/>
                    <a:pt x="168" y="271"/>
                  </a:cubicBezTo>
                  <a:cubicBezTo>
                    <a:pt x="167" y="272"/>
                    <a:pt x="167" y="272"/>
                    <a:pt x="167" y="272"/>
                  </a:cubicBezTo>
                  <a:cubicBezTo>
                    <a:pt x="168" y="271"/>
                    <a:pt x="168" y="270"/>
                    <a:pt x="169" y="269"/>
                  </a:cubicBezTo>
                  <a:cubicBezTo>
                    <a:pt x="170" y="268"/>
                    <a:pt x="169" y="266"/>
                    <a:pt x="168" y="265"/>
                  </a:cubicBezTo>
                  <a:cubicBezTo>
                    <a:pt x="167" y="265"/>
                    <a:pt x="167" y="265"/>
                    <a:pt x="167" y="265"/>
                  </a:cubicBezTo>
                  <a:cubicBezTo>
                    <a:pt x="167" y="264"/>
                    <a:pt x="166" y="263"/>
                    <a:pt x="165" y="263"/>
                  </a:cubicBezTo>
                  <a:cubicBezTo>
                    <a:pt x="165" y="262"/>
                    <a:pt x="165" y="262"/>
                    <a:pt x="165" y="262"/>
                  </a:cubicBezTo>
                  <a:cubicBezTo>
                    <a:pt x="164" y="262"/>
                    <a:pt x="164" y="262"/>
                    <a:pt x="164" y="262"/>
                  </a:cubicBezTo>
                  <a:cubicBezTo>
                    <a:pt x="163" y="262"/>
                    <a:pt x="163" y="262"/>
                    <a:pt x="163" y="262"/>
                  </a:cubicBezTo>
                  <a:cubicBezTo>
                    <a:pt x="163" y="263"/>
                    <a:pt x="163" y="263"/>
                    <a:pt x="163" y="263"/>
                  </a:cubicBezTo>
                  <a:cubicBezTo>
                    <a:pt x="162" y="262"/>
                    <a:pt x="162" y="262"/>
                    <a:pt x="162" y="262"/>
                  </a:cubicBezTo>
                  <a:cubicBezTo>
                    <a:pt x="162" y="262"/>
                    <a:pt x="162" y="262"/>
                    <a:pt x="162" y="262"/>
                  </a:cubicBezTo>
                  <a:cubicBezTo>
                    <a:pt x="161" y="262"/>
                    <a:pt x="161" y="262"/>
                    <a:pt x="161" y="262"/>
                  </a:cubicBezTo>
                  <a:cubicBezTo>
                    <a:pt x="162" y="262"/>
                    <a:pt x="162" y="262"/>
                    <a:pt x="162" y="262"/>
                  </a:cubicBezTo>
                  <a:cubicBezTo>
                    <a:pt x="163" y="262"/>
                    <a:pt x="163" y="262"/>
                    <a:pt x="163" y="262"/>
                  </a:cubicBezTo>
                  <a:cubicBezTo>
                    <a:pt x="163" y="262"/>
                    <a:pt x="164" y="262"/>
                    <a:pt x="164" y="262"/>
                  </a:cubicBezTo>
                  <a:cubicBezTo>
                    <a:pt x="165" y="262"/>
                    <a:pt x="165" y="262"/>
                    <a:pt x="165" y="262"/>
                  </a:cubicBezTo>
                  <a:cubicBezTo>
                    <a:pt x="166" y="263"/>
                    <a:pt x="166" y="263"/>
                    <a:pt x="166" y="263"/>
                  </a:cubicBezTo>
                  <a:cubicBezTo>
                    <a:pt x="166" y="263"/>
                    <a:pt x="166" y="263"/>
                    <a:pt x="166" y="263"/>
                  </a:cubicBezTo>
                  <a:cubicBezTo>
                    <a:pt x="167" y="263"/>
                    <a:pt x="167" y="263"/>
                    <a:pt x="167" y="263"/>
                  </a:cubicBezTo>
                  <a:cubicBezTo>
                    <a:pt x="168" y="263"/>
                    <a:pt x="168" y="263"/>
                    <a:pt x="168" y="263"/>
                  </a:cubicBezTo>
                  <a:cubicBezTo>
                    <a:pt x="167" y="262"/>
                    <a:pt x="166" y="260"/>
                    <a:pt x="165" y="258"/>
                  </a:cubicBezTo>
                  <a:cubicBezTo>
                    <a:pt x="165" y="258"/>
                    <a:pt x="165" y="258"/>
                    <a:pt x="165" y="258"/>
                  </a:cubicBezTo>
                  <a:cubicBezTo>
                    <a:pt x="166" y="257"/>
                    <a:pt x="166" y="257"/>
                    <a:pt x="166" y="257"/>
                  </a:cubicBezTo>
                  <a:cubicBezTo>
                    <a:pt x="165" y="257"/>
                    <a:pt x="165" y="257"/>
                    <a:pt x="165" y="257"/>
                  </a:cubicBezTo>
                  <a:cubicBezTo>
                    <a:pt x="164" y="256"/>
                    <a:pt x="164" y="256"/>
                    <a:pt x="164" y="256"/>
                  </a:cubicBezTo>
                  <a:cubicBezTo>
                    <a:pt x="163" y="256"/>
                    <a:pt x="163" y="256"/>
                    <a:pt x="163" y="256"/>
                  </a:cubicBezTo>
                  <a:cubicBezTo>
                    <a:pt x="163" y="254"/>
                    <a:pt x="163" y="254"/>
                    <a:pt x="163" y="254"/>
                  </a:cubicBezTo>
                  <a:cubicBezTo>
                    <a:pt x="163" y="254"/>
                    <a:pt x="163" y="254"/>
                    <a:pt x="163" y="254"/>
                  </a:cubicBezTo>
                  <a:cubicBezTo>
                    <a:pt x="162" y="253"/>
                    <a:pt x="162" y="253"/>
                    <a:pt x="162" y="253"/>
                  </a:cubicBezTo>
                  <a:cubicBezTo>
                    <a:pt x="161" y="252"/>
                    <a:pt x="159" y="252"/>
                    <a:pt x="158" y="252"/>
                  </a:cubicBezTo>
                  <a:cubicBezTo>
                    <a:pt x="158" y="251"/>
                    <a:pt x="158" y="251"/>
                    <a:pt x="158" y="251"/>
                  </a:cubicBezTo>
                  <a:cubicBezTo>
                    <a:pt x="157" y="250"/>
                    <a:pt x="156" y="249"/>
                    <a:pt x="156" y="248"/>
                  </a:cubicBezTo>
                  <a:cubicBezTo>
                    <a:pt x="156" y="247"/>
                    <a:pt x="156" y="247"/>
                    <a:pt x="156" y="247"/>
                  </a:cubicBezTo>
                  <a:cubicBezTo>
                    <a:pt x="155" y="247"/>
                    <a:pt x="155" y="246"/>
                    <a:pt x="155" y="245"/>
                  </a:cubicBezTo>
                  <a:cubicBezTo>
                    <a:pt x="155" y="244"/>
                    <a:pt x="155" y="244"/>
                    <a:pt x="155" y="244"/>
                  </a:cubicBezTo>
                  <a:cubicBezTo>
                    <a:pt x="155" y="244"/>
                    <a:pt x="155" y="244"/>
                    <a:pt x="155" y="244"/>
                  </a:cubicBezTo>
                  <a:cubicBezTo>
                    <a:pt x="155" y="243"/>
                    <a:pt x="155" y="243"/>
                    <a:pt x="155" y="243"/>
                  </a:cubicBezTo>
                  <a:cubicBezTo>
                    <a:pt x="155" y="242"/>
                    <a:pt x="155" y="241"/>
                    <a:pt x="154" y="241"/>
                  </a:cubicBezTo>
                  <a:cubicBezTo>
                    <a:pt x="154" y="240"/>
                    <a:pt x="154" y="240"/>
                    <a:pt x="154" y="240"/>
                  </a:cubicBezTo>
                  <a:cubicBezTo>
                    <a:pt x="153" y="240"/>
                    <a:pt x="153" y="240"/>
                    <a:pt x="153" y="240"/>
                  </a:cubicBezTo>
                  <a:cubicBezTo>
                    <a:pt x="153" y="240"/>
                    <a:pt x="153" y="240"/>
                    <a:pt x="153" y="240"/>
                  </a:cubicBezTo>
                  <a:cubicBezTo>
                    <a:pt x="153" y="240"/>
                    <a:pt x="153" y="240"/>
                    <a:pt x="153" y="240"/>
                  </a:cubicBezTo>
                  <a:cubicBezTo>
                    <a:pt x="153" y="239"/>
                    <a:pt x="152" y="239"/>
                    <a:pt x="152" y="238"/>
                  </a:cubicBezTo>
                  <a:cubicBezTo>
                    <a:pt x="151" y="238"/>
                    <a:pt x="151" y="237"/>
                    <a:pt x="151" y="237"/>
                  </a:cubicBezTo>
                  <a:cubicBezTo>
                    <a:pt x="150" y="237"/>
                    <a:pt x="150" y="237"/>
                    <a:pt x="150" y="237"/>
                  </a:cubicBezTo>
                  <a:cubicBezTo>
                    <a:pt x="148" y="236"/>
                    <a:pt x="148" y="236"/>
                    <a:pt x="148" y="236"/>
                  </a:cubicBezTo>
                  <a:cubicBezTo>
                    <a:pt x="148" y="236"/>
                    <a:pt x="148" y="236"/>
                    <a:pt x="148" y="236"/>
                  </a:cubicBezTo>
                  <a:cubicBezTo>
                    <a:pt x="148" y="236"/>
                    <a:pt x="148" y="236"/>
                    <a:pt x="148" y="236"/>
                  </a:cubicBezTo>
                  <a:cubicBezTo>
                    <a:pt x="147" y="235"/>
                    <a:pt x="147" y="235"/>
                    <a:pt x="147" y="235"/>
                  </a:cubicBezTo>
                  <a:cubicBezTo>
                    <a:pt x="146" y="235"/>
                    <a:pt x="146" y="235"/>
                    <a:pt x="146" y="235"/>
                  </a:cubicBezTo>
                  <a:cubicBezTo>
                    <a:pt x="146" y="235"/>
                    <a:pt x="145" y="236"/>
                    <a:pt x="145" y="236"/>
                  </a:cubicBezTo>
                  <a:cubicBezTo>
                    <a:pt x="144" y="236"/>
                    <a:pt x="144" y="236"/>
                    <a:pt x="144" y="236"/>
                  </a:cubicBezTo>
                  <a:cubicBezTo>
                    <a:pt x="144" y="236"/>
                    <a:pt x="144" y="236"/>
                    <a:pt x="144" y="236"/>
                  </a:cubicBezTo>
                  <a:cubicBezTo>
                    <a:pt x="143" y="236"/>
                    <a:pt x="142" y="236"/>
                    <a:pt x="141" y="236"/>
                  </a:cubicBezTo>
                  <a:cubicBezTo>
                    <a:pt x="140" y="236"/>
                    <a:pt x="140" y="236"/>
                    <a:pt x="140" y="236"/>
                  </a:cubicBezTo>
                  <a:cubicBezTo>
                    <a:pt x="140" y="235"/>
                    <a:pt x="140" y="235"/>
                    <a:pt x="140" y="235"/>
                  </a:cubicBezTo>
                  <a:cubicBezTo>
                    <a:pt x="140" y="235"/>
                    <a:pt x="140" y="235"/>
                    <a:pt x="140" y="235"/>
                  </a:cubicBezTo>
                  <a:cubicBezTo>
                    <a:pt x="140" y="235"/>
                    <a:pt x="140" y="235"/>
                    <a:pt x="140" y="235"/>
                  </a:cubicBezTo>
                  <a:cubicBezTo>
                    <a:pt x="141" y="235"/>
                    <a:pt x="142" y="235"/>
                    <a:pt x="142" y="236"/>
                  </a:cubicBezTo>
                  <a:cubicBezTo>
                    <a:pt x="143" y="235"/>
                    <a:pt x="143" y="235"/>
                    <a:pt x="143" y="235"/>
                  </a:cubicBezTo>
                  <a:cubicBezTo>
                    <a:pt x="144" y="235"/>
                    <a:pt x="144" y="235"/>
                    <a:pt x="144" y="235"/>
                  </a:cubicBezTo>
                  <a:cubicBezTo>
                    <a:pt x="144" y="234"/>
                    <a:pt x="144" y="234"/>
                    <a:pt x="144" y="234"/>
                  </a:cubicBezTo>
                  <a:cubicBezTo>
                    <a:pt x="144" y="234"/>
                    <a:pt x="144" y="234"/>
                    <a:pt x="144" y="234"/>
                  </a:cubicBezTo>
                  <a:cubicBezTo>
                    <a:pt x="145" y="233"/>
                    <a:pt x="145" y="233"/>
                    <a:pt x="145" y="233"/>
                  </a:cubicBezTo>
                  <a:cubicBezTo>
                    <a:pt x="146" y="233"/>
                    <a:pt x="146" y="233"/>
                    <a:pt x="146" y="234"/>
                  </a:cubicBezTo>
                  <a:cubicBezTo>
                    <a:pt x="147" y="233"/>
                    <a:pt x="147" y="233"/>
                    <a:pt x="147" y="233"/>
                  </a:cubicBezTo>
                  <a:cubicBezTo>
                    <a:pt x="148" y="233"/>
                    <a:pt x="148" y="233"/>
                    <a:pt x="148" y="233"/>
                  </a:cubicBezTo>
                  <a:cubicBezTo>
                    <a:pt x="147" y="232"/>
                    <a:pt x="147" y="232"/>
                    <a:pt x="147" y="232"/>
                  </a:cubicBezTo>
                  <a:cubicBezTo>
                    <a:pt x="146" y="232"/>
                    <a:pt x="146" y="232"/>
                    <a:pt x="146" y="232"/>
                  </a:cubicBezTo>
                  <a:cubicBezTo>
                    <a:pt x="146" y="232"/>
                    <a:pt x="146" y="232"/>
                    <a:pt x="146" y="232"/>
                  </a:cubicBezTo>
                  <a:cubicBezTo>
                    <a:pt x="146" y="231"/>
                    <a:pt x="146" y="231"/>
                    <a:pt x="146" y="231"/>
                  </a:cubicBezTo>
                  <a:cubicBezTo>
                    <a:pt x="146" y="231"/>
                    <a:pt x="146" y="231"/>
                    <a:pt x="146" y="231"/>
                  </a:cubicBezTo>
                  <a:cubicBezTo>
                    <a:pt x="145" y="231"/>
                    <a:pt x="144" y="231"/>
                    <a:pt x="143" y="232"/>
                  </a:cubicBezTo>
                  <a:cubicBezTo>
                    <a:pt x="144" y="231"/>
                    <a:pt x="144" y="231"/>
                    <a:pt x="144" y="231"/>
                  </a:cubicBezTo>
                  <a:cubicBezTo>
                    <a:pt x="146" y="230"/>
                    <a:pt x="146" y="230"/>
                    <a:pt x="146" y="230"/>
                  </a:cubicBezTo>
                  <a:cubicBezTo>
                    <a:pt x="147" y="230"/>
                    <a:pt x="148" y="229"/>
                    <a:pt x="148" y="229"/>
                  </a:cubicBezTo>
                  <a:cubicBezTo>
                    <a:pt x="148" y="228"/>
                    <a:pt x="148" y="228"/>
                    <a:pt x="148" y="228"/>
                  </a:cubicBezTo>
                  <a:cubicBezTo>
                    <a:pt x="149" y="227"/>
                    <a:pt x="149" y="227"/>
                    <a:pt x="149" y="227"/>
                  </a:cubicBezTo>
                  <a:cubicBezTo>
                    <a:pt x="149" y="227"/>
                    <a:pt x="150" y="226"/>
                    <a:pt x="150" y="225"/>
                  </a:cubicBezTo>
                  <a:cubicBezTo>
                    <a:pt x="150" y="225"/>
                    <a:pt x="150" y="225"/>
                    <a:pt x="150" y="225"/>
                  </a:cubicBezTo>
                  <a:cubicBezTo>
                    <a:pt x="150" y="224"/>
                    <a:pt x="151" y="223"/>
                    <a:pt x="151" y="223"/>
                  </a:cubicBezTo>
                  <a:cubicBezTo>
                    <a:pt x="151" y="223"/>
                    <a:pt x="151" y="223"/>
                    <a:pt x="151" y="223"/>
                  </a:cubicBezTo>
                  <a:cubicBezTo>
                    <a:pt x="151" y="222"/>
                    <a:pt x="151" y="221"/>
                    <a:pt x="152" y="220"/>
                  </a:cubicBezTo>
                  <a:cubicBezTo>
                    <a:pt x="152" y="220"/>
                    <a:pt x="153" y="219"/>
                    <a:pt x="153" y="219"/>
                  </a:cubicBezTo>
                  <a:cubicBezTo>
                    <a:pt x="153" y="218"/>
                    <a:pt x="153" y="218"/>
                    <a:pt x="153" y="217"/>
                  </a:cubicBezTo>
                  <a:cubicBezTo>
                    <a:pt x="152" y="217"/>
                    <a:pt x="152" y="216"/>
                    <a:pt x="151" y="216"/>
                  </a:cubicBezTo>
                  <a:cubicBezTo>
                    <a:pt x="151" y="216"/>
                    <a:pt x="151" y="216"/>
                    <a:pt x="151" y="216"/>
                  </a:cubicBezTo>
                  <a:cubicBezTo>
                    <a:pt x="150" y="216"/>
                    <a:pt x="150" y="216"/>
                    <a:pt x="150" y="216"/>
                  </a:cubicBezTo>
                  <a:cubicBezTo>
                    <a:pt x="150" y="216"/>
                    <a:pt x="150" y="216"/>
                    <a:pt x="150" y="216"/>
                  </a:cubicBezTo>
                  <a:cubicBezTo>
                    <a:pt x="149" y="216"/>
                    <a:pt x="149" y="216"/>
                    <a:pt x="149" y="216"/>
                  </a:cubicBezTo>
                  <a:cubicBezTo>
                    <a:pt x="148" y="216"/>
                    <a:pt x="148" y="216"/>
                    <a:pt x="148" y="216"/>
                  </a:cubicBezTo>
                  <a:cubicBezTo>
                    <a:pt x="148" y="216"/>
                    <a:pt x="148" y="216"/>
                    <a:pt x="148" y="216"/>
                  </a:cubicBezTo>
                  <a:cubicBezTo>
                    <a:pt x="147" y="216"/>
                    <a:pt x="146" y="216"/>
                    <a:pt x="145" y="216"/>
                  </a:cubicBezTo>
                  <a:cubicBezTo>
                    <a:pt x="145" y="216"/>
                    <a:pt x="145" y="216"/>
                    <a:pt x="145" y="216"/>
                  </a:cubicBezTo>
                  <a:cubicBezTo>
                    <a:pt x="144" y="216"/>
                    <a:pt x="144" y="216"/>
                    <a:pt x="144" y="216"/>
                  </a:cubicBezTo>
                  <a:cubicBezTo>
                    <a:pt x="144" y="216"/>
                    <a:pt x="143" y="216"/>
                    <a:pt x="143" y="216"/>
                  </a:cubicBezTo>
                  <a:cubicBezTo>
                    <a:pt x="143" y="216"/>
                    <a:pt x="142" y="216"/>
                    <a:pt x="142" y="216"/>
                  </a:cubicBezTo>
                  <a:cubicBezTo>
                    <a:pt x="141" y="217"/>
                    <a:pt x="141" y="217"/>
                    <a:pt x="141" y="217"/>
                  </a:cubicBezTo>
                  <a:cubicBezTo>
                    <a:pt x="141" y="216"/>
                    <a:pt x="141" y="216"/>
                    <a:pt x="141" y="216"/>
                  </a:cubicBezTo>
                  <a:cubicBezTo>
                    <a:pt x="141" y="217"/>
                    <a:pt x="141" y="217"/>
                    <a:pt x="141" y="217"/>
                  </a:cubicBezTo>
                  <a:cubicBezTo>
                    <a:pt x="140" y="217"/>
                    <a:pt x="140" y="217"/>
                    <a:pt x="140" y="217"/>
                  </a:cubicBezTo>
                  <a:cubicBezTo>
                    <a:pt x="139" y="217"/>
                    <a:pt x="139" y="217"/>
                    <a:pt x="139" y="217"/>
                  </a:cubicBezTo>
                  <a:cubicBezTo>
                    <a:pt x="138" y="217"/>
                    <a:pt x="138" y="217"/>
                    <a:pt x="138" y="217"/>
                  </a:cubicBezTo>
                  <a:cubicBezTo>
                    <a:pt x="138" y="218"/>
                    <a:pt x="138" y="218"/>
                    <a:pt x="138" y="218"/>
                  </a:cubicBezTo>
                  <a:cubicBezTo>
                    <a:pt x="137" y="218"/>
                    <a:pt x="137" y="218"/>
                    <a:pt x="137" y="218"/>
                  </a:cubicBezTo>
                  <a:cubicBezTo>
                    <a:pt x="137" y="218"/>
                    <a:pt x="137" y="218"/>
                    <a:pt x="137" y="218"/>
                  </a:cubicBezTo>
                  <a:cubicBezTo>
                    <a:pt x="138" y="216"/>
                    <a:pt x="138" y="216"/>
                    <a:pt x="138" y="216"/>
                  </a:cubicBezTo>
                  <a:cubicBezTo>
                    <a:pt x="138" y="217"/>
                    <a:pt x="138" y="217"/>
                    <a:pt x="138" y="217"/>
                  </a:cubicBezTo>
                  <a:cubicBezTo>
                    <a:pt x="137" y="216"/>
                    <a:pt x="137" y="216"/>
                    <a:pt x="137" y="216"/>
                  </a:cubicBezTo>
                  <a:cubicBezTo>
                    <a:pt x="135" y="217"/>
                    <a:pt x="135" y="217"/>
                    <a:pt x="135" y="217"/>
                  </a:cubicBezTo>
                  <a:cubicBezTo>
                    <a:pt x="136" y="217"/>
                    <a:pt x="136" y="217"/>
                    <a:pt x="136" y="217"/>
                  </a:cubicBezTo>
                  <a:cubicBezTo>
                    <a:pt x="136" y="217"/>
                    <a:pt x="136" y="217"/>
                    <a:pt x="136" y="217"/>
                  </a:cubicBezTo>
                  <a:cubicBezTo>
                    <a:pt x="136" y="216"/>
                    <a:pt x="136" y="216"/>
                    <a:pt x="136" y="216"/>
                  </a:cubicBezTo>
                  <a:cubicBezTo>
                    <a:pt x="137" y="216"/>
                    <a:pt x="137" y="216"/>
                    <a:pt x="137" y="216"/>
                  </a:cubicBezTo>
                  <a:cubicBezTo>
                    <a:pt x="138" y="216"/>
                    <a:pt x="138" y="216"/>
                    <a:pt x="138" y="216"/>
                  </a:cubicBezTo>
                  <a:cubicBezTo>
                    <a:pt x="138" y="216"/>
                    <a:pt x="138" y="216"/>
                    <a:pt x="138" y="216"/>
                  </a:cubicBezTo>
                  <a:cubicBezTo>
                    <a:pt x="138" y="216"/>
                    <a:pt x="138" y="216"/>
                    <a:pt x="138" y="216"/>
                  </a:cubicBezTo>
                  <a:cubicBezTo>
                    <a:pt x="140" y="215"/>
                    <a:pt x="140" y="215"/>
                    <a:pt x="140" y="215"/>
                  </a:cubicBezTo>
                  <a:cubicBezTo>
                    <a:pt x="140" y="214"/>
                    <a:pt x="140" y="214"/>
                    <a:pt x="140" y="214"/>
                  </a:cubicBezTo>
                  <a:cubicBezTo>
                    <a:pt x="139" y="215"/>
                    <a:pt x="139" y="215"/>
                    <a:pt x="139" y="215"/>
                  </a:cubicBezTo>
                  <a:cubicBezTo>
                    <a:pt x="138" y="214"/>
                    <a:pt x="138" y="214"/>
                    <a:pt x="138" y="214"/>
                  </a:cubicBezTo>
                  <a:cubicBezTo>
                    <a:pt x="138" y="215"/>
                    <a:pt x="138" y="215"/>
                    <a:pt x="138" y="215"/>
                  </a:cubicBezTo>
                  <a:cubicBezTo>
                    <a:pt x="137" y="214"/>
                    <a:pt x="137" y="214"/>
                    <a:pt x="137" y="214"/>
                  </a:cubicBezTo>
                  <a:cubicBezTo>
                    <a:pt x="137" y="214"/>
                    <a:pt x="137" y="214"/>
                    <a:pt x="137" y="214"/>
                  </a:cubicBezTo>
                  <a:cubicBezTo>
                    <a:pt x="136" y="214"/>
                    <a:pt x="136" y="214"/>
                    <a:pt x="136" y="214"/>
                  </a:cubicBezTo>
                  <a:cubicBezTo>
                    <a:pt x="136" y="214"/>
                    <a:pt x="136" y="214"/>
                    <a:pt x="136" y="214"/>
                  </a:cubicBezTo>
                  <a:cubicBezTo>
                    <a:pt x="136" y="214"/>
                    <a:pt x="136" y="214"/>
                    <a:pt x="136" y="214"/>
                  </a:cubicBezTo>
                  <a:cubicBezTo>
                    <a:pt x="137" y="214"/>
                    <a:pt x="137" y="214"/>
                    <a:pt x="137" y="214"/>
                  </a:cubicBezTo>
                  <a:cubicBezTo>
                    <a:pt x="138" y="214"/>
                    <a:pt x="138" y="214"/>
                    <a:pt x="138" y="214"/>
                  </a:cubicBezTo>
                  <a:cubicBezTo>
                    <a:pt x="138" y="214"/>
                    <a:pt x="138" y="214"/>
                    <a:pt x="138" y="214"/>
                  </a:cubicBezTo>
                  <a:cubicBezTo>
                    <a:pt x="138" y="214"/>
                    <a:pt x="138" y="214"/>
                    <a:pt x="138" y="214"/>
                  </a:cubicBezTo>
                  <a:cubicBezTo>
                    <a:pt x="138" y="214"/>
                    <a:pt x="138" y="214"/>
                    <a:pt x="138" y="214"/>
                  </a:cubicBezTo>
                  <a:cubicBezTo>
                    <a:pt x="138" y="213"/>
                    <a:pt x="138" y="213"/>
                    <a:pt x="138" y="213"/>
                  </a:cubicBezTo>
                  <a:cubicBezTo>
                    <a:pt x="138" y="213"/>
                    <a:pt x="139" y="213"/>
                    <a:pt x="139" y="213"/>
                  </a:cubicBezTo>
                  <a:cubicBezTo>
                    <a:pt x="139" y="212"/>
                    <a:pt x="139" y="212"/>
                    <a:pt x="139" y="212"/>
                  </a:cubicBezTo>
                  <a:cubicBezTo>
                    <a:pt x="141" y="211"/>
                    <a:pt x="142" y="210"/>
                    <a:pt x="143" y="209"/>
                  </a:cubicBezTo>
                  <a:cubicBezTo>
                    <a:pt x="144" y="208"/>
                    <a:pt x="144" y="208"/>
                    <a:pt x="144" y="208"/>
                  </a:cubicBezTo>
                  <a:cubicBezTo>
                    <a:pt x="144" y="207"/>
                    <a:pt x="144" y="207"/>
                    <a:pt x="144" y="207"/>
                  </a:cubicBezTo>
                  <a:cubicBezTo>
                    <a:pt x="144" y="207"/>
                    <a:pt x="144" y="207"/>
                    <a:pt x="144" y="207"/>
                  </a:cubicBezTo>
                  <a:cubicBezTo>
                    <a:pt x="144" y="207"/>
                    <a:pt x="144" y="207"/>
                    <a:pt x="144" y="207"/>
                  </a:cubicBezTo>
                  <a:cubicBezTo>
                    <a:pt x="144" y="206"/>
                    <a:pt x="145" y="206"/>
                    <a:pt x="145" y="205"/>
                  </a:cubicBezTo>
                  <a:cubicBezTo>
                    <a:pt x="144" y="205"/>
                    <a:pt x="144" y="205"/>
                    <a:pt x="144" y="205"/>
                  </a:cubicBezTo>
                  <a:cubicBezTo>
                    <a:pt x="144" y="205"/>
                    <a:pt x="144" y="205"/>
                    <a:pt x="144" y="205"/>
                  </a:cubicBezTo>
                  <a:cubicBezTo>
                    <a:pt x="143" y="205"/>
                    <a:pt x="143" y="205"/>
                    <a:pt x="143" y="205"/>
                  </a:cubicBezTo>
                  <a:cubicBezTo>
                    <a:pt x="143" y="205"/>
                    <a:pt x="143" y="205"/>
                    <a:pt x="143" y="205"/>
                  </a:cubicBezTo>
                  <a:cubicBezTo>
                    <a:pt x="142" y="205"/>
                    <a:pt x="142" y="205"/>
                    <a:pt x="142" y="205"/>
                  </a:cubicBezTo>
                  <a:cubicBezTo>
                    <a:pt x="143" y="205"/>
                    <a:pt x="143" y="205"/>
                    <a:pt x="143" y="205"/>
                  </a:cubicBezTo>
                  <a:cubicBezTo>
                    <a:pt x="143" y="206"/>
                    <a:pt x="143" y="206"/>
                    <a:pt x="143" y="206"/>
                  </a:cubicBezTo>
                  <a:cubicBezTo>
                    <a:pt x="142" y="205"/>
                    <a:pt x="142" y="205"/>
                    <a:pt x="142" y="205"/>
                  </a:cubicBezTo>
                  <a:cubicBezTo>
                    <a:pt x="141" y="206"/>
                    <a:pt x="141" y="206"/>
                    <a:pt x="141" y="206"/>
                  </a:cubicBezTo>
                  <a:cubicBezTo>
                    <a:pt x="141" y="205"/>
                    <a:pt x="141" y="205"/>
                    <a:pt x="141" y="205"/>
                  </a:cubicBezTo>
                  <a:cubicBezTo>
                    <a:pt x="141" y="205"/>
                    <a:pt x="140" y="206"/>
                    <a:pt x="140" y="206"/>
                  </a:cubicBezTo>
                  <a:cubicBezTo>
                    <a:pt x="138" y="206"/>
                    <a:pt x="138" y="206"/>
                    <a:pt x="138" y="206"/>
                  </a:cubicBezTo>
                  <a:cubicBezTo>
                    <a:pt x="138" y="206"/>
                    <a:pt x="138" y="206"/>
                    <a:pt x="138" y="206"/>
                  </a:cubicBezTo>
                  <a:cubicBezTo>
                    <a:pt x="138" y="206"/>
                    <a:pt x="138" y="206"/>
                    <a:pt x="138" y="206"/>
                  </a:cubicBezTo>
                  <a:cubicBezTo>
                    <a:pt x="137" y="206"/>
                    <a:pt x="137" y="206"/>
                    <a:pt x="137" y="206"/>
                  </a:cubicBezTo>
                  <a:cubicBezTo>
                    <a:pt x="137" y="206"/>
                    <a:pt x="137" y="206"/>
                    <a:pt x="137" y="206"/>
                  </a:cubicBezTo>
                  <a:cubicBezTo>
                    <a:pt x="136" y="206"/>
                    <a:pt x="136" y="206"/>
                    <a:pt x="136" y="206"/>
                  </a:cubicBezTo>
                  <a:cubicBezTo>
                    <a:pt x="136" y="206"/>
                    <a:pt x="136" y="207"/>
                    <a:pt x="135" y="207"/>
                  </a:cubicBezTo>
                  <a:cubicBezTo>
                    <a:pt x="136" y="206"/>
                    <a:pt x="136" y="206"/>
                    <a:pt x="136" y="206"/>
                  </a:cubicBezTo>
                  <a:cubicBezTo>
                    <a:pt x="135" y="206"/>
                    <a:pt x="135" y="206"/>
                    <a:pt x="135" y="206"/>
                  </a:cubicBezTo>
                  <a:cubicBezTo>
                    <a:pt x="135" y="206"/>
                    <a:pt x="135" y="206"/>
                    <a:pt x="135" y="206"/>
                  </a:cubicBezTo>
                  <a:cubicBezTo>
                    <a:pt x="135" y="206"/>
                    <a:pt x="135" y="206"/>
                    <a:pt x="135" y="206"/>
                  </a:cubicBezTo>
                  <a:cubicBezTo>
                    <a:pt x="134" y="207"/>
                    <a:pt x="134" y="207"/>
                    <a:pt x="134" y="207"/>
                  </a:cubicBezTo>
                  <a:cubicBezTo>
                    <a:pt x="134" y="206"/>
                    <a:pt x="134" y="206"/>
                    <a:pt x="134" y="206"/>
                  </a:cubicBezTo>
                  <a:cubicBezTo>
                    <a:pt x="134" y="205"/>
                    <a:pt x="134" y="205"/>
                    <a:pt x="134" y="205"/>
                  </a:cubicBezTo>
                  <a:cubicBezTo>
                    <a:pt x="133" y="206"/>
                    <a:pt x="133" y="206"/>
                    <a:pt x="133" y="206"/>
                  </a:cubicBezTo>
                  <a:cubicBezTo>
                    <a:pt x="133" y="206"/>
                    <a:pt x="133" y="206"/>
                    <a:pt x="133" y="206"/>
                  </a:cubicBezTo>
                  <a:cubicBezTo>
                    <a:pt x="133" y="205"/>
                    <a:pt x="133" y="205"/>
                    <a:pt x="133" y="205"/>
                  </a:cubicBezTo>
                  <a:cubicBezTo>
                    <a:pt x="132" y="205"/>
                    <a:pt x="132" y="205"/>
                    <a:pt x="132" y="205"/>
                  </a:cubicBezTo>
                  <a:cubicBezTo>
                    <a:pt x="132" y="206"/>
                    <a:pt x="132" y="206"/>
                    <a:pt x="132" y="206"/>
                  </a:cubicBezTo>
                  <a:cubicBezTo>
                    <a:pt x="131" y="206"/>
                    <a:pt x="131" y="206"/>
                    <a:pt x="131" y="206"/>
                  </a:cubicBezTo>
                  <a:cubicBezTo>
                    <a:pt x="131" y="207"/>
                    <a:pt x="131" y="207"/>
                    <a:pt x="131" y="207"/>
                  </a:cubicBezTo>
                  <a:cubicBezTo>
                    <a:pt x="132" y="207"/>
                    <a:pt x="132" y="207"/>
                    <a:pt x="132" y="207"/>
                  </a:cubicBezTo>
                  <a:cubicBezTo>
                    <a:pt x="131" y="207"/>
                    <a:pt x="131" y="207"/>
                    <a:pt x="131" y="207"/>
                  </a:cubicBezTo>
                  <a:cubicBezTo>
                    <a:pt x="132" y="208"/>
                    <a:pt x="132" y="208"/>
                    <a:pt x="132" y="208"/>
                  </a:cubicBezTo>
                  <a:cubicBezTo>
                    <a:pt x="131" y="208"/>
                    <a:pt x="131" y="208"/>
                    <a:pt x="131" y="208"/>
                  </a:cubicBezTo>
                  <a:cubicBezTo>
                    <a:pt x="131" y="208"/>
                    <a:pt x="131" y="208"/>
                    <a:pt x="131" y="208"/>
                  </a:cubicBezTo>
                  <a:cubicBezTo>
                    <a:pt x="131" y="209"/>
                    <a:pt x="131" y="209"/>
                    <a:pt x="131" y="209"/>
                  </a:cubicBezTo>
                  <a:cubicBezTo>
                    <a:pt x="132" y="209"/>
                    <a:pt x="132" y="209"/>
                    <a:pt x="132" y="209"/>
                  </a:cubicBezTo>
                  <a:cubicBezTo>
                    <a:pt x="132" y="209"/>
                    <a:pt x="132" y="209"/>
                    <a:pt x="132" y="209"/>
                  </a:cubicBezTo>
                  <a:cubicBezTo>
                    <a:pt x="131" y="209"/>
                    <a:pt x="131" y="209"/>
                    <a:pt x="131" y="209"/>
                  </a:cubicBezTo>
                  <a:cubicBezTo>
                    <a:pt x="131" y="209"/>
                    <a:pt x="131" y="209"/>
                    <a:pt x="131" y="209"/>
                  </a:cubicBezTo>
                  <a:cubicBezTo>
                    <a:pt x="130" y="210"/>
                    <a:pt x="130" y="210"/>
                    <a:pt x="130" y="210"/>
                  </a:cubicBezTo>
                  <a:cubicBezTo>
                    <a:pt x="130" y="209"/>
                    <a:pt x="130" y="209"/>
                    <a:pt x="130" y="209"/>
                  </a:cubicBezTo>
                  <a:cubicBezTo>
                    <a:pt x="129" y="209"/>
                    <a:pt x="129" y="209"/>
                    <a:pt x="129" y="209"/>
                  </a:cubicBezTo>
                  <a:cubicBezTo>
                    <a:pt x="130" y="210"/>
                    <a:pt x="130" y="210"/>
                    <a:pt x="130" y="210"/>
                  </a:cubicBezTo>
                  <a:cubicBezTo>
                    <a:pt x="130" y="211"/>
                    <a:pt x="130" y="211"/>
                    <a:pt x="130" y="211"/>
                  </a:cubicBezTo>
                  <a:cubicBezTo>
                    <a:pt x="130" y="211"/>
                    <a:pt x="130" y="211"/>
                    <a:pt x="130" y="211"/>
                  </a:cubicBezTo>
                  <a:cubicBezTo>
                    <a:pt x="130" y="212"/>
                    <a:pt x="130" y="212"/>
                    <a:pt x="130" y="212"/>
                  </a:cubicBezTo>
                  <a:cubicBezTo>
                    <a:pt x="130" y="212"/>
                    <a:pt x="130" y="212"/>
                    <a:pt x="130" y="212"/>
                  </a:cubicBezTo>
                  <a:cubicBezTo>
                    <a:pt x="129" y="211"/>
                    <a:pt x="129" y="211"/>
                    <a:pt x="129" y="211"/>
                  </a:cubicBezTo>
                  <a:cubicBezTo>
                    <a:pt x="129" y="211"/>
                    <a:pt x="129" y="211"/>
                    <a:pt x="129" y="211"/>
                  </a:cubicBezTo>
                  <a:cubicBezTo>
                    <a:pt x="129" y="212"/>
                    <a:pt x="130" y="212"/>
                    <a:pt x="130" y="213"/>
                  </a:cubicBezTo>
                  <a:cubicBezTo>
                    <a:pt x="131" y="213"/>
                    <a:pt x="131" y="213"/>
                    <a:pt x="131" y="213"/>
                  </a:cubicBezTo>
                  <a:cubicBezTo>
                    <a:pt x="130" y="213"/>
                    <a:pt x="130" y="213"/>
                    <a:pt x="130" y="213"/>
                  </a:cubicBezTo>
                  <a:cubicBezTo>
                    <a:pt x="131" y="214"/>
                    <a:pt x="131" y="214"/>
                    <a:pt x="131" y="214"/>
                  </a:cubicBezTo>
                  <a:cubicBezTo>
                    <a:pt x="131" y="214"/>
                    <a:pt x="130" y="213"/>
                    <a:pt x="130" y="213"/>
                  </a:cubicBezTo>
                  <a:cubicBezTo>
                    <a:pt x="130" y="213"/>
                    <a:pt x="130" y="213"/>
                    <a:pt x="130" y="213"/>
                  </a:cubicBezTo>
                  <a:cubicBezTo>
                    <a:pt x="129" y="213"/>
                    <a:pt x="129" y="213"/>
                    <a:pt x="129" y="213"/>
                  </a:cubicBezTo>
                  <a:cubicBezTo>
                    <a:pt x="129" y="213"/>
                    <a:pt x="129" y="213"/>
                    <a:pt x="129" y="213"/>
                  </a:cubicBezTo>
                  <a:cubicBezTo>
                    <a:pt x="130" y="214"/>
                    <a:pt x="130" y="214"/>
                    <a:pt x="130" y="214"/>
                  </a:cubicBezTo>
                  <a:cubicBezTo>
                    <a:pt x="129" y="213"/>
                    <a:pt x="129" y="213"/>
                    <a:pt x="129" y="213"/>
                  </a:cubicBezTo>
                  <a:cubicBezTo>
                    <a:pt x="129" y="214"/>
                    <a:pt x="129" y="214"/>
                    <a:pt x="129" y="214"/>
                  </a:cubicBezTo>
                  <a:cubicBezTo>
                    <a:pt x="128" y="214"/>
                    <a:pt x="128" y="214"/>
                    <a:pt x="128" y="214"/>
                  </a:cubicBezTo>
                  <a:cubicBezTo>
                    <a:pt x="128" y="213"/>
                    <a:pt x="128" y="213"/>
                    <a:pt x="128" y="213"/>
                  </a:cubicBezTo>
                  <a:cubicBezTo>
                    <a:pt x="128" y="213"/>
                    <a:pt x="128" y="213"/>
                    <a:pt x="128" y="213"/>
                  </a:cubicBezTo>
                  <a:cubicBezTo>
                    <a:pt x="128" y="214"/>
                    <a:pt x="128" y="214"/>
                    <a:pt x="128" y="214"/>
                  </a:cubicBezTo>
                  <a:cubicBezTo>
                    <a:pt x="128" y="214"/>
                    <a:pt x="128" y="214"/>
                    <a:pt x="128" y="214"/>
                  </a:cubicBezTo>
                  <a:cubicBezTo>
                    <a:pt x="128" y="215"/>
                    <a:pt x="128" y="215"/>
                    <a:pt x="128" y="215"/>
                  </a:cubicBezTo>
                  <a:cubicBezTo>
                    <a:pt x="127" y="215"/>
                    <a:pt x="127" y="215"/>
                    <a:pt x="127" y="215"/>
                  </a:cubicBezTo>
                  <a:cubicBezTo>
                    <a:pt x="127" y="214"/>
                    <a:pt x="127" y="214"/>
                    <a:pt x="127" y="214"/>
                  </a:cubicBezTo>
                  <a:cubicBezTo>
                    <a:pt x="127" y="214"/>
                    <a:pt x="127" y="214"/>
                    <a:pt x="127" y="214"/>
                  </a:cubicBezTo>
                  <a:cubicBezTo>
                    <a:pt x="127" y="214"/>
                    <a:pt x="127" y="214"/>
                    <a:pt x="127" y="214"/>
                  </a:cubicBezTo>
                  <a:cubicBezTo>
                    <a:pt x="127" y="215"/>
                    <a:pt x="127" y="215"/>
                    <a:pt x="127" y="215"/>
                  </a:cubicBezTo>
                  <a:cubicBezTo>
                    <a:pt x="127" y="215"/>
                    <a:pt x="127" y="215"/>
                    <a:pt x="127" y="215"/>
                  </a:cubicBezTo>
                  <a:cubicBezTo>
                    <a:pt x="127" y="216"/>
                    <a:pt x="127" y="216"/>
                    <a:pt x="127" y="216"/>
                  </a:cubicBezTo>
                  <a:cubicBezTo>
                    <a:pt x="127" y="216"/>
                    <a:pt x="127" y="216"/>
                    <a:pt x="127" y="216"/>
                  </a:cubicBezTo>
                  <a:cubicBezTo>
                    <a:pt x="126" y="216"/>
                    <a:pt x="126" y="216"/>
                    <a:pt x="126" y="216"/>
                  </a:cubicBezTo>
                  <a:cubicBezTo>
                    <a:pt x="127" y="216"/>
                    <a:pt x="127" y="216"/>
                    <a:pt x="127" y="216"/>
                  </a:cubicBezTo>
                  <a:cubicBezTo>
                    <a:pt x="127" y="218"/>
                    <a:pt x="127" y="218"/>
                    <a:pt x="127" y="218"/>
                  </a:cubicBezTo>
                  <a:cubicBezTo>
                    <a:pt x="128" y="217"/>
                    <a:pt x="128" y="217"/>
                    <a:pt x="128" y="217"/>
                  </a:cubicBezTo>
                  <a:cubicBezTo>
                    <a:pt x="128" y="218"/>
                    <a:pt x="128" y="218"/>
                    <a:pt x="128" y="218"/>
                  </a:cubicBezTo>
                  <a:cubicBezTo>
                    <a:pt x="127" y="218"/>
                    <a:pt x="127" y="218"/>
                    <a:pt x="127" y="218"/>
                  </a:cubicBezTo>
                  <a:cubicBezTo>
                    <a:pt x="127" y="218"/>
                    <a:pt x="127" y="218"/>
                    <a:pt x="127" y="218"/>
                  </a:cubicBezTo>
                  <a:cubicBezTo>
                    <a:pt x="127" y="217"/>
                    <a:pt x="127" y="217"/>
                    <a:pt x="127" y="217"/>
                  </a:cubicBezTo>
                  <a:cubicBezTo>
                    <a:pt x="126" y="217"/>
                    <a:pt x="126" y="217"/>
                    <a:pt x="126" y="217"/>
                  </a:cubicBezTo>
                  <a:cubicBezTo>
                    <a:pt x="126" y="218"/>
                    <a:pt x="126" y="218"/>
                    <a:pt x="126" y="219"/>
                  </a:cubicBezTo>
                  <a:cubicBezTo>
                    <a:pt x="126" y="219"/>
                    <a:pt x="126" y="219"/>
                    <a:pt x="126" y="219"/>
                  </a:cubicBezTo>
                  <a:lnTo>
                    <a:pt x="126" y="220"/>
                  </a:lnTo>
                  <a:close/>
                  <a:moveTo>
                    <a:pt x="129" y="219"/>
                  </a:moveTo>
                  <a:cubicBezTo>
                    <a:pt x="129" y="219"/>
                    <a:pt x="129" y="219"/>
                    <a:pt x="129" y="219"/>
                  </a:cubicBezTo>
                  <a:cubicBezTo>
                    <a:pt x="128" y="220"/>
                    <a:pt x="128" y="220"/>
                    <a:pt x="128" y="220"/>
                  </a:cubicBezTo>
                  <a:lnTo>
                    <a:pt x="129" y="219"/>
                  </a:lnTo>
                  <a:close/>
                  <a:moveTo>
                    <a:pt x="143" y="204"/>
                  </a:moveTo>
                  <a:cubicBezTo>
                    <a:pt x="144" y="203"/>
                    <a:pt x="144" y="203"/>
                    <a:pt x="144" y="203"/>
                  </a:cubicBezTo>
                  <a:cubicBezTo>
                    <a:pt x="144" y="203"/>
                    <a:pt x="144" y="203"/>
                    <a:pt x="144" y="203"/>
                  </a:cubicBezTo>
                  <a:cubicBezTo>
                    <a:pt x="143" y="203"/>
                    <a:pt x="143" y="203"/>
                    <a:pt x="143" y="203"/>
                  </a:cubicBezTo>
                  <a:cubicBezTo>
                    <a:pt x="144" y="203"/>
                    <a:pt x="144" y="203"/>
                    <a:pt x="144" y="203"/>
                  </a:cubicBezTo>
                  <a:cubicBezTo>
                    <a:pt x="143" y="202"/>
                    <a:pt x="143" y="202"/>
                    <a:pt x="143" y="202"/>
                  </a:cubicBezTo>
                  <a:cubicBezTo>
                    <a:pt x="143" y="202"/>
                    <a:pt x="143" y="202"/>
                    <a:pt x="143" y="202"/>
                  </a:cubicBezTo>
                  <a:cubicBezTo>
                    <a:pt x="142" y="202"/>
                    <a:pt x="142" y="202"/>
                    <a:pt x="142" y="202"/>
                  </a:cubicBezTo>
                  <a:cubicBezTo>
                    <a:pt x="142" y="202"/>
                    <a:pt x="142" y="202"/>
                    <a:pt x="142" y="202"/>
                  </a:cubicBezTo>
                  <a:cubicBezTo>
                    <a:pt x="143" y="203"/>
                    <a:pt x="143" y="203"/>
                    <a:pt x="143" y="203"/>
                  </a:cubicBezTo>
                  <a:lnTo>
                    <a:pt x="143" y="204"/>
                  </a:lnTo>
                  <a:close/>
                  <a:moveTo>
                    <a:pt x="158" y="296"/>
                  </a:moveTo>
                  <a:cubicBezTo>
                    <a:pt x="157" y="297"/>
                    <a:pt x="157" y="297"/>
                    <a:pt x="157" y="297"/>
                  </a:cubicBezTo>
                  <a:cubicBezTo>
                    <a:pt x="157" y="297"/>
                    <a:pt x="156" y="297"/>
                    <a:pt x="156" y="297"/>
                  </a:cubicBezTo>
                  <a:cubicBezTo>
                    <a:pt x="156" y="298"/>
                    <a:pt x="156" y="298"/>
                    <a:pt x="156" y="298"/>
                  </a:cubicBezTo>
                  <a:cubicBezTo>
                    <a:pt x="156" y="298"/>
                    <a:pt x="156" y="298"/>
                    <a:pt x="156" y="298"/>
                  </a:cubicBezTo>
                  <a:cubicBezTo>
                    <a:pt x="158" y="299"/>
                    <a:pt x="158" y="299"/>
                    <a:pt x="158" y="299"/>
                  </a:cubicBezTo>
                  <a:cubicBezTo>
                    <a:pt x="158" y="299"/>
                    <a:pt x="158" y="299"/>
                    <a:pt x="158" y="299"/>
                  </a:cubicBezTo>
                  <a:cubicBezTo>
                    <a:pt x="159" y="298"/>
                    <a:pt x="159" y="298"/>
                    <a:pt x="159" y="298"/>
                  </a:cubicBezTo>
                  <a:cubicBezTo>
                    <a:pt x="159" y="298"/>
                    <a:pt x="159" y="298"/>
                    <a:pt x="159" y="298"/>
                  </a:cubicBezTo>
                  <a:cubicBezTo>
                    <a:pt x="160" y="297"/>
                    <a:pt x="160" y="297"/>
                    <a:pt x="160" y="297"/>
                  </a:cubicBezTo>
                  <a:cubicBezTo>
                    <a:pt x="159" y="297"/>
                    <a:pt x="159" y="297"/>
                    <a:pt x="159" y="297"/>
                  </a:cubicBezTo>
                  <a:lnTo>
                    <a:pt x="158" y="296"/>
                  </a:lnTo>
                  <a:close/>
                  <a:moveTo>
                    <a:pt x="160" y="296"/>
                  </a:moveTo>
                  <a:cubicBezTo>
                    <a:pt x="161" y="296"/>
                    <a:pt x="161" y="296"/>
                    <a:pt x="161" y="296"/>
                  </a:cubicBezTo>
                  <a:cubicBezTo>
                    <a:pt x="161" y="296"/>
                    <a:pt x="161" y="296"/>
                    <a:pt x="161" y="296"/>
                  </a:cubicBezTo>
                  <a:cubicBezTo>
                    <a:pt x="161" y="296"/>
                    <a:pt x="161" y="296"/>
                    <a:pt x="161" y="296"/>
                  </a:cubicBezTo>
                  <a:lnTo>
                    <a:pt x="160" y="296"/>
                  </a:lnTo>
                  <a:close/>
                  <a:moveTo>
                    <a:pt x="136" y="256"/>
                  </a:moveTo>
                  <a:cubicBezTo>
                    <a:pt x="135" y="256"/>
                    <a:pt x="135" y="256"/>
                    <a:pt x="135" y="256"/>
                  </a:cubicBezTo>
                  <a:cubicBezTo>
                    <a:pt x="135" y="257"/>
                    <a:pt x="135" y="257"/>
                    <a:pt x="135" y="257"/>
                  </a:cubicBezTo>
                  <a:cubicBezTo>
                    <a:pt x="134" y="258"/>
                    <a:pt x="134" y="259"/>
                    <a:pt x="133" y="260"/>
                  </a:cubicBezTo>
                  <a:cubicBezTo>
                    <a:pt x="134" y="260"/>
                    <a:pt x="134" y="260"/>
                    <a:pt x="134" y="260"/>
                  </a:cubicBezTo>
                  <a:cubicBezTo>
                    <a:pt x="135" y="260"/>
                    <a:pt x="135" y="260"/>
                    <a:pt x="135" y="260"/>
                  </a:cubicBezTo>
                  <a:cubicBezTo>
                    <a:pt x="135" y="259"/>
                    <a:pt x="137" y="258"/>
                    <a:pt x="137" y="257"/>
                  </a:cubicBezTo>
                  <a:cubicBezTo>
                    <a:pt x="137" y="257"/>
                    <a:pt x="137" y="257"/>
                    <a:pt x="137" y="257"/>
                  </a:cubicBezTo>
                  <a:cubicBezTo>
                    <a:pt x="136" y="256"/>
                    <a:pt x="136" y="256"/>
                    <a:pt x="136" y="256"/>
                  </a:cubicBezTo>
                  <a:cubicBezTo>
                    <a:pt x="137" y="256"/>
                    <a:pt x="137" y="256"/>
                    <a:pt x="137" y="256"/>
                  </a:cubicBezTo>
                  <a:lnTo>
                    <a:pt x="136" y="256"/>
                  </a:lnTo>
                  <a:close/>
                  <a:moveTo>
                    <a:pt x="133" y="268"/>
                  </a:moveTo>
                  <a:cubicBezTo>
                    <a:pt x="133" y="267"/>
                    <a:pt x="133" y="267"/>
                    <a:pt x="133" y="267"/>
                  </a:cubicBezTo>
                  <a:cubicBezTo>
                    <a:pt x="133" y="267"/>
                    <a:pt x="133" y="267"/>
                    <a:pt x="133" y="267"/>
                  </a:cubicBezTo>
                  <a:cubicBezTo>
                    <a:pt x="133" y="267"/>
                    <a:pt x="133" y="267"/>
                    <a:pt x="133" y="267"/>
                  </a:cubicBezTo>
                  <a:cubicBezTo>
                    <a:pt x="133" y="267"/>
                    <a:pt x="133" y="267"/>
                    <a:pt x="133" y="267"/>
                  </a:cubicBezTo>
                  <a:cubicBezTo>
                    <a:pt x="133" y="268"/>
                    <a:pt x="133" y="268"/>
                    <a:pt x="133" y="268"/>
                  </a:cubicBezTo>
                  <a:close/>
                  <a:moveTo>
                    <a:pt x="129" y="242"/>
                  </a:moveTo>
                  <a:cubicBezTo>
                    <a:pt x="130" y="242"/>
                    <a:pt x="130" y="242"/>
                    <a:pt x="130" y="242"/>
                  </a:cubicBezTo>
                  <a:cubicBezTo>
                    <a:pt x="130" y="242"/>
                    <a:pt x="130" y="242"/>
                    <a:pt x="130" y="242"/>
                  </a:cubicBezTo>
                  <a:cubicBezTo>
                    <a:pt x="130" y="241"/>
                    <a:pt x="130" y="241"/>
                    <a:pt x="130" y="241"/>
                  </a:cubicBezTo>
                  <a:cubicBezTo>
                    <a:pt x="130" y="241"/>
                    <a:pt x="130" y="241"/>
                    <a:pt x="130" y="241"/>
                  </a:cubicBezTo>
                  <a:cubicBezTo>
                    <a:pt x="130" y="239"/>
                    <a:pt x="130" y="239"/>
                    <a:pt x="130" y="239"/>
                  </a:cubicBezTo>
                  <a:cubicBezTo>
                    <a:pt x="129" y="239"/>
                    <a:pt x="129" y="239"/>
                    <a:pt x="129" y="239"/>
                  </a:cubicBezTo>
                  <a:cubicBezTo>
                    <a:pt x="129" y="239"/>
                    <a:pt x="129" y="239"/>
                    <a:pt x="129" y="239"/>
                  </a:cubicBezTo>
                  <a:cubicBezTo>
                    <a:pt x="128" y="240"/>
                    <a:pt x="128" y="240"/>
                    <a:pt x="128" y="240"/>
                  </a:cubicBezTo>
                  <a:cubicBezTo>
                    <a:pt x="128" y="240"/>
                    <a:pt x="128" y="240"/>
                    <a:pt x="128" y="240"/>
                  </a:cubicBezTo>
                  <a:cubicBezTo>
                    <a:pt x="129" y="241"/>
                    <a:pt x="129" y="241"/>
                    <a:pt x="129" y="241"/>
                  </a:cubicBezTo>
                  <a:cubicBezTo>
                    <a:pt x="129" y="242"/>
                    <a:pt x="129" y="242"/>
                    <a:pt x="129" y="242"/>
                  </a:cubicBezTo>
                  <a:close/>
                  <a:moveTo>
                    <a:pt x="125" y="219"/>
                  </a:moveTo>
                  <a:cubicBezTo>
                    <a:pt x="125" y="220"/>
                    <a:pt x="125" y="220"/>
                    <a:pt x="125" y="220"/>
                  </a:cubicBezTo>
                  <a:cubicBezTo>
                    <a:pt x="125" y="220"/>
                    <a:pt x="125" y="220"/>
                    <a:pt x="125" y="220"/>
                  </a:cubicBezTo>
                  <a:cubicBezTo>
                    <a:pt x="125" y="219"/>
                    <a:pt x="125" y="219"/>
                    <a:pt x="125" y="219"/>
                  </a:cubicBezTo>
                  <a:cubicBezTo>
                    <a:pt x="125" y="218"/>
                    <a:pt x="125" y="218"/>
                    <a:pt x="125" y="218"/>
                  </a:cubicBezTo>
                  <a:cubicBezTo>
                    <a:pt x="125" y="218"/>
                    <a:pt x="125" y="218"/>
                    <a:pt x="125" y="218"/>
                  </a:cubicBezTo>
                  <a:cubicBezTo>
                    <a:pt x="125" y="218"/>
                    <a:pt x="125" y="218"/>
                    <a:pt x="125" y="218"/>
                  </a:cubicBezTo>
                  <a:cubicBezTo>
                    <a:pt x="125" y="219"/>
                    <a:pt x="125" y="219"/>
                    <a:pt x="125" y="219"/>
                  </a:cubicBezTo>
                  <a:close/>
                  <a:moveTo>
                    <a:pt x="120" y="210"/>
                  </a:moveTo>
                  <a:cubicBezTo>
                    <a:pt x="120" y="209"/>
                    <a:pt x="120" y="209"/>
                    <a:pt x="120" y="209"/>
                  </a:cubicBezTo>
                  <a:cubicBezTo>
                    <a:pt x="120" y="209"/>
                    <a:pt x="120" y="209"/>
                    <a:pt x="120" y="209"/>
                  </a:cubicBezTo>
                  <a:lnTo>
                    <a:pt x="120" y="210"/>
                  </a:lnTo>
                  <a:close/>
                  <a:moveTo>
                    <a:pt x="118" y="230"/>
                  </a:moveTo>
                  <a:cubicBezTo>
                    <a:pt x="119" y="230"/>
                    <a:pt x="119" y="230"/>
                    <a:pt x="119" y="230"/>
                  </a:cubicBezTo>
                  <a:cubicBezTo>
                    <a:pt x="119" y="230"/>
                    <a:pt x="119" y="230"/>
                    <a:pt x="119" y="230"/>
                  </a:cubicBezTo>
                  <a:cubicBezTo>
                    <a:pt x="120" y="229"/>
                    <a:pt x="120" y="229"/>
                    <a:pt x="120" y="229"/>
                  </a:cubicBezTo>
                  <a:cubicBezTo>
                    <a:pt x="120" y="229"/>
                    <a:pt x="120" y="229"/>
                    <a:pt x="120" y="229"/>
                  </a:cubicBezTo>
                  <a:cubicBezTo>
                    <a:pt x="118" y="229"/>
                    <a:pt x="118" y="229"/>
                    <a:pt x="118" y="229"/>
                  </a:cubicBezTo>
                  <a:lnTo>
                    <a:pt x="118" y="230"/>
                  </a:lnTo>
                  <a:close/>
                  <a:moveTo>
                    <a:pt x="116" y="217"/>
                  </a:moveTo>
                  <a:cubicBezTo>
                    <a:pt x="117" y="217"/>
                    <a:pt x="117" y="217"/>
                    <a:pt x="117" y="217"/>
                  </a:cubicBezTo>
                  <a:cubicBezTo>
                    <a:pt x="118" y="217"/>
                    <a:pt x="118" y="217"/>
                    <a:pt x="118" y="217"/>
                  </a:cubicBezTo>
                  <a:cubicBezTo>
                    <a:pt x="118" y="217"/>
                    <a:pt x="118" y="217"/>
                    <a:pt x="118" y="217"/>
                  </a:cubicBezTo>
                  <a:cubicBezTo>
                    <a:pt x="117" y="217"/>
                    <a:pt x="117" y="217"/>
                    <a:pt x="117" y="217"/>
                  </a:cubicBezTo>
                  <a:cubicBezTo>
                    <a:pt x="117" y="217"/>
                    <a:pt x="117" y="217"/>
                    <a:pt x="117" y="217"/>
                  </a:cubicBezTo>
                  <a:cubicBezTo>
                    <a:pt x="117" y="217"/>
                    <a:pt x="117" y="217"/>
                    <a:pt x="117" y="217"/>
                  </a:cubicBezTo>
                  <a:cubicBezTo>
                    <a:pt x="117" y="217"/>
                    <a:pt x="117" y="217"/>
                    <a:pt x="117" y="217"/>
                  </a:cubicBezTo>
                  <a:cubicBezTo>
                    <a:pt x="118" y="217"/>
                    <a:pt x="118" y="217"/>
                    <a:pt x="118" y="217"/>
                  </a:cubicBezTo>
                  <a:cubicBezTo>
                    <a:pt x="117" y="216"/>
                    <a:pt x="117" y="216"/>
                    <a:pt x="117" y="216"/>
                  </a:cubicBezTo>
                  <a:cubicBezTo>
                    <a:pt x="118" y="216"/>
                    <a:pt x="118" y="216"/>
                    <a:pt x="118" y="216"/>
                  </a:cubicBezTo>
                  <a:cubicBezTo>
                    <a:pt x="118" y="216"/>
                    <a:pt x="118" y="216"/>
                    <a:pt x="118" y="216"/>
                  </a:cubicBezTo>
                  <a:cubicBezTo>
                    <a:pt x="118" y="216"/>
                    <a:pt x="118" y="216"/>
                    <a:pt x="118" y="216"/>
                  </a:cubicBezTo>
                  <a:cubicBezTo>
                    <a:pt x="118" y="216"/>
                    <a:pt x="118" y="216"/>
                    <a:pt x="118" y="216"/>
                  </a:cubicBezTo>
                  <a:cubicBezTo>
                    <a:pt x="117" y="216"/>
                    <a:pt x="117" y="216"/>
                    <a:pt x="117" y="216"/>
                  </a:cubicBezTo>
                  <a:cubicBezTo>
                    <a:pt x="117" y="215"/>
                    <a:pt x="117" y="215"/>
                    <a:pt x="117" y="215"/>
                  </a:cubicBezTo>
                  <a:cubicBezTo>
                    <a:pt x="117" y="216"/>
                    <a:pt x="117" y="216"/>
                    <a:pt x="117" y="216"/>
                  </a:cubicBezTo>
                  <a:cubicBezTo>
                    <a:pt x="116" y="216"/>
                    <a:pt x="116" y="216"/>
                    <a:pt x="116" y="216"/>
                  </a:cubicBezTo>
                  <a:cubicBezTo>
                    <a:pt x="116" y="216"/>
                    <a:pt x="116" y="216"/>
                    <a:pt x="116" y="216"/>
                  </a:cubicBezTo>
                  <a:cubicBezTo>
                    <a:pt x="116" y="216"/>
                    <a:pt x="116" y="216"/>
                    <a:pt x="116" y="216"/>
                  </a:cubicBezTo>
                  <a:cubicBezTo>
                    <a:pt x="116" y="216"/>
                    <a:pt x="116" y="216"/>
                    <a:pt x="116" y="216"/>
                  </a:cubicBezTo>
                  <a:cubicBezTo>
                    <a:pt x="115" y="216"/>
                    <a:pt x="115" y="216"/>
                    <a:pt x="115" y="216"/>
                  </a:cubicBezTo>
                  <a:cubicBezTo>
                    <a:pt x="115" y="216"/>
                    <a:pt x="116" y="217"/>
                    <a:pt x="116" y="217"/>
                  </a:cubicBezTo>
                  <a:close/>
                  <a:moveTo>
                    <a:pt x="117" y="220"/>
                  </a:moveTo>
                  <a:cubicBezTo>
                    <a:pt x="117" y="220"/>
                    <a:pt x="117" y="220"/>
                    <a:pt x="117" y="220"/>
                  </a:cubicBezTo>
                  <a:cubicBezTo>
                    <a:pt x="116" y="219"/>
                    <a:pt x="116" y="219"/>
                    <a:pt x="116" y="219"/>
                  </a:cubicBezTo>
                  <a:cubicBezTo>
                    <a:pt x="116" y="219"/>
                    <a:pt x="116" y="219"/>
                    <a:pt x="116" y="219"/>
                  </a:cubicBezTo>
                  <a:cubicBezTo>
                    <a:pt x="117" y="220"/>
                    <a:pt x="117" y="220"/>
                    <a:pt x="117" y="220"/>
                  </a:cubicBezTo>
                  <a:cubicBezTo>
                    <a:pt x="117" y="219"/>
                    <a:pt x="117" y="219"/>
                    <a:pt x="117" y="219"/>
                  </a:cubicBezTo>
                  <a:cubicBezTo>
                    <a:pt x="116" y="219"/>
                    <a:pt x="116" y="219"/>
                    <a:pt x="116" y="219"/>
                  </a:cubicBezTo>
                  <a:cubicBezTo>
                    <a:pt x="116" y="219"/>
                    <a:pt x="116" y="219"/>
                    <a:pt x="116" y="219"/>
                  </a:cubicBezTo>
                  <a:cubicBezTo>
                    <a:pt x="116" y="220"/>
                    <a:pt x="116" y="220"/>
                    <a:pt x="116" y="220"/>
                  </a:cubicBezTo>
                  <a:cubicBezTo>
                    <a:pt x="115" y="221"/>
                    <a:pt x="115" y="221"/>
                    <a:pt x="115" y="221"/>
                  </a:cubicBezTo>
                  <a:cubicBezTo>
                    <a:pt x="116" y="221"/>
                    <a:pt x="116" y="221"/>
                    <a:pt x="116" y="221"/>
                  </a:cubicBezTo>
                  <a:cubicBezTo>
                    <a:pt x="116" y="222"/>
                    <a:pt x="116" y="222"/>
                    <a:pt x="116" y="222"/>
                  </a:cubicBezTo>
                  <a:cubicBezTo>
                    <a:pt x="116" y="222"/>
                    <a:pt x="116" y="222"/>
                    <a:pt x="116" y="222"/>
                  </a:cubicBezTo>
                  <a:cubicBezTo>
                    <a:pt x="117" y="222"/>
                    <a:pt x="117" y="222"/>
                    <a:pt x="117" y="222"/>
                  </a:cubicBezTo>
                  <a:cubicBezTo>
                    <a:pt x="117" y="222"/>
                    <a:pt x="117" y="222"/>
                    <a:pt x="117" y="222"/>
                  </a:cubicBezTo>
                  <a:cubicBezTo>
                    <a:pt x="116" y="222"/>
                    <a:pt x="116" y="222"/>
                    <a:pt x="116" y="222"/>
                  </a:cubicBezTo>
                  <a:cubicBezTo>
                    <a:pt x="117" y="221"/>
                    <a:pt x="117" y="221"/>
                    <a:pt x="117" y="221"/>
                  </a:cubicBezTo>
                  <a:cubicBezTo>
                    <a:pt x="116" y="221"/>
                    <a:pt x="116" y="221"/>
                    <a:pt x="116" y="221"/>
                  </a:cubicBezTo>
                  <a:cubicBezTo>
                    <a:pt x="117" y="221"/>
                    <a:pt x="117" y="221"/>
                    <a:pt x="117" y="221"/>
                  </a:cubicBezTo>
                  <a:lnTo>
                    <a:pt x="117" y="220"/>
                  </a:lnTo>
                  <a:close/>
                  <a:moveTo>
                    <a:pt x="115" y="224"/>
                  </a:moveTo>
                  <a:cubicBezTo>
                    <a:pt x="116" y="223"/>
                    <a:pt x="116" y="223"/>
                    <a:pt x="116" y="223"/>
                  </a:cubicBezTo>
                  <a:cubicBezTo>
                    <a:pt x="115" y="223"/>
                    <a:pt x="115" y="223"/>
                    <a:pt x="115" y="223"/>
                  </a:cubicBezTo>
                  <a:cubicBezTo>
                    <a:pt x="115" y="223"/>
                    <a:pt x="115" y="223"/>
                    <a:pt x="115" y="223"/>
                  </a:cubicBezTo>
                  <a:cubicBezTo>
                    <a:pt x="115" y="223"/>
                    <a:pt x="115" y="223"/>
                    <a:pt x="115" y="223"/>
                  </a:cubicBezTo>
                  <a:cubicBezTo>
                    <a:pt x="114" y="224"/>
                    <a:pt x="114" y="224"/>
                    <a:pt x="114" y="224"/>
                  </a:cubicBezTo>
                  <a:lnTo>
                    <a:pt x="115" y="224"/>
                  </a:lnTo>
                  <a:close/>
                  <a:moveTo>
                    <a:pt x="117" y="218"/>
                  </a:moveTo>
                  <a:cubicBezTo>
                    <a:pt x="116" y="218"/>
                    <a:pt x="116" y="218"/>
                    <a:pt x="116" y="218"/>
                  </a:cubicBezTo>
                  <a:cubicBezTo>
                    <a:pt x="116" y="218"/>
                    <a:pt x="116" y="218"/>
                    <a:pt x="116" y="218"/>
                  </a:cubicBezTo>
                  <a:cubicBezTo>
                    <a:pt x="117" y="219"/>
                    <a:pt x="117" y="219"/>
                    <a:pt x="117" y="219"/>
                  </a:cubicBezTo>
                  <a:cubicBezTo>
                    <a:pt x="117" y="219"/>
                    <a:pt x="117" y="219"/>
                    <a:pt x="117" y="219"/>
                  </a:cubicBezTo>
                  <a:cubicBezTo>
                    <a:pt x="117" y="218"/>
                    <a:pt x="117" y="218"/>
                    <a:pt x="117" y="218"/>
                  </a:cubicBezTo>
                  <a:cubicBezTo>
                    <a:pt x="117" y="218"/>
                    <a:pt x="117" y="218"/>
                    <a:pt x="117" y="218"/>
                  </a:cubicBezTo>
                  <a:close/>
                  <a:moveTo>
                    <a:pt x="121" y="208"/>
                  </a:moveTo>
                  <a:cubicBezTo>
                    <a:pt x="120" y="209"/>
                    <a:pt x="120" y="209"/>
                    <a:pt x="120" y="209"/>
                  </a:cubicBezTo>
                  <a:cubicBezTo>
                    <a:pt x="120" y="209"/>
                    <a:pt x="120" y="209"/>
                    <a:pt x="120" y="209"/>
                  </a:cubicBezTo>
                  <a:cubicBezTo>
                    <a:pt x="121" y="210"/>
                    <a:pt x="121" y="210"/>
                    <a:pt x="121" y="210"/>
                  </a:cubicBezTo>
                  <a:cubicBezTo>
                    <a:pt x="121" y="210"/>
                    <a:pt x="121" y="210"/>
                    <a:pt x="121" y="210"/>
                  </a:cubicBezTo>
                  <a:cubicBezTo>
                    <a:pt x="120" y="210"/>
                    <a:pt x="120" y="210"/>
                    <a:pt x="120" y="210"/>
                  </a:cubicBezTo>
                  <a:cubicBezTo>
                    <a:pt x="120" y="210"/>
                    <a:pt x="120" y="210"/>
                    <a:pt x="120" y="210"/>
                  </a:cubicBezTo>
                  <a:cubicBezTo>
                    <a:pt x="119" y="209"/>
                    <a:pt x="119" y="209"/>
                    <a:pt x="119" y="209"/>
                  </a:cubicBezTo>
                  <a:cubicBezTo>
                    <a:pt x="120" y="209"/>
                    <a:pt x="119" y="209"/>
                    <a:pt x="119" y="209"/>
                  </a:cubicBezTo>
                  <a:cubicBezTo>
                    <a:pt x="119" y="210"/>
                    <a:pt x="119" y="210"/>
                    <a:pt x="119" y="210"/>
                  </a:cubicBezTo>
                  <a:cubicBezTo>
                    <a:pt x="119" y="210"/>
                    <a:pt x="119" y="210"/>
                    <a:pt x="119" y="210"/>
                  </a:cubicBezTo>
                  <a:cubicBezTo>
                    <a:pt x="118" y="210"/>
                    <a:pt x="118" y="210"/>
                    <a:pt x="118" y="210"/>
                  </a:cubicBezTo>
                  <a:cubicBezTo>
                    <a:pt x="118" y="210"/>
                    <a:pt x="118" y="210"/>
                    <a:pt x="118" y="210"/>
                  </a:cubicBezTo>
                  <a:cubicBezTo>
                    <a:pt x="118" y="211"/>
                    <a:pt x="118" y="211"/>
                    <a:pt x="118" y="211"/>
                  </a:cubicBezTo>
                  <a:cubicBezTo>
                    <a:pt x="119" y="211"/>
                    <a:pt x="119" y="211"/>
                    <a:pt x="119" y="211"/>
                  </a:cubicBezTo>
                  <a:cubicBezTo>
                    <a:pt x="119" y="211"/>
                    <a:pt x="119" y="211"/>
                    <a:pt x="119" y="211"/>
                  </a:cubicBezTo>
                  <a:cubicBezTo>
                    <a:pt x="119" y="211"/>
                    <a:pt x="119" y="211"/>
                    <a:pt x="119" y="211"/>
                  </a:cubicBezTo>
                  <a:cubicBezTo>
                    <a:pt x="119" y="212"/>
                    <a:pt x="119" y="212"/>
                    <a:pt x="119" y="212"/>
                  </a:cubicBezTo>
                  <a:cubicBezTo>
                    <a:pt x="118" y="212"/>
                    <a:pt x="118" y="212"/>
                    <a:pt x="118" y="212"/>
                  </a:cubicBezTo>
                  <a:cubicBezTo>
                    <a:pt x="119" y="212"/>
                    <a:pt x="119" y="212"/>
                    <a:pt x="119" y="212"/>
                  </a:cubicBezTo>
                  <a:cubicBezTo>
                    <a:pt x="120" y="213"/>
                    <a:pt x="120" y="213"/>
                    <a:pt x="120" y="213"/>
                  </a:cubicBezTo>
                  <a:cubicBezTo>
                    <a:pt x="120" y="213"/>
                    <a:pt x="120" y="213"/>
                    <a:pt x="120" y="213"/>
                  </a:cubicBezTo>
                  <a:cubicBezTo>
                    <a:pt x="119" y="213"/>
                    <a:pt x="119" y="213"/>
                    <a:pt x="119" y="213"/>
                  </a:cubicBezTo>
                  <a:cubicBezTo>
                    <a:pt x="119" y="213"/>
                    <a:pt x="119" y="213"/>
                    <a:pt x="119" y="213"/>
                  </a:cubicBezTo>
                  <a:cubicBezTo>
                    <a:pt x="118" y="214"/>
                    <a:pt x="118" y="214"/>
                    <a:pt x="118" y="214"/>
                  </a:cubicBezTo>
                  <a:cubicBezTo>
                    <a:pt x="119" y="215"/>
                    <a:pt x="119" y="215"/>
                    <a:pt x="119" y="215"/>
                  </a:cubicBezTo>
                  <a:cubicBezTo>
                    <a:pt x="119" y="215"/>
                    <a:pt x="119" y="215"/>
                    <a:pt x="119" y="215"/>
                  </a:cubicBezTo>
                  <a:cubicBezTo>
                    <a:pt x="120" y="214"/>
                    <a:pt x="120" y="214"/>
                    <a:pt x="120" y="214"/>
                  </a:cubicBezTo>
                  <a:cubicBezTo>
                    <a:pt x="121" y="214"/>
                    <a:pt x="121" y="214"/>
                    <a:pt x="121" y="214"/>
                  </a:cubicBezTo>
                  <a:cubicBezTo>
                    <a:pt x="120" y="213"/>
                    <a:pt x="120" y="213"/>
                    <a:pt x="120" y="213"/>
                  </a:cubicBezTo>
                  <a:cubicBezTo>
                    <a:pt x="120" y="213"/>
                    <a:pt x="120" y="213"/>
                    <a:pt x="120" y="213"/>
                  </a:cubicBezTo>
                  <a:cubicBezTo>
                    <a:pt x="121" y="213"/>
                    <a:pt x="121" y="213"/>
                    <a:pt x="121" y="213"/>
                  </a:cubicBezTo>
                  <a:cubicBezTo>
                    <a:pt x="121" y="213"/>
                    <a:pt x="121" y="213"/>
                    <a:pt x="121" y="213"/>
                  </a:cubicBezTo>
                  <a:cubicBezTo>
                    <a:pt x="120" y="212"/>
                    <a:pt x="120" y="212"/>
                    <a:pt x="120" y="212"/>
                  </a:cubicBezTo>
                  <a:cubicBezTo>
                    <a:pt x="121" y="211"/>
                    <a:pt x="121" y="211"/>
                    <a:pt x="121" y="211"/>
                  </a:cubicBezTo>
                  <a:cubicBezTo>
                    <a:pt x="121" y="211"/>
                    <a:pt x="121" y="211"/>
                    <a:pt x="121" y="211"/>
                  </a:cubicBezTo>
                  <a:cubicBezTo>
                    <a:pt x="121" y="212"/>
                    <a:pt x="121" y="212"/>
                    <a:pt x="121" y="212"/>
                  </a:cubicBezTo>
                  <a:cubicBezTo>
                    <a:pt x="121" y="213"/>
                    <a:pt x="121" y="213"/>
                    <a:pt x="121" y="213"/>
                  </a:cubicBezTo>
                  <a:cubicBezTo>
                    <a:pt x="122" y="213"/>
                    <a:pt x="122" y="213"/>
                    <a:pt x="122" y="213"/>
                  </a:cubicBezTo>
                  <a:cubicBezTo>
                    <a:pt x="122" y="212"/>
                    <a:pt x="122" y="212"/>
                    <a:pt x="122" y="212"/>
                  </a:cubicBezTo>
                  <a:cubicBezTo>
                    <a:pt x="122" y="212"/>
                    <a:pt x="122" y="212"/>
                    <a:pt x="122" y="212"/>
                  </a:cubicBezTo>
                  <a:cubicBezTo>
                    <a:pt x="123" y="212"/>
                    <a:pt x="123" y="212"/>
                    <a:pt x="123" y="212"/>
                  </a:cubicBezTo>
                  <a:cubicBezTo>
                    <a:pt x="123" y="212"/>
                    <a:pt x="123" y="212"/>
                    <a:pt x="123" y="212"/>
                  </a:cubicBezTo>
                  <a:cubicBezTo>
                    <a:pt x="123" y="211"/>
                    <a:pt x="123" y="211"/>
                    <a:pt x="123" y="211"/>
                  </a:cubicBezTo>
                  <a:cubicBezTo>
                    <a:pt x="121" y="211"/>
                    <a:pt x="121" y="211"/>
                    <a:pt x="121" y="211"/>
                  </a:cubicBezTo>
                  <a:cubicBezTo>
                    <a:pt x="122" y="211"/>
                    <a:pt x="122" y="211"/>
                    <a:pt x="122" y="211"/>
                  </a:cubicBezTo>
                  <a:cubicBezTo>
                    <a:pt x="122" y="211"/>
                    <a:pt x="122" y="211"/>
                    <a:pt x="122" y="211"/>
                  </a:cubicBezTo>
                  <a:cubicBezTo>
                    <a:pt x="123" y="210"/>
                    <a:pt x="123" y="210"/>
                    <a:pt x="123" y="210"/>
                  </a:cubicBezTo>
                  <a:cubicBezTo>
                    <a:pt x="123" y="210"/>
                    <a:pt x="123" y="210"/>
                    <a:pt x="123" y="210"/>
                  </a:cubicBezTo>
                  <a:cubicBezTo>
                    <a:pt x="124" y="210"/>
                    <a:pt x="124" y="210"/>
                    <a:pt x="124" y="210"/>
                  </a:cubicBezTo>
                  <a:cubicBezTo>
                    <a:pt x="124" y="210"/>
                    <a:pt x="124" y="210"/>
                    <a:pt x="124" y="210"/>
                  </a:cubicBezTo>
                  <a:cubicBezTo>
                    <a:pt x="124" y="209"/>
                    <a:pt x="124" y="209"/>
                    <a:pt x="124" y="209"/>
                  </a:cubicBezTo>
                  <a:cubicBezTo>
                    <a:pt x="124" y="210"/>
                    <a:pt x="124" y="210"/>
                    <a:pt x="124" y="210"/>
                  </a:cubicBezTo>
                  <a:cubicBezTo>
                    <a:pt x="123" y="210"/>
                    <a:pt x="123" y="210"/>
                    <a:pt x="123" y="210"/>
                  </a:cubicBezTo>
                  <a:cubicBezTo>
                    <a:pt x="123" y="209"/>
                    <a:pt x="123" y="209"/>
                    <a:pt x="123" y="209"/>
                  </a:cubicBezTo>
                  <a:cubicBezTo>
                    <a:pt x="124" y="209"/>
                    <a:pt x="124" y="209"/>
                    <a:pt x="124" y="209"/>
                  </a:cubicBezTo>
                  <a:cubicBezTo>
                    <a:pt x="124" y="208"/>
                    <a:pt x="124" y="208"/>
                    <a:pt x="124" y="208"/>
                  </a:cubicBezTo>
                  <a:cubicBezTo>
                    <a:pt x="124" y="208"/>
                    <a:pt x="124" y="208"/>
                    <a:pt x="124" y="208"/>
                  </a:cubicBezTo>
                  <a:cubicBezTo>
                    <a:pt x="124" y="208"/>
                    <a:pt x="124" y="208"/>
                    <a:pt x="124" y="208"/>
                  </a:cubicBezTo>
                  <a:cubicBezTo>
                    <a:pt x="125" y="207"/>
                    <a:pt x="125" y="207"/>
                    <a:pt x="125" y="207"/>
                  </a:cubicBezTo>
                  <a:cubicBezTo>
                    <a:pt x="124" y="207"/>
                    <a:pt x="124" y="207"/>
                    <a:pt x="124" y="207"/>
                  </a:cubicBezTo>
                  <a:cubicBezTo>
                    <a:pt x="124" y="206"/>
                    <a:pt x="124" y="206"/>
                    <a:pt x="124" y="206"/>
                  </a:cubicBezTo>
                  <a:cubicBezTo>
                    <a:pt x="123" y="207"/>
                    <a:pt x="122" y="207"/>
                    <a:pt x="122" y="208"/>
                  </a:cubicBezTo>
                  <a:lnTo>
                    <a:pt x="121" y="208"/>
                  </a:lnTo>
                  <a:close/>
                  <a:moveTo>
                    <a:pt x="145" y="203"/>
                  </a:moveTo>
                  <a:cubicBezTo>
                    <a:pt x="145" y="204"/>
                    <a:pt x="145" y="204"/>
                    <a:pt x="145" y="204"/>
                  </a:cubicBezTo>
                  <a:cubicBezTo>
                    <a:pt x="145" y="204"/>
                    <a:pt x="145" y="203"/>
                    <a:pt x="146" y="203"/>
                  </a:cubicBezTo>
                  <a:cubicBezTo>
                    <a:pt x="145" y="203"/>
                    <a:pt x="145" y="203"/>
                    <a:pt x="145" y="203"/>
                  </a:cubicBezTo>
                  <a:close/>
                  <a:moveTo>
                    <a:pt x="123" y="223"/>
                  </a:moveTo>
                  <a:cubicBezTo>
                    <a:pt x="122" y="223"/>
                    <a:pt x="122" y="223"/>
                    <a:pt x="122" y="223"/>
                  </a:cubicBezTo>
                  <a:cubicBezTo>
                    <a:pt x="122" y="224"/>
                    <a:pt x="122" y="224"/>
                    <a:pt x="122" y="224"/>
                  </a:cubicBezTo>
                  <a:cubicBezTo>
                    <a:pt x="123" y="224"/>
                    <a:pt x="123" y="224"/>
                    <a:pt x="123" y="224"/>
                  </a:cubicBezTo>
                  <a:cubicBezTo>
                    <a:pt x="123" y="224"/>
                    <a:pt x="123" y="224"/>
                    <a:pt x="123" y="224"/>
                  </a:cubicBezTo>
                  <a:cubicBezTo>
                    <a:pt x="123" y="224"/>
                    <a:pt x="123" y="224"/>
                    <a:pt x="123" y="224"/>
                  </a:cubicBezTo>
                  <a:lnTo>
                    <a:pt x="123" y="223"/>
                  </a:lnTo>
                  <a:close/>
                  <a:moveTo>
                    <a:pt x="127" y="233"/>
                  </a:moveTo>
                  <a:cubicBezTo>
                    <a:pt x="127" y="233"/>
                    <a:pt x="127" y="233"/>
                    <a:pt x="127" y="233"/>
                  </a:cubicBezTo>
                  <a:cubicBezTo>
                    <a:pt x="127" y="232"/>
                    <a:pt x="127" y="232"/>
                    <a:pt x="127" y="232"/>
                  </a:cubicBezTo>
                  <a:cubicBezTo>
                    <a:pt x="127" y="233"/>
                    <a:pt x="127" y="233"/>
                    <a:pt x="127" y="233"/>
                  </a:cubicBezTo>
                  <a:close/>
                  <a:moveTo>
                    <a:pt x="123" y="235"/>
                  </a:moveTo>
                  <a:cubicBezTo>
                    <a:pt x="123" y="235"/>
                    <a:pt x="123" y="235"/>
                    <a:pt x="123" y="235"/>
                  </a:cubicBezTo>
                  <a:cubicBezTo>
                    <a:pt x="123" y="234"/>
                    <a:pt x="123" y="234"/>
                    <a:pt x="123" y="234"/>
                  </a:cubicBezTo>
                  <a:cubicBezTo>
                    <a:pt x="123" y="234"/>
                    <a:pt x="123" y="234"/>
                    <a:pt x="123" y="234"/>
                  </a:cubicBezTo>
                  <a:cubicBezTo>
                    <a:pt x="123" y="234"/>
                    <a:pt x="123" y="234"/>
                    <a:pt x="123" y="234"/>
                  </a:cubicBezTo>
                  <a:lnTo>
                    <a:pt x="123" y="235"/>
                  </a:lnTo>
                  <a:close/>
                  <a:moveTo>
                    <a:pt x="123" y="230"/>
                  </a:moveTo>
                  <a:cubicBezTo>
                    <a:pt x="123" y="229"/>
                    <a:pt x="123" y="229"/>
                    <a:pt x="123" y="229"/>
                  </a:cubicBezTo>
                  <a:cubicBezTo>
                    <a:pt x="123" y="230"/>
                    <a:pt x="123" y="230"/>
                    <a:pt x="123" y="230"/>
                  </a:cubicBezTo>
                  <a:cubicBezTo>
                    <a:pt x="123" y="230"/>
                    <a:pt x="123" y="230"/>
                    <a:pt x="123" y="230"/>
                  </a:cubicBezTo>
                  <a:close/>
                  <a:moveTo>
                    <a:pt x="125" y="220"/>
                  </a:moveTo>
                  <a:cubicBezTo>
                    <a:pt x="124" y="221"/>
                    <a:pt x="124" y="221"/>
                    <a:pt x="124" y="221"/>
                  </a:cubicBezTo>
                  <a:cubicBezTo>
                    <a:pt x="125" y="220"/>
                    <a:pt x="125" y="220"/>
                    <a:pt x="125" y="220"/>
                  </a:cubicBezTo>
                  <a:cubicBezTo>
                    <a:pt x="124" y="220"/>
                    <a:pt x="124" y="220"/>
                    <a:pt x="124" y="220"/>
                  </a:cubicBezTo>
                  <a:cubicBezTo>
                    <a:pt x="124" y="220"/>
                    <a:pt x="124" y="220"/>
                    <a:pt x="124" y="220"/>
                  </a:cubicBezTo>
                  <a:cubicBezTo>
                    <a:pt x="124" y="219"/>
                    <a:pt x="124" y="219"/>
                    <a:pt x="124" y="219"/>
                  </a:cubicBezTo>
                  <a:cubicBezTo>
                    <a:pt x="124" y="218"/>
                    <a:pt x="124" y="218"/>
                    <a:pt x="124" y="217"/>
                  </a:cubicBezTo>
                  <a:cubicBezTo>
                    <a:pt x="123" y="216"/>
                    <a:pt x="123" y="216"/>
                    <a:pt x="123" y="216"/>
                  </a:cubicBezTo>
                  <a:cubicBezTo>
                    <a:pt x="122" y="216"/>
                    <a:pt x="122" y="216"/>
                    <a:pt x="122" y="216"/>
                  </a:cubicBezTo>
                  <a:cubicBezTo>
                    <a:pt x="123" y="217"/>
                    <a:pt x="123" y="217"/>
                    <a:pt x="123" y="217"/>
                  </a:cubicBezTo>
                  <a:cubicBezTo>
                    <a:pt x="123" y="217"/>
                    <a:pt x="123" y="217"/>
                    <a:pt x="123" y="217"/>
                  </a:cubicBezTo>
                  <a:cubicBezTo>
                    <a:pt x="123" y="217"/>
                    <a:pt x="123" y="217"/>
                    <a:pt x="123" y="217"/>
                  </a:cubicBezTo>
                  <a:cubicBezTo>
                    <a:pt x="123" y="218"/>
                    <a:pt x="123" y="218"/>
                    <a:pt x="123" y="218"/>
                  </a:cubicBezTo>
                  <a:cubicBezTo>
                    <a:pt x="123" y="218"/>
                    <a:pt x="123" y="218"/>
                    <a:pt x="123" y="218"/>
                  </a:cubicBezTo>
                  <a:cubicBezTo>
                    <a:pt x="122" y="218"/>
                    <a:pt x="122" y="218"/>
                    <a:pt x="122" y="218"/>
                  </a:cubicBezTo>
                  <a:cubicBezTo>
                    <a:pt x="121" y="217"/>
                    <a:pt x="121" y="217"/>
                    <a:pt x="121" y="217"/>
                  </a:cubicBezTo>
                  <a:cubicBezTo>
                    <a:pt x="121" y="217"/>
                    <a:pt x="121" y="217"/>
                    <a:pt x="121" y="217"/>
                  </a:cubicBezTo>
                  <a:cubicBezTo>
                    <a:pt x="121" y="217"/>
                    <a:pt x="121" y="217"/>
                    <a:pt x="121" y="217"/>
                  </a:cubicBezTo>
                  <a:cubicBezTo>
                    <a:pt x="121" y="217"/>
                    <a:pt x="121" y="217"/>
                    <a:pt x="121" y="217"/>
                  </a:cubicBezTo>
                  <a:cubicBezTo>
                    <a:pt x="121" y="217"/>
                    <a:pt x="121" y="217"/>
                    <a:pt x="121" y="217"/>
                  </a:cubicBezTo>
                  <a:cubicBezTo>
                    <a:pt x="121" y="218"/>
                    <a:pt x="121" y="218"/>
                    <a:pt x="121" y="218"/>
                  </a:cubicBezTo>
                  <a:cubicBezTo>
                    <a:pt x="121" y="218"/>
                    <a:pt x="121" y="218"/>
                    <a:pt x="121" y="218"/>
                  </a:cubicBezTo>
                  <a:cubicBezTo>
                    <a:pt x="121" y="218"/>
                    <a:pt x="121" y="218"/>
                    <a:pt x="121" y="218"/>
                  </a:cubicBezTo>
                  <a:cubicBezTo>
                    <a:pt x="120" y="218"/>
                    <a:pt x="120" y="218"/>
                    <a:pt x="120" y="218"/>
                  </a:cubicBezTo>
                  <a:cubicBezTo>
                    <a:pt x="120" y="218"/>
                    <a:pt x="120" y="218"/>
                    <a:pt x="120" y="218"/>
                  </a:cubicBezTo>
                  <a:cubicBezTo>
                    <a:pt x="120" y="218"/>
                    <a:pt x="120" y="218"/>
                    <a:pt x="120" y="218"/>
                  </a:cubicBezTo>
                  <a:cubicBezTo>
                    <a:pt x="120" y="218"/>
                    <a:pt x="120" y="218"/>
                    <a:pt x="120" y="218"/>
                  </a:cubicBezTo>
                  <a:cubicBezTo>
                    <a:pt x="120" y="219"/>
                    <a:pt x="120" y="219"/>
                    <a:pt x="120" y="219"/>
                  </a:cubicBezTo>
                  <a:cubicBezTo>
                    <a:pt x="121" y="220"/>
                    <a:pt x="121" y="220"/>
                    <a:pt x="121" y="220"/>
                  </a:cubicBezTo>
                  <a:cubicBezTo>
                    <a:pt x="122" y="219"/>
                    <a:pt x="122" y="219"/>
                    <a:pt x="122" y="219"/>
                  </a:cubicBezTo>
                  <a:cubicBezTo>
                    <a:pt x="122" y="219"/>
                    <a:pt x="122" y="219"/>
                    <a:pt x="122" y="219"/>
                  </a:cubicBezTo>
                  <a:cubicBezTo>
                    <a:pt x="122" y="219"/>
                    <a:pt x="122" y="219"/>
                    <a:pt x="122" y="219"/>
                  </a:cubicBezTo>
                  <a:cubicBezTo>
                    <a:pt x="122" y="220"/>
                    <a:pt x="122" y="220"/>
                    <a:pt x="122" y="220"/>
                  </a:cubicBezTo>
                  <a:cubicBezTo>
                    <a:pt x="122" y="220"/>
                    <a:pt x="122" y="220"/>
                    <a:pt x="122" y="220"/>
                  </a:cubicBezTo>
                  <a:cubicBezTo>
                    <a:pt x="123" y="220"/>
                    <a:pt x="123" y="220"/>
                    <a:pt x="123" y="220"/>
                  </a:cubicBezTo>
                  <a:cubicBezTo>
                    <a:pt x="122" y="220"/>
                    <a:pt x="122" y="220"/>
                    <a:pt x="122" y="220"/>
                  </a:cubicBezTo>
                  <a:cubicBezTo>
                    <a:pt x="122" y="220"/>
                    <a:pt x="122" y="220"/>
                    <a:pt x="122" y="220"/>
                  </a:cubicBezTo>
                  <a:cubicBezTo>
                    <a:pt x="123" y="222"/>
                    <a:pt x="123" y="222"/>
                    <a:pt x="123" y="222"/>
                  </a:cubicBezTo>
                  <a:cubicBezTo>
                    <a:pt x="123" y="221"/>
                    <a:pt x="123" y="221"/>
                    <a:pt x="123" y="221"/>
                  </a:cubicBezTo>
                  <a:cubicBezTo>
                    <a:pt x="123" y="222"/>
                    <a:pt x="123" y="222"/>
                    <a:pt x="123" y="222"/>
                  </a:cubicBezTo>
                  <a:cubicBezTo>
                    <a:pt x="124" y="222"/>
                    <a:pt x="124" y="222"/>
                    <a:pt x="124" y="222"/>
                  </a:cubicBezTo>
                  <a:cubicBezTo>
                    <a:pt x="124" y="222"/>
                    <a:pt x="124" y="222"/>
                    <a:pt x="124" y="222"/>
                  </a:cubicBezTo>
                  <a:cubicBezTo>
                    <a:pt x="124" y="222"/>
                    <a:pt x="125" y="222"/>
                    <a:pt x="125" y="222"/>
                  </a:cubicBezTo>
                  <a:cubicBezTo>
                    <a:pt x="125" y="222"/>
                    <a:pt x="125" y="222"/>
                    <a:pt x="125" y="222"/>
                  </a:cubicBezTo>
                  <a:cubicBezTo>
                    <a:pt x="126" y="222"/>
                    <a:pt x="126" y="222"/>
                    <a:pt x="126" y="222"/>
                  </a:cubicBezTo>
                  <a:cubicBezTo>
                    <a:pt x="125" y="222"/>
                    <a:pt x="125" y="222"/>
                    <a:pt x="125" y="222"/>
                  </a:cubicBezTo>
                  <a:cubicBezTo>
                    <a:pt x="125" y="222"/>
                    <a:pt x="125" y="223"/>
                    <a:pt x="125" y="223"/>
                  </a:cubicBezTo>
                  <a:cubicBezTo>
                    <a:pt x="125" y="223"/>
                    <a:pt x="125" y="223"/>
                    <a:pt x="125" y="223"/>
                  </a:cubicBezTo>
                  <a:cubicBezTo>
                    <a:pt x="125" y="223"/>
                    <a:pt x="125" y="223"/>
                    <a:pt x="125" y="223"/>
                  </a:cubicBezTo>
                  <a:cubicBezTo>
                    <a:pt x="126" y="222"/>
                    <a:pt x="126" y="222"/>
                    <a:pt x="126" y="222"/>
                  </a:cubicBezTo>
                  <a:cubicBezTo>
                    <a:pt x="126" y="222"/>
                    <a:pt x="126" y="222"/>
                    <a:pt x="126" y="222"/>
                  </a:cubicBezTo>
                  <a:cubicBezTo>
                    <a:pt x="127" y="222"/>
                    <a:pt x="127" y="222"/>
                    <a:pt x="127" y="222"/>
                  </a:cubicBezTo>
                  <a:cubicBezTo>
                    <a:pt x="127" y="221"/>
                    <a:pt x="127" y="221"/>
                    <a:pt x="127" y="221"/>
                  </a:cubicBezTo>
                  <a:cubicBezTo>
                    <a:pt x="127" y="221"/>
                    <a:pt x="127" y="221"/>
                    <a:pt x="127" y="221"/>
                  </a:cubicBezTo>
                  <a:cubicBezTo>
                    <a:pt x="126" y="221"/>
                    <a:pt x="126" y="221"/>
                    <a:pt x="126" y="221"/>
                  </a:cubicBezTo>
                  <a:cubicBezTo>
                    <a:pt x="126" y="221"/>
                    <a:pt x="126" y="221"/>
                    <a:pt x="126" y="221"/>
                  </a:cubicBezTo>
                  <a:lnTo>
                    <a:pt x="125" y="220"/>
                  </a:lnTo>
                  <a:close/>
                  <a:moveTo>
                    <a:pt x="125" y="237"/>
                  </a:moveTo>
                  <a:cubicBezTo>
                    <a:pt x="125" y="237"/>
                    <a:pt x="125" y="237"/>
                    <a:pt x="125" y="237"/>
                  </a:cubicBezTo>
                  <a:cubicBezTo>
                    <a:pt x="125" y="236"/>
                    <a:pt x="126" y="235"/>
                    <a:pt x="126" y="234"/>
                  </a:cubicBezTo>
                  <a:cubicBezTo>
                    <a:pt x="126" y="234"/>
                    <a:pt x="126" y="234"/>
                    <a:pt x="126" y="234"/>
                  </a:cubicBezTo>
                  <a:cubicBezTo>
                    <a:pt x="126" y="234"/>
                    <a:pt x="126" y="234"/>
                    <a:pt x="126" y="234"/>
                  </a:cubicBezTo>
                  <a:cubicBezTo>
                    <a:pt x="126" y="234"/>
                    <a:pt x="125" y="235"/>
                    <a:pt x="125" y="235"/>
                  </a:cubicBezTo>
                  <a:cubicBezTo>
                    <a:pt x="124" y="235"/>
                    <a:pt x="124" y="235"/>
                    <a:pt x="124" y="235"/>
                  </a:cubicBezTo>
                  <a:cubicBezTo>
                    <a:pt x="124" y="236"/>
                    <a:pt x="124" y="236"/>
                    <a:pt x="124" y="236"/>
                  </a:cubicBezTo>
                  <a:cubicBezTo>
                    <a:pt x="125" y="236"/>
                    <a:pt x="125" y="236"/>
                    <a:pt x="125" y="236"/>
                  </a:cubicBezTo>
                  <a:cubicBezTo>
                    <a:pt x="125" y="236"/>
                    <a:pt x="124" y="236"/>
                    <a:pt x="124" y="236"/>
                  </a:cubicBezTo>
                  <a:cubicBezTo>
                    <a:pt x="124" y="237"/>
                    <a:pt x="124" y="237"/>
                    <a:pt x="124" y="238"/>
                  </a:cubicBezTo>
                  <a:cubicBezTo>
                    <a:pt x="124" y="238"/>
                    <a:pt x="124" y="238"/>
                    <a:pt x="124" y="238"/>
                  </a:cubicBezTo>
                  <a:lnTo>
                    <a:pt x="125" y="237"/>
                  </a:lnTo>
                  <a:close/>
                  <a:moveTo>
                    <a:pt x="125" y="220"/>
                  </a:moveTo>
                  <a:cubicBezTo>
                    <a:pt x="126" y="220"/>
                    <a:pt x="126" y="220"/>
                    <a:pt x="126" y="220"/>
                  </a:cubicBezTo>
                  <a:cubicBezTo>
                    <a:pt x="125" y="220"/>
                    <a:pt x="125" y="220"/>
                    <a:pt x="125" y="220"/>
                  </a:cubicBezTo>
                  <a:cubicBezTo>
                    <a:pt x="125" y="220"/>
                    <a:pt x="125" y="220"/>
                    <a:pt x="125" y="220"/>
                  </a:cubicBezTo>
                  <a:close/>
                  <a:moveTo>
                    <a:pt x="159" y="182"/>
                  </a:moveTo>
                  <a:cubicBezTo>
                    <a:pt x="159" y="182"/>
                    <a:pt x="159" y="182"/>
                    <a:pt x="159" y="182"/>
                  </a:cubicBezTo>
                  <a:cubicBezTo>
                    <a:pt x="159" y="182"/>
                    <a:pt x="159" y="182"/>
                    <a:pt x="159" y="182"/>
                  </a:cubicBezTo>
                  <a:cubicBezTo>
                    <a:pt x="158" y="182"/>
                    <a:pt x="158" y="182"/>
                    <a:pt x="158" y="182"/>
                  </a:cubicBezTo>
                  <a:lnTo>
                    <a:pt x="159" y="182"/>
                  </a:lnTo>
                  <a:close/>
                  <a:moveTo>
                    <a:pt x="158" y="181"/>
                  </a:moveTo>
                  <a:cubicBezTo>
                    <a:pt x="158" y="181"/>
                    <a:pt x="158" y="181"/>
                    <a:pt x="158" y="181"/>
                  </a:cubicBezTo>
                  <a:cubicBezTo>
                    <a:pt x="158" y="180"/>
                    <a:pt x="158" y="180"/>
                    <a:pt x="158" y="180"/>
                  </a:cubicBezTo>
                  <a:cubicBezTo>
                    <a:pt x="158" y="180"/>
                    <a:pt x="158" y="180"/>
                    <a:pt x="158" y="180"/>
                  </a:cubicBezTo>
                  <a:cubicBezTo>
                    <a:pt x="158" y="179"/>
                    <a:pt x="158" y="179"/>
                    <a:pt x="158" y="179"/>
                  </a:cubicBezTo>
                  <a:cubicBezTo>
                    <a:pt x="158" y="179"/>
                    <a:pt x="158" y="179"/>
                    <a:pt x="158" y="179"/>
                  </a:cubicBezTo>
                  <a:cubicBezTo>
                    <a:pt x="158" y="179"/>
                    <a:pt x="158" y="179"/>
                    <a:pt x="158" y="179"/>
                  </a:cubicBezTo>
                  <a:cubicBezTo>
                    <a:pt x="159" y="179"/>
                    <a:pt x="159" y="179"/>
                    <a:pt x="159" y="179"/>
                  </a:cubicBezTo>
                  <a:cubicBezTo>
                    <a:pt x="159" y="178"/>
                    <a:pt x="159" y="178"/>
                    <a:pt x="159" y="178"/>
                  </a:cubicBezTo>
                  <a:cubicBezTo>
                    <a:pt x="158" y="178"/>
                    <a:pt x="158" y="178"/>
                    <a:pt x="158" y="178"/>
                  </a:cubicBezTo>
                  <a:cubicBezTo>
                    <a:pt x="158" y="178"/>
                    <a:pt x="158" y="178"/>
                    <a:pt x="158" y="178"/>
                  </a:cubicBezTo>
                  <a:cubicBezTo>
                    <a:pt x="158" y="179"/>
                    <a:pt x="158" y="179"/>
                    <a:pt x="158" y="179"/>
                  </a:cubicBezTo>
                  <a:cubicBezTo>
                    <a:pt x="157" y="179"/>
                    <a:pt x="157" y="179"/>
                    <a:pt x="157" y="179"/>
                  </a:cubicBezTo>
                  <a:cubicBezTo>
                    <a:pt x="157" y="179"/>
                    <a:pt x="158" y="180"/>
                    <a:pt x="158" y="181"/>
                  </a:cubicBezTo>
                  <a:close/>
                  <a:moveTo>
                    <a:pt x="158" y="184"/>
                  </a:moveTo>
                  <a:cubicBezTo>
                    <a:pt x="158" y="185"/>
                    <a:pt x="158" y="185"/>
                    <a:pt x="158" y="185"/>
                  </a:cubicBezTo>
                  <a:cubicBezTo>
                    <a:pt x="158" y="185"/>
                    <a:pt x="158" y="185"/>
                    <a:pt x="158" y="185"/>
                  </a:cubicBezTo>
                  <a:cubicBezTo>
                    <a:pt x="158" y="184"/>
                    <a:pt x="158" y="184"/>
                    <a:pt x="158" y="184"/>
                  </a:cubicBezTo>
                  <a:cubicBezTo>
                    <a:pt x="158" y="184"/>
                    <a:pt x="158" y="184"/>
                    <a:pt x="158" y="184"/>
                  </a:cubicBezTo>
                  <a:close/>
                  <a:moveTo>
                    <a:pt x="143" y="201"/>
                  </a:moveTo>
                  <a:cubicBezTo>
                    <a:pt x="143" y="201"/>
                    <a:pt x="143" y="201"/>
                    <a:pt x="143" y="201"/>
                  </a:cubicBezTo>
                  <a:cubicBezTo>
                    <a:pt x="143" y="201"/>
                    <a:pt x="143" y="201"/>
                    <a:pt x="143" y="201"/>
                  </a:cubicBezTo>
                  <a:cubicBezTo>
                    <a:pt x="144" y="201"/>
                    <a:pt x="144" y="201"/>
                    <a:pt x="144" y="201"/>
                  </a:cubicBezTo>
                  <a:cubicBezTo>
                    <a:pt x="143" y="201"/>
                    <a:pt x="143" y="201"/>
                    <a:pt x="143" y="201"/>
                  </a:cubicBezTo>
                  <a:cubicBezTo>
                    <a:pt x="144" y="202"/>
                    <a:pt x="144" y="202"/>
                    <a:pt x="144" y="202"/>
                  </a:cubicBezTo>
                  <a:cubicBezTo>
                    <a:pt x="144" y="202"/>
                    <a:pt x="144" y="202"/>
                    <a:pt x="144" y="202"/>
                  </a:cubicBezTo>
                  <a:cubicBezTo>
                    <a:pt x="144" y="202"/>
                    <a:pt x="144" y="202"/>
                    <a:pt x="144" y="202"/>
                  </a:cubicBezTo>
                  <a:cubicBezTo>
                    <a:pt x="145" y="201"/>
                    <a:pt x="145" y="201"/>
                    <a:pt x="145" y="201"/>
                  </a:cubicBezTo>
                  <a:cubicBezTo>
                    <a:pt x="145" y="202"/>
                    <a:pt x="145" y="202"/>
                    <a:pt x="145" y="202"/>
                  </a:cubicBezTo>
                  <a:cubicBezTo>
                    <a:pt x="146" y="202"/>
                    <a:pt x="146" y="202"/>
                    <a:pt x="146" y="202"/>
                  </a:cubicBezTo>
                  <a:cubicBezTo>
                    <a:pt x="147" y="202"/>
                    <a:pt x="147" y="202"/>
                    <a:pt x="147" y="202"/>
                  </a:cubicBezTo>
                  <a:cubicBezTo>
                    <a:pt x="147" y="201"/>
                    <a:pt x="147" y="201"/>
                    <a:pt x="147" y="201"/>
                  </a:cubicBezTo>
                  <a:cubicBezTo>
                    <a:pt x="146" y="202"/>
                    <a:pt x="146" y="202"/>
                    <a:pt x="146" y="202"/>
                  </a:cubicBezTo>
                  <a:cubicBezTo>
                    <a:pt x="146" y="201"/>
                    <a:pt x="146" y="201"/>
                    <a:pt x="146" y="201"/>
                  </a:cubicBezTo>
                  <a:cubicBezTo>
                    <a:pt x="146" y="201"/>
                    <a:pt x="146" y="201"/>
                    <a:pt x="146" y="201"/>
                  </a:cubicBezTo>
                  <a:cubicBezTo>
                    <a:pt x="145" y="201"/>
                    <a:pt x="145" y="201"/>
                    <a:pt x="145" y="201"/>
                  </a:cubicBezTo>
                  <a:cubicBezTo>
                    <a:pt x="145" y="201"/>
                    <a:pt x="145" y="201"/>
                    <a:pt x="145" y="201"/>
                  </a:cubicBezTo>
                  <a:cubicBezTo>
                    <a:pt x="144" y="201"/>
                    <a:pt x="144" y="201"/>
                    <a:pt x="144" y="201"/>
                  </a:cubicBezTo>
                  <a:cubicBezTo>
                    <a:pt x="144" y="201"/>
                    <a:pt x="144" y="201"/>
                    <a:pt x="144" y="201"/>
                  </a:cubicBezTo>
                  <a:cubicBezTo>
                    <a:pt x="145" y="200"/>
                    <a:pt x="145" y="200"/>
                    <a:pt x="145" y="200"/>
                  </a:cubicBezTo>
                  <a:cubicBezTo>
                    <a:pt x="144" y="200"/>
                    <a:pt x="144" y="200"/>
                    <a:pt x="144" y="200"/>
                  </a:cubicBezTo>
                  <a:cubicBezTo>
                    <a:pt x="144" y="199"/>
                    <a:pt x="144" y="199"/>
                    <a:pt x="144" y="199"/>
                  </a:cubicBezTo>
                  <a:cubicBezTo>
                    <a:pt x="144" y="199"/>
                    <a:pt x="144" y="199"/>
                    <a:pt x="143" y="199"/>
                  </a:cubicBezTo>
                  <a:cubicBezTo>
                    <a:pt x="143" y="199"/>
                    <a:pt x="143" y="199"/>
                    <a:pt x="143" y="199"/>
                  </a:cubicBezTo>
                  <a:cubicBezTo>
                    <a:pt x="143" y="200"/>
                    <a:pt x="143" y="200"/>
                    <a:pt x="143" y="201"/>
                  </a:cubicBezTo>
                  <a:cubicBezTo>
                    <a:pt x="143" y="201"/>
                    <a:pt x="143" y="201"/>
                    <a:pt x="143" y="201"/>
                  </a:cubicBezTo>
                  <a:close/>
                  <a:moveTo>
                    <a:pt x="155" y="184"/>
                  </a:moveTo>
                  <a:cubicBezTo>
                    <a:pt x="156" y="184"/>
                    <a:pt x="156" y="184"/>
                    <a:pt x="156" y="184"/>
                  </a:cubicBezTo>
                  <a:cubicBezTo>
                    <a:pt x="156" y="184"/>
                    <a:pt x="156" y="184"/>
                    <a:pt x="156" y="184"/>
                  </a:cubicBezTo>
                  <a:cubicBezTo>
                    <a:pt x="155" y="184"/>
                    <a:pt x="155" y="184"/>
                    <a:pt x="155" y="184"/>
                  </a:cubicBezTo>
                  <a:cubicBezTo>
                    <a:pt x="156" y="185"/>
                    <a:pt x="156" y="185"/>
                    <a:pt x="156" y="185"/>
                  </a:cubicBezTo>
                  <a:cubicBezTo>
                    <a:pt x="156" y="184"/>
                    <a:pt x="156" y="184"/>
                    <a:pt x="156" y="184"/>
                  </a:cubicBezTo>
                  <a:cubicBezTo>
                    <a:pt x="157" y="184"/>
                    <a:pt x="157" y="184"/>
                    <a:pt x="157" y="184"/>
                  </a:cubicBezTo>
                  <a:cubicBezTo>
                    <a:pt x="157" y="184"/>
                    <a:pt x="157" y="184"/>
                    <a:pt x="157" y="184"/>
                  </a:cubicBezTo>
                  <a:cubicBezTo>
                    <a:pt x="157" y="184"/>
                    <a:pt x="157" y="184"/>
                    <a:pt x="157" y="184"/>
                  </a:cubicBezTo>
                  <a:cubicBezTo>
                    <a:pt x="157" y="185"/>
                    <a:pt x="157" y="185"/>
                    <a:pt x="157" y="185"/>
                  </a:cubicBezTo>
                  <a:cubicBezTo>
                    <a:pt x="157" y="186"/>
                    <a:pt x="157" y="186"/>
                    <a:pt x="157" y="187"/>
                  </a:cubicBezTo>
                  <a:cubicBezTo>
                    <a:pt x="157" y="187"/>
                    <a:pt x="157" y="187"/>
                    <a:pt x="157" y="187"/>
                  </a:cubicBezTo>
                  <a:cubicBezTo>
                    <a:pt x="156" y="188"/>
                    <a:pt x="156" y="188"/>
                    <a:pt x="156" y="188"/>
                  </a:cubicBezTo>
                  <a:cubicBezTo>
                    <a:pt x="157" y="188"/>
                    <a:pt x="157" y="188"/>
                    <a:pt x="157" y="188"/>
                  </a:cubicBezTo>
                  <a:cubicBezTo>
                    <a:pt x="157" y="186"/>
                    <a:pt x="157" y="186"/>
                    <a:pt x="157" y="186"/>
                  </a:cubicBezTo>
                  <a:cubicBezTo>
                    <a:pt x="158" y="186"/>
                    <a:pt x="158" y="186"/>
                    <a:pt x="158" y="186"/>
                  </a:cubicBezTo>
                  <a:cubicBezTo>
                    <a:pt x="157" y="186"/>
                    <a:pt x="157" y="186"/>
                    <a:pt x="157" y="186"/>
                  </a:cubicBezTo>
                  <a:cubicBezTo>
                    <a:pt x="158" y="186"/>
                    <a:pt x="158" y="186"/>
                    <a:pt x="158" y="186"/>
                  </a:cubicBezTo>
                  <a:cubicBezTo>
                    <a:pt x="157" y="185"/>
                    <a:pt x="157" y="185"/>
                    <a:pt x="157" y="185"/>
                  </a:cubicBezTo>
                  <a:cubicBezTo>
                    <a:pt x="158" y="185"/>
                    <a:pt x="158" y="185"/>
                    <a:pt x="158" y="185"/>
                  </a:cubicBezTo>
                  <a:cubicBezTo>
                    <a:pt x="158" y="184"/>
                    <a:pt x="158" y="184"/>
                    <a:pt x="158" y="184"/>
                  </a:cubicBezTo>
                  <a:cubicBezTo>
                    <a:pt x="157" y="184"/>
                    <a:pt x="157" y="184"/>
                    <a:pt x="157" y="184"/>
                  </a:cubicBezTo>
                  <a:cubicBezTo>
                    <a:pt x="158" y="184"/>
                    <a:pt x="158" y="184"/>
                    <a:pt x="158" y="184"/>
                  </a:cubicBezTo>
                  <a:cubicBezTo>
                    <a:pt x="158" y="183"/>
                    <a:pt x="158" y="183"/>
                    <a:pt x="158" y="183"/>
                  </a:cubicBezTo>
                  <a:cubicBezTo>
                    <a:pt x="158" y="183"/>
                    <a:pt x="158" y="183"/>
                    <a:pt x="158" y="183"/>
                  </a:cubicBezTo>
                  <a:cubicBezTo>
                    <a:pt x="158" y="183"/>
                    <a:pt x="158" y="183"/>
                    <a:pt x="158" y="183"/>
                  </a:cubicBezTo>
                  <a:cubicBezTo>
                    <a:pt x="158" y="182"/>
                    <a:pt x="158" y="182"/>
                    <a:pt x="158" y="182"/>
                  </a:cubicBezTo>
                  <a:cubicBezTo>
                    <a:pt x="158" y="182"/>
                    <a:pt x="158" y="182"/>
                    <a:pt x="158" y="182"/>
                  </a:cubicBezTo>
                  <a:cubicBezTo>
                    <a:pt x="158" y="182"/>
                    <a:pt x="158" y="182"/>
                    <a:pt x="158" y="182"/>
                  </a:cubicBezTo>
                  <a:cubicBezTo>
                    <a:pt x="158" y="182"/>
                    <a:pt x="158" y="182"/>
                    <a:pt x="158" y="182"/>
                  </a:cubicBezTo>
                  <a:cubicBezTo>
                    <a:pt x="158" y="181"/>
                    <a:pt x="158" y="181"/>
                    <a:pt x="158" y="181"/>
                  </a:cubicBezTo>
                  <a:cubicBezTo>
                    <a:pt x="158" y="181"/>
                    <a:pt x="158" y="182"/>
                    <a:pt x="158" y="182"/>
                  </a:cubicBezTo>
                  <a:cubicBezTo>
                    <a:pt x="158" y="181"/>
                    <a:pt x="158" y="181"/>
                    <a:pt x="158" y="181"/>
                  </a:cubicBezTo>
                  <a:cubicBezTo>
                    <a:pt x="157" y="181"/>
                    <a:pt x="157" y="181"/>
                    <a:pt x="157" y="181"/>
                  </a:cubicBezTo>
                  <a:cubicBezTo>
                    <a:pt x="157" y="181"/>
                    <a:pt x="157" y="181"/>
                    <a:pt x="157" y="181"/>
                  </a:cubicBezTo>
                  <a:cubicBezTo>
                    <a:pt x="157" y="181"/>
                    <a:pt x="157" y="181"/>
                    <a:pt x="157" y="181"/>
                  </a:cubicBezTo>
                  <a:cubicBezTo>
                    <a:pt x="157" y="181"/>
                    <a:pt x="157" y="181"/>
                    <a:pt x="157" y="181"/>
                  </a:cubicBezTo>
                  <a:cubicBezTo>
                    <a:pt x="156" y="182"/>
                    <a:pt x="156" y="182"/>
                    <a:pt x="156" y="182"/>
                  </a:cubicBezTo>
                  <a:cubicBezTo>
                    <a:pt x="157" y="181"/>
                    <a:pt x="157" y="181"/>
                    <a:pt x="157" y="181"/>
                  </a:cubicBezTo>
                  <a:cubicBezTo>
                    <a:pt x="157" y="181"/>
                    <a:pt x="157" y="181"/>
                    <a:pt x="157" y="181"/>
                  </a:cubicBezTo>
                  <a:cubicBezTo>
                    <a:pt x="156" y="180"/>
                    <a:pt x="157" y="180"/>
                    <a:pt x="157" y="179"/>
                  </a:cubicBezTo>
                  <a:cubicBezTo>
                    <a:pt x="157" y="179"/>
                    <a:pt x="157" y="179"/>
                    <a:pt x="157" y="179"/>
                  </a:cubicBezTo>
                  <a:cubicBezTo>
                    <a:pt x="157" y="179"/>
                    <a:pt x="157" y="179"/>
                    <a:pt x="157" y="179"/>
                  </a:cubicBezTo>
                  <a:cubicBezTo>
                    <a:pt x="156" y="179"/>
                    <a:pt x="156" y="179"/>
                    <a:pt x="156" y="179"/>
                  </a:cubicBezTo>
                  <a:cubicBezTo>
                    <a:pt x="156" y="180"/>
                    <a:pt x="156" y="180"/>
                    <a:pt x="156" y="180"/>
                  </a:cubicBezTo>
                  <a:cubicBezTo>
                    <a:pt x="156" y="180"/>
                    <a:pt x="156" y="180"/>
                    <a:pt x="156" y="180"/>
                  </a:cubicBezTo>
                  <a:cubicBezTo>
                    <a:pt x="155" y="180"/>
                    <a:pt x="155" y="180"/>
                    <a:pt x="155" y="180"/>
                  </a:cubicBezTo>
                  <a:cubicBezTo>
                    <a:pt x="155" y="181"/>
                    <a:pt x="155" y="181"/>
                    <a:pt x="155" y="181"/>
                  </a:cubicBezTo>
                  <a:cubicBezTo>
                    <a:pt x="156" y="181"/>
                    <a:pt x="156" y="181"/>
                    <a:pt x="156" y="181"/>
                  </a:cubicBezTo>
                  <a:cubicBezTo>
                    <a:pt x="156" y="181"/>
                    <a:pt x="156" y="181"/>
                    <a:pt x="156" y="181"/>
                  </a:cubicBezTo>
                  <a:cubicBezTo>
                    <a:pt x="156" y="182"/>
                    <a:pt x="156" y="182"/>
                    <a:pt x="156" y="182"/>
                  </a:cubicBezTo>
                  <a:cubicBezTo>
                    <a:pt x="156" y="182"/>
                    <a:pt x="156" y="182"/>
                    <a:pt x="156" y="182"/>
                  </a:cubicBezTo>
                  <a:cubicBezTo>
                    <a:pt x="157" y="182"/>
                    <a:pt x="157" y="182"/>
                    <a:pt x="157" y="182"/>
                  </a:cubicBezTo>
                  <a:cubicBezTo>
                    <a:pt x="157" y="182"/>
                    <a:pt x="157" y="182"/>
                    <a:pt x="157" y="182"/>
                  </a:cubicBezTo>
                  <a:cubicBezTo>
                    <a:pt x="156" y="183"/>
                    <a:pt x="156" y="183"/>
                    <a:pt x="156" y="183"/>
                  </a:cubicBezTo>
                  <a:cubicBezTo>
                    <a:pt x="156" y="183"/>
                    <a:pt x="156" y="183"/>
                    <a:pt x="156" y="183"/>
                  </a:cubicBezTo>
                  <a:cubicBezTo>
                    <a:pt x="156" y="183"/>
                    <a:pt x="156" y="183"/>
                    <a:pt x="156" y="183"/>
                  </a:cubicBezTo>
                  <a:cubicBezTo>
                    <a:pt x="156" y="183"/>
                    <a:pt x="156" y="183"/>
                    <a:pt x="156" y="183"/>
                  </a:cubicBezTo>
                  <a:cubicBezTo>
                    <a:pt x="155" y="183"/>
                    <a:pt x="155" y="183"/>
                    <a:pt x="155" y="183"/>
                  </a:cubicBezTo>
                  <a:cubicBezTo>
                    <a:pt x="154" y="183"/>
                    <a:pt x="154" y="183"/>
                    <a:pt x="154" y="183"/>
                  </a:cubicBezTo>
                  <a:cubicBezTo>
                    <a:pt x="155" y="184"/>
                    <a:pt x="155" y="184"/>
                    <a:pt x="155" y="184"/>
                  </a:cubicBezTo>
                  <a:close/>
                  <a:moveTo>
                    <a:pt x="159" y="178"/>
                  </a:moveTo>
                  <a:cubicBezTo>
                    <a:pt x="160" y="178"/>
                    <a:pt x="160" y="178"/>
                    <a:pt x="160" y="178"/>
                  </a:cubicBezTo>
                  <a:cubicBezTo>
                    <a:pt x="160" y="177"/>
                    <a:pt x="160" y="177"/>
                    <a:pt x="160" y="177"/>
                  </a:cubicBezTo>
                  <a:cubicBezTo>
                    <a:pt x="160" y="177"/>
                    <a:pt x="160" y="177"/>
                    <a:pt x="160" y="177"/>
                  </a:cubicBezTo>
                  <a:cubicBezTo>
                    <a:pt x="159" y="177"/>
                    <a:pt x="159" y="177"/>
                    <a:pt x="159" y="177"/>
                  </a:cubicBezTo>
                  <a:cubicBezTo>
                    <a:pt x="159" y="177"/>
                    <a:pt x="159" y="177"/>
                    <a:pt x="159" y="177"/>
                  </a:cubicBezTo>
                  <a:cubicBezTo>
                    <a:pt x="159" y="177"/>
                    <a:pt x="159" y="177"/>
                    <a:pt x="159" y="177"/>
                  </a:cubicBezTo>
                  <a:cubicBezTo>
                    <a:pt x="159" y="177"/>
                    <a:pt x="159" y="178"/>
                    <a:pt x="159" y="178"/>
                  </a:cubicBezTo>
                  <a:cubicBezTo>
                    <a:pt x="160" y="178"/>
                    <a:pt x="160" y="178"/>
                    <a:pt x="160" y="178"/>
                  </a:cubicBezTo>
                  <a:lnTo>
                    <a:pt x="159" y="178"/>
                  </a:lnTo>
                  <a:close/>
                  <a:moveTo>
                    <a:pt x="160" y="179"/>
                  </a:moveTo>
                  <a:cubicBezTo>
                    <a:pt x="159" y="179"/>
                    <a:pt x="159" y="179"/>
                    <a:pt x="159" y="179"/>
                  </a:cubicBezTo>
                  <a:cubicBezTo>
                    <a:pt x="159" y="180"/>
                    <a:pt x="159" y="180"/>
                    <a:pt x="159" y="180"/>
                  </a:cubicBezTo>
                  <a:cubicBezTo>
                    <a:pt x="159" y="180"/>
                    <a:pt x="159" y="180"/>
                    <a:pt x="159" y="180"/>
                  </a:cubicBezTo>
                  <a:cubicBezTo>
                    <a:pt x="160" y="180"/>
                    <a:pt x="160" y="180"/>
                    <a:pt x="160" y="180"/>
                  </a:cubicBezTo>
                  <a:cubicBezTo>
                    <a:pt x="160" y="179"/>
                    <a:pt x="160" y="179"/>
                    <a:pt x="160" y="179"/>
                  </a:cubicBezTo>
                  <a:cubicBezTo>
                    <a:pt x="160" y="179"/>
                    <a:pt x="160" y="179"/>
                    <a:pt x="160" y="179"/>
                  </a:cubicBezTo>
                  <a:close/>
                  <a:moveTo>
                    <a:pt x="147" y="199"/>
                  </a:moveTo>
                  <a:cubicBezTo>
                    <a:pt x="146" y="199"/>
                    <a:pt x="146" y="199"/>
                    <a:pt x="146" y="199"/>
                  </a:cubicBezTo>
                  <a:cubicBezTo>
                    <a:pt x="147" y="198"/>
                    <a:pt x="147" y="198"/>
                    <a:pt x="147" y="198"/>
                  </a:cubicBezTo>
                  <a:cubicBezTo>
                    <a:pt x="146" y="198"/>
                    <a:pt x="146" y="198"/>
                    <a:pt x="146" y="198"/>
                  </a:cubicBezTo>
                  <a:cubicBezTo>
                    <a:pt x="146" y="199"/>
                    <a:pt x="146" y="199"/>
                    <a:pt x="146" y="199"/>
                  </a:cubicBezTo>
                  <a:cubicBezTo>
                    <a:pt x="146" y="199"/>
                    <a:pt x="146" y="199"/>
                    <a:pt x="146" y="199"/>
                  </a:cubicBezTo>
                  <a:cubicBezTo>
                    <a:pt x="146" y="199"/>
                    <a:pt x="146" y="199"/>
                    <a:pt x="146" y="199"/>
                  </a:cubicBezTo>
                  <a:lnTo>
                    <a:pt x="147" y="199"/>
                  </a:lnTo>
                  <a:close/>
                  <a:moveTo>
                    <a:pt x="145" y="198"/>
                  </a:moveTo>
                  <a:cubicBezTo>
                    <a:pt x="146" y="198"/>
                    <a:pt x="146" y="198"/>
                    <a:pt x="146" y="198"/>
                  </a:cubicBezTo>
                  <a:cubicBezTo>
                    <a:pt x="145" y="197"/>
                    <a:pt x="145" y="197"/>
                    <a:pt x="145" y="197"/>
                  </a:cubicBezTo>
                  <a:cubicBezTo>
                    <a:pt x="145" y="197"/>
                    <a:pt x="145" y="197"/>
                    <a:pt x="145" y="197"/>
                  </a:cubicBezTo>
                  <a:cubicBezTo>
                    <a:pt x="145" y="197"/>
                    <a:pt x="145" y="197"/>
                    <a:pt x="145" y="197"/>
                  </a:cubicBezTo>
                  <a:cubicBezTo>
                    <a:pt x="144" y="197"/>
                    <a:pt x="144" y="197"/>
                    <a:pt x="144" y="197"/>
                  </a:cubicBezTo>
                  <a:cubicBezTo>
                    <a:pt x="145" y="198"/>
                    <a:pt x="145" y="198"/>
                    <a:pt x="145" y="198"/>
                  </a:cubicBezTo>
                  <a:close/>
                  <a:moveTo>
                    <a:pt x="157" y="185"/>
                  </a:moveTo>
                  <a:cubicBezTo>
                    <a:pt x="157" y="186"/>
                    <a:pt x="157" y="186"/>
                    <a:pt x="157" y="186"/>
                  </a:cubicBezTo>
                  <a:cubicBezTo>
                    <a:pt x="157" y="186"/>
                    <a:pt x="157" y="185"/>
                    <a:pt x="157" y="185"/>
                  </a:cubicBezTo>
                  <a:close/>
                  <a:moveTo>
                    <a:pt x="148" y="200"/>
                  </a:moveTo>
                  <a:cubicBezTo>
                    <a:pt x="147" y="199"/>
                    <a:pt x="147" y="199"/>
                    <a:pt x="147" y="199"/>
                  </a:cubicBezTo>
                  <a:cubicBezTo>
                    <a:pt x="147" y="199"/>
                    <a:pt x="147" y="199"/>
                    <a:pt x="147" y="199"/>
                  </a:cubicBezTo>
                  <a:cubicBezTo>
                    <a:pt x="147" y="200"/>
                    <a:pt x="147" y="200"/>
                    <a:pt x="147" y="200"/>
                  </a:cubicBezTo>
                  <a:lnTo>
                    <a:pt x="148" y="200"/>
                  </a:lnTo>
                  <a:close/>
                  <a:moveTo>
                    <a:pt x="147" y="198"/>
                  </a:moveTo>
                  <a:cubicBezTo>
                    <a:pt x="148" y="198"/>
                    <a:pt x="148" y="198"/>
                    <a:pt x="148" y="198"/>
                  </a:cubicBezTo>
                  <a:cubicBezTo>
                    <a:pt x="148" y="198"/>
                    <a:pt x="148" y="198"/>
                    <a:pt x="148" y="198"/>
                  </a:cubicBezTo>
                  <a:cubicBezTo>
                    <a:pt x="148" y="198"/>
                    <a:pt x="148" y="198"/>
                    <a:pt x="148" y="198"/>
                  </a:cubicBezTo>
                  <a:cubicBezTo>
                    <a:pt x="149" y="198"/>
                    <a:pt x="149" y="198"/>
                    <a:pt x="149" y="198"/>
                  </a:cubicBezTo>
                  <a:cubicBezTo>
                    <a:pt x="147" y="198"/>
                    <a:pt x="147" y="198"/>
                    <a:pt x="147" y="198"/>
                  </a:cubicBezTo>
                  <a:cubicBezTo>
                    <a:pt x="148" y="197"/>
                    <a:pt x="148" y="197"/>
                    <a:pt x="148" y="197"/>
                  </a:cubicBezTo>
                  <a:cubicBezTo>
                    <a:pt x="147" y="198"/>
                    <a:pt x="147" y="198"/>
                    <a:pt x="147" y="198"/>
                  </a:cubicBezTo>
                  <a:cubicBezTo>
                    <a:pt x="147" y="198"/>
                    <a:pt x="147" y="198"/>
                    <a:pt x="147" y="198"/>
                  </a:cubicBezTo>
                  <a:cubicBezTo>
                    <a:pt x="147" y="198"/>
                    <a:pt x="147" y="198"/>
                    <a:pt x="147" y="199"/>
                  </a:cubicBezTo>
                  <a:lnTo>
                    <a:pt x="147" y="198"/>
                  </a:lnTo>
                  <a:close/>
                  <a:moveTo>
                    <a:pt x="145" y="199"/>
                  </a:moveTo>
                  <a:cubicBezTo>
                    <a:pt x="145" y="199"/>
                    <a:pt x="145" y="199"/>
                    <a:pt x="145" y="199"/>
                  </a:cubicBezTo>
                  <a:cubicBezTo>
                    <a:pt x="145" y="199"/>
                    <a:pt x="145" y="199"/>
                    <a:pt x="145" y="199"/>
                  </a:cubicBezTo>
                  <a:cubicBezTo>
                    <a:pt x="144" y="199"/>
                    <a:pt x="144" y="199"/>
                    <a:pt x="144" y="199"/>
                  </a:cubicBezTo>
                  <a:cubicBezTo>
                    <a:pt x="144" y="199"/>
                    <a:pt x="144" y="199"/>
                    <a:pt x="144" y="199"/>
                  </a:cubicBezTo>
                  <a:cubicBezTo>
                    <a:pt x="144" y="199"/>
                    <a:pt x="144" y="199"/>
                    <a:pt x="144" y="199"/>
                  </a:cubicBezTo>
                  <a:lnTo>
                    <a:pt x="145" y="199"/>
                  </a:lnTo>
                  <a:close/>
                  <a:moveTo>
                    <a:pt x="337" y="425"/>
                  </a:moveTo>
                  <a:cubicBezTo>
                    <a:pt x="337" y="425"/>
                    <a:pt x="337" y="425"/>
                    <a:pt x="337" y="425"/>
                  </a:cubicBezTo>
                  <a:cubicBezTo>
                    <a:pt x="337" y="425"/>
                    <a:pt x="337" y="425"/>
                    <a:pt x="337" y="425"/>
                  </a:cubicBezTo>
                  <a:cubicBezTo>
                    <a:pt x="337" y="425"/>
                    <a:pt x="337" y="425"/>
                    <a:pt x="337" y="425"/>
                  </a:cubicBezTo>
                  <a:cubicBezTo>
                    <a:pt x="336" y="425"/>
                    <a:pt x="336" y="425"/>
                    <a:pt x="336" y="425"/>
                  </a:cubicBezTo>
                  <a:cubicBezTo>
                    <a:pt x="336" y="425"/>
                    <a:pt x="336" y="425"/>
                    <a:pt x="336" y="425"/>
                  </a:cubicBezTo>
                  <a:cubicBezTo>
                    <a:pt x="336" y="426"/>
                    <a:pt x="336" y="426"/>
                    <a:pt x="336" y="426"/>
                  </a:cubicBezTo>
                  <a:cubicBezTo>
                    <a:pt x="336" y="426"/>
                    <a:pt x="336" y="426"/>
                    <a:pt x="336" y="426"/>
                  </a:cubicBezTo>
                  <a:cubicBezTo>
                    <a:pt x="336" y="426"/>
                    <a:pt x="337" y="426"/>
                    <a:pt x="337" y="425"/>
                  </a:cubicBezTo>
                  <a:close/>
                  <a:moveTo>
                    <a:pt x="347" y="423"/>
                  </a:moveTo>
                  <a:cubicBezTo>
                    <a:pt x="346" y="423"/>
                    <a:pt x="346" y="423"/>
                    <a:pt x="346" y="423"/>
                  </a:cubicBezTo>
                  <a:cubicBezTo>
                    <a:pt x="346" y="423"/>
                    <a:pt x="346" y="423"/>
                    <a:pt x="346" y="423"/>
                  </a:cubicBezTo>
                  <a:cubicBezTo>
                    <a:pt x="346" y="423"/>
                    <a:pt x="346" y="423"/>
                    <a:pt x="346" y="423"/>
                  </a:cubicBezTo>
                  <a:cubicBezTo>
                    <a:pt x="346" y="423"/>
                    <a:pt x="347" y="423"/>
                    <a:pt x="347" y="423"/>
                  </a:cubicBezTo>
                  <a:close/>
                  <a:moveTo>
                    <a:pt x="336" y="421"/>
                  </a:moveTo>
                  <a:cubicBezTo>
                    <a:pt x="337" y="421"/>
                    <a:pt x="337" y="421"/>
                    <a:pt x="337" y="421"/>
                  </a:cubicBezTo>
                  <a:cubicBezTo>
                    <a:pt x="337" y="421"/>
                    <a:pt x="337" y="421"/>
                    <a:pt x="337" y="421"/>
                  </a:cubicBezTo>
                  <a:cubicBezTo>
                    <a:pt x="336" y="420"/>
                    <a:pt x="336" y="420"/>
                    <a:pt x="336" y="420"/>
                  </a:cubicBezTo>
                  <a:cubicBezTo>
                    <a:pt x="336" y="421"/>
                    <a:pt x="336" y="420"/>
                    <a:pt x="336" y="420"/>
                  </a:cubicBezTo>
                  <a:cubicBezTo>
                    <a:pt x="336" y="420"/>
                    <a:pt x="336" y="420"/>
                    <a:pt x="336" y="420"/>
                  </a:cubicBezTo>
                  <a:cubicBezTo>
                    <a:pt x="335" y="420"/>
                    <a:pt x="335" y="420"/>
                    <a:pt x="335" y="420"/>
                  </a:cubicBezTo>
                  <a:cubicBezTo>
                    <a:pt x="335" y="421"/>
                    <a:pt x="336" y="421"/>
                    <a:pt x="336" y="421"/>
                  </a:cubicBezTo>
                  <a:cubicBezTo>
                    <a:pt x="336" y="421"/>
                    <a:pt x="336" y="421"/>
                    <a:pt x="336" y="421"/>
                  </a:cubicBezTo>
                  <a:close/>
                  <a:moveTo>
                    <a:pt x="336" y="439"/>
                  </a:moveTo>
                  <a:cubicBezTo>
                    <a:pt x="336" y="439"/>
                    <a:pt x="336" y="439"/>
                    <a:pt x="336" y="439"/>
                  </a:cubicBezTo>
                  <a:cubicBezTo>
                    <a:pt x="336" y="439"/>
                    <a:pt x="336" y="438"/>
                    <a:pt x="336" y="438"/>
                  </a:cubicBezTo>
                  <a:lnTo>
                    <a:pt x="336" y="439"/>
                  </a:lnTo>
                  <a:close/>
                  <a:moveTo>
                    <a:pt x="336" y="426"/>
                  </a:moveTo>
                  <a:cubicBezTo>
                    <a:pt x="335" y="426"/>
                    <a:pt x="336" y="426"/>
                    <a:pt x="336" y="426"/>
                  </a:cubicBezTo>
                  <a:cubicBezTo>
                    <a:pt x="335" y="426"/>
                    <a:pt x="335" y="426"/>
                    <a:pt x="335" y="426"/>
                  </a:cubicBezTo>
                  <a:cubicBezTo>
                    <a:pt x="335" y="426"/>
                    <a:pt x="335" y="426"/>
                    <a:pt x="335" y="426"/>
                  </a:cubicBezTo>
                  <a:cubicBezTo>
                    <a:pt x="335" y="426"/>
                    <a:pt x="336" y="426"/>
                    <a:pt x="336" y="426"/>
                  </a:cubicBezTo>
                  <a:close/>
                  <a:moveTo>
                    <a:pt x="339" y="427"/>
                  </a:moveTo>
                  <a:cubicBezTo>
                    <a:pt x="340" y="427"/>
                    <a:pt x="339" y="427"/>
                    <a:pt x="339" y="427"/>
                  </a:cubicBezTo>
                  <a:cubicBezTo>
                    <a:pt x="339" y="427"/>
                    <a:pt x="339" y="427"/>
                    <a:pt x="339" y="427"/>
                  </a:cubicBezTo>
                  <a:close/>
                  <a:moveTo>
                    <a:pt x="346" y="422"/>
                  </a:moveTo>
                  <a:cubicBezTo>
                    <a:pt x="346" y="422"/>
                    <a:pt x="346" y="422"/>
                    <a:pt x="346" y="422"/>
                  </a:cubicBezTo>
                  <a:cubicBezTo>
                    <a:pt x="346" y="422"/>
                    <a:pt x="346" y="423"/>
                    <a:pt x="346" y="422"/>
                  </a:cubicBezTo>
                  <a:close/>
                  <a:moveTo>
                    <a:pt x="336" y="428"/>
                  </a:moveTo>
                  <a:cubicBezTo>
                    <a:pt x="336" y="428"/>
                    <a:pt x="336" y="428"/>
                    <a:pt x="336" y="428"/>
                  </a:cubicBezTo>
                  <a:cubicBezTo>
                    <a:pt x="336" y="429"/>
                    <a:pt x="336" y="429"/>
                    <a:pt x="336" y="429"/>
                  </a:cubicBezTo>
                  <a:cubicBezTo>
                    <a:pt x="336" y="429"/>
                    <a:pt x="336" y="429"/>
                    <a:pt x="336" y="429"/>
                  </a:cubicBezTo>
                  <a:cubicBezTo>
                    <a:pt x="336" y="429"/>
                    <a:pt x="336" y="428"/>
                    <a:pt x="336" y="428"/>
                  </a:cubicBezTo>
                  <a:close/>
                  <a:moveTo>
                    <a:pt x="345" y="423"/>
                  </a:moveTo>
                  <a:cubicBezTo>
                    <a:pt x="345" y="423"/>
                    <a:pt x="345" y="423"/>
                    <a:pt x="345" y="423"/>
                  </a:cubicBezTo>
                  <a:cubicBezTo>
                    <a:pt x="345" y="423"/>
                    <a:pt x="345" y="423"/>
                    <a:pt x="345" y="423"/>
                  </a:cubicBezTo>
                  <a:cubicBezTo>
                    <a:pt x="345" y="423"/>
                    <a:pt x="345" y="423"/>
                    <a:pt x="345" y="423"/>
                  </a:cubicBezTo>
                  <a:cubicBezTo>
                    <a:pt x="345" y="423"/>
                    <a:pt x="345" y="423"/>
                    <a:pt x="345" y="423"/>
                  </a:cubicBezTo>
                  <a:cubicBezTo>
                    <a:pt x="345" y="423"/>
                    <a:pt x="345" y="423"/>
                    <a:pt x="345" y="423"/>
                  </a:cubicBezTo>
                  <a:cubicBezTo>
                    <a:pt x="345" y="423"/>
                    <a:pt x="345" y="423"/>
                    <a:pt x="345" y="423"/>
                  </a:cubicBezTo>
                  <a:close/>
                  <a:moveTo>
                    <a:pt x="339" y="412"/>
                  </a:moveTo>
                  <a:cubicBezTo>
                    <a:pt x="339" y="412"/>
                    <a:pt x="339" y="412"/>
                    <a:pt x="339" y="412"/>
                  </a:cubicBezTo>
                  <a:cubicBezTo>
                    <a:pt x="339" y="412"/>
                    <a:pt x="339" y="412"/>
                    <a:pt x="339" y="412"/>
                  </a:cubicBezTo>
                  <a:cubicBezTo>
                    <a:pt x="338" y="412"/>
                    <a:pt x="338" y="412"/>
                    <a:pt x="338" y="412"/>
                  </a:cubicBezTo>
                  <a:cubicBezTo>
                    <a:pt x="338" y="412"/>
                    <a:pt x="338" y="412"/>
                    <a:pt x="338" y="412"/>
                  </a:cubicBezTo>
                  <a:cubicBezTo>
                    <a:pt x="338" y="412"/>
                    <a:pt x="338" y="412"/>
                    <a:pt x="338" y="412"/>
                  </a:cubicBezTo>
                  <a:lnTo>
                    <a:pt x="339" y="412"/>
                  </a:lnTo>
                  <a:close/>
                  <a:moveTo>
                    <a:pt x="338" y="429"/>
                  </a:moveTo>
                  <a:cubicBezTo>
                    <a:pt x="338" y="429"/>
                    <a:pt x="338" y="429"/>
                    <a:pt x="338" y="429"/>
                  </a:cubicBezTo>
                  <a:cubicBezTo>
                    <a:pt x="338" y="428"/>
                    <a:pt x="337" y="428"/>
                    <a:pt x="337" y="428"/>
                  </a:cubicBezTo>
                  <a:cubicBezTo>
                    <a:pt x="337" y="428"/>
                    <a:pt x="337" y="428"/>
                    <a:pt x="337" y="428"/>
                  </a:cubicBezTo>
                  <a:cubicBezTo>
                    <a:pt x="337" y="428"/>
                    <a:pt x="337" y="428"/>
                    <a:pt x="337" y="428"/>
                  </a:cubicBezTo>
                  <a:cubicBezTo>
                    <a:pt x="337" y="428"/>
                    <a:pt x="337" y="429"/>
                    <a:pt x="338" y="429"/>
                  </a:cubicBezTo>
                  <a:close/>
                  <a:moveTo>
                    <a:pt x="344" y="429"/>
                  </a:moveTo>
                  <a:cubicBezTo>
                    <a:pt x="344" y="429"/>
                    <a:pt x="344" y="429"/>
                    <a:pt x="344" y="429"/>
                  </a:cubicBezTo>
                  <a:cubicBezTo>
                    <a:pt x="344" y="429"/>
                    <a:pt x="344" y="429"/>
                    <a:pt x="344" y="429"/>
                  </a:cubicBezTo>
                  <a:cubicBezTo>
                    <a:pt x="344" y="429"/>
                    <a:pt x="344" y="429"/>
                    <a:pt x="344" y="429"/>
                  </a:cubicBezTo>
                  <a:cubicBezTo>
                    <a:pt x="344" y="429"/>
                    <a:pt x="344" y="429"/>
                    <a:pt x="344" y="429"/>
                  </a:cubicBezTo>
                  <a:cubicBezTo>
                    <a:pt x="343" y="429"/>
                    <a:pt x="343" y="430"/>
                    <a:pt x="343" y="430"/>
                  </a:cubicBezTo>
                  <a:cubicBezTo>
                    <a:pt x="344" y="430"/>
                    <a:pt x="344" y="430"/>
                    <a:pt x="344" y="430"/>
                  </a:cubicBezTo>
                  <a:cubicBezTo>
                    <a:pt x="344" y="430"/>
                    <a:pt x="344" y="430"/>
                    <a:pt x="344" y="430"/>
                  </a:cubicBezTo>
                  <a:cubicBezTo>
                    <a:pt x="344" y="430"/>
                    <a:pt x="344" y="430"/>
                    <a:pt x="344" y="430"/>
                  </a:cubicBezTo>
                  <a:cubicBezTo>
                    <a:pt x="344" y="429"/>
                    <a:pt x="344" y="429"/>
                    <a:pt x="344" y="429"/>
                  </a:cubicBezTo>
                  <a:cubicBezTo>
                    <a:pt x="344" y="429"/>
                    <a:pt x="345" y="429"/>
                    <a:pt x="345" y="429"/>
                  </a:cubicBezTo>
                  <a:cubicBezTo>
                    <a:pt x="344" y="429"/>
                    <a:pt x="344" y="429"/>
                    <a:pt x="344" y="429"/>
                  </a:cubicBezTo>
                  <a:cubicBezTo>
                    <a:pt x="344" y="429"/>
                    <a:pt x="344" y="429"/>
                    <a:pt x="344" y="429"/>
                  </a:cubicBezTo>
                  <a:close/>
                  <a:moveTo>
                    <a:pt x="345" y="420"/>
                  </a:moveTo>
                  <a:cubicBezTo>
                    <a:pt x="345" y="420"/>
                    <a:pt x="345" y="420"/>
                    <a:pt x="345" y="420"/>
                  </a:cubicBezTo>
                  <a:cubicBezTo>
                    <a:pt x="345" y="420"/>
                    <a:pt x="345" y="421"/>
                    <a:pt x="345" y="421"/>
                  </a:cubicBezTo>
                  <a:cubicBezTo>
                    <a:pt x="345" y="421"/>
                    <a:pt x="345" y="421"/>
                    <a:pt x="345" y="421"/>
                  </a:cubicBezTo>
                  <a:cubicBezTo>
                    <a:pt x="345" y="421"/>
                    <a:pt x="345" y="421"/>
                    <a:pt x="345" y="421"/>
                  </a:cubicBezTo>
                  <a:cubicBezTo>
                    <a:pt x="345" y="421"/>
                    <a:pt x="345" y="421"/>
                    <a:pt x="345" y="421"/>
                  </a:cubicBezTo>
                  <a:cubicBezTo>
                    <a:pt x="345" y="421"/>
                    <a:pt x="345" y="421"/>
                    <a:pt x="345" y="421"/>
                  </a:cubicBezTo>
                  <a:lnTo>
                    <a:pt x="345" y="420"/>
                  </a:lnTo>
                  <a:close/>
                  <a:moveTo>
                    <a:pt x="347" y="422"/>
                  </a:moveTo>
                  <a:cubicBezTo>
                    <a:pt x="348" y="422"/>
                    <a:pt x="348" y="422"/>
                    <a:pt x="348" y="422"/>
                  </a:cubicBezTo>
                  <a:cubicBezTo>
                    <a:pt x="348" y="422"/>
                    <a:pt x="348" y="422"/>
                    <a:pt x="348" y="422"/>
                  </a:cubicBezTo>
                  <a:cubicBezTo>
                    <a:pt x="348" y="422"/>
                    <a:pt x="348" y="422"/>
                    <a:pt x="348" y="422"/>
                  </a:cubicBezTo>
                  <a:lnTo>
                    <a:pt x="347" y="422"/>
                  </a:lnTo>
                  <a:close/>
                  <a:moveTo>
                    <a:pt x="347" y="420"/>
                  </a:moveTo>
                  <a:cubicBezTo>
                    <a:pt x="347" y="420"/>
                    <a:pt x="347" y="419"/>
                    <a:pt x="348" y="419"/>
                  </a:cubicBezTo>
                  <a:cubicBezTo>
                    <a:pt x="348" y="419"/>
                    <a:pt x="348" y="419"/>
                    <a:pt x="348" y="419"/>
                  </a:cubicBezTo>
                  <a:cubicBezTo>
                    <a:pt x="348" y="419"/>
                    <a:pt x="348" y="419"/>
                    <a:pt x="348" y="419"/>
                  </a:cubicBezTo>
                  <a:cubicBezTo>
                    <a:pt x="348" y="419"/>
                    <a:pt x="348" y="419"/>
                    <a:pt x="348" y="419"/>
                  </a:cubicBezTo>
                  <a:cubicBezTo>
                    <a:pt x="348" y="419"/>
                    <a:pt x="348" y="419"/>
                    <a:pt x="348" y="419"/>
                  </a:cubicBezTo>
                  <a:cubicBezTo>
                    <a:pt x="348" y="419"/>
                    <a:pt x="348" y="419"/>
                    <a:pt x="348" y="419"/>
                  </a:cubicBezTo>
                  <a:cubicBezTo>
                    <a:pt x="347" y="419"/>
                    <a:pt x="347" y="418"/>
                    <a:pt x="346" y="419"/>
                  </a:cubicBezTo>
                  <a:cubicBezTo>
                    <a:pt x="346" y="419"/>
                    <a:pt x="346" y="419"/>
                    <a:pt x="346" y="419"/>
                  </a:cubicBezTo>
                  <a:cubicBezTo>
                    <a:pt x="345" y="419"/>
                    <a:pt x="345" y="419"/>
                    <a:pt x="345" y="419"/>
                  </a:cubicBezTo>
                  <a:cubicBezTo>
                    <a:pt x="345" y="419"/>
                    <a:pt x="345" y="419"/>
                    <a:pt x="345" y="419"/>
                  </a:cubicBezTo>
                  <a:cubicBezTo>
                    <a:pt x="345" y="420"/>
                    <a:pt x="345" y="420"/>
                    <a:pt x="345" y="420"/>
                  </a:cubicBezTo>
                  <a:cubicBezTo>
                    <a:pt x="345" y="420"/>
                    <a:pt x="345" y="420"/>
                    <a:pt x="345" y="420"/>
                  </a:cubicBezTo>
                  <a:cubicBezTo>
                    <a:pt x="346" y="419"/>
                    <a:pt x="346" y="419"/>
                    <a:pt x="346" y="419"/>
                  </a:cubicBezTo>
                  <a:cubicBezTo>
                    <a:pt x="346" y="419"/>
                    <a:pt x="346" y="419"/>
                    <a:pt x="346" y="419"/>
                  </a:cubicBezTo>
                  <a:cubicBezTo>
                    <a:pt x="346" y="419"/>
                    <a:pt x="346" y="419"/>
                    <a:pt x="346" y="419"/>
                  </a:cubicBezTo>
                  <a:lnTo>
                    <a:pt x="347" y="420"/>
                  </a:lnTo>
                  <a:close/>
                  <a:moveTo>
                    <a:pt x="339" y="396"/>
                  </a:moveTo>
                  <a:cubicBezTo>
                    <a:pt x="340" y="396"/>
                    <a:pt x="339" y="395"/>
                    <a:pt x="338" y="395"/>
                  </a:cubicBezTo>
                  <a:cubicBezTo>
                    <a:pt x="338" y="395"/>
                    <a:pt x="338" y="395"/>
                    <a:pt x="338" y="395"/>
                  </a:cubicBezTo>
                  <a:cubicBezTo>
                    <a:pt x="337" y="396"/>
                    <a:pt x="339" y="396"/>
                    <a:pt x="339" y="396"/>
                  </a:cubicBezTo>
                  <a:close/>
                  <a:moveTo>
                    <a:pt x="338" y="427"/>
                  </a:moveTo>
                  <a:cubicBezTo>
                    <a:pt x="338" y="427"/>
                    <a:pt x="338" y="427"/>
                    <a:pt x="338" y="427"/>
                  </a:cubicBezTo>
                  <a:cubicBezTo>
                    <a:pt x="338" y="427"/>
                    <a:pt x="338" y="427"/>
                    <a:pt x="338" y="427"/>
                  </a:cubicBezTo>
                  <a:cubicBezTo>
                    <a:pt x="338" y="427"/>
                    <a:pt x="338" y="427"/>
                    <a:pt x="338" y="427"/>
                  </a:cubicBezTo>
                  <a:close/>
                  <a:moveTo>
                    <a:pt x="328" y="444"/>
                  </a:moveTo>
                  <a:cubicBezTo>
                    <a:pt x="329" y="444"/>
                    <a:pt x="329" y="444"/>
                    <a:pt x="329" y="444"/>
                  </a:cubicBezTo>
                  <a:cubicBezTo>
                    <a:pt x="329" y="444"/>
                    <a:pt x="329" y="443"/>
                    <a:pt x="329" y="443"/>
                  </a:cubicBezTo>
                  <a:cubicBezTo>
                    <a:pt x="328" y="443"/>
                    <a:pt x="328" y="443"/>
                    <a:pt x="328" y="443"/>
                  </a:cubicBezTo>
                  <a:lnTo>
                    <a:pt x="328" y="444"/>
                  </a:lnTo>
                  <a:close/>
                  <a:moveTo>
                    <a:pt x="338" y="431"/>
                  </a:moveTo>
                  <a:cubicBezTo>
                    <a:pt x="338" y="431"/>
                    <a:pt x="338" y="431"/>
                    <a:pt x="338" y="431"/>
                  </a:cubicBezTo>
                  <a:cubicBezTo>
                    <a:pt x="338" y="430"/>
                    <a:pt x="338" y="430"/>
                    <a:pt x="338" y="430"/>
                  </a:cubicBezTo>
                  <a:cubicBezTo>
                    <a:pt x="338" y="430"/>
                    <a:pt x="338" y="430"/>
                    <a:pt x="338" y="430"/>
                  </a:cubicBezTo>
                  <a:cubicBezTo>
                    <a:pt x="338" y="430"/>
                    <a:pt x="338" y="431"/>
                    <a:pt x="338" y="431"/>
                  </a:cubicBezTo>
                  <a:cubicBezTo>
                    <a:pt x="338" y="431"/>
                    <a:pt x="338" y="431"/>
                    <a:pt x="338" y="431"/>
                  </a:cubicBezTo>
                  <a:cubicBezTo>
                    <a:pt x="338" y="431"/>
                    <a:pt x="338" y="431"/>
                    <a:pt x="338" y="431"/>
                  </a:cubicBezTo>
                  <a:cubicBezTo>
                    <a:pt x="337" y="431"/>
                    <a:pt x="337" y="431"/>
                    <a:pt x="337" y="431"/>
                  </a:cubicBezTo>
                  <a:cubicBezTo>
                    <a:pt x="338" y="431"/>
                    <a:pt x="338" y="431"/>
                    <a:pt x="338" y="431"/>
                  </a:cubicBezTo>
                  <a:cubicBezTo>
                    <a:pt x="338" y="431"/>
                    <a:pt x="338" y="431"/>
                    <a:pt x="338" y="431"/>
                  </a:cubicBezTo>
                  <a:close/>
                  <a:moveTo>
                    <a:pt x="321" y="431"/>
                  </a:moveTo>
                  <a:cubicBezTo>
                    <a:pt x="320" y="431"/>
                    <a:pt x="320" y="433"/>
                    <a:pt x="321" y="433"/>
                  </a:cubicBezTo>
                  <a:cubicBezTo>
                    <a:pt x="323" y="433"/>
                    <a:pt x="321" y="431"/>
                    <a:pt x="321" y="431"/>
                  </a:cubicBezTo>
                  <a:close/>
                  <a:moveTo>
                    <a:pt x="339" y="424"/>
                  </a:moveTo>
                  <a:cubicBezTo>
                    <a:pt x="339" y="424"/>
                    <a:pt x="339" y="424"/>
                    <a:pt x="339" y="424"/>
                  </a:cubicBezTo>
                  <a:cubicBezTo>
                    <a:pt x="338" y="424"/>
                    <a:pt x="338" y="425"/>
                    <a:pt x="337" y="425"/>
                  </a:cubicBezTo>
                  <a:cubicBezTo>
                    <a:pt x="338" y="426"/>
                    <a:pt x="338" y="426"/>
                    <a:pt x="338" y="426"/>
                  </a:cubicBezTo>
                  <a:cubicBezTo>
                    <a:pt x="338" y="426"/>
                    <a:pt x="338" y="426"/>
                    <a:pt x="338" y="426"/>
                  </a:cubicBezTo>
                  <a:cubicBezTo>
                    <a:pt x="338" y="426"/>
                    <a:pt x="338" y="426"/>
                    <a:pt x="338" y="426"/>
                  </a:cubicBezTo>
                  <a:cubicBezTo>
                    <a:pt x="338" y="426"/>
                    <a:pt x="338" y="426"/>
                    <a:pt x="338" y="427"/>
                  </a:cubicBezTo>
                  <a:cubicBezTo>
                    <a:pt x="339" y="426"/>
                    <a:pt x="339" y="425"/>
                    <a:pt x="339" y="424"/>
                  </a:cubicBezTo>
                  <a:close/>
                  <a:moveTo>
                    <a:pt x="306" y="418"/>
                  </a:moveTo>
                  <a:cubicBezTo>
                    <a:pt x="306" y="418"/>
                    <a:pt x="304" y="419"/>
                    <a:pt x="306" y="420"/>
                  </a:cubicBezTo>
                  <a:cubicBezTo>
                    <a:pt x="306" y="420"/>
                    <a:pt x="307" y="420"/>
                    <a:pt x="308" y="420"/>
                  </a:cubicBezTo>
                  <a:cubicBezTo>
                    <a:pt x="308" y="419"/>
                    <a:pt x="308" y="419"/>
                    <a:pt x="308" y="419"/>
                  </a:cubicBezTo>
                  <a:cubicBezTo>
                    <a:pt x="307" y="419"/>
                    <a:pt x="306" y="419"/>
                    <a:pt x="306" y="418"/>
                  </a:cubicBezTo>
                  <a:close/>
                  <a:moveTo>
                    <a:pt x="338" y="395"/>
                  </a:moveTo>
                  <a:cubicBezTo>
                    <a:pt x="339" y="395"/>
                    <a:pt x="338" y="395"/>
                    <a:pt x="338" y="395"/>
                  </a:cubicBezTo>
                  <a:close/>
                  <a:moveTo>
                    <a:pt x="347" y="424"/>
                  </a:moveTo>
                  <a:cubicBezTo>
                    <a:pt x="347" y="424"/>
                    <a:pt x="347" y="424"/>
                    <a:pt x="347" y="424"/>
                  </a:cubicBezTo>
                  <a:cubicBezTo>
                    <a:pt x="347" y="424"/>
                    <a:pt x="347" y="424"/>
                    <a:pt x="347" y="424"/>
                  </a:cubicBezTo>
                  <a:cubicBezTo>
                    <a:pt x="347" y="424"/>
                    <a:pt x="347" y="424"/>
                    <a:pt x="347" y="424"/>
                  </a:cubicBezTo>
                  <a:cubicBezTo>
                    <a:pt x="347" y="425"/>
                    <a:pt x="347" y="425"/>
                    <a:pt x="347" y="425"/>
                  </a:cubicBezTo>
                  <a:cubicBezTo>
                    <a:pt x="347" y="425"/>
                    <a:pt x="347" y="425"/>
                    <a:pt x="347" y="425"/>
                  </a:cubicBezTo>
                  <a:cubicBezTo>
                    <a:pt x="347" y="425"/>
                    <a:pt x="347" y="424"/>
                    <a:pt x="347" y="424"/>
                  </a:cubicBezTo>
                  <a:cubicBezTo>
                    <a:pt x="347" y="424"/>
                    <a:pt x="347" y="424"/>
                    <a:pt x="347" y="424"/>
                  </a:cubicBezTo>
                  <a:close/>
                  <a:moveTo>
                    <a:pt x="343" y="420"/>
                  </a:moveTo>
                  <a:cubicBezTo>
                    <a:pt x="342" y="420"/>
                    <a:pt x="342" y="420"/>
                    <a:pt x="341" y="421"/>
                  </a:cubicBezTo>
                  <a:cubicBezTo>
                    <a:pt x="341" y="421"/>
                    <a:pt x="341" y="421"/>
                    <a:pt x="341" y="421"/>
                  </a:cubicBezTo>
                  <a:cubicBezTo>
                    <a:pt x="342" y="421"/>
                    <a:pt x="343" y="420"/>
                    <a:pt x="344" y="420"/>
                  </a:cubicBezTo>
                  <a:cubicBezTo>
                    <a:pt x="343" y="420"/>
                    <a:pt x="343" y="420"/>
                    <a:pt x="343" y="420"/>
                  </a:cubicBezTo>
                  <a:close/>
                  <a:moveTo>
                    <a:pt x="331" y="410"/>
                  </a:moveTo>
                  <a:cubicBezTo>
                    <a:pt x="332" y="410"/>
                    <a:pt x="332" y="410"/>
                    <a:pt x="332" y="410"/>
                  </a:cubicBezTo>
                  <a:cubicBezTo>
                    <a:pt x="332" y="410"/>
                    <a:pt x="332" y="410"/>
                    <a:pt x="332" y="410"/>
                  </a:cubicBezTo>
                  <a:cubicBezTo>
                    <a:pt x="332" y="410"/>
                    <a:pt x="332" y="410"/>
                    <a:pt x="332" y="410"/>
                  </a:cubicBezTo>
                  <a:cubicBezTo>
                    <a:pt x="332" y="410"/>
                    <a:pt x="332" y="410"/>
                    <a:pt x="332" y="410"/>
                  </a:cubicBezTo>
                  <a:cubicBezTo>
                    <a:pt x="332" y="411"/>
                    <a:pt x="332" y="411"/>
                    <a:pt x="332" y="411"/>
                  </a:cubicBezTo>
                  <a:cubicBezTo>
                    <a:pt x="332" y="411"/>
                    <a:pt x="332" y="410"/>
                    <a:pt x="332" y="410"/>
                  </a:cubicBezTo>
                  <a:cubicBezTo>
                    <a:pt x="332" y="411"/>
                    <a:pt x="332" y="411"/>
                    <a:pt x="332" y="411"/>
                  </a:cubicBezTo>
                  <a:cubicBezTo>
                    <a:pt x="333" y="410"/>
                    <a:pt x="332" y="410"/>
                    <a:pt x="332" y="410"/>
                  </a:cubicBezTo>
                  <a:cubicBezTo>
                    <a:pt x="332" y="410"/>
                    <a:pt x="332" y="409"/>
                    <a:pt x="332" y="409"/>
                  </a:cubicBezTo>
                  <a:cubicBezTo>
                    <a:pt x="331" y="409"/>
                    <a:pt x="331" y="409"/>
                    <a:pt x="331" y="409"/>
                  </a:cubicBezTo>
                  <a:cubicBezTo>
                    <a:pt x="331" y="409"/>
                    <a:pt x="331" y="409"/>
                    <a:pt x="331" y="409"/>
                  </a:cubicBezTo>
                  <a:cubicBezTo>
                    <a:pt x="331" y="409"/>
                    <a:pt x="331" y="409"/>
                    <a:pt x="331" y="409"/>
                  </a:cubicBezTo>
                  <a:cubicBezTo>
                    <a:pt x="331" y="409"/>
                    <a:pt x="331" y="410"/>
                    <a:pt x="331" y="410"/>
                  </a:cubicBezTo>
                  <a:close/>
                  <a:moveTo>
                    <a:pt x="343" y="440"/>
                  </a:moveTo>
                  <a:cubicBezTo>
                    <a:pt x="343" y="440"/>
                    <a:pt x="343" y="440"/>
                    <a:pt x="343" y="440"/>
                  </a:cubicBezTo>
                  <a:cubicBezTo>
                    <a:pt x="342" y="440"/>
                    <a:pt x="342" y="440"/>
                    <a:pt x="342" y="440"/>
                  </a:cubicBezTo>
                  <a:cubicBezTo>
                    <a:pt x="342" y="440"/>
                    <a:pt x="342" y="441"/>
                    <a:pt x="342" y="441"/>
                  </a:cubicBezTo>
                  <a:cubicBezTo>
                    <a:pt x="342" y="440"/>
                    <a:pt x="342" y="440"/>
                    <a:pt x="342" y="440"/>
                  </a:cubicBezTo>
                  <a:cubicBezTo>
                    <a:pt x="341" y="440"/>
                    <a:pt x="341" y="440"/>
                    <a:pt x="341" y="441"/>
                  </a:cubicBezTo>
                  <a:cubicBezTo>
                    <a:pt x="340" y="441"/>
                    <a:pt x="340" y="441"/>
                    <a:pt x="340" y="441"/>
                  </a:cubicBezTo>
                  <a:cubicBezTo>
                    <a:pt x="340" y="441"/>
                    <a:pt x="340" y="441"/>
                    <a:pt x="340" y="441"/>
                  </a:cubicBezTo>
                  <a:cubicBezTo>
                    <a:pt x="340" y="441"/>
                    <a:pt x="340" y="441"/>
                    <a:pt x="339" y="441"/>
                  </a:cubicBezTo>
                  <a:cubicBezTo>
                    <a:pt x="339" y="441"/>
                    <a:pt x="339" y="440"/>
                    <a:pt x="339" y="440"/>
                  </a:cubicBezTo>
                  <a:cubicBezTo>
                    <a:pt x="339" y="440"/>
                    <a:pt x="339" y="440"/>
                    <a:pt x="339" y="440"/>
                  </a:cubicBezTo>
                  <a:cubicBezTo>
                    <a:pt x="339" y="440"/>
                    <a:pt x="339" y="440"/>
                    <a:pt x="339" y="439"/>
                  </a:cubicBezTo>
                  <a:cubicBezTo>
                    <a:pt x="339" y="440"/>
                    <a:pt x="338" y="440"/>
                    <a:pt x="337" y="440"/>
                  </a:cubicBezTo>
                  <a:cubicBezTo>
                    <a:pt x="337" y="439"/>
                    <a:pt x="337" y="439"/>
                    <a:pt x="337" y="439"/>
                  </a:cubicBezTo>
                  <a:cubicBezTo>
                    <a:pt x="337" y="440"/>
                    <a:pt x="336" y="439"/>
                    <a:pt x="336" y="439"/>
                  </a:cubicBezTo>
                  <a:cubicBezTo>
                    <a:pt x="336" y="439"/>
                    <a:pt x="335" y="439"/>
                    <a:pt x="335" y="439"/>
                  </a:cubicBezTo>
                  <a:cubicBezTo>
                    <a:pt x="335" y="439"/>
                    <a:pt x="335" y="439"/>
                    <a:pt x="334" y="439"/>
                  </a:cubicBezTo>
                  <a:cubicBezTo>
                    <a:pt x="334" y="439"/>
                    <a:pt x="334" y="439"/>
                    <a:pt x="334" y="439"/>
                  </a:cubicBezTo>
                  <a:cubicBezTo>
                    <a:pt x="333" y="439"/>
                    <a:pt x="332" y="439"/>
                    <a:pt x="331" y="439"/>
                  </a:cubicBezTo>
                  <a:cubicBezTo>
                    <a:pt x="331" y="439"/>
                    <a:pt x="331" y="439"/>
                    <a:pt x="331" y="439"/>
                  </a:cubicBezTo>
                  <a:cubicBezTo>
                    <a:pt x="330" y="439"/>
                    <a:pt x="330" y="439"/>
                    <a:pt x="330" y="439"/>
                  </a:cubicBezTo>
                  <a:cubicBezTo>
                    <a:pt x="330" y="439"/>
                    <a:pt x="330" y="439"/>
                    <a:pt x="330" y="439"/>
                  </a:cubicBezTo>
                  <a:cubicBezTo>
                    <a:pt x="330" y="439"/>
                    <a:pt x="330" y="439"/>
                    <a:pt x="330" y="438"/>
                  </a:cubicBezTo>
                  <a:cubicBezTo>
                    <a:pt x="329" y="439"/>
                    <a:pt x="329" y="439"/>
                    <a:pt x="329" y="439"/>
                  </a:cubicBezTo>
                  <a:cubicBezTo>
                    <a:pt x="328" y="438"/>
                    <a:pt x="328" y="438"/>
                    <a:pt x="328" y="438"/>
                  </a:cubicBezTo>
                  <a:cubicBezTo>
                    <a:pt x="329" y="438"/>
                    <a:pt x="329" y="438"/>
                    <a:pt x="329" y="438"/>
                  </a:cubicBezTo>
                  <a:cubicBezTo>
                    <a:pt x="329" y="438"/>
                    <a:pt x="329" y="438"/>
                    <a:pt x="329" y="438"/>
                  </a:cubicBezTo>
                  <a:cubicBezTo>
                    <a:pt x="329" y="437"/>
                    <a:pt x="329" y="437"/>
                    <a:pt x="329" y="437"/>
                  </a:cubicBezTo>
                  <a:cubicBezTo>
                    <a:pt x="329" y="437"/>
                    <a:pt x="329" y="437"/>
                    <a:pt x="329" y="437"/>
                  </a:cubicBezTo>
                  <a:cubicBezTo>
                    <a:pt x="328" y="437"/>
                    <a:pt x="328" y="437"/>
                    <a:pt x="328" y="437"/>
                  </a:cubicBezTo>
                  <a:cubicBezTo>
                    <a:pt x="329" y="438"/>
                    <a:pt x="329" y="438"/>
                    <a:pt x="329" y="438"/>
                  </a:cubicBezTo>
                  <a:cubicBezTo>
                    <a:pt x="328" y="438"/>
                    <a:pt x="328" y="438"/>
                    <a:pt x="328" y="438"/>
                  </a:cubicBezTo>
                  <a:cubicBezTo>
                    <a:pt x="328" y="438"/>
                    <a:pt x="327" y="438"/>
                    <a:pt x="327" y="438"/>
                  </a:cubicBezTo>
                  <a:cubicBezTo>
                    <a:pt x="327" y="438"/>
                    <a:pt x="327" y="438"/>
                    <a:pt x="327" y="438"/>
                  </a:cubicBezTo>
                  <a:cubicBezTo>
                    <a:pt x="326" y="437"/>
                    <a:pt x="326" y="437"/>
                    <a:pt x="326" y="437"/>
                  </a:cubicBezTo>
                  <a:cubicBezTo>
                    <a:pt x="327" y="437"/>
                    <a:pt x="326" y="437"/>
                    <a:pt x="326" y="437"/>
                  </a:cubicBezTo>
                  <a:cubicBezTo>
                    <a:pt x="326" y="437"/>
                    <a:pt x="326" y="437"/>
                    <a:pt x="326" y="437"/>
                  </a:cubicBezTo>
                  <a:cubicBezTo>
                    <a:pt x="326" y="437"/>
                    <a:pt x="326" y="437"/>
                    <a:pt x="326" y="437"/>
                  </a:cubicBezTo>
                  <a:cubicBezTo>
                    <a:pt x="326" y="437"/>
                    <a:pt x="326" y="438"/>
                    <a:pt x="326" y="438"/>
                  </a:cubicBezTo>
                  <a:cubicBezTo>
                    <a:pt x="326" y="438"/>
                    <a:pt x="326" y="438"/>
                    <a:pt x="326" y="438"/>
                  </a:cubicBezTo>
                  <a:cubicBezTo>
                    <a:pt x="326" y="438"/>
                    <a:pt x="326" y="438"/>
                    <a:pt x="326" y="438"/>
                  </a:cubicBezTo>
                  <a:cubicBezTo>
                    <a:pt x="326" y="438"/>
                    <a:pt x="326" y="438"/>
                    <a:pt x="326" y="438"/>
                  </a:cubicBezTo>
                  <a:cubicBezTo>
                    <a:pt x="325" y="438"/>
                    <a:pt x="325" y="438"/>
                    <a:pt x="325" y="438"/>
                  </a:cubicBezTo>
                  <a:cubicBezTo>
                    <a:pt x="325" y="438"/>
                    <a:pt x="325" y="437"/>
                    <a:pt x="325" y="437"/>
                  </a:cubicBezTo>
                  <a:cubicBezTo>
                    <a:pt x="325" y="437"/>
                    <a:pt x="325" y="438"/>
                    <a:pt x="325" y="438"/>
                  </a:cubicBezTo>
                  <a:cubicBezTo>
                    <a:pt x="325" y="438"/>
                    <a:pt x="325" y="438"/>
                    <a:pt x="325" y="438"/>
                  </a:cubicBezTo>
                  <a:cubicBezTo>
                    <a:pt x="325" y="439"/>
                    <a:pt x="325" y="439"/>
                    <a:pt x="325" y="439"/>
                  </a:cubicBezTo>
                  <a:cubicBezTo>
                    <a:pt x="325" y="439"/>
                    <a:pt x="325" y="439"/>
                    <a:pt x="325" y="439"/>
                  </a:cubicBezTo>
                  <a:cubicBezTo>
                    <a:pt x="325" y="439"/>
                    <a:pt x="325" y="439"/>
                    <a:pt x="325" y="439"/>
                  </a:cubicBezTo>
                  <a:cubicBezTo>
                    <a:pt x="325" y="440"/>
                    <a:pt x="325" y="440"/>
                    <a:pt x="325" y="440"/>
                  </a:cubicBezTo>
                  <a:cubicBezTo>
                    <a:pt x="325" y="440"/>
                    <a:pt x="325" y="440"/>
                    <a:pt x="325" y="440"/>
                  </a:cubicBezTo>
                  <a:cubicBezTo>
                    <a:pt x="325" y="440"/>
                    <a:pt x="325" y="440"/>
                    <a:pt x="325" y="440"/>
                  </a:cubicBezTo>
                  <a:cubicBezTo>
                    <a:pt x="325" y="440"/>
                    <a:pt x="326" y="440"/>
                    <a:pt x="326" y="440"/>
                  </a:cubicBezTo>
                  <a:cubicBezTo>
                    <a:pt x="326" y="440"/>
                    <a:pt x="326" y="440"/>
                    <a:pt x="326" y="440"/>
                  </a:cubicBezTo>
                  <a:cubicBezTo>
                    <a:pt x="327" y="440"/>
                    <a:pt x="327" y="440"/>
                    <a:pt x="327" y="440"/>
                  </a:cubicBezTo>
                  <a:cubicBezTo>
                    <a:pt x="327" y="440"/>
                    <a:pt x="327" y="441"/>
                    <a:pt x="328" y="440"/>
                  </a:cubicBezTo>
                  <a:cubicBezTo>
                    <a:pt x="328" y="441"/>
                    <a:pt x="329" y="441"/>
                    <a:pt x="329" y="441"/>
                  </a:cubicBezTo>
                  <a:cubicBezTo>
                    <a:pt x="330" y="441"/>
                    <a:pt x="330" y="441"/>
                    <a:pt x="331" y="441"/>
                  </a:cubicBezTo>
                  <a:cubicBezTo>
                    <a:pt x="331" y="441"/>
                    <a:pt x="331" y="441"/>
                    <a:pt x="331" y="441"/>
                  </a:cubicBezTo>
                  <a:cubicBezTo>
                    <a:pt x="331" y="441"/>
                    <a:pt x="332" y="442"/>
                    <a:pt x="333" y="442"/>
                  </a:cubicBezTo>
                  <a:cubicBezTo>
                    <a:pt x="333" y="442"/>
                    <a:pt x="333" y="442"/>
                    <a:pt x="333" y="442"/>
                  </a:cubicBezTo>
                  <a:cubicBezTo>
                    <a:pt x="333" y="442"/>
                    <a:pt x="333" y="442"/>
                    <a:pt x="333" y="443"/>
                  </a:cubicBezTo>
                  <a:cubicBezTo>
                    <a:pt x="333" y="443"/>
                    <a:pt x="333" y="443"/>
                    <a:pt x="333" y="443"/>
                  </a:cubicBezTo>
                  <a:cubicBezTo>
                    <a:pt x="333" y="443"/>
                    <a:pt x="334" y="443"/>
                    <a:pt x="335" y="443"/>
                  </a:cubicBezTo>
                  <a:cubicBezTo>
                    <a:pt x="335" y="443"/>
                    <a:pt x="335" y="443"/>
                    <a:pt x="335" y="443"/>
                  </a:cubicBezTo>
                  <a:cubicBezTo>
                    <a:pt x="335" y="443"/>
                    <a:pt x="336" y="443"/>
                    <a:pt x="336" y="443"/>
                  </a:cubicBezTo>
                  <a:cubicBezTo>
                    <a:pt x="337" y="443"/>
                    <a:pt x="340" y="442"/>
                    <a:pt x="341" y="442"/>
                  </a:cubicBezTo>
                  <a:cubicBezTo>
                    <a:pt x="341" y="442"/>
                    <a:pt x="341" y="442"/>
                    <a:pt x="341" y="442"/>
                  </a:cubicBezTo>
                  <a:cubicBezTo>
                    <a:pt x="341" y="442"/>
                    <a:pt x="341" y="442"/>
                    <a:pt x="341" y="442"/>
                  </a:cubicBezTo>
                  <a:cubicBezTo>
                    <a:pt x="342" y="442"/>
                    <a:pt x="342" y="442"/>
                    <a:pt x="342" y="442"/>
                  </a:cubicBezTo>
                  <a:cubicBezTo>
                    <a:pt x="342" y="442"/>
                    <a:pt x="342" y="442"/>
                    <a:pt x="343" y="442"/>
                  </a:cubicBezTo>
                  <a:cubicBezTo>
                    <a:pt x="343" y="441"/>
                    <a:pt x="343" y="441"/>
                    <a:pt x="343" y="441"/>
                  </a:cubicBezTo>
                  <a:cubicBezTo>
                    <a:pt x="343" y="441"/>
                    <a:pt x="343" y="441"/>
                    <a:pt x="343" y="441"/>
                  </a:cubicBezTo>
                  <a:cubicBezTo>
                    <a:pt x="343" y="440"/>
                    <a:pt x="343" y="440"/>
                    <a:pt x="343" y="440"/>
                  </a:cubicBezTo>
                  <a:cubicBezTo>
                    <a:pt x="343" y="440"/>
                    <a:pt x="343" y="440"/>
                    <a:pt x="343" y="440"/>
                  </a:cubicBezTo>
                  <a:close/>
                  <a:moveTo>
                    <a:pt x="329" y="415"/>
                  </a:moveTo>
                  <a:cubicBezTo>
                    <a:pt x="329" y="415"/>
                    <a:pt x="329" y="415"/>
                    <a:pt x="329" y="415"/>
                  </a:cubicBezTo>
                  <a:cubicBezTo>
                    <a:pt x="329" y="415"/>
                    <a:pt x="329" y="415"/>
                    <a:pt x="329" y="415"/>
                  </a:cubicBezTo>
                  <a:cubicBezTo>
                    <a:pt x="329" y="415"/>
                    <a:pt x="329" y="415"/>
                    <a:pt x="329" y="415"/>
                  </a:cubicBezTo>
                  <a:cubicBezTo>
                    <a:pt x="329" y="416"/>
                    <a:pt x="329" y="416"/>
                    <a:pt x="329" y="416"/>
                  </a:cubicBezTo>
                  <a:cubicBezTo>
                    <a:pt x="329" y="416"/>
                    <a:pt x="329" y="416"/>
                    <a:pt x="329" y="416"/>
                  </a:cubicBezTo>
                  <a:cubicBezTo>
                    <a:pt x="329" y="416"/>
                    <a:pt x="329" y="416"/>
                    <a:pt x="329" y="416"/>
                  </a:cubicBezTo>
                  <a:cubicBezTo>
                    <a:pt x="330" y="416"/>
                    <a:pt x="330" y="416"/>
                    <a:pt x="330" y="416"/>
                  </a:cubicBezTo>
                  <a:cubicBezTo>
                    <a:pt x="330" y="416"/>
                    <a:pt x="330" y="417"/>
                    <a:pt x="330" y="417"/>
                  </a:cubicBezTo>
                  <a:cubicBezTo>
                    <a:pt x="330" y="417"/>
                    <a:pt x="330" y="417"/>
                    <a:pt x="330" y="417"/>
                  </a:cubicBezTo>
                  <a:cubicBezTo>
                    <a:pt x="330" y="417"/>
                    <a:pt x="330" y="417"/>
                    <a:pt x="330" y="417"/>
                  </a:cubicBezTo>
                  <a:cubicBezTo>
                    <a:pt x="330" y="417"/>
                    <a:pt x="330" y="417"/>
                    <a:pt x="330" y="417"/>
                  </a:cubicBezTo>
                  <a:cubicBezTo>
                    <a:pt x="331" y="417"/>
                    <a:pt x="331" y="417"/>
                    <a:pt x="331" y="417"/>
                  </a:cubicBezTo>
                  <a:cubicBezTo>
                    <a:pt x="331" y="417"/>
                    <a:pt x="331" y="417"/>
                    <a:pt x="331" y="417"/>
                  </a:cubicBezTo>
                  <a:cubicBezTo>
                    <a:pt x="331" y="417"/>
                    <a:pt x="331" y="417"/>
                    <a:pt x="332" y="416"/>
                  </a:cubicBezTo>
                  <a:cubicBezTo>
                    <a:pt x="331" y="416"/>
                    <a:pt x="331" y="416"/>
                    <a:pt x="331" y="416"/>
                  </a:cubicBezTo>
                  <a:cubicBezTo>
                    <a:pt x="331" y="416"/>
                    <a:pt x="331" y="416"/>
                    <a:pt x="331" y="416"/>
                  </a:cubicBezTo>
                  <a:cubicBezTo>
                    <a:pt x="331" y="416"/>
                    <a:pt x="331" y="416"/>
                    <a:pt x="330" y="415"/>
                  </a:cubicBezTo>
                  <a:cubicBezTo>
                    <a:pt x="330" y="416"/>
                    <a:pt x="330" y="416"/>
                    <a:pt x="330" y="416"/>
                  </a:cubicBezTo>
                  <a:cubicBezTo>
                    <a:pt x="330" y="415"/>
                    <a:pt x="330" y="415"/>
                    <a:pt x="330" y="415"/>
                  </a:cubicBezTo>
                  <a:cubicBezTo>
                    <a:pt x="329" y="415"/>
                    <a:pt x="329" y="415"/>
                    <a:pt x="329" y="415"/>
                  </a:cubicBezTo>
                  <a:cubicBezTo>
                    <a:pt x="329" y="415"/>
                    <a:pt x="329" y="415"/>
                    <a:pt x="329" y="415"/>
                  </a:cubicBezTo>
                  <a:cubicBezTo>
                    <a:pt x="329" y="415"/>
                    <a:pt x="329" y="414"/>
                    <a:pt x="329" y="414"/>
                  </a:cubicBezTo>
                  <a:cubicBezTo>
                    <a:pt x="329" y="414"/>
                    <a:pt x="329" y="414"/>
                    <a:pt x="329" y="414"/>
                  </a:cubicBezTo>
                  <a:cubicBezTo>
                    <a:pt x="329" y="414"/>
                    <a:pt x="329" y="414"/>
                    <a:pt x="329" y="414"/>
                  </a:cubicBezTo>
                  <a:cubicBezTo>
                    <a:pt x="329" y="413"/>
                    <a:pt x="329" y="413"/>
                    <a:pt x="329" y="413"/>
                  </a:cubicBezTo>
                  <a:cubicBezTo>
                    <a:pt x="329" y="413"/>
                    <a:pt x="329" y="413"/>
                    <a:pt x="329" y="413"/>
                  </a:cubicBezTo>
                  <a:cubicBezTo>
                    <a:pt x="329" y="413"/>
                    <a:pt x="329" y="413"/>
                    <a:pt x="329" y="413"/>
                  </a:cubicBezTo>
                  <a:cubicBezTo>
                    <a:pt x="329" y="412"/>
                    <a:pt x="329" y="412"/>
                    <a:pt x="329" y="412"/>
                  </a:cubicBezTo>
                  <a:cubicBezTo>
                    <a:pt x="329" y="412"/>
                    <a:pt x="329" y="412"/>
                    <a:pt x="329" y="412"/>
                  </a:cubicBezTo>
                  <a:cubicBezTo>
                    <a:pt x="329" y="412"/>
                    <a:pt x="329" y="412"/>
                    <a:pt x="329" y="411"/>
                  </a:cubicBezTo>
                  <a:cubicBezTo>
                    <a:pt x="328" y="411"/>
                    <a:pt x="328" y="411"/>
                    <a:pt x="328" y="411"/>
                  </a:cubicBezTo>
                  <a:cubicBezTo>
                    <a:pt x="327" y="412"/>
                    <a:pt x="327" y="411"/>
                    <a:pt x="326" y="411"/>
                  </a:cubicBezTo>
                  <a:cubicBezTo>
                    <a:pt x="326" y="411"/>
                    <a:pt x="326" y="411"/>
                    <a:pt x="326" y="411"/>
                  </a:cubicBezTo>
                  <a:cubicBezTo>
                    <a:pt x="326" y="410"/>
                    <a:pt x="326" y="410"/>
                    <a:pt x="326" y="410"/>
                  </a:cubicBezTo>
                  <a:cubicBezTo>
                    <a:pt x="326" y="411"/>
                    <a:pt x="326" y="411"/>
                    <a:pt x="326" y="411"/>
                  </a:cubicBezTo>
                  <a:cubicBezTo>
                    <a:pt x="325" y="410"/>
                    <a:pt x="325" y="410"/>
                    <a:pt x="325" y="410"/>
                  </a:cubicBezTo>
                  <a:cubicBezTo>
                    <a:pt x="325" y="410"/>
                    <a:pt x="324" y="410"/>
                    <a:pt x="324" y="409"/>
                  </a:cubicBezTo>
                  <a:cubicBezTo>
                    <a:pt x="324" y="409"/>
                    <a:pt x="324" y="409"/>
                    <a:pt x="324" y="409"/>
                  </a:cubicBezTo>
                  <a:cubicBezTo>
                    <a:pt x="324" y="408"/>
                    <a:pt x="323" y="408"/>
                    <a:pt x="323" y="408"/>
                  </a:cubicBezTo>
                  <a:cubicBezTo>
                    <a:pt x="322" y="408"/>
                    <a:pt x="322" y="408"/>
                    <a:pt x="322" y="408"/>
                  </a:cubicBezTo>
                  <a:cubicBezTo>
                    <a:pt x="322" y="409"/>
                    <a:pt x="322" y="409"/>
                    <a:pt x="322" y="409"/>
                  </a:cubicBezTo>
                  <a:cubicBezTo>
                    <a:pt x="322" y="409"/>
                    <a:pt x="322" y="409"/>
                    <a:pt x="322" y="409"/>
                  </a:cubicBezTo>
                  <a:cubicBezTo>
                    <a:pt x="322" y="409"/>
                    <a:pt x="322" y="409"/>
                    <a:pt x="322" y="409"/>
                  </a:cubicBezTo>
                  <a:cubicBezTo>
                    <a:pt x="322" y="409"/>
                    <a:pt x="321" y="410"/>
                    <a:pt x="321" y="410"/>
                  </a:cubicBezTo>
                  <a:cubicBezTo>
                    <a:pt x="320" y="410"/>
                    <a:pt x="320" y="410"/>
                    <a:pt x="320" y="410"/>
                  </a:cubicBezTo>
                  <a:cubicBezTo>
                    <a:pt x="321" y="410"/>
                    <a:pt x="321" y="410"/>
                    <a:pt x="321" y="410"/>
                  </a:cubicBezTo>
                  <a:cubicBezTo>
                    <a:pt x="321" y="410"/>
                    <a:pt x="321" y="410"/>
                    <a:pt x="321" y="409"/>
                  </a:cubicBezTo>
                  <a:cubicBezTo>
                    <a:pt x="322" y="409"/>
                    <a:pt x="322" y="410"/>
                    <a:pt x="322" y="410"/>
                  </a:cubicBezTo>
                  <a:cubicBezTo>
                    <a:pt x="323" y="410"/>
                    <a:pt x="323" y="410"/>
                    <a:pt x="324" y="411"/>
                  </a:cubicBezTo>
                  <a:cubicBezTo>
                    <a:pt x="324" y="411"/>
                    <a:pt x="324" y="411"/>
                    <a:pt x="324" y="411"/>
                  </a:cubicBezTo>
                  <a:cubicBezTo>
                    <a:pt x="324" y="411"/>
                    <a:pt x="325" y="412"/>
                    <a:pt x="325" y="412"/>
                  </a:cubicBezTo>
                  <a:cubicBezTo>
                    <a:pt x="325" y="412"/>
                    <a:pt x="325" y="412"/>
                    <a:pt x="325" y="412"/>
                  </a:cubicBezTo>
                  <a:cubicBezTo>
                    <a:pt x="325" y="412"/>
                    <a:pt x="325" y="412"/>
                    <a:pt x="325" y="412"/>
                  </a:cubicBezTo>
                  <a:cubicBezTo>
                    <a:pt x="325" y="413"/>
                    <a:pt x="325" y="413"/>
                    <a:pt x="325" y="413"/>
                  </a:cubicBezTo>
                  <a:cubicBezTo>
                    <a:pt x="325" y="413"/>
                    <a:pt x="325" y="413"/>
                    <a:pt x="325" y="413"/>
                  </a:cubicBezTo>
                  <a:cubicBezTo>
                    <a:pt x="325" y="413"/>
                    <a:pt x="325" y="413"/>
                    <a:pt x="325" y="413"/>
                  </a:cubicBezTo>
                  <a:cubicBezTo>
                    <a:pt x="326" y="413"/>
                    <a:pt x="327" y="414"/>
                    <a:pt x="328" y="414"/>
                  </a:cubicBezTo>
                  <a:cubicBezTo>
                    <a:pt x="328" y="414"/>
                    <a:pt x="328" y="414"/>
                    <a:pt x="328" y="414"/>
                  </a:cubicBezTo>
                  <a:cubicBezTo>
                    <a:pt x="328" y="414"/>
                    <a:pt x="328" y="414"/>
                    <a:pt x="328" y="414"/>
                  </a:cubicBezTo>
                  <a:cubicBezTo>
                    <a:pt x="328" y="414"/>
                    <a:pt x="328" y="414"/>
                    <a:pt x="329" y="414"/>
                  </a:cubicBezTo>
                  <a:cubicBezTo>
                    <a:pt x="328" y="415"/>
                    <a:pt x="328" y="415"/>
                    <a:pt x="328" y="415"/>
                  </a:cubicBezTo>
                  <a:cubicBezTo>
                    <a:pt x="328" y="415"/>
                    <a:pt x="329" y="415"/>
                    <a:pt x="329" y="415"/>
                  </a:cubicBezTo>
                  <a:close/>
                  <a:moveTo>
                    <a:pt x="306" y="412"/>
                  </a:moveTo>
                  <a:cubicBezTo>
                    <a:pt x="306" y="412"/>
                    <a:pt x="306" y="412"/>
                    <a:pt x="306" y="412"/>
                  </a:cubicBezTo>
                  <a:cubicBezTo>
                    <a:pt x="307" y="412"/>
                    <a:pt x="306" y="411"/>
                    <a:pt x="306" y="411"/>
                  </a:cubicBezTo>
                  <a:cubicBezTo>
                    <a:pt x="306" y="411"/>
                    <a:pt x="306" y="411"/>
                    <a:pt x="306" y="410"/>
                  </a:cubicBezTo>
                  <a:cubicBezTo>
                    <a:pt x="305" y="410"/>
                    <a:pt x="305" y="411"/>
                    <a:pt x="305" y="411"/>
                  </a:cubicBezTo>
                  <a:cubicBezTo>
                    <a:pt x="305" y="412"/>
                    <a:pt x="305" y="412"/>
                    <a:pt x="305" y="412"/>
                  </a:cubicBezTo>
                  <a:cubicBezTo>
                    <a:pt x="305" y="412"/>
                    <a:pt x="305" y="412"/>
                    <a:pt x="306" y="412"/>
                  </a:cubicBezTo>
                  <a:close/>
                  <a:moveTo>
                    <a:pt x="306" y="416"/>
                  </a:moveTo>
                  <a:cubicBezTo>
                    <a:pt x="306" y="415"/>
                    <a:pt x="304" y="414"/>
                    <a:pt x="306" y="414"/>
                  </a:cubicBezTo>
                  <a:cubicBezTo>
                    <a:pt x="306" y="414"/>
                    <a:pt x="306" y="413"/>
                    <a:pt x="305" y="413"/>
                  </a:cubicBezTo>
                  <a:cubicBezTo>
                    <a:pt x="305" y="413"/>
                    <a:pt x="304" y="414"/>
                    <a:pt x="304" y="414"/>
                  </a:cubicBezTo>
                  <a:cubicBezTo>
                    <a:pt x="303" y="415"/>
                    <a:pt x="304" y="415"/>
                    <a:pt x="304" y="416"/>
                  </a:cubicBezTo>
                  <a:cubicBezTo>
                    <a:pt x="304" y="417"/>
                    <a:pt x="306" y="417"/>
                    <a:pt x="306" y="416"/>
                  </a:cubicBezTo>
                  <a:close/>
                  <a:moveTo>
                    <a:pt x="301" y="404"/>
                  </a:moveTo>
                  <a:cubicBezTo>
                    <a:pt x="300" y="404"/>
                    <a:pt x="300" y="403"/>
                    <a:pt x="300" y="402"/>
                  </a:cubicBezTo>
                  <a:cubicBezTo>
                    <a:pt x="300" y="402"/>
                    <a:pt x="300" y="402"/>
                    <a:pt x="300" y="401"/>
                  </a:cubicBezTo>
                  <a:cubicBezTo>
                    <a:pt x="297" y="402"/>
                    <a:pt x="301" y="406"/>
                    <a:pt x="302" y="405"/>
                  </a:cubicBezTo>
                  <a:cubicBezTo>
                    <a:pt x="302" y="405"/>
                    <a:pt x="301" y="404"/>
                    <a:pt x="301" y="404"/>
                  </a:cubicBezTo>
                  <a:close/>
                  <a:moveTo>
                    <a:pt x="354" y="428"/>
                  </a:moveTo>
                  <a:cubicBezTo>
                    <a:pt x="353" y="429"/>
                    <a:pt x="353" y="429"/>
                    <a:pt x="353" y="429"/>
                  </a:cubicBezTo>
                  <a:cubicBezTo>
                    <a:pt x="353" y="429"/>
                    <a:pt x="353" y="429"/>
                    <a:pt x="353" y="429"/>
                  </a:cubicBezTo>
                  <a:cubicBezTo>
                    <a:pt x="353" y="429"/>
                    <a:pt x="353" y="429"/>
                    <a:pt x="353" y="429"/>
                  </a:cubicBezTo>
                  <a:cubicBezTo>
                    <a:pt x="353" y="429"/>
                    <a:pt x="354" y="429"/>
                    <a:pt x="354" y="429"/>
                  </a:cubicBezTo>
                  <a:cubicBezTo>
                    <a:pt x="354" y="429"/>
                    <a:pt x="354" y="429"/>
                    <a:pt x="354" y="429"/>
                  </a:cubicBezTo>
                  <a:cubicBezTo>
                    <a:pt x="354" y="429"/>
                    <a:pt x="354" y="429"/>
                    <a:pt x="354" y="429"/>
                  </a:cubicBezTo>
                  <a:cubicBezTo>
                    <a:pt x="354" y="429"/>
                    <a:pt x="354" y="429"/>
                    <a:pt x="354" y="429"/>
                  </a:cubicBezTo>
                  <a:cubicBezTo>
                    <a:pt x="354" y="429"/>
                    <a:pt x="354" y="429"/>
                    <a:pt x="354" y="429"/>
                  </a:cubicBezTo>
                  <a:cubicBezTo>
                    <a:pt x="354" y="429"/>
                    <a:pt x="354" y="429"/>
                    <a:pt x="354" y="429"/>
                  </a:cubicBezTo>
                  <a:cubicBezTo>
                    <a:pt x="354" y="429"/>
                    <a:pt x="354" y="428"/>
                    <a:pt x="354" y="428"/>
                  </a:cubicBezTo>
                  <a:close/>
                  <a:moveTo>
                    <a:pt x="333" y="427"/>
                  </a:moveTo>
                  <a:cubicBezTo>
                    <a:pt x="332" y="427"/>
                    <a:pt x="332" y="427"/>
                    <a:pt x="332" y="427"/>
                  </a:cubicBezTo>
                  <a:cubicBezTo>
                    <a:pt x="332" y="427"/>
                    <a:pt x="332" y="427"/>
                    <a:pt x="332" y="427"/>
                  </a:cubicBezTo>
                  <a:cubicBezTo>
                    <a:pt x="332" y="428"/>
                    <a:pt x="332" y="428"/>
                    <a:pt x="332" y="428"/>
                  </a:cubicBezTo>
                  <a:cubicBezTo>
                    <a:pt x="332" y="428"/>
                    <a:pt x="332" y="428"/>
                    <a:pt x="332" y="428"/>
                  </a:cubicBezTo>
                  <a:lnTo>
                    <a:pt x="333" y="427"/>
                  </a:lnTo>
                  <a:close/>
                  <a:moveTo>
                    <a:pt x="333" y="428"/>
                  </a:moveTo>
                  <a:cubicBezTo>
                    <a:pt x="333" y="428"/>
                    <a:pt x="333" y="428"/>
                    <a:pt x="333" y="428"/>
                  </a:cubicBezTo>
                  <a:cubicBezTo>
                    <a:pt x="333" y="428"/>
                    <a:pt x="333" y="428"/>
                    <a:pt x="333" y="428"/>
                  </a:cubicBezTo>
                  <a:cubicBezTo>
                    <a:pt x="333" y="428"/>
                    <a:pt x="333" y="428"/>
                    <a:pt x="333" y="428"/>
                  </a:cubicBezTo>
                  <a:cubicBezTo>
                    <a:pt x="333" y="428"/>
                    <a:pt x="333" y="428"/>
                    <a:pt x="333" y="428"/>
                  </a:cubicBezTo>
                  <a:close/>
                  <a:moveTo>
                    <a:pt x="353" y="431"/>
                  </a:moveTo>
                  <a:cubicBezTo>
                    <a:pt x="353" y="432"/>
                    <a:pt x="353" y="432"/>
                    <a:pt x="353" y="432"/>
                  </a:cubicBezTo>
                  <a:cubicBezTo>
                    <a:pt x="353" y="432"/>
                    <a:pt x="353" y="432"/>
                    <a:pt x="353" y="431"/>
                  </a:cubicBezTo>
                  <a:close/>
                  <a:moveTo>
                    <a:pt x="352" y="432"/>
                  </a:moveTo>
                  <a:cubicBezTo>
                    <a:pt x="352" y="432"/>
                    <a:pt x="352" y="432"/>
                    <a:pt x="352" y="432"/>
                  </a:cubicBezTo>
                  <a:cubicBezTo>
                    <a:pt x="352" y="432"/>
                    <a:pt x="352" y="432"/>
                    <a:pt x="352" y="432"/>
                  </a:cubicBezTo>
                  <a:cubicBezTo>
                    <a:pt x="352" y="432"/>
                    <a:pt x="352" y="432"/>
                    <a:pt x="352" y="432"/>
                  </a:cubicBezTo>
                  <a:close/>
                  <a:moveTo>
                    <a:pt x="349" y="437"/>
                  </a:moveTo>
                  <a:cubicBezTo>
                    <a:pt x="349" y="437"/>
                    <a:pt x="350" y="437"/>
                    <a:pt x="350" y="436"/>
                  </a:cubicBezTo>
                  <a:cubicBezTo>
                    <a:pt x="350" y="436"/>
                    <a:pt x="350" y="436"/>
                    <a:pt x="350" y="436"/>
                  </a:cubicBezTo>
                  <a:cubicBezTo>
                    <a:pt x="350" y="436"/>
                    <a:pt x="350" y="436"/>
                    <a:pt x="350" y="436"/>
                  </a:cubicBezTo>
                  <a:cubicBezTo>
                    <a:pt x="350" y="435"/>
                    <a:pt x="350" y="436"/>
                    <a:pt x="350" y="436"/>
                  </a:cubicBezTo>
                  <a:cubicBezTo>
                    <a:pt x="349" y="436"/>
                    <a:pt x="349" y="436"/>
                    <a:pt x="349" y="436"/>
                  </a:cubicBezTo>
                  <a:cubicBezTo>
                    <a:pt x="349" y="437"/>
                    <a:pt x="349" y="437"/>
                    <a:pt x="349" y="437"/>
                  </a:cubicBezTo>
                  <a:cubicBezTo>
                    <a:pt x="349" y="437"/>
                    <a:pt x="349" y="437"/>
                    <a:pt x="349" y="437"/>
                  </a:cubicBezTo>
                  <a:cubicBezTo>
                    <a:pt x="349" y="437"/>
                    <a:pt x="349" y="437"/>
                    <a:pt x="349" y="437"/>
                  </a:cubicBezTo>
                  <a:cubicBezTo>
                    <a:pt x="349" y="438"/>
                    <a:pt x="349" y="438"/>
                    <a:pt x="349" y="438"/>
                  </a:cubicBezTo>
                  <a:cubicBezTo>
                    <a:pt x="349" y="438"/>
                    <a:pt x="349" y="438"/>
                    <a:pt x="349" y="438"/>
                  </a:cubicBezTo>
                  <a:cubicBezTo>
                    <a:pt x="349" y="439"/>
                    <a:pt x="349" y="439"/>
                    <a:pt x="349" y="439"/>
                  </a:cubicBezTo>
                  <a:cubicBezTo>
                    <a:pt x="349" y="439"/>
                    <a:pt x="350" y="439"/>
                    <a:pt x="350" y="439"/>
                  </a:cubicBezTo>
                  <a:cubicBezTo>
                    <a:pt x="350" y="439"/>
                    <a:pt x="350" y="439"/>
                    <a:pt x="350" y="439"/>
                  </a:cubicBezTo>
                  <a:cubicBezTo>
                    <a:pt x="350" y="438"/>
                    <a:pt x="350" y="438"/>
                    <a:pt x="350" y="438"/>
                  </a:cubicBezTo>
                  <a:cubicBezTo>
                    <a:pt x="350" y="438"/>
                    <a:pt x="350" y="438"/>
                    <a:pt x="350" y="438"/>
                  </a:cubicBezTo>
                  <a:cubicBezTo>
                    <a:pt x="350" y="438"/>
                    <a:pt x="350" y="438"/>
                    <a:pt x="350" y="438"/>
                  </a:cubicBezTo>
                  <a:cubicBezTo>
                    <a:pt x="350" y="438"/>
                    <a:pt x="350" y="437"/>
                    <a:pt x="349" y="437"/>
                  </a:cubicBezTo>
                  <a:close/>
                  <a:moveTo>
                    <a:pt x="351" y="430"/>
                  </a:moveTo>
                  <a:cubicBezTo>
                    <a:pt x="351" y="430"/>
                    <a:pt x="351" y="430"/>
                    <a:pt x="351" y="430"/>
                  </a:cubicBezTo>
                  <a:cubicBezTo>
                    <a:pt x="351" y="430"/>
                    <a:pt x="350" y="430"/>
                    <a:pt x="350" y="430"/>
                  </a:cubicBezTo>
                  <a:cubicBezTo>
                    <a:pt x="350" y="430"/>
                    <a:pt x="350" y="430"/>
                    <a:pt x="350" y="430"/>
                  </a:cubicBezTo>
                  <a:cubicBezTo>
                    <a:pt x="350" y="431"/>
                    <a:pt x="350" y="431"/>
                    <a:pt x="350" y="431"/>
                  </a:cubicBezTo>
                  <a:cubicBezTo>
                    <a:pt x="350" y="430"/>
                    <a:pt x="351" y="431"/>
                    <a:pt x="351" y="431"/>
                  </a:cubicBezTo>
                  <a:cubicBezTo>
                    <a:pt x="351" y="431"/>
                    <a:pt x="351" y="431"/>
                    <a:pt x="351" y="431"/>
                  </a:cubicBezTo>
                  <a:cubicBezTo>
                    <a:pt x="351" y="431"/>
                    <a:pt x="351" y="430"/>
                    <a:pt x="351" y="430"/>
                  </a:cubicBezTo>
                  <a:close/>
                  <a:moveTo>
                    <a:pt x="356" y="430"/>
                  </a:moveTo>
                  <a:cubicBezTo>
                    <a:pt x="356" y="430"/>
                    <a:pt x="356" y="430"/>
                    <a:pt x="356" y="430"/>
                  </a:cubicBezTo>
                  <a:cubicBezTo>
                    <a:pt x="355" y="430"/>
                    <a:pt x="355" y="431"/>
                    <a:pt x="354" y="431"/>
                  </a:cubicBezTo>
                  <a:cubicBezTo>
                    <a:pt x="354" y="431"/>
                    <a:pt x="354" y="431"/>
                    <a:pt x="354" y="431"/>
                  </a:cubicBezTo>
                  <a:cubicBezTo>
                    <a:pt x="353" y="432"/>
                    <a:pt x="353" y="432"/>
                    <a:pt x="353" y="432"/>
                  </a:cubicBezTo>
                  <a:cubicBezTo>
                    <a:pt x="353" y="433"/>
                    <a:pt x="353" y="433"/>
                    <a:pt x="353" y="433"/>
                  </a:cubicBezTo>
                  <a:cubicBezTo>
                    <a:pt x="353" y="433"/>
                    <a:pt x="353" y="433"/>
                    <a:pt x="353" y="433"/>
                  </a:cubicBezTo>
                  <a:cubicBezTo>
                    <a:pt x="353" y="433"/>
                    <a:pt x="353" y="434"/>
                    <a:pt x="353" y="434"/>
                  </a:cubicBezTo>
                  <a:cubicBezTo>
                    <a:pt x="353" y="435"/>
                    <a:pt x="353" y="435"/>
                    <a:pt x="353" y="435"/>
                  </a:cubicBezTo>
                  <a:cubicBezTo>
                    <a:pt x="354" y="435"/>
                    <a:pt x="355" y="434"/>
                    <a:pt x="355" y="433"/>
                  </a:cubicBezTo>
                  <a:cubicBezTo>
                    <a:pt x="355" y="433"/>
                    <a:pt x="355" y="433"/>
                    <a:pt x="355" y="433"/>
                  </a:cubicBezTo>
                  <a:cubicBezTo>
                    <a:pt x="355" y="433"/>
                    <a:pt x="355" y="433"/>
                    <a:pt x="355" y="433"/>
                  </a:cubicBezTo>
                  <a:cubicBezTo>
                    <a:pt x="355" y="433"/>
                    <a:pt x="355" y="433"/>
                    <a:pt x="355" y="433"/>
                  </a:cubicBezTo>
                  <a:cubicBezTo>
                    <a:pt x="355" y="433"/>
                    <a:pt x="355" y="433"/>
                    <a:pt x="355" y="433"/>
                  </a:cubicBezTo>
                  <a:cubicBezTo>
                    <a:pt x="356" y="432"/>
                    <a:pt x="356" y="432"/>
                    <a:pt x="356" y="432"/>
                  </a:cubicBezTo>
                  <a:cubicBezTo>
                    <a:pt x="356" y="432"/>
                    <a:pt x="356" y="432"/>
                    <a:pt x="356" y="432"/>
                  </a:cubicBezTo>
                  <a:cubicBezTo>
                    <a:pt x="356" y="432"/>
                    <a:pt x="356" y="431"/>
                    <a:pt x="356" y="431"/>
                  </a:cubicBezTo>
                  <a:cubicBezTo>
                    <a:pt x="356" y="431"/>
                    <a:pt x="356" y="431"/>
                    <a:pt x="356" y="431"/>
                  </a:cubicBezTo>
                  <a:cubicBezTo>
                    <a:pt x="356" y="431"/>
                    <a:pt x="356" y="431"/>
                    <a:pt x="356" y="431"/>
                  </a:cubicBezTo>
                  <a:cubicBezTo>
                    <a:pt x="356" y="431"/>
                    <a:pt x="356" y="431"/>
                    <a:pt x="356" y="431"/>
                  </a:cubicBezTo>
                  <a:cubicBezTo>
                    <a:pt x="356" y="430"/>
                    <a:pt x="356" y="430"/>
                    <a:pt x="356" y="430"/>
                  </a:cubicBezTo>
                  <a:cubicBezTo>
                    <a:pt x="356" y="430"/>
                    <a:pt x="356" y="430"/>
                    <a:pt x="356" y="430"/>
                  </a:cubicBezTo>
                  <a:close/>
                  <a:moveTo>
                    <a:pt x="333" y="427"/>
                  </a:moveTo>
                  <a:cubicBezTo>
                    <a:pt x="334" y="426"/>
                    <a:pt x="334" y="426"/>
                    <a:pt x="333" y="426"/>
                  </a:cubicBezTo>
                  <a:cubicBezTo>
                    <a:pt x="333" y="426"/>
                    <a:pt x="333" y="426"/>
                    <a:pt x="333" y="426"/>
                  </a:cubicBezTo>
                  <a:cubicBezTo>
                    <a:pt x="333" y="426"/>
                    <a:pt x="333" y="426"/>
                    <a:pt x="333" y="426"/>
                  </a:cubicBezTo>
                  <a:cubicBezTo>
                    <a:pt x="333" y="426"/>
                    <a:pt x="333" y="426"/>
                    <a:pt x="333" y="427"/>
                  </a:cubicBezTo>
                  <a:close/>
                  <a:moveTo>
                    <a:pt x="340" y="428"/>
                  </a:moveTo>
                  <a:cubicBezTo>
                    <a:pt x="341" y="428"/>
                    <a:pt x="341" y="427"/>
                    <a:pt x="342" y="427"/>
                  </a:cubicBezTo>
                  <a:cubicBezTo>
                    <a:pt x="342" y="427"/>
                    <a:pt x="342" y="427"/>
                    <a:pt x="342" y="427"/>
                  </a:cubicBezTo>
                  <a:cubicBezTo>
                    <a:pt x="342" y="427"/>
                    <a:pt x="342" y="426"/>
                    <a:pt x="342" y="426"/>
                  </a:cubicBezTo>
                  <a:cubicBezTo>
                    <a:pt x="341" y="426"/>
                    <a:pt x="341" y="426"/>
                    <a:pt x="341" y="426"/>
                  </a:cubicBezTo>
                  <a:cubicBezTo>
                    <a:pt x="341" y="427"/>
                    <a:pt x="341" y="427"/>
                    <a:pt x="341" y="427"/>
                  </a:cubicBezTo>
                  <a:cubicBezTo>
                    <a:pt x="341" y="427"/>
                    <a:pt x="341" y="427"/>
                    <a:pt x="341" y="427"/>
                  </a:cubicBezTo>
                  <a:cubicBezTo>
                    <a:pt x="341" y="427"/>
                    <a:pt x="341" y="427"/>
                    <a:pt x="341" y="427"/>
                  </a:cubicBezTo>
                  <a:cubicBezTo>
                    <a:pt x="340" y="427"/>
                    <a:pt x="340" y="427"/>
                    <a:pt x="340" y="427"/>
                  </a:cubicBezTo>
                  <a:cubicBezTo>
                    <a:pt x="340" y="427"/>
                    <a:pt x="340" y="428"/>
                    <a:pt x="340" y="428"/>
                  </a:cubicBezTo>
                  <a:close/>
                  <a:moveTo>
                    <a:pt x="343" y="412"/>
                  </a:moveTo>
                  <a:cubicBezTo>
                    <a:pt x="343" y="413"/>
                    <a:pt x="343" y="413"/>
                    <a:pt x="343" y="413"/>
                  </a:cubicBezTo>
                  <a:cubicBezTo>
                    <a:pt x="343" y="413"/>
                    <a:pt x="343" y="412"/>
                    <a:pt x="343" y="412"/>
                  </a:cubicBezTo>
                  <a:close/>
                  <a:moveTo>
                    <a:pt x="333" y="421"/>
                  </a:moveTo>
                  <a:cubicBezTo>
                    <a:pt x="333" y="421"/>
                    <a:pt x="333" y="421"/>
                    <a:pt x="333" y="421"/>
                  </a:cubicBezTo>
                  <a:cubicBezTo>
                    <a:pt x="333" y="421"/>
                    <a:pt x="333" y="421"/>
                    <a:pt x="333" y="421"/>
                  </a:cubicBezTo>
                  <a:close/>
                  <a:moveTo>
                    <a:pt x="342" y="414"/>
                  </a:moveTo>
                  <a:cubicBezTo>
                    <a:pt x="342" y="414"/>
                    <a:pt x="342" y="414"/>
                    <a:pt x="342" y="414"/>
                  </a:cubicBezTo>
                  <a:cubicBezTo>
                    <a:pt x="342" y="414"/>
                    <a:pt x="342" y="413"/>
                    <a:pt x="342" y="413"/>
                  </a:cubicBezTo>
                  <a:cubicBezTo>
                    <a:pt x="342" y="413"/>
                    <a:pt x="342" y="413"/>
                    <a:pt x="342" y="413"/>
                  </a:cubicBezTo>
                  <a:cubicBezTo>
                    <a:pt x="342" y="413"/>
                    <a:pt x="342" y="412"/>
                    <a:pt x="342" y="412"/>
                  </a:cubicBezTo>
                  <a:cubicBezTo>
                    <a:pt x="342" y="412"/>
                    <a:pt x="342" y="412"/>
                    <a:pt x="342" y="412"/>
                  </a:cubicBezTo>
                  <a:cubicBezTo>
                    <a:pt x="342" y="412"/>
                    <a:pt x="342" y="412"/>
                    <a:pt x="342" y="412"/>
                  </a:cubicBezTo>
                  <a:cubicBezTo>
                    <a:pt x="342" y="412"/>
                    <a:pt x="341" y="412"/>
                    <a:pt x="341" y="412"/>
                  </a:cubicBezTo>
                  <a:cubicBezTo>
                    <a:pt x="340" y="412"/>
                    <a:pt x="340" y="412"/>
                    <a:pt x="340" y="412"/>
                  </a:cubicBezTo>
                  <a:cubicBezTo>
                    <a:pt x="340" y="412"/>
                    <a:pt x="340" y="412"/>
                    <a:pt x="340" y="412"/>
                  </a:cubicBezTo>
                  <a:cubicBezTo>
                    <a:pt x="340" y="413"/>
                    <a:pt x="340" y="413"/>
                    <a:pt x="340" y="413"/>
                  </a:cubicBezTo>
                  <a:cubicBezTo>
                    <a:pt x="341" y="413"/>
                    <a:pt x="341" y="413"/>
                    <a:pt x="341" y="413"/>
                  </a:cubicBezTo>
                  <a:cubicBezTo>
                    <a:pt x="341" y="413"/>
                    <a:pt x="341" y="413"/>
                    <a:pt x="341" y="413"/>
                  </a:cubicBezTo>
                  <a:cubicBezTo>
                    <a:pt x="341" y="413"/>
                    <a:pt x="341" y="413"/>
                    <a:pt x="341" y="413"/>
                  </a:cubicBezTo>
                  <a:cubicBezTo>
                    <a:pt x="341" y="413"/>
                    <a:pt x="341" y="414"/>
                    <a:pt x="341" y="414"/>
                  </a:cubicBezTo>
                  <a:cubicBezTo>
                    <a:pt x="341" y="414"/>
                    <a:pt x="341" y="414"/>
                    <a:pt x="341" y="414"/>
                  </a:cubicBezTo>
                  <a:cubicBezTo>
                    <a:pt x="341" y="414"/>
                    <a:pt x="341" y="414"/>
                    <a:pt x="341" y="414"/>
                  </a:cubicBezTo>
                  <a:cubicBezTo>
                    <a:pt x="341" y="414"/>
                    <a:pt x="341" y="415"/>
                    <a:pt x="341" y="415"/>
                  </a:cubicBezTo>
                  <a:cubicBezTo>
                    <a:pt x="340" y="415"/>
                    <a:pt x="340" y="415"/>
                    <a:pt x="340" y="415"/>
                  </a:cubicBezTo>
                  <a:cubicBezTo>
                    <a:pt x="341" y="415"/>
                    <a:pt x="341" y="415"/>
                    <a:pt x="341" y="415"/>
                  </a:cubicBezTo>
                  <a:cubicBezTo>
                    <a:pt x="341" y="415"/>
                    <a:pt x="341" y="415"/>
                    <a:pt x="341" y="416"/>
                  </a:cubicBezTo>
                  <a:cubicBezTo>
                    <a:pt x="341" y="416"/>
                    <a:pt x="341" y="416"/>
                    <a:pt x="341" y="416"/>
                  </a:cubicBezTo>
                  <a:cubicBezTo>
                    <a:pt x="341" y="416"/>
                    <a:pt x="342" y="415"/>
                    <a:pt x="342" y="415"/>
                  </a:cubicBezTo>
                  <a:cubicBezTo>
                    <a:pt x="342" y="415"/>
                    <a:pt x="342" y="415"/>
                    <a:pt x="342" y="415"/>
                  </a:cubicBezTo>
                  <a:cubicBezTo>
                    <a:pt x="342" y="415"/>
                    <a:pt x="342" y="415"/>
                    <a:pt x="342" y="415"/>
                  </a:cubicBezTo>
                  <a:cubicBezTo>
                    <a:pt x="342" y="415"/>
                    <a:pt x="342" y="415"/>
                    <a:pt x="342" y="415"/>
                  </a:cubicBezTo>
                  <a:lnTo>
                    <a:pt x="342" y="414"/>
                  </a:lnTo>
                  <a:close/>
                  <a:moveTo>
                    <a:pt x="349" y="429"/>
                  </a:moveTo>
                  <a:cubicBezTo>
                    <a:pt x="349" y="429"/>
                    <a:pt x="349" y="429"/>
                    <a:pt x="349" y="429"/>
                  </a:cubicBezTo>
                  <a:cubicBezTo>
                    <a:pt x="350" y="429"/>
                    <a:pt x="350" y="429"/>
                    <a:pt x="350" y="429"/>
                  </a:cubicBezTo>
                  <a:cubicBezTo>
                    <a:pt x="349" y="429"/>
                    <a:pt x="349" y="429"/>
                    <a:pt x="349" y="429"/>
                  </a:cubicBezTo>
                  <a:cubicBezTo>
                    <a:pt x="349" y="429"/>
                    <a:pt x="349" y="429"/>
                    <a:pt x="349" y="429"/>
                  </a:cubicBezTo>
                  <a:close/>
                  <a:moveTo>
                    <a:pt x="340" y="425"/>
                  </a:moveTo>
                  <a:cubicBezTo>
                    <a:pt x="341" y="425"/>
                    <a:pt x="341" y="425"/>
                    <a:pt x="341" y="425"/>
                  </a:cubicBezTo>
                  <a:cubicBezTo>
                    <a:pt x="340" y="425"/>
                    <a:pt x="340" y="425"/>
                    <a:pt x="340" y="425"/>
                  </a:cubicBezTo>
                  <a:close/>
                  <a:moveTo>
                    <a:pt x="332" y="393"/>
                  </a:moveTo>
                  <a:cubicBezTo>
                    <a:pt x="332" y="393"/>
                    <a:pt x="332" y="393"/>
                    <a:pt x="332" y="393"/>
                  </a:cubicBezTo>
                  <a:cubicBezTo>
                    <a:pt x="332" y="397"/>
                    <a:pt x="334" y="392"/>
                    <a:pt x="332" y="393"/>
                  </a:cubicBezTo>
                  <a:close/>
                  <a:moveTo>
                    <a:pt x="341" y="406"/>
                  </a:moveTo>
                  <a:cubicBezTo>
                    <a:pt x="341" y="406"/>
                    <a:pt x="340" y="406"/>
                    <a:pt x="340" y="406"/>
                  </a:cubicBezTo>
                  <a:cubicBezTo>
                    <a:pt x="340" y="407"/>
                    <a:pt x="340" y="407"/>
                    <a:pt x="340" y="407"/>
                  </a:cubicBezTo>
                  <a:cubicBezTo>
                    <a:pt x="340" y="408"/>
                    <a:pt x="342" y="407"/>
                    <a:pt x="342" y="407"/>
                  </a:cubicBezTo>
                  <a:cubicBezTo>
                    <a:pt x="342" y="407"/>
                    <a:pt x="342" y="407"/>
                    <a:pt x="342" y="407"/>
                  </a:cubicBezTo>
                  <a:cubicBezTo>
                    <a:pt x="343" y="407"/>
                    <a:pt x="343" y="407"/>
                    <a:pt x="343" y="407"/>
                  </a:cubicBezTo>
                  <a:cubicBezTo>
                    <a:pt x="343" y="407"/>
                    <a:pt x="343" y="407"/>
                    <a:pt x="343" y="407"/>
                  </a:cubicBezTo>
                  <a:cubicBezTo>
                    <a:pt x="343" y="407"/>
                    <a:pt x="343" y="407"/>
                    <a:pt x="343" y="407"/>
                  </a:cubicBezTo>
                  <a:cubicBezTo>
                    <a:pt x="342" y="407"/>
                    <a:pt x="342" y="407"/>
                    <a:pt x="342" y="407"/>
                  </a:cubicBezTo>
                  <a:cubicBezTo>
                    <a:pt x="342" y="407"/>
                    <a:pt x="342" y="407"/>
                    <a:pt x="342" y="407"/>
                  </a:cubicBezTo>
                  <a:cubicBezTo>
                    <a:pt x="342" y="408"/>
                    <a:pt x="342" y="408"/>
                    <a:pt x="342" y="408"/>
                  </a:cubicBezTo>
                  <a:cubicBezTo>
                    <a:pt x="343" y="408"/>
                    <a:pt x="344" y="409"/>
                    <a:pt x="345" y="408"/>
                  </a:cubicBezTo>
                  <a:cubicBezTo>
                    <a:pt x="345" y="408"/>
                    <a:pt x="344" y="408"/>
                    <a:pt x="344" y="407"/>
                  </a:cubicBezTo>
                  <a:cubicBezTo>
                    <a:pt x="344" y="407"/>
                    <a:pt x="344" y="407"/>
                    <a:pt x="344" y="407"/>
                  </a:cubicBezTo>
                  <a:cubicBezTo>
                    <a:pt x="345" y="408"/>
                    <a:pt x="345" y="408"/>
                    <a:pt x="345" y="408"/>
                  </a:cubicBezTo>
                  <a:cubicBezTo>
                    <a:pt x="345" y="408"/>
                    <a:pt x="345" y="408"/>
                    <a:pt x="345" y="408"/>
                  </a:cubicBezTo>
                  <a:cubicBezTo>
                    <a:pt x="345" y="408"/>
                    <a:pt x="345" y="408"/>
                    <a:pt x="345" y="408"/>
                  </a:cubicBezTo>
                  <a:cubicBezTo>
                    <a:pt x="345" y="408"/>
                    <a:pt x="345" y="408"/>
                    <a:pt x="345" y="408"/>
                  </a:cubicBezTo>
                  <a:cubicBezTo>
                    <a:pt x="345" y="408"/>
                    <a:pt x="345" y="408"/>
                    <a:pt x="345" y="408"/>
                  </a:cubicBezTo>
                  <a:cubicBezTo>
                    <a:pt x="345" y="408"/>
                    <a:pt x="345" y="408"/>
                    <a:pt x="345" y="408"/>
                  </a:cubicBezTo>
                  <a:cubicBezTo>
                    <a:pt x="345" y="407"/>
                    <a:pt x="345" y="407"/>
                    <a:pt x="345" y="407"/>
                  </a:cubicBezTo>
                  <a:cubicBezTo>
                    <a:pt x="345" y="407"/>
                    <a:pt x="345" y="407"/>
                    <a:pt x="345" y="407"/>
                  </a:cubicBezTo>
                  <a:cubicBezTo>
                    <a:pt x="345" y="406"/>
                    <a:pt x="343" y="406"/>
                    <a:pt x="344" y="405"/>
                  </a:cubicBezTo>
                  <a:cubicBezTo>
                    <a:pt x="343" y="405"/>
                    <a:pt x="343" y="405"/>
                    <a:pt x="343" y="405"/>
                  </a:cubicBezTo>
                  <a:cubicBezTo>
                    <a:pt x="343" y="405"/>
                    <a:pt x="343" y="405"/>
                    <a:pt x="343" y="405"/>
                  </a:cubicBezTo>
                  <a:cubicBezTo>
                    <a:pt x="343" y="405"/>
                    <a:pt x="343" y="405"/>
                    <a:pt x="342" y="405"/>
                  </a:cubicBezTo>
                  <a:cubicBezTo>
                    <a:pt x="342" y="405"/>
                    <a:pt x="342" y="405"/>
                    <a:pt x="342" y="405"/>
                  </a:cubicBezTo>
                  <a:cubicBezTo>
                    <a:pt x="342" y="406"/>
                    <a:pt x="342" y="406"/>
                    <a:pt x="341" y="406"/>
                  </a:cubicBezTo>
                  <a:cubicBezTo>
                    <a:pt x="341" y="406"/>
                    <a:pt x="341" y="406"/>
                    <a:pt x="341" y="406"/>
                  </a:cubicBezTo>
                  <a:close/>
                  <a:moveTo>
                    <a:pt x="344" y="421"/>
                  </a:moveTo>
                  <a:cubicBezTo>
                    <a:pt x="344" y="421"/>
                    <a:pt x="344" y="421"/>
                    <a:pt x="344" y="421"/>
                  </a:cubicBezTo>
                  <a:cubicBezTo>
                    <a:pt x="344" y="421"/>
                    <a:pt x="344" y="421"/>
                    <a:pt x="344" y="421"/>
                  </a:cubicBezTo>
                  <a:close/>
                  <a:moveTo>
                    <a:pt x="348" y="439"/>
                  </a:moveTo>
                  <a:cubicBezTo>
                    <a:pt x="348" y="439"/>
                    <a:pt x="347" y="439"/>
                    <a:pt x="347" y="439"/>
                  </a:cubicBezTo>
                  <a:cubicBezTo>
                    <a:pt x="348" y="439"/>
                    <a:pt x="348" y="439"/>
                    <a:pt x="349" y="439"/>
                  </a:cubicBezTo>
                  <a:cubicBezTo>
                    <a:pt x="348" y="439"/>
                    <a:pt x="348" y="439"/>
                    <a:pt x="348" y="439"/>
                  </a:cubicBezTo>
                  <a:cubicBezTo>
                    <a:pt x="349" y="439"/>
                    <a:pt x="348" y="439"/>
                    <a:pt x="348" y="439"/>
                  </a:cubicBezTo>
                  <a:close/>
                  <a:moveTo>
                    <a:pt x="331" y="421"/>
                  </a:moveTo>
                  <a:cubicBezTo>
                    <a:pt x="331" y="420"/>
                    <a:pt x="331" y="420"/>
                    <a:pt x="331" y="420"/>
                  </a:cubicBezTo>
                  <a:cubicBezTo>
                    <a:pt x="331" y="420"/>
                    <a:pt x="331" y="420"/>
                    <a:pt x="331" y="420"/>
                  </a:cubicBezTo>
                  <a:cubicBezTo>
                    <a:pt x="331" y="420"/>
                    <a:pt x="331" y="420"/>
                    <a:pt x="331" y="420"/>
                  </a:cubicBezTo>
                  <a:cubicBezTo>
                    <a:pt x="331" y="420"/>
                    <a:pt x="331" y="420"/>
                    <a:pt x="331" y="420"/>
                  </a:cubicBezTo>
                  <a:cubicBezTo>
                    <a:pt x="331" y="420"/>
                    <a:pt x="330" y="421"/>
                    <a:pt x="330" y="421"/>
                  </a:cubicBezTo>
                  <a:cubicBezTo>
                    <a:pt x="330" y="421"/>
                    <a:pt x="330" y="421"/>
                    <a:pt x="330" y="421"/>
                  </a:cubicBezTo>
                  <a:cubicBezTo>
                    <a:pt x="331" y="421"/>
                    <a:pt x="331" y="421"/>
                    <a:pt x="331" y="421"/>
                  </a:cubicBezTo>
                  <a:close/>
                  <a:moveTo>
                    <a:pt x="335" y="429"/>
                  </a:moveTo>
                  <a:cubicBezTo>
                    <a:pt x="335" y="429"/>
                    <a:pt x="335" y="429"/>
                    <a:pt x="335" y="429"/>
                  </a:cubicBezTo>
                  <a:cubicBezTo>
                    <a:pt x="335" y="429"/>
                    <a:pt x="335" y="429"/>
                    <a:pt x="335" y="429"/>
                  </a:cubicBezTo>
                  <a:cubicBezTo>
                    <a:pt x="334" y="429"/>
                    <a:pt x="334" y="429"/>
                    <a:pt x="334" y="429"/>
                  </a:cubicBezTo>
                  <a:cubicBezTo>
                    <a:pt x="334" y="429"/>
                    <a:pt x="334" y="429"/>
                    <a:pt x="335" y="429"/>
                  </a:cubicBezTo>
                  <a:close/>
                  <a:moveTo>
                    <a:pt x="335" y="423"/>
                  </a:moveTo>
                  <a:cubicBezTo>
                    <a:pt x="335" y="422"/>
                    <a:pt x="335" y="422"/>
                    <a:pt x="335" y="422"/>
                  </a:cubicBezTo>
                  <a:cubicBezTo>
                    <a:pt x="335" y="422"/>
                    <a:pt x="335" y="422"/>
                    <a:pt x="335" y="422"/>
                  </a:cubicBezTo>
                  <a:cubicBezTo>
                    <a:pt x="335" y="422"/>
                    <a:pt x="335" y="422"/>
                    <a:pt x="335" y="422"/>
                  </a:cubicBezTo>
                  <a:cubicBezTo>
                    <a:pt x="334" y="422"/>
                    <a:pt x="334" y="422"/>
                    <a:pt x="334" y="422"/>
                  </a:cubicBezTo>
                  <a:cubicBezTo>
                    <a:pt x="334" y="422"/>
                    <a:pt x="334" y="422"/>
                    <a:pt x="334" y="422"/>
                  </a:cubicBezTo>
                  <a:cubicBezTo>
                    <a:pt x="334" y="422"/>
                    <a:pt x="334" y="423"/>
                    <a:pt x="334" y="423"/>
                  </a:cubicBezTo>
                  <a:cubicBezTo>
                    <a:pt x="334" y="423"/>
                    <a:pt x="334" y="423"/>
                    <a:pt x="334" y="423"/>
                  </a:cubicBezTo>
                  <a:lnTo>
                    <a:pt x="335" y="423"/>
                  </a:lnTo>
                  <a:close/>
                  <a:moveTo>
                    <a:pt x="331" y="418"/>
                  </a:moveTo>
                  <a:cubicBezTo>
                    <a:pt x="330" y="418"/>
                    <a:pt x="330" y="418"/>
                    <a:pt x="330" y="418"/>
                  </a:cubicBezTo>
                  <a:cubicBezTo>
                    <a:pt x="330" y="418"/>
                    <a:pt x="330" y="418"/>
                    <a:pt x="330" y="418"/>
                  </a:cubicBezTo>
                  <a:cubicBezTo>
                    <a:pt x="330" y="418"/>
                    <a:pt x="331" y="418"/>
                    <a:pt x="331" y="418"/>
                  </a:cubicBezTo>
                  <a:close/>
                  <a:moveTo>
                    <a:pt x="349" y="426"/>
                  </a:moveTo>
                  <a:cubicBezTo>
                    <a:pt x="349" y="426"/>
                    <a:pt x="349" y="426"/>
                    <a:pt x="349" y="426"/>
                  </a:cubicBezTo>
                  <a:cubicBezTo>
                    <a:pt x="349" y="426"/>
                    <a:pt x="349" y="426"/>
                    <a:pt x="349" y="426"/>
                  </a:cubicBezTo>
                  <a:cubicBezTo>
                    <a:pt x="349" y="426"/>
                    <a:pt x="349" y="426"/>
                    <a:pt x="349" y="426"/>
                  </a:cubicBezTo>
                  <a:close/>
                  <a:moveTo>
                    <a:pt x="331" y="422"/>
                  </a:moveTo>
                  <a:cubicBezTo>
                    <a:pt x="331" y="422"/>
                    <a:pt x="331" y="422"/>
                    <a:pt x="331" y="422"/>
                  </a:cubicBezTo>
                  <a:cubicBezTo>
                    <a:pt x="331" y="422"/>
                    <a:pt x="331" y="422"/>
                    <a:pt x="331" y="422"/>
                  </a:cubicBezTo>
                  <a:cubicBezTo>
                    <a:pt x="331" y="423"/>
                    <a:pt x="331" y="423"/>
                    <a:pt x="331" y="423"/>
                  </a:cubicBezTo>
                  <a:cubicBezTo>
                    <a:pt x="331" y="423"/>
                    <a:pt x="331" y="423"/>
                    <a:pt x="331" y="423"/>
                  </a:cubicBezTo>
                  <a:cubicBezTo>
                    <a:pt x="331" y="423"/>
                    <a:pt x="331" y="423"/>
                    <a:pt x="331" y="423"/>
                  </a:cubicBezTo>
                  <a:cubicBezTo>
                    <a:pt x="331" y="423"/>
                    <a:pt x="331" y="423"/>
                    <a:pt x="331" y="423"/>
                  </a:cubicBezTo>
                  <a:cubicBezTo>
                    <a:pt x="332" y="423"/>
                    <a:pt x="332" y="423"/>
                    <a:pt x="332" y="423"/>
                  </a:cubicBezTo>
                  <a:cubicBezTo>
                    <a:pt x="332" y="423"/>
                    <a:pt x="332" y="422"/>
                    <a:pt x="332" y="422"/>
                  </a:cubicBezTo>
                  <a:cubicBezTo>
                    <a:pt x="331" y="422"/>
                    <a:pt x="331" y="422"/>
                    <a:pt x="331" y="422"/>
                  </a:cubicBezTo>
                  <a:cubicBezTo>
                    <a:pt x="331" y="422"/>
                    <a:pt x="331" y="422"/>
                    <a:pt x="331" y="422"/>
                  </a:cubicBezTo>
                  <a:close/>
                  <a:moveTo>
                    <a:pt x="334" y="418"/>
                  </a:moveTo>
                  <a:cubicBezTo>
                    <a:pt x="334" y="418"/>
                    <a:pt x="333" y="418"/>
                    <a:pt x="333" y="418"/>
                  </a:cubicBezTo>
                  <a:cubicBezTo>
                    <a:pt x="333" y="418"/>
                    <a:pt x="333" y="418"/>
                    <a:pt x="333" y="418"/>
                  </a:cubicBezTo>
                  <a:cubicBezTo>
                    <a:pt x="333" y="418"/>
                    <a:pt x="333" y="418"/>
                    <a:pt x="333" y="418"/>
                  </a:cubicBezTo>
                  <a:cubicBezTo>
                    <a:pt x="333" y="418"/>
                    <a:pt x="333" y="419"/>
                    <a:pt x="334" y="419"/>
                  </a:cubicBezTo>
                  <a:cubicBezTo>
                    <a:pt x="334" y="419"/>
                    <a:pt x="334" y="419"/>
                    <a:pt x="334" y="419"/>
                  </a:cubicBezTo>
                  <a:cubicBezTo>
                    <a:pt x="334" y="419"/>
                    <a:pt x="334" y="419"/>
                    <a:pt x="334" y="419"/>
                  </a:cubicBezTo>
                  <a:cubicBezTo>
                    <a:pt x="334" y="419"/>
                    <a:pt x="334" y="420"/>
                    <a:pt x="334" y="420"/>
                  </a:cubicBezTo>
                  <a:cubicBezTo>
                    <a:pt x="335" y="420"/>
                    <a:pt x="335" y="420"/>
                    <a:pt x="335" y="420"/>
                  </a:cubicBezTo>
                  <a:cubicBezTo>
                    <a:pt x="335" y="420"/>
                    <a:pt x="335" y="420"/>
                    <a:pt x="335" y="420"/>
                  </a:cubicBezTo>
                  <a:cubicBezTo>
                    <a:pt x="335" y="419"/>
                    <a:pt x="335" y="419"/>
                    <a:pt x="335" y="419"/>
                  </a:cubicBezTo>
                  <a:cubicBezTo>
                    <a:pt x="335" y="419"/>
                    <a:pt x="335" y="419"/>
                    <a:pt x="335" y="419"/>
                  </a:cubicBezTo>
                  <a:cubicBezTo>
                    <a:pt x="335" y="419"/>
                    <a:pt x="335" y="419"/>
                    <a:pt x="335" y="419"/>
                  </a:cubicBezTo>
                  <a:cubicBezTo>
                    <a:pt x="335" y="418"/>
                    <a:pt x="335" y="418"/>
                    <a:pt x="335" y="418"/>
                  </a:cubicBezTo>
                  <a:cubicBezTo>
                    <a:pt x="335" y="418"/>
                    <a:pt x="334" y="418"/>
                    <a:pt x="334" y="418"/>
                  </a:cubicBezTo>
                  <a:close/>
                  <a:moveTo>
                    <a:pt x="337" y="422"/>
                  </a:moveTo>
                  <a:cubicBezTo>
                    <a:pt x="337" y="422"/>
                    <a:pt x="337" y="422"/>
                    <a:pt x="337" y="422"/>
                  </a:cubicBezTo>
                  <a:cubicBezTo>
                    <a:pt x="337" y="422"/>
                    <a:pt x="337" y="422"/>
                    <a:pt x="337" y="422"/>
                  </a:cubicBezTo>
                  <a:cubicBezTo>
                    <a:pt x="337" y="422"/>
                    <a:pt x="337" y="422"/>
                    <a:pt x="337" y="422"/>
                  </a:cubicBezTo>
                  <a:cubicBezTo>
                    <a:pt x="338" y="422"/>
                    <a:pt x="338" y="422"/>
                    <a:pt x="338" y="422"/>
                  </a:cubicBezTo>
                  <a:cubicBezTo>
                    <a:pt x="338" y="422"/>
                    <a:pt x="338" y="422"/>
                    <a:pt x="338" y="422"/>
                  </a:cubicBezTo>
                  <a:cubicBezTo>
                    <a:pt x="338" y="422"/>
                    <a:pt x="338" y="422"/>
                    <a:pt x="338" y="422"/>
                  </a:cubicBezTo>
                  <a:cubicBezTo>
                    <a:pt x="338" y="422"/>
                    <a:pt x="338" y="422"/>
                    <a:pt x="338" y="422"/>
                  </a:cubicBezTo>
                  <a:cubicBezTo>
                    <a:pt x="337" y="422"/>
                    <a:pt x="337" y="422"/>
                    <a:pt x="337" y="422"/>
                  </a:cubicBezTo>
                  <a:close/>
                  <a:moveTo>
                    <a:pt x="335" y="404"/>
                  </a:moveTo>
                  <a:cubicBezTo>
                    <a:pt x="335" y="404"/>
                    <a:pt x="335" y="404"/>
                    <a:pt x="335" y="404"/>
                  </a:cubicBezTo>
                  <a:cubicBezTo>
                    <a:pt x="335" y="404"/>
                    <a:pt x="335" y="404"/>
                    <a:pt x="335" y="404"/>
                  </a:cubicBezTo>
                  <a:cubicBezTo>
                    <a:pt x="334" y="404"/>
                    <a:pt x="334" y="404"/>
                    <a:pt x="335" y="404"/>
                  </a:cubicBezTo>
                  <a:close/>
                  <a:moveTo>
                    <a:pt x="337" y="400"/>
                  </a:moveTo>
                  <a:cubicBezTo>
                    <a:pt x="336" y="400"/>
                    <a:pt x="336" y="400"/>
                    <a:pt x="336" y="400"/>
                  </a:cubicBezTo>
                  <a:cubicBezTo>
                    <a:pt x="336" y="400"/>
                    <a:pt x="336" y="400"/>
                    <a:pt x="336" y="400"/>
                  </a:cubicBezTo>
                  <a:cubicBezTo>
                    <a:pt x="335" y="400"/>
                    <a:pt x="335" y="400"/>
                    <a:pt x="335" y="400"/>
                  </a:cubicBezTo>
                  <a:cubicBezTo>
                    <a:pt x="335" y="400"/>
                    <a:pt x="335" y="400"/>
                    <a:pt x="335" y="400"/>
                  </a:cubicBezTo>
                  <a:cubicBezTo>
                    <a:pt x="335" y="400"/>
                    <a:pt x="335" y="400"/>
                    <a:pt x="335" y="400"/>
                  </a:cubicBezTo>
                  <a:cubicBezTo>
                    <a:pt x="335" y="401"/>
                    <a:pt x="335" y="401"/>
                    <a:pt x="335" y="401"/>
                  </a:cubicBezTo>
                  <a:cubicBezTo>
                    <a:pt x="335" y="401"/>
                    <a:pt x="335" y="401"/>
                    <a:pt x="335" y="401"/>
                  </a:cubicBezTo>
                  <a:cubicBezTo>
                    <a:pt x="335" y="401"/>
                    <a:pt x="335" y="401"/>
                    <a:pt x="335" y="401"/>
                  </a:cubicBezTo>
                  <a:cubicBezTo>
                    <a:pt x="335" y="401"/>
                    <a:pt x="336" y="401"/>
                    <a:pt x="336" y="401"/>
                  </a:cubicBezTo>
                  <a:cubicBezTo>
                    <a:pt x="336" y="401"/>
                    <a:pt x="336" y="401"/>
                    <a:pt x="336" y="401"/>
                  </a:cubicBezTo>
                  <a:cubicBezTo>
                    <a:pt x="336" y="401"/>
                    <a:pt x="336" y="401"/>
                    <a:pt x="336" y="401"/>
                  </a:cubicBezTo>
                  <a:cubicBezTo>
                    <a:pt x="336" y="401"/>
                    <a:pt x="336" y="401"/>
                    <a:pt x="336" y="401"/>
                  </a:cubicBezTo>
                  <a:cubicBezTo>
                    <a:pt x="336" y="401"/>
                    <a:pt x="336" y="401"/>
                    <a:pt x="336" y="401"/>
                  </a:cubicBezTo>
                  <a:cubicBezTo>
                    <a:pt x="336" y="401"/>
                    <a:pt x="336" y="400"/>
                    <a:pt x="336" y="400"/>
                  </a:cubicBezTo>
                  <a:cubicBezTo>
                    <a:pt x="336" y="401"/>
                    <a:pt x="336" y="401"/>
                    <a:pt x="336" y="401"/>
                  </a:cubicBezTo>
                  <a:cubicBezTo>
                    <a:pt x="336" y="401"/>
                    <a:pt x="336" y="401"/>
                    <a:pt x="336" y="401"/>
                  </a:cubicBezTo>
                  <a:cubicBezTo>
                    <a:pt x="336" y="401"/>
                    <a:pt x="336" y="401"/>
                    <a:pt x="336" y="401"/>
                  </a:cubicBezTo>
                  <a:cubicBezTo>
                    <a:pt x="336" y="401"/>
                    <a:pt x="336" y="401"/>
                    <a:pt x="336" y="401"/>
                  </a:cubicBezTo>
                  <a:cubicBezTo>
                    <a:pt x="337" y="402"/>
                    <a:pt x="337" y="402"/>
                    <a:pt x="337" y="402"/>
                  </a:cubicBezTo>
                  <a:cubicBezTo>
                    <a:pt x="337" y="401"/>
                    <a:pt x="337" y="401"/>
                    <a:pt x="337" y="401"/>
                  </a:cubicBezTo>
                  <a:cubicBezTo>
                    <a:pt x="337" y="401"/>
                    <a:pt x="337" y="401"/>
                    <a:pt x="337" y="401"/>
                  </a:cubicBezTo>
                  <a:cubicBezTo>
                    <a:pt x="337" y="401"/>
                    <a:pt x="337" y="401"/>
                    <a:pt x="337" y="401"/>
                  </a:cubicBezTo>
                  <a:cubicBezTo>
                    <a:pt x="337" y="401"/>
                    <a:pt x="337" y="401"/>
                    <a:pt x="337" y="401"/>
                  </a:cubicBezTo>
                  <a:cubicBezTo>
                    <a:pt x="337" y="401"/>
                    <a:pt x="337" y="400"/>
                    <a:pt x="337" y="400"/>
                  </a:cubicBezTo>
                  <a:cubicBezTo>
                    <a:pt x="337" y="400"/>
                    <a:pt x="337" y="400"/>
                    <a:pt x="337" y="400"/>
                  </a:cubicBezTo>
                  <a:cubicBezTo>
                    <a:pt x="337" y="400"/>
                    <a:pt x="337" y="400"/>
                    <a:pt x="337" y="400"/>
                  </a:cubicBezTo>
                  <a:cubicBezTo>
                    <a:pt x="337" y="399"/>
                    <a:pt x="337" y="400"/>
                    <a:pt x="337" y="400"/>
                  </a:cubicBezTo>
                  <a:close/>
                  <a:moveTo>
                    <a:pt x="350" y="426"/>
                  </a:moveTo>
                  <a:cubicBezTo>
                    <a:pt x="349" y="426"/>
                    <a:pt x="348" y="427"/>
                    <a:pt x="348" y="428"/>
                  </a:cubicBezTo>
                  <a:cubicBezTo>
                    <a:pt x="348" y="427"/>
                    <a:pt x="348" y="427"/>
                    <a:pt x="348" y="427"/>
                  </a:cubicBezTo>
                  <a:cubicBezTo>
                    <a:pt x="348" y="428"/>
                    <a:pt x="348" y="428"/>
                    <a:pt x="348" y="428"/>
                  </a:cubicBezTo>
                  <a:cubicBezTo>
                    <a:pt x="348" y="428"/>
                    <a:pt x="348" y="428"/>
                    <a:pt x="348" y="428"/>
                  </a:cubicBezTo>
                  <a:cubicBezTo>
                    <a:pt x="348" y="428"/>
                    <a:pt x="348" y="428"/>
                    <a:pt x="348" y="428"/>
                  </a:cubicBezTo>
                  <a:cubicBezTo>
                    <a:pt x="348" y="428"/>
                    <a:pt x="348" y="428"/>
                    <a:pt x="348" y="428"/>
                  </a:cubicBezTo>
                  <a:cubicBezTo>
                    <a:pt x="348" y="428"/>
                    <a:pt x="348" y="428"/>
                    <a:pt x="348" y="428"/>
                  </a:cubicBezTo>
                  <a:cubicBezTo>
                    <a:pt x="348" y="428"/>
                    <a:pt x="348" y="428"/>
                    <a:pt x="348" y="428"/>
                  </a:cubicBezTo>
                  <a:cubicBezTo>
                    <a:pt x="349" y="428"/>
                    <a:pt x="349" y="428"/>
                    <a:pt x="349" y="428"/>
                  </a:cubicBezTo>
                  <a:cubicBezTo>
                    <a:pt x="349" y="427"/>
                    <a:pt x="350" y="427"/>
                    <a:pt x="350" y="427"/>
                  </a:cubicBezTo>
                  <a:lnTo>
                    <a:pt x="350" y="426"/>
                  </a:lnTo>
                  <a:close/>
                  <a:moveTo>
                    <a:pt x="332" y="428"/>
                  </a:moveTo>
                  <a:cubicBezTo>
                    <a:pt x="332" y="428"/>
                    <a:pt x="332" y="428"/>
                    <a:pt x="331" y="428"/>
                  </a:cubicBezTo>
                  <a:cubicBezTo>
                    <a:pt x="331" y="428"/>
                    <a:pt x="331" y="428"/>
                    <a:pt x="332" y="428"/>
                  </a:cubicBezTo>
                  <a:cubicBezTo>
                    <a:pt x="332" y="428"/>
                    <a:pt x="331" y="428"/>
                    <a:pt x="331" y="428"/>
                  </a:cubicBezTo>
                  <a:cubicBezTo>
                    <a:pt x="331" y="428"/>
                    <a:pt x="331" y="428"/>
                    <a:pt x="331" y="428"/>
                  </a:cubicBezTo>
                  <a:cubicBezTo>
                    <a:pt x="331" y="428"/>
                    <a:pt x="331" y="428"/>
                    <a:pt x="331" y="428"/>
                  </a:cubicBezTo>
                  <a:cubicBezTo>
                    <a:pt x="331" y="428"/>
                    <a:pt x="331" y="428"/>
                    <a:pt x="331" y="428"/>
                  </a:cubicBezTo>
                  <a:cubicBezTo>
                    <a:pt x="331" y="429"/>
                    <a:pt x="331" y="429"/>
                    <a:pt x="331" y="429"/>
                  </a:cubicBezTo>
                  <a:cubicBezTo>
                    <a:pt x="331" y="429"/>
                    <a:pt x="331" y="429"/>
                    <a:pt x="332" y="429"/>
                  </a:cubicBezTo>
                  <a:cubicBezTo>
                    <a:pt x="332" y="429"/>
                    <a:pt x="332" y="428"/>
                    <a:pt x="332" y="428"/>
                  </a:cubicBezTo>
                  <a:close/>
                  <a:moveTo>
                    <a:pt x="340" y="431"/>
                  </a:moveTo>
                  <a:cubicBezTo>
                    <a:pt x="340" y="431"/>
                    <a:pt x="340" y="431"/>
                    <a:pt x="340" y="431"/>
                  </a:cubicBezTo>
                  <a:cubicBezTo>
                    <a:pt x="341" y="431"/>
                    <a:pt x="341" y="431"/>
                    <a:pt x="341" y="431"/>
                  </a:cubicBezTo>
                  <a:cubicBezTo>
                    <a:pt x="341" y="431"/>
                    <a:pt x="340" y="431"/>
                    <a:pt x="340" y="431"/>
                  </a:cubicBezTo>
                  <a:cubicBezTo>
                    <a:pt x="340" y="431"/>
                    <a:pt x="340" y="431"/>
                    <a:pt x="340" y="431"/>
                  </a:cubicBezTo>
                  <a:close/>
                  <a:moveTo>
                    <a:pt x="338" y="412"/>
                  </a:moveTo>
                  <a:cubicBezTo>
                    <a:pt x="338" y="412"/>
                    <a:pt x="338" y="412"/>
                    <a:pt x="338" y="412"/>
                  </a:cubicBezTo>
                  <a:cubicBezTo>
                    <a:pt x="338" y="412"/>
                    <a:pt x="338" y="412"/>
                    <a:pt x="338" y="412"/>
                  </a:cubicBezTo>
                  <a:close/>
                  <a:moveTo>
                    <a:pt x="331" y="425"/>
                  </a:moveTo>
                  <a:cubicBezTo>
                    <a:pt x="331" y="425"/>
                    <a:pt x="332" y="425"/>
                    <a:pt x="332" y="425"/>
                  </a:cubicBezTo>
                  <a:cubicBezTo>
                    <a:pt x="332" y="425"/>
                    <a:pt x="332" y="425"/>
                    <a:pt x="332" y="425"/>
                  </a:cubicBezTo>
                  <a:cubicBezTo>
                    <a:pt x="332" y="425"/>
                    <a:pt x="332" y="425"/>
                    <a:pt x="332" y="425"/>
                  </a:cubicBezTo>
                  <a:cubicBezTo>
                    <a:pt x="332" y="425"/>
                    <a:pt x="332" y="424"/>
                    <a:pt x="332" y="424"/>
                  </a:cubicBezTo>
                  <a:cubicBezTo>
                    <a:pt x="332" y="424"/>
                    <a:pt x="332" y="424"/>
                    <a:pt x="332" y="424"/>
                  </a:cubicBezTo>
                  <a:cubicBezTo>
                    <a:pt x="331" y="424"/>
                    <a:pt x="331" y="424"/>
                    <a:pt x="331" y="424"/>
                  </a:cubicBezTo>
                  <a:lnTo>
                    <a:pt x="331" y="425"/>
                  </a:lnTo>
                  <a:close/>
                  <a:moveTo>
                    <a:pt x="348" y="425"/>
                  </a:moveTo>
                  <a:cubicBezTo>
                    <a:pt x="348" y="425"/>
                    <a:pt x="348" y="426"/>
                    <a:pt x="348" y="426"/>
                  </a:cubicBezTo>
                  <a:cubicBezTo>
                    <a:pt x="348" y="426"/>
                    <a:pt x="347" y="426"/>
                    <a:pt x="347" y="426"/>
                  </a:cubicBezTo>
                  <a:cubicBezTo>
                    <a:pt x="348" y="426"/>
                    <a:pt x="348" y="426"/>
                    <a:pt x="348" y="426"/>
                  </a:cubicBezTo>
                  <a:cubicBezTo>
                    <a:pt x="348" y="426"/>
                    <a:pt x="348" y="426"/>
                    <a:pt x="348" y="426"/>
                  </a:cubicBezTo>
                  <a:cubicBezTo>
                    <a:pt x="348" y="426"/>
                    <a:pt x="348" y="426"/>
                    <a:pt x="348" y="426"/>
                  </a:cubicBezTo>
                  <a:cubicBezTo>
                    <a:pt x="348" y="426"/>
                    <a:pt x="348" y="426"/>
                    <a:pt x="348" y="426"/>
                  </a:cubicBezTo>
                  <a:cubicBezTo>
                    <a:pt x="348" y="426"/>
                    <a:pt x="348" y="426"/>
                    <a:pt x="348" y="426"/>
                  </a:cubicBezTo>
                  <a:cubicBezTo>
                    <a:pt x="348" y="426"/>
                    <a:pt x="348" y="426"/>
                    <a:pt x="348" y="426"/>
                  </a:cubicBezTo>
                  <a:cubicBezTo>
                    <a:pt x="348" y="425"/>
                    <a:pt x="348" y="425"/>
                    <a:pt x="348" y="425"/>
                  </a:cubicBezTo>
                  <a:cubicBezTo>
                    <a:pt x="348" y="425"/>
                    <a:pt x="348" y="425"/>
                    <a:pt x="348" y="425"/>
                  </a:cubicBezTo>
                  <a:cubicBezTo>
                    <a:pt x="348" y="425"/>
                    <a:pt x="347" y="425"/>
                    <a:pt x="347" y="425"/>
                  </a:cubicBezTo>
                  <a:cubicBezTo>
                    <a:pt x="347" y="425"/>
                    <a:pt x="348" y="425"/>
                    <a:pt x="348" y="425"/>
                  </a:cubicBezTo>
                  <a:close/>
                  <a:moveTo>
                    <a:pt x="216" y="264"/>
                  </a:moveTo>
                  <a:cubicBezTo>
                    <a:pt x="216" y="264"/>
                    <a:pt x="217" y="264"/>
                    <a:pt x="217" y="263"/>
                  </a:cubicBezTo>
                  <a:cubicBezTo>
                    <a:pt x="216" y="263"/>
                    <a:pt x="215" y="263"/>
                    <a:pt x="215" y="264"/>
                  </a:cubicBezTo>
                  <a:cubicBezTo>
                    <a:pt x="215" y="264"/>
                    <a:pt x="215" y="264"/>
                    <a:pt x="216" y="264"/>
                  </a:cubicBezTo>
                  <a:close/>
                  <a:moveTo>
                    <a:pt x="213" y="264"/>
                  </a:moveTo>
                  <a:cubicBezTo>
                    <a:pt x="213" y="264"/>
                    <a:pt x="213" y="264"/>
                    <a:pt x="213" y="264"/>
                  </a:cubicBezTo>
                  <a:cubicBezTo>
                    <a:pt x="213" y="264"/>
                    <a:pt x="214" y="264"/>
                    <a:pt x="214" y="264"/>
                  </a:cubicBezTo>
                  <a:cubicBezTo>
                    <a:pt x="214" y="264"/>
                    <a:pt x="214" y="264"/>
                    <a:pt x="213" y="264"/>
                  </a:cubicBezTo>
                  <a:close/>
                  <a:moveTo>
                    <a:pt x="251" y="256"/>
                  </a:moveTo>
                  <a:cubicBezTo>
                    <a:pt x="251" y="256"/>
                    <a:pt x="253" y="256"/>
                    <a:pt x="253" y="255"/>
                  </a:cubicBezTo>
                  <a:cubicBezTo>
                    <a:pt x="253" y="255"/>
                    <a:pt x="249" y="255"/>
                    <a:pt x="250" y="256"/>
                  </a:cubicBezTo>
                  <a:cubicBezTo>
                    <a:pt x="250" y="256"/>
                    <a:pt x="251" y="256"/>
                    <a:pt x="251" y="256"/>
                  </a:cubicBezTo>
                  <a:close/>
                  <a:moveTo>
                    <a:pt x="217" y="263"/>
                  </a:moveTo>
                  <a:cubicBezTo>
                    <a:pt x="218" y="263"/>
                    <a:pt x="219" y="263"/>
                    <a:pt x="219" y="263"/>
                  </a:cubicBezTo>
                  <a:cubicBezTo>
                    <a:pt x="219" y="263"/>
                    <a:pt x="218" y="263"/>
                    <a:pt x="218" y="263"/>
                  </a:cubicBezTo>
                  <a:cubicBezTo>
                    <a:pt x="218" y="263"/>
                    <a:pt x="217" y="263"/>
                    <a:pt x="217" y="263"/>
                  </a:cubicBezTo>
                  <a:close/>
                  <a:moveTo>
                    <a:pt x="260" y="262"/>
                  </a:moveTo>
                  <a:cubicBezTo>
                    <a:pt x="260" y="262"/>
                    <a:pt x="263" y="262"/>
                    <a:pt x="263" y="262"/>
                  </a:cubicBezTo>
                  <a:cubicBezTo>
                    <a:pt x="263" y="262"/>
                    <a:pt x="263" y="261"/>
                    <a:pt x="262" y="261"/>
                  </a:cubicBezTo>
                  <a:cubicBezTo>
                    <a:pt x="262" y="261"/>
                    <a:pt x="260" y="259"/>
                    <a:pt x="260" y="259"/>
                  </a:cubicBezTo>
                  <a:cubicBezTo>
                    <a:pt x="259" y="259"/>
                    <a:pt x="260" y="260"/>
                    <a:pt x="260" y="261"/>
                  </a:cubicBezTo>
                  <a:cubicBezTo>
                    <a:pt x="260" y="261"/>
                    <a:pt x="259" y="262"/>
                    <a:pt x="260" y="262"/>
                  </a:cubicBezTo>
                  <a:close/>
                  <a:moveTo>
                    <a:pt x="255" y="257"/>
                  </a:moveTo>
                  <a:cubicBezTo>
                    <a:pt x="255" y="258"/>
                    <a:pt x="256" y="257"/>
                    <a:pt x="257" y="257"/>
                  </a:cubicBezTo>
                  <a:cubicBezTo>
                    <a:pt x="257" y="256"/>
                    <a:pt x="258" y="256"/>
                    <a:pt x="258" y="256"/>
                  </a:cubicBezTo>
                  <a:cubicBezTo>
                    <a:pt x="258" y="257"/>
                    <a:pt x="258" y="257"/>
                    <a:pt x="258" y="257"/>
                  </a:cubicBezTo>
                  <a:cubicBezTo>
                    <a:pt x="259" y="257"/>
                    <a:pt x="258" y="255"/>
                    <a:pt x="258" y="255"/>
                  </a:cubicBezTo>
                  <a:cubicBezTo>
                    <a:pt x="258" y="255"/>
                    <a:pt x="259" y="252"/>
                    <a:pt x="257" y="254"/>
                  </a:cubicBezTo>
                  <a:cubicBezTo>
                    <a:pt x="257" y="254"/>
                    <a:pt x="258" y="255"/>
                    <a:pt x="257" y="255"/>
                  </a:cubicBezTo>
                  <a:cubicBezTo>
                    <a:pt x="256" y="255"/>
                    <a:pt x="257" y="253"/>
                    <a:pt x="256" y="253"/>
                  </a:cubicBezTo>
                  <a:cubicBezTo>
                    <a:pt x="256" y="252"/>
                    <a:pt x="255" y="256"/>
                    <a:pt x="255" y="257"/>
                  </a:cubicBezTo>
                  <a:close/>
                  <a:moveTo>
                    <a:pt x="300" y="183"/>
                  </a:moveTo>
                  <a:cubicBezTo>
                    <a:pt x="300" y="182"/>
                    <a:pt x="299" y="183"/>
                    <a:pt x="299" y="182"/>
                  </a:cubicBezTo>
                  <a:cubicBezTo>
                    <a:pt x="297" y="184"/>
                    <a:pt x="298" y="183"/>
                    <a:pt x="299" y="185"/>
                  </a:cubicBezTo>
                  <a:cubicBezTo>
                    <a:pt x="302" y="185"/>
                    <a:pt x="301" y="185"/>
                    <a:pt x="300" y="183"/>
                  </a:cubicBezTo>
                  <a:close/>
                  <a:moveTo>
                    <a:pt x="302" y="184"/>
                  </a:moveTo>
                  <a:cubicBezTo>
                    <a:pt x="304" y="182"/>
                    <a:pt x="301" y="181"/>
                    <a:pt x="301" y="181"/>
                  </a:cubicBezTo>
                  <a:cubicBezTo>
                    <a:pt x="299" y="180"/>
                    <a:pt x="300" y="181"/>
                    <a:pt x="300" y="182"/>
                  </a:cubicBezTo>
                  <a:cubicBezTo>
                    <a:pt x="300" y="182"/>
                    <a:pt x="301" y="183"/>
                    <a:pt x="301" y="183"/>
                  </a:cubicBezTo>
                  <a:cubicBezTo>
                    <a:pt x="302" y="183"/>
                    <a:pt x="302" y="184"/>
                    <a:pt x="302" y="184"/>
                  </a:cubicBezTo>
                  <a:close/>
                  <a:moveTo>
                    <a:pt x="334" y="112"/>
                  </a:moveTo>
                  <a:cubicBezTo>
                    <a:pt x="334" y="112"/>
                    <a:pt x="335" y="113"/>
                    <a:pt x="335" y="112"/>
                  </a:cubicBezTo>
                  <a:cubicBezTo>
                    <a:pt x="334" y="112"/>
                    <a:pt x="331" y="111"/>
                    <a:pt x="332" y="113"/>
                  </a:cubicBezTo>
                  <a:cubicBezTo>
                    <a:pt x="332" y="114"/>
                    <a:pt x="332" y="113"/>
                    <a:pt x="333" y="113"/>
                  </a:cubicBezTo>
                  <a:cubicBezTo>
                    <a:pt x="333" y="113"/>
                    <a:pt x="333" y="114"/>
                    <a:pt x="333" y="114"/>
                  </a:cubicBezTo>
                  <a:cubicBezTo>
                    <a:pt x="334" y="114"/>
                    <a:pt x="333" y="112"/>
                    <a:pt x="334" y="112"/>
                  </a:cubicBezTo>
                  <a:close/>
                  <a:moveTo>
                    <a:pt x="317" y="186"/>
                  </a:moveTo>
                  <a:cubicBezTo>
                    <a:pt x="317" y="186"/>
                    <a:pt x="319" y="186"/>
                    <a:pt x="319" y="186"/>
                  </a:cubicBezTo>
                  <a:cubicBezTo>
                    <a:pt x="321" y="185"/>
                    <a:pt x="319" y="184"/>
                    <a:pt x="318" y="184"/>
                  </a:cubicBezTo>
                  <a:cubicBezTo>
                    <a:pt x="318" y="184"/>
                    <a:pt x="318" y="184"/>
                    <a:pt x="318" y="184"/>
                  </a:cubicBezTo>
                  <a:cubicBezTo>
                    <a:pt x="318" y="185"/>
                    <a:pt x="317" y="185"/>
                    <a:pt x="317" y="186"/>
                  </a:cubicBezTo>
                  <a:close/>
                  <a:moveTo>
                    <a:pt x="310" y="141"/>
                  </a:moveTo>
                  <a:cubicBezTo>
                    <a:pt x="310" y="141"/>
                    <a:pt x="311" y="140"/>
                    <a:pt x="310" y="140"/>
                  </a:cubicBezTo>
                  <a:cubicBezTo>
                    <a:pt x="310" y="140"/>
                    <a:pt x="310" y="140"/>
                    <a:pt x="309" y="140"/>
                  </a:cubicBezTo>
                  <a:cubicBezTo>
                    <a:pt x="309" y="140"/>
                    <a:pt x="309" y="140"/>
                    <a:pt x="309" y="140"/>
                  </a:cubicBezTo>
                  <a:cubicBezTo>
                    <a:pt x="309" y="139"/>
                    <a:pt x="308" y="140"/>
                    <a:pt x="308" y="140"/>
                  </a:cubicBezTo>
                  <a:cubicBezTo>
                    <a:pt x="308" y="141"/>
                    <a:pt x="309" y="141"/>
                    <a:pt x="310" y="141"/>
                  </a:cubicBezTo>
                  <a:close/>
                  <a:moveTo>
                    <a:pt x="228" y="375"/>
                  </a:moveTo>
                  <a:cubicBezTo>
                    <a:pt x="228" y="375"/>
                    <a:pt x="226" y="377"/>
                    <a:pt x="225" y="377"/>
                  </a:cubicBezTo>
                  <a:cubicBezTo>
                    <a:pt x="224" y="378"/>
                    <a:pt x="224" y="378"/>
                    <a:pt x="224" y="380"/>
                  </a:cubicBezTo>
                  <a:cubicBezTo>
                    <a:pt x="224" y="380"/>
                    <a:pt x="225" y="381"/>
                    <a:pt x="225" y="382"/>
                  </a:cubicBezTo>
                  <a:cubicBezTo>
                    <a:pt x="225" y="383"/>
                    <a:pt x="224" y="382"/>
                    <a:pt x="225" y="383"/>
                  </a:cubicBezTo>
                  <a:cubicBezTo>
                    <a:pt x="226" y="383"/>
                    <a:pt x="225" y="383"/>
                    <a:pt x="225" y="384"/>
                  </a:cubicBezTo>
                  <a:cubicBezTo>
                    <a:pt x="225" y="384"/>
                    <a:pt x="226" y="384"/>
                    <a:pt x="226" y="385"/>
                  </a:cubicBezTo>
                  <a:cubicBezTo>
                    <a:pt x="226" y="385"/>
                    <a:pt x="225" y="385"/>
                    <a:pt x="225" y="386"/>
                  </a:cubicBezTo>
                  <a:cubicBezTo>
                    <a:pt x="226" y="386"/>
                    <a:pt x="227" y="387"/>
                    <a:pt x="227" y="387"/>
                  </a:cubicBezTo>
                  <a:cubicBezTo>
                    <a:pt x="229" y="387"/>
                    <a:pt x="227" y="387"/>
                    <a:pt x="229" y="386"/>
                  </a:cubicBezTo>
                  <a:cubicBezTo>
                    <a:pt x="229" y="386"/>
                    <a:pt x="229" y="386"/>
                    <a:pt x="229" y="385"/>
                  </a:cubicBezTo>
                  <a:cubicBezTo>
                    <a:pt x="229" y="385"/>
                    <a:pt x="229" y="385"/>
                    <a:pt x="229" y="385"/>
                  </a:cubicBezTo>
                  <a:cubicBezTo>
                    <a:pt x="229" y="383"/>
                    <a:pt x="231" y="381"/>
                    <a:pt x="231" y="379"/>
                  </a:cubicBezTo>
                  <a:cubicBezTo>
                    <a:pt x="231" y="378"/>
                    <a:pt x="230" y="373"/>
                    <a:pt x="230" y="373"/>
                  </a:cubicBezTo>
                  <a:cubicBezTo>
                    <a:pt x="229" y="373"/>
                    <a:pt x="229" y="377"/>
                    <a:pt x="228" y="375"/>
                  </a:cubicBezTo>
                  <a:close/>
                  <a:moveTo>
                    <a:pt x="119" y="158"/>
                  </a:moveTo>
                  <a:cubicBezTo>
                    <a:pt x="118" y="157"/>
                    <a:pt x="118" y="156"/>
                    <a:pt x="116" y="156"/>
                  </a:cubicBezTo>
                  <a:cubicBezTo>
                    <a:pt x="116" y="158"/>
                    <a:pt x="118" y="158"/>
                    <a:pt x="119" y="158"/>
                  </a:cubicBezTo>
                  <a:close/>
                  <a:moveTo>
                    <a:pt x="122" y="155"/>
                  </a:moveTo>
                  <a:cubicBezTo>
                    <a:pt x="124" y="157"/>
                    <a:pt x="123" y="152"/>
                    <a:pt x="122" y="153"/>
                  </a:cubicBezTo>
                  <a:cubicBezTo>
                    <a:pt x="122" y="153"/>
                    <a:pt x="122" y="154"/>
                    <a:pt x="122" y="154"/>
                  </a:cubicBezTo>
                  <a:cubicBezTo>
                    <a:pt x="122" y="154"/>
                    <a:pt x="122" y="154"/>
                    <a:pt x="121" y="153"/>
                  </a:cubicBezTo>
                  <a:cubicBezTo>
                    <a:pt x="121" y="153"/>
                    <a:pt x="121" y="154"/>
                    <a:pt x="121" y="154"/>
                  </a:cubicBezTo>
                  <a:cubicBezTo>
                    <a:pt x="122" y="154"/>
                    <a:pt x="122" y="155"/>
                    <a:pt x="122" y="155"/>
                  </a:cubicBezTo>
                  <a:close/>
                  <a:moveTo>
                    <a:pt x="120" y="164"/>
                  </a:moveTo>
                  <a:cubicBezTo>
                    <a:pt x="120" y="164"/>
                    <a:pt x="121" y="168"/>
                    <a:pt x="121" y="167"/>
                  </a:cubicBezTo>
                  <a:cubicBezTo>
                    <a:pt x="122" y="166"/>
                    <a:pt x="120" y="163"/>
                    <a:pt x="120" y="163"/>
                  </a:cubicBezTo>
                  <a:cubicBezTo>
                    <a:pt x="119" y="164"/>
                    <a:pt x="119" y="164"/>
                    <a:pt x="120" y="164"/>
                  </a:cubicBezTo>
                  <a:close/>
                  <a:moveTo>
                    <a:pt x="121" y="161"/>
                  </a:moveTo>
                  <a:cubicBezTo>
                    <a:pt x="121" y="161"/>
                    <a:pt x="121" y="161"/>
                    <a:pt x="122" y="162"/>
                  </a:cubicBezTo>
                  <a:cubicBezTo>
                    <a:pt x="123" y="161"/>
                    <a:pt x="121" y="159"/>
                    <a:pt x="120" y="160"/>
                  </a:cubicBezTo>
                  <a:cubicBezTo>
                    <a:pt x="120" y="160"/>
                    <a:pt x="120" y="160"/>
                    <a:pt x="120" y="160"/>
                  </a:cubicBezTo>
                  <a:cubicBezTo>
                    <a:pt x="120" y="161"/>
                    <a:pt x="120" y="161"/>
                    <a:pt x="121" y="161"/>
                  </a:cubicBezTo>
                  <a:close/>
                  <a:moveTo>
                    <a:pt x="120" y="158"/>
                  </a:moveTo>
                  <a:cubicBezTo>
                    <a:pt x="120" y="158"/>
                    <a:pt x="120" y="158"/>
                    <a:pt x="120" y="158"/>
                  </a:cubicBezTo>
                  <a:cubicBezTo>
                    <a:pt x="120" y="158"/>
                    <a:pt x="121" y="159"/>
                    <a:pt x="121" y="159"/>
                  </a:cubicBezTo>
                  <a:cubicBezTo>
                    <a:pt x="121" y="158"/>
                    <a:pt x="119" y="154"/>
                    <a:pt x="118" y="154"/>
                  </a:cubicBezTo>
                  <a:cubicBezTo>
                    <a:pt x="117" y="155"/>
                    <a:pt x="119" y="157"/>
                    <a:pt x="120" y="158"/>
                  </a:cubicBezTo>
                  <a:close/>
                  <a:moveTo>
                    <a:pt x="120" y="160"/>
                  </a:moveTo>
                  <a:cubicBezTo>
                    <a:pt x="120" y="160"/>
                    <a:pt x="120" y="160"/>
                    <a:pt x="120" y="160"/>
                  </a:cubicBezTo>
                  <a:close/>
                  <a:moveTo>
                    <a:pt x="119" y="153"/>
                  </a:moveTo>
                  <a:cubicBezTo>
                    <a:pt x="120" y="153"/>
                    <a:pt x="119" y="153"/>
                    <a:pt x="119" y="153"/>
                  </a:cubicBezTo>
                  <a:close/>
                  <a:moveTo>
                    <a:pt x="122" y="157"/>
                  </a:moveTo>
                  <a:cubicBezTo>
                    <a:pt x="122" y="156"/>
                    <a:pt x="121" y="154"/>
                    <a:pt x="120" y="154"/>
                  </a:cubicBezTo>
                  <a:cubicBezTo>
                    <a:pt x="118" y="152"/>
                    <a:pt x="120" y="157"/>
                    <a:pt x="122" y="157"/>
                  </a:cubicBezTo>
                  <a:close/>
                  <a:moveTo>
                    <a:pt x="314" y="212"/>
                  </a:moveTo>
                  <a:cubicBezTo>
                    <a:pt x="314" y="214"/>
                    <a:pt x="316" y="211"/>
                    <a:pt x="316" y="211"/>
                  </a:cubicBezTo>
                  <a:cubicBezTo>
                    <a:pt x="317" y="210"/>
                    <a:pt x="317" y="209"/>
                    <a:pt x="319" y="209"/>
                  </a:cubicBezTo>
                  <a:cubicBezTo>
                    <a:pt x="319" y="210"/>
                    <a:pt x="322" y="206"/>
                    <a:pt x="322" y="206"/>
                  </a:cubicBezTo>
                  <a:cubicBezTo>
                    <a:pt x="323" y="206"/>
                    <a:pt x="323" y="207"/>
                    <a:pt x="323" y="206"/>
                  </a:cubicBezTo>
                  <a:cubicBezTo>
                    <a:pt x="324" y="206"/>
                    <a:pt x="321" y="204"/>
                    <a:pt x="320" y="204"/>
                  </a:cubicBezTo>
                  <a:cubicBezTo>
                    <a:pt x="319" y="204"/>
                    <a:pt x="318" y="205"/>
                    <a:pt x="317" y="205"/>
                  </a:cubicBezTo>
                  <a:cubicBezTo>
                    <a:pt x="316" y="205"/>
                    <a:pt x="317" y="205"/>
                    <a:pt x="316" y="206"/>
                  </a:cubicBezTo>
                  <a:cubicBezTo>
                    <a:pt x="317" y="205"/>
                    <a:pt x="315" y="207"/>
                    <a:pt x="315" y="207"/>
                  </a:cubicBezTo>
                  <a:cubicBezTo>
                    <a:pt x="315" y="206"/>
                    <a:pt x="314" y="205"/>
                    <a:pt x="314" y="206"/>
                  </a:cubicBezTo>
                  <a:cubicBezTo>
                    <a:pt x="313" y="206"/>
                    <a:pt x="314" y="207"/>
                    <a:pt x="314" y="207"/>
                  </a:cubicBezTo>
                  <a:cubicBezTo>
                    <a:pt x="314" y="208"/>
                    <a:pt x="313" y="209"/>
                    <a:pt x="315" y="209"/>
                  </a:cubicBezTo>
                  <a:cubicBezTo>
                    <a:pt x="315" y="210"/>
                    <a:pt x="316" y="210"/>
                    <a:pt x="316" y="211"/>
                  </a:cubicBezTo>
                  <a:cubicBezTo>
                    <a:pt x="315" y="211"/>
                    <a:pt x="314" y="212"/>
                    <a:pt x="314" y="212"/>
                  </a:cubicBezTo>
                  <a:close/>
                  <a:moveTo>
                    <a:pt x="324" y="205"/>
                  </a:moveTo>
                  <a:cubicBezTo>
                    <a:pt x="324" y="204"/>
                    <a:pt x="322" y="203"/>
                    <a:pt x="322" y="204"/>
                  </a:cubicBezTo>
                  <a:cubicBezTo>
                    <a:pt x="322" y="205"/>
                    <a:pt x="324" y="206"/>
                    <a:pt x="324" y="205"/>
                  </a:cubicBezTo>
                  <a:close/>
                  <a:moveTo>
                    <a:pt x="317" y="201"/>
                  </a:moveTo>
                  <a:cubicBezTo>
                    <a:pt x="317" y="202"/>
                    <a:pt x="318" y="202"/>
                    <a:pt x="318" y="203"/>
                  </a:cubicBezTo>
                  <a:cubicBezTo>
                    <a:pt x="318" y="205"/>
                    <a:pt x="319" y="202"/>
                    <a:pt x="320" y="202"/>
                  </a:cubicBezTo>
                  <a:cubicBezTo>
                    <a:pt x="320" y="202"/>
                    <a:pt x="320" y="202"/>
                    <a:pt x="320" y="202"/>
                  </a:cubicBezTo>
                  <a:cubicBezTo>
                    <a:pt x="322" y="201"/>
                    <a:pt x="322" y="201"/>
                    <a:pt x="321" y="200"/>
                  </a:cubicBezTo>
                  <a:cubicBezTo>
                    <a:pt x="321" y="199"/>
                    <a:pt x="320" y="199"/>
                    <a:pt x="320" y="199"/>
                  </a:cubicBezTo>
                  <a:cubicBezTo>
                    <a:pt x="320" y="199"/>
                    <a:pt x="319" y="198"/>
                    <a:pt x="319" y="198"/>
                  </a:cubicBezTo>
                  <a:cubicBezTo>
                    <a:pt x="319" y="197"/>
                    <a:pt x="318" y="199"/>
                    <a:pt x="318" y="199"/>
                  </a:cubicBezTo>
                  <a:cubicBezTo>
                    <a:pt x="317" y="200"/>
                    <a:pt x="316" y="200"/>
                    <a:pt x="315" y="200"/>
                  </a:cubicBezTo>
                  <a:cubicBezTo>
                    <a:pt x="314" y="201"/>
                    <a:pt x="317" y="201"/>
                    <a:pt x="317" y="201"/>
                  </a:cubicBezTo>
                  <a:close/>
                  <a:moveTo>
                    <a:pt x="323" y="200"/>
                  </a:moveTo>
                  <a:cubicBezTo>
                    <a:pt x="324" y="199"/>
                    <a:pt x="322" y="198"/>
                    <a:pt x="322" y="199"/>
                  </a:cubicBezTo>
                  <a:cubicBezTo>
                    <a:pt x="321" y="199"/>
                    <a:pt x="323" y="200"/>
                    <a:pt x="323" y="200"/>
                  </a:cubicBezTo>
                  <a:close/>
                  <a:moveTo>
                    <a:pt x="247" y="254"/>
                  </a:moveTo>
                  <a:cubicBezTo>
                    <a:pt x="247" y="254"/>
                    <a:pt x="248" y="251"/>
                    <a:pt x="248" y="251"/>
                  </a:cubicBezTo>
                  <a:cubicBezTo>
                    <a:pt x="248" y="250"/>
                    <a:pt x="247" y="249"/>
                    <a:pt x="246" y="249"/>
                  </a:cubicBezTo>
                  <a:cubicBezTo>
                    <a:pt x="245" y="250"/>
                    <a:pt x="247" y="254"/>
                    <a:pt x="247" y="254"/>
                  </a:cubicBezTo>
                  <a:close/>
                  <a:moveTo>
                    <a:pt x="237" y="237"/>
                  </a:moveTo>
                  <a:cubicBezTo>
                    <a:pt x="237" y="237"/>
                    <a:pt x="237" y="238"/>
                    <a:pt x="237" y="239"/>
                  </a:cubicBezTo>
                  <a:cubicBezTo>
                    <a:pt x="237" y="239"/>
                    <a:pt x="237" y="239"/>
                    <a:pt x="237" y="240"/>
                  </a:cubicBezTo>
                  <a:cubicBezTo>
                    <a:pt x="238" y="240"/>
                    <a:pt x="238" y="237"/>
                    <a:pt x="237" y="237"/>
                  </a:cubicBezTo>
                  <a:close/>
                  <a:moveTo>
                    <a:pt x="235" y="250"/>
                  </a:moveTo>
                  <a:cubicBezTo>
                    <a:pt x="235" y="250"/>
                    <a:pt x="236" y="251"/>
                    <a:pt x="237" y="251"/>
                  </a:cubicBezTo>
                  <a:cubicBezTo>
                    <a:pt x="238" y="251"/>
                    <a:pt x="235" y="249"/>
                    <a:pt x="235" y="250"/>
                  </a:cubicBezTo>
                  <a:close/>
                  <a:moveTo>
                    <a:pt x="232" y="248"/>
                  </a:moveTo>
                  <a:cubicBezTo>
                    <a:pt x="231" y="247"/>
                    <a:pt x="232" y="249"/>
                    <a:pt x="233" y="249"/>
                  </a:cubicBezTo>
                  <a:cubicBezTo>
                    <a:pt x="233" y="250"/>
                    <a:pt x="233" y="250"/>
                    <a:pt x="234" y="250"/>
                  </a:cubicBezTo>
                  <a:cubicBezTo>
                    <a:pt x="234" y="249"/>
                    <a:pt x="233" y="248"/>
                    <a:pt x="232" y="248"/>
                  </a:cubicBezTo>
                  <a:close/>
                  <a:moveTo>
                    <a:pt x="238" y="243"/>
                  </a:moveTo>
                  <a:cubicBezTo>
                    <a:pt x="239" y="243"/>
                    <a:pt x="239" y="242"/>
                    <a:pt x="238" y="242"/>
                  </a:cubicBezTo>
                  <a:cubicBezTo>
                    <a:pt x="238" y="242"/>
                    <a:pt x="237" y="244"/>
                    <a:pt x="238" y="243"/>
                  </a:cubicBezTo>
                  <a:close/>
                  <a:moveTo>
                    <a:pt x="239" y="251"/>
                  </a:moveTo>
                  <a:cubicBezTo>
                    <a:pt x="239" y="250"/>
                    <a:pt x="240" y="249"/>
                    <a:pt x="240" y="249"/>
                  </a:cubicBezTo>
                  <a:cubicBezTo>
                    <a:pt x="240" y="249"/>
                    <a:pt x="240" y="248"/>
                    <a:pt x="240" y="248"/>
                  </a:cubicBezTo>
                  <a:cubicBezTo>
                    <a:pt x="239" y="248"/>
                    <a:pt x="238" y="251"/>
                    <a:pt x="238" y="252"/>
                  </a:cubicBezTo>
                  <a:cubicBezTo>
                    <a:pt x="239" y="252"/>
                    <a:pt x="239" y="252"/>
                    <a:pt x="239" y="251"/>
                  </a:cubicBezTo>
                  <a:close/>
                  <a:moveTo>
                    <a:pt x="241" y="252"/>
                  </a:moveTo>
                  <a:cubicBezTo>
                    <a:pt x="241" y="252"/>
                    <a:pt x="243" y="253"/>
                    <a:pt x="243" y="253"/>
                  </a:cubicBezTo>
                  <a:cubicBezTo>
                    <a:pt x="244" y="253"/>
                    <a:pt x="246" y="253"/>
                    <a:pt x="246" y="252"/>
                  </a:cubicBezTo>
                  <a:cubicBezTo>
                    <a:pt x="246" y="251"/>
                    <a:pt x="245" y="250"/>
                    <a:pt x="245" y="250"/>
                  </a:cubicBezTo>
                  <a:cubicBezTo>
                    <a:pt x="244" y="250"/>
                    <a:pt x="244" y="251"/>
                    <a:pt x="244" y="251"/>
                  </a:cubicBezTo>
                  <a:cubicBezTo>
                    <a:pt x="243" y="250"/>
                    <a:pt x="242" y="250"/>
                    <a:pt x="242" y="249"/>
                  </a:cubicBezTo>
                  <a:cubicBezTo>
                    <a:pt x="241" y="248"/>
                    <a:pt x="240" y="251"/>
                    <a:pt x="241" y="252"/>
                  </a:cubicBezTo>
                  <a:close/>
                  <a:moveTo>
                    <a:pt x="265" y="248"/>
                  </a:moveTo>
                  <a:cubicBezTo>
                    <a:pt x="272" y="251"/>
                    <a:pt x="264" y="242"/>
                    <a:pt x="265" y="247"/>
                  </a:cubicBezTo>
                  <a:cubicBezTo>
                    <a:pt x="265" y="247"/>
                    <a:pt x="265" y="248"/>
                    <a:pt x="265" y="248"/>
                  </a:cubicBezTo>
                  <a:close/>
                  <a:moveTo>
                    <a:pt x="241" y="221"/>
                  </a:moveTo>
                  <a:cubicBezTo>
                    <a:pt x="241" y="221"/>
                    <a:pt x="241" y="221"/>
                    <a:pt x="241" y="221"/>
                  </a:cubicBezTo>
                  <a:cubicBezTo>
                    <a:pt x="241" y="220"/>
                    <a:pt x="239" y="221"/>
                    <a:pt x="240" y="222"/>
                  </a:cubicBezTo>
                  <a:cubicBezTo>
                    <a:pt x="240" y="221"/>
                    <a:pt x="240" y="222"/>
                    <a:pt x="241" y="221"/>
                  </a:cubicBezTo>
                  <a:close/>
                  <a:moveTo>
                    <a:pt x="235" y="250"/>
                  </a:moveTo>
                  <a:cubicBezTo>
                    <a:pt x="235" y="249"/>
                    <a:pt x="235" y="250"/>
                    <a:pt x="235" y="250"/>
                  </a:cubicBezTo>
                  <a:close/>
                  <a:moveTo>
                    <a:pt x="248" y="247"/>
                  </a:moveTo>
                  <a:cubicBezTo>
                    <a:pt x="248" y="247"/>
                    <a:pt x="248" y="247"/>
                    <a:pt x="247" y="247"/>
                  </a:cubicBezTo>
                  <a:cubicBezTo>
                    <a:pt x="247" y="247"/>
                    <a:pt x="249" y="246"/>
                    <a:pt x="250" y="246"/>
                  </a:cubicBezTo>
                  <a:cubicBezTo>
                    <a:pt x="251" y="244"/>
                    <a:pt x="249" y="245"/>
                    <a:pt x="249" y="243"/>
                  </a:cubicBezTo>
                  <a:cubicBezTo>
                    <a:pt x="249" y="242"/>
                    <a:pt x="250" y="241"/>
                    <a:pt x="251" y="240"/>
                  </a:cubicBezTo>
                  <a:cubicBezTo>
                    <a:pt x="251" y="240"/>
                    <a:pt x="251" y="239"/>
                    <a:pt x="251" y="239"/>
                  </a:cubicBezTo>
                  <a:cubicBezTo>
                    <a:pt x="251" y="239"/>
                    <a:pt x="251" y="236"/>
                    <a:pt x="251" y="236"/>
                  </a:cubicBezTo>
                  <a:cubicBezTo>
                    <a:pt x="251" y="236"/>
                    <a:pt x="250" y="236"/>
                    <a:pt x="250" y="235"/>
                  </a:cubicBezTo>
                  <a:cubicBezTo>
                    <a:pt x="248" y="235"/>
                    <a:pt x="247" y="237"/>
                    <a:pt x="246" y="238"/>
                  </a:cubicBezTo>
                  <a:cubicBezTo>
                    <a:pt x="246" y="238"/>
                    <a:pt x="247" y="240"/>
                    <a:pt x="246" y="241"/>
                  </a:cubicBezTo>
                  <a:cubicBezTo>
                    <a:pt x="246" y="241"/>
                    <a:pt x="245" y="239"/>
                    <a:pt x="245" y="239"/>
                  </a:cubicBezTo>
                  <a:cubicBezTo>
                    <a:pt x="245" y="239"/>
                    <a:pt x="246" y="238"/>
                    <a:pt x="246" y="237"/>
                  </a:cubicBezTo>
                  <a:cubicBezTo>
                    <a:pt x="245" y="237"/>
                    <a:pt x="242" y="237"/>
                    <a:pt x="242" y="237"/>
                  </a:cubicBezTo>
                  <a:cubicBezTo>
                    <a:pt x="242" y="238"/>
                    <a:pt x="244" y="238"/>
                    <a:pt x="244" y="238"/>
                  </a:cubicBezTo>
                  <a:cubicBezTo>
                    <a:pt x="244" y="239"/>
                    <a:pt x="243" y="239"/>
                    <a:pt x="243" y="239"/>
                  </a:cubicBezTo>
                  <a:cubicBezTo>
                    <a:pt x="243" y="240"/>
                    <a:pt x="243" y="240"/>
                    <a:pt x="242" y="240"/>
                  </a:cubicBezTo>
                  <a:cubicBezTo>
                    <a:pt x="242" y="240"/>
                    <a:pt x="240" y="240"/>
                    <a:pt x="240" y="240"/>
                  </a:cubicBezTo>
                  <a:cubicBezTo>
                    <a:pt x="240" y="241"/>
                    <a:pt x="240" y="241"/>
                    <a:pt x="240" y="241"/>
                  </a:cubicBezTo>
                  <a:cubicBezTo>
                    <a:pt x="240" y="241"/>
                    <a:pt x="241" y="242"/>
                    <a:pt x="241" y="243"/>
                  </a:cubicBezTo>
                  <a:cubicBezTo>
                    <a:pt x="241" y="243"/>
                    <a:pt x="242" y="243"/>
                    <a:pt x="242" y="243"/>
                  </a:cubicBezTo>
                  <a:cubicBezTo>
                    <a:pt x="242" y="244"/>
                    <a:pt x="241" y="244"/>
                    <a:pt x="241" y="245"/>
                  </a:cubicBezTo>
                  <a:cubicBezTo>
                    <a:pt x="242" y="245"/>
                    <a:pt x="242" y="246"/>
                    <a:pt x="242" y="246"/>
                  </a:cubicBezTo>
                  <a:cubicBezTo>
                    <a:pt x="243" y="246"/>
                    <a:pt x="245" y="246"/>
                    <a:pt x="245" y="246"/>
                  </a:cubicBezTo>
                  <a:cubicBezTo>
                    <a:pt x="245" y="247"/>
                    <a:pt x="245" y="247"/>
                    <a:pt x="245" y="247"/>
                  </a:cubicBezTo>
                  <a:cubicBezTo>
                    <a:pt x="246" y="248"/>
                    <a:pt x="245" y="248"/>
                    <a:pt x="246" y="249"/>
                  </a:cubicBezTo>
                  <a:cubicBezTo>
                    <a:pt x="248" y="249"/>
                    <a:pt x="249" y="249"/>
                    <a:pt x="248" y="247"/>
                  </a:cubicBezTo>
                  <a:close/>
                  <a:moveTo>
                    <a:pt x="238" y="248"/>
                  </a:moveTo>
                  <a:cubicBezTo>
                    <a:pt x="241" y="247"/>
                    <a:pt x="238" y="244"/>
                    <a:pt x="238" y="244"/>
                  </a:cubicBezTo>
                  <a:cubicBezTo>
                    <a:pt x="238" y="244"/>
                    <a:pt x="236" y="243"/>
                    <a:pt x="237" y="243"/>
                  </a:cubicBezTo>
                  <a:cubicBezTo>
                    <a:pt x="236" y="243"/>
                    <a:pt x="237" y="242"/>
                    <a:pt x="236" y="242"/>
                  </a:cubicBezTo>
                  <a:cubicBezTo>
                    <a:pt x="236" y="242"/>
                    <a:pt x="232" y="243"/>
                    <a:pt x="232" y="242"/>
                  </a:cubicBezTo>
                  <a:cubicBezTo>
                    <a:pt x="232" y="243"/>
                    <a:pt x="233" y="246"/>
                    <a:pt x="233" y="246"/>
                  </a:cubicBezTo>
                  <a:cubicBezTo>
                    <a:pt x="233" y="246"/>
                    <a:pt x="234" y="246"/>
                    <a:pt x="234" y="247"/>
                  </a:cubicBezTo>
                  <a:cubicBezTo>
                    <a:pt x="235" y="247"/>
                    <a:pt x="237" y="249"/>
                    <a:pt x="238" y="248"/>
                  </a:cubicBezTo>
                  <a:close/>
                  <a:moveTo>
                    <a:pt x="250" y="249"/>
                  </a:moveTo>
                  <a:cubicBezTo>
                    <a:pt x="250" y="249"/>
                    <a:pt x="250" y="249"/>
                    <a:pt x="251" y="249"/>
                  </a:cubicBezTo>
                  <a:cubicBezTo>
                    <a:pt x="250" y="249"/>
                    <a:pt x="249" y="247"/>
                    <a:pt x="248" y="250"/>
                  </a:cubicBezTo>
                  <a:cubicBezTo>
                    <a:pt x="249" y="251"/>
                    <a:pt x="249" y="249"/>
                    <a:pt x="250" y="249"/>
                  </a:cubicBezTo>
                  <a:close/>
                  <a:moveTo>
                    <a:pt x="238" y="215"/>
                  </a:moveTo>
                  <a:cubicBezTo>
                    <a:pt x="237" y="215"/>
                    <a:pt x="235" y="217"/>
                    <a:pt x="235" y="217"/>
                  </a:cubicBezTo>
                  <a:cubicBezTo>
                    <a:pt x="234" y="218"/>
                    <a:pt x="233" y="218"/>
                    <a:pt x="232" y="219"/>
                  </a:cubicBezTo>
                  <a:cubicBezTo>
                    <a:pt x="230" y="222"/>
                    <a:pt x="230" y="222"/>
                    <a:pt x="227" y="223"/>
                  </a:cubicBezTo>
                  <a:cubicBezTo>
                    <a:pt x="225" y="223"/>
                    <a:pt x="224" y="223"/>
                    <a:pt x="223" y="225"/>
                  </a:cubicBezTo>
                  <a:cubicBezTo>
                    <a:pt x="222" y="226"/>
                    <a:pt x="221" y="228"/>
                    <a:pt x="223" y="229"/>
                  </a:cubicBezTo>
                  <a:cubicBezTo>
                    <a:pt x="224" y="228"/>
                    <a:pt x="224" y="226"/>
                    <a:pt x="225" y="225"/>
                  </a:cubicBezTo>
                  <a:cubicBezTo>
                    <a:pt x="226" y="224"/>
                    <a:pt x="227" y="225"/>
                    <a:pt x="228" y="224"/>
                  </a:cubicBezTo>
                  <a:cubicBezTo>
                    <a:pt x="229" y="224"/>
                    <a:pt x="234" y="224"/>
                    <a:pt x="234" y="224"/>
                  </a:cubicBezTo>
                  <a:cubicBezTo>
                    <a:pt x="234" y="224"/>
                    <a:pt x="235" y="225"/>
                    <a:pt x="236" y="225"/>
                  </a:cubicBezTo>
                  <a:cubicBezTo>
                    <a:pt x="236" y="225"/>
                    <a:pt x="237" y="222"/>
                    <a:pt x="237" y="222"/>
                  </a:cubicBezTo>
                  <a:cubicBezTo>
                    <a:pt x="237" y="220"/>
                    <a:pt x="236" y="219"/>
                    <a:pt x="237" y="218"/>
                  </a:cubicBezTo>
                  <a:cubicBezTo>
                    <a:pt x="237" y="217"/>
                    <a:pt x="238" y="215"/>
                    <a:pt x="238" y="215"/>
                  </a:cubicBezTo>
                  <a:close/>
                  <a:moveTo>
                    <a:pt x="225" y="226"/>
                  </a:moveTo>
                  <a:cubicBezTo>
                    <a:pt x="224" y="226"/>
                    <a:pt x="224" y="229"/>
                    <a:pt x="225" y="228"/>
                  </a:cubicBezTo>
                  <a:cubicBezTo>
                    <a:pt x="226" y="228"/>
                    <a:pt x="226" y="226"/>
                    <a:pt x="226" y="225"/>
                  </a:cubicBezTo>
                  <a:cubicBezTo>
                    <a:pt x="226" y="225"/>
                    <a:pt x="225" y="226"/>
                    <a:pt x="225" y="226"/>
                  </a:cubicBezTo>
                  <a:close/>
                  <a:moveTo>
                    <a:pt x="269" y="366"/>
                  </a:moveTo>
                  <a:cubicBezTo>
                    <a:pt x="270" y="365"/>
                    <a:pt x="267" y="362"/>
                    <a:pt x="266" y="362"/>
                  </a:cubicBezTo>
                  <a:cubicBezTo>
                    <a:pt x="266" y="362"/>
                    <a:pt x="269" y="366"/>
                    <a:pt x="269" y="366"/>
                  </a:cubicBezTo>
                  <a:close/>
                  <a:moveTo>
                    <a:pt x="268" y="360"/>
                  </a:moveTo>
                  <a:cubicBezTo>
                    <a:pt x="268" y="361"/>
                    <a:pt x="267" y="358"/>
                    <a:pt x="266" y="358"/>
                  </a:cubicBezTo>
                  <a:cubicBezTo>
                    <a:pt x="266" y="358"/>
                    <a:pt x="266" y="357"/>
                    <a:pt x="266" y="357"/>
                  </a:cubicBezTo>
                  <a:cubicBezTo>
                    <a:pt x="265" y="357"/>
                    <a:pt x="267" y="360"/>
                    <a:pt x="268" y="360"/>
                  </a:cubicBezTo>
                  <a:close/>
                  <a:moveTo>
                    <a:pt x="266" y="354"/>
                  </a:moveTo>
                  <a:cubicBezTo>
                    <a:pt x="266" y="354"/>
                    <a:pt x="265" y="353"/>
                    <a:pt x="265" y="353"/>
                  </a:cubicBezTo>
                  <a:cubicBezTo>
                    <a:pt x="265" y="353"/>
                    <a:pt x="264" y="352"/>
                    <a:pt x="264" y="353"/>
                  </a:cubicBezTo>
                  <a:cubicBezTo>
                    <a:pt x="264" y="353"/>
                    <a:pt x="265" y="355"/>
                    <a:pt x="266" y="354"/>
                  </a:cubicBezTo>
                  <a:close/>
                  <a:moveTo>
                    <a:pt x="264" y="356"/>
                  </a:moveTo>
                  <a:cubicBezTo>
                    <a:pt x="264" y="356"/>
                    <a:pt x="264" y="356"/>
                    <a:pt x="264" y="355"/>
                  </a:cubicBezTo>
                  <a:cubicBezTo>
                    <a:pt x="264" y="355"/>
                    <a:pt x="263" y="353"/>
                    <a:pt x="263" y="353"/>
                  </a:cubicBezTo>
                  <a:cubicBezTo>
                    <a:pt x="262" y="353"/>
                    <a:pt x="264" y="359"/>
                    <a:pt x="264" y="359"/>
                  </a:cubicBezTo>
                  <a:cubicBezTo>
                    <a:pt x="264" y="359"/>
                    <a:pt x="264" y="357"/>
                    <a:pt x="264" y="356"/>
                  </a:cubicBezTo>
                  <a:close/>
                  <a:moveTo>
                    <a:pt x="274" y="373"/>
                  </a:moveTo>
                  <a:cubicBezTo>
                    <a:pt x="275" y="373"/>
                    <a:pt x="276" y="372"/>
                    <a:pt x="275" y="372"/>
                  </a:cubicBezTo>
                  <a:cubicBezTo>
                    <a:pt x="275" y="372"/>
                    <a:pt x="275" y="372"/>
                    <a:pt x="275" y="372"/>
                  </a:cubicBezTo>
                  <a:cubicBezTo>
                    <a:pt x="275" y="372"/>
                    <a:pt x="274" y="372"/>
                    <a:pt x="274" y="373"/>
                  </a:cubicBezTo>
                  <a:close/>
                  <a:moveTo>
                    <a:pt x="277" y="369"/>
                  </a:moveTo>
                  <a:cubicBezTo>
                    <a:pt x="277" y="369"/>
                    <a:pt x="276" y="369"/>
                    <a:pt x="276" y="369"/>
                  </a:cubicBezTo>
                  <a:cubicBezTo>
                    <a:pt x="275" y="370"/>
                    <a:pt x="280" y="370"/>
                    <a:pt x="280" y="370"/>
                  </a:cubicBezTo>
                  <a:cubicBezTo>
                    <a:pt x="280" y="369"/>
                    <a:pt x="277" y="369"/>
                    <a:pt x="277" y="369"/>
                  </a:cubicBezTo>
                  <a:close/>
                  <a:moveTo>
                    <a:pt x="283" y="373"/>
                  </a:moveTo>
                  <a:cubicBezTo>
                    <a:pt x="283" y="373"/>
                    <a:pt x="282" y="372"/>
                    <a:pt x="282" y="373"/>
                  </a:cubicBezTo>
                  <a:cubicBezTo>
                    <a:pt x="282" y="373"/>
                    <a:pt x="282" y="373"/>
                    <a:pt x="282" y="373"/>
                  </a:cubicBezTo>
                  <a:cubicBezTo>
                    <a:pt x="283" y="373"/>
                    <a:pt x="284" y="375"/>
                    <a:pt x="285" y="375"/>
                  </a:cubicBezTo>
                  <a:cubicBezTo>
                    <a:pt x="285" y="374"/>
                    <a:pt x="284" y="373"/>
                    <a:pt x="283" y="373"/>
                  </a:cubicBezTo>
                  <a:close/>
                  <a:moveTo>
                    <a:pt x="282" y="373"/>
                  </a:moveTo>
                  <a:cubicBezTo>
                    <a:pt x="282" y="373"/>
                    <a:pt x="282" y="373"/>
                    <a:pt x="282" y="373"/>
                  </a:cubicBezTo>
                  <a:cubicBezTo>
                    <a:pt x="282" y="373"/>
                    <a:pt x="282" y="373"/>
                    <a:pt x="282" y="373"/>
                  </a:cubicBezTo>
                  <a:close/>
                  <a:moveTo>
                    <a:pt x="281" y="373"/>
                  </a:moveTo>
                  <a:cubicBezTo>
                    <a:pt x="281" y="374"/>
                    <a:pt x="281" y="374"/>
                    <a:pt x="282" y="373"/>
                  </a:cubicBezTo>
                  <a:cubicBezTo>
                    <a:pt x="282" y="373"/>
                    <a:pt x="280" y="373"/>
                    <a:pt x="280" y="373"/>
                  </a:cubicBezTo>
                  <a:cubicBezTo>
                    <a:pt x="280" y="373"/>
                    <a:pt x="279" y="373"/>
                    <a:pt x="278" y="373"/>
                  </a:cubicBezTo>
                  <a:cubicBezTo>
                    <a:pt x="279" y="374"/>
                    <a:pt x="280" y="374"/>
                    <a:pt x="281" y="37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endParaRPr lang="ru-RU" sz="7198"/>
            </a:p>
          </p:txBody>
        </p:sp>
        <p:sp>
          <p:nvSpPr>
            <p:cNvPr id="8" name="Africa">
              <a:extLst>
                <a:ext uri="{FF2B5EF4-FFF2-40B4-BE49-F238E27FC236}">
                  <a16:creationId xmlns:a16="http://schemas.microsoft.com/office/drawing/2014/main" id="{DA653F6A-8277-C6F9-00A7-6FE9D9B420C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163703" y="7302385"/>
              <a:ext cx="4453366" cy="4132773"/>
            </a:xfrm>
            <a:custGeom>
              <a:avLst/>
              <a:gdLst>
                <a:gd name="T0" fmla="*/ 1748028 w 567"/>
                <a:gd name="T1" fmla="*/ 1281022 h 526"/>
                <a:gd name="T2" fmla="*/ 1956220 w 567"/>
                <a:gd name="T3" fmla="*/ 962731 h 526"/>
                <a:gd name="T4" fmla="*/ 1791238 w 567"/>
                <a:gd name="T5" fmla="*/ 1115982 h 526"/>
                <a:gd name="T6" fmla="*/ 1736244 w 567"/>
                <a:gd name="T7" fmla="*/ 1261374 h 526"/>
                <a:gd name="T8" fmla="*/ 1759813 w 567"/>
                <a:gd name="T9" fmla="*/ 1379260 h 526"/>
                <a:gd name="T10" fmla="*/ 1685178 w 567"/>
                <a:gd name="T11" fmla="*/ 1552159 h 526"/>
                <a:gd name="T12" fmla="*/ 1618399 w 567"/>
                <a:gd name="T13" fmla="*/ 1650396 h 526"/>
                <a:gd name="T14" fmla="*/ 1567333 w 567"/>
                <a:gd name="T15" fmla="*/ 1772211 h 526"/>
                <a:gd name="T16" fmla="*/ 1469129 w 567"/>
                <a:gd name="T17" fmla="*/ 1964758 h 526"/>
                <a:gd name="T18" fmla="*/ 1347357 w 567"/>
                <a:gd name="T19" fmla="*/ 2039418 h 526"/>
                <a:gd name="T20" fmla="*/ 1209871 w 567"/>
                <a:gd name="T21" fmla="*/ 2062995 h 526"/>
                <a:gd name="T22" fmla="*/ 1158805 w 567"/>
                <a:gd name="T23" fmla="*/ 2000123 h 526"/>
                <a:gd name="T24" fmla="*/ 1080242 w 567"/>
                <a:gd name="T25" fmla="*/ 1768282 h 526"/>
                <a:gd name="T26" fmla="*/ 997751 w 567"/>
                <a:gd name="T27" fmla="*/ 1560018 h 526"/>
                <a:gd name="T28" fmla="*/ 1005607 w 567"/>
                <a:gd name="T29" fmla="*/ 1489286 h 526"/>
                <a:gd name="T30" fmla="*/ 1048817 w 567"/>
                <a:gd name="T31" fmla="*/ 1402837 h 526"/>
                <a:gd name="T32" fmla="*/ 1033104 w 567"/>
                <a:gd name="T33" fmla="*/ 1324247 h 526"/>
                <a:gd name="T34" fmla="*/ 1013464 w 567"/>
                <a:gd name="T35" fmla="*/ 1233868 h 526"/>
                <a:gd name="T36" fmla="*/ 982038 w 567"/>
                <a:gd name="T37" fmla="*/ 1178855 h 526"/>
                <a:gd name="T38" fmla="*/ 934901 w 567"/>
                <a:gd name="T39" fmla="*/ 1057040 h 526"/>
                <a:gd name="T40" fmla="*/ 942757 w 567"/>
                <a:gd name="T41" fmla="*/ 970590 h 526"/>
                <a:gd name="T42" fmla="*/ 875978 w 567"/>
                <a:gd name="T43" fmla="*/ 954872 h 526"/>
                <a:gd name="T44" fmla="*/ 840625 w 567"/>
                <a:gd name="T45" fmla="*/ 931295 h 526"/>
                <a:gd name="T46" fmla="*/ 730637 w 567"/>
                <a:gd name="T47" fmla="*/ 903788 h 526"/>
                <a:gd name="T48" fmla="*/ 616720 w 567"/>
                <a:gd name="T49" fmla="*/ 939154 h 526"/>
                <a:gd name="T50" fmla="*/ 483163 w 567"/>
                <a:gd name="T51" fmla="*/ 954872 h 526"/>
                <a:gd name="T52" fmla="*/ 337821 w 567"/>
                <a:gd name="T53" fmla="*/ 856634 h 526"/>
                <a:gd name="T54" fmla="*/ 274971 w 567"/>
                <a:gd name="T55" fmla="*/ 762326 h 526"/>
                <a:gd name="T56" fmla="*/ 235689 w 567"/>
                <a:gd name="T57" fmla="*/ 723031 h 526"/>
                <a:gd name="T58" fmla="*/ 243546 w 567"/>
                <a:gd name="T59" fmla="*/ 636581 h 526"/>
                <a:gd name="T60" fmla="*/ 243546 w 567"/>
                <a:gd name="T61" fmla="*/ 510837 h 526"/>
                <a:gd name="T62" fmla="*/ 286755 w 567"/>
                <a:gd name="T63" fmla="*/ 392952 h 526"/>
                <a:gd name="T64" fmla="*/ 428169 w 567"/>
                <a:gd name="T65" fmla="*/ 231841 h 526"/>
                <a:gd name="T66" fmla="*/ 542085 w 567"/>
                <a:gd name="T67" fmla="*/ 47154 h 526"/>
                <a:gd name="T68" fmla="*/ 624576 w 567"/>
                <a:gd name="T69" fmla="*/ 74661 h 526"/>
                <a:gd name="T70" fmla="*/ 710996 w 567"/>
                <a:gd name="T71" fmla="*/ 27507 h 526"/>
                <a:gd name="T72" fmla="*/ 868122 w 567"/>
                <a:gd name="T73" fmla="*/ 15718 h 526"/>
                <a:gd name="T74" fmla="*/ 958469 w 567"/>
                <a:gd name="T75" fmla="*/ 19648 h 526"/>
                <a:gd name="T76" fmla="*/ 970254 w 567"/>
                <a:gd name="T77" fmla="*/ 117885 h 526"/>
                <a:gd name="T78" fmla="*/ 1052745 w 567"/>
                <a:gd name="T79" fmla="*/ 145392 h 526"/>
                <a:gd name="T80" fmla="*/ 1213799 w 567"/>
                <a:gd name="T81" fmla="*/ 180758 h 526"/>
                <a:gd name="T82" fmla="*/ 1339500 w 567"/>
                <a:gd name="T83" fmla="*/ 172899 h 526"/>
                <a:gd name="T84" fmla="*/ 1473058 w 567"/>
                <a:gd name="T85" fmla="*/ 200405 h 526"/>
                <a:gd name="T86" fmla="*/ 1575190 w 567"/>
                <a:gd name="T87" fmla="*/ 196476 h 526"/>
                <a:gd name="T88" fmla="*/ 1575190 w 567"/>
                <a:gd name="T89" fmla="*/ 282925 h 526"/>
                <a:gd name="T90" fmla="*/ 1614471 w 567"/>
                <a:gd name="T91" fmla="*/ 381163 h 526"/>
                <a:gd name="T92" fmla="*/ 1673393 w 567"/>
                <a:gd name="T93" fmla="*/ 495119 h 526"/>
                <a:gd name="T94" fmla="*/ 1740172 w 567"/>
                <a:gd name="T95" fmla="*/ 660159 h 526"/>
                <a:gd name="T96" fmla="*/ 1830520 w 567"/>
                <a:gd name="T97" fmla="*/ 730890 h 526"/>
                <a:gd name="T98" fmla="*/ 1948364 w 567"/>
                <a:gd name="T99" fmla="*/ 774114 h 526"/>
                <a:gd name="T100" fmla="*/ 2046568 w 567"/>
                <a:gd name="T101" fmla="*/ 766255 h 526"/>
                <a:gd name="T102" fmla="*/ 2215479 w 567"/>
                <a:gd name="T103" fmla="*/ 1634678 h 526"/>
                <a:gd name="T104" fmla="*/ 1971933 w 567"/>
                <a:gd name="T105" fmla="*/ 1438203 h 526"/>
                <a:gd name="T106" fmla="*/ 1920867 w 567"/>
                <a:gd name="T107" fmla="*/ 1493216 h 526"/>
                <a:gd name="T108" fmla="*/ 1858017 w 567"/>
                <a:gd name="T109" fmla="*/ 1552159 h 526"/>
                <a:gd name="T110" fmla="*/ 1842304 w 567"/>
                <a:gd name="T111" fmla="*/ 1701480 h 526"/>
                <a:gd name="T112" fmla="*/ 1952292 w 567"/>
                <a:gd name="T113" fmla="*/ 1717198 h 526"/>
                <a:gd name="T114" fmla="*/ 2011215 w 567"/>
                <a:gd name="T115" fmla="*/ 1520722 h 526"/>
                <a:gd name="T116" fmla="*/ 1755885 w 567"/>
                <a:gd name="T117" fmla="*/ 652300 h 526"/>
                <a:gd name="T118" fmla="*/ 1842304 w 567"/>
                <a:gd name="T119" fmla="*/ 1394978 h 526"/>
                <a:gd name="T120" fmla="*/ 78563 w 567"/>
                <a:gd name="T121" fmla="*/ 640511 h 526"/>
                <a:gd name="T122" fmla="*/ 35353 w 567"/>
                <a:gd name="T123" fmla="*/ 671947 h 52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567" h="526">
                  <a:moveTo>
                    <a:pt x="442" y="314"/>
                  </a:moveTo>
                  <a:cubicBezTo>
                    <a:pt x="442" y="315"/>
                    <a:pt x="442" y="316"/>
                    <a:pt x="443" y="317"/>
                  </a:cubicBezTo>
                  <a:cubicBezTo>
                    <a:pt x="439" y="316"/>
                    <a:pt x="441" y="311"/>
                    <a:pt x="442" y="314"/>
                  </a:cubicBezTo>
                  <a:close/>
                  <a:moveTo>
                    <a:pt x="444" y="307"/>
                  </a:moveTo>
                  <a:cubicBezTo>
                    <a:pt x="443" y="307"/>
                    <a:pt x="444" y="310"/>
                    <a:pt x="444" y="310"/>
                  </a:cubicBezTo>
                  <a:cubicBezTo>
                    <a:pt x="444" y="310"/>
                    <a:pt x="445" y="307"/>
                    <a:pt x="444" y="307"/>
                  </a:cubicBezTo>
                  <a:close/>
                  <a:moveTo>
                    <a:pt x="443" y="328"/>
                  </a:moveTo>
                  <a:cubicBezTo>
                    <a:pt x="443" y="329"/>
                    <a:pt x="445" y="326"/>
                    <a:pt x="445" y="326"/>
                  </a:cubicBezTo>
                  <a:cubicBezTo>
                    <a:pt x="444" y="327"/>
                    <a:pt x="443" y="327"/>
                    <a:pt x="443" y="328"/>
                  </a:cubicBezTo>
                  <a:close/>
                  <a:moveTo>
                    <a:pt x="521" y="195"/>
                  </a:moveTo>
                  <a:cubicBezTo>
                    <a:pt x="520" y="197"/>
                    <a:pt x="521" y="198"/>
                    <a:pt x="521" y="200"/>
                  </a:cubicBezTo>
                  <a:cubicBezTo>
                    <a:pt x="521" y="202"/>
                    <a:pt x="520" y="202"/>
                    <a:pt x="520" y="203"/>
                  </a:cubicBezTo>
                  <a:cubicBezTo>
                    <a:pt x="519" y="205"/>
                    <a:pt x="519" y="208"/>
                    <a:pt x="518" y="211"/>
                  </a:cubicBezTo>
                  <a:cubicBezTo>
                    <a:pt x="515" y="217"/>
                    <a:pt x="511" y="222"/>
                    <a:pt x="508" y="227"/>
                  </a:cubicBezTo>
                  <a:cubicBezTo>
                    <a:pt x="507" y="230"/>
                    <a:pt x="506" y="233"/>
                    <a:pt x="504" y="236"/>
                  </a:cubicBezTo>
                  <a:cubicBezTo>
                    <a:pt x="502" y="239"/>
                    <a:pt x="500" y="242"/>
                    <a:pt x="498" y="245"/>
                  </a:cubicBezTo>
                  <a:cubicBezTo>
                    <a:pt x="495" y="248"/>
                    <a:pt x="494" y="250"/>
                    <a:pt x="491" y="252"/>
                  </a:cubicBezTo>
                  <a:cubicBezTo>
                    <a:pt x="490" y="254"/>
                    <a:pt x="487" y="257"/>
                    <a:pt x="485" y="258"/>
                  </a:cubicBezTo>
                  <a:cubicBezTo>
                    <a:pt x="485" y="257"/>
                    <a:pt x="485" y="257"/>
                    <a:pt x="485" y="257"/>
                  </a:cubicBezTo>
                  <a:cubicBezTo>
                    <a:pt x="485" y="257"/>
                    <a:pt x="485" y="257"/>
                    <a:pt x="485" y="258"/>
                  </a:cubicBezTo>
                  <a:cubicBezTo>
                    <a:pt x="481" y="261"/>
                    <a:pt x="476" y="263"/>
                    <a:pt x="472" y="267"/>
                  </a:cubicBezTo>
                  <a:cubicBezTo>
                    <a:pt x="469" y="269"/>
                    <a:pt x="467" y="271"/>
                    <a:pt x="465" y="273"/>
                  </a:cubicBezTo>
                  <a:cubicBezTo>
                    <a:pt x="463" y="275"/>
                    <a:pt x="462" y="277"/>
                    <a:pt x="460" y="279"/>
                  </a:cubicBezTo>
                  <a:cubicBezTo>
                    <a:pt x="459" y="281"/>
                    <a:pt x="457" y="283"/>
                    <a:pt x="456" y="284"/>
                  </a:cubicBezTo>
                  <a:cubicBezTo>
                    <a:pt x="455" y="286"/>
                    <a:pt x="453" y="287"/>
                    <a:pt x="452" y="288"/>
                  </a:cubicBezTo>
                  <a:cubicBezTo>
                    <a:pt x="451" y="289"/>
                    <a:pt x="451" y="290"/>
                    <a:pt x="450" y="290"/>
                  </a:cubicBezTo>
                  <a:cubicBezTo>
                    <a:pt x="449" y="291"/>
                    <a:pt x="448" y="291"/>
                    <a:pt x="447" y="292"/>
                  </a:cubicBezTo>
                  <a:cubicBezTo>
                    <a:pt x="447" y="294"/>
                    <a:pt x="443" y="305"/>
                    <a:pt x="440" y="305"/>
                  </a:cubicBezTo>
                  <a:cubicBezTo>
                    <a:pt x="440" y="306"/>
                    <a:pt x="441" y="307"/>
                    <a:pt x="439" y="308"/>
                  </a:cubicBezTo>
                  <a:cubicBezTo>
                    <a:pt x="440" y="310"/>
                    <a:pt x="438" y="311"/>
                    <a:pt x="438" y="313"/>
                  </a:cubicBezTo>
                  <a:cubicBezTo>
                    <a:pt x="438" y="314"/>
                    <a:pt x="438" y="315"/>
                    <a:pt x="438" y="317"/>
                  </a:cubicBezTo>
                  <a:cubicBezTo>
                    <a:pt x="439" y="318"/>
                    <a:pt x="442" y="320"/>
                    <a:pt x="442" y="321"/>
                  </a:cubicBezTo>
                  <a:cubicBezTo>
                    <a:pt x="442" y="323"/>
                    <a:pt x="440" y="324"/>
                    <a:pt x="441" y="326"/>
                  </a:cubicBezTo>
                  <a:cubicBezTo>
                    <a:pt x="441" y="327"/>
                    <a:pt x="442" y="327"/>
                    <a:pt x="442" y="328"/>
                  </a:cubicBezTo>
                  <a:cubicBezTo>
                    <a:pt x="442" y="329"/>
                    <a:pt x="441" y="329"/>
                    <a:pt x="441" y="330"/>
                  </a:cubicBezTo>
                  <a:cubicBezTo>
                    <a:pt x="440" y="332"/>
                    <a:pt x="442" y="334"/>
                    <a:pt x="443" y="336"/>
                  </a:cubicBezTo>
                  <a:cubicBezTo>
                    <a:pt x="443" y="337"/>
                    <a:pt x="443" y="339"/>
                    <a:pt x="444" y="341"/>
                  </a:cubicBezTo>
                  <a:cubicBezTo>
                    <a:pt x="445" y="342"/>
                    <a:pt x="446" y="342"/>
                    <a:pt x="447" y="343"/>
                  </a:cubicBezTo>
                  <a:cubicBezTo>
                    <a:pt x="449" y="344"/>
                    <a:pt x="449" y="345"/>
                    <a:pt x="449" y="347"/>
                  </a:cubicBezTo>
                  <a:cubicBezTo>
                    <a:pt x="450" y="349"/>
                    <a:pt x="448" y="350"/>
                    <a:pt x="448" y="351"/>
                  </a:cubicBezTo>
                  <a:cubicBezTo>
                    <a:pt x="450" y="354"/>
                    <a:pt x="449" y="358"/>
                    <a:pt x="449" y="361"/>
                  </a:cubicBezTo>
                  <a:cubicBezTo>
                    <a:pt x="449" y="364"/>
                    <a:pt x="449" y="367"/>
                    <a:pt x="449" y="370"/>
                  </a:cubicBezTo>
                  <a:cubicBezTo>
                    <a:pt x="451" y="371"/>
                    <a:pt x="452" y="374"/>
                    <a:pt x="451" y="375"/>
                  </a:cubicBezTo>
                  <a:cubicBezTo>
                    <a:pt x="450" y="376"/>
                    <a:pt x="450" y="377"/>
                    <a:pt x="450" y="378"/>
                  </a:cubicBezTo>
                  <a:cubicBezTo>
                    <a:pt x="450" y="380"/>
                    <a:pt x="448" y="382"/>
                    <a:pt x="446" y="383"/>
                  </a:cubicBezTo>
                  <a:cubicBezTo>
                    <a:pt x="446" y="384"/>
                    <a:pt x="446" y="385"/>
                    <a:pt x="445" y="385"/>
                  </a:cubicBezTo>
                  <a:cubicBezTo>
                    <a:pt x="445" y="387"/>
                    <a:pt x="439" y="390"/>
                    <a:pt x="438" y="391"/>
                  </a:cubicBezTo>
                  <a:cubicBezTo>
                    <a:pt x="435" y="391"/>
                    <a:pt x="431" y="393"/>
                    <a:pt x="429" y="395"/>
                  </a:cubicBezTo>
                  <a:cubicBezTo>
                    <a:pt x="426" y="396"/>
                    <a:pt x="425" y="398"/>
                    <a:pt x="423" y="401"/>
                  </a:cubicBezTo>
                  <a:cubicBezTo>
                    <a:pt x="422" y="401"/>
                    <a:pt x="421" y="403"/>
                    <a:pt x="421" y="403"/>
                  </a:cubicBezTo>
                  <a:cubicBezTo>
                    <a:pt x="420" y="404"/>
                    <a:pt x="418" y="404"/>
                    <a:pt x="417" y="405"/>
                  </a:cubicBezTo>
                  <a:cubicBezTo>
                    <a:pt x="416" y="406"/>
                    <a:pt x="414" y="409"/>
                    <a:pt x="412" y="410"/>
                  </a:cubicBezTo>
                  <a:cubicBezTo>
                    <a:pt x="411" y="411"/>
                    <a:pt x="410" y="412"/>
                    <a:pt x="410" y="413"/>
                  </a:cubicBezTo>
                  <a:cubicBezTo>
                    <a:pt x="410" y="414"/>
                    <a:pt x="410" y="414"/>
                    <a:pt x="410" y="414"/>
                  </a:cubicBezTo>
                  <a:cubicBezTo>
                    <a:pt x="410" y="416"/>
                    <a:pt x="411" y="416"/>
                    <a:pt x="411" y="417"/>
                  </a:cubicBezTo>
                  <a:cubicBezTo>
                    <a:pt x="412" y="418"/>
                    <a:pt x="412" y="418"/>
                    <a:pt x="412" y="420"/>
                  </a:cubicBezTo>
                  <a:cubicBezTo>
                    <a:pt x="412" y="421"/>
                    <a:pt x="413" y="422"/>
                    <a:pt x="413" y="424"/>
                  </a:cubicBezTo>
                  <a:cubicBezTo>
                    <a:pt x="414" y="425"/>
                    <a:pt x="414" y="426"/>
                    <a:pt x="414" y="427"/>
                  </a:cubicBezTo>
                  <a:cubicBezTo>
                    <a:pt x="415" y="428"/>
                    <a:pt x="415" y="428"/>
                    <a:pt x="416" y="430"/>
                  </a:cubicBezTo>
                  <a:cubicBezTo>
                    <a:pt x="416" y="432"/>
                    <a:pt x="416" y="438"/>
                    <a:pt x="414" y="438"/>
                  </a:cubicBezTo>
                  <a:cubicBezTo>
                    <a:pt x="414" y="439"/>
                    <a:pt x="413" y="441"/>
                    <a:pt x="415" y="440"/>
                  </a:cubicBezTo>
                  <a:cubicBezTo>
                    <a:pt x="415" y="444"/>
                    <a:pt x="413" y="446"/>
                    <a:pt x="410" y="447"/>
                  </a:cubicBezTo>
                  <a:cubicBezTo>
                    <a:pt x="407" y="448"/>
                    <a:pt x="403" y="450"/>
                    <a:pt x="401" y="450"/>
                  </a:cubicBezTo>
                  <a:cubicBezTo>
                    <a:pt x="400" y="451"/>
                    <a:pt x="400" y="451"/>
                    <a:pt x="399" y="451"/>
                  </a:cubicBezTo>
                  <a:cubicBezTo>
                    <a:pt x="398" y="453"/>
                    <a:pt x="396" y="454"/>
                    <a:pt x="396" y="457"/>
                  </a:cubicBezTo>
                  <a:cubicBezTo>
                    <a:pt x="396" y="457"/>
                    <a:pt x="396" y="458"/>
                    <a:pt x="397" y="458"/>
                  </a:cubicBezTo>
                  <a:cubicBezTo>
                    <a:pt x="399" y="458"/>
                    <a:pt x="395" y="470"/>
                    <a:pt x="395" y="471"/>
                  </a:cubicBezTo>
                  <a:cubicBezTo>
                    <a:pt x="396" y="472"/>
                    <a:pt x="395" y="473"/>
                    <a:pt x="395" y="473"/>
                  </a:cubicBezTo>
                  <a:cubicBezTo>
                    <a:pt x="395" y="474"/>
                    <a:pt x="394" y="474"/>
                    <a:pt x="394" y="475"/>
                  </a:cubicBezTo>
                  <a:cubicBezTo>
                    <a:pt x="392" y="478"/>
                    <a:pt x="388" y="479"/>
                    <a:pt x="386" y="483"/>
                  </a:cubicBezTo>
                  <a:cubicBezTo>
                    <a:pt x="384" y="486"/>
                    <a:pt x="382" y="490"/>
                    <a:pt x="380" y="493"/>
                  </a:cubicBezTo>
                  <a:cubicBezTo>
                    <a:pt x="378" y="496"/>
                    <a:pt x="376" y="498"/>
                    <a:pt x="374" y="500"/>
                  </a:cubicBezTo>
                  <a:cubicBezTo>
                    <a:pt x="372" y="503"/>
                    <a:pt x="369" y="506"/>
                    <a:pt x="367" y="508"/>
                  </a:cubicBezTo>
                  <a:cubicBezTo>
                    <a:pt x="363" y="511"/>
                    <a:pt x="363" y="511"/>
                    <a:pt x="363" y="511"/>
                  </a:cubicBezTo>
                  <a:cubicBezTo>
                    <a:pt x="362" y="512"/>
                    <a:pt x="360" y="513"/>
                    <a:pt x="358" y="514"/>
                  </a:cubicBezTo>
                  <a:cubicBezTo>
                    <a:pt x="358" y="515"/>
                    <a:pt x="357" y="516"/>
                    <a:pt x="356" y="517"/>
                  </a:cubicBezTo>
                  <a:cubicBezTo>
                    <a:pt x="353" y="518"/>
                    <a:pt x="350" y="515"/>
                    <a:pt x="348" y="517"/>
                  </a:cubicBezTo>
                  <a:cubicBezTo>
                    <a:pt x="348" y="517"/>
                    <a:pt x="348" y="519"/>
                    <a:pt x="347" y="519"/>
                  </a:cubicBezTo>
                  <a:cubicBezTo>
                    <a:pt x="346" y="520"/>
                    <a:pt x="346" y="519"/>
                    <a:pt x="345" y="519"/>
                  </a:cubicBezTo>
                  <a:cubicBezTo>
                    <a:pt x="344" y="519"/>
                    <a:pt x="344" y="519"/>
                    <a:pt x="343" y="519"/>
                  </a:cubicBezTo>
                  <a:cubicBezTo>
                    <a:pt x="342" y="519"/>
                    <a:pt x="342" y="520"/>
                    <a:pt x="342" y="521"/>
                  </a:cubicBezTo>
                  <a:cubicBezTo>
                    <a:pt x="340" y="521"/>
                    <a:pt x="338" y="519"/>
                    <a:pt x="336" y="519"/>
                  </a:cubicBezTo>
                  <a:cubicBezTo>
                    <a:pt x="335" y="519"/>
                    <a:pt x="332" y="520"/>
                    <a:pt x="332" y="520"/>
                  </a:cubicBezTo>
                  <a:cubicBezTo>
                    <a:pt x="331" y="517"/>
                    <a:pt x="324" y="520"/>
                    <a:pt x="323" y="520"/>
                  </a:cubicBezTo>
                  <a:cubicBezTo>
                    <a:pt x="322" y="522"/>
                    <a:pt x="321" y="522"/>
                    <a:pt x="319" y="522"/>
                  </a:cubicBezTo>
                  <a:cubicBezTo>
                    <a:pt x="317" y="522"/>
                    <a:pt x="316" y="522"/>
                    <a:pt x="314" y="523"/>
                  </a:cubicBezTo>
                  <a:cubicBezTo>
                    <a:pt x="312" y="524"/>
                    <a:pt x="313" y="523"/>
                    <a:pt x="311" y="525"/>
                  </a:cubicBezTo>
                  <a:cubicBezTo>
                    <a:pt x="310" y="526"/>
                    <a:pt x="309" y="525"/>
                    <a:pt x="308" y="525"/>
                  </a:cubicBezTo>
                  <a:cubicBezTo>
                    <a:pt x="307" y="525"/>
                    <a:pt x="307" y="525"/>
                    <a:pt x="306" y="524"/>
                  </a:cubicBezTo>
                  <a:cubicBezTo>
                    <a:pt x="305" y="523"/>
                    <a:pt x="305" y="522"/>
                    <a:pt x="304" y="522"/>
                  </a:cubicBezTo>
                  <a:cubicBezTo>
                    <a:pt x="304" y="522"/>
                    <a:pt x="303" y="522"/>
                    <a:pt x="303" y="522"/>
                  </a:cubicBezTo>
                  <a:cubicBezTo>
                    <a:pt x="302" y="521"/>
                    <a:pt x="302" y="520"/>
                    <a:pt x="301" y="519"/>
                  </a:cubicBezTo>
                  <a:cubicBezTo>
                    <a:pt x="300" y="519"/>
                    <a:pt x="300" y="520"/>
                    <a:pt x="299" y="519"/>
                  </a:cubicBezTo>
                  <a:cubicBezTo>
                    <a:pt x="299" y="519"/>
                    <a:pt x="299" y="517"/>
                    <a:pt x="299" y="516"/>
                  </a:cubicBezTo>
                  <a:cubicBezTo>
                    <a:pt x="298" y="514"/>
                    <a:pt x="297" y="514"/>
                    <a:pt x="296" y="512"/>
                  </a:cubicBezTo>
                  <a:cubicBezTo>
                    <a:pt x="296" y="512"/>
                    <a:pt x="295" y="510"/>
                    <a:pt x="295" y="509"/>
                  </a:cubicBezTo>
                  <a:cubicBezTo>
                    <a:pt x="296" y="508"/>
                    <a:pt x="297" y="508"/>
                    <a:pt x="298" y="508"/>
                  </a:cubicBezTo>
                  <a:cubicBezTo>
                    <a:pt x="299" y="504"/>
                    <a:pt x="298" y="501"/>
                    <a:pt x="296" y="498"/>
                  </a:cubicBezTo>
                  <a:cubicBezTo>
                    <a:pt x="295" y="496"/>
                    <a:pt x="294" y="495"/>
                    <a:pt x="294" y="493"/>
                  </a:cubicBezTo>
                  <a:cubicBezTo>
                    <a:pt x="293" y="492"/>
                    <a:pt x="292" y="491"/>
                    <a:pt x="291" y="489"/>
                  </a:cubicBezTo>
                  <a:cubicBezTo>
                    <a:pt x="290" y="487"/>
                    <a:pt x="290" y="485"/>
                    <a:pt x="289" y="482"/>
                  </a:cubicBezTo>
                  <a:cubicBezTo>
                    <a:pt x="288" y="480"/>
                    <a:pt x="287" y="478"/>
                    <a:pt x="285" y="476"/>
                  </a:cubicBezTo>
                  <a:cubicBezTo>
                    <a:pt x="282" y="473"/>
                    <a:pt x="279" y="469"/>
                    <a:pt x="277" y="464"/>
                  </a:cubicBezTo>
                  <a:cubicBezTo>
                    <a:pt x="276" y="460"/>
                    <a:pt x="275" y="455"/>
                    <a:pt x="275" y="450"/>
                  </a:cubicBezTo>
                  <a:cubicBezTo>
                    <a:pt x="275" y="448"/>
                    <a:pt x="274" y="446"/>
                    <a:pt x="273" y="444"/>
                  </a:cubicBezTo>
                  <a:cubicBezTo>
                    <a:pt x="272" y="441"/>
                    <a:pt x="273" y="439"/>
                    <a:pt x="273" y="437"/>
                  </a:cubicBezTo>
                  <a:cubicBezTo>
                    <a:pt x="272" y="434"/>
                    <a:pt x="273" y="432"/>
                    <a:pt x="273" y="430"/>
                  </a:cubicBezTo>
                  <a:cubicBezTo>
                    <a:pt x="272" y="427"/>
                    <a:pt x="269" y="426"/>
                    <a:pt x="269" y="424"/>
                  </a:cubicBezTo>
                  <a:cubicBezTo>
                    <a:pt x="266" y="420"/>
                    <a:pt x="264" y="417"/>
                    <a:pt x="264" y="413"/>
                  </a:cubicBezTo>
                  <a:cubicBezTo>
                    <a:pt x="262" y="412"/>
                    <a:pt x="261" y="408"/>
                    <a:pt x="260" y="406"/>
                  </a:cubicBezTo>
                  <a:cubicBezTo>
                    <a:pt x="258" y="403"/>
                    <a:pt x="256" y="401"/>
                    <a:pt x="254" y="399"/>
                  </a:cubicBezTo>
                  <a:cubicBezTo>
                    <a:pt x="254" y="398"/>
                    <a:pt x="254" y="397"/>
                    <a:pt x="254" y="397"/>
                  </a:cubicBezTo>
                  <a:cubicBezTo>
                    <a:pt x="254" y="397"/>
                    <a:pt x="254" y="396"/>
                    <a:pt x="254" y="396"/>
                  </a:cubicBezTo>
                  <a:cubicBezTo>
                    <a:pt x="253" y="395"/>
                    <a:pt x="253" y="393"/>
                    <a:pt x="254" y="392"/>
                  </a:cubicBezTo>
                  <a:cubicBezTo>
                    <a:pt x="254" y="392"/>
                    <a:pt x="254" y="392"/>
                    <a:pt x="254" y="392"/>
                  </a:cubicBezTo>
                  <a:cubicBezTo>
                    <a:pt x="253" y="391"/>
                    <a:pt x="254" y="390"/>
                    <a:pt x="254" y="390"/>
                  </a:cubicBezTo>
                  <a:cubicBezTo>
                    <a:pt x="254" y="387"/>
                    <a:pt x="254" y="385"/>
                    <a:pt x="254" y="382"/>
                  </a:cubicBezTo>
                  <a:cubicBezTo>
                    <a:pt x="254" y="382"/>
                    <a:pt x="254" y="382"/>
                    <a:pt x="254" y="382"/>
                  </a:cubicBezTo>
                  <a:cubicBezTo>
                    <a:pt x="255" y="381"/>
                    <a:pt x="255" y="381"/>
                    <a:pt x="255" y="381"/>
                  </a:cubicBezTo>
                  <a:cubicBezTo>
                    <a:pt x="255" y="380"/>
                    <a:pt x="255" y="379"/>
                    <a:pt x="256" y="379"/>
                  </a:cubicBezTo>
                  <a:cubicBezTo>
                    <a:pt x="256" y="378"/>
                    <a:pt x="256" y="377"/>
                    <a:pt x="257" y="377"/>
                  </a:cubicBezTo>
                  <a:cubicBezTo>
                    <a:pt x="257" y="375"/>
                    <a:pt x="257" y="374"/>
                    <a:pt x="258" y="373"/>
                  </a:cubicBezTo>
                  <a:cubicBezTo>
                    <a:pt x="258" y="372"/>
                    <a:pt x="258" y="371"/>
                    <a:pt x="258" y="370"/>
                  </a:cubicBezTo>
                  <a:cubicBezTo>
                    <a:pt x="258" y="369"/>
                    <a:pt x="259" y="368"/>
                    <a:pt x="259" y="367"/>
                  </a:cubicBezTo>
                  <a:cubicBezTo>
                    <a:pt x="259" y="366"/>
                    <a:pt x="259" y="366"/>
                    <a:pt x="260" y="365"/>
                  </a:cubicBezTo>
                  <a:cubicBezTo>
                    <a:pt x="260" y="364"/>
                    <a:pt x="261" y="363"/>
                    <a:pt x="261" y="363"/>
                  </a:cubicBezTo>
                  <a:cubicBezTo>
                    <a:pt x="262" y="362"/>
                    <a:pt x="262" y="361"/>
                    <a:pt x="263" y="360"/>
                  </a:cubicBezTo>
                  <a:cubicBezTo>
                    <a:pt x="264" y="359"/>
                    <a:pt x="266" y="358"/>
                    <a:pt x="267" y="357"/>
                  </a:cubicBezTo>
                  <a:cubicBezTo>
                    <a:pt x="267" y="357"/>
                    <a:pt x="267" y="356"/>
                    <a:pt x="267" y="356"/>
                  </a:cubicBezTo>
                  <a:cubicBezTo>
                    <a:pt x="267" y="356"/>
                    <a:pt x="267" y="355"/>
                    <a:pt x="268" y="354"/>
                  </a:cubicBezTo>
                  <a:cubicBezTo>
                    <a:pt x="268" y="354"/>
                    <a:pt x="268" y="354"/>
                    <a:pt x="268" y="354"/>
                  </a:cubicBezTo>
                  <a:cubicBezTo>
                    <a:pt x="267" y="353"/>
                    <a:pt x="267" y="352"/>
                    <a:pt x="268" y="351"/>
                  </a:cubicBezTo>
                  <a:cubicBezTo>
                    <a:pt x="268" y="350"/>
                    <a:pt x="268" y="349"/>
                    <a:pt x="268" y="348"/>
                  </a:cubicBezTo>
                  <a:cubicBezTo>
                    <a:pt x="267" y="347"/>
                    <a:pt x="267" y="346"/>
                    <a:pt x="267" y="345"/>
                  </a:cubicBezTo>
                  <a:cubicBezTo>
                    <a:pt x="265" y="343"/>
                    <a:pt x="264" y="341"/>
                    <a:pt x="263" y="338"/>
                  </a:cubicBezTo>
                  <a:cubicBezTo>
                    <a:pt x="263" y="338"/>
                    <a:pt x="263" y="337"/>
                    <a:pt x="263" y="337"/>
                  </a:cubicBezTo>
                  <a:cubicBezTo>
                    <a:pt x="262" y="335"/>
                    <a:pt x="263" y="334"/>
                    <a:pt x="264" y="333"/>
                  </a:cubicBezTo>
                  <a:cubicBezTo>
                    <a:pt x="265" y="333"/>
                    <a:pt x="265" y="333"/>
                    <a:pt x="265" y="333"/>
                  </a:cubicBezTo>
                  <a:cubicBezTo>
                    <a:pt x="265" y="332"/>
                    <a:pt x="265" y="331"/>
                    <a:pt x="265" y="330"/>
                  </a:cubicBezTo>
                  <a:cubicBezTo>
                    <a:pt x="263" y="328"/>
                    <a:pt x="263" y="325"/>
                    <a:pt x="262" y="323"/>
                  </a:cubicBezTo>
                  <a:cubicBezTo>
                    <a:pt x="261" y="323"/>
                    <a:pt x="261" y="322"/>
                    <a:pt x="261" y="321"/>
                  </a:cubicBezTo>
                  <a:cubicBezTo>
                    <a:pt x="261" y="320"/>
                    <a:pt x="256" y="316"/>
                    <a:pt x="258" y="315"/>
                  </a:cubicBezTo>
                  <a:cubicBezTo>
                    <a:pt x="258" y="314"/>
                    <a:pt x="258" y="314"/>
                    <a:pt x="258" y="314"/>
                  </a:cubicBezTo>
                  <a:cubicBezTo>
                    <a:pt x="257" y="314"/>
                    <a:pt x="257" y="314"/>
                    <a:pt x="258" y="314"/>
                  </a:cubicBezTo>
                  <a:cubicBezTo>
                    <a:pt x="258" y="313"/>
                    <a:pt x="257" y="313"/>
                    <a:pt x="257" y="313"/>
                  </a:cubicBezTo>
                  <a:cubicBezTo>
                    <a:pt x="256" y="312"/>
                    <a:pt x="256" y="312"/>
                    <a:pt x="257" y="312"/>
                  </a:cubicBezTo>
                  <a:cubicBezTo>
                    <a:pt x="257" y="310"/>
                    <a:pt x="257" y="309"/>
                    <a:pt x="256" y="308"/>
                  </a:cubicBezTo>
                  <a:cubicBezTo>
                    <a:pt x="255" y="307"/>
                    <a:pt x="255" y="307"/>
                    <a:pt x="254" y="306"/>
                  </a:cubicBezTo>
                  <a:cubicBezTo>
                    <a:pt x="254" y="306"/>
                    <a:pt x="254" y="305"/>
                    <a:pt x="254" y="304"/>
                  </a:cubicBezTo>
                  <a:cubicBezTo>
                    <a:pt x="254" y="304"/>
                    <a:pt x="254" y="304"/>
                    <a:pt x="254" y="304"/>
                  </a:cubicBezTo>
                  <a:cubicBezTo>
                    <a:pt x="253" y="303"/>
                    <a:pt x="253" y="303"/>
                    <a:pt x="252" y="302"/>
                  </a:cubicBezTo>
                  <a:cubicBezTo>
                    <a:pt x="251" y="301"/>
                    <a:pt x="250" y="301"/>
                    <a:pt x="250" y="300"/>
                  </a:cubicBezTo>
                  <a:cubicBezTo>
                    <a:pt x="248" y="297"/>
                    <a:pt x="244" y="294"/>
                    <a:pt x="242" y="292"/>
                  </a:cubicBezTo>
                  <a:cubicBezTo>
                    <a:pt x="239" y="289"/>
                    <a:pt x="236" y="285"/>
                    <a:pt x="235" y="281"/>
                  </a:cubicBezTo>
                  <a:cubicBezTo>
                    <a:pt x="236" y="281"/>
                    <a:pt x="237" y="281"/>
                    <a:pt x="237" y="281"/>
                  </a:cubicBezTo>
                  <a:cubicBezTo>
                    <a:pt x="237" y="279"/>
                    <a:pt x="236" y="281"/>
                    <a:pt x="236" y="279"/>
                  </a:cubicBezTo>
                  <a:cubicBezTo>
                    <a:pt x="235" y="279"/>
                    <a:pt x="237" y="277"/>
                    <a:pt x="237" y="276"/>
                  </a:cubicBezTo>
                  <a:cubicBezTo>
                    <a:pt x="237" y="276"/>
                    <a:pt x="237" y="273"/>
                    <a:pt x="238" y="272"/>
                  </a:cubicBezTo>
                  <a:cubicBezTo>
                    <a:pt x="239" y="271"/>
                    <a:pt x="239" y="273"/>
                    <a:pt x="240" y="272"/>
                  </a:cubicBezTo>
                  <a:cubicBezTo>
                    <a:pt x="239" y="271"/>
                    <a:pt x="237" y="270"/>
                    <a:pt x="238" y="269"/>
                  </a:cubicBezTo>
                  <a:cubicBezTo>
                    <a:pt x="238" y="269"/>
                    <a:pt x="239" y="269"/>
                    <a:pt x="239" y="269"/>
                  </a:cubicBezTo>
                  <a:cubicBezTo>
                    <a:pt x="240" y="268"/>
                    <a:pt x="239" y="267"/>
                    <a:pt x="239" y="266"/>
                  </a:cubicBezTo>
                  <a:cubicBezTo>
                    <a:pt x="239" y="266"/>
                    <a:pt x="239" y="266"/>
                    <a:pt x="239" y="266"/>
                  </a:cubicBezTo>
                  <a:cubicBezTo>
                    <a:pt x="237" y="266"/>
                    <a:pt x="238" y="264"/>
                    <a:pt x="239" y="263"/>
                  </a:cubicBezTo>
                  <a:cubicBezTo>
                    <a:pt x="240" y="261"/>
                    <a:pt x="241" y="260"/>
                    <a:pt x="241" y="258"/>
                  </a:cubicBezTo>
                  <a:cubicBezTo>
                    <a:pt x="241" y="257"/>
                    <a:pt x="240" y="257"/>
                    <a:pt x="241" y="257"/>
                  </a:cubicBezTo>
                  <a:cubicBezTo>
                    <a:pt x="241" y="255"/>
                    <a:pt x="242" y="254"/>
                    <a:pt x="242" y="252"/>
                  </a:cubicBezTo>
                  <a:cubicBezTo>
                    <a:pt x="241" y="251"/>
                    <a:pt x="240" y="248"/>
                    <a:pt x="240" y="247"/>
                  </a:cubicBezTo>
                  <a:cubicBezTo>
                    <a:pt x="239" y="247"/>
                    <a:pt x="240" y="247"/>
                    <a:pt x="239" y="246"/>
                  </a:cubicBezTo>
                  <a:cubicBezTo>
                    <a:pt x="239" y="246"/>
                    <a:pt x="238" y="247"/>
                    <a:pt x="237" y="247"/>
                  </a:cubicBezTo>
                  <a:cubicBezTo>
                    <a:pt x="237" y="247"/>
                    <a:pt x="236" y="246"/>
                    <a:pt x="235" y="245"/>
                  </a:cubicBezTo>
                  <a:cubicBezTo>
                    <a:pt x="235" y="245"/>
                    <a:pt x="235" y="243"/>
                    <a:pt x="235" y="243"/>
                  </a:cubicBezTo>
                  <a:cubicBezTo>
                    <a:pt x="234" y="242"/>
                    <a:pt x="232" y="243"/>
                    <a:pt x="232" y="241"/>
                  </a:cubicBezTo>
                  <a:cubicBezTo>
                    <a:pt x="231" y="242"/>
                    <a:pt x="231" y="240"/>
                    <a:pt x="230" y="241"/>
                  </a:cubicBezTo>
                  <a:cubicBezTo>
                    <a:pt x="230" y="243"/>
                    <a:pt x="226" y="243"/>
                    <a:pt x="225" y="243"/>
                  </a:cubicBezTo>
                  <a:cubicBezTo>
                    <a:pt x="224" y="243"/>
                    <a:pt x="223" y="243"/>
                    <a:pt x="223" y="243"/>
                  </a:cubicBezTo>
                  <a:cubicBezTo>
                    <a:pt x="221" y="243"/>
                    <a:pt x="220" y="244"/>
                    <a:pt x="218" y="244"/>
                  </a:cubicBezTo>
                  <a:cubicBezTo>
                    <a:pt x="218" y="244"/>
                    <a:pt x="217" y="244"/>
                    <a:pt x="217" y="244"/>
                  </a:cubicBezTo>
                  <a:cubicBezTo>
                    <a:pt x="216" y="243"/>
                    <a:pt x="217" y="243"/>
                    <a:pt x="216" y="243"/>
                  </a:cubicBezTo>
                  <a:cubicBezTo>
                    <a:pt x="216" y="243"/>
                    <a:pt x="216" y="244"/>
                    <a:pt x="216" y="244"/>
                  </a:cubicBezTo>
                  <a:cubicBezTo>
                    <a:pt x="215" y="243"/>
                    <a:pt x="216" y="242"/>
                    <a:pt x="216" y="241"/>
                  </a:cubicBezTo>
                  <a:cubicBezTo>
                    <a:pt x="215" y="241"/>
                    <a:pt x="215" y="242"/>
                    <a:pt x="214" y="243"/>
                  </a:cubicBezTo>
                  <a:cubicBezTo>
                    <a:pt x="213" y="245"/>
                    <a:pt x="209" y="238"/>
                    <a:pt x="211" y="237"/>
                  </a:cubicBezTo>
                  <a:cubicBezTo>
                    <a:pt x="212" y="237"/>
                    <a:pt x="213" y="237"/>
                    <a:pt x="214" y="237"/>
                  </a:cubicBezTo>
                  <a:cubicBezTo>
                    <a:pt x="212" y="236"/>
                    <a:pt x="211" y="237"/>
                    <a:pt x="210" y="236"/>
                  </a:cubicBezTo>
                  <a:cubicBezTo>
                    <a:pt x="209" y="236"/>
                    <a:pt x="209" y="234"/>
                    <a:pt x="209" y="234"/>
                  </a:cubicBezTo>
                  <a:cubicBezTo>
                    <a:pt x="208" y="233"/>
                    <a:pt x="208" y="232"/>
                    <a:pt x="207" y="232"/>
                  </a:cubicBezTo>
                  <a:cubicBezTo>
                    <a:pt x="205" y="231"/>
                    <a:pt x="204" y="230"/>
                    <a:pt x="202" y="230"/>
                  </a:cubicBezTo>
                  <a:cubicBezTo>
                    <a:pt x="201" y="229"/>
                    <a:pt x="200" y="230"/>
                    <a:pt x="199" y="230"/>
                  </a:cubicBezTo>
                  <a:cubicBezTo>
                    <a:pt x="198" y="229"/>
                    <a:pt x="198" y="228"/>
                    <a:pt x="197" y="228"/>
                  </a:cubicBezTo>
                  <a:cubicBezTo>
                    <a:pt x="197" y="230"/>
                    <a:pt x="189" y="230"/>
                    <a:pt x="188" y="230"/>
                  </a:cubicBezTo>
                  <a:cubicBezTo>
                    <a:pt x="187" y="231"/>
                    <a:pt x="186" y="231"/>
                    <a:pt x="186" y="230"/>
                  </a:cubicBezTo>
                  <a:cubicBezTo>
                    <a:pt x="185" y="231"/>
                    <a:pt x="183" y="231"/>
                    <a:pt x="182" y="232"/>
                  </a:cubicBezTo>
                  <a:cubicBezTo>
                    <a:pt x="182" y="232"/>
                    <a:pt x="181" y="232"/>
                    <a:pt x="180" y="232"/>
                  </a:cubicBezTo>
                  <a:cubicBezTo>
                    <a:pt x="180" y="233"/>
                    <a:pt x="180" y="234"/>
                    <a:pt x="179" y="234"/>
                  </a:cubicBezTo>
                  <a:cubicBezTo>
                    <a:pt x="178" y="234"/>
                    <a:pt x="177" y="234"/>
                    <a:pt x="175" y="234"/>
                  </a:cubicBezTo>
                  <a:cubicBezTo>
                    <a:pt x="173" y="235"/>
                    <a:pt x="172" y="236"/>
                    <a:pt x="170" y="237"/>
                  </a:cubicBezTo>
                  <a:cubicBezTo>
                    <a:pt x="169" y="238"/>
                    <a:pt x="167" y="238"/>
                    <a:pt x="166" y="238"/>
                  </a:cubicBezTo>
                  <a:cubicBezTo>
                    <a:pt x="166" y="239"/>
                    <a:pt x="162" y="240"/>
                    <a:pt x="161" y="240"/>
                  </a:cubicBezTo>
                  <a:cubicBezTo>
                    <a:pt x="160" y="241"/>
                    <a:pt x="158" y="240"/>
                    <a:pt x="157" y="239"/>
                  </a:cubicBezTo>
                  <a:cubicBezTo>
                    <a:pt x="157" y="239"/>
                    <a:pt x="157" y="239"/>
                    <a:pt x="157" y="239"/>
                  </a:cubicBezTo>
                  <a:cubicBezTo>
                    <a:pt x="156" y="239"/>
                    <a:pt x="155" y="239"/>
                    <a:pt x="154" y="239"/>
                  </a:cubicBezTo>
                  <a:cubicBezTo>
                    <a:pt x="153" y="239"/>
                    <a:pt x="153" y="239"/>
                    <a:pt x="152" y="238"/>
                  </a:cubicBezTo>
                  <a:cubicBezTo>
                    <a:pt x="150" y="239"/>
                    <a:pt x="145" y="236"/>
                    <a:pt x="143" y="238"/>
                  </a:cubicBezTo>
                  <a:cubicBezTo>
                    <a:pt x="143" y="238"/>
                    <a:pt x="135" y="239"/>
                    <a:pt x="134" y="240"/>
                  </a:cubicBezTo>
                  <a:cubicBezTo>
                    <a:pt x="130" y="241"/>
                    <a:pt x="127" y="243"/>
                    <a:pt x="124" y="243"/>
                  </a:cubicBezTo>
                  <a:cubicBezTo>
                    <a:pt x="123" y="243"/>
                    <a:pt x="123" y="243"/>
                    <a:pt x="123" y="244"/>
                  </a:cubicBezTo>
                  <a:cubicBezTo>
                    <a:pt x="123" y="244"/>
                    <a:pt x="123" y="243"/>
                    <a:pt x="123" y="243"/>
                  </a:cubicBezTo>
                  <a:cubicBezTo>
                    <a:pt x="114" y="241"/>
                    <a:pt x="110" y="236"/>
                    <a:pt x="103" y="231"/>
                  </a:cubicBezTo>
                  <a:cubicBezTo>
                    <a:pt x="101" y="232"/>
                    <a:pt x="101" y="230"/>
                    <a:pt x="100" y="229"/>
                  </a:cubicBezTo>
                  <a:cubicBezTo>
                    <a:pt x="98" y="228"/>
                    <a:pt x="97" y="227"/>
                    <a:pt x="96" y="226"/>
                  </a:cubicBezTo>
                  <a:cubicBezTo>
                    <a:pt x="96" y="226"/>
                    <a:pt x="96" y="226"/>
                    <a:pt x="96" y="226"/>
                  </a:cubicBezTo>
                  <a:cubicBezTo>
                    <a:pt x="94" y="225"/>
                    <a:pt x="91" y="224"/>
                    <a:pt x="90" y="223"/>
                  </a:cubicBezTo>
                  <a:cubicBezTo>
                    <a:pt x="89" y="222"/>
                    <a:pt x="91" y="222"/>
                    <a:pt x="89" y="222"/>
                  </a:cubicBezTo>
                  <a:cubicBezTo>
                    <a:pt x="89" y="221"/>
                    <a:pt x="87" y="221"/>
                    <a:pt x="87" y="220"/>
                  </a:cubicBezTo>
                  <a:cubicBezTo>
                    <a:pt x="86" y="219"/>
                    <a:pt x="87" y="218"/>
                    <a:pt x="86" y="218"/>
                  </a:cubicBezTo>
                  <a:cubicBezTo>
                    <a:pt x="85" y="217"/>
                    <a:pt x="85" y="218"/>
                    <a:pt x="84" y="216"/>
                  </a:cubicBezTo>
                  <a:cubicBezTo>
                    <a:pt x="84" y="215"/>
                    <a:pt x="84" y="213"/>
                    <a:pt x="84" y="212"/>
                  </a:cubicBezTo>
                  <a:cubicBezTo>
                    <a:pt x="83" y="212"/>
                    <a:pt x="83" y="211"/>
                    <a:pt x="84" y="211"/>
                  </a:cubicBezTo>
                  <a:cubicBezTo>
                    <a:pt x="84" y="209"/>
                    <a:pt x="80" y="206"/>
                    <a:pt x="78" y="204"/>
                  </a:cubicBezTo>
                  <a:cubicBezTo>
                    <a:pt x="76" y="203"/>
                    <a:pt x="75" y="201"/>
                    <a:pt x="73" y="199"/>
                  </a:cubicBezTo>
                  <a:cubicBezTo>
                    <a:pt x="73" y="199"/>
                    <a:pt x="72" y="200"/>
                    <a:pt x="72" y="199"/>
                  </a:cubicBezTo>
                  <a:cubicBezTo>
                    <a:pt x="71" y="197"/>
                    <a:pt x="69" y="197"/>
                    <a:pt x="69" y="195"/>
                  </a:cubicBezTo>
                  <a:cubicBezTo>
                    <a:pt x="69" y="195"/>
                    <a:pt x="70" y="194"/>
                    <a:pt x="70" y="194"/>
                  </a:cubicBezTo>
                  <a:cubicBezTo>
                    <a:pt x="70" y="194"/>
                    <a:pt x="69" y="193"/>
                    <a:pt x="69" y="193"/>
                  </a:cubicBezTo>
                  <a:cubicBezTo>
                    <a:pt x="69" y="193"/>
                    <a:pt x="69" y="192"/>
                    <a:pt x="69" y="192"/>
                  </a:cubicBezTo>
                  <a:cubicBezTo>
                    <a:pt x="69" y="191"/>
                    <a:pt x="68" y="193"/>
                    <a:pt x="67" y="193"/>
                  </a:cubicBezTo>
                  <a:cubicBezTo>
                    <a:pt x="66" y="193"/>
                    <a:pt x="65" y="192"/>
                    <a:pt x="65" y="191"/>
                  </a:cubicBezTo>
                  <a:cubicBezTo>
                    <a:pt x="64" y="191"/>
                    <a:pt x="64" y="190"/>
                    <a:pt x="64" y="190"/>
                  </a:cubicBezTo>
                  <a:cubicBezTo>
                    <a:pt x="63" y="189"/>
                    <a:pt x="62" y="190"/>
                    <a:pt x="61" y="189"/>
                  </a:cubicBezTo>
                  <a:cubicBezTo>
                    <a:pt x="61" y="189"/>
                    <a:pt x="60" y="189"/>
                    <a:pt x="61" y="188"/>
                  </a:cubicBezTo>
                  <a:cubicBezTo>
                    <a:pt x="61" y="187"/>
                    <a:pt x="61" y="185"/>
                    <a:pt x="60" y="184"/>
                  </a:cubicBezTo>
                  <a:cubicBezTo>
                    <a:pt x="59" y="183"/>
                    <a:pt x="60" y="183"/>
                    <a:pt x="61" y="183"/>
                  </a:cubicBezTo>
                  <a:cubicBezTo>
                    <a:pt x="60" y="182"/>
                    <a:pt x="61" y="181"/>
                    <a:pt x="61" y="180"/>
                  </a:cubicBezTo>
                  <a:cubicBezTo>
                    <a:pt x="61" y="180"/>
                    <a:pt x="61" y="180"/>
                    <a:pt x="62" y="180"/>
                  </a:cubicBezTo>
                  <a:cubicBezTo>
                    <a:pt x="60" y="179"/>
                    <a:pt x="60" y="177"/>
                    <a:pt x="60" y="176"/>
                  </a:cubicBezTo>
                  <a:cubicBezTo>
                    <a:pt x="59" y="174"/>
                    <a:pt x="58" y="173"/>
                    <a:pt x="56" y="172"/>
                  </a:cubicBezTo>
                  <a:cubicBezTo>
                    <a:pt x="57" y="171"/>
                    <a:pt x="58" y="170"/>
                    <a:pt x="59" y="170"/>
                  </a:cubicBezTo>
                  <a:cubicBezTo>
                    <a:pt x="60" y="167"/>
                    <a:pt x="62" y="166"/>
                    <a:pt x="62" y="163"/>
                  </a:cubicBezTo>
                  <a:cubicBezTo>
                    <a:pt x="62" y="163"/>
                    <a:pt x="62" y="162"/>
                    <a:pt x="62" y="162"/>
                  </a:cubicBezTo>
                  <a:cubicBezTo>
                    <a:pt x="62" y="161"/>
                    <a:pt x="62" y="161"/>
                    <a:pt x="62" y="161"/>
                  </a:cubicBezTo>
                  <a:cubicBezTo>
                    <a:pt x="62" y="160"/>
                    <a:pt x="63" y="159"/>
                    <a:pt x="63" y="158"/>
                  </a:cubicBezTo>
                  <a:cubicBezTo>
                    <a:pt x="63" y="157"/>
                    <a:pt x="64" y="155"/>
                    <a:pt x="64" y="154"/>
                  </a:cubicBezTo>
                  <a:cubicBezTo>
                    <a:pt x="64" y="154"/>
                    <a:pt x="64" y="153"/>
                    <a:pt x="65" y="153"/>
                  </a:cubicBezTo>
                  <a:cubicBezTo>
                    <a:pt x="66" y="150"/>
                    <a:pt x="65" y="147"/>
                    <a:pt x="65" y="144"/>
                  </a:cubicBezTo>
                  <a:cubicBezTo>
                    <a:pt x="64" y="142"/>
                    <a:pt x="62" y="141"/>
                    <a:pt x="63" y="139"/>
                  </a:cubicBezTo>
                  <a:cubicBezTo>
                    <a:pt x="62" y="138"/>
                    <a:pt x="62" y="138"/>
                    <a:pt x="63" y="138"/>
                  </a:cubicBezTo>
                  <a:cubicBezTo>
                    <a:pt x="65" y="135"/>
                    <a:pt x="64" y="133"/>
                    <a:pt x="62" y="130"/>
                  </a:cubicBezTo>
                  <a:cubicBezTo>
                    <a:pt x="62" y="130"/>
                    <a:pt x="59" y="127"/>
                    <a:pt x="59" y="127"/>
                  </a:cubicBezTo>
                  <a:cubicBezTo>
                    <a:pt x="58" y="127"/>
                    <a:pt x="59" y="128"/>
                    <a:pt x="58" y="129"/>
                  </a:cubicBezTo>
                  <a:cubicBezTo>
                    <a:pt x="58" y="127"/>
                    <a:pt x="58" y="126"/>
                    <a:pt x="59" y="125"/>
                  </a:cubicBezTo>
                  <a:cubicBezTo>
                    <a:pt x="58" y="123"/>
                    <a:pt x="59" y="120"/>
                    <a:pt x="60" y="119"/>
                  </a:cubicBezTo>
                  <a:cubicBezTo>
                    <a:pt x="61" y="118"/>
                    <a:pt x="62" y="118"/>
                    <a:pt x="63" y="117"/>
                  </a:cubicBezTo>
                  <a:cubicBezTo>
                    <a:pt x="63" y="116"/>
                    <a:pt x="63" y="115"/>
                    <a:pt x="63" y="115"/>
                  </a:cubicBezTo>
                  <a:cubicBezTo>
                    <a:pt x="64" y="112"/>
                    <a:pt x="66" y="108"/>
                    <a:pt x="68" y="106"/>
                  </a:cubicBezTo>
                  <a:cubicBezTo>
                    <a:pt x="69" y="104"/>
                    <a:pt x="72" y="102"/>
                    <a:pt x="73" y="100"/>
                  </a:cubicBezTo>
                  <a:cubicBezTo>
                    <a:pt x="74" y="98"/>
                    <a:pt x="74" y="95"/>
                    <a:pt x="75" y="92"/>
                  </a:cubicBezTo>
                  <a:cubicBezTo>
                    <a:pt x="76" y="89"/>
                    <a:pt x="76" y="89"/>
                    <a:pt x="78" y="87"/>
                  </a:cubicBezTo>
                  <a:cubicBezTo>
                    <a:pt x="81" y="86"/>
                    <a:pt x="82" y="85"/>
                    <a:pt x="83" y="82"/>
                  </a:cubicBezTo>
                  <a:cubicBezTo>
                    <a:pt x="83" y="82"/>
                    <a:pt x="84" y="77"/>
                    <a:pt x="84" y="77"/>
                  </a:cubicBezTo>
                  <a:cubicBezTo>
                    <a:pt x="86" y="75"/>
                    <a:pt x="88" y="75"/>
                    <a:pt x="89" y="75"/>
                  </a:cubicBezTo>
                  <a:cubicBezTo>
                    <a:pt x="92" y="74"/>
                    <a:pt x="94" y="73"/>
                    <a:pt x="97" y="72"/>
                  </a:cubicBezTo>
                  <a:cubicBezTo>
                    <a:pt x="98" y="70"/>
                    <a:pt x="101" y="69"/>
                    <a:pt x="103" y="67"/>
                  </a:cubicBezTo>
                  <a:cubicBezTo>
                    <a:pt x="105" y="65"/>
                    <a:pt x="107" y="61"/>
                    <a:pt x="109" y="59"/>
                  </a:cubicBezTo>
                  <a:cubicBezTo>
                    <a:pt x="109" y="56"/>
                    <a:pt x="107" y="53"/>
                    <a:pt x="108" y="50"/>
                  </a:cubicBezTo>
                  <a:cubicBezTo>
                    <a:pt x="108" y="49"/>
                    <a:pt x="108" y="48"/>
                    <a:pt x="109" y="46"/>
                  </a:cubicBezTo>
                  <a:cubicBezTo>
                    <a:pt x="109" y="45"/>
                    <a:pt x="110" y="44"/>
                    <a:pt x="111" y="43"/>
                  </a:cubicBezTo>
                  <a:cubicBezTo>
                    <a:pt x="112" y="41"/>
                    <a:pt x="111" y="40"/>
                    <a:pt x="113" y="38"/>
                  </a:cubicBezTo>
                  <a:cubicBezTo>
                    <a:pt x="115" y="36"/>
                    <a:pt x="116" y="34"/>
                    <a:pt x="118" y="33"/>
                  </a:cubicBezTo>
                  <a:cubicBezTo>
                    <a:pt x="120" y="30"/>
                    <a:pt x="125" y="30"/>
                    <a:pt x="128" y="28"/>
                  </a:cubicBezTo>
                  <a:cubicBezTo>
                    <a:pt x="130" y="25"/>
                    <a:pt x="132" y="20"/>
                    <a:pt x="133" y="17"/>
                  </a:cubicBezTo>
                  <a:cubicBezTo>
                    <a:pt x="133" y="15"/>
                    <a:pt x="135" y="11"/>
                    <a:pt x="138" y="12"/>
                  </a:cubicBezTo>
                  <a:cubicBezTo>
                    <a:pt x="138" y="12"/>
                    <a:pt x="138" y="14"/>
                    <a:pt x="139" y="15"/>
                  </a:cubicBezTo>
                  <a:cubicBezTo>
                    <a:pt x="140" y="16"/>
                    <a:pt x="141" y="16"/>
                    <a:pt x="142" y="18"/>
                  </a:cubicBezTo>
                  <a:cubicBezTo>
                    <a:pt x="143" y="18"/>
                    <a:pt x="144" y="18"/>
                    <a:pt x="146" y="18"/>
                  </a:cubicBezTo>
                  <a:cubicBezTo>
                    <a:pt x="148" y="18"/>
                    <a:pt x="149" y="18"/>
                    <a:pt x="151" y="18"/>
                  </a:cubicBezTo>
                  <a:cubicBezTo>
                    <a:pt x="151" y="18"/>
                    <a:pt x="152" y="18"/>
                    <a:pt x="152" y="18"/>
                  </a:cubicBezTo>
                  <a:cubicBezTo>
                    <a:pt x="153" y="18"/>
                    <a:pt x="153" y="17"/>
                    <a:pt x="154" y="16"/>
                  </a:cubicBezTo>
                  <a:cubicBezTo>
                    <a:pt x="154" y="17"/>
                    <a:pt x="154" y="18"/>
                    <a:pt x="155" y="19"/>
                  </a:cubicBezTo>
                  <a:cubicBezTo>
                    <a:pt x="156" y="19"/>
                    <a:pt x="158" y="18"/>
                    <a:pt x="159" y="19"/>
                  </a:cubicBezTo>
                  <a:cubicBezTo>
                    <a:pt x="159" y="19"/>
                    <a:pt x="159" y="19"/>
                    <a:pt x="160" y="19"/>
                  </a:cubicBezTo>
                  <a:cubicBezTo>
                    <a:pt x="164" y="19"/>
                    <a:pt x="165" y="15"/>
                    <a:pt x="168" y="14"/>
                  </a:cubicBezTo>
                  <a:cubicBezTo>
                    <a:pt x="168" y="13"/>
                    <a:pt x="169" y="14"/>
                    <a:pt x="170" y="13"/>
                  </a:cubicBezTo>
                  <a:cubicBezTo>
                    <a:pt x="170" y="13"/>
                    <a:pt x="171" y="13"/>
                    <a:pt x="171" y="12"/>
                  </a:cubicBezTo>
                  <a:cubicBezTo>
                    <a:pt x="171" y="12"/>
                    <a:pt x="171" y="12"/>
                    <a:pt x="172" y="12"/>
                  </a:cubicBezTo>
                  <a:cubicBezTo>
                    <a:pt x="173" y="12"/>
                    <a:pt x="173" y="13"/>
                    <a:pt x="174" y="13"/>
                  </a:cubicBezTo>
                  <a:cubicBezTo>
                    <a:pt x="175" y="13"/>
                    <a:pt x="176" y="10"/>
                    <a:pt x="177" y="10"/>
                  </a:cubicBezTo>
                  <a:cubicBezTo>
                    <a:pt x="178" y="9"/>
                    <a:pt x="179" y="8"/>
                    <a:pt x="181" y="7"/>
                  </a:cubicBezTo>
                  <a:cubicBezTo>
                    <a:pt x="184" y="6"/>
                    <a:pt x="189" y="6"/>
                    <a:pt x="193" y="6"/>
                  </a:cubicBezTo>
                  <a:cubicBezTo>
                    <a:pt x="194" y="4"/>
                    <a:pt x="197" y="4"/>
                    <a:pt x="199" y="4"/>
                  </a:cubicBezTo>
                  <a:cubicBezTo>
                    <a:pt x="201" y="4"/>
                    <a:pt x="204" y="3"/>
                    <a:pt x="206" y="4"/>
                  </a:cubicBezTo>
                  <a:cubicBezTo>
                    <a:pt x="207" y="4"/>
                    <a:pt x="208" y="5"/>
                    <a:pt x="209" y="6"/>
                  </a:cubicBezTo>
                  <a:cubicBezTo>
                    <a:pt x="211" y="6"/>
                    <a:pt x="213" y="4"/>
                    <a:pt x="215" y="4"/>
                  </a:cubicBezTo>
                  <a:cubicBezTo>
                    <a:pt x="215" y="4"/>
                    <a:pt x="217" y="2"/>
                    <a:pt x="217" y="2"/>
                  </a:cubicBezTo>
                  <a:cubicBezTo>
                    <a:pt x="218" y="2"/>
                    <a:pt x="219" y="3"/>
                    <a:pt x="220" y="3"/>
                  </a:cubicBezTo>
                  <a:cubicBezTo>
                    <a:pt x="220" y="3"/>
                    <a:pt x="220" y="3"/>
                    <a:pt x="221" y="4"/>
                  </a:cubicBezTo>
                  <a:cubicBezTo>
                    <a:pt x="223" y="3"/>
                    <a:pt x="224" y="2"/>
                    <a:pt x="226" y="3"/>
                  </a:cubicBezTo>
                  <a:cubicBezTo>
                    <a:pt x="228" y="4"/>
                    <a:pt x="230" y="4"/>
                    <a:pt x="232" y="4"/>
                  </a:cubicBezTo>
                  <a:cubicBezTo>
                    <a:pt x="232" y="3"/>
                    <a:pt x="232" y="3"/>
                    <a:pt x="232" y="3"/>
                  </a:cubicBezTo>
                  <a:cubicBezTo>
                    <a:pt x="233" y="3"/>
                    <a:pt x="233" y="3"/>
                    <a:pt x="233" y="3"/>
                  </a:cubicBezTo>
                  <a:cubicBezTo>
                    <a:pt x="235" y="2"/>
                    <a:pt x="237" y="0"/>
                    <a:pt x="240" y="0"/>
                  </a:cubicBezTo>
                  <a:cubicBezTo>
                    <a:pt x="240" y="0"/>
                    <a:pt x="242" y="0"/>
                    <a:pt x="243" y="1"/>
                  </a:cubicBezTo>
                  <a:cubicBezTo>
                    <a:pt x="243" y="1"/>
                    <a:pt x="243" y="2"/>
                    <a:pt x="243" y="2"/>
                  </a:cubicBezTo>
                  <a:cubicBezTo>
                    <a:pt x="244" y="3"/>
                    <a:pt x="244" y="4"/>
                    <a:pt x="244" y="5"/>
                  </a:cubicBezTo>
                  <a:cubicBezTo>
                    <a:pt x="245" y="5"/>
                    <a:pt x="248" y="2"/>
                    <a:pt x="248" y="2"/>
                  </a:cubicBezTo>
                  <a:cubicBezTo>
                    <a:pt x="251" y="2"/>
                    <a:pt x="249" y="5"/>
                    <a:pt x="248" y="6"/>
                  </a:cubicBezTo>
                  <a:cubicBezTo>
                    <a:pt x="247" y="7"/>
                    <a:pt x="245" y="8"/>
                    <a:pt x="245" y="10"/>
                  </a:cubicBezTo>
                  <a:cubicBezTo>
                    <a:pt x="245" y="12"/>
                    <a:pt x="247" y="13"/>
                    <a:pt x="249" y="15"/>
                  </a:cubicBezTo>
                  <a:cubicBezTo>
                    <a:pt x="248" y="17"/>
                    <a:pt x="249" y="18"/>
                    <a:pt x="248" y="21"/>
                  </a:cubicBezTo>
                  <a:cubicBezTo>
                    <a:pt x="247" y="22"/>
                    <a:pt x="246" y="23"/>
                    <a:pt x="245" y="24"/>
                  </a:cubicBezTo>
                  <a:cubicBezTo>
                    <a:pt x="243" y="26"/>
                    <a:pt x="241" y="27"/>
                    <a:pt x="243" y="29"/>
                  </a:cubicBezTo>
                  <a:cubicBezTo>
                    <a:pt x="244" y="30"/>
                    <a:pt x="246" y="30"/>
                    <a:pt x="247" y="30"/>
                  </a:cubicBezTo>
                  <a:cubicBezTo>
                    <a:pt x="247" y="30"/>
                    <a:pt x="249" y="27"/>
                    <a:pt x="249" y="30"/>
                  </a:cubicBezTo>
                  <a:cubicBezTo>
                    <a:pt x="248" y="30"/>
                    <a:pt x="245" y="31"/>
                    <a:pt x="248" y="32"/>
                  </a:cubicBezTo>
                  <a:cubicBezTo>
                    <a:pt x="248" y="32"/>
                    <a:pt x="249" y="31"/>
                    <a:pt x="249" y="31"/>
                  </a:cubicBezTo>
                  <a:cubicBezTo>
                    <a:pt x="250" y="31"/>
                    <a:pt x="249" y="32"/>
                    <a:pt x="250" y="33"/>
                  </a:cubicBezTo>
                  <a:cubicBezTo>
                    <a:pt x="251" y="34"/>
                    <a:pt x="250" y="34"/>
                    <a:pt x="252" y="34"/>
                  </a:cubicBezTo>
                  <a:cubicBezTo>
                    <a:pt x="254" y="35"/>
                    <a:pt x="256" y="36"/>
                    <a:pt x="257" y="37"/>
                  </a:cubicBezTo>
                  <a:cubicBezTo>
                    <a:pt x="259" y="38"/>
                    <a:pt x="261" y="37"/>
                    <a:pt x="262" y="37"/>
                  </a:cubicBezTo>
                  <a:cubicBezTo>
                    <a:pt x="264" y="37"/>
                    <a:pt x="267" y="37"/>
                    <a:pt x="268" y="37"/>
                  </a:cubicBezTo>
                  <a:cubicBezTo>
                    <a:pt x="270" y="38"/>
                    <a:pt x="272" y="39"/>
                    <a:pt x="273" y="40"/>
                  </a:cubicBezTo>
                  <a:cubicBezTo>
                    <a:pt x="275" y="41"/>
                    <a:pt x="277" y="40"/>
                    <a:pt x="278" y="41"/>
                  </a:cubicBezTo>
                  <a:cubicBezTo>
                    <a:pt x="279" y="43"/>
                    <a:pt x="278" y="45"/>
                    <a:pt x="279" y="46"/>
                  </a:cubicBezTo>
                  <a:cubicBezTo>
                    <a:pt x="281" y="51"/>
                    <a:pt x="285" y="50"/>
                    <a:pt x="289" y="50"/>
                  </a:cubicBezTo>
                  <a:cubicBezTo>
                    <a:pt x="293" y="51"/>
                    <a:pt x="296" y="53"/>
                    <a:pt x="300" y="56"/>
                  </a:cubicBezTo>
                  <a:cubicBezTo>
                    <a:pt x="303" y="58"/>
                    <a:pt x="306" y="58"/>
                    <a:pt x="309" y="55"/>
                  </a:cubicBezTo>
                  <a:cubicBezTo>
                    <a:pt x="310" y="54"/>
                    <a:pt x="311" y="52"/>
                    <a:pt x="311" y="51"/>
                  </a:cubicBezTo>
                  <a:cubicBezTo>
                    <a:pt x="311" y="49"/>
                    <a:pt x="309" y="47"/>
                    <a:pt x="309" y="46"/>
                  </a:cubicBezTo>
                  <a:cubicBezTo>
                    <a:pt x="309" y="43"/>
                    <a:pt x="312" y="42"/>
                    <a:pt x="313" y="40"/>
                  </a:cubicBezTo>
                  <a:cubicBezTo>
                    <a:pt x="315" y="39"/>
                    <a:pt x="317" y="38"/>
                    <a:pt x="320" y="37"/>
                  </a:cubicBezTo>
                  <a:cubicBezTo>
                    <a:pt x="323" y="37"/>
                    <a:pt x="323" y="37"/>
                    <a:pt x="326" y="37"/>
                  </a:cubicBezTo>
                  <a:cubicBezTo>
                    <a:pt x="327" y="37"/>
                    <a:pt x="327" y="37"/>
                    <a:pt x="328" y="38"/>
                  </a:cubicBezTo>
                  <a:cubicBezTo>
                    <a:pt x="329" y="38"/>
                    <a:pt x="330" y="38"/>
                    <a:pt x="331" y="40"/>
                  </a:cubicBezTo>
                  <a:cubicBezTo>
                    <a:pt x="331" y="41"/>
                    <a:pt x="331" y="41"/>
                    <a:pt x="331" y="42"/>
                  </a:cubicBezTo>
                  <a:cubicBezTo>
                    <a:pt x="332" y="43"/>
                    <a:pt x="333" y="42"/>
                    <a:pt x="334" y="42"/>
                  </a:cubicBezTo>
                  <a:cubicBezTo>
                    <a:pt x="337" y="43"/>
                    <a:pt x="338" y="44"/>
                    <a:pt x="341" y="44"/>
                  </a:cubicBezTo>
                  <a:cubicBezTo>
                    <a:pt x="343" y="44"/>
                    <a:pt x="344" y="44"/>
                    <a:pt x="344" y="46"/>
                  </a:cubicBezTo>
                  <a:cubicBezTo>
                    <a:pt x="344" y="46"/>
                    <a:pt x="345" y="46"/>
                    <a:pt x="345" y="46"/>
                  </a:cubicBezTo>
                  <a:cubicBezTo>
                    <a:pt x="346" y="48"/>
                    <a:pt x="346" y="48"/>
                    <a:pt x="347" y="48"/>
                  </a:cubicBezTo>
                  <a:cubicBezTo>
                    <a:pt x="349" y="47"/>
                    <a:pt x="350" y="47"/>
                    <a:pt x="352" y="47"/>
                  </a:cubicBezTo>
                  <a:cubicBezTo>
                    <a:pt x="355" y="48"/>
                    <a:pt x="358" y="48"/>
                    <a:pt x="360" y="49"/>
                  </a:cubicBezTo>
                  <a:cubicBezTo>
                    <a:pt x="362" y="50"/>
                    <a:pt x="365" y="51"/>
                    <a:pt x="367" y="51"/>
                  </a:cubicBezTo>
                  <a:cubicBezTo>
                    <a:pt x="368" y="52"/>
                    <a:pt x="370" y="53"/>
                    <a:pt x="371" y="53"/>
                  </a:cubicBezTo>
                  <a:cubicBezTo>
                    <a:pt x="372" y="53"/>
                    <a:pt x="374" y="52"/>
                    <a:pt x="375" y="51"/>
                  </a:cubicBezTo>
                  <a:cubicBezTo>
                    <a:pt x="376" y="51"/>
                    <a:pt x="376" y="50"/>
                    <a:pt x="377" y="50"/>
                  </a:cubicBezTo>
                  <a:cubicBezTo>
                    <a:pt x="379" y="49"/>
                    <a:pt x="380" y="49"/>
                    <a:pt x="382" y="49"/>
                  </a:cubicBezTo>
                  <a:cubicBezTo>
                    <a:pt x="384" y="48"/>
                    <a:pt x="384" y="47"/>
                    <a:pt x="385" y="47"/>
                  </a:cubicBezTo>
                  <a:cubicBezTo>
                    <a:pt x="386" y="47"/>
                    <a:pt x="386" y="48"/>
                    <a:pt x="387" y="48"/>
                  </a:cubicBezTo>
                  <a:cubicBezTo>
                    <a:pt x="388" y="48"/>
                    <a:pt x="388" y="48"/>
                    <a:pt x="389" y="48"/>
                  </a:cubicBezTo>
                  <a:cubicBezTo>
                    <a:pt x="391" y="48"/>
                    <a:pt x="391" y="48"/>
                    <a:pt x="393" y="50"/>
                  </a:cubicBezTo>
                  <a:cubicBezTo>
                    <a:pt x="394" y="50"/>
                    <a:pt x="394" y="50"/>
                    <a:pt x="395" y="51"/>
                  </a:cubicBezTo>
                  <a:cubicBezTo>
                    <a:pt x="397" y="53"/>
                    <a:pt x="399" y="51"/>
                    <a:pt x="401" y="50"/>
                  </a:cubicBezTo>
                  <a:cubicBezTo>
                    <a:pt x="402" y="50"/>
                    <a:pt x="402" y="51"/>
                    <a:pt x="403" y="50"/>
                  </a:cubicBezTo>
                  <a:cubicBezTo>
                    <a:pt x="404" y="50"/>
                    <a:pt x="405" y="49"/>
                    <a:pt x="406" y="49"/>
                  </a:cubicBezTo>
                  <a:cubicBezTo>
                    <a:pt x="407" y="52"/>
                    <a:pt x="410" y="61"/>
                    <a:pt x="411" y="64"/>
                  </a:cubicBezTo>
                  <a:cubicBezTo>
                    <a:pt x="411" y="64"/>
                    <a:pt x="411" y="64"/>
                    <a:pt x="411" y="64"/>
                  </a:cubicBezTo>
                  <a:cubicBezTo>
                    <a:pt x="410" y="65"/>
                    <a:pt x="409" y="67"/>
                    <a:pt x="409" y="69"/>
                  </a:cubicBezTo>
                  <a:cubicBezTo>
                    <a:pt x="408" y="71"/>
                    <a:pt x="408" y="73"/>
                    <a:pt x="408" y="75"/>
                  </a:cubicBezTo>
                  <a:cubicBezTo>
                    <a:pt x="408" y="75"/>
                    <a:pt x="408" y="76"/>
                    <a:pt x="407" y="76"/>
                  </a:cubicBezTo>
                  <a:cubicBezTo>
                    <a:pt x="405" y="78"/>
                    <a:pt x="402" y="74"/>
                    <a:pt x="401" y="72"/>
                  </a:cubicBezTo>
                  <a:cubicBezTo>
                    <a:pt x="399" y="70"/>
                    <a:pt x="400" y="70"/>
                    <a:pt x="399" y="68"/>
                  </a:cubicBezTo>
                  <a:cubicBezTo>
                    <a:pt x="399" y="67"/>
                    <a:pt x="397" y="66"/>
                    <a:pt x="397" y="65"/>
                  </a:cubicBezTo>
                  <a:cubicBezTo>
                    <a:pt x="396" y="64"/>
                    <a:pt x="396" y="59"/>
                    <a:pt x="394" y="61"/>
                  </a:cubicBezTo>
                  <a:cubicBezTo>
                    <a:pt x="393" y="62"/>
                    <a:pt x="395" y="64"/>
                    <a:pt x="395" y="65"/>
                  </a:cubicBezTo>
                  <a:cubicBezTo>
                    <a:pt x="396" y="67"/>
                    <a:pt x="396" y="68"/>
                    <a:pt x="397" y="70"/>
                  </a:cubicBezTo>
                  <a:cubicBezTo>
                    <a:pt x="398" y="73"/>
                    <a:pt x="401" y="75"/>
                    <a:pt x="402" y="78"/>
                  </a:cubicBezTo>
                  <a:cubicBezTo>
                    <a:pt x="403" y="81"/>
                    <a:pt x="404" y="84"/>
                    <a:pt x="406" y="87"/>
                  </a:cubicBezTo>
                  <a:cubicBezTo>
                    <a:pt x="407" y="91"/>
                    <a:pt x="409" y="94"/>
                    <a:pt x="411" y="97"/>
                  </a:cubicBezTo>
                  <a:cubicBezTo>
                    <a:pt x="412" y="100"/>
                    <a:pt x="413" y="104"/>
                    <a:pt x="417" y="106"/>
                  </a:cubicBezTo>
                  <a:cubicBezTo>
                    <a:pt x="414" y="107"/>
                    <a:pt x="415" y="109"/>
                    <a:pt x="416" y="111"/>
                  </a:cubicBezTo>
                  <a:cubicBezTo>
                    <a:pt x="416" y="112"/>
                    <a:pt x="416" y="113"/>
                    <a:pt x="417" y="114"/>
                  </a:cubicBezTo>
                  <a:cubicBezTo>
                    <a:pt x="417" y="115"/>
                    <a:pt x="418" y="114"/>
                    <a:pt x="419" y="115"/>
                  </a:cubicBezTo>
                  <a:cubicBezTo>
                    <a:pt x="420" y="115"/>
                    <a:pt x="420" y="116"/>
                    <a:pt x="421" y="117"/>
                  </a:cubicBezTo>
                  <a:cubicBezTo>
                    <a:pt x="422" y="118"/>
                    <a:pt x="423" y="118"/>
                    <a:pt x="424" y="119"/>
                  </a:cubicBezTo>
                  <a:cubicBezTo>
                    <a:pt x="425" y="120"/>
                    <a:pt x="424" y="122"/>
                    <a:pt x="425" y="124"/>
                  </a:cubicBezTo>
                  <a:cubicBezTo>
                    <a:pt x="426" y="125"/>
                    <a:pt x="426" y="125"/>
                    <a:pt x="426" y="126"/>
                  </a:cubicBezTo>
                  <a:cubicBezTo>
                    <a:pt x="427" y="127"/>
                    <a:pt x="426" y="129"/>
                    <a:pt x="427" y="130"/>
                  </a:cubicBezTo>
                  <a:cubicBezTo>
                    <a:pt x="427" y="133"/>
                    <a:pt x="427" y="136"/>
                    <a:pt x="427" y="139"/>
                  </a:cubicBezTo>
                  <a:cubicBezTo>
                    <a:pt x="428" y="141"/>
                    <a:pt x="428" y="143"/>
                    <a:pt x="430" y="144"/>
                  </a:cubicBezTo>
                  <a:cubicBezTo>
                    <a:pt x="431" y="145"/>
                    <a:pt x="431" y="145"/>
                    <a:pt x="432" y="146"/>
                  </a:cubicBezTo>
                  <a:cubicBezTo>
                    <a:pt x="433" y="147"/>
                    <a:pt x="434" y="148"/>
                    <a:pt x="435" y="149"/>
                  </a:cubicBezTo>
                  <a:cubicBezTo>
                    <a:pt x="437" y="151"/>
                    <a:pt x="438" y="153"/>
                    <a:pt x="439" y="156"/>
                  </a:cubicBezTo>
                  <a:cubicBezTo>
                    <a:pt x="440" y="159"/>
                    <a:pt x="440" y="163"/>
                    <a:pt x="441" y="165"/>
                  </a:cubicBezTo>
                  <a:cubicBezTo>
                    <a:pt x="441" y="166"/>
                    <a:pt x="443" y="167"/>
                    <a:pt x="443" y="168"/>
                  </a:cubicBezTo>
                  <a:cubicBezTo>
                    <a:pt x="445" y="169"/>
                    <a:pt x="444" y="169"/>
                    <a:pt x="445" y="169"/>
                  </a:cubicBezTo>
                  <a:cubicBezTo>
                    <a:pt x="445" y="168"/>
                    <a:pt x="444" y="167"/>
                    <a:pt x="446" y="168"/>
                  </a:cubicBezTo>
                  <a:cubicBezTo>
                    <a:pt x="446" y="168"/>
                    <a:pt x="447" y="170"/>
                    <a:pt x="447" y="171"/>
                  </a:cubicBezTo>
                  <a:cubicBezTo>
                    <a:pt x="449" y="170"/>
                    <a:pt x="451" y="172"/>
                    <a:pt x="453" y="173"/>
                  </a:cubicBezTo>
                  <a:cubicBezTo>
                    <a:pt x="455" y="174"/>
                    <a:pt x="455" y="175"/>
                    <a:pt x="457" y="177"/>
                  </a:cubicBezTo>
                  <a:cubicBezTo>
                    <a:pt x="458" y="178"/>
                    <a:pt x="459" y="178"/>
                    <a:pt x="460" y="179"/>
                  </a:cubicBezTo>
                  <a:cubicBezTo>
                    <a:pt x="460" y="180"/>
                    <a:pt x="461" y="181"/>
                    <a:pt x="461" y="181"/>
                  </a:cubicBezTo>
                  <a:cubicBezTo>
                    <a:pt x="463" y="183"/>
                    <a:pt x="465" y="185"/>
                    <a:pt x="466" y="186"/>
                  </a:cubicBezTo>
                  <a:cubicBezTo>
                    <a:pt x="468" y="187"/>
                    <a:pt x="469" y="189"/>
                    <a:pt x="468" y="191"/>
                  </a:cubicBezTo>
                  <a:cubicBezTo>
                    <a:pt x="467" y="192"/>
                    <a:pt x="464" y="193"/>
                    <a:pt x="464" y="194"/>
                  </a:cubicBezTo>
                  <a:cubicBezTo>
                    <a:pt x="465" y="195"/>
                    <a:pt x="467" y="194"/>
                    <a:pt x="467" y="195"/>
                  </a:cubicBezTo>
                  <a:cubicBezTo>
                    <a:pt x="470" y="196"/>
                    <a:pt x="471" y="199"/>
                    <a:pt x="472" y="201"/>
                  </a:cubicBezTo>
                  <a:cubicBezTo>
                    <a:pt x="475" y="203"/>
                    <a:pt x="477" y="203"/>
                    <a:pt x="480" y="202"/>
                  </a:cubicBezTo>
                  <a:cubicBezTo>
                    <a:pt x="482" y="202"/>
                    <a:pt x="483" y="200"/>
                    <a:pt x="484" y="200"/>
                  </a:cubicBezTo>
                  <a:cubicBezTo>
                    <a:pt x="485" y="199"/>
                    <a:pt x="486" y="200"/>
                    <a:pt x="488" y="200"/>
                  </a:cubicBezTo>
                  <a:cubicBezTo>
                    <a:pt x="491" y="201"/>
                    <a:pt x="493" y="198"/>
                    <a:pt x="496" y="197"/>
                  </a:cubicBezTo>
                  <a:cubicBezTo>
                    <a:pt x="497" y="197"/>
                    <a:pt x="499" y="197"/>
                    <a:pt x="501" y="197"/>
                  </a:cubicBezTo>
                  <a:cubicBezTo>
                    <a:pt x="502" y="197"/>
                    <a:pt x="503" y="196"/>
                    <a:pt x="504" y="196"/>
                  </a:cubicBezTo>
                  <a:cubicBezTo>
                    <a:pt x="506" y="196"/>
                    <a:pt x="507" y="197"/>
                    <a:pt x="508" y="196"/>
                  </a:cubicBezTo>
                  <a:cubicBezTo>
                    <a:pt x="510" y="196"/>
                    <a:pt x="511" y="195"/>
                    <a:pt x="512" y="195"/>
                  </a:cubicBezTo>
                  <a:cubicBezTo>
                    <a:pt x="513" y="195"/>
                    <a:pt x="515" y="195"/>
                    <a:pt x="516" y="194"/>
                  </a:cubicBezTo>
                  <a:cubicBezTo>
                    <a:pt x="517" y="193"/>
                    <a:pt x="517" y="192"/>
                    <a:pt x="518" y="191"/>
                  </a:cubicBezTo>
                  <a:cubicBezTo>
                    <a:pt x="521" y="191"/>
                    <a:pt x="522" y="193"/>
                    <a:pt x="521" y="195"/>
                  </a:cubicBezTo>
                  <a:cubicBezTo>
                    <a:pt x="520" y="197"/>
                    <a:pt x="522" y="193"/>
                    <a:pt x="521" y="195"/>
                  </a:cubicBezTo>
                  <a:close/>
                  <a:moveTo>
                    <a:pt x="87" y="222"/>
                  </a:moveTo>
                  <a:cubicBezTo>
                    <a:pt x="88" y="223"/>
                    <a:pt x="88" y="223"/>
                    <a:pt x="88" y="221"/>
                  </a:cubicBezTo>
                  <a:cubicBezTo>
                    <a:pt x="88" y="222"/>
                    <a:pt x="87" y="221"/>
                    <a:pt x="87" y="222"/>
                  </a:cubicBezTo>
                  <a:close/>
                  <a:moveTo>
                    <a:pt x="219" y="271"/>
                  </a:moveTo>
                  <a:cubicBezTo>
                    <a:pt x="217" y="271"/>
                    <a:pt x="218" y="274"/>
                    <a:pt x="220" y="271"/>
                  </a:cubicBezTo>
                  <a:cubicBezTo>
                    <a:pt x="220" y="271"/>
                    <a:pt x="220" y="271"/>
                    <a:pt x="219" y="271"/>
                  </a:cubicBezTo>
                  <a:close/>
                  <a:moveTo>
                    <a:pt x="565" y="412"/>
                  </a:moveTo>
                  <a:cubicBezTo>
                    <a:pt x="564" y="412"/>
                    <a:pt x="563" y="415"/>
                    <a:pt x="564" y="416"/>
                  </a:cubicBezTo>
                  <a:cubicBezTo>
                    <a:pt x="565" y="416"/>
                    <a:pt x="567" y="413"/>
                    <a:pt x="565" y="412"/>
                  </a:cubicBezTo>
                  <a:close/>
                  <a:moveTo>
                    <a:pt x="515" y="372"/>
                  </a:moveTo>
                  <a:cubicBezTo>
                    <a:pt x="515" y="369"/>
                    <a:pt x="514" y="366"/>
                    <a:pt x="513" y="363"/>
                  </a:cubicBezTo>
                  <a:cubicBezTo>
                    <a:pt x="513" y="362"/>
                    <a:pt x="512" y="362"/>
                    <a:pt x="512" y="361"/>
                  </a:cubicBezTo>
                  <a:cubicBezTo>
                    <a:pt x="510" y="362"/>
                    <a:pt x="510" y="355"/>
                    <a:pt x="508" y="356"/>
                  </a:cubicBezTo>
                  <a:cubicBezTo>
                    <a:pt x="508" y="355"/>
                    <a:pt x="506" y="359"/>
                    <a:pt x="506" y="358"/>
                  </a:cubicBezTo>
                  <a:cubicBezTo>
                    <a:pt x="505" y="359"/>
                    <a:pt x="506" y="363"/>
                    <a:pt x="506" y="365"/>
                  </a:cubicBezTo>
                  <a:cubicBezTo>
                    <a:pt x="504" y="365"/>
                    <a:pt x="503" y="365"/>
                    <a:pt x="502" y="366"/>
                  </a:cubicBezTo>
                  <a:cubicBezTo>
                    <a:pt x="502" y="366"/>
                    <a:pt x="502" y="367"/>
                    <a:pt x="502" y="367"/>
                  </a:cubicBezTo>
                  <a:cubicBezTo>
                    <a:pt x="501" y="368"/>
                    <a:pt x="501" y="367"/>
                    <a:pt x="501" y="367"/>
                  </a:cubicBezTo>
                  <a:cubicBezTo>
                    <a:pt x="500" y="367"/>
                    <a:pt x="500" y="365"/>
                    <a:pt x="499" y="367"/>
                  </a:cubicBezTo>
                  <a:cubicBezTo>
                    <a:pt x="498" y="368"/>
                    <a:pt x="500" y="370"/>
                    <a:pt x="500" y="371"/>
                  </a:cubicBezTo>
                  <a:cubicBezTo>
                    <a:pt x="497" y="371"/>
                    <a:pt x="499" y="375"/>
                    <a:pt x="496" y="377"/>
                  </a:cubicBezTo>
                  <a:cubicBezTo>
                    <a:pt x="496" y="376"/>
                    <a:pt x="497" y="375"/>
                    <a:pt x="496" y="374"/>
                  </a:cubicBezTo>
                  <a:cubicBezTo>
                    <a:pt x="496" y="376"/>
                    <a:pt x="494" y="376"/>
                    <a:pt x="494" y="378"/>
                  </a:cubicBezTo>
                  <a:cubicBezTo>
                    <a:pt x="492" y="378"/>
                    <a:pt x="491" y="379"/>
                    <a:pt x="489" y="380"/>
                  </a:cubicBezTo>
                  <a:cubicBezTo>
                    <a:pt x="488" y="381"/>
                    <a:pt x="489" y="382"/>
                    <a:pt x="488" y="382"/>
                  </a:cubicBezTo>
                  <a:cubicBezTo>
                    <a:pt x="488" y="381"/>
                    <a:pt x="485" y="382"/>
                    <a:pt x="484" y="383"/>
                  </a:cubicBezTo>
                  <a:cubicBezTo>
                    <a:pt x="484" y="383"/>
                    <a:pt x="483" y="384"/>
                    <a:pt x="482" y="384"/>
                  </a:cubicBezTo>
                  <a:cubicBezTo>
                    <a:pt x="482" y="384"/>
                    <a:pt x="481" y="383"/>
                    <a:pt x="481" y="383"/>
                  </a:cubicBezTo>
                  <a:cubicBezTo>
                    <a:pt x="480" y="383"/>
                    <a:pt x="480" y="385"/>
                    <a:pt x="479" y="385"/>
                  </a:cubicBezTo>
                  <a:cubicBezTo>
                    <a:pt x="478" y="386"/>
                    <a:pt x="476" y="384"/>
                    <a:pt x="476" y="385"/>
                  </a:cubicBezTo>
                  <a:cubicBezTo>
                    <a:pt x="475" y="386"/>
                    <a:pt x="475" y="389"/>
                    <a:pt x="475" y="390"/>
                  </a:cubicBezTo>
                  <a:cubicBezTo>
                    <a:pt x="474" y="392"/>
                    <a:pt x="472" y="393"/>
                    <a:pt x="473" y="395"/>
                  </a:cubicBezTo>
                  <a:cubicBezTo>
                    <a:pt x="473" y="397"/>
                    <a:pt x="473" y="400"/>
                    <a:pt x="474" y="402"/>
                  </a:cubicBezTo>
                  <a:cubicBezTo>
                    <a:pt x="474" y="403"/>
                    <a:pt x="474" y="406"/>
                    <a:pt x="476" y="407"/>
                  </a:cubicBezTo>
                  <a:cubicBezTo>
                    <a:pt x="475" y="408"/>
                    <a:pt x="476" y="409"/>
                    <a:pt x="476" y="410"/>
                  </a:cubicBezTo>
                  <a:cubicBezTo>
                    <a:pt x="476" y="412"/>
                    <a:pt x="475" y="413"/>
                    <a:pt x="475" y="414"/>
                  </a:cubicBezTo>
                  <a:cubicBezTo>
                    <a:pt x="474" y="416"/>
                    <a:pt x="472" y="418"/>
                    <a:pt x="472" y="420"/>
                  </a:cubicBezTo>
                  <a:cubicBezTo>
                    <a:pt x="469" y="421"/>
                    <a:pt x="469" y="423"/>
                    <a:pt x="468" y="425"/>
                  </a:cubicBezTo>
                  <a:cubicBezTo>
                    <a:pt x="468" y="425"/>
                    <a:pt x="468" y="426"/>
                    <a:pt x="468" y="427"/>
                  </a:cubicBezTo>
                  <a:cubicBezTo>
                    <a:pt x="468" y="429"/>
                    <a:pt x="468" y="431"/>
                    <a:pt x="469" y="433"/>
                  </a:cubicBezTo>
                  <a:cubicBezTo>
                    <a:pt x="470" y="435"/>
                    <a:pt x="472" y="437"/>
                    <a:pt x="471" y="438"/>
                  </a:cubicBezTo>
                  <a:cubicBezTo>
                    <a:pt x="470" y="443"/>
                    <a:pt x="471" y="446"/>
                    <a:pt x="474" y="449"/>
                  </a:cubicBezTo>
                  <a:cubicBezTo>
                    <a:pt x="475" y="451"/>
                    <a:pt x="476" y="450"/>
                    <a:pt x="478" y="451"/>
                  </a:cubicBezTo>
                  <a:cubicBezTo>
                    <a:pt x="480" y="452"/>
                    <a:pt x="480" y="454"/>
                    <a:pt x="483" y="453"/>
                  </a:cubicBezTo>
                  <a:cubicBezTo>
                    <a:pt x="484" y="453"/>
                    <a:pt x="486" y="451"/>
                    <a:pt x="487" y="450"/>
                  </a:cubicBezTo>
                  <a:cubicBezTo>
                    <a:pt x="489" y="450"/>
                    <a:pt x="491" y="450"/>
                    <a:pt x="493" y="449"/>
                  </a:cubicBezTo>
                  <a:cubicBezTo>
                    <a:pt x="494" y="447"/>
                    <a:pt x="495" y="446"/>
                    <a:pt x="495" y="444"/>
                  </a:cubicBezTo>
                  <a:cubicBezTo>
                    <a:pt x="496" y="442"/>
                    <a:pt x="497" y="440"/>
                    <a:pt x="497" y="437"/>
                  </a:cubicBezTo>
                  <a:cubicBezTo>
                    <a:pt x="499" y="436"/>
                    <a:pt x="499" y="431"/>
                    <a:pt x="499" y="429"/>
                  </a:cubicBezTo>
                  <a:cubicBezTo>
                    <a:pt x="501" y="426"/>
                    <a:pt x="502" y="422"/>
                    <a:pt x="503" y="419"/>
                  </a:cubicBezTo>
                  <a:cubicBezTo>
                    <a:pt x="503" y="416"/>
                    <a:pt x="504" y="415"/>
                    <a:pt x="505" y="413"/>
                  </a:cubicBezTo>
                  <a:cubicBezTo>
                    <a:pt x="506" y="411"/>
                    <a:pt x="506" y="408"/>
                    <a:pt x="507" y="406"/>
                  </a:cubicBezTo>
                  <a:cubicBezTo>
                    <a:pt x="508" y="404"/>
                    <a:pt x="509" y="401"/>
                    <a:pt x="509" y="399"/>
                  </a:cubicBezTo>
                  <a:cubicBezTo>
                    <a:pt x="509" y="398"/>
                    <a:pt x="510" y="396"/>
                    <a:pt x="510" y="395"/>
                  </a:cubicBezTo>
                  <a:cubicBezTo>
                    <a:pt x="510" y="394"/>
                    <a:pt x="510" y="393"/>
                    <a:pt x="510" y="392"/>
                  </a:cubicBezTo>
                  <a:cubicBezTo>
                    <a:pt x="510" y="390"/>
                    <a:pt x="512" y="389"/>
                    <a:pt x="512" y="387"/>
                  </a:cubicBezTo>
                  <a:cubicBezTo>
                    <a:pt x="512" y="385"/>
                    <a:pt x="510" y="380"/>
                    <a:pt x="512" y="379"/>
                  </a:cubicBezTo>
                  <a:cubicBezTo>
                    <a:pt x="514" y="379"/>
                    <a:pt x="512" y="384"/>
                    <a:pt x="515" y="382"/>
                  </a:cubicBezTo>
                  <a:cubicBezTo>
                    <a:pt x="519" y="380"/>
                    <a:pt x="514" y="375"/>
                    <a:pt x="515" y="372"/>
                  </a:cubicBezTo>
                  <a:close/>
                  <a:moveTo>
                    <a:pt x="65" y="197"/>
                  </a:moveTo>
                  <a:cubicBezTo>
                    <a:pt x="64" y="197"/>
                    <a:pt x="66" y="198"/>
                    <a:pt x="66" y="198"/>
                  </a:cubicBezTo>
                  <a:cubicBezTo>
                    <a:pt x="66" y="198"/>
                    <a:pt x="67" y="197"/>
                    <a:pt x="65" y="197"/>
                  </a:cubicBezTo>
                  <a:close/>
                  <a:moveTo>
                    <a:pt x="447" y="166"/>
                  </a:moveTo>
                  <a:cubicBezTo>
                    <a:pt x="447" y="166"/>
                    <a:pt x="447" y="166"/>
                    <a:pt x="447" y="166"/>
                  </a:cubicBezTo>
                  <a:cubicBezTo>
                    <a:pt x="445" y="164"/>
                    <a:pt x="445" y="166"/>
                    <a:pt x="447" y="166"/>
                  </a:cubicBezTo>
                  <a:close/>
                  <a:moveTo>
                    <a:pt x="234" y="248"/>
                  </a:moveTo>
                  <a:cubicBezTo>
                    <a:pt x="233" y="248"/>
                    <a:pt x="231" y="250"/>
                    <a:pt x="232" y="251"/>
                  </a:cubicBezTo>
                  <a:cubicBezTo>
                    <a:pt x="233" y="253"/>
                    <a:pt x="234" y="249"/>
                    <a:pt x="235" y="249"/>
                  </a:cubicBezTo>
                  <a:cubicBezTo>
                    <a:pt x="235" y="248"/>
                    <a:pt x="234" y="248"/>
                    <a:pt x="234" y="248"/>
                  </a:cubicBezTo>
                  <a:close/>
                  <a:moveTo>
                    <a:pt x="469" y="355"/>
                  </a:moveTo>
                  <a:cubicBezTo>
                    <a:pt x="469" y="354"/>
                    <a:pt x="468" y="353"/>
                    <a:pt x="468" y="352"/>
                  </a:cubicBezTo>
                  <a:cubicBezTo>
                    <a:pt x="468" y="352"/>
                    <a:pt x="467" y="356"/>
                    <a:pt x="469" y="355"/>
                  </a:cubicBezTo>
                  <a:close/>
                  <a:moveTo>
                    <a:pt x="481" y="361"/>
                  </a:moveTo>
                  <a:cubicBezTo>
                    <a:pt x="481" y="361"/>
                    <a:pt x="480" y="361"/>
                    <a:pt x="481" y="362"/>
                  </a:cubicBezTo>
                  <a:cubicBezTo>
                    <a:pt x="481" y="362"/>
                    <a:pt x="481" y="362"/>
                    <a:pt x="481" y="361"/>
                  </a:cubicBezTo>
                  <a:close/>
                  <a:moveTo>
                    <a:pt x="476" y="357"/>
                  </a:moveTo>
                  <a:cubicBezTo>
                    <a:pt x="476" y="357"/>
                    <a:pt x="476" y="356"/>
                    <a:pt x="476" y="356"/>
                  </a:cubicBezTo>
                  <a:cubicBezTo>
                    <a:pt x="474" y="356"/>
                    <a:pt x="476" y="358"/>
                    <a:pt x="476" y="357"/>
                  </a:cubicBezTo>
                  <a:close/>
                  <a:moveTo>
                    <a:pt x="19" y="162"/>
                  </a:moveTo>
                  <a:cubicBezTo>
                    <a:pt x="18" y="162"/>
                    <a:pt x="20" y="165"/>
                    <a:pt x="20" y="163"/>
                  </a:cubicBezTo>
                  <a:cubicBezTo>
                    <a:pt x="20" y="162"/>
                    <a:pt x="20" y="162"/>
                    <a:pt x="19" y="162"/>
                  </a:cubicBezTo>
                  <a:close/>
                  <a:moveTo>
                    <a:pt x="13" y="169"/>
                  </a:moveTo>
                  <a:cubicBezTo>
                    <a:pt x="11" y="168"/>
                    <a:pt x="14" y="173"/>
                    <a:pt x="14" y="170"/>
                  </a:cubicBezTo>
                  <a:cubicBezTo>
                    <a:pt x="14" y="169"/>
                    <a:pt x="14" y="169"/>
                    <a:pt x="13" y="169"/>
                  </a:cubicBezTo>
                  <a:close/>
                  <a:moveTo>
                    <a:pt x="4" y="155"/>
                  </a:moveTo>
                  <a:cubicBezTo>
                    <a:pt x="0" y="157"/>
                    <a:pt x="4" y="157"/>
                    <a:pt x="4" y="156"/>
                  </a:cubicBezTo>
                  <a:cubicBezTo>
                    <a:pt x="4" y="155"/>
                    <a:pt x="4" y="155"/>
                    <a:pt x="4" y="155"/>
                  </a:cubicBezTo>
                  <a:close/>
                  <a:moveTo>
                    <a:pt x="9" y="171"/>
                  </a:moveTo>
                  <a:cubicBezTo>
                    <a:pt x="8" y="171"/>
                    <a:pt x="8" y="171"/>
                    <a:pt x="8" y="171"/>
                  </a:cubicBezTo>
                  <a:cubicBezTo>
                    <a:pt x="9" y="172"/>
                    <a:pt x="10" y="171"/>
                    <a:pt x="9" y="171"/>
                  </a:cubicBezTo>
                  <a:close/>
                  <a:moveTo>
                    <a:pt x="4" y="157"/>
                  </a:moveTo>
                  <a:cubicBezTo>
                    <a:pt x="4" y="157"/>
                    <a:pt x="4" y="158"/>
                    <a:pt x="4" y="158"/>
                  </a:cubicBezTo>
                  <a:cubicBezTo>
                    <a:pt x="5" y="158"/>
                    <a:pt x="5" y="157"/>
                    <a:pt x="4" y="15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endParaRPr lang="ru-RU" sz="7198"/>
            </a:p>
          </p:txBody>
        </p:sp>
        <p:sp>
          <p:nvSpPr>
            <p:cNvPr id="9" name="New_Zeland">
              <a:extLst>
                <a:ext uri="{FF2B5EF4-FFF2-40B4-BE49-F238E27FC236}">
                  <a16:creationId xmlns:a16="http://schemas.microsoft.com/office/drawing/2014/main" id="{23DB7ED3-EC27-06EC-0C78-58018E6D2D7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0378193" y="11425636"/>
              <a:ext cx="949079" cy="1063347"/>
            </a:xfrm>
            <a:custGeom>
              <a:avLst/>
              <a:gdLst>
                <a:gd name="T0" fmla="*/ 43151 w 121"/>
                <a:gd name="T1" fmla="*/ 453026 h 135"/>
                <a:gd name="T2" fmla="*/ 35306 w 121"/>
                <a:gd name="T3" fmla="*/ 449087 h 135"/>
                <a:gd name="T4" fmla="*/ 43151 w 121"/>
                <a:gd name="T5" fmla="*/ 460905 h 135"/>
                <a:gd name="T6" fmla="*/ 58843 w 121"/>
                <a:gd name="T7" fmla="*/ 437268 h 135"/>
                <a:gd name="T8" fmla="*/ 35306 w 121"/>
                <a:gd name="T9" fmla="*/ 527874 h 135"/>
                <a:gd name="T10" fmla="*/ 11769 w 121"/>
                <a:gd name="T11" fmla="*/ 382117 h 135"/>
                <a:gd name="T12" fmla="*/ 7846 w 121"/>
                <a:gd name="T13" fmla="*/ 401814 h 135"/>
                <a:gd name="T14" fmla="*/ 211833 w 121"/>
                <a:gd name="T15" fmla="*/ 228483 h 135"/>
                <a:gd name="T16" fmla="*/ 211833 w 121"/>
                <a:gd name="T17" fmla="*/ 224543 h 135"/>
                <a:gd name="T18" fmla="*/ 207910 w 121"/>
                <a:gd name="T19" fmla="*/ 224543 h 135"/>
                <a:gd name="T20" fmla="*/ 203987 w 121"/>
                <a:gd name="T21" fmla="*/ 220604 h 135"/>
                <a:gd name="T22" fmla="*/ 184373 w 121"/>
                <a:gd name="T23" fmla="*/ 228483 h 135"/>
                <a:gd name="T24" fmla="*/ 176528 w 121"/>
                <a:gd name="T25" fmla="*/ 200907 h 135"/>
                <a:gd name="T26" fmla="*/ 156913 w 121"/>
                <a:gd name="T27" fmla="*/ 224543 h 135"/>
                <a:gd name="T28" fmla="*/ 133376 w 121"/>
                <a:gd name="T29" fmla="*/ 271816 h 135"/>
                <a:gd name="T30" fmla="*/ 101994 w 121"/>
                <a:gd name="T31" fmla="*/ 307270 h 135"/>
                <a:gd name="T32" fmla="*/ 70611 w 121"/>
                <a:gd name="T33" fmla="*/ 330906 h 135"/>
                <a:gd name="T34" fmla="*/ 39228 w 121"/>
                <a:gd name="T35" fmla="*/ 358481 h 135"/>
                <a:gd name="T36" fmla="*/ 27460 w 121"/>
                <a:gd name="T37" fmla="*/ 370299 h 135"/>
                <a:gd name="T38" fmla="*/ 19614 w 121"/>
                <a:gd name="T39" fmla="*/ 382117 h 135"/>
                <a:gd name="T40" fmla="*/ 7846 w 121"/>
                <a:gd name="T41" fmla="*/ 389996 h 135"/>
                <a:gd name="T42" fmla="*/ 7846 w 121"/>
                <a:gd name="T43" fmla="*/ 397875 h 135"/>
                <a:gd name="T44" fmla="*/ 7846 w 121"/>
                <a:gd name="T45" fmla="*/ 409693 h 135"/>
                <a:gd name="T46" fmla="*/ 27460 w 121"/>
                <a:gd name="T47" fmla="*/ 421511 h 135"/>
                <a:gd name="T48" fmla="*/ 50997 w 121"/>
                <a:gd name="T49" fmla="*/ 433329 h 135"/>
                <a:gd name="T50" fmla="*/ 66688 w 121"/>
                <a:gd name="T51" fmla="*/ 437268 h 135"/>
                <a:gd name="T52" fmla="*/ 94148 w 121"/>
                <a:gd name="T53" fmla="*/ 433329 h 135"/>
                <a:gd name="T54" fmla="*/ 117685 w 121"/>
                <a:gd name="T55" fmla="*/ 401814 h 135"/>
                <a:gd name="T56" fmla="*/ 133376 w 121"/>
                <a:gd name="T57" fmla="*/ 346663 h 135"/>
                <a:gd name="T58" fmla="*/ 180450 w 121"/>
                <a:gd name="T59" fmla="*/ 326967 h 135"/>
                <a:gd name="T60" fmla="*/ 176528 w 121"/>
                <a:gd name="T61" fmla="*/ 315148 h 135"/>
                <a:gd name="T62" fmla="*/ 203987 w 121"/>
                <a:gd name="T63" fmla="*/ 271816 h 135"/>
                <a:gd name="T64" fmla="*/ 211833 w 121"/>
                <a:gd name="T65" fmla="*/ 236361 h 135"/>
                <a:gd name="T66" fmla="*/ 219679 w 121"/>
                <a:gd name="T67" fmla="*/ 224543 h 135"/>
                <a:gd name="T68" fmla="*/ 321672 w 121"/>
                <a:gd name="T69" fmla="*/ 102423 h 135"/>
                <a:gd name="T70" fmla="*/ 294213 w 121"/>
                <a:gd name="T71" fmla="*/ 118181 h 135"/>
                <a:gd name="T72" fmla="*/ 262830 w 121"/>
                <a:gd name="T73" fmla="*/ 98484 h 135"/>
                <a:gd name="T74" fmla="*/ 251061 w 121"/>
                <a:gd name="T75" fmla="*/ 74848 h 135"/>
                <a:gd name="T76" fmla="*/ 251061 w 121"/>
                <a:gd name="T77" fmla="*/ 90605 h 135"/>
                <a:gd name="T78" fmla="*/ 231447 w 121"/>
                <a:gd name="T79" fmla="*/ 70908 h 135"/>
                <a:gd name="T80" fmla="*/ 219679 w 121"/>
                <a:gd name="T81" fmla="*/ 47272 h 135"/>
                <a:gd name="T82" fmla="*/ 219679 w 121"/>
                <a:gd name="T83" fmla="*/ 27575 h 135"/>
                <a:gd name="T84" fmla="*/ 207910 w 121"/>
                <a:gd name="T85" fmla="*/ 19697 h 135"/>
                <a:gd name="T86" fmla="*/ 192219 w 121"/>
                <a:gd name="T87" fmla="*/ 15757 h 135"/>
                <a:gd name="T88" fmla="*/ 184373 w 121"/>
                <a:gd name="T89" fmla="*/ 0 h 135"/>
                <a:gd name="T90" fmla="*/ 188296 w 121"/>
                <a:gd name="T91" fmla="*/ 27575 h 135"/>
                <a:gd name="T92" fmla="*/ 215756 w 121"/>
                <a:gd name="T93" fmla="*/ 66969 h 135"/>
                <a:gd name="T94" fmla="*/ 219679 w 121"/>
                <a:gd name="T95" fmla="*/ 63030 h 135"/>
                <a:gd name="T96" fmla="*/ 227524 w 121"/>
                <a:gd name="T97" fmla="*/ 86666 h 135"/>
                <a:gd name="T98" fmla="*/ 227524 w 121"/>
                <a:gd name="T99" fmla="*/ 86666 h 135"/>
                <a:gd name="T100" fmla="*/ 235370 w 121"/>
                <a:gd name="T101" fmla="*/ 118181 h 135"/>
                <a:gd name="T102" fmla="*/ 227524 w 121"/>
                <a:gd name="T103" fmla="*/ 141817 h 135"/>
                <a:gd name="T104" fmla="*/ 227524 w 121"/>
                <a:gd name="T105" fmla="*/ 181210 h 135"/>
                <a:gd name="T106" fmla="*/ 235370 w 121"/>
                <a:gd name="T107" fmla="*/ 232422 h 135"/>
                <a:gd name="T108" fmla="*/ 262830 w 121"/>
                <a:gd name="T109" fmla="*/ 228483 h 135"/>
                <a:gd name="T110" fmla="*/ 290290 w 121"/>
                <a:gd name="T111" fmla="*/ 177271 h 135"/>
                <a:gd name="T112" fmla="*/ 313827 w 121"/>
                <a:gd name="T113" fmla="*/ 153635 h 135"/>
                <a:gd name="T114" fmla="*/ 325595 w 121"/>
                <a:gd name="T115" fmla="*/ 129999 h 135"/>
                <a:gd name="T116" fmla="*/ 474663 w 121"/>
                <a:gd name="T117" fmla="*/ 342724 h 135"/>
                <a:gd name="T118" fmla="*/ 466817 w 121"/>
                <a:gd name="T119" fmla="*/ 330906 h 135"/>
                <a:gd name="T120" fmla="*/ 266753 w 121"/>
                <a:gd name="T121" fmla="*/ 106363 h 135"/>
                <a:gd name="T122" fmla="*/ 247139 w 121"/>
                <a:gd name="T123" fmla="*/ 55151 h 135"/>
                <a:gd name="T124" fmla="*/ 235370 w 121"/>
                <a:gd name="T125" fmla="*/ 78787 h 135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121" h="135">
                  <a:moveTo>
                    <a:pt x="60" y="55"/>
                  </a:moveTo>
                  <a:cubicBezTo>
                    <a:pt x="60" y="55"/>
                    <a:pt x="60" y="55"/>
                    <a:pt x="60" y="55"/>
                  </a:cubicBezTo>
                  <a:cubicBezTo>
                    <a:pt x="60" y="55"/>
                    <a:pt x="60" y="55"/>
                    <a:pt x="60" y="55"/>
                  </a:cubicBezTo>
                  <a:close/>
                  <a:moveTo>
                    <a:pt x="66" y="18"/>
                  </a:moveTo>
                  <a:cubicBezTo>
                    <a:pt x="66" y="18"/>
                    <a:pt x="66" y="19"/>
                    <a:pt x="66" y="19"/>
                  </a:cubicBezTo>
                  <a:cubicBezTo>
                    <a:pt x="66" y="18"/>
                    <a:pt x="66" y="18"/>
                    <a:pt x="66" y="18"/>
                  </a:cubicBezTo>
                  <a:cubicBezTo>
                    <a:pt x="66" y="18"/>
                    <a:pt x="66" y="18"/>
                    <a:pt x="66" y="18"/>
                  </a:cubicBezTo>
                  <a:cubicBezTo>
                    <a:pt x="66" y="18"/>
                    <a:pt x="66" y="18"/>
                    <a:pt x="66" y="18"/>
                  </a:cubicBezTo>
                  <a:close/>
                  <a:moveTo>
                    <a:pt x="46" y="51"/>
                  </a:moveTo>
                  <a:cubicBezTo>
                    <a:pt x="46" y="51"/>
                    <a:pt x="46" y="52"/>
                    <a:pt x="46" y="51"/>
                  </a:cubicBezTo>
                  <a:cubicBezTo>
                    <a:pt x="46" y="51"/>
                    <a:pt x="46" y="51"/>
                    <a:pt x="46" y="51"/>
                  </a:cubicBezTo>
                  <a:close/>
                  <a:moveTo>
                    <a:pt x="2" y="106"/>
                  </a:moveTo>
                  <a:cubicBezTo>
                    <a:pt x="1" y="106"/>
                    <a:pt x="1" y="106"/>
                    <a:pt x="1" y="106"/>
                  </a:cubicBezTo>
                  <a:cubicBezTo>
                    <a:pt x="1" y="106"/>
                    <a:pt x="1" y="106"/>
                    <a:pt x="2" y="106"/>
                  </a:cubicBezTo>
                  <a:close/>
                  <a:moveTo>
                    <a:pt x="12" y="115"/>
                  </a:moveTo>
                  <a:cubicBezTo>
                    <a:pt x="12" y="115"/>
                    <a:pt x="12" y="115"/>
                    <a:pt x="12" y="115"/>
                  </a:cubicBezTo>
                  <a:cubicBezTo>
                    <a:pt x="12" y="115"/>
                    <a:pt x="12" y="115"/>
                    <a:pt x="12" y="115"/>
                  </a:cubicBezTo>
                  <a:cubicBezTo>
                    <a:pt x="12" y="115"/>
                    <a:pt x="12" y="115"/>
                    <a:pt x="11" y="115"/>
                  </a:cubicBezTo>
                  <a:cubicBezTo>
                    <a:pt x="11" y="114"/>
                    <a:pt x="11" y="114"/>
                    <a:pt x="11" y="115"/>
                  </a:cubicBezTo>
                  <a:cubicBezTo>
                    <a:pt x="11" y="115"/>
                    <a:pt x="11" y="115"/>
                    <a:pt x="11" y="115"/>
                  </a:cubicBezTo>
                  <a:cubicBezTo>
                    <a:pt x="11" y="115"/>
                    <a:pt x="11" y="114"/>
                    <a:pt x="11" y="114"/>
                  </a:cubicBezTo>
                  <a:cubicBezTo>
                    <a:pt x="11" y="114"/>
                    <a:pt x="11" y="114"/>
                    <a:pt x="11" y="114"/>
                  </a:cubicBezTo>
                  <a:cubicBezTo>
                    <a:pt x="11" y="114"/>
                    <a:pt x="11" y="114"/>
                    <a:pt x="11" y="114"/>
                  </a:cubicBezTo>
                  <a:cubicBezTo>
                    <a:pt x="11" y="114"/>
                    <a:pt x="11" y="114"/>
                    <a:pt x="12" y="114"/>
                  </a:cubicBezTo>
                  <a:cubicBezTo>
                    <a:pt x="12" y="114"/>
                    <a:pt x="12" y="114"/>
                    <a:pt x="12" y="114"/>
                  </a:cubicBezTo>
                  <a:cubicBezTo>
                    <a:pt x="12" y="114"/>
                    <a:pt x="12" y="114"/>
                    <a:pt x="12" y="114"/>
                  </a:cubicBezTo>
                  <a:cubicBezTo>
                    <a:pt x="12" y="114"/>
                    <a:pt x="12" y="114"/>
                    <a:pt x="12" y="114"/>
                  </a:cubicBezTo>
                  <a:cubicBezTo>
                    <a:pt x="12" y="113"/>
                    <a:pt x="12" y="113"/>
                    <a:pt x="12" y="113"/>
                  </a:cubicBezTo>
                  <a:cubicBezTo>
                    <a:pt x="11" y="113"/>
                    <a:pt x="11" y="113"/>
                    <a:pt x="11" y="113"/>
                  </a:cubicBezTo>
                  <a:cubicBezTo>
                    <a:pt x="11" y="112"/>
                    <a:pt x="11" y="112"/>
                    <a:pt x="11" y="112"/>
                  </a:cubicBezTo>
                  <a:cubicBezTo>
                    <a:pt x="10" y="112"/>
                    <a:pt x="10" y="112"/>
                    <a:pt x="10" y="112"/>
                  </a:cubicBezTo>
                  <a:cubicBezTo>
                    <a:pt x="10" y="112"/>
                    <a:pt x="10" y="112"/>
                    <a:pt x="10" y="112"/>
                  </a:cubicBezTo>
                  <a:cubicBezTo>
                    <a:pt x="10" y="112"/>
                    <a:pt x="9" y="112"/>
                    <a:pt x="9" y="112"/>
                  </a:cubicBezTo>
                  <a:cubicBezTo>
                    <a:pt x="9" y="112"/>
                    <a:pt x="9" y="112"/>
                    <a:pt x="9" y="113"/>
                  </a:cubicBezTo>
                  <a:cubicBezTo>
                    <a:pt x="9" y="113"/>
                    <a:pt x="9" y="113"/>
                    <a:pt x="9" y="113"/>
                  </a:cubicBezTo>
                  <a:cubicBezTo>
                    <a:pt x="9" y="113"/>
                    <a:pt x="9" y="113"/>
                    <a:pt x="9" y="113"/>
                  </a:cubicBezTo>
                  <a:cubicBezTo>
                    <a:pt x="9" y="114"/>
                    <a:pt x="9" y="114"/>
                    <a:pt x="9" y="114"/>
                  </a:cubicBezTo>
                  <a:cubicBezTo>
                    <a:pt x="9" y="114"/>
                    <a:pt x="9" y="114"/>
                    <a:pt x="9" y="114"/>
                  </a:cubicBezTo>
                  <a:cubicBezTo>
                    <a:pt x="9" y="115"/>
                    <a:pt x="9" y="115"/>
                    <a:pt x="9" y="115"/>
                  </a:cubicBezTo>
                  <a:cubicBezTo>
                    <a:pt x="9" y="115"/>
                    <a:pt x="9" y="115"/>
                    <a:pt x="9" y="115"/>
                  </a:cubicBezTo>
                  <a:cubicBezTo>
                    <a:pt x="9" y="116"/>
                    <a:pt x="8" y="116"/>
                    <a:pt x="8" y="116"/>
                  </a:cubicBezTo>
                  <a:cubicBezTo>
                    <a:pt x="8" y="116"/>
                    <a:pt x="8" y="116"/>
                    <a:pt x="8" y="117"/>
                  </a:cubicBezTo>
                  <a:cubicBezTo>
                    <a:pt x="8" y="117"/>
                    <a:pt x="8" y="117"/>
                    <a:pt x="8" y="117"/>
                  </a:cubicBezTo>
                  <a:cubicBezTo>
                    <a:pt x="8" y="117"/>
                    <a:pt x="7" y="117"/>
                    <a:pt x="7" y="118"/>
                  </a:cubicBezTo>
                  <a:cubicBezTo>
                    <a:pt x="7" y="118"/>
                    <a:pt x="7" y="118"/>
                    <a:pt x="7" y="118"/>
                  </a:cubicBezTo>
                  <a:cubicBezTo>
                    <a:pt x="8" y="118"/>
                    <a:pt x="8" y="118"/>
                    <a:pt x="8" y="118"/>
                  </a:cubicBezTo>
                  <a:cubicBezTo>
                    <a:pt x="8" y="118"/>
                    <a:pt x="8" y="118"/>
                    <a:pt x="8" y="118"/>
                  </a:cubicBezTo>
                  <a:cubicBezTo>
                    <a:pt x="9" y="118"/>
                    <a:pt x="9" y="118"/>
                    <a:pt x="9" y="118"/>
                  </a:cubicBezTo>
                  <a:cubicBezTo>
                    <a:pt x="8" y="118"/>
                    <a:pt x="8" y="118"/>
                    <a:pt x="8" y="118"/>
                  </a:cubicBezTo>
                  <a:cubicBezTo>
                    <a:pt x="8" y="118"/>
                    <a:pt x="8" y="118"/>
                    <a:pt x="8" y="117"/>
                  </a:cubicBezTo>
                  <a:cubicBezTo>
                    <a:pt x="8" y="117"/>
                    <a:pt x="8" y="117"/>
                    <a:pt x="9" y="117"/>
                  </a:cubicBezTo>
                  <a:cubicBezTo>
                    <a:pt x="9" y="117"/>
                    <a:pt x="9" y="117"/>
                    <a:pt x="9" y="117"/>
                  </a:cubicBezTo>
                  <a:cubicBezTo>
                    <a:pt x="9" y="117"/>
                    <a:pt x="9" y="117"/>
                    <a:pt x="9" y="117"/>
                  </a:cubicBezTo>
                  <a:cubicBezTo>
                    <a:pt x="9" y="117"/>
                    <a:pt x="9" y="117"/>
                    <a:pt x="9" y="117"/>
                  </a:cubicBezTo>
                  <a:cubicBezTo>
                    <a:pt x="10" y="117"/>
                    <a:pt x="10" y="117"/>
                    <a:pt x="10" y="117"/>
                  </a:cubicBezTo>
                  <a:cubicBezTo>
                    <a:pt x="10" y="117"/>
                    <a:pt x="10" y="117"/>
                    <a:pt x="11" y="117"/>
                  </a:cubicBezTo>
                  <a:cubicBezTo>
                    <a:pt x="11" y="117"/>
                    <a:pt x="11" y="117"/>
                    <a:pt x="11" y="117"/>
                  </a:cubicBezTo>
                  <a:cubicBezTo>
                    <a:pt x="11" y="117"/>
                    <a:pt x="11" y="117"/>
                    <a:pt x="11" y="116"/>
                  </a:cubicBezTo>
                  <a:cubicBezTo>
                    <a:pt x="11" y="116"/>
                    <a:pt x="11" y="116"/>
                    <a:pt x="11" y="116"/>
                  </a:cubicBezTo>
                  <a:cubicBezTo>
                    <a:pt x="12" y="116"/>
                    <a:pt x="12" y="116"/>
                    <a:pt x="12" y="116"/>
                  </a:cubicBezTo>
                  <a:cubicBezTo>
                    <a:pt x="12" y="116"/>
                    <a:pt x="12" y="116"/>
                    <a:pt x="12" y="116"/>
                  </a:cubicBezTo>
                  <a:cubicBezTo>
                    <a:pt x="12" y="116"/>
                    <a:pt x="12" y="116"/>
                    <a:pt x="12" y="116"/>
                  </a:cubicBezTo>
                  <a:cubicBezTo>
                    <a:pt x="13" y="116"/>
                    <a:pt x="13" y="116"/>
                    <a:pt x="13" y="116"/>
                  </a:cubicBezTo>
                  <a:cubicBezTo>
                    <a:pt x="13" y="116"/>
                    <a:pt x="13" y="116"/>
                    <a:pt x="13" y="115"/>
                  </a:cubicBezTo>
                  <a:cubicBezTo>
                    <a:pt x="13" y="115"/>
                    <a:pt x="13" y="115"/>
                    <a:pt x="13" y="115"/>
                  </a:cubicBezTo>
                  <a:cubicBezTo>
                    <a:pt x="12" y="115"/>
                    <a:pt x="12" y="115"/>
                    <a:pt x="12" y="115"/>
                  </a:cubicBezTo>
                  <a:close/>
                  <a:moveTo>
                    <a:pt x="8" y="113"/>
                  </a:moveTo>
                  <a:cubicBezTo>
                    <a:pt x="8" y="113"/>
                    <a:pt x="8" y="113"/>
                    <a:pt x="9" y="113"/>
                  </a:cubicBezTo>
                  <a:cubicBezTo>
                    <a:pt x="9" y="113"/>
                    <a:pt x="9" y="113"/>
                    <a:pt x="9" y="113"/>
                  </a:cubicBezTo>
                  <a:cubicBezTo>
                    <a:pt x="9" y="113"/>
                    <a:pt x="9" y="113"/>
                    <a:pt x="8" y="113"/>
                  </a:cubicBezTo>
                  <a:close/>
                  <a:moveTo>
                    <a:pt x="11" y="130"/>
                  </a:moveTo>
                  <a:cubicBezTo>
                    <a:pt x="11" y="130"/>
                    <a:pt x="11" y="130"/>
                    <a:pt x="11" y="130"/>
                  </a:cubicBezTo>
                  <a:cubicBezTo>
                    <a:pt x="12" y="130"/>
                    <a:pt x="12" y="130"/>
                    <a:pt x="11" y="130"/>
                  </a:cubicBezTo>
                  <a:close/>
                  <a:moveTo>
                    <a:pt x="14" y="111"/>
                  </a:moveTo>
                  <a:cubicBezTo>
                    <a:pt x="14" y="111"/>
                    <a:pt x="14" y="111"/>
                    <a:pt x="14" y="111"/>
                  </a:cubicBezTo>
                  <a:cubicBezTo>
                    <a:pt x="14" y="111"/>
                    <a:pt x="14" y="111"/>
                    <a:pt x="15" y="111"/>
                  </a:cubicBezTo>
                  <a:cubicBezTo>
                    <a:pt x="15" y="111"/>
                    <a:pt x="15" y="111"/>
                    <a:pt x="14" y="111"/>
                  </a:cubicBezTo>
                  <a:close/>
                  <a:moveTo>
                    <a:pt x="15" y="113"/>
                  </a:moveTo>
                  <a:cubicBezTo>
                    <a:pt x="15" y="113"/>
                    <a:pt x="15" y="113"/>
                    <a:pt x="15" y="113"/>
                  </a:cubicBezTo>
                  <a:cubicBezTo>
                    <a:pt x="15" y="113"/>
                    <a:pt x="15" y="113"/>
                    <a:pt x="15" y="113"/>
                  </a:cubicBezTo>
                  <a:close/>
                  <a:moveTo>
                    <a:pt x="11" y="131"/>
                  </a:moveTo>
                  <a:cubicBezTo>
                    <a:pt x="11" y="131"/>
                    <a:pt x="11" y="131"/>
                    <a:pt x="11" y="131"/>
                  </a:cubicBezTo>
                  <a:cubicBezTo>
                    <a:pt x="10" y="130"/>
                    <a:pt x="10" y="130"/>
                    <a:pt x="10" y="130"/>
                  </a:cubicBezTo>
                  <a:cubicBezTo>
                    <a:pt x="10" y="130"/>
                    <a:pt x="10" y="130"/>
                    <a:pt x="10" y="130"/>
                  </a:cubicBezTo>
                  <a:cubicBezTo>
                    <a:pt x="10" y="131"/>
                    <a:pt x="10" y="131"/>
                    <a:pt x="10" y="131"/>
                  </a:cubicBezTo>
                  <a:cubicBezTo>
                    <a:pt x="10" y="131"/>
                    <a:pt x="10" y="131"/>
                    <a:pt x="10" y="131"/>
                  </a:cubicBezTo>
                  <a:cubicBezTo>
                    <a:pt x="10" y="132"/>
                    <a:pt x="10" y="132"/>
                    <a:pt x="10" y="132"/>
                  </a:cubicBezTo>
                  <a:cubicBezTo>
                    <a:pt x="10" y="132"/>
                    <a:pt x="9" y="133"/>
                    <a:pt x="9" y="133"/>
                  </a:cubicBezTo>
                  <a:cubicBezTo>
                    <a:pt x="9" y="133"/>
                    <a:pt x="9" y="133"/>
                    <a:pt x="9" y="133"/>
                  </a:cubicBezTo>
                  <a:cubicBezTo>
                    <a:pt x="9" y="133"/>
                    <a:pt x="9" y="133"/>
                    <a:pt x="9" y="133"/>
                  </a:cubicBezTo>
                  <a:cubicBezTo>
                    <a:pt x="9" y="133"/>
                    <a:pt x="8" y="133"/>
                    <a:pt x="8" y="133"/>
                  </a:cubicBezTo>
                  <a:cubicBezTo>
                    <a:pt x="8" y="133"/>
                    <a:pt x="8" y="134"/>
                    <a:pt x="9" y="134"/>
                  </a:cubicBezTo>
                  <a:cubicBezTo>
                    <a:pt x="9" y="134"/>
                    <a:pt x="9" y="134"/>
                    <a:pt x="9" y="134"/>
                  </a:cubicBezTo>
                  <a:cubicBezTo>
                    <a:pt x="9" y="134"/>
                    <a:pt x="9" y="134"/>
                    <a:pt x="9" y="134"/>
                  </a:cubicBezTo>
                  <a:cubicBezTo>
                    <a:pt x="9" y="134"/>
                    <a:pt x="9" y="134"/>
                    <a:pt x="9" y="134"/>
                  </a:cubicBezTo>
                  <a:cubicBezTo>
                    <a:pt x="9" y="134"/>
                    <a:pt x="9" y="134"/>
                    <a:pt x="9" y="134"/>
                  </a:cubicBezTo>
                  <a:cubicBezTo>
                    <a:pt x="9" y="133"/>
                    <a:pt x="9" y="133"/>
                    <a:pt x="9" y="133"/>
                  </a:cubicBezTo>
                  <a:cubicBezTo>
                    <a:pt x="10" y="133"/>
                    <a:pt x="9" y="133"/>
                    <a:pt x="9" y="133"/>
                  </a:cubicBezTo>
                  <a:cubicBezTo>
                    <a:pt x="10" y="133"/>
                    <a:pt x="10" y="133"/>
                    <a:pt x="10" y="133"/>
                  </a:cubicBezTo>
                  <a:cubicBezTo>
                    <a:pt x="10" y="134"/>
                    <a:pt x="10" y="134"/>
                    <a:pt x="10" y="134"/>
                  </a:cubicBezTo>
                  <a:cubicBezTo>
                    <a:pt x="11" y="134"/>
                    <a:pt x="11" y="134"/>
                    <a:pt x="11" y="134"/>
                  </a:cubicBezTo>
                  <a:cubicBezTo>
                    <a:pt x="11" y="133"/>
                    <a:pt x="11" y="133"/>
                    <a:pt x="11" y="133"/>
                  </a:cubicBezTo>
                  <a:cubicBezTo>
                    <a:pt x="11" y="133"/>
                    <a:pt x="11" y="133"/>
                    <a:pt x="11" y="133"/>
                  </a:cubicBezTo>
                  <a:cubicBezTo>
                    <a:pt x="11" y="133"/>
                    <a:pt x="11" y="133"/>
                    <a:pt x="10" y="133"/>
                  </a:cubicBezTo>
                  <a:cubicBezTo>
                    <a:pt x="10" y="132"/>
                    <a:pt x="10" y="132"/>
                    <a:pt x="10" y="132"/>
                  </a:cubicBezTo>
                  <a:cubicBezTo>
                    <a:pt x="10" y="133"/>
                    <a:pt x="10" y="132"/>
                    <a:pt x="10" y="132"/>
                  </a:cubicBezTo>
                  <a:cubicBezTo>
                    <a:pt x="10" y="132"/>
                    <a:pt x="10" y="132"/>
                    <a:pt x="10" y="132"/>
                  </a:cubicBezTo>
                  <a:cubicBezTo>
                    <a:pt x="10" y="132"/>
                    <a:pt x="10" y="132"/>
                    <a:pt x="10" y="132"/>
                  </a:cubicBezTo>
                  <a:cubicBezTo>
                    <a:pt x="11" y="132"/>
                    <a:pt x="11" y="131"/>
                    <a:pt x="10" y="131"/>
                  </a:cubicBezTo>
                  <a:cubicBezTo>
                    <a:pt x="11" y="131"/>
                    <a:pt x="11" y="131"/>
                    <a:pt x="11" y="131"/>
                  </a:cubicBezTo>
                  <a:cubicBezTo>
                    <a:pt x="11" y="131"/>
                    <a:pt x="11" y="131"/>
                    <a:pt x="11" y="131"/>
                  </a:cubicBezTo>
                  <a:close/>
                  <a:moveTo>
                    <a:pt x="4" y="96"/>
                  </a:moveTo>
                  <a:cubicBezTo>
                    <a:pt x="4" y="96"/>
                    <a:pt x="4" y="96"/>
                    <a:pt x="4" y="97"/>
                  </a:cubicBezTo>
                  <a:cubicBezTo>
                    <a:pt x="3" y="97"/>
                    <a:pt x="3" y="97"/>
                    <a:pt x="3" y="97"/>
                  </a:cubicBezTo>
                  <a:cubicBezTo>
                    <a:pt x="3" y="97"/>
                    <a:pt x="3" y="97"/>
                    <a:pt x="3" y="97"/>
                  </a:cubicBezTo>
                  <a:cubicBezTo>
                    <a:pt x="3" y="97"/>
                    <a:pt x="4" y="98"/>
                    <a:pt x="4" y="98"/>
                  </a:cubicBezTo>
                  <a:cubicBezTo>
                    <a:pt x="4" y="98"/>
                    <a:pt x="4" y="98"/>
                    <a:pt x="4" y="98"/>
                  </a:cubicBezTo>
                  <a:cubicBezTo>
                    <a:pt x="4" y="97"/>
                    <a:pt x="4" y="97"/>
                    <a:pt x="4" y="96"/>
                  </a:cubicBezTo>
                  <a:cubicBezTo>
                    <a:pt x="4" y="96"/>
                    <a:pt x="4" y="96"/>
                    <a:pt x="4" y="96"/>
                  </a:cubicBezTo>
                  <a:close/>
                  <a:moveTo>
                    <a:pt x="11" y="134"/>
                  </a:moveTo>
                  <a:cubicBezTo>
                    <a:pt x="10" y="134"/>
                    <a:pt x="10" y="134"/>
                    <a:pt x="10" y="134"/>
                  </a:cubicBezTo>
                  <a:cubicBezTo>
                    <a:pt x="9" y="134"/>
                    <a:pt x="9" y="134"/>
                    <a:pt x="9" y="134"/>
                  </a:cubicBezTo>
                  <a:cubicBezTo>
                    <a:pt x="9" y="134"/>
                    <a:pt x="9" y="135"/>
                    <a:pt x="9" y="135"/>
                  </a:cubicBezTo>
                  <a:cubicBezTo>
                    <a:pt x="10" y="135"/>
                    <a:pt x="10" y="135"/>
                    <a:pt x="10" y="135"/>
                  </a:cubicBezTo>
                  <a:cubicBezTo>
                    <a:pt x="10" y="134"/>
                    <a:pt x="10" y="134"/>
                    <a:pt x="11" y="134"/>
                  </a:cubicBezTo>
                  <a:close/>
                  <a:moveTo>
                    <a:pt x="2" y="101"/>
                  </a:moveTo>
                  <a:cubicBezTo>
                    <a:pt x="2" y="101"/>
                    <a:pt x="1" y="101"/>
                    <a:pt x="1" y="101"/>
                  </a:cubicBezTo>
                  <a:cubicBezTo>
                    <a:pt x="1" y="101"/>
                    <a:pt x="1" y="101"/>
                    <a:pt x="1" y="101"/>
                  </a:cubicBezTo>
                  <a:cubicBezTo>
                    <a:pt x="1" y="101"/>
                    <a:pt x="1" y="101"/>
                    <a:pt x="1" y="101"/>
                  </a:cubicBezTo>
                  <a:cubicBezTo>
                    <a:pt x="1" y="101"/>
                    <a:pt x="0" y="102"/>
                    <a:pt x="0" y="102"/>
                  </a:cubicBezTo>
                  <a:cubicBezTo>
                    <a:pt x="1" y="102"/>
                    <a:pt x="1" y="102"/>
                    <a:pt x="1" y="101"/>
                  </a:cubicBezTo>
                  <a:cubicBezTo>
                    <a:pt x="1" y="102"/>
                    <a:pt x="1" y="102"/>
                    <a:pt x="1" y="102"/>
                  </a:cubicBezTo>
                  <a:cubicBezTo>
                    <a:pt x="1" y="102"/>
                    <a:pt x="1" y="102"/>
                    <a:pt x="2" y="102"/>
                  </a:cubicBezTo>
                  <a:cubicBezTo>
                    <a:pt x="2" y="102"/>
                    <a:pt x="2" y="102"/>
                    <a:pt x="2" y="102"/>
                  </a:cubicBezTo>
                  <a:cubicBezTo>
                    <a:pt x="2" y="102"/>
                    <a:pt x="2" y="102"/>
                    <a:pt x="2" y="102"/>
                  </a:cubicBezTo>
                  <a:cubicBezTo>
                    <a:pt x="2" y="101"/>
                    <a:pt x="2" y="101"/>
                    <a:pt x="2" y="101"/>
                  </a:cubicBezTo>
                  <a:close/>
                  <a:moveTo>
                    <a:pt x="7" y="118"/>
                  </a:moveTo>
                  <a:cubicBezTo>
                    <a:pt x="7" y="118"/>
                    <a:pt x="7" y="118"/>
                    <a:pt x="7" y="118"/>
                  </a:cubicBezTo>
                  <a:cubicBezTo>
                    <a:pt x="7" y="118"/>
                    <a:pt x="7" y="118"/>
                    <a:pt x="7" y="118"/>
                  </a:cubicBezTo>
                  <a:close/>
                  <a:moveTo>
                    <a:pt x="30" y="103"/>
                  </a:moveTo>
                  <a:cubicBezTo>
                    <a:pt x="30" y="103"/>
                    <a:pt x="30" y="104"/>
                    <a:pt x="30" y="104"/>
                  </a:cubicBezTo>
                  <a:cubicBezTo>
                    <a:pt x="30" y="104"/>
                    <a:pt x="31" y="104"/>
                    <a:pt x="31" y="103"/>
                  </a:cubicBezTo>
                  <a:cubicBezTo>
                    <a:pt x="31" y="103"/>
                    <a:pt x="30" y="103"/>
                    <a:pt x="30" y="103"/>
                  </a:cubicBezTo>
                  <a:close/>
                  <a:moveTo>
                    <a:pt x="54" y="55"/>
                  </a:moveTo>
                  <a:cubicBezTo>
                    <a:pt x="54" y="55"/>
                    <a:pt x="54" y="56"/>
                    <a:pt x="54" y="56"/>
                  </a:cubicBezTo>
                  <a:cubicBezTo>
                    <a:pt x="54" y="56"/>
                    <a:pt x="54" y="56"/>
                    <a:pt x="54" y="55"/>
                  </a:cubicBezTo>
                  <a:close/>
                  <a:moveTo>
                    <a:pt x="56" y="58"/>
                  </a:moveTo>
                  <a:cubicBezTo>
                    <a:pt x="55" y="58"/>
                    <a:pt x="55" y="58"/>
                    <a:pt x="55" y="58"/>
                  </a:cubicBezTo>
                  <a:cubicBezTo>
                    <a:pt x="55" y="58"/>
                    <a:pt x="55" y="58"/>
                    <a:pt x="55" y="58"/>
                  </a:cubicBezTo>
                  <a:cubicBezTo>
                    <a:pt x="55" y="58"/>
                    <a:pt x="55" y="58"/>
                    <a:pt x="54" y="58"/>
                  </a:cubicBezTo>
                  <a:cubicBezTo>
                    <a:pt x="54" y="58"/>
                    <a:pt x="54" y="58"/>
                    <a:pt x="54" y="58"/>
                  </a:cubicBezTo>
                  <a:cubicBezTo>
                    <a:pt x="54" y="58"/>
                    <a:pt x="54" y="58"/>
                    <a:pt x="54" y="58"/>
                  </a:cubicBezTo>
                  <a:cubicBezTo>
                    <a:pt x="53" y="58"/>
                    <a:pt x="53" y="58"/>
                    <a:pt x="53" y="58"/>
                  </a:cubicBezTo>
                  <a:cubicBezTo>
                    <a:pt x="54" y="58"/>
                    <a:pt x="54" y="58"/>
                    <a:pt x="54" y="58"/>
                  </a:cubicBezTo>
                  <a:cubicBezTo>
                    <a:pt x="54" y="58"/>
                    <a:pt x="54" y="58"/>
                    <a:pt x="54" y="58"/>
                  </a:cubicBezTo>
                  <a:cubicBezTo>
                    <a:pt x="54" y="58"/>
                    <a:pt x="54" y="58"/>
                    <a:pt x="54" y="58"/>
                  </a:cubicBezTo>
                  <a:cubicBezTo>
                    <a:pt x="54" y="58"/>
                    <a:pt x="54" y="58"/>
                    <a:pt x="55" y="58"/>
                  </a:cubicBezTo>
                  <a:cubicBezTo>
                    <a:pt x="55" y="58"/>
                    <a:pt x="55" y="58"/>
                    <a:pt x="55" y="58"/>
                  </a:cubicBezTo>
                  <a:cubicBezTo>
                    <a:pt x="55" y="58"/>
                    <a:pt x="55" y="57"/>
                    <a:pt x="55" y="57"/>
                  </a:cubicBezTo>
                  <a:cubicBezTo>
                    <a:pt x="55" y="57"/>
                    <a:pt x="55" y="57"/>
                    <a:pt x="55" y="57"/>
                  </a:cubicBezTo>
                  <a:cubicBezTo>
                    <a:pt x="55" y="57"/>
                    <a:pt x="55" y="57"/>
                    <a:pt x="55" y="57"/>
                  </a:cubicBezTo>
                  <a:cubicBezTo>
                    <a:pt x="55" y="57"/>
                    <a:pt x="55" y="57"/>
                    <a:pt x="55" y="57"/>
                  </a:cubicBezTo>
                  <a:cubicBezTo>
                    <a:pt x="55" y="57"/>
                    <a:pt x="56" y="57"/>
                    <a:pt x="56" y="56"/>
                  </a:cubicBezTo>
                  <a:cubicBezTo>
                    <a:pt x="55" y="57"/>
                    <a:pt x="55" y="56"/>
                    <a:pt x="55" y="56"/>
                  </a:cubicBezTo>
                  <a:cubicBezTo>
                    <a:pt x="55" y="56"/>
                    <a:pt x="55" y="56"/>
                    <a:pt x="55" y="56"/>
                  </a:cubicBezTo>
                  <a:cubicBezTo>
                    <a:pt x="55" y="56"/>
                    <a:pt x="55" y="56"/>
                    <a:pt x="55" y="56"/>
                  </a:cubicBezTo>
                  <a:cubicBezTo>
                    <a:pt x="55" y="56"/>
                    <a:pt x="55" y="56"/>
                    <a:pt x="55" y="56"/>
                  </a:cubicBezTo>
                  <a:cubicBezTo>
                    <a:pt x="55" y="56"/>
                    <a:pt x="55" y="56"/>
                    <a:pt x="55" y="56"/>
                  </a:cubicBezTo>
                  <a:cubicBezTo>
                    <a:pt x="54" y="56"/>
                    <a:pt x="54" y="56"/>
                    <a:pt x="54" y="56"/>
                  </a:cubicBezTo>
                  <a:cubicBezTo>
                    <a:pt x="54" y="56"/>
                    <a:pt x="54" y="57"/>
                    <a:pt x="54" y="57"/>
                  </a:cubicBezTo>
                  <a:cubicBezTo>
                    <a:pt x="54" y="57"/>
                    <a:pt x="54" y="57"/>
                    <a:pt x="54" y="57"/>
                  </a:cubicBezTo>
                  <a:cubicBezTo>
                    <a:pt x="53" y="57"/>
                    <a:pt x="53" y="57"/>
                    <a:pt x="54" y="57"/>
                  </a:cubicBezTo>
                  <a:cubicBezTo>
                    <a:pt x="53" y="57"/>
                    <a:pt x="53" y="57"/>
                    <a:pt x="53" y="58"/>
                  </a:cubicBezTo>
                  <a:cubicBezTo>
                    <a:pt x="53" y="58"/>
                    <a:pt x="53" y="58"/>
                    <a:pt x="53" y="58"/>
                  </a:cubicBezTo>
                  <a:cubicBezTo>
                    <a:pt x="53" y="58"/>
                    <a:pt x="54" y="58"/>
                    <a:pt x="54" y="58"/>
                  </a:cubicBezTo>
                  <a:cubicBezTo>
                    <a:pt x="54" y="58"/>
                    <a:pt x="54" y="57"/>
                    <a:pt x="54" y="57"/>
                  </a:cubicBezTo>
                  <a:cubicBezTo>
                    <a:pt x="54" y="58"/>
                    <a:pt x="54" y="58"/>
                    <a:pt x="55" y="57"/>
                  </a:cubicBezTo>
                  <a:cubicBezTo>
                    <a:pt x="55" y="58"/>
                    <a:pt x="54" y="58"/>
                    <a:pt x="54" y="58"/>
                  </a:cubicBezTo>
                  <a:cubicBezTo>
                    <a:pt x="54" y="58"/>
                    <a:pt x="54" y="58"/>
                    <a:pt x="53" y="58"/>
                  </a:cubicBezTo>
                  <a:cubicBezTo>
                    <a:pt x="53" y="58"/>
                    <a:pt x="53" y="58"/>
                    <a:pt x="53" y="58"/>
                  </a:cubicBezTo>
                  <a:cubicBezTo>
                    <a:pt x="53" y="58"/>
                    <a:pt x="53" y="58"/>
                    <a:pt x="53" y="58"/>
                  </a:cubicBezTo>
                  <a:cubicBezTo>
                    <a:pt x="53" y="58"/>
                    <a:pt x="53" y="59"/>
                    <a:pt x="52" y="58"/>
                  </a:cubicBezTo>
                  <a:cubicBezTo>
                    <a:pt x="52" y="58"/>
                    <a:pt x="52" y="58"/>
                    <a:pt x="52" y="58"/>
                  </a:cubicBezTo>
                  <a:cubicBezTo>
                    <a:pt x="53" y="58"/>
                    <a:pt x="53" y="58"/>
                    <a:pt x="53" y="58"/>
                  </a:cubicBezTo>
                  <a:cubicBezTo>
                    <a:pt x="53" y="58"/>
                    <a:pt x="53" y="57"/>
                    <a:pt x="53" y="57"/>
                  </a:cubicBezTo>
                  <a:cubicBezTo>
                    <a:pt x="52" y="57"/>
                    <a:pt x="52" y="57"/>
                    <a:pt x="52" y="57"/>
                  </a:cubicBezTo>
                  <a:cubicBezTo>
                    <a:pt x="53" y="57"/>
                    <a:pt x="53" y="57"/>
                    <a:pt x="53" y="57"/>
                  </a:cubicBezTo>
                  <a:cubicBezTo>
                    <a:pt x="53" y="57"/>
                    <a:pt x="53" y="57"/>
                    <a:pt x="53" y="56"/>
                  </a:cubicBezTo>
                  <a:cubicBezTo>
                    <a:pt x="53" y="56"/>
                    <a:pt x="53" y="56"/>
                    <a:pt x="53" y="56"/>
                  </a:cubicBezTo>
                  <a:cubicBezTo>
                    <a:pt x="53" y="56"/>
                    <a:pt x="53" y="56"/>
                    <a:pt x="53" y="57"/>
                  </a:cubicBezTo>
                  <a:cubicBezTo>
                    <a:pt x="52" y="57"/>
                    <a:pt x="52" y="57"/>
                    <a:pt x="52" y="57"/>
                  </a:cubicBezTo>
                  <a:cubicBezTo>
                    <a:pt x="52" y="57"/>
                    <a:pt x="52" y="57"/>
                    <a:pt x="52" y="57"/>
                  </a:cubicBezTo>
                  <a:cubicBezTo>
                    <a:pt x="52" y="56"/>
                    <a:pt x="52" y="56"/>
                    <a:pt x="52" y="56"/>
                  </a:cubicBezTo>
                  <a:cubicBezTo>
                    <a:pt x="52" y="56"/>
                    <a:pt x="52" y="56"/>
                    <a:pt x="52" y="56"/>
                  </a:cubicBezTo>
                  <a:cubicBezTo>
                    <a:pt x="52" y="56"/>
                    <a:pt x="52" y="56"/>
                    <a:pt x="52" y="56"/>
                  </a:cubicBezTo>
                  <a:cubicBezTo>
                    <a:pt x="52" y="56"/>
                    <a:pt x="53" y="56"/>
                    <a:pt x="53" y="56"/>
                  </a:cubicBezTo>
                  <a:cubicBezTo>
                    <a:pt x="53" y="56"/>
                    <a:pt x="53" y="56"/>
                    <a:pt x="53" y="56"/>
                  </a:cubicBezTo>
                  <a:cubicBezTo>
                    <a:pt x="53" y="56"/>
                    <a:pt x="53" y="56"/>
                    <a:pt x="53" y="56"/>
                  </a:cubicBezTo>
                  <a:cubicBezTo>
                    <a:pt x="53" y="56"/>
                    <a:pt x="53" y="56"/>
                    <a:pt x="53" y="56"/>
                  </a:cubicBezTo>
                  <a:cubicBezTo>
                    <a:pt x="53" y="55"/>
                    <a:pt x="53" y="56"/>
                    <a:pt x="53" y="55"/>
                  </a:cubicBezTo>
                  <a:cubicBezTo>
                    <a:pt x="53" y="55"/>
                    <a:pt x="53" y="55"/>
                    <a:pt x="54" y="55"/>
                  </a:cubicBezTo>
                  <a:cubicBezTo>
                    <a:pt x="54" y="55"/>
                    <a:pt x="54" y="55"/>
                    <a:pt x="54" y="55"/>
                  </a:cubicBezTo>
                  <a:cubicBezTo>
                    <a:pt x="54" y="55"/>
                    <a:pt x="54" y="55"/>
                    <a:pt x="53" y="55"/>
                  </a:cubicBezTo>
                  <a:cubicBezTo>
                    <a:pt x="53" y="55"/>
                    <a:pt x="53" y="55"/>
                    <a:pt x="53" y="55"/>
                  </a:cubicBezTo>
                  <a:cubicBezTo>
                    <a:pt x="53" y="55"/>
                    <a:pt x="53" y="56"/>
                    <a:pt x="53" y="56"/>
                  </a:cubicBezTo>
                  <a:cubicBezTo>
                    <a:pt x="53" y="56"/>
                    <a:pt x="53" y="56"/>
                    <a:pt x="53" y="55"/>
                  </a:cubicBezTo>
                  <a:cubicBezTo>
                    <a:pt x="52" y="56"/>
                    <a:pt x="52" y="56"/>
                    <a:pt x="52" y="56"/>
                  </a:cubicBezTo>
                  <a:cubicBezTo>
                    <a:pt x="52" y="56"/>
                    <a:pt x="52" y="56"/>
                    <a:pt x="52" y="56"/>
                  </a:cubicBezTo>
                  <a:cubicBezTo>
                    <a:pt x="51" y="56"/>
                    <a:pt x="52" y="56"/>
                    <a:pt x="52" y="56"/>
                  </a:cubicBezTo>
                  <a:cubicBezTo>
                    <a:pt x="52" y="56"/>
                    <a:pt x="52" y="56"/>
                    <a:pt x="52" y="56"/>
                  </a:cubicBezTo>
                  <a:cubicBezTo>
                    <a:pt x="52" y="56"/>
                    <a:pt x="52" y="57"/>
                    <a:pt x="52" y="57"/>
                  </a:cubicBezTo>
                  <a:cubicBezTo>
                    <a:pt x="51" y="57"/>
                    <a:pt x="51" y="57"/>
                    <a:pt x="51" y="57"/>
                  </a:cubicBezTo>
                  <a:cubicBezTo>
                    <a:pt x="51" y="57"/>
                    <a:pt x="51" y="57"/>
                    <a:pt x="51" y="57"/>
                  </a:cubicBezTo>
                  <a:cubicBezTo>
                    <a:pt x="51" y="57"/>
                    <a:pt x="51" y="56"/>
                    <a:pt x="51" y="56"/>
                  </a:cubicBezTo>
                  <a:cubicBezTo>
                    <a:pt x="51" y="56"/>
                    <a:pt x="51" y="57"/>
                    <a:pt x="51" y="57"/>
                  </a:cubicBezTo>
                  <a:cubicBezTo>
                    <a:pt x="51" y="57"/>
                    <a:pt x="50" y="57"/>
                    <a:pt x="50" y="57"/>
                  </a:cubicBezTo>
                  <a:cubicBezTo>
                    <a:pt x="50" y="57"/>
                    <a:pt x="50" y="57"/>
                    <a:pt x="50" y="57"/>
                  </a:cubicBezTo>
                  <a:cubicBezTo>
                    <a:pt x="50" y="57"/>
                    <a:pt x="50" y="57"/>
                    <a:pt x="50" y="57"/>
                  </a:cubicBezTo>
                  <a:cubicBezTo>
                    <a:pt x="49" y="58"/>
                    <a:pt x="49" y="58"/>
                    <a:pt x="49" y="58"/>
                  </a:cubicBezTo>
                  <a:cubicBezTo>
                    <a:pt x="49" y="58"/>
                    <a:pt x="49" y="58"/>
                    <a:pt x="49" y="58"/>
                  </a:cubicBezTo>
                  <a:cubicBezTo>
                    <a:pt x="49" y="58"/>
                    <a:pt x="49" y="58"/>
                    <a:pt x="49" y="58"/>
                  </a:cubicBezTo>
                  <a:cubicBezTo>
                    <a:pt x="49" y="58"/>
                    <a:pt x="48" y="59"/>
                    <a:pt x="48" y="59"/>
                  </a:cubicBezTo>
                  <a:cubicBezTo>
                    <a:pt x="48" y="59"/>
                    <a:pt x="48" y="59"/>
                    <a:pt x="48" y="59"/>
                  </a:cubicBezTo>
                  <a:cubicBezTo>
                    <a:pt x="48" y="59"/>
                    <a:pt x="48" y="59"/>
                    <a:pt x="47" y="59"/>
                  </a:cubicBezTo>
                  <a:cubicBezTo>
                    <a:pt x="47" y="58"/>
                    <a:pt x="47" y="58"/>
                    <a:pt x="47" y="58"/>
                  </a:cubicBezTo>
                  <a:cubicBezTo>
                    <a:pt x="47" y="58"/>
                    <a:pt x="47" y="58"/>
                    <a:pt x="48" y="58"/>
                  </a:cubicBezTo>
                  <a:cubicBezTo>
                    <a:pt x="48" y="59"/>
                    <a:pt x="48" y="59"/>
                    <a:pt x="48" y="58"/>
                  </a:cubicBezTo>
                  <a:cubicBezTo>
                    <a:pt x="47" y="58"/>
                    <a:pt x="47" y="58"/>
                    <a:pt x="47" y="58"/>
                  </a:cubicBezTo>
                  <a:cubicBezTo>
                    <a:pt x="47" y="58"/>
                    <a:pt x="47" y="58"/>
                    <a:pt x="47" y="58"/>
                  </a:cubicBezTo>
                  <a:cubicBezTo>
                    <a:pt x="47" y="57"/>
                    <a:pt x="47" y="57"/>
                    <a:pt x="47" y="57"/>
                  </a:cubicBezTo>
                  <a:cubicBezTo>
                    <a:pt x="47" y="57"/>
                    <a:pt x="47" y="57"/>
                    <a:pt x="47" y="56"/>
                  </a:cubicBezTo>
                  <a:cubicBezTo>
                    <a:pt x="47" y="56"/>
                    <a:pt x="47" y="56"/>
                    <a:pt x="47" y="56"/>
                  </a:cubicBezTo>
                  <a:cubicBezTo>
                    <a:pt x="47" y="56"/>
                    <a:pt x="47" y="56"/>
                    <a:pt x="47" y="56"/>
                  </a:cubicBezTo>
                  <a:cubicBezTo>
                    <a:pt x="47" y="56"/>
                    <a:pt x="47" y="56"/>
                    <a:pt x="47" y="55"/>
                  </a:cubicBezTo>
                  <a:cubicBezTo>
                    <a:pt x="47" y="55"/>
                    <a:pt x="47" y="55"/>
                    <a:pt x="47" y="55"/>
                  </a:cubicBezTo>
                  <a:cubicBezTo>
                    <a:pt x="47" y="54"/>
                    <a:pt x="47" y="55"/>
                    <a:pt x="47" y="55"/>
                  </a:cubicBezTo>
                  <a:cubicBezTo>
                    <a:pt x="47" y="54"/>
                    <a:pt x="47" y="54"/>
                    <a:pt x="47" y="54"/>
                  </a:cubicBezTo>
                  <a:cubicBezTo>
                    <a:pt x="47" y="54"/>
                    <a:pt x="47" y="54"/>
                    <a:pt x="46" y="54"/>
                  </a:cubicBezTo>
                  <a:cubicBezTo>
                    <a:pt x="46" y="54"/>
                    <a:pt x="46" y="54"/>
                    <a:pt x="46" y="54"/>
                  </a:cubicBezTo>
                  <a:cubicBezTo>
                    <a:pt x="46" y="54"/>
                    <a:pt x="46" y="54"/>
                    <a:pt x="45" y="54"/>
                  </a:cubicBezTo>
                  <a:cubicBezTo>
                    <a:pt x="45" y="54"/>
                    <a:pt x="45" y="54"/>
                    <a:pt x="45" y="54"/>
                  </a:cubicBezTo>
                  <a:cubicBezTo>
                    <a:pt x="45" y="54"/>
                    <a:pt x="45" y="54"/>
                    <a:pt x="45" y="53"/>
                  </a:cubicBezTo>
                  <a:cubicBezTo>
                    <a:pt x="44" y="53"/>
                    <a:pt x="44" y="53"/>
                    <a:pt x="44" y="53"/>
                  </a:cubicBezTo>
                  <a:cubicBezTo>
                    <a:pt x="44" y="53"/>
                    <a:pt x="44" y="53"/>
                    <a:pt x="44" y="53"/>
                  </a:cubicBezTo>
                  <a:cubicBezTo>
                    <a:pt x="44" y="53"/>
                    <a:pt x="44" y="53"/>
                    <a:pt x="44" y="52"/>
                  </a:cubicBezTo>
                  <a:cubicBezTo>
                    <a:pt x="44" y="52"/>
                    <a:pt x="45" y="52"/>
                    <a:pt x="45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5" y="51"/>
                    <a:pt x="46" y="51"/>
                    <a:pt x="46" y="51"/>
                  </a:cubicBezTo>
                  <a:cubicBezTo>
                    <a:pt x="46" y="51"/>
                    <a:pt x="45" y="51"/>
                    <a:pt x="45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5" y="51"/>
                    <a:pt x="44" y="51"/>
                    <a:pt x="44" y="51"/>
                  </a:cubicBezTo>
                  <a:cubicBezTo>
                    <a:pt x="44" y="51"/>
                    <a:pt x="44" y="52"/>
                    <a:pt x="43" y="52"/>
                  </a:cubicBezTo>
                  <a:cubicBezTo>
                    <a:pt x="44" y="52"/>
                    <a:pt x="44" y="52"/>
                    <a:pt x="44" y="52"/>
                  </a:cubicBezTo>
                  <a:cubicBezTo>
                    <a:pt x="44" y="52"/>
                    <a:pt x="44" y="52"/>
                    <a:pt x="44" y="52"/>
                  </a:cubicBezTo>
                  <a:cubicBezTo>
                    <a:pt x="44" y="52"/>
                    <a:pt x="44" y="52"/>
                    <a:pt x="44" y="52"/>
                  </a:cubicBezTo>
                  <a:cubicBezTo>
                    <a:pt x="44" y="52"/>
                    <a:pt x="44" y="52"/>
                    <a:pt x="43" y="52"/>
                  </a:cubicBezTo>
                  <a:cubicBezTo>
                    <a:pt x="43" y="52"/>
                    <a:pt x="43" y="52"/>
                    <a:pt x="43" y="53"/>
                  </a:cubicBezTo>
                  <a:cubicBezTo>
                    <a:pt x="42" y="53"/>
                    <a:pt x="42" y="53"/>
                    <a:pt x="42" y="53"/>
                  </a:cubicBezTo>
                  <a:cubicBezTo>
                    <a:pt x="42" y="53"/>
                    <a:pt x="42" y="53"/>
                    <a:pt x="42" y="53"/>
                  </a:cubicBezTo>
                  <a:cubicBezTo>
                    <a:pt x="42" y="53"/>
                    <a:pt x="42" y="53"/>
                    <a:pt x="42" y="53"/>
                  </a:cubicBezTo>
                  <a:cubicBezTo>
                    <a:pt x="42" y="53"/>
                    <a:pt x="42" y="54"/>
                    <a:pt x="42" y="54"/>
                  </a:cubicBezTo>
                  <a:cubicBezTo>
                    <a:pt x="41" y="54"/>
                    <a:pt x="41" y="54"/>
                    <a:pt x="41" y="54"/>
                  </a:cubicBezTo>
                  <a:cubicBezTo>
                    <a:pt x="41" y="54"/>
                    <a:pt x="41" y="54"/>
                    <a:pt x="41" y="54"/>
                  </a:cubicBezTo>
                  <a:cubicBezTo>
                    <a:pt x="40" y="55"/>
                    <a:pt x="40" y="55"/>
                    <a:pt x="40" y="55"/>
                  </a:cubicBezTo>
                  <a:cubicBezTo>
                    <a:pt x="40" y="56"/>
                    <a:pt x="40" y="56"/>
                    <a:pt x="40" y="56"/>
                  </a:cubicBezTo>
                  <a:cubicBezTo>
                    <a:pt x="40" y="57"/>
                    <a:pt x="40" y="57"/>
                    <a:pt x="40" y="57"/>
                  </a:cubicBezTo>
                  <a:cubicBezTo>
                    <a:pt x="40" y="58"/>
                    <a:pt x="40" y="58"/>
                    <a:pt x="40" y="58"/>
                  </a:cubicBezTo>
                  <a:cubicBezTo>
                    <a:pt x="40" y="58"/>
                    <a:pt x="40" y="59"/>
                    <a:pt x="40" y="59"/>
                  </a:cubicBezTo>
                  <a:cubicBezTo>
                    <a:pt x="40" y="59"/>
                    <a:pt x="40" y="59"/>
                    <a:pt x="40" y="59"/>
                  </a:cubicBezTo>
                  <a:cubicBezTo>
                    <a:pt x="40" y="60"/>
                    <a:pt x="39" y="60"/>
                    <a:pt x="39" y="61"/>
                  </a:cubicBezTo>
                  <a:cubicBezTo>
                    <a:pt x="39" y="61"/>
                    <a:pt x="39" y="61"/>
                    <a:pt x="39" y="62"/>
                  </a:cubicBezTo>
                  <a:cubicBezTo>
                    <a:pt x="38" y="62"/>
                    <a:pt x="38" y="62"/>
                    <a:pt x="38" y="62"/>
                  </a:cubicBezTo>
                  <a:cubicBezTo>
                    <a:pt x="38" y="62"/>
                    <a:pt x="38" y="62"/>
                    <a:pt x="38" y="62"/>
                  </a:cubicBezTo>
                  <a:cubicBezTo>
                    <a:pt x="38" y="63"/>
                    <a:pt x="37" y="63"/>
                    <a:pt x="37" y="63"/>
                  </a:cubicBezTo>
                  <a:cubicBezTo>
                    <a:pt x="37" y="63"/>
                    <a:pt x="37" y="63"/>
                    <a:pt x="37" y="63"/>
                  </a:cubicBezTo>
                  <a:cubicBezTo>
                    <a:pt x="37" y="63"/>
                    <a:pt x="37" y="63"/>
                    <a:pt x="36" y="63"/>
                  </a:cubicBezTo>
                  <a:cubicBezTo>
                    <a:pt x="36" y="63"/>
                    <a:pt x="36" y="63"/>
                    <a:pt x="36" y="63"/>
                  </a:cubicBezTo>
                  <a:cubicBezTo>
                    <a:pt x="36" y="63"/>
                    <a:pt x="36" y="63"/>
                    <a:pt x="36" y="63"/>
                  </a:cubicBezTo>
                  <a:cubicBezTo>
                    <a:pt x="36" y="63"/>
                    <a:pt x="36" y="64"/>
                    <a:pt x="36" y="64"/>
                  </a:cubicBezTo>
                  <a:cubicBezTo>
                    <a:pt x="36" y="64"/>
                    <a:pt x="36" y="64"/>
                    <a:pt x="36" y="64"/>
                  </a:cubicBezTo>
                  <a:cubicBezTo>
                    <a:pt x="36" y="64"/>
                    <a:pt x="35" y="65"/>
                    <a:pt x="35" y="65"/>
                  </a:cubicBezTo>
                  <a:cubicBezTo>
                    <a:pt x="35" y="65"/>
                    <a:pt x="35" y="65"/>
                    <a:pt x="35" y="65"/>
                  </a:cubicBezTo>
                  <a:cubicBezTo>
                    <a:pt x="35" y="66"/>
                    <a:pt x="35" y="66"/>
                    <a:pt x="35" y="67"/>
                  </a:cubicBezTo>
                  <a:cubicBezTo>
                    <a:pt x="35" y="67"/>
                    <a:pt x="35" y="68"/>
                    <a:pt x="35" y="68"/>
                  </a:cubicBezTo>
                  <a:cubicBezTo>
                    <a:pt x="34" y="68"/>
                    <a:pt x="34" y="69"/>
                    <a:pt x="34" y="69"/>
                  </a:cubicBezTo>
                  <a:cubicBezTo>
                    <a:pt x="34" y="69"/>
                    <a:pt x="34" y="69"/>
                    <a:pt x="34" y="69"/>
                  </a:cubicBezTo>
                  <a:cubicBezTo>
                    <a:pt x="34" y="70"/>
                    <a:pt x="34" y="70"/>
                    <a:pt x="34" y="70"/>
                  </a:cubicBezTo>
                  <a:cubicBezTo>
                    <a:pt x="34" y="71"/>
                    <a:pt x="33" y="71"/>
                    <a:pt x="33" y="72"/>
                  </a:cubicBezTo>
                  <a:cubicBezTo>
                    <a:pt x="32" y="72"/>
                    <a:pt x="32" y="73"/>
                    <a:pt x="32" y="73"/>
                  </a:cubicBezTo>
                  <a:cubicBezTo>
                    <a:pt x="32" y="73"/>
                    <a:pt x="32" y="73"/>
                    <a:pt x="31" y="73"/>
                  </a:cubicBezTo>
                  <a:cubicBezTo>
                    <a:pt x="31" y="73"/>
                    <a:pt x="31" y="74"/>
                    <a:pt x="31" y="74"/>
                  </a:cubicBezTo>
                  <a:cubicBezTo>
                    <a:pt x="31" y="74"/>
                    <a:pt x="31" y="74"/>
                    <a:pt x="31" y="74"/>
                  </a:cubicBezTo>
                  <a:cubicBezTo>
                    <a:pt x="31" y="74"/>
                    <a:pt x="31" y="74"/>
                    <a:pt x="31" y="74"/>
                  </a:cubicBezTo>
                  <a:cubicBezTo>
                    <a:pt x="31" y="74"/>
                    <a:pt x="30" y="74"/>
                    <a:pt x="30" y="75"/>
                  </a:cubicBezTo>
                  <a:cubicBezTo>
                    <a:pt x="30" y="75"/>
                    <a:pt x="29" y="75"/>
                    <a:pt x="29" y="75"/>
                  </a:cubicBezTo>
                  <a:cubicBezTo>
                    <a:pt x="29" y="75"/>
                    <a:pt x="28" y="75"/>
                    <a:pt x="28" y="76"/>
                  </a:cubicBezTo>
                  <a:cubicBezTo>
                    <a:pt x="28" y="76"/>
                    <a:pt x="28" y="76"/>
                    <a:pt x="28" y="76"/>
                  </a:cubicBezTo>
                  <a:cubicBezTo>
                    <a:pt x="28" y="76"/>
                    <a:pt x="27" y="76"/>
                    <a:pt x="27" y="76"/>
                  </a:cubicBezTo>
                  <a:cubicBezTo>
                    <a:pt x="27" y="76"/>
                    <a:pt x="27" y="76"/>
                    <a:pt x="27" y="76"/>
                  </a:cubicBezTo>
                  <a:cubicBezTo>
                    <a:pt x="27" y="77"/>
                    <a:pt x="27" y="77"/>
                    <a:pt x="27" y="77"/>
                  </a:cubicBezTo>
                  <a:cubicBezTo>
                    <a:pt x="27" y="77"/>
                    <a:pt x="27" y="77"/>
                    <a:pt x="27" y="77"/>
                  </a:cubicBezTo>
                  <a:cubicBezTo>
                    <a:pt x="27" y="77"/>
                    <a:pt x="27" y="77"/>
                    <a:pt x="27" y="77"/>
                  </a:cubicBezTo>
                  <a:cubicBezTo>
                    <a:pt x="26" y="77"/>
                    <a:pt x="26" y="77"/>
                    <a:pt x="26" y="77"/>
                  </a:cubicBezTo>
                  <a:cubicBezTo>
                    <a:pt x="26" y="78"/>
                    <a:pt x="26" y="78"/>
                    <a:pt x="26" y="78"/>
                  </a:cubicBezTo>
                  <a:cubicBezTo>
                    <a:pt x="26" y="78"/>
                    <a:pt x="26" y="78"/>
                    <a:pt x="26" y="78"/>
                  </a:cubicBezTo>
                  <a:cubicBezTo>
                    <a:pt x="25" y="79"/>
                    <a:pt x="25" y="79"/>
                    <a:pt x="24" y="79"/>
                  </a:cubicBezTo>
                  <a:cubicBezTo>
                    <a:pt x="24" y="79"/>
                    <a:pt x="24" y="79"/>
                    <a:pt x="24" y="79"/>
                  </a:cubicBezTo>
                  <a:cubicBezTo>
                    <a:pt x="24" y="79"/>
                    <a:pt x="24" y="79"/>
                    <a:pt x="24" y="80"/>
                  </a:cubicBezTo>
                  <a:cubicBezTo>
                    <a:pt x="23" y="80"/>
                    <a:pt x="23" y="80"/>
                    <a:pt x="23" y="80"/>
                  </a:cubicBezTo>
                  <a:cubicBezTo>
                    <a:pt x="23" y="80"/>
                    <a:pt x="23" y="80"/>
                    <a:pt x="23" y="80"/>
                  </a:cubicBezTo>
                  <a:cubicBezTo>
                    <a:pt x="23" y="81"/>
                    <a:pt x="23" y="81"/>
                    <a:pt x="23" y="81"/>
                  </a:cubicBezTo>
                  <a:cubicBezTo>
                    <a:pt x="23" y="81"/>
                    <a:pt x="22" y="81"/>
                    <a:pt x="22" y="81"/>
                  </a:cubicBezTo>
                  <a:cubicBezTo>
                    <a:pt x="22" y="81"/>
                    <a:pt x="22" y="81"/>
                    <a:pt x="22" y="81"/>
                  </a:cubicBezTo>
                  <a:cubicBezTo>
                    <a:pt x="22" y="81"/>
                    <a:pt x="22" y="81"/>
                    <a:pt x="22" y="81"/>
                  </a:cubicBezTo>
                  <a:cubicBezTo>
                    <a:pt x="21" y="81"/>
                    <a:pt x="21" y="81"/>
                    <a:pt x="21" y="81"/>
                  </a:cubicBezTo>
                  <a:cubicBezTo>
                    <a:pt x="21" y="81"/>
                    <a:pt x="21" y="81"/>
                    <a:pt x="21" y="81"/>
                  </a:cubicBezTo>
                  <a:cubicBezTo>
                    <a:pt x="21" y="81"/>
                    <a:pt x="21" y="81"/>
                    <a:pt x="21" y="81"/>
                  </a:cubicBezTo>
                  <a:cubicBezTo>
                    <a:pt x="20" y="82"/>
                    <a:pt x="20" y="82"/>
                    <a:pt x="20" y="82"/>
                  </a:cubicBezTo>
                  <a:cubicBezTo>
                    <a:pt x="20" y="82"/>
                    <a:pt x="19" y="82"/>
                    <a:pt x="19" y="82"/>
                  </a:cubicBezTo>
                  <a:cubicBezTo>
                    <a:pt x="19" y="83"/>
                    <a:pt x="19" y="83"/>
                    <a:pt x="19" y="83"/>
                  </a:cubicBezTo>
                  <a:cubicBezTo>
                    <a:pt x="18" y="83"/>
                    <a:pt x="18" y="83"/>
                    <a:pt x="18" y="83"/>
                  </a:cubicBezTo>
                  <a:cubicBezTo>
                    <a:pt x="18" y="83"/>
                    <a:pt x="18" y="84"/>
                    <a:pt x="18" y="84"/>
                  </a:cubicBezTo>
                  <a:cubicBezTo>
                    <a:pt x="18" y="84"/>
                    <a:pt x="18" y="84"/>
                    <a:pt x="18" y="84"/>
                  </a:cubicBezTo>
                  <a:cubicBezTo>
                    <a:pt x="17" y="84"/>
                    <a:pt x="17" y="84"/>
                    <a:pt x="17" y="84"/>
                  </a:cubicBezTo>
                  <a:cubicBezTo>
                    <a:pt x="17" y="84"/>
                    <a:pt x="17" y="85"/>
                    <a:pt x="16" y="85"/>
                  </a:cubicBezTo>
                  <a:cubicBezTo>
                    <a:pt x="16" y="85"/>
                    <a:pt x="16" y="85"/>
                    <a:pt x="16" y="85"/>
                  </a:cubicBezTo>
                  <a:cubicBezTo>
                    <a:pt x="16" y="85"/>
                    <a:pt x="16" y="85"/>
                    <a:pt x="16" y="85"/>
                  </a:cubicBezTo>
                  <a:cubicBezTo>
                    <a:pt x="15" y="84"/>
                    <a:pt x="15" y="84"/>
                    <a:pt x="15" y="85"/>
                  </a:cubicBezTo>
                  <a:cubicBezTo>
                    <a:pt x="15" y="85"/>
                    <a:pt x="15" y="85"/>
                    <a:pt x="14" y="85"/>
                  </a:cubicBezTo>
                  <a:cubicBezTo>
                    <a:pt x="14" y="85"/>
                    <a:pt x="14" y="85"/>
                    <a:pt x="13" y="85"/>
                  </a:cubicBezTo>
                  <a:cubicBezTo>
                    <a:pt x="13" y="86"/>
                    <a:pt x="13" y="86"/>
                    <a:pt x="13" y="87"/>
                  </a:cubicBezTo>
                  <a:cubicBezTo>
                    <a:pt x="12" y="87"/>
                    <a:pt x="12" y="87"/>
                    <a:pt x="12" y="87"/>
                  </a:cubicBezTo>
                  <a:cubicBezTo>
                    <a:pt x="12" y="87"/>
                    <a:pt x="12" y="88"/>
                    <a:pt x="12" y="88"/>
                  </a:cubicBezTo>
                  <a:cubicBezTo>
                    <a:pt x="12" y="88"/>
                    <a:pt x="12" y="88"/>
                    <a:pt x="12" y="88"/>
                  </a:cubicBezTo>
                  <a:cubicBezTo>
                    <a:pt x="12" y="88"/>
                    <a:pt x="11" y="88"/>
                    <a:pt x="11" y="88"/>
                  </a:cubicBezTo>
                  <a:cubicBezTo>
                    <a:pt x="11" y="88"/>
                    <a:pt x="11" y="88"/>
                    <a:pt x="11" y="88"/>
                  </a:cubicBezTo>
                  <a:cubicBezTo>
                    <a:pt x="11" y="89"/>
                    <a:pt x="11" y="89"/>
                    <a:pt x="10" y="89"/>
                  </a:cubicBezTo>
                  <a:cubicBezTo>
                    <a:pt x="10" y="89"/>
                    <a:pt x="10" y="90"/>
                    <a:pt x="10" y="90"/>
                  </a:cubicBezTo>
                  <a:cubicBezTo>
                    <a:pt x="10" y="90"/>
                    <a:pt x="10" y="91"/>
                    <a:pt x="10" y="91"/>
                  </a:cubicBezTo>
                  <a:cubicBezTo>
                    <a:pt x="10" y="91"/>
                    <a:pt x="10" y="91"/>
                    <a:pt x="10" y="91"/>
                  </a:cubicBezTo>
                  <a:cubicBezTo>
                    <a:pt x="11" y="91"/>
                    <a:pt x="11" y="91"/>
                    <a:pt x="11" y="91"/>
                  </a:cubicBezTo>
                  <a:cubicBezTo>
                    <a:pt x="10" y="91"/>
                    <a:pt x="10" y="91"/>
                    <a:pt x="10" y="91"/>
                  </a:cubicBezTo>
                  <a:cubicBezTo>
                    <a:pt x="10" y="91"/>
                    <a:pt x="10" y="91"/>
                    <a:pt x="10" y="91"/>
                  </a:cubicBezTo>
                  <a:cubicBezTo>
                    <a:pt x="10" y="91"/>
                    <a:pt x="10" y="91"/>
                    <a:pt x="10" y="91"/>
                  </a:cubicBezTo>
                  <a:cubicBezTo>
                    <a:pt x="10" y="91"/>
                    <a:pt x="10" y="90"/>
                    <a:pt x="9" y="91"/>
                  </a:cubicBezTo>
                  <a:cubicBezTo>
                    <a:pt x="9" y="91"/>
                    <a:pt x="9" y="91"/>
                    <a:pt x="9" y="91"/>
                  </a:cubicBezTo>
                  <a:cubicBezTo>
                    <a:pt x="9" y="91"/>
                    <a:pt x="9" y="91"/>
                    <a:pt x="9" y="91"/>
                  </a:cubicBezTo>
                  <a:cubicBezTo>
                    <a:pt x="9" y="91"/>
                    <a:pt x="8" y="91"/>
                    <a:pt x="8" y="91"/>
                  </a:cubicBezTo>
                  <a:cubicBezTo>
                    <a:pt x="8" y="91"/>
                    <a:pt x="8" y="92"/>
                    <a:pt x="8" y="92"/>
                  </a:cubicBezTo>
                  <a:cubicBezTo>
                    <a:pt x="8" y="92"/>
                    <a:pt x="8" y="92"/>
                    <a:pt x="8" y="92"/>
                  </a:cubicBezTo>
                  <a:cubicBezTo>
                    <a:pt x="8" y="92"/>
                    <a:pt x="8" y="92"/>
                    <a:pt x="8" y="92"/>
                  </a:cubicBezTo>
                  <a:cubicBezTo>
                    <a:pt x="8" y="93"/>
                    <a:pt x="8" y="93"/>
                    <a:pt x="8" y="93"/>
                  </a:cubicBezTo>
                  <a:cubicBezTo>
                    <a:pt x="8" y="93"/>
                    <a:pt x="8" y="93"/>
                    <a:pt x="8" y="93"/>
                  </a:cubicBezTo>
                  <a:cubicBezTo>
                    <a:pt x="8" y="92"/>
                    <a:pt x="7" y="92"/>
                    <a:pt x="7" y="93"/>
                  </a:cubicBezTo>
                  <a:cubicBezTo>
                    <a:pt x="7" y="93"/>
                    <a:pt x="7" y="93"/>
                    <a:pt x="7" y="93"/>
                  </a:cubicBezTo>
                  <a:cubicBezTo>
                    <a:pt x="7" y="93"/>
                    <a:pt x="7" y="93"/>
                    <a:pt x="7" y="93"/>
                  </a:cubicBezTo>
                  <a:cubicBezTo>
                    <a:pt x="7" y="93"/>
                    <a:pt x="7" y="94"/>
                    <a:pt x="7" y="94"/>
                  </a:cubicBezTo>
                  <a:cubicBezTo>
                    <a:pt x="7" y="94"/>
                    <a:pt x="7" y="94"/>
                    <a:pt x="7" y="94"/>
                  </a:cubicBezTo>
                  <a:cubicBezTo>
                    <a:pt x="7" y="94"/>
                    <a:pt x="7" y="94"/>
                    <a:pt x="7" y="94"/>
                  </a:cubicBezTo>
                  <a:cubicBezTo>
                    <a:pt x="7" y="94"/>
                    <a:pt x="7" y="95"/>
                    <a:pt x="7" y="95"/>
                  </a:cubicBezTo>
                  <a:cubicBezTo>
                    <a:pt x="7" y="95"/>
                    <a:pt x="7" y="95"/>
                    <a:pt x="7" y="94"/>
                  </a:cubicBezTo>
                  <a:cubicBezTo>
                    <a:pt x="7" y="94"/>
                    <a:pt x="7" y="94"/>
                    <a:pt x="7" y="94"/>
                  </a:cubicBezTo>
                  <a:cubicBezTo>
                    <a:pt x="7" y="94"/>
                    <a:pt x="7" y="93"/>
                    <a:pt x="6" y="93"/>
                  </a:cubicBezTo>
                  <a:cubicBezTo>
                    <a:pt x="6" y="93"/>
                    <a:pt x="6" y="94"/>
                    <a:pt x="6" y="94"/>
                  </a:cubicBezTo>
                  <a:cubicBezTo>
                    <a:pt x="6" y="94"/>
                    <a:pt x="5" y="94"/>
                    <a:pt x="5" y="94"/>
                  </a:cubicBezTo>
                  <a:cubicBezTo>
                    <a:pt x="5" y="94"/>
                    <a:pt x="5" y="94"/>
                    <a:pt x="5" y="94"/>
                  </a:cubicBezTo>
                  <a:cubicBezTo>
                    <a:pt x="5" y="95"/>
                    <a:pt x="6" y="95"/>
                    <a:pt x="6" y="95"/>
                  </a:cubicBezTo>
                  <a:cubicBezTo>
                    <a:pt x="6" y="95"/>
                    <a:pt x="6" y="95"/>
                    <a:pt x="5" y="95"/>
                  </a:cubicBezTo>
                  <a:cubicBezTo>
                    <a:pt x="5" y="95"/>
                    <a:pt x="5" y="95"/>
                    <a:pt x="5" y="95"/>
                  </a:cubicBezTo>
                  <a:cubicBezTo>
                    <a:pt x="5" y="95"/>
                    <a:pt x="5" y="95"/>
                    <a:pt x="5" y="95"/>
                  </a:cubicBezTo>
                  <a:cubicBezTo>
                    <a:pt x="5" y="96"/>
                    <a:pt x="5" y="96"/>
                    <a:pt x="5" y="96"/>
                  </a:cubicBezTo>
                  <a:cubicBezTo>
                    <a:pt x="5" y="96"/>
                    <a:pt x="5" y="96"/>
                    <a:pt x="5" y="95"/>
                  </a:cubicBezTo>
                  <a:cubicBezTo>
                    <a:pt x="5" y="95"/>
                    <a:pt x="5" y="95"/>
                    <a:pt x="5" y="95"/>
                  </a:cubicBezTo>
                  <a:cubicBezTo>
                    <a:pt x="4" y="95"/>
                    <a:pt x="4" y="96"/>
                    <a:pt x="4" y="96"/>
                  </a:cubicBezTo>
                  <a:cubicBezTo>
                    <a:pt x="5" y="96"/>
                    <a:pt x="5" y="96"/>
                    <a:pt x="5" y="96"/>
                  </a:cubicBezTo>
                  <a:cubicBezTo>
                    <a:pt x="5" y="96"/>
                    <a:pt x="4" y="96"/>
                    <a:pt x="4" y="96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4" y="96"/>
                    <a:pt x="4" y="97"/>
                    <a:pt x="4" y="97"/>
                  </a:cubicBezTo>
                  <a:cubicBezTo>
                    <a:pt x="4" y="97"/>
                    <a:pt x="4" y="97"/>
                    <a:pt x="4" y="97"/>
                  </a:cubicBezTo>
                  <a:cubicBezTo>
                    <a:pt x="4" y="98"/>
                    <a:pt x="5" y="98"/>
                    <a:pt x="5" y="97"/>
                  </a:cubicBezTo>
                  <a:cubicBezTo>
                    <a:pt x="5" y="98"/>
                    <a:pt x="5" y="97"/>
                    <a:pt x="5" y="97"/>
                  </a:cubicBezTo>
                  <a:cubicBezTo>
                    <a:pt x="5" y="98"/>
                    <a:pt x="5" y="98"/>
                    <a:pt x="5" y="98"/>
                  </a:cubicBezTo>
                  <a:cubicBezTo>
                    <a:pt x="5" y="98"/>
                    <a:pt x="4" y="98"/>
                    <a:pt x="4" y="98"/>
                  </a:cubicBezTo>
                  <a:cubicBezTo>
                    <a:pt x="4" y="98"/>
                    <a:pt x="4" y="98"/>
                    <a:pt x="4" y="98"/>
                  </a:cubicBezTo>
                  <a:cubicBezTo>
                    <a:pt x="5" y="98"/>
                    <a:pt x="5" y="99"/>
                    <a:pt x="5" y="99"/>
                  </a:cubicBezTo>
                  <a:cubicBezTo>
                    <a:pt x="5" y="99"/>
                    <a:pt x="5" y="99"/>
                    <a:pt x="5" y="99"/>
                  </a:cubicBezTo>
                  <a:cubicBezTo>
                    <a:pt x="5" y="99"/>
                    <a:pt x="5" y="99"/>
                    <a:pt x="5" y="99"/>
                  </a:cubicBezTo>
                  <a:cubicBezTo>
                    <a:pt x="5" y="99"/>
                    <a:pt x="5" y="99"/>
                    <a:pt x="5" y="99"/>
                  </a:cubicBezTo>
                  <a:cubicBezTo>
                    <a:pt x="5" y="99"/>
                    <a:pt x="5" y="98"/>
                    <a:pt x="4" y="98"/>
                  </a:cubicBezTo>
                  <a:cubicBezTo>
                    <a:pt x="4" y="98"/>
                    <a:pt x="4" y="99"/>
                    <a:pt x="4" y="99"/>
                  </a:cubicBezTo>
                  <a:cubicBezTo>
                    <a:pt x="4" y="98"/>
                    <a:pt x="4" y="98"/>
                    <a:pt x="4" y="98"/>
                  </a:cubicBezTo>
                  <a:cubicBezTo>
                    <a:pt x="4" y="98"/>
                    <a:pt x="4" y="98"/>
                    <a:pt x="4" y="98"/>
                  </a:cubicBezTo>
                  <a:cubicBezTo>
                    <a:pt x="3" y="98"/>
                    <a:pt x="3" y="98"/>
                    <a:pt x="3" y="98"/>
                  </a:cubicBezTo>
                  <a:cubicBezTo>
                    <a:pt x="3" y="98"/>
                    <a:pt x="3" y="98"/>
                    <a:pt x="3" y="98"/>
                  </a:cubicBezTo>
                  <a:cubicBezTo>
                    <a:pt x="3" y="98"/>
                    <a:pt x="3" y="98"/>
                    <a:pt x="3" y="98"/>
                  </a:cubicBezTo>
                  <a:cubicBezTo>
                    <a:pt x="2" y="98"/>
                    <a:pt x="3" y="99"/>
                    <a:pt x="3" y="99"/>
                  </a:cubicBezTo>
                  <a:cubicBezTo>
                    <a:pt x="3" y="99"/>
                    <a:pt x="3" y="99"/>
                    <a:pt x="3" y="99"/>
                  </a:cubicBezTo>
                  <a:cubicBezTo>
                    <a:pt x="3" y="99"/>
                    <a:pt x="3" y="99"/>
                    <a:pt x="3" y="99"/>
                  </a:cubicBezTo>
                  <a:cubicBezTo>
                    <a:pt x="2" y="99"/>
                    <a:pt x="2" y="99"/>
                    <a:pt x="2" y="99"/>
                  </a:cubicBezTo>
                  <a:cubicBezTo>
                    <a:pt x="2" y="99"/>
                    <a:pt x="2" y="100"/>
                    <a:pt x="2" y="100"/>
                  </a:cubicBezTo>
                  <a:cubicBezTo>
                    <a:pt x="2" y="100"/>
                    <a:pt x="2" y="100"/>
                    <a:pt x="2" y="100"/>
                  </a:cubicBezTo>
                  <a:cubicBezTo>
                    <a:pt x="2" y="100"/>
                    <a:pt x="2" y="101"/>
                    <a:pt x="2" y="101"/>
                  </a:cubicBezTo>
                  <a:cubicBezTo>
                    <a:pt x="2" y="101"/>
                    <a:pt x="2" y="101"/>
                    <a:pt x="2" y="101"/>
                  </a:cubicBezTo>
                  <a:cubicBezTo>
                    <a:pt x="2" y="101"/>
                    <a:pt x="2" y="100"/>
                    <a:pt x="3" y="100"/>
                  </a:cubicBezTo>
                  <a:cubicBezTo>
                    <a:pt x="3" y="100"/>
                    <a:pt x="3" y="100"/>
                    <a:pt x="3" y="100"/>
                  </a:cubicBezTo>
                  <a:cubicBezTo>
                    <a:pt x="3" y="100"/>
                    <a:pt x="3" y="100"/>
                    <a:pt x="3" y="100"/>
                  </a:cubicBezTo>
                  <a:cubicBezTo>
                    <a:pt x="4" y="100"/>
                    <a:pt x="4" y="100"/>
                    <a:pt x="4" y="100"/>
                  </a:cubicBezTo>
                  <a:cubicBezTo>
                    <a:pt x="4" y="100"/>
                    <a:pt x="4" y="100"/>
                    <a:pt x="4" y="100"/>
                  </a:cubicBezTo>
                  <a:cubicBezTo>
                    <a:pt x="4" y="100"/>
                    <a:pt x="4" y="100"/>
                    <a:pt x="3" y="100"/>
                  </a:cubicBezTo>
                  <a:cubicBezTo>
                    <a:pt x="3" y="100"/>
                    <a:pt x="3" y="100"/>
                    <a:pt x="3" y="100"/>
                  </a:cubicBezTo>
                  <a:cubicBezTo>
                    <a:pt x="3" y="100"/>
                    <a:pt x="3" y="100"/>
                    <a:pt x="3" y="100"/>
                  </a:cubicBezTo>
                  <a:cubicBezTo>
                    <a:pt x="3" y="100"/>
                    <a:pt x="3" y="100"/>
                    <a:pt x="3" y="101"/>
                  </a:cubicBezTo>
                  <a:cubicBezTo>
                    <a:pt x="2" y="101"/>
                    <a:pt x="2" y="101"/>
                    <a:pt x="2" y="101"/>
                  </a:cubicBezTo>
                  <a:cubicBezTo>
                    <a:pt x="2" y="101"/>
                    <a:pt x="2" y="101"/>
                    <a:pt x="3" y="101"/>
                  </a:cubicBezTo>
                  <a:cubicBezTo>
                    <a:pt x="3" y="101"/>
                    <a:pt x="3" y="101"/>
                    <a:pt x="3" y="101"/>
                  </a:cubicBezTo>
                  <a:cubicBezTo>
                    <a:pt x="3" y="101"/>
                    <a:pt x="3" y="101"/>
                    <a:pt x="3" y="101"/>
                  </a:cubicBezTo>
                  <a:cubicBezTo>
                    <a:pt x="3" y="101"/>
                    <a:pt x="3" y="101"/>
                    <a:pt x="3" y="101"/>
                  </a:cubicBezTo>
                  <a:cubicBezTo>
                    <a:pt x="3" y="101"/>
                    <a:pt x="3" y="101"/>
                    <a:pt x="2" y="101"/>
                  </a:cubicBezTo>
                  <a:cubicBezTo>
                    <a:pt x="2" y="102"/>
                    <a:pt x="2" y="102"/>
                    <a:pt x="2" y="102"/>
                  </a:cubicBezTo>
                  <a:cubicBezTo>
                    <a:pt x="3" y="102"/>
                    <a:pt x="3" y="102"/>
                    <a:pt x="3" y="102"/>
                  </a:cubicBezTo>
                  <a:cubicBezTo>
                    <a:pt x="3" y="102"/>
                    <a:pt x="4" y="102"/>
                    <a:pt x="4" y="102"/>
                  </a:cubicBezTo>
                  <a:cubicBezTo>
                    <a:pt x="3" y="102"/>
                    <a:pt x="3" y="102"/>
                    <a:pt x="3" y="102"/>
                  </a:cubicBezTo>
                  <a:cubicBezTo>
                    <a:pt x="3" y="102"/>
                    <a:pt x="3" y="102"/>
                    <a:pt x="3" y="102"/>
                  </a:cubicBezTo>
                  <a:cubicBezTo>
                    <a:pt x="3" y="102"/>
                    <a:pt x="3" y="102"/>
                    <a:pt x="3" y="102"/>
                  </a:cubicBezTo>
                  <a:cubicBezTo>
                    <a:pt x="3" y="102"/>
                    <a:pt x="2" y="103"/>
                    <a:pt x="2" y="103"/>
                  </a:cubicBezTo>
                  <a:cubicBezTo>
                    <a:pt x="2" y="102"/>
                    <a:pt x="2" y="102"/>
                    <a:pt x="2" y="103"/>
                  </a:cubicBezTo>
                  <a:cubicBezTo>
                    <a:pt x="2" y="103"/>
                    <a:pt x="2" y="103"/>
                    <a:pt x="2" y="103"/>
                  </a:cubicBezTo>
                  <a:cubicBezTo>
                    <a:pt x="2" y="103"/>
                    <a:pt x="2" y="103"/>
                    <a:pt x="1" y="103"/>
                  </a:cubicBezTo>
                  <a:cubicBezTo>
                    <a:pt x="1" y="103"/>
                    <a:pt x="1" y="103"/>
                    <a:pt x="0" y="103"/>
                  </a:cubicBezTo>
                  <a:cubicBezTo>
                    <a:pt x="0" y="103"/>
                    <a:pt x="0" y="103"/>
                    <a:pt x="0" y="103"/>
                  </a:cubicBezTo>
                  <a:cubicBezTo>
                    <a:pt x="0" y="104"/>
                    <a:pt x="0" y="104"/>
                    <a:pt x="0" y="105"/>
                  </a:cubicBezTo>
                  <a:cubicBezTo>
                    <a:pt x="0" y="105"/>
                    <a:pt x="0" y="105"/>
                    <a:pt x="0" y="105"/>
                  </a:cubicBezTo>
                  <a:cubicBezTo>
                    <a:pt x="0" y="105"/>
                    <a:pt x="0" y="105"/>
                    <a:pt x="1" y="105"/>
                  </a:cubicBezTo>
                  <a:cubicBezTo>
                    <a:pt x="1" y="105"/>
                    <a:pt x="1" y="105"/>
                    <a:pt x="1" y="105"/>
                  </a:cubicBezTo>
                  <a:cubicBezTo>
                    <a:pt x="1" y="105"/>
                    <a:pt x="1" y="105"/>
                    <a:pt x="1" y="104"/>
                  </a:cubicBezTo>
                  <a:cubicBezTo>
                    <a:pt x="2" y="104"/>
                    <a:pt x="2" y="104"/>
                    <a:pt x="2" y="104"/>
                  </a:cubicBezTo>
                  <a:cubicBezTo>
                    <a:pt x="2" y="104"/>
                    <a:pt x="2" y="104"/>
                    <a:pt x="2" y="104"/>
                  </a:cubicBezTo>
                  <a:cubicBezTo>
                    <a:pt x="2" y="104"/>
                    <a:pt x="2" y="104"/>
                    <a:pt x="2" y="104"/>
                  </a:cubicBezTo>
                  <a:cubicBezTo>
                    <a:pt x="2" y="105"/>
                    <a:pt x="2" y="104"/>
                    <a:pt x="2" y="104"/>
                  </a:cubicBezTo>
                  <a:cubicBezTo>
                    <a:pt x="2" y="104"/>
                    <a:pt x="2" y="105"/>
                    <a:pt x="2" y="105"/>
                  </a:cubicBezTo>
                  <a:cubicBezTo>
                    <a:pt x="1" y="105"/>
                    <a:pt x="1" y="105"/>
                    <a:pt x="1" y="105"/>
                  </a:cubicBezTo>
                  <a:cubicBezTo>
                    <a:pt x="1" y="105"/>
                    <a:pt x="1" y="106"/>
                    <a:pt x="1" y="106"/>
                  </a:cubicBezTo>
                  <a:cubicBezTo>
                    <a:pt x="1" y="106"/>
                    <a:pt x="1" y="106"/>
                    <a:pt x="1" y="106"/>
                  </a:cubicBezTo>
                  <a:cubicBezTo>
                    <a:pt x="2" y="106"/>
                    <a:pt x="2" y="106"/>
                    <a:pt x="2" y="105"/>
                  </a:cubicBezTo>
                  <a:cubicBezTo>
                    <a:pt x="2" y="105"/>
                    <a:pt x="2" y="106"/>
                    <a:pt x="2" y="106"/>
                  </a:cubicBezTo>
                  <a:cubicBezTo>
                    <a:pt x="2" y="106"/>
                    <a:pt x="2" y="106"/>
                    <a:pt x="2" y="106"/>
                  </a:cubicBezTo>
                  <a:cubicBezTo>
                    <a:pt x="2" y="106"/>
                    <a:pt x="2" y="106"/>
                    <a:pt x="1" y="106"/>
                  </a:cubicBezTo>
                  <a:cubicBezTo>
                    <a:pt x="1" y="107"/>
                    <a:pt x="2" y="107"/>
                    <a:pt x="2" y="107"/>
                  </a:cubicBezTo>
                  <a:cubicBezTo>
                    <a:pt x="2" y="107"/>
                    <a:pt x="2" y="107"/>
                    <a:pt x="2" y="107"/>
                  </a:cubicBezTo>
                  <a:cubicBezTo>
                    <a:pt x="2" y="107"/>
                    <a:pt x="3" y="107"/>
                    <a:pt x="3" y="107"/>
                  </a:cubicBezTo>
                  <a:cubicBezTo>
                    <a:pt x="3" y="107"/>
                    <a:pt x="3" y="107"/>
                    <a:pt x="4" y="107"/>
                  </a:cubicBezTo>
                  <a:cubicBezTo>
                    <a:pt x="4" y="107"/>
                    <a:pt x="4" y="107"/>
                    <a:pt x="4" y="107"/>
                  </a:cubicBezTo>
                  <a:cubicBezTo>
                    <a:pt x="5" y="107"/>
                    <a:pt x="5" y="107"/>
                    <a:pt x="5" y="107"/>
                  </a:cubicBezTo>
                  <a:cubicBezTo>
                    <a:pt x="5" y="108"/>
                    <a:pt x="6" y="108"/>
                    <a:pt x="6" y="108"/>
                  </a:cubicBezTo>
                  <a:cubicBezTo>
                    <a:pt x="6" y="107"/>
                    <a:pt x="6" y="107"/>
                    <a:pt x="6" y="107"/>
                  </a:cubicBezTo>
                  <a:cubicBezTo>
                    <a:pt x="6" y="108"/>
                    <a:pt x="7" y="107"/>
                    <a:pt x="7" y="107"/>
                  </a:cubicBezTo>
                  <a:cubicBezTo>
                    <a:pt x="7" y="107"/>
                    <a:pt x="7" y="107"/>
                    <a:pt x="7" y="107"/>
                  </a:cubicBezTo>
                  <a:cubicBezTo>
                    <a:pt x="7" y="107"/>
                    <a:pt x="7" y="107"/>
                    <a:pt x="7" y="107"/>
                  </a:cubicBezTo>
                  <a:cubicBezTo>
                    <a:pt x="7" y="106"/>
                    <a:pt x="7" y="106"/>
                    <a:pt x="7" y="106"/>
                  </a:cubicBezTo>
                  <a:cubicBezTo>
                    <a:pt x="7" y="106"/>
                    <a:pt x="7" y="106"/>
                    <a:pt x="8" y="106"/>
                  </a:cubicBezTo>
                  <a:cubicBezTo>
                    <a:pt x="8" y="107"/>
                    <a:pt x="8" y="107"/>
                    <a:pt x="9" y="107"/>
                  </a:cubicBezTo>
                  <a:cubicBezTo>
                    <a:pt x="9" y="107"/>
                    <a:pt x="9" y="108"/>
                    <a:pt x="9" y="108"/>
                  </a:cubicBezTo>
                  <a:cubicBezTo>
                    <a:pt x="9" y="108"/>
                    <a:pt x="9" y="108"/>
                    <a:pt x="9" y="108"/>
                  </a:cubicBezTo>
                  <a:cubicBezTo>
                    <a:pt x="9" y="108"/>
                    <a:pt x="9" y="109"/>
                    <a:pt x="9" y="109"/>
                  </a:cubicBezTo>
                  <a:cubicBezTo>
                    <a:pt x="9" y="109"/>
                    <a:pt x="10" y="109"/>
                    <a:pt x="10" y="109"/>
                  </a:cubicBezTo>
                  <a:cubicBezTo>
                    <a:pt x="10" y="109"/>
                    <a:pt x="10" y="109"/>
                    <a:pt x="10" y="109"/>
                  </a:cubicBezTo>
                  <a:cubicBezTo>
                    <a:pt x="10" y="109"/>
                    <a:pt x="11" y="109"/>
                    <a:pt x="11" y="109"/>
                  </a:cubicBezTo>
                  <a:cubicBezTo>
                    <a:pt x="11" y="109"/>
                    <a:pt x="11" y="109"/>
                    <a:pt x="11" y="109"/>
                  </a:cubicBezTo>
                  <a:cubicBezTo>
                    <a:pt x="11" y="109"/>
                    <a:pt x="11" y="109"/>
                    <a:pt x="11" y="109"/>
                  </a:cubicBezTo>
                  <a:cubicBezTo>
                    <a:pt x="11" y="109"/>
                    <a:pt x="11" y="108"/>
                    <a:pt x="12" y="108"/>
                  </a:cubicBezTo>
                  <a:cubicBezTo>
                    <a:pt x="12" y="108"/>
                    <a:pt x="12" y="108"/>
                    <a:pt x="12" y="109"/>
                  </a:cubicBezTo>
                  <a:cubicBezTo>
                    <a:pt x="12" y="109"/>
                    <a:pt x="13" y="109"/>
                    <a:pt x="13" y="109"/>
                  </a:cubicBezTo>
                  <a:cubicBezTo>
                    <a:pt x="13" y="110"/>
                    <a:pt x="13" y="110"/>
                    <a:pt x="13" y="110"/>
                  </a:cubicBezTo>
                  <a:cubicBezTo>
                    <a:pt x="13" y="110"/>
                    <a:pt x="13" y="110"/>
                    <a:pt x="13" y="110"/>
                  </a:cubicBezTo>
                  <a:cubicBezTo>
                    <a:pt x="13" y="110"/>
                    <a:pt x="13" y="110"/>
                    <a:pt x="13" y="110"/>
                  </a:cubicBezTo>
                  <a:cubicBezTo>
                    <a:pt x="13" y="110"/>
                    <a:pt x="13" y="110"/>
                    <a:pt x="13" y="110"/>
                  </a:cubicBezTo>
                  <a:cubicBezTo>
                    <a:pt x="13" y="110"/>
                    <a:pt x="13" y="109"/>
                    <a:pt x="14" y="109"/>
                  </a:cubicBezTo>
                  <a:cubicBezTo>
                    <a:pt x="14" y="110"/>
                    <a:pt x="14" y="110"/>
                    <a:pt x="13" y="110"/>
                  </a:cubicBezTo>
                  <a:cubicBezTo>
                    <a:pt x="13" y="110"/>
                    <a:pt x="13" y="110"/>
                    <a:pt x="13" y="110"/>
                  </a:cubicBezTo>
                  <a:cubicBezTo>
                    <a:pt x="13" y="110"/>
                    <a:pt x="13" y="111"/>
                    <a:pt x="13" y="111"/>
                  </a:cubicBezTo>
                  <a:cubicBezTo>
                    <a:pt x="13" y="111"/>
                    <a:pt x="13" y="111"/>
                    <a:pt x="13" y="111"/>
                  </a:cubicBezTo>
                  <a:cubicBezTo>
                    <a:pt x="13" y="111"/>
                    <a:pt x="13" y="111"/>
                    <a:pt x="14" y="111"/>
                  </a:cubicBezTo>
                  <a:cubicBezTo>
                    <a:pt x="14" y="111"/>
                    <a:pt x="14" y="111"/>
                    <a:pt x="14" y="111"/>
                  </a:cubicBezTo>
                  <a:cubicBezTo>
                    <a:pt x="14" y="111"/>
                    <a:pt x="13" y="111"/>
                    <a:pt x="13" y="111"/>
                  </a:cubicBezTo>
                  <a:cubicBezTo>
                    <a:pt x="13" y="111"/>
                    <a:pt x="13" y="111"/>
                    <a:pt x="13" y="111"/>
                  </a:cubicBezTo>
                  <a:cubicBezTo>
                    <a:pt x="13" y="111"/>
                    <a:pt x="14" y="110"/>
                    <a:pt x="14" y="110"/>
                  </a:cubicBezTo>
                  <a:cubicBezTo>
                    <a:pt x="14" y="111"/>
                    <a:pt x="14" y="111"/>
                    <a:pt x="14" y="111"/>
                  </a:cubicBezTo>
                  <a:cubicBezTo>
                    <a:pt x="14" y="111"/>
                    <a:pt x="14" y="111"/>
                    <a:pt x="15" y="111"/>
                  </a:cubicBezTo>
                  <a:cubicBezTo>
                    <a:pt x="15" y="111"/>
                    <a:pt x="15" y="111"/>
                    <a:pt x="15" y="111"/>
                  </a:cubicBezTo>
                  <a:cubicBezTo>
                    <a:pt x="15" y="111"/>
                    <a:pt x="15" y="111"/>
                    <a:pt x="15" y="111"/>
                  </a:cubicBezTo>
                  <a:cubicBezTo>
                    <a:pt x="15" y="111"/>
                    <a:pt x="15" y="111"/>
                    <a:pt x="15" y="111"/>
                  </a:cubicBezTo>
                  <a:cubicBezTo>
                    <a:pt x="15" y="111"/>
                    <a:pt x="16" y="111"/>
                    <a:pt x="16" y="111"/>
                  </a:cubicBezTo>
                  <a:cubicBezTo>
                    <a:pt x="16" y="111"/>
                    <a:pt x="16" y="111"/>
                    <a:pt x="17" y="111"/>
                  </a:cubicBezTo>
                  <a:cubicBezTo>
                    <a:pt x="17" y="111"/>
                    <a:pt x="17" y="111"/>
                    <a:pt x="17" y="111"/>
                  </a:cubicBezTo>
                  <a:cubicBezTo>
                    <a:pt x="17" y="112"/>
                    <a:pt x="17" y="112"/>
                    <a:pt x="17" y="112"/>
                  </a:cubicBezTo>
                  <a:cubicBezTo>
                    <a:pt x="18" y="112"/>
                    <a:pt x="18" y="112"/>
                    <a:pt x="18" y="112"/>
                  </a:cubicBezTo>
                  <a:cubicBezTo>
                    <a:pt x="18" y="112"/>
                    <a:pt x="18" y="112"/>
                    <a:pt x="18" y="112"/>
                  </a:cubicBezTo>
                  <a:cubicBezTo>
                    <a:pt x="19" y="112"/>
                    <a:pt x="18" y="112"/>
                    <a:pt x="19" y="111"/>
                  </a:cubicBezTo>
                  <a:cubicBezTo>
                    <a:pt x="19" y="112"/>
                    <a:pt x="19" y="112"/>
                    <a:pt x="19" y="112"/>
                  </a:cubicBezTo>
                  <a:cubicBezTo>
                    <a:pt x="19" y="112"/>
                    <a:pt x="19" y="111"/>
                    <a:pt x="19" y="111"/>
                  </a:cubicBezTo>
                  <a:cubicBezTo>
                    <a:pt x="19" y="111"/>
                    <a:pt x="19" y="111"/>
                    <a:pt x="19" y="111"/>
                  </a:cubicBezTo>
                  <a:cubicBezTo>
                    <a:pt x="19" y="111"/>
                    <a:pt x="20" y="112"/>
                    <a:pt x="20" y="112"/>
                  </a:cubicBezTo>
                  <a:cubicBezTo>
                    <a:pt x="20" y="112"/>
                    <a:pt x="20" y="112"/>
                    <a:pt x="20" y="112"/>
                  </a:cubicBezTo>
                  <a:cubicBezTo>
                    <a:pt x="20" y="111"/>
                    <a:pt x="20" y="111"/>
                    <a:pt x="20" y="111"/>
                  </a:cubicBezTo>
                  <a:cubicBezTo>
                    <a:pt x="20" y="111"/>
                    <a:pt x="21" y="111"/>
                    <a:pt x="21" y="111"/>
                  </a:cubicBezTo>
                  <a:cubicBezTo>
                    <a:pt x="21" y="111"/>
                    <a:pt x="21" y="111"/>
                    <a:pt x="21" y="111"/>
                  </a:cubicBezTo>
                  <a:cubicBezTo>
                    <a:pt x="21" y="111"/>
                    <a:pt x="21" y="111"/>
                    <a:pt x="21" y="111"/>
                  </a:cubicBezTo>
                  <a:cubicBezTo>
                    <a:pt x="21" y="111"/>
                    <a:pt x="22" y="111"/>
                    <a:pt x="22" y="111"/>
                  </a:cubicBezTo>
                  <a:cubicBezTo>
                    <a:pt x="22" y="111"/>
                    <a:pt x="22" y="111"/>
                    <a:pt x="22" y="111"/>
                  </a:cubicBezTo>
                  <a:cubicBezTo>
                    <a:pt x="22" y="111"/>
                    <a:pt x="22" y="111"/>
                    <a:pt x="22" y="111"/>
                  </a:cubicBezTo>
                  <a:cubicBezTo>
                    <a:pt x="23" y="110"/>
                    <a:pt x="23" y="110"/>
                    <a:pt x="23" y="110"/>
                  </a:cubicBezTo>
                  <a:cubicBezTo>
                    <a:pt x="23" y="110"/>
                    <a:pt x="23" y="110"/>
                    <a:pt x="23" y="110"/>
                  </a:cubicBezTo>
                  <a:cubicBezTo>
                    <a:pt x="23" y="110"/>
                    <a:pt x="23" y="110"/>
                    <a:pt x="24" y="110"/>
                  </a:cubicBezTo>
                  <a:cubicBezTo>
                    <a:pt x="24" y="110"/>
                    <a:pt x="24" y="109"/>
                    <a:pt x="24" y="109"/>
                  </a:cubicBezTo>
                  <a:cubicBezTo>
                    <a:pt x="24" y="109"/>
                    <a:pt x="24" y="108"/>
                    <a:pt x="24" y="108"/>
                  </a:cubicBezTo>
                  <a:cubicBezTo>
                    <a:pt x="25" y="108"/>
                    <a:pt x="25" y="108"/>
                    <a:pt x="26" y="107"/>
                  </a:cubicBezTo>
                  <a:cubicBezTo>
                    <a:pt x="26" y="107"/>
                    <a:pt x="26" y="107"/>
                    <a:pt x="26" y="107"/>
                  </a:cubicBezTo>
                  <a:cubicBezTo>
                    <a:pt x="26" y="107"/>
                    <a:pt x="27" y="107"/>
                    <a:pt x="27" y="106"/>
                  </a:cubicBezTo>
                  <a:cubicBezTo>
                    <a:pt x="27" y="106"/>
                    <a:pt x="27" y="105"/>
                    <a:pt x="27" y="105"/>
                  </a:cubicBezTo>
                  <a:cubicBezTo>
                    <a:pt x="28" y="104"/>
                    <a:pt x="28" y="104"/>
                    <a:pt x="28" y="104"/>
                  </a:cubicBezTo>
                  <a:cubicBezTo>
                    <a:pt x="28" y="104"/>
                    <a:pt x="29" y="104"/>
                    <a:pt x="29" y="104"/>
                  </a:cubicBezTo>
                  <a:cubicBezTo>
                    <a:pt x="29" y="104"/>
                    <a:pt x="29" y="104"/>
                    <a:pt x="30" y="104"/>
                  </a:cubicBezTo>
                  <a:cubicBezTo>
                    <a:pt x="30" y="104"/>
                    <a:pt x="30" y="104"/>
                    <a:pt x="30" y="104"/>
                  </a:cubicBezTo>
                  <a:cubicBezTo>
                    <a:pt x="30" y="104"/>
                    <a:pt x="30" y="104"/>
                    <a:pt x="30" y="104"/>
                  </a:cubicBezTo>
                  <a:cubicBezTo>
                    <a:pt x="30" y="103"/>
                    <a:pt x="30" y="103"/>
                    <a:pt x="30" y="103"/>
                  </a:cubicBezTo>
                  <a:cubicBezTo>
                    <a:pt x="31" y="103"/>
                    <a:pt x="31" y="103"/>
                    <a:pt x="31" y="103"/>
                  </a:cubicBezTo>
                  <a:cubicBezTo>
                    <a:pt x="30" y="103"/>
                    <a:pt x="30" y="103"/>
                    <a:pt x="30" y="103"/>
                  </a:cubicBezTo>
                  <a:cubicBezTo>
                    <a:pt x="30" y="103"/>
                    <a:pt x="30" y="103"/>
                    <a:pt x="29" y="104"/>
                  </a:cubicBezTo>
                  <a:cubicBezTo>
                    <a:pt x="29" y="104"/>
                    <a:pt x="29" y="104"/>
                    <a:pt x="29" y="104"/>
                  </a:cubicBezTo>
                  <a:cubicBezTo>
                    <a:pt x="29" y="104"/>
                    <a:pt x="29" y="103"/>
                    <a:pt x="30" y="103"/>
                  </a:cubicBezTo>
                  <a:cubicBezTo>
                    <a:pt x="30" y="103"/>
                    <a:pt x="30" y="103"/>
                    <a:pt x="30" y="103"/>
                  </a:cubicBezTo>
                  <a:cubicBezTo>
                    <a:pt x="30" y="102"/>
                    <a:pt x="30" y="102"/>
                    <a:pt x="30" y="102"/>
                  </a:cubicBezTo>
                  <a:cubicBezTo>
                    <a:pt x="30" y="102"/>
                    <a:pt x="30" y="102"/>
                    <a:pt x="30" y="102"/>
                  </a:cubicBezTo>
                  <a:cubicBezTo>
                    <a:pt x="29" y="102"/>
                    <a:pt x="29" y="102"/>
                    <a:pt x="29" y="102"/>
                  </a:cubicBezTo>
                  <a:cubicBezTo>
                    <a:pt x="30" y="102"/>
                    <a:pt x="30" y="101"/>
                    <a:pt x="30" y="101"/>
                  </a:cubicBezTo>
                  <a:cubicBezTo>
                    <a:pt x="30" y="101"/>
                    <a:pt x="31" y="101"/>
                    <a:pt x="31" y="101"/>
                  </a:cubicBezTo>
                  <a:cubicBezTo>
                    <a:pt x="31" y="100"/>
                    <a:pt x="31" y="100"/>
                    <a:pt x="31" y="100"/>
                  </a:cubicBezTo>
                  <a:cubicBezTo>
                    <a:pt x="31" y="100"/>
                    <a:pt x="31" y="99"/>
                    <a:pt x="31" y="99"/>
                  </a:cubicBezTo>
                  <a:cubicBezTo>
                    <a:pt x="31" y="99"/>
                    <a:pt x="31" y="98"/>
                    <a:pt x="31" y="98"/>
                  </a:cubicBezTo>
                  <a:cubicBezTo>
                    <a:pt x="31" y="98"/>
                    <a:pt x="31" y="98"/>
                    <a:pt x="32" y="97"/>
                  </a:cubicBezTo>
                  <a:cubicBezTo>
                    <a:pt x="32" y="97"/>
                    <a:pt x="32" y="96"/>
                    <a:pt x="32" y="96"/>
                  </a:cubicBezTo>
                  <a:cubicBezTo>
                    <a:pt x="32" y="96"/>
                    <a:pt x="32" y="96"/>
                    <a:pt x="32" y="96"/>
                  </a:cubicBezTo>
                  <a:cubicBezTo>
                    <a:pt x="33" y="95"/>
                    <a:pt x="33" y="95"/>
                    <a:pt x="33" y="95"/>
                  </a:cubicBezTo>
                  <a:cubicBezTo>
                    <a:pt x="33" y="95"/>
                    <a:pt x="33" y="95"/>
                    <a:pt x="33" y="94"/>
                  </a:cubicBezTo>
                  <a:cubicBezTo>
                    <a:pt x="34" y="94"/>
                    <a:pt x="34" y="94"/>
                    <a:pt x="34" y="94"/>
                  </a:cubicBezTo>
                  <a:cubicBezTo>
                    <a:pt x="34" y="93"/>
                    <a:pt x="34" y="93"/>
                    <a:pt x="34" y="92"/>
                  </a:cubicBezTo>
                  <a:cubicBezTo>
                    <a:pt x="34" y="92"/>
                    <a:pt x="34" y="92"/>
                    <a:pt x="34" y="92"/>
                  </a:cubicBezTo>
                  <a:cubicBezTo>
                    <a:pt x="34" y="92"/>
                    <a:pt x="34" y="91"/>
                    <a:pt x="34" y="91"/>
                  </a:cubicBezTo>
                  <a:cubicBezTo>
                    <a:pt x="34" y="91"/>
                    <a:pt x="34" y="90"/>
                    <a:pt x="34" y="90"/>
                  </a:cubicBezTo>
                  <a:cubicBezTo>
                    <a:pt x="34" y="89"/>
                    <a:pt x="34" y="89"/>
                    <a:pt x="34" y="89"/>
                  </a:cubicBezTo>
                  <a:cubicBezTo>
                    <a:pt x="34" y="88"/>
                    <a:pt x="34" y="88"/>
                    <a:pt x="34" y="88"/>
                  </a:cubicBezTo>
                  <a:cubicBezTo>
                    <a:pt x="35" y="87"/>
                    <a:pt x="36" y="87"/>
                    <a:pt x="36" y="87"/>
                  </a:cubicBezTo>
                  <a:cubicBezTo>
                    <a:pt x="37" y="86"/>
                    <a:pt x="37" y="86"/>
                    <a:pt x="38" y="86"/>
                  </a:cubicBezTo>
                  <a:cubicBezTo>
                    <a:pt x="38" y="85"/>
                    <a:pt x="39" y="85"/>
                    <a:pt x="40" y="84"/>
                  </a:cubicBezTo>
                  <a:cubicBezTo>
                    <a:pt x="41" y="84"/>
                    <a:pt x="41" y="84"/>
                    <a:pt x="42" y="83"/>
                  </a:cubicBezTo>
                  <a:cubicBezTo>
                    <a:pt x="42" y="83"/>
                    <a:pt x="42" y="83"/>
                    <a:pt x="42" y="83"/>
                  </a:cubicBezTo>
                  <a:cubicBezTo>
                    <a:pt x="42" y="83"/>
                    <a:pt x="42" y="82"/>
                    <a:pt x="42" y="82"/>
                  </a:cubicBezTo>
                  <a:cubicBezTo>
                    <a:pt x="43" y="82"/>
                    <a:pt x="43" y="82"/>
                    <a:pt x="43" y="82"/>
                  </a:cubicBezTo>
                  <a:cubicBezTo>
                    <a:pt x="43" y="82"/>
                    <a:pt x="43" y="82"/>
                    <a:pt x="43" y="82"/>
                  </a:cubicBezTo>
                  <a:cubicBezTo>
                    <a:pt x="43" y="82"/>
                    <a:pt x="44" y="83"/>
                    <a:pt x="44" y="82"/>
                  </a:cubicBezTo>
                  <a:cubicBezTo>
                    <a:pt x="44" y="82"/>
                    <a:pt x="44" y="83"/>
                    <a:pt x="44" y="83"/>
                  </a:cubicBezTo>
                  <a:cubicBezTo>
                    <a:pt x="44" y="83"/>
                    <a:pt x="43" y="83"/>
                    <a:pt x="43" y="83"/>
                  </a:cubicBezTo>
                  <a:cubicBezTo>
                    <a:pt x="43" y="83"/>
                    <a:pt x="43" y="83"/>
                    <a:pt x="43" y="83"/>
                  </a:cubicBezTo>
                  <a:cubicBezTo>
                    <a:pt x="44" y="83"/>
                    <a:pt x="44" y="83"/>
                    <a:pt x="45" y="83"/>
                  </a:cubicBezTo>
                  <a:cubicBezTo>
                    <a:pt x="45" y="83"/>
                    <a:pt x="45" y="83"/>
                    <a:pt x="45" y="83"/>
                  </a:cubicBezTo>
                  <a:cubicBezTo>
                    <a:pt x="45" y="83"/>
                    <a:pt x="45" y="83"/>
                    <a:pt x="45" y="83"/>
                  </a:cubicBezTo>
                  <a:cubicBezTo>
                    <a:pt x="46" y="84"/>
                    <a:pt x="46" y="84"/>
                    <a:pt x="46" y="84"/>
                  </a:cubicBezTo>
                  <a:cubicBezTo>
                    <a:pt x="46" y="84"/>
                    <a:pt x="46" y="84"/>
                    <a:pt x="46" y="84"/>
                  </a:cubicBezTo>
                  <a:cubicBezTo>
                    <a:pt x="46" y="84"/>
                    <a:pt x="46" y="84"/>
                    <a:pt x="46" y="83"/>
                  </a:cubicBezTo>
                  <a:cubicBezTo>
                    <a:pt x="46" y="83"/>
                    <a:pt x="46" y="83"/>
                    <a:pt x="46" y="83"/>
                  </a:cubicBezTo>
                  <a:cubicBezTo>
                    <a:pt x="46" y="83"/>
                    <a:pt x="46" y="83"/>
                    <a:pt x="46" y="82"/>
                  </a:cubicBezTo>
                  <a:cubicBezTo>
                    <a:pt x="46" y="83"/>
                    <a:pt x="46" y="83"/>
                    <a:pt x="46" y="83"/>
                  </a:cubicBezTo>
                  <a:cubicBezTo>
                    <a:pt x="46" y="83"/>
                    <a:pt x="46" y="83"/>
                    <a:pt x="46" y="83"/>
                  </a:cubicBezTo>
                  <a:cubicBezTo>
                    <a:pt x="46" y="84"/>
                    <a:pt x="47" y="84"/>
                    <a:pt x="47" y="84"/>
                  </a:cubicBezTo>
                  <a:cubicBezTo>
                    <a:pt x="47" y="83"/>
                    <a:pt x="47" y="83"/>
                    <a:pt x="47" y="83"/>
                  </a:cubicBezTo>
                  <a:cubicBezTo>
                    <a:pt x="48" y="83"/>
                    <a:pt x="48" y="82"/>
                    <a:pt x="48" y="82"/>
                  </a:cubicBezTo>
                  <a:cubicBezTo>
                    <a:pt x="47" y="82"/>
                    <a:pt x="47" y="82"/>
                    <a:pt x="47" y="82"/>
                  </a:cubicBezTo>
                  <a:cubicBezTo>
                    <a:pt x="47" y="81"/>
                    <a:pt x="47" y="81"/>
                    <a:pt x="47" y="81"/>
                  </a:cubicBezTo>
                  <a:cubicBezTo>
                    <a:pt x="47" y="81"/>
                    <a:pt x="46" y="81"/>
                    <a:pt x="46" y="81"/>
                  </a:cubicBezTo>
                  <a:cubicBezTo>
                    <a:pt x="46" y="81"/>
                    <a:pt x="46" y="81"/>
                    <a:pt x="46" y="81"/>
                  </a:cubicBezTo>
                  <a:cubicBezTo>
                    <a:pt x="46" y="81"/>
                    <a:pt x="46" y="81"/>
                    <a:pt x="46" y="81"/>
                  </a:cubicBezTo>
                  <a:cubicBezTo>
                    <a:pt x="46" y="81"/>
                    <a:pt x="46" y="81"/>
                    <a:pt x="46" y="81"/>
                  </a:cubicBezTo>
                  <a:cubicBezTo>
                    <a:pt x="45" y="81"/>
                    <a:pt x="45" y="81"/>
                    <a:pt x="45" y="81"/>
                  </a:cubicBezTo>
                  <a:cubicBezTo>
                    <a:pt x="45" y="81"/>
                    <a:pt x="45" y="81"/>
                    <a:pt x="45" y="81"/>
                  </a:cubicBezTo>
                  <a:cubicBezTo>
                    <a:pt x="45" y="81"/>
                    <a:pt x="44" y="81"/>
                    <a:pt x="44" y="81"/>
                  </a:cubicBezTo>
                  <a:cubicBezTo>
                    <a:pt x="44" y="81"/>
                    <a:pt x="44" y="81"/>
                    <a:pt x="44" y="81"/>
                  </a:cubicBezTo>
                  <a:cubicBezTo>
                    <a:pt x="44" y="81"/>
                    <a:pt x="45" y="81"/>
                    <a:pt x="45" y="81"/>
                  </a:cubicBezTo>
                  <a:cubicBezTo>
                    <a:pt x="45" y="81"/>
                    <a:pt x="45" y="81"/>
                    <a:pt x="45" y="81"/>
                  </a:cubicBezTo>
                  <a:cubicBezTo>
                    <a:pt x="45" y="81"/>
                    <a:pt x="45" y="81"/>
                    <a:pt x="45" y="80"/>
                  </a:cubicBezTo>
                  <a:cubicBezTo>
                    <a:pt x="45" y="80"/>
                    <a:pt x="45" y="80"/>
                    <a:pt x="45" y="80"/>
                  </a:cubicBezTo>
                  <a:cubicBezTo>
                    <a:pt x="45" y="80"/>
                    <a:pt x="45" y="79"/>
                    <a:pt x="45" y="79"/>
                  </a:cubicBezTo>
                  <a:cubicBezTo>
                    <a:pt x="45" y="79"/>
                    <a:pt x="44" y="79"/>
                    <a:pt x="45" y="79"/>
                  </a:cubicBezTo>
                  <a:cubicBezTo>
                    <a:pt x="45" y="78"/>
                    <a:pt x="45" y="78"/>
                    <a:pt x="45" y="78"/>
                  </a:cubicBezTo>
                  <a:cubicBezTo>
                    <a:pt x="45" y="78"/>
                    <a:pt x="45" y="78"/>
                    <a:pt x="45" y="78"/>
                  </a:cubicBezTo>
                  <a:cubicBezTo>
                    <a:pt x="45" y="77"/>
                    <a:pt x="45" y="76"/>
                    <a:pt x="46" y="76"/>
                  </a:cubicBezTo>
                  <a:cubicBezTo>
                    <a:pt x="46" y="76"/>
                    <a:pt x="46" y="76"/>
                    <a:pt x="46" y="76"/>
                  </a:cubicBezTo>
                  <a:cubicBezTo>
                    <a:pt x="47" y="76"/>
                    <a:pt x="47" y="76"/>
                    <a:pt x="47" y="76"/>
                  </a:cubicBezTo>
                  <a:cubicBezTo>
                    <a:pt x="47" y="75"/>
                    <a:pt x="47" y="76"/>
                    <a:pt x="47" y="75"/>
                  </a:cubicBezTo>
                  <a:cubicBezTo>
                    <a:pt x="47" y="75"/>
                    <a:pt x="47" y="75"/>
                    <a:pt x="47" y="75"/>
                  </a:cubicBezTo>
                  <a:cubicBezTo>
                    <a:pt x="48" y="75"/>
                    <a:pt x="48" y="75"/>
                    <a:pt x="48" y="75"/>
                  </a:cubicBezTo>
                  <a:cubicBezTo>
                    <a:pt x="48" y="75"/>
                    <a:pt x="49" y="74"/>
                    <a:pt x="49" y="74"/>
                  </a:cubicBezTo>
                  <a:cubicBezTo>
                    <a:pt x="49" y="74"/>
                    <a:pt x="49" y="73"/>
                    <a:pt x="49" y="73"/>
                  </a:cubicBezTo>
                  <a:cubicBezTo>
                    <a:pt x="49" y="73"/>
                    <a:pt x="49" y="73"/>
                    <a:pt x="49" y="73"/>
                  </a:cubicBezTo>
                  <a:cubicBezTo>
                    <a:pt x="50" y="72"/>
                    <a:pt x="50" y="72"/>
                    <a:pt x="50" y="71"/>
                  </a:cubicBezTo>
                  <a:cubicBezTo>
                    <a:pt x="50" y="71"/>
                    <a:pt x="50" y="70"/>
                    <a:pt x="50" y="70"/>
                  </a:cubicBezTo>
                  <a:cubicBezTo>
                    <a:pt x="51" y="70"/>
                    <a:pt x="51" y="69"/>
                    <a:pt x="51" y="69"/>
                  </a:cubicBezTo>
                  <a:cubicBezTo>
                    <a:pt x="52" y="69"/>
                    <a:pt x="52" y="69"/>
                    <a:pt x="52" y="69"/>
                  </a:cubicBezTo>
                  <a:cubicBezTo>
                    <a:pt x="52" y="69"/>
                    <a:pt x="52" y="69"/>
                    <a:pt x="52" y="69"/>
                  </a:cubicBezTo>
                  <a:cubicBezTo>
                    <a:pt x="52" y="69"/>
                    <a:pt x="52" y="69"/>
                    <a:pt x="52" y="69"/>
                  </a:cubicBezTo>
                  <a:cubicBezTo>
                    <a:pt x="52" y="69"/>
                    <a:pt x="52" y="68"/>
                    <a:pt x="52" y="68"/>
                  </a:cubicBezTo>
                  <a:cubicBezTo>
                    <a:pt x="52" y="68"/>
                    <a:pt x="52" y="68"/>
                    <a:pt x="52" y="68"/>
                  </a:cubicBezTo>
                  <a:cubicBezTo>
                    <a:pt x="53" y="68"/>
                    <a:pt x="53" y="67"/>
                    <a:pt x="53" y="67"/>
                  </a:cubicBezTo>
                  <a:cubicBezTo>
                    <a:pt x="53" y="67"/>
                    <a:pt x="53" y="66"/>
                    <a:pt x="53" y="66"/>
                  </a:cubicBezTo>
                  <a:cubicBezTo>
                    <a:pt x="54" y="66"/>
                    <a:pt x="54" y="65"/>
                    <a:pt x="54" y="65"/>
                  </a:cubicBezTo>
                  <a:cubicBezTo>
                    <a:pt x="54" y="65"/>
                    <a:pt x="55" y="65"/>
                    <a:pt x="55" y="64"/>
                  </a:cubicBezTo>
                  <a:cubicBezTo>
                    <a:pt x="55" y="64"/>
                    <a:pt x="55" y="64"/>
                    <a:pt x="55" y="64"/>
                  </a:cubicBezTo>
                  <a:cubicBezTo>
                    <a:pt x="55" y="64"/>
                    <a:pt x="55" y="63"/>
                    <a:pt x="55" y="63"/>
                  </a:cubicBezTo>
                  <a:cubicBezTo>
                    <a:pt x="56" y="63"/>
                    <a:pt x="56" y="63"/>
                    <a:pt x="56" y="63"/>
                  </a:cubicBezTo>
                  <a:cubicBezTo>
                    <a:pt x="56" y="63"/>
                    <a:pt x="55" y="63"/>
                    <a:pt x="55" y="63"/>
                  </a:cubicBezTo>
                  <a:cubicBezTo>
                    <a:pt x="55" y="62"/>
                    <a:pt x="55" y="62"/>
                    <a:pt x="55" y="62"/>
                  </a:cubicBezTo>
                  <a:cubicBezTo>
                    <a:pt x="55" y="62"/>
                    <a:pt x="55" y="62"/>
                    <a:pt x="55" y="61"/>
                  </a:cubicBezTo>
                  <a:cubicBezTo>
                    <a:pt x="55" y="61"/>
                    <a:pt x="55" y="61"/>
                    <a:pt x="55" y="61"/>
                  </a:cubicBezTo>
                  <a:cubicBezTo>
                    <a:pt x="55" y="61"/>
                    <a:pt x="55" y="61"/>
                    <a:pt x="55" y="61"/>
                  </a:cubicBezTo>
                  <a:cubicBezTo>
                    <a:pt x="54" y="61"/>
                    <a:pt x="54" y="61"/>
                    <a:pt x="54" y="61"/>
                  </a:cubicBezTo>
                  <a:cubicBezTo>
                    <a:pt x="54" y="61"/>
                    <a:pt x="54" y="61"/>
                    <a:pt x="54" y="61"/>
                  </a:cubicBezTo>
                  <a:cubicBezTo>
                    <a:pt x="54" y="61"/>
                    <a:pt x="54" y="61"/>
                    <a:pt x="54" y="61"/>
                  </a:cubicBezTo>
                  <a:cubicBezTo>
                    <a:pt x="54" y="61"/>
                    <a:pt x="54" y="60"/>
                    <a:pt x="54" y="60"/>
                  </a:cubicBezTo>
                  <a:cubicBezTo>
                    <a:pt x="54" y="60"/>
                    <a:pt x="54" y="60"/>
                    <a:pt x="54" y="59"/>
                  </a:cubicBezTo>
                  <a:cubicBezTo>
                    <a:pt x="54" y="59"/>
                    <a:pt x="54" y="59"/>
                    <a:pt x="54" y="59"/>
                  </a:cubicBezTo>
                  <a:cubicBezTo>
                    <a:pt x="55" y="59"/>
                    <a:pt x="55" y="59"/>
                    <a:pt x="55" y="59"/>
                  </a:cubicBezTo>
                  <a:cubicBezTo>
                    <a:pt x="55" y="59"/>
                    <a:pt x="55" y="59"/>
                    <a:pt x="55" y="59"/>
                  </a:cubicBezTo>
                  <a:cubicBezTo>
                    <a:pt x="55" y="59"/>
                    <a:pt x="55" y="59"/>
                    <a:pt x="55" y="59"/>
                  </a:cubicBezTo>
                  <a:cubicBezTo>
                    <a:pt x="55" y="59"/>
                    <a:pt x="55" y="59"/>
                    <a:pt x="55" y="59"/>
                  </a:cubicBezTo>
                  <a:cubicBezTo>
                    <a:pt x="55" y="59"/>
                    <a:pt x="55" y="59"/>
                    <a:pt x="56" y="58"/>
                  </a:cubicBezTo>
                  <a:cubicBezTo>
                    <a:pt x="56" y="58"/>
                    <a:pt x="56" y="58"/>
                    <a:pt x="56" y="58"/>
                  </a:cubicBezTo>
                  <a:cubicBezTo>
                    <a:pt x="56" y="58"/>
                    <a:pt x="56" y="58"/>
                    <a:pt x="56" y="58"/>
                  </a:cubicBezTo>
                  <a:close/>
                  <a:moveTo>
                    <a:pt x="56" y="57"/>
                  </a:moveTo>
                  <a:cubicBezTo>
                    <a:pt x="56" y="57"/>
                    <a:pt x="56" y="58"/>
                    <a:pt x="56" y="57"/>
                  </a:cubicBezTo>
                  <a:cubicBezTo>
                    <a:pt x="56" y="57"/>
                    <a:pt x="56" y="57"/>
                    <a:pt x="56" y="58"/>
                  </a:cubicBezTo>
                  <a:cubicBezTo>
                    <a:pt x="56" y="58"/>
                    <a:pt x="56" y="58"/>
                    <a:pt x="55" y="58"/>
                  </a:cubicBezTo>
                  <a:cubicBezTo>
                    <a:pt x="55" y="58"/>
                    <a:pt x="55" y="58"/>
                    <a:pt x="55" y="58"/>
                  </a:cubicBezTo>
                  <a:cubicBezTo>
                    <a:pt x="55" y="58"/>
                    <a:pt x="56" y="58"/>
                    <a:pt x="56" y="58"/>
                  </a:cubicBezTo>
                  <a:cubicBezTo>
                    <a:pt x="56" y="58"/>
                    <a:pt x="56" y="58"/>
                    <a:pt x="56" y="58"/>
                  </a:cubicBezTo>
                  <a:cubicBezTo>
                    <a:pt x="57" y="58"/>
                    <a:pt x="56" y="57"/>
                    <a:pt x="56" y="57"/>
                  </a:cubicBezTo>
                  <a:cubicBezTo>
                    <a:pt x="57" y="57"/>
                    <a:pt x="57" y="57"/>
                    <a:pt x="57" y="57"/>
                  </a:cubicBezTo>
                  <a:cubicBezTo>
                    <a:pt x="56" y="57"/>
                    <a:pt x="56" y="57"/>
                    <a:pt x="56" y="57"/>
                  </a:cubicBezTo>
                  <a:close/>
                  <a:moveTo>
                    <a:pt x="54" y="56"/>
                  </a:moveTo>
                  <a:cubicBezTo>
                    <a:pt x="54" y="56"/>
                    <a:pt x="54" y="56"/>
                    <a:pt x="54" y="56"/>
                  </a:cubicBezTo>
                  <a:cubicBezTo>
                    <a:pt x="54" y="56"/>
                    <a:pt x="54" y="56"/>
                    <a:pt x="53" y="56"/>
                  </a:cubicBezTo>
                  <a:cubicBezTo>
                    <a:pt x="53" y="56"/>
                    <a:pt x="53" y="56"/>
                    <a:pt x="54" y="56"/>
                  </a:cubicBezTo>
                  <a:close/>
                  <a:moveTo>
                    <a:pt x="52" y="54"/>
                  </a:moveTo>
                  <a:cubicBezTo>
                    <a:pt x="52" y="55"/>
                    <a:pt x="52" y="55"/>
                    <a:pt x="52" y="55"/>
                  </a:cubicBezTo>
                  <a:cubicBezTo>
                    <a:pt x="52" y="55"/>
                    <a:pt x="52" y="55"/>
                    <a:pt x="52" y="55"/>
                  </a:cubicBezTo>
                  <a:cubicBezTo>
                    <a:pt x="53" y="55"/>
                    <a:pt x="53" y="55"/>
                    <a:pt x="53" y="54"/>
                  </a:cubicBezTo>
                  <a:cubicBezTo>
                    <a:pt x="53" y="54"/>
                    <a:pt x="53" y="54"/>
                    <a:pt x="53" y="54"/>
                  </a:cubicBezTo>
                  <a:cubicBezTo>
                    <a:pt x="54" y="54"/>
                    <a:pt x="53" y="54"/>
                    <a:pt x="53" y="53"/>
                  </a:cubicBezTo>
                  <a:cubicBezTo>
                    <a:pt x="53" y="54"/>
                    <a:pt x="53" y="54"/>
                    <a:pt x="53" y="54"/>
                  </a:cubicBezTo>
                  <a:cubicBezTo>
                    <a:pt x="53" y="54"/>
                    <a:pt x="53" y="54"/>
                    <a:pt x="53" y="53"/>
                  </a:cubicBezTo>
                  <a:cubicBezTo>
                    <a:pt x="53" y="54"/>
                    <a:pt x="53" y="54"/>
                    <a:pt x="53" y="54"/>
                  </a:cubicBezTo>
                  <a:cubicBezTo>
                    <a:pt x="52" y="54"/>
                    <a:pt x="52" y="54"/>
                    <a:pt x="53" y="54"/>
                  </a:cubicBezTo>
                  <a:cubicBezTo>
                    <a:pt x="53" y="55"/>
                    <a:pt x="53" y="55"/>
                    <a:pt x="52" y="54"/>
                  </a:cubicBezTo>
                  <a:close/>
                  <a:moveTo>
                    <a:pt x="84" y="27"/>
                  </a:moveTo>
                  <a:cubicBezTo>
                    <a:pt x="84" y="27"/>
                    <a:pt x="83" y="27"/>
                    <a:pt x="83" y="27"/>
                  </a:cubicBezTo>
                  <a:cubicBezTo>
                    <a:pt x="83" y="27"/>
                    <a:pt x="83" y="27"/>
                    <a:pt x="83" y="27"/>
                  </a:cubicBezTo>
                  <a:cubicBezTo>
                    <a:pt x="83" y="26"/>
                    <a:pt x="82" y="26"/>
                    <a:pt x="82" y="26"/>
                  </a:cubicBezTo>
                  <a:cubicBezTo>
                    <a:pt x="82" y="26"/>
                    <a:pt x="82" y="26"/>
                    <a:pt x="82" y="26"/>
                  </a:cubicBezTo>
                  <a:cubicBezTo>
                    <a:pt x="82" y="26"/>
                    <a:pt x="82" y="26"/>
                    <a:pt x="81" y="26"/>
                  </a:cubicBezTo>
                  <a:cubicBezTo>
                    <a:pt x="81" y="26"/>
                    <a:pt x="81" y="26"/>
                    <a:pt x="81" y="26"/>
                  </a:cubicBezTo>
                  <a:cubicBezTo>
                    <a:pt x="81" y="26"/>
                    <a:pt x="81" y="26"/>
                    <a:pt x="81" y="26"/>
                  </a:cubicBezTo>
                  <a:cubicBezTo>
                    <a:pt x="81" y="26"/>
                    <a:pt x="81" y="27"/>
                    <a:pt x="81" y="27"/>
                  </a:cubicBezTo>
                  <a:cubicBezTo>
                    <a:pt x="80" y="27"/>
                    <a:pt x="80" y="27"/>
                    <a:pt x="80" y="27"/>
                  </a:cubicBezTo>
                  <a:cubicBezTo>
                    <a:pt x="80" y="27"/>
                    <a:pt x="80" y="27"/>
                    <a:pt x="80" y="27"/>
                  </a:cubicBezTo>
                  <a:cubicBezTo>
                    <a:pt x="80" y="27"/>
                    <a:pt x="80" y="27"/>
                    <a:pt x="79" y="27"/>
                  </a:cubicBezTo>
                  <a:cubicBezTo>
                    <a:pt x="79" y="27"/>
                    <a:pt x="79" y="27"/>
                    <a:pt x="79" y="27"/>
                  </a:cubicBezTo>
                  <a:cubicBezTo>
                    <a:pt x="79" y="28"/>
                    <a:pt x="79" y="28"/>
                    <a:pt x="79" y="28"/>
                  </a:cubicBezTo>
                  <a:cubicBezTo>
                    <a:pt x="79" y="28"/>
                    <a:pt x="78" y="28"/>
                    <a:pt x="79" y="28"/>
                  </a:cubicBezTo>
                  <a:cubicBezTo>
                    <a:pt x="78" y="29"/>
                    <a:pt x="78" y="29"/>
                    <a:pt x="78" y="29"/>
                  </a:cubicBezTo>
                  <a:cubicBezTo>
                    <a:pt x="78" y="29"/>
                    <a:pt x="78" y="29"/>
                    <a:pt x="78" y="29"/>
                  </a:cubicBezTo>
                  <a:cubicBezTo>
                    <a:pt x="78" y="29"/>
                    <a:pt x="77" y="29"/>
                    <a:pt x="77" y="30"/>
                  </a:cubicBezTo>
                  <a:cubicBezTo>
                    <a:pt x="77" y="30"/>
                    <a:pt x="77" y="30"/>
                    <a:pt x="77" y="30"/>
                  </a:cubicBezTo>
                  <a:cubicBezTo>
                    <a:pt x="77" y="30"/>
                    <a:pt x="76" y="30"/>
                    <a:pt x="76" y="30"/>
                  </a:cubicBezTo>
                  <a:cubicBezTo>
                    <a:pt x="75" y="30"/>
                    <a:pt x="75" y="30"/>
                    <a:pt x="75" y="30"/>
                  </a:cubicBezTo>
                  <a:cubicBezTo>
                    <a:pt x="75" y="30"/>
                    <a:pt x="75" y="30"/>
                    <a:pt x="75" y="30"/>
                  </a:cubicBezTo>
                  <a:cubicBezTo>
                    <a:pt x="75" y="30"/>
                    <a:pt x="75" y="30"/>
                    <a:pt x="75" y="30"/>
                  </a:cubicBezTo>
                  <a:cubicBezTo>
                    <a:pt x="75" y="30"/>
                    <a:pt x="75" y="30"/>
                    <a:pt x="75" y="30"/>
                  </a:cubicBezTo>
                  <a:cubicBezTo>
                    <a:pt x="75" y="30"/>
                    <a:pt x="74" y="30"/>
                    <a:pt x="74" y="30"/>
                  </a:cubicBezTo>
                  <a:cubicBezTo>
                    <a:pt x="74" y="29"/>
                    <a:pt x="73" y="29"/>
                    <a:pt x="73" y="29"/>
                  </a:cubicBezTo>
                  <a:cubicBezTo>
                    <a:pt x="73" y="29"/>
                    <a:pt x="73" y="29"/>
                    <a:pt x="73" y="29"/>
                  </a:cubicBezTo>
                  <a:cubicBezTo>
                    <a:pt x="72" y="29"/>
                    <a:pt x="72" y="29"/>
                    <a:pt x="71" y="28"/>
                  </a:cubicBezTo>
                  <a:cubicBezTo>
                    <a:pt x="71" y="28"/>
                    <a:pt x="71" y="28"/>
                    <a:pt x="71" y="28"/>
                  </a:cubicBezTo>
                  <a:cubicBezTo>
                    <a:pt x="71" y="28"/>
                    <a:pt x="71" y="28"/>
                    <a:pt x="71" y="28"/>
                  </a:cubicBezTo>
                  <a:cubicBezTo>
                    <a:pt x="70" y="28"/>
                    <a:pt x="70" y="28"/>
                    <a:pt x="70" y="28"/>
                  </a:cubicBezTo>
                  <a:cubicBezTo>
                    <a:pt x="70" y="28"/>
                    <a:pt x="69" y="27"/>
                    <a:pt x="69" y="27"/>
                  </a:cubicBezTo>
                  <a:cubicBezTo>
                    <a:pt x="69" y="27"/>
                    <a:pt x="69" y="27"/>
                    <a:pt x="69" y="27"/>
                  </a:cubicBezTo>
                  <a:cubicBezTo>
                    <a:pt x="68" y="27"/>
                    <a:pt x="68" y="27"/>
                    <a:pt x="68" y="27"/>
                  </a:cubicBezTo>
                  <a:cubicBezTo>
                    <a:pt x="68" y="27"/>
                    <a:pt x="68" y="27"/>
                    <a:pt x="68" y="27"/>
                  </a:cubicBezTo>
                  <a:cubicBezTo>
                    <a:pt x="68" y="27"/>
                    <a:pt x="68" y="27"/>
                    <a:pt x="67" y="27"/>
                  </a:cubicBezTo>
                  <a:cubicBezTo>
                    <a:pt x="67" y="27"/>
                    <a:pt x="67" y="27"/>
                    <a:pt x="67" y="26"/>
                  </a:cubicBezTo>
                  <a:cubicBezTo>
                    <a:pt x="67" y="26"/>
                    <a:pt x="67" y="26"/>
                    <a:pt x="67" y="26"/>
                  </a:cubicBezTo>
                  <a:cubicBezTo>
                    <a:pt x="67" y="26"/>
                    <a:pt x="67" y="26"/>
                    <a:pt x="67" y="26"/>
                  </a:cubicBezTo>
                  <a:cubicBezTo>
                    <a:pt x="67" y="26"/>
                    <a:pt x="67" y="26"/>
                    <a:pt x="67" y="26"/>
                  </a:cubicBezTo>
                  <a:cubicBezTo>
                    <a:pt x="67" y="26"/>
                    <a:pt x="67" y="26"/>
                    <a:pt x="67" y="26"/>
                  </a:cubicBezTo>
                  <a:cubicBezTo>
                    <a:pt x="67" y="25"/>
                    <a:pt x="67" y="25"/>
                    <a:pt x="67" y="25"/>
                  </a:cubicBezTo>
                  <a:cubicBezTo>
                    <a:pt x="67" y="25"/>
                    <a:pt x="67" y="25"/>
                    <a:pt x="67" y="25"/>
                  </a:cubicBezTo>
                  <a:cubicBezTo>
                    <a:pt x="67" y="25"/>
                    <a:pt x="67" y="24"/>
                    <a:pt x="67" y="24"/>
                  </a:cubicBezTo>
                  <a:cubicBezTo>
                    <a:pt x="67" y="24"/>
                    <a:pt x="67" y="24"/>
                    <a:pt x="67" y="24"/>
                  </a:cubicBezTo>
                  <a:cubicBezTo>
                    <a:pt x="67" y="24"/>
                    <a:pt x="67" y="23"/>
                    <a:pt x="67" y="23"/>
                  </a:cubicBezTo>
                  <a:cubicBezTo>
                    <a:pt x="67" y="23"/>
                    <a:pt x="67" y="22"/>
                    <a:pt x="67" y="22"/>
                  </a:cubicBezTo>
                  <a:cubicBezTo>
                    <a:pt x="67" y="22"/>
                    <a:pt x="67" y="22"/>
                    <a:pt x="67" y="22"/>
                  </a:cubicBezTo>
                  <a:cubicBezTo>
                    <a:pt x="66" y="22"/>
                    <a:pt x="66" y="22"/>
                    <a:pt x="66" y="22"/>
                  </a:cubicBezTo>
                  <a:cubicBezTo>
                    <a:pt x="66" y="22"/>
                    <a:pt x="66" y="22"/>
                    <a:pt x="66" y="22"/>
                  </a:cubicBezTo>
                  <a:cubicBezTo>
                    <a:pt x="66" y="22"/>
                    <a:pt x="66" y="21"/>
                    <a:pt x="66" y="21"/>
                  </a:cubicBezTo>
                  <a:cubicBezTo>
                    <a:pt x="66" y="21"/>
                    <a:pt x="67" y="21"/>
                    <a:pt x="66" y="21"/>
                  </a:cubicBezTo>
                  <a:cubicBezTo>
                    <a:pt x="66" y="20"/>
                    <a:pt x="66" y="20"/>
                    <a:pt x="66" y="20"/>
                  </a:cubicBezTo>
                  <a:cubicBezTo>
                    <a:pt x="65" y="20"/>
                    <a:pt x="65" y="20"/>
                    <a:pt x="66" y="20"/>
                  </a:cubicBezTo>
                  <a:cubicBezTo>
                    <a:pt x="66" y="20"/>
                    <a:pt x="66" y="20"/>
                    <a:pt x="66" y="20"/>
                  </a:cubicBezTo>
                  <a:cubicBezTo>
                    <a:pt x="66" y="20"/>
                    <a:pt x="66" y="19"/>
                    <a:pt x="66" y="19"/>
                  </a:cubicBezTo>
                  <a:cubicBezTo>
                    <a:pt x="66" y="19"/>
                    <a:pt x="66" y="19"/>
                    <a:pt x="66" y="19"/>
                  </a:cubicBezTo>
                  <a:cubicBezTo>
                    <a:pt x="65" y="19"/>
                    <a:pt x="65" y="20"/>
                    <a:pt x="65" y="20"/>
                  </a:cubicBezTo>
                  <a:cubicBezTo>
                    <a:pt x="65" y="20"/>
                    <a:pt x="65" y="20"/>
                    <a:pt x="65" y="19"/>
                  </a:cubicBezTo>
                  <a:cubicBezTo>
                    <a:pt x="65" y="19"/>
                    <a:pt x="65" y="19"/>
                    <a:pt x="65" y="19"/>
                  </a:cubicBezTo>
                  <a:cubicBezTo>
                    <a:pt x="65" y="19"/>
                    <a:pt x="64" y="19"/>
                    <a:pt x="64" y="19"/>
                  </a:cubicBezTo>
                  <a:cubicBezTo>
                    <a:pt x="65" y="19"/>
                    <a:pt x="65" y="19"/>
                    <a:pt x="65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8"/>
                    <a:pt x="64" y="17"/>
                    <a:pt x="63" y="17"/>
                  </a:cubicBezTo>
                  <a:cubicBezTo>
                    <a:pt x="63" y="17"/>
                    <a:pt x="63" y="17"/>
                    <a:pt x="63" y="17"/>
                  </a:cubicBezTo>
                  <a:cubicBezTo>
                    <a:pt x="63" y="18"/>
                    <a:pt x="63" y="18"/>
                    <a:pt x="63" y="18"/>
                  </a:cubicBezTo>
                  <a:cubicBezTo>
                    <a:pt x="63" y="18"/>
                    <a:pt x="63" y="18"/>
                    <a:pt x="63" y="18"/>
                  </a:cubicBezTo>
                  <a:cubicBezTo>
                    <a:pt x="63" y="18"/>
                    <a:pt x="63" y="18"/>
                    <a:pt x="63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9"/>
                    <a:pt x="64" y="19"/>
                    <a:pt x="64" y="19"/>
                  </a:cubicBezTo>
                  <a:cubicBezTo>
                    <a:pt x="64" y="19"/>
                    <a:pt x="64" y="19"/>
                    <a:pt x="64" y="19"/>
                  </a:cubicBezTo>
                  <a:cubicBezTo>
                    <a:pt x="64" y="20"/>
                    <a:pt x="64" y="20"/>
                    <a:pt x="64" y="20"/>
                  </a:cubicBezTo>
                  <a:cubicBezTo>
                    <a:pt x="64" y="20"/>
                    <a:pt x="64" y="20"/>
                    <a:pt x="64" y="20"/>
                  </a:cubicBezTo>
                  <a:cubicBezTo>
                    <a:pt x="64" y="20"/>
                    <a:pt x="64" y="20"/>
                    <a:pt x="64" y="20"/>
                  </a:cubicBezTo>
                  <a:cubicBezTo>
                    <a:pt x="63" y="20"/>
                    <a:pt x="63" y="21"/>
                    <a:pt x="64" y="21"/>
                  </a:cubicBezTo>
                  <a:cubicBezTo>
                    <a:pt x="64" y="21"/>
                    <a:pt x="64" y="21"/>
                    <a:pt x="64" y="21"/>
                  </a:cubicBezTo>
                  <a:cubicBezTo>
                    <a:pt x="64" y="21"/>
                    <a:pt x="64" y="22"/>
                    <a:pt x="64" y="22"/>
                  </a:cubicBezTo>
                  <a:cubicBezTo>
                    <a:pt x="64" y="22"/>
                    <a:pt x="64" y="22"/>
                    <a:pt x="64" y="23"/>
                  </a:cubicBezTo>
                  <a:cubicBezTo>
                    <a:pt x="64" y="23"/>
                    <a:pt x="64" y="23"/>
                    <a:pt x="64" y="23"/>
                  </a:cubicBezTo>
                  <a:cubicBezTo>
                    <a:pt x="64" y="23"/>
                    <a:pt x="64" y="23"/>
                    <a:pt x="64" y="23"/>
                  </a:cubicBezTo>
                  <a:cubicBezTo>
                    <a:pt x="64" y="23"/>
                    <a:pt x="64" y="23"/>
                    <a:pt x="64" y="23"/>
                  </a:cubicBezTo>
                  <a:cubicBezTo>
                    <a:pt x="63" y="23"/>
                    <a:pt x="63" y="24"/>
                    <a:pt x="63" y="23"/>
                  </a:cubicBezTo>
                  <a:cubicBezTo>
                    <a:pt x="63" y="23"/>
                    <a:pt x="63" y="23"/>
                    <a:pt x="63" y="22"/>
                  </a:cubicBezTo>
                  <a:cubicBezTo>
                    <a:pt x="63" y="22"/>
                    <a:pt x="63" y="22"/>
                    <a:pt x="63" y="22"/>
                  </a:cubicBezTo>
                  <a:cubicBezTo>
                    <a:pt x="63" y="21"/>
                    <a:pt x="62" y="21"/>
                    <a:pt x="62" y="21"/>
                  </a:cubicBezTo>
                  <a:cubicBezTo>
                    <a:pt x="62" y="21"/>
                    <a:pt x="62" y="21"/>
                    <a:pt x="62" y="21"/>
                  </a:cubicBezTo>
                  <a:cubicBezTo>
                    <a:pt x="62" y="21"/>
                    <a:pt x="61" y="21"/>
                    <a:pt x="61" y="21"/>
                  </a:cubicBezTo>
                  <a:cubicBezTo>
                    <a:pt x="61" y="21"/>
                    <a:pt x="61" y="21"/>
                    <a:pt x="61" y="21"/>
                  </a:cubicBezTo>
                  <a:cubicBezTo>
                    <a:pt x="61" y="21"/>
                    <a:pt x="61" y="21"/>
                    <a:pt x="60" y="21"/>
                  </a:cubicBezTo>
                  <a:cubicBezTo>
                    <a:pt x="60" y="21"/>
                    <a:pt x="60" y="21"/>
                    <a:pt x="60" y="21"/>
                  </a:cubicBezTo>
                  <a:cubicBezTo>
                    <a:pt x="60" y="21"/>
                    <a:pt x="60" y="21"/>
                    <a:pt x="60" y="21"/>
                  </a:cubicBezTo>
                  <a:cubicBezTo>
                    <a:pt x="60" y="20"/>
                    <a:pt x="60" y="20"/>
                    <a:pt x="60" y="20"/>
                  </a:cubicBezTo>
                  <a:cubicBezTo>
                    <a:pt x="59" y="20"/>
                    <a:pt x="59" y="20"/>
                    <a:pt x="59" y="20"/>
                  </a:cubicBezTo>
                  <a:cubicBezTo>
                    <a:pt x="59" y="20"/>
                    <a:pt x="59" y="20"/>
                    <a:pt x="59" y="20"/>
                  </a:cubicBezTo>
                  <a:cubicBezTo>
                    <a:pt x="59" y="20"/>
                    <a:pt x="59" y="20"/>
                    <a:pt x="59" y="20"/>
                  </a:cubicBezTo>
                  <a:cubicBezTo>
                    <a:pt x="59" y="19"/>
                    <a:pt x="59" y="19"/>
                    <a:pt x="59" y="19"/>
                  </a:cubicBezTo>
                  <a:cubicBezTo>
                    <a:pt x="59" y="19"/>
                    <a:pt x="59" y="19"/>
                    <a:pt x="59" y="19"/>
                  </a:cubicBezTo>
                  <a:cubicBezTo>
                    <a:pt x="59" y="18"/>
                    <a:pt x="59" y="18"/>
                    <a:pt x="59" y="18"/>
                  </a:cubicBezTo>
                  <a:cubicBezTo>
                    <a:pt x="59" y="18"/>
                    <a:pt x="59" y="18"/>
                    <a:pt x="59" y="18"/>
                  </a:cubicBezTo>
                  <a:cubicBezTo>
                    <a:pt x="59" y="18"/>
                    <a:pt x="59" y="18"/>
                    <a:pt x="59" y="18"/>
                  </a:cubicBezTo>
                  <a:cubicBezTo>
                    <a:pt x="59" y="17"/>
                    <a:pt x="59" y="17"/>
                    <a:pt x="59" y="17"/>
                  </a:cubicBezTo>
                  <a:cubicBezTo>
                    <a:pt x="59" y="17"/>
                    <a:pt x="59" y="17"/>
                    <a:pt x="59" y="17"/>
                  </a:cubicBezTo>
                  <a:cubicBezTo>
                    <a:pt x="59" y="17"/>
                    <a:pt x="59" y="16"/>
                    <a:pt x="59" y="16"/>
                  </a:cubicBezTo>
                  <a:cubicBezTo>
                    <a:pt x="59" y="16"/>
                    <a:pt x="60" y="17"/>
                    <a:pt x="60" y="16"/>
                  </a:cubicBezTo>
                  <a:cubicBezTo>
                    <a:pt x="60" y="16"/>
                    <a:pt x="60" y="16"/>
                    <a:pt x="59" y="16"/>
                  </a:cubicBezTo>
                  <a:cubicBezTo>
                    <a:pt x="59" y="16"/>
                    <a:pt x="59" y="16"/>
                    <a:pt x="59" y="16"/>
                  </a:cubicBezTo>
                  <a:cubicBezTo>
                    <a:pt x="59" y="16"/>
                    <a:pt x="59" y="16"/>
                    <a:pt x="59" y="16"/>
                  </a:cubicBezTo>
                  <a:cubicBezTo>
                    <a:pt x="59" y="16"/>
                    <a:pt x="59" y="16"/>
                    <a:pt x="59" y="16"/>
                  </a:cubicBezTo>
                  <a:cubicBezTo>
                    <a:pt x="60" y="16"/>
                    <a:pt x="59" y="16"/>
                    <a:pt x="59" y="16"/>
                  </a:cubicBezTo>
                  <a:cubicBezTo>
                    <a:pt x="59" y="15"/>
                    <a:pt x="59" y="15"/>
                    <a:pt x="59" y="15"/>
                  </a:cubicBezTo>
                  <a:cubicBezTo>
                    <a:pt x="59" y="15"/>
                    <a:pt x="58" y="15"/>
                    <a:pt x="58" y="14"/>
                  </a:cubicBezTo>
                  <a:cubicBezTo>
                    <a:pt x="58" y="14"/>
                    <a:pt x="58" y="14"/>
                    <a:pt x="58" y="14"/>
                  </a:cubicBezTo>
                  <a:cubicBezTo>
                    <a:pt x="58" y="14"/>
                    <a:pt x="58" y="14"/>
                    <a:pt x="58" y="14"/>
                  </a:cubicBezTo>
                  <a:cubicBezTo>
                    <a:pt x="57" y="13"/>
                    <a:pt x="57" y="13"/>
                    <a:pt x="57" y="12"/>
                  </a:cubicBezTo>
                  <a:cubicBezTo>
                    <a:pt x="57" y="12"/>
                    <a:pt x="57" y="12"/>
                    <a:pt x="57" y="12"/>
                  </a:cubicBezTo>
                  <a:cubicBezTo>
                    <a:pt x="57" y="12"/>
                    <a:pt x="57" y="12"/>
                    <a:pt x="57" y="12"/>
                  </a:cubicBezTo>
                  <a:cubicBezTo>
                    <a:pt x="57" y="12"/>
                    <a:pt x="57" y="12"/>
                    <a:pt x="56" y="12"/>
                  </a:cubicBezTo>
                  <a:cubicBezTo>
                    <a:pt x="56" y="12"/>
                    <a:pt x="56" y="12"/>
                    <a:pt x="56" y="11"/>
                  </a:cubicBezTo>
                  <a:cubicBezTo>
                    <a:pt x="56" y="11"/>
                    <a:pt x="56" y="11"/>
                    <a:pt x="56" y="11"/>
                  </a:cubicBezTo>
                  <a:cubicBezTo>
                    <a:pt x="57" y="11"/>
                    <a:pt x="57" y="11"/>
                    <a:pt x="57" y="11"/>
                  </a:cubicBezTo>
                  <a:cubicBezTo>
                    <a:pt x="57" y="11"/>
                    <a:pt x="57" y="12"/>
                    <a:pt x="57" y="12"/>
                  </a:cubicBezTo>
                  <a:cubicBezTo>
                    <a:pt x="57" y="12"/>
                    <a:pt x="58" y="12"/>
                    <a:pt x="58" y="12"/>
                  </a:cubicBezTo>
                  <a:cubicBezTo>
                    <a:pt x="58" y="12"/>
                    <a:pt x="58" y="12"/>
                    <a:pt x="58" y="12"/>
                  </a:cubicBezTo>
                  <a:cubicBezTo>
                    <a:pt x="58" y="11"/>
                    <a:pt x="58" y="11"/>
                    <a:pt x="58" y="11"/>
                  </a:cubicBezTo>
                  <a:cubicBezTo>
                    <a:pt x="57" y="11"/>
                    <a:pt x="57" y="11"/>
                    <a:pt x="57" y="10"/>
                  </a:cubicBezTo>
                  <a:cubicBezTo>
                    <a:pt x="57" y="10"/>
                    <a:pt x="58" y="10"/>
                    <a:pt x="58" y="10"/>
                  </a:cubicBezTo>
                  <a:cubicBezTo>
                    <a:pt x="58" y="10"/>
                    <a:pt x="58" y="10"/>
                    <a:pt x="57" y="10"/>
                  </a:cubicBezTo>
                  <a:cubicBezTo>
                    <a:pt x="57" y="10"/>
                    <a:pt x="57" y="9"/>
                    <a:pt x="57" y="9"/>
                  </a:cubicBezTo>
                  <a:cubicBezTo>
                    <a:pt x="57" y="9"/>
                    <a:pt x="57" y="9"/>
                    <a:pt x="57" y="9"/>
                  </a:cubicBezTo>
                  <a:cubicBezTo>
                    <a:pt x="57" y="9"/>
                    <a:pt x="57" y="9"/>
                    <a:pt x="57" y="9"/>
                  </a:cubicBezTo>
                  <a:cubicBezTo>
                    <a:pt x="57" y="9"/>
                    <a:pt x="56" y="9"/>
                    <a:pt x="56" y="9"/>
                  </a:cubicBezTo>
                  <a:cubicBezTo>
                    <a:pt x="56" y="8"/>
                    <a:pt x="56" y="8"/>
                    <a:pt x="56" y="8"/>
                  </a:cubicBezTo>
                  <a:cubicBezTo>
                    <a:pt x="56" y="8"/>
                    <a:pt x="56" y="8"/>
                    <a:pt x="57" y="8"/>
                  </a:cubicBezTo>
                  <a:cubicBezTo>
                    <a:pt x="56" y="8"/>
                    <a:pt x="56" y="8"/>
                    <a:pt x="56" y="7"/>
                  </a:cubicBezTo>
                  <a:cubicBezTo>
                    <a:pt x="56" y="7"/>
                    <a:pt x="56" y="7"/>
                    <a:pt x="56" y="7"/>
                  </a:cubicBezTo>
                  <a:cubicBezTo>
                    <a:pt x="56" y="7"/>
                    <a:pt x="56" y="7"/>
                    <a:pt x="56" y="7"/>
                  </a:cubicBezTo>
                  <a:cubicBezTo>
                    <a:pt x="56" y="7"/>
                    <a:pt x="55" y="7"/>
                    <a:pt x="55" y="7"/>
                  </a:cubicBezTo>
                  <a:cubicBezTo>
                    <a:pt x="55" y="7"/>
                    <a:pt x="55" y="7"/>
                    <a:pt x="55" y="7"/>
                  </a:cubicBezTo>
                  <a:cubicBezTo>
                    <a:pt x="55" y="7"/>
                    <a:pt x="55" y="7"/>
                    <a:pt x="55" y="7"/>
                  </a:cubicBezTo>
                  <a:cubicBezTo>
                    <a:pt x="55" y="8"/>
                    <a:pt x="55" y="8"/>
                    <a:pt x="55" y="8"/>
                  </a:cubicBezTo>
                  <a:cubicBezTo>
                    <a:pt x="55" y="8"/>
                    <a:pt x="55" y="8"/>
                    <a:pt x="55" y="8"/>
                  </a:cubicBezTo>
                  <a:cubicBezTo>
                    <a:pt x="55" y="8"/>
                    <a:pt x="55" y="8"/>
                    <a:pt x="55" y="8"/>
                  </a:cubicBezTo>
                  <a:cubicBezTo>
                    <a:pt x="55" y="7"/>
                    <a:pt x="55" y="7"/>
                    <a:pt x="55" y="7"/>
                  </a:cubicBezTo>
                  <a:cubicBezTo>
                    <a:pt x="54" y="7"/>
                    <a:pt x="54" y="7"/>
                    <a:pt x="54" y="7"/>
                  </a:cubicBezTo>
                  <a:cubicBezTo>
                    <a:pt x="54" y="7"/>
                    <a:pt x="54" y="7"/>
                    <a:pt x="54" y="7"/>
                  </a:cubicBezTo>
                  <a:cubicBezTo>
                    <a:pt x="54" y="7"/>
                    <a:pt x="54" y="7"/>
                    <a:pt x="54" y="7"/>
                  </a:cubicBezTo>
                  <a:cubicBezTo>
                    <a:pt x="54" y="6"/>
                    <a:pt x="54" y="6"/>
                    <a:pt x="54" y="6"/>
                  </a:cubicBezTo>
                  <a:cubicBezTo>
                    <a:pt x="54" y="6"/>
                    <a:pt x="54" y="6"/>
                    <a:pt x="54" y="6"/>
                  </a:cubicBezTo>
                  <a:cubicBezTo>
                    <a:pt x="54" y="7"/>
                    <a:pt x="55" y="7"/>
                    <a:pt x="55" y="6"/>
                  </a:cubicBezTo>
                  <a:cubicBezTo>
                    <a:pt x="55" y="6"/>
                    <a:pt x="55" y="6"/>
                    <a:pt x="55" y="6"/>
                  </a:cubicBezTo>
                  <a:cubicBezTo>
                    <a:pt x="55" y="6"/>
                    <a:pt x="54" y="6"/>
                    <a:pt x="54" y="6"/>
                  </a:cubicBezTo>
                  <a:cubicBezTo>
                    <a:pt x="54" y="6"/>
                    <a:pt x="54" y="6"/>
                    <a:pt x="54" y="6"/>
                  </a:cubicBezTo>
                  <a:cubicBezTo>
                    <a:pt x="54" y="6"/>
                    <a:pt x="54" y="5"/>
                    <a:pt x="53" y="5"/>
                  </a:cubicBezTo>
                  <a:cubicBezTo>
                    <a:pt x="53" y="5"/>
                    <a:pt x="53" y="5"/>
                    <a:pt x="53" y="5"/>
                  </a:cubicBezTo>
                  <a:cubicBezTo>
                    <a:pt x="53" y="5"/>
                    <a:pt x="53" y="5"/>
                    <a:pt x="53" y="5"/>
                  </a:cubicBezTo>
                  <a:cubicBezTo>
                    <a:pt x="53" y="5"/>
                    <a:pt x="53" y="5"/>
                    <a:pt x="53" y="5"/>
                  </a:cubicBezTo>
                  <a:cubicBezTo>
                    <a:pt x="52" y="5"/>
                    <a:pt x="53" y="5"/>
                    <a:pt x="52" y="5"/>
                  </a:cubicBezTo>
                  <a:cubicBezTo>
                    <a:pt x="52" y="5"/>
                    <a:pt x="52" y="6"/>
                    <a:pt x="52" y="6"/>
                  </a:cubicBezTo>
                  <a:cubicBezTo>
                    <a:pt x="52" y="6"/>
                    <a:pt x="52" y="5"/>
                    <a:pt x="52" y="5"/>
                  </a:cubicBezTo>
                  <a:cubicBezTo>
                    <a:pt x="52" y="5"/>
                    <a:pt x="52" y="5"/>
                    <a:pt x="52" y="5"/>
                  </a:cubicBezTo>
                  <a:cubicBezTo>
                    <a:pt x="52" y="5"/>
                    <a:pt x="52" y="5"/>
                    <a:pt x="52" y="5"/>
                  </a:cubicBezTo>
                  <a:cubicBezTo>
                    <a:pt x="52" y="5"/>
                    <a:pt x="52" y="5"/>
                    <a:pt x="52" y="5"/>
                  </a:cubicBezTo>
                  <a:cubicBezTo>
                    <a:pt x="51" y="5"/>
                    <a:pt x="51" y="5"/>
                    <a:pt x="51" y="5"/>
                  </a:cubicBezTo>
                  <a:cubicBezTo>
                    <a:pt x="51" y="5"/>
                    <a:pt x="51" y="5"/>
                    <a:pt x="51" y="5"/>
                  </a:cubicBezTo>
                  <a:cubicBezTo>
                    <a:pt x="51" y="5"/>
                    <a:pt x="51" y="5"/>
                    <a:pt x="51" y="5"/>
                  </a:cubicBezTo>
                  <a:cubicBezTo>
                    <a:pt x="51" y="5"/>
                    <a:pt x="51" y="5"/>
                    <a:pt x="51" y="5"/>
                  </a:cubicBezTo>
                  <a:cubicBezTo>
                    <a:pt x="51" y="5"/>
                    <a:pt x="51" y="5"/>
                    <a:pt x="51" y="5"/>
                  </a:cubicBezTo>
                  <a:cubicBezTo>
                    <a:pt x="50" y="5"/>
                    <a:pt x="50" y="5"/>
                    <a:pt x="50" y="5"/>
                  </a:cubicBezTo>
                  <a:cubicBezTo>
                    <a:pt x="50" y="5"/>
                    <a:pt x="50" y="5"/>
                    <a:pt x="50" y="5"/>
                  </a:cubicBezTo>
                  <a:cubicBezTo>
                    <a:pt x="50" y="4"/>
                    <a:pt x="50" y="4"/>
                    <a:pt x="50" y="4"/>
                  </a:cubicBezTo>
                  <a:cubicBezTo>
                    <a:pt x="50" y="4"/>
                    <a:pt x="50" y="4"/>
                    <a:pt x="50" y="4"/>
                  </a:cubicBezTo>
                  <a:cubicBezTo>
                    <a:pt x="50" y="4"/>
                    <a:pt x="50" y="4"/>
                    <a:pt x="50" y="4"/>
                  </a:cubicBezTo>
                  <a:cubicBezTo>
                    <a:pt x="50" y="4"/>
                    <a:pt x="50" y="4"/>
                    <a:pt x="49" y="4"/>
                  </a:cubicBezTo>
                  <a:cubicBezTo>
                    <a:pt x="49" y="4"/>
                    <a:pt x="49" y="4"/>
                    <a:pt x="49" y="4"/>
                  </a:cubicBezTo>
                  <a:cubicBezTo>
                    <a:pt x="49" y="4"/>
                    <a:pt x="49" y="5"/>
                    <a:pt x="50" y="5"/>
                  </a:cubicBezTo>
                  <a:cubicBezTo>
                    <a:pt x="49" y="5"/>
                    <a:pt x="49" y="5"/>
                    <a:pt x="49" y="5"/>
                  </a:cubicBezTo>
                  <a:cubicBezTo>
                    <a:pt x="49" y="5"/>
                    <a:pt x="49" y="5"/>
                    <a:pt x="49" y="4"/>
                  </a:cubicBezTo>
                  <a:cubicBezTo>
                    <a:pt x="49" y="4"/>
                    <a:pt x="49" y="4"/>
                    <a:pt x="49" y="4"/>
                  </a:cubicBezTo>
                  <a:cubicBezTo>
                    <a:pt x="49" y="4"/>
                    <a:pt x="49" y="4"/>
                    <a:pt x="49" y="4"/>
                  </a:cubicBezTo>
                  <a:cubicBezTo>
                    <a:pt x="48" y="4"/>
                    <a:pt x="48" y="4"/>
                    <a:pt x="48" y="4"/>
                  </a:cubicBezTo>
                  <a:cubicBezTo>
                    <a:pt x="48" y="4"/>
                    <a:pt x="48" y="3"/>
                    <a:pt x="48" y="3"/>
                  </a:cubicBezTo>
                  <a:cubicBezTo>
                    <a:pt x="48" y="3"/>
                    <a:pt x="48" y="3"/>
                    <a:pt x="48" y="3"/>
                  </a:cubicBezTo>
                  <a:cubicBezTo>
                    <a:pt x="48" y="3"/>
                    <a:pt x="48" y="4"/>
                    <a:pt x="48" y="4"/>
                  </a:cubicBezTo>
                  <a:cubicBezTo>
                    <a:pt x="48" y="3"/>
                    <a:pt x="48" y="3"/>
                    <a:pt x="48" y="3"/>
                  </a:cubicBezTo>
                  <a:cubicBezTo>
                    <a:pt x="48" y="3"/>
                    <a:pt x="48" y="2"/>
                    <a:pt x="47" y="2"/>
                  </a:cubicBezTo>
                  <a:cubicBezTo>
                    <a:pt x="47" y="2"/>
                    <a:pt x="47" y="2"/>
                    <a:pt x="47" y="1"/>
                  </a:cubicBezTo>
                  <a:cubicBezTo>
                    <a:pt x="47" y="1"/>
                    <a:pt x="47" y="1"/>
                    <a:pt x="47" y="1"/>
                  </a:cubicBezTo>
                  <a:cubicBezTo>
                    <a:pt x="47" y="2"/>
                    <a:pt x="47" y="2"/>
                    <a:pt x="47" y="2"/>
                  </a:cubicBezTo>
                  <a:cubicBezTo>
                    <a:pt x="47" y="2"/>
                    <a:pt x="47" y="2"/>
                    <a:pt x="47" y="2"/>
                  </a:cubicBezTo>
                  <a:cubicBezTo>
                    <a:pt x="47" y="1"/>
                    <a:pt x="47" y="1"/>
                    <a:pt x="47" y="1"/>
                  </a:cubicBezTo>
                  <a:cubicBezTo>
                    <a:pt x="47" y="1"/>
                    <a:pt x="47" y="1"/>
                    <a:pt x="47" y="1"/>
                  </a:cubicBezTo>
                  <a:cubicBezTo>
                    <a:pt x="47" y="1"/>
                    <a:pt x="47" y="1"/>
                    <a:pt x="47" y="1"/>
                  </a:cubicBezTo>
                  <a:cubicBezTo>
                    <a:pt x="47" y="1"/>
                    <a:pt x="47" y="0"/>
                    <a:pt x="47" y="0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47" y="0"/>
                    <a:pt x="46" y="0"/>
                    <a:pt x="46" y="0"/>
                  </a:cubicBezTo>
                  <a:cubicBezTo>
                    <a:pt x="46" y="0"/>
                    <a:pt x="46" y="1"/>
                    <a:pt x="46" y="1"/>
                  </a:cubicBezTo>
                  <a:cubicBezTo>
                    <a:pt x="46" y="0"/>
                    <a:pt x="45" y="0"/>
                    <a:pt x="45" y="0"/>
                  </a:cubicBezTo>
                  <a:cubicBezTo>
                    <a:pt x="45" y="1"/>
                    <a:pt x="45" y="1"/>
                    <a:pt x="45" y="1"/>
                  </a:cubicBezTo>
                  <a:cubicBezTo>
                    <a:pt x="45" y="1"/>
                    <a:pt x="46" y="1"/>
                    <a:pt x="46" y="2"/>
                  </a:cubicBezTo>
                  <a:cubicBezTo>
                    <a:pt x="46" y="2"/>
                    <a:pt x="46" y="2"/>
                    <a:pt x="46" y="2"/>
                  </a:cubicBezTo>
                  <a:cubicBezTo>
                    <a:pt x="46" y="2"/>
                    <a:pt x="47" y="2"/>
                    <a:pt x="47" y="3"/>
                  </a:cubicBezTo>
                  <a:cubicBezTo>
                    <a:pt x="47" y="3"/>
                    <a:pt x="47" y="3"/>
                    <a:pt x="47" y="3"/>
                  </a:cubicBezTo>
                  <a:cubicBezTo>
                    <a:pt x="47" y="3"/>
                    <a:pt x="47" y="3"/>
                    <a:pt x="47" y="3"/>
                  </a:cubicBezTo>
                  <a:cubicBezTo>
                    <a:pt x="47" y="3"/>
                    <a:pt x="48" y="4"/>
                    <a:pt x="48" y="4"/>
                  </a:cubicBezTo>
                  <a:cubicBezTo>
                    <a:pt x="48" y="5"/>
                    <a:pt x="48" y="5"/>
                    <a:pt x="48" y="5"/>
                  </a:cubicBezTo>
                  <a:cubicBezTo>
                    <a:pt x="48" y="6"/>
                    <a:pt x="49" y="6"/>
                    <a:pt x="48" y="6"/>
                  </a:cubicBezTo>
                  <a:cubicBezTo>
                    <a:pt x="48" y="6"/>
                    <a:pt x="48" y="6"/>
                    <a:pt x="48" y="6"/>
                  </a:cubicBezTo>
                  <a:cubicBezTo>
                    <a:pt x="48" y="6"/>
                    <a:pt x="48" y="6"/>
                    <a:pt x="48" y="6"/>
                  </a:cubicBezTo>
                  <a:cubicBezTo>
                    <a:pt x="48" y="7"/>
                    <a:pt x="48" y="7"/>
                    <a:pt x="48" y="7"/>
                  </a:cubicBezTo>
                  <a:cubicBezTo>
                    <a:pt x="48" y="7"/>
                    <a:pt x="48" y="7"/>
                    <a:pt x="48" y="7"/>
                  </a:cubicBezTo>
                  <a:cubicBezTo>
                    <a:pt x="48" y="7"/>
                    <a:pt x="48" y="7"/>
                    <a:pt x="48" y="7"/>
                  </a:cubicBezTo>
                  <a:cubicBezTo>
                    <a:pt x="48" y="8"/>
                    <a:pt x="48" y="8"/>
                    <a:pt x="49" y="8"/>
                  </a:cubicBezTo>
                  <a:cubicBezTo>
                    <a:pt x="49" y="8"/>
                    <a:pt x="49" y="8"/>
                    <a:pt x="49" y="9"/>
                  </a:cubicBezTo>
                  <a:cubicBezTo>
                    <a:pt x="49" y="9"/>
                    <a:pt x="49" y="9"/>
                    <a:pt x="49" y="9"/>
                  </a:cubicBezTo>
                  <a:cubicBezTo>
                    <a:pt x="49" y="9"/>
                    <a:pt x="50" y="9"/>
                    <a:pt x="50" y="9"/>
                  </a:cubicBezTo>
                  <a:cubicBezTo>
                    <a:pt x="50" y="9"/>
                    <a:pt x="50" y="9"/>
                    <a:pt x="50" y="9"/>
                  </a:cubicBezTo>
                  <a:cubicBezTo>
                    <a:pt x="50" y="9"/>
                    <a:pt x="50" y="9"/>
                    <a:pt x="50" y="9"/>
                  </a:cubicBezTo>
                  <a:cubicBezTo>
                    <a:pt x="50" y="9"/>
                    <a:pt x="50" y="8"/>
                    <a:pt x="50" y="8"/>
                  </a:cubicBezTo>
                  <a:cubicBezTo>
                    <a:pt x="50" y="8"/>
                    <a:pt x="51" y="8"/>
                    <a:pt x="51" y="8"/>
                  </a:cubicBezTo>
                  <a:cubicBezTo>
                    <a:pt x="51" y="8"/>
                    <a:pt x="51" y="8"/>
                    <a:pt x="50" y="8"/>
                  </a:cubicBezTo>
                  <a:cubicBezTo>
                    <a:pt x="50" y="8"/>
                    <a:pt x="50" y="8"/>
                    <a:pt x="50" y="9"/>
                  </a:cubicBezTo>
                  <a:cubicBezTo>
                    <a:pt x="50" y="9"/>
                    <a:pt x="50" y="9"/>
                    <a:pt x="50" y="9"/>
                  </a:cubicBezTo>
                  <a:cubicBezTo>
                    <a:pt x="50" y="9"/>
                    <a:pt x="50" y="9"/>
                    <a:pt x="50" y="9"/>
                  </a:cubicBezTo>
                  <a:cubicBezTo>
                    <a:pt x="50" y="10"/>
                    <a:pt x="50" y="10"/>
                    <a:pt x="50" y="10"/>
                  </a:cubicBezTo>
                  <a:cubicBezTo>
                    <a:pt x="50" y="10"/>
                    <a:pt x="50" y="10"/>
                    <a:pt x="50" y="10"/>
                  </a:cubicBezTo>
                  <a:cubicBezTo>
                    <a:pt x="50" y="10"/>
                    <a:pt x="50" y="10"/>
                    <a:pt x="51" y="11"/>
                  </a:cubicBezTo>
                  <a:cubicBezTo>
                    <a:pt x="51" y="11"/>
                    <a:pt x="52" y="12"/>
                    <a:pt x="52" y="13"/>
                  </a:cubicBezTo>
                  <a:cubicBezTo>
                    <a:pt x="53" y="13"/>
                    <a:pt x="53" y="14"/>
                    <a:pt x="54" y="15"/>
                  </a:cubicBezTo>
                  <a:cubicBezTo>
                    <a:pt x="54" y="15"/>
                    <a:pt x="54" y="16"/>
                    <a:pt x="54" y="16"/>
                  </a:cubicBezTo>
                  <a:cubicBezTo>
                    <a:pt x="54" y="17"/>
                    <a:pt x="54" y="17"/>
                    <a:pt x="55" y="17"/>
                  </a:cubicBezTo>
                  <a:cubicBezTo>
                    <a:pt x="55" y="16"/>
                    <a:pt x="55" y="16"/>
                    <a:pt x="55" y="16"/>
                  </a:cubicBezTo>
                  <a:cubicBezTo>
                    <a:pt x="55" y="16"/>
                    <a:pt x="55" y="15"/>
                    <a:pt x="55" y="15"/>
                  </a:cubicBezTo>
                  <a:cubicBezTo>
                    <a:pt x="54" y="15"/>
                    <a:pt x="54" y="15"/>
                    <a:pt x="54" y="14"/>
                  </a:cubicBezTo>
                  <a:cubicBezTo>
                    <a:pt x="54" y="15"/>
                    <a:pt x="54" y="15"/>
                    <a:pt x="55" y="15"/>
                  </a:cubicBezTo>
                  <a:cubicBezTo>
                    <a:pt x="55" y="15"/>
                    <a:pt x="55" y="15"/>
                    <a:pt x="55" y="15"/>
                  </a:cubicBezTo>
                  <a:cubicBezTo>
                    <a:pt x="55" y="15"/>
                    <a:pt x="56" y="15"/>
                    <a:pt x="56" y="15"/>
                  </a:cubicBezTo>
                  <a:cubicBezTo>
                    <a:pt x="56" y="15"/>
                    <a:pt x="56" y="15"/>
                    <a:pt x="56" y="15"/>
                  </a:cubicBezTo>
                  <a:cubicBezTo>
                    <a:pt x="56" y="15"/>
                    <a:pt x="56" y="15"/>
                    <a:pt x="56" y="15"/>
                  </a:cubicBezTo>
                  <a:cubicBezTo>
                    <a:pt x="56" y="15"/>
                    <a:pt x="56" y="15"/>
                    <a:pt x="56" y="15"/>
                  </a:cubicBezTo>
                  <a:cubicBezTo>
                    <a:pt x="56" y="15"/>
                    <a:pt x="55" y="15"/>
                    <a:pt x="55" y="15"/>
                  </a:cubicBezTo>
                  <a:cubicBezTo>
                    <a:pt x="55" y="15"/>
                    <a:pt x="55" y="14"/>
                    <a:pt x="55" y="14"/>
                  </a:cubicBezTo>
                  <a:cubicBezTo>
                    <a:pt x="55" y="14"/>
                    <a:pt x="56" y="14"/>
                    <a:pt x="56" y="14"/>
                  </a:cubicBezTo>
                  <a:cubicBezTo>
                    <a:pt x="56" y="15"/>
                    <a:pt x="56" y="15"/>
                    <a:pt x="56" y="15"/>
                  </a:cubicBezTo>
                  <a:cubicBezTo>
                    <a:pt x="56" y="15"/>
                    <a:pt x="56" y="15"/>
                    <a:pt x="56" y="15"/>
                  </a:cubicBezTo>
                  <a:cubicBezTo>
                    <a:pt x="56" y="15"/>
                    <a:pt x="56" y="15"/>
                    <a:pt x="56" y="16"/>
                  </a:cubicBezTo>
                  <a:cubicBezTo>
                    <a:pt x="56" y="15"/>
                    <a:pt x="56" y="15"/>
                    <a:pt x="56" y="15"/>
                  </a:cubicBezTo>
                  <a:cubicBezTo>
                    <a:pt x="56" y="15"/>
                    <a:pt x="56" y="15"/>
                    <a:pt x="56" y="15"/>
                  </a:cubicBezTo>
                  <a:cubicBezTo>
                    <a:pt x="56" y="16"/>
                    <a:pt x="56" y="16"/>
                    <a:pt x="56" y="16"/>
                  </a:cubicBezTo>
                  <a:cubicBezTo>
                    <a:pt x="56" y="16"/>
                    <a:pt x="56" y="16"/>
                    <a:pt x="56" y="16"/>
                  </a:cubicBezTo>
                  <a:cubicBezTo>
                    <a:pt x="56" y="16"/>
                    <a:pt x="56" y="16"/>
                    <a:pt x="56" y="16"/>
                  </a:cubicBezTo>
                  <a:cubicBezTo>
                    <a:pt x="56" y="16"/>
                    <a:pt x="56" y="16"/>
                    <a:pt x="56" y="16"/>
                  </a:cubicBezTo>
                  <a:cubicBezTo>
                    <a:pt x="56" y="17"/>
                    <a:pt x="57" y="17"/>
                    <a:pt x="57" y="17"/>
                  </a:cubicBezTo>
                  <a:cubicBezTo>
                    <a:pt x="57" y="17"/>
                    <a:pt x="57" y="17"/>
                    <a:pt x="57" y="17"/>
                  </a:cubicBezTo>
                  <a:cubicBezTo>
                    <a:pt x="57" y="18"/>
                    <a:pt x="57" y="18"/>
                    <a:pt x="57" y="18"/>
                  </a:cubicBezTo>
                  <a:cubicBezTo>
                    <a:pt x="57" y="18"/>
                    <a:pt x="57" y="18"/>
                    <a:pt x="57" y="19"/>
                  </a:cubicBezTo>
                  <a:cubicBezTo>
                    <a:pt x="57" y="19"/>
                    <a:pt x="56" y="18"/>
                    <a:pt x="56" y="18"/>
                  </a:cubicBezTo>
                  <a:cubicBezTo>
                    <a:pt x="57" y="18"/>
                    <a:pt x="56" y="18"/>
                    <a:pt x="56" y="18"/>
                  </a:cubicBezTo>
                  <a:cubicBezTo>
                    <a:pt x="56" y="17"/>
                    <a:pt x="56" y="17"/>
                    <a:pt x="56" y="17"/>
                  </a:cubicBezTo>
                  <a:cubicBezTo>
                    <a:pt x="55" y="17"/>
                    <a:pt x="55" y="17"/>
                    <a:pt x="55" y="17"/>
                  </a:cubicBezTo>
                  <a:cubicBezTo>
                    <a:pt x="55" y="17"/>
                    <a:pt x="55" y="17"/>
                    <a:pt x="55" y="17"/>
                  </a:cubicBezTo>
                  <a:cubicBezTo>
                    <a:pt x="55" y="17"/>
                    <a:pt x="55" y="18"/>
                    <a:pt x="55" y="18"/>
                  </a:cubicBezTo>
                  <a:cubicBezTo>
                    <a:pt x="56" y="18"/>
                    <a:pt x="56" y="19"/>
                    <a:pt x="56" y="19"/>
                  </a:cubicBezTo>
                  <a:cubicBezTo>
                    <a:pt x="56" y="20"/>
                    <a:pt x="57" y="20"/>
                    <a:pt x="57" y="20"/>
                  </a:cubicBezTo>
                  <a:cubicBezTo>
                    <a:pt x="57" y="20"/>
                    <a:pt x="57" y="20"/>
                    <a:pt x="57" y="20"/>
                  </a:cubicBezTo>
                  <a:cubicBezTo>
                    <a:pt x="57" y="21"/>
                    <a:pt x="57" y="21"/>
                    <a:pt x="57" y="21"/>
                  </a:cubicBezTo>
                  <a:cubicBezTo>
                    <a:pt x="57" y="21"/>
                    <a:pt x="57" y="21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8" y="22"/>
                    <a:pt x="58" y="22"/>
                  </a:cubicBezTo>
                  <a:cubicBezTo>
                    <a:pt x="58" y="22"/>
                    <a:pt x="58" y="22"/>
                    <a:pt x="58" y="22"/>
                  </a:cubicBezTo>
                  <a:cubicBezTo>
                    <a:pt x="58" y="22"/>
                    <a:pt x="58" y="22"/>
                    <a:pt x="58" y="21"/>
                  </a:cubicBezTo>
                  <a:cubicBezTo>
                    <a:pt x="58" y="21"/>
                    <a:pt x="58" y="21"/>
                    <a:pt x="59" y="21"/>
                  </a:cubicBezTo>
                  <a:cubicBezTo>
                    <a:pt x="59" y="21"/>
                    <a:pt x="59" y="21"/>
                    <a:pt x="59" y="21"/>
                  </a:cubicBezTo>
                  <a:cubicBezTo>
                    <a:pt x="59" y="21"/>
                    <a:pt x="59" y="21"/>
                    <a:pt x="59" y="21"/>
                  </a:cubicBezTo>
                  <a:cubicBezTo>
                    <a:pt x="59" y="22"/>
                    <a:pt x="59" y="22"/>
                    <a:pt x="59" y="22"/>
                  </a:cubicBezTo>
                  <a:cubicBezTo>
                    <a:pt x="59" y="22"/>
                    <a:pt x="60" y="22"/>
                    <a:pt x="60" y="22"/>
                  </a:cubicBezTo>
                  <a:cubicBezTo>
                    <a:pt x="60" y="22"/>
                    <a:pt x="60" y="22"/>
                    <a:pt x="60" y="22"/>
                  </a:cubicBezTo>
                  <a:cubicBezTo>
                    <a:pt x="60" y="22"/>
                    <a:pt x="60" y="22"/>
                    <a:pt x="60" y="22"/>
                  </a:cubicBezTo>
                  <a:cubicBezTo>
                    <a:pt x="60" y="22"/>
                    <a:pt x="60" y="22"/>
                    <a:pt x="59" y="22"/>
                  </a:cubicBezTo>
                  <a:cubicBezTo>
                    <a:pt x="59" y="22"/>
                    <a:pt x="59" y="22"/>
                    <a:pt x="59" y="22"/>
                  </a:cubicBezTo>
                  <a:cubicBezTo>
                    <a:pt x="59" y="22"/>
                    <a:pt x="59" y="23"/>
                    <a:pt x="59" y="23"/>
                  </a:cubicBezTo>
                  <a:cubicBezTo>
                    <a:pt x="59" y="23"/>
                    <a:pt x="59" y="23"/>
                    <a:pt x="59" y="23"/>
                  </a:cubicBezTo>
                  <a:cubicBezTo>
                    <a:pt x="59" y="23"/>
                    <a:pt x="59" y="23"/>
                    <a:pt x="58" y="23"/>
                  </a:cubicBezTo>
                  <a:cubicBezTo>
                    <a:pt x="58" y="23"/>
                    <a:pt x="58" y="22"/>
                    <a:pt x="58" y="22"/>
                  </a:cubicBezTo>
                  <a:cubicBezTo>
                    <a:pt x="58" y="22"/>
                    <a:pt x="58" y="22"/>
                    <a:pt x="58" y="22"/>
                  </a:cubicBezTo>
                  <a:cubicBezTo>
                    <a:pt x="58" y="22"/>
                    <a:pt x="58" y="22"/>
                    <a:pt x="58" y="22"/>
                  </a:cubicBezTo>
                  <a:cubicBezTo>
                    <a:pt x="58" y="22"/>
                    <a:pt x="58" y="22"/>
                    <a:pt x="58" y="22"/>
                  </a:cubicBezTo>
                  <a:cubicBezTo>
                    <a:pt x="58" y="22"/>
                    <a:pt x="58" y="22"/>
                    <a:pt x="58" y="22"/>
                  </a:cubicBezTo>
                  <a:cubicBezTo>
                    <a:pt x="58" y="23"/>
                    <a:pt x="58" y="23"/>
                    <a:pt x="58" y="23"/>
                  </a:cubicBezTo>
                  <a:cubicBezTo>
                    <a:pt x="58" y="23"/>
                    <a:pt x="58" y="23"/>
                    <a:pt x="58" y="24"/>
                  </a:cubicBezTo>
                  <a:cubicBezTo>
                    <a:pt x="58" y="24"/>
                    <a:pt x="59" y="24"/>
                    <a:pt x="59" y="25"/>
                  </a:cubicBezTo>
                  <a:cubicBezTo>
                    <a:pt x="59" y="25"/>
                    <a:pt x="59" y="25"/>
                    <a:pt x="59" y="25"/>
                  </a:cubicBezTo>
                  <a:cubicBezTo>
                    <a:pt x="59" y="26"/>
                    <a:pt x="59" y="26"/>
                    <a:pt x="59" y="26"/>
                  </a:cubicBezTo>
                  <a:cubicBezTo>
                    <a:pt x="59" y="26"/>
                    <a:pt x="59" y="27"/>
                    <a:pt x="59" y="27"/>
                  </a:cubicBezTo>
                  <a:cubicBezTo>
                    <a:pt x="59" y="27"/>
                    <a:pt x="59" y="28"/>
                    <a:pt x="60" y="28"/>
                  </a:cubicBezTo>
                  <a:cubicBezTo>
                    <a:pt x="60" y="28"/>
                    <a:pt x="60" y="28"/>
                    <a:pt x="60" y="28"/>
                  </a:cubicBezTo>
                  <a:cubicBezTo>
                    <a:pt x="60" y="28"/>
                    <a:pt x="60" y="28"/>
                    <a:pt x="60" y="28"/>
                  </a:cubicBezTo>
                  <a:cubicBezTo>
                    <a:pt x="60" y="28"/>
                    <a:pt x="60" y="28"/>
                    <a:pt x="60" y="28"/>
                  </a:cubicBezTo>
                  <a:cubicBezTo>
                    <a:pt x="60" y="28"/>
                    <a:pt x="60" y="28"/>
                    <a:pt x="60" y="28"/>
                  </a:cubicBezTo>
                  <a:cubicBezTo>
                    <a:pt x="60" y="28"/>
                    <a:pt x="60" y="28"/>
                    <a:pt x="60" y="28"/>
                  </a:cubicBezTo>
                  <a:cubicBezTo>
                    <a:pt x="60" y="29"/>
                    <a:pt x="60" y="29"/>
                    <a:pt x="59" y="29"/>
                  </a:cubicBezTo>
                  <a:cubicBezTo>
                    <a:pt x="59" y="29"/>
                    <a:pt x="59" y="29"/>
                    <a:pt x="59" y="29"/>
                  </a:cubicBezTo>
                  <a:cubicBezTo>
                    <a:pt x="59" y="29"/>
                    <a:pt x="59" y="30"/>
                    <a:pt x="59" y="30"/>
                  </a:cubicBezTo>
                  <a:cubicBezTo>
                    <a:pt x="59" y="30"/>
                    <a:pt x="60" y="30"/>
                    <a:pt x="60" y="30"/>
                  </a:cubicBezTo>
                  <a:cubicBezTo>
                    <a:pt x="59" y="30"/>
                    <a:pt x="60" y="30"/>
                    <a:pt x="60" y="30"/>
                  </a:cubicBezTo>
                  <a:cubicBezTo>
                    <a:pt x="60" y="30"/>
                    <a:pt x="60" y="30"/>
                    <a:pt x="60" y="30"/>
                  </a:cubicBezTo>
                  <a:cubicBezTo>
                    <a:pt x="60" y="30"/>
                    <a:pt x="60" y="30"/>
                    <a:pt x="60" y="30"/>
                  </a:cubicBezTo>
                  <a:cubicBezTo>
                    <a:pt x="60" y="30"/>
                    <a:pt x="60" y="30"/>
                    <a:pt x="59" y="30"/>
                  </a:cubicBezTo>
                  <a:cubicBezTo>
                    <a:pt x="59" y="30"/>
                    <a:pt x="59" y="31"/>
                    <a:pt x="59" y="31"/>
                  </a:cubicBezTo>
                  <a:cubicBezTo>
                    <a:pt x="60" y="31"/>
                    <a:pt x="60" y="31"/>
                    <a:pt x="60" y="31"/>
                  </a:cubicBezTo>
                  <a:cubicBezTo>
                    <a:pt x="60" y="31"/>
                    <a:pt x="60" y="31"/>
                    <a:pt x="60" y="31"/>
                  </a:cubicBezTo>
                  <a:cubicBezTo>
                    <a:pt x="60" y="31"/>
                    <a:pt x="60" y="31"/>
                    <a:pt x="60" y="31"/>
                  </a:cubicBezTo>
                  <a:cubicBezTo>
                    <a:pt x="60" y="31"/>
                    <a:pt x="60" y="31"/>
                    <a:pt x="60" y="31"/>
                  </a:cubicBezTo>
                  <a:cubicBezTo>
                    <a:pt x="59" y="31"/>
                    <a:pt x="59" y="31"/>
                    <a:pt x="59" y="31"/>
                  </a:cubicBezTo>
                  <a:cubicBezTo>
                    <a:pt x="59" y="31"/>
                    <a:pt x="59" y="31"/>
                    <a:pt x="59" y="31"/>
                  </a:cubicBezTo>
                  <a:cubicBezTo>
                    <a:pt x="59" y="31"/>
                    <a:pt x="59" y="32"/>
                    <a:pt x="59" y="32"/>
                  </a:cubicBezTo>
                  <a:cubicBezTo>
                    <a:pt x="59" y="32"/>
                    <a:pt x="59" y="32"/>
                    <a:pt x="59" y="32"/>
                  </a:cubicBezTo>
                  <a:cubicBezTo>
                    <a:pt x="59" y="32"/>
                    <a:pt x="59" y="32"/>
                    <a:pt x="59" y="33"/>
                  </a:cubicBezTo>
                  <a:cubicBezTo>
                    <a:pt x="59" y="33"/>
                    <a:pt x="59" y="33"/>
                    <a:pt x="59" y="33"/>
                  </a:cubicBezTo>
                  <a:cubicBezTo>
                    <a:pt x="59" y="33"/>
                    <a:pt x="59" y="33"/>
                    <a:pt x="58" y="33"/>
                  </a:cubicBezTo>
                  <a:cubicBezTo>
                    <a:pt x="58" y="33"/>
                    <a:pt x="58" y="34"/>
                    <a:pt x="58" y="34"/>
                  </a:cubicBezTo>
                  <a:cubicBezTo>
                    <a:pt x="58" y="34"/>
                    <a:pt x="58" y="34"/>
                    <a:pt x="58" y="34"/>
                  </a:cubicBezTo>
                  <a:cubicBezTo>
                    <a:pt x="58" y="34"/>
                    <a:pt x="58" y="34"/>
                    <a:pt x="58" y="34"/>
                  </a:cubicBezTo>
                  <a:cubicBezTo>
                    <a:pt x="58" y="35"/>
                    <a:pt x="58" y="35"/>
                    <a:pt x="58" y="35"/>
                  </a:cubicBezTo>
                  <a:cubicBezTo>
                    <a:pt x="58" y="35"/>
                    <a:pt x="58" y="36"/>
                    <a:pt x="58" y="36"/>
                  </a:cubicBezTo>
                  <a:cubicBezTo>
                    <a:pt x="58" y="36"/>
                    <a:pt x="58" y="36"/>
                    <a:pt x="58" y="36"/>
                  </a:cubicBezTo>
                  <a:cubicBezTo>
                    <a:pt x="58" y="36"/>
                    <a:pt x="58" y="36"/>
                    <a:pt x="58" y="37"/>
                  </a:cubicBezTo>
                  <a:cubicBezTo>
                    <a:pt x="58" y="37"/>
                    <a:pt x="58" y="37"/>
                    <a:pt x="58" y="37"/>
                  </a:cubicBezTo>
                  <a:cubicBezTo>
                    <a:pt x="58" y="37"/>
                    <a:pt x="58" y="38"/>
                    <a:pt x="57" y="38"/>
                  </a:cubicBezTo>
                  <a:cubicBezTo>
                    <a:pt x="57" y="38"/>
                    <a:pt x="57" y="38"/>
                    <a:pt x="57" y="38"/>
                  </a:cubicBezTo>
                  <a:cubicBezTo>
                    <a:pt x="57" y="38"/>
                    <a:pt x="56" y="39"/>
                    <a:pt x="56" y="39"/>
                  </a:cubicBezTo>
                  <a:cubicBezTo>
                    <a:pt x="56" y="39"/>
                    <a:pt x="56" y="39"/>
                    <a:pt x="56" y="39"/>
                  </a:cubicBezTo>
                  <a:cubicBezTo>
                    <a:pt x="55" y="38"/>
                    <a:pt x="55" y="39"/>
                    <a:pt x="55" y="39"/>
                  </a:cubicBezTo>
                  <a:cubicBezTo>
                    <a:pt x="55" y="39"/>
                    <a:pt x="55" y="39"/>
                    <a:pt x="54" y="39"/>
                  </a:cubicBezTo>
                  <a:cubicBezTo>
                    <a:pt x="54" y="39"/>
                    <a:pt x="54" y="40"/>
                    <a:pt x="54" y="40"/>
                  </a:cubicBezTo>
                  <a:cubicBezTo>
                    <a:pt x="53" y="40"/>
                    <a:pt x="53" y="40"/>
                    <a:pt x="52" y="41"/>
                  </a:cubicBezTo>
                  <a:cubicBezTo>
                    <a:pt x="52" y="41"/>
                    <a:pt x="52" y="41"/>
                    <a:pt x="52" y="42"/>
                  </a:cubicBezTo>
                  <a:cubicBezTo>
                    <a:pt x="53" y="42"/>
                    <a:pt x="52" y="42"/>
                    <a:pt x="53" y="42"/>
                  </a:cubicBezTo>
                  <a:cubicBezTo>
                    <a:pt x="53" y="43"/>
                    <a:pt x="53" y="43"/>
                    <a:pt x="53" y="43"/>
                  </a:cubicBezTo>
                  <a:cubicBezTo>
                    <a:pt x="53" y="43"/>
                    <a:pt x="54" y="43"/>
                    <a:pt x="54" y="43"/>
                  </a:cubicBezTo>
                  <a:cubicBezTo>
                    <a:pt x="54" y="44"/>
                    <a:pt x="54" y="44"/>
                    <a:pt x="55" y="44"/>
                  </a:cubicBezTo>
                  <a:cubicBezTo>
                    <a:pt x="55" y="44"/>
                    <a:pt x="56" y="44"/>
                    <a:pt x="56" y="44"/>
                  </a:cubicBezTo>
                  <a:cubicBezTo>
                    <a:pt x="56" y="44"/>
                    <a:pt x="56" y="44"/>
                    <a:pt x="56" y="45"/>
                  </a:cubicBezTo>
                  <a:cubicBezTo>
                    <a:pt x="57" y="45"/>
                    <a:pt x="57" y="45"/>
                    <a:pt x="57" y="45"/>
                  </a:cubicBezTo>
                  <a:cubicBezTo>
                    <a:pt x="57" y="46"/>
                    <a:pt x="58" y="46"/>
                    <a:pt x="58" y="46"/>
                  </a:cubicBezTo>
                  <a:cubicBezTo>
                    <a:pt x="58" y="46"/>
                    <a:pt x="59" y="46"/>
                    <a:pt x="59" y="46"/>
                  </a:cubicBezTo>
                  <a:cubicBezTo>
                    <a:pt x="59" y="46"/>
                    <a:pt x="59" y="46"/>
                    <a:pt x="59" y="46"/>
                  </a:cubicBezTo>
                  <a:cubicBezTo>
                    <a:pt x="60" y="46"/>
                    <a:pt x="60" y="47"/>
                    <a:pt x="61" y="47"/>
                  </a:cubicBezTo>
                  <a:cubicBezTo>
                    <a:pt x="61" y="47"/>
                    <a:pt x="61" y="48"/>
                    <a:pt x="62" y="48"/>
                  </a:cubicBezTo>
                  <a:cubicBezTo>
                    <a:pt x="62" y="48"/>
                    <a:pt x="62" y="48"/>
                    <a:pt x="62" y="49"/>
                  </a:cubicBezTo>
                  <a:cubicBezTo>
                    <a:pt x="62" y="49"/>
                    <a:pt x="62" y="49"/>
                    <a:pt x="62" y="50"/>
                  </a:cubicBezTo>
                  <a:cubicBezTo>
                    <a:pt x="62" y="50"/>
                    <a:pt x="62" y="51"/>
                    <a:pt x="62" y="51"/>
                  </a:cubicBezTo>
                  <a:cubicBezTo>
                    <a:pt x="62" y="52"/>
                    <a:pt x="62" y="53"/>
                    <a:pt x="62" y="53"/>
                  </a:cubicBezTo>
                  <a:cubicBezTo>
                    <a:pt x="61" y="54"/>
                    <a:pt x="61" y="54"/>
                    <a:pt x="61" y="55"/>
                  </a:cubicBezTo>
                  <a:cubicBezTo>
                    <a:pt x="61" y="55"/>
                    <a:pt x="61" y="55"/>
                    <a:pt x="61" y="56"/>
                  </a:cubicBezTo>
                  <a:cubicBezTo>
                    <a:pt x="61" y="56"/>
                    <a:pt x="60" y="56"/>
                    <a:pt x="60" y="56"/>
                  </a:cubicBezTo>
                  <a:cubicBezTo>
                    <a:pt x="60" y="56"/>
                    <a:pt x="60" y="56"/>
                    <a:pt x="60" y="57"/>
                  </a:cubicBezTo>
                  <a:cubicBezTo>
                    <a:pt x="60" y="57"/>
                    <a:pt x="60" y="57"/>
                    <a:pt x="60" y="57"/>
                  </a:cubicBezTo>
                  <a:cubicBezTo>
                    <a:pt x="59" y="57"/>
                    <a:pt x="59" y="58"/>
                    <a:pt x="59" y="58"/>
                  </a:cubicBezTo>
                  <a:cubicBezTo>
                    <a:pt x="59" y="58"/>
                    <a:pt x="59" y="58"/>
                    <a:pt x="59" y="58"/>
                  </a:cubicBezTo>
                  <a:cubicBezTo>
                    <a:pt x="58" y="58"/>
                    <a:pt x="58" y="58"/>
                    <a:pt x="58" y="59"/>
                  </a:cubicBezTo>
                  <a:cubicBezTo>
                    <a:pt x="58" y="59"/>
                    <a:pt x="58" y="59"/>
                    <a:pt x="58" y="59"/>
                  </a:cubicBezTo>
                  <a:cubicBezTo>
                    <a:pt x="59" y="59"/>
                    <a:pt x="59" y="59"/>
                    <a:pt x="60" y="59"/>
                  </a:cubicBezTo>
                  <a:cubicBezTo>
                    <a:pt x="60" y="59"/>
                    <a:pt x="60" y="59"/>
                    <a:pt x="60" y="59"/>
                  </a:cubicBezTo>
                  <a:cubicBezTo>
                    <a:pt x="59" y="59"/>
                    <a:pt x="59" y="59"/>
                    <a:pt x="59" y="59"/>
                  </a:cubicBezTo>
                  <a:cubicBezTo>
                    <a:pt x="59" y="59"/>
                    <a:pt x="60" y="58"/>
                    <a:pt x="60" y="58"/>
                  </a:cubicBezTo>
                  <a:cubicBezTo>
                    <a:pt x="60" y="59"/>
                    <a:pt x="60" y="59"/>
                    <a:pt x="60" y="59"/>
                  </a:cubicBezTo>
                  <a:cubicBezTo>
                    <a:pt x="60" y="59"/>
                    <a:pt x="60" y="59"/>
                    <a:pt x="60" y="59"/>
                  </a:cubicBezTo>
                  <a:cubicBezTo>
                    <a:pt x="60" y="60"/>
                    <a:pt x="60" y="60"/>
                    <a:pt x="60" y="60"/>
                  </a:cubicBezTo>
                  <a:cubicBezTo>
                    <a:pt x="60" y="60"/>
                    <a:pt x="61" y="60"/>
                    <a:pt x="61" y="60"/>
                  </a:cubicBezTo>
                  <a:cubicBezTo>
                    <a:pt x="61" y="60"/>
                    <a:pt x="61" y="60"/>
                    <a:pt x="61" y="60"/>
                  </a:cubicBezTo>
                  <a:cubicBezTo>
                    <a:pt x="61" y="60"/>
                    <a:pt x="62" y="60"/>
                    <a:pt x="62" y="59"/>
                  </a:cubicBezTo>
                  <a:cubicBezTo>
                    <a:pt x="62" y="60"/>
                    <a:pt x="62" y="60"/>
                    <a:pt x="62" y="60"/>
                  </a:cubicBezTo>
                  <a:cubicBezTo>
                    <a:pt x="62" y="60"/>
                    <a:pt x="62" y="60"/>
                    <a:pt x="62" y="60"/>
                  </a:cubicBezTo>
                  <a:cubicBezTo>
                    <a:pt x="62" y="61"/>
                    <a:pt x="62" y="61"/>
                    <a:pt x="62" y="61"/>
                  </a:cubicBezTo>
                  <a:cubicBezTo>
                    <a:pt x="62" y="61"/>
                    <a:pt x="62" y="61"/>
                    <a:pt x="62" y="61"/>
                  </a:cubicBezTo>
                  <a:cubicBezTo>
                    <a:pt x="62" y="61"/>
                    <a:pt x="62" y="62"/>
                    <a:pt x="62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1"/>
                    <a:pt x="64" y="61"/>
                    <a:pt x="64" y="61"/>
                  </a:cubicBezTo>
                  <a:cubicBezTo>
                    <a:pt x="64" y="61"/>
                    <a:pt x="64" y="61"/>
                    <a:pt x="65" y="60"/>
                  </a:cubicBezTo>
                  <a:cubicBezTo>
                    <a:pt x="65" y="60"/>
                    <a:pt x="65" y="60"/>
                    <a:pt x="66" y="60"/>
                  </a:cubicBezTo>
                  <a:cubicBezTo>
                    <a:pt x="66" y="59"/>
                    <a:pt x="66" y="59"/>
                    <a:pt x="66" y="59"/>
                  </a:cubicBezTo>
                  <a:cubicBezTo>
                    <a:pt x="67" y="59"/>
                    <a:pt x="67" y="59"/>
                    <a:pt x="67" y="58"/>
                  </a:cubicBezTo>
                  <a:cubicBezTo>
                    <a:pt x="67" y="58"/>
                    <a:pt x="67" y="58"/>
                    <a:pt x="67" y="58"/>
                  </a:cubicBezTo>
                  <a:cubicBezTo>
                    <a:pt x="67" y="58"/>
                    <a:pt x="68" y="58"/>
                    <a:pt x="68" y="57"/>
                  </a:cubicBezTo>
                  <a:cubicBezTo>
                    <a:pt x="68" y="57"/>
                    <a:pt x="68" y="57"/>
                    <a:pt x="68" y="57"/>
                  </a:cubicBezTo>
                  <a:cubicBezTo>
                    <a:pt x="68" y="57"/>
                    <a:pt x="68" y="57"/>
                    <a:pt x="68" y="56"/>
                  </a:cubicBezTo>
                  <a:cubicBezTo>
                    <a:pt x="68" y="56"/>
                    <a:pt x="68" y="56"/>
                    <a:pt x="68" y="56"/>
                  </a:cubicBezTo>
                  <a:cubicBezTo>
                    <a:pt x="69" y="55"/>
                    <a:pt x="69" y="55"/>
                    <a:pt x="69" y="55"/>
                  </a:cubicBezTo>
                  <a:cubicBezTo>
                    <a:pt x="69" y="55"/>
                    <a:pt x="69" y="54"/>
                    <a:pt x="69" y="54"/>
                  </a:cubicBezTo>
                  <a:cubicBezTo>
                    <a:pt x="69" y="54"/>
                    <a:pt x="69" y="54"/>
                    <a:pt x="70" y="53"/>
                  </a:cubicBezTo>
                  <a:cubicBezTo>
                    <a:pt x="70" y="53"/>
                    <a:pt x="70" y="53"/>
                    <a:pt x="71" y="52"/>
                  </a:cubicBezTo>
                  <a:cubicBezTo>
                    <a:pt x="71" y="52"/>
                    <a:pt x="71" y="52"/>
                    <a:pt x="71" y="52"/>
                  </a:cubicBezTo>
                  <a:cubicBezTo>
                    <a:pt x="72" y="52"/>
                    <a:pt x="72" y="52"/>
                    <a:pt x="72" y="51"/>
                  </a:cubicBezTo>
                  <a:cubicBezTo>
                    <a:pt x="72" y="51"/>
                    <a:pt x="72" y="51"/>
                    <a:pt x="72" y="51"/>
                  </a:cubicBezTo>
                  <a:cubicBezTo>
                    <a:pt x="72" y="51"/>
                    <a:pt x="72" y="51"/>
                    <a:pt x="72" y="50"/>
                  </a:cubicBezTo>
                  <a:cubicBezTo>
                    <a:pt x="72" y="50"/>
                    <a:pt x="72" y="50"/>
                    <a:pt x="72" y="50"/>
                  </a:cubicBezTo>
                  <a:cubicBezTo>
                    <a:pt x="72" y="50"/>
                    <a:pt x="72" y="50"/>
                    <a:pt x="72" y="49"/>
                  </a:cubicBezTo>
                  <a:cubicBezTo>
                    <a:pt x="73" y="49"/>
                    <a:pt x="73" y="49"/>
                    <a:pt x="73" y="48"/>
                  </a:cubicBezTo>
                  <a:cubicBezTo>
                    <a:pt x="73" y="48"/>
                    <a:pt x="73" y="47"/>
                    <a:pt x="74" y="47"/>
                  </a:cubicBezTo>
                  <a:cubicBezTo>
                    <a:pt x="74" y="47"/>
                    <a:pt x="74" y="46"/>
                    <a:pt x="74" y="46"/>
                  </a:cubicBezTo>
                  <a:cubicBezTo>
                    <a:pt x="74" y="45"/>
                    <a:pt x="74" y="45"/>
                    <a:pt x="74" y="45"/>
                  </a:cubicBezTo>
                  <a:cubicBezTo>
                    <a:pt x="75" y="45"/>
                    <a:pt x="75" y="45"/>
                    <a:pt x="75" y="44"/>
                  </a:cubicBezTo>
                  <a:cubicBezTo>
                    <a:pt x="75" y="44"/>
                    <a:pt x="75" y="44"/>
                    <a:pt x="75" y="44"/>
                  </a:cubicBezTo>
                  <a:cubicBezTo>
                    <a:pt x="75" y="44"/>
                    <a:pt x="75" y="44"/>
                    <a:pt x="74" y="44"/>
                  </a:cubicBezTo>
                  <a:cubicBezTo>
                    <a:pt x="74" y="44"/>
                    <a:pt x="74" y="44"/>
                    <a:pt x="74" y="44"/>
                  </a:cubicBezTo>
                  <a:cubicBezTo>
                    <a:pt x="74" y="44"/>
                    <a:pt x="74" y="44"/>
                    <a:pt x="74" y="44"/>
                  </a:cubicBezTo>
                  <a:cubicBezTo>
                    <a:pt x="74" y="44"/>
                    <a:pt x="74" y="43"/>
                    <a:pt x="74" y="43"/>
                  </a:cubicBezTo>
                  <a:cubicBezTo>
                    <a:pt x="74" y="43"/>
                    <a:pt x="74" y="43"/>
                    <a:pt x="74" y="43"/>
                  </a:cubicBezTo>
                  <a:cubicBezTo>
                    <a:pt x="74" y="43"/>
                    <a:pt x="74" y="43"/>
                    <a:pt x="73" y="43"/>
                  </a:cubicBezTo>
                  <a:cubicBezTo>
                    <a:pt x="73" y="43"/>
                    <a:pt x="73" y="43"/>
                    <a:pt x="73" y="43"/>
                  </a:cubicBezTo>
                  <a:cubicBezTo>
                    <a:pt x="73" y="42"/>
                    <a:pt x="73" y="42"/>
                    <a:pt x="74" y="42"/>
                  </a:cubicBezTo>
                  <a:cubicBezTo>
                    <a:pt x="74" y="41"/>
                    <a:pt x="74" y="41"/>
                    <a:pt x="74" y="41"/>
                  </a:cubicBezTo>
                  <a:cubicBezTo>
                    <a:pt x="74" y="41"/>
                    <a:pt x="74" y="41"/>
                    <a:pt x="74" y="41"/>
                  </a:cubicBezTo>
                  <a:cubicBezTo>
                    <a:pt x="74" y="40"/>
                    <a:pt x="75" y="40"/>
                    <a:pt x="75" y="40"/>
                  </a:cubicBezTo>
                  <a:cubicBezTo>
                    <a:pt x="75" y="40"/>
                    <a:pt x="76" y="40"/>
                    <a:pt x="76" y="39"/>
                  </a:cubicBezTo>
                  <a:cubicBezTo>
                    <a:pt x="76" y="39"/>
                    <a:pt x="76" y="39"/>
                    <a:pt x="76" y="39"/>
                  </a:cubicBezTo>
                  <a:cubicBezTo>
                    <a:pt x="77" y="39"/>
                    <a:pt x="77" y="39"/>
                    <a:pt x="78" y="39"/>
                  </a:cubicBezTo>
                  <a:cubicBezTo>
                    <a:pt x="78" y="39"/>
                    <a:pt x="78" y="39"/>
                    <a:pt x="78" y="39"/>
                  </a:cubicBezTo>
                  <a:cubicBezTo>
                    <a:pt x="79" y="39"/>
                    <a:pt x="79" y="39"/>
                    <a:pt x="80" y="39"/>
                  </a:cubicBezTo>
                  <a:cubicBezTo>
                    <a:pt x="80" y="39"/>
                    <a:pt x="80" y="39"/>
                    <a:pt x="80" y="39"/>
                  </a:cubicBezTo>
                  <a:cubicBezTo>
                    <a:pt x="80" y="40"/>
                    <a:pt x="80" y="40"/>
                    <a:pt x="80" y="40"/>
                  </a:cubicBezTo>
                  <a:cubicBezTo>
                    <a:pt x="80" y="40"/>
                    <a:pt x="80" y="40"/>
                    <a:pt x="80" y="40"/>
                  </a:cubicBezTo>
                  <a:cubicBezTo>
                    <a:pt x="80" y="41"/>
                    <a:pt x="80" y="41"/>
                    <a:pt x="80" y="41"/>
                  </a:cubicBezTo>
                  <a:cubicBezTo>
                    <a:pt x="80" y="41"/>
                    <a:pt x="80" y="41"/>
                    <a:pt x="80" y="40"/>
                  </a:cubicBezTo>
                  <a:cubicBezTo>
                    <a:pt x="80" y="40"/>
                    <a:pt x="80" y="40"/>
                    <a:pt x="81" y="40"/>
                  </a:cubicBezTo>
                  <a:cubicBezTo>
                    <a:pt x="80" y="39"/>
                    <a:pt x="80" y="39"/>
                    <a:pt x="80" y="39"/>
                  </a:cubicBezTo>
                  <a:cubicBezTo>
                    <a:pt x="80" y="39"/>
                    <a:pt x="80" y="39"/>
                    <a:pt x="80" y="38"/>
                  </a:cubicBezTo>
                  <a:cubicBezTo>
                    <a:pt x="80" y="38"/>
                    <a:pt x="80" y="38"/>
                    <a:pt x="80" y="38"/>
                  </a:cubicBezTo>
                  <a:cubicBezTo>
                    <a:pt x="80" y="38"/>
                    <a:pt x="80" y="38"/>
                    <a:pt x="80" y="38"/>
                  </a:cubicBezTo>
                  <a:cubicBezTo>
                    <a:pt x="80" y="37"/>
                    <a:pt x="80" y="37"/>
                    <a:pt x="80" y="37"/>
                  </a:cubicBezTo>
                  <a:cubicBezTo>
                    <a:pt x="80" y="37"/>
                    <a:pt x="80" y="37"/>
                    <a:pt x="81" y="37"/>
                  </a:cubicBezTo>
                  <a:cubicBezTo>
                    <a:pt x="80" y="36"/>
                    <a:pt x="81" y="36"/>
                    <a:pt x="81" y="36"/>
                  </a:cubicBezTo>
                  <a:cubicBezTo>
                    <a:pt x="81" y="36"/>
                    <a:pt x="81" y="36"/>
                    <a:pt x="81" y="36"/>
                  </a:cubicBezTo>
                  <a:cubicBezTo>
                    <a:pt x="81" y="36"/>
                    <a:pt x="81" y="36"/>
                    <a:pt x="81" y="36"/>
                  </a:cubicBezTo>
                  <a:cubicBezTo>
                    <a:pt x="82" y="36"/>
                    <a:pt x="82" y="36"/>
                    <a:pt x="82" y="35"/>
                  </a:cubicBezTo>
                  <a:cubicBezTo>
                    <a:pt x="82" y="35"/>
                    <a:pt x="82" y="35"/>
                    <a:pt x="83" y="35"/>
                  </a:cubicBezTo>
                  <a:cubicBezTo>
                    <a:pt x="83" y="34"/>
                    <a:pt x="83" y="34"/>
                    <a:pt x="83" y="34"/>
                  </a:cubicBezTo>
                  <a:cubicBezTo>
                    <a:pt x="83" y="34"/>
                    <a:pt x="83" y="33"/>
                    <a:pt x="83" y="33"/>
                  </a:cubicBezTo>
                  <a:cubicBezTo>
                    <a:pt x="83" y="33"/>
                    <a:pt x="83" y="33"/>
                    <a:pt x="83" y="33"/>
                  </a:cubicBezTo>
                  <a:cubicBezTo>
                    <a:pt x="83" y="33"/>
                    <a:pt x="83" y="33"/>
                    <a:pt x="83" y="32"/>
                  </a:cubicBezTo>
                  <a:cubicBezTo>
                    <a:pt x="83" y="32"/>
                    <a:pt x="83" y="32"/>
                    <a:pt x="83" y="32"/>
                  </a:cubicBezTo>
                  <a:cubicBezTo>
                    <a:pt x="83" y="32"/>
                    <a:pt x="83" y="32"/>
                    <a:pt x="83" y="31"/>
                  </a:cubicBezTo>
                  <a:cubicBezTo>
                    <a:pt x="83" y="31"/>
                    <a:pt x="83" y="31"/>
                    <a:pt x="83" y="31"/>
                  </a:cubicBezTo>
                  <a:cubicBezTo>
                    <a:pt x="83" y="31"/>
                    <a:pt x="83" y="31"/>
                    <a:pt x="83" y="31"/>
                  </a:cubicBezTo>
                  <a:cubicBezTo>
                    <a:pt x="83" y="30"/>
                    <a:pt x="83" y="30"/>
                    <a:pt x="83" y="30"/>
                  </a:cubicBezTo>
                  <a:cubicBezTo>
                    <a:pt x="83" y="30"/>
                    <a:pt x="83" y="30"/>
                    <a:pt x="83" y="30"/>
                  </a:cubicBezTo>
                  <a:cubicBezTo>
                    <a:pt x="83" y="30"/>
                    <a:pt x="83" y="30"/>
                    <a:pt x="83" y="30"/>
                  </a:cubicBezTo>
                  <a:cubicBezTo>
                    <a:pt x="83" y="30"/>
                    <a:pt x="83" y="30"/>
                    <a:pt x="83" y="30"/>
                  </a:cubicBezTo>
                  <a:cubicBezTo>
                    <a:pt x="83" y="29"/>
                    <a:pt x="83" y="29"/>
                    <a:pt x="84" y="29"/>
                  </a:cubicBezTo>
                  <a:cubicBezTo>
                    <a:pt x="84" y="29"/>
                    <a:pt x="84" y="28"/>
                    <a:pt x="84" y="28"/>
                  </a:cubicBezTo>
                  <a:cubicBezTo>
                    <a:pt x="84" y="28"/>
                    <a:pt x="85" y="28"/>
                    <a:pt x="84" y="27"/>
                  </a:cubicBezTo>
                  <a:cubicBezTo>
                    <a:pt x="84" y="27"/>
                    <a:pt x="84" y="27"/>
                    <a:pt x="84" y="27"/>
                  </a:cubicBezTo>
                  <a:close/>
                  <a:moveTo>
                    <a:pt x="121" y="87"/>
                  </a:moveTo>
                  <a:cubicBezTo>
                    <a:pt x="121" y="87"/>
                    <a:pt x="121" y="87"/>
                    <a:pt x="121" y="87"/>
                  </a:cubicBezTo>
                  <a:cubicBezTo>
                    <a:pt x="120" y="87"/>
                    <a:pt x="120" y="87"/>
                    <a:pt x="120" y="87"/>
                  </a:cubicBezTo>
                  <a:cubicBezTo>
                    <a:pt x="120" y="87"/>
                    <a:pt x="120" y="87"/>
                    <a:pt x="120" y="87"/>
                  </a:cubicBezTo>
                  <a:cubicBezTo>
                    <a:pt x="121" y="88"/>
                    <a:pt x="121" y="88"/>
                    <a:pt x="121" y="88"/>
                  </a:cubicBezTo>
                  <a:cubicBezTo>
                    <a:pt x="121" y="88"/>
                    <a:pt x="121" y="88"/>
                    <a:pt x="121" y="87"/>
                  </a:cubicBezTo>
                  <a:cubicBezTo>
                    <a:pt x="121" y="87"/>
                    <a:pt x="121" y="87"/>
                    <a:pt x="121" y="87"/>
                  </a:cubicBezTo>
                  <a:cubicBezTo>
                    <a:pt x="121" y="87"/>
                    <a:pt x="121" y="87"/>
                    <a:pt x="121" y="87"/>
                  </a:cubicBezTo>
                  <a:close/>
                  <a:moveTo>
                    <a:pt x="120" y="82"/>
                  </a:moveTo>
                  <a:cubicBezTo>
                    <a:pt x="121" y="82"/>
                    <a:pt x="121" y="82"/>
                    <a:pt x="121" y="82"/>
                  </a:cubicBezTo>
                  <a:cubicBezTo>
                    <a:pt x="120" y="82"/>
                    <a:pt x="119" y="82"/>
                    <a:pt x="119" y="82"/>
                  </a:cubicBezTo>
                  <a:cubicBezTo>
                    <a:pt x="119" y="82"/>
                    <a:pt x="119" y="82"/>
                    <a:pt x="119" y="82"/>
                  </a:cubicBezTo>
                  <a:cubicBezTo>
                    <a:pt x="118" y="82"/>
                    <a:pt x="118" y="82"/>
                    <a:pt x="118" y="82"/>
                  </a:cubicBezTo>
                  <a:cubicBezTo>
                    <a:pt x="118" y="82"/>
                    <a:pt x="118" y="82"/>
                    <a:pt x="118" y="82"/>
                  </a:cubicBezTo>
                  <a:cubicBezTo>
                    <a:pt x="117" y="82"/>
                    <a:pt x="117" y="82"/>
                    <a:pt x="117" y="82"/>
                  </a:cubicBezTo>
                  <a:cubicBezTo>
                    <a:pt x="117" y="82"/>
                    <a:pt x="117" y="82"/>
                    <a:pt x="117" y="82"/>
                  </a:cubicBezTo>
                  <a:cubicBezTo>
                    <a:pt x="117" y="82"/>
                    <a:pt x="117" y="83"/>
                    <a:pt x="116" y="83"/>
                  </a:cubicBezTo>
                  <a:cubicBezTo>
                    <a:pt x="116" y="83"/>
                    <a:pt x="116" y="83"/>
                    <a:pt x="116" y="83"/>
                  </a:cubicBezTo>
                  <a:cubicBezTo>
                    <a:pt x="116" y="83"/>
                    <a:pt x="116" y="83"/>
                    <a:pt x="116" y="83"/>
                  </a:cubicBezTo>
                  <a:cubicBezTo>
                    <a:pt x="117" y="83"/>
                    <a:pt x="117" y="83"/>
                    <a:pt x="117" y="83"/>
                  </a:cubicBezTo>
                  <a:cubicBezTo>
                    <a:pt x="117" y="83"/>
                    <a:pt x="117" y="83"/>
                    <a:pt x="117" y="83"/>
                  </a:cubicBezTo>
                  <a:cubicBezTo>
                    <a:pt x="118" y="83"/>
                    <a:pt x="118" y="83"/>
                    <a:pt x="118" y="83"/>
                  </a:cubicBezTo>
                  <a:cubicBezTo>
                    <a:pt x="118" y="83"/>
                    <a:pt x="118" y="83"/>
                    <a:pt x="118" y="83"/>
                  </a:cubicBezTo>
                  <a:cubicBezTo>
                    <a:pt x="118" y="83"/>
                    <a:pt x="118" y="83"/>
                    <a:pt x="118" y="84"/>
                  </a:cubicBezTo>
                  <a:cubicBezTo>
                    <a:pt x="118" y="84"/>
                    <a:pt x="118" y="84"/>
                    <a:pt x="119" y="84"/>
                  </a:cubicBezTo>
                  <a:cubicBezTo>
                    <a:pt x="119" y="84"/>
                    <a:pt x="118" y="84"/>
                    <a:pt x="118" y="84"/>
                  </a:cubicBezTo>
                  <a:cubicBezTo>
                    <a:pt x="118" y="84"/>
                    <a:pt x="118" y="85"/>
                    <a:pt x="118" y="85"/>
                  </a:cubicBezTo>
                  <a:cubicBezTo>
                    <a:pt x="117" y="85"/>
                    <a:pt x="117" y="85"/>
                    <a:pt x="118" y="85"/>
                  </a:cubicBezTo>
                  <a:cubicBezTo>
                    <a:pt x="118" y="85"/>
                    <a:pt x="118" y="85"/>
                    <a:pt x="118" y="85"/>
                  </a:cubicBezTo>
                  <a:cubicBezTo>
                    <a:pt x="118" y="85"/>
                    <a:pt x="118" y="86"/>
                    <a:pt x="118" y="86"/>
                  </a:cubicBezTo>
                  <a:cubicBezTo>
                    <a:pt x="118" y="86"/>
                    <a:pt x="118" y="86"/>
                    <a:pt x="118" y="86"/>
                  </a:cubicBezTo>
                  <a:cubicBezTo>
                    <a:pt x="118" y="86"/>
                    <a:pt x="118" y="86"/>
                    <a:pt x="119" y="86"/>
                  </a:cubicBezTo>
                  <a:cubicBezTo>
                    <a:pt x="119" y="85"/>
                    <a:pt x="119" y="85"/>
                    <a:pt x="119" y="85"/>
                  </a:cubicBezTo>
                  <a:cubicBezTo>
                    <a:pt x="119" y="85"/>
                    <a:pt x="119" y="85"/>
                    <a:pt x="119" y="85"/>
                  </a:cubicBezTo>
                  <a:cubicBezTo>
                    <a:pt x="120" y="85"/>
                    <a:pt x="120" y="85"/>
                    <a:pt x="120" y="85"/>
                  </a:cubicBezTo>
                  <a:cubicBezTo>
                    <a:pt x="119" y="84"/>
                    <a:pt x="119" y="84"/>
                    <a:pt x="119" y="84"/>
                  </a:cubicBezTo>
                  <a:cubicBezTo>
                    <a:pt x="119" y="84"/>
                    <a:pt x="119" y="84"/>
                    <a:pt x="119" y="84"/>
                  </a:cubicBezTo>
                  <a:cubicBezTo>
                    <a:pt x="119" y="84"/>
                    <a:pt x="119" y="83"/>
                    <a:pt x="119" y="83"/>
                  </a:cubicBezTo>
                  <a:cubicBezTo>
                    <a:pt x="119" y="83"/>
                    <a:pt x="120" y="83"/>
                    <a:pt x="119" y="83"/>
                  </a:cubicBezTo>
                  <a:cubicBezTo>
                    <a:pt x="120" y="83"/>
                    <a:pt x="120" y="83"/>
                    <a:pt x="120" y="82"/>
                  </a:cubicBezTo>
                  <a:cubicBezTo>
                    <a:pt x="120" y="82"/>
                    <a:pt x="120" y="82"/>
                    <a:pt x="120" y="82"/>
                  </a:cubicBezTo>
                  <a:cubicBezTo>
                    <a:pt x="120" y="82"/>
                    <a:pt x="120" y="82"/>
                    <a:pt x="120" y="82"/>
                  </a:cubicBezTo>
                  <a:close/>
                  <a:moveTo>
                    <a:pt x="68" y="26"/>
                  </a:moveTo>
                  <a:cubicBezTo>
                    <a:pt x="68" y="27"/>
                    <a:pt x="68" y="26"/>
                    <a:pt x="68" y="27"/>
                  </a:cubicBezTo>
                  <a:cubicBezTo>
                    <a:pt x="68" y="27"/>
                    <a:pt x="68" y="27"/>
                    <a:pt x="68" y="27"/>
                  </a:cubicBezTo>
                  <a:cubicBezTo>
                    <a:pt x="68" y="27"/>
                    <a:pt x="68" y="27"/>
                    <a:pt x="68" y="27"/>
                  </a:cubicBezTo>
                  <a:cubicBezTo>
                    <a:pt x="68" y="27"/>
                    <a:pt x="68" y="27"/>
                    <a:pt x="68" y="27"/>
                  </a:cubicBezTo>
                  <a:cubicBezTo>
                    <a:pt x="68" y="27"/>
                    <a:pt x="68" y="27"/>
                    <a:pt x="68" y="27"/>
                  </a:cubicBezTo>
                  <a:cubicBezTo>
                    <a:pt x="68" y="27"/>
                    <a:pt x="68" y="26"/>
                    <a:pt x="68" y="26"/>
                  </a:cubicBezTo>
                  <a:cubicBezTo>
                    <a:pt x="68" y="26"/>
                    <a:pt x="68" y="26"/>
                    <a:pt x="68" y="26"/>
                  </a:cubicBezTo>
                  <a:cubicBezTo>
                    <a:pt x="68" y="26"/>
                    <a:pt x="68" y="26"/>
                    <a:pt x="68" y="26"/>
                  </a:cubicBezTo>
                  <a:close/>
                  <a:moveTo>
                    <a:pt x="63" y="15"/>
                  </a:moveTo>
                  <a:cubicBezTo>
                    <a:pt x="63" y="15"/>
                    <a:pt x="63" y="15"/>
                    <a:pt x="63" y="15"/>
                  </a:cubicBezTo>
                  <a:cubicBezTo>
                    <a:pt x="63" y="15"/>
                    <a:pt x="63" y="15"/>
                    <a:pt x="63" y="15"/>
                  </a:cubicBezTo>
                  <a:cubicBezTo>
                    <a:pt x="63" y="15"/>
                    <a:pt x="64" y="15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5"/>
                  </a:cubicBezTo>
                  <a:cubicBezTo>
                    <a:pt x="64" y="15"/>
                    <a:pt x="64" y="15"/>
                    <a:pt x="64" y="15"/>
                  </a:cubicBezTo>
                  <a:cubicBezTo>
                    <a:pt x="64" y="15"/>
                    <a:pt x="64" y="15"/>
                    <a:pt x="64" y="15"/>
                  </a:cubicBezTo>
                  <a:cubicBezTo>
                    <a:pt x="64" y="15"/>
                    <a:pt x="64" y="15"/>
                    <a:pt x="63" y="14"/>
                  </a:cubicBezTo>
                  <a:cubicBezTo>
                    <a:pt x="63" y="14"/>
                    <a:pt x="64" y="14"/>
                    <a:pt x="63" y="14"/>
                  </a:cubicBezTo>
                  <a:cubicBezTo>
                    <a:pt x="63" y="14"/>
                    <a:pt x="63" y="14"/>
                    <a:pt x="63" y="14"/>
                  </a:cubicBezTo>
                  <a:cubicBezTo>
                    <a:pt x="63" y="14"/>
                    <a:pt x="63" y="14"/>
                    <a:pt x="63" y="14"/>
                  </a:cubicBezTo>
                  <a:cubicBezTo>
                    <a:pt x="63" y="14"/>
                    <a:pt x="63" y="14"/>
                    <a:pt x="63" y="14"/>
                  </a:cubicBezTo>
                  <a:cubicBezTo>
                    <a:pt x="63" y="14"/>
                    <a:pt x="63" y="15"/>
                    <a:pt x="63" y="15"/>
                  </a:cubicBezTo>
                  <a:cubicBezTo>
                    <a:pt x="63" y="15"/>
                    <a:pt x="63" y="15"/>
                    <a:pt x="63" y="15"/>
                  </a:cubicBezTo>
                  <a:cubicBezTo>
                    <a:pt x="63" y="15"/>
                    <a:pt x="63" y="15"/>
                    <a:pt x="63" y="15"/>
                  </a:cubicBezTo>
                  <a:close/>
                  <a:moveTo>
                    <a:pt x="59" y="18"/>
                  </a:moveTo>
                  <a:cubicBezTo>
                    <a:pt x="59" y="18"/>
                    <a:pt x="59" y="18"/>
                    <a:pt x="59" y="18"/>
                  </a:cubicBezTo>
                  <a:cubicBezTo>
                    <a:pt x="59" y="18"/>
                    <a:pt x="59" y="18"/>
                    <a:pt x="59" y="18"/>
                  </a:cubicBezTo>
                  <a:close/>
                  <a:moveTo>
                    <a:pt x="61" y="20"/>
                  </a:moveTo>
                  <a:cubicBezTo>
                    <a:pt x="61" y="20"/>
                    <a:pt x="61" y="20"/>
                    <a:pt x="62" y="20"/>
                  </a:cubicBezTo>
                  <a:cubicBezTo>
                    <a:pt x="62" y="20"/>
                    <a:pt x="62" y="20"/>
                    <a:pt x="62" y="20"/>
                  </a:cubicBezTo>
                  <a:cubicBezTo>
                    <a:pt x="62" y="20"/>
                    <a:pt x="62" y="20"/>
                    <a:pt x="62" y="20"/>
                  </a:cubicBezTo>
                  <a:cubicBezTo>
                    <a:pt x="61" y="20"/>
                    <a:pt x="61" y="20"/>
                    <a:pt x="61" y="20"/>
                  </a:cubicBezTo>
                  <a:cubicBezTo>
                    <a:pt x="61" y="20"/>
                    <a:pt x="61" y="20"/>
                    <a:pt x="61" y="20"/>
                  </a:cubicBezTo>
                  <a:cubicBezTo>
                    <a:pt x="61" y="20"/>
                    <a:pt x="61" y="20"/>
                    <a:pt x="61" y="20"/>
                  </a:cubicBezTo>
                  <a:cubicBezTo>
                    <a:pt x="61" y="20"/>
                    <a:pt x="61" y="20"/>
                    <a:pt x="61" y="20"/>
                  </a:cubicBezTo>
                  <a:close/>
                  <a:moveTo>
                    <a:pt x="60" y="20"/>
                  </a:moveTo>
                  <a:cubicBezTo>
                    <a:pt x="60" y="20"/>
                    <a:pt x="60" y="20"/>
                    <a:pt x="60" y="20"/>
                  </a:cubicBezTo>
                  <a:cubicBezTo>
                    <a:pt x="60" y="20"/>
                    <a:pt x="60" y="20"/>
                    <a:pt x="60" y="20"/>
                  </a:cubicBezTo>
                  <a:cubicBezTo>
                    <a:pt x="60" y="20"/>
                    <a:pt x="60" y="20"/>
                    <a:pt x="60" y="19"/>
                  </a:cubicBezTo>
                  <a:cubicBezTo>
                    <a:pt x="60" y="19"/>
                    <a:pt x="60" y="20"/>
                    <a:pt x="60" y="20"/>
                  </a:cubicBezTo>
                  <a:cubicBezTo>
                    <a:pt x="60" y="20"/>
                    <a:pt x="60" y="20"/>
                    <a:pt x="60" y="20"/>
                  </a:cubicBezTo>
                  <a:cubicBezTo>
                    <a:pt x="60" y="20"/>
                    <a:pt x="60" y="20"/>
                    <a:pt x="60" y="20"/>
                  </a:cubicBezTo>
                  <a:close/>
                  <a:moveTo>
                    <a:pt x="60" y="17"/>
                  </a:moveTo>
                  <a:cubicBezTo>
                    <a:pt x="60" y="17"/>
                    <a:pt x="60" y="17"/>
                    <a:pt x="60" y="17"/>
                  </a:cubicBezTo>
                  <a:cubicBezTo>
                    <a:pt x="60" y="17"/>
                    <a:pt x="60" y="17"/>
                    <a:pt x="60" y="17"/>
                  </a:cubicBezTo>
                  <a:close/>
                  <a:moveTo>
                    <a:pt x="61" y="15"/>
                  </a:moveTo>
                  <a:cubicBezTo>
                    <a:pt x="61" y="15"/>
                    <a:pt x="61" y="15"/>
                    <a:pt x="61" y="15"/>
                  </a:cubicBezTo>
                  <a:cubicBezTo>
                    <a:pt x="61" y="15"/>
                    <a:pt x="61" y="15"/>
                    <a:pt x="61" y="15"/>
                  </a:cubicBezTo>
                  <a:cubicBezTo>
                    <a:pt x="61" y="15"/>
                    <a:pt x="61" y="15"/>
                    <a:pt x="61" y="15"/>
                  </a:cubicBezTo>
                  <a:cubicBezTo>
                    <a:pt x="61" y="15"/>
                    <a:pt x="61" y="15"/>
                    <a:pt x="61" y="15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endParaRPr lang="ru-RU" sz="7198"/>
            </a:p>
          </p:txBody>
        </p:sp>
        <p:sp>
          <p:nvSpPr>
            <p:cNvPr id="10" name="Australia">
              <a:extLst>
                <a:ext uri="{FF2B5EF4-FFF2-40B4-BE49-F238E27FC236}">
                  <a16:creationId xmlns:a16="http://schemas.microsoft.com/office/drawing/2014/main" id="{B3EF2072-A569-3C7E-C563-3316019794C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7537309" y="10035348"/>
              <a:ext cx="2174308" cy="2028296"/>
            </a:xfrm>
            <a:custGeom>
              <a:avLst/>
              <a:gdLst>
                <a:gd name="T0" fmla="*/ 1075661 w 277"/>
                <a:gd name="T1" fmla="*/ 397115 h 258"/>
                <a:gd name="T2" fmla="*/ 306210 w 277"/>
                <a:gd name="T3" fmla="*/ 129751 h 258"/>
                <a:gd name="T4" fmla="*/ 859743 w 277"/>
                <a:gd name="T5" fmla="*/ 829617 h 258"/>
                <a:gd name="T6" fmla="*/ 914704 w 277"/>
                <a:gd name="T7" fmla="*/ 1006549 h 258"/>
                <a:gd name="T8" fmla="*/ 942185 w 277"/>
                <a:gd name="T9" fmla="*/ 920049 h 258"/>
                <a:gd name="T10" fmla="*/ 930407 w 277"/>
                <a:gd name="T11" fmla="*/ 986890 h 258"/>
                <a:gd name="T12" fmla="*/ 879372 w 277"/>
                <a:gd name="T13" fmla="*/ 998686 h 258"/>
                <a:gd name="T14" fmla="*/ 844040 w 277"/>
                <a:gd name="T15" fmla="*/ 927913 h 258"/>
                <a:gd name="T16" fmla="*/ 926481 w 277"/>
                <a:gd name="T17" fmla="*/ 912185 h 258"/>
                <a:gd name="T18" fmla="*/ 847966 w 277"/>
                <a:gd name="T19" fmla="*/ 900390 h 258"/>
                <a:gd name="T20" fmla="*/ 930407 w 277"/>
                <a:gd name="T21" fmla="*/ 880731 h 258"/>
                <a:gd name="T22" fmla="*/ 632049 w 277"/>
                <a:gd name="T23" fmla="*/ 747048 h 258"/>
                <a:gd name="T24" fmla="*/ 620271 w 277"/>
                <a:gd name="T25" fmla="*/ 715594 h 258"/>
                <a:gd name="T26" fmla="*/ 1071735 w 277"/>
                <a:gd name="T27" fmla="*/ 448229 h 258"/>
                <a:gd name="T28" fmla="*/ 1040329 w 277"/>
                <a:gd name="T29" fmla="*/ 385320 h 258"/>
                <a:gd name="T30" fmla="*/ 1001071 w 277"/>
                <a:gd name="T31" fmla="*/ 322410 h 258"/>
                <a:gd name="T32" fmla="*/ 946110 w 277"/>
                <a:gd name="T33" fmla="*/ 263433 h 258"/>
                <a:gd name="T34" fmla="*/ 891150 w 277"/>
                <a:gd name="T35" fmla="*/ 231978 h 258"/>
                <a:gd name="T36" fmla="*/ 859743 w 277"/>
                <a:gd name="T37" fmla="*/ 125819 h 258"/>
                <a:gd name="T38" fmla="*/ 816560 w 277"/>
                <a:gd name="T39" fmla="*/ 74705 h 258"/>
                <a:gd name="T40" fmla="*/ 777302 w 277"/>
                <a:gd name="T41" fmla="*/ 19659 h 258"/>
                <a:gd name="T42" fmla="*/ 761599 w 277"/>
                <a:gd name="T43" fmla="*/ 62909 h 258"/>
                <a:gd name="T44" fmla="*/ 738045 w 277"/>
                <a:gd name="T45" fmla="*/ 192660 h 258"/>
                <a:gd name="T46" fmla="*/ 624197 w 277"/>
                <a:gd name="T47" fmla="*/ 137614 h 258"/>
                <a:gd name="T48" fmla="*/ 628123 w 277"/>
                <a:gd name="T49" fmla="*/ 62909 h 258"/>
                <a:gd name="T50" fmla="*/ 612420 w 277"/>
                <a:gd name="T51" fmla="*/ 43250 h 258"/>
                <a:gd name="T52" fmla="*/ 549608 w 277"/>
                <a:gd name="T53" fmla="*/ 31455 h 258"/>
                <a:gd name="T54" fmla="*/ 502498 w 277"/>
                <a:gd name="T55" fmla="*/ 15727 h 258"/>
                <a:gd name="T56" fmla="*/ 486795 w 277"/>
                <a:gd name="T57" fmla="*/ 39318 h 258"/>
                <a:gd name="T58" fmla="*/ 459315 w 277"/>
                <a:gd name="T59" fmla="*/ 62909 h 258"/>
                <a:gd name="T60" fmla="*/ 435760 w 277"/>
                <a:gd name="T61" fmla="*/ 114023 h 258"/>
                <a:gd name="T62" fmla="*/ 404354 w 277"/>
                <a:gd name="T63" fmla="*/ 114023 h 258"/>
                <a:gd name="T64" fmla="*/ 349393 w 277"/>
                <a:gd name="T65" fmla="*/ 90432 h 258"/>
                <a:gd name="T66" fmla="*/ 329765 w 277"/>
                <a:gd name="T67" fmla="*/ 106160 h 258"/>
                <a:gd name="T68" fmla="*/ 310136 w 277"/>
                <a:gd name="T69" fmla="*/ 141546 h 258"/>
                <a:gd name="T70" fmla="*/ 286581 w 277"/>
                <a:gd name="T71" fmla="*/ 169069 h 258"/>
                <a:gd name="T72" fmla="*/ 243398 w 277"/>
                <a:gd name="T73" fmla="*/ 196592 h 258"/>
                <a:gd name="T74" fmla="*/ 129550 w 277"/>
                <a:gd name="T75" fmla="*/ 275228 h 258"/>
                <a:gd name="T76" fmla="*/ 31406 w 277"/>
                <a:gd name="T77" fmla="*/ 330274 h 258"/>
                <a:gd name="T78" fmla="*/ 19629 w 277"/>
                <a:gd name="T79" fmla="*/ 452161 h 258"/>
                <a:gd name="T80" fmla="*/ 51035 w 277"/>
                <a:gd name="T81" fmla="*/ 558320 h 258"/>
                <a:gd name="T82" fmla="*/ 117773 w 277"/>
                <a:gd name="T83" fmla="*/ 711662 h 258"/>
                <a:gd name="T84" fmla="*/ 227695 w 277"/>
                <a:gd name="T85" fmla="*/ 676275 h 258"/>
                <a:gd name="T86" fmla="*/ 290507 w 277"/>
                <a:gd name="T87" fmla="*/ 668412 h 258"/>
                <a:gd name="T88" fmla="*/ 486795 w 277"/>
                <a:gd name="T89" fmla="*/ 601571 h 258"/>
                <a:gd name="T90" fmla="*/ 561385 w 277"/>
                <a:gd name="T91" fmla="*/ 640889 h 258"/>
                <a:gd name="T92" fmla="*/ 604568 w 277"/>
                <a:gd name="T93" fmla="*/ 711662 h 258"/>
                <a:gd name="T94" fmla="*/ 659529 w 277"/>
                <a:gd name="T95" fmla="*/ 644821 h 258"/>
                <a:gd name="T96" fmla="*/ 647752 w 277"/>
                <a:gd name="T97" fmla="*/ 719526 h 258"/>
                <a:gd name="T98" fmla="*/ 714490 w 277"/>
                <a:gd name="T99" fmla="*/ 770639 h 258"/>
                <a:gd name="T100" fmla="*/ 804783 w 277"/>
                <a:gd name="T101" fmla="*/ 837481 h 258"/>
                <a:gd name="T102" fmla="*/ 863669 w 277"/>
                <a:gd name="T103" fmla="*/ 821753 h 258"/>
                <a:gd name="T104" fmla="*/ 922556 w 277"/>
                <a:gd name="T105" fmla="*/ 817821 h 258"/>
                <a:gd name="T106" fmla="*/ 989294 w 277"/>
                <a:gd name="T107" fmla="*/ 747048 h 258"/>
                <a:gd name="T108" fmla="*/ 1020700 w 277"/>
                <a:gd name="T109" fmla="*/ 676275 h 258"/>
                <a:gd name="T110" fmla="*/ 1056032 w 277"/>
                <a:gd name="T111" fmla="*/ 625162 h 258"/>
                <a:gd name="T112" fmla="*/ 628123 w 277"/>
                <a:gd name="T113" fmla="*/ 19659 h 258"/>
                <a:gd name="T114" fmla="*/ 620271 w 277"/>
                <a:gd name="T115" fmla="*/ 82569 h 258"/>
                <a:gd name="T116" fmla="*/ 624197 w 277"/>
                <a:gd name="T117" fmla="*/ 86500 h 258"/>
                <a:gd name="T118" fmla="*/ 463241 w 277"/>
                <a:gd name="T119" fmla="*/ 19659 h 258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277" h="258">
                  <a:moveTo>
                    <a:pt x="275" y="120"/>
                  </a:moveTo>
                  <a:cubicBezTo>
                    <a:pt x="275" y="120"/>
                    <a:pt x="274" y="118"/>
                    <a:pt x="275" y="118"/>
                  </a:cubicBezTo>
                  <a:cubicBezTo>
                    <a:pt x="275" y="118"/>
                    <a:pt x="275" y="120"/>
                    <a:pt x="275" y="120"/>
                  </a:cubicBezTo>
                  <a:close/>
                  <a:moveTo>
                    <a:pt x="273" y="101"/>
                  </a:moveTo>
                  <a:cubicBezTo>
                    <a:pt x="273" y="101"/>
                    <a:pt x="273" y="102"/>
                    <a:pt x="273" y="102"/>
                  </a:cubicBezTo>
                  <a:cubicBezTo>
                    <a:pt x="273" y="103"/>
                    <a:pt x="273" y="103"/>
                    <a:pt x="273" y="104"/>
                  </a:cubicBezTo>
                  <a:cubicBezTo>
                    <a:pt x="272" y="105"/>
                    <a:pt x="271" y="108"/>
                    <a:pt x="272" y="109"/>
                  </a:cubicBezTo>
                  <a:cubicBezTo>
                    <a:pt x="273" y="107"/>
                    <a:pt x="273" y="106"/>
                    <a:pt x="273" y="105"/>
                  </a:cubicBezTo>
                  <a:cubicBezTo>
                    <a:pt x="274" y="103"/>
                    <a:pt x="273" y="103"/>
                    <a:pt x="274" y="101"/>
                  </a:cubicBezTo>
                  <a:cubicBezTo>
                    <a:pt x="274" y="101"/>
                    <a:pt x="273" y="101"/>
                    <a:pt x="273" y="101"/>
                  </a:cubicBezTo>
                  <a:close/>
                  <a:moveTo>
                    <a:pt x="274" y="123"/>
                  </a:moveTo>
                  <a:cubicBezTo>
                    <a:pt x="275" y="124"/>
                    <a:pt x="276" y="121"/>
                    <a:pt x="275" y="121"/>
                  </a:cubicBezTo>
                  <a:cubicBezTo>
                    <a:pt x="275" y="121"/>
                    <a:pt x="274" y="123"/>
                    <a:pt x="274" y="123"/>
                  </a:cubicBezTo>
                  <a:close/>
                  <a:moveTo>
                    <a:pt x="82" y="27"/>
                  </a:moveTo>
                  <a:cubicBezTo>
                    <a:pt x="82" y="27"/>
                    <a:pt x="82" y="28"/>
                    <a:pt x="82" y="28"/>
                  </a:cubicBezTo>
                  <a:cubicBezTo>
                    <a:pt x="83" y="27"/>
                    <a:pt x="83" y="27"/>
                    <a:pt x="82" y="27"/>
                  </a:cubicBezTo>
                  <a:cubicBezTo>
                    <a:pt x="82" y="27"/>
                    <a:pt x="82" y="27"/>
                    <a:pt x="82" y="27"/>
                  </a:cubicBezTo>
                  <a:close/>
                  <a:moveTo>
                    <a:pt x="78" y="33"/>
                  </a:moveTo>
                  <a:cubicBezTo>
                    <a:pt x="78" y="33"/>
                    <a:pt x="78" y="32"/>
                    <a:pt x="78" y="32"/>
                  </a:cubicBezTo>
                  <a:cubicBezTo>
                    <a:pt x="79" y="32"/>
                    <a:pt x="79" y="33"/>
                    <a:pt x="78" y="33"/>
                  </a:cubicBezTo>
                  <a:cubicBezTo>
                    <a:pt x="78" y="33"/>
                    <a:pt x="78" y="33"/>
                    <a:pt x="78" y="33"/>
                  </a:cubicBezTo>
                  <a:close/>
                  <a:moveTo>
                    <a:pt x="219" y="210"/>
                  </a:moveTo>
                  <a:cubicBezTo>
                    <a:pt x="219" y="209"/>
                    <a:pt x="220" y="209"/>
                    <a:pt x="221" y="210"/>
                  </a:cubicBezTo>
                  <a:cubicBezTo>
                    <a:pt x="220" y="210"/>
                    <a:pt x="220" y="210"/>
                    <a:pt x="219" y="210"/>
                  </a:cubicBezTo>
                  <a:close/>
                  <a:moveTo>
                    <a:pt x="219" y="211"/>
                  </a:moveTo>
                  <a:cubicBezTo>
                    <a:pt x="219" y="211"/>
                    <a:pt x="219" y="211"/>
                    <a:pt x="219" y="211"/>
                  </a:cubicBezTo>
                  <a:cubicBezTo>
                    <a:pt x="219" y="211"/>
                    <a:pt x="219" y="211"/>
                    <a:pt x="219" y="211"/>
                  </a:cubicBezTo>
                  <a:close/>
                  <a:moveTo>
                    <a:pt x="178" y="43"/>
                  </a:moveTo>
                  <a:cubicBezTo>
                    <a:pt x="177" y="42"/>
                    <a:pt x="180" y="40"/>
                    <a:pt x="181" y="40"/>
                  </a:cubicBezTo>
                  <a:cubicBezTo>
                    <a:pt x="182" y="41"/>
                    <a:pt x="181" y="41"/>
                    <a:pt x="180" y="41"/>
                  </a:cubicBezTo>
                  <a:cubicBezTo>
                    <a:pt x="180" y="42"/>
                    <a:pt x="178" y="43"/>
                    <a:pt x="178" y="43"/>
                  </a:cubicBezTo>
                  <a:close/>
                  <a:moveTo>
                    <a:pt x="239" y="248"/>
                  </a:moveTo>
                  <a:cubicBezTo>
                    <a:pt x="239" y="249"/>
                    <a:pt x="239" y="249"/>
                    <a:pt x="238" y="249"/>
                  </a:cubicBezTo>
                  <a:cubicBezTo>
                    <a:pt x="239" y="248"/>
                    <a:pt x="238" y="248"/>
                    <a:pt x="239" y="248"/>
                  </a:cubicBezTo>
                  <a:close/>
                  <a:moveTo>
                    <a:pt x="233" y="255"/>
                  </a:moveTo>
                  <a:cubicBezTo>
                    <a:pt x="233" y="255"/>
                    <a:pt x="233" y="256"/>
                    <a:pt x="233" y="256"/>
                  </a:cubicBezTo>
                  <a:cubicBezTo>
                    <a:pt x="232" y="255"/>
                    <a:pt x="233" y="255"/>
                    <a:pt x="233" y="254"/>
                  </a:cubicBezTo>
                  <a:cubicBezTo>
                    <a:pt x="233" y="254"/>
                    <a:pt x="233" y="255"/>
                    <a:pt x="233" y="255"/>
                  </a:cubicBezTo>
                  <a:close/>
                  <a:moveTo>
                    <a:pt x="240" y="245"/>
                  </a:moveTo>
                  <a:cubicBezTo>
                    <a:pt x="240" y="246"/>
                    <a:pt x="240" y="246"/>
                    <a:pt x="240" y="246"/>
                  </a:cubicBezTo>
                  <a:cubicBezTo>
                    <a:pt x="240" y="245"/>
                    <a:pt x="240" y="245"/>
                    <a:pt x="240" y="245"/>
                  </a:cubicBezTo>
                  <a:close/>
                  <a:moveTo>
                    <a:pt x="211" y="222"/>
                  </a:moveTo>
                  <a:cubicBezTo>
                    <a:pt x="212" y="223"/>
                    <a:pt x="212" y="225"/>
                    <a:pt x="210" y="225"/>
                  </a:cubicBezTo>
                  <a:cubicBezTo>
                    <a:pt x="209" y="223"/>
                    <a:pt x="211" y="220"/>
                    <a:pt x="211" y="222"/>
                  </a:cubicBezTo>
                  <a:close/>
                  <a:moveTo>
                    <a:pt x="240" y="234"/>
                  </a:moveTo>
                  <a:cubicBezTo>
                    <a:pt x="240" y="235"/>
                    <a:pt x="240" y="245"/>
                    <a:pt x="240" y="245"/>
                  </a:cubicBezTo>
                  <a:cubicBezTo>
                    <a:pt x="239" y="245"/>
                    <a:pt x="241" y="243"/>
                    <a:pt x="239" y="243"/>
                  </a:cubicBezTo>
                  <a:cubicBezTo>
                    <a:pt x="238" y="244"/>
                    <a:pt x="238" y="245"/>
                    <a:pt x="238" y="245"/>
                  </a:cubicBezTo>
                  <a:cubicBezTo>
                    <a:pt x="238" y="246"/>
                    <a:pt x="238" y="248"/>
                    <a:pt x="237" y="249"/>
                  </a:cubicBezTo>
                  <a:cubicBezTo>
                    <a:pt x="237" y="249"/>
                    <a:pt x="237" y="251"/>
                    <a:pt x="237" y="251"/>
                  </a:cubicBezTo>
                  <a:cubicBezTo>
                    <a:pt x="237" y="251"/>
                    <a:pt x="238" y="253"/>
                    <a:pt x="238" y="254"/>
                  </a:cubicBezTo>
                  <a:cubicBezTo>
                    <a:pt x="238" y="254"/>
                    <a:pt x="236" y="254"/>
                    <a:pt x="236" y="253"/>
                  </a:cubicBezTo>
                  <a:cubicBezTo>
                    <a:pt x="236" y="253"/>
                    <a:pt x="235" y="251"/>
                    <a:pt x="236" y="251"/>
                  </a:cubicBezTo>
                  <a:cubicBezTo>
                    <a:pt x="236" y="252"/>
                    <a:pt x="237" y="252"/>
                    <a:pt x="237" y="251"/>
                  </a:cubicBezTo>
                  <a:cubicBezTo>
                    <a:pt x="236" y="251"/>
                    <a:pt x="235" y="250"/>
                    <a:pt x="235" y="250"/>
                  </a:cubicBezTo>
                  <a:cubicBezTo>
                    <a:pt x="235" y="251"/>
                    <a:pt x="235" y="251"/>
                    <a:pt x="234" y="251"/>
                  </a:cubicBezTo>
                  <a:cubicBezTo>
                    <a:pt x="233" y="251"/>
                    <a:pt x="234" y="254"/>
                    <a:pt x="234" y="254"/>
                  </a:cubicBezTo>
                  <a:cubicBezTo>
                    <a:pt x="233" y="254"/>
                    <a:pt x="233" y="253"/>
                    <a:pt x="233" y="253"/>
                  </a:cubicBezTo>
                  <a:cubicBezTo>
                    <a:pt x="233" y="252"/>
                    <a:pt x="233" y="254"/>
                    <a:pt x="232" y="254"/>
                  </a:cubicBezTo>
                  <a:cubicBezTo>
                    <a:pt x="232" y="254"/>
                    <a:pt x="232" y="253"/>
                    <a:pt x="231" y="254"/>
                  </a:cubicBezTo>
                  <a:cubicBezTo>
                    <a:pt x="231" y="254"/>
                    <a:pt x="231" y="257"/>
                    <a:pt x="230" y="257"/>
                  </a:cubicBezTo>
                  <a:cubicBezTo>
                    <a:pt x="229" y="258"/>
                    <a:pt x="225" y="257"/>
                    <a:pt x="224" y="256"/>
                  </a:cubicBezTo>
                  <a:cubicBezTo>
                    <a:pt x="223" y="255"/>
                    <a:pt x="224" y="254"/>
                    <a:pt x="224" y="254"/>
                  </a:cubicBezTo>
                  <a:cubicBezTo>
                    <a:pt x="223" y="254"/>
                    <a:pt x="222" y="253"/>
                    <a:pt x="221" y="251"/>
                  </a:cubicBezTo>
                  <a:cubicBezTo>
                    <a:pt x="221" y="252"/>
                    <a:pt x="220" y="248"/>
                    <a:pt x="220" y="249"/>
                  </a:cubicBezTo>
                  <a:cubicBezTo>
                    <a:pt x="220" y="248"/>
                    <a:pt x="219" y="247"/>
                    <a:pt x="219" y="245"/>
                  </a:cubicBezTo>
                  <a:cubicBezTo>
                    <a:pt x="219" y="245"/>
                    <a:pt x="221" y="247"/>
                    <a:pt x="221" y="246"/>
                  </a:cubicBezTo>
                  <a:cubicBezTo>
                    <a:pt x="221" y="246"/>
                    <a:pt x="220" y="245"/>
                    <a:pt x="220" y="245"/>
                  </a:cubicBezTo>
                  <a:cubicBezTo>
                    <a:pt x="220" y="244"/>
                    <a:pt x="219" y="245"/>
                    <a:pt x="219" y="245"/>
                  </a:cubicBezTo>
                  <a:cubicBezTo>
                    <a:pt x="219" y="244"/>
                    <a:pt x="219" y="243"/>
                    <a:pt x="219" y="243"/>
                  </a:cubicBezTo>
                  <a:cubicBezTo>
                    <a:pt x="219" y="242"/>
                    <a:pt x="218" y="241"/>
                    <a:pt x="217" y="240"/>
                  </a:cubicBezTo>
                  <a:cubicBezTo>
                    <a:pt x="217" y="239"/>
                    <a:pt x="216" y="236"/>
                    <a:pt x="215" y="236"/>
                  </a:cubicBezTo>
                  <a:cubicBezTo>
                    <a:pt x="215" y="235"/>
                    <a:pt x="215" y="231"/>
                    <a:pt x="216" y="230"/>
                  </a:cubicBezTo>
                  <a:cubicBezTo>
                    <a:pt x="216" y="231"/>
                    <a:pt x="217" y="230"/>
                    <a:pt x="217" y="231"/>
                  </a:cubicBezTo>
                  <a:cubicBezTo>
                    <a:pt x="217" y="231"/>
                    <a:pt x="217" y="231"/>
                    <a:pt x="217" y="231"/>
                  </a:cubicBezTo>
                  <a:cubicBezTo>
                    <a:pt x="217" y="231"/>
                    <a:pt x="222" y="233"/>
                    <a:pt x="223" y="233"/>
                  </a:cubicBezTo>
                  <a:cubicBezTo>
                    <a:pt x="225" y="234"/>
                    <a:pt x="226" y="235"/>
                    <a:pt x="228" y="234"/>
                  </a:cubicBezTo>
                  <a:cubicBezTo>
                    <a:pt x="230" y="234"/>
                    <a:pt x="231" y="233"/>
                    <a:pt x="232" y="233"/>
                  </a:cubicBezTo>
                  <a:cubicBezTo>
                    <a:pt x="233" y="233"/>
                    <a:pt x="233" y="233"/>
                    <a:pt x="233" y="233"/>
                  </a:cubicBezTo>
                  <a:cubicBezTo>
                    <a:pt x="233" y="233"/>
                    <a:pt x="234" y="233"/>
                    <a:pt x="234" y="233"/>
                  </a:cubicBezTo>
                  <a:cubicBezTo>
                    <a:pt x="235" y="233"/>
                    <a:pt x="235" y="232"/>
                    <a:pt x="236" y="232"/>
                  </a:cubicBezTo>
                  <a:cubicBezTo>
                    <a:pt x="236" y="232"/>
                    <a:pt x="237" y="232"/>
                    <a:pt x="237" y="232"/>
                  </a:cubicBezTo>
                  <a:cubicBezTo>
                    <a:pt x="238" y="232"/>
                    <a:pt x="237" y="231"/>
                    <a:pt x="238" y="231"/>
                  </a:cubicBezTo>
                  <a:cubicBezTo>
                    <a:pt x="238" y="231"/>
                    <a:pt x="239" y="232"/>
                    <a:pt x="240" y="232"/>
                  </a:cubicBezTo>
                  <a:cubicBezTo>
                    <a:pt x="240" y="234"/>
                    <a:pt x="240" y="233"/>
                    <a:pt x="240" y="234"/>
                  </a:cubicBezTo>
                  <a:close/>
                  <a:moveTo>
                    <a:pt x="239" y="230"/>
                  </a:moveTo>
                  <a:cubicBezTo>
                    <a:pt x="238" y="230"/>
                    <a:pt x="239" y="229"/>
                    <a:pt x="239" y="229"/>
                  </a:cubicBezTo>
                  <a:cubicBezTo>
                    <a:pt x="239" y="229"/>
                    <a:pt x="239" y="229"/>
                    <a:pt x="239" y="230"/>
                  </a:cubicBezTo>
                  <a:close/>
                  <a:moveTo>
                    <a:pt x="216" y="230"/>
                  </a:moveTo>
                  <a:cubicBezTo>
                    <a:pt x="215" y="230"/>
                    <a:pt x="216" y="229"/>
                    <a:pt x="216" y="229"/>
                  </a:cubicBezTo>
                  <a:cubicBezTo>
                    <a:pt x="216" y="229"/>
                    <a:pt x="216" y="229"/>
                    <a:pt x="216" y="230"/>
                  </a:cubicBezTo>
                  <a:close/>
                  <a:moveTo>
                    <a:pt x="241" y="228"/>
                  </a:moveTo>
                  <a:cubicBezTo>
                    <a:pt x="241" y="228"/>
                    <a:pt x="241" y="228"/>
                    <a:pt x="241" y="229"/>
                  </a:cubicBezTo>
                  <a:cubicBezTo>
                    <a:pt x="241" y="229"/>
                    <a:pt x="238" y="229"/>
                    <a:pt x="238" y="228"/>
                  </a:cubicBezTo>
                  <a:cubicBezTo>
                    <a:pt x="239" y="228"/>
                    <a:pt x="240" y="226"/>
                    <a:pt x="241" y="228"/>
                  </a:cubicBezTo>
                  <a:close/>
                  <a:moveTo>
                    <a:pt x="217" y="228"/>
                  </a:moveTo>
                  <a:cubicBezTo>
                    <a:pt x="216" y="228"/>
                    <a:pt x="217" y="228"/>
                    <a:pt x="217" y="228"/>
                  </a:cubicBezTo>
                  <a:cubicBezTo>
                    <a:pt x="217" y="228"/>
                    <a:pt x="217" y="228"/>
                    <a:pt x="217" y="228"/>
                  </a:cubicBezTo>
                  <a:close/>
                  <a:moveTo>
                    <a:pt x="237" y="224"/>
                  </a:moveTo>
                  <a:cubicBezTo>
                    <a:pt x="236" y="223"/>
                    <a:pt x="237" y="222"/>
                    <a:pt x="239" y="223"/>
                  </a:cubicBezTo>
                  <a:cubicBezTo>
                    <a:pt x="240" y="224"/>
                    <a:pt x="240" y="226"/>
                    <a:pt x="238" y="226"/>
                  </a:cubicBezTo>
                  <a:cubicBezTo>
                    <a:pt x="238" y="226"/>
                    <a:pt x="238" y="224"/>
                    <a:pt x="237" y="224"/>
                  </a:cubicBezTo>
                  <a:close/>
                  <a:moveTo>
                    <a:pt x="170" y="188"/>
                  </a:moveTo>
                  <a:cubicBezTo>
                    <a:pt x="170" y="189"/>
                    <a:pt x="170" y="189"/>
                    <a:pt x="169" y="189"/>
                  </a:cubicBezTo>
                  <a:cubicBezTo>
                    <a:pt x="169" y="189"/>
                    <a:pt x="168" y="189"/>
                    <a:pt x="168" y="189"/>
                  </a:cubicBezTo>
                  <a:cubicBezTo>
                    <a:pt x="167" y="189"/>
                    <a:pt x="167" y="190"/>
                    <a:pt x="167" y="190"/>
                  </a:cubicBezTo>
                  <a:cubicBezTo>
                    <a:pt x="166" y="190"/>
                    <a:pt x="166" y="190"/>
                    <a:pt x="165" y="190"/>
                  </a:cubicBezTo>
                  <a:cubicBezTo>
                    <a:pt x="164" y="190"/>
                    <a:pt x="162" y="190"/>
                    <a:pt x="161" y="190"/>
                  </a:cubicBezTo>
                  <a:cubicBezTo>
                    <a:pt x="159" y="190"/>
                    <a:pt x="160" y="188"/>
                    <a:pt x="162" y="187"/>
                  </a:cubicBezTo>
                  <a:cubicBezTo>
                    <a:pt x="163" y="187"/>
                    <a:pt x="165" y="186"/>
                    <a:pt x="166" y="186"/>
                  </a:cubicBezTo>
                  <a:cubicBezTo>
                    <a:pt x="168" y="187"/>
                    <a:pt x="166" y="187"/>
                    <a:pt x="167" y="188"/>
                  </a:cubicBezTo>
                  <a:cubicBezTo>
                    <a:pt x="167" y="187"/>
                    <a:pt x="169" y="188"/>
                    <a:pt x="168" y="188"/>
                  </a:cubicBezTo>
                  <a:cubicBezTo>
                    <a:pt x="168" y="188"/>
                    <a:pt x="170" y="188"/>
                    <a:pt x="170" y="188"/>
                  </a:cubicBezTo>
                  <a:close/>
                  <a:moveTo>
                    <a:pt x="146" y="171"/>
                  </a:moveTo>
                  <a:cubicBezTo>
                    <a:pt x="146" y="172"/>
                    <a:pt x="145" y="171"/>
                    <a:pt x="146" y="171"/>
                  </a:cubicBezTo>
                  <a:cubicBezTo>
                    <a:pt x="146" y="171"/>
                    <a:pt x="146" y="171"/>
                    <a:pt x="146" y="171"/>
                  </a:cubicBezTo>
                  <a:close/>
                  <a:moveTo>
                    <a:pt x="158" y="182"/>
                  </a:moveTo>
                  <a:cubicBezTo>
                    <a:pt x="157" y="182"/>
                    <a:pt x="157" y="181"/>
                    <a:pt x="157" y="181"/>
                  </a:cubicBezTo>
                  <a:cubicBezTo>
                    <a:pt x="157" y="181"/>
                    <a:pt x="158" y="182"/>
                    <a:pt x="158" y="182"/>
                  </a:cubicBezTo>
                  <a:close/>
                  <a:moveTo>
                    <a:pt x="276" y="130"/>
                  </a:moveTo>
                  <a:cubicBezTo>
                    <a:pt x="276" y="130"/>
                    <a:pt x="276" y="129"/>
                    <a:pt x="276" y="129"/>
                  </a:cubicBezTo>
                  <a:cubicBezTo>
                    <a:pt x="276" y="127"/>
                    <a:pt x="274" y="126"/>
                    <a:pt x="274" y="124"/>
                  </a:cubicBezTo>
                  <a:cubicBezTo>
                    <a:pt x="274" y="124"/>
                    <a:pt x="274" y="124"/>
                    <a:pt x="274" y="124"/>
                  </a:cubicBezTo>
                  <a:cubicBezTo>
                    <a:pt x="274" y="122"/>
                    <a:pt x="273" y="121"/>
                    <a:pt x="272" y="120"/>
                  </a:cubicBezTo>
                  <a:cubicBezTo>
                    <a:pt x="272" y="119"/>
                    <a:pt x="273" y="118"/>
                    <a:pt x="273" y="117"/>
                  </a:cubicBezTo>
                  <a:cubicBezTo>
                    <a:pt x="273" y="116"/>
                    <a:pt x="273" y="114"/>
                    <a:pt x="273" y="114"/>
                  </a:cubicBezTo>
                  <a:cubicBezTo>
                    <a:pt x="273" y="114"/>
                    <a:pt x="272" y="112"/>
                    <a:pt x="272" y="112"/>
                  </a:cubicBezTo>
                  <a:cubicBezTo>
                    <a:pt x="272" y="112"/>
                    <a:pt x="272" y="112"/>
                    <a:pt x="272" y="112"/>
                  </a:cubicBezTo>
                  <a:cubicBezTo>
                    <a:pt x="274" y="112"/>
                    <a:pt x="273" y="110"/>
                    <a:pt x="272" y="109"/>
                  </a:cubicBezTo>
                  <a:cubicBezTo>
                    <a:pt x="272" y="109"/>
                    <a:pt x="271" y="108"/>
                    <a:pt x="271" y="108"/>
                  </a:cubicBezTo>
                  <a:cubicBezTo>
                    <a:pt x="271" y="107"/>
                    <a:pt x="272" y="106"/>
                    <a:pt x="271" y="105"/>
                  </a:cubicBezTo>
                  <a:cubicBezTo>
                    <a:pt x="271" y="105"/>
                    <a:pt x="270" y="104"/>
                    <a:pt x="269" y="104"/>
                  </a:cubicBezTo>
                  <a:cubicBezTo>
                    <a:pt x="268" y="103"/>
                    <a:pt x="269" y="102"/>
                    <a:pt x="268" y="101"/>
                  </a:cubicBezTo>
                  <a:cubicBezTo>
                    <a:pt x="268" y="101"/>
                    <a:pt x="267" y="101"/>
                    <a:pt x="267" y="100"/>
                  </a:cubicBezTo>
                  <a:cubicBezTo>
                    <a:pt x="266" y="100"/>
                    <a:pt x="265" y="99"/>
                    <a:pt x="265" y="98"/>
                  </a:cubicBezTo>
                  <a:cubicBezTo>
                    <a:pt x="264" y="97"/>
                    <a:pt x="264" y="96"/>
                    <a:pt x="263" y="96"/>
                  </a:cubicBezTo>
                  <a:cubicBezTo>
                    <a:pt x="263" y="96"/>
                    <a:pt x="262" y="96"/>
                    <a:pt x="262" y="96"/>
                  </a:cubicBezTo>
                  <a:cubicBezTo>
                    <a:pt x="261" y="96"/>
                    <a:pt x="261" y="95"/>
                    <a:pt x="261" y="95"/>
                  </a:cubicBezTo>
                  <a:cubicBezTo>
                    <a:pt x="261" y="95"/>
                    <a:pt x="259" y="93"/>
                    <a:pt x="259" y="93"/>
                  </a:cubicBezTo>
                  <a:cubicBezTo>
                    <a:pt x="260" y="93"/>
                    <a:pt x="260" y="94"/>
                    <a:pt x="260" y="93"/>
                  </a:cubicBezTo>
                  <a:cubicBezTo>
                    <a:pt x="260" y="93"/>
                    <a:pt x="260" y="92"/>
                    <a:pt x="259" y="91"/>
                  </a:cubicBezTo>
                  <a:cubicBezTo>
                    <a:pt x="258" y="91"/>
                    <a:pt x="258" y="92"/>
                    <a:pt x="258" y="92"/>
                  </a:cubicBezTo>
                  <a:cubicBezTo>
                    <a:pt x="257" y="92"/>
                    <a:pt x="257" y="91"/>
                    <a:pt x="257" y="90"/>
                  </a:cubicBezTo>
                  <a:cubicBezTo>
                    <a:pt x="257" y="89"/>
                    <a:pt x="257" y="81"/>
                    <a:pt x="255" y="82"/>
                  </a:cubicBezTo>
                  <a:cubicBezTo>
                    <a:pt x="254" y="83"/>
                    <a:pt x="257" y="86"/>
                    <a:pt x="253" y="83"/>
                  </a:cubicBezTo>
                  <a:cubicBezTo>
                    <a:pt x="252" y="82"/>
                    <a:pt x="252" y="82"/>
                    <a:pt x="251" y="81"/>
                  </a:cubicBezTo>
                  <a:cubicBezTo>
                    <a:pt x="251" y="81"/>
                    <a:pt x="252" y="87"/>
                    <a:pt x="249" y="84"/>
                  </a:cubicBezTo>
                  <a:cubicBezTo>
                    <a:pt x="248" y="82"/>
                    <a:pt x="248" y="79"/>
                    <a:pt x="248" y="77"/>
                  </a:cubicBezTo>
                  <a:cubicBezTo>
                    <a:pt x="247" y="77"/>
                    <a:pt x="246" y="76"/>
                    <a:pt x="246" y="75"/>
                  </a:cubicBezTo>
                  <a:cubicBezTo>
                    <a:pt x="246" y="74"/>
                    <a:pt x="246" y="74"/>
                    <a:pt x="245" y="73"/>
                  </a:cubicBezTo>
                  <a:cubicBezTo>
                    <a:pt x="244" y="72"/>
                    <a:pt x="241" y="70"/>
                    <a:pt x="244" y="70"/>
                  </a:cubicBezTo>
                  <a:cubicBezTo>
                    <a:pt x="244" y="69"/>
                    <a:pt x="243" y="68"/>
                    <a:pt x="243" y="68"/>
                  </a:cubicBezTo>
                  <a:cubicBezTo>
                    <a:pt x="242" y="68"/>
                    <a:pt x="242" y="67"/>
                    <a:pt x="241" y="67"/>
                  </a:cubicBezTo>
                  <a:cubicBezTo>
                    <a:pt x="241" y="66"/>
                    <a:pt x="241" y="67"/>
                    <a:pt x="240" y="67"/>
                  </a:cubicBezTo>
                  <a:cubicBezTo>
                    <a:pt x="240" y="67"/>
                    <a:pt x="239" y="66"/>
                    <a:pt x="239" y="66"/>
                  </a:cubicBezTo>
                  <a:cubicBezTo>
                    <a:pt x="238" y="65"/>
                    <a:pt x="238" y="65"/>
                    <a:pt x="237" y="65"/>
                  </a:cubicBezTo>
                  <a:cubicBezTo>
                    <a:pt x="237" y="65"/>
                    <a:pt x="237" y="64"/>
                    <a:pt x="237" y="64"/>
                  </a:cubicBezTo>
                  <a:cubicBezTo>
                    <a:pt x="236" y="64"/>
                    <a:pt x="235" y="66"/>
                    <a:pt x="235" y="64"/>
                  </a:cubicBezTo>
                  <a:cubicBezTo>
                    <a:pt x="234" y="64"/>
                    <a:pt x="235" y="63"/>
                    <a:pt x="235" y="63"/>
                  </a:cubicBezTo>
                  <a:cubicBezTo>
                    <a:pt x="234" y="62"/>
                    <a:pt x="234" y="62"/>
                    <a:pt x="233" y="62"/>
                  </a:cubicBezTo>
                  <a:cubicBezTo>
                    <a:pt x="232" y="61"/>
                    <a:pt x="231" y="61"/>
                    <a:pt x="230" y="61"/>
                  </a:cubicBezTo>
                  <a:cubicBezTo>
                    <a:pt x="229" y="60"/>
                    <a:pt x="228" y="60"/>
                    <a:pt x="227" y="59"/>
                  </a:cubicBezTo>
                  <a:cubicBezTo>
                    <a:pt x="226" y="57"/>
                    <a:pt x="226" y="58"/>
                    <a:pt x="226" y="56"/>
                  </a:cubicBezTo>
                  <a:cubicBezTo>
                    <a:pt x="227" y="56"/>
                    <a:pt x="227" y="55"/>
                    <a:pt x="226" y="54"/>
                  </a:cubicBezTo>
                  <a:cubicBezTo>
                    <a:pt x="226" y="53"/>
                    <a:pt x="225" y="54"/>
                    <a:pt x="225" y="54"/>
                  </a:cubicBezTo>
                  <a:cubicBezTo>
                    <a:pt x="224" y="52"/>
                    <a:pt x="225" y="52"/>
                    <a:pt x="225" y="51"/>
                  </a:cubicBezTo>
                  <a:cubicBezTo>
                    <a:pt x="225" y="49"/>
                    <a:pt x="225" y="48"/>
                    <a:pt x="224" y="47"/>
                  </a:cubicBezTo>
                  <a:cubicBezTo>
                    <a:pt x="224" y="46"/>
                    <a:pt x="224" y="45"/>
                    <a:pt x="224" y="44"/>
                  </a:cubicBezTo>
                  <a:cubicBezTo>
                    <a:pt x="224" y="44"/>
                    <a:pt x="222" y="42"/>
                    <a:pt x="221" y="42"/>
                  </a:cubicBezTo>
                  <a:cubicBezTo>
                    <a:pt x="220" y="40"/>
                    <a:pt x="221" y="40"/>
                    <a:pt x="220" y="39"/>
                  </a:cubicBezTo>
                  <a:cubicBezTo>
                    <a:pt x="220" y="37"/>
                    <a:pt x="219" y="34"/>
                    <a:pt x="219" y="32"/>
                  </a:cubicBezTo>
                  <a:cubicBezTo>
                    <a:pt x="219" y="33"/>
                    <a:pt x="219" y="29"/>
                    <a:pt x="220" y="30"/>
                  </a:cubicBezTo>
                  <a:cubicBezTo>
                    <a:pt x="219" y="30"/>
                    <a:pt x="219" y="29"/>
                    <a:pt x="218" y="29"/>
                  </a:cubicBezTo>
                  <a:cubicBezTo>
                    <a:pt x="218" y="28"/>
                    <a:pt x="217" y="28"/>
                    <a:pt x="216" y="27"/>
                  </a:cubicBezTo>
                  <a:cubicBezTo>
                    <a:pt x="216" y="27"/>
                    <a:pt x="215" y="27"/>
                    <a:pt x="215" y="27"/>
                  </a:cubicBezTo>
                  <a:cubicBezTo>
                    <a:pt x="215" y="27"/>
                    <a:pt x="215" y="26"/>
                    <a:pt x="215" y="26"/>
                  </a:cubicBezTo>
                  <a:cubicBezTo>
                    <a:pt x="214" y="25"/>
                    <a:pt x="214" y="24"/>
                    <a:pt x="212" y="25"/>
                  </a:cubicBezTo>
                  <a:cubicBezTo>
                    <a:pt x="211" y="26"/>
                    <a:pt x="211" y="27"/>
                    <a:pt x="209" y="26"/>
                  </a:cubicBezTo>
                  <a:cubicBezTo>
                    <a:pt x="209" y="26"/>
                    <a:pt x="208" y="22"/>
                    <a:pt x="208" y="22"/>
                  </a:cubicBezTo>
                  <a:cubicBezTo>
                    <a:pt x="207" y="21"/>
                    <a:pt x="208" y="19"/>
                    <a:pt x="208" y="19"/>
                  </a:cubicBezTo>
                  <a:cubicBezTo>
                    <a:pt x="207" y="18"/>
                    <a:pt x="207" y="16"/>
                    <a:pt x="207" y="15"/>
                  </a:cubicBezTo>
                  <a:cubicBezTo>
                    <a:pt x="207" y="14"/>
                    <a:pt x="207" y="14"/>
                    <a:pt x="206" y="13"/>
                  </a:cubicBezTo>
                  <a:cubicBezTo>
                    <a:pt x="205" y="12"/>
                    <a:pt x="205" y="12"/>
                    <a:pt x="204" y="11"/>
                  </a:cubicBezTo>
                  <a:cubicBezTo>
                    <a:pt x="204" y="9"/>
                    <a:pt x="205" y="10"/>
                    <a:pt x="205" y="9"/>
                  </a:cubicBezTo>
                  <a:cubicBezTo>
                    <a:pt x="205" y="9"/>
                    <a:pt x="204" y="9"/>
                    <a:pt x="204" y="9"/>
                  </a:cubicBezTo>
                  <a:cubicBezTo>
                    <a:pt x="203" y="8"/>
                    <a:pt x="203" y="7"/>
                    <a:pt x="203" y="5"/>
                  </a:cubicBezTo>
                  <a:cubicBezTo>
                    <a:pt x="203" y="3"/>
                    <a:pt x="202" y="3"/>
                    <a:pt x="201" y="2"/>
                  </a:cubicBezTo>
                  <a:cubicBezTo>
                    <a:pt x="200" y="0"/>
                    <a:pt x="201" y="0"/>
                    <a:pt x="200" y="1"/>
                  </a:cubicBezTo>
                  <a:cubicBezTo>
                    <a:pt x="198" y="2"/>
                    <a:pt x="198" y="3"/>
                    <a:pt x="198" y="5"/>
                  </a:cubicBezTo>
                  <a:cubicBezTo>
                    <a:pt x="198" y="5"/>
                    <a:pt x="197" y="6"/>
                    <a:pt x="197" y="7"/>
                  </a:cubicBezTo>
                  <a:cubicBezTo>
                    <a:pt x="197" y="7"/>
                    <a:pt x="198" y="8"/>
                    <a:pt x="198" y="8"/>
                  </a:cubicBezTo>
                  <a:cubicBezTo>
                    <a:pt x="197" y="8"/>
                    <a:pt x="197" y="8"/>
                    <a:pt x="197" y="8"/>
                  </a:cubicBezTo>
                  <a:cubicBezTo>
                    <a:pt x="196" y="8"/>
                    <a:pt x="197" y="9"/>
                    <a:pt x="197" y="10"/>
                  </a:cubicBezTo>
                  <a:cubicBezTo>
                    <a:pt x="197" y="9"/>
                    <a:pt x="196" y="10"/>
                    <a:pt x="196" y="10"/>
                  </a:cubicBezTo>
                  <a:cubicBezTo>
                    <a:pt x="195" y="10"/>
                    <a:pt x="194" y="13"/>
                    <a:pt x="195" y="13"/>
                  </a:cubicBezTo>
                  <a:cubicBezTo>
                    <a:pt x="195" y="13"/>
                    <a:pt x="195" y="13"/>
                    <a:pt x="195" y="13"/>
                  </a:cubicBezTo>
                  <a:cubicBezTo>
                    <a:pt x="195" y="13"/>
                    <a:pt x="196" y="12"/>
                    <a:pt x="196" y="13"/>
                  </a:cubicBezTo>
                  <a:cubicBezTo>
                    <a:pt x="196" y="15"/>
                    <a:pt x="194" y="15"/>
                    <a:pt x="194" y="16"/>
                  </a:cubicBezTo>
                  <a:cubicBezTo>
                    <a:pt x="194" y="18"/>
                    <a:pt x="195" y="18"/>
                    <a:pt x="194" y="19"/>
                  </a:cubicBezTo>
                  <a:cubicBezTo>
                    <a:pt x="194" y="20"/>
                    <a:pt x="194" y="20"/>
                    <a:pt x="194" y="21"/>
                  </a:cubicBezTo>
                  <a:cubicBezTo>
                    <a:pt x="193" y="22"/>
                    <a:pt x="194" y="23"/>
                    <a:pt x="194" y="24"/>
                  </a:cubicBezTo>
                  <a:cubicBezTo>
                    <a:pt x="194" y="26"/>
                    <a:pt x="194" y="27"/>
                    <a:pt x="194" y="28"/>
                  </a:cubicBezTo>
                  <a:cubicBezTo>
                    <a:pt x="194" y="29"/>
                    <a:pt x="195" y="30"/>
                    <a:pt x="195" y="30"/>
                  </a:cubicBezTo>
                  <a:cubicBezTo>
                    <a:pt x="195" y="32"/>
                    <a:pt x="193" y="34"/>
                    <a:pt x="193" y="36"/>
                  </a:cubicBezTo>
                  <a:cubicBezTo>
                    <a:pt x="193" y="38"/>
                    <a:pt x="193" y="39"/>
                    <a:pt x="192" y="41"/>
                  </a:cubicBezTo>
                  <a:cubicBezTo>
                    <a:pt x="192" y="42"/>
                    <a:pt x="190" y="43"/>
                    <a:pt x="190" y="44"/>
                  </a:cubicBezTo>
                  <a:cubicBezTo>
                    <a:pt x="189" y="46"/>
                    <a:pt x="190" y="47"/>
                    <a:pt x="188" y="49"/>
                  </a:cubicBezTo>
                  <a:cubicBezTo>
                    <a:pt x="186" y="50"/>
                    <a:pt x="185" y="50"/>
                    <a:pt x="183" y="49"/>
                  </a:cubicBezTo>
                  <a:cubicBezTo>
                    <a:pt x="182" y="48"/>
                    <a:pt x="180" y="48"/>
                    <a:pt x="179" y="47"/>
                  </a:cubicBezTo>
                  <a:cubicBezTo>
                    <a:pt x="178" y="46"/>
                    <a:pt x="178" y="45"/>
                    <a:pt x="177" y="44"/>
                  </a:cubicBezTo>
                  <a:cubicBezTo>
                    <a:pt x="175" y="43"/>
                    <a:pt x="173" y="43"/>
                    <a:pt x="171" y="42"/>
                  </a:cubicBezTo>
                  <a:cubicBezTo>
                    <a:pt x="170" y="42"/>
                    <a:pt x="169" y="40"/>
                    <a:pt x="168" y="39"/>
                  </a:cubicBezTo>
                  <a:cubicBezTo>
                    <a:pt x="167" y="38"/>
                    <a:pt x="164" y="37"/>
                    <a:pt x="163" y="37"/>
                  </a:cubicBezTo>
                  <a:cubicBezTo>
                    <a:pt x="162" y="36"/>
                    <a:pt x="162" y="37"/>
                    <a:pt x="161" y="37"/>
                  </a:cubicBezTo>
                  <a:cubicBezTo>
                    <a:pt x="161" y="36"/>
                    <a:pt x="162" y="36"/>
                    <a:pt x="161" y="35"/>
                  </a:cubicBezTo>
                  <a:cubicBezTo>
                    <a:pt x="161" y="35"/>
                    <a:pt x="159" y="35"/>
                    <a:pt x="159" y="35"/>
                  </a:cubicBezTo>
                  <a:cubicBezTo>
                    <a:pt x="158" y="35"/>
                    <a:pt x="158" y="34"/>
                    <a:pt x="158" y="34"/>
                  </a:cubicBezTo>
                  <a:cubicBezTo>
                    <a:pt x="157" y="33"/>
                    <a:pt x="155" y="32"/>
                    <a:pt x="153" y="31"/>
                  </a:cubicBezTo>
                  <a:cubicBezTo>
                    <a:pt x="150" y="27"/>
                    <a:pt x="156" y="27"/>
                    <a:pt x="156" y="23"/>
                  </a:cubicBezTo>
                  <a:cubicBezTo>
                    <a:pt x="157" y="22"/>
                    <a:pt x="155" y="21"/>
                    <a:pt x="155" y="20"/>
                  </a:cubicBezTo>
                  <a:cubicBezTo>
                    <a:pt x="155" y="19"/>
                    <a:pt x="156" y="17"/>
                    <a:pt x="157" y="17"/>
                  </a:cubicBezTo>
                  <a:cubicBezTo>
                    <a:pt x="157" y="18"/>
                    <a:pt x="157" y="18"/>
                    <a:pt x="157" y="18"/>
                  </a:cubicBezTo>
                  <a:cubicBezTo>
                    <a:pt x="157" y="18"/>
                    <a:pt x="158" y="17"/>
                    <a:pt x="158" y="17"/>
                  </a:cubicBezTo>
                  <a:cubicBezTo>
                    <a:pt x="159" y="17"/>
                    <a:pt x="158" y="19"/>
                    <a:pt x="159" y="18"/>
                  </a:cubicBezTo>
                  <a:cubicBezTo>
                    <a:pt x="160" y="18"/>
                    <a:pt x="160" y="17"/>
                    <a:pt x="160" y="16"/>
                  </a:cubicBezTo>
                  <a:cubicBezTo>
                    <a:pt x="160" y="16"/>
                    <a:pt x="160" y="16"/>
                    <a:pt x="160" y="16"/>
                  </a:cubicBezTo>
                  <a:cubicBezTo>
                    <a:pt x="161" y="16"/>
                    <a:pt x="159" y="16"/>
                    <a:pt x="160" y="15"/>
                  </a:cubicBezTo>
                  <a:cubicBezTo>
                    <a:pt x="160" y="15"/>
                    <a:pt x="161" y="14"/>
                    <a:pt x="161" y="14"/>
                  </a:cubicBezTo>
                  <a:cubicBezTo>
                    <a:pt x="161" y="14"/>
                    <a:pt x="163" y="12"/>
                    <a:pt x="163" y="12"/>
                  </a:cubicBezTo>
                  <a:cubicBezTo>
                    <a:pt x="163" y="9"/>
                    <a:pt x="161" y="11"/>
                    <a:pt x="161" y="11"/>
                  </a:cubicBezTo>
                  <a:cubicBezTo>
                    <a:pt x="161" y="11"/>
                    <a:pt x="160" y="9"/>
                    <a:pt x="159" y="9"/>
                  </a:cubicBezTo>
                  <a:cubicBezTo>
                    <a:pt x="156" y="10"/>
                    <a:pt x="159" y="11"/>
                    <a:pt x="158" y="12"/>
                  </a:cubicBezTo>
                  <a:cubicBezTo>
                    <a:pt x="158" y="12"/>
                    <a:pt x="157" y="13"/>
                    <a:pt x="157" y="12"/>
                  </a:cubicBezTo>
                  <a:cubicBezTo>
                    <a:pt x="156" y="12"/>
                    <a:pt x="157" y="11"/>
                    <a:pt x="156" y="11"/>
                  </a:cubicBezTo>
                  <a:cubicBezTo>
                    <a:pt x="156" y="11"/>
                    <a:pt x="154" y="11"/>
                    <a:pt x="154" y="11"/>
                  </a:cubicBezTo>
                  <a:cubicBezTo>
                    <a:pt x="154" y="10"/>
                    <a:pt x="156" y="9"/>
                    <a:pt x="155" y="8"/>
                  </a:cubicBezTo>
                  <a:cubicBezTo>
                    <a:pt x="155" y="8"/>
                    <a:pt x="151" y="11"/>
                    <a:pt x="151" y="11"/>
                  </a:cubicBezTo>
                  <a:cubicBezTo>
                    <a:pt x="149" y="11"/>
                    <a:pt x="150" y="10"/>
                    <a:pt x="149" y="10"/>
                  </a:cubicBezTo>
                  <a:cubicBezTo>
                    <a:pt x="147" y="9"/>
                    <a:pt x="148" y="9"/>
                    <a:pt x="147" y="10"/>
                  </a:cubicBezTo>
                  <a:cubicBezTo>
                    <a:pt x="147" y="10"/>
                    <a:pt x="146" y="10"/>
                    <a:pt x="146" y="10"/>
                  </a:cubicBezTo>
                  <a:cubicBezTo>
                    <a:pt x="145" y="9"/>
                    <a:pt x="145" y="9"/>
                    <a:pt x="144" y="10"/>
                  </a:cubicBezTo>
                  <a:cubicBezTo>
                    <a:pt x="144" y="9"/>
                    <a:pt x="142" y="8"/>
                    <a:pt x="142" y="8"/>
                  </a:cubicBezTo>
                  <a:cubicBezTo>
                    <a:pt x="143" y="6"/>
                    <a:pt x="141" y="8"/>
                    <a:pt x="140" y="8"/>
                  </a:cubicBezTo>
                  <a:cubicBezTo>
                    <a:pt x="140" y="8"/>
                    <a:pt x="138" y="8"/>
                    <a:pt x="138" y="7"/>
                  </a:cubicBezTo>
                  <a:cubicBezTo>
                    <a:pt x="136" y="7"/>
                    <a:pt x="137" y="7"/>
                    <a:pt x="136" y="6"/>
                  </a:cubicBezTo>
                  <a:cubicBezTo>
                    <a:pt x="136" y="6"/>
                    <a:pt x="136" y="5"/>
                    <a:pt x="135" y="5"/>
                  </a:cubicBezTo>
                  <a:cubicBezTo>
                    <a:pt x="134" y="5"/>
                    <a:pt x="134" y="6"/>
                    <a:pt x="133" y="6"/>
                  </a:cubicBezTo>
                  <a:cubicBezTo>
                    <a:pt x="132" y="5"/>
                    <a:pt x="134" y="1"/>
                    <a:pt x="132" y="4"/>
                  </a:cubicBezTo>
                  <a:cubicBezTo>
                    <a:pt x="132" y="4"/>
                    <a:pt x="131" y="3"/>
                    <a:pt x="130" y="3"/>
                  </a:cubicBezTo>
                  <a:cubicBezTo>
                    <a:pt x="130" y="3"/>
                    <a:pt x="130" y="5"/>
                    <a:pt x="130" y="5"/>
                  </a:cubicBezTo>
                  <a:cubicBezTo>
                    <a:pt x="130" y="5"/>
                    <a:pt x="129" y="3"/>
                    <a:pt x="129" y="3"/>
                  </a:cubicBezTo>
                  <a:cubicBezTo>
                    <a:pt x="129" y="3"/>
                    <a:pt x="128" y="4"/>
                    <a:pt x="128" y="4"/>
                  </a:cubicBezTo>
                  <a:cubicBezTo>
                    <a:pt x="128" y="4"/>
                    <a:pt x="129" y="6"/>
                    <a:pt x="130" y="6"/>
                  </a:cubicBezTo>
                  <a:cubicBezTo>
                    <a:pt x="130" y="6"/>
                    <a:pt x="131" y="5"/>
                    <a:pt x="132" y="6"/>
                  </a:cubicBezTo>
                  <a:cubicBezTo>
                    <a:pt x="133" y="6"/>
                    <a:pt x="133" y="7"/>
                    <a:pt x="133" y="7"/>
                  </a:cubicBezTo>
                  <a:cubicBezTo>
                    <a:pt x="133" y="7"/>
                    <a:pt x="133" y="7"/>
                    <a:pt x="133" y="7"/>
                  </a:cubicBezTo>
                  <a:cubicBezTo>
                    <a:pt x="134" y="8"/>
                    <a:pt x="133" y="10"/>
                    <a:pt x="133" y="10"/>
                  </a:cubicBezTo>
                  <a:cubicBezTo>
                    <a:pt x="132" y="11"/>
                    <a:pt x="132" y="11"/>
                    <a:pt x="131" y="11"/>
                  </a:cubicBezTo>
                  <a:cubicBezTo>
                    <a:pt x="129" y="11"/>
                    <a:pt x="129" y="11"/>
                    <a:pt x="128" y="11"/>
                  </a:cubicBezTo>
                  <a:cubicBezTo>
                    <a:pt x="127" y="11"/>
                    <a:pt x="126" y="12"/>
                    <a:pt x="126" y="11"/>
                  </a:cubicBezTo>
                  <a:cubicBezTo>
                    <a:pt x="125" y="11"/>
                    <a:pt x="124" y="10"/>
                    <a:pt x="124" y="10"/>
                  </a:cubicBezTo>
                  <a:cubicBezTo>
                    <a:pt x="124" y="10"/>
                    <a:pt x="124" y="11"/>
                    <a:pt x="124" y="11"/>
                  </a:cubicBezTo>
                  <a:cubicBezTo>
                    <a:pt x="123" y="11"/>
                    <a:pt x="123" y="10"/>
                    <a:pt x="123" y="10"/>
                  </a:cubicBezTo>
                  <a:cubicBezTo>
                    <a:pt x="122" y="11"/>
                    <a:pt x="123" y="11"/>
                    <a:pt x="122" y="12"/>
                  </a:cubicBezTo>
                  <a:cubicBezTo>
                    <a:pt x="122" y="12"/>
                    <a:pt x="121" y="12"/>
                    <a:pt x="121" y="12"/>
                  </a:cubicBezTo>
                  <a:cubicBezTo>
                    <a:pt x="121" y="12"/>
                    <a:pt x="122" y="13"/>
                    <a:pt x="121" y="13"/>
                  </a:cubicBezTo>
                  <a:cubicBezTo>
                    <a:pt x="121" y="14"/>
                    <a:pt x="120" y="12"/>
                    <a:pt x="121" y="12"/>
                  </a:cubicBezTo>
                  <a:cubicBezTo>
                    <a:pt x="119" y="12"/>
                    <a:pt x="120" y="13"/>
                    <a:pt x="119" y="14"/>
                  </a:cubicBezTo>
                  <a:cubicBezTo>
                    <a:pt x="119" y="15"/>
                    <a:pt x="118" y="14"/>
                    <a:pt x="118" y="14"/>
                  </a:cubicBezTo>
                  <a:cubicBezTo>
                    <a:pt x="117" y="15"/>
                    <a:pt x="118" y="16"/>
                    <a:pt x="117" y="16"/>
                  </a:cubicBezTo>
                  <a:cubicBezTo>
                    <a:pt x="115" y="17"/>
                    <a:pt x="117" y="18"/>
                    <a:pt x="117" y="19"/>
                  </a:cubicBezTo>
                  <a:cubicBezTo>
                    <a:pt x="116" y="20"/>
                    <a:pt x="115" y="19"/>
                    <a:pt x="114" y="20"/>
                  </a:cubicBezTo>
                  <a:cubicBezTo>
                    <a:pt x="114" y="21"/>
                    <a:pt x="114" y="21"/>
                    <a:pt x="114" y="22"/>
                  </a:cubicBezTo>
                  <a:cubicBezTo>
                    <a:pt x="113" y="23"/>
                    <a:pt x="113" y="23"/>
                    <a:pt x="112" y="24"/>
                  </a:cubicBezTo>
                  <a:cubicBezTo>
                    <a:pt x="112" y="24"/>
                    <a:pt x="111" y="25"/>
                    <a:pt x="111" y="26"/>
                  </a:cubicBezTo>
                  <a:cubicBezTo>
                    <a:pt x="111" y="27"/>
                    <a:pt x="114" y="28"/>
                    <a:pt x="113" y="29"/>
                  </a:cubicBezTo>
                  <a:cubicBezTo>
                    <a:pt x="113" y="29"/>
                    <a:pt x="113" y="29"/>
                    <a:pt x="113" y="30"/>
                  </a:cubicBezTo>
                  <a:cubicBezTo>
                    <a:pt x="113" y="30"/>
                    <a:pt x="114" y="32"/>
                    <a:pt x="113" y="32"/>
                  </a:cubicBezTo>
                  <a:cubicBezTo>
                    <a:pt x="112" y="32"/>
                    <a:pt x="112" y="29"/>
                    <a:pt x="111" y="29"/>
                  </a:cubicBezTo>
                  <a:cubicBezTo>
                    <a:pt x="110" y="29"/>
                    <a:pt x="110" y="31"/>
                    <a:pt x="110" y="32"/>
                  </a:cubicBezTo>
                  <a:cubicBezTo>
                    <a:pt x="109" y="31"/>
                    <a:pt x="110" y="30"/>
                    <a:pt x="109" y="29"/>
                  </a:cubicBezTo>
                  <a:cubicBezTo>
                    <a:pt x="108" y="29"/>
                    <a:pt x="105" y="29"/>
                    <a:pt x="105" y="29"/>
                  </a:cubicBezTo>
                  <a:cubicBezTo>
                    <a:pt x="105" y="29"/>
                    <a:pt x="105" y="30"/>
                    <a:pt x="105" y="31"/>
                  </a:cubicBezTo>
                  <a:cubicBezTo>
                    <a:pt x="104" y="31"/>
                    <a:pt x="104" y="30"/>
                    <a:pt x="103" y="30"/>
                  </a:cubicBezTo>
                  <a:cubicBezTo>
                    <a:pt x="103" y="31"/>
                    <a:pt x="104" y="32"/>
                    <a:pt x="104" y="32"/>
                  </a:cubicBezTo>
                  <a:cubicBezTo>
                    <a:pt x="104" y="32"/>
                    <a:pt x="102" y="33"/>
                    <a:pt x="102" y="33"/>
                  </a:cubicBezTo>
                  <a:cubicBezTo>
                    <a:pt x="102" y="33"/>
                    <a:pt x="103" y="32"/>
                    <a:pt x="103" y="32"/>
                  </a:cubicBezTo>
                  <a:cubicBezTo>
                    <a:pt x="103" y="31"/>
                    <a:pt x="103" y="30"/>
                    <a:pt x="103" y="29"/>
                  </a:cubicBezTo>
                  <a:cubicBezTo>
                    <a:pt x="103" y="28"/>
                    <a:pt x="99" y="24"/>
                    <a:pt x="98" y="23"/>
                  </a:cubicBezTo>
                  <a:cubicBezTo>
                    <a:pt x="97" y="23"/>
                    <a:pt x="97" y="23"/>
                    <a:pt x="96" y="23"/>
                  </a:cubicBezTo>
                  <a:cubicBezTo>
                    <a:pt x="96" y="23"/>
                    <a:pt x="95" y="22"/>
                    <a:pt x="95" y="22"/>
                  </a:cubicBezTo>
                  <a:cubicBezTo>
                    <a:pt x="95" y="22"/>
                    <a:pt x="95" y="21"/>
                    <a:pt x="94" y="22"/>
                  </a:cubicBezTo>
                  <a:cubicBezTo>
                    <a:pt x="93" y="22"/>
                    <a:pt x="94" y="22"/>
                    <a:pt x="94" y="23"/>
                  </a:cubicBezTo>
                  <a:cubicBezTo>
                    <a:pt x="94" y="23"/>
                    <a:pt x="92" y="25"/>
                    <a:pt x="92" y="25"/>
                  </a:cubicBezTo>
                  <a:cubicBezTo>
                    <a:pt x="91" y="25"/>
                    <a:pt x="92" y="23"/>
                    <a:pt x="91" y="23"/>
                  </a:cubicBezTo>
                  <a:cubicBezTo>
                    <a:pt x="90" y="23"/>
                    <a:pt x="91" y="25"/>
                    <a:pt x="90" y="24"/>
                  </a:cubicBezTo>
                  <a:cubicBezTo>
                    <a:pt x="90" y="24"/>
                    <a:pt x="89" y="23"/>
                    <a:pt x="89" y="23"/>
                  </a:cubicBezTo>
                  <a:cubicBezTo>
                    <a:pt x="89" y="24"/>
                    <a:pt x="89" y="24"/>
                    <a:pt x="89" y="25"/>
                  </a:cubicBezTo>
                  <a:cubicBezTo>
                    <a:pt x="88" y="25"/>
                    <a:pt x="88" y="26"/>
                    <a:pt x="89" y="27"/>
                  </a:cubicBezTo>
                  <a:cubicBezTo>
                    <a:pt x="89" y="27"/>
                    <a:pt x="89" y="27"/>
                    <a:pt x="89" y="27"/>
                  </a:cubicBezTo>
                  <a:cubicBezTo>
                    <a:pt x="88" y="27"/>
                    <a:pt x="88" y="27"/>
                    <a:pt x="88" y="28"/>
                  </a:cubicBezTo>
                  <a:cubicBezTo>
                    <a:pt x="87" y="28"/>
                    <a:pt x="87" y="27"/>
                    <a:pt x="87" y="27"/>
                  </a:cubicBezTo>
                  <a:cubicBezTo>
                    <a:pt x="86" y="27"/>
                    <a:pt x="87" y="27"/>
                    <a:pt x="86" y="27"/>
                  </a:cubicBezTo>
                  <a:cubicBezTo>
                    <a:pt x="86" y="28"/>
                    <a:pt x="86" y="25"/>
                    <a:pt x="86" y="25"/>
                  </a:cubicBezTo>
                  <a:cubicBezTo>
                    <a:pt x="85" y="25"/>
                    <a:pt x="85" y="27"/>
                    <a:pt x="85" y="27"/>
                  </a:cubicBezTo>
                  <a:cubicBezTo>
                    <a:pt x="85" y="27"/>
                    <a:pt x="84" y="27"/>
                    <a:pt x="84" y="27"/>
                  </a:cubicBezTo>
                  <a:cubicBezTo>
                    <a:pt x="84" y="28"/>
                    <a:pt x="83" y="27"/>
                    <a:pt x="83" y="29"/>
                  </a:cubicBezTo>
                  <a:cubicBezTo>
                    <a:pt x="83" y="30"/>
                    <a:pt x="84" y="30"/>
                    <a:pt x="84" y="31"/>
                  </a:cubicBezTo>
                  <a:cubicBezTo>
                    <a:pt x="84" y="32"/>
                    <a:pt x="81" y="31"/>
                    <a:pt x="82" y="30"/>
                  </a:cubicBezTo>
                  <a:cubicBezTo>
                    <a:pt x="82" y="31"/>
                    <a:pt x="81" y="32"/>
                    <a:pt x="81" y="32"/>
                  </a:cubicBezTo>
                  <a:cubicBezTo>
                    <a:pt x="81" y="33"/>
                    <a:pt x="82" y="32"/>
                    <a:pt x="82" y="33"/>
                  </a:cubicBezTo>
                  <a:cubicBezTo>
                    <a:pt x="82" y="35"/>
                    <a:pt x="79" y="30"/>
                    <a:pt x="79" y="33"/>
                  </a:cubicBezTo>
                  <a:cubicBezTo>
                    <a:pt x="79" y="34"/>
                    <a:pt x="78" y="33"/>
                    <a:pt x="78" y="34"/>
                  </a:cubicBezTo>
                  <a:cubicBezTo>
                    <a:pt x="77" y="35"/>
                    <a:pt x="77" y="37"/>
                    <a:pt x="78" y="37"/>
                  </a:cubicBezTo>
                  <a:cubicBezTo>
                    <a:pt x="79" y="37"/>
                    <a:pt x="78" y="35"/>
                    <a:pt x="79" y="36"/>
                  </a:cubicBezTo>
                  <a:cubicBezTo>
                    <a:pt x="79" y="36"/>
                    <a:pt x="79" y="39"/>
                    <a:pt x="78" y="38"/>
                  </a:cubicBezTo>
                  <a:cubicBezTo>
                    <a:pt x="77" y="39"/>
                    <a:pt x="77" y="39"/>
                    <a:pt x="77" y="40"/>
                  </a:cubicBezTo>
                  <a:cubicBezTo>
                    <a:pt x="75" y="41"/>
                    <a:pt x="75" y="39"/>
                    <a:pt x="74" y="40"/>
                  </a:cubicBezTo>
                  <a:cubicBezTo>
                    <a:pt x="74" y="40"/>
                    <a:pt x="73" y="38"/>
                    <a:pt x="73" y="38"/>
                  </a:cubicBezTo>
                  <a:cubicBezTo>
                    <a:pt x="71" y="38"/>
                    <a:pt x="72" y="39"/>
                    <a:pt x="72" y="40"/>
                  </a:cubicBezTo>
                  <a:cubicBezTo>
                    <a:pt x="72" y="40"/>
                    <a:pt x="72" y="40"/>
                    <a:pt x="72" y="40"/>
                  </a:cubicBezTo>
                  <a:cubicBezTo>
                    <a:pt x="72" y="41"/>
                    <a:pt x="72" y="41"/>
                    <a:pt x="72" y="41"/>
                  </a:cubicBezTo>
                  <a:cubicBezTo>
                    <a:pt x="72" y="41"/>
                    <a:pt x="71" y="41"/>
                    <a:pt x="71" y="42"/>
                  </a:cubicBezTo>
                  <a:cubicBezTo>
                    <a:pt x="72" y="42"/>
                    <a:pt x="73" y="43"/>
                    <a:pt x="73" y="43"/>
                  </a:cubicBezTo>
                  <a:cubicBezTo>
                    <a:pt x="74" y="44"/>
                    <a:pt x="74" y="45"/>
                    <a:pt x="73" y="45"/>
                  </a:cubicBezTo>
                  <a:cubicBezTo>
                    <a:pt x="73" y="45"/>
                    <a:pt x="72" y="44"/>
                    <a:pt x="72" y="45"/>
                  </a:cubicBezTo>
                  <a:cubicBezTo>
                    <a:pt x="72" y="45"/>
                    <a:pt x="73" y="47"/>
                    <a:pt x="72" y="48"/>
                  </a:cubicBezTo>
                  <a:cubicBezTo>
                    <a:pt x="71" y="48"/>
                    <a:pt x="70" y="46"/>
                    <a:pt x="70" y="45"/>
                  </a:cubicBezTo>
                  <a:cubicBezTo>
                    <a:pt x="70" y="45"/>
                    <a:pt x="67" y="40"/>
                    <a:pt x="68" y="40"/>
                  </a:cubicBezTo>
                  <a:cubicBezTo>
                    <a:pt x="67" y="40"/>
                    <a:pt x="67" y="42"/>
                    <a:pt x="66" y="42"/>
                  </a:cubicBezTo>
                  <a:cubicBezTo>
                    <a:pt x="66" y="43"/>
                    <a:pt x="64" y="43"/>
                    <a:pt x="65" y="44"/>
                  </a:cubicBezTo>
                  <a:cubicBezTo>
                    <a:pt x="65" y="44"/>
                    <a:pt x="65" y="44"/>
                    <a:pt x="65" y="44"/>
                  </a:cubicBezTo>
                  <a:cubicBezTo>
                    <a:pt x="62" y="44"/>
                    <a:pt x="61" y="48"/>
                    <a:pt x="62" y="50"/>
                  </a:cubicBezTo>
                  <a:cubicBezTo>
                    <a:pt x="63" y="52"/>
                    <a:pt x="64" y="51"/>
                    <a:pt x="62" y="53"/>
                  </a:cubicBezTo>
                  <a:cubicBezTo>
                    <a:pt x="61" y="54"/>
                    <a:pt x="60" y="54"/>
                    <a:pt x="59" y="55"/>
                  </a:cubicBezTo>
                  <a:cubicBezTo>
                    <a:pt x="60" y="55"/>
                    <a:pt x="58" y="57"/>
                    <a:pt x="58" y="57"/>
                  </a:cubicBezTo>
                  <a:cubicBezTo>
                    <a:pt x="58" y="58"/>
                    <a:pt x="58" y="59"/>
                    <a:pt x="57" y="60"/>
                  </a:cubicBezTo>
                  <a:cubicBezTo>
                    <a:pt x="55" y="63"/>
                    <a:pt x="53" y="64"/>
                    <a:pt x="50" y="65"/>
                  </a:cubicBezTo>
                  <a:cubicBezTo>
                    <a:pt x="48" y="65"/>
                    <a:pt x="46" y="66"/>
                    <a:pt x="44" y="66"/>
                  </a:cubicBezTo>
                  <a:cubicBezTo>
                    <a:pt x="43" y="66"/>
                    <a:pt x="42" y="65"/>
                    <a:pt x="41" y="66"/>
                  </a:cubicBezTo>
                  <a:cubicBezTo>
                    <a:pt x="39" y="67"/>
                    <a:pt x="40" y="68"/>
                    <a:pt x="38" y="68"/>
                  </a:cubicBezTo>
                  <a:cubicBezTo>
                    <a:pt x="36" y="69"/>
                    <a:pt x="35" y="69"/>
                    <a:pt x="33" y="70"/>
                  </a:cubicBezTo>
                  <a:cubicBezTo>
                    <a:pt x="32" y="70"/>
                    <a:pt x="31" y="72"/>
                    <a:pt x="29" y="71"/>
                  </a:cubicBezTo>
                  <a:cubicBezTo>
                    <a:pt x="29" y="71"/>
                    <a:pt x="28" y="71"/>
                    <a:pt x="28" y="71"/>
                  </a:cubicBezTo>
                  <a:cubicBezTo>
                    <a:pt x="28" y="71"/>
                    <a:pt x="27" y="71"/>
                    <a:pt x="27" y="71"/>
                  </a:cubicBezTo>
                  <a:cubicBezTo>
                    <a:pt x="26" y="71"/>
                    <a:pt x="25" y="71"/>
                    <a:pt x="26" y="70"/>
                  </a:cubicBezTo>
                  <a:cubicBezTo>
                    <a:pt x="25" y="70"/>
                    <a:pt x="25" y="71"/>
                    <a:pt x="25" y="71"/>
                  </a:cubicBezTo>
                  <a:cubicBezTo>
                    <a:pt x="24" y="72"/>
                    <a:pt x="23" y="72"/>
                    <a:pt x="22" y="72"/>
                  </a:cubicBezTo>
                  <a:cubicBezTo>
                    <a:pt x="20" y="73"/>
                    <a:pt x="19" y="75"/>
                    <a:pt x="17" y="77"/>
                  </a:cubicBezTo>
                  <a:cubicBezTo>
                    <a:pt x="15" y="78"/>
                    <a:pt x="13" y="78"/>
                    <a:pt x="12" y="79"/>
                  </a:cubicBezTo>
                  <a:cubicBezTo>
                    <a:pt x="11" y="80"/>
                    <a:pt x="9" y="85"/>
                    <a:pt x="8" y="84"/>
                  </a:cubicBezTo>
                  <a:cubicBezTo>
                    <a:pt x="6" y="83"/>
                    <a:pt x="9" y="77"/>
                    <a:pt x="6" y="80"/>
                  </a:cubicBezTo>
                  <a:cubicBezTo>
                    <a:pt x="6" y="80"/>
                    <a:pt x="4" y="84"/>
                    <a:pt x="4" y="85"/>
                  </a:cubicBezTo>
                  <a:cubicBezTo>
                    <a:pt x="4" y="85"/>
                    <a:pt x="5" y="86"/>
                    <a:pt x="5" y="86"/>
                  </a:cubicBezTo>
                  <a:cubicBezTo>
                    <a:pt x="5" y="87"/>
                    <a:pt x="5" y="88"/>
                    <a:pt x="5" y="89"/>
                  </a:cubicBezTo>
                  <a:cubicBezTo>
                    <a:pt x="5" y="92"/>
                    <a:pt x="3" y="93"/>
                    <a:pt x="3" y="96"/>
                  </a:cubicBezTo>
                  <a:cubicBezTo>
                    <a:pt x="2" y="99"/>
                    <a:pt x="4" y="101"/>
                    <a:pt x="5" y="104"/>
                  </a:cubicBezTo>
                  <a:cubicBezTo>
                    <a:pt x="6" y="106"/>
                    <a:pt x="8" y="109"/>
                    <a:pt x="8" y="111"/>
                  </a:cubicBezTo>
                  <a:cubicBezTo>
                    <a:pt x="8" y="117"/>
                    <a:pt x="6" y="111"/>
                    <a:pt x="6" y="111"/>
                  </a:cubicBezTo>
                  <a:cubicBezTo>
                    <a:pt x="4" y="112"/>
                    <a:pt x="7" y="114"/>
                    <a:pt x="5" y="115"/>
                  </a:cubicBezTo>
                  <a:cubicBezTo>
                    <a:pt x="3" y="116"/>
                    <a:pt x="4" y="112"/>
                    <a:pt x="3" y="111"/>
                  </a:cubicBezTo>
                  <a:cubicBezTo>
                    <a:pt x="3" y="111"/>
                    <a:pt x="2" y="112"/>
                    <a:pt x="2" y="112"/>
                  </a:cubicBezTo>
                  <a:cubicBezTo>
                    <a:pt x="2" y="112"/>
                    <a:pt x="2" y="110"/>
                    <a:pt x="2" y="110"/>
                  </a:cubicBezTo>
                  <a:cubicBezTo>
                    <a:pt x="0" y="113"/>
                    <a:pt x="4" y="116"/>
                    <a:pt x="5" y="117"/>
                  </a:cubicBezTo>
                  <a:cubicBezTo>
                    <a:pt x="6" y="119"/>
                    <a:pt x="7" y="120"/>
                    <a:pt x="7" y="122"/>
                  </a:cubicBezTo>
                  <a:cubicBezTo>
                    <a:pt x="8" y="123"/>
                    <a:pt x="7" y="124"/>
                    <a:pt x="8" y="125"/>
                  </a:cubicBezTo>
                  <a:cubicBezTo>
                    <a:pt x="8" y="127"/>
                    <a:pt x="9" y="127"/>
                    <a:pt x="9" y="128"/>
                  </a:cubicBezTo>
                  <a:cubicBezTo>
                    <a:pt x="10" y="130"/>
                    <a:pt x="11" y="131"/>
                    <a:pt x="11" y="133"/>
                  </a:cubicBezTo>
                  <a:cubicBezTo>
                    <a:pt x="13" y="136"/>
                    <a:pt x="13" y="139"/>
                    <a:pt x="13" y="142"/>
                  </a:cubicBezTo>
                  <a:cubicBezTo>
                    <a:pt x="14" y="149"/>
                    <a:pt x="20" y="154"/>
                    <a:pt x="18" y="161"/>
                  </a:cubicBezTo>
                  <a:cubicBezTo>
                    <a:pt x="18" y="163"/>
                    <a:pt x="18" y="163"/>
                    <a:pt x="18" y="165"/>
                  </a:cubicBezTo>
                  <a:cubicBezTo>
                    <a:pt x="18" y="167"/>
                    <a:pt x="18" y="169"/>
                    <a:pt x="17" y="170"/>
                  </a:cubicBezTo>
                  <a:cubicBezTo>
                    <a:pt x="15" y="171"/>
                    <a:pt x="14" y="169"/>
                    <a:pt x="13" y="170"/>
                  </a:cubicBezTo>
                  <a:cubicBezTo>
                    <a:pt x="13" y="171"/>
                    <a:pt x="14" y="174"/>
                    <a:pt x="14" y="175"/>
                  </a:cubicBezTo>
                  <a:cubicBezTo>
                    <a:pt x="14" y="176"/>
                    <a:pt x="16" y="176"/>
                    <a:pt x="17" y="177"/>
                  </a:cubicBezTo>
                  <a:cubicBezTo>
                    <a:pt x="19" y="177"/>
                    <a:pt x="19" y="180"/>
                    <a:pt x="21" y="180"/>
                  </a:cubicBezTo>
                  <a:cubicBezTo>
                    <a:pt x="24" y="181"/>
                    <a:pt x="26" y="182"/>
                    <a:pt x="28" y="182"/>
                  </a:cubicBezTo>
                  <a:cubicBezTo>
                    <a:pt x="28" y="182"/>
                    <a:pt x="30" y="181"/>
                    <a:pt x="30" y="181"/>
                  </a:cubicBezTo>
                  <a:cubicBezTo>
                    <a:pt x="30" y="182"/>
                    <a:pt x="30" y="183"/>
                    <a:pt x="31" y="182"/>
                  </a:cubicBezTo>
                  <a:cubicBezTo>
                    <a:pt x="32" y="182"/>
                    <a:pt x="33" y="183"/>
                    <a:pt x="33" y="183"/>
                  </a:cubicBezTo>
                  <a:cubicBezTo>
                    <a:pt x="34" y="182"/>
                    <a:pt x="33" y="182"/>
                    <a:pt x="34" y="182"/>
                  </a:cubicBezTo>
                  <a:cubicBezTo>
                    <a:pt x="34" y="181"/>
                    <a:pt x="35" y="181"/>
                    <a:pt x="35" y="181"/>
                  </a:cubicBezTo>
                  <a:cubicBezTo>
                    <a:pt x="36" y="181"/>
                    <a:pt x="38" y="178"/>
                    <a:pt x="39" y="177"/>
                  </a:cubicBezTo>
                  <a:cubicBezTo>
                    <a:pt x="40" y="177"/>
                    <a:pt x="41" y="178"/>
                    <a:pt x="42" y="177"/>
                  </a:cubicBezTo>
                  <a:cubicBezTo>
                    <a:pt x="43" y="177"/>
                    <a:pt x="43" y="176"/>
                    <a:pt x="44" y="176"/>
                  </a:cubicBezTo>
                  <a:cubicBezTo>
                    <a:pt x="46" y="173"/>
                    <a:pt x="47" y="173"/>
                    <a:pt x="50" y="173"/>
                  </a:cubicBezTo>
                  <a:cubicBezTo>
                    <a:pt x="52" y="173"/>
                    <a:pt x="56" y="171"/>
                    <a:pt x="58" y="172"/>
                  </a:cubicBezTo>
                  <a:cubicBezTo>
                    <a:pt x="59" y="172"/>
                    <a:pt x="61" y="172"/>
                    <a:pt x="61" y="172"/>
                  </a:cubicBezTo>
                  <a:cubicBezTo>
                    <a:pt x="61" y="172"/>
                    <a:pt x="61" y="172"/>
                    <a:pt x="61" y="172"/>
                  </a:cubicBezTo>
                  <a:cubicBezTo>
                    <a:pt x="61" y="172"/>
                    <a:pt x="61" y="173"/>
                    <a:pt x="62" y="173"/>
                  </a:cubicBezTo>
                  <a:cubicBezTo>
                    <a:pt x="63" y="173"/>
                    <a:pt x="65" y="173"/>
                    <a:pt x="66" y="172"/>
                  </a:cubicBezTo>
                  <a:cubicBezTo>
                    <a:pt x="67" y="172"/>
                    <a:pt x="68" y="172"/>
                    <a:pt x="69" y="172"/>
                  </a:cubicBezTo>
                  <a:cubicBezTo>
                    <a:pt x="69" y="172"/>
                    <a:pt x="69" y="173"/>
                    <a:pt x="69" y="173"/>
                  </a:cubicBezTo>
                  <a:cubicBezTo>
                    <a:pt x="70" y="173"/>
                    <a:pt x="70" y="173"/>
                    <a:pt x="70" y="172"/>
                  </a:cubicBezTo>
                  <a:cubicBezTo>
                    <a:pt x="71" y="172"/>
                    <a:pt x="71" y="173"/>
                    <a:pt x="72" y="172"/>
                  </a:cubicBezTo>
                  <a:cubicBezTo>
                    <a:pt x="73" y="172"/>
                    <a:pt x="73" y="170"/>
                    <a:pt x="74" y="170"/>
                  </a:cubicBezTo>
                  <a:cubicBezTo>
                    <a:pt x="75" y="168"/>
                    <a:pt x="75" y="166"/>
                    <a:pt x="77" y="165"/>
                  </a:cubicBezTo>
                  <a:cubicBezTo>
                    <a:pt x="77" y="164"/>
                    <a:pt x="78" y="165"/>
                    <a:pt x="79" y="164"/>
                  </a:cubicBezTo>
                  <a:cubicBezTo>
                    <a:pt x="80" y="164"/>
                    <a:pt x="81" y="163"/>
                    <a:pt x="81" y="163"/>
                  </a:cubicBezTo>
                  <a:cubicBezTo>
                    <a:pt x="82" y="163"/>
                    <a:pt x="83" y="162"/>
                    <a:pt x="84" y="162"/>
                  </a:cubicBezTo>
                  <a:cubicBezTo>
                    <a:pt x="85" y="161"/>
                    <a:pt x="86" y="161"/>
                    <a:pt x="87" y="160"/>
                  </a:cubicBezTo>
                  <a:cubicBezTo>
                    <a:pt x="89" y="159"/>
                    <a:pt x="92" y="160"/>
                    <a:pt x="94" y="159"/>
                  </a:cubicBezTo>
                  <a:cubicBezTo>
                    <a:pt x="100" y="159"/>
                    <a:pt x="104" y="156"/>
                    <a:pt x="108" y="155"/>
                  </a:cubicBezTo>
                  <a:cubicBezTo>
                    <a:pt x="112" y="153"/>
                    <a:pt x="117" y="154"/>
                    <a:pt x="121" y="154"/>
                  </a:cubicBezTo>
                  <a:cubicBezTo>
                    <a:pt x="123" y="153"/>
                    <a:pt x="123" y="153"/>
                    <a:pt x="124" y="153"/>
                  </a:cubicBezTo>
                  <a:cubicBezTo>
                    <a:pt x="126" y="153"/>
                    <a:pt x="127" y="155"/>
                    <a:pt x="128" y="156"/>
                  </a:cubicBezTo>
                  <a:cubicBezTo>
                    <a:pt x="129" y="156"/>
                    <a:pt x="130" y="157"/>
                    <a:pt x="131" y="157"/>
                  </a:cubicBezTo>
                  <a:cubicBezTo>
                    <a:pt x="132" y="157"/>
                    <a:pt x="133" y="156"/>
                    <a:pt x="134" y="157"/>
                  </a:cubicBezTo>
                  <a:cubicBezTo>
                    <a:pt x="135" y="157"/>
                    <a:pt x="136" y="158"/>
                    <a:pt x="137" y="158"/>
                  </a:cubicBezTo>
                  <a:cubicBezTo>
                    <a:pt x="138" y="159"/>
                    <a:pt x="139" y="158"/>
                    <a:pt x="139" y="158"/>
                  </a:cubicBezTo>
                  <a:cubicBezTo>
                    <a:pt x="140" y="158"/>
                    <a:pt x="140" y="157"/>
                    <a:pt x="141" y="159"/>
                  </a:cubicBezTo>
                  <a:cubicBezTo>
                    <a:pt x="142" y="160"/>
                    <a:pt x="142" y="160"/>
                    <a:pt x="142" y="161"/>
                  </a:cubicBezTo>
                  <a:cubicBezTo>
                    <a:pt x="142" y="161"/>
                    <a:pt x="144" y="161"/>
                    <a:pt x="144" y="162"/>
                  </a:cubicBezTo>
                  <a:cubicBezTo>
                    <a:pt x="145" y="163"/>
                    <a:pt x="143" y="163"/>
                    <a:pt x="143" y="163"/>
                  </a:cubicBezTo>
                  <a:cubicBezTo>
                    <a:pt x="143" y="163"/>
                    <a:pt x="143" y="164"/>
                    <a:pt x="143" y="165"/>
                  </a:cubicBezTo>
                  <a:cubicBezTo>
                    <a:pt x="144" y="165"/>
                    <a:pt x="144" y="165"/>
                    <a:pt x="144" y="165"/>
                  </a:cubicBezTo>
                  <a:cubicBezTo>
                    <a:pt x="144" y="165"/>
                    <a:pt x="144" y="166"/>
                    <a:pt x="145" y="167"/>
                  </a:cubicBezTo>
                  <a:cubicBezTo>
                    <a:pt x="145" y="167"/>
                    <a:pt x="145" y="166"/>
                    <a:pt x="146" y="166"/>
                  </a:cubicBezTo>
                  <a:cubicBezTo>
                    <a:pt x="148" y="167"/>
                    <a:pt x="147" y="168"/>
                    <a:pt x="148" y="170"/>
                  </a:cubicBezTo>
                  <a:cubicBezTo>
                    <a:pt x="149" y="171"/>
                    <a:pt x="150" y="172"/>
                    <a:pt x="151" y="173"/>
                  </a:cubicBezTo>
                  <a:cubicBezTo>
                    <a:pt x="151" y="174"/>
                    <a:pt x="153" y="178"/>
                    <a:pt x="152" y="178"/>
                  </a:cubicBezTo>
                  <a:cubicBezTo>
                    <a:pt x="152" y="179"/>
                    <a:pt x="151" y="176"/>
                    <a:pt x="150" y="178"/>
                  </a:cubicBezTo>
                  <a:cubicBezTo>
                    <a:pt x="150" y="178"/>
                    <a:pt x="154" y="181"/>
                    <a:pt x="154" y="181"/>
                  </a:cubicBezTo>
                  <a:cubicBezTo>
                    <a:pt x="155" y="180"/>
                    <a:pt x="155" y="181"/>
                    <a:pt x="156" y="181"/>
                  </a:cubicBezTo>
                  <a:cubicBezTo>
                    <a:pt x="157" y="182"/>
                    <a:pt x="155" y="179"/>
                    <a:pt x="155" y="180"/>
                  </a:cubicBezTo>
                  <a:cubicBezTo>
                    <a:pt x="155" y="178"/>
                    <a:pt x="156" y="178"/>
                    <a:pt x="157" y="177"/>
                  </a:cubicBezTo>
                  <a:cubicBezTo>
                    <a:pt x="157" y="177"/>
                    <a:pt x="158" y="176"/>
                    <a:pt x="158" y="176"/>
                  </a:cubicBezTo>
                  <a:cubicBezTo>
                    <a:pt x="158" y="174"/>
                    <a:pt x="159" y="173"/>
                    <a:pt x="160" y="173"/>
                  </a:cubicBezTo>
                  <a:cubicBezTo>
                    <a:pt x="161" y="172"/>
                    <a:pt x="162" y="171"/>
                    <a:pt x="162" y="171"/>
                  </a:cubicBezTo>
                  <a:cubicBezTo>
                    <a:pt x="163" y="171"/>
                    <a:pt x="164" y="171"/>
                    <a:pt x="164" y="171"/>
                  </a:cubicBezTo>
                  <a:cubicBezTo>
                    <a:pt x="166" y="170"/>
                    <a:pt x="166" y="167"/>
                    <a:pt x="167" y="166"/>
                  </a:cubicBezTo>
                  <a:cubicBezTo>
                    <a:pt x="167" y="165"/>
                    <a:pt x="168" y="165"/>
                    <a:pt x="168" y="164"/>
                  </a:cubicBezTo>
                  <a:cubicBezTo>
                    <a:pt x="169" y="163"/>
                    <a:pt x="168" y="162"/>
                    <a:pt x="168" y="161"/>
                  </a:cubicBezTo>
                  <a:cubicBezTo>
                    <a:pt x="168" y="161"/>
                    <a:pt x="170" y="165"/>
                    <a:pt x="170" y="165"/>
                  </a:cubicBezTo>
                  <a:cubicBezTo>
                    <a:pt x="170" y="167"/>
                    <a:pt x="169" y="166"/>
                    <a:pt x="169" y="167"/>
                  </a:cubicBezTo>
                  <a:cubicBezTo>
                    <a:pt x="169" y="169"/>
                    <a:pt x="169" y="169"/>
                    <a:pt x="169" y="170"/>
                  </a:cubicBezTo>
                  <a:cubicBezTo>
                    <a:pt x="168" y="173"/>
                    <a:pt x="167" y="174"/>
                    <a:pt x="166" y="176"/>
                  </a:cubicBezTo>
                  <a:cubicBezTo>
                    <a:pt x="166" y="178"/>
                    <a:pt x="167" y="180"/>
                    <a:pt x="165" y="181"/>
                  </a:cubicBezTo>
                  <a:cubicBezTo>
                    <a:pt x="164" y="181"/>
                    <a:pt x="162" y="180"/>
                    <a:pt x="162" y="183"/>
                  </a:cubicBezTo>
                  <a:cubicBezTo>
                    <a:pt x="162" y="184"/>
                    <a:pt x="162" y="183"/>
                    <a:pt x="163" y="184"/>
                  </a:cubicBezTo>
                  <a:cubicBezTo>
                    <a:pt x="164" y="184"/>
                    <a:pt x="164" y="183"/>
                    <a:pt x="165" y="183"/>
                  </a:cubicBezTo>
                  <a:cubicBezTo>
                    <a:pt x="167" y="182"/>
                    <a:pt x="167" y="184"/>
                    <a:pt x="168" y="181"/>
                  </a:cubicBezTo>
                  <a:cubicBezTo>
                    <a:pt x="169" y="180"/>
                    <a:pt x="169" y="175"/>
                    <a:pt x="170" y="175"/>
                  </a:cubicBezTo>
                  <a:cubicBezTo>
                    <a:pt x="170" y="175"/>
                    <a:pt x="173" y="178"/>
                    <a:pt x="173" y="178"/>
                  </a:cubicBezTo>
                  <a:cubicBezTo>
                    <a:pt x="173" y="180"/>
                    <a:pt x="173" y="181"/>
                    <a:pt x="173" y="183"/>
                  </a:cubicBezTo>
                  <a:cubicBezTo>
                    <a:pt x="172" y="185"/>
                    <a:pt x="169" y="188"/>
                    <a:pt x="173" y="187"/>
                  </a:cubicBezTo>
                  <a:cubicBezTo>
                    <a:pt x="174" y="186"/>
                    <a:pt x="174" y="186"/>
                    <a:pt x="176" y="186"/>
                  </a:cubicBezTo>
                  <a:cubicBezTo>
                    <a:pt x="177" y="187"/>
                    <a:pt x="179" y="188"/>
                    <a:pt x="180" y="189"/>
                  </a:cubicBezTo>
                  <a:cubicBezTo>
                    <a:pt x="181" y="191"/>
                    <a:pt x="182" y="192"/>
                    <a:pt x="182" y="194"/>
                  </a:cubicBezTo>
                  <a:cubicBezTo>
                    <a:pt x="182" y="195"/>
                    <a:pt x="182" y="195"/>
                    <a:pt x="182" y="196"/>
                  </a:cubicBezTo>
                  <a:cubicBezTo>
                    <a:pt x="182" y="196"/>
                    <a:pt x="181" y="198"/>
                    <a:pt x="181" y="198"/>
                  </a:cubicBezTo>
                  <a:cubicBezTo>
                    <a:pt x="182" y="200"/>
                    <a:pt x="182" y="201"/>
                    <a:pt x="184" y="202"/>
                  </a:cubicBezTo>
                  <a:cubicBezTo>
                    <a:pt x="184" y="204"/>
                    <a:pt x="185" y="205"/>
                    <a:pt x="186" y="206"/>
                  </a:cubicBezTo>
                  <a:cubicBezTo>
                    <a:pt x="188" y="208"/>
                    <a:pt x="190" y="207"/>
                    <a:pt x="191" y="208"/>
                  </a:cubicBezTo>
                  <a:cubicBezTo>
                    <a:pt x="192" y="209"/>
                    <a:pt x="193" y="210"/>
                    <a:pt x="193" y="210"/>
                  </a:cubicBezTo>
                  <a:cubicBezTo>
                    <a:pt x="195" y="210"/>
                    <a:pt x="194" y="209"/>
                    <a:pt x="195" y="209"/>
                  </a:cubicBezTo>
                  <a:cubicBezTo>
                    <a:pt x="196" y="209"/>
                    <a:pt x="197" y="210"/>
                    <a:pt x="198" y="210"/>
                  </a:cubicBezTo>
                  <a:cubicBezTo>
                    <a:pt x="199" y="210"/>
                    <a:pt x="199" y="210"/>
                    <a:pt x="200" y="210"/>
                  </a:cubicBezTo>
                  <a:cubicBezTo>
                    <a:pt x="201" y="210"/>
                    <a:pt x="203" y="212"/>
                    <a:pt x="205" y="213"/>
                  </a:cubicBezTo>
                  <a:cubicBezTo>
                    <a:pt x="206" y="214"/>
                    <a:pt x="207" y="214"/>
                    <a:pt x="208" y="213"/>
                  </a:cubicBezTo>
                  <a:cubicBezTo>
                    <a:pt x="210" y="213"/>
                    <a:pt x="210" y="212"/>
                    <a:pt x="211" y="211"/>
                  </a:cubicBezTo>
                  <a:cubicBezTo>
                    <a:pt x="212" y="210"/>
                    <a:pt x="216" y="209"/>
                    <a:pt x="215" y="208"/>
                  </a:cubicBezTo>
                  <a:cubicBezTo>
                    <a:pt x="215" y="208"/>
                    <a:pt x="213" y="209"/>
                    <a:pt x="213" y="208"/>
                  </a:cubicBezTo>
                  <a:cubicBezTo>
                    <a:pt x="213" y="207"/>
                    <a:pt x="217" y="205"/>
                    <a:pt x="217" y="206"/>
                  </a:cubicBezTo>
                  <a:cubicBezTo>
                    <a:pt x="219" y="207"/>
                    <a:pt x="217" y="209"/>
                    <a:pt x="216" y="210"/>
                  </a:cubicBezTo>
                  <a:cubicBezTo>
                    <a:pt x="216" y="210"/>
                    <a:pt x="217" y="211"/>
                    <a:pt x="217" y="211"/>
                  </a:cubicBezTo>
                  <a:cubicBezTo>
                    <a:pt x="218" y="211"/>
                    <a:pt x="218" y="211"/>
                    <a:pt x="218" y="211"/>
                  </a:cubicBezTo>
                  <a:cubicBezTo>
                    <a:pt x="219" y="210"/>
                    <a:pt x="219" y="208"/>
                    <a:pt x="220" y="209"/>
                  </a:cubicBezTo>
                  <a:cubicBezTo>
                    <a:pt x="222" y="209"/>
                    <a:pt x="220" y="211"/>
                    <a:pt x="221" y="212"/>
                  </a:cubicBezTo>
                  <a:cubicBezTo>
                    <a:pt x="221" y="213"/>
                    <a:pt x="222" y="212"/>
                    <a:pt x="223" y="213"/>
                  </a:cubicBezTo>
                  <a:cubicBezTo>
                    <a:pt x="223" y="213"/>
                    <a:pt x="223" y="215"/>
                    <a:pt x="224" y="215"/>
                  </a:cubicBezTo>
                  <a:cubicBezTo>
                    <a:pt x="224" y="215"/>
                    <a:pt x="225" y="214"/>
                    <a:pt x="225" y="214"/>
                  </a:cubicBezTo>
                  <a:cubicBezTo>
                    <a:pt x="226" y="215"/>
                    <a:pt x="227" y="217"/>
                    <a:pt x="228" y="216"/>
                  </a:cubicBezTo>
                  <a:cubicBezTo>
                    <a:pt x="227" y="215"/>
                    <a:pt x="228" y="214"/>
                    <a:pt x="227" y="214"/>
                  </a:cubicBezTo>
                  <a:cubicBezTo>
                    <a:pt x="228" y="214"/>
                    <a:pt x="225" y="215"/>
                    <a:pt x="226" y="214"/>
                  </a:cubicBezTo>
                  <a:cubicBezTo>
                    <a:pt x="226" y="213"/>
                    <a:pt x="227" y="213"/>
                    <a:pt x="228" y="213"/>
                  </a:cubicBezTo>
                  <a:cubicBezTo>
                    <a:pt x="230" y="213"/>
                    <a:pt x="234" y="210"/>
                    <a:pt x="235" y="208"/>
                  </a:cubicBezTo>
                  <a:cubicBezTo>
                    <a:pt x="235" y="207"/>
                    <a:pt x="234" y="207"/>
                    <a:pt x="234" y="207"/>
                  </a:cubicBezTo>
                  <a:cubicBezTo>
                    <a:pt x="234" y="208"/>
                    <a:pt x="236" y="206"/>
                    <a:pt x="236" y="206"/>
                  </a:cubicBezTo>
                  <a:cubicBezTo>
                    <a:pt x="237" y="205"/>
                    <a:pt x="239" y="205"/>
                    <a:pt x="239" y="205"/>
                  </a:cubicBezTo>
                  <a:cubicBezTo>
                    <a:pt x="242" y="205"/>
                    <a:pt x="244" y="205"/>
                    <a:pt x="246" y="205"/>
                  </a:cubicBezTo>
                  <a:cubicBezTo>
                    <a:pt x="248" y="205"/>
                    <a:pt x="249" y="204"/>
                    <a:pt x="250" y="203"/>
                  </a:cubicBezTo>
                  <a:cubicBezTo>
                    <a:pt x="251" y="202"/>
                    <a:pt x="251" y="203"/>
                    <a:pt x="251" y="201"/>
                  </a:cubicBezTo>
                  <a:cubicBezTo>
                    <a:pt x="251" y="200"/>
                    <a:pt x="251" y="199"/>
                    <a:pt x="251" y="198"/>
                  </a:cubicBezTo>
                  <a:cubicBezTo>
                    <a:pt x="251" y="197"/>
                    <a:pt x="251" y="196"/>
                    <a:pt x="252" y="195"/>
                  </a:cubicBezTo>
                  <a:cubicBezTo>
                    <a:pt x="252" y="193"/>
                    <a:pt x="252" y="191"/>
                    <a:pt x="252" y="190"/>
                  </a:cubicBezTo>
                  <a:cubicBezTo>
                    <a:pt x="253" y="188"/>
                    <a:pt x="254" y="185"/>
                    <a:pt x="255" y="183"/>
                  </a:cubicBezTo>
                  <a:cubicBezTo>
                    <a:pt x="256" y="183"/>
                    <a:pt x="257" y="183"/>
                    <a:pt x="257" y="182"/>
                  </a:cubicBezTo>
                  <a:cubicBezTo>
                    <a:pt x="257" y="182"/>
                    <a:pt x="256" y="181"/>
                    <a:pt x="257" y="181"/>
                  </a:cubicBezTo>
                  <a:cubicBezTo>
                    <a:pt x="257" y="180"/>
                    <a:pt x="257" y="180"/>
                    <a:pt x="257" y="179"/>
                  </a:cubicBezTo>
                  <a:cubicBezTo>
                    <a:pt x="257" y="178"/>
                    <a:pt x="257" y="177"/>
                    <a:pt x="258" y="176"/>
                  </a:cubicBezTo>
                  <a:cubicBezTo>
                    <a:pt x="258" y="175"/>
                    <a:pt x="259" y="175"/>
                    <a:pt x="259" y="175"/>
                  </a:cubicBezTo>
                  <a:cubicBezTo>
                    <a:pt x="259" y="174"/>
                    <a:pt x="259" y="174"/>
                    <a:pt x="259" y="173"/>
                  </a:cubicBezTo>
                  <a:cubicBezTo>
                    <a:pt x="259" y="173"/>
                    <a:pt x="260" y="173"/>
                    <a:pt x="260" y="173"/>
                  </a:cubicBezTo>
                  <a:cubicBezTo>
                    <a:pt x="260" y="173"/>
                    <a:pt x="260" y="172"/>
                    <a:pt x="260" y="172"/>
                  </a:cubicBezTo>
                  <a:cubicBezTo>
                    <a:pt x="260" y="172"/>
                    <a:pt x="260" y="171"/>
                    <a:pt x="260" y="171"/>
                  </a:cubicBezTo>
                  <a:cubicBezTo>
                    <a:pt x="261" y="169"/>
                    <a:pt x="262" y="169"/>
                    <a:pt x="262" y="167"/>
                  </a:cubicBezTo>
                  <a:cubicBezTo>
                    <a:pt x="263" y="166"/>
                    <a:pt x="263" y="165"/>
                    <a:pt x="265" y="164"/>
                  </a:cubicBezTo>
                  <a:cubicBezTo>
                    <a:pt x="265" y="163"/>
                    <a:pt x="266" y="164"/>
                    <a:pt x="266" y="163"/>
                  </a:cubicBezTo>
                  <a:cubicBezTo>
                    <a:pt x="266" y="163"/>
                    <a:pt x="265" y="163"/>
                    <a:pt x="265" y="163"/>
                  </a:cubicBezTo>
                  <a:cubicBezTo>
                    <a:pt x="265" y="163"/>
                    <a:pt x="267" y="162"/>
                    <a:pt x="267" y="161"/>
                  </a:cubicBezTo>
                  <a:cubicBezTo>
                    <a:pt x="268" y="161"/>
                    <a:pt x="268" y="161"/>
                    <a:pt x="269" y="160"/>
                  </a:cubicBezTo>
                  <a:cubicBezTo>
                    <a:pt x="269" y="160"/>
                    <a:pt x="268" y="160"/>
                    <a:pt x="268" y="159"/>
                  </a:cubicBezTo>
                  <a:cubicBezTo>
                    <a:pt x="268" y="159"/>
                    <a:pt x="269" y="159"/>
                    <a:pt x="269" y="159"/>
                  </a:cubicBezTo>
                  <a:cubicBezTo>
                    <a:pt x="268" y="157"/>
                    <a:pt x="271" y="154"/>
                    <a:pt x="272" y="152"/>
                  </a:cubicBezTo>
                  <a:cubicBezTo>
                    <a:pt x="272" y="150"/>
                    <a:pt x="271" y="147"/>
                    <a:pt x="272" y="145"/>
                  </a:cubicBezTo>
                  <a:cubicBezTo>
                    <a:pt x="273" y="143"/>
                    <a:pt x="274" y="140"/>
                    <a:pt x="274" y="138"/>
                  </a:cubicBezTo>
                  <a:cubicBezTo>
                    <a:pt x="274" y="136"/>
                    <a:pt x="274" y="135"/>
                    <a:pt x="275" y="134"/>
                  </a:cubicBezTo>
                  <a:cubicBezTo>
                    <a:pt x="275" y="133"/>
                    <a:pt x="277" y="132"/>
                    <a:pt x="276" y="130"/>
                  </a:cubicBezTo>
                  <a:close/>
                  <a:moveTo>
                    <a:pt x="163" y="35"/>
                  </a:moveTo>
                  <a:cubicBezTo>
                    <a:pt x="164" y="34"/>
                    <a:pt x="163" y="36"/>
                    <a:pt x="163" y="36"/>
                  </a:cubicBezTo>
                  <a:cubicBezTo>
                    <a:pt x="163" y="36"/>
                    <a:pt x="163" y="35"/>
                    <a:pt x="163" y="35"/>
                  </a:cubicBezTo>
                  <a:close/>
                  <a:moveTo>
                    <a:pt x="160" y="5"/>
                  </a:moveTo>
                  <a:cubicBezTo>
                    <a:pt x="160" y="5"/>
                    <a:pt x="160" y="5"/>
                    <a:pt x="160" y="5"/>
                  </a:cubicBezTo>
                  <a:cubicBezTo>
                    <a:pt x="160" y="5"/>
                    <a:pt x="161" y="4"/>
                    <a:pt x="161" y="3"/>
                  </a:cubicBezTo>
                  <a:cubicBezTo>
                    <a:pt x="161" y="3"/>
                    <a:pt x="160" y="5"/>
                    <a:pt x="160" y="5"/>
                  </a:cubicBezTo>
                  <a:close/>
                  <a:moveTo>
                    <a:pt x="158" y="7"/>
                  </a:moveTo>
                  <a:cubicBezTo>
                    <a:pt x="158" y="7"/>
                    <a:pt x="159" y="6"/>
                    <a:pt x="159" y="6"/>
                  </a:cubicBezTo>
                  <a:cubicBezTo>
                    <a:pt x="159" y="7"/>
                    <a:pt x="158" y="7"/>
                    <a:pt x="158" y="7"/>
                  </a:cubicBezTo>
                  <a:close/>
                  <a:moveTo>
                    <a:pt x="158" y="21"/>
                  </a:moveTo>
                  <a:cubicBezTo>
                    <a:pt x="158" y="22"/>
                    <a:pt x="158" y="22"/>
                    <a:pt x="158" y="22"/>
                  </a:cubicBezTo>
                  <a:cubicBezTo>
                    <a:pt x="157" y="23"/>
                    <a:pt x="157" y="20"/>
                    <a:pt x="158" y="21"/>
                  </a:cubicBezTo>
                  <a:close/>
                  <a:moveTo>
                    <a:pt x="160" y="34"/>
                  </a:moveTo>
                  <a:cubicBezTo>
                    <a:pt x="160" y="34"/>
                    <a:pt x="160" y="35"/>
                    <a:pt x="160" y="35"/>
                  </a:cubicBezTo>
                  <a:cubicBezTo>
                    <a:pt x="160" y="34"/>
                    <a:pt x="160" y="34"/>
                    <a:pt x="160" y="34"/>
                  </a:cubicBezTo>
                  <a:close/>
                  <a:moveTo>
                    <a:pt x="155" y="8"/>
                  </a:moveTo>
                  <a:cubicBezTo>
                    <a:pt x="155" y="8"/>
                    <a:pt x="156" y="8"/>
                    <a:pt x="156" y="8"/>
                  </a:cubicBezTo>
                  <a:cubicBezTo>
                    <a:pt x="156" y="8"/>
                    <a:pt x="155" y="8"/>
                    <a:pt x="155" y="8"/>
                  </a:cubicBezTo>
                  <a:close/>
                  <a:moveTo>
                    <a:pt x="161" y="25"/>
                  </a:moveTo>
                  <a:cubicBezTo>
                    <a:pt x="161" y="25"/>
                    <a:pt x="159" y="25"/>
                    <a:pt x="159" y="24"/>
                  </a:cubicBezTo>
                  <a:cubicBezTo>
                    <a:pt x="160" y="24"/>
                    <a:pt x="159" y="23"/>
                    <a:pt x="159" y="22"/>
                  </a:cubicBezTo>
                  <a:cubicBezTo>
                    <a:pt x="159" y="22"/>
                    <a:pt x="160" y="22"/>
                    <a:pt x="160" y="22"/>
                  </a:cubicBezTo>
                  <a:cubicBezTo>
                    <a:pt x="162" y="20"/>
                    <a:pt x="160" y="21"/>
                    <a:pt x="162" y="22"/>
                  </a:cubicBezTo>
                  <a:cubicBezTo>
                    <a:pt x="162" y="22"/>
                    <a:pt x="162" y="21"/>
                    <a:pt x="162" y="22"/>
                  </a:cubicBezTo>
                  <a:cubicBezTo>
                    <a:pt x="163" y="22"/>
                    <a:pt x="161" y="24"/>
                    <a:pt x="161" y="24"/>
                  </a:cubicBezTo>
                  <a:cubicBezTo>
                    <a:pt x="161" y="24"/>
                    <a:pt x="162" y="24"/>
                    <a:pt x="162" y="25"/>
                  </a:cubicBezTo>
                  <a:cubicBezTo>
                    <a:pt x="162" y="26"/>
                    <a:pt x="162" y="25"/>
                    <a:pt x="161" y="25"/>
                  </a:cubicBezTo>
                  <a:close/>
                  <a:moveTo>
                    <a:pt x="116" y="8"/>
                  </a:moveTo>
                  <a:cubicBezTo>
                    <a:pt x="115" y="7"/>
                    <a:pt x="118" y="5"/>
                    <a:pt x="118" y="5"/>
                  </a:cubicBezTo>
                  <a:cubicBezTo>
                    <a:pt x="118" y="5"/>
                    <a:pt x="118" y="5"/>
                    <a:pt x="118" y="5"/>
                  </a:cubicBezTo>
                  <a:cubicBezTo>
                    <a:pt x="118" y="5"/>
                    <a:pt x="118" y="4"/>
                    <a:pt x="118" y="4"/>
                  </a:cubicBezTo>
                  <a:cubicBezTo>
                    <a:pt x="118" y="3"/>
                    <a:pt x="119" y="5"/>
                    <a:pt x="120" y="5"/>
                  </a:cubicBezTo>
                  <a:cubicBezTo>
                    <a:pt x="122" y="6"/>
                    <a:pt x="123" y="3"/>
                    <a:pt x="125" y="4"/>
                  </a:cubicBezTo>
                  <a:cubicBezTo>
                    <a:pt x="127" y="5"/>
                    <a:pt x="125" y="7"/>
                    <a:pt x="124" y="8"/>
                  </a:cubicBezTo>
                  <a:cubicBezTo>
                    <a:pt x="122" y="9"/>
                    <a:pt x="122" y="8"/>
                    <a:pt x="121" y="8"/>
                  </a:cubicBezTo>
                  <a:cubicBezTo>
                    <a:pt x="120" y="8"/>
                    <a:pt x="116" y="8"/>
                    <a:pt x="116" y="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endParaRPr lang="ru-RU" sz="7198"/>
            </a:p>
          </p:txBody>
        </p:sp>
        <p:sp>
          <p:nvSpPr>
            <p:cNvPr id="11" name="Asia">
              <a:extLst>
                <a:ext uri="{FF2B5EF4-FFF2-40B4-BE49-F238E27FC236}">
                  <a16:creationId xmlns:a16="http://schemas.microsoft.com/office/drawing/2014/main" id="{D1F3C137-B915-A273-8456-65764291FB1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2890318" y="1376205"/>
              <a:ext cx="8884510" cy="9541565"/>
            </a:xfrm>
            <a:custGeom>
              <a:avLst/>
              <a:gdLst>
                <a:gd name="T0" fmla="*/ 3572002 w 1132"/>
                <a:gd name="T1" fmla="*/ 4343565 h 1214"/>
                <a:gd name="T2" fmla="*/ 3595553 w 1132"/>
                <a:gd name="T3" fmla="*/ 4253156 h 1214"/>
                <a:gd name="T4" fmla="*/ 3395364 w 1132"/>
                <a:gd name="T5" fmla="*/ 4343565 h 1214"/>
                <a:gd name="T6" fmla="*/ 3791817 w 1132"/>
                <a:gd name="T7" fmla="*/ 4630515 h 1214"/>
                <a:gd name="T8" fmla="*/ 4074437 w 1132"/>
                <a:gd name="T9" fmla="*/ 4559760 h 1214"/>
                <a:gd name="T10" fmla="*/ 2684889 w 1132"/>
                <a:gd name="T11" fmla="*/ 3093562 h 1214"/>
                <a:gd name="T12" fmla="*/ 1707495 w 1132"/>
                <a:gd name="T13" fmla="*/ 687895 h 1214"/>
                <a:gd name="T14" fmla="*/ 1460203 w 1132"/>
                <a:gd name="T15" fmla="*/ 165095 h 1214"/>
                <a:gd name="T16" fmla="*/ 812532 w 1132"/>
                <a:gd name="T17" fmla="*/ 963053 h 1214"/>
                <a:gd name="T18" fmla="*/ 769354 w 1132"/>
                <a:gd name="T19" fmla="*/ 1328620 h 1214"/>
                <a:gd name="T20" fmla="*/ 1876282 w 1132"/>
                <a:gd name="T21" fmla="*/ 294812 h 1214"/>
                <a:gd name="T22" fmla="*/ 828233 w 1132"/>
                <a:gd name="T23" fmla="*/ 220126 h 1214"/>
                <a:gd name="T24" fmla="*/ 3116670 w 1132"/>
                <a:gd name="T25" fmla="*/ 2338843 h 1214"/>
                <a:gd name="T26" fmla="*/ 2975360 w 1132"/>
                <a:gd name="T27" fmla="*/ 904090 h 1214"/>
                <a:gd name="T28" fmla="*/ 1621139 w 1132"/>
                <a:gd name="T29" fmla="*/ 1037739 h 1214"/>
                <a:gd name="T30" fmla="*/ 1931236 w 1132"/>
                <a:gd name="T31" fmla="*/ 3608500 h 1214"/>
                <a:gd name="T32" fmla="*/ 2209931 w 1132"/>
                <a:gd name="T33" fmla="*/ 3435544 h 1214"/>
                <a:gd name="T34" fmla="*/ 2523953 w 1132"/>
                <a:gd name="T35" fmla="*/ 2999222 h 1214"/>
                <a:gd name="T36" fmla="*/ 2680964 w 1132"/>
                <a:gd name="T37" fmla="*/ 3026737 h 1214"/>
                <a:gd name="T38" fmla="*/ 3199100 w 1132"/>
                <a:gd name="T39" fmla="*/ 2055823 h 1214"/>
                <a:gd name="T40" fmla="*/ 3626955 w 1132"/>
                <a:gd name="T41" fmla="*/ 2012584 h 1214"/>
                <a:gd name="T42" fmla="*/ 3701536 w 1132"/>
                <a:gd name="T43" fmla="*/ 2028307 h 1214"/>
                <a:gd name="T44" fmla="*/ 4313879 w 1132"/>
                <a:gd name="T45" fmla="*/ 1607709 h 1214"/>
                <a:gd name="T46" fmla="*/ 3210876 w 1132"/>
                <a:gd name="T47" fmla="*/ 1210695 h 1214"/>
                <a:gd name="T48" fmla="*/ 2724142 w 1132"/>
                <a:gd name="T49" fmla="*/ 1108493 h 1214"/>
                <a:gd name="T50" fmla="*/ 2131425 w 1132"/>
                <a:gd name="T51" fmla="*/ 1143871 h 1214"/>
                <a:gd name="T52" fmla="*/ 1876282 w 1132"/>
                <a:gd name="T53" fmla="*/ 841197 h 1214"/>
                <a:gd name="T54" fmla="*/ 1424875 w 1132"/>
                <a:gd name="T55" fmla="*/ 1191041 h 1214"/>
                <a:gd name="T56" fmla="*/ 1103003 w 1132"/>
                <a:gd name="T57" fmla="*/ 1305035 h 1214"/>
                <a:gd name="T58" fmla="*/ 478884 w 1132"/>
                <a:gd name="T59" fmla="*/ 1666671 h 1214"/>
                <a:gd name="T60" fmla="*/ 302246 w 1132"/>
                <a:gd name="T61" fmla="*/ 1474060 h 1214"/>
                <a:gd name="T62" fmla="*/ 188413 w 1132"/>
                <a:gd name="T63" fmla="*/ 2350635 h 1214"/>
                <a:gd name="T64" fmla="*/ 39253 w 1132"/>
                <a:gd name="T65" fmla="*/ 2936328 h 1214"/>
                <a:gd name="T66" fmla="*/ 730101 w 1132"/>
                <a:gd name="T67" fmla="*/ 3278310 h 1214"/>
                <a:gd name="T68" fmla="*/ 671222 w 1132"/>
                <a:gd name="T69" fmla="*/ 2720133 h 1214"/>
                <a:gd name="T70" fmla="*/ 4364907 w 1132"/>
                <a:gd name="T71" fmla="*/ 2165886 h 1214"/>
                <a:gd name="T72" fmla="*/ 1927311 w 1132"/>
                <a:gd name="T73" fmla="*/ 318397 h 1214"/>
                <a:gd name="T74" fmla="*/ 2123575 w 1132"/>
                <a:gd name="T75" fmla="*/ 503146 h 1214"/>
                <a:gd name="T76" fmla="*/ 2759469 w 1132"/>
                <a:gd name="T77" fmla="*/ 1139940 h 1214"/>
                <a:gd name="T78" fmla="*/ 2567131 w 1132"/>
                <a:gd name="T79" fmla="*/ 3667462 h 1214"/>
                <a:gd name="T80" fmla="*/ 2492551 w 1132"/>
                <a:gd name="T81" fmla="*/ 3730356 h 1214"/>
                <a:gd name="T82" fmla="*/ 2559280 w 1132"/>
                <a:gd name="T83" fmla="*/ 3584915 h 1214"/>
                <a:gd name="T84" fmla="*/ 2629935 w 1132"/>
                <a:gd name="T85" fmla="*/ 3647808 h 1214"/>
                <a:gd name="T86" fmla="*/ 2614234 w 1132"/>
                <a:gd name="T87" fmla="*/ 3746079 h 1214"/>
                <a:gd name="T88" fmla="*/ 2614234 w 1132"/>
                <a:gd name="T89" fmla="*/ 3828626 h 1214"/>
                <a:gd name="T90" fmla="*/ 2626010 w 1132"/>
                <a:gd name="T91" fmla="*/ 3702840 h 1214"/>
                <a:gd name="T92" fmla="*/ 2445447 w 1132"/>
                <a:gd name="T93" fmla="*/ 3848280 h 1214"/>
                <a:gd name="T94" fmla="*/ 2783021 w 1132"/>
                <a:gd name="T95" fmla="*/ 3089631 h 1214"/>
                <a:gd name="T96" fmla="*/ 3034239 w 1132"/>
                <a:gd name="T97" fmla="*/ 2790888 h 1214"/>
                <a:gd name="T98" fmla="*/ 3046015 w 1132"/>
                <a:gd name="T99" fmla="*/ 3026737 h 1214"/>
                <a:gd name="T100" fmla="*/ 2849751 w 1132"/>
                <a:gd name="T101" fmla="*/ 3022807 h 1214"/>
                <a:gd name="T102" fmla="*/ 2845825 w 1132"/>
                <a:gd name="T103" fmla="*/ 3101423 h 1214"/>
                <a:gd name="T104" fmla="*/ 2567131 w 1132"/>
                <a:gd name="T105" fmla="*/ 4276741 h 1214"/>
                <a:gd name="T106" fmla="*/ 2818349 w 1132"/>
                <a:gd name="T107" fmla="*/ 4257087 h 1214"/>
                <a:gd name="T108" fmla="*/ 3026388 w 1132"/>
                <a:gd name="T109" fmla="*/ 4233502 h 1214"/>
                <a:gd name="T110" fmla="*/ 2578907 w 1132"/>
                <a:gd name="T111" fmla="*/ 4319980 h 1214"/>
                <a:gd name="T112" fmla="*/ 2135350 w 1132"/>
                <a:gd name="T113" fmla="*/ 4186332 h 1214"/>
                <a:gd name="T114" fmla="*/ 2151052 w 1132"/>
                <a:gd name="T115" fmla="*/ 4091992 h 1214"/>
                <a:gd name="T116" fmla="*/ 2602458 w 1132"/>
                <a:gd name="T117" fmla="*/ 4021237 h 1214"/>
                <a:gd name="T118" fmla="*/ 2602458 w 1132"/>
                <a:gd name="T119" fmla="*/ 4186332 h 1214"/>
                <a:gd name="T120" fmla="*/ 2500401 w 1132"/>
                <a:gd name="T121" fmla="*/ 4257087 h 1214"/>
                <a:gd name="T122" fmla="*/ 2441522 w 1132"/>
                <a:gd name="T123" fmla="*/ 3946551 h 1214"/>
                <a:gd name="T124" fmla="*/ 1707495 w 1132"/>
                <a:gd name="T125" fmla="*/ 3447336 h 1214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1132" h="1214">
                  <a:moveTo>
                    <a:pt x="969" y="1149"/>
                  </a:moveTo>
                  <a:cubicBezTo>
                    <a:pt x="969" y="1149"/>
                    <a:pt x="969" y="1149"/>
                    <a:pt x="969" y="1149"/>
                  </a:cubicBezTo>
                  <a:cubicBezTo>
                    <a:pt x="969" y="1149"/>
                    <a:pt x="969" y="1149"/>
                    <a:pt x="969" y="1149"/>
                  </a:cubicBezTo>
                  <a:close/>
                  <a:moveTo>
                    <a:pt x="969" y="1150"/>
                  </a:moveTo>
                  <a:cubicBezTo>
                    <a:pt x="969" y="1150"/>
                    <a:pt x="968" y="1150"/>
                    <a:pt x="968" y="1150"/>
                  </a:cubicBezTo>
                  <a:cubicBezTo>
                    <a:pt x="967" y="1151"/>
                    <a:pt x="970" y="1152"/>
                    <a:pt x="970" y="1152"/>
                  </a:cubicBezTo>
                  <a:cubicBezTo>
                    <a:pt x="972" y="1152"/>
                    <a:pt x="970" y="1150"/>
                    <a:pt x="969" y="1150"/>
                  </a:cubicBezTo>
                  <a:close/>
                  <a:moveTo>
                    <a:pt x="974" y="1160"/>
                  </a:moveTo>
                  <a:cubicBezTo>
                    <a:pt x="973" y="1159"/>
                    <a:pt x="976" y="1160"/>
                    <a:pt x="975" y="1160"/>
                  </a:cubicBezTo>
                  <a:cubicBezTo>
                    <a:pt x="975" y="1159"/>
                    <a:pt x="975" y="1159"/>
                    <a:pt x="975" y="1159"/>
                  </a:cubicBezTo>
                  <a:cubicBezTo>
                    <a:pt x="975" y="1158"/>
                    <a:pt x="974" y="1157"/>
                    <a:pt x="974" y="1158"/>
                  </a:cubicBezTo>
                  <a:cubicBezTo>
                    <a:pt x="973" y="1158"/>
                    <a:pt x="973" y="1159"/>
                    <a:pt x="974" y="1159"/>
                  </a:cubicBezTo>
                  <a:cubicBezTo>
                    <a:pt x="974" y="1159"/>
                    <a:pt x="974" y="1159"/>
                    <a:pt x="974" y="1160"/>
                  </a:cubicBezTo>
                  <a:close/>
                  <a:moveTo>
                    <a:pt x="969" y="1146"/>
                  </a:moveTo>
                  <a:cubicBezTo>
                    <a:pt x="969" y="1147"/>
                    <a:pt x="969" y="1147"/>
                    <a:pt x="970" y="1146"/>
                  </a:cubicBezTo>
                  <a:cubicBezTo>
                    <a:pt x="970" y="1146"/>
                    <a:pt x="969" y="1146"/>
                    <a:pt x="969" y="1146"/>
                  </a:cubicBezTo>
                  <a:close/>
                  <a:moveTo>
                    <a:pt x="971" y="1145"/>
                  </a:moveTo>
                  <a:cubicBezTo>
                    <a:pt x="971" y="1145"/>
                    <a:pt x="971" y="1145"/>
                    <a:pt x="970" y="1145"/>
                  </a:cubicBezTo>
                  <a:cubicBezTo>
                    <a:pt x="970" y="1145"/>
                    <a:pt x="970" y="1145"/>
                    <a:pt x="970" y="1145"/>
                  </a:cubicBezTo>
                  <a:cubicBezTo>
                    <a:pt x="971" y="1145"/>
                    <a:pt x="971" y="1145"/>
                    <a:pt x="971" y="1145"/>
                  </a:cubicBezTo>
                  <a:close/>
                  <a:moveTo>
                    <a:pt x="969" y="1144"/>
                  </a:moveTo>
                  <a:cubicBezTo>
                    <a:pt x="968" y="1143"/>
                    <a:pt x="968" y="1143"/>
                    <a:pt x="968" y="1143"/>
                  </a:cubicBezTo>
                  <a:cubicBezTo>
                    <a:pt x="968" y="1143"/>
                    <a:pt x="968" y="1143"/>
                    <a:pt x="968" y="1144"/>
                  </a:cubicBezTo>
                  <a:cubicBezTo>
                    <a:pt x="968" y="1145"/>
                    <a:pt x="969" y="1144"/>
                    <a:pt x="969" y="1144"/>
                  </a:cubicBezTo>
                  <a:cubicBezTo>
                    <a:pt x="969" y="1145"/>
                    <a:pt x="970" y="1145"/>
                    <a:pt x="970" y="1145"/>
                  </a:cubicBezTo>
                  <a:cubicBezTo>
                    <a:pt x="970" y="1144"/>
                    <a:pt x="969" y="1144"/>
                    <a:pt x="969" y="1144"/>
                  </a:cubicBezTo>
                  <a:close/>
                  <a:moveTo>
                    <a:pt x="968" y="1135"/>
                  </a:moveTo>
                  <a:cubicBezTo>
                    <a:pt x="968" y="1136"/>
                    <a:pt x="968" y="1136"/>
                    <a:pt x="968" y="1137"/>
                  </a:cubicBezTo>
                  <a:cubicBezTo>
                    <a:pt x="968" y="1137"/>
                    <a:pt x="968" y="1137"/>
                    <a:pt x="968" y="1137"/>
                  </a:cubicBezTo>
                  <a:cubicBezTo>
                    <a:pt x="968" y="1138"/>
                    <a:pt x="968" y="1138"/>
                    <a:pt x="968" y="1138"/>
                  </a:cubicBezTo>
                  <a:cubicBezTo>
                    <a:pt x="968" y="1138"/>
                    <a:pt x="968" y="1138"/>
                    <a:pt x="968" y="1138"/>
                  </a:cubicBezTo>
                  <a:cubicBezTo>
                    <a:pt x="968" y="1138"/>
                    <a:pt x="968" y="1138"/>
                    <a:pt x="968" y="1139"/>
                  </a:cubicBezTo>
                  <a:cubicBezTo>
                    <a:pt x="968" y="1139"/>
                    <a:pt x="969" y="1139"/>
                    <a:pt x="969" y="1139"/>
                  </a:cubicBezTo>
                  <a:cubicBezTo>
                    <a:pt x="969" y="1139"/>
                    <a:pt x="968" y="1134"/>
                    <a:pt x="968" y="1135"/>
                  </a:cubicBezTo>
                  <a:close/>
                  <a:moveTo>
                    <a:pt x="968" y="1142"/>
                  </a:moveTo>
                  <a:cubicBezTo>
                    <a:pt x="968" y="1142"/>
                    <a:pt x="968" y="1143"/>
                    <a:pt x="968" y="1142"/>
                  </a:cubicBezTo>
                  <a:cubicBezTo>
                    <a:pt x="968" y="1142"/>
                    <a:pt x="969" y="1142"/>
                    <a:pt x="968" y="1142"/>
                  </a:cubicBezTo>
                  <a:close/>
                  <a:moveTo>
                    <a:pt x="967" y="1131"/>
                  </a:moveTo>
                  <a:cubicBezTo>
                    <a:pt x="967" y="1131"/>
                    <a:pt x="967" y="1131"/>
                    <a:pt x="967" y="1132"/>
                  </a:cubicBezTo>
                  <a:cubicBezTo>
                    <a:pt x="967" y="1132"/>
                    <a:pt x="968" y="1134"/>
                    <a:pt x="968" y="1135"/>
                  </a:cubicBezTo>
                  <a:cubicBezTo>
                    <a:pt x="968" y="1134"/>
                    <a:pt x="967" y="1132"/>
                    <a:pt x="967" y="1131"/>
                  </a:cubicBezTo>
                  <a:close/>
                  <a:moveTo>
                    <a:pt x="975" y="1163"/>
                  </a:moveTo>
                  <a:cubicBezTo>
                    <a:pt x="975" y="1164"/>
                    <a:pt x="975" y="1164"/>
                    <a:pt x="975" y="1164"/>
                  </a:cubicBezTo>
                  <a:cubicBezTo>
                    <a:pt x="976" y="1167"/>
                    <a:pt x="977" y="1164"/>
                    <a:pt x="977" y="1164"/>
                  </a:cubicBezTo>
                  <a:cubicBezTo>
                    <a:pt x="976" y="1164"/>
                    <a:pt x="976" y="1162"/>
                    <a:pt x="975" y="1163"/>
                  </a:cubicBezTo>
                  <a:close/>
                  <a:moveTo>
                    <a:pt x="957" y="1129"/>
                  </a:moveTo>
                  <a:cubicBezTo>
                    <a:pt x="957" y="1129"/>
                    <a:pt x="957" y="1130"/>
                    <a:pt x="957" y="1130"/>
                  </a:cubicBezTo>
                  <a:cubicBezTo>
                    <a:pt x="957" y="1130"/>
                    <a:pt x="957" y="1131"/>
                    <a:pt x="957" y="1131"/>
                  </a:cubicBezTo>
                  <a:cubicBezTo>
                    <a:pt x="957" y="1132"/>
                    <a:pt x="957" y="1133"/>
                    <a:pt x="958" y="1133"/>
                  </a:cubicBezTo>
                  <a:cubicBezTo>
                    <a:pt x="958" y="1134"/>
                    <a:pt x="958" y="1134"/>
                    <a:pt x="958" y="1134"/>
                  </a:cubicBezTo>
                  <a:cubicBezTo>
                    <a:pt x="957" y="1136"/>
                    <a:pt x="959" y="1137"/>
                    <a:pt x="961" y="1136"/>
                  </a:cubicBezTo>
                  <a:cubicBezTo>
                    <a:pt x="964" y="1134"/>
                    <a:pt x="960" y="1133"/>
                    <a:pt x="960" y="1132"/>
                  </a:cubicBezTo>
                  <a:cubicBezTo>
                    <a:pt x="960" y="1135"/>
                    <a:pt x="958" y="1131"/>
                    <a:pt x="957" y="1129"/>
                  </a:cubicBezTo>
                  <a:close/>
                  <a:moveTo>
                    <a:pt x="979" y="1169"/>
                  </a:moveTo>
                  <a:cubicBezTo>
                    <a:pt x="980" y="1170"/>
                    <a:pt x="978" y="1169"/>
                    <a:pt x="979" y="1169"/>
                  </a:cubicBezTo>
                  <a:cubicBezTo>
                    <a:pt x="980" y="1169"/>
                    <a:pt x="979" y="1169"/>
                    <a:pt x="979" y="1169"/>
                  </a:cubicBezTo>
                  <a:close/>
                  <a:moveTo>
                    <a:pt x="958" y="1120"/>
                  </a:moveTo>
                  <a:cubicBezTo>
                    <a:pt x="958" y="1120"/>
                    <a:pt x="957" y="1120"/>
                    <a:pt x="957" y="1120"/>
                  </a:cubicBezTo>
                  <a:cubicBezTo>
                    <a:pt x="957" y="1120"/>
                    <a:pt x="957" y="1120"/>
                    <a:pt x="958" y="1120"/>
                  </a:cubicBezTo>
                  <a:close/>
                  <a:moveTo>
                    <a:pt x="965" y="1122"/>
                  </a:moveTo>
                  <a:cubicBezTo>
                    <a:pt x="965" y="1121"/>
                    <a:pt x="964" y="1124"/>
                    <a:pt x="965" y="1122"/>
                  </a:cubicBezTo>
                  <a:cubicBezTo>
                    <a:pt x="965" y="1122"/>
                    <a:pt x="965" y="1123"/>
                    <a:pt x="965" y="1122"/>
                  </a:cubicBezTo>
                  <a:close/>
                  <a:moveTo>
                    <a:pt x="969" y="1142"/>
                  </a:moveTo>
                  <a:cubicBezTo>
                    <a:pt x="969" y="1142"/>
                    <a:pt x="969" y="1143"/>
                    <a:pt x="969" y="1142"/>
                  </a:cubicBezTo>
                  <a:cubicBezTo>
                    <a:pt x="969" y="1142"/>
                    <a:pt x="969" y="1143"/>
                    <a:pt x="969" y="1142"/>
                  </a:cubicBezTo>
                  <a:close/>
                  <a:moveTo>
                    <a:pt x="961" y="1137"/>
                  </a:moveTo>
                  <a:cubicBezTo>
                    <a:pt x="962" y="1137"/>
                    <a:pt x="962" y="1137"/>
                    <a:pt x="962" y="1137"/>
                  </a:cubicBezTo>
                  <a:cubicBezTo>
                    <a:pt x="962" y="1135"/>
                    <a:pt x="959" y="1137"/>
                    <a:pt x="961" y="1137"/>
                  </a:cubicBezTo>
                  <a:close/>
                  <a:moveTo>
                    <a:pt x="964" y="1140"/>
                  </a:moveTo>
                  <a:cubicBezTo>
                    <a:pt x="964" y="1140"/>
                    <a:pt x="963" y="1140"/>
                    <a:pt x="963" y="1140"/>
                  </a:cubicBezTo>
                  <a:cubicBezTo>
                    <a:pt x="963" y="1139"/>
                    <a:pt x="961" y="1138"/>
                    <a:pt x="961" y="1138"/>
                  </a:cubicBezTo>
                  <a:cubicBezTo>
                    <a:pt x="961" y="1138"/>
                    <a:pt x="963" y="1142"/>
                    <a:pt x="963" y="1142"/>
                  </a:cubicBezTo>
                  <a:cubicBezTo>
                    <a:pt x="963" y="1143"/>
                    <a:pt x="965" y="1142"/>
                    <a:pt x="965" y="1142"/>
                  </a:cubicBezTo>
                  <a:cubicBezTo>
                    <a:pt x="966" y="1142"/>
                    <a:pt x="964" y="1140"/>
                    <a:pt x="964" y="1140"/>
                  </a:cubicBezTo>
                  <a:close/>
                  <a:moveTo>
                    <a:pt x="963" y="1124"/>
                  </a:moveTo>
                  <a:cubicBezTo>
                    <a:pt x="965" y="1123"/>
                    <a:pt x="963" y="1123"/>
                    <a:pt x="963" y="1123"/>
                  </a:cubicBezTo>
                  <a:cubicBezTo>
                    <a:pt x="963" y="1124"/>
                    <a:pt x="963" y="1124"/>
                    <a:pt x="963" y="1124"/>
                  </a:cubicBezTo>
                  <a:close/>
                  <a:moveTo>
                    <a:pt x="963" y="1126"/>
                  </a:moveTo>
                  <a:cubicBezTo>
                    <a:pt x="963" y="1127"/>
                    <a:pt x="963" y="1127"/>
                    <a:pt x="963" y="1127"/>
                  </a:cubicBezTo>
                  <a:cubicBezTo>
                    <a:pt x="963" y="1128"/>
                    <a:pt x="965" y="1125"/>
                    <a:pt x="963" y="1126"/>
                  </a:cubicBezTo>
                  <a:close/>
                  <a:moveTo>
                    <a:pt x="961" y="1136"/>
                  </a:moveTo>
                  <a:cubicBezTo>
                    <a:pt x="961" y="1135"/>
                    <a:pt x="961" y="1136"/>
                    <a:pt x="961" y="1136"/>
                  </a:cubicBezTo>
                  <a:cubicBezTo>
                    <a:pt x="961" y="1136"/>
                    <a:pt x="961" y="1136"/>
                    <a:pt x="961" y="1136"/>
                  </a:cubicBezTo>
                  <a:close/>
                  <a:moveTo>
                    <a:pt x="965" y="1135"/>
                  </a:moveTo>
                  <a:cubicBezTo>
                    <a:pt x="966" y="1136"/>
                    <a:pt x="967" y="1134"/>
                    <a:pt x="966" y="1134"/>
                  </a:cubicBezTo>
                  <a:cubicBezTo>
                    <a:pt x="965" y="1134"/>
                    <a:pt x="965" y="1134"/>
                    <a:pt x="965" y="1135"/>
                  </a:cubicBezTo>
                  <a:close/>
                  <a:moveTo>
                    <a:pt x="966" y="1141"/>
                  </a:moveTo>
                  <a:cubicBezTo>
                    <a:pt x="966" y="1141"/>
                    <a:pt x="969" y="1142"/>
                    <a:pt x="969" y="1141"/>
                  </a:cubicBezTo>
                  <a:cubicBezTo>
                    <a:pt x="969" y="1139"/>
                    <a:pt x="966" y="1141"/>
                    <a:pt x="966" y="1141"/>
                  </a:cubicBezTo>
                  <a:close/>
                  <a:moveTo>
                    <a:pt x="958" y="1119"/>
                  </a:moveTo>
                  <a:cubicBezTo>
                    <a:pt x="958" y="1119"/>
                    <a:pt x="958" y="1119"/>
                    <a:pt x="958" y="1119"/>
                  </a:cubicBezTo>
                  <a:cubicBezTo>
                    <a:pt x="957" y="1119"/>
                    <a:pt x="957" y="1119"/>
                    <a:pt x="957" y="1119"/>
                  </a:cubicBezTo>
                  <a:cubicBezTo>
                    <a:pt x="957" y="1120"/>
                    <a:pt x="957" y="1120"/>
                    <a:pt x="958" y="1119"/>
                  </a:cubicBezTo>
                  <a:close/>
                  <a:moveTo>
                    <a:pt x="962" y="1122"/>
                  </a:moveTo>
                  <a:cubicBezTo>
                    <a:pt x="962" y="1122"/>
                    <a:pt x="962" y="1121"/>
                    <a:pt x="962" y="1121"/>
                  </a:cubicBezTo>
                  <a:cubicBezTo>
                    <a:pt x="962" y="1121"/>
                    <a:pt x="962" y="1122"/>
                    <a:pt x="962" y="1122"/>
                  </a:cubicBezTo>
                  <a:close/>
                  <a:moveTo>
                    <a:pt x="957" y="1119"/>
                  </a:moveTo>
                  <a:cubicBezTo>
                    <a:pt x="957" y="1119"/>
                    <a:pt x="957" y="1119"/>
                    <a:pt x="957" y="1119"/>
                  </a:cubicBezTo>
                  <a:cubicBezTo>
                    <a:pt x="957" y="1119"/>
                    <a:pt x="957" y="1118"/>
                    <a:pt x="957" y="1118"/>
                  </a:cubicBezTo>
                  <a:cubicBezTo>
                    <a:pt x="957" y="1118"/>
                    <a:pt x="957" y="1119"/>
                    <a:pt x="957" y="1119"/>
                  </a:cubicBezTo>
                  <a:close/>
                  <a:moveTo>
                    <a:pt x="900" y="1088"/>
                  </a:moveTo>
                  <a:cubicBezTo>
                    <a:pt x="900" y="1088"/>
                    <a:pt x="900" y="1088"/>
                    <a:pt x="900" y="1088"/>
                  </a:cubicBezTo>
                  <a:cubicBezTo>
                    <a:pt x="900" y="1088"/>
                    <a:pt x="900" y="1088"/>
                    <a:pt x="899" y="1088"/>
                  </a:cubicBezTo>
                  <a:cubicBezTo>
                    <a:pt x="899" y="1088"/>
                    <a:pt x="900" y="1088"/>
                    <a:pt x="900" y="1089"/>
                  </a:cubicBezTo>
                  <a:cubicBezTo>
                    <a:pt x="900" y="1089"/>
                    <a:pt x="900" y="1088"/>
                    <a:pt x="900" y="1088"/>
                  </a:cubicBezTo>
                  <a:close/>
                  <a:moveTo>
                    <a:pt x="916" y="1109"/>
                  </a:moveTo>
                  <a:cubicBezTo>
                    <a:pt x="915" y="1109"/>
                    <a:pt x="912" y="1108"/>
                    <a:pt x="912" y="1107"/>
                  </a:cubicBezTo>
                  <a:cubicBezTo>
                    <a:pt x="912" y="1106"/>
                    <a:pt x="916" y="1109"/>
                    <a:pt x="916" y="1109"/>
                  </a:cubicBezTo>
                  <a:close/>
                  <a:moveTo>
                    <a:pt x="916" y="1109"/>
                  </a:moveTo>
                  <a:cubicBezTo>
                    <a:pt x="916" y="1109"/>
                    <a:pt x="915" y="1108"/>
                    <a:pt x="915" y="1108"/>
                  </a:cubicBezTo>
                  <a:cubicBezTo>
                    <a:pt x="915" y="1109"/>
                    <a:pt x="916" y="1109"/>
                    <a:pt x="916" y="1109"/>
                  </a:cubicBezTo>
                  <a:close/>
                  <a:moveTo>
                    <a:pt x="910" y="1087"/>
                  </a:moveTo>
                  <a:cubicBezTo>
                    <a:pt x="909" y="1084"/>
                    <a:pt x="908" y="1087"/>
                    <a:pt x="910" y="1087"/>
                  </a:cubicBezTo>
                  <a:cubicBezTo>
                    <a:pt x="910" y="1086"/>
                    <a:pt x="910" y="1087"/>
                    <a:pt x="910" y="1087"/>
                  </a:cubicBezTo>
                  <a:close/>
                  <a:moveTo>
                    <a:pt x="909" y="1085"/>
                  </a:moveTo>
                  <a:cubicBezTo>
                    <a:pt x="909" y="1086"/>
                    <a:pt x="912" y="1087"/>
                    <a:pt x="911" y="1086"/>
                  </a:cubicBezTo>
                  <a:cubicBezTo>
                    <a:pt x="911" y="1086"/>
                    <a:pt x="910" y="1086"/>
                    <a:pt x="910" y="1086"/>
                  </a:cubicBezTo>
                  <a:cubicBezTo>
                    <a:pt x="911" y="1085"/>
                    <a:pt x="911" y="1085"/>
                    <a:pt x="911" y="1085"/>
                  </a:cubicBezTo>
                  <a:cubicBezTo>
                    <a:pt x="910" y="1085"/>
                    <a:pt x="901" y="1078"/>
                    <a:pt x="900" y="1079"/>
                  </a:cubicBezTo>
                  <a:cubicBezTo>
                    <a:pt x="900" y="1079"/>
                    <a:pt x="902" y="1080"/>
                    <a:pt x="901" y="1080"/>
                  </a:cubicBezTo>
                  <a:cubicBezTo>
                    <a:pt x="901" y="1080"/>
                    <a:pt x="901" y="1080"/>
                    <a:pt x="901" y="1080"/>
                  </a:cubicBezTo>
                  <a:cubicBezTo>
                    <a:pt x="901" y="1080"/>
                    <a:pt x="901" y="1080"/>
                    <a:pt x="901" y="1080"/>
                  </a:cubicBezTo>
                  <a:cubicBezTo>
                    <a:pt x="904" y="1081"/>
                    <a:pt x="902" y="1080"/>
                    <a:pt x="902" y="1081"/>
                  </a:cubicBezTo>
                  <a:cubicBezTo>
                    <a:pt x="902" y="1081"/>
                    <a:pt x="909" y="1085"/>
                    <a:pt x="909" y="1085"/>
                  </a:cubicBezTo>
                  <a:close/>
                  <a:moveTo>
                    <a:pt x="911" y="1106"/>
                  </a:moveTo>
                  <a:cubicBezTo>
                    <a:pt x="911" y="1105"/>
                    <a:pt x="911" y="1105"/>
                    <a:pt x="910" y="1105"/>
                  </a:cubicBezTo>
                  <a:cubicBezTo>
                    <a:pt x="911" y="1106"/>
                    <a:pt x="911" y="1106"/>
                    <a:pt x="911" y="1106"/>
                  </a:cubicBezTo>
                  <a:close/>
                  <a:moveTo>
                    <a:pt x="911" y="1091"/>
                  </a:moveTo>
                  <a:cubicBezTo>
                    <a:pt x="911" y="1091"/>
                    <a:pt x="911" y="1090"/>
                    <a:pt x="911" y="1091"/>
                  </a:cubicBezTo>
                  <a:cubicBezTo>
                    <a:pt x="911" y="1091"/>
                    <a:pt x="911" y="1091"/>
                    <a:pt x="911" y="1091"/>
                  </a:cubicBezTo>
                  <a:close/>
                  <a:moveTo>
                    <a:pt x="918" y="1095"/>
                  </a:moveTo>
                  <a:cubicBezTo>
                    <a:pt x="918" y="1093"/>
                    <a:pt x="911" y="1091"/>
                    <a:pt x="910" y="1092"/>
                  </a:cubicBezTo>
                  <a:cubicBezTo>
                    <a:pt x="908" y="1093"/>
                    <a:pt x="911" y="1095"/>
                    <a:pt x="912" y="1095"/>
                  </a:cubicBezTo>
                  <a:cubicBezTo>
                    <a:pt x="913" y="1096"/>
                    <a:pt x="914" y="1096"/>
                    <a:pt x="915" y="1096"/>
                  </a:cubicBezTo>
                  <a:cubicBezTo>
                    <a:pt x="916" y="1096"/>
                    <a:pt x="916" y="1096"/>
                    <a:pt x="917" y="1096"/>
                  </a:cubicBezTo>
                  <a:cubicBezTo>
                    <a:pt x="917" y="1096"/>
                    <a:pt x="918" y="1095"/>
                    <a:pt x="918" y="1095"/>
                  </a:cubicBezTo>
                  <a:close/>
                  <a:moveTo>
                    <a:pt x="959" y="1109"/>
                  </a:moveTo>
                  <a:cubicBezTo>
                    <a:pt x="959" y="1109"/>
                    <a:pt x="960" y="1109"/>
                    <a:pt x="960" y="1109"/>
                  </a:cubicBezTo>
                  <a:cubicBezTo>
                    <a:pt x="960" y="1108"/>
                    <a:pt x="959" y="1108"/>
                    <a:pt x="959" y="1108"/>
                  </a:cubicBezTo>
                  <a:cubicBezTo>
                    <a:pt x="959" y="1108"/>
                    <a:pt x="959" y="1109"/>
                    <a:pt x="959" y="1109"/>
                  </a:cubicBezTo>
                  <a:close/>
                  <a:moveTo>
                    <a:pt x="907" y="1090"/>
                  </a:moveTo>
                  <a:cubicBezTo>
                    <a:pt x="907" y="1090"/>
                    <a:pt x="907" y="1090"/>
                    <a:pt x="906" y="1090"/>
                  </a:cubicBezTo>
                  <a:cubicBezTo>
                    <a:pt x="907" y="1090"/>
                    <a:pt x="907" y="1090"/>
                    <a:pt x="907" y="1090"/>
                  </a:cubicBezTo>
                  <a:cubicBezTo>
                    <a:pt x="905" y="1088"/>
                    <a:pt x="907" y="1092"/>
                    <a:pt x="907" y="1090"/>
                  </a:cubicBezTo>
                  <a:close/>
                  <a:moveTo>
                    <a:pt x="898" y="1086"/>
                  </a:moveTo>
                  <a:cubicBezTo>
                    <a:pt x="899" y="1086"/>
                    <a:pt x="895" y="1084"/>
                    <a:pt x="895" y="1083"/>
                  </a:cubicBezTo>
                  <a:cubicBezTo>
                    <a:pt x="892" y="1082"/>
                    <a:pt x="893" y="1084"/>
                    <a:pt x="894" y="1085"/>
                  </a:cubicBezTo>
                  <a:cubicBezTo>
                    <a:pt x="894" y="1085"/>
                    <a:pt x="894" y="1085"/>
                    <a:pt x="894" y="1085"/>
                  </a:cubicBezTo>
                  <a:cubicBezTo>
                    <a:pt x="896" y="1084"/>
                    <a:pt x="895" y="1085"/>
                    <a:pt x="896" y="1086"/>
                  </a:cubicBezTo>
                  <a:cubicBezTo>
                    <a:pt x="896" y="1086"/>
                    <a:pt x="898" y="1087"/>
                    <a:pt x="898" y="1086"/>
                  </a:cubicBezTo>
                  <a:close/>
                  <a:moveTo>
                    <a:pt x="892" y="1078"/>
                  </a:moveTo>
                  <a:cubicBezTo>
                    <a:pt x="893" y="1078"/>
                    <a:pt x="895" y="1078"/>
                    <a:pt x="896" y="1079"/>
                  </a:cubicBezTo>
                  <a:cubicBezTo>
                    <a:pt x="896" y="1079"/>
                    <a:pt x="895" y="1079"/>
                    <a:pt x="896" y="1078"/>
                  </a:cubicBezTo>
                  <a:cubicBezTo>
                    <a:pt x="896" y="1078"/>
                    <a:pt x="893" y="1077"/>
                    <a:pt x="893" y="1077"/>
                  </a:cubicBezTo>
                  <a:cubicBezTo>
                    <a:pt x="892" y="1076"/>
                    <a:pt x="892" y="1075"/>
                    <a:pt x="891" y="1075"/>
                  </a:cubicBezTo>
                  <a:cubicBezTo>
                    <a:pt x="890" y="1074"/>
                    <a:pt x="887" y="1073"/>
                    <a:pt x="889" y="1075"/>
                  </a:cubicBezTo>
                  <a:cubicBezTo>
                    <a:pt x="890" y="1076"/>
                    <a:pt x="892" y="1078"/>
                    <a:pt x="892" y="1078"/>
                  </a:cubicBezTo>
                  <a:close/>
                  <a:moveTo>
                    <a:pt x="893" y="1084"/>
                  </a:moveTo>
                  <a:cubicBezTo>
                    <a:pt x="893" y="1084"/>
                    <a:pt x="893" y="1082"/>
                    <a:pt x="892" y="1082"/>
                  </a:cubicBezTo>
                  <a:cubicBezTo>
                    <a:pt x="891" y="1082"/>
                    <a:pt x="892" y="1084"/>
                    <a:pt x="893" y="1084"/>
                  </a:cubicBezTo>
                  <a:close/>
                  <a:moveTo>
                    <a:pt x="890" y="1083"/>
                  </a:moveTo>
                  <a:cubicBezTo>
                    <a:pt x="890" y="1084"/>
                    <a:pt x="891" y="1083"/>
                    <a:pt x="890" y="1083"/>
                  </a:cubicBezTo>
                  <a:cubicBezTo>
                    <a:pt x="890" y="1083"/>
                    <a:pt x="890" y="1083"/>
                    <a:pt x="890" y="1083"/>
                  </a:cubicBezTo>
                  <a:close/>
                  <a:moveTo>
                    <a:pt x="893" y="1085"/>
                  </a:moveTo>
                  <a:cubicBezTo>
                    <a:pt x="893" y="1083"/>
                    <a:pt x="892" y="1086"/>
                    <a:pt x="893" y="1085"/>
                  </a:cubicBezTo>
                  <a:cubicBezTo>
                    <a:pt x="893" y="1084"/>
                    <a:pt x="892" y="1085"/>
                    <a:pt x="893" y="1085"/>
                  </a:cubicBezTo>
                  <a:close/>
                  <a:moveTo>
                    <a:pt x="890" y="1081"/>
                  </a:moveTo>
                  <a:cubicBezTo>
                    <a:pt x="891" y="1080"/>
                    <a:pt x="888" y="1080"/>
                    <a:pt x="889" y="1081"/>
                  </a:cubicBezTo>
                  <a:cubicBezTo>
                    <a:pt x="889" y="1081"/>
                    <a:pt x="889" y="1081"/>
                    <a:pt x="889" y="1081"/>
                  </a:cubicBezTo>
                  <a:cubicBezTo>
                    <a:pt x="890" y="1081"/>
                    <a:pt x="889" y="1083"/>
                    <a:pt x="890" y="1081"/>
                  </a:cubicBezTo>
                  <a:close/>
                  <a:moveTo>
                    <a:pt x="894" y="1087"/>
                  </a:moveTo>
                  <a:cubicBezTo>
                    <a:pt x="896" y="1086"/>
                    <a:pt x="893" y="1085"/>
                    <a:pt x="893" y="1086"/>
                  </a:cubicBezTo>
                  <a:cubicBezTo>
                    <a:pt x="894" y="1087"/>
                    <a:pt x="894" y="1088"/>
                    <a:pt x="894" y="1088"/>
                  </a:cubicBezTo>
                  <a:cubicBezTo>
                    <a:pt x="894" y="1088"/>
                    <a:pt x="894" y="1086"/>
                    <a:pt x="894" y="1087"/>
                  </a:cubicBezTo>
                  <a:close/>
                  <a:moveTo>
                    <a:pt x="886" y="1075"/>
                  </a:moveTo>
                  <a:cubicBezTo>
                    <a:pt x="885" y="1074"/>
                    <a:pt x="885" y="1076"/>
                    <a:pt x="886" y="1076"/>
                  </a:cubicBezTo>
                  <a:cubicBezTo>
                    <a:pt x="886" y="1076"/>
                    <a:pt x="886" y="1076"/>
                    <a:pt x="886" y="1076"/>
                  </a:cubicBezTo>
                  <a:cubicBezTo>
                    <a:pt x="885" y="1075"/>
                    <a:pt x="886" y="1075"/>
                    <a:pt x="886" y="1075"/>
                  </a:cubicBezTo>
                  <a:close/>
                  <a:moveTo>
                    <a:pt x="889" y="1081"/>
                  </a:moveTo>
                  <a:cubicBezTo>
                    <a:pt x="888" y="1082"/>
                    <a:pt x="889" y="1082"/>
                    <a:pt x="889" y="1082"/>
                  </a:cubicBezTo>
                  <a:cubicBezTo>
                    <a:pt x="889" y="1082"/>
                    <a:pt x="889" y="1082"/>
                    <a:pt x="889" y="1081"/>
                  </a:cubicBezTo>
                  <a:close/>
                  <a:moveTo>
                    <a:pt x="889" y="1085"/>
                  </a:moveTo>
                  <a:cubicBezTo>
                    <a:pt x="889" y="1085"/>
                    <a:pt x="889" y="1085"/>
                    <a:pt x="889" y="1085"/>
                  </a:cubicBezTo>
                  <a:cubicBezTo>
                    <a:pt x="889" y="1085"/>
                    <a:pt x="889" y="1085"/>
                    <a:pt x="889" y="1085"/>
                  </a:cubicBezTo>
                  <a:close/>
                  <a:moveTo>
                    <a:pt x="889" y="1083"/>
                  </a:moveTo>
                  <a:cubicBezTo>
                    <a:pt x="889" y="1083"/>
                    <a:pt x="889" y="1084"/>
                    <a:pt x="889" y="1084"/>
                  </a:cubicBezTo>
                  <a:cubicBezTo>
                    <a:pt x="890" y="1084"/>
                    <a:pt x="889" y="1083"/>
                    <a:pt x="889" y="1083"/>
                  </a:cubicBezTo>
                  <a:close/>
                  <a:moveTo>
                    <a:pt x="899" y="1086"/>
                  </a:moveTo>
                  <a:cubicBezTo>
                    <a:pt x="898" y="1086"/>
                    <a:pt x="898" y="1086"/>
                    <a:pt x="898" y="1087"/>
                  </a:cubicBezTo>
                  <a:cubicBezTo>
                    <a:pt x="898" y="1087"/>
                    <a:pt x="898" y="1087"/>
                    <a:pt x="898" y="1087"/>
                  </a:cubicBezTo>
                  <a:cubicBezTo>
                    <a:pt x="899" y="1090"/>
                    <a:pt x="899" y="1086"/>
                    <a:pt x="899" y="1086"/>
                  </a:cubicBezTo>
                  <a:close/>
                  <a:moveTo>
                    <a:pt x="918" y="1095"/>
                  </a:moveTo>
                  <a:cubicBezTo>
                    <a:pt x="918" y="1095"/>
                    <a:pt x="918" y="1095"/>
                    <a:pt x="918" y="1095"/>
                  </a:cubicBezTo>
                  <a:cubicBezTo>
                    <a:pt x="918" y="1095"/>
                    <a:pt x="918" y="1095"/>
                    <a:pt x="918" y="1095"/>
                  </a:cubicBezTo>
                  <a:close/>
                  <a:moveTo>
                    <a:pt x="884" y="1077"/>
                  </a:moveTo>
                  <a:cubicBezTo>
                    <a:pt x="884" y="1077"/>
                    <a:pt x="883" y="1077"/>
                    <a:pt x="884" y="1077"/>
                  </a:cubicBezTo>
                  <a:cubicBezTo>
                    <a:pt x="884" y="1077"/>
                    <a:pt x="884" y="1077"/>
                    <a:pt x="884" y="1077"/>
                  </a:cubicBezTo>
                  <a:close/>
                  <a:moveTo>
                    <a:pt x="882" y="1078"/>
                  </a:moveTo>
                  <a:cubicBezTo>
                    <a:pt x="881" y="1078"/>
                    <a:pt x="883" y="1079"/>
                    <a:pt x="882" y="1078"/>
                  </a:cubicBezTo>
                  <a:cubicBezTo>
                    <a:pt x="882" y="1078"/>
                    <a:pt x="882" y="1078"/>
                    <a:pt x="882" y="1078"/>
                  </a:cubicBezTo>
                  <a:close/>
                  <a:moveTo>
                    <a:pt x="895" y="1086"/>
                  </a:moveTo>
                  <a:cubicBezTo>
                    <a:pt x="895" y="1086"/>
                    <a:pt x="895" y="1086"/>
                    <a:pt x="896" y="1086"/>
                  </a:cubicBezTo>
                  <a:cubicBezTo>
                    <a:pt x="895" y="1086"/>
                    <a:pt x="895" y="1086"/>
                    <a:pt x="895" y="1086"/>
                  </a:cubicBezTo>
                  <a:close/>
                  <a:moveTo>
                    <a:pt x="882" y="1079"/>
                  </a:moveTo>
                  <a:cubicBezTo>
                    <a:pt x="882" y="1079"/>
                    <a:pt x="882" y="1079"/>
                    <a:pt x="882" y="1079"/>
                  </a:cubicBezTo>
                  <a:cubicBezTo>
                    <a:pt x="882" y="1079"/>
                    <a:pt x="882" y="1079"/>
                    <a:pt x="882" y="1079"/>
                  </a:cubicBezTo>
                  <a:close/>
                  <a:moveTo>
                    <a:pt x="896" y="1088"/>
                  </a:moveTo>
                  <a:cubicBezTo>
                    <a:pt x="896" y="1088"/>
                    <a:pt x="895" y="1088"/>
                    <a:pt x="895" y="1088"/>
                  </a:cubicBezTo>
                  <a:cubicBezTo>
                    <a:pt x="895" y="1088"/>
                    <a:pt x="897" y="1089"/>
                    <a:pt x="896" y="1088"/>
                  </a:cubicBezTo>
                  <a:close/>
                  <a:moveTo>
                    <a:pt x="885" y="1075"/>
                  </a:moveTo>
                  <a:cubicBezTo>
                    <a:pt x="885" y="1075"/>
                    <a:pt x="885" y="1075"/>
                    <a:pt x="885" y="1075"/>
                  </a:cubicBezTo>
                  <a:cubicBezTo>
                    <a:pt x="885" y="1075"/>
                    <a:pt x="885" y="1075"/>
                    <a:pt x="885" y="1075"/>
                  </a:cubicBezTo>
                  <a:close/>
                  <a:moveTo>
                    <a:pt x="913" y="1090"/>
                  </a:moveTo>
                  <a:cubicBezTo>
                    <a:pt x="913" y="1089"/>
                    <a:pt x="913" y="1090"/>
                    <a:pt x="913" y="1090"/>
                  </a:cubicBezTo>
                  <a:cubicBezTo>
                    <a:pt x="913" y="1090"/>
                    <a:pt x="912" y="1090"/>
                    <a:pt x="913" y="1090"/>
                  </a:cubicBezTo>
                  <a:close/>
                  <a:moveTo>
                    <a:pt x="914" y="1090"/>
                  </a:moveTo>
                  <a:cubicBezTo>
                    <a:pt x="914" y="1091"/>
                    <a:pt x="914" y="1091"/>
                    <a:pt x="914" y="1091"/>
                  </a:cubicBezTo>
                  <a:cubicBezTo>
                    <a:pt x="914" y="1091"/>
                    <a:pt x="915" y="1090"/>
                    <a:pt x="914" y="1090"/>
                  </a:cubicBezTo>
                  <a:cubicBezTo>
                    <a:pt x="914" y="1090"/>
                    <a:pt x="914" y="1091"/>
                    <a:pt x="914" y="1090"/>
                  </a:cubicBezTo>
                  <a:close/>
                  <a:moveTo>
                    <a:pt x="913" y="1090"/>
                  </a:moveTo>
                  <a:cubicBezTo>
                    <a:pt x="913" y="1091"/>
                    <a:pt x="915" y="1090"/>
                    <a:pt x="913" y="1090"/>
                  </a:cubicBezTo>
                  <a:cubicBezTo>
                    <a:pt x="913" y="1090"/>
                    <a:pt x="913" y="1090"/>
                    <a:pt x="913" y="1090"/>
                  </a:cubicBezTo>
                  <a:close/>
                  <a:moveTo>
                    <a:pt x="904" y="1080"/>
                  </a:moveTo>
                  <a:cubicBezTo>
                    <a:pt x="904" y="1080"/>
                    <a:pt x="904" y="1080"/>
                    <a:pt x="904" y="1080"/>
                  </a:cubicBezTo>
                  <a:cubicBezTo>
                    <a:pt x="903" y="1080"/>
                    <a:pt x="904" y="1080"/>
                    <a:pt x="904" y="1080"/>
                  </a:cubicBezTo>
                  <a:close/>
                  <a:moveTo>
                    <a:pt x="956" y="1099"/>
                  </a:moveTo>
                  <a:cubicBezTo>
                    <a:pt x="955" y="1099"/>
                    <a:pt x="955" y="1099"/>
                    <a:pt x="955" y="1099"/>
                  </a:cubicBezTo>
                  <a:cubicBezTo>
                    <a:pt x="955" y="1099"/>
                    <a:pt x="955" y="1099"/>
                    <a:pt x="956" y="1099"/>
                  </a:cubicBezTo>
                  <a:close/>
                  <a:moveTo>
                    <a:pt x="952" y="1102"/>
                  </a:moveTo>
                  <a:cubicBezTo>
                    <a:pt x="952" y="1103"/>
                    <a:pt x="955" y="1101"/>
                    <a:pt x="954" y="1101"/>
                  </a:cubicBezTo>
                  <a:cubicBezTo>
                    <a:pt x="954" y="1101"/>
                    <a:pt x="951" y="1102"/>
                    <a:pt x="951" y="1102"/>
                  </a:cubicBezTo>
                  <a:cubicBezTo>
                    <a:pt x="952" y="1103"/>
                    <a:pt x="952" y="1102"/>
                    <a:pt x="952" y="1102"/>
                  </a:cubicBezTo>
                  <a:close/>
                  <a:moveTo>
                    <a:pt x="954" y="1102"/>
                  </a:moveTo>
                  <a:cubicBezTo>
                    <a:pt x="954" y="1102"/>
                    <a:pt x="953" y="1102"/>
                    <a:pt x="953" y="1102"/>
                  </a:cubicBezTo>
                  <a:cubicBezTo>
                    <a:pt x="954" y="1102"/>
                    <a:pt x="954" y="1102"/>
                    <a:pt x="954" y="1102"/>
                  </a:cubicBezTo>
                  <a:close/>
                  <a:moveTo>
                    <a:pt x="925" y="1096"/>
                  </a:moveTo>
                  <a:cubicBezTo>
                    <a:pt x="926" y="1094"/>
                    <a:pt x="925" y="1096"/>
                    <a:pt x="925" y="1096"/>
                  </a:cubicBezTo>
                  <a:cubicBezTo>
                    <a:pt x="925" y="1095"/>
                    <a:pt x="925" y="1095"/>
                    <a:pt x="925" y="1096"/>
                  </a:cubicBezTo>
                  <a:close/>
                  <a:moveTo>
                    <a:pt x="957" y="1106"/>
                  </a:moveTo>
                  <a:cubicBezTo>
                    <a:pt x="957" y="1106"/>
                    <a:pt x="956" y="1105"/>
                    <a:pt x="956" y="1105"/>
                  </a:cubicBezTo>
                  <a:cubicBezTo>
                    <a:pt x="956" y="1106"/>
                    <a:pt x="956" y="1106"/>
                    <a:pt x="957" y="1106"/>
                  </a:cubicBezTo>
                  <a:close/>
                  <a:moveTo>
                    <a:pt x="925" y="1098"/>
                  </a:moveTo>
                  <a:cubicBezTo>
                    <a:pt x="925" y="1098"/>
                    <a:pt x="925" y="1098"/>
                    <a:pt x="925" y="1098"/>
                  </a:cubicBezTo>
                  <a:cubicBezTo>
                    <a:pt x="925" y="1098"/>
                    <a:pt x="925" y="1098"/>
                    <a:pt x="925" y="1098"/>
                  </a:cubicBezTo>
                  <a:close/>
                  <a:moveTo>
                    <a:pt x="917" y="1085"/>
                  </a:moveTo>
                  <a:cubicBezTo>
                    <a:pt x="918" y="1085"/>
                    <a:pt x="917" y="1085"/>
                    <a:pt x="917" y="1085"/>
                  </a:cubicBezTo>
                  <a:cubicBezTo>
                    <a:pt x="917" y="1085"/>
                    <a:pt x="917" y="1085"/>
                    <a:pt x="917" y="1085"/>
                  </a:cubicBezTo>
                  <a:close/>
                  <a:moveTo>
                    <a:pt x="924" y="1099"/>
                  </a:moveTo>
                  <a:cubicBezTo>
                    <a:pt x="924" y="1099"/>
                    <a:pt x="924" y="1098"/>
                    <a:pt x="924" y="1098"/>
                  </a:cubicBezTo>
                  <a:cubicBezTo>
                    <a:pt x="924" y="1097"/>
                    <a:pt x="924" y="1099"/>
                    <a:pt x="924" y="1099"/>
                  </a:cubicBezTo>
                  <a:close/>
                  <a:moveTo>
                    <a:pt x="916" y="1082"/>
                  </a:moveTo>
                  <a:cubicBezTo>
                    <a:pt x="916" y="1082"/>
                    <a:pt x="916" y="1082"/>
                    <a:pt x="916" y="1082"/>
                  </a:cubicBezTo>
                  <a:cubicBezTo>
                    <a:pt x="916" y="1082"/>
                    <a:pt x="916" y="1082"/>
                    <a:pt x="916" y="1082"/>
                  </a:cubicBezTo>
                  <a:close/>
                  <a:moveTo>
                    <a:pt x="912" y="1089"/>
                  </a:moveTo>
                  <a:cubicBezTo>
                    <a:pt x="912" y="1089"/>
                    <a:pt x="912" y="1089"/>
                    <a:pt x="912" y="1089"/>
                  </a:cubicBezTo>
                  <a:cubicBezTo>
                    <a:pt x="912" y="1089"/>
                    <a:pt x="912" y="1089"/>
                    <a:pt x="912" y="1089"/>
                  </a:cubicBezTo>
                  <a:close/>
                  <a:moveTo>
                    <a:pt x="928" y="1102"/>
                  </a:moveTo>
                  <a:cubicBezTo>
                    <a:pt x="928" y="1102"/>
                    <a:pt x="924" y="1101"/>
                    <a:pt x="924" y="1101"/>
                  </a:cubicBezTo>
                  <a:cubicBezTo>
                    <a:pt x="924" y="1101"/>
                    <a:pt x="924" y="1101"/>
                    <a:pt x="924" y="1101"/>
                  </a:cubicBezTo>
                  <a:cubicBezTo>
                    <a:pt x="923" y="1101"/>
                    <a:pt x="921" y="1099"/>
                    <a:pt x="921" y="1098"/>
                  </a:cubicBezTo>
                  <a:cubicBezTo>
                    <a:pt x="921" y="1098"/>
                    <a:pt x="929" y="1102"/>
                    <a:pt x="928" y="1102"/>
                  </a:cubicBezTo>
                  <a:close/>
                  <a:moveTo>
                    <a:pt x="897" y="1079"/>
                  </a:moveTo>
                  <a:cubicBezTo>
                    <a:pt x="897" y="1079"/>
                    <a:pt x="897" y="1079"/>
                    <a:pt x="897" y="1079"/>
                  </a:cubicBezTo>
                  <a:cubicBezTo>
                    <a:pt x="897" y="1079"/>
                    <a:pt x="897" y="1079"/>
                    <a:pt x="897" y="1079"/>
                  </a:cubicBezTo>
                  <a:close/>
                  <a:moveTo>
                    <a:pt x="921" y="1093"/>
                  </a:moveTo>
                  <a:cubicBezTo>
                    <a:pt x="921" y="1093"/>
                    <a:pt x="922" y="1095"/>
                    <a:pt x="922" y="1094"/>
                  </a:cubicBezTo>
                  <a:cubicBezTo>
                    <a:pt x="922" y="1094"/>
                    <a:pt x="922" y="1094"/>
                    <a:pt x="923" y="1095"/>
                  </a:cubicBezTo>
                  <a:cubicBezTo>
                    <a:pt x="923" y="1095"/>
                    <a:pt x="922" y="1092"/>
                    <a:pt x="921" y="1092"/>
                  </a:cubicBezTo>
                  <a:cubicBezTo>
                    <a:pt x="920" y="1092"/>
                    <a:pt x="921" y="1089"/>
                    <a:pt x="920" y="1089"/>
                  </a:cubicBezTo>
                  <a:cubicBezTo>
                    <a:pt x="920" y="1089"/>
                    <a:pt x="919" y="1089"/>
                    <a:pt x="919" y="1088"/>
                  </a:cubicBezTo>
                  <a:cubicBezTo>
                    <a:pt x="919" y="1088"/>
                    <a:pt x="919" y="1087"/>
                    <a:pt x="919" y="1087"/>
                  </a:cubicBezTo>
                  <a:cubicBezTo>
                    <a:pt x="918" y="1087"/>
                    <a:pt x="918" y="1086"/>
                    <a:pt x="918" y="1086"/>
                  </a:cubicBezTo>
                  <a:cubicBezTo>
                    <a:pt x="917" y="1085"/>
                    <a:pt x="917" y="1085"/>
                    <a:pt x="916" y="1085"/>
                  </a:cubicBezTo>
                  <a:cubicBezTo>
                    <a:pt x="916" y="1085"/>
                    <a:pt x="917" y="1088"/>
                    <a:pt x="917" y="1089"/>
                  </a:cubicBezTo>
                  <a:cubicBezTo>
                    <a:pt x="917" y="1090"/>
                    <a:pt x="919" y="1092"/>
                    <a:pt x="921" y="1093"/>
                  </a:cubicBezTo>
                  <a:close/>
                  <a:moveTo>
                    <a:pt x="800" y="1084"/>
                  </a:moveTo>
                  <a:cubicBezTo>
                    <a:pt x="800" y="1084"/>
                    <a:pt x="800" y="1084"/>
                    <a:pt x="800" y="1084"/>
                  </a:cubicBezTo>
                  <a:cubicBezTo>
                    <a:pt x="800" y="1084"/>
                    <a:pt x="800" y="1084"/>
                    <a:pt x="800" y="1084"/>
                  </a:cubicBezTo>
                  <a:cubicBezTo>
                    <a:pt x="801" y="1084"/>
                    <a:pt x="801" y="1084"/>
                    <a:pt x="800" y="1084"/>
                  </a:cubicBezTo>
                  <a:close/>
                  <a:moveTo>
                    <a:pt x="801" y="1086"/>
                  </a:moveTo>
                  <a:cubicBezTo>
                    <a:pt x="797" y="1084"/>
                    <a:pt x="800" y="1087"/>
                    <a:pt x="801" y="1086"/>
                  </a:cubicBezTo>
                  <a:cubicBezTo>
                    <a:pt x="800" y="1086"/>
                    <a:pt x="801" y="1087"/>
                    <a:pt x="801" y="1086"/>
                  </a:cubicBezTo>
                  <a:close/>
                  <a:moveTo>
                    <a:pt x="801" y="1083"/>
                  </a:moveTo>
                  <a:cubicBezTo>
                    <a:pt x="799" y="1082"/>
                    <a:pt x="801" y="1084"/>
                    <a:pt x="801" y="1083"/>
                  </a:cubicBezTo>
                  <a:cubicBezTo>
                    <a:pt x="800" y="1083"/>
                    <a:pt x="801" y="1083"/>
                    <a:pt x="801" y="1083"/>
                  </a:cubicBezTo>
                  <a:close/>
                  <a:moveTo>
                    <a:pt x="800" y="1087"/>
                  </a:moveTo>
                  <a:cubicBezTo>
                    <a:pt x="800" y="1087"/>
                    <a:pt x="800" y="1088"/>
                    <a:pt x="800" y="1087"/>
                  </a:cubicBezTo>
                  <a:cubicBezTo>
                    <a:pt x="800" y="1087"/>
                    <a:pt x="798" y="1086"/>
                    <a:pt x="798" y="1086"/>
                  </a:cubicBezTo>
                  <a:cubicBezTo>
                    <a:pt x="798" y="1086"/>
                    <a:pt x="800" y="1087"/>
                    <a:pt x="800" y="1087"/>
                  </a:cubicBezTo>
                  <a:close/>
                  <a:moveTo>
                    <a:pt x="796" y="1086"/>
                  </a:moveTo>
                  <a:cubicBezTo>
                    <a:pt x="796" y="1086"/>
                    <a:pt x="796" y="1086"/>
                    <a:pt x="796" y="1086"/>
                  </a:cubicBezTo>
                  <a:cubicBezTo>
                    <a:pt x="798" y="1086"/>
                    <a:pt x="796" y="1086"/>
                    <a:pt x="796" y="1086"/>
                  </a:cubicBezTo>
                  <a:close/>
                  <a:moveTo>
                    <a:pt x="797" y="1086"/>
                  </a:moveTo>
                  <a:cubicBezTo>
                    <a:pt x="797" y="1086"/>
                    <a:pt x="797" y="1086"/>
                    <a:pt x="797" y="1086"/>
                  </a:cubicBezTo>
                  <a:cubicBezTo>
                    <a:pt x="798" y="1086"/>
                    <a:pt x="798" y="1086"/>
                    <a:pt x="797" y="1086"/>
                  </a:cubicBezTo>
                  <a:close/>
                  <a:moveTo>
                    <a:pt x="798" y="1091"/>
                  </a:moveTo>
                  <a:cubicBezTo>
                    <a:pt x="798" y="1090"/>
                    <a:pt x="798" y="1090"/>
                    <a:pt x="798" y="1090"/>
                  </a:cubicBezTo>
                  <a:cubicBezTo>
                    <a:pt x="798" y="1091"/>
                    <a:pt x="798" y="1091"/>
                    <a:pt x="798" y="1091"/>
                  </a:cubicBezTo>
                  <a:close/>
                  <a:moveTo>
                    <a:pt x="801" y="1086"/>
                  </a:moveTo>
                  <a:cubicBezTo>
                    <a:pt x="800" y="1084"/>
                    <a:pt x="800" y="1086"/>
                    <a:pt x="801" y="1086"/>
                  </a:cubicBezTo>
                  <a:cubicBezTo>
                    <a:pt x="801" y="1086"/>
                    <a:pt x="801" y="1086"/>
                    <a:pt x="801" y="1086"/>
                  </a:cubicBezTo>
                  <a:close/>
                  <a:moveTo>
                    <a:pt x="799" y="1085"/>
                  </a:moveTo>
                  <a:cubicBezTo>
                    <a:pt x="799" y="1085"/>
                    <a:pt x="799" y="1085"/>
                    <a:pt x="798" y="1085"/>
                  </a:cubicBezTo>
                  <a:cubicBezTo>
                    <a:pt x="799" y="1085"/>
                    <a:pt x="799" y="1085"/>
                    <a:pt x="799" y="1085"/>
                  </a:cubicBezTo>
                  <a:close/>
                  <a:moveTo>
                    <a:pt x="798" y="1085"/>
                  </a:moveTo>
                  <a:cubicBezTo>
                    <a:pt x="796" y="1085"/>
                    <a:pt x="798" y="1085"/>
                    <a:pt x="798" y="1085"/>
                  </a:cubicBezTo>
                  <a:cubicBezTo>
                    <a:pt x="798" y="1085"/>
                    <a:pt x="798" y="1085"/>
                    <a:pt x="798" y="1085"/>
                  </a:cubicBezTo>
                  <a:close/>
                  <a:moveTo>
                    <a:pt x="798" y="1087"/>
                  </a:moveTo>
                  <a:cubicBezTo>
                    <a:pt x="798" y="1087"/>
                    <a:pt x="798" y="1087"/>
                    <a:pt x="798" y="1087"/>
                  </a:cubicBezTo>
                  <a:cubicBezTo>
                    <a:pt x="798" y="1087"/>
                    <a:pt x="798" y="1087"/>
                    <a:pt x="798" y="1087"/>
                  </a:cubicBezTo>
                  <a:close/>
                  <a:moveTo>
                    <a:pt x="833" y="1068"/>
                  </a:moveTo>
                  <a:cubicBezTo>
                    <a:pt x="834" y="1068"/>
                    <a:pt x="836" y="1070"/>
                    <a:pt x="837" y="1069"/>
                  </a:cubicBezTo>
                  <a:cubicBezTo>
                    <a:pt x="837" y="1070"/>
                    <a:pt x="841" y="1070"/>
                    <a:pt x="842" y="1071"/>
                  </a:cubicBezTo>
                  <a:cubicBezTo>
                    <a:pt x="844" y="1071"/>
                    <a:pt x="845" y="1071"/>
                    <a:pt x="846" y="1071"/>
                  </a:cubicBezTo>
                  <a:cubicBezTo>
                    <a:pt x="848" y="1071"/>
                    <a:pt x="850" y="1069"/>
                    <a:pt x="851" y="1068"/>
                  </a:cubicBezTo>
                  <a:cubicBezTo>
                    <a:pt x="852" y="1068"/>
                    <a:pt x="853" y="1068"/>
                    <a:pt x="854" y="1067"/>
                  </a:cubicBezTo>
                  <a:cubicBezTo>
                    <a:pt x="854" y="1067"/>
                    <a:pt x="853" y="1067"/>
                    <a:pt x="854" y="1066"/>
                  </a:cubicBezTo>
                  <a:cubicBezTo>
                    <a:pt x="854" y="1066"/>
                    <a:pt x="854" y="1066"/>
                    <a:pt x="855" y="1066"/>
                  </a:cubicBezTo>
                  <a:cubicBezTo>
                    <a:pt x="855" y="1066"/>
                    <a:pt x="856" y="1065"/>
                    <a:pt x="856" y="1065"/>
                  </a:cubicBezTo>
                  <a:cubicBezTo>
                    <a:pt x="857" y="1064"/>
                    <a:pt x="859" y="1063"/>
                    <a:pt x="859" y="1062"/>
                  </a:cubicBezTo>
                  <a:cubicBezTo>
                    <a:pt x="860" y="1060"/>
                    <a:pt x="860" y="1057"/>
                    <a:pt x="859" y="1056"/>
                  </a:cubicBezTo>
                  <a:cubicBezTo>
                    <a:pt x="857" y="1056"/>
                    <a:pt x="855" y="1057"/>
                    <a:pt x="855" y="1058"/>
                  </a:cubicBezTo>
                  <a:cubicBezTo>
                    <a:pt x="855" y="1059"/>
                    <a:pt x="855" y="1062"/>
                    <a:pt x="854" y="1062"/>
                  </a:cubicBezTo>
                  <a:cubicBezTo>
                    <a:pt x="854" y="1062"/>
                    <a:pt x="849" y="1065"/>
                    <a:pt x="848" y="1065"/>
                  </a:cubicBezTo>
                  <a:cubicBezTo>
                    <a:pt x="847" y="1066"/>
                    <a:pt x="845" y="1067"/>
                    <a:pt x="844" y="1066"/>
                  </a:cubicBezTo>
                  <a:cubicBezTo>
                    <a:pt x="844" y="1065"/>
                    <a:pt x="845" y="1062"/>
                    <a:pt x="845" y="1062"/>
                  </a:cubicBezTo>
                  <a:cubicBezTo>
                    <a:pt x="844" y="1062"/>
                    <a:pt x="844" y="1062"/>
                    <a:pt x="844" y="1062"/>
                  </a:cubicBezTo>
                  <a:cubicBezTo>
                    <a:pt x="843" y="1064"/>
                    <a:pt x="844" y="1066"/>
                    <a:pt x="842" y="1066"/>
                  </a:cubicBezTo>
                  <a:cubicBezTo>
                    <a:pt x="842" y="1066"/>
                    <a:pt x="841" y="1065"/>
                    <a:pt x="840" y="1065"/>
                  </a:cubicBezTo>
                  <a:cubicBezTo>
                    <a:pt x="839" y="1065"/>
                    <a:pt x="838" y="1066"/>
                    <a:pt x="837" y="1066"/>
                  </a:cubicBezTo>
                  <a:cubicBezTo>
                    <a:pt x="836" y="1066"/>
                    <a:pt x="831" y="1067"/>
                    <a:pt x="833" y="1068"/>
                  </a:cubicBezTo>
                  <a:close/>
                  <a:moveTo>
                    <a:pt x="883" y="1074"/>
                  </a:moveTo>
                  <a:cubicBezTo>
                    <a:pt x="884" y="1074"/>
                    <a:pt x="884" y="1074"/>
                    <a:pt x="884" y="1075"/>
                  </a:cubicBezTo>
                  <a:cubicBezTo>
                    <a:pt x="886" y="1074"/>
                    <a:pt x="882" y="1071"/>
                    <a:pt x="882" y="1070"/>
                  </a:cubicBezTo>
                  <a:cubicBezTo>
                    <a:pt x="882" y="1071"/>
                    <a:pt x="880" y="1069"/>
                    <a:pt x="880" y="1069"/>
                  </a:cubicBezTo>
                  <a:cubicBezTo>
                    <a:pt x="880" y="1069"/>
                    <a:pt x="880" y="1069"/>
                    <a:pt x="881" y="1069"/>
                  </a:cubicBezTo>
                  <a:cubicBezTo>
                    <a:pt x="881" y="1068"/>
                    <a:pt x="877" y="1065"/>
                    <a:pt x="876" y="1066"/>
                  </a:cubicBezTo>
                  <a:cubicBezTo>
                    <a:pt x="876" y="1068"/>
                    <a:pt x="878" y="1070"/>
                    <a:pt x="879" y="1072"/>
                  </a:cubicBezTo>
                  <a:cubicBezTo>
                    <a:pt x="880" y="1074"/>
                    <a:pt x="881" y="1075"/>
                    <a:pt x="883" y="1074"/>
                  </a:cubicBezTo>
                  <a:close/>
                  <a:moveTo>
                    <a:pt x="873" y="1059"/>
                  </a:moveTo>
                  <a:cubicBezTo>
                    <a:pt x="873" y="1059"/>
                    <a:pt x="873" y="1059"/>
                    <a:pt x="873" y="1059"/>
                  </a:cubicBezTo>
                  <a:cubicBezTo>
                    <a:pt x="872" y="1059"/>
                    <a:pt x="873" y="1059"/>
                    <a:pt x="873" y="1059"/>
                  </a:cubicBezTo>
                  <a:close/>
                  <a:moveTo>
                    <a:pt x="876" y="1066"/>
                  </a:moveTo>
                  <a:cubicBezTo>
                    <a:pt x="875" y="1066"/>
                    <a:pt x="875" y="1066"/>
                    <a:pt x="875" y="1066"/>
                  </a:cubicBezTo>
                  <a:cubicBezTo>
                    <a:pt x="876" y="1066"/>
                    <a:pt x="876" y="1066"/>
                    <a:pt x="876" y="1066"/>
                  </a:cubicBezTo>
                  <a:close/>
                  <a:moveTo>
                    <a:pt x="875" y="1065"/>
                  </a:moveTo>
                  <a:cubicBezTo>
                    <a:pt x="876" y="1065"/>
                    <a:pt x="876" y="1063"/>
                    <a:pt x="875" y="1062"/>
                  </a:cubicBezTo>
                  <a:cubicBezTo>
                    <a:pt x="874" y="1062"/>
                    <a:pt x="875" y="1066"/>
                    <a:pt x="875" y="1065"/>
                  </a:cubicBezTo>
                  <a:close/>
                  <a:moveTo>
                    <a:pt x="857" y="1048"/>
                  </a:moveTo>
                  <a:cubicBezTo>
                    <a:pt x="858" y="1048"/>
                    <a:pt x="858" y="1048"/>
                    <a:pt x="858" y="1048"/>
                  </a:cubicBezTo>
                  <a:cubicBezTo>
                    <a:pt x="858" y="1048"/>
                    <a:pt x="858" y="1048"/>
                    <a:pt x="857" y="1048"/>
                  </a:cubicBezTo>
                  <a:close/>
                  <a:moveTo>
                    <a:pt x="857" y="1047"/>
                  </a:moveTo>
                  <a:cubicBezTo>
                    <a:pt x="859" y="1047"/>
                    <a:pt x="856" y="1046"/>
                    <a:pt x="857" y="1047"/>
                  </a:cubicBezTo>
                  <a:cubicBezTo>
                    <a:pt x="857" y="1047"/>
                    <a:pt x="857" y="1047"/>
                    <a:pt x="857" y="1047"/>
                  </a:cubicBezTo>
                  <a:close/>
                  <a:moveTo>
                    <a:pt x="850" y="1048"/>
                  </a:moveTo>
                  <a:cubicBezTo>
                    <a:pt x="849" y="1048"/>
                    <a:pt x="849" y="1048"/>
                    <a:pt x="850" y="1048"/>
                  </a:cubicBezTo>
                  <a:cubicBezTo>
                    <a:pt x="850" y="1048"/>
                    <a:pt x="851" y="1048"/>
                    <a:pt x="850" y="1048"/>
                  </a:cubicBezTo>
                  <a:close/>
                  <a:moveTo>
                    <a:pt x="848" y="1047"/>
                  </a:moveTo>
                  <a:cubicBezTo>
                    <a:pt x="856" y="1046"/>
                    <a:pt x="862" y="1056"/>
                    <a:pt x="863" y="1061"/>
                  </a:cubicBezTo>
                  <a:cubicBezTo>
                    <a:pt x="868" y="1061"/>
                    <a:pt x="861" y="1054"/>
                    <a:pt x="860" y="1053"/>
                  </a:cubicBezTo>
                  <a:cubicBezTo>
                    <a:pt x="856" y="1051"/>
                    <a:pt x="853" y="1047"/>
                    <a:pt x="848" y="1047"/>
                  </a:cubicBezTo>
                  <a:close/>
                  <a:moveTo>
                    <a:pt x="868" y="1056"/>
                  </a:moveTo>
                  <a:cubicBezTo>
                    <a:pt x="870" y="1056"/>
                    <a:pt x="867" y="1056"/>
                    <a:pt x="868" y="1056"/>
                  </a:cubicBezTo>
                  <a:cubicBezTo>
                    <a:pt x="869" y="1056"/>
                    <a:pt x="868" y="1056"/>
                    <a:pt x="868" y="1056"/>
                  </a:cubicBezTo>
                  <a:close/>
                  <a:moveTo>
                    <a:pt x="861" y="1050"/>
                  </a:moveTo>
                  <a:cubicBezTo>
                    <a:pt x="862" y="1051"/>
                    <a:pt x="860" y="1049"/>
                    <a:pt x="861" y="1050"/>
                  </a:cubicBezTo>
                  <a:cubicBezTo>
                    <a:pt x="861" y="1050"/>
                    <a:pt x="861" y="1050"/>
                    <a:pt x="861" y="1050"/>
                  </a:cubicBezTo>
                  <a:close/>
                  <a:moveTo>
                    <a:pt x="844" y="1045"/>
                  </a:moveTo>
                  <a:cubicBezTo>
                    <a:pt x="845" y="1046"/>
                    <a:pt x="845" y="1047"/>
                    <a:pt x="847" y="1046"/>
                  </a:cubicBezTo>
                  <a:cubicBezTo>
                    <a:pt x="849" y="1044"/>
                    <a:pt x="842" y="1045"/>
                    <a:pt x="844" y="1045"/>
                  </a:cubicBezTo>
                  <a:close/>
                  <a:moveTo>
                    <a:pt x="829" y="1066"/>
                  </a:moveTo>
                  <a:cubicBezTo>
                    <a:pt x="827" y="1065"/>
                    <a:pt x="830" y="1068"/>
                    <a:pt x="830" y="1068"/>
                  </a:cubicBezTo>
                  <a:cubicBezTo>
                    <a:pt x="832" y="1068"/>
                    <a:pt x="829" y="1066"/>
                    <a:pt x="829" y="1066"/>
                  </a:cubicBezTo>
                  <a:close/>
                  <a:moveTo>
                    <a:pt x="863" y="1101"/>
                  </a:moveTo>
                  <a:cubicBezTo>
                    <a:pt x="859" y="1099"/>
                    <a:pt x="864" y="1102"/>
                    <a:pt x="863" y="1101"/>
                  </a:cubicBezTo>
                  <a:cubicBezTo>
                    <a:pt x="863" y="1101"/>
                    <a:pt x="863" y="1101"/>
                    <a:pt x="863" y="1101"/>
                  </a:cubicBezTo>
                  <a:close/>
                  <a:moveTo>
                    <a:pt x="865" y="1105"/>
                  </a:moveTo>
                  <a:cubicBezTo>
                    <a:pt x="865" y="1105"/>
                    <a:pt x="865" y="1105"/>
                    <a:pt x="865" y="1105"/>
                  </a:cubicBezTo>
                  <a:cubicBezTo>
                    <a:pt x="865" y="1105"/>
                    <a:pt x="865" y="1105"/>
                    <a:pt x="865" y="1105"/>
                  </a:cubicBezTo>
                  <a:close/>
                  <a:moveTo>
                    <a:pt x="864" y="1091"/>
                  </a:moveTo>
                  <a:cubicBezTo>
                    <a:pt x="864" y="1091"/>
                    <a:pt x="864" y="1091"/>
                    <a:pt x="864" y="1091"/>
                  </a:cubicBezTo>
                  <a:cubicBezTo>
                    <a:pt x="864" y="1091"/>
                    <a:pt x="864" y="1091"/>
                    <a:pt x="864" y="1091"/>
                  </a:cubicBezTo>
                  <a:cubicBezTo>
                    <a:pt x="865" y="1090"/>
                    <a:pt x="861" y="1090"/>
                    <a:pt x="861" y="1090"/>
                  </a:cubicBezTo>
                  <a:cubicBezTo>
                    <a:pt x="861" y="1091"/>
                    <a:pt x="863" y="1092"/>
                    <a:pt x="864" y="1091"/>
                  </a:cubicBezTo>
                  <a:close/>
                  <a:moveTo>
                    <a:pt x="846" y="1093"/>
                  </a:moveTo>
                  <a:cubicBezTo>
                    <a:pt x="846" y="1090"/>
                    <a:pt x="844" y="1092"/>
                    <a:pt x="845" y="1093"/>
                  </a:cubicBezTo>
                  <a:cubicBezTo>
                    <a:pt x="845" y="1093"/>
                    <a:pt x="846" y="1093"/>
                    <a:pt x="846" y="1093"/>
                  </a:cubicBezTo>
                  <a:close/>
                  <a:moveTo>
                    <a:pt x="851" y="1086"/>
                  </a:moveTo>
                  <a:cubicBezTo>
                    <a:pt x="849" y="1086"/>
                    <a:pt x="852" y="1088"/>
                    <a:pt x="852" y="1087"/>
                  </a:cubicBezTo>
                  <a:cubicBezTo>
                    <a:pt x="852" y="1087"/>
                    <a:pt x="851" y="1086"/>
                    <a:pt x="851" y="1086"/>
                  </a:cubicBezTo>
                  <a:close/>
                  <a:moveTo>
                    <a:pt x="847" y="1094"/>
                  </a:moveTo>
                  <a:cubicBezTo>
                    <a:pt x="847" y="1094"/>
                    <a:pt x="847" y="1094"/>
                    <a:pt x="847" y="1094"/>
                  </a:cubicBezTo>
                  <a:cubicBezTo>
                    <a:pt x="847" y="1094"/>
                    <a:pt x="849" y="1095"/>
                    <a:pt x="850" y="1095"/>
                  </a:cubicBezTo>
                  <a:cubicBezTo>
                    <a:pt x="851" y="1095"/>
                    <a:pt x="847" y="1090"/>
                    <a:pt x="847" y="1094"/>
                  </a:cubicBezTo>
                  <a:close/>
                  <a:moveTo>
                    <a:pt x="851" y="1098"/>
                  </a:moveTo>
                  <a:cubicBezTo>
                    <a:pt x="852" y="1098"/>
                    <a:pt x="852" y="1098"/>
                    <a:pt x="852" y="1098"/>
                  </a:cubicBezTo>
                  <a:cubicBezTo>
                    <a:pt x="852" y="1096"/>
                    <a:pt x="850" y="1096"/>
                    <a:pt x="849" y="1095"/>
                  </a:cubicBezTo>
                  <a:cubicBezTo>
                    <a:pt x="850" y="1095"/>
                    <a:pt x="851" y="1097"/>
                    <a:pt x="851" y="1098"/>
                  </a:cubicBezTo>
                  <a:close/>
                  <a:moveTo>
                    <a:pt x="850" y="1087"/>
                  </a:moveTo>
                  <a:cubicBezTo>
                    <a:pt x="850" y="1087"/>
                    <a:pt x="850" y="1086"/>
                    <a:pt x="850" y="1086"/>
                  </a:cubicBezTo>
                  <a:cubicBezTo>
                    <a:pt x="850" y="1086"/>
                    <a:pt x="850" y="1086"/>
                    <a:pt x="850" y="1087"/>
                  </a:cubicBezTo>
                  <a:close/>
                  <a:moveTo>
                    <a:pt x="850" y="1101"/>
                  </a:moveTo>
                  <a:cubicBezTo>
                    <a:pt x="850" y="1101"/>
                    <a:pt x="850" y="1101"/>
                    <a:pt x="850" y="1100"/>
                  </a:cubicBezTo>
                  <a:cubicBezTo>
                    <a:pt x="850" y="1101"/>
                    <a:pt x="850" y="1101"/>
                    <a:pt x="849" y="1101"/>
                  </a:cubicBezTo>
                  <a:cubicBezTo>
                    <a:pt x="849" y="1101"/>
                    <a:pt x="850" y="1101"/>
                    <a:pt x="850" y="1101"/>
                  </a:cubicBezTo>
                  <a:close/>
                  <a:moveTo>
                    <a:pt x="860" y="1101"/>
                  </a:moveTo>
                  <a:cubicBezTo>
                    <a:pt x="860" y="1102"/>
                    <a:pt x="860" y="1102"/>
                    <a:pt x="860" y="1102"/>
                  </a:cubicBezTo>
                  <a:cubicBezTo>
                    <a:pt x="860" y="1102"/>
                    <a:pt x="860" y="1102"/>
                    <a:pt x="860" y="1101"/>
                  </a:cubicBezTo>
                  <a:close/>
                  <a:moveTo>
                    <a:pt x="860" y="1090"/>
                  </a:moveTo>
                  <a:cubicBezTo>
                    <a:pt x="860" y="1090"/>
                    <a:pt x="861" y="1090"/>
                    <a:pt x="861" y="1090"/>
                  </a:cubicBezTo>
                  <a:cubicBezTo>
                    <a:pt x="861" y="1090"/>
                    <a:pt x="861" y="1090"/>
                    <a:pt x="860" y="1090"/>
                  </a:cubicBezTo>
                  <a:close/>
                  <a:moveTo>
                    <a:pt x="851" y="1101"/>
                  </a:moveTo>
                  <a:cubicBezTo>
                    <a:pt x="850" y="1101"/>
                    <a:pt x="850" y="1101"/>
                    <a:pt x="851" y="1101"/>
                  </a:cubicBezTo>
                  <a:cubicBezTo>
                    <a:pt x="850" y="1101"/>
                    <a:pt x="851" y="1101"/>
                    <a:pt x="851" y="1101"/>
                  </a:cubicBezTo>
                  <a:close/>
                  <a:moveTo>
                    <a:pt x="873" y="1106"/>
                  </a:moveTo>
                  <a:cubicBezTo>
                    <a:pt x="869" y="1104"/>
                    <a:pt x="874" y="1108"/>
                    <a:pt x="873" y="1106"/>
                  </a:cubicBezTo>
                  <a:cubicBezTo>
                    <a:pt x="872" y="1106"/>
                    <a:pt x="873" y="1106"/>
                    <a:pt x="873" y="1106"/>
                  </a:cubicBezTo>
                  <a:close/>
                  <a:moveTo>
                    <a:pt x="869" y="1108"/>
                  </a:moveTo>
                  <a:cubicBezTo>
                    <a:pt x="869" y="1107"/>
                    <a:pt x="867" y="1106"/>
                    <a:pt x="866" y="1107"/>
                  </a:cubicBezTo>
                  <a:cubicBezTo>
                    <a:pt x="865" y="1107"/>
                    <a:pt x="870" y="1108"/>
                    <a:pt x="869" y="1108"/>
                  </a:cubicBezTo>
                  <a:close/>
                  <a:moveTo>
                    <a:pt x="828" y="1044"/>
                  </a:moveTo>
                  <a:cubicBezTo>
                    <a:pt x="830" y="1043"/>
                    <a:pt x="828" y="1044"/>
                    <a:pt x="828" y="1044"/>
                  </a:cubicBezTo>
                  <a:cubicBezTo>
                    <a:pt x="828" y="1044"/>
                    <a:pt x="828" y="1044"/>
                    <a:pt x="828" y="1044"/>
                  </a:cubicBezTo>
                  <a:close/>
                  <a:moveTo>
                    <a:pt x="820" y="1043"/>
                  </a:moveTo>
                  <a:cubicBezTo>
                    <a:pt x="821" y="1043"/>
                    <a:pt x="821" y="1043"/>
                    <a:pt x="821" y="1043"/>
                  </a:cubicBezTo>
                  <a:cubicBezTo>
                    <a:pt x="821" y="1042"/>
                    <a:pt x="827" y="1044"/>
                    <a:pt x="826" y="1042"/>
                  </a:cubicBezTo>
                  <a:cubicBezTo>
                    <a:pt x="824" y="1041"/>
                    <a:pt x="822" y="1042"/>
                    <a:pt x="820" y="1042"/>
                  </a:cubicBezTo>
                  <a:cubicBezTo>
                    <a:pt x="820" y="1042"/>
                    <a:pt x="820" y="1043"/>
                    <a:pt x="820" y="1043"/>
                  </a:cubicBezTo>
                  <a:close/>
                  <a:moveTo>
                    <a:pt x="816" y="1060"/>
                  </a:moveTo>
                  <a:cubicBezTo>
                    <a:pt x="818" y="1062"/>
                    <a:pt x="815" y="1057"/>
                    <a:pt x="816" y="1060"/>
                  </a:cubicBezTo>
                  <a:cubicBezTo>
                    <a:pt x="816" y="1061"/>
                    <a:pt x="816" y="1060"/>
                    <a:pt x="816" y="1060"/>
                  </a:cubicBezTo>
                  <a:close/>
                  <a:moveTo>
                    <a:pt x="825" y="1065"/>
                  </a:moveTo>
                  <a:cubicBezTo>
                    <a:pt x="823" y="1062"/>
                    <a:pt x="824" y="1067"/>
                    <a:pt x="825" y="1065"/>
                  </a:cubicBezTo>
                  <a:cubicBezTo>
                    <a:pt x="824" y="1064"/>
                    <a:pt x="825" y="1065"/>
                    <a:pt x="825" y="1065"/>
                  </a:cubicBezTo>
                  <a:close/>
                  <a:moveTo>
                    <a:pt x="810" y="1056"/>
                  </a:moveTo>
                  <a:cubicBezTo>
                    <a:pt x="810" y="1056"/>
                    <a:pt x="810" y="1056"/>
                    <a:pt x="810" y="1056"/>
                  </a:cubicBezTo>
                  <a:cubicBezTo>
                    <a:pt x="810" y="1056"/>
                    <a:pt x="810" y="1056"/>
                    <a:pt x="810" y="1056"/>
                  </a:cubicBezTo>
                  <a:close/>
                  <a:moveTo>
                    <a:pt x="800" y="1051"/>
                  </a:moveTo>
                  <a:cubicBezTo>
                    <a:pt x="800" y="1051"/>
                    <a:pt x="800" y="1051"/>
                    <a:pt x="800" y="1051"/>
                  </a:cubicBezTo>
                  <a:cubicBezTo>
                    <a:pt x="800" y="1051"/>
                    <a:pt x="800" y="1051"/>
                    <a:pt x="800" y="1051"/>
                  </a:cubicBezTo>
                  <a:close/>
                  <a:moveTo>
                    <a:pt x="800" y="1052"/>
                  </a:moveTo>
                  <a:cubicBezTo>
                    <a:pt x="800" y="1051"/>
                    <a:pt x="800" y="1051"/>
                    <a:pt x="800" y="1051"/>
                  </a:cubicBezTo>
                  <a:cubicBezTo>
                    <a:pt x="800" y="1052"/>
                    <a:pt x="800" y="1052"/>
                    <a:pt x="800" y="1052"/>
                  </a:cubicBezTo>
                  <a:close/>
                  <a:moveTo>
                    <a:pt x="861" y="1057"/>
                  </a:moveTo>
                  <a:cubicBezTo>
                    <a:pt x="861" y="1057"/>
                    <a:pt x="861" y="1057"/>
                    <a:pt x="861" y="1057"/>
                  </a:cubicBezTo>
                  <a:cubicBezTo>
                    <a:pt x="860" y="1057"/>
                    <a:pt x="860" y="1057"/>
                    <a:pt x="861" y="1057"/>
                  </a:cubicBezTo>
                  <a:close/>
                  <a:moveTo>
                    <a:pt x="954" y="1183"/>
                  </a:moveTo>
                  <a:cubicBezTo>
                    <a:pt x="955" y="1184"/>
                    <a:pt x="956" y="1183"/>
                    <a:pt x="956" y="1184"/>
                  </a:cubicBezTo>
                  <a:cubicBezTo>
                    <a:pt x="956" y="1184"/>
                    <a:pt x="956" y="1184"/>
                    <a:pt x="957" y="1184"/>
                  </a:cubicBezTo>
                  <a:cubicBezTo>
                    <a:pt x="957" y="1184"/>
                    <a:pt x="957" y="1184"/>
                    <a:pt x="957" y="1184"/>
                  </a:cubicBezTo>
                  <a:cubicBezTo>
                    <a:pt x="958" y="1185"/>
                    <a:pt x="960" y="1186"/>
                    <a:pt x="960" y="1184"/>
                  </a:cubicBezTo>
                  <a:cubicBezTo>
                    <a:pt x="960" y="1183"/>
                    <a:pt x="958" y="1182"/>
                    <a:pt x="958" y="1182"/>
                  </a:cubicBezTo>
                  <a:cubicBezTo>
                    <a:pt x="956" y="1180"/>
                    <a:pt x="953" y="1179"/>
                    <a:pt x="952" y="1177"/>
                  </a:cubicBezTo>
                  <a:cubicBezTo>
                    <a:pt x="950" y="1176"/>
                    <a:pt x="949" y="1175"/>
                    <a:pt x="948" y="1173"/>
                  </a:cubicBezTo>
                  <a:cubicBezTo>
                    <a:pt x="946" y="1172"/>
                    <a:pt x="942" y="1169"/>
                    <a:pt x="941" y="1169"/>
                  </a:cubicBezTo>
                  <a:cubicBezTo>
                    <a:pt x="941" y="1169"/>
                    <a:pt x="941" y="1169"/>
                    <a:pt x="941" y="1170"/>
                  </a:cubicBezTo>
                  <a:cubicBezTo>
                    <a:pt x="941" y="1170"/>
                    <a:pt x="940" y="1168"/>
                    <a:pt x="940" y="1168"/>
                  </a:cubicBezTo>
                  <a:cubicBezTo>
                    <a:pt x="940" y="1168"/>
                    <a:pt x="940" y="1169"/>
                    <a:pt x="940" y="1169"/>
                  </a:cubicBezTo>
                  <a:cubicBezTo>
                    <a:pt x="940" y="1169"/>
                    <a:pt x="940" y="1169"/>
                    <a:pt x="940" y="1169"/>
                  </a:cubicBezTo>
                  <a:cubicBezTo>
                    <a:pt x="940" y="1169"/>
                    <a:pt x="940" y="1169"/>
                    <a:pt x="940" y="1169"/>
                  </a:cubicBezTo>
                  <a:cubicBezTo>
                    <a:pt x="939" y="1170"/>
                    <a:pt x="941" y="1170"/>
                    <a:pt x="941" y="1170"/>
                  </a:cubicBezTo>
                  <a:cubicBezTo>
                    <a:pt x="940" y="1171"/>
                    <a:pt x="942" y="1173"/>
                    <a:pt x="942" y="1173"/>
                  </a:cubicBezTo>
                  <a:cubicBezTo>
                    <a:pt x="942" y="1174"/>
                    <a:pt x="944" y="1175"/>
                    <a:pt x="944" y="1175"/>
                  </a:cubicBezTo>
                  <a:cubicBezTo>
                    <a:pt x="944" y="1175"/>
                    <a:pt x="944" y="1175"/>
                    <a:pt x="944" y="1175"/>
                  </a:cubicBezTo>
                  <a:cubicBezTo>
                    <a:pt x="944" y="1175"/>
                    <a:pt x="944" y="1175"/>
                    <a:pt x="945" y="1175"/>
                  </a:cubicBezTo>
                  <a:cubicBezTo>
                    <a:pt x="945" y="1176"/>
                    <a:pt x="946" y="1178"/>
                    <a:pt x="946" y="1178"/>
                  </a:cubicBezTo>
                  <a:cubicBezTo>
                    <a:pt x="947" y="1178"/>
                    <a:pt x="948" y="1179"/>
                    <a:pt x="950" y="1180"/>
                  </a:cubicBezTo>
                  <a:cubicBezTo>
                    <a:pt x="951" y="1180"/>
                    <a:pt x="955" y="1182"/>
                    <a:pt x="954" y="1183"/>
                  </a:cubicBezTo>
                  <a:cubicBezTo>
                    <a:pt x="954" y="1183"/>
                    <a:pt x="954" y="1183"/>
                    <a:pt x="954" y="1183"/>
                  </a:cubicBezTo>
                  <a:close/>
                  <a:moveTo>
                    <a:pt x="959" y="1186"/>
                  </a:moveTo>
                  <a:cubicBezTo>
                    <a:pt x="960" y="1186"/>
                    <a:pt x="958" y="1185"/>
                    <a:pt x="958" y="1185"/>
                  </a:cubicBezTo>
                  <a:cubicBezTo>
                    <a:pt x="958" y="1186"/>
                    <a:pt x="958" y="1186"/>
                    <a:pt x="959" y="1186"/>
                  </a:cubicBezTo>
                  <a:close/>
                  <a:moveTo>
                    <a:pt x="941" y="1169"/>
                  </a:moveTo>
                  <a:cubicBezTo>
                    <a:pt x="941" y="1169"/>
                    <a:pt x="941" y="1169"/>
                    <a:pt x="941" y="1169"/>
                  </a:cubicBezTo>
                  <a:cubicBezTo>
                    <a:pt x="941" y="1168"/>
                    <a:pt x="941" y="1168"/>
                    <a:pt x="941" y="1168"/>
                  </a:cubicBezTo>
                  <a:cubicBezTo>
                    <a:pt x="940" y="1168"/>
                    <a:pt x="941" y="1168"/>
                    <a:pt x="941" y="1169"/>
                  </a:cubicBezTo>
                  <a:cubicBezTo>
                    <a:pt x="941" y="1169"/>
                    <a:pt x="941" y="1168"/>
                    <a:pt x="940" y="1168"/>
                  </a:cubicBezTo>
                  <a:cubicBezTo>
                    <a:pt x="940" y="1169"/>
                    <a:pt x="941" y="1169"/>
                    <a:pt x="941" y="1169"/>
                  </a:cubicBezTo>
                  <a:cubicBezTo>
                    <a:pt x="941" y="1169"/>
                    <a:pt x="941" y="1169"/>
                    <a:pt x="941" y="1169"/>
                  </a:cubicBezTo>
                  <a:close/>
                  <a:moveTo>
                    <a:pt x="953" y="1183"/>
                  </a:moveTo>
                  <a:cubicBezTo>
                    <a:pt x="953" y="1183"/>
                    <a:pt x="953" y="1183"/>
                    <a:pt x="953" y="1183"/>
                  </a:cubicBezTo>
                  <a:cubicBezTo>
                    <a:pt x="953" y="1183"/>
                    <a:pt x="954" y="1183"/>
                    <a:pt x="954" y="1183"/>
                  </a:cubicBezTo>
                  <a:cubicBezTo>
                    <a:pt x="954" y="1183"/>
                    <a:pt x="954" y="1183"/>
                    <a:pt x="953" y="1183"/>
                  </a:cubicBezTo>
                  <a:close/>
                  <a:moveTo>
                    <a:pt x="957" y="1171"/>
                  </a:moveTo>
                  <a:cubicBezTo>
                    <a:pt x="957" y="1171"/>
                    <a:pt x="957" y="1170"/>
                    <a:pt x="957" y="1170"/>
                  </a:cubicBezTo>
                  <a:cubicBezTo>
                    <a:pt x="957" y="1170"/>
                    <a:pt x="957" y="1171"/>
                    <a:pt x="957" y="1171"/>
                  </a:cubicBezTo>
                  <a:cubicBezTo>
                    <a:pt x="958" y="1171"/>
                    <a:pt x="957" y="1171"/>
                    <a:pt x="957" y="1171"/>
                  </a:cubicBezTo>
                  <a:close/>
                  <a:moveTo>
                    <a:pt x="957" y="1172"/>
                  </a:moveTo>
                  <a:cubicBezTo>
                    <a:pt x="957" y="1172"/>
                    <a:pt x="957" y="1172"/>
                    <a:pt x="957" y="1171"/>
                  </a:cubicBezTo>
                  <a:cubicBezTo>
                    <a:pt x="957" y="1172"/>
                    <a:pt x="957" y="1172"/>
                    <a:pt x="957" y="1173"/>
                  </a:cubicBezTo>
                  <a:cubicBezTo>
                    <a:pt x="957" y="1173"/>
                    <a:pt x="957" y="1173"/>
                    <a:pt x="957" y="1173"/>
                  </a:cubicBezTo>
                  <a:cubicBezTo>
                    <a:pt x="957" y="1172"/>
                    <a:pt x="957" y="1172"/>
                    <a:pt x="957" y="1172"/>
                  </a:cubicBezTo>
                  <a:close/>
                  <a:moveTo>
                    <a:pt x="963" y="1187"/>
                  </a:moveTo>
                  <a:cubicBezTo>
                    <a:pt x="964" y="1187"/>
                    <a:pt x="963" y="1186"/>
                    <a:pt x="963" y="1186"/>
                  </a:cubicBezTo>
                  <a:cubicBezTo>
                    <a:pt x="963" y="1186"/>
                    <a:pt x="963" y="1187"/>
                    <a:pt x="963" y="1187"/>
                  </a:cubicBezTo>
                  <a:cubicBezTo>
                    <a:pt x="963" y="1187"/>
                    <a:pt x="963" y="1187"/>
                    <a:pt x="963" y="1187"/>
                  </a:cubicBezTo>
                  <a:close/>
                  <a:moveTo>
                    <a:pt x="937" y="1165"/>
                  </a:moveTo>
                  <a:cubicBezTo>
                    <a:pt x="937" y="1166"/>
                    <a:pt x="937" y="1166"/>
                    <a:pt x="937" y="1166"/>
                  </a:cubicBezTo>
                  <a:cubicBezTo>
                    <a:pt x="937" y="1166"/>
                    <a:pt x="937" y="1165"/>
                    <a:pt x="937" y="1165"/>
                  </a:cubicBezTo>
                  <a:close/>
                  <a:moveTo>
                    <a:pt x="966" y="1179"/>
                  </a:moveTo>
                  <a:cubicBezTo>
                    <a:pt x="966" y="1179"/>
                    <a:pt x="966" y="1179"/>
                    <a:pt x="966" y="1179"/>
                  </a:cubicBezTo>
                  <a:cubicBezTo>
                    <a:pt x="966" y="1180"/>
                    <a:pt x="968" y="1180"/>
                    <a:pt x="968" y="1179"/>
                  </a:cubicBezTo>
                  <a:cubicBezTo>
                    <a:pt x="968" y="1179"/>
                    <a:pt x="968" y="1178"/>
                    <a:pt x="968" y="1178"/>
                  </a:cubicBezTo>
                  <a:cubicBezTo>
                    <a:pt x="967" y="1178"/>
                    <a:pt x="967" y="1178"/>
                    <a:pt x="966" y="1178"/>
                  </a:cubicBezTo>
                  <a:cubicBezTo>
                    <a:pt x="966" y="1178"/>
                    <a:pt x="966" y="1178"/>
                    <a:pt x="966" y="1178"/>
                  </a:cubicBezTo>
                  <a:cubicBezTo>
                    <a:pt x="965" y="1178"/>
                    <a:pt x="966" y="1179"/>
                    <a:pt x="966" y="1179"/>
                  </a:cubicBezTo>
                  <a:cubicBezTo>
                    <a:pt x="966" y="1179"/>
                    <a:pt x="966" y="1179"/>
                    <a:pt x="966" y="1179"/>
                  </a:cubicBezTo>
                  <a:close/>
                  <a:moveTo>
                    <a:pt x="963" y="1175"/>
                  </a:moveTo>
                  <a:cubicBezTo>
                    <a:pt x="962" y="1175"/>
                    <a:pt x="962" y="1174"/>
                    <a:pt x="962" y="1174"/>
                  </a:cubicBezTo>
                  <a:cubicBezTo>
                    <a:pt x="962" y="1174"/>
                    <a:pt x="962" y="1172"/>
                    <a:pt x="961" y="1173"/>
                  </a:cubicBezTo>
                  <a:cubicBezTo>
                    <a:pt x="961" y="1173"/>
                    <a:pt x="960" y="1173"/>
                    <a:pt x="960" y="1173"/>
                  </a:cubicBezTo>
                  <a:cubicBezTo>
                    <a:pt x="960" y="1173"/>
                    <a:pt x="961" y="1173"/>
                    <a:pt x="961" y="1173"/>
                  </a:cubicBezTo>
                  <a:cubicBezTo>
                    <a:pt x="961" y="1174"/>
                    <a:pt x="961" y="1174"/>
                    <a:pt x="960" y="1174"/>
                  </a:cubicBezTo>
                  <a:cubicBezTo>
                    <a:pt x="960" y="1174"/>
                    <a:pt x="960" y="1174"/>
                    <a:pt x="960" y="1174"/>
                  </a:cubicBezTo>
                  <a:cubicBezTo>
                    <a:pt x="960" y="1175"/>
                    <a:pt x="962" y="1177"/>
                    <a:pt x="963" y="1176"/>
                  </a:cubicBezTo>
                  <a:cubicBezTo>
                    <a:pt x="963" y="1176"/>
                    <a:pt x="963" y="1175"/>
                    <a:pt x="963" y="1175"/>
                  </a:cubicBezTo>
                  <a:close/>
                  <a:moveTo>
                    <a:pt x="943" y="1175"/>
                  </a:moveTo>
                  <a:cubicBezTo>
                    <a:pt x="943" y="1174"/>
                    <a:pt x="943" y="1175"/>
                    <a:pt x="942" y="1175"/>
                  </a:cubicBezTo>
                  <a:cubicBezTo>
                    <a:pt x="943" y="1175"/>
                    <a:pt x="944" y="1175"/>
                    <a:pt x="943" y="1175"/>
                  </a:cubicBezTo>
                  <a:close/>
                  <a:moveTo>
                    <a:pt x="938" y="1168"/>
                  </a:moveTo>
                  <a:cubicBezTo>
                    <a:pt x="938" y="1168"/>
                    <a:pt x="938" y="1168"/>
                    <a:pt x="938" y="1168"/>
                  </a:cubicBezTo>
                  <a:cubicBezTo>
                    <a:pt x="938" y="1168"/>
                    <a:pt x="938" y="1168"/>
                    <a:pt x="938" y="1168"/>
                  </a:cubicBezTo>
                  <a:close/>
                  <a:moveTo>
                    <a:pt x="945" y="1176"/>
                  </a:moveTo>
                  <a:cubicBezTo>
                    <a:pt x="945" y="1177"/>
                    <a:pt x="945" y="1175"/>
                    <a:pt x="945" y="1176"/>
                  </a:cubicBezTo>
                  <a:cubicBezTo>
                    <a:pt x="945" y="1176"/>
                    <a:pt x="945" y="1176"/>
                    <a:pt x="945" y="1176"/>
                  </a:cubicBezTo>
                  <a:close/>
                  <a:moveTo>
                    <a:pt x="951" y="1180"/>
                  </a:moveTo>
                  <a:cubicBezTo>
                    <a:pt x="951" y="1181"/>
                    <a:pt x="951" y="1181"/>
                    <a:pt x="951" y="1181"/>
                  </a:cubicBezTo>
                  <a:cubicBezTo>
                    <a:pt x="951" y="1181"/>
                    <a:pt x="951" y="1180"/>
                    <a:pt x="951" y="1180"/>
                  </a:cubicBezTo>
                  <a:close/>
                  <a:moveTo>
                    <a:pt x="947" y="1178"/>
                  </a:moveTo>
                  <a:cubicBezTo>
                    <a:pt x="947" y="1178"/>
                    <a:pt x="947" y="1179"/>
                    <a:pt x="947" y="1179"/>
                  </a:cubicBezTo>
                  <a:cubicBezTo>
                    <a:pt x="947" y="1179"/>
                    <a:pt x="947" y="1178"/>
                    <a:pt x="947" y="1178"/>
                  </a:cubicBezTo>
                  <a:close/>
                  <a:moveTo>
                    <a:pt x="939" y="1168"/>
                  </a:moveTo>
                  <a:cubicBezTo>
                    <a:pt x="939" y="1168"/>
                    <a:pt x="939" y="1167"/>
                    <a:pt x="939" y="1168"/>
                  </a:cubicBezTo>
                  <a:cubicBezTo>
                    <a:pt x="939" y="1168"/>
                    <a:pt x="939" y="1168"/>
                    <a:pt x="939" y="1168"/>
                  </a:cubicBezTo>
                  <a:close/>
                  <a:moveTo>
                    <a:pt x="1043" y="1142"/>
                  </a:moveTo>
                  <a:cubicBezTo>
                    <a:pt x="1043" y="1142"/>
                    <a:pt x="1043" y="1142"/>
                    <a:pt x="1042" y="1142"/>
                  </a:cubicBezTo>
                  <a:cubicBezTo>
                    <a:pt x="1042" y="1142"/>
                    <a:pt x="1042" y="1142"/>
                    <a:pt x="1043" y="1142"/>
                  </a:cubicBezTo>
                  <a:close/>
                  <a:moveTo>
                    <a:pt x="1039" y="1143"/>
                  </a:moveTo>
                  <a:cubicBezTo>
                    <a:pt x="1039" y="1143"/>
                    <a:pt x="1039" y="1143"/>
                    <a:pt x="1039" y="1143"/>
                  </a:cubicBezTo>
                  <a:cubicBezTo>
                    <a:pt x="1039" y="1143"/>
                    <a:pt x="1039" y="1143"/>
                    <a:pt x="1039" y="1143"/>
                  </a:cubicBezTo>
                  <a:close/>
                  <a:moveTo>
                    <a:pt x="1040" y="1143"/>
                  </a:moveTo>
                  <a:cubicBezTo>
                    <a:pt x="1041" y="1142"/>
                    <a:pt x="1040" y="1143"/>
                    <a:pt x="1040" y="1143"/>
                  </a:cubicBezTo>
                  <a:cubicBezTo>
                    <a:pt x="1040" y="1143"/>
                    <a:pt x="1040" y="1143"/>
                    <a:pt x="1040" y="1143"/>
                  </a:cubicBezTo>
                  <a:close/>
                  <a:moveTo>
                    <a:pt x="1049" y="1142"/>
                  </a:moveTo>
                  <a:cubicBezTo>
                    <a:pt x="1048" y="1142"/>
                    <a:pt x="1048" y="1142"/>
                    <a:pt x="1048" y="1143"/>
                  </a:cubicBezTo>
                  <a:cubicBezTo>
                    <a:pt x="1049" y="1142"/>
                    <a:pt x="1049" y="1142"/>
                    <a:pt x="1049" y="1142"/>
                  </a:cubicBezTo>
                  <a:close/>
                  <a:moveTo>
                    <a:pt x="1044" y="1141"/>
                  </a:moveTo>
                  <a:cubicBezTo>
                    <a:pt x="1044" y="1141"/>
                    <a:pt x="1044" y="1141"/>
                    <a:pt x="1044" y="1141"/>
                  </a:cubicBezTo>
                  <a:cubicBezTo>
                    <a:pt x="1044" y="1141"/>
                    <a:pt x="1044" y="1141"/>
                    <a:pt x="1044" y="1141"/>
                  </a:cubicBezTo>
                  <a:close/>
                  <a:moveTo>
                    <a:pt x="1029" y="1148"/>
                  </a:moveTo>
                  <a:cubicBezTo>
                    <a:pt x="1030" y="1148"/>
                    <a:pt x="1029" y="1148"/>
                    <a:pt x="1029" y="1148"/>
                  </a:cubicBezTo>
                  <a:cubicBezTo>
                    <a:pt x="1029" y="1148"/>
                    <a:pt x="1029" y="1148"/>
                    <a:pt x="1029" y="1148"/>
                  </a:cubicBezTo>
                  <a:close/>
                  <a:moveTo>
                    <a:pt x="1030" y="1147"/>
                  </a:moveTo>
                  <a:cubicBezTo>
                    <a:pt x="1030" y="1147"/>
                    <a:pt x="1030" y="1147"/>
                    <a:pt x="1030" y="1147"/>
                  </a:cubicBezTo>
                  <a:cubicBezTo>
                    <a:pt x="1030" y="1147"/>
                    <a:pt x="1030" y="1147"/>
                    <a:pt x="1030" y="1147"/>
                  </a:cubicBezTo>
                  <a:close/>
                  <a:moveTo>
                    <a:pt x="1031" y="1145"/>
                  </a:moveTo>
                  <a:cubicBezTo>
                    <a:pt x="1031" y="1145"/>
                    <a:pt x="1031" y="1145"/>
                    <a:pt x="1032" y="1145"/>
                  </a:cubicBezTo>
                  <a:cubicBezTo>
                    <a:pt x="1032" y="1145"/>
                    <a:pt x="1032" y="1144"/>
                    <a:pt x="1032" y="1144"/>
                  </a:cubicBezTo>
                  <a:cubicBezTo>
                    <a:pt x="1032" y="1144"/>
                    <a:pt x="1031" y="1145"/>
                    <a:pt x="1031" y="1145"/>
                  </a:cubicBezTo>
                  <a:close/>
                  <a:moveTo>
                    <a:pt x="1029" y="1152"/>
                  </a:moveTo>
                  <a:cubicBezTo>
                    <a:pt x="1030" y="1152"/>
                    <a:pt x="1028" y="1151"/>
                    <a:pt x="1029" y="1152"/>
                  </a:cubicBezTo>
                  <a:cubicBezTo>
                    <a:pt x="1029" y="1152"/>
                    <a:pt x="1029" y="1151"/>
                    <a:pt x="1029" y="1152"/>
                  </a:cubicBezTo>
                  <a:close/>
                  <a:moveTo>
                    <a:pt x="1040" y="1150"/>
                  </a:moveTo>
                  <a:cubicBezTo>
                    <a:pt x="1040" y="1151"/>
                    <a:pt x="1040" y="1151"/>
                    <a:pt x="1040" y="1151"/>
                  </a:cubicBezTo>
                  <a:cubicBezTo>
                    <a:pt x="1040" y="1151"/>
                    <a:pt x="1040" y="1151"/>
                    <a:pt x="1041" y="1151"/>
                  </a:cubicBezTo>
                  <a:cubicBezTo>
                    <a:pt x="1041" y="1151"/>
                    <a:pt x="1041" y="1151"/>
                    <a:pt x="1040" y="1150"/>
                  </a:cubicBezTo>
                  <a:cubicBezTo>
                    <a:pt x="1040" y="1150"/>
                    <a:pt x="1040" y="1150"/>
                    <a:pt x="1040" y="1150"/>
                  </a:cubicBezTo>
                  <a:close/>
                  <a:moveTo>
                    <a:pt x="1040" y="1151"/>
                  </a:moveTo>
                  <a:cubicBezTo>
                    <a:pt x="1040" y="1151"/>
                    <a:pt x="1040" y="1151"/>
                    <a:pt x="1040" y="1151"/>
                  </a:cubicBezTo>
                  <a:cubicBezTo>
                    <a:pt x="1040" y="1151"/>
                    <a:pt x="1040" y="1152"/>
                    <a:pt x="1040" y="1151"/>
                  </a:cubicBezTo>
                  <a:close/>
                  <a:moveTo>
                    <a:pt x="1047" y="1144"/>
                  </a:moveTo>
                  <a:cubicBezTo>
                    <a:pt x="1048" y="1144"/>
                    <a:pt x="1048" y="1144"/>
                    <a:pt x="1048" y="1144"/>
                  </a:cubicBezTo>
                  <a:cubicBezTo>
                    <a:pt x="1047" y="1144"/>
                    <a:pt x="1047" y="1144"/>
                    <a:pt x="1047" y="1144"/>
                  </a:cubicBezTo>
                  <a:cubicBezTo>
                    <a:pt x="1047" y="1143"/>
                    <a:pt x="1048" y="1143"/>
                    <a:pt x="1048" y="1142"/>
                  </a:cubicBezTo>
                  <a:cubicBezTo>
                    <a:pt x="1047" y="1142"/>
                    <a:pt x="1046" y="1144"/>
                    <a:pt x="1045" y="1144"/>
                  </a:cubicBezTo>
                  <a:cubicBezTo>
                    <a:pt x="1045" y="1143"/>
                    <a:pt x="1047" y="1141"/>
                    <a:pt x="1049" y="1140"/>
                  </a:cubicBezTo>
                  <a:cubicBezTo>
                    <a:pt x="1048" y="1140"/>
                    <a:pt x="1045" y="1141"/>
                    <a:pt x="1045" y="1141"/>
                  </a:cubicBezTo>
                  <a:cubicBezTo>
                    <a:pt x="1043" y="1142"/>
                    <a:pt x="1038" y="1143"/>
                    <a:pt x="1038" y="1145"/>
                  </a:cubicBezTo>
                  <a:cubicBezTo>
                    <a:pt x="1039" y="1145"/>
                    <a:pt x="1039" y="1144"/>
                    <a:pt x="1039" y="1145"/>
                  </a:cubicBezTo>
                  <a:cubicBezTo>
                    <a:pt x="1038" y="1145"/>
                    <a:pt x="1040" y="1145"/>
                    <a:pt x="1039" y="1145"/>
                  </a:cubicBezTo>
                  <a:cubicBezTo>
                    <a:pt x="1039" y="1146"/>
                    <a:pt x="1039" y="1146"/>
                    <a:pt x="1039" y="1146"/>
                  </a:cubicBezTo>
                  <a:cubicBezTo>
                    <a:pt x="1040" y="1146"/>
                    <a:pt x="1040" y="1146"/>
                    <a:pt x="1040" y="1146"/>
                  </a:cubicBezTo>
                  <a:cubicBezTo>
                    <a:pt x="1040" y="1146"/>
                    <a:pt x="1042" y="1144"/>
                    <a:pt x="1042" y="1145"/>
                  </a:cubicBezTo>
                  <a:cubicBezTo>
                    <a:pt x="1042" y="1145"/>
                    <a:pt x="1043" y="1144"/>
                    <a:pt x="1043" y="1144"/>
                  </a:cubicBezTo>
                  <a:cubicBezTo>
                    <a:pt x="1044" y="1144"/>
                    <a:pt x="1044" y="1145"/>
                    <a:pt x="1044" y="1145"/>
                  </a:cubicBezTo>
                  <a:cubicBezTo>
                    <a:pt x="1045" y="1145"/>
                    <a:pt x="1045" y="1145"/>
                    <a:pt x="1046" y="1144"/>
                  </a:cubicBezTo>
                  <a:cubicBezTo>
                    <a:pt x="1046" y="1144"/>
                    <a:pt x="1047" y="1144"/>
                    <a:pt x="1047" y="1144"/>
                  </a:cubicBezTo>
                  <a:cubicBezTo>
                    <a:pt x="1047" y="1144"/>
                    <a:pt x="1047" y="1144"/>
                    <a:pt x="1047" y="1144"/>
                  </a:cubicBezTo>
                  <a:close/>
                  <a:moveTo>
                    <a:pt x="1044" y="1151"/>
                  </a:moveTo>
                  <a:cubicBezTo>
                    <a:pt x="1045" y="1152"/>
                    <a:pt x="1045" y="1152"/>
                    <a:pt x="1045" y="1152"/>
                  </a:cubicBezTo>
                  <a:cubicBezTo>
                    <a:pt x="1045" y="1151"/>
                    <a:pt x="1045" y="1151"/>
                    <a:pt x="1044" y="1151"/>
                  </a:cubicBezTo>
                  <a:close/>
                  <a:moveTo>
                    <a:pt x="1040" y="1153"/>
                  </a:moveTo>
                  <a:cubicBezTo>
                    <a:pt x="1039" y="1153"/>
                    <a:pt x="1039" y="1153"/>
                    <a:pt x="1039" y="1153"/>
                  </a:cubicBezTo>
                  <a:cubicBezTo>
                    <a:pt x="1039" y="1153"/>
                    <a:pt x="1039" y="1151"/>
                    <a:pt x="1039" y="1151"/>
                  </a:cubicBezTo>
                  <a:cubicBezTo>
                    <a:pt x="1039" y="1151"/>
                    <a:pt x="1039" y="1150"/>
                    <a:pt x="1038" y="1150"/>
                  </a:cubicBezTo>
                  <a:cubicBezTo>
                    <a:pt x="1038" y="1150"/>
                    <a:pt x="1038" y="1150"/>
                    <a:pt x="1038" y="1150"/>
                  </a:cubicBezTo>
                  <a:cubicBezTo>
                    <a:pt x="1038" y="1150"/>
                    <a:pt x="1038" y="1150"/>
                    <a:pt x="1037" y="1150"/>
                  </a:cubicBezTo>
                  <a:cubicBezTo>
                    <a:pt x="1038" y="1150"/>
                    <a:pt x="1037" y="1150"/>
                    <a:pt x="1037" y="1150"/>
                  </a:cubicBezTo>
                  <a:cubicBezTo>
                    <a:pt x="1037" y="1149"/>
                    <a:pt x="1036" y="1148"/>
                    <a:pt x="1036" y="1148"/>
                  </a:cubicBezTo>
                  <a:cubicBezTo>
                    <a:pt x="1036" y="1148"/>
                    <a:pt x="1036" y="1148"/>
                    <a:pt x="1036" y="1148"/>
                  </a:cubicBezTo>
                  <a:cubicBezTo>
                    <a:pt x="1036" y="1148"/>
                    <a:pt x="1036" y="1148"/>
                    <a:pt x="1036" y="1149"/>
                  </a:cubicBezTo>
                  <a:cubicBezTo>
                    <a:pt x="1035" y="1149"/>
                    <a:pt x="1035" y="1149"/>
                    <a:pt x="1034" y="1149"/>
                  </a:cubicBezTo>
                  <a:cubicBezTo>
                    <a:pt x="1034" y="1149"/>
                    <a:pt x="1034" y="1149"/>
                    <a:pt x="1034" y="1149"/>
                  </a:cubicBezTo>
                  <a:cubicBezTo>
                    <a:pt x="1034" y="1148"/>
                    <a:pt x="1033" y="1149"/>
                    <a:pt x="1033" y="1149"/>
                  </a:cubicBezTo>
                  <a:cubicBezTo>
                    <a:pt x="1033" y="1149"/>
                    <a:pt x="1032" y="1149"/>
                    <a:pt x="1032" y="1150"/>
                  </a:cubicBezTo>
                  <a:cubicBezTo>
                    <a:pt x="1032" y="1150"/>
                    <a:pt x="1031" y="1150"/>
                    <a:pt x="1031" y="1151"/>
                  </a:cubicBezTo>
                  <a:cubicBezTo>
                    <a:pt x="1031" y="1151"/>
                    <a:pt x="1030" y="1152"/>
                    <a:pt x="1030" y="1152"/>
                  </a:cubicBezTo>
                  <a:cubicBezTo>
                    <a:pt x="1030" y="1153"/>
                    <a:pt x="1030" y="1153"/>
                    <a:pt x="1030" y="1153"/>
                  </a:cubicBezTo>
                  <a:cubicBezTo>
                    <a:pt x="1030" y="1154"/>
                    <a:pt x="1031" y="1154"/>
                    <a:pt x="1031" y="1154"/>
                  </a:cubicBezTo>
                  <a:cubicBezTo>
                    <a:pt x="1032" y="1154"/>
                    <a:pt x="1032" y="1154"/>
                    <a:pt x="1032" y="1154"/>
                  </a:cubicBezTo>
                  <a:cubicBezTo>
                    <a:pt x="1033" y="1154"/>
                    <a:pt x="1034" y="1155"/>
                    <a:pt x="1036" y="1155"/>
                  </a:cubicBezTo>
                  <a:cubicBezTo>
                    <a:pt x="1036" y="1155"/>
                    <a:pt x="1040" y="1153"/>
                    <a:pt x="1040" y="1153"/>
                  </a:cubicBezTo>
                  <a:close/>
                  <a:moveTo>
                    <a:pt x="1047" y="1161"/>
                  </a:moveTo>
                  <a:cubicBezTo>
                    <a:pt x="1047" y="1161"/>
                    <a:pt x="1047" y="1162"/>
                    <a:pt x="1047" y="1161"/>
                  </a:cubicBezTo>
                  <a:cubicBezTo>
                    <a:pt x="1047" y="1161"/>
                    <a:pt x="1047" y="1161"/>
                    <a:pt x="1047" y="1161"/>
                  </a:cubicBezTo>
                  <a:close/>
                  <a:moveTo>
                    <a:pt x="1044" y="1153"/>
                  </a:moveTo>
                  <a:cubicBezTo>
                    <a:pt x="1044" y="1153"/>
                    <a:pt x="1044" y="1152"/>
                    <a:pt x="1043" y="1153"/>
                  </a:cubicBezTo>
                  <a:cubicBezTo>
                    <a:pt x="1044" y="1153"/>
                    <a:pt x="1044" y="1154"/>
                    <a:pt x="1044" y="1154"/>
                  </a:cubicBezTo>
                  <a:cubicBezTo>
                    <a:pt x="1044" y="1154"/>
                    <a:pt x="1044" y="1154"/>
                    <a:pt x="1044" y="1153"/>
                  </a:cubicBezTo>
                  <a:close/>
                  <a:moveTo>
                    <a:pt x="1044" y="1149"/>
                  </a:moveTo>
                  <a:cubicBezTo>
                    <a:pt x="1044" y="1149"/>
                    <a:pt x="1045" y="1149"/>
                    <a:pt x="1045" y="1148"/>
                  </a:cubicBezTo>
                  <a:cubicBezTo>
                    <a:pt x="1045" y="1148"/>
                    <a:pt x="1045" y="1147"/>
                    <a:pt x="1044" y="1148"/>
                  </a:cubicBezTo>
                  <a:cubicBezTo>
                    <a:pt x="1044" y="1148"/>
                    <a:pt x="1044" y="1148"/>
                    <a:pt x="1044" y="1149"/>
                  </a:cubicBezTo>
                  <a:close/>
                  <a:moveTo>
                    <a:pt x="1042" y="1150"/>
                  </a:moveTo>
                  <a:cubicBezTo>
                    <a:pt x="1042" y="1150"/>
                    <a:pt x="1042" y="1150"/>
                    <a:pt x="1042" y="1151"/>
                  </a:cubicBezTo>
                  <a:cubicBezTo>
                    <a:pt x="1042" y="1150"/>
                    <a:pt x="1042" y="1150"/>
                    <a:pt x="1042" y="1150"/>
                  </a:cubicBezTo>
                  <a:close/>
                  <a:moveTo>
                    <a:pt x="1035" y="1161"/>
                  </a:moveTo>
                  <a:cubicBezTo>
                    <a:pt x="1035" y="1161"/>
                    <a:pt x="1035" y="1161"/>
                    <a:pt x="1036" y="1161"/>
                  </a:cubicBezTo>
                  <a:cubicBezTo>
                    <a:pt x="1036" y="1161"/>
                    <a:pt x="1036" y="1161"/>
                    <a:pt x="1036" y="1161"/>
                  </a:cubicBezTo>
                  <a:cubicBezTo>
                    <a:pt x="1036" y="1161"/>
                    <a:pt x="1039" y="1160"/>
                    <a:pt x="1038" y="1160"/>
                  </a:cubicBezTo>
                  <a:cubicBezTo>
                    <a:pt x="1037" y="1160"/>
                    <a:pt x="1035" y="1160"/>
                    <a:pt x="1035" y="1161"/>
                  </a:cubicBezTo>
                  <a:close/>
                  <a:moveTo>
                    <a:pt x="1053" y="1151"/>
                  </a:moveTo>
                  <a:cubicBezTo>
                    <a:pt x="1053" y="1151"/>
                    <a:pt x="1053" y="1151"/>
                    <a:pt x="1053" y="1151"/>
                  </a:cubicBezTo>
                  <a:cubicBezTo>
                    <a:pt x="1053" y="1151"/>
                    <a:pt x="1053" y="1151"/>
                    <a:pt x="1053" y="1151"/>
                  </a:cubicBezTo>
                  <a:close/>
                  <a:moveTo>
                    <a:pt x="1036" y="1156"/>
                  </a:moveTo>
                  <a:cubicBezTo>
                    <a:pt x="1036" y="1156"/>
                    <a:pt x="1036" y="1155"/>
                    <a:pt x="1036" y="1156"/>
                  </a:cubicBezTo>
                  <a:cubicBezTo>
                    <a:pt x="1036" y="1156"/>
                    <a:pt x="1036" y="1156"/>
                    <a:pt x="1036" y="1156"/>
                  </a:cubicBezTo>
                  <a:close/>
                  <a:moveTo>
                    <a:pt x="1032" y="1157"/>
                  </a:moveTo>
                  <a:cubicBezTo>
                    <a:pt x="1032" y="1157"/>
                    <a:pt x="1032" y="1157"/>
                    <a:pt x="1032" y="1157"/>
                  </a:cubicBezTo>
                  <a:cubicBezTo>
                    <a:pt x="1033" y="1157"/>
                    <a:pt x="1033" y="1157"/>
                    <a:pt x="1032" y="1157"/>
                  </a:cubicBezTo>
                  <a:close/>
                  <a:moveTo>
                    <a:pt x="1057" y="1154"/>
                  </a:moveTo>
                  <a:cubicBezTo>
                    <a:pt x="1057" y="1154"/>
                    <a:pt x="1057" y="1154"/>
                    <a:pt x="1056" y="1154"/>
                  </a:cubicBezTo>
                  <a:cubicBezTo>
                    <a:pt x="1056" y="1155"/>
                    <a:pt x="1057" y="1155"/>
                    <a:pt x="1057" y="1154"/>
                  </a:cubicBezTo>
                  <a:close/>
                  <a:moveTo>
                    <a:pt x="1058" y="1161"/>
                  </a:moveTo>
                  <a:cubicBezTo>
                    <a:pt x="1058" y="1161"/>
                    <a:pt x="1058" y="1161"/>
                    <a:pt x="1058" y="1161"/>
                  </a:cubicBezTo>
                  <a:cubicBezTo>
                    <a:pt x="1058" y="1161"/>
                    <a:pt x="1058" y="1161"/>
                    <a:pt x="1058" y="1161"/>
                  </a:cubicBezTo>
                  <a:close/>
                  <a:moveTo>
                    <a:pt x="1058" y="1159"/>
                  </a:moveTo>
                  <a:cubicBezTo>
                    <a:pt x="1058" y="1159"/>
                    <a:pt x="1058" y="1159"/>
                    <a:pt x="1057" y="1159"/>
                  </a:cubicBezTo>
                  <a:cubicBezTo>
                    <a:pt x="1058" y="1159"/>
                    <a:pt x="1058" y="1159"/>
                    <a:pt x="1058" y="1159"/>
                  </a:cubicBezTo>
                  <a:close/>
                  <a:moveTo>
                    <a:pt x="1056" y="1159"/>
                  </a:moveTo>
                  <a:cubicBezTo>
                    <a:pt x="1056" y="1159"/>
                    <a:pt x="1056" y="1159"/>
                    <a:pt x="1056" y="1159"/>
                  </a:cubicBezTo>
                  <a:cubicBezTo>
                    <a:pt x="1056" y="1159"/>
                    <a:pt x="1056" y="1159"/>
                    <a:pt x="1056" y="1159"/>
                  </a:cubicBezTo>
                  <a:close/>
                  <a:moveTo>
                    <a:pt x="1048" y="1157"/>
                  </a:moveTo>
                  <a:cubicBezTo>
                    <a:pt x="1048" y="1157"/>
                    <a:pt x="1047" y="1157"/>
                    <a:pt x="1047" y="1157"/>
                  </a:cubicBezTo>
                  <a:cubicBezTo>
                    <a:pt x="1048" y="1158"/>
                    <a:pt x="1048" y="1157"/>
                    <a:pt x="1048" y="1157"/>
                  </a:cubicBezTo>
                  <a:close/>
                  <a:moveTo>
                    <a:pt x="1056" y="1147"/>
                  </a:moveTo>
                  <a:cubicBezTo>
                    <a:pt x="1055" y="1147"/>
                    <a:pt x="1055" y="1149"/>
                    <a:pt x="1056" y="1148"/>
                  </a:cubicBezTo>
                  <a:cubicBezTo>
                    <a:pt x="1055" y="1148"/>
                    <a:pt x="1056" y="1148"/>
                    <a:pt x="1056" y="1147"/>
                  </a:cubicBezTo>
                  <a:close/>
                  <a:moveTo>
                    <a:pt x="1049" y="1145"/>
                  </a:moveTo>
                  <a:cubicBezTo>
                    <a:pt x="1050" y="1143"/>
                    <a:pt x="1049" y="1145"/>
                    <a:pt x="1048" y="1145"/>
                  </a:cubicBezTo>
                  <a:cubicBezTo>
                    <a:pt x="1048" y="1145"/>
                    <a:pt x="1048" y="1146"/>
                    <a:pt x="1048" y="1146"/>
                  </a:cubicBezTo>
                  <a:cubicBezTo>
                    <a:pt x="1048" y="1146"/>
                    <a:pt x="1049" y="1145"/>
                    <a:pt x="1049" y="1145"/>
                  </a:cubicBezTo>
                  <a:close/>
                  <a:moveTo>
                    <a:pt x="1049" y="1160"/>
                  </a:moveTo>
                  <a:cubicBezTo>
                    <a:pt x="1049" y="1160"/>
                    <a:pt x="1049" y="1160"/>
                    <a:pt x="1049" y="1160"/>
                  </a:cubicBezTo>
                  <a:cubicBezTo>
                    <a:pt x="1049" y="1159"/>
                    <a:pt x="1050" y="1160"/>
                    <a:pt x="1050" y="1160"/>
                  </a:cubicBezTo>
                  <a:cubicBezTo>
                    <a:pt x="1050" y="1160"/>
                    <a:pt x="1050" y="1160"/>
                    <a:pt x="1049" y="1160"/>
                  </a:cubicBezTo>
                  <a:close/>
                  <a:moveTo>
                    <a:pt x="1050" y="1144"/>
                  </a:moveTo>
                  <a:cubicBezTo>
                    <a:pt x="1050" y="1144"/>
                    <a:pt x="1050" y="1144"/>
                    <a:pt x="1050" y="1145"/>
                  </a:cubicBezTo>
                  <a:cubicBezTo>
                    <a:pt x="1050" y="1144"/>
                    <a:pt x="1050" y="1144"/>
                    <a:pt x="1050" y="1144"/>
                  </a:cubicBezTo>
                  <a:close/>
                  <a:moveTo>
                    <a:pt x="1055" y="1160"/>
                  </a:moveTo>
                  <a:cubicBezTo>
                    <a:pt x="1055" y="1160"/>
                    <a:pt x="1055" y="1160"/>
                    <a:pt x="1055" y="1160"/>
                  </a:cubicBezTo>
                  <a:cubicBezTo>
                    <a:pt x="1055" y="1160"/>
                    <a:pt x="1056" y="1160"/>
                    <a:pt x="1055" y="1160"/>
                  </a:cubicBezTo>
                  <a:close/>
                  <a:moveTo>
                    <a:pt x="1054" y="1149"/>
                  </a:moveTo>
                  <a:cubicBezTo>
                    <a:pt x="1054" y="1150"/>
                    <a:pt x="1054" y="1149"/>
                    <a:pt x="1054" y="1149"/>
                  </a:cubicBezTo>
                  <a:cubicBezTo>
                    <a:pt x="1054" y="1149"/>
                    <a:pt x="1054" y="1149"/>
                    <a:pt x="1054" y="1149"/>
                  </a:cubicBezTo>
                  <a:close/>
                  <a:moveTo>
                    <a:pt x="1053" y="1146"/>
                  </a:moveTo>
                  <a:cubicBezTo>
                    <a:pt x="1053" y="1146"/>
                    <a:pt x="1053" y="1146"/>
                    <a:pt x="1053" y="1146"/>
                  </a:cubicBezTo>
                  <a:cubicBezTo>
                    <a:pt x="1053" y="1146"/>
                    <a:pt x="1053" y="1146"/>
                    <a:pt x="1053" y="1146"/>
                  </a:cubicBezTo>
                  <a:close/>
                  <a:moveTo>
                    <a:pt x="595" y="1210"/>
                  </a:moveTo>
                  <a:cubicBezTo>
                    <a:pt x="595" y="1210"/>
                    <a:pt x="596" y="1214"/>
                    <a:pt x="596" y="1214"/>
                  </a:cubicBezTo>
                  <a:cubicBezTo>
                    <a:pt x="597" y="1212"/>
                    <a:pt x="596" y="1208"/>
                    <a:pt x="594" y="1210"/>
                  </a:cubicBezTo>
                  <a:cubicBezTo>
                    <a:pt x="594" y="1210"/>
                    <a:pt x="595" y="1210"/>
                    <a:pt x="595" y="1210"/>
                  </a:cubicBezTo>
                  <a:close/>
                  <a:moveTo>
                    <a:pt x="608" y="1174"/>
                  </a:moveTo>
                  <a:cubicBezTo>
                    <a:pt x="609" y="1175"/>
                    <a:pt x="608" y="1173"/>
                    <a:pt x="608" y="1173"/>
                  </a:cubicBezTo>
                  <a:cubicBezTo>
                    <a:pt x="608" y="1173"/>
                    <a:pt x="607" y="1174"/>
                    <a:pt x="608" y="1174"/>
                  </a:cubicBezTo>
                  <a:close/>
                  <a:moveTo>
                    <a:pt x="593" y="1212"/>
                  </a:moveTo>
                  <a:cubicBezTo>
                    <a:pt x="592" y="1211"/>
                    <a:pt x="592" y="1210"/>
                    <a:pt x="592" y="1209"/>
                  </a:cubicBezTo>
                  <a:cubicBezTo>
                    <a:pt x="591" y="1210"/>
                    <a:pt x="592" y="1213"/>
                    <a:pt x="593" y="1213"/>
                  </a:cubicBezTo>
                  <a:cubicBezTo>
                    <a:pt x="593" y="1213"/>
                    <a:pt x="593" y="1213"/>
                    <a:pt x="593" y="1212"/>
                  </a:cubicBezTo>
                  <a:close/>
                  <a:moveTo>
                    <a:pt x="193" y="939"/>
                  </a:moveTo>
                  <a:cubicBezTo>
                    <a:pt x="193" y="940"/>
                    <a:pt x="188" y="938"/>
                    <a:pt x="190" y="941"/>
                  </a:cubicBezTo>
                  <a:cubicBezTo>
                    <a:pt x="192" y="942"/>
                    <a:pt x="196" y="941"/>
                    <a:pt x="197" y="940"/>
                  </a:cubicBezTo>
                  <a:cubicBezTo>
                    <a:pt x="196" y="939"/>
                    <a:pt x="195" y="938"/>
                    <a:pt x="193" y="939"/>
                  </a:cubicBezTo>
                  <a:close/>
                  <a:moveTo>
                    <a:pt x="537" y="959"/>
                  </a:moveTo>
                  <a:cubicBezTo>
                    <a:pt x="537" y="959"/>
                    <a:pt x="536" y="957"/>
                    <a:pt x="536" y="956"/>
                  </a:cubicBezTo>
                  <a:cubicBezTo>
                    <a:pt x="539" y="955"/>
                    <a:pt x="539" y="959"/>
                    <a:pt x="537" y="959"/>
                  </a:cubicBezTo>
                  <a:close/>
                  <a:moveTo>
                    <a:pt x="16" y="757"/>
                  </a:moveTo>
                  <a:cubicBezTo>
                    <a:pt x="17" y="758"/>
                    <a:pt x="15" y="758"/>
                    <a:pt x="15" y="758"/>
                  </a:cubicBezTo>
                  <a:cubicBezTo>
                    <a:pt x="15" y="758"/>
                    <a:pt x="13" y="759"/>
                    <a:pt x="13" y="758"/>
                  </a:cubicBezTo>
                  <a:cubicBezTo>
                    <a:pt x="13" y="758"/>
                    <a:pt x="16" y="757"/>
                    <a:pt x="16" y="757"/>
                  </a:cubicBezTo>
                  <a:close/>
                  <a:moveTo>
                    <a:pt x="4" y="723"/>
                  </a:moveTo>
                  <a:cubicBezTo>
                    <a:pt x="4" y="723"/>
                    <a:pt x="5" y="721"/>
                    <a:pt x="6" y="721"/>
                  </a:cubicBezTo>
                  <a:cubicBezTo>
                    <a:pt x="6" y="720"/>
                    <a:pt x="5" y="720"/>
                    <a:pt x="5" y="719"/>
                  </a:cubicBezTo>
                  <a:cubicBezTo>
                    <a:pt x="6" y="719"/>
                    <a:pt x="6" y="719"/>
                    <a:pt x="7" y="718"/>
                  </a:cubicBezTo>
                  <a:cubicBezTo>
                    <a:pt x="7" y="718"/>
                    <a:pt x="7" y="718"/>
                    <a:pt x="8" y="717"/>
                  </a:cubicBezTo>
                  <a:cubicBezTo>
                    <a:pt x="8" y="716"/>
                    <a:pt x="7" y="715"/>
                    <a:pt x="5" y="714"/>
                  </a:cubicBezTo>
                  <a:cubicBezTo>
                    <a:pt x="5" y="713"/>
                    <a:pt x="10" y="712"/>
                    <a:pt x="11" y="711"/>
                  </a:cubicBezTo>
                  <a:cubicBezTo>
                    <a:pt x="11" y="711"/>
                    <a:pt x="12" y="712"/>
                    <a:pt x="13" y="712"/>
                  </a:cubicBezTo>
                  <a:cubicBezTo>
                    <a:pt x="13" y="712"/>
                    <a:pt x="14" y="713"/>
                    <a:pt x="14" y="713"/>
                  </a:cubicBezTo>
                  <a:cubicBezTo>
                    <a:pt x="15" y="713"/>
                    <a:pt x="16" y="712"/>
                    <a:pt x="17" y="712"/>
                  </a:cubicBezTo>
                  <a:cubicBezTo>
                    <a:pt x="17" y="713"/>
                    <a:pt x="17" y="714"/>
                    <a:pt x="17" y="715"/>
                  </a:cubicBezTo>
                  <a:cubicBezTo>
                    <a:pt x="18" y="717"/>
                    <a:pt x="20" y="717"/>
                    <a:pt x="22" y="718"/>
                  </a:cubicBezTo>
                  <a:cubicBezTo>
                    <a:pt x="23" y="719"/>
                    <a:pt x="24" y="718"/>
                    <a:pt x="24" y="720"/>
                  </a:cubicBezTo>
                  <a:cubicBezTo>
                    <a:pt x="24" y="721"/>
                    <a:pt x="22" y="721"/>
                    <a:pt x="21" y="721"/>
                  </a:cubicBezTo>
                  <a:cubicBezTo>
                    <a:pt x="21" y="721"/>
                    <a:pt x="17" y="721"/>
                    <a:pt x="17" y="721"/>
                  </a:cubicBezTo>
                  <a:cubicBezTo>
                    <a:pt x="17" y="721"/>
                    <a:pt x="15" y="721"/>
                    <a:pt x="14" y="721"/>
                  </a:cubicBezTo>
                  <a:cubicBezTo>
                    <a:pt x="13" y="721"/>
                    <a:pt x="14" y="721"/>
                    <a:pt x="13" y="722"/>
                  </a:cubicBezTo>
                  <a:cubicBezTo>
                    <a:pt x="11" y="724"/>
                    <a:pt x="9" y="724"/>
                    <a:pt x="8" y="726"/>
                  </a:cubicBezTo>
                  <a:cubicBezTo>
                    <a:pt x="8" y="726"/>
                    <a:pt x="4" y="730"/>
                    <a:pt x="4" y="729"/>
                  </a:cubicBezTo>
                  <a:cubicBezTo>
                    <a:pt x="4" y="726"/>
                    <a:pt x="8" y="726"/>
                    <a:pt x="9" y="725"/>
                  </a:cubicBezTo>
                  <a:cubicBezTo>
                    <a:pt x="9" y="723"/>
                    <a:pt x="4" y="726"/>
                    <a:pt x="4" y="723"/>
                  </a:cubicBezTo>
                  <a:close/>
                  <a:moveTo>
                    <a:pt x="3" y="729"/>
                  </a:moveTo>
                  <a:cubicBezTo>
                    <a:pt x="2" y="729"/>
                    <a:pt x="0" y="729"/>
                    <a:pt x="2" y="728"/>
                  </a:cubicBezTo>
                  <a:cubicBezTo>
                    <a:pt x="3" y="728"/>
                    <a:pt x="4" y="728"/>
                    <a:pt x="3" y="729"/>
                  </a:cubicBezTo>
                  <a:close/>
                  <a:moveTo>
                    <a:pt x="653" y="852"/>
                  </a:moveTo>
                  <a:cubicBezTo>
                    <a:pt x="653" y="853"/>
                    <a:pt x="653" y="854"/>
                    <a:pt x="652" y="855"/>
                  </a:cubicBezTo>
                  <a:cubicBezTo>
                    <a:pt x="652" y="855"/>
                    <a:pt x="652" y="856"/>
                    <a:pt x="651" y="857"/>
                  </a:cubicBezTo>
                  <a:cubicBezTo>
                    <a:pt x="651" y="859"/>
                    <a:pt x="651" y="862"/>
                    <a:pt x="650" y="864"/>
                  </a:cubicBezTo>
                  <a:cubicBezTo>
                    <a:pt x="649" y="866"/>
                    <a:pt x="647" y="868"/>
                    <a:pt x="646" y="870"/>
                  </a:cubicBezTo>
                  <a:cubicBezTo>
                    <a:pt x="646" y="871"/>
                    <a:pt x="647" y="872"/>
                    <a:pt x="646" y="873"/>
                  </a:cubicBezTo>
                  <a:cubicBezTo>
                    <a:pt x="645" y="873"/>
                    <a:pt x="645" y="871"/>
                    <a:pt x="645" y="871"/>
                  </a:cubicBezTo>
                  <a:cubicBezTo>
                    <a:pt x="644" y="871"/>
                    <a:pt x="645" y="870"/>
                    <a:pt x="645" y="870"/>
                  </a:cubicBezTo>
                  <a:cubicBezTo>
                    <a:pt x="641" y="870"/>
                    <a:pt x="641" y="865"/>
                    <a:pt x="641" y="863"/>
                  </a:cubicBezTo>
                  <a:cubicBezTo>
                    <a:pt x="642" y="859"/>
                    <a:pt x="643" y="857"/>
                    <a:pt x="645" y="855"/>
                  </a:cubicBezTo>
                  <a:cubicBezTo>
                    <a:pt x="645" y="854"/>
                    <a:pt x="646" y="852"/>
                    <a:pt x="647" y="852"/>
                  </a:cubicBezTo>
                  <a:cubicBezTo>
                    <a:pt x="647" y="850"/>
                    <a:pt x="649" y="850"/>
                    <a:pt x="650" y="849"/>
                  </a:cubicBezTo>
                  <a:cubicBezTo>
                    <a:pt x="651" y="848"/>
                    <a:pt x="654" y="849"/>
                    <a:pt x="654" y="850"/>
                  </a:cubicBezTo>
                  <a:cubicBezTo>
                    <a:pt x="654" y="851"/>
                    <a:pt x="653" y="851"/>
                    <a:pt x="653" y="852"/>
                  </a:cubicBezTo>
                  <a:close/>
                  <a:moveTo>
                    <a:pt x="379" y="971"/>
                  </a:moveTo>
                  <a:cubicBezTo>
                    <a:pt x="381" y="973"/>
                    <a:pt x="384" y="977"/>
                    <a:pt x="382" y="980"/>
                  </a:cubicBezTo>
                  <a:cubicBezTo>
                    <a:pt x="381" y="983"/>
                    <a:pt x="379" y="983"/>
                    <a:pt x="376" y="984"/>
                  </a:cubicBezTo>
                  <a:cubicBezTo>
                    <a:pt x="375" y="984"/>
                    <a:pt x="374" y="985"/>
                    <a:pt x="373" y="985"/>
                  </a:cubicBezTo>
                  <a:cubicBezTo>
                    <a:pt x="371" y="985"/>
                    <a:pt x="370" y="983"/>
                    <a:pt x="370" y="982"/>
                  </a:cubicBezTo>
                  <a:cubicBezTo>
                    <a:pt x="368" y="979"/>
                    <a:pt x="368" y="975"/>
                    <a:pt x="369" y="972"/>
                  </a:cubicBezTo>
                  <a:cubicBezTo>
                    <a:pt x="369" y="970"/>
                    <a:pt x="369" y="968"/>
                    <a:pt x="369" y="966"/>
                  </a:cubicBezTo>
                  <a:cubicBezTo>
                    <a:pt x="370" y="964"/>
                    <a:pt x="371" y="962"/>
                    <a:pt x="371" y="960"/>
                  </a:cubicBezTo>
                  <a:cubicBezTo>
                    <a:pt x="371" y="960"/>
                    <a:pt x="371" y="960"/>
                    <a:pt x="371" y="960"/>
                  </a:cubicBezTo>
                  <a:cubicBezTo>
                    <a:pt x="369" y="958"/>
                    <a:pt x="372" y="959"/>
                    <a:pt x="372" y="959"/>
                  </a:cubicBezTo>
                  <a:cubicBezTo>
                    <a:pt x="372" y="960"/>
                    <a:pt x="372" y="960"/>
                    <a:pt x="371" y="960"/>
                  </a:cubicBezTo>
                  <a:cubicBezTo>
                    <a:pt x="372" y="961"/>
                    <a:pt x="372" y="961"/>
                    <a:pt x="372" y="961"/>
                  </a:cubicBezTo>
                  <a:cubicBezTo>
                    <a:pt x="373" y="959"/>
                    <a:pt x="376" y="962"/>
                    <a:pt x="376" y="963"/>
                  </a:cubicBezTo>
                  <a:cubicBezTo>
                    <a:pt x="376" y="966"/>
                    <a:pt x="379" y="968"/>
                    <a:pt x="379" y="971"/>
                  </a:cubicBezTo>
                  <a:close/>
                  <a:moveTo>
                    <a:pt x="684" y="787"/>
                  </a:moveTo>
                  <a:cubicBezTo>
                    <a:pt x="684" y="787"/>
                    <a:pt x="683" y="787"/>
                    <a:pt x="683" y="787"/>
                  </a:cubicBezTo>
                  <a:cubicBezTo>
                    <a:pt x="680" y="786"/>
                    <a:pt x="685" y="784"/>
                    <a:pt x="685" y="784"/>
                  </a:cubicBezTo>
                  <a:cubicBezTo>
                    <a:pt x="688" y="785"/>
                    <a:pt x="686" y="787"/>
                    <a:pt x="684" y="787"/>
                  </a:cubicBezTo>
                  <a:close/>
                  <a:moveTo>
                    <a:pt x="684" y="760"/>
                  </a:moveTo>
                  <a:cubicBezTo>
                    <a:pt x="684" y="761"/>
                    <a:pt x="683" y="760"/>
                    <a:pt x="683" y="760"/>
                  </a:cubicBezTo>
                  <a:cubicBezTo>
                    <a:pt x="684" y="760"/>
                    <a:pt x="684" y="760"/>
                    <a:pt x="684" y="760"/>
                  </a:cubicBezTo>
                  <a:close/>
                  <a:moveTo>
                    <a:pt x="248" y="9"/>
                  </a:moveTo>
                  <a:cubicBezTo>
                    <a:pt x="250" y="5"/>
                    <a:pt x="262" y="8"/>
                    <a:pt x="259" y="11"/>
                  </a:cubicBezTo>
                  <a:cubicBezTo>
                    <a:pt x="259" y="12"/>
                    <a:pt x="258" y="13"/>
                    <a:pt x="257" y="13"/>
                  </a:cubicBezTo>
                  <a:cubicBezTo>
                    <a:pt x="256" y="14"/>
                    <a:pt x="256" y="14"/>
                    <a:pt x="255" y="13"/>
                  </a:cubicBezTo>
                  <a:cubicBezTo>
                    <a:pt x="255" y="13"/>
                    <a:pt x="255" y="13"/>
                    <a:pt x="255" y="13"/>
                  </a:cubicBezTo>
                  <a:cubicBezTo>
                    <a:pt x="254" y="13"/>
                    <a:pt x="254" y="14"/>
                    <a:pt x="253" y="13"/>
                  </a:cubicBezTo>
                  <a:cubicBezTo>
                    <a:pt x="252" y="13"/>
                    <a:pt x="251" y="12"/>
                    <a:pt x="251" y="10"/>
                  </a:cubicBezTo>
                  <a:cubicBezTo>
                    <a:pt x="250" y="10"/>
                    <a:pt x="250" y="10"/>
                    <a:pt x="249" y="10"/>
                  </a:cubicBezTo>
                  <a:cubicBezTo>
                    <a:pt x="249" y="10"/>
                    <a:pt x="248" y="9"/>
                    <a:pt x="248" y="9"/>
                  </a:cubicBezTo>
                  <a:close/>
                  <a:moveTo>
                    <a:pt x="261" y="38"/>
                  </a:moveTo>
                  <a:cubicBezTo>
                    <a:pt x="261" y="36"/>
                    <a:pt x="261" y="31"/>
                    <a:pt x="264" y="31"/>
                  </a:cubicBezTo>
                  <a:cubicBezTo>
                    <a:pt x="267" y="30"/>
                    <a:pt x="269" y="34"/>
                    <a:pt x="270" y="37"/>
                  </a:cubicBezTo>
                  <a:cubicBezTo>
                    <a:pt x="270" y="38"/>
                    <a:pt x="270" y="38"/>
                    <a:pt x="270" y="39"/>
                  </a:cubicBezTo>
                  <a:cubicBezTo>
                    <a:pt x="269" y="39"/>
                    <a:pt x="269" y="40"/>
                    <a:pt x="268" y="40"/>
                  </a:cubicBezTo>
                  <a:cubicBezTo>
                    <a:pt x="272" y="44"/>
                    <a:pt x="265" y="51"/>
                    <a:pt x="261" y="52"/>
                  </a:cubicBezTo>
                  <a:cubicBezTo>
                    <a:pt x="261" y="52"/>
                    <a:pt x="261" y="52"/>
                    <a:pt x="261" y="52"/>
                  </a:cubicBezTo>
                  <a:cubicBezTo>
                    <a:pt x="260" y="53"/>
                    <a:pt x="260" y="53"/>
                    <a:pt x="259" y="53"/>
                  </a:cubicBezTo>
                  <a:cubicBezTo>
                    <a:pt x="256" y="52"/>
                    <a:pt x="255" y="56"/>
                    <a:pt x="253" y="52"/>
                  </a:cubicBezTo>
                  <a:cubicBezTo>
                    <a:pt x="251" y="50"/>
                    <a:pt x="250" y="48"/>
                    <a:pt x="252" y="45"/>
                  </a:cubicBezTo>
                  <a:cubicBezTo>
                    <a:pt x="253" y="44"/>
                    <a:pt x="255" y="41"/>
                    <a:pt x="258" y="41"/>
                  </a:cubicBezTo>
                  <a:cubicBezTo>
                    <a:pt x="260" y="40"/>
                    <a:pt x="262" y="41"/>
                    <a:pt x="261" y="38"/>
                  </a:cubicBezTo>
                  <a:cubicBezTo>
                    <a:pt x="261" y="38"/>
                    <a:pt x="262" y="39"/>
                    <a:pt x="261" y="38"/>
                  </a:cubicBezTo>
                  <a:close/>
                  <a:moveTo>
                    <a:pt x="246" y="13"/>
                  </a:moveTo>
                  <a:cubicBezTo>
                    <a:pt x="246" y="12"/>
                    <a:pt x="249" y="14"/>
                    <a:pt x="249" y="15"/>
                  </a:cubicBezTo>
                  <a:cubicBezTo>
                    <a:pt x="248" y="17"/>
                    <a:pt x="245" y="14"/>
                    <a:pt x="246" y="13"/>
                  </a:cubicBezTo>
                  <a:close/>
                  <a:moveTo>
                    <a:pt x="246" y="11"/>
                  </a:moveTo>
                  <a:cubicBezTo>
                    <a:pt x="246" y="11"/>
                    <a:pt x="247" y="10"/>
                    <a:pt x="247" y="11"/>
                  </a:cubicBezTo>
                  <a:cubicBezTo>
                    <a:pt x="247" y="11"/>
                    <a:pt x="246" y="12"/>
                    <a:pt x="246" y="11"/>
                  </a:cubicBezTo>
                  <a:close/>
                  <a:moveTo>
                    <a:pt x="344" y="277"/>
                  </a:moveTo>
                  <a:cubicBezTo>
                    <a:pt x="343" y="277"/>
                    <a:pt x="343" y="277"/>
                    <a:pt x="344" y="277"/>
                  </a:cubicBezTo>
                  <a:cubicBezTo>
                    <a:pt x="344" y="276"/>
                    <a:pt x="344" y="276"/>
                    <a:pt x="344" y="277"/>
                  </a:cubicBezTo>
                  <a:cubicBezTo>
                    <a:pt x="344" y="277"/>
                    <a:pt x="344" y="277"/>
                    <a:pt x="344" y="277"/>
                  </a:cubicBezTo>
                  <a:close/>
                  <a:moveTo>
                    <a:pt x="314" y="289"/>
                  </a:moveTo>
                  <a:cubicBezTo>
                    <a:pt x="314" y="288"/>
                    <a:pt x="313" y="287"/>
                    <a:pt x="312" y="286"/>
                  </a:cubicBezTo>
                  <a:cubicBezTo>
                    <a:pt x="314" y="286"/>
                    <a:pt x="314" y="286"/>
                    <a:pt x="314" y="289"/>
                  </a:cubicBezTo>
                  <a:close/>
                  <a:moveTo>
                    <a:pt x="344" y="284"/>
                  </a:moveTo>
                  <a:cubicBezTo>
                    <a:pt x="346" y="283"/>
                    <a:pt x="349" y="287"/>
                    <a:pt x="345" y="286"/>
                  </a:cubicBezTo>
                  <a:cubicBezTo>
                    <a:pt x="343" y="286"/>
                    <a:pt x="341" y="284"/>
                    <a:pt x="344" y="284"/>
                  </a:cubicBezTo>
                  <a:close/>
                  <a:moveTo>
                    <a:pt x="248" y="53"/>
                  </a:moveTo>
                  <a:cubicBezTo>
                    <a:pt x="248" y="54"/>
                    <a:pt x="248" y="56"/>
                    <a:pt x="247" y="57"/>
                  </a:cubicBezTo>
                  <a:cubicBezTo>
                    <a:pt x="246" y="58"/>
                    <a:pt x="245" y="58"/>
                    <a:pt x="244" y="59"/>
                  </a:cubicBezTo>
                  <a:cubicBezTo>
                    <a:pt x="243" y="61"/>
                    <a:pt x="243" y="64"/>
                    <a:pt x="241" y="65"/>
                  </a:cubicBezTo>
                  <a:cubicBezTo>
                    <a:pt x="238" y="67"/>
                    <a:pt x="238" y="63"/>
                    <a:pt x="236" y="63"/>
                  </a:cubicBezTo>
                  <a:cubicBezTo>
                    <a:pt x="234" y="62"/>
                    <a:pt x="233" y="65"/>
                    <a:pt x="231" y="64"/>
                  </a:cubicBezTo>
                  <a:cubicBezTo>
                    <a:pt x="228" y="62"/>
                    <a:pt x="229" y="56"/>
                    <a:pt x="229" y="53"/>
                  </a:cubicBezTo>
                  <a:cubicBezTo>
                    <a:pt x="230" y="51"/>
                    <a:pt x="230" y="48"/>
                    <a:pt x="232" y="47"/>
                  </a:cubicBezTo>
                  <a:cubicBezTo>
                    <a:pt x="233" y="47"/>
                    <a:pt x="234" y="46"/>
                    <a:pt x="234" y="47"/>
                  </a:cubicBezTo>
                  <a:cubicBezTo>
                    <a:pt x="235" y="47"/>
                    <a:pt x="234" y="48"/>
                    <a:pt x="233" y="48"/>
                  </a:cubicBezTo>
                  <a:cubicBezTo>
                    <a:pt x="237" y="48"/>
                    <a:pt x="240" y="48"/>
                    <a:pt x="243" y="46"/>
                  </a:cubicBezTo>
                  <a:cubicBezTo>
                    <a:pt x="246" y="45"/>
                    <a:pt x="247" y="44"/>
                    <a:pt x="248" y="48"/>
                  </a:cubicBezTo>
                  <a:cubicBezTo>
                    <a:pt x="249" y="50"/>
                    <a:pt x="249" y="52"/>
                    <a:pt x="248" y="53"/>
                  </a:cubicBezTo>
                  <a:close/>
                  <a:moveTo>
                    <a:pt x="302" y="282"/>
                  </a:moveTo>
                  <a:cubicBezTo>
                    <a:pt x="302" y="279"/>
                    <a:pt x="305" y="277"/>
                    <a:pt x="308" y="277"/>
                  </a:cubicBezTo>
                  <a:cubicBezTo>
                    <a:pt x="310" y="278"/>
                    <a:pt x="311" y="280"/>
                    <a:pt x="312" y="282"/>
                  </a:cubicBezTo>
                  <a:cubicBezTo>
                    <a:pt x="314" y="286"/>
                    <a:pt x="312" y="285"/>
                    <a:pt x="309" y="286"/>
                  </a:cubicBezTo>
                  <a:cubicBezTo>
                    <a:pt x="308" y="287"/>
                    <a:pt x="307" y="287"/>
                    <a:pt x="306" y="288"/>
                  </a:cubicBezTo>
                  <a:cubicBezTo>
                    <a:pt x="305" y="288"/>
                    <a:pt x="305" y="289"/>
                    <a:pt x="304" y="289"/>
                  </a:cubicBezTo>
                  <a:cubicBezTo>
                    <a:pt x="304" y="288"/>
                    <a:pt x="303" y="288"/>
                    <a:pt x="303" y="287"/>
                  </a:cubicBezTo>
                  <a:cubicBezTo>
                    <a:pt x="303" y="288"/>
                    <a:pt x="302" y="288"/>
                    <a:pt x="302" y="289"/>
                  </a:cubicBezTo>
                  <a:cubicBezTo>
                    <a:pt x="302" y="286"/>
                    <a:pt x="302" y="284"/>
                    <a:pt x="302" y="282"/>
                  </a:cubicBezTo>
                  <a:close/>
                  <a:moveTo>
                    <a:pt x="222" y="13"/>
                  </a:moveTo>
                  <a:cubicBezTo>
                    <a:pt x="221" y="12"/>
                    <a:pt x="223" y="11"/>
                    <a:pt x="223" y="11"/>
                  </a:cubicBezTo>
                  <a:cubicBezTo>
                    <a:pt x="225" y="10"/>
                    <a:pt x="224" y="14"/>
                    <a:pt x="222" y="13"/>
                  </a:cubicBezTo>
                  <a:close/>
                  <a:moveTo>
                    <a:pt x="221" y="30"/>
                  </a:moveTo>
                  <a:cubicBezTo>
                    <a:pt x="221" y="30"/>
                    <a:pt x="221" y="30"/>
                    <a:pt x="222" y="30"/>
                  </a:cubicBezTo>
                  <a:cubicBezTo>
                    <a:pt x="222" y="30"/>
                    <a:pt x="222" y="30"/>
                    <a:pt x="221" y="30"/>
                  </a:cubicBezTo>
                  <a:close/>
                  <a:moveTo>
                    <a:pt x="222" y="16"/>
                  </a:moveTo>
                  <a:cubicBezTo>
                    <a:pt x="222" y="15"/>
                    <a:pt x="222" y="16"/>
                    <a:pt x="222" y="16"/>
                  </a:cubicBezTo>
                  <a:cubicBezTo>
                    <a:pt x="222" y="16"/>
                    <a:pt x="222" y="16"/>
                    <a:pt x="221" y="16"/>
                  </a:cubicBezTo>
                  <a:cubicBezTo>
                    <a:pt x="221" y="16"/>
                    <a:pt x="221" y="16"/>
                    <a:pt x="222" y="16"/>
                  </a:cubicBezTo>
                  <a:close/>
                  <a:moveTo>
                    <a:pt x="231" y="82"/>
                  </a:moveTo>
                  <a:cubicBezTo>
                    <a:pt x="231" y="83"/>
                    <a:pt x="230" y="83"/>
                    <a:pt x="230" y="83"/>
                  </a:cubicBezTo>
                  <a:cubicBezTo>
                    <a:pt x="230" y="83"/>
                    <a:pt x="223" y="81"/>
                    <a:pt x="227" y="78"/>
                  </a:cubicBezTo>
                  <a:cubicBezTo>
                    <a:pt x="229" y="77"/>
                    <a:pt x="232" y="76"/>
                    <a:pt x="233" y="79"/>
                  </a:cubicBezTo>
                  <a:cubicBezTo>
                    <a:pt x="233" y="80"/>
                    <a:pt x="231" y="82"/>
                    <a:pt x="231" y="82"/>
                  </a:cubicBezTo>
                  <a:close/>
                  <a:moveTo>
                    <a:pt x="222" y="33"/>
                  </a:moveTo>
                  <a:cubicBezTo>
                    <a:pt x="224" y="32"/>
                    <a:pt x="223" y="36"/>
                    <a:pt x="221" y="34"/>
                  </a:cubicBezTo>
                  <a:cubicBezTo>
                    <a:pt x="220" y="33"/>
                    <a:pt x="221" y="33"/>
                    <a:pt x="222" y="33"/>
                  </a:cubicBezTo>
                  <a:close/>
                  <a:moveTo>
                    <a:pt x="1132" y="430"/>
                  </a:moveTo>
                  <a:cubicBezTo>
                    <a:pt x="1131" y="430"/>
                    <a:pt x="1131" y="430"/>
                    <a:pt x="1131" y="429"/>
                  </a:cubicBezTo>
                  <a:cubicBezTo>
                    <a:pt x="1131" y="429"/>
                    <a:pt x="1132" y="430"/>
                    <a:pt x="1132" y="430"/>
                  </a:cubicBezTo>
                  <a:close/>
                  <a:moveTo>
                    <a:pt x="224" y="82"/>
                  </a:moveTo>
                  <a:cubicBezTo>
                    <a:pt x="223" y="82"/>
                    <a:pt x="222" y="83"/>
                    <a:pt x="222" y="82"/>
                  </a:cubicBezTo>
                  <a:cubicBezTo>
                    <a:pt x="221" y="80"/>
                    <a:pt x="225" y="81"/>
                    <a:pt x="225" y="83"/>
                  </a:cubicBezTo>
                  <a:cubicBezTo>
                    <a:pt x="226" y="85"/>
                    <a:pt x="224" y="84"/>
                    <a:pt x="224" y="82"/>
                  </a:cubicBezTo>
                  <a:close/>
                  <a:moveTo>
                    <a:pt x="210" y="62"/>
                  </a:moveTo>
                  <a:cubicBezTo>
                    <a:pt x="209" y="61"/>
                    <a:pt x="210" y="60"/>
                    <a:pt x="210" y="60"/>
                  </a:cubicBezTo>
                  <a:cubicBezTo>
                    <a:pt x="210" y="61"/>
                    <a:pt x="211" y="61"/>
                    <a:pt x="210" y="62"/>
                  </a:cubicBezTo>
                  <a:close/>
                  <a:moveTo>
                    <a:pt x="214" y="68"/>
                  </a:moveTo>
                  <a:cubicBezTo>
                    <a:pt x="214" y="69"/>
                    <a:pt x="213" y="71"/>
                    <a:pt x="214" y="73"/>
                  </a:cubicBezTo>
                  <a:cubicBezTo>
                    <a:pt x="212" y="75"/>
                    <a:pt x="215" y="78"/>
                    <a:pt x="211" y="78"/>
                  </a:cubicBezTo>
                  <a:cubicBezTo>
                    <a:pt x="211" y="79"/>
                    <a:pt x="210" y="78"/>
                    <a:pt x="210" y="78"/>
                  </a:cubicBezTo>
                  <a:cubicBezTo>
                    <a:pt x="209" y="78"/>
                    <a:pt x="208" y="78"/>
                    <a:pt x="207" y="78"/>
                  </a:cubicBezTo>
                  <a:cubicBezTo>
                    <a:pt x="204" y="76"/>
                    <a:pt x="206" y="76"/>
                    <a:pt x="207" y="74"/>
                  </a:cubicBezTo>
                  <a:cubicBezTo>
                    <a:pt x="207" y="72"/>
                    <a:pt x="205" y="70"/>
                    <a:pt x="206" y="68"/>
                  </a:cubicBezTo>
                  <a:cubicBezTo>
                    <a:pt x="207" y="66"/>
                    <a:pt x="209" y="68"/>
                    <a:pt x="211" y="67"/>
                  </a:cubicBezTo>
                  <a:cubicBezTo>
                    <a:pt x="212" y="67"/>
                    <a:pt x="211" y="66"/>
                    <a:pt x="213" y="66"/>
                  </a:cubicBezTo>
                  <a:cubicBezTo>
                    <a:pt x="213" y="66"/>
                    <a:pt x="214" y="68"/>
                    <a:pt x="214" y="68"/>
                  </a:cubicBezTo>
                  <a:cubicBezTo>
                    <a:pt x="214" y="68"/>
                    <a:pt x="214" y="67"/>
                    <a:pt x="214" y="68"/>
                  </a:cubicBezTo>
                  <a:close/>
                  <a:moveTo>
                    <a:pt x="207" y="66"/>
                  </a:moveTo>
                  <a:cubicBezTo>
                    <a:pt x="207" y="66"/>
                    <a:pt x="202" y="64"/>
                    <a:pt x="205" y="64"/>
                  </a:cubicBezTo>
                  <a:cubicBezTo>
                    <a:pt x="207" y="64"/>
                    <a:pt x="207" y="66"/>
                    <a:pt x="207" y="66"/>
                  </a:cubicBezTo>
                  <a:close/>
                  <a:moveTo>
                    <a:pt x="220" y="74"/>
                  </a:moveTo>
                  <a:cubicBezTo>
                    <a:pt x="219" y="75"/>
                    <a:pt x="221" y="76"/>
                    <a:pt x="220" y="77"/>
                  </a:cubicBezTo>
                  <a:cubicBezTo>
                    <a:pt x="219" y="77"/>
                    <a:pt x="217" y="76"/>
                    <a:pt x="217" y="75"/>
                  </a:cubicBezTo>
                  <a:cubicBezTo>
                    <a:pt x="214" y="73"/>
                    <a:pt x="215" y="71"/>
                    <a:pt x="214" y="68"/>
                  </a:cubicBezTo>
                  <a:cubicBezTo>
                    <a:pt x="215" y="65"/>
                    <a:pt x="212" y="63"/>
                    <a:pt x="214" y="62"/>
                  </a:cubicBezTo>
                  <a:cubicBezTo>
                    <a:pt x="216" y="61"/>
                    <a:pt x="220" y="61"/>
                    <a:pt x="221" y="61"/>
                  </a:cubicBezTo>
                  <a:cubicBezTo>
                    <a:pt x="224" y="62"/>
                    <a:pt x="226" y="63"/>
                    <a:pt x="227" y="65"/>
                  </a:cubicBezTo>
                  <a:cubicBezTo>
                    <a:pt x="229" y="67"/>
                    <a:pt x="228" y="69"/>
                    <a:pt x="225" y="68"/>
                  </a:cubicBezTo>
                  <a:cubicBezTo>
                    <a:pt x="225" y="68"/>
                    <a:pt x="224" y="67"/>
                    <a:pt x="224" y="68"/>
                  </a:cubicBezTo>
                  <a:cubicBezTo>
                    <a:pt x="223" y="69"/>
                    <a:pt x="221" y="69"/>
                    <a:pt x="221" y="70"/>
                  </a:cubicBezTo>
                  <a:cubicBezTo>
                    <a:pt x="220" y="71"/>
                    <a:pt x="222" y="71"/>
                    <a:pt x="223" y="72"/>
                  </a:cubicBezTo>
                  <a:cubicBezTo>
                    <a:pt x="224" y="75"/>
                    <a:pt x="220" y="74"/>
                    <a:pt x="220" y="74"/>
                  </a:cubicBezTo>
                  <a:close/>
                  <a:moveTo>
                    <a:pt x="439" y="179"/>
                  </a:moveTo>
                  <a:cubicBezTo>
                    <a:pt x="440" y="181"/>
                    <a:pt x="437" y="181"/>
                    <a:pt x="436" y="180"/>
                  </a:cubicBezTo>
                  <a:cubicBezTo>
                    <a:pt x="437" y="179"/>
                    <a:pt x="439" y="178"/>
                    <a:pt x="439" y="179"/>
                  </a:cubicBezTo>
                  <a:close/>
                  <a:moveTo>
                    <a:pt x="442" y="98"/>
                  </a:moveTo>
                  <a:cubicBezTo>
                    <a:pt x="441" y="98"/>
                    <a:pt x="441" y="98"/>
                    <a:pt x="441" y="98"/>
                  </a:cubicBezTo>
                  <a:cubicBezTo>
                    <a:pt x="440" y="96"/>
                    <a:pt x="444" y="96"/>
                    <a:pt x="442" y="98"/>
                  </a:cubicBezTo>
                  <a:close/>
                  <a:moveTo>
                    <a:pt x="429" y="183"/>
                  </a:moveTo>
                  <a:cubicBezTo>
                    <a:pt x="429" y="181"/>
                    <a:pt x="429" y="180"/>
                    <a:pt x="430" y="179"/>
                  </a:cubicBezTo>
                  <a:cubicBezTo>
                    <a:pt x="432" y="178"/>
                    <a:pt x="432" y="173"/>
                    <a:pt x="435" y="175"/>
                  </a:cubicBezTo>
                  <a:cubicBezTo>
                    <a:pt x="437" y="176"/>
                    <a:pt x="436" y="178"/>
                    <a:pt x="435" y="179"/>
                  </a:cubicBezTo>
                  <a:cubicBezTo>
                    <a:pt x="434" y="180"/>
                    <a:pt x="432" y="180"/>
                    <a:pt x="431" y="181"/>
                  </a:cubicBezTo>
                  <a:cubicBezTo>
                    <a:pt x="431" y="181"/>
                    <a:pt x="429" y="186"/>
                    <a:pt x="429" y="183"/>
                  </a:cubicBezTo>
                  <a:close/>
                  <a:moveTo>
                    <a:pt x="409" y="243"/>
                  </a:moveTo>
                  <a:cubicBezTo>
                    <a:pt x="410" y="244"/>
                    <a:pt x="410" y="244"/>
                    <a:pt x="410" y="245"/>
                  </a:cubicBezTo>
                  <a:cubicBezTo>
                    <a:pt x="409" y="244"/>
                    <a:pt x="409" y="244"/>
                    <a:pt x="409" y="243"/>
                  </a:cubicBezTo>
                  <a:close/>
                  <a:moveTo>
                    <a:pt x="408" y="252"/>
                  </a:moveTo>
                  <a:cubicBezTo>
                    <a:pt x="407" y="252"/>
                    <a:pt x="406" y="254"/>
                    <a:pt x="405" y="252"/>
                  </a:cubicBezTo>
                  <a:cubicBezTo>
                    <a:pt x="405" y="249"/>
                    <a:pt x="407" y="251"/>
                    <a:pt x="408" y="252"/>
                  </a:cubicBezTo>
                  <a:close/>
                  <a:moveTo>
                    <a:pt x="441" y="175"/>
                  </a:moveTo>
                  <a:cubicBezTo>
                    <a:pt x="442" y="173"/>
                    <a:pt x="442" y="173"/>
                    <a:pt x="443" y="174"/>
                  </a:cubicBezTo>
                  <a:cubicBezTo>
                    <a:pt x="443" y="175"/>
                    <a:pt x="443" y="176"/>
                    <a:pt x="443" y="176"/>
                  </a:cubicBezTo>
                  <a:cubicBezTo>
                    <a:pt x="442" y="176"/>
                    <a:pt x="441" y="176"/>
                    <a:pt x="441" y="175"/>
                  </a:cubicBezTo>
                  <a:close/>
                  <a:moveTo>
                    <a:pt x="409" y="252"/>
                  </a:moveTo>
                  <a:cubicBezTo>
                    <a:pt x="408" y="248"/>
                    <a:pt x="411" y="251"/>
                    <a:pt x="412" y="252"/>
                  </a:cubicBezTo>
                  <a:cubicBezTo>
                    <a:pt x="411" y="252"/>
                    <a:pt x="409" y="254"/>
                    <a:pt x="409" y="252"/>
                  </a:cubicBezTo>
                  <a:close/>
                  <a:moveTo>
                    <a:pt x="408" y="261"/>
                  </a:moveTo>
                  <a:cubicBezTo>
                    <a:pt x="409" y="261"/>
                    <a:pt x="407" y="261"/>
                    <a:pt x="408" y="261"/>
                  </a:cubicBezTo>
                  <a:cubicBezTo>
                    <a:pt x="408" y="261"/>
                    <a:pt x="407" y="260"/>
                    <a:pt x="408" y="261"/>
                  </a:cubicBezTo>
                  <a:close/>
                  <a:moveTo>
                    <a:pt x="438" y="35"/>
                  </a:moveTo>
                  <a:cubicBezTo>
                    <a:pt x="436" y="33"/>
                    <a:pt x="439" y="31"/>
                    <a:pt x="441" y="30"/>
                  </a:cubicBezTo>
                  <a:cubicBezTo>
                    <a:pt x="443" y="30"/>
                    <a:pt x="444" y="30"/>
                    <a:pt x="446" y="30"/>
                  </a:cubicBezTo>
                  <a:cubicBezTo>
                    <a:pt x="448" y="31"/>
                    <a:pt x="448" y="31"/>
                    <a:pt x="448" y="33"/>
                  </a:cubicBezTo>
                  <a:cubicBezTo>
                    <a:pt x="448" y="35"/>
                    <a:pt x="447" y="37"/>
                    <a:pt x="445" y="37"/>
                  </a:cubicBezTo>
                  <a:cubicBezTo>
                    <a:pt x="444" y="38"/>
                    <a:pt x="444" y="38"/>
                    <a:pt x="443" y="37"/>
                  </a:cubicBezTo>
                  <a:cubicBezTo>
                    <a:pt x="441" y="37"/>
                    <a:pt x="439" y="37"/>
                    <a:pt x="438" y="35"/>
                  </a:cubicBezTo>
                  <a:cubicBezTo>
                    <a:pt x="438" y="35"/>
                    <a:pt x="438" y="36"/>
                    <a:pt x="439" y="36"/>
                  </a:cubicBezTo>
                  <a:cubicBezTo>
                    <a:pt x="438" y="36"/>
                    <a:pt x="438" y="36"/>
                    <a:pt x="438" y="35"/>
                  </a:cubicBezTo>
                  <a:close/>
                  <a:moveTo>
                    <a:pt x="455" y="78"/>
                  </a:moveTo>
                  <a:cubicBezTo>
                    <a:pt x="455" y="78"/>
                    <a:pt x="456" y="78"/>
                    <a:pt x="456" y="78"/>
                  </a:cubicBezTo>
                  <a:cubicBezTo>
                    <a:pt x="455" y="79"/>
                    <a:pt x="455" y="79"/>
                    <a:pt x="455" y="79"/>
                  </a:cubicBezTo>
                  <a:cubicBezTo>
                    <a:pt x="455" y="78"/>
                    <a:pt x="455" y="78"/>
                    <a:pt x="455" y="78"/>
                  </a:cubicBezTo>
                  <a:close/>
                  <a:moveTo>
                    <a:pt x="455" y="75"/>
                  </a:moveTo>
                  <a:cubicBezTo>
                    <a:pt x="455" y="76"/>
                    <a:pt x="454" y="75"/>
                    <a:pt x="454" y="75"/>
                  </a:cubicBezTo>
                  <a:cubicBezTo>
                    <a:pt x="453" y="75"/>
                    <a:pt x="450" y="74"/>
                    <a:pt x="452" y="74"/>
                  </a:cubicBezTo>
                  <a:cubicBezTo>
                    <a:pt x="453" y="73"/>
                    <a:pt x="455" y="74"/>
                    <a:pt x="455" y="75"/>
                  </a:cubicBezTo>
                  <a:close/>
                  <a:moveTo>
                    <a:pt x="462" y="80"/>
                  </a:moveTo>
                  <a:cubicBezTo>
                    <a:pt x="460" y="79"/>
                    <a:pt x="458" y="78"/>
                    <a:pt x="457" y="76"/>
                  </a:cubicBezTo>
                  <a:cubicBezTo>
                    <a:pt x="456" y="75"/>
                    <a:pt x="457" y="73"/>
                    <a:pt x="455" y="72"/>
                  </a:cubicBezTo>
                  <a:cubicBezTo>
                    <a:pt x="453" y="71"/>
                    <a:pt x="452" y="72"/>
                    <a:pt x="454" y="70"/>
                  </a:cubicBezTo>
                  <a:cubicBezTo>
                    <a:pt x="455" y="69"/>
                    <a:pt x="458" y="70"/>
                    <a:pt x="459" y="72"/>
                  </a:cubicBezTo>
                  <a:cubicBezTo>
                    <a:pt x="460" y="70"/>
                    <a:pt x="459" y="69"/>
                    <a:pt x="458" y="68"/>
                  </a:cubicBezTo>
                  <a:cubicBezTo>
                    <a:pt x="456" y="68"/>
                    <a:pt x="455" y="69"/>
                    <a:pt x="453" y="69"/>
                  </a:cubicBezTo>
                  <a:cubicBezTo>
                    <a:pt x="452" y="69"/>
                    <a:pt x="452" y="68"/>
                    <a:pt x="450" y="68"/>
                  </a:cubicBezTo>
                  <a:cubicBezTo>
                    <a:pt x="452" y="66"/>
                    <a:pt x="451" y="67"/>
                    <a:pt x="453" y="67"/>
                  </a:cubicBezTo>
                  <a:cubicBezTo>
                    <a:pt x="453" y="67"/>
                    <a:pt x="456" y="67"/>
                    <a:pt x="455" y="65"/>
                  </a:cubicBezTo>
                  <a:cubicBezTo>
                    <a:pt x="454" y="65"/>
                    <a:pt x="454" y="66"/>
                    <a:pt x="453" y="65"/>
                  </a:cubicBezTo>
                  <a:cubicBezTo>
                    <a:pt x="452" y="65"/>
                    <a:pt x="452" y="65"/>
                    <a:pt x="451" y="64"/>
                  </a:cubicBezTo>
                  <a:cubicBezTo>
                    <a:pt x="452" y="64"/>
                    <a:pt x="452" y="64"/>
                    <a:pt x="453" y="64"/>
                  </a:cubicBezTo>
                  <a:cubicBezTo>
                    <a:pt x="453" y="64"/>
                    <a:pt x="454" y="63"/>
                    <a:pt x="453" y="63"/>
                  </a:cubicBezTo>
                  <a:cubicBezTo>
                    <a:pt x="454" y="62"/>
                    <a:pt x="455" y="62"/>
                    <a:pt x="456" y="61"/>
                  </a:cubicBezTo>
                  <a:cubicBezTo>
                    <a:pt x="456" y="61"/>
                    <a:pt x="455" y="61"/>
                    <a:pt x="455" y="61"/>
                  </a:cubicBezTo>
                  <a:cubicBezTo>
                    <a:pt x="456" y="61"/>
                    <a:pt x="456" y="56"/>
                    <a:pt x="456" y="56"/>
                  </a:cubicBezTo>
                  <a:cubicBezTo>
                    <a:pt x="457" y="54"/>
                    <a:pt x="460" y="50"/>
                    <a:pt x="459" y="49"/>
                  </a:cubicBezTo>
                  <a:cubicBezTo>
                    <a:pt x="459" y="49"/>
                    <a:pt x="457" y="52"/>
                    <a:pt x="456" y="51"/>
                  </a:cubicBezTo>
                  <a:cubicBezTo>
                    <a:pt x="454" y="50"/>
                    <a:pt x="455" y="48"/>
                    <a:pt x="456" y="47"/>
                  </a:cubicBezTo>
                  <a:cubicBezTo>
                    <a:pt x="457" y="46"/>
                    <a:pt x="458" y="45"/>
                    <a:pt x="459" y="43"/>
                  </a:cubicBezTo>
                  <a:cubicBezTo>
                    <a:pt x="460" y="41"/>
                    <a:pt x="460" y="41"/>
                    <a:pt x="461" y="40"/>
                  </a:cubicBezTo>
                  <a:cubicBezTo>
                    <a:pt x="462" y="39"/>
                    <a:pt x="462" y="39"/>
                    <a:pt x="464" y="38"/>
                  </a:cubicBezTo>
                  <a:cubicBezTo>
                    <a:pt x="465" y="37"/>
                    <a:pt x="467" y="36"/>
                    <a:pt x="469" y="35"/>
                  </a:cubicBezTo>
                  <a:cubicBezTo>
                    <a:pt x="470" y="34"/>
                    <a:pt x="471" y="33"/>
                    <a:pt x="473" y="32"/>
                  </a:cubicBezTo>
                  <a:cubicBezTo>
                    <a:pt x="473" y="31"/>
                    <a:pt x="475" y="30"/>
                    <a:pt x="475" y="30"/>
                  </a:cubicBezTo>
                  <a:cubicBezTo>
                    <a:pt x="474" y="30"/>
                    <a:pt x="471" y="30"/>
                    <a:pt x="472" y="28"/>
                  </a:cubicBezTo>
                  <a:cubicBezTo>
                    <a:pt x="474" y="28"/>
                    <a:pt x="480" y="27"/>
                    <a:pt x="477" y="31"/>
                  </a:cubicBezTo>
                  <a:cubicBezTo>
                    <a:pt x="477" y="31"/>
                    <a:pt x="477" y="31"/>
                    <a:pt x="477" y="32"/>
                  </a:cubicBezTo>
                  <a:cubicBezTo>
                    <a:pt x="478" y="33"/>
                    <a:pt x="479" y="32"/>
                    <a:pt x="480" y="34"/>
                  </a:cubicBezTo>
                  <a:cubicBezTo>
                    <a:pt x="480" y="35"/>
                    <a:pt x="481" y="36"/>
                    <a:pt x="481" y="37"/>
                  </a:cubicBezTo>
                  <a:cubicBezTo>
                    <a:pt x="482" y="37"/>
                    <a:pt x="482" y="38"/>
                    <a:pt x="482" y="39"/>
                  </a:cubicBezTo>
                  <a:cubicBezTo>
                    <a:pt x="482" y="39"/>
                    <a:pt x="482" y="39"/>
                    <a:pt x="483" y="40"/>
                  </a:cubicBezTo>
                  <a:cubicBezTo>
                    <a:pt x="483" y="40"/>
                    <a:pt x="483" y="41"/>
                    <a:pt x="483" y="42"/>
                  </a:cubicBezTo>
                  <a:cubicBezTo>
                    <a:pt x="484" y="44"/>
                    <a:pt x="486" y="45"/>
                    <a:pt x="487" y="47"/>
                  </a:cubicBezTo>
                  <a:cubicBezTo>
                    <a:pt x="490" y="48"/>
                    <a:pt x="490" y="48"/>
                    <a:pt x="490" y="51"/>
                  </a:cubicBezTo>
                  <a:cubicBezTo>
                    <a:pt x="491" y="53"/>
                    <a:pt x="491" y="53"/>
                    <a:pt x="490" y="54"/>
                  </a:cubicBezTo>
                  <a:cubicBezTo>
                    <a:pt x="490" y="54"/>
                    <a:pt x="489" y="54"/>
                    <a:pt x="489" y="54"/>
                  </a:cubicBezTo>
                  <a:cubicBezTo>
                    <a:pt x="488" y="54"/>
                    <a:pt x="488" y="55"/>
                    <a:pt x="488" y="55"/>
                  </a:cubicBezTo>
                  <a:cubicBezTo>
                    <a:pt x="487" y="55"/>
                    <a:pt x="487" y="55"/>
                    <a:pt x="486" y="55"/>
                  </a:cubicBezTo>
                  <a:cubicBezTo>
                    <a:pt x="486" y="56"/>
                    <a:pt x="486" y="57"/>
                    <a:pt x="486" y="58"/>
                  </a:cubicBezTo>
                  <a:cubicBezTo>
                    <a:pt x="486" y="60"/>
                    <a:pt x="486" y="61"/>
                    <a:pt x="486" y="63"/>
                  </a:cubicBezTo>
                  <a:cubicBezTo>
                    <a:pt x="487" y="64"/>
                    <a:pt x="486" y="66"/>
                    <a:pt x="486" y="67"/>
                  </a:cubicBezTo>
                  <a:cubicBezTo>
                    <a:pt x="487" y="67"/>
                    <a:pt x="487" y="67"/>
                    <a:pt x="487" y="67"/>
                  </a:cubicBezTo>
                  <a:cubicBezTo>
                    <a:pt x="488" y="68"/>
                    <a:pt x="488" y="68"/>
                    <a:pt x="487" y="69"/>
                  </a:cubicBezTo>
                  <a:cubicBezTo>
                    <a:pt x="487" y="69"/>
                    <a:pt x="487" y="69"/>
                    <a:pt x="487" y="69"/>
                  </a:cubicBezTo>
                  <a:cubicBezTo>
                    <a:pt x="488" y="69"/>
                    <a:pt x="488" y="69"/>
                    <a:pt x="488" y="70"/>
                  </a:cubicBezTo>
                  <a:cubicBezTo>
                    <a:pt x="487" y="70"/>
                    <a:pt x="486" y="70"/>
                    <a:pt x="486" y="71"/>
                  </a:cubicBezTo>
                  <a:cubicBezTo>
                    <a:pt x="486" y="72"/>
                    <a:pt x="485" y="71"/>
                    <a:pt x="485" y="71"/>
                  </a:cubicBezTo>
                  <a:cubicBezTo>
                    <a:pt x="484" y="72"/>
                    <a:pt x="483" y="72"/>
                    <a:pt x="482" y="72"/>
                  </a:cubicBezTo>
                  <a:cubicBezTo>
                    <a:pt x="482" y="72"/>
                    <a:pt x="481" y="72"/>
                    <a:pt x="481" y="72"/>
                  </a:cubicBezTo>
                  <a:cubicBezTo>
                    <a:pt x="480" y="72"/>
                    <a:pt x="479" y="72"/>
                    <a:pt x="478" y="72"/>
                  </a:cubicBezTo>
                  <a:cubicBezTo>
                    <a:pt x="477" y="73"/>
                    <a:pt x="476" y="72"/>
                    <a:pt x="475" y="72"/>
                  </a:cubicBezTo>
                  <a:cubicBezTo>
                    <a:pt x="474" y="73"/>
                    <a:pt x="473" y="74"/>
                    <a:pt x="472" y="74"/>
                  </a:cubicBezTo>
                  <a:cubicBezTo>
                    <a:pt x="472" y="75"/>
                    <a:pt x="471" y="75"/>
                    <a:pt x="470" y="75"/>
                  </a:cubicBezTo>
                  <a:cubicBezTo>
                    <a:pt x="467" y="75"/>
                    <a:pt x="467" y="78"/>
                    <a:pt x="464" y="79"/>
                  </a:cubicBezTo>
                  <a:cubicBezTo>
                    <a:pt x="464" y="80"/>
                    <a:pt x="462" y="79"/>
                    <a:pt x="462" y="80"/>
                  </a:cubicBezTo>
                  <a:close/>
                  <a:moveTo>
                    <a:pt x="451" y="78"/>
                  </a:moveTo>
                  <a:cubicBezTo>
                    <a:pt x="455" y="79"/>
                    <a:pt x="458" y="80"/>
                    <a:pt x="462" y="80"/>
                  </a:cubicBezTo>
                  <a:cubicBezTo>
                    <a:pt x="460" y="82"/>
                    <a:pt x="463" y="82"/>
                    <a:pt x="463" y="83"/>
                  </a:cubicBezTo>
                  <a:cubicBezTo>
                    <a:pt x="465" y="85"/>
                    <a:pt x="463" y="87"/>
                    <a:pt x="462" y="88"/>
                  </a:cubicBezTo>
                  <a:cubicBezTo>
                    <a:pt x="460" y="89"/>
                    <a:pt x="459" y="91"/>
                    <a:pt x="457" y="92"/>
                  </a:cubicBezTo>
                  <a:cubicBezTo>
                    <a:pt x="455" y="94"/>
                    <a:pt x="453" y="93"/>
                    <a:pt x="450" y="94"/>
                  </a:cubicBezTo>
                  <a:cubicBezTo>
                    <a:pt x="450" y="94"/>
                    <a:pt x="450" y="94"/>
                    <a:pt x="450" y="94"/>
                  </a:cubicBezTo>
                  <a:cubicBezTo>
                    <a:pt x="449" y="95"/>
                    <a:pt x="448" y="95"/>
                    <a:pt x="448" y="94"/>
                  </a:cubicBezTo>
                  <a:cubicBezTo>
                    <a:pt x="447" y="94"/>
                    <a:pt x="444" y="92"/>
                    <a:pt x="444" y="91"/>
                  </a:cubicBezTo>
                  <a:cubicBezTo>
                    <a:pt x="445" y="89"/>
                    <a:pt x="447" y="90"/>
                    <a:pt x="448" y="91"/>
                  </a:cubicBezTo>
                  <a:cubicBezTo>
                    <a:pt x="450" y="91"/>
                    <a:pt x="452" y="90"/>
                    <a:pt x="451" y="89"/>
                  </a:cubicBezTo>
                  <a:cubicBezTo>
                    <a:pt x="450" y="87"/>
                    <a:pt x="447" y="88"/>
                    <a:pt x="445" y="88"/>
                  </a:cubicBezTo>
                  <a:cubicBezTo>
                    <a:pt x="442" y="86"/>
                    <a:pt x="445" y="82"/>
                    <a:pt x="445" y="79"/>
                  </a:cubicBezTo>
                  <a:cubicBezTo>
                    <a:pt x="445" y="79"/>
                    <a:pt x="444" y="79"/>
                    <a:pt x="445" y="78"/>
                  </a:cubicBezTo>
                  <a:cubicBezTo>
                    <a:pt x="445" y="77"/>
                    <a:pt x="447" y="77"/>
                    <a:pt x="447" y="77"/>
                  </a:cubicBezTo>
                  <a:cubicBezTo>
                    <a:pt x="448" y="77"/>
                    <a:pt x="449" y="77"/>
                    <a:pt x="449" y="77"/>
                  </a:cubicBezTo>
                  <a:cubicBezTo>
                    <a:pt x="450" y="77"/>
                    <a:pt x="450" y="78"/>
                    <a:pt x="451" y="78"/>
                  </a:cubicBezTo>
                  <a:close/>
                  <a:moveTo>
                    <a:pt x="406" y="246"/>
                  </a:moveTo>
                  <a:cubicBezTo>
                    <a:pt x="406" y="246"/>
                    <a:pt x="406" y="246"/>
                    <a:pt x="405" y="246"/>
                  </a:cubicBezTo>
                  <a:cubicBezTo>
                    <a:pt x="408" y="244"/>
                    <a:pt x="408" y="247"/>
                    <a:pt x="406" y="246"/>
                  </a:cubicBezTo>
                  <a:close/>
                  <a:moveTo>
                    <a:pt x="381" y="233"/>
                  </a:moveTo>
                  <a:cubicBezTo>
                    <a:pt x="380" y="232"/>
                    <a:pt x="382" y="225"/>
                    <a:pt x="384" y="225"/>
                  </a:cubicBezTo>
                  <a:cubicBezTo>
                    <a:pt x="386" y="225"/>
                    <a:pt x="386" y="230"/>
                    <a:pt x="385" y="231"/>
                  </a:cubicBezTo>
                  <a:cubicBezTo>
                    <a:pt x="385" y="232"/>
                    <a:pt x="384" y="233"/>
                    <a:pt x="385" y="234"/>
                  </a:cubicBezTo>
                  <a:cubicBezTo>
                    <a:pt x="385" y="235"/>
                    <a:pt x="385" y="237"/>
                    <a:pt x="384" y="237"/>
                  </a:cubicBezTo>
                  <a:cubicBezTo>
                    <a:pt x="383" y="237"/>
                    <a:pt x="381" y="234"/>
                    <a:pt x="381" y="233"/>
                  </a:cubicBezTo>
                  <a:close/>
                  <a:moveTo>
                    <a:pt x="381" y="214"/>
                  </a:moveTo>
                  <a:cubicBezTo>
                    <a:pt x="382" y="213"/>
                    <a:pt x="383" y="213"/>
                    <a:pt x="383" y="214"/>
                  </a:cubicBezTo>
                  <a:cubicBezTo>
                    <a:pt x="384" y="214"/>
                    <a:pt x="384" y="215"/>
                    <a:pt x="384" y="215"/>
                  </a:cubicBezTo>
                  <a:cubicBezTo>
                    <a:pt x="385" y="216"/>
                    <a:pt x="386" y="216"/>
                    <a:pt x="387" y="216"/>
                  </a:cubicBezTo>
                  <a:cubicBezTo>
                    <a:pt x="386" y="216"/>
                    <a:pt x="381" y="216"/>
                    <a:pt x="381" y="214"/>
                  </a:cubicBezTo>
                  <a:close/>
                  <a:moveTo>
                    <a:pt x="363" y="44"/>
                  </a:moveTo>
                  <a:cubicBezTo>
                    <a:pt x="364" y="40"/>
                    <a:pt x="368" y="39"/>
                    <a:pt x="372" y="42"/>
                  </a:cubicBezTo>
                  <a:cubicBezTo>
                    <a:pt x="373" y="44"/>
                    <a:pt x="370" y="46"/>
                    <a:pt x="369" y="46"/>
                  </a:cubicBezTo>
                  <a:cubicBezTo>
                    <a:pt x="367" y="47"/>
                    <a:pt x="365" y="47"/>
                    <a:pt x="364" y="46"/>
                  </a:cubicBezTo>
                  <a:cubicBezTo>
                    <a:pt x="363" y="46"/>
                    <a:pt x="363" y="45"/>
                    <a:pt x="363" y="44"/>
                  </a:cubicBezTo>
                  <a:close/>
                  <a:moveTo>
                    <a:pt x="362" y="284"/>
                  </a:moveTo>
                  <a:cubicBezTo>
                    <a:pt x="362" y="282"/>
                    <a:pt x="365" y="282"/>
                    <a:pt x="366" y="284"/>
                  </a:cubicBezTo>
                  <a:cubicBezTo>
                    <a:pt x="364" y="284"/>
                    <a:pt x="363" y="283"/>
                    <a:pt x="362" y="284"/>
                  </a:cubicBezTo>
                  <a:close/>
                  <a:moveTo>
                    <a:pt x="362" y="294"/>
                  </a:moveTo>
                  <a:cubicBezTo>
                    <a:pt x="360" y="293"/>
                    <a:pt x="361" y="292"/>
                    <a:pt x="362" y="290"/>
                  </a:cubicBezTo>
                  <a:cubicBezTo>
                    <a:pt x="363" y="289"/>
                    <a:pt x="363" y="287"/>
                    <a:pt x="365" y="287"/>
                  </a:cubicBezTo>
                  <a:cubicBezTo>
                    <a:pt x="366" y="288"/>
                    <a:pt x="367" y="292"/>
                    <a:pt x="367" y="293"/>
                  </a:cubicBezTo>
                  <a:cubicBezTo>
                    <a:pt x="366" y="295"/>
                    <a:pt x="367" y="295"/>
                    <a:pt x="364" y="295"/>
                  </a:cubicBezTo>
                  <a:cubicBezTo>
                    <a:pt x="363" y="295"/>
                    <a:pt x="363" y="295"/>
                    <a:pt x="362" y="294"/>
                  </a:cubicBezTo>
                  <a:close/>
                  <a:moveTo>
                    <a:pt x="385" y="169"/>
                  </a:moveTo>
                  <a:cubicBezTo>
                    <a:pt x="384" y="168"/>
                    <a:pt x="385" y="167"/>
                    <a:pt x="386" y="167"/>
                  </a:cubicBezTo>
                  <a:cubicBezTo>
                    <a:pt x="386" y="167"/>
                    <a:pt x="388" y="169"/>
                    <a:pt x="388" y="169"/>
                  </a:cubicBezTo>
                  <a:cubicBezTo>
                    <a:pt x="388" y="169"/>
                    <a:pt x="388" y="169"/>
                    <a:pt x="388" y="169"/>
                  </a:cubicBezTo>
                  <a:cubicBezTo>
                    <a:pt x="387" y="169"/>
                    <a:pt x="386" y="170"/>
                    <a:pt x="385" y="169"/>
                  </a:cubicBezTo>
                  <a:close/>
                  <a:moveTo>
                    <a:pt x="366" y="250"/>
                  </a:moveTo>
                  <a:cubicBezTo>
                    <a:pt x="367" y="250"/>
                    <a:pt x="367" y="252"/>
                    <a:pt x="366" y="252"/>
                  </a:cubicBezTo>
                  <a:cubicBezTo>
                    <a:pt x="365" y="252"/>
                    <a:pt x="365" y="250"/>
                    <a:pt x="366" y="250"/>
                  </a:cubicBezTo>
                  <a:close/>
                  <a:moveTo>
                    <a:pt x="391" y="262"/>
                  </a:moveTo>
                  <a:cubicBezTo>
                    <a:pt x="391" y="261"/>
                    <a:pt x="392" y="262"/>
                    <a:pt x="394" y="262"/>
                  </a:cubicBezTo>
                  <a:cubicBezTo>
                    <a:pt x="393" y="263"/>
                    <a:pt x="390" y="263"/>
                    <a:pt x="391" y="262"/>
                  </a:cubicBezTo>
                  <a:close/>
                  <a:moveTo>
                    <a:pt x="397" y="265"/>
                  </a:moveTo>
                  <a:cubicBezTo>
                    <a:pt x="398" y="264"/>
                    <a:pt x="398" y="264"/>
                    <a:pt x="399" y="265"/>
                  </a:cubicBezTo>
                  <a:cubicBezTo>
                    <a:pt x="398" y="265"/>
                    <a:pt x="398" y="265"/>
                    <a:pt x="397" y="265"/>
                  </a:cubicBezTo>
                  <a:close/>
                  <a:moveTo>
                    <a:pt x="401" y="254"/>
                  </a:moveTo>
                  <a:cubicBezTo>
                    <a:pt x="401" y="253"/>
                    <a:pt x="401" y="252"/>
                    <a:pt x="402" y="252"/>
                  </a:cubicBezTo>
                  <a:cubicBezTo>
                    <a:pt x="402" y="253"/>
                    <a:pt x="402" y="253"/>
                    <a:pt x="401" y="254"/>
                  </a:cubicBezTo>
                  <a:close/>
                  <a:moveTo>
                    <a:pt x="343" y="94"/>
                  </a:moveTo>
                  <a:cubicBezTo>
                    <a:pt x="343" y="93"/>
                    <a:pt x="344" y="94"/>
                    <a:pt x="344" y="94"/>
                  </a:cubicBezTo>
                  <a:cubicBezTo>
                    <a:pt x="345" y="94"/>
                    <a:pt x="345" y="95"/>
                    <a:pt x="345" y="95"/>
                  </a:cubicBezTo>
                  <a:cubicBezTo>
                    <a:pt x="347" y="94"/>
                    <a:pt x="348" y="96"/>
                    <a:pt x="350" y="97"/>
                  </a:cubicBezTo>
                  <a:cubicBezTo>
                    <a:pt x="352" y="98"/>
                    <a:pt x="353" y="98"/>
                    <a:pt x="352" y="100"/>
                  </a:cubicBezTo>
                  <a:cubicBezTo>
                    <a:pt x="350" y="101"/>
                    <a:pt x="349" y="100"/>
                    <a:pt x="347" y="100"/>
                  </a:cubicBezTo>
                  <a:cubicBezTo>
                    <a:pt x="347" y="100"/>
                    <a:pt x="347" y="99"/>
                    <a:pt x="347" y="99"/>
                  </a:cubicBezTo>
                  <a:cubicBezTo>
                    <a:pt x="346" y="98"/>
                    <a:pt x="345" y="99"/>
                    <a:pt x="344" y="98"/>
                  </a:cubicBezTo>
                  <a:cubicBezTo>
                    <a:pt x="344" y="98"/>
                    <a:pt x="342" y="95"/>
                    <a:pt x="343" y="94"/>
                  </a:cubicBezTo>
                  <a:close/>
                  <a:moveTo>
                    <a:pt x="387" y="261"/>
                  </a:moveTo>
                  <a:cubicBezTo>
                    <a:pt x="389" y="261"/>
                    <a:pt x="389" y="263"/>
                    <a:pt x="388" y="263"/>
                  </a:cubicBezTo>
                  <a:cubicBezTo>
                    <a:pt x="386" y="263"/>
                    <a:pt x="386" y="261"/>
                    <a:pt x="387" y="261"/>
                  </a:cubicBezTo>
                  <a:close/>
                  <a:moveTo>
                    <a:pt x="407" y="255"/>
                  </a:moveTo>
                  <a:cubicBezTo>
                    <a:pt x="406" y="255"/>
                    <a:pt x="406" y="255"/>
                    <a:pt x="405" y="254"/>
                  </a:cubicBezTo>
                  <a:cubicBezTo>
                    <a:pt x="406" y="254"/>
                    <a:pt x="407" y="254"/>
                    <a:pt x="407" y="255"/>
                  </a:cubicBezTo>
                  <a:close/>
                  <a:moveTo>
                    <a:pt x="388" y="212"/>
                  </a:moveTo>
                  <a:cubicBezTo>
                    <a:pt x="389" y="213"/>
                    <a:pt x="393" y="213"/>
                    <a:pt x="391" y="215"/>
                  </a:cubicBezTo>
                  <a:cubicBezTo>
                    <a:pt x="390" y="215"/>
                    <a:pt x="386" y="215"/>
                    <a:pt x="386" y="214"/>
                  </a:cubicBezTo>
                  <a:cubicBezTo>
                    <a:pt x="385" y="212"/>
                    <a:pt x="388" y="213"/>
                    <a:pt x="388" y="212"/>
                  </a:cubicBezTo>
                  <a:close/>
                  <a:moveTo>
                    <a:pt x="225" y="19"/>
                  </a:moveTo>
                  <a:cubicBezTo>
                    <a:pt x="225" y="19"/>
                    <a:pt x="224" y="19"/>
                    <a:pt x="224" y="19"/>
                  </a:cubicBezTo>
                  <a:cubicBezTo>
                    <a:pt x="225" y="19"/>
                    <a:pt x="225" y="19"/>
                    <a:pt x="225" y="19"/>
                  </a:cubicBezTo>
                  <a:cubicBezTo>
                    <a:pt x="225" y="19"/>
                    <a:pt x="225" y="19"/>
                    <a:pt x="225" y="19"/>
                  </a:cubicBezTo>
                  <a:close/>
                  <a:moveTo>
                    <a:pt x="162" y="77"/>
                  </a:moveTo>
                  <a:cubicBezTo>
                    <a:pt x="163" y="78"/>
                    <a:pt x="163" y="81"/>
                    <a:pt x="161" y="80"/>
                  </a:cubicBezTo>
                  <a:cubicBezTo>
                    <a:pt x="161" y="80"/>
                    <a:pt x="161" y="80"/>
                    <a:pt x="161" y="80"/>
                  </a:cubicBezTo>
                  <a:cubicBezTo>
                    <a:pt x="160" y="81"/>
                    <a:pt x="159" y="79"/>
                    <a:pt x="160" y="79"/>
                  </a:cubicBezTo>
                  <a:cubicBezTo>
                    <a:pt x="161" y="78"/>
                    <a:pt x="161" y="76"/>
                    <a:pt x="162" y="77"/>
                  </a:cubicBezTo>
                  <a:close/>
                  <a:moveTo>
                    <a:pt x="279" y="333"/>
                  </a:moveTo>
                  <a:cubicBezTo>
                    <a:pt x="280" y="333"/>
                    <a:pt x="279" y="334"/>
                    <a:pt x="279" y="334"/>
                  </a:cubicBezTo>
                  <a:cubicBezTo>
                    <a:pt x="279" y="334"/>
                    <a:pt x="279" y="334"/>
                    <a:pt x="279" y="333"/>
                  </a:cubicBezTo>
                  <a:cubicBezTo>
                    <a:pt x="279" y="333"/>
                    <a:pt x="279" y="333"/>
                    <a:pt x="279" y="333"/>
                  </a:cubicBezTo>
                  <a:close/>
                  <a:moveTo>
                    <a:pt x="228" y="367"/>
                  </a:moveTo>
                  <a:cubicBezTo>
                    <a:pt x="229" y="367"/>
                    <a:pt x="230" y="367"/>
                    <a:pt x="229" y="369"/>
                  </a:cubicBezTo>
                  <a:cubicBezTo>
                    <a:pt x="229" y="368"/>
                    <a:pt x="229" y="367"/>
                    <a:pt x="228" y="367"/>
                  </a:cubicBezTo>
                  <a:close/>
                  <a:moveTo>
                    <a:pt x="181" y="72"/>
                  </a:moveTo>
                  <a:cubicBezTo>
                    <a:pt x="180" y="69"/>
                    <a:pt x="184" y="69"/>
                    <a:pt x="185" y="68"/>
                  </a:cubicBezTo>
                  <a:cubicBezTo>
                    <a:pt x="185" y="67"/>
                    <a:pt x="184" y="66"/>
                    <a:pt x="186" y="65"/>
                  </a:cubicBezTo>
                  <a:cubicBezTo>
                    <a:pt x="188" y="64"/>
                    <a:pt x="188" y="66"/>
                    <a:pt x="188" y="67"/>
                  </a:cubicBezTo>
                  <a:cubicBezTo>
                    <a:pt x="189" y="68"/>
                    <a:pt x="191" y="69"/>
                    <a:pt x="191" y="70"/>
                  </a:cubicBezTo>
                  <a:cubicBezTo>
                    <a:pt x="192" y="73"/>
                    <a:pt x="191" y="71"/>
                    <a:pt x="190" y="72"/>
                  </a:cubicBezTo>
                  <a:cubicBezTo>
                    <a:pt x="190" y="73"/>
                    <a:pt x="190" y="74"/>
                    <a:pt x="189" y="74"/>
                  </a:cubicBezTo>
                  <a:cubicBezTo>
                    <a:pt x="188" y="75"/>
                    <a:pt x="187" y="74"/>
                    <a:pt x="186" y="74"/>
                  </a:cubicBezTo>
                  <a:cubicBezTo>
                    <a:pt x="185" y="74"/>
                    <a:pt x="184" y="75"/>
                    <a:pt x="184" y="74"/>
                  </a:cubicBezTo>
                  <a:cubicBezTo>
                    <a:pt x="183" y="73"/>
                    <a:pt x="181" y="73"/>
                    <a:pt x="181" y="71"/>
                  </a:cubicBezTo>
                  <a:cubicBezTo>
                    <a:pt x="181" y="71"/>
                    <a:pt x="181" y="72"/>
                    <a:pt x="181" y="72"/>
                  </a:cubicBezTo>
                  <a:cubicBezTo>
                    <a:pt x="181" y="72"/>
                    <a:pt x="181" y="72"/>
                    <a:pt x="181" y="72"/>
                  </a:cubicBezTo>
                  <a:close/>
                  <a:moveTo>
                    <a:pt x="181" y="67"/>
                  </a:moveTo>
                  <a:cubicBezTo>
                    <a:pt x="181" y="67"/>
                    <a:pt x="181" y="67"/>
                    <a:pt x="181" y="66"/>
                  </a:cubicBezTo>
                  <a:cubicBezTo>
                    <a:pt x="181" y="66"/>
                    <a:pt x="183" y="67"/>
                    <a:pt x="183" y="67"/>
                  </a:cubicBezTo>
                  <a:cubicBezTo>
                    <a:pt x="182" y="68"/>
                    <a:pt x="181" y="68"/>
                    <a:pt x="181" y="67"/>
                  </a:cubicBezTo>
                  <a:close/>
                  <a:moveTo>
                    <a:pt x="214" y="341"/>
                  </a:moveTo>
                  <a:cubicBezTo>
                    <a:pt x="214" y="342"/>
                    <a:pt x="215" y="342"/>
                    <a:pt x="214" y="342"/>
                  </a:cubicBezTo>
                  <a:cubicBezTo>
                    <a:pt x="214" y="343"/>
                    <a:pt x="213" y="341"/>
                    <a:pt x="214" y="341"/>
                  </a:cubicBezTo>
                  <a:close/>
                  <a:moveTo>
                    <a:pt x="177" y="311"/>
                  </a:moveTo>
                  <a:cubicBezTo>
                    <a:pt x="178" y="306"/>
                    <a:pt x="181" y="310"/>
                    <a:pt x="183" y="310"/>
                  </a:cubicBezTo>
                  <a:cubicBezTo>
                    <a:pt x="184" y="309"/>
                    <a:pt x="185" y="305"/>
                    <a:pt x="185" y="304"/>
                  </a:cubicBezTo>
                  <a:cubicBezTo>
                    <a:pt x="185" y="302"/>
                    <a:pt x="186" y="299"/>
                    <a:pt x="188" y="298"/>
                  </a:cubicBezTo>
                  <a:cubicBezTo>
                    <a:pt x="187" y="298"/>
                    <a:pt x="187" y="298"/>
                    <a:pt x="186" y="299"/>
                  </a:cubicBezTo>
                  <a:cubicBezTo>
                    <a:pt x="185" y="296"/>
                    <a:pt x="188" y="298"/>
                    <a:pt x="188" y="296"/>
                  </a:cubicBezTo>
                  <a:cubicBezTo>
                    <a:pt x="185" y="296"/>
                    <a:pt x="183" y="297"/>
                    <a:pt x="184" y="294"/>
                  </a:cubicBezTo>
                  <a:cubicBezTo>
                    <a:pt x="185" y="291"/>
                    <a:pt x="186" y="292"/>
                    <a:pt x="188" y="291"/>
                  </a:cubicBezTo>
                  <a:cubicBezTo>
                    <a:pt x="188" y="289"/>
                    <a:pt x="188" y="289"/>
                    <a:pt x="190" y="289"/>
                  </a:cubicBezTo>
                  <a:cubicBezTo>
                    <a:pt x="189" y="287"/>
                    <a:pt x="188" y="285"/>
                    <a:pt x="190" y="283"/>
                  </a:cubicBezTo>
                  <a:cubicBezTo>
                    <a:pt x="190" y="283"/>
                    <a:pt x="191" y="284"/>
                    <a:pt x="191" y="283"/>
                  </a:cubicBezTo>
                  <a:cubicBezTo>
                    <a:pt x="191" y="283"/>
                    <a:pt x="192" y="282"/>
                    <a:pt x="192" y="282"/>
                  </a:cubicBezTo>
                  <a:cubicBezTo>
                    <a:pt x="193" y="282"/>
                    <a:pt x="194" y="282"/>
                    <a:pt x="196" y="282"/>
                  </a:cubicBezTo>
                  <a:cubicBezTo>
                    <a:pt x="196" y="282"/>
                    <a:pt x="196" y="281"/>
                    <a:pt x="197" y="281"/>
                  </a:cubicBezTo>
                  <a:cubicBezTo>
                    <a:pt x="196" y="280"/>
                    <a:pt x="195" y="281"/>
                    <a:pt x="195" y="280"/>
                  </a:cubicBezTo>
                  <a:cubicBezTo>
                    <a:pt x="195" y="279"/>
                    <a:pt x="197" y="279"/>
                    <a:pt x="197" y="277"/>
                  </a:cubicBezTo>
                  <a:cubicBezTo>
                    <a:pt x="195" y="277"/>
                    <a:pt x="197" y="274"/>
                    <a:pt x="198" y="274"/>
                  </a:cubicBezTo>
                  <a:cubicBezTo>
                    <a:pt x="199" y="274"/>
                    <a:pt x="199" y="274"/>
                    <a:pt x="200" y="274"/>
                  </a:cubicBezTo>
                  <a:cubicBezTo>
                    <a:pt x="202" y="273"/>
                    <a:pt x="200" y="272"/>
                    <a:pt x="199" y="272"/>
                  </a:cubicBezTo>
                  <a:cubicBezTo>
                    <a:pt x="198" y="272"/>
                    <a:pt x="197" y="274"/>
                    <a:pt x="195" y="274"/>
                  </a:cubicBezTo>
                  <a:cubicBezTo>
                    <a:pt x="195" y="274"/>
                    <a:pt x="193" y="273"/>
                    <a:pt x="192" y="272"/>
                  </a:cubicBezTo>
                  <a:cubicBezTo>
                    <a:pt x="192" y="270"/>
                    <a:pt x="193" y="271"/>
                    <a:pt x="194" y="270"/>
                  </a:cubicBezTo>
                  <a:cubicBezTo>
                    <a:pt x="195" y="269"/>
                    <a:pt x="195" y="267"/>
                    <a:pt x="197" y="267"/>
                  </a:cubicBezTo>
                  <a:cubicBezTo>
                    <a:pt x="197" y="267"/>
                    <a:pt x="197" y="267"/>
                    <a:pt x="197" y="267"/>
                  </a:cubicBezTo>
                  <a:cubicBezTo>
                    <a:pt x="197" y="266"/>
                    <a:pt x="199" y="266"/>
                    <a:pt x="199" y="266"/>
                  </a:cubicBezTo>
                  <a:cubicBezTo>
                    <a:pt x="200" y="265"/>
                    <a:pt x="199" y="266"/>
                    <a:pt x="199" y="265"/>
                  </a:cubicBezTo>
                  <a:cubicBezTo>
                    <a:pt x="199" y="264"/>
                    <a:pt x="198" y="265"/>
                    <a:pt x="199" y="264"/>
                  </a:cubicBezTo>
                  <a:cubicBezTo>
                    <a:pt x="199" y="263"/>
                    <a:pt x="200" y="262"/>
                    <a:pt x="200" y="262"/>
                  </a:cubicBezTo>
                  <a:cubicBezTo>
                    <a:pt x="200" y="262"/>
                    <a:pt x="201" y="261"/>
                    <a:pt x="201" y="261"/>
                  </a:cubicBezTo>
                  <a:cubicBezTo>
                    <a:pt x="202" y="261"/>
                    <a:pt x="205" y="263"/>
                    <a:pt x="206" y="263"/>
                  </a:cubicBezTo>
                  <a:cubicBezTo>
                    <a:pt x="206" y="263"/>
                    <a:pt x="206" y="264"/>
                    <a:pt x="206" y="264"/>
                  </a:cubicBezTo>
                  <a:cubicBezTo>
                    <a:pt x="207" y="264"/>
                    <a:pt x="209" y="264"/>
                    <a:pt x="210" y="264"/>
                  </a:cubicBezTo>
                  <a:cubicBezTo>
                    <a:pt x="210" y="263"/>
                    <a:pt x="207" y="263"/>
                    <a:pt x="206" y="262"/>
                  </a:cubicBezTo>
                  <a:cubicBezTo>
                    <a:pt x="205" y="261"/>
                    <a:pt x="203" y="260"/>
                    <a:pt x="202" y="259"/>
                  </a:cubicBezTo>
                  <a:cubicBezTo>
                    <a:pt x="203" y="259"/>
                    <a:pt x="206" y="258"/>
                    <a:pt x="206" y="257"/>
                  </a:cubicBezTo>
                  <a:cubicBezTo>
                    <a:pt x="206" y="257"/>
                    <a:pt x="201" y="254"/>
                    <a:pt x="204" y="255"/>
                  </a:cubicBezTo>
                  <a:cubicBezTo>
                    <a:pt x="205" y="254"/>
                    <a:pt x="208" y="254"/>
                    <a:pt x="208" y="253"/>
                  </a:cubicBezTo>
                  <a:cubicBezTo>
                    <a:pt x="207" y="251"/>
                    <a:pt x="203" y="251"/>
                    <a:pt x="205" y="249"/>
                  </a:cubicBezTo>
                  <a:cubicBezTo>
                    <a:pt x="206" y="248"/>
                    <a:pt x="209" y="247"/>
                    <a:pt x="211" y="248"/>
                  </a:cubicBezTo>
                  <a:cubicBezTo>
                    <a:pt x="212" y="248"/>
                    <a:pt x="213" y="248"/>
                    <a:pt x="214" y="248"/>
                  </a:cubicBezTo>
                  <a:cubicBezTo>
                    <a:pt x="213" y="247"/>
                    <a:pt x="212" y="248"/>
                    <a:pt x="211" y="247"/>
                  </a:cubicBezTo>
                  <a:cubicBezTo>
                    <a:pt x="211" y="246"/>
                    <a:pt x="212" y="245"/>
                    <a:pt x="210" y="245"/>
                  </a:cubicBezTo>
                  <a:cubicBezTo>
                    <a:pt x="210" y="245"/>
                    <a:pt x="208" y="246"/>
                    <a:pt x="207" y="245"/>
                  </a:cubicBezTo>
                  <a:cubicBezTo>
                    <a:pt x="207" y="244"/>
                    <a:pt x="209" y="242"/>
                    <a:pt x="210" y="242"/>
                  </a:cubicBezTo>
                  <a:cubicBezTo>
                    <a:pt x="210" y="243"/>
                    <a:pt x="209" y="240"/>
                    <a:pt x="210" y="240"/>
                  </a:cubicBezTo>
                  <a:cubicBezTo>
                    <a:pt x="209" y="239"/>
                    <a:pt x="207" y="240"/>
                    <a:pt x="206" y="241"/>
                  </a:cubicBezTo>
                  <a:cubicBezTo>
                    <a:pt x="207" y="239"/>
                    <a:pt x="205" y="237"/>
                    <a:pt x="207" y="235"/>
                  </a:cubicBezTo>
                  <a:cubicBezTo>
                    <a:pt x="210" y="233"/>
                    <a:pt x="210" y="238"/>
                    <a:pt x="211" y="238"/>
                  </a:cubicBezTo>
                  <a:cubicBezTo>
                    <a:pt x="212" y="237"/>
                    <a:pt x="212" y="237"/>
                    <a:pt x="212" y="236"/>
                  </a:cubicBezTo>
                  <a:cubicBezTo>
                    <a:pt x="212" y="235"/>
                    <a:pt x="212" y="235"/>
                    <a:pt x="213" y="235"/>
                  </a:cubicBezTo>
                  <a:cubicBezTo>
                    <a:pt x="213" y="234"/>
                    <a:pt x="214" y="233"/>
                    <a:pt x="214" y="233"/>
                  </a:cubicBezTo>
                  <a:cubicBezTo>
                    <a:pt x="211" y="231"/>
                    <a:pt x="215" y="228"/>
                    <a:pt x="216" y="230"/>
                  </a:cubicBezTo>
                  <a:cubicBezTo>
                    <a:pt x="217" y="230"/>
                    <a:pt x="219" y="232"/>
                    <a:pt x="220" y="231"/>
                  </a:cubicBezTo>
                  <a:cubicBezTo>
                    <a:pt x="220" y="230"/>
                    <a:pt x="219" y="229"/>
                    <a:pt x="219" y="228"/>
                  </a:cubicBezTo>
                  <a:cubicBezTo>
                    <a:pt x="218" y="224"/>
                    <a:pt x="221" y="226"/>
                    <a:pt x="223" y="224"/>
                  </a:cubicBezTo>
                  <a:cubicBezTo>
                    <a:pt x="224" y="223"/>
                    <a:pt x="222" y="224"/>
                    <a:pt x="222" y="223"/>
                  </a:cubicBezTo>
                  <a:cubicBezTo>
                    <a:pt x="222" y="222"/>
                    <a:pt x="221" y="223"/>
                    <a:pt x="221" y="222"/>
                  </a:cubicBezTo>
                  <a:cubicBezTo>
                    <a:pt x="221" y="222"/>
                    <a:pt x="223" y="222"/>
                    <a:pt x="223" y="221"/>
                  </a:cubicBezTo>
                  <a:cubicBezTo>
                    <a:pt x="224" y="221"/>
                    <a:pt x="225" y="220"/>
                    <a:pt x="226" y="219"/>
                  </a:cubicBezTo>
                  <a:cubicBezTo>
                    <a:pt x="227" y="217"/>
                    <a:pt x="226" y="216"/>
                    <a:pt x="229" y="216"/>
                  </a:cubicBezTo>
                  <a:cubicBezTo>
                    <a:pt x="228" y="216"/>
                    <a:pt x="227" y="216"/>
                    <a:pt x="227" y="215"/>
                  </a:cubicBezTo>
                  <a:cubicBezTo>
                    <a:pt x="227" y="215"/>
                    <a:pt x="229" y="214"/>
                    <a:pt x="229" y="214"/>
                  </a:cubicBezTo>
                  <a:cubicBezTo>
                    <a:pt x="230" y="214"/>
                    <a:pt x="228" y="216"/>
                    <a:pt x="230" y="216"/>
                  </a:cubicBezTo>
                  <a:cubicBezTo>
                    <a:pt x="230" y="214"/>
                    <a:pt x="238" y="214"/>
                    <a:pt x="237" y="212"/>
                  </a:cubicBezTo>
                  <a:cubicBezTo>
                    <a:pt x="234" y="212"/>
                    <a:pt x="236" y="210"/>
                    <a:pt x="237" y="209"/>
                  </a:cubicBezTo>
                  <a:cubicBezTo>
                    <a:pt x="240" y="209"/>
                    <a:pt x="238" y="211"/>
                    <a:pt x="238" y="212"/>
                  </a:cubicBezTo>
                  <a:cubicBezTo>
                    <a:pt x="238" y="214"/>
                    <a:pt x="242" y="211"/>
                    <a:pt x="243" y="209"/>
                  </a:cubicBezTo>
                  <a:cubicBezTo>
                    <a:pt x="242" y="208"/>
                    <a:pt x="241" y="209"/>
                    <a:pt x="241" y="207"/>
                  </a:cubicBezTo>
                  <a:cubicBezTo>
                    <a:pt x="241" y="206"/>
                    <a:pt x="243" y="205"/>
                    <a:pt x="244" y="205"/>
                  </a:cubicBezTo>
                  <a:cubicBezTo>
                    <a:pt x="246" y="204"/>
                    <a:pt x="247" y="205"/>
                    <a:pt x="249" y="205"/>
                  </a:cubicBezTo>
                  <a:cubicBezTo>
                    <a:pt x="249" y="205"/>
                    <a:pt x="250" y="205"/>
                    <a:pt x="251" y="205"/>
                  </a:cubicBezTo>
                  <a:cubicBezTo>
                    <a:pt x="251" y="206"/>
                    <a:pt x="250" y="207"/>
                    <a:pt x="251" y="208"/>
                  </a:cubicBezTo>
                  <a:cubicBezTo>
                    <a:pt x="252" y="207"/>
                    <a:pt x="253" y="207"/>
                    <a:pt x="253" y="205"/>
                  </a:cubicBezTo>
                  <a:cubicBezTo>
                    <a:pt x="254" y="205"/>
                    <a:pt x="254" y="207"/>
                    <a:pt x="254" y="207"/>
                  </a:cubicBezTo>
                  <a:cubicBezTo>
                    <a:pt x="255" y="207"/>
                    <a:pt x="256" y="206"/>
                    <a:pt x="256" y="205"/>
                  </a:cubicBezTo>
                  <a:cubicBezTo>
                    <a:pt x="257" y="205"/>
                    <a:pt x="258" y="204"/>
                    <a:pt x="259" y="204"/>
                  </a:cubicBezTo>
                  <a:cubicBezTo>
                    <a:pt x="260" y="203"/>
                    <a:pt x="260" y="204"/>
                    <a:pt x="261" y="204"/>
                  </a:cubicBezTo>
                  <a:cubicBezTo>
                    <a:pt x="263" y="203"/>
                    <a:pt x="264" y="203"/>
                    <a:pt x="265" y="201"/>
                  </a:cubicBezTo>
                  <a:cubicBezTo>
                    <a:pt x="266" y="201"/>
                    <a:pt x="268" y="197"/>
                    <a:pt x="269" y="199"/>
                  </a:cubicBezTo>
                  <a:cubicBezTo>
                    <a:pt x="269" y="199"/>
                    <a:pt x="269" y="200"/>
                    <a:pt x="269" y="200"/>
                  </a:cubicBezTo>
                  <a:cubicBezTo>
                    <a:pt x="271" y="198"/>
                    <a:pt x="271" y="197"/>
                    <a:pt x="273" y="197"/>
                  </a:cubicBezTo>
                  <a:cubicBezTo>
                    <a:pt x="274" y="197"/>
                    <a:pt x="274" y="198"/>
                    <a:pt x="275" y="198"/>
                  </a:cubicBezTo>
                  <a:cubicBezTo>
                    <a:pt x="276" y="197"/>
                    <a:pt x="275" y="196"/>
                    <a:pt x="275" y="195"/>
                  </a:cubicBezTo>
                  <a:cubicBezTo>
                    <a:pt x="275" y="194"/>
                    <a:pt x="274" y="194"/>
                    <a:pt x="274" y="193"/>
                  </a:cubicBezTo>
                  <a:cubicBezTo>
                    <a:pt x="274" y="192"/>
                    <a:pt x="276" y="191"/>
                    <a:pt x="276" y="190"/>
                  </a:cubicBezTo>
                  <a:cubicBezTo>
                    <a:pt x="278" y="189"/>
                    <a:pt x="281" y="186"/>
                    <a:pt x="283" y="186"/>
                  </a:cubicBezTo>
                  <a:cubicBezTo>
                    <a:pt x="284" y="185"/>
                    <a:pt x="285" y="184"/>
                    <a:pt x="287" y="183"/>
                  </a:cubicBezTo>
                  <a:cubicBezTo>
                    <a:pt x="288" y="183"/>
                    <a:pt x="290" y="184"/>
                    <a:pt x="292" y="184"/>
                  </a:cubicBezTo>
                  <a:cubicBezTo>
                    <a:pt x="292" y="185"/>
                    <a:pt x="293" y="187"/>
                    <a:pt x="294" y="188"/>
                  </a:cubicBezTo>
                  <a:cubicBezTo>
                    <a:pt x="295" y="190"/>
                    <a:pt x="295" y="191"/>
                    <a:pt x="295" y="193"/>
                  </a:cubicBezTo>
                  <a:cubicBezTo>
                    <a:pt x="294" y="197"/>
                    <a:pt x="293" y="199"/>
                    <a:pt x="291" y="202"/>
                  </a:cubicBezTo>
                  <a:cubicBezTo>
                    <a:pt x="291" y="203"/>
                    <a:pt x="290" y="204"/>
                    <a:pt x="290" y="204"/>
                  </a:cubicBezTo>
                  <a:cubicBezTo>
                    <a:pt x="290" y="204"/>
                    <a:pt x="290" y="206"/>
                    <a:pt x="290" y="205"/>
                  </a:cubicBezTo>
                  <a:cubicBezTo>
                    <a:pt x="289" y="206"/>
                    <a:pt x="287" y="206"/>
                    <a:pt x="286" y="207"/>
                  </a:cubicBezTo>
                  <a:cubicBezTo>
                    <a:pt x="285" y="208"/>
                    <a:pt x="283" y="210"/>
                    <a:pt x="281" y="211"/>
                  </a:cubicBezTo>
                  <a:cubicBezTo>
                    <a:pt x="280" y="211"/>
                    <a:pt x="278" y="213"/>
                    <a:pt x="276" y="213"/>
                  </a:cubicBezTo>
                  <a:cubicBezTo>
                    <a:pt x="276" y="213"/>
                    <a:pt x="275" y="214"/>
                    <a:pt x="275" y="214"/>
                  </a:cubicBezTo>
                  <a:cubicBezTo>
                    <a:pt x="274" y="214"/>
                    <a:pt x="274" y="214"/>
                    <a:pt x="274" y="214"/>
                  </a:cubicBezTo>
                  <a:cubicBezTo>
                    <a:pt x="273" y="215"/>
                    <a:pt x="272" y="215"/>
                    <a:pt x="272" y="215"/>
                  </a:cubicBezTo>
                  <a:cubicBezTo>
                    <a:pt x="271" y="217"/>
                    <a:pt x="270" y="217"/>
                    <a:pt x="269" y="217"/>
                  </a:cubicBezTo>
                  <a:cubicBezTo>
                    <a:pt x="268" y="217"/>
                    <a:pt x="268" y="217"/>
                    <a:pt x="268" y="217"/>
                  </a:cubicBezTo>
                  <a:cubicBezTo>
                    <a:pt x="267" y="218"/>
                    <a:pt x="267" y="219"/>
                    <a:pt x="266" y="219"/>
                  </a:cubicBezTo>
                  <a:cubicBezTo>
                    <a:pt x="265" y="220"/>
                    <a:pt x="264" y="220"/>
                    <a:pt x="263" y="220"/>
                  </a:cubicBezTo>
                  <a:cubicBezTo>
                    <a:pt x="262" y="222"/>
                    <a:pt x="260" y="221"/>
                    <a:pt x="259" y="222"/>
                  </a:cubicBezTo>
                  <a:cubicBezTo>
                    <a:pt x="258" y="223"/>
                    <a:pt x="258" y="224"/>
                    <a:pt x="257" y="224"/>
                  </a:cubicBezTo>
                  <a:cubicBezTo>
                    <a:pt x="256" y="224"/>
                    <a:pt x="255" y="225"/>
                    <a:pt x="254" y="225"/>
                  </a:cubicBezTo>
                  <a:cubicBezTo>
                    <a:pt x="254" y="225"/>
                    <a:pt x="253" y="226"/>
                    <a:pt x="252" y="226"/>
                  </a:cubicBezTo>
                  <a:cubicBezTo>
                    <a:pt x="251" y="227"/>
                    <a:pt x="249" y="228"/>
                    <a:pt x="248" y="228"/>
                  </a:cubicBezTo>
                  <a:cubicBezTo>
                    <a:pt x="247" y="228"/>
                    <a:pt x="248" y="229"/>
                    <a:pt x="247" y="230"/>
                  </a:cubicBezTo>
                  <a:cubicBezTo>
                    <a:pt x="245" y="232"/>
                    <a:pt x="245" y="236"/>
                    <a:pt x="244" y="231"/>
                  </a:cubicBezTo>
                  <a:cubicBezTo>
                    <a:pt x="243" y="232"/>
                    <a:pt x="243" y="233"/>
                    <a:pt x="242" y="234"/>
                  </a:cubicBezTo>
                  <a:cubicBezTo>
                    <a:pt x="242" y="234"/>
                    <a:pt x="241" y="234"/>
                    <a:pt x="240" y="234"/>
                  </a:cubicBezTo>
                  <a:cubicBezTo>
                    <a:pt x="240" y="235"/>
                    <a:pt x="240" y="236"/>
                    <a:pt x="240" y="237"/>
                  </a:cubicBezTo>
                  <a:cubicBezTo>
                    <a:pt x="240" y="237"/>
                    <a:pt x="240" y="239"/>
                    <a:pt x="239" y="239"/>
                  </a:cubicBezTo>
                  <a:cubicBezTo>
                    <a:pt x="239" y="239"/>
                    <a:pt x="238" y="237"/>
                    <a:pt x="238" y="237"/>
                  </a:cubicBezTo>
                  <a:cubicBezTo>
                    <a:pt x="238" y="237"/>
                    <a:pt x="238" y="237"/>
                    <a:pt x="238" y="237"/>
                  </a:cubicBezTo>
                  <a:cubicBezTo>
                    <a:pt x="238" y="238"/>
                    <a:pt x="237" y="240"/>
                    <a:pt x="235" y="240"/>
                  </a:cubicBezTo>
                  <a:cubicBezTo>
                    <a:pt x="236" y="241"/>
                    <a:pt x="238" y="240"/>
                    <a:pt x="239" y="242"/>
                  </a:cubicBezTo>
                  <a:cubicBezTo>
                    <a:pt x="239" y="244"/>
                    <a:pt x="237" y="243"/>
                    <a:pt x="236" y="243"/>
                  </a:cubicBezTo>
                  <a:cubicBezTo>
                    <a:pt x="235" y="244"/>
                    <a:pt x="236" y="244"/>
                    <a:pt x="236" y="245"/>
                  </a:cubicBezTo>
                  <a:cubicBezTo>
                    <a:pt x="236" y="247"/>
                    <a:pt x="235" y="247"/>
                    <a:pt x="232" y="247"/>
                  </a:cubicBezTo>
                  <a:cubicBezTo>
                    <a:pt x="232" y="248"/>
                    <a:pt x="234" y="248"/>
                    <a:pt x="233" y="250"/>
                  </a:cubicBezTo>
                  <a:cubicBezTo>
                    <a:pt x="231" y="251"/>
                    <a:pt x="230" y="248"/>
                    <a:pt x="229" y="247"/>
                  </a:cubicBezTo>
                  <a:cubicBezTo>
                    <a:pt x="229" y="248"/>
                    <a:pt x="229" y="253"/>
                    <a:pt x="228" y="254"/>
                  </a:cubicBezTo>
                  <a:cubicBezTo>
                    <a:pt x="227" y="255"/>
                    <a:pt x="226" y="252"/>
                    <a:pt x="224" y="252"/>
                  </a:cubicBezTo>
                  <a:cubicBezTo>
                    <a:pt x="224" y="253"/>
                    <a:pt x="225" y="255"/>
                    <a:pt x="226" y="256"/>
                  </a:cubicBezTo>
                  <a:cubicBezTo>
                    <a:pt x="226" y="258"/>
                    <a:pt x="225" y="259"/>
                    <a:pt x="224" y="260"/>
                  </a:cubicBezTo>
                  <a:cubicBezTo>
                    <a:pt x="223" y="261"/>
                    <a:pt x="223" y="261"/>
                    <a:pt x="222" y="262"/>
                  </a:cubicBezTo>
                  <a:cubicBezTo>
                    <a:pt x="222" y="263"/>
                    <a:pt x="223" y="264"/>
                    <a:pt x="222" y="265"/>
                  </a:cubicBezTo>
                  <a:cubicBezTo>
                    <a:pt x="220" y="267"/>
                    <a:pt x="218" y="261"/>
                    <a:pt x="218" y="260"/>
                  </a:cubicBezTo>
                  <a:cubicBezTo>
                    <a:pt x="216" y="258"/>
                    <a:pt x="220" y="266"/>
                    <a:pt x="220" y="266"/>
                  </a:cubicBezTo>
                  <a:cubicBezTo>
                    <a:pt x="220" y="267"/>
                    <a:pt x="221" y="271"/>
                    <a:pt x="219" y="271"/>
                  </a:cubicBezTo>
                  <a:cubicBezTo>
                    <a:pt x="218" y="271"/>
                    <a:pt x="216" y="267"/>
                    <a:pt x="215" y="268"/>
                  </a:cubicBezTo>
                  <a:cubicBezTo>
                    <a:pt x="214" y="269"/>
                    <a:pt x="217" y="271"/>
                    <a:pt x="218" y="272"/>
                  </a:cubicBezTo>
                  <a:cubicBezTo>
                    <a:pt x="218" y="273"/>
                    <a:pt x="218" y="274"/>
                    <a:pt x="217" y="275"/>
                  </a:cubicBezTo>
                  <a:cubicBezTo>
                    <a:pt x="216" y="276"/>
                    <a:pt x="214" y="275"/>
                    <a:pt x="213" y="274"/>
                  </a:cubicBezTo>
                  <a:cubicBezTo>
                    <a:pt x="213" y="274"/>
                    <a:pt x="212" y="274"/>
                    <a:pt x="212" y="275"/>
                  </a:cubicBezTo>
                  <a:cubicBezTo>
                    <a:pt x="214" y="276"/>
                    <a:pt x="217" y="277"/>
                    <a:pt x="215" y="279"/>
                  </a:cubicBezTo>
                  <a:cubicBezTo>
                    <a:pt x="215" y="280"/>
                    <a:pt x="214" y="280"/>
                    <a:pt x="213" y="281"/>
                  </a:cubicBezTo>
                  <a:cubicBezTo>
                    <a:pt x="213" y="281"/>
                    <a:pt x="212" y="283"/>
                    <a:pt x="212" y="282"/>
                  </a:cubicBezTo>
                  <a:cubicBezTo>
                    <a:pt x="211" y="282"/>
                    <a:pt x="211" y="282"/>
                    <a:pt x="210" y="282"/>
                  </a:cubicBezTo>
                  <a:cubicBezTo>
                    <a:pt x="209" y="282"/>
                    <a:pt x="208" y="282"/>
                    <a:pt x="207" y="280"/>
                  </a:cubicBezTo>
                  <a:cubicBezTo>
                    <a:pt x="207" y="281"/>
                    <a:pt x="207" y="281"/>
                    <a:pt x="207" y="281"/>
                  </a:cubicBezTo>
                  <a:cubicBezTo>
                    <a:pt x="207" y="281"/>
                    <a:pt x="206" y="282"/>
                    <a:pt x="206" y="282"/>
                  </a:cubicBezTo>
                  <a:cubicBezTo>
                    <a:pt x="206" y="282"/>
                    <a:pt x="207" y="282"/>
                    <a:pt x="207" y="283"/>
                  </a:cubicBezTo>
                  <a:cubicBezTo>
                    <a:pt x="208" y="283"/>
                    <a:pt x="210" y="283"/>
                    <a:pt x="211" y="284"/>
                  </a:cubicBezTo>
                  <a:cubicBezTo>
                    <a:pt x="211" y="286"/>
                    <a:pt x="210" y="287"/>
                    <a:pt x="209" y="287"/>
                  </a:cubicBezTo>
                  <a:cubicBezTo>
                    <a:pt x="211" y="288"/>
                    <a:pt x="209" y="289"/>
                    <a:pt x="208" y="289"/>
                  </a:cubicBezTo>
                  <a:cubicBezTo>
                    <a:pt x="210" y="292"/>
                    <a:pt x="209" y="293"/>
                    <a:pt x="205" y="294"/>
                  </a:cubicBezTo>
                  <a:cubicBezTo>
                    <a:pt x="207" y="294"/>
                    <a:pt x="207" y="296"/>
                    <a:pt x="205" y="297"/>
                  </a:cubicBezTo>
                  <a:cubicBezTo>
                    <a:pt x="205" y="297"/>
                    <a:pt x="205" y="297"/>
                    <a:pt x="205" y="297"/>
                  </a:cubicBezTo>
                  <a:cubicBezTo>
                    <a:pt x="205" y="298"/>
                    <a:pt x="205" y="300"/>
                    <a:pt x="204" y="300"/>
                  </a:cubicBezTo>
                  <a:cubicBezTo>
                    <a:pt x="204" y="301"/>
                    <a:pt x="204" y="300"/>
                    <a:pt x="203" y="301"/>
                  </a:cubicBezTo>
                  <a:cubicBezTo>
                    <a:pt x="203" y="301"/>
                    <a:pt x="204" y="302"/>
                    <a:pt x="204" y="302"/>
                  </a:cubicBezTo>
                  <a:cubicBezTo>
                    <a:pt x="204" y="303"/>
                    <a:pt x="204" y="305"/>
                    <a:pt x="204" y="306"/>
                  </a:cubicBezTo>
                  <a:cubicBezTo>
                    <a:pt x="204" y="308"/>
                    <a:pt x="203" y="311"/>
                    <a:pt x="203" y="312"/>
                  </a:cubicBezTo>
                  <a:cubicBezTo>
                    <a:pt x="204" y="317"/>
                    <a:pt x="206" y="320"/>
                    <a:pt x="208" y="324"/>
                  </a:cubicBezTo>
                  <a:cubicBezTo>
                    <a:pt x="209" y="329"/>
                    <a:pt x="211" y="332"/>
                    <a:pt x="215" y="335"/>
                  </a:cubicBezTo>
                  <a:cubicBezTo>
                    <a:pt x="216" y="337"/>
                    <a:pt x="219" y="337"/>
                    <a:pt x="217" y="339"/>
                  </a:cubicBezTo>
                  <a:cubicBezTo>
                    <a:pt x="216" y="341"/>
                    <a:pt x="216" y="340"/>
                    <a:pt x="215" y="339"/>
                  </a:cubicBezTo>
                  <a:cubicBezTo>
                    <a:pt x="213" y="340"/>
                    <a:pt x="216" y="341"/>
                    <a:pt x="214" y="341"/>
                  </a:cubicBezTo>
                  <a:cubicBezTo>
                    <a:pt x="213" y="340"/>
                    <a:pt x="211" y="340"/>
                    <a:pt x="211" y="338"/>
                  </a:cubicBezTo>
                  <a:cubicBezTo>
                    <a:pt x="208" y="339"/>
                    <a:pt x="210" y="340"/>
                    <a:pt x="212" y="342"/>
                  </a:cubicBezTo>
                  <a:cubicBezTo>
                    <a:pt x="210" y="342"/>
                    <a:pt x="208" y="338"/>
                    <a:pt x="207" y="340"/>
                  </a:cubicBezTo>
                  <a:cubicBezTo>
                    <a:pt x="206" y="340"/>
                    <a:pt x="207" y="340"/>
                    <a:pt x="207" y="341"/>
                  </a:cubicBezTo>
                  <a:cubicBezTo>
                    <a:pt x="205" y="341"/>
                    <a:pt x="205" y="337"/>
                    <a:pt x="203" y="339"/>
                  </a:cubicBezTo>
                  <a:cubicBezTo>
                    <a:pt x="202" y="339"/>
                    <a:pt x="203" y="341"/>
                    <a:pt x="202" y="341"/>
                  </a:cubicBezTo>
                  <a:cubicBezTo>
                    <a:pt x="201" y="341"/>
                    <a:pt x="200" y="340"/>
                    <a:pt x="200" y="340"/>
                  </a:cubicBezTo>
                  <a:cubicBezTo>
                    <a:pt x="198" y="338"/>
                    <a:pt x="198" y="338"/>
                    <a:pt x="196" y="338"/>
                  </a:cubicBezTo>
                  <a:cubicBezTo>
                    <a:pt x="194" y="338"/>
                    <a:pt x="192" y="337"/>
                    <a:pt x="191" y="336"/>
                  </a:cubicBezTo>
                  <a:cubicBezTo>
                    <a:pt x="192" y="335"/>
                    <a:pt x="192" y="335"/>
                    <a:pt x="191" y="331"/>
                  </a:cubicBezTo>
                  <a:cubicBezTo>
                    <a:pt x="192" y="331"/>
                    <a:pt x="193" y="332"/>
                    <a:pt x="194" y="331"/>
                  </a:cubicBezTo>
                  <a:cubicBezTo>
                    <a:pt x="195" y="331"/>
                    <a:pt x="194" y="329"/>
                    <a:pt x="194" y="328"/>
                  </a:cubicBezTo>
                  <a:cubicBezTo>
                    <a:pt x="193" y="328"/>
                    <a:pt x="191" y="330"/>
                    <a:pt x="191" y="327"/>
                  </a:cubicBezTo>
                  <a:cubicBezTo>
                    <a:pt x="190" y="326"/>
                    <a:pt x="189" y="325"/>
                    <a:pt x="189" y="323"/>
                  </a:cubicBezTo>
                  <a:cubicBezTo>
                    <a:pt x="189" y="323"/>
                    <a:pt x="191" y="321"/>
                    <a:pt x="189" y="321"/>
                  </a:cubicBezTo>
                  <a:cubicBezTo>
                    <a:pt x="188" y="321"/>
                    <a:pt x="188" y="323"/>
                    <a:pt x="187" y="323"/>
                  </a:cubicBezTo>
                  <a:cubicBezTo>
                    <a:pt x="184" y="323"/>
                    <a:pt x="185" y="321"/>
                    <a:pt x="185" y="319"/>
                  </a:cubicBezTo>
                  <a:cubicBezTo>
                    <a:pt x="183" y="319"/>
                    <a:pt x="184" y="322"/>
                    <a:pt x="183" y="322"/>
                  </a:cubicBezTo>
                  <a:cubicBezTo>
                    <a:pt x="183" y="321"/>
                    <a:pt x="183" y="320"/>
                    <a:pt x="182" y="321"/>
                  </a:cubicBezTo>
                  <a:cubicBezTo>
                    <a:pt x="181" y="322"/>
                    <a:pt x="182" y="322"/>
                    <a:pt x="182" y="322"/>
                  </a:cubicBezTo>
                  <a:cubicBezTo>
                    <a:pt x="182" y="324"/>
                    <a:pt x="178" y="321"/>
                    <a:pt x="177" y="320"/>
                  </a:cubicBezTo>
                  <a:cubicBezTo>
                    <a:pt x="176" y="318"/>
                    <a:pt x="177" y="313"/>
                    <a:pt x="177" y="311"/>
                  </a:cubicBezTo>
                  <a:close/>
                  <a:moveTo>
                    <a:pt x="156" y="60"/>
                  </a:moveTo>
                  <a:cubicBezTo>
                    <a:pt x="156" y="60"/>
                    <a:pt x="157" y="60"/>
                    <a:pt x="157" y="61"/>
                  </a:cubicBezTo>
                  <a:cubicBezTo>
                    <a:pt x="157" y="60"/>
                    <a:pt x="157" y="60"/>
                    <a:pt x="157" y="60"/>
                  </a:cubicBezTo>
                  <a:cubicBezTo>
                    <a:pt x="158" y="59"/>
                    <a:pt x="159" y="59"/>
                    <a:pt x="160" y="59"/>
                  </a:cubicBezTo>
                  <a:cubicBezTo>
                    <a:pt x="160" y="58"/>
                    <a:pt x="160" y="58"/>
                    <a:pt x="160" y="57"/>
                  </a:cubicBezTo>
                  <a:cubicBezTo>
                    <a:pt x="160" y="57"/>
                    <a:pt x="161" y="56"/>
                    <a:pt x="161" y="56"/>
                  </a:cubicBezTo>
                  <a:cubicBezTo>
                    <a:pt x="161" y="56"/>
                    <a:pt x="161" y="55"/>
                    <a:pt x="161" y="55"/>
                  </a:cubicBezTo>
                  <a:cubicBezTo>
                    <a:pt x="161" y="54"/>
                    <a:pt x="161" y="54"/>
                    <a:pt x="162" y="54"/>
                  </a:cubicBezTo>
                  <a:cubicBezTo>
                    <a:pt x="163" y="53"/>
                    <a:pt x="163" y="52"/>
                    <a:pt x="162" y="51"/>
                  </a:cubicBezTo>
                  <a:cubicBezTo>
                    <a:pt x="161" y="51"/>
                    <a:pt x="161" y="52"/>
                    <a:pt x="161" y="52"/>
                  </a:cubicBezTo>
                  <a:cubicBezTo>
                    <a:pt x="160" y="52"/>
                    <a:pt x="160" y="50"/>
                    <a:pt x="160" y="51"/>
                  </a:cubicBezTo>
                  <a:cubicBezTo>
                    <a:pt x="160" y="50"/>
                    <a:pt x="159" y="51"/>
                    <a:pt x="159" y="51"/>
                  </a:cubicBezTo>
                  <a:cubicBezTo>
                    <a:pt x="157" y="50"/>
                    <a:pt x="161" y="47"/>
                    <a:pt x="162" y="46"/>
                  </a:cubicBezTo>
                  <a:cubicBezTo>
                    <a:pt x="163" y="45"/>
                    <a:pt x="165" y="41"/>
                    <a:pt x="167" y="42"/>
                  </a:cubicBezTo>
                  <a:cubicBezTo>
                    <a:pt x="168" y="42"/>
                    <a:pt x="163" y="45"/>
                    <a:pt x="167" y="45"/>
                  </a:cubicBezTo>
                  <a:cubicBezTo>
                    <a:pt x="168" y="45"/>
                    <a:pt x="171" y="40"/>
                    <a:pt x="172" y="43"/>
                  </a:cubicBezTo>
                  <a:cubicBezTo>
                    <a:pt x="172" y="45"/>
                    <a:pt x="170" y="47"/>
                    <a:pt x="168" y="47"/>
                  </a:cubicBezTo>
                  <a:cubicBezTo>
                    <a:pt x="169" y="48"/>
                    <a:pt x="168" y="49"/>
                    <a:pt x="168" y="49"/>
                  </a:cubicBezTo>
                  <a:cubicBezTo>
                    <a:pt x="166" y="52"/>
                    <a:pt x="173" y="48"/>
                    <a:pt x="174" y="48"/>
                  </a:cubicBezTo>
                  <a:cubicBezTo>
                    <a:pt x="175" y="48"/>
                    <a:pt x="177" y="51"/>
                    <a:pt x="177" y="51"/>
                  </a:cubicBezTo>
                  <a:cubicBezTo>
                    <a:pt x="177" y="52"/>
                    <a:pt x="176" y="54"/>
                    <a:pt x="175" y="54"/>
                  </a:cubicBezTo>
                  <a:cubicBezTo>
                    <a:pt x="175" y="55"/>
                    <a:pt x="174" y="55"/>
                    <a:pt x="173" y="55"/>
                  </a:cubicBezTo>
                  <a:cubicBezTo>
                    <a:pt x="173" y="56"/>
                    <a:pt x="173" y="56"/>
                    <a:pt x="173" y="57"/>
                  </a:cubicBezTo>
                  <a:cubicBezTo>
                    <a:pt x="173" y="58"/>
                    <a:pt x="172" y="59"/>
                    <a:pt x="171" y="59"/>
                  </a:cubicBezTo>
                  <a:cubicBezTo>
                    <a:pt x="169" y="60"/>
                    <a:pt x="167" y="60"/>
                    <a:pt x="165" y="60"/>
                  </a:cubicBezTo>
                  <a:cubicBezTo>
                    <a:pt x="162" y="62"/>
                    <a:pt x="165" y="62"/>
                    <a:pt x="164" y="65"/>
                  </a:cubicBezTo>
                  <a:cubicBezTo>
                    <a:pt x="162" y="67"/>
                    <a:pt x="161" y="66"/>
                    <a:pt x="159" y="66"/>
                  </a:cubicBezTo>
                  <a:cubicBezTo>
                    <a:pt x="158" y="65"/>
                    <a:pt x="158" y="65"/>
                    <a:pt x="157" y="66"/>
                  </a:cubicBezTo>
                  <a:cubicBezTo>
                    <a:pt x="156" y="66"/>
                    <a:pt x="158" y="67"/>
                    <a:pt x="156" y="67"/>
                  </a:cubicBezTo>
                  <a:cubicBezTo>
                    <a:pt x="156" y="67"/>
                    <a:pt x="156" y="67"/>
                    <a:pt x="156" y="68"/>
                  </a:cubicBezTo>
                  <a:cubicBezTo>
                    <a:pt x="156" y="68"/>
                    <a:pt x="156" y="69"/>
                    <a:pt x="156" y="69"/>
                  </a:cubicBezTo>
                  <a:cubicBezTo>
                    <a:pt x="158" y="69"/>
                    <a:pt x="158" y="70"/>
                    <a:pt x="158" y="71"/>
                  </a:cubicBezTo>
                  <a:cubicBezTo>
                    <a:pt x="158" y="71"/>
                    <a:pt x="159" y="73"/>
                    <a:pt x="159" y="73"/>
                  </a:cubicBezTo>
                  <a:cubicBezTo>
                    <a:pt x="159" y="75"/>
                    <a:pt x="157" y="74"/>
                    <a:pt x="156" y="74"/>
                  </a:cubicBezTo>
                  <a:cubicBezTo>
                    <a:pt x="155" y="74"/>
                    <a:pt x="156" y="72"/>
                    <a:pt x="155" y="73"/>
                  </a:cubicBezTo>
                  <a:cubicBezTo>
                    <a:pt x="155" y="74"/>
                    <a:pt x="156" y="75"/>
                    <a:pt x="155" y="76"/>
                  </a:cubicBezTo>
                  <a:cubicBezTo>
                    <a:pt x="155" y="76"/>
                    <a:pt x="154" y="77"/>
                    <a:pt x="154" y="77"/>
                  </a:cubicBezTo>
                  <a:cubicBezTo>
                    <a:pt x="153" y="77"/>
                    <a:pt x="154" y="75"/>
                    <a:pt x="152" y="76"/>
                  </a:cubicBezTo>
                  <a:cubicBezTo>
                    <a:pt x="151" y="76"/>
                    <a:pt x="152" y="79"/>
                    <a:pt x="150" y="78"/>
                  </a:cubicBezTo>
                  <a:cubicBezTo>
                    <a:pt x="148" y="77"/>
                    <a:pt x="151" y="73"/>
                    <a:pt x="152" y="73"/>
                  </a:cubicBezTo>
                  <a:cubicBezTo>
                    <a:pt x="151" y="72"/>
                    <a:pt x="152" y="71"/>
                    <a:pt x="151" y="71"/>
                  </a:cubicBezTo>
                  <a:cubicBezTo>
                    <a:pt x="150" y="70"/>
                    <a:pt x="149" y="71"/>
                    <a:pt x="148" y="71"/>
                  </a:cubicBezTo>
                  <a:cubicBezTo>
                    <a:pt x="147" y="72"/>
                    <a:pt x="148" y="72"/>
                    <a:pt x="148" y="73"/>
                  </a:cubicBezTo>
                  <a:cubicBezTo>
                    <a:pt x="146" y="75"/>
                    <a:pt x="145" y="71"/>
                    <a:pt x="144" y="70"/>
                  </a:cubicBezTo>
                  <a:cubicBezTo>
                    <a:pt x="143" y="68"/>
                    <a:pt x="143" y="68"/>
                    <a:pt x="145" y="66"/>
                  </a:cubicBezTo>
                  <a:cubicBezTo>
                    <a:pt x="145" y="66"/>
                    <a:pt x="146" y="65"/>
                    <a:pt x="147" y="65"/>
                  </a:cubicBezTo>
                  <a:cubicBezTo>
                    <a:pt x="148" y="66"/>
                    <a:pt x="146" y="66"/>
                    <a:pt x="147" y="67"/>
                  </a:cubicBezTo>
                  <a:cubicBezTo>
                    <a:pt x="147" y="68"/>
                    <a:pt x="148" y="68"/>
                    <a:pt x="149" y="68"/>
                  </a:cubicBezTo>
                  <a:cubicBezTo>
                    <a:pt x="150" y="68"/>
                    <a:pt x="152" y="69"/>
                    <a:pt x="152" y="67"/>
                  </a:cubicBezTo>
                  <a:cubicBezTo>
                    <a:pt x="153" y="66"/>
                    <a:pt x="148" y="66"/>
                    <a:pt x="149" y="64"/>
                  </a:cubicBezTo>
                  <a:cubicBezTo>
                    <a:pt x="150" y="63"/>
                    <a:pt x="154" y="66"/>
                    <a:pt x="153" y="63"/>
                  </a:cubicBezTo>
                  <a:cubicBezTo>
                    <a:pt x="153" y="60"/>
                    <a:pt x="148" y="63"/>
                    <a:pt x="148" y="62"/>
                  </a:cubicBezTo>
                  <a:cubicBezTo>
                    <a:pt x="148" y="61"/>
                    <a:pt x="153" y="58"/>
                    <a:pt x="153" y="58"/>
                  </a:cubicBezTo>
                  <a:cubicBezTo>
                    <a:pt x="154" y="58"/>
                    <a:pt x="154" y="59"/>
                    <a:pt x="155" y="59"/>
                  </a:cubicBezTo>
                  <a:cubicBezTo>
                    <a:pt x="155" y="59"/>
                    <a:pt x="157" y="61"/>
                    <a:pt x="156" y="60"/>
                  </a:cubicBezTo>
                  <a:close/>
                  <a:moveTo>
                    <a:pt x="171" y="83"/>
                  </a:moveTo>
                  <a:cubicBezTo>
                    <a:pt x="170" y="83"/>
                    <a:pt x="169" y="84"/>
                    <a:pt x="169" y="83"/>
                  </a:cubicBezTo>
                  <a:cubicBezTo>
                    <a:pt x="169" y="83"/>
                    <a:pt x="169" y="83"/>
                    <a:pt x="168" y="83"/>
                  </a:cubicBezTo>
                  <a:cubicBezTo>
                    <a:pt x="168" y="83"/>
                    <a:pt x="168" y="83"/>
                    <a:pt x="168" y="82"/>
                  </a:cubicBezTo>
                  <a:cubicBezTo>
                    <a:pt x="167" y="83"/>
                    <a:pt x="165" y="82"/>
                    <a:pt x="167" y="81"/>
                  </a:cubicBezTo>
                  <a:cubicBezTo>
                    <a:pt x="168" y="80"/>
                    <a:pt x="168" y="82"/>
                    <a:pt x="169" y="80"/>
                  </a:cubicBezTo>
                  <a:cubicBezTo>
                    <a:pt x="170" y="80"/>
                    <a:pt x="171" y="77"/>
                    <a:pt x="172" y="77"/>
                  </a:cubicBezTo>
                  <a:cubicBezTo>
                    <a:pt x="173" y="77"/>
                    <a:pt x="174" y="79"/>
                    <a:pt x="174" y="80"/>
                  </a:cubicBezTo>
                  <a:cubicBezTo>
                    <a:pt x="173" y="81"/>
                    <a:pt x="177" y="86"/>
                    <a:pt x="172" y="84"/>
                  </a:cubicBezTo>
                  <a:cubicBezTo>
                    <a:pt x="172" y="84"/>
                    <a:pt x="172" y="84"/>
                    <a:pt x="171" y="83"/>
                  </a:cubicBezTo>
                  <a:close/>
                  <a:moveTo>
                    <a:pt x="196" y="386"/>
                  </a:moveTo>
                  <a:cubicBezTo>
                    <a:pt x="196" y="386"/>
                    <a:pt x="196" y="386"/>
                    <a:pt x="195" y="385"/>
                  </a:cubicBezTo>
                  <a:cubicBezTo>
                    <a:pt x="195" y="385"/>
                    <a:pt x="196" y="385"/>
                    <a:pt x="196" y="385"/>
                  </a:cubicBezTo>
                  <a:cubicBezTo>
                    <a:pt x="196" y="385"/>
                    <a:pt x="196" y="385"/>
                    <a:pt x="196" y="386"/>
                  </a:cubicBezTo>
                  <a:close/>
                  <a:moveTo>
                    <a:pt x="168" y="72"/>
                  </a:moveTo>
                  <a:cubicBezTo>
                    <a:pt x="168" y="73"/>
                    <a:pt x="168" y="73"/>
                    <a:pt x="168" y="74"/>
                  </a:cubicBezTo>
                  <a:cubicBezTo>
                    <a:pt x="166" y="75"/>
                    <a:pt x="166" y="81"/>
                    <a:pt x="163" y="76"/>
                  </a:cubicBezTo>
                  <a:cubicBezTo>
                    <a:pt x="162" y="72"/>
                    <a:pt x="165" y="70"/>
                    <a:pt x="168" y="72"/>
                  </a:cubicBezTo>
                  <a:cubicBezTo>
                    <a:pt x="168" y="72"/>
                    <a:pt x="167" y="72"/>
                    <a:pt x="167" y="72"/>
                  </a:cubicBezTo>
                  <a:cubicBezTo>
                    <a:pt x="167" y="72"/>
                    <a:pt x="168" y="72"/>
                    <a:pt x="168" y="72"/>
                  </a:cubicBezTo>
                  <a:close/>
                  <a:moveTo>
                    <a:pt x="168" y="34"/>
                  </a:moveTo>
                  <a:cubicBezTo>
                    <a:pt x="165" y="31"/>
                    <a:pt x="175" y="31"/>
                    <a:pt x="172" y="34"/>
                  </a:cubicBezTo>
                  <a:cubicBezTo>
                    <a:pt x="171" y="35"/>
                    <a:pt x="169" y="37"/>
                    <a:pt x="168" y="38"/>
                  </a:cubicBezTo>
                  <a:cubicBezTo>
                    <a:pt x="169" y="36"/>
                    <a:pt x="169" y="34"/>
                    <a:pt x="168" y="33"/>
                  </a:cubicBezTo>
                  <a:cubicBezTo>
                    <a:pt x="168" y="33"/>
                    <a:pt x="168" y="34"/>
                    <a:pt x="168" y="34"/>
                  </a:cubicBezTo>
                  <a:close/>
                  <a:moveTo>
                    <a:pt x="188" y="331"/>
                  </a:moveTo>
                  <a:cubicBezTo>
                    <a:pt x="187" y="332"/>
                    <a:pt x="189" y="332"/>
                    <a:pt x="188" y="333"/>
                  </a:cubicBezTo>
                  <a:cubicBezTo>
                    <a:pt x="187" y="332"/>
                    <a:pt x="186" y="329"/>
                    <a:pt x="185" y="329"/>
                  </a:cubicBezTo>
                  <a:cubicBezTo>
                    <a:pt x="184" y="328"/>
                    <a:pt x="181" y="328"/>
                    <a:pt x="182" y="326"/>
                  </a:cubicBezTo>
                  <a:cubicBezTo>
                    <a:pt x="184" y="322"/>
                    <a:pt x="190" y="328"/>
                    <a:pt x="188" y="331"/>
                  </a:cubicBezTo>
                  <a:close/>
                  <a:moveTo>
                    <a:pt x="232" y="357"/>
                  </a:moveTo>
                  <a:cubicBezTo>
                    <a:pt x="233" y="355"/>
                    <a:pt x="229" y="355"/>
                    <a:pt x="227" y="354"/>
                  </a:cubicBezTo>
                  <a:cubicBezTo>
                    <a:pt x="227" y="353"/>
                    <a:pt x="225" y="352"/>
                    <a:pt x="225" y="351"/>
                  </a:cubicBezTo>
                  <a:cubicBezTo>
                    <a:pt x="225" y="350"/>
                    <a:pt x="225" y="349"/>
                    <a:pt x="224" y="348"/>
                  </a:cubicBezTo>
                  <a:cubicBezTo>
                    <a:pt x="225" y="348"/>
                    <a:pt x="226" y="348"/>
                    <a:pt x="226" y="348"/>
                  </a:cubicBezTo>
                  <a:cubicBezTo>
                    <a:pt x="225" y="346"/>
                    <a:pt x="226" y="343"/>
                    <a:pt x="228" y="344"/>
                  </a:cubicBezTo>
                  <a:cubicBezTo>
                    <a:pt x="229" y="344"/>
                    <a:pt x="230" y="347"/>
                    <a:pt x="231" y="347"/>
                  </a:cubicBezTo>
                  <a:cubicBezTo>
                    <a:pt x="232" y="349"/>
                    <a:pt x="233" y="350"/>
                    <a:pt x="235" y="351"/>
                  </a:cubicBezTo>
                  <a:cubicBezTo>
                    <a:pt x="236" y="352"/>
                    <a:pt x="239" y="355"/>
                    <a:pt x="238" y="357"/>
                  </a:cubicBezTo>
                  <a:cubicBezTo>
                    <a:pt x="237" y="359"/>
                    <a:pt x="232" y="359"/>
                    <a:pt x="232" y="357"/>
                  </a:cubicBezTo>
                  <a:close/>
                  <a:moveTo>
                    <a:pt x="200" y="64"/>
                  </a:moveTo>
                  <a:cubicBezTo>
                    <a:pt x="201" y="64"/>
                    <a:pt x="201" y="63"/>
                    <a:pt x="201" y="63"/>
                  </a:cubicBezTo>
                  <a:cubicBezTo>
                    <a:pt x="202" y="63"/>
                    <a:pt x="202" y="64"/>
                    <a:pt x="201" y="64"/>
                  </a:cubicBezTo>
                  <a:cubicBezTo>
                    <a:pt x="200" y="67"/>
                    <a:pt x="199" y="64"/>
                    <a:pt x="200" y="64"/>
                  </a:cubicBezTo>
                  <a:close/>
                  <a:moveTo>
                    <a:pt x="683" y="306"/>
                  </a:moveTo>
                  <a:cubicBezTo>
                    <a:pt x="683" y="307"/>
                    <a:pt x="683" y="307"/>
                    <a:pt x="683" y="307"/>
                  </a:cubicBezTo>
                  <a:cubicBezTo>
                    <a:pt x="682" y="307"/>
                    <a:pt x="682" y="306"/>
                    <a:pt x="682" y="306"/>
                  </a:cubicBezTo>
                  <a:cubicBezTo>
                    <a:pt x="682" y="306"/>
                    <a:pt x="683" y="306"/>
                    <a:pt x="683" y="306"/>
                  </a:cubicBezTo>
                  <a:close/>
                  <a:moveTo>
                    <a:pt x="199" y="71"/>
                  </a:moveTo>
                  <a:cubicBezTo>
                    <a:pt x="199" y="71"/>
                    <a:pt x="200" y="68"/>
                    <a:pt x="200" y="68"/>
                  </a:cubicBezTo>
                  <a:cubicBezTo>
                    <a:pt x="201" y="68"/>
                    <a:pt x="202" y="67"/>
                    <a:pt x="203" y="68"/>
                  </a:cubicBezTo>
                  <a:cubicBezTo>
                    <a:pt x="204" y="69"/>
                    <a:pt x="201" y="73"/>
                    <a:pt x="199" y="71"/>
                  </a:cubicBezTo>
                  <a:close/>
                  <a:moveTo>
                    <a:pt x="187" y="55"/>
                  </a:moveTo>
                  <a:cubicBezTo>
                    <a:pt x="188" y="53"/>
                    <a:pt x="190" y="59"/>
                    <a:pt x="189" y="60"/>
                  </a:cubicBezTo>
                  <a:cubicBezTo>
                    <a:pt x="188" y="62"/>
                    <a:pt x="188" y="60"/>
                    <a:pt x="187" y="59"/>
                  </a:cubicBezTo>
                  <a:cubicBezTo>
                    <a:pt x="187" y="58"/>
                    <a:pt x="187" y="55"/>
                    <a:pt x="187" y="55"/>
                  </a:cubicBezTo>
                  <a:close/>
                  <a:moveTo>
                    <a:pt x="478" y="75"/>
                  </a:moveTo>
                  <a:cubicBezTo>
                    <a:pt x="478" y="75"/>
                    <a:pt x="478" y="75"/>
                    <a:pt x="478" y="75"/>
                  </a:cubicBezTo>
                  <a:cubicBezTo>
                    <a:pt x="478" y="75"/>
                    <a:pt x="478" y="75"/>
                    <a:pt x="478" y="75"/>
                  </a:cubicBezTo>
                  <a:cubicBezTo>
                    <a:pt x="478" y="75"/>
                    <a:pt x="478" y="75"/>
                    <a:pt x="478" y="75"/>
                  </a:cubicBezTo>
                  <a:close/>
                  <a:moveTo>
                    <a:pt x="772" y="313"/>
                  </a:moveTo>
                  <a:cubicBezTo>
                    <a:pt x="771" y="313"/>
                    <a:pt x="770" y="313"/>
                    <a:pt x="771" y="312"/>
                  </a:cubicBezTo>
                  <a:cubicBezTo>
                    <a:pt x="771" y="311"/>
                    <a:pt x="773" y="314"/>
                    <a:pt x="772" y="313"/>
                  </a:cubicBezTo>
                  <a:close/>
                  <a:moveTo>
                    <a:pt x="196" y="27"/>
                  </a:moveTo>
                  <a:cubicBezTo>
                    <a:pt x="195" y="27"/>
                    <a:pt x="195" y="27"/>
                    <a:pt x="195" y="27"/>
                  </a:cubicBezTo>
                  <a:cubicBezTo>
                    <a:pt x="196" y="27"/>
                    <a:pt x="196" y="27"/>
                    <a:pt x="196" y="27"/>
                  </a:cubicBezTo>
                  <a:cubicBezTo>
                    <a:pt x="196" y="27"/>
                    <a:pt x="196" y="27"/>
                    <a:pt x="196" y="27"/>
                  </a:cubicBezTo>
                  <a:close/>
                  <a:moveTo>
                    <a:pt x="191" y="58"/>
                  </a:moveTo>
                  <a:cubicBezTo>
                    <a:pt x="191" y="57"/>
                    <a:pt x="192" y="56"/>
                    <a:pt x="193" y="56"/>
                  </a:cubicBezTo>
                  <a:cubicBezTo>
                    <a:pt x="195" y="57"/>
                    <a:pt x="193" y="57"/>
                    <a:pt x="193" y="59"/>
                  </a:cubicBezTo>
                  <a:cubicBezTo>
                    <a:pt x="196" y="58"/>
                    <a:pt x="197" y="63"/>
                    <a:pt x="194" y="64"/>
                  </a:cubicBezTo>
                  <a:cubicBezTo>
                    <a:pt x="192" y="64"/>
                    <a:pt x="192" y="60"/>
                    <a:pt x="191" y="58"/>
                  </a:cubicBezTo>
                  <a:close/>
                  <a:moveTo>
                    <a:pt x="195" y="69"/>
                  </a:moveTo>
                  <a:cubicBezTo>
                    <a:pt x="196" y="71"/>
                    <a:pt x="195" y="72"/>
                    <a:pt x="194" y="73"/>
                  </a:cubicBezTo>
                  <a:cubicBezTo>
                    <a:pt x="193" y="72"/>
                    <a:pt x="193" y="70"/>
                    <a:pt x="193" y="69"/>
                  </a:cubicBezTo>
                  <a:cubicBezTo>
                    <a:pt x="193" y="68"/>
                    <a:pt x="195" y="67"/>
                    <a:pt x="195" y="69"/>
                  </a:cubicBezTo>
                  <a:close/>
                  <a:moveTo>
                    <a:pt x="192" y="67"/>
                  </a:moveTo>
                  <a:cubicBezTo>
                    <a:pt x="193" y="67"/>
                    <a:pt x="193" y="67"/>
                    <a:pt x="193" y="67"/>
                  </a:cubicBezTo>
                  <a:cubicBezTo>
                    <a:pt x="191" y="69"/>
                    <a:pt x="192" y="67"/>
                    <a:pt x="192" y="67"/>
                  </a:cubicBezTo>
                  <a:close/>
                  <a:moveTo>
                    <a:pt x="193" y="47"/>
                  </a:moveTo>
                  <a:cubicBezTo>
                    <a:pt x="193" y="46"/>
                    <a:pt x="195" y="45"/>
                    <a:pt x="196" y="45"/>
                  </a:cubicBezTo>
                  <a:cubicBezTo>
                    <a:pt x="196" y="45"/>
                    <a:pt x="197" y="45"/>
                    <a:pt x="197" y="45"/>
                  </a:cubicBezTo>
                  <a:cubicBezTo>
                    <a:pt x="198" y="45"/>
                    <a:pt x="198" y="45"/>
                    <a:pt x="198" y="46"/>
                  </a:cubicBezTo>
                  <a:cubicBezTo>
                    <a:pt x="199" y="46"/>
                    <a:pt x="199" y="44"/>
                    <a:pt x="201" y="45"/>
                  </a:cubicBezTo>
                  <a:cubicBezTo>
                    <a:pt x="202" y="45"/>
                    <a:pt x="203" y="47"/>
                    <a:pt x="204" y="47"/>
                  </a:cubicBezTo>
                  <a:cubicBezTo>
                    <a:pt x="206" y="50"/>
                    <a:pt x="204" y="50"/>
                    <a:pt x="201" y="51"/>
                  </a:cubicBezTo>
                  <a:cubicBezTo>
                    <a:pt x="200" y="51"/>
                    <a:pt x="198" y="52"/>
                    <a:pt x="197" y="51"/>
                  </a:cubicBezTo>
                  <a:cubicBezTo>
                    <a:pt x="197" y="50"/>
                    <a:pt x="197" y="50"/>
                    <a:pt x="197" y="50"/>
                  </a:cubicBezTo>
                  <a:cubicBezTo>
                    <a:pt x="197" y="49"/>
                    <a:pt x="197" y="48"/>
                    <a:pt x="196" y="48"/>
                  </a:cubicBezTo>
                  <a:cubicBezTo>
                    <a:pt x="196" y="48"/>
                    <a:pt x="195" y="48"/>
                    <a:pt x="195" y="48"/>
                  </a:cubicBezTo>
                  <a:cubicBezTo>
                    <a:pt x="193" y="49"/>
                    <a:pt x="193" y="47"/>
                    <a:pt x="193" y="47"/>
                  </a:cubicBezTo>
                  <a:close/>
                  <a:moveTo>
                    <a:pt x="194" y="35"/>
                  </a:moveTo>
                  <a:cubicBezTo>
                    <a:pt x="194" y="35"/>
                    <a:pt x="195" y="35"/>
                    <a:pt x="195" y="35"/>
                  </a:cubicBezTo>
                  <a:cubicBezTo>
                    <a:pt x="195" y="35"/>
                    <a:pt x="195" y="35"/>
                    <a:pt x="194" y="36"/>
                  </a:cubicBezTo>
                  <a:cubicBezTo>
                    <a:pt x="194" y="35"/>
                    <a:pt x="194" y="35"/>
                    <a:pt x="194" y="35"/>
                  </a:cubicBezTo>
                  <a:close/>
                  <a:moveTo>
                    <a:pt x="195" y="26"/>
                  </a:moveTo>
                  <a:cubicBezTo>
                    <a:pt x="195" y="25"/>
                    <a:pt x="194" y="25"/>
                    <a:pt x="195" y="24"/>
                  </a:cubicBezTo>
                  <a:cubicBezTo>
                    <a:pt x="195" y="25"/>
                    <a:pt x="196" y="25"/>
                    <a:pt x="195" y="26"/>
                  </a:cubicBezTo>
                  <a:close/>
                  <a:moveTo>
                    <a:pt x="234" y="67"/>
                  </a:moveTo>
                  <a:cubicBezTo>
                    <a:pt x="234" y="66"/>
                    <a:pt x="234" y="66"/>
                    <a:pt x="234" y="66"/>
                  </a:cubicBezTo>
                  <a:cubicBezTo>
                    <a:pt x="235" y="66"/>
                    <a:pt x="235" y="66"/>
                    <a:pt x="235" y="66"/>
                  </a:cubicBezTo>
                  <a:cubicBezTo>
                    <a:pt x="235" y="67"/>
                    <a:pt x="234" y="67"/>
                    <a:pt x="234" y="67"/>
                  </a:cubicBezTo>
                  <a:close/>
                  <a:moveTo>
                    <a:pt x="234" y="210"/>
                  </a:moveTo>
                  <a:cubicBezTo>
                    <a:pt x="233" y="209"/>
                    <a:pt x="237" y="208"/>
                    <a:pt x="237" y="208"/>
                  </a:cubicBezTo>
                  <a:cubicBezTo>
                    <a:pt x="237" y="209"/>
                    <a:pt x="235" y="210"/>
                    <a:pt x="234" y="210"/>
                  </a:cubicBezTo>
                  <a:close/>
                  <a:moveTo>
                    <a:pt x="224" y="22"/>
                  </a:moveTo>
                  <a:cubicBezTo>
                    <a:pt x="225" y="20"/>
                    <a:pt x="226" y="20"/>
                    <a:pt x="228" y="20"/>
                  </a:cubicBezTo>
                  <a:cubicBezTo>
                    <a:pt x="228" y="21"/>
                    <a:pt x="227" y="21"/>
                    <a:pt x="228" y="22"/>
                  </a:cubicBezTo>
                  <a:cubicBezTo>
                    <a:pt x="229" y="22"/>
                    <a:pt x="228" y="23"/>
                    <a:pt x="228" y="23"/>
                  </a:cubicBezTo>
                  <a:cubicBezTo>
                    <a:pt x="230" y="27"/>
                    <a:pt x="220" y="27"/>
                    <a:pt x="224" y="21"/>
                  </a:cubicBezTo>
                  <a:cubicBezTo>
                    <a:pt x="224" y="21"/>
                    <a:pt x="223" y="22"/>
                    <a:pt x="224" y="22"/>
                  </a:cubicBezTo>
                  <a:close/>
                  <a:moveTo>
                    <a:pt x="1130" y="429"/>
                  </a:moveTo>
                  <a:cubicBezTo>
                    <a:pt x="1130" y="429"/>
                    <a:pt x="1129" y="429"/>
                    <a:pt x="1129" y="429"/>
                  </a:cubicBezTo>
                  <a:cubicBezTo>
                    <a:pt x="1129" y="428"/>
                    <a:pt x="1129" y="429"/>
                    <a:pt x="1130" y="429"/>
                  </a:cubicBezTo>
                  <a:close/>
                  <a:moveTo>
                    <a:pt x="240" y="34"/>
                  </a:moveTo>
                  <a:cubicBezTo>
                    <a:pt x="242" y="34"/>
                    <a:pt x="243" y="34"/>
                    <a:pt x="244" y="35"/>
                  </a:cubicBezTo>
                  <a:cubicBezTo>
                    <a:pt x="244" y="35"/>
                    <a:pt x="244" y="38"/>
                    <a:pt x="244" y="38"/>
                  </a:cubicBezTo>
                  <a:cubicBezTo>
                    <a:pt x="243" y="40"/>
                    <a:pt x="240" y="46"/>
                    <a:pt x="238" y="44"/>
                  </a:cubicBezTo>
                  <a:cubicBezTo>
                    <a:pt x="235" y="43"/>
                    <a:pt x="233" y="41"/>
                    <a:pt x="235" y="38"/>
                  </a:cubicBezTo>
                  <a:cubicBezTo>
                    <a:pt x="236" y="36"/>
                    <a:pt x="239" y="36"/>
                    <a:pt x="240" y="34"/>
                  </a:cubicBezTo>
                  <a:cubicBezTo>
                    <a:pt x="240" y="35"/>
                    <a:pt x="240" y="35"/>
                    <a:pt x="239" y="35"/>
                  </a:cubicBezTo>
                  <a:cubicBezTo>
                    <a:pt x="240" y="35"/>
                    <a:pt x="240" y="35"/>
                    <a:pt x="240" y="34"/>
                  </a:cubicBezTo>
                  <a:close/>
                  <a:moveTo>
                    <a:pt x="233" y="84"/>
                  </a:moveTo>
                  <a:cubicBezTo>
                    <a:pt x="231" y="84"/>
                    <a:pt x="233" y="83"/>
                    <a:pt x="233" y="83"/>
                  </a:cubicBezTo>
                  <a:cubicBezTo>
                    <a:pt x="233" y="84"/>
                    <a:pt x="233" y="84"/>
                    <a:pt x="233" y="84"/>
                  </a:cubicBezTo>
                  <a:close/>
                  <a:moveTo>
                    <a:pt x="232" y="26"/>
                  </a:moveTo>
                  <a:cubicBezTo>
                    <a:pt x="232" y="26"/>
                    <a:pt x="233" y="25"/>
                    <a:pt x="233" y="25"/>
                  </a:cubicBezTo>
                  <a:cubicBezTo>
                    <a:pt x="234" y="25"/>
                    <a:pt x="238" y="26"/>
                    <a:pt x="237" y="28"/>
                  </a:cubicBezTo>
                  <a:cubicBezTo>
                    <a:pt x="236" y="29"/>
                    <a:pt x="232" y="27"/>
                    <a:pt x="232" y="26"/>
                  </a:cubicBezTo>
                  <a:close/>
                  <a:moveTo>
                    <a:pt x="228" y="75"/>
                  </a:moveTo>
                  <a:cubicBezTo>
                    <a:pt x="228" y="76"/>
                    <a:pt x="227" y="76"/>
                    <a:pt x="227" y="75"/>
                  </a:cubicBezTo>
                  <a:cubicBezTo>
                    <a:pt x="227" y="75"/>
                    <a:pt x="228" y="74"/>
                    <a:pt x="228" y="75"/>
                  </a:cubicBezTo>
                  <a:close/>
                  <a:moveTo>
                    <a:pt x="225" y="44"/>
                  </a:moveTo>
                  <a:cubicBezTo>
                    <a:pt x="226" y="44"/>
                    <a:pt x="226" y="46"/>
                    <a:pt x="226" y="46"/>
                  </a:cubicBezTo>
                  <a:cubicBezTo>
                    <a:pt x="227" y="47"/>
                    <a:pt x="227" y="48"/>
                    <a:pt x="226" y="49"/>
                  </a:cubicBezTo>
                  <a:cubicBezTo>
                    <a:pt x="226" y="50"/>
                    <a:pt x="226" y="49"/>
                    <a:pt x="224" y="50"/>
                  </a:cubicBezTo>
                  <a:cubicBezTo>
                    <a:pt x="223" y="52"/>
                    <a:pt x="219" y="50"/>
                    <a:pt x="219" y="48"/>
                  </a:cubicBezTo>
                  <a:cubicBezTo>
                    <a:pt x="219" y="46"/>
                    <a:pt x="223" y="45"/>
                    <a:pt x="225" y="44"/>
                  </a:cubicBezTo>
                  <a:close/>
                  <a:moveTo>
                    <a:pt x="225" y="56"/>
                  </a:moveTo>
                  <a:cubicBezTo>
                    <a:pt x="225" y="57"/>
                    <a:pt x="225" y="57"/>
                    <a:pt x="225" y="58"/>
                  </a:cubicBezTo>
                  <a:cubicBezTo>
                    <a:pt x="221" y="57"/>
                    <a:pt x="225" y="55"/>
                    <a:pt x="225" y="56"/>
                  </a:cubicBezTo>
                  <a:close/>
                  <a:moveTo>
                    <a:pt x="225" y="69"/>
                  </a:moveTo>
                  <a:cubicBezTo>
                    <a:pt x="225" y="69"/>
                    <a:pt x="225" y="69"/>
                    <a:pt x="226" y="69"/>
                  </a:cubicBezTo>
                  <a:cubicBezTo>
                    <a:pt x="226" y="69"/>
                    <a:pt x="225" y="68"/>
                    <a:pt x="225" y="69"/>
                  </a:cubicBezTo>
                  <a:close/>
                  <a:moveTo>
                    <a:pt x="223" y="37"/>
                  </a:moveTo>
                  <a:cubicBezTo>
                    <a:pt x="223" y="36"/>
                    <a:pt x="223" y="34"/>
                    <a:pt x="224" y="35"/>
                  </a:cubicBezTo>
                  <a:cubicBezTo>
                    <a:pt x="226" y="35"/>
                    <a:pt x="225" y="37"/>
                    <a:pt x="223" y="37"/>
                  </a:cubicBezTo>
                  <a:close/>
                  <a:moveTo>
                    <a:pt x="219" y="55"/>
                  </a:moveTo>
                  <a:cubicBezTo>
                    <a:pt x="220" y="55"/>
                    <a:pt x="220" y="55"/>
                    <a:pt x="220" y="56"/>
                  </a:cubicBezTo>
                  <a:cubicBezTo>
                    <a:pt x="219" y="57"/>
                    <a:pt x="216" y="62"/>
                    <a:pt x="215" y="58"/>
                  </a:cubicBezTo>
                  <a:cubicBezTo>
                    <a:pt x="214" y="55"/>
                    <a:pt x="218" y="54"/>
                    <a:pt x="219" y="55"/>
                  </a:cubicBezTo>
                  <a:close/>
                  <a:moveTo>
                    <a:pt x="227" y="30"/>
                  </a:moveTo>
                  <a:cubicBezTo>
                    <a:pt x="228" y="30"/>
                    <a:pt x="231" y="30"/>
                    <a:pt x="232" y="31"/>
                  </a:cubicBezTo>
                  <a:cubicBezTo>
                    <a:pt x="232" y="33"/>
                    <a:pt x="227" y="31"/>
                    <a:pt x="227" y="31"/>
                  </a:cubicBezTo>
                  <a:cubicBezTo>
                    <a:pt x="226" y="30"/>
                    <a:pt x="227" y="30"/>
                    <a:pt x="228" y="30"/>
                  </a:cubicBezTo>
                  <a:cubicBezTo>
                    <a:pt x="228" y="30"/>
                    <a:pt x="227" y="30"/>
                    <a:pt x="227" y="30"/>
                  </a:cubicBezTo>
                  <a:close/>
                  <a:moveTo>
                    <a:pt x="234" y="75"/>
                  </a:moveTo>
                  <a:cubicBezTo>
                    <a:pt x="234" y="74"/>
                    <a:pt x="232" y="73"/>
                    <a:pt x="234" y="73"/>
                  </a:cubicBezTo>
                  <a:cubicBezTo>
                    <a:pt x="235" y="73"/>
                    <a:pt x="235" y="75"/>
                    <a:pt x="234" y="75"/>
                  </a:cubicBezTo>
                  <a:close/>
                  <a:moveTo>
                    <a:pt x="198" y="61"/>
                  </a:moveTo>
                  <a:cubicBezTo>
                    <a:pt x="197" y="61"/>
                    <a:pt x="199" y="65"/>
                    <a:pt x="198" y="65"/>
                  </a:cubicBezTo>
                  <a:cubicBezTo>
                    <a:pt x="197" y="68"/>
                    <a:pt x="195" y="64"/>
                    <a:pt x="196" y="63"/>
                  </a:cubicBezTo>
                  <a:cubicBezTo>
                    <a:pt x="196" y="62"/>
                    <a:pt x="197" y="61"/>
                    <a:pt x="197" y="60"/>
                  </a:cubicBezTo>
                  <a:cubicBezTo>
                    <a:pt x="197" y="60"/>
                    <a:pt x="197" y="59"/>
                    <a:pt x="199" y="59"/>
                  </a:cubicBezTo>
                  <a:cubicBezTo>
                    <a:pt x="201" y="60"/>
                    <a:pt x="199" y="64"/>
                    <a:pt x="198" y="61"/>
                  </a:cubicBezTo>
                  <a:close/>
                  <a:moveTo>
                    <a:pt x="196" y="37"/>
                  </a:moveTo>
                  <a:cubicBezTo>
                    <a:pt x="198" y="35"/>
                    <a:pt x="197" y="34"/>
                    <a:pt x="200" y="36"/>
                  </a:cubicBezTo>
                  <a:cubicBezTo>
                    <a:pt x="203" y="38"/>
                    <a:pt x="203" y="38"/>
                    <a:pt x="206" y="39"/>
                  </a:cubicBezTo>
                  <a:cubicBezTo>
                    <a:pt x="211" y="40"/>
                    <a:pt x="212" y="45"/>
                    <a:pt x="216" y="46"/>
                  </a:cubicBezTo>
                  <a:cubicBezTo>
                    <a:pt x="215" y="45"/>
                    <a:pt x="215" y="44"/>
                    <a:pt x="214" y="43"/>
                  </a:cubicBezTo>
                  <a:cubicBezTo>
                    <a:pt x="214" y="42"/>
                    <a:pt x="213" y="40"/>
                    <a:pt x="212" y="40"/>
                  </a:cubicBezTo>
                  <a:cubicBezTo>
                    <a:pt x="211" y="38"/>
                    <a:pt x="208" y="37"/>
                    <a:pt x="207" y="34"/>
                  </a:cubicBezTo>
                  <a:cubicBezTo>
                    <a:pt x="208" y="35"/>
                    <a:pt x="209" y="35"/>
                    <a:pt x="211" y="35"/>
                  </a:cubicBezTo>
                  <a:cubicBezTo>
                    <a:pt x="212" y="36"/>
                    <a:pt x="213" y="36"/>
                    <a:pt x="214" y="37"/>
                  </a:cubicBezTo>
                  <a:cubicBezTo>
                    <a:pt x="215" y="37"/>
                    <a:pt x="216" y="38"/>
                    <a:pt x="217" y="38"/>
                  </a:cubicBezTo>
                  <a:cubicBezTo>
                    <a:pt x="218" y="39"/>
                    <a:pt x="218" y="41"/>
                    <a:pt x="219" y="41"/>
                  </a:cubicBezTo>
                  <a:cubicBezTo>
                    <a:pt x="219" y="41"/>
                    <a:pt x="219" y="41"/>
                    <a:pt x="219" y="40"/>
                  </a:cubicBezTo>
                  <a:cubicBezTo>
                    <a:pt x="220" y="40"/>
                    <a:pt x="221" y="41"/>
                    <a:pt x="220" y="41"/>
                  </a:cubicBezTo>
                  <a:cubicBezTo>
                    <a:pt x="220" y="42"/>
                    <a:pt x="220" y="42"/>
                    <a:pt x="220" y="42"/>
                  </a:cubicBezTo>
                  <a:cubicBezTo>
                    <a:pt x="225" y="42"/>
                    <a:pt x="218" y="47"/>
                    <a:pt x="217" y="47"/>
                  </a:cubicBezTo>
                  <a:cubicBezTo>
                    <a:pt x="218" y="49"/>
                    <a:pt x="218" y="50"/>
                    <a:pt x="217" y="52"/>
                  </a:cubicBezTo>
                  <a:cubicBezTo>
                    <a:pt x="216" y="53"/>
                    <a:pt x="214" y="53"/>
                    <a:pt x="213" y="54"/>
                  </a:cubicBezTo>
                  <a:cubicBezTo>
                    <a:pt x="212" y="54"/>
                    <a:pt x="212" y="55"/>
                    <a:pt x="211" y="56"/>
                  </a:cubicBezTo>
                  <a:cubicBezTo>
                    <a:pt x="211" y="56"/>
                    <a:pt x="210" y="56"/>
                    <a:pt x="210" y="56"/>
                  </a:cubicBezTo>
                  <a:cubicBezTo>
                    <a:pt x="207" y="55"/>
                    <a:pt x="203" y="57"/>
                    <a:pt x="204" y="53"/>
                  </a:cubicBezTo>
                  <a:cubicBezTo>
                    <a:pt x="203" y="52"/>
                    <a:pt x="202" y="53"/>
                    <a:pt x="203" y="52"/>
                  </a:cubicBezTo>
                  <a:cubicBezTo>
                    <a:pt x="203" y="51"/>
                    <a:pt x="205" y="50"/>
                    <a:pt x="206" y="50"/>
                  </a:cubicBezTo>
                  <a:cubicBezTo>
                    <a:pt x="207" y="49"/>
                    <a:pt x="209" y="49"/>
                    <a:pt x="210" y="50"/>
                  </a:cubicBezTo>
                  <a:cubicBezTo>
                    <a:pt x="211" y="51"/>
                    <a:pt x="212" y="52"/>
                    <a:pt x="213" y="52"/>
                  </a:cubicBezTo>
                  <a:cubicBezTo>
                    <a:pt x="212" y="50"/>
                    <a:pt x="211" y="49"/>
                    <a:pt x="209" y="48"/>
                  </a:cubicBezTo>
                  <a:cubicBezTo>
                    <a:pt x="208" y="48"/>
                    <a:pt x="207" y="48"/>
                    <a:pt x="206" y="47"/>
                  </a:cubicBezTo>
                  <a:cubicBezTo>
                    <a:pt x="205" y="46"/>
                    <a:pt x="205" y="45"/>
                    <a:pt x="204" y="44"/>
                  </a:cubicBezTo>
                  <a:cubicBezTo>
                    <a:pt x="203" y="42"/>
                    <a:pt x="200" y="43"/>
                    <a:pt x="199" y="41"/>
                  </a:cubicBezTo>
                  <a:cubicBezTo>
                    <a:pt x="198" y="41"/>
                    <a:pt x="196" y="38"/>
                    <a:pt x="196" y="37"/>
                  </a:cubicBezTo>
                  <a:close/>
                  <a:moveTo>
                    <a:pt x="131" y="57"/>
                  </a:moveTo>
                  <a:cubicBezTo>
                    <a:pt x="130" y="55"/>
                    <a:pt x="140" y="53"/>
                    <a:pt x="141" y="52"/>
                  </a:cubicBezTo>
                  <a:cubicBezTo>
                    <a:pt x="143" y="51"/>
                    <a:pt x="144" y="50"/>
                    <a:pt x="145" y="48"/>
                  </a:cubicBezTo>
                  <a:cubicBezTo>
                    <a:pt x="148" y="45"/>
                    <a:pt x="149" y="45"/>
                    <a:pt x="151" y="48"/>
                  </a:cubicBezTo>
                  <a:cubicBezTo>
                    <a:pt x="153" y="47"/>
                    <a:pt x="154" y="46"/>
                    <a:pt x="155" y="48"/>
                  </a:cubicBezTo>
                  <a:cubicBezTo>
                    <a:pt x="156" y="48"/>
                    <a:pt x="156" y="51"/>
                    <a:pt x="156" y="52"/>
                  </a:cubicBezTo>
                  <a:cubicBezTo>
                    <a:pt x="156" y="53"/>
                    <a:pt x="158" y="55"/>
                    <a:pt x="156" y="55"/>
                  </a:cubicBezTo>
                  <a:cubicBezTo>
                    <a:pt x="156" y="55"/>
                    <a:pt x="152" y="54"/>
                    <a:pt x="153" y="54"/>
                  </a:cubicBezTo>
                  <a:cubicBezTo>
                    <a:pt x="152" y="54"/>
                    <a:pt x="151" y="50"/>
                    <a:pt x="151" y="50"/>
                  </a:cubicBezTo>
                  <a:cubicBezTo>
                    <a:pt x="151" y="50"/>
                    <a:pt x="151" y="49"/>
                    <a:pt x="151" y="49"/>
                  </a:cubicBezTo>
                  <a:cubicBezTo>
                    <a:pt x="150" y="48"/>
                    <a:pt x="148" y="50"/>
                    <a:pt x="148" y="51"/>
                  </a:cubicBezTo>
                  <a:cubicBezTo>
                    <a:pt x="148" y="51"/>
                    <a:pt x="148" y="52"/>
                    <a:pt x="148" y="52"/>
                  </a:cubicBezTo>
                  <a:cubicBezTo>
                    <a:pt x="148" y="52"/>
                    <a:pt x="147" y="52"/>
                    <a:pt x="147" y="52"/>
                  </a:cubicBezTo>
                  <a:cubicBezTo>
                    <a:pt x="147" y="54"/>
                    <a:pt x="148" y="55"/>
                    <a:pt x="147" y="56"/>
                  </a:cubicBezTo>
                  <a:cubicBezTo>
                    <a:pt x="147" y="56"/>
                    <a:pt x="146" y="56"/>
                    <a:pt x="146" y="56"/>
                  </a:cubicBezTo>
                  <a:cubicBezTo>
                    <a:pt x="145" y="57"/>
                    <a:pt x="145" y="57"/>
                    <a:pt x="144" y="58"/>
                  </a:cubicBezTo>
                  <a:cubicBezTo>
                    <a:pt x="144" y="58"/>
                    <a:pt x="144" y="58"/>
                    <a:pt x="144" y="59"/>
                  </a:cubicBezTo>
                  <a:cubicBezTo>
                    <a:pt x="143" y="59"/>
                    <a:pt x="143" y="59"/>
                    <a:pt x="143" y="59"/>
                  </a:cubicBezTo>
                  <a:cubicBezTo>
                    <a:pt x="141" y="59"/>
                    <a:pt x="141" y="64"/>
                    <a:pt x="139" y="62"/>
                  </a:cubicBezTo>
                  <a:cubicBezTo>
                    <a:pt x="137" y="61"/>
                    <a:pt x="140" y="58"/>
                    <a:pt x="137" y="58"/>
                  </a:cubicBezTo>
                  <a:cubicBezTo>
                    <a:pt x="135" y="59"/>
                    <a:pt x="133" y="59"/>
                    <a:pt x="131" y="57"/>
                  </a:cubicBezTo>
                  <a:close/>
                  <a:moveTo>
                    <a:pt x="176" y="382"/>
                  </a:moveTo>
                  <a:cubicBezTo>
                    <a:pt x="175" y="382"/>
                    <a:pt x="174" y="382"/>
                    <a:pt x="173" y="383"/>
                  </a:cubicBezTo>
                  <a:cubicBezTo>
                    <a:pt x="174" y="381"/>
                    <a:pt x="175" y="382"/>
                    <a:pt x="176" y="382"/>
                  </a:cubicBezTo>
                  <a:close/>
                  <a:moveTo>
                    <a:pt x="159" y="363"/>
                  </a:moveTo>
                  <a:cubicBezTo>
                    <a:pt x="161" y="361"/>
                    <a:pt x="164" y="364"/>
                    <a:pt x="166" y="366"/>
                  </a:cubicBezTo>
                  <a:cubicBezTo>
                    <a:pt x="167" y="367"/>
                    <a:pt x="170" y="370"/>
                    <a:pt x="166" y="371"/>
                  </a:cubicBezTo>
                  <a:cubicBezTo>
                    <a:pt x="166" y="372"/>
                    <a:pt x="166" y="373"/>
                    <a:pt x="165" y="373"/>
                  </a:cubicBezTo>
                  <a:cubicBezTo>
                    <a:pt x="165" y="375"/>
                    <a:pt x="162" y="376"/>
                    <a:pt x="161" y="377"/>
                  </a:cubicBezTo>
                  <a:cubicBezTo>
                    <a:pt x="158" y="378"/>
                    <a:pt x="157" y="377"/>
                    <a:pt x="155" y="375"/>
                  </a:cubicBezTo>
                  <a:cubicBezTo>
                    <a:pt x="153" y="371"/>
                    <a:pt x="155" y="366"/>
                    <a:pt x="159" y="363"/>
                  </a:cubicBezTo>
                  <a:close/>
                  <a:moveTo>
                    <a:pt x="198" y="22"/>
                  </a:moveTo>
                  <a:cubicBezTo>
                    <a:pt x="199" y="22"/>
                    <a:pt x="199" y="22"/>
                    <a:pt x="199" y="22"/>
                  </a:cubicBezTo>
                  <a:cubicBezTo>
                    <a:pt x="199" y="22"/>
                    <a:pt x="199" y="22"/>
                    <a:pt x="198" y="22"/>
                  </a:cubicBezTo>
                  <a:close/>
                  <a:moveTo>
                    <a:pt x="212" y="19"/>
                  </a:moveTo>
                  <a:cubicBezTo>
                    <a:pt x="211" y="18"/>
                    <a:pt x="213" y="15"/>
                    <a:pt x="214" y="15"/>
                  </a:cubicBezTo>
                  <a:cubicBezTo>
                    <a:pt x="214" y="15"/>
                    <a:pt x="216" y="14"/>
                    <a:pt x="217" y="14"/>
                  </a:cubicBezTo>
                  <a:cubicBezTo>
                    <a:pt x="218" y="14"/>
                    <a:pt x="218" y="14"/>
                    <a:pt x="219" y="16"/>
                  </a:cubicBezTo>
                  <a:cubicBezTo>
                    <a:pt x="219" y="17"/>
                    <a:pt x="225" y="19"/>
                    <a:pt x="223" y="21"/>
                  </a:cubicBezTo>
                  <a:cubicBezTo>
                    <a:pt x="222" y="22"/>
                    <a:pt x="222" y="23"/>
                    <a:pt x="220" y="23"/>
                  </a:cubicBezTo>
                  <a:cubicBezTo>
                    <a:pt x="220" y="22"/>
                    <a:pt x="219" y="23"/>
                    <a:pt x="219" y="22"/>
                  </a:cubicBezTo>
                  <a:cubicBezTo>
                    <a:pt x="217" y="22"/>
                    <a:pt x="217" y="21"/>
                    <a:pt x="216" y="20"/>
                  </a:cubicBezTo>
                  <a:cubicBezTo>
                    <a:pt x="215" y="20"/>
                    <a:pt x="215" y="20"/>
                    <a:pt x="214" y="20"/>
                  </a:cubicBezTo>
                  <a:cubicBezTo>
                    <a:pt x="213" y="19"/>
                    <a:pt x="212" y="20"/>
                    <a:pt x="212" y="19"/>
                  </a:cubicBezTo>
                  <a:close/>
                  <a:moveTo>
                    <a:pt x="221" y="41"/>
                  </a:moveTo>
                  <a:cubicBezTo>
                    <a:pt x="221" y="39"/>
                    <a:pt x="219" y="39"/>
                    <a:pt x="219" y="38"/>
                  </a:cubicBezTo>
                  <a:cubicBezTo>
                    <a:pt x="219" y="37"/>
                    <a:pt x="221" y="36"/>
                    <a:pt x="221" y="36"/>
                  </a:cubicBezTo>
                  <a:cubicBezTo>
                    <a:pt x="226" y="36"/>
                    <a:pt x="224" y="43"/>
                    <a:pt x="222" y="42"/>
                  </a:cubicBezTo>
                  <a:cubicBezTo>
                    <a:pt x="221" y="42"/>
                    <a:pt x="221" y="41"/>
                    <a:pt x="221" y="41"/>
                  </a:cubicBezTo>
                  <a:close/>
                  <a:moveTo>
                    <a:pt x="218" y="29"/>
                  </a:moveTo>
                  <a:cubicBezTo>
                    <a:pt x="221" y="29"/>
                    <a:pt x="218" y="37"/>
                    <a:pt x="215" y="35"/>
                  </a:cubicBezTo>
                  <a:cubicBezTo>
                    <a:pt x="210" y="33"/>
                    <a:pt x="215" y="30"/>
                    <a:pt x="218" y="29"/>
                  </a:cubicBezTo>
                  <a:close/>
                  <a:moveTo>
                    <a:pt x="684" y="298"/>
                  </a:moveTo>
                  <a:cubicBezTo>
                    <a:pt x="684" y="298"/>
                    <a:pt x="684" y="298"/>
                    <a:pt x="684" y="298"/>
                  </a:cubicBezTo>
                  <a:cubicBezTo>
                    <a:pt x="684" y="298"/>
                    <a:pt x="684" y="298"/>
                    <a:pt x="684" y="298"/>
                  </a:cubicBezTo>
                  <a:cubicBezTo>
                    <a:pt x="684" y="298"/>
                    <a:pt x="684" y="297"/>
                    <a:pt x="684" y="298"/>
                  </a:cubicBezTo>
                  <a:cubicBezTo>
                    <a:pt x="684" y="298"/>
                    <a:pt x="684" y="298"/>
                    <a:pt x="684" y="298"/>
                  </a:cubicBezTo>
                  <a:close/>
                  <a:moveTo>
                    <a:pt x="220" y="5"/>
                  </a:moveTo>
                  <a:cubicBezTo>
                    <a:pt x="220" y="4"/>
                    <a:pt x="220" y="3"/>
                    <a:pt x="220" y="2"/>
                  </a:cubicBezTo>
                  <a:cubicBezTo>
                    <a:pt x="221" y="1"/>
                    <a:pt x="225" y="0"/>
                    <a:pt x="226" y="0"/>
                  </a:cubicBezTo>
                  <a:cubicBezTo>
                    <a:pt x="229" y="0"/>
                    <a:pt x="229" y="2"/>
                    <a:pt x="229" y="4"/>
                  </a:cubicBezTo>
                  <a:cubicBezTo>
                    <a:pt x="228" y="6"/>
                    <a:pt x="227" y="6"/>
                    <a:pt x="225" y="6"/>
                  </a:cubicBezTo>
                  <a:cubicBezTo>
                    <a:pt x="224" y="6"/>
                    <a:pt x="224" y="6"/>
                    <a:pt x="223" y="6"/>
                  </a:cubicBezTo>
                  <a:cubicBezTo>
                    <a:pt x="222" y="9"/>
                    <a:pt x="218" y="7"/>
                    <a:pt x="220" y="5"/>
                  </a:cubicBezTo>
                  <a:close/>
                  <a:moveTo>
                    <a:pt x="203" y="25"/>
                  </a:moveTo>
                  <a:cubicBezTo>
                    <a:pt x="205" y="25"/>
                    <a:pt x="209" y="28"/>
                    <a:pt x="210" y="28"/>
                  </a:cubicBezTo>
                  <a:cubicBezTo>
                    <a:pt x="210" y="28"/>
                    <a:pt x="209" y="24"/>
                    <a:pt x="209" y="24"/>
                  </a:cubicBezTo>
                  <a:cubicBezTo>
                    <a:pt x="209" y="22"/>
                    <a:pt x="208" y="21"/>
                    <a:pt x="210" y="21"/>
                  </a:cubicBezTo>
                  <a:cubicBezTo>
                    <a:pt x="212" y="21"/>
                    <a:pt x="214" y="22"/>
                    <a:pt x="215" y="23"/>
                  </a:cubicBezTo>
                  <a:cubicBezTo>
                    <a:pt x="215" y="24"/>
                    <a:pt x="216" y="25"/>
                    <a:pt x="216" y="25"/>
                  </a:cubicBezTo>
                  <a:cubicBezTo>
                    <a:pt x="217" y="25"/>
                    <a:pt x="217" y="25"/>
                    <a:pt x="217" y="25"/>
                  </a:cubicBezTo>
                  <a:cubicBezTo>
                    <a:pt x="218" y="25"/>
                    <a:pt x="219" y="26"/>
                    <a:pt x="219" y="26"/>
                  </a:cubicBezTo>
                  <a:cubicBezTo>
                    <a:pt x="217" y="28"/>
                    <a:pt x="214" y="28"/>
                    <a:pt x="212" y="30"/>
                  </a:cubicBezTo>
                  <a:cubicBezTo>
                    <a:pt x="212" y="30"/>
                    <a:pt x="210" y="32"/>
                    <a:pt x="210" y="32"/>
                  </a:cubicBezTo>
                  <a:cubicBezTo>
                    <a:pt x="209" y="32"/>
                    <a:pt x="209" y="32"/>
                    <a:pt x="209" y="31"/>
                  </a:cubicBezTo>
                  <a:cubicBezTo>
                    <a:pt x="208" y="31"/>
                    <a:pt x="208" y="31"/>
                    <a:pt x="207" y="30"/>
                  </a:cubicBezTo>
                  <a:cubicBezTo>
                    <a:pt x="206" y="30"/>
                    <a:pt x="205" y="32"/>
                    <a:pt x="204" y="31"/>
                  </a:cubicBezTo>
                  <a:cubicBezTo>
                    <a:pt x="203" y="30"/>
                    <a:pt x="203" y="29"/>
                    <a:pt x="203" y="28"/>
                  </a:cubicBezTo>
                  <a:cubicBezTo>
                    <a:pt x="203" y="28"/>
                    <a:pt x="203" y="25"/>
                    <a:pt x="203" y="25"/>
                  </a:cubicBezTo>
                  <a:cubicBezTo>
                    <a:pt x="203" y="26"/>
                    <a:pt x="203" y="26"/>
                    <a:pt x="203" y="25"/>
                  </a:cubicBezTo>
                  <a:close/>
                  <a:moveTo>
                    <a:pt x="340" y="278"/>
                  </a:moveTo>
                  <a:cubicBezTo>
                    <a:pt x="340" y="276"/>
                    <a:pt x="341" y="276"/>
                    <a:pt x="342" y="277"/>
                  </a:cubicBezTo>
                  <a:cubicBezTo>
                    <a:pt x="342" y="278"/>
                    <a:pt x="339" y="279"/>
                    <a:pt x="340" y="278"/>
                  </a:cubicBezTo>
                  <a:close/>
                  <a:moveTo>
                    <a:pt x="819" y="689"/>
                  </a:moveTo>
                  <a:cubicBezTo>
                    <a:pt x="819" y="689"/>
                    <a:pt x="819" y="690"/>
                    <a:pt x="819" y="690"/>
                  </a:cubicBezTo>
                  <a:cubicBezTo>
                    <a:pt x="819" y="690"/>
                    <a:pt x="818" y="690"/>
                    <a:pt x="818" y="691"/>
                  </a:cubicBezTo>
                  <a:cubicBezTo>
                    <a:pt x="817" y="691"/>
                    <a:pt x="814" y="694"/>
                    <a:pt x="813" y="695"/>
                  </a:cubicBezTo>
                  <a:cubicBezTo>
                    <a:pt x="814" y="696"/>
                    <a:pt x="812" y="696"/>
                    <a:pt x="812" y="695"/>
                  </a:cubicBezTo>
                  <a:cubicBezTo>
                    <a:pt x="812" y="695"/>
                    <a:pt x="813" y="694"/>
                    <a:pt x="814" y="694"/>
                  </a:cubicBezTo>
                  <a:cubicBezTo>
                    <a:pt x="814" y="692"/>
                    <a:pt x="815" y="691"/>
                    <a:pt x="816" y="690"/>
                  </a:cubicBezTo>
                  <a:cubicBezTo>
                    <a:pt x="816" y="688"/>
                    <a:pt x="818" y="688"/>
                    <a:pt x="819" y="689"/>
                  </a:cubicBezTo>
                  <a:close/>
                  <a:moveTo>
                    <a:pt x="807" y="646"/>
                  </a:moveTo>
                  <a:cubicBezTo>
                    <a:pt x="807" y="646"/>
                    <a:pt x="806" y="645"/>
                    <a:pt x="806" y="645"/>
                  </a:cubicBezTo>
                  <a:cubicBezTo>
                    <a:pt x="806" y="645"/>
                    <a:pt x="806" y="645"/>
                    <a:pt x="806" y="645"/>
                  </a:cubicBezTo>
                  <a:cubicBezTo>
                    <a:pt x="807" y="645"/>
                    <a:pt x="807" y="645"/>
                    <a:pt x="807" y="646"/>
                  </a:cubicBezTo>
                  <a:cubicBezTo>
                    <a:pt x="807" y="646"/>
                    <a:pt x="807" y="646"/>
                    <a:pt x="807" y="646"/>
                  </a:cubicBezTo>
                  <a:cubicBezTo>
                    <a:pt x="807" y="646"/>
                    <a:pt x="807" y="646"/>
                    <a:pt x="807" y="646"/>
                  </a:cubicBezTo>
                  <a:close/>
                  <a:moveTo>
                    <a:pt x="835" y="680"/>
                  </a:moveTo>
                  <a:cubicBezTo>
                    <a:pt x="835" y="681"/>
                    <a:pt x="829" y="684"/>
                    <a:pt x="827" y="684"/>
                  </a:cubicBezTo>
                  <a:cubicBezTo>
                    <a:pt x="827" y="685"/>
                    <a:pt x="825" y="687"/>
                    <a:pt x="824" y="688"/>
                  </a:cubicBezTo>
                  <a:cubicBezTo>
                    <a:pt x="824" y="688"/>
                    <a:pt x="822" y="690"/>
                    <a:pt x="822" y="688"/>
                  </a:cubicBezTo>
                  <a:cubicBezTo>
                    <a:pt x="822" y="687"/>
                    <a:pt x="827" y="683"/>
                    <a:pt x="828" y="682"/>
                  </a:cubicBezTo>
                  <a:cubicBezTo>
                    <a:pt x="829" y="682"/>
                    <a:pt x="829" y="681"/>
                    <a:pt x="829" y="680"/>
                  </a:cubicBezTo>
                  <a:cubicBezTo>
                    <a:pt x="830" y="681"/>
                    <a:pt x="830" y="681"/>
                    <a:pt x="830" y="681"/>
                  </a:cubicBezTo>
                  <a:cubicBezTo>
                    <a:pt x="831" y="681"/>
                    <a:pt x="835" y="678"/>
                    <a:pt x="835" y="680"/>
                  </a:cubicBezTo>
                  <a:close/>
                  <a:moveTo>
                    <a:pt x="822" y="695"/>
                  </a:moveTo>
                  <a:cubicBezTo>
                    <a:pt x="822" y="695"/>
                    <a:pt x="821" y="695"/>
                    <a:pt x="821" y="695"/>
                  </a:cubicBezTo>
                  <a:cubicBezTo>
                    <a:pt x="821" y="695"/>
                    <a:pt x="821" y="695"/>
                    <a:pt x="821" y="695"/>
                  </a:cubicBezTo>
                  <a:cubicBezTo>
                    <a:pt x="821" y="694"/>
                    <a:pt x="822" y="694"/>
                    <a:pt x="822" y="695"/>
                  </a:cubicBezTo>
                  <a:close/>
                  <a:moveTo>
                    <a:pt x="788" y="603"/>
                  </a:moveTo>
                  <a:cubicBezTo>
                    <a:pt x="788" y="601"/>
                    <a:pt x="787" y="597"/>
                    <a:pt x="789" y="596"/>
                  </a:cubicBezTo>
                  <a:cubicBezTo>
                    <a:pt x="790" y="595"/>
                    <a:pt x="790" y="596"/>
                    <a:pt x="791" y="596"/>
                  </a:cubicBezTo>
                  <a:cubicBezTo>
                    <a:pt x="791" y="597"/>
                    <a:pt x="791" y="597"/>
                    <a:pt x="792" y="597"/>
                  </a:cubicBezTo>
                  <a:cubicBezTo>
                    <a:pt x="793" y="596"/>
                    <a:pt x="793" y="596"/>
                    <a:pt x="793" y="595"/>
                  </a:cubicBezTo>
                  <a:cubicBezTo>
                    <a:pt x="793" y="595"/>
                    <a:pt x="793" y="595"/>
                    <a:pt x="794" y="595"/>
                  </a:cubicBezTo>
                  <a:cubicBezTo>
                    <a:pt x="793" y="595"/>
                    <a:pt x="793" y="595"/>
                    <a:pt x="793" y="594"/>
                  </a:cubicBezTo>
                  <a:cubicBezTo>
                    <a:pt x="797" y="592"/>
                    <a:pt x="792" y="589"/>
                    <a:pt x="792" y="587"/>
                  </a:cubicBezTo>
                  <a:cubicBezTo>
                    <a:pt x="792" y="586"/>
                    <a:pt x="794" y="586"/>
                    <a:pt x="794" y="585"/>
                  </a:cubicBezTo>
                  <a:cubicBezTo>
                    <a:pt x="795" y="586"/>
                    <a:pt x="796" y="588"/>
                    <a:pt x="796" y="588"/>
                  </a:cubicBezTo>
                  <a:cubicBezTo>
                    <a:pt x="796" y="590"/>
                    <a:pt x="795" y="591"/>
                    <a:pt x="796" y="593"/>
                  </a:cubicBezTo>
                  <a:cubicBezTo>
                    <a:pt x="796" y="595"/>
                    <a:pt x="797" y="596"/>
                    <a:pt x="796" y="598"/>
                  </a:cubicBezTo>
                  <a:cubicBezTo>
                    <a:pt x="796" y="600"/>
                    <a:pt x="798" y="602"/>
                    <a:pt x="798" y="605"/>
                  </a:cubicBezTo>
                  <a:cubicBezTo>
                    <a:pt x="798" y="606"/>
                    <a:pt x="797" y="607"/>
                    <a:pt x="797" y="608"/>
                  </a:cubicBezTo>
                  <a:cubicBezTo>
                    <a:pt x="797" y="610"/>
                    <a:pt x="797" y="611"/>
                    <a:pt x="797" y="612"/>
                  </a:cubicBezTo>
                  <a:cubicBezTo>
                    <a:pt x="797" y="614"/>
                    <a:pt x="798" y="615"/>
                    <a:pt x="798" y="617"/>
                  </a:cubicBezTo>
                  <a:cubicBezTo>
                    <a:pt x="798" y="618"/>
                    <a:pt x="798" y="617"/>
                    <a:pt x="799" y="618"/>
                  </a:cubicBezTo>
                  <a:cubicBezTo>
                    <a:pt x="800" y="620"/>
                    <a:pt x="800" y="623"/>
                    <a:pt x="800" y="625"/>
                  </a:cubicBezTo>
                  <a:cubicBezTo>
                    <a:pt x="802" y="631"/>
                    <a:pt x="804" y="637"/>
                    <a:pt x="805" y="643"/>
                  </a:cubicBezTo>
                  <a:cubicBezTo>
                    <a:pt x="804" y="643"/>
                    <a:pt x="804" y="642"/>
                    <a:pt x="803" y="642"/>
                  </a:cubicBezTo>
                  <a:cubicBezTo>
                    <a:pt x="802" y="641"/>
                    <a:pt x="800" y="641"/>
                    <a:pt x="799" y="640"/>
                  </a:cubicBezTo>
                  <a:cubicBezTo>
                    <a:pt x="799" y="640"/>
                    <a:pt x="799" y="640"/>
                    <a:pt x="798" y="640"/>
                  </a:cubicBezTo>
                  <a:cubicBezTo>
                    <a:pt x="798" y="640"/>
                    <a:pt x="798" y="640"/>
                    <a:pt x="798" y="640"/>
                  </a:cubicBezTo>
                  <a:cubicBezTo>
                    <a:pt x="798" y="640"/>
                    <a:pt x="799" y="641"/>
                    <a:pt x="799" y="641"/>
                  </a:cubicBezTo>
                  <a:cubicBezTo>
                    <a:pt x="796" y="642"/>
                    <a:pt x="797" y="644"/>
                    <a:pt x="795" y="646"/>
                  </a:cubicBezTo>
                  <a:cubicBezTo>
                    <a:pt x="795" y="649"/>
                    <a:pt x="793" y="652"/>
                    <a:pt x="793" y="655"/>
                  </a:cubicBezTo>
                  <a:cubicBezTo>
                    <a:pt x="792" y="659"/>
                    <a:pt x="796" y="661"/>
                    <a:pt x="797" y="664"/>
                  </a:cubicBezTo>
                  <a:cubicBezTo>
                    <a:pt x="797" y="665"/>
                    <a:pt x="797" y="666"/>
                    <a:pt x="797" y="667"/>
                  </a:cubicBezTo>
                  <a:cubicBezTo>
                    <a:pt x="798" y="667"/>
                    <a:pt x="798" y="666"/>
                    <a:pt x="798" y="666"/>
                  </a:cubicBezTo>
                  <a:cubicBezTo>
                    <a:pt x="799" y="667"/>
                    <a:pt x="799" y="666"/>
                    <a:pt x="799" y="668"/>
                  </a:cubicBezTo>
                  <a:cubicBezTo>
                    <a:pt x="800" y="669"/>
                    <a:pt x="800" y="671"/>
                    <a:pt x="799" y="673"/>
                  </a:cubicBezTo>
                  <a:cubicBezTo>
                    <a:pt x="798" y="671"/>
                    <a:pt x="799" y="669"/>
                    <a:pt x="797" y="668"/>
                  </a:cubicBezTo>
                  <a:cubicBezTo>
                    <a:pt x="797" y="668"/>
                    <a:pt x="793" y="667"/>
                    <a:pt x="793" y="667"/>
                  </a:cubicBezTo>
                  <a:cubicBezTo>
                    <a:pt x="791" y="668"/>
                    <a:pt x="792" y="675"/>
                    <a:pt x="789" y="674"/>
                  </a:cubicBezTo>
                  <a:cubicBezTo>
                    <a:pt x="788" y="673"/>
                    <a:pt x="788" y="668"/>
                    <a:pt x="788" y="667"/>
                  </a:cubicBezTo>
                  <a:cubicBezTo>
                    <a:pt x="789" y="665"/>
                    <a:pt x="790" y="664"/>
                    <a:pt x="790" y="663"/>
                  </a:cubicBezTo>
                  <a:cubicBezTo>
                    <a:pt x="790" y="661"/>
                    <a:pt x="789" y="660"/>
                    <a:pt x="789" y="658"/>
                  </a:cubicBezTo>
                  <a:cubicBezTo>
                    <a:pt x="789" y="656"/>
                    <a:pt x="790" y="655"/>
                    <a:pt x="790" y="653"/>
                  </a:cubicBezTo>
                  <a:cubicBezTo>
                    <a:pt x="790" y="651"/>
                    <a:pt x="789" y="650"/>
                    <a:pt x="789" y="648"/>
                  </a:cubicBezTo>
                  <a:cubicBezTo>
                    <a:pt x="788" y="646"/>
                    <a:pt x="789" y="645"/>
                    <a:pt x="790" y="644"/>
                  </a:cubicBezTo>
                  <a:cubicBezTo>
                    <a:pt x="790" y="641"/>
                    <a:pt x="790" y="639"/>
                    <a:pt x="790" y="637"/>
                  </a:cubicBezTo>
                  <a:cubicBezTo>
                    <a:pt x="790" y="633"/>
                    <a:pt x="789" y="628"/>
                    <a:pt x="790" y="624"/>
                  </a:cubicBezTo>
                  <a:cubicBezTo>
                    <a:pt x="790" y="623"/>
                    <a:pt x="791" y="622"/>
                    <a:pt x="791" y="621"/>
                  </a:cubicBezTo>
                  <a:cubicBezTo>
                    <a:pt x="791" y="620"/>
                    <a:pt x="790" y="617"/>
                    <a:pt x="789" y="616"/>
                  </a:cubicBezTo>
                  <a:cubicBezTo>
                    <a:pt x="785" y="612"/>
                    <a:pt x="787" y="608"/>
                    <a:pt x="788" y="603"/>
                  </a:cubicBezTo>
                  <a:close/>
                  <a:moveTo>
                    <a:pt x="927" y="340"/>
                  </a:moveTo>
                  <a:cubicBezTo>
                    <a:pt x="927" y="339"/>
                    <a:pt x="927" y="339"/>
                    <a:pt x="928" y="340"/>
                  </a:cubicBezTo>
                  <a:cubicBezTo>
                    <a:pt x="927" y="340"/>
                    <a:pt x="927" y="340"/>
                    <a:pt x="927" y="340"/>
                  </a:cubicBezTo>
                  <a:close/>
                  <a:moveTo>
                    <a:pt x="887" y="625"/>
                  </a:moveTo>
                  <a:cubicBezTo>
                    <a:pt x="886" y="630"/>
                    <a:pt x="885" y="623"/>
                    <a:pt x="887" y="625"/>
                  </a:cubicBezTo>
                  <a:cubicBezTo>
                    <a:pt x="887" y="625"/>
                    <a:pt x="887" y="625"/>
                    <a:pt x="887" y="625"/>
                  </a:cubicBezTo>
                  <a:close/>
                  <a:moveTo>
                    <a:pt x="921" y="336"/>
                  </a:moveTo>
                  <a:cubicBezTo>
                    <a:pt x="922" y="334"/>
                    <a:pt x="923" y="339"/>
                    <a:pt x="923" y="339"/>
                  </a:cubicBezTo>
                  <a:cubicBezTo>
                    <a:pt x="922" y="338"/>
                    <a:pt x="921" y="337"/>
                    <a:pt x="921" y="336"/>
                  </a:cubicBezTo>
                  <a:close/>
                  <a:moveTo>
                    <a:pt x="885" y="626"/>
                  </a:moveTo>
                  <a:cubicBezTo>
                    <a:pt x="885" y="626"/>
                    <a:pt x="885" y="627"/>
                    <a:pt x="885" y="628"/>
                  </a:cubicBezTo>
                  <a:cubicBezTo>
                    <a:pt x="885" y="628"/>
                    <a:pt x="885" y="629"/>
                    <a:pt x="884" y="629"/>
                  </a:cubicBezTo>
                  <a:cubicBezTo>
                    <a:pt x="884" y="631"/>
                    <a:pt x="879" y="634"/>
                    <a:pt x="879" y="633"/>
                  </a:cubicBezTo>
                  <a:cubicBezTo>
                    <a:pt x="879" y="632"/>
                    <a:pt x="879" y="632"/>
                    <a:pt x="879" y="632"/>
                  </a:cubicBezTo>
                  <a:cubicBezTo>
                    <a:pt x="879" y="630"/>
                    <a:pt x="880" y="630"/>
                    <a:pt x="881" y="629"/>
                  </a:cubicBezTo>
                  <a:cubicBezTo>
                    <a:pt x="882" y="629"/>
                    <a:pt x="883" y="625"/>
                    <a:pt x="884" y="626"/>
                  </a:cubicBezTo>
                  <a:cubicBezTo>
                    <a:pt x="884" y="626"/>
                    <a:pt x="885" y="626"/>
                    <a:pt x="885" y="626"/>
                  </a:cubicBezTo>
                  <a:close/>
                  <a:moveTo>
                    <a:pt x="846" y="672"/>
                  </a:moveTo>
                  <a:cubicBezTo>
                    <a:pt x="847" y="672"/>
                    <a:pt x="847" y="672"/>
                    <a:pt x="847" y="672"/>
                  </a:cubicBezTo>
                  <a:cubicBezTo>
                    <a:pt x="846" y="673"/>
                    <a:pt x="844" y="675"/>
                    <a:pt x="844" y="675"/>
                  </a:cubicBezTo>
                  <a:cubicBezTo>
                    <a:pt x="843" y="676"/>
                    <a:pt x="842" y="678"/>
                    <a:pt x="840" y="678"/>
                  </a:cubicBezTo>
                  <a:cubicBezTo>
                    <a:pt x="840" y="677"/>
                    <a:pt x="840" y="677"/>
                    <a:pt x="840" y="677"/>
                  </a:cubicBezTo>
                  <a:cubicBezTo>
                    <a:pt x="841" y="676"/>
                    <a:pt x="842" y="675"/>
                    <a:pt x="842" y="675"/>
                  </a:cubicBezTo>
                  <a:cubicBezTo>
                    <a:pt x="843" y="674"/>
                    <a:pt x="843" y="674"/>
                    <a:pt x="843" y="674"/>
                  </a:cubicBezTo>
                  <a:cubicBezTo>
                    <a:pt x="844" y="673"/>
                    <a:pt x="845" y="672"/>
                    <a:pt x="846" y="672"/>
                  </a:cubicBezTo>
                  <a:cubicBezTo>
                    <a:pt x="846" y="672"/>
                    <a:pt x="846" y="672"/>
                    <a:pt x="846" y="672"/>
                  </a:cubicBezTo>
                  <a:close/>
                  <a:moveTo>
                    <a:pt x="881" y="625"/>
                  </a:moveTo>
                  <a:cubicBezTo>
                    <a:pt x="880" y="625"/>
                    <a:pt x="881" y="624"/>
                    <a:pt x="881" y="624"/>
                  </a:cubicBezTo>
                  <a:cubicBezTo>
                    <a:pt x="881" y="624"/>
                    <a:pt x="881" y="624"/>
                    <a:pt x="881" y="624"/>
                  </a:cubicBezTo>
                  <a:cubicBezTo>
                    <a:pt x="881" y="625"/>
                    <a:pt x="881" y="625"/>
                    <a:pt x="881" y="625"/>
                  </a:cubicBezTo>
                  <a:close/>
                  <a:moveTo>
                    <a:pt x="876" y="638"/>
                  </a:moveTo>
                  <a:cubicBezTo>
                    <a:pt x="876" y="638"/>
                    <a:pt x="876" y="638"/>
                    <a:pt x="876" y="638"/>
                  </a:cubicBezTo>
                  <a:cubicBezTo>
                    <a:pt x="876" y="638"/>
                    <a:pt x="876" y="638"/>
                    <a:pt x="876" y="638"/>
                  </a:cubicBezTo>
                  <a:cubicBezTo>
                    <a:pt x="876" y="639"/>
                    <a:pt x="876" y="639"/>
                    <a:pt x="876" y="640"/>
                  </a:cubicBezTo>
                  <a:cubicBezTo>
                    <a:pt x="876" y="640"/>
                    <a:pt x="876" y="640"/>
                    <a:pt x="876" y="641"/>
                  </a:cubicBezTo>
                  <a:cubicBezTo>
                    <a:pt x="876" y="641"/>
                    <a:pt x="876" y="641"/>
                    <a:pt x="876" y="641"/>
                  </a:cubicBezTo>
                  <a:cubicBezTo>
                    <a:pt x="875" y="641"/>
                    <a:pt x="875" y="641"/>
                    <a:pt x="875" y="640"/>
                  </a:cubicBezTo>
                  <a:cubicBezTo>
                    <a:pt x="874" y="639"/>
                    <a:pt x="875" y="638"/>
                    <a:pt x="876" y="638"/>
                  </a:cubicBezTo>
                  <a:close/>
                  <a:moveTo>
                    <a:pt x="872" y="645"/>
                  </a:moveTo>
                  <a:cubicBezTo>
                    <a:pt x="872" y="646"/>
                    <a:pt x="871" y="646"/>
                    <a:pt x="871" y="646"/>
                  </a:cubicBezTo>
                  <a:cubicBezTo>
                    <a:pt x="871" y="646"/>
                    <a:pt x="871" y="645"/>
                    <a:pt x="872" y="645"/>
                  </a:cubicBezTo>
                  <a:close/>
                  <a:moveTo>
                    <a:pt x="858" y="664"/>
                  </a:moveTo>
                  <a:cubicBezTo>
                    <a:pt x="858" y="664"/>
                    <a:pt x="857" y="665"/>
                    <a:pt x="857" y="665"/>
                  </a:cubicBezTo>
                  <a:cubicBezTo>
                    <a:pt x="857" y="665"/>
                    <a:pt x="856" y="666"/>
                    <a:pt x="856" y="666"/>
                  </a:cubicBezTo>
                  <a:cubicBezTo>
                    <a:pt x="855" y="666"/>
                    <a:pt x="855" y="666"/>
                    <a:pt x="855" y="667"/>
                  </a:cubicBezTo>
                  <a:cubicBezTo>
                    <a:pt x="855" y="667"/>
                    <a:pt x="855" y="666"/>
                    <a:pt x="855" y="666"/>
                  </a:cubicBezTo>
                  <a:cubicBezTo>
                    <a:pt x="854" y="666"/>
                    <a:pt x="857" y="664"/>
                    <a:pt x="857" y="664"/>
                  </a:cubicBezTo>
                  <a:cubicBezTo>
                    <a:pt x="857" y="664"/>
                    <a:pt x="857" y="664"/>
                    <a:pt x="858" y="664"/>
                  </a:cubicBezTo>
                  <a:close/>
                  <a:moveTo>
                    <a:pt x="979" y="358"/>
                  </a:moveTo>
                  <a:cubicBezTo>
                    <a:pt x="978" y="358"/>
                    <a:pt x="980" y="356"/>
                    <a:pt x="980" y="359"/>
                  </a:cubicBezTo>
                  <a:cubicBezTo>
                    <a:pt x="980" y="358"/>
                    <a:pt x="979" y="358"/>
                    <a:pt x="979" y="358"/>
                  </a:cubicBezTo>
                  <a:close/>
                  <a:moveTo>
                    <a:pt x="775" y="279"/>
                  </a:moveTo>
                  <a:cubicBezTo>
                    <a:pt x="776" y="278"/>
                    <a:pt x="778" y="278"/>
                    <a:pt x="779" y="277"/>
                  </a:cubicBezTo>
                  <a:cubicBezTo>
                    <a:pt x="780" y="276"/>
                    <a:pt x="780" y="275"/>
                    <a:pt x="781" y="273"/>
                  </a:cubicBezTo>
                  <a:cubicBezTo>
                    <a:pt x="781" y="272"/>
                    <a:pt x="782" y="270"/>
                    <a:pt x="783" y="269"/>
                  </a:cubicBezTo>
                  <a:cubicBezTo>
                    <a:pt x="784" y="268"/>
                    <a:pt x="787" y="267"/>
                    <a:pt x="788" y="267"/>
                  </a:cubicBezTo>
                  <a:cubicBezTo>
                    <a:pt x="790" y="267"/>
                    <a:pt x="792" y="269"/>
                    <a:pt x="794" y="270"/>
                  </a:cubicBezTo>
                  <a:cubicBezTo>
                    <a:pt x="795" y="271"/>
                    <a:pt x="796" y="273"/>
                    <a:pt x="797" y="274"/>
                  </a:cubicBezTo>
                  <a:cubicBezTo>
                    <a:pt x="799" y="276"/>
                    <a:pt x="799" y="277"/>
                    <a:pt x="799" y="279"/>
                  </a:cubicBezTo>
                  <a:cubicBezTo>
                    <a:pt x="799" y="282"/>
                    <a:pt x="799" y="285"/>
                    <a:pt x="796" y="284"/>
                  </a:cubicBezTo>
                  <a:cubicBezTo>
                    <a:pt x="794" y="284"/>
                    <a:pt x="793" y="283"/>
                    <a:pt x="791" y="283"/>
                  </a:cubicBezTo>
                  <a:cubicBezTo>
                    <a:pt x="789" y="283"/>
                    <a:pt x="788" y="282"/>
                    <a:pt x="786" y="282"/>
                  </a:cubicBezTo>
                  <a:cubicBezTo>
                    <a:pt x="784" y="281"/>
                    <a:pt x="782" y="278"/>
                    <a:pt x="779" y="279"/>
                  </a:cubicBezTo>
                  <a:cubicBezTo>
                    <a:pt x="778" y="279"/>
                    <a:pt x="776" y="280"/>
                    <a:pt x="776" y="280"/>
                  </a:cubicBezTo>
                  <a:cubicBezTo>
                    <a:pt x="775" y="280"/>
                    <a:pt x="774" y="280"/>
                    <a:pt x="775" y="279"/>
                  </a:cubicBezTo>
                  <a:close/>
                  <a:moveTo>
                    <a:pt x="817" y="233"/>
                  </a:moveTo>
                  <a:cubicBezTo>
                    <a:pt x="819" y="232"/>
                    <a:pt x="817" y="225"/>
                    <a:pt x="819" y="224"/>
                  </a:cubicBezTo>
                  <a:cubicBezTo>
                    <a:pt x="822" y="224"/>
                    <a:pt x="820" y="233"/>
                    <a:pt x="824" y="231"/>
                  </a:cubicBezTo>
                  <a:cubicBezTo>
                    <a:pt x="825" y="230"/>
                    <a:pt x="825" y="229"/>
                    <a:pt x="826" y="228"/>
                  </a:cubicBezTo>
                  <a:cubicBezTo>
                    <a:pt x="827" y="228"/>
                    <a:pt x="828" y="228"/>
                    <a:pt x="829" y="229"/>
                  </a:cubicBezTo>
                  <a:cubicBezTo>
                    <a:pt x="830" y="229"/>
                    <a:pt x="832" y="228"/>
                    <a:pt x="832" y="229"/>
                  </a:cubicBezTo>
                  <a:cubicBezTo>
                    <a:pt x="834" y="230"/>
                    <a:pt x="833" y="230"/>
                    <a:pt x="833" y="231"/>
                  </a:cubicBezTo>
                  <a:cubicBezTo>
                    <a:pt x="834" y="233"/>
                    <a:pt x="833" y="234"/>
                    <a:pt x="836" y="234"/>
                  </a:cubicBezTo>
                  <a:cubicBezTo>
                    <a:pt x="836" y="234"/>
                    <a:pt x="838" y="233"/>
                    <a:pt x="838" y="233"/>
                  </a:cubicBezTo>
                  <a:cubicBezTo>
                    <a:pt x="840" y="232"/>
                    <a:pt x="841" y="233"/>
                    <a:pt x="842" y="234"/>
                  </a:cubicBezTo>
                  <a:cubicBezTo>
                    <a:pt x="843" y="234"/>
                    <a:pt x="844" y="235"/>
                    <a:pt x="845" y="235"/>
                  </a:cubicBezTo>
                  <a:cubicBezTo>
                    <a:pt x="846" y="236"/>
                    <a:pt x="846" y="236"/>
                    <a:pt x="846" y="236"/>
                  </a:cubicBezTo>
                  <a:cubicBezTo>
                    <a:pt x="847" y="237"/>
                    <a:pt x="847" y="237"/>
                    <a:pt x="848" y="236"/>
                  </a:cubicBezTo>
                  <a:cubicBezTo>
                    <a:pt x="849" y="237"/>
                    <a:pt x="848" y="236"/>
                    <a:pt x="849" y="237"/>
                  </a:cubicBezTo>
                  <a:cubicBezTo>
                    <a:pt x="849" y="237"/>
                    <a:pt x="848" y="240"/>
                    <a:pt x="848" y="240"/>
                  </a:cubicBezTo>
                  <a:cubicBezTo>
                    <a:pt x="848" y="242"/>
                    <a:pt x="848" y="243"/>
                    <a:pt x="846" y="244"/>
                  </a:cubicBezTo>
                  <a:cubicBezTo>
                    <a:pt x="845" y="244"/>
                    <a:pt x="844" y="244"/>
                    <a:pt x="843" y="244"/>
                  </a:cubicBezTo>
                  <a:cubicBezTo>
                    <a:pt x="842" y="245"/>
                    <a:pt x="841" y="246"/>
                    <a:pt x="840" y="246"/>
                  </a:cubicBezTo>
                  <a:cubicBezTo>
                    <a:pt x="839" y="247"/>
                    <a:pt x="835" y="246"/>
                    <a:pt x="833" y="246"/>
                  </a:cubicBezTo>
                  <a:cubicBezTo>
                    <a:pt x="831" y="245"/>
                    <a:pt x="830" y="244"/>
                    <a:pt x="829" y="242"/>
                  </a:cubicBezTo>
                  <a:cubicBezTo>
                    <a:pt x="826" y="239"/>
                    <a:pt x="820" y="238"/>
                    <a:pt x="817" y="233"/>
                  </a:cubicBezTo>
                  <a:close/>
                  <a:moveTo>
                    <a:pt x="758" y="230"/>
                  </a:moveTo>
                  <a:cubicBezTo>
                    <a:pt x="759" y="229"/>
                    <a:pt x="757" y="229"/>
                    <a:pt x="757" y="228"/>
                  </a:cubicBezTo>
                  <a:cubicBezTo>
                    <a:pt x="757" y="228"/>
                    <a:pt x="757" y="227"/>
                    <a:pt x="757" y="227"/>
                  </a:cubicBezTo>
                  <a:cubicBezTo>
                    <a:pt x="756" y="225"/>
                    <a:pt x="756" y="224"/>
                    <a:pt x="756" y="223"/>
                  </a:cubicBezTo>
                  <a:cubicBezTo>
                    <a:pt x="756" y="223"/>
                    <a:pt x="757" y="222"/>
                    <a:pt x="757" y="222"/>
                  </a:cubicBezTo>
                  <a:cubicBezTo>
                    <a:pt x="757" y="221"/>
                    <a:pt x="756" y="220"/>
                    <a:pt x="757" y="220"/>
                  </a:cubicBezTo>
                  <a:cubicBezTo>
                    <a:pt x="757" y="219"/>
                    <a:pt x="759" y="219"/>
                    <a:pt x="759" y="218"/>
                  </a:cubicBezTo>
                  <a:cubicBezTo>
                    <a:pt x="760" y="216"/>
                    <a:pt x="757" y="213"/>
                    <a:pt x="761" y="213"/>
                  </a:cubicBezTo>
                  <a:cubicBezTo>
                    <a:pt x="761" y="213"/>
                    <a:pt x="762" y="212"/>
                    <a:pt x="763" y="212"/>
                  </a:cubicBezTo>
                  <a:cubicBezTo>
                    <a:pt x="763" y="211"/>
                    <a:pt x="763" y="211"/>
                    <a:pt x="764" y="210"/>
                  </a:cubicBezTo>
                  <a:cubicBezTo>
                    <a:pt x="764" y="210"/>
                    <a:pt x="764" y="210"/>
                    <a:pt x="764" y="210"/>
                  </a:cubicBezTo>
                  <a:cubicBezTo>
                    <a:pt x="764" y="209"/>
                    <a:pt x="764" y="209"/>
                    <a:pt x="765" y="209"/>
                  </a:cubicBezTo>
                  <a:cubicBezTo>
                    <a:pt x="765" y="209"/>
                    <a:pt x="765" y="208"/>
                    <a:pt x="766" y="208"/>
                  </a:cubicBezTo>
                  <a:cubicBezTo>
                    <a:pt x="766" y="207"/>
                    <a:pt x="768" y="206"/>
                    <a:pt x="769" y="207"/>
                  </a:cubicBezTo>
                  <a:cubicBezTo>
                    <a:pt x="769" y="207"/>
                    <a:pt x="770" y="209"/>
                    <a:pt x="770" y="210"/>
                  </a:cubicBezTo>
                  <a:cubicBezTo>
                    <a:pt x="770" y="210"/>
                    <a:pt x="771" y="211"/>
                    <a:pt x="772" y="211"/>
                  </a:cubicBezTo>
                  <a:cubicBezTo>
                    <a:pt x="773" y="212"/>
                    <a:pt x="774" y="213"/>
                    <a:pt x="775" y="214"/>
                  </a:cubicBezTo>
                  <a:cubicBezTo>
                    <a:pt x="776" y="215"/>
                    <a:pt x="774" y="216"/>
                    <a:pt x="776" y="217"/>
                  </a:cubicBezTo>
                  <a:cubicBezTo>
                    <a:pt x="777" y="218"/>
                    <a:pt x="778" y="218"/>
                    <a:pt x="779" y="219"/>
                  </a:cubicBezTo>
                  <a:cubicBezTo>
                    <a:pt x="780" y="219"/>
                    <a:pt x="781" y="221"/>
                    <a:pt x="782" y="222"/>
                  </a:cubicBezTo>
                  <a:cubicBezTo>
                    <a:pt x="783" y="222"/>
                    <a:pt x="782" y="215"/>
                    <a:pt x="782" y="213"/>
                  </a:cubicBezTo>
                  <a:cubicBezTo>
                    <a:pt x="783" y="210"/>
                    <a:pt x="784" y="211"/>
                    <a:pt x="786" y="212"/>
                  </a:cubicBezTo>
                  <a:cubicBezTo>
                    <a:pt x="786" y="211"/>
                    <a:pt x="786" y="210"/>
                    <a:pt x="786" y="209"/>
                  </a:cubicBezTo>
                  <a:cubicBezTo>
                    <a:pt x="785" y="209"/>
                    <a:pt x="786" y="208"/>
                    <a:pt x="786" y="209"/>
                  </a:cubicBezTo>
                  <a:cubicBezTo>
                    <a:pt x="790" y="211"/>
                    <a:pt x="793" y="219"/>
                    <a:pt x="798" y="218"/>
                  </a:cubicBezTo>
                  <a:cubicBezTo>
                    <a:pt x="800" y="217"/>
                    <a:pt x="801" y="216"/>
                    <a:pt x="803" y="218"/>
                  </a:cubicBezTo>
                  <a:cubicBezTo>
                    <a:pt x="804" y="218"/>
                    <a:pt x="804" y="219"/>
                    <a:pt x="805" y="220"/>
                  </a:cubicBezTo>
                  <a:cubicBezTo>
                    <a:pt x="806" y="221"/>
                    <a:pt x="807" y="221"/>
                    <a:pt x="808" y="222"/>
                  </a:cubicBezTo>
                  <a:cubicBezTo>
                    <a:pt x="809" y="222"/>
                    <a:pt x="811" y="224"/>
                    <a:pt x="811" y="225"/>
                  </a:cubicBezTo>
                  <a:cubicBezTo>
                    <a:pt x="811" y="226"/>
                    <a:pt x="809" y="227"/>
                    <a:pt x="808" y="228"/>
                  </a:cubicBezTo>
                  <a:cubicBezTo>
                    <a:pt x="808" y="230"/>
                    <a:pt x="809" y="232"/>
                    <a:pt x="808" y="233"/>
                  </a:cubicBezTo>
                  <a:cubicBezTo>
                    <a:pt x="808" y="235"/>
                    <a:pt x="807" y="236"/>
                    <a:pt x="805" y="238"/>
                  </a:cubicBezTo>
                  <a:cubicBezTo>
                    <a:pt x="805" y="238"/>
                    <a:pt x="803" y="240"/>
                    <a:pt x="803" y="240"/>
                  </a:cubicBezTo>
                  <a:cubicBezTo>
                    <a:pt x="802" y="239"/>
                    <a:pt x="802" y="238"/>
                    <a:pt x="802" y="238"/>
                  </a:cubicBezTo>
                  <a:cubicBezTo>
                    <a:pt x="801" y="238"/>
                    <a:pt x="801" y="238"/>
                    <a:pt x="801" y="238"/>
                  </a:cubicBezTo>
                  <a:cubicBezTo>
                    <a:pt x="798" y="237"/>
                    <a:pt x="798" y="238"/>
                    <a:pt x="796" y="236"/>
                  </a:cubicBezTo>
                  <a:cubicBezTo>
                    <a:pt x="795" y="235"/>
                    <a:pt x="794" y="233"/>
                    <a:pt x="793" y="231"/>
                  </a:cubicBezTo>
                  <a:cubicBezTo>
                    <a:pt x="793" y="229"/>
                    <a:pt x="794" y="227"/>
                    <a:pt x="795" y="225"/>
                  </a:cubicBezTo>
                  <a:cubicBezTo>
                    <a:pt x="797" y="221"/>
                    <a:pt x="796" y="220"/>
                    <a:pt x="792" y="220"/>
                  </a:cubicBezTo>
                  <a:cubicBezTo>
                    <a:pt x="792" y="222"/>
                    <a:pt x="790" y="223"/>
                    <a:pt x="790" y="225"/>
                  </a:cubicBezTo>
                  <a:cubicBezTo>
                    <a:pt x="790" y="226"/>
                    <a:pt x="790" y="228"/>
                    <a:pt x="790" y="230"/>
                  </a:cubicBezTo>
                  <a:cubicBezTo>
                    <a:pt x="791" y="231"/>
                    <a:pt x="792" y="233"/>
                    <a:pt x="792" y="234"/>
                  </a:cubicBezTo>
                  <a:cubicBezTo>
                    <a:pt x="793" y="235"/>
                    <a:pt x="793" y="237"/>
                    <a:pt x="794" y="237"/>
                  </a:cubicBezTo>
                  <a:cubicBezTo>
                    <a:pt x="795" y="238"/>
                    <a:pt x="796" y="238"/>
                    <a:pt x="797" y="238"/>
                  </a:cubicBezTo>
                  <a:cubicBezTo>
                    <a:pt x="797" y="238"/>
                    <a:pt x="799" y="239"/>
                    <a:pt x="799" y="240"/>
                  </a:cubicBezTo>
                  <a:cubicBezTo>
                    <a:pt x="800" y="240"/>
                    <a:pt x="801" y="240"/>
                    <a:pt x="800" y="242"/>
                  </a:cubicBezTo>
                  <a:cubicBezTo>
                    <a:pt x="799" y="243"/>
                    <a:pt x="795" y="242"/>
                    <a:pt x="794" y="243"/>
                  </a:cubicBezTo>
                  <a:cubicBezTo>
                    <a:pt x="793" y="243"/>
                    <a:pt x="794" y="244"/>
                    <a:pt x="793" y="244"/>
                  </a:cubicBezTo>
                  <a:cubicBezTo>
                    <a:pt x="792" y="245"/>
                    <a:pt x="790" y="243"/>
                    <a:pt x="790" y="243"/>
                  </a:cubicBezTo>
                  <a:cubicBezTo>
                    <a:pt x="790" y="242"/>
                    <a:pt x="790" y="240"/>
                    <a:pt x="789" y="240"/>
                  </a:cubicBezTo>
                  <a:cubicBezTo>
                    <a:pt x="789" y="239"/>
                    <a:pt x="787" y="240"/>
                    <a:pt x="786" y="241"/>
                  </a:cubicBezTo>
                  <a:cubicBezTo>
                    <a:pt x="784" y="242"/>
                    <a:pt x="782" y="243"/>
                    <a:pt x="779" y="243"/>
                  </a:cubicBezTo>
                  <a:cubicBezTo>
                    <a:pt x="777" y="244"/>
                    <a:pt x="776" y="244"/>
                    <a:pt x="775" y="242"/>
                  </a:cubicBezTo>
                  <a:cubicBezTo>
                    <a:pt x="774" y="242"/>
                    <a:pt x="773" y="240"/>
                    <a:pt x="772" y="242"/>
                  </a:cubicBezTo>
                  <a:cubicBezTo>
                    <a:pt x="772" y="243"/>
                    <a:pt x="773" y="244"/>
                    <a:pt x="773" y="245"/>
                  </a:cubicBezTo>
                  <a:cubicBezTo>
                    <a:pt x="773" y="245"/>
                    <a:pt x="772" y="247"/>
                    <a:pt x="771" y="248"/>
                  </a:cubicBezTo>
                  <a:cubicBezTo>
                    <a:pt x="770" y="249"/>
                    <a:pt x="770" y="249"/>
                    <a:pt x="768" y="248"/>
                  </a:cubicBezTo>
                  <a:cubicBezTo>
                    <a:pt x="767" y="247"/>
                    <a:pt x="764" y="246"/>
                    <a:pt x="763" y="245"/>
                  </a:cubicBezTo>
                  <a:cubicBezTo>
                    <a:pt x="762" y="244"/>
                    <a:pt x="762" y="242"/>
                    <a:pt x="761" y="241"/>
                  </a:cubicBezTo>
                  <a:cubicBezTo>
                    <a:pt x="759" y="239"/>
                    <a:pt x="758" y="238"/>
                    <a:pt x="757" y="237"/>
                  </a:cubicBezTo>
                  <a:cubicBezTo>
                    <a:pt x="756" y="235"/>
                    <a:pt x="755" y="233"/>
                    <a:pt x="755" y="231"/>
                  </a:cubicBezTo>
                  <a:cubicBezTo>
                    <a:pt x="756" y="229"/>
                    <a:pt x="757" y="232"/>
                    <a:pt x="758" y="230"/>
                  </a:cubicBezTo>
                  <a:close/>
                  <a:moveTo>
                    <a:pt x="778" y="267"/>
                  </a:moveTo>
                  <a:cubicBezTo>
                    <a:pt x="777" y="264"/>
                    <a:pt x="776" y="261"/>
                    <a:pt x="778" y="259"/>
                  </a:cubicBezTo>
                  <a:cubicBezTo>
                    <a:pt x="779" y="257"/>
                    <a:pt x="783" y="258"/>
                    <a:pt x="783" y="260"/>
                  </a:cubicBezTo>
                  <a:cubicBezTo>
                    <a:pt x="782" y="262"/>
                    <a:pt x="783" y="264"/>
                    <a:pt x="782" y="266"/>
                  </a:cubicBezTo>
                  <a:cubicBezTo>
                    <a:pt x="781" y="266"/>
                    <a:pt x="779" y="268"/>
                    <a:pt x="778" y="267"/>
                  </a:cubicBezTo>
                  <a:close/>
                  <a:moveTo>
                    <a:pt x="766" y="318"/>
                  </a:moveTo>
                  <a:cubicBezTo>
                    <a:pt x="766" y="318"/>
                    <a:pt x="767" y="317"/>
                    <a:pt x="767" y="318"/>
                  </a:cubicBezTo>
                  <a:cubicBezTo>
                    <a:pt x="767" y="319"/>
                    <a:pt x="766" y="319"/>
                    <a:pt x="766" y="318"/>
                  </a:cubicBezTo>
                  <a:close/>
                  <a:moveTo>
                    <a:pt x="746" y="227"/>
                  </a:moveTo>
                  <a:cubicBezTo>
                    <a:pt x="746" y="225"/>
                    <a:pt x="746" y="220"/>
                    <a:pt x="746" y="219"/>
                  </a:cubicBezTo>
                  <a:cubicBezTo>
                    <a:pt x="748" y="218"/>
                    <a:pt x="750" y="222"/>
                    <a:pt x="750" y="223"/>
                  </a:cubicBezTo>
                  <a:cubicBezTo>
                    <a:pt x="750" y="224"/>
                    <a:pt x="749" y="226"/>
                    <a:pt x="748" y="227"/>
                  </a:cubicBezTo>
                  <a:cubicBezTo>
                    <a:pt x="748" y="228"/>
                    <a:pt x="749" y="228"/>
                    <a:pt x="748" y="229"/>
                  </a:cubicBezTo>
                  <a:cubicBezTo>
                    <a:pt x="746" y="231"/>
                    <a:pt x="746" y="228"/>
                    <a:pt x="746" y="227"/>
                  </a:cubicBezTo>
                  <a:close/>
                  <a:moveTo>
                    <a:pt x="766" y="314"/>
                  </a:moveTo>
                  <a:cubicBezTo>
                    <a:pt x="766" y="315"/>
                    <a:pt x="765" y="315"/>
                    <a:pt x="765" y="314"/>
                  </a:cubicBezTo>
                  <a:cubicBezTo>
                    <a:pt x="765" y="314"/>
                    <a:pt x="766" y="314"/>
                    <a:pt x="766" y="314"/>
                  </a:cubicBezTo>
                  <a:close/>
                  <a:moveTo>
                    <a:pt x="897" y="190"/>
                  </a:moveTo>
                  <a:cubicBezTo>
                    <a:pt x="897" y="190"/>
                    <a:pt x="898" y="189"/>
                    <a:pt x="898" y="189"/>
                  </a:cubicBezTo>
                  <a:cubicBezTo>
                    <a:pt x="898" y="190"/>
                    <a:pt x="897" y="191"/>
                    <a:pt x="897" y="190"/>
                  </a:cubicBezTo>
                  <a:close/>
                  <a:moveTo>
                    <a:pt x="921" y="334"/>
                  </a:moveTo>
                  <a:cubicBezTo>
                    <a:pt x="921" y="334"/>
                    <a:pt x="920" y="334"/>
                    <a:pt x="921" y="334"/>
                  </a:cubicBezTo>
                  <a:cubicBezTo>
                    <a:pt x="923" y="334"/>
                    <a:pt x="920" y="336"/>
                    <a:pt x="921" y="334"/>
                  </a:cubicBezTo>
                  <a:close/>
                  <a:moveTo>
                    <a:pt x="888" y="181"/>
                  </a:moveTo>
                  <a:cubicBezTo>
                    <a:pt x="887" y="181"/>
                    <a:pt x="887" y="181"/>
                    <a:pt x="887" y="181"/>
                  </a:cubicBezTo>
                  <a:cubicBezTo>
                    <a:pt x="887" y="177"/>
                    <a:pt x="891" y="181"/>
                    <a:pt x="888" y="181"/>
                  </a:cubicBezTo>
                  <a:close/>
                  <a:moveTo>
                    <a:pt x="745" y="262"/>
                  </a:moveTo>
                  <a:cubicBezTo>
                    <a:pt x="745" y="262"/>
                    <a:pt x="744" y="260"/>
                    <a:pt x="744" y="259"/>
                  </a:cubicBezTo>
                  <a:cubicBezTo>
                    <a:pt x="745" y="258"/>
                    <a:pt x="746" y="259"/>
                    <a:pt x="747" y="260"/>
                  </a:cubicBezTo>
                  <a:cubicBezTo>
                    <a:pt x="749" y="261"/>
                    <a:pt x="751" y="263"/>
                    <a:pt x="751" y="266"/>
                  </a:cubicBezTo>
                  <a:cubicBezTo>
                    <a:pt x="750" y="272"/>
                    <a:pt x="746" y="263"/>
                    <a:pt x="745" y="262"/>
                  </a:cubicBezTo>
                  <a:close/>
                  <a:moveTo>
                    <a:pt x="859" y="220"/>
                  </a:moveTo>
                  <a:cubicBezTo>
                    <a:pt x="859" y="220"/>
                    <a:pt x="859" y="219"/>
                    <a:pt x="859" y="219"/>
                  </a:cubicBezTo>
                  <a:cubicBezTo>
                    <a:pt x="862" y="220"/>
                    <a:pt x="859" y="222"/>
                    <a:pt x="859" y="220"/>
                  </a:cubicBezTo>
                  <a:close/>
                  <a:moveTo>
                    <a:pt x="860" y="208"/>
                  </a:moveTo>
                  <a:cubicBezTo>
                    <a:pt x="860" y="207"/>
                    <a:pt x="863" y="206"/>
                    <a:pt x="863" y="209"/>
                  </a:cubicBezTo>
                  <a:cubicBezTo>
                    <a:pt x="863" y="211"/>
                    <a:pt x="861" y="211"/>
                    <a:pt x="860" y="208"/>
                  </a:cubicBezTo>
                  <a:close/>
                  <a:moveTo>
                    <a:pt x="833" y="194"/>
                  </a:moveTo>
                  <a:cubicBezTo>
                    <a:pt x="832" y="192"/>
                    <a:pt x="840" y="188"/>
                    <a:pt x="840" y="191"/>
                  </a:cubicBezTo>
                  <a:cubicBezTo>
                    <a:pt x="840" y="193"/>
                    <a:pt x="834" y="198"/>
                    <a:pt x="833" y="194"/>
                  </a:cubicBezTo>
                  <a:close/>
                  <a:moveTo>
                    <a:pt x="915" y="336"/>
                  </a:moveTo>
                  <a:cubicBezTo>
                    <a:pt x="914" y="335"/>
                    <a:pt x="916" y="335"/>
                    <a:pt x="916" y="336"/>
                  </a:cubicBezTo>
                  <a:cubicBezTo>
                    <a:pt x="915" y="337"/>
                    <a:pt x="915" y="337"/>
                    <a:pt x="915" y="336"/>
                  </a:cubicBezTo>
                  <a:close/>
                  <a:moveTo>
                    <a:pt x="99" y="446"/>
                  </a:moveTo>
                  <a:cubicBezTo>
                    <a:pt x="100" y="446"/>
                    <a:pt x="101" y="448"/>
                    <a:pt x="100" y="448"/>
                  </a:cubicBezTo>
                  <a:cubicBezTo>
                    <a:pt x="100" y="449"/>
                    <a:pt x="100" y="448"/>
                    <a:pt x="100" y="448"/>
                  </a:cubicBezTo>
                  <a:cubicBezTo>
                    <a:pt x="99" y="447"/>
                    <a:pt x="97" y="446"/>
                    <a:pt x="99" y="446"/>
                  </a:cubicBezTo>
                  <a:close/>
                  <a:moveTo>
                    <a:pt x="392" y="337"/>
                  </a:moveTo>
                  <a:cubicBezTo>
                    <a:pt x="392" y="337"/>
                    <a:pt x="394" y="338"/>
                    <a:pt x="393" y="339"/>
                  </a:cubicBezTo>
                  <a:cubicBezTo>
                    <a:pt x="392" y="340"/>
                    <a:pt x="392" y="337"/>
                    <a:pt x="392" y="337"/>
                  </a:cubicBezTo>
                  <a:close/>
                  <a:moveTo>
                    <a:pt x="281" y="363"/>
                  </a:moveTo>
                  <a:cubicBezTo>
                    <a:pt x="281" y="362"/>
                    <a:pt x="281" y="362"/>
                    <a:pt x="281" y="361"/>
                  </a:cubicBezTo>
                  <a:cubicBezTo>
                    <a:pt x="282" y="362"/>
                    <a:pt x="281" y="362"/>
                    <a:pt x="281" y="363"/>
                  </a:cubicBezTo>
                  <a:close/>
                  <a:moveTo>
                    <a:pt x="282" y="365"/>
                  </a:moveTo>
                  <a:cubicBezTo>
                    <a:pt x="281" y="364"/>
                    <a:pt x="284" y="359"/>
                    <a:pt x="284" y="362"/>
                  </a:cubicBezTo>
                  <a:cubicBezTo>
                    <a:pt x="284" y="363"/>
                    <a:pt x="283" y="366"/>
                    <a:pt x="282" y="365"/>
                  </a:cubicBezTo>
                  <a:close/>
                  <a:moveTo>
                    <a:pt x="413" y="266"/>
                  </a:moveTo>
                  <a:cubicBezTo>
                    <a:pt x="413" y="266"/>
                    <a:pt x="413" y="266"/>
                    <a:pt x="413" y="267"/>
                  </a:cubicBezTo>
                  <a:cubicBezTo>
                    <a:pt x="413" y="267"/>
                    <a:pt x="412" y="266"/>
                    <a:pt x="413" y="266"/>
                  </a:cubicBezTo>
                  <a:close/>
                  <a:moveTo>
                    <a:pt x="391" y="339"/>
                  </a:moveTo>
                  <a:cubicBezTo>
                    <a:pt x="393" y="340"/>
                    <a:pt x="391" y="350"/>
                    <a:pt x="391" y="339"/>
                  </a:cubicBezTo>
                  <a:cubicBezTo>
                    <a:pt x="391" y="339"/>
                    <a:pt x="391" y="339"/>
                    <a:pt x="391" y="339"/>
                  </a:cubicBezTo>
                  <a:close/>
                  <a:moveTo>
                    <a:pt x="413" y="264"/>
                  </a:moveTo>
                  <a:cubicBezTo>
                    <a:pt x="412" y="264"/>
                    <a:pt x="412" y="262"/>
                    <a:pt x="413" y="262"/>
                  </a:cubicBezTo>
                  <a:cubicBezTo>
                    <a:pt x="413" y="263"/>
                    <a:pt x="414" y="263"/>
                    <a:pt x="413" y="264"/>
                  </a:cubicBezTo>
                  <a:close/>
                  <a:moveTo>
                    <a:pt x="1038" y="336"/>
                  </a:moveTo>
                  <a:cubicBezTo>
                    <a:pt x="1036" y="331"/>
                    <a:pt x="1039" y="329"/>
                    <a:pt x="1041" y="326"/>
                  </a:cubicBezTo>
                  <a:cubicBezTo>
                    <a:pt x="1043" y="324"/>
                    <a:pt x="1048" y="318"/>
                    <a:pt x="1050" y="321"/>
                  </a:cubicBezTo>
                  <a:cubicBezTo>
                    <a:pt x="1051" y="321"/>
                    <a:pt x="1052" y="320"/>
                    <a:pt x="1053" y="320"/>
                  </a:cubicBezTo>
                  <a:cubicBezTo>
                    <a:pt x="1056" y="318"/>
                    <a:pt x="1061" y="325"/>
                    <a:pt x="1062" y="327"/>
                  </a:cubicBezTo>
                  <a:cubicBezTo>
                    <a:pt x="1063" y="328"/>
                    <a:pt x="1064" y="329"/>
                    <a:pt x="1062" y="330"/>
                  </a:cubicBezTo>
                  <a:cubicBezTo>
                    <a:pt x="1061" y="332"/>
                    <a:pt x="1058" y="333"/>
                    <a:pt x="1056" y="333"/>
                  </a:cubicBezTo>
                  <a:cubicBezTo>
                    <a:pt x="1055" y="333"/>
                    <a:pt x="1054" y="333"/>
                    <a:pt x="1053" y="334"/>
                  </a:cubicBezTo>
                  <a:cubicBezTo>
                    <a:pt x="1053" y="334"/>
                    <a:pt x="1052" y="335"/>
                    <a:pt x="1051" y="335"/>
                  </a:cubicBezTo>
                  <a:cubicBezTo>
                    <a:pt x="1049" y="335"/>
                    <a:pt x="1049" y="333"/>
                    <a:pt x="1047" y="333"/>
                  </a:cubicBezTo>
                  <a:cubicBezTo>
                    <a:pt x="1045" y="333"/>
                    <a:pt x="1045" y="334"/>
                    <a:pt x="1044" y="335"/>
                  </a:cubicBezTo>
                  <a:cubicBezTo>
                    <a:pt x="1043" y="335"/>
                    <a:pt x="1042" y="335"/>
                    <a:pt x="1041" y="335"/>
                  </a:cubicBezTo>
                  <a:cubicBezTo>
                    <a:pt x="1040" y="335"/>
                    <a:pt x="1038" y="337"/>
                    <a:pt x="1038" y="336"/>
                  </a:cubicBezTo>
                  <a:close/>
                  <a:moveTo>
                    <a:pt x="763" y="578"/>
                  </a:moveTo>
                  <a:cubicBezTo>
                    <a:pt x="763" y="578"/>
                    <a:pt x="761" y="583"/>
                    <a:pt x="760" y="582"/>
                  </a:cubicBezTo>
                  <a:cubicBezTo>
                    <a:pt x="759" y="581"/>
                    <a:pt x="759" y="581"/>
                    <a:pt x="759" y="580"/>
                  </a:cubicBezTo>
                  <a:cubicBezTo>
                    <a:pt x="758" y="580"/>
                    <a:pt x="758" y="581"/>
                    <a:pt x="757" y="581"/>
                  </a:cubicBezTo>
                  <a:cubicBezTo>
                    <a:pt x="757" y="581"/>
                    <a:pt x="757" y="581"/>
                    <a:pt x="757" y="581"/>
                  </a:cubicBezTo>
                  <a:cubicBezTo>
                    <a:pt x="757" y="581"/>
                    <a:pt x="757" y="581"/>
                    <a:pt x="757" y="581"/>
                  </a:cubicBezTo>
                  <a:cubicBezTo>
                    <a:pt x="757" y="579"/>
                    <a:pt x="758" y="576"/>
                    <a:pt x="761" y="576"/>
                  </a:cubicBezTo>
                  <a:cubicBezTo>
                    <a:pt x="761" y="576"/>
                    <a:pt x="762" y="577"/>
                    <a:pt x="763" y="577"/>
                  </a:cubicBezTo>
                  <a:cubicBezTo>
                    <a:pt x="763" y="577"/>
                    <a:pt x="763" y="577"/>
                    <a:pt x="763" y="578"/>
                  </a:cubicBezTo>
                  <a:close/>
                  <a:moveTo>
                    <a:pt x="431" y="874"/>
                  </a:moveTo>
                  <a:cubicBezTo>
                    <a:pt x="431" y="874"/>
                    <a:pt x="431" y="875"/>
                    <a:pt x="431" y="875"/>
                  </a:cubicBezTo>
                  <a:cubicBezTo>
                    <a:pt x="431" y="875"/>
                    <a:pt x="432" y="877"/>
                    <a:pt x="432" y="877"/>
                  </a:cubicBezTo>
                  <a:cubicBezTo>
                    <a:pt x="432" y="877"/>
                    <a:pt x="431" y="875"/>
                    <a:pt x="432" y="875"/>
                  </a:cubicBezTo>
                  <a:cubicBezTo>
                    <a:pt x="432" y="875"/>
                    <a:pt x="432" y="876"/>
                    <a:pt x="432" y="876"/>
                  </a:cubicBezTo>
                  <a:cubicBezTo>
                    <a:pt x="433" y="875"/>
                    <a:pt x="432" y="875"/>
                    <a:pt x="432" y="874"/>
                  </a:cubicBezTo>
                  <a:cubicBezTo>
                    <a:pt x="432" y="874"/>
                    <a:pt x="432" y="874"/>
                    <a:pt x="433" y="874"/>
                  </a:cubicBezTo>
                  <a:cubicBezTo>
                    <a:pt x="432" y="875"/>
                    <a:pt x="432" y="875"/>
                    <a:pt x="433" y="875"/>
                  </a:cubicBezTo>
                  <a:cubicBezTo>
                    <a:pt x="433" y="875"/>
                    <a:pt x="433" y="875"/>
                    <a:pt x="433" y="875"/>
                  </a:cubicBezTo>
                  <a:cubicBezTo>
                    <a:pt x="433" y="875"/>
                    <a:pt x="433" y="876"/>
                    <a:pt x="433" y="876"/>
                  </a:cubicBezTo>
                  <a:cubicBezTo>
                    <a:pt x="434" y="875"/>
                    <a:pt x="433" y="875"/>
                    <a:pt x="433" y="875"/>
                  </a:cubicBezTo>
                  <a:cubicBezTo>
                    <a:pt x="433" y="875"/>
                    <a:pt x="433" y="875"/>
                    <a:pt x="433" y="875"/>
                  </a:cubicBezTo>
                  <a:cubicBezTo>
                    <a:pt x="433" y="875"/>
                    <a:pt x="433" y="875"/>
                    <a:pt x="433" y="875"/>
                  </a:cubicBezTo>
                  <a:cubicBezTo>
                    <a:pt x="433" y="875"/>
                    <a:pt x="434" y="875"/>
                    <a:pt x="434" y="875"/>
                  </a:cubicBezTo>
                  <a:cubicBezTo>
                    <a:pt x="434" y="875"/>
                    <a:pt x="434" y="875"/>
                    <a:pt x="434" y="874"/>
                  </a:cubicBezTo>
                  <a:cubicBezTo>
                    <a:pt x="434" y="875"/>
                    <a:pt x="435" y="876"/>
                    <a:pt x="435" y="876"/>
                  </a:cubicBezTo>
                  <a:cubicBezTo>
                    <a:pt x="435" y="876"/>
                    <a:pt x="435" y="875"/>
                    <a:pt x="435" y="874"/>
                  </a:cubicBezTo>
                  <a:cubicBezTo>
                    <a:pt x="435" y="874"/>
                    <a:pt x="435" y="874"/>
                    <a:pt x="435" y="874"/>
                  </a:cubicBezTo>
                  <a:cubicBezTo>
                    <a:pt x="435" y="874"/>
                    <a:pt x="435" y="874"/>
                    <a:pt x="435" y="874"/>
                  </a:cubicBezTo>
                  <a:cubicBezTo>
                    <a:pt x="435" y="875"/>
                    <a:pt x="435" y="875"/>
                    <a:pt x="435" y="876"/>
                  </a:cubicBezTo>
                  <a:cubicBezTo>
                    <a:pt x="435" y="877"/>
                    <a:pt x="435" y="876"/>
                    <a:pt x="435" y="876"/>
                  </a:cubicBezTo>
                  <a:cubicBezTo>
                    <a:pt x="435" y="876"/>
                    <a:pt x="435" y="876"/>
                    <a:pt x="435" y="876"/>
                  </a:cubicBezTo>
                  <a:cubicBezTo>
                    <a:pt x="435" y="877"/>
                    <a:pt x="436" y="875"/>
                    <a:pt x="435" y="875"/>
                  </a:cubicBezTo>
                  <a:cubicBezTo>
                    <a:pt x="436" y="875"/>
                    <a:pt x="436" y="877"/>
                    <a:pt x="435" y="877"/>
                  </a:cubicBezTo>
                  <a:cubicBezTo>
                    <a:pt x="436" y="877"/>
                    <a:pt x="436" y="876"/>
                    <a:pt x="436" y="876"/>
                  </a:cubicBezTo>
                  <a:cubicBezTo>
                    <a:pt x="436" y="876"/>
                    <a:pt x="436" y="877"/>
                    <a:pt x="437" y="877"/>
                  </a:cubicBezTo>
                  <a:cubicBezTo>
                    <a:pt x="437" y="876"/>
                    <a:pt x="436" y="876"/>
                    <a:pt x="437" y="877"/>
                  </a:cubicBezTo>
                  <a:cubicBezTo>
                    <a:pt x="437" y="877"/>
                    <a:pt x="436" y="875"/>
                    <a:pt x="436" y="875"/>
                  </a:cubicBezTo>
                  <a:cubicBezTo>
                    <a:pt x="436" y="875"/>
                    <a:pt x="437" y="875"/>
                    <a:pt x="436" y="875"/>
                  </a:cubicBezTo>
                  <a:cubicBezTo>
                    <a:pt x="437" y="875"/>
                    <a:pt x="437" y="874"/>
                    <a:pt x="437" y="873"/>
                  </a:cubicBezTo>
                  <a:cubicBezTo>
                    <a:pt x="437" y="873"/>
                    <a:pt x="437" y="873"/>
                    <a:pt x="437" y="873"/>
                  </a:cubicBezTo>
                  <a:cubicBezTo>
                    <a:pt x="437" y="873"/>
                    <a:pt x="437" y="876"/>
                    <a:pt x="437" y="876"/>
                  </a:cubicBezTo>
                  <a:cubicBezTo>
                    <a:pt x="438" y="876"/>
                    <a:pt x="438" y="874"/>
                    <a:pt x="438" y="874"/>
                  </a:cubicBezTo>
                  <a:cubicBezTo>
                    <a:pt x="438" y="874"/>
                    <a:pt x="438" y="874"/>
                    <a:pt x="438" y="874"/>
                  </a:cubicBezTo>
                  <a:cubicBezTo>
                    <a:pt x="438" y="874"/>
                    <a:pt x="438" y="876"/>
                    <a:pt x="438" y="876"/>
                  </a:cubicBezTo>
                  <a:cubicBezTo>
                    <a:pt x="439" y="875"/>
                    <a:pt x="439" y="874"/>
                    <a:pt x="439" y="874"/>
                  </a:cubicBezTo>
                  <a:cubicBezTo>
                    <a:pt x="439" y="873"/>
                    <a:pt x="439" y="873"/>
                    <a:pt x="439" y="873"/>
                  </a:cubicBezTo>
                  <a:cubicBezTo>
                    <a:pt x="439" y="874"/>
                    <a:pt x="439" y="874"/>
                    <a:pt x="439" y="875"/>
                  </a:cubicBezTo>
                  <a:cubicBezTo>
                    <a:pt x="439" y="875"/>
                    <a:pt x="439" y="875"/>
                    <a:pt x="438" y="875"/>
                  </a:cubicBezTo>
                  <a:cubicBezTo>
                    <a:pt x="438" y="876"/>
                    <a:pt x="437" y="877"/>
                    <a:pt x="438" y="876"/>
                  </a:cubicBezTo>
                  <a:cubicBezTo>
                    <a:pt x="439" y="878"/>
                    <a:pt x="440" y="877"/>
                    <a:pt x="440" y="876"/>
                  </a:cubicBezTo>
                  <a:cubicBezTo>
                    <a:pt x="440" y="876"/>
                    <a:pt x="440" y="876"/>
                    <a:pt x="440" y="876"/>
                  </a:cubicBezTo>
                  <a:cubicBezTo>
                    <a:pt x="441" y="876"/>
                    <a:pt x="440" y="874"/>
                    <a:pt x="441" y="874"/>
                  </a:cubicBezTo>
                  <a:cubicBezTo>
                    <a:pt x="441" y="874"/>
                    <a:pt x="440" y="875"/>
                    <a:pt x="440" y="875"/>
                  </a:cubicBezTo>
                  <a:cubicBezTo>
                    <a:pt x="441" y="875"/>
                    <a:pt x="442" y="874"/>
                    <a:pt x="442" y="873"/>
                  </a:cubicBezTo>
                  <a:cubicBezTo>
                    <a:pt x="442" y="872"/>
                    <a:pt x="441" y="872"/>
                    <a:pt x="441" y="871"/>
                  </a:cubicBezTo>
                  <a:cubicBezTo>
                    <a:pt x="441" y="871"/>
                    <a:pt x="441" y="871"/>
                    <a:pt x="442" y="871"/>
                  </a:cubicBezTo>
                  <a:cubicBezTo>
                    <a:pt x="442" y="871"/>
                    <a:pt x="441" y="871"/>
                    <a:pt x="442" y="872"/>
                  </a:cubicBezTo>
                  <a:cubicBezTo>
                    <a:pt x="442" y="871"/>
                    <a:pt x="442" y="871"/>
                    <a:pt x="442" y="871"/>
                  </a:cubicBezTo>
                  <a:cubicBezTo>
                    <a:pt x="443" y="872"/>
                    <a:pt x="441" y="877"/>
                    <a:pt x="443" y="875"/>
                  </a:cubicBezTo>
                  <a:cubicBezTo>
                    <a:pt x="444" y="874"/>
                    <a:pt x="443" y="872"/>
                    <a:pt x="443" y="871"/>
                  </a:cubicBezTo>
                  <a:cubicBezTo>
                    <a:pt x="444" y="870"/>
                    <a:pt x="440" y="863"/>
                    <a:pt x="440" y="862"/>
                  </a:cubicBezTo>
                  <a:cubicBezTo>
                    <a:pt x="441" y="863"/>
                    <a:pt x="441" y="863"/>
                    <a:pt x="441" y="863"/>
                  </a:cubicBezTo>
                  <a:cubicBezTo>
                    <a:pt x="442" y="864"/>
                    <a:pt x="442" y="866"/>
                    <a:pt x="443" y="867"/>
                  </a:cubicBezTo>
                  <a:cubicBezTo>
                    <a:pt x="443" y="867"/>
                    <a:pt x="445" y="873"/>
                    <a:pt x="446" y="872"/>
                  </a:cubicBezTo>
                  <a:cubicBezTo>
                    <a:pt x="446" y="872"/>
                    <a:pt x="446" y="872"/>
                    <a:pt x="446" y="872"/>
                  </a:cubicBezTo>
                  <a:cubicBezTo>
                    <a:pt x="446" y="872"/>
                    <a:pt x="446" y="871"/>
                    <a:pt x="446" y="871"/>
                  </a:cubicBezTo>
                  <a:cubicBezTo>
                    <a:pt x="446" y="871"/>
                    <a:pt x="447" y="870"/>
                    <a:pt x="447" y="870"/>
                  </a:cubicBezTo>
                  <a:cubicBezTo>
                    <a:pt x="447" y="870"/>
                    <a:pt x="447" y="869"/>
                    <a:pt x="447" y="869"/>
                  </a:cubicBezTo>
                  <a:cubicBezTo>
                    <a:pt x="447" y="869"/>
                    <a:pt x="447" y="870"/>
                    <a:pt x="447" y="870"/>
                  </a:cubicBezTo>
                  <a:cubicBezTo>
                    <a:pt x="447" y="870"/>
                    <a:pt x="449" y="871"/>
                    <a:pt x="450" y="871"/>
                  </a:cubicBezTo>
                  <a:cubicBezTo>
                    <a:pt x="450" y="871"/>
                    <a:pt x="450" y="871"/>
                    <a:pt x="450" y="871"/>
                  </a:cubicBezTo>
                  <a:cubicBezTo>
                    <a:pt x="450" y="872"/>
                    <a:pt x="450" y="873"/>
                    <a:pt x="450" y="874"/>
                  </a:cubicBezTo>
                  <a:cubicBezTo>
                    <a:pt x="450" y="874"/>
                    <a:pt x="450" y="874"/>
                    <a:pt x="450" y="875"/>
                  </a:cubicBezTo>
                  <a:cubicBezTo>
                    <a:pt x="450" y="876"/>
                    <a:pt x="450" y="876"/>
                    <a:pt x="451" y="877"/>
                  </a:cubicBezTo>
                  <a:cubicBezTo>
                    <a:pt x="451" y="878"/>
                    <a:pt x="451" y="879"/>
                    <a:pt x="451" y="879"/>
                  </a:cubicBezTo>
                  <a:cubicBezTo>
                    <a:pt x="452" y="880"/>
                    <a:pt x="452" y="880"/>
                    <a:pt x="452" y="879"/>
                  </a:cubicBezTo>
                  <a:cubicBezTo>
                    <a:pt x="452" y="879"/>
                    <a:pt x="452" y="880"/>
                    <a:pt x="452" y="880"/>
                  </a:cubicBezTo>
                  <a:cubicBezTo>
                    <a:pt x="451" y="880"/>
                    <a:pt x="451" y="882"/>
                    <a:pt x="451" y="883"/>
                  </a:cubicBezTo>
                  <a:cubicBezTo>
                    <a:pt x="451" y="884"/>
                    <a:pt x="452" y="885"/>
                    <a:pt x="452" y="886"/>
                  </a:cubicBezTo>
                  <a:cubicBezTo>
                    <a:pt x="454" y="888"/>
                    <a:pt x="454" y="888"/>
                    <a:pt x="455" y="887"/>
                  </a:cubicBezTo>
                  <a:cubicBezTo>
                    <a:pt x="454" y="887"/>
                    <a:pt x="456" y="888"/>
                    <a:pt x="456" y="888"/>
                  </a:cubicBezTo>
                  <a:cubicBezTo>
                    <a:pt x="456" y="888"/>
                    <a:pt x="455" y="888"/>
                    <a:pt x="455" y="889"/>
                  </a:cubicBezTo>
                  <a:cubicBezTo>
                    <a:pt x="456" y="890"/>
                    <a:pt x="457" y="889"/>
                    <a:pt x="457" y="888"/>
                  </a:cubicBezTo>
                  <a:cubicBezTo>
                    <a:pt x="457" y="889"/>
                    <a:pt x="461" y="890"/>
                    <a:pt x="461" y="891"/>
                  </a:cubicBezTo>
                  <a:cubicBezTo>
                    <a:pt x="462" y="891"/>
                    <a:pt x="463" y="892"/>
                    <a:pt x="462" y="893"/>
                  </a:cubicBezTo>
                  <a:cubicBezTo>
                    <a:pt x="462" y="894"/>
                    <a:pt x="462" y="893"/>
                    <a:pt x="461" y="893"/>
                  </a:cubicBezTo>
                  <a:cubicBezTo>
                    <a:pt x="460" y="893"/>
                    <a:pt x="462" y="895"/>
                    <a:pt x="461" y="895"/>
                  </a:cubicBezTo>
                  <a:cubicBezTo>
                    <a:pt x="460" y="895"/>
                    <a:pt x="460" y="893"/>
                    <a:pt x="459" y="893"/>
                  </a:cubicBezTo>
                  <a:cubicBezTo>
                    <a:pt x="458" y="894"/>
                    <a:pt x="459" y="895"/>
                    <a:pt x="460" y="896"/>
                  </a:cubicBezTo>
                  <a:cubicBezTo>
                    <a:pt x="460" y="896"/>
                    <a:pt x="462" y="898"/>
                    <a:pt x="462" y="898"/>
                  </a:cubicBezTo>
                  <a:cubicBezTo>
                    <a:pt x="464" y="898"/>
                    <a:pt x="463" y="896"/>
                    <a:pt x="463" y="895"/>
                  </a:cubicBezTo>
                  <a:cubicBezTo>
                    <a:pt x="463" y="895"/>
                    <a:pt x="465" y="898"/>
                    <a:pt x="466" y="899"/>
                  </a:cubicBezTo>
                  <a:cubicBezTo>
                    <a:pt x="466" y="900"/>
                    <a:pt x="466" y="901"/>
                    <a:pt x="468" y="903"/>
                  </a:cubicBezTo>
                  <a:cubicBezTo>
                    <a:pt x="468" y="904"/>
                    <a:pt x="468" y="904"/>
                    <a:pt x="468" y="904"/>
                  </a:cubicBezTo>
                  <a:cubicBezTo>
                    <a:pt x="468" y="905"/>
                    <a:pt x="469" y="906"/>
                    <a:pt x="469" y="907"/>
                  </a:cubicBezTo>
                  <a:cubicBezTo>
                    <a:pt x="469" y="909"/>
                    <a:pt x="469" y="909"/>
                    <a:pt x="468" y="910"/>
                  </a:cubicBezTo>
                  <a:cubicBezTo>
                    <a:pt x="468" y="911"/>
                    <a:pt x="467" y="918"/>
                    <a:pt x="467" y="918"/>
                  </a:cubicBezTo>
                  <a:cubicBezTo>
                    <a:pt x="468" y="918"/>
                    <a:pt x="471" y="914"/>
                    <a:pt x="470" y="913"/>
                  </a:cubicBezTo>
                  <a:cubicBezTo>
                    <a:pt x="472" y="915"/>
                    <a:pt x="469" y="916"/>
                    <a:pt x="469" y="917"/>
                  </a:cubicBezTo>
                  <a:cubicBezTo>
                    <a:pt x="468" y="919"/>
                    <a:pt x="470" y="920"/>
                    <a:pt x="470" y="918"/>
                  </a:cubicBezTo>
                  <a:cubicBezTo>
                    <a:pt x="470" y="919"/>
                    <a:pt x="472" y="917"/>
                    <a:pt x="471" y="917"/>
                  </a:cubicBezTo>
                  <a:cubicBezTo>
                    <a:pt x="472" y="917"/>
                    <a:pt x="472" y="918"/>
                    <a:pt x="473" y="918"/>
                  </a:cubicBezTo>
                  <a:cubicBezTo>
                    <a:pt x="473" y="918"/>
                    <a:pt x="473" y="918"/>
                    <a:pt x="474" y="918"/>
                  </a:cubicBezTo>
                  <a:cubicBezTo>
                    <a:pt x="476" y="918"/>
                    <a:pt x="476" y="917"/>
                    <a:pt x="478" y="916"/>
                  </a:cubicBezTo>
                  <a:cubicBezTo>
                    <a:pt x="478" y="916"/>
                    <a:pt x="479" y="915"/>
                    <a:pt x="479" y="915"/>
                  </a:cubicBezTo>
                  <a:cubicBezTo>
                    <a:pt x="480" y="915"/>
                    <a:pt x="481" y="916"/>
                    <a:pt x="482" y="915"/>
                  </a:cubicBezTo>
                  <a:cubicBezTo>
                    <a:pt x="482" y="914"/>
                    <a:pt x="480" y="914"/>
                    <a:pt x="481" y="912"/>
                  </a:cubicBezTo>
                  <a:cubicBezTo>
                    <a:pt x="481" y="912"/>
                    <a:pt x="482" y="914"/>
                    <a:pt x="482" y="914"/>
                  </a:cubicBezTo>
                  <a:cubicBezTo>
                    <a:pt x="483" y="914"/>
                    <a:pt x="484" y="913"/>
                    <a:pt x="484" y="913"/>
                  </a:cubicBezTo>
                  <a:cubicBezTo>
                    <a:pt x="486" y="911"/>
                    <a:pt x="483" y="909"/>
                    <a:pt x="484" y="907"/>
                  </a:cubicBezTo>
                  <a:cubicBezTo>
                    <a:pt x="484" y="907"/>
                    <a:pt x="487" y="911"/>
                    <a:pt x="487" y="912"/>
                  </a:cubicBezTo>
                  <a:cubicBezTo>
                    <a:pt x="488" y="913"/>
                    <a:pt x="489" y="915"/>
                    <a:pt x="490" y="913"/>
                  </a:cubicBezTo>
                  <a:cubicBezTo>
                    <a:pt x="490" y="913"/>
                    <a:pt x="491" y="918"/>
                    <a:pt x="492" y="918"/>
                  </a:cubicBezTo>
                  <a:cubicBezTo>
                    <a:pt x="492" y="922"/>
                    <a:pt x="492" y="922"/>
                    <a:pt x="492" y="922"/>
                  </a:cubicBezTo>
                  <a:cubicBezTo>
                    <a:pt x="492" y="924"/>
                    <a:pt x="493" y="925"/>
                    <a:pt x="494" y="926"/>
                  </a:cubicBezTo>
                  <a:cubicBezTo>
                    <a:pt x="495" y="928"/>
                    <a:pt x="495" y="930"/>
                    <a:pt x="495" y="932"/>
                  </a:cubicBezTo>
                  <a:cubicBezTo>
                    <a:pt x="495" y="933"/>
                    <a:pt x="495" y="934"/>
                    <a:pt x="496" y="934"/>
                  </a:cubicBezTo>
                  <a:cubicBezTo>
                    <a:pt x="497" y="935"/>
                    <a:pt x="496" y="933"/>
                    <a:pt x="497" y="934"/>
                  </a:cubicBezTo>
                  <a:cubicBezTo>
                    <a:pt x="497" y="934"/>
                    <a:pt x="498" y="936"/>
                    <a:pt x="498" y="936"/>
                  </a:cubicBezTo>
                  <a:cubicBezTo>
                    <a:pt x="499" y="937"/>
                    <a:pt x="498" y="938"/>
                    <a:pt x="498" y="939"/>
                  </a:cubicBezTo>
                  <a:cubicBezTo>
                    <a:pt x="499" y="940"/>
                    <a:pt x="499" y="940"/>
                    <a:pt x="500" y="941"/>
                  </a:cubicBezTo>
                  <a:cubicBezTo>
                    <a:pt x="500" y="942"/>
                    <a:pt x="499" y="942"/>
                    <a:pt x="499" y="944"/>
                  </a:cubicBezTo>
                  <a:cubicBezTo>
                    <a:pt x="500" y="945"/>
                    <a:pt x="500" y="945"/>
                    <a:pt x="501" y="946"/>
                  </a:cubicBezTo>
                  <a:cubicBezTo>
                    <a:pt x="501" y="946"/>
                    <a:pt x="501" y="949"/>
                    <a:pt x="501" y="948"/>
                  </a:cubicBezTo>
                  <a:cubicBezTo>
                    <a:pt x="501" y="949"/>
                    <a:pt x="500" y="950"/>
                    <a:pt x="500" y="951"/>
                  </a:cubicBezTo>
                  <a:cubicBezTo>
                    <a:pt x="499" y="952"/>
                    <a:pt x="500" y="952"/>
                    <a:pt x="500" y="953"/>
                  </a:cubicBezTo>
                  <a:cubicBezTo>
                    <a:pt x="499" y="953"/>
                    <a:pt x="499" y="954"/>
                    <a:pt x="498" y="954"/>
                  </a:cubicBezTo>
                  <a:cubicBezTo>
                    <a:pt x="498" y="954"/>
                    <a:pt x="498" y="955"/>
                    <a:pt x="499" y="955"/>
                  </a:cubicBezTo>
                  <a:cubicBezTo>
                    <a:pt x="499" y="956"/>
                    <a:pt x="499" y="957"/>
                    <a:pt x="499" y="958"/>
                  </a:cubicBezTo>
                  <a:cubicBezTo>
                    <a:pt x="501" y="958"/>
                    <a:pt x="500" y="962"/>
                    <a:pt x="499" y="963"/>
                  </a:cubicBezTo>
                  <a:cubicBezTo>
                    <a:pt x="499" y="965"/>
                    <a:pt x="497" y="967"/>
                    <a:pt x="498" y="969"/>
                  </a:cubicBezTo>
                  <a:cubicBezTo>
                    <a:pt x="498" y="971"/>
                    <a:pt x="499" y="971"/>
                    <a:pt x="500" y="971"/>
                  </a:cubicBezTo>
                  <a:cubicBezTo>
                    <a:pt x="501" y="971"/>
                    <a:pt x="500" y="970"/>
                    <a:pt x="501" y="971"/>
                  </a:cubicBezTo>
                  <a:cubicBezTo>
                    <a:pt x="502" y="971"/>
                    <a:pt x="504" y="974"/>
                    <a:pt x="505" y="975"/>
                  </a:cubicBezTo>
                  <a:cubicBezTo>
                    <a:pt x="506" y="976"/>
                    <a:pt x="507" y="977"/>
                    <a:pt x="508" y="978"/>
                  </a:cubicBezTo>
                  <a:cubicBezTo>
                    <a:pt x="508" y="979"/>
                    <a:pt x="508" y="980"/>
                    <a:pt x="507" y="980"/>
                  </a:cubicBezTo>
                  <a:cubicBezTo>
                    <a:pt x="509" y="982"/>
                    <a:pt x="509" y="985"/>
                    <a:pt x="510" y="987"/>
                  </a:cubicBezTo>
                  <a:cubicBezTo>
                    <a:pt x="510" y="990"/>
                    <a:pt x="511" y="991"/>
                    <a:pt x="511" y="994"/>
                  </a:cubicBezTo>
                  <a:cubicBezTo>
                    <a:pt x="511" y="997"/>
                    <a:pt x="513" y="998"/>
                    <a:pt x="515" y="1000"/>
                  </a:cubicBezTo>
                  <a:cubicBezTo>
                    <a:pt x="516" y="1001"/>
                    <a:pt x="517" y="1001"/>
                    <a:pt x="517" y="1002"/>
                  </a:cubicBezTo>
                  <a:cubicBezTo>
                    <a:pt x="517" y="1003"/>
                    <a:pt x="516" y="1003"/>
                    <a:pt x="516" y="1004"/>
                  </a:cubicBezTo>
                  <a:cubicBezTo>
                    <a:pt x="517" y="1006"/>
                    <a:pt x="520" y="1006"/>
                    <a:pt x="521" y="1007"/>
                  </a:cubicBezTo>
                  <a:cubicBezTo>
                    <a:pt x="522" y="1008"/>
                    <a:pt x="522" y="1009"/>
                    <a:pt x="523" y="1009"/>
                  </a:cubicBezTo>
                  <a:cubicBezTo>
                    <a:pt x="523" y="1010"/>
                    <a:pt x="525" y="1010"/>
                    <a:pt x="526" y="1010"/>
                  </a:cubicBezTo>
                  <a:cubicBezTo>
                    <a:pt x="526" y="1010"/>
                    <a:pt x="527" y="1012"/>
                    <a:pt x="527" y="1012"/>
                  </a:cubicBezTo>
                  <a:cubicBezTo>
                    <a:pt x="529" y="1013"/>
                    <a:pt x="530" y="1012"/>
                    <a:pt x="531" y="1013"/>
                  </a:cubicBezTo>
                  <a:cubicBezTo>
                    <a:pt x="532" y="1013"/>
                    <a:pt x="533" y="1015"/>
                    <a:pt x="534" y="1014"/>
                  </a:cubicBezTo>
                  <a:cubicBezTo>
                    <a:pt x="535" y="1014"/>
                    <a:pt x="535" y="1013"/>
                    <a:pt x="536" y="1013"/>
                  </a:cubicBezTo>
                  <a:cubicBezTo>
                    <a:pt x="536" y="1013"/>
                    <a:pt x="535" y="1014"/>
                    <a:pt x="537" y="1014"/>
                  </a:cubicBezTo>
                  <a:cubicBezTo>
                    <a:pt x="538" y="1014"/>
                    <a:pt x="537" y="1012"/>
                    <a:pt x="537" y="1012"/>
                  </a:cubicBezTo>
                  <a:cubicBezTo>
                    <a:pt x="536" y="1011"/>
                    <a:pt x="535" y="1010"/>
                    <a:pt x="535" y="1009"/>
                  </a:cubicBezTo>
                  <a:cubicBezTo>
                    <a:pt x="535" y="1009"/>
                    <a:pt x="534" y="1007"/>
                    <a:pt x="534" y="1006"/>
                  </a:cubicBezTo>
                  <a:cubicBezTo>
                    <a:pt x="533" y="1005"/>
                    <a:pt x="531" y="1005"/>
                    <a:pt x="531" y="1003"/>
                  </a:cubicBezTo>
                  <a:cubicBezTo>
                    <a:pt x="530" y="1001"/>
                    <a:pt x="530" y="1000"/>
                    <a:pt x="530" y="998"/>
                  </a:cubicBezTo>
                  <a:cubicBezTo>
                    <a:pt x="530" y="994"/>
                    <a:pt x="531" y="991"/>
                    <a:pt x="529" y="988"/>
                  </a:cubicBezTo>
                  <a:cubicBezTo>
                    <a:pt x="528" y="987"/>
                    <a:pt x="522" y="981"/>
                    <a:pt x="522" y="981"/>
                  </a:cubicBezTo>
                  <a:cubicBezTo>
                    <a:pt x="522" y="981"/>
                    <a:pt x="522" y="981"/>
                    <a:pt x="522" y="981"/>
                  </a:cubicBezTo>
                  <a:cubicBezTo>
                    <a:pt x="522" y="980"/>
                    <a:pt x="520" y="981"/>
                    <a:pt x="519" y="980"/>
                  </a:cubicBezTo>
                  <a:cubicBezTo>
                    <a:pt x="518" y="980"/>
                    <a:pt x="517" y="979"/>
                    <a:pt x="516" y="978"/>
                  </a:cubicBezTo>
                  <a:cubicBezTo>
                    <a:pt x="516" y="978"/>
                    <a:pt x="515" y="976"/>
                    <a:pt x="515" y="976"/>
                  </a:cubicBezTo>
                  <a:cubicBezTo>
                    <a:pt x="514" y="976"/>
                    <a:pt x="514" y="977"/>
                    <a:pt x="513" y="977"/>
                  </a:cubicBezTo>
                  <a:cubicBezTo>
                    <a:pt x="511" y="976"/>
                    <a:pt x="515" y="975"/>
                    <a:pt x="514" y="973"/>
                  </a:cubicBezTo>
                  <a:cubicBezTo>
                    <a:pt x="514" y="973"/>
                    <a:pt x="512" y="968"/>
                    <a:pt x="512" y="968"/>
                  </a:cubicBezTo>
                  <a:cubicBezTo>
                    <a:pt x="512" y="968"/>
                    <a:pt x="512" y="969"/>
                    <a:pt x="511" y="969"/>
                  </a:cubicBezTo>
                  <a:cubicBezTo>
                    <a:pt x="510" y="968"/>
                    <a:pt x="510" y="967"/>
                    <a:pt x="509" y="966"/>
                  </a:cubicBezTo>
                  <a:cubicBezTo>
                    <a:pt x="509" y="965"/>
                    <a:pt x="509" y="964"/>
                    <a:pt x="508" y="963"/>
                  </a:cubicBezTo>
                  <a:cubicBezTo>
                    <a:pt x="507" y="963"/>
                    <a:pt x="506" y="965"/>
                    <a:pt x="505" y="965"/>
                  </a:cubicBezTo>
                  <a:cubicBezTo>
                    <a:pt x="506" y="965"/>
                    <a:pt x="505" y="961"/>
                    <a:pt x="504" y="961"/>
                  </a:cubicBezTo>
                  <a:cubicBezTo>
                    <a:pt x="504" y="960"/>
                    <a:pt x="504" y="958"/>
                    <a:pt x="504" y="957"/>
                  </a:cubicBezTo>
                  <a:cubicBezTo>
                    <a:pt x="504" y="957"/>
                    <a:pt x="504" y="955"/>
                    <a:pt x="505" y="954"/>
                  </a:cubicBezTo>
                  <a:cubicBezTo>
                    <a:pt x="505" y="953"/>
                    <a:pt x="506" y="953"/>
                    <a:pt x="506" y="952"/>
                  </a:cubicBezTo>
                  <a:cubicBezTo>
                    <a:pt x="506" y="951"/>
                    <a:pt x="506" y="950"/>
                    <a:pt x="506" y="949"/>
                  </a:cubicBezTo>
                  <a:cubicBezTo>
                    <a:pt x="507" y="947"/>
                    <a:pt x="508" y="946"/>
                    <a:pt x="508" y="944"/>
                  </a:cubicBezTo>
                  <a:cubicBezTo>
                    <a:pt x="509" y="943"/>
                    <a:pt x="508" y="942"/>
                    <a:pt x="508" y="940"/>
                  </a:cubicBezTo>
                  <a:cubicBezTo>
                    <a:pt x="508" y="940"/>
                    <a:pt x="509" y="939"/>
                    <a:pt x="509" y="938"/>
                  </a:cubicBezTo>
                  <a:cubicBezTo>
                    <a:pt x="509" y="938"/>
                    <a:pt x="508" y="936"/>
                    <a:pt x="508" y="936"/>
                  </a:cubicBezTo>
                  <a:cubicBezTo>
                    <a:pt x="509" y="935"/>
                    <a:pt x="512" y="935"/>
                    <a:pt x="513" y="935"/>
                  </a:cubicBezTo>
                  <a:cubicBezTo>
                    <a:pt x="515" y="936"/>
                    <a:pt x="514" y="937"/>
                    <a:pt x="515" y="939"/>
                  </a:cubicBezTo>
                  <a:cubicBezTo>
                    <a:pt x="515" y="939"/>
                    <a:pt x="514" y="940"/>
                    <a:pt x="514" y="940"/>
                  </a:cubicBezTo>
                  <a:cubicBezTo>
                    <a:pt x="514" y="941"/>
                    <a:pt x="516" y="941"/>
                    <a:pt x="517" y="941"/>
                  </a:cubicBezTo>
                  <a:cubicBezTo>
                    <a:pt x="517" y="941"/>
                    <a:pt x="518" y="941"/>
                    <a:pt x="518" y="941"/>
                  </a:cubicBezTo>
                  <a:cubicBezTo>
                    <a:pt x="519" y="941"/>
                    <a:pt x="520" y="940"/>
                    <a:pt x="520" y="940"/>
                  </a:cubicBezTo>
                  <a:cubicBezTo>
                    <a:pt x="522" y="940"/>
                    <a:pt x="523" y="942"/>
                    <a:pt x="524" y="943"/>
                  </a:cubicBezTo>
                  <a:cubicBezTo>
                    <a:pt x="525" y="944"/>
                    <a:pt x="525" y="944"/>
                    <a:pt x="526" y="944"/>
                  </a:cubicBezTo>
                  <a:cubicBezTo>
                    <a:pt x="526" y="945"/>
                    <a:pt x="527" y="944"/>
                    <a:pt x="527" y="945"/>
                  </a:cubicBezTo>
                  <a:cubicBezTo>
                    <a:pt x="528" y="945"/>
                    <a:pt x="529" y="948"/>
                    <a:pt x="529" y="949"/>
                  </a:cubicBezTo>
                  <a:cubicBezTo>
                    <a:pt x="530" y="949"/>
                    <a:pt x="530" y="949"/>
                    <a:pt x="530" y="950"/>
                  </a:cubicBezTo>
                  <a:cubicBezTo>
                    <a:pt x="531" y="951"/>
                    <a:pt x="530" y="952"/>
                    <a:pt x="531" y="952"/>
                  </a:cubicBezTo>
                  <a:cubicBezTo>
                    <a:pt x="533" y="955"/>
                    <a:pt x="533" y="952"/>
                    <a:pt x="534" y="951"/>
                  </a:cubicBezTo>
                  <a:cubicBezTo>
                    <a:pt x="536" y="951"/>
                    <a:pt x="534" y="954"/>
                    <a:pt x="534" y="955"/>
                  </a:cubicBezTo>
                  <a:cubicBezTo>
                    <a:pt x="535" y="956"/>
                    <a:pt x="537" y="955"/>
                    <a:pt x="538" y="955"/>
                  </a:cubicBezTo>
                  <a:cubicBezTo>
                    <a:pt x="540" y="955"/>
                    <a:pt x="540" y="957"/>
                    <a:pt x="541" y="958"/>
                  </a:cubicBezTo>
                  <a:cubicBezTo>
                    <a:pt x="542" y="958"/>
                    <a:pt x="545" y="958"/>
                    <a:pt x="546" y="958"/>
                  </a:cubicBezTo>
                  <a:cubicBezTo>
                    <a:pt x="545" y="959"/>
                    <a:pt x="543" y="960"/>
                    <a:pt x="543" y="962"/>
                  </a:cubicBezTo>
                  <a:cubicBezTo>
                    <a:pt x="543" y="964"/>
                    <a:pt x="543" y="966"/>
                    <a:pt x="544" y="967"/>
                  </a:cubicBezTo>
                  <a:cubicBezTo>
                    <a:pt x="543" y="967"/>
                    <a:pt x="541" y="968"/>
                    <a:pt x="543" y="969"/>
                  </a:cubicBezTo>
                  <a:cubicBezTo>
                    <a:pt x="545" y="969"/>
                    <a:pt x="547" y="967"/>
                    <a:pt x="548" y="966"/>
                  </a:cubicBezTo>
                  <a:cubicBezTo>
                    <a:pt x="548" y="965"/>
                    <a:pt x="548" y="965"/>
                    <a:pt x="548" y="964"/>
                  </a:cubicBezTo>
                  <a:cubicBezTo>
                    <a:pt x="549" y="964"/>
                    <a:pt x="550" y="963"/>
                    <a:pt x="550" y="963"/>
                  </a:cubicBezTo>
                  <a:cubicBezTo>
                    <a:pt x="553" y="962"/>
                    <a:pt x="551" y="962"/>
                    <a:pt x="552" y="960"/>
                  </a:cubicBezTo>
                  <a:cubicBezTo>
                    <a:pt x="552" y="960"/>
                    <a:pt x="554" y="961"/>
                    <a:pt x="554" y="961"/>
                  </a:cubicBezTo>
                  <a:cubicBezTo>
                    <a:pt x="555" y="960"/>
                    <a:pt x="553" y="959"/>
                    <a:pt x="554" y="959"/>
                  </a:cubicBezTo>
                  <a:cubicBezTo>
                    <a:pt x="554" y="958"/>
                    <a:pt x="555" y="960"/>
                    <a:pt x="555" y="958"/>
                  </a:cubicBezTo>
                  <a:cubicBezTo>
                    <a:pt x="556" y="957"/>
                    <a:pt x="554" y="956"/>
                    <a:pt x="555" y="956"/>
                  </a:cubicBezTo>
                  <a:cubicBezTo>
                    <a:pt x="555" y="956"/>
                    <a:pt x="554" y="955"/>
                    <a:pt x="554" y="955"/>
                  </a:cubicBezTo>
                  <a:cubicBezTo>
                    <a:pt x="554" y="956"/>
                    <a:pt x="556" y="955"/>
                    <a:pt x="556" y="955"/>
                  </a:cubicBezTo>
                  <a:cubicBezTo>
                    <a:pt x="558" y="957"/>
                    <a:pt x="560" y="957"/>
                    <a:pt x="562" y="956"/>
                  </a:cubicBezTo>
                  <a:cubicBezTo>
                    <a:pt x="563" y="955"/>
                    <a:pt x="563" y="954"/>
                    <a:pt x="564" y="954"/>
                  </a:cubicBezTo>
                  <a:cubicBezTo>
                    <a:pt x="564" y="954"/>
                    <a:pt x="565" y="954"/>
                    <a:pt x="565" y="954"/>
                  </a:cubicBezTo>
                  <a:cubicBezTo>
                    <a:pt x="566" y="953"/>
                    <a:pt x="566" y="952"/>
                    <a:pt x="566" y="952"/>
                  </a:cubicBezTo>
                  <a:cubicBezTo>
                    <a:pt x="567" y="951"/>
                    <a:pt x="568" y="951"/>
                    <a:pt x="568" y="951"/>
                  </a:cubicBezTo>
                  <a:cubicBezTo>
                    <a:pt x="570" y="950"/>
                    <a:pt x="569" y="949"/>
                    <a:pt x="570" y="948"/>
                  </a:cubicBezTo>
                  <a:cubicBezTo>
                    <a:pt x="571" y="947"/>
                    <a:pt x="571" y="947"/>
                    <a:pt x="572" y="946"/>
                  </a:cubicBezTo>
                  <a:cubicBezTo>
                    <a:pt x="572" y="945"/>
                    <a:pt x="571" y="944"/>
                    <a:pt x="571" y="944"/>
                  </a:cubicBezTo>
                  <a:cubicBezTo>
                    <a:pt x="571" y="943"/>
                    <a:pt x="572" y="942"/>
                    <a:pt x="573" y="942"/>
                  </a:cubicBezTo>
                  <a:cubicBezTo>
                    <a:pt x="573" y="941"/>
                    <a:pt x="572" y="940"/>
                    <a:pt x="572" y="939"/>
                  </a:cubicBezTo>
                  <a:cubicBezTo>
                    <a:pt x="573" y="939"/>
                    <a:pt x="573" y="941"/>
                    <a:pt x="574" y="940"/>
                  </a:cubicBezTo>
                  <a:cubicBezTo>
                    <a:pt x="575" y="939"/>
                    <a:pt x="572" y="937"/>
                    <a:pt x="572" y="936"/>
                  </a:cubicBezTo>
                  <a:cubicBezTo>
                    <a:pt x="571" y="934"/>
                    <a:pt x="571" y="931"/>
                    <a:pt x="571" y="929"/>
                  </a:cubicBezTo>
                  <a:cubicBezTo>
                    <a:pt x="569" y="926"/>
                    <a:pt x="568" y="921"/>
                    <a:pt x="566" y="918"/>
                  </a:cubicBezTo>
                  <a:cubicBezTo>
                    <a:pt x="563" y="915"/>
                    <a:pt x="559" y="912"/>
                    <a:pt x="556" y="910"/>
                  </a:cubicBezTo>
                  <a:cubicBezTo>
                    <a:pt x="554" y="909"/>
                    <a:pt x="552" y="908"/>
                    <a:pt x="551" y="907"/>
                  </a:cubicBezTo>
                  <a:cubicBezTo>
                    <a:pt x="550" y="905"/>
                    <a:pt x="550" y="903"/>
                    <a:pt x="549" y="902"/>
                  </a:cubicBezTo>
                  <a:cubicBezTo>
                    <a:pt x="549" y="900"/>
                    <a:pt x="545" y="900"/>
                    <a:pt x="544" y="899"/>
                  </a:cubicBezTo>
                  <a:cubicBezTo>
                    <a:pt x="544" y="898"/>
                    <a:pt x="544" y="897"/>
                    <a:pt x="544" y="897"/>
                  </a:cubicBezTo>
                  <a:cubicBezTo>
                    <a:pt x="543" y="897"/>
                    <a:pt x="543" y="896"/>
                    <a:pt x="543" y="896"/>
                  </a:cubicBezTo>
                  <a:cubicBezTo>
                    <a:pt x="543" y="896"/>
                    <a:pt x="543" y="895"/>
                    <a:pt x="544" y="895"/>
                  </a:cubicBezTo>
                  <a:cubicBezTo>
                    <a:pt x="544" y="894"/>
                    <a:pt x="544" y="893"/>
                    <a:pt x="544" y="892"/>
                  </a:cubicBezTo>
                  <a:cubicBezTo>
                    <a:pt x="544" y="892"/>
                    <a:pt x="544" y="892"/>
                    <a:pt x="544" y="891"/>
                  </a:cubicBezTo>
                  <a:cubicBezTo>
                    <a:pt x="545" y="889"/>
                    <a:pt x="547" y="889"/>
                    <a:pt x="548" y="887"/>
                  </a:cubicBezTo>
                  <a:cubicBezTo>
                    <a:pt x="548" y="886"/>
                    <a:pt x="547" y="883"/>
                    <a:pt x="548" y="882"/>
                  </a:cubicBezTo>
                  <a:cubicBezTo>
                    <a:pt x="548" y="882"/>
                    <a:pt x="551" y="882"/>
                    <a:pt x="552" y="882"/>
                  </a:cubicBezTo>
                  <a:cubicBezTo>
                    <a:pt x="553" y="881"/>
                    <a:pt x="552" y="880"/>
                    <a:pt x="553" y="880"/>
                  </a:cubicBezTo>
                  <a:cubicBezTo>
                    <a:pt x="553" y="879"/>
                    <a:pt x="553" y="880"/>
                    <a:pt x="555" y="879"/>
                  </a:cubicBezTo>
                  <a:cubicBezTo>
                    <a:pt x="555" y="879"/>
                    <a:pt x="557" y="879"/>
                    <a:pt x="557" y="879"/>
                  </a:cubicBezTo>
                  <a:cubicBezTo>
                    <a:pt x="558" y="878"/>
                    <a:pt x="558" y="877"/>
                    <a:pt x="558" y="877"/>
                  </a:cubicBezTo>
                  <a:cubicBezTo>
                    <a:pt x="558" y="877"/>
                    <a:pt x="558" y="877"/>
                    <a:pt x="557" y="877"/>
                  </a:cubicBezTo>
                  <a:cubicBezTo>
                    <a:pt x="558" y="876"/>
                    <a:pt x="559" y="877"/>
                    <a:pt x="560" y="876"/>
                  </a:cubicBezTo>
                  <a:cubicBezTo>
                    <a:pt x="562" y="876"/>
                    <a:pt x="564" y="876"/>
                    <a:pt x="563" y="874"/>
                  </a:cubicBezTo>
                  <a:cubicBezTo>
                    <a:pt x="564" y="875"/>
                    <a:pt x="565" y="876"/>
                    <a:pt x="566" y="876"/>
                  </a:cubicBezTo>
                  <a:cubicBezTo>
                    <a:pt x="567" y="879"/>
                    <a:pt x="570" y="875"/>
                    <a:pt x="572" y="877"/>
                  </a:cubicBezTo>
                  <a:cubicBezTo>
                    <a:pt x="572" y="877"/>
                    <a:pt x="572" y="877"/>
                    <a:pt x="572" y="877"/>
                  </a:cubicBezTo>
                  <a:cubicBezTo>
                    <a:pt x="572" y="877"/>
                    <a:pt x="571" y="878"/>
                    <a:pt x="571" y="878"/>
                  </a:cubicBezTo>
                  <a:cubicBezTo>
                    <a:pt x="570" y="880"/>
                    <a:pt x="571" y="886"/>
                    <a:pt x="574" y="885"/>
                  </a:cubicBezTo>
                  <a:cubicBezTo>
                    <a:pt x="575" y="885"/>
                    <a:pt x="576" y="884"/>
                    <a:pt x="576" y="883"/>
                  </a:cubicBezTo>
                  <a:cubicBezTo>
                    <a:pt x="576" y="882"/>
                    <a:pt x="574" y="881"/>
                    <a:pt x="574" y="881"/>
                  </a:cubicBezTo>
                  <a:cubicBezTo>
                    <a:pt x="574" y="881"/>
                    <a:pt x="574" y="881"/>
                    <a:pt x="574" y="880"/>
                  </a:cubicBezTo>
                  <a:cubicBezTo>
                    <a:pt x="574" y="880"/>
                    <a:pt x="576" y="880"/>
                    <a:pt x="576" y="879"/>
                  </a:cubicBezTo>
                  <a:cubicBezTo>
                    <a:pt x="577" y="879"/>
                    <a:pt x="578" y="878"/>
                    <a:pt x="579" y="877"/>
                  </a:cubicBezTo>
                  <a:cubicBezTo>
                    <a:pt x="580" y="877"/>
                    <a:pt x="581" y="877"/>
                    <a:pt x="582" y="876"/>
                  </a:cubicBezTo>
                  <a:cubicBezTo>
                    <a:pt x="583" y="876"/>
                    <a:pt x="584" y="876"/>
                    <a:pt x="585" y="875"/>
                  </a:cubicBezTo>
                  <a:cubicBezTo>
                    <a:pt x="587" y="874"/>
                    <a:pt x="589" y="875"/>
                    <a:pt x="591" y="874"/>
                  </a:cubicBezTo>
                  <a:cubicBezTo>
                    <a:pt x="592" y="873"/>
                    <a:pt x="593" y="871"/>
                    <a:pt x="594" y="873"/>
                  </a:cubicBezTo>
                  <a:cubicBezTo>
                    <a:pt x="596" y="875"/>
                    <a:pt x="597" y="868"/>
                    <a:pt x="598" y="868"/>
                  </a:cubicBezTo>
                  <a:cubicBezTo>
                    <a:pt x="598" y="868"/>
                    <a:pt x="599" y="868"/>
                    <a:pt x="599" y="869"/>
                  </a:cubicBezTo>
                  <a:cubicBezTo>
                    <a:pt x="600" y="870"/>
                    <a:pt x="600" y="870"/>
                    <a:pt x="601" y="870"/>
                  </a:cubicBezTo>
                  <a:cubicBezTo>
                    <a:pt x="602" y="870"/>
                    <a:pt x="602" y="869"/>
                    <a:pt x="603" y="869"/>
                  </a:cubicBezTo>
                  <a:cubicBezTo>
                    <a:pt x="603" y="869"/>
                    <a:pt x="603" y="869"/>
                    <a:pt x="604" y="869"/>
                  </a:cubicBezTo>
                  <a:cubicBezTo>
                    <a:pt x="604" y="869"/>
                    <a:pt x="604" y="869"/>
                    <a:pt x="604" y="869"/>
                  </a:cubicBezTo>
                  <a:cubicBezTo>
                    <a:pt x="604" y="869"/>
                    <a:pt x="604" y="868"/>
                    <a:pt x="604" y="868"/>
                  </a:cubicBezTo>
                  <a:cubicBezTo>
                    <a:pt x="602" y="866"/>
                    <a:pt x="606" y="868"/>
                    <a:pt x="606" y="868"/>
                  </a:cubicBezTo>
                  <a:cubicBezTo>
                    <a:pt x="607" y="868"/>
                    <a:pt x="607" y="867"/>
                    <a:pt x="608" y="867"/>
                  </a:cubicBezTo>
                  <a:cubicBezTo>
                    <a:pt x="609" y="867"/>
                    <a:pt x="610" y="868"/>
                    <a:pt x="611" y="866"/>
                  </a:cubicBezTo>
                  <a:cubicBezTo>
                    <a:pt x="611" y="866"/>
                    <a:pt x="612" y="867"/>
                    <a:pt x="612" y="867"/>
                  </a:cubicBezTo>
                  <a:cubicBezTo>
                    <a:pt x="615" y="868"/>
                    <a:pt x="617" y="865"/>
                    <a:pt x="618" y="863"/>
                  </a:cubicBezTo>
                  <a:cubicBezTo>
                    <a:pt x="619" y="862"/>
                    <a:pt x="619" y="861"/>
                    <a:pt x="621" y="861"/>
                  </a:cubicBezTo>
                  <a:cubicBezTo>
                    <a:pt x="622" y="861"/>
                    <a:pt x="623" y="862"/>
                    <a:pt x="623" y="860"/>
                  </a:cubicBezTo>
                  <a:cubicBezTo>
                    <a:pt x="623" y="860"/>
                    <a:pt x="623" y="859"/>
                    <a:pt x="623" y="859"/>
                  </a:cubicBezTo>
                  <a:cubicBezTo>
                    <a:pt x="623" y="858"/>
                    <a:pt x="626" y="858"/>
                    <a:pt x="626" y="858"/>
                  </a:cubicBezTo>
                  <a:cubicBezTo>
                    <a:pt x="626" y="857"/>
                    <a:pt x="628" y="857"/>
                    <a:pt x="628" y="856"/>
                  </a:cubicBezTo>
                  <a:cubicBezTo>
                    <a:pt x="628" y="856"/>
                    <a:pt x="628" y="856"/>
                    <a:pt x="628" y="856"/>
                  </a:cubicBezTo>
                  <a:cubicBezTo>
                    <a:pt x="627" y="853"/>
                    <a:pt x="632" y="855"/>
                    <a:pt x="632" y="852"/>
                  </a:cubicBezTo>
                  <a:cubicBezTo>
                    <a:pt x="632" y="852"/>
                    <a:pt x="632" y="852"/>
                    <a:pt x="632" y="852"/>
                  </a:cubicBezTo>
                  <a:cubicBezTo>
                    <a:pt x="631" y="852"/>
                    <a:pt x="631" y="852"/>
                    <a:pt x="631" y="852"/>
                  </a:cubicBezTo>
                  <a:cubicBezTo>
                    <a:pt x="631" y="851"/>
                    <a:pt x="635" y="849"/>
                    <a:pt x="635" y="849"/>
                  </a:cubicBezTo>
                  <a:cubicBezTo>
                    <a:pt x="635" y="849"/>
                    <a:pt x="635" y="848"/>
                    <a:pt x="635" y="848"/>
                  </a:cubicBezTo>
                  <a:cubicBezTo>
                    <a:pt x="634" y="847"/>
                    <a:pt x="637" y="847"/>
                    <a:pt x="637" y="846"/>
                  </a:cubicBezTo>
                  <a:cubicBezTo>
                    <a:pt x="637" y="845"/>
                    <a:pt x="638" y="844"/>
                    <a:pt x="638" y="844"/>
                  </a:cubicBezTo>
                  <a:cubicBezTo>
                    <a:pt x="638" y="842"/>
                    <a:pt x="638" y="841"/>
                    <a:pt x="638" y="840"/>
                  </a:cubicBezTo>
                  <a:cubicBezTo>
                    <a:pt x="639" y="840"/>
                    <a:pt x="639" y="841"/>
                    <a:pt x="640" y="841"/>
                  </a:cubicBezTo>
                  <a:cubicBezTo>
                    <a:pt x="640" y="840"/>
                    <a:pt x="640" y="840"/>
                    <a:pt x="640" y="840"/>
                  </a:cubicBezTo>
                  <a:cubicBezTo>
                    <a:pt x="639" y="840"/>
                    <a:pt x="639" y="839"/>
                    <a:pt x="638" y="839"/>
                  </a:cubicBezTo>
                  <a:cubicBezTo>
                    <a:pt x="638" y="839"/>
                    <a:pt x="638" y="839"/>
                    <a:pt x="638" y="839"/>
                  </a:cubicBezTo>
                  <a:cubicBezTo>
                    <a:pt x="638" y="839"/>
                    <a:pt x="638" y="839"/>
                    <a:pt x="638" y="839"/>
                  </a:cubicBezTo>
                  <a:cubicBezTo>
                    <a:pt x="638" y="838"/>
                    <a:pt x="638" y="838"/>
                    <a:pt x="638" y="838"/>
                  </a:cubicBezTo>
                  <a:cubicBezTo>
                    <a:pt x="641" y="836"/>
                    <a:pt x="644" y="836"/>
                    <a:pt x="645" y="832"/>
                  </a:cubicBezTo>
                  <a:cubicBezTo>
                    <a:pt x="645" y="831"/>
                    <a:pt x="646" y="829"/>
                    <a:pt x="647" y="828"/>
                  </a:cubicBezTo>
                  <a:cubicBezTo>
                    <a:pt x="648" y="828"/>
                    <a:pt x="649" y="828"/>
                    <a:pt x="649" y="827"/>
                  </a:cubicBezTo>
                  <a:cubicBezTo>
                    <a:pt x="650" y="826"/>
                    <a:pt x="652" y="826"/>
                    <a:pt x="652" y="825"/>
                  </a:cubicBezTo>
                  <a:cubicBezTo>
                    <a:pt x="652" y="825"/>
                    <a:pt x="651" y="824"/>
                    <a:pt x="651" y="824"/>
                  </a:cubicBezTo>
                  <a:cubicBezTo>
                    <a:pt x="651" y="824"/>
                    <a:pt x="651" y="824"/>
                    <a:pt x="651" y="824"/>
                  </a:cubicBezTo>
                  <a:cubicBezTo>
                    <a:pt x="651" y="824"/>
                    <a:pt x="651" y="824"/>
                    <a:pt x="651" y="823"/>
                  </a:cubicBezTo>
                  <a:cubicBezTo>
                    <a:pt x="651" y="823"/>
                    <a:pt x="651" y="823"/>
                    <a:pt x="651" y="823"/>
                  </a:cubicBezTo>
                  <a:cubicBezTo>
                    <a:pt x="651" y="823"/>
                    <a:pt x="652" y="822"/>
                    <a:pt x="652" y="822"/>
                  </a:cubicBezTo>
                  <a:cubicBezTo>
                    <a:pt x="652" y="822"/>
                    <a:pt x="652" y="821"/>
                    <a:pt x="652" y="821"/>
                  </a:cubicBezTo>
                  <a:cubicBezTo>
                    <a:pt x="652" y="820"/>
                    <a:pt x="652" y="820"/>
                    <a:pt x="653" y="820"/>
                  </a:cubicBezTo>
                  <a:cubicBezTo>
                    <a:pt x="653" y="820"/>
                    <a:pt x="653" y="820"/>
                    <a:pt x="653" y="820"/>
                  </a:cubicBezTo>
                  <a:cubicBezTo>
                    <a:pt x="654" y="820"/>
                    <a:pt x="654" y="819"/>
                    <a:pt x="654" y="818"/>
                  </a:cubicBezTo>
                  <a:cubicBezTo>
                    <a:pt x="654" y="818"/>
                    <a:pt x="654" y="818"/>
                    <a:pt x="654" y="817"/>
                  </a:cubicBezTo>
                  <a:cubicBezTo>
                    <a:pt x="654" y="817"/>
                    <a:pt x="654" y="816"/>
                    <a:pt x="653" y="816"/>
                  </a:cubicBezTo>
                  <a:cubicBezTo>
                    <a:pt x="653" y="815"/>
                    <a:pt x="653" y="814"/>
                    <a:pt x="654" y="814"/>
                  </a:cubicBezTo>
                  <a:cubicBezTo>
                    <a:pt x="654" y="814"/>
                    <a:pt x="654" y="814"/>
                    <a:pt x="654" y="814"/>
                  </a:cubicBezTo>
                  <a:cubicBezTo>
                    <a:pt x="654" y="814"/>
                    <a:pt x="654" y="814"/>
                    <a:pt x="654" y="814"/>
                  </a:cubicBezTo>
                  <a:cubicBezTo>
                    <a:pt x="654" y="813"/>
                    <a:pt x="654" y="813"/>
                    <a:pt x="654" y="813"/>
                  </a:cubicBezTo>
                  <a:cubicBezTo>
                    <a:pt x="654" y="813"/>
                    <a:pt x="653" y="813"/>
                    <a:pt x="653" y="813"/>
                  </a:cubicBezTo>
                  <a:cubicBezTo>
                    <a:pt x="652" y="812"/>
                    <a:pt x="651" y="811"/>
                    <a:pt x="650" y="810"/>
                  </a:cubicBezTo>
                  <a:cubicBezTo>
                    <a:pt x="650" y="810"/>
                    <a:pt x="649" y="810"/>
                    <a:pt x="649" y="810"/>
                  </a:cubicBezTo>
                  <a:cubicBezTo>
                    <a:pt x="648" y="810"/>
                    <a:pt x="647" y="810"/>
                    <a:pt x="647" y="810"/>
                  </a:cubicBezTo>
                  <a:cubicBezTo>
                    <a:pt x="646" y="810"/>
                    <a:pt x="646" y="810"/>
                    <a:pt x="646" y="811"/>
                  </a:cubicBezTo>
                  <a:cubicBezTo>
                    <a:pt x="646" y="811"/>
                    <a:pt x="646" y="810"/>
                    <a:pt x="645" y="810"/>
                  </a:cubicBezTo>
                  <a:cubicBezTo>
                    <a:pt x="646" y="810"/>
                    <a:pt x="646" y="810"/>
                    <a:pt x="646" y="809"/>
                  </a:cubicBezTo>
                  <a:cubicBezTo>
                    <a:pt x="647" y="809"/>
                    <a:pt x="647" y="808"/>
                    <a:pt x="648" y="808"/>
                  </a:cubicBezTo>
                  <a:cubicBezTo>
                    <a:pt x="648" y="808"/>
                    <a:pt x="649" y="808"/>
                    <a:pt x="649" y="807"/>
                  </a:cubicBezTo>
                  <a:cubicBezTo>
                    <a:pt x="649" y="807"/>
                    <a:pt x="649" y="807"/>
                    <a:pt x="649" y="807"/>
                  </a:cubicBezTo>
                  <a:cubicBezTo>
                    <a:pt x="650" y="807"/>
                    <a:pt x="651" y="806"/>
                    <a:pt x="652" y="806"/>
                  </a:cubicBezTo>
                  <a:cubicBezTo>
                    <a:pt x="652" y="806"/>
                    <a:pt x="652" y="806"/>
                    <a:pt x="652" y="806"/>
                  </a:cubicBezTo>
                  <a:cubicBezTo>
                    <a:pt x="653" y="806"/>
                    <a:pt x="653" y="806"/>
                    <a:pt x="653" y="806"/>
                  </a:cubicBezTo>
                  <a:cubicBezTo>
                    <a:pt x="654" y="805"/>
                    <a:pt x="653" y="804"/>
                    <a:pt x="653" y="803"/>
                  </a:cubicBezTo>
                  <a:cubicBezTo>
                    <a:pt x="653" y="803"/>
                    <a:pt x="653" y="801"/>
                    <a:pt x="652" y="802"/>
                  </a:cubicBezTo>
                  <a:cubicBezTo>
                    <a:pt x="651" y="802"/>
                    <a:pt x="651" y="802"/>
                    <a:pt x="651" y="802"/>
                  </a:cubicBezTo>
                  <a:cubicBezTo>
                    <a:pt x="651" y="801"/>
                    <a:pt x="651" y="801"/>
                    <a:pt x="652" y="801"/>
                  </a:cubicBezTo>
                  <a:cubicBezTo>
                    <a:pt x="652" y="801"/>
                    <a:pt x="652" y="801"/>
                    <a:pt x="652" y="801"/>
                  </a:cubicBezTo>
                  <a:cubicBezTo>
                    <a:pt x="652" y="801"/>
                    <a:pt x="653" y="801"/>
                    <a:pt x="653" y="801"/>
                  </a:cubicBezTo>
                  <a:cubicBezTo>
                    <a:pt x="653" y="801"/>
                    <a:pt x="653" y="801"/>
                    <a:pt x="653" y="801"/>
                  </a:cubicBezTo>
                  <a:cubicBezTo>
                    <a:pt x="654" y="800"/>
                    <a:pt x="654" y="800"/>
                    <a:pt x="654" y="800"/>
                  </a:cubicBezTo>
                  <a:cubicBezTo>
                    <a:pt x="654" y="799"/>
                    <a:pt x="654" y="799"/>
                    <a:pt x="654" y="799"/>
                  </a:cubicBezTo>
                  <a:cubicBezTo>
                    <a:pt x="654" y="799"/>
                    <a:pt x="654" y="798"/>
                    <a:pt x="653" y="798"/>
                  </a:cubicBezTo>
                  <a:cubicBezTo>
                    <a:pt x="653" y="798"/>
                    <a:pt x="653" y="797"/>
                    <a:pt x="652" y="797"/>
                  </a:cubicBezTo>
                  <a:cubicBezTo>
                    <a:pt x="652" y="796"/>
                    <a:pt x="651" y="795"/>
                    <a:pt x="650" y="795"/>
                  </a:cubicBezTo>
                  <a:cubicBezTo>
                    <a:pt x="650" y="795"/>
                    <a:pt x="650" y="795"/>
                    <a:pt x="650" y="795"/>
                  </a:cubicBezTo>
                  <a:cubicBezTo>
                    <a:pt x="650" y="795"/>
                    <a:pt x="650" y="795"/>
                    <a:pt x="650" y="795"/>
                  </a:cubicBezTo>
                  <a:cubicBezTo>
                    <a:pt x="650" y="794"/>
                    <a:pt x="649" y="793"/>
                    <a:pt x="649" y="793"/>
                  </a:cubicBezTo>
                  <a:cubicBezTo>
                    <a:pt x="649" y="793"/>
                    <a:pt x="648" y="792"/>
                    <a:pt x="648" y="792"/>
                  </a:cubicBezTo>
                  <a:cubicBezTo>
                    <a:pt x="648" y="792"/>
                    <a:pt x="647" y="792"/>
                    <a:pt x="647" y="792"/>
                  </a:cubicBezTo>
                  <a:cubicBezTo>
                    <a:pt x="647" y="791"/>
                    <a:pt x="647" y="791"/>
                    <a:pt x="647" y="791"/>
                  </a:cubicBezTo>
                  <a:cubicBezTo>
                    <a:pt x="647" y="791"/>
                    <a:pt x="647" y="791"/>
                    <a:pt x="647" y="791"/>
                  </a:cubicBezTo>
                  <a:cubicBezTo>
                    <a:pt x="647" y="791"/>
                    <a:pt x="647" y="790"/>
                    <a:pt x="647" y="790"/>
                  </a:cubicBezTo>
                  <a:cubicBezTo>
                    <a:pt x="647" y="789"/>
                    <a:pt x="647" y="789"/>
                    <a:pt x="646" y="788"/>
                  </a:cubicBezTo>
                  <a:cubicBezTo>
                    <a:pt x="646" y="788"/>
                    <a:pt x="646" y="787"/>
                    <a:pt x="646" y="787"/>
                  </a:cubicBezTo>
                  <a:cubicBezTo>
                    <a:pt x="646" y="787"/>
                    <a:pt x="645" y="786"/>
                    <a:pt x="645" y="786"/>
                  </a:cubicBezTo>
                  <a:cubicBezTo>
                    <a:pt x="645" y="786"/>
                    <a:pt x="645" y="785"/>
                    <a:pt x="644" y="785"/>
                  </a:cubicBezTo>
                  <a:cubicBezTo>
                    <a:pt x="644" y="785"/>
                    <a:pt x="644" y="785"/>
                    <a:pt x="644" y="784"/>
                  </a:cubicBezTo>
                  <a:cubicBezTo>
                    <a:pt x="644" y="784"/>
                    <a:pt x="644" y="784"/>
                    <a:pt x="644" y="784"/>
                  </a:cubicBezTo>
                  <a:cubicBezTo>
                    <a:pt x="644" y="782"/>
                    <a:pt x="643" y="781"/>
                    <a:pt x="642" y="780"/>
                  </a:cubicBezTo>
                  <a:cubicBezTo>
                    <a:pt x="642" y="780"/>
                    <a:pt x="642" y="780"/>
                    <a:pt x="642" y="779"/>
                  </a:cubicBezTo>
                  <a:cubicBezTo>
                    <a:pt x="642" y="779"/>
                    <a:pt x="642" y="779"/>
                    <a:pt x="642" y="779"/>
                  </a:cubicBezTo>
                  <a:cubicBezTo>
                    <a:pt x="642" y="778"/>
                    <a:pt x="642" y="778"/>
                    <a:pt x="642" y="778"/>
                  </a:cubicBezTo>
                  <a:cubicBezTo>
                    <a:pt x="642" y="778"/>
                    <a:pt x="642" y="778"/>
                    <a:pt x="642" y="778"/>
                  </a:cubicBezTo>
                  <a:cubicBezTo>
                    <a:pt x="642" y="778"/>
                    <a:pt x="641" y="777"/>
                    <a:pt x="641" y="777"/>
                  </a:cubicBezTo>
                  <a:cubicBezTo>
                    <a:pt x="640" y="777"/>
                    <a:pt x="639" y="776"/>
                    <a:pt x="638" y="776"/>
                  </a:cubicBezTo>
                  <a:cubicBezTo>
                    <a:pt x="638" y="776"/>
                    <a:pt x="638" y="776"/>
                    <a:pt x="637" y="776"/>
                  </a:cubicBezTo>
                  <a:cubicBezTo>
                    <a:pt x="637" y="775"/>
                    <a:pt x="637" y="775"/>
                    <a:pt x="637" y="775"/>
                  </a:cubicBezTo>
                  <a:cubicBezTo>
                    <a:pt x="637" y="775"/>
                    <a:pt x="637" y="775"/>
                    <a:pt x="637" y="775"/>
                  </a:cubicBezTo>
                  <a:cubicBezTo>
                    <a:pt x="637" y="774"/>
                    <a:pt x="636" y="774"/>
                    <a:pt x="636" y="774"/>
                  </a:cubicBezTo>
                  <a:cubicBezTo>
                    <a:pt x="636" y="774"/>
                    <a:pt x="636" y="774"/>
                    <a:pt x="635" y="774"/>
                  </a:cubicBezTo>
                  <a:cubicBezTo>
                    <a:pt x="635" y="772"/>
                    <a:pt x="635" y="772"/>
                    <a:pt x="635" y="772"/>
                  </a:cubicBezTo>
                  <a:cubicBezTo>
                    <a:pt x="636" y="772"/>
                    <a:pt x="636" y="772"/>
                    <a:pt x="636" y="772"/>
                  </a:cubicBezTo>
                  <a:cubicBezTo>
                    <a:pt x="636" y="771"/>
                    <a:pt x="636" y="771"/>
                    <a:pt x="636" y="771"/>
                  </a:cubicBezTo>
                  <a:cubicBezTo>
                    <a:pt x="636" y="770"/>
                    <a:pt x="637" y="770"/>
                    <a:pt x="637" y="770"/>
                  </a:cubicBezTo>
                  <a:cubicBezTo>
                    <a:pt x="637" y="769"/>
                    <a:pt x="638" y="768"/>
                    <a:pt x="639" y="767"/>
                  </a:cubicBezTo>
                  <a:cubicBezTo>
                    <a:pt x="640" y="766"/>
                    <a:pt x="642" y="766"/>
                    <a:pt x="641" y="764"/>
                  </a:cubicBezTo>
                  <a:cubicBezTo>
                    <a:pt x="641" y="764"/>
                    <a:pt x="641" y="764"/>
                    <a:pt x="641" y="764"/>
                  </a:cubicBezTo>
                  <a:cubicBezTo>
                    <a:pt x="641" y="763"/>
                    <a:pt x="641" y="762"/>
                    <a:pt x="642" y="762"/>
                  </a:cubicBezTo>
                  <a:cubicBezTo>
                    <a:pt x="642" y="762"/>
                    <a:pt x="642" y="762"/>
                    <a:pt x="642" y="762"/>
                  </a:cubicBezTo>
                  <a:cubicBezTo>
                    <a:pt x="642" y="762"/>
                    <a:pt x="642" y="762"/>
                    <a:pt x="643" y="763"/>
                  </a:cubicBezTo>
                  <a:cubicBezTo>
                    <a:pt x="642" y="763"/>
                    <a:pt x="642" y="763"/>
                    <a:pt x="642" y="763"/>
                  </a:cubicBezTo>
                  <a:cubicBezTo>
                    <a:pt x="643" y="764"/>
                    <a:pt x="644" y="764"/>
                    <a:pt x="645" y="763"/>
                  </a:cubicBezTo>
                  <a:cubicBezTo>
                    <a:pt x="645" y="763"/>
                    <a:pt x="645" y="763"/>
                    <a:pt x="645" y="763"/>
                  </a:cubicBezTo>
                  <a:cubicBezTo>
                    <a:pt x="645" y="763"/>
                    <a:pt x="645" y="762"/>
                    <a:pt x="645" y="762"/>
                  </a:cubicBezTo>
                  <a:cubicBezTo>
                    <a:pt x="645" y="761"/>
                    <a:pt x="645" y="761"/>
                    <a:pt x="645" y="761"/>
                  </a:cubicBezTo>
                  <a:cubicBezTo>
                    <a:pt x="646" y="761"/>
                    <a:pt x="646" y="761"/>
                    <a:pt x="646" y="760"/>
                  </a:cubicBezTo>
                  <a:cubicBezTo>
                    <a:pt x="647" y="760"/>
                    <a:pt x="647" y="760"/>
                    <a:pt x="647" y="760"/>
                  </a:cubicBezTo>
                  <a:cubicBezTo>
                    <a:pt x="647" y="760"/>
                    <a:pt x="647" y="760"/>
                    <a:pt x="647" y="760"/>
                  </a:cubicBezTo>
                  <a:cubicBezTo>
                    <a:pt x="648" y="759"/>
                    <a:pt x="648" y="759"/>
                    <a:pt x="649" y="758"/>
                  </a:cubicBezTo>
                  <a:cubicBezTo>
                    <a:pt x="649" y="758"/>
                    <a:pt x="649" y="758"/>
                    <a:pt x="650" y="758"/>
                  </a:cubicBezTo>
                  <a:cubicBezTo>
                    <a:pt x="650" y="758"/>
                    <a:pt x="651" y="758"/>
                    <a:pt x="652" y="757"/>
                  </a:cubicBezTo>
                  <a:cubicBezTo>
                    <a:pt x="652" y="757"/>
                    <a:pt x="652" y="757"/>
                    <a:pt x="652" y="757"/>
                  </a:cubicBezTo>
                  <a:cubicBezTo>
                    <a:pt x="652" y="757"/>
                    <a:pt x="652" y="757"/>
                    <a:pt x="652" y="757"/>
                  </a:cubicBezTo>
                  <a:cubicBezTo>
                    <a:pt x="652" y="757"/>
                    <a:pt x="653" y="757"/>
                    <a:pt x="653" y="757"/>
                  </a:cubicBezTo>
                  <a:cubicBezTo>
                    <a:pt x="653" y="757"/>
                    <a:pt x="654" y="757"/>
                    <a:pt x="655" y="757"/>
                  </a:cubicBezTo>
                  <a:cubicBezTo>
                    <a:pt x="655" y="757"/>
                    <a:pt x="655" y="757"/>
                    <a:pt x="655" y="757"/>
                  </a:cubicBezTo>
                  <a:cubicBezTo>
                    <a:pt x="656" y="757"/>
                    <a:pt x="656" y="757"/>
                    <a:pt x="657" y="756"/>
                  </a:cubicBezTo>
                  <a:cubicBezTo>
                    <a:pt x="657" y="756"/>
                    <a:pt x="657" y="755"/>
                    <a:pt x="657" y="755"/>
                  </a:cubicBezTo>
                  <a:cubicBezTo>
                    <a:pt x="657" y="755"/>
                    <a:pt x="658" y="755"/>
                    <a:pt x="658" y="754"/>
                  </a:cubicBezTo>
                  <a:cubicBezTo>
                    <a:pt x="658" y="754"/>
                    <a:pt x="658" y="753"/>
                    <a:pt x="658" y="752"/>
                  </a:cubicBezTo>
                  <a:cubicBezTo>
                    <a:pt x="657" y="752"/>
                    <a:pt x="657" y="752"/>
                    <a:pt x="657" y="752"/>
                  </a:cubicBezTo>
                  <a:cubicBezTo>
                    <a:pt x="656" y="752"/>
                    <a:pt x="656" y="752"/>
                    <a:pt x="655" y="752"/>
                  </a:cubicBezTo>
                  <a:cubicBezTo>
                    <a:pt x="655" y="751"/>
                    <a:pt x="654" y="751"/>
                    <a:pt x="654" y="751"/>
                  </a:cubicBezTo>
                  <a:cubicBezTo>
                    <a:pt x="650" y="751"/>
                    <a:pt x="650" y="751"/>
                    <a:pt x="650" y="751"/>
                  </a:cubicBezTo>
                  <a:cubicBezTo>
                    <a:pt x="650" y="751"/>
                    <a:pt x="649" y="751"/>
                    <a:pt x="648" y="751"/>
                  </a:cubicBezTo>
                  <a:cubicBezTo>
                    <a:pt x="648" y="750"/>
                    <a:pt x="648" y="750"/>
                    <a:pt x="647" y="750"/>
                  </a:cubicBezTo>
                  <a:cubicBezTo>
                    <a:pt x="645" y="746"/>
                    <a:pt x="639" y="752"/>
                    <a:pt x="639" y="754"/>
                  </a:cubicBezTo>
                  <a:cubicBezTo>
                    <a:pt x="637" y="755"/>
                    <a:pt x="635" y="755"/>
                    <a:pt x="634" y="753"/>
                  </a:cubicBezTo>
                  <a:cubicBezTo>
                    <a:pt x="634" y="750"/>
                    <a:pt x="634" y="750"/>
                    <a:pt x="634" y="750"/>
                  </a:cubicBezTo>
                  <a:cubicBezTo>
                    <a:pt x="634" y="750"/>
                    <a:pt x="634" y="749"/>
                    <a:pt x="634" y="749"/>
                  </a:cubicBezTo>
                  <a:cubicBezTo>
                    <a:pt x="635" y="749"/>
                    <a:pt x="635" y="748"/>
                    <a:pt x="634" y="748"/>
                  </a:cubicBezTo>
                  <a:cubicBezTo>
                    <a:pt x="634" y="747"/>
                    <a:pt x="634" y="747"/>
                    <a:pt x="634" y="747"/>
                  </a:cubicBezTo>
                  <a:cubicBezTo>
                    <a:pt x="634" y="747"/>
                    <a:pt x="633" y="747"/>
                    <a:pt x="633" y="746"/>
                  </a:cubicBezTo>
                  <a:cubicBezTo>
                    <a:pt x="633" y="746"/>
                    <a:pt x="633" y="746"/>
                    <a:pt x="632" y="746"/>
                  </a:cubicBezTo>
                  <a:cubicBezTo>
                    <a:pt x="631" y="746"/>
                    <a:pt x="631" y="747"/>
                    <a:pt x="629" y="746"/>
                  </a:cubicBezTo>
                  <a:cubicBezTo>
                    <a:pt x="628" y="746"/>
                    <a:pt x="627" y="746"/>
                    <a:pt x="626" y="745"/>
                  </a:cubicBezTo>
                  <a:cubicBezTo>
                    <a:pt x="626" y="745"/>
                    <a:pt x="626" y="745"/>
                    <a:pt x="626" y="745"/>
                  </a:cubicBezTo>
                  <a:cubicBezTo>
                    <a:pt x="626" y="744"/>
                    <a:pt x="626" y="744"/>
                    <a:pt x="626" y="744"/>
                  </a:cubicBezTo>
                  <a:cubicBezTo>
                    <a:pt x="626" y="744"/>
                    <a:pt x="625" y="744"/>
                    <a:pt x="625" y="744"/>
                  </a:cubicBezTo>
                  <a:cubicBezTo>
                    <a:pt x="625" y="744"/>
                    <a:pt x="625" y="744"/>
                    <a:pt x="625" y="744"/>
                  </a:cubicBezTo>
                  <a:cubicBezTo>
                    <a:pt x="625" y="744"/>
                    <a:pt x="625" y="744"/>
                    <a:pt x="625" y="744"/>
                  </a:cubicBezTo>
                  <a:cubicBezTo>
                    <a:pt x="625" y="743"/>
                    <a:pt x="625" y="742"/>
                    <a:pt x="624" y="741"/>
                  </a:cubicBezTo>
                  <a:cubicBezTo>
                    <a:pt x="624" y="741"/>
                    <a:pt x="624" y="741"/>
                    <a:pt x="624" y="740"/>
                  </a:cubicBezTo>
                  <a:cubicBezTo>
                    <a:pt x="624" y="740"/>
                    <a:pt x="624" y="740"/>
                    <a:pt x="625" y="740"/>
                  </a:cubicBezTo>
                  <a:cubicBezTo>
                    <a:pt x="625" y="739"/>
                    <a:pt x="626" y="739"/>
                    <a:pt x="626" y="739"/>
                  </a:cubicBezTo>
                  <a:cubicBezTo>
                    <a:pt x="626" y="738"/>
                    <a:pt x="626" y="738"/>
                    <a:pt x="626" y="738"/>
                  </a:cubicBezTo>
                  <a:cubicBezTo>
                    <a:pt x="624" y="737"/>
                    <a:pt x="628" y="737"/>
                    <a:pt x="629" y="737"/>
                  </a:cubicBezTo>
                  <a:cubicBezTo>
                    <a:pt x="629" y="737"/>
                    <a:pt x="630" y="737"/>
                    <a:pt x="630" y="738"/>
                  </a:cubicBezTo>
                  <a:cubicBezTo>
                    <a:pt x="630" y="738"/>
                    <a:pt x="630" y="739"/>
                    <a:pt x="630" y="739"/>
                  </a:cubicBezTo>
                  <a:cubicBezTo>
                    <a:pt x="630" y="739"/>
                    <a:pt x="631" y="739"/>
                    <a:pt x="631" y="739"/>
                  </a:cubicBezTo>
                  <a:cubicBezTo>
                    <a:pt x="631" y="739"/>
                    <a:pt x="631" y="739"/>
                    <a:pt x="631" y="739"/>
                  </a:cubicBezTo>
                  <a:cubicBezTo>
                    <a:pt x="631" y="739"/>
                    <a:pt x="631" y="739"/>
                    <a:pt x="631" y="738"/>
                  </a:cubicBezTo>
                  <a:cubicBezTo>
                    <a:pt x="631" y="738"/>
                    <a:pt x="632" y="737"/>
                    <a:pt x="632" y="737"/>
                  </a:cubicBezTo>
                  <a:cubicBezTo>
                    <a:pt x="633" y="737"/>
                    <a:pt x="634" y="737"/>
                    <a:pt x="634" y="736"/>
                  </a:cubicBezTo>
                  <a:cubicBezTo>
                    <a:pt x="634" y="736"/>
                    <a:pt x="635" y="736"/>
                    <a:pt x="635" y="735"/>
                  </a:cubicBezTo>
                  <a:cubicBezTo>
                    <a:pt x="635" y="735"/>
                    <a:pt x="635" y="735"/>
                    <a:pt x="635" y="735"/>
                  </a:cubicBezTo>
                  <a:cubicBezTo>
                    <a:pt x="635" y="735"/>
                    <a:pt x="635" y="734"/>
                    <a:pt x="635" y="734"/>
                  </a:cubicBezTo>
                  <a:cubicBezTo>
                    <a:pt x="635" y="734"/>
                    <a:pt x="636" y="734"/>
                    <a:pt x="636" y="734"/>
                  </a:cubicBezTo>
                  <a:cubicBezTo>
                    <a:pt x="636" y="733"/>
                    <a:pt x="636" y="733"/>
                    <a:pt x="636" y="732"/>
                  </a:cubicBezTo>
                  <a:cubicBezTo>
                    <a:pt x="636" y="732"/>
                    <a:pt x="636" y="732"/>
                    <a:pt x="636" y="732"/>
                  </a:cubicBezTo>
                  <a:cubicBezTo>
                    <a:pt x="637" y="731"/>
                    <a:pt x="638" y="730"/>
                    <a:pt x="639" y="730"/>
                  </a:cubicBezTo>
                  <a:cubicBezTo>
                    <a:pt x="641" y="729"/>
                    <a:pt x="643" y="728"/>
                    <a:pt x="644" y="726"/>
                  </a:cubicBezTo>
                  <a:cubicBezTo>
                    <a:pt x="644" y="726"/>
                    <a:pt x="644" y="726"/>
                    <a:pt x="644" y="726"/>
                  </a:cubicBezTo>
                  <a:cubicBezTo>
                    <a:pt x="644" y="726"/>
                    <a:pt x="645" y="726"/>
                    <a:pt x="645" y="725"/>
                  </a:cubicBezTo>
                  <a:cubicBezTo>
                    <a:pt x="646" y="724"/>
                    <a:pt x="647" y="724"/>
                    <a:pt x="647" y="723"/>
                  </a:cubicBezTo>
                  <a:cubicBezTo>
                    <a:pt x="648" y="722"/>
                    <a:pt x="648" y="722"/>
                    <a:pt x="648" y="722"/>
                  </a:cubicBezTo>
                  <a:cubicBezTo>
                    <a:pt x="649" y="721"/>
                    <a:pt x="649" y="721"/>
                    <a:pt x="649" y="721"/>
                  </a:cubicBezTo>
                  <a:cubicBezTo>
                    <a:pt x="650" y="721"/>
                    <a:pt x="650" y="721"/>
                    <a:pt x="650" y="722"/>
                  </a:cubicBezTo>
                  <a:cubicBezTo>
                    <a:pt x="650" y="722"/>
                    <a:pt x="651" y="722"/>
                    <a:pt x="651" y="722"/>
                  </a:cubicBezTo>
                  <a:cubicBezTo>
                    <a:pt x="651" y="722"/>
                    <a:pt x="651" y="722"/>
                    <a:pt x="651" y="722"/>
                  </a:cubicBezTo>
                  <a:cubicBezTo>
                    <a:pt x="652" y="722"/>
                    <a:pt x="653" y="723"/>
                    <a:pt x="654" y="723"/>
                  </a:cubicBezTo>
                  <a:cubicBezTo>
                    <a:pt x="654" y="723"/>
                    <a:pt x="654" y="723"/>
                    <a:pt x="654" y="723"/>
                  </a:cubicBezTo>
                  <a:cubicBezTo>
                    <a:pt x="654" y="724"/>
                    <a:pt x="655" y="724"/>
                    <a:pt x="655" y="724"/>
                  </a:cubicBezTo>
                  <a:cubicBezTo>
                    <a:pt x="655" y="724"/>
                    <a:pt x="655" y="724"/>
                    <a:pt x="655" y="724"/>
                  </a:cubicBezTo>
                  <a:cubicBezTo>
                    <a:pt x="655" y="724"/>
                    <a:pt x="655" y="725"/>
                    <a:pt x="655" y="725"/>
                  </a:cubicBezTo>
                  <a:cubicBezTo>
                    <a:pt x="655" y="726"/>
                    <a:pt x="655" y="726"/>
                    <a:pt x="655" y="726"/>
                  </a:cubicBezTo>
                  <a:cubicBezTo>
                    <a:pt x="654" y="729"/>
                    <a:pt x="650" y="731"/>
                    <a:pt x="649" y="734"/>
                  </a:cubicBezTo>
                  <a:cubicBezTo>
                    <a:pt x="649" y="735"/>
                    <a:pt x="650" y="735"/>
                    <a:pt x="651" y="736"/>
                  </a:cubicBezTo>
                  <a:cubicBezTo>
                    <a:pt x="651" y="736"/>
                    <a:pt x="652" y="738"/>
                    <a:pt x="651" y="738"/>
                  </a:cubicBezTo>
                  <a:cubicBezTo>
                    <a:pt x="651" y="738"/>
                    <a:pt x="651" y="738"/>
                    <a:pt x="651" y="738"/>
                  </a:cubicBezTo>
                  <a:cubicBezTo>
                    <a:pt x="650" y="737"/>
                    <a:pt x="646" y="740"/>
                    <a:pt x="648" y="740"/>
                  </a:cubicBezTo>
                  <a:cubicBezTo>
                    <a:pt x="649" y="741"/>
                    <a:pt x="651" y="740"/>
                    <a:pt x="651" y="740"/>
                  </a:cubicBezTo>
                  <a:cubicBezTo>
                    <a:pt x="651" y="740"/>
                    <a:pt x="651" y="740"/>
                    <a:pt x="651" y="740"/>
                  </a:cubicBezTo>
                  <a:cubicBezTo>
                    <a:pt x="651" y="739"/>
                    <a:pt x="652" y="739"/>
                    <a:pt x="652" y="739"/>
                  </a:cubicBezTo>
                  <a:cubicBezTo>
                    <a:pt x="652" y="739"/>
                    <a:pt x="653" y="738"/>
                    <a:pt x="653" y="738"/>
                  </a:cubicBezTo>
                  <a:cubicBezTo>
                    <a:pt x="653" y="738"/>
                    <a:pt x="653" y="738"/>
                    <a:pt x="653" y="738"/>
                  </a:cubicBezTo>
                  <a:cubicBezTo>
                    <a:pt x="653" y="738"/>
                    <a:pt x="653" y="738"/>
                    <a:pt x="654" y="738"/>
                  </a:cubicBezTo>
                  <a:cubicBezTo>
                    <a:pt x="654" y="738"/>
                    <a:pt x="654" y="738"/>
                    <a:pt x="654" y="738"/>
                  </a:cubicBezTo>
                  <a:cubicBezTo>
                    <a:pt x="656" y="736"/>
                    <a:pt x="657" y="735"/>
                    <a:pt x="660" y="734"/>
                  </a:cubicBezTo>
                  <a:cubicBezTo>
                    <a:pt x="662" y="732"/>
                    <a:pt x="665" y="731"/>
                    <a:pt x="668" y="731"/>
                  </a:cubicBezTo>
                  <a:cubicBezTo>
                    <a:pt x="668" y="731"/>
                    <a:pt x="668" y="732"/>
                    <a:pt x="668" y="732"/>
                  </a:cubicBezTo>
                  <a:cubicBezTo>
                    <a:pt x="668" y="732"/>
                    <a:pt x="669" y="730"/>
                    <a:pt x="669" y="730"/>
                  </a:cubicBezTo>
                  <a:cubicBezTo>
                    <a:pt x="669" y="730"/>
                    <a:pt x="669" y="730"/>
                    <a:pt x="670" y="730"/>
                  </a:cubicBezTo>
                  <a:cubicBezTo>
                    <a:pt x="670" y="731"/>
                    <a:pt x="671" y="731"/>
                    <a:pt x="671" y="732"/>
                  </a:cubicBezTo>
                  <a:cubicBezTo>
                    <a:pt x="672" y="732"/>
                    <a:pt x="672" y="733"/>
                    <a:pt x="673" y="733"/>
                  </a:cubicBezTo>
                  <a:cubicBezTo>
                    <a:pt x="674" y="733"/>
                    <a:pt x="676" y="734"/>
                    <a:pt x="677" y="735"/>
                  </a:cubicBezTo>
                  <a:cubicBezTo>
                    <a:pt x="677" y="735"/>
                    <a:pt x="677" y="735"/>
                    <a:pt x="677" y="736"/>
                  </a:cubicBezTo>
                  <a:cubicBezTo>
                    <a:pt x="676" y="738"/>
                    <a:pt x="674" y="739"/>
                    <a:pt x="676" y="741"/>
                  </a:cubicBezTo>
                  <a:cubicBezTo>
                    <a:pt x="675" y="742"/>
                    <a:pt x="674" y="743"/>
                    <a:pt x="674" y="744"/>
                  </a:cubicBezTo>
                  <a:cubicBezTo>
                    <a:pt x="673" y="744"/>
                    <a:pt x="673" y="745"/>
                    <a:pt x="673" y="745"/>
                  </a:cubicBezTo>
                  <a:cubicBezTo>
                    <a:pt x="673" y="745"/>
                    <a:pt x="673" y="745"/>
                    <a:pt x="673" y="745"/>
                  </a:cubicBezTo>
                  <a:cubicBezTo>
                    <a:pt x="673" y="745"/>
                    <a:pt x="672" y="746"/>
                    <a:pt x="673" y="746"/>
                  </a:cubicBezTo>
                  <a:cubicBezTo>
                    <a:pt x="673" y="746"/>
                    <a:pt x="673" y="746"/>
                    <a:pt x="673" y="746"/>
                  </a:cubicBezTo>
                  <a:cubicBezTo>
                    <a:pt x="674" y="746"/>
                    <a:pt x="675" y="746"/>
                    <a:pt x="674" y="747"/>
                  </a:cubicBezTo>
                  <a:cubicBezTo>
                    <a:pt x="674" y="748"/>
                    <a:pt x="677" y="749"/>
                    <a:pt x="678" y="749"/>
                  </a:cubicBezTo>
                  <a:cubicBezTo>
                    <a:pt x="679" y="750"/>
                    <a:pt x="681" y="750"/>
                    <a:pt x="682" y="749"/>
                  </a:cubicBezTo>
                  <a:cubicBezTo>
                    <a:pt x="682" y="749"/>
                    <a:pt x="683" y="749"/>
                    <a:pt x="683" y="749"/>
                  </a:cubicBezTo>
                  <a:cubicBezTo>
                    <a:pt x="683" y="749"/>
                    <a:pt x="683" y="749"/>
                    <a:pt x="683" y="749"/>
                  </a:cubicBezTo>
                  <a:cubicBezTo>
                    <a:pt x="683" y="749"/>
                    <a:pt x="683" y="750"/>
                    <a:pt x="683" y="750"/>
                  </a:cubicBezTo>
                  <a:cubicBezTo>
                    <a:pt x="684" y="751"/>
                    <a:pt x="685" y="751"/>
                    <a:pt x="685" y="751"/>
                  </a:cubicBezTo>
                  <a:cubicBezTo>
                    <a:pt x="685" y="751"/>
                    <a:pt x="685" y="751"/>
                    <a:pt x="685" y="751"/>
                  </a:cubicBezTo>
                  <a:cubicBezTo>
                    <a:pt x="684" y="752"/>
                    <a:pt x="685" y="752"/>
                    <a:pt x="686" y="753"/>
                  </a:cubicBezTo>
                  <a:cubicBezTo>
                    <a:pt x="686" y="753"/>
                    <a:pt x="686" y="753"/>
                    <a:pt x="686" y="753"/>
                  </a:cubicBezTo>
                  <a:cubicBezTo>
                    <a:pt x="686" y="754"/>
                    <a:pt x="686" y="754"/>
                    <a:pt x="686" y="755"/>
                  </a:cubicBezTo>
                  <a:cubicBezTo>
                    <a:pt x="685" y="755"/>
                    <a:pt x="685" y="755"/>
                    <a:pt x="685" y="755"/>
                  </a:cubicBezTo>
                  <a:cubicBezTo>
                    <a:pt x="684" y="755"/>
                    <a:pt x="684" y="755"/>
                    <a:pt x="684" y="756"/>
                  </a:cubicBezTo>
                  <a:cubicBezTo>
                    <a:pt x="684" y="756"/>
                    <a:pt x="684" y="756"/>
                    <a:pt x="684" y="756"/>
                  </a:cubicBezTo>
                  <a:cubicBezTo>
                    <a:pt x="683" y="756"/>
                    <a:pt x="683" y="756"/>
                    <a:pt x="683" y="756"/>
                  </a:cubicBezTo>
                  <a:cubicBezTo>
                    <a:pt x="682" y="756"/>
                    <a:pt x="681" y="758"/>
                    <a:pt x="683" y="758"/>
                  </a:cubicBezTo>
                  <a:cubicBezTo>
                    <a:pt x="683" y="759"/>
                    <a:pt x="683" y="759"/>
                    <a:pt x="683" y="758"/>
                  </a:cubicBezTo>
                  <a:cubicBezTo>
                    <a:pt x="684" y="759"/>
                    <a:pt x="684" y="759"/>
                    <a:pt x="684" y="760"/>
                  </a:cubicBezTo>
                  <a:cubicBezTo>
                    <a:pt x="684" y="760"/>
                    <a:pt x="684" y="760"/>
                    <a:pt x="684" y="760"/>
                  </a:cubicBezTo>
                  <a:cubicBezTo>
                    <a:pt x="684" y="761"/>
                    <a:pt x="685" y="762"/>
                    <a:pt x="685" y="764"/>
                  </a:cubicBezTo>
                  <a:cubicBezTo>
                    <a:pt x="685" y="764"/>
                    <a:pt x="685" y="765"/>
                    <a:pt x="685" y="766"/>
                  </a:cubicBezTo>
                  <a:cubicBezTo>
                    <a:pt x="684" y="767"/>
                    <a:pt x="684" y="769"/>
                    <a:pt x="683" y="770"/>
                  </a:cubicBezTo>
                  <a:cubicBezTo>
                    <a:pt x="683" y="770"/>
                    <a:pt x="683" y="770"/>
                    <a:pt x="683" y="770"/>
                  </a:cubicBezTo>
                  <a:cubicBezTo>
                    <a:pt x="683" y="770"/>
                    <a:pt x="683" y="771"/>
                    <a:pt x="684" y="771"/>
                  </a:cubicBezTo>
                  <a:cubicBezTo>
                    <a:pt x="684" y="771"/>
                    <a:pt x="684" y="771"/>
                    <a:pt x="684" y="771"/>
                  </a:cubicBezTo>
                  <a:cubicBezTo>
                    <a:pt x="683" y="771"/>
                    <a:pt x="683" y="772"/>
                    <a:pt x="683" y="772"/>
                  </a:cubicBezTo>
                  <a:cubicBezTo>
                    <a:pt x="683" y="772"/>
                    <a:pt x="683" y="772"/>
                    <a:pt x="683" y="772"/>
                  </a:cubicBezTo>
                  <a:cubicBezTo>
                    <a:pt x="683" y="773"/>
                    <a:pt x="683" y="773"/>
                    <a:pt x="683" y="774"/>
                  </a:cubicBezTo>
                  <a:cubicBezTo>
                    <a:pt x="683" y="775"/>
                    <a:pt x="682" y="776"/>
                    <a:pt x="682" y="777"/>
                  </a:cubicBezTo>
                  <a:cubicBezTo>
                    <a:pt x="683" y="777"/>
                    <a:pt x="683" y="778"/>
                    <a:pt x="684" y="777"/>
                  </a:cubicBezTo>
                  <a:cubicBezTo>
                    <a:pt x="686" y="778"/>
                    <a:pt x="687" y="776"/>
                    <a:pt x="689" y="775"/>
                  </a:cubicBezTo>
                  <a:cubicBezTo>
                    <a:pt x="690" y="776"/>
                    <a:pt x="688" y="777"/>
                    <a:pt x="690" y="776"/>
                  </a:cubicBezTo>
                  <a:cubicBezTo>
                    <a:pt x="691" y="776"/>
                    <a:pt x="693" y="775"/>
                    <a:pt x="693" y="774"/>
                  </a:cubicBezTo>
                  <a:cubicBezTo>
                    <a:pt x="693" y="774"/>
                    <a:pt x="693" y="774"/>
                    <a:pt x="693" y="774"/>
                  </a:cubicBezTo>
                  <a:cubicBezTo>
                    <a:pt x="693" y="774"/>
                    <a:pt x="692" y="773"/>
                    <a:pt x="692" y="773"/>
                  </a:cubicBezTo>
                  <a:cubicBezTo>
                    <a:pt x="693" y="772"/>
                    <a:pt x="694" y="775"/>
                    <a:pt x="694" y="775"/>
                  </a:cubicBezTo>
                  <a:cubicBezTo>
                    <a:pt x="694" y="775"/>
                    <a:pt x="694" y="775"/>
                    <a:pt x="694" y="775"/>
                  </a:cubicBezTo>
                  <a:cubicBezTo>
                    <a:pt x="694" y="774"/>
                    <a:pt x="694" y="774"/>
                    <a:pt x="694" y="774"/>
                  </a:cubicBezTo>
                  <a:cubicBezTo>
                    <a:pt x="694" y="774"/>
                    <a:pt x="694" y="774"/>
                    <a:pt x="694" y="774"/>
                  </a:cubicBezTo>
                  <a:cubicBezTo>
                    <a:pt x="694" y="773"/>
                    <a:pt x="694" y="773"/>
                    <a:pt x="694" y="773"/>
                  </a:cubicBezTo>
                  <a:cubicBezTo>
                    <a:pt x="694" y="773"/>
                    <a:pt x="695" y="773"/>
                    <a:pt x="696" y="773"/>
                  </a:cubicBezTo>
                  <a:cubicBezTo>
                    <a:pt x="696" y="773"/>
                    <a:pt x="696" y="773"/>
                    <a:pt x="696" y="773"/>
                  </a:cubicBezTo>
                  <a:cubicBezTo>
                    <a:pt x="697" y="773"/>
                    <a:pt x="699" y="776"/>
                    <a:pt x="699" y="773"/>
                  </a:cubicBezTo>
                  <a:cubicBezTo>
                    <a:pt x="699" y="773"/>
                    <a:pt x="699" y="773"/>
                    <a:pt x="699" y="773"/>
                  </a:cubicBezTo>
                  <a:cubicBezTo>
                    <a:pt x="699" y="772"/>
                    <a:pt x="698" y="773"/>
                    <a:pt x="698" y="772"/>
                  </a:cubicBezTo>
                  <a:cubicBezTo>
                    <a:pt x="698" y="772"/>
                    <a:pt x="698" y="772"/>
                    <a:pt x="698" y="772"/>
                  </a:cubicBezTo>
                  <a:cubicBezTo>
                    <a:pt x="698" y="772"/>
                    <a:pt x="700" y="772"/>
                    <a:pt x="700" y="772"/>
                  </a:cubicBezTo>
                  <a:cubicBezTo>
                    <a:pt x="702" y="771"/>
                    <a:pt x="702" y="772"/>
                    <a:pt x="703" y="770"/>
                  </a:cubicBezTo>
                  <a:cubicBezTo>
                    <a:pt x="705" y="768"/>
                    <a:pt x="704" y="766"/>
                    <a:pt x="705" y="764"/>
                  </a:cubicBezTo>
                  <a:cubicBezTo>
                    <a:pt x="705" y="763"/>
                    <a:pt x="704" y="763"/>
                    <a:pt x="704" y="763"/>
                  </a:cubicBezTo>
                  <a:cubicBezTo>
                    <a:pt x="704" y="762"/>
                    <a:pt x="704" y="761"/>
                    <a:pt x="704" y="760"/>
                  </a:cubicBezTo>
                  <a:cubicBezTo>
                    <a:pt x="704" y="760"/>
                    <a:pt x="704" y="760"/>
                    <a:pt x="704" y="760"/>
                  </a:cubicBezTo>
                  <a:cubicBezTo>
                    <a:pt x="705" y="757"/>
                    <a:pt x="704" y="754"/>
                    <a:pt x="702" y="752"/>
                  </a:cubicBezTo>
                  <a:cubicBezTo>
                    <a:pt x="702" y="752"/>
                    <a:pt x="702" y="752"/>
                    <a:pt x="702" y="752"/>
                  </a:cubicBezTo>
                  <a:cubicBezTo>
                    <a:pt x="698" y="746"/>
                    <a:pt x="697" y="741"/>
                    <a:pt x="691" y="737"/>
                  </a:cubicBezTo>
                  <a:cubicBezTo>
                    <a:pt x="691" y="737"/>
                    <a:pt x="691" y="736"/>
                    <a:pt x="690" y="736"/>
                  </a:cubicBezTo>
                  <a:cubicBezTo>
                    <a:pt x="692" y="734"/>
                    <a:pt x="691" y="732"/>
                    <a:pt x="693" y="731"/>
                  </a:cubicBezTo>
                  <a:cubicBezTo>
                    <a:pt x="694" y="730"/>
                    <a:pt x="698" y="729"/>
                    <a:pt x="698" y="728"/>
                  </a:cubicBezTo>
                  <a:cubicBezTo>
                    <a:pt x="698" y="728"/>
                    <a:pt x="698" y="728"/>
                    <a:pt x="699" y="727"/>
                  </a:cubicBezTo>
                  <a:cubicBezTo>
                    <a:pt x="700" y="726"/>
                    <a:pt x="702" y="725"/>
                    <a:pt x="703" y="723"/>
                  </a:cubicBezTo>
                  <a:cubicBezTo>
                    <a:pt x="704" y="723"/>
                    <a:pt x="704" y="723"/>
                    <a:pt x="705" y="722"/>
                  </a:cubicBezTo>
                  <a:cubicBezTo>
                    <a:pt x="707" y="723"/>
                    <a:pt x="706" y="719"/>
                    <a:pt x="706" y="718"/>
                  </a:cubicBezTo>
                  <a:cubicBezTo>
                    <a:pt x="707" y="718"/>
                    <a:pt x="707" y="717"/>
                    <a:pt x="706" y="716"/>
                  </a:cubicBezTo>
                  <a:cubicBezTo>
                    <a:pt x="706" y="713"/>
                    <a:pt x="709" y="711"/>
                    <a:pt x="711" y="708"/>
                  </a:cubicBezTo>
                  <a:cubicBezTo>
                    <a:pt x="712" y="708"/>
                    <a:pt x="712" y="708"/>
                    <a:pt x="712" y="709"/>
                  </a:cubicBezTo>
                  <a:cubicBezTo>
                    <a:pt x="712" y="709"/>
                    <a:pt x="712" y="709"/>
                    <a:pt x="712" y="709"/>
                  </a:cubicBezTo>
                  <a:cubicBezTo>
                    <a:pt x="712" y="709"/>
                    <a:pt x="713" y="709"/>
                    <a:pt x="713" y="709"/>
                  </a:cubicBezTo>
                  <a:cubicBezTo>
                    <a:pt x="713" y="709"/>
                    <a:pt x="712" y="708"/>
                    <a:pt x="712" y="708"/>
                  </a:cubicBezTo>
                  <a:cubicBezTo>
                    <a:pt x="713" y="708"/>
                    <a:pt x="713" y="708"/>
                    <a:pt x="713" y="708"/>
                  </a:cubicBezTo>
                  <a:cubicBezTo>
                    <a:pt x="713" y="705"/>
                    <a:pt x="715" y="706"/>
                    <a:pt x="717" y="706"/>
                  </a:cubicBezTo>
                  <a:cubicBezTo>
                    <a:pt x="717" y="705"/>
                    <a:pt x="718" y="703"/>
                    <a:pt x="718" y="702"/>
                  </a:cubicBezTo>
                  <a:cubicBezTo>
                    <a:pt x="719" y="701"/>
                    <a:pt x="720" y="701"/>
                    <a:pt x="721" y="700"/>
                  </a:cubicBezTo>
                  <a:cubicBezTo>
                    <a:pt x="721" y="700"/>
                    <a:pt x="721" y="700"/>
                    <a:pt x="722" y="700"/>
                  </a:cubicBezTo>
                  <a:cubicBezTo>
                    <a:pt x="722" y="700"/>
                    <a:pt x="722" y="700"/>
                    <a:pt x="722" y="700"/>
                  </a:cubicBezTo>
                  <a:cubicBezTo>
                    <a:pt x="722" y="701"/>
                    <a:pt x="721" y="701"/>
                    <a:pt x="721" y="701"/>
                  </a:cubicBezTo>
                  <a:cubicBezTo>
                    <a:pt x="721" y="701"/>
                    <a:pt x="721" y="701"/>
                    <a:pt x="721" y="701"/>
                  </a:cubicBezTo>
                  <a:cubicBezTo>
                    <a:pt x="722" y="702"/>
                    <a:pt x="723" y="700"/>
                    <a:pt x="724" y="701"/>
                  </a:cubicBezTo>
                  <a:cubicBezTo>
                    <a:pt x="725" y="702"/>
                    <a:pt x="723" y="703"/>
                    <a:pt x="725" y="704"/>
                  </a:cubicBezTo>
                  <a:cubicBezTo>
                    <a:pt x="726" y="704"/>
                    <a:pt x="729" y="705"/>
                    <a:pt x="730" y="705"/>
                  </a:cubicBezTo>
                  <a:cubicBezTo>
                    <a:pt x="732" y="705"/>
                    <a:pt x="735" y="703"/>
                    <a:pt x="736" y="702"/>
                  </a:cubicBezTo>
                  <a:cubicBezTo>
                    <a:pt x="740" y="700"/>
                    <a:pt x="744" y="698"/>
                    <a:pt x="746" y="694"/>
                  </a:cubicBezTo>
                  <a:cubicBezTo>
                    <a:pt x="747" y="691"/>
                    <a:pt x="747" y="691"/>
                    <a:pt x="749" y="689"/>
                  </a:cubicBezTo>
                  <a:cubicBezTo>
                    <a:pt x="750" y="688"/>
                    <a:pt x="751" y="686"/>
                    <a:pt x="753" y="684"/>
                  </a:cubicBezTo>
                  <a:cubicBezTo>
                    <a:pt x="756" y="680"/>
                    <a:pt x="759" y="677"/>
                    <a:pt x="762" y="673"/>
                  </a:cubicBezTo>
                  <a:cubicBezTo>
                    <a:pt x="763" y="671"/>
                    <a:pt x="764" y="670"/>
                    <a:pt x="765" y="668"/>
                  </a:cubicBezTo>
                  <a:cubicBezTo>
                    <a:pt x="766" y="666"/>
                    <a:pt x="766" y="664"/>
                    <a:pt x="768" y="662"/>
                  </a:cubicBezTo>
                  <a:cubicBezTo>
                    <a:pt x="769" y="660"/>
                    <a:pt x="769" y="659"/>
                    <a:pt x="770" y="657"/>
                  </a:cubicBezTo>
                  <a:cubicBezTo>
                    <a:pt x="771" y="656"/>
                    <a:pt x="772" y="655"/>
                    <a:pt x="774" y="653"/>
                  </a:cubicBezTo>
                  <a:cubicBezTo>
                    <a:pt x="776" y="650"/>
                    <a:pt x="778" y="646"/>
                    <a:pt x="778" y="641"/>
                  </a:cubicBezTo>
                  <a:cubicBezTo>
                    <a:pt x="778" y="640"/>
                    <a:pt x="779" y="639"/>
                    <a:pt x="779" y="637"/>
                  </a:cubicBezTo>
                  <a:cubicBezTo>
                    <a:pt x="779" y="636"/>
                    <a:pt x="779" y="636"/>
                    <a:pt x="779" y="635"/>
                  </a:cubicBezTo>
                  <a:cubicBezTo>
                    <a:pt x="779" y="635"/>
                    <a:pt x="779" y="634"/>
                    <a:pt x="779" y="634"/>
                  </a:cubicBezTo>
                  <a:cubicBezTo>
                    <a:pt x="779" y="634"/>
                    <a:pt x="780" y="634"/>
                    <a:pt x="780" y="633"/>
                  </a:cubicBezTo>
                  <a:cubicBezTo>
                    <a:pt x="780" y="632"/>
                    <a:pt x="779" y="632"/>
                    <a:pt x="779" y="631"/>
                  </a:cubicBezTo>
                  <a:cubicBezTo>
                    <a:pt x="779" y="630"/>
                    <a:pt x="779" y="630"/>
                    <a:pt x="779" y="630"/>
                  </a:cubicBezTo>
                  <a:cubicBezTo>
                    <a:pt x="779" y="629"/>
                    <a:pt x="778" y="627"/>
                    <a:pt x="779" y="625"/>
                  </a:cubicBezTo>
                  <a:cubicBezTo>
                    <a:pt x="779" y="624"/>
                    <a:pt x="780" y="624"/>
                    <a:pt x="780" y="623"/>
                  </a:cubicBezTo>
                  <a:cubicBezTo>
                    <a:pt x="780" y="622"/>
                    <a:pt x="780" y="621"/>
                    <a:pt x="781" y="620"/>
                  </a:cubicBezTo>
                  <a:cubicBezTo>
                    <a:pt x="781" y="616"/>
                    <a:pt x="784" y="615"/>
                    <a:pt x="785" y="611"/>
                  </a:cubicBezTo>
                  <a:cubicBezTo>
                    <a:pt x="785" y="611"/>
                    <a:pt x="785" y="611"/>
                    <a:pt x="785" y="610"/>
                  </a:cubicBezTo>
                  <a:cubicBezTo>
                    <a:pt x="785" y="609"/>
                    <a:pt x="783" y="609"/>
                    <a:pt x="783" y="607"/>
                  </a:cubicBezTo>
                  <a:cubicBezTo>
                    <a:pt x="783" y="606"/>
                    <a:pt x="784" y="605"/>
                    <a:pt x="784" y="604"/>
                  </a:cubicBezTo>
                  <a:cubicBezTo>
                    <a:pt x="784" y="602"/>
                    <a:pt x="782" y="601"/>
                    <a:pt x="781" y="600"/>
                  </a:cubicBezTo>
                  <a:cubicBezTo>
                    <a:pt x="782" y="600"/>
                    <a:pt x="782" y="600"/>
                    <a:pt x="783" y="601"/>
                  </a:cubicBezTo>
                  <a:cubicBezTo>
                    <a:pt x="784" y="601"/>
                    <a:pt x="785" y="600"/>
                    <a:pt x="785" y="599"/>
                  </a:cubicBezTo>
                  <a:cubicBezTo>
                    <a:pt x="785" y="599"/>
                    <a:pt x="785" y="599"/>
                    <a:pt x="785" y="599"/>
                  </a:cubicBezTo>
                  <a:cubicBezTo>
                    <a:pt x="785" y="598"/>
                    <a:pt x="785" y="598"/>
                    <a:pt x="784" y="598"/>
                  </a:cubicBezTo>
                  <a:cubicBezTo>
                    <a:pt x="783" y="597"/>
                    <a:pt x="778" y="593"/>
                    <a:pt x="778" y="592"/>
                  </a:cubicBezTo>
                  <a:cubicBezTo>
                    <a:pt x="778" y="589"/>
                    <a:pt x="774" y="586"/>
                    <a:pt x="771" y="588"/>
                  </a:cubicBezTo>
                  <a:cubicBezTo>
                    <a:pt x="770" y="588"/>
                    <a:pt x="769" y="587"/>
                    <a:pt x="767" y="586"/>
                  </a:cubicBezTo>
                  <a:cubicBezTo>
                    <a:pt x="767" y="588"/>
                    <a:pt x="767" y="589"/>
                    <a:pt x="767" y="591"/>
                  </a:cubicBezTo>
                  <a:cubicBezTo>
                    <a:pt x="767" y="592"/>
                    <a:pt x="766" y="593"/>
                    <a:pt x="766" y="593"/>
                  </a:cubicBezTo>
                  <a:cubicBezTo>
                    <a:pt x="766" y="594"/>
                    <a:pt x="766" y="595"/>
                    <a:pt x="764" y="595"/>
                  </a:cubicBezTo>
                  <a:cubicBezTo>
                    <a:pt x="764" y="595"/>
                    <a:pt x="764" y="595"/>
                    <a:pt x="764" y="594"/>
                  </a:cubicBezTo>
                  <a:cubicBezTo>
                    <a:pt x="766" y="593"/>
                    <a:pt x="766" y="591"/>
                    <a:pt x="766" y="589"/>
                  </a:cubicBezTo>
                  <a:cubicBezTo>
                    <a:pt x="766" y="589"/>
                    <a:pt x="766" y="589"/>
                    <a:pt x="766" y="590"/>
                  </a:cubicBezTo>
                  <a:cubicBezTo>
                    <a:pt x="765" y="590"/>
                    <a:pt x="765" y="591"/>
                    <a:pt x="764" y="592"/>
                  </a:cubicBezTo>
                  <a:cubicBezTo>
                    <a:pt x="764" y="593"/>
                    <a:pt x="763" y="594"/>
                    <a:pt x="762" y="594"/>
                  </a:cubicBezTo>
                  <a:cubicBezTo>
                    <a:pt x="761" y="595"/>
                    <a:pt x="757" y="596"/>
                    <a:pt x="757" y="594"/>
                  </a:cubicBezTo>
                  <a:cubicBezTo>
                    <a:pt x="757" y="594"/>
                    <a:pt x="757" y="594"/>
                    <a:pt x="757" y="594"/>
                  </a:cubicBezTo>
                  <a:cubicBezTo>
                    <a:pt x="757" y="593"/>
                    <a:pt x="760" y="593"/>
                    <a:pt x="760" y="591"/>
                  </a:cubicBezTo>
                  <a:cubicBezTo>
                    <a:pt x="760" y="590"/>
                    <a:pt x="758" y="589"/>
                    <a:pt x="758" y="588"/>
                  </a:cubicBezTo>
                  <a:cubicBezTo>
                    <a:pt x="758" y="588"/>
                    <a:pt x="760" y="588"/>
                    <a:pt x="760" y="587"/>
                  </a:cubicBezTo>
                  <a:cubicBezTo>
                    <a:pt x="759" y="585"/>
                    <a:pt x="757" y="587"/>
                    <a:pt x="757" y="588"/>
                  </a:cubicBezTo>
                  <a:cubicBezTo>
                    <a:pt x="756" y="589"/>
                    <a:pt x="757" y="590"/>
                    <a:pt x="756" y="592"/>
                  </a:cubicBezTo>
                  <a:cubicBezTo>
                    <a:pt x="755" y="592"/>
                    <a:pt x="754" y="591"/>
                    <a:pt x="754" y="592"/>
                  </a:cubicBezTo>
                  <a:cubicBezTo>
                    <a:pt x="753" y="592"/>
                    <a:pt x="753" y="591"/>
                    <a:pt x="753" y="591"/>
                  </a:cubicBezTo>
                  <a:cubicBezTo>
                    <a:pt x="753" y="589"/>
                    <a:pt x="754" y="588"/>
                    <a:pt x="754" y="586"/>
                  </a:cubicBezTo>
                  <a:cubicBezTo>
                    <a:pt x="754" y="586"/>
                    <a:pt x="754" y="583"/>
                    <a:pt x="754" y="583"/>
                  </a:cubicBezTo>
                  <a:cubicBezTo>
                    <a:pt x="753" y="581"/>
                    <a:pt x="748" y="584"/>
                    <a:pt x="747" y="583"/>
                  </a:cubicBezTo>
                  <a:cubicBezTo>
                    <a:pt x="745" y="582"/>
                    <a:pt x="742" y="581"/>
                    <a:pt x="744" y="579"/>
                  </a:cubicBezTo>
                  <a:cubicBezTo>
                    <a:pt x="745" y="577"/>
                    <a:pt x="747" y="577"/>
                    <a:pt x="748" y="575"/>
                  </a:cubicBezTo>
                  <a:cubicBezTo>
                    <a:pt x="749" y="574"/>
                    <a:pt x="751" y="573"/>
                    <a:pt x="751" y="572"/>
                  </a:cubicBezTo>
                  <a:cubicBezTo>
                    <a:pt x="754" y="570"/>
                    <a:pt x="759" y="567"/>
                    <a:pt x="760" y="563"/>
                  </a:cubicBezTo>
                  <a:cubicBezTo>
                    <a:pt x="761" y="562"/>
                    <a:pt x="763" y="561"/>
                    <a:pt x="763" y="559"/>
                  </a:cubicBezTo>
                  <a:cubicBezTo>
                    <a:pt x="764" y="559"/>
                    <a:pt x="764" y="558"/>
                    <a:pt x="764" y="557"/>
                  </a:cubicBezTo>
                  <a:cubicBezTo>
                    <a:pt x="766" y="557"/>
                    <a:pt x="766" y="555"/>
                    <a:pt x="766" y="554"/>
                  </a:cubicBezTo>
                  <a:cubicBezTo>
                    <a:pt x="768" y="554"/>
                    <a:pt x="768" y="553"/>
                    <a:pt x="769" y="551"/>
                  </a:cubicBezTo>
                  <a:cubicBezTo>
                    <a:pt x="770" y="550"/>
                    <a:pt x="772" y="550"/>
                    <a:pt x="773" y="548"/>
                  </a:cubicBezTo>
                  <a:cubicBezTo>
                    <a:pt x="774" y="548"/>
                    <a:pt x="775" y="546"/>
                    <a:pt x="776" y="545"/>
                  </a:cubicBezTo>
                  <a:cubicBezTo>
                    <a:pt x="779" y="544"/>
                    <a:pt x="779" y="542"/>
                    <a:pt x="780" y="539"/>
                  </a:cubicBezTo>
                  <a:cubicBezTo>
                    <a:pt x="781" y="538"/>
                    <a:pt x="781" y="537"/>
                    <a:pt x="782" y="536"/>
                  </a:cubicBezTo>
                  <a:cubicBezTo>
                    <a:pt x="784" y="535"/>
                    <a:pt x="785" y="535"/>
                    <a:pt x="786" y="533"/>
                  </a:cubicBezTo>
                  <a:cubicBezTo>
                    <a:pt x="787" y="532"/>
                    <a:pt x="788" y="531"/>
                    <a:pt x="788" y="529"/>
                  </a:cubicBezTo>
                  <a:cubicBezTo>
                    <a:pt x="790" y="528"/>
                    <a:pt x="791" y="526"/>
                    <a:pt x="793" y="525"/>
                  </a:cubicBezTo>
                  <a:cubicBezTo>
                    <a:pt x="795" y="524"/>
                    <a:pt x="799" y="525"/>
                    <a:pt x="799" y="524"/>
                  </a:cubicBezTo>
                  <a:cubicBezTo>
                    <a:pt x="802" y="521"/>
                    <a:pt x="808" y="525"/>
                    <a:pt x="810" y="523"/>
                  </a:cubicBezTo>
                  <a:cubicBezTo>
                    <a:pt x="811" y="523"/>
                    <a:pt x="811" y="523"/>
                    <a:pt x="811" y="523"/>
                  </a:cubicBezTo>
                  <a:cubicBezTo>
                    <a:pt x="812" y="524"/>
                    <a:pt x="814" y="523"/>
                    <a:pt x="815" y="523"/>
                  </a:cubicBezTo>
                  <a:cubicBezTo>
                    <a:pt x="815" y="523"/>
                    <a:pt x="815" y="523"/>
                    <a:pt x="815" y="523"/>
                  </a:cubicBezTo>
                  <a:cubicBezTo>
                    <a:pt x="816" y="524"/>
                    <a:pt x="814" y="525"/>
                    <a:pt x="816" y="526"/>
                  </a:cubicBezTo>
                  <a:cubicBezTo>
                    <a:pt x="818" y="527"/>
                    <a:pt x="818" y="524"/>
                    <a:pt x="818" y="523"/>
                  </a:cubicBezTo>
                  <a:cubicBezTo>
                    <a:pt x="819" y="523"/>
                    <a:pt x="819" y="522"/>
                    <a:pt x="820" y="522"/>
                  </a:cubicBezTo>
                  <a:cubicBezTo>
                    <a:pt x="821" y="523"/>
                    <a:pt x="821" y="523"/>
                    <a:pt x="822" y="523"/>
                  </a:cubicBezTo>
                  <a:cubicBezTo>
                    <a:pt x="822" y="523"/>
                    <a:pt x="822" y="523"/>
                    <a:pt x="822" y="523"/>
                  </a:cubicBezTo>
                  <a:cubicBezTo>
                    <a:pt x="823" y="524"/>
                    <a:pt x="823" y="524"/>
                    <a:pt x="824" y="524"/>
                  </a:cubicBezTo>
                  <a:cubicBezTo>
                    <a:pt x="824" y="524"/>
                    <a:pt x="824" y="524"/>
                    <a:pt x="824" y="524"/>
                  </a:cubicBezTo>
                  <a:cubicBezTo>
                    <a:pt x="827" y="525"/>
                    <a:pt x="829" y="525"/>
                    <a:pt x="830" y="523"/>
                  </a:cubicBezTo>
                  <a:cubicBezTo>
                    <a:pt x="831" y="522"/>
                    <a:pt x="832" y="523"/>
                    <a:pt x="832" y="524"/>
                  </a:cubicBezTo>
                  <a:cubicBezTo>
                    <a:pt x="832" y="524"/>
                    <a:pt x="833" y="524"/>
                    <a:pt x="833" y="525"/>
                  </a:cubicBezTo>
                  <a:cubicBezTo>
                    <a:pt x="833" y="525"/>
                    <a:pt x="833" y="525"/>
                    <a:pt x="833" y="525"/>
                  </a:cubicBezTo>
                  <a:cubicBezTo>
                    <a:pt x="834" y="525"/>
                    <a:pt x="837" y="524"/>
                    <a:pt x="836" y="524"/>
                  </a:cubicBezTo>
                  <a:cubicBezTo>
                    <a:pt x="836" y="523"/>
                    <a:pt x="835" y="523"/>
                    <a:pt x="835" y="523"/>
                  </a:cubicBezTo>
                  <a:cubicBezTo>
                    <a:pt x="835" y="523"/>
                    <a:pt x="835" y="523"/>
                    <a:pt x="835" y="523"/>
                  </a:cubicBezTo>
                  <a:cubicBezTo>
                    <a:pt x="835" y="523"/>
                    <a:pt x="835" y="523"/>
                    <a:pt x="835" y="523"/>
                  </a:cubicBezTo>
                  <a:cubicBezTo>
                    <a:pt x="835" y="522"/>
                    <a:pt x="835" y="522"/>
                    <a:pt x="835" y="522"/>
                  </a:cubicBezTo>
                  <a:cubicBezTo>
                    <a:pt x="836" y="522"/>
                    <a:pt x="837" y="523"/>
                    <a:pt x="838" y="521"/>
                  </a:cubicBezTo>
                  <a:cubicBezTo>
                    <a:pt x="838" y="521"/>
                    <a:pt x="838" y="521"/>
                    <a:pt x="838" y="521"/>
                  </a:cubicBezTo>
                  <a:cubicBezTo>
                    <a:pt x="839" y="516"/>
                    <a:pt x="843" y="520"/>
                    <a:pt x="846" y="520"/>
                  </a:cubicBezTo>
                  <a:cubicBezTo>
                    <a:pt x="846" y="520"/>
                    <a:pt x="846" y="520"/>
                    <a:pt x="846" y="520"/>
                  </a:cubicBezTo>
                  <a:cubicBezTo>
                    <a:pt x="846" y="521"/>
                    <a:pt x="847" y="521"/>
                    <a:pt x="847" y="521"/>
                  </a:cubicBezTo>
                  <a:cubicBezTo>
                    <a:pt x="847" y="521"/>
                    <a:pt x="847" y="521"/>
                    <a:pt x="847" y="521"/>
                  </a:cubicBezTo>
                  <a:cubicBezTo>
                    <a:pt x="847" y="521"/>
                    <a:pt x="847" y="521"/>
                    <a:pt x="847" y="521"/>
                  </a:cubicBezTo>
                  <a:cubicBezTo>
                    <a:pt x="847" y="522"/>
                    <a:pt x="847" y="522"/>
                    <a:pt x="847" y="522"/>
                  </a:cubicBezTo>
                  <a:cubicBezTo>
                    <a:pt x="847" y="522"/>
                    <a:pt x="847" y="522"/>
                    <a:pt x="847" y="522"/>
                  </a:cubicBezTo>
                  <a:cubicBezTo>
                    <a:pt x="848" y="522"/>
                    <a:pt x="848" y="523"/>
                    <a:pt x="849" y="522"/>
                  </a:cubicBezTo>
                  <a:cubicBezTo>
                    <a:pt x="849" y="522"/>
                    <a:pt x="849" y="522"/>
                    <a:pt x="849" y="522"/>
                  </a:cubicBezTo>
                  <a:cubicBezTo>
                    <a:pt x="849" y="522"/>
                    <a:pt x="849" y="522"/>
                    <a:pt x="850" y="522"/>
                  </a:cubicBezTo>
                  <a:cubicBezTo>
                    <a:pt x="850" y="521"/>
                    <a:pt x="851" y="521"/>
                    <a:pt x="853" y="521"/>
                  </a:cubicBezTo>
                  <a:cubicBezTo>
                    <a:pt x="853" y="521"/>
                    <a:pt x="853" y="521"/>
                    <a:pt x="853" y="521"/>
                  </a:cubicBezTo>
                  <a:cubicBezTo>
                    <a:pt x="854" y="522"/>
                    <a:pt x="854" y="523"/>
                    <a:pt x="855" y="524"/>
                  </a:cubicBezTo>
                  <a:cubicBezTo>
                    <a:pt x="855" y="524"/>
                    <a:pt x="855" y="524"/>
                    <a:pt x="855" y="524"/>
                  </a:cubicBezTo>
                  <a:cubicBezTo>
                    <a:pt x="856" y="525"/>
                    <a:pt x="856" y="525"/>
                    <a:pt x="856" y="525"/>
                  </a:cubicBezTo>
                  <a:cubicBezTo>
                    <a:pt x="857" y="525"/>
                    <a:pt x="857" y="525"/>
                    <a:pt x="858" y="525"/>
                  </a:cubicBezTo>
                  <a:cubicBezTo>
                    <a:pt x="857" y="527"/>
                    <a:pt x="856" y="526"/>
                    <a:pt x="855" y="526"/>
                  </a:cubicBezTo>
                  <a:cubicBezTo>
                    <a:pt x="854" y="526"/>
                    <a:pt x="852" y="527"/>
                    <a:pt x="851" y="527"/>
                  </a:cubicBezTo>
                  <a:cubicBezTo>
                    <a:pt x="852" y="528"/>
                    <a:pt x="852" y="530"/>
                    <a:pt x="853" y="530"/>
                  </a:cubicBezTo>
                  <a:cubicBezTo>
                    <a:pt x="853" y="531"/>
                    <a:pt x="854" y="531"/>
                    <a:pt x="855" y="530"/>
                  </a:cubicBezTo>
                  <a:cubicBezTo>
                    <a:pt x="855" y="530"/>
                    <a:pt x="855" y="530"/>
                    <a:pt x="855" y="530"/>
                  </a:cubicBezTo>
                  <a:cubicBezTo>
                    <a:pt x="856" y="530"/>
                    <a:pt x="857" y="530"/>
                    <a:pt x="857" y="530"/>
                  </a:cubicBezTo>
                  <a:cubicBezTo>
                    <a:pt x="857" y="529"/>
                    <a:pt x="857" y="529"/>
                    <a:pt x="857" y="529"/>
                  </a:cubicBezTo>
                  <a:cubicBezTo>
                    <a:pt x="859" y="529"/>
                    <a:pt x="862" y="531"/>
                    <a:pt x="863" y="529"/>
                  </a:cubicBezTo>
                  <a:cubicBezTo>
                    <a:pt x="863" y="529"/>
                    <a:pt x="863" y="528"/>
                    <a:pt x="863" y="528"/>
                  </a:cubicBezTo>
                  <a:cubicBezTo>
                    <a:pt x="864" y="527"/>
                    <a:pt x="867" y="525"/>
                    <a:pt x="868" y="526"/>
                  </a:cubicBezTo>
                  <a:cubicBezTo>
                    <a:pt x="869" y="526"/>
                    <a:pt x="869" y="526"/>
                    <a:pt x="870" y="527"/>
                  </a:cubicBezTo>
                  <a:cubicBezTo>
                    <a:pt x="870" y="527"/>
                    <a:pt x="870" y="527"/>
                    <a:pt x="870" y="527"/>
                  </a:cubicBezTo>
                  <a:cubicBezTo>
                    <a:pt x="871" y="528"/>
                    <a:pt x="872" y="527"/>
                    <a:pt x="873" y="526"/>
                  </a:cubicBezTo>
                  <a:cubicBezTo>
                    <a:pt x="873" y="526"/>
                    <a:pt x="873" y="526"/>
                    <a:pt x="873" y="526"/>
                  </a:cubicBezTo>
                  <a:cubicBezTo>
                    <a:pt x="873" y="526"/>
                    <a:pt x="874" y="526"/>
                    <a:pt x="874" y="526"/>
                  </a:cubicBezTo>
                  <a:cubicBezTo>
                    <a:pt x="875" y="526"/>
                    <a:pt x="881" y="525"/>
                    <a:pt x="877" y="523"/>
                  </a:cubicBezTo>
                  <a:cubicBezTo>
                    <a:pt x="877" y="522"/>
                    <a:pt x="876" y="522"/>
                    <a:pt x="876" y="522"/>
                  </a:cubicBezTo>
                  <a:cubicBezTo>
                    <a:pt x="875" y="520"/>
                    <a:pt x="873" y="521"/>
                    <a:pt x="872" y="522"/>
                  </a:cubicBezTo>
                  <a:cubicBezTo>
                    <a:pt x="872" y="521"/>
                    <a:pt x="872" y="521"/>
                    <a:pt x="872" y="521"/>
                  </a:cubicBezTo>
                  <a:cubicBezTo>
                    <a:pt x="872" y="519"/>
                    <a:pt x="871" y="517"/>
                    <a:pt x="873" y="516"/>
                  </a:cubicBezTo>
                  <a:cubicBezTo>
                    <a:pt x="874" y="516"/>
                    <a:pt x="874" y="515"/>
                    <a:pt x="874" y="515"/>
                  </a:cubicBezTo>
                  <a:cubicBezTo>
                    <a:pt x="874" y="514"/>
                    <a:pt x="874" y="514"/>
                    <a:pt x="874" y="514"/>
                  </a:cubicBezTo>
                  <a:cubicBezTo>
                    <a:pt x="874" y="514"/>
                    <a:pt x="874" y="513"/>
                    <a:pt x="874" y="513"/>
                  </a:cubicBezTo>
                  <a:cubicBezTo>
                    <a:pt x="877" y="511"/>
                    <a:pt x="877" y="509"/>
                    <a:pt x="880" y="508"/>
                  </a:cubicBezTo>
                  <a:cubicBezTo>
                    <a:pt x="881" y="507"/>
                    <a:pt x="882" y="505"/>
                    <a:pt x="883" y="505"/>
                  </a:cubicBezTo>
                  <a:cubicBezTo>
                    <a:pt x="884" y="504"/>
                    <a:pt x="884" y="503"/>
                    <a:pt x="884" y="501"/>
                  </a:cubicBezTo>
                  <a:cubicBezTo>
                    <a:pt x="885" y="501"/>
                    <a:pt x="885" y="500"/>
                    <a:pt x="886" y="499"/>
                  </a:cubicBezTo>
                  <a:cubicBezTo>
                    <a:pt x="886" y="499"/>
                    <a:pt x="886" y="499"/>
                    <a:pt x="886" y="499"/>
                  </a:cubicBezTo>
                  <a:cubicBezTo>
                    <a:pt x="887" y="499"/>
                    <a:pt x="887" y="499"/>
                    <a:pt x="887" y="499"/>
                  </a:cubicBezTo>
                  <a:cubicBezTo>
                    <a:pt x="887" y="499"/>
                    <a:pt x="887" y="499"/>
                    <a:pt x="887" y="499"/>
                  </a:cubicBezTo>
                  <a:cubicBezTo>
                    <a:pt x="889" y="498"/>
                    <a:pt x="888" y="494"/>
                    <a:pt x="890" y="493"/>
                  </a:cubicBezTo>
                  <a:cubicBezTo>
                    <a:pt x="890" y="493"/>
                    <a:pt x="890" y="493"/>
                    <a:pt x="890" y="493"/>
                  </a:cubicBezTo>
                  <a:cubicBezTo>
                    <a:pt x="890" y="493"/>
                    <a:pt x="890" y="493"/>
                    <a:pt x="890" y="493"/>
                  </a:cubicBezTo>
                  <a:cubicBezTo>
                    <a:pt x="890" y="492"/>
                    <a:pt x="890" y="492"/>
                    <a:pt x="891" y="492"/>
                  </a:cubicBezTo>
                  <a:cubicBezTo>
                    <a:pt x="891" y="492"/>
                    <a:pt x="892" y="492"/>
                    <a:pt x="892" y="492"/>
                  </a:cubicBezTo>
                  <a:cubicBezTo>
                    <a:pt x="893" y="491"/>
                    <a:pt x="893" y="491"/>
                    <a:pt x="894" y="490"/>
                  </a:cubicBezTo>
                  <a:cubicBezTo>
                    <a:pt x="895" y="490"/>
                    <a:pt x="895" y="490"/>
                    <a:pt x="896" y="490"/>
                  </a:cubicBezTo>
                  <a:cubicBezTo>
                    <a:pt x="897" y="491"/>
                    <a:pt x="898" y="491"/>
                    <a:pt x="899" y="489"/>
                  </a:cubicBezTo>
                  <a:cubicBezTo>
                    <a:pt x="901" y="490"/>
                    <a:pt x="903" y="489"/>
                    <a:pt x="905" y="489"/>
                  </a:cubicBezTo>
                  <a:cubicBezTo>
                    <a:pt x="907" y="489"/>
                    <a:pt x="907" y="491"/>
                    <a:pt x="908" y="492"/>
                  </a:cubicBezTo>
                  <a:cubicBezTo>
                    <a:pt x="908" y="492"/>
                    <a:pt x="908" y="492"/>
                    <a:pt x="908" y="492"/>
                  </a:cubicBezTo>
                  <a:cubicBezTo>
                    <a:pt x="910" y="493"/>
                    <a:pt x="911" y="489"/>
                    <a:pt x="912" y="489"/>
                  </a:cubicBezTo>
                  <a:cubicBezTo>
                    <a:pt x="915" y="490"/>
                    <a:pt x="911" y="494"/>
                    <a:pt x="911" y="495"/>
                  </a:cubicBezTo>
                  <a:cubicBezTo>
                    <a:pt x="910" y="497"/>
                    <a:pt x="910" y="498"/>
                    <a:pt x="910" y="500"/>
                  </a:cubicBezTo>
                  <a:cubicBezTo>
                    <a:pt x="910" y="501"/>
                    <a:pt x="909" y="501"/>
                    <a:pt x="910" y="502"/>
                  </a:cubicBezTo>
                  <a:cubicBezTo>
                    <a:pt x="911" y="502"/>
                    <a:pt x="912" y="501"/>
                    <a:pt x="912" y="501"/>
                  </a:cubicBezTo>
                  <a:cubicBezTo>
                    <a:pt x="912" y="501"/>
                    <a:pt x="912" y="501"/>
                    <a:pt x="912" y="501"/>
                  </a:cubicBezTo>
                  <a:cubicBezTo>
                    <a:pt x="912" y="501"/>
                    <a:pt x="912" y="501"/>
                    <a:pt x="912" y="501"/>
                  </a:cubicBezTo>
                  <a:cubicBezTo>
                    <a:pt x="913" y="501"/>
                    <a:pt x="913" y="501"/>
                    <a:pt x="913" y="501"/>
                  </a:cubicBezTo>
                  <a:cubicBezTo>
                    <a:pt x="914" y="501"/>
                    <a:pt x="914" y="501"/>
                    <a:pt x="914" y="501"/>
                  </a:cubicBezTo>
                  <a:cubicBezTo>
                    <a:pt x="914" y="501"/>
                    <a:pt x="913" y="502"/>
                    <a:pt x="913" y="502"/>
                  </a:cubicBezTo>
                  <a:cubicBezTo>
                    <a:pt x="913" y="502"/>
                    <a:pt x="913" y="502"/>
                    <a:pt x="913" y="502"/>
                  </a:cubicBezTo>
                  <a:cubicBezTo>
                    <a:pt x="912" y="503"/>
                    <a:pt x="911" y="505"/>
                    <a:pt x="912" y="506"/>
                  </a:cubicBezTo>
                  <a:cubicBezTo>
                    <a:pt x="912" y="506"/>
                    <a:pt x="912" y="506"/>
                    <a:pt x="912" y="506"/>
                  </a:cubicBezTo>
                  <a:cubicBezTo>
                    <a:pt x="912" y="507"/>
                    <a:pt x="912" y="507"/>
                    <a:pt x="912" y="507"/>
                  </a:cubicBezTo>
                  <a:cubicBezTo>
                    <a:pt x="912" y="507"/>
                    <a:pt x="912" y="507"/>
                    <a:pt x="913" y="506"/>
                  </a:cubicBezTo>
                  <a:cubicBezTo>
                    <a:pt x="913" y="506"/>
                    <a:pt x="917" y="505"/>
                    <a:pt x="917" y="504"/>
                  </a:cubicBezTo>
                  <a:cubicBezTo>
                    <a:pt x="917" y="504"/>
                    <a:pt x="917" y="504"/>
                    <a:pt x="917" y="504"/>
                  </a:cubicBezTo>
                  <a:cubicBezTo>
                    <a:pt x="919" y="502"/>
                    <a:pt x="920" y="499"/>
                    <a:pt x="922" y="497"/>
                  </a:cubicBezTo>
                  <a:cubicBezTo>
                    <a:pt x="924" y="496"/>
                    <a:pt x="924" y="496"/>
                    <a:pt x="925" y="495"/>
                  </a:cubicBezTo>
                  <a:cubicBezTo>
                    <a:pt x="926" y="494"/>
                    <a:pt x="926" y="492"/>
                    <a:pt x="928" y="492"/>
                  </a:cubicBezTo>
                  <a:cubicBezTo>
                    <a:pt x="928" y="492"/>
                    <a:pt x="929" y="492"/>
                    <a:pt x="929" y="492"/>
                  </a:cubicBezTo>
                  <a:cubicBezTo>
                    <a:pt x="929" y="491"/>
                    <a:pt x="930" y="491"/>
                    <a:pt x="930" y="491"/>
                  </a:cubicBezTo>
                  <a:cubicBezTo>
                    <a:pt x="930" y="491"/>
                    <a:pt x="931" y="492"/>
                    <a:pt x="931" y="493"/>
                  </a:cubicBezTo>
                  <a:cubicBezTo>
                    <a:pt x="931" y="493"/>
                    <a:pt x="931" y="493"/>
                    <a:pt x="931" y="493"/>
                  </a:cubicBezTo>
                  <a:cubicBezTo>
                    <a:pt x="931" y="493"/>
                    <a:pt x="931" y="493"/>
                    <a:pt x="932" y="493"/>
                  </a:cubicBezTo>
                  <a:cubicBezTo>
                    <a:pt x="932" y="493"/>
                    <a:pt x="934" y="492"/>
                    <a:pt x="933" y="491"/>
                  </a:cubicBezTo>
                  <a:cubicBezTo>
                    <a:pt x="933" y="491"/>
                    <a:pt x="932" y="490"/>
                    <a:pt x="932" y="490"/>
                  </a:cubicBezTo>
                  <a:cubicBezTo>
                    <a:pt x="930" y="489"/>
                    <a:pt x="932" y="488"/>
                    <a:pt x="932" y="487"/>
                  </a:cubicBezTo>
                  <a:cubicBezTo>
                    <a:pt x="932" y="486"/>
                    <a:pt x="932" y="485"/>
                    <a:pt x="932" y="484"/>
                  </a:cubicBezTo>
                  <a:cubicBezTo>
                    <a:pt x="934" y="483"/>
                    <a:pt x="933" y="480"/>
                    <a:pt x="936" y="479"/>
                  </a:cubicBezTo>
                  <a:cubicBezTo>
                    <a:pt x="938" y="478"/>
                    <a:pt x="941" y="477"/>
                    <a:pt x="943" y="479"/>
                  </a:cubicBezTo>
                  <a:cubicBezTo>
                    <a:pt x="943" y="479"/>
                    <a:pt x="943" y="478"/>
                    <a:pt x="943" y="478"/>
                  </a:cubicBezTo>
                  <a:cubicBezTo>
                    <a:pt x="943" y="479"/>
                    <a:pt x="943" y="479"/>
                    <a:pt x="943" y="479"/>
                  </a:cubicBezTo>
                  <a:cubicBezTo>
                    <a:pt x="944" y="479"/>
                    <a:pt x="944" y="479"/>
                    <a:pt x="944" y="479"/>
                  </a:cubicBezTo>
                  <a:cubicBezTo>
                    <a:pt x="944" y="480"/>
                    <a:pt x="945" y="480"/>
                    <a:pt x="945" y="480"/>
                  </a:cubicBezTo>
                  <a:cubicBezTo>
                    <a:pt x="943" y="481"/>
                    <a:pt x="941" y="480"/>
                    <a:pt x="939" y="483"/>
                  </a:cubicBezTo>
                  <a:cubicBezTo>
                    <a:pt x="939" y="483"/>
                    <a:pt x="939" y="484"/>
                    <a:pt x="939" y="485"/>
                  </a:cubicBezTo>
                  <a:cubicBezTo>
                    <a:pt x="939" y="485"/>
                    <a:pt x="939" y="486"/>
                    <a:pt x="938" y="487"/>
                  </a:cubicBezTo>
                  <a:cubicBezTo>
                    <a:pt x="938" y="487"/>
                    <a:pt x="938" y="487"/>
                    <a:pt x="938" y="487"/>
                  </a:cubicBezTo>
                  <a:cubicBezTo>
                    <a:pt x="938" y="489"/>
                    <a:pt x="938" y="490"/>
                    <a:pt x="938" y="491"/>
                  </a:cubicBezTo>
                  <a:cubicBezTo>
                    <a:pt x="937" y="493"/>
                    <a:pt x="937" y="492"/>
                    <a:pt x="937" y="493"/>
                  </a:cubicBezTo>
                  <a:cubicBezTo>
                    <a:pt x="937" y="493"/>
                    <a:pt x="937" y="493"/>
                    <a:pt x="937" y="493"/>
                  </a:cubicBezTo>
                  <a:cubicBezTo>
                    <a:pt x="935" y="494"/>
                    <a:pt x="937" y="496"/>
                    <a:pt x="938" y="497"/>
                  </a:cubicBezTo>
                  <a:cubicBezTo>
                    <a:pt x="937" y="498"/>
                    <a:pt x="933" y="501"/>
                    <a:pt x="936" y="502"/>
                  </a:cubicBezTo>
                  <a:cubicBezTo>
                    <a:pt x="935" y="503"/>
                    <a:pt x="934" y="503"/>
                    <a:pt x="933" y="504"/>
                  </a:cubicBezTo>
                  <a:cubicBezTo>
                    <a:pt x="931" y="505"/>
                    <a:pt x="930" y="505"/>
                    <a:pt x="929" y="506"/>
                  </a:cubicBezTo>
                  <a:cubicBezTo>
                    <a:pt x="928" y="507"/>
                    <a:pt x="927" y="507"/>
                    <a:pt x="927" y="508"/>
                  </a:cubicBezTo>
                  <a:cubicBezTo>
                    <a:pt x="927" y="508"/>
                    <a:pt x="927" y="508"/>
                    <a:pt x="927" y="508"/>
                  </a:cubicBezTo>
                  <a:cubicBezTo>
                    <a:pt x="926" y="508"/>
                    <a:pt x="925" y="508"/>
                    <a:pt x="924" y="509"/>
                  </a:cubicBezTo>
                  <a:cubicBezTo>
                    <a:pt x="924" y="510"/>
                    <a:pt x="924" y="511"/>
                    <a:pt x="924" y="512"/>
                  </a:cubicBezTo>
                  <a:cubicBezTo>
                    <a:pt x="923" y="513"/>
                    <a:pt x="922" y="513"/>
                    <a:pt x="921" y="514"/>
                  </a:cubicBezTo>
                  <a:cubicBezTo>
                    <a:pt x="920" y="515"/>
                    <a:pt x="920" y="517"/>
                    <a:pt x="918" y="518"/>
                  </a:cubicBezTo>
                  <a:cubicBezTo>
                    <a:pt x="918" y="519"/>
                    <a:pt x="917" y="520"/>
                    <a:pt x="916" y="520"/>
                  </a:cubicBezTo>
                  <a:cubicBezTo>
                    <a:pt x="915" y="521"/>
                    <a:pt x="915" y="521"/>
                    <a:pt x="914" y="521"/>
                  </a:cubicBezTo>
                  <a:cubicBezTo>
                    <a:pt x="914" y="521"/>
                    <a:pt x="914" y="522"/>
                    <a:pt x="914" y="522"/>
                  </a:cubicBezTo>
                  <a:cubicBezTo>
                    <a:pt x="913" y="523"/>
                    <a:pt x="913" y="523"/>
                    <a:pt x="912" y="524"/>
                  </a:cubicBezTo>
                  <a:cubicBezTo>
                    <a:pt x="912" y="525"/>
                    <a:pt x="911" y="525"/>
                    <a:pt x="910" y="526"/>
                  </a:cubicBezTo>
                  <a:cubicBezTo>
                    <a:pt x="910" y="527"/>
                    <a:pt x="910" y="527"/>
                    <a:pt x="909" y="528"/>
                  </a:cubicBezTo>
                  <a:cubicBezTo>
                    <a:pt x="909" y="528"/>
                    <a:pt x="909" y="529"/>
                    <a:pt x="909" y="530"/>
                  </a:cubicBezTo>
                  <a:cubicBezTo>
                    <a:pt x="909" y="530"/>
                    <a:pt x="909" y="531"/>
                    <a:pt x="908" y="531"/>
                  </a:cubicBezTo>
                  <a:cubicBezTo>
                    <a:pt x="907" y="532"/>
                    <a:pt x="906" y="534"/>
                    <a:pt x="905" y="535"/>
                  </a:cubicBezTo>
                  <a:cubicBezTo>
                    <a:pt x="903" y="537"/>
                    <a:pt x="901" y="539"/>
                    <a:pt x="899" y="540"/>
                  </a:cubicBezTo>
                  <a:cubicBezTo>
                    <a:pt x="898" y="542"/>
                    <a:pt x="898" y="541"/>
                    <a:pt x="896" y="541"/>
                  </a:cubicBezTo>
                  <a:cubicBezTo>
                    <a:pt x="895" y="541"/>
                    <a:pt x="894" y="543"/>
                    <a:pt x="893" y="544"/>
                  </a:cubicBezTo>
                  <a:cubicBezTo>
                    <a:pt x="893" y="544"/>
                    <a:pt x="892" y="544"/>
                    <a:pt x="891" y="544"/>
                  </a:cubicBezTo>
                  <a:cubicBezTo>
                    <a:pt x="891" y="544"/>
                    <a:pt x="891" y="544"/>
                    <a:pt x="891" y="544"/>
                  </a:cubicBezTo>
                  <a:cubicBezTo>
                    <a:pt x="891" y="544"/>
                    <a:pt x="891" y="544"/>
                    <a:pt x="891" y="544"/>
                  </a:cubicBezTo>
                  <a:cubicBezTo>
                    <a:pt x="891" y="544"/>
                    <a:pt x="891" y="544"/>
                    <a:pt x="891" y="544"/>
                  </a:cubicBezTo>
                  <a:cubicBezTo>
                    <a:pt x="890" y="543"/>
                    <a:pt x="889" y="544"/>
                    <a:pt x="890" y="545"/>
                  </a:cubicBezTo>
                  <a:cubicBezTo>
                    <a:pt x="890" y="545"/>
                    <a:pt x="890" y="545"/>
                    <a:pt x="890" y="545"/>
                  </a:cubicBezTo>
                  <a:cubicBezTo>
                    <a:pt x="890" y="546"/>
                    <a:pt x="890" y="546"/>
                    <a:pt x="891" y="547"/>
                  </a:cubicBezTo>
                  <a:cubicBezTo>
                    <a:pt x="891" y="548"/>
                    <a:pt x="891" y="548"/>
                    <a:pt x="891" y="548"/>
                  </a:cubicBezTo>
                  <a:cubicBezTo>
                    <a:pt x="891" y="549"/>
                    <a:pt x="890" y="549"/>
                    <a:pt x="890" y="549"/>
                  </a:cubicBezTo>
                  <a:cubicBezTo>
                    <a:pt x="890" y="549"/>
                    <a:pt x="890" y="549"/>
                    <a:pt x="890" y="549"/>
                  </a:cubicBezTo>
                  <a:cubicBezTo>
                    <a:pt x="890" y="549"/>
                    <a:pt x="890" y="550"/>
                    <a:pt x="890" y="550"/>
                  </a:cubicBezTo>
                  <a:cubicBezTo>
                    <a:pt x="890" y="550"/>
                    <a:pt x="890" y="550"/>
                    <a:pt x="890" y="550"/>
                  </a:cubicBezTo>
                  <a:cubicBezTo>
                    <a:pt x="890" y="550"/>
                    <a:pt x="889" y="551"/>
                    <a:pt x="889" y="551"/>
                  </a:cubicBezTo>
                  <a:cubicBezTo>
                    <a:pt x="889" y="552"/>
                    <a:pt x="889" y="552"/>
                    <a:pt x="888" y="553"/>
                  </a:cubicBezTo>
                  <a:cubicBezTo>
                    <a:pt x="887" y="554"/>
                    <a:pt x="886" y="555"/>
                    <a:pt x="884" y="557"/>
                  </a:cubicBezTo>
                  <a:cubicBezTo>
                    <a:pt x="884" y="557"/>
                    <a:pt x="884" y="557"/>
                    <a:pt x="884" y="557"/>
                  </a:cubicBezTo>
                  <a:cubicBezTo>
                    <a:pt x="884" y="558"/>
                    <a:pt x="883" y="559"/>
                    <a:pt x="883" y="560"/>
                  </a:cubicBezTo>
                  <a:cubicBezTo>
                    <a:pt x="883" y="560"/>
                    <a:pt x="883" y="561"/>
                    <a:pt x="883" y="561"/>
                  </a:cubicBezTo>
                  <a:cubicBezTo>
                    <a:pt x="883" y="562"/>
                    <a:pt x="882" y="562"/>
                    <a:pt x="882" y="563"/>
                  </a:cubicBezTo>
                  <a:cubicBezTo>
                    <a:pt x="882" y="564"/>
                    <a:pt x="882" y="565"/>
                    <a:pt x="882" y="565"/>
                  </a:cubicBezTo>
                  <a:cubicBezTo>
                    <a:pt x="882" y="566"/>
                    <a:pt x="881" y="567"/>
                    <a:pt x="881" y="568"/>
                  </a:cubicBezTo>
                  <a:cubicBezTo>
                    <a:pt x="880" y="569"/>
                    <a:pt x="881" y="573"/>
                    <a:pt x="881" y="574"/>
                  </a:cubicBezTo>
                  <a:cubicBezTo>
                    <a:pt x="881" y="576"/>
                    <a:pt x="880" y="579"/>
                    <a:pt x="881" y="581"/>
                  </a:cubicBezTo>
                  <a:cubicBezTo>
                    <a:pt x="881" y="581"/>
                    <a:pt x="881" y="581"/>
                    <a:pt x="881" y="581"/>
                  </a:cubicBezTo>
                  <a:cubicBezTo>
                    <a:pt x="882" y="582"/>
                    <a:pt x="882" y="583"/>
                    <a:pt x="882" y="583"/>
                  </a:cubicBezTo>
                  <a:cubicBezTo>
                    <a:pt x="882" y="585"/>
                    <a:pt x="882" y="586"/>
                    <a:pt x="883" y="588"/>
                  </a:cubicBezTo>
                  <a:cubicBezTo>
                    <a:pt x="883" y="589"/>
                    <a:pt x="883" y="589"/>
                    <a:pt x="883" y="590"/>
                  </a:cubicBezTo>
                  <a:cubicBezTo>
                    <a:pt x="883" y="590"/>
                    <a:pt x="883" y="590"/>
                    <a:pt x="883" y="590"/>
                  </a:cubicBezTo>
                  <a:cubicBezTo>
                    <a:pt x="883" y="592"/>
                    <a:pt x="883" y="593"/>
                    <a:pt x="883" y="594"/>
                  </a:cubicBezTo>
                  <a:cubicBezTo>
                    <a:pt x="884" y="594"/>
                    <a:pt x="884" y="594"/>
                    <a:pt x="884" y="594"/>
                  </a:cubicBezTo>
                  <a:cubicBezTo>
                    <a:pt x="884" y="595"/>
                    <a:pt x="884" y="595"/>
                    <a:pt x="884" y="595"/>
                  </a:cubicBezTo>
                  <a:cubicBezTo>
                    <a:pt x="884" y="596"/>
                    <a:pt x="884" y="597"/>
                    <a:pt x="884" y="598"/>
                  </a:cubicBezTo>
                  <a:cubicBezTo>
                    <a:pt x="884" y="599"/>
                    <a:pt x="884" y="599"/>
                    <a:pt x="885" y="600"/>
                  </a:cubicBezTo>
                  <a:cubicBezTo>
                    <a:pt x="885" y="601"/>
                    <a:pt x="884" y="602"/>
                    <a:pt x="885" y="603"/>
                  </a:cubicBezTo>
                  <a:cubicBezTo>
                    <a:pt x="885" y="603"/>
                    <a:pt x="885" y="603"/>
                    <a:pt x="885" y="604"/>
                  </a:cubicBezTo>
                  <a:cubicBezTo>
                    <a:pt x="886" y="605"/>
                    <a:pt x="886" y="606"/>
                    <a:pt x="886" y="607"/>
                  </a:cubicBezTo>
                  <a:cubicBezTo>
                    <a:pt x="886" y="608"/>
                    <a:pt x="886" y="609"/>
                    <a:pt x="887" y="610"/>
                  </a:cubicBezTo>
                  <a:cubicBezTo>
                    <a:pt x="887" y="611"/>
                    <a:pt x="887" y="611"/>
                    <a:pt x="887" y="611"/>
                  </a:cubicBezTo>
                  <a:cubicBezTo>
                    <a:pt x="887" y="614"/>
                    <a:pt x="886" y="617"/>
                    <a:pt x="887" y="619"/>
                  </a:cubicBezTo>
                  <a:cubicBezTo>
                    <a:pt x="888" y="620"/>
                    <a:pt x="888" y="620"/>
                    <a:pt x="888" y="621"/>
                  </a:cubicBezTo>
                  <a:cubicBezTo>
                    <a:pt x="889" y="622"/>
                    <a:pt x="889" y="623"/>
                    <a:pt x="889" y="623"/>
                  </a:cubicBezTo>
                  <a:cubicBezTo>
                    <a:pt x="889" y="623"/>
                    <a:pt x="889" y="623"/>
                    <a:pt x="889" y="623"/>
                  </a:cubicBezTo>
                  <a:cubicBezTo>
                    <a:pt x="890" y="623"/>
                    <a:pt x="890" y="622"/>
                    <a:pt x="890" y="622"/>
                  </a:cubicBezTo>
                  <a:cubicBezTo>
                    <a:pt x="891" y="622"/>
                    <a:pt x="891" y="622"/>
                    <a:pt x="891" y="622"/>
                  </a:cubicBezTo>
                  <a:cubicBezTo>
                    <a:pt x="892" y="620"/>
                    <a:pt x="894" y="619"/>
                    <a:pt x="895" y="617"/>
                  </a:cubicBezTo>
                  <a:cubicBezTo>
                    <a:pt x="897" y="615"/>
                    <a:pt x="899" y="614"/>
                    <a:pt x="899" y="611"/>
                  </a:cubicBezTo>
                  <a:cubicBezTo>
                    <a:pt x="899" y="611"/>
                    <a:pt x="900" y="611"/>
                    <a:pt x="900" y="610"/>
                  </a:cubicBezTo>
                  <a:cubicBezTo>
                    <a:pt x="901" y="609"/>
                    <a:pt x="901" y="608"/>
                    <a:pt x="901" y="607"/>
                  </a:cubicBezTo>
                  <a:cubicBezTo>
                    <a:pt x="901" y="606"/>
                    <a:pt x="902" y="604"/>
                    <a:pt x="902" y="603"/>
                  </a:cubicBezTo>
                  <a:cubicBezTo>
                    <a:pt x="902" y="602"/>
                    <a:pt x="900" y="602"/>
                    <a:pt x="900" y="601"/>
                  </a:cubicBezTo>
                  <a:cubicBezTo>
                    <a:pt x="901" y="599"/>
                    <a:pt x="901" y="601"/>
                    <a:pt x="902" y="601"/>
                  </a:cubicBezTo>
                  <a:cubicBezTo>
                    <a:pt x="903" y="601"/>
                    <a:pt x="903" y="601"/>
                    <a:pt x="904" y="600"/>
                  </a:cubicBezTo>
                  <a:cubicBezTo>
                    <a:pt x="905" y="600"/>
                    <a:pt x="907" y="598"/>
                    <a:pt x="908" y="598"/>
                  </a:cubicBezTo>
                  <a:cubicBezTo>
                    <a:pt x="910" y="598"/>
                    <a:pt x="910" y="599"/>
                    <a:pt x="911" y="600"/>
                  </a:cubicBezTo>
                  <a:cubicBezTo>
                    <a:pt x="911" y="600"/>
                    <a:pt x="911" y="599"/>
                    <a:pt x="911" y="599"/>
                  </a:cubicBezTo>
                  <a:cubicBezTo>
                    <a:pt x="911" y="598"/>
                    <a:pt x="910" y="598"/>
                    <a:pt x="910" y="597"/>
                  </a:cubicBezTo>
                  <a:cubicBezTo>
                    <a:pt x="910" y="596"/>
                    <a:pt x="910" y="595"/>
                    <a:pt x="910" y="594"/>
                  </a:cubicBezTo>
                  <a:cubicBezTo>
                    <a:pt x="910" y="594"/>
                    <a:pt x="910" y="593"/>
                    <a:pt x="910" y="593"/>
                  </a:cubicBezTo>
                  <a:cubicBezTo>
                    <a:pt x="910" y="593"/>
                    <a:pt x="910" y="592"/>
                    <a:pt x="910" y="592"/>
                  </a:cubicBezTo>
                  <a:cubicBezTo>
                    <a:pt x="910" y="592"/>
                    <a:pt x="910" y="591"/>
                    <a:pt x="910" y="591"/>
                  </a:cubicBezTo>
                  <a:cubicBezTo>
                    <a:pt x="911" y="588"/>
                    <a:pt x="913" y="585"/>
                    <a:pt x="916" y="584"/>
                  </a:cubicBezTo>
                  <a:cubicBezTo>
                    <a:pt x="919" y="582"/>
                    <a:pt x="921" y="585"/>
                    <a:pt x="923" y="582"/>
                  </a:cubicBezTo>
                  <a:cubicBezTo>
                    <a:pt x="925" y="581"/>
                    <a:pt x="925" y="581"/>
                    <a:pt x="925" y="580"/>
                  </a:cubicBezTo>
                  <a:cubicBezTo>
                    <a:pt x="925" y="580"/>
                    <a:pt x="925" y="579"/>
                    <a:pt x="924" y="578"/>
                  </a:cubicBezTo>
                  <a:cubicBezTo>
                    <a:pt x="924" y="578"/>
                    <a:pt x="924" y="578"/>
                    <a:pt x="924" y="578"/>
                  </a:cubicBezTo>
                  <a:cubicBezTo>
                    <a:pt x="924" y="577"/>
                    <a:pt x="923" y="576"/>
                    <a:pt x="923" y="575"/>
                  </a:cubicBezTo>
                  <a:cubicBezTo>
                    <a:pt x="923" y="573"/>
                    <a:pt x="923" y="571"/>
                    <a:pt x="924" y="570"/>
                  </a:cubicBezTo>
                  <a:cubicBezTo>
                    <a:pt x="924" y="568"/>
                    <a:pt x="924" y="566"/>
                    <a:pt x="925" y="565"/>
                  </a:cubicBezTo>
                  <a:cubicBezTo>
                    <a:pt x="926" y="564"/>
                    <a:pt x="927" y="564"/>
                    <a:pt x="927" y="564"/>
                  </a:cubicBezTo>
                  <a:cubicBezTo>
                    <a:pt x="928" y="563"/>
                    <a:pt x="927" y="563"/>
                    <a:pt x="928" y="562"/>
                  </a:cubicBezTo>
                  <a:cubicBezTo>
                    <a:pt x="929" y="561"/>
                    <a:pt x="929" y="561"/>
                    <a:pt x="931" y="560"/>
                  </a:cubicBezTo>
                  <a:cubicBezTo>
                    <a:pt x="930" y="562"/>
                    <a:pt x="928" y="563"/>
                    <a:pt x="929" y="564"/>
                  </a:cubicBezTo>
                  <a:cubicBezTo>
                    <a:pt x="930" y="565"/>
                    <a:pt x="930" y="565"/>
                    <a:pt x="931" y="566"/>
                  </a:cubicBezTo>
                  <a:cubicBezTo>
                    <a:pt x="931" y="566"/>
                    <a:pt x="932" y="566"/>
                    <a:pt x="933" y="564"/>
                  </a:cubicBezTo>
                  <a:cubicBezTo>
                    <a:pt x="934" y="564"/>
                    <a:pt x="933" y="558"/>
                    <a:pt x="933" y="557"/>
                  </a:cubicBezTo>
                  <a:cubicBezTo>
                    <a:pt x="932" y="557"/>
                    <a:pt x="931" y="558"/>
                    <a:pt x="931" y="557"/>
                  </a:cubicBezTo>
                  <a:cubicBezTo>
                    <a:pt x="930" y="557"/>
                    <a:pt x="930" y="554"/>
                    <a:pt x="930" y="553"/>
                  </a:cubicBezTo>
                  <a:cubicBezTo>
                    <a:pt x="930" y="551"/>
                    <a:pt x="929" y="550"/>
                    <a:pt x="930" y="549"/>
                  </a:cubicBezTo>
                  <a:cubicBezTo>
                    <a:pt x="931" y="548"/>
                    <a:pt x="935" y="544"/>
                    <a:pt x="932" y="544"/>
                  </a:cubicBezTo>
                  <a:cubicBezTo>
                    <a:pt x="932" y="543"/>
                    <a:pt x="931" y="543"/>
                    <a:pt x="931" y="543"/>
                  </a:cubicBezTo>
                  <a:cubicBezTo>
                    <a:pt x="930" y="543"/>
                    <a:pt x="930" y="543"/>
                    <a:pt x="930" y="542"/>
                  </a:cubicBezTo>
                  <a:cubicBezTo>
                    <a:pt x="929" y="542"/>
                    <a:pt x="929" y="542"/>
                    <a:pt x="929" y="542"/>
                  </a:cubicBezTo>
                  <a:cubicBezTo>
                    <a:pt x="929" y="542"/>
                    <a:pt x="929" y="542"/>
                    <a:pt x="929" y="542"/>
                  </a:cubicBezTo>
                  <a:cubicBezTo>
                    <a:pt x="928" y="542"/>
                    <a:pt x="928" y="543"/>
                    <a:pt x="928" y="543"/>
                  </a:cubicBezTo>
                  <a:cubicBezTo>
                    <a:pt x="927" y="544"/>
                    <a:pt x="927" y="544"/>
                    <a:pt x="926" y="544"/>
                  </a:cubicBezTo>
                  <a:cubicBezTo>
                    <a:pt x="926" y="543"/>
                    <a:pt x="926" y="543"/>
                    <a:pt x="926" y="544"/>
                  </a:cubicBezTo>
                  <a:cubicBezTo>
                    <a:pt x="925" y="544"/>
                    <a:pt x="925" y="544"/>
                    <a:pt x="925" y="544"/>
                  </a:cubicBezTo>
                  <a:cubicBezTo>
                    <a:pt x="925" y="543"/>
                    <a:pt x="925" y="543"/>
                    <a:pt x="925" y="543"/>
                  </a:cubicBezTo>
                  <a:cubicBezTo>
                    <a:pt x="925" y="539"/>
                    <a:pt x="925" y="539"/>
                    <a:pt x="925" y="539"/>
                  </a:cubicBezTo>
                  <a:cubicBezTo>
                    <a:pt x="925" y="538"/>
                    <a:pt x="925" y="538"/>
                    <a:pt x="925" y="538"/>
                  </a:cubicBezTo>
                  <a:cubicBezTo>
                    <a:pt x="926" y="537"/>
                    <a:pt x="925" y="537"/>
                    <a:pt x="926" y="536"/>
                  </a:cubicBezTo>
                  <a:cubicBezTo>
                    <a:pt x="926" y="535"/>
                    <a:pt x="927" y="534"/>
                    <a:pt x="927" y="533"/>
                  </a:cubicBezTo>
                  <a:cubicBezTo>
                    <a:pt x="928" y="532"/>
                    <a:pt x="929" y="531"/>
                    <a:pt x="930" y="529"/>
                  </a:cubicBezTo>
                  <a:cubicBezTo>
                    <a:pt x="931" y="529"/>
                    <a:pt x="931" y="527"/>
                    <a:pt x="932" y="527"/>
                  </a:cubicBezTo>
                  <a:cubicBezTo>
                    <a:pt x="932" y="527"/>
                    <a:pt x="932" y="528"/>
                    <a:pt x="933" y="527"/>
                  </a:cubicBezTo>
                  <a:cubicBezTo>
                    <a:pt x="933" y="526"/>
                    <a:pt x="932" y="526"/>
                    <a:pt x="932" y="525"/>
                  </a:cubicBezTo>
                  <a:cubicBezTo>
                    <a:pt x="932" y="524"/>
                    <a:pt x="935" y="524"/>
                    <a:pt x="933" y="523"/>
                  </a:cubicBezTo>
                  <a:cubicBezTo>
                    <a:pt x="933" y="523"/>
                    <a:pt x="933" y="523"/>
                    <a:pt x="933" y="523"/>
                  </a:cubicBezTo>
                  <a:cubicBezTo>
                    <a:pt x="933" y="523"/>
                    <a:pt x="933" y="522"/>
                    <a:pt x="933" y="522"/>
                  </a:cubicBezTo>
                  <a:cubicBezTo>
                    <a:pt x="932" y="521"/>
                    <a:pt x="933" y="521"/>
                    <a:pt x="934" y="520"/>
                  </a:cubicBezTo>
                  <a:cubicBezTo>
                    <a:pt x="935" y="519"/>
                    <a:pt x="934" y="518"/>
                    <a:pt x="934" y="517"/>
                  </a:cubicBezTo>
                  <a:cubicBezTo>
                    <a:pt x="935" y="516"/>
                    <a:pt x="936" y="517"/>
                    <a:pt x="936" y="516"/>
                  </a:cubicBezTo>
                  <a:cubicBezTo>
                    <a:pt x="936" y="516"/>
                    <a:pt x="936" y="515"/>
                    <a:pt x="936" y="515"/>
                  </a:cubicBezTo>
                  <a:cubicBezTo>
                    <a:pt x="936" y="515"/>
                    <a:pt x="936" y="515"/>
                    <a:pt x="936" y="515"/>
                  </a:cubicBezTo>
                  <a:cubicBezTo>
                    <a:pt x="936" y="515"/>
                    <a:pt x="936" y="515"/>
                    <a:pt x="936" y="515"/>
                  </a:cubicBezTo>
                  <a:cubicBezTo>
                    <a:pt x="937" y="514"/>
                    <a:pt x="937" y="515"/>
                    <a:pt x="937" y="515"/>
                  </a:cubicBezTo>
                  <a:cubicBezTo>
                    <a:pt x="938" y="515"/>
                    <a:pt x="939" y="515"/>
                    <a:pt x="940" y="515"/>
                  </a:cubicBezTo>
                  <a:cubicBezTo>
                    <a:pt x="940" y="515"/>
                    <a:pt x="940" y="514"/>
                    <a:pt x="940" y="514"/>
                  </a:cubicBezTo>
                  <a:cubicBezTo>
                    <a:pt x="940" y="514"/>
                    <a:pt x="940" y="514"/>
                    <a:pt x="940" y="514"/>
                  </a:cubicBezTo>
                  <a:cubicBezTo>
                    <a:pt x="941" y="514"/>
                    <a:pt x="942" y="514"/>
                    <a:pt x="942" y="515"/>
                  </a:cubicBezTo>
                  <a:cubicBezTo>
                    <a:pt x="943" y="515"/>
                    <a:pt x="943" y="516"/>
                    <a:pt x="943" y="516"/>
                  </a:cubicBezTo>
                  <a:cubicBezTo>
                    <a:pt x="943" y="516"/>
                    <a:pt x="943" y="516"/>
                    <a:pt x="943" y="516"/>
                  </a:cubicBezTo>
                  <a:cubicBezTo>
                    <a:pt x="945" y="519"/>
                    <a:pt x="947" y="515"/>
                    <a:pt x="945" y="514"/>
                  </a:cubicBezTo>
                  <a:cubicBezTo>
                    <a:pt x="947" y="513"/>
                    <a:pt x="948" y="512"/>
                    <a:pt x="949" y="511"/>
                  </a:cubicBezTo>
                  <a:cubicBezTo>
                    <a:pt x="951" y="511"/>
                    <a:pt x="951" y="509"/>
                    <a:pt x="953" y="509"/>
                  </a:cubicBezTo>
                  <a:cubicBezTo>
                    <a:pt x="953" y="509"/>
                    <a:pt x="953" y="509"/>
                    <a:pt x="953" y="509"/>
                  </a:cubicBezTo>
                  <a:cubicBezTo>
                    <a:pt x="953" y="512"/>
                    <a:pt x="953" y="512"/>
                    <a:pt x="953" y="512"/>
                  </a:cubicBezTo>
                  <a:cubicBezTo>
                    <a:pt x="953" y="513"/>
                    <a:pt x="953" y="513"/>
                    <a:pt x="953" y="513"/>
                  </a:cubicBezTo>
                  <a:cubicBezTo>
                    <a:pt x="952" y="515"/>
                    <a:pt x="952" y="516"/>
                    <a:pt x="953" y="517"/>
                  </a:cubicBezTo>
                  <a:cubicBezTo>
                    <a:pt x="955" y="517"/>
                    <a:pt x="956" y="514"/>
                    <a:pt x="957" y="512"/>
                  </a:cubicBezTo>
                  <a:cubicBezTo>
                    <a:pt x="959" y="510"/>
                    <a:pt x="961" y="510"/>
                    <a:pt x="963" y="508"/>
                  </a:cubicBezTo>
                  <a:cubicBezTo>
                    <a:pt x="964" y="508"/>
                    <a:pt x="965" y="508"/>
                    <a:pt x="966" y="507"/>
                  </a:cubicBezTo>
                  <a:cubicBezTo>
                    <a:pt x="967" y="507"/>
                    <a:pt x="973" y="506"/>
                    <a:pt x="974" y="507"/>
                  </a:cubicBezTo>
                  <a:cubicBezTo>
                    <a:pt x="975" y="508"/>
                    <a:pt x="975" y="508"/>
                    <a:pt x="975" y="509"/>
                  </a:cubicBezTo>
                  <a:cubicBezTo>
                    <a:pt x="975" y="509"/>
                    <a:pt x="975" y="509"/>
                    <a:pt x="975" y="509"/>
                  </a:cubicBezTo>
                  <a:cubicBezTo>
                    <a:pt x="976" y="509"/>
                    <a:pt x="976" y="509"/>
                    <a:pt x="976" y="509"/>
                  </a:cubicBezTo>
                  <a:cubicBezTo>
                    <a:pt x="977" y="510"/>
                    <a:pt x="977" y="511"/>
                    <a:pt x="978" y="512"/>
                  </a:cubicBezTo>
                  <a:cubicBezTo>
                    <a:pt x="978" y="512"/>
                    <a:pt x="978" y="512"/>
                    <a:pt x="978" y="512"/>
                  </a:cubicBezTo>
                  <a:cubicBezTo>
                    <a:pt x="978" y="512"/>
                    <a:pt x="978" y="512"/>
                    <a:pt x="978" y="512"/>
                  </a:cubicBezTo>
                  <a:cubicBezTo>
                    <a:pt x="977" y="512"/>
                    <a:pt x="979" y="514"/>
                    <a:pt x="979" y="514"/>
                  </a:cubicBezTo>
                  <a:cubicBezTo>
                    <a:pt x="979" y="515"/>
                    <a:pt x="979" y="515"/>
                    <a:pt x="979" y="515"/>
                  </a:cubicBezTo>
                  <a:cubicBezTo>
                    <a:pt x="981" y="517"/>
                    <a:pt x="981" y="515"/>
                    <a:pt x="982" y="514"/>
                  </a:cubicBezTo>
                  <a:cubicBezTo>
                    <a:pt x="982" y="512"/>
                    <a:pt x="982" y="511"/>
                    <a:pt x="984" y="509"/>
                  </a:cubicBezTo>
                  <a:cubicBezTo>
                    <a:pt x="984" y="509"/>
                    <a:pt x="985" y="509"/>
                    <a:pt x="985" y="508"/>
                  </a:cubicBezTo>
                  <a:cubicBezTo>
                    <a:pt x="986" y="507"/>
                    <a:pt x="987" y="507"/>
                    <a:pt x="988" y="506"/>
                  </a:cubicBezTo>
                  <a:cubicBezTo>
                    <a:pt x="990" y="504"/>
                    <a:pt x="993" y="503"/>
                    <a:pt x="993" y="501"/>
                  </a:cubicBezTo>
                  <a:cubicBezTo>
                    <a:pt x="993" y="500"/>
                    <a:pt x="993" y="500"/>
                    <a:pt x="993" y="500"/>
                  </a:cubicBezTo>
                  <a:cubicBezTo>
                    <a:pt x="995" y="501"/>
                    <a:pt x="995" y="501"/>
                    <a:pt x="995" y="498"/>
                  </a:cubicBezTo>
                  <a:cubicBezTo>
                    <a:pt x="996" y="500"/>
                    <a:pt x="999" y="497"/>
                    <a:pt x="998" y="496"/>
                  </a:cubicBezTo>
                  <a:cubicBezTo>
                    <a:pt x="997" y="496"/>
                    <a:pt x="998" y="495"/>
                    <a:pt x="998" y="495"/>
                  </a:cubicBezTo>
                  <a:cubicBezTo>
                    <a:pt x="998" y="495"/>
                    <a:pt x="998" y="495"/>
                    <a:pt x="998" y="495"/>
                  </a:cubicBezTo>
                  <a:cubicBezTo>
                    <a:pt x="999" y="495"/>
                    <a:pt x="999" y="495"/>
                    <a:pt x="999" y="495"/>
                  </a:cubicBezTo>
                  <a:cubicBezTo>
                    <a:pt x="1000" y="496"/>
                    <a:pt x="1000" y="495"/>
                    <a:pt x="1001" y="494"/>
                  </a:cubicBezTo>
                  <a:cubicBezTo>
                    <a:pt x="1002" y="494"/>
                    <a:pt x="1003" y="491"/>
                    <a:pt x="1003" y="491"/>
                  </a:cubicBezTo>
                  <a:cubicBezTo>
                    <a:pt x="1004" y="491"/>
                    <a:pt x="1004" y="492"/>
                    <a:pt x="1005" y="492"/>
                  </a:cubicBezTo>
                  <a:cubicBezTo>
                    <a:pt x="1006" y="491"/>
                    <a:pt x="1005" y="489"/>
                    <a:pt x="1007" y="489"/>
                  </a:cubicBezTo>
                  <a:cubicBezTo>
                    <a:pt x="1011" y="490"/>
                    <a:pt x="1013" y="486"/>
                    <a:pt x="1016" y="485"/>
                  </a:cubicBezTo>
                  <a:cubicBezTo>
                    <a:pt x="1018" y="484"/>
                    <a:pt x="1025" y="481"/>
                    <a:pt x="1023" y="480"/>
                  </a:cubicBezTo>
                  <a:cubicBezTo>
                    <a:pt x="1024" y="479"/>
                    <a:pt x="1024" y="479"/>
                    <a:pt x="1024" y="479"/>
                  </a:cubicBezTo>
                  <a:cubicBezTo>
                    <a:pt x="1024" y="479"/>
                    <a:pt x="1025" y="480"/>
                    <a:pt x="1025" y="480"/>
                  </a:cubicBezTo>
                  <a:cubicBezTo>
                    <a:pt x="1025" y="480"/>
                    <a:pt x="1028" y="479"/>
                    <a:pt x="1028" y="479"/>
                  </a:cubicBezTo>
                  <a:cubicBezTo>
                    <a:pt x="1028" y="479"/>
                    <a:pt x="1028" y="479"/>
                    <a:pt x="1028" y="479"/>
                  </a:cubicBezTo>
                  <a:cubicBezTo>
                    <a:pt x="1028" y="479"/>
                    <a:pt x="1028" y="479"/>
                    <a:pt x="1028" y="479"/>
                  </a:cubicBezTo>
                  <a:cubicBezTo>
                    <a:pt x="1027" y="479"/>
                    <a:pt x="1027" y="479"/>
                    <a:pt x="1026" y="478"/>
                  </a:cubicBezTo>
                  <a:cubicBezTo>
                    <a:pt x="1026" y="478"/>
                    <a:pt x="1025" y="475"/>
                    <a:pt x="1027" y="475"/>
                  </a:cubicBezTo>
                  <a:cubicBezTo>
                    <a:pt x="1027" y="475"/>
                    <a:pt x="1027" y="476"/>
                    <a:pt x="1027" y="476"/>
                  </a:cubicBezTo>
                  <a:cubicBezTo>
                    <a:pt x="1027" y="476"/>
                    <a:pt x="1027" y="476"/>
                    <a:pt x="1027" y="476"/>
                  </a:cubicBezTo>
                  <a:cubicBezTo>
                    <a:pt x="1028" y="477"/>
                    <a:pt x="1028" y="477"/>
                    <a:pt x="1029" y="477"/>
                  </a:cubicBezTo>
                  <a:cubicBezTo>
                    <a:pt x="1029" y="477"/>
                    <a:pt x="1029" y="478"/>
                    <a:pt x="1029" y="478"/>
                  </a:cubicBezTo>
                  <a:cubicBezTo>
                    <a:pt x="1029" y="478"/>
                    <a:pt x="1029" y="478"/>
                    <a:pt x="1029" y="479"/>
                  </a:cubicBezTo>
                  <a:cubicBezTo>
                    <a:pt x="1029" y="479"/>
                    <a:pt x="1029" y="479"/>
                    <a:pt x="1029" y="479"/>
                  </a:cubicBezTo>
                  <a:cubicBezTo>
                    <a:pt x="1032" y="479"/>
                    <a:pt x="1035" y="480"/>
                    <a:pt x="1037" y="481"/>
                  </a:cubicBezTo>
                  <a:cubicBezTo>
                    <a:pt x="1038" y="481"/>
                    <a:pt x="1039" y="482"/>
                    <a:pt x="1040" y="482"/>
                  </a:cubicBezTo>
                  <a:cubicBezTo>
                    <a:pt x="1041" y="482"/>
                    <a:pt x="1040" y="481"/>
                    <a:pt x="1040" y="480"/>
                  </a:cubicBezTo>
                  <a:cubicBezTo>
                    <a:pt x="1040" y="480"/>
                    <a:pt x="1040" y="480"/>
                    <a:pt x="1040" y="479"/>
                  </a:cubicBezTo>
                  <a:cubicBezTo>
                    <a:pt x="1040" y="479"/>
                    <a:pt x="1040" y="479"/>
                    <a:pt x="1040" y="479"/>
                  </a:cubicBezTo>
                  <a:cubicBezTo>
                    <a:pt x="1040" y="480"/>
                    <a:pt x="1041" y="480"/>
                    <a:pt x="1041" y="480"/>
                  </a:cubicBezTo>
                  <a:cubicBezTo>
                    <a:pt x="1042" y="480"/>
                    <a:pt x="1043" y="478"/>
                    <a:pt x="1044" y="477"/>
                  </a:cubicBezTo>
                  <a:cubicBezTo>
                    <a:pt x="1044" y="475"/>
                    <a:pt x="1043" y="475"/>
                    <a:pt x="1042" y="474"/>
                  </a:cubicBezTo>
                  <a:cubicBezTo>
                    <a:pt x="1042" y="474"/>
                    <a:pt x="1042" y="473"/>
                    <a:pt x="1042" y="473"/>
                  </a:cubicBezTo>
                  <a:cubicBezTo>
                    <a:pt x="1042" y="473"/>
                    <a:pt x="1042" y="473"/>
                    <a:pt x="1042" y="473"/>
                  </a:cubicBezTo>
                  <a:cubicBezTo>
                    <a:pt x="1042" y="473"/>
                    <a:pt x="1038" y="472"/>
                    <a:pt x="1041" y="472"/>
                  </a:cubicBezTo>
                  <a:cubicBezTo>
                    <a:pt x="1044" y="472"/>
                    <a:pt x="1040" y="468"/>
                    <a:pt x="1039" y="468"/>
                  </a:cubicBezTo>
                  <a:cubicBezTo>
                    <a:pt x="1039" y="466"/>
                    <a:pt x="1037" y="466"/>
                    <a:pt x="1037" y="464"/>
                  </a:cubicBezTo>
                  <a:cubicBezTo>
                    <a:pt x="1036" y="464"/>
                    <a:pt x="1036" y="464"/>
                    <a:pt x="1035" y="464"/>
                  </a:cubicBezTo>
                  <a:cubicBezTo>
                    <a:pt x="1035" y="462"/>
                    <a:pt x="1038" y="464"/>
                    <a:pt x="1038" y="461"/>
                  </a:cubicBezTo>
                  <a:cubicBezTo>
                    <a:pt x="1038" y="460"/>
                    <a:pt x="1037" y="458"/>
                    <a:pt x="1035" y="458"/>
                  </a:cubicBezTo>
                  <a:cubicBezTo>
                    <a:pt x="1035" y="458"/>
                    <a:pt x="1035" y="457"/>
                    <a:pt x="1035" y="457"/>
                  </a:cubicBezTo>
                  <a:cubicBezTo>
                    <a:pt x="1036" y="456"/>
                    <a:pt x="1037" y="455"/>
                    <a:pt x="1035" y="453"/>
                  </a:cubicBezTo>
                  <a:cubicBezTo>
                    <a:pt x="1035" y="453"/>
                    <a:pt x="1035" y="453"/>
                    <a:pt x="1035" y="452"/>
                  </a:cubicBezTo>
                  <a:cubicBezTo>
                    <a:pt x="1033" y="455"/>
                    <a:pt x="1030" y="452"/>
                    <a:pt x="1029" y="450"/>
                  </a:cubicBezTo>
                  <a:cubicBezTo>
                    <a:pt x="1029" y="449"/>
                    <a:pt x="1030" y="443"/>
                    <a:pt x="1027" y="447"/>
                  </a:cubicBezTo>
                  <a:cubicBezTo>
                    <a:pt x="1026" y="447"/>
                    <a:pt x="1025" y="447"/>
                    <a:pt x="1025" y="448"/>
                  </a:cubicBezTo>
                  <a:cubicBezTo>
                    <a:pt x="1023" y="449"/>
                    <a:pt x="1021" y="445"/>
                    <a:pt x="1021" y="444"/>
                  </a:cubicBezTo>
                  <a:cubicBezTo>
                    <a:pt x="1021" y="444"/>
                    <a:pt x="1021" y="444"/>
                    <a:pt x="1022" y="444"/>
                  </a:cubicBezTo>
                  <a:cubicBezTo>
                    <a:pt x="1023" y="445"/>
                    <a:pt x="1022" y="444"/>
                    <a:pt x="1024" y="444"/>
                  </a:cubicBezTo>
                  <a:cubicBezTo>
                    <a:pt x="1023" y="444"/>
                    <a:pt x="1026" y="445"/>
                    <a:pt x="1026" y="445"/>
                  </a:cubicBezTo>
                  <a:cubicBezTo>
                    <a:pt x="1028" y="444"/>
                    <a:pt x="1026" y="442"/>
                    <a:pt x="1029" y="443"/>
                  </a:cubicBezTo>
                  <a:cubicBezTo>
                    <a:pt x="1029" y="444"/>
                    <a:pt x="1029" y="446"/>
                    <a:pt x="1031" y="446"/>
                  </a:cubicBezTo>
                  <a:cubicBezTo>
                    <a:pt x="1032" y="447"/>
                    <a:pt x="1038" y="448"/>
                    <a:pt x="1039" y="447"/>
                  </a:cubicBezTo>
                  <a:cubicBezTo>
                    <a:pt x="1041" y="445"/>
                    <a:pt x="1043" y="445"/>
                    <a:pt x="1045" y="442"/>
                  </a:cubicBezTo>
                  <a:cubicBezTo>
                    <a:pt x="1046" y="441"/>
                    <a:pt x="1047" y="440"/>
                    <a:pt x="1048" y="439"/>
                  </a:cubicBezTo>
                  <a:cubicBezTo>
                    <a:pt x="1049" y="437"/>
                    <a:pt x="1049" y="437"/>
                    <a:pt x="1050" y="435"/>
                  </a:cubicBezTo>
                  <a:cubicBezTo>
                    <a:pt x="1050" y="434"/>
                    <a:pt x="1051" y="433"/>
                    <a:pt x="1050" y="431"/>
                  </a:cubicBezTo>
                  <a:cubicBezTo>
                    <a:pt x="1050" y="429"/>
                    <a:pt x="1048" y="429"/>
                    <a:pt x="1048" y="427"/>
                  </a:cubicBezTo>
                  <a:cubicBezTo>
                    <a:pt x="1047" y="425"/>
                    <a:pt x="1048" y="424"/>
                    <a:pt x="1049" y="422"/>
                  </a:cubicBezTo>
                  <a:cubicBezTo>
                    <a:pt x="1049" y="424"/>
                    <a:pt x="1050" y="423"/>
                    <a:pt x="1051" y="423"/>
                  </a:cubicBezTo>
                  <a:cubicBezTo>
                    <a:pt x="1052" y="421"/>
                    <a:pt x="1051" y="421"/>
                    <a:pt x="1052" y="421"/>
                  </a:cubicBezTo>
                  <a:cubicBezTo>
                    <a:pt x="1053" y="421"/>
                    <a:pt x="1053" y="423"/>
                    <a:pt x="1055" y="422"/>
                  </a:cubicBezTo>
                  <a:cubicBezTo>
                    <a:pt x="1056" y="421"/>
                    <a:pt x="1055" y="419"/>
                    <a:pt x="1057" y="419"/>
                  </a:cubicBezTo>
                  <a:cubicBezTo>
                    <a:pt x="1057" y="419"/>
                    <a:pt x="1057" y="420"/>
                    <a:pt x="1057" y="420"/>
                  </a:cubicBezTo>
                  <a:cubicBezTo>
                    <a:pt x="1056" y="424"/>
                    <a:pt x="1053" y="425"/>
                    <a:pt x="1056" y="429"/>
                  </a:cubicBezTo>
                  <a:cubicBezTo>
                    <a:pt x="1056" y="430"/>
                    <a:pt x="1057" y="430"/>
                    <a:pt x="1057" y="431"/>
                  </a:cubicBezTo>
                  <a:cubicBezTo>
                    <a:pt x="1057" y="432"/>
                    <a:pt x="1056" y="433"/>
                    <a:pt x="1056" y="434"/>
                  </a:cubicBezTo>
                  <a:cubicBezTo>
                    <a:pt x="1057" y="435"/>
                    <a:pt x="1060" y="434"/>
                    <a:pt x="1061" y="434"/>
                  </a:cubicBezTo>
                  <a:cubicBezTo>
                    <a:pt x="1063" y="434"/>
                    <a:pt x="1064" y="433"/>
                    <a:pt x="1065" y="432"/>
                  </a:cubicBezTo>
                  <a:cubicBezTo>
                    <a:pt x="1066" y="432"/>
                    <a:pt x="1066" y="431"/>
                    <a:pt x="1067" y="431"/>
                  </a:cubicBezTo>
                  <a:cubicBezTo>
                    <a:pt x="1068" y="431"/>
                    <a:pt x="1069" y="432"/>
                    <a:pt x="1069" y="433"/>
                  </a:cubicBezTo>
                  <a:cubicBezTo>
                    <a:pt x="1071" y="434"/>
                    <a:pt x="1073" y="434"/>
                    <a:pt x="1074" y="435"/>
                  </a:cubicBezTo>
                  <a:cubicBezTo>
                    <a:pt x="1074" y="435"/>
                    <a:pt x="1075" y="440"/>
                    <a:pt x="1075" y="441"/>
                  </a:cubicBezTo>
                  <a:cubicBezTo>
                    <a:pt x="1074" y="442"/>
                    <a:pt x="1076" y="443"/>
                    <a:pt x="1077" y="443"/>
                  </a:cubicBezTo>
                  <a:cubicBezTo>
                    <a:pt x="1079" y="445"/>
                    <a:pt x="1078" y="445"/>
                    <a:pt x="1081" y="444"/>
                  </a:cubicBezTo>
                  <a:cubicBezTo>
                    <a:pt x="1084" y="443"/>
                    <a:pt x="1082" y="444"/>
                    <a:pt x="1083" y="445"/>
                  </a:cubicBezTo>
                  <a:cubicBezTo>
                    <a:pt x="1083" y="447"/>
                    <a:pt x="1086" y="447"/>
                    <a:pt x="1086" y="449"/>
                  </a:cubicBezTo>
                  <a:cubicBezTo>
                    <a:pt x="1088" y="451"/>
                    <a:pt x="1089" y="451"/>
                    <a:pt x="1091" y="452"/>
                  </a:cubicBezTo>
                  <a:cubicBezTo>
                    <a:pt x="1092" y="453"/>
                    <a:pt x="1093" y="454"/>
                    <a:pt x="1094" y="453"/>
                  </a:cubicBezTo>
                  <a:cubicBezTo>
                    <a:pt x="1095" y="452"/>
                    <a:pt x="1093" y="450"/>
                    <a:pt x="1094" y="450"/>
                  </a:cubicBezTo>
                  <a:cubicBezTo>
                    <a:pt x="1094" y="449"/>
                    <a:pt x="1096" y="452"/>
                    <a:pt x="1098" y="451"/>
                  </a:cubicBezTo>
                  <a:cubicBezTo>
                    <a:pt x="1100" y="450"/>
                    <a:pt x="1095" y="447"/>
                    <a:pt x="1093" y="447"/>
                  </a:cubicBezTo>
                  <a:cubicBezTo>
                    <a:pt x="1097" y="446"/>
                    <a:pt x="1094" y="445"/>
                    <a:pt x="1094" y="444"/>
                  </a:cubicBezTo>
                  <a:cubicBezTo>
                    <a:pt x="1097" y="444"/>
                    <a:pt x="1100" y="442"/>
                    <a:pt x="1098" y="438"/>
                  </a:cubicBezTo>
                  <a:cubicBezTo>
                    <a:pt x="1098" y="438"/>
                    <a:pt x="1097" y="438"/>
                    <a:pt x="1096" y="438"/>
                  </a:cubicBezTo>
                  <a:cubicBezTo>
                    <a:pt x="1100" y="438"/>
                    <a:pt x="1100" y="435"/>
                    <a:pt x="1097" y="432"/>
                  </a:cubicBezTo>
                  <a:cubicBezTo>
                    <a:pt x="1097" y="432"/>
                    <a:pt x="1095" y="432"/>
                    <a:pt x="1096" y="431"/>
                  </a:cubicBezTo>
                  <a:cubicBezTo>
                    <a:pt x="1097" y="430"/>
                    <a:pt x="1098" y="431"/>
                    <a:pt x="1099" y="432"/>
                  </a:cubicBezTo>
                  <a:cubicBezTo>
                    <a:pt x="1099" y="433"/>
                    <a:pt x="1100" y="433"/>
                    <a:pt x="1101" y="433"/>
                  </a:cubicBezTo>
                  <a:cubicBezTo>
                    <a:pt x="1102" y="433"/>
                    <a:pt x="1105" y="434"/>
                    <a:pt x="1106" y="433"/>
                  </a:cubicBezTo>
                  <a:cubicBezTo>
                    <a:pt x="1109" y="433"/>
                    <a:pt x="1104" y="431"/>
                    <a:pt x="1105" y="429"/>
                  </a:cubicBezTo>
                  <a:cubicBezTo>
                    <a:pt x="1106" y="430"/>
                    <a:pt x="1109" y="432"/>
                    <a:pt x="1110" y="431"/>
                  </a:cubicBezTo>
                  <a:cubicBezTo>
                    <a:pt x="1110" y="431"/>
                    <a:pt x="1110" y="429"/>
                    <a:pt x="1110" y="428"/>
                  </a:cubicBezTo>
                  <a:cubicBezTo>
                    <a:pt x="1111" y="427"/>
                    <a:pt x="1112" y="426"/>
                    <a:pt x="1113" y="425"/>
                  </a:cubicBezTo>
                  <a:cubicBezTo>
                    <a:pt x="1113" y="425"/>
                    <a:pt x="1115" y="425"/>
                    <a:pt x="1116" y="424"/>
                  </a:cubicBezTo>
                  <a:cubicBezTo>
                    <a:pt x="1117" y="423"/>
                    <a:pt x="1115" y="423"/>
                    <a:pt x="1114" y="423"/>
                  </a:cubicBezTo>
                  <a:cubicBezTo>
                    <a:pt x="1112" y="421"/>
                    <a:pt x="1112" y="420"/>
                    <a:pt x="1110" y="419"/>
                  </a:cubicBezTo>
                  <a:cubicBezTo>
                    <a:pt x="1108" y="417"/>
                    <a:pt x="1106" y="416"/>
                    <a:pt x="1105" y="414"/>
                  </a:cubicBezTo>
                  <a:cubicBezTo>
                    <a:pt x="1104" y="413"/>
                    <a:pt x="1104" y="412"/>
                    <a:pt x="1104" y="411"/>
                  </a:cubicBezTo>
                  <a:cubicBezTo>
                    <a:pt x="1103" y="411"/>
                    <a:pt x="1102" y="410"/>
                    <a:pt x="1102" y="409"/>
                  </a:cubicBezTo>
                  <a:cubicBezTo>
                    <a:pt x="1101" y="409"/>
                    <a:pt x="1099" y="409"/>
                    <a:pt x="1099" y="409"/>
                  </a:cubicBezTo>
                  <a:cubicBezTo>
                    <a:pt x="1098" y="409"/>
                    <a:pt x="1098" y="408"/>
                    <a:pt x="1097" y="409"/>
                  </a:cubicBezTo>
                  <a:cubicBezTo>
                    <a:pt x="1097" y="409"/>
                    <a:pt x="1097" y="409"/>
                    <a:pt x="1097" y="410"/>
                  </a:cubicBezTo>
                  <a:cubicBezTo>
                    <a:pt x="1096" y="410"/>
                    <a:pt x="1095" y="409"/>
                    <a:pt x="1094" y="409"/>
                  </a:cubicBezTo>
                  <a:cubicBezTo>
                    <a:pt x="1094" y="409"/>
                    <a:pt x="1093" y="409"/>
                    <a:pt x="1093" y="409"/>
                  </a:cubicBezTo>
                  <a:cubicBezTo>
                    <a:pt x="1093" y="410"/>
                    <a:pt x="1092" y="410"/>
                    <a:pt x="1092" y="411"/>
                  </a:cubicBezTo>
                  <a:cubicBezTo>
                    <a:pt x="1090" y="410"/>
                    <a:pt x="1093" y="409"/>
                    <a:pt x="1092" y="408"/>
                  </a:cubicBezTo>
                  <a:cubicBezTo>
                    <a:pt x="1091" y="406"/>
                    <a:pt x="1085" y="406"/>
                    <a:pt x="1084" y="407"/>
                  </a:cubicBezTo>
                  <a:cubicBezTo>
                    <a:pt x="1086" y="408"/>
                    <a:pt x="1087" y="409"/>
                    <a:pt x="1087" y="411"/>
                  </a:cubicBezTo>
                  <a:cubicBezTo>
                    <a:pt x="1087" y="411"/>
                    <a:pt x="1087" y="412"/>
                    <a:pt x="1087" y="413"/>
                  </a:cubicBezTo>
                  <a:cubicBezTo>
                    <a:pt x="1087" y="413"/>
                    <a:pt x="1086" y="415"/>
                    <a:pt x="1086" y="415"/>
                  </a:cubicBezTo>
                  <a:cubicBezTo>
                    <a:pt x="1086" y="417"/>
                    <a:pt x="1088" y="416"/>
                    <a:pt x="1089" y="418"/>
                  </a:cubicBezTo>
                  <a:cubicBezTo>
                    <a:pt x="1089" y="419"/>
                    <a:pt x="1087" y="422"/>
                    <a:pt x="1087" y="419"/>
                  </a:cubicBezTo>
                  <a:cubicBezTo>
                    <a:pt x="1087" y="419"/>
                    <a:pt x="1087" y="418"/>
                    <a:pt x="1086" y="418"/>
                  </a:cubicBezTo>
                  <a:cubicBezTo>
                    <a:pt x="1086" y="417"/>
                    <a:pt x="1085" y="418"/>
                    <a:pt x="1085" y="419"/>
                  </a:cubicBezTo>
                  <a:cubicBezTo>
                    <a:pt x="1083" y="420"/>
                    <a:pt x="1084" y="418"/>
                    <a:pt x="1084" y="417"/>
                  </a:cubicBezTo>
                  <a:cubicBezTo>
                    <a:pt x="1083" y="416"/>
                    <a:pt x="1083" y="416"/>
                    <a:pt x="1082" y="415"/>
                  </a:cubicBezTo>
                  <a:cubicBezTo>
                    <a:pt x="1082" y="414"/>
                    <a:pt x="1080" y="415"/>
                    <a:pt x="1080" y="413"/>
                  </a:cubicBezTo>
                  <a:cubicBezTo>
                    <a:pt x="1081" y="413"/>
                    <a:pt x="1082" y="412"/>
                    <a:pt x="1082" y="412"/>
                  </a:cubicBezTo>
                  <a:cubicBezTo>
                    <a:pt x="1082" y="411"/>
                    <a:pt x="1082" y="410"/>
                    <a:pt x="1081" y="409"/>
                  </a:cubicBezTo>
                  <a:cubicBezTo>
                    <a:pt x="1081" y="407"/>
                    <a:pt x="1081" y="406"/>
                    <a:pt x="1081" y="405"/>
                  </a:cubicBezTo>
                  <a:cubicBezTo>
                    <a:pt x="1081" y="403"/>
                    <a:pt x="1081" y="399"/>
                    <a:pt x="1080" y="402"/>
                  </a:cubicBezTo>
                  <a:cubicBezTo>
                    <a:pt x="1079" y="402"/>
                    <a:pt x="1079" y="402"/>
                    <a:pt x="1078" y="402"/>
                  </a:cubicBezTo>
                  <a:cubicBezTo>
                    <a:pt x="1079" y="400"/>
                    <a:pt x="1079" y="397"/>
                    <a:pt x="1076" y="395"/>
                  </a:cubicBezTo>
                  <a:cubicBezTo>
                    <a:pt x="1073" y="393"/>
                    <a:pt x="1075" y="397"/>
                    <a:pt x="1075" y="398"/>
                  </a:cubicBezTo>
                  <a:cubicBezTo>
                    <a:pt x="1074" y="396"/>
                    <a:pt x="1072" y="398"/>
                    <a:pt x="1072" y="396"/>
                  </a:cubicBezTo>
                  <a:cubicBezTo>
                    <a:pt x="1071" y="395"/>
                    <a:pt x="1073" y="395"/>
                    <a:pt x="1073" y="394"/>
                  </a:cubicBezTo>
                  <a:cubicBezTo>
                    <a:pt x="1073" y="392"/>
                    <a:pt x="1072" y="393"/>
                    <a:pt x="1071" y="392"/>
                  </a:cubicBezTo>
                  <a:cubicBezTo>
                    <a:pt x="1069" y="392"/>
                    <a:pt x="1069" y="392"/>
                    <a:pt x="1067" y="391"/>
                  </a:cubicBezTo>
                  <a:cubicBezTo>
                    <a:pt x="1068" y="390"/>
                    <a:pt x="1068" y="390"/>
                    <a:pt x="1069" y="390"/>
                  </a:cubicBezTo>
                  <a:cubicBezTo>
                    <a:pt x="1068" y="389"/>
                    <a:pt x="1067" y="388"/>
                    <a:pt x="1067" y="388"/>
                  </a:cubicBezTo>
                  <a:cubicBezTo>
                    <a:pt x="1066" y="388"/>
                    <a:pt x="1066" y="389"/>
                    <a:pt x="1065" y="388"/>
                  </a:cubicBezTo>
                  <a:cubicBezTo>
                    <a:pt x="1065" y="388"/>
                    <a:pt x="1065" y="385"/>
                    <a:pt x="1063" y="387"/>
                  </a:cubicBezTo>
                  <a:cubicBezTo>
                    <a:pt x="1062" y="388"/>
                    <a:pt x="1064" y="392"/>
                    <a:pt x="1062" y="392"/>
                  </a:cubicBezTo>
                  <a:cubicBezTo>
                    <a:pt x="1062" y="390"/>
                    <a:pt x="1063" y="385"/>
                    <a:pt x="1060" y="385"/>
                  </a:cubicBezTo>
                  <a:cubicBezTo>
                    <a:pt x="1060" y="383"/>
                    <a:pt x="1058" y="382"/>
                    <a:pt x="1056" y="381"/>
                  </a:cubicBezTo>
                  <a:cubicBezTo>
                    <a:pt x="1054" y="380"/>
                    <a:pt x="1056" y="379"/>
                    <a:pt x="1054" y="377"/>
                  </a:cubicBezTo>
                  <a:cubicBezTo>
                    <a:pt x="1054" y="376"/>
                    <a:pt x="1053" y="376"/>
                    <a:pt x="1052" y="376"/>
                  </a:cubicBezTo>
                  <a:cubicBezTo>
                    <a:pt x="1051" y="376"/>
                    <a:pt x="1051" y="375"/>
                    <a:pt x="1050" y="375"/>
                  </a:cubicBezTo>
                  <a:cubicBezTo>
                    <a:pt x="1049" y="374"/>
                    <a:pt x="1046" y="372"/>
                    <a:pt x="1044" y="372"/>
                  </a:cubicBezTo>
                  <a:cubicBezTo>
                    <a:pt x="1044" y="371"/>
                    <a:pt x="1044" y="369"/>
                    <a:pt x="1042" y="368"/>
                  </a:cubicBezTo>
                  <a:cubicBezTo>
                    <a:pt x="1041" y="367"/>
                    <a:pt x="1038" y="368"/>
                    <a:pt x="1037" y="366"/>
                  </a:cubicBezTo>
                  <a:cubicBezTo>
                    <a:pt x="1038" y="364"/>
                    <a:pt x="1040" y="367"/>
                    <a:pt x="1039" y="366"/>
                  </a:cubicBezTo>
                  <a:cubicBezTo>
                    <a:pt x="1039" y="363"/>
                    <a:pt x="1034" y="363"/>
                    <a:pt x="1033" y="363"/>
                  </a:cubicBezTo>
                  <a:cubicBezTo>
                    <a:pt x="1031" y="362"/>
                    <a:pt x="1029" y="361"/>
                    <a:pt x="1027" y="360"/>
                  </a:cubicBezTo>
                  <a:cubicBezTo>
                    <a:pt x="1024" y="359"/>
                    <a:pt x="1022" y="358"/>
                    <a:pt x="1020" y="355"/>
                  </a:cubicBezTo>
                  <a:cubicBezTo>
                    <a:pt x="1020" y="356"/>
                    <a:pt x="1020" y="357"/>
                    <a:pt x="1019" y="357"/>
                  </a:cubicBezTo>
                  <a:cubicBezTo>
                    <a:pt x="1019" y="355"/>
                    <a:pt x="1017" y="356"/>
                    <a:pt x="1016" y="356"/>
                  </a:cubicBezTo>
                  <a:cubicBezTo>
                    <a:pt x="1014" y="356"/>
                    <a:pt x="1013" y="356"/>
                    <a:pt x="1011" y="356"/>
                  </a:cubicBezTo>
                  <a:cubicBezTo>
                    <a:pt x="1009" y="356"/>
                    <a:pt x="1008" y="355"/>
                    <a:pt x="1006" y="354"/>
                  </a:cubicBezTo>
                  <a:cubicBezTo>
                    <a:pt x="1005" y="354"/>
                    <a:pt x="1004" y="355"/>
                    <a:pt x="1003" y="355"/>
                  </a:cubicBezTo>
                  <a:cubicBezTo>
                    <a:pt x="1002" y="355"/>
                    <a:pt x="999" y="354"/>
                    <a:pt x="1002" y="356"/>
                  </a:cubicBezTo>
                  <a:cubicBezTo>
                    <a:pt x="1002" y="357"/>
                    <a:pt x="1001" y="358"/>
                    <a:pt x="1000" y="356"/>
                  </a:cubicBezTo>
                  <a:cubicBezTo>
                    <a:pt x="1000" y="356"/>
                    <a:pt x="1000" y="356"/>
                    <a:pt x="999" y="356"/>
                  </a:cubicBezTo>
                  <a:cubicBezTo>
                    <a:pt x="999" y="356"/>
                    <a:pt x="998" y="354"/>
                    <a:pt x="997" y="353"/>
                  </a:cubicBezTo>
                  <a:cubicBezTo>
                    <a:pt x="997" y="353"/>
                    <a:pt x="996" y="354"/>
                    <a:pt x="996" y="354"/>
                  </a:cubicBezTo>
                  <a:cubicBezTo>
                    <a:pt x="995" y="354"/>
                    <a:pt x="994" y="354"/>
                    <a:pt x="993" y="353"/>
                  </a:cubicBezTo>
                  <a:cubicBezTo>
                    <a:pt x="989" y="352"/>
                    <a:pt x="985" y="351"/>
                    <a:pt x="982" y="350"/>
                  </a:cubicBezTo>
                  <a:cubicBezTo>
                    <a:pt x="983" y="352"/>
                    <a:pt x="982" y="353"/>
                    <a:pt x="982" y="355"/>
                  </a:cubicBezTo>
                  <a:cubicBezTo>
                    <a:pt x="982" y="358"/>
                    <a:pt x="982" y="358"/>
                    <a:pt x="980" y="359"/>
                  </a:cubicBezTo>
                  <a:cubicBezTo>
                    <a:pt x="980" y="359"/>
                    <a:pt x="980" y="360"/>
                    <a:pt x="980" y="361"/>
                  </a:cubicBezTo>
                  <a:cubicBezTo>
                    <a:pt x="981" y="361"/>
                    <a:pt x="982" y="360"/>
                    <a:pt x="983" y="361"/>
                  </a:cubicBezTo>
                  <a:cubicBezTo>
                    <a:pt x="985" y="362"/>
                    <a:pt x="984" y="366"/>
                    <a:pt x="984" y="367"/>
                  </a:cubicBezTo>
                  <a:cubicBezTo>
                    <a:pt x="985" y="368"/>
                    <a:pt x="986" y="370"/>
                    <a:pt x="986" y="371"/>
                  </a:cubicBezTo>
                  <a:cubicBezTo>
                    <a:pt x="986" y="372"/>
                    <a:pt x="984" y="373"/>
                    <a:pt x="984" y="374"/>
                  </a:cubicBezTo>
                  <a:cubicBezTo>
                    <a:pt x="982" y="375"/>
                    <a:pt x="979" y="377"/>
                    <a:pt x="977" y="376"/>
                  </a:cubicBezTo>
                  <a:cubicBezTo>
                    <a:pt x="974" y="375"/>
                    <a:pt x="976" y="373"/>
                    <a:pt x="975" y="371"/>
                  </a:cubicBezTo>
                  <a:cubicBezTo>
                    <a:pt x="974" y="370"/>
                    <a:pt x="972" y="370"/>
                    <a:pt x="971" y="369"/>
                  </a:cubicBezTo>
                  <a:cubicBezTo>
                    <a:pt x="970" y="368"/>
                    <a:pt x="968" y="368"/>
                    <a:pt x="968" y="368"/>
                  </a:cubicBezTo>
                  <a:cubicBezTo>
                    <a:pt x="966" y="366"/>
                    <a:pt x="967" y="364"/>
                    <a:pt x="966" y="362"/>
                  </a:cubicBezTo>
                  <a:cubicBezTo>
                    <a:pt x="966" y="361"/>
                    <a:pt x="964" y="360"/>
                    <a:pt x="965" y="359"/>
                  </a:cubicBezTo>
                  <a:cubicBezTo>
                    <a:pt x="966" y="358"/>
                    <a:pt x="968" y="360"/>
                    <a:pt x="968" y="360"/>
                  </a:cubicBezTo>
                  <a:cubicBezTo>
                    <a:pt x="970" y="361"/>
                    <a:pt x="972" y="362"/>
                    <a:pt x="973" y="361"/>
                  </a:cubicBezTo>
                  <a:cubicBezTo>
                    <a:pt x="975" y="360"/>
                    <a:pt x="975" y="356"/>
                    <a:pt x="974" y="354"/>
                  </a:cubicBezTo>
                  <a:cubicBezTo>
                    <a:pt x="973" y="354"/>
                    <a:pt x="969" y="352"/>
                    <a:pt x="968" y="352"/>
                  </a:cubicBezTo>
                  <a:cubicBezTo>
                    <a:pt x="966" y="352"/>
                    <a:pt x="964" y="355"/>
                    <a:pt x="963" y="357"/>
                  </a:cubicBezTo>
                  <a:cubicBezTo>
                    <a:pt x="963" y="359"/>
                    <a:pt x="960" y="361"/>
                    <a:pt x="959" y="362"/>
                  </a:cubicBezTo>
                  <a:cubicBezTo>
                    <a:pt x="956" y="364"/>
                    <a:pt x="955" y="363"/>
                    <a:pt x="953" y="362"/>
                  </a:cubicBezTo>
                  <a:cubicBezTo>
                    <a:pt x="950" y="361"/>
                    <a:pt x="948" y="361"/>
                    <a:pt x="946" y="361"/>
                  </a:cubicBezTo>
                  <a:cubicBezTo>
                    <a:pt x="944" y="361"/>
                    <a:pt x="942" y="361"/>
                    <a:pt x="940" y="360"/>
                  </a:cubicBezTo>
                  <a:cubicBezTo>
                    <a:pt x="940" y="359"/>
                    <a:pt x="939" y="358"/>
                    <a:pt x="939" y="358"/>
                  </a:cubicBezTo>
                  <a:cubicBezTo>
                    <a:pt x="937" y="357"/>
                    <a:pt x="938" y="358"/>
                    <a:pt x="937" y="359"/>
                  </a:cubicBezTo>
                  <a:cubicBezTo>
                    <a:pt x="935" y="359"/>
                    <a:pt x="935" y="359"/>
                    <a:pt x="933" y="359"/>
                  </a:cubicBezTo>
                  <a:cubicBezTo>
                    <a:pt x="932" y="359"/>
                    <a:pt x="931" y="360"/>
                    <a:pt x="930" y="360"/>
                  </a:cubicBezTo>
                  <a:cubicBezTo>
                    <a:pt x="929" y="360"/>
                    <a:pt x="927" y="359"/>
                    <a:pt x="926" y="360"/>
                  </a:cubicBezTo>
                  <a:cubicBezTo>
                    <a:pt x="925" y="361"/>
                    <a:pt x="923" y="363"/>
                    <a:pt x="922" y="364"/>
                  </a:cubicBezTo>
                  <a:cubicBezTo>
                    <a:pt x="922" y="361"/>
                    <a:pt x="922" y="361"/>
                    <a:pt x="919" y="361"/>
                  </a:cubicBezTo>
                  <a:cubicBezTo>
                    <a:pt x="918" y="361"/>
                    <a:pt x="918" y="360"/>
                    <a:pt x="917" y="360"/>
                  </a:cubicBezTo>
                  <a:cubicBezTo>
                    <a:pt x="916" y="359"/>
                    <a:pt x="915" y="359"/>
                    <a:pt x="914" y="359"/>
                  </a:cubicBezTo>
                  <a:cubicBezTo>
                    <a:pt x="912" y="359"/>
                    <a:pt x="910" y="358"/>
                    <a:pt x="909" y="356"/>
                  </a:cubicBezTo>
                  <a:cubicBezTo>
                    <a:pt x="909" y="355"/>
                    <a:pt x="910" y="352"/>
                    <a:pt x="910" y="350"/>
                  </a:cubicBezTo>
                  <a:cubicBezTo>
                    <a:pt x="911" y="348"/>
                    <a:pt x="912" y="347"/>
                    <a:pt x="911" y="344"/>
                  </a:cubicBezTo>
                  <a:cubicBezTo>
                    <a:pt x="909" y="339"/>
                    <a:pt x="905" y="336"/>
                    <a:pt x="901" y="333"/>
                  </a:cubicBezTo>
                  <a:cubicBezTo>
                    <a:pt x="898" y="332"/>
                    <a:pt x="889" y="329"/>
                    <a:pt x="888" y="333"/>
                  </a:cubicBezTo>
                  <a:cubicBezTo>
                    <a:pt x="887" y="333"/>
                    <a:pt x="888" y="332"/>
                    <a:pt x="887" y="331"/>
                  </a:cubicBezTo>
                  <a:cubicBezTo>
                    <a:pt x="887" y="331"/>
                    <a:pt x="885" y="331"/>
                    <a:pt x="885" y="331"/>
                  </a:cubicBezTo>
                  <a:cubicBezTo>
                    <a:pt x="883" y="331"/>
                    <a:pt x="881" y="331"/>
                    <a:pt x="881" y="334"/>
                  </a:cubicBezTo>
                  <a:cubicBezTo>
                    <a:pt x="880" y="331"/>
                    <a:pt x="878" y="332"/>
                    <a:pt x="876" y="333"/>
                  </a:cubicBezTo>
                  <a:cubicBezTo>
                    <a:pt x="872" y="333"/>
                    <a:pt x="869" y="335"/>
                    <a:pt x="866" y="336"/>
                  </a:cubicBezTo>
                  <a:cubicBezTo>
                    <a:pt x="864" y="337"/>
                    <a:pt x="863" y="335"/>
                    <a:pt x="861" y="337"/>
                  </a:cubicBezTo>
                  <a:cubicBezTo>
                    <a:pt x="859" y="337"/>
                    <a:pt x="857" y="334"/>
                    <a:pt x="855" y="333"/>
                  </a:cubicBezTo>
                  <a:cubicBezTo>
                    <a:pt x="855" y="333"/>
                    <a:pt x="855" y="333"/>
                    <a:pt x="855" y="333"/>
                  </a:cubicBezTo>
                  <a:cubicBezTo>
                    <a:pt x="859" y="333"/>
                    <a:pt x="856" y="330"/>
                    <a:pt x="855" y="328"/>
                  </a:cubicBezTo>
                  <a:cubicBezTo>
                    <a:pt x="854" y="326"/>
                    <a:pt x="852" y="325"/>
                    <a:pt x="849" y="325"/>
                  </a:cubicBezTo>
                  <a:cubicBezTo>
                    <a:pt x="849" y="324"/>
                    <a:pt x="849" y="323"/>
                    <a:pt x="849" y="323"/>
                  </a:cubicBezTo>
                  <a:cubicBezTo>
                    <a:pt x="848" y="323"/>
                    <a:pt x="848" y="324"/>
                    <a:pt x="848" y="325"/>
                  </a:cubicBezTo>
                  <a:cubicBezTo>
                    <a:pt x="848" y="325"/>
                    <a:pt x="848" y="325"/>
                    <a:pt x="847" y="325"/>
                  </a:cubicBezTo>
                  <a:cubicBezTo>
                    <a:pt x="848" y="322"/>
                    <a:pt x="848" y="323"/>
                    <a:pt x="847" y="322"/>
                  </a:cubicBezTo>
                  <a:cubicBezTo>
                    <a:pt x="846" y="321"/>
                    <a:pt x="845" y="321"/>
                    <a:pt x="845" y="321"/>
                  </a:cubicBezTo>
                  <a:cubicBezTo>
                    <a:pt x="844" y="320"/>
                    <a:pt x="845" y="320"/>
                    <a:pt x="844" y="319"/>
                  </a:cubicBezTo>
                  <a:cubicBezTo>
                    <a:pt x="843" y="318"/>
                    <a:pt x="841" y="319"/>
                    <a:pt x="840" y="318"/>
                  </a:cubicBezTo>
                  <a:cubicBezTo>
                    <a:pt x="838" y="318"/>
                    <a:pt x="836" y="318"/>
                    <a:pt x="838" y="320"/>
                  </a:cubicBezTo>
                  <a:cubicBezTo>
                    <a:pt x="838" y="321"/>
                    <a:pt x="838" y="321"/>
                    <a:pt x="838" y="321"/>
                  </a:cubicBezTo>
                  <a:cubicBezTo>
                    <a:pt x="837" y="321"/>
                    <a:pt x="836" y="319"/>
                    <a:pt x="837" y="317"/>
                  </a:cubicBezTo>
                  <a:cubicBezTo>
                    <a:pt x="837" y="316"/>
                    <a:pt x="839" y="314"/>
                    <a:pt x="840" y="314"/>
                  </a:cubicBezTo>
                  <a:cubicBezTo>
                    <a:pt x="841" y="314"/>
                    <a:pt x="840" y="316"/>
                    <a:pt x="842" y="316"/>
                  </a:cubicBezTo>
                  <a:cubicBezTo>
                    <a:pt x="844" y="316"/>
                    <a:pt x="844" y="314"/>
                    <a:pt x="844" y="313"/>
                  </a:cubicBezTo>
                  <a:cubicBezTo>
                    <a:pt x="842" y="307"/>
                    <a:pt x="828" y="300"/>
                    <a:pt x="823" y="305"/>
                  </a:cubicBezTo>
                  <a:cubicBezTo>
                    <a:pt x="820" y="308"/>
                    <a:pt x="820" y="313"/>
                    <a:pt x="817" y="316"/>
                  </a:cubicBezTo>
                  <a:cubicBezTo>
                    <a:pt x="816" y="317"/>
                    <a:pt x="809" y="321"/>
                    <a:pt x="809" y="317"/>
                  </a:cubicBezTo>
                  <a:cubicBezTo>
                    <a:pt x="809" y="316"/>
                    <a:pt x="810" y="316"/>
                    <a:pt x="811" y="315"/>
                  </a:cubicBezTo>
                  <a:cubicBezTo>
                    <a:pt x="811" y="315"/>
                    <a:pt x="810" y="314"/>
                    <a:pt x="810" y="314"/>
                  </a:cubicBezTo>
                  <a:cubicBezTo>
                    <a:pt x="811" y="312"/>
                    <a:pt x="811" y="314"/>
                    <a:pt x="813" y="314"/>
                  </a:cubicBezTo>
                  <a:cubicBezTo>
                    <a:pt x="818" y="313"/>
                    <a:pt x="812" y="309"/>
                    <a:pt x="815" y="307"/>
                  </a:cubicBezTo>
                  <a:cubicBezTo>
                    <a:pt x="815" y="306"/>
                    <a:pt x="816" y="308"/>
                    <a:pt x="816" y="307"/>
                  </a:cubicBezTo>
                  <a:cubicBezTo>
                    <a:pt x="817" y="307"/>
                    <a:pt x="816" y="308"/>
                    <a:pt x="817" y="309"/>
                  </a:cubicBezTo>
                  <a:cubicBezTo>
                    <a:pt x="817" y="308"/>
                    <a:pt x="818" y="306"/>
                    <a:pt x="818" y="308"/>
                  </a:cubicBezTo>
                  <a:cubicBezTo>
                    <a:pt x="818" y="309"/>
                    <a:pt x="818" y="309"/>
                    <a:pt x="817" y="310"/>
                  </a:cubicBezTo>
                  <a:cubicBezTo>
                    <a:pt x="816" y="311"/>
                    <a:pt x="816" y="312"/>
                    <a:pt x="817" y="312"/>
                  </a:cubicBezTo>
                  <a:cubicBezTo>
                    <a:pt x="818" y="312"/>
                    <a:pt x="820" y="308"/>
                    <a:pt x="821" y="307"/>
                  </a:cubicBezTo>
                  <a:cubicBezTo>
                    <a:pt x="822" y="306"/>
                    <a:pt x="823" y="305"/>
                    <a:pt x="821" y="304"/>
                  </a:cubicBezTo>
                  <a:cubicBezTo>
                    <a:pt x="820" y="304"/>
                    <a:pt x="816" y="305"/>
                    <a:pt x="815" y="306"/>
                  </a:cubicBezTo>
                  <a:cubicBezTo>
                    <a:pt x="812" y="305"/>
                    <a:pt x="809" y="306"/>
                    <a:pt x="807" y="307"/>
                  </a:cubicBezTo>
                  <a:cubicBezTo>
                    <a:pt x="806" y="307"/>
                    <a:pt x="807" y="308"/>
                    <a:pt x="805" y="308"/>
                  </a:cubicBezTo>
                  <a:cubicBezTo>
                    <a:pt x="804" y="307"/>
                    <a:pt x="805" y="306"/>
                    <a:pt x="805" y="305"/>
                  </a:cubicBezTo>
                  <a:cubicBezTo>
                    <a:pt x="806" y="307"/>
                    <a:pt x="807" y="304"/>
                    <a:pt x="807" y="303"/>
                  </a:cubicBezTo>
                  <a:cubicBezTo>
                    <a:pt x="809" y="301"/>
                    <a:pt x="810" y="302"/>
                    <a:pt x="812" y="303"/>
                  </a:cubicBezTo>
                  <a:cubicBezTo>
                    <a:pt x="813" y="303"/>
                    <a:pt x="822" y="304"/>
                    <a:pt x="821" y="303"/>
                  </a:cubicBezTo>
                  <a:cubicBezTo>
                    <a:pt x="821" y="302"/>
                    <a:pt x="816" y="300"/>
                    <a:pt x="815" y="300"/>
                  </a:cubicBezTo>
                  <a:cubicBezTo>
                    <a:pt x="813" y="299"/>
                    <a:pt x="811" y="298"/>
                    <a:pt x="809" y="298"/>
                  </a:cubicBezTo>
                  <a:cubicBezTo>
                    <a:pt x="804" y="297"/>
                    <a:pt x="800" y="296"/>
                    <a:pt x="795" y="296"/>
                  </a:cubicBezTo>
                  <a:cubicBezTo>
                    <a:pt x="793" y="296"/>
                    <a:pt x="791" y="296"/>
                    <a:pt x="788" y="295"/>
                  </a:cubicBezTo>
                  <a:cubicBezTo>
                    <a:pt x="787" y="294"/>
                    <a:pt x="786" y="293"/>
                    <a:pt x="784" y="292"/>
                  </a:cubicBezTo>
                  <a:cubicBezTo>
                    <a:pt x="778" y="290"/>
                    <a:pt x="784" y="296"/>
                    <a:pt x="784" y="298"/>
                  </a:cubicBezTo>
                  <a:cubicBezTo>
                    <a:pt x="783" y="299"/>
                    <a:pt x="781" y="300"/>
                    <a:pt x="780" y="300"/>
                  </a:cubicBezTo>
                  <a:cubicBezTo>
                    <a:pt x="778" y="301"/>
                    <a:pt x="777" y="300"/>
                    <a:pt x="775" y="300"/>
                  </a:cubicBezTo>
                  <a:cubicBezTo>
                    <a:pt x="771" y="300"/>
                    <a:pt x="767" y="307"/>
                    <a:pt x="772" y="308"/>
                  </a:cubicBezTo>
                  <a:cubicBezTo>
                    <a:pt x="772" y="305"/>
                    <a:pt x="774" y="307"/>
                    <a:pt x="775" y="306"/>
                  </a:cubicBezTo>
                  <a:cubicBezTo>
                    <a:pt x="776" y="306"/>
                    <a:pt x="776" y="306"/>
                    <a:pt x="777" y="306"/>
                  </a:cubicBezTo>
                  <a:cubicBezTo>
                    <a:pt x="778" y="307"/>
                    <a:pt x="778" y="307"/>
                    <a:pt x="777" y="308"/>
                  </a:cubicBezTo>
                  <a:cubicBezTo>
                    <a:pt x="775" y="308"/>
                    <a:pt x="774" y="310"/>
                    <a:pt x="773" y="312"/>
                  </a:cubicBezTo>
                  <a:cubicBezTo>
                    <a:pt x="773" y="313"/>
                    <a:pt x="774" y="313"/>
                    <a:pt x="774" y="315"/>
                  </a:cubicBezTo>
                  <a:cubicBezTo>
                    <a:pt x="774" y="316"/>
                    <a:pt x="774" y="319"/>
                    <a:pt x="775" y="319"/>
                  </a:cubicBezTo>
                  <a:cubicBezTo>
                    <a:pt x="775" y="320"/>
                    <a:pt x="776" y="321"/>
                    <a:pt x="775" y="322"/>
                  </a:cubicBezTo>
                  <a:cubicBezTo>
                    <a:pt x="774" y="323"/>
                    <a:pt x="775" y="322"/>
                    <a:pt x="774" y="322"/>
                  </a:cubicBezTo>
                  <a:cubicBezTo>
                    <a:pt x="773" y="322"/>
                    <a:pt x="772" y="323"/>
                    <a:pt x="772" y="323"/>
                  </a:cubicBezTo>
                  <a:cubicBezTo>
                    <a:pt x="770" y="324"/>
                    <a:pt x="771" y="323"/>
                    <a:pt x="770" y="321"/>
                  </a:cubicBezTo>
                  <a:cubicBezTo>
                    <a:pt x="769" y="320"/>
                    <a:pt x="767" y="318"/>
                    <a:pt x="766" y="320"/>
                  </a:cubicBezTo>
                  <a:cubicBezTo>
                    <a:pt x="766" y="321"/>
                    <a:pt x="768" y="323"/>
                    <a:pt x="767" y="325"/>
                  </a:cubicBezTo>
                  <a:cubicBezTo>
                    <a:pt x="766" y="323"/>
                    <a:pt x="765" y="318"/>
                    <a:pt x="762" y="322"/>
                  </a:cubicBezTo>
                  <a:cubicBezTo>
                    <a:pt x="762" y="320"/>
                    <a:pt x="761" y="319"/>
                    <a:pt x="760" y="319"/>
                  </a:cubicBezTo>
                  <a:cubicBezTo>
                    <a:pt x="759" y="319"/>
                    <a:pt x="756" y="320"/>
                    <a:pt x="756" y="320"/>
                  </a:cubicBezTo>
                  <a:cubicBezTo>
                    <a:pt x="755" y="322"/>
                    <a:pt x="757" y="322"/>
                    <a:pt x="758" y="322"/>
                  </a:cubicBezTo>
                  <a:cubicBezTo>
                    <a:pt x="759" y="323"/>
                    <a:pt x="760" y="324"/>
                    <a:pt x="762" y="323"/>
                  </a:cubicBezTo>
                  <a:cubicBezTo>
                    <a:pt x="762" y="324"/>
                    <a:pt x="763" y="326"/>
                    <a:pt x="761" y="328"/>
                  </a:cubicBezTo>
                  <a:cubicBezTo>
                    <a:pt x="760" y="329"/>
                    <a:pt x="763" y="328"/>
                    <a:pt x="763" y="329"/>
                  </a:cubicBezTo>
                  <a:cubicBezTo>
                    <a:pt x="763" y="332"/>
                    <a:pt x="760" y="328"/>
                    <a:pt x="760" y="327"/>
                  </a:cubicBezTo>
                  <a:cubicBezTo>
                    <a:pt x="759" y="325"/>
                    <a:pt x="755" y="321"/>
                    <a:pt x="752" y="322"/>
                  </a:cubicBezTo>
                  <a:cubicBezTo>
                    <a:pt x="752" y="322"/>
                    <a:pt x="752" y="322"/>
                    <a:pt x="751" y="322"/>
                  </a:cubicBezTo>
                  <a:cubicBezTo>
                    <a:pt x="753" y="320"/>
                    <a:pt x="748" y="319"/>
                    <a:pt x="747" y="319"/>
                  </a:cubicBezTo>
                  <a:cubicBezTo>
                    <a:pt x="744" y="319"/>
                    <a:pt x="743" y="322"/>
                    <a:pt x="741" y="323"/>
                  </a:cubicBezTo>
                  <a:cubicBezTo>
                    <a:pt x="736" y="327"/>
                    <a:pt x="733" y="322"/>
                    <a:pt x="729" y="320"/>
                  </a:cubicBezTo>
                  <a:cubicBezTo>
                    <a:pt x="728" y="319"/>
                    <a:pt x="728" y="317"/>
                    <a:pt x="727" y="316"/>
                  </a:cubicBezTo>
                  <a:cubicBezTo>
                    <a:pt x="727" y="315"/>
                    <a:pt x="726" y="315"/>
                    <a:pt x="726" y="313"/>
                  </a:cubicBezTo>
                  <a:cubicBezTo>
                    <a:pt x="725" y="314"/>
                    <a:pt x="725" y="315"/>
                    <a:pt x="724" y="317"/>
                  </a:cubicBezTo>
                  <a:cubicBezTo>
                    <a:pt x="723" y="318"/>
                    <a:pt x="723" y="320"/>
                    <a:pt x="723" y="322"/>
                  </a:cubicBezTo>
                  <a:cubicBezTo>
                    <a:pt x="722" y="324"/>
                    <a:pt x="722" y="326"/>
                    <a:pt x="721" y="328"/>
                  </a:cubicBezTo>
                  <a:cubicBezTo>
                    <a:pt x="720" y="330"/>
                    <a:pt x="720" y="331"/>
                    <a:pt x="720" y="333"/>
                  </a:cubicBezTo>
                  <a:cubicBezTo>
                    <a:pt x="719" y="335"/>
                    <a:pt x="718" y="336"/>
                    <a:pt x="717" y="338"/>
                  </a:cubicBezTo>
                  <a:cubicBezTo>
                    <a:pt x="717" y="338"/>
                    <a:pt x="717" y="338"/>
                    <a:pt x="717" y="338"/>
                  </a:cubicBezTo>
                  <a:cubicBezTo>
                    <a:pt x="714" y="338"/>
                    <a:pt x="715" y="336"/>
                    <a:pt x="713" y="335"/>
                  </a:cubicBezTo>
                  <a:cubicBezTo>
                    <a:pt x="712" y="335"/>
                    <a:pt x="711" y="335"/>
                    <a:pt x="710" y="334"/>
                  </a:cubicBezTo>
                  <a:cubicBezTo>
                    <a:pt x="709" y="332"/>
                    <a:pt x="710" y="330"/>
                    <a:pt x="708" y="331"/>
                  </a:cubicBezTo>
                  <a:cubicBezTo>
                    <a:pt x="707" y="330"/>
                    <a:pt x="707" y="329"/>
                    <a:pt x="706" y="329"/>
                  </a:cubicBezTo>
                  <a:cubicBezTo>
                    <a:pt x="707" y="327"/>
                    <a:pt x="705" y="326"/>
                    <a:pt x="704" y="325"/>
                  </a:cubicBezTo>
                  <a:cubicBezTo>
                    <a:pt x="704" y="324"/>
                    <a:pt x="704" y="320"/>
                    <a:pt x="702" y="320"/>
                  </a:cubicBezTo>
                  <a:cubicBezTo>
                    <a:pt x="701" y="321"/>
                    <a:pt x="701" y="320"/>
                    <a:pt x="700" y="319"/>
                  </a:cubicBezTo>
                  <a:cubicBezTo>
                    <a:pt x="700" y="318"/>
                    <a:pt x="700" y="318"/>
                    <a:pt x="701" y="318"/>
                  </a:cubicBezTo>
                  <a:cubicBezTo>
                    <a:pt x="702" y="317"/>
                    <a:pt x="703" y="317"/>
                    <a:pt x="704" y="317"/>
                  </a:cubicBezTo>
                  <a:cubicBezTo>
                    <a:pt x="704" y="317"/>
                    <a:pt x="704" y="317"/>
                    <a:pt x="704" y="317"/>
                  </a:cubicBezTo>
                  <a:cubicBezTo>
                    <a:pt x="704" y="316"/>
                    <a:pt x="705" y="315"/>
                    <a:pt x="704" y="315"/>
                  </a:cubicBezTo>
                  <a:cubicBezTo>
                    <a:pt x="703" y="315"/>
                    <a:pt x="703" y="316"/>
                    <a:pt x="702" y="316"/>
                  </a:cubicBezTo>
                  <a:cubicBezTo>
                    <a:pt x="700" y="319"/>
                    <a:pt x="699" y="314"/>
                    <a:pt x="699" y="313"/>
                  </a:cubicBezTo>
                  <a:cubicBezTo>
                    <a:pt x="699" y="313"/>
                    <a:pt x="700" y="313"/>
                    <a:pt x="700" y="313"/>
                  </a:cubicBezTo>
                  <a:cubicBezTo>
                    <a:pt x="702" y="312"/>
                    <a:pt x="699" y="311"/>
                    <a:pt x="699" y="311"/>
                  </a:cubicBezTo>
                  <a:cubicBezTo>
                    <a:pt x="697" y="310"/>
                    <a:pt x="696" y="308"/>
                    <a:pt x="695" y="307"/>
                  </a:cubicBezTo>
                  <a:cubicBezTo>
                    <a:pt x="693" y="305"/>
                    <a:pt x="690" y="301"/>
                    <a:pt x="687" y="303"/>
                  </a:cubicBezTo>
                  <a:cubicBezTo>
                    <a:pt x="687" y="303"/>
                    <a:pt x="686" y="303"/>
                    <a:pt x="686" y="303"/>
                  </a:cubicBezTo>
                  <a:cubicBezTo>
                    <a:pt x="686" y="303"/>
                    <a:pt x="687" y="306"/>
                    <a:pt x="687" y="307"/>
                  </a:cubicBezTo>
                  <a:cubicBezTo>
                    <a:pt x="687" y="308"/>
                    <a:pt x="687" y="310"/>
                    <a:pt x="688" y="311"/>
                  </a:cubicBezTo>
                  <a:cubicBezTo>
                    <a:pt x="689" y="313"/>
                    <a:pt x="690" y="313"/>
                    <a:pt x="689" y="314"/>
                  </a:cubicBezTo>
                  <a:cubicBezTo>
                    <a:pt x="689" y="316"/>
                    <a:pt x="689" y="315"/>
                    <a:pt x="690" y="316"/>
                  </a:cubicBezTo>
                  <a:cubicBezTo>
                    <a:pt x="690" y="317"/>
                    <a:pt x="690" y="319"/>
                    <a:pt x="689" y="320"/>
                  </a:cubicBezTo>
                  <a:cubicBezTo>
                    <a:pt x="688" y="319"/>
                    <a:pt x="689" y="316"/>
                    <a:pt x="688" y="314"/>
                  </a:cubicBezTo>
                  <a:cubicBezTo>
                    <a:pt x="687" y="311"/>
                    <a:pt x="685" y="310"/>
                    <a:pt x="683" y="308"/>
                  </a:cubicBezTo>
                  <a:cubicBezTo>
                    <a:pt x="683" y="307"/>
                    <a:pt x="682" y="307"/>
                    <a:pt x="682" y="306"/>
                  </a:cubicBezTo>
                  <a:cubicBezTo>
                    <a:pt x="682" y="306"/>
                    <a:pt x="682" y="305"/>
                    <a:pt x="682" y="305"/>
                  </a:cubicBezTo>
                  <a:cubicBezTo>
                    <a:pt x="685" y="302"/>
                    <a:pt x="682" y="302"/>
                    <a:pt x="682" y="299"/>
                  </a:cubicBezTo>
                  <a:cubicBezTo>
                    <a:pt x="682" y="299"/>
                    <a:pt x="682" y="299"/>
                    <a:pt x="682" y="299"/>
                  </a:cubicBezTo>
                  <a:cubicBezTo>
                    <a:pt x="683" y="299"/>
                    <a:pt x="683" y="299"/>
                    <a:pt x="683" y="299"/>
                  </a:cubicBezTo>
                  <a:cubicBezTo>
                    <a:pt x="683" y="299"/>
                    <a:pt x="682" y="299"/>
                    <a:pt x="682" y="299"/>
                  </a:cubicBezTo>
                  <a:cubicBezTo>
                    <a:pt x="682" y="299"/>
                    <a:pt x="682" y="299"/>
                    <a:pt x="682" y="299"/>
                  </a:cubicBezTo>
                  <a:cubicBezTo>
                    <a:pt x="682" y="299"/>
                    <a:pt x="682" y="299"/>
                    <a:pt x="682" y="299"/>
                  </a:cubicBezTo>
                  <a:cubicBezTo>
                    <a:pt x="681" y="299"/>
                    <a:pt x="681" y="299"/>
                    <a:pt x="681" y="298"/>
                  </a:cubicBezTo>
                  <a:cubicBezTo>
                    <a:pt x="681" y="298"/>
                    <a:pt x="681" y="298"/>
                    <a:pt x="681" y="298"/>
                  </a:cubicBezTo>
                  <a:cubicBezTo>
                    <a:pt x="682" y="298"/>
                    <a:pt x="682" y="297"/>
                    <a:pt x="682" y="297"/>
                  </a:cubicBezTo>
                  <a:cubicBezTo>
                    <a:pt x="682" y="297"/>
                    <a:pt x="683" y="297"/>
                    <a:pt x="683" y="296"/>
                  </a:cubicBezTo>
                  <a:cubicBezTo>
                    <a:pt x="683" y="296"/>
                    <a:pt x="683" y="293"/>
                    <a:pt x="683" y="293"/>
                  </a:cubicBezTo>
                  <a:cubicBezTo>
                    <a:pt x="683" y="293"/>
                    <a:pt x="683" y="294"/>
                    <a:pt x="684" y="295"/>
                  </a:cubicBezTo>
                  <a:cubicBezTo>
                    <a:pt x="684" y="294"/>
                    <a:pt x="686" y="296"/>
                    <a:pt x="686" y="296"/>
                  </a:cubicBezTo>
                  <a:cubicBezTo>
                    <a:pt x="686" y="296"/>
                    <a:pt x="686" y="296"/>
                    <a:pt x="686" y="296"/>
                  </a:cubicBezTo>
                  <a:cubicBezTo>
                    <a:pt x="686" y="296"/>
                    <a:pt x="686" y="296"/>
                    <a:pt x="686" y="296"/>
                  </a:cubicBezTo>
                  <a:cubicBezTo>
                    <a:pt x="686" y="295"/>
                    <a:pt x="686" y="294"/>
                    <a:pt x="686" y="293"/>
                  </a:cubicBezTo>
                  <a:cubicBezTo>
                    <a:pt x="687" y="293"/>
                    <a:pt x="687" y="293"/>
                    <a:pt x="687" y="293"/>
                  </a:cubicBezTo>
                  <a:cubicBezTo>
                    <a:pt x="688" y="292"/>
                    <a:pt x="687" y="291"/>
                    <a:pt x="688" y="290"/>
                  </a:cubicBezTo>
                  <a:cubicBezTo>
                    <a:pt x="689" y="290"/>
                    <a:pt x="688" y="293"/>
                    <a:pt x="690" y="292"/>
                  </a:cubicBezTo>
                  <a:cubicBezTo>
                    <a:pt x="690" y="292"/>
                    <a:pt x="691" y="292"/>
                    <a:pt x="691" y="292"/>
                  </a:cubicBezTo>
                  <a:cubicBezTo>
                    <a:pt x="691" y="292"/>
                    <a:pt x="691" y="292"/>
                    <a:pt x="691" y="292"/>
                  </a:cubicBezTo>
                  <a:cubicBezTo>
                    <a:pt x="690" y="293"/>
                    <a:pt x="690" y="293"/>
                    <a:pt x="689" y="293"/>
                  </a:cubicBezTo>
                  <a:cubicBezTo>
                    <a:pt x="689" y="293"/>
                    <a:pt x="689" y="293"/>
                    <a:pt x="689" y="293"/>
                  </a:cubicBezTo>
                  <a:cubicBezTo>
                    <a:pt x="691" y="295"/>
                    <a:pt x="691" y="295"/>
                    <a:pt x="693" y="293"/>
                  </a:cubicBezTo>
                  <a:cubicBezTo>
                    <a:pt x="693" y="294"/>
                    <a:pt x="694" y="294"/>
                    <a:pt x="695" y="294"/>
                  </a:cubicBezTo>
                  <a:cubicBezTo>
                    <a:pt x="696" y="293"/>
                    <a:pt x="696" y="292"/>
                    <a:pt x="697" y="291"/>
                  </a:cubicBezTo>
                  <a:cubicBezTo>
                    <a:pt x="698" y="294"/>
                    <a:pt x="699" y="294"/>
                    <a:pt x="701" y="292"/>
                  </a:cubicBezTo>
                  <a:cubicBezTo>
                    <a:pt x="699" y="292"/>
                    <a:pt x="698" y="291"/>
                    <a:pt x="697" y="291"/>
                  </a:cubicBezTo>
                  <a:cubicBezTo>
                    <a:pt x="696" y="289"/>
                    <a:pt x="693" y="293"/>
                    <a:pt x="692" y="290"/>
                  </a:cubicBezTo>
                  <a:cubicBezTo>
                    <a:pt x="692" y="290"/>
                    <a:pt x="691" y="290"/>
                    <a:pt x="691" y="290"/>
                  </a:cubicBezTo>
                  <a:cubicBezTo>
                    <a:pt x="691" y="290"/>
                    <a:pt x="691" y="290"/>
                    <a:pt x="692" y="290"/>
                  </a:cubicBezTo>
                  <a:cubicBezTo>
                    <a:pt x="692" y="289"/>
                    <a:pt x="692" y="289"/>
                    <a:pt x="692" y="289"/>
                  </a:cubicBezTo>
                  <a:cubicBezTo>
                    <a:pt x="692" y="289"/>
                    <a:pt x="692" y="289"/>
                    <a:pt x="692" y="289"/>
                  </a:cubicBezTo>
                  <a:cubicBezTo>
                    <a:pt x="693" y="290"/>
                    <a:pt x="696" y="290"/>
                    <a:pt x="697" y="289"/>
                  </a:cubicBezTo>
                  <a:cubicBezTo>
                    <a:pt x="699" y="288"/>
                    <a:pt x="699" y="287"/>
                    <a:pt x="700" y="285"/>
                  </a:cubicBezTo>
                  <a:cubicBezTo>
                    <a:pt x="700" y="284"/>
                    <a:pt x="701" y="284"/>
                    <a:pt x="700" y="283"/>
                  </a:cubicBezTo>
                  <a:cubicBezTo>
                    <a:pt x="700" y="283"/>
                    <a:pt x="697" y="282"/>
                    <a:pt x="696" y="283"/>
                  </a:cubicBezTo>
                  <a:cubicBezTo>
                    <a:pt x="696" y="283"/>
                    <a:pt x="696" y="283"/>
                    <a:pt x="696" y="283"/>
                  </a:cubicBezTo>
                  <a:cubicBezTo>
                    <a:pt x="696" y="284"/>
                    <a:pt x="696" y="284"/>
                    <a:pt x="695" y="284"/>
                  </a:cubicBezTo>
                  <a:cubicBezTo>
                    <a:pt x="695" y="285"/>
                    <a:pt x="694" y="285"/>
                    <a:pt x="693" y="285"/>
                  </a:cubicBezTo>
                  <a:cubicBezTo>
                    <a:pt x="694" y="284"/>
                    <a:pt x="695" y="283"/>
                    <a:pt x="696" y="282"/>
                  </a:cubicBezTo>
                  <a:cubicBezTo>
                    <a:pt x="696" y="282"/>
                    <a:pt x="697" y="282"/>
                    <a:pt x="697" y="282"/>
                  </a:cubicBezTo>
                  <a:cubicBezTo>
                    <a:pt x="698" y="281"/>
                    <a:pt x="697" y="279"/>
                    <a:pt x="696" y="280"/>
                  </a:cubicBezTo>
                  <a:cubicBezTo>
                    <a:pt x="695" y="280"/>
                    <a:pt x="695" y="281"/>
                    <a:pt x="695" y="281"/>
                  </a:cubicBezTo>
                  <a:cubicBezTo>
                    <a:pt x="695" y="281"/>
                    <a:pt x="695" y="281"/>
                    <a:pt x="695" y="281"/>
                  </a:cubicBezTo>
                  <a:cubicBezTo>
                    <a:pt x="695" y="281"/>
                    <a:pt x="694" y="282"/>
                    <a:pt x="694" y="282"/>
                  </a:cubicBezTo>
                  <a:cubicBezTo>
                    <a:pt x="694" y="279"/>
                    <a:pt x="693" y="279"/>
                    <a:pt x="691" y="280"/>
                  </a:cubicBezTo>
                  <a:cubicBezTo>
                    <a:pt x="689" y="279"/>
                    <a:pt x="692" y="275"/>
                    <a:pt x="687" y="277"/>
                  </a:cubicBezTo>
                  <a:cubicBezTo>
                    <a:pt x="687" y="277"/>
                    <a:pt x="687" y="277"/>
                    <a:pt x="687" y="277"/>
                  </a:cubicBezTo>
                  <a:cubicBezTo>
                    <a:pt x="686" y="277"/>
                    <a:pt x="688" y="279"/>
                    <a:pt x="688" y="279"/>
                  </a:cubicBezTo>
                  <a:cubicBezTo>
                    <a:pt x="688" y="279"/>
                    <a:pt x="688" y="279"/>
                    <a:pt x="688" y="279"/>
                  </a:cubicBezTo>
                  <a:cubicBezTo>
                    <a:pt x="687" y="280"/>
                    <a:pt x="687" y="281"/>
                    <a:pt x="687" y="281"/>
                  </a:cubicBezTo>
                  <a:cubicBezTo>
                    <a:pt x="687" y="281"/>
                    <a:pt x="687" y="281"/>
                    <a:pt x="687" y="280"/>
                  </a:cubicBezTo>
                  <a:cubicBezTo>
                    <a:pt x="687" y="280"/>
                    <a:pt x="687" y="280"/>
                    <a:pt x="687" y="280"/>
                  </a:cubicBezTo>
                  <a:cubicBezTo>
                    <a:pt x="687" y="279"/>
                    <a:pt x="686" y="278"/>
                    <a:pt x="685" y="278"/>
                  </a:cubicBezTo>
                  <a:cubicBezTo>
                    <a:pt x="685" y="278"/>
                    <a:pt x="685" y="278"/>
                    <a:pt x="685" y="278"/>
                  </a:cubicBezTo>
                  <a:cubicBezTo>
                    <a:pt x="685" y="279"/>
                    <a:pt x="686" y="285"/>
                    <a:pt x="686" y="285"/>
                  </a:cubicBezTo>
                  <a:cubicBezTo>
                    <a:pt x="685" y="285"/>
                    <a:pt x="685" y="285"/>
                    <a:pt x="685" y="286"/>
                  </a:cubicBezTo>
                  <a:cubicBezTo>
                    <a:pt x="684" y="284"/>
                    <a:pt x="685" y="282"/>
                    <a:pt x="684" y="280"/>
                  </a:cubicBezTo>
                  <a:cubicBezTo>
                    <a:pt x="684" y="280"/>
                    <a:pt x="684" y="280"/>
                    <a:pt x="684" y="280"/>
                  </a:cubicBezTo>
                  <a:cubicBezTo>
                    <a:pt x="684" y="279"/>
                    <a:pt x="684" y="275"/>
                    <a:pt x="682" y="276"/>
                  </a:cubicBezTo>
                  <a:cubicBezTo>
                    <a:pt x="682" y="276"/>
                    <a:pt x="682" y="276"/>
                    <a:pt x="682" y="276"/>
                  </a:cubicBezTo>
                  <a:cubicBezTo>
                    <a:pt x="682" y="277"/>
                    <a:pt x="681" y="277"/>
                    <a:pt x="681" y="277"/>
                  </a:cubicBezTo>
                  <a:cubicBezTo>
                    <a:pt x="680" y="277"/>
                    <a:pt x="680" y="278"/>
                    <a:pt x="680" y="278"/>
                  </a:cubicBezTo>
                  <a:cubicBezTo>
                    <a:pt x="679" y="278"/>
                    <a:pt x="679" y="278"/>
                    <a:pt x="679" y="277"/>
                  </a:cubicBezTo>
                  <a:cubicBezTo>
                    <a:pt x="678" y="276"/>
                    <a:pt x="671" y="269"/>
                    <a:pt x="670" y="270"/>
                  </a:cubicBezTo>
                  <a:cubicBezTo>
                    <a:pt x="669" y="270"/>
                    <a:pt x="668" y="272"/>
                    <a:pt x="668" y="273"/>
                  </a:cubicBezTo>
                  <a:cubicBezTo>
                    <a:pt x="667" y="273"/>
                    <a:pt x="667" y="274"/>
                    <a:pt x="667" y="274"/>
                  </a:cubicBezTo>
                  <a:cubicBezTo>
                    <a:pt x="666" y="274"/>
                    <a:pt x="667" y="274"/>
                    <a:pt x="666" y="273"/>
                  </a:cubicBezTo>
                  <a:cubicBezTo>
                    <a:pt x="666" y="273"/>
                    <a:pt x="664" y="273"/>
                    <a:pt x="664" y="273"/>
                  </a:cubicBezTo>
                  <a:cubicBezTo>
                    <a:pt x="664" y="273"/>
                    <a:pt x="664" y="273"/>
                    <a:pt x="664" y="273"/>
                  </a:cubicBezTo>
                  <a:cubicBezTo>
                    <a:pt x="663" y="274"/>
                    <a:pt x="663" y="278"/>
                    <a:pt x="663" y="279"/>
                  </a:cubicBezTo>
                  <a:cubicBezTo>
                    <a:pt x="663" y="280"/>
                    <a:pt x="664" y="283"/>
                    <a:pt x="665" y="284"/>
                  </a:cubicBezTo>
                  <a:cubicBezTo>
                    <a:pt x="665" y="285"/>
                    <a:pt x="665" y="286"/>
                    <a:pt x="664" y="286"/>
                  </a:cubicBezTo>
                  <a:cubicBezTo>
                    <a:pt x="664" y="286"/>
                    <a:pt x="664" y="286"/>
                    <a:pt x="664" y="286"/>
                  </a:cubicBezTo>
                  <a:cubicBezTo>
                    <a:pt x="662" y="287"/>
                    <a:pt x="664" y="289"/>
                    <a:pt x="663" y="290"/>
                  </a:cubicBezTo>
                  <a:cubicBezTo>
                    <a:pt x="663" y="290"/>
                    <a:pt x="663" y="290"/>
                    <a:pt x="663" y="290"/>
                  </a:cubicBezTo>
                  <a:cubicBezTo>
                    <a:pt x="662" y="291"/>
                    <a:pt x="659" y="289"/>
                    <a:pt x="659" y="288"/>
                  </a:cubicBezTo>
                  <a:cubicBezTo>
                    <a:pt x="658" y="287"/>
                    <a:pt x="658" y="288"/>
                    <a:pt x="658" y="289"/>
                  </a:cubicBezTo>
                  <a:cubicBezTo>
                    <a:pt x="659" y="290"/>
                    <a:pt x="661" y="291"/>
                    <a:pt x="662" y="291"/>
                  </a:cubicBezTo>
                  <a:cubicBezTo>
                    <a:pt x="662" y="293"/>
                    <a:pt x="663" y="292"/>
                    <a:pt x="664" y="293"/>
                  </a:cubicBezTo>
                  <a:cubicBezTo>
                    <a:pt x="664" y="293"/>
                    <a:pt x="664" y="293"/>
                    <a:pt x="664" y="293"/>
                  </a:cubicBezTo>
                  <a:cubicBezTo>
                    <a:pt x="663" y="294"/>
                    <a:pt x="664" y="295"/>
                    <a:pt x="665" y="294"/>
                  </a:cubicBezTo>
                  <a:cubicBezTo>
                    <a:pt x="665" y="294"/>
                    <a:pt x="665" y="294"/>
                    <a:pt x="665" y="294"/>
                  </a:cubicBezTo>
                  <a:cubicBezTo>
                    <a:pt x="665" y="294"/>
                    <a:pt x="664" y="294"/>
                    <a:pt x="664" y="293"/>
                  </a:cubicBezTo>
                  <a:cubicBezTo>
                    <a:pt x="666" y="294"/>
                    <a:pt x="668" y="293"/>
                    <a:pt x="669" y="295"/>
                  </a:cubicBezTo>
                  <a:cubicBezTo>
                    <a:pt x="668" y="296"/>
                    <a:pt x="668" y="295"/>
                    <a:pt x="667" y="295"/>
                  </a:cubicBezTo>
                  <a:cubicBezTo>
                    <a:pt x="664" y="295"/>
                    <a:pt x="663" y="295"/>
                    <a:pt x="661" y="293"/>
                  </a:cubicBezTo>
                  <a:cubicBezTo>
                    <a:pt x="661" y="293"/>
                    <a:pt x="661" y="293"/>
                    <a:pt x="661" y="293"/>
                  </a:cubicBezTo>
                  <a:cubicBezTo>
                    <a:pt x="657" y="293"/>
                    <a:pt x="654" y="289"/>
                    <a:pt x="650" y="289"/>
                  </a:cubicBezTo>
                  <a:cubicBezTo>
                    <a:pt x="649" y="290"/>
                    <a:pt x="648" y="290"/>
                    <a:pt x="647" y="290"/>
                  </a:cubicBezTo>
                  <a:cubicBezTo>
                    <a:pt x="646" y="290"/>
                    <a:pt x="646" y="290"/>
                    <a:pt x="645" y="289"/>
                  </a:cubicBezTo>
                  <a:cubicBezTo>
                    <a:pt x="644" y="289"/>
                    <a:pt x="640" y="289"/>
                    <a:pt x="639" y="288"/>
                  </a:cubicBezTo>
                  <a:cubicBezTo>
                    <a:pt x="639" y="288"/>
                    <a:pt x="640" y="288"/>
                    <a:pt x="640" y="288"/>
                  </a:cubicBezTo>
                  <a:cubicBezTo>
                    <a:pt x="641" y="287"/>
                    <a:pt x="641" y="289"/>
                    <a:pt x="642" y="288"/>
                  </a:cubicBezTo>
                  <a:cubicBezTo>
                    <a:pt x="642" y="288"/>
                    <a:pt x="642" y="288"/>
                    <a:pt x="642" y="288"/>
                  </a:cubicBezTo>
                  <a:cubicBezTo>
                    <a:pt x="644" y="286"/>
                    <a:pt x="639" y="283"/>
                    <a:pt x="638" y="284"/>
                  </a:cubicBezTo>
                  <a:cubicBezTo>
                    <a:pt x="636" y="285"/>
                    <a:pt x="638" y="286"/>
                    <a:pt x="638" y="287"/>
                  </a:cubicBezTo>
                  <a:cubicBezTo>
                    <a:pt x="638" y="287"/>
                    <a:pt x="638" y="287"/>
                    <a:pt x="638" y="287"/>
                  </a:cubicBezTo>
                  <a:cubicBezTo>
                    <a:pt x="636" y="287"/>
                    <a:pt x="632" y="286"/>
                    <a:pt x="631" y="284"/>
                  </a:cubicBezTo>
                  <a:cubicBezTo>
                    <a:pt x="630" y="283"/>
                    <a:pt x="628" y="280"/>
                    <a:pt x="630" y="278"/>
                  </a:cubicBezTo>
                  <a:cubicBezTo>
                    <a:pt x="630" y="278"/>
                    <a:pt x="631" y="278"/>
                    <a:pt x="631" y="278"/>
                  </a:cubicBezTo>
                  <a:cubicBezTo>
                    <a:pt x="631" y="278"/>
                    <a:pt x="632" y="278"/>
                    <a:pt x="632" y="278"/>
                  </a:cubicBezTo>
                  <a:cubicBezTo>
                    <a:pt x="633" y="277"/>
                    <a:pt x="632" y="276"/>
                    <a:pt x="631" y="276"/>
                  </a:cubicBezTo>
                  <a:cubicBezTo>
                    <a:pt x="630" y="275"/>
                    <a:pt x="626" y="275"/>
                    <a:pt x="625" y="275"/>
                  </a:cubicBezTo>
                  <a:cubicBezTo>
                    <a:pt x="623" y="275"/>
                    <a:pt x="622" y="275"/>
                    <a:pt x="621" y="274"/>
                  </a:cubicBezTo>
                  <a:cubicBezTo>
                    <a:pt x="619" y="273"/>
                    <a:pt x="618" y="273"/>
                    <a:pt x="616" y="273"/>
                  </a:cubicBezTo>
                  <a:cubicBezTo>
                    <a:pt x="613" y="273"/>
                    <a:pt x="611" y="271"/>
                    <a:pt x="608" y="273"/>
                  </a:cubicBezTo>
                  <a:cubicBezTo>
                    <a:pt x="606" y="274"/>
                    <a:pt x="606" y="274"/>
                    <a:pt x="604" y="275"/>
                  </a:cubicBezTo>
                  <a:cubicBezTo>
                    <a:pt x="602" y="275"/>
                    <a:pt x="600" y="275"/>
                    <a:pt x="599" y="276"/>
                  </a:cubicBezTo>
                  <a:cubicBezTo>
                    <a:pt x="598" y="276"/>
                    <a:pt x="598" y="276"/>
                    <a:pt x="598" y="276"/>
                  </a:cubicBezTo>
                  <a:cubicBezTo>
                    <a:pt x="596" y="278"/>
                    <a:pt x="598" y="279"/>
                    <a:pt x="599" y="280"/>
                  </a:cubicBezTo>
                  <a:cubicBezTo>
                    <a:pt x="600" y="281"/>
                    <a:pt x="600" y="281"/>
                    <a:pt x="601" y="281"/>
                  </a:cubicBezTo>
                  <a:cubicBezTo>
                    <a:pt x="600" y="281"/>
                    <a:pt x="600" y="281"/>
                    <a:pt x="599" y="281"/>
                  </a:cubicBezTo>
                  <a:cubicBezTo>
                    <a:pt x="597" y="282"/>
                    <a:pt x="597" y="284"/>
                    <a:pt x="597" y="285"/>
                  </a:cubicBezTo>
                  <a:cubicBezTo>
                    <a:pt x="596" y="285"/>
                    <a:pt x="596" y="284"/>
                    <a:pt x="596" y="284"/>
                  </a:cubicBezTo>
                  <a:cubicBezTo>
                    <a:pt x="595" y="283"/>
                    <a:pt x="594" y="284"/>
                    <a:pt x="593" y="283"/>
                  </a:cubicBezTo>
                  <a:cubicBezTo>
                    <a:pt x="593" y="283"/>
                    <a:pt x="593" y="283"/>
                    <a:pt x="594" y="283"/>
                  </a:cubicBezTo>
                  <a:cubicBezTo>
                    <a:pt x="594" y="283"/>
                    <a:pt x="595" y="283"/>
                    <a:pt x="596" y="283"/>
                  </a:cubicBezTo>
                  <a:cubicBezTo>
                    <a:pt x="598" y="281"/>
                    <a:pt x="596" y="281"/>
                    <a:pt x="595" y="280"/>
                  </a:cubicBezTo>
                  <a:cubicBezTo>
                    <a:pt x="594" y="278"/>
                    <a:pt x="595" y="277"/>
                    <a:pt x="595" y="275"/>
                  </a:cubicBezTo>
                  <a:cubicBezTo>
                    <a:pt x="596" y="274"/>
                    <a:pt x="594" y="265"/>
                    <a:pt x="592" y="267"/>
                  </a:cubicBezTo>
                  <a:cubicBezTo>
                    <a:pt x="592" y="267"/>
                    <a:pt x="593" y="270"/>
                    <a:pt x="592" y="271"/>
                  </a:cubicBezTo>
                  <a:cubicBezTo>
                    <a:pt x="591" y="272"/>
                    <a:pt x="587" y="272"/>
                    <a:pt x="585" y="271"/>
                  </a:cubicBezTo>
                  <a:cubicBezTo>
                    <a:pt x="583" y="271"/>
                    <a:pt x="579" y="267"/>
                    <a:pt x="581" y="265"/>
                  </a:cubicBezTo>
                  <a:cubicBezTo>
                    <a:pt x="582" y="265"/>
                    <a:pt x="582" y="265"/>
                    <a:pt x="582" y="265"/>
                  </a:cubicBezTo>
                  <a:cubicBezTo>
                    <a:pt x="583" y="265"/>
                    <a:pt x="583" y="264"/>
                    <a:pt x="583" y="264"/>
                  </a:cubicBezTo>
                  <a:cubicBezTo>
                    <a:pt x="583" y="264"/>
                    <a:pt x="583" y="264"/>
                    <a:pt x="583" y="264"/>
                  </a:cubicBezTo>
                  <a:cubicBezTo>
                    <a:pt x="582" y="264"/>
                    <a:pt x="581" y="264"/>
                    <a:pt x="580" y="265"/>
                  </a:cubicBezTo>
                  <a:cubicBezTo>
                    <a:pt x="580" y="265"/>
                    <a:pt x="580" y="265"/>
                    <a:pt x="580" y="265"/>
                  </a:cubicBezTo>
                  <a:cubicBezTo>
                    <a:pt x="580" y="266"/>
                    <a:pt x="580" y="266"/>
                    <a:pt x="579" y="267"/>
                  </a:cubicBezTo>
                  <a:cubicBezTo>
                    <a:pt x="578" y="268"/>
                    <a:pt x="575" y="263"/>
                    <a:pt x="572" y="265"/>
                  </a:cubicBezTo>
                  <a:cubicBezTo>
                    <a:pt x="572" y="265"/>
                    <a:pt x="569" y="270"/>
                    <a:pt x="570" y="271"/>
                  </a:cubicBezTo>
                  <a:cubicBezTo>
                    <a:pt x="570" y="273"/>
                    <a:pt x="574" y="272"/>
                    <a:pt x="576" y="271"/>
                  </a:cubicBezTo>
                  <a:cubicBezTo>
                    <a:pt x="576" y="271"/>
                    <a:pt x="577" y="271"/>
                    <a:pt x="577" y="270"/>
                  </a:cubicBezTo>
                  <a:cubicBezTo>
                    <a:pt x="578" y="269"/>
                    <a:pt x="579" y="272"/>
                    <a:pt x="578" y="273"/>
                  </a:cubicBezTo>
                  <a:cubicBezTo>
                    <a:pt x="578" y="273"/>
                    <a:pt x="578" y="273"/>
                    <a:pt x="578" y="273"/>
                  </a:cubicBezTo>
                  <a:cubicBezTo>
                    <a:pt x="578" y="273"/>
                    <a:pt x="577" y="273"/>
                    <a:pt x="577" y="273"/>
                  </a:cubicBezTo>
                  <a:cubicBezTo>
                    <a:pt x="574" y="274"/>
                    <a:pt x="574" y="277"/>
                    <a:pt x="572" y="278"/>
                  </a:cubicBezTo>
                  <a:cubicBezTo>
                    <a:pt x="570" y="279"/>
                    <a:pt x="569" y="277"/>
                    <a:pt x="568" y="276"/>
                  </a:cubicBezTo>
                  <a:cubicBezTo>
                    <a:pt x="567" y="277"/>
                    <a:pt x="568" y="278"/>
                    <a:pt x="568" y="279"/>
                  </a:cubicBezTo>
                  <a:cubicBezTo>
                    <a:pt x="567" y="281"/>
                    <a:pt x="563" y="281"/>
                    <a:pt x="561" y="282"/>
                  </a:cubicBezTo>
                  <a:cubicBezTo>
                    <a:pt x="561" y="282"/>
                    <a:pt x="561" y="282"/>
                    <a:pt x="561" y="282"/>
                  </a:cubicBezTo>
                  <a:cubicBezTo>
                    <a:pt x="561" y="282"/>
                    <a:pt x="561" y="282"/>
                    <a:pt x="561" y="282"/>
                  </a:cubicBezTo>
                  <a:cubicBezTo>
                    <a:pt x="561" y="282"/>
                    <a:pt x="561" y="282"/>
                    <a:pt x="561" y="282"/>
                  </a:cubicBezTo>
                  <a:cubicBezTo>
                    <a:pt x="561" y="282"/>
                    <a:pt x="561" y="282"/>
                    <a:pt x="561" y="282"/>
                  </a:cubicBezTo>
                  <a:cubicBezTo>
                    <a:pt x="561" y="283"/>
                    <a:pt x="562" y="283"/>
                    <a:pt x="562" y="283"/>
                  </a:cubicBezTo>
                  <a:cubicBezTo>
                    <a:pt x="562" y="283"/>
                    <a:pt x="562" y="283"/>
                    <a:pt x="562" y="284"/>
                  </a:cubicBezTo>
                  <a:cubicBezTo>
                    <a:pt x="561" y="284"/>
                    <a:pt x="560" y="283"/>
                    <a:pt x="559" y="284"/>
                  </a:cubicBezTo>
                  <a:cubicBezTo>
                    <a:pt x="557" y="285"/>
                    <a:pt x="556" y="284"/>
                    <a:pt x="554" y="284"/>
                  </a:cubicBezTo>
                  <a:cubicBezTo>
                    <a:pt x="553" y="285"/>
                    <a:pt x="552" y="285"/>
                    <a:pt x="551" y="285"/>
                  </a:cubicBezTo>
                  <a:cubicBezTo>
                    <a:pt x="550" y="286"/>
                    <a:pt x="548" y="284"/>
                    <a:pt x="548" y="284"/>
                  </a:cubicBezTo>
                  <a:cubicBezTo>
                    <a:pt x="548" y="284"/>
                    <a:pt x="548" y="285"/>
                    <a:pt x="548" y="285"/>
                  </a:cubicBezTo>
                  <a:cubicBezTo>
                    <a:pt x="547" y="286"/>
                    <a:pt x="547" y="288"/>
                    <a:pt x="548" y="289"/>
                  </a:cubicBezTo>
                  <a:cubicBezTo>
                    <a:pt x="549" y="291"/>
                    <a:pt x="551" y="290"/>
                    <a:pt x="551" y="292"/>
                  </a:cubicBezTo>
                  <a:cubicBezTo>
                    <a:pt x="549" y="292"/>
                    <a:pt x="547" y="289"/>
                    <a:pt x="546" y="291"/>
                  </a:cubicBezTo>
                  <a:cubicBezTo>
                    <a:pt x="544" y="292"/>
                    <a:pt x="544" y="295"/>
                    <a:pt x="541" y="294"/>
                  </a:cubicBezTo>
                  <a:cubicBezTo>
                    <a:pt x="541" y="294"/>
                    <a:pt x="540" y="294"/>
                    <a:pt x="540" y="294"/>
                  </a:cubicBezTo>
                  <a:cubicBezTo>
                    <a:pt x="539" y="295"/>
                    <a:pt x="537" y="298"/>
                    <a:pt x="537" y="299"/>
                  </a:cubicBezTo>
                  <a:cubicBezTo>
                    <a:pt x="537" y="297"/>
                    <a:pt x="536" y="298"/>
                    <a:pt x="535" y="298"/>
                  </a:cubicBezTo>
                  <a:cubicBezTo>
                    <a:pt x="535" y="298"/>
                    <a:pt x="535" y="298"/>
                    <a:pt x="534" y="299"/>
                  </a:cubicBezTo>
                  <a:cubicBezTo>
                    <a:pt x="534" y="299"/>
                    <a:pt x="535" y="300"/>
                    <a:pt x="535" y="299"/>
                  </a:cubicBezTo>
                  <a:cubicBezTo>
                    <a:pt x="535" y="299"/>
                    <a:pt x="536" y="299"/>
                    <a:pt x="536" y="299"/>
                  </a:cubicBezTo>
                  <a:cubicBezTo>
                    <a:pt x="536" y="299"/>
                    <a:pt x="536" y="299"/>
                    <a:pt x="536" y="299"/>
                  </a:cubicBezTo>
                  <a:cubicBezTo>
                    <a:pt x="536" y="299"/>
                    <a:pt x="536" y="300"/>
                    <a:pt x="536" y="300"/>
                  </a:cubicBezTo>
                  <a:cubicBezTo>
                    <a:pt x="536" y="300"/>
                    <a:pt x="530" y="300"/>
                    <a:pt x="533" y="298"/>
                  </a:cubicBezTo>
                  <a:cubicBezTo>
                    <a:pt x="533" y="298"/>
                    <a:pt x="533" y="298"/>
                    <a:pt x="533" y="298"/>
                  </a:cubicBezTo>
                  <a:cubicBezTo>
                    <a:pt x="534" y="298"/>
                    <a:pt x="535" y="297"/>
                    <a:pt x="536" y="296"/>
                  </a:cubicBezTo>
                  <a:cubicBezTo>
                    <a:pt x="536" y="296"/>
                    <a:pt x="536" y="296"/>
                    <a:pt x="537" y="296"/>
                  </a:cubicBezTo>
                  <a:cubicBezTo>
                    <a:pt x="537" y="295"/>
                    <a:pt x="537" y="294"/>
                    <a:pt x="538" y="294"/>
                  </a:cubicBezTo>
                  <a:cubicBezTo>
                    <a:pt x="539" y="293"/>
                    <a:pt x="540" y="294"/>
                    <a:pt x="542" y="293"/>
                  </a:cubicBezTo>
                  <a:cubicBezTo>
                    <a:pt x="543" y="293"/>
                    <a:pt x="543" y="292"/>
                    <a:pt x="543" y="291"/>
                  </a:cubicBezTo>
                  <a:cubicBezTo>
                    <a:pt x="543" y="291"/>
                    <a:pt x="543" y="291"/>
                    <a:pt x="544" y="291"/>
                  </a:cubicBezTo>
                  <a:cubicBezTo>
                    <a:pt x="544" y="291"/>
                    <a:pt x="544" y="291"/>
                    <a:pt x="544" y="291"/>
                  </a:cubicBezTo>
                  <a:cubicBezTo>
                    <a:pt x="545" y="290"/>
                    <a:pt x="545" y="289"/>
                    <a:pt x="545" y="288"/>
                  </a:cubicBezTo>
                  <a:cubicBezTo>
                    <a:pt x="545" y="286"/>
                    <a:pt x="546" y="285"/>
                    <a:pt x="546" y="284"/>
                  </a:cubicBezTo>
                  <a:cubicBezTo>
                    <a:pt x="546" y="284"/>
                    <a:pt x="546" y="283"/>
                    <a:pt x="546" y="283"/>
                  </a:cubicBezTo>
                  <a:cubicBezTo>
                    <a:pt x="547" y="283"/>
                    <a:pt x="547" y="282"/>
                    <a:pt x="547" y="281"/>
                  </a:cubicBezTo>
                  <a:cubicBezTo>
                    <a:pt x="548" y="281"/>
                    <a:pt x="550" y="282"/>
                    <a:pt x="551" y="281"/>
                  </a:cubicBezTo>
                  <a:cubicBezTo>
                    <a:pt x="551" y="281"/>
                    <a:pt x="552" y="278"/>
                    <a:pt x="552" y="277"/>
                  </a:cubicBezTo>
                  <a:cubicBezTo>
                    <a:pt x="553" y="276"/>
                    <a:pt x="554" y="276"/>
                    <a:pt x="552" y="275"/>
                  </a:cubicBezTo>
                  <a:cubicBezTo>
                    <a:pt x="552" y="275"/>
                    <a:pt x="553" y="275"/>
                    <a:pt x="553" y="274"/>
                  </a:cubicBezTo>
                  <a:cubicBezTo>
                    <a:pt x="553" y="274"/>
                    <a:pt x="553" y="274"/>
                    <a:pt x="553" y="274"/>
                  </a:cubicBezTo>
                  <a:cubicBezTo>
                    <a:pt x="553" y="274"/>
                    <a:pt x="554" y="274"/>
                    <a:pt x="554" y="274"/>
                  </a:cubicBezTo>
                  <a:cubicBezTo>
                    <a:pt x="556" y="274"/>
                    <a:pt x="560" y="273"/>
                    <a:pt x="561" y="271"/>
                  </a:cubicBezTo>
                  <a:cubicBezTo>
                    <a:pt x="563" y="270"/>
                    <a:pt x="564" y="267"/>
                    <a:pt x="565" y="265"/>
                  </a:cubicBezTo>
                  <a:cubicBezTo>
                    <a:pt x="567" y="263"/>
                    <a:pt x="569" y="263"/>
                    <a:pt x="571" y="261"/>
                  </a:cubicBezTo>
                  <a:cubicBezTo>
                    <a:pt x="571" y="261"/>
                    <a:pt x="572" y="260"/>
                    <a:pt x="572" y="259"/>
                  </a:cubicBezTo>
                  <a:cubicBezTo>
                    <a:pt x="572" y="257"/>
                    <a:pt x="571" y="258"/>
                    <a:pt x="570" y="257"/>
                  </a:cubicBezTo>
                  <a:cubicBezTo>
                    <a:pt x="572" y="255"/>
                    <a:pt x="576" y="256"/>
                    <a:pt x="575" y="252"/>
                  </a:cubicBezTo>
                  <a:cubicBezTo>
                    <a:pt x="579" y="252"/>
                    <a:pt x="579" y="250"/>
                    <a:pt x="582" y="248"/>
                  </a:cubicBezTo>
                  <a:cubicBezTo>
                    <a:pt x="584" y="247"/>
                    <a:pt x="586" y="248"/>
                    <a:pt x="586" y="245"/>
                  </a:cubicBezTo>
                  <a:cubicBezTo>
                    <a:pt x="587" y="242"/>
                    <a:pt x="591" y="242"/>
                    <a:pt x="593" y="239"/>
                  </a:cubicBezTo>
                  <a:cubicBezTo>
                    <a:pt x="594" y="238"/>
                    <a:pt x="595" y="236"/>
                    <a:pt x="596" y="234"/>
                  </a:cubicBezTo>
                  <a:cubicBezTo>
                    <a:pt x="597" y="232"/>
                    <a:pt x="597" y="231"/>
                    <a:pt x="597" y="229"/>
                  </a:cubicBezTo>
                  <a:cubicBezTo>
                    <a:pt x="598" y="228"/>
                    <a:pt x="598" y="228"/>
                    <a:pt x="598" y="227"/>
                  </a:cubicBezTo>
                  <a:cubicBezTo>
                    <a:pt x="597" y="226"/>
                    <a:pt x="596" y="226"/>
                    <a:pt x="596" y="225"/>
                  </a:cubicBezTo>
                  <a:cubicBezTo>
                    <a:pt x="595" y="225"/>
                    <a:pt x="595" y="221"/>
                    <a:pt x="594" y="222"/>
                  </a:cubicBezTo>
                  <a:cubicBezTo>
                    <a:pt x="593" y="223"/>
                    <a:pt x="593" y="224"/>
                    <a:pt x="593" y="225"/>
                  </a:cubicBezTo>
                  <a:cubicBezTo>
                    <a:pt x="593" y="225"/>
                    <a:pt x="593" y="225"/>
                    <a:pt x="592" y="225"/>
                  </a:cubicBezTo>
                  <a:cubicBezTo>
                    <a:pt x="591" y="225"/>
                    <a:pt x="592" y="222"/>
                    <a:pt x="592" y="221"/>
                  </a:cubicBezTo>
                  <a:cubicBezTo>
                    <a:pt x="592" y="219"/>
                    <a:pt x="591" y="219"/>
                    <a:pt x="589" y="218"/>
                  </a:cubicBezTo>
                  <a:cubicBezTo>
                    <a:pt x="589" y="218"/>
                    <a:pt x="589" y="217"/>
                    <a:pt x="589" y="216"/>
                  </a:cubicBezTo>
                  <a:cubicBezTo>
                    <a:pt x="589" y="217"/>
                    <a:pt x="590" y="217"/>
                    <a:pt x="590" y="217"/>
                  </a:cubicBezTo>
                  <a:cubicBezTo>
                    <a:pt x="591" y="218"/>
                    <a:pt x="592" y="219"/>
                    <a:pt x="593" y="220"/>
                  </a:cubicBezTo>
                  <a:cubicBezTo>
                    <a:pt x="594" y="220"/>
                    <a:pt x="596" y="221"/>
                    <a:pt x="596" y="222"/>
                  </a:cubicBezTo>
                  <a:cubicBezTo>
                    <a:pt x="598" y="223"/>
                    <a:pt x="596" y="222"/>
                    <a:pt x="597" y="224"/>
                  </a:cubicBezTo>
                  <a:cubicBezTo>
                    <a:pt x="597" y="224"/>
                    <a:pt x="596" y="226"/>
                    <a:pt x="597" y="225"/>
                  </a:cubicBezTo>
                  <a:cubicBezTo>
                    <a:pt x="598" y="224"/>
                    <a:pt x="599" y="220"/>
                    <a:pt x="599" y="218"/>
                  </a:cubicBezTo>
                  <a:cubicBezTo>
                    <a:pt x="599" y="216"/>
                    <a:pt x="598" y="216"/>
                    <a:pt x="597" y="213"/>
                  </a:cubicBezTo>
                  <a:cubicBezTo>
                    <a:pt x="596" y="211"/>
                    <a:pt x="597" y="209"/>
                    <a:pt x="596" y="207"/>
                  </a:cubicBezTo>
                  <a:cubicBezTo>
                    <a:pt x="595" y="206"/>
                    <a:pt x="594" y="204"/>
                    <a:pt x="593" y="205"/>
                  </a:cubicBezTo>
                  <a:cubicBezTo>
                    <a:pt x="592" y="206"/>
                    <a:pt x="595" y="207"/>
                    <a:pt x="593" y="208"/>
                  </a:cubicBezTo>
                  <a:cubicBezTo>
                    <a:pt x="593" y="208"/>
                    <a:pt x="593" y="209"/>
                    <a:pt x="593" y="209"/>
                  </a:cubicBezTo>
                  <a:cubicBezTo>
                    <a:pt x="593" y="209"/>
                    <a:pt x="593" y="209"/>
                    <a:pt x="593" y="209"/>
                  </a:cubicBezTo>
                  <a:cubicBezTo>
                    <a:pt x="592" y="209"/>
                    <a:pt x="594" y="210"/>
                    <a:pt x="593" y="211"/>
                  </a:cubicBezTo>
                  <a:cubicBezTo>
                    <a:pt x="592" y="211"/>
                    <a:pt x="591" y="212"/>
                    <a:pt x="591" y="211"/>
                  </a:cubicBezTo>
                  <a:cubicBezTo>
                    <a:pt x="593" y="209"/>
                    <a:pt x="591" y="209"/>
                    <a:pt x="591" y="207"/>
                  </a:cubicBezTo>
                  <a:cubicBezTo>
                    <a:pt x="590" y="206"/>
                    <a:pt x="591" y="206"/>
                    <a:pt x="591" y="205"/>
                  </a:cubicBezTo>
                  <a:cubicBezTo>
                    <a:pt x="591" y="204"/>
                    <a:pt x="591" y="203"/>
                    <a:pt x="591" y="202"/>
                  </a:cubicBezTo>
                  <a:cubicBezTo>
                    <a:pt x="591" y="200"/>
                    <a:pt x="590" y="192"/>
                    <a:pt x="586" y="195"/>
                  </a:cubicBezTo>
                  <a:cubicBezTo>
                    <a:pt x="584" y="195"/>
                    <a:pt x="584" y="192"/>
                    <a:pt x="582" y="191"/>
                  </a:cubicBezTo>
                  <a:cubicBezTo>
                    <a:pt x="580" y="191"/>
                    <a:pt x="577" y="191"/>
                    <a:pt x="576" y="191"/>
                  </a:cubicBezTo>
                  <a:cubicBezTo>
                    <a:pt x="573" y="192"/>
                    <a:pt x="573" y="192"/>
                    <a:pt x="570" y="192"/>
                  </a:cubicBezTo>
                  <a:cubicBezTo>
                    <a:pt x="568" y="191"/>
                    <a:pt x="566" y="192"/>
                    <a:pt x="564" y="192"/>
                  </a:cubicBezTo>
                  <a:cubicBezTo>
                    <a:pt x="563" y="193"/>
                    <a:pt x="561" y="190"/>
                    <a:pt x="560" y="191"/>
                  </a:cubicBezTo>
                  <a:cubicBezTo>
                    <a:pt x="558" y="193"/>
                    <a:pt x="560" y="196"/>
                    <a:pt x="558" y="197"/>
                  </a:cubicBezTo>
                  <a:cubicBezTo>
                    <a:pt x="557" y="198"/>
                    <a:pt x="555" y="196"/>
                    <a:pt x="554" y="197"/>
                  </a:cubicBezTo>
                  <a:cubicBezTo>
                    <a:pt x="552" y="198"/>
                    <a:pt x="552" y="199"/>
                    <a:pt x="550" y="198"/>
                  </a:cubicBezTo>
                  <a:cubicBezTo>
                    <a:pt x="549" y="198"/>
                    <a:pt x="547" y="197"/>
                    <a:pt x="549" y="196"/>
                  </a:cubicBezTo>
                  <a:cubicBezTo>
                    <a:pt x="549" y="195"/>
                    <a:pt x="550" y="197"/>
                    <a:pt x="550" y="196"/>
                  </a:cubicBezTo>
                  <a:cubicBezTo>
                    <a:pt x="551" y="196"/>
                    <a:pt x="551" y="193"/>
                    <a:pt x="551" y="193"/>
                  </a:cubicBezTo>
                  <a:cubicBezTo>
                    <a:pt x="552" y="192"/>
                    <a:pt x="552" y="191"/>
                    <a:pt x="553" y="190"/>
                  </a:cubicBezTo>
                  <a:cubicBezTo>
                    <a:pt x="554" y="189"/>
                    <a:pt x="556" y="187"/>
                    <a:pt x="555" y="186"/>
                  </a:cubicBezTo>
                  <a:cubicBezTo>
                    <a:pt x="555" y="184"/>
                    <a:pt x="552" y="182"/>
                    <a:pt x="551" y="182"/>
                  </a:cubicBezTo>
                  <a:cubicBezTo>
                    <a:pt x="549" y="182"/>
                    <a:pt x="546" y="182"/>
                    <a:pt x="544" y="184"/>
                  </a:cubicBezTo>
                  <a:cubicBezTo>
                    <a:pt x="544" y="184"/>
                    <a:pt x="543" y="184"/>
                    <a:pt x="543" y="184"/>
                  </a:cubicBezTo>
                  <a:cubicBezTo>
                    <a:pt x="543" y="184"/>
                    <a:pt x="542" y="184"/>
                    <a:pt x="542" y="184"/>
                  </a:cubicBezTo>
                  <a:cubicBezTo>
                    <a:pt x="542" y="183"/>
                    <a:pt x="542" y="183"/>
                    <a:pt x="542" y="183"/>
                  </a:cubicBezTo>
                  <a:cubicBezTo>
                    <a:pt x="543" y="182"/>
                    <a:pt x="543" y="183"/>
                    <a:pt x="544" y="183"/>
                  </a:cubicBezTo>
                  <a:cubicBezTo>
                    <a:pt x="545" y="182"/>
                    <a:pt x="544" y="181"/>
                    <a:pt x="543" y="181"/>
                  </a:cubicBezTo>
                  <a:cubicBezTo>
                    <a:pt x="543" y="180"/>
                    <a:pt x="542" y="181"/>
                    <a:pt x="541" y="181"/>
                  </a:cubicBezTo>
                  <a:cubicBezTo>
                    <a:pt x="540" y="181"/>
                    <a:pt x="539" y="181"/>
                    <a:pt x="538" y="181"/>
                  </a:cubicBezTo>
                  <a:cubicBezTo>
                    <a:pt x="537" y="181"/>
                    <a:pt x="535" y="182"/>
                    <a:pt x="534" y="181"/>
                  </a:cubicBezTo>
                  <a:cubicBezTo>
                    <a:pt x="534" y="181"/>
                    <a:pt x="534" y="180"/>
                    <a:pt x="534" y="180"/>
                  </a:cubicBezTo>
                  <a:cubicBezTo>
                    <a:pt x="534" y="180"/>
                    <a:pt x="534" y="180"/>
                    <a:pt x="534" y="180"/>
                  </a:cubicBezTo>
                  <a:cubicBezTo>
                    <a:pt x="536" y="180"/>
                    <a:pt x="537" y="179"/>
                    <a:pt x="538" y="178"/>
                  </a:cubicBezTo>
                  <a:cubicBezTo>
                    <a:pt x="540" y="178"/>
                    <a:pt x="542" y="178"/>
                    <a:pt x="543" y="175"/>
                  </a:cubicBezTo>
                  <a:cubicBezTo>
                    <a:pt x="544" y="175"/>
                    <a:pt x="544" y="174"/>
                    <a:pt x="545" y="173"/>
                  </a:cubicBezTo>
                  <a:cubicBezTo>
                    <a:pt x="545" y="173"/>
                    <a:pt x="546" y="173"/>
                    <a:pt x="547" y="173"/>
                  </a:cubicBezTo>
                  <a:cubicBezTo>
                    <a:pt x="547" y="173"/>
                    <a:pt x="545" y="168"/>
                    <a:pt x="545" y="167"/>
                  </a:cubicBezTo>
                  <a:cubicBezTo>
                    <a:pt x="544" y="166"/>
                    <a:pt x="542" y="167"/>
                    <a:pt x="540" y="166"/>
                  </a:cubicBezTo>
                  <a:cubicBezTo>
                    <a:pt x="538" y="165"/>
                    <a:pt x="538" y="163"/>
                    <a:pt x="537" y="163"/>
                  </a:cubicBezTo>
                  <a:cubicBezTo>
                    <a:pt x="536" y="163"/>
                    <a:pt x="536" y="163"/>
                    <a:pt x="536" y="163"/>
                  </a:cubicBezTo>
                  <a:cubicBezTo>
                    <a:pt x="535" y="163"/>
                    <a:pt x="535" y="162"/>
                    <a:pt x="535" y="162"/>
                  </a:cubicBezTo>
                  <a:cubicBezTo>
                    <a:pt x="534" y="162"/>
                    <a:pt x="534" y="160"/>
                    <a:pt x="532" y="161"/>
                  </a:cubicBezTo>
                  <a:cubicBezTo>
                    <a:pt x="531" y="162"/>
                    <a:pt x="531" y="164"/>
                    <a:pt x="530" y="164"/>
                  </a:cubicBezTo>
                  <a:cubicBezTo>
                    <a:pt x="529" y="165"/>
                    <a:pt x="528" y="164"/>
                    <a:pt x="527" y="165"/>
                  </a:cubicBezTo>
                  <a:cubicBezTo>
                    <a:pt x="526" y="165"/>
                    <a:pt x="526" y="166"/>
                    <a:pt x="525" y="166"/>
                  </a:cubicBezTo>
                  <a:cubicBezTo>
                    <a:pt x="525" y="167"/>
                    <a:pt x="524" y="167"/>
                    <a:pt x="524" y="168"/>
                  </a:cubicBezTo>
                  <a:cubicBezTo>
                    <a:pt x="523" y="168"/>
                    <a:pt x="523" y="168"/>
                    <a:pt x="523" y="168"/>
                  </a:cubicBezTo>
                  <a:cubicBezTo>
                    <a:pt x="523" y="168"/>
                    <a:pt x="523" y="168"/>
                    <a:pt x="523" y="169"/>
                  </a:cubicBezTo>
                  <a:cubicBezTo>
                    <a:pt x="521" y="170"/>
                    <a:pt x="520" y="173"/>
                    <a:pt x="518" y="175"/>
                  </a:cubicBezTo>
                  <a:cubicBezTo>
                    <a:pt x="518" y="175"/>
                    <a:pt x="517" y="176"/>
                    <a:pt x="517" y="176"/>
                  </a:cubicBezTo>
                  <a:cubicBezTo>
                    <a:pt x="516" y="178"/>
                    <a:pt x="515" y="179"/>
                    <a:pt x="515" y="180"/>
                  </a:cubicBezTo>
                  <a:cubicBezTo>
                    <a:pt x="514" y="181"/>
                    <a:pt x="514" y="182"/>
                    <a:pt x="514" y="182"/>
                  </a:cubicBezTo>
                  <a:cubicBezTo>
                    <a:pt x="514" y="183"/>
                    <a:pt x="515" y="184"/>
                    <a:pt x="514" y="184"/>
                  </a:cubicBezTo>
                  <a:cubicBezTo>
                    <a:pt x="514" y="185"/>
                    <a:pt x="513" y="185"/>
                    <a:pt x="513" y="185"/>
                  </a:cubicBezTo>
                  <a:cubicBezTo>
                    <a:pt x="513" y="185"/>
                    <a:pt x="512" y="185"/>
                    <a:pt x="512" y="185"/>
                  </a:cubicBezTo>
                  <a:cubicBezTo>
                    <a:pt x="512" y="185"/>
                    <a:pt x="512" y="185"/>
                    <a:pt x="512" y="185"/>
                  </a:cubicBezTo>
                  <a:cubicBezTo>
                    <a:pt x="510" y="188"/>
                    <a:pt x="512" y="189"/>
                    <a:pt x="513" y="191"/>
                  </a:cubicBezTo>
                  <a:cubicBezTo>
                    <a:pt x="514" y="193"/>
                    <a:pt x="513" y="196"/>
                    <a:pt x="512" y="198"/>
                  </a:cubicBezTo>
                  <a:cubicBezTo>
                    <a:pt x="510" y="198"/>
                    <a:pt x="510" y="199"/>
                    <a:pt x="509" y="199"/>
                  </a:cubicBezTo>
                  <a:cubicBezTo>
                    <a:pt x="508" y="200"/>
                    <a:pt x="507" y="199"/>
                    <a:pt x="506" y="199"/>
                  </a:cubicBezTo>
                  <a:cubicBezTo>
                    <a:pt x="504" y="200"/>
                    <a:pt x="503" y="200"/>
                    <a:pt x="501" y="200"/>
                  </a:cubicBezTo>
                  <a:cubicBezTo>
                    <a:pt x="501" y="200"/>
                    <a:pt x="499" y="198"/>
                    <a:pt x="498" y="199"/>
                  </a:cubicBezTo>
                  <a:cubicBezTo>
                    <a:pt x="497" y="200"/>
                    <a:pt x="503" y="208"/>
                    <a:pt x="504" y="209"/>
                  </a:cubicBezTo>
                  <a:cubicBezTo>
                    <a:pt x="504" y="210"/>
                    <a:pt x="504" y="211"/>
                    <a:pt x="504" y="211"/>
                  </a:cubicBezTo>
                  <a:cubicBezTo>
                    <a:pt x="504" y="211"/>
                    <a:pt x="504" y="210"/>
                    <a:pt x="503" y="210"/>
                  </a:cubicBezTo>
                  <a:cubicBezTo>
                    <a:pt x="503" y="209"/>
                    <a:pt x="502" y="210"/>
                    <a:pt x="501" y="209"/>
                  </a:cubicBezTo>
                  <a:cubicBezTo>
                    <a:pt x="500" y="209"/>
                    <a:pt x="501" y="208"/>
                    <a:pt x="500" y="207"/>
                  </a:cubicBezTo>
                  <a:cubicBezTo>
                    <a:pt x="499" y="205"/>
                    <a:pt x="497" y="208"/>
                    <a:pt x="497" y="205"/>
                  </a:cubicBezTo>
                  <a:cubicBezTo>
                    <a:pt x="496" y="206"/>
                    <a:pt x="494" y="207"/>
                    <a:pt x="493" y="208"/>
                  </a:cubicBezTo>
                  <a:cubicBezTo>
                    <a:pt x="493" y="208"/>
                    <a:pt x="493" y="208"/>
                    <a:pt x="492" y="208"/>
                  </a:cubicBezTo>
                  <a:cubicBezTo>
                    <a:pt x="492" y="208"/>
                    <a:pt x="492" y="208"/>
                    <a:pt x="492" y="208"/>
                  </a:cubicBezTo>
                  <a:cubicBezTo>
                    <a:pt x="492" y="209"/>
                    <a:pt x="492" y="209"/>
                    <a:pt x="491" y="209"/>
                  </a:cubicBezTo>
                  <a:cubicBezTo>
                    <a:pt x="492" y="209"/>
                    <a:pt x="492" y="209"/>
                    <a:pt x="492" y="209"/>
                  </a:cubicBezTo>
                  <a:cubicBezTo>
                    <a:pt x="492" y="210"/>
                    <a:pt x="492" y="210"/>
                    <a:pt x="492" y="210"/>
                  </a:cubicBezTo>
                  <a:cubicBezTo>
                    <a:pt x="491" y="211"/>
                    <a:pt x="491" y="210"/>
                    <a:pt x="490" y="210"/>
                  </a:cubicBezTo>
                  <a:cubicBezTo>
                    <a:pt x="488" y="212"/>
                    <a:pt x="490" y="211"/>
                    <a:pt x="490" y="213"/>
                  </a:cubicBezTo>
                  <a:cubicBezTo>
                    <a:pt x="490" y="214"/>
                    <a:pt x="490" y="213"/>
                    <a:pt x="489" y="213"/>
                  </a:cubicBezTo>
                  <a:cubicBezTo>
                    <a:pt x="488" y="213"/>
                    <a:pt x="486" y="214"/>
                    <a:pt x="486" y="213"/>
                  </a:cubicBezTo>
                  <a:cubicBezTo>
                    <a:pt x="487" y="213"/>
                    <a:pt x="487" y="211"/>
                    <a:pt x="486" y="210"/>
                  </a:cubicBezTo>
                  <a:cubicBezTo>
                    <a:pt x="485" y="210"/>
                    <a:pt x="484" y="212"/>
                    <a:pt x="483" y="213"/>
                  </a:cubicBezTo>
                  <a:cubicBezTo>
                    <a:pt x="484" y="213"/>
                    <a:pt x="485" y="213"/>
                    <a:pt x="485" y="213"/>
                  </a:cubicBezTo>
                  <a:cubicBezTo>
                    <a:pt x="485" y="215"/>
                    <a:pt x="483" y="216"/>
                    <a:pt x="481" y="216"/>
                  </a:cubicBezTo>
                  <a:cubicBezTo>
                    <a:pt x="481" y="216"/>
                    <a:pt x="483" y="212"/>
                    <a:pt x="481" y="212"/>
                  </a:cubicBezTo>
                  <a:cubicBezTo>
                    <a:pt x="480" y="213"/>
                    <a:pt x="480" y="215"/>
                    <a:pt x="478" y="214"/>
                  </a:cubicBezTo>
                  <a:cubicBezTo>
                    <a:pt x="477" y="213"/>
                    <a:pt x="479" y="211"/>
                    <a:pt x="478" y="209"/>
                  </a:cubicBezTo>
                  <a:cubicBezTo>
                    <a:pt x="477" y="207"/>
                    <a:pt x="474" y="209"/>
                    <a:pt x="473" y="209"/>
                  </a:cubicBezTo>
                  <a:cubicBezTo>
                    <a:pt x="472" y="210"/>
                    <a:pt x="472" y="210"/>
                    <a:pt x="472" y="210"/>
                  </a:cubicBezTo>
                  <a:cubicBezTo>
                    <a:pt x="471" y="210"/>
                    <a:pt x="471" y="210"/>
                    <a:pt x="471" y="209"/>
                  </a:cubicBezTo>
                  <a:cubicBezTo>
                    <a:pt x="471" y="209"/>
                    <a:pt x="471" y="209"/>
                    <a:pt x="471" y="209"/>
                  </a:cubicBezTo>
                  <a:cubicBezTo>
                    <a:pt x="470" y="208"/>
                    <a:pt x="470" y="208"/>
                    <a:pt x="470" y="209"/>
                  </a:cubicBezTo>
                  <a:cubicBezTo>
                    <a:pt x="469" y="209"/>
                    <a:pt x="469" y="210"/>
                    <a:pt x="468" y="210"/>
                  </a:cubicBezTo>
                  <a:cubicBezTo>
                    <a:pt x="468" y="210"/>
                    <a:pt x="467" y="209"/>
                    <a:pt x="467" y="209"/>
                  </a:cubicBezTo>
                  <a:cubicBezTo>
                    <a:pt x="466" y="209"/>
                    <a:pt x="464" y="209"/>
                    <a:pt x="464" y="210"/>
                  </a:cubicBezTo>
                  <a:cubicBezTo>
                    <a:pt x="464" y="210"/>
                    <a:pt x="464" y="211"/>
                    <a:pt x="464" y="211"/>
                  </a:cubicBezTo>
                  <a:cubicBezTo>
                    <a:pt x="463" y="211"/>
                    <a:pt x="461" y="211"/>
                    <a:pt x="461" y="211"/>
                  </a:cubicBezTo>
                  <a:cubicBezTo>
                    <a:pt x="461" y="211"/>
                    <a:pt x="461" y="209"/>
                    <a:pt x="460" y="210"/>
                  </a:cubicBezTo>
                  <a:cubicBezTo>
                    <a:pt x="460" y="210"/>
                    <a:pt x="459" y="212"/>
                    <a:pt x="459" y="212"/>
                  </a:cubicBezTo>
                  <a:cubicBezTo>
                    <a:pt x="458" y="213"/>
                    <a:pt x="458" y="212"/>
                    <a:pt x="457" y="213"/>
                  </a:cubicBezTo>
                  <a:cubicBezTo>
                    <a:pt x="457" y="214"/>
                    <a:pt x="457" y="215"/>
                    <a:pt x="458" y="215"/>
                  </a:cubicBezTo>
                  <a:cubicBezTo>
                    <a:pt x="459" y="215"/>
                    <a:pt x="458" y="214"/>
                    <a:pt x="458" y="214"/>
                  </a:cubicBezTo>
                  <a:cubicBezTo>
                    <a:pt x="459" y="214"/>
                    <a:pt x="459" y="214"/>
                    <a:pt x="460" y="214"/>
                  </a:cubicBezTo>
                  <a:cubicBezTo>
                    <a:pt x="460" y="214"/>
                    <a:pt x="461" y="215"/>
                    <a:pt x="461" y="215"/>
                  </a:cubicBezTo>
                  <a:cubicBezTo>
                    <a:pt x="462" y="215"/>
                    <a:pt x="463" y="215"/>
                    <a:pt x="464" y="215"/>
                  </a:cubicBezTo>
                  <a:cubicBezTo>
                    <a:pt x="461" y="217"/>
                    <a:pt x="459" y="218"/>
                    <a:pt x="456" y="219"/>
                  </a:cubicBezTo>
                  <a:cubicBezTo>
                    <a:pt x="455" y="219"/>
                    <a:pt x="453" y="219"/>
                    <a:pt x="452" y="220"/>
                  </a:cubicBezTo>
                  <a:cubicBezTo>
                    <a:pt x="452" y="220"/>
                    <a:pt x="452" y="220"/>
                    <a:pt x="452" y="220"/>
                  </a:cubicBezTo>
                  <a:cubicBezTo>
                    <a:pt x="451" y="221"/>
                    <a:pt x="451" y="220"/>
                    <a:pt x="451" y="220"/>
                  </a:cubicBezTo>
                  <a:cubicBezTo>
                    <a:pt x="450" y="220"/>
                    <a:pt x="450" y="220"/>
                    <a:pt x="449" y="220"/>
                  </a:cubicBezTo>
                  <a:cubicBezTo>
                    <a:pt x="449" y="221"/>
                    <a:pt x="449" y="222"/>
                    <a:pt x="448" y="222"/>
                  </a:cubicBezTo>
                  <a:cubicBezTo>
                    <a:pt x="448" y="222"/>
                    <a:pt x="446" y="223"/>
                    <a:pt x="446" y="223"/>
                  </a:cubicBezTo>
                  <a:cubicBezTo>
                    <a:pt x="446" y="223"/>
                    <a:pt x="446" y="222"/>
                    <a:pt x="445" y="222"/>
                  </a:cubicBezTo>
                  <a:cubicBezTo>
                    <a:pt x="444" y="222"/>
                    <a:pt x="445" y="223"/>
                    <a:pt x="444" y="223"/>
                  </a:cubicBezTo>
                  <a:cubicBezTo>
                    <a:pt x="444" y="223"/>
                    <a:pt x="443" y="222"/>
                    <a:pt x="443" y="222"/>
                  </a:cubicBezTo>
                  <a:cubicBezTo>
                    <a:pt x="443" y="222"/>
                    <a:pt x="442" y="223"/>
                    <a:pt x="442" y="223"/>
                  </a:cubicBezTo>
                  <a:cubicBezTo>
                    <a:pt x="441" y="223"/>
                    <a:pt x="439" y="223"/>
                    <a:pt x="438" y="224"/>
                  </a:cubicBezTo>
                  <a:cubicBezTo>
                    <a:pt x="437" y="225"/>
                    <a:pt x="437" y="225"/>
                    <a:pt x="437" y="226"/>
                  </a:cubicBezTo>
                  <a:cubicBezTo>
                    <a:pt x="436" y="227"/>
                    <a:pt x="435" y="228"/>
                    <a:pt x="434" y="228"/>
                  </a:cubicBezTo>
                  <a:cubicBezTo>
                    <a:pt x="432" y="228"/>
                    <a:pt x="433" y="227"/>
                    <a:pt x="431" y="228"/>
                  </a:cubicBezTo>
                  <a:cubicBezTo>
                    <a:pt x="429" y="230"/>
                    <a:pt x="427" y="232"/>
                    <a:pt x="426" y="235"/>
                  </a:cubicBezTo>
                  <a:cubicBezTo>
                    <a:pt x="424" y="238"/>
                    <a:pt x="424" y="237"/>
                    <a:pt x="421" y="236"/>
                  </a:cubicBezTo>
                  <a:cubicBezTo>
                    <a:pt x="419" y="236"/>
                    <a:pt x="416" y="235"/>
                    <a:pt x="417" y="237"/>
                  </a:cubicBezTo>
                  <a:cubicBezTo>
                    <a:pt x="419" y="239"/>
                    <a:pt x="420" y="238"/>
                    <a:pt x="421" y="239"/>
                  </a:cubicBezTo>
                  <a:cubicBezTo>
                    <a:pt x="423" y="240"/>
                    <a:pt x="422" y="241"/>
                    <a:pt x="421" y="241"/>
                  </a:cubicBezTo>
                  <a:cubicBezTo>
                    <a:pt x="420" y="241"/>
                    <a:pt x="420" y="239"/>
                    <a:pt x="419" y="240"/>
                  </a:cubicBezTo>
                  <a:cubicBezTo>
                    <a:pt x="418" y="241"/>
                    <a:pt x="420" y="241"/>
                    <a:pt x="418" y="243"/>
                  </a:cubicBezTo>
                  <a:cubicBezTo>
                    <a:pt x="418" y="240"/>
                    <a:pt x="418" y="240"/>
                    <a:pt x="416" y="240"/>
                  </a:cubicBezTo>
                  <a:cubicBezTo>
                    <a:pt x="415" y="240"/>
                    <a:pt x="415" y="240"/>
                    <a:pt x="414" y="240"/>
                  </a:cubicBezTo>
                  <a:cubicBezTo>
                    <a:pt x="414" y="241"/>
                    <a:pt x="414" y="241"/>
                    <a:pt x="414" y="242"/>
                  </a:cubicBezTo>
                  <a:cubicBezTo>
                    <a:pt x="414" y="242"/>
                    <a:pt x="415" y="242"/>
                    <a:pt x="414" y="242"/>
                  </a:cubicBezTo>
                  <a:cubicBezTo>
                    <a:pt x="413" y="243"/>
                    <a:pt x="413" y="242"/>
                    <a:pt x="412" y="242"/>
                  </a:cubicBezTo>
                  <a:cubicBezTo>
                    <a:pt x="412" y="243"/>
                    <a:pt x="413" y="243"/>
                    <a:pt x="413" y="244"/>
                  </a:cubicBezTo>
                  <a:cubicBezTo>
                    <a:pt x="414" y="245"/>
                    <a:pt x="414" y="245"/>
                    <a:pt x="414" y="246"/>
                  </a:cubicBezTo>
                  <a:cubicBezTo>
                    <a:pt x="411" y="247"/>
                    <a:pt x="414" y="245"/>
                    <a:pt x="412" y="244"/>
                  </a:cubicBezTo>
                  <a:cubicBezTo>
                    <a:pt x="410" y="243"/>
                    <a:pt x="411" y="245"/>
                    <a:pt x="411" y="246"/>
                  </a:cubicBezTo>
                  <a:cubicBezTo>
                    <a:pt x="411" y="247"/>
                    <a:pt x="409" y="246"/>
                    <a:pt x="409" y="247"/>
                  </a:cubicBezTo>
                  <a:cubicBezTo>
                    <a:pt x="409" y="248"/>
                    <a:pt x="409" y="249"/>
                    <a:pt x="410" y="249"/>
                  </a:cubicBezTo>
                  <a:cubicBezTo>
                    <a:pt x="411" y="250"/>
                    <a:pt x="414" y="251"/>
                    <a:pt x="415" y="251"/>
                  </a:cubicBezTo>
                  <a:cubicBezTo>
                    <a:pt x="415" y="252"/>
                    <a:pt x="415" y="253"/>
                    <a:pt x="415" y="254"/>
                  </a:cubicBezTo>
                  <a:cubicBezTo>
                    <a:pt x="414" y="253"/>
                    <a:pt x="413" y="253"/>
                    <a:pt x="411" y="254"/>
                  </a:cubicBezTo>
                  <a:cubicBezTo>
                    <a:pt x="411" y="255"/>
                    <a:pt x="412" y="255"/>
                    <a:pt x="412" y="255"/>
                  </a:cubicBezTo>
                  <a:cubicBezTo>
                    <a:pt x="412" y="256"/>
                    <a:pt x="410" y="254"/>
                    <a:pt x="410" y="256"/>
                  </a:cubicBezTo>
                  <a:cubicBezTo>
                    <a:pt x="409" y="258"/>
                    <a:pt x="412" y="257"/>
                    <a:pt x="413" y="258"/>
                  </a:cubicBezTo>
                  <a:cubicBezTo>
                    <a:pt x="414" y="258"/>
                    <a:pt x="415" y="259"/>
                    <a:pt x="416" y="260"/>
                  </a:cubicBezTo>
                  <a:cubicBezTo>
                    <a:pt x="416" y="261"/>
                    <a:pt x="415" y="261"/>
                    <a:pt x="416" y="261"/>
                  </a:cubicBezTo>
                  <a:cubicBezTo>
                    <a:pt x="416" y="262"/>
                    <a:pt x="417" y="263"/>
                    <a:pt x="418" y="263"/>
                  </a:cubicBezTo>
                  <a:cubicBezTo>
                    <a:pt x="417" y="264"/>
                    <a:pt x="416" y="263"/>
                    <a:pt x="415" y="264"/>
                  </a:cubicBezTo>
                  <a:cubicBezTo>
                    <a:pt x="416" y="265"/>
                    <a:pt x="420" y="266"/>
                    <a:pt x="418" y="268"/>
                  </a:cubicBezTo>
                  <a:cubicBezTo>
                    <a:pt x="418" y="268"/>
                    <a:pt x="415" y="268"/>
                    <a:pt x="415" y="268"/>
                  </a:cubicBezTo>
                  <a:cubicBezTo>
                    <a:pt x="414" y="268"/>
                    <a:pt x="412" y="268"/>
                    <a:pt x="411" y="268"/>
                  </a:cubicBezTo>
                  <a:cubicBezTo>
                    <a:pt x="410" y="269"/>
                    <a:pt x="408" y="269"/>
                    <a:pt x="407" y="270"/>
                  </a:cubicBezTo>
                  <a:cubicBezTo>
                    <a:pt x="407" y="270"/>
                    <a:pt x="407" y="271"/>
                    <a:pt x="406" y="272"/>
                  </a:cubicBezTo>
                  <a:cubicBezTo>
                    <a:pt x="405" y="272"/>
                    <a:pt x="404" y="272"/>
                    <a:pt x="404" y="272"/>
                  </a:cubicBezTo>
                  <a:cubicBezTo>
                    <a:pt x="401" y="271"/>
                    <a:pt x="401" y="271"/>
                    <a:pt x="398" y="272"/>
                  </a:cubicBezTo>
                  <a:cubicBezTo>
                    <a:pt x="397" y="272"/>
                    <a:pt x="394" y="274"/>
                    <a:pt x="392" y="274"/>
                  </a:cubicBezTo>
                  <a:cubicBezTo>
                    <a:pt x="390" y="274"/>
                    <a:pt x="390" y="274"/>
                    <a:pt x="390" y="274"/>
                  </a:cubicBezTo>
                  <a:cubicBezTo>
                    <a:pt x="387" y="274"/>
                    <a:pt x="384" y="273"/>
                    <a:pt x="381" y="274"/>
                  </a:cubicBezTo>
                  <a:cubicBezTo>
                    <a:pt x="380" y="274"/>
                    <a:pt x="379" y="275"/>
                    <a:pt x="378" y="275"/>
                  </a:cubicBezTo>
                  <a:cubicBezTo>
                    <a:pt x="377" y="275"/>
                    <a:pt x="374" y="275"/>
                    <a:pt x="374" y="275"/>
                  </a:cubicBezTo>
                  <a:cubicBezTo>
                    <a:pt x="373" y="277"/>
                    <a:pt x="375" y="277"/>
                    <a:pt x="375" y="278"/>
                  </a:cubicBezTo>
                  <a:cubicBezTo>
                    <a:pt x="374" y="280"/>
                    <a:pt x="371" y="281"/>
                    <a:pt x="374" y="282"/>
                  </a:cubicBezTo>
                  <a:cubicBezTo>
                    <a:pt x="375" y="284"/>
                    <a:pt x="373" y="284"/>
                    <a:pt x="374" y="286"/>
                  </a:cubicBezTo>
                  <a:cubicBezTo>
                    <a:pt x="374" y="287"/>
                    <a:pt x="375" y="288"/>
                    <a:pt x="376" y="289"/>
                  </a:cubicBezTo>
                  <a:cubicBezTo>
                    <a:pt x="376" y="291"/>
                    <a:pt x="375" y="293"/>
                    <a:pt x="375" y="295"/>
                  </a:cubicBezTo>
                  <a:cubicBezTo>
                    <a:pt x="375" y="296"/>
                    <a:pt x="375" y="297"/>
                    <a:pt x="375" y="297"/>
                  </a:cubicBezTo>
                  <a:cubicBezTo>
                    <a:pt x="375" y="297"/>
                    <a:pt x="375" y="299"/>
                    <a:pt x="375" y="299"/>
                  </a:cubicBezTo>
                  <a:cubicBezTo>
                    <a:pt x="376" y="303"/>
                    <a:pt x="379" y="303"/>
                    <a:pt x="382" y="304"/>
                  </a:cubicBezTo>
                  <a:cubicBezTo>
                    <a:pt x="384" y="305"/>
                    <a:pt x="385" y="304"/>
                    <a:pt x="385" y="305"/>
                  </a:cubicBezTo>
                  <a:cubicBezTo>
                    <a:pt x="386" y="307"/>
                    <a:pt x="386" y="309"/>
                    <a:pt x="387" y="311"/>
                  </a:cubicBezTo>
                  <a:cubicBezTo>
                    <a:pt x="388" y="313"/>
                    <a:pt x="389" y="313"/>
                    <a:pt x="391" y="314"/>
                  </a:cubicBezTo>
                  <a:cubicBezTo>
                    <a:pt x="393" y="315"/>
                    <a:pt x="393" y="315"/>
                    <a:pt x="393" y="317"/>
                  </a:cubicBezTo>
                  <a:cubicBezTo>
                    <a:pt x="394" y="318"/>
                    <a:pt x="395" y="319"/>
                    <a:pt x="394" y="321"/>
                  </a:cubicBezTo>
                  <a:cubicBezTo>
                    <a:pt x="394" y="322"/>
                    <a:pt x="393" y="323"/>
                    <a:pt x="393" y="324"/>
                  </a:cubicBezTo>
                  <a:cubicBezTo>
                    <a:pt x="392" y="327"/>
                    <a:pt x="391" y="329"/>
                    <a:pt x="392" y="332"/>
                  </a:cubicBezTo>
                  <a:cubicBezTo>
                    <a:pt x="393" y="334"/>
                    <a:pt x="394" y="335"/>
                    <a:pt x="394" y="337"/>
                  </a:cubicBezTo>
                  <a:cubicBezTo>
                    <a:pt x="394" y="339"/>
                    <a:pt x="396" y="343"/>
                    <a:pt x="395" y="344"/>
                  </a:cubicBezTo>
                  <a:cubicBezTo>
                    <a:pt x="394" y="345"/>
                    <a:pt x="394" y="341"/>
                    <a:pt x="393" y="342"/>
                  </a:cubicBezTo>
                  <a:cubicBezTo>
                    <a:pt x="392" y="342"/>
                    <a:pt x="394" y="345"/>
                    <a:pt x="394" y="346"/>
                  </a:cubicBezTo>
                  <a:cubicBezTo>
                    <a:pt x="393" y="346"/>
                    <a:pt x="392" y="346"/>
                    <a:pt x="391" y="347"/>
                  </a:cubicBezTo>
                  <a:cubicBezTo>
                    <a:pt x="391" y="347"/>
                    <a:pt x="390" y="347"/>
                    <a:pt x="390" y="347"/>
                  </a:cubicBezTo>
                  <a:cubicBezTo>
                    <a:pt x="390" y="348"/>
                    <a:pt x="391" y="349"/>
                    <a:pt x="391" y="349"/>
                  </a:cubicBezTo>
                  <a:cubicBezTo>
                    <a:pt x="391" y="349"/>
                    <a:pt x="391" y="350"/>
                    <a:pt x="391" y="350"/>
                  </a:cubicBezTo>
                  <a:cubicBezTo>
                    <a:pt x="390" y="350"/>
                    <a:pt x="390" y="349"/>
                    <a:pt x="390" y="349"/>
                  </a:cubicBezTo>
                  <a:cubicBezTo>
                    <a:pt x="390" y="349"/>
                    <a:pt x="389" y="349"/>
                    <a:pt x="390" y="350"/>
                  </a:cubicBezTo>
                  <a:cubicBezTo>
                    <a:pt x="389" y="349"/>
                    <a:pt x="388" y="349"/>
                    <a:pt x="388" y="348"/>
                  </a:cubicBezTo>
                  <a:cubicBezTo>
                    <a:pt x="389" y="346"/>
                    <a:pt x="390" y="345"/>
                    <a:pt x="390" y="343"/>
                  </a:cubicBezTo>
                  <a:cubicBezTo>
                    <a:pt x="390" y="342"/>
                    <a:pt x="389" y="342"/>
                    <a:pt x="389" y="341"/>
                  </a:cubicBezTo>
                  <a:cubicBezTo>
                    <a:pt x="389" y="341"/>
                    <a:pt x="391" y="339"/>
                    <a:pt x="391" y="339"/>
                  </a:cubicBezTo>
                  <a:cubicBezTo>
                    <a:pt x="391" y="338"/>
                    <a:pt x="392" y="333"/>
                    <a:pt x="390" y="333"/>
                  </a:cubicBezTo>
                  <a:cubicBezTo>
                    <a:pt x="389" y="333"/>
                    <a:pt x="390" y="335"/>
                    <a:pt x="389" y="335"/>
                  </a:cubicBezTo>
                  <a:cubicBezTo>
                    <a:pt x="388" y="335"/>
                    <a:pt x="388" y="333"/>
                    <a:pt x="387" y="333"/>
                  </a:cubicBezTo>
                  <a:cubicBezTo>
                    <a:pt x="387" y="334"/>
                    <a:pt x="387" y="338"/>
                    <a:pt x="388" y="337"/>
                  </a:cubicBezTo>
                  <a:cubicBezTo>
                    <a:pt x="385" y="338"/>
                    <a:pt x="387" y="341"/>
                    <a:pt x="385" y="341"/>
                  </a:cubicBezTo>
                  <a:cubicBezTo>
                    <a:pt x="385" y="341"/>
                    <a:pt x="385" y="342"/>
                    <a:pt x="385" y="342"/>
                  </a:cubicBezTo>
                  <a:cubicBezTo>
                    <a:pt x="386" y="343"/>
                    <a:pt x="384" y="343"/>
                    <a:pt x="384" y="342"/>
                  </a:cubicBezTo>
                  <a:cubicBezTo>
                    <a:pt x="384" y="340"/>
                    <a:pt x="386" y="340"/>
                    <a:pt x="385" y="339"/>
                  </a:cubicBezTo>
                  <a:cubicBezTo>
                    <a:pt x="386" y="338"/>
                    <a:pt x="385" y="338"/>
                    <a:pt x="386" y="336"/>
                  </a:cubicBezTo>
                  <a:cubicBezTo>
                    <a:pt x="386" y="335"/>
                    <a:pt x="387" y="334"/>
                    <a:pt x="386" y="333"/>
                  </a:cubicBezTo>
                  <a:cubicBezTo>
                    <a:pt x="386" y="333"/>
                    <a:pt x="386" y="333"/>
                    <a:pt x="385" y="333"/>
                  </a:cubicBezTo>
                  <a:cubicBezTo>
                    <a:pt x="385" y="333"/>
                    <a:pt x="385" y="334"/>
                    <a:pt x="385" y="334"/>
                  </a:cubicBezTo>
                  <a:cubicBezTo>
                    <a:pt x="384" y="334"/>
                    <a:pt x="385" y="331"/>
                    <a:pt x="385" y="331"/>
                  </a:cubicBezTo>
                  <a:cubicBezTo>
                    <a:pt x="386" y="330"/>
                    <a:pt x="384" y="329"/>
                    <a:pt x="385" y="327"/>
                  </a:cubicBezTo>
                  <a:cubicBezTo>
                    <a:pt x="386" y="325"/>
                    <a:pt x="390" y="325"/>
                    <a:pt x="390" y="324"/>
                  </a:cubicBezTo>
                  <a:cubicBezTo>
                    <a:pt x="391" y="323"/>
                    <a:pt x="390" y="322"/>
                    <a:pt x="390" y="322"/>
                  </a:cubicBezTo>
                  <a:cubicBezTo>
                    <a:pt x="390" y="321"/>
                    <a:pt x="391" y="321"/>
                    <a:pt x="391" y="320"/>
                  </a:cubicBezTo>
                  <a:cubicBezTo>
                    <a:pt x="391" y="320"/>
                    <a:pt x="393" y="319"/>
                    <a:pt x="392" y="318"/>
                  </a:cubicBezTo>
                  <a:cubicBezTo>
                    <a:pt x="391" y="315"/>
                    <a:pt x="384" y="318"/>
                    <a:pt x="382" y="317"/>
                  </a:cubicBezTo>
                  <a:cubicBezTo>
                    <a:pt x="379" y="317"/>
                    <a:pt x="378" y="314"/>
                    <a:pt x="376" y="312"/>
                  </a:cubicBezTo>
                  <a:cubicBezTo>
                    <a:pt x="375" y="311"/>
                    <a:pt x="375" y="310"/>
                    <a:pt x="375" y="309"/>
                  </a:cubicBezTo>
                  <a:cubicBezTo>
                    <a:pt x="374" y="308"/>
                    <a:pt x="372" y="308"/>
                    <a:pt x="371" y="307"/>
                  </a:cubicBezTo>
                  <a:cubicBezTo>
                    <a:pt x="368" y="306"/>
                    <a:pt x="367" y="303"/>
                    <a:pt x="363" y="303"/>
                  </a:cubicBezTo>
                  <a:cubicBezTo>
                    <a:pt x="362" y="303"/>
                    <a:pt x="361" y="303"/>
                    <a:pt x="359" y="303"/>
                  </a:cubicBezTo>
                  <a:cubicBezTo>
                    <a:pt x="358" y="303"/>
                    <a:pt x="357" y="304"/>
                    <a:pt x="355" y="304"/>
                  </a:cubicBezTo>
                  <a:cubicBezTo>
                    <a:pt x="354" y="304"/>
                    <a:pt x="357" y="302"/>
                    <a:pt x="357" y="302"/>
                  </a:cubicBezTo>
                  <a:cubicBezTo>
                    <a:pt x="357" y="302"/>
                    <a:pt x="358" y="301"/>
                    <a:pt x="358" y="300"/>
                  </a:cubicBezTo>
                  <a:cubicBezTo>
                    <a:pt x="359" y="298"/>
                    <a:pt x="356" y="298"/>
                    <a:pt x="354" y="298"/>
                  </a:cubicBezTo>
                  <a:cubicBezTo>
                    <a:pt x="352" y="298"/>
                    <a:pt x="351" y="301"/>
                    <a:pt x="350" y="303"/>
                  </a:cubicBezTo>
                  <a:cubicBezTo>
                    <a:pt x="347" y="306"/>
                    <a:pt x="352" y="305"/>
                    <a:pt x="355" y="305"/>
                  </a:cubicBezTo>
                  <a:cubicBezTo>
                    <a:pt x="355" y="307"/>
                    <a:pt x="354" y="306"/>
                    <a:pt x="353" y="307"/>
                  </a:cubicBezTo>
                  <a:cubicBezTo>
                    <a:pt x="353" y="308"/>
                    <a:pt x="352" y="308"/>
                    <a:pt x="352" y="309"/>
                  </a:cubicBezTo>
                  <a:cubicBezTo>
                    <a:pt x="353" y="310"/>
                    <a:pt x="353" y="309"/>
                    <a:pt x="354" y="309"/>
                  </a:cubicBezTo>
                  <a:cubicBezTo>
                    <a:pt x="355" y="309"/>
                    <a:pt x="356" y="308"/>
                    <a:pt x="357" y="310"/>
                  </a:cubicBezTo>
                  <a:cubicBezTo>
                    <a:pt x="358" y="311"/>
                    <a:pt x="358" y="312"/>
                    <a:pt x="357" y="314"/>
                  </a:cubicBezTo>
                  <a:cubicBezTo>
                    <a:pt x="355" y="317"/>
                    <a:pt x="352" y="314"/>
                    <a:pt x="350" y="312"/>
                  </a:cubicBezTo>
                  <a:cubicBezTo>
                    <a:pt x="349" y="311"/>
                    <a:pt x="349" y="310"/>
                    <a:pt x="348" y="310"/>
                  </a:cubicBezTo>
                  <a:cubicBezTo>
                    <a:pt x="346" y="310"/>
                    <a:pt x="344" y="312"/>
                    <a:pt x="344" y="313"/>
                  </a:cubicBezTo>
                  <a:cubicBezTo>
                    <a:pt x="343" y="314"/>
                    <a:pt x="344" y="319"/>
                    <a:pt x="345" y="321"/>
                  </a:cubicBezTo>
                  <a:cubicBezTo>
                    <a:pt x="346" y="321"/>
                    <a:pt x="347" y="322"/>
                    <a:pt x="348" y="323"/>
                  </a:cubicBezTo>
                  <a:cubicBezTo>
                    <a:pt x="349" y="323"/>
                    <a:pt x="351" y="326"/>
                    <a:pt x="352" y="326"/>
                  </a:cubicBezTo>
                  <a:cubicBezTo>
                    <a:pt x="353" y="326"/>
                    <a:pt x="354" y="326"/>
                    <a:pt x="355" y="326"/>
                  </a:cubicBezTo>
                  <a:cubicBezTo>
                    <a:pt x="355" y="326"/>
                    <a:pt x="358" y="327"/>
                    <a:pt x="358" y="327"/>
                  </a:cubicBezTo>
                  <a:cubicBezTo>
                    <a:pt x="359" y="328"/>
                    <a:pt x="358" y="329"/>
                    <a:pt x="358" y="330"/>
                  </a:cubicBezTo>
                  <a:cubicBezTo>
                    <a:pt x="358" y="332"/>
                    <a:pt x="359" y="333"/>
                    <a:pt x="361" y="334"/>
                  </a:cubicBezTo>
                  <a:cubicBezTo>
                    <a:pt x="360" y="335"/>
                    <a:pt x="357" y="334"/>
                    <a:pt x="356" y="333"/>
                  </a:cubicBezTo>
                  <a:cubicBezTo>
                    <a:pt x="355" y="331"/>
                    <a:pt x="356" y="330"/>
                    <a:pt x="353" y="329"/>
                  </a:cubicBezTo>
                  <a:cubicBezTo>
                    <a:pt x="351" y="329"/>
                    <a:pt x="348" y="328"/>
                    <a:pt x="345" y="328"/>
                  </a:cubicBezTo>
                  <a:cubicBezTo>
                    <a:pt x="343" y="328"/>
                    <a:pt x="340" y="328"/>
                    <a:pt x="338" y="326"/>
                  </a:cubicBezTo>
                  <a:cubicBezTo>
                    <a:pt x="337" y="323"/>
                    <a:pt x="339" y="322"/>
                    <a:pt x="339" y="320"/>
                  </a:cubicBezTo>
                  <a:cubicBezTo>
                    <a:pt x="339" y="317"/>
                    <a:pt x="337" y="316"/>
                    <a:pt x="338" y="314"/>
                  </a:cubicBezTo>
                  <a:cubicBezTo>
                    <a:pt x="338" y="312"/>
                    <a:pt x="339" y="309"/>
                    <a:pt x="340" y="307"/>
                  </a:cubicBezTo>
                  <a:cubicBezTo>
                    <a:pt x="340" y="305"/>
                    <a:pt x="339" y="302"/>
                    <a:pt x="340" y="299"/>
                  </a:cubicBezTo>
                  <a:cubicBezTo>
                    <a:pt x="340" y="299"/>
                    <a:pt x="339" y="298"/>
                    <a:pt x="339" y="298"/>
                  </a:cubicBezTo>
                  <a:cubicBezTo>
                    <a:pt x="339" y="297"/>
                    <a:pt x="339" y="297"/>
                    <a:pt x="338" y="296"/>
                  </a:cubicBezTo>
                  <a:cubicBezTo>
                    <a:pt x="338" y="296"/>
                    <a:pt x="338" y="295"/>
                    <a:pt x="339" y="295"/>
                  </a:cubicBezTo>
                  <a:cubicBezTo>
                    <a:pt x="338" y="293"/>
                    <a:pt x="336" y="292"/>
                    <a:pt x="335" y="290"/>
                  </a:cubicBezTo>
                  <a:cubicBezTo>
                    <a:pt x="335" y="290"/>
                    <a:pt x="334" y="289"/>
                    <a:pt x="334" y="289"/>
                  </a:cubicBezTo>
                  <a:cubicBezTo>
                    <a:pt x="334" y="288"/>
                    <a:pt x="334" y="288"/>
                    <a:pt x="335" y="288"/>
                  </a:cubicBezTo>
                  <a:cubicBezTo>
                    <a:pt x="334" y="287"/>
                    <a:pt x="334" y="287"/>
                    <a:pt x="333" y="286"/>
                  </a:cubicBezTo>
                  <a:cubicBezTo>
                    <a:pt x="330" y="285"/>
                    <a:pt x="329" y="288"/>
                    <a:pt x="331" y="290"/>
                  </a:cubicBezTo>
                  <a:cubicBezTo>
                    <a:pt x="333" y="292"/>
                    <a:pt x="335" y="293"/>
                    <a:pt x="336" y="296"/>
                  </a:cubicBezTo>
                  <a:cubicBezTo>
                    <a:pt x="336" y="299"/>
                    <a:pt x="337" y="303"/>
                    <a:pt x="336" y="306"/>
                  </a:cubicBezTo>
                  <a:cubicBezTo>
                    <a:pt x="336" y="308"/>
                    <a:pt x="334" y="310"/>
                    <a:pt x="332" y="312"/>
                  </a:cubicBezTo>
                  <a:cubicBezTo>
                    <a:pt x="330" y="313"/>
                    <a:pt x="326" y="314"/>
                    <a:pt x="326" y="316"/>
                  </a:cubicBezTo>
                  <a:cubicBezTo>
                    <a:pt x="326" y="318"/>
                    <a:pt x="326" y="319"/>
                    <a:pt x="324" y="321"/>
                  </a:cubicBezTo>
                  <a:cubicBezTo>
                    <a:pt x="323" y="323"/>
                    <a:pt x="322" y="324"/>
                    <a:pt x="323" y="325"/>
                  </a:cubicBezTo>
                  <a:cubicBezTo>
                    <a:pt x="325" y="326"/>
                    <a:pt x="326" y="327"/>
                    <a:pt x="327" y="329"/>
                  </a:cubicBezTo>
                  <a:cubicBezTo>
                    <a:pt x="327" y="330"/>
                    <a:pt x="327" y="332"/>
                    <a:pt x="329" y="333"/>
                  </a:cubicBezTo>
                  <a:cubicBezTo>
                    <a:pt x="327" y="337"/>
                    <a:pt x="333" y="339"/>
                    <a:pt x="331" y="343"/>
                  </a:cubicBezTo>
                  <a:cubicBezTo>
                    <a:pt x="330" y="345"/>
                    <a:pt x="328" y="347"/>
                    <a:pt x="327" y="349"/>
                  </a:cubicBezTo>
                  <a:cubicBezTo>
                    <a:pt x="327" y="350"/>
                    <a:pt x="328" y="351"/>
                    <a:pt x="328" y="352"/>
                  </a:cubicBezTo>
                  <a:cubicBezTo>
                    <a:pt x="328" y="353"/>
                    <a:pt x="327" y="354"/>
                    <a:pt x="327" y="356"/>
                  </a:cubicBezTo>
                  <a:cubicBezTo>
                    <a:pt x="326" y="359"/>
                    <a:pt x="327" y="360"/>
                    <a:pt x="328" y="363"/>
                  </a:cubicBezTo>
                  <a:cubicBezTo>
                    <a:pt x="329" y="365"/>
                    <a:pt x="327" y="367"/>
                    <a:pt x="328" y="369"/>
                  </a:cubicBezTo>
                  <a:cubicBezTo>
                    <a:pt x="329" y="371"/>
                    <a:pt x="331" y="369"/>
                    <a:pt x="333" y="370"/>
                  </a:cubicBezTo>
                  <a:cubicBezTo>
                    <a:pt x="335" y="370"/>
                    <a:pt x="335" y="371"/>
                    <a:pt x="337" y="369"/>
                  </a:cubicBezTo>
                  <a:cubicBezTo>
                    <a:pt x="342" y="365"/>
                    <a:pt x="344" y="369"/>
                    <a:pt x="348" y="370"/>
                  </a:cubicBezTo>
                  <a:cubicBezTo>
                    <a:pt x="349" y="372"/>
                    <a:pt x="350" y="372"/>
                    <a:pt x="352" y="373"/>
                  </a:cubicBezTo>
                  <a:cubicBezTo>
                    <a:pt x="354" y="375"/>
                    <a:pt x="354" y="376"/>
                    <a:pt x="355" y="378"/>
                  </a:cubicBezTo>
                  <a:cubicBezTo>
                    <a:pt x="355" y="380"/>
                    <a:pt x="357" y="384"/>
                    <a:pt x="357" y="385"/>
                  </a:cubicBezTo>
                  <a:cubicBezTo>
                    <a:pt x="357" y="387"/>
                    <a:pt x="355" y="386"/>
                    <a:pt x="354" y="388"/>
                  </a:cubicBezTo>
                  <a:cubicBezTo>
                    <a:pt x="353" y="389"/>
                    <a:pt x="352" y="394"/>
                    <a:pt x="354" y="395"/>
                  </a:cubicBezTo>
                  <a:cubicBezTo>
                    <a:pt x="353" y="395"/>
                    <a:pt x="355" y="395"/>
                    <a:pt x="355" y="396"/>
                  </a:cubicBezTo>
                  <a:cubicBezTo>
                    <a:pt x="355" y="396"/>
                    <a:pt x="356" y="397"/>
                    <a:pt x="356" y="397"/>
                  </a:cubicBezTo>
                  <a:cubicBezTo>
                    <a:pt x="357" y="397"/>
                    <a:pt x="357" y="397"/>
                    <a:pt x="357" y="397"/>
                  </a:cubicBezTo>
                  <a:cubicBezTo>
                    <a:pt x="357" y="398"/>
                    <a:pt x="356" y="398"/>
                    <a:pt x="356" y="399"/>
                  </a:cubicBezTo>
                  <a:cubicBezTo>
                    <a:pt x="355" y="399"/>
                    <a:pt x="355" y="400"/>
                    <a:pt x="355" y="400"/>
                  </a:cubicBezTo>
                  <a:cubicBezTo>
                    <a:pt x="354" y="400"/>
                    <a:pt x="354" y="401"/>
                    <a:pt x="354" y="401"/>
                  </a:cubicBezTo>
                  <a:cubicBezTo>
                    <a:pt x="354" y="400"/>
                    <a:pt x="354" y="399"/>
                    <a:pt x="354" y="398"/>
                  </a:cubicBezTo>
                  <a:cubicBezTo>
                    <a:pt x="353" y="397"/>
                    <a:pt x="352" y="396"/>
                    <a:pt x="351" y="396"/>
                  </a:cubicBezTo>
                  <a:cubicBezTo>
                    <a:pt x="350" y="394"/>
                    <a:pt x="351" y="393"/>
                    <a:pt x="351" y="391"/>
                  </a:cubicBezTo>
                  <a:cubicBezTo>
                    <a:pt x="351" y="390"/>
                    <a:pt x="352" y="388"/>
                    <a:pt x="351" y="387"/>
                  </a:cubicBezTo>
                  <a:cubicBezTo>
                    <a:pt x="351" y="387"/>
                    <a:pt x="351" y="386"/>
                    <a:pt x="351" y="385"/>
                  </a:cubicBezTo>
                  <a:cubicBezTo>
                    <a:pt x="351" y="383"/>
                    <a:pt x="352" y="382"/>
                    <a:pt x="350" y="380"/>
                  </a:cubicBezTo>
                  <a:cubicBezTo>
                    <a:pt x="349" y="378"/>
                    <a:pt x="348" y="377"/>
                    <a:pt x="347" y="375"/>
                  </a:cubicBezTo>
                  <a:cubicBezTo>
                    <a:pt x="346" y="373"/>
                    <a:pt x="347" y="372"/>
                    <a:pt x="344" y="373"/>
                  </a:cubicBezTo>
                  <a:cubicBezTo>
                    <a:pt x="341" y="373"/>
                    <a:pt x="334" y="375"/>
                    <a:pt x="332" y="378"/>
                  </a:cubicBezTo>
                  <a:cubicBezTo>
                    <a:pt x="332" y="379"/>
                    <a:pt x="333" y="380"/>
                    <a:pt x="332" y="381"/>
                  </a:cubicBezTo>
                  <a:cubicBezTo>
                    <a:pt x="332" y="382"/>
                    <a:pt x="331" y="383"/>
                    <a:pt x="331" y="383"/>
                  </a:cubicBezTo>
                  <a:cubicBezTo>
                    <a:pt x="331" y="384"/>
                    <a:pt x="333" y="385"/>
                    <a:pt x="333" y="386"/>
                  </a:cubicBezTo>
                  <a:cubicBezTo>
                    <a:pt x="334" y="387"/>
                    <a:pt x="334" y="388"/>
                    <a:pt x="334" y="389"/>
                  </a:cubicBezTo>
                  <a:cubicBezTo>
                    <a:pt x="335" y="392"/>
                    <a:pt x="335" y="394"/>
                    <a:pt x="334" y="397"/>
                  </a:cubicBezTo>
                  <a:cubicBezTo>
                    <a:pt x="332" y="399"/>
                    <a:pt x="330" y="400"/>
                    <a:pt x="329" y="402"/>
                  </a:cubicBezTo>
                  <a:cubicBezTo>
                    <a:pt x="329" y="404"/>
                    <a:pt x="329" y="406"/>
                    <a:pt x="328" y="408"/>
                  </a:cubicBezTo>
                  <a:cubicBezTo>
                    <a:pt x="328" y="409"/>
                    <a:pt x="326" y="411"/>
                    <a:pt x="325" y="412"/>
                  </a:cubicBezTo>
                  <a:cubicBezTo>
                    <a:pt x="324" y="412"/>
                    <a:pt x="323" y="413"/>
                    <a:pt x="322" y="413"/>
                  </a:cubicBezTo>
                  <a:cubicBezTo>
                    <a:pt x="322" y="414"/>
                    <a:pt x="321" y="414"/>
                    <a:pt x="321" y="415"/>
                  </a:cubicBezTo>
                  <a:cubicBezTo>
                    <a:pt x="319" y="416"/>
                    <a:pt x="318" y="415"/>
                    <a:pt x="318" y="418"/>
                  </a:cubicBezTo>
                  <a:cubicBezTo>
                    <a:pt x="317" y="419"/>
                    <a:pt x="314" y="414"/>
                    <a:pt x="313" y="414"/>
                  </a:cubicBezTo>
                  <a:cubicBezTo>
                    <a:pt x="313" y="413"/>
                    <a:pt x="311" y="410"/>
                    <a:pt x="311" y="410"/>
                  </a:cubicBezTo>
                  <a:cubicBezTo>
                    <a:pt x="312" y="409"/>
                    <a:pt x="313" y="410"/>
                    <a:pt x="314" y="409"/>
                  </a:cubicBezTo>
                  <a:cubicBezTo>
                    <a:pt x="315" y="409"/>
                    <a:pt x="317" y="405"/>
                    <a:pt x="317" y="404"/>
                  </a:cubicBezTo>
                  <a:cubicBezTo>
                    <a:pt x="317" y="403"/>
                    <a:pt x="315" y="404"/>
                    <a:pt x="316" y="402"/>
                  </a:cubicBezTo>
                  <a:cubicBezTo>
                    <a:pt x="317" y="402"/>
                    <a:pt x="318" y="403"/>
                    <a:pt x="319" y="402"/>
                  </a:cubicBezTo>
                  <a:cubicBezTo>
                    <a:pt x="319" y="402"/>
                    <a:pt x="318" y="401"/>
                    <a:pt x="318" y="400"/>
                  </a:cubicBezTo>
                  <a:cubicBezTo>
                    <a:pt x="319" y="399"/>
                    <a:pt x="320" y="398"/>
                    <a:pt x="320" y="398"/>
                  </a:cubicBezTo>
                  <a:cubicBezTo>
                    <a:pt x="323" y="395"/>
                    <a:pt x="324" y="394"/>
                    <a:pt x="323" y="390"/>
                  </a:cubicBezTo>
                  <a:cubicBezTo>
                    <a:pt x="322" y="387"/>
                    <a:pt x="324" y="386"/>
                    <a:pt x="325" y="384"/>
                  </a:cubicBezTo>
                  <a:cubicBezTo>
                    <a:pt x="327" y="381"/>
                    <a:pt x="326" y="380"/>
                    <a:pt x="324" y="378"/>
                  </a:cubicBezTo>
                  <a:cubicBezTo>
                    <a:pt x="322" y="376"/>
                    <a:pt x="320" y="375"/>
                    <a:pt x="319" y="373"/>
                  </a:cubicBezTo>
                  <a:cubicBezTo>
                    <a:pt x="319" y="370"/>
                    <a:pt x="319" y="369"/>
                    <a:pt x="320" y="367"/>
                  </a:cubicBezTo>
                  <a:cubicBezTo>
                    <a:pt x="320" y="364"/>
                    <a:pt x="319" y="361"/>
                    <a:pt x="319" y="359"/>
                  </a:cubicBezTo>
                  <a:cubicBezTo>
                    <a:pt x="319" y="357"/>
                    <a:pt x="320" y="357"/>
                    <a:pt x="320" y="355"/>
                  </a:cubicBezTo>
                  <a:cubicBezTo>
                    <a:pt x="319" y="354"/>
                    <a:pt x="319" y="352"/>
                    <a:pt x="319" y="351"/>
                  </a:cubicBezTo>
                  <a:cubicBezTo>
                    <a:pt x="319" y="350"/>
                    <a:pt x="319" y="350"/>
                    <a:pt x="319" y="349"/>
                  </a:cubicBezTo>
                  <a:cubicBezTo>
                    <a:pt x="319" y="349"/>
                    <a:pt x="318" y="348"/>
                    <a:pt x="318" y="347"/>
                  </a:cubicBezTo>
                  <a:cubicBezTo>
                    <a:pt x="318" y="346"/>
                    <a:pt x="320" y="345"/>
                    <a:pt x="321" y="344"/>
                  </a:cubicBezTo>
                  <a:cubicBezTo>
                    <a:pt x="321" y="343"/>
                    <a:pt x="320" y="342"/>
                    <a:pt x="320" y="341"/>
                  </a:cubicBezTo>
                  <a:cubicBezTo>
                    <a:pt x="320" y="340"/>
                    <a:pt x="321" y="338"/>
                    <a:pt x="321" y="337"/>
                  </a:cubicBezTo>
                  <a:cubicBezTo>
                    <a:pt x="321" y="335"/>
                    <a:pt x="320" y="334"/>
                    <a:pt x="319" y="333"/>
                  </a:cubicBezTo>
                  <a:cubicBezTo>
                    <a:pt x="319" y="332"/>
                    <a:pt x="320" y="332"/>
                    <a:pt x="320" y="331"/>
                  </a:cubicBezTo>
                  <a:cubicBezTo>
                    <a:pt x="320" y="330"/>
                    <a:pt x="319" y="330"/>
                    <a:pt x="319" y="330"/>
                  </a:cubicBezTo>
                  <a:cubicBezTo>
                    <a:pt x="318" y="327"/>
                    <a:pt x="315" y="325"/>
                    <a:pt x="315" y="323"/>
                  </a:cubicBezTo>
                  <a:cubicBezTo>
                    <a:pt x="315" y="320"/>
                    <a:pt x="318" y="318"/>
                    <a:pt x="317" y="315"/>
                  </a:cubicBezTo>
                  <a:cubicBezTo>
                    <a:pt x="318" y="314"/>
                    <a:pt x="318" y="314"/>
                    <a:pt x="318" y="314"/>
                  </a:cubicBezTo>
                  <a:cubicBezTo>
                    <a:pt x="320" y="313"/>
                    <a:pt x="319" y="311"/>
                    <a:pt x="319" y="310"/>
                  </a:cubicBezTo>
                  <a:cubicBezTo>
                    <a:pt x="320" y="308"/>
                    <a:pt x="321" y="307"/>
                    <a:pt x="321" y="305"/>
                  </a:cubicBezTo>
                  <a:cubicBezTo>
                    <a:pt x="321" y="305"/>
                    <a:pt x="321" y="304"/>
                    <a:pt x="321" y="304"/>
                  </a:cubicBezTo>
                  <a:cubicBezTo>
                    <a:pt x="321" y="301"/>
                    <a:pt x="321" y="296"/>
                    <a:pt x="320" y="295"/>
                  </a:cubicBezTo>
                  <a:cubicBezTo>
                    <a:pt x="318" y="293"/>
                    <a:pt x="314" y="292"/>
                    <a:pt x="311" y="291"/>
                  </a:cubicBezTo>
                  <a:cubicBezTo>
                    <a:pt x="308" y="291"/>
                    <a:pt x="305" y="291"/>
                    <a:pt x="302" y="291"/>
                  </a:cubicBezTo>
                  <a:cubicBezTo>
                    <a:pt x="301" y="291"/>
                    <a:pt x="300" y="292"/>
                    <a:pt x="300" y="291"/>
                  </a:cubicBezTo>
                  <a:cubicBezTo>
                    <a:pt x="300" y="291"/>
                    <a:pt x="301" y="290"/>
                    <a:pt x="301" y="290"/>
                  </a:cubicBezTo>
                  <a:cubicBezTo>
                    <a:pt x="298" y="289"/>
                    <a:pt x="297" y="293"/>
                    <a:pt x="296" y="295"/>
                  </a:cubicBezTo>
                  <a:cubicBezTo>
                    <a:pt x="294" y="298"/>
                    <a:pt x="294" y="304"/>
                    <a:pt x="293" y="308"/>
                  </a:cubicBezTo>
                  <a:cubicBezTo>
                    <a:pt x="293" y="312"/>
                    <a:pt x="292" y="317"/>
                    <a:pt x="289" y="321"/>
                  </a:cubicBezTo>
                  <a:cubicBezTo>
                    <a:pt x="287" y="323"/>
                    <a:pt x="284" y="325"/>
                    <a:pt x="282" y="327"/>
                  </a:cubicBezTo>
                  <a:cubicBezTo>
                    <a:pt x="281" y="328"/>
                    <a:pt x="278" y="332"/>
                    <a:pt x="281" y="332"/>
                  </a:cubicBezTo>
                  <a:cubicBezTo>
                    <a:pt x="281" y="334"/>
                    <a:pt x="279" y="335"/>
                    <a:pt x="280" y="336"/>
                  </a:cubicBezTo>
                  <a:cubicBezTo>
                    <a:pt x="281" y="338"/>
                    <a:pt x="282" y="335"/>
                    <a:pt x="283" y="336"/>
                  </a:cubicBezTo>
                  <a:cubicBezTo>
                    <a:pt x="285" y="337"/>
                    <a:pt x="284" y="339"/>
                    <a:pt x="284" y="340"/>
                  </a:cubicBezTo>
                  <a:cubicBezTo>
                    <a:pt x="283" y="342"/>
                    <a:pt x="284" y="343"/>
                    <a:pt x="283" y="345"/>
                  </a:cubicBezTo>
                  <a:cubicBezTo>
                    <a:pt x="283" y="347"/>
                    <a:pt x="283" y="348"/>
                    <a:pt x="284" y="350"/>
                  </a:cubicBezTo>
                  <a:cubicBezTo>
                    <a:pt x="284" y="351"/>
                    <a:pt x="285" y="352"/>
                    <a:pt x="284" y="353"/>
                  </a:cubicBezTo>
                  <a:cubicBezTo>
                    <a:pt x="283" y="354"/>
                    <a:pt x="282" y="353"/>
                    <a:pt x="281" y="354"/>
                  </a:cubicBezTo>
                  <a:cubicBezTo>
                    <a:pt x="280" y="354"/>
                    <a:pt x="281" y="359"/>
                    <a:pt x="281" y="360"/>
                  </a:cubicBezTo>
                  <a:cubicBezTo>
                    <a:pt x="282" y="360"/>
                    <a:pt x="282" y="359"/>
                    <a:pt x="282" y="359"/>
                  </a:cubicBezTo>
                  <a:cubicBezTo>
                    <a:pt x="283" y="359"/>
                    <a:pt x="284" y="360"/>
                    <a:pt x="284" y="360"/>
                  </a:cubicBezTo>
                  <a:cubicBezTo>
                    <a:pt x="286" y="361"/>
                    <a:pt x="287" y="362"/>
                    <a:pt x="288" y="363"/>
                  </a:cubicBezTo>
                  <a:cubicBezTo>
                    <a:pt x="290" y="364"/>
                    <a:pt x="288" y="362"/>
                    <a:pt x="289" y="364"/>
                  </a:cubicBezTo>
                  <a:cubicBezTo>
                    <a:pt x="290" y="365"/>
                    <a:pt x="289" y="367"/>
                    <a:pt x="290" y="368"/>
                  </a:cubicBezTo>
                  <a:cubicBezTo>
                    <a:pt x="290" y="370"/>
                    <a:pt x="291" y="371"/>
                    <a:pt x="292" y="372"/>
                  </a:cubicBezTo>
                  <a:cubicBezTo>
                    <a:pt x="293" y="374"/>
                    <a:pt x="295" y="373"/>
                    <a:pt x="298" y="373"/>
                  </a:cubicBezTo>
                  <a:cubicBezTo>
                    <a:pt x="297" y="374"/>
                    <a:pt x="296" y="374"/>
                    <a:pt x="296" y="374"/>
                  </a:cubicBezTo>
                  <a:cubicBezTo>
                    <a:pt x="295" y="375"/>
                    <a:pt x="295" y="377"/>
                    <a:pt x="295" y="378"/>
                  </a:cubicBezTo>
                  <a:cubicBezTo>
                    <a:pt x="294" y="380"/>
                    <a:pt x="294" y="381"/>
                    <a:pt x="293" y="383"/>
                  </a:cubicBezTo>
                  <a:cubicBezTo>
                    <a:pt x="293" y="383"/>
                    <a:pt x="292" y="386"/>
                    <a:pt x="292" y="386"/>
                  </a:cubicBezTo>
                  <a:cubicBezTo>
                    <a:pt x="292" y="386"/>
                    <a:pt x="290" y="387"/>
                    <a:pt x="290" y="386"/>
                  </a:cubicBezTo>
                  <a:cubicBezTo>
                    <a:pt x="289" y="385"/>
                    <a:pt x="290" y="385"/>
                    <a:pt x="290" y="385"/>
                  </a:cubicBezTo>
                  <a:cubicBezTo>
                    <a:pt x="289" y="383"/>
                    <a:pt x="289" y="383"/>
                    <a:pt x="287" y="382"/>
                  </a:cubicBezTo>
                  <a:cubicBezTo>
                    <a:pt x="286" y="381"/>
                    <a:pt x="286" y="380"/>
                    <a:pt x="285" y="379"/>
                  </a:cubicBezTo>
                  <a:cubicBezTo>
                    <a:pt x="284" y="378"/>
                    <a:pt x="281" y="376"/>
                    <a:pt x="283" y="375"/>
                  </a:cubicBezTo>
                  <a:cubicBezTo>
                    <a:pt x="278" y="374"/>
                    <a:pt x="273" y="370"/>
                    <a:pt x="268" y="367"/>
                  </a:cubicBezTo>
                  <a:cubicBezTo>
                    <a:pt x="266" y="363"/>
                    <a:pt x="260" y="361"/>
                    <a:pt x="256" y="359"/>
                  </a:cubicBezTo>
                  <a:cubicBezTo>
                    <a:pt x="253" y="358"/>
                    <a:pt x="251" y="358"/>
                    <a:pt x="248" y="358"/>
                  </a:cubicBezTo>
                  <a:cubicBezTo>
                    <a:pt x="247" y="358"/>
                    <a:pt x="246" y="357"/>
                    <a:pt x="244" y="357"/>
                  </a:cubicBezTo>
                  <a:cubicBezTo>
                    <a:pt x="244" y="357"/>
                    <a:pt x="242" y="355"/>
                    <a:pt x="241" y="356"/>
                  </a:cubicBezTo>
                  <a:cubicBezTo>
                    <a:pt x="239" y="356"/>
                    <a:pt x="241" y="357"/>
                    <a:pt x="240" y="359"/>
                  </a:cubicBezTo>
                  <a:cubicBezTo>
                    <a:pt x="239" y="360"/>
                    <a:pt x="237" y="359"/>
                    <a:pt x="236" y="360"/>
                  </a:cubicBezTo>
                  <a:cubicBezTo>
                    <a:pt x="235" y="362"/>
                    <a:pt x="237" y="364"/>
                    <a:pt x="238" y="365"/>
                  </a:cubicBezTo>
                  <a:cubicBezTo>
                    <a:pt x="239" y="367"/>
                    <a:pt x="239" y="368"/>
                    <a:pt x="240" y="370"/>
                  </a:cubicBezTo>
                  <a:cubicBezTo>
                    <a:pt x="240" y="370"/>
                    <a:pt x="240" y="370"/>
                    <a:pt x="241" y="371"/>
                  </a:cubicBezTo>
                  <a:cubicBezTo>
                    <a:pt x="241" y="372"/>
                    <a:pt x="241" y="373"/>
                    <a:pt x="241" y="374"/>
                  </a:cubicBezTo>
                  <a:cubicBezTo>
                    <a:pt x="240" y="375"/>
                    <a:pt x="238" y="377"/>
                    <a:pt x="237" y="378"/>
                  </a:cubicBezTo>
                  <a:cubicBezTo>
                    <a:pt x="235" y="379"/>
                    <a:pt x="234" y="377"/>
                    <a:pt x="233" y="379"/>
                  </a:cubicBezTo>
                  <a:cubicBezTo>
                    <a:pt x="233" y="381"/>
                    <a:pt x="235" y="382"/>
                    <a:pt x="233" y="384"/>
                  </a:cubicBezTo>
                  <a:cubicBezTo>
                    <a:pt x="231" y="386"/>
                    <a:pt x="228" y="383"/>
                    <a:pt x="228" y="380"/>
                  </a:cubicBezTo>
                  <a:cubicBezTo>
                    <a:pt x="229" y="379"/>
                    <a:pt x="230" y="378"/>
                    <a:pt x="230" y="377"/>
                  </a:cubicBezTo>
                  <a:cubicBezTo>
                    <a:pt x="230" y="375"/>
                    <a:pt x="229" y="374"/>
                    <a:pt x="227" y="374"/>
                  </a:cubicBezTo>
                  <a:cubicBezTo>
                    <a:pt x="228" y="373"/>
                    <a:pt x="229" y="373"/>
                    <a:pt x="229" y="372"/>
                  </a:cubicBezTo>
                  <a:cubicBezTo>
                    <a:pt x="227" y="372"/>
                    <a:pt x="225" y="373"/>
                    <a:pt x="223" y="374"/>
                  </a:cubicBezTo>
                  <a:cubicBezTo>
                    <a:pt x="222" y="375"/>
                    <a:pt x="222" y="376"/>
                    <a:pt x="221" y="376"/>
                  </a:cubicBezTo>
                  <a:cubicBezTo>
                    <a:pt x="220" y="376"/>
                    <a:pt x="220" y="376"/>
                    <a:pt x="219" y="377"/>
                  </a:cubicBezTo>
                  <a:cubicBezTo>
                    <a:pt x="217" y="378"/>
                    <a:pt x="218" y="380"/>
                    <a:pt x="216" y="381"/>
                  </a:cubicBezTo>
                  <a:cubicBezTo>
                    <a:pt x="215" y="381"/>
                    <a:pt x="214" y="381"/>
                    <a:pt x="213" y="380"/>
                  </a:cubicBezTo>
                  <a:cubicBezTo>
                    <a:pt x="212" y="380"/>
                    <a:pt x="212" y="380"/>
                    <a:pt x="211" y="380"/>
                  </a:cubicBezTo>
                  <a:cubicBezTo>
                    <a:pt x="210" y="380"/>
                    <a:pt x="210" y="380"/>
                    <a:pt x="209" y="380"/>
                  </a:cubicBezTo>
                  <a:cubicBezTo>
                    <a:pt x="209" y="380"/>
                    <a:pt x="209" y="380"/>
                    <a:pt x="208" y="379"/>
                  </a:cubicBezTo>
                  <a:cubicBezTo>
                    <a:pt x="207" y="379"/>
                    <a:pt x="206" y="380"/>
                    <a:pt x="205" y="380"/>
                  </a:cubicBezTo>
                  <a:cubicBezTo>
                    <a:pt x="203" y="381"/>
                    <a:pt x="202" y="381"/>
                    <a:pt x="201" y="383"/>
                  </a:cubicBezTo>
                  <a:cubicBezTo>
                    <a:pt x="201" y="383"/>
                    <a:pt x="200" y="384"/>
                    <a:pt x="200" y="385"/>
                  </a:cubicBezTo>
                  <a:cubicBezTo>
                    <a:pt x="200" y="385"/>
                    <a:pt x="201" y="386"/>
                    <a:pt x="200" y="387"/>
                  </a:cubicBezTo>
                  <a:cubicBezTo>
                    <a:pt x="198" y="389"/>
                    <a:pt x="198" y="385"/>
                    <a:pt x="196" y="386"/>
                  </a:cubicBezTo>
                  <a:cubicBezTo>
                    <a:pt x="196" y="386"/>
                    <a:pt x="196" y="386"/>
                    <a:pt x="196" y="387"/>
                  </a:cubicBezTo>
                  <a:cubicBezTo>
                    <a:pt x="195" y="386"/>
                    <a:pt x="194" y="387"/>
                    <a:pt x="193" y="387"/>
                  </a:cubicBezTo>
                  <a:cubicBezTo>
                    <a:pt x="192" y="384"/>
                    <a:pt x="188" y="388"/>
                    <a:pt x="188" y="385"/>
                  </a:cubicBezTo>
                  <a:cubicBezTo>
                    <a:pt x="189" y="385"/>
                    <a:pt x="189" y="384"/>
                    <a:pt x="190" y="384"/>
                  </a:cubicBezTo>
                  <a:cubicBezTo>
                    <a:pt x="191" y="384"/>
                    <a:pt x="192" y="384"/>
                    <a:pt x="192" y="384"/>
                  </a:cubicBezTo>
                  <a:cubicBezTo>
                    <a:pt x="193" y="384"/>
                    <a:pt x="193" y="385"/>
                    <a:pt x="194" y="384"/>
                  </a:cubicBezTo>
                  <a:cubicBezTo>
                    <a:pt x="194" y="384"/>
                    <a:pt x="193" y="381"/>
                    <a:pt x="193" y="381"/>
                  </a:cubicBezTo>
                  <a:cubicBezTo>
                    <a:pt x="193" y="381"/>
                    <a:pt x="192" y="380"/>
                    <a:pt x="192" y="380"/>
                  </a:cubicBezTo>
                  <a:cubicBezTo>
                    <a:pt x="192" y="379"/>
                    <a:pt x="193" y="379"/>
                    <a:pt x="193" y="378"/>
                  </a:cubicBezTo>
                  <a:cubicBezTo>
                    <a:pt x="193" y="377"/>
                    <a:pt x="193" y="376"/>
                    <a:pt x="192" y="375"/>
                  </a:cubicBezTo>
                  <a:cubicBezTo>
                    <a:pt x="193" y="375"/>
                    <a:pt x="192" y="374"/>
                    <a:pt x="192" y="374"/>
                  </a:cubicBezTo>
                  <a:cubicBezTo>
                    <a:pt x="191" y="374"/>
                    <a:pt x="196" y="373"/>
                    <a:pt x="196" y="373"/>
                  </a:cubicBezTo>
                  <a:cubicBezTo>
                    <a:pt x="194" y="373"/>
                    <a:pt x="192" y="372"/>
                    <a:pt x="191" y="374"/>
                  </a:cubicBezTo>
                  <a:cubicBezTo>
                    <a:pt x="189" y="374"/>
                    <a:pt x="183" y="378"/>
                    <a:pt x="183" y="380"/>
                  </a:cubicBezTo>
                  <a:cubicBezTo>
                    <a:pt x="183" y="381"/>
                    <a:pt x="185" y="380"/>
                    <a:pt x="185" y="382"/>
                  </a:cubicBezTo>
                  <a:cubicBezTo>
                    <a:pt x="185" y="384"/>
                    <a:pt x="183" y="386"/>
                    <a:pt x="181" y="384"/>
                  </a:cubicBezTo>
                  <a:cubicBezTo>
                    <a:pt x="181" y="384"/>
                    <a:pt x="182" y="382"/>
                    <a:pt x="181" y="381"/>
                  </a:cubicBezTo>
                  <a:cubicBezTo>
                    <a:pt x="181" y="380"/>
                    <a:pt x="179" y="381"/>
                    <a:pt x="178" y="382"/>
                  </a:cubicBezTo>
                  <a:cubicBezTo>
                    <a:pt x="176" y="383"/>
                    <a:pt x="175" y="383"/>
                    <a:pt x="173" y="384"/>
                  </a:cubicBezTo>
                  <a:cubicBezTo>
                    <a:pt x="171" y="385"/>
                    <a:pt x="169" y="386"/>
                    <a:pt x="168" y="388"/>
                  </a:cubicBezTo>
                  <a:cubicBezTo>
                    <a:pt x="168" y="388"/>
                    <a:pt x="168" y="388"/>
                    <a:pt x="168" y="388"/>
                  </a:cubicBezTo>
                  <a:cubicBezTo>
                    <a:pt x="167" y="388"/>
                    <a:pt x="166" y="390"/>
                    <a:pt x="165" y="391"/>
                  </a:cubicBezTo>
                  <a:cubicBezTo>
                    <a:pt x="165" y="391"/>
                    <a:pt x="165" y="391"/>
                    <a:pt x="165" y="390"/>
                  </a:cubicBezTo>
                  <a:cubicBezTo>
                    <a:pt x="163" y="392"/>
                    <a:pt x="162" y="393"/>
                    <a:pt x="160" y="394"/>
                  </a:cubicBezTo>
                  <a:cubicBezTo>
                    <a:pt x="159" y="394"/>
                    <a:pt x="158" y="395"/>
                    <a:pt x="157" y="394"/>
                  </a:cubicBezTo>
                  <a:cubicBezTo>
                    <a:pt x="157" y="394"/>
                    <a:pt x="156" y="392"/>
                    <a:pt x="155" y="393"/>
                  </a:cubicBezTo>
                  <a:cubicBezTo>
                    <a:pt x="155" y="393"/>
                    <a:pt x="157" y="397"/>
                    <a:pt x="157" y="397"/>
                  </a:cubicBezTo>
                  <a:cubicBezTo>
                    <a:pt x="157" y="397"/>
                    <a:pt x="159" y="398"/>
                    <a:pt x="159" y="398"/>
                  </a:cubicBezTo>
                  <a:cubicBezTo>
                    <a:pt x="159" y="399"/>
                    <a:pt x="157" y="398"/>
                    <a:pt x="157" y="398"/>
                  </a:cubicBezTo>
                  <a:cubicBezTo>
                    <a:pt x="156" y="397"/>
                    <a:pt x="155" y="398"/>
                    <a:pt x="154" y="398"/>
                  </a:cubicBezTo>
                  <a:cubicBezTo>
                    <a:pt x="155" y="398"/>
                    <a:pt x="152" y="399"/>
                    <a:pt x="153" y="399"/>
                  </a:cubicBezTo>
                  <a:cubicBezTo>
                    <a:pt x="152" y="399"/>
                    <a:pt x="152" y="399"/>
                    <a:pt x="152" y="398"/>
                  </a:cubicBezTo>
                  <a:cubicBezTo>
                    <a:pt x="149" y="399"/>
                    <a:pt x="151" y="400"/>
                    <a:pt x="151" y="401"/>
                  </a:cubicBezTo>
                  <a:cubicBezTo>
                    <a:pt x="151" y="403"/>
                    <a:pt x="150" y="404"/>
                    <a:pt x="150" y="405"/>
                  </a:cubicBezTo>
                  <a:cubicBezTo>
                    <a:pt x="150" y="406"/>
                    <a:pt x="150" y="406"/>
                    <a:pt x="150" y="407"/>
                  </a:cubicBezTo>
                  <a:cubicBezTo>
                    <a:pt x="150" y="409"/>
                    <a:pt x="149" y="410"/>
                    <a:pt x="149" y="412"/>
                  </a:cubicBezTo>
                  <a:cubicBezTo>
                    <a:pt x="148" y="410"/>
                    <a:pt x="141" y="414"/>
                    <a:pt x="141" y="414"/>
                  </a:cubicBezTo>
                  <a:cubicBezTo>
                    <a:pt x="140" y="413"/>
                    <a:pt x="142" y="413"/>
                    <a:pt x="142" y="412"/>
                  </a:cubicBezTo>
                  <a:cubicBezTo>
                    <a:pt x="142" y="411"/>
                    <a:pt x="140" y="412"/>
                    <a:pt x="140" y="412"/>
                  </a:cubicBezTo>
                  <a:cubicBezTo>
                    <a:pt x="136" y="413"/>
                    <a:pt x="137" y="410"/>
                    <a:pt x="136" y="407"/>
                  </a:cubicBezTo>
                  <a:cubicBezTo>
                    <a:pt x="135" y="406"/>
                    <a:pt x="132" y="406"/>
                    <a:pt x="131" y="404"/>
                  </a:cubicBezTo>
                  <a:cubicBezTo>
                    <a:pt x="129" y="401"/>
                    <a:pt x="132" y="401"/>
                    <a:pt x="134" y="399"/>
                  </a:cubicBezTo>
                  <a:cubicBezTo>
                    <a:pt x="134" y="398"/>
                    <a:pt x="133" y="398"/>
                    <a:pt x="134" y="397"/>
                  </a:cubicBezTo>
                  <a:cubicBezTo>
                    <a:pt x="135" y="396"/>
                    <a:pt x="138" y="396"/>
                    <a:pt x="139" y="396"/>
                  </a:cubicBezTo>
                  <a:cubicBezTo>
                    <a:pt x="140" y="395"/>
                    <a:pt x="143" y="396"/>
                    <a:pt x="143" y="394"/>
                  </a:cubicBezTo>
                  <a:cubicBezTo>
                    <a:pt x="143" y="393"/>
                    <a:pt x="142" y="391"/>
                    <a:pt x="141" y="390"/>
                  </a:cubicBezTo>
                  <a:cubicBezTo>
                    <a:pt x="141" y="390"/>
                    <a:pt x="141" y="389"/>
                    <a:pt x="141" y="389"/>
                  </a:cubicBezTo>
                  <a:cubicBezTo>
                    <a:pt x="140" y="388"/>
                    <a:pt x="139" y="387"/>
                    <a:pt x="138" y="386"/>
                  </a:cubicBezTo>
                  <a:cubicBezTo>
                    <a:pt x="138" y="386"/>
                    <a:pt x="138" y="386"/>
                    <a:pt x="138" y="386"/>
                  </a:cubicBezTo>
                  <a:cubicBezTo>
                    <a:pt x="138" y="385"/>
                    <a:pt x="138" y="385"/>
                    <a:pt x="138" y="385"/>
                  </a:cubicBezTo>
                  <a:cubicBezTo>
                    <a:pt x="138" y="383"/>
                    <a:pt x="138" y="384"/>
                    <a:pt x="137" y="383"/>
                  </a:cubicBezTo>
                  <a:cubicBezTo>
                    <a:pt x="136" y="382"/>
                    <a:pt x="135" y="382"/>
                    <a:pt x="134" y="382"/>
                  </a:cubicBezTo>
                  <a:cubicBezTo>
                    <a:pt x="131" y="382"/>
                    <a:pt x="126" y="383"/>
                    <a:pt x="123" y="381"/>
                  </a:cubicBezTo>
                  <a:cubicBezTo>
                    <a:pt x="123" y="381"/>
                    <a:pt x="122" y="381"/>
                    <a:pt x="122" y="380"/>
                  </a:cubicBezTo>
                  <a:cubicBezTo>
                    <a:pt x="119" y="378"/>
                    <a:pt x="120" y="381"/>
                    <a:pt x="122" y="382"/>
                  </a:cubicBezTo>
                  <a:cubicBezTo>
                    <a:pt x="123" y="384"/>
                    <a:pt x="125" y="384"/>
                    <a:pt x="126" y="386"/>
                  </a:cubicBezTo>
                  <a:cubicBezTo>
                    <a:pt x="126" y="387"/>
                    <a:pt x="126" y="390"/>
                    <a:pt x="126" y="391"/>
                  </a:cubicBezTo>
                  <a:cubicBezTo>
                    <a:pt x="126" y="391"/>
                    <a:pt x="127" y="391"/>
                    <a:pt x="127" y="391"/>
                  </a:cubicBezTo>
                  <a:cubicBezTo>
                    <a:pt x="127" y="392"/>
                    <a:pt x="126" y="392"/>
                    <a:pt x="126" y="393"/>
                  </a:cubicBezTo>
                  <a:cubicBezTo>
                    <a:pt x="125" y="393"/>
                    <a:pt x="126" y="394"/>
                    <a:pt x="126" y="394"/>
                  </a:cubicBezTo>
                  <a:cubicBezTo>
                    <a:pt x="125" y="395"/>
                    <a:pt x="125" y="394"/>
                    <a:pt x="126" y="396"/>
                  </a:cubicBezTo>
                  <a:cubicBezTo>
                    <a:pt x="126" y="396"/>
                    <a:pt x="126" y="397"/>
                    <a:pt x="126" y="398"/>
                  </a:cubicBezTo>
                  <a:cubicBezTo>
                    <a:pt x="126" y="398"/>
                    <a:pt x="125" y="398"/>
                    <a:pt x="125" y="398"/>
                  </a:cubicBezTo>
                  <a:cubicBezTo>
                    <a:pt x="124" y="399"/>
                    <a:pt x="122" y="404"/>
                    <a:pt x="123" y="406"/>
                  </a:cubicBezTo>
                  <a:cubicBezTo>
                    <a:pt x="123" y="406"/>
                    <a:pt x="127" y="408"/>
                    <a:pt x="127" y="408"/>
                  </a:cubicBezTo>
                  <a:cubicBezTo>
                    <a:pt x="127" y="409"/>
                    <a:pt x="128" y="411"/>
                    <a:pt x="128" y="412"/>
                  </a:cubicBezTo>
                  <a:cubicBezTo>
                    <a:pt x="128" y="413"/>
                    <a:pt x="127" y="413"/>
                    <a:pt x="127" y="414"/>
                  </a:cubicBezTo>
                  <a:cubicBezTo>
                    <a:pt x="127" y="414"/>
                    <a:pt x="128" y="415"/>
                    <a:pt x="128" y="415"/>
                  </a:cubicBezTo>
                  <a:cubicBezTo>
                    <a:pt x="126" y="419"/>
                    <a:pt x="125" y="422"/>
                    <a:pt x="125" y="426"/>
                  </a:cubicBezTo>
                  <a:cubicBezTo>
                    <a:pt x="125" y="427"/>
                    <a:pt x="127" y="428"/>
                    <a:pt x="126" y="429"/>
                  </a:cubicBezTo>
                  <a:cubicBezTo>
                    <a:pt x="124" y="428"/>
                    <a:pt x="125" y="423"/>
                    <a:pt x="122" y="424"/>
                  </a:cubicBezTo>
                  <a:cubicBezTo>
                    <a:pt x="119" y="425"/>
                    <a:pt x="123" y="426"/>
                    <a:pt x="122" y="427"/>
                  </a:cubicBezTo>
                  <a:cubicBezTo>
                    <a:pt x="121" y="426"/>
                    <a:pt x="120" y="426"/>
                    <a:pt x="120" y="425"/>
                  </a:cubicBezTo>
                  <a:cubicBezTo>
                    <a:pt x="120" y="424"/>
                    <a:pt x="122" y="424"/>
                    <a:pt x="122" y="423"/>
                  </a:cubicBezTo>
                  <a:cubicBezTo>
                    <a:pt x="123" y="421"/>
                    <a:pt x="120" y="422"/>
                    <a:pt x="120" y="419"/>
                  </a:cubicBezTo>
                  <a:cubicBezTo>
                    <a:pt x="119" y="419"/>
                    <a:pt x="116" y="420"/>
                    <a:pt x="115" y="420"/>
                  </a:cubicBezTo>
                  <a:cubicBezTo>
                    <a:pt x="115" y="419"/>
                    <a:pt x="116" y="420"/>
                    <a:pt x="115" y="418"/>
                  </a:cubicBezTo>
                  <a:cubicBezTo>
                    <a:pt x="115" y="418"/>
                    <a:pt x="113" y="418"/>
                    <a:pt x="113" y="418"/>
                  </a:cubicBezTo>
                  <a:cubicBezTo>
                    <a:pt x="111" y="418"/>
                    <a:pt x="111" y="421"/>
                    <a:pt x="110" y="422"/>
                  </a:cubicBezTo>
                  <a:cubicBezTo>
                    <a:pt x="108" y="426"/>
                    <a:pt x="103" y="426"/>
                    <a:pt x="101" y="429"/>
                  </a:cubicBezTo>
                  <a:cubicBezTo>
                    <a:pt x="99" y="432"/>
                    <a:pt x="95" y="433"/>
                    <a:pt x="96" y="438"/>
                  </a:cubicBezTo>
                  <a:cubicBezTo>
                    <a:pt x="97" y="441"/>
                    <a:pt x="101" y="443"/>
                    <a:pt x="101" y="447"/>
                  </a:cubicBezTo>
                  <a:cubicBezTo>
                    <a:pt x="101" y="448"/>
                    <a:pt x="102" y="450"/>
                    <a:pt x="100" y="450"/>
                  </a:cubicBezTo>
                  <a:cubicBezTo>
                    <a:pt x="99" y="450"/>
                    <a:pt x="99" y="449"/>
                    <a:pt x="98" y="449"/>
                  </a:cubicBezTo>
                  <a:cubicBezTo>
                    <a:pt x="98" y="449"/>
                    <a:pt x="96" y="448"/>
                    <a:pt x="96" y="449"/>
                  </a:cubicBezTo>
                  <a:cubicBezTo>
                    <a:pt x="97" y="449"/>
                    <a:pt x="97" y="450"/>
                    <a:pt x="96" y="450"/>
                  </a:cubicBezTo>
                  <a:cubicBezTo>
                    <a:pt x="94" y="450"/>
                    <a:pt x="93" y="448"/>
                    <a:pt x="91" y="447"/>
                  </a:cubicBezTo>
                  <a:cubicBezTo>
                    <a:pt x="91" y="447"/>
                    <a:pt x="88" y="446"/>
                    <a:pt x="87" y="446"/>
                  </a:cubicBezTo>
                  <a:cubicBezTo>
                    <a:pt x="87" y="446"/>
                    <a:pt x="87" y="447"/>
                    <a:pt x="86" y="447"/>
                  </a:cubicBezTo>
                  <a:cubicBezTo>
                    <a:pt x="86" y="447"/>
                    <a:pt x="85" y="448"/>
                    <a:pt x="85" y="448"/>
                  </a:cubicBezTo>
                  <a:cubicBezTo>
                    <a:pt x="84" y="446"/>
                    <a:pt x="86" y="447"/>
                    <a:pt x="87" y="446"/>
                  </a:cubicBezTo>
                  <a:cubicBezTo>
                    <a:pt x="87" y="446"/>
                    <a:pt x="83" y="444"/>
                    <a:pt x="83" y="444"/>
                  </a:cubicBezTo>
                  <a:cubicBezTo>
                    <a:pt x="82" y="442"/>
                    <a:pt x="81" y="441"/>
                    <a:pt x="79" y="440"/>
                  </a:cubicBezTo>
                  <a:cubicBezTo>
                    <a:pt x="78" y="440"/>
                    <a:pt x="78" y="439"/>
                    <a:pt x="77" y="440"/>
                  </a:cubicBezTo>
                  <a:cubicBezTo>
                    <a:pt x="76" y="440"/>
                    <a:pt x="77" y="441"/>
                    <a:pt x="77" y="442"/>
                  </a:cubicBezTo>
                  <a:cubicBezTo>
                    <a:pt x="76" y="442"/>
                    <a:pt x="76" y="443"/>
                    <a:pt x="76" y="444"/>
                  </a:cubicBezTo>
                  <a:cubicBezTo>
                    <a:pt x="75" y="444"/>
                    <a:pt x="74" y="443"/>
                    <a:pt x="74" y="444"/>
                  </a:cubicBezTo>
                  <a:cubicBezTo>
                    <a:pt x="73" y="444"/>
                    <a:pt x="75" y="445"/>
                    <a:pt x="75" y="445"/>
                  </a:cubicBezTo>
                  <a:cubicBezTo>
                    <a:pt x="75" y="446"/>
                    <a:pt x="74" y="446"/>
                    <a:pt x="74" y="447"/>
                  </a:cubicBezTo>
                  <a:cubicBezTo>
                    <a:pt x="76" y="448"/>
                    <a:pt x="76" y="449"/>
                    <a:pt x="77" y="450"/>
                  </a:cubicBezTo>
                  <a:cubicBezTo>
                    <a:pt x="77" y="451"/>
                    <a:pt x="80" y="454"/>
                    <a:pt x="81" y="453"/>
                  </a:cubicBezTo>
                  <a:cubicBezTo>
                    <a:pt x="82" y="452"/>
                    <a:pt x="82" y="453"/>
                    <a:pt x="82" y="452"/>
                  </a:cubicBezTo>
                  <a:cubicBezTo>
                    <a:pt x="83" y="452"/>
                    <a:pt x="83" y="452"/>
                    <a:pt x="83" y="452"/>
                  </a:cubicBezTo>
                  <a:cubicBezTo>
                    <a:pt x="83" y="453"/>
                    <a:pt x="84" y="453"/>
                    <a:pt x="84" y="453"/>
                  </a:cubicBezTo>
                  <a:cubicBezTo>
                    <a:pt x="85" y="454"/>
                    <a:pt x="84" y="454"/>
                    <a:pt x="84" y="455"/>
                  </a:cubicBezTo>
                  <a:cubicBezTo>
                    <a:pt x="84" y="457"/>
                    <a:pt x="86" y="458"/>
                    <a:pt x="84" y="460"/>
                  </a:cubicBezTo>
                  <a:cubicBezTo>
                    <a:pt x="83" y="460"/>
                    <a:pt x="83" y="460"/>
                    <a:pt x="82" y="460"/>
                  </a:cubicBezTo>
                  <a:cubicBezTo>
                    <a:pt x="82" y="460"/>
                    <a:pt x="81" y="461"/>
                    <a:pt x="81" y="461"/>
                  </a:cubicBezTo>
                  <a:cubicBezTo>
                    <a:pt x="79" y="462"/>
                    <a:pt x="79" y="460"/>
                    <a:pt x="77" y="460"/>
                  </a:cubicBezTo>
                  <a:cubicBezTo>
                    <a:pt x="77" y="460"/>
                    <a:pt x="77" y="460"/>
                    <a:pt x="76" y="460"/>
                  </a:cubicBezTo>
                  <a:cubicBezTo>
                    <a:pt x="76" y="460"/>
                    <a:pt x="72" y="458"/>
                    <a:pt x="73" y="458"/>
                  </a:cubicBezTo>
                  <a:cubicBezTo>
                    <a:pt x="73" y="457"/>
                    <a:pt x="72" y="457"/>
                    <a:pt x="72" y="457"/>
                  </a:cubicBezTo>
                  <a:cubicBezTo>
                    <a:pt x="72" y="456"/>
                    <a:pt x="72" y="454"/>
                    <a:pt x="71" y="455"/>
                  </a:cubicBezTo>
                  <a:cubicBezTo>
                    <a:pt x="70" y="456"/>
                    <a:pt x="70" y="451"/>
                    <a:pt x="68" y="452"/>
                  </a:cubicBezTo>
                  <a:cubicBezTo>
                    <a:pt x="68" y="453"/>
                    <a:pt x="68" y="453"/>
                    <a:pt x="68" y="453"/>
                  </a:cubicBezTo>
                  <a:cubicBezTo>
                    <a:pt x="68" y="453"/>
                    <a:pt x="67" y="453"/>
                    <a:pt x="67" y="453"/>
                  </a:cubicBezTo>
                  <a:cubicBezTo>
                    <a:pt x="66" y="453"/>
                    <a:pt x="65" y="452"/>
                    <a:pt x="64" y="451"/>
                  </a:cubicBezTo>
                  <a:cubicBezTo>
                    <a:pt x="64" y="451"/>
                    <a:pt x="64" y="451"/>
                    <a:pt x="63" y="450"/>
                  </a:cubicBezTo>
                  <a:cubicBezTo>
                    <a:pt x="62" y="450"/>
                    <a:pt x="63" y="450"/>
                    <a:pt x="63" y="449"/>
                  </a:cubicBezTo>
                  <a:cubicBezTo>
                    <a:pt x="63" y="448"/>
                    <a:pt x="63" y="448"/>
                    <a:pt x="63" y="447"/>
                  </a:cubicBezTo>
                  <a:cubicBezTo>
                    <a:pt x="63" y="447"/>
                    <a:pt x="63" y="447"/>
                    <a:pt x="63" y="446"/>
                  </a:cubicBezTo>
                  <a:cubicBezTo>
                    <a:pt x="63" y="445"/>
                    <a:pt x="63" y="445"/>
                    <a:pt x="63" y="444"/>
                  </a:cubicBezTo>
                  <a:cubicBezTo>
                    <a:pt x="63" y="444"/>
                    <a:pt x="62" y="444"/>
                    <a:pt x="62" y="443"/>
                  </a:cubicBezTo>
                  <a:cubicBezTo>
                    <a:pt x="62" y="443"/>
                    <a:pt x="63" y="442"/>
                    <a:pt x="63" y="442"/>
                  </a:cubicBezTo>
                  <a:cubicBezTo>
                    <a:pt x="63" y="442"/>
                    <a:pt x="62" y="442"/>
                    <a:pt x="62" y="442"/>
                  </a:cubicBezTo>
                  <a:cubicBezTo>
                    <a:pt x="62" y="441"/>
                    <a:pt x="62" y="440"/>
                    <a:pt x="61" y="439"/>
                  </a:cubicBezTo>
                  <a:cubicBezTo>
                    <a:pt x="61" y="438"/>
                    <a:pt x="60" y="437"/>
                    <a:pt x="59" y="437"/>
                  </a:cubicBezTo>
                  <a:cubicBezTo>
                    <a:pt x="60" y="436"/>
                    <a:pt x="60" y="436"/>
                    <a:pt x="61" y="436"/>
                  </a:cubicBezTo>
                  <a:cubicBezTo>
                    <a:pt x="61" y="435"/>
                    <a:pt x="61" y="436"/>
                    <a:pt x="62" y="436"/>
                  </a:cubicBezTo>
                  <a:cubicBezTo>
                    <a:pt x="62" y="435"/>
                    <a:pt x="63" y="433"/>
                    <a:pt x="62" y="433"/>
                  </a:cubicBezTo>
                  <a:cubicBezTo>
                    <a:pt x="62" y="432"/>
                    <a:pt x="62" y="432"/>
                    <a:pt x="62" y="432"/>
                  </a:cubicBezTo>
                  <a:cubicBezTo>
                    <a:pt x="62" y="432"/>
                    <a:pt x="62" y="430"/>
                    <a:pt x="62" y="430"/>
                  </a:cubicBezTo>
                  <a:cubicBezTo>
                    <a:pt x="63" y="430"/>
                    <a:pt x="63" y="431"/>
                    <a:pt x="64" y="431"/>
                  </a:cubicBezTo>
                  <a:cubicBezTo>
                    <a:pt x="64" y="432"/>
                    <a:pt x="63" y="431"/>
                    <a:pt x="63" y="431"/>
                  </a:cubicBezTo>
                  <a:cubicBezTo>
                    <a:pt x="63" y="430"/>
                    <a:pt x="63" y="430"/>
                    <a:pt x="63" y="430"/>
                  </a:cubicBezTo>
                  <a:cubicBezTo>
                    <a:pt x="63" y="427"/>
                    <a:pt x="61" y="425"/>
                    <a:pt x="58" y="423"/>
                  </a:cubicBezTo>
                  <a:cubicBezTo>
                    <a:pt x="58" y="423"/>
                    <a:pt x="58" y="423"/>
                    <a:pt x="58" y="423"/>
                  </a:cubicBezTo>
                  <a:cubicBezTo>
                    <a:pt x="56" y="422"/>
                    <a:pt x="58" y="423"/>
                    <a:pt x="57" y="423"/>
                  </a:cubicBezTo>
                  <a:cubicBezTo>
                    <a:pt x="57" y="423"/>
                    <a:pt x="57" y="423"/>
                    <a:pt x="56" y="423"/>
                  </a:cubicBezTo>
                  <a:cubicBezTo>
                    <a:pt x="56" y="422"/>
                    <a:pt x="56" y="422"/>
                    <a:pt x="55" y="422"/>
                  </a:cubicBezTo>
                  <a:cubicBezTo>
                    <a:pt x="54" y="421"/>
                    <a:pt x="53" y="421"/>
                    <a:pt x="53" y="421"/>
                  </a:cubicBezTo>
                  <a:cubicBezTo>
                    <a:pt x="53" y="420"/>
                    <a:pt x="54" y="421"/>
                    <a:pt x="55" y="420"/>
                  </a:cubicBezTo>
                  <a:cubicBezTo>
                    <a:pt x="55" y="420"/>
                    <a:pt x="54" y="420"/>
                    <a:pt x="54" y="420"/>
                  </a:cubicBezTo>
                  <a:cubicBezTo>
                    <a:pt x="54" y="420"/>
                    <a:pt x="55" y="420"/>
                    <a:pt x="55" y="420"/>
                  </a:cubicBezTo>
                  <a:cubicBezTo>
                    <a:pt x="55" y="419"/>
                    <a:pt x="55" y="419"/>
                    <a:pt x="55" y="419"/>
                  </a:cubicBezTo>
                  <a:cubicBezTo>
                    <a:pt x="55" y="419"/>
                    <a:pt x="55" y="418"/>
                    <a:pt x="55" y="418"/>
                  </a:cubicBezTo>
                  <a:cubicBezTo>
                    <a:pt x="55" y="418"/>
                    <a:pt x="53" y="418"/>
                    <a:pt x="53" y="418"/>
                  </a:cubicBezTo>
                  <a:cubicBezTo>
                    <a:pt x="52" y="418"/>
                    <a:pt x="51" y="418"/>
                    <a:pt x="50" y="418"/>
                  </a:cubicBezTo>
                  <a:cubicBezTo>
                    <a:pt x="51" y="417"/>
                    <a:pt x="52" y="417"/>
                    <a:pt x="52" y="417"/>
                  </a:cubicBezTo>
                  <a:cubicBezTo>
                    <a:pt x="53" y="417"/>
                    <a:pt x="54" y="418"/>
                    <a:pt x="54" y="417"/>
                  </a:cubicBezTo>
                  <a:cubicBezTo>
                    <a:pt x="54" y="416"/>
                    <a:pt x="50" y="417"/>
                    <a:pt x="50" y="417"/>
                  </a:cubicBezTo>
                  <a:cubicBezTo>
                    <a:pt x="50" y="416"/>
                    <a:pt x="50" y="417"/>
                    <a:pt x="51" y="416"/>
                  </a:cubicBezTo>
                  <a:cubicBezTo>
                    <a:pt x="51" y="416"/>
                    <a:pt x="53" y="416"/>
                    <a:pt x="53" y="416"/>
                  </a:cubicBezTo>
                  <a:cubicBezTo>
                    <a:pt x="52" y="415"/>
                    <a:pt x="51" y="415"/>
                    <a:pt x="50" y="415"/>
                  </a:cubicBezTo>
                  <a:cubicBezTo>
                    <a:pt x="50" y="415"/>
                    <a:pt x="50" y="415"/>
                    <a:pt x="49" y="415"/>
                  </a:cubicBezTo>
                  <a:cubicBezTo>
                    <a:pt x="49" y="414"/>
                    <a:pt x="50" y="414"/>
                    <a:pt x="50" y="414"/>
                  </a:cubicBezTo>
                  <a:cubicBezTo>
                    <a:pt x="49" y="413"/>
                    <a:pt x="47" y="412"/>
                    <a:pt x="46" y="412"/>
                  </a:cubicBezTo>
                  <a:cubicBezTo>
                    <a:pt x="47" y="411"/>
                    <a:pt x="47" y="411"/>
                    <a:pt x="47" y="411"/>
                  </a:cubicBezTo>
                  <a:cubicBezTo>
                    <a:pt x="49" y="410"/>
                    <a:pt x="46" y="409"/>
                    <a:pt x="46" y="408"/>
                  </a:cubicBezTo>
                  <a:cubicBezTo>
                    <a:pt x="45" y="407"/>
                    <a:pt x="43" y="408"/>
                    <a:pt x="43" y="407"/>
                  </a:cubicBezTo>
                  <a:cubicBezTo>
                    <a:pt x="44" y="406"/>
                    <a:pt x="49" y="407"/>
                    <a:pt x="50" y="408"/>
                  </a:cubicBezTo>
                  <a:cubicBezTo>
                    <a:pt x="51" y="408"/>
                    <a:pt x="49" y="409"/>
                    <a:pt x="49" y="409"/>
                  </a:cubicBezTo>
                  <a:cubicBezTo>
                    <a:pt x="49" y="411"/>
                    <a:pt x="51" y="411"/>
                    <a:pt x="51" y="412"/>
                  </a:cubicBezTo>
                  <a:cubicBezTo>
                    <a:pt x="52" y="413"/>
                    <a:pt x="54" y="416"/>
                    <a:pt x="54" y="413"/>
                  </a:cubicBezTo>
                  <a:cubicBezTo>
                    <a:pt x="54" y="412"/>
                    <a:pt x="56" y="415"/>
                    <a:pt x="56" y="415"/>
                  </a:cubicBezTo>
                  <a:cubicBezTo>
                    <a:pt x="58" y="416"/>
                    <a:pt x="57" y="414"/>
                    <a:pt x="58" y="414"/>
                  </a:cubicBezTo>
                  <a:cubicBezTo>
                    <a:pt x="58" y="414"/>
                    <a:pt x="58" y="414"/>
                    <a:pt x="58" y="414"/>
                  </a:cubicBezTo>
                  <a:cubicBezTo>
                    <a:pt x="58" y="416"/>
                    <a:pt x="60" y="415"/>
                    <a:pt x="61" y="416"/>
                  </a:cubicBezTo>
                  <a:cubicBezTo>
                    <a:pt x="60" y="416"/>
                    <a:pt x="60" y="416"/>
                    <a:pt x="60" y="417"/>
                  </a:cubicBezTo>
                  <a:cubicBezTo>
                    <a:pt x="60" y="418"/>
                    <a:pt x="61" y="417"/>
                    <a:pt x="62" y="417"/>
                  </a:cubicBezTo>
                  <a:cubicBezTo>
                    <a:pt x="62" y="417"/>
                    <a:pt x="63" y="417"/>
                    <a:pt x="64" y="417"/>
                  </a:cubicBezTo>
                  <a:cubicBezTo>
                    <a:pt x="64" y="417"/>
                    <a:pt x="65" y="418"/>
                    <a:pt x="66" y="419"/>
                  </a:cubicBezTo>
                  <a:cubicBezTo>
                    <a:pt x="70" y="422"/>
                    <a:pt x="76" y="421"/>
                    <a:pt x="81" y="424"/>
                  </a:cubicBezTo>
                  <a:cubicBezTo>
                    <a:pt x="88" y="427"/>
                    <a:pt x="98" y="424"/>
                    <a:pt x="102" y="418"/>
                  </a:cubicBezTo>
                  <a:cubicBezTo>
                    <a:pt x="104" y="415"/>
                    <a:pt x="106" y="413"/>
                    <a:pt x="106" y="410"/>
                  </a:cubicBezTo>
                  <a:cubicBezTo>
                    <a:pt x="108" y="409"/>
                    <a:pt x="107" y="406"/>
                    <a:pt x="107" y="406"/>
                  </a:cubicBezTo>
                  <a:cubicBezTo>
                    <a:pt x="106" y="406"/>
                    <a:pt x="106" y="406"/>
                    <a:pt x="106" y="406"/>
                  </a:cubicBezTo>
                  <a:cubicBezTo>
                    <a:pt x="105" y="406"/>
                    <a:pt x="106" y="405"/>
                    <a:pt x="105" y="403"/>
                  </a:cubicBezTo>
                  <a:cubicBezTo>
                    <a:pt x="105" y="402"/>
                    <a:pt x="104" y="401"/>
                    <a:pt x="104" y="400"/>
                  </a:cubicBezTo>
                  <a:cubicBezTo>
                    <a:pt x="104" y="399"/>
                    <a:pt x="105" y="399"/>
                    <a:pt x="105" y="398"/>
                  </a:cubicBezTo>
                  <a:cubicBezTo>
                    <a:pt x="104" y="396"/>
                    <a:pt x="104" y="398"/>
                    <a:pt x="103" y="397"/>
                  </a:cubicBezTo>
                  <a:cubicBezTo>
                    <a:pt x="102" y="396"/>
                    <a:pt x="103" y="396"/>
                    <a:pt x="102" y="395"/>
                  </a:cubicBezTo>
                  <a:cubicBezTo>
                    <a:pt x="101" y="395"/>
                    <a:pt x="102" y="397"/>
                    <a:pt x="101" y="396"/>
                  </a:cubicBezTo>
                  <a:cubicBezTo>
                    <a:pt x="100" y="396"/>
                    <a:pt x="101" y="395"/>
                    <a:pt x="100" y="395"/>
                  </a:cubicBezTo>
                  <a:cubicBezTo>
                    <a:pt x="100" y="394"/>
                    <a:pt x="100" y="394"/>
                    <a:pt x="99" y="393"/>
                  </a:cubicBezTo>
                  <a:cubicBezTo>
                    <a:pt x="99" y="392"/>
                    <a:pt x="98" y="391"/>
                    <a:pt x="97" y="390"/>
                  </a:cubicBezTo>
                  <a:cubicBezTo>
                    <a:pt x="97" y="390"/>
                    <a:pt x="95" y="388"/>
                    <a:pt x="96" y="390"/>
                  </a:cubicBezTo>
                  <a:cubicBezTo>
                    <a:pt x="96" y="390"/>
                    <a:pt x="96" y="390"/>
                    <a:pt x="97" y="390"/>
                  </a:cubicBezTo>
                  <a:cubicBezTo>
                    <a:pt x="97" y="391"/>
                    <a:pt x="97" y="391"/>
                    <a:pt x="97" y="392"/>
                  </a:cubicBezTo>
                  <a:cubicBezTo>
                    <a:pt x="94" y="391"/>
                    <a:pt x="93" y="389"/>
                    <a:pt x="91" y="388"/>
                  </a:cubicBezTo>
                  <a:cubicBezTo>
                    <a:pt x="91" y="388"/>
                    <a:pt x="91" y="388"/>
                    <a:pt x="91" y="388"/>
                  </a:cubicBezTo>
                  <a:cubicBezTo>
                    <a:pt x="91" y="387"/>
                    <a:pt x="91" y="387"/>
                    <a:pt x="91" y="387"/>
                  </a:cubicBezTo>
                  <a:cubicBezTo>
                    <a:pt x="90" y="387"/>
                    <a:pt x="90" y="387"/>
                    <a:pt x="90" y="386"/>
                  </a:cubicBezTo>
                  <a:cubicBezTo>
                    <a:pt x="90" y="386"/>
                    <a:pt x="89" y="385"/>
                    <a:pt x="89" y="385"/>
                  </a:cubicBezTo>
                  <a:cubicBezTo>
                    <a:pt x="88" y="385"/>
                    <a:pt x="89" y="387"/>
                    <a:pt x="89" y="387"/>
                  </a:cubicBezTo>
                  <a:cubicBezTo>
                    <a:pt x="86" y="387"/>
                    <a:pt x="84" y="381"/>
                    <a:pt x="82" y="379"/>
                  </a:cubicBezTo>
                  <a:cubicBezTo>
                    <a:pt x="80" y="378"/>
                    <a:pt x="79" y="377"/>
                    <a:pt x="77" y="375"/>
                  </a:cubicBezTo>
                  <a:cubicBezTo>
                    <a:pt x="76" y="374"/>
                    <a:pt x="74" y="374"/>
                    <a:pt x="73" y="372"/>
                  </a:cubicBezTo>
                  <a:cubicBezTo>
                    <a:pt x="72" y="372"/>
                    <a:pt x="71" y="370"/>
                    <a:pt x="70" y="370"/>
                  </a:cubicBezTo>
                  <a:cubicBezTo>
                    <a:pt x="69" y="369"/>
                    <a:pt x="66" y="368"/>
                    <a:pt x="65" y="369"/>
                  </a:cubicBezTo>
                  <a:cubicBezTo>
                    <a:pt x="65" y="369"/>
                    <a:pt x="66" y="370"/>
                    <a:pt x="66" y="370"/>
                  </a:cubicBezTo>
                  <a:cubicBezTo>
                    <a:pt x="65" y="371"/>
                    <a:pt x="65" y="370"/>
                    <a:pt x="65" y="370"/>
                  </a:cubicBezTo>
                  <a:cubicBezTo>
                    <a:pt x="64" y="370"/>
                    <a:pt x="64" y="370"/>
                    <a:pt x="64" y="370"/>
                  </a:cubicBezTo>
                  <a:cubicBezTo>
                    <a:pt x="63" y="369"/>
                    <a:pt x="59" y="367"/>
                    <a:pt x="57" y="367"/>
                  </a:cubicBezTo>
                  <a:cubicBezTo>
                    <a:pt x="55" y="368"/>
                    <a:pt x="55" y="367"/>
                    <a:pt x="55" y="370"/>
                  </a:cubicBezTo>
                  <a:cubicBezTo>
                    <a:pt x="54" y="372"/>
                    <a:pt x="53" y="371"/>
                    <a:pt x="52" y="373"/>
                  </a:cubicBezTo>
                  <a:cubicBezTo>
                    <a:pt x="51" y="373"/>
                    <a:pt x="50" y="374"/>
                    <a:pt x="51" y="374"/>
                  </a:cubicBezTo>
                  <a:cubicBezTo>
                    <a:pt x="48" y="373"/>
                    <a:pt x="54" y="371"/>
                    <a:pt x="54" y="370"/>
                  </a:cubicBezTo>
                  <a:cubicBezTo>
                    <a:pt x="54" y="370"/>
                    <a:pt x="54" y="370"/>
                    <a:pt x="53" y="370"/>
                  </a:cubicBezTo>
                  <a:cubicBezTo>
                    <a:pt x="53" y="370"/>
                    <a:pt x="53" y="370"/>
                    <a:pt x="53" y="369"/>
                  </a:cubicBezTo>
                  <a:cubicBezTo>
                    <a:pt x="53" y="369"/>
                    <a:pt x="53" y="369"/>
                    <a:pt x="53" y="369"/>
                  </a:cubicBezTo>
                  <a:cubicBezTo>
                    <a:pt x="53" y="369"/>
                    <a:pt x="54" y="369"/>
                    <a:pt x="53" y="368"/>
                  </a:cubicBezTo>
                  <a:cubicBezTo>
                    <a:pt x="53" y="368"/>
                    <a:pt x="53" y="368"/>
                    <a:pt x="52" y="368"/>
                  </a:cubicBezTo>
                  <a:cubicBezTo>
                    <a:pt x="52" y="368"/>
                    <a:pt x="54" y="366"/>
                    <a:pt x="54" y="367"/>
                  </a:cubicBezTo>
                  <a:cubicBezTo>
                    <a:pt x="53" y="367"/>
                    <a:pt x="53" y="366"/>
                    <a:pt x="54" y="366"/>
                  </a:cubicBezTo>
                  <a:cubicBezTo>
                    <a:pt x="54" y="364"/>
                    <a:pt x="49" y="367"/>
                    <a:pt x="49" y="368"/>
                  </a:cubicBezTo>
                  <a:cubicBezTo>
                    <a:pt x="49" y="367"/>
                    <a:pt x="51" y="365"/>
                    <a:pt x="51" y="365"/>
                  </a:cubicBezTo>
                  <a:cubicBezTo>
                    <a:pt x="51" y="364"/>
                    <a:pt x="49" y="366"/>
                    <a:pt x="49" y="366"/>
                  </a:cubicBezTo>
                  <a:cubicBezTo>
                    <a:pt x="49" y="365"/>
                    <a:pt x="50" y="365"/>
                    <a:pt x="49" y="364"/>
                  </a:cubicBezTo>
                  <a:cubicBezTo>
                    <a:pt x="48" y="364"/>
                    <a:pt x="46" y="366"/>
                    <a:pt x="45" y="366"/>
                  </a:cubicBezTo>
                  <a:cubicBezTo>
                    <a:pt x="45" y="365"/>
                    <a:pt x="48" y="364"/>
                    <a:pt x="46" y="363"/>
                  </a:cubicBezTo>
                  <a:cubicBezTo>
                    <a:pt x="46" y="362"/>
                    <a:pt x="44" y="362"/>
                    <a:pt x="44" y="363"/>
                  </a:cubicBezTo>
                  <a:cubicBezTo>
                    <a:pt x="44" y="362"/>
                    <a:pt x="44" y="362"/>
                    <a:pt x="44" y="361"/>
                  </a:cubicBezTo>
                  <a:cubicBezTo>
                    <a:pt x="44" y="361"/>
                    <a:pt x="45" y="360"/>
                    <a:pt x="45" y="360"/>
                  </a:cubicBezTo>
                  <a:cubicBezTo>
                    <a:pt x="44" y="360"/>
                    <a:pt x="46" y="361"/>
                    <a:pt x="46" y="361"/>
                  </a:cubicBezTo>
                  <a:cubicBezTo>
                    <a:pt x="47" y="362"/>
                    <a:pt x="49" y="362"/>
                    <a:pt x="50" y="362"/>
                  </a:cubicBezTo>
                  <a:cubicBezTo>
                    <a:pt x="52" y="362"/>
                    <a:pt x="52" y="359"/>
                    <a:pt x="49" y="359"/>
                  </a:cubicBezTo>
                  <a:cubicBezTo>
                    <a:pt x="48" y="358"/>
                    <a:pt x="48" y="358"/>
                    <a:pt x="46" y="357"/>
                  </a:cubicBezTo>
                  <a:cubicBezTo>
                    <a:pt x="46" y="357"/>
                    <a:pt x="44" y="355"/>
                    <a:pt x="44" y="355"/>
                  </a:cubicBezTo>
                  <a:cubicBezTo>
                    <a:pt x="43" y="356"/>
                    <a:pt x="45" y="358"/>
                    <a:pt x="44" y="359"/>
                  </a:cubicBezTo>
                  <a:cubicBezTo>
                    <a:pt x="44" y="359"/>
                    <a:pt x="43" y="357"/>
                    <a:pt x="43" y="357"/>
                  </a:cubicBezTo>
                  <a:cubicBezTo>
                    <a:pt x="41" y="357"/>
                    <a:pt x="43" y="359"/>
                    <a:pt x="42" y="360"/>
                  </a:cubicBezTo>
                  <a:cubicBezTo>
                    <a:pt x="42" y="361"/>
                    <a:pt x="41" y="360"/>
                    <a:pt x="40" y="361"/>
                  </a:cubicBezTo>
                  <a:cubicBezTo>
                    <a:pt x="40" y="362"/>
                    <a:pt x="39" y="362"/>
                    <a:pt x="39" y="362"/>
                  </a:cubicBezTo>
                  <a:cubicBezTo>
                    <a:pt x="39" y="360"/>
                    <a:pt x="40" y="360"/>
                    <a:pt x="39" y="359"/>
                  </a:cubicBezTo>
                  <a:cubicBezTo>
                    <a:pt x="38" y="359"/>
                    <a:pt x="37" y="358"/>
                    <a:pt x="36" y="358"/>
                  </a:cubicBezTo>
                  <a:cubicBezTo>
                    <a:pt x="36" y="360"/>
                    <a:pt x="37" y="362"/>
                    <a:pt x="37" y="363"/>
                  </a:cubicBezTo>
                  <a:cubicBezTo>
                    <a:pt x="35" y="365"/>
                    <a:pt x="34" y="363"/>
                    <a:pt x="33" y="362"/>
                  </a:cubicBezTo>
                  <a:cubicBezTo>
                    <a:pt x="31" y="361"/>
                    <a:pt x="32" y="362"/>
                    <a:pt x="32" y="362"/>
                  </a:cubicBezTo>
                  <a:cubicBezTo>
                    <a:pt x="31" y="363"/>
                    <a:pt x="32" y="367"/>
                    <a:pt x="30" y="367"/>
                  </a:cubicBezTo>
                  <a:cubicBezTo>
                    <a:pt x="29" y="367"/>
                    <a:pt x="27" y="368"/>
                    <a:pt x="26" y="368"/>
                  </a:cubicBezTo>
                  <a:cubicBezTo>
                    <a:pt x="26" y="369"/>
                    <a:pt x="25" y="374"/>
                    <a:pt x="23" y="373"/>
                  </a:cubicBezTo>
                  <a:cubicBezTo>
                    <a:pt x="23" y="373"/>
                    <a:pt x="20" y="376"/>
                    <a:pt x="20" y="376"/>
                  </a:cubicBezTo>
                  <a:cubicBezTo>
                    <a:pt x="20" y="377"/>
                    <a:pt x="21" y="376"/>
                    <a:pt x="22" y="377"/>
                  </a:cubicBezTo>
                  <a:cubicBezTo>
                    <a:pt x="23" y="378"/>
                    <a:pt x="22" y="379"/>
                    <a:pt x="21" y="380"/>
                  </a:cubicBezTo>
                  <a:cubicBezTo>
                    <a:pt x="20" y="381"/>
                    <a:pt x="20" y="382"/>
                    <a:pt x="20" y="384"/>
                  </a:cubicBezTo>
                  <a:cubicBezTo>
                    <a:pt x="21" y="385"/>
                    <a:pt x="21" y="387"/>
                    <a:pt x="22" y="388"/>
                  </a:cubicBezTo>
                  <a:cubicBezTo>
                    <a:pt x="23" y="389"/>
                    <a:pt x="24" y="390"/>
                    <a:pt x="25" y="390"/>
                  </a:cubicBezTo>
                  <a:cubicBezTo>
                    <a:pt x="27" y="392"/>
                    <a:pt x="27" y="393"/>
                    <a:pt x="28" y="395"/>
                  </a:cubicBezTo>
                  <a:cubicBezTo>
                    <a:pt x="29" y="396"/>
                    <a:pt x="30" y="397"/>
                    <a:pt x="30" y="398"/>
                  </a:cubicBezTo>
                  <a:cubicBezTo>
                    <a:pt x="31" y="401"/>
                    <a:pt x="29" y="403"/>
                    <a:pt x="27" y="405"/>
                  </a:cubicBezTo>
                  <a:cubicBezTo>
                    <a:pt x="26" y="407"/>
                    <a:pt x="23" y="410"/>
                    <a:pt x="25" y="413"/>
                  </a:cubicBezTo>
                  <a:cubicBezTo>
                    <a:pt x="26" y="416"/>
                    <a:pt x="27" y="419"/>
                    <a:pt x="28" y="422"/>
                  </a:cubicBezTo>
                  <a:cubicBezTo>
                    <a:pt x="29" y="423"/>
                    <a:pt x="33" y="431"/>
                    <a:pt x="31" y="432"/>
                  </a:cubicBezTo>
                  <a:cubicBezTo>
                    <a:pt x="30" y="433"/>
                    <a:pt x="30" y="431"/>
                    <a:pt x="29" y="432"/>
                  </a:cubicBezTo>
                  <a:cubicBezTo>
                    <a:pt x="28" y="433"/>
                    <a:pt x="29" y="433"/>
                    <a:pt x="29" y="433"/>
                  </a:cubicBezTo>
                  <a:cubicBezTo>
                    <a:pt x="29" y="435"/>
                    <a:pt x="29" y="437"/>
                    <a:pt x="28" y="438"/>
                  </a:cubicBezTo>
                  <a:cubicBezTo>
                    <a:pt x="27" y="439"/>
                    <a:pt x="28" y="439"/>
                    <a:pt x="29" y="439"/>
                  </a:cubicBezTo>
                  <a:cubicBezTo>
                    <a:pt x="29" y="439"/>
                    <a:pt x="29" y="439"/>
                    <a:pt x="29" y="440"/>
                  </a:cubicBezTo>
                  <a:cubicBezTo>
                    <a:pt x="30" y="441"/>
                    <a:pt x="28" y="441"/>
                    <a:pt x="28" y="442"/>
                  </a:cubicBezTo>
                  <a:cubicBezTo>
                    <a:pt x="27" y="443"/>
                    <a:pt x="28" y="445"/>
                    <a:pt x="29" y="446"/>
                  </a:cubicBezTo>
                  <a:cubicBezTo>
                    <a:pt x="30" y="446"/>
                    <a:pt x="33" y="447"/>
                    <a:pt x="31" y="449"/>
                  </a:cubicBezTo>
                  <a:cubicBezTo>
                    <a:pt x="28" y="451"/>
                    <a:pt x="32" y="454"/>
                    <a:pt x="34" y="455"/>
                  </a:cubicBezTo>
                  <a:cubicBezTo>
                    <a:pt x="36" y="457"/>
                    <a:pt x="33" y="460"/>
                    <a:pt x="32" y="461"/>
                  </a:cubicBezTo>
                  <a:cubicBezTo>
                    <a:pt x="31" y="463"/>
                    <a:pt x="30" y="463"/>
                    <a:pt x="32" y="464"/>
                  </a:cubicBezTo>
                  <a:cubicBezTo>
                    <a:pt x="33" y="466"/>
                    <a:pt x="34" y="466"/>
                    <a:pt x="35" y="467"/>
                  </a:cubicBezTo>
                  <a:cubicBezTo>
                    <a:pt x="37" y="469"/>
                    <a:pt x="39" y="471"/>
                    <a:pt x="40" y="473"/>
                  </a:cubicBezTo>
                  <a:cubicBezTo>
                    <a:pt x="41" y="475"/>
                    <a:pt x="41" y="475"/>
                    <a:pt x="40" y="477"/>
                  </a:cubicBezTo>
                  <a:cubicBezTo>
                    <a:pt x="39" y="479"/>
                    <a:pt x="39" y="481"/>
                    <a:pt x="37" y="482"/>
                  </a:cubicBezTo>
                  <a:cubicBezTo>
                    <a:pt x="34" y="487"/>
                    <a:pt x="31" y="491"/>
                    <a:pt x="27" y="496"/>
                  </a:cubicBezTo>
                  <a:cubicBezTo>
                    <a:pt x="25" y="498"/>
                    <a:pt x="24" y="500"/>
                    <a:pt x="22" y="502"/>
                  </a:cubicBezTo>
                  <a:cubicBezTo>
                    <a:pt x="20" y="504"/>
                    <a:pt x="17" y="506"/>
                    <a:pt x="16" y="509"/>
                  </a:cubicBezTo>
                  <a:cubicBezTo>
                    <a:pt x="17" y="510"/>
                    <a:pt x="20" y="506"/>
                    <a:pt x="22" y="506"/>
                  </a:cubicBezTo>
                  <a:cubicBezTo>
                    <a:pt x="22" y="506"/>
                    <a:pt x="21" y="509"/>
                    <a:pt x="21" y="509"/>
                  </a:cubicBezTo>
                  <a:cubicBezTo>
                    <a:pt x="21" y="509"/>
                    <a:pt x="21" y="508"/>
                    <a:pt x="20" y="508"/>
                  </a:cubicBezTo>
                  <a:cubicBezTo>
                    <a:pt x="19" y="508"/>
                    <a:pt x="22" y="512"/>
                    <a:pt x="22" y="511"/>
                  </a:cubicBezTo>
                  <a:cubicBezTo>
                    <a:pt x="23" y="511"/>
                    <a:pt x="23" y="513"/>
                    <a:pt x="24" y="513"/>
                  </a:cubicBezTo>
                  <a:cubicBezTo>
                    <a:pt x="25" y="514"/>
                    <a:pt x="25" y="514"/>
                    <a:pt x="27" y="513"/>
                  </a:cubicBezTo>
                  <a:cubicBezTo>
                    <a:pt x="28" y="513"/>
                    <a:pt x="28" y="513"/>
                    <a:pt x="30" y="514"/>
                  </a:cubicBezTo>
                  <a:cubicBezTo>
                    <a:pt x="30" y="515"/>
                    <a:pt x="30" y="515"/>
                    <a:pt x="30" y="516"/>
                  </a:cubicBezTo>
                  <a:cubicBezTo>
                    <a:pt x="31" y="516"/>
                    <a:pt x="31" y="516"/>
                    <a:pt x="32" y="516"/>
                  </a:cubicBezTo>
                  <a:cubicBezTo>
                    <a:pt x="33" y="517"/>
                    <a:pt x="31" y="517"/>
                    <a:pt x="30" y="517"/>
                  </a:cubicBezTo>
                  <a:cubicBezTo>
                    <a:pt x="29" y="517"/>
                    <a:pt x="27" y="516"/>
                    <a:pt x="26" y="516"/>
                  </a:cubicBezTo>
                  <a:cubicBezTo>
                    <a:pt x="25" y="516"/>
                    <a:pt x="24" y="516"/>
                    <a:pt x="23" y="517"/>
                  </a:cubicBezTo>
                  <a:cubicBezTo>
                    <a:pt x="25" y="519"/>
                    <a:pt x="22" y="518"/>
                    <a:pt x="21" y="518"/>
                  </a:cubicBezTo>
                  <a:cubicBezTo>
                    <a:pt x="21" y="518"/>
                    <a:pt x="21" y="518"/>
                    <a:pt x="20" y="518"/>
                  </a:cubicBezTo>
                  <a:cubicBezTo>
                    <a:pt x="19" y="519"/>
                    <a:pt x="20" y="520"/>
                    <a:pt x="20" y="520"/>
                  </a:cubicBezTo>
                  <a:cubicBezTo>
                    <a:pt x="18" y="521"/>
                    <a:pt x="18" y="519"/>
                    <a:pt x="18" y="519"/>
                  </a:cubicBezTo>
                  <a:cubicBezTo>
                    <a:pt x="16" y="519"/>
                    <a:pt x="17" y="522"/>
                    <a:pt x="17" y="523"/>
                  </a:cubicBezTo>
                  <a:cubicBezTo>
                    <a:pt x="18" y="524"/>
                    <a:pt x="18" y="524"/>
                    <a:pt x="17" y="525"/>
                  </a:cubicBezTo>
                  <a:cubicBezTo>
                    <a:pt x="16" y="527"/>
                    <a:pt x="15" y="529"/>
                    <a:pt x="14" y="531"/>
                  </a:cubicBezTo>
                  <a:cubicBezTo>
                    <a:pt x="12" y="533"/>
                    <a:pt x="13" y="536"/>
                    <a:pt x="14" y="538"/>
                  </a:cubicBezTo>
                  <a:cubicBezTo>
                    <a:pt x="14" y="540"/>
                    <a:pt x="14" y="541"/>
                    <a:pt x="15" y="542"/>
                  </a:cubicBezTo>
                  <a:cubicBezTo>
                    <a:pt x="15" y="543"/>
                    <a:pt x="16" y="543"/>
                    <a:pt x="15" y="544"/>
                  </a:cubicBezTo>
                  <a:cubicBezTo>
                    <a:pt x="15" y="544"/>
                    <a:pt x="14" y="545"/>
                    <a:pt x="14" y="545"/>
                  </a:cubicBezTo>
                  <a:cubicBezTo>
                    <a:pt x="13" y="546"/>
                    <a:pt x="12" y="547"/>
                    <a:pt x="12" y="548"/>
                  </a:cubicBezTo>
                  <a:cubicBezTo>
                    <a:pt x="14" y="548"/>
                    <a:pt x="13" y="549"/>
                    <a:pt x="14" y="550"/>
                  </a:cubicBezTo>
                  <a:cubicBezTo>
                    <a:pt x="15" y="551"/>
                    <a:pt x="17" y="551"/>
                    <a:pt x="16" y="553"/>
                  </a:cubicBezTo>
                  <a:cubicBezTo>
                    <a:pt x="15" y="554"/>
                    <a:pt x="15" y="555"/>
                    <a:pt x="14" y="557"/>
                  </a:cubicBezTo>
                  <a:cubicBezTo>
                    <a:pt x="16" y="557"/>
                    <a:pt x="15" y="556"/>
                    <a:pt x="16" y="558"/>
                  </a:cubicBezTo>
                  <a:cubicBezTo>
                    <a:pt x="17" y="558"/>
                    <a:pt x="17" y="559"/>
                    <a:pt x="17" y="560"/>
                  </a:cubicBezTo>
                  <a:cubicBezTo>
                    <a:pt x="17" y="560"/>
                    <a:pt x="17" y="560"/>
                    <a:pt x="17" y="560"/>
                  </a:cubicBezTo>
                  <a:cubicBezTo>
                    <a:pt x="18" y="561"/>
                    <a:pt x="19" y="565"/>
                    <a:pt x="18" y="565"/>
                  </a:cubicBezTo>
                  <a:cubicBezTo>
                    <a:pt x="18" y="567"/>
                    <a:pt x="18" y="566"/>
                    <a:pt x="19" y="566"/>
                  </a:cubicBezTo>
                  <a:cubicBezTo>
                    <a:pt x="20" y="566"/>
                    <a:pt x="20" y="566"/>
                    <a:pt x="20" y="566"/>
                  </a:cubicBezTo>
                  <a:cubicBezTo>
                    <a:pt x="21" y="566"/>
                    <a:pt x="21" y="566"/>
                    <a:pt x="21" y="566"/>
                  </a:cubicBezTo>
                  <a:cubicBezTo>
                    <a:pt x="22" y="567"/>
                    <a:pt x="22" y="567"/>
                    <a:pt x="22" y="567"/>
                  </a:cubicBezTo>
                  <a:cubicBezTo>
                    <a:pt x="23" y="568"/>
                    <a:pt x="23" y="566"/>
                    <a:pt x="25" y="567"/>
                  </a:cubicBezTo>
                  <a:cubicBezTo>
                    <a:pt x="25" y="568"/>
                    <a:pt x="26" y="567"/>
                    <a:pt x="27" y="568"/>
                  </a:cubicBezTo>
                  <a:cubicBezTo>
                    <a:pt x="27" y="569"/>
                    <a:pt x="26" y="569"/>
                    <a:pt x="26" y="571"/>
                  </a:cubicBezTo>
                  <a:cubicBezTo>
                    <a:pt x="27" y="570"/>
                    <a:pt x="27" y="569"/>
                    <a:pt x="29" y="570"/>
                  </a:cubicBezTo>
                  <a:cubicBezTo>
                    <a:pt x="30" y="567"/>
                    <a:pt x="33" y="570"/>
                    <a:pt x="34" y="571"/>
                  </a:cubicBezTo>
                  <a:cubicBezTo>
                    <a:pt x="36" y="573"/>
                    <a:pt x="37" y="571"/>
                    <a:pt x="37" y="574"/>
                  </a:cubicBezTo>
                  <a:cubicBezTo>
                    <a:pt x="36" y="575"/>
                    <a:pt x="35" y="576"/>
                    <a:pt x="37" y="577"/>
                  </a:cubicBezTo>
                  <a:cubicBezTo>
                    <a:pt x="37" y="578"/>
                    <a:pt x="37" y="579"/>
                    <a:pt x="36" y="580"/>
                  </a:cubicBezTo>
                  <a:cubicBezTo>
                    <a:pt x="34" y="579"/>
                    <a:pt x="37" y="582"/>
                    <a:pt x="37" y="582"/>
                  </a:cubicBezTo>
                  <a:cubicBezTo>
                    <a:pt x="38" y="583"/>
                    <a:pt x="38" y="584"/>
                    <a:pt x="39" y="585"/>
                  </a:cubicBezTo>
                  <a:cubicBezTo>
                    <a:pt x="39" y="586"/>
                    <a:pt x="39" y="587"/>
                    <a:pt x="39" y="587"/>
                  </a:cubicBezTo>
                  <a:cubicBezTo>
                    <a:pt x="40" y="588"/>
                    <a:pt x="41" y="588"/>
                    <a:pt x="42" y="589"/>
                  </a:cubicBezTo>
                  <a:cubicBezTo>
                    <a:pt x="43" y="590"/>
                    <a:pt x="42" y="592"/>
                    <a:pt x="43" y="593"/>
                  </a:cubicBezTo>
                  <a:cubicBezTo>
                    <a:pt x="44" y="593"/>
                    <a:pt x="45" y="592"/>
                    <a:pt x="46" y="594"/>
                  </a:cubicBezTo>
                  <a:cubicBezTo>
                    <a:pt x="47" y="594"/>
                    <a:pt x="46" y="595"/>
                    <a:pt x="47" y="596"/>
                  </a:cubicBezTo>
                  <a:cubicBezTo>
                    <a:pt x="48" y="597"/>
                    <a:pt x="49" y="597"/>
                    <a:pt x="48" y="598"/>
                  </a:cubicBezTo>
                  <a:cubicBezTo>
                    <a:pt x="48" y="598"/>
                    <a:pt x="47" y="599"/>
                    <a:pt x="46" y="600"/>
                  </a:cubicBezTo>
                  <a:cubicBezTo>
                    <a:pt x="43" y="602"/>
                    <a:pt x="43" y="599"/>
                    <a:pt x="40" y="599"/>
                  </a:cubicBezTo>
                  <a:cubicBezTo>
                    <a:pt x="37" y="600"/>
                    <a:pt x="40" y="603"/>
                    <a:pt x="41" y="604"/>
                  </a:cubicBezTo>
                  <a:cubicBezTo>
                    <a:pt x="41" y="604"/>
                    <a:pt x="41" y="606"/>
                    <a:pt x="41" y="606"/>
                  </a:cubicBezTo>
                  <a:cubicBezTo>
                    <a:pt x="41" y="608"/>
                    <a:pt x="41" y="610"/>
                    <a:pt x="42" y="611"/>
                  </a:cubicBezTo>
                  <a:cubicBezTo>
                    <a:pt x="42" y="611"/>
                    <a:pt x="42" y="611"/>
                    <a:pt x="42" y="612"/>
                  </a:cubicBezTo>
                  <a:cubicBezTo>
                    <a:pt x="42" y="612"/>
                    <a:pt x="42" y="612"/>
                    <a:pt x="42" y="612"/>
                  </a:cubicBezTo>
                  <a:cubicBezTo>
                    <a:pt x="44" y="612"/>
                    <a:pt x="45" y="613"/>
                    <a:pt x="46" y="611"/>
                  </a:cubicBezTo>
                  <a:cubicBezTo>
                    <a:pt x="47" y="610"/>
                    <a:pt x="45" y="610"/>
                    <a:pt x="48" y="609"/>
                  </a:cubicBezTo>
                  <a:cubicBezTo>
                    <a:pt x="48" y="609"/>
                    <a:pt x="49" y="610"/>
                    <a:pt x="49" y="610"/>
                  </a:cubicBezTo>
                  <a:cubicBezTo>
                    <a:pt x="50" y="610"/>
                    <a:pt x="50" y="609"/>
                    <a:pt x="51" y="609"/>
                  </a:cubicBezTo>
                  <a:cubicBezTo>
                    <a:pt x="52" y="609"/>
                    <a:pt x="54" y="608"/>
                    <a:pt x="54" y="609"/>
                  </a:cubicBezTo>
                  <a:cubicBezTo>
                    <a:pt x="55" y="610"/>
                    <a:pt x="55" y="608"/>
                    <a:pt x="56" y="609"/>
                  </a:cubicBezTo>
                  <a:cubicBezTo>
                    <a:pt x="56" y="609"/>
                    <a:pt x="57" y="611"/>
                    <a:pt x="57" y="611"/>
                  </a:cubicBezTo>
                  <a:cubicBezTo>
                    <a:pt x="58" y="612"/>
                    <a:pt x="58" y="613"/>
                    <a:pt x="58" y="613"/>
                  </a:cubicBezTo>
                  <a:cubicBezTo>
                    <a:pt x="58" y="614"/>
                    <a:pt x="59" y="614"/>
                    <a:pt x="59" y="614"/>
                  </a:cubicBezTo>
                  <a:cubicBezTo>
                    <a:pt x="61" y="615"/>
                    <a:pt x="58" y="617"/>
                    <a:pt x="58" y="617"/>
                  </a:cubicBezTo>
                  <a:cubicBezTo>
                    <a:pt x="58" y="617"/>
                    <a:pt x="59" y="619"/>
                    <a:pt x="59" y="620"/>
                  </a:cubicBezTo>
                  <a:cubicBezTo>
                    <a:pt x="59" y="620"/>
                    <a:pt x="59" y="621"/>
                    <a:pt x="58" y="621"/>
                  </a:cubicBezTo>
                  <a:cubicBezTo>
                    <a:pt x="60" y="621"/>
                    <a:pt x="62" y="621"/>
                    <a:pt x="63" y="621"/>
                  </a:cubicBezTo>
                  <a:cubicBezTo>
                    <a:pt x="64" y="622"/>
                    <a:pt x="64" y="621"/>
                    <a:pt x="65" y="622"/>
                  </a:cubicBezTo>
                  <a:cubicBezTo>
                    <a:pt x="65" y="622"/>
                    <a:pt x="65" y="623"/>
                    <a:pt x="66" y="623"/>
                  </a:cubicBezTo>
                  <a:cubicBezTo>
                    <a:pt x="66" y="625"/>
                    <a:pt x="67" y="625"/>
                    <a:pt x="67" y="626"/>
                  </a:cubicBezTo>
                  <a:cubicBezTo>
                    <a:pt x="67" y="628"/>
                    <a:pt x="67" y="628"/>
                    <a:pt x="68" y="630"/>
                  </a:cubicBezTo>
                  <a:cubicBezTo>
                    <a:pt x="68" y="630"/>
                    <a:pt x="68" y="630"/>
                    <a:pt x="68" y="630"/>
                  </a:cubicBezTo>
                  <a:cubicBezTo>
                    <a:pt x="69" y="630"/>
                    <a:pt x="75" y="630"/>
                    <a:pt x="75" y="632"/>
                  </a:cubicBezTo>
                  <a:cubicBezTo>
                    <a:pt x="75" y="632"/>
                    <a:pt x="76" y="631"/>
                    <a:pt x="76" y="631"/>
                  </a:cubicBezTo>
                  <a:cubicBezTo>
                    <a:pt x="77" y="630"/>
                    <a:pt x="77" y="630"/>
                    <a:pt x="78" y="631"/>
                  </a:cubicBezTo>
                  <a:cubicBezTo>
                    <a:pt x="79" y="630"/>
                    <a:pt x="80" y="630"/>
                    <a:pt x="81" y="630"/>
                  </a:cubicBezTo>
                  <a:cubicBezTo>
                    <a:pt x="82" y="631"/>
                    <a:pt x="82" y="635"/>
                    <a:pt x="85" y="635"/>
                  </a:cubicBezTo>
                  <a:cubicBezTo>
                    <a:pt x="85" y="635"/>
                    <a:pt x="85" y="634"/>
                    <a:pt x="86" y="634"/>
                  </a:cubicBezTo>
                  <a:cubicBezTo>
                    <a:pt x="86" y="634"/>
                    <a:pt x="89" y="635"/>
                    <a:pt x="89" y="635"/>
                  </a:cubicBezTo>
                  <a:cubicBezTo>
                    <a:pt x="89" y="635"/>
                    <a:pt x="90" y="636"/>
                    <a:pt x="90" y="636"/>
                  </a:cubicBezTo>
                  <a:cubicBezTo>
                    <a:pt x="90" y="636"/>
                    <a:pt x="91" y="636"/>
                    <a:pt x="91" y="636"/>
                  </a:cubicBezTo>
                  <a:cubicBezTo>
                    <a:pt x="92" y="636"/>
                    <a:pt x="93" y="637"/>
                    <a:pt x="95" y="637"/>
                  </a:cubicBezTo>
                  <a:cubicBezTo>
                    <a:pt x="95" y="637"/>
                    <a:pt x="95" y="638"/>
                    <a:pt x="95" y="638"/>
                  </a:cubicBezTo>
                  <a:cubicBezTo>
                    <a:pt x="96" y="638"/>
                    <a:pt x="96" y="639"/>
                    <a:pt x="96" y="639"/>
                  </a:cubicBezTo>
                  <a:cubicBezTo>
                    <a:pt x="97" y="639"/>
                    <a:pt x="97" y="638"/>
                    <a:pt x="97" y="638"/>
                  </a:cubicBezTo>
                  <a:cubicBezTo>
                    <a:pt x="98" y="638"/>
                    <a:pt x="98" y="638"/>
                    <a:pt x="98" y="638"/>
                  </a:cubicBezTo>
                  <a:cubicBezTo>
                    <a:pt x="99" y="641"/>
                    <a:pt x="98" y="642"/>
                    <a:pt x="97" y="644"/>
                  </a:cubicBezTo>
                  <a:cubicBezTo>
                    <a:pt x="96" y="645"/>
                    <a:pt x="95" y="644"/>
                    <a:pt x="96" y="646"/>
                  </a:cubicBezTo>
                  <a:cubicBezTo>
                    <a:pt x="97" y="646"/>
                    <a:pt x="98" y="645"/>
                    <a:pt x="98" y="646"/>
                  </a:cubicBezTo>
                  <a:cubicBezTo>
                    <a:pt x="98" y="647"/>
                    <a:pt x="96" y="646"/>
                    <a:pt x="96" y="648"/>
                  </a:cubicBezTo>
                  <a:cubicBezTo>
                    <a:pt x="96" y="648"/>
                    <a:pt x="96" y="649"/>
                    <a:pt x="97" y="649"/>
                  </a:cubicBezTo>
                  <a:cubicBezTo>
                    <a:pt x="97" y="650"/>
                    <a:pt x="97" y="651"/>
                    <a:pt x="97" y="652"/>
                  </a:cubicBezTo>
                  <a:cubicBezTo>
                    <a:pt x="98" y="652"/>
                    <a:pt x="96" y="654"/>
                    <a:pt x="96" y="655"/>
                  </a:cubicBezTo>
                  <a:cubicBezTo>
                    <a:pt x="96" y="655"/>
                    <a:pt x="96" y="655"/>
                    <a:pt x="96" y="655"/>
                  </a:cubicBezTo>
                  <a:cubicBezTo>
                    <a:pt x="96" y="657"/>
                    <a:pt x="95" y="656"/>
                    <a:pt x="93" y="656"/>
                  </a:cubicBezTo>
                  <a:cubicBezTo>
                    <a:pt x="91" y="656"/>
                    <a:pt x="91" y="656"/>
                    <a:pt x="89" y="658"/>
                  </a:cubicBezTo>
                  <a:cubicBezTo>
                    <a:pt x="88" y="658"/>
                    <a:pt x="85" y="659"/>
                    <a:pt x="86" y="662"/>
                  </a:cubicBezTo>
                  <a:cubicBezTo>
                    <a:pt x="86" y="662"/>
                    <a:pt x="86" y="662"/>
                    <a:pt x="86" y="662"/>
                  </a:cubicBezTo>
                  <a:cubicBezTo>
                    <a:pt x="86" y="662"/>
                    <a:pt x="85" y="663"/>
                    <a:pt x="86" y="664"/>
                  </a:cubicBezTo>
                  <a:cubicBezTo>
                    <a:pt x="87" y="663"/>
                    <a:pt x="89" y="663"/>
                    <a:pt x="90" y="663"/>
                  </a:cubicBezTo>
                  <a:cubicBezTo>
                    <a:pt x="91" y="662"/>
                    <a:pt x="93" y="661"/>
                    <a:pt x="93" y="663"/>
                  </a:cubicBezTo>
                  <a:cubicBezTo>
                    <a:pt x="94" y="666"/>
                    <a:pt x="87" y="665"/>
                    <a:pt x="87" y="667"/>
                  </a:cubicBezTo>
                  <a:cubicBezTo>
                    <a:pt x="87" y="667"/>
                    <a:pt x="87" y="667"/>
                    <a:pt x="87" y="667"/>
                  </a:cubicBezTo>
                  <a:cubicBezTo>
                    <a:pt x="87" y="667"/>
                    <a:pt x="87" y="667"/>
                    <a:pt x="88" y="667"/>
                  </a:cubicBezTo>
                  <a:cubicBezTo>
                    <a:pt x="88" y="668"/>
                    <a:pt x="88" y="668"/>
                    <a:pt x="88" y="668"/>
                  </a:cubicBezTo>
                  <a:cubicBezTo>
                    <a:pt x="87" y="669"/>
                    <a:pt x="86" y="668"/>
                    <a:pt x="85" y="668"/>
                  </a:cubicBezTo>
                  <a:cubicBezTo>
                    <a:pt x="85" y="668"/>
                    <a:pt x="83" y="668"/>
                    <a:pt x="83" y="668"/>
                  </a:cubicBezTo>
                  <a:cubicBezTo>
                    <a:pt x="83" y="669"/>
                    <a:pt x="83" y="669"/>
                    <a:pt x="83" y="669"/>
                  </a:cubicBezTo>
                  <a:cubicBezTo>
                    <a:pt x="83" y="670"/>
                    <a:pt x="88" y="673"/>
                    <a:pt x="88" y="674"/>
                  </a:cubicBezTo>
                  <a:cubicBezTo>
                    <a:pt x="88" y="674"/>
                    <a:pt x="86" y="673"/>
                    <a:pt x="86" y="673"/>
                  </a:cubicBezTo>
                  <a:cubicBezTo>
                    <a:pt x="85" y="673"/>
                    <a:pt x="85" y="675"/>
                    <a:pt x="85" y="676"/>
                  </a:cubicBezTo>
                  <a:cubicBezTo>
                    <a:pt x="84" y="675"/>
                    <a:pt x="84" y="675"/>
                    <a:pt x="84" y="674"/>
                  </a:cubicBezTo>
                  <a:cubicBezTo>
                    <a:pt x="83" y="675"/>
                    <a:pt x="83" y="676"/>
                    <a:pt x="83" y="677"/>
                  </a:cubicBezTo>
                  <a:cubicBezTo>
                    <a:pt x="83" y="677"/>
                    <a:pt x="82" y="678"/>
                    <a:pt x="82" y="678"/>
                  </a:cubicBezTo>
                  <a:cubicBezTo>
                    <a:pt x="82" y="679"/>
                    <a:pt x="82" y="679"/>
                    <a:pt x="82" y="679"/>
                  </a:cubicBezTo>
                  <a:cubicBezTo>
                    <a:pt x="82" y="680"/>
                    <a:pt x="82" y="680"/>
                    <a:pt x="82" y="681"/>
                  </a:cubicBezTo>
                  <a:cubicBezTo>
                    <a:pt x="82" y="681"/>
                    <a:pt x="82" y="681"/>
                    <a:pt x="81" y="681"/>
                  </a:cubicBezTo>
                  <a:cubicBezTo>
                    <a:pt x="81" y="681"/>
                    <a:pt x="79" y="681"/>
                    <a:pt x="79" y="682"/>
                  </a:cubicBezTo>
                  <a:cubicBezTo>
                    <a:pt x="79" y="682"/>
                    <a:pt x="75" y="679"/>
                    <a:pt x="76" y="681"/>
                  </a:cubicBezTo>
                  <a:cubicBezTo>
                    <a:pt x="77" y="681"/>
                    <a:pt x="77" y="681"/>
                    <a:pt x="77" y="681"/>
                  </a:cubicBezTo>
                  <a:cubicBezTo>
                    <a:pt x="77" y="682"/>
                    <a:pt x="75" y="682"/>
                    <a:pt x="75" y="682"/>
                  </a:cubicBezTo>
                  <a:cubicBezTo>
                    <a:pt x="75" y="683"/>
                    <a:pt x="78" y="684"/>
                    <a:pt x="78" y="684"/>
                  </a:cubicBezTo>
                  <a:cubicBezTo>
                    <a:pt x="79" y="685"/>
                    <a:pt x="79" y="686"/>
                    <a:pt x="80" y="687"/>
                  </a:cubicBezTo>
                  <a:cubicBezTo>
                    <a:pt x="81" y="687"/>
                    <a:pt x="82" y="687"/>
                    <a:pt x="83" y="687"/>
                  </a:cubicBezTo>
                  <a:cubicBezTo>
                    <a:pt x="83" y="686"/>
                    <a:pt x="84" y="688"/>
                    <a:pt x="84" y="688"/>
                  </a:cubicBezTo>
                  <a:cubicBezTo>
                    <a:pt x="86" y="690"/>
                    <a:pt x="87" y="690"/>
                    <a:pt x="89" y="691"/>
                  </a:cubicBezTo>
                  <a:cubicBezTo>
                    <a:pt x="90" y="692"/>
                    <a:pt x="92" y="693"/>
                    <a:pt x="93" y="694"/>
                  </a:cubicBezTo>
                  <a:cubicBezTo>
                    <a:pt x="93" y="695"/>
                    <a:pt x="95" y="696"/>
                    <a:pt x="96" y="697"/>
                  </a:cubicBezTo>
                  <a:cubicBezTo>
                    <a:pt x="97" y="698"/>
                    <a:pt x="98" y="700"/>
                    <a:pt x="99" y="700"/>
                  </a:cubicBezTo>
                  <a:cubicBezTo>
                    <a:pt x="100" y="701"/>
                    <a:pt x="100" y="701"/>
                    <a:pt x="101" y="702"/>
                  </a:cubicBezTo>
                  <a:cubicBezTo>
                    <a:pt x="102" y="702"/>
                    <a:pt x="104" y="702"/>
                    <a:pt x="104" y="703"/>
                  </a:cubicBezTo>
                  <a:cubicBezTo>
                    <a:pt x="106" y="704"/>
                    <a:pt x="107" y="706"/>
                    <a:pt x="108" y="707"/>
                  </a:cubicBezTo>
                  <a:cubicBezTo>
                    <a:pt x="109" y="709"/>
                    <a:pt x="110" y="712"/>
                    <a:pt x="109" y="714"/>
                  </a:cubicBezTo>
                  <a:cubicBezTo>
                    <a:pt x="108" y="718"/>
                    <a:pt x="102" y="722"/>
                    <a:pt x="98" y="721"/>
                  </a:cubicBezTo>
                  <a:cubicBezTo>
                    <a:pt x="96" y="721"/>
                    <a:pt x="94" y="720"/>
                    <a:pt x="92" y="720"/>
                  </a:cubicBezTo>
                  <a:cubicBezTo>
                    <a:pt x="90" y="721"/>
                    <a:pt x="88" y="722"/>
                    <a:pt x="87" y="722"/>
                  </a:cubicBezTo>
                  <a:cubicBezTo>
                    <a:pt x="87" y="722"/>
                    <a:pt x="87" y="722"/>
                    <a:pt x="87" y="722"/>
                  </a:cubicBezTo>
                  <a:cubicBezTo>
                    <a:pt x="85" y="722"/>
                    <a:pt x="84" y="720"/>
                    <a:pt x="82" y="720"/>
                  </a:cubicBezTo>
                  <a:cubicBezTo>
                    <a:pt x="82" y="720"/>
                    <a:pt x="81" y="720"/>
                    <a:pt x="80" y="720"/>
                  </a:cubicBezTo>
                  <a:cubicBezTo>
                    <a:pt x="78" y="720"/>
                    <a:pt x="79" y="719"/>
                    <a:pt x="78" y="719"/>
                  </a:cubicBezTo>
                  <a:cubicBezTo>
                    <a:pt x="77" y="718"/>
                    <a:pt x="76" y="718"/>
                    <a:pt x="76" y="718"/>
                  </a:cubicBezTo>
                  <a:cubicBezTo>
                    <a:pt x="75" y="718"/>
                    <a:pt x="75" y="719"/>
                    <a:pt x="74" y="719"/>
                  </a:cubicBezTo>
                  <a:cubicBezTo>
                    <a:pt x="72" y="719"/>
                    <a:pt x="73" y="716"/>
                    <a:pt x="71" y="715"/>
                  </a:cubicBezTo>
                  <a:cubicBezTo>
                    <a:pt x="70" y="714"/>
                    <a:pt x="68" y="715"/>
                    <a:pt x="67" y="715"/>
                  </a:cubicBezTo>
                  <a:cubicBezTo>
                    <a:pt x="65" y="714"/>
                    <a:pt x="66" y="713"/>
                    <a:pt x="65" y="712"/>
                  </a:cubicBezTo>
                  <a:cubicBezTo>
                    <a:pt x="64" y="711"/>
                    <a:pt x="63" y="712"/>
                    <a:pt x="61" y="712"/>
                  </a:cubicBezTo>
                  <a:cubicBezTo>
                    <a:pt x="58" y="713"/>
                    <a:pt x="56" y="712"/>
                    <a:pt x="53" y="712"/>
                  </a:cubicBezTo>
                  <a:cubicBezTo>
                    <a:pt x="49" y="713"/>
                    <a:pt x="46" y="715"/>
                    <a:pt x="42" y="717"/>
                  </a:cubicBezTo>
                  <a:cubicBezTo>
                    <a:pt x="40" y="718"/>
                    <a:pt x="40" y="720"/>
                    <a:pt x="38" y="720"/>
                  </a:cubicBezTo>
                  <a:cubicBezTo>
                    <a:pt x="36" y="721"/>
                    <a:pt x="34" y="719"/>
                    <a:pt x="33" y="719"/>
                  </a:cubicBezTo>
                  <a:cubicBezTo>
                    <a:pt x="31" y="719"/>
                    <a:pt x="30" y="720"/>
                    <a:pt x="29" y="719"/>
                  </a:cubicBezTo>
                  <a:cubicBezTo>
                    <a:pt x="28" y="719"/>
                    <a:pt x="26" y="719"/>
                    <a:pt x="26" y="719"/>
                  </a:cubicBezTo>
                  <a:cubicBezTo>
                    <a:pt x="23" y="720"/>
                    <a:pt x="24" y="721"/>
                    <a:pt x="25" y="722"/>
                  </a:cubicBezTo>
                  <a:cubicBezTo>
                    <a:pt x="27" y="723"/>
                    <a:pt x="28" y="723"/>
                    <a:pt x="30" y="723"/>
                  </a:cubicBezTo>
                  <a:cubicBezTo>
                    <a:pt x="28" y="724"/>
                    <a:pt x="25" y="723"/>
                    <a:pt x="24" y="724"/>
                  </a:cubicBezTo>
                  <a:cubicBezTo>
                    <a:pt x="21" y="725"/>
                    <a:pt x="23" y="725"/>
                    <a:pt x="24" y="726"/>
                  </a:cubicBezTo>
                  <a:cubicBezTo>
                    <a:pt x="24" y="726"/>
                    <a:pt x="21" y="727"/>
                    <a:pt x="20" y="726"/>
                  </a:cubicBezTo>
                  <a:cubicBezTo>
                    <a:pt x="19" y="726"/>
                    <a:pt x="13" y="728"/>
                    <a:pt x="12" y="726"/>
                  </a:cubicBezTo>
                  <a:cubicBezTo>
                    <a:pt x="9" y="725"/>
                    <a:pt x="8" y="727"/>
                    <a:pt x="6" y="729"/>
                  </a:cubicBezTo>
                  <a:cubicBezTo>
                    <a:pt x="5" y="730"/>
                    <a:pt x="5" y="730"/>
                    <a:pt x="4" y="732"/>
                  </a:cubicBezTo>
                  <a:cubicBezTo>
                    <a:pt x="4" y="732"/>
                    <a:pt x="4" y="734"/>
                    <a:pt x="4" y="734"/>
                  </a:cubicBezTo>
                  <a:cubicBezTo>
                    <a:pt x="5" y="736"/>
                    <a:pt x="8" y="733"/>
                    <a:pt x="9" y="734"/>
                  </a:cubicBezTo>
                  <a:cubicBezTo>
                    <a:pt x="10" y="735"/>
                    <a:pt x="8" y="735"/>
                    <a:pt x="8" y="736"/>
                  </a:cubicBezTo>
                  <a:cubicBezTo>
                    <a:pt x="8" y="737"/>
                    <a:pt x="9" y="737"/>
                    <a:pt x="9" y="738"/>
                  </a:cubicBezTo>
                  <a:cubicBezTo>
                    <a:pt x="8" y="739"/>
                    <a:pt x="10" y="739"/>
                    <a:pt x="11" y="739"/>
                  </a:cubicBezTo>
                  <a:cubicBezTo>
                    <a:pt x="10" y="741"/>
                    <a:pt x="8" y="741"/>
                    <a:pt x="9" y="742"/>
                  </a:cubicBezTo>
                  <a:cubicBezTo>
                    <a:pt x="9" y="742"/>
                    <a:pt x="11" y="744"/>
                    <a:pt x="11" y="744"/>
                  </a:cubicBezTo>
                  <a:cubicBezTo>
                    <a:pt x="11" y="744"/>
                    <a:pt x="8" y="744"/>
                    <a:pt x="8" y="743"/>
                  </a:cubicBezTo>
                  <a:cubicBezTo>
                    <a:pt x="8" y="743"/>
                    <a:pt x="8" y="744"/>
                    <a:pt x="8" y="744"/>
                  </a:cubicBezTo>
                  <a:cubicBezTo>
                    <a:pt x="8" y="744"/>
                    <a:pt x="7" y="741"/>
                    <a:pt x="7" y="741"/>
                  </a:cubicBezTo>
                  <a:cubicBezTo>
                    <a:pt x="5" y="741"/>
                    <a:pt x="7" y="743"/>
                    <a:pt x="7" y="744"/>
                  </a:cubicBezTo>
                  <a:cubicBezTo>
                    <a:pt x="6" y="744"/>
                    <a:pt x="5" y="744"/>
                    <a:pt x="6" y="745"/>
                  </a:cubicBezTo>
                  <a:cubicBezTo>
                    <a:pt x="6" y="746"/>
                    <a:pt x="10" y="745"/>
                    <a:pt x="10" y="747"/>
                  </a:cubicBezTo>
                  <a:cubicBezTo>
                    <a:pt x="11" y="748"/>
                    <a:pt x="12" y="747"/>
                    <a:pt x="12" y="749"/>
                  </a:cubicBezTo>
                  <a:cubicBezTo>
                    <a:pt x="12" y="750"/>
                    <a:pt x="11" y="749"/>
                    <a:pt x="11" y="750"/>
                  </a:cubicBezTo>
                  <a:cubicBezTo>
                    <a:pt x="11" y="750"/>
                    <a:pt x="11" y="751"/>
                    <a:pt x="11" y="751"/>
                  </a:cubicBezTo>
                  <a:cubicBezTo>
                    <a:pt x="12" y="751"/>
                    <a:pt x="12" y="751"/>
                    <a:pt x="12" y="751"/>
                  </a:cubicBezTo>
                  <a:cubicBezTo>
                    <a:pt x="12" y="752"/>
                    <a:pt x="12" y="752"/>
                    <a:pt x="12" y="752"/>
                  </a:cubicBezTo>
                  <a:cubicBezTo>
                    <a:pt x="12" y="752"/>
                    <a:pt x="13" y="753"/>
                    <a:pt x="13" y="753"/>
                  </a:cubicBezTo>
                  <a:cubicBezTo>
                    <a:pt x="13" y="753"/>
                    <a:pt x="14" y="753"/>
                    <a:pt x="14" y="754"/>
                  </a:cubicBezTo>
                  <a:cubicBezTo>
                    <a:pt x="13" y="755"/>
                    <a:pt x="12" y="754"/>
                    <a:pt x="12" y="755"/>
                  </a:cubicBezTo>
                  <a:cubicBezTo>
                    <a:pt x="12" y="756"/>
                    <a:pt x="18" y="755"/>
                    <a:pt x="19" y="755"/>
                  </a:cubicBezTo>
                  <a:cubicBezTo>
                    <a:pt x="18" y="757"/>
                    <a:pt x="16" y="756"/>
                    <a:pt x="17" y="759"/>
                  </a:cubicBezTo>
                  <a:cubicBezTo>
                    <a:pt x="18" y="758"/>
                    <a:pt x="19" y="757"/>
                    <a:pt x="20" y="757"/>
                  </a:cubicBezTo>
                  <a:cubicBezTo>
                    <a:pt x="20" y="757"/>
                    <a:pt x="22" y="759"/>
                    <a:pt x="22" y="758"/>
                  </a:cubicBezTo>
                  <a:cubicBezTo>
                    <a:pt x="24" y="758"/>
                    <a:pt x="23" y="760"/>
                    <a:pt x="25" y="761"/>
                  </a:cubicBezTo>
                  <a:cubicBezTo>
                    <a:pt x="27" y="763"/>
                    <a:pt x="29" y="762"/>
                    <a:pt x="32" y="762"/>
                  </a:cubicBezTo>
                  <a:cubicBezTo>
                    <a:pt x="34" y="761"/>
                    <a:pt x="33" y="762"/>
                    <a:pt x="34" y="759"/>
                  </a:cubicBezTo>
                  <a:cubicBezTo>
                    <a:pt x="34" y="757"/>
                    <a:pt x="34" y="756"/>
                    <a:pt x="36" y="757"/>
                  </a:cubicBezTo>
                  <a:cubicBezTo>
                    <a:pt x="38" y="757"/>
                    <a:pt x="41" y="759"/>
                    <a:pt x="43" y="760"/>
                  </a:cubicBezTo>
                  <a:cubicBezTo>
                    <a:pt x="45" y="761"/>
                    <a:pt x="46" y="763"/>
                    <a:pt x="48" y="763"/>
                  </a:cubicBezTo>
                  <a:cubicBezTo>
                    <a:pt x="49" y="764"/>
                    <a:pt x="52" y="763"/>
                    <a:pt x="54" y="763"/>
                  </a:cubicBezTo>
                  <a:cubicBezTo>
                    <a:pt x="55" y="762"/>
                    <a:pt x="57" y="762"/>
                    <a:pt x="58" y="760"/>
                  </a:cubicBezTo>
                  <a:cubicBezTo>
                    <a:pt x="59" y="760"/>
                    <a:pt x="60" y="759"/>
                    <a:pt x="61" y="758"/>
                  </a:cubicBezTo>
                  <a:cubicBezTo>
                    <a:pt x="63" y="758"/>
                    <a:pt x="63" y="758"/>
                    <a:pt x="65" y="759"/>
                  </a:cubicBezTo>
                  <a:cubicBezTo>
                    <a:pt x="67" y="759"/>
                    <a:pt x="67" y="759"/>
                    <a:pt x="68" y="758"/>
                  </a:cubicBezTo>
                  <a:cubicBezTo>
                    <a:pt x="69" y="758"/>
                    <a:pt x="71" y="756"/>
                    <a:pt x="72" y="757"/>
                  </a:cubicBezTo>
                  <a:cubicBezTo>
                    <a:pt x="73" y="759"/>
                    <a:pt x="70" y="761"/>
                    <a:pt x="69" y="762"/>
                  </a:cubicBezTo>
                  <a:cubicBezTo>
                    <a:pt x="70" y="762"/>
                    <a:pt x="70" y="764"/>
                    <a:pt x="71" y="765"/>
                  </a:cubicBezTo>
                  <a:cubicBezTo>
                    <a:pt x="70" y="767"/>
                    <a:pt x="71" y="769"/>
                    <a:pt x="71" y="772"/>
                  </a:cubicBezTo>
                  <a:cubicBezTo>
                    <a:pt x="71" y="775"/>
                    <a:pt x="71" y="776"/>
                    <a:pt x="69" y="779"/>
                  </a:cubicBezTo>
                  <a:cubicBezTo>
                    <a:pt x="68" y="781"/>
                    <a:pt x="68" y="783"/>
                    <a:pt x="67" y="786"/>
                  </a:cubicBezTo>
                  <a:cubicBezTo>
                    <a:pt x="66" y="788"/>
                    <a:pt x="65" y="790"/>
                    <a:pt x="64" y="792"/>
                  </a:cubicBezTo>
                  <a:cubicBezTo>
                    <a:pt x="63" y="795"/>
                    <a:pt x="63" y="801"/>
                    <a:pt x="59" y="803"/>
                  </a:cubicBezTo>
                  <a:cubicBezTo>
                    <a:pt x="64" y="818"/>
                    <a:pt x="64" y="818"/>
                    <a:pt x="64" y="818"/>
                  </a:cubicBezTo>
                  <a:cubicBezTo>
                    <a:pt x="64" y="819"/>
                    <a:pt x="64" y="819"/>
                    <a:pt x="64" y="819"/>
                  </a:cubicBezTo>
                  <a:cubicBezTo>
                    <a:pt x="62" y="825"/>
                    <a:pt x="62" y="825"/>
                    <a:pt x="62" y="825"/>
                  </a:cubicBezTo>
                  <a:cubicBezTo>
                    <a:pt x="62" y="827"/>
                    <a:pt x="62" y="827"/>
                    <a:pt x="62" y="827"/>
                  </a:cubicBezTo>
                  <a:cubicBezTo>
                    <a:pt x="64" y="828"/>
                    <a:pt x="64" y="828"/>
                    <a:pt x="64" y="828"/>
                  </a:cubicBezTo>
                  <a:cubicBezTo>
                    <a:pt x="69" y="835"/>
                    <a:pt x="72" y="843"/>
                    <a:pt x="79" y="849"/>
                  </a:cubicBezTo>
                  <a:cubicBezTo>
                    <a:pt x="79" y="851"/>
                    <a:pt x="79" y="856"/>
                    <a:pt x="80" y="857"/>
                  </a:cubicBezTo>
                  <a:cubicBezTo>
                    <a:pt x="82" y="858"/>
                    <a:pt x="84" y="859"/>
                    <a:pt x="86" y="860"/>
                  </a:cubicBezTo>
                  <a:cubicBezTo>
                    <a:pt x="87" y="862"/>
                    <a:pt x="88" y="864"/>
                    <a:pt x="89" y="866"/>
                  </a:cubicBezTo>
                  <a:cubicBezTo>
                    <a:pt x="90" y="868"/>
                    <a:pt x="91" y="869"/>
                    <a:pt x="91" y="872"/>
                  </a:cubicBezTo>
                  <a:cubicBezTo>
                    <a:pt x="92" y="877"/>
                    <a:pt x="92" y="882"/>
                    <a:pt x="96" y="886"/>
                  </a:cubicBezTo>
                  <a:cubicBezTo>
                    <a:pt x="99" y="887"/>
                    <a:pt x="101" y="888"/>
                    <a:pt x="103" y="890"/>
                  </a:cubicBezTo>
                  <a:cubicBezTo>
                    <a:pt x="105" y="893"/>
                    <a:pt x="105" y="895"/>
                    <a:pt x="106" y="898"/>
                  </a:cubicBezTo>
                  <a:cubicBezTo>
                    <a:pt x="107" y="902"/>
                    <a:pt x="112" y="906"/>
                    <a:pt x="115" y="911"/>
                  </a:cubicBezTo>
                  <a:cubicBezTo>
                    <a:pt x="118" y="916"/>
                    <a:pt x="117" y="921"/>
                    <a:pt x="118" y="926"/>
                  </a:cubicBezTo>
                  <a:cubicBezTo>
                    <a:pt x="118" y="928"/>
                    <a:pt x="119" y="930"/>
                    <a:pt x="119" y="932"/>
                  </a:cubicBezTo>
                  <a:cubicBezTo>
                    <a:pt x="120" y="934"/>
                    <a:pt x="120" y="936"/>
                    <a:pt x="121" y="938"/>
                  </a:cubicBezTo>
                  <a:cubicBezTo>
                    <a:pt x="123" y="941"/>
                    <a:pt x="128" y="939"/>
                    <a:pt x="131" y="938"/>
                  </a:cubicBezTo>
                  <a:cubicBezTo>
                    <a:pt x="133" y="938"/>
                    <a:pt x="135" y="936"/>
                    <a:pt x="137" y="934"/>
                  </a:cubicBezTo>
                  <a:cubicBezTo>
                    <a:pt x="140" y="933"/>
                    <a:pt x="145" y="935"/>
                    <a:pt x="148" y="932"/>
                  </a:cubicBezTo>
                  <a:cubicBezTo>
                    <a:pt x="149" y="932"/>
                    <a:pt x="150" y="932"/>
                    <a:pt x="150" y="931"/>
                  </a:cubicBezTo>
                  <a:cubicBezTo>
                    <a:pt x="152" y="930"/>
                    <a:pt x="153" y="930"/>
                    <a:pt x="155" y="930"/>
                  </a:cubicBezTo>
                  <a:cubicBezTo>
                    <a:pt x="157" y="930"/>
                    <a:pt x="158" y="929"/>
                    <a:pt x="160" y="927"/>
                  </a:cubicBezTo>
                  <a:cubicBezTo>
                    <a:pt x="163" y="924"/>
                    <a:pt x="166" y="924"/>
                    <a:pt x="170" y="922"/>
                  </a:cubicBezTo>
                  <a:cubicBezTo>
                    <a:pt x="172" y="922"/>
                    <a:pt x="174" y="922"/>
                    <a:pt x="176" y="921"/>
                  </a:cubicBezTo>
                  <a:cubicBezTo>
                    <a:pt x="178" y="921"/>
                    <a:pt x="181" y="919"/>
                    <a:pt x="182" y="918"/>
                  </a:cubicBezTo>
                  <a:cubicBezTo>
                    <a:pt x="182" y="917"/>
                    <a:pt x="181" y="916"/>
                    <a:pt x="182" y="915"/>
                  </a:cubicBezTo>
                  <a:cubicBezTo>
                    <a:pt x="182" y="913"/>
                    <a:pt x="185" y="913"/>
                    <a:pt x="186" y="911"/>
                  </a:cubicBezTo>
                  <a:cubicBezTo>
                    <a:pt x="189" y="911"/>
                    <a:pt x="192" y="910"/>
                    <a:pt x="194" y="909"/>
                  </a:cubicBezTo>
                  <a:cubicBezTo>
                    <a:pt x="196" y="909"/>
                    <a:pt x="201" y="910"/>
                    <a:pt x="202" y="908"/>
                  </a:cubicBezTo>
                  <a:cubicBezTo>
                    <a:pt x="202" y="907"/>
                    <a:pt x="202" y="907"/>
                    <a:pt x="202" y="907"/>
                  </a:cubicBezTo>
                  <a:cubicBezTo>
                    <a:pt x="202" y="906"/>
                    <a:pt x="202" y="906"/>
                    <a:pt x="202" y="906"/>
                  </a:cubicBezTo>
                  <a:cubicBezTo>
                    <a:pt x="202" y="903"/>
                    <a:pt x="205" y="902"/>
                    <a:pt x="208" y="902"/>
                  </a:cubicBezTo>
                  <a:cubicBezTo>
                    <a:pt x="211" y="902"/>
                    <a:pt x="211" y="900"/>
                    <a:pt x="212" y="898"/>
                  </a:cubicBezTo>
                  <a:cubicBezTo>
                    <a:pt x="213" y="896"/>
                    <a:pt x="215" y="895"/>
                    <a:pt x="217" y="895"/>
                  </a:cubicBezTo>
                  <a:cubicBezTo>
                    <a:pt x="222" y="894"/>
                    <a:pt x="217" y="892"/>
                    <a:pt x="219" y="889"/>
                  </a:cubicBezTo>
                  <a:cubicBezTo>
                    <a:pt x="220" y="888"/>
                    <a:pt x="219" y="887"/>
                    <a:pt x="220" y="886"/>
                  </a:cubicBezTo>
                  <a:cubicBezTo>
                    <a:pt x="220" y="885"/>
                    <a:pt x="221" y="884"/>
                    <a:pt x="222" y="883"/>
                  </a:cubicBezTo>
                  <a:cubicBezTo>
                    <a:pt x="223" y="885"/>
                    <a:pt x="223" y="885"/>
                    <a:pt x="225" y="883"/>
                  </a:cubicBezTo>
                  <a:cubicBezTo>
                    <a:pt x="226" y="881"/>
                    <a:pt x="227" y="879"/>
                    <a:pt x="229" y="877"/>
                  </a:cubicBezTo>
                  <a:cubicBezTo>
                    <a:pt x="231" y="876"/>
                    <a:pt x="232" y="874"/>
                    <a:pt x="233" y="871"/>
                  </a:cubicBezTo>
                  <a:cubicBezTo>
                    <a:pt x="234" y="869"/>
                    <a:pt x="233" y="869"/>
                    <a:pt x="231" y="868"/>
                  </a:cubicBezTo>
                  <a:cubicBezTo>
                    <a:pt x="229" y="866"/>
                    <a:pt x="228" y="864"/>
                    <a:pt x="226" y="862"/>
                  </a:cubicBezTo>
                  <a:cubicBezTo>
                    <a:pt x="224" y="860"/>
                    <a:pt x="222" y="861"/>
                    <a:pt x="220" y="860"/>
                  </a:cubicBezTo>
                  <a:cubicBezTo>
                    <a:pt x="215" y="859"/>
                    <a:pt x="211" y="856"/>
                    <a:pt x="210" y="851"/>
                  </a:cubicBezTo>
                  <a:cubicBezTo>
                    <a:pt x="210" y="851"/>
                    <a:pt x="210" y="850"/>
                    <a:pt x="210" y="850"/>
                  </a:cubicBezTo>
                  <a:cubicBezTo>
                    <a:pt x="210" y="849"/>
                    <a:pt x="210" y="848"/>
                    <a:pt x="210" y="846"/>
                  </a:cubicBezTo>
                  <a:cubicBezTo>
                    <a:pt x="210" y="845"/>
                    <a:pt x="210" y="845"/>
                    <a:pt x="210" y="844"/>
                  </a:cubicBezTo>
                  <a:cubicBezTo>
                    <a:pt x="210" y="843"/>
                    <a:pt x="209" y="840"/>
                    <a:pt x="208" y="843"/>
                  </a:cubicBezTo>
                  <a:cubicBezTo>
                    <a:pt x="208" y="842"/>
                    <a:pt x="208" y="842"/>
                    <a:pt x="208" y="842"/>
                  </a:cubicBezTo>
                  <a:cubicBezTo>
                    <a:pt x="208" y="843"/>
                    <a:pt x="208" y="843"/>
                    <a:pt x="208" y="843"/>
                  </a:cubicBezTo>
                  <a:cubicBezTo>
                    <a:pt x="208" y="844"/>
                    <a:pt x="207" y="844"/>
                    <a:pt x="207" y="845"/>
                  </a:cubicBezTo>
                  <a:cubicBezTo>
                    <a:pt x="204" y="846"/>
                    <a:pt x="203" y="849"/>
                    <a:pt x="201" y="851"/>
                  </a:cubicBezTo>
                  <a:cubicBezTo>
                    <a:pt x="199" y="853"/>
                    <a:pt x="198" y="855"/>
                    <a:pt x="195" y="856"/>
                  </a:cubicBezTo>
                  <a:cubicBezTo>
                    <a:pt x="192" y="858"/>
                    <a:pt x="191" y="857"/>
                    <a:pt x="188" y="857"/>
                  </a:cubicBezTo>
                  <a:cubicBezTo>
                    <a:pt x="185" y="856"/>
                    <a:pt x="182" y="858"/>
                    <a:pt x="179" y="858"/>
                  </a:cubicBezTo>
                  <a:cubicBezTo>
                    <a:pt x="179" y="858"/>
                    <a:pt x="179" y="857"/>
                    <a:pt x="178" y="857"/>
                  </a:cubicBezTo>
                  <a:cubicBezTo>
                    <a:pt x="178" y="857"/>
                    <a:pt x="178" y="856"/>
                    <a:pt x="177" y="856"/>
                  </a:cubicBezTo>
                  <a:cubicBezTo>
                    <a:pt x="176" y="856"/>
                    <a:pt x="176" y="855"/>
                    <a:pt x="177" y="854"/>
                  </a:cubicBezTo>
                  <a:cubicBezTo>
                    <a:pt x="177" y="854"/>
                    <a:pt x="177" y="854"/>
                    <a:pt x="177" y="854"/>
                  </a:cubicBezTo>
                  <a:cubicBezTo>
                    <a:pt x="177" y="852"/>
                    <a:pt x="178" y="851"/>
                    <a:pt x="178" y="849"/>
                  </a:cubicBezTo>
                  <a:cubicBezTo>
                    <a:pt x="178" y="848"/>
                    <a:pt x="177" y="848"/>
                    <a:pt x="177" y="847"/>
                  </a:cubicBezTo>
                  <a:cubicBezTo>
                    <a:pt x="177" y="847"/>
                    <a:pt x="177" y="846"/>
                    <a:pt x="177" y="845"/>
                  </a:cubicBezTo>
                  <a:cubicBezTo>
                    <a:pt x="177" y="845"/>
                    <a:pt x="177" y="842"/>
                    <a:pt x="176" y="842"/>
                  </a:cubicBezTo>
                  <a:cubicBezTo>
                    <a:pt x="174" y="841"/>
                    <a:pt x="174" y="844"/>
                    <a:pt x="173" y="845"/>
                  </a:cubicBezTo>
                  <a:cubicBezTo>
                    <a:pt x="173" y="846"/>
                    <a:pt x="172" y="847"/>
                    <a:pt x="172" y="849"/>
                  </a:cubicBezTo>
                  <a:cubicBezTo>
                    <a:pt x="172" y="849"/>
                    <a:pt x="173" y="852"/>
                    <a:pt x="172" y="852"/>
                  </a:cubicBezTo>
                  <a:cubicBezTo>
                    <a:pt x="171" y="852"/>
                    <a:pt x="171" y="849"/>
                    <a:pt x="170" y="848"/>
                  </a:cubicBezTo>
                  <a:cubicBezTo>
                    <a:pt x="169" y="846"/>
                    <a:pt x="168" y="844"/>
                    <a:pt x="167" y="842"/>
                  </a:cubicBezTo>
                  <a:cubicBezTo>
                    <a:pt x="167" y="842"/>
                    <a:pt x="168" y="843"/>
                    <a:pt x="168" y="842"/>
                  </a:cubicBezTo>
                  <a:cubicBezTo>
                    <a:pt x="170" y="841"/>
                    <a:pt x="167" y="840"/>
                    <a:pt x="167" y="838"/>
                  </a:cubicBezTo>
                  <a:cubicBezTo>
                    <a:pt x="167" y="837"/>
                    <a:pt x="165" y="836"/>
                    <a:pt x="164" y="835"/>
                  </a:cubicBezTo>
                  <a:cubicBezTo>
                    <a:pt x="162" y="833"/>
                    <a:pt x="161" y="831"/>
                    <a:pt x="159" y="830"/>
                  </a:cubicBezTo>
                  <a:cubicBezTo>
                    <a:pt x="159" y="830"/>
                    <a:pt x="159" y="830"/>
                    <a:pt x="159" y="830"/>
                  </a:cubicBezTo>
                  <a:cubicBezTo>
                    <a:pt x="159" y="828"/>
                    <a:pt x="157" y="824"/>
                    <a:pt x="156" y="823"/>
                  </a:cubicBezTo>
                  <a:cubicBezTo>
                    <a:pt x="156" y="822"/>
                    <a:pt x="155" y="821"/>
                    <a:pt x="154" y="820"/>
                  </a:cubicBezTo>
                  <a:cubicBezTo>
                    <a:pt x="154" y="817"/>
                    <a:pt x="154" y="817"/>
                    <a:pt x="152" y="817"/>
                  </a:cubicBezTo>
                  <a:cubicBezTo>
                    <a:pt x="152" y="816"/>
                    <a:pt x="156" y="816"/>
                    <a:pt x="155" y="814"/>
                  </a:cubicBezTo>
                  <a:cubicBezTo>
                    <a:pt x="155" y="813"/>
                    <a:pt x="153" y="815"/>
                    <a:pt x="154" y="812"/>
                  </a:cubicBezTo>
                  <a:cubicBezTo>
                    <a:pt x="154" y="812"/>
                    <a:pt x="154" y="812"/>
                    <a:pt x="155" y="812"/>
                  </a:cubicBezTo>
                  <a:cubicBezTo>
                    <a:pt x="156" y="813"/>
                    <a:pt x="156" y="813"/>
                    <a:pt x="156" y="813"/>
                  </a:cubicBezTo>
                  <a:cubicBezTo>
                    <a:pt x="156" y="813"/>
                    <a:pt x="157" y="813"/>
                    <a:pt x="157" y="813"/>
                  </a:cubicBezTo>
                  <a:cubicBezTo>
                    <a:pt x="158" y="813"/>
                    <a:pt x="159" y="812"/>
                    <a:pt x="159" y="812"/>
                  </a:cubicBezTo>
                  <a:cubicBezTo>
                    <a:pt x="160" y="811"/>
                    <a:pt x="159" y="810"/>
                    <a:pt x="160" y="809"/>
                  </a:cubicBezTo>
                  <a:cubicBezTo>
                    <a:pt x="160" y="809"/>
                    <a:pt x="162" y="811"/>
                    <a:pt x="163" y="811"/>
                  </a:cubicBezTo>
                  <a:cubicBezTo>
                    <a:pt x="165" y="813"/>
                    <a:pt x="165" y="811"/>
                    <a:pt x="167" y="811"/>
                  </a:cubicBezTo>
                  <a:cubicBezTo>
                    <a:pt x="168" y="811"/>
                    <a:pt x="169" y="814"/>
                    <a:pt x="169" y="815"/>
                  </a:cubicBezTo>
                  <a:cubicBezTo>
                    <a:pt x="170" y="816"/>
                    <a:pt x="171" y="816"/>
                    <a:pt x="171" y="818"/>
                  </a:cubicBezTo>
                  <a:cubicBezTo>
                    <a:pt x="172" y="819"/>
                    <a:pt x="173" y="819"/>
                    <a:pt x="173" y="820"/>
                  </a:cubicBezTo>
                  <a:cubicBezTo>
                    <a:pt x="173" y="820"/>
                    <a:pt x="173" y="821"/>
                    <a:pt x="173" y="821"/>
                  </a:cubicBezTo>
                  <a:cubicBezTo>
                    <a:pt x="173" y="822"/>
                    <a:pt x="174" y="822"/>
                    <a:pt x="174" y="822"/>
                  </a:cubicBezTo>
                  <a:cubicBezTo>
                    <a:pt x="174" y="823"/>
                    <a:pt x="175" y="825"/>
                    <a:pt x="175" y="826"/>
                  </a:cubicBezTo>
                  <a:cubicBezTo>
                    <a:pt x="176" y="828"/>
                    <a:pt x="178" y="829"/>
                    <a:pt x="181" y="829"/>
                  </a:cubicBezTo>
                  <a:cubicBezTo>
                    <a:pt x="182" y="830"/>
                    <a:pt x="183" y="830"/>
                    <a:pt x="184" y="831"/>
                  </a:cubicBezTo>
                  <a:cubicBezTo>
                    <a:pt x="185" y="832"/>
                    <a:pt x="185" y="833"/>
                    <a:pt x="186" y="834"/>
                  </a:cubicBezTo>
                  <a:cubicBezTo>
                    <a:pt x="187" y="835"/>
                    <a:pt x="189" y="835"/>
                    <a:pt x="190" y="835"/>
                  </a:cubicBezTo>
                  <a:cubicBezTo>
                    <a:pt x="190" y="836"/>
                    <a:pt x="190" y="837"/>
                    <a:pt x="191" y="837"/>
                  </a:cubicBezTo>
                  <a:cubicBezTo>
                    <a:pt x="193" y="838"/>
                    <a:pt x="192" y="837"/>
                    <a:pt x="194" y="837"/>
                  </a:cubicBezTo>
                  <a:cubicBezTo>
                    <a:pt x="195" y="837"/>
                    <a:pt x="196" y="838"/>
                    <a:pt x="197" y="839"/>
                  </a:cubicBezTo>
                  <a:cubicBezTo>
                    <a:pt x="200" y="840"/>
                    <a:pt x="202" y="837"/>
                    <a:pt x="205" y="837"/>
                  </a:cubicBezTo>
                  <a:cubicBezTo>
                    <a:pt x="205" y="836"/>
                    <a:pt x="207" y="835"/>
                    <a:pt x="208" y="835"/>
                  </a:cubicBezTo>
                  <a:cubicBezTo>
                    <a:pt x="210" y="834"/>
                    <a:pt x="212" y="834"/>
                    <a:pt x="214" y="835"/>
                  </a:cubicBezTo>
                  <a:cubicBezTo>
                    <a:pt x="214" y="837"/>
                    <a:pt x="215" y="838"/>
                    <a:pt x="215" y="839"/>
                  </a:cubicBezTo>
                  <a:cubicBezTo>
                    <a:pt x="215" y="841"/>
                    <a:pt x="215" y="844"/>
                    <a:pt x="217" y="845"/>
                  </a:cubicBezTo>
                  <a:cubicBezTo>
                    <a:pt x="219" y="846"/>
                    <a:pt x="222" y="846"/>
                    <a:pt x="223" y="846"/>
                  </a:cubicBezTo>
                  <a:cubicBezTo>
                    <a:pt x="228" y="847"/>
                    <a:pt x="233" y="849"/>
                    <a:pt x="238" y="847"/>
                  </a:cubicBezTo>
                  <a:cubicBezTo>
                    <a:pt x="238" y="847"/>
                    <a:pt x="238" y="847"/>
                    <a:pt x="238" y="847"/>
                  </a:cubicBezTo>
                  <a:cubicBezTo>
                    <a:pt x="239" y="849"/>
                    <a:pt x="244" y="850"/>
                    <a:pt x="245" y="849"/>
                  </a:cubicBezTo>
                  <a:cubicBezTo>
                    <a:pt x="245" y="849"/>
                    <a:pt x="245" y="849"/>
                    <a:pt x="245" y="849"/>
                  </a:cubicBezTo>
                  <a:cubicBezTo>
                    <a:pt x="245" y="849"/>
                    <a:pt x="245" y="849"/>
                    <a:pt x="245" y="849"/>
                  </a:cubicBezTo>
                  <a:cubicBezTo>
                    <a:pt x="245" y="849"/>
                    <a:pt x="245" y="849"/>
                    <a:pt x="245" y="849"/>
                  </a:cubicBezTo>
                  <a:cubicBezTo>
                    <a:pt x="245" y="849"/>
                    <a:pt x="245" y="849"/>
                    <a:pt x="245" y="849"/>
                  </a:cubicBezTo>
                  <a:cubicBezTo>
                    <a:pt x="245" y="849"/>
                    <a:pt x="245" y="849"/>
                    <a:pt x="245" y="849"/>
                  </a:cubicBezTo>
                  <a:cubicBezTo>
                    <a:pt x="246" y="849"/>
                    <a:pt x="247" y="850"/>
                    <a:pt x="248" y="850"/>
                  </a:cubicBezTo>
                  <a:cubicBezTo>
                    <a:pt x="249" y="850"/>
                    <a:pt x="250" y="849"/>
                    <a:pt x="252" y="849"/>
                  </a:cubicBezTo>
                  <a:cubicBezTo>
                    <a:pt x="253" y="848"/>
                    <a:pt x="258" y="850"/>
                    <a:pt x="258" y="848"/>
                  </a:cubicBezTo>
                  <a:cubicBezTo>
                    <a:pt x="259" y="848"/>
                    <a:pt x="261" y="848"/>
                    <a:pt x="262" y="847"/>
                  </a:cubicBezTo>
                  <a:cubicBezTo>
                    <a:pt x="264" y="849"/>
                    <a:pt x="265" y="849"/>
                    <a:pt x="268" y="848"/>
                  </a:cubicBezTo>
                  <a:cubicBezTo>
                    <a:pt x="269" y="849"/>
                    <a:pt x="270" y="848"/>
                    <a:pt x="271" y="848"/>
                  </a:cubicBezTo>
                  <a:cubicBezTo>
                    <a:pt x="272" y="848"/>
                    <a:pt x="274" y="848"/>
                    <a:pt x="275" y="847"/>
                  </a:cubicBezTo>
                  <a:cubicBezTo>
                    <a:pt x="277" y="847"/>
                    <a:pt x="279" y="847"/>
                    <a:pt x="280" y="849"/>
                  </a:cubicBezTo>
                  <a:cubicBezTo>
                    <a:pt x="280" y="851"/>
                    <a:pt x="279" y="852"/>
                    <a:pt x="281" y="852"/>
                  </a:cubicBezTo>
                  <a:cubicBezTo>
                    <a:pt x="284" y="852"/>
                    <a:pt x="284" y="854"/>
                    <a:pt x="284" y="856"/>
                  </a:cubicBezTo>
                  <a:cubicBezTo>
                    <a:pt x="285" y="859"/>
                    <a:pt x="286" y="859"/>
                    <a:pt x="289" y="859"/>
                  </a:cubicBezTo>
                  <a:cubicBezTo>
                    <a:pt x="289" y="860"/>
                    <a:pt x="289" y="860"/>
                    <a:pt x="289" y="860"/>
                  </a:cubicBezTo>
                  <a:cubicBezTo>
                    <a:pt x="290" y="860"/>
                    <a:pt x="290" y="859"/>
                    <a:pt x="290" y="859"/>
                  </a:cubicBezTo>
                  <a:cubicBezTo>
                    <a:pt x="290" y="859"/>
                    <a:pt x="291" y="859"/>
                    <a:pt x="291" y="859"/>
                  </a:cubicBezTo>
                  <a:cubicBezTo>
                    <a:pt x="291" y="859"/>
                    <a:pt x="291" y="859"/>
                    <a:pt x="291" y="859"/>
                  </a:cubicBezTo>
                  <a:cubicBezTo>
                    <a:pt x="291" y="860"/>
                    <a:pt x="290" y="860"/>
                    <a:pt x="290" y="860"/>
                  </a:cubicBezTo>
                  <a:cubicBezTo>
                    <a:pt x="291" y="861"/>
                    <a:pt x="291" y="861"/>
                    <a:pt x="292" y="861"/>
                  </a:cubicBezTo>
                  <a:cubicBezTo>
                    <a:pt x="293" y="862"/>
                    <a:pt x="292" y="864"/>
                    <a:pt x="294" y="865"/>
                  </a:cubicBezTo>
                  <a:cubicBezTo>
                    <a:pt x="295" y="866"/>
                    <a:pt x="297" y="867"/>
                    <a:pt x="299" y="867"/>
                  </a:cubicBezTo>
                  <a:cubicBezTo>
                    <a:pt x="300" y="867"/>
                    <a:pt x="303" y="865"/>
                    <a:pt x="304" y="866"/>
                  </a:cubicBezTo>
                  <a:cubicBezTo>
                    <a:pt x="305" y="867"/>
                    <a:pt x="303" y="868"/>
                    <a:pt x="302" y="869"/>
                  </a:cubicBezTo>
                  <a:cubicBezTo>
                    <a:pt x="301" y="870"/>
                    <a:pt x="299" y="870"/>
                    <a:pt x="297" y="870"/>
                  </a:cubicBezTo>
                  <a:cubicBezTo>
                    <a:pt x="296" y="871"/>
                    <a:pt x="295" y="870"/>
                    <a:pt x="296" y="872"/>
                  </a:cubicBezTo>
                  <a:cubicBezTo>
                    <a:pt x="297" y="874"/>
                    <a:pt x="299" y="875"/>
                    <a:pt x="300" y="876"/>
                  </a:cubicBezTo>
                  <a:cubicBezTo>
                    <a:pt x="302" y="877"/>
                    <a:pt x="303" y="879"/>
                    <a:pt x="304" y="880"/>
                  </a:cubicBezTo>
                  <a:cubicBezTo>
                    <a:pt x="305" y="881"/>
                    <a:pt x="305" y="881"/>
                    <a:pt x="306" y="881"/>
                  </a:cubicBezTo>
                  <a:cubicBezTo>
                    <a:pt x="306" y="882"/>
                    <a:pt x="307" y="882"/>
                    <a:pt x="308" y="882"/>
                  </a:cubicBezTo>
                  <a:cubicBezTo>
                    <a:pt x="308" y="883"/>
                    <a:pt x="309" y="881"/>
                    <a:pt x="309" y="882"/>
                  </a:cubicBezTo>
                  <a:cubicBezTo>
                    <a:pt x="310" y="882"/>
                    <a:pt x="316" y="880"/>
                    <a:pt x="316" y="878"/>
                  </a:cubicBezTo>
                  <a:cubicBezTo>
                    <a:pt x="317" y="877"/>
                    <a:pt x="317" y="875"/>
                    <a:pt x="317" y="874"/>
                  </a:cubicBezTo>
                  <a:cubicBezTo>
                    <a:pt x="318" y="872"/>
                    <a:pt x="318" y="871"/>
                    <a:pt x="318" y="869"/>
                  </a:cubicBezTo>
                  <a:cubicBezTo>
                    <a:pt x="318" y="869"/>
                    <a:pt x="319" y="869"/>
                    <a:pt x="319" y="870"/>
                  </a:cubicBezTo>
                  <a:cubicBezTo>
                    <a:pt x="320" y="872"/>
                    <a:pt x="319" y="874"/>
                    <a:pt x="320" y="876"/>
                  </a:cubicBezTo>
                  <a:cubicBezTo>
                    <a:pt x="320" y="877"/>
                    <a:pt x="320" y="878"/>
                    <a:pt x="320" y="879"/>
                  </a:cubicBezTo>
                  <a:cubicBezTo>
                    <a:pt x="321" y="881"/>
                    <a:pt x="322" y="882"/>
                    <a:pt x="321" y="883"/>
                  </a:cubicBezTo>
                  <a:cubicBezTo>
                    <a:pt x="321" y="884"/>
                    <a:pt x="321" y="884"/>
                    <a:pt x="321" y="885"/>
                  </a:cubicBezTo>
                  <a:cubicBezTo>
                    <a:pt x="320" y="892"/>
                    <a:pt x="323" y="899"/>
                    <a:pt x="324" y="906"/>
                  </a:cubicBezTo>
                  <a:cubicBezTo>
                    <a:pt x="325" y="909"/>
                    <a:pt x="325" y="913"/>
                    <a:pt x="326" y="916"/>
                  </a:cubicBezTo>
                  <a:cubicBezTo>
                    <a:pt x="327" y="917"/>
                    <a:pt x="328" y="918"/>
                    <a:pt x="328" y="920"/>
                  </a:cubicBezTo>
                  <a:cubicBezTo>
                    <a:pt x="329" y="921"/>
                    <a:pt x="329" y="923"/>
                    <a:pt x="330" y="923"/>
                  </a:cubicBezTo>
                  <a:cubicBezTo>
                    <a:pt x="330" y="924"/>
                    <a:pt x="331" y="925"/>
                    <a:pt x="331" y="925"/>
                  </a:cubicBezTo>
                  <a:cubicBezTo>
                    <a:pt x="331" y="926"/>
                    <a:pt x="331" y="926"/>
                    <a:pt x="332" y="927"/>
                  </a:cubicBezTo>
                  <a:cubicBezTo>
                    <a:pt x="332" y="927"/>
                    <a:pt x="332" y="927"/>
                    <a:pt x="332" y="927"/>
                  </a:cubicBezTo>
                  <a:cubicBezTo>
                    <a:pt x="332" y="929"/>
                    <a:pt x="332" y="930"/>
                    <a:pt x="334" y="931"/>
                  </a:cubicBezTo>
                  <a:cubicBezTo>
                    <a:pt x="333" y="939"/>
                    <a:pt x="339" y="945"/>
                    <a:pt x="342" y="951"/>
                  </a:cubicBezTo>
                  <a:cubicBezTo>
                    <a:pt x="343" y="953"/>
                    <a:pt x="344" y="955"/>
                    <a:pt x="344" y="957"/>
                  </a:cubicBezTo>
                  <a:cubicBezTo>
                    <a:pt x="345" y="959"/>
                    <a:pt x="345" y="961"/>
                    <a:pt x="346" y="962"/>
                  </a:cubicBezTo>
                  <a:cubicBezTo>
                    <a:pt x="346" y="965"/>
                    <a:pt x="349" y="969"/>
                    <a:pt x="352" y="970"/>
                  </a:cubicBezTo>
                  <a:cubicBezTo>
                    <a:pt x="355" y="971"/>
                    <a:pt x="356" y="968"/>
                    <a:pt x="357" y="966"/>
                  </a:cubicBezTo>
                  <a:cubicBezTo>
                    <a:pt x="358" y="965"/>
                    <a:pt x="358" y="964"/>
                    <a:pt x="359" y="964"/>
                  </a:cubicBezTo>
                  <a:cubicBezTo>
                    <a:pt x="360" y="963"/>
                    <a:pt x="363" y="963"/>
                    <a:pt x="363" y="963"/>
                  </a:cubicBezTo>
                  <a:cubicBezTo>
                    <a:pt x="363" y="962"/>
                    <a:pt x="363" y="961"/>
                    <a:pt x="363" y="961"/>
                  </a:cubicBezTo>
                  <a:cubicBezTo>
                    <a:pt x="362" y="960"/>
                    <a:pt x="363" y="960"/>
                    <a:pt x="363" y="959"/>
                  </a:cubicBezTo>
                  <a:cubicBezTo>
                    <a:pt x="364" y="958"/>
                    <a:pt x="364" y="957"/>
                    <a:pt x="365" y="955"/>
                  </a:cubicBezTo>
                  <a:cubicBezTo>
                    <a:pt x="365" y="955"/>
                    <a:pt x="365" y="955"/>
                    <a:pt x="366" y="955"/>
                  </a:cubicBezTo>
                  <a:cubicBezTo>
                    <a:pt x="368" y="957"/>
                    <a:pt x="370" y="954"/>
                    <a:pt x="368" y="951"/>
                  </a:cubicBezTo>
                  <a:cubicBezTo>
                    <a:pt x="368" y="951"/>
                    <a:pt x="368" y="951"/>
                    <a:pt x="368" y="951"/>
                  </a:cubicBezTo>
                  <a:cubicBezTo>
                    <a:pt x="370" y="950"/>
                    <a:pt x="368" y="947"/>
                    <a:pt x="368" y="945"/>
                  </a:cubicBezTo>
                  <a:cubicBezTo>
                    <a:pt x="368" y="945"/>
                    <a:pt x="368" y="944"/>
                    <a:pt x="368" y="944"/>
                  </a:cubicBezTo>
                  <a:cubicBezTo>
                    <a:pt x="370" y="941"/>
                    <a:pt x="371" y="939"/>
                    <a:pt x="372" y="936"/>
                  </a:cubicBezTo>
                  <a:cubicBezTo>
                    <a:pt x="372" y="935"/>
                    <a:pt x="371" y="934"/>
                    <a:pt x="371" y="933"/>
                  </a:cubicBezTo>
                  <a:cubicBezTo>
                    <a:pt x="370" y="932"/>
                    <a:pt x="370" y="932"/>
                    <a:pt x="370" y="931"/>
                  </a:cubicBezTo>
                  <a:cubicBezTo>
                    <a:pt x="370" y="931"/>
                    <a:pt x="371" y="930"/>
                    <a:pt x="371" y="930"/>
                  </a:cubicBezTo>
                  <a:cubicBezTo>
                    <a:pt x="371" y="929"/>
                    <a:pt x="371" y="929"/>
                    <a:pt x="371" y="928"/>
                  </a:cubicBezTo>
                  <a:cubicBezTo>
                    <a:pt x="371" y="927"/>
                    <a:pt x="371" y="926"/>
                    <a:pt x="371" y="925"/>
                  </a:cubicBezTo>
                  <a:cubicBezTo>
                    <a:pt x="371" y="925"/>
                    <a:pt x="371" y="924"/>
                    <a:pt x="370" y="923"/>
                  </a:cubicBezTo>
                  <a:cubicBezTo>
                    <a:pt x="370" y="921"/>
                    <a:pt x="371" y="918"/>
                    <a:pt x="374" y="916"/>
                  </a:cubicBezTo>
                  <a:cubicBezTo>
                    <a:pt x="377" y="919"/>
                    <a:pt x="377" y="915"/>
                    <a:pt x="379" y="913"/>
                  </a:cubicBezTo>
                  <a:cubicBezTo>
                    <a:pt x="381" y="913"/>
                    <a:pt x="383" y="913"/>
                    <a:pt x="384" y="912"/>
                  </a:cubicBezTo>
                  <a:cubicBezTo>
                    <a:pt x="386" y="911"/>
                    <a:pt x="385" y="911"/>
                    <a:pt x="383" y="911"/>
                  </a:cubicBezTo>
                  <a:cubicBezTo>
                    <a:pt x="383" y="911"/>
                    <a:pt x="383" y="911"/>
                    <a:pt x="383" y="910"/>
                  </a:cubicBezTo>
                  <a:cubicBezTo>
                    <a:pt x="386" y="911"/>
                    <a:pt x="385" y="909"/>
                    <a:pt x="386" y="907"/>
                  </a:cubicBezTo>
                  <a:cubicBezTo>
                    <a:pt x="389" y="906"/>
                    <a:pt x="391" y="905"/>
                    <a:pt x="393" y="902"/>
                  </a:cubicBezTo>
                  <a:cubicBezTo>
                    <a:pt x="395" y="900"/>
                    <a:pt x="398" y="899"/>
                    <a:pt x="400" y="897"/>
                  </a:cubicBezTo>
                  <a:cubicBezTo>
                    <a:pt x="401" y="896"/>
                    <a:pt x="401" y="895"/>
                    <a:pt x="402" y="894"/>
                  </a:cubicBezTo>
                  <a:cubicBezTo>
                    <a:pt x="403" y="893"/>
                    <a:pt x="404" y="892"/>
                    <a:pt x="404" y="892"/>
                  </a:cubicBezTo>
                  <a:cubicBezTo>
                    <a:pt x="405" y="891"/>
                    <a:pt x="405" y="891"/>
                    <a:pt x="405" y="891"/>
                  </a:cubicBezTo>
                  <a:cubicBezTo>
                    <a:pt x="405" y="890"/>
                    <a:pt x="405" y="889"/>
                    <a:pt x="405" y="889"/>
                  </a:cubicBezTo>
                  <a:cubicBezTo>
                    <a:pt x="407" y="888"/>
                    <a:pt x="406" y="889"/>
                    <a:pt x="407" y="889"/>
                  </a:cubicBezTo>
                  <a:cubicBezTo>
                    <a:pt x="409" y="889"/>
                    <a:pt x="411" y="888"/>
                    <a:pt x="413" y="888"/>
                  </a:cubicBezTo>
                  <a:cubicBezTo>
                    <a:pt x="414" y="887"/>
                    <a:pt x="416" y="884"/>
                    <a:pt x="417" y="882"/>
                  </a:cubicBezTo>
                  <a:cubicBezTo>
                    <a:pt x="417" y="880"/>
                    <a:pt x="415" y="878"/>
                    <a:pt x="418" y="876"/>
                  </a:cubicBezTo>
                  <a:cubicBezTo>
                    <a:pt x="419" y="875"/>
                    <a:pt x="421" y="876"/>
                    <a:pt x="422" y="875"/>
                  </a:cubicBezTo>
                  <a:cubicBezTo>
                    <a:pt x="423" y="874"/>
                    <a:pt x="424" y="873"/>
                    <a:pt x="425" y="872"/>
                  </a:cubicBezTo>
                  <a:cubicBezTo>
                    <a:pt x="425" y="873"/>
                    <a:pt x="425" y="875"/>
                    <a:pt x="425" y="875"/>
                  </a:cubicBezTo>
                  <a:cubicBezTo>
                    <a:pt x="425" y="875"/>
                    <a:pt x="425" y="875"/>
                    <a:pt x="425" y="875"/>
                  </a:cubicBezTo>
                  <a:cubicBezTo>
                    <a:pt x="426" y="876"/>
                    <a:pt x="427" y="876"/>
                    <a:pt x="428" y="876"/>
                  </a:cubicBezTo>
                  <a:cubicBezTo>
                    <a:pt x="428" y="876"/>
                    <a:pt x="428" y="876"/>
                    <a:pt x="428" y="876"/>
                  </a:cubicBezTo>
                  <a:cubicBezTo>
                    <a:pt x="429" y="876"/>
                    <a:pt x="431" y="875"/>
                    <a:pt x="431" y="874"/>
                  </a:cubicBezTo>
                  <a:moveTo>
                    <a:pt x="70" y="787"/>
                  </a:moveTo>
                  <a:cubicBezTo>
                    <a:pt x="69" y="787"/>
                    <a:pt x="70" y="787"/>
                    <a:pt x="70" y="787"/>
                  </a:cubicBezTo>
                  <a:cubicBezTo>
                    <a:pt x="70" y="787"/>
                    <a:pt x="70" y="787"/>
                    <a:pt x="70" y="787"/>
                  </a:cubicBezTo>
                  <a:close/>
                  <a:moveTo>
                    <a:pt x="198" y="684"/>
                  </a:moveTo>
                  <a:cubicBezTo>
                    <a:pt x="196" y="685"/>
                    <a:pt x="193" y="684"/>
                    <a:pt x="191" y="685"/>
                  </a:cubicBezTo>
                  <a:cubicBezTo>
                    <a:pt x="190" y="686"/>
                    <a:pt x="190" y="689"/>
                    <a:pt x="189" y="690"/>
                  </a:cubicBezTo>
                  <a:cubicBezTo>
                    <a:pt x="188" y="691"/>
                    <a:pt x="185" y="693"/>
                    <a:pt x="185" y="691"/>
                  </a:cubicBezTo>
                  <a:cubicBezTo>
                    <a:pt x="185" y="691"/>
                    <a:pt x="188" y="689"/>
                    <a:pt x="188" y="688"/>
                  </a:cubicBezTo>
                  <a:cubicBezTo>
                    <a:pt x="189" y="687"/>
                    <a:pt x="192" y="684"/>
                    <a:pt x="191" y="683"/>
                  </a:cubicBezTo>
                  <a:cubicBezTo>
                    <a:pt x="190" y="682"/>
                    <a:pt x="188" y="683"/>
                    <a:pt x="187" y="683"/>
                  </a:cubicBezTo>
                  <a:cubicBezTo>
                    <a:pt x="186" y="683"/>
                    <a:pt x="185" y="682"/>
                    <a:pt x="185" y="682"/>
                  </a:cubicBezTo>
                  <a:cubicBezTo>
                    <a:pt x="184" y="682"/>
                    <a:pt x="183" y="682"/>
                    <a:pt x="182" y="682"/>
                  </a:cubicBezTo>
                  <a:cubicBezTo>
                    <a:pt x="181" y="682"/>
                    <a:pt x="180" y="680"/>
                    <a:pt x="180" y="680"/>
                  </a:cubicBezTo>
                  <a:cubicBezTo>
                    <a:pt x="179" y="680"/>
                    <a:pt x="179" y="681"/>
                    <a:pt x="178" y="681"/>
                  </a:cubicBezTo>
                  <a:cubicBezTo>
                    <a:pt x="175" y="681"/>
                    <a:pt x="173" y="686"/>
                    <a:pt x="175" y="688"/>
                  </a:cubicBezTo>
                  <a:cubicBezTo>
                    <a:pt x="176" y="689"/>
                    <a:pt x="177" y="689"/>
                    <a:pt x="175" y="689"/>
                  </a:cubicBezTo>
                  <a:cubicBezTo>
                    <a:pt x="174" y="690"/>
                    <a:pt x="173" y="688"/>
                    <a:pt x="171" y="688"/>
                  </a:cubicBezTo>
                  <a:cubicBezTo>
                    <a:pt x="170" y="688"/>
                    <a:pt x="167" y="688"/>
                    <a:pt x="167" y="690"/>
                  </a:cubicBezTo>
                  <a:cubicBezTo>
                    <a:pt x="168" y="691"/>
                    <a:pt x="170" y="691"/>
                    <a:pt x="171" y="692"/>
                  </a:cubicBezTo>
                  <a:cubicBezTo>
                    <a:pt x="173" y="694"/>
                    <a:pt x="173" y="696"/>
                    <a:pt x="174" y="697"/>
                  </a:cubicBezTo>
                  <a:cubicBezTo>
                    <a:pt x="174" y="698"/>
                    <a:pt x="175" y="698"/>
                    <a:pt x="175" y="699"/>
                  </a:cubicBezTo>
                  <a:cubicBezTo>
                    <a:pt x="175" y="700"/>
                    <a:pt x="174" y="701"/>
                    <a:pt x="175" y="702"/>
                  </a:cubicBezTo>
                  <a:cubicBezTo>
                    <a:pt x="178" y="702"/>
                    <a:pt x="178" y="704"/>
                    <a:pt x="180" y="705"/>
                  </a:cubicBezTo>
                  <a:cubicBezTo>
                    <a:pt x="181" y="706"/>
                    <a:pt x="184" y="704"/>
                    <a:pt x="185" y="706"/>
                  </a:cubicBezTo>
                  <a:cubicBezTo>
                    <a:pt x="186" y="708"/>
                    <a:pt x="183" y="711"/>
                    <a:pt x="183" y="713"/>
                  </a:cubicBezTo>
                  <a:cubicBezTo>
                    <a:pt x="183" y="715"/>
                    <a:pt x="184" y="719"/>
                    <a:pt x="185" y="718"/>
                  </a:cubicBezTo>
                  <a:cubicBezTo>
                    <a:pt x="186" y="717"/>
                    <a:pt x="186" y="716"/>
                    <a:pt x="185" y="716"/>
                  </a:cubicBezTo>
                  <a:cubicBezTo>
                    <a:pt x="187" y="714"/>
                    <a:pt x="187" y="712"/>
                    <a:pt x="190" y="712"/>
                  </a:cubicBezTo>
                  <a:cubicBezTo>
                    <a:pt x="194" y="712"/>
                    <a:pt x="193" y="714"/>
                    <a:pt x="194" y="716"/>
                  </a:cubicBezTo>
                  <a:cubicBezTo>
                    <a:pt x="195" y="718"/>
                    <a:pt x="199" y="721"/>
                    <a:pt x="199" y="722"/>
                  </a:cubicBezTo>
                  <a:cubicBezTo>
                    <a:pt x="198" y="723"/>
                    <a:pt x="197" y="722"/>
                    <a:pt x="196" y="722"/>
                  </a:cubicBezTo>
                  <a:cubicBezTo>
                    <a:pt x="195" y="723"/>
                    <a:pt x="196" y="723"/>
                    <a:pt x="197" y="724"/>
                  </a:cubicBezTo>
                  <a:cubicBezTo>
                    <a:pt x="195" y="724"/>
                    <a:pt x="192" y="726"/>
                    <a:pt x="192" y="723"/>
                  </a:cubicBezTo>
                  <a:cubicBezTo>
                    <a:pt x="188" y="725"/>
                    <a:pt x="186" y="721"/>
                    <a:pt x="185" y="726"/>
                  </a:cubicBezTo>
                  <a:cubicBezTo>
                    <a:pt x="184" y="731"/>
                    <a:pt x="187" y="730"/>
                    <a:pt x="191" y="730"/>
                  </a:cubicBezTo>
                  <a:cubicBezTo>
                    <a:pt x="191" y="731"/>
                    <a:pt x="190" y="732"/>
                    <a:pt x="190" y="732"/>
                  </a:cubicBezTo>
                  <a:cubicBezTo>
                    <a:pt x="190" y="733"/>
                    <a:pt x="190" y="734"/>
                    <a:pt x="190" y="734"/>
                  </a:cubicBezTo>
                  <a:cubicBezTo>
                    <a:pt x="190" y="735"/>
                    <a:pt x="187" y="735"/>
                    <a:pt x="187" y="736"/>
                  </a:cubicBezTo>
                  <a:cubicBezTo>
                    <a:pt x="188" y="736"/>
                    <a:pt x="189" y="736"/>
                    <a:pt x="190" y="736"/>
                  </a:cubicBezTo>
                  <a:cubicBezTo>
                    <a:pt x="191" y="737"/>
                    <a:pt x="191" y="738"/>
                    <a:pt x="191" y="738"/>
                  </a:cubicBezTo>
                  <a:cubicBezTo>
                    <a:pt x="191" y="739"/>
                    <a:pt x="192" y="739"/>
                    <a:pt x="193" y="739"/>
                  </a:cubicBezTo>
                  <a:cubicBezTo>
                    <a:pt x="194" y="741"/>
                    <a:pt x="193" y="740"/>
                    <a:pt x="193" y="742"/>
                  </a:cubicBezTo>
                  <a:cubicBezTo>
                    <a:pt x="192" y="743"/>
                    <a:pt x="192" y="745"/>
                    <a:pt x="192" y="746"/>
                  </a:cubicBezTo>
                  <a:cubicBezTo>
                    <a:pt x="192" y="749"/>
                    <a:pt x="192" y="752"/>
                    <a:pt x="193" y="755"/>
                  </a:cubicBezTo>
                  <a:cubicBezTo>
                    <a:pt x="193" y="755"/>
                    <a:pt x="194" y="758"/>
                    <a:pt x="193" y="758"/>
                  </a:cubicBezTo>
                  <a:cubicBezTo>
                    <a:pt x="192" y="759"/>
                    <a:pt x="192" y="757"/>
                    <a:pt x="191" y="757"/>
                  </a:cubicBezTo>
                  <a:cubicBezTo>
                    <a:pt x="190" y="759"/>
                    <a:pt x="188" y="758"/>
                    <a:pt x="186" y="759"/>
                  </a:cubicBezTo>
                  <a:cubicBezTo>
                    <a:pt x="184" y="759"/>
                    <a:pt x="182" y="760"/>
                    <a:pt x="180" y="760"/>
                  </a:cubicBezTo>
                  <a:cubicBezTo>
                    <a:pt x="177" y="760"/>
                    <a:pt x="175" y="759"/>
                    <a:pt x="173" y="758"/>
                  </a:cubicBezTo>
                  <a:cubicBezTo>
                    <a:pt x="170" y="757"/>
                    <a:pt x="169" y="755"/>
                    <a:pt x="167" y="754"/>
                  </a:cubicBezTo>
                  <a:cubicBezTo>
                    <a:pt x="167" y="753"/>
                    <a:pt x="167" y="753"/>
                    <a:pt x="166" y="753"/>
                  </a:cubicBezTo>
                  <a:cubicBezTo>
                    <a:pt x="165" y="752"/>
                    <a:pt x="163" y="753"/>
                    <a:pt x="162" y="752"/>
                  </a:cubicBezTo>
                  <a:cubicBezTo>
                    <a:pt x="160" y="752"/>
                    <a:pt x="159" y="750"/>
                    <a:pt x="159" y="748"/>
                  </a:cubicBezTo>
                  <a:cubicBezTo>
                    <a:pt x="158" y="745"/>
                    <a:pt x="159" y="742"/>
                    <a:pt x="159" y="739"/>
                  </a:cubicBezTo>
                  <a:cubicBezTo>
                    <a:pt x="159" y="739"/>
                    <a:pt x="159" y="739"/>
                    <a:pt x="159" y="739"/>
                  </a:cubicBezTo>
                  <a:cubicBezTo>
                    <a:pt x="159" y="739"/>
                    <a:pt x="161" y="736"/>
                    <a:pt x="161" y="736"/>
                  </a:cubicBezTo>
                  <a:cubicBezTo>
                    <a:pt x="161" y="735"/>
                    <a:pt x="160" y="735"/>
                    <a:pt x="160" y="734"/>
                  </a:cubicBezTo>
                  <a:cubicBezTo>
                    <a:pt x="160" y="733"/>
                    <a:pt x="161" y="732"/>
                    <a:pt x="161" y="731"/>
                  </a:cubicBezTo>
                  <a:cubicBezTo>
                    <a:pt x="161" y="730"/>
                    <a:pt x="162" y="729"/>
                    <a:pt x="162" y="728"/>
                  </a:cubicBezTo>
                  <a:cubicBezTo>
                    <a:pt x="163" y="728"/>
                    <a:pt x="164" y="727"/>
                    <a:pt x="165" y="727"/>
                  </a:cubicBezTo>
                  <a:cubicBezTo>
                    <a:pt x="166" y="727"/>
                    <a:pt x="166" y="727"/>
                    <a:pt x="167" y="728"/>
                  </a:cubicBezTo>
                  <a:cubicBezTo>
                    <a:pt x="169" y="724"/>
                    <a:pt x="160" y="726"/>
                    <a:pt x="161" y="722"/>
                  </a:cubicBezTo>
                  <a:cubicBezTo>
                    <a:pt x="159" y="721"/>
                    <a:pt x="159" y="719"/>
                    <a:pt x="159" y="718"/>
                  </a:cubicBezTo>
                  <a:cubicBezTo>
                    <a:pt x="158" y="717"/>
                    <a:pt x="157" y="714"/>
                    <a:pt x="156" y="713"/>
                  </a:cubicBezTo>
                  <a:cubicBezTo>
                    <a:pt x="155" y="713"/>
                    <a:pt x="155" y="713"/>
                    <a:pt x="155" y="713"/>
                  </a:cubicBezTo>
                  <a:cubicBezTo>
                    <a:pt x="154" y="711"/>
                    <a:pt x="154" y="711"/>
                    <a:pt x="154" y="711"/>
                  </a:cubicBezTo>
                  <a:cubicBezTo>
                    <a:pt x="152" y="708"/>
                    <a:pt x="149" y="705"/>
                    <a:pt x="149" y="701"/>
                  </a:cubicBezTo>
                  <a:cubicBezTo>
                    <a:pt x="149" y="700"/>
                    <a:pt x="150" y="698"/>
                    <a:pt x="150" y="697"/>
                  </a:cubicBezTo>
                  <a:cubicBezTo>
                    <a:pt x="150" y="696"/>
                    <a:pt x="150" y="694"/>
                    <a:pt x="149" y="696"/>
                  </a:cubicBezTo>
                  <a:cubicBezTo>
                    <a:pt x="148" y="695"/>
                    <a:pt x="148" y="693"/>
                    <a:pt x="147" y="692"/>
                  </a:cubicBezTo>
                  <a:cubicBezTo>
                    <a:pt x="146" y="691"/>
                    <a:pt x="145" y="691"/>
                    <a:pt x="144" y="690"/>
                  </a:cubicBezTo>
                  <a:cubicBezTo>
                    <a:pt x="144" y="688"/>
                    <a:pt x="145" y="688"/>
                    <a:pt x="146" y="687"/>
                  </a:cubicBezTo>
                  <a:cubicBezTo>
                    <a:pt x="146" y="687"/>
                    <a:pt x="147" y="687"/>
                    <a:pt x="147" y="685"/>
                  </a:cubicBezTo>
                  <a:cubicBezTo>
                    <a:pt x="148" y="684"/>
                    <a:pt x="148" y="682"/>
                    <a:pt x="149" y="681"/>
                  </a:cubicBezTo>
                  <a:cubicBezTo>
                    <a:pt x="150" y="679"/>
                    <a:pt x="151" y="681"/>
                    <a:pt x="152" y="680"/>
                  </a:cubicBezTo>
                  <a:cubicBezTo>
                    <a:pt x="153" y="680"/>
                    <a:pt x="152" y="679"/>
                    <a:pt x="153" y="678"/>
                  </a:cubicBezTo>
                  <a:cubicBezTo>
                    <a:pt x="154" y="678"/>
                    <a:pt x="156" y="678"/>
                    <a:pt x="157" y="678"/>
                  </a:cubicBezTo>
                  <a:cubicBezTo>
                    <a:pt x="158" y="677"/>
                    <a:pt x="158" y="677"/>
                    <a:pt x="158" y="676"/>
                  </a:cubicBezTo>
                  <a:cubicBezTo>
                    <a:pt x="158" y="676"/>
                    <a:pt x="159" y="676"/>
                    <a:pt x="159" y="676"/>
                  </a:cubicBezTo>
                  <a:cubicBezTo>
                    <a:pt x="159" y="675"/>
                    <a:pt x="159" y="674"/>
                    <a:pt x="160" y="673"/>
                  </a:cubicBezTo>
                  <a:cubicBezTo>
                    <a:pt x="161" y="675"/>
                    <a:pt x="161" y="673"/>
                    <a:pt x="161" y="672"/>
                  </a:cubicBezTo>
                  <a:cubicBezTo>
                    <a:pt x="165" y="675"/>
                    <a:pt x="165" y="672"/>
                    <a:pt x="166" y="669"/>
                  </a:cubicBezTo>
                  <a:cubicBezTo>
                    <a:pt x="167" y="668"/>
                    <a:pt x="169" y="667"/>
                    <a:pt x="170" y="666"/>
                  </a:cubicBezTo>
                  <a:cubicBezTo>
                    <a:pt x="171" y="666"/>
                    <a:pt x="173" y="664"/>
                    <a:pt x="174" y="664"/>
                  </a:cubicBezTo>
                  <a:cubicBezTo>
                    <a:pt x="176" y="664"/>
                    <a:pt x="176" y="665"/>
                    <a:pt x="177" y="666"/>
                  </a:cubicBezTo>
                  <a:cubicBezTo>
                    <a:pt x="178" y="666"/>
                    <a:pt x="179" y="666"/>
                    <a:pt x="180" y="667"/>
                  </a:cubicBezTo>
                  <a:cubicBezTo>
                    <a:pt x="180" y="667"/>
                    <a:pt x="181" y="668"/>
                    <a:pt x="182" y="667"/>
                  </a:cubicBezTo>
                  <a:cubicBezTo>
                    <a:pt x="183" y="667"/>
                    <a:pt x="182" y="665"/>
                    <a:pt x="183" y="665"/>
                  </a:cubicBezTo>
                  <a:cubicBezTo>
                    <a:pt x="184" y="666"/>
                    <a:pt x="186" y="665"/>
                    <a:pt x="187" y="666"/>
                  </a:cubicBezTo>
                  <a:cubicBezTo>
                    <a:pt x="188" y="667"/>
                    <a:pt x="189" y="671"/>
                    <a:pt x="189" y="672"/>
                  </a:cubicBezTo>
                  <a:cubicBezTo>
                    <a:pt x="189" y="673"/>
                    <a:pt x="187" y="675"/>
                    <a:pt x="187" y="676"/>
                  </a:cubicBezTo>
                  <a:cubicBezTo>
                    <a:pt x="187" y="678"/>
                    <a:pt x="190" y="678"/>
                    <a:pt x="191" y="680"/>
                  </a:cubicBezTo>
                  <a:cubicBezTo>
                    <a:pt x="191" y="679"/>
                    <a:pt x="192" y="677"/>
                    <a:pt x="193" y="677"/>
                  </a:cubicBezTo>
                  <a:cubicBezTo>
                    <a:pt x="195" y="677"/>
                    <a:pt x="195" y="678"/>
                    <a:pt x="196" y="679"/>
                  </a:cubicBezTo>
                  <a:cubicBezTo>
                    <a:pt x="198" y="681"/>
                    <a:pt x="201" y="683"/>
                    <a:pt x="198" y="684"/>
                  </a:cubicBezTo>
                  <a:close/>
                  <a:moveTo>
                    <a:pt x="431" y="875"/>
                  </a:moveTo>
                  <a:cubicBezTo>
                    <a:pt x="431" y="875"/>
                    <a:pt x="431" y="875"/>
                    <a:pt x="431" y="874"/>
                  </a:cubicBezTo>
                  <a:cubicBezTo>
                    <a:pt x="432" y="874"/>
                    <a:pt x="431" y="875"/>
                    <a:pt x="431" y="875"/>
                  </a:cubicBezTo>
                  <a:cubicBezTo>
                    <a:pt x="431" y="875"/>
                    <a:pt x="431" y="875"/>
                    <a:pt x="431" y="875"/>
                  </a:cubicBezTo>
                  <a:close/>
                  <a:moveTo>
                    <a:pt x="440" y="873"/>
                  </a:moveTo>
                  <a:cubicBezTo>
                    <a:pt x="439" y="873"/>
                    <a:pt x="439" y="873"/>
                    <a:pt x="439" y="873"/>
                  </a:cubicBezTo>
                  <a:cubicBezTo>
                    <a:pt x="439" y="873"/>
                    <a:pt x="439" y="873"/>
                    <a:pt x="440" y="873"/>
                  </a:cubicBezTo>
                  <a:cubicBezTo>
                    <a:pt x="440" y="873"/>
                    <a:pt x="440" y="873"/>
                    <a:pt x="440" y="873"/>
                  </a:cubicBezTo>
                  <a:close/>
                  <a:moveTo>
                    <a:pt x="514" y="982"/>
                  </a:moveTo>
                  <a:cubicBezTo>
                    <a:pt x="514" y="982"/>
                    <a:pt x="514" y="982"/>
                    <a:pt x="515" y="981"/>
                  </a:cubicBezTo>
                  <a:cubicBezTo>
                    <a:pt x="516" y="982"/>
                    <a:pt x="519" y="983"/>
                    <a:pt x="519" y="984"/>
                  </a:cubicBezTo>
                  <a:cubicBezTo>
                    <a:pt x="517" y="983"/>
                    <a:pt x="517" y="984"/>
                    <a:pt x="516" y="984"/>
                  </a:cubicBezTo>
                  <a:cubicBezTo>
                    <a:pt x="514" y="985"/>
                    <a:pt x="513" y="984"/>
                    <a:pt x="514" y="982"/>
                  </a:cubicBezTo>
                  <a:close/>
                  <a:moveTo>
                    <a:pt x="756" y="577"/>
                  </a:moveTo>
                  <a:cubicBezTo>
                    <a:pt x="757" y="577"/>
                    <a:pt x="756" y="577"/>
                    <a:pt x="756" y="578"/>
                  </a:cubicBezTo>
                  <a:cubicBezTo>
                    <a:pt x="756" y="579"/>
                    <a:pt x="756" y="579"/>
                    <a:pt x="755" y="579"/>
                  </a:cubicBezTo>
                  <a:cubicBezTo>
                    <a:pt x="754" y="579"/>
                    <a:pt x="754" y="579"/>
                    <a:pt x="754" y="579"/>
                  </a:cubicBezTo>
                  <a:cubicBezTo>
                    <a:pt x="753" y="579"/>
                    <a:pt x="755" y="576"/>
                    <a:pt x="756" y="577"/>
                  </a:cubicBezTo>
                  <a:close/>
                  <a:moveTo>
                    <a:pt x="935" y="534"/>
                  </a:moveTo>
                  <a:cubicBezTo>
                    <a:pt x="935" y="535"/>
                    <a:pt x="935" y="535"/>
                    <a:pt x="934" y="535"/>
                  </a:cubicBezTo>
                  <a:cubicBezTo>
                    <a:pt x="934" y="535"/>
                    <a:pt x="935" y="534"/>
                    <a:pt x="935" y="534"/>
                  </a:cubicBezTo>
                  <a:close/>
                  <a:moveTo>
                    <a:pt x="1076" y="325"/>
                  </a:moveTo>
                  <a:cubicBezTo>
                    <a:pt x="1075" y="325"/>
                    <a:pt x="1075" y="324"/>
                    <a:pt x="1075" y="324"/>
                  </a:cubicBezTo>
                  <a:cubicBezTo>
                    <a:pt x="1076" y="324"/>
                    <a:pt x="1076" y="324"/>
                    <a:pt x="1076" y="324"/>
                  </a:cubicBezTo>
                  <a:cubicBezTo>
                    <a:pt x="1076" y="324"/>
                    <a:pt x="1076" y="325"/>
                    <a:pt x="1076" y="325"/>
                  </a:cubicBezTo>
                  <a:close/>
                  <a:moveTo>
                    <a:pt x="415" y="267"/>
                  </a:moveTo>
                  <a:cubicBezTo>
                    <a:pt x="413" y="267"/>
                    <a:pt x="416" y="265"/>
                    <a:pt x="416" y="266"/>
                  </a:cubicBezTo>
                  <a:cubicBezTo>
                    <a:pt x="416" y="267"/>
                    <a:pt x="416" y="267"/>
                    <a:pt x="415" y="267"/>
                  </a:cubicBezTo>
                  <a:close/>
                  <a:moveTo>
                    <a:pt x="98" y="448"/>
                  </a:moveTo>
                  <a:cubicBezTo>
                    <a:pt x="98" y="448"/>
                    <a:pt x="100" y="449"/>
                    <a:pt x="100" y="449"/>
                  </a:cubicBezTo>
                  <a:cubicBezTo>
                    <a:pt x="101" y="450"/>
                    <a:pt x="97" y="448"/>
                    <a:pt x="97" y="448"/>
                  </a:cubicBezTo>
                  <a:cubicBezTo>
                    <a:pt x="97" y="447"/>
                    <a:pt x="98" y="447"/>
                    <a:pt x="98" y="448"/>
                  </a:cubicBezTo>
                  <a:close/>
                  <a:moveTo>
                    <a:pt x="965" y="583"/>
                  </a:moveTo>
                  <a:cubicBezTo>
                    <a:pt x="966" y="583"/>
                    <a:pt x="965" y="584"/>
                    <a:pt x="964" y="582"/>
                  </a:cubicBezTo>
                  <a:cubicBezTo>
                    <a:pt x="963" y="580"/>
                    <a:pt x="965" y="583"/>
                    <a:pt x="965" y="583"/>
                  </a:cubicBezTo>
                  <a:close/>
                  <a:moveTo>
                    <a:pt x="1098" y="510"/>
                  </a:moveTo>
                  <a:cubicBezTo>
                    <a:pt x="1098" y="511"/>
                    <a:pt x="1097" y="511"/>
                    <a:pt x="1097" y="511"/>
                  </a:cubicBezTo>
                  <a:cubicBezTo>
                    <a:pt x="1096" y="511"/>
                    <a:pt x="1093" y="508"/>
                    <a:pt x="1094" y="508"/>
                  </a:cubicBezTo>
                  <a:cubicBezTo>
                    <a:pt x="1094" y="508"/>
                    <a:pt x="1098" y="510"/>
                    <a:pt x="1098" y="510"/>
                  </a:cubicBezTo>
                  <a:close/>
                  <a:moveTo>
                    <a:pt x="1099" y="445"/>
                  </a:moveTo>
                  <a:cubicBezTo>
                    <a:pt x="1099" y="446"/>
                    <a:pt x="1098" y="446"/>
                    <a:pt x="1097" y="447"/>
                  </a:cubicBezTo>
                  <a:cubicBezTo>
                    <a:pt x="1094" y="446"/>
                    <a:pt x="1100" y="443"/>
                    <a:pt x="1099" y="445"/>
                  </a:cubicBezTo>
                  <a:close/>
                  <a:moveTo>
                    <a:pt x="957" y="581"/>
                  </a:moveTo>
                  <a:cubicBezTo>
                    <a:pt x="957" y="582"/>
                    <a:pt x="957" y="582"/>
                    <a:pt x="956" y="582"/>
                  </a:cubicBezTo>
                  <a:cubicBezTo>
                    <a:pt x="957" y="581"/>
                    <a:pt x="954" y="580"/>
                    <a:pt x="953" y="579"/>
                  </a:cubicBezTo>
                  <a:cubicBezTo>
                    <a:pt x="953" y="578"/>
                    <a:pt x="953" y="577"/>
                    <a:pt x="953" y="576"/>
                  </a:cubicBezTo>
                  <a:cubicBezTo>
                    <a:pt x="952" y="576"/>
                    <a:pt x="951" y="575"/>
                    <a:pt x="952" y="575"/>
                  </a:cubicBezTo>
                  <a:cubicBezTo>
                    <a:pt x="954" y="575"/>
                    <a:pt x="953" y="573"/>
                    <a:pt x="954" y="576"/>
                  </a:cubicBezTo>
                  <a:cubicBezTo>
                    <a:pt x="955" y="578"/>
                    <a:pt x="955" y="579"/>
                    <a:pt x="957" y="581"/>
                  </a:cubicBezTo>
                  <a:close/>
                  <a:moveTo>
                    <a:pt x="1112" y="551"/>
                  </a:moveTo>
                  <a:cubicBezTo>
                    <a:pt x="1112" y="551"/>
                    <a:pt x="1112" y="551"/>
                    <a:pt x="1112" y="551"/>
                  </a:cubicBezTo>
                  <a:cubicBezTo>
                    <a:pt x="1112" y="552"/>
                    <a:pt x="1112" y="552"/>
                    <a:pt x="1112" y="552"/>
                  </a:cubicBezTo>
                  <a:cubicBezTo>
                    <a:pt x="1112" y="552"/>
                    <a:pt x="1112" y="552"/>
                    <a:pt x="1112" y="552"/>
                  </a:cubicBezTo>
                  <a:cubicBezTo>
                    <a:pt x="1112" y="551"/>
                    <a:pt x="1112" y="551"/>
                    <a:pt x="1112" y="551"/>
                  </a:cubicBezTo>
                  <a:close/>
                  <a:moveTo>
                    <a:pt x="942" y="526"/>
                  </a:moveTo>
                  <a:cubicBezTo>
                    <a:pt x="944" y="528"/>
                    <a:pt x="943" y="529"/>
                    <a:pt x="941" y="530"/>
                  </a:cubicBezTo>
                  <a:cubicBezTo>
                    <a:pt x="939" y="531"/>
                    <a:pt x="937" y="532"/>
                    <a:pt x="936" y="533"/>
                  </a:cubicBezTo>
                  <a:cubicBezTo>
                    <a:pt x="935" y="533"/>
                    <a:pt x="936" y="532"/>
                    <a:pt x="936" y="531"/>
                  </a:cubicBezTo>
                  <a:cubicBezTo>
                    <a:pt x="936" y="530"/>
                    <a:pt x="937" y="529"/>
                    <a:pt x="937" y="529"/>
                  </a:cubicBezTo>
                  <a:cubicBezTo>
                    <a:pt x="938" y="528"/>
                    <a:pt x="939" y="527"/>
                    <a:pt x="940" y="526"/>
                  </a:cubicBezTo>
                  <a:cubicBezTo>
                    <a:pt x="941" y="526"/>
                    <a:pt x="942" y="525"/>
                    <a:pt x="942" y="526"/>
                  </a:cubicBezTo>
                  <a:cubicBezTo>
                    <a:pt x="942" y="526"/>
                    <a:pt x="942" y="526"/>
                    <a:pt x="942" y="526"/>
                  </a:cubicBezTo>
                  <a:close/>
                  <a:moveTo>
                    <a:pt x="581" y="257"/>
                  </a:moveTo>
                  <a:cubicBezTo>
                    <a:pt x="581" y="257"/>
                    <a:pt x="581" y="257"/>
                    <a:pt x="581" y="257"/>
                  </a:cubicBezTo>
                  <a:cubicBezTo>
                    <a:pt x="581" y="257"/>
                    <a:pt x="581" y="258"/>
                    <a:pt x="581" y="258"/>
                  </a:cubicBezTo>
                  <a:cubicBezTo>
                    <a:pt x="580" y="258"/>
                    <a:pt x="580" y="257"/>
                    <a:pt x="581" y="257"/>
                  </a:cubicBezTo>
                  <a:cubicBezTo>
                    <a:pt x="581" y="257"/>
                    <a:pt x="581" y="257"/>
                    <a:pt x="581" y="257"/>
                  </a:cubicBezTo>
                  <a:close/>
                  <a:moveTo>
                    <a:pt x="586" y="256"/>
                  </a:moveTo>
                  <a:cubicBezTo>
                    <a:pt x="587" y="255"/>
                    <a:pt x="586" y="252"/>
                    <a:pt x="587" y="252"/>
                  </a:cubicBezTo>
                  <a:cubicBezTo>
                    <a:pt x="588" y="251"/>
                    <a:pt x="591" y="252"/>
                    <a:pt x="591" y="252"/>
                  </a:cubicBezTo>
                  <a:cubicBezTo>
                    <a:pt x="593" y="252"/>
                    <a:pt x="595" y="252"/>
                    <a:pt x="596" y="254"/>
                  </a:cubicBezTo>
                  <a:cubicBezTo>
                    <a:pt x="596" y="256"/>
                    <a:pt x="595" y="257"/>
                    <a:pt x="595" y="258"/>
                  </a:cubicBezTo>
                  <a:cubicBezTo>
                    <a:pt x="594" y="259"/>
                    <a:pt x="592" y="262"/>
                    <a:pt x="592" y="263"/>
                  </a:cubicBezTo>
                  <a:cubicBezTo>
                    <a:pt x="590" y="264"/>
                    <a:pt x="585" y="259"/>
                    <a:pt x="583" y="258"/>
                  </a:cubicBezTo>
                  <a:cubicBezTo>
                    <a:pt x="583" y="258"/>
                    <a:pt x="583" y="256"/>
                    <a:pt x="583" y="256"/>
                  </a:cubicBezTo>
                  <a:cubicBezTo>
                    <a:pt x="584" y="255"/>
                    <a:pt x="585" y="256"/>
                    <a:pt x="585" y="256"/>
                  </a:cubicBezTo>
                  <a:cubicBezTo>
                    <a:pt x="585" y="256"/>
                    <a:pt x="586" y="256"/>
                    <a:pt x="586" y="256"/>
                  </a:cubicBezTo>
                  <a:close/>
                  <a:moveTo>
                    <a:pt x="690" y="299"/>
                  </a:moveTo>
                  <a:cubicBezTo>
                    <a:pt x="690" y="299"/>
                    <a:pt x="690" y="299"/>
                    <a:pt x="689" y="299"/>
                  </a:cubicBezTo>
                  <a:cubicBezTo>
                    <a:pt x="688" y="300"/>
                    <a:pt x="689" y="298"/>
                    <a:pt x="689" y="298"/>
                  </a:cubicBezTo>
                  <a:cubicBezTo>
                    <a:pt x="690" y="298"/>
                    <a:pt x="690" y="298"/>
                    <a:pt x="691" y="299"/>
                  </a:cubicBezTo>
                  <a:cubicBezTo>
                    <a:pt x="691" y="299"/>
                    <a:pt x="691" y="299"/>
                    <a:pt x="690" y="299"/>
                  </a:cubicBezTo>
                  <a:close/>
                  <a:moveTo>
                    <a:pt x="593" y="249"/>
                  </a:moveTo>
                  <a:cubicBezTo>
                    <a:pt x="592" y="249"/>
                    <a:pt x="592" y="248"/>
                    <a:pt x="592" y="248"/>
                  </a:cubicBezTo>
                  <a:cubicBezTo>
                    <a:pt x="593" y="248"/>
                    <a:pt x="593" y="248"/>
                    <a:pt x="593" y="249"/>
                  </a:cubicBezTo>
                  <a:close/>
                  <a:moveTo>
                    <a:pt x="690" y="300"/>
                  </a:moveTo>
                  <a:cubicBezTo>
                    <a:pt x="690" y="300"/>
                    <a:pt x="690" y="300"/>
                    <a:pt x="690" y="301"/>
                  </a:cubicBezTo>
                  <a:cubicBezTo>
                    <a:pt x="690" y="301"/>
                    <a:pt x="689" y="301"/>
                    <a:pt x="690" y="300"/>
                  </a:cubicBezTo>
                  <a:close/>
                  <a:moveTo>
                    <a:pt x="686" y="296"/>
                  </a:moveTo>
                  <a:cubicBezTo>
                    <a:pt x="686" y="296"/>
                    <a:pt x="689" y="295"/>
                    <a:pt x="689" y="295"/>
                  </a:cubicBezTo>
                  <a:cubicBezTo>
                    <a:pt x="690" y="296"/>
                    <a:pt x="689" y="297"/>
                    <a:pt x="689" y="297"/>
                  </a:cubicBezTo>
                  <a:cubicBezTo>
                    <a:pt x="688" y="298"/>
                    <a:pt x="688" y="298"/>
                    <a:pt x="687" y="298"/>
                  </a:cubicBezTo>
                  <a:cubicBezTo>
                    <a:pt x="687" y="298"/>
                    <a:pt x="686" y="296"/>
                    <a:pt x="686" y="297"/>
                  </a:cubicBezTo>
                  <a:cubicBezTo>
                    <a:pt x="686" y="296"/>
                    <a:pt x="686" y="296"/>
                    <a:pt x="686" y="296"/>
                  </a:cubicBezTo>
                  <a:close/>
                  <a:moveTo>
                    <a:pt x="661" y="293"/>
                  </a:moveTo>
                  <a:cubicBezTo>
                    <a:pt x="660" y="293"/>
                    <a:pt x="660" y="292"/>
                    <a:pt x="660" y="292"/>
                  </a:cubicBezTo>
                  <a:cubicBezTo>
                    <a:pt x="660" y="292"/>
                    <a:pt x="659" y="292"/>
                    <a:pt x="658" y="292"/>
                  </a:cubicBezTo>
                  <a:cubicBezTo>
                    <a:pt x="660" y="291"/>
                    <a:pt x="661" y="292"/>
                    <a:pt x="661" y="293"/>
                  </a:cubicBezTo>
                  <a:close/>
                  <a:moveTo>
                    <a:pt x="700" y="309"/>
                  </a:moveTo>
                  <a:cubicBezTo>
                    <a:pt x="700" y="310"/>
                    <a:pt x="700" y="310"/>
                    <a:pt x="700" y="310"/>
                  </a:cubicBezTo>
                  <a:cubicBezTo>
                    <a:pt x="700" y="310"/>
                    <a:pt x="700" y="310"/>
                    <a:pt x="700" y="310"/>
                  </a:cubicBezTo>
                  <a:cubicBezTo>
                    <a:pt x="699" y="310"/>
                    <a:pt x="699" y="310"/>
                    <a:pt x="700" y="309"/>
                  </a:cubicBezTo>
                  <a:close/>
                  <a:moveTo>
                    <a:pt x="683" y="300"/>
                  </a:moveTo>
                  <a:cubicBezTo>
                    <a:pt x="683" y="300"/>
                    <a:pt x="683" y="299"/>
                    <a:pt x="683" y="299"/>
                  </a:cubicBezTo>
                  <a:cubicBezTo>
                    <a:pt x="684" y="299"/>
                    <a:pt x="684" y="300"/>
                    <a:pt x="684" y="300"/>
                  </a:cubicBezTo>
                  <a:cubicBezTo>
                    <a:pt x="684" y="300"/>
                    <a:pt x="684" y="300"/>
                    <a:pt x="684" y="300"/>
                  </a:cubicBezTo>
                  <a:cubicBezTo>
                    <a:pt x="684" y="300"/>
                    <a:pt x="684" y="301"/>
                    <a:pt x="684" y="301"/>
                  </a:cubicBezTo>
                  <a:cubicBezTo>
                    <a:pt x="683" y="301"/>
                    <a:pt x="683" y="300"/>
                    <a:pt x="683" y="300"/>
                  </a:cubicBezTo>
                  <a:close/>
                  <a:moveTo>
                    <a:pt x="527" y="111"/>
                  </a:moveTo>
                  <a:cubicBezTo>
                    <a:pt x="527" y="109"/>
                    <a:pt x="529" y="111"/>
                    <a:pt x="529" y="111"/>
                  </a:cubicBezTo>
                  <a:cubicBezTo>
                    <a:pt x="528" y="111"/>
                    <a:pt x="527" y="112"/>
                    <a:pt x="527" y="111"/>
                  </a:cubicBezTo>
                  <a:close/>
                  <a:moveTo>
                    <a:pt x="457" y="103"/>
                  </a:moveTo>
                  <a:cubicBezTo>
                    <a:pt x="455" y="103"/>
                    <a:pt x="455" y="101"/>
                    <a:pt x="457" y="102"/>
                  </a:cubicBezTo>
                  <a:cubicBezTo>
                    <a:pt x="458" y="102"/>
                    <a:pt x="458" y="104"/>
                    <a:pt x="457" y="103"/>
                  </a:cubicBezTo>
                  <a:close/>
                  <a:moveTo>
                    <a:pt x="528" y="113"/>
                  </a:moveTo>
                  <a:cubicBezTo>
                    <a:pt x="528" y="112"/>
                    <a:pt x="528" y="112"/>
                    <a:pt x="529" y="113"/>
                  </a:cubicBezTo>
                  <a:cubicBezTo>
                    <a:pt x="528" y="113"/>
                    <a:pt x="528" y="113"/>
                    <a:pt x="528" y="113"/>
                  </a:cubicBezTo>
                  <a:close/>
                  <a:moveTo>
                    <a:pt x="451" y="163"/>
                  </a:moveTo>
                  <a:cubicBezTo>
                    <a:pt x="452" y="163"/>
                    <a:pt x="452" y="166"/>
                    <a:pt x="450" y="165"/>
                  </a:cubicBezTo>
                  <a:cubicBezTo>
                    <a:pt x="449" y="164"/>
                    <a:pt x="450" y="164"/>
                    <a:pt x="451" y="163"/>
                  </a:cubicBezTo>
                  <a:close/>
                  <a:moveTo>
                    <a:pt x="453" y="114"/>
                  </a:moveTo>
                  <a:cubicBezTo>
                    <a:pt x="452" y="113"/>
                    <a:pt x="456" y="113"/>
                    <a:pt x="456" y="115"/>
                  </a:cubicBezTo>
                  <a:cubicBezTo>
                    <a:pt x="456" y="116"/>
                    <a:pt x="453" y="114"/>
                    <a:pt x="453" y="114"/>
                  </a:cubicBezTo>
                  <a:close/>
                  <a:moveTo>
                    <a:pt x="456" y="217"/>
                  </a:moveTo>
                  <a:cubicBezTo>
                    <a:pt x="456" y="216"/>
                    <a:pt x="457" y="216"/>
                    <a:pt x="457" y="217"/>
                  </a:cubicBezTo>
                  <a:cubicBezTo>
                    <a:pt x="457" y="217"/>
                    <a:pt x="456" y="217"/>
                    <a:pt x="456" y="217"/>
                  </a:cubicBezTo>
                  <a:close/>
                  <a:moveTo>
                    <a:pt x="546" y="145"/>
                  </a:moveTo>
                  <a:cubicBezTo>
                    <a:pt x="546" y="143"/>
                    <a:pt x="546" y="142"/>
                    <a:pt x="548" y="142"/>
                  </a:cubicBezTo>
                  <a:cubicBezTo>
                    <a:pt x="548" y="141"/>
                    <a:pt x="549" y="138"/>
                    <a:pt x="550" y="138"/>
                  </a:cubicBezTo>
                  <a:cubicBezTo>
                    <a:pt x="551" y="138"/>
                    <a:pt x="552" y="142"/>
                    <a:pt x="552" y="143"/>
                  </a:cubicBezTo>
                  <a:cubicBezTo>
                    <a:pt x="551" y="145"/>
                    <a:pt x="553" y="145"/>
                    <a:pt x="554" y="145"/>
                  </a:cubicBezTo>
                  <a:cubicBezTo>
                    <a:pt x="557" y="145"/>
                    <a:pt x="556" y="145"/>
                    <a:pt x="558" y="146"/>
                  </a:cubicBezTo>
                  <a:cubicBezTo>
                    <a:pt x="559" y="147"/>
                    <a:pt x="559" y="148"/>
                    <a:pt x="558" y="148"/>
                  </a:cubicBezTo>
                  <a:cubicBezTo>
                    <a:pt x="558" y="150"/>
                    <a:pt x="557" y="150"/>
                    <a:pt x="556" y="151"/>
                  </a:cubicBezTo>
                  <a:cubicBezTo>
                    <a:pt x="556" y="151"/>
                    <a:pt x="553" y="150"/>
                    <a:pt x="553" y="150"/>
                  </a:cubicBezTo>
                  <a:cubicBezTo>
                    <a:pt x="553" y="150"/>
                    <a:pt x="553" y="150"/>
                    <a:pt x="553" y="150"/>
                  </a:cubicBezTo>
                  <a:cubicBezTo>
                    <a:pt x="552" y="149"/>
                    <a:pt x="550" y="150"/>
                    <a:pt x="549" y="149"/>
                  </a:cubicBezTo>
                  <a:cubicBezTo>
                    <a:pt x="548" y="147"/>
                    <a:pt x="547" y="146"/>
                    <a:pt x="546" y="144"/>
                  </a:cubicBezTo>
                  <a:cubicBezTo>
                    <a:pt x="546" y="144"/>
                    <a:pt x="546" y="144"/>
                    <a:pt x="546" y="145"/>
                  </a:cubicBezTo>
                  <a:close/>
                  <a:moveTo>
                    <a:pt x="451" y="104"/>
                  </a:moveTo>
                  <a:cubicBezTo>
                    <a:pt x="450" y="103"/>
                    <a:pt x="447" y="102"/>
                    <a:pt x="446" y="101"/>
                  </a:cubicBezTo>
                  <a:cubicBezTo>
                    <a:pt x="446" y="101"/>
                    <a:pt x="446" y="100"/>
                    <a:pt x="446" y="100"/>
                  </a:cubicBezTo>
                  <a:cubicBezTo>
                    <a:pt x="445" y="99"/>
                    <a:pt x="445" y="99"/>
                    <a:pt x="444" y="99"/>
                  </a:cubicBezTo>
                  <a:cubicBezTo>
                    <a:pt x="442" y="95"/>
                    <a:pt x="449" y="101"/>
                    <a:pt x="450" y="101"/>
                  </a:cubicBezTo>
                  <a:cubicBezTo>
                    <a:pt x="450" y="101"/>
                    <a:pt x="454" y="101"/>
                    <a:pt x="454" y="101"/>
                  </a:cubicBezTo>
                  <a:cubicBezTo>
                    <a:pt x="455" y="103"/>
                    <a:pt x="452" y="104"/>
                    <a:pt x="451" y="104"/>
                  </a:cubicBezTo>
                  <a:close/>
                  <a:moveTo>
                    <a:pt x="466" y="78"/>
                  </a:moveTo>
                  <a:cubicBezTo>
                    <a:pt x="468" y="78"/>
                    <a:pt x="464" y="83"/>
                    <a:pt x="463" y="81"/>
                  </a:cubicBezTo>
                  <a:cubicBezTo>
                    <a:pt x="463" y="80"/>
                    <a:pt x="466" y="79"/>
                    <a:pt x="466" y="79"/>
                  </a:cubicBezTo>
                  <a:cubicBezTo>
                    <a:pt x="465" y="79"/>
                    <a:pt x="465" y="79"/>
                    <a:pt x="466" y="78"/>
                  </a:cubicBezTo>
                  <a:close/>
                  <a:moveTo>
                    <a:pt x="555" y="177"/>
                  </a:moveTo>
                  <a:cubicBezTo>
                    <a:pt x="555" y="176"/>
                    <a:pt x="555" y="176"/>
                    <a:pt x="555" y="176"/>
                  </a:cubicBezTo>
                  <a:cubicBezTo>
                    <a:pt x="555" y="176"/>
                    <a:pt x="554" y="174"/>
                    <a:pt x="555" y="174"/>
                  </a:cubicBezTo>
                  <a:cubicBezTo>
                    <a:pt x="556" y="173"/>
                    <a:pt x="558" y="175"/>
                    <a:pt x="556" y="176"/>
                  </a:cubicBezTo>
                  <a:cubicBezTo>
                    <a:pt x="556" y="176"/>
                    <a:pt x="556" y="176"/>
                    <a:pt x="555" y="176"/>
                  </a:cubicBezTo>
                  <a:cubicBezTo>
                    <a:pt x="555" y="177"/>
                    <a:pt x="555" y="177"/>
                    <a:pt x="555" y="177"/>
                  </a:cubicBezTo>
                  <a:cubicBezTo>
                    <a:pt x="555" y="177"/>
                    <a:pt x="554" y="177"/>
                    <a:pt x="555" y="177"/>
                  </a:cubicBezTo>
                  <a:close/>
                  <a:moveTo>
                    <a:pt x="730" y="313"/>
                  </a:moveTo>
                  <a:cubicBezTo>
                    <a:pt x="729" y="313"/>
                    <a:pt x="729" y="313"/>
                    <a:pt x="729" y="312"/>
                  </a:cubicBezTo>
                  <a:cubicBezTo>
                    <a:pt x="729" y="312"/>
                    <a:pt x="730" y="312"/>
                    <a:pt x="730" y="313"/>
                  </a:cubicBezTo>
                  <a:cubicBezTo>
                    <a:pt x="730" y="313"/>
                    <a:pt x="730" y="313"/>
                    <a:pt x="730" y="313"/>
                  </a:cubicBezTo>
                  <a:close/>
                  <a:moveTo>
                    <a:pt x="552" y="170"/>
                  </a:moveTo>
                  <a:cubicBezTo>
                    <a:pt x="553" y="170"/>
                    <a:pt x="552" y="170"/>
                    <a:pt x="552" y="171"/>
                  </a:cubicBezTo>
                  <a:cubicBezTo>
                    <a:pt x="552" y="171"/>
                    <a:pt x="552" y="171"/>
                    <a:pt x="551" y="172"/>
                  </a:cubicBezTo>
                  <a:cubicBezTo>
                    <a:pt x="551" y="172"/>
                    <a:pt x="550" y="172"/>
                    <a:pt x="550" y="172"/>
                  </a:cubicBezTo>
                  <a:cubicBezTo>
                    <a:pt x="549" y="173"/>
                    <a:pt x="549" y="172"/>
                    <a:pt x="549" y="172"/>
                  </a:cubicBezTo>
                  <a:cubicBezTo>
                    <a:pt x="549" y="171"/>
                    <a:pt x="550" y="170"/>
                    <a:pt x="550" y="169"/>
                  </a:cubicBezTo>
                  <a:cubicBezTo>
                    <a:pt x="551" y="169"/>
                    <a:pt x="552" y="169"/>
                    <a:pt x="552" y="170"/>
                  </a:cubicBezTo>
                  <a:close/>
                  <a:moveTo>
                    <a:pt x="482" y="203"/>
                  </a:moveTo>
                  <a:cubicBezTo>
                    <a:pt x="483" y="203"/>
                    <a:pt x="483" y="204"/>
                    <a:pt x="482" y="204"/>
                  </a:cubicBezTo>
                  <a:cubicBezTo>
                    <a:pt x="482" y="204"/>
                    <a:pt x="481" y="203"/>
                    <a:pt x="482" y="203"/>
                  </a:cubicBezTo>
                  <a:close/>
                  <a:moveTo>
                    <a:pt x="491" y="76"/>
                  </a:moveTo>
                  <a:cubicBezTo>
                    <a:pt x="491" y="76"/>
                    <a:pt x="492" y="76"/>
                    <a:pt x="491" y="77"/>
                  </a:cubicBezTo>
                  <a:cubicBezTo>
                    <a:pt x="492" y="78"/>
                    <a:pt x="491" y="78"/>
                    <a:pt x="491" y="79"/>
                  </a:cubicBezTo>
                  <a:cubicBezTo>
                    <a:pt x="491" y="79"/>
                    <a:pt x="491" y="80"/>
                    <a:pt x="491" y="80"/>
                  </a:cubicBezTo>
                  <a:cubicBezTo>
                    <a:pt x="490" y="80"/>
                    <a:pt x="490" y="81"/>
                    <a:pt x="491" y="81"/>
                  </a:cubicBezTo>
                  <a:cubicBezTo>
                    <a:pt x="491" y="83"/>
                    <a:pt x="492" y="84"/>
                    <a:pt x="490" y="85"/>
                  </a:cubicBezTo>
                  <a:cubicBezTo>
                    <a:pt x="490" y="86"/>
                    <a:pt x="488" y="86"/>
                    <a:pt x="488" y="86"/>
                  </a:cubicBezTo>
                  <a:cubicBezTo>
                    <a:pt x="488" y="87"/>
                    <a:pt x="488" y="87"/>
                    <a:pt x="486" y="87"/>
                  </a:cubicBezTo>
                  <a:cubicBezTo>
                    <a:pt x="486" y="88"/>
                    <a:pt x="485" y="88"/>
                    <a:pt x="485" y="88"/>
                  </a:cubicBezTo>
                  <a:cubicBezTo>
                    <a:pt x="484" y="89"/>
                    <a:pt x="481" y="89"/>
                    <a:pt x="482" y="91"/>
                  </a:cubicBezTo>
                  <a:cubicBezTo>
                    <a:pt x="482" y="92"/>
                    <a:pt x="486" y="89"/>
                    <a:pt x="486" y="88"/>
                  </a:cubicBezTo>
                  <a:cubicBezTo>
                    <a:pt x="488" y="88"/>
                    <a:pt x="490" y="87"/>
                    <a:pt x="489" y="90"/>
                  </a:cubicBezTo>
                  <a:cubicBezTo>
                    <a:pt x="487" y="92"/>
                    <a:pt x="485" y="91"/>
                    <a:pt x="486" y="94"/>
                  </a:cubicBezTo>
                  <a:cubicBezTo>
                    <a:pt x="486" y="94"/>
                    <a:pt x="486" y="94"/>
                    <a:pt x="486" y="94"/>
                  </a:cubicBezTo>
                  <a:cubicBezTo>
                    <a:pt x="486" y="94"/>
                    <a:pt x="486" y="94"/>
                    <a:pt x="486" y="94"/>
                  </a:cubicBezTo>
                  <a:cubicBezTo>
                    <a:pt x="485" y="91"/>
                    <a:pt x="491" y="89"/>
                    <a:pt x="492" y="88"/>
                  </a:cubicBezTo>
                  <a:cubicBezTo>
                    <a:pt x="492" y="87"/>
                    <a:pt x="492" y="81"/>
                    <a:pt x="495" y="82"/>
                  </a:cubicBezTo>
                  <a:cubicBezTo>
                    <a:pt x="495" y="81"/>
                    <a:pt x="493" y="79"/>
                    <a:pt x="496" y="78"/>
                  </a:cubicBezTo>
                  <a:cubicBezTo>
                    <a:pt x="496" y="79"/>
                    <a:pt x="498" y="78"/>
                    <a:pt x="499" y="78"/>
                  </a:cubicBezTo>
                  <a:cubicBezTo>
                    <a:pt x="499" y="78"/>
                    <a:pt x="500" y="79"/>
                    <a:pt x="500" y="79"/>
                  </a:cubicBezTo>
                  <a:cubicBezTo>
                    <a:pt x="500" y="79"/>
                    <a:pt x="502" y="81"/>
                    <a:pt x="500" y="80"/>
                  </a:cubicBezTo>
                  <a:cubicBezTo>
                    <a:pt x="500" y="80"/>
                    <a:pt x="500" y="80"/>
                    <a:pt x="500" y="80"/>
                  </a:cubicBezTo>
                  <a:cubicBezTo>
                    <a:pt x="501" y="80"/>
                    <a:pt x="501" y="80"/>
                    <a:pt x="502" y="81"/>
                  </a:cubicBezTo>
                  <a:cubicBezTo>
                    <a:pt x="502" y="81"/>
                    <a:pt x="503" y="83"/>
                    <a:pt x="504" y="84"/>
                  </a:cubicBezTo>
                  <a:cubicBezTo>
                    <a:pt x="505" y="84"/>
                    <a:pt x="504" y="85"/>
                    <a:pt x="504" y="85"/>
                  </a:cubicBezTo>
                  <a:cubicBezTo>
                    <a:pt x="504" y="85"/>
                    <a:pt x="505" y="86"/>
                    <a:pt x="505" y="86"/>
                  </a:cubicBezTo>
                  <a:cubicBezTo>
                    <a:pt x="506" y="87"/>
                    <a:pt x="506" y="90"/>
                    <a:pt x="504" y="90"/>
                  </a:cubicBezTo>
                  <a:cubicBezTo>
                    <a:pt x="505" y="91"/>
                    <a:pt x="505" y="92"/>
                    <a:pt x="504" y="93"/>
                  </a:cubicBezTo>
                  <a:cubicBezTo>
                    <a:pt x="504" y="93"/>
                    <a:pt x="504" y="94"/>
                    <a:pt x="504" y="94"/>
                  </a:cubicBezTo>
                  <a:cubicBezTo>
                    <a:pt x="505" y="94"/>
                    <a:pt x="505" y="95"/>
                    <a:pt x="504" y="96"/>
                  </a:cubicBezTo>
                  <a:cubicBezTo>
                    <a:pt x="504" y="96"/>
                    <a:pt x="503" y="97"/>
                    <a:pt x="504" y="98"/>
                  </a:cubicBezTo>
                  <a:cubicBezTo>
                    <a:pt x="504" y="99"/>
                    <a:pt x="504" y="99"/>
                    <a:pt x="504" y="99"/>
                  </a:cubicBezTo>
                  <a:cubicBezTo>
                    <a:pt x="504" y="100"/>
                    <a:pt x="504" y="101"/>
                    <a:pt x="504" y="102"/>
                  </a:cubicBezTo>
                  <a:cubicBezTo>
                    <a:pt x="504" y="103"/>
                    <a:pt x="504" y="107"/>
                    <a:pt x="503" y="108"/>
                  </a:cubicBezTo>
                  <a:cubicBezTo>
                    <a:pt x="502" y="109"/>
                    <a:pt x="499" y="105"/>
                    <a:pt x="500" y="108"/>
                  </a:cubicBezTo>
                  <a:cubicBezTo>
                    <a:pt x="500" y="109"/>
                    <a:pt x="502" y="111"/>
                    <a:pt x="503" y="112"/>
                  </a:cubicBezTo>
                  <a:cubicBezTo>
                    <a:pt x="503" y="113"/>
                    <a:pt x="503" y="113"/>
                    <a:pt x="503" y="114"/>
                  </a:cubicBezTo>
                  <a:cubicBezTo>
                    <a:pt x="503" y="114"/>
                    <a:pt x="504" y="114"/>
                    <a:pt x="504" y="115"/>
                  </a:cubicBezTo>
                  <a:cubicBezTo>
                    <a:pt x="506" y="117"/>
                    <a:pt x="505" y="119"/>
                    <a:pt x="505" y="121"/>
                  </a:cubicBezTo>
                  <a:cubicBezTo>
                    <a:pt x="504" y="123"/>
                    <a:pt x="501" y="124"/>
                    <a:pt x="499" y="124"/>
                  </a:cubicBezTo>
                  <a:cubicBezTo>
                    <a:pt x="498" y="125"/>
                    <a:pt x="497" y="125"/>
                    <a:pt x="496" y="124"/>
                  </a:cubicBezTo>
                  <a:cubicBezTo>
                    <a:pt x="496" y="124"/>
                    <a:pt x="496" y="124"/>
                    <a:pt x="495" y="124"/>
                  </a:cubicBezTo>
                  <a:cubicBezTo>
                    <a:pt x="495" y="125"/>
                    <a:pt x="495" y="125"/>
                    <a:pt x="494" y="125"/>
                  </a:cubicBezTo>
                  <a:cubicBezTo>
                    <a:pt x="494" y="125"/>
                    <a:pt x="492" y="124"/>
                    <a:pt x="492" y="124"/>
                  </a:cubicBezTo>
                  <a:cubicBezTo>
                    <a:pt x="491" y="123"/>
                    <a:pt x="490" y="124"/>
                    <a:pt x="489" y="124"/>
                  </a:cubicBezTo>
                  <a:cubicBezTo>
                    <a:pt x="488" y="124"/>
                    <a:pt x="487" y="123"/>
                    <a:pt x="486" y="122"/>
                  </a:cubicBezTo>
                  <a:cubicBezTo>
                    <a:pt x="486" y="121"/>
                    <a:pt x="485" y="120"/>
                    <a:pt x="484" y="119"/>
                  </a:cubicBezTo>
                  <a:cubicBezTo>
                    <a:pt x="483" y="118"/>
                    <a:pt x="484" y="118"/>
                    <a:pt x="482" y="118"/>
                  </a:cubicBezTo>
                  <a:cubicBezTo>
                    <a:pt x="481" y="118"/>
                    <a:pt x="480" y="117"/>
                    <a:pt x="480" y="117"/>
                  </a:cubicBezTo>
                  <a:cubicBezTo>
                    <a:pt x="476" y="121"/>
                    <a:pt x="476" y="115"/>
                    <a:pt x="475" y="114"/>
                  </a:cubicBezTo>
                  <a:cubicBezTo>
                    <a:pt x="473" y="114"/>
                    <a:pt x="472" y="117"/>
                    <a:pt x="470" y="116"/>
                  </a:cubicBezTo>
                  <a:cubicBezTo>
                    <a:pt x="469" y="115"/>
                    <a:pt x="469" y="114"/>
                    <a:pt x="469" y="113"/>
                  </a:cubicBezTo>
                  <a:cubicBezTo>
                    <a:pt x="469" y="112"/>
                    <a:pt x="469" y="112"/>
                    <a:pt x="469" y="111"/>
                  </a:cubicBezTo>
                  <a:cubicBezTo>
                    <a:pt x="469" y="111"/>
                    <a:pt x="468" y="111"/>
                    <a:pt x="468" y="110"/>
                  </a:cubicBezTo>
                  <a:cubicBezTo>
                    <a:pt x="467" y="108"/>
                    <a:pt x="467" y="107"/>
                    <a:pt x="467" y="105"/>
                  </a:cubicBezTo>
                  <a:cubicBezTo>
                    <a:pt x="467" y="103"/>
                    <a:pt x="468" y="100"/>
                    <a:pt x="466" y="100"/>
                  </a:cubicBezTo>
                  <a:cubicBezTo>
                    <a:pt x="464" y="100"/>
                    <a:pt x="464" y="103"/>
                    <a:pt x="463" y="100"/>
                  </a:cubicBezTo>
                  <a:cubicBezTo>
                    <a:pt x="463" y="100"/>
                    <a:pt x="464" y="97"/>
                    <a:pt x="462" y="97"/>
                  </a:cubicBezTo>
                  <a:cubicBezTo>
                    <a:pt x="460" y="97"/>
                    <a:pt x="461" y="100"/>
                    <a:pt x="460" y="101"/>
                  </a:cubicBezTo>
                  <a:cubicBezTo>
                    <a:pt x="459" y="101"/>
                    <a:pt x="459" y="101"/>
                    <a:pt x="459" y="100"/>
                  </a:cubicBezTo>
                  <a:cubicBezTo>
                    <a:pt x="459" y="100"/>
                    <a:pt x="459" y="99"/>
                    <a:pt x="458" y="99"/>
                  </a:cubicBezTo>
                  <a:cubicBezTo>
                    <a:pt x="458" y="99"/>
                    <a:pt x="458" y="98"/>
                    <a:pt x="457" y="98"/>
                  </a:cubicBezTo>
                  <a:cubicBezTo>
                    <a:pt x="457" y="97"/>
                    <a:pt x="456" y="98"/>
                    <a:pt x="457" y="97"/>
                  </a:cubicBezTo>
                  <a:cubicBezTo>
                    <a:pt x="457" y="96"/>
                    <a:pt x="459" y="96"/>
                    <a:pt x="459" y="96"/>
                  </a:cubicBezTo>
                  <a:cubicBezTo>
                    <a:pt x="462" y="95"/>
                    <a:pt x="462" y="92"/>
                    <a:pt x="464" y="91"/>
                  </a:cubicBezTo>
                  <a:cubicBezTo>
                    <a:pt x="464" y="90"/>
                    <a:pt x="466" y="89"/>
                    <a:pt x="466" y="88"/>
                  </a:cubicBezTo>
                  <a:cubicBezTo>
                    <a:pt x="467" y="86"/>
                    <a:pt x="466" y="87"/>
                    <a:pt x="466" y="85"/>
                  </a:cubicBezTo>
                  <a:cubicBezTo>
                    <a:pt x="465" y="82"/>
                    <a:pt x="467" y="81"/>
                    <a:pt x="469" y="80"/>
                  </a:cubicBezTo>
                  <a:cubicBezTo>
                    <a:pt x="469" y="78"/>
                    <a:pt x="471" y="78"/>
                    <a:pt x="471" y="76"/>
                  </a:cubicBezTo>
                  <a:cubicBezTo>
                    <a:pt x="472" y="77"/>
                    <a:pt x="471" y="78"/>
                    <a:pt x="472" y="79"/>
                  </a:cubicBezTo>
                  <a:cubicBezTo>
                    <a:pt x="473" y="79"/>
                    <a:pt x="473" y="79"/>
                    <a:pt x="473" y="79"/>
                  </a:cubicBezTo>
                  <a:cubicBezTo>
                    <a:pt x="475" y="77"/>
                    <a:pt x="474" y="77"/>
                    <a:pt x="476" y="76"/>
                  </a:cubicBezTo>
                  <a:cubicBezTo>
                    <a:pt x="478" y="75"/>
                    <a:pt x="480" y="76"/>
                    <a:pt x="483" y="75"/>
                  </a:cubicBezTo>
                  <a:cubicBezTo>
                    <a:pt x="485" y="75"/>
                    <a:pt x="486" y="73"/>
                    <a:pt x="488" y="74"/>
                  </a:cubicBezTo>
                  <a:cubicBezTo>
                    <a:pt x="489" y="74"/>
                    <a:pt x="491" y="76"/>
                    <a:pt x="491" y="76"/>
                  </a:cubicBezTo>
                  <a:close/>
                  <a:moveTo>
                    <a:pt x="505" y="91"/>
                  </a:moveTo>
                  <a:cubicBezTo>
                    <a:pt x="506" y="91"/>
                    <a:pt x="507" y="92"/>
                    <a:pt x="507" y="93"/>
                  </a:cubicBezTo>
                  <a:cubicBezTo>
                    <a:pt x="507" y="94"/>
                    <a:pt x="505" y="95"/>
                    <a:pt x="505" y="95"/>
                  </a:cubicBezTo>
                  <a:cubicBezTo>
                    <a:pt x="505" y="95"/>
                    <a:pt x="505" y="91"/>
                    <a:pt x="505" y="91"/>
                  </a:cubicBezTo>
                  <a:close/>
                  <a:moveTo>
                    <a:pt x="506" y="102"/>
                  </a:moveTo>
                  <a:cubicBezTo>
                    <a:pt x="505" y="102"/>
                    <a:pt x="505" y="103"/>
                    <a:pt x="505" y="103"/>
                  </a:cubicBezTo>
                  <a:cubicBezTo>
                    <a:pt x="504" y="102"/>
                    <a:pt x="506" y="100"/>
                    <a:pt x="506" y="102"/>
                  </a:cubicBezTo>
                  <a:close/>
                  <a:moveTo>
                    <a:pt x="496" y="132"/>
                  </a:moveTo>
                  <a:cubicBezTo>
                    <a:pt x="496" y="131"/>
                    <a:pt x="495" y="130"/>
                    <a:pt x="497" y="130"/>
                  </a:cubicBezTo>
                  <a:cubicBezTo>
                    <a:pt x="497" y="130"/>
                    <a:pt x="497" y="131"/>
                    <a:pt x="497" y="132"/>
                  </a:cubicBezTo>
                  <a:cubicBezTo>
                    <a:pt x="497" y="132"/>
                    <a:pt x="497" y="133"/>
                    <a:pt x="497" y="133"/>
                  </a:cubicBezTo>
                  <a:cubicBezTo>
                    <a:pt x="497" y="134"/>
                    <a:pt x="497" y="135"/>
                    <a:pt x="497" y="136"/>
                  </a:cubicBezTo>
                  <a:cubicBezTo>
                    <a:pt x="496" y="135"/>
                    <a:pt x="496" y="133"/>
                    <a:pt x="496" y="132"/>
                  </a:cubicBezTo>
                  <a:close/>
                  <a:moveTo>
                    <a:pt x="488" y="192"/>
                  </a:moveTo>
                  <a:cubicBezTo>
                    <a:pt x="488" y="193"/>
                    <a:pt x="488" y="194"/>
                    <a:pt x="488" y="195"/>
                  </a:cubicBezTo>
                  <a:cubicBezTo>
                    <a:pt x="487" y="194"/>
                    <a:pt x="487" y="193"/>
                    <a:pt x="488" y="192"/>
                  </a:cubicBezTo>
                  <a:close/>
                  <a:moveTo>
                    <a:pt x="489" y="191"/>
                  </a:moveTo>
                  <a:cubicBezTo>
                    <a:pt x="488" y="192"/>
                    <a:pt x="488" y="191"/>
                    <a:pt x="487" y="191"/>
                  </a:cubicBezTo>
                  <a:cubicBezTo>
                    <a:pt x="487" y="191"/>
                    <a:pt x="489" y="190"/>
                    <a:pt x="489" y="191"/>
                  </a:cubicBezTo>
                  <a:close/>
                  <a:moveTo>
                    <a:pt x="508" y="132"/>
                  </a:moveTo>
                  <a:cubicBezTo>
                    <a:pt x="506" y="133"/>
                    <a:pt x="507" y="135"/>
                    <a:pt x="507" y="136"/>
                  </a:cubicBezTo>
                  <a:cubicBezTo>
                    <a:pt x="506" y="138"/>
                    <a:pt x="505" y="140"/>
                    <a:pt x="504" y="142"/>
                  </a:cubicBezTo>
                  <a:cubicBezTo>
                    <a:pt x="502" y="146"/>
                    <a:pt x="500" y="150"/>
                    <a:pt x="502" y="154"/>
                  </a:cubicBezTo>
                  <a:cubicBezTo>
                    <a:pt x="503" y="153"/>
                    <a:pt x="503" y="154"/>
                    <a:pt x="504" y="154"/>
                  </a:cubicBezTo>
                  <a:cubicBezTo>
                    <a:pt x="506" y="153"/>
                    <a:pt x="507" y="152"/>
                    <a:pt x="508" y="151"/>
                  </a:cubicBezTo>
                  <a:cubicBezTo>
                    <a:pt x="509" y="150"/>
                    <a:pt x="511" y="148"/>
                    <a:pt x="512" y="147"/>
                  </a:cubicBezTo>
                  <a:cubicBezTo>
                    <a:pt x="514" y="146"/>
                    <a:pt x="515" y="147"/>
                    <a:pt x="517" y="146"/>
                  </a:cubicBezTo>
                  <a:cubicBezTo>
                    <a:pt x="517" y="146"/>
                    <a:pt x="517" y="146"/>
                    <a:pt x="517" y="146"/>
                  </a:cubicBezTo>
                  <a:cubicBezTo>
                    <a:pt x="517" y="146"/>
                    <a:pt x="518" y="146"/>
                    <a:pt x="518" y="146"/>
                  </a:cubicBezTo>
                  <a:cubicBezTo>
                    <a:pt x="518" y="146"/>
                    <a:pt x="518" y="146"/>
                    <a:pt x="518" y="146"/>
                  </a:cubicBezTo>
                  <a:cubicBezTo>
                    <a:pt x="518" y="146"/>
                    <a:pt x="518" y="146"/>
                    <a:pt x="518" y="146"/>
                  </a:cubicBezTo>
                  <a:cubicBezTo>
                    <a:pt x="519" y="146"/>
                    <a:pt x="520" y="146"/>
                    <a:pt x="520" y="145"/>
                  </a:cubicBezTo>
                  <a:cubicBezTo>
                    <a:pt x="521" y="145"/>
                    <a:pt x="522" y="145"/>
                    <a:pt x="523" y="145"/>
                  </a:cubicBezTo>
                  <a:cubicBezTo>
                    <a:pt x="523" y="145"/>
                    <a:pt x="523" y="145"/>
                    <a:pt x="523" y="145"/>
                  </a:cubicBezTo>
                  <a:cubicBezTo>
                    <a:pt x="523" y="145"/>
                    <a:pt x="523" y="145"/>
                    <a:pt x="523" y="145"/>
                  </a:cubicBezTo>
                  <a:cubicBezTo>
                    <a:pt x="524" y="146"/>
                    <a:pt x="523" y="147"/>
                    <a:pt x="524" y="147"/>
                  </a:cubicBezTo>
                  <a:cubicBezTo>
                    <a:pt x="525" y="147"/>
                    <a:pt x="524" y="145"/>
                    <a:pt x="525" y="145"/>
                  </a:cubicBezTo>
                  <a:cubicBezTo>
                    <a:pt x="526" y="145"/>
                    <a:pt x="526" y="145"/>
                    <a:pt x="527" y="145"/>
                  </a:cubicBezTo>
                  <a:cubicBezTo>
                    <a:pt x="527" y="145"/>
                    <a:pt x="527" y="145"/>
                    <a:pt x="527" y="145"/>
                  </a:cubicBezTo>
                  <a:cubicBezTo>
                    <a:pt x="527" y="145"/>
                    <a:pt x="527" y="145"/>
                    <a:pt x="527" y="145"/>
                  </a:cubicBezTo>
                  <a:cubicBezTo>
                    <a:pt x="527" y="145"/>
                    <a:pt x="528" y="144"/>
                    <a:pt x="528" y="144"/>
                  </a:cubicBezTo>
                  <a:cubicBezTo>
                    <a:pt x="529" y="144"/>
                    <a:pt x="530" y="145"/>
                    <a:pt x="530" y="144"/>
                  </a:cubicBezTo>
                  <a:cubicBezTo>
                    <a:pt x="530" y="144"/>
                    <a:pt x="530" y="144"/>
                    <a:pt x="530" y="144"/>
                  </a:cubicBezTo>
                  <a:cubicBezTo>
                    <a:pt x="532" y="143"/>
                    <a:pt x="533" y="142"/>
                    <a:pt x="534" y="142"/>
                  </a:cubicBezTo>
                  <a:cubicBezTo>
                    <a:pt x="535" y="141"/>
                    <a:pt x="536" y="142"/>
                    <a:pt x="536" y="141"/>
                  </a:cubicBezTo>
                  <a:cubicBezTo>
                    <a:pt x="536" y="141"/>
                    <a:pt x="536" y="141"/>
                    <a:pt x="536" y="141"/>
                  </a:cubicBezTo>
                  <a:cubicBezTo>
                    <a:pt x="540" y="142"/>
                    <a:pt x="541" y="136"/>
                    <a:pt x="542" y="134"/>
                  </a:cubicBezTo>
                  <a:cubicBezTo>
                    <a:pt x="542" y="134"/>
                    <a:pt x="542" y="133"/>
                    <a:pt x="542" y="133"/>
                  </a:cubicBezTo>
                  <a:cubicBezTo>
                    <a:pt x="542" y="133"/>
                    <a:pt x="542" y="133"/>
                    <a:pt x="542" y="133"/>
                  </a:cubicBezTo>
                  <a:cubicBezTo>
                    <a:pt x="542" y="133"/>
                    <a:pt x="542" y="133"/>
                    <a:pt x="542" y="133"/>
                  </a:cubicBezTo>
                  <a:cubicBezTo>
                    <a:pt x="541" y="131"/>
                    <a:pt x="542" y="130"/>
                    <a:pt x="541" y="129"/>
                  </a:cubicBezTo>
                  <a:cubicBezTo>
                    <a:pt x="541" y="129"/>
                    <a:pt x="541" y="129"/>
                    <a:pt x="541" y="129"/>
                  </a:cubicBezTo>
                  <a:cubicBezTo>
                    <a:pt x="541" y="129"/>
                    <a:pt x="541" y="129"/>
                    <a:pt x="541" y="129"/>
                  </a:cubicBezTo>
                  <a:cubicBezTo>
                    <a:pt x="541" y="129"/>
                    <a:pt x="542" y="128"/>
                    <a:pt x="541" y="128"/>
                  </a:cubicBezTo>
                  <a:cubicBezTo>
                    <a:pt x="541" y="128"/>
                    <a:pt x="541" y="128"/>
                    <a:pt x="541" y="128"/>
                  </a:cubicBezTo>
                  <a:cubicBezTo>
                    <a:pt x="541" y="128"/>
                    <a:pt x="541" y="128"/>
                    <a:pt x="541" y="128"/>
                  </a:cubicBezTo>
                  <a:cubicBezTo>
                    <a:pt x="541" y="127"/>
                    <a:pt x="541" y="126"/>
                    <a:pt x="541" y="125"/>
                  </a:cubicBezTo>
                  <a:cubicBezTo>
                    <a:pt x="540" y="123"/>
                    <a:pt x="537" y="122"/>
                    <a:pt x="537" y="125"/>
                  </a:cubicBezTo>
                  <a:cubicBezTo>
                    <a:pt x="537" y="125"/>
                    <a:pt x="536" y="124"/>
                    <a:pt x="536" y="124"/>
                  </a:cubicBezTo>
                  <a:cubicBezTo>
                    <a:pt x="536" y="124"/>
                    <a:pt x="536" y="124"/>
                    <a:pt x="536" y="124"/>
                  </a:cubicBezTo>
                  <a:cubicBezTo>
                    <a:pt x="536" y="124"/>
                    <a:pt x="536" y="124"/>
                    <a:pt x="536" y="124"/>
                  </a:cubicBezTo>
                  <a:cubicBezTo>
                    <a:pt x="536" y="124"/>
                    <a:pt x="536" y="124"/>
                    <a:pt x="535" y="124"/>
                  </a:cubicBezTo>
                  <a:cubicBezTo>
                    <a:pt x="535" y="124"/>
                    <a:pt x="535" y="124"/>
                    <a:pt x="535" y="124"/>
                  </a:cubicBezTo>
                  <a:cubicBezTo>
                    <a:pt x="535" y="122"/>
                    <a:pt x="537" y="122"/>
                    <a:pt x="535" y="120"/>
                  </a:cubicBezTo>
                  <a:cubicBezTo>
                    <a:pt x="535" y="120"/>
                    <a:pt x="535" y="120"/>
                    <a:pt x="535" y="120"/>
                  </a:cubicBezTo>
                  <a:cubicBezTo>
                    <a:pt x="535" y="119"/>
                    <a:pt x="535" y="118"/>
                    <a:pt x="533" y="118"/>
                  </a:cubicBezTo>
                  <a:cubicBezTo>
                    <a:pt x="533" y="117"/>
                    <a:pt x="533" y="117"/>
                    <a:pt x="533" y="117"/>
                  </a:cubicBezTo>
                  <a:cubicBezTo>
                    <a:pt x="534" y="118"/>
                    <a:pt x="534" y="117"/>
                    <a:pt x="535" y="116"/>
                  </a:cubicBezTo>
                  <a:cubicBezTo>
                    <a:pt x="534" y="117"/>
                    <a:pt x="534" y="117"/>
                    <a:pt x="533" y="117"/>
                  </a:cubicBezTo>
                  <a:cubicBezTo>
                    <a:pt x="533" y="117"/>
                    <a:pt x="533" y="116"/>
                    <a:pt x="533" y="116"/>
                  </a:cubicBezTo>
                  <a:cubicBezTo>
                    <a:pt x="532" y="116"/>
                    <a:pt x="532" y="115"/>
                    <a:pt x="532" y="115"/>
                  </a:cubicBezTo>
                  <a:cubicBezTo>
                    <a:pt x="533" y="114"/>
                    <a:pt x="533" y="113"/>
                    <a:pt x="532" y="113"/>
                  </a:cubicBezTo>
                  <a:cubicBezTo>
                    <a:pt x="532" y="113"/>
                    <a:pt x="532" y="113"/>
                    <a:pt x="532" y="113"/>
                  </a:cubicBezTo>
                  <a:cubicBezTo>
                    <a:pt x="532" y="113"/>
                    <a:pt x="532" y="113"/>
                    <a:pt x="532" y="113"/>
                  </a:cubicBezTo>
                  <a:cubicBezTo>
                    <a:pt x="532" y="113"/>
                    <a:pt x="532" y="113"/>
                    <a:pt x="532" y="113"/>
                  </a:cubicBezTo>
                  <a:cubicBezTo>
                    <a:pt x="531" y="112"/>
                    <a:pt x="532" y="112"/>
                    <a:pt x="531" y="111"/>
                  </a:cubicBezTo>
                  <a:cubicBezTo>
                    <a:pt x="531" y="111"/>
                    <a:pt x="531" y="111"/>
                    <a:pt x="531" y="111"/>
                  </a:cubicBezTo>
                  <a:cubicBezTo>
                    <a:pt x="531" y="112"/>
                    <a:pt x="531" y="113"/>
                    <a:pt x="530" y="113"/>
                  </a:cubicBezTo>
                  <a:cubicBezTo>
                    <a:pt x="530" y="112"/>
                    <a:pt x="530" y="112"/>
                    <a:pt x="529" y="111"/>
                  </a:cubicBezTo>
                  <a:cubicBezTo>
                    <a:pt x="528" y="114"/>
                    <a:pt x="526" y="115"/>
                    <a:pt x="525" y="117"/>
                  </a:cubicBezTo>
                  <a:cubicBezTo>
                    <a:pt x="524" y="119"/>
                    <a:pt x="524" y="120"/>
                    <a:pt x="524" y="121"/>
                  </a:cubicBezTo>
                  <a:cubicBezTo>
                    <a:pt x="523" y="122"/>
                    <a:pt x="523" y="124"/>
                    <a:pt x="522" y="124"/>
                  </a:cubicBezTo>
                  <a:cubicBezTo>
                    <a:pt x="521" y="124"/>
                    <a:pt x="523" y="119"/>
                    <a:pt x="524" y="118"/>
                  </a:cubicBezTo>
                  <a:cubicBezTo>
                    <a:pt x="524" y="117"/>
                    <a:pt x="524" y="116"/>
                    <a:pt x="524" y="114"/>
                  </a:cubicBezTo>
                  <a:cubicBezTo>
                    <a:pt x="524" y="114"/>
                    <a:pt x="524" y="113"/>
                    <a:pt x="524" y="113"/>
                  </a:cubicBezTo>
                  <a:cubicBezTo>
                    <a:pt x="524" y="112"/>
                    <a:pt x="524" y="111"/>
                    <a:pt x="524" y="111"/>
                  </a:cubicBezTo>
                  <a:cubicBezTo>
                    <a:pt x="524" y="111"/>
                    <a:pt x="524" y="111"/>
                    <a:pt x="524" y="111"/>
                  </a:cubicBezTo>
                  <a:cubicBezTo>
                    <a:pt x="524" y="111"/>
                    <a:pt x="524" y="111"/>
                    <a:pt x="524" y="111"/>
                  </a:cubicBezTo>
                  <a:cubicBezTo>
                    <a:pt x="526" y="108"/>
                    <a:pt x="527" y="107"/>
                    <a:pt x="525" y="105"/>
                  </a:cubicBezTo>
                  <a:cubicBezTo>
                    <a:pt x="524" y="103"/>
                    <a:pt x="522" y="101"/>
                    <a:pt x="520" y="103"/>
                  </a:cubicBezTo>
                  <a:cubicBezTo>
                    <a:pt x="519" y="105"/>
                    <a:pt x="521" y="107"/>
                    <a:pt x="520" y="109"/>
                  </a:cubicBezTo>
                  <a:cubicBezTo>
                    <a:pt x="519" y="112"/>
                    <a:pt x="519" y="107"/>
                    <a:pt x="518" y="106"/>
                  </a:cubicBezTo>
                  <a:cubicBezTo>
                    <a:pt x="518" y="106"/>
                    <a:pt x="518" y="106"/>
                    <a:pt x="518" y="106"/>
                  </a:cubicBezTo>
                  <a:cubicBezTo>
                    <a:pt x="516" y="103"/>
                    <a:pt x="516" y="108"/>
                    <a:pt x="515" y="109"/>
                  </a:cubicBezTo>
                  <a:cubicBezTo>
                    <a:pt x="513" y="109"/>
                    <a:pt x="513" y="112"/>
                    <a:pt x="514" y="114"/>
                  </a:cubicBezTo>
                  <a:cubicBezTo>
                    <a:pt x="514" y="114"/>
                    <a:pt x="514" y="114"/>
                    <a:pt x="514" y="114"/>
                  </a:cubicBezTo>
                  <a:cubicBezTo>
                    <a:pt x="513" y="113"/>
                    <a:pt x="512" y="114"/>
                    <a:pt x="512" y="115"/>
                  </a:cubicBezTo>
                  <a:cubicBezTo>
                    <a:pt x="512" y="116"/>
                    <a:pt x="514" y="117"/>
                    <a:pt x="515" y="118"/>
                  </a:cubicBezTo>
                  <a:cubicBezTo>
                    <a:pt x="512" y="118"/>
                    <a:pt x="512" y="116"/>
                    <a:pt x="511" y="120"/>
                  </a:cubicBezTo>
                  <a:cubicBezTo>
                    <a:pt x="511" y="121"/>
                    <a:pt x="510" y="122"/>
                    <a:pt x="511" y="123"/>
                  </a:cubicBezTo>
                  <a:cubicBezTo>
                    <a:pt x="511" y="124"/>
                    <a:pt x="512" y="126"/>
                    <a:pt x="512" y="126"/>
                  </a:cubicBezTo>
                  <a:cubicBezTo>
                    <a:pt x="511" y="126"/>
                    <a:pt x="510" y="124"/>
                    <a:pt x="509" y="125"/>
                  </a:cubicBezTo>
                  <a:cubicBezTo>
                    <a:pt x="508" y="126"/>
                    <a:pt x="508" y="128"/>
                    <a:pt x="508" y="129"/>
                  </a:cubicBezTo>
                  <a:cubicBezTo>
                    <a:pt x="508" y="130"/>
                    <a:pt x="508" y="131"/>
                    <a:pt x="508" y="132"/>
                  </a:cubicBezTo>
                  <a:cubicBezTo>
                    <a:pt x="508" y="132"/>
                    <a:pt x="507" y="133"/>
                    <a:pt x="508" y="132"/>
                  </a:cubicBezTo>
                  <a:cubicBezTo>
                    <a:pt x="506" y="133"/>
                    <a:pt x="508" y="132"/>
                    <a:pt x="508" y="132"/>
                  </a:cubicBezTo>
                  <a:close/>
                  <a:moveTo>
                    <a:pt x="529" y="144"/>
                  </a:moveTo>
                  <a:cubicBezTo>
                    <a:pt x="529" y="144"/>
                    <a:pt x="529" y="144"/>
                    <a:pt x="529" y="144"/>
                  </a:cubicBezTo>
                  <a:cubicBezTo>
                    <a:pt x="529" y="144"/>
                    <a:pt x="529" y="144"/>
                    <a:pt x="529" y="144"/>
                  </a:cubicBezTo>
                  <a:cubicBezTo>
                    <a:pt x="529" y="144"/>
                    <a:pt x="529" y="144"/>
                    <a:pt x="529" y="144"/>
                  </a:cubicBezTo>
                  <a:close/>
                  <a:moveTo>
                    <a:pt x="479" y="187"/>
                  </a:moveTo>
                  <a:cubicBezTo>
                    <a:pt x="477" y="187"/>
                    <a:pt x="478" y="186"/>
                    <a:pt x="479" y="186"/>
                  </a:cubicBezTo>
                  <a:cubicBezTo>
                    <a:pt x="480" y="186"/>
                    <a:pt x="480" y="187"/>
                    <a:pt x="479" y="187"/>
                  </a:cubicBezTo>
                  <a:close/>
                  <a:moveTo>
                    <a:pt x="472" y="207"/>
                  </a:moveTo>
                  <a:cubicBezTo>
                    <a:pt x="472" y="207"/>
                    <a:pt x="472" y="207"/>
                    <a:pt x="472" y="207"/>
                  </a:cubicBezTo>
                  <a:cubicBezTo>
                    <a:pt x="472" y="209"/>
                    <a:pt x="471" y="207"/>
                    <a:pt x="472" y="207"/>
                  </a:cubicBezTo>
                  <a:close/>
                  <a:moveTo>
                    <a:pt x="463" y="146"/>
                  </a:moveTo>
                  <a:cubicBezTo>
                    <a:pt x="462" y="147"/>
                    <a:pt x="461" y="145"/>
                    <a:pt x="462" y="145"/>
                  </a:cubicBezTo>
                  <a:cubicBezTo>
                    <a:pt x="462" y="145"/>
                    <a:pt x="463" y="146"/>
                    <a:pt x="463" y="146"/>
                  </a:cubicBezTo>
                  <a:close/>
                  <a:moveTo>
                    <a:pt x="468" y="207"/>
                  </a:moveTo>
                  <a:cubicBezTo>
                    <a:pt x="469" y="206"/>
                    <a:pt x="470" y="206"/>
                    <a:pt x="471" y="206"/>
                  </a:cubicBezTo>
                  <a:cubicBezTo>
                    <a:pt x="470" y="207"/>
                    <a:pt x="469" y="207"/>
                    <a:pt x="468" y="207"/>
                  </a:cubicBezTo>
                  <a:close/>
                  <a:moveTo>
                    <a:pt x="478" y="194"/>
                  </a:moveTo>
                  <a:cubicBezTo>
                    <a:pt x="478" y="193"/>
                    <a:pt x="479" y="194"/>
                    <a:pt x="480" y="193"/>
                  </a:cubicBezTo>
                  <a:cubicBezTo>
                    <a:pt x="480" y="193"/>
                    <a:pt x="480" y="196"/>
                    <a:pt x="478" y="195"/>
                  </a:cubicBezTo>
                  <a:cubicBezTo>
                    <a:pt x="478" y="195"/>
                    <a:pt x="477" y="195"/>
                    <a:pt x="478" y="194"/>
                  </a:cubicBezTo>
                  <a:close/>
                  <a:moveTo>
                    <a:pt x="559" y="185"/>
                  </a:moveTo>
                  <a:cubicBezTo>
                    <a:pt x="559" y="184"/>
                    <a:pt x="559" y="184"/>
                    <a:pt x="559" y="183"/>
                  </a:cubicBezTo>
                  <a:cubicBezTo>
                    <a:pt x="559" y="183"/>
                    <a:pt x="560" y="183"/>
                    <a:pt x="560" y="184"/>
                  </a:cubicBezTo>
                  <a:cubicBezTo>
                    <a:pt x="560" y="184"/>
                    <a:pt x="560" y="184"/>
                    <a:pt x="559" y="185"/>
                  </a:cubicBezTo>
                  <a:cubicBezTo>
                    <a:pt x="559" y="185"/>
                    <a:pt x="559" y="185"/>
                    <a:pt x="559" y="185"/>
                  </a:cubicBezTo>
                  <a:close/>
                  <a:moveTo>
                    <a:pt x="481" y="179"/>
                  </a:moveTo>
                  <a:cubicBezTo>
                    <a:pt x="483" y="181"/>
                    <a:pt x="479" y="184"/>
                    <a:pt x="477" y="185"/>
                  </a:cubicBezTo>
                  <a:cubicBezTo>
                    <a:pt x="477" y="184"/>
                    <a:pt x="478" y="184"/>
                    <a:pt x="477" y="183"/>
                  </a:cubicBezTo>
                  <a:cubicBezTo>
                    <a:pt x="476" y="183"/>
                    <a:pt x="473" y="185"/>
                    <a:pt x="475" y="182"/>
                  </a:cubicBezTo>
                  <a:cubicBezTo>
                    <a:pt x="476" y="181"/>
                    <a:pt x="481" y="178"/>
                    <a:pt x="481" y="179"/>
                  </a:cubicBezTo>
                  <a:close/>
                  <a:moveTo>
                    <a:pt x="663" y="271"/>
                  </a:moveTo>
                  <a:cubicBezTo>
                    <a:pt x="663" y="271"/>
                    <a:pt x="664" y="271"/>
                    <a:pt x="664" y="271"/>
                  </a:cubicBezTo>
                  <a:cubicBezTo>
                    <a:pt x="664" y="271"/>
                    <a:pt x="664" y="271"/>
                    <a:pt x="664" y="271"/>
                  </a:cubicBezTo>
                  <a:cubicBezTo>
                    <a:pt x="664" y="271"/>
                    <a:pt x="664" y="271"/>
                    <a:pt x="664" y="271"/>
                  </a:cubicBezTo>
                  <a:cubicBezTo>
                    <a:pt x="664" y="272"/>
                    <a:pt x="663" y="272"/>
                    <a:pt x="663" y="271"/>
                  </a:cubicBezTo>
                  <a:close/>
                  <a:moveTo>
                    <a:pt x="700" y="294"/>
                  </a:moveTo>
                  <a:cubicBezTo>
                    <a:pt x="701" y="295"/>
                    <a:pt x="702" y="295"/>
                    <a:pt x="702" y="296"/>
                  </a:cubicBezTo>
                  <a:cubicBezTo>
                    <a:pt x="702" y="296"/>
                    <a:pt x="702" y="296"/>
                    <a:pt x="702" y="296"/>
                  </a:cubicBezTo>
                  <a:cubicBezTo>
                    <a:pt x="701" y="296"/>
                    <a:pt x="696" y="295"/>
                    <a:pt x="698" y="294"/>
                  </a:cubicBezTo>
                  <a:cubicBezTo>
                    <a:pt x="698" y="293"/>
                    <a:pt x="699" y="294"/>
                    <a:pt x="700" y="294"/>
                  </a:cubicBezTo>
                  <a:close/>
                  <a:moveTo>
                    <a:pt x="701" y="291"/>
                  </a:moveTo>
                  <a:cubicBezTo>
                    <a:pt x="701" y="291"/>
                    <a:pt x="701" y="291"/>
                    <a:pt x="701" y="291"/>
                  </a:cubicBezTo>
                  <a:cubicBezTo>
                    <a:pt x="701" y="291"/>
                    <a:pt x="702" y="291"/>
                    <a:pt x="702" y="291"/>
                  </a:cubicBezTo>
                  <a:cubicBezTo>
                    <a:pt x="702" y="291"/>
                    <a:pt x="702" y="291"/>
                    <a:pt x="701" y="291"/>
                  </a:cubicBezTo>
                  <a:cubicBezTo>
                    <a:pt x="701" y="291"/>
                    <a:pt x="701" y="291"/>
                    <a:pt x="701" y="291"/>
                  </a:cubicBezTo>
                  <a:close/>
                  <a:moveTo>
                    <a:pt x="685" y="306"/>
                  </a:moveTo>
                  <a:cubicBezTo>
                    <a:pt x="685" y="306"/>
                    <a:pt x="685" y="306"/>
                    <a:pt x="685" y="306"/>
                  </a:cubicBezTo>
                  <a:cubicBezTo>
                    <a:pt x="684" y="306"/>
                    <a:pt x="684" y="306"/>
                    <a:pt x="685" y="305"/>
                  </a:cubicBezTo>
                  <a:cubicBezTo>
                    <a:pt x="685" y="306"/>
                    <a:pt x="685" y="306"/>
                    <a:pt x="685" y="306"/>
                  </a:cubicBezTo>
                  <a:close/>
                  <a:moveTo>
                    <a:pt x="694" y="295"/>
                  </a:moveTo>
                  <a:cubicBezTo>
                    <a:pt x="695" y="295"/>
                    <a:pt x="694" y="296"/>
                    <a:pt x="694" y="296"/>
                  </a:cubicBezTo>
                  <a:cubicBezTo>
                    <a:pt x="693" y="296"/>
                    <a:pt x="694" y="295"/>
                    <a:pt x="694" y="295"/>
                  </a:cubicBezTo>
                  <a:close/>
                  <a:moveTo>
                    <a:pt x="701" y="289"/>
                  </a:moveTo>
                  <a:cubicBezTo>
                    <a:pt x="701" y="289"/>
                    <a:pt x="701" y="289"/>
                    <a:pt x="701" y="289"/>
                  </a:cubicBezTo>
                  <a:cubicBezTo>
                    <a:pt x="700" y="290"/>
                    <a:pt x="700" y="290"/>
                    <a:pt x="700" y="290"/>
                  </a:cubicBezTo>
                  <a:cubicBezTo>
                    <a:pt x="700" y="290"/>
                    <a:pt x="700" y="290"/>
                    <a:pt x="700" y="290"/>
                  </a:cubicBezTo>
                  <a:cubicBezTo>
                    <a:pt x="699" y="290"/>
                    <a:pt x="699" y="290"/>
                    <a:pt x="698" y="290"/>
                  </a:cubicBezTo>
                  <a:cubicBezTo>
                    <a:pt x="698" y="290"/>
                    <a:pt x="698" y="290"/>
                    <a:pt x="698" y="290"/>
                  </a:cubicBezTo>
                  <a:cubicBezTo>
                    <a:pt x="699" y="289"/>
                    <a:pt x="699" y="290"/>
                    <a:pt x="700" y="290"/>
                  </a:cubicBezTo>
                  <a:cubicBezTo>
                    <a:pt x="700" y="289"/>
                    <a:pt x="700" y="289"/>
                    <a:pt x="700" y="289"/>
                  </a:cubicBezTo>
                  <a:cubicBezTo>
                    <a:pt x="700" y="289"/>
                    <a:pt x="701" y="289"/>
                    <a:pt x="701" y="289"/>
                  </a:cubicBezTo>
                  <a:close/>
                  <a:moveTo>
                    <a:pt x="701" y="287"/>
                  </a:moveTo>
                  <a:cubicBezTo>
                    <a:pt x="701" y="287"/>
                    <a:pt x="701" y="286"/>
                    <a:pt x="701" y="286"/>
                  </a:cubicBezTo>
                  <a:cubicBezTo>
                    <a:pt x="701" y="286"/>
                    <a:pt x="701" y="286"/>
                    <a:pt x="702" y="286"/>
                  </a:cubicBezTo>
                  <a:cubicBezTo>
                    <a:pt x="702" y="286"/>
                    <a:pt x="703" y="286"/>
                    <a:pt x="703" y="287"/>
                  </a:cubicBezTo>
                  <a:cubicBezTo>
                    <a:pt x="703" y="287"/>
                    <a:pt x="703" y="287"/>
                    <a:pt x="703" y="287"/>
                  </a:cubicBezTo>
                  <a:cubicBezTo>
                    <a:pt x="702" y="288"/>
                    <a:pt x="701" y="288"/>
                    <a:pt x="701" y="287"/>
                  </a:cubicBezTo>
                  <a:close/>
                  <a:moveTo>
                    <a:pt x="694" y="296"/>
                  </a:moveTo>
                  <a:cubicBezTo>
                    <a:pt x="695" y="296"/>
                    <a:pt x="696" y="295"/>
                    <a:pt x="697" y="296"/>
                  </a:cubicBezTo>
                  <a:cubicBezTo>
                    <a:pt x="697" y="296"/>
                    <a:pt x="697" y="296"/>
                    <a:pt x="697" y="296"/>
                  </a:cubicBezTo>
                  <a:cubicBezTo>
                    <a:pt x="696" y="297"/>
                    <a:pt x="695" y="297"/>
                    <a:pt x="694" y="296"/>
                  </a:cubicBezTo>
                  <a:close/>
                  <a:moveTo>
                    <a:pt x="704" y="293"/>
                  </a:moveTo>
                  <a:cubicBezTo>
                    <a:pt x="704" y="293"/>
                    <a:pt x="704" y="293"/>
                    <a:pt x="704" y="294"/>
                  </a:cubicBezTo>
                  <a:cubicBezTo>
                    <a:pt x="703" y="295"/>
                    <a:pt x="701" y="293"/>
                    <a:pt x="703" y="292"/>
                  </a:cubicBezTo>
                  <a:cubicBezTo>
                    <a:pt x="704" y="291"/>
                    <a:pt x="704" y="292"/>
                    <a:pt x="704" y="293"/>
                  </a:cubicBezTo>
                  <a:close/>
                  <a:moveTo>
                    <a:pt x="703" y="290"/>
                  </a:moveTo>
                  <a:cubicBezTo>
                    <a:pt x="703" y="290"/>
                    <a:pt x="703" y="290"/>
                    <a:pt x="703" y="289"/>
                  </a:cubicBezTo>
                  <a:cubicBezTo>
                    <a:pt x="703" y="289"/>
                    <a:pt x="703" y="289"/>
                    <a:pt x="703" y="289"/>
                  </a:cubicBezTo>
                  <a:cubicBezTo>
                    <a:pt x="704" y="289"/>
                    <a:pt x="704" y="289"/>
                    <a:pt x="704" y="290"/>
                  </a:cubicBezTo>
                  <a:cubicBezTo>
                    <a:pt x="704" y="290"/>
                    <a:pt x="704" y="290"/>
                    <a:pt x="704" y="290"/>
                  </a:cubicBezTo>
                  <a:cubicBezTo>
                    <a:pt x="704" y="290"/>
                    <a:pt x="703" y="290"/>
                    <a:pt x="703" y="290"/>
                  </a:cubicBezTo>
                  <a:close/>
                  <a:moveTo>
                    <a:pt x="703" y="297"/>
                  </a:moveTo>
                  <a:cubicBezTo>
                    <a:pt x="703" y="297"/>
                    <a:pt x="703" y="297"/>
                    <a:pt x="703" y="297"/>
                  </a:cubicBezTo>
                  <a:cubicBezTo>
                    <a:pt x="703" y="297"/>
                    <a:pt x="703" y="297"/>
                    <a:pt x="703" y="298"/>
                  </a:cubicBezTo>
                  <a:cubicBezTo>
                    <a:pt x="703" y="298"/>
                    <a:pt x="702" y="297"/>
                    <a:pt x="702" y="297"/>
                  </a:cubicBezTo>
                  <a:cubicBezTo>
                    <a:pt x="703" y="297"/>
                    <a:pt x="703" y="297"/>
                    <a:pt x="703" y="297"/>
                  </a:cubicBezTo>
                  <a:close/>
                  <a:moveTo>
                    <a:pt x="691" y="297"/>
                  </a:moveTo>
                  <a:cubicBezTo>
                    <a:pt x="691" y="297"/>
                    <a:pt x="690" y="296"/>
                    <a:pt x="691" y="296"/>
                  </a:cubicBezTo>
                  <a:cubicBezTo>
                    <a:pt x="691" y="296"/>
                    <a:pt x="691" y="296"/>
                    <a:pt x="691" y="296"/>
                  </a:cubicBezTo>
                  <a:cubicBezTo>
                    <a:pt x="691" y="296"/>
                    <a:pt x="691" y="297"/>
                    <a:pt x="691" y="297"/>
                  </a:cubicBezTo>
                  <a:cubicBezTo>
                    <a:pt x="691" y="297"/>
                    <a:pt x="691" y="297"/>
                    <a:pt x="691" y="297"/>
                  </a:cubicBezTo>
                  <a:close/>
                  <a:moveTo>
                    <a:pt x="704" y="305"/>
                  </a:moveTo>
                  <a:cubicBezTo>
                    <a:pt x="703" y="305"/>
                    <a:pt x="705" y="306"/>
                    <a:pt x="704" y="307"/>
                  </a:cubicBezTo>
                  <a:cubicBezTo>
                    <a:pt x="702" y="308"/>
                    <a:pt x="699" y="305"/>
                    <a:pt x="698" y="305"/>
                  </a:cubicBezTo>
                  <a:cubicBezTo>
                    <a:pt x="698" y="305"/>
                    <a:pt x="699" y="305"/>
                    <a:pt x="699" y="305"/>
                  </a:cubicBezTo>
                  <a:cubicBezTo>
                    <a:pt x="700" y="305"/>
                    <a:pt x="700" y="305"/>
                    <a:pt x="700" y="305"/>
                  </a:cubicBezTo>
                  <a:cubicBezTo>
                    <a:pt x="698" y="304"/>
                    <a:pt x="698" y="305"/>
                    <a:pt x="696" y="305"/>
                  </a:cubicBezTo>
                  <a:cubicBezTo>
                    <a:pt x="696" y="305"/>
                    <a:pt x="694" y="304"/>
                    <a:pt x="695" y="304"/>
                  </a:cubicBezTo>
                  <a:cubicBezTo>
                    <a:pt x="695" y="304"/>
                    <a:pt x="695" y="304"/>
                    <a:pt x="696" y="304"/>
                  </a:cubicBezTo>
                  <a:cubicBezTo>
                    <a:pt x="697" y="302"/>
                    <a:pt x="699" y="303"/>
                    <a:pt x="701" y="303"/>
                  </a:cubicBezTo>
                  <a:cubicBezTo>
                    <a:pt x="702" y="303"/>
                    <a:pt x="703" y="303"/>
                    <a:pt x="704" y="303"/>
                  </a:cubicBezTo>
                  <a:cubicBezTo>
                    <a:pt x="704" y="303"/>
                    <a:pt x="705" y="304"/>
                    <a:pt x="704" y="304"/>
                  </a:cubicBezTo>
                  <a:cubicBezTo>
                    <a:pt x="704" y="304"/>
                    <a:pt x="704" y="304"/>
                    <a:pt x="704" y="305"/>
                  </a:cubicBezTo>
                  <a:close/>
                  <a:moveTo>
                    <a:pt x="704" y="309"/>
                  </a:moveTo>
                  <a:cubicBezTo>
                    <a:pt x="704" y="309"/>
                    <a:pt x="701" y="310"/>
                    <a:pt x="701" y="310"/>
                  </a:cubicBezTo>
                  <a:cubicBezTo>
                    <a:pt x="700" y="309"/>
                    <a:pt x="699" y="308"/>
                    <a:pt x="700" y="307"/>
                  </a:cubicBezTo>
                  <a:cubicBezTo>
                    <a:pt x="700" y="307"/>
                    <a:pt x="703" y="309"/>
                    <a:pt x="704" y="308"/>
                  </a:cubicBezTo>
                  <a:cubicBezTo>
                    <a:pt x="704" y="308"/>
                    <a:pt x="704" y="308"/>
                    <a:pt x="704" y="308"/>
                  </a:cubicBezTo>
                  <a:cubicBezTo>
                    <a:pt x="704" y="308"/>
                    <a:pt x="704" y="309"/>
                    <a:pt x="704" y="309"/>
                  </a:cubicBezTo>
                  <a:close/>
                  <a:moveTo>
                    <a:pt x="726" y="313"/>
                  </a:moveTo>
                  <a:cubicBezTo>
                    <a:pt x="727" y="312"/>
                    <a:pt x="727" y="312"/>
                    <a:pt x="728" y="313"/>
                  </a:cubicBezTo>
                  <a:cubicBezTo>
                    <a:pt x="728" y="313"/>
                    <a:pt x="727" y="313"/>
                    <a:pt x="726" y="313"/>
                  </a:cubicBezTo>
                  <a:close/>
                  <a:moveTo>
                    <a:pt x="692" y="298"/>
                  </a:moveTo>
                  <a:cubicBezTo>
                    <a:pt x="692" y="298"/>
                    <a:pt x="692" y="299"/>
                    <a:pt x="692" y="298"/>
                  </a:cubicBezTo>
                  <a:cubicBezTo>
                    <a:pt x="692" y="298"/>
                    <a:pt x="692" y="298"/>
                    <a:pt x="692" y="298"/>
                  </a:cubicBezTo>
                  <a:close/>
                  <a:moveTo>
                    <a:pt x="702" y="312"/>
                  </a:moveTo>
                  <a:cubicBezTo>
                    <a:pt x="703" y="313"/>
                    <a:pt x="704" y="313"/>
                    <a:pt x="704" y="315"/>
                  </a:cubicBezTo>
                  <a:cubicBezTo>
                    <a:pt x="702" y="314"/>
                    <a:pt x="702" y="313"/>
                    <a:pt x="702" y="312"/>
                  </a:cubicBezTo>
                  <a:close/>
                  <a:moveTo>
                    <a:pt x="691" y="277"/>
                  </a:moveTo>
                  <a:cubicBezTo>
                    <a:pt x="691" y="277"/>
                    <a:pt x="691" y="277"/>
                    <a:pt x="691" y="277"/>
                  </a:cubicBezTo>
                  <a:cubicBezTo>
                    <a:pt x="692" y="276"/>
                    <a:pt x="693" y="277"/>
                    <a:pt x="693" y="277"/>
                  </a:cubicBezTo>
                  <a:cubicBezTo>
                    <a:pt x="693" y="278"/>
                    <a:pt x="693" y="279"/>
                    <a:pt x="692" y="279"/>
                  </a:cubicBezTo>
                  <a:cubicBezTo>
                    <a:pt x="691" y="280"/>
                    <a:pt x="691" y="277"/>
                    <a:pt x="691" y="277"/>
                  </a:cubicBezTo>
                  <a:close/>
                  <a:moveTo>
                    <a:pt x="466" y="80"/>
                  </a:moveTo>
                  <a:cubicBezTo>
                    <a:pt x="467" y="80"/>
                    <a:pt x="467" y="80"/>
                    <a:pt x="467" y="80"/>
                  </a:cubicBezTo>
                  <a:cubicBezTo>
                    <a:pt x="467" y="80"/>
                    <a:pt x="467" y="80"/>
                    <a:pt x="466" y="80"/>
                  </a:cubicBezTo>
                  <a:close/>
                  <a:moveTo>
                    <a:pt x="692" y="299"/>
                  </a:moveTo>
                  <a:cubicBezTo>
                    <a:pt x="693" y="300"/>
                    <a:pt x="694" y="300"/>
                    <a:pt x="695" y="299"/>
                  </a:cubicBezTo>
                  <a:cubicBezTo>
                    <a:pt x="695" y="299"/>
                    <a:pt x="694" y="299"/>
                    <a:pt x="694" y="298"/>
                  </a:cubicBezTo>
                  <a:cubicBezTo>
                    <a:pt x="695" y="298"/>
                    <a:pt x="695" y="299"/>
                    <a:pt x="695" y="299"/>
                  </a:cubicBezTo>
                  <a:cubicBezTo>
                    <a:pt x="696" y="299"/>
                    <a:pt x="697" y="300"/>
                    <a:pt x="698" y="300"/>
                  </a:cubicBezTo>
                  <a:cubicBezTo>
                    <a:pt x="698" y="298"/>
                    <a:pt x="700" y="298"/>
                    <a:pt x="698" y="297"/>
                  </a:cubicBezTo>
                  <a:cubicBezTo>
                    <a:pt x="699" y="296"/>
                    <a:pt x="701" y="297"/>
                    <a:pt x="701" y="297"/>
                  </a:cubicBezTo>
                  <a:cubicBezTo>
                    <a:pt x="702" y="298"/>
                    <a:pt x="701" y="299"/>
                    <a:pt x="700" y="300"/>
                  </a:cubicBezTo>
                  <a:cubicBezTo>
                    <a:pt x="700" y="302"/>
                    <a:pt x="703" y="300"/>
                    <a:pt x="703" y="302"/>
                  </a:cubicBezTo>
                  <a:cubicBezTo>
                    <a:pt x="701" y="302"/>
                    <a:pt x="692" y="304"/>
                    <a:pt x="692" y="299"/>
                  </a:cubicBezTo>
                  <a:close/>
                  <a:moveTo>
                    <a:pt x="660" y="288"/>
                  </a:moveTo>
                  <a:cubicBezTo>
                    <a:pt x="659" y="287"/>
                    <a:pt x="659" y="287"/>
                    <a:pt x="659" y="287"/>
                  </a:cubicBezTo>
                  <a:cubicBezTo>
                    <a:pt x="659" y="287"/>
                    <a:pt x="660" y="287"/>
                    <a:pt x="660" y="287"/>
                  </a:cubicBezTo>
                  <a:cubicBezTo>
                    <a:pt x="660" y="287"/>
                    <a:pt x="660" y="287"/>
                    <a:pt x="660" y="287"/>
                  </a:cubicBezTo>
                  <a:cubicBezTo>
                    <a:pt x="660" y="288"/>
                    <a:pt x="660" y="288"/>
                    <a:pt x="660" y="288"/>
                  </a:cubicBezTo>
                  <a:close/>
                  <a:moveTo>
                    <a:pt x="670" y="269"/>
                  </a:moveTo>
                  <a:cubicBezTo>
                    <a:pt x="669" y="268"/>
                    <a:pt x="670" y="267"/>
                    <a:pt x="671" y="267"/>
                  </a:cubicBezTo>
                  <a:cubicBezTo>
                    <a:pt x="671" y="266"/>
                    <a:pt x="671" y="266"/>
                    <a:pt x="672" y="266"/>
                  </a:cubicBezTo>
                  <a:cubicBezTo>
                    <a:pt x="672" y="266"/>
                    <a:pt x="673" y="267"/>
                    <a:pt x="673" y="267"/>
                  </a:cubicBezTo>
                  <a:cubicBezTo>
                    <a:pt x="674" y="267"/>
                    <a:pt x="674" y="267"/>
                    <a:pt x="674" y="268"/>
                  </a:cubicBezTo>
                  <a:cubicBezTo>
                    <a:pt x="674" y="268"/>
                    <a:pt x="672" y="269"/>
                    <a:pt x="671" y="269"/>
                  </a:cubicBezTo>
                  <a:cubicBezTo>
                    <a:pt x="671" y="270"/>
                    <a:pt x="670" y="269"/>
                    <a:pt x="670" y="269"/>
                  </a:cubicBezTo>
                  <a:close/>
                  <a:moveTo>
                    <a:pt x="593" y="198"/>
                  </a:moveTo>
                  <a:cubicBezTo>
                    <a:pt x="593" y="198"/>
                    <a:pt x="593" y="198"/>
                    <a:pt x="594" y="198"/>
                  </a:cubicBezTo>
                  <a:cubicBezTo>
                    <a:pt x="595" y="198"/>
                    <a:pt x="597" y="200"/>
                    <a:pt x="596" y="202"/>
                  </a:cubicBezTo>
                  <a:cubicBezTo>
                    <a:pt x="596" y="202"/>
                    <a:pt x="596" y="202"/>
                    <a:pt x="596" y="202"/>
                  </a:cubicBezTo>
                  <a:cubicBezTo>
                    <a:pt x="596" y="203"/>
                    <a:pt x="596" y="203"/>
                    <a:pt x="595" y="203"/>
                  </a:cubicBezTo>
                  <a:cubicBezTo>
                    <a:pt x="593" y="203"/>
                    <a:pt x="594" y="199"/>
                    <a:pt x="593" y="198"/>
                  </a:cubicBezTo>
                  <a:close/>
                  <a:moveTo>
                    <a:pt x="666" y="272"/>
                  </a:moveTo>
                  <a:cubicBezTo>
                    <a:pt x="665" y="271"/>
                    <a:pt x="666" y="269"/>
                    <a:pt x="667" y="270"/>
                  </a:cubicBezTo>
                  <a:cubicBezTo>
                    <a:pt x="668" y="270"/>
                    <a:pt x="668" y="272"/>
                    <a:pt x="668" y="273"/>
                  </a:cubicBezTo>
                  <a:cubicBezTo>
                    <a:pt x="667" y="273"/>
                    <a:pt x="667" y="272"/>
                    <a:pt x="666" y="272"/>
                  </a:cubicBezTo>
                  <a:close/>
                  <a:moveTo>
                    <a:pt x="485" y="206"/>
                  </a:moveTo>
                  <a:cubicBezTo>
                    <a:pt x="485" y="206"/>
                    <a:pt x="484" y="207"/>
                    <a:pt x="483" y="206"/>
                  </a:cubicBezTo>
                  <a:cubicBezTo>
                    <a:pt x="482" y="207"/>
                    <a:pt x="482" y="208"/>
                    <a:pt x="482" y="209"/>
                  </a:cubicBezTo>
                  <a:cubicBezTo>
                    <a:pt x="482" y="207"/>
                    <a:pt x="482" y="206"/>
                    <a:pt x="481" y="205"/>
                  </a:cubicBezTo>
                  <a:cubicBezTo>
                    <a:pt x="480" y="206"/>
                    <a:pt x="482" y="208"/>
                    <a:pt x="481" y="209"/>
                  </a:cubicBezTo>
                  <a:cubicBezTo>
                    <a:pt x="480" y="207"/>
                    <a:pt x="476" y="208"/>
                    <a:pt x="475" y="207"/>
                  </a:cubicBezTo>
                  <a:cubicBezTo>
                    <a:pt x="473" y="205"/>
                    <a:pt x="474" y="204"/>
                    <a:pt x="475" y="206"/>
                  </a:cubicBezTo>
                  <a:cubicBezTo>
                    <a:pt x="476" y="206"/>
                    <a:pt x="476" y="205"/>
                    <a:pt x="477" y="204"/>
                  </a:cubicBezTo>
                  <a:cubicBezTo>
                    <a:pt x="478" y="204"/>
                    <a:pt x="479" y="206"/>
                    <a:pt x="480" y="206"/>
                  </a:cubicBezTo>
                  <a:cubicBezTo>
                    <a:pt x="480" y="205"/>
                    <a:pt x="480" y="204"/>
                    <a:pt x="481" y="204"/>
                  </a:cubicBezTo>
                  <a:cubicBezTo>
                    <a:pt x="482" y="204"/>
                    <a:pt x="482" y="205"/>
                    <a:pt x="483" y="205"/>
                  </a:cubicBezTo>
                  <a:cubicBezTo>
                    <a:pt x="483" y="205"/>
                    <a:pt x="485" y="203"/>
                    <a:pt x="485" y="204"/>
                  </a:cubicBezTo>
                  <a:cubicBezTo>
                    <a:pt x="486" y="204"/>
                    <a:pt x="484" y="204"/>
                    <a:pt x="485" y="206"/>
                  </a:cubicBezTo>
                  <a:close/>
                  <a:moveTo>
                    <a:pt x="650" y="945"/>
                  </a:moveTo>
                  <a:cubicBezTo>
                    <a:pt x="650" y="945"/>
                    <a:pt x="650" y="945"/>
                    <a:pt x="649" y="945"/>
                  </a:cubicBezTo>
                  <a:cubicBezTo>
                    <a:pt x="650" y="945"/>
                    <a:pt x="650" y="945"/>
                    <a:pt x="650" y="945"/>
                  </a:cubicBezTo>
                  <a:close/>
                  <a:moveTo>
                    <a:pt x="649" y="944"/>
                  </a:moveTo>
                  <a:cubicBezTo>
                    <a:pt x="649" y="943"/>
                    <a:pt x="649" y="943"/>
                    <a:pt x="649" y="944"/>
                  </a:cubicBezTo>
                  <a:cubicBezTo>
                    <a:pt x="649" y="944"/>
                    <a:pt x="649" y="944"/>
                    <a:pt x="649" y="944"/>
                  </a:cubicBezTo>
                  <a:close/>
                  <a:moveTo>
                    <a:pt x="649" y="945"/>
                  </a:moveTo>
                  <a:cubicBezTo>
                    <a:pt x="648" y="945"/>
                    <a:pt x="648" y="945"/>
                    <a:pt x="648" y="945"/>
                  </a:cubicBezTo>
                  <a:cubicBezTo>
                    <a:pt x="649" y="945"/>
                    <a:pt x="649" y="945"/>
                    <a:pt x="649" y="945"/>
                  </a:cubicBezTo>
                  <a:close/>
                  <a:moveTo>
                    <a:pt x="646" y="987"/>
                  </a:moveTo>
                  <a:cubicBezTo>
                    <a:pt x="646" y="987"/>
                    <a:pt x="646" y="987"/>
                    <a:pt x="646" y="987"/>
                  </a:cubicBezTo>
                  <a:cubicBezTo>
                    <a:pt x="646" y="987"/>
                    <a:pt x="646" y="987"/>
                    <a:pt x="646" y="987"/>
                  </a:cubicBezTo>
                  <a:close/>
                  <a:moveTo>
                    <a:pt x="648" y="991"/>
                  </a:moveTo>
                  <a:cubicBezTo>
                    <a:pt x="648" y="991"/>
                    <a:pt x="648" y="991"/>
                    <a:pt x="648" y="991"/>
                  </a:cubicBezTo>
                  <a:cubicBezTo>
                    <a:pt x="648" y="991"/>
                    <a:pt x="648" y="991"/>
                    <a:pt x="648" y="991"/>
                  </a:cubicBezTo>
                  <a:close/>
                  <a:moveTo>
                    <a:pt x="645" y="987"/>
                  </a:moveTo>
                  <a:cubicBezTo>
                    <a:pt x="647" y="986"/>
                    <a:pt x="644" y="987"/>
                    <a:pt x="645" y="987"/>
                  </a:cubicBezTo>
                  <a:cubicBezTo>
                    <a:pt x="645" y="987"/>
                    <a:pt x="645" y="987"/>
                    <a:pt x="645" y="987"/>
                  </a:cubicBezTo>
                  <a:close/>
                  <a:moveTo>
                    <a:pt x="650" y="990"/>
                  </a:moveTo>
                  <a:cubicBezTo>
                    <a:pt x="650" y="990"/>
                    <a:pt x="650" y="990"/>
                    <a:pt x="650" y="990"/>
                  </a:cubicBezTo>
                  <a:cubicBezTo>
                    <a:pt x="650" y="990"/>
                    <a:pt x="650" y="990"/>
                    <a:pt x="650" y="990"/>
                  </a:cubicBezTo>
                  <a:close/>
                  <a:moveTo>
                    <a:pt x="654" y="933"/>
                  </a:moveTo>
                  <a:cubicBezTo>
                    <a:pt x="654" y="933"/>
                    <a:pt x="654" y="934"/>
                    <a:pt x="654" y="934"/>
                  </a:cubicBezTo>
                  <a:cubicBezTo>
                    <a:pt x="654" y="934"/>
                    <a:pt x="653" y="934"/>
                    <a:pt x="653" y="934"/>
                  </a:cubicBezTo>
                  <a:cubicBezTo>
                    <a:pt x="653" y="935"/>
                    <a:pt x="653" y="935"/>
                    <a:pt x="652" y="934"/>
                  </a:cubicBezTo>
                  <a:cubicBezTo>
                    <a:pt x="652" y="934"/>
                    <a:pt x="652" y="934"/>
                    <a:pt x="651" y="933"/>
                  </a:cubicBezTo>
                  <a:cubicBezTo>
                    <a:pt x="652" y="933"/>
                    <a:pt x="651" y="933"/>
                    <a:pt x="651" y="933"/>
                  </a:cubicBezTo>
                  <a:cubicBezTo>
                    <a:pt x="652" y="933"/>
                    <a:pt x="652" y="932"/>
                    <a:pt x="652" y="932"/>
                  </a:cubicBezTo>
                  <a:cubicBezTo>
                    <a:pt x="652" y="932"/>
                    <a:pt x="653" y="932"/>
                    <a:pt x="653" y="933"/>
                  </a:cubicBezTo>
                  <a:cubicBezTo>
                    <a:pt x="653" y="933"/>
                    <a:pt x="653" y="933"/>
                    <a:pt x="653" y="933"/>
                  </a:cubicBezTo>
                  <a:cubicBezTo>
                    <a:pt x="654" y="933"/>
                    <a:pt x="654" y="933"/>
                    <a:pt x="654" y="933"/>
                  </a:cubicBezTo>
                  <a:close/>
                  <a:moveTo>
                    <a:pt x="647" y="943"/>
                  </a:moveTo>
                  <a:cubicBezTo>
                    <a:pt x="646" y="943"/>
                    <a:pt x="646" y="941"/>
                    <a:pt x="647" y="943"/>
                  </a:cubicBezTo>
                  <a:cubicBezTo>
                    <a:pt x="647" y="943"/>
                    <a:pt x="647" y="943"/>
                    <a:pt x="647" y="943"/>
                  </a:cubicBezTo>
                  <a:close/>
                  <a:moveTo>
                    <a:pt x="647" y="953"/>
                  </a:moveTo>
                  <a:cubicBezTo>
                    <a:pt x="646" y="953"/>
                    <a:pt x="648" y="953"/>
                    <a:pt x="647" y="953"/>
                  </a:cubicBezTo>
                  <a:cubicBezTo>
                    <a:pt x="647" y="953"/>
                    <a:pt x="647" y="953"/>
                    <a:pt x="647" y="953"/>
                  </a:cubicBezTo>
                  <a:close/>
                  <a:moveTo>
                    <a:pt x="640" y="931"/>
                  </a:moveTo>
                  <a:cubicBezTo>
                    <a:pt x="640" y="932"/>
                    <a:pt x="640" y="932"/>
                    <a:pt x="640" y="932"/>
                  </a:cubicBezTo>
                  <a:cubicBezTo>
                    <a:pt x="641" y="932"/>
                    <a:pt x="641" y="932"/>
                    <a:pt x="641" y="932"/>
                  </a:cubicBezTo>
                  <a:cubicBezTo>
                    <a:pt x="641" y="932"/>
                    <a:pt x="641" y="932"/>
                    <a:pt x="641" y="932"/>
                  </a:cubicBezTo>
                  <a:cubicBezTo>
                    <a:pt x="641" y="932"/>
                    <a:pt x="641" y="932"/>
                    <a:pt x="641" y="932"/>
                  </a:cubicBezTo>
                  <a:cubicBezTo>
                    <a:pt x="640" y="932"/>
                    <a:pt x="639" y="931"/>
                    <a:pt x="639" y="931"/>
                  </a:cubicBezTo>
                  <a:cubicBezTo>
                    <a:pt x="639" y="931"/>
                    <a:pt x="638" y="930"/>
                    <a:pt x="638" y="930"/>
                  </a:cubicBezTo>
                  <a:cubicBezTo>
                    <a:pt x="639" y="930"/>
                    <a:pt x="639" y="930"/>
                    <a:pt x="639" y="931"/>
                  </a:cubicBezTo>
                  <a:cubicBezTo>
                    <a:pt x="639" y="931"/>
                    <a:pt x="639" y="931"/>
                    <a:pt x="640" y="931"/>
                  </a:cubicBezTo>
                  <a:cubicBezTo>
                    <a:pt x="640" y="931"/>
                    <a:pt x="640" y="931"/>
                    <a:pt x="640" y="931"/>
                  </a:cubicBezTo>
                  <a:cubicBezTo>
                    <a:pt x="640" y="931"/>
                    <a:pt x="640" y="931"/>
                    <a:pt x="640" y="931"/>
                  </a:cubicBezTo>
                  <a:cubicBezTo>
                    <a:pt x="641" y="931"/>
                    <a:pt x="641" y="931"/>
                    <a:pt x="640" y="931"/>
                  </a:cubicBezTo>
                  <a:close/>
                  <a:moveTo>
                    <a:pt x="646" y="933"/>
                  </a:moveTo>
                  <a:cubicBezTo>
                    <a:pt x="646" y="933"/>
                    <a:pt x="646" y="933"/>
                    <a:pt x="646" y="932"/>
                  </a:cubicBezTo>
                  <a:cubicBezTo>
                    <a:pt x="646" y="932"/>
                    <a:pt x="647" y="932"/>
                    <a:pt x="646" y="933"/>
                  </a:cubicBezTo>
                  <a:close/>
                  <a:moveTo>
                    <a:pt x="650" y="988"/>
                  </a:moveTo>
                  <a:cubicBezTo>
                    <a:pt x="650" y="988"/>
                    <a:pt x="650" y="989"/>
                    <a:pt x="650" y="989"/>
                  </a:cubicBezTo>
                  <a:cubicBezTo>
                    <a:pt x="651" y="988"/>
                    <a:pt x="651" y="989"/>
                    <a:pt x="651" y="988"/>
                  </a:cubicBezTo>
                  <a:cubicBezTo>
                    <a:pt x="652" y="988"/>
                    <a:pt x="651" y="990"/>
                    <a:pt x="651" y="989"/>
                  </a:cubicBezTo>
                  <a:cubicBezTo>
                    <a:pt x="650" y="989"/>
                    <a:pt x="650" y="989"/>
                    <a:pt x="649" y="989"/>
                  </a:cubicBezTo>
                  <a:cubicBezTo>
                    <a:pt x="649" y="989"/>
                    <a:pt x="648" y="990"/>
                    <a:pt x="648" y="989"/>
                  </a:cubicBezTo>
                  <a:cubicBezTo>
                    <a:pt x="647" y="988"/>
                    <a:pt x="649" y="987"/>
                    <a:pt x="650" y="988"/>
                  </a:cubicBezTo>
                  <a:close/>
                  <a:moveTo>
                    <a:pt x="645" y="932"/>
                  </a:moveTo>
                  <a:cubicBezTo>
                    <a:pt x="645" y="932"/>
                    <a:pt x="644" y="932"/>
                    <a:pt x="644" y="932"/>
                  </a:cubicBezTo>
                  <a:cubicBezTo>
                    <a:pt x="645" y="932"/>
                    <a:pt x="645" y="932"/>
                    <a:pt x="645" y="932"/>
                  </a:cubicBezTo>
                  <a:close/>
                  <a:moveTo>
                    <a:pt x="644" y="933"/>
                  </a:moveTo>
                  <a:cubicBezTo>
                    <a:pt x="645" y="933"/>
                    <a:pt x="645" y="933"/>
                    <a:pt x="646" y="934"/>
                  </a:cubicBezTo>
                  <a:cubicBezTo>
                    <a:pt x="646" y="933"/>
                    <a:pt x="647" y="934"/>
                    <a:pt x="647" y="934"/>
                  </a:cubicBezTo>
                  <a:cubicBezTo>
                    <a:pt x="647" y="933"/>
                    <a:pt x="649" y="935"/>
                    <a:pt x="649" y="935"/>
                  </a:cubicBezTo>
                  <a:cubicBezTo>
                    <a:pt x="649" y="935"/>
                    <a:pt x="649" y="935"/>
                    <a:pt x="650" y="935"/>
                  </a:cubicBezTo>
                  <a:cubicBezTo>
                    <a:pt x="650" y="936"/>
                    <a:pt x="649" y="939"/>
                    <a:pt x="649" y="938"/>
                  </a:cubicBezTo>
                  <a:cubicBezTo>
                    <a:pt x="651" y="939"/>
                    <a:pt x="649" y="940"/>
                    <a:pt x="649" y="941"/>
                  </a:cubicBezTo>
                  <a:cubicBezTo>
                    <a:pt x="649" y="943"/>
                    <a:pt x="647" y="942"/>
                    <a:pt x="647" y="942"/>
                  </a:cubicBezTo>
                  <a:cubicBezTo>
                    <a:pt x="646" y="942"/>
                    <a:pt x="646" y="941"/>
                    <a:pt x="646" y="941"/>
                  </a:cubicBezTo>
                  <a:cubicBezTo>
                    <a:pt x="646" y="941"/>
                    <a:pt x="645" y="941"/>
                    <a:pt x="645" y="940"/>
                  </a:cubicBezTo>
                  <a:cubicBezTo>
                    <a:pt x="645" y="940"/>
                    <a:pt x="645" y="940"/>
                    <a:pt x="645" y="939"/>
                  </a:cubicBezTo>
                  <a:cubicBezTo>
                    <a:pt x="645" y="939"/>
                    <a:pt x="645" y="939"/>
                    <a:pt x="645" y="939"/>
                  </a:cubicBezTo>
                  <a:cubicBezTo>
                    <a:pt x="645" y="939"/>
                    <a:pt x="644" y="939"/>
                    <a:pt x="644" y="939"/>
                  </a:cubicBezTo>
                  <a:cubicBezTo>
                    <a:pt x="644" y="937"/>
                    <a:pt x="644" y="936"/>
                    <a:pt x="643" y="935"/>
                  </a:cubicBezTo>
                  <a:cubicBezTo>
                    <a:pt x="642" y="935"/>
                    <a:pt x="642" y="935"/>
                    <a:pt x="642" y="934"/>
                  </a:cubicBezTo>
                  <a:cubicBezTo>
                    <a:pt x="642" y="934"/>
                    <a:pt x="642" y="934"/>
                    <a:pt x="642" y="934"/>
                  </a:cubicBezTo>
                  <a:cubicBezTo>
                    <a:pt x="641" y="934"/>
                    <a:pt x="641" y="934"/>
                    <a:pt x="641" y="934"/>
                  </a:cubicBezTo>
                  <a:cubicBezTo>
                    <a:pt x="641" y="934"/>
                    <a:pt x="639" y="934"/>
                    <a:pt x="641" y="933"/>
                  </a:cubicBezTo>
                  <a:cubicBezTo>
                    <a:pt x="642" y="933"/>
                    <a:pt x="643" y="933"/>
                    <a:pt x="644" y="933"/>
                  </a:cubicBezTo>
                  <a:cubicBezTo>
                    <a:pt x="644" y="933"/>
                    <a:pt x="644" y="933"/>
                    <a:pt x="644" y="933"/>
                  </a:cubicBezTo>
                  <a:close/>
                  <a:moveTo>
                    <a:pt x="650" y="945"/>
                  </a:moveTo>
                  <a:cubicBezTo>
                    <a:pt x="650" y="945"/>
                    <a:pt x="650" y="944"/>
                    <a:pt x="650" y="944"/>
                  </a:cubicBezTo>
                  <a:cubicBezTo>
                    <a:pt x="650" y="945"/>
                    <a:pt x="650" y="945"/>
                    <a:pt x="650" y="945"/>
                  </a:cubicBezTo>
                  <a:close/>
                  <a:moveTo>
                    <a:pt x="654" y="939"/>
                  </a:moveTo>
                  <a:cubicBezTo>
                    <a:pt x="654" y="942"/>
                    <a:pt x="654" y="942"/>
                    <a:pt x="654" y="942"/>
                  </a:cubicBezTo>
                  <a:cubicBezTo>
                    <a:pt x="654" y="939"/>
                    <a:pt x="654" y="939"/>
                    <a:pt x="654" y="939"/>
                  </a:cubicBezTo>
                  <a:close/>
                  <a:moveTo>
                    <a:pt x="647" y="992"/>
                  </a:moveTo>
                  <a:cubicBezTo>
                    <a:pt x="647" y="992"/>
                    <a:pt x="648" y="991"/>
                    <a:pt x="648" y="992"/>
                  </a:cubicBezTo>
                  <a:cubicBezTo>
                    <a:pt x="648" y="992"/>
                    <a:pt x="647" y="992"/>
                    <a:pt x="647" y="992"/>
                  </a:cubicBezTo>
                  <a:close/>
                  <a:moveTo>
                    <a:pt x="648" y="991"/>
                  </a:moveTo>
                  <a:cubicBezTo>
                    <a:pt x="648" y="991"/>
                    <a:pt x="647" y="991"/>
                    <a:pt x="647" y="991"/>
                  </a:cubicBezTo>
                  <a:cubicBezTo>
                    <a:pt x="647" y="991"/>
                    <a:pt x="648" y="991"/>
                    <a:pt x="648" y="991"/>
                  </a:cubicBezTo>
                  <a:close/>
                  <a:moveTo>
                    <a:pt x="650" y="893"/>
                  </a:moveTo>
                  <a:cubicBezTo>
                    <a:pt x="649" y="893"/>
                    <a:pt x="650" y="892"/>
                    <a:pt x="650" y="892"/>
                  </a:cubicBezTo>
                  <a:cubicBezTo>
                    <a:pt x="650" y="892"/>
                    <a:pt x="650" y="892"/>
                    <a:pt x="650" y="892"/>
                  </a:cubicBezTo>
                  <a:cubicBezTo>
                    <a:pt x="651" y="892"/>
                    <a:pt x="650" y="892"/>
                    <a:pt x="650" y="893"/>
                  </a:cubicBezTo>
                  <a:cubicBezTo>
                    <a:pt x="650" y="893"/>
                    <a:pt x="650" y="893"/>
                    <a:pt x="650" y="893"/>
                  </a:cubicBezTo>
                  <a:cubicBezTo>
                    <a:pt x="649" y="893"/>
                    <a:pt x="649" y="893"/>
                    <a:pt x="650" y="893"/>
                  </a:cubicBezTo>
                  <a:close/>
                  <a:moveTo>
                    <a:pt x="647" y="890"/>
                  </a:moveTo>
                  <a:cubicBezTo>
                    <a:pt x="647" y="890"/>
                    <a:pt x="647" y="890"/>
                    <a:pt x="647" y="890"/>
                  </a:cubicBezTo>
                  <a:cubicBezTo>
                    <a:pt x="646" y="890"/>
                    <a:pt x="646" y="890"/>
                    <a:pt x="646" y="890"/>
                  </a:cubicBezTo>
                  <a:cubicBezTo>
                    <a:pt x="646" y="889"/>
                    <a:pt x="647" y="890"/>
                    <a:pt x="647" y="889"/>
                  </a:cubicBezTo>
                  <a:cubicBezTo>
                    <a:pt x="647" y="890"/>
                    <a:pt x="647" y="890"/>
                    <a:pt x="647" y="890"/>
                  </a:cubicBezTo>
                  <a:close/>
                  <a:moveTo>
                    <a:pt x="651" y="886"/>
                  </a:moveTo>
                  <a:cubicBezTo>
                    <a:pt x="651" y="886"/>
                    <a:pt x="651" y="886"/>
                    <a:pt x="651" y="886"/>
                  </a:cubicBezTo>
                  <a:cubicBezTo>
                    <a:pt x="651" y="886"/>
                    <a:pt x="651" y="886"/>
                    <a:pt x="651" y="886"/>
                  </a:cubicBezTo>
                  <a:close/>
                  <a:moveTo>
                    <a:pt x="651" y="881"/>
                  </a:moveTo>
                  <a:cubicBezTo>
                    <a:pt x="651" y="881"/>
                    <a:pt x="651" y="881"/>
                    <a:pt x="651" y="881"/>
                  </a:cubicBezTo>
                  <a:cubicBezTo>
                    <a:pt x="650" y="881"/>
                    <a:pt x="650" y="881"/>
                    <a:pt x="650" y="881"/>
                  </a:cubicBezTo>
                  <a:cubicBezTo>
                    <a:pt x="651" y="880"/>
                    <a:pt x="651" y="880"/>
                    <a:pt x="651" y="881"/>
                  </a:cubicBezTo>
                  <a:close/>
                  <a:moveTo>
                    <a:pt x="647" y="893"/>
                  </a:moveTo>
                  <a:cubicBezTo>
                    <a:pt x="647" y="893"/>
                    <a:pt x="646" y="893"/>
                    <a:pt x="646" y="893"/>
                  </a:cubicBezTo>
                  <a:cubicBezTo>
                    <a:pt x="645" y="893"/>
                    <a:pt x="646" y="893"/>
                    <a:pt x="647" y="893"/>
                  </a:cubicBezTo>
                  <a:close/>
                  <a:moveTo>
                    <a:pt x="651" y="927"/>
                  </a:moveTo>
                  <a:cubicBezTo>
                    <a:pt x="651" y="927"/>
                    <a:pt x="651" y="927"/>
                    <a:pt x="651" y="927"/>
                  </a:cubicBezTo>
                  <a:cubicBezTo>
                    <a:pt x="651" y="927"/>
                    <a:pt x="651" y="927"/>
                    <a:pt x="651" y="927"/>
                  </a:cubicBezTo>
                  <a:close/>
                  <a:moveTo>
                    <a:pt x="652" y="922"/>
                  </a:moveTo>
                  <a:cubicBezTo>
                    <a:pt x="653" y="922"/>
                    <a:pt x="653" y="922"/>
                    <a:pt x="653" y="922"/>
                  </a:cubicBezTo>
                  <a:cubicBezTo>
                    <a:pt x="652" y="923"/>
                    <a:pt x="652" y="923"/>
                    <a:pt x="652" y="922"/>
                  </a:cubicBezTo>
                  <a:close/>
                  <a:moveTo>
                    <a:pt x="653" y="928"/>
                  </a:moveTo>
                  <a:cubicBezTo>
                    <a:pt x="652" y="928"/>
                    <a:pt x="652" y="928"/>
                    <a:pt x="652" y="927"/>
                  </a:cubicBezTo>
                  <a:cubicBezTo>
                    <a:pt x="652" y="927"/>
                    <a:pt x="652" y="927"/>
                    <a:pt x="652" y="927"/>
                  </a:cubicBezTo>
                  <a:cubicBezTo>
                    <a:pt x="652" y="927"/>
                    <a:pt x="654" y="928"/>
                    <a:pt x="654" y="929"/>
                  </a:cubicBezTo>
                  <a:cubicBezTo>
                    <a:pt x="654" y="929"/>
                    <a:pt x="653" y="928"/>
                    <a:pt x="653" y="928"/>
                  </a:cubicBezTo>
                  <a:close/>
                  <a:moveTo>
                    <a:pt x="645" y="891"/>
                  </a:moveTo>
                  <a:cubicBezTo>
                    <a:pt x="645" y="891"/>
                    <a:pt x="645" y="891"/>
                    <a:pt x="645" y="891"/>
                  </a:cubicBezTo>
                  <a:cubicBezTo>
                    <a:pt x="645" y="892"/>
                    <a:pt x="645" y="892"/>
                    <a:pt x="645" y="892"/>
                  </a:cubicBezTo>
                  <a:cubicBezTo>
                    <a:pt x="645" y="892"/>
                    <a:pt x="645" y="892"/>
                    <a:pt x="645" y="891"/>
                  </a:cubicBezTo>
                  <a:close/>
                  <a:moveTo>
                    <a:pt x="652" y="923"/>
                  </a:moveTo>
                  <a:cubicBezTo>
                    <a:pt x="652" y="924"/>
                    <a:pt x="650" y="919"/>
                    <a:pt x="653" y="921"/>
                  </a:cubicBezTo>
                  <a:cubicBezTo>
                    <a:pt x="652" y="921"/>
                    <a:pt x="652" y="924"/>
                    <a:pt x="652" y="924"/>
                  </a:cubicBezTo>
                  <a:cubicBezTo>
                    <a:pt x="652" y="924"/>
                    <a:pt x="652" y="924"/>
                    <a:pt x="652" y="924"/>
                  </a:cubicBezTo>
                  <a:cubicBezTo>
                    <a:pt x="652" y="924"/>
                    <a:pt x="652" y="924"/>
                    <a:pt x="652" y="923"/>
                  </a:cubicBezTo>
                  <a:close/>
                  <a:moveTo>
                    <a:pt x="655" y="923"/>
                  </a:moveTo>
                  <a:cubicBezTo>
                    <a:pt x="655" y="923"/>
                    <a:pt x="655" y="923"/>
                    <a:pt x="655" y="924"/>
                  </a:cubicBezTo>
                  <a:cubicBezTo>
                    <a:pt x="655" y="924"/>
                    <a:pt x="655" y="924"/>
                    <a:pt x="655" y="924"/>
                  </a:cubicBezTo>
                  <a:cubicBezTo>
                    <a:pt x="654" y="924"/>
                    <a:pt x="655" y="923"/>
                    <a:pt x="655" y="923"/>
                  </a:cubicBezTo>
                  <a:close/>
                  <a:moveTo>
                    <a:pt x="619" y="974"/>
                  </a:moveTo>
                  <a:cubicBezTo>
                    <a:pt x="619" y="974"/>
                    <a:pt x="619" y="973"/>
                    <a:pt x="619" y="973"/>
                  </a:cubicBezTo>
                  <a:cubicBezTo>
                    <a:pt x="619" y="973"/>
                    <a:pt x="619" y="973"/>
                    <a:pt x="619" y="974"/>
                  </a:cubicBezTo>
                  <a:close/>
                  <a:moveTo>
                    <a:pt x="631" y="960"/>
                  </a:moveTo>
                  <a:cubicBezTo>
                    <a:pt x="631" y="959"/>
                    <a:pt x="631" y="959"/>
                    <a:pt x="631" y="959"/>
                  </a:cubicBezTo>
                  <a:cubicBezTo>
                    <a:pt x="631" y="959"/>
                    <a:pt x="631" y="959"/>
                    <a:pt x="631" y="958"/>
                  </a:cubicBezTo>
                  <a:cubicBezTo>
                    <a:pt x="631" y="958"/>
                    <a:pt x="631" y="958"/>
                    <a:pt x="632" y="958"/>
                  </a:cubicBezTo>
                  <a:cubicBezTo>
                    <a:pt x="632" y="958"/>
                    <a:pt x="632" y="958"/>
                    <a:pt x="632" y="958"/>
                  </a:cubicBezTo>
                  <a:cubicBezTo>
                    <a:pt x="632" y="958"/>
                    <a:pt x="632" y="958"/>
                    <a:pt x="632" y="958"/>
                  </a:cubicBezTo>
                  <a:cubicBezTo>
                    <a:pt x="633" y="956"/>
                    <a:pt x="633" y="956"/>
                    <a:pt x="634" y="953"/>
                  </a:cubicBezTo>
                  <a:cubicBezTo>
                    <a:pt x="634" y="952"/>
                    <a:pt x="635" y="954"/>
                    <a:pt x="635" y="954"/>
                  </a:cubicBezTo>
                  <a:cubicBezTo>
                    <a:pt x="635" y="954"/>
                    <a:pt x="635" y="954"/>
                    <a:pt x="635" y="953"/>
                  </a:cubicBezTo>
                  <a:cubicBezTo>
                    <a:pt x="635" y="953"/>
                    <a:pt x="634" y="953"/>
                    <a:pt x="634" y="952"/>
                  </a:cubicBezTo>
                  <a:cubicBezTo>
                    <a:pt x="634" y="953"/>
                    <a:pt x="634" y="951"/>
                    <a:pt x="634" y="952"/>
                  </a:cubicBezTo>
                  <a:cubicBezTo>
                    <a:pt x="635" y="952"/>
                    <a:pt x="635" y="952"/>
                    <a:pt x="635" y="952"/>
                  </a:cubicBezTo>
                  <a:cubicBezTo>
                    <a:pt x="635" y="951"/>
                    <a:pt x="635" y="950"/>
                    <a:pt x="635" y="950"/>
                  </a:cubicBezTo>
                  <a:cubicBezTo>
                    <a:pt x="635" y="950"/>
                    <a:pt x="635" y="950"/>
                    <a:pt x="635" y="949"/>
                  </a:cubicBezTo>
                  <a:cubicBezTo>
                    <a:pt x="635" y="949"/>
                    <a:pt x="635" y="949"/>
                    <a:pt x="635" y="949"/>
                  </a:cubicBezTo>
                  <a:cubicBezTo>
                    <a:pt x="636" y="949"/>
                    <a:pt x="636" y="951"/>
                    <a:pt x="636" y="951"/>
                  </a:cubicBezTo>
                  <a:cubicBezTo>
                    <a:pt x="636" y="951"/>
                    <a:pt x="636" y="952"/>
                    <a:pt x="636" y="952"/>
                  </a:cubicBezTo>
                  <a:cubicBezTo>
                    <a:pt x="636" y="952"/>
                    <a:pt x="636" y="952"/>
                    <a:pt x="635" y="952"/>
                  </a:cubicBezTo>
                  <a:cubicBezTo>
                    <a:pt x="637" y="955"/>
                    <a:pt x="637" y="956"/>
                    <a:pt x="635" y="957"/>
                  </a:cubicBezTo>
                  <a:cubicBezTo>
                    <a:pt x="634" y="958"/>
                    <a:pt x="634" y="958"/>
                    <a:pt x="634" y="958"/>
                  </a:cubicBezTo>
                  <a:cubicBezTo>
                    <a:pt x="633" y="961"/>
                    <a:pt x="630" y="959"/>
                    <a:pt x="630" y="962"/>
                  </a:cubicBezTo>
                  <a:cubicBezTo>
                    <a:pt x="630" y="962"/>
                    <a:pt x="631" y="962"/>
                    <a:pt x="630" y="962"/>
                  </a:cubicBezTo>
                  <a:cubicBezTo>
                    <a:pt x="630" y="964"/>
                    <a:pt x="629" y="964"/>
                    <a:pt x="628" y="965"/>
                  </a:cubicBezTo>
                  <a:cubicBezTo>
                    <a:pt x="626" y="966"/>
                    <a:pt x="626" y="967"/>
                    <a:pt x="625" y="969"/>
                  </a:cubicBezTo>
                  <a:cubicBezTo>
                    <a:pt x="624" y="970"/>
                    <a:pt x="620" y="971"/>
                    <a:pt x="620" y="973"/>
                  </a:cubicBezTo>
                  <a:cubicBezTo>
                    <a:pt x="620" y="973"/>
                    <a:pt x="620" y="972"/>
                    <a:pt x="620" y="972"/>
                  </a:cubicBezTo>
                  <a:cubicBezTo>
                    <a:pt x="620" y="971"/>
                    <a:pt x="621" y="970"/>
                    <a:pt x="621" y="969"/>
                  </a:cubicBezTo>
                  <a:cubicBezTo>
                    <a:pt x="621" y="969"/>
                    <a:pt x="622" y="968"/>
                    <a:pt x="622" y="968"/>
                  </a:cubicBezTo>
                  <a:cubicBezTo>
                    <a:pt x="623" y="968"/>
                    <a:pt x="623" y="967"/>
                    <a:pt x="623" y="967"/>
                  </a:cubicBezTo>
                  <a:cubicBezTo>
                    <a:pt x="623" y="967"/>
                    <a:pt x="623" y="967"/>
                    <a:pt x="623" y="967"/>
                  </a:cubicBezTo>
                  <a:cubicBezTo>
                    <a:pt x="624" y="967"/>
                    <a:pt x="624" y="966"/>
                    <a:pt x="624" y="966"/>
                  </a:cubicBezTo>
                  <a:cubicBezTo>
                    <a:pt x="625" y="965"/>
                    <a:pt x="631" y="960"/>
                    <a:pt x="631" y="960"/>
                  </a:cubicBezTo>
                  <a:close/>
                  <a:moveTo>
                    <a:pt x="619" y="974"/>
                  </a:moveTo>
                  <a:cubicBezTo>
                    <a:pt x="619" y="975"/>
                    <a:pt x="619" y="975"/>
                    <a:pt x="619" y="976"/>
                  </a:cubicBezTo>
                  <a:cubicBezTo>
                    <a:pt x="619" y="976"/>
                    <a:pt x="619" y="976"/>
                    <a:pt x="619" y="977"/>
                  </a:cubicBezTo>
                  <a:cubicBezTo>
                    <a:pt x="618" y="977"/>
                    <a:pt x="618" y="974"/>
                    <a:pt x="619" y="974"/>
                  </a:cubicBezTo>
                  <a:close/>
                  <a:moveTo>
                    <a:pt x="637" y="912"/>
                  </a:moveTo>
                  <a:cubicBezTo>
                    <a:pt x="637" y="912"/>
                    <a:pt x="637" y="912"/>
                    <a:pt x="637" y="912"/>
                  </a:cubicBezTo>
                  <a:cubicBezTo>
                    <a:pt x="637" y="912"/>
                    <a:pt x="637" y="912"/>
                    <a:pt x="637" y="912"/>
                  </a:cubicBezTo>
                  <a:close/>
                  <a:moveTo>
                    <a:pt x="637" y="912"/>
                  </a:moveTo>
                  <a:cubicBezTo>
                    <a:pt x="638" y="912"/>
                    <a:pt x="637" y="913"/>
                    <a:pt x="637" y="913"/>
                  </a:cubicBezTo>
                  <a:cubicBezTo>
                    <a:pt x="637" y="913"/>
                    <a:pt x="637" y="913"/>
                    <a:pt x="637" y="912"/>
                  </a:cubicBezTo>
                  <a:close/>
                  <a:moveTo>
                    <a:pt x="636" y="914"/>
                  </a:moveTo>
                  <a:cubicBezTo>
                    <a:pt x="635" y="916"/>
                    <a:pt x="636" y="915"/>
                    <a:pt x="637" y="915"/>
                  </a:cubicBezTo>
                  <a:cubicBezTo>
                    <a:pt x="637" y="916"/>
                    <a:pt x="636" y="916"/>
                    <a:pt x="637" y="917"/>
                  </a:cubicBezTo>
                  <a:cubicBezTo>
                    <a:pt x="637" y="917"/>
                    <a:pt x="637" y="917"/>
                    <a:pt x="637" y="917"/>
                  </a:cubicBezTo>
                  <a:cubicBezTo>
                    <a:pt x="637" y="918"/>
                    <a:pt x="637" y="919"/>
                    <a:pt x="637" y="919"/>
                  </a:cubicBezTo>
                  <a:cubicBezTo>
                    <a:pt x="638" y="920"/>
                    <a:pt x="638" y="921"/>
                    <a:pt x="638" y="922"/>
                  </a:cubicBezTo>
                  <a:cubicBezTo>
                    <a:pt x="638" y="922"/>
                    <a:pt x="638" y="922"/>
                    <a:pt x="638" y="922"/>
                  </a:cubicBezTo>
                  <a:cubicBezTo>
                    <a:pt x="638" y="922"/>
                    <a:pt x="638" y="923"/>
                    <a:pt x="638" y="923"/>
                  </a:cubicBezTo>
                  <a:cubicBezTo>
                    <a:pt x="638" y="923"/>
                    <a:pt x="638" y="923"/>
                    <a:pt x="638" y="924"/>
                  </a:cubicBezTo>
                  <a:cubicBezTo>
                    <a:pt x="639" y="924"/>
                    <a:pt x="639" y="923"/>
                    <a:pt x="640" y="923"/>
                  </a:cubicBezTo>
                  <a:cubicBezTo>
                    <a:pt x="640" y="924"/>
                    <a:pt x="640" y="924"/>
                    <a:pt x="640" y="924"/>
                  </a:cubicBezTo>
                  <a:cubicBezTo>
                    <a:pt x="640" y="924"/>
                    <a:pt x="640" y="924"/>
                    <a:pt x="640" y="924"/>
                  </a:cubicBezTo>
                  <a:cubicBezTo>
                    <a:pt x="640" y="924"/>
                    <a:pt x="640" y="924"/>
                    <a:pt x="640" y="924"/>
                  </a:cubicBezTo>
                  <a:cubicBezTo>
                    <a:pt x="640" y="925"/>
                    <a:pt x="640" y="925"/>
                    <a:pt x="641" y="925"/>
                  </a:cubicBezTo>
                  <a:cubicBezTo>
                    <a:pt x="641" y="925"/>
                    <a:pt x="641" y="925"/>
                    <a:pt x="641" y="926"/>
                  </a:cubicBezTo>
                  <a:cubicBezTo>
                    <a:pt x="641" y="926"/>
                    <a:pt x="642" y="927"/>
                    <a:pt x="642" y="926"/>
                  </a:cubicBezTo>
                  <a:cubicBezTo>
                    <a:pt x="643" y="926"/>
                    <a:pt x="642" y="925"/>
                    <a:pt x="642" y="924"/>
                  </a:cubicBezTo>
                  <a:cubicBezTo>
                    <a:pt x="643" y="923"/>
                    <a:pt x="642" y="923"/>
                    <a:pt x="643" y="923"/>
                  </a:cubicBezTo>
                  <a:cubicBezTo>
                    <a:pt x="644" y="923"/>
                    <a:pt x="645" y="925"/>
                    <a:pt x="645" y="925"/>
                  </a:cubicBezTo>
                  <a:cubicBezTo>
                    <a:pt x="644" y="925"/>
                    <a:pt x="643" y="927"/>
                    <a:pt x="643" y="927"/>
                  </a:cubicBezTo>
                  <a:cubicBezTo>
                    <a:pt x="643" y="927"/>
                    <a:pt x="643" y="927"/>
                    <a:pt x="643" y="928"/>
                  </a:cubicBezTo>
                  <a:cubicBezTo>
                    <a:pt x="643" y="928"/>
                    <a:pt x="642" y="928"/>
                    <a:pt x="642" y="928"/>
                  </a:cubicBezTo>
                  <a:cubicBezTo>
                    <a:pt x="642" y="928"/>
                    <a:pt x="643" y="930"/>
                    <a:pt x="643" y="930"/>
                  </a:cubicBezTo>
                  <a:cubicBezTo>
                    <a:pt x="643" y="930"/>
                    <a:pt x="643" y="930"/>
                    <a:pt x="643" y="931"/>
                  </a:cubicBezTo>
                  <a:cubicBezTo>
                    <a:pt x="643" y="931"/>
                    <a:pt x="644" y="930"/>
                    <a:pt x="645" y="930"/>
                  </a:cubicBezTo>
                  <a:cubicBezTo>
                    <a:pt x="645" y="930"/>
                    <a:pt x="645" y="930"/>
                    <a:pt x="645" y="930"/>
                  </a:cubicBezTo>
                  <a:cubicBezTo>
                    <a:pt x="645" y="930"/>
                    <a:pt x="645" y="930"/>
                    <a:pt x="645" y="931"/>
                  </a:cubicBezTo>
                  <a:cubicBezTo>
                    <a:pt x="644" y="931"/>
                    <a:pt x="644" y="931"/>
                    <a:pt x="645" y="931"/>
                  </a:cubicBezTo>
                  <a:cubicBezTo>
                    <a:pt x="645" y="931"/>
                    <a:pt x="646" y="931"/>
                    <a:pt x="646" y="931"/>
                  </a:cubicBezTo>
                  <a:cubicBezTo>
                    <a:pt x="646" y="931"/>
                    <a:pt x="646" y="931"/>
                    <a:pt x="646" y="931"/>
                  </a:cubicBezTo>
                  <a:cubicBezTo>
                    <a:pt x="646" y="931"/>
                    <a:pt x="646" y="931"/>
                    <a:pt x="646" y="931"/>
                  </a:cubicBezTo>
                  <a:cubicBezTo>
                    <a:pt x="646" y="931"/>
                    <a:pt x="646" y="931"/>
                    <a:pt x="646" y="931"/>
                  </a:cubicBezTo>
                  <a:cubicBezTo>
                    <a:pt x="646" y="932"/>
                    <a:pt x="646" y="932"/>
                    <a:pt x="646" y="932"/>
                  </a:cubicBezTo>
                  <a:cubicBezTo>
                    <a:pt x="646" y="932"/>
                    <a:pt x="646" y="932"/>
                    <a:pt x="646" y="932"/>
                  </a:cubicBezTo>
                  <a:cubicBezTo>
                    <a:pt x="646" y="932"/>
                    <a:pt x="646" y="932"/>
                    <a:pt x="646" y="932"/>
                  </a:cubicBezTo>
                  <a:cubicBezTo>
                    <a:pt x="647" y="932"/>
                    <a:pt x="647" y="932"/>
                    <a:pt x="647" y="932"/>
                  </a:cubicBezTo>
                  <a:cubicBezTo>
                    <a:pt x="647" y="933"/>
                    <a:pt x="650" y="929"/>
                    <a:pt x="651" y="929"/>
                  </a:cubicBezTo>
                  <a:cubicBezTo>
                    <a:pt x="651" y="929"/>
                    <a:pt x="652" y="930"/>
                    <a:pt x="652" y="930"/>
                  </a:cubicBezTo>
                  <a:cubicBezTo>
                    <a:pt x="653" y="931"/>
                    <a:pt x="655" y="932"/>
                    <a:pt x="656" y="932"/>
                  </a:cubicBezTo>
                  <a:cubicBezTo>
                    <a:pt x="656" y="932"/>
                    <a:pt x="656" y="932"/>
                    <a:pt x="656" y="932"/>
                  </a:cubicBezTo>
                  <a:cubicBezTo>
                    <a:pt x="656" y="933"/>
                    <a:pt x="656" y="933"/>
                    <a:pt x="656" y="933"/>
                  </a:cubicBezTo>
                  <a:cubicBezTo>
                    <a:pt x="656" y="933"/>
                    <a:pt x="656" y="933"/>
                    <a:pt x="657" y="933"/>
                  </a:cubicBezTo>
                  <a:cubicBezTo>
                    <a:pt x="657" y="933"/>
                    <a:pt x="657" y="933"/>
                    <a:pt x="657" y="933"/>
                  </a:cubicBezTo>
                  <a:cubicBezTo>
                    <a:pt x="657" y="934"/>
                    <a:pt x="657" y="934"/>
                    <a:pt x="657" y="934"/>
                  </a:cubicBezTo>
                  <a:cubicBezTo>
                    <a:pt x="657" y="936"/>
                    <a:pt x="658" y="934"/>
                    <a:pt x="658" y="934"/>
                  </a:cubicBezTo>
                  <a:cubicBezTo>
                    <a:pt x="658" y="934"/>
                    <a:pt x="658" y="934"/>
                    <a:pt x="658" y="934"/>
                  </a:cubicBezTo>
                  <a:cubicBezTo>
                    <a:pt x="658" y="933"/>
                    <a:pt x="658" y="933"/>
                    <a:pt x="657" y="933"/>
                  </a:cubicBezTo>
                  <a:cubicBezTo>
                    <a:pt x="657" y="933"/>
                    <a:pt x="657" y="932"/>
                    <a:pt x="657" y="932"/>
                  </a:cubicBezTo>
                  <a:cubicBezTo>
                    <a:pt x="657" y="932"/>
                    <a:pt x="657" y="932"/>
                    <a:pt x="657" y="932"/>
                  </a:cubicBezTo>
                  <a:cubicBezTo>
                    <a:pt x="657" y="932"/>
                    <a:pt x="657" y="932"/>
                    <a:pt x="657" y="932"/>
                  </a:cubicBezTo>
                  <a:cubicBezTo>
                    <a:pt x="657" y="932"/>
                    <a:pt x="657" y="931"/>
                    <a:pt x="656" y="931"/>
                  </a:cubicBezTo>
                  <a:cubicBezTo>
                    <a:pt x="656" y="930"/>
                    <a:pt x="656" y="930"/>
                    <a:pt x="656" y="929"/>
                  </a:cubicBezTo>
                  <a:cubicBezTo>
                    <a:pt x="656" y="929"/>
                    <a:pt x="656" y="929"/>
                    <a:pt x="657" y="929"/>
                  </a:cubicBezTo>
                  <a:cubicBezTo>
                    <a:pt x="657" y="929"/>
                    <a:pt x="657" y="929"/>
                    <a:pt x="657" y="929"/>
                  </a:cubicBezTo>
                  <a:cubicBezTo>
                    <a:pt x="658" y="931"/>
                    <a:pt x="660" y="932"/>
                    <a:pt x="662" y="934"/>
                  </a:cubicBezTo>
                  <a:cubicBezTo>
                    <a:pt x="663" y="935"/>
                    <a:pt x="664" y="936"/>
                    <a:pt x="666" y="937"/>
                  </a:cubicBezTo>
                  <a:cubicBezTo>
                    <a:pt x="666" y="937"/>
                    <a:pt x="666" y="937"/>
                    <a:pt x="666" y="937"/>
                  </a:cubicBezTo>
                  <a:cubicBezTo>
                    <a:pt x="666" y="936"/>
                    <a:pt x="666" y="936"/>
                    <a:pt x="666" y="936"/>
                  </a:cubicBezTo>
                  <a:cubicBezTo>
                    <a:pt x="667" y="936"/>
                    <a:pt x="667" y="936"/>
                    <a:pt x="667" y="936"/>
                  </a:cubicBezTo>
                  <a:cubicBezTo>
                    <a:pt x="667" y="936"/>
                    <a:pt x="667" y="936"/>
                    <a:pt x="667" y="936"/>
                  </a:cubicBezTo>
                  <a:cubicBezTo>
                    <a:pt x="667" y="936"/>
                    <a:pt x="667" y="936"/>
                    <a:pt x="668" y="936"/>
                  </a:cubicBezTo>
                  <a:cubicBezTo>
                    <a:pt x="668" y="936"/>
                    <a:pt x="668" y="936"/>
                    <a:pt x="668" y="936"/>
                  </a:cubicBezTo>
                  <a:cubicBezTo>
                    <a:pt x="667" y="936"/>
                    <a:pt x="667" y="936"/>
                    <a:pt x="667" y="936"/>
                  </a:cubicBezTo>
                  <a:cubicBezTo>
                    <a:pt x="667" y="936"/>
                    <a:pt x="666" y="936"/>
                    <a:pt x="666" y="937"/>
                  </a:cubicBezTo>
                  <a:cubicBezTo>
                    <a:pt x="666" y="937"/>
                    <a:pt x="666" y="937"/>
                    <a:pt x="666" y="937"/>
                  </a:cubicBezTo>
                  <a:cubicBezTo>
                    <a:pt x="667" y="937"/>
                    <a:pt x="667" y="938"/>
                    <a:pt x="667" y="938"/>
                  </a:cubicBezTo>
                  <a:cubicBezTo>
                    <a:pt x="667" y="938"/>
                    <a:pt x="667" y="939"/>
                    <a:pt x="668" y="939"/>
                  </a:cubicBezTo>
                  <a:cubicBezTo>
                    <a:pt x="668" y="939"/>
                    <a:pt x="668" y="939"/>
                    <a:pt x="668" y="939"/>
                  </a:cubicBezTo>
                  <a:cubicBezTo>
                    <a:pt x="669" y="938"/>
                    <a:pt x="669" y="938"/>
                    <a:pt x="669" y="937"/>
                  </a:cubicBezTo>
                  <a:cubicBezTo>
                    <a:pt x="669" y="937"/>
                    <a:pt x="669" y="936"/>
                    <a:pt x="669" y="936"/>
                  </a:cubicBezTo>
                  <a:cubicBezTo>
                    <a:pt x="670" y="935"/>
                    <a:pt x="667" y="934"/>
                    <a:pt x="666" y="935"/>
                  </a:cubicBezTo>
                  <a:cubicBezTo>
                    <a:pt x="666" y="935"/>
                    <a:pt x="666" y="935"/>
                    <a:pt x="666" y="935"/>
                  </a:cubicBezTo>
                  <a:cubicBezTo>
                    <a:pt x="666" y="935"/>
                    <a:pt x="666" y="935"/>
                    <a:pt x="666" y="935"/>
                  </a:cubicBezTo>
                  <a:cubicBezTo>
                    <a:pt x="666" y="935"/>
                    <a:pt x="666" y="934"/>
                    <a:pt x="666" y="934"/>
                  </a:cubicBezTo>
                  <a:cubicBezTo>
                    <a:pt x="666" y="934"/>
                    <a:pt x="667" y="933"/>
                    <a:pt x="667" y="933"/>
                  </a:cubicBezTo>
                  <a:cubicBezTo>
                    <a:pt x="667" y="933"/>
                    <a:pt x="666" y="933"/>
                    <a:pt x="666" y="933"/>
                  </a:cubicBezTo>
                  <a:cubicBezTo>
                    <a:pt x="666" y="933"/>
                    <a:pt x="666" y="933"/>
                    <a:pt x="666" y="933"/>
                  </a:cubicBezTo>
                  <a:cubicBezTo>
                    <a:pt x="665" y="933"/>
                    <a:pt x="663" y="931"/>
                    <a:pt x="664" y="930"/>
                  </a:cubicBezTo>
                  <a:cubicBezTo>
                    <a:pt x="665" y="930"/>
                    <a:pt x="665" y="930"/>
                    <a:pt x="665" y="930"/>
                  </a:cubicBezTo>
                  <a:cubicBezTo>
                    <a:pt x="666" y="930"/>
                    <a:pt x="666" y="930"/>
                    <a:pt x="667" y="930"/>
                  </a:cubicBezTo>
                  <a:cubicBezTo>
                    <a:pt x="667" y="930"/>
                    <a:pt x="666" y="929"/>
                    <a:pt x="666" y="929"/>
                  </a:cubicBezTo>
                  <a:cubicBezTo>
                    <a:pt x="665" y="929"/>
                    <a:pt x="661" y="928"/>
                    <a:pt x="661" y="928"/>
                  </a:cubicBezTo>
                  <a:cubicBezTo>
                    <a:pt x="661" y="928"/>
                    <a:pt x="662" y="929"/>
                    <a:pt x="662" y="929"/>
                  </a:cubicBezTo>
                  <a:cubicBezTo>
                    <a:pt x="662" y="929"/>
                    <a:pt x="662" y="929"/>
                    <a:pt x="662" y="929"/>
                  </a:cubicBezTo>
                  <a:cubicBezTo>
                    <a:pt x="662" y="930"/>
                    <a:pt x="662" y="930"/>
                    <a:pt x="662" y="930"/>
                  </a:cubicBezTo>
                  <a:cubicBezTo>
                    <a:pt x="659" y="930"/>
                    <a:pt x="661" y="929"/>
                    <a:pt x="660" y="928"/>
                  </a:cubicBezTo>
                  <a:cubicBezTo>
                    <a:pt x="660" y="928"/>
                    <a:pt x="657" y="926"/>
                    <a:pt x="657" y="926"/>
                  </a:cubicBezTo>
                  <a:cubicBezTo>
                    <a:pt x="657" y="926"/>
                    <a:pt x="657" y="926"/>
                    <a:pt x="657" y="926"/>
                  </a:cubicBezTo>
                  <a:cubicBezTo>
                    <a:pt x="657" y="926"/>
                    <a:pt x="657" y="926"/>
                    <a:pt x="657" y="926"/>
                  </a:cubicBezTo>
                  <a:cubicBezTo>
                    <a:pt x="654" y="926"/>
                    <a:pt x="656" y="928"/>
                    <a:pt x="655" y="929"/>
                  </a:cubicBezTo>
                  <a:cubicBezTo>
                    <a:pt x="654" y="929"/>
                    <a:pt x="654" y="929"/>
                    <a:pt x="654" y="929"/>
                  </a:cubicBezTo>
                  <a:cubicBezTo>
                    <a:pt x="654" y="929"/>
                    <a:pt x="654" y="929"/>
                    <a:pt x="654" y="929"/>
                  </a:cubicBezTo>
                  <a:cubicBezTo>
                    <a:pt x="652" y="929"/>
                    <a:pt x="652" y="929"/>
                    <a:pt x="651" y="927"/>
                  </a:cubicBezTo>
                  <a:cubicBezTo>
                    <a:pt x="651" y="926"/>
                    <a:pt x="649" y="924"/>
                    <a:pt x="650" y="924"/>
                  </a:cubicBezTo>
                  <a:cubicBezTo>
                    <a:pt x="650" y="924"/>
                    <a:pt x="649" y="921"/>
                    <a:pt x="648" y="920"/>
                  </a:cubicBezTo>
                  <a:cubicBezTo>
                    <a:pt x="648" y="920"/>
                    <a:pt x="647" y="920"/>
                    <a:pt x="648" y="919"/>
                  </a:cubicBezTo>
                  <a:cubicBezTo>
                    <a:pt x="649" y="919"/>
                    <a:pt x="649" y="915"/>
                    <a:pt x="649" y="915"/>
                  </a:cubicBezTo>
                  <a:cubicBezTo>
                    <a:pt x="649" y="914"/>
                    <a:pt x="650" y="914"/>
                    <a:pt x="650" y="914"/>
                  </a:cubicBezTo>
                  <a:cubicBezTo>
                    <a:pt x="650" y="913"/>
                    <a:pt x="652" y="913"/>
                    <a:pt x="652" y="912"/>
                  </a:cubicBezTo>
                  <a:cubicBezTo>
                    <a:pt x="652" y="912"/>
                    <a:pt x="651" y="912"/>
                    <a:pt x="651" y="913"/>
                  </a:cubicBezTo>
                  <a:cubicBezTo>
                    <a:pt x="651" y="912"/>
                    <a:pt x="655" y="911"/>
                    <a:pt x="653" y="911"/>
                  </a:cubicBezTo>
                  <a:cubicBezTo>
                    <a:pt x="653" y="911"/>
                    <a:pt x="653" y="910"/>
                    <a:pt x="653" y="910"/>
                  </a:cubicBezTo>
                  <a:cubicBezTo>
                    <a:pt x="653" y="910"/>
                    <a:pt x="653" y="910"/>
                    <a:pt x="653" y="910"/>
                  </a:cubicBezTo>
                  <a:cubicBezTo>
                    <a:pt x="653" y="910"/>
                    <a:pt x="653" y="910"/>
                    <a:pt x="653" y="910"/>
                  </a:cubicBezTo>
                  <a:cubicBezTo>
                    <a:pt x="654" y="910"/>
                    <a:pt x="654" y="909"/>
                    <a:pt x="654" y="908"/>
                  </a:cubicBezTo>
                  <a:cubicBezTo>
                    <a:pt x="655" y="908"/>
                    <a:pt x="654" y="908"/>
                    <a:pt x="655" y="908"/>
                  </a:cubicBezTo>
                  <a:cubicBezTo>
                    <a:pt x="655" y="907"/>
                    <a:pt x="654" y="906"/>
                    <a:pt x="654" y="905"/>
                  </a:cubicBezTo>
                  <a:cubicBezTo>
                    <a:pt x="654" y="904"/>
                    <a:pt x="654" y="904"/>
                    <a:pt x="654" y="904"/>
                  </a:cubicBezTo>
                  <a:cubicBezTo>
                    <a:pt x="653" y="903"/>
                    <a:pt x="652" y="902"/>
                    <a:pt x="652" y="901"/>
                  </a:cubicBezTo>
                  <a:cubicBezTo>
                    <a:pt x="652" y="899"/>
                    <a:pt x="654" y="897"/>
                    <a:pt x="653" y="896"/>
                  </a:cubicBezTo>
                  <a:cubicBezTo>
                    <a:pt x="653" y="896"/>
                    <a:pt x="653" y="896"/>
                    <a:pt x="652" y="895"/>
                  </a:cubicBezTo>
                  <a:cubicBezTo>
                    <a:pt x="652" y="896"/>
                    <a:pt x="652" y="895"/>
                    <a:pt x="652" y="895"/>
                  </a:cubicBezTo>
                  <a:cubicBezTo>
                    <a:pt x="652" y="895"/>
                    <a:pt x="651" y="897"/>
                    <a:pt x="651" y="897"/>
                  </a:cubicBezTo>
                  <a:cubicBezTo>
                    <a:pt x="651" y="897"/>
                    <a:pt x="651" y="897"/>
                    <a:pt x="651" y="897"/>
                  </a:cubicBezTo>
                  <a:cubicBezTo>
                    <a:pt x="651" y="897"/>
                    <a:pt x="650" y="897"/>
                    <a:pt x="650" y="897"/>
                  </a:cubicBezTo>
                  <a:cubicBezTo>
                    <a:pt x="650" y="897"/>
                    <a:pt x="650" y="897"/>
                    <a:pt x="650" y="897"/>
                  </a:cubicBezTo>
                  <a:cubicBezTo>
                    <a:pt x="650" y="897"/>
                    <a:pt x="649" y="897"/>
                    <a:pt x="648" y="897"/>
                  </a:cubicBezTo>
                  <a:cubicBezTo>
                    <a:pt x="648" y="897"/>
                    <a:pt x="648" y="897"/>
                    <a:pt x="648" y="897"/>
                  </a:cubicBezTo>
                  <a:cubicBezTo>
                    <a:pt x="647" y="896"/>
                    <a:pt x="646" y="895"/>
                    <a:pt x="644" y="895"/>
                  </a:cubicBezTo>
                  <a:cubicBezTo>
                    <a:pt x="645" y="895"/>
                    <a:pt x="642" y="895"/>
                    <a:pt x="642" y="895"/>
                  </a:cubicBezTo>
                  <a:cubicBezTo>
                    <a:pt x="642" y="895"/>
                    <a:pt x="642" y="896"/>
                    <a:pt x="642" y="896"/>
                  </a:cubicBezTo>
                  <a:cubicBezTo>
                    <a:pt x="642" y="896"/>
                    <a:pt x="641" y="896"/>
                    <a:pt x="641" y="896"/>
                  </a:cubicBezTo>
                  <a:cubicBezTo>
                    <a:pt x="641" y="896"/>
                    <a:pt x="641" y="896"/>
                    <a:pt x="641" y="896"/>
                  </a:cubicBezTo>
                  <a:cubicBezTo>
                    <a:pt x="640" y="897"/>
                    <a:pt x="641" y="898"/>
                    <a:pt x="640" y="899"/>
                  </a:cubicBezTo>
                  <a:cubicBezTo>
                    <a:pt x="640" y="900"/>
                    <a:pt x="640" y="901"/>
                    <a:pt x="640" y="902"/>
                  </a:cubicBezTo>
                  <a:cubicBezTo>
                    <a:pt x="640" y="902"/>
                    <a:pt x="639" y="903"/>
                    <a:pt x="639" y="903"/>
                  </a:cubicBezTo>
                  <a:cubicBezTo>
                    <a:pt x="640" y="903"/>
                    <a:pt x="640" y="904"/>
                    <a:pt x="640" y="904"/>
                  </a:cubicBezTo>
                  <a:cubicBezTo>
                    <a:pt x="640" y="904"/>
                    <a:pt x="640" y="904"/>
                    <a:pt x="640" y="904"/>
                  </a:cubicBezTo>
                  <a:cubicBezTo>
                    <a:pt x="641" y="905"/>
                    <a:pt x="640" y="907"/>
                    <a:pt x="640" y="908"/>
                  </a:cubicBezTo>
                  <a:cubicBezTo>
                    <a:pt x="640" y="908"/>
                    <a:pt x="639" y="909"/>
                    <a:pt x="640" y="909"/>
                  </a:cubicBezTo>
                  <a:cubicBezTo>
                    <a:pt x="640" y="909"/>
                    <a:pt x="640" y="909"/>
                    <a:pt x="640" y="909"/>
                  </a:cubicBezTo>
                  <a:cubicBezTo>
                    <a:pt x="639" y="911"/>
                    <a:pt x="641" y="912"/>
                    <a:pt x="640" y="914"/>
                  </a:cubicBezTo>
                  <a:cubicBezTo>
                    <a:pt x="640" y="914"/>
                    <a:pt x="639" y="915"/>
                    <a:pt x="638" y="914"/>
                  </a:cubicBezTo>
                  <a:cubicBezTo>
                    <a:pt x="638" y="914"/>
                    <a:pt x="636" y="911"/>
                    <a:pt x="636" y="913"/>
                  </a:cubicBezTo>
                  <a:cubicBezTo>
                    <a:pt x="636" y="913"/>
                    <a:pt x="636" y="914"/>
                    <a:pt x="636" y="914"/>
                  </a:cubicBezTo>
                  <a:cubicBezTo>
                    <a:pt x="635" y="916"/>
                    <a:pt x="636" y="914"/>
                    <a:pt x="636" y="914"/>
                  </a:cubicBezTo>
                  <a:close/>
                  <a:moveTo>
                    <a:pt x="645" y="920"/>
                  </a:moveTo>
                  <a:cubicBezTo>
                    <a:pt x="645" y="920"/>
                    <a:pt x="645" y="920"/>
                    <a:pt x="645" y="920"/>
                  </a:cubicBezTo>
                  <a:cubicBezTo>
                    <a:pt x="645" y="920"/>
                    <a:pt x="645" y="920"/>
                    <a:pt x="645" y="920"/>
                  </a:cubicBezTo>
                  <a:cubicBezTo>
                    <a:pt x="645" y="920"/>
                    <a:pt x="645" y="920"/>
                    <a:pt x="645" y="920"/>
                  </a:cubicBezTo>
                  <a:close/>
                  <a:moveTo>
                    <a:pt x="657" y="981"/>
                  </a:moveTo>
                  <a:cubicBezTo>
                    <a:pt x="657" y="981"/>
                    <a:pt x="657" y="981"/>
                    <a:pt x="658" y="981"/>
                  </a:cubicBezTo>
                  <a:cubicBezTo>
                    <a:pt x="657" y="981"/>
                    <a:pt x="657" y="981"/>
                    <a:pt x="657" y="981"/>
                  </a:cubicBezTo>
                  <a:close/>
                  <a:moveTo>
                    <a:pt x="681" y="958"/>
                  </a:moveTo>
                  <a:cubicBezTo>
                    <a:pt x="681" y="958"/>
                    <a:pt x="681" y="958"/>
                    <a:pt x="681" y="958"/>
                  </a:cubicBezTo>
                  <a:cubicBezTo>
                    <a:pt x="681" y="958"/>
                    <a:pt x="681" y="958"/>
                    <a:pt x="681" y="957"/>
                  </a:cubicBezTo>
                  <a:cubicBezTo>
                    <a:pt x="681" y="957"/>
                    <a:pt x="681" y="957"/>
                    <a:pt x="681" y="957"/>
                  </a:cubicBezTo>
                  <a:cubicBezTo>
                    <a:pt x="680" y="957"/>
                    <a:pt x="680" y="957"/>
                    <a:pt x="680" y="956"/>
                  </a:cubicBezTo>
                  <a:cubicBezTo>
                    <a:pt x="680" y="956"/>
                    <a:pt x="679" y="955"/>
                    <a:pt x="679" y="955"/>
                  </a:cubicBezTo>
                  <a:cubicBezTo>
                    <a:pt x="680" y="955"/>
                    <a:pt x="682" y="958"/>
                    <a:pt x="681" y="958"/>
                  </a:cubicBezTo>
                  <a:close/>
                  <a:moveTo>
                    <a:pt x="680" y="958"/>
                  </a:moveTo>
                  <a:cubicBezTo>
                    <a:pt x="680" y="958"/>
                    <a:pt x="680" y="958"/>
                    <a:pt x="680" y="958"/>
                  </a:cubicBezTo>
                  <a:cubicBezTo>
                    <a:pt x="680" y="958"/>
                    <a:pt x="680" y="958"/>
                    <a:pt x="680" y="958"/>
                  </a:cubicBezTo>
                  <a:close/>
                  <a:moveTo>
                    <a:pt x="681" y="958"/>
                  </a:moveTo>
                  <a:cubicBezTo>
                    <a:pt x="681" y="958"/>
                    <a:pt x="681" y="958"/>
                    <a:pt x="681" y="958"/>
                  </a:cubicBezTo>
                  <a:cubicBezTo>
                    <a:pt x="681" y="958"/>
                    <a:pt x="681" y="958"/>
                    <a:pt x="681" y="958"/>
                  </a:cubicBezTo>
                  <a:cubicBezTo>
                    <a:pt x="681" y="958"/>
                    <a:pt x="681" y="958"/>
                    <a:pt x="681" y="958"/>
                  </a:cubicBezTo>
                  <a:close/>
                  <a:moveTo>
                    <a:pt x="657" y="983"/>
                  </a:moveTo>
                  <a:cubicBezTo>
                    <a:pt x="659" y="985"/>
                    <a:pt x="655" y="985"/>
                    <a:pt x="654" y="984"/>
                  </a:cubicBezTo>
                  <a:cubicBezTo>
                    <a:pt x="654" y="984"/>
                    <a:pt x="655" y="983"/>
                    <a:pt x="656" y="983"/>
                  </a:cubicBezTo>
                  <a:cubicBezTo>
                    <a:pt x="656" y="983"/>
                    <a:pt x="656" y="983"/>
                    <a:pt x="657" y="983"/>
                  </a:cubicBezTo>
                  <a:close/>
                  <a:moveTo>
                    <a:pt x="678" y="957"/>
                  </a:moveTo>
                  <a:cubicBezTo>
                    <a:pt x="677" y="957"/>
                    <a:pt x="676" y="954"/>
                    <a:pt x="676" y="955"/>
                  </a:cubicBezTo>
                  <a:cubicBezTo>
                    <a:pt x="678" y="957"/>
                    <a:pt x="675" y="958"/>
                    <a:pt x="674" y="955"/>
                  </a:cubicBezTo>
                  <a:cubicBezTo>
                    <a:pt x="674" y="954"/>
                    <a:pt x="675" y="952"/>
                    <a:pt x="674" y="951"/>
                  </a:cubicBezTo>
                  <a:cubicBezTo>
                    <a:pt x="674" y="951"/>
                    <a:pt x="674" y="951"/>
                    <a:pt x="674" y="951"/>
                  </a:cubicBezTo>
                  <a:cubicBezTo>
                    <a:pt x="673" y="950"/>
                    <a:pt x="673" y="950"/>
                    <a:pt x="672" y="950"/>
                  </a:cubicBezTo>
                  <a:cubicBezTo>
                    <a:pt x="672" y="950"/>
                    <a:pt x="672" y="951"/>
                    <a:pt x="672" y="951"/>
                  </a:cubicBezTo>
                  <a:cubicBezTo>
                    <a:pt x="672" y="951"/>
                    <a:pt x="672" y="951"/>
                    <a:pt x="671" y="951"/>
                  </a:cubicBezTo>
                  <a:cubicBezTo>
                    <a:pt x="671" y="950"/>
                    <a:pt x="671" y="950"/>
                    <a:pt x="671" y="950"/>
                  </a:cubicBezTo>
                  <a:cubicBezTo>
                    <a:pt x="671" y="950"/>
                    <a:pt x="671" y="946"/>
                    <a:pt x="671" y="946"/>
                  </a:cubicBezTo>
                  <a:cubicBezTo>
                    <a:pt x="671" y="946"/>
                    <a:pt x="672" y="947"/>
                    <a:pt x="672" y="947"/>
                  </a:cubicBezTo>
                  <a:cubicBezTo>
                    <a:pt x="672" y="947"/>
                    <a:pt x="672" y="947"/>
                    <a:pt x="672" y="948"/>
                  </a:cubicBezTo>
                  <a:cubicBezTo>
                    <a:pt x="673" y="948"/>
                    <a:pt x="673" y="948"/>
                    <a:pt x="673" y="948"/>
                  </a:cubicBezTo>
                  <a:cubicBezTo>
                    <a:pt x="673" y="948"/>
                    <a:pt x="674" y="947"/>
                    <a:pt x="674" y="947"/>
                  </a:cubicBezTo>
                  <a:cubicBezTo>
                    <a:pt x="674" y="947"/>
                    <a:pt x="674" y="947"/>
                    <a:pt x="675" y="947"/>
                  </a:cubicBezTo>
                  <a:cubicBezTo>
                    <a:pt x="677" y="947"/>
                    <a:pt x="676" y="951"/>
                    <a:pt x="676" y="952"/>
                  </a:cubicBezTo>
                  <a:cubicBezTo>
                    <a:pt x="677" y="952"/>
                    <a:pt x="678" y="955"/>
                    <a:pt x="678" y="955"/>
                  </a:cubicBezTo>
                  <a:cubicBezTo>
                    <a:pt x="678" y="955"/>
                    <a:pt x="677" y="955"/>
                    <a:pt x="677" y="955"/>
                  </a:cubicBezTo>
                  <a:cubicBezTo>
                    <a:pt x="677" y="956"/>
                    <a:pt x="677" y="956"/>
                    <a:pt x="677" y="956"/>
                  </a:cubicBezTo>
                  <a:cubicBezTo>
                    <a:pt x="677" y="956"/>
                    <a:pt x="679" y="958"/>
                    <a:pt x="678" y="958"/>
                  </a:cubicBezTo>
                  <a:cubicBezTo>
                    <a:pt x="678" y="958"/>
                    <a:pt x="677" y="958"/>
                    <a:pt x="678" y="957"/>
                  </a:cubicBezTo>
                  <a:close/>
                  <a:moveTo>
                    <a:pt x="682" y="950"/>
                  </a:moveTo>
                  <a:cubicBezTo>
                    <a:pt x="681" y="950"/>
                    <a:pt x="681" y="949"/>
                    <a:pt x="681" y="949"/>
                  </a:cubicBezTo>
                  <a:cubicBezTo>
                    <a:pt x="682" y="949"/>
                    <a:pt x="682" y="949"/>
                    <a:pt x="682" y="950"/>
                  </a:cubicBezTo>
                  <a:close/>
                  <a:moveTo>
                    <a:pt x="657" y="961"/>
                  </a:moveTo>
                  <a:cubicBezTo>
                    <a:pt x="657" y="960"/>
                    <a:pt x="657" y="959"/>
                    <a:pt x="658" y="958"/>
                  </a:cubicBezTo>
                  <a:cubicBezTo>
                    <a:pt x="657" y="959"/>
                    <a:pt x="660" y="958"/>
                    <a:pt x="660" y="958"/>
                  </a:cubicBezTo>
                  <a:cubicBezTo>
                    <a:pt x="661" y="957"/>
                    <a:pt x="660" y="957"/>
                    <a:pt x="660" y="957"/>
                  </a:cubicBezTo>
                  <a:cubicBezTo>
                    <a:pt x="660" y="957"/>
                    <a:pt x="660" y="957"/>
                    <a:pt x="660" y="956"/>
                  </a:cubicBezTo>
                  <a:cubicBezTo>
                    <a:pt x="660" y="956"/>
                    <a:pt x="660" y="956"/>
                    <a:pt x="660" y="956"/>
                  </a:cubicBezTo>
                  <a:cubicBezTo>
                    <a:pt x="660" y="955"/>
                    <a:pt x="660" y="954"/>
                    <a:pt x="660" y="954"/>
                  </a:cubicBezTo>
                  <a:cubicBezTo>
                    <a:pt x="660" y="954"/>
                    <a:pt x="660" y="954"/>
                    <a:pt x="661" y="954"/>
                  </a:cubicBezTo>
                  <a:cubicBezTo>
                    <a:pt x="661" y="953"/>
                    <a:pt x="661" y="953"/>
                    <a:pt x="661" y="952"/>
                  </a:cubicBezTo>
                  <a:cubicBezTo>
                    <a:pt x="661" y="952"/>
                    <a:pt x="661" y="952"/>
                    <a:pt x="661" y="952"/>
                  </a:cubicBezTo>
                  <a:cubicBezTo>
                    <a:pt x="662" y="952"/>
                    <a:pt x="662" y="951"/>
                    <a:pt x="662" y="951"/>
                  </a:cubicBezTo>
                  <a:cubicBezTo>
                    <a:pt x="663" y="951"/>
                    <a:pt x="663" y="951"/>
                    <a:pt x="663" y="951"/>
                  </a:cubicBezTo>
                  <a:cubicBezTo>
                    <a:pt x="663" y="951"/>
                    <a:pt x="663" y="951"/>
                    <a:pt x="663" y="951"/>
                  </a:cubicBezTo>
                  <a:cubicBezTo>
                    <a:pt x="663" y="951"/>
                    <a:pt x="663" y="951"/>
                    <a:pt x="664" y="951"/>
                  </a:cubicBezTo>
                  <a:cubicBezTo>
                    <a:pt x="664" y="951"/>
                    <a:pt x="664" y="951"/>
                    <a:pt x="664" y="951"/>
                  </a:cubicBezTo>
                  <a:cubicBezTo>
                    <a:pt x="665" y="951"/>
                    <a:pt x="665" y="951"/>
                    <a:pt x="665" y="951"/>
                  </a:cubicBezTo>
                  <a:cubicBezTo>
                    <a:pt x="665" y="952"/>
                    <a:pt x="666" y="953"/>
                    <a:pt x="665" y="954"/>
                  </a:cubicBezTo>
                  <a:cubicBezTo>
                    <a:pt x="665" y="954"/>
                    <a:pt x="665" y="954"/>
                    <a:pt x="665" y="954"/>
                  </a:cubicBezTo>
                  <a:cubicBezTo>
                    <a:pt x="664" y="955"/>
                    <a:pt x="664" y="955"/>
                    <a:pt x="664" y="955"/>
                  </a:cubicBezTo>
                  <a:cubicBezTo>
                    <a:pt x="664" y="956"/>
                    <a:pt x="664" y="957"/>
                    <a:pt x="664" y="958"/>
                  </a:cubicBezTo>
                  <a:cubicBezTo>
                    <a:pt x="664" y="957"/>
                    <a:pt x="663" y="959"/>
                    <a:pt x="663" y="960"/>
                  </a:cubicBezTo>
                  <a:cubicBezTo>
                    <a:pt x="663" y="962"/>
                    <a:pt x="665" y="963"/>
                    <a:pt x="664" y="964"/>
                  </a:cubicBezTo>
                  <a:cubicBezTo>
                    <a:pt x="663" y="967"/>
                    <a:pt x="657" y="962"/>
                    <a:pt x="657" y="961"/>
                  </a:cubicBezTo>
                  <a:close/>
                  <a:moveTo>
                    <a:pt x="675" y="963"/>
                  </a:moveTo>
                  <a:cubicBezTo>
                    <a:pt x="676" y="965"/>
                    <a:pt x="674" y="964"/>
                    <a:pt x="674" y="963"/>
                  </a:cubicBezTo>
                  <a:cubicBezTo>
                    <a:pt x="674" y="963"/>
                    <a:pt x="674" y="963"/>
                    <a:pt x="675" y="963"/>
                  </a:cubicBezTo>
                  <a:close/>
                  <a:moveTo>
                    <a:pt x="667" y="964"/>
                  </a:moveTo>
                  <a:cubicBezTo>
                    <a:pt x="667" y="964"/>
                    <a:pt x="666" y="965"/>
                    <a:pt x="666" y="965"/>
                  </a:cubicBezTo>
                  <a:cubicBezTo>
                    <a:pt x="665" y="964"/>
                    <a:pt x="665" y="964"/>
                    <a:pt x="666" y="964"/>
                  </a:cubicBezTo>
                  <a:cubicBezTo>
                    <a:pt x="666" y="963"/>
                    <a:pt x="666" y="963"/>
                    <a:pt x="666" y="963"/>
                  </a:cubicBezTo>
                  <a:cubicBezTo>
                    <a:pt x="666" y="963"/>
                    <a:pt x="667" y="963"/>
                    <a:pt x="667" y="963"/>
                  </a:cubicBezTo>
                  <a:cubicBezTo>
                    <a:pt x="667" y="963"/>
                    <a:pt x="667" y="963"/>
                    <a:pt x="667" y="964"/>
                  </a:cubicBezTo>
                  <a:close/>
                  <a:moveTo>
                    <a:pt x="665" y="928"/>
                  </a:moveTo>
                  <a:cubicBezTo>
                    <a:pt x="665" y="928"/>
                    <a:pt x="664" y="929"/>
                    <a:pt x="664" y="929"/>
                  </a:cubicBezTo>
                  <a:cubicBezTo>
                    <a:pt x="664" y="929"/>
                    <a:pt x="665" y="929"/>
                    <a:pt x="665" y="928"/>
                  </a:cubicBezTo>
                  <a:close/>
                  <a:moveTo>
                    <a:pt x="668" y="930"/>
                  </a:moveTo>
                  <a:cubicBezTo>
                    <a:pt x="668" y="930"/>
                    <a:pt x="668" y="930"/>
                    <a:pt x="668" y="930"/>
                  </a:cubicBezTo>
                  <a:cubicBezTo>
                    <a:pt x="668" y="929"/>
                    <a:pt x="668" y="926"/>
                    <a:pt x="669" y="928"/>
                  </a:cubicBezTo>
                  <a:cubicBezTo>
                    <a:pt x="669" y="928"/>
                    <a:pt x="669" y="928"/>
                    <a:pt x="669" y="928"/>
                  </a:cubicBezTo>
                  <a:cubicBezTo>
                    <a:pt x="669" y="928"/>
                    <a:pt x="669" y="928"/>
                    <a:pt x="670" y="928"/>
                  </a:cubicBezTo>
                  <a:cubicBezTo>
                    <a:pt x="670" y="928"/>
                    <a:pt x="670" y="928"/>
                    <a:pt x="670" y="929"/>
                  </a:cubicBezTo>
                  <a:cubicBezTo>
                    <a:pt x="670" y="929"/>
                    <a:pt x="670" y="929"/>
                    <a:pt x="670" y="929"/>
                  </a:cubicBezTo>
                  <a:cubicBezTo>
                    <a:pt x="670" y="929"/>
                    <a:pt x="670" y="930"/>
                    <a:pt x="670" y="930"/>
                  </a:cubicBezTo>
                  <a:cubicBezTo>
                    <a:pt x="670" y="930"/>
                    <a:pt x="670" y="930"/>
                    <a:pt x="670" y="930"/>
                  </a:cubicBezTo>
                  <a:cubicBezTo>
                    <a:pt x="670" y="931"/>
                    <a:pt x="670" y="931"/>
                    <a:pt x="670" y="931"/>
                  </a:cubicBezTo>
                  <a:cubicBezTo>
                    <a:pt x="670" y="931"/>
                    <a:pt x="670" y="931"/>
                    <a:pt x="669" y="931"/>
                  </a:cubicBezTo>
                  <a:cubicBezTo>
                    <a:pt x="669" y="931"/>
                    <a:pt x="669" y="931"/>
                    <a:pt x="669" y="931"/>
                  </a:cubicBezTo>
                  <a:cubicBezTo>
                    <a:pt x="668" y="931"/>
                    <a:pt x="669" y="932"/>
                    <a:pt x="668" y="931"/>
                  </a:cubicBezTo>
                  <a:cubicBezTo>
                    <a:pt x="668" y="931"/>
                    <a:pt x="667" y="931"/>
                    <a:pt x="667" y="930"/>
                  </a:cubicBezTo>
                  <a:cubicBezTo>
                    <a:pt x="667" y="930"/>
                    <a:pt x="667" y="930"/>
                    <a:pt x="668" y="930"/>
                  </a:cubicBezTo>
                  <a:close/>
                  <a:moveTo>
                    <a:pt x="666" y="928"/>
                  </a:moveTo>
                  <a:cubicBezTo>
                    <a:pt x="666" y="928"/>
                    <a:pt x="666" y="929"/>
                    <a:pt x="666" y="929"/>
                  </a:cubicBezTo>
                  <a:cubicBezTo>
                    <a:pt x="666" y="929"/>
                    <a:pt x="666" y="929"/>
                    <a:pt x="666" y="928"/>
                  </a:cubicBezTo>
                  <a:close/>
                  <a:moveTo>
                    <a:pt x="654" y="923"/>
                  </a:moveTo>
                  <a:cubicBezTo>
                    <a:pt x="653" y="923"/>
                    <a:pt x="653" y="923"/>
                    <a:pt x="653" y="923"/>
                  </a:cubicBezTo>
                  <a:cubicBezTo>
                    <a:pt x="653" y="922"/>
                    <a:pt x="654" y="923"/>
                    <a:pt x="654" y="923"/>
                  </a:cubicBezTo>
                  <a:cubicBezTo>
                    <a:pt x="654" y="923"/>
                    <a:pt x="654" y="923"/>
                    <a:pt x="654" y="923"/>
                  </a:cubicBezTo>
                  <a:close/>
                  <a:moveTo>
                    <a:pt x="681" y="951"/>
                  </a:moveTo>
                  <a:cubicBezTo>
                    <a:pt x="681" y="951"/>
                    <a:pt x="682" y="951"/>
                    <a:pt x="682" y="951"/>
                  </a:cubicBezTo>
                  <a:cubicBezTo>
                    <a:pt x="682" y="951"/>
                    <a:pt x="681" y="951"/>
                    <a:pt x="681" y="951"/>
                  </a:cubicBezTo>
                  <a:cubicBezTo>
                    <a:pt x="681" y="951"/>
                    <a:pt x="681" y="951"/>
                    <a:pt x="681" y="951"/>
                  </a:cubicBezTo>
                  <a:close/>
                  <a:moveTo>
                    <a:pt x="670" y="939"/>
                  </a:moveTo>
                  <a:cubicBezTo>
                    <a:pt x="672" y="939"/>
                    <a:pt x="671" y="939"/>
                    <a:pt x="672" y="939"/>
                  </a:cubicBezTo>
                  <a:cubicBezTo>
                    <a:pt x="672" y="939"/>
                    <a:pt x="674" y="939"/>
                    <a:pt x="674" y="938"/>
                  </a:cubicBezTo>
                  <a:cubicBezTo>
                    <a:pt x="675" y="938"/>
                    <a:pt x="675" y="938"/>
                    <a:pt x="675" y="938"/>
                  </a:cubicBezTo>
                  <a:cubicBezTo>
                    <a:pt x="675" y="938"/>
                    <a:pt x="675" y="938"/>
                    <a:pt x="675" y="938"/>
                  </a:cubicBezTo>
                  <a:cubicBezTo>
                    <a:pt x="676" y="938"/>
                    <a:pt x="676" y="938"/>
                    <a:pt x="676" y="938"/>
                  </a:cubicBezTo>
                  <a:cubicBezTo>
                    <a:pt x="676" y="938"/>
                    <a:pt x="676" y="938"/>
                    <a:pt x="676" y="938"/>
                  </a:cubicBezTo>
                  <a:cubicBezTo>
                    <a:pt x="676" y="938"/>
                    <a:pt x="677" y="939"/>
                    <a:pt x="677" y="939"/>
                  </a:cubicBezTo>
                  <a:cubicBezTo>
                    <a:pt x="677" y="939"/>
                    <a:pt x="677" y="939"/>
                    <a:pt x="677" y="939"/>
                  </a:cubicBezTo>
                  <a:cubicBezTo>
                    <a:pt x="677" y="940"/>
                    <a:pt x="677" y="940"/>
                    <a:pt x="678" y="940"/>
                  </a:cubicBezTo>
                  <a:cubicBezTo>
                    <a:pt x="678" y="940"/>
                    <a:pt x="678" y="940"/>
                    <a:pt x="678" y="940"/>
                  </a:cubicBezTo>
                  <a:cubicBezTo>
                    <a:pt x="679" y="940"/>
                    <a:pt x="679" y="941"/>
                    <a:pt x="679" y="942"/>
                  </a:cubicBezTo>
                  <a:cubicBezTo>
                    <a:pt x="679" y="942"/>
                    <a:pt x="679" y="944"/>
                    <a:pt x="679" y="945"/>
                  </a:cubicBezTo>
                  <a:cubicBezTo>
                    <a:pt x="679" y="945"/>
                    <a:pt x="680" y="946"/>
                    <a:pt x="680" y="947"/>
                  </a:cubicBezTo>
                  <a:cubicBezTo>
                    <a:pt x="680" y="947"/>
                    <a:pt x="680" y="947"/>
                    <a:pt x="680" y="947"/>
                  </a:cubicBezTo>
                  <a:cubicBezTo>
                    <a:pt x="680" y="947"/>
                    <a:pt x="680" y="947"/>
                    <a:pt x="680" y="947"/>
                  </a:cubicBezTo>
                  <a:cubicBezTo>
                    <a:pt x="680" y="948"/>
                    <a:pt x="680" y="948"/>
                    <a:pt x="680" y="948"/>
                  </a:cubicBezTo>
                  <a:cubicBezTo>
                    <a:pt x="680" y="948"/>
                    <a:pt x="680" y="948"/>
                    <a:pt x="680" y="948"/>
                  </a:cubicBezTo>
                  <a:cubicBezTo>
                    <a:pt x="681" y="948"/>
                    <a:pt x="681" y="949"/>
                    <a:pt x="681" y="949"/>
                  </a:cubicBezTo>
                  <a:cubicBezTo>
                    <a:pt x="681" y="949"/>
                    <a:pt x="681" y="949"/>
                    <a:pt x="681" y="949"/>
                  </a:cubicBezTo>
                  <a:cubicBezTo>
                    <a:pt x="680" y="948"/>
                    <a:pt x="679" y="949"/>
                    <a:pt x="678" y="949"/>
                  </a:cubicBezTo>
                  <a:cubicBezTo>
                    <a:pt x="677" y="949"/>
                    <a:pt x="678" y="949"/>
                    <a:pt x="677" y="948"/>
                  </a:cubicBezTo>
                  <a:cubicBezTo>
                    <a:pt x="676" y="948"/>
                    <a:pt x="674" y="946"/>
                    <a:pt x="675" y="945"/>
                  </a:cubicBezTo>
                  <a:cubicBezTo>
                    <a:pt x="675" y="945"/>
                    <a:pt x="676" y="945"/>
                    <a:pt x="676" y="944"/>
                  </a:cubicBezTo>
                  <a:cubicBezTo>
                    <a:pt x="674" y="945"/>
                    <a:pt x="674" y="943"/>
                    <a:pt x="673" y="943"/>
                  </a:cubicBezTo>
                  <a:cubicBezTo>
                    <a:pt x="673" y="942"/>
                    <a:pt x="672" y="942"/>
                    <a:pt x="672" y="942"/>
                  </a:cubicBezTo>
                  <a:cubicBezTo>
                    <a:pt x="671" y="941"/>
                    <a:pt x="671" y="939"/>
                    <a:pt x="670" y="939"/>
                  </a:cubicBezTo>
                  <a:close/>
                  <a:moveTo>
                    <a:pt x="675" y="938"/>
                  </a:moveTo>
                  <a:cubicBezTo>
                    <a:pt x="675" y="937"/>
                    <a:pt x="675" y="937"/>
                    <a:pt x="676" y="937"/>
                  </a:cubicBezTo>
                  <a:cubicBezTo>
                    <a:pt x="676" y="938"/>
                    <a:pt x="676" y="938"/>
                    <a:pt x="676" y="938"/>
                  </a:cubicBezTo>
                  <a:cubicBezTo>
                    <a:pt x="675" y="938"/>
                    <a:pt x="675" y="938"/>
                    <a:pt x="675" y="938"/>
                  </a:cubicBezTo>
                  <a:close/>
                  <a:moveTo>
                    <a:pt x="683" y="979"/>
                  </a:moveTo>
                  <a:cubicBezTo>
                    <a:pt x="683" y="979"/>
                    <a:pt x="683" y="979"/>
                    <a:pt x="683" y="978"/>
                  </a:cubicBezTo>
                  <a:cubicBezTo>
                    <a:pt x="683" y="978"/>
                    <a:pt x="683" y="978"/>
                    <a:pt x="683" y="978"/>
                  </a:cubicBezTo>
                  <a:cubicBezTo>
                    <a:pt x="683" y="978"/>
                    <a:pt x="683" y="978"/>
                    <a:pt x="683" y="978"/>
                  </a:cubicBezTo>
                  <a:cubicBezTo>
                    <a:pt x="684" y="978"/>
                    <a:pt x="684" y="978"/>
                    <a:pt x="683" y="978"/>
                  </a:cubicBezTo>
                  <a:cubicBezTo>
                    <a:pt x="683" y="979"/>
                    <a:pt x="683" y="980"/>
                    <a:pt x="683" y="980"/>
                  </a:cubicBezTo>
                  <a:cubicBezTo>
                    <a:pt x="683" y="980"/>
                    <a:pt x="683" y="979"/>
                    <a:pt x="683" y="979"/>
                  </a:cubicBezTo>
                  <a:close/>
                  <a:moveTo>
                    <a:pt x="656" y="940"/>
                  </a:moveTo>
                  <a:cubicBezTo>
                    <a:pt x="656" y="940"/>
                    <a:pt x="656" y="940"/>
                    <a:pt x="657" y="940"/>
                  </a:cubicBezTo>
                  <a:cubicBezTo>
                    <a:pt x="657" y="940"/>
                    <a:pt x="658" y="940"/>
                    <a:pt x="658" y="940"/>
                  </a:cubicBezTo>
                  <a:cubicBezTo>
                    <a:pt x="658" y="940"/>
                    <a:pt x="658" y="940"/>
                    <a:pt x="658" y="940"/>
                  </a:cubicBezTo>
                  <a:cubicBezTo>
                    <a:pt x="658" y="940"/>
                    <a:pt x="658" y="941"/>
                    <a:pt x="658" y="941"/>
                  </a:cubicBezTo>
                  <a:cubicBezTo>
                    <a:pt x="658" y="941"/>
                    <a:pt x="658" y="942"/>
                    <a:pt x="657" y="941"/>
                  </a:cubicBezTo>
                  <a:cubicBezTo>
                    <a:pt x="657" y="941"/>
                    <a:pt x="657" y="941"/>
                    <a:pt x="656" y="940"/>
                  </a:cubicBezTo>
                  <a:close/>
                  <a:moveTo>
                    <a:pt x="665" y="940"/>
                  </a:moveTo>
                  <a:cubicBezTo>
                    <a:pt x="665" y="940"/>
                    <a:pt x="671" y="944"/>
                    <a:pt x="668" y="945"/>
                  </a:cubicBezTo>
                  <a:cubicBezTo>
                    <a:pt x="668" y="945"/>
                    <a:pt x="665" y="942"/>
                    <a:pt x="664" y="942"/>
                  </a:cubicBezTo>
                  <a:cubicBezTo>
                    <a:pt x="664" y="941"/>
                    <a:pt x="662" y="943"/>
                    <a:pt x="662" y="944"/>
                  </a:cubicBezTo>
                  <a:cubicBezTo>
                    <a:pt x="662" y="943"/>
                    <a:pt x="662" y="943"/>
                    <a:pt x="662" y="943"/>
                  </a:cubicBezTo>
                  <a:cubicBezTo>
                    <a:pt x="662" y="943"/>
                    <a:pt x="662" y="942"/>
                    <a:pt x="663" y="942"/>
                  </a:cubicBezTo>
                  <a:cubicBezTo>
                    <a:pt x="663" y="942"/>
                    <a:pt x="663" y="942"/>
                    <a:pt x="663" y="941"/>
                  </a:cubicBezTo>
                  <a:cubicBezTo>
                    <a:pt x="661" y="941"/>
                    <a:pt x="662" y="939"/>
                    <a:pt x="663" y="939"/>
                  </a:cubicBezTo>
                  <a:cubicBezTo>
                    <a:pt x="663" y="939"/>
                    <a:pt x="663" y="940"/>
                    <a:pt x="663" y="940"/>
                  </a:cubicBezTo>
                  <a:cubicBezTo>
                    <a:pt x="663" y="939"/>
                    <a:pt x="663" y="939"/>
                    <a:pt x="664" y="939"/>
                  </a:cubicBezTo>
                  <a:cubicBezTo>
                    <a:pt x="664" y="939"/>
                    <a:pt x="664" y="939"/>
                    <a:pt x="664" y="940"/>
                  </a:cubicBezTo>
                  <a:cubicBezTo>
                    <a:pt x="665" y="940"/>
                    <a:pt x="665" y="940"/>
                    <a:pt x="665" y="940"/>
                  </a:cubicBezTo>
                  <a:close/>
                  <a:moveTo>
                    <a:pt x="665" y="939"/>
                  </a:moveTo>
                  <a:cubicBezTo>
                    <a:pt x="665" y="939"/>
                    <a:pt x="665" y="939"/>
                    <a:pt x="665" y="938"/>
                  </a:cubicBezTo>
                  <a:cubicBezTo>
                    <a:pt x="665" y="938"/>
                    <a:pt x="665" y="938"/>
                    <a:pt x="665" y="938"/>
                  </a:cubicBezTo>
                  <a:cubicBezTo>
                    <a:pt x="666" y="938"/>
                    <a:pt x="666" y="938"/>
                    <a:pt x="666" y="939"/>
                  </a:cubicBezTo>
                  <a:cubicBezTo>
                    <a:pt x="666" y="939"/>
                    <a:pt x="666" y="939"/>
                    <a:pt x="666" y="940"/>
                  </a:cubicBezTo>
                  <a:cubicBezTo>
                    <a:pt x="666" y="940"/>
                    <a:pt x="666" y="940"/>
                    <a:pt x="666" y="940"/>
                  </a:cubicBezTo>
                  <a:cubicBezTo>
                    <a:pt x="666" y="940"/>
                    <a:pt x="666" y="940"/>
                    <a:pt x="666" y="940"/>
                  </a:cubicBezTo>
                  <a:cubicBezTo>
                    <a:pt x="666" y="940"/>
                    <a:pt x="666" y="940"/>
                    <a:pt x="665" y="939"/>
                  </a:cubicBezTo>
                  <a:close/>
                  <a:moveTo>
                    <a:pt x="655" y="939"/>
                  </a:moveTo>
                  <a:cubicBezTo>
                    <a:pt x="656" y="940"/>
                    <a:pt x="656" y="940"/>
                    <a:pt x="656" y="940"/>
                  </a:cubicBezTo>
                  <a:cubicBezTo>
                    <a:pt x="655" y="940"/>
                    <a:pt x="655" y="939"/>
                    <a:pt x="655" y="939"/>
                  </a:cubicBezTo>
                  <a:close/>
                  <a:moveTo>
                    <a:pt x="656" y="954"/>
                  </a:moveTo>
                  <a:cubicBezTo>
                    <a:pt x="655" y="954"/>
                    <a:pt x="655" y="954"/>
                    <a:pt x="655" y="954"/>
                  </a:cubicBezTo>
                  <a:cubicBezTo>
                    <a:pt x="655" y="955"/>
                    <a:pt x="655" y="955"/>
                    <a:pt x="654" y="955"/>
                  </a:cubicBezTo>
                  <a:cubicBezTo>
                    <a:pt x="654" y="956"/>
                    <a:pt x="654" y="956"/>
                    <a:pt x="653" y="955"/>
                  </a:cubicBezTo>
                  <a:cubicBezTo>
                    <a:pt x="653" y="955"/>
                    <a:pt x="653" y="955"/>
                    <a:pt x="653" y="955"/>
                  </a:cubicBezTo>
                  <a:cubicBezTo>
                    <a:pt x="654" y="955"/>
                    <a:pt x="654" y="955"/>
                    <a:pt x="654" y="954"/>
                  </a:cubicBezTo>
                  <a:cubicBezTo>
                    <a:pt x="654" y="954"/>
                    <a:pt x="654" y="954"/>
                    <a:pt x="654" y="953"/>
                  </a:cubicBezTo>
                  <a:cubicBezTo>
                    <a:pt x="654" y="953"/>
                    <a:pt x="653" y="953"/>
                    <a:pt x="653" y="953"/>
                  </a:cubicBezTo>
                  <a:cubicBezTo>
                    <a:pt x="653" y="953"/>
                    <a:pt x="654" y="953"/>
                    <a:pt x="654" y="953"/>
                  </a:cubicBezTo>
                  <a:cubicBezTo>
                    <a:pt x="653" y="952"/>
                    <a:pt x="654" y="952"/>
                    <a:pt x="654" y="952"/>
                  </a:cubicBezTo>
                  <a:cubicBezTo>
                    <a:pt x="654" y="950"/>
                    <a:pt x="653" y="949"/>
                    <a:pt x="654" y="948"/>
                  </a:cubicBezTo>
                  <a:cubicBezTo>
                    <a:pt x="654" y="947"/>
                    <a:pt x="654" y="947"/>
                    <a:pt x="654" y="946"/>
                  </a:cubicBezTo>
                  <a:cubicBezTo>
                    <a:pt x="653" y="946"/>
                    <a:pt x="652" y="946"/>
                    <a:pt x="653" y="945"/>
                  </a:cubicBezTo>
                  <a:cubicBezTo>
                    <a:pt x="652" y="944"/>
                    <a:pt x="653" y="944"/>
                    <a:pt x="653" y="944"/>
                  </a:cubicBezTo>
                  <a:cubicBezTo>
                    <a:pt x="653" y="944"/>
                    <a:pt x="653" y="944"/>
                    <a:pt x="653" y="944"/>
                  </a:cubicBezTo>
                  <a:cubicBezTo>
                    <a:pt x="654" y="943"/>
                    <a:pt x="654" y="945"/>
                    <a:pt x="654" y="945"/>
                  </a:cubicBezTo>
                  <a:cubicBezTo>
                    <a:pt x="654" y="945"/>
                    <a:pt x="655" y="945"/>
                    <a:pt x="655" y="945"/>
                  </a:cubicBezTo>
                  <a:cubicBezTo>
                    <a:pt x="655" y="945"/>
                    <a:pt x="658" y="947"/>
                    <a:pt x="658" y="947"/>
                  </a:cubicBezTo>
                  <a:cubicBezTo>
                    <a:pt x="659" y="947"/>
                    <a:pt x="659" y="946"/>
                    <a:pt x="660" y="946"/>
                  </a:cubicBezTo>
                  <a:cubicBezTo>
                    <a:pt x="660" y="947"/>
                    <a:pt x="660" y="947"/>
                    <a:pt x="660" y="947"/>
                  </a:cubicBezTo>
                  <a:cubicBezTo>
                    <a:pt x="661" y="947"/>
                    <a:pt x="661" y="947"/>
                    <a:pt x="662" y="946"/>
                  </a:cubicBezTo>
                  <a:cubicBezTo>
                    <a:pt x="662" y="947"/>
                    <a:pt x="662" y="948"/>
                    <a:pt x="662" y="949"/>
                  </a:cubicBezTo>
                  <a:cubicBezTo>
                    <a:pt x="662" y="950"/>
                    <a:pt x="661" y="949"/>
                    <a:pt x="661" y="950"/>
                  </a:cubicBezTo>
                  <a:cubicBezTo>
                    <a:pt x="662" y="951"/>
                    <a:pt x="660" y="951"/>
                    <a:pt x="660" y="951"/>
                  </a:cubicBezTo>
                  <a:cubicBezTo>
                    <a:pt x="660" y="951"/>
                    <a:pt x="660" y="951"/>
                    <a:pt x="660" y="951"/>
                  </a:cubicBezTo>
                  <a:cubicBezTo>
                    <a:pt x="660" y="951"/>
                    <a:pt x="660" y="952"/>
                    <a:pt x="660" y="952"/>
                  </a:cubicBezTo>
                  <a:cubicBezTo>
                    <a:pt x="660" y="953"/>
                    <a:pt x="659" y="953"/>
                    <a:pt x="658" y="953"/>
                  </a:cubicBezTo>
                  <a:cubicBezTo>
                    <a:pt x="658" y="953"/>
                    <a:pt x="658" y="953"/>
                    <a:pt x="658" y="953"/>
                  </a:cubicBezTo>
                  <a:cubicBezTo>
                    <a:pt x="658" y="954"/>
                    <a:pt x="657" y="954"/>
                    <a:pt x="656" y="954"/>
                  </a:cubicBezTo>
                  <a:close/>
                  <a:moveTo>
                    <a:pt x="667" y="949"/>
                  </a:moveTo>
                  <a:cubicBezTo>
                    <a:pt x="667" y="949"/>
                    <a:pt x="667" y="949"/>
                    <a:pt x="667" y="949"/>
                  </a:cubicBezTo>
                  <a:cubicBezTo>
                    <a:pt x="666" y="949"/>
                    <a:pt x="666" y="948"/>
                    <a:pt x="667" y="949"/>
                  </a:cubicBezTo>
                  <a:close/>
                  <a:moveTo>
                    <a:pt x="664" y="962"/>
                  </a:moveTo>
                  <a:cubicBezTo>
                    <a:pt x="664" y="962"/>
                    <a:pt x="664" y="961"/>
                    <a:pt x="664" y="960"/>
                  </a:cubicBezTo>
                  <a:cubicBezTo>
                    <a:pt x="664" y="960"/>
                    <a:pt x="665" y="957"/>
                    <a:pt x="665" y="957"/>
                  </a:cubicBezTo>
                  <a:cubicBezTo>
                    <a:pt x="665" y="957"/>
                    <a:pt x="665" y="957"/>
                    <a:pt x="665" y="957"/>
                  </a:cubicBezTo>
                  <a:cubicBezTo>
                    <a:pt x="665" y="957"/>
                    <a:pt x="666" y="953"/>
                    <a:pt x="666" y="953"/>
                  </a:cubicBezTo>
                  <a:cubicBezTo>
                    <a:pt x="667" y="952"/>
                    <a:pt x="668" y="951"/>
                    <a:pt x="668" y="949"/>
                  </a:cubicBezTo>
                  <a:cubicBezTo>
                    <a:pt x="667" y="949"/>
                    <a:pt x="669" y="948"/>
                    <a:pt x="668" y="948"/>
                  </a:cubicBezTo>
                  <a:cubicBezTo>
                    <a:pt x="669" y="949"/>
                    <a:pt x="669" y="955"/>
                    <a:pt x="669" y="955"/>
                  </a:cubicBezTo>
                  <a:cubicBezTo>
                    <a:pt x="669" y="956"/>
                    <a:pt x="668" y="956"/>
                    <a:pt x="667" y="956"/>
                  </a:cubicBezTo>
                  <a:cubicBezTo>
                    <a:pt x="667" y="956"/>
                    <a:pt x="667" y="957"/>
                    <a:pt x="667" y="957"/>
                  </a:cubicBezTo>
                  <a:cubicBezTo>
                    <a:pt x="667" y="957"/>
                    <a:pt x="667" y="957"/>
                    <a:pt x="666" y="957"/>
                  </a:cubicBezTo>
                  <a:cubicBezTo>
                    <a:pt x="666" y="958"/>
                    <a:pt x="665" y="963"/>
                    <a:pt x="664" y="962"/>
                  </a:cubicBezTo>
                  <a:close/>
                  <a:moveTo>
                    <a:pt x="669" y="939"/>
                  </a:moveTo>
                  <a:cubicBezTo>
                    <a:pt x="669" y="939"/>
                    <a:pt x="669" y="940"/>
                    <a:pt x="669" y="940"/>
                  </a:cubicBezTo>
                  <a:cubicBezTo>
                    <a:pt x="669" y="940"/>
                    <a:pt x="669" y="940"/>
                    <a:pt x="669" y="939"/>
                  </a:cubicBezTo>
                  <a:close/>
                  <a:moveTo>
                    <a:pt x="658" y="955"/>
                  </a:moveTo>
                  <a:cubicBezTo>
                    <a:pt x="658" y="955"/>
                    <a:pt x="658" y="955"/>
                    <a:pt x="658" y="955"/>
                  </a:cubicBezTo>
                  <a:cubicBezTo>
                    <a:pt x="658" y="954"/>
                    <a:pt x="658" y="953"/>
                    <a:pt x="659" y="953"/>
                  </a:cubicBezTo>
                  <a:cubicBezTo>
                    <a:pt x="659" y="953"/>
                    <a:pt x="659" y="954"/>
                    <a:pt x="659" y="954"/>
                  </a:cubicBezTo>
                  <a:cubicBezTo>
                    <a:pt x="659" y="954"/>
                    <a:pt x="658" y="956"/>
                    <a:pt x="658" y="955"/>
                  </a:cubicBezTo>
                  <a:cubicBezTo>
                    <a:pt x="658" y="955"/>
                    <a:pt x="658" y="955"/>
                    <a:pt x="658" y="955"/>
                  </a:cubicBezTo>
                  <a:cubicBezTo>
                    <a:pt x="658" y="955"/>
                    <a:pt x="658" y="955"/>
                    <a:pt x="658" y="955"/>
                  </a:cubicBezTo>
                  <a:close/>
                  <a:moveTo>
                    <a:pt x="662" y="947"/>
                  </a:moveTo>
                  <a:cubicBezTo>
                    <a:pt x="662" y="947"/>
                    <a:pt x="662" y="947"/>
                    <a:pt x="662" y="947"/>
                  </a:cubicBezTo>
                  <a:cubicBezTo>
                    <a:pt x="662" y="947"/>
                    <a:pt x="663" y="947"/>
                    <a:pt x="663" y="947"/>
                  </a:cubicBezTo>
                  <a:cubicBezTo>
                    <a:pt x="663" y="947"/>
                    <a:pt x="663" y="947"/>
                    <a:pt x="662" y="947"/>
                  </a:cubicBezTo>
                  <a:close/>
                  <a:moveTo>
                    <a:pt x="663" y="937"/>
                  </a:moveTo>
                  <a:cubicBezTo>
                    <a:pt x="663" y="938"/>
                    <a:pt x="663" y="938"/>
                    <a:pt x="663" y="938"/>
                  </a:cubicBezTo>
                  <a:cubicBezTo>
                    <a:pt x="663" y="938"/>
                    <a:pt x="663" y="938"/>
                    <a:pt x="663" y="938"/>
                  </a:cubicBezTo>
                  <a:cubicBezTo>
                    <a:pt x="663" y="938"/>
                    <a:pt x="663" y="937"/>
                    <a:pt x="663" y="937"/>
                  </a:cubicBezTo>
                  <a:cubicBezTo>
                    <a:pt x="662" y="937"/>
                    <a:pt x="660" y="936"/>
                    <a:pt x="660" y="935"/>
                  </a:cubicBezTo>
                  <a:cubicBezTo>
                    <a:pt x="660" y="934"/>
                    <a:pt x="662" y="936"/>
                    <a:pt x="662" y="936"/>
                  </a:cubicBezTo>
                  <a:cubicBezTo>
                    <a:pt x="662" y="936"/>
                    <a:pt x="662" y="936"/>
                    <a:pt x="662" y="937"/>
                  </a:cubicBezTo>
                  <a:cubicBezTo>
                    <a:pt x="662" y="937"/>
                    <a:pt x="662" y="937"/>
                    <a:pt x="663" y="937"/>
                  </a:cubicBezTo>
                  <a:cubicBezTo>
                    <a:pt x="663" y="937"/>
                    <a:pt x="663" y="937"/>
                    <a:pt x="663" y="937"/>
                  </a:cubicBezTo>
                  <a:close/>
                  <a:moveTo>
                    <a:pt x="639" y="946"/>
                  </a:moveTo>
                  <a:cubicBezTo>
                    <a:pt x="639" y="946"/>
                    <a:pt x="639" y="945"/>
                    <a:pt x="638" y="945"/>
                  </a:cubicBezTo>
                  <a:cubicBezTo>
                    <a:pt x="638" y="946"/>
                    <a:pt x="638" y="946"/>
                    <a:pt x="639" y="947"/>
                  </a:cubicBezTo>
                  <a:cubicBezTo>
                    <a:pt x="638" y="946"/>
                    <a:pt x="639" y="946"/>
                    <a:pt x="639" y="946"/>
                  </a:cubicBezTo>
                  <a:close/>
                  <a:moveTo>
                    <a:pt x="638" y="956"/>
                  </a:moveTo>
                  <a:cubicBezTo>
                    <a:pt x="636" y="956"/>
                    <a:pt x="642" y="953"/>
                    <a:pt x="638" y="956"/>
                  </a:cubicBezTo>
                  <a:cubicBezTo>
                    <a:pt x="638" y="956"/>
                    <a:pt x="639" y="956"/>
                    <a:pt x="638" y="956"/>
                  </a:cubicBezTo>
                  <a:close/>
                  <a:moveTo>
                    <a:pt x="638" y="999"/>
                  </a:moveTo>
                  <a:cubicBezTo>
                    <a:pt x="638" y="998"/>
                    <a:pt x="638" y="998"/>
                    <a:pt x="638" y="998"/>
                  </a:cubicBezTo>
                  <a:cubicBezTo>
                    <a:pt x="638" y="998"/>
                    <a:pt x="638" y="998"/>
                    <a:pt x="638" y="999"/>
                  </a:cubicBezTo>
                  <a:close/>
                  <a:moveTo>
                    <a:pt x="638" y="942"/>
                  </a:moveTo>
                  <a:cubicBezTo>
                    <a:pt x="639" y="942"/>
                    <a:pt x="639" y="943"/>
                    <a:pt x="639" y="943"/>
                  </a:cubicBezTo>
                  <a:cubicBezTo>
                    <a:pt x="643" y="943"/>
                    <a:pt x="640" y="945"/>
                    <a:pt x="639" y="944"/>
                  </a:cubicBezTo>
                  <a:cubicBezTo>
                    <a:pt x="639" y="944"/>
                    <a:pt x="639" y="945"/>
                    <a:pt x="639" y="944"/>
                  </a:cubicBezTo>
                  <a:cubicBezTo>
                    <a:pt x="639" y="944"/>
                    <a:pt x="639" y="944"/>
                    <a:pt x="638" y="944"/>
                  </a:cubicBezTo>
                  <a:cubicBezTo>
                    <a:pt x="638" y="944"/>
                    <a:pt x="638" y="942"/>
                    <a:pt x="638" y="942"/>
                  </a:cubicBezTo>
                  <a:close/>
                  <a:moveTo>
                    <a:pt x="638" y="999"/>
                  </a:moveTo>
                  <a:cubicBezTo>
                    <a:pt x="638" y="998"/>
                    <a:pt x="638" y="998"/>
                    <a:pt x="638" y="997"/>
                  </a:cubicBezTo>
                  <a:cubicBezTo>
                    <a:pt x="638" y="997"/>
                    <a:pt x="638" y="999"/>
                    <a:pt x="638" y="999"/>
                  </a:cubicBezTo>
                  <a:close/>
                  <a:moveTo>
                    <a:pt x="654" y="988"/>
                  </a:moveTo>
                  <a:cubicBezTo>
                    <a:pt x="655" y="988"/>
                    <a:pt x="655" y="988"/>
                    <a:pt x="655" y="988"/>
                  </a:cubicBezTo>
                  <a:cubicBezTo>
                    <a:pt x="655" y="988"/>
                    <a:pt x="655" y="988"/>
                    <a:pt x="654" y="988"/>
                  </a:cubicBezTo>
                  <a:close/>
                  <a:moveTo>
                    <a:pt x="655" y="987"/>
                  </a:moveTo>
                  <a:cubicBezTo>
                    <a:pt x="655" y="987"/>
                    <a:pt x="654" y="987"/>
                    <a:pt x="654" y="987"/>
                  </a:cubicBezTo>
                  <a:cubicBezTo>
                    <a:pt x="655" y="987"/>
                    <a:pt x="655" y="987"/>
                    <a:pt x="655" y="987"/>
                  </a:cubicBezTo>
                  <a:close/>
                  <a:moveTo>
                    <a:pt x="653" y="984"/>
                  </a:moveTo>
                  <a:cubicBezTo>
                    <a:pt x="653" y="984"/>
                    <a:pt x="653" y="984"/>
                    <a:pt x="653" y="984"/>
                  </a:cubicBezTo>
                  <a:cubicBezTo>
                    <a:pt x="653" y="984"/>
                    <a:pt x="653" y="984"/>
                    <a:pt x="653" y="984"/>
                  </a:cubicBezTo>
                  <a:close/>
                  <a:moveTo>
                    <a:pt x="669" y="934"/>
                  </a:moveTo>
                  <a:cubicBezTo>
                    <a:pt x="670" y="934"/>
                    <a:pt x="667" y="934"/>
                    <a:pt x="668" y="934"/>
                  </a:cubicBezTo>
                  <a:cubicBezTo>
                    <a:pt x="668" y="934"/>
                    <a:pt x="669" y="934"/>
                    <a:pt x="669" y="934"/>
                  </a:cubicBezTo>
                  <a:close/>
                  <a:moveTo>
                    <a:pt x="637" y="949"/>
                  </a:moveTo>
                  <a:cubicBezTo>
                    <a:pt x="639" y="949"/>
                    <a:pt x="637" y="949"/>
                    <a:pt x="637" y="949"/>
                  </a:cubicBezTo>
                  <a:cubicBezTo>
                    <a:pt x="637" y="949"/>
                    <a:pt x="637" y="949"/>
                    <a:pt x="637" y="949"/>
                  </a:cubicBezTo>
                  <a:close/>
                  <a:moveTo>
                    <a:pt x="619" y="974"/>
                  </a:moveTo>
                  <a:cubicBezTo>
                    <a:pt x="620" y="974"/>
                    <a:pt x="620" y="974"/>
                    <a:pt x="620" y="974"/>
                  </a:cubicBezTo>
                  <a:cubicBezTo>
                    <a:pt x="620" y="974"/>
                    <a:pt x="620" y="974"/>
                    <a:pt x="619" y="974"/>
                  </a:cubicBezTo>
                  <a:close/>
                  <a:moveTo>
                    <a:pt x="636" y="951"/>
                  </a:moveTo>
                  <a:cubicBezTo>
                    <a:pt x="636" y="951"/>
                    <a:pt x="636" y="951"/>
                    <a:pt x="636" y="951"/>
                  </a:cubicBezTo>
                  <a:cubicBezTo>
                    <a:pt x="636" y="951"/>
                    <a:pt x="636" y="951"/>
                    <a:pt x="636" y="951"/>
                  </a:cubicBezTo>
                  <a:close/>
                  <a:moveTo>
                    <a:pt x="620" y="973"/>
                  </a:moveTo>
                  <a:cubicBezTo>
                    <a:pt x="620" y="973"/>
                    <a:pt x="620" y="973"/>
                    <a:pt x="620" y="973"/>
                  </a:cubicBezTo>
                  <a:cubicBezTo>
                    <a:pt x="620" y="973"/>
                    <a:pt x="620" y="973"/>
                    <a:pt x="620" y="973"/>
                  </a:cubicBezTo>
                  <a:close/>
                  <a:moveTo>
                    <a:pt x="621" y="974"/>
                  </a:moveTo>
                  <a:cubicBezTo>
                    <a:pt x="621" y="974"/>
                    <a:pt x="619" y="973"/>
                    <a:pt x="621" y="973"/>
                  </a:cubicBezTo>
                  <a:cubicBezTo>
                    <a:pt x="621" y="972"/>
                    <a:pt x="621" y="974"/>
                    <a:pt x="621" y="974"/>
                  </a:cubicBezTo>
                  <a:close/>
                  <a:moveTo>
                    <a:pt x="667" y="933"/>
                  </a:moveTo>
                  <a:cubicBezTo>
                    <a:pt x="667" y="933"/>
                    <a:pt x="668" y="933"/>
                    <a:pt x="668" y="933"/>
                  </a:cubicBezTo>
                  <a:cubicBezTo>
                    <a:pt x="667" y="934"/>
                    <a:pt x="667" y="933"/>
                    <a:pt x="667" y="933"/>
                  </a:cubicBezTo>
                  <a:close/>
                  <a:moveTo>
                    <a:pt x="674" y="945"/>
                  </a:moveTo>
                  <a:cubicBezTo>
                    <a:pt x="674" y="945"/>
                    <a:pt x="674" y="945"/>
                    <a:pt x="674" y="945"/>
                  </a:cubicBezTo>
                  <a:cubicBezTo>
                    <a:pt x="674" y="945"/>
                    <a:pt x="674" y="945"/>
                    <a:pt x="674" y="945"/>
                  </a:cubicBezTo>
                  <a:cubicBezTo>
                    <a:pt x="674" y="945"/>
                    <a:pt x="674" y="945"/>
                    <a:pt x="673" y="945"/>
                  </a:cubicBezTo>
                  <a:cubicBezTo>
                    <a:pt x="674" y="945"/>
                    <a:pt x="674" y="945"/>
                    <a:pt x="674" y="945"/>
                  </a:cubicBezTo>
                  <a:close/>
                  <a:moveTo>
                    <a:pt x="637" y="950"/>
                  </a:moveTo>
                  <a:cubicBezTo>
                    <a:pt x="637" y="950"/>
                    <a:pt x="637" y="950"/>
                    <a:pt x="637" y="950"/>
                  </a:cubicBezTo>
                  <a:cubicBezTo>
                    <a:pt x="637" y="950"/>
                    <a:pt x="637" y="950"/>
                    <a:pt x="637" y="950"/>
                  </a:cubicBezTo>
                  <a:close/>
                  <a:moveTo>
                    <a:pt x="681" y="991"/>
                  </a:moveTo>
                  <a:cubicBezTo>
                    <a:pt x="681" y="991"/>
                    <a:pt x="680" y="991"/>
                    <a:pt x="681" y="991"/>
                  </a:cubicBezTo>
                  <a:cubicBezTo>
                    <a:pt x="682" y="991"/>
                    <a:pt x="682" y="991"/>
                    <a:pt x="681" y="991"/>
                  </a:cubicBezTo>
                  <a:close/>
                  <a:moveTo>
                    <a:pt x="682" y="991"/>
                  </a:moveTo>
                  <a:cubicBezTo>
                    <a:pt x="682" y="991"/>
                    <a:pt x="682" y="991"/>
                    <a:pt x="682" y="990"/>
                  </a:cubicBezTo>
                  <a:cubicBezTo>
                    <a:pt x="682" y="990"/>
                    <a:pt x="682" y="991"/>
                    <a:pt x="682" y="991"/>
                  </a:cubicBezTo>
                  <a:close/>
                  <a:moveTo>
                    <a:pt x="683" y="980"/>
                  </a:moveTo>
                  <a:cubicBezTo>
                    <a:pt x="683" y="979"/>
                    <a:pt x="683" y="979"/>
                    <a:pt x="683" y="980"/>
                  </a:cubicBezTo>
                  <a:cubicBezTo>
                    <a:pt x="683" y="980"/>
                    <a:pt x="683" y="980"/>
                    <a:pt x="683" y="980"/>
                  </a:cubicBezTo>
                  <a:close/>
                  <a:moveTo>
                    <a:pt x="685" y="958"/>
                  </a:moveTo>
                  <a:cubicBezTo>
                    <a:pt x="684" y="959"/>
                    <a:pt x="684" y="959"/>
                    <a:pt x="684" y="959"/>
                  </a:cubicBezTo>
                  <a:cubicBezTo>
                    <a:pt x="684" y="959"/>
                    <a:pt x="683" y="958"/>
                    <a:pt x="684" y="958"/>
                  </a:cubicBezTo>
                  <a:cubicBezTo>
                    <a:pt x="683" y="958"/>
                    <a:pt x="684" y="956"/>
                    <a:pt x="683" y="956"/>
                  </a:cubicBezTo>
                  <a:cubicBezTo>
                    <a:pt x="684" y="956"/>
                    <a:pt x="685" y="957"/>
                    <a:pt x="685" y="958"/>
                  </a:cubicBezTo>
                  <a:cubicBezTo>
                    <a:pt x="685" y="958"/>
                    <a:pt x="685" y="958"/>
                    <a:pt x="685" y="958"/>
                  </a:cubicBezTo>
                  <a:cubicBezTo>
                    <a:pt x="685" y="958"/>
                    <a:pt x="685" y="958"/>
                    <a:pt x="685" y="958"/>
                  </a:cubicBezTo>
                  <a:close/>
                  <a:moveTo>
                    <a:pt x="683" y="959"/>
                  </a:moveTo>
                  <a:cubicBezTo>
                    <a:pt x="683" y="959"/>
                    <a:pt x="683" y="959"/>
                    <a:pt x="683" y="959"/>
                  </a:cubicBezTo>
                  <a:cubicBezTo>
                    <a:pt x="683" y="959"/>
                    <a:pt x="683" y="959"/>
                    <a:pt x="683" y="959"/>
                  </a:cubicBezTo>
                  <a:cubicBezTo>
                    <a:pt x="683" y="959"/>
                    <a:pt x="683" y="959"/>
                    <a:pt x="684" y="959"/>
                  </a:cubicBezTo>
                  <a:cubicBezTo>
                    <a:pt x="684" y="959"/>
                    <a:pt x="684" y="959"/>
                    <a:pt x="684" y="959"/>
                  </a:cubicBezTo>
                  <a:cubicBezTo>
                    <a:pt x="684" y="959"/>
                    <a:pt x="683" y="960"/>
                    <a:pt x="683" y="959"/>
                  </a:cubicBezTo>
                  <a:close/>
                  <a:moveTo>
                    <a:pt x="671" y="945"/>
                  </a:moveTo>
                  <a:cubicBezTo>
                    <a:pt x="671" y="945"/>
                    <a:pt x="672" y="945"/>
                    <a:pt x="672" y="945"/>
                  </a:cubicBezTo>
                  <a:cubicBezTo>
                    <a:pt x="672" y="946"/>
                    <a:pt x="672" y="946"/>
                    <a:pt x="672" y="946"/>
                  </a:cubicBezTo>
                  <a:cubicBezTo>
                    <a:pt x="673" y="946"/>
                    <a:pt x="673" y="946"/>
                    <a:pt x="673" y="946"/>
                  </a:cubicBezTo>
                  <a:cubicBezTo>
                    <a:pt x="674" y="947"/>
                    <a:pt x="669" y="946"/>
                    <a:pt x="671" y="945"/>
                  </a:cubicBezTo>
                  <a:close/>
                  <a:moveTo>
                    <a:pt x="680" y="988"/>
                  </a:moveTo>
                  <a:cubicBezTo>
                    <a:pt x="680" y="988"/>
                    <a:pt x="680" y="988"/>
                    <a:pt x="680" y="987"/>
                  </a:cubicBezTo>
                  <a:cubicBezTo>
                    <a:pt x="680" y="987"/>
                    <a:pt x="680" y="987"/>
                    <a:pt x="680" y="987"/>
                  </a:cubicBezTo>
                  <a:cubicBezTo>
                    <a:pt x="680" y="985"/>
                    <a:pt x="679" y="987"/>
                    <a:pt x="679" y="987"/>
                  </a:cubicBezTo>
                  <a:cubicBezTo>
                    <a:pt x="679" y="987"/>
                    <a:pt x="679" y="988"/>
                    <a:pt x="679" y="988"/>
                  </a:cubicBezTo>
                  <a:cubicBezTo>
                    <a:pt x="678" y="988"/>
                    <a:pt x="677" y="988"/>
                    <a:pt x="676" y="987"/>
                  </a:cubicBezTo>
                  <a:cubicBezTo>
                    <a:pt x="675" y="987"/>
                    <a:pt x="673" y="987"/>
                    <a:pt x="672" y="986"/>
                  </a:cubicBezTo>
                  <a:cubicBezTo>
                    <a:pt x="672" y="986"/>
                    <a:pt x="672" y="985"/>
                    <a:pt x="672" y="985"/>
                  </a:cubicBezTo>
                  <a:cubicBezTo>
                    <a:pt x="672" y="985"/>
                    <a:pt x="672" y="985"/>
                    <a:pt x="672" y="985"/>
                  </a:cubicBezTo>
                  <a:cubicBezTo>
                    <a:pt x="671" y="984"/>
                    <a:pt x="670" y="981"/>
                    <a:pt x="670" y="980"/>
                  </a:cubicBezTo>
                  <a:cubicBezTo>
                    <a:pt x="670" y="979"/>
                    <a:pt x="672" y="978"/>
                    <a:pt x="672" y="977"/>
                  </a:cubicBezTo>
                  <a:cubicBezTo>
                    <a:pt x="671" y="977"/>
                    <a:pt x="668" y="973"/>
                    <a:pt x="666" y="974"/>
                  </a:cubicBezTo>
                  <a:cubicBezTo>
                    <a:pt x="666" y="974"/>
                    <a:pt x="666" y="977"/>
                    <a:pt x="666" y="977"/>
                  </a:cubicBezTo>
                  <a:cubicBezTo>
                    <a:pt x="666" y="978"/>
                    <a:pt x="663" y="976"/>
                    <a:pt x="664" y="976"/>
                  </a:cubicBezTo>
                  <a:cubicBezTo>
                    <a:pt x="664" y="975"/>
                    <a:pt x="663" y="976"/>
                    <a:pt x="663" y="976"/>
                  </a:cubicBezTo>
                  <a:cubicBezTo>
                    <a:pt x="663" y="977"/>
                    <a:pt x="663" y="977"/>
                    <a:pt x="663" y="977"/>
                  </a:cubicBezTo>
                  <a:cubicBezTo>
                    <a:pt x="663" y="977"/>
                    <a:pt x="661" y="977"/>
                    <a:pt x="662" y="978"/>
                  </a:cubicBezTo>
                  <a:cubicBezTo>
                    <a:pt x="662" y="978"/>
                    <a:pt x="661" y="978"/>
                    <a:pt x="661" y="978"/>
                  </a:cubicBezTo>
                  <a:cubicBezTo>
                    <a:pt x="661" y="978"/>
                    <a:pt x="661" y="975"/>
                    <a:pt x="661" y="975"/>
                  </a:cubicBezTo>
                  <a:cubicBezTo>
                    <a:pt x="658" y="973"/>
                    <a:pt x="658" y="979"/>
                    <a:pt x="657" y="980"/>
                  </a:cubicBezTo>
                  <a:cubicBezTo>
                    <a:pt x="657" y="981"/>
                    <a:pt x="657" y="981"/>
                    <a:pt x="657" y="981"/>
                  </a:cubicBezTo>
                  <a:cubicBezTo>
                    <a:pt x="657" y="982"/>
                    <a:pt x="655" y="981"/>
                    <a:pt x="655" y="981"/>
                  </a:cubicBezTo>
                  <a:cubicBezTo>
                    <a:pt x="655" y="979"/>
                    <a:pt x="657" y="978"/>
                    <a:pt x="656" y="976"/>
                  </a:cubicBezTo>
                  <a:cubicBezTo>
                    <a:pt x="656" y="976"/>
                    <a:pt x="656" y="976"/>
                    <a:pt x="656" y="976"/>
                  </a:cubicBezTo>
                  <a:cubicBezTo>
                    <a:pt x="656" y="973"/>
                    <a:pt x="658" y="974"/>
                    <a:pt x="659" y="973"/>
                  </a:cubicBezTo>
                  <a:cubicBezTo>
                    <a:pt x="660" y="973"/>
                    <a:pt x="660" y="972"/>
                    <a:pt x="660" y="972"/>
                  </a:cubicBezTo>
                  <a:cubicBezTo>
                    <a:pt x="660" y="972"/>
                    <a:pt x="661" y="972"/>
                    <a:pt x="661" y="972"/>
                  </a:cubicBezTo>
                  <a:cubicBezTo>
                    <a:pt x="661" y="972"/>
                    <a:pt x="661" y="972"/>
                    <a:pt x="661" y="972"/>
                  </a:cubicBezTo>
                  <a:cubicBezTo>
                    <a:pt x="662" y="972"/>
                    <a:pt x="662" y="971"/>
                    <a:pt x="662" y="970"/>
                  </a:cubicBezTo>
                  <a:cubicBezTo>
                    <a:pt x="662" y="969"/>
                    <a:pt x="663" y="969"/>
                    <a:pt x="664" y="969"/>
                  </a:cubicBezTo>
                  <a:cubicBezTo>
                    <a:pt x="664" y="969"/>
                    <a:pt x="664" y="969"/>
                    <a:pt x="664" y="969"/>
                  </a:cubicBezTo>
                  <a:cubicBezTo>
                    <a:pt x="664" y="969"/>
                    <a:pt x="666" y="968"/>
                    <a:pt x="665" y="968"/>
                  </a:cubicBezTo>
                  <a:cubicBezTo>
                    <a:pt x="665" y="968"/>
                    <a:pt x="666" y="968"/>
                    <a:pt x="667" y="968"/>
                  </a:cubicBezTo>
                  <a:cubicBezTo>
                    <a:pt x="668" y="968"/>
                    <a:pt x="669" y="969"/>
                    <a:pt x="669" y="971"/>
                  </a:cubicBezTo>
                  <a:cubicBezTo>
                    <a:pt x="669" y="971"/>
                    <a:pt x="668" y="973"/>
                    <a:pt x="668" y="973"/>
                  </a:cubicBezTo>
                  <a:cubicBezTo>
                    <a:pt x="668" y="973"/>
                    <a:pt x="669" y="972"/>
                    <a:pt x="669" y="972"/>
                  </a:cubicBezTo>
                  <a:cubicBezTo>
                    <a:pt x="668" y="973"/>
                    <a:pt x="672" y="970"/>
                    <a:pt x="671" y="971"/>
                  </a:cubicBezTo>
                  <a:cubicBezTo>
                    <a:pt x="672" y="970"/>
                    <a:pt x="671" y="969"/>
                    <a:pt x="672" y="968"/>
                  </a:cubicBezTo>
                  <a:cubicBezTo>
                    <a:pt x="672" y="968"/>
                    <a:pt x="672" y="968"/>
                    <a:pt x="672" y="968"/>
                  </a:cubicBezTo>
                  <a:cubicBezTo>
                    <a:pt x="672" y="968"/>
                    <a:pt x="672" y="968"/>
                    <a:pt x="672" y="968"/>
                  </a:cubicBezTo>
                  <a:cubicBezTo>
                    <a:pt x="673" y="967"/>
                    <a:pt x="674" y="968"/>
                    <a:pt x="675" y="969"/>
                  </a:cubicBezTo>
                  <a:cubicBezTo>
                    <a:pt x="675" y="968"/>
                    <a:pt x="675" y="968"/>
                    <a:pt x="675" y="968"/>
                  </a:cubicBezTo>
                  <a:cubicBezTo>
                    <a:pt x="675" y="968"/>
                    <a:pt x="675" y="964"/>
                    <a:pt x="676" y="965"/>
                  </a:cubicBezTo>
                  <a:cubicBezTo>
                    <a:pt x="677" y="966"/>
                    <a:pt x="677" y="965"/>
                    <a:pt x="678" y="965"/>
                  </a:cubicBezTo>
                  <a:cubicBezTo>
                    <a:pt x="678" y="965"/>
                    <a:pt x="678" y="965"/>
                    <a:pt x="678" y="964"/>
                  </a:cubicBezTo>
                  <a:cubicBezTo>
                    <a:pt x="678" y="964"/>
                    <a:pt x="678" y="964"/>
                    <a:pt x="678" y="964"/>
                  </a:cubicBezTo>
                  <a:cubicBezTo>
                    <a:pt x="678" y="964"/>
                    <a:pt x="679" y="964"/>
                    <a:pt x="679" y="965"/>
                  </a:cubicBezTo>
                  <a:cubicBezTo>
                    <a:pt x="679" y="965"/>
                    <a:pt x="680" y="965"/>
                    <a:pt x="680" y="965"/>
                  </a:cubicBezTo>
                  <a:cubicBezTo>
                    <a:pt x="680" y="964"/>
                    <a:pt x="681" y="964"/>
                    <a:pt x="681" y="964"/>
                  </a:cubicBezTo>
                  <a:cubicBezTo>
                    <a:pt x="680" y="963"/>
                    <a:pt x="679" y="960"/>
                    <a:pt x="679" y="959"/>
                  </a:cubicBezTo>
                  <a:cubicBezTo>
                    <a:pt x="679" y="959"/>
                    <a:pt x="679" y="959"/>
                    <a:pt x="680" y="959"/>
                  </a:cubicBezTo>
                  <a:cubicBezTo>
                    <a:pt x="680" y="959"/>
                    <a:pt x="680" y="958"/>
                    <a:pt x="680" y="958"/>
                  </a:cubicBezTo>
                  <a:cubicBezTo>
                    <a:pt x="680" y="958"/>
                    <a:pt x="681" y="959"/>
                    <a:pt x="681" y="959"/>
                  </a:cubicBezTo>
                  <a:cubicBezTo>
                    <a:pt x="681" y="959"/>
                    <a:pt x="681" y="960"/>
                    <a:pt x="681" y="960"/>
                  </a:cubicBezTo>
                  <a:cubicBezTo>
                    <a:pt x="682" y="960"/>
                    <a:pt x="684" y="960"/>
                    <a:pt x="683" y="961"/>
                  </a:cubicBezTo>
                  <a:cubicBezTo>
                    <a:pt x="683" y="961"/>
                    <a:pt x="684" y="961"/>
                    <a:pt x="684" y="962"/>
                  </a:cubicBezTo>
                  <a:cubicBezTo>
                    <a:pt x="684" y="962"/>
                    <a:pt x="684" y="962"/>
                    <a:pt x="684" y="962"/>
                  </a:cubicBezTo>
                  <a:cubicBezTo>
                    <a:pt x="684" y="962"/>
                    <a:pt x="686" y="962"/>
                    <a:pt x="686" y="962"/>
                  </a:cubicBezTo>
                  <a:cubicBezTo>
                    <a:pt x="686" y="963"/>
                    <a:pt x="685" y="963"/>
                    <a:pt x="686" y="964"/>
                  </a:cubicBezTo>
                  <a:cubicBezTo>
                    <a:pt x="686" y="964"/>
                    <a:pt x="687" y="965"/>
                    <a:pt x="686" y="965"/>
                  </a:cubicBezTo>
                  <a:cubicBezTo>
                    <a:pt x="687" y="966"/>
                    <a:pt x="684" y="966"/>
                    <a:pt x="685" y="968"/>
                  </a:cubicBezTo>
                  <a:cubicBezTo>
                    <a:pt x="689" y="967"/>
                    <a:pt x="686" y="969"/>
                    <a:pt x="687" y="970"/>
                  </a:cubicBezTo>
                  <a:cubicBezTo>
                    <a:pt x="687" y="970"/>
                    <a:pt x="687" y="969"/>
                    <a:pt x="688" y="970"/>
                  </a:cubicBezTo>
                  <a:cubicBezTo>
                    <a:pt x="687" y="970"/>
                    <a:pt x="687" y="973"/>
                    <a:pt x="688" y="973"/>
                  </a:cubicBezTo>
                  <a:cubicBezTo>
                    <a:pt x="688" y="973"/>
                    <a:pt x="689" y="973"/>
                    <a:pt x="689" y="973"/>
                  </a:cubicBezTo>
                  <a:cubicBezTo>
                    <a:pt x="690" y="974"/>
                    <a:pt x="688" y="978"/>
                    <a:pt x="688" y="979"/>
                  </a:cubicBezTo>
                  <a:cubicBezTo>
                    <a:pt x="688" y="979"/>
                    <a:pt x="687" y="979"/>
                    <a:pt x="687" y="980"/>
                  </a:cubicBezTo>
                  <a:cubicBezTo>
                    <a:pt x="687" y="980"/>
                    <a:pt x="686" y="979"/>
                    <a:pt x="686" y="979"/>
                  </a:cubicBezTo>
                  <a:cubicBezTo>
                    <a:pt x="687" y="981"/>
                    <a:pt x="687" y="982"/>
                    <a:pt x="687" y="984"/>
                  </a:cubicBezTo>
                  <a:cubicBezTo>
                    <a:pt x="687" y="983"/>
                    <a:pt x="685" y="982"/>
                    <a:pt x="686" y="981"/>
                  </a:cubicBezTo>
                  <a:cubicBezTo>
                    <a:pt x="686" y="981"/>
                    <a:pt x="686" y="981"/>
                    <a:pt x="686" y="981"/>
                  </a:cubicBezTo>
                  <a:cubicBezTo>
                    <a:pt x="686" y="980"/>
                    <a:pt x="686" y="980"/>
                    <a:pt x="686" y="980"/>
                  </a:cubicBezTo>
                  <a:cubicBezTo>
                    <a:pt x="685" y="980"/>
                    <a:pt x="685" y="980"/>
                    <a:pt x="685" y="980"/>
                  </a:cubicBezTo>
                  <a:cubicBezTo>
                    <a:pt x="685" y="978"/>
                    <a:pt x="684" y="977"/>
                    <a:pt x="684" y="976"/>
                  </a:cubicBezTo>
                  <a:cubicBezTo>
                    <a:pt x="683" y="977"/>
                    <a:pt x="682" y="977"/>
                    <a:pt x="683" y="978"/>
                  </a:cubicBezTo>
                  <a:cubicBezTo>
                    <a:pt x="683" y="978"/>
                    <a:pt x="683" y="978"/>
                    <a:pt x="682" y="978"/>
                  </a:cubicBezTo>
                  <a:cubicBezTo>
                    <a:pt x="682" y="979"/>
                    <a:pt x="682" y="979"/>
                    <a:pt x="682" y="979"/>
                  </a:cubicBezTo>
                  <a:cubicBezTo>
                    <a:pt x="681" y="979"/>
                    <a:pt x="681" y="980"/>
                    <a:pt x="681" y="980"/>
                  </a:cubicBezTo>
                  <a:cubicBezTo>
                    <a:pt x="681" y="981"/>
                    <a:pt x="681" y="981"/>
                    <a:pt x="681" y="981"/>
                  </a:cubicBezTo>
                  <a:cubicBezTo>
                    <a:pt x="681" y="981"/>
                    <a:pt x="680" y="982"/>
                    <a:pt x="681" y="982"/>
                  </a:cubicBezTo>
                  <a:cubicBezTo>
                    <a:pt x="681" y="982"/>
                    <a:pt x="682" y="982"/>
                    <a:pt x="682" y="983"/>
                  </a:cubicBezTo>
                  <a:cubicBezTo>
                    <a:pt x="682" y="983"/>
                    <a:pt x="682" y="983"/>
                    <a:pt x="682" y="983"/>
                  </a:cubicBezTo>
                  <a:cubicBezTo>
                    <a:pt x="682" y="984"/>
                    <a:pt x="684" y="985"/>
                    <a:pt x="683" y="987"/>
                  </a:cubicBezTo>
                  <a:cubicBezTo>
                    <a:pt x="683" y="987"/>
                    <a:pt x="682" y="989"/>
                    <a:pt x="682" y="989"/>
                  </a:cubicBezTo>
                  <a:cubicBezTo>
                    <a:pt x="680" y="990"/>
                    <a:pt x="681" y="990"/>
                    <a:pt x="680" y="988"/>
                  </a:cubicBezTo>
                  <a:cubicBezTo>
                    <a:pt x="679" y="988"/>
                    <a:pt x="680" y="988"/>
                    <a:pt x="680" y="988"/>
                  </a:cubicBezTo>
                  <a:close/>
                  <a:moveTo>
                    <a:pt x="670" y="939"/>
                  </a:moveTo>
                  <a:cubicBezTo>
                    <a:pt x="670" y="940"/>
                    <a:pt x="670" y="940"/>
                    <a:pt x="670" y="940"/>
                  </a:cubicBezTo>
                  <a:cubicBezTo>
                    <a:pt x="670" y="940"/>
                    <a:pt x="670" y="940"/>
                    <a:pt x="670" y="939"/>
                  </a:cubicBezTo>
                  <a:close/>
                  <a:moveTo>
                    <a:pt x="670" y="956"/>
                  </a:moveTo>
                  <a:cubicBezTo>
                    <a:pt x="672" y="955"/>
                    <a:pt x="669" y="957"/>
                    <a:pt x="670" y="956"/>
                  </a:cubicBezTo>
                  <a:cubicBezTo>
                    <a:pt x="670" y="956"/>
                    <a:pt x="670" y="956"/>
                    <a:pt x="670" y="956"/>
                  </a:cubicBezTo>
                  <a:close/>
                  <a:moveTo>
                    <a:pt x="672" y="952"/>
                  </a:moveTo>
                  <a:cubicBezTo>
                    <a:pt x="672" y="952"/>
                    <a:pt x="672" y="952"/>
                    <a:pt x="673" y="952"/>
                  </a:cubicBezTo>
                  <a:cubicBezTo>
                    <a:pt x="673" y="952"/>
                    <a:pt x="673" y="952"/>
                    <a:pt x="672" y="952"/>
                  </a:cubicBezTo>
                  <a:close/>
                  <a:moveTo>
                    <a:pt x="671" y="953"/>
                  </a:moveTo>
                  <a:cubicBezTo>
                    <a:pt x="671" y="953"/>
                    <a:pt x="671" y="953"/>
                    <a:pt x="671" y="953"/>
                  </a:cubicBezTo>
                  <a:cubicBezTo>
                    <a:pt x="671" y="953"/>
                    <a:pt x="671" y="952"/>
                    <a:pt x="671" y="952"/>
                  </a:cubicBezTo>
                  <a:cubicBezTo>
                    <a:pt x="674" y="953"/>
                    <a:pt x="671" y="953"/>
                    <a:pt x="671" y="953"/>
                  </a:cubicBezTo>
                  <a:close/>
                  <a:moveTo>
                    <a:pt x="670" y="944"/>
                  </a:moveTo>
                  <a:cubicBezTo>
                    <a:pt x="671" y="944"/>
                    <a:pt x="671" y="944"/>
                    <a:pt x="670" y="944"/>
                  </a:cubicBezTo>
                  <a:cubicBezTo>
                    <a:pt x="670" y="944"/>
                    <a:pt x="670" y="944"/>
                    <a:pt x="670" y="944"/>
                  </a:cubicBezTo>
                  <a:close/>
                  <a:moveTo>
                    <a:pt x="670" y="943"/>
                  </a:moveTo>
                  <a:cubicBezTo>
                    <a:pt x="671" y="943"/>
                    <a:pt x="670" y="943"/>
                    <a:pt x="670" y="943"/>
                  </a:cubicBezTo>
                  <a:cubicBezTo>
                    <a:pt x="670" y="943"/>
                    <a:pt x="670" y="943"/>
                    <a:pt x="670" y="943"/>
                  </a:cubicBezTo>
                  <a:close/>
                  <a:moveTo>
                    <a:pt x="668" y="960"/>
                  </a:moveTo>
                  <a:cubicBezTo>
                    <a:pt x="668" y="960"/>
                    <a:pt x="668" y="960"/>
                    <a:pt x="667" y="960"/>
                  </a:cubicBezTo>
                  <a:cubicBezTo>
                    <a:pt x="667" y="960"/>
                    <a:pt x="667" y="959"/>
                    <a:pt x="667" y="959"/>
                  </a:cubicBezTo>
                  <a:cubicBezTo>
                    <a:pt x="668" y="959"/>
                    <a:pt x="669" y="957"/>
                    <a:pt x="670" y="957"/>
                  </a:cubicBezTo>
                  <a:cubicBezTo>
                    <a:pt x="670" y="956"/>
                    <a:pt x="671" y="956"/>
                    <a:pt x="671" y="957"/>
                  </a:cubicBezTo>
                  <a:cubicBezTo>
                    <a:pt x="672" y="956"/>
                    <a:pt x="672" y="957"/>
                    <a:pt x="672" y="957"/>
                  </a:cubicBezTo>
                  <a:cubicBezTo>
                    <a:pt x="673" y="957"/>
                    <a:pt x="673" y="958"/>
                    <a:pt x="673" y="959"/>
                  </a:cubicBezTo>
                  <a:cubicBezTo>
                    <a:pt x="673" y="959"/>
                    <a:pt x="673" y="959"/>
                    <a:pt x="673" y="959"/>
                  </a:cubicBezTo>
                  <a:cubicBezTo>
                    <a:pt x="674" y="959"/>
                    <a:pt x="674" y="959"/>
                    <a:pt x="673" y="959"/>
                  </a:cubicBezTo>
                  <a:cubicBezTo>
                    <a:pt x="673" y="959"/>
                    <a:pt x="673" y="959"/>
                    <a:pt x="673" y="960"/>
                  </a:cubicBezTo>
                  <a:cubicBezTo>
                    <a:pt x="673" y="960"/>
                    <a:pt x="673" y="960"/>
                    <a:pt x="673" y="960"/>
                  </a:cubicBezTo>
                  <a:cubicBezTo>
                    <a:pt x="673" y="959"/>
                    <a:pt x="673" y="959"/>
                    <a:pt x="673" y="959"/>
                  </a:cubicBezTo>
                  <a:cubicBezTo>
                    <a:pt x="672" y="960"/>
                    <a:pt x="669" y="962"/>
                    <a:pt x="669" y="961"/>
                  </a:cubicBezTo>
                  <a:cubicBezTo>
                    <a:pt x="669" y="961"/>
                    <a:pt x="668" y="961"/>
                    <a:pt x="668" y="960"/>
                  </a:cubicBezTo>
                  <a:close/>
                  <a:moveTo>
                    <a:pt x="673" y="957"/>
                  </a:moveTo>
                  <a:cubicBezTo>
                    <a:pt x="673" y="957"/>
                    <a:pt x="673" y="957"/>
                    <a:pt x="673" y="957"/>
                  </a:cubicBezTo>
                  <a:cubicBezTo>
                    <a:pt x="673" y="956"/>
                    <a:pt x="673" y="956"/>
                    <a:pt x="673" y="957"/>
                  </a:cubicBezTo>
                  <a:close/>
                  <a:moveTo>
                    <a:pt x="674" y="946"/>
                  </a:moveTo>
                  <a:cubicBezTo>
                    <a:pt x="674" y="946"/>
                    <a:pt x="674" y="946"/>
                    <a:pt x="674" y="946"/>
                  </a:cubicBezTo>
                  <a:cubicBezTo>
                    <a:pt x="674" y="946"/>
                    <a:pt x="674" y="946"/>
                    <a:pt x="674" y="946"/>
                  </a:cubicBezTo>
                  <a:cubicBezTo>
                    <a:pt x="674" y="946"/>
                    <a:pt x="674" y="946"/>
                    <a:pt x="674" y="946"/>
                  </a:cubicBezTo>
                  <a:cubicBezTo>
                    <a:pt x="674" y="946"/>
                    <a:pt x="674" y="946"/>
                    <a:pt x="674" y="946"/>
                  </a:cubicBezTo>
                  <a:close/>
                  <a:moveTo>
                    <a:pt x="675" y="945"/>
                  </a:moveTo>
                  <a:cubicBezTo>
                    <a:pt x="674" y="945"/>
                    <a:pt x="675" y="945"/>
                    <a:pt x="675" y="945"/>
                  </a:cubicBezTo>
                  <a:cubicBezTo>
                    <a:pt x="675" y="945"/>
                    <a:pt x="675" y="945"/>
                    <a:pt x="675" y="945"/>
                  </a:cubicBezTo>
                  <a:close/>
                  <a:moveTo>
                    <a:pt x="667" y="961"/>
                  </a:moveTo>
                  <a:cubicBezTo>
                    <a:pt x="667" y="961"/>
                    <a:pt x="667" y="961"/>
                    <a:pt x="667" y="961"/>
                  </a:cubicBezTo>
                  <a:cubicBezTo>
                    <a:pt x="667" y="961"/>
                    <a:pt x="668" y="961"/>
                    <a:pt x="668" y="960"/>
                  </a:cubicBezTo>
                  <a:cubicBezTo>
                    <a:pt x="669" y="961"/>
                    <a:pt x="667" y="961"/>
                    <a:pt x="667" y="961"/>
                  </a:cubicBezTo>
                  <a:close/>
                  <a:moveTo>
                    <a:pt x="669" y="956"/>
                  </a:moveTo>
                  <a:cubicBezTo>
                    <a:pt x="669" y="956"/>
                    <a:pt x="669" y="956"/>
                    <a:pt x="669" y="956"/>
                  </a:cubicBezTo>
                  <a:cubicBezTo>
                    <a:pt x="669" y="956"/>
                    <a:pt x="669" y="956"/>
                    <a:pt x="669" y="956"/>
                  </a:cubicBezTo>
                  <a:close/>
                  <a:moveTo>
                    <a:pt x="669" y="942"/>
                  </a:moveTo>
                  <a:cubicBezTo>
                    <a:pt x="669" y="942"/>
                    <a:pt x="670" y="942"/>
                    <a:pt x="670" y="942"/>
                  </a:cubicBezTo>
                  <a:cubicBezTo>
                    <a:pt x="670" y="942"/>
                    <a:pt x="669" y="943"/>
                    <a:pt x="669" y="942"/>
                  </a:cubicBezTo>
                  <a:close/>
                  <a:moveTo>
                    <a:pt x="641" y="945"/>
                  </a:moveTo>
                  <a:cubicBezTo>
                    <a:pt x="641" y="945"/>
                    <a:pt x="641" y="945"/>
                    <a:pt x="641" y="946"/>
                  </a:cubicBezTo>
                  <a:cubicBezTo>
                    <a:pt x="640" y="944"/>
                    <a:pt x="641" y="945"/>
                    <a:pt x="641" y="945"/>
                  </a:cubicBezTo>
                  <a:close/>
                  <a:moveTo>
                    <a:pt x="643" y="995"/>
                  </a:moveTo>
                  <a:cubicBezTo>
                    <a:pt x="643" y="995"/>
                    <a:pt x="643" y="995"/>
                    <a:pt x="643" y="995"/>
                  </a:cubicBezTo>
                  <a:cubicBezTo>
                    <a:pt x="643" y="994"/>
                    <a:pt x="643" y="994"/>
                    <a:pt x="643" y="994"/>
                  </a:cubicBezTo>
                  <a:cubicBezTo>
                    <a:pt x="643" y="994"/>
                    <a:pt x="643" y="994"/>
                    <a:pt x="643" y="994"/>
                  </a:cubicBezTo>
                  <a:cubicBezTo>
                    <a:pt x="643" y="994"/>
                    <a:pt x="643" y="994"/>
                    <a:pt x="643" y="994"/>
                  </a:cubicBezTo>
                  <a:cubicBezTo>
                    <a:pt x="643" y="994"/>
                    <a:pt x="643" y="994"/>
                    <a:pt x="643" y="994"/>
                  </a:cubicBezTo>
                  <a:cubicBezTo>
                    <a:pt x="643" y="994"/>
                    <a:pt x="642" y="994"/>
                    <a:pt x="642" y="994"/>
                  </a:cubicBezTo>
                  <a:cubicBezTo>
                    <a:pt x="642" y="994"/>
                    <a:pt x="642" y="994"/>
                    <a:pt x="642" y="994"/>
                  </a:cubicBezTo>
                  <a:cubicBezTo>
                    <a:pt x="642" y="994"/>
                    <a:pt x="642" y="994"/>
                    <a:pt x="642" y="994"/>
                  </a:cubicBezTo>
                  <a:cubicBezTo>
                    <a:pt x="642" y="994"/>
                    <a:pt x="642" y="994"/>
                    <a:pt x="642" y="994"/>
                  </a:cubicBezTo>
                  <a:cubicBezTo>
                    <a:pt x="642" y="995"/>
                    <a:pt x="642" y="994"/>
                    <a:pt x="642" y="994"/>
                  </a:cubicBezTo>
                  <a:cubicBezTo>
                    <a:pt x="642" y="994"/>
                    <a:pt x="642" y="994"/>
                    <a:pt x="642" y="994"/>
                  </a:cubicBezTo>
                  <a:cubicBezTo>
                    <a:pt x="642" y="994"/>
                    <a:pt x="642" y="994"/>
                    <a:pt x="642" y="994"/>
                  </a:cubicBezTo>
                  <a:cubicBezTo>
                    <a:pt x="642" y="994"/>
                    <a:pt x="642" y="994"/>
                    <a:pt x="642" y="994"/>
                  </a:cubicBezTo>
                  <a:cubicBezTo>
                    <a:pt x="642" y="994"/>
                    <a:pt x="642" y="995"/>
                    <a:pt x="642" y="995"/>
                  </a:cubicBezTo>
                  <a:cubicBezTo>
                    <a:pt x="642" y="995"/>
                    <a:pt x="642" y="995"/>
                    <a:pt x="642" y="995"/>
                  </a:cubicBezTo>
                  <a:cubicBezTo>
                    <a:pt x="642" y="995"/>
                    <a:pt x="642" y="995"/>
                    <a:pt x="642" y="995"/>
                  </a:cubicBezTo>
                  <a:cubicBezTo>
                    <a:pt x="641" y="995"/>
                    <a:pt x="641" y="995"/>
                    <a:pt x="641" y="995"/>
                  </a:cubicBezTo>
                  <a:cubicBezTo>
                    <a:pt x="641" y="995"/>
                    <a:pt x="641" y="995"/>
                    <a:pt x="641" y="995"/>
                  </a:cubicBezTo>
                  <a:cubicBezTo>
                    <a:pt x="641" y="995"/>
                    <a:pt x="641" y="995"/>
                    <a:pt x="641" y="995"/>
                  </a:cubicBezTo>
                  <a:cubicBezTo>
                    <a:pt x="641" y="995"/>
                    <a:pt x="641" y="995"/>
                    <a:pt x="640" y="995"/>
                  </a:cubicBezTo>
                  <a:cubicBezTo>
                    <a:pt x="640" y="995"/>
                    <a:pt x="640" y="995"/>
                    <a:pt x="640" y="995"/>
                  </a:cubicBezTo>
                  <a:cubicBezTo>
                    <a:pt x="640" y="995"/>
                    <a:pt x="640" y="995"/>
                    <a:pt x="640" y="995"/>
                  </a:cubicBezTo>
                  <a:cubicBezTo>
                    <a:pt x="640" y="995"/>
                    <a:pt x="640" y="995"/>
                    <a:pt x="640" y="996"/>
                  </a:cubicBezTo>
                  <a:cubicBezTo>
                    <a:pt x="640" y="996"/>
                    <a:pt x="640" y="996"/>
                    <a:pt x="640" y="996"/>
                  </a:cubicBezTo>
                  <a:cubicBezTo>
                    <a:pt x="640" y="996"/>
                    <a:pt x="640" y="996"/>
                    <a:pt x="640" y="996"/>
                  </a:cubicBezTo>
                  <a:cubicBezTo>
                    <a:pt x="640" y="996"/>
                    <a:pt x="640" y="996"/>
                    <a:pt x="640" y="996"/>
                  </a:cubicBezTo>
                  <a:cubicBezTo>
                    <a:pt x="640" y="995"/>
                    <a:pt x="640" y="996"/>
                    <a:pt x="640" y="996"/>
                  </a:cubicBezTo>
                  <a:cubicBezTo>
                    <a:pt x="640" y="996"/>
                    <a:pt x="640" y="996"/>
                    <a:pt x="640" y="996"/>
                  </a:cubicBezTo>
                  <a:cubicBezTo>
                    <a:pt x="640" y="996"/>
                    <a:pt x="640" y="996"/>
                    <a:pt x="640" y="996"/>
                  </a:cubicBezTo>
                  <a:cubicBezTo>
                    <a:pt x="640" y="996"/>
                    <a:pt x="640" y="996"/>
                    <a:pt x="640" y="996"/>
                  </a:cubicBezTo>
                  <a:cubicBezTo>
                    <a:pt x="640" y="996"/>
                    <a:pt x="640" y="996"/>
                    <a:pt x="640" y="996"/>
                  </a:cubicBezTo>
                  <a:cubicBezTo>
                    <a:pt x="640" y="996"/>
                    <a:pt x="640" y="996"/>
                    <a:pt x="640" y="996"/>
                  </a:cubicBezTo>
                  <a:cubicBezTo>
                    <a:pt x="640" y="996"/>
                    <a:pt x="640" y="996"/>
                    <a:pt x="640" y="996"/>
                  </a:cubicBezTo>
                  <a:cubicBezTo>
                    <a:pt x="640" y="996"/>
                    <a:pt x="640" y="996"/>
                    <a:pt x="640" y="996"/>
                  </a:cubicBezTo>
                  <a:cubicBezTo>
                    <a:pt x="640" y="996"/>
                    <a:pt x="640" y="996"/>
                    <a:pt x="640" y="996"/>
                  </a:cubicBezTo>
                  <a:cubicBezTo>
                    <a:pt x="640" y="996"/>
                    <a:pt x="640" y="996"/>
                    <a:pt x="640" y="996"/>
                  </a:cubicBezTo>
                  <a:cubicBezTo>
                    <a:pt x="640" y="996"/>
                    <a:pt x="640" y="996"/>
                    <a:pt x="640" y="996"/>
                  </a:cubicBezTo>
                  <a:cubicBezTo>
                    <a:pt x="640" y="996"/>
                    <a:pt x="640" y="996"/>
                    <a:pt x="640" y="996"/>
                  </a:cubicBezTo>
                  <a:cubicBezTo>
                    <a:pt x="640" y="996"/>
                    <a:pt x="640" y="996"/>
                    <a:pt x="640" y="996"/>
                  </a:cubicBezTo>
                  <a:cubicBezTo>
                    <a:pt x="640" y="996"/>
                    <a:pt x="640" y="996"/>
                    <a:pt x="640" y="996"/>
                  </a:cubicBezTo>
                  <a:cubicBezTo>
                    <a:pt x="640" y="996"/>
                    <a:pt x="640" y="996"/>
                    <a:pt x="640" y="996"/>
                  </a:cubicBezTo>
                  <a:cubicBezTo>
                    <a:pt x="640" y="996"/>
                    <a:pt x="640" y="996"/>
                    <a:pt x="640" y="996"/>
                  </a:cubicBezTo>
                  <a:cubicBezTo>
                    <a:pt x="640" y="996"/>
                    <a:pt x="640" y="996"/>
                    <a:pt x="640" y="996"/>
                  </a:cubicBezTo>
                  <a:cubicBezTo>
                    <a:pt x="640" y="996"/>
                    <a:pt x="640" y="996"/>
                    <a:pt x="640" y="996"/>
                  </a:cubicBezTo>
                  <a:cubicBezTo>
                    <a:pt x="640" y="996"/>
                    <a:pt x="640" y="996"/>
                    <a:pt x="640" y="996"/>
                  </a:cubicBezTo>
                  <a:cubicBezTo>
                    <a:pt x="640" y="996"/>
                    <a:pt x="640" y="996"/>
                    <a:pt x="640" y="996"/>
                  </a:cubicBezTo>
                  <a:cubicBezTo>
                    <a:pt x="640" y="996"/>
                    <a:pt x="640" y="996"/>
                    <a:pt x="640" y="996"/>
                  </a:cubicBezTo>
                  <a:cubicBezTo>
                    <a:pt x="640" y="996"/>
                    <a:pt x="640" y="996"/>
                    <a:pt x="640" y="996"/>
                  </a:cubicBezTo>
                  <a:cubicBezTo>
                    <a:pt x="640" y="996"/>
                    <a:pt x="641" y="996"/>
                    <a:pt x="641" y="996"/>
                  </a:cubicBezTo>
                  <a:cubicBezTo>
                    <a:pt x="641" y="996"/>
                    <a:pt x="640" y="996"/>
                    <a:pt x="640" y="996"/>
                  </a:cubicBezTo>
                  <a:cubicBezTo>
                    <a:pt x="640" y="996"/>
                    <a:pt x="640" y="996"/>
                    <a:pt x="640" y="996"/>
                  </a:cubicBezTo>
                  <a:cubicBezTo>
                    <a:pt x="640" y="996"/>
                    <a:pt x="641" y="996"/>
                    <a:pt x="641" y="996"/>
                  </a:cubicBezTo>
                  <a:cubicBezTo>
                    <a:pt x="641" y="996"/>
                    <a:pt x="641" y="996"/>
                    <a:pt x="641" y="996"/>
                  </a:cubicBezTo>
                  <a:cubicBezTo>
                    <a:pt x="641" y="996"/>
                    <a:pt x="641" y="996"/>
                    <a:pt x="641" y="996"/>
                  </a:cubicBezTo>
                  <a:cubicBezTo>
                    <a:pt x="641" y="996"/>
                    <a:pt x="641" y="996"/>
                    <a:pt x="641" y="996"/>
                  </a:cubicBezTo>
                  <a:cubicBezTo>
                    <a:pt x="641" y="996"/>
                    <a:pt x="641" y="996"/>
                    <a:pt x="641" y="996"/>
                  </a:cubicBezTo>
                  <a:cubicBezTo>
                    <a:pt x="641" y="996"/>
                    <a:pt x="641" y="996"/>
                    <a:pt x="641" y="996"/>
                  </a:cubicBezTo>
                  <a:cubicBezTo>
                    <a:pt x="641" y="996"/>
                    <a:pt x="641" y="996"/>
                    <a:pt x="641" y="996"/>
                  </a:cubicBezTo>
                  <a:cubicBezTo>
                    <a:pt x="641" y="996"/>
                    <a:pt x="641" y="996"/>
                    <a:pt x="641" y="996"/>
                  </a:cubicBezTo>
                  <a:cubicBezTo>
                    <a:pt x="641" y="996"/>
                    <a:pt x="641" y="996"/>
                    <a:pt x="641" y="996"/>
                  </a:cubicBezTo>
                  <a:cubicBezTo>
                    <a:pt x="641" y="996"/>
                    <a:pt x="641" y="996"/>
                    <a:pt x="641" y="996"/>
                  </a:cubicBezTo>
                  <a:cubicBezTo>
                    <a:pt x="641" y="996"/>
                    <a:pt x="641" y="996"/>
                    <a:pt x="641" y="996"/>
                  </a:cubicBezTo>
                  <a:cubicBezTo>
                    <a:pt x="641" y="996"/>
                    <a:pt x="641" y="996"/>
                    <a:pt x="641" y="996"/>
                  </a:cubicBezTo>
                  <a:cubicBezTo>
                    <a:pt x="641" y="996"/>
                    <a:pt x="641" y="996"/>
                    <a:pt x="641" y="996"/>
                  </a:cubicBezTo>
                  <a:cubicBezTo>
                    <a:pt x="641" y="996"/>
                    <a:pt x="641" y="996"/>
                    <a:pt x="641" y="996"/>
                  </a:cubicBezTo>
                  <a:cubicBezTo>
                    <a:pt x="641" y="996"/>
                    <a:pt x="641" y="996"/>
                    <a:pt x="641" y="996"/>
                  </a:cubicBezTo>
                  <a:cubicBezTo>
                    <a:pt x="641" y="995"/>
                    <a:pt x="641" y="995"/>
                    <a:pt x="641" y="995"/>
                  </a:cubicBezTo>
                  <a:cubicBezTo>
                    <a:pt x="641" y="995"/>
                    <a:pt x="641" y="995"/>
                    <a:pt x="641" y="995"/>
                  </a:cubicBezTo>
                  <a:cubicBezTo>
                    <a:pt x="641" y="995"/>
                    <a:pt x="641" y="995"/>
                    <a:pt x="641" y="995"/>
                  </a:cubicBezTo>
                  <a:cubicBezTo>
                    <a:pt x="641" y="995"/>
                    <a:pt x="641" y="995"/>
                    <a:pt x="641" y="995"/>
                  </a:cubicBezTo>
                  <a:cubicBezTo>
                    <a:pt x="641" y="995"/>
                    <a:pt x="642" y="995"/>
                    <a:pt x="642" y="995"/>
                  </a:cubicBezTo>
                  <a:cubicBezTo>
                    <a:pt x="642" y="995"/>
                    <a:pt x="642" y="995"/>
                    <a:pt x="642" y="995"/>
                  </a:cubicBezTo>
                  <a:cubicBezTo>
                    <a:pt x="642" y="995"/>
                    <a:pt x="642" y="995"/>
                    <a:pt x="642" y="995"/>
                  </a:cubicBezTo>
                  <a:cubicBezTo>
                    <a:pt x="642" y="995"/>
                    <a:pt x="642" y="995"/>
                    <a:pt x="642" y="995"/>
                  </a:cubicBezTo>
                  <a:cubicBezTo>
                    <a:pt x="642" y="995"/>
                    <a:pt x="642" y="995"/>
                    <a:pt x="642" y="995"/>
                  </a:cubicBezTo>
                  <a:cubicBezTo>
                    <a:pt x="642" y="995"/>
                    <a:pt x="642" y="995"/>
                    <a:pt x="642" y="995"/>
                  </a:cubicBezTo>
                  <a:cubicBezTo>
                    <a:pt x="642" y="995"/>
                    <a:pt x="642" y="995"/>
                    <a:pt x="642" y="995"/>
                  </a:cubicBezTo>
                  <a:cubicBezTo>
                    <a:pt x="642" y="995"/>
                    <a:pt x="642" y="995"/>
                    <a:pt x="642" y="995"/>
                  </a:cubicBezTo>
                  <a:cubicBezTo>
                    <a:pt x="642" y="995"/>
                    <a:pt x="642" y="995"/>
                    <a:pt x="642" y="995"/>
                  </a:cubicBezTo>
                  <a:cubicBezTo>
                    <a:pt x="642" y="995"/>
                    <a:pt x="642" y="995"/>
                    <a:pt x="642" y="995"/>
                  </a:cubicBezTo>
                  <a:cubicBezTo>
                    <a:pt x="642" y="995"/>
                    <a:pt x="642" y="995"/>
                    <a:pt x="642" y="995"/>
                  </a:cubicBezTo>
                  <a:cubicBezTo>
                    <a:pt x="642" y="995"/>
                    <a:pt x="642" y="995"/>
                    <a:pt x="642" y="995"/>
                  </a:cubicBezTo>
                  <a:cubicBezTo>
                    <a:pt x="642" y="995"/>
                    <a:pt x="642" y="995"/>
                    <a:pt x="642" y="995"/>
                  </a:cubicBezTo>
                  <a:cubicBezTo>
                    <a:pt x="642" y="995"/>
                    <a:pt x="642" y="995"/>
                    <a:pt x="642" y="995"/>
                  </a:cubicBezTo>
                  <a:cubicBezTo>
                    <a:pt x="642" y="995"/>
                    <a:pt x="642" y="995"/>
                    <a:pt x="642" y="995"/>
                  </a:cubicBezTo>
                  <a:cubicBezTo>
                    <a:pt x="642" y="995"/>
                    <a:pt x="642" y="995"/>
                    <a:pt x="642" y="995"/>
                  </a:cubicBezTo>
                  <a:cubicBezTo>
                    <a:pt x="642" y="995"/>
                    <a:pt x="642" y="995"/>
                    <a:pt x="643" y="995"/>
                  </a:cubicBezTo>
                  <a:cubicBezTo>
                    <a:pt x="643" y="995"/>
                    <a:pt x="643" y="995"/>
                    <a:pt x="643" y="995"/>
                  </a:cubicBezTo>
                  <a:cubicBezTo>
                    <a:pt x="643" y="995"/>
                    <a:pt x="643" y="995"/>
                    <a:pt x="643" y="995"/>
                  </a:cubicBezTo>
                  <a:cubicBezTo>
                    <a:pt x="643" y="995"/>
                    <a:pt x="643" y="995"/>
                    <a:pt x="643" y="995"/>
                  </a:cubicBezTo>
                  <a:cubicBezTo>
                    <a:pt x="643" y="995"/>
                    <a:pt x="643" y="995"/>
                    <a:pt x="643" y="995"/>
                  </a:cubicBezTo>
                  <a:cubicBezTo>
                    <a:pt x="643" y="995"/>
                    <a:pt x="643" y="995"/>
                    <a:pt x="643" y="995"/>
                  </a:cubicBezTo>
                  <a:cubicBezTo>
                    <a:pt x="643" y="995"/>
                    <a:pt x="643" y="995"/>
                    <a:pt x="643" y="995"/>
                  </a:cubicBezTo>
                  <a:cubicBezTo>
                    <a:pt x="643" y="995"/>
                    <a:pt x="643" y="995"/>
                    <a:pt x="643" y="995"/>
                  </a:cubicBezTo>
                  <a:cubicBezTo>
                    <a:pt x="643" y="995"/>
                    <a:pt x="643" y="995"/>
                    <a:pt x="643" y="995"/>
                  </a:cubicBezTo>
                  <a:cubicBezTo>
                    <a:pt x="643" y="995"/>
                    <a:pt x="643" y="995"/>
                    <a:pt x="643" y="995"/>
                  </a:cubicBezTo>
                  <a:cubicBezTo>
                    <a:pt x="643" y="995"/>
                    <a:pt x="643" y="995"/>
                    <a:pt x="643" y="995"/>
                  </a:cubicBezTo>
                  <a:cubicBezTo>
                    <a:pt x="643" y="995"/>
                    <a:pt x="643" y="995"/>
                    <a:pt x="643" y="995"/>
                  </a:cubicBezTo>
                  <a:cubicBezTo>
                    <a:pt x="643" y="995"/>
                    <a:pt x="643" y="995"/>
                    <a:pt x="643" y="995"/>
                  </a:cubicBezTo>
                  <a:cubicBezTo>
                    <a:pt x="643" y="995"/>
                    <a:pt x="643" y="995"/>
                    <a:pt x="643" y="995"/>
                  </a:cubicBezTo>
                  <a:cubicBezTo>
                    <a:pt x="643" y="995"/>
                    <a:pt x="643" y="995"/>
                    <a:pt x="643" y="995"/>
                  </a:cubicBezTo>
                  <a:cubicBezTo>
                    <a:pt x="643" y="995"/>
                    <a:pt x="643" y="995"/>
                    <a:pt x="643" y="995"/>
                  </a:cubicBezTo>
                  <a:cubicBezTo>
                    <a:pt x="643" y="995"/>
                    <a:pt x="643" y="995"/>
                    <a:pt x="643" y="995"/>
                  </a:cubicBezTo>
                  <a:cubicBezTo>
                    <a:pt x="643" y="995"/>
                    <a:pt x="643" y="995"/>
                    <a:pt x="643" y="995"/>
                  </a:cubicBezTo>
                  <a:cubicBezTo>
                    <a:pt x="643" y="995"/>
                    <a:pt x="643" y="995"/>
                    <a:pt x="643" y="995"/>
                  </a:cubicBezTo>
                  <a:cubicBezTo>
                    <a:pt x="643" y="995"/>
                    <a:pt x="643" y="995"/>
                    <a:pt x="643" y="995"/>
                  </a:cubicBezTo>
                  <a:cubicBezTo>
                    <a:pt x="643" y="995"/>
                    <a:pt x="643" y="995"/>
                    <a:pt x="643" y="995"/>
                  </a:cubicBezTo>
                  <a:cubicBezTo>
                    <a:pt x="643" y="995"/>
                    <a:pt x="643" y="995"/>
                    <a:pt x="643" y="995"/>
                  </a:cubicBezTo>
                  <a:close/>
                  <a:moveTo>
                    <a:pt x="641" y="996"/>
                  </a:moveTo>
                  <a:cubicBezTo>
                    <a:pt x="641" y="996"/>
                    <a:pt x="641" y="996"/>
                    <a:pt x="641" y="996"/>
                  </a:cubicBezTo>
                  <a:cubicBezTo>
                    <a:pt x="641" y="996"/>
                    <a:pt x="641" y="996"/>
                    <a:pt x="641" y="996"/>
                  </a:cubicBezTo>
                  <a:close/>
                  <a:moveTo>
                    <a:pt x="227" y="882"/>
                  </a:moveTo>
                  <a:cubicBezTo>
                    <a:pt x="228" y="884"/>
                    <a:pt x="224" y="887"/>
                    <a:pt x="227" y="882"/>
                  </a:cubicBezTo>
                  <a:cubicBezTo>
                    <a:pt x="228" y="884"/>
                    <a:pt x="227" y="883"/>
                    <a:pt x="227" y="882"/>
                  </a:cubicBezTo>
                  <a:close/>
                  <a:moveTo>
                    <a:pt x="462" y="900"/>
                  </a:moveTo>
                  <a:cubicBezTo>
                    <a:pt x="462" y="900"/>
                    <a:pt x="459" y="900"/>
                    <a:pt x="460" y="899"/>
                  </a:cubicBezTo>
                  <a:cubicBezTo>
                    <a:pt x="460" y="897"/>
                    <a:pt x="462" y="899"/>
                    <a:pt x="462" y="900"/>
                  </a:cubicBezTo>
                  <a:close/>
                  <a:moveTo>
                    <a:pt x="623" y="979"/>
                  </a:moveTo>
                  <a:cubicBezTo>
                    <a:pt x="622" y="980"/>
                    <a:pt x="622" y="980"/>
                    <a:pt x="621" y="981"/>
                  </a:cubicBezTo>
                  <a:cubicBezTo>
                    <a:pt x="621" y="979"/>
                    <a:pt x="623" y="979"/>
                    <a:pt x="623" y="979"/>
                  </a:cubicBezTo>
                  <a:close/>
                  <a:moveTo>
                    <a:pt x="585" y="1011"/>
                  </a:moveTo>
                  <a:cubicBezTo>
                    <a:pt x="585" y="1012"/>
                    <a:pt x="584" y="1013"/>
                    <a:pt x="584" y="1013"/>
                  </a:cubicBezTo>
                  <a:cubicBezTo>
                    <a:pt x="584" y="1013"/>
                    <a:pt x="584" y="1010"/>
                    <a:pt x="584" y="1011"/>
                  </a:cubicBezTo>
                  <a:cubicBezTo>
                    <a:pt x="585" y="1011"/>
                    <a:pt x="585" y="1011"/>
                    <a:pt x="585" y="1011"/>
                  </a:cubicBezTo>
                  <a:close/>
                  <a:moveTo>
                    <a:pt x="621" y="979"/>
                  </a:moveTo>
                  <a:cubicBezTo>
                    <a:pt x="621" y="979"/>
                    <a:pt x="621" y="980"/>
                    <a:pt x="621" y="980"/>
                  </a:cubicBezTo>
                  <a:cubicBezTo>
                    <a:pt x="621" y="980"/>
                    <a:pt x="620" y="980"/>
                    <a:pt x="620" y="980"/>
                  </a:cubicBezTo>
                  <a:cubicBezTo>
                    <a:pt x="620" y="980"/>
                    <a:pt x="621" y="979"/>
                    <a:pt x="621" y="979"/>
                  </a:cubicBezTo>
                  <a:cubicBezTo>
                    <a:pt x="621" y="979"/>
                    <a:pt x="621" y="979"/>
                    <a:pt x="621" y="979"/>
                  </a:cubicBezTo>
                  <a:close/>
                  <a:moveTo>
                    <a:pt x="632" y="997"/>
                  </a:moveTo>
                  <a:cubicBezTo>
                    <a:pt x="633" y="997"/>
                    <a:pt x="630" y="997"/>
                    <a:pt x="630" y="997"/>
                  </a:cubicBezTo>
                  <a:cubicBezTo>
                    <a:pt x="631" y="996"/>
                    <a:pt x="632" y="996"/>
                    <a:pt x="632" y="997"/>
                  </a:cubicBezTo>
                  <a:cubicBezTo>
                    <a:pt x="632" y="997"/>
                    <a:pt x="632" y="997"/>
                    <a:pt x="632" y="997"/>
                  </a:cubicBezTo>
                  <a:close/>
                  <a:moveTo>
                    <a:pt x="704" y="775"/>
                  </a:moveTo>
                  <a:cubicBezTo>
                    <a:pt x="705" y="775"/>
                    <a:pt x="705" y="775"/>
                    <a:pt x="705" y="775"/>
                  </a:cubicBezTo>
                  <a:cubicBezTo>
                    <a:pt x="705" y="776"/>
                    <a:pt x="704" y="776"/>
                    <a:pt x="704" y="776"/>
                  </a:cubicBezTo>
                  <a:cubicBezTo>
                    <a:pt x="703" y="776"/>
                    <a:pt x="704" y="775"/>
                    <a:pt x="704" y="775"/>
                  </a:cubicBezTo>
                  <a:close/>
                  <a:moveTo>
                    <a:pt x="703" y="779"/>
                  </a:moveTo>
                  <a:cubicBezTo>
                    <a:pt x="703" y="779"/>
                    <a:pt x="703" y="779"/>
                    <a:pt x="703" y="779"/>
                  </a:cubicBezTo>
                  <a:cubicBezTo>
                    <a:pt x="703" y="779"/>
                    <a:pt x="703" y="779"/>
                    <a:pt x="703" y="779"/>
                  </a:cubicBezTo>
                  <a:cubicBezTo>
                    <a:pt x="703" y="780"/>
                    <a:pt x="703" y="780"/>
                    <a:pt x="703" y="779"/>
                  </a:cubicBezTo>
                  <a:cubicBezTo>
                    <a:pt x="703" y="779"/>
                    <a:pt x="703" y="779"/>
                    <a:pt x="703" y="779"/>
                  </a:cubicBezTo>
                  <a:cubicBezTo>
                    <a:pt x="703" y="779"/>
                    <a:pt x="703" y="779"/>
                    <a:pt x="703" y="779"/>
                  </a:cubicBezTo>
                  <a:cubicBezTo>
                    <a:pt x="703" y="779"/>
                    <a:pt x="703" y="779"/>
                    <a:pt x="703" y="779"/>
                  </a:cubicBezTo>
                  <a:close/>
                  <a:moveTo>
                    <a:pt x="666" y="856"/>
                  </a:moveTo>
                  <a:cubicBezTo>
                    <a:pt x="666" y="856"/>
                    <a:pt x="666" y="856"/>
                    <a:pt x="666" y="856"/>
                  </a:cubicBezTo>
                  <a:cubicBezTo>
                    <a:pt x="666" y="856"/>
                    <a:pt x="666" y="855"/>
                    <a:pt x="667" y="856"/>
                  </a:cubicBezTo>
                  <a:cubicBezTo>
                    <a:pt x="666" y="856"/>
                    <a:pt x="666" y="856"/>
                    <a:pt x="666" y="856"/>
                  </a:cubicBezTo>
                  <a:close/>
                  <a:moveTo>
                    <a:pt x="706" y="789"/>
                  </a:moveTo>
                  <a:cubicBezTo>
                    <a:pt x="706" y="789"/>
                    <a:pt x="706" y="789"/>
                    <a:pt x="706" y="789"/>
                  </a:cubicBezTo>
                  <a:cubicBezTo>
                    <a:pt x="706" y="789"/>
                    <a:pt x="706" y="789"/>
                    <a:pt x="706" y="789"/>
                  </a:cubicBezTo>
                  <a:close/>
                  <a:moveTo>
                    <a:pt x="710" y="795"/>
                  </a:moveTo>
                  <a:cubicBezTo>
                    <a:pt x="710" y="795"/>
                    <a:pt x="710" y="795"/>
                    <a:pt x="710" y="795"/>
                  </a:cubicBezTo>
                  <a:cubicBezTo>
                    <a:pt x="710" y="795"/>
                    <a:pt x="710" y="795"/>
                    <a:pt x="710" y="795"/>
                  </a:cubicBezTo>
                  <a:close/>
                  <a:moveTo>
                    <a:pt x="703" y="821"/>
                  </a:moveTo>
                  <a:cubicBezTo>
                    <a:pt x="703" y="820"/>
                    <a:pt x="703" y="820"/>
                    <a:pt x="703" y="820"/>
                  </a:cubicBezTo>
                  <a:cubicBezTo>
                    <a:pt x="703" y="821"/>
                    <a:pt x="703" y="821"/>
                    <a:pt x="703" y="821"/>
                  </a:cubicBezTo>
                  <a:close/>
                  <a:moveTo>
                    <a:pt x="703" y="821"/>
                  </a:moveTo>
                  <a:cubicBezTo>
                    <a:pt x="703" y="821"/>
                    <a:pt x="703" y="821"/>
                    <a:pt x="703" y="821"/>
                  </a:cubicBezTo>
                  <a:cubicBezTo>
                    <a:pt x="703" y="821"/>
                    <a:pt x="703" y="821"/>
                    <a:pt x="703" y="821"/>
                  </a:cubicBezTo>
                  <a:close/>
                  <a:moveTo>
                    <a:pt x="711" y="810"/>
                  </a:moveTo>
                  <a:cubicBezTo>
                    <a:pt x="710" y="810"/>
                    <a:pt x="712" y="810"/>
                    <a:pt x="712" y="810"/>
                  </a:cubicBezTo>
                  <a:cubicBezTo>
                    <a:pt x="713" y="810"/>
                    <a:pt x="712" y="812"/>
                    <a:pt x="711" y="811"/>
                  </a:cubicBezTo>
                  <a:cubicBezTo>
                    <a:pt x="711" y="811"/>
                    <a:pt x="711" y="811"/>
                    <a:pt x="711" y="810"/>
                  </a:cubicBezTo>
                  <a:close/>
                  <a:moveTo>
                    <a:pt x="714" y="809"/>
                  </a:moveTo>
                  <a:cubicBezTo>
                    <a:pt x="715" y="808"/>
                    <a:pt x="715" y="807"/>
                    <a:pt x="715" y="807"/>
                  </a:cubicBezTo>
                  <a:cubicBezTo>
                    <a:pt x="715" y="807"/>
                    <a:pt x="716" y="810"/>
                    <a:pt x="714" y="810"/>
                  </a:cubicBezTo>
                  <a:cubicBezTo>
                    <a:pt x="714" y="810"/>
                    <a:pt x="714" y="809"/>
                    <a:pt x="714" y="809"/>
                  </a:cubicBezTo>
                  <a:close/>
                  <a:moveTo>
                    <a:pt x="707" y="798"/>
                  </a:moveTo>
                  <a:cubicBezTo>
                    <a:pt x="707" y="798"/>
                    <a:pt x="708" y="799"/>
                    <a:pt x="708" y="799"/>
                  </a:cubicBezTo>
                  <a:cubicBezTo>
                    <a:pt x="708" y="799"/>
                    <a:pt x="707" y="799"/>
                    <a:pt x="707" y="798"/>
                  </a:cubicBezTo>
                  <a:close/>
                  <a:moveTo>
                    <a:pt x="707" y="820"/>
                  </a:moveTo>
                  <a:cubicBezTo>
                    <a:pt x="708" y="819"/>
                    <a:pt x="708" y="819"/>
                    <a:pt x="708" y="820"/>
                  </a:cubicBezTo>
                  <a:cubicBezTo>
                    <a:pt x="707" y="820"/>
                    <a:pt x="707" y="820"/>
                    <a:pt x="707" y="820"/>
                  </a:cubicBezTo>
                  <a:close/>
                  <a:moveTo>
                    <a:pt x="702" y="821"/>
                  </a:moveTo>
                  <a:cubicBezTo>
                    <a:pt x="702" y="821"/>
                    <a:pt x="702" y="821"/>
                    <a:pt x="702" y="821"/>
                  </a:cubicBezTo>
                  <a:cubicBezTo>
                    <a:pt x="702" y="821"/>
                    <a:pt x="702" y="821"/>
                    <a:pt x="702" y="821"/>
                  </a:cubicBezTo>
                  <a:close/>
                  <a:moveTo>
                    <a:pt x="699" y="825"/>
                  </a:moveTo>
                  <a:cubicBezTo>
                    <a:pt x="698" y="825"/>
                    <a:pt x="698" y="826"/>
                    <a:pt x="698" y="826"/>
                  </a:cubicBezTo>
                  <a:cubicBezTo>
                    <a:pt x="697" y="825"/>
                    <a:pt x="698" y="825"/>
                    <a:pt x="699" y="825"/>
                  </a:cubicBezTo>
                  <a:close/>
                  <a:moveTo>
                    <a:pt x="702" y="790"/>
                  </a:moveTo>
                  <a:cubicBezTo>
                    <a:pt x="702" y="790"/>
                    <a:pt x="702" y="790"/>
                    <a:pt x="702" y="790"/>
                  </a:cubicBezTo>
                  <a:cubicBezTo>
                    <a:pt x="701" y="790"/>
                    <a:pt x="701" y="790"/>
                    <a:pt x="702" y="790"/>
                  </a:cubicBezTo>
                  <a:close/>
                  <a:moveTo>
                    <a:pt x="701" y="791"/>
                  </a:moveTo>
                  <a:cubicBezTo>
                    <a:pt x="701" y="791"/>
                    <a:pt x="701" y="791"/>
                    <a:pt x="702" y="791"/>
                  </a:cubicBezTo>
                  <a:cubicBezTo>
                    <a:pt x="702" y="791"/>
                    <a:pt x="702" y="791"/>
                    <a:pt x="701" y="791"/>
                  </a:cubicBezTo>
                  <a:close/>
                  <a:moveTo>
                    <a:pt x="710" y="794"/>
                  </a:moveTo>
                  <a:cubicBezTo>
                    <a:pt x="710" y="794"/>
                    <a:pt x="709" y="796"/>
                    <a:pt x="708" y="796"/>
                  </a:cubicBezTo>
                  <a:cubicBezTo>
                    <a:pt x="709" y="795"/>
                    <a:pt x="708" y="795"/>
                    <a:pt x="708" y="794"/>
                  </a:cubicBezTo>
                  <a:cubicBezTo>
                    <a:pt x="709" y="793"/>
                    <a:pt x="710" y="792"/>
                    <a:pt x="710" y="794"/>
                  </a:cubicBezTo>
                  <a:cubicBezTo>
                    <a:pt x="710" y="794"/>
                    <a:pt x="711" y="793"/>
                    <a:pt x="711" y="793"/>
                  </a:cubicBezTo>
                  <a:cubicBezTo>
                    <a:pt x="711" y="793"/>
                    <a:pt x="711" y="793"/>
                    <a:pt x="711" y="793"/>
                  </a:cubicBezTo>
                  <a:cubicBezTo>
                    <a:pt x="711" y="794"/>
                    <a:pt x="711" y="794"/>
                    <a:pt x="710" y="794"/>
                  </a:cubicBezTo>
                  <a:close/>
                  <a:moveTo>
                    <a:pt x="701" y="791"/>
                  </a:moveTo>
                  <a:cubicBezTo>
                    <a:pt x="701" y="791"/>
                    <a:pt x="701" y="790"/>
                    <a:pt x="701" y="790"/>
                  </a:cubicBezTo>
                  <a:cubicBezTo>
                    <a:pt x="701" y="790"/>
                    <a:pt x="701" y="790"/>
                    <a:pt x="701" y="791"/>
                  </a:cubicBezTo>
                  <a:close/>
                  <a:moveTo>
                    <a:pt x="701" y="791"/>
                  </a:moveTo>
                  <a:cubicBezTo>
                    <a:pt x="701" y="791"/>
                    <a:pt x="701" y="791"/>
                    <a:pt x="701" y="791"/>
                  </a:cubicBezTo>
                  <a:cubicBezTo>
                    <a:pt x="700" y="791"/>
                    <a:pt x="700" y="791"/>
                    <a:pt x="701" y="791"/>
                  </a:cubicBezTo>
                  <a:close/>
                  <a:moveTo>
                    <a:pt x="700" y="823"/>
                  </a:moveTo>
                  <a:cubicBezTo>
                    <a:pt x="700" y="823"/>
                    <a:pt x="700" y="823"/>
                    <a:pt x="700" y="822"/>
                  </a:cubicBezTo>
                  <a:cubicBezTo>
                    <a:pt x="700" y="822"/>
                    <a:pt x="701" y="822"/>
                    <a:pt x="701" y="822"/>
                  </a:cubicBezTo>
                  <a:cubicBezTo>
                    <a:pt x="701" y="822"/>
                    <a:pt x="701" y="823"/>
                    <a:pt x="701" y="823"/>
                  </a:cubicBezTo>
                  <a:cubicBezTo>
                    <a:pt x="701" y="823"/>
                    <a:pt x="700" y="824"/>
                    <a:pt x="700" y="823"/>
                  </a:cubicBezTo>
                  <a:close/>
                  <a:moveTo>
                    <a:pt x="703" y="787"/>
                  </a:moveTo>
                  <a:cubicBezTo>
                    <a:pt x="703" y="787"/>
                    <a:pt x="702" y="787"/>
                    <a:pt x="702" y="787"/>
                  </a:cubicBezTo>
                  <a:cubicBezTo>
                    <a:pt x="702" y="787"/>
                    <a:pt x="702" y="787"/>
                    <a:pt x="702" y="787"/>
                  </a:cubicBezTo>
                  <a:cubicBezTo>
                    <a:pt x="702" y="787"/>
                    <a:pt x="703" y="787"/>
                    <a:pt x="703" y="787"/>
                  </a:cubicBezTo>
                  <a:close/>
                  <a:moveTo>
                    <a:pt x="691" y="833"/>
                  </a:moveTo>
                  <a:cubicBezTo>
                    <a:pt x="692" y="832"/>
                    <a:pt x="692" y="832"/>
                    <a:pt x="692" y="832"/>
                  </a:cubicBezTo>
                  <a:cubicBezTo>
                    <a:pt x="692" y="832"/>
                    <a:pt x="692" y="831"/>
                    <a:pt x="692" y="831"/>
                  </a:cubicBezTo>
                  <a:cubicBezTo>
                    <a:pt x="692" y="831"/>
                    <a:pt x="692" y="831"/>
                    <a:pt x="693" y="831"/>
                  </a:cubicBezTo>
                  <a:cubicBezTo>
                    <a:pt x="693" y="830"/>
                    <a:pt x="693" y="829"/>
                    <a:pt x="693" y="830"/>
                  </a:cubicBezTo>
                  <a:cubicBezTo>
                    <a:pt x="694" y="830"/>
                    <a:pt x="694" y="830"/>
                    <a:pt x="694" y="830"/>
                  </a:cubicBezTo>
                  <a:cubicBezTo>
                    <a:pt x="694" y="831"/>
                    <a:pt x="694" y="830"/>
                    <a:pt x="694" y="830"/>
                  </a:cubicBezTo>
                  <a:cubicBezTo>
                    <a:pt x="695" y="829"/>
                    <a:pt x="695" y="829"/>
                    <a:pt x="695" y="829"/>
                  </a:cubicBezTo>
                  <a:cubicBezTo>
                    <a:pt x="695" y="829"/>
                    <a:pt x="696" y="829"/>
                    <a:pt x="696" y="830"/>
                  </a:cubicBezTo>
                  <a:cubicBezTo>
                    <a:pt x="695" y="830"/>
                    <a:pt x="695" y="830"/>
                    <a:pt x="695" y="830"/>
                  </a:cubicBezTo>
                  <a:cubicBezTo>
                    <a:pt x="695" y="830"/>
                    <a:pt x="695" y="830"/>
                    <a:pt x="695" y="830"/>
                  </a:cubicBezTo>
                  <a:cubicBezTo>
                    <a:pt x="694" y="831"/>
                    <a:pt x="693" y="831"/>
                    <a:pt x="693" y="831"/>
                  </a:cubicBezTo>
                  <a:cubicBezTo>
                    <a:pt x="692" y="831"/>
                    <a:pt x="693" y="833"/>
                    <a:pt x="692" y="832"/>
                  </a:cubicBezTo>
                  <a:cubicBezTo>
                    <a:pt x="692" y="832"/>
                    <a:pt x="692" y="833"/>
                    <a:pt x="692" y="833"/>
                  </a:cubicBezTo>
                  <a:cubicBezTo>
                    <a:pt x="692" y="833"/>
                    <a:pt x="692" y="833"/>
                    <a:pt x="692" y="833"/>
                  </a:cubicBezTo>
                  <a:cubicBezTo>
                    <a:pt x="692" y="833"/>
                    <a:pt x="692" y="833"/>
                    <a:pt x="691" y="834"/>
                  </a:cubicBezTo>
                  <a:cubicBezTo>
                    <a:pt x="691" y="833"/>
                    <a:pt x="691" y="833"/>
                    <a:pt x="691" y="833"/>
                  </a:cubicBezTo>
                  <a:cubicBezTo>
                    <a:pt x="691" y="833"/>
                    <a:pt x="691" y="833"/>
                    <a:pt x="691" y="833"/>
                  </a:cubicBezTo>
                  <a:close/>
                  <a:moveTo>
                    <a:pt x="699" y="792"/>
                  </a:moveTo>
                  <a:cubicBezTo>
                    <a:pt x="699" y="792"/>
                    <a:pt x="699" y="791"/>
                    <a:pt x="699" y="791"/>
                  </a:cubicBezTo>
                  <a:cubicBezTo>
                    <a:pt x="700" y="791"/>
                    <a:pt x="701" y="791"/>
                    <a:pt x="701" y="792"/>
                  </a:cubicBezTo>
                  <a:cubicBezTo>
                    <a:pt x="700" y="793"/>
                    <a:pt x="700" y="792"/>
                    <a:pt x="700" y="793"/>
                  </a:cubicBezTo>
                  <a:cubicBezTo>
                    <a:pt x="700" y="792"/>
                    <a:pt x="699" y="793"/>
                    <a:pt x="699" y="792"/>
                  </a:cubicBezTo>
                  <a:close/>
                  <a:moveTo>
                    <a:pt x="702" y="788"/>
                  </a:moveTo>
                  <a:cubicBezTo>
                    <a:pt x="702" y="787"/>
                    <a:pt x="702" y="787"/>
                    <a:pt x="702" y="788"/>
                  </a:cubicBezTo>
                  <a:cubicBezTo>
                    <a:pt x="702" y="788"/>
                    <a:pt x="702" y="788"/>
                    <a:pt x="702" y="788"/>
                  </a:cubicBezTo>
                  <a:close/>
                  <a:moveTo>
                    <a:pt x="703" y="819"/>
                  </a:moveTo>
                  <a:cubicBezTo>
                    <a:pt x="704" y="818"/>
                    <a:pt x="706" y="819"/>
                    <a:pt x="706" y="819"/>
                  </a:cubicBezTo>
                  <a:cubicBezTo>
                    <a:pt x="706" y="819"/>
                    <a:pt x="706" y="818"/>
                    <a:pt x="706" y="818"/>
                  </a:cubicBezTo>
                  <a:cubicBezTo>
                    <a:pt x="706" y="818"/>
                    <a:pt x="704" y="821"/>
                    <a:pt x="704" y="820"/>
                  </a:cubicBezTo>
                  <a:cubicBezTo>
                    <a:pt x="703" y="821"/>
                    <a:pt x="703" y="820"/>
                    <a:pt x="703" y="819"/>
                  </a:cubicBezTo>
                  <a:cubicBezTo>
                    <a:pt x="703" y="819"/>
                    <a:pt x="703" y="819"/>
                    <a:pt x="703" y="819"/>
                  </a:cubicBezTo>
                  <a:close/>
                  <a:moveTo>
                    <a:pt x="705" y="787"/>
                  </a:moveTo>
                  <a:cubicBezTo>
                    <a:pt x="706" y="786"/>
                    <a:pt x="706" y="787"/>
                    <a:pt x="707" y="786"/>
                  </a:cubicBezTo>
                  <a:cubicBezTo>
                    <a:pt x="707" y="787"/>
                    <a:pt x="707" y="787"/>
                    <a:pt x="707" y="786"/>
                  </a:cubicBezTo>
                  <a:cubicBezTo>
                    <a:pt x="708" y="786"/>
                    <a:pt x="707" y="786"/>
                    <a:pt x="707" y="786"/>
                  </a:cubicBezTo>
                  <a:cubicBezTo>
                    <a:pt x="707" y="786"/>
                    <a:pt x="707" y="786"/>
                    <a:pt x="707" y="786"/>
                  </a:cubicBezTo>
                  <a:cubicBezTo>
                    <a:pt x="707" y="784"/>
                    <a:pt x="709" y="786"/>
                    <a:pt x="709" y="786"/>
                  </a:cubicBezTo>
                  <a:cubicBezTo>
                    <a:pt x="709" y="785"/>
                    <a:pt x="709" y="785"/>
                    <a:pt x="709" y="785"/>
                  </a:cubicBezTo>
                  <a:cubicBezTo>
                    <a:pt x="709" y="785"/>
                    <a:pt x="709" y="784"/>
                    <a:pt x="710" y="784"/>
                  </a:cubicBezTo>
                  <a:cubicBezTo>
                    <a:pt x="710" y="784"/>
                    <a:pt x="710" y="784"/>
                    <a:pt x="710" y="784"/>
                  </a:cubicBezTo>
                  <a:cubicBezTo>
                    <a:pt x="712" y="784"/>
                    <a:pt x="711" y="782"/>
                    <a:pt x="713" y="782"/>
                  </a:cubicBezTo>
                  <a:cubicBezTo>
                    <a:pt x="713" y="782"/>
                    <a:pt x="715" y="782"/>
                    <a:pt x="715" y="782"/>
                  </a:cubicBezTo>
                  <a:cubicBezTo>
                    <a:pt x="715" y="782"/>
                    <a:pt x="715" y="782"/>
                    <a:pt x="715" y="782"/>
                  </a:cubicBezTo>
                  <a:cubicBezTo>
                    <a:pt x="715" y="782"/>
                    <a:pt x="715" y="782"/>
                    <a:pt x="715" y="782"/>
                  </a:cubicBezTo>
                  <a:cubicBezTo>
                    <a:pt x="715" y="782"/>
                    <a:pt x="715" y="782"/>
                    <a:pt x="715" y="783"/>
                  </a:cubicBezTo>
                  <a:cubicBezTo>
                    <a:pt x="715" y="783"/>
                    <a:pt x="715" y="783"/>
                    <a:pt x="715" y="783"/>
                  </a:cubicBezTo>
                  <a:cubicBezTo>
                    <a:pt x="715" y="784"/>
                    <a:pt x="715" y="784"/>
                    <a:pt x="716" y="784"/>
                  </a:cubicBezTo>
                  <a:cubicBezTo>
                    <a:pt x="716" y="784"/>
                    <a:pt x="716" y="784"/>
                    <a:pt x="716" y="784"/>
                  </a:cubicBezTo>
                  <a:cubicBezTo>
                    <a:pt x="716" y="784"/>
                    <a:pt x="719" y="784"/>
                    <a:pt x="719" y="784"/>
                  </a:cubicBezTo>
                  <a:cubicBezTo>
                    <a:pt x="721" y="784"/>
                    <a:pt x="719" y="787"/>
                    <a:pt x="719" y="786"/>
                  </a:cubicBezTo>
                  <a:cubicBezTo>
                    <a:pt x="719" y="786"/>
                    <a:pt x="719" y="787"/>
                    <a:pt x="719" y="787"/>
                  </a:cubicBezTo>
                  <a:cubicBezTo>
                    <a:pt x="719" y="787"/>
                    <a:pt x="719" y="787"/>
                    <a:pt x="719" y="787"/>
                  </a:cubicBezTo>
                  <a:cubicBezTo>
                    <a:pt x="719" y="787"/>
                    <a:pt x="721" y="787"/>
                    <a:pt x="721" y="787"/>
                  </a:cubicBezTo>
                  <a:cubicBezTo>
                    <a:pt x="721" y="788"/>
                    <a:pt x="721" y="788"/>
                    <a:pt x="721" y="788"/>
                  </a:cubicBezTo>
                  <a:cubicBezTo>
                    <a:pt x="721" y="788"/>
                    <a:pt x="721" y="788"/>
                    <a:pt x="721" y="788"/>
                  </a:cubicBezTo>
                  <a:cubicBezTo>
                    <a:pt x="721" y="788"/>
                    <a:pt x="721" y="788"/>
                    <a:pt x="721" y="788"/>
                  </a:cubicBezTo>
                  <a:cubicBezTo>
                    <a:pt x="721" y="789"/>
                    <a:pt x="722" y="789"/>
                    <a:pt x="722" y="789"/>
                  </a:cubicBezTo>
                  <a:cubicBezTo>
                    <a:pt x="722" y="789"/>
                    <a:pt x="721" y="789"/>
                    <a:pt x="722" y="790"/>
                  </a:cubicBezTo>
                  <a:cubicBezTo>
                    <a:pt x="722" y="790"/>
                    <a:pt x="722" y="791"/>
                    <a:pt x="721" y="791"/>
                  </a:cubicBezTo>
                  <a:cubicBezTo>
                    <a:pt x="721" y="791"/>
                    <a:pt x="721" y="792"/>
                    <a:pt x="720" y="792"/>
                  </a:cubicBezTo>
                  <a:cubicBezTo>
                    <a:pt x="720" y="792"/>
                    <a:pt x="720" y="793"/>
                    <a:pt x="720" y="794"/>
                  </a:cubicBezTo>
                  <a:cubicBezTo>
                    <a:pt x="720" y="794"/>
                    <a:pt x="719" y="794"/>
                    <a:pt x="719" y="794"/>
                  </a:cubicBezTo>
                  <a:cubicBezTo>
                    <a:pt x="719" y="795"/>
                    <a:pt x="719" y="795"/>
                    <a:pt x="719" y="795"/>
                  </a:cubicBezTo>
                  <a:cubicBezTo>
                    <a:pt x="719" y="796"/>
                    <a:pt x="719" y="796"/>
                    <a:pt x="718" y="797"/>
                  </a:cubicBezTo>
                  <a:cubicBezTo>
                    <a:pt x="719" y="797"/>
                    <a:pt x="719" y="798"/>
                    <a:pt x="718" y="798"/>
                  </a:cubicBezTo>
                  <a:cubicBezTo>
                    <a:pt x="718" y="799"/>
                    <a:pt x="718" y="800"/>
                    <a:pt x="718" y="800"/>
                  </a:cubicBezTo>
                  <a:cubicBezTo>
                    <a:pt x="718" y="801"/>
                    <a:pt x="718" y="801"/>
                    <a:pt x="718" y="802"/>
                  </a:cubicBezTo>
                  <a:cubicBezTo>
                    <a:pt x="716" y="803"/>
                    <a:pt x="718" y="801"/>
                    <a:pt x="717" y="802"/>
                  </a:cubicBezTo>
                  <a:cubicBezTo>
                    <a:pt x="717" y="802"/>
                    <a:pt x="715" y="801"/>
                    <a:pt x="715" y="802"/>
                  </a:cubicBezTo>
                  <a:cubicBezTo>
                    <a:pt x="715" y="802"/>
                    <a:pt x="716" y="803"/>
                    <a:pt x="716" y="803"/>
                  </a:cubicBezTo>
                  <a:cubicBezTo>
                    <a:pt x="716" y="803"/>
                    <a:pt x="716" y="803"/>
                    <a:pt x="715" y="804"/>
                  </a:cubicBezTo>
                  <a:cubicBezTo>
                    <a:pt x="715" y="804"/>
                    <a:pt x="714" y="804"/>
                    <a:pt x="714" y="805"/>
                  </a:cubicBezTo>
                  <a:cubicBezTo>
                    <a:pt x="714" y="805"/>
                    <a:pt x="713" y="805"/>
                    <a:pt x="713" y="805"/>
                  </a:cubicBezTo>
                  <a:cubicBezTo>
                    <a:pt x="712" y="806"/>
                    <a:pt x="714" y="803"/>
                    <a:pt x="714" y="803"/>
                  </a:cubicBezTo>
                  <a:cubicBezTo>
                    <a:pt x="714" y="802"/>
                    <a:pt x="713" y="801"/>
                    <a:pt x="712" y="801"/>
                  </a:cubicBezTo>
                  <a:cubicBezTo>
                    <a:pt x="712" y="800"/>
                    <a:pt x="713" y="801"/>
                    <a:pt x="713" y="801"/>
                  </a:cubicBezTo>
                  <a:cubicBezTo>
                    <a:pt x="714" y="801"/>
                    <a:pt x="714" y="800"/>
                    <a:pt x="714" y="800"/>
                  </a:cubicBezTo>
                  <a:cubicBezTo>
                    <a:pt x="713" y="800"/>
                    <a:pt x="713" y="800"/>
                    <a:pt x="713" y="799"/>
                  </a:cubicBezTo>
                  <a:cubicBezTo>
                    <a:pt x="713" y="799"/>
                    <a:pt x="712" y="801"/>
                    <a:pt x="712" y="801"/>
                  </a:cubicBezTo>
                  <a:cubicBezTo>
                    <a:pt x="712" y="801"/>
                    <a:pt x="712" y="802"/>
                    <a:pt x="712" y="802"/>
                  </a:cubicBezTo>
                  <a:cubicBezTo>
                    <a:pt x="714" y="803"/>
                    <a:pt x="712" y="804"/>
                    <a:pt x="712" y="804"/>
                  </a:cubicBezTo>
                  <a:cubicBezTo>
                    <a:pt x="712" y="804"/>
                    <a:pt x="708" y="803"/>
                    <a:pt x="709" y="802"/>
                  </a:cubicBezTo>
                  <a:cubicBezTo>
                    <a:pt x="710" y="801"/>
                    <a:pt x="711" y="803"/>
                    <a:pt x="711" y="800"/>
                  </a:cubicBezTo>
                  <a:cubicBezTo>
                    <a:pt x="711" y="800"/>
                    <a:pt x="710" y="800"/>
                    <a:pt x="710" y="800"/>
                  </a:cubicBezTo>
                  <a:cubicBezTo>
                    <a:pt x="710" y="800"/>
                    <a:pt x="710" y="800"/>
                    <a:pt x="710" y="800"/>
                  </a:cubicBezTo>
                  <a:cubicBezTo>
                    <a:pt x="710" y="799"/>
                    <a:pt x="710" y="799"/>
                    <a:pt x="710" y="799"/>
                  </a:cubicBezTo>
                  <a:cubicBezTo>
                    <a:pt x="709" y="799"/>
                    <a:pt x="710" y="798"/>
                    <a:pt x="710" y="798"/>
                  </a:cubicBezTo>
                  <a:cubicBezTo>
                    <a:pt x="710" y="798"/>
                    <a:pt x="710" y="797"/>
                    <a:pt x="710" y="797"/>
                  </a:cubicBezTo>
                  <a:cubicBezTo>
                    <a:pt x="710" y="797"/>
                    <a:pt x="708" y="795"/>
                    <a:pt x="709" y="795"/>
                  </a:cubicBezTo>
                  <a:cubicBezTo>
                    <a:pt x="710" y="796"/>
                    <a:pt x="710" y="796"/>
                    <a:pt x="710" y="796"/>
                  </a:cubicBezTo>
                  <a:cubicBezTo>
                    <a:pt x="710" y="796"/>
                    <a:pt x="710" y="796"/>
                    <a:pt x="710" y="796"/>
                  </a:cubicBezTo>
                  <a:cubicBezTo>
                    <a:pt x="711" y="796"/>
                    <a:pt x="711" y="796"/>
                    <a:pt x="711" y="795"/>
                  </a:cubicBezTo>
                  <a:cubicBezTo>
                    <a:pt x="711" y="795"/>
                    <a:pt x="712" y="795"/>
                    <a:pt x="712" y="795"/>
                  </a:cubicBezTo>
                  <a:cubicBezTo>
                    <a:pt x="712" y="794"/>
                    <a:pt x="712" y="794"/>
                    <a:pt x="712" y="794"/>
                  </a:cubicBezTo>
                  <a:cubicBezTo>
                    <a:pt x="712" y="794"/>
                    <a:pt x="712" y="794"/>
                    <a:pt x="712" y="794"/>
                  </a:cubicBezTo>
                  <a:cubicBezTo>
                    <a:pt x="712" y="793"/>
                    <a:pt x="712" y="792"/>
                    <a:pt x="713" y="792"/>
                  </a:cubicBezTo>
                  <a:cubicBezTo>
                    <a:pt x="712" y="792"/>
                    <a:pt x="712" y="792"/>
                    <a:pt x="712" y="793"/>
                  </a:cubicBezTo>
                  <a:cubicBezTo>
                    <a:pt x="712" y="793"/>
                    <a:pt x="711" y="793"/>
                    <a:pt x="711" y="793"/>
                  </a:cubicBezTo>
                  <a:cubicBezTo>
                    <a:pt x="711" y="793"/>
                    <a:pt x="711" y="792"/>
                    <a:pt x="711" y="792"/>
                  </a:cubicBezTo>
                  <a:cubicBezTo>
                    <a:pt x="712" y="792"/>
                    <a:pt x="712" y="792"/>
                    <a:pt x="712" y="792"/>
                  </a:cubicBezTo>
                  <a:cubicBezTo>
                    <a:pt x="713" y="791"/>
                    <a:pt x="711" y="790"/>
                    <a:pt x="711" y="790"/>
                  </a:cubicBezTo>
                  <a:cubicBezTo>
                    <a:pt x="711" y="789"/>
                    <a:pt x="711" y="789"/>
                    <a:pt x="711" y="789"/>
                  </a:cubicBezTo>
                  <a:cubicBezTo>
                    <a:pt x="711" y="788"/>
                    <a:pt x="711" y="788"/>
                    <a:pt x="711" y="788"/>
                  </a:cubicBezTo>
                  <a:cubicBezTo>
                    <a:pt x="711" y="788"/>
                    <a:pt x="710" y="788"/>
                    <a:pt x="710" y="787"/>
                  </a:cubicBezTo>
                  <a:cubicBezTo>
                    <a:pt x="710" y="788"/>
                    <a:pt x="710" y="788"/>
                    <a:pt x="709" y="789"/>
                  </a:cubicBezTo>
                  <a:cubicBezTo>
                    <a:pt x="709" y="789"/>
                    <a:pt x="709" y="791"/>
                    <a:pt x="710" y="790"/>
                  </a:cubicBezTo>
                  <a:cubicBezTo>
                    <a:pt x="710" y="790"/>
                    <a:pt x="711" y="790"/>
                    <a:pt x="711" y="791"/>
                  </a:cubicBezTo>
                  <a:cubicBezTo>
                    <a:pt x="711" y="792"/>
                    <a:pt x="709" y="793"/>
                    <a:pt x="710" y="791"/>
                  </a:cubicBezTo>
                  <a:cubicBezTo>
                    <a:pt x="710" y="791"/>
                    <a:pt x="710" y="791"/>
                    <a:pt x="709" y="791"/>
                  </a:cubicBezTo>
                  <a:cubicBezTo>
                    <a:pt x="709" y="791"/>
                    <a:pt x="708" y="791"/>
                    <a:pt x="708" y="791"/>
                  </a:cubicBezTo>
                  <a:cubicBezTo>
                    <a:pt x="708" y="791"/>
                    <a:pt x="708" y="791"/>
                    <a:pt x="708" y="792"/>
                  </a:cubicBezTo>
                  <a:cubicBezTo>
                    <a:pt x="708" y="792"/>
                    <a:pt x="707" y="792"/>
                    <a:pt x="707" y="793"/>
                  </a:cubicBezTo>
                  <a:cubicBezTo>
                    <a:pt x="707" y="792"/>
                    <a:pt x="707" y="792"/>
                    <a:pt x="707" y="792"/>
                  </a:cubicBezTo>
                  <a:cubicBezTo>
                    <a:pt x="707" y="792"/>
                    <a:pt x="707" y="791"/>
                    <a:pt x="707" y="791"/>
                  </a:cubicBezTo>
                  <a:cubicBezTo>
                    <a:pt x="706" y="790"/>
                    <a:pt x="706" y="790"/>
                    <a:pt x="706" y="789"/>
                  </a:cubicBezTo>
                  <a:cubicBezTo>
                    <a:pt x="706" y="789"/>
                    <a:pt x="706" y="789"/>
                    <a:pt x="707" y="789"/>
                  </a:cubicBezTo>
                  <a:cubicBezTo>
                    <a:pt x="707" y="789"/>
                    <a:pt x="707" y="790"/>
                    <a:pt x="707" y="790"/>
                  </a:cubicBezTo>
                  <a:cubicBezTo>
                    <a:pt x="707" y="790"/>
                    <a:pt x="708" y="790"/>
                    <a:pt x="708" y="790"/>
                  </a:cubicBezTo>
                  <a:cubicBezTo>
                    <a:pt x="709" y="791"/>
                    <a:pt x="708" y="790"/>
                    <a:pt x="708" y="790"/>
                  </a:cubicBezTo>
                  <a:cubicBezTo>
                    <a:pt x="708" y="790"/>
                    <a:pt x="708" y="789"/>
                    <a:pt x="708" y="789"/>
                  </a:cubicBezTo>
                  <a:cubicBezTo>
                    <a:pt x="707" y="789"/>
                    <a:pt x="707" y="789"/>
                    <a:pt x="707" y="789"/>
                  </a:cubicBezTo>
                  <a:cubicBezTo>
                    <a:pt x="707" y="789"/>
                    <a:pt x="706" y="788"/>
                    <a:pt x="706" y="789"/>
                  </a:cubicBezTo>
                  <a:cubicBezTo>
                    <a:pt x="706" y="788"/>
                    <a:pt x="705" y="787"/>
                    <a:pt x="705" y="787"/>
                  </a:cubicBezTo>
                  <a:close/>
                  <a:moveTo>
                    <a:pt x="707" y="783"/>
                  </a:moveTo>
                  <a:cubicBezTo>
                    <a:pt x="707" y="784"/>
                    <a:pt x="706" y="783"/>
                    <a:pt x="706" y="783"/>
                  </a:cubicBezTo>
                  <a:cubicBezTo>
                    <a:pt x="706" y="783"/>
                    <a:pt x="706" y="782"/>
                    <a:pt x="707" y="783"/>
                  </a:cubicBezTo>
                  <a:close/>
                  <a:moveTo>
                    <a:pt x="706" y="800"/>
                  </a:moveTo>
                  <a:cubicBezTo>
                    <a:pt x="706" y="800"/>
                    <a:pt x="707" y="799"/>
                    <a:pt x="707" y="799"/>
                  </a:cubicBezTo>
                  <a:cubicBezTo>
                    <a:pt x="707" y="800"/>
                    <a:pt x="707" y="800"/>
                    <a:pt x="706" y="800"/>
                  </a:cubicBezTo>
                  <a:close/>
                  <a:moveTo>
                    <a:pt x="702" y="789"/>
                  </a:moveTo>
                  <a:cubicBezTo>
                    <a:pt x="702" y="789"/>
                    <a:pt x="702" y="789"/>
                    <a:pt x="702" y="789"/>
                  </a:cubicBezTo>
                  <a:cubicBezTo>
                    <a:pt x="702" y="789"/>
                    <a:pt x="702" y="788"/>
                    <a:pt x="702" y="788"/>
                  </a:cubicBezTo>
                  <a:cubicBezTo>
                    <a:pt x="702" y="789"/>
                    <a:pt x="703" y="790"/>
                    <a:pt x="703" y="789"/>
                  </a:cubicBezTo>
                  <a:cubicBezTo>
                    <a:pt x="702" y="790"/>
                    <a:pt x="702" y="790"/>
                    <a:pt x="702" y="791"/>
                  </a:cubicBezTo>
                  <a:cubicBezTo>
                    <a:pt x="702" y="790"/>
                    <a:pt x="702" y="790"/>
                    <a:pt x="702" y="790"/>
                  </a:cubicBezTo>
                  <a:cubicBezTo>
                    <a:pt x="702" y="790"/>
                    <a:pt x="702" y="789"/>
                    <a:pt x="702" y="789"/>
                  </a:cubicBezTo>
                  <a:close/>
                  <a:moveTo>
                    <a:pt x="721" y="781"/>
                  </a:moveTo>
                  <a:cubicBezTo>
                    <a:pt x="721" y="781"/>
                    <a:pt x="721" y="782"/>
                    <a:pt x="721" y="782"/>
                  </a:cubicBezTo>
                  <a:cubicBezTo>
                    <a:pt x="721" y="781"/>
                    <a:pt x="721" y="781"/>
                    <a:pt x="721" y="781"/>
                  </a:cubicBezTo>
                  <a:close/>
                  <a:moveTo>
                    <a:pt x="705" y="786"/>
                  </a:moveTo>
                  <a:cubicBezTo>
                    <a:pt x="705" y="786"/>
                    <a:pt x="705" y="786"/>
                    <a:pt x="705" y="786"/>
                  </a:cubicBezTo>
                  <a:cubicBezTo>
                    <a:pt x="706" y="786"/>
                    <a:pt x="704" y="788"/>
                    <a:pt x="704" y="788"/>
                  </a:cubicBezTo>
                  <a:cubicBezTo>
                    <a:pt x="704" y="787"/>
                    <a:pt x="704" y="787"/>
                    <a:pt x="705" y="786"/>
                  </a:cubicBezTo>
                  <a:close/>
                  <a:moveTo>
                    <a:pt x="705" y="785"/>
                  </a:moveTo>
                  <a:cubicBezTo>
                    <a:pt x="705" y="785"/>
                    <a:pt x="705" y="785"/>
                    <a:pt x="705" y="785"/>
                  </a:cubicBezTo>
                  <a:cubicBezTo>
                    <a:pt x="705" y="785"/>
                    <a:pt x="705" y="785"/>
                    <a:pt x="705" y="785"/>
                  </a:cubicBezTo>
                  <a:close/>
                  <a:moveTo>
                    <a:pt x="731" y="763"/>
                  </a:moveTo>
                  <a:cubicBezTo>
                    <a:pt x="729" y="763"/>
                    <a:pt x="731" y="760"/>
                    <a:pt x="731" y="762"/>
                  </a:cubicBezTo>
                  <a:cubicBezTo>
                    <a:pt x="731" y="763"/>
                    <a:pt x="731" y="763"/>
                    <a:pt x="731" y="763"/>
                  </a:cubicBezTo>
                  <a:close/>
                  <a:moveTo>
                    <a:pt x="756" y="755"/>
                  </a:moveTo>
                  <a:cubicBezTo>
                    <a:pt x="756" y="755"/>
                    <a:pt x="756" y="755"/>
                    <a:pt x="756" y="755"/>
                  </a:cubicBezTo>
                  <a:cubicBezTo>
                    <a:pt x="756" y="755"/>
                    <a:pt x="756" y="755"/>
                    <a:pt x="756" y="755"/>
                  </a:cubicBezTo>
                  <a:cubicBezTo>
                    <a:pt x="756" y="755"/>
                    <a:pt x="755" y="755"/>
                    <a:pt x="756" y="755"/>
                  </a:cubicBezTo>
                  <a:close/>
                  <a:moveTo>
                    <a:pt x="765" y="748"/>
                  </a:moveTo>
                  <a:cubicBezTo>
                    <a:pt x="765" y="748"/>
                    <a:pt x="764" y="748"/>
                    <a:pt x="764" y="748"/>
                  </a:cubicBezTo>
                  <a:cubicBezTo>
                    <a:pt x="763" y="747"/>
                    <a:pt x="766" y="744"/>
                    <a:pt x="766" y="745"/>
                  </a:cubicBezTo>
                  <a:cubicBezTo>
                    <a:pt x="766" y="745"/>
                    <a:pt x="766" y="746"/>
                    <a:pt x="766" y="746"/>
                  </a:cubicBezTo>
                  <a:cubicBezTo>
                    <a:pt x="765" y="747"/>
                    <a:pt x="766" y="746"/>
                    <a:pt x="767" y="747"/>
                  </a:cubicBezTo>
                  <a:cubicBezTo>
                    <a:pt x="767" y="747"/>
                    <a:pt x="765" y="750"/>
                    <a:pt x="764" y="749"/>
                  </a:cubicBezTo>
                  <a:cubicBezTo>
                    <a:pt x="765" y="749"/>
                    <a:pt x="765" y="748"/>
                    <a:pt x="765" y="748"/>
                  </a:cubicBezTo>
                  <a:close/>
                  <a:moveTo>
                    <a:pt x="772" y="712"/>
                  </a:moveTo>
                  <a:cubicBezTo>
                    <a:pt x="772" y="712"/>
                    <a:pt x="772" y="711"/>
                    <a:pt x="772" y="711"/>
                  </a:cubicBezTo>
                  <a:cubicBezTo>
                    <a:pt x="772" y="710"/>
                    <a:pt x="772" y="710"/>
                    <a:pt x="773" y="710"/>
                  </a:cubicBezTo>
                  <a:cubicBezTo>
                    <a:pt x="773" y="710"/>
                    <a:pt x="773" y="712"/>
                    <a:pt x="772" y="712"/>
                  </a:cubicBezTo>
                  <a:close/>
                  <a:moveTo>
                    <a:pt x="783" y="681"/>
                  </a:moveTo>
                  <a:cubicBezTo>
                    <a:pt x="783" y="681"/>
                    <a:pt x="783" y="680"/>
                    <a:pt x="782" y="680"/>
                  </a:cubicBezTo>
                  <a:cubicBezTo>
                    <a:pt x="783" y="680"/>
                    <a:pt x="783" y="682"/>
                    <a:pt x="783" y="681"/>
                  </a:cubicBezTo>
                  <a:close/>
                  <a:moveTo>
                    <a:pt x="815" y="700"/>
                  </a:moveTo>
                  <a:cubicBezTo>
                    <a:pt x="815" y="700"/>
                    <a:pt x="814" y="701"/>
                    <a:pt x="813" y="701"/>
                  </a:cubicBezTo>
                  <a:cubicBezTo>
                    <a:pt x="812" y="702"/>
                    <a:pt x="811" y="701"/>
                    <a:pt x="811" y="702"/>
                  </a:cubicBezTo>
                  <a:cubicBezTo>
                    <a:pt x="811" y="702"/>
                    <a:pt x="811" y="703"/>
                    <a:pt x="811" y="703"/>
                  </a:cubicBezTo>
                  <a:cubicBezTo>
                    <a:pt x="810" y="704"/>
                    <a:pt x="809" y="703"/>
                    <a:pt x="809" y="703"/>
                  </a:cubicBezTo>
                  <a:cubicBezTo>
                    <a:pt x="809" y="703"/>
                    <a:pt x="809" y="703"/>
                    <a:pt x="809" y="703"/>
                  </a:cubicBezTo>
                  <a:cubicBezTo>
                    <a:pt x="809" y="702"/>
                    <a:pt x="808" y="703"/>
                    <a:pt x="808" y="703"/>
                  </a:cubicBezTo>
                  <a:cubicBezTo>
                    <a:pt x="808" y="703"/>
                    <a:pt x="808" y="703"/>
                    <a:pt x="808" y="704"/>
                  </a:cubicBezTo>
                  <a:cubicBezTo>
                    <a:pt x="808" y="704"/>
                    <a:pt x="806" y="704"/>
                    <a:pt x="806" y="703"/>
                  </a:cubicBezTo>
                  <a:cubicBezTo>
                    <a:pt x="805" y="703"/>
                    <a:pt x="804" y="703"/>
                    <a:pt x="804" y="704"/>
                  </a:cubicBezTo>
                  <a:cubicBezTo>
                    <a:pt x="803" y="704"/>
                    <a:pt x="803" y="704"/>
                    <a:pt x="802" y="705"/>
                  </a:cubicBezTo>
                  <a:cubicBezTo>
                    <a:pt x="800" y="707"/>
                    <a:pt x="798" y="709"/>
                    <a:pt x="798" y="713"/>
                  </a:cubicBezTo>
                  <a:cubicBezTo>
                    <a:pt x="796" y="711"/>
                    <a:pt x="794" y="711"/>
                    <a:pt x="792" y="710"/>
                  </a:cubicBezTo>
                  <a:cubicBezTo>
                    <a:pt x="790" y="708"/>
                    <a:pt x="789" y="708"/>
                    <a:pt x="787" y="707"/>
                  </a:cubicBezTo>
                  <a:cubicBezTo>
                    <a:pt x="787" y="707"/>
                    <a:pt x="786" y="707"/>
                    <a:pt x="786" y="707"/>
                  </a:cubicBezTo>
                  <a:cubicBezTo>
                    <a:pt x="786" y="707"/>
                    <a:pt x="786" y="707"/>
                    <a:pt x="786" y="707"/>
                  </a:cubicBezTo>
                  <a:cubicBezTo>
                    <a:pt x="786" y="707"/>
                    <a:pt x="785" y="707"/>
                    <a:pt x="785" y="707"/>
                  </a:cubicBezTo>
                  <a:cubicBezTo>
                    <a:pt x="785" y="707"/>
                    <a:pt x="785" y="708"/>
                    <a:pt x="785" y="708"/>
                  </a:cubicBezTo>
                  <a:cubicBezTo>
                    <a:pt x="785" y="708"/>
                    <a:pt x="784" y="708"/>
                    <a:pt x="784" y="708"/>
                  </a:cubicBezTo>
                  <a:cubicBezTo>
                    <a:pt x="784" y="709"/>
                    <a:pt x="783" y="710"/>
                    <a:pt x="783" y="709"/>
                  </a:cubicBezTo>
                  <a:cubicBezTo>
                    <a:pt x="782" y="709"/>
                    <a:pt x="781" y="708"/>
                    <a:pt x="781" y="707"/>
                  </a:cubicBezTo>
                  <a:cubicBezTo>
                    <a:pt x="781" y="707"/>
                    <a:pt x="780" y="707"/>
                    <a:pt x="779" y="707"/>
                  </a:cubicBezTo>
                  <a:cubicBezTo>
                    <a:pt x="779" y="707"/>
                    <a:pt x="778" y="708"/>
                    <a:pt x="778" y="708"/>
                  </a:cubicBezTo>
                  <a:cubicBezTo>
                    <a:pt x="778" y="709"/>
                    <a:pt x="778" y="709"/>
                    <a:pt x="778" y="709"/>
                  </a:cubicBezTo>
                  <a:cubicBezTo>
                    <a:pt x="778" y="710"/>
                    <a:pt x="778" y="710"/>
                    <a:pt x="778" y="710"/>
                  </a:cubicBezTo>
                  <a:cubicBezTo>
                    <a:pt x="779" y="710"/>
                    <a:pt x="779" y="711"/>
                    <a:pt x="780" y="711"/>
                  </a:cubicBezTo>
                  <a:cubicBezTo>
                    <a:pt x="782" y="711"/>
                    <a:pt x="786" y="716"/>
                    <a:pt x="781" y="714"/>
                  </a:cubicBezTo>
                  <a:cubicBezTo>
                    <a:pt x="781" y="715"/>
                    <a:pt x="781" y="715"/>
                    <a:pt x="781" y="714"/>
                  </a:cubicBezTo>
                  <a:cubicBezTo>
                    <a:pt x="780" y="714"/>
                    <a:pt x="780" y="714"/>
                    <a:pt x="780" y="715"/>
                  </a:cubicBezTo>
                  <a:cubicBezTo>
                    <a:pt x="780" y="715"/>
                    <a:pt x="778" y="717"/>
                    <a:pt x="777" y="717"/>
                  </a:cubicBezTo>
                  <a:cubicBezTo>
                    <a:pt x="776" y="718"/>
                    <a:pt x="776" y="716"/>
                    <a:pt x="776" y="715"/>
                  </a:cubicBezTo>
                  <a:cubicBezTo>
                    <a:pt x="776" y="713"/>
                    <a:pt x="777" y="713"/>
                    <a:pt x="776" y="711"/>
                  </a:cubicBezTo>
                  <a:cubicBezTo>
                    <a:pt x="775" y="710"/>
                    <a:pt x="774" y="710"/>
                    <a:pt x="775" y="708"/>
                  </a:cubicBezTo>
                  <a:cubicBezTo>
                    <a:pt x="775" y="706"/>
                    <a:pt x="775" y="706"/>
                    <a:pt x="777" y="705"/>
                  </a:cubicBezTo>
                  <a:cubicBezTo>
                    <a:pt x="777" y="705"/>
                    <a:pt x="777" y="706"/>
                    <a:pt x="778" y="705"/>
                  </a:cubicBezTo>
                  <a:cubicBezTo>
                    <a:pt x="778" y="705"/>
                    <a:pt x="779" y="703"/>
                    <a:pt x="779" y="703"/>
                  </a:cubicBezTo>
                  <a:cubicBezTo>
                    <a:pt x="779" y="702"/>
                    <a:pt x="777" y="701"/>
                    <a:pt x="779" y="700"/>
                  </a:cubicBezTo>
                  <a:cubicBezTo>
                    <a:pt x="779" y="700"/>
                    <a:pt x="781" y="700"/>
                    <a:pt x="781" y="701"/>
                  </a:cubicBezTo>
                  <a:cubicBezTo>
                    <a:pt x="783" y="701"/>
                    <a:pt x="782" y="701"/>
                    <a:pt x="783" y="701"/>
                  </a:cubicBezTo>
                  <a:cubicBezTo>
                    <a:pt x="783" y="702"/>
                    <a:pt x="784" y="702"/>
                    <a:pt x="784" y="702"/>
                  </a:cubicBezTo>
                  <a:cubicBezTo>
                    <a:pt x="787" y="700"/>
                    <a:pt x="784" y="699"/>
                    <a:pt x="785" y="697"/>
                  </a:cubicBezTo>
                  <a:cubicBezTo>
                    <a:pt x="785" y="695"/>
                    <a:pt x="786" y="696"/>
                    <a:pt x="787" y="694"/>
                  </a:cubicBezTo>
                  <a:cubicBezTo>
                    <a:pt x="788" y="693"/>
                    <a:pt x="787" y="692"/>
                    <a:pt x="787" y="691"/>
                  </a:cubicBezTo>
                  <a:cubicBezTo>
                    <a:pt x="788" y="689"/>
                    <a:pt x="788" y="688"/>
                    <a:pt x="788" y="685"/>
                  </a:cubicBezTo>
                  <a:cubicBezTo>
                    <a:pt x="787" y="683"/>
                    <a:pt x="786" y="682"/>
                    <a:pt x="787" y="680"/>
                  </a:cubicBezTo>
                  <a:cubicBezTo>
                    <a:pt x="787" y="680"/>
                    <a:pt x="787" y="680"/>
                    <a:pt x="788" y="680"/>
                  </a:cubicBezTo>
                  <a:cubicBezTo>
                    <a:pt x="788" y="680"/>
                    <a:pt x="789" y="679"/>
                    <a:pt x="789" y="679"/>
                  </a:cubicBezTo>
                  <a:cubicBezTo>
                    <a:pt x="790" y="680"/>
                    <a:pt x="793" y="683"/>
                    <a:pt x="793" y="684"/>
                  </a:cubicBezTo>
                  <a:cubicBezTo>
                    <a:pt x="795" y="687"/>
                    <a:pt x="798" y="690"/>
                    <a:pt x="801" y="692"/>
                  </a:cubicBezTo>
                  <a:cubicBezTo>
                    <a:pt x="801" y="692"/>
                    <a:pt x="801" y="692"/>
                    <a:pt x="801" y="692"/>
                  </a:cubicBezTo>
                  <a:cubicBezTo>
                    <a:pt x="801" y="693"/>
                    <a:pt x="803" y="693"/>
                    <a:pt x="804" y="693"/>
                  </a:cubicBezTo>
                  <a:cubicBezTo>
                    <a:pt x="805" y="693"/>
                    <a:pt x="805" y="693"/>
                    <a:pt x="805" y="694"/>
                  </a:cubicBezTo>
                  <a:cubicBezTo>
                    <a:pt x="805" y="694"/>
                    <a:pt x="805" y="694"/>
                    <a:pt x="805" y="694"/>
                  </a:cubicBezTo>
                  <a:cubicBezTo>
                    <a:pt x="806" y="694"/>
                    <a:pt x="806" y="694"/>
                    <a:pt x="806" y="694"/>
                  </a:cubicBezTo>
                  <a:cubicBezTo>
                    <a:pt x="809" y="695"/>
                    <a:pt x="811" y="693"/>
                    <a:pt x="812" y="691"/>
                  </a:cubicBezTo>
                  <a:cubicBezTo>
                    <a:pt x="812" y="691"/>
                    <a:pt x="812" y="692"/>
                    <a:pt x="812" y="692"/>
                  </a:cubicBezTo>
                  <a:cubicBezTo>
                    <a:pt x="812" y="692"/>
                    <a:pt x="812" y="692"/>
                    <a:pt x="812" y="692"/>
                  </a:cubicBezTo>
                  <a:cubicBezTo>
                    <a:pt x="812" y="693"/>
                    <a:pt x="812" y="693"/>
                    <a:pt x="812" y="693"/>
                  </a:cubicBezTo>
                  <a:cubicBezTo>
                    <a:pt x="811" y="693"/>
                    <a:pt x="811" y="694"/>
                    <a:pt x="811" y="694"/>
                  </a:cubicBezTo>
                  <a:cubicBezTo>
                    <a:pt x="810" y="696"/>
                    <a:pt x="811" y="699"/>
                    <a:pt x="812" y="700"/>
                  </a:cubicBezTo>
                  <a:cubicBezTo>
                    <a:pt x="812" y="700"/>
                    <a:pt x="812" y="700"/>
                    <a:pt x="812" y="701"/>
                  </a:cubicBezTo>
                  <a:cubicBezTo>
                    <a:pt x="812" y="701"/>
                    <a:pt x="812" y="701"/>
                    <a:pt x="813" y="701"/>
                  </a:cubicBezTo>
                  <a:cubicBezTo>
                    <a:pt x="813" y="701"/>
                    <a:pt x="813" y="701"/>
                    <a:pt x="813" y="701"/>
                  </a:cubicBezTo>
                  <a:cubicBezTo>
                    <a:pt x="813" y="700"/>
                    <a:pt x="813" y="700"/>
                    <a:pt x="814" y="700"/>
                  </a:cubicBezTo>
                  <a:cubicBezTo>
                    <a:pt x="814" y="700"/>
                    <a:pt x="815" y="700"/>
                    <a:pt x="815" y="700"/>
                  </a:cubicBezTo>
                  <a:close/>
                  <a:moveTo>
                    <a:pt x="729" y="764"/>
                  </a:moveTo>
                  <a:cubicBezTo>
                    <a:pt x="729" y="763"/>
                    <a:pt x="730" y="763"/>
                    <a:pt x="730" y="764"/>
                  </a:cubicBezTo>
                  <a:cubicBezTo>
                    <a:pt x="730" y="765"/>
                    <a:pt x="729" y="764"/>
                    <a:pt x="729" y="764"/>
                  </a:cubicBezTo>
                  <a:close/>
                  <a:moveTo>
                    <a:pt x="775" y="789"/>
                  </a:moveTo>
                  <a:cubicBezTo>
                    <a:pt x="775" y="789"/>
                    <a:pt x="774" y="788"/>
                    <a:pt x="775" y="788"/>
                  </a:cubicBezTo>
                  <a:cubicBezTo>
                    <a:pt x="775" y="788"/>
                    <a:pt x="775" y="788"/>
                    <a:pt x="775" y="789"/>
                  </a:cubicBezTo>
                  <a:close/>
                  <a:moveTo>
                    <a:pt x="774" y="782"/>
                  </a:moveTo>
                  <a:cubicBezTo>
                    <a:pt x="773" y="782"/>
                    <a:pt x="773" y="782"/>
                    <a:pt x="774" y="782"/>
                  </a:cubicBezTo>
                  <a:cubicBezTo>
                    <a:pt x="774" y="782"/>
                    <a:pt x="774" y="782"/>
                    <a:pt x="774" y="782"/>
                  </a:cubicBezTo>
                  <a:close/>
                  <a:moveTo>
                    <a:pt x="790" y="734"/>
                  </a:moveTo>
                  <a:cubicBezTo>
                    <a:pt x="790" y="734"/>
                    <a:pt x="790" y="734"/>
                    <a:pt x="790" y="735"/>
                  </a:cubicBezTo>
                  <a:cubicBezTo>
                    <a:pt x="791" y="735"/>
                    <a:pt x="790" y="735"/>
                    <a:pt x="790" y="735"/>
                  </a:cubicBezTo>
                  <a:cubicBezTo>
                    <a:pt x="789" y="736"/>
                    <a:pt x="790" y="737"/>
                    <a:pt x="789" y="738"/>
                  </a:cubicBezTo>
                  <a:cubicBezTo>
                    <a:pt x="789" y="738"/>
                    <a:pt x="789" y="738"/>
                    <a:pt x="789" y="738"/>
                  </a:cubicBezTo>
                  <a:cubicBezTo>
                    <a:pt x="789" y="738"/>
                    <a:pt x="789" y="738"/>
                    <a:pt x="789" y="738"/>
                  </a:cubicBezTo>
                  <a:cubicBezTo>
                    <a:pt x="789" y="738"/>
                    <a:pt x="789" y="739"/>
                    <a:pt x="789" y="739"/>
                  </a:cubicBezTo>
                  <a:cubicBezTo>
                    <a:pt x="788" y="738"/>
                    <a:pt x="788" y="739"/>
                    <a:pt x="788" y="739"/>
                  </a:cubicBezTo>
                  <a:cubicBezTo>
                    <a:pt x="788" y="739"/>
                    <a:pt x="788" y="739"/>
                    <a:pt x="788" y="739"/>
                  </a:cubicBezTo>
                  <a:cubicBezTo>
                    <a:pt x="787" y="739"/>
                    <a:pt x="787" y="739"/>
                    <a:pt x="788" y="739"/>
                  </a:cubicBezTo>
                  <a:cubicBezTo>
                    <a:pt x="788" y="740"/>
                    <a:pt x="788" y="740"/>
                    <a:pt x="788" y="740"/>
                  </a:cubicBezTo>
                  <a:cubicBezTo>
                    <a:pt x="788" y="740"/>
                    <a:pt x="787" y="740"/>
                    <a:pt x="787" y="740"/>
                  </a:cubicBezTo>
                  <a:cubicBezTo>
                    <a:pt x="787" y="741"/>
                    <a:pt x="786" y="741"/>
                    <a:pt x="786" y="742"/>
                  </a:cubicBezTo>
                  <a:cubicBezTo>
                    <a:pt x="786" y="742"/>
                    <a:pt x="787" y="742"/>
                    <a:pt x="787" y="742"/>
                  </a:cubicBezTo>
                  <a:cubicBezTo>
                    <a:pt x="787" y="742"/>
                    <a:pt x="787" y="743"/>
                    <a:pt x="786" y="743"/>
                  </a:cubicBezTo>
                  <a:cubicBezTo>
                    <a:pt x="787" y="743"/>
                    <a:pt x="787" y="743"/>
                    <a:pt x="787" y="743"/>
                  </a:cubicBezTo>
                  <a:cubicBezTo>
                    <a:pt x="787" y="743"/>
                    <a:pt x="787" y="743"/>
                    <a:pt x="787" y="743"/>
                  </a:cubicBezTo>
                  <a:cubicBezTo>
                    <a:pt x="786" y="743"/>
                    <a:pt x="787" y="743"/>
                    <a:pt x="787" y="743"/>
                  </a:cubicBezTo>
                  <a:cubicBezTo>
                    <a:pt x="787" y="744"/>
                    <a:pt x="787" y="744"/>
                    <a:pt x="787" y="744"/>
                  </a:cubicBezTo>
                  <a:cubicBezTo>
                    <a:pt x="786" y="744"/>
                    <a:pt x="787" y="745"/>
                    <a:pt x="787" y="745"/>
                  </a:cubicBezTo>
                  <a:cubicBezTo>
                    <a:pt x="787" y="745"/>
                    <a:pt x="786" y="745"/>
                    <a:pt x="786" y="744"/>
                  </a:cubicBezTo>
                  <a:cubicBezTo>
                    <a:pt x="786" y="744"/>
                    <a:pt x="784" y="744"/>
                    <a:pt x="784" y="745"/>
                  </a:cubicBezTo>
                  <a:cubicBezTo>
                    <a:pt x="784" y="744"/>
                    <a:pt x="784" y="744"/>
                    <a:pt x="784" y="744"/>
                  </a:cubicBezTo>
                  <a:cubicBezTo>
                    <a:pt x="783" y="746"/>
                    <a:pt x="783" y="747"/>
                    <a:pt x="783" y="748"/>
                  </a:cubicBezTo>
                  <a:cubicBezTo>
                    <a:pt x="783" y="748"/>
                    <a:pt x="783" y="748"/>
                    <a:pt x="783" y="748"/>
                  </a:cubicBezTo>
                  <a:cubicBezTo>
                    <a:pt x="784" y="749"/>
                    <a:pt x="784" y="753"/>
                    <a:pt x="783" y="754"/>
                  </a:cubicBezTo>
                  <a:cubicBezTo>
                    <a:pt x="783" y="754"/>
                    <a:pt x="783" y="755"/>
                    <a:pt x="783" y="755"/>
                  </a:cubicBezTo>
                  <a:cubicBezTo>
                    <a:pt x="783" y="755"/>
                    <a:pt x="783" y="755"/>
                    <a:pt x="783" y="755"/>
                  </a:cubicBezTo>
                  <a:cubicBezTo>
                    <a:pt x="783" y="756"/>
                    <a:pt x="783" y="757"/>
                    <a:pt x="782" y="757"/>
                  </a:cubicBezTo>
                  <a:cubicBezTo>
                    <a:pt x="782" y="757"/>
                    <a:pt x="782" y="757"/>
                    <a:pt x="782" y="758"/>
                  </a:cubicBezTo>
                  <a:cubicBezTo>
                    <a:pt x="782" y="758"/>
                    <a:pt x="782" y="758"/>
                    <a:pt x="781" y="758"/>
                  </a:cubicBezTo>
                  <a:cubicBezTo>
                    <a:pt x="781" y="758"/>
                    <a:pt x="781" y="758"/>
                    <a:pt x="781" y="758"/>
                  </a:cubicBezTo>
                  <a:cubicBezTo>
                    <a:pt x="781" y="759"/>
                    <a:pt x="781" y="759"/>
                    <a:pt x="781" y="760"/>
                  </a:cubicBezTo>
                  <a:cubicBezTo>
                    <a:pt x="781" y="760"/>
                    <a:pt x="781" y="760"/>
                    <a:pt x="781" y="760"/>
                  </a:cubicBezTo>
                  <a:cubicBezTo>
                    <a:pt x="780" y="761"/>
                    <a:pt x="781" y="761"/>
                    <a:pt x="780" y="762"/>
                  </a:cubicBezTo>
                  <a:cubicBezTo>
                    <a:pt x="780" y="762"/>
                    <a:pt x="780" y="763"/>
                    <a:pt x="780" y="763"/>
                  </a:cubicBezTo>
                  <a:cubicBezTo>
                    <a:pt x="780" y="763"/>
                    <a:pt x="781" y="764"/>
                    <a:pt x="781" y="765"/>
                  </a:cubicBezTo>
                  <a:cubicBezTo>
                    <a:pt x="781" y="765"/>
                    <a:pt x="782" y="766"/>
                    <a:pt x="782" y="767"/>
                  </a:cubicBezTo>
                  <a:cubicBezTo>
                    <a:pt x="782" y="767"/>
                    <a:pt x="780" y="768"/>
                    <a:pt x="779" y="768"/>
                  </a:cubicBezTo>
                  <a:cubicBezTo>
                    <a:pt x="779" y="769"/>
                    <a:pt x="779" y="769"/>
                    <a:pt x="779" y="770"/>
                  </a:cubicBezTo>
                  <a:cubicBezTo>
                    <a:pt x="779" y="772"/>
                    <a:pt x="779" y="771"/>
                    <a:pt x="777" y="772"/>
                  </a:cubicBezTo>
                  <a:cubicBezTo>
                    <a:pt x="776" y="773"/>
                    <a:pt x="776" y="774"/>
                    <a:pt x="775" y="773"/>
                  </a:cubicBezTo>
                  <a:cubicBezTo>
                    <a:pt x="775" y="773"/>
                    <a:pt x="775" y="773"/>
                    <a:pt x="775" y="773"/>
                  </a:cubicBezTo>
                  <a:cubicBezTo>
                    <a:pt x="775" y="773"/>
                    <a:pt x="775" y="771"/>
                    <a:pt x="775" y="771"/>
                  </a:cubicBezTo>
                  <a:cubicBezTo>
                    <a:pt x="775" y="771"/>
                    <a:pt x="775" y="771"/>
                    <a:pt x="775" y="771"/>
                  </a:cubicBezTo>
                  <a:cubicBezTo>
                    <a:pt x="775" y="771"/>
                    <a:pt x="775" y="771"/>
                    <a:pt x="775" y="771"/>
                  </a:cubicBezTo>
                  <a:cubicBezTo>
                    <a:pt x="775" y="770"/>
                    <a:pt x="775" y="770"/>
                    <a:pt x="775" y="770"/>
                  </a:cubicBezTo>
                  <a:cubicBezTo>
                    <a:pt x="775" y="770"/>
                    <a:pt x="775" y="770"/>
                    <a:pt x="776" y="770"/>
                  </a:cubicBezTo>
                  <a:cubicBezTo>
                    <a:pt x="776" y="770"/>
                    <a:pt x="776" y="769"/>
                    <a:pt x="776" y="769"/>
                  </a:cubicBezTo>
                  <a:cubicBezTo>
                    <a:pt x="775" y="769"/>
                    <a:pt x="774" y="769"/>
                    <a:pt x="774" y="770"/>
                  </a:cubicBezTo>
                  <a:cubicBezTo>
                    <a:pt x="774" y="770"/>
                    <a:pt x="774" y="770"/>
                    <a:pt x="774" y="770"/>
                  </a:cubicBezTo>
                  <a:cubicBezTo>
                    <a:pt x="774" y="771"/>
                    <a:pt x="774" y="771"/>
                    <a:pt x="774" y="771"/>
                  </a:cubicBezTo>
                  <a:cubicBezTo>
                    <a:pt x="775" y="771"/>
                    <a:pt x="774" y="772"/>
                    <a:pt x="774" y="772"/>
                  </a:cubicBezTo>
                  <a:cubicBezTo>
                    <a:pt x="774" y="772"/>
                    <a:pt x="773" y="772"/>
                    <a:pt x="774" y="772"/>
                  </a:cubicBezTo>
                  <a:cubicBezTo>
                    <a:pt x="774" y="771"/>
                    <a:pt x="773" y="770"/>
                    <a:pt x="772" y="770"/>
                  </a:cubicBezTo>
                  <a:cubicBezTo>
                    <a:pt x="772" y="770"/>
                    <a:pt x="772" y="770"/>
                    <a:pt x="771" y="770"/>
                  </a:cubicBezTo>
                  <a:cubicBezTo>
                    <a:pt x="771" y="771"/>
                    <a:pt x="771" y="771"/>
                    <a:pt x="771" y="771"/>
                  </a:cubicBezTo>
                  <a:cubicBezTo>
                    <a:pt x="771" y="771"/>
                    <a:pt x="771" y="771"/>
                    <a:pt x="771" y="771"/>
                  </a:cubicBezTo>
                  <a:cubicBezTo>
                    <a:pt x="771" y="772"/>
                    <a:pt x="771" y="772"/>
                    <a:pt x="770" y="772"/>
                  </a:cubicBezTo>
                  <a:cubicBezTo>
                    <a:pt x="771" y="773"/>
                    <a:pt x="771" y="773"/>
                    <a:pt x="770" y="774"/>
                  </a:cubicBezTo>
                  <a:cubicBezTo>
                    <a:pt x="770" y="774"/>
                    <a:pt x="769" y="776"/>
                    <a:pt x="769" y="776"/>
                  </a:cubicBezTo>
                  <a:cubicBezTo>
                    <a:pt x="768" y="776"/>
                    <a:pt x="769" y="776"/>
                    <a:pt x="768" y="775"/>
                  </a:cubicBezTo>
                  <a:cubicBezTo>
                    <a:pt x="768" y="775"/>
                    <a:pt x="768" y="774"/>
                    <a:pt x="768" y="774"/>
                  </a:cubicBezTo>
                  <a:cubicBezTo>
                    <a:pt x="768" y="773"/>
                    <a:pt x="769" y="773"/>
                    <a:pt x="769" y="773"/>
                  </a:cubicBezTo>
                  <a:cubicBezTo>
                    <a:pt x="769" y="772"/>
                    <a:pt x="769" y="772"/>
                    <a:pt x="768" y="772"/>
                  </a:cubicBezTo>
                  <a:cubicBezTo>
                    <a:pt x="768" y="772"/>
                    <a:pt x="768" y="772"/>
                    <a:pt x="768" y="772"/>
                  </a:cubicBezTo>
                  <a:cubicBezTo>
                    <a:pt x="767" y="772"/>
                    <a:pt x="767" y="772"/>
                    <a:pt x="767" y="772"/>
                  </a:cubicBezTo>
                  <a:cubicBezTo>
                    <a:pt x="767" y="772"/>
                    <a:pt x="766" y="772"/>
                    <a:pt x="766" y="773"/>
                  </a:cubicBezTo>
                  <a:cubicBezTo>
                    <a:pt x="766" y="773"/>
                    <a:pt x="766" y="773"/>
                    <a:pt x="766" y="773"/>
                  </a:cubicBezTo>
                  <a:cubicBezTo>
                    <a:pt x="765" y="773"/>
                    <a:pt x="765" y="774"/>
                    <a:pt x="765" y="774"/>
                  </a:cubicBezTo>
                  <a:cubicBezTo>
                    <a:pt x="765" y="775"/>
                    <a:pt x="764" y="775"/>
                    <a:pt x="764" y="776"/>
                  </a:cubicBezTo>
                  <a:cubicBezTo>
                    <a:pt x="763" y="776"/>
                    <a:pt x="762" y="775"/>
                    <a:pt x="761" y="776"/>
                  </a:cubicBezTo>
                  <a:cubicBezTo>
                    <a:pt x="761" y="776"/>
                    <a:pt x="761" y="776"/>
                    <a:pt x="761" y="776"/>
                  </a:cubicBezTo>
                  <a:cubicBezTo>
                    <a:pt x="761" y="776"/>
                    <a:pt x="760" y="776"/>
                    <a:pt x="759" y="776"/>
                  </a:cubicBezTo>
                  <a:cubicBezTo>
                    <a:pt x="758" y="776"/>
                    <a:pt x="757" y="777"/>
                    <a:pt x="756" y="776"/>
                  </a:cubicBezTo>
                  <a:cubicBezTo>
                    <a:pt x="756" y="776"/>
                    <a:pt x="758" y="775"/>
                    <a:pt x="758" y="775"/>
                  </a:cubicBezTo>
                  <a:cubicBezTo>
                    <a:pt x="758" y="775"/>
                    <a:pt x="758" y="774"/>
                    <a:pt x="757" y="774"/>
                  </a:cubicBezTo>
                  <a:cubicBezTo>
                    <a:pt x="757" y="775"/>
                    <a:pt x="757" y="775"/>
                    <a:pt x="757" y="775"/>
                  </a:cubicBezTo>
                  <a:cubicBezTo>
                    <a:pt x="756" y="775"/>
                    <a:pt x="756" y="775"/>
                    <a:pt x="756" y="774"/>
                  </a:cubicBezTo>
                  <a:cubicBezTo>
                    <a:pt x="756" y="774"/>
                    <a:pt x="756" y="774"/>
                    <a:pt x="756" y="774"/>
                  </a:cubicBezTo>
                  <a:cubicBezTo>
                    <a:pt x="756" y="774"/>
                    <a:pt x="756" y="775"/>
                    <a:pt x="755" y="775"/>
                  </a:cubicBezTo>
                  <a:cubicBezTo>
                    <a:pt x="755" y="775"/>
                    <a:pt x="755" y="775"/>
                    <a:pt x="755" y="774"/>
                  </a:cubicBezTo>
                  <a:cubicBezTo>
                    <a:pt x="755" y="774"/>
                    <a:pt x="755" y="774"/>
                    <a:pt x="755" y="774"/>
                  </a:cubicBezTo>
                  <a:cubicBezTo>
                    <a:pt x="755" y="774"/>
                    <a:pt x="754" y="774"/>
                    <a:pt x="755" y="774"/>
                  </a:cubicBezTo>
                  <a:cubicBezTo>
                    <a:pt x="755" y="773"/>
                    <a:pt x="755" y="773"/>
                    <a:pt x="755" y="773"/>
                  </a:cubicBezTo>
                  <a:cubicBezTo>
                    <a:pt x="754" y="772"/>
                    <a:pt x="754" y="773"/>
                    <a:pt x="753" y="774"/>
                  </a:cubicBezTo>
                  <a:cubicBezTo>
                    <a:pt x="752" y="776"/>
                    <a:pt x="753" y="776"/>
                    <a:pt x="754" y="777"/>
                  </a:cubicBezTo>
                  <a:cubicBezTo>
                    <a:pt x="755" y="777"/>
                    <a:pt x="755" y="777"/>
                    <a:pt x="755" y="778"/>
                  </a:cubicBezTo>
                  <a:cubicBezTo>
                    <a:pt x="756" y="778"/>
                    <a:pt x="755" y="779"/>
                    <a:pt x="754" y="779"/>
                  </a:cubicBezTo>
                  <a:cubicBezTo>
                    <a:pt x="755" y="779"/>
                    <a:pt x="755" y="779"/>
                    <a:pt x="755" y="779"/>
                  </a:cubicBezTo>
                  <a:cubicBezTo>
                    <a:pt x="754" y="779"/>
                    <a:pt x="754" y="779"/>
                    <a:pt x="754" y="778"/>
                  </a:cubicBezTo>
                  <a:cubicBezTo>
                    <a:pt x="754" y="779"/>
                    <a:pt x="752" y="779"/>
                    <a:pt x="751" y="780"/>
                  </a:cubicBezTo>
                  <a:cubicBezTo>
                    <a:pt x="751" y="780"/>
                    <a:pt x="751" y="780"/>
                    <a:pt x="751" y="780"/>
                  </a:cubicBezTo>
                  <a:cubicBezTo>
                    <a:pt x="751" y="781"/>
                    <a:pt x="751" y="782"/>
                    <a:pt x="750" y="782"/>
                  </a:cubicBezTo>
                  <a:cubicBezTo>
                    <a:pt x="750" y="782"/>
                    <a:pt x="749" y="783"/>
                    <a:pt x="749" y="783"/>
                  </a:cubicBezTo>
                  <a:cubicBezTo>
                    <a:pt x="749" y="784"/>
                    <a:pt x="748" y="785"/>
                    <a:pt x="748" y="785"/>
                  </a:cubicBezTo>
                  <a:cubicBezTo>
                    <a:pt x="748" y="785"/>
                    <a:pt x="748" y="785"/>
                    <a:pt x="748" y="785"/>
                  </a:cubicBezTo>
                  <a:cubicBezTo>
                    <a:pt x="748" y="786"/>
                    <a:pt x="748" y="786"/>
                    <a:pt x="748" y="786"/>
                  </a:cubicBezTo>
                  <a:cubicBezTo>
                    <a:pt x="747" y="785"/>
                    <a:pt x="746" y="785"/>
                    <a:pt x="746" y="785"/>
                  </a:cubicBezTo>
                  <a:cubicBezTo>
                    <a:pt x="745" y="785"/>
                    <a:pt x="745" y="784"/>
                    <a:pt x="745" y="784"/>
                  </a:cubicBezTo>
                  <a:cubicBezTo>
                    <a:pt x="745" y="784"/>
                    <a:pt x="745" y="784"/>
                    <a:pt x="745" y="784"/>
                  </a:cubicBezTo>
                  <a:cubicBezTo>
                    <a:pt x="745" y="783"/>
                    <a:pt x="745" y="783"/>
                    <a:pt x="745" y="783"/>
                  </a:cubicBezTo>
                  <a:cubicBezTo>
                    <a:pt x="745" y="783"/>
                    <a:pt x="745" y="783"/>
                    <a:pt x="745" y="783"/>
                  </a:cubicBezTo>
                  <a:cubicBezTo>
                    <a:pt x="744" y="783"/>
                    <a:pt x="744" y="783"/>
                    <a:pt x="744" y="783"/>
                  </a:cubicBezTo>
                  <a:cubicBezTo>
                    <a:pt x="744" y="783"/>
                    <a:pt x="744" y="783"/>
                    <a:pt x="744" y="783"/>
                  </a:cubicBezTo>
                  <a:cubicBezTo>
                    <a:pt x="744" y="783"/>
                    <a:pt x="743" y="782"/>
                    <a:pt x="743" y="782"/>
                  </a:cubicBezTo>
                  <a:cubicBezTo>
                    <a:pt x="743" y="782"/>
                    <a:pt x="743" y="782"/>
                    <a:pt x="743" y="782"/>
                  </a:cubicBezTo>
                  <a:cubicBezTo>
                    <a:pt x="742" y="781"/>
                    <a:pt x="744" y="781"/>
                    <a:pt x="743" y="781"/>
                  </a:cubicBezTo>
                  <a:cubicBezTo>
                    <a:pt x="743" y="780"/>
                    <a:pt x="744" y="780"/>
                    <a:pt x="743" y="780"/>
                  </a:cubicBezTo>
                  <a:cubicBezTo>
                    <a:pt x="743" y="779"/>
                    <a:pt x="742" y="779"/>
                    <a:pt x="743" y="778"/>
                  </a:cubicBezTo>
                  <a:cubicBezTo>
                    <a:pt x="743" y="778"/>
                    <a:pt x="743" y="778"/>
                    <a:pt x="744" y="778"/>
                  </a:cubicBezTo>
                  <a:cubicBezTo>
                    <a:pt x="744" y="778"/>
                    <a:pt x="744" y="778"/>
                    <a:pt x="744" y="778"/>
                  </a:cubicBezTo>
                  <a:cubicBezTo>
                    <a:pt x="744" y="778"/>
                    <a:pt x="744" y="778"/>
                    <a:pt x="744" y="778"/>
                  </a:cubicBezTo>
                  <a:cubicBezTo>
                    <a:pt x="744" y="778"/>
                    <a:pt x="744" y="778"/>
                    <a:pt x="744" y="778"/>
                  </a:cubicBezTo>
                  <a:cubicBezTo>
                    <a:pt x="744" y="778"/>
                    <a:pt x="745" y="777"/>
                    <a:pt x="745" y="776"/>
                  </a:cubicBezTo>
                  <a:cubicBezTo>
                    <a:pt x="745" y="775"/>
                    <a:pt x="744" y="776"/>
                    <a:pt x="743" y="776"/>
                  </a:cubicBezTo>
                  <a:cubicBezTo>
                    <a:pt x="743" y="776"/>
                    <a:pt x="742" y="776"/>
                    <a:pt x="742" y="776"/>
                  </a:cubicBezTo>
                  <a:cubicBezTo>
                    <a:pt x="742" y="776"/>
                    <a:pt x="741" y="775"/>
                    <a:pt x="741" y="775"/>
                  </a:cubicBezTo>
                  <a:cubicBezTo>
                    <a:pt x="741" y="775"/>
                    <a:pt x="740" y="775"/>
                    <a:pt x="740" y="775"/>
                  </a:cubicBezTo>
                  <a:cubicBezTo>
                    <a:pt x="740" y="775"/>
                    <a:pt x="740" y="775"/>
                    <a:pt x="740" y="775"/>
                  </a:cubicBezTo>
                  <a:cubicBezTo>
                    <a:pt x="740" y="775"/>
                    <a:pt x="739" y="775"/>
                    <a:pt x="739" y="775"/>
                  </a:cubicBezTo>
                  <a:cubicBezTo>
                    <a:pt x="739" y="775"/>
                    <a:pt x="738" y="775"/>
                    <a:pt x="738" y="775"/>
                  </a:cubicBezTo>
                  <a:cubicBezTo>
                    <a:pt x="738" y="775"/>
                    <a:pt x="738" y="775"/>
                    <a:pt x="738" y="775"/>
                  </a:cubicBezTo>
                  <a:cubicBezTo>
                    <a:pt x="737" y="775"/>
                    <a:pt x="737" y="775"/>
                    <a:pt x="737" y="775"/>
                  </a:cubicBezTo>
                  <a:cubicBezTo>
                    <a:pt x="737" y="775"/>
                    <a:pt x="737" y="775"/>
                    <a:pt x="737" y="776"/>
                  </a:cubicBezTo>
                  <a:cubicBezTo>
                    <a:pt x="737" y="776"/>
                    <a:pt x="736" y="776"/>
                    <a:pt x="736" y="776"/>
                  </a:cubicBezTo>
                  <a:cubicBezTo>
                    <a:pt x="736" y="776"/>
                    <a:pt x="736" y="776"/>
                    <a:pt x="736" y="776"/>
                  </a:cubicBezTo>
                  <a:cubicBezTo>
                    <a:pt x="735" y="776"/>
                    <a:pt x="735" y="776"/>
                    <a:pt x="735" y="776"/>
                  </a:cubicBezTo>
                  <a:cubicBezTo>
                    <a:pt x="735" y="776"/>
                    <a:pt x="736" y="776"/>
                    <a:pt x="736" y="776"/>
                  </a:cubicBezTo>
                  <a:cubicBezTo>
                    <a:pt x="736" y="777"/>
                    <a:pt x="735" y="777"/>
                    <a:pt x="735" y="777"/>
                  </a:cubicBezTo>
                  <a:cubicBezTo>
                    <a:pt x="735" y="777"/>
                    <a:pt x="735" y="778"/>
                    <a:pt x="734" y="777"/>
                  </a:cubicBezTo>
                  <a:cubicBezTo>
                    <a:pt x="734" y="777"/>
                    <a:pt x="733" y="777"/>
                    <a:pt x="733" y="777"/>
                  </a:cubicBezTo>
                  <a:cubicBezTo>
                    <a:pt x="733" y="777"/>
                    <a:pt x="733" y="777"/>
                    <a:pt x="733" y="777"/>
                  </a:cubicBezTo>
                  <a:cubicBezTo>
                    <a:pt x="733" y="777"/>
                    <a:pt x="732" y="777"/>
                    <a:pt x="732" y="777"/>
                  </a:cubicBezTo>
                  <a:cubicBezTo>
                    <a:pt x="732" y="777"/>
                    <a:pt x="732" y="777"/>
                    <a:pt x="732" y="777"/>
                  </a:cubicBezTo>
                  <a:cubicBezTo>
                    <a:pt x="732" y="777"/>
                    <a:pt x="731" y="777"/>
                    <a:pt x="731" y="777"/>
                  </a:cubicBezTo>
                  <a:cubicBezTo>
                    <a:pt x="731" y="778"/>
                    <a:pt x="731" y="778"/>
                    <a:pt x="731" y="778"/>
                  </a:cubicBezTo>
                  <a:cubicBezTo>
                    <a:pt x="731" y="778"/>
                    <a:pt x="731" y="778"/>
                    <a:pt x="731" y="778"/>
                  </a:cubicBezTo>
                  <a:cubicBezTo>
                    <a:pt x="731" y="778"/>
                    <a:pt x="731" y="778"/>
                    <a:pt x="731" y="778"/>
                  </a:cubicBezTo>
                  <a:cubicBezTo>
                    <a:pt x="730" y="778"/>
                    <a:pt x="730" y="778"/>
                    <a:pt x="730" y="778"/>
                  </a:cubicBezTo>
                  <a:cubicBezTo>
                    <a:pt x="730" y="778"/>
                    <a:pt x="730" y="778"/>
                    <a:pt x="730" y="778"/>
                  </a:cubicBezTo>
                  <a:cubicBezTo>
                    <a:pt x="730" y="778"/>
                    <a:pt x="730" y="778"/>
                    <a:pt x="729" y="778"/>
                  </a:cubicBezTo>
                  <a:cubicBezTo>
                    <a:pt x="729" y="778"/>
                    <a:pt x="727" y="779"/>
                    <a:pt x="727" y="779"/>
                  </a:cubicBezTo>
                  <a:cubicBezTo>
                    <a:pt x="727" y="780"/>
                    <a:pt x="727" y="779"/>
                    <a:pt x="727" y="780"/>
                  </a:cubicBezTo>
                  <a:cubicBezTo>
                    <a:pt x="727" y="780"/>
                    <a:pt x="727" y="780"/>
                    <a:pt x="727" y="780"/>
                  </a:cubicBezTo>
                  <a:cubicBezTo>
                    <a:pt x="726" y="780"/>
                    <a:pt x="726" y="779"/>
                    <a:pt x="726" y="780"/>
                  </a:cubicBezTo>
                  <a:cubicBezTo>
                    <a:pt x="726" y="780"/>
                    <a:pt x="725" y="780"/>
                    <a:pt x="725" y="780"/>
                  </a:cubicBezTo>
                  <a:cubicBezTo>
                    <a:pt x="725" y="779"/>
                    <a:pt x="726" y="779"/>
                    <a:pt x="725" y="778"/>
                  </a:cubicBezTo>
                  <a:cubicBezTo>
                    <a:pt x="724" y="778"/>
                    <a:pt x="724" y="778"/>
                    <a:pt x="724" y="778"/>
                  </a:cubicBezTo>
                  <a:cubicBezTo>
                    <a:pt x="724" y="779"/>
                    <a:pt x="724" y="779"/>
                    <a:pt x="724" y="779"/>
                  </a:cubicBezTo>
                  <a:cubicBezTo>
                    <a:pt x="724" y="779"/>
                    <a:pt x="724" y="779"/>
                    <a:pt x="724" y="779"/>
                  </a:cubicBezTo>
                  <a:cubicBezTo>
                    <a:pt x="723" y="779"/>
                    <a:pt x="723" y="782"/>
                    <a:pt x="723" y="782"/>
                  </a:cubicBezTo>
                  <a:cubicBezTo>
                    <a:pt x="723" y="782"/>
                    <a:pt x="721" y="781"/>
                    <a:pt x="721" y="781"/>
                  </a:cubicBezTo>
                  <a:cubicBezTo>
                    <a:pt x="721" y="781"/>
                    <a:pt x="721" y="781"/>
                    <a:pt x="721" y="781"/>
                  </a:cubicBezTo>
                  <a:cubicBezTo>
                    <a:pt x="720" y="780"/>
                    <a:pt x="720" y="781"/>
                    <a:pt x="720" y="781"/>
                  </a:cubicBezTo>
                  <a:cubicBezTo>
                    <a:pt x="720" y="781"/>
                    <a:pt x="720" y="781"/>
                    <a:pt x="719" y="781"/>
                  </a:cubicBezTo>
                  <a:cubicBezTo>
                    <a:pt x="719" y="781"/>
                    <a:pt x="718" y="781"/>
                    <a:pt x="718" y="781"/>
                  </a:cubicBezTo>
                  <a:cubicBezTo>
                    <a:pt x="718" y="781"/>
                    <a:pt x="717" y="782"/>
                    <a:pt x="717" y="781"/>
                  </a:cubicBezTo>
                  <a:cubicBezTo>
                    <a:pt x="716" y="782"/>
                    <a:pt x="716" y="781"/>
                    <a:pt x="716" y="781"/>
                  </a:cubicBezTo>
                  <a:cubicBezTo>
                    <a:pt x="716" y="781"/>
                    <a:pt x="715" y="781"/>
                    <a:pt x="715" y="781"/>
                  </a:cubicBezTo>
                  <a:cubicBezTo>
                    <a:pt x="715" y="781"/>
                    <a:pt x="715" y="781"/>
                    <a:pt x="715" y="782"/>
                  </a:cubicBezTo>
                  <a:cubicBezTo>
                    <a:pt x="715" y="781"/>
                    <a:pt x="714" y="779"/>
                    <a:pt x="714" y="779"/>
                  </a:cubicBezTo>
                  <a:cubicBezTo>
                    <a:pt x="715" y="778"/>
                    <a:pt x="715" y="778"/>
                    <a:pt x="715" y="778"/>
                  </a:cubicBezTo>
                  <a:cubicBezTo>
                    <a:pt x="716" y="778"/>
                    <a:pt x="715" y="778"/>
                    <a:pt x="715" y="778"/>
                  </a:cubicBezTo>
                  <a:cubicBezTo>
                    <a:pt x="716" y="778"/>
                    <a:pt x="716" y="778"/>
                    <a:pt x="717" y="778"/>
                  </a:cubicBezTo>
                  <a:cubicBezTo>
                    <a:pt x="717" y="778"/>
                    <a:pt x="717" y="778"/>
                    <a:pt x="717" y="778"/>
                  </a:cubicBezTo>
                  <a:cubicBezTo>
                    <a:pt x="718" y="778"/>
                    <a:pt x="718" y="776"/>
                    <a:pt x="719" y="776"/>
                  </a:cubicBezTo>
                  <a:cubicBezTo>
                    <a:pt x="720" y="775"/>
                    <a:pt x="720" y="776"/>
                    <a:pt x="721" y="775"/>
                  </a:cubicBezTo>
                  <a:cubicBezTo>
                    <a:pt x="721" y="775"/>
                    <a:pt x="722" y="774"/>
                    <a:pt x="722" y="774"/>
                  </a:cubicBezTo>
                  <a:cubicBezTo>
                    <a:pt x="723" y="773"/>
                    <a:pt x="723" y="773"/>
                    <a:pt x="723" y="773"/>
                  </a:cubicBezTo>
                  <a:cubicBezTo>
                    <a:pt x="723" y="773"/>
                    <a:pt x="723" y="773"/>
                    <a:pt x="723" y="773"/>
                  </a:cubicBezTo>
                  <a:cubicBezTo>
                    <a:pt x="724" y="773"/>
                    <a:pt x="725" y="771"/>
                    <a:pt x="725" y="771"/>
                  </a:cubicBezTo>
                  <a:cubicBezTo>
                    <a:pt x="726" y="771"/>
                    <a:pt x="726" y="771"/>
                    <a:pt x="727" y="770"/>
                  </a:cubicBezTo>
                  <a:cubicBezTo>
                    <a:pt x="727" y="770"/>
                    <a:pt x="727" y="769"/>
                    <a:pt x="726" y="769"/>
                  </a:cubicBezTo>
                  <a:cubicBezTo>
                    <a:pt x="726" y="769"/>
                    <a:pt x="727" y="769"/>
                    <a:pt x="727" y="769"/>
                  </a:cubicBezTo>
                  <a:cubicBezTo>
                    <a:pt x="727" y="769"/>
                    <a:pt x="729" y="768"/>
                    <a:pt x="729" y="768"/>
                  </a:cubicBezTo>
                  <a:cubicBezTo>
                    <a:pt x="729" y="768"/>
                    <a:pt x="729" y="768"/>
                    <a:pt x="729" y="768"/>
                  </a:cubicBezTo>
                  <a:cubicBezTo>
                    <a:pt x="730" y="768"/>
                    <a:pt x="730" y="768"/>
                    <a:pt x="731" y="768"/>
                  </a:cubicBezTo>
                  <a:cubicBezTo>
                    <a:pt x="730" y="769"/>
                    <a:pt x="731" y="769"/>
                    <a:pt x="732" y="769"/>
                  </a:cubicBezTo>
                  <a:cubicBezTo>
                    <a:pt x="732" y="768"/>
                    <a:pt x="733" y="769"/>
                    <a:pt x="734" y="769"/>
                  </a:cubicBezTo>
                  <a:cubicBezTo>
                    <a:pt x="735" y="769"/>
                    <a:pt x="737" y="769"/>
                    <a:pt x="737" y="768"/>
                  </a:cubicBezTo>
                  <a:cubicBezTo>
                    <a:pt x="737" y="768"/>
                    <a:pt x="738" y="768"/>
                    <a:pt x="738" y="768"/>
                  </a:cubicBezTo>
                  <a:cubicBezTo>
                    <a:pt x="738" y="768"/>
                    <a:pt x="738" y="768"/>
                    <a:pt x="738" y="768"/>
                  </a:cubicBezTo>
                  <a:cubicBezTo>
                    <a:pt x="739" y="767"/>
                    <a:pt x="741" y="767"/>
                    <a:pt x="743" y="767"/>
                  </a:cubicBezTo>
                  <a:cubicBezTo>
                    <a:pt x="744" y="767"/>
                    <a:pt x="746" y="767"/>
                    <a:pt x="744" y="768"/>
                  </a:cubicBezTo>
                  <a:cubicBezTo>
                    <a:pt x="744" y="768"/>
                    <a:pt x="744" y="768"/>
                    <a:pt x="744" y="768"/>
                  </a:cubicBezTo>
                  <a:cubicBezTo>
                    <a:pt x="744" y="768"/>
                    <a:pt x="744" y="768"/>
                    <a:pt x="744" y="768"/>
                  </a:cubicBezTo>
                  <a:cubicBezTo>
                    <a:pt x="744" y="769"/>
                    <a:pt x="745" y="768"/>
                    <a:pt x="745" y="769"/>
                  </a:cubicBezTo>
                  <a:cubicBezTo>
                    <a:pt x="745" y="769"/>
                    <a:pt x="745" y="769"/>
                    <a:pt x="745" y="769"/>
                  </a:cubicBezTo>
                  <a:cubicBezTo>
                    <a:pt x="745" y="769"/>
                    <a:pt x="745" y="769"/>
                    <a:pt x="745" y="768"/>
                  </a:cubicBezTo>
                  <a:cubicBezTo>
                    <a:pt x="745" y="768"/>
                    <a:pt x="745" y="768"/>
                    <a:pt x="746" y="768"/>
                  </a:cubicBezTo>
                  <a:cubicBezTo>
                    <a:pt x="746" y="768"/>
                    <a:pt x="746" y="769"/>
                    <a:pt x="746" y="769"/>
                  </a:cubicBezTo>
                  <a:cubicBezTo>
                    <a:pt x="746" y="769"/>
                    <a:pt x="746" y="769"/>
                    <a:pt x="746" y="769"/>
                  </a:cubicBezTo>
                  <a:cubicBezTo>
                    <a:pt x="746" y="769"/>
                    <a:pt x="747" y="768"/>
                    <a:pt x="747" y="768"/>
                  </a:cubicBezTo>
                  <a:cubicBezTo>
                    <a:pt x="747" y="768"/>
                    <a:pt x="747" y="769"/>
                    <a:pt x="747" y="769"/>
                  </a:cubicBezTo>
                  <a:cubicBezTo>
                    <a:pt x="747" y="769"/>
                    <a:pt x="747" y="769"/>
                    <a:pt x="747" y="769"/>
                  </a:cubicBezTo>
                  <a:cubicBezTo>
                    <a:pt x="747" y="769"/>
                    <a:pt x="747" y="768"/>
                    <a:pt x="747" y="768"/>
                  </a:cubicBezTo>
                  <a:cubicBezTo>
                    <a:pt x="747" y="768"/>
                    <a:pt x="748" y="769"/>
                    <a:pt x="748" y="768"/>
                  </a:cubicBezTo>
                  <a:cubicBezTo>
                    <a:pt x="748" y="768"/>
                    <a:pt x="748" y="768"/>
                    <a:pt x="748" y="768"/>
                  </a:cubicBezTo>
                  <a:cubicBezTo>
                    <a:pt x="748" y="768"/>
                    <a:pt x="749" y="768"/>
                    <a:pt x="749" y="768"/>
                  </a:cubicBezTo>
                  <a:cubicBezTo>
                    <a:pt x="749" y="767"/>
                    <a:pt x="749" y="767"/>
                    <a:pt x="749" y="767"/>
                  </a:cubicBezTo>
                  <a:cubicBezTo>
                    <a:pt x="749" y="767"/>
                    <a:pt x="749" y="767"/>
                    <a:pt x="750" y="767"/>
                  </a:cubicBezTo>
                  <a:cubicBezTo>
                    <a:pt x="750" y="767"/>
                    <a:pt x="750" y="767"/>
                    <a:pt x="750" y="766"/>
                  </a:cubicBezTo>
                  <a:cubicBezTo>
                    <a:pt x="750" y="766"/>
                    <a:pt x="750" y="766"/>
                    <a:pt x="750" y="766"/>
                  </a:cubicBezTo>
                  <a:cubicBezTo>
                    <a:pt x="750" y="765"/>
                    <a:pt x="748" y="765"/>
                    <a:pt x="750" y="763"/>
                  </a:cubicBezTo>
                  <a:cubicBezTo>
                    <a:pt x="751" y="762"/>
                    <a:pt x="752" y="761"/>
                    <a:pt x="753" y="760"/>
                  </a:cubicBezTo>
                  <a:cubicBezTo>
                    <a:pt x="754" y="758"/>
                    <a:pt x="754" y="757"/>
                    <a:pt x="754" y="756"/>
                  </a:cubicBezTo>
                  <a:cubicBezTo>
                    <a:pt x="754" y="755"/>
                    <a:pt x="754" y="755"/>
                    <a:pt x="754" y="755"/>
                  </a:cubicBezTo>
                  <a:cubicBezTo>
                    <a:pt x="754" y="753"/>
                    <a:pt x="756" y="752"/>
                    <a:pt x="758" y="752"/>
                  </a:cubicBezTo>
                  <a:cubicBezTo>
                    <a:pt x="760" y="752"/>
                    <a:pt x="755" y="755"/>
                    <a:pt x="755" y="755"/>
                  </a:cubicBezTo>
                  <a:cubicBezTo>
                    <a:pt x="755" y="755"/>
                    <a:pt x="756" y="756"/>
                    <a:pt x="756" y="755"/>
                  </a:cubicBezTo>
                  <a:cubicBezTo>
                    <a:pt x="756" y="755"/>
                    <a:pt x="756" y="756"/>
                    <a:pt x="756" y="756"/>
                  </a:cubicBezTo>
                  <a:cubicBezTo>
                    <a:pt x="756" y="757"/>
                    <a:pt x="756" y="757"/>
                    <a:pt x="756" y="757"/>
                  </a:cubicBezTo>
                  <a:cubicBezTo>
                    <a:pt x="757" y="760"/>
                    <a:pt x="758" y="757"/>
                    <a:pt x="759" y="757"/>
                  </a:cubicBezTo>
                  <a:cubicBezTo>
                    <a:pt x="759" y="757"/>
                    <a:pt x="759" y="757"/>
                    <a:pt x="760" y="756"/>
                  </a:cubicBezTo>
                  <a:cubicBezTo>
                    <a:pt x="760" y="756"/>
                    <a:pt x="761" y="756"/>
                    <a:pt x="761" y="756"/>
                  </a:cubicBezTo>
                  <a:cubicBezTo>
                    <a:pt x="762" y="756"/>
                    <a:pt x="762" y="756"/>
                    <a:pt x="762" y="755"/>
                  </a:cubicBezTo>
                  <a:cubicBezTo>
                    <a:pt x="762" y="755"/>
                    <a:pt x="763" y="755"/>
                    <a:pt x="764" y="755"/>
                  </a:cubicBezTo>
                  <a:cubicBezTo>
                    <a:pt x="764" y="755"/>
                    <a:pt x="764" y="755"/>
                    <a:pt x="765" y="754"/>
                  </a:cubicBezTo>
                  <a:cubicBezTo>
                    <a:pt x="765" y="754"/>
                    <a:pt x="766" y="753"/>
                    <a:pt x="767" y="753"/>
                  </a:cubicBezTo>
                  <a:cubicBezTo>
                    <a:pt x="767" y="751"/>
                    <a:pt x="768" y="749"/>
                    <a:pt x="770" y="748"/>
                  </a:cubicBezTo>
                  <a:cubicBezTo>
                    <a:pt x="771" y="747"/>
                    <a:pt x="772" y="747"/>
                    <a:pt x="772" y="746"/>
                  </a:cubicBezTo>
                  <a:cubicBezTo>
                    <a:pt x="773" y="745"/>
                    <a:pt x="772" y="744"/>
                    <a:pt x="773" y="743"/>
                  </a:cubicBezTo>
                  <a:cubicBezTo>
                    <a:pt x="773" y="743"/>
                    <a:pt x="773" y="743"/>
                    <a:pt x="773" y="743"/>
                  </a:cubicBezTo>
                  <a:cubicBezTo>
                    <a:pt x="773" y="742"/>
                    <a:pt x="774" y="741"/>
                    <a:pt x="774" y="741"/>
                  </a:cubicBezTo>
                  <a:cubicBezTo>
                    <a:pt x="775" y="741"/>
                    <a:pt x="775" y="741"/>
                    <a:pt x="775" y="740"/>
                  </a:cubicBezTo>
                  <a:cubicBezTo>
                    <a:pt x="775" y="740"/>
                    <a:pt x="775" y="740"/>
                    <a:pt x="775" y="740"/>
                  </a:cubicBezTo>
                  <a:cubicBezTo>
                    <a:pt x="775" y="739"/>
                    <a:pt x="775" y="739"/>
                    <a:pt x="776" y="738"/>
                  </a:cubicBezTo>
                  <a:cubicBezTo>
                    <a:pt x="776" y="737"/>
                    <a:pt x="776" y="737"/>
                    <a:pt x="776" y="736"/>
                  </a:cubicBezTo>
                  <a:cubicBezTo>
                    <a:pt x="777" y="735"/>
                    <a:pt x="776" y="734"/>
                    <a:pt x="777" y="733"/>
                  </a:cubicBezTo>
                  <a:cubicBezTo>
                    <a:pt x="777" y="733"/>
                    <a:pt x="777" y="732"/>
                    <a:pt x="777" y="732"/>
                  </a:cubicBezTo>
                  <a:cubicBezTo>
                    <a:pt x="776" y="730"/>
                    <a:pt x="775" y="732"/>
                    <a:pt x="774" y="730"/>
                  </a:cubicBezTo>
                  <a:cubicBezTo>
                    <a:pt x="777" y="731"/>
                    <a:pt x="776" y="727"/>
                    <a:pt x="776" y="726"/>
                  </a:cubicBezTo>
                  <a:cubicBezTo>
                    <a:pt x="776" y="726"/>
                    <a:pt x="775" y="722"/>
                    <a:pt x="777" y="723"/>
                  </a:cubicBezTo>
                  <a:cubicBezTo>
                    <a:pt x="777" y="723"/>
                    <a:pt x="777" y="723"/>
                    <a:pt x="777" y="723"/>
                  </a:cubicBezTo>
                  <a:cubicBezTo>
                    <a:pt x="778" y="723"/>
                    <a:pt x="779" y="722"/>
                    <a:pt x="779" y="721"/>
                  </a:cubicBezTo>
                  <a:cubicBezTo>
                    <a:pt x="779" y="721"/>
                    <a:pt x="779" y="721"/>
                    <a:pt x="779" y="721"/>
                  </a:cubicBezTo>
                  <a:cubicBezTo>
                    <a:pt x="778" y="721"/>
                    <a:pt x="779" y="720"/>
                    <a:pt x="778" y="720"/>
                  </a:cubicBezTo>
                  <a:cubicBezTo>
                    <a:pt x="779" y="720"/>
                    <a:pt x="778" y="718"/>
                    <a:pt x="779" y="719"/>
                  </a:cubicBezTo>
                  <a:cubicBezTo>
                    <a:pt x="780" y="719"/>
                    <a:pt x="780" y="719"/>
                    <a:pt x="781" y="719"/>
                  </a:cubicBezTo>
                  <a:cubicBezTo>
                    <a:pt x="781" y="720"/>
                    <a:pt x="780" y="722"/>
                    <a:pt x="781" y="723"/>
                  </a:cubicBezTo>
                  <a:cubicBezTo>
                    <a:pt x="782" y="723"/>
                    <a:pt x="782" y="722"/>
                    <a:pt x="782" y="722"/>
                  </a:cubicBezTo>
                  <a:cubicBezTo>
                    <a:pt x="782" y="722"/>
                    <a:pt x="782" y="721"/>
                    <a:pt x="782" y="721"/>
                  </a:cubicBezTo>
                  <a:cubicBezTo>
                    <a:pt x="783" y="721"/>
                    <a:pt x="784" y="722"/>
                    <a:pt x="784" y="722"/>
                  </a:cubicBezTo>
                  <a:cubicBezTo>
                    <a:pt x="785" y="722"/>
                    <a:pt x="786" y="719"/>
                    <a:pt x="784" y="719"/>
                  </a:cubicBezTo>
                  <a:cubicBezTo>
                    <a:pt x="784" y="719"/>
                    <a:pt x="782" y="720"/>
                    <a:pt x="782" y="720"/>
                  </a:cubicBezTo>
                  <a:cubicBezTo>
                    <a:pt x="781" y="720"/>
                    <a:pt x="782" y="716"/>
                    <a:pt x="783" y="716"/>
                  </a:cubicBezTo>
                  <a:cubicBezTo>
                    <a:pt x="784" y="716"/>
                    <a:pt x="784" y="719"/>
                    <a:pt x="786" y="717"/>
                  </a:cubicBezTo>
                  <a:cubicBezTo>
                    <a:pt x="786" y="718"/>
                    <a:pt x="785" y="725"/>
                    <a:pt x="787" y="725"/>
                  </a:cubicBezTo>
                  <a:cubicBezTo>
                    <a:pt x="787" y="725"/>
                    <a:pt x="788" y="726"/>
                    <a:pt x="788" y="726"/>
                  </a:cubicBezTo>
                  <a:cubicBezTo>
                    <a:pt x="788" y="726"/>
                    <a:pt x="789" y="729"/>
                    <a:pt x="789" y="729"/>
                  </a:cubicBezTo>
                  <a:cubicBezTo>
                    <a:pt x="789" y="729"/>
                    <a:pt x="789" y="730"/>
                    <a:pt x="789" y="730"/>
                  </a:cubicBezTo>
                  <a:cubicBezTo>
                    <a:pt x="790" y="731"/>
                    <a:pt x="790" y="730"/>
                    <a:pt x="790" y="731"/>
                  </a:cubicBezTo>
                  <a:cubicBezTo>
                    <a:pt x="790" y="731"/>
                    <a:pt x="790" y="732"/>
                    <a:pt x="790" y="732"/>
                  </a:cubicBezTo>
                  <a:cubicBezTo>
                    <a:pt x="790" y="732"/>
                    <a:pt x="790" y="732"/>
                    <a:pt x="790" y="732"/>
                  </a:cubicBezTo>
                  <a:cubicBezTo>
                    <a:pt x="790" y="733"/>
                    <a:pt x="790" y="734"/>
                    <a:pt x="790" y="734"/>
                  </a:cubicBezTo>
                  <a:close/>
                  <a:moveTo>
                    <a:pt x="729" y="764"/>
                  </a:moveTo>
                  <a:cubicBezTo>
                    <a:pt x="729" y="763"/>
                    <a:pt x="729" y="763"/>
                    <a:pt x="729" y="763"/>
                  </a:cubicBezTo>
                  <a:cubicBezTo>
                    <a:pt x="729" y="764"/>
                    <a:pt x="728" y="764"/>
                    <a:pt x="729" y="764"/>
                  </a:cubicBezTo>
                  <a:close/>
                  <a:moveTo>
                    <a:pt x="784" y="683"/>
                  </a:moveTo>
                  <a:cubicBezTo>
                    <a:pt x="783" y="682"/>
                    <a:pt x="785" y="681"/>
                    <a:pt x="785" y="683"/>
                  </a:cubicBezTo>
                  <a:cubicBezTo>
                    <a:pt x="785" y="683"/>
                    <a:pt x="784" y="683"/>
                    <a:pt x="784" y="683"/>
                  </a:cubicBezTo>
                  <a:close/>
                  <a:moveTo>
                    <a:pt x="772" y="775"/>
                  </a:moveTo>
                  <a:cubicBezTo>
                    <a:pt x="772" y="774"/>
                    <a:pt x="773" y="775"/>
                    <a:pt x="773" y="775"/>
                  </a:cubicBezTo>
                  <a:cubicBezTo>
                    <a:pt x="772" y="776"/>
                    <a:pt x="772" y="776"/>
                    <a:pt x="772" y="775"/>
                  </a:cubicBezTo>
                  <a:close/>
                  <a:moveTo>
                    <a:pt x="728" y="780"/>
                  </a:moveTo>
                  <a:cubicBezTo>
                    <a:pt x="728" y="780"/>
                    <a:pt x="728" y="780"/>
                    <a:pt x="728" y="780"/>
                  </a:cubicBezTo>
                  <a:cubicBezTo>
                    <a:pt x="728" y="780"/>
                    <a:pt x="727" y="780"/>
                    <a:pt x="728" y="780"/>
                  </a:cubicBezTo>
                  <a:close/>
                  <a:moveTo>
                    <a:pt x="725" y="779"/>
                  </a:moveTo>
                  <a:cubicBezTo>
                    <a:pt x="725" y="779"/>
                    <a:pt x="725" y="779"/>
                    <a:pt x="725" y="779"/>
                  </a:cubicBezTo>
                  <a:cubicBezTo>
                    <a:pt x="725" y="779"/>
                    <a:pt x="725" y="780"/>
                    <a:pt x="725" y="780"/>
                  </a:cubicBezTo>
                  <a:cubicBezTo>
                    <a:pt x="725" y="780"/>
                    <a:pt x="724" y="779"/>
                    <a:pt x="725" y="779"/>
                  </a:cubicBezTo>
                  <a:cubicBezTo>
                    <a:pt x="725" y="779"/>
                    <a:pt x="725" y="779"/>
                    <a:pt x="725" y="779"/>
                  </a:cubicBezTo>
                  <a:close/>
                  <a:moveTo>
                    <a:pt x="725" y="782"/>
                  </a:moveTo>
                  <a:cubicBezTo>
                    <a:pt x="725" y="781"/>
                    <a:pt x="724" y="782"/>
                    <a:pt x="724" y="782"/>
                  </a:cubicBezTo>
                  <a:cubicBezTo>
                    <a:pt x="724" y="782"/>
                    <a:pt x="723" y="782"/>
                    <a:pt x="723" y="782"/>
                  </a:cubicBezTo>
                  <a:cubicBezTo>
                    <a:pt x="723" y="781"/>
                    <a:pt x="725" y="782"/>
                    <a:pt x="725" y="782"/>
                  </a:cubicBezTo>
                  <a:close/>
                  <a:moveTo>
                    <a:pt x="724" y="783"/>
                  </a:moveTo>
                  <a:cubicBezTo>
                    <a:pt x="724" y="783"/>
                    <a:pt x="723" y="783"/>
                    <a:pt x="723" y="783"/>
                  </a:cubicBezTo>
                  <a:cubicBezTo>
                    <a:pt x="724" y="783"/>
                    <a:pt x="724" y="783"/>
                    <a:pt x="724" y="783"/>
                  </a:cubicBezTo>
                  <a:close/>
                  <a:moveTo>
                    <a:pt x="773" y="780"/>
                  </a:moveTo>
                  <a:cubicBezTo>
                    <a:pt x="773" y="781"/>
                    <a:pt x="772" y="780"/>
                    <a:pt x="773" y="780"/>
                  </a:cubicBezTo>
                  <a:cubicBezTo>
                    <a:pt x="773" y="780"/>
                    <a:pt x="773" y="780"/>
                    <a:pt x="773" y="780"/>
                  </a:cubicBezTo>
                  <a:close/>
                  <a:moveTo>
                    <a:pt x="723" y="786"/>
                  </a:moveTo>
                  <a:cubicBezTo>
                    <a:pt x="723" y="787"/>
                    <a:pt x="724" y="785"/>
                    <a:pt x="725" y="785"/>
                  </a:cubicBezTo>
                  <a:cubicBezTo>
                    <a:pt x="725" y="785"/>
                    <a:pt x="725" y="787"/>
                    <a:pt x="725" y="787"/>
                  </a:cubicBezTo>
                  <a:cubicBezTo>
                    <a:pt x="725" y="787"/>
                    <a:pt x="725" y="787"/>
                    <a:pt x="726" y="787"/>
                  </a:cubicBezTo>
                  <a:cubicBezTo>
                    <a:pt x="726" y="787"/>
                    <a:pt x="726" y="787"/>
                    <a:pt x="726" y="787"/>
                  </a:cubicBezTo>
                  <a:cubicBezTo>
                    <a:pt x="726" y="787"/>
                    <a:pt x="726" y="787"/>
                    <a:pt x="726" y="787"/>
                  </a:cubicBezTo>
                  <a:cubicBezTo>
                    <a:pt x="726" y="787"/>
                    <a:pt x="726" y="787"/>
                    <a:pt x="726" y="787"/>
                  </a:cubicBezTo>
                  <a:cubicBezTo>
                    <a:pt x="726" y="787"/>
                    <a:pt x="726" y="787"/>
                    <a:pt x="726" y="787"/>
                  </a:cubicBezTo>
                  <a:cubicBezTo>
                    <a:pt x="725" y="787"/>
                    <a:pt x="725" y="787"/>
                    <a:pt x="726" y="787"/>
                  </a:cubicBezTo>
                  <a:cubicBezTo>
                    <a:pt x="725" y="788"/>
                    <a:pt x="725" y="788"/>
                    <a:pt x="725" y="788"/>
                  </a:cubicBezTo>
                  <a:cubicBezTo>
                    <a:pt x="725" y="788"/>
                    <a:pt x="725" y="788"/>
                    <a:pt x="725" y="788"/>
                  </a:cubicBezTo>
                  <a:cubicBezTo>
                    <a:pt x="725" y="788"/>
                    <a:pt x="725" y="788"/>
                    <a:pt x="725" y="788"/>
                  </a:cubicBezTo>
                  <a:cubicBezTo>
                    <a:pt x="725" y="788"/>
                    <a:pt x="725" y="788"/>
                    <a:pt x="725" y="788"/>
                  </a:cubicBezTo>
                  <a:cubicBezTo>
                    <a:pt x="725" y="788"/>
                    <a:pt x="725" y="788"/>
                    <a:pt x="725" y="788"/>
                  </a:cubicBezTo>
                  <a:cubicBezTo>
                    <a:pt x="725" y="788"/>
                    <a:pt x="725" y="788"/>
                    <a:pt x="725" y="789"/>
                  </a:cubicBezTo>
                  <a:cubicBezTo>
                    <a:pt x="725" y="789"/>
                    <a:pt x="725" y="789"/>
                    <a:pt x="725" y="789"/>
                  </a:cubicBezTo>
                  <a:cubicBezTo>
                    <a:pt x="725" y="789"/>
                    <a:pt x="725" y="789"/>
                    <a:pt x="725" y="789"/>
                  </a:cubicBezTo>
                  <a:cubicBezTo>
                    <a:pt x="725" y="789"/>
                    <a:pt x="725" y="789"/>
                    <a:pt x="725" y="789"/>
                  </a:cubicBezTo>
                  <a:cubicBezTo>
                    <a:pt x="725" y="789"/>
                    <a:pt x="725" y="789"/>
                    <a:pt x="725" y="789"/>
                  </a:cubicBezTo>
                  <a:cubicBezTo>
                    <a:pt x="725" y="789"/>
                    <a:pt x="725" y="790"/>
                    <a:pt x="725" y="790"/>
                  </a:cubicBezTo>
                  <a:cubicBezTo>
                    <a:pt x="725" y="790"/>
                    <a:pt x="726" y="790"/>
                    <a:pt x="726" y="790"/>
                  </a:cubicBezTo>
                  <a:cubicBezTo>
                    <a:pt x="726" y="790"/>
                    <a:pt x="726" y="790"/>
                    <a:pt x="726" y="790"/>
                  </a:cubicBezTo>
                  <a:cubicBezTo>
                    <a:pt x="726" y="790"/>
                    <a:pt x="726" y="790"/>
                    <a:pt x="727" y="790"/>
                  </a:cubicBezTo>
                  <a:cubicBezTo>
                    <a:pt x="727" y="790"/>
                    <a:pt x="726" y="791"/>
                    <a:pt x="726" y="791"/>
                  </a:cubicBezTo>
                  <a:cubicBezTo>
                    <a:pt x="727" y="791"/>
                    <a:pt x="728" y="791"/>
                    <a:pt x="729" y="791"/>
                  </a:cubicBezTo>
                  <a:cubicBezTo>
                    <a:pt x="729" y="790"/>
                    <a:pt x="729" y="790"/>
                    <a:pt x="729" y="789"/>
                  </a:cubicBezTo>
                  <a:cubicBezTo>
                    <a:pt x="729" y="789"/>
                    <a:pt x="729" y="789"/>
                    <a:pt x="729" y="789"/>
                  </a:cubicBezTo>
                  <a:cubicBezTo>
                    <a:pt x="729" y="789"/>
                    <a:pt x="730" y="789"/>
                    <a:pt x="729" y="789"/>
                  </a:cubicBezTo>
                  <a:cubicBezTo>
                    <a:pt x="730" y="788"/>
                    <a:pt x="731" y="787"/>
                    <a:pt x="730" y="787"/>
                  </a:cubicBezTo>
                  <a:cubicBezTo>
                    <a:pt x="730" y="786"/>
                    <a:pt x="731" y="786"/>
                    <a:pt x="731" y="786"/>
                  </a:cubicBezTo>
                  <a:cubicBezTo>
                    <a:pt x="731" y="786"/>
                    <a:pt x="731" y="786"/>
                    <a:pt x="731" y="786"/>
                  </a:cubicBezTo>
                  <a:cubicBezTo>
                    <a:pt x="731" y="786"/>
                    <a:pt x="732" y="786"/>
                    <a:pt x="733" y="785"/>
                  </a:cubicBezTo>
                  <a:cubicBezTo>
                    <a:pt x="733" y="785"/>
                    <a:pt x="733" y="785"/>
                    <a:pt x="733" y="785"/>
                  </a:cubicBezTo>
                  <a:cubicBezTo>
                    <a:pt x="733" y="785"/>
                    <a:pt x="733" y="785"/>
                    <a:pt x="733" y="785"/>
                  </a:cubicBezTo>
                  <a:cubicBezTo>
                    <a:pt x="733" y="785"/>
                    <a:pt x="733" y="785"/>
                    <a:pt x="734" y="785"/>
                  </a:cubicBezTo>
                  <a:cubicBezTo>
                    <a:pt x="734" y="785"/>
                    <a:pt x="734" y="785"/>
                    <a:pt x="735" y="785"/>
                  </a:cubicBezTo>
                  <a:cubicBezTo>
                    <a:pt x="735" y="786"/>
                    <a:pt x="736" y="786"/>
                    <a:pt x="736" y="787"/>
                  </a:cubicBezTo>
                  <a:cubicBezTo>
                    <a:pt x="737" y="787"/>
                    <a:pt x="737" y="787"/>
                    <a:pt x="737" y="787"/>
                  </a:cubicBezTo>
                  <a:cubicBezTo>
                    <a:pt x="737" y="787"/>
                    <a:pt x="738" y="785"/>
                    <a:pt x="738" y="785"/>
                  </a:cubicBezTo>
                  <a:cubicBezTo>
                    <a:pt x="738" y="785"/>
                    <a:pt x="738" y="785"/>
                    <a:pt x="738" y="785"/>
                  </a:cubicBezTo>
                  <a:cubicBezTo>
                    <a:pt x="738" y="784"/>
                    <a:pt x="738" y="784"/>
                    <a:pt x="738" y="784"/>
                  </a:cubicBezTo>
                  <a:cubicBezTo>
                    <a:pt x="738" y="784"/>
                    <a:pt x="739" y="784"/>
                    <a:pt x="739" y="783"/>
                  </a:cubicBezTo>
                  <a:cubicBezTo>
                    <a:pt x="739" y="783"/>
                    <a:pt x="739" y="783"/>
                    <a:pt x="740" y="783"/>
                  </a:cubicBezTo>
                  <a:cubicBezTo>
                    <a:pt x="740" y="783"/>
                    <a:pt x="740" y="783"/>
                    <a:pt x="740" y="783"/>
                  </a:cubicBezTo>
                  <a:cubicBezTo>
                    <a:pt x="741" y="783"/>
                    <a:pt x="740" y="782"/>
                    <a:pt x="740" y="782"/>
                  </a:cubicBezTo>
                  <a:cubicBezTo>
                    <a:pt x="741" y="782"/>
                    <a:pt x="740" y="781"/>
                    <a:pt x="739" y="781"/>
                  </a:cubicBezTo>
                  <a:cubicBezTo>
                    <a:pt x="739" y="781"/>
                    <a:pt x="740" y="780"/>
                    <a:pt x="740" y="779"/>
                  </a:cubicBezTo>
                  <a:cubicBezTo>
                    <a:pt x="740" y="779"/>
                    <a:pt x="740" y="779"/>
                    <a:pt x="740" y="779"/>
                  </a:cubicBezTo>
                  <a:cubicBezTo>
                    <a:pt x="740" y="779"/>
                    <a:pt x="740" y="779"/>
                    <a:pt x="739" y="779"/>
                  </a:cubicBezTo>
                  <a:cubicBezTo>
                    <a:pt x="739" y="779"/>
                    <a:pt x="739" y="779"/>
                    <a:pt x="739" y="779"/>
                  </a:cubicBezTo>
                  <a:cubicBezTo>
                    <a:pt x="739" y="779"/>
                    <a:pt x="739" y="779"/>
                    <a:pt x="739" y="779"/>
                  </a:cubicBezTo>
                  <a:cubicBezTo>
                    <a:pt x="738" y="779"/>
                    <a:pt x="738" y="779"/>
                    <a:pt x="737" y="779"/>
                  </a:cubicBezTo>
                  <a:cubicBezTo>
                    <a:pt x="737" y="778"/>
                    <a:pt x="737" y="778"/>
                    <a:pt x="736" y="778"/>
                  </a:cubicBezTo>
                  <a:cubicBezTo>
                    <a:pt x="736" y="778"/>
                    <a:pt x="736" y="778"/>
                    <a:pt x="736" y="778"/>
                  </a:cubicBezTo>
                  <a:cubicBezTo>
                    <a:pt x="736" y="778"/>
                    <a:pt x="736" y="778"/>
                    <a:pt x="735" y="778"/>
                  </a:cubicBezTo>
                  <a:cubicBezTo>
                    <a:pt x="735" y="778"/>
                    <a:pt x="735" y="778"/>
                    <a:pt x="735" y="778"/>
                  </a:cubicBezTo>
                  <a:cubicBezTo>
                    <a:pt x="735" y="778"/>
                    <a:pt x="735" y="778"/>
                    <a:pt x="735" y="778"/>
                  </a:cubicBezTo>
                  <a:cubicBezTo>
                    <a:pt x="735" y="778"/>
                    <a:pt x="735" y="778"/>
                    <a:pt x="735" y="778"/>
                  </a:cubicBezTo>
                  <a:cubicBezTo>
                    <a:pt x="734" y="779"/>
                    <a:pt x="734" y="779"/>
                    <a:pt x="734" y="779"/>
                  </a:cubicBezTo>
                  <a:cubicBezTo>
                    <a:pt x="734" y="779"/>
                    <a:pt x="733" y="779"/>
                    <a:pt x="733" y="779"/>
                  </a:cubicBezTo>
                  <a:cubicBezTo>
                    <a:pt x="733" y="780"/>
                    <a:pt x="733" y="781"/>
                    <a:pt x="732" y="781"/>
                  </a:cubicBezTo>
                  <a:cubicBezTo>
                    <a:pt x="732" y="781"/>
                    <a:pt x="732" y="781"/>
                    <a:pt x="732" y="781"/>
                  </a:cubicBezTo>
                  <a:cubicBezTo>
                    <a:pt x="731" y="781"/>
                    <a:pt x="730" y="781"/>
                    <a:pt x="729" y="782"/>
                  </a:cubicBezTo>
                  <a:cubicBezTo>
                    <a:pt x="729" y="781"/>
                    <a:pt x="729" y="781"/>
                    <a:pt x="729" y="781"/>
                  </a:cubicBezTo>
                  <a:cubicBezTo>
                    <a:pt x="729" y="781"/>
                    <a:pt x="729" y="780"/>
                    <a:pt x="729" y="780"/>
                  </a:cubicBezTo>
                  <a:cubicBezTo>
                    <a:pt x="729" y="780"/>
                    <a:pt x="729" y="780"/>
                    <a:pt x="729" y="780"/>
                  </a:cubicBezTo>
                  <a:cubicBezTo>
                    <a:pt x="728" y="780"/>
                    <a:pt x="727" y="781"/>
                    <a:pt x="727" y="782"/>
                  </a:cubicBezTo>
                  <a:cubicBezTo>
                    <a:pt x="727" y="782"/>
                    <a:pt x="727" y="783"/>
                    <a:pt x="727" y="783"/>
                  </a:cubicBezTo>
                  <a:cubicBezTo>
                    <a:pt x="727" y="783"/>
                    <a:pt x="727" y="783"/>
                    <a:pt x="727" y="783"/>
                  </a:cubicBezTo>
                  <a:cubicBezTo>
                    <a:pt x="726" y="784"/>
                    <a:pt x="723" y="786"/>
                    <a:pt x="723" y="786"/>
                  </a:cubicBezTo>
                  <a:close/>
                  <a:moveTo>
                    <a:pt x="725" y="788"/>
                  </a:moveTo>
                  <a:cubicBezTo>
                    <a:pt x="725" y="788"/>
                    <a:pt x="725" y="788"/>
                    <a:pt x="725" y="788"/>
                  </a:cubicBezTo>
                  <a:cubicBezTo>
                    <a:pt x="725" y="788"/>
                    <a:pt x="725" y="788"/>
                    <a:pt x="725" y="788"/>
                  </a:cubicBezTo>
                  <a:cubicBezTo>
                    <a:pt x="725" y="788"/>
                    <a:pt x="725" y="788"/>
                    <a:pt x="725" y="788"/>
                  </a:cubicBezTo>
                  <a:close/>
                  <a:moveTo>
                    <a:pt x="738" y="777"/>
                  </a:moveTo>
                  <a:cubicBezTo>
                    <a:pt x="738" y="777"/>
                    <a:pt x="737" y="778"/>
                    <a:pt x="737" y="777"/>
                  </a:cubicBezTo>
                  <a:cubicBezTo>
                    <a:pt x="737" y="777"/>
                    <a:pt x="737" y="777"/>
                    <a:pt x="738" y="777"/>
                  </a:cubicBezTo>
                  <a:close/>
                  <a:moveTo>
                    <a:pt x="742" y="777"/>
                  </a:moveTo>
                  <a:cubicBezTo>
                    <a:pt x="742" y="777"/>
                    <a:pt x="742" y="777"/>
                    <a:pt x="742" y="778"/>
                  </a:cubicBezTo>
                  <a:cubicBezTo>
                    <a:pt x="742" y="778"/>
                    <a:pt x="742" y="778"/>
                    <a:pt x="742" y="778"/>
                  </a:cubicBezTo>
                  <a:cubicBezTo>
                    <a:pt x="742" y="779"/>
                    <a:pt x="741" y="780"/>
                    <a:pt x="740" y="779"/>
                  </a:cubicBezTo>
                  <a:cubicBezTo>
                    <a:pt x="740" y="779"/>
                    <a:pt x="740" y="779"/>
                    <a:pt x="740" y="779"/>
                  </a:cubicBezTo>
                  <a:cubicBezTo>
                    <a:pt x="740" y="778"/>
                    <a:pt x="740" y="778"/>
                    <a:pt x="740" y="778"/>
                  </a:cubicBezTo>
                  <a:cubicBezTo>
                    <a:pt x="740" y="778"/>
                    <a:pt x="740" y="778"/>
                    <a:pt x="741" y="778"/>
                  </a:cubicBezTo>
                  <a:cubicBezTo>
                    <a:pt x="741" y="778"/>
                    <a:pt x="741" y="778"/>
                    <a:pt x="741" y="777"/>
                  </a:cubicBezTo>
                  <a:cubicBezTo>
                    <a:pt x="741" y="777"/>
                    <a:pt x="742" y="777"/>
                    <a:pt x="742" y="776"/>
                  </a:cubicBezTo>
                  <a:cubicBezTo>
                    <a:pt x="743" y="776"/>
                    <a:pt x="743" y="776"/>
                    <a:pt x="743" y="776"/>
                  </a:cubicBezTo>
                  <a:cubicBezTo>
                    <a:pt x="743" y="776"/>
                    <a:pt x="742" y="777"/>
                    <a:pt x="742" y="777"/>
                  </a:cubicBezTo>
                  <a:cubicBezTo>
                    <a:pt x="742" y="777"/>
                    <a:pt x="742" y="777"/>
                    <a:pt x="742" y="777"/>
                  </a:cubicBezTo>
                  <a:close/>
                  <a:moveTo>
                    <a:pt x="728" y="779"/>
                  </a:moveTo>
                  <a:cubicBezTo>
                    <a:pt x="727" y="780"/>
                    <a:pt x="728" y="779"/>
                    <a:pt x="728" y="779"/>
                  </a:cubicBezTo>
                  <a:cubicBezTo>
                    <a:pt x="728" y="779"/>
                    <a:pt x="728" y="779"/>
                    <a:pt x="728" y="779"/>
                  </a:cubicBezTo>
                  <a:close/>
                  <a:moveTo>
                    <a:pt x="771" y="778"/>
                  </a:moveTo>
                  <a:cubicBezTo>
                    <a:pt x="771" y="778"/>
                    <a:pt x="771" y="778"/>
                    <a:pt x="771" y="778"/>
                  </a:cubicBezTo>
                  <a:cubicBezTo>
                    <a:pt x="772" y="778"/>
                    <a:pt x="771" y="778"/>
                    <a:pt x="771" y="778"/>
                  </a:cubicBezTo>
                  <a:close/>
                  <a:moveTo>
                    <a:pt x="723" y="782"/>
                  </a:moveTo>
                  <a:cubicBezTo>
                    <a:pt x="723" y="783"/>
                    <a:pt x="723" y="783"/>
                    <a:pt x="722" y="783"/>
                  </a:cubicBezTo>
                  <a:cubicBezTo>
                    <a:pt x="722" y="782"/>
                    <a:pt x="723" y="782"/>
                    <a:pt x="723" y="782"/>
                  </a:cubicBezTo>
                  <a:close/>
                  <a:moveTo>
                    <a:pt x="208" y="836"/>
                  </a:moveTo>
                  <a:cubicBezTo>
                    <a:pt x="208" y="838"/>
                    <a:pt x="204" y="838"/>
                    <a:pt x="203" y="839"/>
                  </a:cubicBezTo>
                  <a:cubicBezTo>
                    <a:pt x="203" y="837"/>
                    <a:pt x="205" y="838"/>
                    <a:pt x="205" y="837"/>
                  </a:cubicBezTo>
                  <a:cubicBezTo>
                    <a:pt x="205" y="837"/>
                    <a:pt x="209" y="834"/>
                    <a:pt x="208" y="836"/>
                  </a:cubicBezTo>
                  <a:close/>
                  <a:moveTo>
                    <a:pt x="741" y="1035"/>
                  </a:moveTo>
                  <a:cubicBezTo>
                    <a:pt x="741" y="1036"/>
                    <a:pt x="741" y="1035"/>
                    <a:pt x="741" y="1035"/>
                  </a:cubicBezTo>
                  <a:cubicBezTo>
                    <a:pt x="741" y="1036"/>
                    <a:pt x="741" y="1035"/>
                    <a:pt x="741" y="1035"/>
                  </a:cubicBezTo>
                  <a:close/>
                  <a:moveTo>
                    <a:pt x="752" y="1041"/>
                  </a:moveTo>
                  <a:cubicBezTo>
                    <a:pt x="752" y="1041"/>
                    <a:pt x="752" y="1041"/>
                    <a:pt x="752" y="1041"/>
                  </a:cubicBezTo>
                  <a:cubicBezTo>
                    <a:pt x="752" y="1041"/>
                    <a:pt x="752" y="1041"/>
                    <a:pt x="752" y="1041"/>
                  </a:cubicBezTo>
                  <a:cubicBezTo>
                    <a:pt x="750" y="1042"/>
                    <a:pt x="746" y="1040"/>
                    <a:pt x="745" y="1039"/>
                  </a:cubicBezTo>
                  <a:cubicBezTo>
                    <a:pt x="745" y="1039"/>
                    <a:pt x="754" y="1040"/>
                    <a:pt x="754" y="1040"/>
                  </a:cubicBezTo>
                  <a:cubicBezTo>
                    <a:pt x="754" y="1041"/>
                    <a:pt x="752" y="1041"/>
                    <a:pt x="752" y="1041"/>
                  </a:cubicBezTo>
                  <a:close/>
                  <a:moveTo>
                    <a:pt x="751" y="1035"/>
                  </a:moveTo>
                  <a:cubicBezTo>
                    <a:pt x="751" y="1036"/>
                    <a:pt x="749" y="1036"/>
                    <a:pt x="749" y="1036"/>
                  </a:cubicBezTo>
                  <a:cubicBezTo>
                    <a:pt x="748" y="1036"/>
                    <a:pt x="747" y="1035"/>
                    <a:pt x="747" y="1034"/>
                  </a:cubicBezTo>
                  <a:cubicBezTo>
                    <a:pt x="745" y="1035"/>
                    <a:pt x="746" y="1033"/>
                    <a:pt x="745" y="1034"/>
                  </a:cubicBezTo>
                  <a:cubicBezTo>
                    <a:pt x="744" y="1031"/>
                    <a:pt x="750" y="1035"/>
                    <a:pt x="751" y="1035"/>
                  </a:cubicBezTo>
                  <a:close/>
                  <a:moveTo>
                    <a:pt x="666" y="1100"/>
                  </a:moveTo>
                  <a:cubicBezTo>
                    <a:pt x="666" y="1100"/>
                    <a:pt x="666" y="1101"/>
                    <a:pt x="666" y="1101"/>
                  </a:cubicBezTo>
                  <a:cubicBezTo>
                    <a:pt x="665" y="1101"/>
                    <a:pt x="664" y="1102"/>
                    <a:pt x="663" y="1102"/>
                  </a:cubicBezTo>
                  <a:cubicBezTo>
                    <a:pt x="663" y="1102"/>
                    <a:pt x="663" y="1102"/>
                    <a:pt x="663" y="1102"/>
                  </a:cubicBezTo>
                  <a:cubicBezTo>
                    <a:pt x="662" y="1101"/>
                    <a:pt x="665" y="1100"/>
                    <a:pt x="666" y="1099"/>
                  </a:cubicBezTo>
                  <a:cubicBezTo>
                    <a:pt x="666" y="1099"/>
                    <a:pt x="666" y="1100"/>
                    <a:pt x="666" y="1099"/>
                  </a:cubicBezTo>
                  <a:cubicBezTo>
                    <a:pt x="667" y="1100"/>
                    <a:pt x="666" y="1100"/>
                    <a:pt x="666" y="1100"/>
                  </a:cubicBezTo>
                  <a:close/>
                  <a:moveTo>
                    <a:pt x="680" y="1011"/>
                  </a:moveTo>
                  <a:cubicBezTo>
                    <a:pt x="680" y="1011"/>
                    <a:pt x="680" y="1011"/>
                    <a:pt x="680" y="1011"/>
                  </a:cubicBezTo>
                  <a:cubicBezTo>
                    <a:pt x="680" y="1011"/>
                    <a:pt x="679" y="1010"/>
                    <a:pt x="680" y="1010"/>
                  </a:cubicBezTo>
                  <a:cubicBezTo>
                    <a:pt x="680" y="1010"/>
                    <a:pt x="680" y="1010"/>
                    <a:pt x="680" y="1011"/>
                  </a:cubicBezTo>
                  <a:close/>
                  <a:moveTo>
                    <a:pt x="690" y="1000"/>
                  </a:moveTo>
                  <a:cubicBezTo>
                    <a:pt x="690" y="1000"/>
                    <a:pt x="689" y="1002"/>
                    <a:pt x="689" y="1002"/>
                  </a:cubicBezTo>
                  <a:cubicBezTo>
                    <a:pt x="688" y="1001"/>
                    <a:pt x="690" y="1000"/>
                    <a:pt x="689" y="1000"/>
                  </a:cubicBezTo>
                  <a:cubicBezTo>
                    <a:pt x="689" y="1000"/>
                    <a:pt x="689" y="999"/>
                    <a:pt x="689" y="998"/>
                  </a:cubicBezTo>
                  <a:cubicBezTo>
                    <a:pt x="689" y="998"/>
                    <a:pt x="690" y="1000"/>
                    <a:pt x="690" y="1000"/>
                  </a:cubicBezTo>
                  <a:close/>
                  <a:moveTo>
                    <a:pt x="688" y="1002"/>
                  </a:moveTo>
                  <a:cubicBezTo>
                    <a:pt x="689" y="1002"/>
                    <a:pt x="689" y="1003"/>
                    <a:pt x="689" y="1003"/>
                  </a:cubicBezTo>
                  <a:cubicBezTo>
                    <a:pt x="689" y="1003"/>
                    <a:pt x="688" y="1002"/>
                    <a:pt x="688" y="1002"/>
                  </a:cubicBezTo>
                  <a:cubicBezTo>
                    <a:pt x="688" y="1002"/>
                    <a:pt x="688" y="1002"/>
                    <a:pt x="688" y="1002"/>
                  </a:cubicBezTo>
                  <a:close/>
                  <a:moveTo>
                    <a:pt x="690" y="1003"/>
                  </a:moveTo>
                  <a:cubicBezTo>
                    <a:pt x="690" y="1003"/>
                    <a:pt x="690" y="1004"/>
                    <a:pt x="689" y="1004"/>
                  </a:cubicBezTo>
                  <a:cubicBezTo>
                    <a:pt x="689" y="1004"/>
                    <a:pt x="689" y="1003"/>
                    <a:pt x="689" y="1003"/>
                  </a:cubicBezTo>
                  <a:cubicBezTo>
                    <a:pt x="689" y="1003"/>
                    <a:pt x="689" y="1003"/>
                    <a:pt x="690" y="1003"/>
                  </a:cubicBezTo>
                  <a:close/>
                  <a:moveTo>
                    <a:pt x="662" y="1086"/>
                  </a:moveTo>
                  <a:cubicBezTo>
                    <a:pt x="662" y="1087"/>
                    <a:pt x="659" y="1087"/>
                    <a:pt x="658" y="1087"/>
                  </a:cubicBezTo>
                  <a:cubicBezTo>
                    <a:pt x="657" y="1087"/>
                    <a:pt x="655" y="1088"/>
                    <a:pt x="654" y="1088"/>
                  </a:cubicBezTo>
                  <a:cubicBezTo>
                    <a:pt x="654" y="1088"/>
                    <a:pt x="654" y="1088"/>
                    <a:pt x="654" y="1088"/>
                  </a:cubicBezTo>
                  <a:cubicBezTo>
                    <a:pt x="653" y="1088"/>
                    <a:pt x="653" y="1088"/>
                    <a:pt x="652" y="1088"/>
                  </a:cubicBezTo>
                  <a:cubicBezTo>
                    <a:pt x="652" y="1089"/>
                    <a:pt x="650" y="1089"/>
                    <a:pt x="649" y="1088"/>
                  </a:cubicBezTo>
                  <a:cubicBezTo>
                    <a:pt x="648" y="1089"/>
                    <a:pt x="647" y="1088"/>
                    <a:pt x="647" y="1088"/>
                  </a:cubicBezTo>
                  <a:cubicBezTo>
                    <a:pt x="646" y="1088"/>
                    <a:pt x="646" y="1088"/>
                    <a:pt x="646" y="1088"/>
                  </a:cubicBezTo>
                  <a:cubicBezTo>
                    <a:pt x="645" y="1088"/>
                    <a:pt x="645" y="1088"/>
                    <a:pt x="645" y="1088"/>
                  </a:cubicBezTo>
                  <a:cubicBezTo>
                    <a:pt x="645" y="1088"/>
                    <a:pt x="644" y="1088"/>
                    <a:pt x="644" y="1088"/>
                  </a:cubicBezTo>
                  <a:cubicBezTo>
                    <a:pt x="643" y="1088"/>
                    <a:pt x="642" y="1088"/>
                    <a:pt x="642" y="1087"/>
                  </a:cubicBezTo>
                  <a:cubicBezTo>
                    <a:pt x="642" y="1086"/>
                    <a:pt x="642" y="1086"/>
                    <a:pt x="642" y="1086"/>
                  </a:cubicBezTo>
                  <a:cubicBezTo>
                    <a:pt x="642" y="1086"/>
                    <a:pt x="643" y="1086"/>
                    <a:pt x="642" y="1085"/>
                  </a:cubicBezTo>
                  <a:cubicBezTo>
                    <a:pt x="643" y="1086"/>
                    <a:pt x="645" y="1084"/>
                    <a:pt x="646" y="1084"/>
                  </a:cubicBezTo>
                  <a:cubicBezTo>
                    <a:pt x="646" y="1084"/>
                    <a:pt x="648" y="1084"/>
                    <a:pt x="647" y="1084"/>
                  </a:cubicBezTo>
                  <a:cubicBezTo>
                    <a:pt x="648" y="1085"/>
                    <a:pt x="649" y="1085"/>
                    <a:pt x="650" y="1085"/>
                  </a:cubicBezTo>
                  <a:cubicBezTo>
                    <a:pt x="651" y="1085"/>
                    <a:pt x="652" y="1086"/>
                    <a:pt x="653" y="1086"/>
                  </a:cubicBezTo>
                  <a:cubicBezTo>
                    <a:pt x="654" y="1086"/>
                    <a:pt x="655" y="1086"/>
                    <a:pt x="655" y="1086"/>
                  </a:cubicBezTo>
                  <a:cubicBezTo>
                    <a:pt x="656" y="1086"/>
                    <a:pt x="656" y="1085"/>
                    <a:pt x="657" y="1085"/>
                  </a:cubicBezTo>
                  <a:cubicBezTo>
                    <a:pt x="657" y="1086"/>
                    <a:pt x="659" y="1087"/>
                    <a:pt x="660" y="1086"/>
                  </a:cubicBezTo>
                  <a:cubicBezTo>
                    <a:pt x="660" y="1086"/>
                    <a:pt x="660" y="1086"/>
                    <a:pt x="660" y="1085"/>
                  </a:cubicBezTo>
                  <a:cubicBezTo>
                    <a:pt x="661" y="1085"/>
                    <a:pt x="661" y="1085"/>
                    <a:pt x="662" y="1085"/>
                  </a:cubicBezTo>
                  <a:cubicBezTo>
                    <a:pt x="662" y="1085"/>
                    <a:pt x="663" y="1083"/>
                    <a:pt x="663" y="1083"/>
                  </a:cubicBezTo>
                  <a:cubicBezTo>
                    <a:pt x="663" y="1083"/>
                    <a:pt x="662" y="1084"/>
                    <a:pt x="662" y="1084"/>
                  </a:cubicBezTo>
                  <a:cubicBezTo>
                    <a:pt x="662" y="1083"/>
                    <a:pt x="662" y="1083"/>
                    <a:pt x="662" y="1083"/>
                  </a:cubicBezTo>
                  <a:cubicBezTo>
                    <a:pt x="663" y="1083"/>
                    <a:pt x="663" y="1083"/>
                    <a:pt x="663" y="1083"/>
                  </a:cubicBezTo>
                  <a:cubicBezTo>
                    <a:pt x="664" y="1085"/>
                    <a:pt x="662" y="1084"/>
                    <a:pt x="662" y="1086"/>
                  </a:cubicBezTo>
                  <a:cubicBezTo>
                    <a:pt x="662" y="1086"/>
                    <a:pt x="662" y="1086"/>
                    <a:pt x="662" y="1086"/>
                  </a:cubicBezTo>
                  <a:close/>
                  <a:moveTo>
                    <a:pt x="678" y="1090"/>
                  </a:moveTo>
                  <a:cubicBezTo>
                    <a:pt x="678" y="1091"/>
                    <a:pt x="677" y="1090"/>
                    <a:pt x="677" y="1091"/>
                  </a:cubicBezTo>
                  <a:cubicBezTo>
                    <a:pt x="677" y="1091"/>
                    <a:pt x="677" y="1092"/>
                    <a:pt x="678" y="1092"/>
                  </a:cubicBezTo>
                  <a:cubicBezTo>
                    <a:pt x="677" y="1093"/>
                    <a:pt x="676" y="1095"/>
                    <a:pt x="675" y="1095"/>
                  </a:cubicBezTo>
                  <a:cubicBezTo>
                    <a:pt x="672" y="1097"/>
                    <a:pt x="669" y="1098"/>
                    <a:pt x="667" y="1098"/>
                  </a:cubicBezTo>
                  <a:cubicBezTo>
                    <a:pt x="667" y="1098"/>
                    <a:pt x="667" y="1098"/>
                    <a:pt x="667" y="1098"/>
                  </a:cubicBezTo>
                  <a:cubicBezTo>
                    <a:pt x="667" y="1098"/>
                    <a:pt x="667" y="1097"/>
                    <a:pt x="668" y="1097"/>
                  </a:cubicBezTo>
                  <a:cubicBezTo>
                    <a:pt x="668" y="1097"/>
                    <a:pt x="668" y="1097"/>
                    <a:pt x="668" y="1096"/>
                  </a:cubicBezTo>
                  <a:cubicBezTo>
                    <a:pt x="669" y="1096"/>
                    <a:pt x="667" y="1096"/>
                    <a:pt x="667" y="1096"/>
                  </a:cubicBezTo>
                  <a:cubicBezTo>
                    <a:pt x="667" y="1096"/>
                    <a:pt x="667" y="1095"/>
                    <a:pt x="667" y="1095"/>
                  </a:cubicBezTo>
                  <a:cubicBezTo>
                    <a:pt x="668" y="1095"/>
                    <a:pt x="668" y="1094"/>
                    <a:pt x="668" y="1093"/>
                  </a:cubicBezTo>
                  <a:cubicBezTo>
                    <a:pt x="668" y="1093"/>
                    <a:pt x="668" y="1093"/>
                    <a:pt x="668" y="1093"/>
                  </a:cubicBezTo>
                  <a:cubicBezTo>
                    <a:pt x="669" y="1093"/>
                    <a:pt x="670" y="1092"/>
                    <a:pt x="670" y="1091"/>
                  </a:cubicBezTo>
                  <a:cubicBezTo>
                    <a:pt x="671" y="1091"/>
                    <a:pt x="672" y="1093"/>
                    <a:pt x="673" y="1092"/>
                  </a:cubicBezTo>
                  <a:cubicBezTo>
                    <a:pt x="673" y="1092"/>
                    <a:pt x="674" y="1090"/>
                    <a:pt x="674" y="1090"/>
                  </a:cubicBezTo>
                  <a:cubicBezTo>
                    <a:pt x="674" y="1090"/>
                    <a:pt x="674" y="1090"/>
                    <a:pt x="674" y="1090"/>
                  </a:cubicBezTo>
                  <a:cubicBezTo>
                    <a:pt x="675" y="1090"/>
                    <a:pt x="675" y="1090"/>
                    <a:pt x="675" y="1089"/>
                  </a:cubicBezTo>
                  <a:cubicBezTo>
                    <a:pt x="675" y="1089"/>
                    <a:pt x="675" y="1089"/>
                    <a:pt x="675" y="1089"/>
                  </a:cubicBezTo>
                  <a:cubicBezTo>
                    <a:pt x="676" y="1089"/>
                    <a:pt x="676" y="1089"/>
                    <a:pt x="676" y="1089"/>
                  </a:cubicBezTo>
                  <a:cubicBezTo>
                    <a:pt x="677" y="1089"/>
                    <a:pt x="676" y="1089"/>
                    <a:pt x="678" y="1089"/>
                  </a:cubicBezTo>
                  <a:cubicBezTo>
                    <a:pt x="678" y="1089"/>
                    <a:pt x="678" y="1090"/>
                    <a:pt x="678" y="1090"/>
                  </a:cubicBezTo>
                  <a:close/>
                  <a:moveTo>
                    <a:pt x="699" y="1013"/>
                  </a:moveTo>
                  <a:cubicBezTo>
                    <a:pt x="700" y="1012"/>
                    <a:pt x="702" y="1010"/>
                    <a:pt x="702" y="1012"/>
                  </a:cubicBezTo>
                  <a:cubicBezTo>
                    <a:pt x="702" y="1013"/>
                    <a:pt x="700" y="1015"/>
                    <a:pt x="699" y="1015"/>
                  </a:cubicBezTo>
                  <a:cubicBezTo>
                    <a:pt x="699" y="1014"/>
                    <a:pt x="699" y="1014"/>
                    <a:pt x="699" y="1013"/>
                  </a:cubicBezTo>
                  <a:close/>
                  <a:moveTo>
                    <a:pt x="679" y="1041"/>
                  </a:moveTo>
                  <a:cubicBezTo>
                    <a:pt x="679" y="1041"/>
                    <a:pt x="674" y="1042"/>
                    <a:pt x="673" y="1042"/>
                  </a:cubicBezTo>
                  <a:cubicBezTo>
                    <a:pt x="674" y="1040"/>
                    <a:pt x="672" y="1039"/>
                    <a:pt x="676" y="1040"/>
                  </a:cubicBezTo>
                  <a:cubicBezTo>
                    <a:pt x="676" y="1040"/>
                    <a:pt x="678" y="1040"/>
                    <a:pt x="678" y="1040"/>
                  </a:cubicBezTo>
                  <a:cubicBezTo>
                    <a:pt x="678" y="1040"/>
                    <a:pt x="679" y="1041"/>
                    <a:pt x="679" y="1041"/>
                  </a:cubicBezTo>
                  <a:cubicBezTo>
                    <a:pt x="679" y="1040"/>
                    <a:pt x="679" y="1040"/>
                    <a:pt x="679" y="1040"/>
                  </a:cubicBezTo>
                  <a:cubicBezTo>
                    <a:pt x="679" y="1040"/>
                    <a:pt x="679" y="1041"/>
                    <a:pt x="679" y="1041"/>
                  </a:cubicBezTo>
                  <a:close/>
                  <a:moveTo>
                    <a:pt x="689" y="1080"/>
                  </a:moveTo>
                  <a:cubicBezTo>
                    <a:pt x="690" y="1081"/>
                    <a:pt x="683" y="1082"/>
                    <a:pt x="682" y="1082"/>
                  </a:cubicBezTo>
                  <a:cubicBezTo>
                    <a:pt x="683" y="1082"/>
                    <a:pt x="685" y="1080"/>
                    <a:pt x="686" y="1080"/>
                  </a:cubicBezTo>
                  <a:cubicBezTo>
                    <a:pt x="687" y="1080"/>
                    <a:pt x="688" y="1079"/>
                    <a:pt x="689" y="1080"/>
                  </a:cubicBezTo>
                  <a:close/>
                  <a:moveTo>
                    <a:pt x="684" y="1043"/>
                  </a:moveTo>
                  <a:cubicBezTo>
                    <a:pt x="683" y="1044"/>
                    <a:pt x="685" y="1045"/>
                    <a:pt x="684" y="1045"/>
                  </a:cubicBezTo>
                  <a:cubicBezTo>
                    <a:pt x="683" y="1043"/>
                    <a:pt x="684" y="1042"/>
                    <a:pt x="684" y="1043"/>
                  </a:cubicBezTo>
                  <a:close/>
                  <a:moveTo>
                    <a:pt x="692" y="1051"/>
                  </a:moveTo>
                  <a:cubicBezTo>
                    <a:pt x="694" y="1053"/>
                    <a:pt x="689" y="1054"/>
                    <a:pt x="688" y="1054"/>
                  </a:cubicBezTo>
                  <a:cubicBezTo>
                    <a:pt x="679" y="1052"/>
                    <a:pt x="688" y="1047"/>
                    <a:pt x="692" y="1051"/>
                  </a:cubicBezTo>
                  <a:close/>
                  <a:moveTo>
                    <a:pt x="681" y="1083"/>
                  </a:moveTo>
                  <a:cubicBezTo>
                    <a:pt x="681" y="1083"/>
                    <a:pt x="681" y="1084"/>
                    <a:pt x="681" y="1084"/>
                  </a:cubicBezTo>
                  <a:cubicBezTo>
                    <a:pt x="680" y="1084"/>
                    <a:pt x="681" y="1084"/>
                    <a:pt x="681" y="1083"/>
                  </a:cubicBezTo>
                  <a:close/>
                  <a:moveTo>
                    <a:pt x="680" y="1004"/>
                  </a:moveTo>
                  <a:cubicBezTo>
                    <a:pt x="680" y="1004"/>
                    <a:pt x="680" y="1004"/>
                    <a:pt x="680" y="1004"/>
                  </a:cubicBezTo>
                  <a:cubicBezTo>
                    <a:pt x="680" y="1003"/>
                    <a:pt x="682" y="1006"/>
                    <a:pt x="681" y="1006"/>
                  </a:cubicBezTo>
                  <a:cubicBezTo>
                    <a:pt x="681" y="1006"/>
                    <a:pt x="681" y="1005"/>
                    <a:pt x="680" y="1004"/>
                  </a:cubicBezTo>
                  <a:close/>
                  <a:moveTo>
                    <a:pt x="683" y="1041"/>
                  </a:moveTo>
                  <a:cubicBezTo>
                    <a:pt x="682" y="1042"/>
                    <a:pt x="678" y="1041"/>
                    <a:pt x="681" y="1041"/>
                  </a:cubicBezTo>
                  <a:cubicBezTo>
                    <a:pt x="682" y="1040"/>
                    <a:pt x="686" y="1041"/>
                    <a:pt x="686" y="1041"/>
                  </a:cubicBezTo>
                  <a:cubicBezTo>
                    <a:pt x="685" y="1042"/>
                    <a:pt x="683" y="1041"/>
                    <a:pt x="683" y="1041"/>
                  </a:cubicBezTo>
                  <a:close/>
                  <a:moveTo>
                    <a:pt x="711" y="1034"/>
                  </a:moveTo>
                  <a:cubicBezTo>
                    <a:pt x="711" y="1033"/>
                    <a:pt x="713" y="1033"/>
                    <a:pt x="714" y="1034"/>
                  </a:cubicBezTo>
                  <a:cubicBezTo>
                    <a:pt x="714" y="1035"/>
                    <a:pt x="711" y="1034"/>
                    <a:pt x="711" y="1034"/>
                  </a:cubicBezTo>
                  <a:close/>
                  <a:moveTo>
                    <a:pt x="717" y="1079"/>
                  </a:moveTo>
                  <a:cubicBezTo>
                    <a:pt x="717" y="1079"/>
                    <a:pt x="717" y="1079"/>
                    <a:pt x="717" y="1079"/>
                  </a:cubicBezTo>
                  <a:cubicBezTo>
                    <a:pt x="716" y="1079"/>
                    <a:pt x="718" y="1078"/>
                    <a:pt x="718" y="1078"/>
                  </a:cubicBezTo>
                  <a:cubicBezTo>
                    <a:pt x="718" y="1079"/>
                    <a:pt x="718" y="1079"/>
                    <a:pt x="717" y="1079"/>
                  </a:cubicBezTo>
                  <a:close/>
                  <a:moveTo>
                    <a:pt x="695" y="1051"/>
                  </a:moveTo>
                  <a:cubicBezTo>
                    <a:pt x="695" y="1051"/>
                    <a:pt x="694" y="1051"/>
                    <a:pt x="694" y="1050"/>
                  </a:cubicBezTo>
                  <a:cubicBezTo>
                    <a:pt x="694" y="1050"/>
                    <a:pt x="695" y="1051"/>
                    <a:pt x="695" y="1051"/>
                  </a:cubicBezTo>
                  <a:close/>
                  <a:moveTo>
                    <a:pt x="693" y="1032"/>
                  </a:moveTo>
                  <a:cubicBezTo>
                    <a:pt x="692" y="1031"/>
                    <a:pt x="696" y="1031"/>
                    <a:pt x="696" y="1033"/>
                  </a:cubicBezTo>
                  <a:cubicBezTo>
                    <a:pt x="696" y="1034"/>
                    <a:pt x="695" y="1034"/>
                    <a:pt x="694" y="1034"/>
                  </a:cubicBezTo>
                  <a:cubicBezTo>
                    <a:pt x="693" y="1034"/>
                    <a:pt x="693" y="1033"/>
                    <a:pt x="693" y="1032"/>
                  </a:cubicBezTo>
                  <a:close/>
                  <a:moveTo>
                    <a:pt x="691" y="1032"/>
                  </a:moveTo>
                  <a:cubicBezTo>
                    <a:pt x="691" y="1029"/>
                    <a:pt x="692" y="1032"/>
                    <a:pt x="692" y="1032"/>
                  </a:cubicBezTo>
                  <a:cubicBezTo>
                    <a:pt x="691" y="1032"/>
                    <a:pt x="691" y="1032"/>
                    <a:pt x="691" y="1032"/>
                  </a:cubicBezTo>
                  <a:close/>
                  <a:moveTo>
                    <a:pt x="694" y="1079"/>
                  </a:moveTo>
                  <a:cubicBezTo>
                    <a:pt x="694" y="1079"/>
                    <a:pt x="693" y="1080"/>
                    <a:pt x="693" y="1080"/>
                  </a:cubicBezTo>
                  <a:cubicBezTo>
                    <a:pt x="692" y="1079"/>
                    <a:pt x="694" y="1079"/>
                    <a:pt x="694" y="1079"/>
                  </a:cubicBezTo>
                  <a:close/>
                  <a:moveTo>
                    <a:pt x="696" y="1050"/>
                  </a:moveTo>
                  <a:cubicBezTo>
                    <a:pt x="696" y="1051"/>
                    <a:pt x="695" y="1050"/>
                    <a:pt x="695" y="1050"/>
                  </a:cubicBezTo>
                  <a:cubicBezTo>
                    <a:pt x="695" y="1050"/>
                    <a:pt x="696" y="1049"/>
                    <a:pt x="696" y="1050"/>
                  </a:cubicBezTo>
                  <a:close/>
                  <a:moveTo>
                    <a:pt x="732" y="1064"/>
                  </a:moveTo>
                  <a:cubicBezTo>
                    <a:pt x="732" y="1065"/>
                    <a:pt x="731" y="1068"/>
                    <a:pt x="729" y="1069"/>
                  </a:cubicBezTo>
                  <a:cubicBezTo>
                    <a:pt x="729" y="1068"/>
                    <a:pt x="732" y="1064"/>
                    <a:pt x="732" y="1064"/>
                  </a:cubicBezTo>
                  <a:close/>
                  <a:moveTo>
                    <a:pt x="723" y="1077"/>
                  </a:moveTo>
                  <a:cubicBezTo>
                    <a:pt x="724" y="1077"/>
                    <a:pt x="722" y="1077"/>
                    <a:pt x="722" y="1077"/>
                  </a:cubicBezTo>
                  <a:cubicBezTo>
                    <a:pt x="721" y="1078"/>
                    <a:pt x="722" y="1077"/>
                    <a:pt x="722" y="1078"/>
                  </a:cubicBezTo>
                  <a:cubicBezTo>
                    <a:pt x="721" y="1080"/>
                    <a:pt x="720" y="1082"/>
                    <a:pt x="719" y="1083"/>
                  </a:cubicBezTo>
                  <a:cubicBezTo>
                    <a:pt x="719" y="1082"/>
                    <a:pt x="717" y="1082"/>
                    <a:pt x="718" y="1080"/>
                  </a:cubicBezTo>
                  <a:cubicBezTo>
                    <a:pt x="718" y="1080"/>
                    <a:pt x="718" y="1080"/>
                    <a:pt x="718" y="1080"/>
                  </a:cubicBezTo>
                  <a:cubicBezTo>
                    <a:pt x="718" y="1080"/>
                    <a:pt x="719" y="1080"/>
                    <a:pt x="719" y="1080"/>
                  </a:cubicBezTo>
                  <a:cubicBezTo>
                    <a:pt x="719" y="1079"/>
                    <a:pt x="719" y="1078"/>
                    <a:pt x="721" y="1077"/>
                  </a:cubicBezTo>
                  <a:cubicBezTo>
                    <a:pt x="721" y="1077"/>
                    <a:pt x="723" y="1075"/>
                    <a:pt x="723" y="1077"/>
                  </a:cubicBezTo>
                  <a:close/>
                  <a:moveTo>
                    <a:pt x="732" y="1057"/>
                  </a:moveTo>
                  <a:cubicBezTo>
                    <a:pt x="732" y="1057"/>
                    <a:pt x="732" y="1057"/>
                    <a:pt x="732" y="1057"/>
                  </a:cubicBezTo>
                  <a:cubicBezTo>
                    <a:pt x="732" y="1057"/>
                    <a:pt x="731" y="1057"/>
                    <a:pt x="731" y="1056"/>
                  </a:cubicBezTo>
                  <a:cubicBezTo>
                    <a:pt x="731" y="1057"/>
                    <a:pt x="732" y="1057"/>
                    <a:pt x="732" y="1057"/>
                  </a:cubicBezTo>
                  <a:close/>
                  <a:moveTo>
                    <a:pt x="729" y="1066"/>
                  </a:moveTo>
                  <a:cubicBezTo>
                    <a:pt x="730" y="1066"/>
                    <a:pt x="729" y="1067"/>
                    <a:pt x="729" y="1067"/>
                  </a:cubicBezTo>
                  <a:cubicBezTo>
                    <a:pt x="729" y="1067"/>
                    <a:pt x="730" y="1068"/>
                    <a:pt x="729" y="1068"/>
                  </a:cubicBezTo>
                  <a:cubicBezTo>
                    <a:pt x="728" y="1068"/>
                    <a:pt x="728" y="1067"/>
                    <a:pt x="729" y="1068"/>
                  </a:cubicBezTo>
                  <a:cubicBezTo>
                    <a:pt x="728" y="1068"/>
                    <a:pt x="728" y="1064"/>
                    <a:pt x="729" y="1066"/>
                  </a:cubicBezTo>
                  <a:close/>
                  <a:moveTo>
                    <a:pt x="692" y="1033"/>
                  </a:moveTo>
                  <a:cubicBezTo>
                    <a:pt x="692" y="1034"/>
                    <a:pt x="691" y="1033"/>
                    <a:pt x="692" y="1033"/>
                  </a:cubicBezTo>
                  <a:cubicBezTo>
                    <a:pt x="692" y="1033"/>
                    <a:pt x="692" y="1033"/>
                    <a:pt x="692" y="1033"/>
                  </a:cubicBezTo>
                  <a:close/>
                  <a:moveTo>
                    <a:pt x="718" y="1083"/>
                  </a:moveTo>
                  <a:cubicBezTo>
                    <a:pt x="718" y="1083"/>
                    <a:pt x="716" y="1085"/>
                    <a:pt x="716" y="1085"/>
                  </a:cubicBezTo>
                  <a:cubicBezTo>
                    <a:pt x="715" y="1083"/>
                    <a:pt x="718" y="1083"/>
                    <a:pt x="718" y="1083"/>
                  </a:cubicBezTo>
                  <a:close/>
                  <a:moveTo>
                    <a:pt x="702" y="1052"/>
                  </a:moveTo>
                  <a:cubicBezTo>
                    <a:pt x="702" y="1053"/>
                    <a:pt x="702" y="1053"/>
                    <a:pt x="701" y="1053"/>
                  </a:cubicBezTo>
                  <a:cubicBezTo>
                    <a:pt x="701" y="1052"/>
                    <a:pt x="701" y="1052"/>
                    <a:pt x="701" y="1052"/>
                  </a:cubicBezTo>
                  <a:cubicBezTo>
                    <a:pt x="701" y="1052"/>
                    <a:pt x="702" y="1052"/>
                    <a:pt x="702" y="1052"/>
                  </a:cubicBezTo>
                  <a:close/>
                  <a:moveTo>
                    <a:pt x="709" y="1082"/>
                  </a:moveTo>
                  <a:cubicBezTo>
                    <a:pt x="710" y="1084"/>
                    <a:pt x="708" y="1079"/>
                    <a:pt x="709" y="1082"/>
                  </a:cubicBezTo>
                  <a:cubicBezTo>
                    <a:pt x="710" y="1082"/>
                    <a:pt x="709" y="1081"/>
                    <a:pt x="709" y="1082"/>
                  </a:cubicBezTo>
                  <a:close/>
                  <a:moveTo>
                    <a:pt x="716" y="1054"/>
                  </a:moveTo>
                  <a:cubicBezTo>
                    <a:pt x="708" y="1051"/>
                    <a:pt x="703" y="1052"/>
                    <a:pt x="698" y="1049"/>
                  </a:cubicBezTo>
                  <a:cubicBezTo>
                    <a:pt x="698" y="1049"/>
                    <a:pt x="697" y="1051"/>
                    <a:pt x="697" y="1052"/>
                  </a:cubicBezTo>
                  <a:cubicBezTo>
                    <a:pt x="698" y="1051"/>
                    <a:pt x="698" y="1049"/>
                    <a:pt x="700" y="1048"/>
                  </a:cubicBezTo>
                  <a:cubicBezTo>
                    <a:pt x="701" y="1046"/>
                    <a:pt x="703" y="1047"/>
                    <a:pt x="705" y="1048"/>
                  </a:cubicBezTo>
                  <a:cubicBezTo>
                    <a:pt x="708" y="1048"/>
                    <a:pt x="710" y="1049"/>
                    <a:pt x="712" y="1050"/>
                  </a:cubicBezTo>
                  <a:cubicBezTo>
                    <a:pt x="713" y="1050"/>
                    <a:pt x="715" y="1051"/>
                    <a:pt x="716" y="1052"/>
                  </a:cubicBezTo>
                  <a:cubicBezTo>
                    <a:pt x="716" y="1052"/>
                    <a:pt x="717" y="1054"/>
                    <a:pt x="716" y="1054"/>
                  </a:cubicBezTo>
                  <a:close/>
                  <a:moveTo>
                    <a:pt x="699" y="1084"/>
                  </a:moveTo>
                  <a:cubicBezTo>
                    <a:pt x="698" y="1085"/>
                    <a:pt x="698" y="1084"/>
                    <a:pt x="698" y="1084"/>
                  </a:cubicBezTo>
                  <a:cubicBezTo>
                    <a:pt x="698" y="1084"/>
                    <a:pt x="699" y="1084"/>
                    <a:pt x="699" y="1084"/>
                  </a:cubicBezTo>
                  <a:close/>
                  <a:moveTo>
                    <a:pt x="701" y="1052"/>
                  </a:moveTo>
                  <a:cubicBezTo>
                    <a:pt x="701" y="1053"/>
                    <a:pt x="700" y="1053"/>
                    <a:pt x="700" y="1053"/>
                  </a:cubicBezTo>
                  <a:cubicBezTo>
                    <a:pt x="700" y="1052"/>
                    <a:pt x="701" y="1052"/>
                    <a:pt x="701" y="1052"/>
                  </a:cubicBezTo>
                  <a:close/>
                  <a:moveTo>
                    <a:pt x="695" y="1083"/>
                  </a:moveTo>
                  <a:cubicBezTo>
                    <a:pt x="696" y="1083"/>
                    <a:pt x="695" y="1084"/>
                    <a:pt x="695" y="1084"/>
                  </a:cubicBezTo>
                  <a:cubicBezTo>
                    <a:pt x="695" y="1083"/>
                    <a:pt x="695" y="1083"/>
                    <a:pt x="695" y="1083"/>
                  </a:cubicBezTo>
                  <a:close/>
                  <a:moveTo>
                    <a:pt x="698" y="1083"/>
                  </a:moveTo>
                  <a:cubicBezTo>
                    <a:pt x="694" y="1086"/>
                    <a:pt x="699" y="1082"/>
                    <a:pt x="698" y="1083"/>
                  </a:cubicBezTo>
                  <a:cubicBezTo>
                    <a:pt x="698" y="1083"/>
                    <a:pt x="698" y="1083"/>
                    <a:pt x="698" y="1083"/>
                  </a:cubicBezTo>
                  <a:close/>
                  <a:moveTo>
                    <a:pt x="699" y="1052"/>
                  </a:moveTo>
                  <a:cubicBezTo>
                    <a:pt x="700" y="1053"/>
                    <a:pt x="698" y="1054"/>
                    <a:pt x="697" y="1054"/>
                  </a:cubicBezTo>
                  <a:cubicBezTo>
                    <a:pt x="697" y="1052"/>
                    <a:pt x="699" y="1053"/>
                    <a:pt x="699" y="1052"/>
                  </a:cubicBezTo>
                  <a:close/>
                  <a:moveTo>
                    <a:pt x="697" y="1040"/>
                  </a:moveTo>
                  <a:cubicBezTo>
                    <a:pt x="689" y="1037"/>
                    <a:pt x="698" y="1040"/>
                    <a:pt x="697" y="1040"/>
                  </a:cubicBezTo>
                  <a:cubicBezTo>
                    <a:pt x="697" y="1040"/>
                    <a:pt x="697" y="1040"/>
                    <a:pt x="697" y="1040"/>
                  </a:cubicBezTo>
                  <a:close/>
                  <a:moveTo>
                    <a:pt x="732" y="1045"/>
                  </a:moveTo>
                  <a:cubicBezTo>
                    <a:pt x="732" y="1044"/>
                    <a:pt x="732" y="1047"/>
                    <a:pt x="732" y="1045"/>
                  </a:cubicBezTo>
                  <a:cubicBezTo>
                    <a:pt x="732" y="1045"/>
                    <a:pt x="732" y="1045"/>
                    <a:pt x="732" y="1045"/>
                  </a:cubicBezTo>
                  <a:close/>
                  <a:moveTo>
                    <a:pt x="782" y="1046"/>
                  </a:moveTo>
                  <a:cubicBezTo>
                    <a:pt x="781" y="1046"/>
                    <a:pt x="779" y="1045"/>
                    <a:pt x="778" y="1045"/>
                  </a:cubicBezTo>
                  <a:cubicBezTo>
                    <a:pt x="777" y="1044"/>
                    <a:pt x="775" y="1044"/>
                    <a:pt x="773" y="1044"/>
                  </a:cubicBezTo>
                  <a:cubicBezTo>
                    <a:pt x="772" y="1043"/>
                    <a:pt x="762" y="1039"/>
                    <a:pt x="762" y="1039"/>
                  </a:cubicBezTo>
                  <a:cubicBezTo>
                    <a:pt x="762" y="1038"/>
                    <a:pt x="762" y="1038"/>
                    <a:pt x="761" y="1038"/>
                  </a:cubicBezTo>
                  <a:cubicBezTo>
                    <a:pt x="761" y="1038"/>
                    <a:pt x="761" y="1038"/>
                    <a:pt x="761" y="1038"/>
                  </a:cubicBezTo>
                  <a:cubicBezTo>
                    <a:pt x="761" y="1038"/>
                    <a:pt x="760" y="1039"/>
                    <a:pt x="759" y="1039"/>
                  </a:cubicBezTo>
                  <a:cubicBezTo>
                    <a:pt x="759" y="1039"/>
                    <a:pt x="759" y="1039"/>
                    <a:pt x="759" y="1039"/>
                  </a:cubicBezTo>
                  <a:cubicBezTo>
                    <a:pt x="759" y="1039"/>
                    <a:pt x="759" y="1039"/>
                    <a:pt x="759" y="1039"/>
                  </a:cubicBezTo>
                  <a:cubicBezTo>
                    <a:pt x="759" y="1039"/>
                    <a:pt x="758" y="1040"/>
                    <a:pt x="758" y="1040"/>
                  </a:cubicBezTo>
                  <a:cubicBezTo>
                    <a:pt x="757" y="1041"/>
                    <a:pt x="756" y="1040"/>
                    <a:pt x="756" y="1041"/>
                  </a:cubicBezTo>
                  <a:cubicBezTo>
                    <a:pt x="756" y="1041"/>
                    <a:pt x="757" y="1042"/>
                    <a:pt x="757" y="1042"/>
                  </a:cubicBezTo>
                  <a:cubicBezTo>
                    <a:pt x="754" y="1043"/>
                    <a:pt x="750" y="1046"/>
                    <a:pt x="747" y="1048"/>
                  </a:cubicBezTo>
                  <a:cubicBezTo>
                    <a:pt x="746" y="1048"/>
                    <a:pt x="743" y="1050"/>
                    <a:pt x="742" y="1050"/>
                  </a:cubicBezTo>
                  <a:cubicBezTo>
                    <a:pt x="742" y="1050"/>
                    <a:pt x="741" y="1051"/>
                    <a:pt x="741" y="1050"/>
                  </a:cubicBezTo>
                  <a:cubicBezTo>
                    <a:pt x="741" y="1050"/>
                    <a:pt x="740" y="1048"/>
                    <a:pt x="740" y="1048"/>
                  </a:cubicBezTo>
                  <a:cubicBezTo>
                    <a:pt x="740" y="1048"/>
                    <a:pt x="740" y="1049"/>
                    <a:pt x="740" y="1049"/>
                  </a:cubicBezTo>
                  <a:cubicBezTo>
                    <a:pt x="739" y="1048"/>
                    <a:pt x="740" y="1045"/>
                    <a:pt x="739" y="1045"/>
                  </a:cubicBezTo>
                  <a:cubicBezTo>
                    <a:pt x="738" y="1045"/>
                    <a:pt x="738" y="1048"/>
                    <a:pt x="738" y="1048"/>
                  </a:cubicBezTo>
                  <a:cubicBezTo>
                    <a:pt x="737" y="1049"/>
                    <a:pt x="736" y="1041"/>
                    <a:pt x="736" y="1041"/>
                  </a:cubicBezTo>
                  <a:cubicBezTo>
                    <a:pt x="736" y="1040"/>
                    <a:pt x="735" y="1034"/>
                    <a:pt x="736" y="1034"/>
                  </a:cubicBezTo>
                  <a:cubicBezTo>
                    <a:pt x="736" y="1033"/>
                    <a:pt x="726" y="1031"/>
                    <a:pt x="726" y="1031"/>
                  </a:cubicBezTo>
                  <a:cubicBezTo>
                    <a:pt x="724" y="1031"/>
                    <a:pt x="721" y="1030"/>
                    <a:pt x="720" y="1031"/>
                  </a:cubicBezTo>
                  <a:cubicBezTo>
                    <a:pt x="719" y="1032"/>
                    <a:pt x="719" y="1032"/>
                    <a:pt x="718" y="1033"/>
                  </a:cubicBezTo>
                  <a:cubicBezTo>
                    <a:pt x="718" y="1033"/>
                    <a:pt x="717" y="1033"/>
                    <a:pt x="716" y="1034"/>
                  </a:cubicBezTo>
                  <a:cubicBezTo>
                    <a:pt x="716" y="1034"/>
                    <a:pt x="715" y="1039"/>
                    <a:pt x="714" y="1038"/>
                  </a:cubicBezTo>
                  <a:cubicBezTo>
                    <a:pt x="715" y="1039"/>
                    <a:pt x="715" y="1038"/>
                    <a:pt x="716" y="1038"/>
                  </a:cubicBezTo>
                  <a:cubicBezTo>
                    <a:pt x="717" y="1038"/>
                    <a:pt x="717" y="1038"/>
                    <a:pt x="719" y="1038"/>
                  </a:cubicBezTo>
                  <a:cubicBezTo>
                    <a:pt x="719" y="1038"/>
                    <a:pt x="719" y="1039"/>
                    <a:pt x="720" y="1039"/>
                  </a:cubicBezTo>
                  <a:cubicBezTo>
                    <a:pt x="720" y="1039"/>
                    <a:pt x="721" y="1038"/>
                    <a:pt x="721" y="1038"/>
                  </a:cubicBezTo>
                  <a:cubicBezTo>
                    <a:pt x="721" y="1039"/>
                    <a:pt x="721" y="1039"/>
                    <a:pt x="721" y="1040"/>
                  </a:cubicBezTo>
                  <a:cubicBezTo>
                    <a:pt x="721" y="1040"/>
                    <a:pt x="721" y="1039"/>
                    <a:pt x="722" y="1039"/>
                  </a:cubicBezTo>
                  <a:cubicBezTo>
                    <a:pt x="720" y="1040"/>
                    <a:pt x="722" y="1042"/>
                    <a:pt x="723" y="1043"/>
                  </a:cubicBezTo>
                  <a:cubicBezTo>
                    <a:pt x="723" y="1043"/>
                    <a:pt x="728" y="1044"/>
                    <a:pt x="728" y="1044"/>
                  </a:cubicBezTo>
                  <a:cubicBezTo>
                    <a:pt x="730" y="1044"/>
                    <a:pt x="732" y="1043"/>
                    <a:pt x="733" y="1043"/>
                  </a:cubicBezTo>
                  <a:cubicBezTo>
                    <a:pt x="734" y="1043"/>
                    <a:pt x="734" y="1043"/>
                    <a:pt x="734" y="1043"/>
                  </a:cubicBezTo>
                  <a:cubicBezTo>
                    <a:pt x="735" y="1043"/>
                    <a:pt x="735" y="1044"/>
                    <a:pt x="734" y="1044"/>
                  </a:cubicBezTo>
                  <a:cubicBezTo>
                    <a:pt x="735" y="1044"/>
                    <a:pt x="734" y="1046"/>
                    <a:pt x="733" y="1045"/>
                  </a:cubicBezTo>
                  <a:cubicBezTo>
                    <a:pt x="733" y="1046"/>
                    <a:pt x="734" y="1046"/>
                    <a:pt x="734" y="1046"/>
                  </a:cubicBezTo>
                  <a:cubicBezTo>
                    <a:pt x="733" y="1047"/>
                    <a:pt x="733" y="1046"/>
                    <a:pt x="733" y="1046"/>
                  </a:cubicBezTo>
                  <a:cubicBezTo>
                    <a:pt x="733" y="1046"/>
                    <a:pt x="733" y="1047"/>
                    <a:pt x="733" y="1047"/>
                  </a:cubicBezTo>
                  <a:cubicBezTo>
                    <a:pt x="733" y="1045"/>
                    <a:pt x="732" y="1046"/>
                    <a:pt x="731" y="1046"/>
                  </a:cubicBezTo>
                  <a:cubicBezTo>
                    <a:pt x="731" y="1046"/>
                    <a:pt x="731" y="1045"/>
                    <a:pt x="730" y="1045"/>
                  </a:cubicBezTo>
                  <a:cubicBezTo>
                    <a:pt x="730" y="1045"/>
                    <a:pt x="729" y="1046"/>
                    <a:pt x="729" y="1046"/>
                  </a:cubicBezTo>
                  <a:cubicBezTo>
                    <a:pt x="727" y="1047"/>
                    <a:pt x="726" y="1047"/>
                    <a:pt x="724" y="1046"/>
                  </a:cubicBezTo>
                  <a:cubicBezTo>
                    <a:pt x="724" y="1046"/>
                    <a:pt x="724" y="1046"/>
                    <a:pt x="724" y="1046"/>
                  </a:cubicBezTo>
                  <a:cubicBezTo>
                    <a:pt x="723" y="1046"/>
                    <a:pt x="722" y="1047"/>
                    <a:pt x="723" y="1047"/>
                  </a:cubicBezTo>
                  <a:cubicBezTo>
                    <a:pt x="723" y="1047"/>
                    <a:pt x="721" y="1047"/>
                    <a:pt x="721" y="1047"/>
                  </a:cubicBezTo>
                  <a:cubicBezTo>
                    <a:pt x="722" y="1047"/>
                    <a:pt x="722" y="1048"/>
                    <a:pt x="721" y="1048"/>
                  </a:cubicBezTo>
                  <a:cubicBezTo>
                    <a:pt x="722" y="1049"/>
                    <a:pt x="723" y="1049"/>
                    <a:pt x="724" y="1049"/>
                  </a:cubicBezTo>
                  <a:cubicBezTo>
                    <a:pt x="725" y="1049"/>
                    <a:pt x="726" y="1050"/>
                    <a:pt x="726" y="1051"/>
                  </a:cubicBezTo>
                  <a:cubicBezTo>
                    <a:pt x="727" y="1052"/>
                    <a:pt x="726" y="1054"/>
                    <a:pt x="727" y="1055"/>
                  </a:cubicBezTo>
                  <a:cubicBezTo>
                    <a:pt x="728" y="1056"/>
                    <a:pt x="730" y="1056"/>
                    <a:pt x="730" y="1054"/>
                  </a:cubicBezTo>
                  <a:cubicBezTo>
                    <a:pt x="731" y="1055"/>
                    <a:pt x="731" y="1053"/>
                    <a:pt x="730" y="1053"/>
                  </a:cubicBezTo>
                  <a:cubicBezTo>
                    <a:pt x="731" y="1052"/>
                    <a:pt x="731" y="1053"/>
                    <a:pt x="731" y="1053"/>
                  </a:cubicBezTo>
                  <a:cubicBezTo>
                    <a:pt x="731" y="1053"/>
                    <a:pt x="731" y="1052"/>
                    <a:pt x="731" y="1051"/>
                  </a:cubicBezTo>
                  <a:cubicBezTo>
                    <a:pt x="731" y="1052"/>
                    <a:pt x="734" y="1049"/>
                    <a:pt x="734" y="1049"/>
                  </a:cubicBezTo>
                  <a:cubicBezTo>
                    <a:pt x="733" y="1049"/>
                    <a:pt x="732" y="1054"/>
                    <a:pt x="734" y="1054"/>
                  </a:cubicBezTo>
                  <a:cubicBezTo>
                    <a:pt x="733" y="1053"/>
                    <a:pt x="733" y="1053"/>
                    <a:pt x="734" y="1052"/>
                  </a:cubicBezTo>
                  <a:cubicBezTo>
                    <a:pt x="734" y="1053"/>
                    <a:pt x="734" y="1054"/>
                    <a:pt x="735" y="1054"/>
                  </a:cubicBezTo>
                  <a:cubicBezTo>
                    <a:pt x="735" y="1054"/>
                    <a:pt x="735" y="1054"/>
                    <a:pt x="736" y="1054"/>
                  </a:cubicBezTo>
                  <a:cubicBezTo>
                    <a:pt x="736" y="1054"/>
                    <a:pt x="736" y="1055"/>
                    <a:pt x="737" y="1056"/>
                  </a:cubicBezTo>
                  <a:cubicBezTo>
                    <a:pt x="737" y="1055"/>
                    <a:pt x="737" y="1055"/>
                    <a:pt x="737" y="1055"/>
                  </a:cubicBezTo>
                  <a:cubicBezTo>
                    <a:pt x="738" y="1055"/>
                    <a:pt x="741" y="1056"/>
                    <a:pt x="741" y="1055"/>
                  </a:cubicBezTo>
                  <a:cubicBezTo>
                    <a:pt x="741" y="1055"/>
                    <a:pt x="741" y="1055"/>
                    <a:pt x="741" y="1055"/>
                  </a:cubicBezTo>
                  <a:cubicBezTo>
                    <a:pt x="741" y="1055"/>
                    <a:pt x="741" y="1055"/>
                    <a:pt x="741" y="1055"/>
                  </a:cubicBezTo>
                  <a:cubicBezTo>
                    <a:pt x="741" y="1056"/>
                    <a:pt x="740" y="1055"/>
                    <a:pt x="739" y="1055"/>
                  </a:cubicBezTo>
                  <a:cubicBezTo>
                    <a:pt x="740" y="1056"/>
                    <a:pt x="739" y="1056"/>
                    <a:pt x="740" y="1057"/>
                  </a:cubicBezTo>
                  <a:cubicBezTo>
                    <a:pt x="740" y="1058"/>
                    <a:pt x="743" y="1058"/>
                    <a:pt x="744" y="1058"/>
                  </a:cubicBezTo>
                  <a:cubicBezTo>
                    <a:pt x="744" y="1058"/>
                    <a:pt x="750" y="1059"/>
                    <a:pt x="749" y="1060"/>
                  </a:cubicBezTo>
                  <a:cubicBezTo>
                    <a:pt x="750" y="1061"/>
                    <a:pt x="754" y="1062"/>
                    <a:pt x="755" y="1062"/>
                  </a:cubicBezTo>
                  <a:cubicBezTo>
                    <a:pt x="755" y="1062"/>
                    <a:pt x="756" y="1061"/>
                    <a:pt x="756" y="1061"/>
                  </a:cubicBezTo>
                  <a:cubicBezTo>
                    <a:pt x="757" y="1062"/>
                    <a:pt x="757" y="1062"/>
                    <a:pt x="757" y="1062"/>
                  </a:cubicBezTo>
                  <a:cubicBezTo>
                    <a:pt x="758" y="1062"/>
                    <a:pt x="759" y="1064"/>
                    <a:pt x="759" y="1062"/>
                  </a:cubicBezTo>
                  <a:cubicBezTo>
                    <a:pt x="759" y="1063"/>
                    <a:pt x="760" y="1064"/>
                    <a:pt x="761" y="1065"/>
                  </a:cubicBezTo>
                  <a:cubicBezTo>
                    <a:pt x="761" y="1065"/>
                    <a:pt x="762" y="1064"/>
                    <a:pt x="762" y="1064"/>
                  </a:cubicBezTo>
                  <a:cubicBezTo>
                    <a:pt x="762" y="1064"/>
                    <a:pt x="762" y="1065"/>
                    <a:pt x="762" y="1065"/>
                  </a:cubicBezTo>
                  <a:cubicBezTo>
                    <a:pt x="761" y="1065"/>
                    <a:pt x="761" y="1065"/>
                    <a:pt x="762" y="1066"/>
                  </a:cubicBezTo>
                  <a:cubicBezTo>
                    <a:pt x="762" y="1066"/>
                    <a:pt x="762" y="1066"/>
                    <a:pt x="762" y="1065"/>
                  </a:cubicBezTo>
                  <a:cubicBezTo>
                    <a:pt x="762" y="1065"/>
                    <a:pt x="765" y="1065"/>
                    <a:pt x="764" y="1065"/>
                  </a:cubicBezTo>
                  <a:cubicBezTo>
                    <a:pt x="764" y="1065"/>
                    <a:pt x="764" y="1065"/>
                    <a:pt x="764" y="1066"/>
                  </a:cubicBezTo>
                  <a:cubicBezTo>
                    <a:pt x="764" y="1066"/>
                    <a:pt x="762" y="1066"/>
                    <a:pt x="763" y="1067"/>
                  </a:cubicBezTo>
                  <a:cubicBezTo>
                    <a:pt x="764" y="1068"/>
                    <a:pt x="765" y="1066"/>
                    <a:pt x="766" y="1067"/>
                  </a:cubicBezTo>
                  <a:cubicBezTo>
                    <a:pt x="766" y="1067"/>
                    <a:pt x="762" y="1067"/>
                    <a:pt x="763" y="1068"/>
                  </a:cubicBezTo>
                  <a:cubicBezTo>
                    <a:pt x="764" y="1069"/>
                    <a:pt x="766" y="1066"/>
                    <a:pt x="766" y="1067"/>
                  </a:cubicBezTo>
                  <a:cubicBezTo>
                    <a:pt x="761" y="1069"/>
                    <a:pt x="771" y="1078"/>
                    <a:pt x="774" y="1077"/>
                  </a:cubicBezTo>
                  <a:cubicBezTo>
                    <a:pt x="774" y="1077"/>
                    <a:pt x="774" y="1077"/>
                    <a:pt x="773" y="1078"/>
                  </a:cubicBezTo>
                  <a:cubicBezTo>
                    <a:pt x="773" y="1078"/>
                    <a:pt x="771" y="1077"/>
                    <a:pt x="771" y="1077"/>
                  </a:cubicBezTo>
                  <a:cubicBezTo>
                    <a:pt x="770" y="1077"/>
                    <a:pt x="767" y="1077"/>
                    <a:pt x="767" y="1077"/>
                  </a:cubicBezTo>
                  <a:cubicBezTo>
                    <a:pt x="767" y="1077"/>
                    <a:pt x="768" y="1079"/>
                    <a:pt x="768" y="1080"/>
                  </a:cubicBezTo>
                  <a:cubicBezTo>
                    <a:pt x="769" y="1081"/>
                    <a:pt x="768" y="1082"/>
                    <a:pt x="768" y="1083"/>
                  </a:cubicBezTo>
                  <a:cubicBezTo>
                    <a:pt x="768" y="1088"/>
                    <a:pt x="769" y="1083"/>
                    <a:pt x="771" y="1083"/>
                  </a:cubicBezTo>
                  <a:cubicBezTo>
                    <a:pt x="772" y="1083"/>
                    <a:pt x="773" y="1084"/>
                    <a:pt x="774" y="1084"/>
                  </a:cubicBezTo>
                  <a:cubicBezTo>
                    <a:pt x="774" y="1084"/>
                    <a:pt x="775" y="1084"/>
                    <a:pt x="776" y="1084"/>
                  </a:cubicBezTo>
                  <a:cubicBezTo>
                    <a:pt x="776" y="1084"/>
                    <a:pt x="776" y="1083"/>
                    <a:pt x="776" y="1082"/>
                  </a:cubicBezTo>
                  <a:cubicBezTo>
                    <a:pt x="774" y="1084"/>
                    <a:pt x="778" y="1085"/>
                    <a:pt x="779" y="1086"/>
                  </a:cubicBezTo>
                  <a:cubicBezTo>
                    <a:pt x="779" y="1086"/>
                    <a:pt x="779" y="1088"/>
                    <a:pt x="780" y="1088"/>
                  </a:cubicBezTo>
                  <a:cubicBezTo>
                    <a:pt x="781" y="1089"/>
                    <a:pt x="782" y="1090"/>
                    <a:pt x="783" y="1091"/>
                  </a:cubicBezTo>
                  <a:cubicBezTo>
                    <a:pt x="783" y="1091"/>
                    <a:pt x="789" y="1091"/>
                    <a:pt x="790" y="1091"/>
                  </a:cubicBezTo>
                  <a:cubicBezTo>
                    <a:pt x="792" y="1091"/>
                    <a:pt x="793" y="1092"/>
                    <a:pt x="795" y="1091"/>
                  </a:cubicBezTo>
                  <a:cubicBezTo>
                    <a:pt x="795" y="1091"/>
                    <a:pt x="799" y="1089"/>
                    <a:pt x="799" y="1090"/>
                  </a:cubicBezTo>
                  <a:cubicBezTo>
                    <a:pt x="799" y="1090"/>
                    <a:pt x="799" y="1090"/>
                    <a:pt x="799" y="1090"/>
                  </a:cubicBezTo>
                  <a:cubicBezTo>
                    <a:pt x="799" y="1090"/>
                    <a:pt x="799" y="1090"/>
                    <a:pt x="799" y="1090"/>
                  </a:cubicBezTo>
                  <a:cubicBezTo>
                    <a:pt x="799" y="1084"/>
                    <a:pt x="792" y="1088"/>
                    <a:pt x="790" y="1084"/>
                  </a:cubicBezTo>
                  <a:cubicBezTo>
                    <a:pt x="792" y="1085"/>
                    <a:pt x="796" y="1086"/>
                    <a:pt x="799" y="1084"/>
                  </a:cubicBezTo>
                  <a:cubicBezTo>
                    <a:pt x="801" y="1083"/>
                    <a:pt x="799" y="1084"/>
                    <a:pt x="798" y="1082"/>
                  </a:cubicBezTo>
                  <a:cubicBezTo>
                    <a:pt x="798" y="1082"/>
                    <a:pt x="798" y="1082"/>
                    <a:pt x="798" y="1082"/>
                  </a:cubicBezTo>
                  <a:cubicBezTo>
                    <a:pt x="798" y="1082"/>
                    <a:pt x="801" y="1083"/>
                    <a:pt x="802" y="1083"/>
                  </a:cubicBezTo>
                  <a:cubicBezTo>
                    <a:pt x="802" y="1081"/>
                    <a:pt x="801" y="1079"/>
                    <a:pt x="800" y="1078"/>
                  </a:cubicBezTo>
                  <a:cubicBezTo>
                    <a:pt x="801" y="1078"/>
                    <a:pt x="801" y="1080"/>
                    <a:pt x="802" y="1081"/>
                  </a:cubicBezTo>
                  <a:cubicBezTo>
                    <a:pt x="802" y="1081"/>
                    <a:pt x="804" y="1082"/>
                    <a:pt x="804" y="1081"/>
                  </a:cubicBezTo>
                  <a:cubicBezTo>
                    <a:pt x="804" y="1081"/>
                    <a:pt x="804" y="1079"/>
                    <a:pt x="803" y="1080"/>
                  </a:cubicBezTo>
                  <a:cubicBezTo>
                    <a:pt x="804" y="1080"/>
                    <a:pt x="804" y="1080"/>
                    <a:pt x="804" y="1081"/>
                  </a:cubicBezTo>
                  <a:cubicBezTo>
                    <a:pt x="804" y="1081"/>
                    <a:pt x="804" y="1080"/>
                    <a:pt x="804" y="1080"/>
                  </a:cubicBezTo>
                  <a:cubicBezTo>
                    <a:pt x="805" y="1080"/>
                    <a:pt x="805" y="1081"/>
                    <a:pt x="806" y="1082"/>
                  </a:cubicBezTo>
                  <a:cubicBezTo>
                    <a:pt x="806" y="1081"/>
                    <a:pt x="806" y="1080"/>
                    <a:pt x="806" y="1080"/>
                  </a:cubicBezTo>
                  <a:cubicBezTo>
                    <a:pt x="806" y="1081"/>
                    <a:pt x="806" y="1080"/>
                    <a:pt x="806" y="1080"/>
                  </a:cubicBezTo>
                  <a:cubicBezTo>
                    <a:pt x="806" y="1080"/>
                    <a:pt x="806" y="1079"/>
                    <a:pt x="806" y="1079"/>
                  </a:cubicBezTo>
                  <a:cubicBezTo>
                    <a:pt x="806" y="1079"/>
                    <a:pt x="806" y="1081"/>
                    <a:pt x="807" y="1081"/>
                  </a:cubicBezTo>
                  <a:cubicBezTo>
                    <a:pt x="807" y="1080"/>
                    <a:pt x="806" y="1080"/>
                    <a:pt x="807" y="1080"/>
                  </a:cubicBezTo>
                  <a:cubicBezTo>
                    <a:pt x="807" y="1079"/>
                    <a:pt x="808" y="1080"/>
                    <a:pt x="808" y="1080"/>
                  </a:cubicBezTo>
                  <a:cubicBezTo>
                    <a:pt x="808" y="1079"/>
                    <a:pt x="807" y="1080"/>
                    <a:pt x="808" y="1079"/>
                  </a:cubicBezTo>
                  <a:cubicBezTo>
                    <a:pt x="808" y="1079"/>
                    <a:pt x="808" y="1080"/>
                    <a:pt x="808" y="1080"/>
                  </a:cubicBezTo>
                  <a:cubicBezTo>
                    <a:pt x="808" y="1080"/>
                    <a:pt x="808" y="1080"/>
                    <a:pt x="808" y="1080"/>
                  </a:cubicBezTo>
                  <a:cubicBezTo>
                    <a:pt x="808" y="1080"/>
                    <a:pt x="809" y="1080"/>
                    <a:pt x="809" y="1080"/>
                  </a:cubicBezTo>
                  <a:cubicBezTo>
                    <a:pt x="809" y="1080"/>
                    <a:pt x="809" y="1080"/>
                    <a:pt x="809" y="1080"/>
                  </a:cubicBezTo>
                  <a:cubicBezTo>
                    <a:pt x="809" y="1080"/>
                    <a:pt x="809" y="1081"/>
                    <a:pt x="809" y="1081"/>
                  </a:cubicBezTo>
                  <a:cubicBezTo>
                    <a:pt x="809" y="1081"/>
                    <a:pt x="810" y="1081"/>
                    <a:pt x="810" y="1081"/>
                  </a:cubicBezTo>
                  <a:cubicBezTo>
                    <a:pt x="810" y="1081"/>
                    <a:pt x="810" y="1082"/>
                    <a:pt x="810" y="1082"/>
                  </a:cubicBezTo>
                  <a:cubicBezTo>
                    <a:pt x="810" y="1082"/>
                    <a:pt x="810" y="1082"/>
                    <a:pt x="810" y="1081"/>
                  </a:cubicBezTo>
                  <a:cubicBezTo>
                    <a:pt x="810" y="1081"/>
                    <a:pt x="811" y="1082"/>
                    <a:pt x="811" y="1082"/>
                  </a:cubicBezTo>
                  <a:cubicBezTo>
                    <a:pt x="812" y="1083"/>
                    <a:pt x="815" y="1083"/>
                    <a:pt x="816" y="1083"/>
                  </a:cubicBezTo>
                  <a:cubicBezTo>
                    <a:pt x="818" y="1084"/>
                    <a:pt x="818" y="1085"/>
                    <a:pt x="819" y="1087"/>
                  </a:cubicBezTo>
                  <a:cubicBezTo>
                    <a:pt x="819" y="1087"/>
                    <a:pt x="822" y="1092"/>
                    <a:pt x="823" y="1090"/>
                  </a:cubicBezTo>
                  <a:cubicBezTo>
                    <a:pt x="823" y="1090"/>
                    <a:pt x="823" y="1091"/>
                    <a:pt x="823" y="1091"/>
                  </a:cubicBezTo>
                  <a:cubicBezTo>
                    <a:pt x="824" y="1093"/>
                    <a:pt x="824" y="1093"/>
                    <a:pt x="826" y="1095"/>
                  </a:cubicBezTo>
                  <a:cubicBezTo>
                    <a:pt x="829" y="1097"/>
                    <a:pt x="829" y="1097"/>
                    <a:pt x="832" y="1097"/>
                  </a:cubicBezTo>
                  <a:cubicBezTo>
                    <a:pt x="833" y="1098"/>
                    <a:pt x="835" y="1098"/>
                    <a:pt x="837" y="1099"/>
                  </a:cubicBezTo>
                  <a:cubicBezTo>
                    <a:pt x="838" y="1099"/>
                    <a:pt x="844" y="1099"/>
                    <a:pt x="844" y="1100"/>
                  </a:cubicBezTo>
                  <a:cubicBezTo>
                    <a:pt x="844" y="1101"/>
                    <a:pt x="843" y="1100"/>
                    <a:pt x="843" y="1101"/>
                  </a:cubicBezTo>
                  <a:cubicBezTo>
                    <a:pt x="844" y="1101"/>
                    <a:pt x="846" y="1102"/>
                    <a:pt x="847" y="1101"/>
                  </a:cubicBezTo>
                  <a:cubicBezTo>
                    <a:pt x="851" y="1100"/>
                    <a:pt x="846" y="1100"/>
                    <a:pt x="846" y="1099"/>
                  </a:cubicBezTo>
                  <a:cubicBezTo>
                    <a:pt x="846" y="1098"/>
                    <a:pt x="850" y="1100"/>
                    <a:pt x="850" y="1098"/>
                  </a:cubicBezTo>
                  <a:cubicBezTo>
                    <a:pt x="849" y="1098"/>
                    <a:pt x="849" y="1098"/>
                    <a:pt x="849" y="1098"/>
                  </a:cubicBezTo>
                  <a:cubicBezTo>
                    <a:pt x="849" y="1098"/>
                    <a:pt x="845" y="1098"/>
                    <a:pt x="844" y="1097"/>
                  </a:cubicBezTo>
                  <a:cubicBezTo>
                    <a:pt x="844" y="1097"/>
                    <a:pt x="842" y="1096"/>
                    <a:pt x="842" y="1096"/>
                  </a:cubicBezTo>
                  <a:cubicBezTo>
                    <a:pt x="842" y="1095"/>
                    <a:pt x="844" y="1095"/>
                    <a:pt x="844" y="1095"/>
                  </a:cubicBezTo>
                  <a:cubicBezTo>
                    <a:pt x="843" y="1094"/>
                    <a:pt x="841" y="1094"/>
                    <a:pt x="840" y="1094"/>
                  </a:cubicBezTo>
                  <a:cubicBezTo>
                    <a:pt x="840" y="1093"/>
                    <a:pt x="839" y="1093"/>
                    <a:pt x="838" y="1093"/>
                  </a:cubicBezTo>
                  <a:cubicBezTo>
                    <a:pt x="838" y="1092"/>
                    <a:pt x="839" y="1092"/>
                    <a:pt x="838" y="1092"/>
                  </a:cubicBezTo>
                  <a:cubicBezTo>
                    <a:pt x="838" y="1091"/>
                    <a:pt x="837" y="1091"/>
                    <a:pt x="837" y="1091"/>
                  </a:cubicBezTo>
                  <a:cubicBezTo>
                    <a:pt x="835" y="1088"/>
                    <a:pt x="832" y="1087"/>
                    <a:pt x="830" y="1085"/>
                  </a:cubicBezTo>
                  <a:cubicBezTo>
                    <a:pt x="829" y="1084"/>
                    <a:pt x="828" y="1082"/>
                    <a:pt x="827" y="1081"/>
                  </a:cubicBezTo>
                  <a:cubicBezTo>
                    <a:pt x="827" y="1081"/>
                    <a:pt x="826" y="1080"/>
                    <a:pt x="825" y="1079"/>
                  </a:cubicBezTo>
                  <a:cubicBezTo>
                    <a:pt x="824" y="1078"/>
                    <a:pt x="823" y="1077"/>
                    <a:pt x="825" y="1075"/>
                  </a:cubicBezTo>
                  <a:cubicBezTo>
                    <a:pt x="826" y="1074"/>
                    <a:pt x="827" y="1074"/>
                    <a:pt x="828" y="1073"/>
                  </a:cubicBezTo>
                  <a:cubicBezTo>
                    <a:pt x="829" y="1070"/>
                    <a:pt x="825" y="1069"/>
                    <a:pt x="824" y="1068"/>
                  </a:cubicBezTo>
                  <a:cubicBezTo>
                    <a:pt x="817" y="1065"/>
                    <a:pt x="812" y="1060"/>
                    <a:pt x="807" y="1055"/>
                  </a:cubicBezTo>
                  <a:cubicBezTo>
                    <a:pt x="805" y="1054"/>
                    <a:pt x="803" y="1053"/>
                    <a:pt x="801" y="1052"/>
                  </a:cubicBezTo>
                  <a:cubicBezTo>
                    <a:pt x="798" y="1051"/>
                    <a:pt x="796" y="1051"/>
                    <a:pt x="793" y="1050"/>
                  </a:cubicBezTo>
                  <a:cubicBezTo>
                    <a:pt x="791" y="1049"/>
                    <a:pt x="789" y="1048"/>
                    <a:pt x="787" y="1047"/>
                  </a:cubicBezTo>
                  <a:cubicBezTo>
                    <a:pt x="785" y="1047"/>
                    <a:pt x="784" y="1046"/>
                    <a:pt x="782" y="1046"/>
                  </a:cubicBezTo>
                  <a:moveTo>
                    <a:pt x="768" y="1085"/>
                  </a:moveTo>
                  <a:cubicBezTo>
                    <a:pt x="769" y="1085"/>
                    <a:pt x="767" y="1086"/>
                    <a:pt x="766" y="1085"/>
                  </a:cubicBezTo>
                  <a:cubicBezTo>
                    <a:pt x="765" y="1084"/>
                    <a:pt x="768" y="1085"/>
                    <a:pt x="768" y="1085"/>
                  </a:cubicBezTo>
                  <a:close/>
                  <a:moveTo>
                    <a:pt x="715" y="1030"/>
                  </a:moveTo>
                  <a:cubicBezTo>
                    <a:pt x="715" y="1031"/>
                    <a:pt x="712" y="1029"/>
                    <a:pt x="712" y="1029"/>
                  </a:cubicBezTo>
                  <a:cubicBezTo>
                    <a:pt x="712" y="1030"/>
                    <a:pt x="713" y="1030"/>
                    <a:pt x="714" y="1031"/>
                  </a:cubicBezTo>
                  <a:cubicBezTo>
                    <a:pt x="714" y="1030"/>
                    <a:pt x="713" y="1032"/>
                    <a:pt x="712" y="1030"/>
                  </a:cubicBezTo>
                  <a:cubicBezTo>
                    <a:pt x="711" y="1030"/>
                    <a:pt x="712" y="1031"/>
                    <a:pt x="712" y="1032"/>
                  </a:cubicBezTo>
                  <a:cubicBezTo>
                    <a:pt x="712" y="1032"/>
                    <a:pt x="710" y="1032"/>
                    <a:pt x="711" y="1031"/>
                  </a:cubicBezTo>
                  <a:cubicBezTo>
                    <a:pt x="712" y="1030"/>
                    <a:pt x="710" y="1031"/>
                    <a:pt x="709" y="1030"/>
                  </a:cubicBezTo>
                  <a:cubicBezTo>
                    <a:pt x="710" y="1030"/>
                    <a:pt x="711" y="1029"/>
                    <a:pt x="710" y="1029"/>
                  </a:cubicBezTo>
                  <a:cubicBezTo>
                    <a:pt x="711" y="1029"/>
                    <a:pt x="712" y="1029"/>
                    <a:pt x="713" y="1029"/>
                  </a:cubicBezTo>
                  <a:cubicBezTo>
                    <a:pt x="713" y="1028"/>
                    <a:pt x="716" y="1029"/>
                    <a:pt x="716" y="1029"/>
                  </a:cubicBezTo>
                  <a:cubicBezTo>
                    <a:pt x="717" y="1031"/>
                    <a:pt x="716" y="1030"/>
                    <a:pt x="715" y="1030"/>
                  </a:cubicBezTo>
                  <a:close/>
                  <a:moveTo>
                    <a:pt x="712" y="1036"/>
                  </a:moveTo>
                  <a:cubicBezTo>
                    <a:pt x="712" y="1034"/>
                    <a:pt x="715" y="1035"/>
                    <a:pt x="715" y="1036"/>
                  </a:cubicBezTo>
                  <a:cubicBezTo>
                    <a:pt x="714" y="1038"/>
                    <a:pt x="712" y="1037"/>
                    <a:pt x="712" y="1036"/>
                  </a:cubicBezTo>
                  <a:close/>
                  <a:moveTo>
                    <a:pt x="716" y="1079"/>
                  </a:moveTo>
                  <a:cubicBezTo>
                    <a:pt x="716" y="1079"/>
                    <a:pt x="716" y="1079"/>
                    <a:pt x="717" y="1079"/>
                  </a:cubicBezTo>
                  <a:cubicBezTo>
                    <a:pt x="717" y="1079"/>
                    <a:pt x="716" y="1080"/>
                    <a:pt x="716" y="1079"/>
                  </a:cubicBezTo>
                  <a:close/>
                  <a:moveTo>
                    <a:pt x="710" y="1041"/>
                  </a:moveTo>
                  <a:cubicBezTo>
                    <a:pt x="710" y="1041"/>
                    <a:pt x="710" y="1042"/>
                    <a:pt x="711" y="1042"/>
                  </a:cubicBezTo>
                  <a:cubicBezTo>
                    <a:pt x="710" y="1042"/>
                    <a:pt x="705" y="1042"/>
                    <a:pt x="706" y="1040"/>
                  </a:cubicBezTo>
                  <a:cubicBezTo>
                    <a:pt x="707" y="1039"/>
                    <a:pt x="711" y="1041"/>
                    <a:pt x="710" y="1041"/>
                  </a:cubicBezTo>
                  <a:close/>
                  <a:moveTo>
                    <a:pt x="766" y="1075"/>
                  </a:moveTo>
                  <a:cubicBezTo>
                    <a:pt x="767" y="1075"/>
                    <a:pt x="771" y="1075"/>
                    <a:pt x="771" y="1077"/>
                  </a:cubicBezTo>
                  <a:cubicBezTo>
                    <a:pt x="771" y="1077"/>
                    <a:pt x="771" y="1077"/>
                    <a:pt x="771" y="1077"/>
                  </a:cubicBezTo>
                  <a:cubicBezTo>
                    <a:pt x="771" y="1078"/>
                    <a:pt x="765" y="1076"/>
                    <a:pt x="766" y="1075"/>
                  </a:cubicBezTo>
                  <a:close/>
                  <a:moveTo>
                    <a:pt x="733" y="1044"/>
                  </a:moveTo>
                  <a:cubicBezTo>
                    <a:pt x="734" y="1043"/>
                    <a:pt x="734" y="1043"/>
                    <a:pt x="734" y="1043"/>
                  </a:cubicBezTo>
                  <a:cubicBezTo>
                    <a:pt x="734" y="1043"/>
                    <a:pt x="734" y="1043"/>
                    <a:pt x="734" y="1043"/>
                  </a:cubicBezTo>
                  <a:cubicBezTo>
                    <a:pt x="735" y="1044"/>
                    <a:pt x="733" y="1044"/>
                    <a:pt x="733" y="1044"/>
                  </a:cubicBezTo>
                  <a:close/>
                  <a:moveTo>
                    <a:pt x="742" y="1073"/>
                  </a:moveTo>
                  <a:cubicBezTo>
                    <a:pt x="741" y="1075"/>
                    <a:pt x="742" y="1072"/>
                    <a:pt x="742" y="1073"/>
                  </a:cubicBezTo>
                  <a:cubicBezTo>
                    <a:pt x="742" y="1073"/>
                    <a:pt x="742" y="1073"/>
                    <a:pt x="742" y="1073"/>
                  </a:cubicBezTo>
                  <a:close/>
                  <a:moveTo>
                    <a:pt x="742" y="1072"/>
                  </a:moveTo>
                  <a:cubicBezTo>
                    <a:pt x="741" y="1073"/>
                    <a:pt x="742" y="1071"/>
                    <a:pt x="742" y="1072"/>
                  </a:cubicBezTo>
                  <a:cubicBezTo>
                    <a:pt x="742" y="1072"/>
                    <a:pt x="742" y="1072"/>
                    <a:pt x="742" y="1072"/>
                  </a:cubicBezTo>
                  <a:close/>
                  <a:moveTo>
                    <a:pt x="697" y="1014"/>
                  </a:moveTo>
                  <a:cubicBezTo>
                    <a:pt x="697" y="1014"/>
                    <a:pt x="697" y="1014"/>
                    <a:pt x="698" y="1014"/>
                  </a:cubicBezTo>
                  <a:cubicBezTo>
                    <a:pt x="698" y="1016"/>
                    <a:pt x="698" y="1018"/>
                    <a:pt x="697" y="1019"/>
                  </a:cubicBezTo>
                  <a:cubicBezTo>
                    <a:pt x="697" y="1020"/>
                    <a:pt x="695" y="1022"/>
                    <a:pt x="695" y="1022"/>
                  </a:cubicBezTo>
                  <a:cubicBezTo>
                    <a:pt x="696" y="1023"/>
                    <a:pt x="702" y="1018"/>
                    <a:pt x="702" y="1018"/>
                  </a:cubicBezTo>
                  <a:cubicBezTo>
                    <a:pt x="703" y="1022"/>
                    <a:pt x="701" y="1021"/>
                    <a:pt x="699" y="1023"/>
                  </a:cubicBezTo>
                  <a:cubicBezTo>
                    <a:pt x="699" y="1023"/>
                    <a:pt x="703" y="1026"/>
                    <a:pt x="703" y="1027"/>
                  </a:cubicBezTo>
                  <a:cubicBezTo>
                    <a:pt x="701" y="1028"/>
                    <a:pt x="697" y="1023"/>
                    <a:pt x="696" y="1027"/>
                  </a:cubicBezTo>
                  <a:cubicBezTo>
                    <a:pt x="696" y="1029"/>
                    <a:pt x="698" y="1034"/>
                    <a:pt x="700" y="1035"/>
                  </a:cubicBezTo>
                  <a:cubicBezTo>
                    <a:pt x="694" y="1035"/>
                    <a:pt x="690" y="1015"/>
                    <a:pt x="697" y="1014"/>
                  </a:cubicBezTo>
                  <a:close/>
                  <a:moveTo>
                    <a:pt x="697" y="1048"/>
                  </a:moveTo>
                  <a:cubicBezTo>
                    <a:pt x="698" y="1047"/>
                    <a:pt x="695" y="1049"/>
                    <a:pt x="697" y="1048"/>
                  </a:cubicBezTo>
                  <a:cubicBezTo>
                    <a:pt x="697" y="1048"/>
                    <a:pt x="696" y="1048"/>
                    <a:pt x="697" y="1048"/>
                  </a:cubicBezTo>
                  <a:close/>
                  <a:moveTo>
                    <a:pt x="657" y="1099"/>
                  </a:moveTo>
                  <a:cubicBezTo>
                    <a:pt x="657" y="1099"/>
                    <a:pt x="657" y="1099"/>
                    <a:pt x="657" y="1099"/>
                  </a:cubicBezTo>
                  <a:cubicBezTo>
                    <a:pt x="656" y="1100"/>
                    <a:pt x="656" y="1100"/>
                    <a:pt x="655" y="1100"/>
                  </a:cubicBezTo>
                  <a:cubicBezTo>
                    <a:pt x="655" y="1100"/>
                    <a:pt x="655" y="1100"/>
                    <a:pt x="655" y="1100"/>
                  </a:cubicBezTo>
                  <a:cubicBezTo>
                    <a:pt x="655" y="1100"/>
                    <a:pt x="655" y="1100"/>
                    <a:pt x="655" y="1100"/>
                  </a:cubicBezTo>
                  <a:cubicBezTo>
                    <a:pt x="655" y="1099"/>
                    <a:pt x="655" y="1099"/>
                    <a:pt x="656" y="1099"/>
                  </a:cubicBezTo>
                  <a:cubicBezTo>
                    <a:pt x="656" y="1099"/>
                    <a:pt x="656" y="1099"/>
                    <a:pt x="656" y="1099"/>
                  </a:cubicBezTo>
                  <a:cubicBezTo>
                    <a:pt x="656" y="1099"/>
                    <a:pt x="656" y="1099"/>
                    <a:pt x="656" y="1099"/>
                  </a:cubicBezTo>
                  <a:cubicBezTo>
                    <a:pt x="656" y="1099"/>
                    <a:pt x="656" y="1099"/>
                    <a:pt x="656" y="1099"/>
                  </a:cubicBezTo>
                  <a:cubicBezTo>
                    <a:pt x="656" y="1099"/>
                    <a:pt x="657" y="1099"/>
                    <a:pt x="657" y="1099"/>
                  </a:cubicBezTo>
                  <a:close/>
                  <a:moveTo>
                    <a:pt x="767" y="1074"/>
                  </a:moveTo>
                  <a:cubicBezTo>
                    <a:pt x="768" y="1075"/>
                    <a:pt x="766" y="1074"/>
                    <a:pt x="767" y="1074"/>
                  </a:cubicBezTo>
                  <a:cubicBezTo>
                    <a:pt x="767" y="1074"/>
                    <a:pt x="767" y="1074"/>
                    <a:pt x="767" y="1074"/>
                  </a:cubicBezTo>
                  <a:close/>
                  <a:moveTo>
                    <a:pt x="767" y="1074"/>
                  </a:moveTo>
                  <a:cubicBezTo>
                    <a:pt x="766" y="1073"/>
                    <a:pt x="770" y="1075"/>
                    <a:pt x="767" y="1074"/>
                  </a:cubicBezTo>
                  <a:cubicBezTo>
                    <a:pt x="767" y="1074"/>
                    <a:pt x="767" y="1074"/>
                    <a:pt x="767" y="1074"/>
                  </a:cubicBezTo>
                  <a:close/>
                  <a:moveTo>
                    <a:pt x="742" y="1070"/>
                  </a:moveTo>
                  <a:cubicBezTo>
                    <a:pt x="743" y="1071"/>
                    <a:pt x="741" y="1071"/>
                    <a:pt x="741" y="1071"/>
                  </a:cubicBezTo>
                  <a:cubicBezTo>
                    <a:pt x="740" y="1071"/>
                    <a:pt x="741" y="1072"/>
                    <a:pt x="741" y="1072"/>
                  </a:cubicBezTo>
                  <a:cubicBezTo>
                    <a:pt x="741" y="1072"/>
                    <a:pt x="741" y="1072"/>
                    <a:pt x="740" y="1072"/>
                  </a:cubicBezTo>
                  <a:cubicBezTo>
                    <a:pt x="740" y="1073"/>
                    <a:pt x="741" y="1075"/>
                    <a:pt x="739" y="1075"/>
                  </a:cubicBezTo>
                  <a:cubicBezTo>
                    <a:pt x="738" y="1075"/>
                    <a:pt x="737" y="1072"/>
                    <a:pt x="738" y="1072"/>
                  </a:cubicBezTo>
                  <a:cubicBezTo>
                    <a:pt x="739" y="1071"/>
                    <a:pt x="737" y="1070"/>
                    <a:pt x="739" y="1071"/>
                  </a:cubicBezTo>
                  <a:cubicBezTo>
                    <a:pt x="739" y="1071"/>
                    <a:pt x="738" y="1070"/>
                    <a:pt x="738" y="1070"/>
                  </a:cubicBezTo>
                  <a:cubicBezTo>
                    <a:pt x="738" y="1070"/>
                    <a:pt x="738" y="1069"/>
                    <a:pt x="738" y="1069"/>
                  </a:cubicBezTo>
                  <a:cubicBezTo>
                    <a:pt x="738" y="1069"/>
                    <a:pt x="739" y="1069"/>
                    <a:pt x="739" y="1069"/>
                  </a:cubicBezTo>
                  <a:cubicBezTo>
                    <a:pt x="740" y="1069"/>
                    <a:pt x="740" y="1067"/>
                    <a:pt x="739" y="1067"/>
                  </a:cubicBezTo>
                  <a:cubicBezTo>
                    <a:pt x="739" y="1067"/>
                    <a:pt x="740" y="1065"/>
                    <a:pt x="741" y="1065"/>
                  </a:cubicBezTo>
                  <a:cubicBezTo>
                    <a:pt x="742" y="1065"/>
                    <a:pt x="743" y="1068"/>
                    <a:pt x="741" y="1068"/>
                  </a:cubicBezTo>
                  <a:cubicBezTo>
                    <a:pt x="742" y="1069"/>
                    <a:pt x="743" y="1070"/>
                    <a:pt x="742" y="1070"/>
                  </a:cubicBezTo>
                  <a:close/>
                  <a:moveTo>
                    <a:pt x="766" y="1085"/>
                  </a:moveTo>
                  <a:cubicBezTo>
                    <a:pt x="765" y="1085"/>
                    <a:pt x="761" y="1087"/>
                    <a:pt x="760" y="1086"/>
                  </a:cubicBezTo>
                  <a:cubicBezTo>
                    <a:pt x="758" y="1084"/>
                    <a:pt x="761" y="1081"/>
                    <a:pt x="762" y="1080"/>
                  </a:cubicBezTo>
                  <a:cubicBezTo>
                    <a:pt x="764" y="1079"/>
                    <a:pt x="768" y="1077"/>
                    <a:pt x="769" y="1080"/>
                  </a:cubicBezTo>
                  <a:cubicBezTo>
                    <a:pt x="770" y="1081"/>
                    <a:pt x="767" y="1084"/>
                    <a:pt x="766" y="1085"/>
                  </a:cubicBezTo>
                  <a:close/>
                  <a:moveTo>
                    <a:pt x="743" y="1071"/>
                  </a:moveTo>
                  <a:cubicBezTo>
                    <a:pt x="743" y="1074"/>
                    <a:pt x="742" y="1070"/>
                    <a:pt x="743" y="1071"/>
                  </a:cubicBezTo>
                  <a:cubicBezTo>
                    <a:pt x="743" y="1071"/>
                    <a:pt x="743" y="1071"/>
                    <a:pt x="743" y="1071"/>
                  </a:cubicBezTo>
                  <a:close/>
                  <a:moveTo>
                    <a:pt x="678" y="1084"/>
                  </a:moveTo>
                  <a:cubicBezTo>
                    <a:pt x="678" y="1085"/>
                    <a:pt x="673" y="1086"/>
                    <a:pt x="673" y="1085"/>
                  </a:cubicBezTo>
                  <a:cubicBezTo>
                    <a:pt x="673" y="1084"/>
                    <a:pt x="673" y="1084"/>
                    <a:pt x="674" y="1084"/>
                  </a:cubicBezTo>
                  <a:cubicBezTo>
                    <a:pt x="673" y="1084"/>
                    <a:pt x="673" y="1084"/>
                    <a:pt x="673" y="1084"/>
                  </a:cubicBezTo>
                  <a:cubicBezTo>
                    <a:pt x="672" y="1084"/>
                    <a:pt x="675" y="1083"/>
                    <a:pt x="675" y="1083"/>
                  </a:cubicBezTo>
                  <a:cubicBezTo>
                    <a:pt x="676" y="1083"/>
                    <a:pt x="678" y="1083"/>
                    <a:pt x="678" y="1084"/>
                  </a:cubicBezTo>
                  <a:close/>
                  <a:moveTo>
                    <a:pt x="519" y="1017"/>
                  </a:moveTo>
                  <a:cubicBezTo>
                    <a:pt x="518" y="1015"/>
                    <a:pt x="519" y="1014"/>
                    <a:pt x="520" y="1015"/>
                  </a:cubicBezTo>
                  <a:cubicBezTo>
                    <a:pt x="522" y="1016"/>
                    <a:pt x="520" y="1018"/>
                    <a:pt x="519" y="1017"/>
                  </a:cubicBezTo>
                  <a:cubicBezTo>
                    <a:pt x="519" y="1017"/>
                    <a:pt x="519" y="1017"/>
                    <a:pt x="519" y="1017"/>
                  </a:cubicBezTo>
                  <a:close/>
                  <a:moveTo>
                    <a:pt x="529" y="1025"/>
                  </a:moveTo>
                  <a:cubicBezTo>
                    <a:pt x="529" y="1025"/>
                    <a:pt x="529" y="1025"/>
                    <a:pt x="529" y="1025"/>
                  </a:cubicBezTo>
                  <a:cubicBezTo>
                    <a:pt x="529" y="1024"/>
                    <a:pt x="529" y="1024"/>
                    <a:pt x="529" y="1025"/>
                  </a:cubicBezTo>
                  <a:close/>
                  <a:moveTo>
                    <a:pt x="530" y="1024"/>
                  </a:moveTo>
                  <a:cubicBezTo>
                    <a:pt x="530" y="1024"/>
                    <a:pt x="531" y="1024"/>
                    <a:pt x="531" y="1025"/>
                  </a:cubicBezTo>
                  <a:cubicBezTo>
                    <a:pt x="531" y="1025"/>
                    <a:pt x="530" y="1025"/>
                    <a:pt x="530" y="1025"/>
                  </a:cubicBezTo>
                  <a:cubicBezTo>
                    <a:pt x="530" y="1025"/>
                    <a:pt x="530" y="1025"/>
                    <a:pt x="530" y="1024"/>
                  </a:cubicBezTo>
                  <a:close/>
                  <a:moveTo>
                    <a:pt x="530" y="1023"/>
                  </a:moveTo>
                  <a:cubicBezTo>
                    <a:pt x="530" y="1024"/>
                    <a:pt x="527" y="1022"/>
                    <a:pt x="527" y="1022"/>
                  </a:cubicBezTo>
                  <a:cubicBezTo>
                    <a:pt x="527" y="1020"/>
                    <a:pt x="530" y="1022"/>
                    <a:pt x="530" y="1023"/>
                  </a:cubicBezTo>
                  <a:close/>
                  <a:moveTo>
                    <a:pt x="525" y="1064"/>
                  </a:moveTo>
                  <a:cubicBezTo>
                    <a:pt x="525" y="1065"/>
                    <a:pt x="525" y="1065"/>
                    <a:pt x="525" y="1065"/>
                  </a:cubicBezTo>
                  <a:cubicBezTo>
                    <a:pt x="522" y="1065"/>
                    <a:pt x="523" y="1063"/>
                    <a:pt x="525" y="1064"/>
                  </a:cubicBezTo>
                  <a:close/>
                  <a:moveTo>
                    <a:pt x="543" y="1067"/>
                  </a:moveTo>
                  <a:cubicBezTo>
                    <a:pt x="542" y="1067"/>
                    <a:pt x="541" y="1065"/>
                    <a:pt x="540" y="1066"/>
                  </a:cubicBezTo>
                  <a:cubicBezTo>
                    <a:pt x="539" y="1067"/>
                    <a:pt x="542" y="1069"/>
                    <a:pt x="539" y="1067"/>
                  </a:cubicBezTo>
                  <a:cubicBezTo>
                    <a:pt x="537" y="1066"/>
                    <a:pt x="536" y="1063"/>
                    <a:pt x="533" y="1062"/>
                  </a:cubicBezTo>
                  <a:cubicBezTo>
                    <a:pt x="533" y="1062"/>
                    <a:pt x="533" y="1062"/>
                    <a:pt x="533" y="1062"/>
                  </a:cubicBezTo>
                  <a:cubicBezTo>
                    <a:pt x="526" y="1057"/>
                    <a:pt x="519" y="1049"/>
                    <a:pt x="513" y="1041"/>
                  </a:cubicBezTo>
                  <a:cubicBezTo>
                    <a:pt x="510" y="1037"/>
                    <a:pt x="507" y="1033"/>
                    <a:pt x="505" y="1029"/>
                  </a:cubicBezTo>
                  <a:cubicBezTo>
                    <a:pt x="504" y="1026"/>
                    <a:pt x="500" y="1021"/>
                    <a:pt x="501" y="1018"/>
                  </a:cubicBezTo>
                  <a:cubicBezTo>
                    <a:pt x="498" y="1015"/>
                    <a:pt x="495" y="1013"/>
                    <a:pt x="492" y="1010"/>
                  </a:cubicBezTo>
                  <a:cubicBezTo>
                    <a:pt x="489" y="1008"/>
                    <a:pt x="486" y="1006"/>
                    <a:pt x="485" y="1003"/>
                  </a:cubicBezTo>
                  <a:cubicBezTo>
                    <a:pt x="483" y="999"/>
                    <a:pt x="477" y="997"/>
                    <a:pt x="477" y="992"/>
                  </a:cubicBezTo>
                  <a:cubicBezTo>
                    <a:pt x="478" y="992"/>
                    <a:pt x="478" y="992"/>
                    <a:pt x="478" y="992"/>
                  </a:cubicBezTo>
                  <a:cubicBezTo>
                    <a:pt x="479" y="991"/>
                    <a:pt x="480" y="991"/>
                    <a:pt x="481" y="992"/>
                  </a:cubicBezTo>
                  <a:cubicBezTo>
                    <a:pt x="482" y="993"/>
                    <a:pt x="484" y="993"/>
                    <a:pt x="485" y="994"/>
                  </a:cubicBezTo>
                  <a:cubicBezTo>
                    <a:pt x="486" y="994"/>
                    <a:pt x="487" y="994"/>
                    <a:pt x="488" y="994"/>
                  </a:cubicBezTo>
                  <a:cubicBezTo>
                    <a:pt x="489" y="994"/>
                    <a:pt x="489" y="994"/>
                    <a:pt x="489" y="994"/>
                  </a:cubicBezTo>
                  <a:cubicBezTo>
                    <a:pt x="489" y="994"/>
                    <a:pt x="490" y="994"/>
                    <a:pt x="490" y="994"/>
                  </a:cubicBezTo>
                  <a:cubicBezTo>
                    <a:pt x="491" y="994"/>
                    <a:pt x="491" y="994"/>
                    <a:pt x="492" y="994"/>
                  </a:cubicBezTo>
                  <a:cubicBezTo>
                    <a:pt x="492" y="994"/>
                    <a:pt x="493" y="994"/>
                    <a:pt x="493" y="995"/>
                  </a:cubicBezTo>
                  <a:cubicBezTo>
                    <a:pt x="493" y="995"/>
                    <a:pt x="493" y="995"/>
                    <a:pt x="493" y="995"/>
                  </a:cubicBezTo>
                  <a:cubicBezTo>
                    <a:pt x="495" y="996"/>
                    <a:pt x="495" y="996"/>
                    <a:pt x="495" y="996"/>
                  </a:cubicBezTo>
                  <a:cubicBezTo>
                    <a:pt x="495" y="996"/>
                    <a:pt x="495" y="996"/>
                    <a:pt x="495" y="996"/>
                  </a:cubicBezTo>
                  <a:cubicBezTo>
                    <a:pt x="495" y="996"/>
                    <a:pt x="495" y="996"/>
                    <a:pt x="495" y="996"/>
                  </a:cubicBezTo>
                  <a:cubicBezTo>
                    <a:pt x="495" y="997"/>
                    <a:pt x="496" y="997"/>
                    <a:pt x="495" y="998"/>
                  </a:cubicBezTo>
                  <a:cubicBezTo>
                    <a:pt x="496" y="998"/>
                    <a:pt x="496" y="998"/>
                    <a:pt x="496" y="998"/>
                  </a:cubicBezTo>
                  <a:cubicBezTo>
                    <a:pt x="497" y="999"/>
                    <a:pt x="497" y="1000"/>
                    <a:pt x="497" y="1001"/>
                  </a:cubicBezTo>
                  <a:cubicBezTo>
                    <a:pt x="498" y="1001"/>
                    <a:pt x="498" y="1001"/>
                    <a:pt x="498" y="1001"/>
                  </a:cubicBezTo>
                  <a:cubicBezTo>
                    <a:pt x="498" y="1001"/>
                    <a:pt x="498" y="1001"/>
                    <a:pt x="498" y="1001"/>
                  </a:cubicBezTo>
                  <a:cubicBezTo>
                    <a:pt x="498" y="1002"/>
                    <a:pt x="498" y="1002"/>
                    <a:pt x="498" y="1002"/>
                  </a:cubicBezTo>
                  <a:cubicBezTo>
                    <a:pt x="498" y="1002"/>
                    <a:pt x="500" y="1003"/>
                    <a:pt x="500" y="1003"/>
                  </a:cubicBezTo>
                  <a:cubicBezTo>
                    <a:pt x="500" y="1003"/>
                    <a:pt x="500" y="1003"/>
                    <a:pt x="500" y="1004"/>
                  </a:cubicBezTo>
                  <a:cubicBezTo>
                    <a:pt x="500" y="1004"/>
                    <a:pt x="500" y="1004"/>
                    <a:pt x="500" y="1004"/>
                  </a:cubicBezTo>
                  <a:cubicBezTo>
                    <a:pt x="501" y="1004"/>
                    <a:pt x="501" y="1004"/>
                    <a:pt x="501" y="1004"/>
                  </a:cubicBezTo>
                  <a:cubicBezTo>
                    <a:pt x="503" y="1005"/>
                    <a:pt x="508" y="1007"/>
                    <a:pt x="508" y="1009"/>
                  </a:cubicBezTo>
                  <a:cubicBezTo>
                    <a:pt x="508" y="1008"/>
                    <a:pt x="508" y="1008"/>
                    <a:pt x="508" y="1008"/>
                  </a:cubicBezTo>
                  <a:cubicBezTo>
                    <a:pt x="509" y="1009"/>
                    <a:pt x="509" y="1009"/>
                    <a:pt x="509" y="1010"/>
                  </a:cubicBezTo>
                  <a:cubicBezTo>
                    <a:pt x="510" y="1011"/>
                    <a:pt x="510" y="1011"/>
                    <a:pt x="510" y="1012"/>
                  </a:cubicBezTo>
                  <a:cubicBezTo>
                    <a:pt x="510" y="1012"/>
                    <a:pt x="510" y="1011"/>
                    <a:pt x="511" y="1011"/>
                  </a:cubicBezTo>
                  <a:cubicBezTo>
                    <a:pt x="510" y="1011"/>
                    <a:pt x="514" y="1016"/>
                    <a:pt x="515" y="1016"/>
                  </a:cubicBezTo>
                  <a:cubicBezTo>
                    <a:pt x="515" y="1016"/>
                    <a:pt x="514" y="1015"/>
                    <a:pt x="514" y="1014"/>
                  </a:cubicBezTo>
                  <a:cubicBezTo>
                    <a:pt x="516" y="1015"/>
                    <a:pt x="518" y="1016"/>
                    <a:pt x="520" y="1018"/>
                  </a:cubicBezTo>
                  <a:cubicBezTo>
                    <a:pt x="520" y="1018"/>
                    <a:pt x="521" y="1019"/>
                    <a:pt x="522" y="1019"/>
                  </a:cubicBezTo>
                  <a:cubicBezTo>
                    <a:pt x="523" y="1020"/>
                    <a:pt x="523" y="1022"/>
                    <a:pt x="524" y="1021"/>
                  </a:cubicBezTo>
                  <a:cubicBezTo>
                    <a:pt x="524" y="1022"/>
                    <a:pt x="525" y="1023"/>
                    <a:pt x="526" y="1024"/>
                  </a:cubicBezTo>
                  <a:cubicBezTo>
                    <a:pt x="527" y="1024"/>
                    <a:pt x="530" y="1026"/>
                    <a:pt x="530" y="1026"/>
                  </a:cubicBezTo>
                  <a:cubicBezTo>
                    <a:pt x="530" y="1026"/>
                    <a:pt x="526" y="1028"/>
                    <a:pt x="526" y="1027"/>
                  </a:cubicBezTo>
                  <a:cubicBezTo>
                    <a:pt x="526" y="1028"/>
                    <a:pt x="529" y="1027"/>
                    <a:pt x="529" y="1026"/>
                  </a:cubicBezTo>
                  <a:cubicBezTo>
                    <a:pt x="532" y="1026"/>
                    <a:pt x="533" y="1027"/>
                    <a:pt x="534" y="1029"/>
                  </a:cubicBezTo>
                  <a:cubicBezTo>
                    <a:pt x="534" y="1029"/>
                    <a:pt x="533" y="1029"/>
                    <a:pt x="532" y="1030"/>
                  </a:cubicBezTo>
                  <a:cubicBezTo>
                    <a:pt x="532" y="1030"/>
                    <a:pt x="531" y="1030"/>
                    <a:pt x="531" y="1030"/>
                  </a:cubicBezTo>
                  <a:cubicBezTo>
                    <a:pt x="531" y="1031"/>
                    <a:pt x="532" y="1032"/>
                    <a:pt x="532" y="1033"/>
                  </a:cubicBezTo>
                  <a:cubicBezTo>
                    <a:pt x="532" y="1033"/>
                    <a:pt x="532" y="1034"/>
                    <a:pt x="533" y="1034"/>
                  </a:cubicBezTo>
                  <a:cubicBezTo>
                    <a:pt x="534" y="1035"/>
                    <a:pt x="536" y="1036"/>
                    <a:pt x="537" y="1036"/>
                  </a:cubicBezTo>
                  <a:cubicBezTo>
                    <a:pt x="537" y="1036"/>
                    <a:pt x="537" y="1036"/>
                    <a:pt x="537" y="1036"/>
                  </a:cubicBezTo>
                  <a:cubicBezTo>
                    <a:pt x="538" y="1037"/>
                    <a:pt x="538" y="1039"/>
                    <a:pt x="539" y="1041"/>
                  </a:cubicBezTo>
                  <a:cubicBezTo>
                    <a:pt x="541" y="1043"/>
                    <a:pt x="542" y="1043"/>
                    <a:pt x="540" y="1045"/>
                  </a:cubicBezTo>
                  <a:cubicBezTo>
                    <a:pt x="540" y="1044"/>
                    <a:pt x="540" y="1044"/>
                    <a:pt x="540" y="1044"/>
                  </a:cubicBezTo>
                  <a:cubicBezTo>
                    <a:pt x="540" y="1044"/>
                    <a:pt x="542" y="1044"/>
                    <a:pt x="542" y="1044"/>
                  </a:cubicBezTo>
                  <a:cubicBezTo>
                    <a:pt x="542" y="1045"/>
                    <a:pt x="542" y="1044"/>
                    <a:pt x="543" y="1045"/>
                  </a:cubicBezTo>
                  <a:cubicBezTo>
                    <a:pt x="544" y="1044"/>
                    <a:pt x="545" y="1045"/>
                    <a:pt x="546" y="1045"/>
                  </a:cubicBezTo>
                  <a:cubicBezTo>
                    <a:pt x="547" y="1045"/>
                    <a:pt x="546" y="1047"/>
                    <a:pt x="547" y="1046"/>
                  </a:cubicBezTo>
                  <a:cubicBezTo>
                    <a:pt x="549" y="1048"/>
                    <a:pt x="549" y="1049"/>
                    <a:pt x="549" y="1051"/>
                  </a:cubicBezTo>
                  <a:cubicBezTo>
                    <a:pt x="548" y="1052"/>
                    <a:pt x="548" y="1052"/>
                    <a:pt x="548" y="1054"/>
                  </a:cubicBezTo>
                  <a:cubicBezTo>
                    <a:pt x="548" y="1054"/>
                    <a:pt x="548" y="1055"/>
                    <a:pt x="548" y="1056"/>
                  </a:cubicBezTo>
                  <a:cubicBezTo>
                    <a:pt x="549" y="1060"/>
                    <a:pt x="549" y="1064"/>
                    <a:pt x="547" y="1068"/>
                  </a:cubicBezTo>
                  <a:cubicBezTo>
                    <a:pt x="546" y="1068"/>
                    <a:pt x="545" y="1065"/>
                    <a:pt x="544" y="1065"/>
                  </a:cubicBezTo>
                  <a:cubicBezTo>
                    <a:pt x="544" y="1065"/>
                    <a:pt x="543" y="1067"/>
                    <a:pt x="544" y="1067"/>
                  </a:cubicBezTo>
                  <a:cubicBezTo>
                    <a:pt x="543" y="1067"/>
                    <a:pt x="543" y="1067"/>
                    <a:pt x="543" y="1067"/>
                  </a:cubicBezTo>
                  <a:close/>
                  <a:moveTo>
                    <a:pt x="532" y="1023"/>
                  </a:moveTo>
                  <a:cubicBezTo>
                    <a:pt x="531" y="1026"/>
                    <a:pt x="532" y="1022"/>
                    <a:pt x="532" y="1022"/>
                  </a:cubicBezTo>
                  <a:cubicBezTo>
                    <a:pt x="532" y="1022"/>
                    <a:pt x="532" y="1024"/>
                    <a:pt x="533" y="1024"/>
                  </a:cubicBezTo>
                  <a:cubicBezTo>
                    <a:pt x="532" y="1023"/>
                    <a:pt x="532" y="1023"/>
                    <a:pt x="532" y="1023"/>
                  </a:cubicBezTo>
                  <a:close/>
                  <a:moveTo>
                    <a:pt x="512" y="1050"/>
                  </a:moveTo>
                  <a:cubicBezTo>
                    <a:pt x="512" y="1050"/>
                    <a:pt x="512" y="1051"/>
                    <a:pt x="512" y="1051"/>
                  </a:cubicBezTo>
                  <a:cubicBezTo>
                    <a:pt x="512" y="1051"/>
                    <a:pt x="510" y="1048"/>
                    <a:pt x="510" y="1047"/>
                  </a:cubicBezTo>
                  <a:cubicBezTo>
                    <a:pt x="510" y="1047"/>
                    <a:pt x="512" y="1048"/>
                    <a:pt x="512" y="1049"/>
                  </a:cubicBezTo>
                  <a:cubicBezTo>
                    <a:pt x="512" y="1049"/>
                    <a:pt x="512" y="1050"/>
                    <a:pt x="512" y="1050"/>
                  </a:cubicBezTo>
                  <a:close/>
                  <a:moveTo>
                    <a:pt x="532" y="1022"/>
                  </a:moveTo>
                  <a:cubicBezTo>
                    <a:pt x="532" y="1022"/>
                    <a:pt x="532" y="1022"/>
                    <a:pt x="532" y="1022"/>
                  </a:cubicBezTo>
                  <a:cubicBezTo>
                    <a:pt x="531" y="1022"/>
                    <a:pt x="531" y="1021"/>
                    <a:pt x="531" y="1021"/>
                  </a:cubicBezTo>
                  <a:cubicBezTo>
                    <a:pt x="531" y="1021"/>
                    <a:pt x="532" y="1022"/>
                    <a:pt x="532" y="1022"/>
                  </a:cubicBezTo>
                  <a:close/>
                  <a:moveTo>
                    <a:pt x="524" y="1020"/>
                  </a:moveTo>
                  <a:cubicBezTo>
                    <a:pt x="524" y="1020"/>
                    <a:pt x="524" y="1020"/>
                    <a:pt x="524" y="1019"/>
                  </a:cubicBezTo>
                  <a:cubicBezTo>
                    <a:pt x="525" y="1019"/>
                    <a:pt x="526" y="1022"/>
                    <a:pt x="525" y="1022"/>
                  </a:cubicBezTo>
                  <a:cubicBezTo>
                    <a:pt x="525" y="1022"/>
                    <a:pt x="523" y="1021"/>
                    <a:pt x="524" y="1020"/>
                  </a:cubicBezTo>
                  <a:close/>
                  <a:moveTo>
                    <a:pt x="526" y="1022"/>
                  </a:moveTo>
                  <a:cubicBezTo>
                    <a:pt x="526" y="1021"/>
                    <a:pt x="530" y="1024"/>
                    <a:pt x="529" y="1024"/>
                  </a:cubicBezTo>
                  <a:cubicBezTo>
                    <a:pt x="528" y="1024"/>
                    <a:pt x="526" y="1023"/>
                    <a:pt x="525" y="1023"/>
                  </a:cubicBezTo>
                  <a:cubicBezTo>
                    <a:pt x="525" y="1023"/>
                    <a:pt x="525" y="1021"/>
                    <a:pt x="526" y="1021"/>
                  </a:cubicBezTo>
                  <a:cubicBezTo>
                    <a:pt x="526" y="1021"/>
                    <a:pt x="526" y="1022"/>
                    <a:pt x="526" y="1022"/>
                  </a:cubicBezTo>
                  <a:close/>
                  <a:moveTo>
                    <a:pt x="485" y="1012"/>
                  </a:moveTo>
                  <a:cubicBezTo>
                    <a:pt x="486" y="1013"/>
                    <a:pt x="485" y="1013"/>
                    <a:pt x="485" y="1013"/>
                  </a:cubicBezTo>
                  <a:cubicBezTo>
                    <a:pt x="484" y="1013"/>
                    <a:pt x="479" y="1010"/>
                    <a:pt x="481" y="1010"/>
                  </a:cubicBezTo>
                  <a:cubicBezTo>
                    <a:pt x="481" y="1009"/>
                    <a:pt x="482" y="1010"/>
                    <a:pt x="482" y="1010"/>
                  </a:cubicBezTo>
                  <a:cubicBezTo>
                    <a:pt x="482" y="1010"/>
                    <a:pt x="484" y="1011"/>
                    <a:pt x="483" y="1011"/>
                  </a:cubicBezTo>
                  <a:cubicBezTo>
                    <a:pt x="483" y="1011"/>
                    <a:pt x="484" y="1011"/>
                    <a:pt x="484" y="1011"/>
                  </a:cubicBezTo>
                  <a:cubicBezTo>
                    <a:pt x="484" y="1011"/>
                    <a:pt x="485" y="1012"/>
                    <a:pt x="485" y="1012"/>
                  </a:cubicBezTo>
                  <a:cubicBezTo>
                    <a:pt x="485" y="1012"/>
                    <a:pt x="485" y="1012"/>
                    <a:pt x="485" y="1012"/>
                  </a:cubicBezTo>
                  <a:close/>
                  <a:moveTo>
                    <a:pt x="499" y="1032"/>
                  </a:moveTo>
                  <a:cubicBezTo>
                    <a:pt x="499" y="1032"/>
                    <a:pt x="499" y="1032"/>
                    <a:pt x="499" y="1032"/>
                  </a:cubicBezTo>
                  <a:cubicBezTo>
                    <a:pt x="499" y="1032"/>
                    <a:pt x="498" y="1032"/>
                    <a:pt x="498" y="1032"/>
                  </a:cubicBezTo>
                  <a:cubicBezTo>
                    <a:pt x="498" y="1032"/>
                    <a:pt x="499" y="1030"/>
                    <a:pt x="499" y="1030"/>
                  </a:cubicBezTo>
                  <a:cubicBezTo>
                    <a:pt x="499" y="1031"/>
                    <a:pt x="499" y="1031"/>
                    <a:pt x="499" y="1032"/>
                  </a:cubicBezTo>
                  <a:close/>
                  <a:moveTo>
                    <a:pt x="495" y="1022"/>
                  </a:moveTo>
                  <a:cubicBezTo>
                    <a:pt x="496" y="1023"/>
                    <a:pt x="495" y="1025"/>
                    <a:pt x="494" y="1025"/>
                  </a:cubicBezTo>
                  <a:cubicBezTo>
                    <a:pt x="494" y="1025"/>
                    <a:pt x="492" y="1022"/>
                    <a:pt x="492" y="1022"/>
                  </a:cubicBezTo>
                  <a:cubicBezTo>
                    <a:pt x="492" y="1021"/>
                    <a:pt x="491" y="1021"/>
                    <a:pt x="491" y="1021"/>
                  </a:cubicBezTo>
                  <a:cubicBezTo>
                    <a:pt x="491" y="1021"/>
                    <a:pt x="490" y="1020"/>
                    <a:pt x="490" y="1019"/>
                  </a:cubicBezTo>
                  <a:cubicBezTo>
                    <a:pt x="490" y="1019"/>
                    <a:pt x="491" y="1020"/>
                    <a:pt x="491" y="1018"/>
                  </a:cubicBezTo>
                  <a:cubicBezTo>
                    <a:pt x="492" y="1018"/>
                    <a:pt x="492" y="1019"/>
                    <a:pt x="492" y="1019"/>
                  </a:cubicBezTo>
                  <a:cubicBezTo>
                    <a:pt x="493" y="1020"/>
                    <a:pt x="495" y="1021"/>
                    <a:pt x="495" y="1022"/>
                  </a:cubicBezTo>
                  <a:close/>
                  <a:moveTo>
                    <a:pt x="495" y="1029"/>
                  </a:moveTo>
                  <a:cubicBezTo>
                    <a:pt x="495" y="1029"/>
                    <a:pt x="495" y="1029"/>
                    <a:pt x="495" y="1029"/>
                  </a:cubicBezTo>
                  <a:cubicBezTo>
                    <a:pt x="495" y="1029"/>
                    <a:pt x="495" y="1029"/>
                    <a:pt x="495" y="1029"/>
                  </a:cubicBezTo>
                  <a:close/>
                  <a:moveTo>
                    <a:pt x="490" y="1014"/>
                  </a:moveTo>
                  <a:cubicBezTo>
                    <a:pt x="490" y="1014"/>
                    <a:pt x="490" y="1014"/>
                    <a:pt x="490" y="1014"/>
                  </a:cubicBezTo>
                  <a:cubicBezTo>
                    <a:pt x="490" y="1014"/>
                    <a:pt x="492" y="1014"/>
                    <a:pt x="491" y="1015"/>
                  </a:cubicBezTo>
                  <a:cubicBezTo>
                    <a:pt x="491" y="1015"/>
                    <a:pt x="490" y="1014"/>
                    <a:pt x="490" y="1014"/>
                  </a:cubicBezTo>
                  <a:close/>
                  <a:moveTo>
                    <a:pt x="490" y="1015"/>
                  </a:moveTo>
                  <a:cubicBezTo>
                    <a:pt x="490" y="1015"/>
                    <a:pt x="490" y="1015"/>
                    <a:pt x="490" y="1015"/>
                  </a:cubicBezTo>
                  <a:cubicBezTo>
                    <a:pt x="490" y="1015"/>
                    <a:pt x="490" y="1015"/>
                    <a:pt x="490" y="1015"/>
                  </a:cubicBezTo>
                  <a:close/>
                  <a:moveTo>
                    <a:pt x="487" y="1014"/>
                  </a:moveTo>
                  <a:cubicBezTo>
                    <a:pt x="487" y="1014"/>
                    <a:pt x="486" y="1014"/>
                    <a:pt x="487" y="1014"/>
                  </a:cubicBezTo>
                  <a:cubicBezTo>
                    <a:pt x="487" y="1014"/>
                    <a:pt x="487" y="1014"/>
                    <a:pt x="487" y="1014"/>
                  </a:cubicBezTo>
                  <a:close/>
                  <a:moveTo>
                    <a:pt x="510" y="1047"/>
                  </a:moveTo>
                  <a:cubicBezTo>
                    <a:pt x="510" y="1047"/>
                    <a:pt x="509" y="1048"/>
                    <a:pt x="509" y="1047"/>
                  </a:cubicBezTo>
                  <a:cubicBezTo>
                    <a:pt x="509" y="1047"/>
                    <a:pt x="509" y="1045"/>
                    <a:pt x="509" y="1045"/>
                  </a:cubicBezTo>
                  <a:cubicBezTo>
                    <a:pt x="509" y="1046"/>
                    <a:pt x="511" y="1046"/>
                    <a:pt x="510" y="1047"/>
                  </a:cubicBezTo>
                  <a:close/>
                  <a:moveTo>
                    <a:pt x="487" y="1015"/>
                  </a:moveTo>
                  <a:cubicBezTo>
                    <a:pt x="488" y="1014"/>
                    <a:pt x="486" y="1016"/>
                    <a:pt x="486" y="1015"/>
                  </a:cubicBezTo>
                  <a:cubicBezTo>
                    <a:pt x="487" y="1015"/>
                    <a:pt x="487" y="1015"/>
                    <a:pt x="487" y="1015"/>
                  </a:cubicBezTo>
                  <a:close/>
                  <a:moveTo>
                    <a:pt x="504" y="1040"/>
                  </a:moveTo>
                  <a:cubicBezTo>
                    <a:pt x="504" y="1040"/>
                    <a:pt x="504" y="1040"/>
                    <a:pt x="504" y="1040"/>
                  </a:cubicBezTo>
                  <a:cubicBezTo>
                    <a:pt x="504" y="1040"/>
                    <a:pt x="504" y="1040"/>
                    <a:pt x="504" y="1040"/>
                  </a:cubicBezTo>
                  <a:cubicBezTo>
                    <a:pt x="504" y="1040"/>
                    <a:pt x="504" y="1041"/>
                    <a:pt x="504" y="1041"/>
                  </a:cubicBezTo>
                  <a:cubicBezTo>
                    <a:pt x="502" y="1041"/>
                    <a:pt x="501" y="1039"/>
                    <a:pt x="500" y="1037"/>
                  </a:cubicBezTo>
                  <a:cubicBezTo>
                    <a:pt x="499" y="1036"/>
                    <a:pt x="501" y="1034"/>
                    <a:pt x="502" y="1035"/>
                  </a:cubicBezTo>
                  <a:cubicBezTo>
                    <a:pt x="502" y="1036"/>
                    <a:pt x="503" y="1038"/>
                    <a:pt x="503" y="1038"/>
                  </a:cubicBezTo>
                  <a:cubicBezTo>
                    <a:pt x="503" y="1038"/>
                    <a:pt x="504" y="1040"/>
                    <a:pt x="504" y="1040"/>
                  </a:cubicBezTo>
                  <a:close/>
                  <a:moveTo>
                    <a:pt x="508" y="1044"/>
                  </a:moveTo>
                  <a:cubicBezTo>
                    <a:pt x="508" y="1045"/>
                    <a:pt x="506" y="1044"/>
                    <a:pt x="506" y="1043"/>
                  </a:cubicBezTo>
                  <a:cubicBezTo>
                    <a:pt x="506" y="1043"/>
                    <a:pt x="506" y="1042"/>
                    <a:pt x="506" y="1042"/>
                  </a:cubicBezTo>
                  <a:cubicBezTo>
                    <a:pt x="506" y="1042"/>
                    <a:pt x="507" y="1042"/>
                    <a:pt x="507" y="1043"/>
                  </a:cubicBezTo>
                  <a:cubicBezTo>
                    <a:pt x="507" y="1044"/>
                    <a:pt x="508" y="1044"/>
                    <a:pt x="508" y="1044"/>
                  </a:cubicBezTo>
                  <a:close/>
                  <a:moveTo>
                    <a:pt x="500" y="1028"/>
                  </a:moveTo>
                  <a:cubicBezTo>
                    <a:pt x="499" y="1028"/>
                    <a:pt x="499" y="1028"/>
                    <a:pt x="499" y="1028"/>
                  </a:cubicBezTo>
                  <a:cubicBezTo>
                    <a:pt x="499" y="1028"/>
                    <a:pt x="502" y="1027"/>
                    <a:pt x="501" y="1028"/>
                  </a:cubicBezTo>
                  <a:cubicBezTo>
                    <a:pt x="501" y="1028"/>
                    <a:pt x="500" y="1028"/>
                    <a:pt x="500" y="1028"/>
                  </a:cubicBezTo>
                  <a:close/>
                  <a:moveTo>
                    <a:pt x="499" y="1031"/>
                  </a:moveTo>
                  <a:cubicBezTo>
                    <a:pt x="500" y="1031"/>
                    <a:pt x="500" y="1031"/>
                    <a:pt x="499" y="1031"/>
                  </a:cubicBezTo>
                  <a:cubicBezTo>
                    <a:pt x="499" y="1031"/>
                    <a:pt x="498" y="1029"/>
                    <a:pt x="498" y="1029"/>
                  </a:cubicBezTo>
                  <a:cubicBezTo>
                    <a:pt x="498" y="1028"/>
                    <a:pt x="499" y="1030"/>
                    <a:pt x="499" y="1031"/>
                  </a:cubicBezTo>
                  <a:close/>
                  <a:moveTo>
                    <a:pt x="654" y="1100"/>
                  </a:moveTo>
                  <a:cubicBezTo>
                    <a:pt x="654" y="1100"/>
                    <a:pt x="654" y="1100"/>
                    <a:pt x="654" y="1100"/>
                  </a:cubicBezTo>
                  <a:cubicBezTo>
                    <a:pt x="654" y="1100"/>
                    <a:pt x="654" y="1100"/>
                    <a:pt x="654" y="1100"/>
                  </a:cubicBezTo>
                  <a:cubicBezTo>
                    <a:pt x="654" y="1100"/>
                    <a:pt x="654" y="1100"/>
                    <a:pt x="654" y="1100"/>
                  </a:cubicBezTo>
                  <a:close/>
                  <a:moveTo>
                    <a:pt x="526" y="1019"/>
                  </a:moveTo>
                  <a:cubicBezTo>
                    <a:pt x="526" y="1020"/>
                    <a:pt x="526" y="1020"/>
                    <a:pt x="526" y="1020"/>
                  </a:cubicBezTo>
                  <a:cubicBezTo>
                    <a:pt x="525" y="1020"/>
                    <a:pt x="522" y="1019"/>
                    <a:pt x="522" y="1018"/>
                  </a:cubicBezTo>
                  <a:cubicBezTo>
                    <a:pt x="523" y="1018"/>
                    <a:pt x="525" y="1018"/>
                    <a:pt x="526" y="1019"/>
                  </a:cubicBezTo>
                  <a:close/>
                  <a:moveTo>
                    <a:pt x="534" y="1023"/>
                  </a:moveTo>
                  <a:cubicBezTo>
                    <a:pt x="535" y="1023"/>
                    <a:pt x="535" y="1023"/>
                    <a:pt x="535" y="1024"/>
                  </a:cubicBezTo>
                  <a:cubicBezTo>
                    <a:pt x="535" y="1023"/>
                    <a:pt x="535" y="1023"/>
                    <a:pt x="534" y="1023"/>
                  </a:cubicBezTo>
                  <a:close/>
                  <a:moveTo>
                    <a:pt x="531" y="1031"/>
                  </a:moveTo>
                  <a:cubicBezTo>
                    <a:pt x="531" y="1031"/>
                    <a:pt x="533" y="1031"/>
                    <a:pt x="533" y="1032"/>
                  </a:cubicBezTo>
                  <a:cubicBezTo>
                    <a:pt x="533" y="1033"/>
                    <a:pt x="532" y="1032"/>
                    <a:pt x="531" y="1031"/>
                  </a:cubicBezTo>
                  <a:close/>
                  <a:moveTo>
                    <a:pt x="539" y="1026"/>
                  </a:moveTo>
                  <a:cubicBezTo>
                    <a:pt x="539" y="1026"/>
                    <a:pt x="539" y="1026"/>
                    <a:pt x="539" y="1026"/>
                  </a:cubicBezTo>
                  <a:cubicBezTo>
                    <a:pt x="539" y="1026"/>
                    <a:pt x="539" y="1026"/>
                    <a:pt x="539" y="1026"/>
                  </a:cubicBezTo>
                  <a:close/>
                  <a:moveTo>
                    <a:pt x="538" y="1026"/>
                  </a:moveTo>
                  <a:cubicBezTo>
                    <a:pt x="538" y="1027"/>
                    <a:pt x="538" y="1027"/>
                    <a:pt x="538" y="1027"/>
                  </a:cubicBezTo>
                  <a:cubicBezTo>
                    <a:pt x="538" y="1026"/>
                    <a:pt x="538" y="1026"/>
                    <a:pt x="538" y="1026"/>
                  </a:cubicBezTo>
                  <a:close/>
                  <a:moveTo>
                    <a:pt x="540" y="1028"/>
                  </a:moveTo>
                  <a:cubicBezTo>
                    <a:pt x="540" y="1028"/>
                    <a:pt x="539" y="1028"/>
                    <a:pt x="539" y="1027"/>
                  </a:cubicBezTo>
                  <a:cubicBezTo>
                    <a:pt x="539" y="1027"/>
                    <a:pt x="540" y="1028"/>
                    <a:pt x="540" y="1028"/>
                  </a:cubicBezTo>
                  <a:close/>
                  <a:moveTo>
                    <a:pt x="547" y="1009"/>
                  </a:moveTo>
                  <a:cubicBezTo>
                    <a:pt x="547" y="1009"/>
                    <a:pt x="547" y="1009"/>
                    <a:pt x="547" y="1008"/>
                  </a:cubicBezTo>
                  <a:cubicBezTo>
                    <a:pt x="548" y="1009"/>
                    <a:pt x="547" y="1009"/>
                    <a:pt x="548" y="1009"/>
                  </a:cubicBezTo>
                  <a:cubicBezTo>
                    <a:pt x="548" y="1009"/>
                    <a:pt x="547" y="1010"/>
                    <a:pt x="547" y="1010"/>
                  </a:cubicBezTo>
                  <a:cubicBezTo>
                    <a:pt x="547" y="1010"/>
                    <a:pt x="547" y="1009"/>
                    <a:pt x="547" y="1009"/>
                  </a:cubicBezTo>
                  <a:close/>
                  <a:moveTo>
                    <a:pt x="551" y="1006"/>
                  </a:moveTo>
                  <a:cubicBezTo>
                    <a:pt x="551" y="1007"/>
                    <a:pt x="551" y="1007"/>
                    <a:pt x="551" y="1007"/>
                  </a:cubicBezTo>
                  <a:cubicBezTo>
                    <a:pt x="551" y="1007"/>
                    <a:pt x="550" y="1007"/>
                    <a:pt x="551" y="1007"/>
                  </a:cubicBezTo>
                  <a:cubicBezTo>
                    <a:pt x="550" y="1007"/>
                    <a:pt x="551" y="1006"/>
                    <a:pt x="551" y="1006"/>
                  </a:cubicBezTo>
                  <a:close/>
                  <a:moveTo>
                    <a:pt x="533" y="1031"/>
                  </a:moveTo>
                  <a:cubicBezTo>
                    <a:pt x="533" y="1031"/>
                    <a:pt x="532" y="1031"/>
                    <a:pt x="532" y="1031"/>
                  </a:cubicBezTo>
                  <a:cubicBezTo>
                    <a:pt x="533" y="1029"/>
                    <a:pt x="535" y="1031"/>
                    <a:pt x="533" y="1031"/>
                  </a:cubicBezTo>
                  <a:close/>
                  <a:moveTo>
                    <a:pt x="543" y="1042"/>
                  </a:moveTo>
                  <a:cubicBezTo>
                    <a:pt x="543" y="1041"/>
                    <a:pt x="544" y="1042"/>
                    <a:pt x="544" y="1041"/>
                  </a:cubicBezTo>
                  <a:cubicBezTo>
                    <a:pt x="544" y="1041"/>
                    <a:pt x="545" y="1040"/>
                    <a:pt x="545" y="1040"/>
                  </a:cubicBezTo>
                  <a:cubicBezTo>
                    <a:pt x="545" y="1040"/>
                    <a:pt x="545" y="1039"/>
                    <a:pt x="546" y="1039"/>
                  </a:cubicBezTo>
                  <a:cubicBezTo>
                    <a:pt x="546" y="1039"/>
                    <a:pt x="547" y="1041"/>
                    <a:pt x="548" y="1041"/>
                  </a:cubicBezTo>
                  <a:cubicBezTo>
                    <a:pt x="548" y="1041"/>
                    <a:pt x="547" y="1040"/>
                    <a:pt x="547" y="1040"/>
                  </a:cubicBezTo>
                  <a:cubicBezTo>
                    <a:pt x="547" y="1040"/>
                    <a:pt x="547" y="1040"/>
                    <a:pt x="547" y="1040"/>
                  </a:cubicBezTo>
                  <a:cubicBezTo>
                    <a:pt x="547" y="1040"/>
                    <a:pt x="547" y="1039"/>
                    <a:pt x="547" y="1039"/>
                  </a:cubicBezTo>
                  <a:cubicBezTo>
                    <a:pt x="548" y="1038"/>
                    <a:pt x="548" y="1039"/>
                    <a:pt x="549" y="1039"/>
                  </a:cubicBezTo>
                  <a:cubicBezTo>
                    <a:pt x="549" y="1039"/>
                    <a:pt x="549" y="1040"/>
                    <a:pt x="549" y="1040"/>
                  </a:cubicBezTo>
                  <a:cubicBezTo>
                    <a:pt x="550" y="1041"/>
                    <a:pt x="550" y="1041"/>
                    <a:pt x="550" y="1042"/>
                  </a:cubicBezTo>
                  <a:cubicBezTo>
                    <a:pt x="551" y="1045"/>
                    <a:pt x="552" y="1045"/>
                    <a:pt x="554" y="1046"/>
                  </a:cubicBezTo>
                  <a:cubicBezTo>
                    <a:pt x="554" y="1046"/>
                    <a:pt x="553" y="1047"/>
                    <a:pt x="553" y="1047"/>
                  </a:cubicBezTo>
                  <a:cubicBezTo>
                    <a:pt x="553" y="1047"/>
                    <a:pt x="553" y="1049"/>
                    <a:pt x="553" y="1048"/>
                  </a:cubicBezTo>
                  <a:cubicBezTo>
                    <a:pt x="553" y="1049"/>
                    <a:pt x="554" y="1050"/>
                    <a:pt x="553" y="1049"/>
                  </a:cubicBezTo>
                  <a:cubicBezTo>
                    <a:pt x="552" y="1049"/>
                    <a:pt x="549" y="1047"/>
                    <a:pt x="548" y="1047"/>
                  </a:cubicBezTo>
                  <a:cubicBezTo>
                    <a:pt x="548" y="1046"/>
                    <a:pt x="548" y="1044"/>
                    <a:pt x="547" y="1043"/>
                  </a:cubicBezTo>
                  <a:cubicBezTo>
                    <a:pt x="547" y="1043"/>
                    <a:pt x="543" y="1042"/>
                    <a:pt x="543" y="1042"/>
                  </a:cubicBezTo>
                  <a:cubicBezTo>
                    <a:pt x="543" y="1042"/>
                    <a:pt x="543" y="1042"/>
                    <a:pt x="543" y="1042"/>
                  </a:cubicBezTo>
                  <a:close/>
                  <a:moveTo>
                    <a:pt x="532" y="1031"/>
                  </a:moveTo>
                  <a:cubicBezTo>
                    <a:pt x="531" y="1031"/>
                    <a:pt x="531" y="1031"/>
                    <a:pt x="531" y="1031"/>
                  </a:cubicBezTo>
                  <a:cubicBezTo>
                    <a:pt x="531" y="1031"/>
                    <a:pt x="532" y="1030"/>
                    <a:pt x="532" y="1030"/>
                  </a:cubicBezTo>
                  <a:cubicBezTo>
                    <a:pt x="533" y="1030"/>
                    <a:pt x="532" y="1031"/>
                    <a:pt x="532" y="1031"/>
                  </a:cubicBezTo>
                  <a:close/>
                  <a:moveTo>
                    <a:pt x="541" y="1030"/>
                  </a:moveTo>
                  <a:cubicBezTo>
                    <a:pt x="541" y="1030"/>
                    <a:pt x="542" y="1030"/>
                    <a:pt x="542" y="1031"/>
                  </a:cubicBezTo>
                  <a:cubicBezTo>
                    <a:pt x="542" y="1031"/>
                    <a:pt x="538" y="1030"/>
                    <a:pt x="538" y="1030"/>
                  </a:cubicBezTo>
                  <a:cubicBezTo>
                    <a:pt x="538" y="1030"/>
                    <a:pt x="539" y="1029"/>
                    <a:pt x="539" y="1029"/>
                  </a:cubicBezTo>
                  <a:cubicBezTo>
                    <a:pt x="540" y="1028"/>
                    <a:pt x="540" y="1030"/>
                    <a:pt x="541" y="1030"/>
                  </a:cubicBezTo>
                  <a:close/>
                  <a:moveTo>
                    <a:pt x="538" y="1031"/>
                  </a:moveTo>
                  <a:cubicBezTo>
                    <a:pt x="538" y="1031"/>
                    <a:pt x="538" y="1031"/>
                    <a:pt x="538" y="1031"/>
                  </a:cubicBezTo>
                  <a:cubicBezTo>
                    <a:pt x="539" y="1031"/>
                    <a:pt x="539" y="1031"/>
                    <a:pt x="538" y="1031"/>
                  </a:cubicBezTo>
                  <a:close/>
                  <a:moveTo>
                    <a:pt x="536" y="1022"/>
                  </a:moveTo>
                  <a:cubicBezTo>
                    <a:pt x="536" y="1022"/>
                    <a:pt x="536" y="1022"/>
                    <a:pt x="537" y="1022"/>
                  </a:cubicBezTo>
                  <a:cubicBezTo>
                    <a:pt x="537" y="1022"/>
                    <a:pt x="538" y="1024"/>
                    <a:pt x="537" y="1024"/>
                  </a:cubicBezTo>
                  <a:cubicBezTo>
                    <a:pt x="537" y="1024"/>
                    <a:pt x="538" y="1024"/>
                    <a:pt x="537" y="1024"/>
                  </a:cubicBezTo>
                  <a:cubicBezTo>
                    <a:pt x="537" y="1025"/>
                    <a:pt x="536" y="1022"/>
                    <a:pt x="536" y="1022"/>
                  </a:cubicBezTo>
                  <a:close/>
                  <a:moveTo>
                    <a:pt x="550" y="1006"/>
                  </a:moveTo>
                  <a:cubicBezTo>
                    <a:pt x="550" y="1006"/>
                    <a:pt x="550" y="1007"/>
                    <a:pt x="550" y="1007"/>
                  </a:cubicBezTo>
                  <a:cubicBezTo>
                    <a:pt x="550" y="1007"/>
                    <a:pt x="550" y="1006"/>
                    <a:pt x="550" y="1006"/>
                  </a:cubicBezTo>
                  <a:close/>
                  <a:moveTo>
                    <a:pt x="537" y="1022"/>
                  </a:moveTo>
                  <a:cubicBezTo>
                    <a:pt x="537" y="1020"/>
                    <a:pt x="541" y="1021"/>
                    <a:pt x="540" y="1023"/>
                  </a:cubicBezTo>
                  <a:cubicBezTo>
                    <a:pt x="539" y="1024"/>
                    <a:pt x="538" y="1022"/>
                    <a:pt x="538" y="1022"/>
                  </a:cubicBezTo>
                  <a:cubicBezTo>
                    <a:pt x="538" y="1022"/>
                    <a:pt x="537" y="1022"/>
                    <a:pt x="537" y="1022"/>
                  </a:cubicBezTo>
                  <a:cubicBezTo>
                    <a:pt x="537" y="1022"/>
                    <a:pt x="537" y="1022"/>
                    <a:pt x="537" y="1022"/>
                  </a:cubicBezTo>
                  <a:close/>
                  <a:moveTo>
                    <a:pt x="535" y="1022"/>
                  </a:moveTo>
                  <a:cubicBezTo>
                    <a:pt x="535" y="1020"/>
                    <a:pt x="537" y="1022"/>
                    <a:pt x="536" y="1022"/>
                  </a:cubicBezTo>
                  <a:cubicBezTo>
                    <a:pt x="536" y="1022"/>
                    <a:pt x="535" y="1022"/>
                    <a:pt x="535" y="1022"/>
                  </a:cubicBezTo>
                  <a:close/>
                  <a:moveTo>
                    <a:pt x="535" y="1022"/>
                  </a:moveTo>
                  <a:cubicBezTo>
                    <a:pt x="535" y="1021"/>
                    <a:pt x="536" y="1022"/>
                    <a:pt x="535" y="1023"/>
                  </a:cubicBezTo>
                  <a:cubicBezTo>
                    <a:pt x="535" y="1023"/>
                    <a:pt x="535" y="1022"/>
                    <a:pt x="535" y="1022"/>
                  </a:cubicBezTo>
                  <a:close/>
                  <a:moveTo>
                    <a:pt x="537" y="1010"/>
                  </a:moveTo>
                  <a:cubicBezTo>
                    <a:pt x="537" y="1010"/>
                    <a:pt x="537" y="1011"/>
                    <a:pt x="537" y="1010"/>
                  </a:cubicBezTo>
                  <a:cubicBezTo>
                    <a:pt x="536" y="1010"/>
                    <a:pt x="537" y="1009"/>
                    <a:pt x="537" y="1010"/>
                  </a:cubicBezTo>
                  <a:close/>
                  <a:moveTo>
                    <a:pt x="541" y="1024"/>
                  </a:moveTo>
                  <a:cubicBezTo>
                    <a:pt x="541" y="1024"/>
                    <a:pt x="540" y="1024"/>
                    <a:pt x="540" y="1024"/>
                  </a:cubicBezTo>
                  <a:cubicBezTo>
                    <a:pt x="541" y="1023"/>
                    <a:pt x="541" y="1023"/>
                    <a:pt x="541" y="1024"/>
                  </a:cubicBezTo>
                  <a:close/>
                  <a:moveTo>
                    <a:pt x="538" y="1028"/>
                  </a:moveTo>
                  <a:cubicBezTo>
                    <a:pt x="538" y="1028"/>
                    <a:pt x="538" y="1028"/>
                    <a:pt x="538" y="1028"/>
                  </a:cubicBezTo>
                  <a:cubicBezTo>
                    <a:pt x="539" y="1028"/>
                    <a:pt x="539" y="1028"/>
                    <a:pt x="539" y="1028"/>
                  </a:cubicBezTo>
                  <a:cubicBezTo>
                    <a:pt x="539" y="1028"/>
                    <a:pt x="539" y="1028"/>
                    <a:pt x="538" y="1028"/>
                  </a:cubicBezTo>
                  <a:close/>
                  <a:moveTo>
                    <a:pt x="538" y="1031"/>
                  </a:moveTo>
                  <a:cubicBezTo>
                    <a:pt x="538" y="1032"/>
                    <a:pt x="538" y="1031"/>
                    <a:pt x="539" y="1031"/>
                  </a:cubicBezTo>
                  <a:cubicBezTo>
                    <a:pt x="540" y="1032"/>
                    <a:pt x="539" y="1032"/>
                    <a:pt x="539" y="1033"/>
                  </a:cubicBezTo>
                  <a:cubicBezTo>
                    <a:pt x="538" y="1033"/>
                    <a:pt x="539" y="1032"/>
                    <a:pt x="538" y="1033"/>
                  </a:cubicBezTo>
                  <a:cubicBezTo>
                    <a:pt x="538" y="1033"/>
                    <a:pt x="537" y="1032"/>
                    <a:pt x="537" y="1031"/>
                  </a:cubicBezTo>
                  <a:cubicBezTo>
                    <a:pt x="538" y="1031"/>
                    <a:pt x="538" y="1031"/>
                    <a:pt x="538" y="1031"/>
                  </a:cubicBezTo>
                  <a:close/>
                  <a:moveTo>
                    <a:pt x="534" y="1022"/>
                  </a:moveTo>
                  <a:cubicBezTo>
                    <a:pt x="534" y="1022"/>
                    <a:pt x="534" y="1022"/>
                    <a:pt x="534" y="1022"/>
                  </a:cubicBezTo>
                  <a:cubicBezTo>
                    <a:pt x="534" y="1022"/>
                    <a:pt x="534" y="1022"/>
                    <a:pt x="534" y="1022"/>
                  </a:cubicBezTo>
                  <a:close/>
                  <a:moveTo>
                    <a:pt x="534" y="1023"/>
                  </a:moveTo>
                  <a:cubicBezTo>
                    <a:pt x="534" y="1023"/>
                    <a:pt x="535" y="1023"/>
                    <a:pt x="535" y="1023"/>
                  </a:cubicBezTo>
                  <a:cubicBezTo>
                    <a:pt x="534" y="1024"/>
                    <a:pt x="534" y="1023"/>
                    <a:pt x="534" y="1023"/>
                  </a:cubicBezTo>
                  <a:close/>
                  <a:moveTo>
                    <a:pt x="666" y="1040"/>
                  </a:moveTo>
                  <a:cubicBezTo>
                    <a:pt x="666" y="1040"/>
                    <a:pt x="666" y="1040"/>
                    <a:pt x="666" y="1040"/>
                  </a:cubicBezTo>
                  <a:cubicBezTo>
                    <a:pt x="666" y="1040"/>
                    <a:pt x="666" y="1041"/>
                    <a:pt x="666" y="1041"/>
                  </a:cubicBezTo>
                  <a:cubicBezTo>
                    <a:pt x="666" y="1040"/>
                    <a:pt x="666" y="1040"/>
                    <a:pt x="666" y="1040"/>
                  </a:cubicBezTo>
                  <a:close/>
                  <a:moveTo>
                    <a:pt x="664" y="1056"/>
                  </a:moveTo>
                  <a:cubicBezTo>
                    <a:pt x="664" y="1056"/>
                    <a:pt x="664" y="1056"/>
                    <a:pt x="664" y="1056"/>
                  </a:cubicBezTo>
                  <a:cubicBezTo>
                    <a:pt x="665" y="1055"/>
                    <a:pt x="666" y="1055"/>
                    <a:pt x="665" y="1057"/>
                  </a:cubicBezTo>
                  <a:cubicBezTo>
                    <a:pt x="664" y="1057"/>
                    <a:pt x="664" y="1057"/>
                    <a:pt x="664" y="1056"/>
                  </a:cubicBezTo>
                  <a:close/>
                  <a:moveTo>
                    <a:pt x="665" y="1041"/>
                  </a:moveTo>
                  <a:cubicBezTo>
                    <a:pt x="665" y="1041"/>
                    <a:pt x="665" y="1041"/>
                    <a:pt x="664" y="1041"/>
                  </a:cubicBezTo>
                  <a:cubicBezTo>
                    <a:pt x="664" y="1041"/>
                    <a:pt x="665" y="1040"/>
                    <a:pt x="665" y="1041"/>
                  </a:cubicBezTo>
                  <a:close/>
                  <a:moveTo>
                    <a:pt x="667" y="1039"/>
                  </a:moveTo>
                  <a:cubicBezTo>
                    <a:pt x="667" y="1039"/>
                    <a:pt x="667" y="1038"/>
                    <a:pt x="668" y="1039"/>
                  </a:cubicBezTo>
                  <a:cubicBezTo>
                    <a:pt x="668" y="1039"/>
                    <a:pt x="668" y="1041"/>
                    <a:pt x="667" y="1039"/>
                  </a:cubicBezTo>
                  <a:close/>
                  <a:moveTo>
                    <a:pt x="665" y="1037"/>
                  </a:moveTo>
                  <a:cubicBezTo>
                    <a:pt x="665" y="1037"/>
                    <a:pt x="665" y="1038"/>
                    <a:pt x="666" y="1038"/>
                  </a:cubicBezTo>
                  <a:cubicBezTo>
                    <a:pt x="666" y="1037"/>
                    <a:pt x="667" y="1036"/>
                    <a:pt x="667" y="1037"/>
                  </a:cubicBezTo>
                  <a:cubicBezTo>
                    <a:pt x="668" y="1037"/>
                    <a:pt x="668" y="1038"/>
                    <a:pt x="667" y="1038"/>
                  </a:cubicBezTo>
                  <a:cubicBezTo>
                    <a:pt x="666" y="1039"/>
                    <a:pt x="667" y="1038"/>
                    <a:pt x="666" y="1038"/>
                  </a:cubicBezTo>
                  <a:cubicBezTo>
                    <a:pt x="666" y="1039"/>
                    <a:pt x="665" y="1039"/>
                    <a:pt x="666" y="1040"/>
                  </a:cubicBezTo>
                  <a:cubicBezTo>
                    <a:pt x="664" y="1040"/>
                    <a:pt x="666" y="1038"/>
                    <a:pt x="665" y="1037"/>
                  </a:cubicBezTo>
                  <a:cubicBezTo>
                    <a:pt x="665" y="1037"/>
                    <a:pt x="664" y="1039"/>
                    <a:pt x="663" y="1039"/>
                  </a:cubicBezTo>
                  <a:cubicBezTo>
                    <a:pt x="660" y="1036"/>
                    <a:pt x="666" y="1036"/>
                    <a:pt x="665" y="1037"/>
                  </a:cubicBezTo>
                  <a:close/>
                  <a:moveTo>
                    <a:pt x="647" y="1072"/>
                  </a:moveTo>
                  <a:cubicBezTo>
                    <a:pt x="647" y="1071"/>
                    <a:pt x="647" y="1067"/>
                    <a:pt x="647" y="1067"/>
                  </a:cubicBezTo>
                  <a:cubicBezTo>
                    <a:pt x="648" y="1068"/>
                    <a:pt x="647" y="1071"/>
                    <a:pt x="647" y="1072"/>
                  </a:cubicBezTo>
                  <a:close/>
                  <a:moveTo>
                    <a:pt x="656" y="1063"/>
                  </a:moveTo>
                  <a:cubicBezTo>
                    <a:pt x="656" y="1063"/>
                    <a:pt x="657" y="1063"/>
                    <a:pt x="657" y="1062"/>
                  </a:cubicBezTo>
                  <a:cubicBezTo>
                    <a:pt x="657" y="1063"/>
                    <a:pt x="658" y="1065"/>
                    <a:pt x="657" y="1065"/>
                  </a:cubicBezTo>
                  <a:cubicBezTo>
                    <a:pt x="656" y="1065"/>
                    <a:pt x="656" y="1064"/>
                    <a:pt x="656" y="1063"/>
                  </a:cubicBezTo>
                  <a:cubicBezTo>
                    <a:pt x="656" y="1063"/>
                    <a:pt x="656" y="1063"/>
                    <a:pt x="656" y="1063"/>
                  </a:cubicBezTo>
                  <a:close/>
                  <a:moveTo>
                    <a:pt x="657" y="1031"/>
                  </a:moveTo>
                  <a:cubicBezTo>
                    <a:pt x="657" y="1031"/>
                    <a:pt x="658" y="1031"/>
                    <a:pt x="658" y="1031"/>
                  </a:cubicBezTo>
                  <a:cubicBezTo>
                    <a:pt x="659" y="1031"/>
                    <a:pt x="656" y="1032"/>
                    <a:pt x="656" y="1032"/>
                  </a:cubicBezTo>
                  <a:cubicBezTo>
                    <a:pt x="656" y="1032"/>
                    <a:pt x="655" y="1032"/>
                    <a:pt x="655" y="1032"/>
                  </a:cubicBezTo>
                  <a:cubicBezTo>
                    <a:pt x="655" y="1032"/>
                    <a:pt x="656" y="1032"/>
                    <a:pt x="656" y="1031"/>
                  </a:cubicBezTo>
                  <a:cubicBezTo>
                    <a:pt x="656" y="1031"/>
                    <a:pt x="657" y="1031"/>
                    <a:pt x="657" y="1031"/>
                  </a:cubicBezTo>
                  <a:close/>
                  <a:moveTo>
                    <a:pt x="666" y="1097"/>
                  </a:moveTo>
                  <a:cubicBezTo>
                    <a:pt x="666" y="1098"/>
                    <a:pt x="666" y="1098"/>
                    <a:pt x="666" y="1098"/>
                  </a:cubicBezTo>
                  <a:cubicBezTo>
                    <a:pt x="666" y="1098"/>
                    <a:pt x="666" y="1098"/>
                    <a:pt x="666" y="1098"/>
                  </a:cubicBezTo>
                  <a:cubicBezTo>
                    <a:pt x="665" y="1098"/>
                    <a:pt x="667" y="1096"/>
                    <a:pt x="666" y="1097"/>
                  </a:cubicBezTo>
                  <a:close/>
                  <a:moveTo>
                    <a:pt x="672" y="1084"/>
                  </a:moveTo>
                  <a:cubicBezTo>
                    <a:pt x="672" y="1084"/>
                    <a:pt x="672" y="1085"/>
                    <a:pt x="672" y="1085"/>
                  </a:cubicBezTo>
                  <a:cubicBezTo>
                    <a:pt x="670" y="1086"/>
                    <a:pt x="671" y="1085"/>
                    <a:pt x="670" y="1085"/>
                  </a:cubicBezTo>
                  <a:cubicBezTo>
                    <a:pt x="670" y="1085"/>
                    <a:pt x="670" y="1085"/>
                    <a:pt x="670" y="1085"/>
                  </a:cubicBezTo>
                  <a:cubicBezTo>
                    <a:pt x="670" y="1085"/>
                    <a:pt x="670" y="1084"/>
                    <a:pt x="671" y="1084"/>
                  </a:cubicBezTo>
                  <a:cubicBezTo>
                    <a:pt x="671" y="1084"/>
                    <a:pt x="672" y="1084"/>
                    <a:pt x="672" y="1084"/>
                  </a:cubicBezTo>
                  <a:close/>
                  <a:moveTo>
                    <a:pt x="661" y="1064"/>
                  </a:moveTo>
                  <a:cubicBezTo>
                    <a:pt x="661" y="1064"/>
                    <a:pt x="661" y="1064"/>
                    <a:pt x="661" y="1064"/>
                  </a:cubicBezTo>
                  <a:cubicBezTo>
                    <a:pt x="661" y="1064"/>
                    <a:pt x="660" y="1065"/>
                    <a:pt x="660" y="1065"/>
                  </a:cubicBezTo>
                  <a:cubicBezTo>
                    <a:pt x="660" y="1065"/>
                    <a:pt x="660" y="1064"/>
                    <a:pt x="660" y="1064"/>
                  </a:cubicBezTo>
                  <a:cubicBezTo>
                    <a:pt x="660" y="1064"/>
                    <a:pt x="659" y="1065"/>
                    <a:pt x="659" y="1064"/>
                  </a:cubicBezTo>
                  <a:cubicBezTo>
                    <a:pt x="659" y="1064"/>
                    <a:pt x="660" y="1062"/>
                    <a:pt x="660" y="1062"/>
                  </a:cubicBezTo>
                  <a:cubicBezTo>
                    <a:pt x="660" y="1062"/>
                    <a:pt x="659" y="1061"/>
                    <a:pt x="660" y="1060"/>
                  </a:cubicBezTo>
                  <a:cubicBezTo>
                    <a:pt x="661" y="1059"/>
                    <a:pt x="662" y="1059"/>
                    <a:pt x="662" y="1061"/>
                  </a:cubicBezTo>
                  <a:cubicBezTo>
                    <a:pt x="662" y="1061"/>
                    <a:pt x="661" y="1065"/>
                    <a:pt x="661" y="1065"/>
                  </a:cubicBezTo>
                  <a:cubicBezTo>
                    <a:pt x="661" y="1065"/>
                    <a:pt x="661" y="1064"/>
                    <a:pt x="661" y="1064"/>
                  </a:cubicBezTo>
                  <a:close/>
                  <a:moveTo>
                    <a:pt x="663" y="1023"/>
                  </a:moveTo>
                  <a:cubicBezTo>
                    <a:pt x="663" y="1023"/>
                    <a:pt x="663" y="1023"/>
                    <a:pt x="663" y="1023"/>
                  </a:cubicBezTo>
                  <a:cubicBezTo>
                    <a:pt x="664" y="1022"/>
                    <a:pt x="663" y="1023"/>
                    <a:pt x="664" y="1022"/>
                  </a:cubicBezTo>
                  <a:cubicBezTo>
                    <a:pt x="664" y="1022"/>
                    <a:pt x="665" y="1023"/>
                    <a:pt x="665" y="1022"/>
                  </a:cubicBezTo>
                  <a:cubicBezTo>
                    <a:pt x="666" y="1022"/>
                    <a:pt x="668" y="1023"/>
                    <a:pt x="669" y="1023"/>
                  </a:cubicBezTo>
                  <a:cubicBezTo>
                    <a:pt x="670" y="1023"/>
                    <a:pt x="673" y="1022"/>
                    <a:pt x="673" y="1021"/>
                  </a:cubicBezTo>
                  <a:cubicBezTo>
                    <a:pt x="673" y="1021"/>
                    <a:pt x="675" y="1020"/>
                    <a:pt x="675" y="1020"/>
                  </a:cubicBezTo>
                  <a:cubicBezTo>
                    <a:pt x="674" y="1019"/>
                    <a:pt x="675" y="1020"/>
                    <a:pt x="676" y="1019"/>
                  </a:cubicBezTo>
                  <a:cubicBezTo>
                    <a:pt x="676" y="1019"/>
                    <a:pt x="676" y="1018"/>
                    <a:pt x="677" y="1017"/>
                  </a:cubicBezTo>
                  <a:cubicBezTo>
                    <a:pt x="677" y="1017"/>
                    <a:pt x="678" y="1018"/>
                    <a:pt x="678" y="1017"/>
                  </a:cubicBezTo>
                  <a:cubicBezTo>
                    <a:pt x="680" y="1019"/>
                    <a:pt x="676" y="1022"/>
                    <a:pt x="675" y="1023"/>
                  </a:cubicBezTo>
                  <a:cubicBezTo>
                    <a:pt x="675" y="1024"/>
                    <a:pt x="674" y="1025"/>
                    <a:pt x="674" y="1025"/>
                  </a:cubicBezTo>
                  <a:cubicBezTo>
                    <a:pt x="673" y="1026"/>
                    <a:pt x="671" y="1026"/>
                    <a:pt x="670" y="1026"/>
                  </a:cubicBezTo>
                  <a:cubicBezTo>
                    <a:pt x="668" y="1027"/>
                    <a:pt x="667" y="1026"/>
                    <a:pt x="665" y="1026"/>
                  </a:cubicBezTo>
                  <a:cubicBezTo>
                    <a:pt x="664" y="1026"/>
                    <a:pt x="664" y="1026"/>
                    <a:pt x="664" y="1025"/>
                  </a:cubicBezTo>
                  <a:cubicBezTo>
                    <a:pt x="663" y="1025"/>
                    <a:pt x="662" y="1025"/>
                    <a:pt x="661" y="1025"/>
                  </a:cubicBezTo>
                  <a:cubicBezTo>
                    <a:pt x="660" y="1025"/>
                    <a:pt x="658" y="1026"/>
                    <a:pt x="657" y="1026"/>
                  </a:cubicBezTo>
                  <a:cubicBezTo>
                    <a:pt x="656" y="1026"/>
                    <a:pt x="654" y="1025"/>
                    <a:pt x="654" y="1025"/>
                  </a:cubicBezTo>
                  <a:cubicBezTo>
                    <a:pt x="654" y="1025"/>
                    <a:pt x="654" y="1025"/>
                    <a:pt x="653" y="1025"/>
                  </a:cubicBezTo>
                  <a:cubicBezTo>
                    <a:pt x="652" y="1025"/>
                    <a:pt x="650" y="1027"/>
                    <a:pt x="650" y="1026"/>
                  </a:cubicBezTo>
                  <a:cubicBezTo>
                    <a:pt x="648" y="1026"/>
                    <a:pt x="647" y="1025"/>
                    <a:pt x="645" y="1027"/>
                  </a:cubicBezTo>
                  <a:cubicBezTo>
                    <a:pt x="644" y="1028"/>
                    <a:pt x="644" y="1030"/>
                    <a:pt x="644" y="1032"/>
                  </a:cubicBezTo>
                  <a:cubicBezTo>
                    <a:pt x="645" y="1033"/>
                    <a:pt x="645" y="1033"/>
                    <a:pt x="646" y="1034"/>
                  </a:cubicBezTo>
                  <a:cubicBezTo>
                    <a:pt x="646" y="1035"/>
                    <a:pt x="647" y="1035"/>
                    <a:pt x="647" y="1035"/>
                  </a:cubicBezTo>
                  <a:cubicBezTo>
                    <a:pt x="648" y="1036"/>
                    <a:pt x="648" y="1037"/>
                    <a:pt x="649" y="1038"/>
                  </a:cubicBezTo>
                  <a:cubicBezTo>
                    <a:pt x="649" y="1037"/>
                    <a:pt x="649" y="1038"/>
                    <a:pt x="650" y="1038"/>
                  </a:cubicBezTo>
                  <a:cubicBezTo>
                    <a:pt x="651" y="1038"/>
                    <a:pt x="651" y="1038"/>
                    <a:pt x="652" y="1037"/>
                  </a:cubicBezTo>
                  <a:cubicBezTo>
                    <a:pt x="652" y="1037"/>
                    <a:pt x="654" y="1034"/>
                    <a:pt x="655" y="1034"/>
                  </a:cubicBezTo>
                  <a:cubicBezTo>
                    <a:pt x="655" y="1034"/>
                    <a:pt x="656" y="1036"/>
                    <a:pt x="657" y="1035"/>
                  </a:cubicBezTo>
                  <a:cubicBezTo>
                    <a:pt x="657" y="1035"/>
                    <a:pt x="658" y="1035"/>
                    <a:pt x="658" y="1035"/>
                  </a:cubicBezTo>
                  <a:cubicBezTo>
                    <a:pt x="659" y="1033"/>
                    <a:pt x="660" y="1034"/>
                    <a:pt x="661" y="1034"/>
                  </a:cubicBezTo>
                  <a:cubicBezTo>
                    <a:pt x="661" y="1034"/>
                    <a:pt x="664" y="1034"/>
                    <a:pt x="664" y="1034"/>
                  </a:cubicBezTo>
                  <a:cubicBezTo>
                    <a:pt x="664" y="1033"/>
                    <a:pt x="662" y="1033"/>
                    <a:pt x="662" y="1033"/>
                  </a:cubicBezTo>
                  <a:cubicBezTo>
                    <a:pt x="663" y="1032"/>
                    <a:pt x="666" y="1032"/>
                    <a:pt x="667" y="1033"/>
                  </a:cubicBezTo>
                  <a:cubicBezTo>
                    <a:pt x="667" y="1033"/>
                    <a:pt x="667" y="1035"/>
                    <a:pt x="666" y="1035"/>
                  </a:cubicBezTo>
                  <a:cubicBezTo>
                    <a:pt x="666" y="1036"/>
                    <a:pt x="665" y="1035"/>
                    <a:pt x="665" y="1034"/>
                  </a:cubicBezTo>
                  <a:cubicBezTo>
                    <a:pt x="663" y="1033"/>
                    <a:pt x="660" y="1038"/>
                    <a:pt x="659" y="1039"/>
                  </a:cubicBezTo>
                  <a:cubicBezTo>
                    <a:pt x="658" y="1039"/>
                    <a:pt x="658" y="1039"/>
                    <a:pt x="657" y="1040"/>
                  </a:cubicBezTo>
                  <a:cubicBezTo>
                    <a:pt x="656" y="1040"/>
                    <a:pt x="656" y="1042"/>
                    <a:pt x="655" y="1042"/>
                  </a:cubicBezTo>
                  <a:cubicBezTo>
                    <a:pt x="654" y="1042"/>
                    <a:pt x="654" y="1040"/>
                    <a:pt x="653" y="1040"/>
                  </a:cubicBezTo>
                  <a:cubicBezTo>
                    <a:pt x="653" y="1040"/>
                    <a:pt x="653" y="1042"/>
                    <a:pt x="653" y="1042"/>
                  </a:cubicBezTo>
                  <a:cubicBezTo>
                    <a:pt x="653" y="1042"/>
                    <a:pt x="653" y="1041"/>
                    <a:pt x="653" y="1041"/>
                  </a:cubicBezTo>
                  <a:cubicBezTo>
                    <a:pt x="654" y="1042"/>
                    <a:pt x="654" y="1043"/>
                    <a:pt x="655" y="1043"/>
                  </a:cubicBezTo>
                  <a:cubicBezTo>
                    <a:pt x="655" y="1043"/>
                    <a:pt x="656" y="1044"/>
                    <a:pt x="656" y="1044"/>
                  </a:cubicBezTo>
                  <a:cubicBezTo>
                    <a:pt x="656" y="1044"/>
                    <a:pt x="659" y="1048"/>
                    <a:pt x="659" y="1047"/>
                  </a:cubicBezTo>
                  <a:cubicBezTo>
                    <a:pt x="659" y="1048"/>
                    <a:pt x="659" y="1048"/>
                    <a:pt x="659" y="1048"/>
                  </a:cubicBezTo>
                  <a:cubicBezTo>
                    <a:pt x="660" y="1049"/>
                    <a:pt x="660" y="1048"/>
                    <a:pt x="660" y="1049"/>
                  </a:cubicBezTo>
                  <a:cubicBezTo>
                    <a:pt x="660" y="1050"/>
                    <a:pt x="660" y="1049"/>
                    <a:pt x="660" y="1050"/>
                  </a:cubicBezTo>
                  <a:cubicBezTo>
                    <a:pt x="659" y="1051"/>
                    <a:pt x="659" y="1050"/>
                    <a:pt x="659" y="1051"/>
                  </a:cubicBezTo>
                  <a:cubicBezTo>
                    <a:pt x="659" y="1051"/>
                    <a:pt x="659" y="1053"/>
                    <a:pt x="659" y="1053"/>
                  </a:cubicBezTo>
                  <a:cubicBezTo>
                    <a:pt x="660" y="1054"/>
                    <a:pt x="661" y="1054"/>
                    <a:pt x="662" y="1055"/>
                  </a:cubicBezTo>
                  <a:cubicBezTo>
                    <a:pt x="662" y="1055"/>
                    <a:pt x="661" y="1055"/>
                    <a:pt x="661" y="1055"/>
                  </a:cubicBezTo>
                  <a:cubicBezTo>
                    <a:pt x="661" y="1055"/>
                    <a:pt x="662" y="1057"/>
                    <a:pt x="663" y="1056"/>
                  </a:cubicBezTo>
                  <a:cubicBezTo>
                    <a:pt x="663" y="1056"/>
                    <a:pt x="662" y="1056"/>
                    <a:pt x="662" y="1056"/>
                  </a:cubicBezTo>
                  <a:cubicBezTo>
                    <a:pt x="663" y="1055"/>
                    <a:pt x="663" y="1056"/>
                    <a:pt x="663" y="1056"/>
                  </a:cubicBezTo>
                  <a:cubicBezTo>
                    <a:pt x="663" y="1058"/>
                    <a:pt x="663" y="1058"/>
                    <a:pt x="662" y="1057"/>
                  </a:cubicBezTo>
                  <a:cubicBezTo>
                    <a:pt x="662" y="1058"/>
                    <a:pt x="663" y="1059"/>
                    <a:pt x="662" y="1059"/>
                  </a:cubicBezTo>
                  <a:cubicBezTo>
                    <a:pt x="662" y="1058"/>
                    <a:pt x="662" y="1058"/>
                    <a:pt x="662" y="1059"/>
                  </a:cubicBezTo>
                  <a:cubicBezTo>
                    <a:pt x="661" y="1058"/>
                    <a:pt x="661" y="1058"/>
                    <a:pt x="661" y="1058"/>
                  </a:cubicBezTo>
                  <a:cubicBezTo>
                    <a:pt x="660" y="1058"/>
                    <a:pt x="660" y="1058"/>
                    <a:pt x="659" y="1058"/>
                  </a:cubicBezTo>
                  <a:cubicBezTo>
                    <a:pt x="659" y="1059"/>
                    <a:pt x="658" y="1059"/>
                    <a:pt x="658" y="1059"/>
                  </a:cubicBezTo>
                  <a:cubicBezTo>
                    <a:pt x="658" y="1059"/>
                    <a:pt x="658" y="1061"/>
                    <a:pt x="658" y="1061"/>
                  </a:cubicBezTo>
                  <a:cubicBezTo>
                    <a:pt x="657" y="1062"/>
                    <a:pt x="654" y="1061"/>
                    <a:pt x="654" y="1060"/>
                  </a:cubicBezTo>
                  <a:cubicBezTo>
                    <a:pt x="653" y="1059"/>
                    <a:pt x="655" y="1057"/>
                    <a:pt x="655" y="1056"/>
                  </a:cubicBezTo>
                  <a:cubicBezTo>
                    <a:pt x="654" y="1055"/>
                    <a:pt x="653" y="1055"/>
                    <a:pt x="652" y="1054"/>
                  </a:cubicBezTo>
                  <a:cubicBezTo>
                    <a:pt x="652" y="1054"/>
                    <a:pt x="651" y="1054"/>
                    <a:pt x="651" y="1053"/>
                  </a:cubicBezTo>
                  <a:cubicBezTo>
                    <a:pt x="649" y="1051"/>
                    <a:pt x="651" y="1051"/>
                    <a:pt x="651" y="1050"/>
                  </a:cubicBezTo>
                  <a:cubicBezTo>
                    <a:pt x="651" y="1049"/>
                    <a:pt x="651" y="1048"/>
                    <a:pt x="651" y="1047"/>
                  </a:cubicBezTo>
                  <a:cubicBezTo>
                    <a:pt x="651" y="1046"/>
                    <a:pt x="652" y="1046"/>
                    <a:pt x="650" y="1046"/>
                  </a:cubicBezTo>
                  <a:cubicBezTo>
                    <a:pt x="648" y="1046"/>
                    <a:pt x="647" y="1048"/>
                    <a:pt x="645" y="1048"/>
                  </a:cubicBezTo>
                  <a:cubicBezTo>
                    <a:pt x="646" y="1049"/>
                    <a:pt x="646" y="1050"/>
                    <a:pt x="647" y="1050"/>
                  </a:cubicBezTo>
                  <a:cubicBezTo>
                    <a:pt x="646" y="1051"/>
                    <a:pt x="647" y="1052"/>
                    <a:pt x="647" y="1053"/>
                  </a:cubicBezTo>
                  <a:cubicBezTo>
                    <a:pt x="647" y="1054"/>
                    <a:pt x="646" y="1055"/>
                    <a:pt x="646" y="1056"/>
                  </a:cubicBezTo>
                  <a:cubicBezTo>
                    <a:pt x="646" y="1057"/>
                    <a:pt x="647" y="1059"/>
                    <a:pt x="647" y="1061"/>
                  </a:cubicBezTo>
                  <a:cubicBezTo>
                    <a:pt x="646" y="1061"/>
                    <a:pt x="646" y="1063"/>
                    <a:pt x="646" y="1064"/>
                  </a:cubicBezTo>
                  <a:cubicBezTo>
                    <a:pt x="646" y="1064"/>
                    <a:pt x="647" y="1066"/>
                    <a:pt x="647" y="1066"/>
                  </a:cubicBezTo>
                  <a:cubicBezTo>
                    <a:pt x="646" y="1066"/>
                    <a:pt x="644" y="1066"/>
                    <a:pt x="643" y="1066"/>
                  </a:cubicBezTo>
                  <a:cubicBezTo>
                    <a:pt x="643" y="1066"/>
                    <a:pt x="643" y="1067"/>
                    <a:pt x="642" y="1067"/>
                  </a:cubicBezTo>
                  <a:cubicBezTo>
                    <a:pt x="642" y="1067"/>
                    <a:pt x="641" y="1066"/>
                    <a:pt x="641" y="1066"/>
                  </a:cubicBezTo>
                  <a:cubicBezTo>
                    <a:pt x="641" y="1066"/>
                    <a:pt x="641" y="1066"/>
                    <a:pt x="641" y="1066"/>
                  </a:cubicBezTo>
                  <a:cubicBezTo>
                    <a:pt x="639" y="1065"/>
                    <a:pt x="640" y="1062"/>
                    <a:pt x="641" y="1061"/>
                  </a:cubicBezTo>
                  <a:cubicBezTo>
                    <a:pt x="641" y="1060"/>
                    <a:pt x="641" y="1059"/>
                    <a:pt x="642" y="1058"/>
                  </a:cubicBezTo>
                  <a:cubicBezTo>
                    <a:pt x="642" y="1057"/>
                    <a:pt x="642" y="1055"/>
                    <a:pt x="641" y="1055"/>
                  </a:cubicBezTo>
                  <a:cubicBezTo>
                    <a:pt x="641" y="1055"/>
                    <a:pt x="640" y="1052"/>
                    <a:pt x="640" y="1052"/>
                  </a:cubicBezTo>
                  <a:cubicBezTo>
                    <a:pt x="639" y="1051"/>
                    <a:pt x="639" y="1052"/>
                    <a:pt x="638" y="1052"/>
                  </a:cubicBezTo>
                  <a:cubicBezTo>
                    <a:pt x="636" y="1052"/>
                    <a:pt x="638" y="1053"/>
                    <a:pt x="636" y="1051"/>
                  </a:cubicBezTo>
                  <a:cubicBezTo>
                    <a:pt x="636" y="1051"/>
                    <a:pt x="636" y="1050"/>
                    <a:pt x="636" y="1049"/>
                  </a:cubicBezTo>
                  <a:cubicBezTo>
                    <a:pt x="636" y="1049"/>
                    <a:pt x="636" y="1049"/>
                    <a:pt x="636" y="1049"/>
                  </a:cubicBezTo>
                  <a:cubicBezTo>
                    <a:pt x="636" y="1049"/>
                    <a:pt x="636" y="1047"/>
                    <a:pt x="636" y="1047"/>
                  </a:cubicBezTo>
                  <a:cubicBezTo>
                    <a:pt x="636" y="1045"/>
                    <a:pt x="636" y="1047"/>
                    <a:pt x="637" y="1046"/>
                  </a:cubicBezTo>
                  <a:cubicBezTo>
                    <a:pt x="638" y="1045"/>
                    <a:pt x="638" y="1044"/>
                    <a:pt x="638" y="1043"/>
                  </a:cubicBezTo>
                  <a:cubicBezTo>
                    <a:pt x="639" y="1041"/>
                    <a:pt x="640" y="1042"/>
                    <a:pt x="639" y="1039"/>
                  </a:cubicBezTo>
                  <a:cubicBezTo>
                    <a:pt x="639" y="1038"/>
                    <a:pt x="640" y="1037"/>
                    <a:pt x="640" y="1036"/>
                  </a:cubicBezTo>
                  <a:cubicBezTo>
                    <a:pt x="640" y="1036"/>
                    <a:pt x="641" y="1034"/>
                    <a:pt x="641" y="1034"/>
                  </a:cubicBezTo>
                  <a:cubicBezTo>
                    <a:pt x="641" y="1035"/>
                    <a:pt x="641" y="1035"/>
                    <a:pt x="641" y="1035"/>
                  </a:cubicBezTo>
                  <a:cubicBezTo>
                    <a:pt x="641" y="1034"/>
                    <a:pt x="641" y="1034"/>
                    <a:pt x="641" y="1034"/>
                  </a:cubicBezTo>
                  <a:cubicBezTo>
                    <a:pt x="641" y="1034"/>
                    <a:pt x="642" y="1033"/>
                    <a:pt x="642" y="1033"/>
                  </a:cubicBezTo>
                  <a:cubicBezTo>
                    <a:pt x="643" y="1033"/>
                    <a:pt x="643" y="1034"/>
                    <a:pt x="643" y="1034"/>
                  </a:cubicBezTo>
                  <a:cubicBezTo>
                    <a:pt x="643" y="1034"/>
                    <a:pt x="643" y="1031"/>
                    <a:pt x="643" y="1031"/>
                  </a:cubicBezTo>
                  <a:cubicBezTo>
                    <a:pt x="642" y="1030"/>
                    <a:pt x="643" y="1030"/>
                    <a:pt x="642" y="1030"/>
                  </a:cubicBezTo>
                  <a:cubicBezTo>
                    <a:pt x="642" y="1029"/>
                    <a:pt x="642" y="1029"/>
                    <a:pt x="641" y="1029"/>
                  </a:cubicBezTo>
                  <a:cubicBezTo>
                    <a:pt x="642" y="1028"/>
                    <a:pt x="642" y="1029"/>
                    <a:pt x="643" y="1029"/>
                  </a:cubicBezTo>
                  <a:cubicBezTo>
                    <a:pt x="644" y="1029"/>
                    <a:pt x="642" y="1028"/>
                    <a:pt x="643" y="1027"/>
                  </a:cubicBezTo>
                  <a:cubicBezTo>
                    <a:pt x="643" y="1027"/>
                    <a:pt x="643" y="1027"/>
                    <a:pt x="643" y="1027"/>
                  </a:cubicBezTo>
                  <a:cubicBezTo>
                    <a:pt x="644" y="1027"/>
                    <a:pt x="643" y="1026"/>
                    <a:pt x="643" y="1026"/>
                  </a:cubicBezTo>
                  <a:cubicBezTo>
                    <a:pt x="644" y="1025"/>
                    <a:pt x="644" y="1026"/>
                    <a:pt x="644" y="1025"/>
                  </a:cubicBezTo>
                  <a:cubicBezTo>
                    <a:pt x="644" y="1025"/>
                    <a:pt x="645" y="1022"/>
                    <a:pt x="646" y="1023"/>
                  </a:cubicBezTo>
                  <a:cubicBezTo>
                    <a:pt x="646" y="1023"/>
                    <a:pt x="646" y="1022"/>
                    <a:pt x="646" y="1022"/>
                  </a:cubicBezTo>
                  <a:cubicBezTo>
                    <a:pt x="646" y="1021"/>
                    <a:pt x="646" y="1024"/>
                    <a:pt x="646" y="1023"/>
                  </a:cubicBezTo>
                  <a:cubicBezTo>
                    <a:pt x="648" y="1024"/>
                    <a:pt x="648" y="1022"/>
                    <a:pt x="649" y="1021"/>
                  </a:cubicBezTo>
                  <a:cubicBezTo>
                    <a:pt x="650" y="1020"/>
                    <a:pt x="649" y="1020"/>
                    <a:pt x="650" y="1020"/>
                  </a:cubicBezTo>
                  <a:cubicBezTo>
                    <a:pt x="652" y="1019"/>
                    <a:pt x="652" y="1021"/>
                    <a:pt x="654" y="1020"/>
                  </a:cubicBezTo>
                  <a:cubicBezTo>
                    <a:pt x="654" y="1022"/>
                    <a:pt x="655" y="1021"/>
                    <a:pt x="657" y="1021"/>
                  </a:cubicBezTo>
                  <a:cubicBezTo>
                    <a:pt x="657" y="1022"/>
                    <a:pt x="660" y="1022"/>
                    <a:pt x="660" y="1022"/>
                  </a:cubicBezTo>
                  <a:cubicBezTo>
                    <a:pt x="660" y="1022"/>
                    <a:pt x="663" y="1023"/>
                    <a:pt x="663" y="1023"/>
                  </a:cubicBezTo>
                  <a:close/>
                  <a:moveTo>
                    <a:pt x="641" y="1087"/>
                  </a:moveTo>
                  <a:cubicBezTo>
                    <a:pt x="641" y="1087"/>
                    <a:pt x="641" y="1087"/>
                    <a:pt x="641" y="1088"/>
                  </a:cubicBezTo>
                  <a:cubicBezTo>
                    <a:pt x="641" y="1088"/>
                    <a:pt x="641" y="1087"/>
                    <a:pt x="641" y="1086"/>
                  </a:cubicBezTo>
                  <a:cubicBezTo>
                    <a:pt x="641" y="1087"/>
                    <a:pt x="641" y="1087"/>
                    <a:pt x="641" y="1087"/>
                  </a:cubicBezTo>
                  <a:cubicBezTo>
                    <a:pt x="642" y="1086"/>
                    <a:pt x="642" y="1086"/>
                    <a:pt x="641" y="1087"/>
                  </a:cubicBezTo>
                  <a:close/>
                  <a:moveTo>
                    <a:pt x="550" y="1007"/>
                  </a:moveTo>
                  <a:cubicBezTo>
                    <a:pt x="551" y="1007"/>
                    <a:pt x="551" y="1008"/>
                    <a:pt x="551" y="1008"/>
                  </a:cubicBezTo>
                  <a:cubicBezTo>
                    <a:pt x="550" y="1008"/>
                    <a:pt x="550" y="1008"/>
                    <a:pt x="550" y="1007"/>
                  </a:cubicBezTo>
                  <a:close/>
                  <a:moveTo>
                    <a:pt x="665" y="1085"/>
                  </a:moveTo>
                  <a:cubicBezTo>
                    <a:pt x="665" y="1085"/>
                    <a:pt x="664" y="1085"/>
                    <a:pt x="664" y="1085"/>
                  </a:cubicBezTo>
                  <a:cubicBezTo>
                    <a:pt x="664" y="1084"/>
                    <a:pt x="665" y="1084"/>
                    <a:pt x="666" y="1084"/>
                  </a:cubicBezTo>
                  <a:cubicBezTo>
                    <a:pt x="666" y="1085"/>
                    <a:pt x="665" y="1085"/>
                    <a:pt x="665" y="1085"/>
                  </a:cubicBezTo>
                  <a:close/>
                  <a:moveTo>
                    <a:pt x="663" y="1065"/>
                  </a:moveTo>
                  <a:cubicBezTo>
                    <a:pt x="663" y="1065"/>
                    <a:pt x="663" y="1065"/>
                    <a:pt x="663" y="1065"/>
                  </a:cubicBezTo>
                  <a:cubicBezTo>
                    <a:pt x="663" y="1066"/>
                    <a:pt x="663" y="1066"/>
                    <a:pt x="663" y="1067"/>
                  </a:cubicBezTo>
                  <a:cubicBezTo>
                    <a:pt x="662" y="1066"/>
                    <a:pt x="662" y="1066"/>
                    <a:pt x="662" y="1066"/>
                  </a:cubicBezTo>
                  <a:cubicBezTo>
                    <a:pt x="660" y="1067"/>
                    <a:pt x="662" y="1064"/>
                    <a:pt x="662" y="1064"/>
                  </a:cubicBezTo>
                  <a:cubicBezTo>
                    <a:pt x="663" y="1063"/>
                    <a:pt x="663" y="1063"/>
                    <a:pt x="662" y="1063"/>
                  </a:cubicBezTo>
                  <a:cubicBezTo>
                    <a:pt x="662" y="1063"/>
                    <a:pt x="662" y="1063"/>
                    <a:pt x="662" y="1063"/>
                  </a:cubicBezTo>
                  <a:cubicBezTo>
                    <a:pt x="662" y="1063"/>
                    <a:pt x="663" y="1063"/>
                    <a:pt x="663" y="1063"/>
                  </a:cubicBezTo>
                  <a:cubicBezTo>
                    <a:pt x="662" y="1062"/>
                    <a:pt x="663" y="1062"/>
                    <a:pt x="662" y="1062"/>
                  </a:cubicBezTo>
                  <a:cubicBezTo>
                    <a:pt x="662" y="1062"/>
                    <a:pt x="664" y="1057"/>
                    <a:pt x="664" y="1058"/>
                  </a:cubicBezTo>
                  <a:cubicBezTo>
                    <a:pt x="665" y="1059"/>
                    <a:pt x="665" y="1060"/>
                    <a:pt x="665" y="1061"/>
                  </a:cubicBezTo>
                  <a:cubicBezTo>
                    <a:pt x="665" y="1061"/>
                    <a:pt x="665" y="1060"/>
                    <a:pt x="665" y="1060"/>
                  </a:cubicBezTo>
                  <a:cubicBezTo>
                    <a:pt x="665" y="1060"/>
                    <a:pt x="664" y="1061"/>
                    <a:pt x="664" y="1061"/>
                  </a:cubicBezTo>
                  <a:cubicBezTo>
                    <a:pt x="664" y="1061"/>
                    <a:pt x="664" y="1060"/>
                    <a:pt x="664" y="1060"/>
                  </a:cubicBezTo>
                  <a:cubicBezTo>
                    <a:pt x="664" y="1060"/>
                    <a:pt x="664" y="1060"/>
                    <a:pt x="664" y="1060"/>
                  </a:cubicBezTo>
                  <a:cubicBezTo>
                    <a:pt x="664" y="1060"/>
                    <a:pt x="664" y="1063"/>
                    <a:pt x="664" y="1063"/>
                  </a:cubicBezTo>
                  <a:cubicBezTo>
                    <a:pt x="664" y="1063"/>
                    <a:pt x="666" y="1063"/>
                    <a:pt x="665" y="1064"/>
                  </a:cubicBezTo>
                  <a:cubicBezTo>
                    <a:pt x="665" y="1065"/>
                    <a:pt x="664" y="1065"/>
                    <a:pt x="663" y="1065"/>
                  </a:cubicBezTo>
                  <a:close/>
                  <a:moveTo>
                    <a:pt x="664" y="1085"/>
                  </a:moveTo>
                  <a:cubicBezTo>
                    <a:pt x="664" y="1085"/>
                    <a:pt x="663" y="1086"/>
                    <a:pt x="663" y="1086"/>
                  </a:cubicBezTo>
                  <a:cubicBezTo>
                    <a:pt x="662" y="1085"/>
                    <a:pt x="664" y="1085"/>
                    <a:pt x="664" y="1085"/>
                  </a:cubicBezTo>
                  <a:close/>
                  <a:moveTo>
                    <a:pt x="614" y="1085"/>
                  </a:moveTo>
                  <a:cubicBezTo>
                    <a:pt x="614" y="1086"/>
                    <a:pt x="613" y="1086"/>
                    <a:pt x="612" y="1086"/>
                  </a:cubicBezTo>
                  <a:cubicBezTo>
                    <a:pt x="612" y="1086"/>
                    <a:pt x="611" y="1089"/>
                    <a:pt x="610" y="1088"/>
                  </a:cubicBezTo>
                  <a:cubicBezTo>
                    <a:pt x="610" y="1088"/>
                    <a:pt x="610" y="1087"/>
                    <a:pt x="610" y="1086"/>
                  </a:cubicBezTo>
                  <a:cubicBezTo>
                    <a:pt x="610" y="1086"/>
                    <a:pt x="609" y="1085"/>
                    <a:pt x="609" y="1085"/>
                  </a:cubicBezTo>
                  <a:cubicBezTo>
                    <a:pt x="608" y="1085"/>
                    <a:pt x="604" y="1084"/>
                    <a:pt x="606" y="1083"/>
                  </a:cubicBezTo>
                  <a:cubicBezTo>
                    <a:pt x="606" y="1083"/>
                    <a:pt x="608" y="1083"/>
                    <a:pt x="608" y="1083"/>
                  </a:cubicBezTo>
                  <a:cubicBezTo>
                    <a:pt x="609" y="1083"/>
                    <a:pt x="610" y="1083"/>
                    <a:pt x="610" y="1083"/>
                  </a:cubicBezTo>
                  <a:cubicBezTo>
                    <a:pt x="611" y="1083"/>
                    <a:pt x="615" y="1084"/>
                    <a:pt x="614" y="1085"/>
                  </a:cubicBezTo>
                  <a:close/>
                  <a:moveTo>
                    <a:pt x="613" y="1087"/>
                  </a:moveTo>
                  <a:cubicBezTo>
                    <a:pt x="614" y="1088"/>
                    <a:pt x="613" y="1087"/>
                    <a:pt x="613" y="1087"/>
                  </a:cubicBezTo>
                  <a:cubicBezTo>
                    <a:pt x="613" y="1087"/>
                    <a:pt x="613" y="1087"/>
                    <a:pt x="613" y="1087"/>
                  </a:cubicBezTo>
                  <a:close/>
                  <a:moveTo>
                    <a:pt x="602" y="1076"/>
                  </a:moveTo>
                  <a:cubicBezTo>
                    <a:pt x="603" y="1076"/>
                    <a:pt x="603" y="1076"/>
                    <a:pt x="603" y="1076"/>
                  </a:cubicBezTo>
                  <a:cubicBezTo>
                    <a:pt x="603" y="1076"/>
                    <a:pt x="602" y="1076"/>
                    <a:pt x="602" y="1076"/>
                  </a:cubicBezTo>
                  <a:cubicBezTo>
                    <a:pt x="601" y="1076"/>
                    <a:pt x="600" y="1077"/>
                    <a:pt x="600" y="1077"/>
                  </a:cubicBezTo>
                  <a:cubicBezTo>
                    <a:pt x="599" y="1077"/>
                    <a:pt x="595" y="1077"/>
                    <a:pt x="594" y="1076"/>
                  </a:cubicBezTo>
                  <a:cubicBezTo>
                    <a:pt x="594" y="1075"/>
                    <a:pt x="595" y="1075"/>
                    <a:pt x="596" y="1075"/>
                  </a:cubicBezTo>
                  <a:cubicBezTo>
                    <a:pt x="597" y="1074"/>
                    <a:pt x="599" y="1075"/>
                    <a:pt x="600" y="1075"/>
                  </a:cubicBezTo>
                  <a:cubicBezTo>
                    <a:pt x="600" y="1075"/>
                    <a:pt x="604" y="1075"/>
                    <a:pt x="603" y="1075"/>
                  </a:cubicBezTo>
                  <a:cubicBezTo>
                    <a:pt x="603" y="1075"/>
                    <a:pt x="602" y="1076"/>
                    <a:pt x="602" y="1076"/>
                  </a:cubicBezTo>
                  <a:close/>
                  <a:moveTo>
                    <a:pt x="569" y="1012"/>
                  </a:moveTo>
                  <a:cubicBezTo>
                    <a:pt x="569" y="1012"/>
                    <a:pt x="569" y="1012"/>
                    <a:pt x="569" y="1012"/>
                  </a:cubicBezTo>
                  <a:cubicBezTo>
                    <a:pt x="569" y="1012"/>
                    <a:pt x="569" y="1012"/>
                    <a:pt x="569" y="1012"/>
                  </a:cubicBezTo>
                  <a:cubicBezTo>
                    <a:pt x="570" y="1012"/>
                    <a:pt x="569" y="1012"/>
                    <a:pt x="569" y="1012"/>
                  </a:cubicBezTo>
                  <a:close/>
                  <a:moveTo>
                    <a:pt x="620" y="1052"/>
                  </a:moveTo>
                  <a:cubicBezTo>
                    <a:pt x="619" y="1052"/>
                    <a:pt x="620" y="1051"/>
                    <a:pt x="620" y="1051"/>
                  </a:cubicBezTo>
                  <a:cubicBezTo>
                    <a:pt x="620" y="1051"/>
                    <a:pt x="620" y="1053"/>
                    <a:pt x="620" y="1053"/>
                  </a:cubicBezTo>
                  <a:cubicBezTo>
                    <a:pt x="620" y="1053"/>
                    <a:pt x="620" y="1053"/>
                    <a:pt x="620" y="1052"/>
                  </a:cubicBezTo>
                  <a:close/>
                  <a:moveTo>
                    <a:pt x="649" y="1096"/>
                  </a:moveTo>
                  <a:cubicBezTo>
                    <a:pt x="650" y="1098"/>
                    <a:pt x="645" y="1098"/>
                    <a:pt x="645" y="1098"/>
                  </a:cubicBezTo>
                  <a:cubicBezTo>
                    <a:pt x="644" y="1097"/>
                    <a:pt x="644" y="1097"/>
                    <a:pt x="643" y="1097"/>
                  </a:cubicBezTo>
                  <a:cubicBezTo>
                    <a:pt x="643" y="1096"/>
                    <a:pt x="643" y="1096"/>
                    <a:pt x="643" y="1096"/>
                  </a:cubicBezTo>
                  <a:cubicBezTo>
                    <a:pt x="643" y="1096"/>
                    <a:pt x="642" y="1095"/>
                    <a:pt x="642" y="1095"/>
                  </a:cubicBezTo>
                  <a:cubicBezTo>
                    <a:pt x="641" y="1095"/>
                    <a:pt x="641" y="1094"/>
                    <a:pt x="639" y="1094"/>
                  </a:cubicBezTo>
                  <a:cubicBezTo>
                    <a:pt x="639" y="1094"/>
                    <a:pt x="639" y="1094"/>
                    <a:pt x="639" y="1094"/>
                  </a:cubicBezTo>
                  <a:cubicBezTo>
                    <a:pt x="639" y="1094"/>
                    <a:pt x="638" y="1094"/>
                    <a:pt x="638" y="1094"/>
                  </a:cubicBezTo>
                  <a:cubicBezTo>
                    <a:pt x="638" y="1094"/>
                    <a:pt x="638" y="1094"/>
                    <a:pt x="637" y="1094"/>
                  </a:cubicBezTo>
                  <a:cubicBezTo>
                    <a:pt x="636" y="1093"/>
                    <a:pt x="636" y="1092"/>
                    <a:pt x="638" y="1092"/>
                  </a:cubicBezTo>
                  <a:cubicBezTo>
                    <a:pt x="638" y="1092"/>
                    <a:pt x="639" y="1092"/>
                    <a:pt x="639" y="1091"/>
                  </a:cubicBezTo>
                  <a:cubicBezTo>
                    <a:pt x="640" y="1092"/>
                    <a:pt x="641" y="1091"/>
                    <a:pt x="642" y="1092"/>
                  </a:cubicBezTo>
                  <a:cubicBezTo>
                    <a:pt x="643" y="1090"/>
                    <a:pt x="644" y="1092"/>
                    <a:pt x="645" y="1093"/>
                  </a:cubicBezTo>
                  <a:cubicBezTo>
                    <a:pt x="645" y="1093"/>
                    <a:pt x="645" y="1093"/>
                    <a:pt x="645" y="1093"/>
                  </a:cubicBezTo>
                  <a:cubicBezTo>
                    <a:pt x="645" y="1093"/>
                    <a:pt x="647" y="1094"/>
                    <a:pt x="647" y="1094"/>
                  </a:cubicBezTo>
                  <a:cubicBezTo>
                    <a:pt x="647" y="1094"/>
                    <a:pt x="647" y="1094"/>
                    <a:pt x="647" y="1094"/>
                  </a:cubicBezTo>
                  <a:cubicBezTo>
                    <a:pt x="647" y="1095"/>
                    <a:pt x="647" y="1095"/>
                    <a:pt x="647" y="1095"/>
                  </a:cubicBezTo>
                  <a:cubicBezTo>
                    <a:pt x="648" y="1095"/>
                    <a:pt x="648" y="1095"/>
                    <a:pt x="649" y="1096"/>
                  </a:cubicBezTo>
                  <a:close/>
                  <a:moveTo>
                    <a:pt x="619" y="1054"/>
                  </a:moveTo>
                  <a:cubicBezTo>
                    <a:pt x="620" y="1055"/>
                    <a:pt x="618" y="1055"/>
                    <a:pt x="618" y="1056"/>
                  </a:cubicBezTo>
                  <a:cubicBezTo>
                    <a:pt x="618" y="1056"/>
                    <a:pt x="618" y="1054"/>
                    <a:pt x="618" y="1054"/>
                  </a:cubicBezTo>
                  <a:cubicBezTo>
                    <a:pt x="618" y="1054"/>
                    <a:pt x="618" y="1050"/>
                    <a:pt x="619" y="1050"/>
                  </a:cubicBezTo>
                  <a:cubicBezTo>
                    <a:pt x="619" y="1051"/>
                    <a:pt x="619" y="1054"/>
                    <a:pt x="619" y="1054"/>
                  </a:cubicBezTo>
                  <a:close/>
                  <a:moveTo>
                    <a:pt x="636" y="1088"/>
                  </a:moveTo>
                  <a:cubicBezTo>
                    <a:pt x="636" y="1088"/>
                    <a:pt x="634" y="1088"/>
                    <a:pt x="633" y="1088"/>
                  </a:cubicBezTo>
                  <a:cubicBezTo>
                    <a:pt x="633" y="1088"/>
                    <a:pt x="633" y="1088"/>
                    <a:pt x="632" y="1087"/>
                  </a:cubicBezTo>
                  <a:cubicBezTo>
                    <a:pt x="633" y="1088"/>
                    <a:pt x="633" y="1086"/>
                    <a:pt x="632" y="1086"/>
                  </a:cubicBezTo>
                  <a:cubicBezTo>
                    <a:pt x="632" y="1088"/>
                    <a:pt x="629" y="1088"/>
                    <a:pt x="628" y="1089"/>
                  </a:cubicBezTo>
                  <a:cubicBezTo>
                    <a:pt x="626" y="1089"/>
                    <a:pt x="624" y="1090"/>
                    <a:pt x="622" y="1089"/>
                  </a:cubicBezTo>
                  <a:cubicBezTo>
                    <a:pt x="620" y="1089"/>
                    <a:pt x="621" y="1086"/>
                    <a:pt x="623" y="1085"/>
                  </a:cubicBezTo>
                  <a:cubicBezTo>
                    <a:pt x="624" y="1085"/>
                    <a:pt x="627" y="1084"/>
                    <a:pt x="627" y="1086"/>
                  </a:cubicBezTo>
                  <a:cubicBezTo>
                    <a:pt x="627" y="1085"/>
                    <a:pt x="627" y="1085"/>
                    <a:pt x="627" y="1085"/>
                  </a:cubicBezTo>
                  <a:cubicBezTo>
                    <a:pt x="627" y="1085"/>
                    <a:pt x="628" y="1086"/>
                    <a:pt x="628" y="1086"/>
                  </a:cubicBezTo>
                  <a:cubicBezTo>
                    <a:pt x="628" y="1086"/>
                    <a:pt x="628" y="1087"/>
                    <a:pt x="629" y="1087"/>
                  </a:cubicBezTo>
                  <a:cubicBezTo>
                    <a:pt x="629" y="1087"/>
                    <a:pt x="631" y="1087"/>
                    <a:pt x="631" y="1087"/>
                  </a:cubicBezTo>
                  <a:cubicBezTo>
                    <a:pt x="632" y="1085"/>
                    <a:pt x="627" y="1085"/>
                    <a:pt x="628" y="1083"/>
                  </a:cubicBezTo>
                  <a:cubicBezTo>
                    <a:pt x="630" y="1081"/>
                    <a:pt x="631" y="1084"/>
                    <a:pt x="631" y="1084"/>
                  </a:cubicBezTo>
                  <a:cubicBezTo>
                    <a:pt x="632" y="1085"/>
                    <a:pt x="633" y="1083"/>
                    <a:pt x="634" y="1084"/>
                  </a:cubicBezTo>
                  <a:cubicBezTo>
                    <a:pt x="635" y="1085"/>
                    <a:pt x="634" y="1085"/>
                    <a:pt x="634" y="1086"/>
                  </a:cubicBezTo>
                  <a:cubicBezTo>
                    <a:pt x="635" y="1086"/>
                    <a:pt x="635" y="1083"/>
                    <a:pt x="636" y="1085"/>
                  </a:cubicBezTo>
                  <a:cubicBezTo>
                    <a:pt x="637" y="1085"/>
                    <a:pt x="636" y="1086"/>
                    <a:pt x="637" y="1086"/>
                  </a:cubicBezTo>
                  <a:cubicBezTo>
                    <a:pt x="637" y="1087"/>
                    <a:pt x="637" y="1086"/>
                    <a:pt x="638" y="1086"/>
                  </a:cubicBezTo>
                  <a:cubicBezTo>
                    <a:pt x="638" y="1088"/>
                    <a:pt x="635" y="1087"/>
                    <a:pt x="635" y="1087"/>
                  </a:cubicBezTo>
                  <a:cubicBezTo>
                    <a:pt x="635" y="1088"/>
                    <a:pt x="636" y="1087"/>
                    <a:pt x="636" y="1088"/>
                  </a:cubicBezTo>
                  <a:close/>
                  <a:moveTo>
                    <a:pt x="621" y="1084"/>
                  </a:moveTo>
                  <a:cubicBezTo>
                    <a:pt x="622" y="1085"/>
                    <a:pt x="620" y="1087"/>
                    <a:pt x="619" y="1088"/>
                  </a:cubicBezTo>
                  <a:cubicBezTo>
                    <a:pt x="619" y="1088"/>
                    <a:pt x="620" y="1088"/>
                    <a:pt x="620" y="1088"/>
                  </a:cubicBezTo>
                  <a:cubicBezTo>
                    <a:pt x="620" y="1088"/>
                    <a:pt x="620" y="1088"/>
                    <a:pt x="620" y="1088"/>
                  </a:cubicBezTo>
                  <a:cubicBezTo>
                    <a:pt x="620" y="1088"/>
                    <a:pt x="619" y="1088"/>
                    <a:pt x="619" y="1088"/>
                  </a:cubicBezTo>
                  <a:cubicBezTo>
                    <a:pt x="619" y="1088"/>
                    <a:pt x="619" y="1088"/>
                    <a:pt x="619" y="1088"/>
                  </a:cubicBezTo>
                  <a:cubicBezTo>
                    <a:pt x="619" y="1088"/>
                    <a:pt x="619" y="1089"/>
                    <a:pt x="619" y="1088"/>
                  </a:cubicBezTo>
                  <a:cubicBezTo>
                    <a:pt x="618" y="1088"/>
                    <a:pt x="617" y="1088"/>
                    <a:pt x="616" y="1088"/>
                  </a:cubicBezTo>
                  <a:cubicBezTo>
                    <a:pt x="616" y="1088"/>
                    <a:pt x="615" y="1088"/>
                    <a:pt x="615" y="1087"/>
                  </a:cubicBezTo>
                  <a:cubicBezTo>
                    <a:pt x="615" y="1087"/>
                    <a:pt x="616" y="1087"/>
                    <a:pt x="617" y="1087"/>
                  </a:cubicBezTo>
                  <a:cubicBezTo>
                    <a:pt x="617" y="1086"/>
                    <a:pt x="616" y="1085"/>
                    <a:pt x="617" y="1085"/>
                  </a:cubicBezTo>
                  <a:cubicBezTo>
                    <a:pt x="618" y="1083"/>
                    <a:pt x="620" y="1084"/>
                    <a:pt x="621" y="1084"/>
                  </a:cubicBezTo>
                  <a:close/>
                  <a:moveTo>
                    <a:pt x="628" y="1006"/>
                  </a:moveTo>
                  <a:cubicBezTo>
                    <a:pt x="628" y="1007"/>
                    <a:pt x="628" y="1007"/>
                    <a:pt x="628" y="1007"/>
                  </a:cubicBezTo>
                  <a:cubicBezTo>
                    <a:pt x="628" y="1007"/>
                    <a:pt x="627" y="1006"/>
                    <a:pt x="628" y="1006"/>
                  </a:cubicBezTo>
                  <a:cubicBezTo>
                    <a:pt x="628" y="1006"/>
                    <a:pt x="629" y="1006"/>
                    <a:pt x="628" y="1006"/>
                  </a:cubicBezTo>
                  <a:close/>
                  <a:moveTo>
                    <a:pt x="640" y="1086"/>
                  </a:moveTo>
                  <a:cubicBezTo>
                    <a:pt x="640" y="1086"/>
                    <a:pt x="640" y="1086"/>
                    <a:pt x="640" y="1086"/>
                  </a:cubicBezTo>
                  <a:cubicBezTo>
                    <a:pt x="640" y="1087"/>
                    <a:pt x="639" y="1087"/>
                    <a:pt x="639" y="1087"/>
                  </a:cubicBezTo>
                  <a:cubicBezTo>
                    <a:pt x="639" y="1087"/>
                    <a:pt x="639" y="1087"/>
                    <a:pt x="639" y="1087"/>
                  </a:cubicBezTo>
                  <a:cubicBezTo>
                    <a:pt x="639" y="1087"/>
                    <a:pt x="639" y="1086"/>
                    <a:pt x="639" y="1086"/>
                  </a:cubicBezTo>
                  <a:cubicBezTo>
                    <a:pt x="639" y="1085"/>
                    <a:pt x="640" y="1085"/>
                    <a:pt x="640" y="1086"/>
                  </a:cubicBezTo>
                  <a:close/>
                  <a:moveTo>
                    <a:pt x="630" y="1005"/>
                  </a:moveTo>
                  <a:cubicBezTo>
                    <a:pt x="630" y="1005"/>
                    <a:pt x="630" y="1005"/>
                    <a:pt x="630" y="1006"/>
                  </a:cubicBezTo>
                  <a:cubicBezTo>
                    <a:pt x="630" y="1006"/>
                    <a:pt x="629" y="1005"/>
                    <a:pt x="629" y="1005"/>
                  </a:cubicBezTo>
                  <a:cubicBezTo>
                    <a:pt x="630" y="1005"/>
                    <a:pt x="630" y="1005"/>
                    <a:pt x="630" y="1005"/>
                  </a:cubicBezTo>
                  <a:close/>
                  <a:moveTo>
                    <a:pt x="630" y="1002"/>
                  </a:moveTo>
                  <a:cubicBezTo>
                    <a:pt x="630" y="1002"/>
                    <a:pt x="629" y="1001"/>
                    <a:pt x="629" y="1001"/>
                  </a:cubicBezTo>
                  <a:cubicBezTo>
                    <a:pt x="629" y="1001"/>
                    <a:pt x="630" y="1001"/>
                    <a:pt x="630" y="1001"/>
                  </a:cubicBezTo>
                  <a:cubicBezTo>
                    <a:pt x="630" y="1001"/>
                    <a:pt x="630" y="1002"/>
                    <a:pt x="630" y="1002"/>
                  </a:cubicBezTo>
                  <a:close/>
                  <a:moveTo>
                    <a:pt x="637" y="1083"/>
                  </a:moveTo>
                  <a:cubicBezTo>
                    <a:pt x="637" y="1084"/>
                    <a:pt x="637" y="1084"/>
                    <a:pt x="636" y="1084"/>
                  </a:cubicBezTo>
                  <a:cubicBezTo>
                    <a:pt x="636" y="1083"/>
                    <a:pt x="637" y="1083"/>
                    <a:pt x="637" y="1083"/>
                  </a:cubicBezTo>
                  <a:cubicBezTo>
                    <a:pt x="637" y="1083"/>
                    <a:pt x="637" y="1083"/>
                    <a:pt x="637" y="1083"/>
                  </a:cubicBezTo>
                  <a:close/>
                  <a:moveTo>
                    <a:pt x="626" y="1084"/>
                  </a:moveTo>
                  <a:cubicBezTo>
                    <a:pt x="626" y="1084"/>
                    <a:pt x="626" y="1084"/>
                    <a:pt x="626" y="1083"/>
                  </a:cubicBezTo>
                  <a:cubicBezTo>
                    <a:pt x="627" y="1083"/>
                    <a:pt x="628" y="1083"/>
                    <a:pt x="627" y="1084"/>
                  </a:cubicBezTo>
                  <a:cubicBezTo>
                    <a:pt x="627" y="1084"/>
                    <a:pt x="627" y="1085"/>
                    <a:pt x="626" y="1084"/>
                  </a:cubicBezTo>
                  <a:close/>
                  <a:moveTo>
                    <a:pt x="627" y="1005"/>
                  </a:moveTo>
                  <a:cubicBezTo>
                    <a:pt x="627" y="1005"/>
                    <a:pt x="627" y="1005"/>
                    <a:pt x="627" y="1005"/>
                  </a:cubicBezTo>
                  <a:cubicBezTo>
                    <a:pt x="628" y="1005"/>
                    <a:pt x="628" y="1005"/>
                    <a:pt x="628" y="1005"/>
                  </a:cubicBezTo>
                  <a:cubicBezTo>
                    <a:pt x="628" y="1006"/>
                    <a:pt x="627" y="1005"/>
                    <a:pt x="627" y="1005"/>
                  </a:cubicBezTo>
                  <a:close/>
                  <a:moveTo>
                    <a:pt x="629" y="1002"/>
                  </a:moveTo>
                  <a:cubicBezTo>
                    <a:pt x="628" y="1003"/>
                    <a:pt x="627" y="1001"/>
                    <a:pt x="629" y="1001"/>
                  </a:cubicBezTo>
                  <a:cubicBezTo>
                    <a:pt x="629" y="1002"/>
                    <a:pt x="629" y="1002"/>
                    <a:pt x="629" y="1002"/>
                  </a:cubicBezTo>
                  <a:close/>
                  <a:moveTo>
                    <a:pt x="627" y="1005"/>
                  </a:moveTo>
                  <a:cubicBezTo>
                    <a:pt x="628" y="1006"/>
                    <a:pt x="625" y="1006"/>
                    <a:pt x="626" y="1005"/>
                  </a:cubicBezTo>
                  <a:cubicBezTo>
                    <a:pt x="626" y="1005"/>
                    <a:pt x="627" y="1005"/>
                    <a:pt x="627" y="1005"/>
                  </a:cubicBezTo>
                  <a:close/>
                  <a:moveTo>
                    <a:pt x="667" y="1085"/>
                  </a:moveTo>
                  <a:cubicBezTo>
                    <a:pt x="667" y="1086"/>
                    <a:pt x="668" y="1085"/>
                    <a:pt x="667" y="1086"/>
                  </a:cubicBezTo>
                  <a:cubicBezTo>
                    <a:pt x="667" y="1086"/>
                    <a:pt x="665" y="1086"/>
                    <a:pt x="665" y="1086"/>
                  </a:cubicBezTo>
                  <a:cubicBezTo>
                    <a:pt x="666" y="1085"/>
                    <a:pt x="666" y="1085"/>
                    <a:pt x="666" y="1085"/>
                  </a:cubicBezTo>
                  <a:cubicBezTo>
                    <a:pt x="666" y="1084"/>
                    <a:pt x="666" y="1084"/>
                    <a:pt x="666" y="1084"/>
                  </a:cubicBezTo>
                  <a:cubicBezTo>
                    <a:pt x="666" y="1084"/>
                    <a:pt x="667" y="1084"/>
                    <a:pt x="667" y="1084"/>
                  </a:cubicBezTo>
                  <a:cubicBezTo>
                    <a:pt x="667" y="1084"/>
                    <a:pt x="667" y="1085"/>
                    <a:pt x="667" y="1085"/>
                  </a:cubicBezTo>
                  <a:cubicBezTo>
                    <a:pt x="668" y="1085"/>
                    <a:pt x="668" y="1084"/>
                    <a:pt x="668" y="1084"/>
                  </a:cubicBezTo>
                  <a:cubicBezTo>
                    <a:pt x="668" y="1084"/>
                    <a:pt x="669" y="1083"/>
                    <a:pt x="669" y="1084"/>
                  </a:cubicBezTo>
                  <a:cubicBezTo>
                    <a:pt x="669" y="1084"/>
                    <a:pt x="667" y="1085"/>
                    <a:pt x="667" y="1085"/>
                  </a:cubicBezTo>
                  <a:close/>
                  <a:moveTo>
                    <a:pt x="558" y="1048"/>
                  </a:moveTo>
                  <a:cubicBezTo>
                    <a:pt x="559" y="1047"/>
                    <a:pt x="558" y="1048"/>
                    <a:pt x="558" y="1048"/>
                  </a:cubicBezTo>
                  <a:cubicBezTo>
                    <a:pt x="558" y="1048"/>
                    <a:pt x="558" y="1048"/>
                    <a:pt x="558" y="1048"/>
                  </a:cubicBezTo>
                  <a:close/>
                  <a:moveTo>
                    <a:pt x="564" y="1001"/>
                  </a:moveTo>
                  <a:cubicBezTo>
                    <a:pt x="564" y="1001"/>
                    <a:pt x="565" y="1002"/>
                    <a:pt x="565" y="1003"/>
                  </a:cubicBezTo>
                  <a:cubicBezTo>
                    <a:pt x="564" y="1003"/>
                    <a:pt x="565" y="1004"/>
                    <a:pt x="564" y="1004"/>
                  </a:cubicBezTo>
                  <a:cubicBezTo>
                    <a:pt x="563" y="1005"/>
                    <a:pt x="563" y="1004"/>
                    <a:pt x="563" y="1004"/>
                  </a:cubicBezTo>
                  <a:cubicBezTo>
                    <a:pt x="563" y="1004"/>
                    <a:pt x="564" y="1004"/>
                    <a:pt x="564" y="1004"/>
                  </a:cubicBezTo>
                  <a:cubicBezTo>
                    <a:pt x="564" y="1004"/>
                    <a:pt x="564" y="1004"/>
                    <a:pt x="564" y="1004"/>
                  </a:cubicBezTo>
                  <a:cubicBezTo>
                    <a:pt x="564" y="1003"/>
                    <a:pt x="562" y="1003"/>
                    <a:pt x="562" y="1002"/>
                  </a:cubicBezTo>
                  <a:cubicBezTo>
                    <a:pt x="562" y="1002"/>
                    <a:pt x="564" y="1001"/>
                    <a:pt x="564" y="1001"/>
                  </a:cubicBezTo>
                  <a:close/>
                  <a:moveTo>
                    <a:pt x="568" y="1009"/>
                  </a:moveTo>
                  <a:cubicBezTo>
                    <a:pt x="568" y="1009"/>
                    <a:pt x="568" y="1010"/>
                    <a:pt x="568" y="1010"/>
                  </a:cubicBezTo>
                  <a:cubicBezTo>
                    <a:pt x="567" y="1010"/>
                    <a:pt x="568" y="1008"/>
                    <a:pt x="568" y="1009"/>
                  </a:cubicBezTo>
                  <a:close/>
                  <a:moveTo>
                    <a:pt x="607" y="1087"/>
                  </a:moveTo>
                  <a:cubicBezTo>
                    <a:pt x="607" y="1088"/>
                    <a:pt x="600" y="1085"/>
                    <a:pt x="600" y="1085"/>
                  </a:cubicBezTo>
                  <a:cubicBezTo>
                    <a:pt x="597" y="1084"/>
                    <a:pt x="596" y="1085"/>
                    <a:pt x="593" y="1085"/>
                  </a:cubicBezTo>
                  <a:cubicBezTo>
                    <a:pt x="588" y="1085"/>
                    <a:pt x="582" y="1083"/>
                    <a:pt x="577" y="1082"/>
                  </a:cubicBezTo>
                  <a:cubicBezTo>
                    <a:pt x="574" y="1082"/>
                    <a:pt x="572" y="1081"/>
                    <a:pt x="569" y="1081"/>
                  </a:cubicBezTo>
                  <a:cubicBezTo>
                    <a:pt x="567" y="1080"/>
                    <a:pt x="566" y="1080"/>
                    <a:pt x="564" y="1080"/>
                  </a:cubicBezTo>
                  <a:cubicBezTo>
                    <a:pt x="560" y="1080"/>
                    <a:pt x="556" y="1078"/>
                    <a:pt x="553" y="1076"/>
                  </a:cubicBezTo>
                  <a:cubicBezTo>
                    <a:pt x="552" y="1075"/>
                    <a:pt x="551" y="1074"/>
                    <a:pt x="549" y="1074"/>
                  </a:cubicBezTo>
                  <a:cubicBezTo>
                    <a:pt x="548" y="1074"/>
                    <a:pt x="544" y="1075"/>
                    <a:pt x="544" y="1074"/>
                  </a:cubicBezTo>
                  <a:cubicBezTo>
                    <a:pt x="544" y="1074"/>
                    <a:pt x="545" y="1074"/>
                    <a:pt x="545" y="1073"/>
                  </a:cubicBezTo>
                  <a:cubicBezTo>
                    <a:pt x="545" y="1075"/>
                    <a:pt x="548" y="1069"/>
                    <a:pt x="548" y="1069"/>
                  </a:cubicBezTo>
                  <a:cubicBezTo>
                    <a:pt x="550" y="1066"/>
                    <a:pt x="554" y="1071"/>
                    <a:pt x="556" y="1069"/>
                  </a:cubicBezTo>
                  <a:cubicBezTo>
                    <a:pt x="555" y="1069"/>
                    <a:pt x="555" y="1069"/>
                    <a:pt x="555" y="1069"/>
                  </a:cubicBezTo>
                  <a:cubicBezTo>
                    <a:pt x="556" y="1068"/>
                    <a:pt x="571" y="1076"/>
                    <a:pt x="572" y="1074"/>
                  </a:cubicBezTo>
                  <a:cubicBezTo>
                    <a:pt x="576" y="1075"/>
                    <a:pt x="593" y="1072"/>
                    <a:pt x="593" y="1076"/>
                  </a:cubicBezTo>
                  <a:cubicBezTo>
                    <a:pt x="593" y="1076"/>
                    <a:pt x="596" y="1080"/>
                    <a:pt x="597" y="1080"/>
                  </a:cubicBezTo>
                  <a:cubicBezTo>
                    <a:pt x="599" y="1081"/>
                    <a:pt x="602" y="1079"/>
                    <a:pt x="604" y="1080"/>
                  </a:cubicBezTo>
                  <a:cubicBezTo>
                    <a:pt x="606" y="1082"/>
                    <a:pt x="605" y="1085"/>
                    <a:pt x="607" y="1087"/>
                  </a:cubicBezTo>
                  <a:close/>
                  <a:moveTo>
                    <a:pt x="554" y="1048"/>
                  </a:moveTo>
                  <a:cubicBezTo>
                    <a:pt x="556" y="1049"/>
                    <a:pt x="554" y="1049"/>
                    <a:pt x="554" y="1048"/>
                  </a:cubicBezTo>
                  <a:cubicBezTo>
                    <a:pt x="554" y="1048"/>
                    <a:pt x="554" y="1048"/>
                    <a:pt x="554" y="1048"/>
                  </a:cubicBezTo>
                  <a:close/>
                  <a:moveTo>
                    <a:pt x="543" y="1073"/>
                  </a:moveTo>
                  <a:cubicBezTo>
                    <a:pt x="543" y="1073"/>
                    <a:pt x="543" y="1073"/>
                    <a:pt x="543" y="1073"/>
                  </a:cubicBezTo>
                  <a:cubicBezTo>
                    <a:pt x="543" y="1073"/>
                    <a:pt x="543" y="1073"/>
                    <a:pt x="543" y="1073"/>
                  </a:cubicBezTo>
                  <a:cubicBezTo>
                    <a:pt x="543" y="1073"/>
                    <a:pt x="544" y="1072"/>
                    <a:pt x="544" y="1072"/>
                  </a:cubicBezTo>
                  <a:cubicBezTo>
                    <a:pt x="544" y="1072"/>
                    <a:pt x="544" y="1073"/>
                    <a:pt x="543" y="1073"/>
                  </a:cubicBezTo>
                  <a:close/>
                  <a:moveTo>
                    <a:pt x="560" y="1047"/>
                  </a:moveTo>
                  <a:cubicBezTo>
                    <a:pt x="560" y="1046"/>
                    <a:pt x="560" y="1046"/>
                    <a:pt x="561" y="1046"/>
                  </a:cubicBezTo>
                  <a:cubicBezTo>
                    <a:pt x="562" y="1046"/>
                    <a:pt x="563" y="1046"/>
                    <a:pt x="564" y="1047"/>
                  </a:cubicBezTo>
                  <a:cubicBezTo>
                    <a:pt x="564" y="1048"/>
                    <a:pt x="564" y="1049"/>
                    <a:pt x="563" y="1050"/>
                  </a:cubicBezTo>
                  <a:cubicBezTo>
                    <a:pt x="562" y="1050"/>
                    <a:pt x="561" y="1050"/>
                    <a:pt x="561" y="1049"/>
                  </a:cubicBezTo>
                  <a:cubicBezTo>
                    <a:pt x="561" y="1049"/>
                    <a:pt x="560" y="1051"/>
                    <a:pt x="559" y="1050"/>
                  </a:cubicBezTo>
                  <a:cubicBezTo>
                    <a:pt x="559" y="1050"/>
                    <a:pt x="559" y="1048"/>
                    <a:pt x="559" y="1049"/>
                  </a:cubicBezTo>
                  <a:cubicBezTo>
                    <a:pt x="559" y="1048"/>
                    <a:pt x="559" y="1048"/>
                    <a:pt x="560" y="1047"/>
                  </a:cubicBezTo>
                  <a:close/>
                  <a:moveTo>
                    <a:pt x="569" y="1024"/>
                  </a:moveTo>
                  <a:cubicBezTo>
                    <a:pt x="569" y="1024"/>
                    <a:pt x="569" y="1021"/>
                    <a:pt x="569" y="1022"/>
                  </a:cubicBezTo>
                  <a:cubicBezTo>
                    <a:pt x="569" y="1022"/>
                    <a:pt x="571" y="1019"/>
                    <a:pt x="571" y="1018"/>
                  </a:cubicBezTo>
                  <a:cubicBezTo>
                    <a:pt x="572" y="1016"/>
                    <a:pt x="572" y="1017"/>
                    <a:pt x="574" y="1017"/>
                  </a:cubicBezTo>
                  <a:cubicBezTo>
                    <a:pt x="574" y="1018"/>
                    <a:pt x="575" y="1018"/>
                    <a:pt x="575" y="1018"/>
                  </a:cubicBezTo>
                  <a:cubicBezTo>
                    <a:pt x="576" y="1018"/>
                    <a:pt x="577" y="1018"/>
                    <a:pt x="577" y="1018"/>
                  </a:cubicBezTo>
                  <a:cubicBezTo>
                    <a:pt x="578" y="1018"/>
                    <a:pt x="581" y="1019"/>
                    <a:pt x="580" y="1020"/>
                  </a:cubicBezTo>
                  <a:cubicBezTo>
                    <a:pt x="580" y="1019"/>
                    <a:pt x="585" y="1020"/>
                    <a:pt x="585" y="1020"/>
                  </a:cubicBezTo>
                  <a:cubicBezTo>
                    <a:pt x="584" y="1021"/>
                    <a:pt x="583" y="1018"/>
                    <a:pt x="583" y="1018"/>
                  </a:cubicBezTo>
                  <a:cubicBezTo>
                    <a:pt x="583" y="1018"/>
                    <a:pt x="584" y="1019"/>
                    <a:pt x="584" y="1019"/>
                  </a:cubicBezTo>
                  <a:cubicBezTo>
                    <a:pt x="585" y="1018"/>
                    <a:pt x="582" y="1015"/>
                    <a:pt x="584" y="1015"/>
                  </a:cubicBezTo>
                  <a:cubicBezTo>
                    <a:pt x="584" y="1015"/>
                    <a:pt x="583" y="1015"/>
                    <a:pt x="583" y="1015"/>
                  </a:cubicBezTo>
                  <a:cubicBezTo>
                    <a:pt x="583" y="1014"/>
                    <a:pt x="584" y="1014"/>
                    <a:pt x="584" y="1015"/>
                  </a:cubicBezTo>
                  <a:cubicBezTo>
                    <a:pt x="584" y="1014"/>
                    <a:pt x="586" y="1013"/>
                    <a:pt x="585" y="1013"/>
                  </a:cubicBezTo>
                  <a:cubicBezTo>
                    <a:pt x="583" y="1011"/>
                    <a:pt x="591" y="1009"/>
                    <a:pt x="592" y="1009"/>
                  </a:cubicBezTo>
                  <a:cubicBezTo>
                    <a:pt x="596" y="1008"/>
                    <a:pt x="596" y="1006"/>
                    <a:pt x="598" y="1003"/>
                  </a:cubicBezTo>
                  <a:cubicBezTo>
                    <a:pt x="600" y="1001"/>
                    <a:pt x="602" y="999"/>
                    <a:pt x="604" y="997"/>
                  </a:cubicBezTo>
                  <a:cubicBezTo>
                    <a:pt x="605" y="997"/>
                    <a:pt x="607" y="995"/>
                    <a:pt x="607" y="995"/>
                  </a:cubicBezTo>
                  <a:cubicBezTo>
                    <a:pt x="609" y="995"/>
                    <a:pt x="607" y="996"/>
                    <a:pt x="608" y="996"/>
                  </a:cubicBezTo>
                  <a:cubicBezTo>
                    <a:pt x="609" y="996"/>
                    <a:pt x="609" y="996"/>
                    <a:pt x="609" y="995"/>
                  </a:cubicBezTo>
                  <a:cubicBezTo>
                    <a:pt x="610" y="995"/>
                    <a:pt x="612" y="996"/>
                    <a:pt x="612" y="994"/>
                  </a:cubicBezTo>
                  <a:cubicBezTo>
                    <a:pt x="610" y="994"/>
                    <a:pt x="611" y="991"/>
                    <a:pt x="612" y="991"/>
                  </a:cubicBezTo>
                  <a:cubicBezTo>
                    <a:pt x="612" y="993"/>
                    <a:pt x="616" y="986"/>
                    <a:pt x="616" y="986"/>
                  </a:cubicBezTo>
                  <a:cubicBezTo>
                    <a:pt x="616" y="986"/>
                    <a:pt x="619" y="981"/>
                    <a:pt x="619" y="981"/>
                  </a:cubicBezTo>
                  <a:cubicBezTo>
                    <a:pt x="619" y="981"/>
                    <a:pt x="620" y="982"/>
                    <a:pt x="620" y="982"/>
                  </a:cubicBezTo>
                  <a:cubicBezTo>
                    <a:pt x="620" y="982"/>
                    <a:pt x="619" y="984"/>
                    <a:pt x="620" y="984"/>
                  </a:cubicBezTo>
                  <a:cubicBezTo>
                    <a:pt x="620" y="984"/>
                    <a:pt x="620" y="984"/>
                    <a:pt x="620" y="984"/>
                  </a:cubicBezTo>
                  <a:cubicBezTo>
                    <a:pt x="621" y="983"/>
                    <a:pt x="621" y="983"/>
                    <a:pt x="621" y="982"/>
                  </a:cubicBezTo>
                  <a:cubicBezTo>
                    <a:pt x="622" y="982"/>
                    <a:pt x="622" y="982"/>
                    <a:pt x="622" y="981"/>
                  </a:cubicBezTo>
                  <a:cubicBezTo>
                    <a:pt x="621" y="982"/>
                    <a:pt x="625" y="985"/>
                    <a:pt x="624" y="984"/>
                  </a:cubicBezTo>
                  <a:cubicBezTo>
                    <a:pt x="625" y="986"/>
                    <a:pt x="627" y="985"/>
                    <a:pt x="625" y="986"/>
                  </a:cubicBezTo>
                  <a:cubicBezTo>
                    <a:pt x="625" y="987"/>
                    <a:pt x="625" y="987"/>
                    <a:pt x="625" y="988"/>
                  </a:cubicBezTo>
                  <a:cubicBezTo>
                    <a:pt x="626" y="988"/>
                    <a:pt x="626" y="988"/>
                    <a:pt x="626" y="988"/>
                  </a:cubicBezTo>
                  <a:cubicBezTo>
                    <a:pt x="626" y="988"/>
                    <a:pt x="626" y="988"/>
                    <a:pt x="625" y="988"/>
                  </a:cubicBezTo>
                  <a:cubicBezTo>
                    <a:pt x="625" y="988"/>
                    <a:pt x="625" y="989"/>
                    <a:pt x="624" y="989"/>
                  </a:cubicBezTo>
                  <a:cubicBezTo>
                    <a:pt x="626" y="989"/>
                    <a:pt x="627" y="987"/>
                    <a:pt x="627" y="987"/>
                  </a:cubicBezTo>
                  <a:cubicBezTo>
                    <a:pt x="628" y="988"/>
                    <a:pt x="628" y="989"/>
                    <a:pt x="628" y="989"/>
                  </a:cubicBezTo>
                  <a:cubicBezTo>
                    <a:pt x="628" y="989"/>
                    <a:pt x="627" y="990"/>
                    <a:pt x="627" y="990"/>
                  </a:cubicBezTo>
                  <a:cubicBezTo>
                    <a:pt x="627" y="990"/>
                    <a:pt x="628" y="990"/>
                    <a:pt x="628" y="990"/>
                  </a:cubicBezTo>
                  <a:cubicBezTo>
                    <a:pt x="629" y="989"/>
                    <a:pt x="632" y="988"/>
                    <a:pt x="632" y="991"/>
                  </a:cubicBezTo>
                  <a:cubicBezTo>
                    <a:pt x="632" y="989"/>
                    <a:pt x="634" y="992"/>
                    <a:pt x="634" y="992"/>
                  </a:cubicBezTo>
                  <a:cubicBezTo>
                    <a:pt x="634" y="991"/>
                    <a:pt x="634" y="991"/>
                    <a:pt x="635" y="991"/>
                  </a:cubicBezTo>
                  <a:cubicBezTo>
                    <a:pt x="636" y="993"/>
                    <a:pt x="629" y="995"/>
                    <a:pt x="629" y="995"/>
                  </a:cubicBezTo>
                  <a:cubicBezTo>
                    <a:pt x="628" y="997"/>
                    <a:pt x="632" y="997"/>
                    <a:pt x="632" y="998"/>
                  </a:cubicBezTo>
                  <a:cubicBezTo>
                    <a:pt x="631" y="999"/>
                    <a:pt x="626" y="999"/>
                    <a:pt x="626" y="999"/>
                  </a:cubicBezTo>
                  <a:cubicBezTo>
                    <a:pt x="626" y="999"/>
                    <a:pt x="625" y="1002"/>
                    <a:pt x="624" y="1000"/>
                  </a:cubicBezTo>
                  <a:cubicBezTo>
                    <a:pt x="624" y="1000"/>
                    <a:pt x="625" y="1001"/>
                    <a:pt x="625" y="1001"/>
                  </a:cubicBezTo>
                  <a:cubicBezTo>
                    <a:pt x="625" y="1001"/>
                    <a:pt x="624" y="1000"/>
                    <a:pt x="625" y="1000"/>
                  </a:cubicBezTo>
                  <a:cubicBezTo>
                    <a:pt x="625" y="1000"/>
                    <a:pt x="628" y="1003"/>
                    <a:pt x="627" y="1002"/>
                  </a:cubicBezTo>
                  <a:cubicBezTo>
                    <a:pt x="626" y="1003"/>
                    <a:pt x="626" y="1002"/>
                    <a:pt x="626" y="1003"/>
                  </a:cubicBezTo>
                  <a:cubicBezTo>
                    <a:pt x="626" y="1003"/>
                    <a:pt x="626" y="1003"/>
                    <a:pt x="626" y="1003"/>
                  </a:cubicBezTo>
                  <a:cubicBezTo>
                    <a:pt x="626" y="1003"/>
                    <a:pt x="625" y="1003"/>
                    <a:pt x="625" y="1003"/>
                  </a:cubicBezTo>
                  <a:cubicBezTo>
                    <a:pt x="626" y="1004"/>
                    <a:pt x="622" y="1003"/>
                    <a:pt x="622" y="1004"/>
                  </a:cubicBezTo>
                  <a:cubicBezTo>
                    <a:pt x="623" y="1004"/>
                    <a:pt x="625" y="1006"/>
                    <a:pt x="625" y="1006"/>
                  </a:cubicBezTo>
                  <a:cubicBezTo>
                    <a:pt x="625" y="1006"/>
                    <a:pt x="622" y="1006"/>
                    <a:pt x="623" y="1006"/>
                  </a:cubicBezTo>
                  <a:cubicBezTo>
                    <a:pt x="624" y="1007"/>
                    <a:pt x="625" y="1007"/>
                    <a:pt x="625" y="1007"/>
                  </a:cubicBezTo>
                  <a:cubicBezTo>
                    <a:pt x="625" y="1007"/>
                    <a:pt x="625" y="1007"/>
                    <a:pt x="626" y="1007"/>
                  </a:cubicBezTo>
                  <a:cubicBezTo>
                    <a:pt x="626" y="1007"/>
                    <a:pt x="625" y="1008"/>
                    <a:pt x="626" y="1008"/>
                  </a:cubicBezTo>
                  <a:cubicBezTo>
                    <a:pt x="626" y="1008"/>
                    <a:pt x="625" y="1008"/>
                    <a:pt x="625" y="1008"/>
                  </a:cubicBezTo>
                  <a:cubicBezTo>
                    <a:pt x="626" y="1008"/>
                    <a:pt x="626" y="1008"/>
                    <a:pt x="626" y="1008"/>
                  </a:cubicBezTo>
                  <a:cubicBezTo>
                    <a:pt x="626" y="1009"/>
                    <a:pt x="626" y="1009"/>
                    <a:pt x="626" y="1009"/>
                  </a:cubicBezTo>
                  <a:cubicBezTo>
                    <a:pt x="626" y="1009"/>
                    <a:pt x="627" y="1009"/>
                    <a:pt x="627" y="1009"/>
                  </a:cubicBezTo>
                  <a:cubicBezTo>
                    <a:pt x="626" y="1009"/>
                    <a:pt x="626" y="1009"/>
                    <a:pt x="626" y="1009"/>
                  </a:cubicBezTo>
                  <a:cubicBezTo>
                    <a:pt x="626" y="1010"/>
                    <a:pt x="628" y="1010"/>
                    <a:pt x="628" y="1011"/>
                  </a:cubicBezTo>
                  <a:cubicBezTo>
                    <a:pt x="629" y="1012"/>
                    <a:pt x="629" y="1012"/>
                    <a:pt x="629" y="1013"/>
                  </a:cubicBezTo>
                  <a:cubicBezTo>
                    <a:pt x="629" y="1013"/>
                    <a:pt x="628" y="1013"/>
                    <a:pt x="628" y="1013"/>
                  </a:cubicBezTo>
                  <a:cubicBezTo>
                    <a:pt x="628" y="1013"/>
                    <a:pt x="628" y="1013"/>
                    <a:pt x="628" y="1013"/>
                  </a:cubicBezTo>
                  <a:cubicBezTo>
                    <a:pt x="629" y="1014"/>
                    <a:pt x="627" y="1013"/>
                    <a:pt x="627" y="1013"/>
                  </a:cubicBezTo>
                  <a:cubicBezTo>
                    <a:pt x="627" y="1013"/>
                    <a:pt x="628" y="1014"/>
                    <a:pt x="628" y="1014"/>
                  </a:cubicBezTo>
                  <a:cubicBezTo>
                    <a:pt x="628" y="1014"/>
                    <a:pt x="626" y="1014"/>
                    <a:pt x="627" y="1014"/>
                  </a:cubicBezTo>
                  <a:cubicBezTo>
                    <a:pt x="627" y="1014"/>
                    <a:pt x="627" y="1014"/>
                    <a:pt x="627" y="1014"/>
                  </a:cubicBezTo>
                  <a:cubicBezTo>
                    <a:pt x="627" y="1014"/>
                    <a:pt x="627" y="1014"/>
                    <a:pt x="627" y="1014"/>
                  </a:cubicBezTo>
                  <a:cubicBezTo>
                    <a:pt x="628" y="1014"/>
                    <a:pt x="628" y="1014"/>
                    <a:pt x="628" y="1014"/>
                  </a:cubicBezTo>
                  <a:cubicBezTo>
                    <a:pt x="628" y="1015"/>
                    <a:pt x="628" y="1016"/>
                    <a:pt x="629" y="1016"/>
                  </a:cubicBezTo>
                  <a:cubicBezTo>
                    <a:pt x="630" y="1018"/>
                    <a:pt x="634" y="1018"/>
                    <a:pt x="635" y="1020"/>
                  </a:cubicBezTo>
                  <a:cubicBezTo>
                    <a:pt x="636" y="1020"/>
                    <a:pt x="633" y="1022"/>
                    <a:pt x="633" y="1022"/>
                  </a:cubicBezTo>
                  <a:cubicBezTo>
                    <a:pt x="632" y="1022"/>
                    <a:pt x="631" y="1022"/>
                    <a:pt x="630" y="1022"/>
                  </a:cubicBezTo>
                  <a:cubicBezTo>
                    <a:pt x="629" y="1022"/>
                    <a:pt x="629" y="1021"/>
                    <a:pt x="629" y="1020"/>
                  </a:cubicBezTo>
                  <a:cubicBezTo>
                    <a:pt x="629" y="1020"/>
                    <a:pt x="628" y="1020"/>
                    <a:pt x="628" y="1020"/>
                  </a:cubicBezTo>
                  <a:cubicBezTo>
                    <a:pt x="628" y="1021"/>
                    <a:pt x="629" y="1021"/>
                    <a:pt x="629" y="1022"/>
                  </a:cubicBezTo>
                  <a:cubicBezTo>
                    <a:pt x="628" y="1022"/>
                    <a:pt x="628" y="1022"/>
                    <a:pt x="627" y="1023"/>
                  </a:cubicBezTo>
                  <a:cubicBezTo>
                    <a:pt x="627" y="1023"/>
                    <a:pt x="627" y="1023"/>
                    <a:pt x="627" y="1024"/>
                  </a:cubicBezTo>
                  <a:cubicBezTo>
                    <a:pt x="626" y="1024"/>
                    <a:pt x="626" y="1026"/>
                    <a:pt x="626" y="1027"/>
                  </a:cubicBezTo>
                  <a:cubicBezTo>
                    <a:pt x="626" y="1028"/>
                    <a:pt x="626" y="1030"/>
                    <a:pt x="626" y="1031"/>
                  </a:cubicBezTo>
                  <a:cubicBezTo>
                    <a:pt x="626" y="1031"/>
                    <a:pt x="626" y="1031"/>
                    <a:pt x="627" y="1030"/>
                  </a:cubicBezTo>
                  <a:cubicBezTo>
                    <a:pt x="627" y="1031"/>
                    <a:pt x="626" y="1033"/>
                    <a:pt x="626" y="1033"/>
                  </a:cubicBezTo>
                  <a:cubicBezTo>
                    <a:pt x="626" y="1033"/>
                    <a:pt x="627" y="1032"/>
                    <a:pt x="627" y="1032"/>
                  </a:cubicBezTo>
                  <a:cubicBezTo>
                    <a:pt x="626" y="1032"/>
                    <a:pt x="626" y="1033"/>
                    <a:pt x="625" y="1033"/>
                  </a:cubicBezTo>
                  <a:cubicBezTo>
                    <a:pt x="626" y="1034"/>
                    <a:pt x="626" y="1034"/>
                    <a:pt x="625" y="1033"/>
                  </a:cubicBezTo>
                  <a:cubicBezTo>
                    <a:pt x="625" y="1033"/>
                    <a:pt x="624" y="1033"/>
                    <a:pt x="624" y="1034"/>
                  </a:cubicBezTo>
                  <a:cubicBezTo>
                    <a:pt x="624" y="1034"/>
                    <a:pt x="623" y="1036"/>
                    <a:pt x="622" y="1036"/>
                  </a:cubicBezTo>
                  <a:cubicBezTo>
                    <a:pt x="621" y="1036"/>
                    <a:pt x="622" y="1035"/>
                    <a:pt x="621" y="1035"/>
                  </a:cubicBezTo>
                  <a:cubicBezTo>
                    <a:pt x="623" y="1036"/>
                    <a:pt x="620" y="1038"/>
                    <a:pt x="619" y="1039"/>
                  </a:cubicBezTo>
                  <a:cubicBezTo>
                    <a:pt x="619" y="1039"/>
                    <a:pt x="618" y="1040"/>
                    <a:pt x="618" y="1040"/>
                  </a:cubicBezTo>
                  <a:cubicBezTo>
                    <a:pt x="618" y="1040"/>
                    <a:pt x="618" y="1040"/>
                    <a:pt x="618" y="1040"/>
                  </a:cubicBezTo>
                  <a:cubicBezTo>
                    <a:pt x="618" y="1040"/>
                    <a:pt x="619" y="1040"/>
                    <a:pt x="619" y="1040"/>
                  </a:cubicBezTo>
                  <a:cubicBezTo>
                    <a:pt x="619" y="1040"/>
                    <a:pt x="619" y="1040"/>
                    <a:pt x="619" y="1040"/>
                  </a:cubicBezTo>
                  <a:cubicBezTo>
                    <a:pt x="621" y="1041"/>
                    <a:pt x="620" y="1044"/>
                    <a:pt x="619" y="1045"/>
                  </a:cubicBezTo>
                  <a:cubicBezTo>
                    <a:pt x="619" y="1046"/>
                    <a:pt x="619" y="1048"/>
                    <a:pt x="618" y="1047"/>
                  </a:cubicBezTo>
                  <a:cubicBezTo>
                    <a:pt x="617" y="1047"/>
                    <a:pt x="618" y="1049"/>
                    <a:pt x="618" y="1049"/>
                  </a:cubicBezTo>
                  <a:cubicBezTo>
                    <a:pt x="618" y="1049"/>
                    <a:pt x="617" y="1049"/>
                    <a:pt x="617" y="1049"/>
                  </a:cubicBezTo>
                  <a:cubicBezTo>
                    <a:pt x="621" y="1050"/>
                    <a:pt x="608" y="1056"/>
                    <a:pt x="608" y="1056"/>
                  </a:cubicBezTo>
                  <a:cubicBezTo>
                    <a:pt x="608" y="1055"/>
                    <a:pt x="608" y="1052"/>
                    <a:pt x="608" y="1051"/>
                  </a:cubicBezTo>
                  <a:cubicBezTo>
                    <a:pt x="607" y="1051"/>
                    <a:pt x="605" y="1052"/>
                    <a:pt x="606" y="1050"/>
                  </a:cubicBezTo>
                  <a:cubicBezTo>
                    <a:pt x="605" y="1050"/>
                    <a:pt x="604" y="1051"/>
                    <a:pt x="604" y="1051"/>
                  </a:cubicBezTo>
                  <a:cubicBezTo>
                    <a:pt x="604" y="1050"/>
                    <a:pt x="604" y="1050"/>
                    <a:pt x="604" y="1049"/>
                  </a:cubicBezTo>
                  <a:cubicBezTo>
                    <a:pt x="605" y="1050"/>
                    <a:pt x="603" y="1052"/>
                    <a:pt x="602" y="1052"/>
                  </a:cubicBezTo>
                  <a:cubicBezTo>
                    <a:pt x="601" y="1052"/>
                    <a:pt x="600" y="1050"/>
                    <a:pt x="601" y="1050"/>
                  </a:cubicBezTo>
                  <a:cubicBezTo>
                    <a:pt x="598" y="1050"/>
                    <a:pt x="600" y="1051"/>
                    <a:pt x="599" y="1050"/>
                  </a:cubicBezTo>
                  <a:cubicBezTo>
                    <a:pt x="598" y="1049"/>
                    <a:pt x="597" y="1048"/>
                    <a:pt x="597" y="1048"/>
                  </a:cubicBezTo>
                  <a:cubicBezTo>
                    <a:pt x="595" y="1050"/>
                    <a:pt x="593" y="1054"/>
                    <a:pt x="590" y="1053"/>
                  </a:cubicBezTo>
                  <a:cubicBezTo>
                    <a:pt x="588" y="1053"/>
                    <a:pt x="589" y="1052"/>
                    <a:pt x="589" y="1050"/>
                  </a:cubicBezTo>
                  <a:cubicBezTo>
                    <a:pt x="589" y="1050"/>
                    <a:pt x="589" y="1047"/>
                    <a:pt x="588" y="1048"/>
                  </a:cubicBezTo>
                  <a:cubicBezTo>
                    <a:pt x="588" y="1049"/>
                    <a:pt x="586" y="1050"/>
                    <a:pt x="587" y="1048"/>
                  </a:cubicBezTo>
                  <a:cubicBezTo>
                    <a:pt x="585" y="1048"/>
                    <a:pt x="583" y="1049"/>
                    <a:pt x="582" y="1049"/>
                  </a:cubicBezTo>
                  <a:cubicBezTo>
                    <a:pt x="582" y="1049"/>
                    <a:pt x="581" y="1049"/>
                    <a:pt x="581" y="1050"/>
                  </a:cubicBezTo>
                  <a:cubicBezTo>
                    <a:pt x="581" y="1049"/>
                    <a:pt x="581" y="1049"/>
                    <a:pt x="581" y="1049"/>
                  </a:cubicBezTo>
                  <a:cubicBezTo>
                    <a:pt x="581" y="1049"/>
                    <a:pt x="579" y="1049"/>
                    <a:pt x="579" y="1049"/>
                  </a:cubicBezTo>
                  <a:cubicBezTo>
                    <a:pt x="578" y="1048"/>
                    <a:pt x="578" y="1047"/>
                    <a:pt x="578" y="1046"/>
                  </a:cubicBezTo>
                  <a:cubicBezTo>
                    <a:pt x="578" y="1045"/>
                    <a:pt x="577" y="1045"/>
                    <a:pt x="577" y="1044"/>
                  </a:cubicBezTo>
                  <a:cubicBezTo>
                    <a:pt x="576" y="1042"/>
                    <a:pt x="577" y="1040"/>
                    <a:pt x="577" y="1038"/>
                  </a:cubicBezTo>
                  <a:cubicBezTo>
                    <a:pt x="576" y="1036"/>
                    <a:pt x="576" y="1038"/>
                    <a:pt x="574" y="1038"/>
                  </a:cubicBezTo>
                  <a:cubicBezTo>
                    <a:pt x="572" y="1039"/>
                    <a:pt x="572" y="1036"/>
                    <a:pt x="574" y="1036"/>
                  </a:cubicBezTo>
                  <a:cubicBezTo>
                    <a:pt x="574" y="1037"/>
                    <a:pt x="571" y="1035"/>
                    <a:pt x="571" y="1035"/>
                  </a:cubicBezTo>
                  <a:cubicBezTo>
                    <a:pt x="571" y="1034"/>
                    <a:pt x="573" y="1035"/>
                    <a:pt x="573" y="1035"/>
                  </a:cubicBezTo>
                  <a:cubicBezTo>
                    <a:pt x="571" y="1035"/>
                    <a:pt x="571" y="1032"/>
                    <a:pt x="571" y="1031"/>
                  </a:cubicBezTo>
                  <a:cubicBezTo>
                    <a:pt x="570" y="1028"/>
                    <a:pt x="568" y="1026"/>
                    <a:pt x="569" y="1024"/>
                  </a:cubicBezTo>
                  <a:close/>
                  <a:moveTo>
                    <a:pt x="57" y="771"/>
                  </a:moveTo>
                  <a:cubicBezTo>
                    <a:pt x="58" y="773"/>
                    <a:pt x="57" y="772"/>
                    <a:pt x="55" y="773"/>
                  </a:cubicBezTo>
                  <a:cubicBezTo>
                    <a:pt x="55" y="773"/>
                    <a:pt x="55" y="773"/>
                    <a:pt x="55" y="774"/>
                  </a:cubicBezTo>
                  <a:cubicBezTo>
                    <a:pt x="54" y="774"/>
                    <a:pt x="53" y="774"/>
                    <a:pt x="52" y="775"/>
                  </a:cubicBezTo>
                  <a:cubicBezTo>
                    <a:pt x="51" y="775"/>
                    <a:pt x="51" y="776"/>
                    <a:pt x="51" y="776"/>
                  </a:cubicBezTo>
                  <a:cubicBezTo>
                    <a:pt x="50" y="776"/>
                    <a:pt x="50" y="775"/>
                    <a:pt x="50" y="775"/>
                  </a:cubicBezTo>
                  <a:cubicBezTo>
                    <a:pt x="50" y="775"/>
                    <a:pt x="48" y="775"/>
                    <a:pt x="47" y="775"/>
                  </a:cubicBezTo>
                  <a:cubicBezTo>
                    <a:pt x="46" y="774"/>
                    <a:pt x="45" y="772"/>
                    <a:pt x="46" y="772"/>
                  </a:cubicBezTo>
                  <a:cubicBezTo>
                    <a:pt x="46" y="772"/>
                    <a:pt x="48" y="771"/>
                    <a:pt x="48" y="771"/>
                  </a:cubicBezTo>
                  <a:cubicBezTo>
                    <a:pt x="49" y="771"/>
                    <a:pt x="49" y="771"/>
                    <a:pt x="50" y="771"/>
                  </a:cubicBezTo>
                  <a:cubicBezTo>
                    <a:pt x="50" y="771"/>
                    <a:pt x="50" y="770"/>
                    <a:pt x="50" y="769"/>
                  </a:cubicBezTo>
                  <a:cubicBezTo>
                    <a:pt x="51" y="769"/>
                    <a:pt x="53" y="770"/>
                    <a:pt x="53" y="770"/>
                  </a:cubicBezTo>
                  <a:cubicBezTo>
                    <a:pt x="54" y="770"/>
                    <a:pt x="55" y="769"/>
                    <a:pt x="56" y="769"/>
                  </a:cubicBezTo>
                  <a:cubicBezTo>
                    <a:pt x="56" y="769"/>
                    <a:pt x="61" y="766"/>
                    <a:pt x="61" y="767"/>
                  </a:cubicBezTo>
                  <a:cubicBezTo>
                    <a:pt x="61" y="768"/>
                    <a:pt x="55" y="769"/>
                    <a:pt x="57" y="771"/>
                  </a:cubicBezTo>
                  <a:close/>
                  <a:moveTo>
                    <a:pt x="654" y="811"/>
                  </a:moveTo>
                  <a:cubicBezTo>
                    <a:pt x="655" y="811"/>
                    <a:pt x="655" y="811"/>
                    <a:pt x="655" y="812"/>
                  </a:cubicBezTo>
                  <a:cubicBezTo>
                    <a:pt x="656" y="812"/>
                    <a:pt x="656" y="812"/>
                    <a:pt x="656" y="812"/>
                  </a:cubicBezTo>
                  <a:cubicBezTo>
                    <a:pt x="656" y="813"/>
                    <a:pt x="656" y="813"/>
                    <a:pt x="656" y="813"/>
                  </a:cubicBezTo>
                  <a:cubicBezTo>
                    <a:pt x="656" y="813"/>
                    <a:pt x="655" y="813"/>
                    <a:pt x="655" y="813"/>
                  </a:cubicBezTo>
                  <a:cubicBezTo>
                    <a:pt x="655" y="813"/>
                    <a:pt x="652" y="811"/>
                    <a:pt x="654" y="811"/>
                  </a:cubicBezTo>
                  <a:close/>
                  <a:moveTo>
                    <a:pt x="591" y="876"/>
                  </a:moveTo>
                  <a:cubicBezTo>
                    <a:pt x="591" y="876"/>
                    <a:pt x="591" y="875"/>
                    <a:pt x="591" y="875"/>
                  </a:cubicBezTo>
                  <a:cubicBezTo>
                    <a:pt x="591" y="875"/>
                    <a:pt x="592" y="875"/>
                    <a:pt x="592" y="875"/>
                  </a:cubicBezTo>
                  <a:cubicBezTo>
                    <a:pt x="592" y="875"/>
                    <a:pt x="592" y="876"/>
                    <a:pt x="591" y="876"/>
                  </a:cubicBezTo>
                  <a:close/>
                  <a:moveTo>
                    <a:pt x="564" y="896"/>
                  </a:moveTo>
                  <a:cubicBezTo>
                    <a:pt x="564" y="895"/>
                    <a:pt x="564" y="894"/>
                    <a:pt x="564" y="893"/>
                  </a:cubicBezTo>
                  <a:cubicBezTo>
                    <a:pt x="564" y="891"/>
                    <a:pt x="565" y="891"/>
                    <a:pt x="566" y="890"/>
                  </a:cubicBezTo>
                  <a:cubicBezTo>
                    <a:pt x="568" y="889"/>
                    <a:pt x="569" y="887"/>
                    <a:pt x="571" y="887"/>
                  </a:cubicBezTo>
                  <a:cubicBezTo>
                    <a:pt x="573" y="887"/>
                    <a:pt x="574" y="887"/>
                    <a:pt x="576" y="887"/>
                  </a:cubicBezTo>
                  <a:cubicBezTo>
                    <a:pt x="578" y="887"/>
                    <a:pt x="579" y="886"/>
                    <a:pt x="579" y="889"/>
                  </a:cubicBezTo>
                  <a:cubicBezTo>
                    <a:pt x="579" y="890"/>
                    <a:pt x="578" y="891"/>
                    <a:pt x="577" y="892"/>
                  </a:cubicBezTo>
                  <a:cubicBezTo>
                    <a:pt x="577" y="893"/>
                    <a:pt x="577" y="896"/>
                    <a:pt x="576" y="896"/>
                  </a:cubicBezTo>
                  <a:cubicBezTo>
                    <a:pt x="575" y="897"/>
                    <a:pt x="574" y="898"/>
                    <a:pt x="573" y="898"/>
                  </a:cubicBezTo>
                  <a:cubicBezTo>
                    <a:pt x="572" y="898"/>
                    <a:pt x="572" y="898"/>
                    <a:pt x="571" y="899"/>
                  </a:cubicBezTo>
                  <a:cubicBezTo>
                    <a:pt x="570" y="899"/>
                    <a:pt x="571" y="900"/>
                    <a:pt x="570" y="900"/>
                  </a:cubicBezTo>
                  <a:cubicBezTo>
                    <a:pt x="569" y="900"/>
                    <a:pt x="568" y="899"/>
                    <a:pt x="568" y="899"/>
                  </a:cubicBezTo>
                  <a:cubicBezTo>
                    <a:pt x="567" y="899"/>
                    <a:pt x="566" y="899"/>
                    <a:pt x="566" y="899"/>
                  </a:cubicBezTo>
                  <a:cubicBezTo>
                    <a:pt x="564" y="898"/>
                    <a:pt x="564" y="897"/>
                    <a:pt x="564" y="896"/>
                  </a:cubicBezTo>
                  <a:close/>
                  <a:moveTo>
                    <a:pt x="638" y="847"/>
                  </a:moveTo>
                  <a:cubicBezTo>
                    <a:pt x="638" y="846"/>
                    <a:pt x="639" y="846"/>
                    <a:pt x="639" y="846"/>
                  </a:cubicBezTo>
                  <a:cubicBezTo>
                    <a:pt x="639" y="847"/>
                    <a:pt x="639" y="847"/>
                    <a:pt x="639" y="847"/>
                  </a:cubicBezTo>
                  <a:cubicBezTo>
                    <a:pt x="639" y="847"/>
                    <a:pt x="638" y="847"/>
                    <a:pt x="638" y="847"/>
                  </a:cubicBezTo>
                  <a:close/>
                  <a:moveTo>
                    <a:pt x="655" y="810"/>
                  </a:moveTo>
                  <a:cubicBezTo>
                    <a:pt x="655" y="811"/>
                    <a:pt x="655" y="809"/>
                    <a:pt x="655" y="810"/>
                  </a:cubicBezTo>
                  <a:cubicBezTo>
                    <a:pt x="655" y="810"/>
                    <a:pt x="655" y="810"/>
                    <a:pt x="655" y="810"/>
                  </a:cubicBezTo>
                  <a:close/>
                  <a:moveTo>
                    <a:pt x="441" y="876"/>
                  </a:moveTo>
                  <a:cubicBezTo>
                    <a:pt x="441" y="876"/>
                    <a:pt x="440" y="877"/>
                    <a:pt x="440" y="877"/>
                  </a:cubicBezTo>
                  <a:cubicBezTo>
                    <a:pt x="440" y="876"/>
                    <a:pt x="441" y="874"/>
                    <a:pt x="442" y="874"/>
                  </a:cubicBezTo>
                  <a:cubicBezTo>
                    <a:pt x="442" y="874"/>
                    <a:pt x="442" y="876"/>
                    <a:pt x="441" y="876"/>
                  </a:cubicBezTo>
                  <a:cubicBezTo>
                    <a:pt x="441" y="876"/>
                    <a:pt x="441" y="876"/>
                    <a:pt x="441" y="876"/>
                  </a:cubicBezTo>
                  <a:close/>
                  <a:moveTo>
                    <a:pt x="435" y="877"/>
                  </a:moveTo>
                  <a:cubicBezTo>
                    <a:pt x="436" y="877"/>
                    <a:pt x="435" y="877"/>
                    <a:pt x="435" y="876"/>
                  </a:cubicBezTo>
                  <a:cubicBezTo>
                    <a:pt x="435" y="876"/>
                    <a:pt x="435" y="877"/>
                    <a:pt x="435" y="877"/>
                  </a:cubicBezTo>
                  <a:close/>
                  <a:moveTo>
                    <a:pt x="442" y="876"/>
                  </a:moveTo>
                  <a:cubicBezTo>
                    <a:pt x="442" y="876"/>
                    <a:pt x="442" y="876"/>
                    <a:pt x="442" y="876"/>
                  </a:cubicBezTo>
                  <a:cubicBezTo>
                    <a:pt x="442" y="876"/>
                    <a:pt x="442" y="876"/>
                    <a:pt x="442" y="876"/>
                  </a:cubicBezTo>
                  <a:close/>
                  <a:moveTo>
                    <a:pt x="442" y="876"/>
                  </a:moveTo>
                  <a:cubicBezTo>
                    <a:pt x="442" y="876"/>
                    <a:pt x="441" y="876"/>
                    <a:pt x="441" y="876"/>
                  </a:cubicBezTo>
                  <a:cubicBezTo>
                    <a:pt x="441" y="876"/>
                    <a:pt x="442" y="876"/>
                    <a:pt x="442" y="876"/>
                  </a:cubicBezTo>
                  <a:close/>
                  <a:moveTo>
                    <a:pt x="435" y="878"/>
                  </a:moveTo>
                  <a:cubicBezTo>
                    <a:pt x="435" y="878"/>
                    <a:pt x="434" y="877"/>
                    <a:pt x="434" y="877"/>
                  </a:cubicBezTo>
                  <a:cubicBezTo>
                    <a:pt x="435" y="877"/>
                    <a:pt x="435" y="877"/>
                    <a:pt x="435" y="878"/>
                  </a:cubicBezTo>
                  <a:close/>
                  <a:moveTo>
                    <a:pt x="441" y="877"/>
                  </a:moveTo>
                  <a:cubicBezTo>
                    <a:pt x="441" y="877"/>
                    <a:pt x="441" y="877"/>
                    <a:pt x="441" y="877"/>
                  </a:cubicBezTo>
                  <a:cubicBezTo>
                    <a:pt x="441" y="877"/>
                    <a:pt x="441" y="877"/>
                    <a:pt x="441" y="877"/>
                  </a:cubicBezTo>
                  <a:close/>
                  <a:moveTo>
                    <a:pt x="434" y="875"/>
                  </a:moveTo>
                  <a:cubicBezTo>
                    <a:pt x="434" y="876"/>
                    <a:pt x="434" y="876"/>
                    <a:pt x="434" y="876"/>
                  </a:cubicBezTo>
                  <a:cubicBezTo>
                    <a:pt x="434" y="875"/>
                    <a:pt x="434" y="875"/>
                    <a:pt x="434" y="875"/>
                  </a:cubicBezTo>
                  <a:close/>
                  <a:moveTo>
                    <a:pt x="432" y="878"/>
                  </a:moveTo>
                  <a:cubicBezTo>
                    <a:pt x="432" y="877"/>
                    <a:pt x="432" y="876"/>
                    <a:pt x="432" y="876"/>
                  </a:cubicBezTo>
                  <a:cubicBezTo>
                    <a:pt x="432" y="876"/>
                    <a:pt x="433" y="878"/>
                    <a:pt x="432" y="878"/>
                  </a:cubicBezTo>
                  <a:close/>
                  <a:moveTo>
                    <a:pt x="433" y="878"/>
                  </a:moveTo>
                  <a:cubicBezTo>
                    <a:pt x="433" y="878"/>
                    <a:pt x="432" y="878"/>
                    <a:pt x="432" y="878"/>
                  </a:cubicBezTo>
                  <a:cubicBezTo>
                    <a:pt x="432" y="878"/>
                    <a:pt x="433" y="877"/>
                    <a:pt x="433" y="878"/>
                  </a:cubicBezTo>
                  <a:close/>
                  <a:moveTo>
                    <a:pt x="433" y="877"/>
                  </a:moveTo>
                  <a:cubicBezTo>
                    <a:pt x="433" y="877"/>
                    <a:pt x="432" y="876"/>
                    <a:pt x="433" y="875"/>
                  </a:cubicBezTo>
                  <a:cubicBezTo>
                    <a:pt x="433" y="875"/>
                    <a:pt x="433" y="876"/>
                    <a:pt x="433" y="877"/>
                  </a:cubicBezTo>
                  <a:close/>
                  <a:moveTo>
                    <a:pt x="433" y="877"/>
                  </a:moveTo>
                  <a:cubicBezTo>
                    <a:pt x="433" y="877"/>
                    <a:pt x="433" y="877"/>
                    <a:pt x="433" y="877"/>
                  </a:cubicBezTo>
                  <a:cubicBezTo>
                    <a:pt x="433" y="877"/>
                    <a:pt x="433" y="877"/>
                    <a:pt x="433" y="877"/>
                  </a:cubicBezTo>
                  <a:close/>
                  <a:moveTo>
                    <a:pt x="434" y="877"/>
                  </a:moveTo>
                  <a:cubicBezTo>
                    <a:pt x="434" y="878"/>
                    <a:pt x="434" y="878"/>
                    <a:pt x="433" y="877"/>
                  </a:cubicBezTo>
                  <a:cubicBezTo>
                    <a:pt x="433" y="876"/>
                    <a:pt x="433" y="875"/>
                    <a:pt x="434" y="875"/>
                  </a:cubicBezTo>
                  <a:cubicBezTo>
                    <a:pt x="434" y="875"/>
                    <a:pt x="434" y="877"/>
                    <a:pt x="434" y="877"/>
                  </a:cubicBezTo>
                  <a:close/>
                  <a:moveTo>
                    <a:pt x="447" y="871"/>
                  </a:moveTo>
                  <a:cubicBezTo>
                    <a:pt x="447" y="871"/>
                    <a:pt x="446" y="871"/>
                    <a:pt x="447" y="870"/>
                  </a:cubicBezTo>
                  <a:cubicBezTo>
                    <a:pt x="447" y="870"/>
                    <a:pt x="447" y="870"/>
                    <a:pt x="447" y="871"/>
                  </a:cubicBezTo>
                  <a:cubicBezTo>
                    <a:pt x="447" y="871"/>
                    <a:pt x="447" y="871"/>
                    <a:pt x="447" y="871"/>
                  </a:cubicBezTo>
                  <a:close/>
                  <a:moveTo>
                    <a:pt x="447" y="873"/>
                  </a:moveTo>
                  <a:cubicBezTo>
                    <a:pt x="447" y="873"/>
                    <a:pt x="447" y="873"/>
                    <a:pt x="447" y="873"/>
                  </a:cubicBezTo>
                  <a:cubicBezTo>
                    <a:pt x="447" y="873"/>
                    <a:pt x="447" y="873"/>
                    <a:pt x="447" y="873"/>
                  </a:cubicBezTo>
                  <a:close/>
                  <a:moveTo>
                    <a:pt x="447" y="872"/>
                  </a:moveTo>
                  <a:cubicBezTo>
                    <a:pt x="447" y="872"/>
                    <a:pt x="446" y="873"/>
                    <a:pt x="446" y="872"/>
                  </a:cubicBezTo>
                  <a:cubicBezTo>
                    <a:pt x="446" y="872"/>
                    <a:pt x="446" y="871"/>
                    <a:pt x="447" y="871"/>
                  </a:cubicBezTo>
                  <a:cubicBezTo>
                    <a:pt x="447" y="871"/>
                    <a:pt x="447" y="872"/>
                    <a:pt x="447" y="872"/>
                  </a:cubicBezTo>
                  <a:close/>
                  <a:moveTo>
                    <a:pt x="448" y="872"/>
                  </a:moveTo>
                  <a:cubicBezTo>
                    <a:pt x="448" y="872"/>
                    <a:pt x="448" y="872"/>
                    <a:pt x="448" y="873"/>
                  </a:cubicBezTo>
                  <a:cubicBezTo>
                    <a:pt x="448" y="873"/>
                    <a:pt x="447" y="872"/>
                    <a:pt x="448" y="871"/>
                  </a:cubicBezTo>
                  <a:cubicBezTo>
                    <a:pt x="448" y="871"/>
                    <a:pt x="448" y="872"/>
                    <a:pt x="448" y="872"/>
                  </a:cubicBezTo>
                  <a:close/>
                  <a:moveTo>
                    <a:pt x="432" y="877"/>
                  </a:moveTo>
                  <a:cubicBezTo>
                    <a:pt x="432" y="878"/>
                    <a:pt x="431" y="877"/>
                    <a:pt x="431" y="876"/>
                  </a:cubicBezTo>
                  <a:cubicBezTo>
                    <a:pt x="431" y="876"/>
                    <a:pt x="431" y="877"/>
                    <a:pt x="432" y="877"/>
                  </a:cubicBezTo>
                  <a:close/>
                  <a:moveTo>
                    <a:pt x="446" y="873"/>
                  </a:moveTo>
                  <a:cubicBezTo>
                    <a:pt x="446" y="874"/>
                    <a:pt x="446" y="875"/>
                    <a:pt x="445" y="875"/>
                  </a:cubicBezTo>
                  <a:cubicBezTo>
                    <a:pt x="444" y="875"/>
                    <a:pt x="445" y="872"/>
                    <a:pt x="446" y="873"/>
                  </a:cubicBezTo>
                  <a:close/>
                  <a:moveTo>
                    <a:pt x="444" y="872"/>
                  </a:moveTo>
                  <a:cubicBezTo>
                    <a:pt x="444" y="872"/>
                    <a:pt x="444" y="872"/>
                    <a:pt x="444" y="872"/>
                  </a:cubicBezTo>
                  <a:cubicBezTo>
                    <a:pt x="444" y="871"/>
                    <a:pt x="444" y="872"/>
                    <a:pt x="444" y="872"/>
                  </a:cubicBezTo>
                  <a:close/>
                  <a:moveTo>
                    <a:pt x="445" y="875"/>
                  </a:moveTo>
                  <a:cubicBezTo>
                    <a:pt x="445" y="875"/>
                    <a:pt x="444" y="876"/>
                    <a:pt x="444" y="875"/>
                  </a:cubicBezTo>
                  <a:cubicBezTo>
                    <a:pt x="444" y="875"/>
                    <a:pt x="444" y="875"/>
                    <a:pt x="445" y="875"/>
                  </a:cubicBezTo>
                  <a:close/>
                  <a:moveTo>
                    <a:pt x="444" y="874"/>
                  </a:moveTo>
                  <a:cubicBezTo>
                    <a:pt x="444" y="874"/>
                    <a:pt x="444" y="875"/>
                    <a:pt x="444" y="875"/>
                  </a:cubicBezTo>
                  <a:cubicBezTo>
                    <a:pt x="444" y="875"/>
                    <a:pt x="444" y="873"/>
                    <a:pt x="444" y="873"/>
                  </a:cubicBezTo>
                  <a:cubicBezTo>
                    <a:pt x="444" y="874"/>
                    <a:pt x="445" y="874"/>
                    <a:pt x="444" y="874"/>
                  </a:cubicBezTo>
                  <a:close/>
                  <a:moveTo>
                    <a:pt x="444" y="872"/>
                  </a:moveTo>
                  <a:cubicBezTo>
                    <a:pt x="445" y="872"/>
                    <a:pt x="445" y="874"/>
                    <a:pt x="444" y="872"/>
                  </a:cubicBezTo>
                  <a:cubicBezTo>
                    <a:pt x="444" y="872"/>
                    <a:pt x="444" y="872"/>
                    <a:pt x="444" y="872"/>
                  </a:cubicBezTo>
                  <a:close/>
                  <a:moveTo>
                    <a:pt x="170" y="841"/>
                  </a:moveTo>
                  <a:cubicBezTo>
                    <a:pt x="171" y="842"/>
                    <a:pt x="171" y="843"/>
                    <a:pt x="170" y="844"/>
                  </a:cubicBezTo>
                  <a:cubicBezTo>
                    <a:pt x="170" y="843"/>
                    <a:pt x="170" y="842"/>
                    <a:pt x="170" y="84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endParaRPr lang="ru-RU" sz="7198"/>
            </a:p>
          </p:txBody>
        </p:sp>
      </p:grpSp>
      <p:sp>
        <p:nvSpPr>
          <p:cNvPr id="12" name="Rectangle 11">
            <a:extLst>
              <a:ext uri="{FF2B5EF4-FFF2-40B4-BE49-F238E27FC236}">
                <a16:creationId xmlns:a16="http://schemas.microsoft.com/office/drawing/2014/main" id="{21D0DA04-E06B-8972-28BE-3F5487BFB840}"/>
              </a:ext>
            </a:extLst>
          </p:cNvPr>
          <p:cNvSpPr>
            <a:spLocks/>
          </p:cNvSpPr>
          <p:nvPr/>
        </p:nvSpPr>
        <p:spPr bwMode="auto">
          <a:xfrm>
            <a:off x="2453578" y="12861831"/>
            <a:ext cx="1670187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 anchor="ctr">
            <a:spAutoFit/>
          </a:bodyPr>
          <a:lstStyle/>
          <a:p>
            <a:r>
              <a:rPr lang="en-US" sz="3000" i="0" spc="300" dirty="0">
                <a:solidFill>
                  <a:schemeClr val="tx2">
                    <a:lumMod val="50000"/>
                    <a:lumOff val="50000"/>
                  </a:schemeClr>
                </a:solidFill>
                <a:latin typeface="+mj-lt"/>
                <a:ea typeface="Roboto Black" charset="0"/>
                <a:cs typeface="Roboto Black" charset="0"/>
                <a:sym typeface="Bebas Neue" charset="0"/>
              </a:rPr>
              <a:t>#</a:t>
            </a:r>
            <a:r>
              <a:rPr lang="en-US" sz="3000" spc="300" dirty="0">
                <a:solidFill>
                  <a:schemeClr val="tx2">
                    <a:lumMod val="50000"/>
                    <a:lumOff val="50000"/>
                  </a:schemeClr>
                </a:solidFill>
                <a:latin typeface="+mj-lt"/>
                <a:ea typeface="Roboto Black" charset="0"/>
                <a:cs typeface="Roboto Black" charset="0"/>
                <a:sym typeface="Bebas Neue" charset="0"/>
              </a:rPr>
              <a:t>195</a:t>
            </a:r>
            <a:r>
              <a:rPr lang="en-US" sz="3000" i="0" spc="300" dirty="0">
                <a:solidFill>
                  <a:schemeClr val="tx2">
                    <a:lumMod val="50000"/>
                    <a:lumOff val="50000"/>
                  </a:schemeClr>
                </a:solidFill>
                <a:latin typeface="+mj-lt"/>
                <a:ea typeface="Roboto Black" charset="0"/>
                <a:cs typeface="Roboto Black" charset="0"/>
                <a:sym typeface="Bebas Neue" charset="0"/>
              </a:rPr>
              <a:t>  </a:t>
            </a:r>
          </a:p>
        </p:txBody>
      </p:sp>
      <p:sp>
        <p:nvSpPr>
          <p:cNvPr id="13" name="!!SubTitle">
            <a:extLst>
              <a:ext uri="{FF2B5EF4-FFF2-40B4-BE49-F238E27FC236}">
                <a16:creationId xmlns:a16="http://schemas.microsoft.com/office/drawing/2014/main" id="{DE55799B-F2EF-D48C-9EED-1384FF878EF9}"/>
              </a:ext>
            </a:extLst>
          </p:cNvPr>
          <p:cNvSpPr txBox="1"/>
          <p:nvPr/>
        </p:nvSpPr>
        <p:spPr>
          <a:xfrm>
            <a:off x="9381441" y="12854136"/>
            <a:ext cx="5149167" cy="477054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2500" dirty="0">
                <a:solidFill>
                  <a:schemeClr val="tx2">
                    <a:lumMod val="50000"/>
                    <a:lumOff val="50000"/>
                  </a:schemeClr>
                </a:solidFill>
                <a:latin typeface="+mj-lt"/>
              </a:rPr>
              <a:t>we sell </a:t>
            </a:r>
            <a:r>
              <a:rPr lang="en-US" sz="1900" b="1" dirty="0">
                <a:solidFill>
                  <a:schemeClr val="tx2">
                    <a:lumMod val="50000"/>
                    <a:lumOff val="50000"/>
                  </a:schemeClr>
                </a:solidFill>
                <a:latin typeface="+mj-lt"/>
              </a:rPr>
              <a:t>CONFIDENCE</a:t>
            </a:r>
            <a:r>
              <a:rPr lang="en-US" sz="1900" dirty="0">
                <a:solidFill>
                  <a:schemeClr val="tx2">
                    <a:lumMod val="50000"/>
                    <a:lumOff val="50000"/>
                  </a:schemeClr>
                </a:solidFill>
                <a:latin typeface="+mj-lt"/>
              </a:rPr>
              <a:t> </a:t>
            </a:r>
            <a:r>
              <a:rPr lang="en-US" sz="2500" dirty="0">
                <a:solidFill>
                  <a:schemeClr val="tx2">
                    <a:lumMod val="50000"/>
                    <a:lumOff val="50000"/>
                  </a:schemeClr>
                </a:solidFill>
                <a:latin typeface="+mj-lt"/>
              </a:rPr>
              <a:t>not templates</a:t>
            </a:r>
            <a:endParaRPr kumimoji="0" lang="en-US" sz="2500" i="0" u="none" strike="noStrike" kern="1200" cap="none" spc="0" normalizeH="0" baseline="0" noProof="0" dirty="0">
              <a:ln>
                <a:noFill/>
              </a:ln>
              <a:solidFill>
                <a:schemeClr val="tx2">
                  <a:lumMod val="50000"/>
                  <a:lumOff val="50000"/>
                </a:schemeClr>
              </a:solidFill>
              <a:effectLst/>
              <a:uLnTx/>
              <a:uFillTx/>
              <a:latin typeface="Open Sans Light"/>
            </a:endParaRPr>
          </a:p>
        </p:txBody>
      </p:sp>
      <p:sp>
        <p:nvSpPr>
          <p:cNvPr id="14" name="Rectangle: Rounded Corners 13">
            <a:extLst>
              <a:ext uri="{FF2B5EF4-FFF2-40B4-BE49-F238E27FC236}">
                <a16:creationId xmlns:a16="http://schemas.microsoft.com/office/drawing/2014/main" id="{88EB7B28-8FFD-71E4-949E-5459B60382F1}"/>
              </a:ext>
            </a:extLst>
          </p:cNvPr>
          <p:cNvSpPr/>
          <p:nvPr/>
        </p:nvSpPr>
        <p:spPr>
          <a:xfrm>
            <a:off x="2669191" y="4741166"/>
            <a:ext cx="4132728" cy="4089378"/>
          </a:xfrm>
          <a:prstGeom prst="roundRect">
            <a:avLst>
              <a:gd name="adj" fmla="val 15141"/>
            </a:avLst>
          </a:prstGeom>
          <a:solidFill>
            <a:schemeClr val="bg2">
              <a:lumMod val="85000"/>
              <a:alpha val="30000"/>
            </a:schemeClr>
          </a:solidFill>
          <a:ln>
            <a:noFill/>
          </a:ln>
          <a:effectLst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5" name="Group 14">
            <a:extLst>
              <a:ext uri="{FF2B5EF4-FFF2-40B4-BE49-F238E27FC236}">
                <a16:creationId xmlns:a16="http://schemas.microsoft.com/office/drawing/2014/main" id="{04545570-8CDB-5772-E847-11BE833D8D81}"/>
              </a:ext>
            </a:extLst>
          </p:cNvPr>
          <p:cNvGrpSpPr/>
          <p:nvPr/>
        </p:nvGrpSpPr>
        <p:grpSpPr>
          <a:xfrm>
            <a:off x="2925804" y="4995088"/>
            <a:ext cx="3619501" cy="3581534"/>
            <a:chOff x="4819650" y="5035484"/>
            <a:chExt cx="3619501" cy="3581534"/>
          </a:xfrm>
        </p:grpSpPr>
        <p:sp>
          <p:nvSpPr>
            <p:cNvPr id="16" name="Rectangle: Rounded Corners 15">
              <a:extLst>
                <a:ext uri="{FF2B5EF4-FFF2-40B4-BE49-F238E27FC236}">
                  <a16:creationId xmlns:a16="http://schemas.microsoft.com/office/drawing/2014/main" id="{3B02B8B4-24A2-BF46-555B-75D623DB52A6}"/>
                </a:ext>
              </a:extLst>
            </p:cNvPr>
            <p:cNvSpPr/>
            <p:nvPr/>
          </p:nvSpPr>
          <p:spPr>
            <a:xfrm>
              <a:off x="4819650" y="5035484"/>
              <a:ext cx="3619501" cy="3581534"/>
            </a:xfrm>
            <a:prstGeom prst="roundRect">
              <a:avLst>
                <a:gd name="adj" fmla="val 14406"/>
              </a:avLst>
            </a:prstGeom>
            <a:solidFill>
              <a:schemeClr val="bg2"/>
            </a:solidFill>
            <a:ln>
              <a:noFill/>
            </a:ln>
            <a:effectLst>
              <a:outerShdw blurRad="177800" dist="254000" dir="8100000" algn="tr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" name="Rectangle: Rounded Corners 16">
              <a:extLst>
                <a:ext uri="{FF2B5EF4-FFF2-40B4-BE49-F238E27FC236}">
                  <a16:creationId xmlns:a16="http://schemas.microsoft.com/office/drawing/2014/main" id="{0661DA16-0BC4-D3E7-B595-5C2CD3F00F6C}"/>
                </a:ext>
              </a:extLst>
            </p:cNvPr>
            <p:cNvSpPr/>
            <p:nvPr/>
          </p:nvSpPr>
          <p:spPr>
            <a:xfrm>
              <a:off x="4896727" y="5111752"/>
              <a:ext cx="3465348" cy="3428998"/>
            </a:xfrm>
            <a:prstGeom prst="roundRect">
              <a:avLst>
                <a:gd name="adj" fmla="val 13387"/>
              </a:avLst>
            </a:prstGeom>
            <a:solidFill>
              <a:schemeClr val="bg2">
                <a:lumMod val="95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8" name="!!MainTitle1">
            <a:extLst>
              <a:ext uri="{FF2B5EF4-FFF2-40B4-BE49-F238E27FC236}">
                <a16:creationId xmlns:a16="http://schemas.microsoft.com/office/drawing/2014/main" id="{6DA01CAC-54D6-BF1F-650D-F8E9AC34C85D}"/>
              </a:ext>
            </a:extLst>
          </p:cNvPr>
          <p:cNvSpPr txBox="1"/>
          <p:nvPr/>
        </p:nvSpPr>
        <p:spPr>
          <a:xfrm>
            <a:off x="3330730" y="5904001"/>
            <a:ext cx="2806282" cy="1169551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lvl="0" algn="ctr">
              <a:defRPr/>
            </a:pP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schemeClr val="accent2"/>
                </a:solidFill>
                <a:effectLst>
                  <a:outerShdw blurRad="127000" dist="101600" dir="5400000" algn="t" rotWithShape="0">
                    <a:prstClr val="black">
                      <a:alpha val="20000"/>
                    </a:prstClr>
                  </a:outerShdw>
                </a:effectLst>
                <a:uLnTx/>
                <a:uFillTx/>
                <a:latin typeface="+mj-lt"/>
              </a:rPr>
              <a:t>BUSINESS</a:t>
            </a:r>
            <a:endParaRPr lang="en-US" sz="4000" b="1" dirty="0">
              <a:solidFill>
                <a:schemeClr val="accent2"/>
              </a:solidFill>
              <a:effectLst>
                <a:outerShdw blurRad="127000" dist="101600" dir="5400000" algn="t" rotWithShape="0">
                  <a:prstClr val="black">
                    <a:alpha val="20000"/>
                  </a:prstClr>
                </a:outerShdw>
              </a:effectLst>
              <a:latin typeface="+mj-lt"/>
            </a:endParaRPr>
          </a:p>
          <a:p>
            <a:pPr lvl="0" algn="ctr">
              <a:defRPr/>
            </a:pPr>
            <a:r>
              <a:rPr kumimoji="0" lang="en-US" sz="3000" i="0" u="none" strike="noStrike" kern="1200" cap="none" spc="0" normalizeH="0" baseline="0" noProof="0" dirty="0">
                <a:ln>
                  <a:noFill/>
                </a:ln>
                <a:solidFill>
                  <a:schemeClr val="tx2">
                    <a:lumMod val="60000"/>
                    <a:lumOff val="40000"/>
                  </a:schemeClr>
                </a:solidFill>
                <a:effectLst>
                  <a:outerShdw blurRad="127000" dist="101600" dir="5400000" algn="t" rotWithShape="0">
                    <a:prstClr val="black">
                      <a:alpha val="20000"/>
                    </a:prstClr>
                  </a:outerShdw>
                </a:effectLst>
                <a:uLnTx/>
                <a:uFillTx/>
                <a:latin typeface="+mj-lt"/>
              </a:rPr>
              <a:t>INFOGRAPHIC</a:t>
            </a:r>
          </a:p>
        </p:txBody>
      </p:sp>
      <p:sp>
        <p:nvSpPr>
          <p:cNvPr id="19" name="Rectangle 18">
            <a:extLst>
              <a:ext uri="{FF2B5EF4-FFF2-40B4-BE49-F238E27FC236}">
                <a16:creationId xmlns:a16="http://schemas.microsoft.com/office/drawing/2014/main" id="{64014A5F-10C7-8A7E-E28D-4FB15B9C2B64}"/>
              </a:ext>
            </a:extLst>
          </p:cNvPr>
          <p:cNvSpPr>
            <a:spLocks/>
          </p:cNvSpPr>
          <p:nvPr/>
        </p:nvSpPr>
        <p:spPr bwMode="auto">
          <a:xfrm>
            <a:off x="3388925" y="7103507"/>
            <a:ext cx="268989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 anchor="ctr">
            <a:spAutoFit/>
          </a:bodyPr>
          <a:lstStyle/>
          <a:p>
            <a:pPr algn="ctr"/>
            <a:r>
              <a:rPr lang="en-US" sz="1200" dirty="0">
                <a:solidFill>
                  <a:schemeClr val="tx2">
                    <a:lumMod val="60000"/>
                    <a:lumOff val="40000"/>
                  </a:schemeClr>
                </a:solidFill>
              </a:rPr>
              <a:t>SLIDEOCEAN.NET</a:t>
            </a:r>
            <a:endParaRPr lang="en-US" sz="1200" i="0" spc="300" dirty="0">
              <a:solidFill>
                <a:schemeClr val="tx2">
                  <a:lumMod val="60000"/>
                  <a:lumOff val="40000"/>
                </a:schemeClr>
              </a:solidFill>
              <a:latin typeface="+mj-lt"/>
              <a:ea typeface="Roboto Black" charset="0"/>
              <a:cs typeface="Roboto Black" charset="0"/>
              <a:sym typeface="Bebas Neue" charset="0"/>
            </a:endParaRPr>
          </a:p>
        </p:txBody>
      </p:sp>
      <p:sp>
        <p:nvSpPr>
          <p:cNvPr id="20" name="Oval 19">
            <a:extLst>
              <a:ext uri="{FF2B5EF4-FFF2-40B4-BE49-F238E27FC236}">
                <a16:creationId xmlns:a16="http://schemas.microsoft.com/office/drawing/2014/main" id="{6C1651ED-184A-A32B-5197-8F752D1C5D72}"/>
              </a:ext>
            </a:extLst>
          </p:cNvPr>
          <p:cNvSpPr/>
          <p:nvPr/>
        </p:nvSpPr>
        <p:spPr>
          <a:xfrm>
            <a:off x="4386006" y="7516099"/>
            <a:ext cx="247918" cy="247918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21" name="Oval 20">
            <a:extLst>
              <a:ext uri="{FF2B5EF4-FFF2-40B4-BE49-F238E27FC236}">
                <a16:creationId xmlns:a16="http://schemas.microsoft.com/office/drawing/2014/main" id="{E5F82085-FC84-28C5-1F6E-4A21A7048DE3}"/>
              </a:ext>
            </a:extLst>
          </p:cNvPr>
          <p:cNvSpPr/>
          <p:nvPr/>
        </p:nvSpPr>
        <p:spPr>
          <a:xfrm>
            <a:off x="3922331" y="7516099"/>
            <a:ext cx="247918" cy="247918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22" name="Oval 21">
            <a:extLst>
              <a:ext uri="{FF2B5EF4-FFF2-40B4-BE49-F238E27FC236}">
                <a16:creationId xmlns:a16="http://schemas.microsoft.com/office/drawing/2014/main" id="{BDE42CB9-B7C3-9FF6-46B9-F937ECC4D910}"/>
              </a:ext>
            </a:extLst>
          </p:cNvPr>
          <p:cNvSpPr/>
          <p:nvPr/>
        </p:nvSpPr>
        <p:spPr>
          <a:xfrm>
            <a:off x="4849681" y="7516099"/>
            <a:ext cx="247918" cy="247918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23" name="Oval 22">
            <a:extLst>
              <a:ext uri="{FF2B5EF4-FFF2-40B4-BE49-F238E27FC236}">
                <a16:creationId xmlns:a16="http://schemas.microsoft.com/office/drawing/2014/main" id="{7408A7D0-01D8-567B-CE03-353AD8A7B25D}"/>
              </a:ext>
            </a:extLst>
          </p:cNvPr>
          <p:cNvSpPr/>
          <p:nvPr/>
        </p:nvSpPr>
        <p:spPr>
          <a:xfrm>
            <a:off x="5313357" y="7516099"/>
            <a:ext cx="247918" cy="247918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grpSp>
        <p:nvGrpSpPr>
          <p:cNvPr id="24" name="Group 23">
            <a:extLst>
              <a:ext uri="{FF2B5EF4-FFF2-40B4-BE49-F238E27FC236}">
                <a16:creationId xmlns:a16="http://schemas.microsoft.com/office/drawing/2014/main" id="{80970B2D-3397-8B88-BCCB-B5939453A887}"/>
              </a:ext>
            </a:extLst>
          </p:cNvPr>
          <p:cNvGrpSpPr/>
          <p:nvPr/>
        </p:nvGrpSpPr>
        <p:grpSpPr>
          <a:xfrm>
            <a:off x="7473439" y="3963964"/>
            <a:ext cx="3499730" cy="1909403"/>
            <a:chOff x="7473439" y="3963964"/>
            <a:chExt cx="3499730" cy="1909403"/>
          </a:xfrm>
        </p:grpSpPr>
        <p:sp>
          <p:nvSpPr>
            <p:cNvPr id="25" name="Arc 24">
              <a:extLst>
                <a:ext uri="{FF2B5EF4-FFF2-40B4-BE49-F238E27FC236}">
                  <a16:creationId xmlns:a16="http://schemas.microsoft.com/office/drawing/2014/main" id="{79ECE927-53A1-5E18-E907-37B2C8D8B22F}"/>
                </a:ext>
              </a:extLst>
            </p:cNvPr>
            <p:cNvSpPr/>
            <p:nvPr/>
          </p:nvSpPr>
          <p:spPr>
            <a:xfrm rot="5400000">
              <a:off x="9473698" y="4373896"/>
              <a:ext cx="1377182" cy="1377182"/>
            </a:xfrm>
            <a:prstGeom prst="arc">
              <a:avLst/>
            </a:prstGeom>
            <a:ln w="25400" cap="rnd">
              <a:solidFill>
                <a:schemeClr val="accent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6" name="Straight Connector 25">
              <a:extLst>
                <a:ext uri="{FF2B5EF4-FFF2-40B4-BE49-F238E27FC236}">
                  <a16:creationId xmlns:a16="http://schemas.microsoft.com/office/drawing/2014/main" id="{67BA6306-889D-B179-7D90-E4B07590F7E4}"/>
                </a:ext>
              </a:extLst>
            </p:cNvPr>
            <p:cNvCxnSpPr/>
            <p:nvPr/>
          </p:nvCxnSpPr>
          <p:spPr>
            <a:xfrm>
              <a:off x="10852785" y="4142984"/>
              <a:ext cx="0" cy="928372"/>
            </a:xfrm>
            <a:prstGeom prst="line">
              <a:avLst/>
            </a:prstGeom>
            <a:ln w="25400" cap="rnd">
              <a:solidFill>
                <a:schemeClr val="accent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" name="Straight Connector 26">
              <a:extLst>
                <a:ext uri="{FF2B5EF4-FFF2-40B4-BE49-F238E27FC236}">
                  <a16:creationId xmlns:a16="http://schemas.microsoft.com/office/drawing/2014/main" id="{3F4EBA6D-D88A-3853-68E0-136AE45EAE1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711440" y="5751078"/>
              <a:ext cx="2442210" cy="0"/>
            </a:xfrm>
            <a:prstGeom prst="line">
              <a:avLst/>
            </a:prstGeom>
            <a:ln w="25400" cap="rnd">
              <a:solidFill>
                <a:schemeClr val="accent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28" name="Oval 27">
              <a:extLst>
                <a:ext uri="{FF2B5EF4-FFF2-40B4-BE49-F238E27FC236}">
                  <a16:creationId xmlns:a16="http://schemas.microsoft.com/office/drawing/2014/main" id="{661A418F-4B08-CD01-B0F9-E8B2D4DEB9D2}"/>
                </a:ext>
              </a:extLst>
            </p:cNvPr>
            <p:cNvSpPr/>
            <p:nvPr/>
          </p:nvSpPr>
          <p:spPr>
            <a:xfrm flipH="1">
              <a:off x="7473439" y="5628789"/>
              <a:ext cx="244578" cy="244578"/>
            </a:xfrm>
            <a:prstGeom prst="ellipse">
              <a:avLst/>
            </a:prstGeom>
            <a:solidFill>
              <a:schemeClr val="bg2"/>
            </a:solidFill>
            <a:ln w="76200">
              <a:solidFill>
                <a:schemeClr val="accent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" name="Oval 28">
              <a:extLst>
                <a:ext uri="{FF2B5EF4-FFF2-40B4-BE49-F238E27FC236}">
                  <a16:creationId xmlns:a16="http://schemas.microsoft.com/office/drawing/2014/main" id="{1E0CBA2F-11AF-3DAF-1569-3ACDD1DFB867}"/>
                </a:ext>
              </a:extLst>
            </p:cNvPr>
            <p:cNvSpPr/>
            <p:nvPr/>
          </p:nvSpPr>
          <p:spPr>
            <a:xfrm flipH="1">
              <a:off x="10728591" y="3963964"/>
              <a:ext cx="244578" cy="244578"/>
            </a:xfrm>
            <a:prstGeom prst="ellipse">
              <a:avLst/>
            </a:prstGeom>
            <a:solidFill>
              <a:schemeClr val="bg2"/>
            </a:solidFill>
            <a:ln w="76200">
              <a:solidFill>
                <a:schemeClr val="accent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30" name="Freeform: Shape 29">
            <a:extLst>
              <a:ext uri="{FF2B5EF4-FFF2-40B4-BE49-F238E27FC236}">
                <a16:creationId xmlns:a16="http://schemas.microsoft.com/office/drawing/2014/main" id="{B09D78A1-413D-1B1B-58B0-77DD80F30CC2}"/>
              </a:ext>
            </a:extLst>
          </p:cNvPr>
          <p:cNvSpPr/>
          <p:nvPr/>
        </p:nvSpPr>
        <p:spPr>
          <a:xfrm>
            <a:off x="10174061" y="1421722"/>
            <a:ext cx="1730790" cy="2363222"/>
          </a:xfrm>
          <a:custGeom>
            <a:avLst/>
            <a:gdLst>
              <a:gd name="csX0" fmla="*/ 0 w 1730790"/>
              <a:gd name="csY0" fmla="*/ 0 h 2363222"/>
              <a:gd name="csX1" fmla="*/ 1376330 w 1730790"/>
              <a:gd name="csY1" fmla="*/ 0 h 2363222"/>
              <a:gd name="csX2" fmla="*/ 1730790 w 1730790"/>
              <a:gd name="csY2" fmla="*/ 354460 h 2363222"/>
              <a:gd name="csX3" fmla="*/ 1730790 w 1730790"/>
              <a:gd name="csY3" fmla="*/ 2008762 h 2363222"/>
              <a:gd name="csX4" fmla="*/ 1376330 w 1730790"/>
              <a:gd name="csY4" fmla="*/ 2363222 h 2363222"/>
              <a:gd name="csX5" fmla="*/ 0 w 1730790"/>
              <a:gd name="csY5" fmla="*/ 2363222 h 2363222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</a:cxnLst>
            <a:rect l="l" t="t" r="r" b="b"/>
            <a:pathLst>
              <a:path w="1730790" h="2363222">
                <a:moveTo>
                  <a:pt x="0" y="0"/>
                </a:moveTo>
                <a:lnTo>
                  <a:pt x="1376330" y="0"/>
                </a:lnTo>
                <a:cubicBezTo>
                  <a:pt x="1572093" y="0"/>
                  <a:pt x="1730790" y="158697"/>
                  <a:pt x="1730790" y="354460"/>
                </a:cubicBezTo>
                <a:lnTo>
                  <a:pt x="1730790" y="2008762"/>
                </a:lnTo>
                <a:cubicBezTo>
                  <a:pt x="1730790" y="2204525"/>
                  <a:pt x="1572093" y="2363222"/>
                  <a:pt x="1376330" y="2363222"/>
                </a:cubicBezTo>
                <a:lnTo>
                  <a:pt x="0" y="2363222"/>
                </a:lnTo>
                <a:close/>
              </a:path>
            </a:pathLst>
          </a:custGeom>
          <a:solidFill>
            <a:schemeClr val="accent1">
              <a:alpha val="70000"/>
            </a:schemeClr>
          </a:solidFill>
          <a:ln>
            <a:noFill/>
          </a:ln>
          <a:effectLst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grpSp>
        <p:nvGrpSpPr>
          <p:cNvPr id="31" name="Group 30">
            <a:extLst>
              <a:ext uri="{FF2B5EF4-FFF2-40B4-BE49-F238E27FC236}">
                <a16:creationId xmlns:a16="http://schemas.microsoft.com/office/drawing/2014/main" id="{38EA017F-F61D-0479-FEBC-003CD8AC9AA2}"/>
              </a:ext>
            </a:extLst>
          </p:cNvPr>
          <p:cNvGrpSpPr/>
          <p:nvPr/>
        </p:nvGrpSpPr>
        <p:grpSpPr>
          <a:xfrm>
            <a:off x="9621861" y="1545684"/>
            <a:ext cx="2137722" cy="2115298"/>
            <a:chOff x="4819650" y="5035484"/>
            <a:chExt cx="3619501" cy="3581534"/>
          </a:xfrm>
        </p:grpSpPr>
        <p:sp>
          <p:nvSpPr>
            <p:cNvPr id="32" name="Rectangle: Rounded Corners 31">
              <a:extLst>
                <a:ext uri="{FF2B5EF4-FFF2-40B4-BE49-F238E27FC236}">
                  <a16:creationId xmlns:a16="http://schemas.microsoft.com/office/drawing/2014/main" id="{A2A1F2C7-D89D-582C-FBB3-5A7BB95D21A1}"/>
                </a:ext>
              </a:extLst>
            </p:cNvPr>
            <p:cNvSpPr/>
            <p:nvPr/>
          </p:nvSpPr>
          <p:spPr>
            <a:xfrm>
              <a:off x="4819650" y="5035484"/>
              <a:ext cx="3619501" cy="3581534"/>
            </a:xfrm>
            <a:prstGeom prst="roundRect">
              <a:avLst>
                <a:gd name="adj" fmla="val 14406"/>
              </a:avLst>
            </a:prstGeom>
            <a:solidFill>
              <a:schemeClr val="bg2"/>
            </a:solidFill>
            <a:ln>
              <a:noFill/>
            </a:ln>
            <a:effectLst>
              <a:outerShdw blurRad="177800" dist="254000" dir="8100000" algn="tr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" name="Rectangle: Rounded Corners 34">
              <a:extLst>
                <a:ext uri="{FF2B5EF4-FFF2-40B4-BE49-F238E27FC236}">
                  <a16:creationId xmlns:a16="http://schemas.microsoft.com/office/drawing/2014/main" id="{515874D1-F746-F7A8-A8FB-3941E3960F66}"/>
                </a:ext>
              </a:extLst>
            </p:cNvPr>
            <p:cNvSpPr/>
            <p:nvPr/>
          </p:nvSpPr>
          <p:spPr>
            <a:xfrm>
              <a:off x="4896727" y="5111752"/>
              <a:ext cx="3465348" cy="3428998"/>
            </a:xfrm>
            <a:prstGeom prst="roundRect">
              <a:avLst>
                <a:gd name="adj" fmla="val 13387"/>
              </a:avLst>
            </a:prstGeom>
            <a:solidFill>
              <a:schemeClr val="bg2">
                <a:lumMod val="95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6" name="Group 35">
            <a:extLst>
              <a:ext uri="{FF2B5EF4-FFF2-40B4-BE49-F238E27FC236}">
                <a16:creationId xmlns:a16="http://schemas.microsoft.com/office/drawing/2014/main" id="{0C68D1FF-500B-311D-8F88-CA99D8A16096}"/>
              </a:ext>
            </a:extLst>
          </p:cNvPr>
          <p:cNvGrpSpPr/>
          <p:nvPr/>
        </p:nvGrpSpPr>
        <p:grpSpPr>
          <a:xfrm>
            <a:off x="12363304" y="1298753"/>
            <a:ext cx="3815470" cy="1342653"/>
            <a:chOff x="4443430" y="4425263"/>
            <a:chExt cx="2488311" cy="1342653"/>
          </a:xfrm>
        </p:grpSpPr>
        <p:sp>
          <p:nvSpPr>
            <p:cNvPr id="37" name="Textbox 200">
              <a:extLst>
                <a:ext uri="{FF2B5EF4-FFF2-40B4-BE49-F238E27FC236}">
                  <a16:creationId xmlns:a16="http://schemas.microsoft.com/office/drawing/2014/main" id="{B00B3897-DB2C-C5C6-0FAF-0E9ED673A3C2}"/>
                </a:ext>
              </a:extLst>
            </p:cNvPr>
            <p:cNvSpPr txBox="1"/>
            <p:nvPr/>
          </p:nvSpPr>
          <p:spPr>
            <a:xfrm flipH="1">
              <a:off x="4443430" y="4425263"/>
              <a:ext cx="2488310" cy="461665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 anchor="ctr">
              <a:spAutoFit/>
            </a:bodyPr>
            <a:lstStyle/>
            <a:p>
              <a:pPr marL="0" marR="0" lvl="0" indent="0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US" sz="2400" b="1" dirty="0">
                  <a:solidFill>
                    <a:schemeClr val="tx2">
                      <a:lumMod val="60000"/>
                      <a:lumOff val="40000"/>
                    </a:schemeClr>
                  </a:solidFill>
                  <a:latin typeface="+mj-lt"/>
                </a:rPr>
                <a:t>MAIN TITLE</a:t>
              </a:r>
              <a:endPara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chemeClr val="tx2">
                    <a:lumMod val="60000"/>
                    <a:lumOff val="40000"/>
                  </a:schemeClr>
                </a:solidFill>
                <a:effectLst/>
                <a:uLnTx/>
                <a:uFillTx/>
                <a:latin typeface="+mj-lt"/>
              </a:endParaRPr>
            </a:p>
          </p:txBody>
        </p:sp>
        <p:sp>
          <p:nvSpPr>
            <p:cNvPr id="38" name="Textbox 200">
              <a:extLst>
                <a:ext uri="{FF2B5EF4-FFF2-40B4-BE49-F238E27FC236}">
                  <a16:creationId xmlns:a16="http://schemas.microsoft.com/office/drawing/2014/main" id="{C899186E-DD2C-5F6C-AEAA-3577E8087858}"/>
                </a:ext>
              </a:extLst>
            </p:cNvPr>
            <p:cNvSpPr txBox="1"/>
            <p:nvPr/>
          </p:nvSpPr>
          <p:spPr>
            <a:xfrm flipH="1">
              <a:off x="4443430" y="4794253"/>
              <a:ext cx="2488310" cy="369332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 anchor="ctr">
              <a:spAutoFit/>
            </a:bodyPr>
            <a:lstStyle/>
            <a:p>
              <a:pPr marL="0" marR="0" lvl="0" indent="0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i="0" u="none" strike="noStrike" kern="120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+mj-lt"/>
                </a:rPr>
                <a:t>SUBTITLE</a:t>
              </a:r>
              <a:endParaRPr kumimoji="0" lang="en-US" sz="1400" i="0" u="none" strike="noStrike" kern="1200" cap="none" spc="0" normalizeH="0" baseline="0" noProof="0" dirty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+mj-lt"/>
              </a:endParaRPr>
            </a:p>
          </p:txBody>
        </p:sp>
        <p:sp>
          <p:nvSpPr>
            <p:cNvPr id="39" name="Textbox 200">
              <a:extLst>
                <a:ext uri="{FF2B5EF4-FFF2-40B4-BE49-F238E27FC236}">
                  <a16:creationId xmlns:a16="http://schemas.microsoft.com/office/drawing/2014/main" id="{D881B9DA-866A-0E7C-E165-2DA42085F15F}"/>
                </a:ext>
              </a:extLst>
            </p:cNvPr>
            <p:cNvSpPr txBox="1"/>
            <p:nvPr/>
          </p:nvSpPr>
          <p:spPr>
            <a:xfrm flipH="1">
              <a:off x="4443430" y="5183141"/>
              <a:ext cx="2488311" cy="584775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 anchor="t">
              <a:spAutoFit/>
            </a:bodyPr>
            <a:lstStyle/>
            <a:p>
              <a:pPr>
                <a:defRPr/>
              </a:pPr>
              <a:r>
                <a:rPr kumimoji="0" lang="vi-VN" sz="16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2">
                      <a:lumMod val="60000"/>
                      <a:lumOff val="40000"/>
                    </a:schemeClr>
                  </a:solidFill>
                  <a:effectLst/>
                  <a:uLnTx/>
                  <a:uFillTx/>
                  <a:ea typeface="+mn-ea"/>
                  <a:cs typeface="+mn-cs"/>
                </a:rPr>
                <a:t>Lorem ipsum dolor sit amet, consectetuer adipiscing elit. Maecenas.</a:t>
              </a: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chemeClr val="tx2">
                    <a:lumMod val="60000"/>
                    <a:lumOff val="40000"/>
                  </a:schemeClr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</p:grpSp>
      <p:sp>
        <p:nvSpPr>
          <p:cNvPr id="40" name="Freeform: Shape 39">
            <a:extLst>
              <a:ext uri="{FF2B5EF4-FFF2-40B4-BE49-F238E27FC236}">
                <a16:creationId xmlns:a16="http://schemas.microsoft.com/office/drawing/2014/main" id="{7A139090-7735-28BF-094A-B2EB36568892}"/>
              </a:ext>
            </a:extLst>
          </p:cNvPr>
          <p:cNvSpPr/>
          <p:nvPr/>
        </p:nvSpPr>
        <p:spPr>
          <a:xfrm>
            <a:off x="10216710" y="2176724"/>
            <a:ext cx="822746" cy="853218"/>
          </a:xfrm>
          <a:custGeom>
            <a:avLst/>
            <a:gdLst>
              <a:gd name="connsiteX0" fmla="*/ 284150 w 411480"/>
              <a:gd name="connsiteY0" fmla="*/ 60579 h 426720"/>
              <a:gd name="connsiteX1" fmla="*/ 345872 w 411480"/>
              <a:gd name="connsiteY1" fmla="*/ 175336 h 426720"/>
              <a:gd name="connsiteX2" fmla="*/ 392658 w 411480"/>
              <a:gd name="connsiteY2" fmla="*/ 269824 h 426720"/>
              <a:gd name="connsiteX3" fmla="*/ 353187 w 411480"/>
              <a:gd name="connsiteY3" fmla="*/ 269824 h 426720"/>
              <a:gd name="connsiteX4" fmla="*/ 353187 w 411480"/>
              <a:gd name="connsiteY4" fmla="*/ 335356 h 426720"/>
              <a:gd name="connsiteX5" fmla="*/ 332613 w 411480"/>
              <a:gd name="connsiteY5" fmla="*/ 355930 h 426720"/>
              <a:gd name="connsiteX6" fmla="*/ 289179 w 411480"/>
              <a:gd name="connsiteY6" fmla="*/ 355930 h 426720"/>
              <a:gd name="connsiteX7" fmla="*/ 289179 w 411480"/>
              <a:gd name="connsiteY7" fmla="*/ 410032 h 426720"/>
              <a:gd name="connsiteX8" fmla="*/ 114986 w 411480"/>
              <a:gd name="connsiteY8" fmla="*/ 410032 h 426720"/>
              <a:gd name="connsiteX9" fmla="*/ 83439 w 411480"/>
              <a:gd name="connsiteY9" fmla="*/ 291922 h 426720"/>
              <a:gd name="connsiteX10" fmla="*/ 221514 w 411480"/>
              <a:gd name="connsiteY10" fmla="*/ 140741 h 426720"/>
              <a:gd name="connsiteX11" fmla="*/ 219989 w 411480"/>
              <a:gd name="connsiteY11" fmla="*/ 124282 h 426720"/>
              <a:gd name="connsiteX12" fmla="*/ 247269 w 411480"/>
              <a:gd name="connsiteY12" fmla="*/ 95478 h 426720"/>
              <a:gd name="connsiteX13" fmla="*/ 229439 w 411480"/>
              <a:gd name="connsiteY13" fmla="*/ 64694 h 426720"/>
              <a:gd name="connsiteX14" fmla="*/ 190728 w 411480"/>
              <a:gd name="connsiteY14" fmla="*/ 73990 h 426720"/>
              <a:gd name="connsiteX15" fmla="*/ 162382 w 411480"/>
              <a:gd name="connsiteY15" fmla="*/ 57531 h 426720"/>
              <a:gd name="connsiteX16" fmla="*/ 151105 w 411480"/>
              <a:gd name="connsiteY16" fmla="*/ 19431 h 426720"/>
              <a:gd name="connsiteX17" fmla="*/ 115595 w 411480"/>
              <a:gd name="connsiteY17" fmla="*/ 19431 h 426720"/>
              <a:gd name="connsiteX18" fmla="*/ 104318 w 411480"/>
              <a:gd name="connsiteY18" fmla="*/ 57531 h 426720"/>
              <a:gd name="connsiteX19" fmla="*/ 75972 w 411480"/>
              <a:gd name="connsiteY19" fmla="*/ 73990 h 426720"/>
              <a:gd name="connsiteX20" fmla="*/ 37262 w 411480"/>
              <a:gd name="connsiteY20" fmla="*/ 64694 h 426720"/>
              <a:gd name="connsiteX21" fmla="*/ 19431 w 411480"/>
              <a:gd name="connsiteY21" fmla="*/ 95478 h 426720"/>
              <a:gd name="connsiteX22" fmla="*/ 46710 w 411480"/>
              <a:gd name="connsiteY22" fmla="*/ 124282 h 426720"/>
              <a:gd name="connsiteX23" fmla="*/ 45187 w 411480"/>
              <a:gd name="connsiteY23" fmla="*/ 140741 h 426720"/>
              <a:gd name="connsiteX24" fmla="*/ 46710 w 411480"/>
              <a:gd name="connsiteY24" fmla="*/ 157201 h 426720"/>
              <a:gd name="connsiteX25" fmla="*/ 19431 w 411480"/>
              <a:gd name="connsiteY25" fmla="*/ 186004 h 426720"/>
              <a:gd name="connsiteX26" fmla="*/ 37262 w 411480"/>
              <a:gd name="connsiteY26" fmla="*/ 216789 h 426720"/>
              <a:gd name="connsiteX27" fmla="*/ 75972 w 411480"/>
              <a:gd name="connsiteY27" fmla="*/ 207493 h 426720"/>
              <a:gd name="connsiteX28" fmla="*/ 104318 w 411480"/>
              <a:gd name="connsiteY28" fmla="*/ 223952 h 426720"/>
              <a:gd name="connsiteX29" fmla="*/ 115595 w 411480"/>
              <a:gd name="connsiteY29" fmla="*/ 262052 h 426720"/>
              <a:gd name="connsiteX30" fmla="*/ 151105 w 411480"/>
              <a:gd name="connsiteY30" fmla="*/ 262052 h 426720"/>
              <a:gd name="connsiteX31" fmla="*/ 162382 w 411480"/>
              <a:gd name="connsiteY31" fmla="*/ 223952 h 426720"/>
              <a:gd name="connsiteX32" fmla="*/ 190728 w 411480"/>
              <a:gd name="connsiteY32" fmla="*/ 207493 h 426720"/>
              <a:gd name="connsiteX33" fmla="*/ 229439 w 411480"/>
              <a:gd name="connsiteY33" fmla="*/ 216789 h 426720"/>
              <a:gd name="connsiteX34" fmla="*/ 247269 w 411480"/>
              <a:gd name="connsiteY34" fmla="*/ 186004 h 426720"/>
              <a:gd name="connsiteX35" fmla="*/ 219989 w 411480"/>
              <a:gd name="connsiteY35" fmla="*/ 157201 h 426720"/>
              <a:gd name="connsiteX36" fmla="*/ 221514 w 411480"/>
              <a:gd name="connsiteY36" fmla="*/ 140741 h 426720"/>
              <a:gd name="connsiteX37" fmla="*/ 175488 w 411480"/>
              <a:gd name="connsiteY37" fmla="*/ 140741 h 426720"/>
              <a:gd name="connsiteX38" fmla="*/ 133274 w 411480"/>
              <a:gd name="connsiteY38" fmla="*/ 182956 h 426720"/>
              <a:gd name="connsiteX39" fmla="*/ 91059 w 411480"/>
              <a:gd name="connsiteY39" fmla="*/ 140741 h 426720"/>
              <a:gd name="connsiteX40" fmla="*/ 133274 w 411480"/>
              <a:gd name="connsiteY40" fmla="*/ 98526 h 426720"/>
              <a:gd name="connsiteX41" fmla="*/ 175488 w 411480"/>
              <a:gd name="connsiteY41" fmla="*/ 140741 h 4267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411480" h="426720">
                <a:moveTo>
                  <a:pt x="284150" y="60579"/>
                </a:moveTo>
                <a:cubicBezTo>
                  <a:pt x="355016" y="91516"/>
                  <a:pt x="345872" y="175336"/>
                  <a:pt x="345872" y="175336"/>
                </a:cubicBezTo>
                <a:lnTo>
                  <a:pt x="392658" y="269824"/>
                </a:lnTo>
                <a:lnTo>
                  <a:pt x="353187" y="269824"/>
                </a:lnTo>
                <a:lnTo>
                  <a:pt x="353187" y="335356"/>
                </a:lnTo>
                <a:cubicBezTo>
                  <a:pt x="353187" y="346634"/>
                  <a:pt x="344043" y="355930"/>
                  <a:pt x="332613" y="355930"/>
                </a:cubicBezTo>
                <a:lnTo>
                  <a:pt x="289179" y="355930"/>
                </a:lnTo>
                <a:lnTo>
                  <a:pt x="289179" y="410032"/>
                </a:lnTo>
                <a:lnTo>
                  <a:pt x="114986" y="410032"/>
                </a:lnTo>
                <a:cubicBezTo>
                  <a:pt x="115748" y="368579"/>
                  <a:pt x="104470" y="327888"/>
                  <a:pt x="83439" y="291922"/>
                </a:cubicBezTo>
                <a:moveTo>
                  <a:pt x="221514" y="140741"/>
                </a:moveTo>
                <a:cubicBezTo>
                  <a:pt x="221514" y="135103"/>
                  <a:pt x="220904" y="129616"/>
                  <a:pt x="219989" y="124282"/>
                </a:cubicBezTo>
                <a:lnTo>
                  <a:pt x="247269" y="95478"/>
                </a:lnTo>
                <a:lnTo>
                  <a:pt x="229439" y="64694"/>
                </a:lnTo>
                <a:lnTo>
                  <a:pt x="190728" y="73990"/>
                </a:lnTo>
                <a:cubicBezTo>
                  <a:pt x="182499" y="66827"/>
                  <a:pt x="172898" y="61341"/>
                  <a:pt x="162382" y="57531"/>
                </a:cubicBezTo>
                <a:lnTo>
                  <a:pt x="151105" y="19431"/>
                </a:lnTo>
                <a:lnTo>
                  <a:pt x="115595" y="19431"/>
                </a:lnTo>
                <a:lnTo>
                  <a:pt x="104318" y="57531"/>
                </a:lnTo>
                <a:cubicBezTo>
                  <a:pt x="93802" y="61188"/>
                  <a:pt x="84201" y="66827"/>
                  <a:pt x="75972" y="73990"/>
                </a:cubicBezTo>
                <a:lnTo>
                  <a:pt x="37262" y="64694"/>
                </a:lnTo>
                <a:lnTo>
                  <a:pt x="19431" y="95478"/>
                </a:lnTo>
                <a:lnTo>
                  <a:pt x="46710" y="124282"/>
                </a:lnTo>
                <a:cubicBezTo>
                  <a:pt x="45644" y="129616"/>
                  <a:pt x="45187" y="135103"/>
                  <a:pt x="45187" y="140741"/>
                </a:cubicBezTo>
                <a:cubicBezTo>
                  <a:pt x="45187" y="146380"/>
                  <a:pt x="45796" y="151866"/>
                  <a:pt x="46710" y="157201"/>
                </a:cubicBezTo>
                <a:lnTo>
                  <a:pt x="19431" y="186004"/>
                </a:lnTo>
                <a:lnTo>
                  <a:pt x="37262" y="216789"/>
                </a:lnTo>
                <a:lnTo>
                  <a:pt x="75972" y="207493"/>
                </a:lnTo>
                <a:cubicBezTo>
                  <a:pt x="84201" y="214655"/>
                  <a:pt x="93802" y="220142"/>
                  <a:pt x="104318" y="223952"/>
                </a:cubicBezTo>
                <a:lnTo>
                  <a:pt x="115595" y="262052"/>
                </a:lnTo>
                <a:lnTo>
                  <a:pt x="151105" y="262052"/>
                </a:lnTo>
                <a:lnTo>
                  <a:pt x="162382" y="223952"/>
                </a:lnTo>
                <a:cubicBezTo>
                  <a:pt x="172898" y="220294"/>
                  <a:pt x="182499" y="214655"/>
                  <a:pt x="190728" y="207493"/>
                </a:cubicBezTo>
                <a:lnTo>
                  <a:pt x="229439" y="216789"/>
                </a:lnTo>
                <a:lnTo>
                  <a:pt x="247269" y="186004"/>
                </a:lnTo>
                <a:lnTo>
                  <a:pt x="219989" y="157201"/>
                </a:lnTo>
                <a:cubicBezTo>
                  <a:pt x="220904" y="151866"/>
                  <a:pt x="221514" y="146380"/>
                  <a:pt x="221514" y="140741"/>
                </a:cubicBezTo>
                <a:close/>
                <a:moveTo>
                  <a:pt x="175488" y="140741"/>
                </a:moveTo>
                <a:cubicBezTo>
                  <a:pt x="175488" y="164058"/>
                  <a:pt x="156591" y="182956"/>
                  <a:pt x="133274" y="182956"/>
                </a:cubicBezTo>
                <a:cubicBezTo>
                  <a:pt x="109957" y="182956"/>
                  <a:pt x="91059" y="164058"/>
                  <a:pt x="91059" y="140741"/>
                </a:cubicBezTo>
                <a:cubicBezTo>
                  <a:pt x="91059" y="117424"/>
                  <a:pt x="109957" y="98526"/>
                  <a:pt x="133274" y="98526"/>
                </a:cubicBezTo>
                <a:cubicBezTo>
                  <a:pt x="156591" y="98526"/>
                  <a:pt x="175488" y="117424"/>
                  <a:pt x="175488" y="140741"/>
                </a:cubicBezTo>
                <a:close/>
              </a:path>
            </a:pathLst>
          </a:custGeom>
          <a:noFill/>
          <a:ln w="25400">
            <a:solidFill>
              <a:schemeClr val="bg2">
                <a:lumMod val="50000"/>
                <a:lumOff val="50000"/>
              </a:schemeClr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182832" tIns="91416" rIns="182832" bIns="91416" numCol="1" anchor="t" anchorCtr="0" compatLnSpc="1">
            <a:prstTxWarp prst="textNoShape">
              <a:avLst/>
            </a:prstTxWarp>
          </a:bodyPr>
          <a:lstStyle/>
          <a:p>
            <a:endParaRPr lang="ru-UA" sz="7198"/>
          </a:p>
        </p:txBody>
      </p:sp>
      <p:grpSp>
        <p:nvGrpSpPr>
          <p:cNvPr id="41" name="Group 40">
            <a:extLst>
              <a:ext uri="{FF2B5EF4-FFF2-40B4-BE49-F238E27FC236}">
                <a16:creationId xmlns:a16="http://schemas.microsoft.com/office/drawing/2014/main" id="{263D43A3-496A-93E8-9CD1-1BCF7A0BDEF7}"/>
              </a:ext>
            </a:extLst>
          </p:cNvPr>
          <p:cNvGrpSpPr/>
          <p:nvPr/>
        </p:nvGrpSpPr>
        <p:grpSpPr>
          <a:xfrm>
            <a:off x="7473439" y="4890852"/>
            <a:ext cx="6282643" cy="1503077"/>
            <a:chOff x="7473439" y="4890852"/>
            <a:chExt cx="6282643" cy="1503077"/>
          </a:xfrm>
        </p:grpSpPr>
        <p:sp>
          <p:nvSpPr>
            <p:cNvPr id="42" name="Arc 41">
              <a:extLst>
                <a:ext uri="{FF2B5EF4-FFF2-40B4-BE49-F238E27FC236}">
                  <a16:creationId xmlns:a16="http://schemas.microsoft.com/office/drawing/2014/main" id="{D640DCD7-6F6C-C039-ED3B-072C394BC5E0}"/>
                </a:ext>
              </a:extLst>
            </p:cNvPr>
            <p:cNvSpPr/>
            <p:nvPr/>
          </p:nvSpPr>
          <p:spPr>
            <a:xfrm rot="5400000">
              <a:off x="12230424" y="4890852"/>
              <a:ext cx="1377182" cy="1377182"/>
            </a:xfrm>
            <a:prstGeom prst="arc">
              <a:avLst/>
            </a:prstGeom>
            <a:ln w="25400" cap="rnd">
              <a:solidFill>
                <a:schemeClr val="accent2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61E3D1AB-E946-68CE-DC05-C4B0549D306D}"/>
                </a:ext>
              </a:extLst>
            </p:cNvPr>
            <p:cNvGrpSpPr/>
            <p:nvPr/>
          </p:nvGrpSpPr>
          <p:grpSpPr>
            <a:xfrm>
              <a:off x="7473439" y="5334231"/>
              <a:ext cx="6282643" cy="1059698"/>
              <a:chOff x="7473439" y="5334231"/>
              <a:chExt cx="6282643" cy="1059698"/>
            </a:xfrm>
          </p:grpSpPr>
          <p:cxnSp>
            <p:nvCxnSpPr>
              <p:cNvPr id="44" name="Straight Connector 43">
                <a:extLst>
                  <a:ext uri="{FF2B5EF4-FFF2-40B4-BE49-F238E27FC236}">
                    <a16:creationId xmlns:a16="http://schemas.microsoft.com/office/drawing/2014/main" id="{3082AB3D-6608-A242-D9E0-94DBA4F294C5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711440" y="6271640"/>
                <a:ext cx="5207575" cy="0"/>
              </a:xfrm>
              <a:prstGeom prst="line">
                <a:avLst/>
              </a:prstGeom>
              <a:ln w="25400" cap="rnd">
                <a:solidFill>
                  <a:schemeClr val="accent2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5" name="Oval 44">
                <a:extLst>
                  <a:ext uri="{FF2B5EF4-FFF2-40B4-BE49-F238E27FC236}">
                    <a16:creationId xmlns:a16="http://schemas.microsoft.com/office/drawing/2014/main" id="{036A6DA0-EDBA-4665-7F9C-BDBDB68CDC52}"/>
                  </a:ext>
                </a:extLst>
              </p:cNvPr>
              <p:cNvSpPr/>
              <p:nvPr/>
            </p:nvSpPr>
            <p:spPr>
              <a:xfrm flipH="1">
                <a:off x="7473439" y="6149351"/>
                <a:ext cx="244578" cy="244578"/>
              </a:xfrm>
              <a:prstGeom prst="ellipse">
                <a:avLst/>
              </a:prstGeom>
              <a:solidFill>
                <a:schemeClr val="bg2"/>
              </a:solidFill>
              <a:ln w="76200">
                <a:solidFill>
                  <a:schemeClr val="accent2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6" name="Oval 45">
                <a:extLst>
                  <a:ext uri="{FF2B5EF4-FFF2-40B4-BE49-F238E27FC236}">
                    <a16:creationId xmlns:a16="http://schemas.microsoft.com/office/drawing/2014/main" id="{9724FDA6-C2DB-B653-5ECB-F2C441FFE8E6}"/>
                  </a:ext>
                </a:extLst>
              </p:cNvPr>
              <p:cNvSpPr/>
              <p:nvPr/>
            </p:nvSpPr>
            <p:spPr>
              <a:xfrm flipH="1">
                <a:off x="13511504" y="5334231"/>
                <a:ext cx="244578" cy="244578"/>
              </a:xfrm>
              <a:prstGeom prst="ellipse">
                <a:avLst/>
              </a:prstGeom>
              <a:solidFill>
                <a:schemeClr val="bg2"/>
              </a:solidFill>
              <a:ln w="76200">
                <a:solidFill>
                  <a:schemeClr val="accent2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47" name="Freeform: Shape 46">
            <a:extLst>
              <a:ext uri="{FF2B5EF4-FFF2-40B4-BE49-F238E27FC236}">
                <a16:creationId xmlns:a16="http://schemas.microsoft.com/office/drawing/2014/main" id="{67964AB3-3387-04FE-0F68-B335E1FE0B5B}"/>
              </a:ext>
            </a:extLst>
          </p:cNvPr>
          <p:cNvSpPr/>
          <p:nvPr/>
        </p:nvSpPr>
        <p:spPr>
          <a:xfrm>
            <a:off x="13484839" y="2798117"/>
            <a:ext cx="1730790" cy="2363222"/>
          </a:xfrm>
          <a:custGeom>
            <a:avLst/>
            <a:gdLst>
              <a:gd name="csX0" fmla="*/ 0 w 1730790"/>
              <a:gd name="csY0" fmla="*/ 0 h 2363222"/>
              <a:gd name="csX1" fmla="*/ 1376330 w 1730790"/>
              <a:gd name="csY1" fmla="*/ 0 h 2363222"/>
              <a:gd name="csX2" fmla="*/ 1730790 w 1730790"/>
              <a:gd name="csY2" fmla="*/ 354460 h 2363222"/>
              <a:gd name="csX3" fmla="*/ 1730790 w 1730790"/>
              <a:gd name="csY3" fmla="*/ 2008762 h 2363222"/>
              <a:gd name="csX4" fmla="*/ 1376330 w 1730790"/>
              <a:gd name="csY4" fmla="*/ 2363222 h 2363222"/>
              <a:gd name="csX5" fmla="*/ 0 w 1730790"/>
              <a:gd name="csY5" fmla="*/ 2363222 h 2363222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</a:cxnLst>
            <a:rect l="l" t="t" r="r" b="b"/>
            <a:pathLst>
              <a:path w="1730790" h="2363222">
                <a:moveTo>
                  <a:pt x="0" y="0"/>
                </a:moveTo>
                <a:lnTo>
                  <a:pt x="1376330" y="0"/>
                </a:lnTo>
                <a:cubicBezTo>
                  <a:pt x="1572093" y="0"/>
                  <a:pt x="1730790" y="158697"/>
                  <a:pt x="1730790" y="354460"/>
                </a:cubicBezTo>
                <a:lnTo>
                  <a:pt x="1730790" y="2008762"/>
                </a:lnTo>
                <a:cubicBezTo>
                  <a:pt x="1730790" y="2204525"/>
                  <a:pt x="1572093" y="2363222"/>
                  <a:pt x="1376330" y="2363222"/>
                </a:cubicBezTo>
                <a:lnTo>
                  <a:pt x="0" y="2363222"/>
                </a:lnTo>
                <a:close/>
              </a:path>
            </a:pathLst>
          </a:custGeom>
          <a:solidFill>
            <a:schemeClr val="accent2">
              <a:alpha val="70000"/>
            </a:schemeClr>
          </a:solidFill>
          <a:ln>
            <a:noFill/>
          </a:ln>
          <a:effectLst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grpSp>
        <p:nvGrpSpPr>
          <p:cNvPr id="48" name="Group 47">
            <a:extLst>
              <a:ext uri="{FF2B5EF4-FFF2-40B4-BE49-F238E27FC236}">
                <a16:creationId xmlns:a16="http://schemas.microsoft.com/office/drawing/2014/main" id="{FFD74A3B-2285-71B8-CBF6-08BC970B6A04}"/>
              </a:ext>
            </a:extLst>
          </p:cNvPr>
          <p:cNvGrpSpPr/>
          <p:nvPr/>
        </p:nvGrpSpPr>
        <p:grpSpPr>
          <a:xfrm>
            <a:off x="12932639" y="2922079"/>
            <a:ext cx="2137722" cy="2115298"/>
            <a:chOff x="4819650" y="5035484"/>
            <a:chExt cx="3619501" cy="3581534"/>
          </a:xfrm>
        </p:grpSpPr>
        <p:sp>
          <p:nvSpPr>
            <p:cNvPr id="49" name="Rectangle: Rounded Corners 48">
              <a:extLst>
                <a:ext uri="{FF2B5EF4-FFF2-40B4-BE49-F238E27FC236}">
                  <a16:creationId xmlns:a16="http://schemas.microsoft.com/office/drawing/2014/main" id="{39D6061B-22D9-6D0C-23CC-9E041F247B0C}"/>
                </a:ext>
              </a:extLst>
            </p:cNvPr>
            <p:cNvSpPr/>
            <p:nvPr/>
          </p:nvSpPr>
          <p:spPr>
            <a:xfrm>
              <a:off x="4819650" y="5035484"/>
              <a:ext cx="3619501" cy="3581534"/>
            </a:xfrm>
            <a:prstGeom prst="roundRect">
              <a:avLst>
                <a:gd name="adj" fmla="val 14406"/>
              </a:avLst>
            </a:prstGeom>
            <a:solidFill>
              <a:schemeClr val="bg2"/>
            </a:solidFill>
            <a:ln>
              <a:noFill/>
            </a:ln>
            <a:effectLst>
              <a:outerShdw blurRad="177800" dist="254000" dir="8100000" algn="tr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0" name="Rectangle: Rounded Corners 49">
              <a:extLst>
                <a:ext uri="{FF2B5EF4-FFF2-40B4-BE49-F238E27FC236}">
                  <a16:creationId xmlns:a16="http://schemas.microsoft.com/office/drawing/2014/main" id="{39829EE5-8202-552B-DFBF-6DD34E60BCCB}"/>
                </a:ext>
              </a:extLst>
            </p:cNvPr>
            <p:cNvSpPr/>
            <p:nvPr/>
          </p:nvSpPr>
          <p:spPr>
            <a:xfrm>
              <a:off x="4896727" y="5111752"/>
              <a:ext cx="3465348" cy="3428998"/>
            </a:xfrm>
            <a:prstGeom prst="roundRect">
              <a:avLst>
                <a:gd name="adj" fmla="val 13387"/>
              </a:avLst>
            </a:prstGeom>
            <a:solidFill>
              <a:schemeClr val="bg2">
                <a:lumMod val="95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1" name="Group 50">
            <a:extLst>
              <a:ext uri="{FF2B5EF4-FFF2-40B4-BE49-F238E27FC236}">
                <a16:creationId xmlns:a16="http://schemas.microsoft.com/office/drawing/2014/main" id="{681A6D6E-B401-BCD2-7DCE-20CA7481744E}"/>
              </a:ext>
            </a:extLst>
          </p:cNvPr>
          <p:cNvGrpSpPr/>
          <p:nvPr/>
        </p:nvGrpSpPr>
        <p:grpSpPr>
          <a:xfrm>
            <a:off x="15674082" y="3308402"/>
            <a:ext cx="3815470" cy="1342653"/>
            <a:chOff x="4443430" y="4425263"/>
            <a:chExt cx="2488311" cy="1342653"/>
          </a:xfrm>
        </p:grpSpPr>
        <p:sp>
          <p:nvSpPr>
            <p:cNvPr id="52" name="Textbox 200">
              <a:extLst>
                <a:ext uri="{FF2B5EF4-FFF2-40B4-BE49-F238E27FC236}">
                  <a16:creationId xmlns:a16="http://schemas.microsoft.com/office/drawing/2014/main" id="{547CC22D-D1BF-A9D0-1756-1B2EACBD643A}"/>
                </a:ext>
              </a:extLst>
            </p:cNvPr>
            <p:cNvSpPr txBox="1"/>
            <p:nvPr/>
          </p:nvSpPr>
          <p:spPr>
            <a:xfrm flipH="1">
              <a:off x="4443430" y="4425263"/>
              <a:ext cx="2488310" cy="461665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 anchor="ctr">
              <a:spAutoFit/>
            </a:bodyPr>
            <a:lstStyle/>
            <a:p>
              <a:pPr marL="0" marR="0" lvl="0" indent="0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US" sz="2400" b="1" dirty="0">
                  <a:solidFill>
                    <a:schemeClr val="tx2">
                      <a:lumMod val="60000"/>
                      <a:lumOff val="40000"/>
                    </a:schemeClr>
                  </a:solidFill>
                  <a:latin typeface="+mj-lt"/>
                </a:rPr>
                <a:t>MAIN TITLE</a:t>
              </a:r>
              <a:endPara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chemeClr val="tx2">
                    <a:lumMod val="60000"/>
                    <a:lumOff val="40000"/>
                  </a:schemeClr>
                </a:solidFill>
                <a:effectLst/>
                <a:uLnTx/>
                <a:uFillTx/>
                <a:latin typeface="+mj-lt"/>
              </a:endParaRPr>
            </a:p>
          </p:txBody>
        </p:sp>
        <p:sp>
          <p:nvSpPr>
            <p:cNvPr id="53" name="Textbox 200">
              <a:extLst>
                <a:ext uri="{FF2B5EF4-FFF2-40B4-BE49-F238E27FC236}">
                  <a16:creationId xmlns:a16="http://schemas.microsoft.com/office/drawing/2014/main" id="{BFACF183-3D22-A6A4-6797-BEFFB4D67C55}"/>
                </a:ext>
              </a:extLst>
            </p:cNvPr>
            <p:cNvSpPr txBox="1"/>
            <p:nvPr/>
          </p:nvSpPr>
          <p:spPr>
            <a:xfrm flipH="1">
              <a:off x="4443430" y="4794253"/>
              <a:ext cx="2488310" cy="369332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 anchor="ctr">
              <a:spAutoFit/>
            </a:bodyPr>
            <a:lstStyle/>
            <a:p>
              <a:pPr marL="0" marR="0" lvl="0" indent="0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i="0" u="none" strike="noStrike" kern="1200" cap="none" spc="0" normalizeH="0" baseline="0" noProof="0" dirty="0">
                  <a:ln>
                    <a:noFill/>
                  </a:ln>
                  <a:solidFill>
                    <a:schemeClr val="accent2"/>
                  </a:solidFill>
                  <a:effectLst/>
                  <a:uLnTx/>
                  <a:uFillTx/>
                  <a:latin typeface="+mj-lt"/>
                </a:rPr>
                <a:t>SUBTITLE</a:t>
              </a:r>
              <a:endParaRPr kumimoji="0" lang="en-US" sz="1400" i="0" u="none" strike="noStrike" kern="1200" cap="none" spc="0" normalizeH="0" baseline="0" noProof="0" dirty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+mj-lt"/>
              </a:endParaRPr>
            </a:p>
          </p:txBody>
        </p:sp>
        <p:sp>
          <p:nvSpPr>
            <p:cNvPr id="54" name="Textbox 200">
              <a:extLst>
                <a:ext uri="{FF2B5EF4-FFF2-40B4-BE49-F238E27FC236}">
                  <a16:creationId xmlns:a16="http://schemas.microsoft.com/office/drawing/2014/main" id="{3C7659BF-4461-8DDD-2B38-43B182C81832}"/>
                </a:ext>
              </a:extLst>
            </p:cNvPr>
            <p:cNvSpPr txBox="1"/>
            <p:nvPr/>
          </p:nvSpPr>
          <p:spPr>
            <a:xfrm flipH="1">
              <a:off x="4443430" y="5183141"/>
              <a:ext cx="2488311" cy="584775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 anchor="t">
              <a:spAutoFit/>
            </a:bodyPr>
            <a:lstStyle/>
            <a:p>
              <a:pPr>
                <a:defRPr/>
              </a:pPr>
              <a:r>
                <a:rPr kumimoji="0" lang="vi-VN" sz="16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2">
                      <a:lumMod val="60000"/>
                      <a:lumOff val="40000"/>
                    </a:schemeClr>
                  </a:solidFill>
                  <a:effectLst/>
                  <a:uLnTx/>
                  <a:uFillTx/>
                  <a:ea typeface="+mn-ea"/>
                  <a:cs typeface="+mn-cs"/>
                </a:rPr>
                <a:t>Lorem ipsum dolor sit amet, consectetuer adipiscing elit. Maecenas</a:t>
              </a:r>
              <a:r>
                <a: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2">
                      <a:lumMod val="60000"/>
                      <a:lumOff val="40000"/>
                    </a:schemeClr>
                  </a:solidFill>
                  <a:effectLst/>
                  <a:uLnTx/>
                  <a:uFillTx/>
                  <a:ea typeface="+mn-ea"/>
                  <a:cs typeface="+mn-cs"/>
                </a:rPr>
                <a:t>.</a:t>
              </a:r>
            </a:p>
          </p:txBody>
        </p:sp>
      </p:grpSp>
      <p:grpSp>
        <p:nvGrpSpPr>
          <p:cNvPr id="55" name="Group 54">
            <a:extLst>
              <a:ext uri="{FF2B5EF4-FFF2-40B4-BE49-F238E27FC236}">
                <a16:creationId xmlns:a16="http://schemas.microsoft.com/office/drawing/2014/main" id="{2235170F-9DA3-8F31-1917-B2493E07DF30}"/>
              </a:ext>
            </a:extLst>
          </p:cNvPr>
          <p:cNvGrpSpPr/>
          <p:nvPr/>
        </p:nvGrpSpPr>
        <p:grpSpPr>
          <a:xfrm>
            <a:off x="7473439" y="7711038"/>
            <a:ext cx="3499730" cy="1909403"/>
            <a:chOff x="7473439" y="7711038"/>
            <a:chExt cx="3499730" cy="1909403"/>
          </a:xfrm>
        </p:grpSpPr>
        <p:sp>
          <p:nvSpPr>
            <p:cNvPr id="56" name="Arc 55">
              <a:extLst>
                <a:ext uri="{FF2B5EF4-FFF2-40B4-BE49-F238E27FC236}">
                  <a16:creationId xmlns:a16="http://schemas.microsoft.com/office/drawing/2014/main" id="{1698C604-42F7-7D56-BAAA-D3FE4A5B8A5C}"/>
                </a:ext>
              </a:extLst>
            </p:cNvPr>
            <p:cNvSpPr/>
            <p:nvPr/>
          </p:nvSpPr>
          <p:spPr>
            <a:xfrm rot="16200000" flipV="1">
              <a:off x="9473698" y="7833327"/>
              <a:ext cx="1377182" cy="1377182"/>
            </a:xfrm>
            <a:prstGeom prst="arc">
              <a:avLst/>
            </a:prstGeom>
            <a:ln w="25400" cap="rnd">
              <a:solidFill>
                <a:schemeClr val="accent5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57" name="Straight Connector 56">
              <a:extLst>
                <a:ext uri="{FF2B5EF4-FFF2-40B4-BE49-F238E27FC236}">
                  <a16:creationId xmlns:a16="http://schemas.microsoft.com/office/drawing/2014/main" id="{11B6CBED-7743-C0FB-044C-5EE7CB84D81A}"/>
                </a:ext>
              </a:extLst>
            </p:cNvPr>
            <p:cNvCxnSpPr/>
            <p:nvPr/>
          </p:nvCxnSpPr>
          <p:spPr>
            <a:xfrm flipV="1">
              <a:off x="10852785" y="8513049"/>
              <a:ext cx="0" cy="928372"/>
            </a:xfrm>
            <a:prstGeom prst="line">
              <a:avLst/>
            </a:prstGeom>
            <a:ln w="25400" cap="rnd">
              <a:solidFill>
                <a:schemeClr val="accent5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" name="Straight Connector 57">
              <a:extLst>
                <a:ext uri="{FF2B5EF4-FFF2-40B4-BE49-F238E27FC236}">
                  <a16:creationId xmlns:a16="http://schemas.microsoft.com/office/drawing/2014/main" id="{EAD5A88B-E3B6-8E82-1BA1-A3FCD8CDED6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711440" y="7833327"/>
              <a:ext cx="2442210" cy="0"/>
            </a:xfrm>
            <a:prstGeom prst="line">
              <a:avLst/>
            </a:prstGeom>
            <a:ln w="25400" cap="rnd">
              <a:solidFill>
                <a:schemeClr val="accent5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59" name="Oval 58">
              <a:extLst>
                <a:ext uri="{FF2B5EF4-FFF2-40B4-BE49-F238E27FC236}">
                  <a16:creationId xmlns:a16="http://schemas.microsoft.com/office/drawing/2014/main" id="{4EBACAC8-30F6-C422-1A5D-2A717A6BB0B5}"/>
                </a:ext>
              </a:extLst>
            </p:cNvPr>
            <p:cNvSpPr/>
            <p:nvPr/>
          </p:nvSpPr>
          <p:spPr>
            <a:xfrm flipH="1" flipV="1">
              <a:off x="7473439" y="7711038"/>
              <a:ext cx="244578" cy="244578"/>
            </a:xfrm>
            <a:prstGeom prst="ellipse">
              <a:avLst/>
            </a:prstGeom>
            <a:solidFill>
              <a:schemeClr val="bg2"/>
            </a:solidFill>
            <a:ln w="76200">
              <a:solidFill>
                <a:schemeClr val="accent5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0" name="Oval 59">
              <a:extLst>
                <a:ext uri="{FF2B5EF4-FFF2-40B4-BE49-F238E27FC236}">
                  <a16:creationId xmlns:a16="http://schemas.microsoft.com/office/drawing/2014/main" id="{08AC9393-3E81-9727-17AF-33FF8BBE08B0}"/>
                </a:ext>
              </a:extLst>
            </p:cNvPr>
            <p:cNvSpPr/>
            <p:nvPr/>
          </p:nvSpPr>
          <p:spPr>
            <a:xfrm flipH="1" flipV="1">
              <a:off x="10728591" y="9375863"/>
              <a:ext cx="244578" cy="244578"/>
            </a:xfrm>
            <a:prstGeom prst="ellipse">
              <a:avLst/>
            </a:prstGeom>
            <a:solidFill>
              <a:schemeClr val="bg2"/>
            </a:solidFill>
            <a:ln w="76200">
              <a:solidFill>
                <a:schemeClr val="accent5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61" name="Freeform: Shape 60">
            <a:extLst>
              <a:ext uri="{FF2B5EF4-FFF2-40B4-BE49-F238E27FC236}">
                <a16:creationId xmlns:a16="http://schemas.microsoft.com/office/drawing/2014/main" id="{CF7FD42D-7CF1-8264-8E1B-57585BDA52D3}"/>
              </a:ext>
            </a:extLst>
          </p:cNvPr>
          <p:cNvSpPr/>
          <p:nvPr/>
        </p:nvSpPr>
        <p:spPr>
          <a:xfrm flipV="1">
            <a:off x="10174061" y="9799461"/>
            <a:ext cx="1730790" cy="2363222"/>
          </a:xfrm>
          <a:custGeom>
            <a:avLst/>
            <a:gdLst>
              <a:gd name="csX0" fmla="*/ 0 w 1730790"/>
              <a:gd name="csY0" fmla="*/ 0 h 2363222"/>
              <a:gd name="csX1" fmla="*/ 1376330 w 1730790"/>
              <a:gd name="csY1" fmla="*/ 0 h 2363222"/>
              <a:gd name="csX2" fmla="*/ 1730790 w 1730790"/>
              <a:gd name="csY2" fmla="*/ 354460 h 2363222"/>
              <a:gd name="csX3" fmla="*/ 1730790 w 1730790"/>
              <a:gd name="csY3" fmla="*/ 2008762 h 2363222"/>
              <a:gd name="csX4" fmla="*/ 1376330 w 1730790"/>
              <a:gd name="csY4" fmla="*/ 2363222 h 2363222"/>
              <a:gd name="csX5" fmla="*/ 0 w 1730790"/>
              <a:gd name="csY5" fmla="*/ 2363222 h 2363222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</a:cxnLst>
            <a:rect l="l" t="t" r="r" b="b"/>
            <a:pathLst>
              <a:path w="1730790" h="2363222">
                <a:moveTo>
                  <a:pt x="0" y="0"/>
                </a:moveTo>
                <a:lnTo>
                  <a:pt x="1376330" y="0"/>
                </a:lnTo>
                <a:cubicBezTo>
                  <a:pt x="1572093" y="0"/>
                  <a:pt x="1730790" y="158697"/>
                  <a:pt x="1730790" y="354460"/>
                </a:cubicBezTo>
                <a:lnTo>
                  <a:pt x="1730790" y="2008762"/>
                </a:lnTo>
                <a:cubicBezTo>
                  <a:pt x="1730790" y="2204525"/>
                  <a:pt x="1572093" y="2363222"/>
                  <a:pt x="1376330" y="2363222"/>
                </a:cubicBezTo>
                <a:lnTo>
                  <a:pt x="0" y="2363222"/>
                </a:lnTo>
                <a:close/>
              </a:path>
            </a:pathLst>
          </a:custGeom>
          <a:solidFill>
            <a:schemeClr val="accent5">
              <a:alpha val="70000"/>
            </a:schemeClr>
          </a:solidFill>
          <a:ln>
            <a:noFill/>
          </a:ln>
          <a:effectLst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grpSp>
        <p:nvGrpSpPr>
          <p:cNvPr id="62" name="Group 61">
            <a:extLst>
              <a:ext uri="{FF2B5EF4-FFF2-40B4-BE49-F238E27FC236}">
                <a16:creationId xmlns:a16="http://schemas.microsoft.com/office/drawing/2014/main" id="{04610E94-025E-1355-0221-CAEF92AD6367}"/>
              </a:ext>
            </a:extLst>
          </p:cNvPr>
          <p:cNvGrpSpPr/>
          <p:nvPr/>
        </p:nvGrpSpPr>
        <p:grpSpPr>
          <a:xfrm rot="10800000" flipV="1">
            <a:off x="9621862" y="9923423"/>
            <a:ext cx="2137722" cy="2115298"/>
            <a:chOff x="4819650" y="5035484"/>
            <a:chExt cx="3619501" cy="3581534"/>
          </a:xfrm>
        </p:grpSpPr>
        <p:sp>
          <p:nvSpPr>
            <p:cNvPr id="63" name="Rectangle: Rounded Corners 62">
              <a:extLst>
                <a:ext uri="{FF2B5EF4-FFF2-40B4-BE49-F238E27FC236}">
                  <a16:creationId xmlns:a16="http://schemas.microsoft.com/office/drawing/2014/main" id="{3496A632-431B-6921-045A-1E7E58D65191}"/>
                </a:ext>
              </a:extLst>
            </p:cNvPr>
            <p:cNvSpPr/>
            <p:nvPr/>
          </p:nvSpPr>
          <p:spPr>
            <a:xfrm>
              <a:off x="4819650" y="5035484"/>
              <a:ext cx="3619501" cy="3581534"/>
            </a:xfrm>
            <a:prstGeom prst="roundRect">
              <a:avLst>
                <a:gd name="adj" fmla="val 14406"/>
              </a:avLst>
            </a:prstGeom>
            <a:solidFill>
              <a:schemeClr val="bg2"/>
            </a:solidFill>
            <a:ln>
              <a:noFill/>
            </a:ln>
            <a:effectLst>
              <a:outerShdw blurRad="177800" dist="254000" dir="8100000" algn="tr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4" name="Rectangle: Rounded Corners 63">
              <a:extLst>
                <a:ext uri="{FF2B5EF4-FFF2-40B4-BE49-F238E27FC236}">
                  <a16:creationId xmlns:a16="http://schemas.microsoft.com/office/drawing/2014/main" id="{D0A51F1E-DA72-BB2F-2CA5-A05B8F876DF5}"/>
                </a:ext>
              </a:extLst>
            </p:cNvPr>
            <p:cNvSpPr/>
            <p:nvPr/>
          </p:nvSpPr>
          <p:spPr>
            <a:xfrm>
              <a:off x="4896727" y="5111752"/>
              <a:ext cx="3465348" cy="3428998"/>
            </a:xfrm>
            <a:prstGeom prst="roundRect">
              <a:avLst>
                <a:gd name="adj" fmla="val 13387"/>
              </a:avLst>
            </a:prstGeom>
            <a:solidFill>
              <a:schemeClr val="bg2">
                <a:lumMod val="95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94" name="Group 93">
            <a:extLst>
              <a:ext uri="{FF2B5EF4-FFF2-40B4-BE49-F238E27FC236}">
                <a16:creationId xmlns:a16="http://schemas.microsoft.com/office/drawing/2014/main" id="{9916383B-AAF4-F3E3-CF97-02497BC430D2}"/>
              </a:ext>
            </a:extLst>
          </p:cNvPr>
          <p:cNvGrpSpPr/>
          <p:nvPr/>
        </p:nvGrpSpPr>
        <p:grpSpPr>
          <a:xfrm>
            <a:off x="7473439" y="7190475"/>
            <a:ext cx="6282643" cy="1500900"/>
            <a:chOff x="7473439" y="7190475"/>
            <a:chExt cx="6282643" cy="1500900"/>
          </a:xfrm>
        </p:grpSpPr>
        <p:sp>
          <p:nvSpPr>
            <p:cNvPr id="95" name="Arc 94">
              <a:extLst>
                <a:ext uri="{FF2B5EF4-FFF2-40B4-BE49-F238E27FC236}">
                  <a16:creationId xmlns:a16="http://schemas.microsoft.com/office/drawing/2014/main" id="{B82079F9-360A-D3D3-2609-B7C4D89DB76E}"/>
                </a:ext>
              </a:extLst>
            </p:cNvPr>
            <p:cNvSpPr/>
            <p:nvPr/>
          </p:nvSpPr>
          <p:spPr>
            <a:xfrm rot="16200000" flipV="1">
              <a:off x="12230424" y="7314193"/>
              <a:ext cx="1377182" cy="1377182"/>
            </a:xfrm>
            <a:prstGeom prst="arc">
              <a:avLst/>
            </a:prstGeom>
            <a:ln w="25400" cap="rnd">
              <a:solidFill>
                <a:schemeClr val="accent4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96" name="Group 95">
              <a:extLst>
                <a:ext uri="{FF2B5EF4-FFF2-40B4-BE49-F238E27FC236}">
                  <a16:creationId xmlns:a16="http://schemas.microsoft.com/office/drawing/2014/main" id="{CAB8333F-2F53-5F80-8849-44FCEAA7E674}"/>
                </a:ext>
              </a:extLst>
            </p:cNvPr>
            <p:cNvGrpSpPr/>
            <p:nvPr/>
          </p:nvGrpSpPr>
          <p:grpSpPr>
            <a:xfrm>
              <a:off x="7473439" y="7190475"/>
              <a:ext cx="6282643" cy="1057521"/>
              <a:chOff x="7473439" y="7190475"/>
              <a:chExt cx="6282643" cy="1057521"/>
            </a:xfrm>
          </p:grpSpPr>
          <p:cxnSp>
            <p:nvCxnSpPr>
              <p:cNvPr id="97" name="Straight Connector 96">
                <a:extLst>
                  <a:ext uri="{FF2B5EF4-FFF2-40B4-BE49-F238E27FC236}">
                    <a16:creationId xmlns:a16="http://schemas.microsoft.com/office/drawing/2014/main" id="{DACF8A81-FFBB-2B57-511D-9074682E4AF6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711440" y="7312764"/>
                <a:ext cx="5207575" cy="0"/>
              </a:xfrm>
              <a:prstGeom prst="line">
                <a:avLst/>
              </a:prstGeom>
              <a:ln w="25400" cap="rnd">
                <a:solidFill>
                  <a:schemeClr val="accent4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98" name="Oval 97">
                <a:extLst>
                  <a:ext uri="{FF2B5EF4-FFF2-40B4-BE49-F238E27FC236}">
                    <a16:creationId xmlns:a16="http://schemas.microsoft.com/office/drawing/2014/main" id="{1A85856E-1F63-9325-7F56-C23FA95DDB73}"/>
                  </a:ext>
                </a:extLst>
              </p:cNvPr>
              <p:cNvSpPr/>
              <p:nvPr/>
            </p:nvSpPr>
            <p:spPr>
              <a:xfrm flipH="1" flipV="1">
                <a:off x="7473439" y="7190475"/>
                <a:ext cx="244578" cy="244578"/>
              </a:xfrm>
              <a:prstGeom prst="ellipse">
                <a:avLst/>
              </a:prstGeom>
              <a:solidFill>
                <a:schemeClr val="bg2"/>
              </a:solidFill>
              <a:ln w="76200">
                <a:solidFill>
                  <a:schemeClr val="accent4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9" name="Oval 98">
                <a:extLst>
                  <a:ext uri="{FF2B5EF4-FFF2-40B4-BE49-F238E27FC236}">
                    <a16:creationId xmlns:a16="http://schemas.microsoft.com/office/drawing/2014/main" id="{5275C6B1-717D-CBE3-0563-5B85CD0FF9CF}"/>
                  </a:ext>
                </a:extLst>
              </p:cNvPr>
              <p:cNvSpPr/>
              <p:nvPr/>
            </p:nvSpPr>
            <p:spPr>
              <a:xfrm flipH="1" flipV="1">
                <a:off x="13511504" y="8003418"/>
                <a:ext cx="244578" cy="244578"/>
              </a:xfrm>
              <a:prstGeom prst="ellipse">
                <a:avLst/>
              </a:prstGeom>
              <a:solidFill>
                <a:schemeClr val="bg2"/>
              </a:solidFill>
              <a:ln w="76200">
                <a:solidFill>
                  <a:schemeClr val="accent4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100" name="Freeform: Shape 99">
            <a:extLst>
              <a:ext uri="{FF2B5EF4-FFF2-40B4-BE49-F238E27FC236}">
                <a16:creationId xmlns:a16="http://schemas.microsoft.com/office/drawing/2014/main" id="{81C61B80-F209-B58B-41B5-7BC4866DDD83}"/>
              </a:ext>
            </a:extLst>
          </p:cNvPr>
          <p:cNvSpPr/>
          <p:nvPr/>
        </p:nvSpPr>
        <p:spPr>
          <a:xfrm flipV="1">
            <a:off x="13484839" y="8420888"/>
            <a:ext cx="1730790" cy="2363222"/>
          </a:xfrm>
          <a:custGeom>
            <a:avLst/>
            <a:gdLst>
              <a:gd name="csX0" fmla="*/ 0 w 1730790"/>
              <a:gd name="csY0" fmla="*/ 0 h 2363222"/>
              <a:gd name="csX1" fmla="*/ 1376330 w 1730790"/>
              <a:gd name="csY1" fmla="*/ 0 h 2363222"/>
              <a:gd name="csX2" fmla="*/ 1730790 w 1730790"/>
              <a:gd name="csY2" fmla="*/ 354460 h 2363222"/>
              <a:gd name="csX3" fmla="*/ 1730790 w 1730790"/>
              <a:gd name="csY3" fmla="*/ 2008762 h 2363222"/>
              <a:gd name="csX4" fmla="*/ 1376330 w 1730790"/>
              <a:gd name="csY4" fmla="*/ 2363222 h 2363222"/>
              <a:gd name="csX5" fmla="*/ 0 w 1730790"/>
              <a:gd name="csY5" fmla="*/ 2363222 h 2363222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</a:cxnLst>
            <a:rect l="l" t="t" r="r" b="b"/>
            <a:pathLst>
              <a:path w="1730790" h="2363222">
                <a:moveTo>
                  <a:pt x="0" y="0"/>
                </a:moveTo>
                <a:lnTo>
                  <a:pt x="1376330" y="0"/>
                </a:lnTo>
                <a:cubicBezTo>
                  <a:pt x="1572093" y="0"/>
                  <a:pt x="1730790" y="158697"/>
                  <a:pt x="1730790" y="354460"/>
                </a:cubicBezTo>
                <a:lnTo>
                  <a:pt x="1730790" y="2008762"/>
                </a:lnTo>
                <a:cubicBezTo>
                  <a:pt x="1730790" y="2204525"/>
                  <a:pt x="1572093" y="2363222"/>
                  <a:pt x="1376330" y="2363222"/>
                </a:cubicBezTo>
                <a:lnTo>
                  <a:pt x="0" y="2363222"/>
                </a:lnTo>
                <a:close/>
              </a:path>
            </a:pathLst>
          </a:custGeom>
          <a:solidFill>
            <a:schemeClr val="accent4">
              <a:alpha val="70000"/>
            </a:schemeClr>
          </a:solidFill>
          <a:ln>
            <a:noFill/>
          </a:ln>
          <a:effectLst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grpSp>
        <p:nvGrpSpPr>
          <p:cNvPr id="101" name="Group 100">
            <a:extLst>
              <a:ext uri="{FF2B5EF4-FFF2-40B4-BE49-F238E27FC236}">
                <a16:creationId xmlns:a16="http://schemas.microsoft.com/office/drawing/2014/main" id="{8148C9DB-7DD7-473D-E79D-C425B65924C1}"/>
              </a:ext>
            </a:extLst>
          </p:cNvPr>
          <p:cNvGrpSpPr/>
          <p:nvPr/>
        </p:nvGrpSpPr>
        <p:grpSpPr>
          <a:xfrm rot="10800000" flipV="1">
            <a:off x="12932640" y="8544850"/>
            <a:ext cx="2137722" cy="2115298"/>
            <a:chOff x="4819650" y="5035484"/>
            <a:chExt cx="3619501" cy="3581534"/>
          </a:xfrm>
        </p:grpSpPr>
        <p:sp>
          <p:nvSpPr>
            <p:cNvPr id="102" name="Rectangle: Rounded Corners 101">
              <a:extLst>
                <a:ext uri="{FF2B5EF4-FFF2-40B4-BE49-F238E27FC236}">
                  <a16:creationId xmlns:a16="http://schemas.microsoft.com/office/drawing/2014/main" id="{77750275-E155-80D0-C6B6-397B1DBF1C18}"/>
                </a:ext>
              </a:extLst>
            </p:cNvPr>
            <p:cNvSpPr/>
            <p:nvPr/>
          </p:nvSpPr>
          <p:spPr>
            <a:xfrm>
              <a:off x="4819650" y="5035484"/>
              <a:ext cx="3619501" cy="3581534"/>
            </a:xfrm>
            <a:prstGeom prst="roundRect">
              <a:avLst>
                <a:gd name="adj" fmla="val 14406"/>
              </a:avLst>
            </a:prstGeom>
            <a:solidFill>
              <a:schemeClr val="bg2"/>
            </a:solidFill>
            <a:ln>
              <a:noFill/>
            </a:ln>
            <a:effectLst>
              <a:outerShdw blurRad="177800" dist="254000" dir="8100000" algn="tr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3" name="Rectangle: Rounded Corners 102">
              <a:extLst>
                <a:ext uri="{FF2B5EF4-FFF2-40B4-BE49-F238E27FC236}">
                  <a16:creationId xmlns:a16="http://schemas.microsoft.com/office/drawing/2014/main" id="{77851C56-B35E-25DB-F9E5-6E3D5E4CB76F}"/>
                </a:ext>
              </a:extLst>
            </p:cNvPr>
            <p:cNvSpPr/>
            <p:nvPr/>
          </p:nvSpPr>
          <p:spPr>
            <a:xfrm>
              <a:off x="4896727" y="5111752"/>
              <a:ext cx="3465348" cy="3428998"/>
            </a:xfrm>
            <a:prstGeom prst="roundRect">
              <a:avLst>
                <a:gd name="adj" fmla="val 13387"/>
              </a:avLst>
            </a:prstGeom>
            <a:solidFill>
              <a:schemeClr val="bg2">
                <a:lumMod val="95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04" name="Group 103">
            <a:extLst>
              <a:ext uri="{FF2B5EF4-FFF2-40B4-BE49-F238E27FC236}">
                <a16:creationId xmlns:a16="http://schemas.microsoft.com/office/drawing/2014/main" id="{584FBAAE-03F3-653B-3E3D-C00028944FDF}"/>
              </a:ext>
            </a:extLst>
          </p:cNvPr>
          <p:cNvGrpSpPr/>
          <p:nvPr/>
        </p:nvGrpSpPr>
        <p:grpSpPr>
          <a:xfrm>
            <a:off x="7473439" y="6666394"/>
            <a:ext cx="8057635" cy="248097"/>
            <a:chOff x="7473439" y="6666394"/>
            <a:chExt cx="8057635" cy="248097"/>
          </a:xfrm>
        </p:grpSpPr>
        <p:cxnSp>
          <p:nvCxnSpPr>
            <p:cNvPr id="105" name="Straight Connector 104">
              <a:extLst>
                <a:ext uri="{FF2B5EF4-FFF2-40B4-BE49-F238E27FC236}">
                  <a16:creationId xmlns:a16="http://schemas.microsoft.com/office/drawing/2014/main" id="{E995577C-D32F-D5DE-DF70-3A5CBF536EA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711440" y="6792202"/>
              <a:ext cx="7549375" cy="0"/>
            </a:xfrm>
            <a:prstGeom prst="line">
              <a:avLst/>
            </a:prstGeom>
            <a:ln w="25400" cap="rnd">
              <a:solidFill>
                <a:schemeClr val="accent3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106" name="Oval 105">
              <a:extLst>
                <a:ext uri="{FF2B5EF4-FFF2-40B4-BE49-F238E27FC236}">
                  <a16:creationId xmlns:a16="http://schemas.microsoft.com/office/drawing/2014/main" id="{0F1E4586-3ABC-6666-D97C-D5B615DB8143}"/>
                </a:ext>
              </a:extLst>
            </p:cNvPr>
            <p:cNvSpPr/>
            <p:nvPr/>
          </p:nvSpPr>
          <p:spPr>
            <a:xfrm flipH="1">
              <a:off x="7473439" y="6669913"/>
              <a:ext cx="244578" cy="244578"/>
            </a:xfrm>
            <a:prstGeom prst="ellipse">
              <a:avLst/>
            </a:prstGeom>
            <a:solidFill>
              <a:schemeClr val="bg2"/>
            </a:solidFill>
            <a:ln w="76200">
              <a:solidFill>
                <a:schemeClr val="accent3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7" name="Oval 106">
              <a:extLst>
                <a:ext uri="{FF2B5EF4-FFF2-40B4-BE49-F238E27FC236}">
                  <a16:creationId xmlns:a16="http://schemas.microsoft.com/office/drawing/2014/main" id="{BD007C8F-77D9-16E2-E469-D852B3FBA1B6}"/>
                </a:ext>
              </a:extLst>
            </p:cNvPr>
            <p:cNvSpPr/>
            <p:nvPr/>
          </p:nvSpPr>
          <p:spPr>
            <a:xfrm flipH="1">
              <a:off x="15286496" y="6666394"/>
              <a:ext cx="244578" cy="244578"/>
            </a:xfrm>
            <a:prstGeom prst="ellipse">
              <a:avLst/>
            </a:prstGeom>
            <a:solidFill>
              <a:schemeClr val="bg2"/>
            </a:solidFill>
            <a:ln w="76200">
              <a:solidFill>
                <a:schemeClr val="accent3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08" name="Freeform: Shape 107">
            <a:extLst>
              <a:ext uri="{FF2B5EF4-FFF2-40B4-BE49-F238E27FC236}">
                <a16:creationId xmlns:a16="http://schemas.microsoft.com/office/drawing/2014/main" id="{65131D03-D861-FBB5-0AC3-EEA4741EC0C0}"/>
              </a:ext>
            </a:extLst>
          </p:cNvPr>
          <p:cNvSpPr/>
          <p:nvPr/>
        </p:nvSpPr>
        <p:spPr>
          <a:xfrm>
            <a:off x="16515455" y="5680443"/>
            <a:ext cx="1730790" cy="2363222"/>
          </a:xfrm>
          <a:custGeom>
            <a:avLst/>
            <a:gdLst>
              <a:gd name="csX0" fmla="*/ 0 w 1730790"/>
              <a:gd name="csY0" fmla="*/ 0 h 2363222"/>
              <a:gd name="csX1" fmla="*/ 1376330 w 1730790"/>
              <a:gd name="csY1" fmla="*/ 0 h 2363222"/>
              <a:gd name="csX2" fmla="*/ 1730790 w 1730790"/>
              <a:gd name="csY2" fmla="*/ 354460 h 2363222"/>
              <a:gd name="csX3" fmla="*/ 1730790 w 1730790"/>
              <a:gd name="csY3" fmla="*/ 2008762 h 2363222"/>
              <a:gd name="csX4" fmla="*/ 1376330 w 1730790"/>
              <a:gd name="csY4" fmla="*/ 2363222 h 2363222"/>
              <a:gd name="csX5" fmla="*/ 0 w 1730790"/>
              <a:gd name="csY5" fmla="*/ 2363222 h 2363222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</a:cxnLst>
            <a:rect l="l" t="t" r="r" b="b"/>
            <a:pathLst>
              <a:path w="1730790" h="2363222">
                <a:moveTo>
                  <a:pt x="0" y="0"/>
                </a:moveTo>
                <a:lnTo>
                  <a:pt x="1376330" y="0"/>
                </a:lnTo>
                <a:cubicBezTo>
                  <a:pt x="1572093" y="0"/>
                  <a:pt x="1730790" y="158697"/>
                  <a:pt x="1730790" y="354460"/>
                </a:cubicBezTo>
                <a:lnTo>
                  <a:pt x="1730790" y="2008762"/>
                </a:lnTo>
                <a:cubicBezTo>
                  <a:pt x="1730790" y="2204525"/>
                  <a:pt x="1572093" y="2363222"/>
                  <a:pt x="1376330" y="2363222"/>
                </a:cubicBezTo>
                <a:lnTo>
                  <a:pt x="0" y="2363222"/>
                </a:lnTo>
                <a:close/>
              </a:path>
            </a:pathLst>
          </a:custGeom>
          <a:solidFill>
            <a:schemeClr val="accent3">
              <a:alpha val="70000"/>
            </a:schemeClr>
          </a:solidFill>
          <a:ln>
            <a:noFill/>
          </a:ln>
          <a:effectLst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grpSp>
        <p:nvGrpSpPr>
          <p:cNvPr id="109" name="Group 108">
            <a:extLst>
              <a:ext uri="{FF2B5EF4-FFF2-40B4-BE49-F238E27FC236}">
                <a16:creationId xmlns:a16="http://schemas.microsoft.com/office/drawing/2014/main" id="{4E6DB809-49F4-260A-AECB-4F20F29388DD}"/>
              </a:ext>
            </a:extLst>
          </p:cNvPr>
          <p:cNvGrpSpPr/>
          <p:nvPr/>
        </p:nvGrpSpPr>
        <p:grpSpPr>
          <a:xfrm>
            <a:off x="15963255" y="5804405"/>
            <a:ext cx="2137722" cy="2115298"/>
            <a:chOff x="4819650" y="5035484"/>
            <a:chExt cx="3619501" cy="3581534"/>
          </a:xfrm>
        </p:grpSpPr>
        <p:sp>
          <p:nvSpPr>
            <p:cNvPr id="110" name="Rectangle: Rounded Corners 109">
              <a:extLst>
                <a:ext uri="{FF2B5EF4-FFF2-40B4-BE49-F238E27FC236}">
                  <a16:creationId xmlns:a16="http://schemas.microsoft.com/office/drawing/2014/main" id="{A032AC9D-E5A0-F1A0-D59B-9AF3647161AE}"/>
                </a:ext>
              </a:extLst>
            </p:cNvPr>
            <p:cNvSpPr/>
            <p:nvPr/>
          </p:nvSpPr>
          <p:spPr>
            <a:xfrm>
              <a:off x="4819650" y="5035484"/>
              <a:ext cx="3619501" cy="3581534"/>
            </a:xfrm>
            <a:prstGeom prst="roundRect">
              <a:avLst>
                <a:gd name="adj" fmla="val 14406"/>
              </a:avLst>
            </a:prstGeom>
            <a:solidFill>
              <a:schemeClr val="bg2"/>
            </a:solidFill>
            <a:ln>
              <a:noFill/>
            </a:ln>
            <a:effectLst>
              <a:outerShdw blurRad="177800" dist="254000" dir="8100000" algn="tr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1" name="Rectangle: Rounded Corners 110">
              <a:extLst>
                <a:ext uri="{FF2B5EF4-FFF2-40B4-BE49-F238E27FC236}">
                  <a16:creationId xmlns:a16="http://schemas.microsoft.com/office/drawing/2014/main" id="{00B0845E-A86F-0707-5595-1B113A640F1B}"/>
                </a:ext>
              </a:extLst>
            </p:cNvPr>
            <p:cNvSpPr/>
            <p:nvPr/>
          </p:nvSpPr>
          <p:spPr>
            <a:xfrm>
              <a:off x="4896727" y="5111752"/>
              <a:ext cx="3465348" cy="3428998"/>
            </a:xfrm>
            <a:prstGeom prst="roundRect">
              <a:avLst>
                <a:gd name="adj" fmla="val 13387"/>
              </a:avLst>
            </a:prstGeom>
            <a:solidFill>
              <a:schemeClr val="bg2">
                <a:lumMod val="95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12" name="Group 111">
            <a:extLst>
              <a:ext uri="{FF2B5EF4-FFF2-40B4-BE49-F238E27FC236}">
                <a16:creationId xmlns:a16="http://schemas.microsoft.com/office/drawing/2014/main" id="{8D924F52-B056-7586-105A-3B59AB1284A4}"/>
              </a:ext>
            </a:extLst>
          </p:cNvPr>
          <p:cNvGrpSpPr/>
          <p:nvPr/>
        </p:nvGrpSpPr>
        <p:grpSpPr>
          <a:xfrm>
            <a:off x="18704698" y="6190728"/>
            <a:ext cx="3815470" cy="1342653"/>
            <a:chOff x="4443430" y="4425263"/>
            <a:chExt cx="2488311" cy="1342653"/>
          </a:xfrm>
        </p:grpSpPr>
        <p:sp>
          <p:nvSpPr>
            <p:cNvPr id="113" name="Textbox 200">
              <a:extLst>
                <a:ext uri="{FF2B5EF4-FFF2-40B4-BE49-F238E27FC236}">
                  <a16:creationId xmlns:a16="http://schemas.microsoft.com/office/drawing/2014/main" id="{CFD184FB-A2ED-11AA-2FD4-0FEE89D0AE18}"/>
                </a:ext>
              </a:extLst>
            </p:cNvPr>
            <p:cNvSpPr txBox="1"/>
            <p:nvPr/>
          </p:nvSpPr>
          <p:spPr>
            <a:xfrm flipH="1">
              <a:off x="4443430" y="4425263"/>
              <a:ext cx="2488310" cy="461665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 anchor="ctr">
              <a:spAutoFit/>
            </a:bodyPr>
            <a:lstStyle/>
            <a:p>
              <a:pPr marL="0" marR="0" lvl="0" indent="0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US" sz="2400" b="1" dirty="0">
                  <a:solidFill>
                    <a:schemeClr val="tx2">
                      <a:lumMod val="60000"/>
                      <a:lumOff val="40000"/>
                    </a:schemeClr>
                  </a:solidFill>
                  <a:latin typeface="+mj-lt"/>
                </a:rPr>
                <a:t>MAIN TITLE</a:t>
              </a:r>
              <a:endPara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chemeClr val="tx2">
                    <a:lumMod val="60000"/>
                    <a:lumOff val="40000"/>
                  </a:schemeClr>
                </a:solidFill>
                <a:effectLst/>
                <a:uLnTx/>
                <a:uFillTx/>
                <a:latin typeface="+mj-lt"/>
              </a:endParaRPr>
            </a:p>
          </p:txBody>
        </p:sp>
        <p:sp>
          <p:nvSpPr>
            <p:cNvPr id="114" name="Textbox 200">
              <a:extLst>
                <a:ext uri="{FF2B5EF4-FFF2-40B4-BE49-F238E27FC236}">
                  <a16:creationId xmlns:a16="http://schemas.microsoft.com/office/drawing/2014/main" id="{56171CFA-E25A-8F5F-51D2-7CE1E1574AEC}"/>
                </a:ext>
              </a:extLst>
            </p:cNvPr>
            <p:cNvSpPr txBox="1"/>
            <p:nvPr/>
          </p:nvSpPr>
          <p:spPr>
            <a:xfrm flipH="1">
              <a:off x="4443430" y="4794253"/>
              <a:ext cx="2488310" cy="369332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 anchor="ctr">
              <a:spAutoFit/>
            </a:bodyPr>
            <a:lstStyle/>
            <a:p>
              <a:pPr marL="0" marR="0" lvl="0" indent="0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i="0" u="none" strike="noStrike" kern="1200" cap="none" spc="0" normalizeH="0" baseline="0" noProof="0" dirty="0">
                  <a:ln>
                    <a:noFill/>
                  </a:ln>
                  <a:solidFill>
                    <a:schemeClr val="accent3"/>
                  </a:solidFill>
                  <a:effectLst/>
                  <a:uLnTx/>
                  <a:uFillTx/>
                  <a:latin typeface="+mj-lt"/>
                </a:rPr>
                <a:t>SUBTITLE</a:t>
              </a:r>
              <a:endParaRPr kumimoji="0" lang="en-US" sz="1400" i="0" u="none" strike="noStrike" kern="1200" cap="none" spc="0" normalizeH="0" baseline="0" noProof="0" dirty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j-lt"/>
              </a:endParaRPr>
            </a:p>
          </p:txBody>
        </p:sp>
        <p:sp>
          <p:nvSpPr>
            <p:cNvPr id="115" name="Textbox 200">
              <a:extLst>
                <a:ext uri="{FF2B5EF4-FFF2-40B4-BE49-F238E27FC236}">
                  <a16:creationId xmlns:a16="http://schemas.microsoft.com/office/drawing/2014/main" id="{A6A9BD58-F95E-1816-BE61-75A01C243D10}"/>
                </a:ext>
              </a:extLst>
            </p:cNvPr>
            <p:cNvSpPr txBox="1"/>
            <p:nvPr/>
          </p:nvSpPr>
          <p:spPr>
            <a:xfrm flipH="1">
              <a:off x="4443430" y="5183141"/>
              <a:ext cx="2488311" cy="584775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 anchor="t">
              <a:spAutoFit/>
            </a:bodyPr>
            <a:lstStyle/>
            <a:p>
              <a:pPr>
                <a:defRPr/>
              </a:pPr>
              <a:r>
                <a:rPr kumimoji="0" lang="vi-VN" sz="16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2">
                      <a:lumMod val="60000"/>
                      <a:lumOff val="40000"/>
                    </a:schemeClr>
                  </a:solidFill>
                  <a:effectLst/>
                  <a:uLnTx/>
                  <a:uFillTx/>
                  <a:ea typeface="+mn-ea"/>
                  <a:cs typeface="+mn-cs"/>
                </a:rPr>
                <a:t>Lorem ipsum dolor sit amet, consectetuer adipiscing elit. Maecenas</a:t>
              </a:r>
              <a:r>
                <a: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2">
                      <a:lumMod val="60000"/>
                      <a:lumOff val="40000"/>
                    </a:schemeClr>
                  </a:solidFill>
                  <a:effectLst/>
                  <a:uLnTx/>
                  <a:uFillTx/>
                  <a:ea typeface="+mn-ea"/>
                  <a:cs typeface="+mn-cs"/>
                </a:rPr>
                <a:t>.</a:t>
              </a:r>
            </a:p>
          </p:txBody>
        </p:sp>
      </p:grpSp>
      <p:sp>
        <p:nvSpPr>
          <p:cNvPr id="116" name="Freeform: Shape 115">
            <a:extLst>
              <a:ext uri="{FF2B5EF4-FFF2-40B4-BE49-F238E27FC236}">
                <a16:creationId xmlns:a16="http://schemas.microsoft.com/office/drawing/2014/main" id="{2829F6B3-C23C-CFC5-C49F-D448E37E0FE7}"/>
              </a:ext>
            </a:extLst>
          </p:cNvPr>
          <p:cNvSpPr/>
          <p:nvPr/>
        </p:nvSpPr>
        <p:spPr>
          <a:xfrm>
            <a:off x="10309821" y="10600171"/>
            <a:ext cx="761802" cy="761802"/>
          </a:xfrm>
          <a:custGeom>
            <a:avLst/>
            <a:gdLst>
              <a:gd name="connsiteX0" fmla="*/ 54940 w 381000"/>
              <a:gd name="connsiteY0" fmla="*/ 363093 h 381000"/>
              <a:gd name="connsiteX1" fmla="*/ 54940 w 381000"/>
              <a:gd name="connsiteY1" fmla="*/ 363093 h 381000"/>
              <a:gd name="connsiteX2" fmla="*/ 19431 w 381000"/>
              <a:gd name="connsiteY2" fmla="*/ 327584 h 381000"/>
              <a:gd name="connsiteX3" fmla="*/ 19431 w 381000"/>
              <a:gd name="connsiteY3" fmla="*/ 295732 h 381000"/>
              <a:gd name="connsiteX4" fmla="*/ 54940 w 381000"/>
              <a:gd name="connsiteY4" fmla="*/ 260223 h 381000"/>
              <a:gd name="connsiteX5" fmla="*/ 54940 w 381000"/>
              <a:gd name="connsiteY5" fmla="*/ 260223 h 381000"/>
              <a:gd name="connsiteX6" fmla="*/ 90449 w 381000"/>
              <a:gd name="connsiteY6" fmla="*/ 295732 h 381000"/>
              <a:gd name="connsiteX7" fmla="*/ 90449 w 381000"/>
              <a:gd name="connsiteY7" fmla="*/ 327584 h 381000"/>
              <a:gd name="connsiteX8" fmla="*/ 54940 w 381000"/>
              <a:gd name="connsiteY8" fmla="*/ 363093 h 381000"/>
              <a:gd name="connsiteX9" fmla="*/ 230200 w 381000"/>
              <a:gd name="connsiteY9" fmla="*/ 327584 h 381000"/>
              <a:gd name="connsiteX10" fmla="*/ 230200 w 381000"/>
              <a:gd name="connsiteY10" fmla="*/ 234925 h 381000"/>
              <a:gd name="connsiteX11" fmla="*/ 194691 w 381000"/>
              <a:gd name="connsiteY11" fmla="*/ 199415 h 381000"/>
              <a:gd name="connsiteX12" fmla="*/ 194691 w 381000"/>
              <a:gd name="connsiteY12" fmla="*/ 199415 h 381000"/>
              <a:gd name="connsiteX13" fmla="*/ 159182 w 381000"/>
              <a:gd name="connsiteY13" fmla="*/ 234925 h 381000"/>
              <a:gd name="connsiteX14" fmla="*/ 159182 w 381000"/>
              <a:gd name="connsiteY14" fmla="*/ 327584 h 381000"/>
              <a:gd name="connsiteX15" fmla="*/ 194691 w 381000"/>
              <a:gd name="connsiteY15" fmla="*/ 363093 h 381000"/>
              <a:gd name="connsiteX16" fmla="*/ 194691 w 381000"/>
              <a:gd name="connsiteY16" fmla="*/ 363093 h 381000"/>
              <a:gd name="connsiteX17" fmla="*/ 230200 w 381000"/>
              <a:gd name="connsiteY17" fmla="*/ 327584 h 381000"/>
              <a:gd name="connsiteX18" fmla="*/ 369951 w 381000"/>
              <a:gd name="connsiteY18" fmla="*/ 327584 h 381000"/>
              <a:gd name="connsiteX19" fmla="*/ 369951 w 381000"/>
              <a:gd name="connsiteY19" fmla="*/ 174117 h 381000"/>
              <a:gd name="connsiteX20" fmla="*/ 334442 w 381000"/>
              <a:gd name="connsiteY20" fmla="*/ 138608 h 381000"/>
              <a:gd name="connsiteX21" fmla="*/ 334442 w 381000"/>
              <a:gd name="connsiteY21" fmla="*/ 138608 h 381000"/>
              <a:gd name="connsiteX22" fmla="*/ 298933 w 381000"/>
              <a:gd name="connsiteY22" fmla="*/ 174117 h 381000"/>
              <a:gd name="connsiteX23" fmla="*/ 298933 w 381000"/>
              <a:gd name="connsiteY23" fmla="*/ 327584 h 381000"/>
              <a:gd name="connsiteX24" fmla="*/ 334442 w 381000"/>
              <a:gd name="connsiteY24" fmla="*/ 363093 h 381000"/>
              <a:gd name="connsiteX25" fmla="*/ 334442 w 381000"/>
              <a:gd name="connsiteY25" fmla="*/ 363093 h 381000"/>
              <a:gd name="connsiteX26" fmla="*/ 369951 w 381000"/>
              <a:gd name="connsiteY26" fmla="*/ 327584 h 381000"/>
              <a:gd name="connsiteX27" fmla="*/ 348158 w 381000"/>
              <a:gd name="connsiteY27" fmla="*/ 79781 h 381000"/>
              <a:gd name="connsiteX28" fmla="*/ 352882 w 381000"/>
              <a:gd name="connsiteY28" fmla="*/ 28880 h 381000"/>
              <a:gd name="connsiteX29" fmla="*/ 302590 w 381000"/>
              <a:gd name="connsiteY29" fmla="*/ 19431 h 381000"/>
              <a:gd name="connsiteX30" fmla="*/ 38938 w 381000"/>
              <a:gd name="connsiteY30" fmla="*/ 173507 h 381000"/>
              <a:gd name="connsiteX31" fmla="*/ 353187 w 381000"/>
              <a:gd name="connsiteY31" fmla="*/ 29642 h 381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381000" h="381000">
                <a:moveTo>
                  <a:pt x="54940" y="363093"/>
                </a:moveTo>
                <a:lnTo>
                  <a:pt x="54940" y="363093"/>
                </a:lnTo>
                <a:cubicBezTo>
                  <a:pt x="35433" y="363093"/>
                  <a:pt x="19431" y="347243"/>
                  <a:pt x="19431" y="327584"/>
                </a:cubicBezTo>
                <a:lnTo>
                  <a:pt x="19431" y="295732"/>
                </a:lnTo>
                <a:cubicBezTo>
                  <a:pt x="19431" y="276225"/>
                  <a:pt x="35281" y="260223"/>
                  <a:pt x="54940" y="260223"/>
                </a:cubicBezTo>
                <a:lnTo>
                  <a:pt x="54940" y="260223"/>
                </a:lnTo>
                <a:cubicBezTo>
                  <a:pt x="74447" y="260223"/>
                  <a:pt x="90449" y="276073"/>
                  <a:pt x="90449" y="295732"/>
                </a:cubicBezTo>
                <a:lnTo>
                  <a:pt x="90449" y="327584"/>
                </a:lnTo>
                <a:cubicBezTo>
                  <a:pt x="90297" y="347243"/>
                  <a:pt x="74447" y="363093"/>
                  <a:pt x="54940" y="363093"/>
                </a:cubicBezTo>
                <a:close/>
                <a:moveTo>
                  <a:pt x="230200" y="327584"/>
                </a:moveTo>
                <a:lnTo>
                  <a:pt x="230200" y="234925"/>
                </a:lnTo>
                <a:cubicBezTo>
                  <a:pt x="230200" y="215417"/>
                  <a:pt x="214351" y="199415"/>
                  <a:pt x="194691" y="199415"/>
                </a:cubicBezTo>
                <a:lnTo>
                  <a:pt x="194691" y="199415"/>
                </a:lnTo>
                <a:cubicBezTo>
                  <a:pt x="175184" y="199415"/>
                  <a:pt x="159182" y="215265"/>
                  <a:pt x="159182" y="234925"/>
                </a:cubicBezTo>
                <a:lnTo>
                  <a:pt x="159182" y="327584"/>
                </a:lnTo>
                <a:cubicBezTo>
                  <a:pt x="159182" y="347091"/>
                  <a:pt x="175031" y="363093"/>
                  <a:pt x="194691" y="363093"/>
                </a:cubicBezTo>
                <a:lnTo>
                  <a:pt x="194691" y="363093"/>
                </a:lnTo>
                <a:cubicBezTo>
                  <a:pt x="214198" y="363093"/>
                  <a:pt x="230200" y="347243"/>
                  <a:pt x="230200" y="327584"/>
                </a:cubicBezTo>
                <a:close/>
                <a:moveTo>
                  <a:pt x="369951" y="327584"/>
                </a:moveTo>
                <a:lnTo>
                  <a:pt x="369951" y="174117"/>
                </a:lnTo>
                <a:cubicBezTo>
                  <a:pt x="369951" y="154610"/>
                  <a:pt x="354101" y="138608"/>
                  <a:pt x="334442" y="138608"/>
                </a:cubicBezTo>
                <a:lnTo>
                  <a:pt x="334442" y="138608"/>
                </a:lnTo>
                <a:cubicBezTo>
                  <a:pt x="314935" y="138608"/>
                  <a:pt x="298933" y="154457"/>
                  <a:pt x="298933" y="174117"/>
                </a:cubicBezTo>
                <a:lnTo>
                  <a:pt x="298933" y="327584"/>
                </a:lnTo>
                <a:cubicBezTo>
                  <a:pt x="298933" y="347091"/>
                  <a:pt x="314782" y="363093"/>
                  <a:pt x="334442" y="363093"/>
                </a:cubicBezTo>
                <a:lnTo>
                  <a:pt x="334442" y="363093"/>
                </a:lnTo>
                <a:cubicBezTo>
                  <a:pt x="354101" y="363093"/>
                  <a:pt x="369951" y="347243"/>
                  <a:pt x="369951" y="327584"/>
                </a:cubicBezTo>
                <a:close/>
                <a:moveTo>
                  <a:pt x="348158" y="79781"/>
                </a:moveTo>
                <a:lnTo>
                  <a:pt x="352882" y="28880"/>
                </a:lnTo>
                <a:lnTo>
                  <a:pt x="302590" y="19431"/>
                </a:lnTo>
                <a:moveTo>
                  <a:pt x="38938" y="173507"/>
                </a:moveTo>
                <a:cubicBezTo>
                  <a:pt x="97765" y="173507"/>
                  <a:pt x="278206" y="105080"/>
                  <a:pt x="353187" y="29642"/>
                </a:cubicBezTo>
              </a:path>
            </a:pathLst>
          </a:custGeom>
          <a:noFill/>
          <a:ln w="25400">
            <a:solidFill>
              <a:schemeClr val="bg2">
                <a:lumMod val="50000"/>
                <a:lumOff val="50000"/>
              </a:schemeClr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182832" tIns="91416" rIns="182832" bIns="91416" numCol="1" anchor="t" anchorCtr="0" compatLnSpc="1">
            <a:prstTxWarp prst="textNoShape">
              <a:avLst/>
            </a:prstTxWarp>
          </a:bodyPr>
          <a:lstStyle/>
          <a:p>
            <a:endParaRPr lang="ru-UA" sz="7198"/>
          </a:p>
        </p:txBody>
      </p:sp>
      <p:sp>
        <p:nvSpPr>
          <p:cNvPr id="117" name="Freeform 103">
            <a:extLst>
              <a:ext uri="{FF2B5EF4-FFF2-40B4-BE49-F238E27FC236}">
                <a16:creationId xmlns:a16="http://schemas.microsoft.com/office/drawing/2014/main" id="{95A45E16-3ECC-2560-7E08-BFBB9FAD9D8D}"/>
              </a:ext>
            </a:extLst>
          </p:cNvPr>
          <p:cNvSpPr>
            <a:spLocks noEditPoints="1"/>
          </p:cNvSpPr>
          <p:nvPr/>
        </p:nvSpPr>
        <p:spPr bwMode="auto">
          <a:xfrm>
            <a:off x="16608770" y="6538319"/>
            <a:ext cx="846692" cy="647470"/>
          </a:xfrm>
          <a:custGeom>
            <a:avLst/>
            <a:gdLst>
              <a:gd name="T0" fmla="*/ 502 w 993"/>
              <a:gd name="T1" fmla="*/ 174 h 760"/>
              <a:gd name="T2" fmla="*/ 328 w 993"/>
              <a:gd name="T3" fmla="*/ 348 h 760"/>
              <a:gd name="T4" fmla="*/ 154 w 993"/>
              <a:gd name="T5" fmla="*/ 174 h 760"/>
              <a:gd name="T6" fmla="*/ 328 w 993"/>
              <a:gd name="T7" fmla="*/ 0 h 760"/>
              <a:gd name="T8" fmla="*/ 502 w 993"/>
              <a:gd name="T9" fmla="*/ 174 h 760"/>
              <a:gd name="T10" fmla="*/ 655 w 993"/>
              <a:gd name="T11" fmla="*/ 760 h 760"/>
              <a:gd name="T12" fmla="*/ 328 w 993"/>
              <a:gd name="T13" fmla="*/ 469 h 760"/>
              <a:gd name="T14" fmla="*/ 0 w 993"/>
              <a:gd name="T15" fmla="*/ 760 h 760"/>
              <a:gd name="T16" fmla="*/ 655 w 993"/>
              <a:gd name="T17" fmla="*/ 760 h 760"/>
              <a:gd name="T18" fmla="*/ 761 w 993"/>
              <a:gd name="T19" fmla="*/ 68 h 760"/>
              <a:gd name="T20" fmla="*/ 637 w 993"/>
              <a:gd name="T21" fmla="*/ 192 h 760"/>
              <a:gd name="T22" fmla="*/ 761 w 993"/>
              <a:gd name="T23" fmla="*/ 315 h 760"/>
              <a:gd name="T24" fmla="*/ 884 w 993"/>
              <a:gd name="T25" fmla="*/ 192 h 760"/>
              <a:gd name="T26" fmla="*/ 761 w 993"/>
              <a:gd name="T27" fmla="*/ 68 h 760"/>
              <a:gd name="T28" fmla="*/ 746 w 993"/>
              <a:gd name="T29" fmla="*/ 631 h 760"/>
              <a:gd name="T30" fmla="*/ 993 w 993"/>
              <a:gd name="T31" fmla="*/ 631 h 760"/>
              <a:gd name="T32" fmla="*/ 761 w 993"/>
              <a:gd name="T33" fmla="*/ 424 h 760"/>
              <a:gd name="T34" fmla="*/ 637 w 993"/>
              <a:gd name="T35" fmla="*/ 456 h 7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993" h="760">
                <a:moveTo>
                  <a:pt x="502" y="174"/>
                </a:moveTo>
                <a:cubicBezTo>
                  <a:pt x="502" y="270"/>
                  <a:pt x="424" y="348"/>
                  <a:pt x="328" y="348"/>
                </a:cubicBezTo>
                <a:cubicBezTo>
                  <a:pt x="232" y="348"/>
                  <a:pt x="154" y="270"/>
                  <a:pt x="154" y="174"/>
                </a:cubicBezTo>
                <a:cubicBezTo>
                  <a:pt x="154" y="78"/>
                  <a:pt x="232" y="0"/>
                  <a:pt x="328" y="0"/>
                </a:cubicBezTo>
                <a:cubicBezTo>
                  <a:pt x="424" y="0"/>
                  <a:pt x="502" y="78"/>
                  <a:pt x="502" y="174"/>
                </a:cubicBezTo>
                <a:close/>
                <a:moveTo>
                  <a:pt x="655" y="760"/>
                </a:moveTo>
                <a:cubicBezTo>
                  <a:pt x="655" y="599"/>
                  <a:pt x="509" y="469"/>
                  <a:pt x="328" y="469"/>
                </a:cubicBezTo>
                <a:cubicBezTo>
                  <a:pt x="147" y="469"/>
                  <a:pt x="0" y="599"/>
                  <a:pt x="0" y="760"/>
                </a:cubicBezTo>
                <a:lnTo>
                  <a:pt x="655" y="760"/>
                </a:lnTo>
                <a:close/>
                <a:moveTo>
                  <a:pt x="761" y="68"/>
                </a:moveTo>
                <a:cubicBezTo>
                  <a:pt x="692" y="68"/>
                  <a:pt x="637" y="123"/>
                  <a:pt x="637" y="192"/>
                </a:cubicBezTo>
                <a:cubicBezTo>
                  <a:pt x="637" y="260"/>
                  <a:pt x="692" y="315"/>
                  <a:pt x="761" y="315"/>
                </a:cubicBezTo>
                <a:cubicBezTo>
                  <a:pt x="829" y="315"/>
                  <a:pt x="884" y="260"/>
                  <a:pt x="884" y="192"/>
                </a:cubicBezTo>
                <a:cubicBezTo>
                  <a:pt x="884" y="123"/>
                  <a:pt x="829" y="68"/>
                  <a:pt x="761" y="68"/>
                </a:cubicBezTo>
                <a:close/>
                <a:moveTo>
                  <a:pt x="746" y="631"/>
                </a:moveTo>
                <a:cubicBezTo>
                  <a:pt x="993" y="631"/>
                  <a:pt x="993" y="631"/>
                  <a:pt x="993" y="631"/>
                </a:cubicBezTo>
                <a:cubicBezTo>
                  <a:pt x="993" y="517"/>
                  <a:pt x="889" y="424"/>
                  <a:pt x="761" y="424"/>
                </a:cubicBezTo>
                <a:cubicBezTo>
                  <a:pt x="715" y="424"/>
                  <a:pt x="673" y="436"/>
                  <a:pt x="637" y="456"/>
                </a:cubicBezTo>
              </a:path>
            </a:pathLst>
          </a:custGeom>
          <a:noFill/>
          <a:ln w="25400">
            <a:solidFill>
              <a:schemeClr val="bg2">
                <a:lumMod val="50000"/>
                <a:lumOff val="50000"/>
              </a:schemeClr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182832" tIns="91416" rIns="182832" bIns="91416" numCol="1" anchor="t" anchorCtr="0" compatLnSpc="1">
            <a:prstTxWarp prst="textNoShape">
              <a:avLst/>
            </a:prstTxWarp>
          </a:bodyPr>
          <a:lstStyle/>
          <a:p>
            <a:endParaRPr lang="ru-UA" sz="7198"/>
          </a:p>
        </p:txBody>
      </p:sp>
      <p:sp>
        <p:nvSpPr>
          <p:cNvPr id="118" name="Freeform 109">
            <a:extLst>
              <a:ext uri="{FF2B5EF4-FFF2-40B4-BE49-F238E27FC236}">
                <a16:creationId xmlns:a16="http://schemas.microsoft.com/office/drawing/2014/main" id="{E7FE975F-3DC2-7D06-3C81-288B415E9A62}"/>
              </a:ext>
            </a:extLst>
          </p:cNvPr>
          <p:cNvSpPr>
            <a:spLocks noEditPoints="1"/>
          </p:cNvSpPr>
          <p:nvPr/>
        </p:nvSpPr>
        <p:spPr bwMode="auto">
          <a:xfrm>
            <a:off x="13630075" y="9221598"/>
            <a:ext cx="742850" cy="761802"/>
          </a:xfrm>
          <a:custGeom>
            <a:avLst/>
            <a:gdLst>
              <a:gd name="T0" fmla="*/ 704 w 819"/>
              <a:gd name="T1" fmla="*/ 341 h 836"/>
              <a:gd name="T2" fmla="*/ 363 w 819"/>
              <a:gd name="T3" fmla="*/ 682 h 836"/>
              <a:gd name="T4" fmla="*/ 175 w 819"/>
              <a:gd name="T5" fmla="*/ 626 h 836"/>
              <a:gd name="T6" fmla="*/ 0 w 819"/>
              <a:gd name="T7" fmla="*/ 682 h 836"/>
              <a:gd name="T8" fmla="*/ 59 w 819"/>
              <a:gd name="T9" fmla="*/ 497 h 836"/>
              <a:gd name="T10" fmla="*/ 22 w 819"/>
              <a:gd name="T11" fmla="*/ 341 h 836"/>
              <a:gd name="T12" fmla="*/ 363 w 819"/>
              <a:gd name="T13" fmla="*/ 0 h 836"/>
              <a:gd name="T14" fmla="*/ 704 w 819"/>
              <a:gd name="T15" fmla="*/ 341 h 836"/>
              <a:gd name="T16" fmla="*/ 409 w 819"/>
              <a:gd name="T17" fmla="*/ 794 h 836"/>
              <a:gd name="T18" fmla="*/ 549 w 819"/>
              <a:gd name="T19" fmla="*/ 836 h 836"/>
              <a:gd name="T20" fmla="*/ 688 w 819"/>
              <a:gd name="T21" fmla="*/ 794 h 836"/>
              <a:gd name="T22" fmla="*/ 819 w 819"/>
              <a:gd name="T23" fmla="*/ 836 h 836"/>
              <a:gd name="T24" fmla="*/ 775 w 819"/>
              <a:gd name="T25" fmla="*/ 697 h 836"/>
              <a:gd name="T26" fmla="*/ 803 w 819"/>
              <a:gd name="T27" fmla="*/ 581 h 836"/>
              <a:gd name="T28" fmla="*/ 786 w 819"/>
              <a:gd name="T29" fmla="*/ 491 h 836"/>
              <a:gd name="T30" fmla="*/ 204 w 819"/>
              <a:gd name="T31" fmla="*/ 276 h 836"/>
              <a:gd name="T32" fmla="*/ 522 w 819"/>
              <a:gd name="T33" fmla="*/ 276 h 836"/>
              <a:gd name="T34" fmla="*/ 204 w 819"/>
              <a:gd name="T35" fmla="*/ 406 h 836"/>
              <a:gd name="T36" fmla="*/ 522 w 819"/>
              <a:gd name="T37" fmla="*/ 406 h 8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819" h="836">
                <a:moveTo>
                  <a:pt x="704" y="341"/>
                </a:moveTo>
                <a:cubicBezTo>
                  <a:pt x="704" y="529"/>
                  <a:pt x="551" y="682"/>
                  <a:pt x="363" y="682"/>
                </a:cubicBezTo>
                <a:cubicBezTo>
                  <a:pt x="293" y="682"/>
                  <a:pt x="229" y="661"/>
                  <a:pt x="175" y="626"/>
                </a:cubicBezTo>
                <a:cubicBezTo>
                  <a:pt x="0" y="682"/>
                  <a:pt x="0" y="682"/>
                  <a:pt x="0" y="682"/>
                </a:cubicBezTo>
                <a:cubicBezTo>
                  <a:pt x="59" y="497"/>
                  <a:pt x="59" y="497"/>
                  <a:pt x="59" y="497"/>
                </a:cubicBezTo>
                <a:cubicBezTo>
                  <a:pt x="35" y="450"/>
                  <a:pt x="22" y="397"/>
                  <a:pt x="22" y="341"/>
                </a:cubicBezTo>
                <a:cubicBezTo>
                  <a:pt x="22" y="153"/>
                  <a:pt x="174" y="0"/>
                  <a:pt x="363" y="0"/>
                </a:cubicBezTo>
                <a:cubicBezTo>
                  <a:pt x="551" y="0"/>
                  <a:pt x="704" y="153"/>
                  <a:pt x="704" y="341"/>
                </a:cubicBezTo>
                <a:close/>
                <a:moveTo>
                  <a:pt x="409" y="794"/>
                </a:moveTo>
                <a:cubicBezTo>
                  <a:pt x="449" y="820"/>
                  <a:pt x="497" y="836"/>
                  <a:pt x="549" y="836"/>
                </a:cubicBezTo>
                <a:cubicBezTo>
                  <a:pt x="600" y="836"/>
                  <a:pt x="648" y="820"/>
                  <a:pt x="688" y="794"/>
                </a:cubicBezTo>
                <a:cubicBezTo>
                  <a:pt x="819" y="836"/>
                  <a:pt x="819" y="836"/>
                  <a:pt x="819" y="836"/>
                </a:cubicBezTo>
                <a:cubicBezTo>
                  <a:pt x="775" y="697"/>
                  <a:pt x="775" y="697"/>
                  <a:pt x="775" y="697"/>
                </a:cubicBezTo>
                <a:cubicBezTo>
                  <a:pt x="792" y="663"/>
                  <a:pt x="803" y="623"/>
                  <a:pt x="803" y="581"/>
                </a:cubicBezTo>
                <a:cubicBezTo>
                  <a:pt x="803" y="549"/>
                  <a:pt x="797" y="519"/>
                  <a:pt x="786" y="491"/>
                </a:cubicBezTo>
                <a:moveTo>
                  <a:pt x="204" y="276"/>
                </a:moveTo>
                <a:cubicBezTo>
                  <a:pt x="522" y="276"/>
                  <a:pt x="522" y="276"/>
                  <a:pt x="522" y="276"/>
                </a:cubicBezTo>
                <a:moveTo>
                  <a:pt x="204" y="406"/>
                </a:moveTo>
                <a:cubicBezTo>
                  <a:pt x="522" y="406"/>
                  <a:pt x="522" y="406"/>
                  <a:pt x="522" y="406"/>
                </a:cubicBezTo>
              </a:path>
            </a:pathLst>
          </a:custGeom>
          <a:noFill/>
          <a:ln w="25400">
            <a:solidFill>
              <a:schemeClr val="bg2">
                <a:lumMod val="50000"/>
                <a:lumOff val="50000"/>
              </a:schemeClr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182832" tIns="91416" rIns="182832" bIns="91416" numCol="1" anchor="t" anchorCtr="0" compatLnSpc="1">
            <a:prstTxWarp prst="textNoShape">
              <a:avLst/>
            </a:prstTxWarp>
          </a:bodyPr>
          <a:lstStyle/>
          <a:p>
            <a:endParaRPr lang="ru-UA" sz="7198"/>
          </a:p>
        </p:txBody>
      </p:sp>
      <p:sp>
        <p:nvSpPr>
          <p:cNvPr id="119" name="Freeform: Shape 118">
            <a:extLst>
              <a:ext uri="{FF2B5EF4-FFF2-40B4-BE49-F238E27FC236}">
                <a16:creationId xmlns:a16="http://schemas.microsoft.com/office/drawing/2014/main" id="{CB5A12B0-5FD5-2DF6-70AA-FAC45419233C}"/>
              </a:ext>
            </a:extLst>
          </p:cNvPr>
          <p:cNvSpPr/>
          <p:nvPr/>
        </p:nvSpPr>
        <p:spPr>
          <a:xfrm>
            <a:off x="13581947" y="3630100"/>
            <a:ext cx="839106" cy="699256"/>
          </a:xfrm>
          <a:custGeom>
            <a:avLst/>
            <a:gdLst>
              <a:gd name="connsiteX0" fmla="*/ 421157 w 457200"/>
              <a:gd name="connsiteY0" fmla="*/ 166192 h 381000"/>
              <a:gd name="connsiteX1" fmla="*/ 421157 w 457200"/>
              <a:gd name="connsiteY1" fmla="*/ 320116 h 381000"/>
              <a:gd name="connsiteX2" fmla="*/ 374218 w 457200"/>
              <a:gd name="connsiteY2" fmla="*/ 367055 h 381000"/>
              <a:gd name="connsiteX3" fmla="*/ 92888 w 457200"/>
              <a:gd name="connsiteY3" fmla="*/ 367055 h 381000"/>
              <a:gd name="connsiteX4" fmla="*/ 45949 w 457200"/>
              <a:gd name="connsiteY4" fmla="*/ 320116 h 381000"/>
              <a:gd name="connsiteX5" fmla="*/ 45949 w 457200"/>
              <a:gd name="connsiteY5" fmla="*/ 166192 h 381000"/>
              <a:gd name="connsiteX6" fmla="*/ 402412 w 457200"/>
              <a:gd name="connsiteY6" fmla="*/ 40005 h 381000"/>
              <a:gd name="connsiteX7" fmla="*/ 367055 w 457200"/>
              <a:gd name="connsiteY7" fmla="*/ 19431 h 381000"/>
              <a:gd name="connsiteX8" fmla="*/ 100051 w 457200"/>
              <a:gd name="connsiteY8" fmla="*/ 19431 h 381000"/>
              <a:gd name="connsiteX9" fmla="*/ 64694 w 457200"/>
              <a:gd name="connsiteY9" fmla="*/ 40005 h 381000"/>
              <a:gd name="connsiteX10" fmla="*/ 19431 w 457200"/>
              <a:gd name="connsiteY10" fmla="*/ 119863 h 381000"/>
              <a:gd name="connsiteX11" fmla="*/ 447827 w 457200"/>
              <a:gd name="connsiteY11" fmla="*/ 119863 h 381000"/>
              <a:gd name="connsiteX12" fmla="*/ 402412 w 457200"/>
              <a:gd name="connsiteY12" fmla="*/ 40005 h 381000"/>
              <a:gd name="connsiteX13" fmla="*/ 233553 w 457200"/>
              <a:gd name="connsiteY13" fmla="*/ 19431 h 381000"/>
              <a:gd name="connsiteX14" fmla="*/ 233553 w 457200"/>
              <a:gd name="connsiteY14" fmla="*/ 120015 h 381000"/>
              <a:gd name="connsiteX15" fmla="*/ 315239 w 457200"/>
              <a:gd name="connsiteY15" fmla="*/ 19431 h 381000"/>
              <a:gd name="connsiteX16" fmla="*/ 340690 w 457200"/>
              <a:gd name="connsiteY16" fmla="*/ 120015 h 381000"/>
              <a:gd name="connsiteX17" fmla="*/ 151867 w 457200"/>
              <a:gd name="connsiteY17" fmla="*/ 19431 h 381000"/>
              <a:gd name="connsiteX18" fmla="*/ 126416 w 457200"/>
              <a:gd name="connsiteY18" fmla="*/ 120015 h 381000"/>
              <a:gd name="connsiteX19" fmla="*/ 19431 w 457200"/>
              <a:gd name="connsiteY19" fmla="*/ 120015 h 381000"/>
              <a:gd name="connsiteX20" fmla="*/ 72923 w 457200"/>
              <a:gd name="connsiteY20" fmla="*/ 173507 h 381000"/>
              <a:gd name="connsiteX21" fmla="*/ 126416 w 457200"/>
              <a:gd name="connsiteY21" fmla="*/ 120015 h 381000"/>
              <a:gd name="connsiteX22" fmla="*/ 126416 w 457200"/>
              <a:gd name="connsiteY22" fmla="*/ 120015 h 381000"/>
              <a:gd name="connsiteX23" fmla="*/ 179908 w 457200"/>
              <a:gd name="connsiteY23" fmla="*/ 173507 h 381000"/>
              <a:gd name="connsiteX24" fmla="*/ 233401 w 457200"/>
              <a:gd name="connsiteY24" fmla="*/ 120015 h 381000"/>
              <a:gd name="connsiteX25" fmla="*/ 233553 w 457200"/>
              <a:gd name="connsiteY25" fmla="*/ 120015 h 381000"/>
              <a:gd name="connsiteX26" fmla="*/ 287045 w 457200"/>
              <a:gd name="connsiteY26" fmla="*/ 173507 h 381000"/>
              <a:gd name="connsiteX27" fmla="*/ 340538 w 457200"/>
              <a:gd name="connsiteY27" fmla="*/ 120015 h 381000"/>
              <a:gd name="connsiteX28" fmla="*/ 340690 w 457200"/>
              <a:gd name="connsiteY28" fmla="*/ 120015 h 381000"/>
              <a:gd name="connsiteX29" fmla="*/ 394183 w 457200"/>
              <a:gd name="connsiteY29" fmla="*/ 173507 h 381000"/>
              <a:gd name="connsiteX30" fmla="*/ 447675 w 457200"/>
              <a:gd name="connsiteY30" fmla="*/ 120015 h 381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457200" h="381000">
                <a:moveTo>
                  <a:pt x="421157" y="166192"/>
                </a:moveTo>
                <a:lnTo>
                  <a:pt x="421157" y="320116"/>
                </a:lnTo>
                <a:cubicBezTo>
                  <a:pt x="421157" y="346024"/>
                  <a:pt x="400126" y="367055"/>
                  <a:pt x="374218" y="367055"/>
                </a:cubicBezTo>
                <a:lnTo>
                  <a:pt x="92888" y="367055"/>
                </a:lnTo>
                <a:cubicBezTo>
                  <a:pt x="66980" y="367055"/>
                  <a:pt x="45949" y="346024"/>
                  <a:pt x="45949" y="320116"/>
                </a:cubicBezTo>
                <a:lnTo>
                  <a:pt x="45949" y="166192"/>
                </a:lnTo>
                <a:moveTo>
                  <a:pt x="402412" y="40005"/>
                </a:moveTo>
                <a:cubicBezTo>
                  <a:pt x="395249" y="27203"/>
                  <a:pt x="381686" y="19431"/>
                  <a:pt x="367055" y="19431"/>
                </a:cubicBezTo>
                <a:lnTo>
                  <a:pt x="100051" y="19431"/>
                </a:lnTo>
                <a:cubicBezTo>
                  <a:pt x="85420" y="19431"/>
                  <a:pt x="71857" y="27356"/>
                  <a:pt x="64694" y="40005"/>
                </a:cubicBezTo>
                <a:lnTo>
                  <a:pt x="19431" y="119863"/>
                </a:lnTo>
                <a:lnTo>
                  <a:pt x="447827" y="119863"/>
                </a:lnTo>
                <a:lnTo>
                  <a:pt x="402412" y="40005"/>
                </a:lnTo>
                <a:close/>
                <a:moveTo>
                  <a:pt x="233553" y="19431"/>
                </a:moveTo>
                <a:lnTo>
                  <a:pt x="233553" y="120015"/>
                </a:lnTo>
                <a:moveTo>
                  <a:pt x="315239" y="19431"/>
                </a:moveTo>
                <a:lnTo>
                  <a:pt x="340690" y="120015"/>
                </a:lnTo>
                <a:moveTo>
                  <a:pt x="151867" y="19431"/>
                </a:moveTo>
                <a:lnTo>
                  <a:pt x="126416" y="120015"/>
                </a:lnTo>
                <a:moveTo>
                  <a:pt x="19431" y="120015"/>
                </a:moveTo>
                <a:cubicBezTo>
                  <a:pt x="19431" y="149581"/>
                  <a:pt x="43358" y="173507"/>
                  <a:pt x="72923" y="173507"/>
                </a:cubicBezTo>
                <a:cubicBezTo>
                  <a:pt x="102489" y="173507"/>
                  <a:pt x="126416" y="149581"/>
                  <a:pt x="126416" y="120015"/>
                </a:cubicBezTo>
                <a:moveTo>
                  <a:pt x="126416" y="120015"/>
                </a:moveTo>
                <a:cubicBezTo>
                  <a:pt x="126416" y="149581"/>
                  <a:pt x="150343" y="173507"/>
                  <a:pt x="179908" y="173507"/>
                </a:cubicBezTo>
                <a:cubicBezTo>
                  <a:pt x="209474" y="173507"/>
                  <a:pt x="233401" y="149581"/>
                  <a:pt x="233401" y="120015"/>
                </a:cubicBezTo>
                <a:moveTo>
                  <a:pt x="233553" y="120015"/>
                </a:moveTo>
                <a:cubicBezTo>
                  <a:pt x="233553" y="149581"/>
                  <a:pt x="257480" y="173507"/>
                  <a:pt x="287045" y="173507"/>
                </a:cubicBezTo>
                <a:cubicBezTo>
                  <a:pt x="316611" y="173507"/>
                  <a:pt x="340538" y="149581"/>
                  <a:pt x="340538" y="120015"/>
                </a:cubicBezTo>
                <a:moveTo>
                  <a:pt x="340690" y="120015"/>
                </a:moveTo>
                <a:cubicBezTo>
                  <a:pt x="340690" y="149581"/>
                  <a:pt x="364617" y="173507"/>
                  <a:pt x="394183" y="173507"/>
                </a:cubicBezTo>
                <a:cubicBezTo>
                  <a:pt x="423748" y="173507"/>
                  <a:pt x="447675" y="149581"/>
                  <a:pt x="447675" y="120015"/>
                </a:cubicBezTo>
              </a:path>
            </a:pathLst>
          </a:custGeom>
          <a:noFill/>
          <a:ln w="25400">
            <a:solidFill>
              <a:schemeClr val="bg2">
                <a:lumMod val="50000"/>
                <a:lumOff val="50000"/>
              </a:schemeClr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182832" tIns="91416" rIns="182832" bIns="91416" numCol="1" anchor="t" anchorCtr="0" compatLnSpc="1">
            <a:prstTxWarp prst="textNoShape">
              <a:avLst/>
            </a:prstTxWarp>
          </a:bodyPr>
          <a:lstStyle/>
          <a:p>
            <a:endParaRPr lang="ru-UA" sz="7198"/>
          </a:p>
        </p:txBody>
      </p:sp>
      <p:grpSp>
        <p:nvGrpSpPr>
          <p:cNvPr id="120" name="Group 119">
            <a:extLst>
              <a:ext uri="{FF2B5EF4-FFF2-40B4-BE49-F238E27FC236}">
                <a16:creationId xmlns:a16="http://schemas.microsoft.com/office/drawing/2014/main" id="{C971D0A5-6204-E9BC-F954-75737EDD77F3}"/>
              </a:ext>
            </a:extLst>
          </p:cNvPr>
          <p:cNvGrpSpPr/>
          <p:nvPr/>
        </p:nvGrpSpPr>
        <p:grpSpPr>
          <a:xfrm>
            <a:off x="12363304" y="10846958"/>
            <a:ext cx="3815470" cy="1342653"/>
            <a:chOff x="4443430" y="4425263"/>
            <a:chExt cx="2488311" cy="1342653"/>
          </a:xfrm>
        </p:grpSpPr>
        <p:sp>
          <p:nvSpPr>
            <p:cNvPr id="121" name="Textbox 200">
              <a:extLst>
                <a:ext uri="{FF2B5EF4-FFF2-40B4-BE49-F238E27FC236}">
                  <a16:creationId xmlns:a16="http://schemas.microsoft.com/office/drawing/2014/main" id="{511EE675-387F-F364-901B-BE29693B1C7F}"/>
                </a:ext>
              </a:extLst>
            </p:cNvPr>
            <p:cNvSpPr txBox="1"/>
            <p:nvPr/>
          </p:nvSpPr>
          <p:spPr>
            <a:xfrm flipH="1">
              <a:off x="4443430" y="4425263"/>
              <a:ext cx="2488310" cy="461665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 anchor="ctr">
              <a:spAutoFit/>
            </a:bodyPr>
            <a:lstStyle/>
            <a:p>
              <a:pPr marL="0" marR="0" lvl="0" indent="0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US" sz="2400" b="1" dirty="0">
                  <a:solidFill>
                    <a:schemeClr val="tx2">
                      <a:lumMod val="60000"/>
                      <a:lumOff val="40000"/>
                    </a:schemeClr>
                  </a:solidFill>
                  <a:latin typeface="+mj-lt"/>
                </a:rPr>
                <a:t>MAIN TITLE</a:t>
              </a:r>
              <a:endPara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chemeClr val="tx2">
                    <a:lumMod val="60000"/>
                    <a:lumOff val="40000"/>
                  </a:schemeClr>
                </a:solidFill>
                <a:effectLst/>
                <a:uLnTx/>
                <a:uFillTx/>
                <a:latin typeface="+mj-lt"/>
              </a:endParaRPr>
            </a:p>
          </p:txBody>
        </p:sp>
        <p:sp>
          <p:nvSpPr>
            <p:cNvPr id="122" name="Textbox 200">
              <a:extLst>
                <a:ext uri="{FF2B5EF4-FFF2-40B4-BE49-F238E27FC236}">
                  <a16:creationId xmlns:a16="http://schemas.microsoft.com/office/drawing/2014/main" id="{50386922-F92D-6925-AB2D-F096426CE215}"/>
                </a:ext>
              </a:extLst>
            </p:cNvPr>
            <p:cNvSpPr txBox="1"/>
            <p:nvPr/>
          </p:nvSpPr>
          <p:spPr>
            <a:xfrm flipH="1">
              <a:off x="4443430" y="4794253"/>
              <a:ext cx="2488310" cy="369332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 anchor="ctr">
              <a:spAutoFit/>
            </a:bodyPr>
            <a:lstStyle/>
            <a:p>
              <a:pPr marL="0" marR="0" lvl="0" indent="0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i="0" u="none" strike="noStrike" kern="1200" cap="none" spc="0" normalizeH="0" baseline="0" noProof="0" dirty="0">
                  <a:ln>
                    <a:noFill/>
                  </a:ln>
                  <a:solidFill>
                    <a:schemeClr val="accent5"/>
                  </a:solidFill>
                  <a:effectLst/>
                  <a:uLnTx/>
                  <a:uFillTx/>
                  <a:latin typeface="+mj-lt"/>
                </a:rPr>
                <a:t>SUBTITLE</a:t>
              </a:r>
              <a:endParaRPr kumimoji="0" lang="en-US" sz="1400" i="0" u="none" strike="noStrike" kern="1200" cap="none" spc="0" normalizeH="0" baseline="0" noProof="0" dirty="0">
                <a:ln>
                  <a:noFill/>
                </a:ln>
                <a:solidFill>
                  <a:schemeClr val="accent5"/>
                </a:solidFill>
                <a:effectLst/>
                <a:uLnTx/>
                <a:uFillTx/>
                <a:latin typeface="+mj-lt"/>
              </a:endParaRPr>
            </a:p>
          </p:txBody>
        </p:sp>
        <p:sp>
          <p:nvSpPr>
            <p:cNvPr id="123" name="Textbox 200">
              <a:extLst>
                <a:ext uri="{FF2B5EF4-FFF2-40B4-BE49-F238E27FC236}">
                  <a16:creationId xmlns:a16="http://schemas.microsoft.com/office/drawing/2014/main" id="{A2466CEA-5674-DCBC-FC09-56C39BBEF2B2}"/>
                </a:ext>
              </a:extLst>
            </p:cNvPr>
            <p:cNvSpPr txBox="1"/>
            <p:nvPr/>
          </p:nvSpPr>
          <p:spPr>
            <a:xfrm flipH="1">
              <a:off x="4443430" y="5183141"/>
              <a:ext cx="2488311" cy="584775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 anchor="t">
              <a:spAutoFit/>
            </a:bodyPr>
            <a:lstStyle/>
            <a:p>
              <a:pPr>
                <a:defRPr/>
              </a:pPr>
              <a:r>
                <a:rPr kumimoji="0" lang="vi-VN" sz="16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2">
                      <a:lumMod val="60000"/>
                      <a:lumOff val="40000"/>
                    </a:schemeClr>
                  </a:solidFill>
                  <a:effectLst/>
                  <a:uLnTx/>
                  <a:uFillTx/>
                  <a:ea typeface="+mn-ea"/>
                  <a:cs typeface="+mn-cs"/>
                </a:rPr>
                <a:t>Lorem ipsum dolor sit amet, consectetuer adipiscing elit. Maecenas.</a:t>
              </a: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chemeClr val="tx2">
                    <a:lumMod val="60000"/>
                    <a:lumOff val="40000"/>
                  </a:schemeClr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</p:grpSp>
      <p:grpSp>
        <p:nvGrpSpPr>
          <p:cNvPr id="124" name="Group 123">
            <a:extLst>
              <a:ext uri="{FF2B5EF4-FFF2-40B4-BE49-F238E27FC236}">
                <a16:creationId xmlns:a16="http://schemas.microsoft.com/office/drawing/2014/main" id="{E74465C2-61A7-C930-D6A4-B269365FB5C7}"/>
              </a:ext>
            </a:extLst>
          </p:cNvPr>
          <p:cNvGrpSpPr/>
          <p:nvPr/>
        </p:nvGrpSpPr>
        <p:grpSpPr>
          <a:xfrm>
            <a:off x="15674082" y="8931173"/>
            <a:ext cx="3815470" cy="1342653"/>
            <a:chOff x="4443430" y="4425263"/>
            <a:chExt cx="2488311" cy="1342653"/>
          </a:xfrm>
        </p:grpSpPr>
        <p:sp>
          <p:nvSpPr>
            <p:cNvPr id="125" name="Textbox 200">
              <a:extLst>
                <a:ext uri="{FF2B5EF4-FFF2-40B4-BE49-F238E27FC236}">
                  <a16:creationId xmlns:a16="http://schemas.microsoft.com/office/drawing/2014/main" id="{69DDCE1F-3958-65A8-CF28-E586B3567B53}"/>
                </a:ext>
              </a:extLst>
            </p:cNvPr>
            <p:cNvSpPr txBox="1"/>
            <p:nvPr/>
          </p:nvSpPr>
          <p:spPr>
            <a:xfrm flipH="1">
              <a:off x="4443430" y="4425263"/>
              <a:ext cx="2488310" cy="461665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 anchor="ctr">
              <a:spAutoFit/>
            </a:bodyPr>
            <a:lstStyle/>
            <a:p>
              <a:pPr marL="0" marR="0" lvl="0" indent="0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US" sz="2400" b="1" dirty="0">
                  <a:solidFill>
                    <a:schemeClr val="tx2">
                      <a:lumMod val="60000"/>
                      <a:lumOff val="40000"/>
                    </a:schemeClr>
                  </a:solidFill>
                  <a:latin typeface="+mj-lt"/>
                </a:rPr>
                <a:t>MAIN TITLE</a:t>
              </a:r>
              <a:endPara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chemeClr val="tx2">
                    <a:lumMod val="60000"/>
                    <a:lumOff val="40000"/>
                  </a:schemeClr>
                </a:solidFill>
                <a:effectLst/>
                <a:uLnTx/>
                <a:uFillTx/>
                <a:latin typeface="+mj-lt"/>
              </a:endParaRPr>
            </a:p>
          </p:txBody>
        </p:sp>
        <p:sp>
          <p:nvSpPr>
            <p:cNvPr id="126" name="Textbox 200">
              <a:extLst>
                <a:ext uri="{FF2B5EF4-FFF2-40B4-BE49-F238E27FC236}">
                  <a16:creationId xmlns:a16="http://schemas.microsoft.com/office/drawing/2014/main" id="{9BB70881-14DB-B6C0-6892-3C7BCBE940B9}"/>
                </a:ext>
              </a:extLst>
            </p:cNvPr>
            <p:cNvSpPr txBox="1"/>
            <p:nvPr/>
          </p:nvSpPr>
          <p:spPr>
            <a:xfrm flipH="1">
              <a:off x="4443430" y="4794253"/>
              <a:ext cx="2488310" cy="369332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 anchor="ctr">
              <a:spAutoFit/>
            </a:bodyPr>
            <a:lstStyle/>
            <a:p>
              <a:pPr marL="0" marR="0" lvl="0" indent="0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i="0" u="none" strike="noStrike" kern="1200" cap="none" spc="0" normalizeH="0" baseline="0" noProof="0" dirty="0">
                  <a:ln>
                    <a:noFill/>
                  </a:ln>
                  <a:solidFill>
                    <a:schemeClr val="accent4"/>
                  </a:solidFill>
                  <a:effectLst/>
                  <a:uLnTx/>
                  <a:uFillTx/>
                  <a:latin typeface="+mj-lt"/>
                </a:rPr>
                <a:t>SUBTITLE</a:t>
              </a:r>
              <a:endParaRPr kumimoji="0" lang="en-US" sz="1400" i="0" u="none" strike="noStrike" kern="1200" cap="none" spc="0" normalizeH="0" baseline="0" noProof="0" dirty="0">
                <a:ln>
                  <a:noFill/>
                </a:ln>
                <a:solidFill>
                  <a:schemeClr val="accent4"/>
                </a:solidFill>
                <a:effectLst/>
                <a:uLnTx/>
                <a:uFillTx/>
                <a:latin typeface="+mj-lt"/>
              </a:endParaRPr>
            </a:p>
          </p:txBody>
        </p:sp>
        <p:sp>
          <p:nvSpPr>
            <p:cNvPr id="127" name="Textbox 200">
              <a:extLst>
                <a:ext uri="{FF2B5EF4-FFF2-40B4-BE49-F238E27FC236}">
                  <a16:creationId xmlns:a16="http://schemas.microsoft.com/office/drawing/2014/main" id="{13D216BF-3E79-9A74-7CBD-59666E78F0D3}"/>
                </a:ext>
              </a:extLst>
            </p:cNvPr>
            <p:cNvSpPr txBox="1"/>
            <p:nvPr/>
          </p:nvSpPr>
          <p:spPr>
            <a:xfrm flipH="1">
              <a:off x="4443430" y="5183141"/>
              <a:ext cx="2488311" cy="584775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 anchor="t">
              <a:spAutoFit/>
            </a:bodyPr>
            <a:lstStyle/>
            <a:p>
              <a:pPr>
                <a:defRPr/>
              </a:pPr>
              <a:r>
                <a:rPr kumimoji="0" lang="vi-VN" sz="16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2">
                      <a:lumMod val="60000"/>
                      <a:lumOff val="40000"/>
                    </a:schemeClr>
                  </a:solidFill>
                  <a:effectLst/>
                  <a:uLnTx/>
                  <a:uFillTx/>
                  <a:ea typeface="+mn-ea"/>
                  <a:cs typeface="+mn-cs"/>
                </a:rPr>
                <a:t>Lorem ipsum dolor sit amet, consectetuer adipiscing elit. Maecenas</a:t>
              </a:r>
              <a:r>
                <a: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2">
                      <a:lumMod val="60000"/>
                      <a:lumOff val="40000"/>
                    </a:schemeClr>
                  </a:solidFill>
                  <a:effectLst/>
                  <a:uLnTx/>
                  <a:uFillTx/>
                  <a:ea typeface="+mn-ea"/>
                  <a:cs typeface="+mn-cs"/>
                </a:rPr>
                <a:t>.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712763359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250" advClick="0" advTm="2000">
        <p:blinds dir="vert"/>
      </p:transition>
    </mc:Choice>
    <mc:Fallback>
      <p:transition spd="slow" advClick="0" advTm="2000">
        <p:blinds dir="vert"/>
      </p:transition>
    </mc:Fallback>
  </mc:AlternateContent>
  <mc:AlternateContent xmlns:mc="http://schemas.openxmlformats.org/markup-compatibility/2006">
    <mc:Choice xmlns:p14="http://schemas.microsoft.com/office/powerpoint/2010/main"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16" presetClass="entr" presetSubtype="37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outVertical)">
                                          <p:cBhvr>
                                            <p:cTn id="7" dur="500"/>
                                            <p:tgtEl>
                                              <p:spTgt spid="1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" presetID="2" presetClass="entr" presetSubtype="8" fill="hold" nodeType="withEffect" p14:presetBounceEnd="65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5000">
                                          <p:cBhvr additive="base">
                                            <p:cTn id="10" dur="15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5000">
                                          <p:cBhvr additive="base">
                                            <p:cTn id="11" dur="15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" presetID="12" presetClass="entr" presetSubtype="8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4" dur="750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-#ppt_w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right)">
                                          <p:cBhvr>
                                            <p:cTn id="15" dur="750"/>
                                            <p:tgtEl>
                                              <p:spTgt spid="3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" presetID="12" presetClass="entr" presetSubtype="8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8" dur="750"/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-#ppt_w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right)">
                                          <p:cBhvr>
                                            <p:cTn id="19" dur="750"/>
                                            <p:tgtEl>
                                              <p:spTgt spid="4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" presetID="12" presetClass="entr" presetSubtype="8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2" dur="750"/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-#ppt_w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right)">
                                          <p:cBhvr>
                                            <p:cTn id="23" dur="750"/>
                                            <p:tgtEl>
                                              <p:spTgt spid="10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4" presetID="12" presetClass="entr" presetSubtype="8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6" dur="750"/>
                                            <p:tgtEl>
                                              <p:spTgt spid="10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-#ppt_w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right)">
                                          <p:cBhvr>
                                            <p:cTn id="27" dur="750"/>
                                            <p:tgtEl>
                                              <p:spTgt spid="10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8" presetID="12" presetClass="entr" presetSubtype="8" fill="hold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0" dur="750"/>
                                            <p:tgtEl>
                                              <p:spTgt spid="6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-#ppt_w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right)">
                                          <p:cBhvr>
                                            <p:cTn id="31" dur="750"/>
                                            <p:tgtEl>
                                              <p:spTgt spid="6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2" presetID="2" presetClass="entr" presetSubtype="2" decel="10000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4" dur="10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5" dur="10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6" presetID="2" presetClass="entr" presetSubtype="2" decel="10000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8" dur="1000" fill="hold"/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9" dur="1000" fill="hold"/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0" presetID="2" presetClass="entr" presetSubtype="2" decel="10000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2" dur="1000" fill="hold"/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3" dur="1000" fill="hold"/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4" presetID="2" presetClass="entr" presetSubtype="2" decel="100000" fill="hold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6" dur="1000" fill="hold"/>
                                            <p:tgtEl>
                                              <p:spTgt spid="1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7" dur="1000" fill="hold"/>
                                            <p:tgtEl>
                                              <p:spTgt spid="1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8" presetID="2" presetClass="entr" presetSubtype="2" decel="100000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0" dur="1000" fill="hold"/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1" dur="1000" fill="hold"/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2" presetID="22" presetClass="entr" presetSubtype="2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54" dur="500"/>
                                            <p:tgtEl>
                                              <p:spTgt spid="4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5" presetID="6" presetClass="emph" presetSubtype="0" autoRev="1" fill="hold" grpId="1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Scale>
                                          <p:cBhvr>
                                            <p:cTn id="56" dur="500" fill="hold"/>
                                            <p:tgtEl>
                                              <p:spTgt spid="40"/>
                                            </p:tgtEl>
                                          </p:cBhvr>
                                          <p:by x="120000" y="12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7" presetID="22" presetClass="entr" presetSubtype="2" fill="hold" grpId="0" nodeType="withEffect">
                                      <p:stCondLst>
                                        <p:cond delay="175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59" dur="500"/>
                                            <p:tgtEl>
                                              <p:spTgt spid="11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0" presetID="6" presetClass="emph" presetSubtype="0" autoRev="1" fill="hold" grpId="1" nodeType="withEffect">
                                      <p:stCondLst>
                                        <p:cond delay="1750"/>
                                      </p:stCondLst>
                                      <p:childTnLst>
                                        <p:animScale>
                                          <p:cBhvr>
                                            <p:cTn id="61" dur="500" fill="hold"/>
                                            <p:tgtEl>
                                              <p:spTgt spid="119"/>
                                            </p:tgtEl>
                                          </p:cBhvr>
                                          <p:by x="120000" y="12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62" presetID="22" presetClass="entr" presetSubtype="2" fill="hold" grpId="0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64" dur="500"/>
                                            <p:tgtEl>
                                              <p:spTgt spid="11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5" presetID="6" presetClass="emph" presetSubtype="0" autoRev="1" fill="hold" grpId="1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animScale>
                                          <p:cBhvr>
                                            <p:cTn id="66" dur="500" fill="hold"/>
                                            <p:tgtEl>
                                              <p:spTgt spid="117"/>
                                            </p:tgtEl>
                                          </p:cBhvr>
                                          <p:by x="120000" y="12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67" presetID="22" presetClass="entr" presetSubtype="2" fill="hold" grpId="0" nodeType="withEffect">
                                      <p:stCondLst>
                                        <p:cond delay="2250"/>
                                      </p:stCondLst>
                                      <p:childTnLst>
                                        <p:set>
                                          <p:cBhvr>
                                            <p:cTn id="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69" dur="500"/>
                                            <p:tgtEl>
                                              <p:spTgt spid="11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0" presetID="6" presetClass="emph" presetSubtype="0" autoRev="1" fill="hold" grpId="1" nodeType="withEffect">
                                      <p:stCondLst>
                                        <p:cond delay="2250"/>
                                      </p:stCondLst>
                                      <p:childTnLst>
                                        <p:animScale>
                                          <p:cBhvr>
                                            <p:cTn id="71" dur="500" fill="hold"/>
                                            <p:tgtEl>
                                              <p:spTgt spid="118"/>
                                            </p:tgtEl>
                                          </p:cBhvr>
                                          <p:by x="120000" y="12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2" presetID="22" presetClass="entr" presetSubtype="2" fill="hold" grpId="0" nodeType="withEffect">
                                      <p:stCondLst>
                                        <p:cond delay="2500"/>
                                      </p:stCondLst>
                                      <p:childTnLst>
                                        <p:set>
                                          <p:cBhvr>
                                            <p:cTn id="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74" dur="500"/>
                                            <p:tgtEl>
                                              <p:spTgt spid="11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5" presetID="6" presetClass="emph" presetSubtype="0" autoRev="1" fill="hold" grpId="1" nodeType="withEffect">
                                      <p:stCondLst>
                                        <p:cond delay="2500"/>
                                      </p:stCondLst>
                                      <p:childTnLst>
                                        <p:animScale>
                                          <p:cBhvr>
                                            <p:cTn id="76" dur="500" fill="hold"/>
                                            <p:tgtEl>
                                              <p:spTgt spid="116"/>
                                            </p:tgtEl>
                                          </p:cBhvr>
                                          <p:by x="120000" y="12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7" presetID="12" presetClass="entr" presetSubtype="8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9" dur="500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-#ppt_w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right)">
                                          <p:cBhvr>
                                            <p:cTn id="80" dur="500"/>
                                            <p:tgtEl>
                                              <p:spTgt spid="3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1" presetID="12" presetClass="entr" presetSubtype="8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8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3" dur="500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-#ppt_w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right)">
                                          <p:cBhvr>
                                            <p:cTn id="84" dur="500"/>
                                            <p:tgtEl>
                                              <p:spTgt spid="4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5" presetID="12" presetClass="entr" presetSubtype="8" fill="hold" grpId="0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8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7" dur="500"/>
                                            <p:tgtEl>
                                              <p:spTgt spid="10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-#ppt_w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right)">
                                          <p:cBhvr>
                                            <p:cTn id="88" dur="500"/>
                                            <p:tgtEl>
                                              <p:spTgt spid="10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9" presetID="12" presetClass="entr" presetSubtype="8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1" dur="500"/>
                                            <p:tgtEl>
                                              <p:spTgt spid="10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-#ppt_w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right)">
                                          <p:cBhvr>
                                            <p:cTn id="92" dur="500"/>
                                            <p:tgtEl>
                                              <p:spTgt spid="10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3" presetID="12" presetClass="entr" presetSubtype="8" fill="hold" grpId="0" nodeType="withEffect">
                                      <p:stCondLst>
                                        <p:cond delay="1750"/>
                                      </p:stCondLst>
                                      <p:childTnLst>
                                        <p:set>
                                          <p:cBhvr>
                                            <p:cTn id="9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5" dur="500"/>
                                            <p:tgtEl>
                                              <p:spTgt spid="6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-#ppt_w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right)">
                                          <p:cBhvr>
                                            <p:cTn id="96" dur="500"/>
                                            <p:tgtEl>
                                              <p:spTgt spid="6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7" presetID="2" presetClass="entr" presetSubtype="8" fill="hold" grpId="0" nodeType="withEffect" p14:presetBounceEnd="65000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9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5000">
                                          <p:cBhvr additive="base">
                                            <p:cTn id="99" dur="15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5000">
                                          <p:cBhvr additive="base">
                                            <p:cTn id="100" dur="15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1" presetID="16" presetClass="entr" presetSubtype="37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outVertical)">
                                          <p:cBhvr>
                                            <p:cTn id="103" dur="500"/>
                                            <p:tgtEl>
                                              <p:spTgt spid="1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4" presetID="42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06" dur="1000"/>
                                            <p:tgtEl>
                                              <p:spTgt spid="21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07" dur="10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8" dur="10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9" presetID="42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11" dur="1000"/>
                                            <p:tgtEl>
                                              <p:spTgt spid="20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12" dur="10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3" dur="10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4" presetID="42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16" dur="1000"/>
                                            <p:tgtEl>
                                              <p:spTgt spid="22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17" dur="10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8" dur="10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9" presetID="42" presetClass="entr" presetSubtype="0" fill="hold" grpId="0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1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21" dur="1000"/>
                                            <p:tgtEl>
                                              <p:spTgt spid="23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22" dur="10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3" dur="10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4" presetID="2" presetClass="entr" presetSubtype="8" fill="hold" grpId="0" nodeType="withEffect" p14:presetBounceEnd="65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5000">
                                          <p:cBhvr additive="base">
                                            <p:cTn id="126" dur="20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5000">
                                          <p:cBhvr additive="base">
                                            <p:cTn id="127" dur="20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8" presetID="22" presetClass="entr" presetSubtype="8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30" dur="750"/>
                                            <p:tgtEl>
                                              <p:spTgt spid="2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1" presetID="22" presetClass="entr" presetSubtype="8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33" dur="1000"/>
                                            <p:tgtEl>
                                              <p:spTgt spid="4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4" presetID="22" presetClass="entr" presetSubtype="8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36" dur="1250"/>
                                            <p:tgtEl>
                                              <p:spTgt spid="10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7" presetID="22" presetClass="entr" presetSubtype="8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39" dur="1500"/>
                                            <p:tgtEl>
                                              <p:spTgt spid="9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0" presetID="22" presetClass="entr" presetSubtype="8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42" dur="1750"/>
                                            <p:tgtEl>
                                              <p:spTgt spid="5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3" presetID="14" presetClass="entr" presetSubtype="10" fill="hold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1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randombar(horizontal)">
                                          <p:cBhvr>
                                            <p:cTn id="145" dur="1000"/>
                                            <p:tgtEl>
                                              <p:spTgt spid="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3" grpId="0"/>
          <p:bldP spid="14" grpId="0" animBg="1"/>
          <p:bldP spid="18" grpId="0"/>
          <p:bldP spid="19" grpId="0"/>
          <p:bldP spid="20" grpId="0" animBg="1"/>
          <p:bldP spid="21" grpId="0" animBg="1"/>
          <p:bldP spid="22" grpId="0" animBg="1"/>
          <p:bldP spid="23" grpId="0" animBg="1"/>
          <p:bldP spid="30" grpId="0" animBg="1"/>
          <p:bldP spid="40" grpId="0" animBg="1"/>
          <p:bldP spid="40" grpId="1" animBg="1"/>
          <p:bldP spid="47" grpId="0" animBg="1"/>
          <p:bldP spid="61" grpId="0" animBg="1"/>
          <p:bldP spid="100" grpId="0" animBg="1"/>
          <p:bldP spid="108" grpId="0" animBg="1"/>
          <p:bldP spid="116" grpId="0" animBg="1"/>
          <p:bldP spid="116" grpId="1" animBg="1"/>
          <p:bldP spid="117" grpId="0" animBg="1"/>
          <p:bldP spid="117" grpId="1" animBg="1"/>
          <p:bldP spid="118" grpId="0" animBg="1"/>
          <p:bldP spid="118" grpId="1" animBg="1"/>
          <p:bldP spid="119" grpId="0" animBg="1"/>
          <p:bldP spid="119" grpId="1" animBg="1"/>
        </p:bldLst>
      </p:timing>
    </mc:Choice>
    <mc:Fallback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16" presetClass="entr" presetSubtype="37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outVertical)">
                                          <p:cBhvr>
                                            <p:cTn id="7" dur="500"/>
                                            <p:tgtEl>
                                              <p:spTgt spid="1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" presetID="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" dur="15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1" dur="15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" presetID="12" presetClass="entr" presetSubtype="8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4" dur="750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-#ppt_w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right)">
                                          <p:cBhvr>
                                            <p:cTn id="15" dur="750"/>
                                            <p:tgtEl>
                                              <p:spTgt spid="3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" presetID="12" presetClass="entr" presetSubtype="8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8" dur="750"/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-#ppt_w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right)">
                                          <p:cBhvr>
                                            <p:cTn id="19" dur="750"/>
                                            <p:tgtEl>
                                              <p:spTgt spid="4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" presetID="12" presetClass="entr" presetSubtype="8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2" dur="750"/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-#ppt_w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right)">
                                          <p:cBhvr>
                                            <p:cTn id="23" dur="750"/>
                                            <p:tgtEl>
                                              <p:spTgt spid="10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4" presetID="12" presetClass="entr" presetSubtype="8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6" dur="750"/>
                                            <p:tgtEl>
                                              <p:spTgt spid="10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-#ppt_w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right)">
                                          <p:cBhvr>
                                            <p:cTn id="27" dur="750"/>
                                            <p:tgtEl>
                                              <p:spTgt spid="10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8" presetID="12" presetClass="entr" presetSubtype="8" fill="hold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0" dur="750"/>
                                            <p:tgtEl>
                                              <p:spTgt spid="6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-#ppt_w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right)">
                                          <p:cBhvr>
                                            <p:cTn id="31" dur="750"/>
                                            <p:tgtEl>
                                              <p:spTgt spid="6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2" presetID="2" presetClass="entr" presetSubtype="2" decel="10000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4" dur="10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5" dur="10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6" presetID="2" presetClass="entr" presetSubtype="2" decel="10000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8" dur="1000" fill="hold"/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9" dur="1000" fill="hold"/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0" presetID="2" presetClass="entr" presetSubtype="2" decel="10000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2" dur="1000" fill="hold"/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3" dur="1000" fill="hold"/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4" presetID="2" presetClass="entr" presetSubtype="2" decel="100000" fill="hold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6" dur="1000" fill="hold"/>
                                            <p:tgtEl>
                                              <p:spTgt spid="1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7" dur="1000" fill="hold"/>
                                            <p:tgtEl>
                                              <p:spTgt spid="1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8" presetID="2" presetClass="entr" presetSubtype="2" decel="100000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0" dur="1000" fill="hold"/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1" dur="1000" fill="hold"/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2" presetID="22" presetClass="entr" presetSubtype="2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54" dur="500"/>
                                            <p:tgtEl>
                                              <p:spTgt spid="4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5" presetID="6" presetClass="emph" presetSubtype="0" autoRev="1" fill="hold" grpId="1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Scale>
                                          <p:cBhvr>
                                            <p:cTn id="56" dur="500" fill="hold"/>
                                            <p:tgtEl>
                                              <p:spTgt spid="40"/>
                                            </p:tgtEl>
                                          </p:cBhvr>
                                          <p:by x="120000" y="12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7" presetID="22" presetClass="entr" presetSubtype="2" fill="hold" grpId="0" nodeType="withEffect">
                                      <p:stCondLst>
                                        <p:cond delay="175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59" dur="500"/>
                                            <p:tgtEl>
                                              <p:spTgt spid="11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0" presetID="6" presetClass="emph" presetSubtype="0" autoRev="1" fill="hold" grpId="1" nodeType="withEffect">
                                      <p:stCondLst>
                                        <p:cond delay="1750"/>
                                      </p:stCondLst>
                                      <p:childTnLst>
                                        <p:animScale>
                                          <p:cBhvr>
                                            <p:cTn id="61" dur="500" fill="hold"/>
                                            <p:tgtEl>
                                              <p:spTgt spid="119"/>
                                            </p:tgtEl>
                                          </p:cBhvr>
                                          <p:by x="120000" y="12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62" presetID="22" presetClass="entr" presetSubtype="2" fill="hold" grpId="0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64" dur="500"/>
                                            <p:tgtEl>
                                              <p:spTgt spid="11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5" presetID="6" presetClass="emph" presetSubtype="0" autoRev="1" fill="hold" grpId="1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animScale>
                                          <p:cBhvr>
                                            <p:cTn id="66" dur="500" fill="hold"/>
                                            <p:tgtEl>
                                              <p:spTgt spid="117"/>
                                            </p:tgtEl>
                                          </p:cBhvr>
                                          <p:by x="120000" y="12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67" presetID="22" presetClass="entr" presetSubtype="2" fill="hold" grpId="0" nodeType="withEffect">
                                      <p:stCondLst>
                                        <p:cond delay="2250"/>
                                      </p:stCondLst>
                                      <p:childTnLst>
                                        <p:set>
                                          <p:cBhvr>
                                            <p:cTn id="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69" dur="500"/>
                                            <p:tgtEl>
                                              <p:spTgt spid="11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0" presetID="6" presetClass="emph" presetSubtype="0" autoRev="1" fill="hold" grpId="1" nodeType="withEffect">
                                      <p:stCondLst>
                                        <p:cond delay="2250"/>
                                      </p:stCondLst>
                                      <p:childTnLst>
                                        <p:animScale>
                                          <p:cBhvr>
                                            <p:cTn id="71" dur="500" fill="hold"/>
                                            <p:tgtEl>
                                              <p:spTgt spid="118"/>
                                            </p:tgtEl>
                                          </p:cBhvr>
                                          <p:by x="120000" y="12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2" presetID="22" presetClass="entr" presetSubtype="2" fill="hold" grpId="0" nodeType="withEffect">
                                      <p:stCondLst>
                                        <p:cond delay="2500"/>
                                      </p:stCondLst>
                                      <p:childTnLst>
                                        <p:set>
                                          <p:cBhvr>
                                            <p:cTn id="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74" dur="500"/>
                                            <p:tgtEl>
                                              <p:spTgt spid="11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5" presetID="6" presetClass="emph" presetSubtype="0" autoRev="1" fill="hold" grpId="1" nodeType="withEffect">
                                      <p:stCondLst>
                                        <p:cond delay="2500"/>
                                      </p:stCondLst>
                                      <p:childTnLst>
                                        <p:animScale>
                                          <p:cBhvr>
                                            <p:cTn id="76" dur="500" fill="hold"/>
                                            <p:tgtEl>
                                              <p:spTgt spid="116"/>
                                            </p:tgtEl>
                                          </p:cBhvr>
                                          <p:by x="120000" y="12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7" presetID="12" presetClass="entr" presetSubtype="8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9" dur="500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-#ppt_w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right)">
                                          <p:cBhvr>
                                            <p:cTn id="80" dur="500"/>
                                            <p:tgtEl>
                                              <p:spTgt spid="3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1" presetID="12" presetClass="entr" presetSubtype="8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8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3" dur="500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-#ppt_w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right)">
                                          <p:cBhvr>
                                            <p:cTn id="84" dur="500"/>
                                            <p:tgtEl>
                                              <p:spTgt spid="4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5" presetID="12" presetClass="entr" presetSubtype="8" fill="hold" grpId="0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8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7" dur="500"/>
                                            <p:tgtEl>
                                              <p:spTgt spid="10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-#ppt_w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right)">
                                          <p:cBhvr>
                                            <p:cTn id="88" dur="500"/>
                                            <p:tgtEl>
                                              <p:spTgt spid="10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9" presetID="12" presetClass="entr" presetSubtype="8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1" dur="500"/>
                                            <p:tgtEl>
                                              <p:spTgt spid="10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-#ppt_w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right)">
                                          <p:cBhvr>
                                            <p:cTn id="92" dur="500"/>
                                            <p:tgtEl>
                                              <p:spTgt spid="10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3" presetID="12" presetClass="entr" presetSubtype="8" fill="hold" grpId="0" nodeType="withEffect">
                                      <p:stCondLst>
                                        <p:cond delay="1750"/>
                                      </p:stCondLst>
                                      <p:childTnLst>
                                        <p:set>
                                          <p:cBhvr>
                                            <p:cTn id="9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5" dur="500"/>
                                            <p:tgtEl>
                                              <p:spTgt spid="6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-#ppt_w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right)">
                                          <p:cBhvr>
                                            <p:cTn id="96" dur="500"/>
                                            <p:tgtEl>
                                              <p:spTgt spid="6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7" presetID="2" presetClass="entr" presetSubtype="8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9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9" dur="15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0" dur="15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1" presetID="16" presetClass="entr" presetSubtype="37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outVertical)">
                                          <p:cBhvr>
                                            <p:cTn id="103" dur="500"/>
                                            <p:tgtEl>
                                              <p:spTgt spid="1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4" presetID="42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06" dur="1000"/>
                                            <p:tgtEl>
                                              <p:spTgt spid="21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07" dur="10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8" dur="10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9" presetID="42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11" dur="1000"/>
                                            <p:tgtEl>
                                              <p:spTgt spid="20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12" dur="10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3" dur="10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4" presetID="42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16" dur="1000"/>
                                            <p:tgtEl>
                                              <p:spTgt spid="22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17" dur="10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8" dur="10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9" presetID="42" presetClass="entr" presetSubtype="0" fill="hold" grpId="0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1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21" dur="1000"/>
                                            <p:tgtEl>
                                              <p:spTgt spid="23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22" dur="10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3" dur="10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4" presetID="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26" dur="20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7" dur="20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8" presetID="22" presetClass="entr" presetSubtype="8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30" dur="750"/>
                                            <p:tgtEl>
                                              <p:spTgt spid="2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1" presetID="22" presetClass="entr" presetSubtype="8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33" dur="1000"/>
                                            <p:tgtEl>
                                              <p:spTgt spid="4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4" presetID="22" presetClass="entr" presetSubtype="8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36" dur="1250"/>
                                            <p:tgtEl>
                                              <p:spTgt spid="10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7" presetID="22" presetClass="entr" presetSubtype="8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39" dur="1500"/>
                                            <p:tgtEl>
                                              <p:spTgt spid="9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0" presetID="22" presetClass="entr" presetSubtype="8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42" dur="1750"/>
                                            <p:tgtEl>
                                              <p:spTgt spid="5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3" presetID="14" presetClass="entr" presetSubtype="10" fill="hold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1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randombar(horizontal)">
                                          <p:cBhvr>
                                            <p:cTn id="145" dur="1000"/>
                                            <p:tgtEl>
                                              <p:spTgt spid="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3" grpId="0"/>
          <p:bldP spid="14" grpId="0" animBg="1"/>
          <p:bldP spid="18" grpId="0"/>
          <p:bldP spid="19" grpId="0"/>
          <p:bldP spid="20" grpId="0" animBg="1"/>
          <p:bldP spid="21" grpId="0" animBg="1"/>
          <p:bldP spid="22" grpId="0" animBg="1"/>
          <p:bldP spid="23" grpId="0" animBg="1"/>
          <p:bldP spid="30" grpId="0" animBg="1"/>
          <p:bldP spid="40" grpId="0" animBg="1"/>
          <p:bldP spid="40" grpId="1" animBg="1"/>
          <p:bldP spid="47" grpId="0" animBg="1"/>
          <p:bldP spid="61" grpId="0" animBg="1"/>
          <p:bldP spid="100" grpId="0" animBg="1"/>
          <p:bldP spid="108" grpId="0" animBg="1"/>
          <p:bldP spid="116" grpId="0" animBg="1"/>
          <p:bldP spid="116" grpId="1" animBg="1"/>
          <p:bldP spid="117" grpId="0" animBg="1"/>
          <p:bldP spid="117" grpId="1" animBg="1"/>
          <p:bldP spid="118" grpId="0" animBg="1"/>
          <p:bldP spid="118" grpId="1" animBg="1"/>
          <p:bldP spid="119" grpId="0" animBg="1"/>
          <p:bldP spid="119" grpId="1" animBg="1"/>
        </p:bldLst>
      </p:timing>
    </mc:Fallback>
  </mc:AlternateContent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>
            <a:lumMod val="10000"/>
            <a:lumOff val="9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3" name="Group 32">
            <a:extLst>
              <a:ext uri="{FF2B5EF4-FFF2-40B4-BE49-F238E27FC236}">
                <a16:creationId xmlns:a16="http://schemas.microsoft.com/office/drawing/2014/main" id="{02A3C07F-402B-3056-A039-410D9802BCDC}"/>
              </a:ext>
            </a:extLst>
          </p:cNvPr>
          <p:cNvGrpSpPr/>
          <p:nvPr/>
        </p:nvGrpSpPr>
        <p:grpSpPr>
          <a:xfrm>
            <a:off x="1587086" y="662014"/>
            <a:ext cx="20187742" cy="12493546"/>
            <a:chOff x="1587086" y="662014"/>
            <a:chExt cx="20187742" cy="12493546"/>
          </a:xfrm>
          <a:solidFill>
            <a:schemeClr val="tx1">
              <a:lumMod val="20000"/>
              <a:lumOff val="80000"/>
            </a:schemeClr>
          </a:solidFill>
        </p:grpSpPr>
        <p:sp>
          <p:nvSpPr>
            <p:cNvPr id="34" name="Greenland">
              <a:extLst>
                <a:ext uri="{FF2B5EF4-FFF2-40B4-BE49-F238E27FC236}">
                  <a16:creationId xmlns:a16="http://schemas.microsoft.com/office/drawing/2014/main" id="{5A15F3D4-2BCF-1FD7-FD83-8FFC401B6A1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583102" y="662014"/>
              <a:ext cx="3282095" cy="4777132"/>
            </a:xfrm>
            <a:custGeom>
              <a:avLst/>
              <a:gdLst>
                <a:gd name="T0" fmla="*/ 1468688 w 418"/>
                <a:gd name="T1" fmla="*/ 573719 h 608"/>
                <a:gd name="T2" fmla="*/ 1445126 w 418"/>
                <a:gd name="T3" fmla="*/ 656241 h 608"/>
                <a:gd name="T4" fmla="*/ 1413711 w 418"/>
                <a:gd name="T5" fmla="*/ 817354 h 608"/>
                <a:gd name="T6" fmla="*/ 1425491 w 418"/>
                <a:gd name="T7" fmla="*/ 1005974 h 608"/>
                <a:gd name="T8" fmla="*/ 1343025 w 418"/>
                <a:gd name="T9" fmla="*/ 1112073 h 608"/>
                <a:gd name="T10" fmla="*/ 1358733 w 418"/>
                <a:gd name="T11" fmla="*/ 1257467 h 608"/>
                <a:gd name="T12" fmla="*/ 1350879 w 418"/>
                <a:gd name="T13" fmla="*/ 1410721 h 608"/>
                <a:gd name="T14" fmla="*/ 1236997 w 418"/>
                <a:gd name="T15" fmla="*/ 1469665 h 608"/>
                <a:gd name="T16" fmla="*/ 1335171 w 418"/>
                <a:gd name="T17" fmla="*/ 1603271 h 608"/>
                <a:gd name="T18" fmla="*/ 1236997 w 418"/>
                <a:gd name="T19" fmla="*/ 1618989 h 608"/>
                <a:gd name="T20" fmla="*/ 1182019 w 418"/>
                <a:gd name="T21" fmla="*/ 1670074 h 608"/>
                <a:gd name="T22" fmla="*/ 1221289 w 418"/>
                <a:gd name="T23" fmla="*/ 1721158 h 608"/>
                <a:gd name="T24" fmla="*/ 1272339 w 418"/>
                <a:gd name="T25" fmla="*/ 1799750 h 608"/>
                <a:gd name="T26" fmla="*/ 1083845 w 418"/>
                <a:gd name="T27" fmla="*/ 1870483 h 608"/>
                <a:gd name="T28" fmla="*/ 930693 w 418"/>
                <a:gd name="T29" fmla="*/ 2039455 h 608"/>
                <a:gd name="T30" fmla="*/ 836445 w 418"/>
                <a:gd name="T31" fmla="*/ 2133765 h 608"/>
                <a:gd name="T32" fmla="*/ 816811 w 418"/>
                <a:gd name="T33" fmla="*/ 2279160 h 608"/>
                <a:gd name="T34" fmla="*/ 671513 w 418"/>
                <a:gd name="T35" fmla="*/ 2338103 h 608"/>
                <a:gd name="T36" fmla="*/ 585119 w 418"/>
                <a:gd name="T37" fmla="*/ 2184850 h 608"/>
                <a:gd name="T38" fmla="*/ 518361 w 418"/>
                <a:gd name="T39" fmla="*/ 1913708 h 608"/>
                <a:gd name="T40" fmla="*/ 604754 w 418"/>
                <a:gd name="T41" fmla="*/ 1815469 h 608"/>
                <a:gd name="T42" fmla="*/ 553703 w 418"/>
                <a:gd name="T43" fmla="*/ 1697581 h 608"/>
                <a:gd name="T44" fmla="*/ 569411 w 418"/>
                <a:gd name="T45" fmla="*/ 1607200 h 608"/>
                <a:gd name="T46" fmla="*/ 475164 w 418"/>
                <a:gd name="T47" fmla="*/ 1591482 h 608"/>
                <a:gd name="T48" fmla="*/ 479091 w 418"/>
                <a:gd name="T49" fmla="*/ 1493243 h 608"/>
                <a:gd name="T50" fmla="*/ 447675 w 418"/>
                <a:gd name="T51" fmla="*/ 1367496 h 608"/>
                <a:gd name="T52" fmla="*/ 302377 w 418"/>
                <a:gd name="T53" fmla="*/ 1174946 h 608"/>
                <a:gd name="T54" fmla="*/ 98174 w 418"/>
                <a:gd name="T55" fmla="*/ 1116002 h 608"/>
                <a:gd name="T56" fmla="*/ 149225 w 418"/>
                <a:gd name="T57" fmla="*/ 1021692 h 608"/>
                <a:gd name="T58" fmla="*/ 86393 w 418"/>
                <a:gd name="T59" fmla="*/ 864509 h 608"/>
                <a:gd name="T60" fmla="*/ 157079 w 418"/>
                <a:gd name="T61" fmla="*/ 632663 h 608"/>
                <a:gd name="T62" fmla="*/ 306304 w 418"/>
                <a:gd name="T63" fmla="*/ 471550 h 608"/>
                <a:gd name="T64" fmla="*/ 451602 w 418"/>
                <a:gd name="T65" fmla="*/ 298649 h 608"/>
                <a:gd name="T66" fmla="*/ 589046 w 418"/>
                <a:gd name="T67" fmla="*/ 353663 h 608"/>
                <a:gd name="T68" fmla="*/ 726490 w 418"/>
                <a:gd name="T69" fmla="*/ 239705 h 608"/>
                <a:gd name="T70" fmla="*/ 836445 w 418"/>
                <a:gd name="T71" fmla="*/ 204338 h 608"/>
                <a:gd name="T72" fmla="*/ 765760 w 418"/>
                <a:gd name="T73" fmla="*/ 98240 h 608"/>
                <a:gd name="T74" fmla="*/ 879642 w 418"/>
                <a:gd name="T75" fmla="*/ 86451 h 608"/>
                <a:gd name="T76" fmla="*/ 1162384 w 418"/>
                <a:gd name="T77" fmla="*/ 35366 h 608"/>
                <a:gd name="T78" fmla="*/ 1083845 w 418"/>
                <a:gd name="T79" fmla="*/ 145395 h 608"/>
                <a:gd name="T80" fmla="*/ 1343025 w 418"/>
                <a:gd name="T81" fmla="*/ 235775 h 608"/>
                <a:gd name="T82" fmla="*/ 1280193 w 418"/>
                <a:gd name="T83" fmla="*/ 361522 h 608"/>
                <a:gd name="T84" fmla="*/ 1315536 w 418"/>
                <a:gd name="T85" fmla="*/ 581579 h 608"/>
                <a:gd name="T86" fmla="*/ 1500104 w 418"/>
                <a:gd name="T87" fmla="*/ 420466 h 608"/>
                <a:gd name="T88" fmla="*/ 1288047 w 418"/>
                <a:gd name="T89" fmla="*/ 593367 h 608"/>
                <a:gd name="T90" fmla="*/ 1299828 w 418"/>
                <a:gd name="T91" fmla="*/ 1505031 h 608"/>
                <a:gd name="T92" fmla="*/ 863934 w 418"/>
                <a:gd name="T93" fmla="*/ 106099 h 608"/>
                <a:gd name="T94" fmla="*/ 1264486 w 418"/>
                <a:gd name="T95" fmla="*/ 1457876 h 608"/>
                <a:gd name="T96" fmla="*/ 1456907 w 418"/>
                <a:gd name="T97" fmla="*/ 1009903 h 608"/>
                <a:gd name="T98" fmla="*/ 1413711 w 418"/>
                <a:gd name="T99" fmla="*/ 860579 h 608"/>
                <a:gd name="T100" fmla="*/ 1288047 w 418"/>
                <a:gd name="T101" fmla="*/ 1505031 h 608"/>
                <a:gd name="T102" fmla="*/ 490872 w 418"/>
                <a:gd name="T103" fmla="*/ 1725088 h 608"/>
                <a:gd name="T104" fmla="*/ 534068 w 418"/>
                <a:gd name="T105" fmla="*/ 310437 h 608"/>
                <a:gd name="T106" fmla="*/ 447675 w 418"/>
                <a:gd name="T107" fmla="*/ 1414651 h 608"/>
                <a:gd name="T108" fmla="*/ 569411 w 418"/>
                <a:gd name="T109" fmla="*/ 1677933 h 608"/>
                <a:gd name="T110" fmla="*/ 1201654 w 418"/>
                <a:gd name="T111" fmla="*/ 1677933 h 608"/>
                <a:gd name="T112" fmla="*/ 1390149 w 418"/>
                <a:gd name="T113" fmla="*/ 1316411 h 608"/>
                <a:gd name="T114" fmla="*/ 640097 w 418"/>
                <a:gd name="T115" fmla="*/ 196479 h 608"/>
                <a:gd name="T116" fmla="*/ 1441199 w 418"/>
                <a:gd name="T117" fmla="*/ 1336059 h 608"/>
                <a:gd name="T118" fmla="*/ 459456 w 418"/>
                <a:gd name="T119" fmla="*/ 1469665 h 608"/>
                <a:gd name="T120" fmla="*/ 1405857 w 418"/>
                <a:gd name="T121" fmla="*/ 1112073 h 608"/>
                <a:gd name="T122" fmla="*/ 1366587 w 418"/>
                <a:gd name="T123" fmla="*/ 1143509 h 608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418" h="608">
                  <a:moveTo>
                    <a:pt x="121" y="395"/>
                  </a:moveTo>
                  <a:cubicBezTo>
                    <a:pt x="121" y="395"/>
                    <a:pt x="121" y="395"/>
                    <a:pt x="121" y="395"/>
                  </a:cubicBezTo>
                  <a:cubicBezTo>
                    <a:pt x="121" y="395"/>
                    <a:pt x="121" y="395"/>
                    <a:pt x="121" y="395"/>
                  </a:cubicBezTo>
                  <a:close/>
                  <a:moveTo>
                    <a:pt x="315" y="33"/>
                  </a:moveTo>
                  <a:cubicBezTo>
                    <a:pt x="315" y="33"/>
                    <a:pt x="315" y="33"/>
                    <a:pt x="315" y="33"/>
                  </a:cubicBezTo>
                  <a:cubicBezTo>
                    <a:pt x="315" y="33"/>
                    <a:pt x="315" y="33"/>
                    <a:pt x="315" y="33"/>
                  </a:cubicBezTo>
                  <a:close/>
                  <a:moveTo>
                    <a:pt x="203" y="567"/>
                  </a:moveTo>
                  <a:cubicBezTo>
                    <a:pt x="203" y="568"/>
                    <a:pt x="203" y="568"/>
                    <a:pt x="203" y="568"/>
                  </a:cubicBezTo>
                  <a:cubicBezTo>
                    <a:pt x="203" y="568"/>
                    <a:pt x="203" y="568"/>
                    <a:pt x="203" y="567"/>
                  </a:cubicBezTo>
                  <a:close/>
                  <a:moveTo>
                    <a:pt x="299" y="433"/>
                  </a:moveTo>
                  <a:cubicBezTo>
                    <a:pt x="299" y="433"/>
                    <a:pt x="300" y="433"/>
                    <a:pt x="300" y="433"/>
                  </a:cubicBezTo>
                  <a:cubicBezTo>
                    <a:pt x="299" y="433"/>
                    <a:pt x="299" y="433"/>
                    <a:pt x="299" y="433"/>
                  </a:cubicBezTo>
                  <a:close/>
                  <a:moveTo>
                    <a:pt x="65" y="129"/>
                  </a:moveTo>
                  <a:cubicBezTo>
                    <a:pt x="65" y="129"/>
                    <a:pt x="65" y="128"/>
                    <a:pt x="65" y="128"/>
                  </a:cubicBezTo>
                  <a:cubicBezTo>
                    <a:pt x="65" y="129"/>
                    <a:pt x="65" y="129"/>
                    <a:pt x="65" y="129"/>
                  </a:cubicBezTo>
                  <a:close/>
                  <a:moveTo>
                    <a:pt x="328" y="151"/>
                  </a:moveTo>
                  <a:cubicBezTo>
                    <a:pt x="328" y="151"/>
                    <a:pt x="328" y="151"/>
                    <a:pt x="328" y="151"/>
                  </a:cubicBezTo>
                  <a:cubicBezTo>
                    <a:pt x="328" y="151"/>
                    <a:pt x="328" y="151"/>
                    <a:pt x="328" y="151"/>
                  </a:cubicBezTo>
                  <a:close/>
                  <a:moveTo>
                    <a:pt x="303" y="426"/>
                  </a:moveTo>
                  <a:cubicBezTo>
                    <a:pt x="303" y="426"/>
                    <a:pt x="303" y="426"/>
                    <a:pt x="303" y="426"/>
                  </a:cubicBezTo>
                  <a:cubicBezTo>
                    <a:pt x="303" y="426"/>
                    <a:pt x="303" y="426"/>
                    <a:pt x="303" y="426"/>
                  </a:cubicBezTo>
                  <a:close/>
                  <a:moveTo>
                    <a:pt x="124" y="401"/>
                  </a:moveTo>
                  <a:cubicBezTo>
                    <a:pt x="124" y="401"/>
                    <a:pt x="124" y="401"/>
                    <a:pt x="124" y="401"/>
                  </a:cubicBezTo>
                  <a:cubicBezTo>
                    <a:pt x="124" y="401"/>
                    <a:pt x="124" y="401"/>
                    <a:pt x="124" y="401"/>
                  </a:cubicBezTo>
                  <a:close/>
                  <a:moveTo>
                    <a:pt x="374" y="146"/>
                  </a:moveTo>
                  <a:cubicBezTo>
                    <a:pt x="374" y="146"/>
                    <a:pt x="374" y="146"/>
                    <a:pt x="375" y="146"/>
                  </a:cubicBezTo>
                  <a:cubicBezTo>
                    <a:pt x="374" y="146"/>
                    <a:pt x="374" y="146"/>
                    <a:pt x="374" y="146"/>
                  </a:cubicBezTo>
                  <a:close/>
                  <a:moveTo>
                    <a:pt x="411" y="120"/>
                  </a:moveTo>
                  <a:cubicBezTo>
                    <a:pt x="410" y="122"/>
                    <a:pt x="409" y="122"/>
                    <a:pt x="408" y="124"/>
                  </a:cubicBezTo>
                  <a:cubicBezTo>
                    <a:pt x="407" y="125"/>
                    <a:pt x="407" y="127"/>
                    <a:pt x="405" y="127"/>
                  </a:cubicBezTo>
                  <a:cubicBezTo>
                    <a:pt x="405" y="129"/>
                    <a:pt x="402" y="131"/>
                    <a:pt x="402" y="133"/>
                  </a:cubicBezTo>
                  <a:cubicBezTo>
                    <a:pt x="400" y="135"/>
                    <a:pt x="398" y="132"/>
                    <a:pt x="396" y="134"/>
                  </a:cubicBezTo>
                  <a:cubicBezTo>
                    <a:pt x="395" y="134"/>
                    <a:pt x="394" y="135"/>
                    <a:pt x="394" y="136"/>
                  </a:cubicBezTo>
                  <a:cubicBezTo>
                    <a:pt x="395" y="137"/>
                    <a:pt x="396" y="136"/>
                    <a:pt x="396" y="136"/>
                  </a:cubicBezTo>
                  <a:cubicBezTo>
                    <a:pt x="397" y="136"/>
                    <a:pt x="401" y="135"/>
                    <a:pt x="401" y="137"/>
                  </a:cubicBezTo>
                  <a:cubicBezTo>
                    <a:pt x="401" y="138"/>
                    <a:pt x="397" y="141"/>
                    <a:pt x="396" y="142"/>
                  </a:cubicBezTo>
                  <a:cubicBezTo>
                    <a:pt x="396" y="142"/>
                    <a:pt x="396" y="143"/>
                    <a:pt x="395" y="143"/>
                  </a:cubicBezTo>
                  <a:cubicBezTo>
                    <a:pt x="394" y="146"/>
                    <a:pt x="392" y="146"/>
                    <a:pt x="389" y="146"/>
                  </a:cubicBezTo>
                  <a:cubicBezTo>
                    <a:pt x="388" y="149"/>
                    <a:pt x="388" y="150"/>
                    <a:pt x="384" y="150"/>
                  </a:cubicBezTo>
                  <a:cubicBezTo>
                    <a:pt x="383" y="150"/>
                    <a:pt x="382" y="149"/>
                    <a:pt x="381" y="149"/>
                  </a:cubicBezTo>
                  <a:cubicBezTo>
                    <a:pt x="379" y="149"/>
                    <a:pt x="377" y="149"/>
                    <a:pt x="376" y="146"/>
                  </a:cubicBezTo>
                  <a:cubicBezTo>
                    <a:pt x="376" y="146"/>
                    <a:pt x="375" y="146"/>
                    <a:pt x="375" y="146"/>
                  </a:cubicBezTo>
                  <a:cubicBezTo>
                    <a:pt x="376" y="149"/>
                    <a:pt x="374" y="150"/>
                    <a:pt x="372" y="151"/>
                  </a:cubicBezTo>
                  <a:cubicBezTo>
                    <a:pt x="371" y="152"/>
                    <a:pt x="370" y="153"/>
                    <a:pt x="368" y="152"/>
                  </a:cubicBezTo>
                  <a:cubicBezTo>
                    <a:pt x="367" y="152"/>
                    <a:pt x="367" y="151"/>
                    <a:pt x="366" y="152"/>
                  </a:cubicBezTo>
                  <a:cubicBezTo>
                    <a:pt x="367" y="155"/>
                    <a:pt x="370" y="156"/>
                    <a:pt x="373" y="156"/>
                  </a:cubicBezTo>
                  <a:cubicBezTo>
                    <a:pt x="375" y="156"/>
                    <a:pt x="377" y="152"/>
                    <a:pt x="379" y="154"/>
                  </a:cubicBezTo>
                  <a:cubicBezTo>
                    <a:pt x="381" y="155"/>
                    <a:pt x="381" y="156"/>
                    <a:pt x="383" y="157"/>
                  </a:cubicBezTo>
                  <a:cubicBezTo>
                    <a:pt x="385" y="157"/>
                    <a:pt x="386" y="157"/>
                    <a:pt x="386" y="159"/>
                  </a:cubicBezTo>
                  <a:cubicBezTo>
                    <a:pt x="386" y="160"/>
                    <a:pt x="383" y="164"/>
                    <a:pt x="382" y="162"/>
                  </a:cubicBezTo>
                  <a:cubicBezTo>
                    <a:pt x="382" y="162"/>
                    <a:pt x="382" y="163"/>
                    <a:pt x="382" y="163"/>
                  </a:cubicBezTo>
                  <a:cubicBezTo>
                    <a:pt x="383" y="169"/>
                    <a:pt x="377" y="168"/>
                    <a:pt x="373" y="168"/>
                  </a:cubicBezTo>
                  <a:cubicBezTo>
                    <a:pt x="372" y="167"/>
                    <a:pt x="371" y="169"/>
                    <a:pt x="370" y="168"/>
                  </a:cubicBezTo>
                  <a:cubicBezTo>
                    <a:pt x="369" y="168"/>
                    <a:pt x="368" y="168"/>
                    <a:pt x="368" y="167"/>
                  </a:cubicBezTo>
                  <a:cubicBezTo>
                    <a:pt x="366" y="167"/>
                    <a:pt x="365" y="165"/>
                    <a:pt x="363" y="165"/>
                  </a:cubicBezTo>
                  <a:cubicBezTo>
                    <a:pt x="362" y="165"/>
                    <a:pt x="362" y="165"/>
                    <a:pt x="361" y="164"/>
                  </a:cubicBezTo>
                  <a:cubicBezTo>
                    <a:pt x="360" y="167"/>
                    <a:pt x="359" y="171"/>
                    <a:pt x="356" y="171"/>
                  </a:cubicBezTo>
                  <a:cubicBezTo>
                    <a:pt x="356" y="171"/>
                    <a:pt x="358" y="171"/>
                    <a:pt x="358" y="172"/>
                  </a:cubicBezTo>
                  <a:cubicBezTo>
                    <a:pt x="358" y="173"/>
                    <a:pt x="357" y="173"/>
                    <a:pt x="357" y="174"/>
                  </a:cubicBezTo>
                  <a:cubicBezTo>
                    <a:pt x="356" y="174"/>
                    <a:pt x="357" y="176"/>
                    <a:pt x="356" y="176"/>
                  </a:cubicBezTo>
                  <a:cubicBezTo>
                    <a:pt x="356" y="177"/>
                    <a:pt x="355" y="180"/>
                    <a:pt x="355" y="181"/>
                  </a:cubicBezTo>
                  <a:cubicBezTo>
                    <a:pt x="356" y="182"/>
                    <a:pt x="357" y="181"/>
                    <a:pt x="357" y="182"/>
                  </a:cubicBezTo>
                  <a:cubicBezTo>
                    <a:pt x="357" y="183"/>
                    <a:pt x="357" y="183"/>
                    <a:pt x="357" y="184"/>
                  </a:cubicBezTo>
                  <a:cubicBezTo>
                    <a:pt x="358" y="184"/>
                    <a:pt x="358" y="183"/>
                    <a:pt x="358" y="182"/>
                  </a:cubicBezTo>
                  <a:cubicBezTo>
                    <a:pt x="358" y="180"/>
                    <a:pt x="359" y="178"/>
                    <a:pt x="360" y="176"/>
                  </a:cubicBezTo>
                  <a:cubicBezTo>
                    <a:pt x="361" y="175"/>
                    <a:pt x="364" y="172"/>
                    <a:pt x="366" y="173"/>
                  </a:cubicBezTo>
                  <a:cubicBezTo>
                    <a:pt x="368" y="174"/>
                    <a:pt x="369" y="172"/>
                    <a:pt x="370" y="172"/>
                  </a:cubicBezTo>
                  <a:cubicBezTo>
                    <a:pt x="370" y="172"/>
                    <a:pt x="371" y="172"/>
                    <a:pt x="371" y="172"/>
                  </a:cubicBezTo>
                  <a:cubicBezTo>
                    <a:pt x="374" y="171"/>
                    <a:pt x="379" y="174"/>
                    <a:pt x="375" y="176"/>
                  </a:cubicBezTo>
                  <a:cubicBezTo>
                    <a:pt x="375" y="178"/>
                    <a:pt x="375" y="179"/>
                    <a:pt x="374" y="180"/>
                  </a:cubicBezTo>
                  <a:cubicBezTo>
                    <a:pt x="374" y="182"/>
                    <a:pt x="372" y="189"/>
                    <a:pt x="368" y="186"/>
                  </a:cubicBezTo>
                  <a:cubicBezTo>
                    <a:pt x="365" y="185"/>
                    <a:pt x="363" y="185"/>
                    <a:pt x="362" y="188"/>
                  </a:cubicBezTo>
                  <a:cubicBezTo>
                    <a:pt x="362" y="190"/>
                    <a:pt x="362" y="192"/>
                    <a:pt x="361" y="194"/>
                  </a:cubicBezTo>
                  <a:cubicBezTo>
                    <a:pt x="361" y="195"/>
                    <a:pt x="360" y="196"/>
                    <a:pt x="361" y="198"/>
                  </a:cubicBezTo>
                  <a:cubicBezTo>
                    <a:pt x="362" y="199"/>
                    <a:pt x="361" y="201"/>
                    <a:pt x="361" y="202"/>
                  </a:cubicBezTo>
                  <a:cubicBezTo>
                    <a:pt x="362" y="202"/>
                    <a:pt x="364" y="201"/>
                    <a:pt x="365" y="202"/>
                  </a:cubicBezTo>
                  <a:cubicBezTo>
                    <a:pt x="365" y="204"/>
                    <a:pt x="364" y="203"/>
                    <a:pt x="364" y="204"/>
                  </a:cubicBezTo>
                  <a:cubicBezTo>
                    <a:pt x="364" y="204"/>
                    <a:pt x="365" y="205"/>
                    <a:pt x="365" y="205"/>
                  </a:cubicBezTo>
                  <a:cubicBezTo>
                    <a:pt x="365" y="206"/>
                    <a:pt x="364" y="208"/>
                    <a:pt x="363" y="207"/>
                  </a:cubicBezTo>
                  <a:cubicBezTo>
                    <a:pt x="362" y="207"/>
                    <a:pt x="363" y="206"/>
                    <a:pt x="362" y="206"/>
                  </a:cubicBezTo>
                  <a:cubicBezTo>
                    <a:pt x="362" y="207"/>
                    <a:pt x="362" y="209"/>
                    <a:pt x="360" y="208"/>
                  </a:cubicBezTo>
                  <a:cubicBezTo>
                    <a:pt x="360" y="208"/>
                    <a:pt x="359" y="208"/>
                    <a:pt x="359" y="208"/>
                  </a:cubicBezTo>
                  <a:cubicBezTo>
                    <a:pt x="357" y="211"/>
                    <a:pt x="361" y="216"/>
                    <a:pt x="358" y="217"/>
                  </a:cubicBezTo>
                  <a:cubicBezTo>
                    <a:pt x="355" y="219"/>
                    <a:pt x="353" y="216"/>
                    <a:pt x="354" y="220"/>
                  </a:cubicBezTo>
                  <a:cubicBezTo>
                    <a:pt x="350" y="218"/>
                    <a:pt x="351" y="220"/>
                    <a:pt x="351" y="223"/>
                  </a:cubicBezTo>
                  <a:cubicBezTo>
                    <a:pt x="352" y="223"/>
                    <a:pt x="353" y="224"/>
                    <a:pt x="351" y="224"/>
                  </a:cubicBezTo>
                  <a:cubicBezTo>
                    <a:pt x="351" y="224"/>
                    <a:pt x="349" y="224"/>
                    <a:pt x="349" y="225"/>
                  </a:cubicBezTo>
                  <a:cubicBezTo>
                    <a:pt x="348" y="226"/>
                    <a:pt x="350" y="225"/>
                    <a:pt x="350" y="225"/>
                  </a:cubicBezTo>
                  <a:cubicBezTo>
                    <a:pt x="351" y="226"/>
                    <a:pt x="352" y="225"/>
                    <a:pt x="352" y="226"/>
                  </a:cubicBezTo>
                  <a:cubicBezTo>
                    <a:pt x="353" y="227"/>
                    <a:pt x="351" y="228"/>
                    <a:pt x="350" y="228"/>
                  </a:cubicBezTo>
                  <a:cubicBezTo>
                    <a:pt x="350" y="229"/>
                    <a:pt x="351" y="229"/>
                    <a:pt x="350" y="230"/>
                  </a:cubicBezTo>
                  <a:cubicBezTo>
                    <a:pt x="351" y="233"/>
                    <a:pt x="349" y="235"/>
                    <a:pt x="349" y="238"/>
                  </a:cubicBezTo>
                  <a:cubicBezTo>
                    <a:pt x="350" y="239"/>
                    <a:pt x="349" y="240"/>
                    <a:pt x="349" y="241"/>
                  </a:cubicBezTo>
                  <a:cubicBezTo>
                    <a:pt x="348" y="243"/>
                    <a:pt x="347" y="245"/>
                    <a:pt x="346" y="248"/>
                  </a:cubicBezTo>
                  <a:cubicBezTo>
                    <a:pt x="346" y="250"/>
                    <a:pt x="346" y="253"/>
                    <a:pt x="344" y="255"/>
                  </a:cubicBezTo>
                  <a:cubicBezTo>
                    <a:pt x="344" y="255"/>
                    <a:pt x="344" y="255"/>
                    <a:pt x="344" y="255"/>
                  </a:cubicBezTo>
                  <a:cubicBezTo>
                    <a:pt x="344" y="255"/>
                    <a:pt x="344" y="256"/>
                    <a:pt x="344" y="256"/>
                  </a:cubicBezTo>
                  <a:cubicBezTo>
                    <a:pt x="346" y="256"/>
                    <a:pt x="347" y="256"/>
                    <a:pt x="348" y="256"/>
                  </a:cubicBezTo>
                  <a:cubicBezTo>
                    <a:pt x="348" y="253"/>
                    <a:pt x="349" y="250"/>
                    <a:pt x="351" y="248"/>
                  </a:cubicBezTo>
                  <a:cubicBezTo>
                    <a:pt x="353" y="245"/>
                    <a:pt x="354" y="248"/>
                    <a:pt x="355" y="250"/>
                  </a:cubicBezTo>
                  <a:cubicBezTo>
                    <a:pt x="356" y="251"/>
                    <a:pt x="357" y="252"/>
                    <a:pt x="358" y="252"/>
                  </a:cubicBezTo>
                  <a:cubicBezTo>
                    <a:pt x="357" y="250"/>
                    <a:pt x="356" y="249"/>
                    <a:pt x="355" y="248"/>
                  </a:cubicBezTo>
                  <a:cubicBezTo>
                    <a:pt x="357" y="247"/>
                    <a:pt x="357" y="248"/>
                    <a:pt x="359" y="249"/>
                  </a:cubicBezTo>
                  <a:cubicBezTo>
                    <a:pt x="359" y="249"/>
                    <a:pt x="362" y="250"/>
                    <a:pt x="362" y="250"/>
                  </a:cubicBezTo>
                  <a:cubicBezTo>
                    <a:pt x="363" y="251"/>
                    <a:pt x="363" y="252"/>
                    <a:pt x="362" y="253"/>
                  </a:cubicBezTo>
                  <a:cubicBezTo>
                    <a:pt x="361" y="253"/>
                    <a:pt x="360" y="252"/>
                    <a:pt x="360" y="252"/>
                  </a:cubicBezTo>
                  <a:cubicBezTo>
                    <a:pt x="359" y="252"/>
                    <a:pt x="360" y="253"/>
                    <a:pt x="360" y="253"/>
                  </a:cubicBezTo>
                  <a:cubicBezTo>
                    <a:pt x="362" y="254"/>
                    <a:pt x="363" y="254"/>
                    <a:pt x="363" y="256"/>
                  </a:cubicBezTo>
                  <a:cubicBezTo>
                    <a:pt x="365" y="258"/>
                    <a:pt x="363" y="261"/>
                    <a:pt x="361" y="259"/>
                  </a:cubicBezTo>
                  <a:cubicBezTo>
                    <a:pt x="360" y="259"/>
                    <a:pt x="359" y="257"/>
                    <a:pt x="358" y="256"/>
                  </a:cubicBezTo>
                  <a:cubicBezTo>
                    <a:pt x="356" y="255"/>
                    <a:pt x="355" y="256"/>
                    <a:pt x="353" y="256"/>
                  </a:cubicBezTo>
                  <a:cubicBezTo>
                    <a:pt x="353" y="256"/>
                    <a:pt x="352" y="256"/>
                    <a:pt x="352" y="257"/>
                  </a:cubicBezTo>
                  <a:cubicBezTo>
                    <a:pt x="352" y="258"/>
                    <a:pt x="353" y="258"/>
                    <a:pt x="353" y="259"/>
                  </a:cubicBezTo>
                  <a:cubicBezTo>
                    <a:pt x="354" y="259"/>
                    <a:pt x="356" y="259"/>
                    <a:pt x="355" y="261"/>
                  </a:cubicBezTo>
                  <a:cubicBezTo>
                    <a:pt x="354" y="263"/>
                    <a:pt x="353" y="260"/>
                    <a:pt x="352" y="262"/>
                  </a:cubicBezTo>
                  <a:cubicBezTo>
                    <a:pt x="352" y="263"/>
                    <a:pt x="353" y="263"/>
                    <a:pt x="354" y="263"/>
                  </a:cubicBezTo>
                  <a:cubicBezTo>
                    <a:pt x="355" y="263"/>
                    <a:pt x="356" y="264"/>
                    <a:pt x="357" y="264"/>
                  </a:cubicBezTo>
                  <a:cubicBezTo>
                    <a:pt x="356" y="265"/>
                    <a:pt x="355" y="264"/>
                    <a:pt x="355" y="265"/>
                  </a:cubicBezTo>
                  <a:cubicBezTo>
                    <a:pt x="354" y="266"/>
                    <a:pt x="357" y="266"/>
                    <a:pt x="357" y="266"/>
                  </a:cubicBezTo>
                  <a:cubicBezTo>
                    <a:pt x="360" y="265"/>
                    <a:pt x="360" y="267"/>
                    <a:pt x="361" y="269"/>
                  </a:cubicBezTo>
                  <a:cubicBezTo>
                    <a:pt x="362" y="270"/>
                    <a:pt x="362" y="270"/>
                    <a:pt x="363" y="269"/>
                  </a:cubicBezTo>
                  <a:cubicBezTo>
                    <a:pt x="365" y="269"/>
                    <a:pt x="364" y="266"/>
                    <a:pt x="367" y="267"/>
                  </a:cubicBezTo>
                  <a:cubicBezTo>
                    <a:pt x="369" y="268"/>
                    <a:pt x="370" y="271"/>
                    <a:pt x="369" y="273"/>
                  </a:cubicBezTo>
                  <a:cubicBezTo>
                    <a:pt x="369" y="275"/>
                    <a:pt x="370" y="280"/>
                    <a:pt x="368" y="282"/>
                  </a:cubicBezTo>
                  <a:cubicBezTo>
                    <a:pt x="367" y="284"/>
                    <a:pt x="367" y="283"/>
                    <a:pt x="365" y="283"/>
                  </a:cubicBezTo>
                  <a:cubicBezTo>
                    <a:pt x="364" y="282"/>
                    <a:pt x="362" y="282"/>
                    <a:pt x="362" y="281"/>
                  </a:cubicBezTo>
                  <a:cubicBezTo>
                    <a:pt x="359" y="279"/>
                    <a:pt x="356" y="279"/>
                    <a:pt x="353" y="277"/>
                  </a:cubicBezTo>
                  <a:cubicBezTo>
                    <a:pt x="352" y="278"/>
                    <a:pt x="351" y="277"/>
                    <a:pt x="351" y="278"/>
                  </a:cubicBezTo>
                  <a:cubicBezTo>
                    <a:pt x="351" y="279"/>
                    <a:pt x="354" y="278"/>
                    <a:pt x="353" y="280"/>
                  </a:cubicBezTo>
                  <a:cubicBezTo>
                    <a:pt x="352" y="281"/>
                    <a:pt x="350" y="280"/>
                    <a:pt x="349" y="280"/>
                  </a:cubicBezTo>
                  <a:cubicBezTo>
                    <a:pt x="348" y="280"/>
                    <a:pt x="347" y="280"/>
                    <a:pt x="346" y="280"/>
                  </a:cubicBezTo>
                  <a:cubicBezTo>
                    <a:pt x="348" y="281"/>
                    <a:pt x="349" y="281"/>
                    <a:pt x="351" y="281"/>
                  </a:cubicBezTo>
                  <a:cubicBezTo>
                    <a:pt x="351" y="283"/>
                    <a:pt x="346" y="287"/>
                    <a:pt x="345" y="285"/>
                  </a:cubicBezTo>
                  <a:cubicBezTo>
                    <a:pt x="345" y="284"/>
                    <a:pt x="344" y="282"/>
                    <a:pt x="343" y="281"/>
                  </a:cubicBezTo>
                  <a:cubicBezTo>
                    <a:pt x="342" y="281"/>
                    <a:pt x="342" y="282"/>
                    <a:pt x="342" y="283"/>
                  </a:cubicBezTo>
                  <a:cubicBezTo>
                    <a:pt x="338" y="285"/>
                    <a:pt x="341" y="287"/>
                    <a:pt x="341" y="289"/>
                  </a:cubicBezTo>
                  <a:cubicBezTo>
                    <a:pt x="342" y="286"/>
                    <a:pt x="347" y="288"/>
                    <a:pt x="344" y="292"/>
                  </a:cubicBezTo>
                  <a:cubicBezTo>
                    <a:pt x="347" y="293"/>
                    <a:pt x="347" y="294"/>
                    <a:pt x="346" y="298"/>
                  </a:cubicBezTo>
                  <a:cubicBezTo>
                    <a:pt x="347" y="298"/>
                    <a:pt x="348" y="299"/>
                    <a:pt x="348" y="299"/>
                  </a:cubicBezTo>
                  <a:cubicBezTo>
                    <a:pt x="351" y="299"/>
                    <a:pt x="350" y="295"/>
                    <a:pt x="353" y="298"/>
                  </a:cubicBezTo>
                  <a:cubicBezTo>
                    <a:pt x="355" y="300"/>
                    <a:pt x="356" y="297"/>
                    <a:pt x="358" y="298"/>
                  </a:cubicBezTo>
                  <a:cubicBezTo>
                    <a:pt x="358" y="298"/>
                    <a:pt x="360" y="301"/>
                    <a:pt x="359" y="302"/>
                  </a:cubicBezTo>
                  <a:cubicBezTo>
                    <a:pt x="359" y="303"/>
                    <a:pt x="355" y="305"/>
                    <a:pt x="354" y="305"/>
                  </a:cubicBezTo>
                  <a:cubicBezTo>
                    <a:pt x="353" y="305"/>
                    <a:pt x="352" y="305"/>
                    <a:pt x="350" y="305"/>
                  </a:cubicBezTo>
                  <a:cubicBezTo>
                    <a:pt x="349" y="305"/>
                    <a:pt x="347" y="305"/>
                    <a:pt x="345" y="306"/>
                  </a:cubicBezTo>
                  <a:cubicBezTo>
                    <a:pt x="349" y="306"/>
                    <a:pt x="352" y="305"/>
                    <a:pt x="355" y="307"/>
                  </a:cubicBezTo>
                  <a:cubicBezTo>
                    <a:pt x="356" y="307"/>
                    <a:pt x="357" y="306"/>
                    <a:pt x="358" y="307"/>
                  </a:cubicBezTo>
                  <a:cubicBezTo>
                    <a:pt x="359" y="307"/>
                    <a:pt x="359" y="309"/>
                    <a:pt x="360" y="310"/>
                  </a:cubicBezTo>
                  <a:cubicBezTo>
                    <a:pt x="360" y="310"/>
                    <a:pt x="360" y="310"/>
                    <a:pt x="360" y="311"/>
                  </a:cubicBezTo>
                  <a:cubicBezTo>
                    <a:pt x="361" y="312"/>
                    <a:pt x="360" y="313"/>
                    <a:pt x="360" y="314"/>
                  </a:cubicBezTo>
                  <a:cubicBezTo>
                    <a:pt x="360" y="315"/>
                    <a:pt x="361" y="316"/>
                    <a:pt x="361" y="317"/>
                  </a:cubicBezTo>
                  <a:cubicBezTo>
                    <a:pt x="362" y="319"/>
                    <a:pt x="362" y="322"/>
                    <a:pt x="361" y="324"/>
                  </a:cubicBezTo>
                  <a:cubicBezTo>
                    <a:pt x="362" y="327"/>
                    <a:pt x="361" y="327"/>
                    <a:pt x="359" y="328"/>
                  </a:cubicBezTo>
                  <a:cubicBezTo>
                    <a:pt x="357" y="327"/>
                    <a:pt x="358" y="324"/>
                    <a:pt x="356" y="323"/>
                  </a:cubicBezTo>
                  <a:cubicBezTo>
                    <a:pt x="354" y="322"/>
                    <a:pt x="354" y="325"/>
                    <a:pt x="351" y="322"/>
                  </a:cubicBezTo>
                  <a:cubicBezTo>
                    <a:pt x="350" y="321"/>
                    <a:pt x="349" y="319"/>
                    <a:pt x="347" y="317"/>
                  </a:cubicBezTo>
                  <a:cubicBezTo>
                    <a:pt x="347" y="317"/>
                    <a:pt x="346" y="316"/>
                    <a:pt x="346" y="316"/>
                  </a:cubicBezTo>
                  <a:cubicBezTo>
                    <a:pt x="345" y="315"/>
                    <a:pt x="344" y="315"/>
                    <a:pt x="343" y="314"/>
                  </a:cubicBezTo>
                  <a:cubicBezTo>
                    <a:pt x="342" y="314"/>
                    <a:pt x="344" y="315"/>
                    <a:pt x="343" y="315"/>
                  </a:cubicBezTo>
                  <a:cubicBezTo>
                    <a:pt x="344" y="315"/>
                    <a:pt x="345" y="316"/>
                    <a:pt x="345" y="317"/>
                  </a:cubicBezTo>
                  <a:cubicBezTo>
                    <a:pt x="347" y="318"/>
                    <a:pt x="348" y="318"/>
                    <a:pt x="346" y="320"/>
                  </a:cubicBezTo>
                  <a:cubicBezTo>
                    <a:pt x="346" y="320"/>
                    <a:pt x="346" y="320"/>
                    <a:pt x="346" y="320"/>
                  </a:cubicBezTo>
                  <a:cubicBezTo>
                    <a:pt x="348" y="320"/>
                    <a:pt x="348" y="322"/>
                    <a:pt x="348" y="323"/>
                  </a:cubicBezTo>
                  <a:cubicBezTo>
                    <a:pt x="350" y="323"/>
                    <a:pt x="351" y="324"/>
                    <a:pt x="351" y="325"/>
                  </a:cubicBezTo>
                  <a:cubicBezTo>
                    <a:pt x="352" y="325"/>
                    <a:pt x="354" y="326"/>
                    <a:pt x="354" y="327"/>
                  </a:cubicBezTo>
                  <a:cubicBezTo>
                    <a:pt x="354" y="329"/>
                    <a:pt x="352" y="328"/>
                    <a:pt x="351" y="328"/>
                  </a:cubicBezTo>
                  <a:cubicBezTo>
                    <a:pt x="349" y="329"/>
                    <a:pt x="347" y="331"/>
                    <a:pt x="346" y="333"/>
                  </a:cubicBezTo>
                  <a:cubicBezTo>
                    <a:pt x="348" y="333"/>
                    <a:pt x="349" y="329"/>
                    <a:pt x="351" y="331"/>
                  </a:cubicBezTo>
                  <a:cubicBezTo>
                    <a:pt x="352" y="330"/>
                    <a:pt x="353" y="331"/>
                    <a:pt x="353" y="331"/>
                  </a:cubicBezTo>
                  <a:cubicBezTo>
                    <a:pt x="353" y="333"/>
                    <a:pt x="353" y="334"/>
                    <a:pt x="352" y="335"/>
                  </a:cubicBezTo>
                  <a:cubicBezTo>
                    <a:pt x="353" y="336"/>
                    <a:pt x="353" y="338"/>
                    <a:pt x="353" y="339"/>
                  </a:cubicBezTo>
                  <a:cubicBezTo>
                    <a:pt x="353" y="340"/>
                    <a:pt x="353" y="340"/>
                    <a:pt x="353" y="340"/>
                  </a:cubicBezTo>
                  <a:cubicBezTo>
                    <a:pt x="354" y="340"/>
                    <a:pt x="355" y="340"/>
                    <a:pt x="356" y="340"/>
                  </a:cubicBezTo>
                  <a:cubicBezTo>
                    <a:pt x="357" y="341"/>
                    <a:pt x="358" y="341"/>
                    <a:pt x="359" y="342"/>
                  </a:cubicBezTo>
                  <a:cubicBezTo>
                    <a:pt x="362" y="341"/>
                    <a:pt x="362" y="340"/>
                    <a:pt x="362" y="343"/>
                  </a:cubicBezTo>
                  <a:cubicBezTo>
                    <a:pt x="364" y="346"/>
                    <a:pt x="364" y="346"/>
                    <a:pt x="362" y="349"/>
                  </a:cubicBezTo>
                  <a:cubicBezTo>
                    <a:pt x="361" y="350"/>
                    <a:pt x="360" y="352"/>
                    <a:pt x="358" y="350"/>
                  </a:cubicBezTo>
                  <a:cubicBezTo>
                    <a:pt x="356" y="350"/>
                    <a:pt x="356" y="349"/>
                    <a:pt x="356" y="347"/>
                  </a:cubicBezTo>
                  <a:cubicBezTo>
                    <a:pt x="355" y="346"/>
                    <a:pt x="351" y="344"/>
                    <a:pt x="351" y="346"/>
                  </a:cubicBezTo>
                  <a:cubicBezTo>
                    <a:pt x="353" y="346"/>
                    <a:pt x="354" y="347"/>
                    <a:pt x="354" y="348"/>
                  </a:cubicBezTo>
                  <a:cubicBezTo>
                    <a:pt x="355" y="349"/>
                    <a:pt x="356" y="351"/>
                    <a:pt x="356" y="351"/>
                  </a:cubicBezTo>
                  <a:cubicBezTo>
                    <a:pt x="356" y="354"/>
                    <a:pt x="351" y="354"/>
                    <a:pt x="349" y="354"/>
                  </a:cubicBezTo>
                  <a:cubicBezTo>
                    <a:pt x="348" y="354"/>
                    <a:pt x="347" y="354"/>
                    <a:pt x="347" y="353"/>
                  </a:cubicBezTo>
                  <a:cubicBezTo>
                    <a:pt x="346" y="352"/>
                    <a:pt x="342" y="352"/>
                    <a:pt x="345" y="349"/>
                  </a:cubicBezTo>
                  <a:cubicBezTo>
                    <a:pt x="345" y="349"/>
                    <a:pt x="345" y="349"/>
                    <a:pt x="344" y="349"/>
                  </a:cubicBezTo>
                  <a:cubicBezTo>
                    <a:pt x="344" y="349"/>
                    <a:pt x="343" y="349"/>
                    <a:pt x="343" y="349"/>
                  </a:cubicBezTo>
                  <a:cubicBezTo>
                    <a:pt x="342" y="349"/>
                    <a:pt x="343" y="349"/>
                    <a:pt x="343" y="350"/>
                  </a:cubicBezTo>
                  <a:cubicBezTo>
                    <a:pt x="344" y="351"/>
                    <a:pt x="342" y="354"/>
                    <a:pt x="342" y="355"/>
                  </a:cubicBezTo>
                  <a:cubicBezTo>
                    <a:pt x="342" y="356"/>
                    <a:pt x="343" y="357"/>
                    <a:pt x="344" y="359"/>
                  </a:cubicBezTo>
                  <a:cubicBezTo>
                    <a:pt x="344" y="357"/>
                    <a:pt x="345" y="356"/>
                    <a:pt x="346" y="356"/>
                  </a:cubicBezTo>
                  <a:cubicBezTo>
                    <a:pt x="348" y="356"/>
                    <a:pt x="348" y="357"/>
                    <a:pt x="349" y="358"/>
                  </a:cubicBezTo>
                  <a:cubicBezTo>
                    <a:pt x="350" y="358"/>
                    <a:pt x="352" y="359"/>
                    <a:pt x="352" y="360"/>
                  </a:cubicBezTo>
                  <a:cubicBezTo>
                    <a:pt x="354" y="360"/>
                    <a:pt x="356" y="359"/>
                    <a:pt x="356" y="361"/>
                  </a:cubicBezTo>
                  <a:cubicBezTo>
                    <a:pt x="356" y="361"/>
                    <a:pt x="354" y="362"/>
                    <a:pt x="354" y="363"/>
                  </a:cubicBezTo>
                  <a:cubicBezTo>
                    <a:pt x="354" y="363"/>
                    <a:pt x="354" y="364"/>
                    <a:pt x="354" y="365"/>
                  </a:cubicBezTo>
                  <a:cubicBezTo>
                    <a:pt x="354" y="365"/>
                    <a:pt x="354" y="365"/>
                    <a:pt x="354" y="366"/>
                  </a:cubicBezTo>
                  <a:cubicBezTo>
                    <a:pt x="354" y="365"/>
                    <a:pt x="354" y="365"/>
                    <a:pt x="354" y="365"/>
                  </a:cubicBezTo>
                  <a:cubicBezTo>
                    <a:pt x="354" y="366"/>
                    <a:pt x="356" y="369"/>
                    <a:pt x="354" y="369"/>
                  </a:cubicBezTo>
                  <a:cubicBezTo>
                    <a:pt x="352" y="371"/>
                    <a:pt x="350" y="369"/>
                    <a:pt x="348" y="370"/>
                  </a:cubicBezTo>
                  <a:cubicBezTo>
                    <a:pt x="347" y="370"/>
                    <a:pt x="347" y="371"/>
                    <a:pt x="346" y="371"/>
                  </a:cubicBezTo>
                  <a:cubicBezTo>
                    <a:pt x="345" y="372"/>
                    <a:pt x="344" y="373"/>
                    <a:pt x="343" y="373"/>
                  </a:cubicBezTo>
                  <a:cubicBezTo>
                    <a:pt x="343" y="373"/>
                    <a:pt x="343" y="373"/>
                    <a:pt x="343" y="373"/>
                  </a:cubicBezTo>
                  <a:cubicBezTo>
                    <a:pt x="343" y="374"/>
                    <a:pt x="342" y="374"/>
                    <a:pt x="341" y="374"/>
                  </a:cubicBezTo>
                  <a:cubicBezTo>
                    <a:pt x="338" y="373"/>
                    <a:pt x="335" y="371"/>
                    <a:pt x="332" y="368"/>
                  </a:cubicBezTo>
                  <a:cubicBezTo>
                    <a:pt x="332" y="368"/>
                    <a:pt x="330" y="366"/>
                    <a:pt x="330" y="364"/>
                  </a:cubicBezTo>
                  <a:cubicBezTo>
                    <a:pt x="331" y="363"/>
                    <a:pt x="333" y="364"/>
                    <a:pt x="334" y="364"/>
                  </a:cubicBezTo>
                  <a:cubicBezTo>
                    <a:pt x="334" y="364"/>
                    <a:pt x="334" y="363"/>
                    <a:pt x="334" y="363"/>
                  </a:cubicBezTo>
                  <a:cubicBezTo>
                    <a:pt x="333" y="363"/>
                    <a:pt x="331" y="364"/>
                    <a:pt x="330" y="361"/>
                  </a:cubicBezTo>
                  <a:cubicBezTo>
                    <a:pt x="330" y="362"/>
                    <a:pt x="329" y="362"/>
                    <a:pt x="328" y="362"/>
                  </a:cubicBezTo>
                  <a:cubicBezTo>
                    <a:pt x="327" y="365"/>
                    <a:pt x="328" y="368"/>
                    <a:pt x="324" y="366"/>
                  </a:cubicBezTo>
                  <a:cubicBezTo>
                    <a:pt x="325" y="368"/>
                    <a:pt x="326" y="368"/>
                    <a:pt x="324" y="370"/>
                  </a:cubicBezTo>
                  <a:cubicBezTo>
                    <a:pt x="322" y="370"/>
                    <a:pt x="321" y="369"/>
                    <a:pt x="321" y="372"/>
                  </a:cubicBezTo>
                  <a:cubicBezTo>
                    <a:pt x="320" y="372"/>
                    <a:pt x="320" y="373"/>
                    <a:pt x="320" y="373"/>
                  </a:cubicBezTo>
                  <a:cubicBezTo>
                    <a:pt x="319" y="375"/>
                    <a:pt x="318" y="376"/>
                    <a:pt x="316" y="375"/>
                  </a:cubicBezTo>
                  <a:cubicBezTo>
                    <a:pt x="316" y="374"/>
                    <a:pt x="315" y="374"/>
                    <a:pt x="315" y="374"/>
                  </a:cubicBezTo>
                  <a:cubicBezTo>
                    <a:pt x="315" y="374"/>
                    <a:pt x="315" y="374"/>
                    <a:pt x="315" y="374"/>
                  </a:cubicBezTo>
                  <a:cubicBezTo>
                    <a:pt x="313" y="377"/>
                    <a:pt x="312" y="377"/>
                    <a:pt x="310" y="376"/>
                  </a:cubicBezTo>
                  <a:cubicBezTo>
                    <a:pt x="309" y="376"/>
                    <a:pt x="308" y="376"/>
                    <a:pt x="308" y="377"/>
                  </a:cubicBezTo>
                  <a:cubicBezTo>
                    <a:pt x="308" y="377"/>
                    <a:pt x="307" y="377"/>
                    <a:pt x="307" y="378"/>
                  </a:cubicBezTo>
                  <a:cubicBezTo>
                    <a:pt x="308" y="378"/>
                    <a:pt x="308" y="378"/>
                    <a:pt x="308" y="379"/>
                  </a:cubicBezTo>
                  <a:cubicBezTo>
                    <a:pt x="309" y="375"/>
                    <a:pt x="312" y="379"/>
                    <a:pt x="314" y="377"/>
                  </a:cubicBezTo>
                  <a:cubicBezTo>
                    <a:pt x="316" y="375"/>
                    <a:pt x="318" y="377"/>
                    <a:pt x="320" y="378"/>
                  </a:cubicBezTo>
                  <a:cubicBezTo>
                    <a:pt x="321" y="378"/>
                    <a:pt x="324" y="379"/>
                    <a:pt x="323" y="381"/>
                  </a:cubicBezTo>
                  <a:cubicBezTo>
                    <a:pt x="323" y="383"/>
                    <a:pt x="320" y="383"/>
                    <a:pt x="319" y="383"/>
                  </a:cubicBezTo>
                  <a:cubicBezTo>
                    <a:pt x="317" y="385"/>
                    <a:pt x="317" y="386"/>
                    <a:pt x="314" y="385"/>
                  </a:cubicBezTo>
                  <a:cubicBezTo>
                    <a:pt x="314" y="385"/>
                    <a:pt x="314" y="386"/>
                    <a:pt x="313" y="386"/>
                  </a:cubicBezTo>
                  <a:cubicBezTo>
                    <a:pt x="315" y="387"/>
                    <a:pt x="315" y="387"/>
                    <a:pt x="315" y="389"/>
                  </a:cubicBezTo>
                  <a:cubicBezTo>
                    <a:pt x="315" y="388"/>
                    <a:pt x="316" y="388"/>
                    <a:pt x="316" y="387"/>
                  </a:cubicBezTo>
                  <a:cubicBezTo>
                    <a:pt x="316" y="386"/>
                    <a:pt x="317" y="387"/>
                    <a:pt x="317" y="387"/>
                  </a:cubicBezTo>
                  <a:cubicBezTo>
                    <a:pt x="319" y="386"/>
                    <a:pt x="320" y="383"/>
                    <a:pt x="322" y="385"/>
                  </a:cubicBezTo>
                  <a:cubicBezTo>
                    <a:pt x="322" y="386"/>
                    <a:pt x="323" y="386"/>
                    <a:pt x="323" y="386"/>
                  </a:cubicBezTo>
                  <a:cubicBezTo>
                    <a:pt x="327" y="387"/>
                    <a:pt x="326" y="392"/>
                    <a:pt x="323" y="393"/>
                  </a:cubicBezTo>
                  <a:cubicBezTo>
                    <a:pt x="323" y="393"/>
                    <a:pt x="323" y="394"/>
                    <a:pt x="323" y="394"/>
                  </a:cubicBezTo>
                  <a:cubicBezTo>
                    <a:pt x="323" y="394"/>
                    <a:pt x="323" y="394"/>
                    <a:pt x="323" y="394"/>
                  </a:cubicBezTo>
                  <a:cubicBezTo>
                    <a:pt x="325" y="393"/>
                    <a:pt x="327" y="394"/>
                    <a:pt x="329" y="396"/>
                  </a:cubicBezTo>
                  <a:cubicBezTo>
                    <a:pt x="330" y="396"/>
                    <a:pt x="334" y="398"/>
                    <a:pt x="332" y="399"/>
                  </a:cubicBezTo>
                  <a:cubicBezTo>
                    <a:pt x="333" y="399"/>
                    <a:pt x="334" y="400"/>
                    <a:pt x="334" y="400"/>
                  </a:cubicBezTo>
                  <a:cubicBezTo>
                    <a:pt x="336" y="401"/>
                    <a:pt x="338" y="403"/>
                    <a:pt x="339" y="404"/>
                  </a:cubicBezTo>
                  <a:cubicBezTo>
                    <a:pt x="340" y="404"/>
                    <a:pt x="340" y="404"/>
                    <a:pt x="340" y="405"/>
                  </a:cubicBezTo>
                  <a:cubicBezTo>
                    <a:pt x="339" y="405"/>
                    <a:pt x="340" y="407"/>
                    <a:pt x="338" y="407"/>
                  </a:cubicBezTo>
                  <a:cubicBezTo>
                    <a:pt x="338" y="408"/>
                    <a:pt x="338" y="408"/>
                    <a:pt x="337" y="408"/>
                  </a:cubicBezTo>
                  <a:cubicBezTo>
                    <a:pt x="337" y="409"/>
                    <a:pt x="336" y="410"/>
                    <a:pt x="336" y="410"/>
                  </a:cubicBezTo>
                  <a:cubicBezTo>
                    <a:pt x="339" y="411"/>
                    <a:pt x="339" y="408"/>
                    <a:pt x="340" y="408"/>
                  </a:cubicBezTo>
                  <a:cubicBezTo>
                    <a:pt x="341" y="409"/>
                    <a:pt x="339" y="410"/>
                    <a:pt x="341" y="411"/>
                  </a:cubicBezTo>
                  <a:cubicBezTo>
                    <a:pt x="342" y="410"/>
                    <a:pt x="343" y="407"/>
                    <a:pt x="344" y="409"/>
                  </a:cubicBezTo>
                  <a:cubicBezTo>
                    <a:pt x="344" y="410"/>
                    <a:pt x="342" y="411"/>
                    <a:pt x="341" y="412"/>
                  </a:cubicBezTo>
                  <a:cubicBezTo>
                    <a:pt x="340" y="414"/>
                    <a:pt x="340" y="416"/>
                    <a:pt x="341" y="418"/>
                  </a:cubicBezTo>
                  <a:cubicBezTo>
                    <a:pt x="342" y="417"/>
                    <a:pt x="342" y="414"/>
                    <a:pt x="344" y="414"/>
                  </a:cubicBezTo>
                  <a:cubicBezTo>
                    <a:pt x="345" y="413"/>
                    <a:pt x="346" y="415"/>
                    <a:pt x="346" y="416"/>
                  </a:cubicBezTo>
                  <a:cubicBezTo>
                    <a:pt x="346" y="417"/>
                    <a:pt x="346" y="417"/>
                    <a:pt x="346" y="418"/>
                  </a:cubicBezTo>
                  <a:cubicBezTo>
                    <a:pt x="346" y="419"/>
                    <a:pt x="347" y="420"/>
                    <a:pt x="346" y="421"/>
                  </a:cubicBezTo>
                  <a:cubicBezTo>
                    <a:pt x="346" y="423"/>
                    <a:pt x="345" y="426"/>
                    <a:pt x="347" y="429"/>
                  </a:cubicBezTo>
                  <a:cubicBezTo>
                    <a:pt x="347" y="430"/>
                    <a:pt x="346" y="431"/>
                    <a:pt x="346" y="432"/>
                  </a:cubicBezTo>
                  <a:cubicBezTo>
                    <a:pt x="346" y="433"/>
                    <a:pt x="347" y="433"/>
                    <a:pt x="347" y="434"/>
                  </a:cubicBezTo>
                  <a:cubicBezTo>
                    <a:pt x="347" y="436"/>
                    <a:pt x="345" y="435"/>
                    <a:pt x="344" y="434"/>
                  </a:cubicBezTo>
                  <a:cubicBezTo>
                    <a:pt x="344" y="434"/>
                    <a:pt x="342" y="435"/>
                    <a:pt x="341" y="434"/>
                  </a:cubicBezTo>
                  <a:cubicBezTo>
                    <a:pt x="341" y="433"/>
                    <a:pt x="341" y="432"/>
                    <a:pt x="341" y="431"/>
                  </a:cubicBezTo>
                  <a:cubicBezTo>
                    <a:pt x="341" y="430"/>
                    <a:pt x="341" y="428"/>
                    <a:pt x="341" y="427"/>
                  </a:cubicBezTo>
                  <a:cubicBezTo>
                    <a:pt x="341" y="427"/>
                    <a:pt x="341" y="427"/>
                    <a:pt x="340" y="427"/>
                  </a:cubicBezTo>
                  <a:cubicBezTo>
                    <a:pt x="339" y="429"/>
                    <a:pt x="340" y="431"/>
                    <a:pt x="340" y="433"/>
                  </a:cubicBezTo>
                  <a:cubicBezTo>
                    <a:pt x="340" y="434"/>
                    <a:pt x="341" y="436"/>
                    <a:pt x="338" y="436"/>
                  </a:cubicBezTo>
                  <a:cubicBezTo>
                    <a:pt x="337" y="436"/>
                    <a:pt x="336" y="436"/>
                    <a:pt x="334" y="435"/>
                  </a:cubicBezTo>
                  <a:cubicBezTo>
                    <a:pt x="332" y="433"/>
                    <a:pt x="331" y="432"/>
                    <a:pt x="331" y="430"/>
                  </a:cubicBezTo>
                  <a:cubicBezTo>
                    <a:pt x="329" y="428"/>
                    <a:pt x="329" y="425"/>
                    <a:pt x="329" y="423"/>
                  </a:cubicBezTo>
                  <a:cubicBezTo>
                    <a:pt x="329" y="421"/>
                    <a:pt x="327" y="420"/>
                    <a:pt x="326" y="418"/>
                  </a:cubicBezTo>
                  <a:cubicBezTo>
                    <a:pt x="326" y="418"/>
                    <a:pt x="326" y="417"/>
                    <a:pt x="326" y="416"/>
                  </a:cubicBezTo>
                  <a:cubicBezTo>
                    <a:pt x="324" y="419"/>
                    <a:pt x="323" y="417"/>
                    <a:pt x="321" y="415"/>
                  </a:cubicBezTo>
                  <a:cubicBezTo>
                    <a:pt x="321" y="414"/>
                    <a:pt x="320" y="413"/>
                    <a:pt x="320" y="413"/>
                  </a:cubicBezTo>
                  <a:cubicBezTo>
                    <a:pt x="318" y="412"/>
                    <a:pt x="318" y="413"/>
                    <a:pt x="317" y="412"/>
                  </a:cubicBezTo>
                  <a:cubicBezTo>
                    <a:pt x="316" y="412"/>
                    <a:pt x="316" y="412"/>
                    <a:pt x="315" y="412"/>
                  </a:cubicBezTo>
                  <a:cubicBezTo>
                    <a:pt x="314" y="412"/>
                    <a:pt x="314" y="412"/>
                    <a:pt x="313" y="412"/>
                  </a:cubicBezTo>
                  <a:cubicBezTo>
                    <a:pt x="312" y="412"/>
                    <a:pt x="312" y="412"/>
                    <a:pt x="311" y="411"/>
                  </a:cubicBezTo>
                  <a:cubicBezTo>
                    <a:pt x="310" y="411"/>
                    <a:pt x="310" y="410"/>
                    <a:pt x="309" y="409"/>
                  </a:cubicBezTo>
                  <a:cubicBezTo>
                    <a:pt x="309" y="409"/>
                    <a:pt x="309" y="408"/>
                    <a:pt x="309" y="408"/>
                  </a:cubicBezTo>
                  <a:cubicBezTo>
                    <a:pt x="308" y="407"/>
                    <a:pt x="307" y="407"/>
                    <a:pt x="306" y="405"/>
                  </a:cubicBezTo>
                  <a:cubicBezTo>
                    <a:pt x="306" y="404"/>
                    <a:pt x="305" y="404"/>
                    <a:pt x="304" y="403"/>
                  </a:cubicBezTo>
                  <a:cubicBezTo>
                    <a:pt x="303" y="403"/>
                    <a:pt x="303" y="403"/>
                    <a:pt x="302" y="403"/>
                  </a:cubicBezTo>
                  <a:cubicBezTo>
                    <a:pt x="301" y="402"/>
                    <a:pt x="300" y="401"/>
                    <a:pt x="300" y="401"/>
                  </a:cubicBezTo>
                  <a:cubicBezTo>
                    <a:pt x="299" y="402"/>
                    <a:pt x="301" y="402"/>
                    <a:pt x="300" y="403"/>
                  </a:cubicBezTo>
                  <a:cubicBezTo>
                    <a:pt x="300" y="403"/>
                    <a:pt x="300" y="403"/>
                    <a:pt x="300" y="403"/>
                  </a:cubicBezTo>
                  <a:cubicBezTo>
                    <a:pt x="301" y="405"/>
                    <a:pt x="304" y="404"/>
                    <a:pt x="303" y="405"/>
                  </a:cubicBezTo>
                  <a:cubicBezTo>
                    <a:pt x="305" y="405"/>
                    <a:pt x="305" y="406"/>
                    <a:pt x="306" y="407"/>
                  </a:cubicBezTo>
                  <a:cubicBezTo>
                    <a:pt x="306" y="407"/>
                    <a:pt x="306" y="408"/>
                    <a:pt x="306" y="408"/>
                  </a:cubicBezTo>
                  <a:cubicBezTo>
                    <a:pt x="309" y="410"/>
                    <a:pt x="307" y="409"/>
                    <a:pt x="305" y="411"/>
                  </a:cubicBezTo>
                  <a:cubicBezTo>
                    <a:pt x="305" y="411"/>
                    <a:pt x="306" y="411"/>
                    <a:pt x="306" y="411"/>
                  </a:cubicBezTo>
                  <a:cubicBezTo>
                    <a:pt x="307" y="411"/>
                    <a:pt x="309" y="411"/>
                    <a:pt x="309" y="413"/>
                  </a:cubicBezTo>
                  <a:cubicBezTo>
                    <a:pt x="309" y="413"/>
                    <a:pt x="309" y="414"/>
                    <a:pt x="309" y="414"/>
                  </a:cubicBezTo>
                  <a:cubicBezTo>
                    <a:pt x="309" y="414"/>
                    <a:pt x="310" y="414"/>
                    <a:pt x="310" y="414"/>
                  </a:cubicBezTo>
                  <a:cubicBezTo>
                    <a:pt x="311" y="412"/>
                    <a:pt x="312" y="414"/>
                    <a:pt x="313" y="414"/>
                  </a:cubicBezTo>
                  <a:cubicBezTo>
                    <a:pt x="314" y="414"/>
                    <a:pt x="314" y="413"/>
                    <a:pt x="315" y="414"/>
                  </a:cubicBezTo>
                  <a:cubicBezTo>
                    <a:pt x="318" y="413"/>
                    <a:pt x="323" y="418"/>
                    <a:pt x="320" y="419"/>
                  </a:cubicBezTo>
                  <a:cubicBezTo>
                    <a:pt x="319" y="421"/>
                    <a:pt x="318" y="423"/>
                    <a:pt x="315" y="423"/>
                  </a:cubicBezTo>
                  <a:cubicBezTo>
                    <a:pt x="314" y="425"/>
                    <a:pt x="309" y="426"/>
                    <a:pt x="307" y="424"/>
                  </a:cubicBezTo>
                  <a:cubicBezTo>
                    <a:pt x="307" y="424"/>
                    <a:pt x="306" y="424"/>
                    <a:pt x="306" y="424"/>
                  </a:cubicBezTo>
                  <a:cubicBezTo>
                    <a:pt x="305" y="425"/>
                    <a:pt x="304" y="425"/>
                    <a:pt x="303" y="424"/>
                  </a:cubicBezTo>
                  <a:cubicBezTo>
                    <a:pt x="303" y="424"/>
                    <a:pt x="302" y="424"/>
                    <a:pt x="302" y="424"/>
                  </a:cubicBezTo>
                  <a:cubicBezTo>
                    <a:pt x="301" y="424"/>
                    <a:pt x="301" y="425"/>
                    <a:pt x="301" y="425"/>
                  </a:cubicBezTo>
                  <a:cubicBezTo>
                    <a:pt x="302" y="425"/>
                    <a:pt x="302" y="425"/>
                    <a:pt x="303" y="426"/>
                  </a:cubicBezTo>
                  <a:cubicBezTo>
                    <a:pt x="305" y="427"/>
                    <a:pt x="304" y="430"/>
                    <a:pt x="302" y="432"/>
                  </a:cubicBezTo>
                  <a:cubicBezTo>
                    <a:pt x="302" y="434"/>
                    <a:pt x="300" y="433"/>
                    <a:pt x="299" y="433"/>
                  </a:cubicBezTo>
                  <a:cubicBezTo>
                    <a:pt x="299" y="433"/>
                    <a:pt x="300" y="433"/>
                    <a:pt x="300" y="433"/>
                  </a:cubicBezTo>
                  <a:cubicBezTo>
                    <a:pt x="299" y="433"/>
                    <a:pt x="299" y="433"/>
                    <a:pt x="299" y="433"/>
                  </a:cubicBezTo>
                  <a:cubicBezTo>
                    <a:pt x="299" y="434"/>
                    <a:pt x="298" y="434"/>
                    <a:pt x="298" y="434"/>
                  </a:cubicBezTo>
                  <a:cubicBezTo>
                    <a:pt x="298" y="435"/>
                    <a:pt x="295" y="434"/>
                    <a:pt x="296" y="436"/>
                  </a:cubicBezTo>
                  <a:cubicBezTo>
                    <a:pt x="297" y="436"/>
                    <a:pt x="299" y="435"/>
                    <a:pt x="300" y="435"/>
                  </a:cubicBezTo>
                  <a:cubicBezTo>
                    <a:pt x="302" y="433"/>
                    <a:pt x="302" y="436"/>
                    <a:pt x="303" y="437"/>
                  </a:cubicBezTo>
                  <a:cubicBezTo>
                    <a:pt x="304" y="436"/>
                    <a:pt x="305" y="436"/>
                    <a:pt x="305" y="436"/>
                  </a:cubicBezTo>
                  <a:cubicBezTo>
                    <a:pt x="304" y="435"/>
                    <a:pt x="303" y="436"/>
                    <a:pt x="304" y="434"/>
                  </a:cubicBezTo>
                  <a:cubicBezTo>
                    <a:pt x="303" y="432"/>
                    <a:pt x="304" y="431"/>
                    <a:pt x="306" y="432"/>
                  </a:cubicBezTo>
                  <a:cubicBezTo>
                    <a:pt x="307" y="430"/>
                    <a:pt x="308" y="428"/>
                    <a:pt x="309" y="427"/>
                  </a:cubicBezTo>
                  <a:cubicBezTo>
                    <a:pt x="311" y="426"/>
                    <a:pt x="314" y="425"/>
                    <a:pt x="316" y="425"/>
                  </a:cubicBezTo>
                  <a:cubicBezTo>
                    <a:pt x="317" y="424"/>
                    <a:pt x="318" y="423"/>
                    <a:pt x="319" y="422"/>
                  </a:cubicBezTo>
                  <a:cubicBezTo>
                    <a:pt x="319" y="423"/>
                    <a:pt x="319" y="423"/>
                    <a:pt x="319" y="424"/>
                  </a:cubicBezTo>
                  <a:cubicBezTo>
                    <a:pt x="319" y="424"/>
                    <a:pt x="319" y="424"/>
                    <a:pt x="320" y="424"/>
                  </a:cubicBezTo>
                  <a:cubicBezTo>
                    <a:pt x="321" y="425"/>
                    <a:pt x="321" y="426"/>
                    <a:pt x="322" y="427"/>
                  </a:cubicBezTo>
                  <a:cubicBezTo>
                    <a:pt x="322" y="428"/>
                    <a:pt x="323" y="431"/>
                    <a:pt x="321" y="431"/>
                  </a:cubicBezTo>
                  <a:cubicBezTo>
                    <a:pt x="319" y="432"/>
                    <a:pt x="318" y="432"/>
                    <a:pt x="317" y="433"/>
                  </a:cubicBezTo>
                  <a:cubicBezTo>
                    <a:pt x="316" y="434"/>
                    <a:pt x="316" y="435"/>
                    <a:pt x="315" y="435"/>
                  </a:cubicBezTo>
                  <a:cubicBezTo>
                    <a:pt x="315" y="435"/>
                    <a:pt x="315" y="433"/>
                    <a:pt x="314" y="433"/>
                  </a:cubicBezTo>
                  <a:cubicBezTo>
                    <a:pt x="314" y="433"/>
                    <a:pt x="313" y="433"/>
                    <a:pt x="312" y="433"/>
                  </a:cubicBezTo>
                  <a:cubicBezTo>
                    <a:pt x="312" y="433"/>
                    <a:pt x="312" y="433"/>
                    <a:pt x="312" y="434"/>
                  </a:cubicBezTo>
                  <a:cubicBezTo>
                    <a:pt x="313" y="434"/>
                    <a:pt x="313" y="434"/>
                    <a:pt x="313" y="435"/>
                  </a:cubicBezTo>
                  <a:cubicBezTo>
                    <a:pt x="314" y="436"/>
                    <a:pt x="316" y="437"/>
                    <a:pt x="313" y="438"/>
                  </a:cubicBezTo>
                  <a:cubicBezTo>
                    <a:pt x="313" y="438"/>
                    <a:pt x="312" y="438"/>
                    <a:pt x="311" y="438"/>
                  </a:cubicBezTo>
                  <a:cubicBezTo>
                    <a:pt x="310" y="438"/>
                    <a:pt x="309" y="439"/>
                    <a:pt x="308" y="440"/>
                  </a:cubicBezTo>
                  <a:cubicBezTo>
                    <a:pt x="307" y="441"/>
                    <a:pt x="306" y="441"/>
                    <a:pt x="305" y="441"/>
                  </a:cubicBezTo>
                  <a:cubicBezTo>
                    <a:pt x="304" y="443"/>
                    <a:pt x="302" y="441"/>
                    <a:pt x="301" y="442"/>
                  </a:cubicBezTo>
                  <a:cubicBezTo>
                    <a:pt x="300" y="443"/>
                    <a:pt x="303" y="443"/>
                    <a:pt x="304" y="443"/>
                  </a:cubicBezTo>
                  <a:cubicBezTo>
                    <a:pt x="305" y="443"/>
                    <a:pt x="306" y="443"/>
                    <a:pt x="307" y="444"/>
                  </a:cubicBezTo>
                  <a:cubicBezTo>
                    <a:pt x="307" y="444"/>
                    <a:pt x="308" y="445"/>
                    <a:pt x="309" y="444"/>
                  </a:cubicBezTo>
                  <a:cubicBezTo>
                    <a:pt x="309" y="442"/>
                    <a:pt x="309" y="441"/>
                    <a:pt x="311" y="440"/>
                  </a:cubicBezTo>
                  <a:cubicBezTo>
                    <a:pt x="312" y="438"/>
                    <a:pt x="314" y="440"/>
                    <a:pt x="316" y="440"/>
                  </a:cubicBezTo>
                  <a:cubicBezTo>
                    <a:pt x="316" y="439"/>
                    <a:pt x="317" y="438"/>
                    <a:pt x="319" y="438"/>
                  </a:cubicBezTo>
                  <a:cubicBezTo>
                    <a:pt x="319" y="437"/>
                    <a:pt x="320" y="437"/>
                    <a:pt x="321" y="437"/>
                  </a:cubicBezTo>
                  <a:cubicBezTo>
                    <a:pt x="322" y="437"/>
                    <a:pt x="322" y="437"/>
                    <a:pt x="322" y="438"/>
                  </a:cubicBezTo>
                  <a:cubicBezTo>
                    <a:pt x="323" y="438"/>
                    <a:pt x="323" y="436"/>
                    <a:pt x="325" y="438"/>
                  </a:cubicBezTo>
                  <a:cubicBezTo>
                    <a:pt x="326" y="438"/>
                    <a:pt x="327" y="439"/>
                    <a:pt x="329" y="440"/>
                  </a:cubicBezTo>
                  <a:cubicBezTo>
                    <a:pt x="330" y="441"/>
                    <a:pt x="332" y="442"/>
                    <a:pt x="334" y="442"/>
                  </a:cubicBezTo>
                  <a:cubicBezTo>
                    <a:pt x="336" y="442"/>
                    <a:pt x="338" y="442"/>
                    <a:pt x="339" y="442"/>
                  </a:cubicBezTo>
                  <a:cubicBezTo>
                    <a:pt x="340" y="442"/>
                    <a:pt x="342" y="441"/>
                    <a:pt x="343" y="441"/>
                  </a:cubicBezTo>
                  <a:cubicBezTo>
                    <a:pt x="344" y="443"/>
                    <a:pt x="340" y="445"/>
                    <a:pt x="338" y="445"/>
                  </a:cubicBezTo>
                  <a:cubicBezTo>
                    <a:pt x="338" y="445"/>
                    <a:pt x="337" y="445"/>
                    <a:pt x="337" y="445"/>
                  </a:cubicBezTo>
                  <a:cubicBezTo>
                    <a:pt x="337" y="447"/>
                    <a:pt x="338" y="448"/>
                    <a:pt x="336" y="448"/>
                  </a:cubicBezTo>
                  <a:cubicBezTo>
                    <a:pt x="336" y="448"/>
                    <a:pt x="335" y="448"/>
                    <a:pt x="335" y="448"/>
                  </a:cubicBezTo>
                  <a:cubicBezTo>
                    <a:pt x="335" y="449"/>
                    <a:pt x="336" y="450"/>
                    <a:pt x="335" y="450"/>
                  </a:cubicBezTo>
                  <a:cubicBezTo>
                    <a:pt x="335" y="451"/>
                    <a:pt x="334" y="449"/>
                    <a:pt x="333" y="450"/>
                  </a:cubicBezTo>
                  <a:cubicBezTo>
                    <a:pt x="333" y="450"/>
                    <a:pt x="334" y="451"/>
                    <a:pt x="333" y="451"/>
                  </a:cubicBezTo>
                  <a:cubicBezTo>
                    <a:pt x="333" y="454"/>
                    <a:pt x="332" y="453"/>
                    <a:pt x="331" y="452"/>
                  </a:cubicBezTo>
                  <a:cubicBezTo>
                    <a:pt x="330" y="453"/>
                    <a:pt x="331" y="455"/>
                    <a:pt x="329" y="455"/>
                  </a:cubicBezTo>
                  <a:cubicBezTo>
                    <a:pt x="327" y="456"/>
                    <a:pt x="326" y="456"/>
                    <a:pt x="326" y="457"/>
                  </a:cubicBezTo>
                  <a:cubicBezTo>
                    <a:pt x="326" y="459"/>
                    <a:pt x="325" y="459"/>
                    <a:pt x="324" y="458"/>
                  </a:cubicBezTo>
                  <a:cubicBezTo>
                    <a:pt x="324" y="458"/>
                    <a:pt x="323" y="457"/>
                    <a:pt x="323" y="457"/>
                  </a:cubicBezTo>
                  <a:cubicBezTo>
                    <a:pt x="323" y="457"/>
                    <a:pt x="323" y="457"/>
                    <a:pt x="323" y="457"/>
                  </a:cubicBezTo>
                  <a:cubicBezTo>
                    <a:pt x="322" y="459"/>
                    <a:pt x="323" y="459"/>
                    <a:pt x="324" y="460"/>
                  </a:cubicBezTo>
                  <a:cubicBezTo>
                    <a:pt x="323" y="461"/>
                    <a:pt x="321" y="462"/>
                    <a:pt x="320" y="464"/>
                  </a:cubicBezTo>
                  <a:cubicBezTo>
                    <a:pt x="320" y="465"/>
                    <a:pt x="320" y="466"/>
                    <a:pt x="319" y="466"/>
                  </a:cubicBezTo>
                  <a:cubicBezTo>
                    <a:pt x="318" y="468"/>
                    <a:pt x="315" y="466"/>
                    <a:pt x="315" y="469"/>
                  </a:cubicBezTo>
                  <a:cubicBezTo>
                    <a:pt x="314" y="470"/>
                    <a:pt x="311" y="469"/>
                    <a:pt x="310" y="471"/>
                  </a:cubicBezTo>
                  <a:cubicBezTo>
                    <a:pt x="310" y="471"/>
                    <a:pt x="310" y="471"/>
                    <a:pt x="310" y="471"/>
                  </a:cubicBezTo>
                  <a:cubicBezTo>
                    <a:pt x="309" y="471"/>
                    <a:pt x="309" y="471"/>
                    <a:pt x="308" y="472"/>
                  </a:cubicBezTo>
                  <a:cubicBezTo>
                    <a:pt x="307" y="471"/>
                    <a:pt x="307" y="471"/>
                    <a:pt x="306" y="472"/>
                  </a:cubicBezTo>
                  <a:cubicBezTo>
                    <a:pt x="306" y="472"/>
                    <a:pt x="306" y="472"/>
                    <a:pt x="306" y="472"/>
                  </a:cubicBezTo>
                  <a:cubicBezTo>
                    <a:pt x="305" y="473"/>
                    <a:pt x="304" y="472"/>
                    <a:pt x="304" y="472"/>
                  </a:cubicBezTo>
                  <a:cubicBezTo>
                    <a:pt x="303" y="472"/>
                    <a:pt x="303" y="473"/>
                    <a:pt x="302" y="473"/>
                  </a:cubicBezTo>
                  <a:cubicBezTo>
                    <a:pt x="301" y="473"/>
                    <a:pt x="298" y="477"/>
                    <a:pt x="297" y="475"/>
                  </a:cubicBezTo>
                  <a:cubicBezTo>
                    <a:pt x="294" y="477"/>
                    <a:pt x="294" y="477"/>
                    <a:pt x="291" y="474"/>
                  </a:cubicBezTo>
                  <a:cubicBezTo>
                    <a:pt x="291" y="474"/>
                    <a:pt x="290" y="475"/>
                    <a:pt x="290" y="475"/>
                  </a:cubicBezTo>
                  <a:cubicBezTo>
                    <a:pt x="290" y="476"/>
                    <a:pt x="290" y="476"/>
                    <a:pt x="290" y="476"/>
                  </a:cubicBezTo>
                  <a:cubicBezTo>
                    <a:pt x="290" y="477"/>
                    <a:pt x="289" y="478"/>
                    <a:pt x="290" y="479"/>
                  </a:cubicBezTo>
                  <a:cubicBezTo>
                    <a:pt x="288" y="482"/>
                    <a:pt x="289" y="477"/>
                    <a:pt x="286" y="477"/>
                  </a:cubicBezTo>
                  <a:cubicBezTo>
                    <a:pt x="288" y="480"/>
                    <a:pt x="286" y="480"/>
                    <a:pt x="283" y="480"/>
                  </a:cubicBezTo>
                  <a:cubicBezTo>
                    <a:pt x="282" y="480"/>
                    <a:pt x="277" y="479"/>
                    <a:pt x="278" y="478"/>
                  </a:cubicBezTo>
                  <a:cubicBezTo>
                    <a:pt x="278" y="477"/>
                    <a:pt x="280" y="478"/>
                    <a:pt x="280" y="477"/>
                  </a:cubicBezTo>
                  <a:cubicBezTo>
                    <a:pt x="279" y="477"/>
                    <a:pt x="277" y="477"/>
                    <a:pt x="277" y="475"/>
                  </a:cubicBezTo>
                  <a:cubicBezTo>
                    <a:pt x="275" y="474"/>
                    <a:pt x="275" y="472"/>
                    <a:pt x="274" y="470"/>
                  </a:cubicBezTo>
                  <a:cubicBezTo>
                    <a:pt x="273" y="470"/>
                    <a:pt x="275" y="472"/>
                    <a:pt x="273" y="473"/>
                  </a:cubicBezTo>
                  <a:cubicBezTo>
                    <a:pt x="274" y="473"/>
                    <a:pt x="274" y="474"/>
                    <a:pt x="274" y="474"/>
                  </a:cubicBezTo>
                  <a:cubicBezTo>
                    <a:pt x="274" y="475"/>
                    <a:pt x="276" y="475"/>
                    <a:pt x="276" y="476"/>
                  </a:cubicBezTo>
                  <a:cubicBezTo>
                    <a:pt x="276" y="477"/>
                    <a:pt x="275" y="477"/>
                    <a:pt x="275" y="478"/>
                  </a:cubicBezTo>
                  <a:cubicBezTo>
                    <a:pt x="275" y="479"/>
                    <a:pt x="277" y="479"/>
                    <a:pt x="277" y="479"/>
                  </a:cubicBezTo>
                  <a:cubicBezTo>
                    <a:pt x="277" y="480"/>
                    <a:pt x="276" y="483"/>
                    <a:pt x="276" y="483"/>
                  </a:cubicBezTo>
                  <a:cubicBezTo>
                    <a:pt x="274" y="483"/>
                    <a:pt x="274" y="484"/>
                    <a:pt x="273" y="485"/>
                  </a:cubicBezTo>
                  <a:cubicBezTo>
                    <a:pt x="272" y="486"/>
                    <a:pt x="271" y="486"/>
                    <a:pt x="270" y="487"/>
                  </a:cubicBezTo>
                  <a:cubicBezTo>
                    <a:pt x="269" y="488"/>
                    <a:pt x="268" y="489"/>
                    <a:pt x="268" y="491"/>
                  </a:cubicBezTo>
                  <a:cubicBezTo>
                    <a:pt x="268" y="492"/>
                    <a:pt x="269" y="493"/>
                    <a:pt x="267" y="493"/>
                  </a:cubicBezTo>
                  <a:cubicBezTo>
                    <a:pt x="267" y="493"/>
                    <a:pt x="267" y="494"/>
                    <a:pt x="267" y="494"/>
                  </a:cubicBezTo>
                  <a:cubicBezTo>
                    <a:pt x="267" y="496"/>
                    <a:pt x="267" y="498"/>
                    <a:pt x="264" y="499"/>
                  </a:cubicBezTo>
                  <a:cubicBezTo>
                    <a:pt x="264" y="500"/>
                    <a:pt x="263" y="501"/>
                    <a:pt x="264" y="502"/>
                  </a:cubicBezTo>
                  <a:cubicBezTo>
                    <a:pt x="263" y="503"/>
                    <a:pt x="263" y="504"/>
                    <a:pt x="262" y="505"/>
                  </a:cubicBezTo>
                  <a:cubicBezTo>
                    <a:pt x="262" y="505"/>
                    <a:pt x="262" y="505"/>
                    <a:pt x="262" y="505"/>
                  </a:cubicBezTo>
                  <a:cubicBezTo>
                    <a:pt x="261" y="506"/>
                    <a:pt x="261" y="506"/>
                    <a:pt x="261" y="506"/>
                  </a:cubicBezTo>
                  <a:cubicBezTo>
                    <a:pt x="261" y="507"/>
                    <a:pt x="260" y="508"/>
                    <a:pt x="259" y="508"/>
                  </a:cubicBezTo>
                  <a:cubicBezTo>
                    <a:pt x="258" y="511"/>
                    <a:pt x="256" y="512"/>
                    <a:pt x="253" y="510"/>
                  </a:cubicBezTo>
                  <a:cubicBezTo>
                    <a:pt x="253" y="511"/>
                    <a:pt x="253" y="511"/>
                    <a:pt x="253" y="512"/>
                  </a:cubicBezTo>
                  <a:cubicBezTo>
                    <a:pt x="252" y="513"/>
                    <a:pt x="251" y="516"/>
                    <a:pt x="249" y="517"/>
                  </a:cubicBezTo>
                  <a:cubicBezTo>
                    <a:pt x="247" y="517"/>
                    <a:pt x="248" y="515"/>
                    <a:pt x="247" y="515"/>
                  </a:cubicBezTo>
                  <a:cubicBezTo>
                    <a:pt x="246" y="515"/>
                    <a:pt x="248" y="520"/>
                    <a:pt x="244" y="517"/>
                  </a:cubicBezTo>
                  <a:cubicBezTo>
                    <a:pt x="244" y="517"/>
                    <a:pt x="245" y="518"/>
                    <a:pt x="245" y="518"/>
                  </a:cubicBezTo>
                  <a:cubicBezTo>
                    <a:pt x="245" y="519"/>
                    <a:pt x="245" y="520"/>
                    <a:pt x="244" y="521"/>
                  </a:cubicBezTo>
                  <a:cubicBezTo>
                    <a:pt x="243" y="520"/>
                    <a:pt x="244" y="519"/>
                    <a:pt x="244" y="518"/>
                  </a:cubicBezTo>
                  <a:cubicBezTo>
                    <a:pt x="243" y="518"/>
                    <a:pt x="244" y="517"/>
                    <a:pt x="243" y="516"/>
                  </a:cubicBezTo>
                  <a:cubicBezTo>
                    <a:pt x="242" y="517"/>
                    <a:pt x="244" y="519"/>
                    <a:pt x="241" y="519"/>
                  </a:cubicBezTo>
                  <a:cubicBezTo>
                    <a:pt x="241" y="520"/>
                    <a:pt x="241" y="521"/>
                    <a:pt x="241" y="521"/>
                  </a:cubicBezTo>
                  <a:cubicBezTo>
                    <a:pt x="240" y="522"/>
                    <a:pt x="239" y="523"/>
                    <a:pt x="238" y="522"/>
                  </a:cubicBezTo>
                  <a:cubicBezTo>
                    <a:pt x="236" y="522"/>
                    <a:pt x="236" y="520"/>
                    <a:pt x="237" y="519"/>
                  </a:cubicBezTo>
                  <a:cubicBezTo>
                    <a:pt x="238" y="518"/>
                    <a:pt x="238" y="517"/>
                    <a:pt x="239" y="515"/>
                  </a:cubicBezTo>
                  <a:cubicBezTo>
                    <a:pt x="239" y="513"/>
                    <a:pt x="241" y="512"/>
                    <a:pt x="242" y="511"/>
                  </a:cubicBezTo>
                  <a:cubicBezTo>
                    <a:pt x="240" y="510"/>
                    <a:pt x="238" y="510"/>
                    <a:pt x="235" y="509"/>
                  </a:cubicBezTo>
                  <a:cubicBezTo>
                    <a:pt x="235" y="510"/>
                    <a:pt x="236" y="510"/>
                    <a:pt x="237" y="510"/>
                  </a:cubicBezTo>
                  <a:cubicBezTo>
                    <a:pt x="237" y="511"/>
                    <a:pt x="237" y="511"/>
                    <a:pt x="237" y="511"/>
                  </a:cubicBezTo>
                  <a:cubicBezTo>
                    <a:pt x="237" y="511"/>
                    <a:pt x="237" y="511"/>
                    <a:pt x="237" y="510"/>
                  </a:cubicBezTo>
                  <a:cubicBezTo>
                    <a:pt x="238" y="511"/>
                    <a:pt x="237" y="513"/>
                    <a:pt x="237" y="514"/>
                  </a:cubicBezTo>
                  <a:cubicBezTo>
                    <a:pt x="237" y="516"/>
                    <a:pt x="237" y="518"/>
                    <a:pt x="235" y="517"/>
                  </a:cubicBezTo>
                  <a:cubicBezTo>
                    <a:pt x="235" y="519"/>
                    <a:pt x="236" y="521"/>
                    <a:pt x="235" y="522"/>
                  </a:cubicBezTo>
                  <a:cubicBezTo>
                    <a:pt x="234" y="522"/>
                    <a:pt x="233" y="521"/>
                    <a:pt x="233" y="521"/>
                  </a:cubicBezTo>
                  <a:cubicBezTo>
                    <a:pt x="232" y="521"/>
                    <a:pt x="232" y="522"/>
                    <a:pt x="231" y="522"/>
                  </a:cubicBezTo>
                  <a:cubicBezTo>
                    <a:pt x="229" y="523"/>
                    <a:pt x="230" y="521"/>
                    <a:pt x="229" y="521"/>
                  </a:cubicBezTo>
                  <a:cubicBezTo>
                    <a:pt x="228" y="525"/>
                    <a:pt x="227" y="522"/>
                    <a:pt x="225" y="522"/>
                  </a:cubicBezTo>
                  <a:cubicBezTo>
                    <a:pt x="225" y="522"/>
                    <a:pt x="225" y="523"/>
                    <a:pt x="225" y="524"/>
                  </a:cubicBezTo>
                  <a:cubicBezTo>
                    <a:pt x="224" y="524"/>
                    <a:pt x="223" y="523"/>
                    <a:pt x="223" y="523"/>
                  </a:cubicBezTo>
                  <a:cubicBezTo>
                    <a:pt x="222" y="526"/>
                    <a:pt x="225" y="527"/>
                    <a:pt x="223" y="529"/>
                  </a:cubicBezTo>
                  <a:cubicBezTo>
                    <a:pt x="222" y="532"/>
                    <a:pt x="221" y="531"/>
                    <a:pt x="219" y="530"/>
                  </a:cubicBezTo>
                  <a:cubicBezTo>
                    <a:pt x="219" y="530"/>
                    <a:pt x="219" y="530"/>
                    <a:pt x="219" y="530"/>
                  </a:cubicBezTo>
                  <a:cubicBezTo>
                    <a:pt x="219" y="530"/>
                    <a:pt x="219" y="530"/>
                    <a:pt x="219" y="530"/>
                  </a:cubicBezTo>
                  <a:cubicBezTo>
                    <a:pt x="218" y="531"/>
                    <a:pt x="217" y="530"/>
                    <a:pt x="217" y="531"/>
                  </a:cubicBezTo>
                  <a:cubicBezTo>
                    <a:pt x="216" y="532"/>
                    <a:pt x="216" y="533"/>
                    <a:pt x="216" y="534"/>
                  </a:cubicBezTo>
                  <a:cubicBezTo>
                    <a:pt x="217" y="534"/>
                    <a:pt x="217" y="535"/>
                    <a:pt x="217" y="535"/>
                  </a:cubicBezTo>
                  <a:cubicBezTo>
                    <a:pt x="218" y="535"/>
                    <a:pt x="218" y="534"/>
                    <a:pt x="218" y="534"/>
                  </a:cubicBezTo>
                  <a:cubicBezTo>
                    <a:pt x="220" y="534"/>
                    <a:pt x="221" y="538"/>
                    <a:pt x="220" y="539"/>
                  </a:cubicBezTo>
                  <a:cubicBezTo>
                    <a:pt x="221" y="539"/>
                    <a:pt x="221" y="539"/>
                    <a:pt x="222" y="540"/>
                  </a:cubicBezTo>
                  <a:cubicBezTo>
                    <a:pt x="219" y="540"/>
                    <a:pt x="219" y="543"/>
                    <a:pt x="218" y="544"/>
                  </a:cubicBezTo>
                  <a:cubicBezTo>
                    <a:pt x="217" y="545"/>
                    <a:pt x="216" y="541"/>
                    <a:pt x="213" y="543"/>
                  </a:cubicBezTo>
                  <a:cubicBezTo>
                    <a:pt x="213" y="545"/>
                    <a:pt x="215" y="545"/>
                    <a:pt x="217" y="545"/>
                  </a:cubicBezTo>
                  <a:cubicBezTo>
                    <a:pt x="219" y="545"/>
                    <a:pt x="219" y="546"/>
                    <a:pt x="219" y="548"/>
                  </a:cubicBezTo>
                  <a:cubicBezTo>
                    <a:pt x="219" y="550"/>
                    <a:pt x="220" y="552"/>
                    <a:pt x="218" y="554"/>
                  </a:cubicBezTo>
                  <a:cubicBezTo>
                    <a:pt x="218" y="555"/>
                    <a:pt x="216" y="555"/>
                    <a:pt x="216" y="555"/>
                  </a:cubicBezTo>
                  <a:cubicBezTo>
                    <a:pt x="215" y="556"/>
                    <a:pt x="216" y="556"/>
                    <a:pt x="216" y="557"/>
                  </a:cubicBezTo>
                  <a:cubicBezTo>
                    <a:pt x="215" y="557"/>
                    <a:pt x="215" y="556"/>
                    <a:pt x="214" y="556"/>
                  </a:cubicBezTo>
                  <a:cubicBezTo>
                    <a:pt x="214" y="556"/>
                    <a:pt x="213" y="556"/>
                    <a:pt x="213" y="556"/>
                  </a:cubicBezTo>
                  <a:cubicBezTo>
                    <a:pt x="213" y="556"/>
                    <a:pt x="215" y="558"/>
                    <a:pt x="215" y="558"/>
                  </a:cubicBezTo>
                  <a:cubicBezTo>
                    <a:pt x="215" y="560"/>
                    <a:pt x="214" y="559"/>
                    <a:pt x="213" y="558"/>
                  </a:cubicBezTo>
                  <a:cubicBezTo>
                    <a:pt x="213" y="561"/>
                    <a:pt x="215" y="562"/>
                    <a:pt x="212" y="564"/>
                  </a:cubicBezTo>
                  <a:cubicBezTo>
                    <a:pt x="211" y="565"/>
                    <a:pt x="211" y="565"/>
                    <a:pt x="210" y="566"/>
                  </a:cubicBezTo>
                  <a:cubicBezTo>
                    <a:pt x="209" y="567"/>
                    <a:pt x="208" y="567"/>
                    <a:pt x="207" y="566"/>
                  </a:cubicBezTo>
                  <a:cubicBezTo>
                    <a:pt x="207" y="566"/>
                    <a:pt x="208" y="566"/>
                    <a:pt x="208" y="565"/>
                  </a:cubicBezTo>
                  <a:cubicBezTo>
                    <a:pt x="208" y="565"/>
                    <a:pt x="208" y="565"/>
                    <a:pt x="208" y="565"/>
                  </a:cubicBezTo>
                  <a:cubicBezTo>
                    <a:pt x="207" y="565"/>
                    <a:pt x="207" y="565"/>
                    <a:pt x="207" y="564"/>
                  </a:cubicBezTo>
                  <a:cubicBezTo>
                    <a:pt x="207" y="564"/>
                    <a:pt x="206" y="564"/>
                    <a:pt x="206" y="564"/>
                  </a:cubicBezTo>
                  <a:cubicBezTo>
                    <a:pt x="206" y="566"/>
                    <a:pt x="205" y="568"/>
                    <a:pt x="203" y="566"/>
                  </a:cubicBezTo>
                  <a:cubicBezTo>
                    <a:pt x="203" y="567"/>
                    <a:pt x="203" y="567"/>
                    <a:pt x="203" y="567"/>
                  </a:cubicBezTo>
                  <a:cubicBezTo>
                    <a:pt x="203" y="568"/>
                    <a:pt x="203" y="568"/>
                    <a:pt x="203" y="568"/>
                  </a:cubicBezTo>
                  <a:cubicBezTo>
                    <a:pt x="203" y="568"/>
                    <a:pt x="203" y="568"/>
                    <a:pt x="203" y="567"/>
                  </a:cubicBezTo>
                  <a:cubicBezTo>
                    <a:pt x="203" y="567"/>
                    <a:pt x="204" y="567"/>
                    <a:pt x="205" y="568"/>
                  </a:cubicBezTo>
                  <a:cubicBezTo>
                    <a:pt x="205" y="568"/>
                    <a:pt x="205" y="568"/>
                    <a:pt x="205" y="568"/>
                  </a:cubicBezTo>
                  <a:cubicBezTo>
                    <a:pt x="207" y="568"/>
                    <a:pt x="209" y="569"/>
                    <a:pt x="208" y="570"/>
                  </a:cubicBezTo>
                  <a:cubicBezTo>
                    <a:pt x="207" y="573"/>
                    <a:pt x="206" y="570"/>
                    <a:pt x="205" y="571"/>
                  </a:cubicBezTo>
                  <a:cubicBezTo>
                    <a:pt x="207" y="572"/>
                    <a:pt x="208" y="574"/>
                    <a:pt x="207" y="576"/>
                  </a:cubicBezTo>
                  <a:cubicBezTo>
                    <a:pt x="208" y="577"/>
                    <a:pt x="208" y="578"/>
                    <a:pt x="208" y="579"/>
                  </a:cubicBezTo>
                  <a:cubicBezTo>
                    <a:pt x="208" y="580"/>
                    <a:pt x="209" y="579"/>
                    <a:pt x="208" y="580"/>
                  </a:cubicBezTo>
                  <a:cubicBezTo>
                    <a:pt x="208" y="581"/>
                    <a:pt x="207" y="581"/>
                    <a:pt x="206" y="581"/>
                  </a:cubicBezTo>
                  <a:cubicBezTo>
                    <a:pt x="207" y="584"/>
                    <a:pt x="207" y="583"/>
                    <a:pt x="205" y="584"/>
                  </a:cubicBezTo>
                  <a:cubicBezTo>
                    <a:pt x="205" y="584"/>
                    <a:pt x="208" y="585"/>
                    <a:pt x="206" y="586"/>
                  </a:cubicBezTo>
                  <a:cubicBezTo>
                    <a:pt x="205" y="587"/>
                    <a:pt x="204" y="586"/>
                    <a:pt x="203" y="587"/>
                  </a:cubicBezTo>
                  <a:cubicBezTo>
                    <a:pt x="205" y="588"/>
                    <a:pt x="205" y="588"/>
                    <a:pt x="202" y="590"/>
                  </a:cubicBezTo>
                  <a:cubicBezTo>
                    <a:pt x="203" y="590"/>
                    <a:pt x="204" y="590"/>
                    <a:pt x="205" y="591"/>
                  </a:cubicBezTo>
                  <a:cubicBezTo>
                    <a:pt x="206" y="592"/>
                    <a:pt x="205" y="593"/>
                    <a:pt x="204" y="593"/>
                  </a:cubicBezTo>
                  <a:cubicBezTo>
                    <a:pt x="204" y="594"/>
                    <a:pt x="204" y="594"/>
                    <a:pt x="204" y="595"/>
                  </a:cubicBezTo>
                  <a:cubicBezTo>
                    <a:pt x="204" y="596"/>
                    <a:pt x="204" y="597"/>
                    <a:pt x="203" y="598"/>
                  </a:cubicBezTo>
                  <a:cubicBezTo>
                    <a:pt x="203" y="598"/>
                    <a:pt x="202" y="597"/>
                    <a:pt x="201" y="598"/>
                  </a:cubicBezTo>
                  <a:cubicBezTo>
                    <a:pt x="201" y="598"/>
                    <a:pt x="201" y="599"/>
                    <a:pt x="200" y="600"/>
                  </a:cubicBezTo>
                  <a:cubicBezTo>
                    <a:pt x="202" y="601"/>
                    <a:pt x="203" y="599"/>
                    <a:pt x="203" y="603"/>
                  </a:cubicBezTo>
                  <a:cubicBezTo>
                    <a:pt x="202" y="604"/>
                    <a:pt x="202" y="605"/>
                    <a:pt x="201" y="606"/>
                  </a:cubicBezTo>
                  <a:cubicBezTo>
                    <a:pt x="200" y="606"/>
                    <a:pt x="200" y="605"/>
                    <a:pt x="199" y="605"/>
                  </a:cubicBezTo>
                  <a:cubicBezTo>
                    <a:pt x="197" y="608"/>
                    <a:pt x="196" y="607"/>
                    <a:pt x="194" y="606"/>
                  </a:cubicBezTo>
                  <a:cubicBezTo>
                    <a:pt x="193" y="604"/>
                    <a:pt x="190" y="605"/>
                    <a:pt x="190" y="603"/>
                  </a:cubicBezTo>
                  <a:cubicBezTo>
                    <a:pt x="188" y="602"/>
                    <a:pt x="190" y="602"/>
                    <a:pt x="189" y="601"/>
                  </a:cubicBezTo>
                  <a:cubicBezTo>
                    <a:pt x="189" y="599"/>
                    <a:pt x="188" y="602"/>
                    <a:pt x="188" y="603"/>
                  </a:cubicBezTo>
                  <a:cubicBezTo>
                    <a:pt x="187" y="600"/>
                    <a:pt x="190" y="600"/>
                    <a:pt x="190" y="598"/>
                  </a:cubicBezTo>
                  <a:cubicBezTo>
                    <a:pt x="186" y="597"/>
                    <a:pt x="184" y="595"/>
                    <a:pt x="182" y="591"/>
                  </a:cubicBezTo>
                  <a:cubicBezTo>
                    <a:pt x="182" y="593"/>
                    <a:pt x="181" y="594"/>
                    <a:pt x="179" y="594"/>
                  </a:cubicBezTo>
                  <a:cubicBezTo>
                    <a:pt x="179" y="593"/>
                    <a:pt x="182" y="592"/>
                    <a:pt x="181" y="591"/>
                  </a:cubicBezTo>
                  <a:cubicBezTo>
                    <a:pt x="181" y="590"/>
                    <a:pt x="179" y="590"/>
                    <a:pt x="180" y="591"/>
                  </a:cubicBezTo>
                  <a:cubicBezTo>
                    <a:pt x="179" y="592"/>
                    <a:pt x="178" y="593"/>
                    <a:pt x="177" y="594"/>
                  </a:cubicBezTo>
                  <a:cubicBezTo>
                    <a:pt x="175" y="594"/>
                    <a:pt x="177" y="593"/>
                    <a:pt x="176" y="592"/>
                  </a:cubicBezTo>
                  <a:cubicBezTo>
                    <a:pt x="175" y="593"/>
                    <a:pt x="174" y="593"/>
                    <a:pt x="173" y="593"/>
                  </a:cubicBezTo>
                  <a:cubicBezTo>
                    <a:pt x="173" y="594"/>
                    <a:pt x="172" y="595"/>
                    <a:pt x="171" y="595"/>
                  </a:cubicBezTo>
                  <a:cubicBezTo>
                    <a:pt x="169" y="596"/>
                    <a:pt x="167" y="592"/>
                    <a:pt x="170" y="592"/>
                  </a:cubicBezTo>
                  <a:cubicBezTo>
                    <a:pt x="170" y="591"/>
                    <a:pt x="168" y="591"/>
                    <a:pt x="167" y="591"/>
                  </a:cubicBezTo>
                  <a:cubicBezTo>
                    <a:pt x="167" y="590"/>
                    <a:pt x="167" y="590"/>
                    <a:pt x="166" y="589"/>
                  </a:cubicBezTo>
                  <a:cubicBezTo>
                    <a:pt x="166" y="589"/>
                    <a:pt x="166" y="589"/>
                    <a:pt x="166" y="588"/>
                  </a:cubicBezTo>
                  <a:cubicBezTo>
                    <a:pt x="166" y="588"/>
                    <a:pt x="166" y="588"/>
                    <a:pt x="166" y="587"/>
                  </a:cubicBezTo>
                  <a:cubicBezTo>
                    <a:pt x="166" y="587"/>
                    <a:pt x="165" y="587"/>
                    <a:pt x="164" y="587"/>
                  </a:cubicBezTo>
                  <a:cubicBezTo>
                    <a:pt x="164" y="587"/>
                    <a:pt x="164" y="586"/>
                    <a:pt x="163" y="586"/>
                  </a:cubicBezTo>
                  <a:cubicBezTo>
                    <a:pt x="163" y="585"/>
                    <a:pt x="164" y="585"/>
                    <a:pt x="164" y="585"/>
                  </a:cubicBezTo>
                  <a:cubicBezTo>
                    <a:pt x="163" y="584"/>
                    <a:pt x="162" y="584"/>
                    <a:pt x="161" y="583"/>
                  </a:cubicBezTo>
                  <a:cubicBezTo>
                    <a:pt x="163" y="582"/>
                    <a:pt x="162" y="579"/>
                    <a:pt x="164" y="578"/>
                  </a:cubicBezTo>
                  <a:cubicBezTo>
                    <a:pt x="162" y="578"/>
                    <a:pt x="162" y="580"/>
                    <a:pt x="161" y="581"/>
                  </a:cubicBezTo>
                  <a:cubicBezTo>
                    <a:pt x="161" y="579"/>
                    <a:pt x="161" y="579"/>
                    <a:pt x="164" y="576"/>
                  </a:cubicBezTo>
                  <a:cubicBezTo>
                    <a:pt x="162" y="575"/>
                    <a:pt x="162" y="577"/>
                    <a:pt x="160" y="576"/>
                  </a:cubicBezTo>
                  <a:cubicBezTo>
                    <a:pt x="160" y="577"/>
                    <a:pt x="159" y="577"/>
                    <a:pt x="159" y="577"/>
                  </a:cubicBezTo>
                  <a:cubicBezTo>
                    <a:pt x="159" y="576"/>
                    <a:pt x="160" y="576"/>
                    <a:pt x="160" y="576"/>
                  </a:cubicBezTo>
                  <a:cubicBezTo>
                    <a:pt x="160" y="575"/>
                    <a:pt x="162" y="574"/>
                    <a:pt x="160" y="573"/>
                  </a:cubicBezTo>
                  <a:cubicBezTo>
                    <a:pt x="159" y="573"/>
                    <a:pt x="159" y="573"/>
                    <a:pt x="159" y="573"/>
                  </a:cubicBezTo>
                  <a:cubicBezTo>
                    <a:pt x="159" y="574"/>
                    <a:pt x="159" y="574"/>
                    <a:pt x="159" y="574"/>
                  </a:cubicBezTo>
                  <a:cubicBezTo>
                    <a:pt x="160" y="574"/>
                    <a:pt x="159" y="575"/>
                    <a:pt x="159" y="575"/>
                  </a:cubicBezTo>
                  <a:cubicBezTo>
                    <a:pt x="158" y="574"/>
                    <a:pt x="158" y="574"/>
                    <a:pt x="158" y="573"/>
                  </a:cubicBezTo>
                  <a:cubicBezTo>
                    <a:pt x="157" y="573"/>
                    <a:pt x="157" y="573"/>
                    <a:pt x="157" y="573"/>
                  </a:cubicBezTo>
                  <a:cubicBezTo>
                    <a:pt x="155" y="572"/>
                    <a:pt x="155" y="570"/>
                    <a:pt x="154" y="568"/>
                  </a:cubicBezTo>
                  <a:cubicBezTo>
                    <a:pt x="154" y="567"/>
                    <a:pt x="155" y="566"/>
                    <a:pt x="154" y="565"/>
                  </a:cubicBezTo>
                  <a:cubicBezTo>
                    <a:pt x="154" y="564"/>
                    <a:pt x="153" y="563"/>
                    <a:pt x="152" y="562"/>
                  </a:cubicBezTo>
                  <a:cubicBezTo>
                    <a:pt x="152" y="562"/>
                    <a:pt x="152" y="561"/>
                    <a:pt x="152" y="561"/>
                  </a:cubicBezTo>
                  <a:cubicBezTo>
                    <a:pt x="152" y="560"/>
                    <a:pt x="151" y="561"/>
                    <a:pt x="150" y="560"/>
                  </a:cubicBezTo>
                  <a:cubicBezTo>
                    <a:pt x="149" y="560"/>
                    <a:pt x="149" y="557"/>
                    <a:pt x="149" y="556"/>
                  </a:cubicBezTo>
                  <a:cubicBezTo>
                    <a:pt x="147" y="555"/>
                    <a:pt x="145" y="552"/>
                    <a:pt x="148" y="551"/>
                  </a:cubicBezTo>
                  <a:cubicBezTo>
                    <a:pt x="148" y="550"/>
                    <a:pt x="147" y="550"/>
                    <a:pt x="147" y="550"/>
                  </a:cubicBezTo>
                  <a:cubicBezTo>
                    <a:pt x="146" y="548"/>
                    <a:pt x="146" y="546"/>
                    <a:pt x="145" y="544"/>
                  </a:cubicBezTo>
                  <a:cubicBezTo>
                    <a:pt x="142" y="545"/>
                    <a:pt x="142" y="542"/>
                    <a:pt x="142" y="540"/>
                  </a:cubicBezTo>
                  <a:cubicBezTo>
                    <a:pt x="142" y="537"/>
                    <a:pt x="142" y="535"/>
                    <a:pt x="146" y="534"/>
                  </a:cubicBezTo>
                  <a:cubicBezTo>
                    <a:pt x="146" y="534"/>
                    <a:pt x="146" y="534"/>
                    <a:pt x="146" y="533"/>
                  </a:cubicBezTo>
                  <a:cubicBezTo>
                    <a:pt x="143" y="531"/>
                    <a:pt x="144" y="536"/>
                    <a:pt x="142" y="535"/>
                  </a:cubicBezTo>
                  <a:cubicBezTo>
                    <a:pt x="141" y="534"/>
                    <a:pt x="142" y="530"/>
                    <a:pt x="141" y="528"/>
                  </a:cubicBezTo>
                  <a:cubicBezTo>
                    <a:pt x="139" y="527"/>
                    <a:pt x="140" y="526"/>
                    <a:pt x="141" y="525"/>
                  </a:cubicBezTo>
                  <a:cubicBezTo>
                    <a:pt x="137" y="526"/>
                    <a:pt x="139" y="520"/>
                    <a:pt x="135" y="521"/>
                  </a:cubicBezTo>
                  <a:cubicBezTo>
                    <a:pt x="136" y="519"/>
                    <a:pt x="135" y="519"/>
                    <a:pt x="135" y="517"/>
                  </a:cubicBezTo>
                  <a:cubicBezTo>
                    <a:pt x="134" y="516"/>
                    <a:pt x="134" y="517"/>
                    <a:pt x="134" y="516"/>
                  </a:cubicBezTo>
                  <a:cubicBezTo>
                    <a:pt x="134" y="515"/>
                    <a:pt x="134" y="514"/>
                    <a:pt x="134" y="514"/>
                  </a:cubicBezTo>
                  <a:cubicBezTo>
                    <a:pt x="131" y="514"/>
                    <a:pt x="131" y="507"/>
                    <a:pt x="134" y="507"/>
                  </a:cubicBezTo>
                  <a:cubicBezTo>
                    <a:pt x="134" y="506"/>
                    <a:pt x="133" y="506"/>
                    <a:pt x="134" y="505"/>
                  </a:cubicBezTo>
                  <a:cubicBezTo>
                    <a:pt x="134" y="504"/>
                    <a:pt x="136" y="504"/>
                    <a:pt x="137" y="504"/>
                  </a:cubicBezTo>
                  <a:cubicBezTo>
                    <a:pt x="137" y="503"/>
                    <a:pt x="136" y="504"/>
                    <a:pt x="136" y="504"/>
                  </a:cubicBezTo>
                  <a:cubicBezTo>
                    <a:pt x="137" y="503"/>
                    <a:pt x="139" y="503"/>
                    <a:pt x="137" y="502"/>
                  </a:cubicBezTo>
                  <a:cubicBezTo>
                    <a:pt x="136" y="502"/>
                    <a:pt x="135" y="504"/>
                    <a:pt x="135" y="501"/>
                  </a:cubicBezTo>
                  <a:cubicBezTo>
                    <a:pt x="136" y="501"/>
                    <a:pt x="137" y="502"/>
                    <a:pt x="138" y="501"/>
                  </a:cubicBezTo>
                  <a:cubicBezTo>
                    <a:pt x="137" y="501"/>
                    <a:pt x="133" y="501"/>
                    <a:pt x="132" y="500"/>
                  </a:cubicBezTo>
                  <a:cubicBezTo>
                    <a:pt x="130" y="499"/>
                    <a:pt x="133" y="498"/>
                    <a:pt x="133" y="497"/>
                  </a:cubicBezTo>
                  <a:cubicBezTo>
                    <a:pt x="132" y="497"/>
                    <a:pt x="130" y="498"/>
                    <a:pt x="131" y="496"/>
                  </a:cubicBezTo>
                  <a:cubicBezTo>
                    <a:pt x="131" y="495"/>
                    <a:pt x="133" y="496"/>
                    <a:pt x="134" y="495"/>
                  </a:cubicBezTo>
                  <a:cubicBezTo>
                    <a:pt x="132" y="494"/>
                    <a:pt x="130" y="496"/>
                    <a:pt x="130" y="493"/>
                  </a:cubicBezTo>
                  <a:cubicBezTo>
                    <a:pt x="130" y="493"/>
                    <a:pt x="131" y="492"/>
                    <a:pt x="131" y="491"/>
                  </a:cubicBezTo>
                  <a:cubicBezTo>
                    <a:pt x="132" y="490"/>
                    <a:pt x="132" y="488"/>
                    <a:pt x="132" y="487"/>
                  </a:cubicBezTo>
                  <a:cubicBezTo>
                    <a:pt x="132" y="487"/>
                    <a:pt x="132" y="486"/>
                    <a:pt x="132" y="485"/>
                  </a:cubicBezTo>
                  <a:cubicBezTo>
                    <a:pt x="132" y="485"/>
                    <a:pt x="133" y="485"/>
                    <a:pt x="133" y="485"/>
                  </a:cubicBezTo>
                  <a:cubicBezTo>
                    <a:pt x="134" y="484"/>
                    <a:pt x="135" y="480"/>
                    <a:pt x="136" y="479"/>
                  </a:cubicBezTo>
                  <a:cubicBezTo>
                    <a:pt x="135" y="479"/>
                    <a:pt x="135" y="479"/>
                    <a:pt x="135" y="478"/>
                  </a:cubicBezTo>
                  <a:cubicBezTo>
                    <a:pt x="134" y="477"/>
                    <a:pt x="136" y="478"/>
                    <a:pt x="136" y="478"/>
                  </a:cubicBezTo>
                  <a:cubicBezTo>
                    <a:pt x="136" y="478"/>
                    <a:pt x="137" y="478"/>
                    <a:pt x="137" y="479"/>
                  </a:cubicBezTo>
                  <a:cubicBezTo>
                    <a:pt x="138" y="479"/>
                    <a:pt x="139" y="478"/>
                    <a:pt x="140" y="478"/>
                  </a:cubicBezTo>
                  <a:cubicBezTo>
                    <a:pt x="139" y="477"/>
                    <a:pt x="138" y="478"/>
                    <a:pt x="137" y="477"/>
                  </a:cubicBezTo>
                  <a:cubicBezTo>
                    <a:pt x="136" y="476"/>
                    <a:pt x="137" y="476"/>
                    <a:pt x="136" y="476"/>
                  </a:cubicBezTo>
                  <a:cubicBezTo>
                    <a:pt x="136" y="475"/>
                    <a:pt x="135" y="475"/>
                    <a:pt x="135" y="474"/>
                  </a:cubicBezTo>
                  <a:cubicBezTo>
                    <a:pt x="135" y="472"/>
                    <a:pt x="137" y="472"/>
                    <a:pt x="137" y="474"/>
                  </a:cubicBezTo>
                  <a:cubicBezTo>
                    <a:pt x="138" y="473"/>
                    <a:pt x="138" y="473"/>
                    <a:pt x="139" y="473"/>
                  </a:cubicBezTo>
                  <a:cubicBezTo>
                    <a:pt x="138" y="471"/>
                    <a:pt x="140" y="471"/>
                    <a:pt x="140" y="470"/>
                  </a:cubicBezTo>
                  <a:cubicBezTo>
                    <a:pt x="138" y="469"/>
                    <a:pt x="137" y="471"/>
                    <a:pt x="135" y="470"/>
                  </a:cubicBezTo>
                  <a:cubicBezTo>
                    <a:pt x="136" y="469"/>
                    <a:pt x="138" y="470"/>
                    <a:pt x="138" y="469"/>
                  </a:cubicBezTo>
                  <a:cubicBezTo>
                    <a:pt x="139" y="468"/>
                    <a:pt x="140" y="468"/>
                    <a:pt x="141" y="469"/>
                  </a:cubicBezTo>
                  <a:cubicBezTo>
                    <a:pt x="141" y="469"/>
                    <a:pt x="141" y="469"/>
                    <a:pt x="141" y="470"/>
                  </a:cubicBezTo>
                  <a:cubicBezTo>
                    <a:pt x="141" y="470"/>
                    <a:pt x="142" y="470"/>
                    <a:pt x="142" y="470"/>
                  </a:cubicBezTo>
                  <a:cubicBezTo>
                    <a:pt x="144" y="470"/>
                    <a:pt x="143" y="472"/>
                    <a:pt x="145" y="472"/>
                  </a:cubicBezTo>
                  <a:cubicBezTo>
                    <a:pt x="146" y="472"/>
                    <a:pt x="147" y="471"/>
                    <a:pt x="148" y="471"/>
                  </a:cubicBezTo>
                  <a:cubicBezTo>
                    <a:pt x="149" y="471"/>
                    <a:pt x="150" y="471"/>
                    <a:pt x="150" y="470"/>
                  </a:cubicBezTo>
                  <a:cubicBezTo>
                    <a:pt x="147" y="470"/>
                    <a:pt x="150" y="469"/>
                    <a:pt x="149" y="468"/>
                  </a:cubicBezTo>
                  <a:cubicBezTo>
                    <a:pt x="147" y="468"/>
                    <a:pt x="148" y="467"/>
                    <a:pt x="149" y="466"/>
                  </a:cubicBezTo>
                  <a:cubicBezTo>
                    <a:pt x="149" y="465"/>
                    <a:pt x="149" y="462"/>
                    <a:pt x="149" y="462"/>
                  </a:cubicBezTo>
                  <a:cubicBezTo>
                    <a:pt x="151" y="460"/>
                    <a:pt x="152" y="463"/>
                    <a:pt x="154" y="465"/>
                  </a:cubicBezTo>
                  <a:cubicBezTo>
                    <a:pt x="154" y="465"/>
                    <a:pt x="154" y="464"/>
                    <a:pt x="154" y="464"/>
                  </a:cubicBezTo>
                  <a:cubicBezTo>
                    <a:pt x="154" y="463"/>
                    <a:pt x="153" y="463"/>
                    <a:pt x="154" y="462"/>
                  </a:cubicBezTo>
                  <a:cubicBezTo>
                    <a:pt x="154" y="461"/>
                    <a:pt x="153" y="462"/>
                    <a:pt x="153" y="461"/>
                  </a:cubicBezTo>
                  <a:cubicBezTo>
                    <a:pt x="154" y="461"/>
                    <a:pt x="155" y="460"/>
                    <a:pt x="156" y="461"/>
                  </a:cubicBezTo>
                  <a:cubicBezTo>
                    <a:pt x="157" y="461"/>
                    <a:pt x="157" y="461"/>
                    <a:pt x="157" y="460"/>
                  </a:cubicBezTo>
                  <a:cubicBezTo>
                    <a:pt x="157" y="459"/>
                    <a:pt x="156" y="459"/>
                    <a:pt x="156" y="458"/>
                  </a:cubicBezTo>
                  <a:cubicBezTo>
                    <a:pt x="155" y="459"/>
                    <a:pt x="150" y="460"/>
                    <a:pt x="150" y="459"/>
                  </a:cubicBezTo>
                  <a:cubicBezTo>
                    <a:pt x="149" y="459"/>
                    <a:pt x="150" y="456"/>
                    <a:pt x="150" y="455"/>
                  </a:cubicBezTo>
                  <a:cubicBezTo>
                    <a:pt x="150" y="456"/>
                    <a:pt x="151" y="454"/>
                    <a:pt x="151" y="454"/>
                  </a:cubicBezTo>
                  <a:cubicBezTo>
                    <a:pt x="151" y="454"/>
                    <a:pt x="151" y="453"/>
                    <a:pt x="151" y="452"/>
                  </a:cubicBezTo>
                  <a:cubicBezTo>
                    <a:pt x="151" y="451"/>
                    <a:pt x="151" y="451"/>
                    <a:pt x="153" y="451"/>
                  </a:cubicBezTo>
                  <a:cubicBezTo>
                    <a:pt x="153" y="450"/>
                    <a:pt x="151" y="451"/>
                    <a:pt x="151" y="450"/>
                  </a:cubicBezTo>
                  <a:cubicBezTo>
                    <a:pt x="151" y="448"/>
                    <a:pt x="153" y="448"/>
                    <a:pt x="155" y="448"/>
                  </a:cubicBezTo>
                  <a:cubicBezTo>
                    <a:pt x="155" y="448"/>
                    <a:pt x="155" y="448"/>
                    <a:pt x="155" y="448"/>
                  </a:cubicBezTo>
                  <a:cubicBezTo>
                    <a:pt x="154" y="447"/>
                    <a:pt x="153" y="446"/>
                    <a:pt x="153" y="445"/>
                  </a:cubicBezTo>
                  <a:cubicBezTo>
                    <a:pt x="153" y="445"/>
                    <a:pt x="153" y="444"/>
                    <a:pt x="154" y="444"/>
                  </a:cubicBezTo>
                  <a:cubicBezTo>
                    <a:pt x="153" y="444"/>
                    <a:pt x="152" y="444"/>
                    <a:pt x="152" y="444"/>
                  </a:cubicBezTo>
                  <a:cubicBezTo>
                    <a:pt x="151" y="444"/>
                    <a:pt x="146" y="446"/>
                    <a:pt x="146" y="443"/>
                  </a:cubicBezTo>
                  <a:cubicBezTo>
                    <a:pt x="146" y="443"/>
                    <a:pt x="146" y="443"/>
                    <a:pt x="146" y="443"/>
                  </a:cubicBezTo>
                  <a:cubicBezTo>
                    <a:pt x="143" y="445"/>
                    <a:pt x="140" y="443"/>
                    <a:pt x="139" y="440"/>
                  </a:cubicBezTo>
                  <a:cubicBezTo>
                    <a:pt x="138" y="439"/>
                    <a:pt x="137" y="438"/>
                    <a:pt x="135" y="437"/>
                  </a:cubicBezTo>
                  <a:cubicBezTo>
                    <a:pt x="135" y="437"/>
                    <a:pt x="135" y="437"/>
                    <a:pt x="134" y="437"/>
                  </a:cubicBezTo>
                  <a:cubicBezTo>
                    <a:pt x="133" y="437"/>
                    <a:pt x="132" y="437"/>
                    <a:pt x="131" y="437"/>
                  </a:cubicBezTo>
                  <a:cubicBezTo>
                    <a:pt x="129" y="436"/>
                    <a:pt x="129" y="435"/>
                    <a:pt x="128" y="434"/>
                  </a:cubicBezTo>
                  <a:cubicBezTo>
                    <a:pt x="128" y="433"/>
                    <a:pt x="125" y="431"/>
                    <a:pt x="126" y="430"/>
                  </a:cubicBezTo>
                  <a:cubicBezTo>
                    <a:pt x="126" y="429"/>
                    <a:pt x="128" y="427"/>
                    <a:pt x="129" y="427"/>
                  </a:cubicBezTo>
                  <a:cubicBezTo>
                    <a:pt x="130" y="427"/>
                    <a:pt x="131" y="429"/>
                    <a:pt x="133" y="429"/>
                  </a:cubicBezTo>
                  <a:cubicBezTo>
                    <a:pt x="135" y="429"/>
                    <a:pt x="136" y="428"/>
                    <a:pt x="138" y="429"/>
                  </a:cubicBezTo>
                  <a:cubicBezTo>
                    <a:pt x="139" y="429"/>
                    <a:pt x="140" y="431"/>
                    <a:pt x="141" y="432"/>
                  </a:cubicBezTo>
                  <a:cubicBezTo>
                    <a:pt x="143" y="433"/>
                    <a:pt x="144" y="434"/>
                    <a:pt x="146" y="435"/>
                  </a:cubicBezTo>
                  <a:cubicBezTo>
                    <a:pt x="148" y="436"/>
                    <a:pt x="150" y="436"/>
                    <a:pt x="151" y="437"/>
                  </a:cubicBezTo>
                  <a:cubicBezTo>
                    <a:pt x="153" y="437"/>
                    <a:pt x="151" y="435"/>
                    <a:pt x="152" y="434"/>
                  </a:cubicBezTo>
                  <a:cubicBezTo>
                    <a:pt x="151" y="436"/>
                    <a:pt x="150" y="436"/>
                    <a:pt x="149" y="434"/>
                  </a:cubicBezTo>
                  <a:cubicBezTo>
                    <a:pt x="149" y="434"/>
                    <a:pt x="148" y="434"/>
                    <a:pt x="148" y="433"/>
                  </a:cubicBezTo>
                  <a:cubicBezTo>
                    <a:pt x="148" y="432"/>
                    <a:pt x="149" y="433"/>
                    <a:pt x="149" y="434"/>
                  </a:cubicBezTo>
                  <a:cubicBezTo>
                    <a:pt x="151" y="433"/>
                    <a:pt x="150" y="433"/>
                    <a:pt x="150" y="432"/>
                  </a:cubicBezTo>
                  <a:cubicBezTo>
                    <a:pt x="150" y="432"/>
                    <a:pt x="151" y="431"/>
                    <a:pt x="151" y="431"/>
                  </a:cubicBezTo>
                  <a:cubicBezTo>
                    <a:pt x="151" y="431"/>
                    <a:pt x="151" y="430"/>
                    <a:pt x="151" y="430"/>
                  </a:cubicBezTo>
                  <a:cubicBezTo>
                    <a:pt x="150" y="430"/>
                    <a:pt x="149" y="431"/>
                    <a:pt x="149" y="429"/>
                  </a:cubicBezTo>
                  <a:cubicBezTo>
                    <a:pt x="150" y="429"/>
                    <a:pt x="151" y="429"/>
                    <a:pt x="152" y="430"/>
                  </a:cubicBezTo>
                  <a:cubicBezTo>
                    <a:pt x="151" y="428"/>
                    <a:pt x="151" y="427"/>
                    <a:pt x="150" y="426"/>
                  </a:cubicBezTo>
                  <a:cubicBezTo>
                    <a:pt x="148" y="427"/>
                    <a:pt x="144" y="425"/>
                    <a:pt x="143" y="423"/>
                  </a:cubicBezTo>
                  <a:cubicBezTo>
                    <a:pt x="145" y="422"/>
                    <a:pt x="146" y="424"/>
                    <a:pt x="148" y="424"/>
                  </a:cubicBezTo>
                  <a:cubicBezTo>
                    <a:pt x="147" y="423"/>
                    <a:pt x="147" y="422"/>
                    <a:pt x="147" y="422"/>
                  </a:cubicBezTo>
                  <a:cubicBezTo>
                    <a:pt x="146" y="421"/>
                    <a:pt x="145" y="421"/>
                    <a:pt x="144" y="421"/>
                  </a:cubicBezTo>
                  <a:cubicBezTo>
                    <a:pt x="142" y="421"/>
                    <a:pt x="141" y="422"/>
                    <a:pt x="142" y="420"/>
                  </a:cubicBezTo>
                  <a:cubicBezTo>
                    <a:pt x="142" y="420"/>
                    <a:pt x="142" y="420"/>
                    <a:pt x="142" y="420"/>
                  </a:cubicBezTo>
                  <a:cubicBezTo>
                    <a:pt x="141" y="420"/>
                    <a:pt x="140" y="420"/>
                    <a:pt x="140" y="421"/>
                  </a:cubicBezTo>
                  <a:cubicBezTo>
                    <a:pt x="139" y="421"/>
                    <a:pt x="139" y="420"/>
                    <a:pt x="139" y="420"/>
                  </a:cubicBezTo>
                  <a:cubicBezTo>
                    <a:pt x="138" y="420"/>
                    <a:pt x="138" y="420"/>
                    <a:pt x="137" y="420"/>
                  </a:cubicBezTo>
                  <a:cubicBezTo>
                    <a:pt x="135" y="420"/>
                    <a:pt x="135" y="416"/>
                    <a:pt x="137" y="416"/>
                  </a:cubicBezTo>
                  <a:cubicBezTo>
                    <a:pt x="137" y="416"/>
                    <a:pt x="137" y="416"/>
                    <a:pt x="137" y="416"/>
                  </a:cubicBezTo>
                  <a:cubicBezTo>
                    <a:pt x="136" y="415"/>
                    <a:pt x="136" y="415"/>
                    <a:pt x="137" y="414"/>
                  </a:cubicBezTo>
                  <a:cubicBezTo>
                    <a:pt x="138" y="413"/>
                    <a:pt x="139" y="413"/>
                    <a:pt x="140" y="412"/>
                  </a:cubicBezTo>
                  <a:cubicBezTo>
                    <a:pt x="140" y="412"/>
                    <a:pt x="141" y="412"/>
                    <a:pt x="141" y="412"/>
                  </a:cubicBezTo>
                  <a:cubicBezTo>
                    <a:pt x="143" y="412"/>
                    <a:pt x="145" y="411"/>
                    <a:pt x="145" y="409"/>
                  </a:cubicBezTo>
                  <a:cubicBezTo>
                    <a:pt x="145" y="408"/>
                    <a:pt x="145" y="408"/>
                    <a:pt x="144" y="408"/>
                  </a:cubicBezTo>
                  <a:cubicBezTo>
                    <a:pt x="144" y="410"/>
                    <a:pt x="143" y="411"/>
                    <a:pt x="141" y="411"/>
                  </a:cubicBezTo>
                  <a:cubicBezTo>
                    <a:pt x="140" y="411"/>
                    <a:pt x="139" y="409"/>
                    <a:pt x="138" y="409"/>
                  </a:cubicBezTo>
                  <a:cubicBezTo>
                    <a:pt x="137" y="409"/>
                    <a:pt x="137" y="409"/>
                    <a:pt x="136" y="409"/>
                  </a:cubicBezTo>
                  <a:cubicBezTo>
                    <a:pt x="137" y="409"/>
                    <a:pt x="137" y="409"/>
                    <a:pt x="137" y="410"/>
                  </a:cubicBezTo>
                  <a:cubicBezTo>
                    <a:pt x="137" y="410"/>
                    <a:pt x="137" y="411"/>
                    <a:pt x="137" y="411"/>
                  </a:cubicBezTo>
                  <a:cubicBezTo>
                    <a:pt x="136" y="412"/>
                    <a:pt x="134" y="413"/>
                    <a:pt x="134" y="411"/>
                  </a:cubicBezTo>
                  <a:cubicBezTo>
                    <a:pt x="133" y="408"/>
                    <a:pt x="134" y="410"/>
                    <a:pt x="135" y="410"/>
                  </a:cubicBezTo>
                  <a:cubicBezTo>
                    <a:pt x="135" y="409"/>
                    <a:pt x="135" y="409"/>
                    <a:pt x="135" y="409"/>
                  </a:cubicBezTo>
                  <a:cubicBezTo>
                    <a:pt x="134" y="408"/>
                    <a:pt x="137" y="406"/>
                    <a:pt x="137" y="404"/>
                  </a:cubicBezTo>
                  <a:cubicBezTo>
                    <a:pt x="135" y="404"/>
                    <a:pt x="136" y="407"/>
                    <a:pt x="134" y="407"/>
                  </a:cubicBezTo>
                  <a:cubicBezTo>
                    <a:pt x="134" y="407"/>
                    <a:pt x="134" y="406"/>
                    <a:pt x="133" y="406"/>
                  </a:cubicBezTo>
                  <a:cubicBezTo>
                    <a:pt x="133" y="407"/>
                    <a:pt x="133" y="407"/>
                    <a:pt x="132" y="407"/>
                  </a:cubicBezTo>
                  <a:cubicBezTo>
                    <a:pt x="132" y="408"/>
                    <a:pt x="131" y="408"/>
                    <a:pt x="131" y="408"/>
                  </a:cubicBezTo>
                  <a:cubicBezTo>
                    <a:pt x="131" y="408"/>
                    <a:pt x="131" y="409"/>
                    <a:pt x="131" y="409"/>
                  </a:cubicBezTo>
                  <a:cubicBezTo>
                    <a:pt x="130" y="410"/>
                    <a:pt x="131" y="410"/>
                    <a:pt x="129" y="410"/>
                  </a:cubicBezTo>
                  <a:cubicBezTo>
                    <a:pt x="131" y="413"/>
                    <a:pt x="131" y="413"/>
                    <a:pt x="128" y="415"/>
                  </a:cubicBezTo>
                  <a:cubicBezTo>
                    <a:pt x="128" y="415"/>
                    <a:pt x="128" y="415"/>
                    <a:pt x="128" y="415"/>
                  </a:cubicBezTo>
                  <a:cubicBezTo>
                    <a:pt x="128" y="415"/>
                    <a:pt x="128" y="415"/>
                    <a:pt x="127" y="415"/>
                  </a:cubicBezTo>
                  <a:cubicBezTo>
                    <a:pt x="128" y="416"/>
                    <a:pt x="127" y="416"/>
                    <a:pt x="126" y="416"/>
                  </a:cubicBezTo>
                  <a:cubicBezTo>
                    <a:pt x="125" y="416"/>
                    <a:pt x="124" y="416"/>
                    <a:pt x="123" y="415"/>
                  </a:cubicBezTo>
                  <a:cubicBezTo>
                    <a:pt x="123" y="415"/>
                    <a:pt x="123" y="415"/>
                    <a:pt x="122" y="415"/>
                  </a:cubicBezTo>
                  <a:cubicBezTo>
                    <a:pt x="121" y="415"/>
                    <a:pt x="121" y="416"/>
                    <a:pt x="120" y="415"/>
                  </a:cubicBezTo>
                  <a:cubicBezTo>
                    <a:pt x="119" y="415"/>
                    <a:pt x="119" y="413"/>
                    <a:pt x="119" y="412"/>
                  </a:cubicBezTo>
                  <a:cubicBezTo>
                    <a:pt x="119" y="411"/>
                    <a:pt x="117" y="409"/>
                    <a:pt x="117" y="409"/>
                  </a:cubicBezTo>
                  <a:cubicBezTo>
                    <a:pt x="117" y="408"/>
                    <a:pt x="120" y="407"/>
                    <a:pt x="120" y="407"/>
                  </a:cubicBezTo>
                  <a:cubicBezTo>
                    <a:pt x="120" y="406"/>
                    <a:pt x="120" y="406"/>
                    <a:pt x="121" y="405"/>
                  </a:cubicBezTo>
                  <a:cubicBezTo>
                    <a:pt x="122" y="404"/>
                    <a:pt x="123" y="405"/>
                    <a:pt x="124" y="404"/>
                  </a:cubicBezTo>
                  <a:cubicBezTo>
                    <a:pt x="124" y="404"/>
                    <a:pt x="124" y="404"/>
                    <a:pt x="124" y="404"/>
                  </a:cubicBezTo>
                  <a:cubicBezTo>
                    <a:pt x="124" y="404"/>
                    <a:pt x="124" y="403"/>
                    <a:pt x="124" y="403"/>
                  </a:cubicBezTo>
                  <a:cubicBezTo>
                    <a:pt x="120" y="405"/>
                    <a:pt x="117" y="401"/>
                    <a:pt x="121" y="400"/>
                  </a:cubicBezTo>
                  <a:cubicBezTo>
                    <a:pt x="122" y="399"/>
                    <a:pt x="123" y="398"/>
                    <a:pt x="123" y="397"/>
                  </a:cubicBezTo>
                  <a:cubicBezTo>
                    <a:pt x="123" y="395"/>
                    <a:pt x="122" y="396"/>
                    <a:pt x="122" y="397"/>
                  </a:cubicBezTo>
                  <a:cubicBezTo>
                    <a:pt x="121" y="398"/>
                    <a:pt x="119" y="400"/>
                    <a:pt x="119" y="398"/>
                  </a:cubicBezTo>
                  <a:cubicBezTo>
                    <a:pt x="118" y="396"/>
                    <a:pt x="121" y="396"/>
                    <a:pt x="121" y="395"/>
                  </a:cubicBezTo>
                  <a:cubicBezTo>
                    <a:pt x="121" y="395"/>
                    <a:pt x="121" y="394"/>
                    <a:pt x="121" y="394"/>
                  </a:cubicBezTo>
                  <a:cubicBezTo>
                    <a:pt x="118" y="394"/>
                    <a:pt x="118" y="391"/>
                    <a:pt x="121" y="390"/>
                  </a:cubicBezTo>
                  <a:cubicBezTo>
                    <a:pt x="121" y="390"/>
                    <a:pt x="121" y="392"/>
                    <a:pt x="122" y="391"/>
                  </a:cubicBezTo>
                  <a:cubicBezTo>
                    <a:pt x="122" y="391"/>
                    <a:pt x="122" y="391"/>
                    <a:pt x="122" y="391"/>
                  </a:cubicBezTo>
                  <a:cubicBezTo>
                    <a:pt x="123" y="391"/>
                    <a:pt x="123" y="391"/>
                    <a:pt x="123" y="391"/>
                  </a:cubicBezTo>
                  <a:cubicBezTo>
                    <a:pt x="123" y="390"/>
                    <a:pt x="123" y="389"/>
                    <a:pt x="124" y="389"/>
                  </a:cubicBezTo>
                  <a:cubicBezTo>
                    <a:pt x="124" y="389"/>
                    <a:pt x="124" y="389"/>
                    <a:pt x="124" y="389"/>
                  </a:cubicBezTo>
                  <a:cubicBezTo>
                    <a:pt x="124" y="389"/>
                    <a:pt x="124" y="389"/>
                    <a:pt x="124" y="388"/>
                  </a:cubicBezTo>
                  <a:cubicBezTo>
                    <a:pt x="123" y="388"/>
                    <a:pt x="123" y="388"/>
                    <a:pt x="123" y="388"/>
                  </a:cubicBezTo>
                  <a:cubicBezTo>
                    <a:pt x="122" y="389"/>
                    <a:pt x="122" y="389"/>
                    <a:pt x="122" y="387"/>
                  </a:cubicBezTo>
                  <a:cubicBezTo>
                    <a:pt x="120" y="386"/>
                    <a:pt x="121" y="388"/>
                    <a:pt x="120" y="389"/>
                  </a:cubicBezTo>
                  <a:cubicBezTo>
                    <a:pt x="118" y="390"/>
                    <a:pt x="118" y="388"/>
                    <a:pt x="117" y="388"/>
                  </a:cubicBezTo>
                  <a:cubicBezTo>
                    <a:pt x="117" y="388"/>
                    <a:pt x="117" y="387"/>
                    <a:pt x="117" y="387"/>
                  </a:cubicBezTo>
                  <a:cubicBezTo>
                    <a:pt x="116" y="387"/>
                    <a:pt x="116" y="389"/>
                    <a:pt x="115" y="388"/>
                  </a:cubicBezTo>
                  <a:cubicBezTo>
                    <a:pt x="115" y="387"/>
                    <a:pt x="116" y="385"/>
                    <a:pt x="117" y="384"/>
                  </a:cubicBezTo>
                  <a:cubicBezTo>
                    <a:pt x="118" y="386"/>
                    <a:pt x="119" y="387"/>
                    <a:pt x="120" y="385"/>
                  </a:cubicBezTo>
                  <a:cubicBezTo>
                    <a:pt x="121" y="383"/>
                    <a:pt x="121" y="383"/>
                    <a:pt x="123" y="385"/>
                  </a:cubicBezTo>
                  <a:cubicBezTo>
                    <a:pt x="124" y="385"/>
                    <a:pt x="124" y="385"/>
                    <a:pt x="125" y="384"/>
                  </a:cubicBezTo>
                  <a:cubicBezTo>
                    <a:pt x="125" y="383"/>
                    <a:pt x="125" y="379"/>
                    <a:pt x="122" y="380"/>
                  </a:cubicBezTo>
                  <a:cubicBezTo>
                    <a:pt x="122" y="381"/>
                    <a:pt x="122" y="383"/>
                    <a:pt x="120" y="381"/>
                  </a:cubicBezTo>
                  <a:cubicBezTo>
                    <a:pt x="118" y="383"/>
                    <a:pt x="118" y="377"/>
                    <a:pt x="120" y="380"/>
                  </a:cubicBezTo>
                  <a:cubicBezTo>
                    <a:pt x="121" y="379"/>
                    <a:pt x="119" y="379"/>
                    <a:pt x="119" y="379"/>
                  </a:cubicBezTo>
                  <a:cubicBezTo>
                    <a:pt x="117" y="379"/>
                    <a:pt x="119" y="378"/>
                    <a:pt x="120" y="377"/>
                  </a:cubicBezTo>
                  <a:cubicBezTo>
                    <a:pt x="120" y="376"/>
                    <a:pt x="121" y="376"/>
                    <a:pt x="122" y="376"/>
                  </a:cubicBezTo>
                  <a:cubicBezTo>
                    <a:pt x="122" y="376"/>
                    <a:pt x="122" y="375"/>
                    <a:pt x="121" y="375"/>
                  </a:cubicBezTo>
                  <a:cubicBezTo>
                    <a:pt x="119" y="374"/>
                    <a:pt x="120" y="373"/>
                    <a:pt x="121" y="372"/>
                  </a:cubicBezTo>
                  <a:cubicBezTo>
                    <a:pt x="122" y="369"/>
                    <a:pt x="120" y="370"/>
                    <a:pt x="119" y="370"/>
                  </a:cubicBezTo>
                  <a:cubicBezTo>
                    <a:pt x="119" y="370"/>
                    <a:pt x="119" y="371"/>
                    <a:pt x="119" y="371"/>
                  </a:cubicBezTo>
                  <a:cubicBezTo>
                    <a:pt x="119" y="371"/>
                    <a:pt x="119" y="372"/>
                    <a:pt x="119" y="372"/>
                  </a:cubicBezTo>
                  <a:cubicBezTo>
                    <a:pt x="119" y="372"/>
                    <a:pt x="119" y="372"/>
                    <a:pt x="120" y="372"/>
                  </a:cubicBezTo>
                  <a:cubicBezTo>
                    <a:pt x="120" y="371"/>
                    <a:pt x="118" y="376"/>
                    <a:pt x="117" y="373"/>
                  </a:cubicBezTo>
                  <a:cubicBezTo>
                    <a:pt x="117" y="373"/>
                    <a:pt x="117" y="373"/>
                    <a:pt x="116" y="373"/>
                  </a:cubicBezTo>
                  <a:cubicBezTo>
                    <a:pt x="114" y="373"/>
                    <a:pt x="115" y="371"/>
                    <a:pt x="116" y="371"/>
                  </a:cubicBezTo>
                  <a:cubicBezTo>
                    <a:pt x="117" y="372"/>
                    <a:pt x="117" y="371"/>
                    <a:pt x="118" y="371"/>
                  </a:cubicBezTo>
                  <a:cubicBezTo>
                    <a:pt x="118" y="370"/>
                    <a:pt x="117" y="369"/>
                    <a:pt x="117" y="368"/>
                  </a:cubicBezTo>
                  <a:cubicBezTo>
                    <a:pt x="118" y="368"/>
                    <a:pt x="118" y="369"/>
                    <a:pt x="119" y="369"/>
                  </a:cubicBezTo>
                  <a:cubicBezTo>
                    <a:pt x="120" y="368"/>
                    <a:pt x="118" y="367"/>
                    <a:pt x="118" y="366"/>
                  </a:cubicBezTo>
                  <a:cubicBezTo>
                    <a:pt x="117" y="365"/>
                    <a:pt x="116" y="365"/>
                    <a:pt x="116" y="364"/>
                  </a:cubicBezTo>
                  <a:cubicBezTo>
                    <a:pt x="116" y="363"/>
                    <a:pt x="117" y="362"/>
                    <a:pt x="117" y="361"/>
                  </a:cubicBezTo>
                  <a:cubicBezTo>
                    <a:pt x="120" y="360"/>
                    <a:pt x="116" y="357"/>
                    <a:pt x="115" y="356"/>
                  </a:cubicBezTo>
                  <a:cubicBezTo>
                    <a:pt x="114" y="354"/>
                    <a:pt x="114" y="354"/>
                    <a:pt x="115" y="352"/>
                  </a:cubicBezTo>
                  <a:cubicBezTo>
                    <a:pt x="115" y="351"/>
                    <a:pt x="116" y="351"/>
                    <a:pt x="114" y="350"/>
                  </a:cubicBezTo>
                  <a:cubicBezTo>
                    <a:pt x="113" y="353"/>
                    <a:pt x="111" y="354"/>
                    <a:pt x="108" y="354"/>
                  </a:cubicBezTo>
                  <a:cubicBezTo>
                    <a:pt x="109" y="353"/>
                    <a:pt x="111" y="352"/>
                    <a:pt x="111" y="352"/>
                  </a:cubicBezTo>
                  <a:cubicBezTo>
                    <a:pt x="113" y="351"/>
                    <a:pt x="114" y="350"/>
                    <a:pt x="112" y="348"/>
                  </a:cubicBezTo>
                  <a:cubicBezTo>
                    <a:pt x="113" y="348"/>
                    <a:pt x="114" y="348"/>
                    <a:pt x="114" y="348"/>
                  </a:cubicBezTo>
                  <a:cubicBezTo>
                    <a:pt x="115" y="348"/>
                    <a:pt x="115" y="347"/>
                    <a:pt x="114" y="346"/>
                  </a:cubicBezTo>
                  <a:cubicBezTo>
                    <a:pt x="114" y="346"/>
                    <a:pt x="112" y="347"/>
                    <a:pt x="112" y="346"/>
                  </a:cubicBezTo>
                  <a:cubicBezTo>
                    <a:pt x="112" y="345"/>
                    <a:pt x="113" y="346"/>
                    <a:pt x="113" y="345"/>
                  </a:cubicBezTo>
                  <a:cubicBezTo>
                    <a:pt x="112" y="345"/>
                    <a:pt x="111" y="345"/>
                    <a:pt x="110" y="344"/>
                  </a:cubicBezTo>
                  <a:cubicBezTo>
                    <a:pt x="109" y="345"/>
                    <a:pt x="108" y="345"/>
                    <a:pt x="106" y="344"/>
                  </a:cubicBezTo>
                  <a:cubicBezTo>
                    <a:pt x="108" y="344"/>
                    <a:pt x="110" y="343"/>
                    <a:pt x="111" y="343"/>
                  </a:cubicBezTo>
                  <a:cubicBezTo>
                    <a:pt x="112" y="343"/>
                    <a:pt x="113" y="344"/>
                    <a:pt x="114" y="344"/>
                  </a:cubicBezTo>
                  <a:cubicBezTo>
                    <a:pt x="115" y="344"/>
                    <a:pt x="115" y="344"/>
                    <a:pt x="115" y="344"/>
                  </a:cubicBezTo>
                  <a:cubicBezTo>
                    <a:pt x="114" y="343"/>
                    <a:pt x="112" y="343"/>
                    <a:pt x="113" y="341"/>
                  </a:cubicBezTo>
                  <a:cubicBezTo>
                    <a:pt x="112" y="341"/>
                    <a:pt x="109" y="339"/>
                    <a:pt x="109" y="339"/>
                  </a:cubicBezTo>
                  <a:cubicBezTo>
                    <a:pt x="108" y="337"/>
                    <a:pt x="110" y="337"/>
                    <a:pt x="110" y="335"/>
                  </a:cubicBezTo>
                  <a:cubicBezTo>
                    <a:pt x="109" y="334"/>
                    <a:pt x="108" y="334"/>
                    <a:pt x="107" y="333"/>
                  </a:cubicBezTo>
                  <a:cubicBezTo>
                    <a:pt x="105" y="332"/>
                    <a:pt x="103" y="331"/>
                    <a:pt x="102" y="329"/>
                  </a:cubicBezTo>
                  <a:cubicBezTo>
                    <a:pt x="104" y="327"/>
                    <a:pt x="103" y="328"/>
                    <a:pt x="101" y="326"/>
                  </a:cubicBezTo>
                  <a:cubicBezTo>
                    <a:pt x="100" y="325"/>
                    <a:pt x="100" y="324"/>
                    <a:pt x="100" y="322"/>
                  </a:cubicBezTo>
                  <a:cubicBezTo>
                    <a:pt x="97" y="322"/>
                    <a:pt x="99" y="321"/>
                    <a:pt x="101" y="320"/>
                  </a:cubicBezTo>
                  <a:cubicBezTo>
                    <a:pt x="101" y="320"/>
                    <a:pt x="101" y="320"/>
                    <a:pt x="101" y="320"/>
                  </a:cubicBezTo>
                  <a:cubicBezTo>
                    <a:pt x="101" y="319"/>
                    <a:pt x="101" y="318"/>
                    <a:pt x="102" y="318"/>
                  </a:cubicBezTo>
                  <a:cubicBezTo>
                    <a:pt x="101" y="317"/>
                    <a:pt x="99" y="317"/>
                    <a:pt x="100" y="315"/>
                  </a:cubicBezTo>
                  <a:cubicBezTo>
                    <a:pt x="99" y="315"/>
                    <a:pt x="100" y="313"/>
                    <a:pt x="99" y="312"/>
                  </a:cubicBezTo>
                  <a:cubicBezTo>
                    <a:pt x="98" y="312"/>
                    <a:pt x="97" y="313"/>
                    <a:pt x="96" y="313"/>
                  </a:cubicBezTo>
                  <a:cubicBezTo>
                    <a:pt x="94" y="312"/>
                    <a:pt x="95" y="310"/>
                    <a:pt x="95" y="309"/>
                  </a:cubicBezTo>
                  <a:cubicBezTo>
                    <a:pt x="94" y="308"/>
                    <a:pt x="94" y="309"/>
                    <a:pt x="93" y="309"/>
                  </a:cubicBezTo>
                  <a:cubicBezTo>
                    <a:pt x="92" y="309"/>
                    <a:pt x="92" y="309"/>
                    <a:pt x="91" y="308"/>
                  </a:cubicBezTo>
                  <a:cubicBezTo>
                    <a:pt x="89" y="307"/>
                    <a:pt x="88" y="304"/>
                    <a:pt x="86" y="303"/>
                  </a:cubicBezTo>
                  <a:cubicBezTo>
                    <a:pt x="84" y="302"/>
                    <a:pt x="82" y="300"/>
                    <a:pt x="80" y="300"/>
                  </a:cubicBezTo>
                  <a:cubicBezTo>
                    <a:pt x="79" y="300"/>
                    <a:pt x="78" y="300"/>
                    <a:pt x="77" y="299"/>
                  </a:cubicBezTo>
                  <a:cubicBezTo>
                    <a:pt x="76" y="299"/>
                    <a:pt x="76" y="298"/>
                    <a:pt x="75" y="298"/>
                  </a:cubicBezTo>
                  <a:cubicBezTo>
                    <a:pt x="74" y="297"/>
                    <a:pt x="75" y="297"/>
                    <a:pt x="73" y="297"/>
                  </a:cubicBezTo>
                  <a:cubicBezTo>
                    <a:pt x="73" y="297"/>
                    <a:pt x="71" y="298"/>
                    <a:pt x="70" y="298"/>
                  </a:cubicBezTo>
                  <a:cubicBezTo>
                    <a:pt x="71" y="295"/>
                    <a:pt x="68" y="296"/>
                    <a:pt x="67" y="295"/>
                  </a:cubicBezTo>
                  <a:cubicBezTo>
                    <a:pt x="65" y="297"/>
                    <a:pt x="65" y="300"/>
                    <a:pt x="62" y="302"/>
                  </a:cubicBezTo>
                  <a:cubicBezTo>
                    <a:pt x="62" y="300"/>
                    <a:pt x="61" y="298"/>
                    <a:pt x="61" y="297"/>
                  </a:cubicBezTo>
                  <a:cubicBezTo>
                    <a:pt x="61" y="296"/>
                    <a:pt x="61" y="295"/>
                    <a:pt x="60" y="296"/>
                  </a:cubicBezTo>
                  <a:cubicBezTo>
                    <a:pt x="61" y="295"/>
                    <a:pt x="59" y="298"/>
                    <a:pt x="59" y="298"/>
                  </a:cubicBezTo>
                  <a:cubicBezTo>
                    <a:pt x="59" y="299"/>
                    <a:pt x="58" y="299"/>
                    <a:pt x="58" y="300"/>
                  </a:cubicBezTo>
                  <a:cubicBezTo>
                    <a:pt x="57" y="300"/>
                    <a:pt x="56" y="300"/>
                    <a:pt x="55" y="301"/>
                  </a:cubicBezTo>
                  <a:cubicBezTo>
                    <a:pt x="54" y="301"/>
                    <a:pt x="54" y="301"/>
                    <a:pt x="54" y="302"/>
                  </a:cubicBezTo>
                  <a:cubicBezTo>
                    <a:pt x="53" y="304"/>
                    <a:pt x="52" y="306"/>
                    <a:pt x="51" y="303"/>
                  </a:cubicBezTo>
                  <a:cubicBezTo>
                    <a:pt x="50" y="301"/>
                    <a:pt x="52" y="300"/>
                    <a:pt x="52" y="298"/>
                  </a:cubicBezTo>
                  <a:cubicBezTo>
                    <a:pt x="51" y="296"/>
                    <a:pt x="48" y="297"/>
                    <a:pt x="47" y="299"/>
                  </a:cubicBezTo>
                  <a:cubicBezTo>
                    <a:pt x="47" y="299"/>
                    <a:pt x="47" y="302"/>
                    <a:pt x="47" y="302"/>
                  </a:cubicBezTo>
                  <a:cubicBezTo>
                    <a:pt x="46" y="303"/>
                    <a:pt x="45" y="302"/>
                    <a:pt x="45" y="301"/>
                  </a:cubicBezTo>
                  <a:cubicBezTo>
                    <a:pt x="44" y="300"/>
                    <a:pt x="45" y="298"/>
                    <a:pt x="43" y="298"/>
                  </a:cubicBezTo>
                  <a:cubicBezTo>
                    <a:pt x="42" y="298"/>
                    <a:pt x="41" y="299"/>
                    <a:pt x="41" y="300"/>
                  </a:cubicBezTo>
                  <a:cubicBezTo>
                    <a:pt x="41" y="301"/>
                    <a:pt x="44" y="304"/>
                    <a:pt x="45" y="304"/>
                  </a:cubicBezTo>
                  <a:cubicBezTo>
                    <a:pt x="39" y="305"/>
                    <a:pt x="33" y="303"/>
                    <a:pt x="29" y="298"/>
                  </a:cubicBezTo>
                  <a:cubicBezTo>
                    <a:pt x="27" y="296"/>
                    <a:pt x="23" y="294"/>
                    <a:pt x="27" y="292"/>
                  </a:cubicBezTo>
                  <a:cubicBezTo>
                    <a:pt x="27" y="292"/>
                    <a:pt x="28" y="292"/>
                    <a:pt x="28" y="292"/>
                  </a:cubicBezTo>
                  <a:cubicBezTo>
                    <a:pt x="29" y="289"/>
                    <a:pt x="31" y="288"/>
                    <a:pt x="34" y="288"/>
                  </a:cubicBezTo>
                  <a:cubicBezTo>
                    <a:pt x="35" y="288"/>
                    <a:pt x="36" y="288"/>
                    <a:pt x="35" y="286"/>
                  </a:cubicBezTo>
                  <a:cubicBezTo>
                    <a:pt x="35" y="286"/>
                    <a:pt x="36" y="286"/>
                    <a:pt x="36" y="285"/>
                  </a:cubicBezTo>
                  <a:cubicBezTo>
                    <a:pt x="35" y="284"/>
                    <a:pt x="32" y="286"/>
                    <a:pt x="32" y="286"/>
                  </a:cubicBezTo>
                  <a:cubicBezTo>
                    <a:pt x="29" y="286"/>
                    <a:pt x="27" y="286"/>
                    <a:pt x="25" y="284"/>
                  </a:cubicBezTo>
                  <a:cubicBezTo>
                    <a:pt x="25" y="284"/>
                    <a:pt x="25" y="284"/>
                    <a:pt x="25" y="284"/>
                  </a:cubicBezTo>
                  <a:cubicBezTo>
                    <a:pt x="20" y="283"/>
                    <a:pt x="24" y="281"/>
                    <a:pt x="23" y="278"/>
                  </a:cubicBezTo>
                  <a:cubicBezTo>
                    <a:pt x="21" y="279"/>
                    <a:pt x="21" y="282"/>
                    <a:pt x="19" y="282"/>
                  </a:cubicBezTo>
                  <a:cubicBezTo>
                    <a:pt x="18" y="282"/>
                    <a:pt x="18" y="282"/>
                    <a:pt x="18" y="281"/>
                  </a:cubicBezTo>
                  <a:cubicBezTo>
                    <a:pt x="17" y="281"/>
                    <a:pt x="17" y="281"/>
                    <a:pt x="17" y="280"/>
                  </a:cubicBezTo>
                  <a:cubicBezTo>
                    <a:pt x="15" y="280"/>
                    <a:pt x="17" y="279"/>
                    <a:pt x="17" y="279"/>
                  </a:cubicBezTo>
                  <a:cubicBezTo>
                    <a:pt x="17" y="278"/>
                    <a:pt x="16" y="278"/>
                    <a:pt x="16" y="278"/>
                  </a:cubicBezTo>
                  <a:cubicBezTo>
                    <a:pt x="16" y="277"/>
                    <a:pt x="16" y="277"/>
                    <a:pt x="15" y="277"/>
                  </a:cubicBezTo>
                  <a:cubicBezTo>
                    <a:pt x="13" y="277"/>
                    <a:pt x="14" y="271"/>
                    <a:pt x="16" y="272"/>
                  </a:cubicBezTo>
                  <a:cubicBezTo>
                    <a:pt x="16" y="272"/>
                    <a:pt x="17" y="272"/>
                    <a:pt x="17" y="272"/>
                  </a:cubicBezTo>
                  <a:cubicBezTo>
                    <a:pt x="16" y="270"/>
                    <a:pt x="17" y="270"/>
                    <a:pt x="18" y="270"/>
                  </a:cubicBezTo>
                  <a:cubicBezTo>
                    <a:pt x="20" y="269"/>
                    <a:pt x="22" y="269"/>
                    <a:pt x="24" y="269"/>
                  </a:cubicBezTo>
                  <a:cubicBezTo>
                    <a:pt x="26" y="269"/>
                    <a:pt x="28" y="270"/>
                    <a:pt x="30" y="271"/>
                  </a:cubicBezTo>
                  <a:cubicBezTo>
                    <a:pt x="31" y="271"/>
                    <a:pt x="33" y="271"/>
                    <a:pt x="34" y="271"/>
                  </a:cubicBezTo>
                  <a:cubicBezTo>
                    <a:pt x="34" y="271"/>
                    <a:pt x="34" y="271"/>
                    <a:pt x="35" y="271"/>
                  </a:cubicBezTo>
                  <a:cubicBezTo>
                    <a:pt x="35" y="271"/>
                    <a:pt x="35" y="271"/>
                    <a:pt x="35" y="271"/>
                  </a:cubicBezTo>
                  <a:cubicBezTo>
                    <a:pt x="35" y="269"/>
                    <a:pt x="29" y="270"/>
                    <a:pt x="28" y="268"/>
                  </a:cubicBezTo>
                  <a:cubicBezTo>
                    <a:pt x="29" y="268"/>
                    <a:pt x="29" y="268"/>
                    <a:pt x="29" y="268"/>
                  </a:cubicBezTo>
                  <a:cubicBezTo>
                    <a:pt x="30" y="267"/>
                    <a:pt x="31" y="265"/>
                    <a:pt x="33" y="265"/>
                  </a:cubicBezTo>
                  <a:cubicBezTo>
                    <a:pt x="34" y="264"/>
                    <a:pt x="36" y="265"/>
                    <a:pt x="38" y="265"/>
                  </a:cubicBezTo>
                  <a:cubicBezTo>
                    <a:pt x="40" y="263"/>
                    <a:pt x="42" y="265"/>
                    <a:pt x="44" y="266"/>
                  </a:cubicBezTo>
                  <a:cubicBezTo>
                    <a:pt x="45" y="266"/>
                    <a:pt x="45" y="268"/>
                    <a:pt x="47" y="268"/>
                  </a:cubicBezTo>
                  <a:cubicBezTo>
                    <a:pt x="47" y="265"/>
                    <a:pt x="43" y="265"/>
                    <a:pt x="46" y="263"/>
                  </a:cubicBezTo>
                  <a:cubicBezTo>
                    <a:pt x="47" y="263"/>
                    <a:pt x="48" y="263"/>
                    <a:pt x="49" y="262"/>
                  </a:cubicBezTo>
                  <a:cubicBezTo>
                    <a:pt x="49" y="262"/>
                    <a:pt x="48" y="261"/>
                    <a:pt x="48" y="260"/>
                  </a:cubicBezTo>
                  <a:cubicBezTo>
                    <a:pt x="48" y="258"/>
                    <a:pt x="41" y="252"/>
                    <a:pt x="42" y="257"/>
                  </a:cubicBezTo>
                  <a:cubicBezTo>
                    <a:pt x="41" y="258"/>
                    <a:pt x="40" y="260"/>
                    <a:pt x="38" y="260"/>
                  </a:cubicBezTo>
                  <a:cubicBezTo>
                    <a:pt x="36" y="261"/>
                    <a:pt x="35" y="261"/>
                    <a:pt x="33" y="260"/>
                  </a:cubicBezTo>
                  <a:cubicBezTo>
                    <a:pt x="33" y="259"/>
                    <a:pt x="32" y="258"/>
                    <a:pt x="32" y="257"/>
                  </a:cubicBezTo>
                  <a:cubicBezTo>
                    <a:pt x="32" y="256"/>
                    <a:pt x="31" y="256"/>
                    <a:pt x="30" y="256"/>
                  </a:cubicBezTo>
                  <a:cubicBezTo>
                    <a:pt x="31" y="257"/>
                    <a:pt x="32" y="258"/>
                    <a:pt x="32" y="260"/>
                  </a:cubicBezTo>
                  <a:cubicBezTo>
                    <a:pt x="30" y="262"/>
                    <a:pt x="28" y="263"/>
                    <a:pt x="25" y="261"/>
                  </a:cubicBezTo>
                  <a:cubicBezTo>
                    <a:pt x="24" y="260"/>
                    <a:pt x="22" y="260"/>
                    <a:pt x="21" y="259"/>
                  </a:cubicBezTo>
                  <a:cubicBezTo>
                    <a:pt x="20" y="258"/>
                    <a:pt x="23" y="257"/>
                    <a:pt x="24" y="257"/>
                  </a:cubicBezTo>
                  <a:cubicBezTo>
                    <a:pt x="24" y="256"/>
                    <a:pt x="25" y="256"/>
                    <a:pt x="26" y="255"/>
                  </a:cubicBezTo>
                  <a:cubicBezTo>
                    <a:pt x="26" y="255"/>
                    <a:pt x="26" y="254"/>
                    <a:pt x="26" y="254"/>
                  </a:cubicBezTo>
                  <a:cubicBezTo>
                    <a:pt x="24" y="254"/>
                    <a:pt x="18" y="258"/>
                    <a:pt x="19" y="254"/>
                  </a:cubicBezTo>
                  <a:cubicBezTo>
                    <a:pt x="20" y="252"/>
                    <a:pt x="21" y="251"/>
                    <a:pt x="23" y="250"/>
                  </a:cubicBezTo>
                  <a:cubicBezTo>
                    <a:pt x="23" y="250"/>
                    <a:pt x="23" y="249"/>
                    <a:pt x="22" y="249"/>
                  </a:cubicBezTo>
                  <a:cubicBezTo>
                    <a:pt x="20" y="249"/>
                    <a:pt x="19" y="251"/>
                    <a:pt x="18" y="252"/>
                  </a:cubicBezTo>
                  <a:cubicBezTo>
                    <a:pt x="17" y="252"/>
                    <a:pt x="15" y="253"/>
                    <a:pt x="14" y="253"/>
                  </a:cubicBezTo>
                  <a:cubicBezTo>
                    <a:pt x="13" y="252"/>
                    <a:pt x="13" y="251"/>
                    <a:pt x="14" y="250"/>
                  </a:cubicBezTo>
                  <a:cubicBezTo>
                    <a:pt x="14" y="250"/>
                    <a:pt x="14" y="249"/>
                    <a:pt x="14" y="249"/>
                  </a:cubicBezTo>
                  <a:cubicBezTo>
                    <a:pt x="14" y="249"/>
                    <a:pt x="14" y="249"/>
                    <a:pt x="13" y="249"/>
                  </a:cubicBezTo>
                  <a:cubicBezTo>
                    <a:pt x="12" y="250"/>
                    <a:pt x="11" y="249"/>
                    <a:pt x="11" y="248"/>
                  </a:cubicBezTo>
                  <a:cubicBezTo>
                    <a:pt x="8" y="248"/>
                    <a:pt x="7" y="247"/>
                    <a:pt x="7" y="244"/>
                  </a:cubicBezTo>
                  <a:cubicBezTo>
                    <a:pt x="7" y="242"/>
                    <a:pt x="5" y="244"/>
                    <a:pt x="4" y="242"/>
                  </a:cubicBezTo>
                  <a:cubicBezTo>
                    <a:pt x="0" y="243"/>
                    <a:pt x="2" y="235"/>
                    <a:pt x="3" y="233"/>
                  </a:cubicBezTo>
                  <a:cubicBezTo>
                    <a:pt x="3" y="231"/>
                    <a:pt x="4" y="230"/>
                    <a:pt x="4" y="228"/>
                  </a:cubicBezTo>
                  <a:cubicBezTo>
                    <a:pt x="6" y="227"/>
                    <a:pt x="8" y="227"/>
                    <a:pt x="9" y="227"/>
                  </a:cubicBezTo>
                  <a:cubicBezTo>
                    <a:pt x="11" y="226"/>
                    <a:pt x="13" y="224"/>
                    <a:pt x="15" y="224"/>
                  </a:cubicBezTo>
                  <a:cubicBezTo>
                    <a:pt x="15" y="224"/>
                    <a:pt x="16" y="224"/>
                    <a:pt x="17" y="224"/>
                  </a:cubicBezTo>
                  <a:cubicBezTo>
                    <a:pt x="17" y="224"/>
                    <a:pt x="18" y="222"/>
                    <a:pt x="18" y="222"/>
                  </a:cubicBezTo>
                  <a:cubicBezTo>
                    <a:pt x="19" y="221"/>
                    <a:pt x="21" y="221"/>
                    <a:pt x="22" y="220"/>
                  </a:cubicBezTo>
                  <a:cubicBezTo>
                    <a:pt x="23" y="219"/>
                    <a:pt x="23" y="218"/>
                    <a:pt x="24" y="218"/>
                  </a:cubicBezTo>
                  <a:cubicBezTo>
                    <a:pt x="25" y="218"/>
                    <a:pt x="26" y="218"/>
                    <a:pt x="26" y="218"/>
                  </a:cubicBezTo>
                  <a:cubicBezTo>
                    <a:pt x="27" y="218"/>
                    <a:pt x="29" y="217"/>
                    <a:pt x="29" y="216"/>
                  </a:cubicBezTo>
                  <a:cubicBezTo>
                    <a:pt x="30" y="216"/>
                    <a:pt x="29" y="216"/>
                    <a:pt x="29" y="215"/>
                  </a:cubicBezTo>
                  <a:cubicBezTo>
                    <a:pt x="29" y="215"/>
                    <a:pt x="28" y="214"/>
                    <a:pt x="28" y="214"/>
                  </a:cubicBezTo>
                  <a:cubicBezTo>
                    <a:pt x="28" y="213"/>
                    <a:pt x="30" y="212"/>
                    <a:pt x="30" y="212"/>
                  </a:cubicBezTo>
                  <a:cubicBezTo>
                    <a:pt x="31" y="210"/>
                    <a:pt x="33" y="209"/>
                    <a:pt x="35" y="209"/>
                  </a:cubicBezTo>
                  <a:cubicBezTo>
                    <a:pt x="36" y="209"/>
                    <a:pt x="38" y="208"/>
                    <a:pt x="39" y="208"/>
                  </a:cubicBezTo>
                  <a:cubicBezTo>
                    <a:pt x="41" y="206"/>
                    <a:pt x="44" y="205"/>
                    <a:pt x="46" y="207"/>
                  </a:cubicBezTo>
                  <a:cubicBezTo>
                    <a:pt x="47" y="207"/>
                    <a:pt x="47" y="208"/>
                    <a:pt x="48" y="208"/>
                  </a:cubicBezTo>
                  <a:cubicBezTo>
                    <a:pt x="50" y="207"/>
                    <a:pt x="51" y="203"/>
                    <a:pt x="52" y="201"/>
                  </a:cubicBezTo>
                  <a:cubicBezTo>
                    <a:pt x="54" y="198"/>
                    <a:pt x="56" y="195"/>
                    <a:pt x="57" y="192"/>
                  </a:cubicBezTo>
                  <a:cubicBezTo>
                    <a:pt x="57" y="190"/>
                    <a:pt x="56" y="186"/>
                    <a:pt x="56" y="184"/>
                  </a:cubicBezTo>
                  <a:cubicBezTo>
                    <a:pt x="56" y="181"/>
                    <a:pt x="56" y="177"/>
                    <a:pt x="56" y="175"/>
                  </a:cubicBezTo>
                  <a:cubicBezTo>
                    <a:pt x="56" y="174"/>
                    <a:pt x="59" y="174"/>
                    <a:pt x="60" y="173"/>
                  </a:cubicBezTo>
                  <a:cubicBezTo>
                    <a:pt x="62" y="172"/>
                    <a:pt x="62" y="170"/>
                    <a:pt x="64" y="170"/>
                  </a:cubicBezTo>
                  <a:cubicBezTo>
                    <a:pt x="63" y="169"/>
                    <a:pt x="62" y="169"/>
                    <a:pt x="62" y="167"/>
                  </a:cubicBezTo>
                  <a:cubicBezTo>
                    <a:pt x="62" y="167"/>
                    <a:pt x="62" y="167"/>
                    <a:pt x="62" y="167"/>
                  </a:cubicBezTo>
                  <a:cubicBezTo>
                    <a:pt x="62" y="167"/>
                    <a:pt x="62" y="167"/>
                    <a:pt x="62" y="167"/>
                  </a:cubicBezTo>
                  <a:cubicBezTo>
                    <a:pt x="62" y="167"/>
                    <a:pt x="62" y="167"/>
                    <a:pt x="61" y="167"/>
                  </a:cubicBezTo>
                  <a:cubicBezTo>
                    <a:pt x="63" y="171"/>
                    <a:pt x="59" y="173"/>
                    <a:pt x="56" y="172"/>
                  </a:cubicBezTo>
                  <a:cubicBezTo>
                    <a:pt x="54" y="172"/>
                    <a:pt x="55" y="172"/>
                    <a:pt x="53" y="173"/>
                  </a:cubicBezTo>
                  <a:cubicBezTo>
                    <a:pt x="51" y="174"/>
                    <a:pt x="50" y="175"/>
                    <a:pt x="49" y="174"/>
                  </a:cubicBezTo>
                  <a:cubicBezTo>
                    <a:pt x="48" y="173"/>
                    <a:pt x="48" y="171"/>
                    <a:pt x="47" y="171"/>
                  </a:cubicBezTo>
                  <a:cubicBezTo>
                    <a:pt x="45" y="172"/>
                    <a:pt x="41" y="173"/>
                    <a:pt x="42" y="170"/>
                  </a:cubicBezTo>
                  <a:cubicBezTo>
                    <a:pt x="42" y="168"/>
                    <a:pt x="40" y="167"/>
                    <a:pt x="39" y="165"/>
                  </a:cubicBezTo>
                  <a:cubicBezTo>
                    <a:pt x="39" y="164"/>
                    <a:pt x="39" y="162"/>
                    <a:pt x="40" y="161"/>
                  </a:cubicBezTo>
                  <a:cubicBezTo>
                    <a:pt x="42" y="158"/>
                    <a:pt x="45" y="157"/>
                    <a:pt x="44" y="153"/>
                  </a:cubicBezTo>
                  <a:cubicBezTo>
                    <a:pt x="45" y="152"/>
                    <a:pt x="47" y="151"/>
                    <a:pt x="48" y="149"/>
                  </a:cubicBezTo>
                  <a:cubicBezTo>
                    <a:pt x="50" y="148"/>
                    <a:pt x="50" y="148"/>
                    <a:pt x="52" y="149"/>
                  </a:cubicBezTo>
                  <a:cubicBezTo>
                    <a:pt x="50" y="146"/>
                    <a:pt x="50" y="146"/>
                    <a:pt x="53" y="145"/>
                  </a:cubicBezTo>
                  <a:cubicBezTo>
                    <a:pt x="54" y="145"/>
                    <a:pt x="54" y="144"/>
                    <a:pt x="54" y="144"/>
                  </a:cubicBezTo>
                  <a:cubicBezTo>
                    <a:pt x="55" y="142"/>
                    <a:pt x="55" y="141"/>
                    <a:pt x="55" y="139"/>
                  </a:cubicBezTo>
                  <a:cubicBezTo>
                    <a:pt x="55" y="138"/>
                    <a:pt x="57" y="138"/>
                    <a:pt x="56" y="137"/>
                  </a:cubicBezTo>
                  <a:cubicBezTo>
                    <a:pt x="56" y="135"/>
                    <a:pt x="57" y="134"/>
                    <a:pt x="58" y="134"/>
                  </a:cubicBezTo>
                  <a:cubicBezTo>
                    <a:pt x="59" y="134"/>
                    <a:pt x="59" y="134"/>
                    <a:pt x="59" y="134"/>
                  </a:cubicBezTo>
                  <a:cubicBezTo>
                    <a:pt x="60" y="133"/>
                    <a:pt x="61" y="132"/>
                    <a:pt x="61" y="131"/>
                  </a:cubicBezTo>
                  <a:cubicBezTo>
                    <a:pt x="62" y="127"/>
                    <a:pt x="64" y="131"/>
                    <a:pt x="64" y="133"/>
                  </a:cubicBezTo>
                  <a:cubicBezTo>
                    <a:pt x="64" y="134"/>
                    <a:pt x="64" y="138"/>
                    <a:pt x="66" y="139"/>
                  </a:cubicBezTo>
                  <a:cubicBezTo>
                    <a:pt x="67" y="139"/>
                    <a:pt x="67" y="139"/>
                    <a:pt x="67" y="139"/>
                  </a:cubicBezTo>
                  <a:cubicBezTo>
                    <a:pt x="66" y="138"/>
                    <a:pt x="66" y="137"/>
                    <a:pt x="66" y="136"/>
                  </a:cubicBezTo>
                  <a:cubicBezTo>
                    <a:pt x="65" y="135"/>
                    <a:pt x="65" y="133"/>
                    <a:pt x="64" y="131"/>
                  </a:cubicBezTo>
                  <a:cubicBezTo>
                    <a:pt x="63" y="129"/>
                    <a:pt x="64" y="127"/>
                    <a:pt x="65" y="126"/>
                  </a:cubicBezTo>
                  <a:cubicBezTo>
                    <a:pt x="67" y="125"/>
                    <a:pt x="67" y="125"/>
                    <a:pt x="68" y="127"/>
                  </a:cubicBezTo>
                  <a:cubicBezTo>
                    <a:pt x="69" y="127"/>
                    <a:pt x="69" y="127"/>
                    <a:pt x="69" y="127"/>
                  </a:cubicBezTo>
                  <a:cubicBezTo>
                    <a:pt x="69" y="127"/>
                    <a:pt x="70" y="127"/>
                    <a:pt x="70" y="127"/>
                  </a:cubicBezTo>
                  <a:cubicBezTo>
                    <a:pt x="72" y="127"/>
                    <a:pt x="73" y="128"/>
                    <a:pt x="73" y="130"/>
                  </a:cubicBezTo>
                  <a:cubicBezTo>
                    <a:pt x="73" y="130"/>
                    <a:pt x="73" y="130"/>
                    <a:pt x="73" y="130"/>
                  </a:cubicBezTo>
                  <a:cubicBezTo>
                    <a:pt x="76" y="130"/>
                    <a:pt x="78" y="137"/>
                    <a:pt x="78" y="139"/>
                  </a:cubicBezTo>
                  <a:cubicBezTo>
                    <a:pt x="81" y="139"/>
                    <a:pt x="86" y="138"/>
                    <a:pt x="84" y="135"/>
                  </a:cubicBezTo>
                  <a:cubicBezTo>
                    <a:pt x="84" y="134"/>
                    <a:pt x="84" y="134"/>
                    <a:pt x="83" y="133"/>
                  </a:cubicBezTo>
                  <a:cubicBezTo>
                    <a:pt x="82" y="131"/>
                    <a:pt x="81" y="130"/>
                    <a:pt x="80" y="128"/>
                  </a:cubicBezTo>
                  <a:cubicBezTo>
                    <a:pt x="80" y="127"/>
                    <a:pt x="79" y="126"/>
                    <a:pt x="79" y="125"/>
                  </a:cubicBezTo>
                  <a:cubicBezTo>
                    <a:pt x="78" y="123"/>
                    <a:pt x="78" y="122"/>
                    <a:pt x="78" y="120"/>
                  </a:cubicBezTo>
                  <a:cubicBezTo>
                    <a:pt x="76" y="119"/>
                    <a:pt x="77" y="118"/>
                    <a:pt x="78" y="117"/>
                  </a:cubicBezTo>
                  <a:cubicBezTo>
                    <a:pt x="79" y="115"/>
                    <a:pt x="80" y="114"/>
                    <a:pt x="81" y="111"/>
                  </a:cubicBezTo>
                  <a:cubicBezTo>
                    <a:pt x="78" y="111"/>
                    <a:pt x="78" y="106"/>
                    <a:pt x="77" y="104"/>
                  </a:cubicBezTo>
                  <a:cubicBezTo>
                    <a:pt x="76" y="101"/>
                    <a:pt x="78" y="97"/>
                    <a:pt x="81" y="95"/>
                  </a:cubicBezTo>
                  <a:cubicBezTo>
                    <a:pt x="83" y="92"/>
                    <a:pt x="91" y="94"/>
                    <a:pt x="92" y="97"/>
                  </a:cubicBezTo>
                  <a:cubicBezTo>
                    <a:pt x="93" y="99"/>
                    <a:pt x="93" y="102"/>
                    <a:pt x="93" y="104"/>
                  </a:cubicBezTo>
                  <a:cubicBezTo>
                    <a:pt x="94" y="106"/>
                    <a:pt x="96" y="107"/>
                    <a:pt x="98" y="108"/>
                  </a:cubicBezTo>
                  <a:cubicBezTo>
                    <a:pt x="98" y="108"/>
                    <a:pt x="99" y="108"/>
                    <a:pt x="99" y="108"/>
                  </a:cubicBezTo>
                  <a:cubicBezTo>
                    <a:pt x="101" y="109"/>
                    <a:pt x="101" y="112"/>
                    <a:pt x="103" y="113"/>
                  </a:cubicBezTo>
                  <a:cubicBezTo>
                    <a:pt x="103" y="115"/>
                    <a:pt x="103" y="117"/>
                    <a:pt x="105" y="117"/>
                  </a:cubicBezTo>
                  <a:cubicBezTo>
                    <a:pt x="106" y="117"/>
                    <a:pt x="106" y="119"/>
                    <a:pt x="108" y="119"/>
                  </a:cubicBezTo>
                  <a:cubicBezTo>
                    <a:pt x="108" y="119"/>
                    <a:pt x="107" y="118"/>
                    <a:pt x="107" y="118"/>
                  </a:cubicBezTo>
                  <a:cubicBezTo>
                    <a:pt x="105" y="116"/>
                    <a:pt x="103" y="115"/>
                    <a:pt x="103" y="111"/>
                  </a:cubicBezTo>
                  <a:cubicBezTo>
                    <a:pt x="102" y="111"/>
                    <a:pt x="102" y="109"/>
                    <a:pt x="101" y="108"/>
                  </a:cubicBezTo>
                  <a:cubicBezTo>
                    <a:pt x="100" y="107"/>
                    <a:pt x="100" y="106"/>
                    <a:pt x="99" y="106"/>
                  </a:cubicBezTo>
                  <a:cubicBezTo>
                    <a:pt x="98" y="105"/>
                    <a:pt x="97" y="106"/>
                    <a:pt x="97" y="104"/>
                  </a:cubicBezTo>
                  <a:cubicBezTo>
                    <a:pt x="95" y="101"/>
                    <a:pt x="96" y="97"/>
                    <a:pt x="94" y="94"/>
                  </a:cubicBezTo>
                  <a:cubicBezTo>
                    <a:pt x="92" y="92"/>
                    <a:pt x="89" y="92"/>
                    <a:pt x="88" y="90"/>
                  </a:cubicBezTo>
                  <a:cubicBezTo>
                    <a:pt x="86" y="87"/>
                    <a:pt x="99" y="81"/>
                    <a:pt x="101" y="81"/>
                  </a:cubicBezTo>
                  <a:cubicBezTo>
                    <a:pt x="102" y="81"/>
                    <a:pt x="109" y="77"/>
                    <a:pt x="108" y="80"/>
                  </a:cubicBezTo>
                  <a:cubicBezTo>
                    <a:pt x="108" y="81"/>
                    <a:pt x="108" y="82"/>
                    <a:pt x="109" y="82"/>
                  </a:cubicBezTo>
                  <a:cubicBezTo>
                    <a:pt x="109" y="80"/>
                    <a:pt x="110" y="79"/>
                    <a:pt x="110" y="78"/>
                  </a:cubicBezTo>
                  <a:cubicBezTo>
                    <a:pt x="111" y="76"/>
                    <a:pt x="112" y="77"/>
                    <a:pt x="114" y="78"/>
                  </a:cubicBezTo>
                  <a:cubicBezTo>
                    <a:pt x="116" y="79"/>
                    <a:pt x="115" y="78"/>
                    <a:pt x="115" y="81"/>
                  </a:cubicBezTo>
                  <a:cubicBezTo>
                    <a:pt x="116" y="81"/>
                    <a:pt x="116" y="81"/>
                    <a:pt x="117" y="81"/>
                  </a:cubicBezTo>
                  <a:cubicBezTo>
                    <a:pt x="117" y="81"/>
                    <a:pt x="117" y="80"/>
                    <a:pt x="117" y="80"/>
                  </a:cubicBezTo>
                  <a:cubicBezTo>
                    <a:pt x="116" y="80"/>
                    <a:pt x="116" y="77"/>
                    <a:pt x="115" y="76"/>
                  </a:cubicBezTo>
                  <a:cubicBezTo>
                    <a:pt x="120" y="71"/>
                    <a:pt x="122" y="71"/>
                    <a:pt x="124" y="77"/>
                  </a:cubicBezTo>
                  <a:cubicBezTo>
                    <a:pt x="124" y="77"/>
                    <a:pt x="125" y="78"/>
                    <a:pt x="125" y="79"/>
                  </a:cubicBezTo>
                  <a:cubicBezTo>
                    <a:pt x="126" y="82"/>
                    <a:pt x="127" y="85"/>
                    <a:pt x="126" y="89"/>
                  </a:cubicBezTo>
                  <a:cubicBezTo>
                    <a:pt x="126" y="90"/>
                    <a:pt x="128" y="97"/>
                    <a:pt x="126" y="99"/>
                  </a:cubicBezTo>
                  <a:cubicBezTo>
                    <a:pt x="125" y="101"/>
                    <a:pt x="125" y="103"/>
                    <a:pt x="124" y="105"/>
                  </a:cubicBezTo>
                  <a:cubicBezTo>
                    <a:pt x="124" y="105"/>
                    <a:pt x="125" y="106"/>
                    <a:pt x="125" y="106"/>
                  </a:cubicBezTo>
                  <a:cubicBezTo>
                    <a:pt x="126" y="107"/>
                    <a:pt x="128" y="103"/>
                    <a:pt x="129" y="101"/>
                  </a:cubicBezTo>
                  <a:cubicBezTo>
                    <a:pt x="131" y="98"/>
                    <a:pt x="131" y="95"/>
                    <a:pt x="131" y="92"/>
                  </a:cubicBezTo>
                  <a:cubicBezTo>
                    <a:pt x="131" y="87"/>
                    <a:pt x="136" y="93"/>
                    <a:pt x="137" y="95"/>
                  </a:cubicBezTo>
                  <a:cubicBezTo>
                    <a:pt x="137" y="95"/>
                    <a:pt x="138" y="95"/>
                    <a:pt x="138" y="96"/>
                  </a:cubicBezTo>
                  <a:cubicBezTo>
                    <a:pt x="141" y="96"/>
                    <a:pt x="142" y="99"/>
                    <a:pt x="143" y="100"/>
                  </a:cubicBezTo>
                  <a:cubicBezTo>
                    <a:pt x="145" y="103"/>
                    <a:pt x="146" y="105"/>
                    <a:pt x="148" y="107"/>
                  </a:cubicBezTo>
                  <a:cubicBezTo>
                    <a:pt x="148" y="108"/>
                    <a:pt x="148" y="109"/>
                    <a:pt x="148" y="110"/>
                  </a:cubicBezTo>
                  <a:cubicBezTo>
                    <a:pt x="148" y="111"/>
                    <a:pt x="149" y="111"/>
                    <a:pt x="150" y="112"/>
                  </a:cubicBezTo>
                  <a:cubicBezTo>
                    <a:pt x="150" y="112"/>
                    <a:pt x="151" y="112"/>
                    <a:pt x="151" y="112"/>
                  </a:cubicBezTo>
                  <a:cubicBezTo>
                    <a:pt x="151" y="112"/>
                    <a:pt x="152" y="111"/>
                    <a:pt x="151" y="110"/>
                  </a:cubicBezTo>
                  <a:cubicBezTo>
                    <a:pt x="149" y="109"/>
                    <a:pt x="150" y="107"/>
                    <a:pt x="150" y="105"/>
                  </a:cubicBezTo>
                  <a:cubicBezTo>
                    <a:pt x="147" y="104"/>
                    <a:pt x="147" y="103"/>
                    <a:pt x="146" y="101"/>
                  </a:cubicBezTo>
                  <a:cubicBezTo>
                    <a:pt x="145" y="100"/>
                    <a:pt x="145" y="100"/>
                    <a:pt x="145" y="99"/>
                  </a:cubicBezTo>
                  <a:cubicBezTo>
                    <a:pt x="144" y="98"/>
                    <a:pt x="144" y="98"/>
                    <a:pt x="144" y="97"/>
                  </a:cubicBezTo>
                  <a:cubicBezTo>
                    <a:pt x="143" y="96"/>
                    <a:pt x="143" y="96"/>
                    <a:pt x="143" y="95"/>
                  </a:cubicBezTo>
                  <a:cubicBezTo>
                    <a:pt x="144" y="95"/>
                    <a:pt x="145" y="96"/>
                    <a:pt x="146" y="97"/>
                  </a:cubicBezTo>
                  <a:cubicBezTo>
                    <a:pt x="148" y="96"/>
                    <a:pt x="149" y="98"/>
                    <a:pt x="150" y="98"/>
                  </a:cubicBezTo>
                  <a:cubicBezTo>
                    <a:pt x="151" y="98"/>
                    <a:pt x="153" y="97"/>
                    <a:pt x="153" y="96"/>
                  </a:cubicBezTo>
                  <a:cubicBezTo>
                    <a:pt x="153" y="95"/>
                    <a:pt x="153" y="95"/>
                    <a:pt x="153" y="95"/>
                  </a:cubicBezTo>
                  <a:cubicBezTo>
                    <a:pt x="153" y="95"/>
                    <a:pt x="153" y="95"/>
                    <a:pt x="153" y="94"/>
                  </a:cubicBezTo>
                  <a:cubicBezTo>
                    <a:pt x="151" y="93"/>
                    <a:pt x="150" y="92"/>
                    <a:pt x="150" y="90"/>
                  </a:cubicBezTo>
                  <a:cubicBezTo>
                    <a:pt x="149" y="89"/>
                    <a:pt x="148" y="88"/>
                    <a:pt x="148" y="86"/>
                  </a:cubicBezTo>
                  <a:cubicBezTo>
                    <a:pt x="146" y="82"/>
                    <a:pt x="145" y="78"/>
                    <a:pt x="145" y="74"/>
                  </a:cubicBezTo>
                  <a:cubicBezTo>
                    <a:pt x="144" y="72"/>
                    <a:pt x="142" y="66"/>
                    <a:pt x="146" y="66"/>
                  </a:cubicBezTo>
                  <a:cubicBezTo>
                    <a:pt x="148" y="64"/>
                    <a:pt x="154" y="66"/>
                    <a:pt x="156" y="68"/>
                  </a:cubicBezTo>
                  <a:cubicBezTo>
                    <a:pt x="156" y="68"/>
                    <a:pt x="157" y="69"/>
                    <a:pt x="157" y="70"/>
                  </a:cubicBezTo>
                  <a:cubicBezTo>
                    <a:pt x="159" y="72"/>
                    <a:pt x="159" y="75"/>
                    <a:pt x="160" y="77"/>
                  </a:cubicBezTo>
                  <a:cubicBezTo>
                    <a:pt x="160" y="77"/>
                    <a:pt x="160" y="77"/>
                    <a:pt x="161" y="77"/>
                  </a:cubicBezTo>
                  <a:cubicBezTo>
                    <a:pt x="161" y="77"/>
                    <a:pt x="161" y="78"/>
                    <a:pt x="162" y="78"/>
                  </a:cubicBezTo>
                  <a:cubicBezTo>
                    <a:pt x="165" y="78"/>
                    <a:pt x="167" y="84"/>
                    <a:pt x="169" y="86"/>
                  </a:cubicBezTo>
                  <a:cubicBezTo>
                    <a:pt x="175" y="89"/>
                    <a:pt x="177" y="93"/>
                    <a:pt x="178" y="99"/>
                  </a:cubicBezTo>
                  <a:cubicBezTo>
                    <a:pt x="179" y="100"/>
                    <a:pt x="180" y="101"/>
                    <a:pt x="180" y="102"/>
                  </a:cubicBezTo>
                  <a:cubicBezTo>
                    <a:pt x="181" y="102"/>
                    <a:pt x="181" y="102"/>
                    <a:pt x="181" y="102"/>
                  </a:cubicBezTo>
                  <a:cubicBezTo>
                    <a:pt x="186" y="101"/>
                    <a:pt x="186" y="101"/>
                    <a:pt x="185" y="96"/>
                  </a:cubicBezTo>
                  <a:cubicBezTo>
                    <a:pt x="184" y="94"/>
                    <a:pt x="184" y="93"/>
                    <a:pt x="186" y="93"/>
                  </a:cubicBezTo>
                  <a:cubicBezTo>
                    <a:pt x="188" y="90"/>
                    <a:pt x="187" y="88"/>
                    <a:pt x="186" y="86"/>
                  </a:cubicBezTo>
                  <a:cubicBezTo>
                    <a:pt x="186" y="84"/>
                    <a:pt x="186" y="82"/>
                    <a:pt x="188" y="80"/>
                  </a:cubicBezTo>
                  <a:cubicBezTo>
                    <a:pt x="190" y="78"/>
                    <a:pt x="191" y="79"/>
                    <a:pt x="193" y="80"/>
                  </a:cubicBezTo>
                  <a:cubicBezTo>
                    <a:pt x="194" y="80"/>
                    <a:pt x="195" y="81"/>
                    <a:pt x="196" y="82"/>
                  </a:cubicBezTo>
                  <a:cubicBezTo>
                    <a:pt x="197" y="82"/>
                    <a:pt x="198" y="82"/>
                    <a:pt x="199" y="83"/>
                  </a:cubicBezTo>
                  <a:cubicBezTo>
                    <a:pt x="200" y="82"/>
                    <a:pt x="201" y="84"/>
                    <a:pt x="201" y="85"/>
                  </a:cubicBezTo>
                  <a:cubicBezTo>
                    <a:pt x="201" y="85"/>
                    <a:pt x="201" y="85"/>
                    <a:pt x="202" y="85"/>
                  </a:cubicBezTo>
                  <a:cubicBezTo>
                    <a:pt x="203" y="84"/>
                    <a:pt x="204" y="84"/>
                    <a:pt x="205" y="83"/>
                  </a:cubicBezTo>
                  <a:cubicBezTo>
                    <a:pt x="202" y="83"/>
                    <a:pt x="200" y="81"/>
                    <a:pt x="197" y="80"/>
                  </a:cubicBezTo>
                  <a:cubicBezTo>
                    <a:pt x="196" y="80"/>
                    <a:pt x="191" y="76"/>
                    <a:pt x="194" y="75"/>
                  </a:cubicBezTo>
                  <a:cubicBezTo>
                    <a:pt x="194" y="75"/>
                    <a:pt x="195" y="74"/>
                    <a:pt x="195" y="74"/>
                  </a:cubicBezTo>
                  <a:cubicBezTo>
                    <a:pt x="191" y="72"/>
                    <a:pt x="188" y="69"/>
                    <a:pt x="188" y="64"/>
                  </a:cubicBezTo>
                  <a:cubicBezTo>
                    <a:pt x="186" y="64"/>
                    <a:pt x="186" y="63"/>
                    <a:pt x="185" y="61"/>
                  </a:cubicBezTo>
                  <a:cubicBezTo>
                    <a:pt x="184" y="61"/>
                    <a:pt x="185" y="59"/>
                    <a:pt x="184" y="58"/>
                  </a:cubicBezTo>
                  <a:cubicBezTo>
                    <a:pt x="183" y="58"/>
                    <a:pt x="182" y="58"/>
                    <a:pt x="181" y="57"/>
                  </a:cubicBezTo>
                  <a:cubicBezTo>
                    <a:pt x="180" y="54"/>
                    <a:pt x="180" y="52"/>
                    <a:pt x="184" y="52"/>
                  </a:cubicBezTo>
                  <a:cubicBezTo>
                    <a:pt x="188" y="52"/>
                    <a:pt x="192" y="52"/>
                    <a:pt x="196" y="52"/>
                  </a:cubicBezTo>
                  <a:cubicBezTo>
                    <a:pt x="200" y="52"/>
                    <a:pt x="205" y="51"/>
                    <a:pt x="205" y="56"/>
                  </a:cubicBezTo>
                  <a:cubicBezTo>
                    <a:pt x="205" y="57"/>
                    <a:pt x="206" y="58"/>
                    <a:pt x="206" y="58"/>
                  </a:cubicBezTo>
                  <a:cubicBezTo>
                    <a:pt x="207" y="60"/>
                    <a:pt x="207" y="61"/>
                    <a:pt x="207" y="62"/>
                  </a:cubicBezTo>
                  <a:cubicBezTo>
                    <a:pt x="206" y="64"/>
                    <a:pt x="207" y="66"/>
                    <a:pt x="208" y="68"/>
                  </a:cubicBezTo>
                  <a:cubicBezTo>
                    <a:pt x="208" y="69"/>
                    <a:pt x="209" y="73"/>
                    <a:pt x="210" y="70"/>
                  </a:cubicBezTo>
                  <a:cubicBezTo>
                    <a:pt x="210" y="69"/>
                    <a:pt x="210" y="69"/>
                    <a:pt x="210" y="69"/>
                  </a:cubicBezTo>
                  <a:cubicBezTo>
                    <a:pt x="209" y="68"/>
                    <a:pt x="208" y="66"/>
                    <a:pt x="209" y="65"/>
                  </a:cubicBezTo>
                  <a:cubicBezTo>
                    <a:pt x="209" y="63"/>
                    <a:pt x="209" y="62"/>
                    <a:pt x="208" y="60"/>
                  </a:cubicBezTo>
                  <a:cubicBezTo>
                    <a:pt x="208" y="59"/>
                    <a:pt x="207" y="58"/>
                    <a:pt x="207" y="57"/>
                  </a:cubicBezTo>
                  <a:cubicBezTo>
                    <a:pt x="206" y="52"/>
                    <a:pt x="210" y="55"/>
                    <a:pt x="211" y="57"/>
                  </a:cubicBezTo>
                  <a:cubicBezTo>
                    <a:pt x="213" y="59"/>
                    <a:pt x="215" y="61"/>
                    <a:pt x="217" y="63"/>
                  </a:cubicBezTo>
                  <a:cubicBezTo>
                    <a:pt x="217" y="64"/>
                    <a:pt x="220" y="64"/>
                    <a:pt x="219" y="66"/>
                  </a:cubicBezTo>
                  <a:cubicBezTo>
                    <a:pt x="221" y="68"/>
                    <a:pt x="220" y="72"/>
                    <a:pt x="221" y="74"/>
                  </a:cubicBezTo>
                  <a:cubicBezTo>
                    <a:pt x="222" y="75"/>
                    <a:pt x="222" y="75"/>
                    <a:pt x="222" y="75"/>
                  </a:cubicBezTo>
                  <a:cubicBezTo>
                    <a:pt x="223" y="75"/>
                    <a:pt x="222" y="74"/>
                    <a:pt x="223" y="74"/>
                  </a:cubicBezTo>
                  <a:cubicBezTo>
                    <a:pt x="223" y="73"/>
                    <a:pt x="223" y="73"/>
                    <a:pt x="223" y="72"/>
                  </a:cubicBezTo>
                  <a:cubicBezTo>
                    <a:pt x="222" y="72"/>
                    <a:pt x="222" y="71"/>
                    <a:pt x="222" y="70"/>
                  </a:cubicBezTo>
                  <a:cubicBezTo>
                    <a:pt x="222" y="69"/>
                    <a:pt x="223" y="68"/>
                    <a:pt x="223" y="68"/>
                  </a:cubicBezTo>
                  <a:cubicBezTo>
                    <a:pt x="222" y="67"/>
                    <a:pt x="221" y="67"/>
                    <a:pt x="221" y="65"/>
                  </a:cubicBezTo>
                  <a:cubicBezTo>
                    <a:pt x="221" y="65"/>
                    <a:pt x="221" y="65"/>
                    <a:pt x="221" y="64"/>
                  </a:cubicBezTo>
                  <a:cubicBezTo>
                    <a:pt x="218" y="63"/>
                    <a:pt x="222" y="55"/>
                    <a:pt x="218" y="54"/>
                  </a:cubicBezTo>
                  <a:cubicBezTo>
                    <a:pt x="216" y="55"/>
                    <a:pt x="215" y="56"/>
                    <a:pt x="214" y="53"/>
                  </a:cubicBezTo>
                  <a:cubicBezTo>
                    <a:pt x="214" y="53"/>
                    <a:pt x="213" y="52"/>
                    <a:pt x="213" y="52"/>
                  </a:cubicBezTo>
                  <a:cubicBezTo>
                    <a:pt x="213" y="52"/>
                    <a:pt x="212" y="52"/>
                    <a:pt x="212" y="51"/>
                  </a:cubicBezTo>
                  <a:cubicBezTo>
                    <a:pt x="211" y="51"/>
                    <a:pt x="210" y="52"/>
                    <a:pt x="210" y="51"/>
                  </a:cubicBezTo>
                  <a:cubicBezTo>
                    <a:pt x="208" y="51"/>
                    <a:pt x="207" y="50"/>
                    <a:pt x="206" y="48"/>
                  </a:cubicBezTo>
                  <a:cubicBezTo>
                    <a:pt x="204" y="48"/>
                    <a:pt x="202" y="48"/>
                    <a:pt x="200" y="48"/>
                  </a:cubicBezTo>
                  <a:cubicBezTo>
                    <a:pt x="197" y="49"/>
                    <a:pt x="193" y="50"/>
                    <a:pt x="190" y="49"/>
                  </a:cubicBezTo>
                  <a:cubicBezTo>
                    <a:pt x="189" y="49"/>
                    <a:pt x="188" y="49"/>
                    <a:pt x="188" y="48"/>
                  </a:cubicBezTo>
                  <a:cubicBezTo>
                    <a:pt x="185" y="48"/>
                    <a:pt x="182" y="48"/>
                    <a:pt x="179" y="48"/>
                  </a:cubicBezTo>
                  <a:cubicBezTo>
                    <a:pt x="177" y="50"/>
                    <a:pt x="171" y="50"/>
                    <a:pt x="171" y="47"/>
                  </a:cubicBezTo>
                  <a:cubicBezTo>
                    <a:pt x="169" y="45"/>
                    <a:pt x="171" y="45"/>
                    <a:pt x="172" y="43"/>
                  </a:cubicBezTo>
                  <a:cubicBezTo>
                    <a:pt x="172" y="42"/>
                    <a:pt x="172" y="41"/>
                    <a:pt x="173" y="41"/>
                  </a:cubicBezTo>
                  <a:cubicBezTo>
                    <a:pt x="174" y="38"/>
                    <a:pt x="180" y="33"/>
                    <a:pt x="180" y="38"/>
                  </a:cubicBezTo>
                  <a:cubicBezTo>
                    <a:pt x="181" y="38"/>
                    <a:pt x="181" y="38"/>
                    <a:pt x="181" y="38"/>
                  </a:cubicBezTo>
                  <a:cubicBezTo>
                    <a:pt x="182" y="39"/>
                    <a:pt x="183" y="39"/>
                    <a:pt x="183" y="37"/>
                  </a:cubicBezTo>
                  <a:cubicBezTo>
                    <a:pt x="183" y="35"/>
                    <a:pt x="181" y="35"/>
                    <a:pt x="181" y="33"/>
                  </a:cubicBezTo>
                  <a:cubicBezTo>
                    <a:pt x="182" y="31"/>
                    <a:pt x="182" y="31"/>
                    <a:pt x="184" y="32"/>
                  </a:cubicBezTo>
                  <a:cubicBezTo>
                    <a:pt x="184" y="32"/>
                    <a:pt x="184" y="32"/>
                    <a:pt x="184" y="33"/>
                  </a:cubicBezTo>
                  <a:cubicBezTo>
                    <a:pt x="185" y="33"/>
                    <a:pt x="186" y="34"/>
                    <a:pt x="187" y="34"/>
                  </a:cubicBezTo>
                  <a:cubicBezTo>
                    <a:pt x="188" y="32"/>
                    <a:pt x="185" y="30"/>
                    <a:pt x="189" y="31"/>
                  </a:cubicBezTo>
                  <a:cubicBezTo>
                    <a:pt x="191" y="31"/>
                    <a:pt x="193" y="33"/>
                    <a:pt x="195" y="31"/>
                  </a:cubicBezTo>
                  <a:cubicBezTo>
                    <a:pt x="194" y="30"/>
                    <a:pt x="193" y="31"/>
                    <a:pt x="193" y="30"/>
                  </a:cubicBezTo>
                  <a:cubicBezTo>
                    <a:pt x="192" y="29"/>
                    <a:pt x="192" y="29"/>
                    <a:pt x="191" y="29"/>
                  </a:cubicBezTo>
                  <a:cubicBezTo>
                    <a:pt x="191" y="28"/>
                    <a:pt x="191" y="28"/>
                    <a:pt x="191" y="28"/>
                  </a:cubicBezTo>
                  <a:cubicBezTo>
                    <a:pt x="191" y="27"/>
                    <a:pt x="193" y="28"/>
                    <a:pt x="194" y="28"/>
                  </a:cubicBezTo>
                  <a:cubicBezTo>
                    <a:pt x="194" y="28"/>
                    <a:pt x="194" y="28"/>
                    <a:pt x="195" y="28"/>
                  </a:cubicBezTo>
                  <a:cubicBezTo>
                    <a:pt x="195" y="28"/>
                    <a:pt x="196" y="28"/>
                    <a:pt x="197" y="28"/>
                  </a:cubicBezTo>
                  <a:cubicBezTo>
                    <a:pt x="197" y="28"/>
                    <a:pt x="197" y="27"/>
                    <a:pt x="196" y="27"/>
                  </a:cubicBezTo>
                  <a:cubicBezTo>
                    <a:pt x="195" y="26"/>
                    <a:pt x="193" y="26"/>
                    <a:pt x="195" y="25"/>
                  </a:cubicBezTo>
                  <a:cubicBezTo>
                    <a:pt x="196" y="24"/>
                    <a:pt x="198" y="24"/>
                    <a:pt x="199" y="24"/>
                  </a:cubicBezTo>
                  <a:cubicBezTo>
                    <a:pt x="202" y="24"/>
                    <a:pt x="203" y="23"/>
                    <a:pt x="204" y="25"/>
                  </a:cubicBezTo>
                  <a:cubicBezTo>
                    <a:pt x="205" y="27"/>
                    <a:pt x="206" y="30"/>
                    <a:pt x="206" y="32"/>
                  </a:cubicBezTo>
                  <a:cubicBezTo>
                    <a:pt x="206" y="32"/>
                    <a:pt x="206" y="32"/>
                    <a:pt x="207" y="32"/>
                  </a:cubicBezTo>
                  <a:cubicBezTo>
                    <a:pt x="210" y="33"/>
                    <a:pt x="212" y="36"/>
                    <a:pt x="213" y="39"/>
                  </a:cubicBezTo>
                  <a:cubicBezTo>
                    <a:pt x="214" y="41"/>
                    <a:pt x="216" y="40"/>
                    <a:pt x="218" y="41"/>
                  </a:cubicBezTo>
                  <a:cubicBezTo>
                    <a:pt x="220" y="41"/>
                    <a:pt x="223" y="40"/>
                    <a:pt x="224" y="44"/>
                  </a:cubicBezTo>
                  <a:cubicBezTo>
                    <a:pt x="226" y="46"/>
                    <a:pt x="228" y="49"/>
                    <a:pt x="230" y="51"/>
                  </a:cubicBezTo>
                  <a:cubicBezTo>
                    <a:pt x="230" y="49"/>
                    <a:pt x="232" y="50"/>
                    <a:pt x="233" y="49"/>
                  </a:cubicBezTo>
                  <a:cubicBezTo>
                    <a:pt x="233" y="48"/>
                    <a:pt x="232" y="47"/>
                    <a:pt x="230" y="47"/>
                  </a:cubicBezTo>
                  <a:cubicBezTo>
                    <a:pt x="228" y="48"/>
                    <a:pt x="228" y="46"/>
                    <a:pt x="228" y="45"/>
                  </a:cubicBezTo>
                  <a:cubicBezTo>
                    <a:pt x="228" y="45"/>
                    <a:pt x="228" y="45"/>
                    <a:pt x="228" y="45"/>
                  </a:cubicBezTo>
                  <a:cubicBezTo>
                    <a:pt x="228" y="44"/>
                    <a:pt x="228" y="44"/>
                    <a:pt x="227" y="43"/>
                  </a:cubicBezTo>
                  <a:cubicBezTo>
                    <a:pt x="227" y="42"/>
                    <a:pt x="225" y="41"/>
                    <a:pt x="225" y="40"/>
                  </a:cubicBezTo>
                  <a:cubicBezTo>
                    <a:pt x="225" y="37"/>
                    <a:pt x="228" y="37"/>
                    <a:pt x="229" y="37"/>
                  </a:cubicBezTo>
                  <a:cubicBezTo>
                    <a:pt x="230" y="37"/>
                    <a:pt x="231" y="37"/>
                    <a:pt x="232" y="37"/>
                  </a:cubicBezTo>
                  <a:cubicBezTo>
                    <a:pt x="233" y="37"/>
                    <a:pt x="234" y="37"/>
                    <a:pt x="235" y="37"/>
                  </a:cubicBezTo>
                  <a:cubicBezTo>
                    <a:pt x="234" y="35"/>
                    <a:pt x="233" y="37"/>
                    <a:pt x="232" y="36"/>
                  </a:cubicBezTo>
                  <a:cubicBezTo>
                    <a:pt x="230" y="36"/>
                    <a:pt x="227" y="36"/>
                    <a:pt x="227" y="34"/>
                  </a:cubicBezTo>
                  <a:cubicBezTo>
                    <a:pt x="228" y="33"/>
                    <a:pt x="230" y="32"/>
                    <a:pt x="231" y="32"/>
                  </a:cubicBezTo>
                  <a:cubicBezTo>
                    <a:pt x="233" y="30"/>
                    <a:pt x="235" y="31"/>
                    <a:pt x="238" y="31"/>
                  </a:cubicBezTo>
                  <a:cubicBezTo>
                    <a:pt x="238" y="31"/>
                    <a:pt x="238" y="30"/>
                    <a:pt x="238" y="30"/>
                  </a:cubicBezTo>
                  <a:cubicBezTo>
                    <a:pt x="238" y="30"/>
                    <a:pt x="237" y="29"/>
                    <a:pt x="237" y="29"/>
                  </a:cubicBezTo>
                  <a:cubicBezTo>
                    <a:pt x="236" y="29"/>
                    <a:pt x="235" y="29"/>
                    <a:pt x="234" y="28"/>
                  </a:cubicBezTo>
                  <a:cubicBezTo>
                    <a:pt x="234" y="28"/>
                    <a:pt x="233" y="27"/>
                    <a:pt x="233" y="26"/>
                  </a:cubicBezTo>
                  <a:cubicBezTo>
                    <a:pt x="230" y="26"/>
                    <a:pt x="228" y="27"/>
                    <a:pt x="226" y="24"/>
                  </a:cubicBezTo>
                  <a:cubicBezTo>
                    <a:pt x="225" y="23"/>
                    <a:pt x="225" y="22"/>
                    <a:pt x="224" y="22"/>
                  </a:cubicBezTo>
                  <a:cubicBezTo>
                    <a:pt x="221" y="20"/>
                    <a:pt x="219" y="18"/>
                    <a:pt x="221" y="15"/>
                  </a:cubicBezTo>
                  <a:cubicBezTo>
                    <a:pt x="224" y="12"/>
                    <a:pt x="228" y="11"/>
                    <a:pt x="231" y="15"/>
                  </a:cubicBezTo>
                  <a:cubicBezTo>
                    <a:pt x="231" y="12"/>
                    <a:pt x="230" y="10"/>
                    <a:pt x="231" y="8"/>
                  </a:cubicBezTo>
                  <a:cubicBezTo>
                    <a:pt x="231" y="7"/>
                    <a:pt x="231" y="6"/>
                    <a:pt x="232" y="6"/>
                  </a:cubicBezTo>
                  <a:cubicBezTo>
                    <a:pt x="234" y="7"/>
                    <a:pt x="235" y="9"/>
                    <a:pt x="237" y="7"/>
                  </a:cubicBezTo>
                  <a:cubicBezTo>
                    <a:pt x="238" y="6"/>
                    <a:pt x="239" y="6"/>
                    <a:pt x="240" y="5"/>
                  </a:cubicBezTo>
                  <a:cubicBezTo>
                    <a:pt x="241" y="5"/>
                    <a:pt x="241" y="4"/>
                    <a:pt x="242" y="4"/>
                  </a:cubicBezTo>
                  <a:cubicBezTo>
                    <a:pt x="243" y="3"/>
                    <a:pt x="243" y="3"/>
                    <a:pt x="244" y="3"/>
                  </a:cubicBezTo>
                  <a:cubicBezTo>
                    <a:pt x="245" y="3"/>
                    <a:pt x="247" y="2"/>
                    <a:pt x="248" y="2"/>
                  </a:cubicBezTo>
                  <a:cubicBezTo>
                    <a:pt x="249" y="2"/>
                    <a:pt x="250" y="3"/>
                    <a:pt x="250" y="4"/>
                  </a:cubicBezTo>
                  <a:cubicBezTo>
                    <a:pt x="250" y="4"/>
                    <a:pt x="250" y="4"/>
                    <a:pt x="250" y="4"/>
                  </a:cubicBezTo>
                  <a:cubicBezTo>
                    <a:pt x="251" y="4"/>
                    <a:pt x="251" y="4"/>
                    <a:pt x="251" y="3"/>
                  </a:cubicBezTo>
                  <a:cubicBezTo>
                    <a:pt x="252" y="1"/>
                    <a:pt x="256" y="0"/>
                    <a:pt x="257" y="3"/>
                  </a:cubicBezTo>
                  <a:cubicBezTo>
                    <a:pt x="258" y="3"/>
                    <a:pt x="259" y="2"/>
                    <a:pt x="260" y="1"/>
                  </a:cubicBezTo>
                  <a:cubicBezTo>
                    <a:pt x="261" y="0"/>
                    <a:pt x="265" y="0"/>
                    <a:pt x="267" y="1"/>
                  </a:cubicBezTo>
                  <a:cubicBezTo>
                    <a:pt x="267" y="2"/>
                    <a:pt x="267" y="2"/>
                    <a:pt x="268" y="2"/>
                  </a:cubicBezTo>
                  <a:cubicBezTo>
                    <a:pt x="268" y="2"/>
                    <a:pt x="268" y="2"/>
                    <a:pt x="269" y="2"/>
                  </a:cubicBezTo>
                  <a:cubicBezTo>
                    <a:pt x="269" y="1"/>
                    <a:pt x="270" y="1"/>
                    <a:pt x="271" y="2"/>
                  </a:cubicBezTo>
                  <a:cubicBezTo>
                    <a:pt x="272" y="3"/>
                    <a:pt x="273" y="3"/>
                    <a:pt x="275" y="3"/>
                  </a:cubicBezTo>
                  <a:cubicBezTo>
                    <a:pt x="278" y="1"/>
                    <a:pt x="280" y="2"/>
                    <a:pt x="285" y="5"/>
                  </a:cubicBezTo>
                  <a:cubicBezTo>
                    <a:pt x="286" y="5"/>
                    <a:pt x="286" y="5"/>
                    <a:pt x="286" y="5"/>
                  </a:cubicBezTo>
                  <a:cubicBezTo>
                    <a:pt x="287" y="6"/>
                    <a:pt x="287" y="7"/>
                    <a:pt x="287" y="8"/>
                  </a:cubicBezTo>
                  <a:cubicBezTo>
                    <a:pt x="288" y="8"/>
                    <a:pt x="288" y="7"/>
                    <a:pt x="289" y="7"/>
                  </a:cubicBezTo>
                  <a:cubicBezTo>
                    <a:pt x="290" y="6"/>
                    <a:pt x="290" y="6"/>
                    <a:pt x="291" y="7"/>
                  </a:cubicBezTo>
                  <a:cubicBezTo>
                    <a:pt x="292" y="7"/>
                    <a:pt x="292" y="7"/>
                    <a:pt x="292" y="7"/>
                  </a:cubicBezTo>
                  <a:cubicBezTo>
                    <a:pt x="293" y="7"/>
                    <a:pt x="293" y="7"/>
                    <a:pt x="293" y="8"/>
                  </a:cubicBezTo>
                  <a:cubicBezTo>
                    <a:pt x="294" y="8"/>
                    <a:pt x="295" y="8"/>
                    <a:pt x="296" y="9"/>
                  </a:cubicBezTo>
                  <a:cubicBezTo>
                    <a:pt x="301" y="8"/>
                    <a:pt x="307" y="13"/>
                    <a:pt x="310" y="16"/>
                  </a:cubicBezTo>
                  <a:cubicBezTo>
                    <a:pt x="312" y="17"/>
                    <a:pt x="314" y="20"/>
                    <a:pt x="312" y="22"/>
                  </a:cubicBezTo>
                  <a:cubicBezTo>
                    <a:pt x="311" y="26"/>
                    <a:pt x="307" y="25"/>
                    <a:pt x="304" y="25"/>
                  </a:cubicBezTo>
                  <a:cubicBezTo>
                    <a:pt x="304" y="25"/>
                    <a:pt x="304" y="25"/>
                    <a:pt x="304" y="25"/>
                  </a:cubicBezTo>
                  <a:cubicBezTo>
                    <a:pt x="301" y="25"/>
                    <a:pt x="298" y="24"/>
                    <a:pt x="296" y="24"/>
                  </a:cubicBezTo>
                  <a:cubicBezTo>
                    <a:pt x="291" y="24"/>
                    <a:pt x="287" y="24"/>
                    <a:pt x="282" y="26"/>
                  </a:cubicBezTo>
                  <a:cubicBezTo>
                    <a:pt x="282" y="27"/>
                    <a:pt x="282" y="28"/>
                    <a:pt x="281" y="29"/>
                  </a:cubicBezTo>
                  <a:cubicBezTo>
                    <a:pt x="279" y="30"/>
                    <a:pt x="278" y="32"/>
                    <a:pt x="276" y="32"/>
                  </a:cubicBezTo>
                  <a:cubicBezTo>
                    <a:pt x="274" y="33"/>
                    <a:pt x="273" y="32"/>
                    <a:pt x="272" y="31"/>
                  </a:cubicBezTo>
                  <a:cubicBezTo>
                    <a:pt x="269" y="30"/>
                    <a:pt x="265" y="26"/>
                    <a:pt x="262" y="27"/>
                  </a:cubicBezTo>
                  <a:cubicBezTo>
                    <a:pt x="263" y="29"/>
                    <a:pt x="265" y="28"/>
                    <a:pt x="266" y="29"/>
                  </a:cubicBezTo>
                  <a:cubicBezTo>
                    <a:pt x="268" y="30"/>
                    <a:pt x="272" y="32"/>
                    <a:pt x="269" y="35"/>
                  </a:cubicBezTo>
                  <a:cubicBezTo>
                    <a:pt x="267" y="36"/>
                    <a:pt x="265" y="36"/>
                    <a:pt x="263" y="37"/>
                  </a:cubicBezTo>
                  <a:cubicBezTo>
                    <a:pt x="261" y="38"/>
                    <a:pt x="261" y="39"/>
                    <a:pt x="260" y="40"/>
                  </a:cubicBezTo>
                  <a:cubicBezTo>
                    <a:pt x="258" y="40"/>
                    <a:pt x="256" y="40"/>
                    <a:pt x="254" y="41"/>
                  </a:cubicBezTo>
                  <a:cubicBezTo>
                    <a:pt x="253" y="41"/>
                    <a:pt x="253" y="41"/>
                    <a:pt x="253" y="41"/>
                  </a:cubicBezTo>
                  <a:cubicBezTo>
                    <a:pt x="252" y="42"/>
                    <a:pt x="251" y="42"/>
                    <a:pt x="250" y="43"/>
                  </a:cubicBezTo>
                  <a:cubicBezTo>
                    <a:pt x="251" y="43"/>
                    <a:pt x="250" y="45"/>
                    <a:pt x="252" y="46"/>
                  </a:cubicBezTo>
                  <a:cubicBezTo>
                    <a:pt x="253" y="46"/>
                    <a:pt x="254" y="44"/>
                    <a:pt x="254" y="43"/>
                  </a:cubicBezTo>
                  <a:cubicBezTo>
                    <a:pt x="256" y="42"/>
                    <a:pt x="258" y="41"/>
                    <a:pt x="260" y="42"/>
                  </a:cubicBezTo>
                  <a:cubicBezTo>
                    <a:pt x="260" y="42"/>
                    <a:pt x="261" y="42"/>
                    <a:pt x="262" y="43"/>
                  </a:cubicBezTo>
                  <a:cubicBezTo>
                    <a:pt x="262" y="43"/>
                    <a:pt x="262" y="44"/>
                    <a:pt x="263" y="44"/>
                  </a:cubicBezTo>
                  <a:cubicBezTo>
                    <a:pt x="264" y="43"/>
                    <a:pt x="262" y="42"/>
                    <a:pt x="263" y="41"/>
                  </a:cubicBezTo>
                  <a:cubicBezTo>
                    <a:pt x="263" y="40"/>
                    <a:pt x="266" y="39"/>
                    <a:pt x="267" y="39"/>
                  </a:cubicBezTo>
                  <a:cubicBezTo>
                    <a:pt x="267" y="38"/>
                    <a:pt x="267" y="38"/>
                    <a:pt x="268" y="38"/>
                  </a:cubicBezTo>
                  <a:cubicBezTo>
                    <a:pt x="270" y="38"/>
                    <a:pt x="272" y="37"/>
                    <a:pt x="275" y="37"/>
                  </a:cubicBezTo>
                  <a:cubicBezTo>
                    <a:pt x="275" y="37"/>
                    <a:pt x="275" y="37"/>
                    <a:pt x="276" y="37"/>
                  </a:cubicBezTo>
                  <a:cubicBezTo>
                    <a:pt x="277" y="38"/>
                    <a:pt x="278" y="36"/>
                    <a:pt x="279" y="35"/>
                  </a:cubicBezTo>
                  <a:cubicBezTo>
                    <a:pt x="280" y="34"/>
                    <a:pt x="281" y="32"/>
                    <a:pt x="283" y="31"/>
                  </a:cubicBezTo>
                  <a:cubicBezTo>
                    <a:pt x="284" y="30"/>
                    <a:pt x="285" y="30"/>
                    <a:pt x="286" y="30"/>
                  </a:cubicBezTo>
                  <a:cubicBezTo>
                    <a:pt x="286" y="29"/>
                    <a:pt x="287" y="29"/>
                    <a:pt x="287" y="29"/>
                  </a:cubicBezTo>
                  <a:cubicBezTo>
                    <a:pt x="288" y="28"/>
                    <a:pt x="289" y="28"/>
                    <a:pt x="291" y="28"/>
                  </a:cubicBezTo>
                  <a:cubicBezTo>
                    <a:pt x="293" y="26"/>
                    <a:pt x="301" y="29"/>
                    <a:pt x="302" y="31"/>
                  </a:cubicBezTo>
                  <a:cubicBezTo>
                    <a:pt x="303" y="29"/>
                    <a:pt x="305" y="30"/>
                    <a:pt x="307" y="30"/>
                  </a:cubicBezTo>
                  <a:cubicBezTo>
                    <a:pt x="309" y="30"/>
                    <a:pt x="312" y="30"/>
                    <a:pt x="314" y="30"/>
                  </a:cubicBezTo>
                  <a:cubicBezTo>
                    <a:pt x="314" y="29"/>
                    <a:pt x="316" y="27"/>
                    <a:pt x="317" y="27"/>
                  </a:cubicBezTo>
                  <a:cubicBezTo>
                    <a:pt x="319" y="28"/>
                    <a:pt x="318" y="29"/>
                    <a:pt x="318" y="30"/>
                  </a:cubicBezTo>
                  <a:cubicBezTo>
                    <a:pt x="319" y="30"/>
                    <a:pt x="319" y="31"/>
                    <a:pt x="319" y="31"/>
                  </a:cubicBezTo>
                  <a:cubicBezTo>
                    <a:pt x="318" y="32"/>
                    <a:pt x="318" y="32"/>
                    <a:pt x="318" y="33"/>
                  </a:cubicBezTo>
                  <a:cubicBezTo>
                    <a:pt x="318" y="34"/>
                    <a:pt x="319" y="34"/>
                    <a:pt x="319" y="35"/>
                  </a:cubicBezTo>
                  <a:cubicBezTo>
                    <a:pt x="320" y="36"/>
                    <a:pt x="320" y="36"/>
                    <a:pt x="321" y="37"/>
                  </a:cubicBezTo>
                  <a:cubicBezTo>
                    <a:pt x="323" y="39"/>
                    <a:pt x="325" y="40"/>
                    <a:pt x="326" y="42"/>
                  </a:cubicBezTo>
                  <a:cubicBezTo>
                    <a:pt x="328" y="43"/>
                    <a:pt x="326" y="44"/>
                    <a:pt x="326" y="45"/>
                  </a:cubicBezTo>
                  <a:cubicBezTo>
                    <a:pt x="327" y="45"/>
                    <a:pt x="329" y="43"/>
                    <a:pt x="330" y="45"/>
                  </a:cubicBezTo>
                  <a:cubicBezTo>
                    <a:pt x="330" y="45"/>
                    <a:pt x="331" y="45"/>
                    <a:pt x="331" y="45"/>
                  </a:cubicBezTo>
                  <a:cubicBezTo>
                    <a:pt x="331" y="45"/>
                    <a:pt x="331" y="46"/>
                    <a:pt x="332" y="46"/>
                  </a:cubicBezTo>
                  <a:cubicBezTo>
                    <a:pt x="332" y="45"/>
                    <a:pt x="333" y="46"/>
                    <a:pt x="333" y="46"/>
                  </a:cubicBezTo>
                  <a:cubicBezTo>
                    <a:pt x="334" y="46"/>
                    <a:pt x="335" y="46"/>
                    <a:pt x="335" y="47"/>
                  </a:cubicBezTo>
                  <a:cubicBezTo>
                    <a:pt x="337" y="49"/>
                    <a:pt x="337" y="49"/>
                    <a:pt x="335" y="51"/>
                  </a:cubicBezTo>
                  <a:cubicBezTo>
                    <a:pt x="335" y="52"/>
                    <a:pt x="335" y="52"/>
                    <a:pt x="335" y="53"/>
                  </a:cubicBezTo>
                  <a:cubicBezTo>
                    <a:pt x="336" y="53"/>
                    <a:pt x="337" y="54"/>
                    <a:pt x="337" y="55"/>
                  </a:cubicBezTo>
                  <a:cubicBezTo>
                    <a:pt x="338" y="56"/>
                    <a:pt x="339" y="57"/>
                    <a:pt x="339" y="58"/>
                  </a:cubicBezTo>
                  <a:cubicBezTo>
                    <a:pt x="340" y="58"/>
                    <a:pt x="341" y="59"/>
                    <a:pt x="341" y="60"/>
                  </a:cubicBezTo>
                  <a:cubicBezTo>
                    <a:pt x="342" y="60"/>
                    <a:pt x="342" y="60"/>
                    <a:pt x="342" y="60"/>
                  </a:cubicBezTo>
                  <a:cubicBezTo>
                    <a:pt x="344" y="63"/>
                    <a:pt x="340" y="66"/>
                    <a:pt x="338" y="67"/>
                  </a:cubicBezTo>
                  <a:cubicBezTo>
                    <a:pt x="338" y="72"/>
                    <a:pt x="337" y="74"/>
                    <a:pt x="332" y="75"/>
                  </a:cubicBezTo>
                  <a:cubicBezTo>
                    <a:pt x="331" y="76"/>
                    <a:pt x="330" y="77"/>
                    <a:pt x="329" y="77"/>
                  </a:cubicBezTo>
                  <a:cubicBezTo>
                    <a:pt x="329" y="78"/>
                    <a:pt x="328" y="78"/>
                    <a:pt x="328" y="78"/>
                  </a:cubicBezTo>
                  <a:cubicBezTo>
                    <a:pt x="327" y="80"/>
                    <a:pt x="321" y="79"/>
                    <a:pt x="320" y="80"/>
                  </a:cubicBezTo>
                  <a:cubicBezTo>
                    <a:pt x="317" y="82"/>
                    <a:pt x="312" y="80"/>
                    <a:pt x="310" y="79"/>
                  </a:cubicBezTo>
                  <a:cubicBezTo>
                    <a:pt x="306" y="79"/>
                    <a:pt x="303" y="79"/>
                    <a:pt x="299" y="80"/>
                  </a:cubicBezTo>
                  <a:cubicBezTo>
                    <a:pt x="298" y="81"/>
                    <a:pt x="297" y="82"/>
                    <a:pt x="295" y="82"/>
                  </a:cubicBezTo>
                  <a:cubicBezTo>
                    <a:pt x="293" y="82"/>
                    <a:pt x="293" y="81"/>
                    <a:pt x="291" y="82"/>
                  </a:cubicBezTo>
                  <a:cubicBezTo>
                    <a:pt x="291" y="80"/>
                    <a:pt x="289" y="80"/>
                    <a:pt x="288" y="80"/>
                  </a:cubicBezTo>
                  <a:cubicBezTo>
                    <a:pt x="288" y="81"/>
                    <a:pt x="289" y="81"/>
                    <a:pt x="289" y="82"/>
                  </a:cubicBezTo>
                  <a:cubicBezTo>
                    <a:pt x="293" y="85"/>
                    <a:pt x="284" y="88"/>
                    <a:pt x="282" y="90"/>
                  </a:cubicBezTo>
                  <a:cubicBezTo>
                    <a:pt x="279" y="93"/>
                    <a:pt x="274" y="94"/>
                    <a:pt x="272" y="98"/>
                  </a:cubicBezTo>
                  <a:cubicBezTo>
                    <a:pt x="272" y="98"/>
                    <a:pt x="271" y="99"/>
                    <a:pt x="272" y="100"/>
                  </a:cubicBezTo>
                  <a:cubicBezTo>
                    <a:pt x="274" y="101"/>
                    <a:pt x="272" y="103"/>
                    <a:pt x="273" y="105"/>
                  </a:cubicBezTo>
                  <a:cubicBezTo>
                    <a:pt x="278" y="106"/>
                    <a:pt x="276" y="101"/>
                    <a:pt x="279" y="100"/>
                  </a:cubicBezTo>
                  <a:cubicBezTo>
                    <a:pt x="281" y="97"/>
                    <a:pt x="284" y="96"/>
                    <a:pt x="287" y="95"/>
                  </a:cubicBezTo>
                  <a:cubicBezTo>
                    <a:pt x="288" y="94"/>
                    <a:pt x="288" y="94"/>
                    <a:pt x="288" y="94"/>
                  </a:cubicBezTo>
                  <a:cubicBezTo>
                    <a:pt x="289" y="93"/>
                    <a:pt x="292" y="91"/>
                    <a:pt x="293" y="92"/>
                  </a:cubicBezTo>
                  <a:cubicBezTo>
                    <a:pt x="294" y="92"/>
                    <a:pt x="293" y="94"/>
                    <a:pt x="293" y="95"/>
                  </a:cubicBezTo>
                  <a:cubicBezTo>
                    <a:pt x="294" y="95"/>
                    <a:pt x="294" y="94"/>
                    <a:pt x="295" y="94"/>
                  </a:cubicBezTo>
                  <a:cubicBezTo>
                    <a:pt x="296" y="93"/>
                    <a:pt x="296" y="91"/>
                    <a:pt x="297" y="90"/>
                  </a:cubicBezTo>
                  <a:cubicBezTo>
                    <a:pt x="298" y="89"/>
                    <a:pt x="299" y="89"/>
                    <a:pt x="301" y="89"/>
                  </a:cubicBezTo>
                  <a:cubicBezTo>
                    <a:pt x="303" y="87"/>
                    <a:pt x="307" y="87"/>
                    <a:pt x="310" y="87"/>
                  </a:cubicBezTo>
                  <a:cubicBezTo>
                    <a:pt x="313" y="87"/>
                    <a:pt x="316" y="88"/>
                    <a:pt x="319" y="89"/>
                  </a:cubicBezTo>
                  <a:cubicBezTo>
                    <a:pt x="321" y="89"/>
                    <a:pt x="326" y="88"/>
                    <a:pt x="327" y="89"/>
                  </a:cubicBezTo>
                  <a:cubicBezTo>
                    <a:pt x="327" y="90"/>
                    <a:pt x="326" y="91"/>
                    <a:pt x="326" y="92"/>
                  </a:cubicBezTo>
                  <a:cubicBezTo>
                    <a:pt x="326" y="93"/>
                    <a:pt x="327" y="94"/>
                    <a:pt x="327" y="96"/>
                  </a:cubicBezTo>
                  <a:cubicBezTo>
                    <a:pt x="327" y="99"/>
                    <a:pt x="326" y="102"/>
                    <a:pt x="323" y="103"/>
                  </a:cubicBezTo>
                  <a:cubicBezTo>
                    <a:pt x="322" y="105"/>
                    <a:pt x="320" y="105"/>
                    <a:pt x="318" y="106"/>
                  </a:cubicBezTo>
                  <a:cubicBezTo>
                    <a:pt x="317" y="108"/>
                    <a:pt x="314" y="109"/>
                    <a:pt x="313" y="110"/>
                  </a:cubicBezTo>
                  <a:cubicBezTo>
                    <a:pt x="313" y="112"/>
                    <a:pt x="312" y="115"/>
                    <a:pt x="315" y="115"/>
                  </a:cubicBezTo>
                  <a:cubicBezTo>
                    <a:pt x="317" y="115"/>
                    <a:pt x="317" y="112"/>
                    <a:pt x="319" y="111"/>
                  </a:cubicBezTo>
                  <a:cubicBezTo>
                    <a:pt x="319" y="111"/>
                    <a:pt x="320" y="111"/>
                    <a:pt x="320" y="111"/>
                  </a:cubicBezTo>
                  <a:cubicBezTo>
                    <a:pt x="323" y="109"/>
                    <a:pt x="327" y="107"/>
                    <a:pt x="329" y="104"/>
                  </a:cubicBezTo>
                  <a:cubicBezTo>
                    <a:pt x="330" y="103"/>
                    <a:pt x="331" y="103"/>
                    <a:pt x="332" y="103"/>
                  </a:cubicBezTo>
                  <a:cubicBezTo>
                    <a:pt x="333" y="102"/>
                    <a:pt x="334" y="103"/>
                    <a:pt x="335" y="102"/>
                  </a:cubicBezTo>
                  <a:cubicBezTo>
                    <a:pt x="335" y="101"/>
                    <a:pt x="335" y="100"/>
                    <a:pt x="336" y="99"/>
                  </a:cubicBezTo>
                  <a:cubicBezTo>
                    <a:pt x="335" y="96"/>
                    <a:pt x="334" y="91"/>
                    <a:pt x="336" y="89"/>
                  </a:cubicBezTo>
                  <a:cubicBezTo>
                    <a:pt x="338" y="87"/>
                    <a:pt x="342" y="86"/>
                    <a:pt x="345" y="85"/>
                  </a:cubicBezTo>
                  <a:cubicBezTo>
                    <a:pt x="349" y="84"/>
                    <a:pt x="350" y="85"/>
                    <a:pt x="350" y="89"/>
                  </a:cubicBezTo>
                  <a:cubicBezTo>
                    <a:pt x="350" y="91"/>
                    <a:pt x="351" y="92"/>
                    <a:pt x="351" y="95"/>
                  </a:cubicBezTo>
                  <a:cubicBezTo>
                    <a:pt x="351" y="96"/>
                    <a:pt x="351" y="97"/>
                    <a:pt x="350" y="98"/>
                  </a:cubicBezTo>
                  <a:cubicBezTo>
                    <a:pt x="350" y="98"/>
                    <a:pt x="350" y="99"/>
                    <a:pt x="350" y="99"/>
                  </a:cubicBezTo>
                  <a:cubicBezTo>
                    <a:pt x="351" y="101"/>
                    <a:pt x="351" y="110"/>
                    <a:pt x="349" y="111"/>
                  </a:cubicBezTo>
                  <a:cubicBezTo>
                    <a:pt x="348" y="114"/>
                    <a:pt x="348" y="116"/>
                    <a:pt x="347" y="118"/>
                  </a:cubicBezTo>
                  <a:cubicBezTo>
                    <a:pt x="347" y="120"/>
                    <a:pt x="345" y="121"/>
                    <a:pt x="344" y="122"/>
                  </a:cubicBezTo>
                  <a:cubicBezTo>
                    <a:pt x="344" y="124"/>
                    <a:pt x="343" y="125"/>
                    <a:pt x="343" y="126"/>
                  </a:cubicBezTo>
                  <a:cubicBezTo>
                    <a:pt x="342" y="129"/>
                    <a:pt x="340" y="133"/>
                    <a:pt x="337" y="135"/>
                  </a:cubicBezTo>
                  <a:cubicBezTo>
                    <a:pt x="337" y="136"/>
                    <a:pt x="336" y="137"/>
                    <a:pt x="335" y="138"/>
                  </a:cubicBezTo>
                  <a:cubicBezTo>
                    <a:pt x="336" y="140"/>
                    <a:pt x="336" y="142"/>
                    <a:pt x="335" y="143"/>
                  </a:cubicBezTo>
                  <a:cubicBezTo>
                    <a:pt x="335" y="144"/>
                    <a:pt x="333" y="145"/>
                    <a:pt x="333" y="146"/>
                  </a:cubicBezTo>
                  <a:cubicBezTo>
                    <a:pt x="335" y="148"/>
                    <a:pt x="332" y="148"/>
                    <a:pt x="331" y="149"/>
                  </a:cubicBezTo>
                  <a:cubicBezTo>
                    <a:pt x="331" y="153"/>
                    <a:pt x="335" y="148"/>
                    <a:pt x="335" y="148"/>
                  </a:cubicBezTo>
                  <a:cubicBezTo>
                    <a:pt x="337" y="145"/>
                    <a:pt x="337" y="143"/>
                    <a:pt x="338" y="140"/>
                  </a:cubicBezTo>
                  <a:cubicBezTo>
                    <a:pt x="339" y="139"/>
                    <a:pt x="338" y="139"/>
                    <a:pt x="340" y="138"/>
                  </a:cubicBezTo>
                  <a:cubicBezTo>
                    <a:pt x="341" y="138"/>
                    <a:pt x="341" y="137"/>
                    <a:pt x="342" y="136"/>
                  </a:cubicBezTo>
                  <a:cubicBezTo>
                    <a:pt x="344" y="135"/>
                    <a:pt x="344" y="132"/>
                    <a:pt x="346" y="130"/>
                  </a:cubicBezTo>
                  <a:cubicBezTo>
                    <a:pt x="346" y="130"/>
                    <a:pt x="347" y="129"/>
                    <a:pt x="347" y="129"/>
                  </a:cubicBezTo>
                  <a:cubicBezTo>
                    <a:pt x="347" y="127"/>
                    <a:pt x="349" y="126"/>
                    <a:pt x="350" y="125"/>
                  </a:cubicBezTo>
                  <a:cubicBezTo>
                    <a:pt x="351" y="125"/>
                    <a:pt x="351" y="124"/>
                    <a:pt x="352" y="124"/>
                  </a:cubicBezTo>
                  <a:cubicBezTo>
                    <a:pt x="350" y="122"/>
                    <a:pt x="353" y="122"/>
                    <a:pt x="353" y="121"/>
                  </a:cubicBezTo>
                  <a:cubicBezTo>
                    <a:pt x="353" y="118"/>
                    <a:pt x="355" y="116"/>
                    <a:pt x="356" y="114"/>
                  </a:cubicBezTo>
                  <a:cubicBezTo>
                    <a:pt x="357" y="113"/>
                    <a:pt x="360" y="110"/>
                    <a:pt x="360" y="109"/>
                  </a:cubicBezTo>
                  <a:cubicBezTo>
                    <a:pt x="359" y="109"/>
                    <a:pt x="359" y="109"/>
                    <a:pt x="359" y="108"/>
                  </a:cubicBezTo>
                  <a:cubicBezTo>
                    <a:pt x="358" y="108"/>
                    <a:pt x="358" y="108"/>
                    <a:pt x="358" y="107"/>
                  </a:cubicBezTo>
                  <a:cubicBezTo>
                    <a:pt x="358" y="107"/>
                    <a:pt x="358" y="105"/>
                    <a:pt x="358" y="105"/>
                  </a:cubicBezTo>
                  <a:cubicBezTo>
                    <a:pt x="359" y="103"/>
                    <a:pt x="360" y="106"/>
                    <a:pt x="360" y="106"/>
                  </a:cubicBezTo>
                  <a:cubicBezTo>
                    <a:pt x="361" y="107"/>
                    <a:pt x="361" y="108"/>
                    <a:pt x="362" y="107"/>
                  </a:cubicBezTo>
                  <a:cubicBezTo>
                    <a:pt x="363" y="108"/>
                    <a:pt x="362" y="108"/>
                    <a:pt x="362" y="109"/>
                  </a:cubicBezTo>
                  <a:cubicBezTo>
                    <a:pt x="363" y="109"/>
                    <a:pt x="363" y="107"/>
                    <a:pt x="365" y="108"/>
                  </a:cubicBezTo>
                  <a:cubicBezTo>
                    <a:pt x="362" y="110"/>
                    <a:pt x="363" y="114"/>
                    <a:pt x="361" y="118"/>
                  </a:cubicBezTo>
                  <a:cubicBezTo>
                    <a:pt x="364" y="118"/>
                    <a:pt x="364" y="115"/>
                    <a:pt x="366" y="113"/>
                  </a:cubicBezTo>
                  <a:cubicBezTo>
                    <a:pt x="369" y="112"/>
                    <a:pt x="370" y="114"/>
                    <a:pt x="372" y="116"/>
                  </a:cubicBezTo>
                  <a:cubicBezTo>
                    <a:pt x="373" y="116"/>
                    <a:pt x="372" y="114"/>
                    <a:pt x="373" y="115"/>
                  </a:cubicBezTo>
                  <a:cubicBezTo>
                    <a:pt x="374" y="116"/>
                    <a:pt x="373" y="118"/>
                    <a:pt x="375" y="118"/>
                  </a:cubicBezTo>
                  <a:cubicBezTo>
                    <a:pt x="377" y="118"/>
                    <a:pt x="377" y="116"/>
                    <a:pt x="377" y="115"/>
                  </a:cubicBezTo>
                  <a:cubicBezTo>
                    <a:pt x="378" y="114"/>
                    <a:pt x="379" y="112"/>
                    <a:pt x="380" y="111"/>
                  </a:cubicBezTo>
                  <a:cubicBezTo>
                    <a:pt x="379" y="111"/>
                    <a:pt x="379" y="110"/>
                    <a:pt x="379" y="110"/>
                  </a:cubicBezTo>
                  <a:cubicBezTo>
                    <a:pt x="377" y="108"/>
                    <a:pt x="380" y="103"/>
                    <a:pt x="381" y="107"/>
                  </a:cubicBezTo>
                  <a:cubicBezTo>
                    <a:pt x="381" y="107"/>
                    <a:pt x="381" y="107"/>
                    <a:pt x="382" y="107"/>
                  </a:cubicBezTo>
                  <a:cubicBezTo>
                    <a:pt x="381" y="107"/>
                    <a:pt x="381" y="101"/>
                    <a:pt x="381" y="101"/>
                  </a:cubicBezTo>
                  <a:cubicBezTo>
                    <a:pt x="382" y="100"/>
                    <a:pt x="383" y="100"/>
                    <a:pt x="383" y="99"/>
                  </a:cubicBezTo>
                  <a:cubicBezTo>
                    <a:pt x="386" y="101"/>
                    <a:pt x="386" y="95"/>
                    <a:pt x="388" y="98"/>
                  </a:cubicBezTo>
                  <a:cubicBezTo>
                    <a:pt x="389" y="97"/>
                    <a:pt x="391" y="98"/>
                    <a:pt x="392" y="98"/>
                  </a:cubicBezTo>
                  <a:cubicBezTo>
                    <a:pt x="394" y="98"/>
                    <a:pt x="395" y="98"/>
                    <a:pt x="396" y="98"/>
                  </a:cubicBezTo>
                  <a:cubicBezTo>
                    <a:pt x="400" y="97"/>
                    <a:pt x="400" y="99"/>
                    <a:pt x="403" y="101"/>
                  </a:cubicBezTo>
                  <a:cubicBezTo>
                    <a:pt x="405" y="103"/>
                    <a:pt x="408" y="104"/>
                    <a:pt x="411" y="107"/>
                  </a:cubicBezTo>
                  <a:cubicBezTo>
                    <a:pt x="412" y="108"/>
                    <a:pt x="413" y="112"/>
                    <a:pt x="415" y="113"/>
                  </a:cubicBezTo>
                  <a:cubicBezTo>
                    <a:pt x="418" y="113"/>
                    <a:pt x="412" y="120"/>
                    <a:pt x="411" y="120"/>
                  </a:cubicBezTo>
                  <a:close/>
                  <a:moveTo>
                    <a:pt x="315" y="33"/>
                  </a:moveTo>
                  <a:cubicBezTo>
                    <a:pt x="315" y="33"/>
                    <a:pt x="315" y="33"/>
                    <a:pt x="315" y="33"/>
                  </a:cubicBezTo>
                  <a:cubicBezTo>
                    <a:pt x="315" y="33"/>
                    <a:pt x="315" y="33"/>
                    <a:pt x="315" y="33"/>
                  </a:cubicBezTo>
                  <a:close/>
                  <a:moveTo>
                    <a:pt x="65" y="129"/>
                  </a:moveTo>
                  <a:cubicBezTo>
                    <a:pt x="65" y="129"/>
                    <a:pt x="65" y="128"/>
                    <a:pt x="65" y="128"/>
                  </a:cubicBezTo>
                  <a:cubicBezTo>
                    <a:pt x="65" y="129"/>
                    <a:pt x="65" y="129"/>
                    <a:pt x="65" y="129"/>
                  </a:cubicBezTo>
                  <a:close/>
                  <a:moveTo>
                    <a:pt x="121" y="395"/>
                  </a:moveTo>
                  <a:cubicBezTo>
                    <a:pt x="121" y="395"/>
                    <a:pt x="121" y="395"/>
                    <a:pt x="121" y="395"/>
                  </a:cubicBezTo>
                  <a:cubicBezTo>
                    <a:pt x="121" y="395"/>
                    <a:pt x="121" y="395"/>
                    <a:pt x="121" y="395"/>
                  </a:cubicBezTo>
                  <a:close/>
                  <a:moveTo>
                    <a:pt x="124" y="401"/>
                  </a:moveTo>
                  <a:cubicBezTo>
                    <a:pt x="124" y="401"/>
                    <a:pt x="124" y="401"/>
                    <a:pt x="124" y="401"/>
                  </a:cubicBezTo>
                  <a:cubicBezTo>
                    <a:pt x="124" y="401"/>
                    <a:pt x="124" y="401"/>
                    <a:pt x="124" y="401"/>
                  </a:cubicBezTo>
                  <a:close/>
                  <a:moveTo>
                    <a:pt x="303" y="426"/>
                  </a:moveTo>
                  <a:cubicBezTo>
                    <a:pt x="303" y="426"/>
                    <a:pt x="303" y="426"/>
                    <a:pt x="303" y="426"/>
                  </a:cubicBezTo>
                  <a:cubicBezTo>
                    <a:pt x="303" y="426"/>
                    <a:pt x="303" y="426"/>
                    <a:pt x="303" y="426"/>
                  </a:cubicBezTo>
                  <a:close/>
                  <a:moveTo>
                    <a:pt x="328" y="151"/>
                  </a:moveTo>
                  <a:cubicBezTo>
                    <a:pt x="328" y="151"/>
                    <a:pt x="328" y="151"/>
                    <a:pt x="328" y="151"/>
                  </a:cubicBezTo>
                  <a:cubicBezTo>
                    <a:pt x="328" y="151"/>
                    <a:pt x="328" y="151"/>
                    <a:pt x="328" y="151"/>
                  </a:cubicBezTo>
                  <a:close/>
                  <a:moveTo>
                    <a:pt x="375" y="146"/>
                  </a:moveTo>
                  <a:cubicBezTo>
                    <a:pt x="374" y="146"/>
                    <a:pt x="374" y="146"/>
                    <a:pt x="374" y="146"/>
                  </a:cubicBezTo>
                  <a:cubicBezTo>
                    <a:pt x="374" y="146"/>
                    <a:pt x="374" y="146"/>
                    <a:pt x="375" y="146"/>
                  </a:cubicBezTo>
                  <a:close/>
                  <a:moveTo>
                    <a:pt x="375" y="329"/>
                  </a:moveTo>
                  <a:cubicBezTo>
                    <a:pt x="374" y="328"/>
                    <a:pt x="374" y="329"/>
                    <a:pt x="374" y="329"/>
                  </a:cubicBezTo>
                  <a:cubicBezTo>
                    <a:pt x="373" y="330"/>
                    <a:pt x="373" y="330"/>
                    <a:pt x="372" y="329"/>
                  </a:cubicBezTo>
                  <a:cubicBezTo>
                    <a:pt x="371" y="328"/>
                    <a:pt x="371" y="327"/>
                    <a:pt x="370" y="325"/>
                  </a:cubicBezTo>
                  <a:cubicBezTo>
                    <a:pt x="370" y="325"/>
                    <a:pt x="371" y="325"/>
                    <a:pt x="371" y="324"/>
                  </a:cubicBezTo>
                  <a:cubicBezTo>
                    <a:pt x="372" y="324"/>
                    <a:pt x="372" y="323"/>
                    <a:pt x="372" y="323"/>
                  </a:cubicBezTo>
                  <a:cubicBezTo>
                    <a:pt x="371" y="322"/>
                    <a:pt x="371" y="321"/>
                    <a:pt x="371" y="321"/>
                  </a:cubicBezTo>
                  <a:cubicBezTo>
                    <a:pt x="370" y="321"/>
                    <a:pt x="370" y="322"/>
                    <a:pt x="370" y="322"/>
                  </a:cubicBezTo>
                  <a:cubicBezTo>
                    <a:pt x="369" y="323"/>
                    <a:pt x="369" y="324"/>
                    <a:pt x="368" y="323"/>
                  </a:cubicBezTo>
                  <a:cubicBezTo>
                    <a:pt x="367" y="322"/>
                    <a:pt x="365" y="323"/>
                    <a:pt x="365" y="324"/>
                  </a:cubicBezTo>
                  <a:cubicBezTo>
                    <a:pt x="365" y="326"/>
                    <a:pt x="365" y="327"/>
                    <a:pt x="365" y="328"/>
                  </a:cubicBezTo>
                  <a:cubicBezTo>
                    <a:pt x="365" y="330"/>
                    <a:pt x="364" y="331"/>
                    <a:pt x="365" y="332"/>
                  </a:cubicBezTo>
                  <a:cubicBezTo>
                    <a:pt x="366" y="332"/>
                    <a:pt x="368" y="333"/>
                    <a:pt x="369" y="332"/>
                  </a:cubicBezTo>
                  <a:cubicBezTo>
                    <a:pt x="370" y="331"/>
                    <a:pt x="372" y="331"/>
                    <a:pt x="373" y="332"/>
                  </a:cubicBezTo>
                  <a:cubicBezTo>
                    <a:pt x="374" y="332"/>
                    <a:pt x="375" y="332"/>
                    <a:pt x="375" y="330"/>
                  </a:cubicBezTo>
                  <a:cubicBezTo>
                    <a:pt x="375" y="329"/>
                    <a:pt x="375" y="329"/>
                    <a:pt x="375" y="329"/>
                  </a:cubicBezTo>
                  <a:close/>
                  <a:moveTo>
                    <a:pt x="342" y="393"/>
                  </a:moveTo>
                  <a:cubicBezTo>
                    <a:pt x="342" y="393"/>
                    <a:pt x="342" y="393"/>
                    <a:pt x="342" y="393"/>
                  </a:cubicBezTo>
                  <a:cubicBezTo>
                    <a:pt x="343" y="394"/>
                    <a:pt x="344" y="394"/>
                    <a:pt x="344" y="393"/>
                  </a:cubicBezTo>
                  <a:cubicBezTo>
                    <a:pt x="345" y="393"/>
                    <a:pt x="344" y="392"/>
                    <a:pt x="344" y="391"/>
                  </a:cubicBezTo>
                  <a:cubicBezTo>
                    <a:pt x="342" y="390"/>
                    <a:pt x="340" y="389"/>
                    <a:pt x="339" y="388"/>
                  </a:cubicBezTo>
                  <a:cubicBezTo>
                    <a:pt x="338" y="387"/>
                    <a:pt x="337" y="386"/>
                    <a:pt x="337" y="385"/>
                  </a:cubicBezTo>
                  <a:cubicBezTo>
                    <a:pt x="336" y="384"/>
                    <a:pt x="335" y="383"/>
                    <a:pt x="333" y="384"/>
                  </a:cubicBezTo>
                  <a:cubicBezTo>
                    <a:pt x="332" y="383"/>
                    <a:pt x="332" y="383"/>
                    <a:pt x="331" y="383"/>
                  </a:cubicBezTo>
                  <a:cubicBezTo>
                    <a:pt x="328" y="382"/>
                    <a:pt x="327" y="383"/>
                    <a:pt x="328" y="386"/>
                  </a:cubicBezTo>
                  <a:cubicBezTo>
                    <a:pt x="328" y="387"/>
                    <a:pt x="328" y="388"/>
                    <a:pt x="328" y="389"/>
                  </a:cubicBezTo>
                  <a:cubicBezTo>
                    <a:pt x="330" y="391"/>
                    <a:pt x="331" y="393"/>
                    <a:pt x="334" y="394"/>
                  </a:cubicBezTo>
                  <a:cubicBezTo>
                    <a:pt x="335" y="395"/>
                    <a:pt x="336" y="395"/>
                    <a:pt x="337" y="396"/>
                  </a:cubicBezTo>
                  <a:cubicBezTo>
                    <a:pt x="338" y="398"/>
                    <a:pt x="339" y="399"/>
                    <a:pt x="341" y="399"/>
                  </a:cubicBezTo>
                  <a:cubicBezTo>
                    <a:pt x="341" y="400"/>
                    <a:pt x="342" y="401"/>
                    <a:pt x="342" y="400"/>
                  </a:cubicBezTo>
                  <a:cubicBezTo>
                    <a:pt x="343" y="400"/>
                    <a:pt x="343" y="399"/>
                    <a:pt x="343" y="398"/>
                  </a:cubicBezTo>
                  <a:cubicBezTo>
                    <a:pt x="343" y="396"/>
                    <a:pt x="342" y="396"/>
                    <a:pt x="341" y="395"/>
                  </a:cubicBezTo>
                  <a:cubicBezTo>
                    <a:pt x="340" y="395"/>
                    <a:pt x="339" y="394"/>
                    <a:pt x="340" y="393"/>
                  </a:cubicBezTo>
                  <a:cubicBezTo>
                    <a:pt x="340" y="392"/>
                    <a:pt x="341" y="393"/>
                    <a:pt x="342" y="393"/>
                  </a:cubicBezTo>
                  <a:close/>
                  <a:moveTo>
                    <a:pt x="131" y="86"/>
                  </a:moveTo>
                  <a:cubicBezTo>
                    <a:pt x="131" y="87"/>
                    <a:pt x="132" y="87"/>
                    <a:pt x="133" y="88"/>
                  </a:cubicBezTo>
                  <a:cubicBezTo>
                    <a:pt x="133" y="88"/>
                    <a:pt x="133" y="88"/>
                    <a:pt x="133" y="88"/>
                  </a:cubicBezTo>
                  <a:cubicBezTo>
                    <a:pt x="134" y="89"/>
                    <a:pt x="134" y="89"/>
                    <a:pt x="135" y="90"/>
                  </a:cubicBezTo>
                  <a:cubicBezTo>
                    <a:pt x="136" y="91"/>
                    <a:pt x="137" y="92"/>
                    <a:pt x="139" y="93"/>
                  </a:cubicBezTo>
                  <a:cubicBezTo>
                    <a:pt x="140" y="93"/>
                    <a:pt x="141" y="93"/>
                    <a:pt x="141" y="92"/>
                  </a:cubicBezTo>
                  <a:cubicBezTo>
                    <a:pt x="142" y="92"/>
                    <a:pt x="141" y="91"/>
                    <a:pt x="141" y="90"/>
                  </a:cubicBezTo>
                  <a:cubicBezTo>
                    <a:pt x="140" y="90"/>
                    <a:pt x="140" y="89"/>
                    <a:pt x="139" y="88"/>
                  </a:cubicBezTo>
                  <a:cubicBezTo>
                    <a:pt x="139" y="86"/>
                    <a:pt x="138" y="83"/>
                    <a:pt x="135" y="83"/>
                  </a:cubicBezTo>
                  <a:cubicBezTo>
                    <a:pt x="134" y="82"/>
                    <a:pt x="134" y="80"/>
                    <a:pt x="133" y="79"/>
                  </a:cubicBezTo>
                  <a:cubicBezTo>
                    <a:pt x="134" y="78"/>
                    <a:pt x="134" y="78"/>
                    <a:pt x="133" y="77"/>
                  </a:cubicBezTo>
                  <a:cubicBezTo>
                    <a:pt x="133" y="76"/>
                    <a:pt x="132" y="75"/>
                    <a:pt x="131" y="75"/>
                  </a:cubicBezTo>
                  <a:cubicBezTo>
                    <a:pt x="131" y="74"/>
                    <a:pt x="130" y="74"/>
                    <a:pt x="129" y="75"/>
                  </a:cubicBezTo>
                  <a:cubicBezTo>
                    <a:pt x="128" y="78"/>
                    <a:pt x="128" y="82"/>
                    <a:pt x="129" y="85"/>
                  </a:cubicBezTo>
                  <a:cubicBezTo>
                    <a:pt x="130" y="86"/>
                    <a:pt x="130" y="86"/>
                    <a:pt x="131" y="86"/>
                  </a:cubicBezTo>
                  <a:close/>
                  <a:moveTo>
                    <a:pt x="218" y="27"/>
                  </a:moveTo>
                  <a:cubicBezTo>
                    <a:pt x="219" y="27"/>
                    <a:pt x="219" y="27"/>
                    <a:pt x="220" y="27"/>
                  </a:cubicBezTo>
                  <a:cubicBezTo>
                    <a:pt x="220" y="27"/>
                    <a:pt x="220" y="27"/>
                    <a:pt x="221" y="28"/>
                  </a:cubicBezTo>
                  <a:cubicBezTo>
                    <a:pt x="221" y="28"/>
                    <a:pt x="221" y="28"/>
                    <a:pt x="221" y="28"/>
                  </a:cubicBezTo>
                  <a:cubicBezTo>
                    <a:pt x="223" y="29"/>
                    <a:pt x="224" y="30"/>
                    <a:pt x="225" y="31"/>
                  </a:cubicBezTo>
                  <a:cubicBezTo>
                    <a:pt x="226" y="32"/>
                    <a:pt x="227" y="32"/>
                    <a:pt x="227" y="31"/>
                  </a:cubicBezTo>
                  <a:cubicBezTo>
                    <a:pt x="228" y="31"/>
                    <a:pt x="228" y="30"/>
                    <a:pt x="227" y="29"/>
                  </a:cubicBezTo>
                  <a:cubicBezTo>
                    <a:pt x="227" y="29"/>
                    <a:pt x="226" y="29"/>
                    <a:pt x="226" y="28"/>
                  </a:cubicBezTo>
                  <a:cubicBezTo>
                    <a:pt x="225" y="27"/>
                    <a:pt x="224" y="28"/>
                    <a:pt x="223" y="28"/>
                  </a:cubicBezTo>
                  <a:cubicBezTo>
                    <a:pt x="223" y="27"/>
                    <a:pt x="223" y="27"/>
                    <a:pt x="222" y="27"/>
                  </a:cubicBezTo>
                  <a:cubicBezTo>
                    <a:pt x="222" y="23"/>
                    <a:pt x="219" y="21"/>
                    <a:pt x="216" y="19"/>
                  </a:cubicBezTo>
                  <a:cubicBezTo>
                    <a:pt x="215" y="18"/>
                    <a:pt x="214" y="19"/>
                    <a:pt x="213" y="20"/>
                  </a:cubicBezTo>
                  <a:cubicBezTo>
                    <a:pt x="213" y="23"/>
                    <a:pt x="213" y="27"/>
                    <a:pt x="218" y="27"/>
                  </a:cubicBezTo>
                  <a:close/>
                  <a:moveTo>
                    <a:pt x="210" y="32"/>
                  </a:moveTo>
                  <a:cubicBezTo>
                    <a:pt x="211" y="34"/>
                    <a:pt x="213" y="36"/>
                    <a:pt x="214" y="38"/>
                  </a:cubicBezTo>
                  <a:cubicBezTo>
                    <a:pt x="214" y="38"/>
                    <a:pt x="215" y="39"/>
                    <a:pt x="215" y="39"/>
                  </a:cubicBezTo>
                  <a:cubicBezTo>
                    <a:pt x="216" y="40"/>
                    <a:pt x="218" y="41"/>
                    <a:pt x="219" y="40"/>
                  </a:cubicBezTo>
                  <a:cubicBezTo>
                    <a:pt x="220" y="39"/>
                    <a:pt x="218" y="38"/>
                    <a:pt x="218" y="37"/>
                  </a:cubicBezTo>
                  <a:cubicBezTo>
                    <a:pt x="216" y="35"/>
                    <a:pt x="214" y="32"/>
                    <a:pt x="212" y="29"/>
                  </a:cubicBezTo>
                  <a:cubicBezTo>
                    <a:pt x="211" y="28"/>
                    <a:pt x="211" y="29"/>
                    <a:pt x="210" y="29"/>
                  </a:cubicBezTo>
                  <a:cubicBezTo>
                    <a:pt x="208" y="30"/>
                    <a:pt x="209" y="31"/>
                    <a:pt x="210" y="32"/>
                  </a:cubicBezTo>
                  <a:close/>
                  <a:moveTo>
                    <a:pt x="338" y="377"/>
                  </a:moveTo>
                  <a:cubicBezTo>
                    <a:pt x="336" y="375"/>
                    <a:pt x="334" y="377"/>
                    <a:pt x="332" y="376"/>
                  </a:cubicBezTo>
                  <a:cubicBezTo>
                    <a:pt x="332" y="375"/>
                    <a:pt x="332" y="375"/>
                    <a:pt x="332" y="375"/>
                  </a:cubicBezTo>
                  <a:cubicBezTo>
                    <a:pt x="332" y="375"/>
                    <a:pt x="333" y="375"/>
                    <a:pt x="333" y="375"/>
                  </a:cubicBezTo>
                  <a:cubicBezTo>
                    <a:pt x="334" y="375"/>
                    <a:pt x="334" y="376"/>
                    <a:pt x="335" y="375"/>
                  </a:cubicBezTo>
                  <a:cubicBezTo>
                    <a:pt x="335" y="374"/>
                    <a:pt x="334" y="374"/>
                    <a:pt x="334" y="373"/>
                  </a:cubicBezTo>
                  <a:cubicBezTo>
                    <a:pt x="333" y="372"/>
                    <a:pt x="332" y="372"/>
                    <a:pt x="331" y="372"/>
                  </a:cubicBezTo>
                  <a:cubicBezTo>
                    <a:pt x="328" y="370"/>
                    <a:pt x="325" y="370"/>
                    <a:pt x="322" y="371"/>
                  </a:cubicBezTo>
                  <a:cubicBezTo>
                    <a:pt x="322" y="372"/>
                    <a:pt x="322" y="372"/>
                    <a:pt x="322" y="373"/>
                  </a:cubicBezTo>
                  <a:cubicBezTo>
                    <a:pt x="321" y="374"/>
                    <a:pt x="320" y="375"/>
                    <a:pt x="320" y="376"/>
                  </a:cubicBezTo>
                  <a:cubicBezTo>
                    <a:pt x="319" y="378"/>
                    <a:pt x="321" y="377"/>
                    <a:pt x="322" y="377"/>
                  </a:cubicBezTo>
                  <a:cubicBezTo>
                    <a:pt x="323" y="378"/>
                    <a:pt x="324" y="378"/>
                    <a:pt x="325" y="379"/>
                  </a:cubicBezTo>
                  <a:cubicBezTo>
                    <a:pt x="328" y="380"/>
                    <a:pt x="335" y="379"/>
                    <a:pt x="338" y="377"/>
                  </a:cubicBezTo>
                  <a:close/>
                  <a:moveTo>
                    <a:pt x="360" y="173"/>
                  </a:moveTo>
                  <a:cubicBezTo>
                    <a:pt x="360" y="174"/>
                    <a:pt x="361" y="173"/>
                    <a:pt x="362" y="173"/>
                  </a:cubicBezTo>
                  <a:cubicBezTo>
                    <a:pt x="363" y="172"/>
                    <a:pt x="364" y="171"/>
                    <a:pt x="366" y="170"/>
                  </a:cubicBezTo>
                  <a:cubicBezTo>
                    <a:pt x="366" y="170"/>
                    <a:pt x="366" y="170"/>
                    <a:pt x="366" y="169"/>
                  </a:cubicBezTo>
                  <a:cubicBezTo>
                    <a:pt x="365" y="168"/>
                    <a:pt x="364" y="167"/>
                    <a:pt x="363" y="167"/>
                  </a:cubicBezTo>
                  <a:cubicBezTo>
                    <a:pt x="361" y="166"/>
                    <a:pt x="361" y="168"/>
                    <a:pt x="361" y="168"/>
                  </a:cubicBezTo>
                  <a:cubicBezTo>
                    <a:pt x="360" y="169"/>
                    <a:pt x="361" y="171"/>
                    <a:pt x="360" y="172"/>
                  </a:cubicBezTo>
                  <a:cubicBezTo>
                    <a:pt x="360" y="172"/>
                    <a:pt x="359" y="173"/>
                    <a:pt x="360" y="173"/>
                  </a:cubicBezTo>
                  <a:close/>
                  <a:moveTo>
                    <a:pt x="373" y="108"/>
                  </a:moveTo>
                  <a:cubicBezTo>
                    <a:pt x="373" y="109"/>
                    <a:pt x="374" y="109"/>
                    <a:pt x="375" y="109"/>
                  </a:cubicBezTo>
                  <a:cubicBezTo>
                    <a:pt x="375" y="108"/>
                    <a:pt x="375" y="107"/>
                    <a:pt x="375" y="107"/>
                  </a:cubicBezTo>
                  <a:cubicBezTo>
                    <a:pt x="374" y="105"/>
                    <a:pt x="374" y="104"/>
                    <a:pt x="373" y="102"/>
                  </a:cubicBezTo>
                  <a:cubicBezTo>
                    <a:pt x="372" y="102"/>
                    <a:pt x="372" y="102"/>
                    <a:pt x="371" y="102"/>
                  </a:cubicBezTo>
                  <a:cubicBezTo>
                    <a:pt x="371" y="102"/>
                    <a:pt x="369" y="102"/>
                    <a:pt x="370" y="103"/>
                  </a:cubicBezTo>
                  <a:cubicBezTo>
                    <a:pt x="370" y="105"/>
                    <a:pt x="371" y="107"/>
                    <a:pt x="373" y="108"/>
                  </a:cubicBezTo>
                  <a:close/>
                  <a:moveTo>
                    <a:pt x="371" y="257"/>
                  </a:moveTo>
                  <a:cubicBezTo>
                    <a:pt x="371" y="257"/>
                    <a:pt x="372" y="257"/>
                    <a:pt x="372" y="256"/>
                  </a:cubicBezTo>
                  <a:cubicBezTo>
                    <a:pt x="373" y="255"/>
                    <a:pt x="373" y="253"/>
                    <a:pt x="373" y="252"/>
                  </a:cubicBezTo>
                  <a:cubicBezTo>
                    <a:pt x="374" y="251"/>
                    <a:pt x="373" y="250"/>
                    <a:pt x="372" y="249"/>
                  </a:cubicBezTo>
                  <a:cubicBezTo>
                    <a:pt x="372" y="249"/>
                    <a:pt x="371" y="249"/>
                    <a:pt x="371" y="250"/>
                  </a:cubicBezTo>
                  <a:cubicBezTo>
                    <a:pt x="372" y="252"/>
                    <a:pt x="370" y="253"/>
                    <a:pt x="370" y="256"/>
                  </a:cubicBezTo>
                  <a:cubicBezTo>
                    <a:pt x="370" y="256"/>
                    <a:pt x="370" y="257"/>
                    <a:pt x="371" y="257"/>
                  </a:cubicBezTo>
                  <a:close/>
                  <a:moveTo>
                    <a:pt x="363" y="292"/>
                  </a:moveTo>
                  <a:cubicBezTo>
                    <a:pt x="365" y="295"/>
                    <a:pt x="365" y="297"/>
                    <a:pt x="366" y="300"/>
                  </a:cubicBezTo>
                  <a:cubicBezTo>
                    <a:pt x="366" y="302"/>
                    <a:pt x="367" y="304"/>
                    <a:pt x="367" y="305"/>
                  </a:cubicBezTo>
                  <a:cubicBezTo>
                    <a:pt x="368" y="303"/>
                    <a:pt x="367" y="300"/>
                    <a:pt x="367" y="297"/>
                  </a:cubicBezTo>
                  <a:cubicBezTo>
                    <a:pt x="366" y="295"/>
                    <a:pt x="366" y="293"/>
                    <a:pt x="366" y="291"/>
                  </a:cubicBezTo>
                  <a:cubicBezTo>
                    <a:pt x="366" y="290"/>
                    <a:pt x="365" y="289"/>
                    <a:pt x="364" y="289"/>
                  </a:cubicBezTo>
                  <a:cubicBezTo>
                    <a:pt x="363" y="289"/>
                    <a:pt x="363" y="290"/>
                    <a:pt x="363" y="291"/>
                  </a:cubicBezTo>
                  <a:cubicBezTo>
                    <a:pt x="363" y="291"/>
                    <a:pt x="363" y="292"/>
                    <a:pt x="363" y="292"/>
                  </a:cubicBezTo>
                  <a:close/>
                  <a:moveTo>
                    <a:pt x="13" y="264"/>
                  </a:moveTo>
                  <a:cubicBezTo>
                    <a:pt x="11" y="264"/>
                    <a:pt x="10" y="263"/>
                    <a:pt x="8" y="263"/>
                  </a:cubicBezTo>
                  <a:cubicBezTo>
                    <a:pt x="7" y="263"/>
                    <a:pt x="6" y="264"/>
                    <a:pt x="6" y="264"/>
                  </a:cubicBezTo>
                  <a:cubicBezTo>
                    <a:pt x="7" y="265"/>
                    <a:pt x="8" y="267"/>
                    <a:pt x="9" y="267"/>
                  </a:cubicBezTo>
                  <a:cubicBezTo>
                    <a:pt x="11" y="267"/>
                    <a:pt x="12" y="266"/>
                    <a:pt x="13" y="266"/>
                  </a:cubicBezTo>
                  <a:cubicBezTo>
                    <a:pt x="13" y="265"/>
                    <a:pt x="13" y="265"/>
                    <a:pt x="13" y="264"/>
                  </a:cubicBezTo>
                  <a:close/>
                  <a:moveTo>
                    <a:pt x="221" y="32"/>
                  </a:moveTo>
                  <a:cubicBezTo>
                    <a:pt x="220" y="31"/>
                    <a:pt x="219" y="32"/>
                    <a:pt x="218" y="31"/>
                  </a:cubicBezTo>
                  <a:cubicBezTo>
                    <a:pt x="218" y="29"/>
                    <a:pt x="217" y="28"/>
                    <a:pt x="215" y="29"/>
                  </a:cubicBezTo>
                  <a:cubicBezTo>
                    <a:pt x="214" y="30"/>
                    <a:pt x="215" y="32"/>
                    <a:pt x="216" y="33"/>
                  </a:cubicBezTo>
                  <a:cubicBezTo>
                    <a:pt x="216" y="33"/>
                    <a:pt x="216" y="33"/>
                    <a:pt x="216" y="33"/>
                  </a:cubicBezTo>
                  <a:cubicBezTo>
                    <a:pt x="217" y="34"/>
                    <a:pt x="219" y="36"/>
                    <a:pt x="220" y="37"/>
                  </a:cubicBezTo>
                  <a:cubicBezTo>
                    <a:pt x="220" y="38"/>
                    <a:pt x="220" y="38"/>
                    <a:pt x="220" y="38"/>
                  </a:cubicBezTo>
                  <a:cubicBezTo>
                    <a:pt x="221" y="39"/>
                    <a:pt x="222" y="38"/>
                    <a:pt x="222" y="38"/>
                  </a:cubicBezTo>
                  <a:cubicBezTo>
                    <a:pt x="223" y="37"/>
                    <a:pt x="224" y="37"/>
                    <a:pt x="224" y="36"/>
                  </a:cubicBezTo>
                  <a:cubicBezTo>
                    <a:pt x="224" y="33"/>
                    <a:pt x="222" y="33"/>
                    <a:pt x="221" y="32"/>
                  </a:cubicBezTo>
                  <a:close/>
                  <a:moveTo>
                    <a:pt x="363" y="221"/>
                  </a:moveTo>
                  <a:cubicBezTo>
                    <a:pt x="363" y="219"/>
                    <a:pt x="364" y="217"/>
                    <a:pt x="363" y="215"/>
                  </a:cubicBezTo>
                  <a:cubicBezTo>
                    <a:pt x="362" y="216"/>
                    <a:pt x="361" y="218"/>
                    <a:pt x="360" y="219"/>
                  </a:cubicBezTo>
                  <a:cubicBezTo>
                    <a:pt x="359" y="221"/>
                    <a:pt x="361" y="222"/>
                    <a:pt x="362" y="222"/>
                  </a:cubicBezTo>
                  <a:cubicBezTo>
                    <a:pt x="363" y="223"/>
                    <a:pt x="363" y="222"/>
                    <a:pt x="363" y="221"/>
                  </a:cubicBezTo>
                  <a:close/>
                  <a:moveTo>
                    <a:pt x="372" y="212"/>
                  </a:moveTo>
                  <a:cubicBezTo>
                    <a:pt x="372" y="212"/>
                    <a:pt x="372" y="212"/>
                    <a:pt x="373" y="212"/>
                  </a:cubicBezTo>
                  <a:cubicBezTo>
                    <a:pt x="375" y="210"/>
                    <a:pt x="376" y="209"/>
                    <a:pt x="374" y="205"/>
                  </a:cubicBezTo>
                  <a:cubicBezTo>
                    <a:pt x="372" y="207"/>
                    <a:pt x="372" y="209"/>
                    <a:pt x="371" y="211"/>
                  </a:cubicBezTo>
                  <a:cubicBezTo>
                    <a:pt x="371" y="212"/>
                    <a:pt x="371" y="212"/>
                    <a:pt x="372" y="212"/>
                  </a:cubicBezTo>
                  <a:close/>
                  <a:moveTo>
                    <a:pt x="16" y="265"/>
                  </a:moveTo>
                  <a:cubicBezTo>
                    <a:pt x="18" y="265"/>
                    <a:pt x="19" y="264"/>
                    <a:pt x="21" y="264"/>
                  </a:cubicBezTo>
                  <a:cubicBezTo>
                    <a:pt x="19" y="263"/>
                    <a:pt x="18" y="261"/>
                    <a:pt x="16" y="262"/>
                  </a:cubicBezTo>
                  <a:cubicBezTo>
                    <a:pt x="15" y="262"/>
                    <a:pt x="14" y="262"/>
                    <a:pt x="14" y="263"/>
                  </a:cubicBezTo>
                  <a:cubicBezTo>
                    <a:pt x="14" y="264"/>
                    <a:pt x="15" y="265"/>
                    <a:pt x="16" y="265"/>
                  </a:cubicBezTo>
                  <a:close/>
                  <a:moveTo>
                    <a:pt x="133" y="423"/>
                  </a:moveTo>
                  <a:cubicBezTo>
                    <a:pt x="133" y="422"/>
                    <a:pt x="134" y="422"/>
                    <a:pt x="134" y="421"/>
                  </a:cubicBezTo>
                  <a:cubicBezTo>
                    <a:pt x="133" y="420"/>
                    <a:pt x="133" y="419"/>
                    <a:pt x="132" y="418"/>
                  </a:cubicBezTo>
                  <a:cubicBezTo>
                    <a:pt x="131" y="418"/>
                    <a:pt x="130" y="419"/>
                    <a:pt x="130" y="420"/>
                  </a:cubicBezTo>
                  <a:cubicBezTo>
                    <a:pt x="129" y="422"/>
                    <a:pt x="130" y="422"/>
                    <a:pt x="131" y="423"/>
                  </a:cubicBezTo>
                  <a:cubicBezTo>
                    <a:pt x="132" y="423"/>
                    <a:pt x="132" y="423"/>
                    <a:pt x="133" y="423"/>
                  </a:cubicBezTo>
                  <a:close/>
                  <a:moveTo>
                    <a:pt x="151" y="447"/>
                  </a:moveTo>
                  <a:cubicBezTo>
                    <a:pt x="150" y="446"/>
                    <a:pt x="149" y="445"/>
                    <a:pt x="148" y="446"/>
                  </a:cubicBezTo>
                  <a:cubicBezTo>
                    <a:pt x="147" y="446"/>
                    <a:pt x="147" y="447"/>
                    <a:pt x="148" y="447"/>
                  </a:cubicBezTo>
                  <a:cubicBezTo>
                    <a:pt x="148" y="447"/>
                    <a:pt x="148" y="448"/>
                    <a:pt x="148" y="448"/>
                  </a:cubicBezTo>
                  <a:cubicBezTo>
                    <a:pt x="147" y="450"/>
                    <a:pt x="148" y="451"/>
                    <a:pt x="148" y="453"/>
                  </a:cubicBezTo>
                  <a:cubicBezTo>
                    <a:pt x="150" y="453"/>
                    <a:pt x="150" y="452"/>
                    <a:pt x="150" y="451"/>
                  </a:cubicBezTo>
                  <a:cubicBezTo>
                    <a:pt x="150" y="450"/>
                    <a:pt x="150" y="449"/>
                    <a:pt x="150" y="448"/>
                  </a:cubicBezTo>
                  <a:cubicBezTo>
                    <a:pt x="151" y="448"/>
                    <a:pt x="152" y="448"/>
                    <a:pt x="151" y="447"/>
                  </a:cubicBezTo>
                  <a:close/>
                  <a:moveTo>
                    <a:pt x="328" y="383"/>
                  </a:moveTo>
                  <a:cubicBezTo>
                    <a:pt x="330" y="383"/>
                    <a:pt x="331" y="382"/>
                    <a:pt x="333" y="383"/>
                  </a:cubicBezTo>
                  <a:cubicBezTo>
                    <a:pt x="335" y="383"/>
                    <a:pt x="337" y="383"/>
                    <a:pt x="339" y="386"/>
                  </a:cubicBezTo>
                  <a:cubicBezTo>
                    <a:pt x="339" y="387"/>
                    <a:pt x="340" y="387"/>
                    <a:pt x="341" y="386"/>
                  </a:cubicBezTo>
                  <a:cubicBezTo>
                    <a:pt x="342" y="386"/>
                    <a:pt x="343" y="387"/>
                    <a:pt x="344" y="387"/>
                  </a:cubicBezTo>
                  <a:cubicBezTo>
                    <a:pt x="344" y="386"/>
                    <a:pt x="343" y="385"/>
                    <a:pt x="344" y="383"/>
                  </a:cubicBezTo>
                  <a:cubicBezTo>
                    <a:pt x="344" y="383"/>
                    <a:pt x="344" y="382"/>
                    <a:pt x="344" y="382"/>
                  </a:cubicBezTo>
                  <a:cubicBezTo>
                    <a:pt x="342" y="382"/>
                    <a:pt x="342" y="381"/>
                    <a:pt x="340" y="380"/>
                  </a:cubicBezTo>
                  <a:cubicBezTo>
                    <a:pt x="337" y="379"/>
                    <a:pt x="334" y="380"/>
                    <a:pt x="331" y="380"/>
                  </a:cubicBezTo>
                  <a:cubicBezTo>
                    <a:pt x="330" y="380"/>
                    <a:pt x="329" y="380"/>
                    <a:pt x="328" y="380"/>
                  </a:cubicBezTo>
                  <a:cubicBezTo>
                    <a:pt x="328" y="381"/>
                    <a:pt x="327" y="381"/>
                    <a:pt x="327" y="382"/>
                  </a:cubicBezTo>
                  <a:cubicBezTo>
                    <a:pt x="327" y="382"/>
                    <a:pt x="328" y="382"/>
                    <a:pt x="328" y="383"/>
                  </a:cubicBezTo>
                  <a:close/>
                  <a:moveTo>
                    <a:pt x="365" y="237"/>
                  </a:moveTo>
                  <a:cubicBezTo>
                    <a:pt x="364" y="236"/>
                    <a:pt x="364" y="235"/>
                    <a:pt x="363" y="234"/>
                  </a:cubicBezTo>
                  <a:cubicBezTo>
                    <a:pt x="362" y="235"/>
                    <a:pt x="363" y="236"/>
                    <a:pt x="363" y="238"/>
                  </a:cubicBezTo>
                  <a:cubicBezTo>
                    <a:pt x="363" y="238"/>
                    <a:pt x="363" y="239"/>
                    <a:pt x="364" y="239"/>
                  </a:cubicBezTo>
                  <a:cubicBezTo>
                    <a:pt x="365" y="239"/>
                    <a:pt x="365" y="238"/>
                    <a:pt x="365" y="237"/>
                  </a:cubicBezTo>
                  <a:close/>
                  <a:moveTo>
                    <a:pt x="133" y="458"/>
                  </a:moveTo>
                  <a:cubicBezTo>
                    <a:pt x="135" y="457"/>
                    <a:pt x="137" y="457"/>
                    <a:pt x="138" y="455"/>
                  </a:cubicBezTo>
                  <a:cubicBezTo>
                    <a:pt x="140" y="455"/>
                    <a:pt x="142" y="455"/>
                    <a:pt x="142" y="453"/>
                  </a:cubicBezTo>
                  <a:cubicBezTo>
                    <a:pt x="145" y="451"/>
                    <a:pt x="143" y="450"/>
                    <a:pt x="143" y="448"/>
                  </a:cubicBezTo>
                  <a:cubicBezTo>
                    <a:pt x="142" y="447"/>
                    <a:pt x="140" y="447"/>
                    <a:pt x="139" y="446"/>
                  </a:cubicBezTo>
                  <a:cubicBezTo>
                    <a:pt x="137" y="445"/>
                    <a:pt x="137" y="443"/>
                    <a:pt x="135" y="441"/>
                  </a:cubicBezTo>
                  <a:cubicBezTo>
                    <a:pt x="134" y="440"/>
                    <a:pt x="133" y="439"/>
                    <a:pt x="131" y="439"/>
                  </a:cubicBezTo>
                  <a:cubicBezTo>
                    <a:pt x="131" y="439"/>
                    <a:pt x="131" y="439"/>
                    <a:pt x="130" y="439"/>
                  </a:cubicBezTo>
                  <a:cubicBezTo>
                    <a:pt x="130" y="439"/>
                    <a:pt x="130" y="438"/>
                    <a:pt x="129" y="438"/>
                  </a:cubicBezTo>
                  <a:cubicBezTo>
                    <a:pt x="129" y="438"/>
                    <a:pt x="129" y="438"/>
                    <a:pt x="128" y="438"/>
                  </a:cubicBezTo>
                  <a:cubicBezTo>
                    <a:pt x="127" y="438"/>
                    <a:pt x="126" y="438"/>
                    <a:pt x="125" y="439"/>
                  </a:cubicBezTo>
                  <a:cubicBezTo>
                    <a:pt x="123" y="440"/>
                    <a:pt x="124" y="443"/>
                    <a:pt x="126" y="444"/>
                  </a:cubicBezTo>
                  <a:cubicBezTo>
                    <a:pt x="126" y="445"/>
                    <a:pt x="127" y="446"/>
                    <a:pt x="126" y="445"/>
                  </a:cubicBezTo>
                  <a:cubicBezTo>
                    <a:pt x="124" y="445"/>
                    <a:pt x="124" y="446"/>
                    <a:pt x="124" y="447"/>
                  </a:cubicBezTo>
                  <a:cubicBezTo>
                    <a:pt x="123" y="448"/>
                    <a:pt x="124" y="448"/>
                    <a:pt x="125" y="448"/>
                  </a:cubicBezTo>
                  <a:cubicBezTo>
                    <a:pt x="125" y="449"/>
                    <a:pt x="126" y="449"/>
                    <a:pt x="126" y="449"/>
                  </a:cubicBezTo>
                  <a:cubicBezTo>
                    <a:pt x="126" y="450"/>
                    <a:pt x="125" y="449"/>
                    <a:pt x="125" y="449"/>
                  </a:cubicBezTo>
                  <a:cubicBezTo>
                    <a:pt x="124" y="449"/>
                    <a:pt x="124" y="449"/>
                    <a:pt x="123" y="450"/>
                  </a:cubicBezTo>
                  <a:cubicBezTo>
                    <a:pt x="123" y="450"/>
                    <a:pt x="123" y="452"/>
                    <a:pt x="124" y="452"/>
                  </a:cubicBezTo>
                  <a:cubicBezTo>
                    <a:pt x="126" y="452"/>
                    <a:pt x="128" y="453"/>
                    <a:pt x="130" y="452"/>
                  </a:cubicBezTo>
                  <a:cubicBezTo>
                    <a:pt x="130" y="454"/>
                    <a:pt x="131" y="454"/>
                    <a:pt x="133" y="454"/>
                  </a:cubicBezTo>
                  <a:cubicBezTo>
                    <a:pt x="131" y="455"/>
                    <a:pt x="131" y="455"/>
                    <a:pt x="129" y="455"/>
                  </a:cubicBezTo>
                  <a:cubicBezTo>
                    <a:pt x="128" y="455"/>
                    <a:pt x="128" y="456"/>
                    <a:pt x="128" y="456"/>
                  </a:cubicBezTo>
                  <a:cubicBezTo>
                    <a:pt x="130" y="457"/>
                    <a:pt x="131" y="459"/>
                    <a:pt x="133" y="458"/>
                  </a:cubicBezTo>
                  <a:close/>
                  <a:moveTo>
                    <a:pt x="353" y="298"/>
                  </a:moveTo>
                  <a:cubicBezTo>
                    <a:pt x="355" y="298"/>
                    <a:pt x="355" y="295"/>
                    <a:pt x="356" y="294"/>
                  </a:cubicBezTo>
                  <a:cubicBezTo>
                    <a:pt x="356" y="294"/>
                    <a:pt x="356" y="294"/>
                    <a:pt x="356" y="293"/>
                  </a:cubicBezTo>
                  <a:cubicBezTo>
                    <a:pt x="355" y="293"/>
                    <a:pt x="355" y="293"/>
                    <a:pt x="355" y="294"/>
                  </a:cubicBezTo>
                  <a:cubicBezTo>
                    <a:pt x="354" y="295"/>
                    <a:pt x="352" y="296"/>
                    <a:pt x="353" y="298"/>
                  </a:cubicBezTo>
                  <a:close/>
                  <a:moveTo>
                    <a:pt x="209" y="25"/>
                  </a:moveTo>
                  <a:cubicBezTo>
                    <a:pt x="208" y="25"/>
                    <a:pt x="207" y="25"/>
                    <a:pt x="207" y="26"/>
                  </a:cubicBezTo>
                  <a:cubicBezTo>
                    <a:pt x="207" y="27"/>
                    <a:pt x="208" y="27"/>
                    <a:pt x="210" y="27"/>
                  </a:cubicBezTo>
                  <a:cubicBezTo>
                    <a:pt x="210" y="27"/>
                    <a:pt x="211" y="27"/>
                    <a:pt x="211" y="26"/>
                  </a:cubicBezTo>
                  <a:cubicBezTo>
                    <a:pt x="211" y="25"/>
                    <a:pt x="210" y="25"/>
                    <a:pt x="209" y="25"/>
                  </a:cubicBezTo>
                  <a:close/>
                  <a:moveTo>
                    <a:pt x="137" y="81"/>
                  </a:moveTo>
                  <a:cubicBezTo>
                    <a:pt x="138" y="81"/>
                    <a:pt x="139" y="81"/>
                    <a:pt x="138" y="80"/>
                  </a:cubicBezTo>
                  <a:cubicBezTo>
                    <a:pt x="138" y="79"/>
                    <a:pt x="138" y="78"/>
                    <a:pt x="137" y="77"/>
                  </a:cubicBezTo>
                  <a:cubicBezTo>
                    <a:pt x="136" y="77"/>
                    <a:pt x="136" y="78"/>
                    <a:pt x="136" y="79"/>
                  </a:cubicBezTo>
                  <a:cubicBezTo>
                    <a:pt x="136" y="80"/>
                    <a:pt x="136" y="81"/>
                    <a:pt x="137" y="81"/>
                  </a:cubicBezTo>
                  <a:close/>
                  <a:moveTo>
                    <a:pt x="178" y="60"/>
                  </a:moveTo>
                  <a:cubicBezTo>
                    <a:pt x="177" y="58"/>
                    <a:pt x="175" y="58"/>
                    <a:pt x="173" y="58"/>
                  </a:cubicBezTo>
                  <a:cubicBezTo>
                    <a:pt x="171" y="58"/>
                    <a:pt x="170" y="59"/>
                    <a:pt x="169" y="59"/>
                  </a:cubicBezTo>
                  <a:cubicBezTo>
                    <a:pt x="166" y="60"/>
                    <a:pt x="166" y="60"/>
                    <a:pt x="167" y="61"/>
                  </a:cubicBezTo>
                  <a:cubicBezTo>
                    <a:pt x="170" y="65"/>
                    <a:pt x="170" y="70"/>
                    <a:pt x="171" y="75"/>
                  </a:cubicBezTo>
                  <a:cubicBezTo>
                    <a:pt x="171" y="75"/>
                    <a:pt x="172" y="76"/>
                    <a:pt x="172" y="77"/>
                  </a:cubicBezTo>
                  <a:cubicBezTo>
                    <a:pt x="173" y="77"/>
                    <a:pt x="173" y="77"/>
                    <a:pt x="173" y="77"/>
                  </a:cubicBezTo>
                  <a:cubicBezTo>
                    <a:pt x="175" y="80"/>
                    <a:pt x="178" y="82"/>
                    <a:pt x="180" y="84"/>
                  </a:cubicBezTo>
                  <a:cubicBezTo>
                    <a:pt x="181" y="85"/>
                    <a:pt x="183" y="87"/>
                    <a:pt x="183" y="89"/>
                  </a:cubicBezTo>
                  <a:cubicBezTo>
                    <a:pt x="183" y="90"/>
                    <a:pt x="183" y="90"/>
                    <a:pt x="183" y="91"/>
                  </a:cubicBezTo>
                  <a:cubicBezTo>
                    <a:pt x="184" y="92"/>
                    <a:pt x="184" y="92"/>
                    <a:pt x="184" y="92"/>
                  </a:cubicBezTo>
                  <a:cubicBezTo>
                    <a:pt x="185" y="92"/>
                    <a:pt x="185" y="92"/>
                    <a:pt x="186" y="92"/>
                  </a:cubicBezTo>
                  <a:cubicBezTo>
                    <a:pt x="186" y="91"/>
                    <a:pt x="186" y="90"/>
                    <a:pt x="186" y="90"/>
                  </a:cubicBezTo>
                  <a:cubicBezTo>
                    <a:pt x="185" y="88"/>
                    <a:pt x="185" y="86"/>
                    <a:pt x="184" y="85"/>
                  </a:cubicBezTo>
                  <a:cubicBezTo>
                    <a:pt x="184" y="84"/>
                    <a:pt x="185" y="82"/>
                    <a:pt x="185" y="81"/>
                  </a:cubicBezTo>
                  <a:cubicBezTo>
                    <a:pt x="185" y="80"/>
                    <a:pt x="186" y="80"/>
                    <a:pt x="186" y="80"/>
                  </a:cubicBezTo>
                  <a:cubicBezTo>
                    <a:pt x="189" y="78"/>
                    <a:pt x="189" y="77"/>
                    <a:pt x="188" y="74"/>
                  </a:cubicBezTo>
                  <a:cubicBezTo>
                    <a:pt x="188" y="73"/>
                    <a:pt x="188" y="73"/>
                    <a:pt x="187" y="73"/>
                  </a:cubicBezTo>
                  <a:cubicBezTo>
                    <a:pt x="186" y="70"/>
                    <a:pt x="186" y="68"/>
                    <a:pt x="184" y="66"/>
                  </a:cubicBezTo>
                  <a:cubicBezTo>
                    <a:pt x="183" y="65"/>
                    <a:pt x="183" y="65"/>
                    <a:pt x="182" y="64"/>
                  </a:cubicBezTo>
                  <a:cubicBezTo>
                    <a:pt x="182" y="64"/>
                    <a:pt x="181" y="64"/>
                    <a:pt x="181" y="63"/>
                  </a:cubicBezTo>
                  <a:cubicBezTo>
                    <a:pt x="181" y="61"/>
                    <a:pt x="179" y="61"/>
                    <a:pt x="178" y="60"/>
                  </a:cubicBezTo>
                  <a:close/>
                  <a:moveTo>
                    <a:pt x="112" y="361"/>
                  </a:moveTo>
                  <a:cubicBezTo>
                    <a:pt x="113" y="361"/>
                    <a:pt x="113" y="361"/>
                    <a:pt x="114" y="361"/>
                  </a:cubicBezTo>
                  <a:cubicBezTo>
                    <a:pt x="115" y="361"/>
                    <a:pt x="115" y="362"/>
                    <a:pt x="116" y="361"/>
                  </a:cubicBezTo>
                  <a:cubicBezTo>
                    <a:pt x="116" y="360"/>
                    <a:pt x="115" y="360"/>
                    <a:pt x="114" y="360"/>
                  </a:cubicBezTo>
                  <a:cubicBezTo>
                    <a:pt x="114" y="360"/>
                    <a:pt x="113" y="359"/>
                    <a:pt x="113" y="359"/>
                  </a:cubicBezTo>
                  <a:cubicBezTo>
                    <a:pt x="113" y="359"/>
                    <a:pt x="112" y="358"/>
                    <a:pt x="112" y="359"/>
                  </a:cubicBezTo>
                  <a:cubicBezTo>
                    <a:pt x="111" y="360"/>
                    <a:pt x="112" y="361"/>
                    <a:pt x="112" y="361"/>
                  </a:cubicBezTo>
                  <a:close/>
                  <a:moveTo>
                    <a:pt x="366" y="289"/>
                  </a:moveTo>
                  <a:cubicBezTo>
                    <a:pt x="366" y="287"/>
                    <a:pt x="366" y="286"/>
                    <a:pt x="364" y="285"/>
                  </a:cubicBezTo>
                  <a:cubicBezTo>
                    <a:pt x="364" y="285"/>
                    <a:pt x="363" y="285"/>
                    <a:pt x="363" y="286"/>
                  </a:cubicBezTo>
                  <a:cubicBezTo>
                    <a:pt x="363" y="287"/>
                    <a:pt x="364" y="288"/>
                    <a:pt x="366" y="289"/>
                  </a:cubicBezTo>
                  <a:close/>
                  <a:moveTo>
                    <a:pt x="232" y="29"/>
                  </a:moveTo>
                  <a:cubicBezTo>
                    <a:pt x="231" y="27"/>
                    <a:pt x="231" y="27"/>
                    <a:pt x="228" y="28"/>
                  </a:cubicBezTo>
                  <a:cubicBezTo>
                    <a:pt x="228" y="31"/>
                    <a:pt x="230" y="31"/>
                    <a:pt x="232" y="29"/>
                  </a:cubicBezTo>
                  <a:close/>
                  <a:moveTo>
                    <a:pt x="352" y="291"/>
                  </a:moveTo>
                  <a:cubicBezTo>
                    <a:pt x="351" y="291"/>
                    <a:pt x="350" y="292"/>
                    <a:pt x="350" y="293"/>
                  </a:cubicBezTo>
                  <a:cubicBezTo>
                    <a:pt x="350" y="294"/>
                    <a:pt x="351" y="294"/>
                    <a:pt x="351" y="294"/>
                  </a:cubicBezTo>
                  <a:cubicBezTo>
                    <a:pt x="352" y="294"/>
                    <a:pt x="352" y="293"/>
                    <a:pt x="352" y="292"/>
                  </a:cubicBezTo>
                  <a:cubicBezTo>
                    <a:pt x="352" y="292"/>
                    <a:pt x="352" y="291"/>
                    <a:pt x="352" y="291"/>
                  </a:cubicBezTo>
                  <a:close/>
                  <a:moveTo>
                    <a:pt x="365" y="341"/>
                  </a:moveTo>
                  <a:cubicBezTo>
                    <a:pt x="364" y="341"/>
                    <a:pt x="363" y="341"/>
                    <a:pt x="363" y="342"/>
                  </a:cubicBezTo>
                  <a:cubicBezTo>
                    <a:pt x="363" y="343"/>
                    <a:pt x="364" y="343"/>
                    <a:pt x="365" y="343"/>
                  </a:cubicBezTo>
                  <a:cubicBezTo>
                    <a:pt x="365" y="343"/>
                    <a:pt x="366" y="343"/>
                    <a:pt x="366" y="342"/>
                  </a:cubicBezTo>
                  <a:cubicBezTo>
                    <a:pt x="365" y="342"/>
                    <a:pt x="366" y="341"/>
                    <a:pt x="365" y="341"/>
                  </a:cubicBezTo>
                  <a:close/>
                  <a:moveTo>
                    <a:pt x="322" y="384"/>
                  </a:moveTo>
                  <a:cubicBezTo>
                    <a:pt x="323" y="385"/>
                    <a:pt x="324" y="386"/>
                    <a:pt x="325" y="385"/>
                  </a:cubicBezTo>
                  <a:cubicBezTo>
                    <a:pt x="325" y="385"/>
                    <a:pt x="325" y="383"/>
                    <a:pt x="325" y="383"/>
                  </a:cubicBezTo>
                  <a:cubicBezTo>
                    <a:pt x="324" y="382"/>
                    <a:pt x="323" y="383"/>
                    <a:pt x="322" y="384"/>
                  </a:cubicBezTo>
                  <a:close/>
                  <a:moveTo>
                    <a:pt x="142" y="424"/>
                  </a:moveTo>
                  <a:cubicBezTo>
                    <a:pt x="141" y="425"/>
                    <a:pt x="142" y="426"/>
                    <a:pt x="143" y="427"/>
                  </a:cubicBezTo>
                  <a:cubicBezTo>
                    <a:pt x="144" y="427"/>
                    <a:pt x="144" y="427"/>
                    <a:pt x="145" y="427"/>
                  </a:cubicBezTo>
                  <a:cubicBezTo>
                    <a:pt x="145" y="426"/>
                    <a:pt x="144" y="426"/>
                    <a:pt x="144" y="425"/>
                  </a:cubicBezTo>
                  <a:cubicBezTo>
                    <a:pt x="143" y="425"/>
                    <a:pt x="143" y="424"/>
                    <a:pt x="142" y="424"/>
                  </a:cubicBezTo>
                  <a:close/>
                  <a:moveTo>
                    <a:pt x="208" y="22"/>
                  </a:moveTo>
                  <a:cubicBezTo>
                    <a:pt x="209" y="22"/>
                    <a:pt x="210" y="22"/>
                    <a:pt x="209" y="22"/>
                  </a:cubicBezTo>
                  <a:cubicBezTo>
                    <a:pt x="209" y="21"/>
                    <a:pt x="209" y="20"/>
                    <a:pt x="208" y="20"/>
                  </a:cubicBezTo>
                  <a:cubicBezTo>
                    <a:pt x="207" y="20"/>
                    <a:pt x="206" y="21"/>
                    <a:pt x="206" y="21"/>
                  </a:cubicBezTo>
                  <a:cubicBezTo>
                    <a:pt x="207" y="22"/>
                    <a:pt x="207" y="22"/>
                    <a:pt x="208" y="22"/>
                  </a:cubicBezTo>
                  <a:close/>
                  <a:moveTo>
                    <a:pt x="26" y="289"/>
                  </a:moveTo>
                  <a:cubicBezTo>
                    <a:pt x="25" y="288"/>
                    <a:pt x="25" y="288"/>
                    <a:pt x="24" y="288"/>
                  </a:cubicBezTo>
                  <a:cubicBezTo>
                    <a:pt x="23" y="288"/>
                    <a:pt x="22" y="288"/>
                    <a:pt x="22" y="289"/>
                  </a:cubicBezTo>
                  <a:cubicBezTo>
                    <a:pt x="23" y="290"/>
                    <a:pt x="24" y="290"/>
                    <a:pt x="24" y="290"/>
                  </a:cubicBezTo>
                  <a:cubicBezTo>
                    <a:pt x="25" y="290"/>
                    <a:pt x="26" y="289"/>
                    <a:pt x="26" y="289"/>
                  </a:cubicBezTo>
                  <a:close/>
                  <a:moveTo>
                    <a:pt x="161" y="68"/>
                  </a:moveTo>
                  <a:cubicBezTo>
                    <a:pt x="161" y="68"/>
                    <a:pt x="161" y="68"/>
                    <a:pt x="161" y="67"/>
                  </a:cubicBezTo>
                  <a:cubicBezTo>
                    <a:pt x="160" y="67"/>
                    <a:pt x="161" y="65"/>
                    <a:pt x="160" y="65"/>
                  </a:cubicBezTo>
                  <a:cubicBezTo>
                    <a:pt x="159" y="65"/>
                    <a:pt x="159" y="66"/>
                    <a:pt x="159" y="66"/>
                  </a:cubicBezTo>
                  <a:cubicBezTo>
                    <a:pt x="159" y="67"/>
                    <a:pt x="160" y="68"/>
                    <a:pt x="161" y="68"/>
                  </a:cubicBezTo>
                  <a:close/>
                  <a:moveTo>
                    <a:pt x="153" y="49"/>
                  </a:moveTo>
                  <a:cubicBezTo>
                    <a:pt x="153" y="49"/>
                    <a:pt x="152" y="47"/>
                    <a:pt x="151" y="48"/>
                  </a:cubicBezTo>
                  <a:cubicBezTo>
                    <a:pt x="151" y="48"/>
                    <a:pt x="150" y="49"/>
                    <a:pt x="151" y="50"/>
                  </a:cubicBezTo>
                  <a:cubicBezTo>
                    <a:pt x="152" y="51"/>
                    <a:pt x="152" y="49"/>
                    <a:pt x="153" y="49"/>
                  </a:cubicBezTo>
                  <a:close/>
                  <a:moveTo>
                    <a:pt x="350" y="289"/>
                  </a:moveTo>
                  <a:cubicBezTo>
                    <a:pt x="350" y="288"/>
                    <a:pt x="349" y="288"/>
                    <a:pt x="348" y="287"/>
                  </a:cubicBezTo>
                  <a:cubicBezTo>
                    <a:pt x="348" y="287"/>
                    <a:pt x="347" y="287"/>
                    <a:pt x="347" y="288"/>
                  </a:cubicBezTo>
                  <a:cubicBezTo>
                    <a:pt x="347" y="289"/>
                    <a:pt x="348" y="289"/>
                    <a:pt x="349" y="289"/>
                  </a:cubicBezTo>
                  <a:cubicBezTo>
                    <a:pt x="349" y="289"/>
                    <a:pt x="350" y="289"/>
                    <a:pt x="350" y="289"/>
                  </a:cubicBezTo>
                  <a:close/>
                  <a:moveTo>
                    <a:pt x="306" y="427"/>
                  </a:moveTo>
                  <a:cubicBezTo>
                    <a:pt x="306" y="427"/>
                    <a:pt x="306" y="428"/>
                    <a:pt x="306" y="428"/>
                  </a:cubicBezTo>
                  <a:cubicBezTo>
                    <a:pt x="307" y="428"/>
                    <a:pt x="308" y="427"/>
                    <a:pt x="308" y="426"/>
                  </a:cubicBezTo>
                  <a:cubicBezTo>
                    <a:pt x="307" y="426"/>
                    <a:pt x="306" y="425"/>
                    <a:pt x="306" y="427"/>
                  </a:cubicBezTo>
                  <a:close/>
                  <a:moveTo>
                    <a:pt x="368" y="225"/>
                  </a:moveTo>
                  <a:cubicBezTo>
                    <a:pt x="367" y="225"/>
                    <a:pt x="367" y="226"/>
                    <a:pt x="367" y="227"/>
                  </a:cubicBezTo>
                  <a:cubicBezTo>
                    <a:pt x="366" y="227"/>
                    <a:pt x="367" y="227"/>
                    <a:pt x="367" y="227"/>
                  </a:cubicBezTo>
                  <a:cubicBezTo>
                    <a:pt x="368" y="227"/>
                    <a:pt x="369" y="226"/>
                    <a:pt x="369" y="225"/>
                  </a:cubicBezTo>
                  <a:cubicBezTo>
                    <a:pt x="369" y="225"/>
                    <a:pt x="369" y="224"/>
                    <a:pt x="368" y="225"/>
                  </a:cubicBezTo>
                  <a:close/>
                  <a:moveTo>
                    <a:pt x="348" y="250"/>
                  </a:moveTo>
                  <a:cubicBezTo>
                    <a:pt x="350" y="249"/>
                    <a:pt x="350" y="248"/>
                    <a:pt x="350" y="246"/>
                  </a:cubicBezTo>
                  <a:cubicBezTo>
                    <a:pt x="348" y="247"/>
                    <a:pt x="348" y="249"/>
                    <a:pt x="348" y="250"/>
                  </a:cubicBezTo>
                  <a:close/>
                  <a:moveTo>
                    <a:pt x="44" y="151"/>
                  </a:moveTo>
                  <a:cubicBezTo>
                    <a:pt x="44" y="151"/>
                    <a:pt x="44" y="150"/>
                    <a:pt x="44" y="150"/>
                  </a:cubicBezTo>
                  <a:cubicBezTo>
                    <a:pt x="44" y="149"/>
                    <a:pt x="44" y="149"/>
                    <a:pt x="43" y="148"/>
                  </a:cubicBezTo>
                  <a:cubicBezTo>
                    <a:pt x="43" y="148"/>
                    <a:pt x="43" y="149"/>
                    <a:pt x="43" y="149"/>
                  </a:cubicBezTo>
                  <a:cubicBezTo>
                    <a:pt x="43" y="150"/>
                    <a:pt x="43" y="150"/>
                    <a:pt x="44" y="151"/>
                  </a:cubicBezTo>
                  <a:close/>
                  <a:moveTo>
                    <a:pt x="361" y="235"/>
                  </a:moveTo>
                  <a:cubicBezTo>
                    <a:pt x="360" y="234"/>
                    <a:pt x="360" y="235"/>
                    <a:pt x="360" y="235"/>
                  </a:cubicBezTo>
                  <a:cubicBezTo>
                    <a:pt x="360" y="237"/>
                    <a:pt x="360" y="237"/>
                    <a:pt x="361" y="237"/>
                  </a:cubicBezTo>
                  <a:cubicBezTo>
                    <a:pt x="362" y="236"/>
                    <a:pt x="362" y="235"/>
                    <a:pt x="361" y="235"/>
                  </a:cubicBezTo>
                  <a:close/>
                  <a:moveTo>
                    <a:pt x="355" y="338"/>
                  </a:moveTo>
                  <a:cubicBezTo>
                    <a:pt x="355" y="339"/>
                    <a:pt x="356" y="339"/>
                    <a:pt x="356" y="339"/>
                  </a:cubicBezTo>
                  <a:cubicBezTo>
                    <a:pt x="357" y="339"/>
                    <a:pt x="357" y="338"/>
                    <a:pt x="357" y="338"/>
                  </a:cubicBezTo>
                  <a:cubicBezTo>
                    <a:pt x="358" y="337"/>
                    <a:pt x="360" y="336"/>
                    <a:pt x="359" y="335"/>
                  </a:cubicBezTo>
                  <a:cubicBezTo>
                    <a:pt x="358" y="334"/>
                    <a:pt x="358" y="333"/>
                    <a:pt x="358" y="333"/>
                  </a:cubicBezTo>
                  <a:cubicBezTo>
                    <a:pt x="357" y="331"/>
                    <a:pt x="356" y="330"/>
                    <a:pt x="354" y="331"/>
                  </a:cubicBezTo>
                  <a:cubicBezTo>
                    <a:pt x="353" y="332"/>
                    <a:pt x="354" y="334"/>
                    <a:pt x="354" y="335"/>
                  </a:cubicBezTo>
                  <a:cubicBezTo>
                    <a:pt x="353" y="336"/>
                    <a:pt x="354" y="337"/>
                    <a:pt x="355" y="338"/>
                  </a:cubicBezTo>
                  <a:close/>
                  <a:moveTo>
                    <a:pt x="125" y="436"/>
                  </a:moveTo>
                  <a:cubicBezTo>
                    <a:pt x="124" y="435"/>
                    <a:pt x="124" y="435"/>
                    <a:pt x="123" y="435"/>
                  </a:cubicBezTo>
                  <a:cubicBezTo>
                    <a:pt x="123" y="435"/>
                    <a:pt x="122" y="435"/>
                    <a:pt x="123" y="435"/>
                  </a:cubicBezTo>
                  <a:cubicBezTo>
                    <a:pt x="123" y="436"/>
                    <a:pt x="123" y="437"/>
                    <a:pt x="124" y="437"/>
                  </a:cubicBezTo>
                  <a:cubicBezTo>
                    <a:pt x="124" y="436"/>
                    <a:pt x="125" y="436"/>
                    <a:pt x="125" y="436"/>
                  </a:cubicBezTo>
                  <a:close/>
                  <a:moveTo>
                    <a:pt x="370" y="219"/>
                  </a:moveTo>
                  <a:cubicBezTo>
                    <a:pt x="369" y="219"/>
                    <a:pt x="369" y="219"/>
                    <a:pt x="369" y="220"/>
                  </a:cubicBezTo>
                  <a:cubicBezTo>
                    <a:pt x="369" y="220"/>
                    <a:pt x="370" y="221"/>
                    <a:pt x="370" y="221"/>
                  </a:cubicBezTo>
                  <a:cubicBezTo>
                    <a:pt x="371" y="221"/>
                    <a:pt x="371" y="220"/>
                    <a:pt x="371" y="220"/>
                  </a:cubicBezTo>
                  <a:cubicBezTo>
                    <a:pt x="371" y="219"/>
                    <a:pt x="371" y="219"/>
                    <a:pt x="370" y="219"/>
                  </a:cubicBezTo>
                  <a:close/>
                  <a:moveTo>
                    <a:pt x="119" y="406"/>
                  </a:moveTo>
                  <a:cubicBezTo>
                    <a:pt x="119" y="406"/>
                    <a:pt x="119" y="405"/>
                    <a:pt x="120" y="405"/>
                  </a:cubicBezTo>
                  <a:cubicBezTo>
                    <a:pt x="120" y="404"/>
                    <a:pt x="119" y="404"/>
                    <a:pt x="119" y="404"/>
                  </a:cubicBezTo>
                  <a:cubicBezTo>
                    <a:pt x="118" y="405"/>
                    <a:pt x="118" y="405"/>
                    <a:pt x="118" y="405"/>
                  </a:cubicBezTo>
                  <a:cubicBezTo>
                    <a:pt x="118" y="406"/>
                    <a:pt x="118" y="406"/>
                    <a:pt x="119" y="406"/>
                  </a:cubicBezTo>
                  <a:close/>
                  <a:moveTo>
                    <a:pt x="114" y="364"/>
                  </a:moveTo>
                  <a:cubicBezTo>
                    <a:pt x="113" y="363"/>
                    <a:pt x="113" y="364"/>
                    <a:pt x="112" y="364"/>
                  </a:cubicBezTo>
                  <a:cubicBezTo>
                    <a:pt x="112" y="365"/>
                    <a:pt x="111" y="364"/>
                    <a:pt x="110" y="365"/>
                  </a:cubicBezTo>
                  <a:cubicBezTo>
                    <a:pt x="111" y="366"/>
                    <a:pt x="112" y="365"/>
                    <a:pt x="113" y="365"/>
                  </a:cubicBezTo>
                  <a:cubicBezTo>
                    <a:pt x="113" y="365"/>
                    <a:pt x="114" y="365"/>
                    <a:pt x="114" y="364"/>
                  </a:cubicBezTo>
                  <a:close/>
                  <a:moveTo>
                    <a:pt x="168" y="50"/>
                  </a:moveTo>
                  <a:cubicBezTo>
                    <a:pt x="168" y="50"/>
                    <a:pt x="169" y="50"/>
                    <a:pt x="169" y="50"/>
                  </a:cubicBezTo>
                  <a:cubicBezTo>
                    <a:pt x="169" y="49"/>
                    <a:pt x="169" y="49"/>
                    <a:pt x="168" y="49"/>
                  </a:cubicBezTo>
                  <a:cubicBezTo>
                    <a:pt x="168" y="48"/>
                    <a:pt x="167" y="48"/>
                    <a:pt x="166" y="48"/>
                  </a:cubicBezTo>
                  <a:cubicBezTo>
                    <a:pt x="166" y="47"/>
                    <a:pt x="164" y="46"/>
                    <a:pt x="163" y="46"/>
                  </a:cubicBezTo>
                  <a:cubicBezTo>
                    <a:pt x="162" y="47"/>
                    <a:pt x="162" y="49"/>
                    <a:pt x="163" y="50"/>
                  </a:cubicBezTo>
                  <a:cubicBezTo>
                    <a:pt x="165" y="51"/>
                    <a:pt x="166" y="49"/>
                    <a:pt x="168" y="50"/>
                  </a:cubicBezTo>
                  <a:close/>
                  <a:moveTo>
                    <a:pt x="218" y="58"/>
                  </a:moveTo>
                  <a:cubicBezTo>
                    <a:pt x="218" y="58"/>
                    <a:pt x="218" y="58"/>
                    <a:pt x="218" y="57"/>
                  </a:cubicBezTo>
                  <a:cubicBezTo>
                    <a:pt x="218" y="57"/>
                    <a:pt x="218" y="57"/>
                    <a:pt x="217" y="56"/>
                  </a:cubicBezTo>
                  <a:cubicBezTo>
                    <a:pt x="217" y="57"/>
                    <a:pt x="217" y="57"/>
                    <a:pt x="217" y="57"/>
                  </a:cubicBezTo>
                  <a:cubicBezTo>
                    <a:pt x="217" y="58"/>
                    <a:pt x="217" y="58"/>
                    <a:pt x="218" y="58"/>
                  </a:cubicBezTo>
                  <a:close/>
                  <a:moveTo>
                    <a:pt x="144" y="431"/>
                  </a:moveTo>
                  <a:cubicBezTo>
                    <a:pt x="145" y="431"/>
                    <a:pt x="146" y="431"/>
                    <a:pt x="146" y="430"/>
                  </a:cubicBezTo>
                  <a:cubicBezTo>
                    <a:pt x="145" y="430"/>
                    <a:pt x="144" y="429"/>
                    <a:pt x="144" y="429"/>
                  </a:cubicBezTo>
                  <a:cubicBezTo>
                    <a:pt x="143" y="430"/>
                    <a:pt x="143" y="430"/>
                    <a:pt x="144" y="431"/>
                  </a:cubicBezTo>
                  <a:close/>
                  <a:moveTo>
                    <a:pt x="56" y="303"/>
                  </a:moveTo>
                  <a:cubicBezTo>
                    <a:pt x="55" y="303"/>
                    <a:pt x="55" y="303"/>
                    <a:pt x="55" y="304"/>
                  </a:cubicBezTo>
                  <a:cubicBezTo>
                    <a:pt x="55" y="304"/>
                    <a:pt x="55" y="305"/>
                    <a:pt x="55" y="304"/>
                  </a:cubicBezTo>
                  <a:cubicBezTo>
                    <a:pt x="56" y="304"/>
                    <a:pt x="56" y="304"/>
                    <a:pt x="56" y="303"/>
                  </a:cubicBezTo>
                  <a:cubicBezTo>
                    <a:pt x="56" y="303"/>
                    <a:pt x="56" y="302"/>
                    <a:pt x="56" y="303"/>
                  </a:cubicBezTo>
                  <a:close/>
                  <a:moveTo>
                    <a:pt x="354" y="239"/>
                  </a:moveTo>
                  <a:cubicBezTo>
                    <a:pt x="354" y="239"/>
                    <a:pt x="353" y="240"/>
                    <a:pt x="353" y="240"/>
                  </a:cubicBezTo>
                  <a:cubicBezTo>
                    <a:pt x="353" y="241"/>
                    <a:pt x="354" y="241"/>
                    <a:pt x="354" y="241"/>
                  </a:cubicBezTo>
                  <a:cubicBezTo>
                    <a:pt x="354" y="241"/>
                    <a:pt x="355" y="240"/>
                    <a:pt x="355" y="240"/>
                  </a:cubicBezTo>
                  <a:cubicBezTo>
                    <a:pt x="355" y="240"/>
                    <a:pt x="355" y="239"/>
                    <a:pt x="354" y="239"/>
                  </a:cubicBezTo>
                  <a:close/>
                  <a:moveTo>
                    <a:pt x="136" y="522"/>
                  </a:moveTo>
                  <a:cubicBezTo>
                    <a:pt x="135" y="522"/>
                    <a:pt x="135" y="522"/>
                    <a:pt x="135" y="522"/>
                  </a:cubicBezTo>
                  <a:cubicBezTo>
                    <a:pt x="135" y="523"/>
                    <a:pt x="135" y="523"/>
                    <a:pt x="136" y="523"/>
                  </a:cubicBezTo>
                  <a:cubicBezTo>
                    <a:pt x="136" y="523"/>
                    <a:pt x="137" y="523"/>
                    <a:pt x="137" y="523"/>
                  </a:cubicBezTo>
                  <a:cubicBezTo>
                    <a:pt x="137" y="522"/>
                    <a:pt x="136" y="522"/>
                    <a:pt x="136" y="522"/>
                  </a:cubicBezTo>
                  <a:close/>
                  <a:moveTo>
                    <a:pt x="368" y="340"/>
                  </a:moveTo>
                  <a:cubicBezTo>
                    <a:pt x="367" y="339"/>
                    <a:pt x="367" y="340"/>
                    <a:pt x="367" y="340"/>
                  </a:cubicBezTo>
                  <a:cubicBezTo>
                    <a:pt x="367" y="341"/>
                    <a:pt x="367" y="341"/>
                    <a:pt x="368" y="341"/>
                  </a:cubicBezTo>
                  <a:cubicBezTo>
                    <a:pt x="368" y="341"/>
                    <a:pt x="368" y="341"/>
                    <a:pt x="368" y="341"/>
                  </a:cubicBezTo>
                  <a:cubicBezTo>
                    <a:pt x="369" y="340"/>
                    <a:pt x="368" y="340"/>
                    <a:pt x="368" y="340"/>
                  </a:cubicBezTo>
                  <a:close/>
                  <a:moveTo>
                    <a:pt x="147" y="429"/>
                  </a:moveTo>
                  <a:cubicBezTo>
                    <a:pt x="147" y="429"/>
                    <a:pt x="147" y="430"/>
                    <a:pt x="147" y="430"/>
                  </a:cubicBezTo>
                  <a:cubicBezTo>
                    <a:pt x="147" y="430"/>
                    <a:pt x="148" y="429"/>
                    <a:pt x="149" y="429"/>
                  </a:cubicBezTo>
                  <a:cubicBezTo>
                    <a:pt x="148" y="428"/>
                    <a:pt x="147" y="429"/>
                    <a:pt x="147" y="429"/>
                  </a:cubicBezTo>
                  <a:close/>
                  <a:moveTo>
                    <a:pt x="355" y="307"/>
                  </a:moveTo>
                  <a:cubicBezTo>
                    <a:pt x="356" y="307"/>
                    <a:pt x="357" y="306"/>
                    <a:pt x="357" y="305"/>
                  </a:cubicBezTo>
                  <a:cubicBezTo>
                    <a:pt x="356" y="305"/>
                    <a:pt x="355" y="306"/>
                    <a:pt x="355" y="307"/>
                  </a:cubicBezTo>
                  <a:close/>
                  <a:moveTo>
                    <a:pt x="218" y="62"/>
                  </a:moveTo>
                  <a:cubicBezTo>
                    <a:pt x="218" y="61"/>
                    <a:pt x="218" y="60"/>
                    <a:pt x="217" y="60"/>
                  </a:cubicBezTo>
                  <a:cubicBezTo>
                    <a:pt x="217" y="61"/>
                    <a:pt x="217" y="62"/>
                    <a:pt x="218" y="62"/>
                  </a:cubicBezTo>
                  <a:close/>
                  <a:moveTo>
                    <a:pt x="361" y="238"/>
                  </a:moveTo>
                  <a:cubicBezTo>
                    <a:pt x="361" y="239"/>
                    <a:pt x="362" y="238"/>
                    <a:pt x="362" y="238"/>
                  </a:cubicBezTo>
                  <a:cubicBezTo>
                    <a:pt x="362" y="237"/>
                    <a:pt x="362" y="237"/>
                    <a:pt x="361" y="237"/>
                  </a:cubicBezTo>
                  <a:cubicBezTo>
                    <a:pt x="361" y="237"/>
                    <a:pt x="360" y="238"/>
                    <a:pt x="361" y="238"/>
                  </a:cubicBezTo>
                  <a:close/>
                  <a:moveTo>
                    <a:pt x="134" y="476"/>
                  </a:moveTo>
                  <a:cubicBezTo>
                    <a:pt x="135" y="477"/>
                    <a:pt x="135" y="476"/>
                    <a:pt x="136" y="476"/>
                  </a:cubicBezTo>
                  <a:cubicBezTo>
                    <a:pt x="135" y="476"/>
                    <a:pt x="135" y="475"/>
                    <a:pt x="134" y="476"/>
                  </a:cubicBezTo>
                  <a:cubicBezTo>
                    <a:pt x="134" y="476"/>
                    <a:pt x="134" y="476"/>
                    <a:pt x="134" y="476"/>
                  </a:cubicBezTo>
                  <a:close/>
                  <a:moveTo>
                    <a:pt x="348" y="377"/>
                  </a:moveTo>
                  <a:cubicBezTo>
                    <a:pt x="348" y="377"/>
                    <a:pt x="348" y="377"/>
                    <a:pt x="348" y="377"/>
                  </a:cubicBezTo>
                  <a:cubicBezTo>
                    <a:pt x="348" y="378"/>
                    <a:pt x="348" y="378"/>
                    <a:pt x="348" y="378"/>
                  </a:cubicBezTo>
                  <a:cubicBezTo>
                    <a:pt x="349" y="378"/>
                    <a:pt x="349" y="378"/>
                    <a:pt x="349" y="378"/>
                  </a:cubicBezTo>
                  <a:cubicBezTo>
                    <a:pt x="349" y="377"/>
                    <a:pt x="349" y="377"/>
                    <a:pt x="348" y="377"/>
                  </a:cubicBezTo>
                  <a:close/>
                  <a:moveTo>
                    <a:pt x="117" y="374"/>
                  </a:moveTo>
                  <a:cubicBezTo>
                    <a:pt x="116" y="375"/>
                    <a:pt x="116" y="376"/>
                    <a:pt x="116" y="376"/>
                  </a:cubicBezTo>
                  <a:cubicBezTo>
                    <a:pt x="117" y="376"/>
                    <a:pt x="117" y="375"/>
                    <a:pt x="117" y="374"/>
                  </a:cubicBezTo>
                  <a:close/>
                  <a:moveTo>
                    <a:pt x="135" y="501"/>
                  </a:moveTo>
                  <a:cubicBezTo>
                    <a:pt x="135" y="501"/>
                    <a:pt x="134" y="501"/>
                    <a:pt x="134" y="502"/>
                  </a:cubicBezTo>
                  <a:cubicBezTo>
                    <a:pt x="134" y="502"/>
                    <a:pt x="135" y="502"/>
                    <a:pt x="135" y="501"/>
                  </a:cubicBezTo>
                  <a:close/>
                  <a:moveTo>
                    <a:pt x="113" y="366"/>
                  </a:moveTo>
                  <a:cubicBezTo>
                    <a:pt x="113" y="366"/>
                    <a:pt x="113" y="367"/>
                    <a:pt x="113" y="367"/>
                  </a:cubicBezTo>
                  <a:cubicBezTo>
                    <a:pt x="113" y="367"/>
                    <a:pt x="113" y="367"/>
                    <a:pt x="113" y="367"/>
                  </a:cubicBezTo>
                  <a:cubicBezTo>
                    <a:pt x="113" y="367"/>
                    <a:pt x="114" y="367"/>
                    <a:pt x="114" y="367"/>
                  </a:cubicBezTo>
                  <a:cubicBezTo>
                    <a:pt x="114" y="367"/>
                    <a:pt x="113" y="366"/>
                    <a:pt x="113" y="366"/>
                  </a:cubicBezTo>
                  <a:close/>
                  <a:moveTo>
                    <a:pt x="351" y="295"/>
                  </a:moveTo>
                  <a:cubicBezTo>
                    <a:pt x="351" y="295"/>
                    <a:pt x="351" y="296"/>
                    <a:pt x="352" y="296"/>
                  </a:cubicBezTo>
                  <a:cubicBezTo>
                    <a:pt x="352" y="296"/>
                    <a:pt x="352" y="296"/>
                    <a:pt x="352" y="295"/>
                  </a:cubicBezTo>
                  <a:cubicBezTo>
                    <a:pt x="352" y="295"/>
                    <a:pt x="352" y="295"/>
                    <a:pt x="351" y="295"/>
                  </a:cubicBezTo>
                  <a:cubicBezTo>
                    <a:pt x="351" y="295"/>
                    <a:pt x="351" y="295"/>
                    <a:pt x="351" y="295"/>
                  </a:cubicBezTo>
                  <a:close/>
                  <a:moveTo>
                    <a:pt x="354" y="245"/>
                  </a:moveTo>
                  <a:cubicBezTo>
                    <a:pt x="354" y="245"/>
                    <a:pt x="354" y="245"/>
                    <a:pt x="354" y="245"/>
                  </a:cubicBezTo>
                  <a:cubicBezTo>
                    <a:pt x="354" y="245"/>
                    <a:pt x="354" y="245"/>
                    <a:pt x="354" y="246"/>
                  </a:cubicBezTo>
                  <a:cubicBezTo>
                    <a:pt x="355" y="245"/>
                    <a:pt x="355" y="245"/>
                    <a:pt x="355" y="245"/>
                  </a:cubicBezTo>
                  <a:cubicBezTo>
                    <a:pt x="355" y="245"/>
                    <a:pt x="355" y="245"/>
                    <a:pt x="354" y="245"/>
                  </a:cubicBezTo>
                  <a:close/>
                  <a:moveTo>
                    <a:pt x="364" y="242"/>
                  </a:moveTo>
                  <a:cubicBezTo>
                    <a:pt x="364" y="242"/>
                    <a:pt x="364" y="243"/>
                    <a:pt x="364" y="243"/>
                  </a:cubicBezTo>
                  <a:cubicBezTo>
                    <a:pt x="363" y="243"/>
                    <a:pt x="364" y="243"/>
                    <a:pt x="364" y="243"/>
                  </a:cubicBezTo>
                  <a:cubicBezTo>
                    <a:pt x="364" y="243"/>
                    <a:pt x="364" y="243"/>
                    <a:pt x="365" y="243"/>
                  </a:cubicBezTo>
                  <a:cubicBezTo>
                    <a:pt x="365" y="243"/>
                    <a:pt x="364" y="242"/>
                    <a:pt x="364" y="242"/>
                  </a:cubicBezTo>
                  <a:close/>
                  <a:moveTo>
                    <a:pt x="359" y="282"/>
                  </a:moveTo>
                  <a:cubicBezTo>
                    <a:pt x="359" y="282"/>
                    <a:pt x="358" y="283"/>
                    <a:pt x="358" y="283"/>
                  </a:cubicBezTo>
                  <a:cubicBezTo>
                    <a:pt x="358" y="283"/>
                    <a:pt x="359" y="283"/>
                    <a:pt x="359" y="283"/>
                  </a:cubicBezTo>
                  <a:cubicBezTo>
                    <a:pt x="359" y="283"/>
                    <a:pt x="359" y="283"/>
                    <a:pt x="359" y="283"/>
                  </a:cubicBezTo>
                  <a:cubicBezTo>
                    <a:pt x="359" y="282"/>
                    <a:pt x="359" y="282"/>
                    <a:pt x="359" y="282"/>
                  </a:cubicBezTo>
                  <a:close/>
                  <a:moveTo>
                    <a:pt x="183" y="597"/>
                  </a:moveTo>
                  <a:cubicBezTo>
                    <a:pt x="183" y="597"/>
                    <a:pt x="184" y="597"/>
                    <a:pt x="184" y="598"/>
                  </a:cubicBezTo>
                  <a:cubicBezTo>
                    <a:pt x="184" y="597"/>
                    <a:pt x="184" y="597"/>
                    <a:pt x="184" y="597"/>
                  </a:cubicBezTo>
                  <a:cubicBezTo>
                    <a:pt x="184" y="597"/>
                    <a:pt x="184" y="597"/>
                    <a:pt x="184" y="596"/>
                  </a:cubicBezTo>
                  <a:cubicBezTo>
                    <a:pt x="184" y="597"/>
                    <a:pt x="184" y="597"/>
                    <a:pt x="183" y="597"/>
                  </a:cubicBezTo>
                  <a:close/>
                  <a:moveTo>
                    <a:pt x="182" y="594"/>
                  </a:moveTo>
                  <a:cubicBezTo>
                    <a:pt x="182" y="594"/>
                    <a:pt x="181" y="594"/>
                    <a:pt x="181" y="594"/>
                  </a:cubicBezTo>
                  <a:cubicBezTo>
                    <a:pt x="181" y="594"/>
                    <a:pt x="182" y="595"/>
                    <a:pt x="182" y="595"/>
                  </a:cubicBezTo>
                  <a:cubicBezTo>
                    <a:pt x="182" y="595"/>
                    <a:pt x="182" y="595"/>
                    <a:pt x="183" y="594"/>
                  </a:cubicBezTo>
                  <a:cubicBezTo>
                    <a:pt x="182" y="594"/>
                    <a:pt x="182" y="594"/>
                    <a:pt x="182" y="594"/>
                  </a:cubicBezTo>
                  <a:close/>
                  <a:moveTo>
                    <a:pt x="355" y="292"/>
                  </a:moveTo>
                  <a:cubicBezTo>
                    <a:pt x="355" y="292"/>
                    <a:pt x="355" y="291"/>
                    <a:pt x="355" y="291"/>
                  </a:cubicBezTo>
                  <a:cubicBezTo>
                    <a:pt x="354" y="292"/>
                    <a:pt x="354" y="292"/>
                    <a:pt x="354" y="292"/>
                  </a:cubicBezTo>
                  <a:cubicBezTo>
                    <a:pt x="354" y="292"/>
                    <a:pt x="354" y="292"/>
                    <a:pt x="355" y="292"/>
                  </a:cubicBezTo>
                  <a:cubicBezTo>
                    <a:pt x="355" y="292"/>
                    <a:pt x="355" y="292"/>
                    <a:pt x="355" y="292"/>
                  </a:cubicBezTo>
                  <a:close/>
                  <a:moveTo>
                    <a:pt x="358" y="261"/>
                  </a:moveTo>
                  <a:cubicBezTo>
                    <a:pt x="358" y="262"/>
                    <a:pt x="358" y="262"/>
                    <a:pt x="358" y="262"/>
                  </a:cubicBezTo>
                  <a:cubicBezTo>
                    <a:pt x="358" y="262"/>
                    <a:pt x="359" y="262"/>
                    <a:pt x="359" y="261"/>
                  </a:cubicBezTo>
                  <a:cubicBezTo>
                    <a:pt x="358" y="261"/>
                    <a:pt x="358" y="261"/>
                    <a:pt x="358" y="261"/>
                  </a:cubicBezTo>
                  <a:cubicBezTo>
                    <a:pt x="358" y="261"/>
                    <a:pt x="358" y="261"/>
                    <a:pt x="358" y="261"/>
                  </a:cubicBezTo>
                  <a:close/>
                  <a:moveTo>
                    <a:pt x="348" y="291"/>
                  </a:moveTo>
                  <a:cubicBezTo>
                    <a:pt x="348" y="292"/>
                    <a:pt x="348" y="292"/>
                    <a:pt x="348" y="292"/>
                  </a:cubicBezTo>
                  <a:cubicBezTo>
                    <a:pt x="348" y="292"/>
                    <a:pt x="349" y="292"/>
                    <a:pt x="348" y="291"/>
                  </a:cubicBezTo>
                  <a:cubicBezTo>
                    <a:pt x="348" y="291"/>
                    <a:pt x="348" y="291"/>
                    <a:pt x="348" y="291"/>
                  </a:cubicBezTo>
                  <a:cubicBezTo>
                    <a:pt x="348" y="291"/>
                    <a:pt x="347" y="291"/>
                    <a:pt x="348" y="291"/>
                  </a:cubicBezTo>
                  <a:close/>
                  <a:moveTo>
                    <a:pt x="290" y="479"/>
                  </a:moveTo>
                  <a:cubicBezTo>
                    <a:pt x="291" y="479"/>
                    <a:pt x="292" y="479"/>
                    <a:pt x="292" y="477"/>
                  </a:cubicBezTo>
                  <a:cubicBezTo>
                    <a:pt x="291" y="478"/>
                    <a:pt x="291" y="478"/>
                    <a:pt x="290" y="479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endParaRPr lang="ru-RU" sz="7198"/>
            </a:p>
          </p:txBody>
        </p:sp>
        <p:sp>
          <p:nvSpPr>
            <p:cNvPr id="35" name="Svalbard">
              <a:extLst>
                <a:ext uri="{FF2B5EF4-FFF2-40B4-BE49-F238E27FC236}">
                  <a16:creationId xmlns:a16="http://schemas.microsoft.com/office/drawing/2014/main" id="{22439F20-7DE0-8104-480E-AD4C5E062D3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2080904" y="1769802"/>
              <a:ext cx="1225231" cy="1171269"/>
            </a:xfrm>
            <a:custGeom>
              <a:avLst/>
              <a:gdLst>
                <a:gd name="T0" fmla="*/ 381020 w 156"/>
                <a:gd name="T1" fmla="*/ 66835 h 149"/>
                <a:gd name="T2" fmla="*/ 357452 w 156"/>
                <a:gd name="T3" fmla="*/ 74698 h 149"/>
                <a:gd name="T4" fmla="*/ 337812 w 156"/>
                <a:gd name="T5" fmla="*/ 58972 h 149"/>
                <a:gd name="T6" fmla="*/ 318172 w 156"/>
                <a:gd name="T7" fmla="*/ 114012 h 149"/>
                <a:gd name="T8" fmla="*/ 267107 w 156"/>
                <a:gd name="T9" fmla="*/ 74698 h 149"/>
                <a:gd name="T10" fmla="*/ 251395 w 156"/>
                <a:gd name="T11" fmla="*/ 62903 h 149"/>
                <a:gd name="T12" fmla="*/ 223899 w 156"/>
                <a:gd name="T13" fmla="*/ 90424 h 149"/>
                <a:gd name="T14" fmla="*/ 239611 w 156"/>
                <a:gd name="T15" fmla="*/ 161190 h 149"/>
                <a:gd name="T16" fmla="*/ 259251 w 156"/>
                <a:gd name="T17" fmla="*/ 176916 h 149"/>
                <a:gd name="T18" fmla="*/ 326028 w 156"/>
                <a:gd name="T19" fmla="*/ 220162 h 149"/>
                <a:gd name="T20" fmla="*/ 428157 w 156"/>
                <a:gd name="T21" fmla="*/ 153327 h 149"/>
                <a:gd name="T22" fmla="*/ 267107 w 156"/>
                <a:gd name="T23" fmla="*/ 306654 h 149"/>
                <a:gd name="T24" fmla="*/ 247467 w 156"/>
                <a:gd name="T25" fmla="*/ 247682 h 149"/>
                <a:gd name="T26" fmla="*/ 200330 w 156"/>
                <a:gd name="T27" fmla="*/ 192642 h 149"/>
                <a:gd name="T28" fmla="*/ 164978 w 156"/>
                <a:gd name="T29" fmla="*/ 133670 h 149"/>
                <a:gd name="T30" fmla="*/ 141410 w 156"/>
                <a:gd name="T31" fmla="*/ 184779 h 149"/>
                <a:gd name="T32" fmla="*/ 141410 w 156"/>
                <a:gd name="T33" fmla="*/ 243751 h 149"/>
                <a:gd name="T34" fmla="*/ 125697 w 156"/>
                <a:gd name="T35" fmla="*/ 192642 h 149"/>
                <a:gd name="T36" fmla="*/ 121769 w 156"/>
                <a:gd name="T37" fmla="*/ 165121 h 149"/>
                <a:gd name="T38" fmla="*/ 82489 w 156"/>
                <a:gd name="T39" fmla="*/ 196573 h 149"/>
                <a:gd name="T40" fmla="*/ 51065 w 156"/>
                <a:gd name="T41" fmla="*/ 180847 h 149"/>
                <a:gd name="T42" fmla="*/ 47137 w 156"/>
                <a:gd name="T43" fmla="*/ 141533 h 149"/>
                <a:gd name="T44" fmla="*/ 31424 w 156"/>
                <a:gd name="T45" fmla="*/ 145464 h 149"/>
                <a:gd name="T46" fmla="*/ 11784 w 156"/>
                <a:gd name="T47" fmla="*/ 200505 h 149"/>
                <a:gd name="T48" fmla="*/ 35352 w 156"/>
                <a:gd name="T49" fmla="*/ 228025 h 149"/>
                <a:gd name="T50" fmla="*/ 39280 w 156"/>
                <a:gd name="T51" fmla="*/ 267339 h 149"/>
                <a:gd name="T52" fmla="*/ 31424 w 156"/>
                <a:gd name="T53" fmla="*/ 294860 h 149"/>
                <a:gd name="T54" fmla="*/ 74633 w 156"/>
                <a:gd name="T55" fmla="*/ 326311 h 149"/>
                <a:gd name="T56" fmla="*/ 102129 w 156"/>
                <a:gd name="T57" fmla="*/ 357763 h 149"/>
                <a:gd name="T58" fmla="*/ 102129 w 156"/>
                <a:gd name="T59" fmla="*/ 302723 h 149"/>
                <a:gd name="T60" fmla="*/ 133554 w 156"/>
                <a:gd name="T61" fmla="*/ 314517 h 149"/>
                <a:gd name="T62" fmla="*/ 161050 w 156"/>
                <a:gd name="T63" fmla="*/ 342037 h 149"/>
                <a:gd name="T64" fmla="*/ 125697 w 156"/>
                <a:gd name="T65" fmla="*/ 373489 h 149"/>
                <a:gd name="T66" fmla="*/ 86417 w 156"/>
                <a:gd name="T67" fmla="*/ 428529 h 149"/>
                <a:gd name="T68" fmla="*/ 168906 w 156"/>
                <a:gd name="T69" fmla="*/ 416735 h 149"/>
                <a:gd name="T70" fmla="*/ 141410 w 156"/>
                <a:gd name="T71" fmla="*/ 459981 h 149"/>
                <a:gd name="T72" fmla="*/ 102129 w 156"/>
                <a:gd name="T73" fmla="*/ 487501 h 149"/>
                <a:gd name="T74" fmla="*/ 157122 w 156"/>
                <a:gd name="T75" fmla="*/ 515022 h 149"/>
                <a:gd name="T76" fmla="*/ 153194 w 156"/>
                <a:gd name="T77" fmla="*/ 573994 h 149"/>
                <a:gd name="T78" fmla="*/ 180690 w 156"/>
                <a:gd name="T79" fmla="*/ 515022 h 149"/>
                <a:gd name="T80" fmla="*/ 208186 w 156"/>
                <a:gd name="T81" fmla="*/ 444255 h 149"/>
                <a:gd name="T82" fmla="*/ 223899 w 156"/>
                <a:gd name="T83" fmla="*/ 393146 h 149"/>
                <a:gd name="T84" fmla="*/ 251395 w 156"/>
                <a:gd name="T85" fmla="*/ 318449 h 149"/>
                <a:gd name="T86" fmla="*/ 286747 w 156"/>
                <a:gd name="T87" fmla="*/ 377420 h 149"/>
                <a:gd name="T88" fmla="*/ 306388 w 156"/>
                <a:gd name="T89" fmla="*/ 459981 h 149"/>
                <a:gd name="T90" fmla="*/ 365308 w 156"/>
                <a:gd name="T91" fmla="*/ 436392 h 149"/>
                <a:gd name="T92" fmla="*/ 612775 w 156"/>
                <a:gd name="T93" fmla="*/ 86492 h 149"/>
                <a:gd name="T94" fmla="*/ 310316 w 156"/>
                <a:gd name="T95" fmla="*/ 338106 h 149"/>
                <a:gd name="T96" fmla="*/ 471365 w 156"/>
                <a:gd name="T97" fmla="*/ 286997 h 149"/>
                <a:gd name="T98" fmla="*/ 463509 w 156"/>
                <a:gd name="T99" fmla="*/ 86492 h 149"/>
                <a:gd name="T100" fmla="*/ 219971 w 156"/>
                <a:gd name="T101" fmla="*/ 70766 h 149"/>
                <a:gd name="T102" fmla="*/ 530286 w 156"/>
                <a:gd name="T103" fmla="*/ 263408 h 149"/>
                <a:gd name="T104" fmla="*/ 15712 w 156"/>
                <a:gd name="T105" fmla="*/ 169053 h 149"/>
                <a:gd name="T106" fmla="*/ 278891 w 156"/>
                <a:gd name="T107" fmla="*/ 3931 h 149"/>
                <a:gd name="T108" fmla="*/ 365308 w 156"/>
                <a:gd name="T109" fmla="*/ 55040 h 149"/>
                <a:gd name="T110" fmla="*/ 255323 w 156"/>
                <a:gd name="T111" fmla="*/ 224093 h 149"/>
                <a:gd name="T112" fmla="*/ 294603 w 156"/>
                <a:gd name="T113" fmla="*/ 62903 h 149"/>
                <a:gd name="T114" fmla="*/ 337812 w 156"/>
                <a:gd name="T115" fmla="*/ 487501 h 149"/>
                <a:gd name="T116" fmla="*/ 43208 w 156"/>
                <a:gd name="T117" fmla="*/ 365626 h 149"/>
                <a:gd name="T118" fmla="*/ 11784 w 156"/>
                <a:gd name="T119" fmla="*/ 290928 h 149"/>
                <a:gd name="T120" fmla="*/ 35352 w 156"/>
                <a:gd name="T121" fmla="*/ 342037 h 149"/>
                <a:gd name="T122" fmla="*/ 243539 w 156"/>
                <a:gd name="T123" fmla="*/ 200505 h 149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156" h="149">
                  <a:moveTo>
                    <a:pt x="111" y="24"/>
                  </a:moveTo>
                  <a:cubicBezTo>
                    <a:pt x="109" y="23"/>
                    <a:pt x="108" y="23"/>
                    <a:pt x="106" y="23"/>
                  </a:cubicBezTo>
                  <a:cubicBezTo>
                    <a:pt x="105" y="23"/>
                    <a:pt x="104" y="24"/>
                    <a:pt x="104" y="23"/>
                  </a:cubicBezTo>
                  <a:cubicBezTo>
                    <a:pt x="103" y="23"/>
                    <a:pt x="105" y="22"/>
                    <a:pt x="104" y="22"/>
                  </a:cubicBezTo>
                  <a:cubicBezTo>
                    <a:pt x="103" y="22"/>
                    <a:pt x="103" y="22"/>
                    <a:pt x="102" y="23"/>
                  </a:cubicBezTo>
                  <a:cubicBezTo>
                    <a:pt x="103" y="20"/>
                    <a:pt x="100" y="22"/>
                    <a:pt x="101" y="19"/>
                  </a:cubicBezTo>
                  <a:cubicBezTo>
                    <a:pt x="99" y="19"/>
                    <a:pt x="99" y="21"/>
                    <a:pt x="98" y="20"/>
                  </a:cubicBezTo>
                  <a:cubicBezTo>
                    <a:pt x="97" y="20"/>
                    <a:pt x="98" y="18"/>
                    <a:pt x="97" y="17"/>
                  </a:cubicBezTo>
                  <a:cubicBezTo>
                    <a:pt x="97" y="18"/>
                    <a:pt x="97" y="19"/>
                    <a:pt x="95" y="20"/>
                  </a:cubicBezTo>
                  <a:cubicBezTo>
                    <a:pt x="95" y="18"/>
                    <a:pt x="97" y="17"/>
                    <a:pt x="94" y="16"/>
                  </a:cubicBezTo>
                  <a:cubicBezTo>
                    <a:pt x="94" y="16"/>
                    <a:pt x="93" y="16"/>
                    <a:pt x="93" y="16"/>
                  </a:cubicBezTo>
                  <a:cubicBezTo>
                    <a:pt x="93" y="17"/>
                    <a:pt x="93" y="17"/>
                    <a:pt x="94" y="17"/>
                  </a:cubicBezTo>
                  <a:cubicBezTo>
                    <a:pt x="94" y="18"/>
                    <a:pt x="94" y="17"/>
                    <a:pt x="94" y="19"/>
                  </a:cubicBezTo>
                  <a:cubicBezTo>
                    <a:pt x="94" y="18"/>
                    <a:pt x="93" y="20"/>
                    <a:pt x="93" y="20"/>
                  </a:cubicBezTo>
                  <a:cubicBezTo>
                    <a:pt x="93" y="20"/>
                    <a:pt x="92" y="19"/>
                    <a:pt x="92" y="19"/>
                  </a:cubicBezTo>
                  <a:cubicBezTo>
                    <a:pt x="92" y="18"/>
                    <a:pt x="91" y="19"/>
                    <a:pt x="91" y="19"/>
                  </a:cubicBezTo>
                  <a:cubicBezTo>
                    <a:pt x="90" y="19"/>
                    <a:pt x="89" y="20"/>
                    <a:pt x="90" y="21"/>
                  </a:cubicBezTo>
                  <a:cubicBezTo>
                    <a:pt x="90" y="21"/>
                    <a:pt x="90" y="24"/>
                    <a:pt x="89" y="24"/>
                  </a:cubicBezTo>
                  <a:cubicBezTo>
                    <a:pt x="88" y="25"/>
                    <a:pt x="89" y="23"/>
                    <a:pt x="88" y="23"/>
                  </a:cubicBezTo>
                  <a:cubicBezTo>
                    <a:pt x="87" y="23"/>
                    <a:pt x="88" y="24"/>
                    <a:pt x="88" y="25"/>
                  </a:cubicBezTo>
                  <a:cubicBezTo>
                    <a:pt x="87" y="24"/>
                    <a:pt x="87" y="24"/>
                    <a:pt x="87" y="23"/>
                  </a:cubicBezTo>
                  <a:cubicBezTo>
                    <a:pt x="86" y="24"/>
                    <a:pt x="86" y="25"/>
                    <a:pt x="86" y="26"/>
                  </a:cubicBezTo>
                  <a:cubicBezTo>
                    <a:pt x="84" y="24"/>
                    <a:pt x="85" y="22"/>
                    <a:pt x="86" y="20"/>
                  </a:cubicBezTo>
                  <a:cubicBezTo>
                    <a:pt x="87" y="19"/>
                    <a:pt x="88" y="16"/>
                    <a:pt x="86" y="15"/>
                  </a:cubicBezTo>
                  <a:cubicBezTo>
                    <a:pt x="86" y="14"/>
                    <a:pt x="88" y="14"/>
                    <a:pt x="87" y="13"/>
                  </a:cubicBezTo>
                  <a:cubicBezTo>
                    <a:pt x="87" y="12"/>
                    <a:pt x="84" y="11"/>
                    <a:pt x="84" y="10"/>
                  </a:cubicBezTo>
                  <a:cubicBezTo>
                    <a:pt x="83" y="12"/>
                    <a:pt x="84" y="13"/>
                    <a:pt x="84" y="14"/>
                  </a:cubicBezTo>
                  <a:cubicBezTo>
                    <a:pt x="83" y="15"/>
                    <a:pt x="83" y="15"/>
                    <a:pt x="83" y="16"/>
                  </a:cubicBezTo>
                  <a:cubicBezTo>
                    <a:pt x="82" y="15"/>
                    <a:pt x="83" y="13"/>
                    <a:pt x="82" y="14"/>
                  </a:cubicBezTo>
                  <a:cubicBezTo>
                    <a:pt x="80" y="14"/>
                    <a:pt x="81" y="17"/>
                    <a:pt x="81" y="18"/>
                  </a:cubicBezTo>
                  <a:cubicBezTo>
                    <a:pt x="82" y="19"/>
                    <a:pt x="82" y="20"/>
                    <a:pt x="82" y="22"/>
                  </a:cubicBezTo>
                  <a:cubicBezTo>
                    <a:pt x="81" y="24"/>
                    <a:pt x="81" y="27"/>
                    <a:pt x="81" y="29"/>
                  </a:cubicBezTo>
                  <a:cubicBezTo>
                    <a:pt x="80" y="30"/>
                    <a:pt x="79" y="29"/>
                    <a:pt x="79" y="28"/>
                  </a:cubicBezTo>
                  <a:cubicBezTo>
                    <a:pt x="78" y="27"/>
                    <a:pt x="78" y="24"/>
                    <a:pt x="76" y="25"/>
                  </a:cubicBezTo>
                  <a:cubicBezTo>
                    <a:pt x="76" y="24"/>
                    <a:pt x="78" y="21"/>
                    <a:pt x="77" y="20"/>
                  </a:cubicBezTo>
                  <a:cubicBezTo>
                    <a:pt x="76" y="19"/>
                    <a:pt x="76" y="21"/>
                    <a:pt x="76" y="21"/>
                  </a:cubicBezTo>
                  <a:cubicBezTo>
                    <a:pt x="76" y="21"/>
                    <a:pt x="75" y="20"/>
                    <a:pt x="75" y="20"/>
                  </a:cubicBezTo>
                  <a:cubicBezTo>
                    <a:pt x="74" y="20"/>
                    <a:pt x="73" y="22"/>
                    <a:pt x="72" y="22"/>
                  </a:cubicBezTo>
                  <a:cubicBezTo>
                    <a:pt x="69" y="22"/>
                    <a:pt x="71" y="20"/>
                    <a:pt x="70" y="18"/>
                  </a:cubicBezTo>
                  <a:cubicBezTo>
                    <a:pt x="70" y="18"/>
                    <a:pt x="69" y="19"/>
                    <a:pt x="68" y="19"/>
                  </a:cubicBezTo>
                  <a:cubicBezTo>
                    <a:pt x="68" y="18"/>
                    <a:pt x="68" y="16"/>
                    <a:pt x="67" y="15"/>
                  </a:cubicBezTo>
                  <a:cubicBezTo>
                    <a:pt x="66" y="13"/>
                    <a:pt x="65" y="14"/>
                    <a:pt x="65" y="12"/>
                  </a:cubicBezTo>
                  <a:cubicBezTo>
                    <a:pt x="65" y="12"/>
                    <a:pt x="64" y="13"/>
                    <a:pt x="64" y="13"/>
                  </a:cubicBezTo>
                  <a:cubicBezTo>
                    <a:pt x="64" y="12"/>
                    <a:pt x="64" y="12"/>
                    <a:pt x="65" y="12"/>
                  </a:cubicBezTo>
                  <a:cubicBezTo>
                    <a:pt x="65" y="12"/>
                    <a:pt x="63" y="10"/>
                    <a:pt x="62" y="11"/>
                  </a:cubicBezTo>
                  <a:cubicBezTo>
                    <a:pt x="63" y="10"/>
                    <a:pt x="61" y="13"/>
                    <a:pt x="61" y="12"/>
                  </a:cubicBezTo>
                  <a:cubicBezTo>
                    <a:pt x="61" y="13"/>
                    <a:pt x="60" y="15"/>
                    <a:pt x="62" y="15"/>
                  </a:cubicBezTo>
                  <a:cubicBezTo>
                    <a:pt x="63" y="15"/>
                    <a:pt x="64" y="15"/>
                    <a:pt x="64" y="16"/>
                  </a:cubicBezTo>
                  <a:cubicBezTo>
                    <a:pt x="63" y="16"/>
                    <a:pt x="63" y="17"/>
                    <a:pt x="63" y="18"/>
                  </a:cubicBezTo>
                  <a:cubicBezTo>
                    <a:pt x="63" y="19"/>
                    <a:pt x="62" y="20"/>
                    <a:pt x="63" y="21"/>
                  </a:cubicBezTo>
                  <a:cubicBezTo>
                    <a:pt x="63" y="21"/>
                    <a:pt x="63" y="21"/>
                    <a:pt x="62" y="22"/>
                  </a:cubicBezTo>
                  <a:cubicBezTo>
                    <a:pt x="60" y="21"/>
                    <a:pt x="61" y="17"/>
                    <a:pt x="59" y="17"/>
                  </a:cubicBezTo>
                  <a:cubicBezTo>
                    <a:pt x="57" y="16"/>
                    <a:pt x="58" y="20"/>
                    <a:pt x="59" y="21"/>
                  </a:cubicBezTo>
                  <a:cubicBezTo>
                    <a:pt x="59" y="22"/>
                    <a:pt x="59" y="22"/>
                    <a:pt x="59" y="22"/>
                  </a:cubicBezTo>
                  <a:cubicBezTo>
                    <a:pt x="59" y="23"/>
                    <a:pt x="63" y="25"/>
                    <a:pt x="60" y="27"/>
                  </a:cubicBezTo>
                  <a:cubicBezTo>
                    <a:pt x="59" y="26"/>
                    <a:pt x="58" y="24"/>
                    <a:pt x="57" y="23"/>
                  </a:cubicBezTo>
                  <a:cubicBezTo>
                    <a:pt x="56" y="22"/>
                    <a:pt x="57" y="24"/>
                    <a:pt x="56" y="23"/>
                  </a:cubicBezTo>
                  <a:cubicBezTo>
                    <a:pt x="53" y="23"/>
                    <a:pt x="51" y="22"/>
                    <a:pt x="49" y="25"/>
                  </a:cubicBezTo>
                  <a:cubicBezTo>
                    <a:pt x="50" y="24"/>
                    <a:pt x="51" y="25"/>
                    <a:pt x="51" y="25"/>
                  </a:cubicBezTo>
                  <a:cubicBezTo>
                    <a:pt x="51" y="27"/>
                    <a:pt x="52" y="28"/>
                    <a:pt x="52" y="30"/>
                  </a:cubicBezTo>
                  <a:cubicBezTo>
                    <a:pt x="50" y="31"/>
                    <a:pt x="51" y="34"/>
                    <a:pt x="52" y="35"/>
                  </a:cubicBezTo>
                  <a:cubicBezTo>
                    <a:pt x="53" y="37"/>
                    <a:pt x="55" y="41"/>
                    <a:pt x="57" y="41"/>
                  </a:cubicBezTo>
                  <a:cubicBezTo>
                    <a:pt x="57" y="41"/>
                    <a:pt x="58" y="40"/>
                    <a:pt x="59" y="40"/>
                  </a:cubicBezTo>
                  <a:cubicBezTo>
                    <a:pt x="60" y="40"/>
                    <a:pt x="60" y="41"/>
                    <a:pt x="61" y="41"/>
                  </a:cubicBezTo>
                  <a:cubicBezTo>
                    <a:pt x="63" y="41"/>
                    <a:pt x="64" y="40"/>
                    <a:pt x="65" y="40"/>
                  </a:cubicBezTo>
                  <a:cubicBezTo>
                    <a:pt x="67" y="39"/>
                    <a:pt x="74" y="36"/>
                    <a:pt x="75" y="37"/>
                  </a:cubicBezTo>
                  <a:cubicBezTo>
                    <a:pt x="76" y="38"/>
                    <a:pt x="76" y="41"/>
                    <a:pt x="75" y="41"/>
                  </a:cubicBezTo>
                  <a:cubicBezTo>
                    <a:pt x="74" y="42"/>
                    <a:pt x="73" y="42"/>
                    <a:pt x="72" y="42"/>
                  </a:cubicBezTo>
                  <a:cubicBezTo>
                    <a:pt x="68" y="42"/>
                    <a:pt x="67" y="44"/>
                    <a:pt x="70" y="45"/>
                  </a:cubicBezTo>
                  <a:cubicBezTo>
                    <a:pt x="71" y="46"/>
                    <a:pt x="73" y="46"/>
                    <a:pt x="73" y="47"/>
                  </a:cubicBezTo>
                  <a:cubicBezTo>
                    <a:pt x="73" y="48"/>
                    <a:pt x="70" y="47"/>
                    <a:pt x="70" y="47"/>
                  </a:cubicBezTo>
                  <a:cubicBezTo>
                    <a:pt x="68" y="46"/>
                    <a:pt x="68" y="46"/>
                    <a:pt x="66" y="45"/>
                  </a:cubicBezTo>
                  <a:cubicBezTo>
                    <a:pt x="65" y="44"/>
                    <a:pt x="64" y="44"/>
                    <a:pt x="63" y="45"/>
                  </a:cubicBezTo>
                  <a:cubicBezTo>
                    <a:pt x="61" y="47"/>
                    <a:pt x="65" y="51"/>
                    <a:pt x="67" y="51"/>
                  </a:cubicBezTo>
                  <a:cubicBezTo>
                    <a:pt x="68" y="52"/>
                    <a:pt x="68" y="52"/>
                    <a:pt x="69" y="52"/>
                  </a:cubicBezTo>
                  <a:cubicBezTo>
                    <a:pt x="69" y="52"/>
                    <a:pt x="70" y="54"/>
                    <a:pt x="71" y="55"/>
                  </a:cubicBezTo>
                  <a:cubicBezTo>
                    <a:pt x="72" y="55"/>
                    <a:pt x="73" y="54"/>
                    <a:pt x="74" y="54"/>
                  </a:cubicBezTo>
                  <a:cubicBezTo>
                    <a:pt x="75" y="54"/>
                    <a:pt x="75" y="54"/>
                    <a:pt x="76" y="54"/>
                  </a:cubicBezTo>
                  <a:cubicBezTo>
                    <a:pt x="78" y="54"/>
                    <a:pt x="80" y="53"/>
                    <a:pt x="82" y="53"/>
                  </a:cubicBezTo>
                  <a:cubicBezTo>
                    <a:pt x="84" y="54"/>
                    <a:pt x="82" y="54"/>
                    <a:pt x="83" y="56"/>
                  </a:cubicBezTo>
                  <a:cubicBezTo>
                    <a:pt x="84" y="59"/>
                    <a:pt x="91" y="61"/>
                    <a:pt x="93" y="58"/>
                  </a:cubicBezTo>
                  <a:cubicBezTo>
                    <a:pt x="94" y="58"/>
                    <a:pt x="93" y="57"/>
                    <a:pt x="94" y="56"/>
                  </a:cubicBezTo>
                  <a:cubicBezTo>
                    <a:pt x="94" y="56"/>
                    <a:pt x="96" y="55"/>
                    <a:pt x="96" y="55"/>
                  </a:cubicBezTo>
                  <a:cubicBezTo>
                    <a:pt x="97" y="54"/>
                    <a:pt x="96" y="54"/>
                    <a:pt x="97" y="54"/>
                  </a:cubicBezTo>
                  <a:cubicBezTo>
                    <a:pt x="98" y="54"/>
                    <a:pt x="98" y="55"/>
                    <a:pt x="99" y="55"/>
                  </a:cubicBezTo>
                  <a:cubicBezTo>
                    <a:pt x="102" y="55"/>
                    <a:pt x="105" y="49"/>
                    <a:pt x="104" y="47"/>
                  </a:cubicBezTo>
                  <a:cubicBezTo>
                    <a:pt x="104" y="44"/>
                    <a:pt x="103" y="45"/>
                    <a:pt x="106" y="43"/>
                  </a:cubicBezTo>
                  <a:cubicBezTo>
                    <a:pt x="107" y="42"/>
                    <a:pt x="108" y="40"/>
                    <a:pt x="109" y="39"/>
                  </a:cubicBezTo>
                  <a:cubicBezTo>
                    <a:pt x="110" y="37"/>
                    <a:pt x="112" y="36"/>
                    <a:pt x="112" y="35"/>
                  </a:cubicBezTo>
                  <a:cubicBezTo>
                    <a:pt x="113" y="34"/>
                    <a:pt x="112" y="33"/>
                    <a:pt x="112" y="32"/>
                  </a:cubicBezTo>
                  <a:cubicBezTo>
                    <a:pt x="112" y="30"/>
                    <a:pt x="114" y="30"/>
                    <a:pt x="114" y="28"/>
                  </a:cubicBezTo>
                  <a:cubicBezTo>
                    <a:pt x="114" y="27"/>
                    <a:pt x="112" y="25"/>
                    <a:pt x="111" y="24"/>
                  </a:cubicBezTo>
                  <a:close/>
                  <a:moveTo>
                    <a:pt x="62" y="15"/>
                  </a:moveTo>
                  <a:cubicBezTo>
                    <a:pt x="62" y="14"/>
                    <a:pt x="62" y="14"/>
                    <a:pt x="63" y="14"/>
                  </a:cubicBezTo>
                  <a:cubicBezTo>
                    <a:pt x="62" y="14"/>
                    <a:pt x="62" y="14"/>
                    <a:pt x="62" y="15"/>
                  </a:cubicBezTo>
                  <a:close/>
                  <a:moveTo>
                    <a:pt x="68" y="78"/>
                  </a:moveTo>
                  <a:cubicBezTo>
                    <a:pt x="69" y="78"/>
                    <a:pt x="70" y="78"/>
                    <a:pt x="71" y="78"/>
                  </a:cubicBezTo>
                  <a:cubicBezTo>
                    <a:pt x="72" y="79"/>
                    <a:pt x="71" y="80"/>
                    <a:pt x="73" y="79"/>
                  </a:cubicBezTo>
                  <a:cubicBezTo>
                    <a:pt x="74" y="78"/>
                    <a:pt x="75" y="75"/>
                    <a:pt x="75" y="74"/>
                  </a:cubicBezTo>
                  <a:cubicBezTo>
                    <a:pt x="74" y="73"/>
                    <a:pt x="74" y="73"/>
                    <a:pt x="73" y="73"/>
                  </a:cubicBezTo>
                  <a:cubicBezTo>
                    <a:pt x="72" y="72"/>
                    <a:pt x="72" y="72"/>
                    <a:pt x="72" y="71"/>
                  </a:cubicBezTo>
                  <a:cubicBezTo>
                    <a:pt x="70" y="71"/>
                    <a:pt x="69" y="70"/>
                    <a:pt x="67" y="69"/>
                  </a:cubicBezTo>
                  <a:cubicBezTo>
                    <a:pt x="66" y="68"/>
                    <a:pt x="65" y="68"/>
                    <a:pt x="64" y="67"/>
                  </a:cubicBezTo>
                  <a:cubicBezTo>
                    <a:pt x="64" y="67"/>
                    <a:pt x="64" y="64"/>
                    <a:pt x="63" y="63"/>
                  </a:cubicBezTo>
                  <a:cubicBezTo>
                    <a:pt x="63" y="62"/>
                    <a:pt x="61" y="61"/>
                    <a:pt x="60" y="61"/>
                  </a:cubicBezTo>
                  <a:cubicBezTo>
                    <a:pt x="59" y="61"/>
                    <a:pt x="59" y="63"/>
                    <a:pt x="57" y="61"/>
                  </a:cubicBezTo>
                  <a:cubicBezTo>
                    <a:pt x="57" y="61"/>
                    <a:pt x="57" y="61"/>
                    <a:pt x="57" y="61"/>
                  </a:cubicBezTo>
                  <a:cubicBezTo>
                    <a:pt x="57" y="59"/>
                    <a:pt x="55" y="59"/>
                    <a:pt x="55" y="58"/>
                  </a:cubicBezTo>
                  <a:cubicBezTo>
                    <a:pt x="58" y="58"/>
                    <a:pt x="57" y="50"/>
                    <a:pt x="56" y="49"/>
                  </a:cubicBezTo>
                  <a:cubicBezTo>
                    <a:pt x="56" y="49"/>
                    <a:pt x="56" y="48"/>
                    <a:pt x="55" y="47"/>
                  </a:cubicBezTo>
                  <a:cubicBezTo>
                    <a:pt x="55" y="47"/>
                    <a:pt x="54" y="46"/>
                    <a:pt x="54" y="46"/>
                  </a:cubicBezTo>
                  <a:cubicBezTo>
                    <a:pt x="52" y="43"/>
                    <a:pt x="51" y="47"/>
                    <a:pt x="51" y="49"/>
                  </a:cubicBezTo>
                  <a:cubicBezTo>
                    <a:pt x="51" y="51"/>
                    <a:pt x="51" y="52"/>
                    <a:pt x="49" y="54"/>
                  </a:cubicBezTo>
                  <a:cubicBezTo>
                    <a:pt x="49" y="54"/>
                    <a:pt x="49" y="53"/>
                    <a:pt x="49" y="53"/>
                  </a:cubicBezTo>
                  <a:cubicBezTo>
                    <a:pt x="50" y="51"/>
                    <a:pt x="50" y="49"/>
                    <a:pt x="49" y="47"/>
                  </a:cubicBezTo>
                  <a:cubicBezTo>
                    <a:pt x="49" y="45"/>
                    <a:pt x="51" y="43"/>
                    <a:pt x="51" y="41"/>
                  </a:cubicBezTo>
                  <a:cubicBezTo>
                    <a:pt x="51" y="39"/>
                    <a:pt x="49" y="38"/>
                    <a:pt x="49" y="37"/>
                  </a:cubicBezTo>
                  <a:cubicBezTo>
                    <a:pt x="49" y="35"/>
                    <a:pt x="44" y="30"/>
                    <a:pt x="44" y="33"/>
                  </a:cubicBezTo>
                  <a:cubicBezTo>
                    <a:pt x="43" y="34"/>
                    <a:pt x="44" y="35"/>
                    <a:pt x="44" y="35"/>
                  </a:cubicBezTo>
                  <a:cubicBezTo>
                    <a:pt x="43" y="35"/>
                    <a:pt x="43" y="35"/>
                    <a:pt x="42" y="34"/>
                  </a:cubicBezTo>
                  <a:cubicBezTo>
                    <a:pt x="42" y="34"/>
                    <a:pt x="42" y="34"/>
                    <a:pt x="42" y="34"/>
                  </a:cubicBezTo>
                  <a:cubicBezTo>
                    <a:pt x="42" y="32"/>
                    <a:pt x="42" y="30"/>
                    <a:pt x="41" y="29"/>
                  </a:cubicBezTo>
                  <a:cubicBezTo>
                    <a:pt x="39" y="27"/>
                    <a:pt x="38" y="29"/>
                    <a:pt x="37" y="31"/>
                  </a:cubicBezTo>
                  <a:cubicBezTo>
                    <a:pt x="37" y="32"/>
                    <a:pt x="37" y="33"/>
                    <a:pt x="37" y="34"/>
                  </a:cubicBezTo>
                  <a:cubicBezTo>
                    <a:pt x="37" y="36"/>
                    <a:pt x="38" y="34"/>
                    <a:pt x="37" y="35"/>
                  </a:cubicBezTo>
                  <a:cubicBezTo>
                    <a:pt x="36" y="36"/>
                    <a:pt x="36" y="35"/>
                    <a:pt x="35" y="36"/>
                  </a:cubicBezTo>
                  <a:cubicBezTo>
                    <a:pt x="34" y="37"/>
                    <a:pt x="35" y="40"/>
                    <a:pt x="35" y="41"/>
                  </a:cubicBezTo>
                  <a:cubicBezTo>
                    <a:pt x="36" y="43"/>
                    <a:pt x="36" y="45"/>
                    <a:pt x="36" y="47"/>
                  </a:cubicBezTo>
                  <a:cubicBezTo>
                    <a:pt x="36" y="48"/>
                    <a:pt x="36" y="51"/>
                    <a:pt x="37" y="52"/>
                  </a:cubicBezTo>
                  <a:cubicBezTo>
                    <a:pt x="37" y="54"/>
                    <a:pt x="36" y="57"/>
                    <a:pt x="38" y="58"/>
                  </a:cubicBezTo>
                  <a:cubicBezTo>
                    <a:pt x="38" y="58"/>
                    <a:pt x="38" y="59"/>
                    <a:pt x="38" y="59"/>
                  </a:cubicBezTo>
                  <a:cubicBezTo>
                    <a:pt x="38" y="60"/>
                    <a:pt x="38" y="61"/>
                    <a:pt x="39" y="62"/>
                  </a:cubicBezTo>
                  <a:cubicBezTo>
                    <a:pt x="39" y="65"/>
                    <a:pt x="40" y="69"/>
                    <a:pt x="41" y="72"/>
                  </a:cubicBezTo>
                  <a:cubicBezTo>
                    <a:pt x="41" y="72"/>
                    <a:pt x="41" y="72"/>
                    <a:pt x="41" y="72"/>
                  </a:cubicBezTo>
                  <a:cubicBezTo>
                    <a:pt x="39" y="70"/>
                    <a:pt x="39" y="68"/>
                    <a:pt x="38" y="67"/>
                  </a:cubicBezTo>
                  <a:cubicBezTo>
                    <a:pt x="38" y="65"/>
                    <a:pt x="37" y="63"/>
                    <a:pt x="36" y="62"/>
                  </a:cubicBezTo>
                  <a:cubicBezTo>
                    <a:pt x="36" y="62"/>
                    <a:pt x="35" y="63"/>
                    <a:pt x="35" y="64"/>
                  </a:cubicBezTo>
                  <a:cubicBezTo>
                    <a:pt x="35" y="64"/>
                    <a:pt x="35" y="63"/>
                    <a:pt x="35" y="63"/>
                  </a:cubicBezTo>
                  <a:cubicBezTo>
                    <a:pt x="35" y="62"/>
                    <a:pt x="36" y="59"/>
                    <a:pt x="35" y="58"/>
                  </a:cubicBezTo>
                  <a:cubicBezTo>
                    <a:pt x="35" y="58"/>
                    <a:pt x="35" y="58"/>
                    <a:pt x="35" y="58"/>
                  </a:cubicBezTo>
                  <a:cubicBezTo>
                    <a:pt x="35" y="58"/>
                    <a:pt x="34" y="57"/>
                    <a:pt x="34" y="56"/>
                  </a:cubicBezTo>
                  <a:cubicBezTo>
                    <a:pt x="34" y="55"/>
                    <a:pt x="34" y="55"/>
                    <a:pt x="33" y="55"/>
                  </a:cubicBezTo>
                  <a:cubicBezTo>
                    <a:pt x="33" y="54"/>
                    <a:pt x="33" y="54"/>
                    <a:pt x="33" y="54"/>
                  </a:cubicBezTo>
                  <a:cubicBezTo>
                    <a:pt x="34" y="53"/>
                    <a:pt x="34" y="49"/>
                    <a:pt x="32" y="49"/>
                  </a:cubicBezTo>
                  <a:cubicBezTo>
                    <a:pt x="32" y="48"/>
                    <a:pt x="32" y="48"/>
                    <a:pt x="32" y="48"/>
                  </a:cubicBezTo>
                  <a:cubicBezTo>
                    <a:pt x="32" y="47"/>
                    <a:pt x="32" y="47"/>
                    <a:pt x="32" y="47"/>
                  </a:cubicBezTo>
                  <a:cubicBezTo>
                    <a:pt x="32" y="46"/>
                    <a:pt x="32" y="46"/>
                    <a:pt x="32" y="46"/>
                  </a:cubicBezTo>
                  <a:cubicBezTo>
                    <a:pt x="32" y="46"/>
                    <a:pt x="32" y="46"/>
                    <a:pt x="32" y="47"/>
                  </a:cubicBezTo>
                  <a:cubicBezTo>
                    <a:pt x="32" y="46"/>
                    <a:pt x="32" y="45"/>
                    <a:pt x="32" y="45"/>
                  </a:cubicBezTo>
                  <a:cubicBezTo>
                    <a:pt x="31" y="44"/>
                    <a:pt x="31" y="44"/>
                    <a:pt x="31" y="44"/>
                  </a:cubicBezTo>
                  <a:cubicBezTo>
                    <a:pt x="31" y="43"/>
                    <a:pt x="31" y="43"/>
                    <a:pt x="31" y="43"/>
                  </a:cubicBezTo>
                  <a:cubicBezTo>
                    <a:pt x="31" y="43"/>
                    <a:pt x="31" y="42"/>
                    <a:pt x="31" y="42"/>
                  </a:cubicBezTo>
                  <a:cubicBezTo>
                    <a:pt x="31" y="42"/>
                    <a:pt x="30" y="41"/>
                    <a:pt x="30" y="41"/>
                  </a:cubicBezTo>
                  <a:cubicBezTo>
                    <a:pt x="30" y="39"/>
                    <a:pt x="29" y="37"/>
                    <a:pt x="27" y="39"/>
                  </a:cubicBezTo>
                  <a:cubicBezTo>
                    <a:pt x="26" y="40"/>
                    <a:pt x="25" y="44"/>
                    <a:pt x="25" y="45"/>
                  </a:cubicBezTo>
                  <a:cubicBezTo>
                    <a:pt x="25" y="45"/>
                    <a:pt x="24" y="45"/>
                    <a:pt x="24" y="46"/>
                  </a:cubicBezTo>
                  <a:cubicBezTo>
                    <a:pt x="22" y="48"/>
                    <a:pt x="24" y="53"/>
                    <a:pt x="25" y="55"/>
                  </a:cubicBezTo>
                  <a:cubicBezTo>
                    <a:pt x="25" y="56"/>
                    <a:pt x="25" y="56"/>
                    <a:pt x="24" y="56"/>
                  </a:cubicBezTo>
                  <a:cubicBezTo>
                    <a:pt x="24" y="56"/>
                    <a:pt x="24" y="58"/>
                    <a:pt x="23" y="57"/>
                  </a:cubicBezTo>
                  <a:cubicBezTo>
                    <a:pt x="23" y="55"/>
                    <a:pt x="23" y="52"/>
                    <a:pt x="21" y="50"/>
                  </a:cubicBezTo>
                  <a:cubicBezTo>
                    <a:pt x="20" y="50"/>
                    <a:pt x="20" y="50"/>
                    <a:pt x="20" y="52"/>
                  </a:cubicBezTo>
                  <a:cubicBezTo>
                    <a:pt x="20" y="52"/>
                    <a:pt x="19" y="51"/>
                    <a:pt x="19" y="51"/>
                  </a:cubicBezTo>
                  <a:cubicBezTo>
                    <a:pt x="18" y="49"/>
                    <a:pt x="21" y="48"/>
                    <a:pt x="20" y="46"/>
                  </a:cubicBezTo>
                  <a:cubicBezTo>
                    <a:pt x="20" y="46"/>
                    <a:pt x="19" y="46"/>
                    <a:pt x="18" y="46"/>
                  </a:cubicBezTo>
                  <a:cubicBezTo>
                    <a:pt x="17" y="46"/>
                    <a:pt x="15" y="47"/>
                    <a:pt x="14" y="49"/>
                  </a:cubicBezTo>
                  <a:cubicBezTo>
                    <a:pt x="14" y="49"/>
                    <a:pt x="14" y="49"/>
                    <a:pt x="13" y="49"/>
                  </a:cubicBezTo>
                  <a:cubicBezTo>
                    <a:pt x="13" y="49"/>
                    <a:pt x="13" y="49"/>
                    <a:pt x="13" y="48"/>
                  </a:cubicBezTo>
                  <a:cubicBezTo>
                    <a:pt x="13" y="48"/>
                    <a:pt x="13" y="47"/>
                    <a:pt x="13" y="46"/>
                  </a:cubicBezTo>
                  <a:cubicBezTo>
                    <a:pt x="13" y="46"/>
                    <a:pt x="13" y="46"/>
                    <a:pt x="13" y="46"/>
                  </a:cubicBezTo>
                  <a:cubicBezTo>
                    <a:pt x="14" y="46"/>
                    <a:pt x="15" y="46"/>
                    <a:pt x="15" y="45"/>
                  </a:cubicBezTo>
                  <a:cubicBezTo>
                    <a:pt x="16" y="44"/>
                    <a:pt x="16" y="43"/>
                    <a:pt x="17" y="43"/>
                  </a:cubicBezTo>
                  <a:cubicBezTo>
                    <a:pt x="17" y="42"/>
                    <a:pt x="18" y="42"/>
                    <a:pt x="18" y="42"/>
                  </a:cubicBezTo>
                  <a:cubicBezTo>
                    <a:pt x="21" y="42"/>
                    <a:pt x="22" y="42"/>
                    <a:pt x="23" y="40"/>
                  </a:cubicBezTo>
                  <a:cubicBezTo>
                    <a:pt x="24" y="31"/>
                    <a:pt x="18" y="38"/>
                    <a:pt x="15" y="39"/>
                  </a:cubicBezTo>
                  <a:cubicBezTo>
                    <a:pt x="14" y="39"/>
                    <a:pt x="14" y="39"/>
                    <a:pt x="14" y="39"/>
                  </a:cubicBezTo>
                  <a:cubicBezTo>
                    <a:pt x="14" y="38"/>
                    <a:pt x="14" y="37"/>
                    <a:pt x="12" y="36"/>
                  </a:cubicBezTo>
                  <a:cubicBezTo>
                    <a:pt x="11" y="38"/>
                    <a:pt x="11" y="39"/>
                    <a:pt x="12" y="41"/>
                  </a:cubicBezTo>
                  <a:cubicBezTo>
                    <a:pt x="12" y="41"/>
                    <a:pt x="12" y="42"/>
                    <a:pt x="13" y="42"/>
                  </a:cubicBezTo>
                  <a:cubicBezTo>
                    <a:pt x="12" y="42"/>
                    <a:pt x="13" y="43"/>
                    <a:pt x="12" y="43"/>
                  </a:cubicBezTo>
                  <a:cubicBezTo>
                    <a:pt x="12" y="43"/>
                    <a:pt x="12" y="41"/>
                    <a:pt x="11" y="43"/>
                  </a:cubicBezTo>
                  <a:cubicBezTo>
                    <a:pt x="11" y="42"/>
                    <a:pt x="11" y="39"/>
                    <a:pt x="10" y="38"/>
                  </a:cubicBezTo>
                  <a:cubicBezTo>
                    <a:pt x="9" y="38"/>
                    <a:pt x="9" y="38"/>
                    <a:pt x="9" y="38"/>
                  </a:cubicBezTo>
                  <a:cubicBezTo>
                    <a:pt x="10" y="37"/>
                    <a:pt x="9" y="37"/>
                    <a:pt x="9" y="37"/>
                  </a:cubicBezTo>
                  <a:cubicBezTo>
                    <a:pt x="9" y="37"/>
                    <a:pt x="8" y="37"/>
                    <a:pt x="8" y="37"/>
                  </a:cubicBezTo>
                  <a:cubicBezTo>
                    <a:pt x="8" y="36"/>
                    <a:pt x="7" y="39"/>
                    <a:pt x="7" y="39"/>
                  </a:cubicBezTo>
                  <a:cubicBezTo>
                    <a:pt x="6" y="39"/>
                    <a:pt x="6" y="39"/>
                    <a:pt x="6" y="39"/>
                  </a:cubicBezTo>
                  <a:cubicBezTo>
                    <a:pt x="5" y="37"/>
                    <a:pt x="5" y="42"/>
                    <a:pt x="5" y="42"/>
                  </a:cubicBezTo>
                  <a:cubicBezTo>
                    <a:pt x="6" y="44"/>
                    <a:pt x="7" y="43"/>
                    <a:pt x="5" y="44"/>
                  </a:cubicBezTo>
                  <a:cubicBezTo>
                    <a:pt x="4" y="44"/>
                    <a:pt x="3" y="43"/>
                    <a:pt x="3" y="45"/>
                  </a:cubicBezTo>
                  <a:cubicBezTo>
                    <a:pt x="2" y="46"/>
                    <a:pt x="4" y="46"/>
                    <a:pt x="4" y="47"/>
                  </a:cubicBezTo>
                  <a:cubicBezTo>
                    <a:pt x="3" y="48"/>
                    <a:pt x="1" y="46"/>
                    <a:pt x="2" y="49"/>
                  </a:cubicBezTo>
                  <a:cubicBezTo>
                    <a:pt x="2" y="50"/>
                    <a:pt x="3" y="50"/>
                    <a:pt x="3" y="51"/>
                  </a:cubicBezTo>
                  <a:cubicBezTo>
                    <a:pt x="3" y="52"/>
                    <a:pt x="3" y="53"/>
                    <a:pt x="3" y="54"/>
                  </a:cubicBezTo>
                  <a:cubicBezTo>
                    <a:pt x="2" y="55"/>
                    <a:pt x="2" y="55"/>
                    <a:pt x="4" y="56"/>
                  </a:cubicBezTo>
                  <a:cubicBezTo>
                    <a:pt x="4" y="57"/>
                    <a:pt x="4" y="63"/>
                    <a:pt x="5" y="63"/>
                  </a:cubicBezTo>
                  <a:cubicBezTo>
                    <a:pt x="7" y="65"/>
                    <a:pt x="8" y="61"/>
                    <a:pt x="8" y="60"/>
                  </a:cubicBezTo>
                  <a:cubicBezTo>
                    <a:pt x="8" y="59"/>
                    <a:pt x="8" y="58"/>
                    <a:pt x="7" y="58"/>
                  </a:cubicBezTo>
                  <a:cubicBezTo>
                    <a:pt x="7" y="57"/>
                    <a:pt x="7" y="56"/>
                    <a:pt x="8" y="57"/>
                  </a:cubicBezTo>
                  <a:cubicBezTo>
                    <a:pt x="9" y="58"/>
                    <a:pt x="8" y="59"/>
                    <a:pt x="9" y="59"/>
                  </a:cubicBezTo>
                  <a:cubicBezTo>
                    <a:pt x="10" y="59"/>
                    <a:pt x="10" y="59"/>
                    <a:pt x="9" y="58"/>
                  </a:cubicBezTo>
                  <a:cubicBezTo>
                    <a:pt x="9" y="57"/>
                    <a:pt x="11" y="57"/>
                    <a:pt x="11" y="56"/>
                  </a:cubicBezTo>
                  <a:cubicBezTo>
                    <a:pt x="11" y="58"/>
                    <a:pt x="10" y="59"/>
                    <a:pt x="11" y="60"/>
                  </a:cubicBezTo>
                  <a:cubicBezTo>
                    <a:pt x="11" y="60"/>
                    <a:pt x="10" y="60"/>
                    <a:pt x="10" y="60"/>
                  </a:cubicBezTo>
                  <a:cubicBezTo>
                    <a:pt x="9" y="60"/>
                    <a:pt x="10" y="61"/>
                    <a:pt x="10" y="62"/>
                  </a:cubicBezTo>
                  <a:cubicBezTo>
                    <a:pt x="9" y="62"/>
                    <a:pt x="9" y="62"/>
                    <a:pt x="9" y="62"/>
                  </a:cubicBezTo>
                  <a:cubicBezTo>
                    <a:pt x="9" y="63"/>
                    <a:pt x="9" y="63"/>
                    <a:pt x="9" y="64"/>
                  </a:cubicBezTo>
                  <a:cubicBezTo>
                    <a:pt x="7" y="65"/>
                    <a:pt x="9" y="66"/>
                    <a:pt x="11" y="67"/>
                  </a:cubicBezTo>
                  <a:cubicBezTo>
                    <a:pt x="10" y="68"/>
                    <a:pt x="10" y="68"/>
                    <a:pt x="10" y="68"/>
                  </a:cubicBezTo>
                  <a:cubicBezTo>
                    <a:pt x="11" y="69"/>
                    <a:pt x="11" y="68"/>
                    <a:pt x="12" y="68"/>
                  </a:cubicBezTo>
                  <a:cubicBezTo>
                    <a:pt x="12" y="68"/>
                    <a:pt x="12" y="68"/>
                    <a:pt x="12" y="67"/>
                  </a:cubicBezTo>
                  <a:cubicBezTo>
                    <a:pt x="13" y="68"/>
                    <a:pt x="13" y="68"/>
                    <a:pt x="13" y="68"/>
                  </a:cubicBezTo>
                  <a:cubicBezTo>
                    <a:pt x="13" y="68"/>
                    <a:pt x="14" y="70"/>
                    <a:pt x="13" y="71"/>
                  </a:cubicBezTo>
                  <a:cubicBezTo>
                    <a:pt x="13" y="72"/>
                    <a:pt x="11" y="70"/>
                    <a:pt x="10" y="70"/>
                  </a:cubicBezTo>
                  <a:cubicBezTo>
                    <a:pt x="9" y="68"/>
                    <a:pt x="6" y="67"/>
                    <a:pt x="6" y="70"/>
                  </a:cubicBezTo>
                  <a:cubicBezTo>
                    <a:pt x="6" y="72"/>
                    <a:pt x="10" y="72"/>
                    <a:pt x="10" y="74"/>
                  </a:cubicBezTo>
                  <a:cubicBezTo>
                    <a:pt x="9" y="74"/>
                    <a:pt x="8" y="74"/>
                    <a:pt x="8" y="75"/>
                  </a:cubicBezTo>
                  <a:cubicBezTo>
                    <a:pt x="8" y="76"/>
                    <a:pt x="7" y="79"/>
                    <a:pt x="10" y="78"/>
                  </a:cubicBezTo>
                  <a:cubicBezTo>
                    <a:pt x="11" y="78"/>
                    <a:pt x="9" y="79"/>
                    <a:pt x="10" y="80"/>
                  </a:cubicBezTo>
                  <a:cubicBezTo>
                    <a:pt x="10" y="81"/>
                    <a:pt x="10" y="81"/>
                    <a:pt x="11" y="81"/>
                  </a:cubicBezTo>
                  <a:cubicBezTo>
                    <a:pt x="12" y="82"/>
                    <a:pt x="13" y="82"/>
                    <a:pt x="13" y="82"/>
                  </a:cubicBezTo>
                  <a:cubicBezTo>
                    <a:pt x="13" y="82"/>
                    <a:pt x="13" y="82"/>
                    <a:pt x="13" y="82"/>
                  </a:cubicBezTo>
                  <a:cubicBezTo>
                    <a:pt x="14" y="83"/>
                    <a:pt x="13" y="83"/>
                    <a:pt x="14" y="84"/>
                  </a:cubicBezTo>
                  <a:cubicBezTo>
                    <a:pt x="15" y="84"/>
                    <a:pt x="17" y="84"/>
                    <a:pt x="18" y="83"/>
                  </a:cubicBezTo>
                  <a:cubicBezTo>
                    <a:pt x="18" y="83"/>
                    <a:pt x="19" y="82"/>
                    <a:pt x="19" y="83"/>
                  </a:cubicBezTo>
                  <a:cubicBezTo>
                    <a:pt x="18" y="85"/>
                    <a:pt x="15" y="85"/>
                    <a:pt x="14" y="85"/>
                  </a:cubicBezTo>
                  <a:cubicBezTo>
                    <a:pt x="11" y="87"/>
                    <a:pt x="16" y="89"/>
                    <a:pt x="16" y="91"/>
                  </a:cubicBezTo>
                  <a:cubicBezTo>
                    <a:pt x="17" y="91"/>
                    <a:pt x="17" y="91"/>
                    <a:pt x="17" y="92"/>
                  </a:cubicBezTo>
                  <a:cubicBezTo>
                    <a:pt x="17" y="92"/>
                    <a:pt x="17" y="95"/>
                    <a:pt x="18" y="94"/>
                  </a:cubicBezTo>
                  <a:cubicBezTo>
                    <a:pt x="19" y="94"/>
                    <a:pt x="22" y="96"/>
                    <a:pt x="23" y="94"/>
                  </a:cubicBezTo>
                  <a:cubicBezTo>
                    <a:pt x="23" y="94"/>
                    <a:pt x="23" y="92"/>
                    <a:pt x="24" y="92"/>
                  </a:cubicBezTo>
                  <a:cubicBezTo>
                    <a:pt x="24" y="92"/>
                    <a:pt x="24" y="92"/>
                    <a:pt x="24" y="93"/>
                  </a:cubicBezTo>
                  <a:cubicBezTo>
                    <a:pt x="24" y="92"/>
                    <a:pt x="26" y="92"/>
                    <a:pt x="26" y="91"/>
                  </a:cubicBezTo>
                  <a:cubicBezTo>
                    <a:pt x="26" y="90"/>
                    <a:pt x="25" y="90"/>
                    <a:pt x="24" y="90"/>
                  </a:cubicBezTo>
                  <a:cubicBezTo>
                    <a:pt x="25" y="90"/>
                    <a:pt x="25" y="88"/>
                    <a:pt x="25" y="88"/>
                  </a:cubicBezTo>
                  <a:cubicBezTo>
                    <a:pt x="25" y="88"/>
                    <a:pt x="28" y="89"/>
                    <a:pt x="28" y="89"/>
                  </a:cubicBezTo>
                  <a:cubicBezTo>
                    <a:pt x="30" y="86"/>
                    <a:pt x="26" y="86"/>
                    <a:pt x="26" y="86"/>
                  </a:cubicBezTo>
                  <a:cubicBezTo>
                    <a:pt x="25" y="86"/>
                    <a:pt x="26" y="84"/>
                    <a:pt x="26" y="84"/>
                  </a:cubicBezTo>
                  <a:cubicBezTo>
                    <a:pt x="26" y="84"/>
                    <a:pt x="26" y="83"/>
                    <a:pt x="26" y="83"/>
                  </a:cubicBezTo>
                  <a:cubicBezTo>
                    <a:pt x="27" y="83"/>
                    <a:pt x="27" y="83"/>
                    <a:pt x="27" y="83"/>
                  </a:cubicBezTo>
                  <a:cubicBezTo>
                    <a:pt x="28" y="82"/>
                    <a:pt x="26" y="77"/>
                    <a:pt x="26" y="77"/>
                  </a:cubicBezTo>
                  <a:cubicBezTo>
                    <a:pt x="28" y="79"/>
                    <a:pt x="28" y="77"/>
                    <a:pt x="29" y="77"/>
                  </a:cubicBezTo>
                  <a:cubicBezTo>
                    <a:pt x="29" y="78"/>
                    <a:pt x="29" y="81"/>
                    <a:pt x="30" y="81"/>
                  </a:cubicBezTo>
                  <a:cubicBezTo>
                    <a:pt x="31" y="81"/>
                    <a:pt x="32" y="79"/>
                    <a:pt x="32" y="78"/>
                  </a:cubicBezTo>
                  <a:cubicBezTo>
                    <a:pt x="32" y="77"/>
                    <a:pt x="32" y="76"/>
                    <a:pt x="32" y="75"/>
                  </a:cubicBezTo>
                  <a:cubicBezTo>
                    <a:pt x="32" y="75"/>
                    <a:pt x="33" y="72"/>
                    <a:pt x="34" y="74"/>
                  </a:cubicBezTo>
                  <a:cubicBezTo>
                    <a:pt x="34" y="75"/>
                    <a:pt x="33" y="75"/>
                    <a:pt x="34" y="75"/>
                  </a:cubicBezTo>
                  <a:cubicBezTo>
                    <a:pt x="34" y="76"/>
                    <a:pt x="34" y="76"/>
                    <a:pt x="34" y="77"/>
                  </a:cubicBezTo>
                  <a:cubicBezTo>
                    <a:pt x="34" y="78"/>
                    <a:pt x="34" y="79"/>
                    <a:pt x="34" y="80"/>
                  </a:cubicBezTo>
                  <a:cubicBezTo>
                    <a:pt x="33" y="81"/>
                    <a:pt x="32" y="81"/>
                    <a:pt x="32" y="82"/>
                  </a:cubicBezTo>
                  <a:cubicBezTo>
                    <a:pt x="32" y="84"/>
                    <a:pt x="33" y="87"/>
                    <a:pt x="35" y="86"/>
                  </a:cubicBezTo>
                  <a:cubicBezTo>
                    <a:pt x="37" y="85"/>
                    <a:pt x="40" y="83"/>
                    <a:pt x="40" y="81"/>
                  </a:cubicBezTo>
                  <a:cubicBezTo>
                    <a:pt x="41" y="81"/>
                    <a:pt x="41" y="81"/>
                    <a:pt x="42" y="81"/>
                  </a:cubicBezTo>
                  <a:cubicBezTo>
                    <a:pt x="42" y="81"/>
                    <a:pt x="42" y="82"/>
                    <a:pt x="42" y="82"/>
                  </a:cubicBezTo>
                  <a:cubicBezTo>
                    <a:pt x="41" y="83"/>
                    <a:pt x="41" y="84"/>
                    <a:pt x="41" y="86"/>
                  </a:cubicBezTo>
                  <a:cubicBezTo>
                    <a:pt x="39" y="86"/>
                    <a:pt x="40" y="87"/>
                    <a:pt x="41" y="87"/>
                  </a:cubicBezTo>
                  <a:cubicBezTo>
                    <a:pt x="41" y="87"/>
                    <a:pt x="41" y="87"/>
                    <a:pt x="41" y="87"/>
                  </a:cubicBezTo>
                  <a:cubicBezTo>
                    <a:pt x="41" y="88"/>
                    <a:pt x="42" y="88"/>
                    <a:pt x="43" y="89"/>
                  </a:cubicBezTo>
                  <a:cubicBezTo>
                    <a:pt x="43" y="89"/>
                    <a:pt x="44" y="88"/>
                    <a:pt x="44" y="88"/>
                  </a:cubicBezTo>
                  <a:cubicBezTo>
                    <a:pt x="44" y="88"/>
                    <a:pt x="44" y="89"/>
                    <a:pt x="44" y="89"/>
                  </a:cubicBezTo>
                  <a:cubicBezTo>
                    <a:pt x="44" y="90"/>
                    <a:pt x="43" y="90"/>
                    <a:pt x="43" y="90"/>
                  </a:cubicBezTo>
                  <a:cubicBezTo>
                    <a:pt x="41" y="90"/>
                    <a:pt x="38" y="89"/>
                    <a:pt x="36" y="90"/>
                  </a:cubicBezTo>
                  <a:cubicBezTo>
                    <a:pt x="34" y="92"/>
                    <a:pt x="36" y="93"/>
                    <a:pt x="35" y="94"/>
                  </a:cubicBezTo>
                  <a:cubicBezTo>
                    <a:pt x="33" y="93"/>
                    <a:pt x="33" y="93"/>
                    <a:pt x="32" y="95"/>
                  </a:cubicBezTo>
                  <a:cubicBezTo>
                    <a:pt x="32" y="95"/>
                    <a:pt x="32" y="95"/>
                    <a:pt x="32" y="95"/>
                  </a:cubicBezTo>
                  <a:cubicBezTo>
                    <a:pt x="32" y="96"/>
                    <a:pt x="32" y="96"/>
                    <a:pt x="32" y="96"/>
                  </a:cubicBezTo>
                  <a:cubicBezTo>
                    <a:pt x="31" y="96"/>
                    <a:pt x="31" y="98"/>
                    <a:pt x="30" y="98"/>
                  </a:cubicBezTo>
                  <a:cubicBezTo>
                    <a:pt x="30" y="98"/>
                    <a:pt x="29" y="98"/>
                    <a:pt x="29" y="98"/>
                  </a:cubicBezTo>
                  <a:cubicBezTo>
                    <a:pt x="28" y="98"/>
                    <a:pt x="26" y="98"/>
                    <a:pt x="26" y="98"/>
                  </a:cubicBezTo>
                  <a:cubicBezTo>
                    <a:pt x="25" y="98"/>
                    <a:pt x="25" y="99"/>
                    <a:pt x="25" y="99"/>
                  </a:cubicBezTo>
                  <a:cubicBezTo>
                    <a:pt x="24" y="100"/>
                    <a:pt x="24" y="97"/>
                    <a:pt x="22" y="99"/>
                  </a:cubicBezTo>
                  <a:cubicBezTo>
                    <a:pt x="21" y="100"/>
                    <a:pt x="21" y="104"/>
                    <a:pt x="22" y="105"/>
                  </a:cubicBezTo>
                  <a:cubicBezTo>
                    <a:pt x="22" y="106"/>
                    <a:pt x="22" y="108"/>
                    <a:pt x="22" y="109"/>
                  </a:cubicBezTo>
                  <a:cubicBezTo>
                    <a:pt x="23" y="109"/>
                    <a:pt x="22" y="110"/>
                    <a:pt x="23" y="110"/>
                  </a:cubicBezTo>
                  <a:cubicBezTo>
                    <a:pt x="24" y="110"/>
                    <a:pt x="25" y="109"/>
                    <a:pt x="26" y="109"/>
                  </a:cubicBezTo>
                  <a:cubicBezTo>
                    <a:pt x="27" y="109"/>
                    <a:pt x="28" y="109"/>
                    <a:pt x="30" y="108"/>
                  </a:cubicBezTo>
                  <a:cubicBezTo>
                    <a:pt x="30" y="108"/>
                    <a:pt x="31" y="108"/>
                    <a:pt x="31" y="108"/>
                  </a:cubicBezTo>
                  <a:cubicBezTo>
                    <a:pt x="32" y="106"/>
                    <a:pt x="34" y="105"/>
                    <a:pt x="36" y="107"/>
                  </a:cubicBezTo>
                  <a:cubicBezTo>
                    <a:pt x="36" y="107"/>
                    <a:pt x="36" y="107"/>
                    <a:pt x="36" y="107"/>
                  </a:cubicBezTo>
                  <a:cubicBezTo>
                    <a:pt x="37" y="107"/>
                    <a:pt x="38" y="106"/>
                    <a:pt x="39" y="106"/>
                  </a:cubicBezTo>
                  <a:cubicBezTo>
                    <a:pt x="41" y="107"/>
                    <a:pt x="42" y="105"/>
                    <a:pt x="43" y="106"/>
                  </a:cubicBezTo>
                  <a:cubicBezTo>
                    <a:pt x="45" y="108"/>
                    <a:pt x="40" y="108"/>
                    <a:pt x="39" y="109"/>
                  </a:cubicBezTo>
                  <a:cubicBezTo>
                    <a:pt x="38" y="109"/>
                    <a:pt x="38" y="109"/>
                    <a:pt x="37" y="110"/>
                  </a:cubicBezTo>
                  <a:cubicBezTo>
                    <a:pt x="37" y="109"/>
                    <a:pt x="36" y="109"/>
                    <a:pt x="36" y="110"/>
                  </a:cubicBezTo>
                  <a:cubicBezTo>
                    <a:pt x="35" y="110"/>
                    <a:pt x="35" y="110"/>
                    <a:pt x="35" y="110"/>
                  </a:cubicBezTo>
                  <a:cubicBezTo>
                    <a:pt x="34" y="110"/>
                    <a:pt x="27" y="113"/>
                    <a:pt x="30" y="114"/>
                  </a:cubicBezTo>
                  <a:cubicBezTo>
                    <a:pt x="31" y="114"/>
                    <a:pt x="33" y="114"/>
                    <a:pt x="34" y="115"/>
                  </a:cubicBezTo>
                  <a:cubicBezTo>
                    <a:pt x="35" y="116"/>
                    <a:pt x="37" y="115"/>
                    <a:pt x="38" y="117"/>
                  </a:cubicBezTo>
                  <a:cubicBezTo>
                    <a:pt x="36" y="118"/>
                    <a:pt x="37" y="117"/>
                    <a:pt x="36" y="117"/>
                  </a:cubicBezTo>
                  <a:cubicBezTo>
                    <a:pt x="35" y="116"/>
                    <a:pt x="33" y="116"/>
                    <a:pt x="32" y="116"/>
                  </a:cubicBezTo>
                  <a:cubicBezTo>
                    <a:pt x="31" y="116"/>
                    <a:pt x="31" y="116"/>
                    <a:pt x="29" y="116"/>
                  </a:cubicBezTo>
                  <a:cubicBezTo>
                    <a:pt x="29" y="117"/>
                    <a:pt x="29" y="118"/>
                    <a:pt x="27" y="118"/>
                  </a:cubicBezTo>
                  <a:cubicBezTo>
                    <a:pt x="27" y="117"/>
                    <a:pt x="27" y="117"/>
                    <a:pt x="27" y="117"/>
                  </a:cubicBezTo>
                  <a:cubicBezTo>
                    <a:pt x="28" y="114"/>
                    <a:pt x="24" y="115"/>
                    <a:pt x="23" y="117"/>
                  </a:cubicBezTo>
                  <a:cubicBezTo>
                    <a:pt x="23" y="118"/>
                    <a:pt x="24" y="118"/>
                    <a:pt x="24" y="118"/>
                  </a:cubicBezTo>
                  <a:cubicBezTo>
                    <a:pt x="24" y="119"/>
                    <a:pt x="24" y="119"/>
                    <a:pt x="24" y="120"/>
                  </a:cubicBezTo>
                  <a:cubicBezTo>
                    <a:pt x="24" y="121"/>
                    <a:pt x="25" y="123"/>
                    <a:pt x="26" y="124"/>
                  </a:cubicBezTo>
                  <a:cubicBezTo>
                    <a:pt x="26" y="125"/>
                    <a:pt x="26" y="126"/>
                    <a:pt x="27" y="127"/>
                  </a:cubicBezTo>
                  <a:cubicBezTo>
                    <a:pt x="27" y="127"/>
                    <a:pt x="27" y="127"/>
                    <a:pt x="28" y="127"/>
                  </a:cubicBezTo>
                  <a:cubicBezTo>
                    <a:pt x="29" y="128"/>
                    <a:pt x="30" y="128"/>
                    <a:pt x="31" y="129"/>
                  </a:cubicBezTo>
                  <a:cubicBezTo>
                    <a:pt x="32" y="130"/>
                    <a:pt x="31" y="131"/>
                    <a:pt x="32" y="132"/>
                  </a:cubicBezTo>
                  <a:cubicBezTo>
                    <a:pt x="33" y="133"/>
                    <a:pt x="36" y="133"/>
                    <a:pt x="37" y="132"/>
                  </a:cubicBezTo>
                  <a:cubicBezTo>
                    <a:pt x="37" y="132"/>
                    <a:pt x="37" y="131"/>
                    <a:pt x="37" y="131"/>
                  </a:cubicBezTo>
                  <a:cubicBezTo>
                    <a:pt x="38" y="130"/>
                    <a:pt x="38" y="132"/>
                    <a:pt x="39" y="132"/>
                  </a:cubicBezTo>
                  <a:cubicBezTo>
                    <a:pt x="41" y="132"/>
                    <a:pt x="39" y="131"/>
                    <a:pt x="40" y="131"/>
                  </a:cubicBezTo>
                  <a:cubicBezTo>
                    <a:pt x="42" y="130"/>
                    <a:pt x="42" y="132"/>
                    <a:pt x="42" y="133"/>
                  </a:cubicBezTo>
                  <a:cubicBezTo>
                    <a:pt x="41" y="134"/>
                    <a:pt x="39" y="133"/>
                    <a:pt x="40" y="136"/>
                  </a:cubicBezTo>
                  <a:cubicBezTo>
                    <a:pt x="39" y="135"/>
                    <a:pt x="39" y="135"/>
                    <a:pt x="39" y="135"/>
                  </a:cubicBezTo>
                  <a:cubicBezTo>
                    <a:pt x="39" y="135"/>
                    <a:pt x="39" y="134"/>
                    <a:pt x="38" y="134"/>
                  </a:cubicBezTo>
                  <a:cubicBezTo>
                    <a:pt x="37" y="134"/>
                    <a:pt x="35" y="135"/>
                    <a:pt x="34" y="136"/>
                  </a:cubicBezTo>
                  <a:cubicBezTo>
                    <a:pt x="35" y="137"/>
                    <a:pt x="37" y="142"/>
                    <a:pt x="39" y="141"/>
                  </a:cubicBezTo>
                  <a:cubicBezTo>
                    <a:pt x="40" y="142"/>
                    <a:pt x="40" y="141"/>
                    <a:pt x="40" y="142"/>
                  </a:cubicBezTo>
                  <a:cubicBezTo>
                    <a:pt x="40" y="143"/>
                    <a:pt x="39" y="146"/>
                    <a:pt x="39" y="146"/>
                  </a:cubicBezTo>
                  <a:cubicBezTo>
                    <a:pt x="40" y="146"/>
                    <a:pt x="40" y="145"/>
                    <a:pt x="40" y="145"/>
                  </a:cubicBezTo>
                  <a:cubicBezTo>
                    <a:pt x="41" y="145"/>
                    <a:pt x="41" y="146"/>
                    <a:pt x="42" y="146"/>
                  </a:cubicBezTo>
                  <a:cubicBezTo>
                    <a:pt x="43" y="145"/>
                    <a:pt x="45" y="145"/>
                    <a:pt x="45" y="143"/>
                  </a:cubicBezTo>
                  <a:cubicBezTo>
                    <a:pt x="45" y="142"/>
                    <a:pt x="46" y="142"/>
                    <a:pt x="45" y="141"/>
                  </a:cubicBezTo>
                  <a:cubicBezTo>
                    <a:pt x="45" y="140"/>
                    <a:pt x="45" y="140"/>
                    <a:pt x="44" y="140"/>
                  </a:cubicBezTo>
                  <a:cubicBezTo>
                    <a:pt x="44" y="140"/>
                    <a:pt x="44" y="139"/>
                    <a:pt x="44" y="139"/>
                  </a:cubicBezTo>
                  <a:cubicBezTo>
                    <a:pt x="45" y="137"/>
                    <a:pt x="47" y="134"/>
                    <a:pt x="45" y="132"/>
                  </a:cubicBezTo>
                  <a:cubicBezTo>
                    <a:pt x="45" y="131"/>
                    <a:pt x="46" y="131"/>
                    <a:pt x="46" y="131"/>
                  </a:cubicBezTo>
                  <a:cubicBezTo>
                    <a:pt x="47" y="131"/>
                    <a:pt x="47" y="129"/>
                    <a:pt x="47" y="128"/>
                  </a:cubicBezTo>
                  <a:cubicBezTo>
                    <a:pt x="47" y="128"/>
                    <a:pt x="48" y="124"/>
                    <a:pt x="47" y="124"/>
                  </a:cubicBezTo>
                  <a:cubicBezTo>
                    <a:pt x="47" y="124"/>
                    <a:pt x="47" y="124"/>
                    <a:pt x="47" y="123"/>
                  </a:cubicBezTo>
                  <a:cubicBezTo>
                    <a:pt x="48" y="123"/>
                    <a:pt x="48" y="121"/>
                    <a:pt x="47" y="121"/>
                  </a:cubicBezTo>
                  <a:cubicBezTo>
                    <a:pt x="46" y="121"/>
                    <a:pt x="48" y="120"/>
                    <a:pt x="48" y="119"/>
                  </a:cubicBezTo>
                  <a:cubicBezTo>
                    <a:pt x="49" y="118"/>
                    <a:pt x="48" y="116"/>
                    <a:pt x="48" y="116"/>
                  </a:cubicBezTo>
                  <a:cubicBezTo>
                    <a:pt x="49" y="113"/>
                    <a:pt x="51" y="119"/>
                    <a:pt x="53" y="117"/>
                  </a:cubicBezTo>
                  <a:cubicBezTo>
                    <a:pt x="53" y="116"/>
                    <a:pt x="53" y="114"/>
                    <a:pt x="53" y="113"/>
                  </a:cubicBezTo>
                  <a:cubicBezTo>
                    <a:pt x="53" y="112"/>
                    <a:pt x="53" y="111"/>
                    <a:pt x="53" y="111"/>
                  </a:cubicBezTo>
                  <a:cubicBezTo>
                    <a:pt x="54" y="111"/>
                    <a:pt x="55" y="107"/>
                    <a:pt x="53" y="107"/>
                  </a:cubicBezTo>
                  <a:cubicBezTo>
                    <a:pt x="53" y="107"/>
                    <a:pt x="53" y="106"/>
                    <a:pt x="53" y="106"/>
                  </a:cubicBezTo>
                  <a:cubicBezTo>
                    <a:pt x="53" y="106"/>
                    <a:pt x="53" y="106"/>
                    <a:pt x="53" y="106"/>
                  </a:cubicBezTo>
                  <a:cubicBezTo>
                    <a:pt x="53" y="105"/>
                    <a:pt x="52" y="106"/>
                    <a:pt x="52" y="104"/>
                  </a:cubicBezTo>
                  <a:cubicBezTo>
                    <a:pt x="52" y="104"/>
                    <a:pt x="54" y="104"/>
                    <a:pt x="54" y="103"/>
                  </a:cubicBezTo>
                  <a:cubicBezTo>
                    <a:pt x="54" y="103"/>
                    <a:pt x="53" y="102"/>
                    <a:pt x="54" y="101"/>
                  </a:cubicBezTo>
                  <a:cubicBezTo>
                    <a:pt x="55" y="99"/>
                    <a:pt x="56" y="101"/>
                    <a:pt x="57" y="100"/>
                  </a:cubicBezTo>
                  <a:cubicBezTo>
                    <a:pt x="59" y="99"/>
                    <a:pt x="58" y="96"/>
                    <a:pt x="56" y="95"/>
                  </a:cubicBezTo>
                  <a:cubicBezTo>
                    <a:pt x="56" y="95"/>
                    <a:pt x="57" y="95"/>
                    <a:pt x="57" y="95"/>
                  </a:cubicBezTo>
                  <a:cubicBezTo>
                    <a:pt x="58" y="95"/>
                    <a:pt x="59" y="94"/>
                    <a:pt x="58" y="93"/>
                  </a:cubicBezTo>
                  <a:cubicBezTo>
                    <a:pt x="58" y="93"/>
                    <a:pt x="56" y="91"/>
                    <a:pt x="57" y="91"/>
                  </a:cubicBezTo>
                  <a:cubicBezTo>
                    <a:pt x="57" y="90"/>
                    <a:pt x="58" y="91"/>
                    <a:pt x="58" y="91"/>
                  </a:cubicBezTo>
                  <a:cubicBezTo>
                    <a:pt x="59" y="89"/>
                    <a:pt x="57" y="88"/>
                    <a:pt x="58" y="87"/>
                  </a:cubicBezTo>
                  <a:cubicBezTo>
                    <a:pt x="59" y="84"/>
                    <a:pt x="63" y="86"/>
                    <a:pt x="62" y="82"/>
                  </a:cubicBezTo>
                  <a:cubicBezTo>
                    <a:pt x="62" y="81"/>
                    <a:pt x="63" y="81"/>
                    <a:pt x="64" y="81"/>
                  </a:cubicBezTo>
                  <a:cubicBezTo>
                    <a:pt x="65" y="81"/>
                    <a:pt x="67" y="79"/>
                    <a:pt x="68" y="78"/>
                  </a:cubicBezTo>
                  <a:close/>
                  <a:moveTo>
                    <a:pt x="94" y="107"/>
                  </a:moveTo>
                  <a:cubicBezTo>
                    <a:pt x="94" y="106"/>
                    <a:pt x="92" y="106"/>
                    <a:pt x="91" y="106"/>
                  </a:cubicBezTo>
                  <a:cubicBezTo>
                    <a:pt x="90" y="106"/>
                    <a:pt x="90" y="107"/>
                    <a:pt x="89" y="105"/>
                  </a:cubicBezTo>
                  <a:cubicBezTo>
                    <a:pt x="88" y="103"/>
                    <a:pt x="87" y="102"/>
                    <a:pt x="86" y="100"/>
                  </a:cubicBezTo>
                  <a:cubicBezTo>
                    <a:pt x="86" y="99"/>
                    <a:pt x="87" y="97"/>
                    <a:pt x="86" y="96"/>
                  </a:cubicBezTo>
                  <a:cubicBezTo>
                    <a:pt x="86" y="93"/>
                    <a:pt x="83" y="93"/>
                    <a:pt x="81" y="94"/>
                  </a:cubicBezTo>
                  <a:cubicBezTo>
                    <a:pt x="79" y="96"/>
                    <a:pt x="76" y="95"/>
                    <a:pt x="73" y="96"/>
                  </a:cubicBezTo>
                  <a:cubicBezTo>
                    <a:pt x="70" y="97"/>
                    <a:pt x="70" y="99"/>
                    <a:pt x="73" y="102"/>
                  </a:cubicBezTo>
                  <a:cubicBezTo>
                    <a:pt x="75" y="104"/>
                    <a:pt x="75" y="104"/>
                    <a:pt x="74" y="108"/>
                  </a:cubicBezTo>
                  <a:cubicBezTo>
                    <a:pt x="73" y="109"/>
                    <a:pt x="73" y="110"/>
                    <a:pt x="73" y="112"/>
                  </a:cubicBezTo>
                  <a:cubicBezTo>
                    <a:pt x="73" y="113"/>
                    <a:pt x="73" y="113"/>
                    <a:pt x="73" y="114"/>
                  </a:cubicBezTo>
                  <a:cubicBezTo>
                    <a:pt x="72" y="114"/>
                    <a:pt x="71" y="114"/>
                    <a:pt x="71" y="115"/>
                  </a:cubicBezTo>
                  <a:cubicBezTo>
                    <a:pt x="71" y="115"/>
                    <a:pt x="70" y="118"/>
                    <a:pt x="71" y="119"/>
                  </a:cubicBezTo>
                  <a:cubicBezTo>
                    <a:pt x="72" y="120"/>
                    <a:pt x="73" y="118"/>
                    <a:pt x="74" y="118"/>
                  </a:cubicBezTo>
                  <a:cubicBezTo>
                    <a:pt x="76" y="117"/>
                    <a:pt x="77" y="118"/>
                    <a:pt x="78" y="117"/>
                  </a:cubicBezTo>
                  <a:cubicBezTo>
                    <a:pt x="79" y="116"/>
                    <a:pt x="80" y="114"/>
                    <a:pt x="82" y="114"/>
                  </a:cubicBezTo>
                  <a:cubicBezTo>
                    <a:pt x="83" y="115"/>
                    <a:pt x="83" y="117"/>
                    <a:pt x="83" y="118"/>
                  </a:cubicBezTo>
                  <a:cubicBezTo>
                    <a:pt x="84" y="119"/>
                    <a:pt x="83" y="119"/>
                    <a:pt x="83" y="120"/>
                  </a:cubicBezTo>
                  <a:cubicBezTo>
                    <a:pt x="83" y="121"/>
                    <a:pt x="82" y="125"/>
                    <a:pt x="83" y="125"/>
                  </a:cubicBezTo>
                  <a:cubicBezTo>
                    <a:pt x="84" y="125"/>
                    <a:pt x="86" y="122"/>
                    <a:pt x="86" y="121"/>
                  </a:cubicBezTo>
                  <a:cubicBezTo>
                    <a:pt x="88" y="120"/>
                    <a:pt x="90" y="116"/>
                    <a:pt x="92" y="115"/>
                  </a:cubicBezTo>
                  <a:cubicBezTo>
                    <a:pt x="93" y="115"/>
                    <a:pt x="93" y="115"/>
                    <a:pt x="92" y="113"/>
                  </a:cubicBezTo>
                  <a:cubicBezTo>
                    <a:pt x="94" y="113"/>
                    <a:pt x="93" y="112"/>
                    <a:pt x="93" y="111"/>
                  </a:cubicBezTo>
                  <a:cubicBezTo>
                    <a:pt x="93" y="110"/>
                    <a:pt x="93" y="110"/>
                    <a:pt x="93" y="109"/>
                  </a:cubicBezTo>
                  <a:cubicBezTo>
                    <a:pt x="93" y="108"/>
                    <a:pt x="94" y="107"/>
                    <a:pt x="94" y="107"/>
                  </a:cubicBezTo>
                  <a:close/>
                  <a:moveTo>
                    <a:pt x="156" y="22"/>
                  </a:moveTo>
                  <a:cubicBezTo>
                    <a:pt x="156" y="26"/>
                    <a:pt x="150" y="25"/>
                    <a:pt x="148" y="26"/>
                  </a:cubicBezTo>
                  <a:cubicBezTo>
                    <a:pt x="146" y="27"/>
                    <a:pt x="143" y="30"/>
                    <a:pt x="143" y="26"/>
                  </a:cubicBezTo>
                  <a:cubicBezTo>
                    <a:pt x="142" y="23"/>
                    <a:pt x="146" y="20"/>
                    <a:pt x="148" y="19"/>
                  </a:cubicBezTo>
                  <a:cubicBezTo>
                    <a:pt x="150" y="18"/>
                    <a:pt x="152" y="17"/>
                    <a:pt x="154" y="18"/>
                  </a:cubicBezTo>
                  <a:cubicBezTo>
                    <a:pt x="155" y="19"/>
                    <a:pt x="156" y="21"/>
                    <a:pt x="156" y="22"/>
                  </a:cubicBezTo>
                  <a:close/>
                  <a:moveTo>
                    <a:pt x="70" y="94"/>
                  </a:moveTo>
                  <a:cubicBezTo>
                    <a:pt x="70" y="93"/>
                    <a:pt x="69" y="89"/>
                    <a:pt x="69" y="89"/>
                  </a:cubicBezTo>
                  <a:cubicBezTo>
                    <a:pt x="69" y="87"/>
                    <a:pt x="66" y="86"/>
                    <a:pt x="66" y="85"/>
                  </a:cubicBezTo>
                  <a:cubicBezTo>
                    <a:pt x="67" y="83"/>
                    <a:pt x="71" y="83"/>
                    <a:pt x="72" y="83"/>
                  </a:cubicBezTo>
                  <a:cubicBezTo>
                    <a:pt x="72" y="82"/>
                    <a:pt x="72" y="80"/>
                    <a:pt x="73" y="80"/>
                  </a:cubicBezTo>
                  <a:cubicBezTo>
                    <a:pt x="74" y="80"/>
                    <a:pt x="74" y="81"/>
                    <a:pt x="74" y="82"/>
                  </a:cubicBezTo>
                  <a:cubicBezTo>
                    <a:pt x="76" y="80"/>
                    <a:pt x="78" y="82"/>
                    <a:pt x="78" y="84"/>
                  </a:cubicBezTo>
                  <a:cubicBezTo>
                    <a:pt x="79" y="85"/>
                    <a:pt x="79" y="85"/>
                    <a:pt x="79" y="86"/>
                  </a:cubicBezTo>
                  <a:cubicBezTo>
                    <a:pt x="79" y="88"/>
                    <a:pt x="81" y="93"/>
                    <a:pt x="77" y="93"/>
                  </a:cubicBezTo>
                  <a:cubicBezTo>
                    <a:pt x="77" y="94"/>
                    <a:pt x="76" y="93"/>
                    <a:pt x="76" y="93"/>
                  </a:cubicBezTo>
                  <a:cubicBezTo>
                    <a:pt x="75" y="93"/>
                    <a:pt x="73" y="94"/>
                    <a:pt x="72" y="94"/>
                  </a:cubicBezTo>
                  <a:cubicBezTo>
                    <a:pt x="71" y="94"/>
                    <a:pt x="71" y="93"/>
                    <a:pt x="70" y="94"/>
                  </a:cubicBezTo>
                  <a:close/>
                  <a:moveTo>
                    <a:pt x="130" y="71"/>
                  </a:moveTo>
                  <a:cubicBezTo>
                    <a:pt x="130" y="71"/>
                    <a:pt x="128" y="72"/>
                    <a:pt x="128" y="72"/>
                  </a:cubicBezTo>
                  <a:cubicBezTo>
                    <a:pt x="127" y="72"/>
                    <a:pt x="127" y="72"/>
                    <a:pt x="126" y="72"/>
                  </a:cubicBezTo>
                  <a:cubicBezTo>
                    <a:pt x="124" y="71"/>
                    <a:pt x="122" y="71"/>
                    <a:pt x="120" y="73"/>
                  </a:cubicBezTo>
                  <a:cubicBezTo>
                    <a:pt x="120" y="74"/>
                    <a:pt x="120" y="74"/>
                    <a:pt x="119" y="74"/>
                  </a:cubicBezTo>
                  <a:cubicBezTo>
                    <a:pt x="119" y="74"/>
                    <a:pt x="119" y="74"/>
                    <a:pt x="119" y="74"/>
                  </a:cubicBezTo>
                  <a:cubicBezTo>
                    <a:pt x="117" y="73"/>
                    <a:pt x="122" y="69"/>
                    <a:pt x="123" y="69"/>
                  </a:cubicBezTo>
                  <a:cubicBezTo>
                    <a:pt x="125" y="69"/>
                    <a:pt x="125" y="70"/>
                    <a:pt x="126" y="70"/>
                  </a:cubicBezTo>
                  <a:cubicBezTo>
                    <a:pt x="127" y="71"/>
                    <a:pt x="127" y="71"/>
                    <a:pt x="128" y="71"/>
                  </a:cubicBezTo>
                  <a:cubicBezTo>
                    <a:pt x="129" y="71"/>
                    <a:pt x="130" y="70"/>
                    <a:pt x="130" y="71"/>
                  </a:cubicBezTo>
                  <a:close/>
                  <a:moveTo>
                    <a:pt x="118" y="27"/>
                  </a:moveTo>
                  <a:cubicBezTo>
                    <a:pt x="117" y="25"/>
                    <a:pt x="116" y="23"/>
                    <a:pt x="118" y="22"/>
                  </a:cubicBezTo>
                  <a:cubicBezTo>
                    <a:pt x="119" y="21"/>
                    <a:pt x="121" y="25"/>
                    <a:pt x="121" y="25"/>
                  </a:cubicBezTo>
                  <a:cubicBezTo>
                    <a:pt x="122" y="26"/>
                    <a:pt x="122" y="26"/>
                    <a:pt x="121" y="27"/>
                  </a:cubicBezTo>
                  <a:cubicBezTo>
                    <a:pt x="120" y="28"/>
                    <a:pt x="118" y="29"/>
                    <a:pt x="118" y="27"/>
                  </a:cubicBezTo>
                  <a:close/>
                  <a:moveTo>
                    <a:pt x="65" y="65"/>
                  </a:moveTo>
                  <a:cubicBezTo>
                    <a:pt x="65" y="62"/>
                    <a:pt x="70" y="63"/>
                    <a:pt x="70" y="65"/>
                  </a:cubicBezTo>
                  <a:cubicBezTo>
                    <a:pt x="70" y="67"/>
                    <a:pt x="65" y="68"/>
                    <a:pt x="65" y="65"/>
                  </a:cubicBezTo>
                  <a:close/>
                  <a:moveTo>
                    <a:pt x="52" y="16"/>
                  </a:moveTo>
                  <a:cubicBezTo>
                    <a:pt x="54" y="13"/>
                    <a:pt x="54" y="18"/>
                    <a:pt x="56" y="18"/>
                  </a:cubicBezTo>
                  <a:cubicBezTo>
                    <a:pt x="55" y="19"/>
                    <a:pt x="55" y="20"/>
                    <a:pt x="54" y="20"/>
                  </a:cubicBezTo>
                  <a:cubicBezTo>
                    <a:pt x="52" y="19"/>
                    <a:pt x="51" y="17"/>
                    <a:pt x="52" y="16"/>
                  </a:cubicBezTo>
                  <a:close/>
                  <a:moveTo>
                    <a:pt x="112" y="79"/>
                  </a:moveTo>
                  <a:cubicBezTo>
                    <a:pt x="110" y="81"/>
                    <a:pt x="108" y="77"/>
                    <a:pt x="108" y="75"/>
                  </a:cubicBezTo>
                  <a:cubicBezTo>
                    <a:pt x="109" y="72"/>
                    <a:pt x="112" y="78"/>
                    <a:pt x="112" y="79"/>
                  </a:cubicBezTo>
                  <a:close/>
                  <a:moveTo>
                    <a:pt x="135" y="67"/>
                  </a:moveTo>
                  <a:cubicBezTo>
                    <a:pt x="135" y="68"/>
                    <a:pt x="134" y="69"/>
                    <a:pt x="133" y="69"/>
                  </a:cubicBezTo>
                  <a:cubicBezTo>
                    <a:pt x="129" y="67"/>
                    <a:pt x="135" y="65"/>
                    <a:pt x="135" y="67"/>
                  </a:cubicBezTo>
                  <a:close/>
                  <a:moveTo>
                    <a:pt x="65" y="55"/>
                  </a:moveTo>
                  <a:cubicBezTo>
                    <a:pt x="64" y="55"/>
                    <a:pt x="61" y="56"/>
                    <a:pt x="62" y="53"/>
                  </a:cubicBezTo>
                  <a:cubicBezTo>
                    <a:pt x="63" y="52"/>
                    <a:pt x="65" y="54"/>
                    <a:pt x="65" y="55"/>
                  </a:cubicBezTo>
                  <a:close/>
                  <a:moveTo>
                    <a:pt x="102" y="142"/>
                  </a:moveTo>
                  <a:cubicBezTo>
                    <a:pt x="102" y="142"/>
                    <a:pt x="102" y="142"/>
                    <a:pt x="102" y="142"/>
                  </a:cubicBezTo>
                  <a:cubicBezTo>
                    <a:pt x="101" y="145"/>
                    <a:pt x="100" y="147"/>
                    <a:pt x="98" y="149"/>
                  </a:cubicBezTo>
                  <a:cubicBezTo>
                    <a:pt x="99" y="146"/>
                    <a:pt x="101" y="144"/>
                    <a:pt x="102" y="142"/>
                  </a:cubicBezTo>
                  <a:close/>
                  <a:moveTo>
                    <a:pt x="4" y="43"/>
                  </a:moveTo>
                  <a:cubicBezTo>
                    <a:pt x="4" y="43"/>
                    <a:pt x="3" y="43"/>
                    <a:pt x="3" y="44"/>
                  </a:cubicBezTo>
                  <a:cubicBezTo>
                    <a:pt x="1" y="43"/>
                    <a:pt x="3" y="38"/>
                    <a:pt x="4" y="43"/>
                  </a:cubicBezTo>
                  <a:close/>
                  <a:moveTo>
                    <a:pt x="68" y="4"/>
                  </a:moveTo>
                  <a:cubicBezTo>
                    <a:pt x="68" y="2"/>
                    <a:pt x="70" y="3"/>
                    <a:pt x="70" y="4"/>
                  </a:cubicBezTo>
                  <a:cubicBezTo>
                    <a:pt x="70" y="5"/>
                    <a:pt x="69" y="6"/>
                    <a:pt x="68" y="4"/>
                  </a:cubicBezTo>
                  <a:close/>
                  <a:moveTo>
                    <a:pt x="70" y="3"/>
                  </a:moveTo>
                  <a:cubicBezTo>
                    <a:pt x="70" y="1"/>
                    <a:pt x="69" y="1"/>
                    <a:pt x="69" y="0"/>
                  </a:cubicBezTo>
                  <a:cubicBezTo>
                    <a:pt x="69" y="0"/>
                    <a:pt x="71" y="1"/>
                    <a:pt x="71" y="1"/>
                  </a:cubicBezTo>
                  <a:cubicBezTo>
                    <a:pt x="72" y="2"/>
                    <a:pt x="71" y="2"/>
                    <a:pt x="70" y="3"/>
                  </a:cubicBezTo>
                  <a:close/>
                  <a:moveTo>
                    <a:pt x="2" y="40"/>
                  </a:moveTo>
                  <a:cubicBezTo>
                    <a:pt x="1" y="38"/>
                    <a:pt x="5" y="40"/>
                    <a:pt x="3" y="40"/>
                  </a:cubicBezTo>
                  <a:cubicBezTo>
                    <a:pt x="2" y="40"/>
                    <a:pt x="2" y="40"/>
                    <a:pt x="2" y="40"/>
                  </a:cubicBezTo>
                  <a:close/>
                  <a:moveTo>
                    <a:pt x="72" y="3"/>
                  </a:moveTo>
                  <a:cubicBezTo>
                    <a:pt x="72" y="1"/>
                    <a:pt x="73" y="2"/>
                    <a:pt x="74" y="3"/>
                  </a:cubicBezTo>
                  <a:cubicBezTo>
                    <a:pt x="73" y="3"/>
                    <a:pt x="72" y="4"/>
                    <a:pt x="72" y="3"/>
                  </a:cubicBezTo>
                  <a:close/>
                  <a:moveTo>
                    <a:pt x="93" y="14"/>
                  </a:moveTo>
                  <a:cubicBezTo>
                    <a:pt x="93" y="14"/>
                    <a:pt x="92" y="13"/>
                    <a:pt x="93" y="13"/>
                  </a:cubicBezTo>
                  <a:cubicBezTo>
                    <a:pt x="96" y="14"/>
                    <a:pt x="92" y="16"/>
                    <a:pt x="93" y="14"/>
                  </a:cubicBezTo>
                  <a:close/>
                  <a:moveTo>
                    <a:pt x="64" y="11"/>
                  </a:moveTo>
                  <a:cubicBezTo>
                    <a:pt x="63" y="10"/>
                    <a:pt x="64" y="9"/>
                    <a:pt x="65" y="8"/>
                  </a:cubicBezTo>
                  <a:cubicBezTo>
                    <a:pt x="65" y="9"/>
                    <a:pt x="65" y="10"/>
                    <a:pt x="65" y="10"/>
                  </a:cubicBezTo>
                  <a:cubicBezTo>
                    <a:pt x="65" y="11"/>
                    <a:pt x="64" y="11"/>
                    <a:pt x="64" y="11"/>
                  </a:cubicBezTo>
                  <a:close/>
                  <a:moveTo>
                    <a:pt x="65" y="58"/>
                  </a:moveTo>
                  <a:cubicBezTo>
                    <a:pt x="65" y="57"/>
                    <a:pt x="64" y="57"/>
                    <a:pt x="65" y="57"/>
                  </a:cubicBezTo>
                  <a:cubicBezTo>
                    <a:pt x="66" y="58"/>
                    <a:pt x="64" y="59"/>
                    <a:pt x="64" y="59"/>
                  </a:cubicBezTo>
                  <a:cubicBezTo>
                    <a:pt x="64" y="58"/>
                    <a:pt x="64" y="58"/>
                    <a:pt x="65" y="58"/>
                  </a:cubicBezTo>
                  <a:close/>
                  <a:moveTo>
                    <a:pt x="27" y="29"/>
                  </a:moveTo>
                  <a:cubicBezTo>
                    <a:pt x="27" y="29"/>
                    <a:pt x="28" y="29"/>
                    <a:pt x="28" y="29"/>
                  </a:cubicBezTo>
                  <a:cubicBezTo>
                    <a:pt x="28" y="30"/>
                    <a:pt x="27" y="30"/>
                    <a:pt x="27" y="29"/>
                  </a:cubicBezTo>
                  <a:close/>
                  <a:moveTo>
                    <a:pt x="75" y="16"/>
                  </a:moveTo>
                  <a:cubicBezTo>
                    <a:pt x="75" y="16"/>
                    <a:pt x="74" y="17"/>
                    <a:pt x="74" y="17"/>
                  </a:cubicBezTo>
                  <a:cubicBezTo>
                    <a:pt x="74" y="16"/>
                    <a:pt x="74" y="16"/>
                    <a:pt x="75" y="16"/>
                  </a:cubicBezTo>
                  <a:close/>
                  <a:moveTo>
                    <a:pt x="42" y="148"/>
                  </a:moveTo>
                  <a:cubicBezTo>
                    <a:pt x="42" y="148"/>
                    <a:pt x="42" y="148"/>
                    <a:pt x="42" y="148"/>
                  </a:cubicBezTo>
                  <a:cubicBezTo>
                    <a:pt x="41" y="148"/>
                    <a:pt x="41" y="148"/>
                    <a:pt x="42" y="147"/>
                  </a:cubicBezTo>
                  <a:cubicBezTo>
                    <a:pt x="42" y="148"/>
                    <a:pt x="42" y="148"/>
                    <a:pt x="42" y="148"/>
                  </a:cubicBezTo>
                  <a:close/>
                  <a:moveTo>
                    <a:pt x="29" y="79"/>
                  </a:moveTo>
                  <a:cubicBezTo>
                    <a:pt x="28" y="79"/>
                    <a:pt x="29" y="78"/>
                    <a:pt x="29" y="79"/>
                  </a:cubicBezTo>
                  <a:cubicBezTo>
                    <a:pt x="29" y="79"/>
                    <a:pt x="29" y="79"/>
                    <a:pt x="29" y="79"/>
                  </a:cubicBezTo>
                  <a:close/>
                  <a:moveTo>
                    <a:pt x="86" y="124"/>
                  </a:moveTo>
                  <a:cubicBezTo>
                    <a:pt x="86" y="124"/>
                    <a:pt x="86" y="125"/>
                    <a:pt x="86" y="125"/>
                  </a:cubicBezTo>
                  <a:cubicBezTo>
                    <a:pt x="86" y="125"/>
                    <a:pt x="86" y="125"/>
                    <a:pt x="85" y="125"/>
                  </a:cubicBezTo>
                  <a:cubicBezTo>
                    <a:pt x="85" y="125"/>
                    <a:pt x="86" y="124"/>
                    <a:pt x="86" y="124"/>
                  </a:cubicBezTo>
                  <a:close/>
                  <a:moveTo>
                    <a:pt x="92" y="11"/>
                  </a:moveTo>
                  <a:cubicBezTo>
                    <a:pt x="92" y="11"/>
                    <a:pt x="92" y="11"/>
                    <a:pt x="92" y="11"/>
                  </a:cubicBezTo>
                  <a:cubicBezTo>
                    <a:pt x="92" y="10"/>
                    <a:pt x="92" y="10"/>
                    <a:pt x="93" y="11"/>
                  </a:cubicBezTo>
                  <a:cubicBezTo>
                    <a:pt x="93" y="11"/>
                    <a:pt x="92" y="11"/>
                    <a:pt x="92" y="11"/>
                  </a:cubicBezTo>
                  <a:close/>
                  <a:moveTo>
                    <a:pt x="11" y="93"/>
                  </a:moveTo>
                  <a:cubicBezTo>
                    <a:pt x="11" y="93"/>
                    <a:pt x="11" y="94"/>
                    <a:pt x="11" y="95"/>
                  </a:cubicBezTo>
                  <a:cubicBezTo>
                    <a:pt x="11" y="94"/>
                    <a:pt x="10" y="94"/>
                    <a:pt x="10" y="94"/>
                  </a:cubicBezTo>
                  <a:cubicBezTo>
                    <a:pt x="8" y="92"/>
                    <a:pt x="8" y="89"/>
                    <a:pt x="6" y="87"/>
                  </a:cubicBezTo>
                  <a:cubicBezTo>
                    <a:pt x="5" y="86"/>
                    <a:pt x="4" y="87"/>
                    <a:pt x="3" y="84"/>
                  </a:cubicBezTo>
                  <a:cubicBezTo>
                    <a:pt x="3" y="81"/>
                    <a:pt x="1" y="78"/>
                    <a:pt x="0" y="75"/>
                  </a:cubicBezTo>
                  <a:cubicBezTo>
                    <a:pt x="0" y="75"/>
                    <a:pt x="0" y="72"/>
                    <a:pt x="0" y="71"/>
                  </a:cubicBezTo>
                  <a:cubicBezTo>
                    <a:pt x="1" y="71"/>
                    <a:pt x="3" y="72"/>
                    <a:pt x="3" y="73"/>
                  </a:cubicBezTo>
                  <a:cubicBezTo>
                    <a:pt x="4" y="73"/>
                    <a:pt x="4" y="74"/>
                    <a:pt x="3" y="74"/>
                  </a:cubicBezTo>
                  <a:cubicBezTo>
                    <a:pt x="3" y="76"/>
                    <a:pt x="4" y="75"/>
                    <a:pt x="4" y="76"/>
                  </a:cubicBezTo>
                  <a:cubicBezTo>
                    <a:pt x="4" y="77"/>
                    <a:pt x="4" y="77"/>
                    <a:pt x="4" y="77"/>
                  </a:cubicBezTo>
                  <a:cubicBezTo>
                    <a:pt x="3" y="78"/>
                    <a:pt x="4" y="79"/>
                    <a:pt x="4" y="79"/>
                  </a:cubicBezTo>
                  <a:cubicBezTo>
                    <a:pt x="4" y="80"/>
                    <a:pt x="4" y="80"/>
                    <a:pt x="4" y="81"/>
                  </a:cubicBezTo>
                  <a:cubicBezTo>
                    <a:pt x="5" y="81"/>
                    <a:pt x="5" y="81"/>
                    <a:pt x="5" y="81"/>
                  </a:cubicBezTo>
                  <a:cubicBezTo>
                    <a:pt x="5" y="81"/>
                    <a:pt x="5" y="82"/>
                    <a:pt x="5" y="82"/>
                  </a:cubicBezTo>
                  <a:cubicBezTo>
                    <a:pt x="6" y="83"/>
                    <a:pt x="7" y="85"/>
                    <a:pt x="8" y="86"/>
                  </a:cubicBezTo>
                  <a:cubicBezTo>
                    <a:pt x="8" y="86"/>
                    <a:pt x="9" y="87"/>
                    <a:pt x="9" y="87"/>
                  </a:cubicBezTo>
                  <a:cubicBezTo>
                    <a:pt x="10" y="87"/>
                    <a:pt x="10" y="88"/>
                    <a:pt x="9" y="88"/>
                  </a:cubicBezTo>
                  <a:cubicBezTo>
                    <a:pt x="10" y="89"/>
                    <a:pt x="10" y="91"/>
                    <a:pt x="10" y="92"/>
                  </a:cubicBezTo>
                  <a:cubicBezTo>
                    <a:pt x="11" y="92"/>
                    <a:pt x="11" y="93"/>
                    <a:pt x="11" y="93"/>
                  </a:cubicBezTo>
                  <a:close/>
                  <a:moveTo>
                    <a:pt x="124" y="75"/>
                  </a:moveTo>
                  <a:cubicBezTo>
                    <a:pt x="124" y="75"/>
                    <a:pt x="124" y="75"/>
                    <a:pt x="123" y="75"/>
                  </a:cubicBezTo>
                  <a:cubicBezTo>
                    <a:pt x="124" y="75"/>
                    <a:pt x="124" y="75"/>
                    <a:pt x="124" y="75"/>
                  </a:cubicBezTo>
                  <a:close/>
                  <a:moveTo>
                    <a:pt x="62" y="52"/>
                  </a:moveTo>
                  <a:cubicBezTo>
                    <a:pt x="62" y="52"/>
                    <a:pt x="62" y="51"/>
                    <a:pt x="62" y="51"/>
                  </a:cubicBezTo>
                  <a:cubicBezTo>
                    <a:pt x="62" y="51"/>
                    <a:pt x="62" y="52"/>
                    <a:pt x="62" y="52"/>
                  </a:cubicBezTo>
                  <a:cubicBezTo>
                    <a:pt x="62" y="52"/>
                    <a:pt x="62" y="52"/>
                    <a:pt x="62" y="5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endParaRPr lang="ru-RU" sz="7198"/>
            </a:p>
          </p:txBody>
        </p:sp>
        <p:sp>
          <p:nvSpPr>
            <p:cNvPr id="36" name="South America">
              <a:extLst>
                <a:ext uri="{FF2B5EF4-FFF2-40B4-BE49-F238E27FC236}">
                  <a16:creationId xmlns:a16="http://schemas.microsoft.com/office/drawing/2014/main" id="{B05668CD-E22A-53DF-2C76-19DDD991D2E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586410" y="8699021"/>
              <a:ext cx="3145605" cy="4456539"/>
            </a:xfrm>
            <a:custGeom>
              <a:avLst/>
              <a:gdLst>
                <a:gd name="T0" fmla="*/ 870956 w 401"/>
                <a:gd name="T1" fmla="*/ 2012648 h 567"/>
                <a:gd name="T2" fmla="*/ 863109 w 401"/>
                <a:gd name="T3" fmla="*/ 2051957 h 567"/>
                <a:gd name="T4" fmla="*/ 863109 w 401"/>
                <a:gd name="T5" fmla="*/ 2024440 h 567"/>
                <a:gd name="T6" fmla="*/ 855263 w 401"/>
                <a:gd name="T7" fmla="*/ 2051957 h 567"/>
                <a:gd name="T8" fmla="*/ 933727 w 401"/>
                <a:gd name="T9" fmla="*/ 2024440 h 567"/>
                <a:gd name="T10" fmla="*/ 902342 w 401"/>
                <a:gd name="T11" fmla="*/ 2020510 h 567"/>
                <a:gd name="T12" fmla="*/ 894495 w 401"/>
                <a:gd name="T13" fmla="*/ 2048026 h 567"/>
                <a:gd name="T14" fmla="*/ 921958 w 401"/>
                <a:gd name="T15" fmla="*/ 2036233 h 567"/>
                <a:gd name="T16" fmla="*/ 882725 w 401"/>
                <a:gd name="T17" fmla="*/ 2059819 h 567"/>
                <a:gd name="T18" fmla="*/ 537482 w 401"/>
                <a:gd name="T19" fmla="*/ 2126645 h 567"/>
                <a:gd name="T20" fmla="*/ 663025 w 401"/>
                <a:gd name="T21" fmla="*/ 2209195 h 567"/>
                <a:gd name="T22" fmla="*/ 615946 w 401"/>
                <a:gd name="T23" fmla="*/ 2209195 h 567"/>
                <a:gd name="T24" fmla="*/ 474710 w 401"/>
                <a:gd name="T25" fmla="*/ 2032302 h 567"/>
                <a:gd name="T26" fmla="*/ 494326 w 401"/>
                <a:gd name="T27" fmla="*/ 2059819 h 567"/>
                <a:gd name="T28" fmla="*/ 462940 w 401"/>
                <a:gd name="T29" fmla="*/ 1992993 h 567"/>
                <a:gd name="T30" fmla="*/ 498250 w 401"/>
                <a:gd name="T31" fmla="*/ 1741412 h 567"/>
                <a:gd name="T32" fmla="*/ 470787 w 401"/>
                <a:gd name="T33" fmla="*/ 1694240 h 567"/>
                <a:gd name="T34" fmla="*/ 451171 w 401"/>
                <a:gd name="T35" fmla="*/ 1863271 h 567"/>
                <a:gd name="T36" fmla="*/ 474710 w 401"/>
                <a:gd name="T37" fmla="*/ 1729619 h 567"/>
                <a:gd name="T38" fmla="*/ 7846 w 401"/>
                <a:gd name="T39" fmla="*/ 365579 h 567"/>
                <a:gd name="T40" fmla="*/ 62772 w 401"/>
                <a:gd name="T41" fmla="*/ 373440 h 567"/>
                <a:gd name="T42" fmla="*/ 1161274 w 401"/>
                <a:gd name="T43" fmla="*/ 349855 h 567"/>
                <a:gd name="T44" fmla="*/ 1467286 w 401"/>
                <a:gd name="T45" fmla="*/ 715433 h 567"/>
                <a:gd name="T46" fmla="*/ 1373129 w 401"/>
                <a:gd name="T47" fmla="*/ 1002393 h 567"/>
                <a:gd name="T48" fmla="*/ 1192660 w 401"/>
                <a:gd name="T49" fmla="*/ 1136045 h 567"/>
                <a:gd name="T50" fmla="*/ 1137735 w 401"/>
                <a:gd name="T51" fmla="*/ 1238250 h 567"/>
                <a:gd name="T52" fmla="*/ 918035 w 401"/>
                <a:gd name="T53" fmla="*/ 1340455 h 567"/>
                <a:gd name="T54" fmla="*/ 808184 w 401"/>
                <a:gd name="T55" fmla="*/ 1588105 h 567"/>
                <a:gd name="T56" fmla="*/ 737566 w 401"/>
                <a:gd name="T57" fmla="*/ 1682448 h 567"/>
                <a:gd name="T58" fmla="*/ 698334 w 401"/>
                <a:gd name="T59" fmla="*/ 1886857 h 567"/>
                <a:gd name="T60" fmla="*/ 623793 w 401"/>
                <a:gd name="T61" fmla="*/ 2055888 h 567"/>
                <a:gd name="T62" fmla="*/ 568868 w 401"/>
                <a:gd name="T63" fmla="*/ 2083405 h 567"/>
                <a:gd name="T64" fmla="*/ 533559 w 401"/>
                <a:gd name="T65" fmla="*/ 2067681 h 567"/>
                <a:gd name="T66" fmla="*/ 498250 w 401"/>
                <a:gd name="T67" fmla="*/ 2055888 h 567"/>
                <a:gd name="T68" fmla="*/ 494326 w 401"/>
                <a:gd name="T69" fmla="*/ 2008717 h 567"/>
                <a:gd name="T70" fmla="*/ 478633 w 401"/>
                <a:gd name="T71" fmla="*/ 1969407 h 567"/>
                <a:gd name="T72" fmla="*/ 474710 w 401"/>
                <a:gd name="T73" fmla="*/ 1941890 h 567"/>
                <a:gd name="T74" fmla="*/ 443324 w 401"/>
                <a:gd name="T75" fmla="*/ 1902581 h 567"/>
                <a:gd name="T76" fmla="*/ 498250 w 401"/>
                <a:gd name="T77" fmla="*/ 1871133 h 567"/>
                <a:gd name="T78" fmla="*/ 486480 w 401"/>
                <a:gd name="T79" fmla="*/ 1831824 h 567"/>
                <a:gd name="T80" fmla="*/ 466864 w 401"/>
                <a:gd name="T81" fmla="*/ 1784652 h 567"/>
                <a:gd name="T82" fmla="*/ 502173 w 401"/>
                <a:gd name="T83" fmla="*/ 1780721 h 567"/>
                <a:gd name="T84" fmla="*/ 510019 w 401"/>
                <a:gd name="T85" fmla="*/ 1713895 h 567"/>
                <a:gd name="T86" fmla="*/ 533559 w 401"/>
                <a:gd name="T87" fmla="*/ 1651000 h 567"/>
                <a:gd name="T88" fmla="*/ 510019 w 401"/>
                <a:gd name="T89" fmla="*/ 1521279 h 567"/>
                <a:gd name="T90" fmla="*/ 564944 w 401"/>
                <a:gd name="T91" fmla="*/ 1171424 h 567"/>
                <a:gd name="T92" fmla="*/ 588484 w 401"/>
                <a:gd name="T93" fmla="*/ 872671 h 567"/>
                <a:gd name="T94" fmla="*/ 372706 w 401"/>
                <a:gd name="T95" fmla="*/ 621090 h 567"/>
                <a:gd name="T96" fmla="*/ 321704 w 401"/>
                <a:gd name="T97" fmla="*/ 420612 h 567"/>
                <a:gd name="T98" fmla="*/ 396246 w 401"/>
                <a:gd name="T99" fmla="*/ 255512 h 567"/>
                <a:gd name="T100" fmla="*/ 443324 w 401"/>
                <a:gd name="T101" fmla="*/ 74688 h 567"/>
                <a:gd name="T102" fmla="*/ 604177 w 401"/>
                <a:gd name="T103" fmla="*/ 23586 h 567"/>
                <a:gd name="T104" fmla="*/ 812107 w 401"/>
                <a:gd name="T105" fmla="*/ 70757 h 567"/>
                <a:gd name="T106" fmla="*/ 1110273 w 401"/>
                <a:gd name="T107" fmla="*/ 231926 h 567"/>
                <a:gd name="T108" fmla="*/ 1074963 w 401"/>
                <a:gd name="T109" fmla="*/ 393095 h 567"/>
                <a:gd name="T110" fmla="*/ 976883 w 401"/>
                <a:gd name="T111" fmla="*/ 416681 h 567"/>
                <a:gd name="T112" fmla="*/ 1098503 w 401"/>
                <a:gd name="T113" fmla="*/ 424543 h 567"/>
                <a:gd name="T114" fmla="*/ 1157351 w 401"/>
                <a:gd name="T115" fmla="*/ 404888 h 567"/>
                <a:gd name="T116" fmla="*/ 1224046 w 401"/>
                <a:gd name="T117" fmla="*/ 369510 h 567"/>
                <a:gd name="T118" fmla="*/ 1298587 w 401"/>
                <a:gd name="T119" fmla="*/ 444198 h 567"/>
                <a:gd name="T120" fmla="*/ 1526134 w 401"/>
                <a:gd name="T121" fmla="*/ 491369 h 567"/>
                <a:gd name="T122" fmla="*/ 580637 w 401"/>
                <a:gd name="T123" fmla="*/ 2146300 h 567"/>
                <a:gd name="T124" fmla="*/ 749336 w 401"/>
                <a:gd name="T125" fmla="*/ 2169886 h 567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401" h="567">
                  <a:moveTo>
                    <a:pt x="192" y="11"/>
                  </a:moveTo>
                  <a:cubicBezTo>
                    <a:pt x="192" y="10"/>
                    <a:pt x="194" y="11"/>
                    <a:pt x="195" y="11"/>
                  </a:cubicBezTo>
                  <a:cubicBezTo>
                    <a:pt x="195" y="11"/>
                    <a:pt x="195" y="9"/>
                    <a:pt x="196" y="10"/>
                  </a:cubicBezTo>
                  <a:cubicBezTo>
                    <a:pt x="197" y="11"/>
                    <a:pt x="196" y="11"/>
                    <a:pt x="196" y="12"/>
                  </a:cubicBezTo>
                  <a:cubicBezTo>
                    <a:pt x="196" y="12"/>
                    <a:pt x="194" y="12"/>
                    <a:pt x="194" y="12"/>
                  </a:cubicBezTo>
                  <a:cubicBezTo>
                    <a:pt x="194" y="12"/>
                    <a:pt x="194" y="11"/>
                    <a:pt x="194" y="11"/>
                  </a:cubicBezTo>
                  <a:cubicBezTo>
                    <a:pt x="193" y="12"/>
                    <a:pt x="192" y="11"/>
                    <a:pt x="192" y="11"/>
                  </a:cubicBezTo>
                  <a:close/>
                  <a:moveTo>
                    <a:pt x="383" y="537"/>
                  </a:moveTo>
                  <a:cubicBezTo>
                    <a:pt x="383" y="536"/>
                    <a:pt x="381" y="536"/>
                    <a:pt x="380" y="535"/>
                  </a:cubicBezTo>
                  <a:cubicBezTo>
                    <a:pt x="379" y="534"/>
                    <a:pt x="378" y="534"/>
                    <a:pt x="376" y="533"/>
                  </a:cubicBezTo>
                  <a:cubicBezTo>
                    <a:pt x="375" y="533"/>
                    <a:pt x="373" y="531"/>
                    <a:pt x="373" y="533"/>
                  </a:cubicBezTo>
                  <a:cubicBezTo>
                    <a:pt x="373" y="534"/>
                    <a:pt x="375" y="535"/>
                    <a:pt x="376" y="535"/>
                  </a:cubicBezTo>
                  <a:cubicBezTo>
                    <a:pt x="377" y="536"/>
                    <a:pt x="378" y="537"/>
                    <a:pt x="379" y="537"/>
                  </a:cubicBezTo>
                  <a:cubicBezTo>
                    <a:pt x="381" y="538"/>
                    <a:pt x="382" y="538"/>
                    <a:pt x="383" y="540"/>
                  </a:cubicBezTo>
                  <a:cubicBezTo>
                    <a:pt x="383" y="541"/>
                    <a:pt x="384" y="543"/>
                    <a:pt x="385" y="542"/>
                  </a:cubicBezTo>
                  <a:cubicBezTo>
                    <a:pt x="386" y="541"/>
                    <a:pt x="384" y="538"/>
                    <a:pt x="383" y="537"/>
                  </a:cubicBezTo>
                  <a:close/>
                  <a:moveTo>
                    <a:pt x="221" y="513"/>
                  </a:moveTo>
                  <a:cubicBezTo>
                    <a:pt x="221" y="513"/>
                    <a:pt x="221" y="513"/>
                    <a:pt x="221" y="513"/>
                  </a:cubicBezTo>
                  <a:cubicBezTo>
                    <a:pt x="221" y="513"/>
                    <a:pt x="221" y="513"/>
                    <a:pt x="221" y="513"/>
                  </a:cubicBezTo>
                  <a:close/>
                  <a:moveTo>
                    <a:pt x="220" y="512"/>
                  </a:moveTo>
                  <a:cubicBezTo>
                    <a:pt x="220" y="512"/>
                    <a:pt x="219" y="512"/>
                    <a:pt x="219" y="511"/>
                  </a:cubicBezTo>
                  <a:cubicBezTo>
                    <a:pt x="219" y="512"/>
                    <a:pt x="219" y="512"/>
                    <a:pt x="220" y="512"/>
                  </a:cubicBezTo>
                  <a:close/>
                  <a:moveTo>
                    <a:pt x="218" y="515"/>
                  </a:moveTo>
                  <a:cubicBezTo>
                    <a:pt x="218" y="515"/>
                    <a:pt x="218" y="515"/>
                    <a:pt x="218" y="515"/>
                  </a:cubicBezTo>
                  <a:cubicBezTo>
                    <a:pt x="218" y="515"/>
                    <a:pt x="218" y="515"/>
                    <a:pt x="218" y="515"/>
                  </a:cubicBezTo>
                  <a:close/>
                  <a:moveTo>
                    <a:pt x="218" y="512"/>
                  </a:moveTo>
                  <a:cubicBezTo>
                    <a:pt x="218" y="512"/>
                    <a:pt x="218" y="512"/>
                    <a:pt x="218" y="513"/>
                  </a:cubicBezTo>
                  <a:cubicBezTo>
                    <a:pt x="219" y="512"/>
                    <a:pt x="218" y="512"/>
                    <a:pt x="218" y="512"/>
                  </a:cubicBezTo>
                  <a:close/>
                  <a:moveTo>
                    <a:pt x="219" y="516"/>
                  </a:moveTo>
                  <a:cubicBezTo>
                    <a:pt x="219" y="516"/>
                    <a:pt x="219" y="515"/>
                    <a:pt x="218" y="515"/>
                  </a:cubicBezTo>
                  <a:cubicBezTo>
                    <a:pt x="219" y="516"/>
                    <a:pt x="219" y="516"/>
                    <a:pt x="219" y="516"/>
                  </a:cubicBezTo>
                  <a:cubicBezTo>
                    <a:pt x="219" y="516"/>
                    <a:pt x="219" y="516"/>
                    <a:pt x="219" y="516"/>
                  </a:cubicBezTo>
                  <a:close/>
                  <a:moveTo>
                    <a:pt x="225" y="513"/>
                  </a:moveTo>
                  <a:cubicBezTo>
                    <a:pt x="225" y="513"/>
                    <a:pt x="225" y="513"/>
                    <a:pt x="225" y="513"/>
                  </a:cubicBezTo>
                  <a:cubicBezTo>
                    <a:pt x="225" y="513"/>
                    <a:pt x="225" y="513"/>
                    <a:pt x="225" y="512"/>
                  </a:cubicBezTo>
                  <a:cubicBezTo>
                    <a:pt x="225" y="512"/>
                    <a:pt x="225" y="512"/>
                    <a:pt x="225" y="512"/>
                  </a:cubicBezTo>
                  <a:cubicBezTo>
                    <a:pt x="225" y="513"/>
                    <a:pt x="225" y="513"/>
                    <a:pt x="225" y="513"/>
                  </a:cubicBezTo>
                  <a:close/>
                  <a:moveTo>
                    <a:pt x="226" y="513"/>
                  </a:moveTo>
                  <a:cubicBezTo>
                    <a:pt x="225" y="513"/>
                    <a:pt x="225" y="512"/>
                    <a:pt x="225" y="512"/>
                  </a:cubicBezTo>
                  <a:cubicBezTo>
                    <a:pt x="225" y="513"/>
                    <a:pt x="226" y="513"/>
                    <a:pt x="226" y="513"/>
                  </a:cubicBezTo>
                  <a:close/>
                  <a:moveTo>
                    <a:pt x="226" y="512"/>
                  </a:moveTo>
                  <a:cubicBezTo>
                    <a:pt x="226" y="513"/>
                    <a:pt x="226" y="513"/>
                    <a:pt x="227" y="512"/>
                  </a:cubicBezTo>
                  <a:cubicBezTo>
                    <a:pt x="227" y="512"/>
                    <a:pt x="227" y="512"/>
                    <a:pt x="227" y="513"/>
                  </a:cubicBezTo>
                  <a:cubicBezTo>
                    <a:pt x="227" y="512"/>
                    <a:pt x="227" y="512"/>
                    <a:pt x="227" y="512"/>
                  </a:cubicBezTo>
                  <a:cubicBezTo>
                    <a:pt x="227" y="512"/>
                    <a:pt x="227" y="512"/>
                    <a:pt x="227" y="512"/>
                  </a:cubicBezTo>
                  <a:cubicBezTo>
                    <a:pt x="227" y="512"/>
                    <a:pt x="227" y="512"/>
                    <a:pt x="227" y="512"/>
                  </a:cubicBezTo>
                  <a:cubicBezTo>
                    <a:pt x="226" y="512"/>
                    <a:pt x="226" y="512"/>
                    <a:pt x="226" y="512"/>
                  </a:cubicBezTo>
                  <a:cubicBezTo>
                    <a:pt x="226" y="512"/>
                    <a:pt x="226" y="512"/>
                    <a:pt x="226" y="512"/>
                  </a:cubicBezTo>
                  <a:cubicBezTo>
                    <a:pt x="226" y="512"/>
                    <a:pt x="225" y="512"/>
                    <a:pt x="225" y="512"/>
                  </a:cubicBezTo>
                  <a:cubicBezTo>
                    <a:pt x="225" y="512"/>
                    <a:pt x="225" y="512"/>
                    <a:pt x="225" y="512"/>
                  </a:cubicBezTo>
                  <a:cubicBezTo>
                    <a:pt x="226" y="512"/>
                    <a:pt x="226" y="512"/>
                    <a:pt x="226" y="512"/>
                  </a:cubicBezTo>
                  <a:cubicBezTo>
                    <a:pt x="226" y="512"/>
                    <a:pt x="226" y="512"/>
                    <a:pt x="226" y="512"/>
                  </a:cubicBezTo>
                  <a:close/>
                  <a:moveTo>
                    <a:pt x="222" y="512"/>
                  </a:moveTo>
                  <a:cubicBezTo>
                    <a:pt x="222" y="513"/>
                    <a:pt x="221" y="513"/>
                    <a:pt x="221" y="513"/>
                  </a:cubicBezTo>
                  <a:cubicBezTo>
                    <a:pt x="221" y="513"/>
                    <a:pt x="222" y="513"/>
                    <a:pt x="222" y="513"/>
                  </a:cubicBezTo>
                  <a:cubicBezTo>
                    <a:pt x="222" y="513"/>
                    <a:pt x="222" y="513"/>
                    <a:pt x="222" y="513"/>
                  </a:cubicBezTo>
                  <a:cubicBezTo>
                    <a:pt x="223" y="513"/>
                    <a:pt x="223" y="513"/>
                    <a:pt x="223" y="512"/>
                  </a:cubicBezTo>
                  <a:cubicBezTo>
                    <a:pt x="223" y="512"/>
                    <a:pt x="223" y="512"/>
                    <a:pt x="223" y="512"/>
                  </a:cubicBezTo>
                  <a:cubicBezTo>
                    <a:pt x="223" y="512"/>
                    <a:pt x="222" y="512"/>
                    <a:pt x="222" y="512"/>
                  </a:cubicBezTo>
                  <a:cubicBezTo>
                    <a:pt x="222" y="512"/>
                    <a:pt x="222" y="512"/>
                    <a:pt x="221" y="512"/>
                  </a:cubicBezTo>
                  <a:cubicBezTo>
                    <a:pt x="221" y="512"/>
                    <a:pt x="221" y="512"/>
                    <a:pt x="221" y="512"/>
                  </a:cubicBezTo>
                  <a:cubicBezTo>
                    <a:pt x="221" y="512"/>
                    <a:pt x="221" y="512"/>
                    <a:pt x="222" y="512"/>
                  </a:cubicBezTo>
                  <a:cubicBezTo>
                    <a:pt x="222" y="512"/>
                    <a:pt x="222" y="513"/>
                    <a:pt x="222" y="513"/>
                  </a:cubicBezTo>
                  <a:cubicBezTo>
                    <a:pt x="222" y="513"/>
                    <a:pt x="222" y="513"/>
                    <a:pt x="222" y="513"/>
                  </a:cubicBezTo>
                  <a:cubicBezTo>
                    <a:pt x="222" y="513"/>
                    <a:pt x="222" y="513"/>
                    <a:pt x="222" y="512"/>
                  </a:cubicBezTo>
                  <a:close/>
                  <a:moveTo>
                    <a:pt x="224" y="512"/>
                  </a:moveTo>
                  <a:cubicBezTo>
                    <a:pt x="224" y="512"/>
                    <a:pt x="224" y="512"/>
                    <a:pt x="224" y="512"/>
                  </a:cubicBezTo>
                  <a:cubicBezTo>
                    <a:pt x="224" y="512"/>
                    <a:pt x="224" y="512"/>
                    <a:pt x="223" y="512"/>
                  </a:cubicBezTo>
                  <a:cubicBezTo>
                    <a:pt x="224" y="513"/>
                    <a:pt x="224" y="513"/>
                    <a:pt x="224" y="512"/>
                  </a:cubicBezTo>
                  <a:close/>
                  <a:moveTo>
                    <a:pt x="224" y="512"/>
                  </a:moveTo>
                  <a:cubicBezTo>
                    <a:pt x="224" y="511"/>
                    <a:pt x="224" y="511"/>
                    <a:pt x="224" y="511"/>
                  </a:cubicBezTo>
                  <a:cubicBezTo>
                    <a:pt x="224" y="511"/>
                    <a:pt x="224" y="512"/>
                    <a:pt x="224" y="512"/>
                  </a:cubicBezTo>
                  <a:close/>
                  <a:moveTo>
                    <a:pt x="217" y="520"/>
                  </a:moveTo>
                  <a:cubicBezTo>
                    <a:pt x="217" y="520"/>
                    <a:pt x="217" y="520"/>
                    <a:pt x="217" y="520"/>
                  </a:cubicBezTo>
                  <a:cubicBezTo>
                    <a:pt x="217" y="520"/>
                    <a:pt x="217" y="520"/>
                    <a:pt x="217" y="520"/>
                  </a:cubicBezTo>
                  <a:cubicBezTo>
                    <a:pt x="217" y="520"/>
                    <a:pt x="217" y="520"/>
                    <a:pt x="217" y="520"/>
                  </a:cubicBezTo>
                  <a:close/>
                  <a:moveTo>
                    <a:pt x="217" y="520"/>
                  </a:moveTo>
                  <a:cubicBezTo>
                    <a:pt x="217" y="519"/>
                    <a:pt x="217" y="519"/>
                    <a:pt x="217" y="519"/>
                  </a:cubicBezTo>
                  <a:cubicBezTo>
                    <a:pt x="217" y="519"/>
                    <a:pt x="217" y="519"/>
                    <a:pt x="217" y="519"/>
                  </a:cubicBezTo>
                  <a:cubicBezTo>
                    <a:pt x="217" y="518"/>
                    <a:pt x="217" y="518"/>
                    <a:pt x="217" y="518"/>
                  </a:cubicBezTo>
                  <a:cubicBezTo>
                    <a:pt x="216" y="518"/>
                    <a:pt x="216" y="518"/>
                    <a:pt x="216" y="519"/>
                  </a:cubicBezTo>
                  <a:cubicBezTo>
                    <a:pt x="216" y="518"/>
                    <a:pt x="216" y="518"/>
                    <a:pt x="217" y="518"/>
                  </a:cubicBezTo>
                  <a:cubicBezTo>
                    <a:pt x="217" y="518"/>
                    <a:pt x="217" y="517"/>
                    <a:pt x="216" y="517"/>
                  </a:cubicBezTo>
                  <a:cubicBezTo>
                    <a:pt x="216" y="518"/>
                    <a:pt x="216" y="518"/>
                    <a:pt x="216" y="518"/>
                  </a:cubicBezTo>
                  <a:cubicBezTo>
                    <a:pt x="216" y="518"/>
                    <a:pt x="216" y="518"/>
                    <a:pt x="216" y="518"/>
                  </a:cubicBezTo>
                  <a:cubicBezTo>
                    <a:pt x="216" y="518"/>
                    <a:pt x="215" y="518"/>
                    <a:pt x="215" y="518"/>
                  </a:cubicBezTo>
                  <a:cubicBezTo>
                    <a:pt x="216" y="519"/>
                    <a:pt x="216" y="519"/>
                    <a:pt x="216" y="519"/>
                  </a:cubicBezTo>
                  <a:cubicBezTo>
                    <a:pt x="216" y="519"/>
                    <a:pt x="216" y="519"/>
                    <a:pt x="216" y="519"/>
                  </a:cubicBezTo>
                  <a:cubicBezTo>
                    <a:pt x="216" y="519"/>
                    <a:pt x="216" y="519"/>
                    <a:pt x="216" y="519"/>
                  </a:cubicBezTo>
                  <a:cubicBezTo>
                    <a:pt x="216" y="520"/>
                    <a:pt x="216" y="520"/>
                    <a:pt x="217" y="520"/>
                  </a:cubicBezTo>
                  <a:close/>
                  <a:moveTo>
                    <a:pt x="215" y="516"/>
                  </a:moveTo>
                  <a:cubicBezTo>
                    <a:pt x="214" y="517"/>
                    <a:pt x="214" y="517"/>
                    <a:pt x="214" y="517"/>
                  </a:cubicBezTo>
                  <a:cubicBezTo>
                    <a:pt x="215" y="517"/>
                    <a:pt x="215" y="516"/>
                    <a:pt x="215" y="517"/>
                  </a:cubicBezTo>
                  <a:cubicBezTo>
                    <a:pt x="215" y="516"/>
                    <a:pt x="215" y="516"/>
                    <a:pt x="215" y="516"/>
                  </a:cubicBezTo>
                  <a:close/>
                  <a:moveTo>
                    <a:pt x="215" y="518"/>
                  </a:moveTo>
                  <a:cubicBezTo>
                    <a:pt x="214" y="518"/>
                    <a:pt x="214" y="518"/>
                    <a:pt x="214" y="518"/>
                  </a:cubicBezTo>
                  <a:cubicBezTo>
                    <a:pt x="214" y="518"/>
                    <a:pt x="214" y="518"/>
                    <a:pt x="214" y="518"/>
                  </a:cubicBezTo>
                  <a:cubicBezTo>
                    <a:pt x="214" y="518"/>
                    <a:pt x="215" y="518"/>
                    <a:pt x="215" y="518"/>
                  </a:cubicBezTo>
                  <a:cubicBezTo>
                    <a:pt x="215" y="518"/>
                    <a:pt x="215" y="518"/>
                    <a:pt x="215" y="518"/>
                  </a:cubicBezTo>
                  <a:cubicBezTo>
                    <a:pt x="214" y="518"/>
                    <a:pt x="215" y="518"/>
                    <a:pt x="215" y="518"/>
                  </a:cubicBezTo>
                  <a:close/>
                  <a:moveTo>
                    <a:pt x="215" y="509"/>
                  </a:moveTo>
                  <a:cubicBezTo>
                    <a:pt x="215" y="509"/>
                    <a:pt x="215" y="509"/>
                    <a:pt x="215" y="509"/>
                  </a:cubicBezTo>
                  <a:cubicBezTo>
                    <a:pt x="215" y="509"/>
                    <a:pt x="215" y="509"/>
                    <a:pt x="215" y="509"/>
                  </a:cubicBezTo>
                  <a:cubicBezTo>
                    <a:pt x="215" y="509"/>
                    <a:pt x="215" y="509"/>
                    <a:pt x="215" y="509"/>
                  </a:cubicBezTo>
                  <a:close/>
                  <a:moveTo>
                    <a:pt x="220" y="522"/>
                  </a:moveTo>
                  <a:cubicBezTo>
                    <a:pt x="220" y="522"/>
                    <a:pt x="220" y="522"/>
                    <a:pt x="220" y="522"/>
                  </a:cubicBezTo>
                  <a:cubicBezTo>
                    <a:pt x="220" y="522"/>
                    <a:pt x="220" y="522"/>
                    <a:pt x="220" y="522"/>
                  </a:cubicBezTo>
                  <a:close/>
                  <a:moveTo>
                    <a:pt x="225" y="518"/>
                  </a:moveTo>
                  <a:cubicBezTo>
                    <a:pt x="225" y="518"/>
                    <a:pt x="226" y="517"/>
                    <a:pt x="226" y="517"/>
                  </a:cubicBezTo>
                  <a:cubicBezTo>
                    <a:pt x="226" y="517"/>
                    <a:pt x="226" y="517"/>
                    <a:pt x="226" y="517"/>
                  </a:cubicBezTo>
                  <a:cubicBezTo>
                    <a:pt x="226" y="516"/>
                    <a:pt x="226" y="516"/>
                    <a:pt x="227" y="516"/>
                  </a:cubicBezTo>
                  <a:cubicBezTo>
                    <a:pt x="226" y="516"/>
                    <a:pt x="226" y="516"/>
                    <a:pt x="226" y="516"/>
                  </a:cubicBezTo>
                  <a:cubicBezTo>
                    <a:pt x="226" y="516"/>
                    <a:pt x="226" y="516"/>
                    <a:pt x="226" y="516"/>
                  </a:cubicBezTo>
                  <a:cubicBezTo>
                    <a:pt x="227" y="516"/>
                    <a:pt x="227" y="516"/>
                    <a:pt x="227" y="515"/>
                  </a:cubicBezTo>
                  <a:cubicBezTo>
                    <a:pt x="227" y="516"/>
                    <a:pt x="227" y="516"/>
                    <a:pt x="227" y="516"/>
                  </a:cubicBezTo>
                  <a:cubicBezTo>
                    <a:pt x="227" y="516"/>
                    <a:pt x="227" y="516"/>
                    <a:pt x="227" y="516"/>
                  </a:cubicBezTo>
                  <a:cubicBezTo>
                    <a:pt x="227" y="516"/>
                    <a:pt x="227" y="515"/>
                    <a:pt x="227" y="515"/>
                  </a:cubicBezTo>
                  <a:cubicBezTo>
                    <a:pt x="227" y="515"/>
                    <a:pt x="227" y="516"/>
                    <a:pt x="227" y="516"/>
                  </a:cubicBezTo>
                  <a:cubicBezTo>
                    <a:pt x="227" y="516"/>
                    <a:pt x="227" y="516"/>
                    <a:pt x="228" y="515"/>
                  </a:cubicBezTo>
                  <a:cubicBezTo>
                    <a:pt x="228" y="515"/>
                    <a:pt x="228" y="515"/>
                    <a:pt x="228" y="515"/>
                  </a:cubicBezTo>
                  <a:cubicBezTo>
                    <a:pt x="228" y="514"/>
                    <a:pt x="228" y="514"/>
                    <a:pt x="228" y="514"/>
                  </a:cubicBezTo>
                  <a:cubicBezTo>
                    <a:pt x="229" y="514"/>
                    <a:pt x="229" y="514"/>
                    <a:pt x="229" y="514"/>
                  </a:cubicBezTo>
                  <a:cubicBezTo>
                    <a:pt x="229" y="514"/>
                    <a:pt x="229" y="514"/>
                    <a:pt x="229" y="514"/>
                  </a:cubicBezTo>
                  <a:cubicBezTo>
                    <a:pt x="229" y="513"/>
                    <a:pt x="229" y="513"/>
                    <a:pt x="229" y="513"/>
                  </a:cubicBezTo>
                  <a:cubicBezTo>
                    <a:pt x="229" y="513"/>
                    <a:pt x="229" y="513"/>
                    <a:pt x="229" y="513"/>
                  </a:cubicBezTo>
                  <a:cubicBezTo>
                    <a:pt x="228" y="513"/>
                    <a:pt x="228" y="513"/>
                    <a:pt x="228" y="512"/>
                  </a:cubicBezTo>
                  <a:cubicBezTo>
                    <a:pt x="227" y="513"/>
                    <a:pt x="227" y="513"/>
                    <a:pt x="227" y="513"/>
                  </a:cubicBezTo>
                  <a:cubicBezTo>
                    <a:pt x="227" y="513"/>
                    <a:pt x="227" y="513"/>
                    <a:pt x="227" y="513"/>
                  </a:cubicBezTo>
                  <a:cubicBezTo>
                    <a:pt x="227" y="513"/>
                    <a:pt x="227" y="513"/>
                    <a:pt x="228" y="513"/>
                  </a:cubicBezTo>
                  <a:cubicBezTo>
                    <a:pt x="227" y="514"/>
                    <a:pt x="227" y="514"/>
                    <a:pt x="227" y="514"/>
                  </a:cubicBezTo>
                  <a:cubicBezTo>
                    <a:pt x="227" y="514"/>
                    <a:pt x="227" y="514"/>
                    <a:pt x="227" y="514"/>
                  </a:cubicBezTo>
                  <a:cubicBezTo>
                    <a:pt x="226" y="514"/>
                    <a:pt x="226" y="514"/>
                    <a:pt x="226" y="514"/>
                  </a:cubicBezTo>
                  <a:cubicBezTo>
                    <a:pt x="226" y="514"/>
                    <a:pt x="227" y="514"/>
                    <a:pt x="227" y="513"/>
                  </a:cubicBezTo>
                  <a:cubicBezTo>
                    <a:pt x="227" y="513"/>
                    <a:pt x="227" y="513"/>
                    <a:pt x="227" y="513"/>
                  </a:cubicBezTo>
                  <a:cubicBezTo>
                    <a:pt x="227" y="513"/>
                    <a:pt x="226" y="513"/>
                    <a:pt x="226" y="514"/>
                  </a:cubicBezTo>
                  <a:cubicBezTo>
                    <a:pt x="226" y="514"/>
                    <a:pt x="226" y="514"/>
                    <a:pt x="226" y="514"/>
                  </a:cubicBezTo>
                  <a:cubicBezTo>
                    <a:pt x="225" y="514"/>
                    <a:pt x="225" y="514"/>
                    <a:pt x="225" y="514"/>
                  </a:cubicBezTo>
                  <a:cubicBezTo>
                    <a:pt x="225" y="513"/>
                    <a:pt x="225" y="514"/>
                    <a:pt x="225" y="513"/>
                  </a:cubicBezTo>
                  <a:cubicBezTo>
                    <a:pt x="225" y="513"/>
                    <a:pt x="225" y="513"/>
                    <a:pt x="225" y="513"/>
                  </a:cubicBezTo>
                  <a:cubicBezTo>
                    <a:pt x="225" y="513"/>
                    <a:pt x="225" y="513"/>
                    <a:pt x="224" y="513"/>
                  </a:cubicBezTo>
                  <a:cubicBezTo>
                    <a:pt x="224" y="513"/>
                    <a:pt x="224" y="513"/>
                    <a:pt x="225" y="513"/>
                  </a:cubicBezTo>
                  <a:cubicBezTo>
                    <a:pt x="224" y="513"/>
                    <a:pt x="224" y="513"/>
                    <a:pt x="224" y="513"/>
                  </a:cubicBezTo>
                  <a:cubicBezTo>
                    <a:pt x="224" y="513"/>
                    <a:pt x="224" y="513"/>
                    <a:pt x="224" y="513"/>
                  </a:cubicBezTo>
                  <a:cubicBezTo>
                    <a:pt x="224" y="513"/>
                    <a:pt x="224" y="513"/>
                    <a:pt x="224" y="513"/>
                  </a:cubicBezTo>
                  <a:cubicBezTo>
                    <a:pt x="223" y="514"/>
                    <a:pt x="223" y="513"/>
                    <a:pt x="223" y="513"/>
                  </a:cubicBezTo>
                  <a:cubicBezTo>
                    <a:pt x="223" y="513"/>
                    <a:pt x="223" y="513"/>
                    <a:pt x="223" y="513"/>
                  </a:cubicBezTo>
                  <a:cubicBezTo>
                    <a:pt x="223" y="513"/>
                    <a:pt x="223" y="513"/>
                    <a:pt x="223" y="513"/>
                  </a:cubicBezTo>
                  <a:cubicBezTo>
                    <a:pt x="223" y="514"/>
                    <a:pt x="223" y="514"/>
                    <a:pt x="223" y="514"/>
                  </a:cubicBezTo>
                  <a:cubicBezTo>
                    <a:pt x="223" y="514"/>
                    <a:pt x="223" y="514"/>
                    <a:pt x="223" y="514"/>
                  </a:cubicBezTo>
                  <a:cubicBezTo>
                    <a:pt x="223" y="514"/>
                    <a:pt x="223" y="514"/>
                    <a:pt x="223" y="514"/>
                  </a:cubicBezTo>
                  <a:cubicBezTo>
                    <a:pt x="223" y="514"/>
                    <a:pt x="223" y="514"/>
                    <a:pt x="223" y="514"/>
                  </a:cubicBezTo>
                  <a:cubicBezTo>
                    <a:pt x="222" y="514"/>
                    <a:pt x="222" y="514"/>
                    <a:pt x="222" y="514"/>
                  </a:cubicBezTo>
                  <a:cubicBezTo>
                    <a:pt x="222" y="514"/>
                    <a:pt x="220" y="513"/>
                    <a:pt x="219" y="513"/>
                  </a:cubicBezTo>
                  <a:cubicBezTo>
                    <a:pt x="219" y="513"/>
                    <a:pt x="219" y="512"/>
                    <a:pt x="219" y="512"/>
                  </a:cubicBezTo>
                  <a:cubicBezTo>
                    <a:pt x="219" y="513"/>
                    <a:pt x="219" y="513"/>
                    <a:pt x="219" y="513"/>
                  </a:cubicBezTo>
                  <a:cubicBezTo>
                    <a:pt x="220" y="514"/>
                    <a:pt x="219" y="513"/>
                    <a:pt x="220" y="514"/>
                  </a:cubicBezTo>
                  <a:cubicBezTo>
                    <a:pt x="221" y="514"/>
                    <a:pt x="221" y="514"/>
                    <a:pt x="221" y="514"/>
                  </a:cubicBezTo>
                  <a:cubicBezTo>
                    <a:pt x="221" y="514"/>
                    <a:pt x="220" y="514"/>
                    <a:pt x="220" y="514"/>
                  </a:cubicBezTo>
                  <a:cubicBezTo>
                    <a:pt x="220" y="515"/>
                    <a:pt x="220" y="515"/>
                    <a:pt x="220" y="515"/>
                  </a:cubicBezTo>
                  <a:cubicBezTo>
                    <a:pt x="221" y="515"/>
                    <a:pt x="221" y="515"/>
                    <a:pt x="221" y="515"/>
                  </a:cubicBezTo>
                  <a:cubicBezTo>
                    <a:pt x="221" y="516"/>
                    <a:pt x="222" y="515"/>
                    <a:pt x="222" y="515"/>
                  </a:cubicBezTo>
                  <a:cubicBezTo>
                    <a:pt x="222" y="516"/>
                    <a:pt x="222" y="516"/>
                    <a:pt x="222" y="516"/>
                  </a:cubicBezTo>
                  <a:cubicBezTo>
                    <a:pt x="222" y="516"/>
                    <a:pt x="222" y="516"/>
                    <a:pt x="223" y="516"/>
                  </a:cubicBezTo>
                  <a:cubicBezTo>
                    <a:pt x="223" y="517"/>
                    <a:pt x="222" y="516"/>
                    <a:pt x="222" y="516"/>
                  </a:cubicBezTo>
                  <a:cubicBezTo>
                    <a:pt x="222" y="516"/>
                    <a:pt x="220" y="517"/>
                    <a:pt x="220" y="517"/>
                  </a:cubicBezTo>
                  <a:cubicBezTo>
                    <a:pt x="219" y="516"/>
                    <a:pt x="219" y="516"/>
                    <a:pt x="219" y="516"/>
                  </a:cubicBezTo>
                  <a:cubicBezTo>
                    <a:pt x="219" y="516"/>
                    <a:pt x="219" y="516"/>
                    <a:pt x="219" y="516"/>
                  </a:cubicBezTo>
                  <a:cubicBezTo>
                    <a:pt x="219" y="517"/>
                    <a:pt x="219" y="517"/>
                    <a:pt x="219" y="517"/>
                  </a:cubicBezTo>
                  <a:cubicBezTo>
                    <a:pt x="219" y="517"/>
                    <a:pt x="219" y="518"/>
                    <a:pt x="219" y="518"/>
                  </a:cubicBezTo>
                  <a:cubicBezTo>
                    <a:pt x="219" y="518"/>
                    <a:pt x="220" y="517"/>
                    <a:pt x="221" y="517"/>
                  </a:cubicBezTo>
                  <a:cubicBezTo>
                    <a:pt x="221" y="517"/>
                    <a:pt x="221" y="517"/>
                    <a:pt x="221" y="516"/>
                  </a:cubicBezTo>
                  <a:cubicBezTo>
                    <a:pt x="221" y="517"/>
                    <a:pt x="221" y="517"/>
                    <a:pt x="222" y="517"/>
                  </a:cubicBezTo>
                  <a:cubicBezTo>
                    <a:pt x="222" y="516"/>
                    <a:pt x="222" y="517"/>
                    <a:pt x="222" y="516"/>
                  </a:cubicBezTo>
                  <a:cubicBezTo>
                    <a:pt x="222" y="517"/>
                    <a:pt x="222" y="517"/>
                    <a:pt x="222" y="517"/>
                  </a:cubicBezTo>
                  <a:cubicBezTo>
                    <a:pt x="222" y="517"/>
                    <a:pt x="222" y="517"/>
                    <a:pt x="222" y="517"/>
                  </a:cubicBezTo>
                  <a:cubicBezTo>
                    <a:pt x="221" y="517"/>
                    <a:pt x="221" y="517"/>
                    <a:pt x="221" y="517"/>
                  </a:cubicBezTo>
                  <a:cubicBezTo>
                    <a:pt x="221" y="517"/>
                    <a:pt x="221" y="518"/>
                    <a:pt x="221" y="518"/>
                  </a:cubicBezTo>
                  <a:cubicBezTo>
                    <a:pt x="221" y="518"/>
                    <a:pt x="221" y="518"/>
                    <a:pt x="221" y="518"/>
                  </a:cubicBezTo>
                  <a:cubicBezTo>
                    <a:pt x="220" y="518"/>
                    <a:pt x="220" y="518"/>
                    <a:pt x="221" y="518"/>
                  </a:cubicBezTo>
                  <a:cubicBezTo>
                    <a:pt x="221" y="517"/>
                    <a:pt x="221" y="517"/>
                    <a:pt x="221" y="517"/>
                  </a:cubicBezTo>
                  <a:cubicBezTo>
                    <a:pt x="221" y="517"/>
                    <a:pt x="221" y="517"/>
                    <a:pt x="221" y="517"/>
                  </a:cubicBezTo>
                  <a:cubicBezTo>
                    <a:pt x="220" y="518"/>
                    <a:pt x="220" y="518"/>
                    <a:pt x="220" y="518"/>
                  </a:cubicBezTo>
                  <a:cubicBezTo>
                    <a:pt x="220" y="518"/>
                    <a:pt x="220" y="518"/>
                    <a:pt x="220" y="518"/>
                  </a:cubicBezTo>
                  <a:cubicBezTo>
                    <a:pt x="220" y="519"/>
                    <a:pt x="220" y="519"/>
                    <a:pt x="220" y="519"/>
                  </a:cubicBezTo>
                  <a:cubicBezTo>
                    <a:pt x="220" y="519"/>
                    <a:pt x="220" y="519"/>
                    <a:pt x="220" y="519"/>
                  </a:cubicBezTo>
                  <a:cubicBezTo>
                    <a:pt x="220" y="519"/>
                    <a:pt x="221" y="519"/>
                    <a:pt x="221" y="519"/>
                  </a:cubicBezTo>
                  <a:cubicBezTo>
                    <a:pt x="221" y="519"/>
                    <a:pt x="220" y="519"/>
                    <a:pt x="220" y="519"/>
                  </a:cubicBezTo>
                  <a:cubicBezTo>
                    <a:pt x="220" y="520"/>
                    <a:pt x="220" y="520"/>
                    <a:pt x="220" y="520"/>
                  </a:cubicBezTo>
                  <a:cubicBezTo>
                    <a:pt x="220" y="520"/>
                    <a:pt x="220" y="520"/>
                    <a:pt x="220" y="520"/>
                  </a:cubicBezTo>
                  <a:cubicBezTo>
                    <a:pt x="219" y="520"/>
                    <a:pt x="219" y="520"/>
                    <a:pt x="219" y="520"/>
                  </a:cubicBezTo>
                  <a:cubicBezTo>
                    <a:pt x="219" y="520"/>
                    <a:pt x="219" y="520"/>
                    <a:pt x="219" y="520"/>
                  </a:cubicBezTo>
                  <a:cubicBezTo>
                    <a:pt x="219" y="520"/>
                    <a:pt x="219" y="520"/>
                    <a:pt x="219" y="520"/>
                  </a:cubicBezTo>
                  <a:cubicBezTo>
                    <a:pt x="219" y="520"/>
                    <a:pt x="219" y="520"/>
                    <a:pt x="219" y="520"/>
                  </a:cubicBezTo>
                  <a:cubicBezTo>
                    <a:pt x="218" y="520"/>
                    <a:pt x="218" y="520"/>
                    <a:pt x="219" y="520"/>
                  </a:cubicBezTo>
                  <a:cubicBezTo>
                    <a:pt x="218" y="520"/>
                    <a:pt x="218" y="520"/>
                    <a:pt x="218" y="520"/>
                  </a:cubicBezTo>
                  <a:cubicBezTo>
                    <a:pt x="218" y="519"/>
                    <a:pt x="218" y="519"/>
                    <a:pt x="218" y="519"/>
                  </a:cubicBezTo>
                  <a:cubicBezTo>
                    <a:pt x="217" y="520"/>
                    <a:pt x="217" y="520"/>
                    <a:pt x="218" y="520"/>
                  </a:cubicBezTo>
                  <a:cubicBezTo>
                    <a:pt x="218" y="520"/>
                    <a:pt x="218" y="520"/>
                    <a:pt x="218" y="520"/>
                  </a:cubicBezTo>
                  <a:cubicBezTo>
                    <a:pt x="218" y="520"/>
                    <a:pt x="218" y="520"/>
                    <a:pt x="218" y="520"/>
                  </a:cubicBezTo>
                  <a:cubicBezTo>
                    <a:pt x="217" y="520"/>
                    <a:pt x="217" y="520"/>
                    <a:pt x="217" y="520"/>
                  </a:cubicBezTo>
                  <a:cubicBezTo>
                    <a:pt x="217" y="520"/>
                    <a:pt x="217" y="521"/>
                    <a:pt x="217" y="521"/>
                  </a:cubicBezTo>
                  <a:cubicBezTo>
                    <a:pt x="217" y="521"/>
                    <a:pt x="217" y="520"/>
                    <a:pt x="217" y="520"/>
                  </a:cubicBezTo>
                  <a:cubicBezTo>
                    <a:pt x="217" y="520"/>
                    <a:pt x="217" y="520"/>
                    <a:pt x="217" y="520"/>
                  </a:cubicBezTo>
                  <a:cubicBezTo>
                    <a:pt x="217" y="520"/>
                    <a:pt x="217" y="520"/>
                    <a:pt x="217" y="520"/>
                  </a:cubicBezTo>
                  <a:cubicBezTo>
                    <a:pt x="216" y="520"/>
                    <a:pt x="216" y="520"/>
                    <a:pt x="216" y="520"/>
                  </a:cubicBezTo>
                  <a:cubicBezTo>
                    <a:pt x="216" y="520"/>
                    <a:pt x="216" y="520"/>
                    <a:pt x="216" y="520"/>
                  </a:cubicBezTo>
                  <a:cubicBezTo>
                    <a:pt x="216" y="520"/>
                    <a:pt x="216" y="520"/>
                    <a:pt x="216" y="520"/>
                  </a:cubicBezTo>
                  <a:cubicBezTo>
                    <a:pt x="216" y="521"/>
                    <a:pt x="216" y="521"/>
                    <a:pt x="216" y="521"/>
                  </a:cubicBezTo>
                  <a:cubicBezTo>
                    <a:pt x="216" y="521"/>
                    <a:pt x="216" y="521"/>
                    <a:pt x="216" y="521"/>
                  </a:cubicBezTo>
                  <a:cubicBezTo>
                    <a:pt x="217" y="521"/>
                    <a:pt x="217" y="521"/>
                    <a:pt x="217" y="521"/>
                  </a:cubicBezTo>
                  <a:cubicBezTo>
                    <a:pt x="217" y="521"/>
                    <a:pt x="217" y="522"/>
                    <a:pt x="218" y="522"/>
                  </a:cubicBezTo>
                  <a:cubicBezTo>
                    <a:pt x="218" y="522"/>
                    <a:pt x="218" y="522"/>
                    <a:pt x="218" y="522"/>
                  </a:cubicBezTo>
                  <a:cubicBezTo>
                    <a:pt x="218" y="522"/>
                    <a:pt x="218" y="522"/>
                    <a:pt x="218" y="522"/>
                  </a:cubicBezTo>
                  <a:cubicBezTo>
                    <a:pt x="218" y="522"/>
                    <a:pt x="218" y="522"/>
                    <a:pt x="218" y="522"/>
                  </a:cubicBezTo>
                  <a:cubicBezTo>
                    <a:pt x="219" y="522"/>
                    <a:pt x="219" y="522"/>
                    <a:pt x="219" y="522"/>
                  </a:cubicBezTo>
                  <a:cubicBezTo>
                    <a:pt x="219" y="522"/>
                    <a:pt x="219" y="522"/>
                    <a:pt x="219" y="522"/>
                  </a:cubicBezTo>
                  <a:cubicBezTo>
                    <a:pt x="219" y="523"/>
                    <a:pt x="219" y="523"/>
                    <a:pt x="219" y="523"/>
                  </a:cubicBezTo>
                  <a:cubicBezTo>
                    <a:pt x="219" y="523"/>
                    <a:pt x="219" y="523"/>
                    <a:pt x="219" y="523"/>
                  </a:cubicBezTo>
                  <a:cubicBezTo>
                    <a:pt x="219" y="523"/>
                    <a:pt x="219" y="522"/>
                    <a:pt x="219" y="523"/>
                  </a:cubicBezTo>
                  <a:cubicBezTo>
                    <a:pt x="219" y="522"/>
                    <a:pt x="220" y="522"/>
                    <a:pt x="220" y="522"/>
                  </a:cubicBezTo>
                  <a:cubicBezTo>
                    <a:pt x="220" y="522"/>
                    <a:pt x="220" y="522"/>
                    <a:pt x="220" y="522"/>
                  </a:cubicBezTo>
                  <a:cubicBezTo>
                    <a:pt x="220" y="522"/>
                    <a:pt x="220" y="522"/>
                    <a:pt x="220" y="522"/>
                  </a:cubicBezTo>
                  <a:cubicBezTo>
                    <a:pt x="220" y="522"/>
                    <a:pt x="220" y="522"/>
                    <a:pt x="220" y="522"/>
                  </a:cubicBezTo>
                  <a:cubicBezTo>
                    <a:pt x="219" y="521"/>
                    <a:pt x="219" y="521"/>
                    <a:pt x="220" y="521"/>
                  </a:cubicBezTo>
                  <a:cubicBezTo>
                    <a:pt x="220" y="522"/>
                    <a:pt x="220" y="522"/>
                    <a:pt x="220" y="522"/>
                  </a:cubicBezTo>
                  <a:cubicBezTo>
                    <a:pt x="220" y="522"/>
                    <a:pt x="220" y="522"/>
                    <a:pt x="220" y="522"/>
                  </a:cubicBezTo>
                  <a:cubicBezTo>
                    <a:pt x="220" y="522"/>
                    <a:pt x="220" y="522"/>
                    <a:pt x="220" y="522"/>
                  </a:cubicBezTo>
                  <a:cubicBezTo>
                    <a:pt x="221" y="521"/>
                    <a:pt x="221" y="522"/>
                    <a:pt x="221" y="522"/>
                  </a:cubicBezTo>
                  <a:cubicBezTo>
                    <a:pt x="221" y="522"/>
                    <a:pt x="221" y="522"/>
                    <a:pt x="221" y="522"/>
                  </a:cubicBezTo>
                  <a:cubicBezTo>
                    <a:pt x="221" y="521"/>
                    <a:pt x="221" y="521"/>
                    <a:pt x="221" y="521"/>
                  </a:cubicBezTo>
                  <a:cubicBezTo>
                    <a:pt x="221" y="521"/>
                    <a:pt x="222" y="521"/>
                    <a:pt x="222" y="521"/>
                  </a:cubicBezTo>
                  <a:cubicBezTo>
                    <a:pt x="222" y="520"/>
                    <a:pt x="222" y="520"/>
                    <a:pt x="222" y="520"/>
                  </a:cubicBezTo>
                  <a:cubicBezTo>
                    <a:pt x="222" y="520"/>
                    <a:pt x="221" y="521"/>
                    <a:pt x="221" y="521"/>
                  </a:cubicBezTo>
                  <a:cubicBezTo>
                    <a:pt x="221" y="521"/>
                    <a:pt x="221" y="521"/>
                    <a:pt x="221" y="520"/>
                  </a:cubicBezTo>
                  <a:cubicBezTo>
                    <a:pt x="221" y="520"/>
                    <a:pt x="221" y="520"/>
                    <a:pt x="221" y="520"/>
                  </a:cubicBezTo>
                  <a:cubicBezTo>
                    <a:pt x="222" y="520"/>
                    <a:pt x="222" y="520"/>
                    <a:pt x="222" y="520"/>
                  </a:cubicBezTo>
                  <a:cubicBezTo>
                    <a:pt x="222" y="520"/>
                    <a:pt x="222" y="520"/>
                    <a:pt x="222" y="520"/>
                  </a:cubicBezTo>
                  <a:cubicBezTo>
                    <a:pt x="222" y="520"/>
                    <a:pt x="222" y="520"/>
                    <a:pt x="223" y="520"/>
                  </a:cubicBezTo>
                  <a:cubicBezTo>
                    <a:pt x="223" y="520"/>
                    <a:pt x="223" y="520"/>
                    <a:pt x="223" y="520"/>
                  </a:cubicBezTo>
                  <a:cubicBezTo>
                    <a:pt x="223" y="519"/>
                    <a:pt x="223" y="519"/>
                    <a:pt x="223" y="519"/>
                  </a:cubicBezTo>
                  <a:cubicBezTo>
                    <a:pt x="223" y="520"/>
                    <a:pt x="223" y="520"/>
                    <a:pt x="224" y="520"/>
                  </a:cubicBezTo>
                  <a:cubicBezTo>
                    <a:pt x="225" y="520"/>
                    <a:pt x="224" y="519"/>
                    <a:pt x="225" y="518"/>
                  </a:cubicBezTo>
                  <a:cubicBezTo>
                    <a:pt x="225" y="518"/>
                    <a:pt x="225" y="518"/>
                    <a:pt x="225" y="518"/>
                  </a:cubicBezTo>
                  <a:close/>
                  <a:moveTo>
                    <a:pt x="219" y="519"/>
                  </a:moveTo>
                  <a:cubicBezTo>
                    <a:pt x="219" y="519"/>
                    <a:pt x="219" y="519"/>
                    <a:pt x="219" y="519"/>
                  </a:cubicBezTo>
                  <a:cubicBezTo>
                    <a:pt x="220" y="519"/>
                    <a:pt x="220" y="519"/>
                    <a:pt x="220" y="519"/>
                  </a:cubicBezTo>
                  <a:cubicBezTo>
                    <a:pt x="219" y="519"/>
                    <a:pt x="219" y="519"/>
                    <a:pt x="219" y="519"/>
                  </a:cubicBezTo>
                  <a:close/>
                  <a:moveTo>
                    <a:pt x="217" y="510"/>
                  </a:moveTo>
                  <a:cubicBezTo>
                    <a:pt x="217" y="510"/>
                    <a:pt x="217" y="510"/>
                    <a:pt x="217" y="510"/>
                  </a:cubicBezTo>
                  <a:cubicBezTo>
                    <a:pt x="217" y="510"/>
                    <a:pt x="217" y="510"/>
                    <a:pt x="217" y="510"/>
                  </a:cubicBezTo>
                  <a:close/>
                  <a:moveTo>
                    <a:pt x="216" y="509"/>
                  </a:moveTo>
                  <a:cubicBezTo>
                    <a:pt x="216" y="509"/>
                    <a:pt x="216" y="509"/>
                    <a:pt x="216" y="509"/>
                  </a:cubicBezTo>
                  <a:cubicBezTo>
                    <a:pt x="216" y="509"/>
                    <a:pt x="216" y="509"/>
                    <a:pt x="215" y="509"/>
                  </a:cubicBezTo>
                  <a:cubicBezTo>
                    <a:pt x="216" y="510"/>
                    <a:pt x="216" y="509"/>
                    <a:pt x="216" y="510"/>
                  </a:cubicBezTo>
                  <a:cubicBezTo>
                    <a:pt x="216" y="509"/>
                    <a:pt x="216" y="509"/>
                    <a:pt x="216" y="509"/>
                  </a:cubicBezTo>
                  <a:close/>
                  <a:moveTo>
                    <a:pt x="234" y="519"/>
                  </a:moveTo>
                  <a:cubicBezTo>
                    <a:pt x="234" y="519"/>
                    <a:pt x="234" y="519"/>
                    <a:pt x="234" y="519"/>
                  </a:cubicBezTo>
                  <a:cubicBezTo>
                    <a:pt x="234" y="519"/>
                    <a:pt x="234" y="519"/>
                    <a:pt x="234" y="519"/>
                  </a:cubicBezTo>
                  <a:close/>
                  <a:moveTo>
                    <a:pt x="238" y="516"/>
                  </a:moveTo>
                  <a:cubicBezTo>
                    <a:pt x="238" y="516"/>
                    <a:pt x="238" y="516"/>
                    <a:pt x="238" y="516"/>
                  </a:cubicBezTo>
                  <a:cubicBezTo>
                    <a:pt x="238" y="516"/>
                    <a:pt x="238" y="516"/>
                    <a:pt x="238" y="516"/>
                  </a:cubicBezTo>
                  <a:cubicBezTo>
                    <a:pt x="238" y="516"/>
                    <a:pt x="238" y="516"/>
                    <a:pt x="238" y="516"/>
                  </a:cubicBezTo>
                  <a:cubicBezTo>
                    <a:pt x="238" y="516"/>
                    <a:pt x="238" y="516"/>
                    <a:pt x="238" y="516"/>
                  </a:cubicBezTo>
                  <a:cubicBezTo>
                    <a:pt x="238" y="516"/>
                    <a:pt x="239" y="516"/>
                    <a:pt x="239" y="516"/>
                  </a:cubicBezTo>
                  <a:cubicBezTo>
                    <a:pt x="239" y="515"/>
                    <a:pt x="239" y="515"/>
                    <a:pt x="238" y="515"/>
                  </a:cubicBezTo>
                  <a:cubicBezTo>
                    <a:pt x="238" y="515"/>
                    <a:pt x="238" y="515"/>
                    <a:pt x="237" y="515"/>
                  </a:cubicBezTo>
                  <a:cubicBezTo>
                    <a:pt x="237" y="515"/>
                    <a:pt x="237" y="515"/>
                    <a:pt x="237" y="515"/>
                  </a:cubicBezTo>
                  <a:cubicBezTo>
                    <a:pt x="236" y="515"/>
                    <a:pt x="236" y="515"/>
                    <a:pt x="236" y="515"/>
                  </a:cubicBezTo>
                  <a:cubicBezTo>
                    <a:pt x="237" y="515"/>
                    <a:pt x="237" y="515"/>
                    <a:pt x="237" y="515"/>
                  </a:cubicBezTo>
                  <a:cubicBezTo>
                    <a:pt x="237" y="514"/>
                    <a:pt x="237" y="514"/>
                    <a:pt x="237" y="514"/>
                  </a:cubicBezTo>
                  <a:cubicBezTo>
                    <a:pt x="237" y="515"/>
                    <a:pt x="238" y="515"/>
                    <a:pt x="238" y="515"/>
                  </a:cubicBezTo>
                  <a:cubicBezTo>
                    <a:pt x="238" y="515"/>
                    <a:pt x="238" y="515"/>
                    <a:pt x="238" y="515"/>
                  </a:cubicBezTo>
                  <a:cubicBezTo>
                    <a:pt x="238" y="515"/>
                    <a:pt x="238" y="515"/>
                    <a:pt x="238" y="515"/>
                  </a:cubicBezTo>
                  <a:cubicBezTo>
                    <a:pt x="239" y="514"/>
                    <a:pt x="238" y="514"/>
                    <a:pt x="238" y="514"/>
                  </a:cubicBezTo>
                  <a:cubicBezTo>
                    <a:pt x="238" y="514"/>
                    <a:pt x="238" y="514"/>
                    <a:pt x="238" y="514"/>
                  </a:cubicBezTo>
                  <a:cubicBezTo>
                    <a:pt x="238" y="515"/>
                    <a:pt x="239" y="514"/>
                    <a:pt x="239" y="514"/>
                  </a:cubicBezTo>
                  <a:cubicBezTo>
                    <a:pt x="239" y="514"/>
                    <a:pt x="238" y="514"/>
                    <a:pt x="238" y="514"/>
                  </a:cubicBezTo>
                  <a:cubicBezTo>
                    <a:pt x="238" y="514"/>
                    <a:pt x="238" y="513"/>
                    <a:pt x="238" y="513"/>
                  </a:cubicBezTo>
                  <a:cubicBezTo>
                    <a:pt x="238" y="513"/>
                    <a:pt x="238" y="513"/>
                    <a:pt x="238" y="513"/>
                  </a:cubicBezTo>
                  <a:cubicBezTo>
                    <a:pt x="236" y="513"/>
                    <a:pt x="236" y="513"/>
                    <a:pt x="236" y="513"/>
                  </a:cubicBezTo>
                  <a:cubicBezTo>
                    <a:pt x="236" y="513"/>
                    <a:pt x="236" y="513"/>
                    <a:pt x="235" y="513"/>
                  </a:cubicBezTo>
                  <a:cubicBezTo>
                    <a:pt x="235" y="513"/>
                    <a:pt x="235" y="514"/>
                    <a:pt x="235" y="514"/>
                  </a:cubicBezTo>
                  <a:cubicBezTo>
                    <a:pt x="235" y="514"/>
                    <a:pt x="235" y="514"/>
                    <a:pt x="235" y="514"/>
                  </a:cubicBezTo>
                  <a:cubicBezTo>
                    <a:pt x="235" y="515"/>
                    <a:pt x="236" y="515"/>
                    <a:pt x="236" y="515"/>
                  </a:cubicBezTo>
                  <a:cubicBezTo>
                    <a:pt x="236" y="515"/>
                    <a:pt x="236" y="515"/>
                    <a:pt x="236" y="515"/>
                  </a:cubicBezTo>
                  <a:cubicBezTo>
                    <a:pt x="236" y="515"/>
                    <a:pt x="236" y="515"/>
                    <a:pt x="236" y="515"/>
                  </a:cubicBezTo>
                  <a:cubicBezTo>
                    <a:pt x="236" y="515"/>
                    <a:pt x="236" y="516"/>
                    <a:pt x="236" y="516"/>
                  </a:cubicBezTo>
                  <a:cubicBezTo>
                    <a:pt x="235" y="515"/>
                    <a:pt x="235" y="515"/>
                    <a:pt x="235" y="515"/>
                  </a:cubicBezTo>
                  <a:cubicBezTo>
                    <a:pt x="234" y="515"/>
                    <a:pt x="234" y="515"/>
                    <a:pt x="234" y="515"/>
                  </a:cubicBezTo>
                  <a:cubicBezTo>
                    <a:pt x="234" y="514"/>
                    <a:pt x="234" y="514"/>
                    <a:pt x="234" y="514"/>
                  </a:cubicBezTo>
                  <a:cubicBezTo>
                    <a:pt x="234" y="514"/>
                    <a:pt x="234" y="514"/>
                    <a:pt x="234" y="514"/>
                  </a:cubicBezTo>
                  <a:cubicBezTo>
                    <a:pt x="233" y="513"/>
                    <a:pt x="234" y="513"/>
                    <a:pt x="234" y="513"/>
                  </a:cubicBezTo>
                  <a:cubicBezTo>
                    <a:pt x="234" y="513"/>
                    <a:pt x="234" y="513"/>
                    <a:pt x="234" y="513"/>
                  </a:cubicBezTo>
                  <a:cubicBezTo>
                    <a:pt x="234" y="513"/>
                    <a:pt x="234" y="513"/>
                    <a:pt x="234" y="513"/>
                  </a:cubicBezTo>
                  <a:cubicBezTo>
                    <a:pt x="234" y="513"/>
                    <a:pt x="234" y="513"/>
                    <a:pt x="234" y="513"/>
                  </a:cubicBezTo>
                  <a:cubicBezTo>
                    <a:pt x="234" y="514"/>
                    <a:pt x="234" y="514"/>
                    <a:pt x="235" y="514"/>
                  </a:cubicBezTo>
                  <a:cubicBezTo>
                    <a:pt x="235" y="514"/>
                    <a:pt x="235" y="514"/>
                    <a:pt x="235" y="514"/>
                  </a:cubicBezTo>
                  <a:cubicBezTo>
                    <a:pt x="235" y="513"/>
                    <a:pt x="235" y="513"/>
                    <a:pt x="235" y="512"/>
                  </a:cubicBezTo>
                  <a:cubicBezTo>
                    <a:pt x="234" y="512"/>
                    <a:pt x="234" y="512"/>
                    <a:pt x="234" y="512"/>
                  </a:cubicBezTo>
                  <a:cubicBezTo>
                    <a:pt x="234" y="512"/>
                    <a:pt x="234" y="512"/>
                    <a:pt x="234" y="512"/>
                  </a:cubicBezTo>
                  <a:cubicBezTo>
                    <a:pt x="234" y="512"/>
                    <a:pt x="233" y="512"/>
                    <a:pt x="233" y="512"/>
                  </a:cubicBezTo>
                  <a:cubicBezTo>
                    <a:pt x="233" y="512"/>
                    <a:pt x="233" y="512"/>
                    <a:pt x="233" y="512"/>
                  </a:cubicBezTo>
                  <a:cubicBezTo>
                    <a:pt x="233" y="513"/>
                    <a:pt x="233" y="512"/>
                    <a:pt x="233" y="512"/>
                  </a:cubicBezTo>
                  <a:cubicBezTo>
                    <a:pt x="233" y="512"/>
                    <a:pt x="233" y="513"/>
                    <a:pt x="233" y="513"/>
                  </a:cubicBezTo>
                  <a:cubicBezTo>
                    <a:pt x="233" y="513"/>
                    <a:pt x="233" y="513"/>
                    <a:pt x="233" y="513"/>
                  </a:cubicBezTo>
                  <a:cubicBezTo>
                    <a:pt x="233" y="512"/>
                    <a:pt x="233" y="512"/>
                    <a:pt x="233" y="512"/>
                  </a:cubicBezTo>
                  <a:cubicBezTo>
                    <a:pt x="232" y="512"/>
                    <a:pt x="232" y="512"/>
                    <a:pt x="232" y="512"/>
                  </a:cubicBezTo>
                  <a:cubicBezTo>
                    <a:pt x="231" y="512"/>
                    <a:pt x="231" y="512"/>
                    <a:pt x="231" y="512"/>
                  </a:cubicBezTo>
                  <a:cubicBezTo>
                    <a:pt x="231" y="511"/>
                    <a:pt x="231" y="511"/>
                    <a:pt x="231" y="511"/>
                  </a:cubicBezTo>
                  <a:cubicBezTo>
                    <a:pt x="231" y="512"/>
                    <a:pt x="231" y="512"/>
                    <a:pt x="231" y="512"/>
                  </a:cubicBezTo>
                  <a:cubicBezTo>
                    <a:pt x="231" y="512"/>
                    <a:pt x="231" y="512"/>
                    <a:pt x="231" y="513"/>
                  </a:cubicBezTo>
                  <a:cubicBezTo>
                    <a:pt x="231" y="513"/>
                    <a:pt x="231" y="513"/>
                    <a:pt x="231" y="513"/>
                  </a:cubicBezTo>
                  <a:cubicBezTo>
                    <a:pt x="231" y="513"/>
                    <a:pt x="230" y="513"/>
                    <a:pt x="230" y="513"/>
                  </a:cubicBezTo>
                  <a:cubicBezTo>
                    <a:pt x="231" y="513"/>
                    <a:pt x="231" y="513"/>
                    <a:pt x="231" y="514"/>
                  </a:cubicBezTo>
                  <a:cubicBezTo>
                    <a:pt x="230" y="513"/>
                    <a:pt x="230" y="513"/>
                    <a:pt x="230" y="513"/>
                  </a:cubicBezTo>
                  <a:cubicBezTo>
                    <a:pt x="230" y="513"/>
                    <a:pt x="229" y="514"/>
                    <a:pt x="229" y="514"/>
                  </a:cubicBezTo>
                  <a:cubicBezTo>
                    <a:pt x="230" y="514"/>
                    <a:pt x="230" y="514"/>
                    <a:pt x="231" y="514"/>
                  </a:cubicBezTo>
                  <a:cubicBezTo>
                    <a:pt x="231" y="514"/>
                    <a:pt x="230" y="514"/>
                    <a:pt x="230" y="514"/>
                  </a:cubicBezTo>
                  <a:cubicBezTo>
                    <a:pt x="230" y="514"/>
                    <a:pt x="230" y="514"/>
                    <a:pt x="230" y="515"/>
                  </a:cubicBezTo>
                  <a:cubicBezTo>
                    <a:pt x="230" y="515"/>
                    <a:pt x="230" y="515"/>
                    <a:pt x="230" y="515"/>
                  </a:cubicBezTo>
                  <a:cubicBezTo>
                    <a:pt x="230" y="515"/>
                    <a:pt x="230" y="514"/>
                    <a:pt x="230" y="514"/>
                  </a:cubicBezTo>
                  <a:cubicBezTo>
                    <a:pt x="229" y="515"/>
                    <a:pt x="229" y="515"/>
                    <a:pt x="229" y="515"/>
                  </a:cubicBezTo>
                  <a:cubicBezTo>
                    <a:pt x="229" y="515"/>
                    <a:pt x="230" y="516"/>
                    <a:pt x="230" y="516"/>
                  </a:cubicBezTo>
                  <a:cubicBezTo>
                    <a:pt x="230" y="516"/>
                    <a:pt x="230" y="516"/>
                    <a:pt x="230" y="516"/>
                  </a:cubicBezTo>
                  <a:cubicBezTo>
                    <a:pt x="230" y="516"/>
                    <a:pt x="230" y="516"/>
                    <a:pt x="230" y="516"/>
                  </a:cubicBezTo>
                  <a:cubicBezTo>
                    <a:pt x="230" y="516"/>
                    <a:pt x="230" y="516"/>
                    <a:pt x="230" y="516"/>
                  </a:cubicBezTo>
                  <a:cubicBezTo>
                    <a:pt x="230" y="517"/>
                    <a:pt x="230" y="517"/>
                    <a:pt x="230" y="517"/>
                  </a:cubicBezTo>
                  <a:cubicBezTo>
                    <a:pt x="230" y="517"/>
                    <a:pt x="230" y="517"/>
                    <a:pt x="231" y="517"/>
                  </a:cubicBezTo>
                  <a:cubicBezTo>
                    <a:pt x="231" y="517"/>
                    <a:pt x="231" y="517"/>
                    <a:pt x="231" y="517"/>
                  </a:cubicBezTo>
                  <a:cubicBezTo>
                    <a:pt x="230" y="518"/>
                    <a:pt x="230" y="518"/>
                    <a:pt x="230" y="518"/>
                  </a:cubicBezTo>
                  <a:cubicBezTo>
                    <a:pt x="230" y="517"/>
                    <a:pt x="230" y="517"/>
                    <a:pt x="230" y="517"/>
                  </a:cubicBezTo>
                  <a:cubicBezTo>
                    <a:pt x="230" y="517"/>
                    <a:pt x="230" y="517"/>
                    <a:pt x="230" y="517"/>
                  </a:cubicBezTo>
                  <a:cubicBezTo>
                    <a:pt x="230" y="517"/>
                    <a:pt x="230" y="517"/>
                    <a:pt x="230" y="516"/>
                  </a:cubicBezTo>
                  <a:cubicBezTo>
                    <a:pt x="229" y="517"/>
                    <a:pt x="229" y="517"/>
                    <a:pt x="229" y="517"/>
                  </a:cubicBezTo>
                  <a:cubicBezTo>
                    <a:pt x="229" y="517"/>
                    <a:pt x="229" y="517"/>
                    <a:pt x="229" y="517"/>
                  </a:cubicBezTo>
                  <a:cubicBezTo>
                    <a:pt x="229" y="517"/>
                    <a:pt x="229" y="517"/>
                    <a:pt x="229" y="517"/>
                  </a:cubicBezTo>
                  <a:cubicBezTo>
                    <a:pt x="228" y="518"/>
                    <a:pt x="228" y="518"/>
                    <a:pt x="228" y="518"/>
                  </a:cubicBezTo>
                  <a:cubicBezTo>
                    <a:pt x="228" y="518"/>
                    <a:pt x="228" y="518"/>
                    <a:pt x="228" y="518"/>
                  </a:cubicBezTo>
                  <a:cubicBezTo>
                    <a:pt x="227" y="518"/>
                    <a:pt x="227" y="518"/>
                    <a:pt x="227" y="518"/>
                  </a:cubicBezTo>
                  <a:cubicBezTo>
                    <a:pt x="227" y="518"/>
                    <a:pt x="227" y="518"/>
                    <a:pt x="227" y="518"/>
                  </a:cubicBezTo>
                  <a:cubicBezTo>
                    <a:pt x="227" y="519"/>
                    <a:pt x="227" y="519"/>
                    <a:pt x="227" y="519"/>
                  </a:cubicBezTo>
                  <a:cubicBezTo>
                    <a:pt x="227" y="519"/>
                    <a:pt x="227" y="519"/>
                    <a:pt x="227" y="519"/>
                  </a:cubicBezTo>
                  <a:cubicBezTo>
                    <a:pt x="227" y="519"/>
                    <a:pt x="227" y="519"/>
                    <a:pt x="227" y="519"/>
                  </a:cubicBezTo>
                  <a:cubicBezTo>
                    <a:pt x="227" y="519"/>
                    <a:pt x="227" y="519"/>
                    <a:pt x="227" y="519"/>
                  </a:cubicBezTo>
                  <a:cubicBezTo>
                    <a:pt x="227" y="519"/>
                    <a:pt x="226" y="519"/>
                    <a:pt x="226" y="519"/>
                  </a:cubicBezTo>
                  <a:cubicBezTo>
                    <a:pt x="226" y="519"/>
                    <a:pt x="226" y="519"/>
                    <a:pt x="226" y="519"/>
                  </a:cubicBezTo>
                  <a:cubicBezTo>
                    <a:pt x="226" y="519"/>
                    <a:pt x="226" y="519"/>
                    <a:pt x="226" y="519"/>
                  </a:cubicBezTo>
                  <a:cubicBezTo>
                    <a:pt x="227" y="520"/>
                    <a:pt x="227" y="520"/>
                    <a:pt x="226" y="520"/>
                  </a:cubicBezTo>
                  <a:cubicBezTo>
                    <a:pt x="226" y="520"/>
                    <a:pt x="226" y="520"/>
                    <a:pt x="226" y="520"/>
                  </a:cubicBezTo>
                  <a:cubicBezTo>
                    <a:pt x="226" y="520"/>
                    <a:pt x="226" y="520"/>
                    <a:pt x="227" y="520"/>
                  </a:cubicBezTo>
                  <a:cubicBezTo>
                    <a:pt x="226" y="520"/>
                    <a:pt x="226" y="520"/>
                    <a:pt x="226" y="520"/>
                  </a:cubicBezTo>
                  <a:cubicBezTo>
                    <a:pt x="226" y="520"/>
                    <a:pt x="226" y="520"/>
                    <a:pt x="226" y="520"/>
                  </a:cubicBezTo>
                  <a:cubicBezTo>
                    <a:pt x="226" y="520"/>
                    <a:pt x="226" y="520"/>
                    <a:pt x="226" y="520"/>
                  </a:cubicBezTo>
                  <a:cubicBezTo>
                    <a:pt x="226" y="521"/>
                    <a:pt x="226" y="521"/>
                    <a:pt x="226" y="522"/>
                  </a:cubicBezTo>
                  <a:cubicBezTo>
                    <a:pt x="226" y="522"/>
                    <a:pt x="226" y="522"/>
                    <a:pt x="226" y="522"/>
                  </a:cubicBezTo>
                  <a:cubicBezTo>
                    <a:pt x="226" y="522"/>
                    <a:pt x="226" y="522"/>
                    <a:pt x="226" y="522"/>
                  </a:cubicBezTo>
                  <a:cubicBezTo>
                    <a:pt x="226" y="522"/>
                    <a:pt x="226" y="522"/>
                    <a:pt x="226" y="522"/>
                  </a:cubicBezTo>
                  <a:cubicBezTo>
                    <a:pt x="227" y="523"/>
                    <a:pt x="227" y="523"/>
                    <a:pt x="227" y="523"/>
                  </a:cubicBezTo>
                  <a:cubicBezTo>
                    <a:pt x="228" y="524"/>
                    <a:pt x="228" y="524"/>
                    <a:pt x="228" y="524"/>
                  </a:cubicBezTo>
                  <a:cubicBezTo>
                    <a:pt x="228" y="524"/>
                    <a:pt x="228" y="524"/>
                    <a:pt x="228" y="524"/>
                  </a:cubicBezTo>
                  <a:cubicBezTo>
                    <a:pt x="228" y="524"/>
                    <a:pt x="228" y="524"/>
                    <a:pt x="228" y="523"/>
                  </a:cubicBezTo>
                  <a:cubicBezTo>
                    <a:pt x="228" y="523"/>
                    <a:pt x="228" y="523"/>
                    <a:pt x="228" y="523"/>
                  </a:cubicBezTo>
                  <a:cubicBezTo>
                    <a:pt x="228" y="523"/>
                    <a:pt x="228" y="523"/>
                    <a:pt x="228" y="523"/>
                  </a:cubicBezTo>
                  <a:cubicBezTo>
                    <a:pt x="228" y="522"/>
                    <a:pt x="228" y="522"/>
                    <a:pt x="228" y="522"/>
                  </a:cubicBezTo>
                  <a:cubicBezTo>
                    <a:pt x="228" y="522"/>
                    <a:pt x="227" y="522"/>
                    <a:pt x="227" y="523"/>
                  </a:cubicBezTo>
                  <a:cubicBezTo>
                    <a:pt x="227" y="522"/>
                    <a:pt x="227" y="522"/>
                    <a:pt x="227" y="522"/>
                  </a:cubicBezTo>
                  <a:cubicBezTo>
                    <a:pt x="227" y="522"/>
                    <a:pt x="227" y="522"/>
                    <a:pt x="227" y="522"/>
                  </a:cubicBezTo>
                  <a:cubicBezTo>
                    <a:pt x="227" y="522"/>
                    <a:pt x="227" y="522"/>
                    <a:pt x="227" y="522"/>
                  </a:cubicBezTo>
                  <a:cubicBezTo>
                    <a:pt x="227" y="522"/>
                    <a:pt x="227" y="522"/>
                    <a:pt x="227" y="522"/>
                  </a:cubicBezTo>
                  <a:cubicBezTo>
                    <a:pt x="227" y="521"/>
                    <a:pt x="227" y="521"/>
                    <a:pt x="227" y="521"/>
                  </a:cubicBezTo>
                  <a:cubicBezTo>
                    <a:pt x="228" y="522"/>
                    <a:pt x="228" y="521"/>
                    <a:pt x="228" y="521"/>
                  </a:cubicBezTo>
                  <a:cubicBezTo>
                    <a:pt x="228" y="522"/>
                    <a:pt x="228" y="522"/>
                    <a:pt x="228" y="522"/>
                  </a:cubicBezTo>
                  <a:cubicBezTo>
                    <a:pt x="228" y="522"/>
                    <a:pt x="228" y="522"/>
                    <a:pt x="228" y="522"/>
                  </a:cubicBezTo>
                  <a:cubicBezTo>
                    <a:pt x="229" y="522"/>
                    <a:pt x="229" y="522"/>
                    <a:pt x="229" y="522"/>
                  </a:cubicBezTo>
                  <a:cubicBezTo>
                    <a:pt x="229" y="522"/>
                    <a:pt x="229" y="522"/>
                    <a:pt x="229" y="522"/>
                  </a:cubicBezTo>
                  <a:cubicBezTo>
                    <a:pt x="229" y="522"/>
                    <a:pt x="230" y="522"/>
                    <a:pt x="230" y="523"/>
                  </a:cubicBezTo>
                  <a:cubicBezTo>
                    <a:pt x="230" y="523"/>
                    <a:pt x="230" y="523"/>
                    <a:pt x="230" y="523"/>
                  </a:cubicBezTo>
                  <a:cubicBezTo>
                    <a:pt x="230" y="523"/>
                    <a:pt x="230" y="523"/>
                    <a:pt x="230" y="522"/>
                  </a:cubicBezTo>
                  <a:cubicBezTo>
                    <a:pt x="230" y="522"/>
                    <a:pt x="230" y="522"/>
                    <a:pt x="230" y="522"/>
                  </a:cubicBezTo>
                  <a:cubicBezTo>
                    <a:pt x="230" y="522"/>
                    <a:pt x="230" y="521"/>
                    <a:pt x="230" y="521"/>
                  </a:cubicBezTo>
                  <a:cubicBezTo>
                    <a:pt x="230" y="522"/>
                    <a:pt x="230" y="522"/>
                    <a:pt x="230" y="522"/>
                  </a:cubicBezTo>
                  <a:cubicBezTo>
                    <a:pt x="229" y="522"/>
                    <a:pt x="229" y="522"/>
                    <a:pt x="229" y="522"/>
                  </a:cubicBezTo>
                  <a:cubicBezTo>
                    <a:pt x="229" y="521"/>
                    <a:pt x="229" y="521"/>
                    <a:pt x="229" y="521"/>
                  </a:cubicBezTo>
                  <a:cubicBezTo>
                    <a:pt x="230" y="521"/>
                    <a:pt x="230" y="521"/>
                    <a:pt x="230" y="521"/>
                  </a:cubicBezTo>
                  <a:cubicBezTo>
                    <a:pt x="229" y="521"/>
                    <a:pt x="229" y="521"/>
                    <a:pt x="229" y="521"/>
                  </a:cubicBezTo>
                  <a:cubicBezTo>
                    <a:pt x="229" y="521"/>
                    <a:pt x="229" y="521"/>
                    <a:pt x="229" y="521"/>
                  </a:cubicBezTo>
                  <a:cubicBezTo>
                    <a:pt x="229" y="520"/>
                    <a:pt x="229" y="521"/>
                    <a:pt x="229" y="521"/>
                  </a:cubicBezTo>
                  <a:cubicBezTo>
                    <a:pt x="229" y="520"/>
                    <a:pt x="229" y="520"/>
                    <a:pt x="229" y="520"/>
                  </a:cubicBezTo>
                  <a:cubicBezTo>
                    <a:pt x="229" y="520"/>
                    <a:pt x="229" y="520"/>
                    <a:pt x="229" y="520"/>
                  </a:cubicBezTo>
                  <a:cubicBezTo>
                    <a:pt x="229" y="520"/>
                    <a:pt x="229" y="520"/>
                    <a:pt x="230" y="520"/>
                  </a:cubicBezTo>
                  <a:cubicBezTo>
                    <a:pt x="230" y="520"/>
                    <a:pt x="230" y="520"/>
                    <a:pt x="230" y="520"/>
                  </a:cubicBezTo>
                  <a:cubicBezTo>
                    <a:pt x="230" y="520"/>
                    <a:pt x="230" y="520"/>
                    <a:pt x="230" y="520"/>
                  </a:cubicBezTo>
                  <a:cubicBezTo>
                    <a:pt x="230" y="521"/>
                    <a:pt x="230" y="521"/>
                    <a:pt x="230" y="521"/>
                  </a:cubicBezTo>
                  <a:cubicBezTo>
                    <a:pt x="231" y="521"/>
                    <a:pt x="231" y="521"/>
                    <a:pt x="231" y="521"/>
                  </a:cubicBezTo>
                  <a:cubicBezTo>
                    <a:pt x="231" y="521"/>
                    <a:pt x="231" y="521"/>
                    <a:pt x="231" y="521"/>
                  </a:cubicBezTo>
                  <a:cubicBezTo>
                    <a:pt x="231" y="520"/>
                    <a:pt x="231" y="520"/>
                    <a:pt x="231" y="520"/>
                  </a:cubicBezTo>
                  <a:cubicBezTo>
                    <a:pt x="232" y="520"/>
                    <a:pt x="232" y="520"/>
                    <a:pt x="232" y="520"/>
                  </a:cubicBezTo>
                  <a:cubicBezTo>
                    <a:pt x="232" y="520"/>
                    <a:pt x="232" y="521"/>
                    <a:pt x="232" y="521"/>
                  </a:cubicBezTo>
                  <a:cubicBezTo>
                    <a:pt x="233" y="521"/>
                    <a:pt x="233" y="521"/>
                    <a:pt x="233" y="521"/>
                  </a:cubicBezTo>
                  <a:cubicBezTo>
                    <a:pt x="233" y="521"/>
                    <a:pt x="233" y="521"/>
                    <a:pt x="233" y="521"/>
                  </a:cubicBezTo>
                  <a:cubicBezTo>
                    <a:pt x="233" y="520"/>
                    <a:pt x="233" y="520"/>
                    <a:pt x="233" y="520"/>
                  </a:cubicBezTo>
                  <a:cubicBezTo>
                    <a:pt x="233" y="520"/>
                    <a:pt x="233" y="520"/>
                    <a:pt x="233" y="520"/>
                  </a:cubicBezTo>
                  <a:cubicBezTo>
                    <a:pt x="233" y="520"/>
                    <a:pt x="233" y="520"/>
                    <a:pt x="233" y="520"/>
                  </a:cubicBezTo>
                  <a:cubicBezTo>
                    <a:pt x="232" y="519"/>
                    <a:pt x="232" y="519"/>
                    <a:pt x="232" y="519"/>
                  </a:cubicBezTo>
                  <a:cubicBezTo>
                    <a:pt x="232" y="519"/>
                    <a:pt x="232" y="519"/>
                    <a:pt x="231" y="519"/>
                  </a:cubicBezTo>
                  <a:cubicBezTo>
                    <a:pt x="232" y="519"/>
                    <a:pt x="232" y="519"/>
                    <a:pt x="232" y="519"/>
                  </a:cubicBezTo>
                  <a:cubicBezTo>
                    <a:pt x="232" y="519"/>
                    <a:pt x="231" y="518"/>
                    <a:pt x="231" y="518"/>
                  </a:cubicBezTo>
                  <a:cubicBezTo>
                    <a:pt x="230" y="517"/>
                    <a:pt x="231" y="518"/>
                    <a:pt x="231" y="518"/>
                  </a:cubicBezTo>
                  <a:cubicBezTo>
                    <a:pt x="231" y="518"/>
                    <a:pt x="231" y="518"/>
                    <a:pt x="231" y="518"/>
                  </a:cubicBezTo>
                  <a:cubicBezTo>
                    <a:pt x="232" y="518"/>
                    <a:pt x="232" y="518"/>
                    <a:pt x="232" y="518"/>
                  </a:cubicBezTo>
                  <a:cubicBezTo>
                    <a:pt x="232" y="519"/>
                    <a:pt x="232" y="519"/>
                    <a:pt x="232" y="519"/>
                  </a:cubicBezTo>
                  <a:cubicBezTo>
                    <a:pt x="232" y="519"/>
                    <a:pt x="232" y="519"/>
                    <a:pt x="233" y="519"/>
                  </a:cubicBezTo>
                  <a:cubicBezTo>
                    <a:pt x="233" y="519"/>
                    <a:pt x="233" y="519"/>
                    <a:pt x="233" y="519"/>
                  </a:cubicBezTo>
                  <a:cubicBezTo>
                    <a:pt x="233" y="519"/>
                    <a:pt x="233" y="519"/>
                    <a:pt x="233" y="519"/>
                  </a:cubicBezTo>
                  <a:cubicBezTo>
                    <a:pt x="233" y="519"/>
                    <a:pt x="233" y="519"/>
                    <a:pt x="233" y="519"/>
                  </a:cubicBezTo>
                  <a:cubicBezTo>
                    <a:pt x="234" y="519"/>
                    <a:pt x="234" y="519"/>
                    <a:pt x="234" y="519"/>
                  </a:cubicBezTo>
                  <a:cubicBezTo>
                    <a:pt x="234" y="519"/>
                    <a:pt x="234" y="519"/>
                    <a:pt x="234" y="519"/>
                  </a:cubicBezTo>
                  <a:cubicBezTo>
                    <a:pt x="235" y="519"/>
                    <a:pt x="235" y="519"/>
                    <a:pt x="235" y="519"/>
                  </a:cubicBezTo>
                  <a:cubicBezTo>
                    <a:pt x="235" y="519"/>
                    <a:pt x="235" y="519"/>
                    <a:pt x="235" y="519"/>
                  </a:cubicBezTo>
                  <a:cubicBezTo>
                    <a:pt x="235" y="518"/>
                    <a:pt x="235" y="518"/>
                    <a:pt x="235" y="518"/>
                  </a:cubicBezTo>
                  <a:cubicBezTo>
                    <a:pt x="236" y="518"/>
                    <a:pt x="236" y="518"/>
                    <a:pt x="236" y="518"/>
                  </a:cubicBezTo>
                  <a:cubicBezTo>
                    <a:pt x="236" y="518"/>
                    <a:pt x="236" y="518"/>
                    <a:pt x="236" y="518"/>
                  </a:cubicBezTo>
                  <a:cubicBezTo>
                    <a:pt x="236" y="518"/>
                    <a:pt x="236" y="518"/>
                    <a:pt x="236" y="518"/>
                  </a:cubicBezTo>
                  <a:cubicBezTo>
                    <a:pt x="236" y="518"/>
                    <a:pt x="236" y="518"/>
                    <a:pt x="235" y="518"/>
                  </a:cubicBezTo>
                  <a:cubicBezTo>
                    <a:pt x="236" y="517"/>
                    <a:pt x="236" y="518"/>
                    <a:pt x="236" y="518"/>
                  </a:cubicBezTo>
                  <a:cubicBezTo>
                    <a:pt x="236" y="517"/>
                    <a:pt x="236" y="517"/>
                    <a:pt x="236" y="517"/>
                  </a:cubicBezTo>
                  <a:cubicBezTo>
                    <a:pt x="235" y="517"/>
                    <a:pt x="235" y="517"/>
                    <a:pt x="235" y="517"/>
                  </a:cubicBezTo>
                  <a:cubicBezTo>
                    <a:pt x="235" y="517"/>
                    <a:pt x="236" y="517"/>
                    <a:pt x="236" y="517"/>
                  </a:cubicBezTo>
                  <a:cubicBezTo>
                    <a:pt x="236" y="517"/>
                    <a:pt x="237" y="517"/>
                    <a:pt x="237" y="517"/>
                  </a:cubicBezTo>
                  <a:cubicBezTo>
                    <a:pt x="237" y="517"/>
                    <a:pt x="237" y="517"/>
                    <a:pt x="237" y="517"/>
                  </a:cubicBezTo>
                  <a:cubicBezTo>
                    <a:pt x="238" y="517"/>
                    <a:pt x="238" y="517"/>
                    <a:pt x="238" y="517"/>
                  </a:cubicBezTo>
                  <a:cubicBezTo>
                    <a:pt x="238" y="517"/>
                    <a:pt x="238" y="517"/>
                    <a:pt x="238" y="517"/>
                  </a:cubicBezTo>
                  <a:cubicBezTo>
                    <a:pt x="238" y="517"/>
                    <a:pt x="238" y="517"/>
                    <a:pt x="238" y="517"/>
                  </a:cubicBezTo>
                  <a:cubicBezTo>
                    <a:pt x="238" y="517"/>
                    <a:pt x="238" y="517"/>
                    <a:pt x="239" y="517"/>
                  </a:cubicBezTo>
                  <a:cubicBezTo>
                    <a:pt x="239" y="517"/>
                    <a:pt x="239" y="516"/>
                    <a:pt x="239" y="516"/>
                  </a:cubicBezTo>
                  <a:cubicBezTo>
                    <a:pt x="239" y="516"/>
                    <a:pt x="239" y="516"/>
                    <a:pt x="239" y="516"/>
                  </a:cubicBezTo>
                  <a:cubicBezTo>
                    <a:pt x="239" y="516"/>
                    <a:pt x="239" y="516"/>
                    <a:pt x="239" y="516"/>
                  </a:cubicBezTo>
                  <a:cubicBezTo>
                    <a:pt x="239" y="516"/>
                    <a:pt x="238" y="516"/>
                    <a:pt x="238" y="516"/>
                  </a:cubicBezTo>
                  <a:close/>
                  <a:moveTo>
                    <a:pt x="234" y="520"/>
                  </a:moveTo>
                  <a:cubicBezTo>
                    <a:pt x="234" y="520"/>
                    <a:pt x="234" y="520"/>
                    <a:pt x="234" y="520"/>
                  </a:cubicBezTo>
                  <a:cubicBezTo>
                    <a:pt x="234" y="520"/>
                    <a:pt x="234" y="520"/>
                    <a:pt x="234" y="520"/>
                  </a:cubicBezTo>
                  <a:cubicBezTo>
                    <a:pt x="234" y="521"/>
                    <a:pt x="234" y="521"/>
                    <a:pt x="234" y="521"/>
                  </a:cubicBezTo>
                  <a:cubicBezTo>
                    <a:pt x="235" y="520"/>
                    <a:pt x="234" y="520"/>
                    <a:pt x="234" y="520"/>
                  </a:cubicBezTo>
                  <a:close/>
                  <a:moveTo>
                    <a:pt x="237" y="515"/>
                  </a:moveTo>
                  <a:cubicBezTo>
                    <a:pt x="237" y="515"/>
                    <a:pt x="237" y="515"/>
                    <a:pt x="237" y="515"/>
                  </a:cubicBezTo>
                  <a:cubicBezTo>
                    <a:pt x="237" y="515"/>
                    <a:pt x="237" y="515"/>
                    <a:pt x="237" y="515"/>
                  </a:cubicBezTo>
                  <a:close/>
                  <a:moveTo>
                    <a:pt x="226" y="518"/>
                  </a:moveTo>
                  <a:cubicBezTo>
                    <a:pt x="226" y="518"/>
                    <a:pt x="226" y="518"/>
                    <a:pt x="226" y="518"/>
                  </a:cubicBezTo>
                  <a:cubicBezTo>
                    <a:pt x="226" y="517"/>
                    <a:pt x="226" y="517"/>
                    <a:pt x="227" y="517"/>
                  </a:cubicBezTo>
                  <a:cubicBezTo>
                    <a:pt x="226" y="517"/>
                    <a:pt x="226" y="517"/>
                    <a:pt x="226" y="517"/>
                  </a:cubicBezTo>
                  <a:cubicBezTo>
                    <a:pt x="226" y="518"/>
                    <a:pt x="226" y="518"/>
                    <a:pt x="226" y="518"/>
                  </a:cubicBezTo>
                  <a:close/>
                  <a:moveTo>
                    <a:pt x="225" y="520"/>
                  </a:moveTo>
                  <a:cubicBezTo>
                    <a:pt x="225" y="519"/>
                    <a:pt x="225" y="520"/>
                    <a:pt x="225" y="520"/>
                  </a:cubicBezTo>
                  <a:cubicBezTo>
                    <a:pt x="225" y="519"/>
                    <a:pt x="225" y="520"/>
                    <a:pt x="225" y="520"/>
                  </a:cubicBezTo>
                  <a:close/>
                  <a:moveTo>
                    <a:pt x="226" y="523"/>
                  </a:moveTo>
                  <a:cubicBezTo>
                    <a:pt x="226" y="522"/>
                    <a:pt x="226" y="522"/>
                    <a:pt x="225" y="522"/>
                  </a:cubicBezTo>
                  <a:cubicBezTo>
                    <a:pt x="225" y="522"/>
                    <a:pt x="225" y="522"/>
                    <a:pt x="225" y="522"/>
                  </a:cubicBezTo>
                  <a:cubicBezTo>
                    <a:pt x="225" y="522"/>
                    <a:pt x="225" y="522"/>
                    <a:pt x="225" y="521"/>
                  </a:cubicBezTo>
                  <a:cubicBezTo>
                    <a:pt x="225" y="522"/>
                    <a:pt x="225" y="522"/>
                    <a:pt x="225" y="522"/>
                  </a:cubicBezTo>
                  <a:cubicBezTo>
                    <a:pt x="225" y="523"/>
                    <a:pt x="225" y="523"/>
                    <a:pt x="225" y="523"/>
                  </a:cubicBezTo>
                  <a:cubicBezTo>
                    <a:pt x="225" y="523"/>
                    <a:pt x="226" y="523"/>
                    <a:pt x="226" y="523"/>
                  </a:cubicBezTo>
                  <a:close/>
                  <a:moveTo>
                    <a:pt x="226" y="524"/>
                  </a:moveTo>
                  <a:cubicBezTo>
                    <a:pt x="226" y="524"/>
                    <a:pt x="226" y="524"/>
                    <a:pt x="226" y="524"/>
                  </a:cubicBezTo>
                  <a:cubicBezTo>
                    <a:pt x="225" y="524"/>
                    <a:pt x="226" y="524"/>
                    <a:pt x="226" y="524"/>
                  </a:cubicBezTo>
                  <a:close/>
                  <a:moveTo>
                    <a:pt x="231" y="522"/>
                  </a:moveTo>
                  <a:cubicBezTo>
                    <a:pt x="231" y="522"/>
                    <a:pt x="231" y="522"/>
                    <a:pt x="231" y="522"/>
                  </a:cubicBezTo>
                  <a:cubicBezTo>
                    <a:pt x="231" y="522"/>
                    <a:pt x="231" y="522"/>
                    <a:pt x="231" y="522"/>
                  </a:cubicBezTo>
                  <a:cubicBezTo>
                    <a:pt x="231" y="522"/>
                    <a:pt x="231" y="523"/>
                    <a:pt x="231" y="523"/>
                  </a:cubicBezTo>
                  <a:cubicBezTo>
                    <a:pt x="231" y="523"/>
                    <a:pt x="231" y="523"/>
                    <a:pt x="231" y="522"/>
                  </a:cubicBezTo>
                  <a:cubicBezTo>
                    <a:pt x="231" y="522"/>
                    <a:pt x="231" y="522"/>
                    <a:pt x="231" y="522"/>
                  </a:cubicBezTo>
                  <a:cubicBezTo>
                    <a:pt x="231" y="522"/>
                    <a:pt x="231" y="522"/>
                    <a:pt x="231" y="522"/>
                  </a:cubicBezTo>
                  <a:cubicBezTo>
                    <a:pt x="231" y="522"/>
                    <a:pt x="231" y="522"/>
                    <a:pt x="231" y="522"/>
                  </a:cubicBezTo>
                  <a:close/>
                  <a:moveTo>
                    <a:pt x="225" y="521"/>
                  </a:moveTo>
                  <a:cubicBezTo>
                    <a:pt x="225" y="521"/>
                    <a:pt x="225" y="521"/>
                    <a:pt x="225" y="521"/>
                  </a:cubicBezTo>
                  <a:cubicBezTo>
                    <a:pt x="225" y="521"/>
                    <a:pt x="225" y="521"/>
                    <a:pt x="225" y="521"/>
                  </a:cubicBezTo>
                  <a:close/>
                  <a:moveTo>
                    <a:pt x="225" y="524"/>
                  </a:moveTo>
                  <a:cubicBezTo>
                    <a:pt x="225" y="524"/>
                    <a:pt x="225" y="524"/>
                    <a:pt x="225" y="524"/>
                  </a:cubicBezTo>
                  <a:cubicBezTo>
                    <a:pt x="225" y="524"/>
                    <a:pt x="225" y="524"/>
                    <a:pt x="225" y="524"/>
                  </a:cubicBezTo>
                  <a:cubicBezTo>
                    <a:pt x="225" y="524"/>
                    <a:pt x="225" y="524"/>
                    <a:pt x="225" y="524"/>
                  </a:cubicBezTo>
                  <a:close/>
                  <a:moveTo>
                    <a:pt x="136" y="545"/>
                  </a:moveTo>
                  <a:cubicBezTo>
                    <a:pt x="136" y="545"/>
                    <a:pt x="135" y="546"/>
                    <a:pt x="135" y="546"/>
                  </a:cubicBezTo>
                  <a:cubicBezTo>
                    <a:pt x="136" y="547"/>
                    <a:pt x="138" y="545"/>
                    <a:pt x="136" y="545"/>
                  </a:cubicBezTo>
                  <a:close/>
                  <a:moveTo>
                    <a:pt x="139" y="551"/>
                  </a:moveTo>
                  <a:cubicBezTo>
                    <a:pt x="139" y="551"/>
                    <a:pt x="139" y="551"/>
                    <a:pt x="138" y="551"/>
                  </a:cubicBezTo>
                  <a:cubicBezTo>
                    <a:pt x="138" y="551"/>
                    <a:pt x="139" y="552"/>
                    <a:pt x="139" y="552"/>
                  </a:cubicBezTo>
                  <a:cubicBezTo>
                    <a:pt x="139" y="552"/>
                    <a:pt x="139" y="551"/>
                    <a:pt x="139" y="551"/>
                  </a:cubicBezTo>
                  <a:close/>
                  <a:moveTo>
                    <a:pt x="139" y="546"/>
                  </a:moveTo>
                  <a:cubicBezTo>
                    <a:pt x="139" y="546"/>
                    <a:pt x="139" y="546"/>
                    <a:pt x="139" y="546"/>
                  </a:cubicBezTo>
                  <a:cubicBezTo>
                    <a:pt x="139" y="546"/>
                    <a:pt x="139" y="547"/>
                    <a:pt x="139" y="547"/>
                  </a:cubicBezTo>
                  <a:cubicBezTo>
                    <a:pt x="139" y="547"/>
                    <a:pt x="139" y="547"/>
                    <a:pt x="139" y="547"/>
                  </a:cubicBezTo>
                  <a:cubicBezTo>
                    <a:pt x="139" y="547"/>
                    <a:pt x="140" y="547"/>
                    <a:pt x="140" y="547"/>
                  </a:cubicBezTo>
                  <a:cubicBezTo>
                    <a:pt x="140" y="547"/>
                    <a:pt x="140" y="546"/>
                    <a:pt x="140" y="546"/>
                  </a:cubicBezTo>
                  <a:cubicBezTo>
                    <a:pt x="140" y="545"/>
                    <a:pt x="138" y="544"/>
                    <a:pt x="140" y="545"/>
                  </a:cubicBezTo>
                  <a:cubicBezTo>
                    <a:pt x="141" y="545"/>
                    <a:pt x="141" y="546"/>
                    <a:pt x="142" y="547"/>
                  </a:cubicBezTo>
                  <a:cubicBezTo>
                    <a:pt x="143" y="547"/>
                    <a:pt x="143" y="546"/>
                    <a:pt x="144" y="546"/>
                  </a:cubicBezTo>
                  <a:cubicBezTo>
                    <a:pt x="144" y="547"/>
                    <a:pt x="144" y="547"/>
                    <a:pt x="143" y="547"/>
                  </a:cubicBezTo>
                  <a:cubicBezTo>
                    <a:pt x="144" y="549"/>
                    <a:pt x="146" y="547"/>
                    <a:pt x="146" y="546"/>
                  </a:cubicBezTo>
                  <a:cubicBezTo>
                    <a:pt x="145" y="545"/>
                    <a:pt x="145" y="545"/>
                    <a:pt x="145" y="544"/>
                  </a:cubicBezTo>
                  <a:cubicBezTo>
                    <a:pt x="145" y="546"/>
                    <a:pt x="143" y="543"/>
                    <a:pt x="144" y="544"/>
                  </a:cubicBezTo>
                  <a:cubicBezTo>
                    <a:pt x="144" y="544"/>
                    <a:pt x="143" y="543"/>
                    <a:pt x="143" y="543"/>
                  </a:cubicBezTo>
                  <a:cubicBezTo>
                    <a:pt x="143" y="543"/>
                    <a:pt x="142" y="543"/>
                    <a:pt x="143" y="543"/>
                  </a:cubicBezTo>
                  <a:cubicBezTo>
                    <a:pt x="142" y="543"/>
                    <a:pt x="142" y="543"/>
                    <a:pt x="141" y="543"/>
                  </a:cubicBezTo>
                  <a:cubicBezTo>
                    <a:pt x="141" y="544"/>
                    <a:pt x="142" y="544"/>
                    <a:pt x="141" y="544"/>
                  </a:cubicBezTo>
                  <a:cubicBezTo>
                    <a:pt x="141" y="545"/>
                    <a:pt x="141" y="542"/>
                    <a:pt x="141" y="542"/>
                  </a:cubicBezTo>
                  <a:cubicBezTo>
                    <a:pt x="141" y="542"/>
                    <a:pt x="141" y="542"/>
                    <a:pt x="140" y="542"/>
                  </a:cubicBezTo>
                  <a:cubicBezTo>
                    <a:pt x="140" y="542"/>
                    <a:pt x="140" y="543"/>
                    <a:pt x="140" y="543"/>
                  </a:cubicBezTo>
                  <a:cubicBezTo>
                    <a:pt x="140" y="542"/>
                    <a:pt x="140" y="542"/>
                    <a:pt x="140" y="542"/>
                  </a:cubicBezTo>
                  <a:cubicBezTo>
                    <a:pt x="139" y="542"/>
                    <a:pt x="139" y="542"/>
                    <a:pt x="139" y="542"/>
                  </a:cubicBezTo>
                  <a:cubicBezTo>
                    <a:pt x="138" y="542"/>
                    <a:pt x="138" y="543"/>
                    <a:pt x="138" y="542"/>
                  </a:cubicBezTo>
                  <a:cubicBezTo>
                    <a:pt x="138" y="542"/>
                    <a:pt x="138" y="541"/>
                    <a:pt x="137" y="542"/>
                  </a:cubicBezTo>
                  <a:cubicBezTo>
                    <a:pt x="137" y="542"/>
                    <a:pt x="137" y="542"/>
                    <a:pt x="138" y="542"/>
                  </a:cubicBezTo>
                  <a:cubicBezTo>
                    <a:pt x="137" y="542"/>
                    <a:pt x="137" y="542"/>
                    <a:pt x="137" y="543"/>
                  </a:cubicBezTo>
                  <a:cubicBezTo>
                    <a:pt x="137" y="543"/>
                    <a:pt x="137" y="544"/>
                    <a:pt x="137" y="544"/>
                  </a:cubicBezTo>
                  <a:cubicBezTo>
                    <a:pt x="137" y="544"/>
                    <a:pt x="138" y="544"/>
                    <a:pt x="138" y="544"/>
                  </a:cubicBezTo>
                  <a:cubicBezTo>
                    <a:pt x="138" y="544"/>
                    <a:pt x="138" y="544"/>
                    <a:pt x="138" y="545"/>
                  </a:cubicBezTo>
                  <a:cubicBezTo>
                    <a:pt x="137" y="545"/>
                    <a:pt x="138" y="546"/>
                    <a:pt x="139" y="546"/>
                  </a:cubicBezTo>
                  <a:close/>
                  <a:moveTo>
                    <a:pt x="145" y="554"/>
                  </a:moveTo>
                  <a:cubicBezTo>
                    <a:pt x="145" y="554"/>
                    <a:pt x="143" y="553"/>
                    <a:pt x="143" y="553"/>
                  </a:cubicBezTo>
                  <a:cubicBezTo>
                    <a:pt x="143" y="553"/>
                    <a:pt x="142" y="554"/>
                    <a:pt x="142" y="554"/>
                  </a:cubicBezTo>
                  <a:cubicBezTo>
                    <a:pt x="142" y="554"/>
                    <a:pt x="143" y="554"/>
                    <a:pt x="143" y="555"/>
                  </a:cubicBezTo>
                  <a:cubicBezTo>
                    <a:pt x="143" y="555"/>
                    <a:pt x="143" y="554"/>
                    <a:pt x="144" y="554"/>
                  </a:cubicBezTo>
                  <a:cubicBezTo>
                    <a:pt x="143" y="554"/>
                    <a:pt x="145" y="554"/>
                    <a:pt x="145" y="554"/>
                  </a:cubicBezTo>
                  <a:close/>
                  <a:moveTo>
                    <a:pt x="130" y="541"/>
                  </a:moveTo>
                  <a:cubicBezTo>
                    <a:pt x="130" y="541"/>
                    <a:pt x="130" y="542"/>
                    <a:pt x="130" y="542"/>
                  </a:cubicBezTo>
                  <a:cubicBezTo>
                    <a:pt x="130" y="542"/>
                    <a:pt x="131" y="542"/>
                    <a:pt x="131" y="542"/>
                  </a:cubicBezTo>
                  <a:cubicBezTo>
                    <a:pt x="131" y="542"/>
                    <a:pt x="131" y="541"/>
                    <a:pt x="131" y="541"/>
                  </a:cubicBezTo>
                  <a:cubicBezTo>
                    <a:pt x="130" y="541"/>
                    <a:pt x="130" y="541"/>
                    <a:pt x="130" y="541"/>
                  </a:cubicBezTo>
                  <a:close/>
                  <a:moveTo>
                    <a:pt x="135" y="544"/>
                  </a:moveTo>
                  <a:cubicBezTo>
                    <a:pt x="136" y="543"/>
                    <a:pt x="136" y="544"/>
                    <a:pt x="136" y="543"/>
                  </a:cubicBezTo>
                  <a:cubicBezTo>
                    <a:pt x="136" y="543"/>
                    <a:pt x="136" y="541"/>
                    <a:pt x="137" y="541"/>
                  </a:cubicBezTo>
                  <a:cubicBezTo>
                    <a:pt x="137" y="541"/>
                    <a:pt x="137" y="541"/>
                    <a:pt x="137" y="541"/>
                  </a:cubicBezTo>
                  <a:cubicBezTo>
                    <a:pt x="136" y="540"/>
                    <a:pt x="137" y="539"/>
                    <a:pt x="136" y="540"/>
                  </a:cubicBezTo>
                  <a:cubicBezTo>
                    <a:pt x="136" y="540"/>
                    <a:pt x="135" y="540"/>
                    <a:pt x="135" y="540"/>
                  </a:cubicBezTo>
                  <a:cubicBezTo>
                    <a:pt x="135" y="540"/>
                    <a:pt x="135" y="540"/>
                    <a:pt x="135" y="540"/>
                  </a:cubicBezTo>
                  <a:cubicBezTo>
                    <a:pt x="135" y="539"/>
                    <a:pt x="135" y="539"/>
                    <a:pt x="135" y="539"/>
                  </a:cubicBezTo>
                  <a:cubicBezTo>
                    <a:pt x="135" y="539"/>
                    <a:pt x="137" y="539"/>
                    <a:pt x="137" y="539"/>
                  </a:cubicBezTo>
                  <a:cubicBezTo>
                    <a:pt x="136" y="539"/>
                    <a:pt x="136" y="539"/>
                    <a:pt x="136" y="538"/>
                  </a:cubicBezTo>
                  <a:cubicBezTo>
                    <a:pt x="136" y="539"/>
                    <a:pt x="134" y="538"/>
                    <a:pt x="134" y="538"/>
                  </a:cubicBezTo>
                  <a:cubicBezTo>
                    <a:pt x="134" y="538"/>
                    <a:pt x="134" y="539"/>
                    <a:pt x="134" y="539"/>
                  </a:cubicBezTo>
                  <a:cubicBezTo>
                    <a:pt x="133" y="538"/>
                    <a:pt x="134" y="537"/>
                    <a:pt x="133" y="537"/>
                  </a:cubicBezTo>
                  <a:cubicBezTo>
                    <a:pt x="133" y="537"/>
                    <a:pt x="133" y="539"/>
                    <a:pt x="132" y="538"/>
                  </a:cubicBezTo>
                  <a:cubicBezTo>
                    <a:pt x="132" y="538"/>
                    <a:pt x="132" y="537"/>
                    <a:pt x="132" y="536"/>
                  </a:cubicBezTo>
                  <a:cubicBezTo>
                    <a:pt x="130" y="535"/>
                    <a:pt x="131" y="537"/>
                    <a:pt x="131" y="537"/>
                  </a:cubicBezTo>
                  <a:cubicBezTo>
                    <a:pt x="131" y="537"/>
                    <a:pt x="129" y="537"/>
                    <a:pt x="129" y="538"/>
                  </a:cubicBezTo>
                  <a:cubicBezTo>
                    <a:pt x="129" y="538"/>
                    <a:pt x="129" y="537"/>
                    <a:pt x="129" y="537"/>
                  </a:cubicBezTo>
                  <a:cubicBezTo>
                    <a:pt x="128" y="537"/>
                    <a:pt x="129" y="536"/>
                    <a:pt x="128" y="536"/>
                  </a:cubicBezTo>
                  <a:cubicBezTo>
                    <a:pt x="129" y="536"/>
                    <a:pt x="127" y="536"/>
                    <a:pt x="127" y="536"/>
                  </a:cubicBezTo>
                  <a:cubicBezTo>
                    <a:pt x="127" y="537"/>
                    <a:pt x="127" y="537"/>
                    <a:pt x="128" y="538"/>
                  </a:cubicBezTo>
                  <a:cubicBezTo>
                    <a:pt x="127" y="538"/>
                    <a:pt x="126" y="536"/>
                    <a:pt x="126" y="538"/>
                  </a:cubicBezTo>
                  <a:cubicBezTo>
                    <a:pt x="126" y="539"/>
                    <a:pt x="127" y="538"/>
                    <a:pt x="127" y="538"/>
                  </a:cubicBezTo>
                  <a:cubicBezTo>
                    <a:pt x="128" y="538"/>
                    <a:pt x="129" y="539"/>
                    <a:pt x="129" y="539"/>
                  </a:cubicBezTo>
                  <a:cubicBezTo>
                    <a:pt x="129" y="539"/>
                    <a:pt x="128" y="538"/>
                    <a:pt x="129" y="538"/>
                  </a:cubicBezTo>
                  <a:cubicBezTo>
                    <a:pt x="130" y="538"/>
                    <a:pt x="130" y="539"/>
                    <a:pt x="130" y="539"/>
                  </a:cubicBezTo>
                  <a:cubicBezTo>
                    <a:pt x="131" y="539"/>
                    <a:pt x="131" y="538"/>
                    <a:pt x="131" y="538"/>
                  </a:cubicBezTo>
                  <a:cubicBezTo>
                    <a:pt x="131" y="539"/>
                    <a:pt x="131" y="539"/>
                    <a:pt x="131" y="539"/>
                  </a:cubicBezTo>
                  <a:cubicBezTo>
                    <a:pt x="131" y="540"/>
                    <a:pt x="132" y="540"/>
                    <a:pt x="132" y="540"/>
                  </a:cubicBezTo>
                  <a:cubicBezTo>
                    <a:pt x="132" y="540"/>
                    <a:pt x="131" y="540"/>
                    <a:pt x="131" y="540"/>
                  </a:cubicBezTo>
                  <a:cubicBezTo>
                    <a:pt x="130" y="541"/>
                    <a:pt x="132" y="541"/>
                    <a:pt x="132" y="541"/>
                  </a:cubicBezTo>
                  <a:cubicBezTo>
                    <a:pt x="131" y="541"/>
                    <a:pt x="131" y="542"/>
                    <a:pt x="132" y="542"/>
                  </a:cubicBezTo>
                  <a:cubicBezTo>
                    <a:pt x="132" y="542"/>
                    <a:pt x="132" y="542"/>
                    <a:pt x="132" y="542"/>
                  </a:cubicBezTo>
                  <a:cubicBezTo>
                    <a:pt x="132" y="542"/>
                    <a:pt x="132" y="542"/>
                    <a:pt x="132" y="543"/>
                  </a:cubicBezTo>
                  <a:cubicBezTo>
                    <a:pt x="132" y="543"/>
                    <a:pt x="132" y="543"/>
                    <a:pt x="133" y="543"/>
                  </a:cubicBezTo>
                  <a:cubicBezTo>
                    <a:pt x="132" y="543"/>
                    <a:pt x="133" y="540"/>
                    <a:pt x="133" y="541"/>
                  </a:cubicBezTo>
                  <a:cubicBezTo>
                    <a:pt x="132" y="542"/>
                    <a:pt x="133" y="542"/>
                    <a:pt x="133" y="543"/>
                  </a:cubicBezTo>
                  <a:cubicBezTo>
                    <a:pt x="133" y="543"/>
                    <a:pt x="133" y="543"/>
                    <a:pt x="132" y="543"/>
                  </a:cubicBezTo>
                  <a:cubicBezTo>
                    <a:pt x="132" y="543"/>
                    <a:pt x="133" y="544"/>
                    <a:pt x="133" y="544"/>
                  </a:cubicBezTo>
                  <a:cubicBezTo>
                    <a:pt x="133" y="544"/>
                    <a:pt x="132" y="544"/>
                    <a:pt x="132" y="544"/>
                  </a:cubicBezTo>
                  <a:cubicBezTo>
                    <a:pt x="133" y="545"/>
                    <a:pt x="134" y="545"/>
                    <a:pt x="134" y="544"/>
                  </a:cubicBezTo>
                  <a:cubicBezTo>
                    <a:pt x="135" y="545"/>
                    <a:pt x="135" y="544"/>
                    <a:pt x="135" y="544"/>
                  </a:cubicBezTo>
                  <a:close/>
                  <a:moveTo>
                    <a:pt x="136" y="547"/>
                  </a:moveTo>
                  <a:cubicBezTo>
                    <a:pt x="136" y="547"/>
                    <a:pt x="135" y="548"/>
                    <a:pt x="135" y="548"/>
                  </a:cubicBezTo>
                  <a:cubicBezTo>
                    <a:pt x="135" y="548"/>
                    <a:pt x="135" y="548"/>
                    <a:pt x="136" y="548"/>
                  </a:cubicBezTo>
                  <a:cubicBezTo>
                    <a:pt x="136" y="548"/>
                    <a:pt x="137" y="548"/>
                    <a:pt x="137" y="547"/>
                  </a:cubicBezTo>
                  <a:cubicBezTo>
                    <a:pt x="136" y="547"/>
                    <a:pt x="136" y="547"/>
                    <a:pt x="136" y="547"/>
                  </a:cubicBezTo>
                  <a:close/>
                  <a:moveTo>
                    <a:pt x="168" y="566"/>
                  </a:moveTo>
                  <a:cubicBezTo>
                    <a:pt x="168" y="566"/>
                    <a:pt x="168" y="566"/>
                    <a:pt x="168" y="566"/>
                  </a:cubicBezTo>
                  <a:cubicBezTo>
                    <a:pt x="168" y="566"/>
                    <a:pt x="167" y="566"/>
                    <a:pt x="168" y="566"/>
                  </a:cubicBezTo>
                  <a:cubicBezTo>
                    <a:pt x="168" y="567"/>
                    <a:pt x="168" y="566"/>
                    <a:pt x="169" y="566"/>
                  </a:cubicBezTo>
                  <a:cubicBezTo>
                    <a:pt x="169" y="566"/>
                    <a:pt x="169" y="567"/>
                    <a:pt x="170" y="567"/>
                  </a:cubicBezTo>
                  <a:cubicBezTo>
                    <a:pt x="170" y="566"/>
                    <a:pt x="170" y="566"/>
                    <a:pt x="170" y="566"/>
                  </a:cubicBezTo>
                  <a:cubicBezTo>
                    <a:pt x="169" y="566"/>
                    <a:pt x="169" y="566"/>
                    <a:pt x="168" y="566"/>
                  </a:cubicBezTo>
                  <a:close/>
                  <a:moveTo>
                    <a:pt x="169" y="563"/>
                  </a:moveTo>
                  <a:cubicBezTo>
                    <a:pt x="170" y="563"/>
                    <a:pt x="170" y="562"/>
                    <a:pt x="169" y="562"/>
                  </a:cubicBezTo>
                  <a:cubicBezTo>
                    <a:pt x="169" y="562"/>
                    <a:pt x="169" y="563"/>
                    <a:pt x="169" y="563"/>
                  </a:cubicBezTo>
                  <a:cubicBezTo>
                    <a:pt x="169" y="563"/>
                    <a:pt x="169" y="563"/>
                    <a:pt x="169" y="563"/>
                  </a:cubicBezTo>
                  <a:close/>
                  <a:moveTo>
                    <a:pt x="172" y="565"/>
                  </a:moveTo>
                  <a:cubicBezTo>
                    <a:pt x="172" y="565"/>
                    <a:pt x="172" y="564"/>
                    <a:pt x="172" y="564"/>
                  </a:cubicBezTo>
                  <a:cubicBezTo>
                    <a:pt x="171" y="564"/>
                    <a:pt x="171" y="564"/>
                    <a:pt x="171" y="564"/>
                  </a:cubicBezTo>
                  <a:cubicBezTo>
                    <a:pt x="171" y="564"/>
                    <a:pt x="171" y="563"/>
                    <a:pt x="171" y="563"/>
                  </a:cubicBezTo>
                  <a:cubicBezTo>
                    <a:pt x="171" y="563"/>
                    <a:pt x="171" y="563"/>
                    <a:pt x="171" y="563"/>
                  </a:cubicBezTo>
                  <a:cubicBezTo>
                    <a:pt x="171" y="563"/>
                    <a:pt x="170" y="563"/>
                    <a:pt x="171" y="563"/>
                  </a:cubicBezTo>
                  <a:cubicBezTo>
                    <a:pt x="171" y="564"/>
                    <a:pt x="171" y="564"/>
                    <a:pt x="170" y="564"/>
                  </a:cubicBezTo>
                  <a:cubicBezTo>
                    <a:pt x="170" y="564"/>
                    <a:pt x="171" y="564"/>
                    <a:pt x="171" y="565"/>
                  </a:cubicBezTo>
                  <a:cubicBezTo>
                    <a:pt x="171" y="565"/>
                    <a:pt x="171" y="565"/>
                    <a:pt x="172" y="565"/>
                  </a:cubicBezTo>
                  <a:cubicBezTo>
                    <a:pt x="172" y="565"/>
                    <a:pt x="172" y="565"/>
                    <a:pt x="172" y="565"/>
                  </a:cubicBezTo>
                  <a:close/>
                  <a:moveTo>
                    <a:pt x="149" y="554"/>
                  </a:moveTo>
                  <a:cubicBezTo>
                    <a:pt x="149" y="554"/>
                    <a:pt x="149" y="555"/>
                    <a:pt x="148" y="555"/>
                  </a:cubicBezTo>
                  <a:cubicBezTo>
                    <a:pt x="148" y="555"/>
                    <a:pt x="148" y="555"/>
                    <a:pt x="148" y="555"/>
                  </a:cubicBezTo>
                  <a:cubicBezTo>
                    <a:pt x="147" y="555"/>
                    <a:pt x="145" y="555"/>
                    <a:pt x="146" y="556"/>
                  </a:cubicBezTo>
                  <a:cubicBezTo>
                    <a:pt x="146" y="557"/>
                    <a:pt x="149" y="556"/>
                    <a:pt x="148" y="556"/>
                  </a:cubicBezTo>
                  <a:cubicBezTo>
                    <a:pt x="148" y="556"/>
                    <a:pt x="149" y="556"/>
                    <a:pt x="149" y="556"/>
                  </a:cubicBezTo>
                  <a:cubicBezTo>
                    <a:pt x="149" y="555"/>
                    <a:pt x="149" y="555"/>
                    <a:pt x="150" y="555"/>
                  </a:cubicBezTo>
                  <a:cubicBezTo>
                    <a:pt x="150" y="556"/>
                    <a:pt x="150" y="556"/>
                    <a:pt x="150" y="556"/>
                  </a:cubicBezTo>
                  <a:cubicBezTo>
                    <a:pt x="150" y="555"/>
                    <a:pt x="150" y="555"/>
                    <a:pt x="150" y="555"/>
                  </a:cubicBezTo>
                  <a:cubicBezTo>
                    <a:pt x="150" y="555"/>
                    <a:pt x="150" y="555"/>
                    <a:pt x="150" y="555"/>
                  </a:cubicBezTo>
                  <a:cubicBezTo>
                    <a:pt x="150" y="554"/>
                    <a:pt x="149" y="554"/>
                    <a:pt x="149" y="554"/>
                  </a:cubicBezTo>
                  <a:close/>
                  <a:moveTo>
                    <a:pt x="150" y="556"/>
                  </a:moveTo>
                  <a:cubicBezTo>
                    <a:pt x="150" y="556"/>
                    <a:pt x="149" y="556"/>
                    <a:pt x="149" y="556"/>
                  </a:cubicBezTo>
                  <a:cubicBezTo>
                    <a:pt x="148" y="556"/>
                    <a:pt x="149" y="557"/>
                    <a:pt x="149" y="557"/>
                  </a:cubicBezTo>
                  <a:cubicBezTo>
                    <a:pt x="149" y="557"/>
                    <a:pt x="149" y="557"/>
                    <a:pt x="149" y="557"/>
                  </a:cubicBezTo>
                  <a:cubicBezTo>
                    <a:pt x="149" y="557"/>
                    <a:pt x="149" y="557"/>
                    <a:pt x="150" y="557"/>
                  </a:cubicBezTo>
                  <a:cubicBezTo>
                    <a:pt x="150" y="557"/>
                    <a:pt x="150" y="557"/>
                    <a:pt x="150" y="557"/>
                  </a:cubicBezTo>
                  <a:cubicBezTo>
                    <a:pt x="150" y="557"/>
                    <a:pt x="150" y="557"/>
                    <a:pt x="150" y="557"/>
                  </a:cubicBezTo>
                  <a:cubicBezTo>
                    <a:pt x="150" y="556"/>
                    <a:pt x="150" y="556"/>
                    <a:pt x="150" y="556"/>
                  </a:cubicBezTo>
                  <a:close/>
                  <a:moveTo>
                    <a:pt x="144" y="555"/>
                  </a:moveTo>
                  <a:cubicBezTo>
                    <a:pt x="144" y="555"/>
                    <a:pt x="144" y="555"/>
                    <a:pt x="144" y="556"/>
                  </a:cubicBezTo>
                  <a:cubicBezTo>
                    <a:pt x="144" y="556"/>
                    <a:pt x="146" y="555"/>
                    <a:pt x="145" y="554"/>
                  </a:cubicBezTo>
                  <a:cubicBezTo>
                    <a:pt x="145" y="555"/>
                    <a:pt x="145" y="555"/>
                    <a:pt x="144" y="555"/>
                  </a:cubicBezTo>
                  <a:close/>
                  <a:moveTo>
                    <a:pt x="167" y="562"/>
                  </a:moveTo>
                  <a:cubicBezTo>
                    <a:pt x="166" y="560"/>
                    <a:pt x="165" y="561"/>
                    <a:pt x="163" y="560"/>
                  </a:cubicBezTo>
                  <a:cubicBezTo>
                    <a:pt x="164" y="559"/>
                    <a:pt x="165" y="559"/>
                    <a:pt x="165" y="559"/>
                  </a:cubicBezTo>
                  <a:cubicBezTo>
                    <a:pt x="165" y="557"/>
                    <a:pt x="163" y="558"/>
                    <a:pt x="162" y="558"/>
                  </a:cubicBezTo>
                  <a:cubicBezTo>
                    <a:pt x="162" y="558"/>
                    <a:pt x="158" y="556"/>
                    <a:pt x="160" y="556"/>
                  </a:cubicBezTo>
                  <a:cubicBezTo>
                    <a:pt x="161" y="556"/>
                    <a:pt x="162" y="557"/>
                    <a:pt x="163" y="557"/>
                  </a:cubicBezTo>
                  <a:cubicBezTo>
                    <a:pt x="163" y="557"/>
                    <a:pt x="163" y="557"/>
                    <a:pt x="163" y="557"/>
                  </a:cubicBezTo>
                  <a:cubicBezTo>
                    <a:pt x="164" y="557"/>
                    <a:pt x="165" y="556"/>
                    <a:pt x="164" y="555"/>
                  </a:cubicBezTo>
                  <a:cubicBezTo>
                    <a:pt x="163" y="554"/>
                    <a:pt x="159" y="556"/>
                    <a:pt x="157" y="556"/>
                  </a:cubicBezTo>
                  <a:cubicBezTo>
                    <a:pt x="157" y="556"/>
                    <a:pt x="157" y="556"/>
                    <a:pt x="156" y="556"/>
                  </a:cubicBezTo>
                  <a:cubicBezTo>
                    <a:pt x="157" y="556"/>
                    <a:pt x="158" y="555"/>
                    <a:pt x="158" y="555"/>
                  </a:cubicBezTo>
                  <a:cubicBezTo>
                    <a:pt x="158" y="554"/>
                    <a:pt x="154" y="554"/>
                    <a:pt x="153" y="555"/>
                  </a:cubicBezTo>
                  <a:cubicBezTo>
                    <a:pt x="152" y="557"/>
                    <a:pt x="156" y="556"/>
                    <a:pt x="156" y="556"/>
                  </a:cubicBezTo>
                  <a:cubicBezTo>
                    <a:pt x="155" y="557"/>
                    <a:pt x="153" y="556"/>
                    <a:pt x="152" y="558"/>
                  </a:cubicBezTo>
                  <a:cubicBezTo>
                    <a:pt x="153" y="557"/>
                    <a:pt x="153" y="559"/>
                    <a:pt x="153" y="559"/>
                  </a:cubicBezTo>
                  <a:cubicBezTo>
                    <a:pt x="154" y="559"/>
                    <a:pt x="155" y="558"/>
                    <a:pt x="155" y="559"/>
                  </a:cubicBezTo>
                  <a:cubicBezTo>
                    <a:pt x="155" y="559"/>
                    <a:pt x="154" y="559"/>
                    <a:pt x="154" y="560"/>
                  </a:cubicBezTo>
                  <a:cubicBezTo>
                    <a:pt x="156" y="561"/>
                    <a:pt x="156" y="560"/>
                    <a:pt x="157" y="562"/>
                  </a:cubicBezTo>
                  <a:cubicBezTo>
                    <a:pt x="157" y="562"/>
                    <a:pt x="158" y="562"/>
                    <a:pt x="158" y="562"/>
                  </a:cubicBezTo>
                  <a:cubicBezTo>
                    <a:pt x="158" y="562"/>
                    <a:pt x="159" y="562"/>
                    <a:pt x="159" y="562"/>
                  </a:cubicBezTo>
                  <a:cubicBezTo>
                    <a:pt x="159" y="562"/>
                    <a:pt x="159" y="561"/>
                    <a:pt x="159" y="561"/>
                  </a:cubicBezTo>
                  <a:cubicBezTo>
                    <a:pt x="159" y="561"/>
                    <a:pt x="158" y="561"/>
                    <a:pt x="158" y="561"/>
                  </a:cubicBezTo>
                  <a:cubicBezTo>
                    <a:pt x="159" y="561"/>
                    <a:pt x="157" y="559"/>
                    <a:pt x="157" y="559"/>
                  </a:cubicBezTo>
                  <a:cubicBezTo>
                    <a:pt x="158" y="559"/>
                    <a:pt x="158" y="559"/>
                    <a:pt x="158" y="559"/>
                  </a:cubicBezTo>
                  <a:cubicBezTo>
                    <a:pt x="157" y="558"/>
                    <a:pt x="158" y="558"/>
                    <a:pt x="158" y="558"/>
                  </a:cubicBezTo>
                  <a:cubicBezTo>
                    <a:pt x="158" y="559"/>
                    <a:pt x="160" y="559"/>
                    <a:pt x="160" y="559"/>
                  </a:cubicBezTo>
                  <a:cubicBezTo>
                    <a:pt x="160" y="559"/>
                    <a:pt x="160" y="559"/>
                    <a:pt x="160" y="560"/>
                  </a:cubicBezTo>
                  <a:cubicBezTo>
                    <a:pt x="160" y="559"/>
                    <a:pt x="160" y="559"/>
                    <a:pt x="160" y="559"/>
                  </a:cubicBezTo>
                  <a:cubicBezTo>
                    <a:pt x="161" y="559"/>
                    <a:pt x="161" y="560"/>
                    <a:pt x="160" y="560"/>
                  </a:cubicBezTo>
                  <a:cubicBezTo>
                    <a:pt x="160" y="560"/>
                    <a:pt x="161" y="561"/>
                    <a:pt x="160" y="561"/>
                  </a:cubicBezTo>
                  <a:cubicBezTo>
                    <a:pt x="160" y="561"/>
                    <a:pt x="161" y="562"/>
                    <a:pt x="161" y="562"/>
                  </a:cubicBezTo>
                  <a:cubicBezTo>
                    <a:pt x="162" y="562"/>
                    <a:pt x="162" y="561"/>
                    <a:pt x="162" y="561"/>
                  </a:cubicBezTo>
                  <a:cubicBezTo>
                    <a:pt x="162" y="561"/>
                    <a:pt x="162" y="563"/>
                    <a:pt x="163" y="562"/>
                  </a:cubicBezTo>
                  <a:cubicBezTo>
                    <a:pt x="163" y="562"/>
                    <a:pt x="162" y="561"/>
                    <a:pt x="162" y="561"/>
                  </a:cubicBezTo>
                  <a:cubicBezTo>
                    <a:pt x="163" y="561"/>
                    <a:pt x="165" y="562"/>
                    <a:pt x="165" y="563"/>
                  </a:cubicBezTo>
                  <a:cubicBezTo>
                    <a:pt x="165" y="563"/>
                    <a:pt x="165" y="563"/>
                    <a:pt x="165" y="563"/>
                  </a:cubicBezTo>
                  <a:cubicBezTo>
                    <a:pt x="166" y="563"/>
                    <a:pt x="166" y="564"/>
                    <a:pt x="166" y="564"/>
                  </a:cubicBezTo>
                  <a:cubicBezTo>
                    <a:pt x="168" y="564"/>
                    <a:pt x="166" y="562"/>
                    <a:pt x="167" y="562"/>
                  </a:cubicBezTo>
                  <a:close/>
                  <a:moveTo>
                    <a:pt x="126" y="534"/>
                  </a:moveTo>
                  <a:cubicBezTo>
                    <a:pt x="125" y="533"/>
                    <a:pt x="128" y="535"/>
                    <a:pt x="127" y="535"/>
                  </a:cubicBezTo>
                  <a:cubicBezTo>
                    <a:pt x="128" y="535"/>
                    <a:pt x="130" y="536"/>
                    <a:pt x="131" y="536"/>
                  </a:cubicBezTo>
                  <a:cubicBezTo>
                    <a:pt x="131" y="535"/>
                    <a:pt x="128" y="534"/>
                    <a:pt x="128" y="533"/>
                  </a:cubicBezTo>
                  <a:cubicBezTo>
                    <a:pt x="128" y="533"/>
                    <a:pt x="128" y="534"/>
                    <a:pt x="128" y="534"/>
                  </a:cubicBezTo>
                  <a:cubicBezTo>
                    <a:pt x="128" y="534"/>
                    <a:pt x="128" y="533"/>
                    <a:pt x="128" y="533"/>
                  </a:cubicBezTo>
                  <a:cubicBezTo>
                    <a:pt x="127" y="532"/>
                    <a:pt x="125" y="532"/>
                    <a:pt x="124" y="531"/>
                  </a:cubicBezTo>
                  <a:cubicBezTo>
                    <a:pt x="123" y="531"/>
                    <a:pt x="123" y="531"/>
                    <a:pt x="122" y="531"/>
                  </a:cubicBezTo>
                  <a:cubicBezTo>
                    <a:pt x="122" y="531"/>
                    <a:pt x="120" y="528"/>
                    <a:pt x="120" y="529"/>
                  </a:cubicBezTo>
                  <a:cubicBezTo>
                    <a:pt x="120" y="529"/>
                    <a:pt x="120" y="530"/>
                    <a:pt x="120" y="530"/>
                  </a:cubicBezTo>
                  <a:cubicBezTo>
                    <a:pt x="121" y="530"/>
                    <a:pt x="121" y="532"/>
                    <a:pt x="122" y="533"/>
                  </a:cubicBezTo>
                  <a:cubicBezTo>
                    <a:pt x="123" y="533"/>
                    <a:pt x="124" y="533"/>
                    <a:pt x="124" y="534"/>
                  </a:cubicBezTo>
                  <a:cubicBezTo>
                    <a:pt x="124" y="533"/>
                    <a:pt x="124" y="533"/>
                    <a:pt x="124" y="533"/>
                  </a:cubicBezTo>
                  <a:cubicBezTo>
                    <a:pt x="125" y="533"/>
                    <a:pt x="126" y="534"/>
                    <a:pt x="126" y="534"/>
                  </a:cubicBezTo>
                  <a:cubicBezTo>
                    <a:pt x="126" y="534"/>
                    <a:pt x="126" y="534"/>
                    <a:pt x="126" y="534"/>
                  </a:cubicBezTo>
                  <a:close/>
                  <a:moveTo>
                    <a:pt x="130" y="544"/>
                  </a:moveTo>
                  <a:cubicBezTo>
                    <a:pt x="129" y="544"/>
                    <a:pt x="129" y="543"/>
                    <a:pt x="129" y="544"/>
                  </a:cubicBezTo>
                  <a:cubicBezTo>
                    <a:pt x="129" y="545"/>
                    <a:pt x="129" y="544"/>
                    <a:pt x="129" y="544"/>
                  </a:cubicBezTo>
                  <a:cubicBezTo>
                    <a:pt x="129" y="544"/>
                    <a:pt x="129" y="545"/>
                    <a:pt x="130" y="545"/>
                  </a:cubicBezTo>
                  <a:cubicBezTo>
                    <a:pt x="130" y="545"/>
                    <a:pt x="130" y="545"/>
                    <a:pt x="130" y="544"/>
                  </a:cubicBezTo>
                  <a:cubicBezTo>
                    <a:pt x="130" y="544"/>
                    <a:pt x="130" y="544"/>
                    <a:pt x="130" y="544"/>
                  </a:cubicBezTo>
                  <a:close/>
                  <a:moveTo>
                    <a:pt x="126" y="518"/>
                  </a:moveTo>
                  <a:cubicBezTo>
                    <a:pt x="125" y="518"/>
                    <a:pt x="125" y="518"/>
                    <a:pt x="125" y="518"/>
                  </a:cubicBezTo>
                  <a:cubicBezTo>
                    <a:pt x="125" y="517"/>
                    <a:pt x="125" y="517"/>
                    <a:pt x="124" y="517"/>
                  </a:cubicBezTo>
                  <a:cubicBezTo>
                    <a:pt x="125" y="516"/>
                    <a:pt x="125" y="516"/>
                    <a:pt x="125" y="516"/>
                  </a:cubicBezTo>
                  <a:cubicBezTo>
                    <a:pt x="124" y="515"/>
                    <a:pt x="124" y="515"/>
                    <a:pt x="124" y="515"/>
                  </a:cubicBezTo>
                  <a:cubicBezTo>
                    <a:pt x="124" y="515"/>
                    <a:pt x="124" y="515"/>
                    <a:pt x="124" y="515"/>
                  </a:cubicBezTo>
                  <a:cubicBezTo>
                    <a:pt x="124" y="516"/>
                    <a:pt x="123" y="516"/>
                    <a:pt x="123" y="517"/>
                  </a:cubicBezTo>
                  <a:cubicBezTo>
                    <a:pt x="123" y="518"/>
                    <a:pt x="125" y="518"/>
                    <a:pt x="126" y="519"/>
                  </a:cubicBezTo>
                  <a:cubicBezTo>
                    <a:pt x="126" y="519"/>
                    <a:pt x="126" y="520"/>
                    <a:pt x="126" y="520"/>
                  </a:cubicBezTo>
                  <a:cubicBezTo>
                    <a:pt x="127" y="519"/>
                    <a:pt x="126" y="518"/>
                    <a:pt x="126" y="518"/>
                  </a:cubicBezTo>
                  <a:close/>
                  <a:moveTo>
                    <a:pt x="122" y="517"/>
                  </a:moveTo>
                  <a:cubicBezTo>
                    <a:pt x="122" y="517"/>
                    <a:pt x="121" y="516"/>
                    <a:pt x="121" y="517"/>
                  </a:cubicBezTo>
                  <a:cubicBezTo>
                    <a:pt x="122" y="519"/>
                    <a:pt x="123" y="518"/>
                    <a:pt x="124" y="520"/>
                  </a:cubicBezTo>
                  <a:cubicBezTo>
                    <a:pt x="124" y="520"/>
                    <a:pt x="126" y="522"/>
                    <a:pt x="126" y="522"/>
                  </a:cubicBezTo>
                  <a:cubicBezTo>
                    <a:pt x="126" y="521"/>
                    <a:pt x="126" y="520"/>
                    <a:pt x="125" y="520"/>
                  </a:cubicBezTo>
                  <a:cubicBezTo>
                    <a:pt x="125" y="520"/>
                    <a:pt x="124" y="518"/>
                    <a:pt x="124" y="519"/>
                  </a:cubicBezTo>
                  <a:cubicBezTo>
                    <a:pt x="124" y="519"/>
                    <a:pt x="122" y="517"/>
                    <a:pt x="122" y="517"/>
                  </a:cubicBezTo>
                  <a:close/>
                  <a:moveTo>
                    <a:pt x="125" y="511"/>
                  </a:moveTo>
                  <a:cubicBezTo>
                    <a:pt x="124" y="511"/>
                    <a:pt x="124" y="511"/>
                    <a:pt x="124" y="511"/>
                  </a:cubicBezTo>
                  <a:cubicBezTo>
                    <a:pt x="123" y="512"/>
                    <a:pt x="124" y="512"/>
                    <a:pt x="123" y="512"/>
                  </a:cubicBezTo>
                  <a:cubicBezTo>
                    <a:pt x="123" y="512"/>
                    <a:pt x="123" y="513"/>
                    <a:pt x="123" y="513"/>
                  </a:cubicBezTo>
                  <a:cubicBezTo>
                    <a:pt x="123" y="513"/>
                    <a:pt x="125" y="513"/>
                    <a:pt x="124" y="513"/>
                  </a:cubicBezTo>
                  <a:cubicBezTo>
                    <a:pt x="123" y="512"/>
                    <a:pt x="126" y="512"/>
                    <a:pt x="125" y="512"/>
                  </a:cubicBezTo>
                  <a:cubicBezTo>
                    <a:pt x="125" y="511"/>
                    <a:pt x="125" y="511"/>
                    <a:pt x="125" y="511"/>
                  </a:cubicBezTo>
                  <a:close/>
                  <a:moveTo>
                    <a:pt x="172" y="566"/>
                  </a:moveTo>
                  <a:cubicBezTo>
                    <a:pt x="171" y="566"/>
                    <a:pt x="172" y="566"/>
                    <a:pt x="172" y="566"/>
                  </a:cubicBezTo>
                  <a:cubicBezTo>
                    <a:pt x="172" y="566"/>
                    <a:pt x="172" y="566"/>
                    <a:pt x="172" y="566"/>
                  </a:cubicBezTo>
                  <a:cubicBezTo>
                    <a:pt x="173" y="566"/>
                    <a:pt x="172" y="566"/>
                    <a:pt x="172" y="566"/>
                  </a:cubicBezTo>
                  <a:cubicBezTo>
                    <a:pt x="172" y="566"/>
                    <a:pt x="172" y="566"/>
                    <a:pt x="172" y="566"/>
                  </a:cubicBezTo>
                  <a:close/>
                  <a:moveTo>
                    <a:pt x="115" y="502"/>
                  </a:moveTo>
                  <a:cubicBezTo>
                    <a:pt x="115" y="502"/>
                    <a:pt x="115" y="501"/>
                    <a:pt x="116" y="501"/>
                  </a:cubicBezTo>
                  <a:cubicBezTo>
                    <a:pt x="116" y="501"/>
                    <a:pt x="115" y="502"/>
                    <a:pt x="115" y="502"/>
                  </a:cubicBezTo>
                  <a:cubicBezTo>
                    <a:pt x="116" y="504"/>
                    <a:pt x="120" y="500"/>
                    <a:pt x="118" y="499"/>
                  </a:cubicBezTo>
                  <a:cubicBezTo>
                    <a:pt x="118" y="498"/>
                    <a:pt x="118" y="498"/>
                    <a:pt x="118" y="498"/>
                  </a:cubicBezTo>
                  <a:cubicBezTo>
                    <a:pt x="117" y="498"/>
                    <a:pt x="117" y="499"/>
                    <a:pt x="117" y="498"/>
                  </a:cubicBezTo>
                  <a:cubicBezTo>
                    <a:pt x="116" y="498"/>
                    <a:pt x="116" y="498"/>
                    <a:pt x="116" y="498"/>
                  </a:cubicBezTo>
                  <a:cubicBezTo>
                    <a:pt x="116" y="498"/>
                    <a:pt x="116" y="498"/>
                    <a:pt x="116" y="497"/>
                  </a:cubicBezTo>
                  <a:cubicBezTo>
                    <a:pt x="114" y="497"/>
                    <a:pt x="115" y="499"/>
                    <a:pt x="116" y="499"/>
                  </a:cubicBezTo>
                  <a:cubicBezTo>
                    <a:pt x="116" y="499"/>
                    <a:pt x="116" y="499"/>
                    <a:pt x="116" y="499"/>
                  </a:cubicBezTo>
                  <a:cubicBezTo>
                    <a:pt x="117" y="500"/>
                    <a:pt x="115" y="500"/>
                    <a:pt x="115" y="500"/>
                  </a:cubicBezTo>
                  <a:cubicBezTo>
                    <a:pt x="115" y="500"/>
                    <a:pt x="115" y="499"/>
                    <a:pt x="114" y="500"/>
                  </a:cubicBezTo>
                  <a:cubicBezTo>
                    <a:pt x="114" y="501"/>
                    <a:pt x="114" y="502"/>
                    <a:pt x="115" y="502"/>
                  </a:cubicBezTo>
                  <a:close/>
                  <a:moveTo>
                    <a:pt x="115" y="495"/>
                  </a:moveTo>
                  <a:cubicBezTo>
                    <a:pt x="115" y="495"/>
                    <a:pt x="115" y="495"/>
                    <a:pt x="115" y="495"/>
                  </a:cubicBezTo>
                  <a:cubicBezTo>
                    <a:pt x="115" y="495"/>
                    <a:pt x="115" y="495"/>
                    <a:pt x="115" y="495"/>
                  </a:cubicBezTo>
                  <a:cubicBezTo>
                    <a:pt x="115" y="495"/>
                    <a:pt x="116" y="497"/>
                    <a:pt x="116" y="496"/>
                  </a:cubicBezTo>
                  <a:cubicBezTo>
                    <a:pt x="116" y="496"/>
                    <a:pt x="115" y="494"/>
                    <a:pt x="115" y="494"/>
                  </a:cubicBezTo>
                  <a:cubicBezTo>
                    <a:pt x="115" y="494"/>
                    <a:pt x="115" y="494"/>
                    <a:pt x="115" y="493"/>
                  </a:cubicBezTo>
                  <a:cubicBezTo>
                    <a:pt x="114" y="493"/>
                    <a:pt x="113" y="494"/>
                    <a:pt x="113" y="494"/>
                  </a:cubicBezTo>
                  <a:cubicBezTo>
                    <a:pt x="113" y="494"/>
                    <a:pt x="114" y="494"/>
                    <a:pt x="114" y="494"/>
                  </a:cubicBezTo>
                  <a:cubicBezTo>
                    <a:pt x="114" y="494"/>
                    <a:pt x="113" y="496"/>
                    <a:pt x="113" y="496"/>
                  </a:cubicBezTo>
                  <a:cubicBezTo>
                    <a:pt x="114" y="496"/>
                    <a:pt x="114" y="495"/>
                    <a:pt x="115" y="495"/>
                  </a:cubicBezTo>
                  <a:close/>
                  <a:moveTo>
                    <a:pt x="125" y="528"/>
                  </a:moveTo>
                  <a:cubicBezTo>
                    <a:pt x="128" y="528"/>
                    <a:pt x="125" y="522"/>
                    <a:pt x="125" y="522"/>
                  </a:cubicBezTo>
                  <a:cubicBezTo>
                    <a:pt x="125" y="522"/>
                    <a:pt x="123" y="521"/>
                    <a:pt x="122" y="521"/>
                  </a:cubicBezTo>
                  <a:cubicBezTo>
                    <a:pt x="122" y="522"/>
                    <a:pt x="121" y="522"/>
                    <a:pt x="121" y="522"/>
                  </a:cubicBezTo>
                  <a:cubicBezTo>
                    <a:pt x="122" y="522"/>
                    <a:pt x="122" y="522"/>
                    <a:pt x="122" y="523"/>
                  </a:cubicBezTo>
                  <a:cubicBezTo>
                    <a:pt x="122" y="522"/>
                    <a:pt x="123" y="522"/>
                    <a:pt x="123" y="522"/>
                  </a:cubicBezTo>
                  <a:cubicBezTo>
                    <a:pt x="124" y="522"/>
                    <a:pt x="123" y="523"/>
                    <a:pt x="123" y="523"/>
                  </a:cubicBezTo>
                  <a:cubicBezTo>
                    <a:pt x="123" y="524"/>
                    <a:pt x="123" y="524"/>
                    <a:pt x="123" y="525"/>
                  </a:cubicBezTo>
                  <a:cubicBezTo>
                    <a:pt x="124" y="525"/>
                    <a:pt x="124" y="525"/>
                    <a:pt x="124" y="525"/>
                  </a:cubicBezTo>
                  <a:cubicBezTo>
                    <a:pt x="124" y="525"/>
                    <a:pt x="124" y="524"/>
                    <a:pt x="124" y="524"/>
                  </a:cubicBezTo>
                  <a:cubicBezTo>
                    <a:pt x="125" y="524"/>
                    <a:pt x="125" y="524"/>
                    <a:pt x="125" y="523"/>
                  </a:cubicBezTo>
                  <a:cubicBezTo>
                    <a:pt x="124" y="523"/>
                    <a:pt x="126" y="523"/>
                    <a:pt x="125" y="524"/>
                  </a:cubicBezTo>
                  <a:cubicBezTo>
                    <a:pt x="126" y="524"/>
                    <a:pt x="126" y="524"/>
                    <a:pt x="126" y="524"/>
                  </a:cubicBezTo>
                  <a:cubicBezTo>
                    <a:pt x="126" y="525"/>
                    <a:pt x="125" y="525"/>
                    <a:pt x="125" y="525"/>
                  </a:cubicBezTo>
                  <a:cubicBezTo>
                    <a:pt x="125" y="525"/>
                    <a:pt x="125" y="525"/>
                    <a:pt x="125" y="526"/>
                  </a:cubicBezTo>
                  <a:cubicBezTo>
                    <a:pt x="124" y="527"/>
                    <a:pt x="124" y="527"/>
                    <a:pt x="125" y="527"/>
                  </a:cubicBezTo>
                  <a:cubicBezTo>
                    <a:pt x="125" y="527"/>
                    <a:pt x="126" y="528"/>
                    <a:pt x="125" y="528"/>
                  </a:cubicBezTo>
                  <a:close/>
                  <a:moveTo>
                    <a:pt x="117" y="513"/>
                  </a:moveTo>
                  <a:cubicBezTo>
                    <a:pt x="117" y="513"/>
                    <a:pt x="118" y="511"/>
                    <a:pt x="118" y="511"/>
                  </a:cubicBezTo>
                  <a:cubicBezTo>
                    <a:pt x="118" y="511"/>
                    <a:pt x="118" y="512"/>
                    <a:pt x="118" y="512"/>
                  </a:cubicBezTo>
                  <a:cubicBezTo>
                    <a:pt x="117" y="512"/>
                    <a:pt x="117" y="512"/>
                    <a:pt x="117" y="512"/>
                  </a:cubicBezTo>
                  <a:cubicBezTo>
                    <a:pt x="117" y="512"/>
                    <a:pt x="117" y="512"/>
                    <a:pt x="117" y="512"/>
                  </a:cubicBezTo>
                  <a:cubicBezTo>
                    <a:pt x="117" y="512"/>
                    <a:pt x="117" y="512"/>
                    <a:pt x="116" y="512"/>
                  </a:cubicBezTo>
                  <a:cubicBezTo>
                    <a:pt x="116" y="512"/>
                    <a:pt x="115" y="515"/>
                    <a:pt x="115" y="516"/>
                  </a:cubicBezTo>
                  <a:cubicBezTo>
                    <a:pt x="116" y="515"/>
                    <a:pt x="117" y="514"/>
                    <a:pt x="117" y="513"/>
                  </a:cubicBezTo>
                  <a:close/>
                  <a:moveTo>
                    <a:pt x="121" y="504"/>
                  </a:moveTo>
                  <a:cubicBezTo>
                    <a:pt x="121" y="505"/>
                    <a:pt x="122" y="506"/>
                    <a:pt x="122" y="506"/>
                  </a:cubicBezTo>
                  <a:cubicBezTo>
                    <a:pt x="122" y="506"/>
                    <a:pt x="123" y="506"/>
                    <a:pt x="123" y="506"/>
                  </a:cubicBezTo>
                  <a:cubicBezTo>
                    <a:pt x="123" y="506"/>
                    <a:pt x="123" y="507"/>
                    <a:pt x="123" y="507"/>
                  </a:cubicBezTo>
                  <a:cubicBezTo>
                    <a:pt x="123" y="506"/>
                    <a:pt x="123" y="504"/>
                    <a:pt x="122" y="504"/>
                  </a:cubicBezTo>
                  <a:cubicBezTo>
                    <a:pt x="122" y="503"/>
                    <a:pt x="122" y="503"/>
                    <a:pt x="122" y="503"/>
                  </a:cubicBezTo>
                  <a:cubicBezTo>
                    <a:pt x="122" y="503"/>
                    <a:pt x="121" y="502"/>
                    <a:pt x="121" y="502"/>
                  </a:cubicBezTo>
                  <a:cubicBezTo>
                    <a:pt x="121" y="502"/>
                    <a:pt x="120" y="501"/>
                    <a:pt x="119" y="502"/>
                  </a:cubicBezTo>
                  <a:cubicBezTo>
                    <a:pt x="119" y="503"/>
                    <a:pt x="120" y="503"/>
                    <a:pt x="120" y="503"/>
                  </a:cubicBezTo>
                  <a:cubicBezTo>
                    <a:pt x="120" y="503"/>
                    <a:pt x="119" y="504"/>
                    <a:pt x="120" y="504"/>
                  </a:cubicBezTo>
                  <a:cubicBezTo>
                    <a:pt x="120" y="503"/>
                    <a:pt x="120" y="503"/>
                    <a:pt x="121" y="503"/>
                  </a:cubicBezTo>
                  <a:cubicBezTo>
                    <a:pt x="122" y="503"/>
                    <a:pt x="121" y="504"/>
                    <a:pt x="121" y="504"/>
                  </a:cubicBezTo>
                  <a:close/>
                  <a:moveTo>
                    <a:pt x="120" y="523"/>
                  </a:moveTo>
                  <a:cubicBezTo>
                    <a:pt x="121" y="523"/>
                    <a:pt x="120" y="523"/>
                    <a:pt x="120" y="522"/>
                  </a:cubicBezTo>
                  <a:cubicBezTo>
                    <a:pt x="120" y="522"/>
                    <a:pt x="120" y="522"/>
                    <a:pt x="120" y="521"/>
                  </a:cubicBezTo>
                  <a:cubicBezTo>
                    <a:pt x="120" y="521"/>
                    <a:pt x="118" y="523"/>
                    <a:pt x="118" y="523"/>
                  </a:cubicBezTo>
                  <a:cubicBezTo>
                    <a:pt x="118" y="523"/>
                    <a:pt x="119" y="523"/>
                    <a:pt x="119" y="523"/>
                  </a:cubicBezTo>
                  <a:cubicBezTo>
                    <a:pt x="119" y="524"/>
                    <a:pt x="120" y="524"/>
                    <a:pt x="120" y="523"/>
                  </a:cubicBezTo>
                  <a:close/>
                  <a:moveTo>
                    <a:pt x="118" y="521"/>
                  </a:moveTo>
                  <a:cubicBezTo>
                    <a:pt x="118" y="521"/>
                    <a:pt x="119" y="521"/>
                    <a:pt x="119" y="521"/>
                  </a:cubicBezTo>
                  <a:cubicBezTo>
                    <a:pt x="119" y="521"/>
                    <a:pt x="119" y="521"/>
                    <a:pt x="119" y="521"/>
                  </a:cubicBezTo>
                  <a:cubicBezTo>
                    <a:pt x="119" y="521"/>
                    <a:pt x="121" y="521"/>
                    <a:pt x="121" y="520"/>
                  </a:cubicBezTo>
                  <a:cubicBezTo>
                    <a:pt x="122" y="519"/>
                    <a:pt x="120" y="520"/>
                    <a:pt x="120" y="520"/>
                  </a:cubicBezTo>
                  <a:cubicBezTo>
                    <a:pt x="120" y="519"/>
                    <a:pt x="120" y="519"/>
                    <a:pt x="121" y="519"/>
                  </a:cubicBezTo>
                  <a:cubicBezTo>
                    <a:pt x="121" y="519"/>
                    <a:pt x="120" y="517"/>
                    <a:pt x="120" y="517"/>
                  </a:cubicBezTo>
                  <a:cubicBezTo>
                    <a:pt x="120" y="517"/>
                    <a:pt x="120" y="517"/>
                    <a:pt x="120" y="516"/>
                  </a:cubicBezTo>
                  <a:cubicBezTo>
                    <a:pt x="119" y="516"/>
                    <a:pt x="119" y="518"/>
                    <a:pt x="119" y="518"/>
                  </a:cubicBezTo>
                  <a:cubicBezTo>
                    <a:pt x="119" y="518"/>
                    <a:pt x="119" y="516"/>
                    <a:pt x="119" y="516"/>
                  </a:cubicBezTo>
                  <a:cubicBezTo>
                    <a:pt x="119" y="516"/>
                    <a:pt x="119" y="516"/>
                    <a:pt x="118" y="516"/>
                  </a:cubicBezTo>
                  <a:cubicBezTo>
                    <a:pt x="118" y="516"/>
                    <a:pt x="118" y="517"/>
                    <a:pt x="119" y="517"/>
                  </a:cubicBezTo>
                  <a:cubicBezTo>
                    <a:pt x="118" y="517"/>
                    <a:pt x="119" y="518"/>
                    <a:pt x="119" y="518"/>
                  </a:cubicBezTo>
                  <a:cubicBezTo>
                    <a:pt x="118" y="519"/>
                    <a:pt x="118" y="518"/>
                    <a:pt x="118" y="517"/>
                  </a:cubicBezTo>
                  <a:cubicBezTo>
                    <a:pt x="117" y="516"/>
                    <a:pt x="116" y="518"/>
                    <a:pt x="117" y="519"/>
                  </a:cubicBezTo>
                  <a:cubicBezTo>
                    <a:pt x="117" y="519"/>
                    <a:pt x="117" y="519"/>
                    <a:pt x="117" y="518"/>
                  </a:cubicBezTo>
                  <a:cubicBezTo>
                    <a:pt x="118" y="519"/>
                    <a:pt x="118" y="519"/>
                    <a:pt x="117" y="519"/>
                  </a:cubicBezTo>
                  <a:cubicBezTo>
                    <a:pt x="117" y="520"/>
                    <a:pt x="117" y="520"/>
                    <a:pt x="117" y="521"/>
                  </a:cubicBezTo>
                  <a:cubicBezTo>
                    <a:pt x="118" y="522"/>
                    <a:pt x="118" y="521"/>
                    <a:pt x="118" y="521"/>
                  </a:cubicBezTo>
                  <a:close/>
                  <a:moveTo>
                    <a:pt x="119" y="505"/>
                  </a:moveTo>
                  <a:cubicBezTo>
                    <a:pt x="118" y="505"/>
                    <a:pt x="118" y="505"/>
                    <a:pt x="118" y="505"/>
                  </a:cubicBezTo>
                  <a:cubicBezTo>
                    <a:pt x="118" y="506"/>
                    <a:pt x="118" y="506"/>
                    <a:pt x="118" y="506"/>
                  </a:cubicBezTo>
                  <a:cubicBezTo>
                    <a:pt x="118" y="507"/>
                    <a:pt x="118" y="507"/>
                    <a:pt x="118" y="507"/>
                  </a:cubicBezTo>
                  <a:cubicBezTo>
                    <a:pt x="118" y="507"/>
                    <a:pt x="119" y="507"/>
                    <a:pt x="119" y="507"/>
                  </a:cubicBezTo>
                  <a:cubicBezTo>
                    <a:pt x="119" y="507"/>
                    <a:pt x="118" y="507"/>
                    <a:pt x="118" y="507"/>
                  </a:cubicBezTo>
                  <a:cubicBezTo>
                    <a:pt x="118" y="508"/>
                    <a:pt x="117" y="508"/>
                    <a:pt x="117" y="508"/>
                  </a:cubicBezTo>
                  <a:cubicBezTo>
                    <a:pt x="117" y="508"/>
                    <a:pt x="118" y="509"/>
                    <a:pt x="119" y="509"/>
                  </a:cubicBezTo>
                  <a:cubicBezTo>
                    <a:pt x="119" y="510"/>
                    <a:pt x="119" y="509"/>
                    <a:pt x="119" y="509"/>
                  </a:cubicBezTo>
                  <a:cubicBezTo>
                    <a:pt x="119" y="509"/>
                    <a:pt x="119" y="510"/>
                    <a:pt x="119" y="510"/>
                  </a:cubicBezTo>
                  <a:cubicBezTo>
                    <a:pt x="120" y="510"/>
                    <a:pt x="120" y="510"/>
                    <a:pt x="120" y="510"/>
                  </a:cubicBezTo>
                  <a:cubicBezTo>
                    <a:pt x="120" y="510"/>
                    <a:pt x="119" y="510"/>
                    <a:pt x="119" y="510"/>
                  </a:cubicBezTo>
                  <a:cubicBezTo>
                    <a:pt x="119" y="511"/>
                    <a:pt x="119" y="511"/>
                    <a:pt x="119" y="511"/>
                  </a:cubicBezTo>
                  <a:cubicBezTo>
                    <a:pt x="119" y="511"/>
                    <a:pt x="119" y="510"/>
                    <a:pt x="118" y="510"/>
                  </a:cubicBezTo>
                  <a:cubicBezTo>
                    <a:pt x="118" y="510"/>
                    <a:pt x="119" y="513"/>
                    <a:pt x="118" y="513"/>
                  </a:cubicBezTo>
                  <a:cubicBezTo>
                    <a:pt x="118" y="513"/>
                    <a:pt x="118" y="513"/>
                    <a:pt x="117" y="514"/>
                  </a:cubicBezTo>
                  <a:cubicBezTo>
                    <a:pt x="117" y="514"/>
                    <a:pt x="118" y="515"/>
                    <a:pt x="118" y="515"/>
                  </a:cubicBezTo>
                  <a:cubicBezTo>
                    <a:pt x="118" y="515"/>
                    <a:pt x="119" y="513"/>
                    <a:pt x="119" y="513"/>
                  </a:cubicBezTo>
                  <a:cubicBezTo>
                    <a:pt x="119" y="513"/>
                    <a:pt x="119" y="513"/>
                    <a:pt x="119" y="513"/>
                  </a:cubicBezTo>
                  <a:cubicBezTo>
                    <a:pt x="120" y="512"/>
                    <a:pt x="120" y="513"/>
                    <a:pt x="121" y="513"/>
                  </a:cubicBezTo>
                  <a:cubicBezTo>
                    <a:pt x="121" y="513"/>
                    <a:pt x="121" y="513"/>
                    <a:pt x="121" y="513"/>
                  </a:cubicBezTo>
                  <a:cubicBezTo>
                    <a:pt x="120" y="512"/>
                    <a:pt x="121" y="512"/>
                    <a:pt x="121" y="512"/>
                  </a:cubicBezTo>
                  <a:cubicBezTo>
                    <a:pt x="121" y="512"/>
                    <a:pt x="120" y="511"/>
                    <a:pt x="120" y="511"/>
                  </a:cubicBezTo>
                  <a:cubicBezTo>
                    <a:pt x="121" y="510"/>
                    <a:pt x="121" y="511"/>
                    <a:pt x="121" y="511"/>
                  </a:cubicBezTo>
                  <a:cubicBezTo>
                    <a:pt x="122" y="512"/>
                    <a:pt x="122" y="510"/>
                    <a:pt x="122" y="510"/>
                  </a:cubicBezTo>
                  <a:cubicBezTo>
                    <a:pt x="121" y="510"/>
                    <a:pt x="121" y="510"/>
                    <a:pt x="121" y="509"/>
                  </a:cubicBezTo>
                  <a:cubicBezTo>
                    <a:pt x="121" y="509"/>
                    <a:pt x="122" y="509"/>
                    <a:pt x="122" y="509"/>
                  </a:cubicBezTo>
                  <a:cubicBezTo>
                    <a:pt x="122" y="508"/>
                    <a:pt x="121" y="508"/>
                    <a:pt x="122" y="507"/>
                  </a:cubicBezTo>
                  <a:cubicBezTo>
                    <a:pt x="121" y="507"/>
                    <a:pt x="121" y="506"/>
                    <a:pt x="121" y="506"/>
                  </a:cubicBezTo>
                  <a:cubicBezTo>
                    <a:pt x="121" y="506"/>
                    <a:pt x="120" y="506"/>
                    <a:pt x="120" y="506"/>
                  </a:cubicBezTo>
                  <a:cubicBezTo>
                    <a:pt x="120" y="506"/>
                    <a:pt x="120" y="506"/>
                    <a:pt x="120" y="507"/>
                  </a:cubicBezTo>
                  <a:cubicBezTo>
                    <a:pt x="120" y="507"/>
                    <a:pt x="119" y="505"/>
                    <a:pt x="119" y="505"/>
                  </a:cubicBezTo>
                  <a:cubicBezTo>
                    <a:pt x="119" y="505"/>
                    <a:pt x="119" y="505"/>
                    <a:pt x="119" y="505"/>
                  </a:cubicBezTo>
                  <a:close/>
                  <a:moveTo>
                    <a:pt x="116" y="505"/>
                  </a:moveTo>
                  <a:cubicBezTo>
                    <a:pt x="116" y="505"/>
                    <a:pt x="116" y="505"/>
                    <a:pt x="115" y="505"/>
                  </a:cubicBezTo>
                  <a:cubicBezTo>
                    <a:pt x="116" y="504"/>
                    <a:pt x="117" y="504"/>
                    <a:pt x="117" y="503"/>
                  </a:cubicBezTo>
                  <a:cubicBezTo>
                    <a:pt x="116" y="503"/>
                    <a:pt x="115" y="503"/>
                    <a:pt x="115" y="503"/>
                  </a:cubicBezTo>
                  <a:cubicBezTo>
                    <a:pt x="114" y="503"/>
                    <a:pt x="114" y="503"/>
                    <a:pt x="114" y="503"/>
                  </a:cubicBezTo>
                  <a:cubicBezTo>
                    <a:pt x="114" y="503"/>
                    <a:pt x="115" y="505"/>
                    <a:pt x="115" y="505"/>
                  </a:cubicBezTo>
                  <a:cubicBezTo>
                    <a:pt x="115" y="505"/>
                    <a:pt x="115" y="506"/>
                    <a:pt x="115" y="506"/>
                  </a:cubicBezTo>
                  <a:cubicBezTo>
                    <a:pt x="115" y="506"/>
                    <a:pt x="115" y="506"/>
                    <a:pt x="116" y="506"/>
                  </a:cubicBezTo>
                  <a:cubicBezTo>
                    <a:pt x="116" y="506"/>
                    <a:pt x="116" y="505"/>
                    <a:pt x="116" y="505"/>
                  </a:cubicBezTo>
                  <a:close/>
                  <a:moveTo>
                    <a:pt x="121" y="443"/>
                  </a:moveTo>
                  <a:cubicBezTo>
                    <a:pt x="121" y="443"/>
                    <a:pt x="121" y="443"/>
                    <a:pt x="121" y="443"/>
                  </a:cubicBezTo>
                  <a:cubicBezTo>
                    <a:pt x="121" y="443"/>
                    <a:pt x="121" y="443"/>
                    <a:pt x="121" y="443"/>
                  </a:cubicBezTo>
                  <a:cubicBezTo>
                    <a:pt x="121" y="443"/>
                    <a:pt x="121" y="443"/>
                    <a:pt x="122" y="444"/>
                  </a:cubicBezTo>
                  <a:cubicBezTo>
                    <a:pt x="122" y="443"/>
                    <a:pt x="122" y="443"/>
                    <a:pt x="121" y="443"/>
                  </a:cubicBezTo>
                  <a:close/>
                  <a:moveTo>
                    <a:pt x="127" y="436"/>
                  </a:moveTo>
                  <a:cubicBezTo>
                    <a:pt x="127" y="436"/>
                    <a:pt x="127" y="436"/>
                    <a:pt x="127" y="436"/>
                  </a:cubicBezTo>
                  <a:cubicBezTo>
                    <a:pt x="127" y="436"/>
                    <a:pt x="127" y="436"/>
                    <a:pt x="127" y="436"/>
                  </a:cubicBezTo>
                  <a:cubicBezTo>
                    <a:pt x="127" y="436"/>
                    <a:pt x="127" y="435"/>
                    <a:pt x="127" y="435"/>
                  </a:cubicBezTo>
                  <a:cubicBezTo>
                    <a:pt x="127" y="435"/>
                    <a:pt x="127" y="435"/>
                    <a:pt x="127" y="435"/>
                  </a:cubicBezTo>
                  <a:cubicBezTo>
                    <a:pt x="126" y="435"/>
                    <a:pt x="127" y="436"/>
                    <a:pt x="127" y="436"/>
                  </a:cubicBezTo>
                  <a:cubicBezTo>
                    <a:pt x="127" y="436"/>
                    <a:pt x="127" y="436"/>
                    <a:pt x="127" y="436"/>
                  </a:cubicBezTo>
                  <a:close/>
                  <a:moveTo>
                    <a:pt x="126" y="441"/>
                  </a:moveTo>
                  <a:cubicBezTo>
                    <a:pt x="126" y="441"/>
                    <a:pt x="126" y="442"/>
                    <a:pt x="126" y="442"/>
                  </a:cubicBezTo>
                  <a:cubicBezTo>
                    <a:pt x="126" y="443"/>
                    <a:pt x="126" y="443"/>
                    <a:pt x="127" y="443"/>
                  </a:cubicBezTo>
                  <a:cubicBezTo>
                    <a:pt x="127" y="443"/>
                    <a:pt x="127" y="443"/>
                    <a:pt x="127" y="443"/>
                  </a:cubicBezTo>
                  <a:cubicBezTo>
                    <a:pt x="127" y="443"/>
                    <a:pt x="127" y="443"/>
                    <a:pt x="127" y="442"/>
                  </a:cubicBezTo>
                  <a:cubicBezTo>
                    <a:pt x="127" y="442"/>
                    <a:pt x="128" y="441"/>
                    <a:pt x="127" y="441"/>
                  </a:cubicBezTo>
                  <a:cubicBezTo>
                    <a:pt x="127" y="441"/>
                    <a:pt x="127" y="440"/>
                    <a:pt x="127" y="440"/>
                  </a:cubicBezTo>
                  <a:cubicBezTo>
                    <a:pt x="127" y="440"/>
                    <a:pt x="126" y="441"/>
                    <a:pt x="126" y="441"/>
                  </a:cubicBezTo>
                  <a:close/>
                  <a:moveTo>
                    <a:pt x="125" y="444"/>
                  </a:moveTo>
                  <a:cubicBezTo>
                    <a:pt x="125" y="445"/>
                    <a:pt x="127" y="444"/>
                    <a:pt x="126" y="444"/>
                  </a:cubicBezTo>
                  <a:cubicBezTo>
                    <a:pt x="125" y="444"/>
                    <a:pt x="126" y="443"/>
                    <a:pt x="126" y="443"/>
                  </a:cubicBezTo>
                  <a:cubicBezTo>
                    <a:pt x="125" y="443"/>
                    <a:pt x="126" y="444"/>
                    <a:pt x="125" y="444"/>
                  </a:cubicBezTo>
                  <a:cubicBezTo>
                    <a:pt x="125" y="444"/>
                    <a:pt x="125" y="444"/>
                    <a:pt x="125" y="444"/>
                  </a:cubicBezTo>
                  <a:close/>
                  <a:moveTo>
                    <a:pt x="126" y="433"/>
                  </a:moveTo>
                  <a:cubicBezTo>
                    <a:pt x="125" y="434"/>
                    <a:pt x="125" y="434"/>
                    <a:pt x="125" y="434"/>
                  </a:cubicBezTo>
                  <a:cubicBezTo>
                    <a:pt x="125" y="434"/>
                    <a:pt x="125" y="434"/>
                    <a:pt x="125" y="434"/>
                  </a:cubicBezTo>
                  <a:cubicBezTo>
                    <a:pt x="125" y="433"/>
                    <a:pt x="123" y="433"/>
                    <a:pt x="125" y="435"/>
                  </a:cubicBezTo>
                  <a:cubicBezTo>
                    <a:pt x="125" y="435"/>
                    <a:pt x="125" y="435"/>
                    <a:pt x="125" y="435"/>
                  </a:cubicBezTo>
                  <a:cubicBezTo>
                    <a:pt x="126" y="435"/>
                    <a:pt x="126" y="435"/>
                    <a:pt x="126" y="434"/>
                  </a:cubicBezTo>
                  <a:cubicBezTo>
                    <a:pt x="126" y="434"/>
                    <a:pt x="126" y="434"/>
                    <a:pt x="126" y="433"/>
                  </a:cubicBezTo>
                  <a:close/>
                  <a:moveTo>
                    <a:pt x="127" y="455"/>
                  </a:moveTo>
                  <a:cubicBezTo>
                    <a:pt x="127" y="455"/>
                    <a:pt x="127" y="454"/>
                    <a:pt x="127" y="454"/>
                  </a:cubicBezTo>
                  <a:cubicBezTo>
                    <a:pt x="127" y="453"/>
                    <a:pt x="125" y="455"/>
                    <a:pt x="125" y="455"/>
                  </a:cubicBezTo>
                  <a:cubicBezTo>
                    <a:pt x="125" y="456"/>
                    <a:pt x="126" y="457"/>
                    <a:pt x="127" y="457"/>
                  </a:cubicBezTo>
                  <a:cubicBezTo>
                    <a:pt x="127" y="456"/>
                    <a:pt x="127" y="456"/>
                    <a:pt x="126" y="456"/>
                  </a:cubicBezTo>
                  <a:cubicBezTo>
                    <a:pt x="126" y="455"/>
                    <a:pt x="127" y="456"/>
                    <a:pt x="127" y="455"/>
                  </a:cubicBezTo>
                  <a:close/>
                  <a:moveTo>
                    <a:pt x="172" y="555"/>
                  </a:moveTo>
                  <a:cubicBezTo>
                    <a:pt x="171" y="555"/>
                    <a:pt x="167" y="554"/>
                    <a:pt x="166" y="554"/>
                  </a:cubicBezTo>
                  <a:cubicBezTo>
                    <a:pt x="164" y="555"/>
                    <a:pt x="165" y="555"/>
                    <a:pt x="166" y="556"/>
                  </a:cubicBezTo>
                  <a:cubicBezTo>
                    <a:pt x="166" y="557"/>
                    <a:pt x="166" y="559"/>
                    <a:pt x="167" y="558"/>
                  </a:cubicBezTo>
                  <a:cubicBezTo>
                    <a:pt x="168" y="558"/>
                    <a:pt x="168" y="559"/>
                    <a:pt x="169" y="559"/>
                  </a:cubicBezTo>
                  <a:cubicBezTo>
                    <a:pt x="170" y="559"/>
                    <a:pt x="170" y="557"/>
                    <a:pt x="171" y="558"/>
                  </a:cubicBezTo>
                  <a:cubicBezTo>
                    <a:pt x="172" y="558"/>
                    <a:pt x="170" y="559"/>
                    <a:pt x="170" y="559"/>
                  </a:cubicBezTo>
                  <a:cubicBezTo>
                    <a:pt x="172" y="561"/>
                    <a:pt x="175" y="556"/>
                    <a:pt x="172" y="555"/>
                  </a:cubicBezTo>
                  <a:close/>
                  <a:moveTo>
                    <a:pt x="125" y="449"/>
                  </a:moveTo>
                  <a:cubicBezTo>
                    <a:pt x="125" y="449"/>
                    <a:pt x="126" y="449"/>
                    <a:pt x="126" y="449"/>
                  </a:cubicBezTo>
                  <a:cubicBezTo>
                    <a:pt x="126" y="449"/>
                    <a:pt x="126" y="448"/>
                    <a:pt x="126" y="448"/>
                  </a:cubicBezTo>
                  <a:cubicBezTo>
                    <a:pt x="127" y="448"/>
                    <a:pt x="127" y="446"/>
                    <a:pt x="127" y="446"/>
                  </a:cubicBezTo>
                  <a:cubicBezTo>
                    <a:pt x="126" y="445"/>
                    <a:pt x="125" y="445"/>
                    <a:pt x="124" y="444"/>
                  </a:cubicBezTo>
                  <a:cubicBezTo>
                    <a:pt x="124" y="444"/>
                    <a:pt x="124" y="444"/>
                    <a:pt x="124" y="444"/>
                  </a:cubicBezTo>
                  <a:cubicBezTo>
                    <a:pt x="123" y="444"/>
                    <a:pt x="123" y="444"/>
                    <a:pt x="123" y="444"/>
                  </a:cubicBezTo>
                  <a:cubicBezTo>
                    <a:pt x="123" y="445"/>
                    <a:pt x="122" y="445"/>
                    <a:pt x="122" y="445"/>
                  </a:cubicBezTo>
                  <a:cubicBezTo>
                    <a:pt x="122" y="446"/>
                    <a:pt x="124" y="446"/>
                    <a:pt x="124" y="445"/>
                  </a:cubicBezTo>
                  <a:cubicBezTo>
                    <a:pt x="124" y="445"/>
                    <a:pt x="125" y="445"/>
                    <a:pt x="125" y="445"/>
                  </a:cubicBezTo>
                  <a:cubicBezTo>
                    <a:pt x="124" y="446"/>
                    <a:pt x="124" y="446"/>
                    <a:pt x="123" y="446"/>
                  </a:cubicBezTo>
                  <a:cubicBezTo>
                    <a:pt x="123" y="447"/>
                    <a:pt x="124" y="446"/>
                    <a:pt x="125" y="447"/>
                  </a:cubicBezTo>
                  <a:cubicBezTo>
                    <a:pt x="125" y="448"/>
                    <a:pt x="123" y="447"/>
                    <a:pt x="124" y="447"/>
                  </a:cubicBezTo>
                  <a:cubicBezTo>
                    <a:pt x="123" y="448"/>
                    <a:pt x="124" y="449"/>
                    <a:pt x="124" y="449"/>
                  </a:cubicBezTo>
                  <a:cubicBezTo>
                    <a:pt x="124" y="450"/>
                    <a:pt x="124" y="450"/>
                    <a:pt x="124" y="451"/>
                  </a:cubicBezTo>
                  <a:cubicBezTo>
                    <a:pt x="124" y="451"/>
                    <a:pt x="124" y="451"/>
                    <a:pt x="124" y="452"/>
                  </a:cubicBezTo>
                  <a:cubicBezTo>
                    <a:pt x="124" y="453"/>
                    <a:pt x="125" y="452"/>
                    <a:pt x="125" y="451"/>
                  </a:cubicBezTo>
                  <a:cubicBezTo>
                    <a:pt x="125" y="451"/>
                    <a:pt x="126" y="450"/>
                    <a:pt x="126" y="450"/>
                  </a:cubicBezTo>
                  <a:cubicBezTo>
                    <a:pt x="125" y="450"/>
                    <a:pt x="125" y="450"/>
                    <a:pt x="125" y="450"/>
                  </a:cubicBezTo>
                  <a:cubicBezTo>
                    <a:pt x="125" y="450"/>
                    <a:pt x="125" y="449"/>
                    <a:pt x="125" y="449"/>
                  </a:cubicBezTo>
                  <a:close/>
                  <a:moveTo>
                    <a:pt x="120" y="431"/>
                  </a:moveTo>
                  <a:cubicBezTo>
                    <a:pt x="120" y="431"/>
                    <a:pt x="120" y="431"/>
                    <a:pt x="120" y="431"/>
                  </a:cubicBezTo>
                  <a:cubicBezTo>
                    <a:pt x="120" y="430"/>
                    <a:pt x="119" y="431"/>
                    <a:pt x="119" y="431"/>
                  </a:cubicBezTo>
                  <a:cubicBezTo>
                    <a:pt x="119" y="432"/>
                    <a:pt x="119" y="432"/>
                    <a:pt x="119" y="432"/>
                  </a:cubicBezTo>
                  <a:cubicBezTo>
                    <a:pt x="119" y="432"/>
                    <a:pt x="120" y="432"/>
                    <a:pt x="120" y="432"/>
                  </a:cubicBezTo>
                  <a:cubicBezTo>
                    <a:pt x="120" y="431"/>
                    <a:pt x="120" y="431"/>
                    <a:pt x="120" y="431"/>
                  </a:cubicBezTo>
                  <a:close/>
                  <a:moveTo>
                    <a:pt x="124" y="441"/>
                  </a:moveTo>
                  <a:cubicBezTo>
                    <a:pt x="124" y="441"/>
                    <a:pt x="124" y="441"/>
                    <a:pt x="124" y="441"/>
                  </a:cubicBezTo>
                  <a:cubicBezTo>
                    <a:pt x="125" y="441"/>
                    <a:pt x="125" y="440"/>
                    <a:pt x="125" y="440"/>
                  </a:cubicBezTo>
                  <a:cubicBezTo>
                    <a:pt x="125" y="440"/>
                    <a:pt x="124" y="440"/>
                    <a:pt x="124" y="440"/>
                  </a:cubicBezTo>
                  <a:cubicBezTo>
                    <a:pt x="124" y="440"/>
                    <a:pt x="124" y="440"/>
                    <a:pt x="124" y="441"/>
                  </a:cubicBezTo>
                  <a:close/>
                  <a:moveTo>
                    <a:pt x="127" y="451"/>
                  </a:moveTo>
                  <a:cubicBezTo>
                    <a:pt x="128" y="449"/>
                    <a:pt x="126" y="451"/>
                    <a:pt x="126" y="452"/>
                  </a:cubicBezTo>
                  <a:cubicBezTo>
                    <a:pt x="126" y="452"/>
                    <a:pt x="127" y="452"/>
                    <a:pt x="127" y="453"/>
                  </a:cubicBezTo>
                  <a:cubicBezTo>
                    <a:pt x="127" y="452"/>
                    <a:pt x="127" y="451"/>
                    <a:pt x="127" y="451"/>
                  </a:cubicBezTo>
                  <a:close/>
                  <a:moveTo>
                    <a:pt x="119" y="441"/>
                  </a:moveTo>
                  <a:cubicBezTo>
                    <a:pt x="119" y="441"/>
                    <a:pt x="119" y="442"/>
                    <a:pt x="119" y="442"/>
                  </a:cubicBezTo>
                  <a:cubicBezTo>
                    <a:pt x="119" y="442"/>
                    <a:pt x="119" y="441"/>
                    <a:pt x="119" y="441"/>
                  </a:cubicBezTo>
                  <a:cubicBezTo>
                    <a:pt x="119" y="441"/>
                    <a:pt x="119" y="441"/>
                    <a:pt x="119" y="441"/>
                  </a:cubicBezTo>
                  <a:close/>
                  <a:moveTo>
                    <a:pt x="122" y="449"/>
                  </a:moveTo>
                  <a:cubicBezTo>
                    <a:pt x="122" y="449"/>
                    <a:pt x="122" y="449"/>
                    <a:pt x="122" y="449"/>
                  </a:cubicBezTo>
                  <a:cubicBezTo>
                    <a:pt x="122" y="449"/>
                    <a:pt x="122" y="449"/>
                    <a:pt x="122" y="449"/>
                  </a:cubicBezTo>
                  <a:cubicBezTo>
                    <a:pt x="123" y="449"/>
                    <a:pt x="122" y="447"/>
                    <a:pt x="122" y="448"/>
                  </a:cubicBezTo>
                  <a:cubicBezTo>
                    <a:pt x="122" y="447"/>
                    <a:pt x="122" y="447"/>
                    <a:pt x="122" y="447"/>
                  </a:cubicBezTo>
                  <a:cubicBezTo>
                    <a:pt x="122" y="447"/>
                    <a:pt x="122" y="447"/>
                    <a:pt x="122" y="448"/>
                  </a:cubicBezTo>
                  <a:cubicBezTo>
                    <a:pt x="122" y="448"/>
                    <a:pt x="120" y="448"/>
                    <a:pt x="122" y="449"/>
                  </a:cubicBezTo>
                  <a:close/>
                  <a:moveTo>
                    <a:pt x="123" y="441"/>
                  </a:moveTo>
                  <a:cubicBezTo>
                    <a:pt x="123" y="441"/>
                    <a:pt x="122" y="441"/>
                    <a:pt x="122" y="441"/>
                  </a:cubicBezTo>
                  <a:cubicBezTo>
                    <a:pt x="122" y="442"/>
                    <a:pt x="122" y="442"/>
                    <a:pt x="122" y="442"/>
                  </a:cubicBezTo>
                  <a:cubicBezTo>
                    <a:pt x="122" y="442"/>
                    <a:pt x="122" y="442"/>
                    <a:pt x="122" y="443"/>
                  </a:cubicBezTo>
                  <a:cubicBezTo>
                    <a:pt x="122" y="443"/>
                    <a:pt x="126" y="443"/>
                    <a:pt x="125" y="441"/>
                  </a:cubicBezTo>
                  <a:cubicBezTo>
                    <a:pt x="125" y="441"/>
                    <a:pt x="123" y="441"/>
                    <a:pt x="123" y="441"/>
                  </a:cubicBezTo>
                  <a:close/>
                  <a:moveTo>
                    <a:pt x="124" y="443"/>
                  </a:moveTo>
                  <a:cubicBezTo>
                    <a:pt x="124" y="443"/>
                    <a:pt x="124" y="443"/>
                    <a:pt x="124" y="443"/>
                  </a:cubicBezTo>
                  <a:cubicBezTo>
                    <a:pt x="124" y="444"/>
                    <a:pt x="124" y="444"/>
                    <a:pt x="124" y="444"/>
                  </a:cubicBezTo>
                  <a:cubicBezTo>
                    <a:pt x="125" y="444"/>
                    <a:pt x="125" y="443"/>
                    <a:pt x="125" y="443"/>
                  </a:cubicBezTo>
                  <a:cubicBezTo>
                    <a:pt x="124" y="443"/>
                    <a:pt x="124" y="443"/>
                    <a:pt x="124" y="443"/>
                  </a:cubicBezTo>
                  <a:close/>
                  <a:moveTo>
                    <a:pt x="126" y="440"/>
                  </a:moveTo>
                  <a:cubicBezTo>
                    <a:pt x="126" y="440"/>
                    <a:pt x="126" y="439"/>
                    <a:pt x="126" y="439"/>
                  </a:cubicBezTo>
                  <a:cubicBezTo>
                    <a:pt x="125" y="439"/>
                    <a:pt x="125" y="439"/>
                    <a:pt x="125" y="439"/>
                  </a:cubicBezTo>
                  <a:cubicBezTo>
                    <a:pt x="125" y="438"/>
                    <a:pt x="126" y="439"/>
                    <a:pt x="126" y="439"/>
                  </a:cubicBezTo>
                  <a:cubicBezTo>
                    <a:pt x="126" y="438"/>
                    <a:pt x="126" y="438"/>
                    <a:pt x="126" y="438"/>
                  </a:cubicBezTo>
                  <a:cubicBezTo>
                    <a:pt x="126" y="438"/>
                    <a:pt x="125" y="438"/>
                    <a:pt x="125" y="438"/>
                  </a:cubicBezTo>
                  <a:cubicBezTo>
                    <a:pt x="126" y="437"/>
                    <a:pt x="125" y="437"/>
                    <a:pt x="125" y="436"/>
                  </a:cubicBezTo>
                  <a:cubicBezTo>
                    <a:pt x="125" y="436"/>
                    <a:pt x="125" y="437"/>
                    <a:pt x="125" y="437"/>
                  </a:cubicBezTo>
                  <a:cubicBezTo>
                    <a:pt x="125" y="437"/>
                    <a:pt x="125" y="437"/>
                    <a:pt x="125" y="437"/>
                  </a:cubicBezTo>
                  <a:cubicBezTo>
                    <a:pt x="124" y="437"/>
                    <a:pt x="124" y="437"/>
                    <a:pt x="124" y="437"/>
                  </a:cubicBezTo>
                  <a:cubicBezTo>
                    <a:pt x="124" y="437"/>
                    <a:pt x="124" y="438"/>
                    <a:pt x="124" y="438"/>
                  </a:cubicBezTo>
                  <a:cubicBezTo>
                    <a:pt x="124" y="438"/>
                    <a:pt x="124" y="438"/>
                    <a:pt x="124" y="438"/>
                  </a:cubicBezTo>
                  <a:cubicBezTo>
                    <a:pt x="124" y="439"/>
                    <a:pt x="124" y="439"/>
                    <a:pt x="124" y="439"/>
                  </a:cubicBezTo>
                  <a:cubicBezTo>
                    <a:pt x="124" y="439"/>
                    <a:pt x="124" y="439"/>
                    <a:pt x="124" y="439"/>
                  </a:cubicBezTo>
                  <a:cubicBezTo>
                    <a:pt x="125" y="439"/>
                    <a:pt x="125" y="440"/>
                    <a:pt x="126" y="440"/>
                  </a:cubicBezTo>
                  <a:close/>
                  <a:moveTo>
                    <a:pt x="118" y="473"/>
                  </a:moveTo>
                  <a:cubicBezTo>
                    <a:pt x="117" y="472"/>
                    <a:pt x="117" y="473"/>
                    <a:pt x="117" y="473"/>
                  </a:cubicBezTo>
                  <a:cubicBezTo>
                    <a:pt x="116" y="473"/>
                    <a:pt x="115" y="474"/>
                    <a:pt x="115" y="474"/>
                  </a:cubicBezTo>
                  <a:cubicBezTo>
                    <a:pt x="116" y="474"/>
                    <a:pt x="116" y="474"/>
                    <a:pt x="117" y="474"/>
                  </a:cubicBezTo>
                  <a:cubicBezTo>
                    <a:pt x="117" y="473"/>
                    <a:pt x="117" y="474"/>
                    <a:pt x="118" y="474"/>
                  </a:cubicBezTo>
                  <a:cubicBezTo>
                    <a:pt x="118" y="473"/>
                    <a:pt x="118" y="473"/>
                    <a:pt x="118" y="473"/>
                  </a:cubicBezTo>
                  <a:cubicBezTo>
                    <a:pt x="118" y="473"/>
                    <a:pt x="118" y="473"/>
                    <a:pt x="118" y="473"/>
                  </a:cubicBezTo>
                  <a:close/>
                  <a:moveTo>
                    <a:pt x="130" y="441"/>
                  </a:moveTo>
                  <a:cubicBezTo>
                    <a:pt x="130" y="441"/>
                    <a:pt x="130" y="441"/>
                    <a:pt x="130" y="441"/>
                  </a:cubicBezTo>
                  <a:cubicBezTo>
                    <a:pt x="129" y="442"/>
                    <a:pt x="128" y="442"/>
                    <a:pt x="129" y="443"/>
                  </a:cubicBezTo>
                  <a:cubicBezTo>
                    <a:pt x="130" y="445"/>
                    <a:pt x="131" y="444"/>
                    <a:pt x="133" y="443"/>
                  </a:cubicBezTo>
                  <a:cubicBezTo>
                    <a:pt x="133" y="442"/>
                    <a:pt x="133" y="442"/>
                    <a:pt x="133" y="442"/>
                  </a:cubicBezTo>
                  <a:cubicBezTo>
                    <a:pt x="132" y="442"/>
                    <a:pt x="132" y="442"/>
                    <a:pt x="132" y="442"/>
                  </a:cubicBezTo>
                  <a:cubicBezTo>
                    <a:pt x="132" y="441"/>
                    <a:pt x="133" y="442"/>
                    <a:pt x="133" y="441"/>
                  </a:cubicBezTo>
                  <a:cubicBezTo>
                    <a:pt x="133" y="441"/>
                    <a:pt x="133" y="440"/>
                    <a:pt x="132" y="439"/>
                  </a:cubicBezTo>
                  <a:cubicBezTo>
                    <a:pt x="131" y="439"/>
                    <a:pt x="131" y="439"/>
                    <a:pt x="131" y="439"/>
                  </a:cubicBezTo>
                  <a:cubicBezTo>
                    <a:pt x="129" y="440"/>
                    <a:pt x="131" y="440"/>
                    <a:pt x="130" y="441"/>
                  </a:cubicBezTo>
                  <a:cubicBezTo>
                    <a:pt x="130" y="441"/>
                    <a:pt x="130" y="441"/>
                    <a:pt x="130" y="441"/>
                  </a:cubicBezTo>
                  <a:close/>
                  <a:moveTo>
                    <a:pt x="119" y="474"/>
                  </a:moveTo>
                  <a:cubicBezTo>
                    <a:pt x="119" y="474"/>
                    <a:pt x="117" y="475"/>
                    <a:pt x="117" y="475"/>
                  </a:cubicBezTo>
                  <a:cubicBezTo>
                    <a:pt x="117" y="475"/>
                    <a:pt x="116" y="475"/>
                    <a:pt x="116" y="476"/>
                  </a:cubicBezTo>
                  <a:cubicBezTo>
                    <a:pt x="116" y="476"/>
                    <a:pt x="116" y="476"/>
                    <a:pt x="116" y="476"/>
                  </a:cubicBezTo>
                  <a:cubicBezTo>
                    <a:pt x="117" y="476"/>
                    <a:pt x="115" y="476"/>
                    <a:pt x="117" y="477"/>
                  </a:cubicBezTo>
                  <a:cubicBezTo>
                    <a:pt x="118" y="477"/>
                    <a:pt x="116" y="477"/>
                    <a:pt x="116" y="477"/>
                  </a:cubicBezTo>
                  <a:cubicBezTo>
                    <a:pt x="116" y="478"/>
                    <a:pt x="117" y="479"/>
                    <a:pt x="118" y="481"/>
                  </a:cubicBezTo>
                  <a:cubicBezTo>
                    <a:pt x="118" y="480"/>
                    <a:pt x="118" y="480"/>
                    <a:pt x="118" y="480"/>
                  </a:cubicBezTo>
                  <a:cubicBezTo>
                    <a:pt x="118" y="481"/>
                    <a:pt x="118" y="481"/>
                    <a:pt x="118" y="481"/>
                  </a:cubicBezTo>
                  <a:cubicBezTo>
                    <a:pt x="118" y="483"/>
                    <a:pt x="123" y="484"/>
                    <a:pt x="121" y="481"/>
                  </a:cubicBezTo>
                  <a:cubicBezTo>
                    <a:pt x="121" y="481"/>
                    <a:pt x="120" y="477"/>
                    <a:pt x="119" y="478"/>
                  </a:cubicBezTo>
                  <a:cubicBezTo>
                    <a:pt x="120" y="477"/>
                    <a:pt x="119" y="479"/>
                    <a:pt x="119" y="479"/>
                  </a:cubicBezTo>
                  <a:cubicBezTo>
                    <a:pt x="119" y="478"/>
                    <a:pt x="119" y="478"/>
                    <a:pt x="119" y="477"/>
                  </a:cubicBezTo>
                  <a:cubicBezTo>
                    <a:pt x="121" y="477"/>
                    <a:pt x="119" y="475"/>
                    <a:pt x="119" y="475"/>
                  </a:cubicBezTo>
                  <a:cubicBezTo>
                    <a:pt x="119" y="475"/>
                    <a:pt x="119" y="474"/>
                    <a:pt x="119" y="474"/>
                  </a:cubicBezTo>
                  <a:close/>
                  <a:moveTo>
                    <a:pt x="177" y="558"/>
                  </a:moveTo>
                  <a:cubicBezTo>
                    <a:pt x="176" y="558"/>
                    <a:pt x="176" y="558"/>
                    <a:pt x="176" y="559"/>
                  </a:cubicBezTo>
                  <a:cubicBezTo>
                    <a:pt x="177" y="559"/>
                    <a:pt x="178" y="559"/>
                    <a:pt x="178" y="558"/>
                  </a:cubicBezTo>
                  <a:cubicBezTo>
                    <a:pt x="178" y="558"/>
                    <a:pt x="177" y="558"/>
                    <a:pt x="177" y="558"/>
                  </a:cubicBezTo>
                  <a:close/>
                  <a:moveTo>
                    <a:pt x="175" y="558"/>
                  </a:moveTo>
                  <a:cubicBezTo>
                    <a:pt x="174" y="558"/>
                    <a:pt x="173" y="559"/>
                    <a:pt x="174" y="560"/>
                  </a:cubicBezTo>
                  <a:cubicBezTo>
                    <a:pt x="174" y="560"/>
                    <a:pt x="174" y="560"/>
                    <a:pt x="175" y="560"/>
                  </a:cubicBezTo>
                  <a:cubicBezTo>
                    <a:pt x="175" y="559"/>
                    <a:pt x="175" y="558"/>
                    <a:pt x="175" y="558"/>
                  </a:cubicBezTo>
                  <a:close/>
                  <a:moveTo>
                    <a:pt x="115" y="481"/>
                  </a:moveTo>
                  <a:cubicBezTo>
                    <a:pt x="112" y="479"/>
                    <a:pt x="114" y="483"/>
                    <a:pt x="114" y="483"/>
                  </a:cubicBezTo>
                  <a:cubicBezTo>
                    <a:pt x="113" y="483"/>
                    <a:pt x="113" y="484"/>
                    <a:pt x="114" y="484"/>
                  </a:cubicBezTo>
                  <a:cubicBezTo>
                    <a:pt x="115" y="484"/>
                    <a:pt x="116" y="483"/>
                    <a:pt x="117" y="483"/>
                  </a:cubicBezTo>
                  <a:cubicBezTo>
                    <a:pt x="117" y="482"/>
                    <a:pt x="117" y="478"/>
                    <a:pt x="116" y="477"/>
                  </a:cubicBezTo>
                  <a:cubicBezTo>
                    <a:pt x="115" y="477"/>
                    <a:pt x="115" y="476"/>
                    <a:pt x="115" y="476"/>
                  </a:cubicBezTo>
                  <a:cubicBezTo>
                    <a:pt x="115" y="477"/>
                    <a:pt x="115" y="476"/>
                    <a:pt x="115" y="476"/>
                  </a:cubicBezTo>
                  <a:cubicBezTo>
                    <a:pt x="114" y="477"/>
                    <a:pt x="114" y="478"/>
                    <a:pt x="114" y="479"/>
                  </a:cubicBezTo>
                  <a:cubicBezTo>
                    <a:pt x="115" y="479"/>
                    <a:pt x="114" y="480"/>
                    <a:pt x="114" y="480"/>
                  </a:cubicBezTo>
                  <a:cubicBezTo>
                    <a:pt x="115" y="480"/>
                    <a:pt x="116" y="479"/>
                    <a:pt x="116" y="480"/>
                  </a:cubicBezTo>
                  <a:cubicBezTo>
                    <a:pt x="116" y="480"/>
                    <a:pt x="116" y="481"/>
                    <a:pt x="116" y="481"/>
                  </a:cubicBezTo>
                  <a:cubicBezTo>
                    <a:pt x="116" y="481"/>
                    <a:pt x="116" y="481"/>
                    <a:pt x="115" y="481"/>
                  </a:cubicBezTo>
                  <a:close/>
                  <a:moveTo>
                    <a:pt x="122" y="440"/>
                  </a:moveTo>
                  <a:cubicBezTo>
                    <a:pt x="122" y="440"/>
                    <a:pt x="121" y="440"/>
                    <a:pt x="121" y="440"/>
                  </a:cubicBezTo>
                  <a:cubicBezTo>
                    <a:pt x="121" y="440"/>
                    <a:pt x="121" y="440"/>
                    <a:pt x="121" y="440"/>
                  </a:cubicBezTo>
                  <a:cubicBezTo>
                    <a:pt x="121" y="441"/>
                    <a:pt x="122" y="440"/>
                    <a:pt x="122" y="441"/>
                  </a:cubicBezTo>
                  <a:cubicBezTo>
                    <a:pt x="123" y="441"/>
                    <a:pt x="123" y="441"/>
                    <a:pt x="123" y="441"/>
                  </a:cubicBezTo>
                  <a:cubicBezTo>
                    <a:pt x="124" y="440"/>
                    <a:pt x="123" y="440"/>
                    <a:pt x="123" y="439"/>
                  </a:cubicBezTo>
                  <a:cubicBezTo>
                    <a:pt x="123" y="439"/>
                    <a:pt x="122" y="439"/>
                    <a:pt x="122" y="439"/>
                  </a:cubicBezTo>
                  <a:cubicBezTo>
                    <a:pt x="122" y="438"/>
                    <a:pt x="122" y="439"/>
                    <a:pt x="122" y="439"/>
                  </a:cubicBezTo>
                  <a:cubicBezTo>
                    <a:pt x="122" y="440"/>
                    <a:pt x="122" y="440"/>
                    <a:pt x="122" y="440"/>
                  </a:cubicBezTo>
                  <a:close/>
                  <a:moveTo>
                    <a:pt x="123" y="423"/>
                  </a:moveTo>
                  <a:cubicBezTo>
                    <a:pt x="123" y="424"/>
                    <a:pt x="122" y="426"/>
                    <a:pt x="122" y="427"/>
                  </a:cubicBezTo>
                  <a:cubicBezTo>
                    <a:pt x="122" y="428"/>
                    <a:pt x="122" y="430"/>
                    <a:pt x="124" y="430"/>
                  </a:cubicBezTo>
                  <a:cubicBezTo>
                    <a:pt x="124" y="429"/>
                    <a:pt x="126" y="430"/>
                    <a:pt x="127" y="430"/>
                  </a:cubicBezTo>
                  <a:cubicBezTo>
                    <a:pt x="128" y="429"/>
                    <a:pt x="126" y="428"/>
                    <a:pt x="126" y="427"/>
                  </a:cubicBezTo>
                  <a:cubicBezTo>
                    <a:pt x="126" y="427"/>
                    <a:pt x="128" y="427"/>
                    <a:pt x="128" y="427"/>
                  </a:cubicBezTo>
                  <a:cubicBezTo>
                    <a:pt x="128" y="426"/>
                    <a:pt x="127" y="425"/>
                    <a:pt x="127" y="425"/>
                  </a:cubicBezTo>
                  <a:cubicBezTo>
                    <a:pt x="127" y="424"/>
                    <a:pt x="128" y="425"/>
                    <a:pt x="128" y="424"/>
                  </a:cubicBezTo>
                  <a:cubicBezTo>
                    <a:pt x="128" y="424"/>
                    <a:pt x="126" y="423"/>
                    <a:pt x="126" y="422"/>
                  </a:cubicBezTo>
                  <a:cubicBezTo>
                    <a:pt x="126" y="421"/>
                    <a:pt x="127" y="422"/>
                    <a:pt x="127" y="421"/>
                  </a:cubicBezTo>
                  <a:cubicBezTo>
                    <a:pt x="127" y="421"/>
                    <a:pt x="127" y="420"/>
                    <a:pt x="127" y="420"/>
                  </a:cubicBezTo>
                  <a:cubicBezTo>
                    <a:pt x="127" y="419"/>
                    <a:pt x="128" y="421"/>
                    <a:pt x="128" y="421"/>
                  </a:cubicBezTo>
                  <a:cubicBezTo>
                    <a:pt x="129" y="421"/>
                    <a:pt x="128" y="419"/>
                    <a:pt x="128" y="419"/>
                  </a:cubicBezTo>
                  <a:cubicBezTo>
                    <a:pt x="129" y="419"/>
                    <a:pt x="129" y="420"/>
                    <a:pt x="129" y="418"/>
                  </a:cubicBezTo>
                  <a:cubicBezTo>
                    <a:pt x="129" y="418"/>
                    <a:pt x="128" y="418"/>
                    <a:pt x="128" y="418"/>
                  </a:cubicBezTo>
                  <a:cubicBezTo>
                    <a:pt x="129" y="418"/>
                    <a:pt x="128" y="415"/>
                    <a:pt x="128" y="415"/>
                  </a:cubicBezTo>
                  <a:cubicBezTo>
                    <a:pt x="128" y="415"/>
                    <a:pt x="128" y="415"/>
                    <a:pt x="128" y="415"/>
                  </a:cubicBezTo>
                  <a:cubicBezTo>
                    <a:pt x="127" y="415"/>
                    <a:pt x="126" y="415"/>
                    <a:pt x="126" y="415"/>
                  </a:cubicBezTo>
                  <a:cubicBezTo>
                    <a:pt x="126" y="415"/>
                    <a:pt x="125" y="414"/>
                    <a:pt x="124" y="414"/>
                  </a:cubicBezTo>
                  <a:cubicBezTo>
                    <a:pt x="124" y="414"/>
                    <a:pt x="124" y="417"/>
                    <a:pt x="124" y="417"/>
                  </a:cubicBezTo>
                  <a:cubicBezTo>
                    <a:pt x="124" y="417"/>
                    <a:pt x="123" y="418"/>
                    <a:pt x="123" y="418"/>
                  </a:cubicBezTo>
                  <a:cubicBezTo>
                    <a:pt x="123" y="419"/>
                    <a:pt x="123" y="420"/>
                    <a:pt x="123" y="421"/>
                  </a:cubicBezTo>
                  <a:cubicBezTo>
                    <a:pt x="123" y="422"/>
                    <a:pt x="124" y="422"/>
                    <a:pt x="123" y="423"/>
                  </a:cubicBezTo>
                  <a:close/>
                  <a:moveTo>
                    <a:pt x="117" y="444"/>
                  </a:moveTo>
                  <a:cubicBezTo>
                    <a:pt x="118" y="444"/>
                    <a:pt x="117" y="443"/>
                    <a:pt x="117" y="443"/>
                  </a:cubicBezTo>
                  <a:cubicBezTo>
                    <a:pt x="116" y="443"/>
                    <a:pt x="116" y="444"/>
                    <a:pt x="116" y="444"/>
                  </a:cubicBezTo>
                  <a:cubicBezTo>
                    <a:pt x="116" y="444"/>
                    <a:pt x="117" y="444"/>
                    <a:pt x="117" y="444"/>
                  </a:cubicBezTo>
                  <a:close/>
                  <a:moveTo>
                    <a:pt x="122" y="467"/>
                  </a:moveTo>
                  <a:cubicBezTo>
                    <a:pt x="122" y="467"/>
                    <a:pt x="122" y="466"/>
                    <a:pt x="123" y="466"/>
                  </a:cubicBezTo>
                  <a:cubicBezTo>
                    <a:pt x="123" y="466"/>
                    <a:pt x="123" y="466"/>
                    <a:pt x="122" y="466"/>
                  </a:cubicBezTo>
                  <a:cubicBezTo>
                    <a:pt x="122" y="466"/>
                    <a:pt x="121" y="466"/>
                    <a:pt x="121" y="467"/>
                  </a:cubicBezTo>
                  <a:cubicBezTo>
                    <a:pt x="121" y="467"/>
                    <a:pt x="122" y="467"/>
                    <a:pt x="122" y="467"/>
                  </a:cubicBezTo>
                  <a:cubicBezTo>
                    <a:pt x="122" y="467"/>
                    <a:pt x="122" y="467"/>
                    <a:pt x="122" y="467"/>
                  </a:cubicBezTo>
                  <a:close/>
                  <a:moveTo>
                    <a:pt x="120" y="453"/>
                  </a:moveTo>
                  <a:cubicBezTo>
                    <a:pt x="120" y="453"/>
                    <a:pt x="121" y="453"/>
                    <a:pt x="121" y="453"/>
                  </a:cubicBezTo>
                  <a:cubicBezTo>
                    <a:pt x="121" y="453"/>
                    <a:pt x="124" y="451"/>
                    <a:pt x="123" y="450"/>
                  </a:cubicBezTo>
                  <a:cubicBezTo>
                    <a:pt x="122" y="450"/>
                    <a:pt x="121" y="450"/>
                    <a:pt x="121" y="450"/>
                  </a:cubicBezTo>
                  <a:cubicBezTo>
                    <a:pt x="121" y="450"/>
                    <a:pt x="120" y="452"/>
                    <a:pt x="120" y="453"/>
                  </a:cubicBezTo>
                  <a:close/>
                  <a:moveTo>
                    <a:pt x="2" y="93"/>
                  </a:moveTo>
                  <a:cubicBezTo>
                    <a:pt x="2" y="92"/>
                    <a:pt x="2" y="92"/>
                    <a:pt x="2" y="92"/>
                  </a:cubicBezTo>
                  <a:cubicBezTo>
                    <a:pt x="2" y="91"/>
                    <a:pt x="2" y="91"/>
                    <a:pt x="2" y="91"/>
                  </a:cubicBezTo>
                  <a:cubicBezTo>
                    <a:pt x="1" y="91"/>
                    <a:pt x="1" y="91"/>
                    <a:pt x="1" y="91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1" y="93"/>
                    <a:pt x="1" y="93"/>
                    <a:pt x="1" y="93"/>
                  </a:cubicBezTo>
                  <a:cubicBezTo>
                    <a:pt x="1" y="93"/>
                    <a:pt x="1" y="93"/>
                    <a:pt x="1" y="93"/>
                  </a:cubicBezTo>
                  <a:cubicBezTo>
                    <a:pt x="2" y="93"/>
                    <a:pt x="2" y="93"/>
                    <a:pt x="2" y="93"/>
                  </a:cubicBezTo>
                  <a:close/>
                  <a:moveTo>
                    <a:pt x="5" y="93"/>
                  </a:moveTo>
                  <a:cubicBezTo>
                    <a:pt x="5" y="93"/>
                    <a:pt x="5" y="93"/>
                    <a:pt x="5" y="92"/>
                  </a:cubicBezTo>
                  <a:cubicBezTo>
                    <a:pt x="5" y="92"/>
                    <a:pt x="5" y="92"/>
                    <a:pt x="4" y="91"/>
                  </a:cubicBezTo>
                  <a:cubicBezTo>
                    <a:pt x="4" y="91"/>
                    <a:pt x="4" y="91"/>
                    <a:pt x="4" y="91"/>
                  </a:cubicBezTo>
                  <a:cubicBezTo>
                    <a:pt x="3" y="91"/>
                    <a:pt x="4" y="91"/>
                    <a:pt x="3" y="91"/>
                  </a:cubicBezTo>
                  <a:cubicBezTo>
                    <a:pt x="3" y="90"/>
                    <a:pt x="3" y="90"/>
                    <a:pt x="3" y="90"/>
                  </a:cubicBezTo>
                  <a:cubicBezTo>
                    <a:pt x="3" y="89"/>
                    <a:pt x="3" y="89"/>
                    <a:pt x="3" y="89"/>
                  </a:cubicBezTo>
                  <a:cubicBezTo>
                    <a:pt x="3" y="88"/>
                    <a:pt x="3" y="88"/>
                    <a:pt x="3" y="88"/>
                  </a:cubicBezTo>
                  <a:cubicBezTo>
                    <a:pt x="1" y="89"/>
                    <a:pt x="1" y="89"/>
                    <a:pt x="1" y="89"/>
                  </a:cubicBezTo>
                  <a:cubicBezTo>
                    <a:pt x="1" y="89"/>
                    <a:pt x="1" y="89"/>
                    <a:pt x="1" y="89"/>
                  </a:cubicBezTo>
                  <a:cubicBezTo>
                    <a:pt x="1" y="90"/>
                    <a:pt x="2" y="89"/>
                    <a:pt x="2" y="90"/>
                  </a:cubicBezTo>
                  <a:cubicBezTo>
                    <a:pt x="2" y="90"/>
                    <a:pt x="2" y="90"/>
                    <a:pt x="2" y="90"/>
                  </a:cubicBezTo>
                  <a:cubicBezTo>
                    <a:pt x="2" y="90"/>
                    <a:pt x="2" y="90"/>
                    <a:pt x="2" y="91"/>
                  </a:cubicBezTo>
                  <a:cubicBezTo>
                    <a:pt x="2" y="91"/>
                    <a:pt x="2" y="91"/>
                    <a:pt x="2" y="91"/>
                  </a:cubicBezTo>
                  <a:cubicBezTo>
                    <a:pt x="2" y="91"/>
                    <a:pt x="2" y="91"/>
                    <a:pt x="2" y="91"/>
                  </a:cubicBezTo>
                  <a:cubicBezTo>
                    <a:pt x="2" y="92"/>
                    <a:pt x="2" y="92"/>
                    <a:pt x="3" y="92"/>
                  </a:cubicBezTo>
                  <a:cubicBezTo>
                    <a:pt x="3" y="92"/>
                    <a:pt x="3" y="92"/>
                    <a:pt x="3" y="92"/>
                  </a:cubicBezTo>
                  <a:cubicBezTo>
                    <a:pt x="3" y="92"/>
                    <a:pt x="3" y="92"/>
                    <a:pt x="3" y="92"/>
                  </a:cubicBezTo>
                  <a:cubicBezTo>
                    <a:pt x="3" y="93"/>
                    <a:pt x="3" y="93"/>
                    <a:pt x="4" y="93"/>
                  </a:cubicBezTo>
                  <a:cubicBezTo>
                    <a:pt x="4" y="93"/>
                    <a:pt x="4" y="93"/>
                    <a:pt x="4" y="93"/>
                  </a:cubicBezTo>
                  <a:cubicBezTo>
                    <a:pt x="2" y="94"/>
                    <a:pt x="2" y="94"/>
                    <a:pt x="2" y="94"/>
                  </a:cubicBezTo>
                  <a:cubicBezTo>
                    <a:pt x="2" y="95"/>
                    <a:pt x="2" y="95"/>
                    <a:pt x="1" y="95"/>
                  </a:cubicBezTo>
                  <a:cubicBezTo>
                    <a:pt x="1" y="95"/>
                    <a:pt x="1" y="96"/>
                    <a:pt x="1" y="96"/>
                  </a:cubicBezTo>
                  <a:cubicBezTo>
                    <a:pt x="1" y="96"/>
                    <a:pt x="1" y="96"/>
                    <a:pt x="1" y="96"/>
                  </a:cubicBezTo>
                  <a:cubicBezTo>
                    <a:pt x="2" y="96"/>
                    <a:pt x="2" y="96"/>
                    <a:pt x="2" y="96"/>
                  </a:cubicBezTo>
                  <a:cubicBezTo>
                    <a:pt x="2" y="96"/>
                    <a:pt x="2" y="96"/>
                    <a:pt x="2" y="96"/>
                  </a:cubicBezTo>
                  <a:cubicBezTo>
                    <a:pt x="2" y="96"/>
                    <a:pt x="2" y="96"/>
                    <a:pt x="2" y="96"/>
                  </a:cubicBezTo>
                  <a:cubicBezTo>
                    <a:pt x="3" y="96"/>
                    <a:pt x="3" y="96"/>
                    <a:pt x="3" y="96"/>
                  </a:cubicBezTo>
                  <a:cubicBezTo>
                    <a:pt x="3" y="96"/>
                    <a:pt x="3" y="96"/>
                    <a:pt x="3" y="96"/>
                  </a:cubicBezTo>
                  <a:cubicBezTo>
                    <a:pt x="5" y="96"/>
                    <a:pt x="5" y="96"/>
                    <a:pt x="5" y="96"/>
                  </a:cubicBezTo>
                  <a:cubicBezTo>
                    <a:pt x="6" y="95"/>
                    <a:pt x="6" y="95"/>
                    <a:pt x="6" y="95"/>
                  </a:cubicBezTo>
                  <a:cubicBezTo>
                    <a:pt x="7" y="94"/>
                    <a:pt x="5" y="94"/>
                    <a:pt x="5" y="93"/>
                  </a:cubicBezTo>
                  <a:close/>
                  <a:moveTo>
                    <a:pt x="7" y="85"/>
                  </a:moveTo>
                  <a:cubicBezTo>
                    <a:pt x="7" y="85"/>
                    <a:pt x="7" y="85"/>
                    <a:pt x="7" y="85"/>
                  </a:cubicBezTo>
                  <a:cubicBezTo>
                    <a:pt x="6" y="85"/>
                    <a:pt x="6" y="85"/>
                    <a:pt x="6" y="85"/>
                  </a:cubicBezTo>
                  <a:cubicBezTo>
                    <a:pt x="6" y="85"/>
                    <a:pt x="7" y="86"/>
                    <a:pt x="7" y="85"/>
                  </a:cubicBezTo>
                  <a:close/>
                  <a:moveTo>
                    <a:pt x="9" y="87"/>
                  </a:moveTo>
                  <a:cubicBezTo>
                    <a:pt x="9" y="87"/>
                    <a:pt x="9" y="87"/>
                    <a:pt x="9" y="87"/>
                  </a:cubicBezTo>
                  <a:cubicBezTo>
                    <a:pt x="9" y="87"/>
                    <a:pt x="9" y="87"/>
                    <a:pt x="9" y="87"/>
                  </a:cubicBezTo>
                  <a:cubicBezTo>
                    <a:pt x="9" y="87"/>
                    <a:pt x="8" y="86"/>
                    <a:pt x="8" y="87"/>
                  </a:cubicBezTo>
                  <a:cubicBezTo>
                    <a:pt x="8" y="87"/>
                    <a:pt x="8" y="87"/>
                    <a:pt x="8" y="87"/>
                  </a:cubicBezTo>
                  <a:cubicBezTo>
                    <a:pt x="8" y="87"/>
                    <a:pt x="9" y="87"/>
                    <a:pt x="9" y="87"/>
                  </a:cubicBezTo>
                  <a:close/>
                  <a:moveTo>
                    <a:pt x="14" y="99"/>
                  </a:moveTo>
                  <a:cubicBezTo>
                    <a:pt x="14" y="99"/>
                    <a:pt x="14" y="99"/>
                    <a:pt x="14" y="99"/>
                  </a:cubicBezTo>
                  <a:cubicBezTo>
                    <a:pt x="14" y="99"/>
                    <a:pt x="14" y="99"/>
                    <a:pt x="14" y="99"/>
                  </a:cubicBezTo>
                  <a:cubicBezTo>
                    <a:pt x="14" y="99"/>
                    <a:pt x="14" y="99"/>
                    <a:pt x="14" y="99"/>
                  </a:cubicBezTo>
                  <a:cubicBezTo>
                    <a:pt x="14" y="99"/>
                    <a:pt x="14" y="99"/>
                    <a:pt x="14" y="99"/>
                  </a:cubicBezTo>
                  <a:close/>
                  <a:moveTo>
                    <a:pt x="16" y="94"/>
                  </a:moveTo>
                  <a:cubicBezTo>
                    <a:pt x="16" y="95"/>
                    <a:pt x="16" y="95"/>
                    <a:pt x="16" y="95"/>
                  </a:cubicBezTo>
                  <a:cubicBezTo>
                    <a:pt x="15" y="95"/>
                    <a:pt x="14" y="95"/>
                    <a:pt x="14" y="96"/>
                  </a:cubicBezTo>
                  <a:cubicBezTo>
                    <a:pt x="14" y="96"/>
                    <a:pt x="15" y="96"/>
                    <a:pt x="15" y="96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6" y="95"/>
                    <a:pt x="16" y="95"/>
                    <a:pt x="16" y="95"/>
                  </a:cubicBezTo>
                  <a:cubicBezTo>
                    <a:pt x="17" y="94"/>
                    <a:pt x="17" y="94"/>
                    <a:pt x="17" y="94"/>
                  </a:cubicBezTo>
                  <a:cubicBezTo>
                    <a:pt x="17" y="94"/>
                    <a:pt x="17" y="94"/>
                    <a:pt x="17" y="94"/>
                  </a:cubicBezTo>
                  <a:cubicBezTo>
                    <a:pt x="16" y="94"/>
                    <a:pt x="16" y="94"/>
                    <a:pt x="16" y="94"/>
                  </a:cubicBezTo>
                  <a:close/>
                  <a:moveTo>
                    <a:pt x="8" y="98"/>
                  </a:moveTo>
                  <a:cubicBezTo>
                    <a:pt x="9" y="99"/>
                    <a:pt x="9" y="99"/>
                    <a:pt x="9" y="99"/>
                  </a:cubicBezTo>
                  <a:cubicBezTo>
                    <a:pt x="9" y="98"/>
                    <a:pt x="9" y="98"/>
                    <a:pt x="9" y="98"/>
                  </a:cubicBezTo>
                  <a:cubicBezTo>
                    <a:pt x="8" y="98"/>
                    <a:pt x="8" y="98"/>
                    <a:pt x="8" y="98"/>
                  </a:cubicBezTo>
                  <a:close/>
                  <a:moveTo>
                    <a:pt x="8" y="91"/>
                  </a:moveTo>
                  <a:cubicBezTo>
                    <a:pt x="7" y="90"/>
                    <a:pt x="7" y="90"/>
                    <a:pt x="7" y="90"/>
                  </a:cubicBezTo>
                  <a:cubicBezTo>
                    <a:pt x="6" y="90"/>
                    <a:pt x="6" y="90"/>
                    <a:pt x="6" y="90"/>
                  </a:cubicBezTo>
                  <a:cubicBezTo>
                    <a:pt x="6" y="92"/>
                    <a:pt x="7" y="92"/>
                    <a:pt x="7" y="92"/>
                  </a:cubicBezTo>
                  <a:cubicBezTo>
                    <a:pt x="7" y="92"/>
                    <a:pt x="7" y="92"/>
                    <a:pt x="8" y="92"/>
                  </a:cubicBezTo>
                  <a:cubicBezTo>
                    <a:pt x="8" y="92"/>
                    <a:pt x="8" y="92"/>
                    <a:pt x="8" y="92"/>
                  </a:cubicBezTo>
                  <a:cubicBezTo>
                    <a:pt x="8" y="91"/>
                    <a:pt x="8" y="91"/>
                    <a:pt x="8" y="91"/>
                  </a:cubicBezTo>
                  <a:cubicBezTo>
                    <a:pt x="8" y="91"/>
                    <a:pt x="8" y="91"/>
                    <a:pt x="8" y="91"/>
                  </a:cubicBezTo>
                  <a:close/>
                  <a:moveTo>
                    <a:pt x="10" y="93"/>
                  </a:moveTo>
                  <a:cubicBezTo>
                    <a:pt x="10" y="93"/>
                    <a:pt x="10" y="93"/>
                    <a:pt x="10" y="93"/>
                  </a:cubicBezTo>
                  <a:cubicBezTo>
                    <a:pt x="9" y="93"/>
                    <a:pt x="9" y="93"/>
                    <a:pt x="9" y="93"/>
                  </a:cubicBezTo>
                  <a:cubicBezTo>
                    <a:pt x="10" y="95"/>
                    <a:pt x="10" y="94"/>
                    <a:pt x="10" y="95"/>
                  </a:cubicBezTo>
                  <a:cubicBezTo>
                    <a:pt x="10" y="94"/>
                    <a:pt x="10" y="94"/>
                    <a:pt x="10" y="93"/>
                  </a:cubicBezTo>
                  <a:close/>
                  <a:moveTo>
                    <a:pt x="289" y="90"/>
                  </a:moveTo>
                  <a:cubicBezTo>
                    <a:pt x="289" y="90"/>
                    <a:pt x="289" y="90"/>
                    <a:pt x="289" y="89"/>
                  </a:cubicBezTo>
                  <a:cubicBezTo>
                    <a:pt x="288" y="87"/>
                    <a:pt x="285" y="92"/>
                    <a:pt x="286" y="92"/>
                  </a:cubicBezTo>
                  <a:cubicBezTo>
                    <a:pt x="286" y="92"/>
                    <a:pt x="286" y="92"/>
                    <a:pt x="286" y="93"/>
                  </a:cubicBezTo>
                  <a:cubicBezTo>
                    <a:pt x="287" y="92"/>
                    <a:pt x="287" y="92"/>
                    <a:pt x="287" y="92"/>
                  </a:cubicBezTo>
                  <a:cubicBezTo>
                    <a:pt x="286" y="92"/>
                    <a:pt x="288" y="91"/>
                    <a:pt x="287" y="91"/>
                  </a:cubicBezTo>
                  <a:cubicBezTo>
                    <a:pt x="287" y="90"/>
                    <a:pt x="288" y="91"/>
                    <a:pt x="289" y="90"/>
                  </a:cubicBezTo>
                  <a:close/>
                  <a:moveTo>
                    <a:pt x="293" y="87"/>
                  </a:moveTo>
                  <a:cubicBezTo>
                    <a:pt x="292" y="87"/>
                    <a:pt x="291" y="88"/>
                    <a:pt x="291" y="89"/>
                  </a:cubicBezTo>
                  <a:cubicBezTo>
                    <a:pt x="291" y="89"/>
                    <a:pt x="293" y="89"/>
                    <a:pt x="294" y="89"/>
                  </a:cubicBezTo>
                  <a:cubicBezTo>
                    <a:pt x="294" y="89"/>
                    <a:pt x="294" y="89"/>
                    <a:pt x="294" y="89"/>
                  </a:cubicBezTo>
                  <a:cubicBezTo>
                    <a:pt x="295" y="89"/>
                    <a:pt x="296" y="89"/>
                    <a:pt x="296" y="88"/>
                  </a:cubicBezTo>
                  <a:cubicBezTo>
                    <a:pt x="296" y="88"/>
                    <a:pt x="297" y="87"/>
                    <a:pt x="297" y="87"/>
                  </a:cubicBezTo>
                  <a:cubicBezTo>
                    <a:pt x="297" y="86"/>
                    <a:pt x="293" y="87"/>
                    <a:pt x="293" y="87"/>
                  </a:cubicBezTo>
                  <a:close/>
                  <a:moveTo>
                    <a:pt x="290" y="74"/>
                  </a:moveTo>
                  <a:cubicBezTo>
                    <a:pt x="290" y="75"/>
                    <a:pt x="290" y="75"/>
                    <a:pt x="290" y="75"/>
                  </a:cubicBezTo>
                  <a:cubicBezTo>
                    <a:pt x="290" y="75"/>
                    <a:pt x="290" y="75"/>
                    <a:pt x="290" y="75"/>
                  </a:cubicBezTo>
                  <a:cubicBezTo>
                    <a:pt x="291" y="76"/>
                    <a:pt x="291" y="76"/>
                    <a:pt x="291" y="76"/>
                  </a:cubicBezTo>
                  <a:cubicBezTo>
                    <a:pt x="292" y="74"/>
                    <a:pt x="290" y="73"/>
                    <a:pt x="290" y="74"/>
                  </a:cubicBezTo>
                  <a:cubicBezTo>
                    <a:pt x="290" y="74"/>
                    <a:pt x="290" y="74"/>
                    <a:pt x="290" y="74"/>
                  </a:cubicBezTo>
                  <a:close/>
                  <a:moveTo>
                    <a:pt x="291" y="87"/>
                  </a:moveTo>
                  <a:cubicBezTo>
                    <a:pt x="292" y="87"/>
                    <a:pt x="294" y="86"/>
                    <a:pt x="294" y="85"/>
                  </a:cubicBezTo>
                  <a:cubicBezTo>
                    <a:pt x="294" y="85"/>
                    <a:pt x="292" y="85"/>
                    <a:pt x="292" y="85"/>
                  </a:cubicBezTo>
                  <a:cubicBezTo>
                    <a:pt x="291" y="85"/>
                    <a:pt x="291" y="87"/>
                    <a:pt x="290" y="87"/>
                  </a:cubicBezTo>
                  <a:cubicBezTo>
                    <a:pt x="290" y="87"/>
                    <a:pt x="290" y="88"/>
                    <a:pt x="290" y="88"/>
                  </a:cubicBezTo>
                  <a:cubicBezTo>
                    <a:pt x="290" y="88"/>
                    <a:pt x="289" y="88"/>
                    <a:pt x="289" y="88"/>
                  </a:cubicBezTo>
                  <a:cubicBezTo>
                    <a:pt x="289" y="89"/>
                    <a:pt x="290" y="89"/>
                    <a:pt x="291" y="89"/>
                  </a:cubicBezTo>
                  <a:cubicBezTo>
                    <a:pt x="290" y="89"/>
                    <a:pt x="291" y="87"/>
                    <a:pt x="291" y="87"/>
                  </a:cubicBezTo>
                  <a:close/>
                  <a:moveTo>
                    <a:pt x="296" y="89"/>
                  </a:moveTo>
                  <a:cubicBezTo>
                    <a:pt x="295" y="90"/>
                    <a:pt x="296" y="89"/>
                    <a:pt x="296" y="90"/>
                  </a:cubicBezTo>
                  <a:cubicBezTo>
                    <a:pt x="296" y="90"/>
                    <a:pt x="296" y="90"/>
                    <a:pt x="296" y="90"/>
                  </a:cubicBezTo>
                  <a:cubicBezTo>
                    <a:pt x="297" y="90"/>
                    <a:pt x="298" y="90"/>
                    <a:pt x="298" y="89"/>
                  </a:cubicBezTo>
                  <a:cubicBezTo>
                    <a:pt x="298" y="88"/>
                    <a:pt x="296" y="89"/>
                    <a:pt x="296" y="89"/>
                  </a:cubicBezTo>
                  <a:close/>
                  <a:moveTo>
                    <a:pt x="401" y="144"/>
                  </a:moveTo>
                  <a:cubicBezTo>
                    <a:pt x="401" y="144"/>
                    <a:pt x="401" y="144"/>
                    <a:pt x="401" y="144"/>
                  </a:cubicBezTo>
                  <a:cubicBezTo>
                    <a:pt x="401" y="144"/>
                    <a:pt x="401" y="145"/>
                    <a:pt x="401" y="145"/>
                  </a:cubicBezTo>
                  <a:cubicBezTo>
                    <a:pt x="401" y="145"/>
                    <a:pt x="401" y="146"/>
                    <a:pt x="401" y="146"/>
                  </a:cubicBezTo>
                  <a:cubicBezTo>
                    <a:pt x="400" y="146"/>
                    <a:pt x="400" y="146"/>
                    <a:pt x="400" y="146"/>
                  </a:cubicBezTo>
                  <a:cubicBezTo>
                    <a:pt x="400" y="147"/>
                    <a:pt x="400" y="147"/>
                    <a:pt x="400" y="147"/>
                  </a:cubicBezTo>
                  <a:cubicBezTo>
                    <a:pt x="400" y="148"/>
                    <a:pt x="400" y="148"/>
                    <a:pt x="400" y="148"/>
                  </a:cubicBezTo>
                  <a:cubicBezTo>
                    <a:pt x="400" y="148"/>
                    <a:pt x="400" y="149"/>
                    <a:pt x="400" y="149"/>
                  </a:cubicBezTo>
                  <a:cubicBezTo>
                    <a:pt x="399" y="149"/>
                    <a:pt x="399" y="150"/>
                    <a:pt x="399" y="150"/>
                  </a:cubicBezTo>
                  <a:cubicBezTo>
                    <a:pt x="399" y="150"/>
                    <a:pt x="399" y="151"/>
                    <a:pt x="399" y="151"/>
                  </a:cubicBezTo>
                  <a:cubicBezTo>
                    <a:pt x="399" y="151"/>
                    <a:pt x="399" y="152"/>
                    <a:pt x="398" y="152"/>
                  </a:cubicBezTo>
                  <a:cubicBezTo>
                    <a:pt x="398" y="152"/>
                    <a:pt x="398" y="154"/>
                    <a:pt x="397" y="154"/>
                  </a:cubicBezTo>
                  <a:cubicBezTo>
                    <a:pt x="397" y="154"/>
                    <a:pt x="397" y="155"/>
                    <a:pt x="397" y="155"/>
                  </a:cubicBezTo>
                  <a:cubicBezTo>
                    <a:pt x="397" y="155"/>
                    <a:pt x="396" y="155"/>
                    <a:pt x="396" y="155"/>
                  </a:cubicBezTo>
                  <a:cubicBezTo>
                    <a:pt x="396" y="155"/>
                    <a:pt x="396" y="156"/>
                    <a:pt x="396" y="156"/>
                  </a:cubicBezTo>
                  <a:cubicBezTo>
                    <a:pt x="396" y="156"/>
                    <a:pt x="395" y="156"/>
                    <a:pt x="395" y="157"/>
                  </a:cubicBezTo>
                  <a:cubicBezTo>
                    <a:pt x="395" y="157"/>
                    <a:pt x="395" y="158"/>
                    <a:pt x="395" y="158"/>
                  </a:cubicBezTo>
                  <a:cubicBezTo>
                    <a:pt x="394" y="158"/>
                    <a:pt x="393" y="159"/>
                    <a:pt x="393" y="160"/>
                  </a:cubicBezTo>
                  <a:cubicBezTo>
                    <a:pt x="392" y="161"/>
                    <a:pt x="391" y="162"/>
                    <a:pt x="390" y="163"/>
                  </a:cubicBezTo>
                  <a:cubicBezTo>
                    <a:pt x="390" y="163"/>
                    <a:pt x="390" y="163"/>
                    <a:pt x="390" y="164"/>
                  </a:cubicBezTo>
                  <a:cubicBezTo>
                    <a:pt x="389" y="164"/>
                    <a:pt x="389" y="164"/>
                    <a:pt x="389" y="164"/>
                  </a:cubicBezTo>
                  <a:cubicBezTo>
                    <a:pt x="389" y="164"/>
                    <a:pt x="388" y="164"/>
                    <a:pt x="388" y="164"/>
                  </a:cubicBezTo>
                  <a:cubicBezTo>
                    <a:pt x="388" y="164"/>
                    <a:pt x="387" y="165"/>
                    <a:pt x="387" y="165"/>
                  </a:cubicBezTo>
                  <a:cubicBezTo>
                    <a:pt x="387" y="165"/>
                    <a:pt x="386" y="166"/>
                    <a:pt x="386" y="166"/>
                  </a:cubicBezTo>
                  <a:cubicBezTo>
                    <a:pt x="386" y="166"/>
                    <a:pt x="385" y="166"/>
                    <a:pt x="385" y="166"/>
                  </a:cubicBezTo>
                  <a:cubicBezTo>
                    <a:pt x="385" y="166"/>
                    <a:pt x="385" y="167"/>
                    <a:pt x="385" y="167"/>
                  </a:cubicBezTo>
                  <a:cubicBezTo>
                    <a:pt x="385" y="168"/>
                    <a:pt x="384" y="168"/>
                    <a:pt x="384" y="168"/>
                  </a:cubicBezTo>
                  <a:cubicBezTo>
                    <a:pt x="384" y="168"/>
                    <a:pt x="384" y="169"/>
                    <a:pt x="384" y="169"/>
                  </a:cubicBezTo>
                  <a:cubicBezTo>
                    <a:pt x="384" y="169"/>
                    <a:pt x="383" y="170"/>
                    <a:pt x="383" y="170"/>
                  </a:cubicBezTo>
                  <a:cubicBezTo>
                    <a:pt x="383" y="170"/>
                    <a:pt x="383" y="170"/>
                    <a:pt x="383" y="170"/>
                  </a:cubicBezTo>
                  <a:cubicBezTo>
                    <a:pt x="383" y="170"/>
                    <a:pt x="383" y="170"/>
                    <a:pt x="383" y="170"/>
                  </a:cubicBezTo>
                  <a:cubicBezTo>
                    <a:pt x="383" y="170"/>
                    <a:pt x="382" y="172"/>
                    <a:pt x="382" y="172"/>
                  </a:cubicBezTo>
                  <a:cubicBezTo>
                    <a:pt x="382" y="172"/>
                    <a:pt x="382" y="173"/>
                    <a:pt x="382" y="173"/>
                  </a:cubicBezTo>
                  <a:cubicBezTo>
                    <a:pt x="381" y="173"/>
                    <a:pt x="380" y="175"/>
                    <a:pt x="380" y="175"/>
                  </a:cubicBezTo>
                  <a:cubicBezTo>
                    <a:pt x="380" y="176"/>
                    <a:pt x="379" y="177"/>
                    <a:pt x="379" y="177"/>
                  </a:cubicBezTo>
                  <a:cubicBezTo>
                    <a:pt x="379" y="178"/>
                    <a:pt x="378" y="179"/>
                    <a:pt x="378" y="179"/>
                  </a:cubicBezTo>
                  <a:cubicBezTo>
                    <a:pt x="378" y="179"/>
                    <a:pt x="377" y="180"/>
                    <a:pt x="377" y="180"/>
                  </a:cubicBezTo>
                  <a:cubicBezTo>
                    <a:pt x="377" y="180"/>
                    <a:pt x="376" y="181"/>
                    <a:pt x="375" y="182"/>
                  </a:cubicBezTo>
                  <a:cubicBezTo>
                    <a:pt x="375" y="182"/>
                    <a:pt x="375" y="182"/>
                    <a:pt x="375" y="182"/>
                  </a:cubicBezTo>
                  <a:cubicBezTo>
                    <a:pt x="375" y="181"/>
                    <a:pt x="375" y="181"/>
                    <a:pt x="375" y="181"/>
                  </a:cubicBezTo>
                  <a:cubicBezTo>
                    <a:pt x="374" y="181"/>
                    <a:pt x="375" y="181"/>
                    <a:pt x="375" y="181"/>
                  </a:cubicBezTo>
                  <a:cubicBezTo>
                    <a:pt x="375" y="181"/>
                    <a:pt x="375" y="180"/>
                    <a:pt x="375" y="180"/>
                  </a:cubicBezTo>
                  <a:cubicBezTo>
                    <a:pt x="375" y="180"/>
                    <a:pt x="375" y="180"/>
                    <a:pt x="375" y="179"/>
                  </a:cubicBezTo>
                  <a:cubicBezTo>
                    <a:pt x="375" y="179"/>
                    <a:pt x="375" y="180"/>
                    <a:pt x="375" y="180"/>
                  </a:cubicBezTo>
                  <a:cubicBezTo>
                    <a:pt x="374" y="180"/>
                    <a:pt x="374" y="180"/>
                    <a:pt x="374" y="180"/>
                  </a:cubicBezTo>
                  <a:cubicBezTo>
                    <a:pt x="374" y="180"/>
                    <a:pt x="374" y="179"/>
                    <a:pt x="374" y="179"/>
                  </a:cubicBezTo>
                  <a:cubicBezTo>
                    <a:pt x="374" y="179"/>
                    <a:pt x="374" y="179"/>
                    <a:pt x="374" y="179"/>
                  </a:cubicBezTo>
                  <a:cubicBezTo>
                    <a:pt x="373" y="179"/>
                    <a:pt x="373" y="179"/>
                    <a:pt x="373" y="179"/>
                  </a:cubicBezTo>
                  <a:cubicBezTo>
                    <a:pt x="373" y="179"/>
                    <a:pt x="373" y="180"/>
                    <a:pt x="373" y="180"/>
                  </a:cubicBezTo>
                  <a:cubicBezTo>
                    <a:pt x="373" y="180"/>
                    <a:pt x="373" y="180"/>
                    <a:pt x="373" y="180"/>
                  </a:cubicBezTo>
                  <a:cubicBezTo>
                    <a:pt x="373" y="181"/>
                    <a:pt x="373" y="181"/>
                    <a:pt x="374" y="181"/>
                  </a:cubicBezTo>
                  <a:cubicBezTo>
                    <a:pt x="374" y="181"/>
                    <a:pt x="374" y="181"/>
                    <a:pt x="374" y="181"/>
                  </a:cubicBezTo>
                  <a:cubicBezTo>
                    <a:pt x="374" y="181"/>
                    <a:pt x="374" y="182"/>
                    <a:pt x="374" y="182"/>
                  </a:cubicBezTo>
                  <a:cubicBezTo>
                    <a:pt x="373" y="182"/>
                    <a:pt x="372" y="183"/>
                    <a:pt x="372" y="183"/>
                  </a:cubicBezTo>
                  <a:cubicBezTo>
                    <a:pt x="371" y="184"/>
                    <a:pt x="372" y="184"/>
                    <a:pt x="372" y="185"/>
                  </a:cubicBezTo>
                  <a:cubicBezTo>
                    <a:pt x="372" y="185"/>
                    <a:pt x="372" y="185"/>
                    <a:pt x="372" y="186"/>
                  </a:cubicBezTo>
                  <a:cubicBezTo>
                    <a:pt x="372" y="186"/>
                    <a:pt x="372" y="186"/>
                    <a:pt x="371" y="186"/>
                  </a:cubicBezTo>
                  <a:cubicBezTo>
                    <a:pt x="371" y="187"/>
                    <a:pt x="371" y="188"/>
                    <a:pt x="371" y="188"/>
                  </a:cubicBezTo>
                  <a:cubicBezTo>
                    <a:pt x="371" y="189"/>
                    <a:pt x="371" y="188"/>
                    <a:pt x="371" y="188"/>
                  </a:cubicBezTo>
                  <a:cubicBezTo>
                    <a:pt x="372" y="187"/>
                    <a:pt x="372" y="189"/>
                    <a:pt x="372" y="189"/>
                  </a:cubicBezTo>
                  <a:cubicBezTo>
                    <a:pt x="371" y="189"/>
                    <a:pt x="371" y="189"/>
                    <a:pt x="371" y="189"/>
                  </a:cubicBezTo>
                  <a:cubicBezTo>
                    <a:pt x="371" y="190"/>
                    <a:pt x="371" y="191"/>
                    <a:pt x="371" y="191"/>
                  </a:cubicBezTo>
                  <a:cubicBezTo>
                    <a:pt x="371" y="192"/>
                    <a:pt x="371" y="192"/>
                    <a:pt x="371" y="192"/>
                  </a:cubicBezTo>
                  <a:cubicBezTo>
                    <a:pt x="371" y="192"/>
                    <a:pt x="371" y="193"/>
                    <a:pt x="371" y="193"/>
                  </a:cubicBezTo>
                  <a:cubicBezTo>
                    <a:pt x="371" y="193"/>
                    <a:pt x="371" y="194"/>
                    <a:pt x="371" y="194"/>
                  </a:cubicBezTo>
                  <a:cubicBezTo>
                    <a:pt x="371" y="194"/>
                    <a:pt x="371" y="194"/>
                    <a:pt x="371" y="195"/>
                  </a:cubicBezTo>
                  <a:cubicBezTo>
                    <a:pt x="371" y="195"/>
                    <a:pt x="371" y="196"/>
                    <a:pt x="371" y="197"/>
                  </a:cubicBezTo>
                  <a:cubicBezTo>
                    <a:pt x="371" y="198"/>
                    <a:pt x="371" y="198"/>
                    <a:pt x="371" y="198"/>
                  </a:cubicBezTo>
                  <a:cubicBezTo>
                    <a:pt x="371" y="199"/>
                    <a:pt x="372" y="201"/>
                    <a:pt x="372" y="202"/>
                  </a:cubicBezTo>
                  <a:cubicBezTo>
                    <a:pt x="372" y="202"/>
                    <a:pt x="372" y="203"/>
                    <a:pt x="372" y="203"/>
                  </a:cubicBezTo>
                  <a:cubicBezTo>
                    <a:pt x="372" y="204"/>
                    <a:pt x="372" y="204"/>
                    <a:pt x="371" y="205"/>
                  </a:cubicBezTo>
                  <a:cubicBezTo>
                    <a:pt x="371" y="205"/>
                    <a:pt x="371" y="205"/>
                    <a:pt x="371" y="205"/>
                  </a:cubicBezTo>
                  <a:cubicBezTo>
                    <a:pt x="371" y="206"/>
                    <a:pt x="371" y="206"/>
                    <a:pt x="371" y="206"/>
                  </a:cubicBezTo>
                  <a:cubicBezTo>
                    <a:pt x="371" y="206"/>
                    <a:pt x="371" y="207"/>
                    <a:pt x="371" y="207"/>
                  </a:cubicBezTo>
                  <a:cubicBezTo>
                    <a:pt x="371" y="208"/>
                    <a:pt x="371" y="208"/>
                    <a:pt x="370" y="209"/>
                  </a:cubicBezTo>
                  <a:cubicBezTo>
                    <a:pt x="370" y="209"/>
                    <a:pt x="370" y="210"/>
                    <a:pt x="370" y="210"/>
                  </a:cubicBezTo>
                  <a:cubicBezTo>
                    <a:pt x="370" y="210"/>
                    <a:pt x="370" y="211"/>
                    <a:pt x="370" y="211"/>
                  </a:cubicBezTo>
                  <a:cubicBezTo>
                    <a:pt x="370" y="211"/>
                    <a:pt x="370" y="212"/>
                    <a:pt x="370" y="212"/>
                  </a:cubicBezTo>
                  <a:cubicBezTo>
                    <a:pt x="370" y="212"/>
                    <a:pt x="370" y="214"/>
                    <a:pt x="370" y="214"/>
                  </a:cubicBezTo>
                  <a:cubicBezTo>
                    <a:pt x="370" y="214"/>
                    <a:pt x="370" y="215"/>
                    <a:pt x="370" y="215"/>
                  </a:cubicBezTo>
                  <a:cubicBezTo>
                    <a:pt x="370" y="215"/>
                    <a:pt x="370" y="216"/>
                    <a:pt x="370" y="216"/>
                  </a:cubicBezTo>
                  <a:cubicBezTo>
                    <a:pt x="370" y="216"/>
                    <a:pt x="370" y="216"/>
                    <a:pt x="369" y="216"/>
                  </a:cubicBezTo>
                  <a:cubicBezTo>
                    <a:pt x="370" y="216"/>
                    <a:pt x="369" y="217"/>
                    <a:pt x="369" y="218"/>
                  </a:cubicBezTo>
                  <a:cubicBezTo>
                    <a:pt x="368" y="218"/>
                    <a:pt x="368" y="218"/>
                    <a:pt x="368" y="218"/>
                  </a:cubicBezTo>
                  <a:cubicBezTo>
                    <a:pt x="367" y="219"/>
                    <a:pt x="367" y="219"/>
                    <a:pt x="367" y="220"/>
                  </a:cubicBezTo>
                  <a:cubicBezTo>
                    <a:pt x="367" y="220"/>
                    <a:pt x="367" y="220"/>
                    <a:pt x="367" y="221"/>
                  </a:cubicBezTo>
                  <a:cubicBezTo>
                    <a:pt x="367" y="221"/>
                    <a:pt x="366" y="221"/>
                    <a:pt x="366" y="221"/>
                  </a:cubicBezTo>
                  <a:cubicBezTo>
                    <a:pt x="366" y="221"/>
                    <a:pt x="366" y="222"/>
                    <a:pt x="366" y="222"/>
                  </a:cubicBezTo>
                  <a:cubicBezTo>
                    <a:pt x="366" y="223"/>
                    <a:pt x="366" y="224"/>
                    <a:pt x="366" y="225"/>
                  </a:cubicBezTo>
                  <a:cubicBezTo>
                    <a:pt x="366" y="226"/>
                    <a:pt x="366" y="226"/>
                    <a:pt x="366" y="226"/>
                  </a:cubicBezTo>
                  <a:cubicBezTo>
                    <a:pt x="366" y="227"/>
                    <a:pt x="367" y="229"/>
                    <a:pt x="366" y="229"/>
                  </a:cubicBezTo>
                  <a:cubicBezTo>
                    <a:pt x="366" y="229"/>
                    <a:pt x="366" y="230"/>
                    <a:pt x="366" y="230"/>
                  </a:cubicBezTo>
                  <a:cubicBezTo>
                    <a:pt x="366" y="230"/>
                    <a:pt x="365" y="231"/>
                    <a:pt x="365" y="231"/>
                  </a:cubicBezTo>
                  <a:cubicBezTo>
                    <a:pt x="365" y="231"/>
                    <a:pt x="365" y="231"/>
                    <a:pt x="364" y="231"/>
                  </a:cubicBezTo>
                  <a:cubicBezTo>
                    <a:pt x="364" y="232"/>
                    <a:pt x="364" y="232"/>
                    <a:pt x="363" y="232"/>
                  </a:cubicBezTo>
                  <a:cubicBezTo>
                    <a:pt x="363" y="232"/>
                    <a:pt x="363" y="233"/>
                    <a:pt x="363" y="233"/>
                  </a:cubicBezTo>
                  <a:cubicBezTo>
                    <a:pt x="363" y="235"/>
                    <a:pt x="361" y="238"/>
                    <a:pt x="359" y="240"/>
                  </a:cubicBezTo>
                  <a:cubicBezTo>
                    <a:pt x="359" y="240"/>
                    <a:pt x="358" y="241"/>
                    <a:pt x="358" y="241"/>
                  </a:cubicBezTo>
                  <a:cubicBezTo>
                    <a:pt x="358" y="241"/>
                    <a:pt x="358" y="242"/>
                    <a:pt x="358" y="242"/>
                  </a:cubicBezTo>
                  <a:cubicBezTo>
                    <a:pt x="357" y="243"/>
                    <a:pt x="357" y="243"/>
                    <a:pt x="357" y="243"/>
                  </a:cubicBezTo>
                  <a:cubicBezTo>
                    <a:pt x="357" y="243"/>
                    <a:pt x="357" y="244"/>
                    <a:pt x="357" y="244"/>
                  </a:cubicBezTo>
                  <a:cubicBezTo>
                    <a:pt x="356" y="246"/>
                    <a:pt x="358" y="247"/>
                    <a:pt x="357" y="249"/>
                  </a:cubicBezTo>
                  <a:cubicBezTo>
                    <a:pt x="356" y="250"/>
                    <a:pt x="353" y="250"/>
                    <a:pt x="352" y="251"/>
                  </a:cubicBezTo>
                  <a:cubicBezTo>
                    <a:pt x="351" y="251"/>
                    <a:pt x="351" y="252"/>
                    <a:pt x="351" y="252"/>
                  </a:cubicBezTo>
                  <a:cubicBezTo>
                    <a:pt x="350" y="252"/>
                    <a:pt x="350" y="255"/>
                    <a:pt x="350" y="256"/>
                  </a:cubicBezTo>
                  <a:cubicBezTo>
                    <a:pt x="350" y="255"/>
                    <a:pt x="350" y="255"/>
                    <a:pt x="350" y="255"/>
                  </a:cubicBezTo>
                  <a:cubicBezTo>
                    <a:pt x="349" y="254"/>
                    <a:pt x="348" y="255"/>
                    <a:pt x="348" y="255"/>
                  </a:cubicBezTo>
                  <a:cubicBezTo>
                    <a:pt x="348" y="256"/>
                    <a:pt x="346" y="255"/>
                    <a:pt x="346" y="255"/>
                  </a:cubicBezTo>
                  <a:cubicBezTo>
                    <a:pt x="346" y="255"/>
                    <a:pt x="345" y="255"/>
                    <a:pt x="344" y="256"/>
                  </a:cubicBezTo>
                  <a:cubicBezTo>
                    <a:pt x="342" y="256"/>
                    <a:pt x="343" y="255"/>
                    <a:pt x="343" y="254"/>
                  </a:cubicBezTo>
                  <a:cubicBezTo>
                    <a:pt x="343" y="253"/>
                    <a:pt x="342" y="254"/>
                    <a:pt x="342" y="254"/>
                  </a:cubicBezTo>
                  <a:cubicBezTo>
                    <a:pt x="341" y="254"/>
                    <a:pt x="342" y="255"/>
                    <a:pt x="342" y="256"/>
                  </a:cubicBezTo>
                  <a:cubicBezTo>
                    <a:pt x="342" y="256"/>
                    <a:pt x="341" y="256"/>
                    <a:pt x="340" y="256"/>
                  </a:cubicBezTo>
                  <a:cubicBezTo>
                    <a:pt x="339" y="256"/>
                    <a:pt x="339" y="256"/>
                    <a:pt x="338" y="256"/>
                  </a:cubicBezTo>
                  <a:cubicBezTo>
                    <a:pt x="336" y="255"/>
                    <a:pt x="335" y="257"/>
                    <a:pt x="333" y="256"/>
                  </a:cubicBezTo>
                  <a:cubicBezTo>
                    <a:pt x="333" y="255"/>
                    <a:pt x="333" y="256"/>
                    <a:pt x="333" y="256"/>
                  </a:cubicBezTo>
                  <a:cubicBezTo>
                    <a:pt x="332" y="256"/>
                    <a:pt x="331" y="256"/>
                    <a:pt x="331" y="257"/>
                  </a:cubicBezTo>
                  <a:cubicBezTo>
                    <a:pt x="331" y="257"/>
                    <a:pt x="331" y="258"/>
                    <a:pt x="332" y="258"/>
                  </a:cubicBezTo>
                  <a:cubicBezTo>
                    <a:pt x="333" y="258"/>
                    <a:pt x="332" y="258"/>
                    <a:pt x="332" y="259"/>
                  </a:cubicBezTo>
                  <a:cubicBezTo>
                    <a:pt x="332" y="259"/>
                    <a:pt x="331" y="259"/>
                    <a:pt x="331" y="259"/>
                  </a:cubicBezTo>
                  <a:cubicBezTo>
                    <a:pt x="331" y="259"/>
                    <a:pt x="330" y="259"/>
                    <a:pt x="330" y="259"/>
                  </a:cubicBezTo>
                  <a:cubicBezTo>
                    <a:pt x="329" y="259"/>
                    <a:pt x="329" y="259"/>
                    <a:pt x="329" y="259"/>
                  </a:cubicBezTo>
                  <a:cubicBezTo>
                    <a:pt x="328" y="259"/>
                    <a:pt x="326" y="260"/>
                    <a:pt x="326" y="261"/>
                  </a:cubicBezTo>
                  <a:cubicBezTo>
                    <a:pt x="326" y="261"/>
                    <a:pt x="326" y="262"/>
                    <a:pt x="326" y="262"/>
                  </a:cubicBezTo>
                  <a:cubicBezTo>
                    <a:pt x="325" y="262"/>
                    <a:pt x="325" y="262"/>
                    <a:pt x="325" y="262"/>
                  </a:cubicBezTo>
                  <a:cubicBezTo>
                    <a:pt x="324" y="262"/>
                    <a:pt x="324" y="262"/>
                    <a:pt x="323" y="262"/>
                  </a:cubicBezTo>
                  <a:cubicBezTo>
                    <a:pt x="323" y="262"/>
                    <a:pt x="323" y="262"/>
                    <a:pt x="322" y="262"/>
                  </a:cubicBezTo>
                  <a:cubicBezTo>
                    <a:pt x="322" y="262"/>
                    <a:pt x="321" y="262"/>
                    <a:pt x="321" y="263"/>
                  </a:cubicBezTo>
                  <a:cubicBezTo>
                    <a:pt x="321" y="263"/>
                    <a:pt x="320" y="263"/>
                    <a:pt x="320" y="263"/>
                  </a:cubicBezTo>
                  <a:cubicBezTo>
                    <a:pt x="320" y="263"/>
                    <a:pt x="319" y="264"/>
                    <a:pt x="318" y="264"/>
                  </a:cubicBezTo>
                  <a:cubicBezTo>
                    <a:pt x="318" y="264"/>
                    <a:pt x="317" y="264"/>
                    <a:pt x="317" y="265"/>
                  </a:cubicBezTo>
                  <a:cubicBezTo>
                    <a:pt x="316" y="265"/>
                    <a:pt x="315" y="267"/>
                    <a:pt x="314" y="267"/>
                  </a:cubicBezTo>
                  <a:cubicBezTo>
                    <a:pt x="314" y="267"/>
                    <a:pt x="313" y="268"/>
                    <a:pt x="313" y="268"/>
                  </a:cubicBezTo>
                  <a:cubicBezTo>
                    <a:pt x="312" y="269"/>
                    <a:pt x="311" y="269"/>
                    <a:pt x="311" y="269"/>
                  </a:cubicBezTo>
                  <a:cubicBezTo>
                    <a:pt x="311" y="270"/>
                    <a:pt x="310" y="270"/>
                    <a:pt x="310" y="271"/>
                  </a:cubicBezTo>
                  <a:cubicBezTo>
                    <a:pt x="309" y="271"/>
                    <a:pt x="309" y="271"/>
                    <a:pt x="309" y="271"/>
                  </a:cubicBezTo>
                  <a:cubicBezTo>
                    <a:pt x="309" y="271"/>
                    <a:pt x="309" y="271"/>
                    <a:pt x="309" y="271"/>
                  </a:cubicBezTo>
                  <a:cubicBezTo>
                    <a:pt x="308" y="271"/>
                    <a:pt x="308" y="271"/>
                    <a:pt x="308" y="272"/>
                  </a:cubicBezTo>
                  <a:cubicBezTo>
                    <a:pt x="309" y="272"/>
                    <a:pt x="309" y="272"/>
                    <a:pt x="309" y="272"/>
                  </a:cubicBezTo>
                  <a:cubicBezTo>
                    <a:pt x="309" y="272"/>
                    <a:pt x="308" y="273"/>
                    <a:pt x="308" y="273"/>
                  </a:cubicBezTo>
                  <a:cubicBezTo>
                    <a:pt x="308" y="273"/>
                    <a:pt x="307" y="273"/>
                    <a:pt x="307" y="273"/>
                  </a:cubicBezTo>
                  <a:cubicBezTo>
                    <a:pt x="307" y="273"/>
                    <a:pt x="307" y="274"/>
                    <a:pt x="307" y="274"/>
                  </a:cubicBezTo>
                  <a:cubicBezTo>
                    <a:pt x="306" y="275"/>
                    <a:pt x="306" y="274"/>
                    <a:pt x="306" y="274"/>
                  </a:cubicBezTo>
                  <a:cubicBezTo>
                    <a:pt x="305" y="273"/>
                    <a:pt x="305" y="274"/>
                    <a:pt x="305" y="274"/>
                  </a:cubicBezTo>
                  <a:cubicBezTo>
                    <a:pt x="305" y="274"/>
                    <a:pt x="304" y="275"/>
                    <a:pt x="304" y="275"/>
                  </a:cubicBezTo>
                  <a:cubicBezTo>
                    <a:pt x="303" y="275"/>
                    <a:pt x="304" y="275"/>
                    <a:pt x="304" y="275"/>
                  </a:cubicBezTo>
                  <a:cubicBezTo>
                    <a:pt x="304" y="276"/>
                    <a:pt x="305" y="276"/>
                    <a:pt x="305" y="276"/>
                  </a:cubicBezTo>
                  <a:cubicBezTo>
                    <a:pt x="305" y="276"/>
                    <a:pt x="305" y="276"/>
                    <a:pt x="305" y="277"/>
                  </a:cubicBezTo>
                  <a:cubicBezTo>
                    <a:pt x="305" y="277"/>
                    <a:pt x="304" y="278"/>
                    <a:pt x="304" y="279"/>
                  </a:cubicBezTo>
                  <a:cubicBezTo>
                    <a:pt x="304" y="279"/>
                    <a:pt x="304" y="280"/>
                    <a:pt x="304" y="280"/>
                  </a:cubicBezTo>
                  <a:cubicBezTo>
                    <a:pt x="303" y="280"/>
                    <a:pt x="303" y="281"/>
                    <a:pt x="303" y="281"/>
                  </a:cubicBezTo>
                  <a:cubicBezTo>
                    <a:pt x="302" y="281"/>
                    <a:pt x="302" y="282"/>
                    <a:pt x="303" y="282"/>
                  </a:cubicBezTo>
                  <a:cubicBezTo>
                    <a:pt x="303" y="282"/>
                    <a:pt x="303" y="281"/>
                    <a:pt x="303" y="281"/>
                  </a:cubicBezTo>
                  <a:cubicBezTo>
                    <a:pt x="304" y="281"/>
                    <a:pt x="304" y="281"/>
                    <a:pt x="304" y="281"/>
                  </a:cubicBezTo>
                  <a:cubicBezTo>
                    <a:pt x="304" y="281"/>
                    <a:pt x="304" y="281"/>
                    <a:pt x="304" y="282"/>
                  </a:cubicBezTo>
                  <a:cubicBezTo>
                    <a:pt x="304" y="282"/>
                    <a:pt x="304" y="283"/>
                    <a:pt x="304" y="283"/>
                  </a:cubicBezTo>
                  <a:cubicBezTo>
                    <a:pt x="303" y="284"/>
                    <a:pt x="303" y="284"/>
                    <a:pt x="303" y="285"/>
                  </a:cubicBezTo>
                  <a:cubicBezTo>
                    <a:pt x="303" y="285"/>
                    <a:pt x="304" y="287"/>
                    <a:pt x="304" y="287"/>
                  </a:cubicBezTo>
                  <a:cubicBezTo>
                    <a:pt x="304" y="287"/>
                    <a:pt x="304" y="288"/>
                    <a:pt x="304" y="289"/>
                  </a:cubicBezTo>
                  <a:cubicBezTo>
                    <a:pt x="303" y="289"/>
                    <a:pt x="304" y="289"/>
                    <a:pt x="304" y="289"/>
                  </a:cubicBezTo>
                  <a:cubicBezTo>
                    <a:pt x="304" y="289"/>
                    <a:pt x="304" y="289"/>
                    <a:pt x="304" y="290"/>
                  </a:cubicBezTo>
                  <a:cubicBezTo>
                    <a:pt x="304" y="290"/>
                    <a:pt x="304" y="290"/>
                    <a:pt x="304" y="291"/>
                  </a:cubicBezTo>
                  <a:cubicBezTo>
                    <a:pt x="304" y="291"/>
                    <a:pt x="304" y="291"/>
                    <a:pt x="304" y="291"/>
                  </a:cubicBezTo>
                  <a:cubicBezTo>
                    <a:pt x="304" y="291"/>
                    <a:pt x="304" y="291"/>
                    <a:pt x="304" y="291"/>
                  </a:cubicBezTo>
                  <a:cubicBezTo>
                    <a:pt x="304" y="291"/>
                    <a:pt x="304" y="291"/>
                    <a:pt x="304" y="291"/>
                  </a:cubicBezTo>
                  <a:cubicBezTo>
                    <a:pt x="304" y="291"/>
                    <a:pt x="304" y="290"/>
                    <a:pt x="305" y="290"/>
                  </a:cubicBezTo>
                  <a:cubicBezTo>
                    <a:pt x="305" y="290"/>
                    <a:pt x="305" y="290"/>
                    <a:pt x="305" y="290"/>
                  </a:cubicBezTo>
                  <a:cubicBezTo>
                    <a:pt x="306" y="291"/>
                    <a:pt x="305" y="292"/>
                    <a:pt x="305" y="292"/>
                  </a:cubicBezTo>
                  <a:cubicBezTo>
                    <a:pt x="304" y="292"/>
                    <a:pt x="304" y="293"/>
                    <a:pt x="304" y="293"/>
                  </a:cubicBezTo>
                  <a:cubicBezTo>
                    <a:pt x="304" y="293"/>
                    <a:pt x="304" y="293"/>
                    <a:pt x="304" y="293"/>
                  </a:cubicBezTo>
                  <a:cubicBezTo>
                    <a:pt x="304" y="293"/>
                    <a:pt x="304" y="292"/>
                    <a:pt x="304" y="291"/>
                  </a:cubicBezTo>
                  <a:cubicBezTo>
                    <a:pt x="304" y="291"/>
                    <a:pt x="303" y="292"/>
                    <a:pt x="304" y="292"/>
                  </a:cubicBezTo>
                  <a:cubicBezTo>
                    <a:pt x="304" y="292"/>
                    <a:pt x="303" y="293"/>
                    <a:pt x="304" y="294"/>
                  </a:cubicBezTo>
                  <a:cubicBezTo>
                    <a:pt x="304" y="294"/>
                    <a:pt x="303" y="296"/>
                    <a:pt x="303" y="297"/>
                  </a:cubicBezTo>
                  <a:cubicBezTo>
                    <a:pt x="303" y="297"/>
                    <a:pt x="302" y="297"/>
                    <a:pt x="302" y="297"/>
                  </a:cubicBezTo>
                  <a:cubicBezTo>
                    <a:pt x="302" y="298"/>
                    <a:pt x="302" y="298"/>
                    <a:pt x="302" y="298"/>
                  </a:cubicBezTo>
                  <a:cubicBezTo>
                    <a:pt x="303" y="299"/>
                    <a:pt x="302" y="299"/>
                    <a:pt x="302" y="300"/>
                  </a:cubicBezTo>
                  <a:cubicBezTo>
                    <a:pt x="301" y="301"/>
                    <a:pt x="299" y="302"/>
                    <a:pt x="298" y="303"/>
                  </a:cubicBezTo>
                  <a:cubicBezTo>
                    <a:pt x="297" y="303"/>
                    <a:pt x="297" y="304"/>
                    <a:pt x="296" y="305"/>
                  </a:cubicBezTo>
                  <a:cubicBezTo>
                    <a:pt x="296" y="305"/>
                    <a:pt x="296" y="305"/>
                    <a:pt x="296" y="306"/>
                  </a:cubicBezTo>
                  <a:cubicBezTo>
                    <a:pt x="296" y="306"/>
                    <a:pt x="295" y="306"/>
                    <a:pt x="295" y="306"/>
                  </a:cubicBezTo>
                  <a:cubicBezTo>
                    <a:pt x="295" y="307"/>
                    <a:pt x="295" y="307"/>
                    <a:pt x="295" y="307"/>
                  </a:cubicBezTo>
                  <a:cubicBezTo>
                    <a:pt x="294" y="308"/>
                    <a:pt x="294" y="309"/>
                    <a:pt x="294" y="309"/>
                  </a:cubicBezTo>
                  <a:cubicBezTo>
                    <a:pt x="293" y="310"/>
                    <a:pt x="293" y="311"/>
                    <a:pt x="293" y="311"/>
                  </a:cubicBezTo>
                  <a:cubicBezTo>
                    <a:pt x="293" y="311"/>
                    <a:pt x="292" y="313"/>
                    <a:pt x="292" y="313"/>
                  </a:cubicBezTo>
                  <a:cubicBezTo>
                    <a:pt x="292" y="313"/>
                    <a:pt x="292" y="314"/>
                    <a:pt x="291" y="315"/>
                  </a:cubicBezTo>
                  <a:cubicBezTo>
                    <a:pt x="291" y="315"/>
                    <a:pt x="291" y="316"/>
                    <a:pt x="291" y="317"/>
                  </a:cubicBezTo>
                  <a:cubicBezTo>
                    <a:pt x="290" y="318"/>
                    <a:pt x="289" y="319"/>
                    <a:pt x="289" y="320"/>
                  </a:cubicBezTo>
                  <a:cubicBezTo>
                    <a:pt x="289" y="320"/>
                    <a:pt x="288" y="321"/>
                    <a:pt x="288" y="321"/>
                  </a:cubicBezTo>
                  <a:cubicBezTo>
                    <a:pt x="287" y="321"/>
                    <a:pt x="287" y="322"/>
                    <a:pt x="286" y="323"/>
                  </a:cubicBezTo>
                  <a:cubicBezTo>
                    <a:pt x="286" y="324"/>
                    <a:pt x="285" y="324"/>
                    <a:pt x="284" y="325"/>
                  </a:cubicBezTo>
                  <a:cubicBezTo>
                    <a:pt x="283" y="325"/>
                    <a:pt x="283" y="326"/>
                    <a:pt x="282" y="326"/>
                  </a:cubicBezTo>
                  <a:cubicBezTo>
                    <a:pt x="282" y="326"/>
                    <a:pt x="281" y="327"/>
                    <a:pt x="281" y="327"/>
                  </a:cubicBezTo>
                  <a:cubicBezTo>
                    <a:pt x="281" y="327"/>
                    <a:pt x="280" y="328"/>
                    <a:pt x="280" y="328"/>
                  </a:cubicBezTo>
                  <a:cubicBezTo>
                    <a:pt x="280" y="328"/>
                    <a:pt x="279" y="328"/>
                    <a:pt x="279" y="328"/>
                  </a:cubicBezTo>
                  <a:cubicBezTo>
                    <a:pt x="279" y="328"/>
                    <a:pt x="279" y="328"/>
                    <a:pt x="279" y="327"/>
                  </a:cubicBezTo>
                  <a:cubicBezTo>
                    <a:pt x="279" y="327"/>
                    <a:pt x="280" y="327"/>
                    <a:pt x="279" y="327"/>
                  </a:cubicBezTo>
                  <a:cubicBezTo>
                    <a:pt x="279" y="327"/>
                    <a:pt x="279" y="326"/>
                    <a:pt x="279" y="326"/>
                  </a:cubicBezTo>
                  <a:cubicBezTo>
                    <a:pt x="280" y="326"/>
                    <a:pt x="281" y="327"/>
                    <a:pt x="281" y="326"/>
                  </a:cubicBezTo>
                  <a:cubicBezTo>
                    <a:pt x="282" y="326"/>
                    <a:pt x="282" y="325"/>
                    <a:pt x="283" y="325"/>
                  </a:cubicBezTo>
                  <a:cubicBezTo>
                    <a:pt x="283" y="324"/>
                    <a:pt x="283" y="324"/>
                    <a:pt x="283" y="324"/>
                  </a:cubicBezTo>
                  <a:cubicBezTo>
                    <a:pt x="284" y="323"/>
                    <a:pt x="285" y="323"/>
                    <a:pt x="285" y="322"/>
                  </a:cubicBezTo>
                  <a:cubicBezTo>
                    <a:pt x="285" y="322"/>
                    <a:pt x="285" y="320"/>
                    <a:pt x="285" y="320"/>
                  </a:cubicBezTo>
                  <a:cubicBezTo>
                    <a:pt x="285" y="320"/>
                    <a:pt x="286" y="320"/>
                    <a:pt x="286" y="320"/>
                  </a:cubicBezTo>
                  <a:cubicBezTo>
                    <a:pt x="286" y="320"/>
                    <a:pt x="286" y="320"/>
                    <a:pt x="286" y="320"/>
                  </a:cubicBezTo>
                  <a:cubicBezTo>
                    <a:pt x="287" y="320"/>
                    <a:pt x="287" y="319"/>
                    <a:pt x="287" y="319"/>
                  </a:cubicBezTo>
                  <a:cubicBezTo>
                    <a:pt x="287" y="319"/>
                    <a:pt x="287" y="319"/>
                    <a:pt x="287" y="319"/>
                  </a:cubicBezTo>
                  <a:cubicBezTo>
                    <a:pt x="288" y="319"/>
                    <a:pt x="288" y="318"/>
                    <a:pt x="288" y="318"/>
                  </a:cubicBezTo>
                  <a:cubicBezTo>
                    <a:pt x="288" y="318"/>
                    <a:pt x="288" y="318"/>
                    <a:pt x="288" y="318"/>
                  </a:cubicBezTo>
                  <a:cubicBezTo>
                    <a:pt x="289" y="318"/>
                    <a:pt x="289" y="317"/>
                    <a:pt x="289" y="317"/>
                  </a:cubicBezTo>
                  <a:cubicBezTo>
                    <a:pt x="289" y="317"/>
                    <a:pt x="289" y="314"/>
                    <a:pt x="289" y="315"/>
                  </a:cubicBezTo>
                  <a:cubicBezTo>
                    <a:pt x="289" y="315"/>
                    <a:pt x="290" y="315"/>
                    <a:pt x="290" y="315"/>
                  </a:cubicBezTo>
                  <a:cubicBezTo>
                    <a:pt x="290" y="314"/>
                    <a:pt x="290" y="313"/>
                    <a:pt x="290" y="313"/>
                  </a:cubicBezTo>
                  <a:cubicBezTo>
                    <a:pt x="290" y="313"/>
                    <a:pt x="289" y="313"/>
                    <a:pt x="289" y="313"/>
                  </a:cubicBezTo>
                  <a:cubicBezTo>
                    <a:pt x="289" y="313"/>
                    <a:pt x="289" y="313"/>
                    <a:pt x="289" y="313"/>
                  </a:cubicBezTo>
                  <a:cubicBezTo>
                    <a:pt x="289" y="314"/>
                    <a:pt x="287" y="314"/>
                    <a:pt x="287" y="314"/>
                  </a:cubicBezTo>
                  <a:cubicBezTo>
                    <a:pt x="287" y="314"/>
                    <a:pt x="287" y="314"/>
                    <a:pt x="286" y="314"/>
                  </a:cubicBezTo>
                  <a:cubicBezTo>
                    <a:pt x="286" y="314"/>
                    <a:pt x="286" y="313"/>
                    <a:pt x="286" y="313"/>
                  </a:cubicBezTo>
                  <a:cubicBezTo>
                    <a:pt x="286" y="313"/>
                    <a:pt x="286" y="313"/>
                    <a:pt x="285" y="313"/>
                  </a:cubicBezTo>
                  <a:cubicBezTo>
                    <a:pt x="285" y="313"/>
                    <a:pt x="285" y="312"/>
                    <a:pt x="285" y="312"/>
                  </a:cubicBezTo>
                  <a:cubicBezTo>
                    <a:pt x="285" y="312"/>
                    <a:pt x="285" y="311"/>
                    <a:pt x="285" y="311"/>
                  </a:cubicBezTo>
                  <a:cubicBezTo>
                    <a:pt x="285" y="311"/>
                    <a:pt x="284" y="312"/>
                    <a:pt x="285" y="313"/>
                  </a:cubicBezTo>
                  <a:cubicBezTo>
                    <a:pt x="285" y="313"/>
                    <a:pt x="285" y="314"/>
                    <a:pt x="285" y="314"/>
                  </a:cubicBezTo>
                  <a:cubicBezTo>
                    <a:pt x="285" y="314"/>
                    <a:pt x="285" y="314"/>
                    <a:pt x="285" y="315"/>
                  </a:cubicBezTo>
                  <a:cubicBezTo>
                    <a:pt x="285" y="316"/>
                    <a:pt x="284" y="316"/>
                    <a:pt x="284" y="318"/>
                  </a:cubicBezTo>
                  <a:cubicBezTo>
                    <a:pt x="284" y="318"/>
                    <a:pt x="283" y="319"/>
                    <a:pt x="283" y="319"/>
                  </a:cubicBezTo>
                  <a:cubicBezTo>
                    <a:pt x="283" y="319"/>
                    <a:pt x="283" y="320"/>
                    <a:pt x="283" y="320"/>
                  </a:cubicBezTo>
                  <a:cubicBezTo>
                    <a:pt x="283" y="320"/>
                    <a:pt x="283" y="320"/>
                    <a:pt x="283" y="320"/>
                  </a:cubicBezTo>
                  <a:cubicBezTo>
                    <a:pt x="282" y="321"/>
                    <a:pt x="282" y="321"/>
                    <a:pt x="282" y="321"/>
                  </a:cubicBezTo>
                  <a:cubicBezTo>
                    <a:pt x="282" y="322"/>
                    <a:pt x="281" y="322"/>
                    <a:pt x="280" y="322"/>
                  </a:cubicBezTo>
                  <a:cubicBezTo>
                    <a:pt x="279" y="323"/>
                    <a:pt x="280" y="324"/>
                    <a:pt x="278" y="325"/>
                  </a:cubicBezTo>
                  <a:cubicBezTo>
                    <a:pt x="278" y="326"/>
                    <a:pt x="278" y="326"/>
                    <a:pt x="278" y="326"/>
                  </a:cubicBezTo>
                  <a:cubicBezTo>
                    <a:pt x="278" y="326"/>
                    <a:pt x="278" y="327"/>
                    <a:pt x="278" y="327"/>
                  </a:cubicBezTo>
                  <a:cubicBezTo>
                    <a:pt x="278" y="327"/>
                    <a:pt x="278" y="327"/>
                    <a:pt x="278" y="328"/>
                  </a:cubicBezTo>
                  <a:cubicBezTo>
                    <a:pt x="278" y="328"/>
                    <a:pt x="278" y="328"/>
                    <a:pt x="278" y="328"/>
                  </a:cubicBezTo>
                  <a:cubicBezTo>
                    <a:pt x="278" y="328"/>
                    <a:pt x="278" y="328"/>
                    <a:pt x="279" y="328"/>
                  </a:cubicBezTo>
                  <a:cubicBezTo>
                    <a:pt x="279" y="328"/>
                    <a:pt x="279" y="329"/>
                    <a:pt x="279" y="329"/>
                  </a:cubicBezTo>
                  <a:cubicBezTo>
                    <a:pt x="278" y="329"/>
                    <a:pt x="278" y="330"/>
                    <a:pt x="277" y="331"/>
                  </a:cubicBezTo>
                  <a:cubicBezTo>
                    <a:pt x="277" y="332"/>
                    <a:pt x="277" y="333"/>
                    <a:pt x="276" y="334"/>
                  </a:cubicBezTo>
                  <a:cubicBezTo>
                    <a:pt x="276" y="336"/>
                    <a:pt x="275" y="338"/>
                    <a:pt x="273" y="339"/>
                  </a:cubicBezTo>
                  <a:cubicBezTo>
                    <a:pt x="273" y="340"/>
                    <a:pt x="272" y="340"/>
                    <a:pt x="272" y="340"/>
                  </a:cubicBezTo>
                  <a:cubicBezTo>
                    <a:pt x="272" y="340"/>
                    <a:pt x="271" y="341"/>
                    <a:pt x="271" y="341"/>
                  </a:cubicBezTo>
                  <a:cubicBezTo>
                    <a:pt x="271" y="342"/>
                    <a:pt x="270" y="342"/>
                    <a:pt x="270" y="342"/>
                  </a:cubicBezTo>
                  <a:cubicBezTo>
                    <a:pt x="270" y="342"/>
                    <a:pt x="270" y="342"/>
                    <a:pt x="270" y="342"/>
                  </a:cubicBezTo>
                  <a:cubicBezTo>
                    <a:pt x="269" y="344"/>
                    <a:pt x="267" y="346"/>
                    <a:pt x="267" y="347"/>
                  </a:cubicBezTo>
                  <a:cubicBezTo>
                    <a:pt x="267" y="347"/>
                    <a:pt x="267" y="347"/>
                    <a:pt x="267" y="347"/>
                  </a:cubicBezTo>
                  <a:cubicBezTo>
                    <a:pt x="267" y="348"/>
                    <a:pt x="267" y="348"/>
                    <a:pt x="267" y="348"/>
                  </a:cubicBezTo>
                  <a:cubicBezTo>
                    <a:pt x="266" y="348"/>
                    <a:pt x="265" y="349"/>
                    <a:pt x="264" y="350"/>
                  </a:cubicBezTo>
                  <a:cubicBezTo>
                    <a:pt x="264" y="350"/>
                    <a:pt x="264" y="350"/>
                    <a:pt x="264" y="350"/>
                  </a:cubicBezTo>
                  <a:cubicBezTo>
                    <a:pt x="264" y="350"/>
                    <a:pt x="264" y="350"/>
                    <a:pt x="264" y="350"/>
                  </a:cubicBezTo>
                  <a:cubicBezTo>
                    <a:pt x="263" y="349"/>
                    <a:pt x="263" y="350"/>
                    <a:pt x="263" y="350"/>
                  </a:cubicBezTo>
                  <a:cubicBezTo>
                    <a:pt x="263" y="350"/>
                    <a:pt x="263" y="350"/>
                    <a:pt x="264" y="350"/>
                  </a:cubicBezTo>
                  <a:cubicBezTo>
                    <a:pt x="262" y="351"/>
                    <a:pt x="261" y="352"/>
                    <a:pt x="259" y="352"/>
                  </a:cubicBezTo>
                  <a:cubicBezTo>
                    <a:pt x="259" y="352"/>
                    <a:pt x="259" y="352"/>
                    <a:pt x="258" y="352"/>
                  </a:cubicBezTo>
                  <a:cubicBezTo>
                    <a:pt x="258" y="351"/>
                    <a:pt x="257" y="352"/>
                    <a:pt x="257" y="352"/>
                  </a:cubicBezTo>
                  <a:cubicBezTo>
                    <a:pt x="257" y="352"/>
                    <a:pt x="256" y="352"/>
                    <a:pt x="256" y="352"/>
                  </a:cubicBezTo>
                  <a:cubicBezTo>
                    <a:pt x="254" y="350"/>
                    <a:pt x="253" y="352"/>
                    <a:pt x="251" y="352"/>
                  </a:cubicBezTo>
                  <a:cubicBezTo>
                    <a:pt x="250" y="352"/>
                    <a:pt x="250" y="352"/>
                    <a:pt x="250" y="352"/>
                  </a:cubicBezTo>
                  <a:cubicBezTo>
                    <a:pt x="249" y="352"/>
                    <a:pt x="249" y="352"/>
                    <a:pt x="248" y="351"/>
                  </a:cubicBezTo>
                  <a:cubicBezTo>
                    <a:pt x="247" y="350"/>
                    <a:pt x="245" y="350"/>
                    <a:pt x="244" y="349"/>
                  </a:cubicBezTo>
                  <a:cubicBezTo>
                    <a:pt x="244" y="348"/>
                    <a:pt x="243" y="348"/>
                    <a:pt x="242" y="348"/>
                  </a:cubicBezTo>
                  <a:cubicBezTo>
                    <a:pt x="241" y="348"/>
                    <a:pt x="240" y="348"/>
                    <a:pt x="239" y="348"/>
                  </a:cubicBezTo>
                  <a:cubicBezTo>
                    <a:pt x="239" y="348"/>
                    <a:pt x="239" y="348"/>
                    <a:pt x="238" y="348"/>
                  </a:cubicBezTo>
                  <a:cubicBezTo>
                    <a:pt x="238" y="348"/>
                    <a:pt x="237" y="346"/>
                    <a:pt x="236" y="346"/>
                  </a:cubicBezTo>
                  <a:cubicBezTo>
                    <a:pt x="235" y="345"/>
                    <a:pt x="234" y="343"/>
                    <a:pt x="234" y="341"/>
                  </a:cubicBezTo>
                  <a:cubicBezTo>
                    <a:pt x="234" y="340"/>
                    <a:pt x="235" y="339"/>
                    <a:pt x="235" y="338"/>
                  </a:cubicBezTo>
                  <a:cubicBezTo>
                    <a:pt x="235" y="337"/>
                    <a:pt x="235" y="337"/>
                    <a:pt x="236" y="337"/>
                  </a:cubicBezTo>
                  <a:cubicBezTo>
                    <a:pt x="236" y="336"/>
                    <a:pt x="236" y="336"/>
                    <a:pt x="236" y="336"/>
                  </a:cubicBezTo>
                  <a:cubicBezTo>
                    <a:pt x="236" y="337"/>
                    <a:pt x="235" y="337"/>
                    <a:pt x="234" y="337"/>
                  </a:cubicBezTo>
                  <a:cubicBezTo>
                    <a:pt x="234" y="337"/>
                    <a:pt x="234" y="338"/>
                    <a:pt x="234" y="338"/>
                  </a:cubicBezTo>
                  <a:cubicBezTo>
                    <a:pt x="234" y="339"/>
                    <a:pt x="234" y="340"/>
                    <a:pt x="234" y="340"/>
                  </a:cubicBezTo>
                  <a:cubicBezTo>
                    <a:pt x="234" y="340"/>
                    <a:pt x="234" y="341"/>
                    <a:pt x="234" y="341"/>
                  </a:cubicBezTo>
                  <a:cubicBezTo>
                    <a:pt x="234" y="342"/>
                    <a:pt x="234" y="342"/>
                    <a:pt x="234" y="342"/>
                  </a:cubicBezTo>
                  <a:cubicBezTo>
                    <a:pt x="234" y="343"/>
                    <a:pt x="235" y="344"/>
                    <a:pt x="235" y="344"/>
                  </a:cubicBezTo>
                  <a:cubicBezTo>
                    <a:pt x="235" y="345"/>
                    <a:pt x="235" y="346"/>
                    <a:pt x="235" y="346"/>
                  </a:cubicBezTo>
                  <a:cubicBezTo>
                    <a:pt x="235" y="346"/>
                    <a:pt x="234" y="347"/>
                    <a:pt x="234" y="347"/>
                  </a:cubicBezTo>
                  <a:cubicBezTo>
                    <a:pt x="234" y="347"/>
                    <a:pt x="234" y="348"/>
                    <a:pt x="234" y="348"/>
                  </a:cubicBezTo>
                  <a:cubicBezTo>
                    <a:pt x="234" y="349"/>
                    <a:pt x="235" y="350"/>
                    <a:pt x="235" y="350"/>
                  </a:cubicBezTo>
                  <a:cubicBezTo>
                    <a:pt x="235" y="350"/>
                    <a:pt x="237" y="351"/>
                    <a:pt x="237" y="351"/>
                  </a:cubicBezTo>
                  <a:cubicBezTo>
                    <a:pt x="237" y="352"/>
                    <a:pt x="239" y="352"/>
                    <a:pt x="239" y="353"/>
                  </a:cubicBezTo>
                  <a:cubicBezTo>
                    <a:pt x="240" y="353"/>
                    <a:pt x="241" y="353"/>
                    <a:pt x="242" y="354"/>
                  </a:cubicBezTo>
                  <a:cubicBezTo>
                    <a:pt x="242" y="354"/>
                    <a:pt x="243" y="355"/>
                    <a:pt x="243" y="355"/>
                  </a:cubicBezTo>
                  <a:cubicBezTo>
                    <a:pt x="243" y="356"/>
                    <a:pt x="243" y="357"/>
                    <a:pt x="243" y="357"/>
                  </a:cubicBezTo>
                  <a:cubicBezTo>
                    <a:pt x="243" y="357"/>
                    <a:pt x="243" y="358"/>
                    <a:pt x="243" y="358"/>
                  </a:cubicBezTo>
                  <a:cubicBezTo>
                    <a:pt x="242" y="359"/>
                    <a:pt x="242" y="359"/>
                    <a:pt x="242" y="360"/>
                  </a:cubicBezTo>
                  <a:cubicBezTo>
                    <a:pt x="242" y="361"/>
                    <a:pt x="242" y="362"/>
                    <a:pt x="242" y="362"/>
                  </a:cubicBezTo>
                  <a:cubicBezTo>
                    <a:pt x="242" y="362"/>
                    <a:pt x="243" y="363"/>
                    <a:pt x="243" y="363"/>
                  </a:cubicBezTo>
                  <a:cubicBezTo>
                    <a:pt x="244" y="365"/>
                    <a:pt x="245" y="365"/>
                    <a:pt x="247" y="365"/>
                  </a:cubicBezTo>
                  <a:cubicBezTo>
                    <a:pt x="247" y="369"/>
                    <a:pt x="247" y="369"/>
                    <a:pt x="247" y="369"/>
                  </a:cubicBezTo>
                  <a:cubicBezTo>
                    <a:pt x="246" y="371"/>
                    <a:pt x="245" y="372"/>
                    <a:pt x="244" y="373"/>
                  </a:cubicBezTo>
                  <a:cubicBezTo>
                    <a:pt x="244" y="374"/>
                    <a:pt x="243" y="375"/>
                    <a:pt x="243" y="376"/>
                  </a:cubicBezTo>
                  <a:cubicBezTo>
                    <a:pt x="242" y="376"/>
                    <a:pt x="242" y="377"/>
                    <a:pt x="241" y="377"/>
                  </a:cubicBezTo>
                  <a:cubicBezTo>
                    <a:pt x="241" y="378"/>
                    <a:pt x="241" y="378"/>
                    <a:pt x="241" y="378"/>
                  </a:cubicBezTo>
                  <a:cubicBezTo>
                    <a:pt x="241" y="379"/>
                    <a:pt x="240" y="380"/>
                    <a:pt x="240" y="380"/>
                  </a:cubicBezTo>
                  <a:cubicBezTo>
                    <a:pt x="240" y="383"/>
                    <a:pt x="232" y="385"/>
                    <a:pt x="230" y="385"/>
                  </a:cubicBezTo>
                  <a:cubicBezTo>
                    <a:pt x="226" y="387"/>
                    <a:pt x="219" y="388"/>
                    <a:pt x="215" y="388"/>
                  </a:cubicBezTo>
                  <a:cubicBezTo>
                    <a:pt x="214" y="388"/>
                    <a:pt x="211" y="388"/>
                    <a:pt x="210" y="388"/>
                  </a:cubicBezTo>
                  <a:cubicBezTo>
                    <a:pt x="209" y="388"/>
                    <a:pt x="208" y="386"/>
                    <a:pt x="206" y="386"/>
                  </a:cubicBezTo>
                  <a:cubicBezTo>
                    <a:pt x="206" y="385"/>
                    <a:pt x="205" y="386"/>
                    <a:pt x="205" y="386"/>
                  </a:cubicBezTo>
                  <a:cubicBezTo>
                    <a:pt x="205" y="386"/>
                    <a:pt x="205" y="387"/>
                    <a:pt x="205" y="387"/>
                  </a:cubicBezTo>
                  <a:cubicBezTo>
                    <a:pt x="206" y="387"/>
                    <a:pt x="206" y="387"/>
                    <a:pt x="207" y="387"/>
                  </a:cubicBezTo>
                  <a:cubicBezTo>
                    <a:pt x="207" y="387"/>
                    <a:pt x="207" y="387"/>
                    <a:pt x="207" y="387"/>
                  </a:cubicBezTo>
                  <a:cubicBezTo>
                    <a:pt x="207" y="387"/>
                    <a:pt x="207" y="388"/>
                    <a:pt x="207" y="388"/>
                  </a:cubicBezTo>
                  <a:cubicBezTo>
                    <a:pt x="207" y="388"/>
                    <a:pt x="208" y="387"/>
                    <a:pt x="208" y="387"/>
                  </a:cubicBezTo>
                  <a:cubicBezTo>
                    <a:pt x="208" y="388"/>
                    <a:pt x="208" y="388"/>
                    <a:pt x="208" y="388"/>
                  </a:cubicBezTo>
                  <a:cubicBezTo>
                    <a:pt x="208" y="388"/>
                    <a:pt x="207" y="389"/>
                    <a:pt x="207" y="389"/>
                  </a:cubicBezTo>
                  <a:cubicBezTo>
                    <a:pt x="207" y="389"/>
                    <a:pt x="207" y="390"/>
                    <a:pt x="207" y="390"/>
                  </a:cubicBezTo>
                  <a:cubicBezTo>
                    <a:pt x="207" y="391"/>
                    <a:pt x="207" y="391"/>
                    <a:pt x="208" y="391"/>
                  </a:cubicBezTo>
                  <a:cubicBezTo>
                    <a:pt x="209" y="392"/>
                    <a:pt x="209" y="393"/>
                    <a:pt x="208" y="394"/>
                  </a:cubicBezTo>
                  <a:cubicBezTo>
                    <a:pt x="208" y="394"/>
                    <a:pt x="208" y="396"/>
                    <a:pt x="208" y="396"/>
                  </a:cubicBezTo>
                  <a:cubicBezTo>
                    <a:pt x="208" y="396"/>
                    <a:pt x="207" y="396"/>
                    <a:pt x="207" y="396"/>
                  </a:cubicBezTo>
                  <a:cubicBezTo>
                    <a:pt x="207" y="397"/>
                    <a:pt x="207" y="397"/>
                    <a:pt x="207" y="397"/>
                  </a:cubicBezTo>
                  <a:cubicBezTo>
                    <a:pt x="206" y="398"/>
                    <a:pt x="207" y="400"/>
                    <a:pt x="206" y="400"/>
                  </a:cubicBezTo>
                  <a:cubicBezTo>
                    <a:pt x="206" y="400"/>
                    <a:pt x="206" y="401"/>
                    <a:pt x="206" y="401"/>
                  </a:cubicBezTo>
                  <a:cubicBezTo>
                    <a:pt x="206" y="402"/>
                    <a:pt x="207" y="402"/>
                    <a:pt x="208" y="402"/>
                  </a:cubicBezTo>
                  <a:cubicBezTo>
                    <a:pt x="208" y="403"/>
                    <a:pt x="208" y="403"/>
                    <a:pt x="208" y="403"/>
                  </a:cubicBezTo>
                  <a:cubicBezTo>
                    <a:pt x="208" y="403"/>
                    <a:pt x="206" y="403"/>
                    <a:pt x="206" y="403"/>
                  </a:cubicBezTo>
                  <a:cubicBezTo>
                    <a:pt x="206" y="404"/>
                    <a:pt x="206" y="404"/>
                    <a:pt x="206" y="404"/>
                  </a:cubicBezTo>
                  <a:cubicBezTo>
                    <a:pt x="207" y="404"/>
                    <a:pt x="207" y="404"/>
                    <a:pt x="207" y="404"/>
                  </a:cubicBezTo>
                  <a:cubicBezTo>
                    <a:pt x="207" y="404"/>
                    <a:pt x="207" y="405"/>
                    <a:pt x="207" y="406"/>
                  </a:cubicBezTo>
                  <a:cubicBezTo>
                    <a:pt x="207" y="406"/>
                    <a:pt x="205" y="406"/>
                    <a:pt x="205" y="406"/>
                  </a:cubicBezTo>
                  <a:cubicBezTo>
                    <a:pt x="204" y="407"/>
                    <a:pt x="203" y="407"/>
                    <a:pt x="203" y="407"/>
                  </a:cubicBezTo>
                  <a:cubicBezTo>
                    <a:pt x="201" y="408"/>
                    <a:pt x="198" y="409"/>
                    <a:pt x="197" y="408"/>
                  </a:cubicBezTo>
                  <a:cubicBezTo>
                    <a:pt x="194" y="408"/>
                    <a:pt x="192" y="405"/>
                    <a:pt x="190" y="405"/>
                  </a:cubicBezTo>
                  <a:cubicBezTo>
                    <a:pt x="189" y="405"/>
                    <a:pt x="189" y="405"/>
                    <a:pt x="189" y="405"/>
                  </a:cubicBezTo>
                  <a:cubicBezTo>
                    <a:pt x="189" y="405"/>
                    <a:pt x="189" y="404"/>
                    <a:pt x="189" y="404"/>
                  </a:cubicBezTo>
                  <a:cubicBezTo>
                    <a:pt x="189" y="404"/>
                    <a:pt x="188" y="404"/>
                    <a:pt x="188" y="405"/>
                  </a:cubicBezTo>
                  <a:cubicBezTo>
                    <a:pt x="186" y="405"/>
                    <a:pt x="187" y="409"/>
                    <a:pt x="188" y="411"/>
                  </a:cubicBezTo>
                  <a:cubicBezTo>
                    <a:pt x="188" y="411"/>
                    <a:pt x="188" y="411"/>
                    <a:pt x="188" y="412"/>
                  </a:cubicBezTo>
                  <a:cubicBezTo>
                    <a:pt x="188" y="413"/>
                    <a:pt x="187" y="415"/>
                    <a:pt x="188" y="416"/>
                  </a:cubicBezTo>
                  <a:cubicBezTo>
                    <a:pt x="188" y="417"/>
                    <a:pt x="188" y="418"/>
                    <a:pt x="189" y="418"/>
                  </a:cubicBezTo>
                  <a:cubicBezTo>
                    <a:pt x="190" y="418"/>
                    <a:pt x="190" y="418"/>
                    <a:pt x="191" y="418"/>
                  </a:cubicBezTo>
                  <a:cubicBezTo>
                    <a:pt x="191" y="418"/>
                    <a:pt x="192" y="418"/>
                    <a:pt x="192" y="418"/>
                  </a:cubicBezTo>
                  <a:cubicBezTo>
                    <a:pt x="192" y="418"/>
                    <a:pt x="191" y="420"/>
                    <a:pt x="191" y="420"/>
                  </a:cubicBezTo>
                  <a:cubicBezTo>
                    <a:pt x="192" y="420"/>
                    <a:pt x="193" y="420"/>
                    <a:pt x="193" y="420"/>
                  </a:cubicBezTo>
                  <a:cubicBezTo>
                    <a:pt x="193" y="420"/>
                    <a:pt x="193" y="420"/>
                    <a:pt x="193" y="420"/>
                  </a:cubicBezTo>
                  <a:cubicBezTo>
                    <a:pt x="194" y="420"/>
                    <a:pt x="194" y="420"/>
                    <a:pt x="194" y="420"/>
                  </a:cubicBezTo>
                  <a:cubicBezTo>
                    <a:pt x="194" y="420"/>
                    <a:pt x="194" y="420"/>
                    <a:pt x="194" y="420"/>
                  </a:cubicBezTo>
                  <a:cubicBezTo>
                    <a:pt x="195" y="420"/>
                    <a:pt x="195" y="419"/>
                    <a:pt x="195" y="419"/>
                  </a:cubicBezTo>
                  <a:cubicBezTo>
                    <a:pt x="194" y="418"/>
                    <a:pt x="194" y="419"/>
                    <a:pt x="193" y="418"/>
                  </a:cubicBezTo>
                  <a:cubicBezTo>
                    <a:pt x="193" y="418"/>
                    <a:pt x="193" y="418"/>
                    <a:pt x="193" y="418"/>
                  </a:cubicBezTo>
                  <a:cubicBezTo>
                    <a:pt x="193" y="418"/>
                    <a:pt x="194" y="418"/>
                    <a:pt x="194" y="418"/>
                  </a:cubicBezTo>
                  <a:cubicBezTo>
                    <a:pt x="195" y="418"/>
                    <a:pt x="195" y="417"/>
                    <a:pt x="195" y="417"/>
                  </a:cubicBezTo>
                  <a:cubicBezTo>
                    <a:pt x="196" y="417"/>
                    <a:pt x="196" y="417"/>
                    <a:pt x="197" y="417"/>
                  </a:cubicBezTo>
                  <a:cubicBezTo>
                    <a:pt x="197" y="417"/>
                    <a:pt x="197" y="418"/>
                    <a:pt x="197" y="418"/>
                  </a:cubicBezTo>
                  <a:cubicBezTo>
                    <a:pt x="197" y="418"/>
                    <a:pt x="197" y="418"/>
                    <a:pt x="198" y="419"/>
                  </a:cubicBezTo>
                  <a:cubicBezTo>
                    <a:pt x="198" y="419"/>
                    <a:pt x="198" y="419"/>
                    <a:pt x="198" y="419"/>
                  </a:cubicBezTo>
                  <a:cubicBezTo>
                    <a:pt x="198" y="419"/>
                    <a:pt x="197" y="419"/>
                    <a:pt x="197" y="420"/>
                  </a:cubicBezTo>
                  <a:cubicBezTo>
                    <a:pt x="198" y="420"/>
                    <a:pt x="198" y="420"/>
                    <a:pt x="198" y="420"/>
                  </a:cubicBezTo>
                  <a:cubicBezTo>
                    <a:pt x="198" y="421"/>
                    <a:pt x="198" y="422"/>
                    <a:pt x="198" y="422"/>
                  </a:cubicBezTo>
                  <a:cubicBezTo>
                    <a:pt x="198" y="423"/>
                    <a:pt x="197" y="423"/>
                    <a:pt x="197" y="423"/>
                  </a:cubicBezTo>
                  <a:cubicBezTo>
                    <a:pt x="197" y="424"/>
                    <a:pt x="197" y="424"/>
                    <a:pt x="197" y="424"/>
                  </a:cubicBezTo>
                  <a:cubicBezTo>
                    <a:pt x="197" y="424"/>
                    <a:pt x="197" y="424"/>
                    <a:pt x="197" y="424"/>
                  </a:cubicBezTo>
                  <a:cubicBezTo>
                    <a:pt x="197" y="424"/>
                    <a:pt x="196" y="424"/>
                    <a:pt x="196" y="424"/>
                  </a:cubicBezTo>
                  <a:cubicBezTo>
                    <a:pt x="196" y="424"/>
                    <a:pt x="195" y="424"/>
                    <a:pt x="195" y="424"/>
                  </a:cubicBezTo>
                  <a:cubicBezTo>
                    <a:pt x="194" y="424"/>
                    <a:pt x="194" y="424"/>
                    <a:pt x="194" y="424"/>
                  </a:cubicBezTo>
                  <a:cubicBezTo>
                    <a:pt x="194" y="424"/>
                    <a:pt x="193" y="424"/>
                    <a:pt x="193" y="424"/>
                  </a:cubicBezTo>
                  <a:cubicBezTo>
                    <a:pt x="193" y="424"/>
                    <a:pt x="194" y="424"/>
                    <a:pt x="193" y="423"/>
                  </a:cubicBezTo>
                  <a:cubicBezTo>
                    <a:pt x="193" y="423"/>
                    <a:pt x="193" y="423"/>
                    <a:pt x="193" y="423"/>
                  </a:cubicBezTo>
                  <a:cubicBezTo>
                    <a:pt x="193" y="423"/>
                    <a:pt x="194" y="423"/>
                    <a:pt x="194" y="422"/>
                  </a:cubicBezTo>
                  <a:cubicBezTo>
                    <a:pt x="193" y="422"/>
                    <a:pt x="193" y="422"/>
                    <a:pt x="193" y="421"/>
                  </a:cubicBezTo>
                  <a:cubicBezTo>
                    <a:pt x="193" y="421"/>
                    <a:pt x="192" y="421"/>
                    <a:pt x="192" y="421"/>
                  </a:cubicBezTo>
                  <a:cubicBezTo>
                    <a:pt x="191" y="420"/>
                    <a:pt x="190" y="422"/>
                    <a:pt x="189" y="422"/>
                  </a:cubicBezTo>
                  <a:cubicBezTo>
                    <a:pt x="189" y="422"/>
                    <a:pt x="188" y="422"/>
                    <a:pt x="188" y="422"/>
                  </a:cubicBezTo>
                  <a:cubicBezTo>
                    <a:pt x="188" y="423"/>
                    <a:pt x="188" y="423"/>
                    <a:pt x="188" y="423"/>
                  </a:cubicBezTo>
                  <a:cubicBezTo>
                    <a:pt x="188" y="423"/>
                    <a:pt x="188" y="423"/>
                    <a:pt x="188" y="423"/>
                  </a:cubicBezTo>
                  <a:cubicBezTo>
                    <a:pt x="188" y="424"/>
                    <a:pt x="188" y="424"/>
                    <a:pt x="189" y="424"/>
                  </a:cubicBezTo>
                  <a:cubicBezTo>
                    <a:pt x="190" y="424"/>
                    <a:pt x="191" y="425"/>
                    <a:pt x="192" y="425"/>
                  </a:cubicBezTo>
                  <a:cubicBezTo>
                    <a:pt x="192" y="425"/>
                    <a:pt x="193" y="425"/>
                    <a:pt x="193" y="425"/>
                  </a:cubicBezTo>
                  <a:cubicBezTo>
                    <a:pt x="193" y="425"/>
                    <a:pt x="192" y="426"/>
                    <a:pt x="192" y="426"/>
                  </a:cubicBezTo>
                  <a:cubicBezTo>
                    <a:pt x="192" y="427"/>
                    <a:pt x="189" y="427"/>
                    <a:pt x="188" y="428"/>
                  </a:cubicBezTo>
                  <a:cubicBezTo>
                    <a:pt x="188" y="429"/>
                    <a:pt x="188" y="429"/>
                    <a:pt x="187" y="430"/>
                  </a:cubicBezTo>
                  <a:cubicBezTo>
                    <a:pt x="187" y="430"/>
                    <a:pt x="187" y="431"/>
                    <a:pt x="187" y="431"/>
                  </a:cubicBezTo>
                  <a:cubicBezTo>
                    <a:pt x="186" y="431"/>
                    <a:pt x="186" y="432"/>
                    <a:pt x="186" y="432"/>
                  </a:cubicBezTo>
                  <a:cubicBezTo>
                    <a:pt x="185" y="433"/>
                    <a:pt x="185" y="433"/>
                    <a:pt x="186" y="434"/>
                  </a:cubicBezTo>
                  <a:cubicBezTo>
                    <a:pt x="186" y="434"/>
                    <a:pt x="186" y="434"/>
                    <a:pt x="186" y="435"/>
                  </a:cubicBezTo>
                  <a:cubicBezTo>
                    <a:pt x="186" y="435"/>
                    <a:pt x="186" y="435"/>
                    <a:pt x="186" y="435"/>
                  </a:cubicBezTo>
                  <a:cubicBezTo>
                    <a:pt x="186" y="435"/>
                    <a:pt x="186" y="436"/>
                    <a:pt x="186" y="436"/>
                  </a:cubicBezTo>
                  <a:cubicBezTo>
                    <a:pt x="186" y="436"/>
                    <a:pt x="186" y="437"/>
                    <a:pt x="186" y="437"/>
                  </a:cubicBezTo>
                  <a:cubicBezTo>
                    <a:pt x="186" y="437"/>
                    <a:pt x="186" y="437"/>
                    <a:pt x="186" y="438"/>
                  </a:cubicBezTo>
                  <a:cubicBezTo>
                    <a:pt x="186" y="438"/>
                    <a:pt x="186" y="438"/>
                    <a:pt x="186" y="439"/>
                  </a:cubicBezTo>
                  <a:cubicBezTo>
                    <a:pt x="186" y="439"/>
                    <a:pt x="186" y="440"/>
                    <a:pt x="186" y="440"/>
                  </a:cubicBezTo>
                  <a:cubicBezTo>
                    <a:pt x="185" y="440"/>
                    <a:pt x="185" y="441"/>
                    <a:pt x="185" y="441"/>
                  </a:cubicBezTo>
                  <a:cubicBezTo>
                    <a:pt x="185" y="442"/>
                    <a:pt x="183" y="441"/>
                    <a:pt x="183" y="443"/>
                  </a:cubicBezTo>
                  <a:cubicBezTo>
                    <a:pt x="183" y="443"/>
                    <a:pt x="183" y="444"/>
                    <a:pt x="184" y="444"/>
                  </a:cubicBezTo>
                  <a:cubicBezTo>
                    <a:pt x="184" y="444"/>
                    <a:pt x="184" y="444"/>
                    <a:pt x="184" y="444"/>
                  </a:cubicBezTo>
                  <a:cubicBezTo>
                    <a:pt x="184" y="445"/>
                    <a:pt x="184" y="445"/>
                    <a:pt x="184" y="445"/>
                  </a:cubicBezTo>
                  <a:cubicBezTo>
                    <a:pt x="183" y="446"/>
                    <a:pt x="183" y="445"/>
                    <a:pt x="182" y="445"/>
                  </a:cubicBezTo>
                  <a:cubicBezTo>
                    <a:pt x="182" y="445"/>
                    <a:pt x="182" y="446"/>
                    <a:pt x="182" y="446"/>
                  </a:cubicBezTo>
                  <a:cubicBezTo>
                    <a:pt x="182" y="446"/>
                    <a:pt x="181" y="445"/>
                    <a:pt x="181" y="445"/>
                  </a:cubicBezTo>
                  <a:cubicBezTo>
                    <a:pt x="180" y="445"/>
                    <a:pt x="180" y="445"/>
                    <a:pt x="180" y="445"/>
                  </a:cubicBezTo>
                  <a:cubicBezTo>
                    <a:pt x="179" y="445"/>
                    <a:pt x="179" y="446"/>
                    <a:pt x="179" y="446"/>
                  </a:cubicBezTo>
                  <a:cubicBezTo>
                    <a:pt x="179" y="446"/>
                    <a:pt x="178" y="446"/>
                    <a:pt x="178" y="446"/>
                  </a:cubicBezTo>
                  <a:cubicBezTo>
                    <a:pt x="178" y="446"/>
                    <a:pt x="178" y="446"/>
                    <a:pt x="178" y="446"/>
                  </a:cubicBezTo>
                  <a:cubicBezTo>
                    <a:pt x="177" y="447"/>
                    <a:pt x="177" y="447"/>
                    <a:pt x="177" y="448"/>
                  </a:cubicBezTo>
                  <a:cubicBezTo>
                    <a:pt x="177" y="448"/>
                    <a:pt x="175" y="447"/>
                    <a:pt x="175" y="448"/>
                  </a:cubicBezTo>
                  <a:cubicBezTo>
                    <a:pt x="175" y="448"/>
                    <a:pt x="174" y="449"/>
                    <a:pt x="173" y="449"/>
                  </a:cubicBezTo>
                  <a:cubicBezTo>
                    <a:pt x="173" y="449"/>
                    <a:pt x="173" y="449"/>
                    <a:pt x="173" y="450"/>
                  </a:cubicBezTo>
                  <a:cubicBezTo>
                    <a:pt x="173" y="450"/>
                    <a:pt x="172" y="451"/>
                    <a:pt x="172" y="451"/>
                  </a:cubicBezTo>
                  <a:cubicBezTo>
                    <a:pt x="172" y="452"/>
                    <a:pt x="172" y="452"/>
                    <a:pt x="171" y="453"/>
                  </a:cubicBezTo>
                  <a:cubicBezTo>
                    <a:pt x="171" y="454"/>
                    <a:pt x="170" y="454"/>
                    <a:pt x="170" y="455"/>
                  </a:cubicBezTo>
                  <a:cubicBezTo>
                    <a:pt x="170" y="455"/>
                    <a:pt x="169" y="456"/>
                    <a:pt x="169" y="456"/>
                  </a:cubicBezTo>
                  <a:cubicBezTo>
                    <a:pt x="169" y="457"/>
                    <a:pt x="169" y="458"/>
                    <a:pt x="170" y="458"/>
                  </a:cubicBezTo>
                  <a:cubicBezTo>
                    <a:pt x="170" y="459"/>
                    <a:pt x="170" y="459"/>
                    <a:pt x="170" y="460"/>
                  </a:cubicBezTo>
                  <a:cubicBezTo>
                    <a:pt x="171" y="460"/>
                    <a:pt x="170" y="461"/>
                    <a:pt x="171" y="461"/>
                  </a:cubicBezTo>
                  <a:cubicBezTo>
                    <a:pt x="171" y="461"/>
                    <a:pt x="172" y="462"/>
                    <a:pt x="172" y="462"/>
                  </a:cubicBezTo>
                  <a:cubicBezTo>
                    <a:pt x="173" y="462"/>
                    <a:pt x="173" y="463"/>
                    <a:pt x="173" y="463"/>
                  </a:cubicBezTo>
                  <a:cubicBezTo>
                    <a:pt x="173" y="464"/>
                    <a:pt x="174" y="464"/>
                    <a:pt x="174" y="465"/>
                  </a:cubicBezTo>
                  <a:cubicBezTo>
                    <a:pt x="175" y="465"/>
                    <a:pt x="175" y="466"/>
                    <a:pt x="176" y="466"/>
                  </a:cubicBezTo>
                  <a:cubicBezTo>
                    <a:pt x="176" y="466"/>
                    <a:pt x="177" y="466"/>
                    <a:pt x="178" y="466"/>
                  </a:cubicBezTo>
                  <a:cubicBezTo>
                    <a:pt x="179" y="467"/>
                    <a:pt x="181" y="466"/>
                    <a:pt x="182" y="467"/>
                  </a:cubicBezTo>
                  <a:cubicBezTo>
                    <a:pt x="183" y="468"/>
                    <a:pt x="183" y="471"/>
                    <a:pt x="182" y="473"/>
                  </a:cubicBezTo>
                  <a:cubicBezTo>
                    <a:pt x="182" y="473"/>
                    <a:pt x="181" y="473"/>
                    <a:pt x="182" y="474"/>
                  </a:cubicBezTo>
                  <a:cubicBezTo>
                    <a:pt x="182" y="475"/>
                    <a:pt x="182" y="475"/>
                    <a:pt x="182" y="475"/>
                  </a:cubicBezTo>
                  <a:cubicBezTo>
                    <a:pt x="182" y="475"/>
                    <a:pt x="182" y="475"/>
                    <a:pt x="182" y="475"/>
                  </a:cubicBezTo>
                  <a:cubicBezTo>
                    <a:pt x="182" y="475"/>
                    <a:pt x="182" y="475"/>
                    <a:pt x="181" y="475"/>
                  </a:cubicBezTo>
                  <a:cubicBezTo>
                    <a:pt x="181" y="475"/>
                    <a:pt x="181" y="477"/>
                    <a:pt x="181" y="477"/>
                  </a:cubicBezTo>
                  <a:cubicBezTo>
                    <a:pt x="181" y="477"/>
                    <a:pt x="181" y="477"/>
                    <a:pt x="181" y="477"/>
                  </a:cubicBezTo>
                  <a:cubicBezTo>
                    <a:pt x="179" y="478"/>
                    <a:pt x="180" y="478"/>
                    <a:pt x="180" y="478"/>
                  </a:cubicBezTo>
                  <a:cubicBezTo>
                    <a:pt x="180" y="478"/>
                    <a:pt x="179" y="478"/>
                    <a:pt x="179" y="478"/>
                  </a:cubicBezTo>
                  <a:cubicBezTo>
                    <a:pt x="179" y="478"/>
                    <a:pt x="179" y="478"/>
                    <a:pt x="179" y="479"/>
                  </a:cubicBezTo>
                  <a:cubicBezTo>
                    <a:pt x="179" y="479"/>
                    <a:pt x="179" y="479"/>
                    <a:pt x="179" y="479"/>
                  </a:cubicBezTo>
                  <a:cubicBezTo>
                    <a:pt x="178" y="479"/>
                    <a:pt x="178" y="480"/>
                    <a:pt x="178" y="480"/>
                  </a:cubicBezTo>
                  <a:cubicBezTo>
                    <a:pt x="178" y="480"/>
                    <a:pt x="178" y="480"/>
                    <a:pt x="178" y="480"/>
                  </a:cubicBezTo>
                  <a:cubicBezTo>
                    <a:pt x="177" y="481"/>
                    <a:pt x="177" y="480"/>
                    <a:pt x="176" y="481"/>
                  </a:cubicBezTo>
                  <a:cubicBezTo>
                    <a:pt x="176" y="481"/>
                    <a:pt x="176" y="481"/>
                    <a:pt x="176" y="481"/>
                  </a:cubicBezTo>
                  <a:cubicBezTo>
                    <a:pt x="175" y="482"/>
                    <a:pt x="175" y="482"/>
                    <a:pt x="174" y="482"/>
                  </a:cubicBezTo>
                  <a:cubicBezTo>
                    <a:pt x="174" y="483"/>
                    <a:pt x="173" y="483"/>
                    <a:pt x="173" y="483"/>
                  </a:cubicBezTo>
                  <a:cubicBezTo>
                    <a:pt x="173" y="484"/>
                    <a:pt x="173" y="484"/>
                    <a:pt x="173" y="484"/>
                  </a:cubicBezTo>
                  <a:cubicBezTo>
                    <a:pt x="172" y="484"/>
                    <a:pt x="172" y="485"/>
                    <a:pt x="172" y="485"/>
                  </a:cubicBezTo>
                  <a:cubicBezTo>
                    <a:pt x="172" y="485"/>
                    <a:pt x="172" y="485"/>
                    <a:pt x="172" y="485"/>
                  </a:cubicBezTo>
                  <a:cubicBezTo>
                    <a:pt x="171" y="486"/>
                    <a:pt x="171" y="486"/>
                    <a:pt x="170" y="487"/>
                  </a:cubicBezTo>
                  <a:cubicBezTo>
                    <a:pt x="170" y="487"/>
                    <a:pt x="170" y="487"/>
                    <a:pt x="170" y="487"/>
                  </a:cubicBezTo>
                  <a:cubicBezTo>
                    <a:pt x="170" y="487"/>
                    <a:pt x="170" y="488"/>
                    <a:pt x="169" y="488"/>
                  </a:cubicBezTo>
                  <a:cubicBezTo>
                    <a:pt x="169" y="488"/>
                    <a:pt x="169" y="489"/>
                    <a:pt x="169" y="489"/>
                  </a:cubicBezTo>
                  <a:cubicBezTo>
                    <a:pt x="169" y="489"/>
                    <a:pt x="169" y="490"/>
                    <a:pt x="169" y="490"/>
                  </a:cubicBezTo>
                  <a:cubicBezTo>
                    <a:pt x="169" y="490"/>
                    <a:pt x="168" y="491"/>
                    <a:pt x="168" y="491"/>
                  </a:cubicBezTo>
                  <a:cubicBezTo>
                    <a:pt x="168" y="491"/>
                    <a:pt x="169" y="491"/>
                    <a:pt x="169" y="491"/>
                  </a:cubicBezTo>
                  <a:cubicBezTo>
                    <a:pt x="169" y="490"/>
                    <a:pt x="169" y="490"/>
                    <a:pt x="169" y="490"/>
                  </a:cubicBezTo>
                  <a:cubicBezTo>
                    <a:pt x="169" y="490"/>
                    <a:pt x="169" y="490"/>
                    <a:pt x="169" y="490"/>
                  </a:cubicBezTo>
                  <a:cubicBezTo>
                    <a:pt x="170" y="490"/>
                    <a:pt x="170" y="490"/>
                    <a:pt x="170" y="490"/>
                  </a:cubicBezTo>
                  <a:cubicBezTo>
                    <a:pt x="170" y="490"/>
                    <a:pt x="169" y="491"/>
                    <a:pt x="169" y="491"/>
                  </a:cubicBezTo>
                  <a:cubicBezTo>
                    <a:pt x="169" y="492"/>
                    <a:pt x="169" y="492"/>
                    <a:pt x="169" y="493"/>
                  </a:cubicBezTo>
                  <a:cubicBezTo>
                    <a:pt x="169" y="494"/>
                    <a:pt x="169" y="495"/>
                    <a:pt x="168" y="496"/>
                  </a:cubicBezTo>
                  <a:cubicBezTo>
                    <a:pt x="168" y="497"/>
                    <a:pt x="166" y="500"/>
                    <a:pt x="165" y="498"/>
                  </a:cubicBezTo>
                  <a:cubicBezTo>
                    <a:pt x="164" y="498"/>
                    <a:pt x="164" y="498"/>
                    <a:pt x="164" y="498"/>
                  </a:cubicBezTo>
                  <a:cubicBezTo>
                    <a:pt x="164" y="497"/>
                    <a:pt x="163" y="496"/>
                    <a:pt x="163" y="496"/>
                  </a:cubicBezTo>
                  <a:cubicBezTo>
                    <a:pt x="163" y="496"/>
                    <a:pt x="163" y="496"/>
                    <a:pt x="163" y="496"/>
                  </a:cubicBezTo>
                  <a:cubicBezTo>
                    <a:pt x="163" y="497"/>
                    <a:pt x="163" y="497"/>
                    <a:pt x="162" y="497"/>
                  </a:cubicBezTo>
                  <a:cubicBezTo>
                    <a:pt x="163" y="497"/>
                    <a:pt x="161" y="497"/>
                    <a:pt x="162" y="497"/>
                  </a:cubicBezTo>
                  <a:cubicBezTo>
                    <a:pt x="162" y="498"/>
                    <a:pt x="162" y="497"/>
                    <a:pt x="163" y="498"/>
                  </a:cubicBezTo>
                  <a:cubicBezTo>
                    <a:pt x="163" y="498"/>
                    <a:pt x="163" y="498"/>
                    <a:pt x="163" y="498"/>
                  </a:cubicBezTo>
                  <a:cubicBezTo>
                    <a:pt x="164" y="499"/>
                    <a:pt x="164" y="499"/>
                    <a:pt x="164" y="500"/>
                  </a:cubicBezTo>
                  <a:cubicBezTo>
                    <a:pt x="164" y="500"/>
                    <a:pt x="162" y="500"/>
                    <a:pt x="161" y="501"/>
                  </a:cubicBezTo>
                  <a:cubicBezTo>
                    <a:pt x="160" y="502"/>
                    <a:pt x="159" y="504"/>
                    <a:pt x="159" y="506"/>
                  </a:cubicBezTo>
                  <a:cubicBezTo>
                    <a:pt x="159" y="506"/>
                    <a:pt x="158" y="508"/>
                    <a:pt x="158" y="508"/>
                  </a:cubicBezTo>
                  <a:cubicBezTo>
                    <a:pt x="158" y="507"/>
                    <a:pt x="156" y="510"/>
                    <a:pt x="157" y="510"/>
                  </a:cubicBezTo>
                  <a:cubicBezTo>
                    <a:pt x="157" y="509"/>
                    <a:pt x="158" y="509"/>
                    <a:pt x="158" y="509"/>
                  </a:cubicBezTo>
                  <a:cubicBezTo>
                    <a:pt x="158" y="508"/>
                    <a:pt x="159" y="508"/>
                    <a:pt x="159" y="509"/>
                  </a:cubicBezTo>
                  <a:cubicBezTo>
                    <a:pt x="159" y="510"/>
                    <a:pt x="159" y="511"/>
                    <a:pt x="159" y="512"/>
                  </a:cubicBezTo>
                  <a:cubicBezTo>
                    <a:pt x="160" y="514"/>
                    <a:pt x="160" y="515"/>
                    <a:pt x="159" y="515"/>
                  </a:cubicBezTo>
                  <a:cubicBezTo>
                    <a:pt x="158" y="515"/>
                    <a:pt x="158" y="515"/>
                    <a:pt x="158" y="515"/>
                  </a:cubicBezTo>
                  <a:cubicBezTo>
                    <a:pt x="158" y="515"/>
                    <a:pt x="157" y="515"/>
                    <a:pt x="156" y="515"/>
                  </a:cubicBezTo>
                  <a:cubicBezTo>
                    <a:pt x="156" y="515"/>
                    <a:pt x="156" y="515"/>
                    <a:pt x="156" y="515"/>
                  </a:cubicBezTo>
                  <a:cubicBezTo>
                    <a:pt x="156" y="516"/>
                    <a:pt x="157" y="516"/>
                    <a:pt x="158" y="516"/>
                  </a:cubicBezTo>
                  <a:cubicBezTo>
                    <a:pt x="158" y="516"/>
                    <a:pt x="158" y="516"/>
                    <a:pt x="159" y="516"/>
                  </a:cubicBezTo>
                  <a:cubicBezTo>
                    <a:pt x="159" y="516"/>
                    <a:pt x="160" y="516"/>
                    <a:pt x="160" y="516"/>
                  </a:cubicBezTo>
                  <a:cubicBezTo>
                    <a:pt x="160" y="516"/>
                    <a:pt x="160" y="516"/>
                    <a:pt x="160" y="516"/>
                  </a:cubicBezTo>
                  <a:cubicBezTo>
                    <a:pt x="160" y="516"/>
                    <a:pt x="160" y="516"/>
                    <a:pt x="160" y="517"/>
                  </a:cubicBezTo>
                  <a:cubicBezTo>
                    <a:pt x="161" y="519"/>
                    <a:pt x="163" y="521"/>
                    <a:pt x="164" y="523"/>
                  </a:cubicBezTo>
                  <a:cubicBezTo>
                    <a:pt x="164" y="523"/>
                    <a:pt x="164" y="524"/>
                    <a:pt x="164" y="524"/>
                  </a:cubicBezTo>
                  <a:cubicBezTo>
                    <a:pt x="164" y="524"/>
                    <a:pt x="164" y="524"/>
                    <a:pt x="164" y="524"/>
                  </a:cubicBezTo>
                  <a:cubicBezTo>
                    <a:pt x="163" y="524"/>
                    <a:pt x="163" y="523"/>
                    <a:pt x="162" y="523"/>
                  </a:cubicBezTo>
                  <a:cubicBezTo>
                    <a:pt x="161" y="523"/>
                    <a:pt x="161" y="523"/>
                    <a:pt x="161" y="523"/>
                  </a:cubicBezTo>
                  <a:cubicBezTo>
                    <a:pt x="161" y="523"/>
                    <a:pt x="160" y="523"/>
                    <a:pt x="160" y="523"/>
                  </a:cubicBezTo>
                  <a:cubicBezTo>
                    <a:pt x="160" y="523"/>
                    <a:pt x="160" y="523"/>
                    <a:pt x="160" y="523"/>
                  </a:cubicBezTo>
                  <a:cubicBezTo>
                    <a:pt x="160" y="523"/>
                    <a:pt x="160" y="523"/>
                    <a:pt x="159" y="523"/>
                  </a:cubicBezTo>
                  <a:cubicBezTo>
                    <a:pt x="159" y="523"/>
                    <a:pt x="159" y="523"/>
                    <a:pt x="159" y="523"/>
                  </a:cubicBezTo>
                  <a:cubicBezTo>
                    <a:pt x="159" y="522"/>
                    <a:pt x="159" y="522"/>
                    <a:pt x="159" y="522"/>
                  </a:cubicBezTo>
                  <a:cubicBezTo>
                    <a:pt x="158" y="522"/>
                    <a:pt x="158" y="522"/>
                    <a:pt x="158" y="522"/>
                  </a:cubicBezTo>
                  <a:cubicBezTo>
                    <a:pt x="158" y="522"/>
                    <a:pt x="157" y="523"/>
                    <a:pt x="157" y="523"/>
                  </a:cubicBezTo>
                  <a:cubicBezTo>
                    <a:pt x="157" y="523"/>
                    <a:pt x="157" y="523"/>
                    <a:pt x="157" y="523"/>
                  </a:cubicBezTo>
                  <a:cubicBezTo>
                    <a:pt x="156" y="524"/>
                    <a:pt x="156" y="525"/>
                    <a:pt x="155" y="526"/>
                  </a:cubicBezTo>
                  <a:cubicBezTo>
                    <a:pt x="155" y="526"/>
                    <a:pt x="155" y="526"/>
                    <a:pt x="155" y="526"/>
                  </a:cubicBezTo>
                  <a:cubicBezTo>
                    <a:pt x="155" y="526"/>
                    <a:pt x="155" y="526"/>
                    <a:pt x="155" y="526"/>
                  </a:cubicBezTo>
                  <a:cubicBezTo>
                    <a:pt x="154" y="526"/>
                    <a:pt x="154" y="526"/>
                    <a:pt x="154" y="526"/>
                  </a:cubicBezTo>
                  <a:cubicBezTo>
                    <a:pt x="153" y="526"/>
                    <a:pt x="152" y="526"/>
                    <a:pt x="152" y="527"/>
                  </a:cubicBezTo>
                  <a:cubicBezTo>
                    <a:pt x="151" y="527"/>
                    <a:pt x="151" y="527"/>
                    <a:pt x="151" y="527"/>
                  </a:cubicBezTo>
                  <a:cubicBezTo>
                    <a:pt x="151" y="527"/>
                    <a:pt x="151" y="527"/>
                    <a:pt x="150" y="528"/>
                  </a:cubicBezTo>
                  <a:cubicBezTo>
                    <a:pt x="150" y="528"/>
                    <a:pt x="150" y="528"/>
                    <a:pt x="150" y="528"/>
                  </a:cubicBezTo>
                  <a:cubicBezTo>
                    <a:pt x="150" y="528"/>
                    <a:pt x="149" y="528"/>
                    <a:pt x="149" y="528"/>
                  </a:cubicBezTo>
                  <a:cubicBezTo>
                    <a:pt x="149" y="528"/>
                    <a:pt x="149" y="528"/>
                    <a:pt x="149" y="528"/>
                  </a:cubicBezTo>
                  <a:cubicBezTo>
                    <a:pt x="149" y="528"/>
                    <a:pt x="149" y="528"/>
                    <a:pt x="148" y="528"/>
                  </a:cubicBezTo>
                  <a:cubicBezTo>
                    <a:pt x="148" y="528"/>
                    <a:pt x="148" y="528"/>
                    <a:pt x="148" y="528"/>
                  </a:cubicBezTo>
                  <a:cubicBezTo>
                    <a:pt x="148" y="528"/>
                    <a:pt x="148" y="528"/>
                    <a:pt x="147" y="529"/>
                  </a:cubicBezTo>
                  <a:cubicBezTo>
                    <a:pt x="147" y="529"/>
                    <a:pt x="147" y="529"/>
                    <a:pt x="147" y="529"/>
                  </a:cubicBezTo>
                  <a:cubicBezTo>
                    <a:pt x="147" y="529"/>
                    <a:pt x="147" y="529"/>
                    <a:pt x="147" y="529"/>
                  </a:cubicBezTo>
                  <a:cubicBezTo>
                    <a:pt x="147" y="530"/>
                    <a:pt x="147" y="530"/>
                    <a:pt x="147" y="530"/>
                  </a:cubicBezTo>
                  <a:cubicBezTo>
                    <a:pt x="147" y="530"/>
                    <a:pt x="147" y="530"/>
                    <a:pt x="147" y="530"/>
                  </a:cubicBezTo>
                  <a:cubicBezTo>
                    <a:pt x="147" y="531"/>
                    <a:pt x="147" y="531"/>
                    <a:pt x="147" y="531"/>
                  </a:cubicBezTo>
                  <a:cubicBezTo>
                    <a:pt x="147" y="531"/>
                    <a:pt x="146" y="534"/>
                    <a:pt x="146" y="535"/>
                  </a:cubicBezTo>
                  <a:cubicBezTo>
                    <a:pt x="146" y="536"/>
                    <a:pt x="146" y="537"/>
                    <a:pt x="146" y="538"/>
                  </a:cubicBezTo>
                  <a:cubicBezTo>
                    <a:pt x="146" y="539"/>
                    <a:pt x="146" y="539"/>
                    <a:pt x="146" y="539"/>
                  </a:cubicBezTo>
                  <a:cubicBezTo>
                    <a:pt x="146" y="540"/>
                    <a:pt x="146" y="540"/>
                    <a:pt x="146" y="540"/>
                  </a:cubicBezTo>
                  <a:cubicBezTo>
                    <a:pt x="146" y="540"/>
                    <a:pt x="145" y="541"/>
                    <a:pt x="145" y="541"/>
                  </a:cubicBezTo>
                  <a:cubicBezTo>
                    <a:pt x="144" y="542"/>
                    <a:pt x="144" y="542"/>
                    <a:pt x="143" y="542"/>
                  </a:cubicBezTo>
                  <a:cubicBezTo>
                    <a:pt x="142" y="542"/>
                    <a:pt x="142" y="541"/>
                    <a:pt x="142" y="541"/>
                  </a:cubicBezTo>
                  <a:cubicBezTo>
                    <a:pt x="141" y="541"/>
                    <a:pt x="140" y="541"/>
                    <a:pt x="139" y="540"/>
                  </a:cubicBezTo>
                  <a:cubicBezTo>
                    <a:pt x="139" y="540"/>
                    <a:pt x="139" y="540"/>
                    <a:pt x="139" y="540"/>
                  </a:cubicBezTo>
                  <a:cubicBezTo>
                    <a:pt x="139" y="540"/>
                    <a:pt x="138" y="540"/>
                    <a:pt x="138" y="540"/>
                  </a:cubicBezTo>
                  <a:cubicBezTo>
                    <a:pt x="137" y="539"/>
                    <a:pt x="138" y="539"/>
                    <a:pt x="137" y="539"/>
                  </a:cubicBezTo>
                  <a:cubicBezTo>
                    <a:pt x="137" y="538"/>
                    <a:pt x="137" y="538"/>
                    <a:pt x="136" y="538"/>
                  </a:cubicBezTo>
                  <a:cubicBezTo>
                    <a:pt x="136" y="538"/>
                    <a:pt x="136" y="538"/>
                    <a:pt x="136" y="538"/>
                  </a:cubicBezTo>
                  <a:cubicBezTo>
                    <a:pt x="136" y="537"/>
                    <a:pt x="135" y="536"/>
                    <a:pt x="136" y="535"/>
                  </a:cubicBezTo>
                  <a:cubicBezTo>
                    <a:pt x="137" y="535"/>
                    <a:pt x="137" y="535"/>
                    <a:pt x="138" y="535"/>
                  </a:cubicBezTo>
                  <a:cubicBezTo>
                    <a:pt x="138" y="535"/>
                    <a:pt x="138" y="535"/>
                    <a:pt x="138" y="535"/>
                  </a:cubicBezTo>
                  <a:cubicBezTo>
                    <a:pt x="138" y="536"/>
                    <a:pt x="138" y="536"/>
                    <a:pt x="138" y="536"/>
                  </a:cubicBezTo>
                  <a:cubicBezTo>
                    <a:pt x="137" y="536"/>
                    <a:pt x="137" y="536"/>
                    <a:pt x="137" y="537"/>
                  </a:cubicBezTo>
                  <a:cubicBezTo>
                    <a:pt x="138" y="536"/>
                    <a:pt x="138" y="536"/>
                    <a:pt x="138" y="535"/>
                  </a:cubicBezTo>
                  <a:cubicBezTo>
                    <a:pt x="138" y="535"/>
                    <a:pt x="138" y="535"/>
                    <a:pt x="138" y="534"/>
                  </a:cubicBezTo>
                  <a:cubicBezTo>
                    <a:pt x="139" y="534"/>
                    <a:pt x="139" y="534"/>
                    <a:pt x="139" y="534"/>
                  </a:cubicBezTo>
                  <a:cubicBezTo>
                    <a:pt x="139" y="534"/>
                    <a:pt x="139" y="534"/>
                    <a:pt x="140" y="535"/>
                  </a:cubicBezTo>
                  <a:cubicBezTo>
                    <a:pt x="140" y="535"/>
                    <a:pt x="140" y="536"/>
                    <a:pt x="140" y="536"/>
                  </a:cubicBezTo>
                  <a:cubicBezTo>
                    <a:pt x="140" y="536"/>
                    <a:pt x="140" y="534"/>
                    <a:pt x="141" y="534"/>
                  </a:cubicBezTo>
                  <a:cubicBezTo>
                    <a:pt x="141" y="534"/>
                    <a:pt x="141" y="534"/>
                    <a:pt x="141" y="534"/>
                  </a:cubicBezTo>
                  <a:cubicBezTo>
                    <a:pt x="141" y="534"/>
                    <a:pt x="142" y="534"/>
                    <a:pt x="142" y="533"/>
                  </a:cubicBezTo>
                  <a:cubicBezTo>
                    <a:pt x="142" y="533"/>
                    <a:pt x="142" y="533"/>
                    <a:pt x="142" y="533"/>
                  </a:cubicBezTo>
                  <a:cubicBezTo>
                    <a:pt x="143" y="533"/>
                    <a:pt x="143" y="533"/>
                    <a:pt x="143" y="533"/>
                  </a:cubicBezTo>
                  <a:cubicBezTo>
                    <a:pt x="144" y="533"/>
                    <a:pt x="144" y="531"/>
                    <a:pt x="144" y="531"/>
                  </a:cubicBezTo>
                  <a:cubicBezTo>
                    <a:pt x="144" y="531"/>
                    <a:pt x="145" y="531"/>
                    <a:pt x="145" y="530"/>
                  </a:cubicBezTo>
                  <a:cubicBezTo>
                    <a:pt x="145" y="530"/>
                    <a:pt x="145" y="530"/>
                    <a:pt x="144" y="530"/>
                  </a:cubicBezTo>
                  <a:cubicBezTo>
                    <a:pt x="144" y="529"/>
                    <a:pt x="144" y="529"/>
                    <a:pt x="144" y="529"/>
                  </a:cubicBezTo>
                  <a:cubicBezTo>
                    <a:pt x="142" y="530"/>
                    <a:pt x="142" y="530"/>
                    <a:pt x="140" y="531"/>
                  </a:cubicBezTo>
                  <a:cubicBezTo>
                    <a:pt x="140" y="531"/>
                    <a:pt x="139" y="532"/>
                    <a:pt x="139" y="532"/>
                  </a:cubicBezTo>
                  <a:cubicBezTo>
                    <a:pt x="139" y="533"/>
                    <a:pt x="138" y="533"/>
                    <a:pt x="138" y="533"/>
                  </a:cubicBezTo>
                  <a:cubicBezTo>
                    <a:pt x="138" y="533"/>
                    <a:pt x="138" y="533"/>
                    <a:pt x="137" y="533"/>
                  </a:cubicBezTo>
                  <a:cubicBezTo>
                    <a:pt x="137" y="532"/>
                    <a:pt x="136" y="532"/>
                    <a:pt x="136" y="532"/>
                  </a:cubicBezTo>
                  <a:cubicBezTo>
                    <a:pt x="136" y="532"/>
                    <a:pt x="136" y="532"/>
                    <a:pt x="136" y="532"/>
                  </a:cubicBezTo>
                  <a:cubicBezTo>
                    <a:pt x="136" y="533"/>
                    <a:pt x="136" y="533"/>
                    <a:pt x="136" y="533"/>
                  </a:cubicBezTo>
                  <a:cubicBezTo>
                    <a:pt x="137" y="533"/>
                    <a:pt x="137" y="533"/>
                    <a:pt x="137" y="534"/>
                  </a:cubicBezTo>
                  <a:cubicBezTo>
                    <a:pt x="137" y="534"/>
                    <a:pt x="136" y="534"/>
                    <a:pt x="136" y="534"/>
                  </a:cubicBezTo>
                  <a:cubicBezTo>
                    <a:pt x="136" y="534"/>
                    <a:pt x="136" y="534"/>
                    <a:pt x="136" y="534"/>
                  </a:cubicBezTo>
                  <a:cubicBezTo>
                    <a:pt x="136" y="534"/>
                    <a:pt x="136" y="534"/>
                    <a:pt x="136" y="534"/>
                  </a:cubicBezTo>
                  <a:cubicBezTo>
                    <a:pt x="136" y="534"/>
                    <a:pt x="135" y="534"/>
                    <a:pt x="135" y="534"/>
                  </a:cubicBezTo>
                  <a:cubicBezTo>
                    <a:pt x="135" y="535"/>
                    <a:pt x="135" y="535"/>
                    <a:pt x="135" y="536"/>
                  </a:cubicBezTo>
                  <a:cubicBezTo>
                    <a:pt x="135" y="536"/>
                    <a:pt x="134" y="536"/>
                    <a:pt x="135" y="536"/>
                  </a:cubicBezTo>
                  <a:cubicBezTo>
                    <a:pt x="135" y="536"/>
                    <a:pt x="135" y="537"/>
                    <a:pt x="135" y="537"/>
                  </a:cubicBezTo>
                  <a:cubicBezTo>
                    <a:pt x="136" y="537"/>
                    <a:pt x="136" y="538"/>
                    <a:pt x="135" y="538"/>
                  </a:cubicBezTo>
                  <a:cubicBezTo>
                    <a:pt x="135" y="538"/>
                    <a:pt x="135" y="538"/>
                    <a:pt x="135" y="538"/>
                  </a:cubicBezTo>
                  <a:cubicBezTo>
                    <a:pt x="135" y="538"/>
                    <a:pt x="135" y="538"/>
                    <a:pt x="134" y="537"/>
                  </a:cubicBezTo>
                  <a:cubicBezTo>
                    <a:pt x="134" y="537"/>
                    <a:pt x="134" y="537"/>
                    <a:pt x="134" y="537"/>
                  </a:cubicBezTo>
                  <a:cubicBezTo>
                    <a:pt x="133" y="537"/>
                    <a:pt x="132" y="536"/>
                    <a:pt x="132" y="535"/>
                  </a:cubicBezTo>
                  <a:cubicBezTo>
                    <a:pt x="131" y="535"/>
                    <a:pt x="131" y="535"/>
                    <a:pt x="131" y="534"/>
                  </a:cubicBezTo>
                  <a:cubicBezTo>
                    <a:pt x="130" y="534"/>
                    <a:pt x="130" y="534"/>
                    <a:pt x="130" y="534"/>
                  </a:cubicBezTo>
                  <a:cubicBezTo>
                    <a:pt x="130" y="534"/>
                    <a:pt x="130" y="534"/>
                    <a:pt x="130" y="534"/>
                  </a:cubicBezTo>
                  <a:cubicBezTo>
                    <a:pt x="131" y="534"/>
                    <a:pt x="131" y="534"/>
                    <a:pt x="132" y="534"/>
                  </a:cubicBezTo>
                  <a:cubicBezTo>
                    <a:pt x="132" y="534"/>
                    <a:pt x="133" y="534"/>
                    <a:pt x="133" y="534"/>
                  </a:cubicBezTo>
                  <a:cubicBezTo>
                    <a:pt x="133" y="534"/>
                    <a:pt x="133" y="535"/>
                    <a:pt x="134" y="535"/>
                  </a:cubicBezTo>
                  <a:cubicBezTo>
                    <a:pt x="134" y="535"/>
                    <a:pt x="134" y="534"/>
                    <a:pt x="134" y="534"/>
                  </a:cubicBezTo>
                  <a:cubicBezTo>
                    <a:pt x="134" y="534"/>
                    <a:pt x="133" y="534"/>
                    <a:pt x="133" y="534"/>
                  </a:cubicBezTo>
                  <a:cubicBezTo>
                    <a:pt x="133" y="534"/>
                    <a:pt x="133" y="534"/>
                    <a:pt x="133" y="534"/>
                  </a:cubicBezTo>
                  <a:cubicBezTo>
                    <a:pt x="133" y="533"/>
                    <a:pt x="133" y="533"/>
                    <a:pt x="133" y="533"/>
                  </a:cubicBezTo>
                  <a:cubicBezTo>
                    <a:pt x="133" y="533"/>
                    <a:pt x="133" y="533"/>
                    <a:pt x="133" y="533"/>
                  </a:cubicBezTo>
                  <a:cubicBezTo>
                    <a:pt x="132" y="533"/>
                    <a:pt x="132" y="533"/>
                    <a:pt x="132" y="533"/>
                  </a:cubicBezTo>
                  <a:cubicBezTo>
                    <a:pt x="132" y="533"/>
                    <a:pt x="132" y="533"/>
                    <a:pt x="132" y="532"/>
                  </a:cubicBezTo>
                  <a:cubicBezTo>
                    <a:pt x="132" y="532"/>
                    <a:pt x="132" y="532"/>
                    <a:pt x="132" y="531"/>
                  </a:cubicBezTo>
                  <a:cubicBezTo>
                    <a:pt x="132" y="531"/>
                    <a:pt x="132" y="530"/>
                    <a:pt x="132" y="530"/>
                  </a:cubicBezTo>
                  <a:cubicBezTo>
                    <a:pt x="132" y="530"/>
                    <a:pt x="132" y="530"/>
                    <a:pt x="133" y="529"/>
                  </a:cubicBezTo>
                  <a:cubicBezTo>
                    <a:pt x="133" y="529"/>
                    <a:pt x="133" y="529"/>
                    <a:pt x="134" y="528"/>
                  </a:cubicBezTo>
                  <a:cubicBezTo>
                    <a:pt x="134" y="529"/>
                    <a:pt x="135" y="529"/>
                    <a:pt x="135" y="530"/>
                  </a:cubicBezTo>
                  <a:cubicBezTo>
                    <a:pt x="135" y="530"/>
                    <a:pt x="135" y="530"/>
                    <a:pt x="135" y="530"/>
                  </a:cubicBezTo>
                  <a:cubicBezTo>
                    <a:pt x="135" y="530"/>
                    <a:pt x="135" y="530"/>
                    <a:pt x="136" y="529"/>
                  </a:cubicBezTo>
                  <a:cubicBezTo>
                    <a:pt x="136" y="529"/>
                    <a:pt x="137" y="529"/>
                    <a:pt x="137" y="528"/>
                  </a:cubicBezTo>
                  <a:cubicBezTo>
                    <a:pt x="137" y="528"/>
                    <a:pt x="137" y="528"/>
                    <a:pt x="137" y="528"/>
                  </a:cubicBezTo>
                  <a:cubicBezTo>
                    <a:pt x="137" y="528"/>
                    <a:pt x="137" y="528"/>
                    <a:pt x="137" y="528"/>
                  </a:cubicBezTo>
                  <a:cubicBezTo>
                    <a:pt x="137" y="528"/>
                    <a:pt x="138" y="527"/>
                    <a:pt x="138" y="528"/>
                  </a:cubicBezTo>
                  <a:cubicBezTo>
                    <a:pt x="139" y="527"/>
                    <a:pt x="139" y="527"/>
                    <a:pt x="139" y="528"/>
                  </a:cubicBezTo>
                  <a:cubicBezTo>
                    <a:pt x="140" y="528"/>
                    <a:pt x="141" y="528"/>
                    <a:pt x="142" y="528"/>
                  </a:cubicBezTo>
                  <a:cubicBezTo>
                    <a:pt x="142" y="528"/>
                    <a:pt x="142" y="528"/>
                    <a:pt x="142" y="527"/>
                  </a:cubicBezTo>
                  <a:cubicBezTo>
                    <a:pt x="142" y="527"/>
                    <a:pt x="141" y="527"/>
                    <a:pt x="141" y="527"/>
                  </a:cubicBezTo>
                  <a:cubicBezTo>
                    <a:pt x="141" y="526"/>
                    <a:pt x="140" y="526"/>
                    <a:pt x="140" y="526"/>
                  </a:cubicBezTo>
                  <a:cubicBezTo>
                    <a:pt x="139" y="526"/>
                    <a:pt x="139" y="526"/>
                    <a:pt x="139" y="526"/>
                  </a:cubicBezTo>
                  <a:cubicBezTo>
                    <a:pt x="138" y="526"/>
                    <a:pt x="137" y="526"/>
                    <a:pt x="136" y="526"/>
                  </a:cubicBezTo>
                  <a:cubicBezTo>
                    <a:pt x="136" y="526"/>
                    <a:pt x="136" y="526"/>
                    <a:pt x="136" y="527"/>
                  </a:cubicBezTo>
                  <a:cubicBezTo>
                    <a:pt x="136" y="527"/>
                    <a:pt x="136" y="527"/>
                    <a:pt x="136" y="527"/>
                  </a:cubicBezTo>
                  <a:cubicBezTo>
                    <a:pt x="135" y="527"/>
                    <a:pt x="134" y="527"/>
                    <a:pt x="134" y="526"/>
                  </a:cubicBezTo>
                  <a:cubicBezTo>
                    <a:pt x="134" y="526"/>
                    <a:pt x="134" y="526"/>
                    <a:pt x="134" y="527"/>
                  </a:cubicBezTo>
                  <a:cubicBezTo>
                    <a:pt x="133" y="527"/>
                    <a:pt x="133" y="526"/>
                    <a:pt x="133" y="526"/>
                  </a:cubicBezTo>
                  <a:cubicBezTo>
                    <a:pt x="133" y="526"/>
                    <a:pt x="133" y="526"/>
                    <a:pt x="133" y="527"/>
                  </a:cubicBezTo>
                  <a:cubicBezTo>
                    <a:pt x="133" y="527"/>
                    <a:pt x="132" y="527"/>
                    <a:pt x="133" y="527"/>
                  </a:cubicBezTo>
                  <a:cubicBezTo>
                    <a:pt x="133" y="527"/>
                    <a:pt x="134" y="527"/>
                    <a:pt x="134" y="527"/>
                  </a:cubicBezTo>
                  <a:cubicBezTo>
                    <a:pt x="134" y="528"/>
                    <a:pt x="134" y="528"/>
                    <a:pt x="134" y="528"/>
                  </a:cubicBezTo>
                  <a:cubicBezTo>
                    <a:pt x="134" y="528"/>
                    <a:pt x="134" y="528"/>
                    <a:pt x="134" y="528"/>
                  </a:cubicBezTo>
                  <a:cubicBezTo>
                    <a:pt x="134" y="528"/>
                    <a:pt x="132" y="529"/>
                    <a:pt x="132" y="530"/>
                  </a:cubicBezTo>
                  <a:cubicBezTo>
                    <a:pt x="132" y="530"/>
                    <a:pt x="132" y="530"/>
                    <a:pt x="132" y="530"/>
                  </a:cubicBezTo>
                  <a:cubicBezTo>
                    <a:pt x="132" y="531"/>
                    <a:pt x="132" y="532"/>
                    <a:pt x="132" y="532"/>
                  </a:cubicBezTo>
                  <a:cubicBezTo>
                    <a:pt x="132" y="532"/>
                    <a:pt x="132" y="532"/>
                    <a:pt x="132" y="532"/>
                  </a:cubicBezTo>
                  <a:cubicBezTo>
                    <a:pt x="132" y="532"/>
                    <a:pt x="132" y="532"/>
                    <a:pt x="131" y="532"/>
                  </a:cubicBezTo>
                  <a:cubicBezTo>
                    <a:pt x="131" y="532"/>
                    <a:pt x="131" y="532"/>
                    <a:pt x="131" y="532"/>
                  </a:cubicBezTo>
                  <a:cubicBezTo>
                    <a:pt x="131" y="532"/>
                    <a:pt x="130" y="532"/>
                    <a:pt x="130" y="532"/>
                  </a:cubicBezTo>
                  <a:cubicBezTo>
                    <a:pt x="130" y="532"/>
                    <a:pt x="130" y="533"/>
                    <a:pt x="130" y="533"/>
                  </a:cubicBezTo>
                  <a:cubicBezTo>
                    <a:pt x="130" y="533"/>
                    <a:pt x="130" y="533"/>
                    <a:pt x="130" y="533"/>
                  </a:cubicBezTo>
                  <a:cubicBezTo>
                    <a:pt x="130" y="533"/>
                    <a:pt x="130" y="533"/>
                    <a:pt x="129" y="533"/>
                  </a:cubicBezTo>
                  <a:cubicBezTo>
                    <a:pt x="129" y="533"/>
                    <a:pt x="129" y="532"/>
                    <a:pt x="129" y="532"/>
                  </a:cubicBezTo>
                  <a:cubicBezTo>
                    <a:pt x="129" y="532"/>
                    <a:pt x="128" y="532"/>
                    <a:pt x="128" y="532"/>
                  </a:cubicBezTo>
                  <a:cubicBezTo>
                    <a:pt x="129" y="531"/>
                    <a:pt x="129" y="531"/>
                    <a:pt x="128" y="531"/>
                  </a:cubicBezTo>
                  <a:cubicBezTo>
                    <a:pt x="128" y="531"/>
                    <a:pt x="128" y="531"/>
                    <a:pt x="128" y="531"/>
                  </a:cubicBezTo>
                  <a:cubicBezTo>
                    <a:pt x="128" y="531"/>
                    <a:pt x="128" y="530"/>
                    <a:pt x="128" y="530"/>
                  </a:cubicBezTo>
                  <a:cubicBezTo>
                    <a:pt x="128" y="530"/>
                    <a:pt x="127" y="530"/>
                    <a:pt x="127" y="530"/>
                  </a:cubicBezTo>
                  <a:cubicBezTo>
                    <a:pt x="127" y="530"/>
                    <a:pt x="127" y="530"/>
                    <a:pt x="127" y="530"/>
                  </a:cubicBezTo>
                  <a:cubicBezTo>
                    <a:pt x="127" y="530"/>
                    <a:pt x="127" y="530"/>
                    <a:pt x="127" y="530"/>
                  </a:cubicBezTo>
                  <a:cubicBezTo>
                    <a:pt x="126" y="530"/>
                    <a:pt x="127" y="530"/>
                    <a:pt x="127" y="530"/>
                  </a:cubicBezTo>
                  <a:cubicBezTo>
                    <a:pt x="127" y="530"/>
                    <a:pt x="127" y="530"/>
                    <a:pt x="128" y="530"/>
                  </a:cubicBezTo>
                  <a:cubicBezTo>
                    <a:pt x="128" y="530"/>
                    <a:pt x="128" y="530"/>
                    <a:pt x="128" y="530"/>
                  </a:cubicBezTo>
                  <a:cubicBezTo>
                    <a:pt x="128" y="530"/>
                    <a:pt x="128" y="529"/>
                    <a:pt x="128" y="529"/>
                  </a:cubicBezTo>
                  <a:cubicBezTo>
                    <a:pt x="128" y="529"/>
                    <a:pt x="128" y="529"/>
                    <a:pt x="128" y="529"/>
                  </a:cubicBezTo>
                  <a:cubicBezTo>
                    <a:pt x="129" y="529"/>
                    <a:pt x="129" y="529"/>
                    <a:pt x="129" y="529"/>
                  </a:cubicBezTo>
                  <a:cubicBezTo>
                    <a:pt x="129" y="529"/>
                    <a:pt x="129" y="529"/>
                    <a:pt x="130" y="529"/>
                  </a:cubicBezTo>
                  <a:cubicBezTo>
                    <a:pt x="130" y="529"/>
                    <a:pt x="129" y="529"/>
                    <a:pt x="129" y="528"/>
                  </a:cubicBezTo>
                  <a:cubicBezTo>
                    <a:pt x="129" y="528"/>
                    <a:pt x="129" y="528"/>
                    <a:pt x="129" y="528"/>
                  </a:cubicBezTo>
                  <a:cubicBezTo>
                    <a:pt x="129" y="528"/>
                    <a:pt x="129" y="528"/>
                    <a:pt x="129" y="528"/>
                  </a:cubicBezTo>
                  <a:cubicBezTo>
                    <a:pt x="129" y="528"/>
                    <a:pt x="129" y="528"/>
                    <a:pt x="129" y="528"/>
                  </a:cubicBezTo>
                  <a:cubicBezTo>
                    <a:pt x="129" y="528"/>
                    <a:pt x="129" y="527"/>
                    <a:pt x="129" y="527"/>
                  </a:cubicBezTo>
                  <a:cubicBezTo>
                    <a:pt x="129" y="528"/>
                    <a:pt x="128" y="528"/>
                    <a:pt x="128" y="528"/>
                  </a:cubicBezTo>
                  <a:cubicBezTo>
                    <a:pt x="128" y="528"/>
                    <a:pt x="128" y="528"/>
                    <a:pt x="128" y="528"/>
                  </a:cubicBezTo>
                  <a:cubicBezTo>
                    <a:pt x="128" y="528"/>
                    <a:pt x="128" y="528"/>
                    <a:pt x="128" y="528"/>
                  </a:cubicBezTo>
                  <a:cubicBezTo>
                    <a:pt x="128" y="528"/>
                    <a:pt x="127" y="528"/>
                    <a:pt x="127" y="529"/>
                  </a:cubicBezTo>
                  <a:cubicBezTo>
                    <a:pt x="127" y="529"/>
                    <a:pt x="127" y="529"/>
                    <a:pt x="127" y="528"/>
                  </a:cubicBezTo>
                  <a:cubicBezTo>
                    <a:pt x="127" y="528"/>
                    <a:pt x="127" y="528"/>
                    <a:pt x="127" y="528"/>
                  </a:cubicBezTo>
                  <a:cubicBezTo>
                    <a:pt x="127" y="528"/>
                    <a:pt x="127" y="527"/>
                    <a:pt x="127" y="527"/>
                  </a:cubicBezTo>
                  <a:cubicBezTo>
                    <a:pt x="127" y="527"/>
                    <a:pt x="127" y="527"/>
                    <a:pt x="127" y="527"/>
                  </a:cubicBezTo>
                  <a:cubicBezTo>
                    <a:pt x="128" y="526"/>
                    <a:pt x="128" y="526"/>
                    <a:pt x="127" y="526"/>
                  </a:cubicBezTo>
                  <a:cubicBezTo>
                    <a:pt x="127" y="526"/>
                    <a:pt x="128" y="526"/>
                    <a:pt x="128" y="525"/>
                  </a:cubicBezTo>
                  <a:cubicBezTo>
                    <a:pt x="128" y="525"/>
                    <a:pt x="127" y="525"/>
                    <a:pt x="127" y="525"/>
                  </a:cubicBezTo>
                  <a:cubicBezTo>
                    <a:pt x="127" y="525"/>
                    <a:pt x="127" y="524"/>
                    <a:pt x="127" y="524"/>
                  </a:cubicBezTo>
                  <a:cubicBezTo>
                    <a:pt x="127" y="524"/>
                    <a:pt x="127" y="523"/>
                    <a:pt x="127" y="523"/>
                  </a:cubicBezTo>
                  <a:cubicBezTo>
                    <a:pt x="128" y="522"/>
                    <a:pt x="127" y="522"/>
                    <a:pt x="127" y="521"/>
                  </a:cubicBezTo>
                  <a:cubicBezTo>
                    <a:pt x="127" y="521"/>
                    <a:pt x="127" y="521"/>
                    <a:pt x="126" y="521"/>
                  </a:cubicBezTo>
                  <a:cubicBezTo>
                    <a:pt x="126" y="520"/>
                    <a:pt x="127" y="521"/>
                    <a:pt x="127" y="521"/>
                  </a:cubicBezTo>
                  <a:cubicBezTo>
                    <a:pt x="127" y="521"/>
                    <a:pt x="127" y="521"/>
                    <a:pt x="128" y="522"/>
                  </a:cubicBezTo>
                  <a:cubicBezTo>
                    <a:pt x="128" y="522"/>
                    <a:pt x="129" y="522"/>
                    <a:pt x="129" y="522"/>
                  </a:cubicBezTo>
                  <a:cubicBezTo>
                    <a:pt x="129" y="522"/>
                    <a:pt x="129" y="522"/>
                    <a:pt x="129" y="522"/>
                  </a:cubicBezTo>
                  <a:cubicBezTo>
                    <a:pt x="129" y="522"/>
                    <a:pt x="130" y="522"/>
                    <a:pt x="130" y="522"/>
                  </a:cubicBezTo>
                  <a:cubicBezTo>
                    <a:pt x="130" y="522"/>
                    <a:pt x="130" y="521"/>
                    <a:pt x="130" y="521"/>
                  </a:cubicBezTo>
                  <a:cubicBezTo>
                    <a:pt x="131" y="521"/>
                    <a:pt x="131" y="520"/>
                    <a:pt x="131" y="519"/>
                  </a:cubicBezTo>
                  <a:cubicBezTo>
                    <a:pt x="131" y="519"/>
                    <a:pt x="131" y="519"/>
                    <a:pt x="131" y="519"/>
                  </a:cubicBezTo>
                  <a:cubicBezTo>
                    <a:pt x="131" y="519"/>
                    <a:pt x="131" y="519"/>
                    <a:pt x="131" y="519"/>
                  </a:cubicBezTo>
                  <a:cubicBezTo>
                    <a:pt x="131" y="519"/>
                    <a:pt x="131" y="518"/>
                    <a:pt x="131" y="518"/>
                  </a:cubicBezTo>
                  <a:cubicBezTo>
                    <a:pt x="131" y="518"/>
                    <a:pt x="130" y="518"/>
                    <a:pt x="130" y="518"/>
                  </a:cubicBezTo>
                  <a:cubicBezTo>
                    <a:pt x="130" y="519"/>
                    <a:pt x="130" y="519"/>
                    <a:pt x="131" y="519"/>
                  </a:cubicBezTo>
                  <a:cubicBezTo>
                    <a:pt x="131" y="519"/>
                    <a:pt x="130" y="519"/>
                    <a:pt x="130" y="519"/>
                  </a:cubicBezTo>
                  <a:cubicBezTo>
                    <a:pt x="130" y="520"/>
                    <a:pt x="131" y="520"/>
                    <a:pt x="131" y="520"/>
                  </a:cubicBezTo>
                  <a:cubicBezTo>
                    <a:pt x="131" y="520"/>
                    <a:pt x="131" y="520"/>
                    <a:pt x="130" y="521"/>
                  </a:cubicBezTo>
                  <a:cubicBezTo>
                    <a:pt x="130" y="521"/>
                    <a:pt x="130" y="521"/>
                    <a:pt x="130" y="521"/>
                  </a:cubicBezTo>
                  <a:cubicBezTo>
                    <a:pt x="130" y="521"/>
                    <a:pt x="130" y="521"/>
                    <a:pt x="130" y="521"/>
                  </a:cubicBezTo>
                  <a:cubicBezTo>
                    <a:pt x="130" y="521"/>
                    <a:pt x="130" y="521"/>
                    <a:pt x="130" y="521"/>
                  </a:cubicBezTo>
                  <a:cubicBezTo>
                    <a:pt x="129" y="521"/>
                    <a:pt x="129" y="522"/>
                    <a:pt x="129" y="521"/>
                  </a:cubicBezTo>
                  <a:cubicBezTo>
                    <a:pt x="129" y="521"/>
                    <a:pt x="129" y="521"/>
                    <a:pt x="129" y="521"/>
                  </a:cubicBezTo>
                  <a:cubicBezTo>
                    <a:pt x="129" y="521"/>
                    <a:pt x="128" y="521"/>
                    <a:pt x="128" y="520"/>
                  </a:cubicBezTo>
                  <a:cubicBezTo>
                    <a:pt x="128" y="520"/>
                    <a:pt x="128" y="520"/>
                    <a:pt x="127" y="520"/>
                  </a:cubicBezTo>
                  <a:cubicBezTo>
                    <a:pt x="127" y="520"/>
                    <a:pt x="127" y="519"/>
                    <a:pt x="127" y="518"/>
                  </a:cubicBezTo>
                  <a:cubicBezTo>
                    <a:pt x="127" y="518"/>
                    <a:pt x="127" y="518"/>
                    <a:pt x="127" y="518"/>
                  </a:cubicBezTo>
                  <a:cubicBezTo>
                    <a:pt x="128" y="518"/>
                    <a:pt x="128" y="519"/>
                    <a:pt x="128" y="519"/>
                  </a:cubicBezTo>
                  <a:cubicBezTo>
                    <a:pt x="128" y="519"/>
                    <a:pt x="128" y="519"/>
                    <a:pt x="128" y="519"/>
                  </a:cubicBezTo>
                  <a:cubicBezTo>
                    <a:pt x="128" y="519"/>
                    <a:pt x="128" y="519"/>
                    <a:pt x="128" y="519"/>
                  </a:cubicBezTo>
                  <a:cubicBezTo>
                    <a:pt x="128" y="518"/>
                    <a:pt x="128" y="517"/>
                    <a:pt x="127" y="517"/>
                  </a:cubicBezTo>
                  <a:cubicBezTo>
                    <a:pt x="127" y="517"/>
                    <a:pt x="127" y="517"/>
                    <a:pt x="127" y="517"/>
                  </a:cubicBezTo>
                  <a:cubicBezTo>
                    <a:pt x="127" y="517"/>
                    <a:pt x="127" y="517"/>
                    <a:pt x="127" y="517"/>
                  </a:cubicBezTo>
                  <a:cubicBezTo>
                    <a:pt x="126" y="517"/>
                    <a:pt x="126" y="517"/>
                    <a:pt x="126" y="518"/>
                  </a:cubicBezTo>
                  <a:cubicBezTo>
                    <a:pt x="126" y="518"/>
                    <a:pt x="126" y="518"/>
                    <a:pt x="126" y="518"/>
                  </a:cubicBezTo>
                  <a:cubicBezTo>
                    <a:pt x="125" y="517"/>
                    <a:pt x="125" y="517"/>
                    <a:pt x="125" y="517"/>
                  </a:cubicBezTo>
                  <a:cubicBezTo>
                    <a:pt x="125" y="517"/>
                    <a:pt x="125" y="517"/>
                    <a:pt x="125" y="516"/>
                  </a:cubicBezTo>
                  <a:cubicBezTo>
                    <a:pt x="126" y="517"/>
                    <a:pt x="125" y="517"/>
                    <a:pt x="126" y="517"/>
                  </a:cubicBezTo>
                  <a:cubicBezTo>
                    <a:pt x="126" y="517"/>
                    <a:pt x="126" y="517"/>
                    <a:pt x="126" y="517"/>
                  </a:cubicBezTo>
                  <a:cubicBezTo>
                    <a:pt x="126" y="517"/>
                    <a:pt x="126" y="517"/>
                    <a:pt x="126" y="517"/>
                  </a:cubicBezTo>
                  <a:cubicBezTo>
                    <a:pt x="126" y="517"/>
                    <a:pt x="126" y="517"/>
                    <a:pt x="126" y="516"/>
                  </a:cubicBezTo>
                  <a:cubicBezTo>
                    <a:pt x="126" y="516"/>
                    <a:pt x="126" y="516"/>
                    <a:pt x="126" y="516"/>
                  </a:cubicBezTo>
                  <a:cubicBezTo>
                    <a:pt x="126" y="516"/>
                    <a:pt x="126" y="516"/>
                    <a:pt x="126" y="516"/>
                  </a:cubicBezTo>
                  <a:cubicBezTo>
                    <a:pt x="126" y="516"/>
                    <a:pt x="126" y="516"/>
                    <a:pt x="126" y="516"/>
                  </a:cubicBezTo>
                  <a:cubicBezTo>
                    <a:pt x="126" y="516"/>
                    <a:pt x="125" y="516"/>
                    <a:pt x="125" y="515"/>
                  </a:cubicBezTo>
                  <a:cubicBezTo>
                    <a:pt x="125" y="515"/>
                    <a:pt x="125" y="514"/>
                    <a:pt x="125" y="513"/>
                  </a:cubicBezTo>
                  <a:cubicBezTo>
                    <a:pt x="126" y="513"/>
                    <a:pt x="126" y="513"/>
                    <a:pt x="126" y="513"/>
                  </a:cubicBezTo>
                  <a:cubicBezTo>
                    <a:pt x="126" y="513"/>
                    <a:pt x="126" y="513"/>
                    <a:pt x="126" y="514"/>
                  </a:cubicBezTo>
                  <a:cubicBezTo>
                    <a:pt x="127" y="514"/>
                    <a:pt x="127" y="514"/>
                    <a:pt x="127" y="514"/>
                  </a:cubicBezTo>
                  <a:cubicBezTo>
                    <a:pt x="127" y="514"/>
                    <a:pt x="127" y="514"/>
                    <a:pt x="127" y="514"/>
                  </a:cubicBezTo>
                  <a:cubicBezTo>
                    <a:pt x="127" y="514"/>
                    <a:pt x="127" y="513"/>
                    <a:pt x="127" y="513"/>
                  </a:cubicBezTo>
                  <a:cubicBezTo>
                    <a:pt x="127" y="512"/>
                    <a:pt x="127" y="512"/>
                    <a:pt x="127" y="512"/>
                  </a:cubicBezTo>
                  <a:cubicBezTo>
                    <a:pt x="127" y="511"/>
                    <a:pt x="127" y="511"/>
                    <a:pt x="127" y="511"/>
                  </a:cubicBezTo>
                  <a:cubicBezTo>
                    <a:pt x="127" y="511"/>
                    <a:pt x="126" y="511"/>
                    <a:pt x="126" y="511"/>
                  </a:cubicBezTo>
                  <a:cubicBezTo>
                    <a:pt x="126" y="511"/>
                    <a:pt x="126" y="511"/>
                    <a:pt x="126" y="512"/>
                  </a:cubicBezTo>
                  <a:cubicBezTo>
                    <a:pt x="126" y="512"/>
                    <a:pt x="126" y="512"/>
                    <a:pt x="127" y="512"/>
                  </a:cubicBezTo>
                  <a:cubicBezTo>
                    <a:pt x="127" y="512"/>
                    <a:pt x="127" y="513"/>
                    <a:pt x="126" y="513"/>
                  </a:cubicBezTo>
                  <a:cubicBezTo>
                    <a:pt x="126" y="512"/>
                    <a:pt x="126" y="512"/>
                    <a:pt x="126" y="512"/>
                  </a:cubicBezTo>
                  <a:cubicBezTo>
                    <a:pt x="126" y="512"/>
                    <a:pt x="126" y="512"/>
                    <a:pt x="125" y="511"/>
                  </a:cubicBezTo>
                  <a:cubicBezTo>
                    <a:pt x="125" y="511"/>
                    <a:pt x="125" y="511"/>
                    <a:pt x="125" y="510"/>
                  </a:cubicBezTo>
                  <a:cubicBezTo>
                    <a:pt x="125" y="511"/>
                    <a:pt x="125" y="511"/>
                    <a:pt x="124" y="511"/>
                  </a:cubicBezTo>
                  <a:cubicBezTo>
                    <a:pt x="124" y="511"/>
                    <a:pt x="124" y="510"/>
                    <a:pt x="124" y="510"/>
                  </a:cubicBezTo>
                  <a:cubicBezTo>
                    <a:pt x="124" y="510"/>
                    <a:pt x="124" y="510"/>
                    <a:pt x="124" y="510"/>
                  </a:cubicBezTo>
                  <a:cubicBezTo>
                    <a:pt x="123" y="508"/>
                    <a:pt x="123" y="510"/>
                    <a:pt x="123" y="510"/>
                  </a:cubicBezTo>
                  <a:cubicBezTo>
                    <a:pt x="123" y="511"/>
                    <a:pt x="124" y="511"/>
                    <a:pt x="123" y="511"/>
                  </a:cubicBezTo>
                  <a:cubicBezTo>
                    <a:pt x="123" y="511"/>
                    <a:pt x="123" y="511"/>
                    <a:pt x="123" y="511"/>
                  </a:cubicBezTo>
                  <a:cubicBezTo>
                    <a:pt x="123" y="511"/>
                    <a:pt x="123" y="511"/>
                    <a:pt x="123" y="511"/>
                  </a:cubicBezTo>
                  <a:cubicBezTo>
                    <a:pt x="123" y="511"/>
                    <a:pt x="123" y="511"/>
                    <a:pt x="123" y="511"/>
                  </a:cubicBezTo>
                  <a:cubicBezTo>
                    <a:pt x="123" y="511"/>
                    <a:pt x="123" y="510"/>
                    <a:pt x="123" y="510"/>
                  </a:cubicBezTo>
                  <a:cubicBezTo>
                    <a:pt x="122" y="510"/>
                    <a:pt x="123" y="509"/>
                    <a:pt x="122" y="508"/>
                  </a:cubicBezTo>
                  <a:cubicBezTo>
                    <a:pt x="122" y="508"/>
                    <a:pt x="122" y="508"/>
                    <a:pt x="122" y="508"/>
                  </a:cubicBezTo>
                  <a:cubicBezTo>
                    <a:pt x="122" y="508"/>
                    <a:pt x="122" y="508"/>
                    <a:pt x="122" y="508"/>
                  </a:cubicBezTo>
                  <a:cubicBezTo>
                    <a:pt x="122" y="508"/>
                    <a:pt x="123" y="508"/>
                    <a:pt x="123" y="508"/>
                  </a:cubicBezTo>
                  <a:cubicBezTo>
                    <a:pt x="123" y="508"/>
                    <a:pt x="123" y="508"/>
                    <a:pt x="123" y="508"/>
                  </a:cubicBezTo>
                  <a:cubicBezTo>
                    <a:pt x="123" y="508"/>
                    <a:pt x="123" y="508"/>
                    <a:pt x="123" y="508"/>
                  </a:cubicBezTo>
                  <a:cubicBezTo>
                    <a:pt x="123" y="507"/>
                    <a:pt x="124" y="507"/>
                    <a:pt x="125" y="507"/>
                  </a:cubicBezTo>
                  <a:cubicBezTo>
                    <a:pt x="125" y="507"/>
                    <a:pt x="125" y="507"/>
                    <a:pt x="125" y="507"/>
                  </a:cubicBezTo>
                  <a:cubicBezTo>
                    <a:pt x="125" y="507"/>
                    <a:pt x="125" y="507"/>
                    <a:pt x="126" y="507"/>
                  </a:cubicBezTo>
                  <a:cubicBezTo>
                    <a:pt x="125" y="507"/>
                    <a:pt x="125" y="508"/>
                    <a:pt x="126" y="508"/>
                  </a:cubicBezTo>
                  <a:cubicBezTo>
                    <a:pt x="126" y="508"/>
                    <a:pt x="126" y="508"/>
                    <a:pt x="126" y="508"/>
                  </a:cubicBezTo>
                  <a:cubicBezTo>
                    <a:pt x="126" y="508"/>
                    <a:pt x="126" y="507"/>
                    <a:pt x="126" y="507"/>
                  </a:cubicBezTo>
                  <a:cubicBezTo>
                    <a:pt x="126" y="507"/>
                    <a:pt x="125" y="507"/>
                    <a:pt x="126" y="506"/>
                  </a:cubicBezTo>
                  <a:cubicBezTo>
                    <a:pt x="126" y="506"/>
                    <a:pt x="126" y="506"/>
                    <a:pt x="126" y="506"/>
                  </a:cubicBezTo>
                  <a:cubicBezTo>
                    <a:pt x="126" y="506"/>
                    <a:pt x="126" y="505"/>
                    <a:pt x="126" y="505"/>
                  </a:cubicBezTo>
                  <a:cubicBezTo>
                    <a:pt x="127" y="505"/>
                    <a:pt x="127" y="505"/>
                    <a:pt x="128" y="505"/>
                  </a:cubicBezTo>
                  <a:cubicBezTo>
                    <a:pt x="128" y="505"/>
                    <a:pt x="128" y="505"/>
                    <a:pt x="128" y="505"/>
                  </a:cubicBezTo>
                  <a:cubicBezTo>
                    <a:pt x="127" y="504"/>
                    <a:pt x="127" y="504"/>
                    <a:pt x="127" y="504"/>
                  </a:cubicBezTo>
                  <a:cubicBezTo>
                    <a:pt x="127" y="503"/>
                    <a:pt x="126" y="503"/>
                    <a:pt x="126" y="503"/>
                  </a:cubicBezTo>
                  <a:cubicBezTo>
                    <a:pt x="126" y="504"/>
                    <a:pt x="126" y="504"/>
                    <a:pt x="126" y="504"/>
                  </a:cubicBezTo>
                  <a:cubicBezTo>
                    <a:pt x="126" y="504"/>
                    <a:pt x="126" y="504"/>
                    <a:pt x="126" y="504"/>
                  </a:cubicBezTo>
                  <a:cubicBezTo>
                    <a:pt x="126" y="505"/>
                    <a:pt x="126" y="506"/>
                    <a:pt x="126" y="506"/>
                  </a:cubicBezTo>
                  <a:cubicBezTo>
                    <a:pt x="126" y="506"/>
                    <a:pt x="125" y="506"/>
                    <a:pt x="125" y="506"/>
                  </a:cubicBezTo>
                  <a:cubicBezTo>
                    <a:pt x="125" y="506"/>
                    <a:pt x="125" y="506"/>
                    <a:pt x="125" y="507"/>
                  </a:cubicBezTo>
                  <a:cubicBezTo>
                    <a:pt x="125" y="507"/>
                    <a:pt x="125" y="507"/>
                    <a:pt x="125" y="506"/>
                  </a:cubicBezTo>
                  <a:cubicBezTo>
                    <a:pt x="124" y="506"/>
                    <a:pt x="123" y="507"/>
                    <a:pt x="124" y="506"/>
                  </a:cubicBezTo>
                  <a:cubicBezTo>
                    <a:pt x="124" y="506"/>
                    <a:pt x="124" y="506"/>
                    <a:pt x="124" y="506"/>
                  </a:cubicBezTo>
                  <a:cubicBezTo>
                    <a:pt x="124" y="505"/>
                    <a:pt x="124" y="505"/>
                    <a:pt x="124" y="505"/>
                  </a:cubicBezTo>
                  <a:cubicBezTo>
                    <a:pt x="124" y="505"/>
                    <a:pt x="124" y="505"/>
                    <a:pt x="124" y="505"/>
                  </a:cubicBezTo>
                  <a:cubicBezTo>
                    <a:pt x="124" y="505"/>
                    <a:pt x="123" y="504"/>
                    <a:pt x="123" y="504"/>
                  </a:cubicBezTo>
                  <a:cubicBezTo>
                    <a:pt x="123" y="504"/>
                    <a:pt x="123" y="504"/>
                    <a:pt x="123" y="504"/>
                  </a:cubicBezTo>
                  <a:cubicBezTo>
                    <a:pt x="123" y="504"/>
                    <a:pt x="123" y="504"/>
                    <a:pt x="123" y="503"/>
                  </a:cubicBezTo>
                  <a:cubicBezTo>
                    <a:pt x="123" y="503"/>
                    <a:pt x="123" y="503"/>
                    <a:pt x="123" y="503"/>
                  </a:cubicBezTo>
                  <a:cubicBezTo>
                    <a:pt x="123" y="503"/>
                    <a:pt x="123" y="503"/>
                    <a:pt x="123" y="503"/>
                  </a:cubicBezTo>
                  <a:cubicBezTo>
                    <a:pt x="123" y="503"/>
                    <a:pt x="123" y="503"/>
                    <a:pt x="124" y="503"/>
                  </a:cubicBezTo>
                  <a:cubicBezTo>
                    <a:pt x="124" y="503"/>
                    <a:pt x="123" y="502"/>
                    <a:pt x="123" y="502"/>
                  </a:cubicBezTo>
                  <a:cubicBezTo>
                    <a:pt x="123" y="502"/>
                    <a:pt x="123" y="502"/>
                    <a:pt x="123" y="502"/>
                  </a:cubicBezTo>
                  <a:cubicBezTo>
                    <a:pt x="122" y="502"/>
                    <a:pt x="122" y="501"/>
                    <a:pt x="122" y="501"/>
                  </a:cubicBezTo>
                  <a:cubicBezTo>
                    <a:pt x="122" y="501"/>
                    <a:pt x="122" y="502"/>
                    <a:pt x="122" y="502"/>
                  </a:cubicBezTo>
                  <a:cubicBezTo>
                    <a:pt x="121" y="502"/>
                    <a:pt x="121" y="501"/>
                    <a:pt x="121" y="501"/>
                  </a:cubicBezTo>
                  <a:cubicBezTo>
                    <a:pt x="121" y="501"/>
                    <a:pt x="121" y="501"/>
                    <a:pt x="121" y="501"/>
                  </a:cubicBezTo>
                  <a:cubicBezTo>
                    <a:pt x="121" y="501"/>
                    <a:pt x="120" y="501"/>
                    <a:pt x="120" y="500"/>
                  </a:cubicBezTo>
                  <a:cubicBezTo>
                    <a:pt x="120" y="500"/>
                    <a:pt x="120" y="500"/>
                    <a:pt x="120" y="500"/>
                  </a:cubicBezTo>
                  <a:cubicBezTo>
                    <a:pt x="120" y="500"/>
                    <a:pt x="120" y="500"/>
                    <a:pt x="120" y="500"/>
                  </a:cubicBezTo>
                  <a:cubicBezTo>
                    <a:pt x="119" y="500"/>
                    <a:pt x="120" y="500"/>
                    <a:pt x="120" y="499"/>
                  </a:cubicBezTo>
                  <a:cubicBezTo>
                    <a:pt x="120" y="499"/>
                    <a:pt x="120" y="499"/>
                    <a:pt x="120" y="499"/>
                  </a:cubicBezTo>
                  <a:cubicBezTo>
                    <a:pt x="120" y="499"/>
                    <a:pt x="120" y="499"/>
                    <a:pt x="120" y="499"/>
                  </a:cubicBezTo>
                  <a:cubicBezTo>
                    <a:pt x="120" y="498"/>
                    <a:pt x="121" y="498"/>
                    <a:pt x="121" y="498"/>
                  </a:cubicBezTo>
                  <a:cubicBezTo>
                    <a:pt x="122" y="498"/>
                    <a:pt x="122" y="498"/>
                    <a:pt x="122" y="499"/>
                  </a:cubicBezTo>
                  <a:cubicBezTo>
                    <a:pt x="122" y="499"/>
                    <a:pt x="123" y="499"/>
                    <a:pt x="123" y="499"/>
                  </a:cubicBezTo>
                  <a:cubicBezTo>
                    <a:pt x="123" y="499"/>
                    <a:pt x="123" y="501"/>
                    <a:pt x="123" y="500"/>
                  </a:cubicBezTo>
                  <a:cubicBezTo>
                    <a:pt x="123" y="500"/>
                    <a:pt x="123" y="499"/>
                    <a:pt x="123" y="499"/>
                  </a:cubicBezTo>
                  <a:cubicBezTo>
                    <a:pt x="123" y="498"/>
                    <a:pt x="122" y="498"/>
                    <a:pt x="122" y="498"/>
                  </a:cubicBezTo>
                  <a:cubicBezTo>
                    <a:pt x="122" y="498"/>
                    <a:pt x="122" y="498"/>
                    <a:pt x="122" y="497"/>
                  </a:cubicBezTo>
                  <a:cubicBezTo>
                    <a:pt x="122" y="497"/>
                    <a:pt x="122" y="497"/>
                    <a:pt x="122" y="497"/>
                  </a:cubicBezTo>
                  <a:cubicBezTo>
                    <a:pt x="122" y="497"/>
                    <a:pt x="122" y="497"/>
                    <a:pt x="123" y="497"/>
                  </a:cubicBezTo>
                  <a:cubicBezTo>
                    <a:pt x="123" y="497"/>
                    <a:pt x="124" y="497"/>
                    <a:pt x="124" y="498"/>
                  </a:cubicBezTo>
                  <a:cubicBezTo>
                    <a:pt x="125" y="498"/>
                    <a:pt x="125" y="498"/>
                    <a:pt x="125" y="498"/>
                  </a:cubicBezTo>
                  <a:cubicBezTo>
                    <a:pt x="125" y="498"/>
                    <a:pt x="125" y="498"/>
                    <a:pt x="125" y="498"/>
                  </a:cubicBezTo>
                  <a:cubicBezTo>
                    <a:pt x="126" y="498"/>
                    <a:pt x="125" y="497"/>
                    <a:pt x="125" y="497"/>
                  </a:cubicBezTo>
                  <a:cubicBezTo>
                    <a:pt x="125" y="497"/>
                    <a:pt x="125" y="497"/>
                    <a:pt x="125" y="497"/>
                  </a:cubicBezTo>
                  <a:cubicBezTo>
                    <a:pt x="125" y="497"/>
                    <a:pt x="125" y="496"/>
                    <a:pt x="125" y="496"/>
                  </a:cubicBezTo>
                  <a:cubicBezTo>
                    <a:pt x="125" y="496"/>
                    <a:pt x="126" y="496"/>
                    <a:pt x="126" y="496"/>
                  </a:cubicBezTo>
                  <a:cubicBezTo>
                    <a:pt x="126" y="496"/>
                    <a:pt x="126" y="496"/>
                    <a:pt x="126" y="496"/>
                  </a:cubicBezTo>
                  <a:cubicBezTo>
                    <a:pt x="125" y="496"/>
                    <a:pt x="125" y="496"/>
                    <a:pt x="125" y="496"/>
                  </a:cubicBezTo>
                  <a:cubicBezTo>
                    <a:pt x="125" y="495"/>
                    <a:pt x="124" y="495"/>
                    <a:pt x="124" y="496"/>
                  </a:cubicBezTo>
                  <a:cubicBezTo>
                    <a:pt x="124" y="496"/>
                    <a:pt x="124" y="497"/>
                    <a:pt x="124" y="497"/>
                  </a:cubicBezTo>
                  <a:cubicBezTo>
                    <a:pt x="124" y="497"/>
                    <a:pt x="124" y="497"/>
                    <a:pt x="124" y="497"/>
                  </a:cubicBezTo>
                  <a:cubicBezTo>
                    <a:pt x="124" y="497"/>
                    <a:pt x="124" y="497"/>
                    <a:pt x="124" y="496"/>
                  </a:cubicBezTo>
                  <a:cubicBezTo>
                    <a:pt x="124" y="496"/>
                    <a:pt x="123" y="496"/>
                    <a:pt x="123" y="496"/>
                  </a:cubicBezTo>
                  <a:cubicBezTo>
                    <a:pt x="123" y="497"/>
                    <a:pt x="123" y="496"/>
                    <a:pt x="122" y="496"/>
                  </a:cubicBezTo>
                  <a:cubicBezTo>
                    <a:pt x="122" y="496"/>
                    <a:pt x="122" y="496"/>
                    <a:pt x="123" y="495"/>
                  </a:cubicBezTo>
                  <a:cubicBezTo>
                    <a:pt x="123" y="495"/>
                    <a:pt x="123" y="495"/>
                    <a:pt x="123" y="495"/>
                  </a:cubicBezTo>
                  <a:cubicBezTo>
                    <a:pt x="123" y="494"/>
                    <a:pt x="122" y="494"/>
                    <a:pt x="122" y="494"/>
                  </a:cubicBezTo>
                  <a:cubicBezTo>
                    <a:pt x="123" y="493"/>
                    <a:pt x="123" y="493"/>
                    <a:pt x="124" y="493"/>
                  </a:cubicBezTo>
                  <a:cubicBezTo>
                    <a:pt x="125" y="493"/>
                    <a:pt x="125" y="493"/>
                    <a:pt x="126" y="494"/>
                  </a:cubicBezTo>
                  <a:cubicBezTo>
                    <a:pt x="126" y="493"/>
                    <a:pt x="126" y="493"/>
                    <a:pt x="126" y="492"/>
                  </a:cubicBezTo>
                  <a:cubicBezTo>
                    <a:pt x="125" y="492"/>
                    <a:pt x="125" y="492"/>
                    <a:pt x="125" y="492"/>
                  </a:cubicBezTo>
                  <a:cubicBezTo>
                    <a:pt x="125" y="492"/>
                    <a:pt x="125" y="492"/>
                    <a:pt x="124" y="492"/>
                  </a:cubicBezTo>
                  <a:cubicBezTo>
                    <a:pt x="124" y="492"/>
                    <a:pt x="124" y="492"/>
                    <a:pt x="124" y="491"/>
                  </a:cubicBezTo>
                  <a:cubicBezTo>
                    <a:pt x="124" y="491"/>
                    <a:pt x="124" y="490"/>
                    <a:pt x="124" y="490"/>
                  </a:cubicBezTo>
                  <a:cubicBezTo>
                    <a:pt x="124" y="490"/>
                    <a:pt x="124" y="489"/>
                    <a:pt x="124" y="489"/>
                  </a:cubicBezTo>
                  <a:cubicBezTo>
                    <a:pt x="125" y="489"/>
                    <a:pt x="125" y="489"/>
                    <a:pt x="125" y="489"/>
                  </a:cubicBezTo>
                  <a:cubicBezTo>
                    <a:pt x="125" y="489"/>
                    <a:pt x="125" y="489"/>
                    <a:pt x="125" y="489"/>
                  </a:cubicBezTo>
                  <a:cubicBezTo>
                    <a:pt x="125" y="489"/>
                    <a:pt x="125" y="489"/>
                    <a:pt x="124" y="489"/>
                  </a:cubicBezTo>
                  <a:cubicBezTo>
                    <a:pt x="124" y="489"/>
                    <a:pt x="124" y="490"/>
                    <a:pt x="124" y="490"/>
                  </a:cubicBezTo>
                  <a:cubicBezTo>
                    <a:pt x="124" y="491"/>
                    <a:pt x="124" y="492"/>
                    <a:pt x="123" y="492"/>
                  </a:cubicBezTo>
                  <a:cubicBezTo>
                    <a:pt x="123" y="492"/>
                    <a:pt x="123" y="492"/>
                    <a:pt x="122" y="493"/>
                  </a:cubicBezTo>
                  <a:cubicBezTo>
                    <a:pt x="122" y="493"/>
                    <a:pt x="122" y="493"/>
                    <a:pt x="122" y="493"/>
                  </a:cubicBezTo>
                  <a:cubicBezTo>
                    <a:pt x="121" y="493"/>
                    <a:pt x="121" y="493"/>
                    <a:pt x="121" y="493"/>
                  </a:cubicBezTo>
                  <a:cubicBezTo>
                    <a:pt x="121" y="493"/>
                    <a:pt x="121" y="494"/>
                    <a:pt x="121" y="494"/>
                  </a:cubicBezTo>
                  <a:cubicBezTo>
                    <a:pt x="121" y="494"/>
                    <a:pt x="122" y="494"/>
                    <a:pt x="122" y="494"/>
                  </a:cubicBezTo>
                  <a:cubicBezTo>
                    <a:pt x="122" y="494"/>
                    <a:pt x="121" y="495"/>
                    <a:pt x="121" y="495"/>
                  </a:cubicBezTo>
                  <a:cubicBezTo>
                    <a:pt x="121" y="496"/>
                    <a:pt x="122" y="496"/>
                    <a:pt x="121" y="497"/>
                  </a:cubicBezTo>
                  <a:cubicBezTo>
                    <a:pt x="121" y="497"/>
                    <a:pt x="121" y="497"/>
                    <a:pt x="121" y="497"/>
                  </a:cubicBezTo>
                  <a:cubicBezTo>
                    <a:pt x="121" y="497"/>
                    <a:pt x="119" y="499"/>
                    <a:pt x="118" y="498"/>
                  </a:cubicBezTo>
                  <a:cubicBezTo>
                    <a:pt x="118" y="498"/>
                    <a:pt x="118" y="497"/>
                    <a:pt x="118" y="497"/>
                  </a:cubicBezTo>
                  <a:cubicBezTo>
                    <a:pt x="118" y="497"/>
                    <a:pt x="118" y="497"/>
                    <a:pt x="118" y="497"/>
                  </a:cubicBezTo>
                  <a:cubicBezTo>
                    <a:pt x="118" y="497"/>
                    <a:pt x="118" y="496"/>
                    <a:pt x="118" y="496"/>
                  </a:cubicBezTo>
                  <a:cubicBezTo>
                    <a:pt x="118" y="496"/>
                    <a:pt x="118" y="496"/>
                    <a:pt x="118" y="496"/>
                  </a:cubicBezTo>
                  <a:cubicBezTo>
                    <a:pt x="119" y="496"/>
                    <a:pt x="119" y="496"/>
                    <a:pt x="119" y="496"/>
                  </a:cubicBezTo>
                  <a:cubicBezTo>
                    <a:pt x="118" y="495"/>
                    <a:pt x="118" y="494"/>
                    <a:pt x="118" y="494"/>
                  </a:cubicBezTo>
                  <a:cubicBezTo>
                    <a:pt x="118" y="493"/>
                    <a:pt x="119" y="493"/>
                    <a:pt x="119" y="492"/>
                  </a:cubicBezTo>
                  <a:cubicBezTo>
                    <a:pt x="118" y="492"/>
                    <a:pt x="118" y="493"/>
                    <a:pt x="118" y="493"/>
                  </a:cubicBezTo>
                  <a:cubicBezTo>
                    <a:pt x="118" y="493"/>
                    <a:pt x="118" y="494"/>
                    <a:pt x="118" y="494"/>
                  </a:cubicBezTo>
                  <a:cubicBezTo>
                    <a:pt x="118" y="495"/>
                    <a:pt x="118" y="496"/>
                    <a:pt x="117" y="496"/>
                  </a:cubicBezTo>
                  <a:cubicBezTo>
                    <a:pt x="117" y="496"/>
                    <a:pt x="117" y="496"/>
                    <a:pt x="116" y="495"/>
                  </a:cubicBezTo>
                  <a:cubicBezTo>
                    <a:pt x="117" y="496"/>
                    <a:pt x="116" y="494"/>
                    <a:pt x="116" y="493"/>
                  </a:cubicBezTo>
                  <a:cubicBezTo>
                    <a:pt x="116" y="493"/>
                    <a:pt x="115" y="493"/>
                    <a:pt x="115" y="493"/>
                  </a:cubicBezTo>
                  <a:cubicBezTo>
                    <a:pt x="116" y="493"/>
                    <a:pt x="116" y="493"/>
                    <a:pt x="116" y="492"/>
                  </a:cubicBezTo>
                  <a:cubicBezTo>
                    <a:pt x="116" y="492"/>
                    <a:pt x="116" y="492"/>
                    <a:pt x="116" y="492"/>
                  </a:cubicBezTo>
                  <a:cubicBezTo>
                    <a:pt x="115" y="492"/>
                    <a:pt x="115" y="492"/>
                    <a:pt x="115" y="492"/>
                  </a:cubicBezTo>
                  <a:cubicBezTo>
                    <a:pt x="115" y="492"/>
                    <a:pt x="115" y="491"/>
                    <a:pt x="115" y="491"/>
                  </a:cubicBezTo>
                  <a:cubicBezTo>
                    <a:pt x="115" y="491"/>
                    <a:pt x="115" y="491"/>
                    <a:pt x="115" y="491"/>
                  </a:cubicBezTo>
                  <a:cubicBezTo>
                    <a:pt x="114" y="490"/>
                    <a:pt x="114" y="490"/>
                    <a:pt x="114" y="490"/>
                  </a:cubicBezTo>
                  <a:cubicBezTo>
                    <a:pt x="114" y="489"/>
                    <a:pt x="115" y="489"/>
                    <a:pt x="115" y="489"/>
                  </a:cubicBezTo>
                  <a:cubicBezTo>
                    <a:pt x="115" y="489"/>
                    <a:pt x="115" y="489"/>
                    <a:pt x="115" y="489"/>
                  </a:cubicBezTo>
                  <a:cubicBezTo>
                    <a:pt x="116" y="489"/>
                    <a:pt x="116" y="489"/>
                    <a:pt x="116" y="488"/>
                  </a:cubicBezTo>
                  <a:cubicBezTo>
                    <a:pt x="116" y="488"/>
                    <a:pt x="117" y="488"/>
                    <a:pt x="117" y="488"/>
                  </a:cubicBezTo>
                  <a:cubicBezTo>
                    <a:pt x="117" y="488"/>
                    <a:pt x="116" y="488"/>
                    <a:pt x="116" y="488"/>
                  </a:cubicBezTo>
                  <a:cubicBezTo>
                    <a:pt x="116" y="487"/>
                    <a:pt x="117" y="487"/>
                    <a:pt x="117" y="487"/>
                  </a:cubicBezTo>
                  <a:cubicBezTo>
                    <a:pt x="118" y="487"/>
                    <a:pt x="118" y="487"/>
                    <a:pt x="118" y="487"/>
                  </a:cubicBezTo>
                  <a:cubicBezTo>
                    <a:pt x="118" y="486"/>
                    <a:pt x="118" y="486"/>
                    <a:pt x="118" y="486"/>
                  </a:cubicBezTo>
                  <a:cubicBezTo>
                    <a:pt x="118" y="486"/>
                    <a:pt x="118" y="486"/>
                    <a:pt x="118" y="486"/>
                  </a:cubicBezTo>
                  <a:cubicBezTo>
                    <a:pt x="118" y="486"/>
                    <a:pt x="118" y="486"/>
                    <a:pt x="118" y="486"/>
                  </a:cubicBezTo>
                  <a:cubicBezTo>
                    <a:pt x="117" y="485"/>
                    <a:pt x="117" y="485"/>
                    <a:pt x="118" y="485"/>
                  </a:cubicBezTo>
                  <a:cubicBezTo>
                    <a:pt x="118" y="484"/>
                    <a:pt x="118" y="484"/>
                    <a:pt x="118" y="484"/>
                  </a:cubicBezTo>
                  <a:cubicBezTo>
                    <a:pt x="117" y="484"/>
                    <a:pt x="117" y="485"/>
                    <a:pt x="117" y="486"/>
                  </a:cubicBezTo>
                  <a:cubicBezTo>
                    <a:pt x="117" y="486"/>
                    <a:pt x="117" y="486"/>
                    <a:pt x="117" y="486"/>
                  </a:cubicBezTo>
                  <a:cubicBezTo>
                    <a:pt x="117" y="486"/>
                    <a:pt x="117" y="486"/>
                    <a:pt x="117" y="486"/>
                  </a:cubicBezTo>
                  <a:cubicBezTo>
                    <a:pt x="117" y="486"/>
                    <a:pt x="117" y="486"/>
                    <a:pt x="116" y="486"/>
                  </a:cubicBezTo>
                  <a:cubicBezTo>
                    <a:pt x="116" y="487"/>
                    <a:pt x="116" y="487"/>
                    <a:pt x="116" y="488"/>
                  </a:cubicBezTo>
                  <a:cubicBezTo>
                    <a:pt x="115" y="488"/>
                    <a:pt x="115" y="488"/>
                    <a:pt x="114" y="489"/>
                  </a:cubicBezTo>
                  <a:cubicBezTo>
                    <a:pt x="114" y="489"/>
                    <a:pt x="114" y="489"/>
                    <a:pt x="113" y="489"/>
                  </a:cubicBezTo>
                  <a:cubicBezTo>
                    <a:pt x="113" y="489"/>
                    <a:pt x="113" y="489"/>
                    <a:pt x="113" y="489"/>
                  </a:cubicBezTo>
                  <a:cubicBezTo>
                    <a:pt x="113" y="489"/>
                    <a:pt x="113" y="489"/>
                    <a:pt x="113" y="489"/>
                  </a:cubicBezTo>
                  <a:cubicBezTo>
                    <a:pt x="113" y="488"/>
                    <a:pt x="114" y="487"/>
                    <a:pt x="114" y="487"/>
                  </a:cubicBezTo>
                  <a:cubicBezTo>
                    <a:pt x="114" y="487"/>
                    <a:pt x="114" y="486"/>
                    <a:pt x="114" y="487"/>
                  </a:cubicBezTo>
                  <a:cubicBezTo>
                    <a:pt x="114" y="487"/>
                    <a:pt x="114" y="487"/>
                    <a:pt x="114" y="487"/>
                  </a:cubicBezTo>
                  <a:cubicBezTo>
                    <a:pt x="114" y="487"/>
                    <a:pt x="113" y="487"/>
                    <a:pt x="113" y="487"/>
                  </a:cubicBezTo>
                  <a:cubicBezTo>
                    <a:pt x="113" y="487"/>
                    <a:pt x="112" y="487"/>
                    <a:pt x="112" y="486"/>
                  </a:cubicBezTo>
                  <a:cubicBezTo>
                    <a:pt x="113" y="487"/>
                    <a:pt x="113" y="487"/>
                    <a:pt x="114" y="487"/>
                  </a:cubicBezTo>
                  <a:cubicBezTo>
                    <a:pt x="113" y="486"/>
                    <a:pt x="113" y="485"/>
                    <a:pt x="113" y="485"/>
                  </a:cubicBezTo>
                  <a:cubicBezTo>
                    <a:pt x="113" y="485"/>
                    <a:pt x="113" y="485"/>
                    <a:pt x="113" y="484"/>
                  </a:cubicBezTo>
                  <a:cubicBezTo>
                    <a:pt x="114" y="484"/>
                    <a:pt x="114" y="485"/>
                    <a:pt x="114" y="485"/>
                  </a:cubicBezTo>
                  <a:cubicBezTo>
                    <a:pt x="114" y="484"/>
                    <a:pt x="114" y="484"/>
                    <a:pt x="114" y="484"/>
                  </a:cubicBezTo>
                  <a:cubicBezTo>
                    <a:pt x="115" y="484"/>
                    <a:pt x="115" y="484"/>
                    <a:pt x="115" y="485"/>
                  </a:cubicBezTo>
                  <a:cubicBezTo>
                    <a:pt x="115" y="485"/>
                    <a:pt x="115" y="485"/>
                    <a:pt x="116" y="485"/>
                  </a:cubicBezTo>
                  <a:cubicBezTo>
                    <a:pt x="116" y="485"/>
                    <a:pt x="116" y="485"/>
                    <a:pt x="116" y="484"/>
                  </a:cubicBezTo>
                  <a:cubicBezTo>
                    <a:pt x="116" y="484"/>
                    <a:pt x="117" y="483"/>
                    <a:pt x="117" y="483"/>
                  </a:cubicBezTo>
                  <a:cubicBezTo>
                    <a:pt x="117" y="483"/>
                    <a:pt x="118" y="483"/>
                    <a:pt x="118" y="483"/>
                  </a:cubicBezTo>
                  <a:cubicBezTo>
                    <a:pt x="118" y="483"/>
                    <a:pt x="118" y="483"/>
                    <a:pt x="119" y="483"/>
                  </a:cubicBezTo>
                  <a:cubicBezTo>
                    <a:pt x="119" y="483"/>
                    <a:pt x="119" y="483"/>
                    <a:pt x="119" y="483"/>
                  </a:cubicBezTo>
                  <a:cubicBezTo>
                    <a:pt x="119" y="483"/>
                    <a:pt x="119" y="483"/>
                    <a:pt x="120" y="483"/>
                  </a:cubicBezTo>
                  <a:cubicBezTo>
                    <a:pt x="120" y="483"/>
                    <a:pt x="120" y="483"/>
                    <a:pt x="120" y="483"/>
                  </a:cubicBezTo>
                  <a:cubicBezTo>
                    <a:pt x="120" y="484"/>
                    <a:pt x="120" y="484"/>
                    <a:pt x="120" y="484"/>
                  </a:cubicBezTo>
                  <a:cubicBezTo>
                    <a:pt x="120" y="484"/>
                    <a:pt x="121" y="484"/>
                    <a:pt x="121" y="484"/>
                  </a:cubicBezTo>
                  <a:cubicBezTo>
                    <a:pt x="121" y="484"/>
                    <a:pt x="121" y="484"/>
                    <a:pt x="121" y="484"/>
                  </a:cubicBezTo>
                  <a:cubicBezTo>
                    <a:pt x="121" y="484"/>
                    <a:pt x="121" y="485"/>
                    <a:pt x="121" y="485"/>
                  </a:cubicBezTo>
                  <a:cubicBezTo>
                    <a:pt x="121" y="485"/>
                    <a:pt x="121" y="486"/>
                    <a:pt x="122" y="486"/>
                  </a:cubicBezTo>
                  <a:cubicBezTo>
                    <a:pt x="122" y="486"/>
                    <a:pt x="122" y="485"/>
                    <a:pt x="122" y="485"/>
                  </a:cubicBezTo>
                  <a:cubicBezTo>
                    <a:pt x="122" y="485"/>
                    <a:pt x="122" y="485"/>
                    <a:pt x="122" y="484"/>
                  </a:cubicBezTo>
                  <a:cubicBezTo>
                    <a:pt x="122" y="484"/>
                    <a:pt x="122" y="484"/>
                    <a:pt x="122" y="484"/>
                  </a:cubicBezTo>
                  <a:cubicBezTo>
                    <a:pt x="122" y="484"/>
                    <a:pt x="123" y="484"/>
                    <a:pt x="123" y="484"/>
                  </a:cubicBezTo>
                  <a:cubicBezTo>
                    <a:pt x="123" y="484"/>
                    <a:pt x="123" y="483"/>
                    <a:pt x="122" y="483"/>
                  </a:cubicBezTo>
                  <a:cubicBezTo>
                    <a:pt x="122" y="483"/>
                    <a:pt x="122" y="483"/>
                    <a:pt x="122" y="483"/>
                  </a:cubicBezTo>
                  <a:cubicBezTo>
                    <a:pt x="122" y="482"/>
                    <a:pt x="123" y="482"/>
                    <a:pt x="123" y="481"/>
                  </a:cubicBezTo>
                  <a:cubicBezTo>
                    <a:pt x="123" y="481"/>
                    <a:pt x="124" y="482"/>
                    <a:pt x="125" y="482"/>
                  </a:cubicBezTo>
                  <a:cubicBezTo>
                    <a:pt x="124" y="480"/>
                    <a:pt x="123" y="481"/>
                    <a:pt x="122" y="482"/>
                  </a:cubicBezTo>
                  <a:cubicBezTo>
                    <a:pt x="122" y="482"/>
                    <a:pt x="122" y="482"/>
                    <a:pt x="122" y="481"/>
                  </a:cubicBezTo>
                  <a:cubicBezTo>
                    <a:pt x="122" y="481"/>
                    <a:pt x="121" y="481"/>
                    <a:pt x="122" y="481"/>
                  </a:cubicBezTo>
                  <a:cubicBezTo>
                    <a:pt x="122" y="480"/>
                    <a:pt x="122" y="480"/>
                    <a:pt x="122" y="480"/>
                  </a:cubicBezTo>
                  <a:cubicBezTo>
                    <a:pt x="122" y="480"/>
                    <a:pt x="122" y="481"/>
                    <a:pt x="122" y="481"/>
                  </a:cubicBezTo>
                  <a:cubicBezTo>
                    <a:pt x="122" y="480"/>
                    <a:pt x="121" y="479"/>
                    <a:pt x="121" y="479"/>
                  </a:cubicBezTo>
                  <a:cubicBezTo>
                    <a:pt x="121" y="479"/>
                    <a:pt x="121" y="479"/>
                    <a:pt x="121" y="479"/>
                  </a:cubicBezTo>
                  <a:cubicBezTo>
                    <a:pt x="121" y="479"/>
                    <a:pt x="121" y="478"/>
                    <a:pt x="121" y="478"/>
                  </a:cubicBezTo>
                  <a:cubicBezTo>
                    <a:pt x="121" y="478"/>
                    <a:pt x="121" y="478"/>
                    <a:pt x="121" y="477"/>
                  </a:cubicBezTo>
                  <a:cubicBezTo>
                    <a:pt x="121" y="477"/>
                    <a:pt x="120" y="477"/>
                    <a:pt x="120" y="476"/>
                  </a:cubicBezTo>
                  <a:cubicBezTo>
                    <a:pt x="120" y="476"/>
                    <a:pt x="120" y="476"/>
                    <a:pt x="121" y="475"/>
                  </a:cubicBezTo>
                  <a:cubicBezTo>
                    <a:pt x="121" y="475"/>
                    <a:pt x="121" y="475"/>
                    <a:pt x="121" y="475"/>
                  </a:cubicBezTo>
                  <a:cubicBezTo>
                    <a:pt x="121" y="475"/>
                    <a:pt x="122" y="476"/>
                    <a:pt x="123" y="476"/>
                  </a:cubicBezTo>
                  <a:cubicBezTo>
                    <a:pt x="123" y="476"/>
                    <a:pt x="123" y="476"/>
                    <a:pt x="123" y="476"/>
                  </a:cubicBezTo>
                  <a:cubicBezTo>
                    <a:pt x="123" y="476"/>
                    <a:pt x="124" y="476"/>
                    <a:pt x="124" y="476"/>
                  </a:cubicBezTo>
                  <a:cubicBezTo>
                    <a:pt x="125" y="476"/>
                    <a:pt x="125" y="476"/>
                    <a:pt x="125" y="476"/>
                  </a:cubicBezTo>
                  <a:cubicBezTo>
                    <a:pt x="125" y="476"/>
                    <a:pt x="125" y="476"/>
                    <a:pt x="126" y="476"/>
                  </a:cubicBezTo>
                  <a:cubicBezTo>
                    <a:pt x="126" y="476"/>
                    <a:pt x="126" y="476"/>
                    <a:pt x="126" y="477"/>
                  </a:cubicBezTo>
                  <a:cubicBezTo>
                    <a:pt x="127" y="477"/>
                    <a:pt x="127" y="477"/>
                    <a:pt x="127" y="477"/>
                  </a:cubicBezTo>
                  <a:cubicBezTo>
                    <a:pt x="127" y="477"/>
                    <a:pt x="128" y="477"/>
                    <a:pt x="128" y="478"/>
                  </a:cubicBezTo>
                  <a:cubicBezTo>
                    <a:pt x="128" y="478"/>
                    <a:pt x="128" y="478"/>
                    <a:pt x="128" y="478"/>
                  </a:cubicBezTo>
                  <a:cubicBezTo>
                    <a:pt x="128" y="478"/>
                    <a:pt x="128" y="478"/>
                    <a:pt x="128" y="478"/>
                  </a:cubicBezTo>
                  <a:cubicBezTo>
                    <a:pt x="128" y="478"/>
                    <a:pt x="128" y="478"/>
                    <a:pt x="128" y="478"/>
                  </a:cubicBezTo>
                  <a:cubicBezTo>
                    <a:pt x="129" y="478"/>
                    <a:pt x="129" y="478"/>
                    <a:pt x="129" y="478"/>
                  </a:cubicBezTo>
                  <a:cubicBezTo>
                    <a:pt x="129" y="478"/>
                    <a:pt x="129" y="478"/>
                    <a:pt x="129" y="478"/>
                  </a:cubicBezTo>
                  <a:cubicBezTo>
                    <a:pt x="129" y="478"/>
                    <a:pt x="129" y="477"/>
                    <a:pt x="129" y="477"/>
                  </a:cubicBezTo>
                  <a:cubicBezTo>
                    <a:pt x="128" y="477"/>
                    <a:pt x="128" y="477"/>
                    <a:pt x="128" y="477"/>
                  </a:cubicBezTo>
                  <a:cubicBezTo>
                    <a:pt x="128" y="476"/>
                    <a:pt x="128" y="476"/>
                    <a:pt x="127" y="476"/>
                  </a:cubicBezTo>
                  <a:cubicBezTo>
                    <a:pt x="127" y="476"/>
                    <a:pt x="127" y="476"/>
                    <a:pt x="127" y="476"/>
                  </a:cubicBezTo>
                  <a:cubicBezTo>
                    <a:pt x="127" y="476"/>
                    <a:pt x="126" y="476"/>
                    <a:pt x="126" y="475"/>
                  </a:cubicBezTo>
                  <a:cubicBezTo>
                    <a:pt x="127" y="475"/>
                    <a:pt x="127" y="475"/>
                    <a:pt x="128" y="475"/>
                  </a:cubicBezTo>
                  <a:cubicBezTo>
                    <a:pt x="128" y="475"/>
                    <a:pt x="128" y="475"/>
                    <a:pt x="128" y="475"/>
                  </a:cubicBezTo>
                  <a:cubicBezTo>
                    <a:pt x="128" y="474"/>
                    <a:pt x="128" y="474"/>
                    <a:pt x="128" y="474"/>
                  </a:cubicBezTo>
                  <a:cubicBezTo>
                    <a:pt x="127" y="474"/>
                    <a:pt x="127" y="474"/>
                    <a:pt x="127" y="474"/>
                  </a:cubicBezTo>
                  <a:cubicBezTo>
                    <a:pt x="127" y="473"/>
                    <a:pt x="127" y="473"/>
                    <a:pt x="127" y="472"/>
                  </a:cubicBezTo>
                  <a:cubicBezTo>
                    <a:pt x="127" y="472"/>
                    <a:pt x="127" y="472"/>
                    <a:pt x="127" y="472"/>
                  </a:cubicBezTo>
                  <a:cubicBezTo>
                    <a:pt x="127" y="472"/>
                    <a:pt x="127" y="472"/>
                    <a:pt x="127" y="472"/>
                  </a:cubicBezTo>
                  <a:cubicBezTo>
                    <a:pt x="127" y="472"/>
                    <a:pt x="127" y="472"/>
                    <a:pt x="127" y="472"/>
                  </a:cubicBezTo>
                  <a:cubicBezTo>
                    <a:pt x="126" y="473"/>
                    <a:pt x="126" y="473"/>
                    <a:pt x="126" y="474"/>
                  </a:cubicBezTo>
                  <a:cubicBezTo>
                    <a:pt x="126" y="474"/>
                    <a:pt x="126" y="474"/>
                    <a:pt x="125" y="474"/>
                  </a:cubicBezTo>
                  <a:cubicBezTo>
                    <a:pt x="125" y="474"/>
                    <a:pt x="125" y="474"/>
                    <a:pt x="124" y="474"/>
                  </a:cubicBezTo>
                  <a:cubicBezTo>
                    <a:pt x="124" y="474"/>
                    <a:pt x="125" y="475"/>
                    <a:pt x="126" y="475"/>
                  </a:cubicBezTo>
                  <a:cubicBezTo>
                    <a:pt x="126" y="475"/>
                    <a:pt x="126" y="475"/>
                    <a:pt x="126" y="475"/>
                  </a:cubicBezTo>
                  <a:cubicBezTo>
                    <a:pt x="126" y="475"/>
                    <a:pt x="126" y="475"/>
                    <a:pt x="125" y="475"/>
                  </a:cubicBezTo>
                  <a:cubicBezTo>
                    <a:pt x="125" y="475"/>
                    <a:pt x="125" y="475"/>
                    <a:pt x="125" y="475"/>
                  </a:cubicBezTo>
                  <a:cubicBezTo>
                    <a:pt x="125" y="475"/>
                    <a:pt x="125" y="475"/>
                    <a:pt x="125" y="475"/>
                  </a:cubicBezTo>
                  <a:cubicBezTo>
                    <a:pt x="125" y="475"/>
                    <a:pt x="125" y="475"/>
                    <a:pt x="124" y="475"/>
                  </a:cubicBezTo>
                  <a:cubicBezTo>
                    <a:pt x="124" y="475"/>
                    <a:pt x="124" y="475"/>
                    <a:pt x="124" y="474"/>
                  </a:cubicBezTo>
                  <a:cubicBezTo>
                    <a:pt x="124" y="474"/>
                    <a:pt x="124" y="475"/>
                    <a:pt x="124" y="475"/>
                  </a:cubicBezTo>
                  <a:cubicBezTo>
                    <a:pt x="124" y="475"/>
                    <a:pt x="124" y="475"/>
                    <a:pt x="124" y="475"/>
                  </a:cubicBezTo>
                  <a:cubicBezTo>
                    <a:pt x="123" y="475"/>
                    <a:pt x="123" y="475"/>
                    <a:pt x="123" y="475"/>
                  </a:cubicBezTo>
                  <a:cubicBezTo>
                    <a:pt x="123" y="475"/>
                    <a:pt x="123" y="475"/>
                    <a:pt x="123" y="475"/>
                  </a:cubicBezTo>
                  <a:cubicBezTo>
                    <a:pt x="122" y="475"/>
                    <a:pt x="122" y="475"/>
                    <a:pt x="122" y="475"/>
                  </a:cubicBezTo>
                  <a:cubicBezTo>
                    <a:pt x="121" y="475"/>
                    <a:pt x="121" y="474"/>
                    <a:pt x="121" y="474"/>
                  </a:cubicBezTo>
                  <a:cubicBezTo>
                    <a:pt x="122" y="474"/>
                    <a:pt x="122" y="474"/>
                    <a:pt x="122" y="474"/>
                  </a:cubicBezTo>
                  <a:cubicBezTo>
                    <a:pt x="122" y="474"/>
                    <a:pt x="122" y="473"/>
                    <a:pt x="122" y="473"/>
                  </a:cubicBezTo>
                  <a:cubicBezTo>
                    <a:pt x="122" y="473"/>
                    <a:pt x="122" y="473"/>
                    <a:pt x="121" y="473"/>
                  </a:cubicBezTo>
                  <a:cubicBezTo>
                    <a:pt x="121" y="474"/>
                    <a:pt x="121" y="474"/>
                    <a:pt x="121" y="474"/>
                  </a:cubicBezTo>
                  <a:cubicBezTo>
                    <a:pt x="120" y="474"/>
                    <a:pt x="120" y="473"/>
                    <a:pt x="120" y="473"/>
                  </a:cubicBezTo>
                  <a:cubicBezTo>
                    <a:pt x="120" y="473"/>
                    <a:pt x="120" y="473"/>
                    <a:pt x="120" y="473"/>
                  </a:cubicBezTo>
                  <a:cubicBezTo>
                    <a:pt x="120" y="472"/>
                    <a:pt x="120" y="472"/>
                    <a:pt x="120" y="472"/>
                  </a:cubicBezTo>
                  <a:cubicBezTo>
                    <a:pt x="120" y="472"/>
                    <a:pt x="120" y="472"/>
                    <a:pt x="120" y="472"/>
                  </a:cubicBezTo>
                  <a:cubicBezTo>
                    <a:pt x="120" y="471"/>
                    <a:pt x="121" y="471"/>
                    <a:pt x="121" y="471"/>
                  </a:cubicBezTo>
                  <a:cubicBezTo>
                    <a:pt x="121" y="471"/>
                    <a:pt x="121" y="471"/>
                    <a:pt x="122" y="472"/>
                  </a:cubicBezTo>
                  <a:cubicBezTo>
                    <a:pt x="122" y="472"/>
                    <a:pt x="122" y="472"/>
                    <a:pt x="122" y="472"/>
                  </a:cubicBezTo>
                  <a:cubicBezTo>
                    <a:pt x="122" y="472"/>
                    <a:pt x="122" y="472"/>
                    <a:pt x="122" y="472"/>
                  </a:cubicBezTo>
                  <a:cubicBezTo>
                    <a:pt x="122" y="472"/>
                    <a:pt x="122" y="472"/>
                    <a:pt x="122" y="472"/>
                  </a:cubicBezTo>
                  <a:cubicBezTo>
                    <a:pt x="122" y="472"/>
                    <a:pt x="122" y="472"/>
                    <a:pt x="123" y="472"/>
                  </a:cubicBezTo>
                  <a:cubicBezTo>
                    <a:pt x="123" y="472"/>
                    <a:pt x="123" y="472"/>
                    <a:pt x="123" y="472"/>
                  </a:cubicBezTo>
                  <a:cubicBezTo>
                    <a:pt x="123" y="472"/>
                    <a:pt x="124" y="472"/>
                    <a:pt x="124" y="472"/>
                  </a:cubicBezTo>
                  <a:cubicBezTo>
                    <a:pt x="124" y="472"/>
                    <a:pt x="124" y="472"/>
                    <a:pt x="124" y="472"/>
                  </a:cubicBezTo>
                  <a:cubicBezTo>
                    <a:pt x="123" y="471"/>
                    <a:pt x="123" y="471"/>
                    <a:pt x="123" y="471"/>
                  </a:cubicBezTo>
                  <a:cubicBezTo>
                    <a:pt x="122" y="471"/>
                    <a:pt x="122" y="471"/>
                    <a:pt x="122" y="471"/>
                  </a:cubicBezTo>
                  <a:cubicBezTo>
                    <a:pt x="121" y="471"/>
                    <a:pt x="121" y="470"/>
                    <a:pt x="121" y="470"/>
                  </a:cubicBezTo>
                  <a:cubicBezTo>
                    <a:pt x="121" y="470"/>
                    <a:pt x="121" y="470"/>
                    <a:pt x="121" y="470"/>
                  </a:cubicBezTo>
                  <a:cubicBezTo>
                    <a:pt x="122" y="469"/>
                    <a:pt x="122" y="468"/>
                    <a:pt x="123" y="468"/>
                  </a:cubicBezTo>
                  <a:cubicBezTo>
                    <a:pt x="123" y="468"/>
                    <a:pt x="123" y="468"/>
                    <a:pt x="123" y="468"/>
                  </a:cubicBezTo>
                  <a:cubicBezTo>
                    <a:pt x="123" y="467"/>
                    <a:pt x="123" y="467"/>
                    <a:pt x="123" y="467"/>
                  </a:cubicBezTo>
                  <a:cubicBezTo>
                    <a:pt x="123" y="467"/>
                    <a:pt x="123" y="466"/>
                    <a:pt x="123" y="466"/>
                  </a:cubicBezTo>
                  <a:cubicBezTo>
                    <a:pt x="123" y="466"/>
                    <a:pt x="123" y="466"/>
                    <a:pt x="123" y="466"/>
                  </a:cubicBezTo>
                  <a:cubicBezTo>
                    <a:pt x="123" y="466"/>
                    <a:pt x="124" y="466"/>
                    <a:pt x="124" y="466"/>
                  </a:cubicBezTo>
                  <a:cubicBezTo>
                    <a:pt x="124" y="466"/>
                    <a:pt x="124" y="466"/>
                    <a:pt x="124" y="466"/>
                  </a:cubicBezTo>
                  <a:cubicBezTo>
                    <a:pt x="124" y="466"/>
                    <a:pt x="124" y="465"/>
                    <a:pt x="124" y="465"/>
                  </a:cubicBezTo>
                  <a:cubicBezTo>
                    <a:pt x="124" y="465"/>
                    <a:pt x="124" y="465"/>
                    <a:pt x="124" y="465"/>
                  </a:cubicBezTo>
                  <a:cubicBezTo>
                    <a:pt x="124" y="465"/>
                    <a:pt x="123" y="465"/>
                    <a:pt x="123" y="465"/>
                  </a:cubicBezTo>
                  <a:cubicBezTo>
                    <a:pt x="123" y="464"/>
                    <a:pt x="123" y="464"/>
                    <a:pt x="123" y="464"/>
                  </a:cubicBezTo>
                  <a:cubicBezTo>
                    <a:pt x="123" y="464"/>
                    <a:pt x="123" y="464"/>
                    <a:pt x="123" y="463"/>
                  </a:cubicBezTo>
                  <a:cubicBezTo>
                    <a:pt x="123" y="463"/>
                    <a:pt x="123" y="463"/>
                    <a:pt x="123" y="463"/>
                  </a:cubicBezTo>
                  <a:cubicBezTo>
                    <a:pt x="122" y="463"/>
                    <a:pt x="121" y="463"/>
                    <a:pt x="120" y="463"/>
                  </a:cubicBezTo>
                  <a:cubicBezTo>
                    <a:pt x="120" y="463"/>
                    <a:pt x="120" y="464"/>
                    <a:pt x="120" y="464"/>
                  </a:cubicBezTo>
                  <a:cubicBezTo>
                    <a:pt x="121" y="464"/>
                    <a:pt x="121" y="463"/>
                    <a:pt x="122" y="464"/>
                  </a:cubicBezTo>
                  <a:cubicBezTo>
                    <a:pt x="121" y="464"/>
                    <a:pt x="121" y="464"/>
                    <a:pt x="121" y="464"/>
                  </a:cubicBezTo>
                  <a:cubicBezTo>
                    <a:pt x="121" y="464"/>
                    <a:pt x="120" y="464"/>
                    <a:pt x="120" y="464"/>
                  </a:cubicBezTo>
                  <a:cubicBezTo>
                    <a:pt x="120" y="464"/>
                    <a:pt x="120" y="464"/>
                    <a:pt x="120" y="464"/>
                  </a:cubicBezTo>
                  <a:cubicBezTo>
                    <a:pt x="120" y="464"/>
                    <a:pt x="120" y="464"/>
                    <a:pt x="120" y="464"/>
                  </a:cubicBezTo>
                  <a:cubicBezTo>
                    <a:pt x="120" y="464"/>
                    <a:pt x="119" y="464"/>
                    <a:pt x="119" y="463"/>
                  </a:cubicBezTo>
                  <a:cubicBezTo>
                    <a:pt x="118" y="463"/>
                    <a:pt x="117" y="463"/>
                    <a:pt x="117" y="462"/>
                  </a:cubicBezTo>
                  <a:cubicBezTo>
                    <a:pt x="117" y="462"/>
                    <a:pt x="117" y="461"/>
                    <a:pt x="118" y="461"/>
                  </a:cubicBezTo>
                  <a:cubicBezTo>
                    <a:pt x="118" y="461"/>
                    <a:pt x="118" y="460"/>
                    <a:pt x="118" y="460"/>
                  </a:cubicBezTo>
                  <a:cubicBezTo>
                    <a:pt x="118" y="460"/>
                    <a:pt x="118" y="460"/>
                    <a:pt x="117" y="461"/>
                  </a:cubicBezTo>
                  <a:cubicBezTo>
                    <a:pt x="117" y="461"/>
                    <a:pt x="116" y="462"/>
                    <a:pt x="116" y="462"/>
                  </a:cubicBezTo>
                  <a:cubicBezTo>
                    <a:pt x="115" y="462"/>
                    <a:pt x="115" y="462"/>
                    <a:pt x="115" y="462"/>
                  </a:cubicBezTo>
                  <a:cubicBezTo>
                    <a:pt x="114" y="462"/>
                    <a:pt x="114" y="462"/>
                    <a:pt x="114" y="462"/>
                  </a:cubicBezTo>
                  <a:cubicBezTo>
                    <a:pt x="114" y="463"/>
                    <a:pt x="115" y="463"/>
                    <a:pt x="116" y="464"/>
                  </a:cubicBezTo>
                  <a:cubicBezTo>
                    <a:pt x="116" y="464"/>
                    <a:pt x="116" y="464"/>
                    <a:pt x="116" y="464"/>
                  </a:cubicBezTo>
                  <a:cubicBezTo>
                    <a:pt x="115" y="465"/>
                    <a:pt x="115" y="465"/>
                    <a:pt x="115" y="465"/>
                  </a:cubicBezTo>
                  <a:cubicBezTo>
                    <a:pt x="114" y="466"/>
                    <a:pt x="113" y="464"/>
                    <a:pt x="113" y="463"/>
                  </a:cubicBezTo>
                  <a:cubicBezTo>
                    <a:pt x="113" y="462"/>
                    <a:pt x="114" y="462"/>
                    <a:pt x="114" y="461"/>
                  </a:cubicBezTo>
                  <a:cubicBezTo>
                    <a:pt x="114" y="461"/>
                    <a:pt x="114" y="461"/>
                    <a:pt x="114" y="461"/>
                  </a:cubicBezTo>
                  <a:cubicBezTo>
                    <a:pt x="115" y="461"/>
                    <a:pt x="115" y="461"/>
                    <a:pt x="115" y="461"/>
                  </a:cubicBezTo>
                  <a:cubicBezTo>
                    <a:pt x="115" y="461"/>
                    <a:pt x="115" y="461"/>
                    <a:pt x="115" y="461"/>
                  </a:cubicBezTo>
                  <a:cubicBezTo>
                    <a:pt x="115" y="461"/>
                    <a:pt x="115" y="461"/>
                    <a:pt x="115" y="460"/>
                  </a:cubicBezTo>
                  <a:cubicBezTo>
                    <a:pt x="115" y="460"/>
                    <a:pt x="115" y="460"/>
                    <a:pt x="115" y="460"/>
                  </a:cubicBezTo>
                  <a:cubicBezTo>
                    <a:pt x="115" y="460"/>
                    <a:pt x="115" y="460"/>
                    <a:pt x="115" y="460"/>
                  </a:cubicBezTo>
                  <a:cubicBezTo>
                    <a:pt x="116" y="459"/>
                    <a:pt x="116" y="459"/>
                    <a:pt x="116" y="459"/>
                  </a:cubicBezTo>
                  <a:cubicBezTo>
                    <a:pt x="116" y="459"/>
                    <a:pt x="116" y="458"/>
                    <a:pt x="117" y="458"/>
                  </a:cubicBezTo>
                  <a:cubicBezTo>
                    <a:pt x="117" y="458"/>
                    <a:pt x="117" y="458"/>
                    <a:pt x="117" y="458"/>
                  </a:cubicBezTo>
                  <a:cubicBezTo>
                    <a:pt x="117" y="457"/>
                    <a:pt x="118" y="458"/>
                    <a:pt x="118" y="458"/>
                  </a:cubicBezTo>
                  <a:cubicBezTo>
                    <a:pt x="118" y="458"/>
                    <a:pt x="118" y="456"/>
                    <a:pt x="119" y="457"/>
                  </a:cubicBezTo>
                  <a:cubicBezTo>
                    <a:pt x="119" y="457"/>
                    <a:pt x="119" y="457"/>
                    <a:pt x="119" y="457"/>
                  </a:cubicBezTo>
                  <a:cubicBezTo>
                    <a:pt x="119" y="457"/>
                    <a:pt x="119" y="457"/>
                    <a:pt x="119" y="457"/>
                  </a:cubicBezTo>
                  <a:cubicBezTo>
                    <a:pt x="119" y="457"/>
                    <a:pt x="119" y="457"/>
                    <a:pt x="119" y="457"/>
                  </a:cubicBezTo>
                  <a:cubicBezTo>
                    <a:pt x="119" y="457"/>
                    <a:pt x="119" y="457"/>
                    <a:pt x="119" y="456"/>
                  </a:cubicBezTo>
                  <a:cubicBezTo>
                    <a:pt x="119" y="456"/>
                    <a:pt x="119" y="456"/>
                    <a:pt x="119" y="456"/>
                  </a:cubicBezTo>
                  <a:cubicBezTo>
                    <a:pt x="120" y="456"/>
                    <a:pt x="120" y="455"/>
                    <a:pt x="120" y="455"/>
                  </a:cubicBezTo>
                  <a:cubicBezTo>
                    <a:pt x="119" y="455"/>
                    <a:pt x="119" y="455"/>
                    <a:pt x="119" y="456"/>
                  </a:cubicBezTo>
                  <a:cubicBezTo>
                    <a:pt x="119" y="456"/>
                    <a:pt x="118" y="456"/>
                    <a:pt x="118" y="457"/>
                  </a:cubicBezTo>
                  <a:cubicBezTo>
                    <a:pt x="118" y="457"/>
                    <a:pt x="117" y="456"/>
                    <a:pt x="117" y="456"/>
                  </a:cubicBezTo>
                  <a:cubicBezTo>
                    <a:pt x="117" y="456"/>
                    <a:pt x="117" y="456"/>
                    <a:pt x="118" y="456"/>
                  </a:cubicBezTo>
                  <a:cubicBezTo>
                    <a:pt x="118" y="456"/>
                    <a:pt x="117" y="455"/>
                    <a:pt x="117" y="455"/>
                  </a:cubicBezTo>
                  <a:cubicBezTo>
                    <a:pt x="117" y="455"/>
                    <a:pt x="117" y="455"/>
                    <a:pt x="117" y="455"/>
                  </a:cubicBezTo>
                  <a:cubicBezTo>
                    <a:pt x="117" y="455"/>
                    <a:pt x="117" y="455"/>
                    <a:pt x="117" y="454"/>
                  </a:cubicBezTo>
                  <a:cubicBezTo>
                    <a:pt x="117" y="454"/>
                    <a:pt x="117" y="454"/>
                    <a:pt x="117" y="454"/>
                  </a:cubicBezTo>
                  <a:cubicBezTo>
                    <a:pt x="118" y="454"/>
                    <a:pt x="118" y="454"/>
                    <a:pt x="118" y="454"/>
                  </a:cubicBezTo>
                  <a:cubicBezTo>
                    <a:pt x="118" y="454"/>
                    <a:pt x="119" y="454"/>
                    <a:pt x="119" y="454"/>
                  </a:cubicBezTo>
                  <a:cubicBezTo>
                    <a:pt x="119" y="454"/>
                    <a:pt x="121" y="453"/>
                    <a:pt x="121" y="454"/>
                  </a:cubicBezTo>
                  <a:cubicBezTo>
                    <a:pt x="121" y="455"/>
                    <a:pt x="121" y="455"/>
                    <a:pt x="122" y="455"/>
                  </a:cubicBezTo>
                  <a:cubicBezTo>
                    <a:pt x="121" y="454"/>
                    <a:pt x="121" y="454"/>
                    <a:pt x="121" y="454"/>
                  </a:cubicBezTo>
                  <a:cubicBezTo>
                    <a:pt x="121" y="454"/>
                    <a:pt x="122" y="453"/>
                    <a:pt x="122" y="453"/>
                  </a:cubicBezTo>
                  <a:cubicBezTo>
                    <a:pt x="122" y="453"/>
                    <a:pt x="122" y="453"/>
                    <a:pt x="122" y="453"/>
                  </a:cubicBezTo>
                  <a:cubicBezTo>
                    <a:pt x="122" y="453"/>
                    <a:pt x="122" y="453"/>
                    <a:pt x="123" y="453"/>
                  </a:cubicBezTo>
                  <a:cubicBezTo>
                    <a:pt x="123" y="452"/>
                    <a:pt x="123" y="453"/>
                    <a:pt x="123" y="453"/>
                  </a:cubicBezTo>
                  <a:cubicBezTo>
                    <a:pt x="123" y="453"/>
                    <a:pt x="124" y="453"/>
                    <a:pt x="124" y="453"/>
                  </a:cubicBezTo>
                  <a:cubicBezTo>
                    <a:pt x="124" y="453"/>
                    <a:pt x="124" y="453"/>
                    <a:pt x="124" y="453"/>
                  </a:cubicBezTo>
                  <a:cubicBezTo>
                    <a:pt x="124" y="453"/>
                    <a:pt x="124" y="453"/>
                    <a:pt x="124" y="453"/>
                  </a:cubicBezTo>
                  <a:cubicBezTo>
                    <a:pt x="124" y="453"/>
                    <a:pt x="125" y="453"/>
                    <a:pt x="125" y="453"/>
                  </a:cubicBezTo>
                  <a:cubicBezTo>
                    <a:pt x="125" y="453"/>
                    <a:pt x="125" y="453"/>
                    <a:pt x="125" y="453"/>
                  </a:cubicBezTo>
                  <a:cubicBezTo>
                    <a:pt x="125" y="453"/>
                    <a:pt x="125" y="453"/>
                    <a:pt x="126" y="453"/>
                  </a:cubicBezTo>
                  <a:cubicBezTo>
                    <a:pt x="126" y="453"/>
                    <a:pt x="126" y="453"/>
                    <a:pt x="126" y="453"/>
                  </a:cubicBezTo>
                  <a:cubicBezTo>
                    <a:pt x="126" y="453"/>
                    <a:pt x="126" y="453"/>
                    <a:pt x="126" y="453"/>
                  </a:cubicBezTo>
                  <a:cubicBezTo>
                    <a:pt x="126" y="454"/>
                    <a:pt x="125" y="454"/>
                    <a:pt x="125" y="454"/>
                  </a:cubicBezTo>
                  <a:cubicBezTo>
                    <a:pt x="125" y="453"/>
                    <a:pt x="125" y="454"/>
                    <a:pt x="125" y="454"/>
                  </a:cubicBezTo>
                  <a:cubicBezTo>
                    <a:pt x="125" y="454"/>
                    <a:pt x="124" y="455"/>
                    <a:pt x="124" y="455"/>
                  </a:cubicBezTo>
                  <a:cubicBezTo>
                    <a:pt x="124" y="455"/>
                    <a:pt x="124" y="456"/>
                    <a:pt x="124" y="456"/>
                  </a:cubicBezTo>
                  <a:cubicBezTo>
                    <a:pt x="124" y="456"/>
                    <a:pt x="124" y="455"/>
                    <a:pt x="125" y="456"/>
                  </a:cubicBezTo>
                  <a:cubicBezTo>
                    <a:pt x="125" y="456"/>
                    <a:pt x="125" y="456"/>
                    <a:pt x="125" y="456"/>
                  </a:cubicBezTo>
                  <a:cubicBezTo>
                    <a:pt x="125" y="456"/>
                    <a:pt x="125" y="456"/>
                    <a:pt x="125" y="456"/>
                  </a:cubicBezTo>
                  <a:cubicBezTo>
                    <a:pt x="125" y="457"/>
                    <a:pt x="125" y="457"/>
                    <a:pt x="124" y="457"/>
                  </a:cubicBezTo>
                  <a:cubicBezTo>
                    <a:pt x="124" y="457"/>
                    <a:pt x="124" y="457"/>
                    <a:pt x="124" y="457"/>
                  </a:cubicBezTo>
                  <a:cubicBezTo>
                    <a:pt x="124" y="457"/>
                    <a:pt x="124" y="457"/>
                    <a:pt x="124" y="457"/>
                  </a:cubicBezTo>
                  <a:cubicBezTo>
                    <a:pt x="125" y="458"/>
                    <a:pt x="125" y="457"/>
                    <a:pt x="125" y="457"/>
                  </a:cubicBezTo>
                  <a:cubicBezTo>
                    <a:pt x="125" y="457"/>
                    <a:pt x="125" y="456"/>
                    <a:pt x="125" y="456"/>
                  </a:cubicBezTo>
                  <a:cubicBezTo>
                    <a:pt x="125" y="457"/>
                    <a:pt x="125" y="457"/>
                    <a:pt x="125" y="457"/>
                  </a:cubicBezTo>
                  <a:cubicBezTo>
                    <a:pt x="125" y="457"/>
                    <a:pt x="126" y="457"/>
                    <a:pt x="126" y="457"/>
                  </a:cubicBezTo>
                  <a:cubicBezTo>
                    <a:pt x="126" y="457"/>
                    <a:pt x="126" y="458"/>
                    <a:pt x="126" y="458"/>
                  </a:cubicBezTo>
                  <a:cubicBezTo>
                    <a:pt x="126" y="458"/>
                    <a:pt x="126" y="458"/>
                    <a:pt x="126" y="458"/>
                  </a:cubicBezTo>
                  <a:cubicBezTo>
                    <a:pt x="126" y="459"/>
                    <a:pt x="126" y="459"/>
                    <a:pt x="126" y="459"/>
                  </a:cubicBezTo>
                  <a:cubicBezTo>
                    <a:pt x="126" y="459"/>
                    <a:pt x="126" y="460"/>
                    <a:pt x="126" y="460"/>
                  </a:cubicBezTo>
                  <a:cubicBezTo>
                    <a:pt x="125" y="460"/>
                    <a:pt x="125" y="460"/>
                    <a:pt x="125" y="461"/>
                  </a:cubicBezTo>
                  <a:cubicBezTo>
                    <a:pt x="125" y="461"/>
                    <a:pt x="125" y="461"/>
                    <a:pt x="125" y="461"/>
                  </a:cubicBezTo>
                  <a:cubicBezTo>
                    <a:pt x="126" y="461"/>
                    <a:pt x="126" y="461"/>
                    <a:pt x="126" y="461"/>
                  </a:cubicBezTo>
                  <a:cubicBezTo>
                    <a:pt x="126" y="461"/>
                    <a:pt x="126" y="460"/>
                    <a:pt x="126" y="460"/>
                  </a:cubicBezTo>
                  <a:cubicBezTo>
                    <a:pt x="127" y="460"/>
                    <a:pt x="127" y="458"/>
                    <a:pt x="128" y="458"/>
                  </a:cubicBezTo>
                  <a:cubicBezTo>
                    <a:pt x="128" y="457"/>
                    <a:pt x="129" y="457"/>
                    <a:pt x="129" y="456"/>
                  </a:cubicBezTo>
                  <a:cubicBezTo>
                    <a:pt x="128" y="456"/>
                    <a:pt x="128" y="456"/>
                    <a:pt x="128" y="456"/>
                  </a:cubicBezTo>
                  <a:cubicBezTo>
                    <a:pt x="128" y="457"/>
                    <a:pt x="127" y="457"/>
                    <a:pt x="127" y="458"/>
                  </a:cubicBezTo>
                  <a:cubicBezTo>
                    <a:pt x="127" y="458"/>
                    <a:pt x="127" y="458"/>
                    <a:pt x="127" y="458"/>
                  </a:cubicBezTo>
                  <a:cubicBezTo>
                    <a:pt x="127" y="458"/>
                    <a:pt x="127" y="458"/>
                    <a:pt x="127" y="458"/>
                  </a:cubicBezTo>
                  <a:cubicBezTo>
                    <a:pt x="127" y="458"/>
                    <a:pt x="127" y="458"/>
                    <a:pt x="127" y="458"/>
                  </a:cubicBezTo>
                  <a:cubicBezTo>
                    <a:pt x="127" y="457"/>
                    <a:pt x="127" y="455"/>
                    <a:pt x="127" y="455"/>
                  </a:cubicBezTo>
                  <a:cubicBezTo>
                    <a:pt x="127" y="454"/>
                    <a:pt x="128" y="454"/>
                    <a:pt x="128" y="454"/>
                  </a:cubicBezTo>
                  <a:cubicBezTo>
                    <a:pt x="129" y="454"/>
                    <a:pt x="128" y="454"/>
                    <a:pt x="128" y="453"/>
                  </a:cubicBezTo>
                  <a:cubicBezTo>
                    <a:pt x="128" y="453"/>
                    <a:pt x="128" y="453"/>
                    <a:pt x="129" y="452"/>
                  </a:cubicBezTo>
                  <a:cubicBezTo>
                    <a:pt x="129" y="452"/>
                    <a:pt x="129" y="452"/>
                    <a:pt x="129" y="452"/>
                  </a:cubicBezTo>
                  <a:cubicBezTo>
                    <a:pt x="129" y="452"/>
                    <a:pt x="129" y="452"/>
                    <a:pt x="129" y="452"/>
                  </a:cubicBezTo>
                  <a:cubicBezTo>
                    <a:pt x="129" y="452"/>
                    <a:pt x="130" y="452"/>
                    <a:pt x="130" y="452"/>
                  </a:cubicBezTo>
                  <a:cubicBezTo>
                    <a:pt x="130" y="452"/>
                    <a:pt x="130" y="452"/>
                    <a:pt x="129" y="452"/>
                  </a:cubicBezTo>
                  <a:cubicBezTo>
                    <a:pt x="129" y="452"/>
                    <a:pt x="128" y="452"/>
                    <a:pt x="128" y="453"/>
                  </a:cubicBezTo>
                  <a:cubicBezTo>
                    <a:pt x="127" y="453"/>
                    <a:pt x="128" y="452"/>
                    <a:pt x="128" y="452"/>
                  </a:cubicBezTo>
                  <a:cubicBezTo>
                    <a:pt x="128" y="451"/>
                    <a:pt x="128" y="451"/>
                    <a:pt x="128" y="451"/>
                  </a:cubicBezTo>
                  <a:cubicBezTo>
                    <a:pt x="128" y="450"/>
                    <a:pt x="128" y="450"/>
                    <a:pt x="128" y="450"/>
                  </a:cubicBezTo>
                  <a:cubicBezTo>
                    <a:pt x="128" y="450"/>
                    <a:pt x="128" y="450"/>
                    <a:pt x="128" y="450"/>
                  </a:cubicBezTo>
                  <a:cubicBezTo>
                    <a:pt x="128" y="450"/>
                    <a:pt x="128" y="450"/>
                    <a:pt x="129" y="450"/>
                  </a:cubicBezTo>
                  <a:cubicBezTo>
                    <a:pt x="129" y="450"/>
                    <a:pt x="129" y="450"/>
                    <a:pt x="129" y="449"/>
                  </a:cubicBezTo>
                  <a:cubicBezTo>
                    <a:pt x="129" y="449"/>
                    <a:pt x="129" y="449"/>
                    <a:pt x="129" y="449"/>
                  </a:cubicBezTo>
                  <a:cubicBezTo>
                    <a:pt x="129" y="449"/>
                    <a:pt x="129" y="449"/>
                    <a:pt x="129" y="449"/>
                  </a:cubicBezTo>
                  <a:cubicBezTo>
                    <a:pt x="129" y="448"/>
                    <a:pt x="130" y="448"/>
                    <a:pt x="130" y="448"/>
                  </a:cubicBezTo>
                  <a:cubicBezTo>
                    <a:pt x="130" y="448"/>
                    <a:pt x="130" y="448"/>
                    <a:pt x="130" y="449"/>
                  </a:cubicBezTo>
                  <a:cubicBezTo>
                    <a:pt x="130" y="449"/>
                    <a:pt x="131" y="449"/>
                    <a:pt x="131" y="449"/>
                  </a:cubicBezTo>
                  <a:cubicBezTo>
                    <a:pt x="131" y="449"/>
                    <a:pt x="131" y="450"/>
                    <a:pt x="132" y="450"/>
                  </a:cubicBezTo>
                  <a:cubicBezTo>
                    <a:pt x="132" y="450"/>
                    <a:pt x="132" y="450"/>
                    <a:pt x="132" y="450"/>
                  </a:cubicBezTo>
                  <a:cubicBezTo>
                    <a:pt x="132" y="450"/>
                    <a:pt x="132" y="450"/>
                    <a:pt x="132" y="450"/>
                  </a:cubicBezTo>
                  <a:cubicBezTo>
                    <a:pt x="133" y="450"/>
                    <a:pt x="133" y="450"/>
                    <a:pt x="133" y="449"/>
                  </a:cubicBezTo>
                  <a:cubicBezTo>
                    <a:pt x="134" y="449"/>
                    <a:pt x="132" y="449"/>
                    <a:pt x="132" y="449"/>
                  </a:cubicBezTo>
                  <a:cubicBezTo>
                    <a:pt x="132" y="449"/>
                    <a:pt x="132" y="449"/>
                    <a:pt x="132" y="449"/>
                  </a:cubicBezTo>
                  <a:cubicBezTo>
                    <a:pt x="132" y="449"/>
                    <a:pt x="131" y="449"/>
                    <a:pt x="131" y="449"/>
                  </a:cubicBezTo>
                  <a:cubicBezTo>
                    <a:pt x="131" y="448"/>
                    <a:pt x="131" y="448"/>
                    <a:pt x="130" y="448"/>
                  </a:cubicBezTo>
                  <a:cubicBezTo>
                    <a:pt x="130" y="448"/>
                    <a:pt x="130" y="448"/>
                    <a:pt x="129" y="448"/>
                  </a:cubicBezTo>
                  <a:cubicBezTo>
                    <a:pt x="129" y="448"/>
                    <a:pt x="129" y="449"/>
                    <a:pt x="129" y="448"/>
                  </a:cubicBezTo>
                  <a:cubicBezTo>
                    <a:pt x="129" y="448"/>
                    <a:pt x="129" y="448"/>
                    <a:pt x="129" y="448"/>
                  </a:cubicBezTo>
                  <a:cubicBezTo>
                    <a:pt x="129" y="447"/>
                    <a:pt x="129" y="447"/>
                    <a:pt x="129" y="447"/>
                  </a:cubicBezTo>
                  <a:cubicBezTo>
                    <a:pt x="129" y="447"/>
                    <a:pt x="129" y="447"/>
                    <a:pt x="129" y="447"/>
                  </a:cubicBezTo>
                  <a:cubicBezTo>
                    <a:pt x="129" y="447"/>
                    <a:pt x="129" y="446"/>
                    <a:pt x="129" y="446"/>
                  </a:cubicBezTo>
                  <a:cubicBezTo>
                    <a:pt x="129" y="446"/>
                    <a:pt x="129" y="446"/>
                    <a:pt x="129" y="446"/>
                  </a:cubicBezTo>
                  <a:cubicBezTo>
                    <a:pt x="129" y="446"/>
                    <a:pt x="129" y="446"/>
                    <a:pt x="129" y="446"/>
                  </a:cubicBezTo>
                  <a:cubicBezTo>
                    <a:pt x="129" y="445"/>
                    <a:pt x="129" y="445"/>
                    <a:pt x="129" y="445"/>
                  </a:cubicBezTo>
                  <a:cubicBezTo>
                    <a:pt x="129" y="445"/>
                    <a:pt x="129" y="445"/>
                    <a:pt x="129" y="445"/>
                  </a:cubicBezTo>
                  <a:cubicBezTo>
                    <a:pt x="130" y="445"/>
                    <a:pt x="130" y="445"/>
                    <a:pt x="130" y="445"/>
                  </a:cubicBezTo>
                  <a:cubicBezTo>
                    <a:pt x="131" y="445"/>
                    <a:pt x="131" y="445"/>
                    <a:pt x="131" y="445"/>
                  </a:cubicBezTo>
                  <a:cubicBezTo>
                    <a:pt x="131" y="444"/>
                    <a:pt x="132" y="444"/>
                    <a:pt x="132" y="444"/>
                  </a:cubicBezTo>
                  <a:cubicBezTo>
                    <a:pt x="132" y="444"/>
                    <a:pt x="133" y="443"/>
                    <a:pt x="133" y="443"/>
                  </a:cubicBezTo>
                  <a:cubicBezTo>
                    <a:pt x="133" y="443"/>
                    <a:pt x="133" y="443"/>
                    <a:pt x="134" y="443"/>
                  </a:cubicBezTo>
                  <a:cubicBezTo>
                    <a:pt x="134" y="442"/>
                    <a:pt x="134" y="441"/>
                    <a:pt x="134" y="441"/>
                  </a:cubicBezTo>
                  <a:cubicBezTo>
                    <a:pt x="134" y="441"/>
                    <a:pt x="134" y="441"/>
                    <a:pt x="134" y="441"/>
                  </a:cubicBezTo>
                  <a:cubicBezTo>
                    <a:pt x="134" y="441"/>
                    <a:pt x="135" y="440"/>
                    <a:pt x="135" y="440"/>
                  </a:cubicBezTo>
                  <a:cubicBezTo>
                    <a:pt x="135" y="440"/>
                    <a:pt x="135" y="440"/>
                    <a:pt x="134" y="440"/>
                  </a:cubicBezTo>
                  <a:cubicBezTo>
                    <a:pt x="134" y="440"/>
                    <a:pt x="134" y="439"/>
                    <a:pt x="134" y="439"/>
                  </a:cubicBezTo>
                  <a:cubicBezTo>
                    <a:pt x="134" y="439"/>
                    <a:pt x="134" y="440"/>
                    <a:pt x="134" y="440"/>
                  </a:cubicBezTo>
                  <a:cubicBezTo>
                    <a:pt x="134" y="440"/>
                    <a:pt x="134" y="440"/>
                    <a:pt x="134" y="440"/>
                  </a:cubicBezTo>
                  <a:cubicBezTo>
                    <a:pt x="133" y="440"/>
                    <a:pt x="133" y="440"/>
                    <a:pt x="132" y="439"/>
                  </a:cubicBezTo>
                  <a:cubicBezTo>
                    <a:pt x="132" y="438"/>
                    <a:pt x="132" y="438"/>
                    <a:pt x="132" y="438"/>
                  </a:cubicBezTo>
                  <a:cubicBezTo>
                    <a:pt x="132" y="438"/>
                    <a:pt x="132" y="438"/>
                    <a:pt x="131" y="438"/>
                  </a:cubicBezTo>
                  <a:cubicBezTo>
                    <a:pt x="131" y="438"/>
                    <a:pt x="131" y="438"/>
                    <a:pt x="131" y="438"/>
                  </a:cubicBezTo>
                  <a:cubicBezTo>
                    <a:pt x="131" y="438"/>
                    <a:pt x="130" y="438"/>
                    <a:pt x="130" y="438"/>
                  </a:cubicBezTo>
                  <a:cubicBezTo>
                    <a:pt x="130" y="438"/>
                    <a:pt x="130" y="438"/>
                    <a:pt x="130" y="437"/>
                  </a:cubicBezTo>
                  <a:cubicBezTo>
                    <a:pt x="130" y="437"/>
                    <a:pt x="130" y="437"/>
                    <a:pt x="130" y="437"/>
                  </a:cubicBezTo>
                  <a:cubicBezTo>
                    <a:pt x="130" y="437"/>
                    <a:pt x="129" y="437"/>
                    <a:pt x="130" y="437"/>
                  </a:cubicBezTo>
                  <a:cubicBezTo>
                    <a:pt x="130" y="437"/>
                    <a:pt x="130" y="437"/>
                    <a:pt x="130" y="436"/>
                  </a:cubicBezTo>
                  <a:cubicBezTo>
                    <a:pt x="130" y="436"/>
                    <a:pt x="130" y="436"/>
                    <a:pt x="130" y="436"/>
                  </a:cubicBezTo>
                  <a:cubicBezTo>
                    <a:pt x="130" y="436"/>
                    <a:pt x="130" y="436"/>
                    <a:pt x="130" y="436"/>
                  </a:cubicBezTo>
                  <a:cubicBezTo>
                    <a:pt x="130" y="436"/>
                    <a:pt x="130" y="436"/>
                    <a:pt x="130" y="436"/>
                  </a:cubicBezTo>
                  <a:cubicBezTo>
                    <a:pt x="130" y="436"/>
                    <a:pt x="130" y="436"/>
                    <a:pt x="130" y="435"/>
                  </a:cubicBezTo>
                  <a:cubicBezTo>
                    <a:pt x="130" y="435"/>
                    <a:pt x="130" y="435"/>
                    <a:pt x="130" y="435"/>
                  </a:cubicBezTo>
                  <a:cubicBezTo>
                    <a:pt x="130" y="435"/>
                    <a:pt x="130" y="435"/>
                    <a:pt x="130" y="434"/>
                  </a:cubicBezTo>
                  <a:cubicBezTo>
                    <a:pt x="130" y="434"/>
                    <a:pt x="130" y="434"/>
                    <a:pt x="131" y="434"/>
                  </a:cubicBezTo>
                  <a:cubicBezTo>
                    <a:pt x="131" y="434"/>
                    <a:pt x="131" y="435"/>
                    <a:pt x="131" y="435"/>
                  </a:cubicBezTo>
                  <a:cubicBezTo>
                    <a:pt x="131" y="435"/>
                    <a:pt x="131" y="435"/>
                    <a:pt x="131" y="435"/>
                  </a:cubicBezTo>
                  <a:cubicBezTo>
                    <a:pt x="131" y="435"/>
                    <a:pt x="131" y="435"/>
                    <a:pt x="131" y="435"/>
                  </a:cubicBezTo>
                  <a:cubicBezTo>
                    <a:pt x="131" y="435"/>
                    <a:pt x="131" y="435"/>
                    <a:pt x="131" y="435"/>
                  </a:cubicBezTo>
                  <a:cubicBezTo>
                    <a:pt x="131" y="435"/>
                    <a:pt x="131" y="434"/>
                    <a:pt x="131" y="434"/>
                  </a:cubicBezTo>
                  <a:cubicBezTo>
                    <a:pt x="131" y="434"/>
                    <a:pt x="131" y="434"/>
                    <a:pt x="131" y="434"/>
                  </a:cubicBezTo>
                  <a:cubicBezTo>
                    <a:pt x="131" y="434"/>
                    <a:pt x="132" y="434"/>
                    <a:pt x="132" y="434"/>
                  </a:cubicBezTo>
                  <a:cubicBezTo>
                    <a:pt x="132" y="434"/>
                    <a:pt x="132" y="433"/>
                    <a:pt x="132" y="433"/>
                  </a:cubicBezTo>
                  <a:cubicBezTo>
                    <a:pt x="132" y="433"/>
                    <a:pt x="132" y="433"/>
                    <a:pt x="132" y="433"/>
                  </a:cubicBezTo>
                  <a:cubicBezTo>
                    <a:pt x="132" y="433"/>
                    <a:pt x="132" y="433"/>
                    <a:pt x="131" y="433"/>
                  </a:cubicBezTo>
                  <a:cubicBezTo>
                    <a:pt x="131" y="433"/>
                    <a:pt x="131" y="433"/>
                    <a:pt x="131" y="433"/>
                  </a:cubicBezTo>
                  <a:cubicBezTo>
                    <a:pt x="131" y="433"/>
                    <a:pt x="131" y="433"/>
                    <a:pt x="131" y="433"/>
                  </a:cubicBezTo>
                  <a:cubicBezTo>
                    <a:pt x="131" y="433"/>
                    <a:pt x="131" y="433"/>
                    <a:pt x="131" y="432"/>
                  </a:cubicBezTo>
                  <a:cubicBezTo>
                    <a:pt x="132" y="432"/>
                    <a:pt x="132" y="432"/>
                    <a:pt x="132" y="432"/>
                  </a:cubicBezTo>
                  <a:cubicBezTo>
                    <a:pt x="132" y="432"/>
                    <a:pt x="132" y="432"/>
                    <a:pt x="132" y="432"/>
                  </a:cubicBezTo>
                  <a:cubicBezTo>
                    <a:pt x="132" y="432"/>
                    <a:pt x="132" y="432"/>
                    <a:pt x="132" y="432"/>
                  </a:cubicBezTo>
                  <a:cubicBezTo>
                    <a:pt x="132" y="432"/>
                    <a:pt x="132" y="432"/>
                    <a:pt x="132" y="431"/>
                  </a:cubicBezTo>
                  <a:cubicBezTo>
                    <a:pt x="132" y="431"/>
                    <a:pt x="132" y="431"/>
                    <a:pt x="132" y="431"/>
                  </a:cubicBezTo>
                  <a:cubicBezTo>
                    <a:pt x="132" y="431"/>
                    <a:pt x="131" y="431"/>
                    <a:pt x="131" y="431"/>
                  </a:cubicBezTo>
                  <a:cubicBezTo>
                    <a:pt x="131" y="431"/>
                    <a:pt x="131" y="430"/>
                    <a:pt x="131" y="430"/>
                  </a:cubicBezTo>
                  <a:cubicBezTo>
                    <a:pt x="131" y="430"/>
                    <a:pt x="131" y="430"/>
                    <a:pt x="131" y="430"/>
                  </a:cubicBezTo>
                  <a:cubicBezTo>
                    <a:pt x="131" y="430"/>
                    <a:pt x="131" y="429"/>
                    <a:pt x="131" y="429"/>
                  </a:cubicBezTo>
                  <a:cubicBezTo>
                    <a:pt x="131" y="429"/>
                    <a:pt x="131" y="429"/>
                    <a:pt x="131" y="429"/>
                  </a:cubicBezTo>
                  <a:cubicBezTo>
                    <a:pt x="132" y="429"/>
                    <a:pt x="132" y="428"/>
                    <a:pt x="132" y="428"/>
                  </a:cubicBezTo>
                  <a:cubicBezTo>
                    <a:pt x="132" y="428"/>
                    <a:pt x="132" y="428"/>
                    <a:pt x="132" y="428"/>
                  </a:cubicBezTo>
                  <a:cubicBezTo>
                    <a:pt x="132" y="428"/>
                    <a:pt x="132" y="427"/>
                    <a:pt x="132" y="427"/>
                  </a:cubicBezTo>
                  <a:cubicBezTo>
                    <a:pt x="132" y="427"/>
                    <a:pt x="132" y="427"/>
                    <a:pt x="132" y="427"/>
                  </a:cubicBezTo>
                  <a:cubicBezTo>
                    <a:pt x="132" y="427"/>
                    <a:pt x="132" y="427"/>
                    <a:pt x="132" y="426"/>
                  </a:cubicBezTo>
                  <a:cubicBezTo>
                    <a:pt x="132" y="426"/>
                    <a:pt x="132" y="426"/>
                    <a:pt x="133" y="426"/>
                  </a:cubicBezTo>
                  <a:cubicBezTo>
                    <a:pt x="133" y="426"/>
                    <a:pt x="133" y="426"/>
                    <a:pt x="133" y="426"/>
                  </a:cubicBezTo>
                  <a:cubicBezTo>
                    <a:pt x="133" y="426"/>
                    <a:pt x="133" y="425"/>
                    <a:pt x="133" y="425"/>
                  </a:cubicBezTo>
                  <a:cubicBezTo>
                    <a:pt x="133" y="425"/>
                    <a:pt x="133" y="425"/>
                    <a:pt x="133" y="424"/>
                  </a:cubicBezTo>
                  <a:cubicBezTo>
                    <a:pt x="133" y="424"/>
                    <a:pt x="133" y="424"/>
                    <a:pt x="133" y="424"/>
                  </a:cubicBezTo>
                  <a:cubicBezTo>
                    <a:pt x="133" y="424"/>
                    <a:pt x="133" y="424"/>
                    <a:pt x="133" y="424"/>
                  </a:cubicBezTo>
                  <a:cubicBezTo>
                    <a:pt x="133" y="423"/>
                    <a:pt x="133" y="423"/>
                    <a:pt x="133" y="423"/>
                  </a:cubicBezTo>
                  <a:cubicBezTo>
                    <a:pt x="133" y="423"/>
                    <a:pt x="132" y="423"/>
                    <a:pt x="133" y="422"/>
                  </a:cubicBezTo>
                  <a:cubicBezTo>
                    <a:pt x="133" y="422"/>
                    <a:pt x="133" y="421"/>
                    <a:pt x="133" y="421"/>
                  </a:cubicBezTo>
                  <a:cubicBezTo>
                    <a:pt x="133" y="421"/>
                    <a:pt x="133" y="421"/>
                    <a:pt x="133" y="421"/>
                  </a:cubicBezTo>
                  <a:cubicBezTo>
                    <a:pt x="133" y="421"/>
                    <a:pt x="133" y="421"/>
                    <a:pt x="134" y="421"/>
                  </a:cubicBezTo>
                  <a:cubicBezTo>
                    <a:pt x="134" y="421"/>
                    <a:pt x="134" y="421"/>
                    <a:pt x="134" y="422"/>
                  </a:cubicBezTo>
                  <a:cubicBezTo>
                    <a:pt x="134" y="421"/>
                    <a:pt x="134" y="421"/>
                    <a:pt x="134" y="421"/>
                  </a:cubicBezTo>
                  <a:cubicBezTo>
                    <a:pt x="134" y="421"/>
                    <a:pt x="134" y="420"/>
                    <a:pt x="134" y="420"/>
                  </a:cubicBezTo>
                  <a:cubicBezTo>
                    <a:pt x="133" y="419"/>
                    <a:pt x="133" y="419"/>
                    <a:pt x="133" y="419"/>
                  </a:cubicBezTo>
                  <a:cubicBezTo>
                    <a:pt x="133" y="419"/>
                    <a:pt x="133" y="419"/>
                    <a:pt x="133" y="418"/>
                  </a:cubicBezTo>
                  <a:cubicBezTo>
                    <a:pt x="133" y="418"/>
                    <a:pt x="133" y="418"/>
                    <a:pt x="134" y="418"/>
                  </a:cubicBezTo>
                  <a:cubicBezTo>
                    <a:pt x="134" y="418"/>
                    <a:pt x="134" y="418"/>
                    <a:pt x="135" y="418"/>
                  </a:cubicBezTo>
                  <a:cubicBezTo>
                    <a:pt x="135" y="418"/>
                    <a:pt x="135" y="418"/>
                    <a:pt x="135" y="418"/>
                  </a:cubicBezTo>
                  <a:cubicBezTo>
                    <a:pt x="135" y="419"/>
                    <a:pt x="135" y="419"/>
                    <a:pt x="135" y="419"/>
                  </a:cubicBezTo>
                  <a:cubicBezTo>
                    <a:pt x="135" y="419"/>
                    <a:pt x="135" y="420"/>
                    <a:pt x="136" y="420"/>
                  </a:cubicBezTo>
                  <a:cubicBezTo>
                    <a:pt x="136" y="420"/>
                    <a:pt x="136" y="420"/>
                    <a:pt x="136" y="420"/>
                  </a:cubicBezTo>
                  <a:cubicBezTo>
                    <a:pt x="136" y="420"/>
                    <a:pt x="135" y="419"/>
                    <a:pt x="135" y="419"/>
                  </a:cubicBezTo>
                  <a:cubicBezTo>
                    <a:pt x="135" y="419"/>
                    <a:pt x="135" y="419"/>
                    <a:pt x="135" y="419"/>
                  </a:cubicBezTo>
                  <a:cubicBezTo>
                    <a:pt x="135" y="419"/>
                    <a:pt x="135" y="419"/>
                    <a:pt x="135" y="419"/>
                  </a:cubicBezTo>
                  <a:cubicBezTo>
                    <a:pt x="135" y="418"/>
                    <a:pt x="135" y="418"/>
                    <a:pt x="135" y="418"/>
                  </a:cubicBezTo>
                  <a:cubicBezTo>
                    <a:pt x="135" y="417"/>
                    <a:pt x="135" y="417"/>
                    <a:pt x="136" y="416"/>
                  </a:cubicBezTo>
                  <a:cubicBezTo>
                    <a:pt x="136" y="416"/>
                    <a:pt x="136" y="416"/>
                    <a:pt x="135" y="416"/>
                  </a:cubicBezTo>
                  <a:cubicBezTo>
                    <a:pt x="135" y="416"/>
                    <a:pt x="135" y="416"/>
                    <a:pt x="135" y="416"/>
                  </a:cubicBezTo>
                  <a:cubicBezTo>
                    <a:pt x="135" y="416"/>
                    <a:pt x="135" y="416"/>
                    <a:pt x="134" y="416"/>
                  </a:cubicBezTo>
                  <a:cubicBezTo>
                    <a:pt x="134" y="416"/>
                    <a:pt x="134" y="416"/>
                    <a:pt x="134" y="416"/>
                  </a:cubicBezTo>
                  <a:cubicBezTo>
                    <a:pt x="133" y="416"/>
                    <a:pt x="133" y="416"/>
                    <a:pt x="133" y="415"/>
                  </a:cubicBezTo>
                  <a:cubicBezTo>
                    <a:pt x="133" y="415"/>
                    <a:pt x="133" y="415"/>
                    <a:pt x="133" y="415"/>
                  </a:cubicBezTo>
                  <a:cubicBezTo>
                    <a:pt x="133" y="415"/>
                    <a:pt x="133" y="415"/>
                    <a:pt x="133" y="415"/>
                  </a:cubicBezTo>
                  <a:cubicBezTo>
                    <a:pt x="133" y="414"/>
                    <a:pt x="134" y="414"/>
                    <a:pt x="134" y="414"/>
                  </a:cubicBezTo>
                  <a:cubicBezTo>
                    <a:pt x="134" y="413"/>
                    <a:pt x="134" y="413"/>
                    <a:pt x="134" y="413"/>
                  </a:cubicBezTo>
                  <a:cubicBezTo>
                    <a:pt x="134" y="413"/>
                    <a:pt x="134" y="412"/>
                    <a:pt x="133" y="412"/>
                  </a:cubicBezTo>
                  <a:cubicBezTo>
                    <a:pt x="133" y="412"/>
                    <a:pt x="133" y="412"/>
                    <a:pt x="133" y="412"/>
                  </a:cubicBezTo>
                  <a:cubicBezTo>
                    <a:pt x="133" y="412"/>
                    <a:pt x="133" y="411"/>
                    <a:pt x="132" y="411"/>
                  </a:cubicBezTo>
                  <a:cubicBezTo>
                    <a:pt x="132" y="411"/>
                    <a:pt x="132" y="412"/>
                    <a:pt x="131" y="412"/>
                  </a:cubicBezTo>
                  <a:cubicBezTo>
                    <a:pt x="131" y="412"/>
                    <a:pt x="131" y="412"/>
                    <a:pt x="131" y="413"/>
                  </a:cubicBezTo>
                  <a:cubicBezTo>
                    <a:pt x="131" y="413"/>
                    <a:pt x="131" y="413"/>
                    <a:pt x="131" y="413"/>
                  </a:cubicBezTo>
                  <a:cubicBezTo>
                    <a:pt x="131" y="413"/>
                    <a:pt x="131" y="414"/>
                    <a:pt x="131" y="414"/>
                  </a:cubicBezTo>
                  <a:cubicBezTo>
                    <a:pt x="130" y="414"/>
                    <a:pt x="130" y="414"/>
                    <a:pt x="130" y="414"/>
                  </a:cubicBezTo>
                  <a:cubicBezTo>
                    <a:pt x="130" y="414"/>
                    <a:pt x="128" y="414"/>
                    <a:pt x="128" y="414"/>
                  </a:cubicBezTo>
                  <a:cubicBezTo>
                    <a:pt x="128" y="414"/>
                    <a:pt x="128" y="414"/>
                    <a:pt x="128" y="414"/>
                  </a:cubicBezTo>
                  <a:cubicBezTo>
                    <a:pt x="128" y="414"/>
                    <a:pt x="128" y="414"/>
                    <a:pt x="128" y="414"/>
                  </a:cubicBezTo>
                  <a:cubicBezTo>
                    <a:pt x="128" y="414"/>
                    <a:pt x="127" y="414"/>
                    <a:pt x="127" y="414"/>
                  </a:cubicBezTo>
                  <a:cubicBezTo>
                    <a:pt x="127" y="414"/>
                    <a:pt x="126" y="414"/>
                    <a:pt x="127" y="413"/>
                  </a:cubicBezTo>
                  <a:cubicBezTo>
                    <a:pt x="127" y="413"/>
                    <a:pt x="127" y="413"/>
                    <a:pt x="127" y="412"/>
                  </a:cubicBezTo>
                  <a:cubicBezTo>
                    <a:pt x="127" y="412"/>
                    <a:pt x="126" y="412"/>
                    <a:pt x="126" y="412"/>
                  </a:cubicBezTo>
                  <a:cubicBezTo>
                    <a:pt x="125" y="411"/>
                    <a:pt x="126" y="410"/>
                    <a:pt x="125" y="409"/>
                  </a:cubicBezTo>
                  <a:cubicBezTo>
                    <a:pt x="125" y="409"/>
                    <a:pt x="124" y="407"/>
                    <a:pt x="125" y="406"/>
                  </a:cubicBezTo>
                  <a:cubicBezTo>
                    <a:pt x="125" y="406"/>
                    <a:pt x="125" y="406"/>
                    <a:pt x="125" y="406"/>
                  </a:cubicBezTo>
                  <a:cubicBezTo>
                    <a:pt x="126" y="406"/>
                    <a:pt x="125" y="406"/>
                    <a:pt x="125" y="405"/>
                  </a:cubicBezTo>
                  <a:cubicBezTo>
                    <a:pt x="125" y="405"/>
                    <a:pt x="126" y="405"/>
                    <a:pt x="126" y="405"/>
                  </a:cubicBezTo>
                  <a:cubicBezTo>
                    <a:pt x="126" y="405"/>
                    <a:pt x="125" y="404"/>
                    <a:pt x="125" y="404"/>
                  </a:cubicBezTo>
                  <a:cubicBezTo>
                    <a:pt x="126" y="403"/>
                    <a:pt x="126" y="403"/>
                    <a:pt x="126" y="402"/>
                  </a:cubicBezTo>
                  <a:cubicBezTo>
                    <a:pt x="126" y="400"/>
                    <a:pt x="126" y="400"/>
                    <a:pt x="127" y="399"/>
                  </a:cubicBezTo>
                  <a:cubicBezTo>
                    <a:pt x="127" y="399"/>
                    <a:pt x="127" y="399"/>
                    <a:pt x="127" y="398"/>
                  </a:cubicBezTo>
                  <a:cubicBezTo>
                    <a:pt x="127" y="397"/>
                    <a:pt x="126" y="398"/>
                    <a:pt x="128" y="397"/>
                  </a:cubicBezTo>
                  <a:cubicBezTo>
                    <a:pt x="128" y="397"/>
                    <a:pt x="128" y="396"/>
                    <a:pt x="128" y="396"/>
                  </a:cubicBezTo>
                  <a:cubicBezTo>
                    <a:pt x="128" y="396"/>
                    <a:pt x="129" y="397"/>
                    <a:pt x="129" y="396"/>
                  </a:cubicBezTo>
                  <a:cubicBezTo>
                    <a:pt x="129" y="396"/>
                    <a:pt x="129" y="396"/>
                    <a:pt x="129" y="396"/>
                  </a:cubicBezTo>
                  <a:cubicBezTo>
                    <a:pt x="129" y="395"/>
                    <a:pt x="129" y="395"/>
                    <a:pt x="129" y="395"/>
                  </a:cubicBezTo>
                  <a:cubicBezTo>
                    <a:pt x="129" y="394"/>
                    <a:pt x="130" y="393"/>
                    <a:pt x="130" y="393"/>
                  </a:cubicBezTo>
                  <a:cubicBezTo>
                    <a:pt x="130" y="392"/>
                    <a:pt x="130" y="391"/>
                    <a:pt x="130" y="391"/>
                  </a:cubicBezTo>
                  <a:cubicBezTo>
                    <a:pt x="130" y="390"/>
                    <a:pt x="130" y="390"/>
                    <a:pt x="130" y="390"/>
                  </a:cubicBezTo>
                  <a:cubicBezTo>
                    <a:pt x="130" y="389"/>
                    <a:pt x="130" y="389"/>
                    <a:pt x="130" y="389"/>
                  </a:cubicBezTo>
                  <a:cubicBezTo>
                    <a:pt x="129" y="389"/>
                    <a:pt x="129" y="388"/>
                    <a:pt x="129" y="388"/>
                  </a:cubicBezTo>
                  <a:cubicBezTo>
                    <a:pt x="129" y="388"/>
                    <a:pt x="129" y="388"/>
                    <a:pt x="129" y="387"/>
                  </a:cubicBezTo>
                  <a:cubicBezTo>
                    <a:pt x="129" y="387"/>
                    <a:pt x="129" y="388"/>
                    <a:pt x="130" y="388"/>
                  </a:cubicBezTo>
                  <a:cubicBezTo>
                    <a:pt x="130" y="388"/>
                    <a:pt x="130" y="387"/>
                    <a:pt x="130" y="387"/>
                  </a:cubicBezTo>
                  <a:cubicBezTo>
                    <a:pt x="130" y="387"/>
                    <a:pt x="130" y="387"/>
                    <a:pt x="130" y="387"/>
                  </a:cubicBezTo>
                  <a:cubicBezTo>
                    <a:pt x="130" y="387"/>
                    <a:pt x="129" y="387"/>
                    <a:pt x="129" y="387"/>
                  </a:cubicBezTo>
                  <a:cubicBezTo>
                    <a:pt x="129" y="387"/>
                    <a:pt x="129" y="387"/>
                    <a:pt x="129" y="386"/>
                  </a:cubicBezTo>
                  <a:cubicBezTo>
                    <a:pt x="129" y="386"/>
                    <a:pt x="130" y="386"/>
                    <a:pt x="130" y="386"/>
                  </a:cubicBezTo>
                  <a:cubicBezTo>
                    <a:pt x="130" y="385"/>
                    <a:pt x="129" y="386"/>
                    <a:pt x="128" y="386"/>
                  </a:cubicBezTo>
                  <a:cubicBezTo>
                    <a:pt x="127" y="386"/>
                    <a:pt x="128" y="381"/>
                    <a:pt x="128" y="381"/>
                  </a:cubicBezTo>
                  <a:cubicBezTo>
                    <a:pt x="129" y="380"/>
                    <a:pt x="128" y="378"/>
                    <a:pt x="127" y="377"/>
                  </a:cubicBezTo>
                  <a:cubicBezTo>
                    <a:pt x="127" y="376"/>
                    <a:pt x="128" y="375"/>
                    <a:pt x="127" y="374"/>
                  </a:cubicBezTo>
                  <a:cubicBezTo>
                    <a:pt x="126" y="373"/>
                    <a:pt x="127" y="372"/>
                    <a:pt x="128" y="372"/>
                  </a:cubicBezTo>
                  <a:cubicBezTo>
                    <a:pt x="130" y="373"/>
                    <a:pt x="130" y="372"/>
                    <a:pt x="130" y="370"/>
                  </a:cubicBezTo>
                  <a:cubicBezTo>
                    <a:pt x="131" y="370"/>
                    <a:pt x="130" y="370"/>
                    <a:pt x="131" y="369"/>
                  </a:cubicBezTo>
                  <a:cubicBezTo>
                    <a:pt x="131" y="369"/>
                    <a:pt x="131" y="369"/>
                    <a:pt x="131" y="369"/>
                  </a:cubicBezTo>
                  <a:cubicBezTo>
                    <a:pt x="130" y="368"/>
                    <a:pt x="132" y="367"/>
                    <a:pt x="132" y="367"/>
                  </a:cubicBezTo>
                  <a:cubicBezTo>
                    <a:pt x="132" y="367"/>
                    <a:pt x="132" y="366"/>
                    <a:pt x="132" y="366"/>
                  </a:cubicBezTo>
                  <a:cubicBezTo>
                    <a:pt x="132" y="366"/>
                    <a:pt x="132" y="365"/>
                    <a:pt x="133" y="365"/>
                  </a:cubicBezTo>
                  <a:cubicBezTo>
                    <a:pt x="133" y="364"/>
                    <a:pt x="133" y="364"/>
                    <a:pt x="133" y="363"/>
                  </a:cubicBezTo>
                  <a:cubicBezTo>
                    <a:pt x="133" y="363"/>
                    <a:pt x="133" y="361"/>
                    <a:pt x="133" y="361"/>
                  </a:cubicBezTo>
                  <a:cubicBezTo>
                    <a:pt x="134" y="361"/>
                    <a:pt x="134" y="360"/>
                    <a:pt x="134" y="360"/>
                  </a:cubicBezTo>
                  <a:cubicBezTo>
                    <a:pt x="135" y="360"/>
                    <a:pt x="135" y="359"/>
                    <a:pt x="134" y="359"/>
                  </a:cubicBezTo>
                  <a:cubicBezTo>
                    <a:pt x="134" y="359"/>
                    <a:pt x="134" y="359"/>
                    <a:pt x="134" y="358"/>
                  </a:cubicBezTo>
                  <a:cubicBezTo>
                    <a:pt x="134" y="358"/>
                    <a:pt x="134" y="358"/>
                    <a:pt x="135" y="357"/>
                  </a:cubicBezTo>
                  <a:cubicBezTo>
                    <a:pt x="135" y="357"/>
                    <a:pt x="135" y="357"/>
                    <a:pt x="135" y="356"/>
                  </a:cubicBezTo>
                  <a:cubicBezTo>
                    <a:pt x="136" y="354"/>
                    <a:pt x="137" y="355"/>
                    <a:pt x="137" y="352"/>
                  </a:cubicBezTo>
                  <a:cubicBezTo>
                    <a:pt x="137" y="352"/>
                    <a:pt x="138" y="352"/>
                    <a:pt x="138" y="351"/>
                  </a:cubicBezTo>
                  <a:cubicBezTo>
                    <a:pt x="139" y="349"/>
                    <a:pt x="138" y="347"/>
                    <a:pt x="139" y="345"/>
                  </a:cubicBezTo>
                  <a:cubicBezTo>
                    <a:pt x="139" y="344"/>
                    <a:pt x="140" y="343"/>
                    <a:pt x="140" y="342"/>
                  </a:cubicBezTo>
                  <a:cubicBezTo>
                    <a:pt x="140" y="342"/>
                    <a:pt x="141" y="342"/>
                    <a:pt x="141" y="342"/>
                  </a:cubicBezTo>
                  <a:cubicBezTo>
                    <a:pt x="141" y="341"/>
                    <a:pt x="141" y="341"/>
                    <a:pt x="141" y="341"/>
                  </a:cubicBezTo>
                  <a:cubicBezTo>
                    <a:pt x="141" y="341"/>
                    <a:pt x="141" y="340"/>
                    <a:pt x="141" y="340"/>
                  </a:cubicBezTo>
                  <a:cubicBezTo>
                    <a:pt x="141" y="340"/>
                    <a:pt x="141" y="340"/>
                    <a:pt x="141" y="340"/>
                  </a:cubicBezTo>
                  <a:cubicBezTo>
                    <a:pt x="141" y="340"/>
                    <a:pt x="141" y="339"/>
                    <a:pt x="141" y="339"/>
                  </a:cubicBezTo>
                  <a:cubicBezTo>
                    <a:pt x="141" y="339"/>
                    <a:pt x="141" y="338"/>
                    <a:pt x="141" y="338"/>
                  </a:cubicBezTo>
                  <a:cubicBezTo>
                    <a:pt x="141" y="338"/>
                    <a:pt x="141" y="338"/>
                    <a:pt x="141" y="338"/>
                  </a:cubicBezTo>
                  <a:cubicBezTo>
                    <a:pt x="140" y="337"/>
                    <a:pt x="140" y="336"/>
                    <a:pt x="141" y="336"/>
                  </a:cubicBezTo>
                  <a:cubicBezTo>
                    <a:pt x="142" y="336"/>
                    <a:pt x="142" y="335"/>
                    <a:pt x="142" y="334"/>
                  </a:cubicBezTo>
                  <a:cubicBezTo>
                    <a:pt x="143" y="332"/>
                    <a:pt x="142" y="331"/>
                    <a:pt x="142" y="330"/>
                  </a:cubicBezTo>
                  <a:cubicBezTo>
                    <a:pt x="142" y="329"/>
                    <a:pt x="142" y="328"/>
                    <a:pt x="142" y="327"/>
                  </a:cubicBezTo>
                  <a:cubicBezTo>
                    <a:pt x="142" y="324"/>
                    <a:pt x="141" y="320"/>
                    <a:pt x="141" y="318"/>
                  </a:cubicBezTo>
                  <a:cubicBezTo>
                    <a:pt x="141" y="314"/>
                    <a:pt x="141" y="314"/>
                    <a:pt x="141" y="314"/>
                  </a:cubicBezTo>
                  <a:cubicBezTo>
                    <a:pt x="143" y="314"/>
                    <a:pt x="142" y="312"/>
                    <a:pt x="143" y="311"/>
                  </a:cubicBezTo>
                  <a:cubicBezTo>
                    <a:pt x="143" y="311"/>
                    <a:pt x="144" y="310"/>
                    <a:pt x="144" y="310"/>
                  </a:cubicBezTo>
                  <a:cubicBezTo>
                    <a:pt x="143" y="309"/>
                    <a:pt x="143" y="309"/>
                    <a:pt x="143" y="308"/>
                  </a:cubicBezTo>
                  <a:cubicBezTo>
                    <a:pt x="143" y="308"/>
                    <a:pt x="143" y="308"/>
                    <a:pt x="143" y="308"/>
                  </a:cubicBezTo>
                  <a:cubicBezTo>
                    <a:pt x="143" y="308"/>
                    <a:pt x="143" y="307"/>
                    <a:pt x="143" y="307"/>
                  </a:cubicBezTo>
                  <a:cubicBezTo>
                    <a:pt x="143" y="307"/>
                    <a:pt x="143" y="307"/>
                    <a:pt x="144" y="307"/>
                  </a:cubicBezTo>
                  <a:cubicBezTo>
                    <a:pt x="144" y="307"/>
                    <a:pt x="144" y="306"/>
                    <a:pt x="144" y="306"/>
                  </a:cubicBezTo>
                  <a:cubicBezTo>
                    <a:pt x="144" y="306"/>
                    <a:pt x="143" y="305"/>
                    <a:pt x="143" y="305"/>
                  </a:cubicBezTo>
                  <a:cubicBezTo>
                    <a:pt x="143" y="305"/>
                    <a:pt x="142" y="305"/>
                    <a:pt x="142" y="305"/>
                  </a:cubicBezTo>
                  <a:cubicBezTo>
                    <a:pt x="142" y="305"/>
                    <a:pt x="142" y="304"/>
                    <a:pt x="142" y="304"/>
                  </a:cubicBezTo>
                  <a:cubicBezTo>
                    <a:pt x="142" y="303"/>
                    <a:pt x="142" y="303"/>
                    <a:pt x="142" y="303"/>
                  </a:cubicBezTo>
                  <a:cubicBezTo>
                    <a:pt x="142" y="303"/>
                    <a:pt x="142" y="302"/>
                    <a:pt x="142" y="302"/>
                  </a:cubicBezTo>
                  <a:cubicBezTo>
                    <a:pt x="142" y="302"/>
                    <a:pt x="143" y="302"/>
                    <a:pt x="143" y="301"/>
                  </a:cubicBezTo>
                  <a:cubicBezTo>
                    <a:pt x="144" y="301"/>
                    <a:pt x="143" y="300"/>
                    <a:pt x="144" y="299"/>
                  </a:cubicBezTo>
                  <a:cubicBezTo>
                    <a:pt x="144" y="299"/>
                    <a:pt x="144" y="298"/>
                    <a:pt x="144" y="298"/>
                  </a:cubicBezTo>
                  <a:cubicBezTo>
                    <a:pt x="144" y="297"/>
                    <a:pt x="145" y="295"/>
                    <a:pt x="145" y="294"/>
                  </a:cubicBezTo>
                  <a:cubicBezTo>
                    <a:pt x="145" y="294"/>
                    <a:pt x="145" y="293"/>
                    <a:pt x="145" y="293"/>
                  </a:cubicBezTo>
                  <a:cubicBezTo>
                    <a:pt x="146" y="292"/>
                    <a:pt x="147" y="292"/>
                    <a:pt x="146" y="291"/>
                  </a:cubicBezTo>
                  <a:cubicBezTo>
                    <a:pt x="146" y="291"/>
                    <a:pt x="146" y="290"/>
                    <a:pt x="146" y="290"/>
                  </a:cubicBezTo>
                  <a:cubicBezTo>
                    <a:pt x="146" y="289"/>
                    <a:pt x="146" y="290"/>
                    <a:pt x="146" y="289"/>
                  </a:cubicBezTo>
                  <a:cubicBezTo>
                    <a:pt x="146" y="288"/>
                    <a:pt x="146" y="288"/>
                    <a:pt x="147" y="287"/>
                  </a:cubicBezTo>
                  <a:cubicBezTo>
                    <a:pt x="147" y="287"/>
                    <a:pt x="147" y="287"/>
                    <a:pt x="147" y="287"/>
                  </a:cubicBezTo>
                  <a:cubicBezTo>
                    <a:pt x="147" y="285"/>
                    <a:pt x="148" y="285"/>
                    <a:pt x="148" y="283"/>
                  </a:cubicBezTo>
                  <a:cubicBezTo>
                    <a:pt x="148" y="283"/>
                    <a:pt x="148" y="283"/>
                    <a:pt x="148" y="282"/>
                  </a:cubicBezTo>
                  <a:cubicBezTo>
                    <a:pt x="148" y="282"/>
                    <a:pt x="148" y="281"/>
                    <a:pt x="148" y="281"/>
                  </a:cubicBezTo>
                  <a:cubicBezTo>
                    <a:pt x="148" y="281"/>
                    <a:pt x="148" y="281"/>
                    <a:pt x="148" y="281"/>
                  </a:cubicBezTo>
                  <a:cubicBezTo>
                    <a:pt x="148" y="280"/>
                    <a:pt x="148" y="279"/>
                    <a:pt x="148" y="278"/>
                  </a:cubicBezTo>
                  <a:cubicBezTo>
                    <a:pt x="148" y="278"/>
                    <a:pt x="148" y="278"/>
                    <a:pt x="148" y="278"/>
                  </a:cubicBezTo>
                  <a:cubicBezTo>
                    <a:pt x="147" y="278"/>
                    <a:pt x="148" y="277"/>
                    <a:pt x="148" y="277"/>
                  </a:cubicBezTo>
                  <a:cubicBezTo>
                    <a:pt x="148" y="277"/>
                    <a:pt x="148" y="276"/>
                    <a:pt x="148" y="275"/>
                  </a:cubicBezTo>
                  <a:cubicBezTo>
                    <a:pt x="148" y="275"/>
                    <a:pt x="149" y="275"/>
                    <a:pt x="149" y="275"/>
                  </a:cubicBezTo>
                  <a:cubicBezTo>
                    <a:pt x="149" y="275"/>
                    <a:pt x="150" y="274"/>
                    <a:pt x="150" y="274"/>
                  </a:cubicBezTo>
                  <a:cubicBezTo>
                    <a:pt x="151" y="272"/>
                    <a:pt x="150" y="273"/>
                    <a:pt x="150" y="273"/>
                  </a:cubicBezTo>
                  <a:cubicBezTo>
                    <a:pt x="150" y="273"/>
                    <a:pt x="149" y="272"/>
                    <a:pt x="149" y="272"/>
                  </a:cubicBezTo>
                  <a:cubicBezTo>
                    <a:pt x="149" y="272"/>
                    <a:pt x="149" y="272"/>
                    <a:pt x="150" y="272"/>
                  </a:cubicBezTo>
                  <a:cubicBezTo>
                    <a:pt x="150" y="271"/>
                    <a:pt x="149" y="270"/>
                    <a:pt x="149" y="270"/>
                  </a:cubicBezTo>
                  <a:cubicBezTo>
                    <a:pt x="149" y="269"/>
                    <a:pt x="149" y="269"/>
                    <a:pt x="149" y="269"/>
                  </a:cubicBezTo>
                  <a:cubicBezTo>
                    <a:pt x="149" y="266"/>
                    <a:pt x="149" y="266"/>
                    <a:pt x="149" y="266"/>
                  </a:cubicBezTo>
                  <a:cubicBezTo>
                    <a:pt x="149" y="266"/>
                    <a:pt x="149" y="266"/>
                    <a:pt x="149" y="265"/>
                  </a:cubicBezTo>
                  <a:cubicBezTo>
                    <a:pt x="149" y="264"/>
                    <a:pt x="149" y="263"/>
                    <a:pt x="149" y="262"/>
                  </a:cubicBezTo>
                  <a:cubicBezTo>
                    <a:pt x="149" y="261"/>
                    <a:pt x="150" y="261"/>
                    <a:pt x="150" y="260"/>
                  </a:cubicBezTo>
                  <a:cubicBezTo>
                    <a:pt x="150" y="260"/>
                    <a:pt x="150" y="260"/>
                    <a:pt x="150" y="260"/>
                  </a:cubicBezTo>
                  <a:cubicBezTo>
                    <a:pt x="149" y="259"/>
                    <a:pt x="149" y="260"/>
                    <a:pt x="149" y="260"/>
                  </a:cubicBezTo>
                  <a:cubicBezTo>
                    <a:pt x="149" y="260"/>
                    <a:pt x="149" y="260"/>
                    <a:pt x="149" y="260"/>
                  </a:cubicBezTo>
                  <a:cubicBezTo>
                    <a:pt x="149" y="260"/>
                    <a:pt x="149" y="260"/>
                    <a:pt x="149" y="259"/>
                  </a:cubicBezTo>
                  <a:cubicBezTo>
                    <a:pt x="149" y="258"/>
                    <a:pt x="149" y="258"/>
                    <a:pt x="149" y="257"/>
                  </a:cubicBezTo>
                  <a:cubicBezTo>
                    <a:pt x="149" y="256"/>
                    <a:pt x="149" y="256"/>
                    <a:pt x="149" y="256"/>
                  </a:cubicBezTo>
                  <a:cubicBezTo>
                    <a:pt x="149" y="257"/>
                    <a:pt x="150" y="257"/>
                    <a:pt x="150" y="256"/>
                  </a:cubicBezTo>
                  <a:cubicBezTo>
                    <a:pt x="150" y="256"/>
                    <a:pt x="151" y="256"/>
                    <a:pt x="151" y="256"/>
                  </a:cubicBezTo>
                  <a:cubicBezTo>
                    <a:pt x="151" y="255"/>
                    <a:pt x="151" y="255"/>
                    <a:pt x="151" y="255"/>
                  </a:cubicBezTo>
                  <a:cubicBezTo>
                    <a:pt x="150" y="254"/>
                    <a:pt x="151" y="252"/>
                    <a:pt x="151" y="251"/>
                  </a:cubicBezTo>
                  <a:cubicBezTo>
                    <a:pt x="151" y="251"/>
                    <a:pt x="151" y="250"/>
                    <a:pt x="151" y="250"/>
                  </a:cubicBezTo>
                  <a:cubicBezTo>
                    <a:pt x="151" y="249"/>
                    <a:pt x="151" y="249"/>
                    <a:pt x="152" y="248"/>
                  </a:cubicBezTo>
                  <a:cubicBezTo>
                    <a:pt x="152" y="247"/>
                    <a:pt x="151" y="246"/>
                    <a:pt x="152" y="245"/>
                  </a:cubicBezTo>
                  <a:cubicBezTo>
                    <a:pt x="152" y="245"/>
                    <a:pt x="152" y="244"/>
                    <a:pt x="152" y="243"/>
                  </a:cubicBezTo>
                  <a:cubicBezTo>
                    <a:pt x="152" y="243"/>
                    <a:pt x="152" y="242"/>
                    <a:pt x="152" y="241"/>
                  </a:cubicBezTo>
                  <a:cubicBezTo>
                    <a:pt x="152" y="240"/>
                    <a:pt x="152" y="240"/>
                    <a:pt x="152" y="239"/>
                  </a:cubicBezTo>
                  <a:cubicBezTo>
                    <a:pt x="151" y="239"/>
                    <a:pt x="151" y="238"/>
                    <a:pt x="152" y="237"/>
                  </a:cubicBezTo>
                  <a:cubicBezTo>
                    <a:pt x="152" y="236"/>
                    <a:pt x="152" y="235"/>
                    <a:pt x="152" y="235"/>
                  </a:cubicBezTo>
                  <a:cubicBezTo>
                    <a:pt x="152" y="235"/>
                    <a:pt x="152" y="234"/>
                    <a:pt x="152" y="234"/>
                  </a:cubicBezTo>
                  <a:cubicBezTo>
                    <a:pt x="152" y="233"/>
                    <a:pt x="152" y="233"/>
                    <a:pt x="152" y="233"/>
                  </a:cubicBezTo>
                  <a:cubicBezTo>
                    <a:pt x="152" y="233"/>
                    <a:pt x="152" y="231"/>
                    <a:pt x="151" y="231"/>
                  </a:cubicBezTo>
                  <a:cubicBezTo>
                    <a:pt x="151" y="231"/>
                    <a:pt x="151" y="230"/>
                    <a:pt x="151" y="229"/>
                  </a:cubicBezTo>
                  <a:cubicBezTo>
                    <a:pt x="151" y="229"/>
                    <a:pt x="151" y="229"/>
                    <a:pt x="151" y="229"/>
                  </a:cubicBezTo>
                  <a:cubicBezTo>
                    <a:pt x="151" y="228"/>
                    <a:pt x="151" y="228"/>
                    <a:pt x="151" y="228"/>
                  </a:cubicBezTo>
                  <a:cubicBezTo>
                    <a:pt x="151" y="227"/>
                    <a:pt x="151" y="227"/>
                    <a:pt x="151" y="227"/>
                  </a:cubicBezTo>
                  <a:cubicBezTo>
                    <a:pt x="151" y="227"/>
                    <a:pt x="151" y="226"/>
                    <a:pt x="150" y="226"/>
                  </a:cubicBezTo>
                  <a:cubicBezTo>
                    <a:pt x="150" y="225"/>
                    <a:pt x="150" y="223"/>
                    <a:pt x="150" y="222"/>
                  </a:cubicBezTo>
                  <a:cubicBezTo>
                    <a:pt x="151" y="222"/>
                    <a:pt x="151" y="222"/>
                    <a:pt x="150" y="221"/>
                  </a:cubicBezTo>
                  <a:cubicBezTo>
                    <a:pt x="150" y="221"/>
                    <a:pt x="150" y="221"/>
                    <a:pt x="150" y="221"/>
                  </a:cubicBezTo>
                  <a:cubicBezTo>
                    <a:pt x="150" y="220"/>
                    <a:pt x="150" y="220"/>
                    <a:pt x="150" y="220"/>
                  </a:cubicBezTo>
                  <a:cubicBezTo>
                    <a:pt x="149" y="220"/>
                    <a:pt x="149" y="220"/>
                    <a:pt x="149" y="220"/>
                  </a:cubicBezTo>
                  <a:cubicBezTo>
                    <a:pt x="148" y="220"/>
                    <a:pt x="147" y="219"/>
                    <a:pt x="147" y="219"/>
                  </a:cubicBezTo>
                  <a:cubicBezTo>
                    <a:pt x="147" y="218"/>
                    <a:pt x="146" y="218"/>
                    <a:pt x="146" y="218"/>
                  </a:cubicBezTo>
                  <a:cubicBezTo>
                    <a:pt x="144" y="216"/>
                    <a:pt x="143" y="217"/>
                    <a:pt x="143" y="214"/>
                  </a:cubicBezTo>
                  <a:cubicBezTo>
                    <a:pt x="143" y="213"/>
                    <a:pt x="142" y="213"/>
                    <a:pt x="141" y="213"/>
                  </a:cubicBezTo>
                  <a:cubicBezTo>
                    <a:pt x="138" y="212"/>
                    <a:pt x="137" y="209"/>
                    <a:pt x="135" y="208"/>
                  </a:cubicBezTo>
                  <a:cubicBezTo>
                    <a:pt x="134" y="208"/>
                    <a:pt x="134" y="208"/>
                    <a:pt x="133" y="208"/>
                  </a:cubicBezTo>
                  <a:cubicBezTo>
                    <a:pt x="132" y="208"/>
                    <a:pt x="130" y="206"/>
                    <a:pt x="128" y="206"/>
                  </a:cubicBezTo>
                  <a:cubicBezTo>
                    <a:pt x="127" y="205"/>
                    <a:pt x="125" y="205"/>
                    <a:pt x="124" y="203"/>
                  </a:cubicBezTo>
                  <a:cubicBezTo>
                    <a:pt x="123" y="203"/>
                    <a:pt x="122" y="203"/>
                    <a:pt x="122" y="202"/>
                  </a:cubicBezTo>
                  <a:cubicBezTo>
                    <a:pt x="121" y="202"/>
                    <a:pt x="121" y="201"/>
                    <a:pt x="121" y="201"/>
                  </a:cubicBezTo>
                  <a:cubicBezTo>
                    <a:pt x="121" y="201"/>
                    <a:pt x="120" y="201"/>
                    <a:pt x="119" y="201"/>
                  </a:cubicBezTo>
                  <a:cubicBezTo>
                    <a:pt x="119" y="200"/>
                    <a:pt x="117" y="199"/>
                    <a:pt x="117" y="199"/>
                  </a:cubicBezTo>
                  <a:cubicBezTo>
                    <a:pt x="116" y="199"/>
                    <a:pt x="116" y="198"/>
                    <a:pt x="116" y="198"/>
                  </a:cubicBezTo>
                  <a:cubicBezTo>
                    <a:pt x="116" y="198"/>
                    <a:pt x="115" y="197"/>
                    <a:pt x="115" y="197"/>
                  </a:cubicBezTo>
                  <a:cubicBezTo>
                    <a:pt x="115" y="197"/>
                    <a:pt x="114" y="197"/>
                    <a:pt x="114" y="196"/>
                  </a:cubicBezTo>
                  <a:cubicBezTo>
                    <a:pt x="114" y="196"/>
                    <a:pt x="114" y="196"/>
                    <a:pt x="114" y="195"/>
                  </a:cubicBezTo>
                  <a:cubicBezTo>
                    <a:pt x="113" y="195"/>
                    <a:pt x="112" y="194"/>
                    <a:pt x="112" y="194"/>
                  </a:cubicBezTo>
                  <a:cubicBezTo>
                    <a:pt x="112" y="194"/>
                    <a:pt x="111" y="194"/>
                    <a:pt x="111" y="194"/>
                  </a:cubicBezTo>
                  <a:cubicBezTo>
                    <a:pt x="111" y="193"/>
                    <a:pt x="111" y="193"/>
                    <a:pt x="111" y="193"/>
                  </a:cubicBezTo>
                  <a:cubicBezTo>
                    <a:pt x="111" y="192"/>
                    <a:pt x="110" y="192"/>
                    <a:pt x="110" y="192"/>
                  </a:cubicBezTo>
                  <a:cubicBezTo>
                    <a:pt x="110" y="191"/>
                    <a:pt x="110" y="191"/>
                    <a:pt x="109" y="191"/>
                  </a:cubicBezTo>
                  <a:cubicBezTo>
                    <a:pt x="109" y="191"/>
                    <a:pt x="109" y="190"/>
                    <a:pt x="109" y="190"/>
                  </a:cubicBezTo>
                  <a:cubicBezTo>
                    <a:pt x="109" y="190"/>
                    <a:pt x="109" y="190"/>
                    <a:pt x="109" y="190"/>
                  </a:cubicBezTo>
                  <a:cubicBezTo>
                    <a:pt x="109" y="190"/>
                    <a:pt x="109" y="189"/>
                    <a:pt x="109" y="189"/>
                  </a:cubicBezTo>
                  <a:cubicBezTo>
                    <a:pt x="109" y="189"/>
                    <a:pt x="108" y="189"/>
                    <a:pt x="108" y="189"/>
                  </a:cubicBezTo>
                  <a:cubicBezTo>
                    <a:pt x="108" y="189"/>
                    <a:pt x="108" y="188"/>
                    <a:pt x="108" y="188"/>
                  </a:cubicBezTo>
                  <a:cubicBezTo>
                    <a:pt x="108" y="188"/>
                    <a:pt x="108" y="187"/>
                    <a:pt x="108" y="187"/>
                  </a:cubicBezTo>
                  <a:cubicBezTo>
                    <a:pt x="108" y="187"/>
                    <a:pt x="108" y="187"/>
                    <a:pt x="109" y="187"/>
                  </a:cubicBezTo>
                  <a:cubicBezTo>
                    <a:pt x="109" y="187"/>
                    <a:pt x="109" y="187"/>
                    <a:pt x="109" y="187"/>
                  </a:cubicBezTo>
                  <a:cubicBezTo>
                    <a:pt x="109" y="186"/>
                    <a:pt x="109" y="186"/>
                    <a:pt x="109" y="186"/>
                  </a:cubicBezTo>
                  <a:cubicBezTo>
                    <a:pt x="109" y="186"/>
                    <a:pt x="109" y="185"/>
                    <a:pt x="109" y="185"/>
                  </a:cubicBezTo>
                  <a:cubicBezTo>
                    <a:pt x="109" y="185"/>
                    <a:pt x="109" y="185"/>
                    <a:pt x="109" y="184"/>
                  </a:cubicBezTo>
                  <a:cubicBezTo>
                    <a:pt x="109" y="184"/>
                    <a:pt x="109" y="184"/>
                    <a:pt x="108" y="184"/>
                  </a:cubicBezTo>
                  <a:cubicBezTo>
                    <a:pt x="108" y="183"/>
                    <a:pt x="108" y="183"/>
                    <a:pt x="108" y="183"/>
                  </a:cubicBezTo>
                  <a:cubicBezTo>
                    <a:pt x="107" y="182"/>
                    <a:pt x="107" y="182"/>
                    <a:pt x="107" y="181"/>
                  </a:cubicBezTo>
                  <a:cubicBezTo>
                    <a:pt x="107" y="181"/>
                    <a:pt x="107" y="180"/>
                    <a:pt x="107" y="180"/>
                  </a:cubicBezTo>
                  <a:cubicBezTo>
                    <a:pt x="106" y="180"/>
                    <a:pt x="106" y="180"/>
                    <a:pt x="106" y="180"/>
                  </a:cubicBezTo>
                  <a:cubicBezTo>
                    <a:pt x="106" y="180"/>
                    <a:pt x="106" y="179"/>
                    <a:pt x="106" y="179"/>
                  </a:cubicBezTo>
                  <a:cubicBezTo>
                    <a:pt x="106" y="179"/>
                    <a:pt x="105" y="179"/>
                    <a:pt x="105" y="178"/>
                  </a:cubicBezTo>
                  <a:cubicBezTo>
                    <a:pt x="105" y="178"/>
                    <a:pt x="105" y="177"/>
                    <a:pt x="105" y="177"/>
                  </a:cubicBezTo>
                  <a:cubicBezTo>
                    <a:pt x="103" y="175"/>
                    <a:pt x="102" y="175"/>
                    <a:pt x="102" y="173"/>
                  </a:cubicBezTo>
                  <a:cubicBezTo>
                    <a:pt x="102" y="172"/>
                    <a:pt x="102" y="171"/>
                    <a:pt x="101" y="171"/>
                  </a:cubicBezTo>
                  <a:cubicBezTo>
                    <a:pt x="100" y="170"/>
                    <a:pt x="99" y="170"/>
                    <a:pt x="99" y="169"/>
                  </a:cubicBezTo>
                  <a:cubicBezTo>
                    <a:pt x="99" y="169"/>
                    <a:pt x="99" y="168"/>
                    <a:pt x="99" y="167"/>
                  </a:cubicBezTo>
                  <a:cubicBezTo>
                    <a:pt x="99" y="166"/>
                    <a:pt x="97" y="165"/>
                    <a:pt x="97" y="163"/>
                  </a:cubicBezTo>
                  <a:cubicBezTo>
                    <a:pt x="96" y="163"/>
                    <a:pt x="96" y="163"/>
                    <a:pt x="96" y="163"/>
                  </a:cubicBezTo>
                  <a:cubicBezTo>
                    <a:pt x="96" y="162"/>
                    <a:pt x="96" y="162"/>
                    <a:pt x="95" y="161"/>
                  </a:cubicBezTo>
                  <a:cubicBezTo>
                    <a:pt x="95" y="161"/>
                    <a:pt x="95" y="161"/>
                    <a:pt x="95" y="160"/>
                  </a:cubicBezTo>
                  <a:cubicBezTo>
                    <a:pt x="95" y="160"/>
                    <a:pt x="95" y="159"/>
                    <a:pt x="95" y="158"/>
                  </a:cubicBezTo>
                  <a:cubicBezTo>
                    <a:pt x="95" y="158"/>
                    <a:pt x="94" y="158"/>
                    <a:pt x="94" y="158"/>
                  </a:cubicBezTo>
                  <a:cubicBezTo>
                    <a:pt x="94" y="158"/>
                    <a:pt x="94" y="157"/>
                    <a:pt x="94" y="157"/>
                  </a:cubicBezTo>
                  <a:cubicBezTo>
                    <a:pt x="94" y="157"/>
                    <a:pt x="93" y="157"/>
                    <a:pt x="93" y="156"/>
                  </a:cubicBezTo>
                  <a:cubicBezTo>
                    <a:pt x="93" y="156"/>
                    <a:pt x="93" y="156"/>
                    <a:pt x="93" y="155"/>
                  </a:cubicBezTo>
                  <a:cubicBezTo>
                    <a:pt x="93" y="155"/>
                    <a:pt x="93" y="154"/>
                    <a:pt x="92" y="154"/>
                  </a:cubicBezTo>
                  <a:cubicBezTo>
                    <a:pt x="92" y="153"/>
                    <a:pt x="92" y="153"/>
                    <a:pt x="92" y="152"/>
                  </a:cubicBezTo>
                  <a:cubicBezTo>
                    <a:pt x="92" y="152"/>
                    <a:pt x="91" y="152"/>
                    <a:pt x="91" y="151"/>
                  </a:cubicBezTo>
                  <a:cubicBezTo>
                    <a:pt x="91" y="151"/>
                    <a:pt x="91" y="151"/>
                    <a:pt x="91" y="151"/>
                  </a:cubicBezTo>
                  <a:cubicBezTo>
                    <a:pt x="91" y="151"/>
                    <a:pt x="91" y="150"/>
                    <a:pt x="91" y="150"/>
                  </a:cubicBezTo>
                  <a:cubicBezTo>
                    <a:pt x="91" y="150"/>
                    <a:pt x="90" y="149"/>
                    <a:pt x="90" y="149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9" y="147"/>
                    <a:pt x="88" y="146"/>
                    <a:pt x="87" y="145"/>
                  </a:cubicBezTo>
                  <a:cubicBezTo>
                    <a:pt x="86" y="145"/>
                    <a:pt x="87" y="144"/>
                    <a:pt x="86" y="143"/>
                  </a:cubicBezTo>
                  <a:cubicBezTo>
                    <a:pt x="86" y="143"/>
                    <a:pt x="85" y="141"/>
                    <a:pt x="85" y="141"/>
                  </a:cubicBezTo>
                  <a:cubicBezTo>
                    <a:pt x="84" y="140"/>
                    <a:pt x="84" y="139"/>
                    <a:pt x="84" y="139"/>
                  </a:cubicBezTo>
                  <a:cubicBezTo>
                    <a:pt x="84" y="138"/>
                    <a:pt x="82" y="137"/>
                    <a:pt x="82" y="137"/>
                  </a:cubicBezTo>
                  <a:cubicBezTo>
                    <a:pt x="82" y="137"/>
                    <a:pt x="81" y="136"/>
                    <a:pt x="81" y="136"/>
                  </a:cubicBezTo>
                  <a:cubicBezTo>
                    <a:pt x="80" y="135"/>
                    <a:pt x="79" y="134"/>
                    <a:pt x="78" y="134"/>
                  </a:cubicBezTo>
                  <a:cubicBezTo>
                    <a:pt x="77" y="134"/>
                    <a:pt x="75" y="132"/>
                    <a:pt x="74" y="131"/>
                  </a:cubicBezTo>
                  <a:cubicBezTo>
                    <a:pt x="74" y="130"/>
                    <a:pt x="75" y="130"/>
                    <a:pt x="76" y="130"/>
                  </a:cubicBezTo>
                  <a:cubicBezTo>
                    <a:pt x="76" y="129"/>
                    <a:pt x="76" y="128"/>
                    <a:pt x="76" y="128"/>
                  </a:cubicBezTo>
                  <a:cubicBezTo>
                    <a:pt x="76" y="128"/>
                    <a:pt x="75" y="128"/>
                    <a:pt x="75" y="127"/>
                  </a:cubicBezTo>
                  <a:cubicBezTo>
                    <a:pt x="75" y="127"/>
                    <a:pt x="73" y="126"/>
                    <a:pt x="74" y="125"/>
                  </a:cubicBezTo>
                  <a:cubicBezTo>
                    <a:pt x="74" y="124"/>
                    <a:pt x="75" y="125"/>
                    <a:pt x="75" y="124"/>
                  </a:cubicBezTo>
                  <a:cubicBezTo>
                    <a:pt x="74" y="124"/>
                    <a:pt x="74" y="123"/>
                    <a:pt x="74" y="123"/>
                  </a:cubicBezTo>
                  <a:cubicBezTo>
                    <a:pt x="73" y="122"/>
                    <a:pt x="73" y="122"/>
                    <a:pt x="73" y="121"/>
                  </a:cubicBezTo>
                  <a:cubicBezTo>
                    <a:pt x="73" y="121"/>
                    <a:pt x="73" y="120"/>
                    <a:pt x="73" y="120"/>
                  </a:cubicBezTo>
                  <a:cubicBezTo>
                    <a:pt x="74" y="119"/>
                    <a:pt x="73" y="119"/>
                    <a:pt x="74" y="119"/>
                  </a:cubicBezTo>
                  <a:cubicBezTo>
                    <a:pt x="75" y="119"/>
                    <a:pt x="75" y="118"/>
                    <a:pt x="75" y="118"/>
                  </a:cubicBezTo>
                  <a:cubicBezTo>
                    <a:pt x="75" y="118"/>
                    <a:pt x="76" y="117"/>
                    <a:pt x="76" y="117"/>
                  </a:cubicBezTo>
                  <a:cubicBezTo>
                    <a:pt x="77" y="115"/>
                    <a:pt x="78" y="114"/>
                    <a:pt x="80" y="113"/>
                  </a:cubicBezTo>
                  <a:cubicBezTo>
                    <a:pt x="81" y="113"/>
                    <a:pt x="81" y="113"/>
                    <a:pt x="81" y="113"/>
                  </a:cubicBezTo>
                  <a:cubicBezTo>
                    <a:pt x="81" y="113"/>
                    <a:pt x="81" y="113"/>
                    <a:pt x="81" y="113"/>
                  </a:cubicBezTo>
                  <a:cubicBezTo>
                    <a:pt x="81" y="113"/>
                    <a:pt x="81" y="113"/>
                    <a:pt x="81" y="113"/>
                  </a:cubicBezTo>
                  <a:cubicBezTo>
                    <a:pt x="81" y="113"/>
                    <a:pt x="81" y="113"/>
                    <a:pt x="80" y="113"/>
                  </a:cubicBezTo>
                  <a:cubicBezTo>
                    <a:pt x="80" y="113"/>
                    <a:pt x="82" y="112"/>
                    <a:pt x="82" y="112"/>
                  </a:cubicBezTo>
                  <a:cubicBezTo>
                    <a:pt x="82" y="112"/>
                    <a:pt x="83" y="111"/>
                    <a:pt x="83" y="111"/>
                  </a:cubicBezTo>
                  <a:cubicBezTo>
                    <a:pt x="83" y="111"/>
                    <a:pt x="83" y="110"/>
                    <a:pt x="83" y="110"/>
                  </a:cubicBezTo>
                  <a:cubicBezTo>
                    <a:pt x="83" y="110"/>
                    <a:pt x="84" y="109"/>
                    <a:pt x="84" y="109"/>
                  </a:cubicBezTo>
                  <a:cubicBezTo>
                    <a:pt x="84" y="109"/>
                    <a:pt x="84" y="109"/>
                    <a:pt x="84" y="108"/>
                  </a:cubicBezTo>
                  <a:cubicBezTo>
                    <a:pt x="84" y="108"/>
                    <a:pt x="84" y="107"/>
                    <a:pt x="84" y="107"/>
                  </a:cubicBezTo>
                  <a:cubicBezTo>
                    <a:pt x="84" y="107"/>
                    <a:pt x="84" y="106"/>
                    <a:pt x="84" y="106"/>
                  </a:cubicBezTo>
                  <a:cubicBezTo>
                    <a:pt x="83" y="106"/>
                    <a:pt x="84" y="105"/>
                    <a:pt x="84" y="104"/>
                  </a:cubicBezTo>
                  <a:cubicBezTo>
                    <a:pt x="84" y="104"/>
                    <a:pt x="85" y="103"/>
                    <a:pt x="85" y="103"/>
                  </a:cubicBezTo>
                  <a:cubicBezTo>
                    <a:pt x="85" y="103"/>
                    <a:pt x="85" y="102"/>
                    <a:pt x="85" y="102"/>
                  </a:cubicBezTo>
                  <a:cubicBezTo>
                    <a:pt x="85" y="102"/>
                    <a:pt x="85" y="102"/>
                    <a:pt x="85" y="102"/>
                  </a:cubicBezTo>
                  <a:cubicBezTo>
                    <a:pt x="85" y="102"/>
                    <a:pt x="84" y="103"/>
                    <a:pt x="84" y="103"/>
                  </a:cubicBezTo>
                  <a:cubicBezTo>
                    <a:pt x="84" y="103"/>
                    <a:pt x="83" y="104"/>
                    <a:pt x="83" y="104"/>
                  </a:cubicBezTo>
                  <a:cubicBezTo>
                    <a:pt x="83" y="105"/>
                    <a:pt x="83" y="105"/>
                    <a:pt x="83" y="105"/>
                  </a:cubicBezTo>
                  <a:cubicBezTo>
                    <a:pt x="83" y="105"/>
                    <a:pt x="83" y="106"/>
                    <a:pt x="83" y="106"/>
                  </a:cubicBezTo>
                  <a:cubicBezTo>
                    <a:pt x="83" y="106"/>
                    <a:pt x="83" y="107"/>
                    <a:pt x="83" y="108"/>
                  </a:cubicBezTo>
                  <a:cubicBezTo>
                    <a:pt x="83" y="108"/>
                    <a:pt x="82" y="108"/>
                    <a:pt x="82" y="107"/>
                  </a:cubicBezTo>
                  <a:cubicBezTo>
                    <a:pt x="82" y="107"/>
                    <a:pt x="82" y="107"/>
                    <a:pt x="82" y="107"/>
                  </a:cubicBezTo>
                  <a:cubicBezTo>
                    <a:pt x="82" y="106"/>
                    <a:pt x="82" y="106"/>
                    <a:pt x="82" y="106"/>
                  </a:cubicBezTo>
                  <a:cubicBezTo>
                    <a:pt x="82" y="106"/>
                    <a:pt x="83" y="105"/>
                    <a:pt x="83" y="105"/>
                  </a:cubicBezTo>
                  <a:cubicBezTo>
                    <a:pt x="82" y="105"/>
                    <a:pt x="82" y="105"/>
                    <a:pt x="82" y="106"/>
                  </a:cubicBezTo>
                  <a:cubicBezTo>
                    <a:pt x="82" y="106"/>
                    <a:pt x="81" y="109"/>
                    <a:pt x="80" y="108"/>
                  </a:cubicBezTo>
                  <a:cubicBezTo>
                    <a:pt x="80" y="108"/>
                    <a:pt x="79" y="108"/>
                    <a:pt x="79" y="108"/>
                  </a:cubicBezTo>
                  <a:cubicBezTo>
                    <a:pt x="79" y="108"/>
                    <a:pt x="79" y="107"/>
                    <a:pt x="78" y="107"/>
                  </a:cubicBezTo>
                  <a:cubicBezTo>
                    <a:pt x="78" y="107"/>
                    <a:pt x="78" y="106"/>
                    <a:pt x="77" y="106"/>
                  </a:cubicBezTo>
                  <a:cubicBezTo>
                    <a:pt x="77" y="106"/>
                    <a:pt x="76" y="106"/>
                    <a:pt x="76" y="106"/>
                  </a:cubicBezTo>
                  <a:cubicBezTo>
                    <a:pt x="76" y="106"/>
                    <a:pt x="76" y="105"/>
                    <a:pt x="76" y="105"/>
                  </a:cubicBezTo>
                  <a:cubicBezTo>
                    <a:pt x="75" y="105"/>
                    <a:pt x="75" y="105"/>
                    <a:pt x="75" y="104"/>
                  </a:cubicBezTo>
                  <a:cubicBezTo>
                    <a:pt x="75" y="105"/>
                    <a:pt x="76" y="104"/>
                    <a:pt x="76" y="104"/>
                  </a:cubicBezTo>
                  <a:cubicBezTo>
                    <a:pt x="76" y="104"/>
                    <a:pt x="77" y="104"/>
                    <a:pt x="77" y="103"/>
                  </a:cubicBezTo>
                  <a:cubicBezTo>
                    <a:pt x="77" y="102"/>
                    <a:pt x="76" y="101"/>
                    <a:pt x="76" y="99"/>
                  </a:cubicBezTo>
                  <a:cubicBezTo>
                    <a:pt x="77" y="98"/>
                    <a:pt x="75" y="97"/>
                    <a:pt x="76" y="96"/>
                  </a:cubicBezTo>
                  <a:cubicBezTo>
                    <a:pt x="76" y="96"/>
                    <a:pt x="76" y="96"/>
                    <a:pt x="76" y="96"/>
                  </a:cubicBezTo>
                  <a:cubicBezTo>
                    <a:pt x="76" y="96"/>
                    <a:pt x="78" y="96"/>
                    <a:pt x="78" y="96"/>
                  </a:cubicBezTo>
                  <a:cubicBezTo>
                    <a:pt x="78" y="95"/>
                    <a:pt x="79" y="94"/>
                    <a:pt x="79" y="94"/>
                  </a:cubicBezTo>
                  <a:cubicBezTo>
                    <a:pt x="79" y="93"/>
                    <a:pt x="78" y="92"/>
                    <a:pt x="79" y="91"/>
                  </a:cubicBezTo>
                  <a:cubicBezTo>
                    <a:pt x="80" y="91"/>
                    <a:pt x="81" y="90"/>
                    <a:pt x="82" y="89"/>
                  </a:cubicBezTo>
                  <a:cubicBezTo>
                    <a:pt x="82" y="89"/>
                    <a:pt x="82" y="88"/>
                    <a:pt x="82" y="87"/>
                  </a:cubicBezTo>
                  <a:cubicBezTo>
                    <a:pt x="82" y="87"/>
                    <a:pt x="82" y="87"/>
                    <a:pt x="82" y="87"/>
                  </a:cubicBezTo>
                  <a:cubicBezTo>
                    <a:pt x="82" y="87"/>
                    <a:pt x="82" y="86"/>
                    <a:pt x="82" y="85"/>
                  </a:cubicBezTo>
                  <a:cubicBezTo>
                    <a:pt x="82" y="85"/>
                    <a:pt x="82" y="85"/>
                    <a:pt x="82" y="85"/>
                  </a:cubicBezTo>
                  <a:cubicBezTo>
                    <a:pt x="82" y="85"/>
                    <a:pt x="82" y="84"/>
                    <a:pt x="82" y="84"/>
                  </a:cubicBezTo>
                  <a:cubicBezTo>
                    <a:pt x="81" y="84"/>
                    <a:pt x="82" y="83"/>
                    <a:pt x="82" y="83"/>
                  </a:cubicBezTo>
                  <a:cubicBezTo>
                    <a:pt x="82" y="83"/>
                    <a:pt x="83" y="83"/>
                    <a:pt x="83" y="83"/>
                  </a:cubicBezTo>
                  <a:cubicBezTo>
                    <a:pt x="83" y="83"/>
                    <a:pt x="83" y="83"/>
                    <a:pt x="83" y="83"/>
                  </a:cubicBezTo>
                  <a:cubicBezTo>
                    <a:pt x="83" y="83"/>
                    <a:pt x="84" y="82"/>
                    <a:pt x="84" y="82"/>
                  </a:cubicBezTo>
                  <a:cubicBezTo>
                    <a:pt x="84" y="82"/>
                    <a:pt x="85" y="82"/>
                    <a:pt x="85" y="82"/>
                  </a:cubicBezTo>
                  <a:cubicBezTo>
                    <a:pt x="86" y="81"/>
                    <a:pt x="87" y="82"/>
                    <a:pt x="88" y="81"/>
                  </a:cubicBezTo>
                  <a:cubicBezTo>
                    <a:pt x="88" y="81"/>
                    <a:pt x="88" y="81"/>
                    <a:pt x="88" y="81"/>
                  </a:cubicBezTo>
                  <a:cubicBezTo>
                    <a:pt x="89" y="81"/>
                    <a:pt x="89" y="81"/>
                    <a:pt x="89" y="81"/>
                  </a:cubicBezTo>
                  <a:cubicBezTo>
                    <a:pt x="89" y="81"/>
                    <a:pt x="90" y="80"/>
                    <a:pt x="90" y="80"/>
                  </a:cubicBezTo>
                  <a:cubicBezTo>
                    <a:pt x="90" y="80"/>
                    <a:pt x="90" y="79"/>
                    <a:pt x="90" y="79"/>
                  </a:cubicBezTo>
                  <a:cubicBezTo>
                    <a:pt x="91" y="79"/>
                    <a:pt x="91" y="79"/>
                    <a:pt x="91" y="79"/>
                  </a:cubicBezTo>
                  <a:cubicBezTo>
                    <a:pt x="91" y="79"/>
                    <a:pt x="91" y="79"/>
                    <a:pt x="91" y="79"/>
                  </a:cubicBezTo>
                  <a:cubicBezTo>
                    <a:pt x="91" y="79"/>
                    <a:pt x="90" y="78"/>
                    <a:pt x="89" y="78"/>
                  </a:cubicBezTo>
                  <a:cubicBezTo>
                    <a:pt x="89" y="77"/>
                    <a:pt x="90" y="77"/>
                    <a:pt x="90" y="76"/>
                  </a:cubicBezTo>
                  <a:cubicBezTo>
                    <a:pt x="91" y="76"/>
                    <a:pt x="91" y="76"/>
                    <a:pt x="91" y="77"/>
                  </a:cubicBezTo>
                  <a:cubicBezTo>
                    <a:pt x="91" y="77"/>
                    <a:pt x="91" y="77"/>
                    <a:pt x="92" y="77"/>
                  </a:cubicBezTo>
                  <a:cubicBezTo>
                    <a:pt x="92" y="77"/>
                    <a:pt x="92" y="77"/>
                    <a:pt x="93" y="77"/>
                  </a:cubicBezTo>
                  <a:cubicBezTo>
                    <a:pt x="93" y="76"/>
                    <a:pt x="93" y="76"/>
                    <a:pt x="92" y="75"/>
                  </a:cubicBezTo>
                  <a:cubicBezTo>
                    <a:pt x="92" y="75"/>
                    <a:pt x="92" y="75"/>
                    <a:pt x="92" y="75"/>
                  </a:cubicBezTo>
                  <a:cubicBezTo>
                    <a:pt x="92" y="75"/>
                    <a:pt x="91" y="75"/>
                    <a:pt x="91" y="74"/>
                  </a:cubicBezTo>
                  <a:cubicBezTo>
                    <a:pt x="91" y="74"/>
                    <a:pt x="91" y="74"/>
                    <a:pt x="92" y="73"/>
                  </a:cubicBezTo>
                  <a:cubicBezTo>
                    <a:pt x="92" y="73"/>
                    <a:pt x="92" y="72"/>
                    <a:pt x="92" y="72"/>
                  </a:cubicBezTo>
                  <a:cubicBezTo>
                    <a:pt x="92" y="72"/>
                    <a:pt x="93" y="71"/>
                    <a:pt x="93" y="71"/>
                  </a:cubicBezTo>
                  <a:cubicBezTo>
                    <a:pt x="94" y="70"/>
                    <a:pt x="97" y="71"/>
                    <a:pt x="97" y="70"/>
                  </a:cubicBezTo>
                  <a:cubicBezTo>
                    <a:pt x="98" y="70"/>
                    <a:pt x="98" y="69"/>
                    <a:pt x="98" y="69"/>
                  </a:cubicBezTo>
                  <a:cubicBezTo>
                    <a:pt x="99" y="68"/>
                    <a:pt x="99" y="68"/>
                    <a:pt x="99" y="67"/>
                  </a:cubicBezTo>
                  <a:cubicBezTo>
                    <a:pt x="99" y="67"/>
                    <a:pt x="99" y="66"/>
                    <a:pt x="100" y="66"/>
                  </a:cubicBezTo>
                  <a:cubicBezTo>
                    <a:pt x="100" y="66"/>
                    <a:pt x="100" y="66"/>
                    <a:pt x="100" y="66"/>
                  </a:cubicBezTo>
                  <a:cubicBezTo>
                    <a:pt x="100" y="65"/>
                    <a:pt x="101" y="65"/>
                    <a:pt x="101" y="65"/>
                  </a:cubicBezTo>
                  <a:cubicBezTo>
                    <a:pt x="101" y="64"/>
                    <a:pt x="101" y="64"/>
                    <a:pt x="101" y="64"/>
                  </a:cubicBezTo>
                  <a:cubicBezTo>
                    <a:pt x="101" y="64"/>
                    <a:pt x="102" y="63"/>
                    <a:pt x="102" y="63"/>
                  </a:cubicBezTo>
                  <a:cubicBezTo>
                    <a:pt x="102" y="63"/>
                    <a:pt x="103" y="62"/>
                    <a:pt x="103" y="62"/>
                  </a:cubicBezTo>
                  <a:cubicBezTo>
                    <a:pt x="103" y="62"/>
                    <a:pt x="103" y="62"/>
                    <a:pt x="103" y="62"/>
                  </a:cubicBezTo>
                  <a:cubicBezTo>
                    <a:pt x="102" y="61"/>
                    <a:pt x="102" y="62"/>
                    <a:pt x="101" y="62"/>
                  </a:cubicBezTo>
                  <a:cubicBezTo>
                    <a:pt x="101" y="61"/>
                    <a:pt x="101" y="61"/>
                    <a:pt x="100" y="61"/>
                  </a:cubicBezTo>
                  <a:cubicBezTo>
                    <a:pt x="100" y="61"/>
                    <a:pt x="100" y="60"/>
                    <a:pt x="100" y="60"/>
                  </a:cubicBezTo>
                  <a:cubicBezTo>
                    <a:pt x="99" y="59"/>
                    <a:pt x="100" y="59"/>
                    <a:pt x="101" y="59"/>
                  </a:cubicBezTo>
                  <a:cubicBezTo>
                    <a:pt x="102" y="58"/>
                    <a:pt x="101" y="55"/>
                    <a:pt x="101" y="53"/>
                  </a:cubicBezTo>
                  <a:cubicBezTo>
                    <a:pt x="100" y="53"/>
                    <a:pt x="101" y="52"/>
                    <a:pt x="100" y="51"/>
                  </a:cubicBezTo>
                  <a:cubicBezTo>
                    <a:pt x="100" y="49"/>
                    <a:pt x="100" y="50"/>
                    <a:pt x="101" y="49"/>
                  </a:cubicBezTo>
                  <a:cubicBezTo>
                    <a:pt x="102" y="49"/>
                    <a:pt x="102" y="48"/>
                    <a:pt x="101" y="48"/>
                  </a:cubicBezTo>
                  <a:cubicBezTo>
                    <a:pt x="101" y="48"/>
                    <a:pt x="101" y="47"/>
                    <a:pt x="101" y="47"/>
                  </a:cubicBezTo>
                  <a:cubicBezTo>
                    <a:pt x="101" y="46"/>
                    <a:pt x="100" y="46"/>
                    <a:pt x="100" y="46"/>
                  </a:cubicBezTo>
                  <a:cubicBezTo>
                    <a:pt x="100" y="46"/>
                    <a:pt x="100" y="45"/>
                    <a:pt x="101" y="45"/>
                  </a:cubicBezTo>
                  <a:cubicBezTo>
                    <a:pt x="101" y="45"/>
                    <a:pt x="101" y="44"/>
                    <a:pt x="101" y="44"/>
                  </a:cubicBezTo>
                  <a:cubicBezTo>
                    <a:pt x="101" y="42"/>
                    <a:pt x="100" y="43"/>
                    <a:pt x="100" y="42"/>
                  </a:cubicBezTo>
                  <a:cubicBezTo>
                    <a:pt x="99" y="42"/>
                    <a:pt x="99" y="41"/>
                    <a:pt x="99" y="41"/>
                  </a:cubicBezTo>
                  <a:cubicBezTo>
                    <a:pt x="99" y="40"/>
                    <a:pt x="99" y="40"/>
                    <a:pt x="98" y="39"/>
                  </a:cubicBezTo>
                  <a:cubicBezTo>
                    <a:pt x="98" y="39"/>
                    <a:pt x="98" y="39"/>
                    <a:pt x="98" y="39"/>
                  </a:cubicBezTo>
                  <a:cubicBezTo>
                    <a:pt x="98" y="38"/>
                    <a:pt x="97" y="38"/>
                    <a:pt x="97" y="38"/>
                  </a:cubicBezTo>
                  <a:cubicBezTo>
                    <a:pt x="97" y="38"/>
                    <a:pt x="97" y="38"/>
                    <a:pt x="97" y="38"/>
                  </a:cubicBezTo>
                  <a:cubicBezTo>
                    <a:pt x="97" y="38"/>
                    <a:pt x="97" y="37"/>
                    <a:pt x="97" y="37"/>
                  </a:cubicBezTo>
                  <a:cubicBezTo>
                    <a:pt x="97" y="37"/>
                    <a:pt x="97" y="36"/>
                    <a:pt x="98" y="37"/>
                  </a:cubicBezTo>
                  <a:cubicBezTo>
                    <a:pt x="98" y="36"/>
                    <a:pt x="98" y="35"/>
                    <a:pt x="98" y="35"/>
                  </a:cubicBezTo>
                  <a:cubicBezTo>
                    <a:pt x="98" y="35"/>
                    <a:pt x="99" y="35"/>
                    <a:pt x="99" y="36"/>
                  </a:cubicBezTo>
                  <a:cubicBezTo>
                    <a:pt x="99" y="35"/>
                    <a:pt x="100" y="35"/>
                    <a:pt x="100" y="34"/>
                  </a:cubicBezTo>
                  <a:cubicBezTo>
                    <a:pt x="100" y="33"/>
                    <a:pt x="101" y="33"/>
                    <a:pt x="102" y="33"/>
                  </a:cubicBezTo>
                  <a:cubicBezTo>
                    <a:pt x="101" y="32"/>
                    <a:pt x="101" y="30"/>
                    <a:pt x="100" y="28"/>
                  </a:cubicBezTo>
                  <a:cubicBezTo>
                    <a:pt x="100" y="28"/>
                    <a:pt x="100" y="28"/>
                    <a:pt x="100" y="28"/>
                  </a:cubicBezTo>
                  <a:cubicBezTo>
                    <a:pt x="101" y="28"/>
                    <a:pt x="101" y="28"/>
                    <a:pt x="101" y="28"/>
                  </a:cubicBezTo>
                  <a:cubicBezTo>
                    <a:pt x="101" y="28"/>
                    <a:pt x="101" y="29"/>
                    <a:pt x="101" y="29"/>
                  </a:cubicBezTo>
                  <a:cubicBezTo>
                    <a:pt x="102" y="29"/>
                    <a:pt x="102" y="29"/>
                    <a:pt x="102" y="30"/>
                  </a:cubicBezTo>
                  <a:cubicBezTo>
                    <a:pt x="103" y="30"/>
                    <a:pt x="103" y="31"/>
                    <a:pt x="103" y="31"/>
                  </a:cubicBezTo>
                  <a:cubicBezTo>
                    <a:pt x="103" y="31"/>
                    <a:pt x="104" y="32"/>
                    <a:pt x="104" y="32"/>
                  </a:cubicBezTo>
                  <a:cubicBezTo>
                    <a:pt x="105" y="32"/>
                    <a:pt x="105" y="32"/>
                    <a:pt x="104" y="32"/>
                  </a:cubicBezTo>
                  <a:cubicBezTo>
                    <a:pt x="104" y="32"/>
                    <a:pt x="104" y="33"/>
                    <a:pt x="104" y="33"/>
                  </a:cubicBezTo>
                  <a:cubicBezTo>
                    <a:pt x="104" y="34"/>
                    <a:pt x="105" y="33"/>
                    <a:pt x="105" y="33"/>
                  </a:cubicBezTo>
                  <a:cubicBezTo>
                    <a:pt x="105" y="32"/>
                    <a:pt x="105" y="31"/>
                    <a:pt x="105" y="31"/>
                  </a:cubicBezTo>
                  <a:cubicBezTo>
                    <a:pt x="105" y="31"/>
                    <a:pt x="105" y="30"/>
                    <a:pt x="105" y="30"/>
                  </a:cubicBezTo>
                  <a:cubicBezTo>
                    <a:pt x="105" y="30"/>
                    <a:pt x="105" y="29"/>
                    <a:pt x="105" y="29"/>
                  </a:cubicBezTo>
                  <a:cubicBezTo>
                    <a:pt x="104" y="29"/>
                    <a:pt x="104" y="28"/>
                    <a:pt x="105" y="28"/>
                  </a:cubicBezTo>
                  <a:cubicBezTo>
                    <a:pt x="105" y="28"/>
                    <a:pt x="105" y="28"/>
                    <a:pt x="105" y="28"/>
                  </a:cubicBezTo>
                  <a:cubicBezTo>
                    <a:pt x="106" y="28"/>
                    <a:pt x="106" y="27"/>
                    <a:pt x="107" y="27"/>
                  </a:cubicBezTo>
                  <a:cubicBezTo>
                    <a:pt x="107" y="27"/>
                    <a:pt x="108" y="26"/>
                    <a:pt x="108" y="26"/>
                  </a:cubicBezTo>
                  <a:cubicBezTo>
                    <a:pt x="109" y="25"/>
                    <a:pt x="109" y="25"/>
                    <a:pt x="109" y="24"/>
                  </a:cubicBezTo>
                  <a:cubicBezTo>
                    <a:pt x="109" y="24"/>
                    <a:pt x="109" y="23"/>
                    <a:pt x="110" y="23"/>
                  </a:cubicBezTo>
                  <a:cubicBezTo>
                    <a:pt x="110" y="23"/>
                    <a:pt x="110" y="23"/>
                    <a:pt x="110" y="23"/>
                  </a:cubicBezTo>
                  <a:cubicBezTo>
                    <a:pt x="110" y="23"/>
                    <a:pt x="111" y="22"/>
                    <a:pt x="111" y="22"/>
                  </a:cubicBezTo>
                  <a:cubicBezTo>
                    <a:pt x="112" y="22"/>
                    <a:pt x="113" y="23"/>
                    <a:pt x="113" y="21"/>
                  </a:cubicBezTo>
                  <a:cubicBezTo>
                    <a:pt x="113" y="21"/>
                    <a:pt x="113" y="21"/>
                    <a:pt x="113" y="20"/>
                  </a:cubicBezTo>
                  <a:cubicBezTo>
                    <a:pt x="113" y="20"/>
                    <a:pt x="113" y="20"/>
                    <a:pt x="113" y="20"/>
                  </a:cubicBezTo>
                  <a:cubicBezTo>
                    <a:pt x="113" y="19"/>
                    <a:pt x="113" y="19"/>
                    <a:pt x="113" y="19"/>
                  </a:cubicBezTo>
                  <a:cubicBezTo>
                    <a:pt x="114" y="18"/>
                    <a:pt x="114" y="18"/>
                    <a:pt x="114" y="18"/>
                  </a:cubicBezTo>
                  <a:cubicBezTo>
                    <a:pt x="114" y="17"/>
                    <a:pt x="113" y="17"/>
                    <a:pt x="113" y="17"/>
                  </a:cubicBezTo>
                  <a:cubicBezTo>
                    <a:pt x="113" y="17"/>
                    <a:pt x="113" y="16"/>
                    <a:pt x="114" y="16"/>
                  </a:cubicBezTo>
                  <a:cubicBezTo>
                    <a:pt x="114" y="16"/>
                    <a:pt x="114" y="16"/>
                    <a:pt x="114" y="15"/>
                  </a:cubicBezTo>
                  <a:cubicBezTo>
                    <a:pt x="113" y="14"/>
                    <a:pt x="115" y="13"/>
                    <a:pt x="116" y="12"/>
                  </a:cubicBezTo>
                  <a:cubicBezTo>
                    <a:pt x="116" y="12"/>
                    <a:pt x="117" y="11"/>
                    <a:pt x="117" y="11"/>
                  </a:cubicBezTo>
                  <a:cubicBezTo>
                    <a:pt x="118" y="11"/>
                    <a:pt x="119" y="10"/>
                    <a:pt x="119" y="10"/>
                  </a:cubicBezTo>
                  <a:cubicBezTo>
                    <a:pt x="119" y="10"/>
                    <a:pt x="120" y="11"/>
                    <a:pt x="120" y="11"/>
                  </a:cubicBezTo>
                  <a:cubicBezTo>
                    <a:pt x="121" y="11"/>
                    <a:pt x="121" y="12"/>
                    <a:pt x="121" y="13"/>
                  </a:cubicBezTo>
                  <a:cubicBezTo>
                    <a:pt x="121" y="13"/>
                    <a:pt x="122" y="13"/>
                    <a:pt x="122" y="12"/>
                  </a:cubicBezTo>
                  <a:cubicBezTo>
                    <a:pt x="123" y="12"/>
                    <a:pt x="123" y="11"/>
                    <a:pt x="123" y="11"/>
                  </a:cubicBezTo>
                  <a:cubicBezTo>
                    <a:pt x="123" y="11"/>
                    <a:pt x="123" y="10"/>
                    <a:pt x="123" y="9"/>
                  </a:cubicBezTo>
                  <a:cubicBezTo>
                    <a:pt x="124" y="9"/>
                    <a:pt x="124" y="9"/>
                    <a:pt x="125" y="9"/>
                  </a:cubicBezTo>
                  <a:cubicBezTo>
                    <a:pt x="125" y="9"/>
                    <a:pt x="126" y="9"/>
                    <a:pt x="126" y="9"/>
                  </a:cubicBezTo>
                  <a:cubicBezTo>
                    <a:pt x="129" y="9"/>
                    <a:pt x="130" y="9"/>
                    <a:pt x="132" y="7"/>
                  </a:cubicBezTo>
                  <a:cubicBezTo>
                    <a:pt x="134" y="5"/>
                    <a:pt x="138" y="6"/>
                    <a:pt x="138" y="2"/>
                  </a:cubicBezTo>
                  <a:cubicBezTo>
                    <a:pt x="138" y="2"/>
                    <a:pt x="138" y="2"/>
                    <a:pt x="139" y="2"/>
                  </a:cubicBezTo>
                  <a:cubicBezTo>
                    <a:pt x="139" y="2"/>
                    <a:pt x="139" y="3"/>
                    <a:pt x="139" y="3"/>
                  </a:cubicBezTo>
                  <a:cubicBezTo>
                    <a:pt x="139" y="2"/>
                    <a:pt x="140" y="1"/>
                    <a:pt x="141" y="1"/>
                  </a:cubicBezTo>
                  <a:cubicBezTo>
                    <a:pt x="142" y="0"/>
                    <a:pt x="146" y="2"/>
                    <a:pt x="145" y="4"/>
                  </a:cubicBezTo>
                  <a:cubicBezTo>
                    <a:pt x="145" y="4"/>
                    <a:pt x="144" y="4"/>
                    <a:pt x="144" y="4"/>
                  </a:cubicBezTo>
                  <a:cubicBezTo>
                    <a:pt x="144" y="5"/>
                    <a:pt x="143" y="5"/>
                    <a:pt x="143" y="5"/>
                  </a:cubicBezTo>
                  <a:cubicBezTo>
                    <a:pt x="143" y="5"/>
                    <a:pt x="143" y="6"/>
                    <a:pt x="143" y="6"/>
                  </a:cubicBezTo>
                  <a:cubicBezTo>
                    <a:pt x="142" y="6"/>
                    <a:pt x="140" y="6"/>
                    <a:pt x="140" y="7"/>
                  </a:cubicBezTo>
                  <a:cubicBezTo>
                    <a:pt x="137" y="7"/>
                    <a:pt x="140" y="11"/>
                    <a:pt x="141" y="12"/>
                  </a:cubicBezTo>
                  <a:cubicBezTo>
                    <a:pt x="141" y="13"/>
                    <a:pt x="142" y="14"/>
                    <a:pt x="141" y="15"/>
                  </a:cubicBezTo>
                  <a:cubicBezTo>
                    <a:pt x="140" y="17"/>
                    <a:pt x="139" y="18"/>
                    <a:pt x="138" y="19"/>
                  </a:cubicBezTo>
                  <a:cubicBezTo>
                    <a:pt x="137" y="20"/>
                    <a:pt x="138" y="20"/>
                    <a:pt x="138" y="20"/>
                  </a:cubicBezTo>
                  <a:cubicBezTo>
                    <a:pt x="139" y="21"/>
                    <a:pt x="140" y="22"/>
                    <a:pt x="140" y="23"/>
                  </a:cubicBezTo>
                  <a:cubicBezTo>
                    <a:pt x="140" y="24"/>
                    <a:pt x="140" y="25"/>
                    <a:pt x="141" y="25"/>
                  </a:cubicBezTo>
                  <a:cubicBezTo>
                    <a:pt x="141" y="25"/>
                    <a:pt x="142" y="25"/>
                    <a:pt x="142" y="25"/>
                  </a:cubicBezTo>
                  <a:cubicBezTo>
                    <a:pt x="143" y="25"/>
                    <a:pt x="144" y="24"/>
                    <a:pt x="145" y="23"/>
                  </a:cubicBezTo>
                  <a:cubicBezTo>
                    <a:pt x="145" y="23"/>
                    <a:pt x="145" y="22"/>
                    <a:pt x="145" y="21"/>
                  </a:cubicBezTo>
                  <a:cubicBezTo>
                    <a:pt x="145" y="21"/>
                    <a:pt x="145" y="20"/>
                    <a:pt x="145" y="20"/>
                  </a:cubicBezTo>
                  <a:cubicBezTo>
                    <a:pt x="145" y="20"/>
                    <a:pt x="145" y="20"/>
                    <a:pt x="145" y="19"/>
                  </a:cubicBezTo>
                  <a:cubicBezTo>
                    <a:pt x="145" y="19"/>
                    <a:pt x="144" y="18"/>
                    <a:pt x="144" y="18"/>
                  </a:cubicBezTo>
                  <a:cubicBezTo>
                    <a:pt x="144" y="18"/>
                    <a:pt x="144" y="18"/>
                    <a:pt x="144" y="17"/>
                  </a:cubicBezTo>
                  <a:cubicBezTo>
                    <a:pt x="144" y="17"/>
                    <a:pt x="143" y="17"/>
                    <a:pt x="143" y="17"/>
                  </a:cubicBezTo>
                  <a:cubicBezTo>
                    <a:pt x="143" y="16"/>
                    <a:pt x="142" y="15"/>
                    <a:pt x="142" y="15"/>
                  </a:cubicBezTo>
                  <a:cubicBezTo>
                    <a:pt x="142" y="14"/>
                    <a:pt x="142" y="13"/>
                    <a:pt x="142" y="13"/>
                  </a:cubicBezTo>
                  <a:cubicBezTo>
                    <a:pt x="142" y="13"/>
                    <a:pt x="142" y="12"/>
                    <a:pt x="142" y="12"/>
                  </a:cubicBezTo>
                  <a:cubicBezTo>
                    <a:pt x="142" y="12"/>
                    <a:pt x="142" y="12"/>
                    <a:pt x="143" y="12"/>
                  </a:cubicBezTo>
                  <a:cubicBezTo>
                    <a:pt x="143" y="12"/>
                    <a:pt x="144" y="11"/>
                    <a:pt x="144" y="11"/>
                  </a:cubicBezTo>
                  <a:cubicBezTo>
                    <a:pt x="144" y="11"/>
                    <a:pt x="145" y="11"/>
                    <a:pt x="146" y="10"/>
                  </a:cubicBezTo>
                  <a:cubicBezTo>
                    <a:pt x="146" y="10"/>
                    <a:pt x="148" y="9"/>
                    <a:pt x="148" y="9"/>
                  </a:cubicBezTo>
                  <a:cubicBezTo>
                    <a:pt x="148" y="9"/>
                    <a:pt x="149" y="9"/>
                    <a:pt x="149" y="9"/>
                  </a:cubicBezTo>
                  <a:cubicBezTo>
                    <a:pt x="149" y="9"/>
                    <a:pt x="150" y="9"/>
                    <a:pt x="151" y="9"/>
                  </a:cubicBezTo>
                  <a:cubicBezTo>
                    <a:pt x="151" y="9"/>
                    <a:pt x="151" y="8"/>
                    <a:pt x="152" y="8"/>
                  </a:cubicBezTo>
                  <a:cubicBezTo>
                    <a:pt x="152" y="8"/>
                    <a:pt x="152" y="8"/>
                    <a:pt x="152" y="8"/>
                  </a:cubicBezTo>
                  <a:cubicBezTo>
                    <a:pt x="153" y="8"/>
                    <a:pt x="153" y="8"/>
                    <a:pt x="154" y="8"/>
                  </a:cubicBezTo>
                  <a:cubicBezTo>
                    <a:pt x="154" y="8"/>
                    <a:pt x="154" y="8"/>
                    <a:pt x="154" y="7"/>
                  </a:cubicBezTo>
                  <a:cubicBezTo>
                    <a:pt x="155" y="7"/>
                    <a:pt x="154" y="7"/>
                    <a:pt x="154" y="7"/>
                  </a:cubicBezTo>
                  <a:cubicBezTo>
                    <a:pt x="154" y="7"/>
                    <a:pt x="154" y="6"/>
                    <a:pt x="154" y="6"/>
                  </a:cubicBezTo>
                  <a:cubicBezTo>
                    <a:pt x="153" y="6"/>
                    <a:pt x="153" y="6"/>
                    <a:pt x="153" y="6"/>
                  </a:cubicBezTo>
                  <a:cubicBezTo>
                    <a:pt x="153" y="6"/>
                    <a:pt x="151" y="7"/>
                    <a:pt x="151" y="7"/>
                  </a:cubicBezTo>
                  <a:cubicBezTo>
                    <a:pt x="151" y="7"/>
                    <a:pt x="151" y="6"/>
                    <a:pt x="151" y="6"/>
                  </a:cubicBezTo>
                  <a:cubicBezTo>
                    <a:pt x="151" y="6"/>
                    <a:pt x="151" y="5"/>
                    <a:pt x="151" y="5"/>
                  </a:cubicBezTo>
                  <a:cubicBezTo>
                    <a:pt x="150" y="3"/>
                    <a:pt x="153" y="1"/>
                    <a:pt x="154" y="4"/>
                  </a:cubicBezTo>
                  <a:cubicBezTo>
                    <a:pt x="154" y="4"/>
                    <a:pt x="154" y="5"/>
                    <a:pt x="154" y="5"/>
                  </a:cubicBezTo>
                  <a:cubicBezTo>
                    <a:pt x="154" y="5"/>
                    <a:pt x="154" y="7"/>
                    <a:pt x="155" y="7"/>
                  </a:cubicBezTo>
                  <a:cubicBezTo>
                    <a:pt x="156" y="7"/>
                    <a:pt x="158" y="7"/>
                    <a:pt x="159" y="8"/>
                  </a:cubicBezTo>
                  <a:cubicBezTo>
                    <a:pt x="159" y="8"/>
                    <a:pt x="161" y="8"/>
                    <a:pt x="161" y="8"/>
                  </a:cubicBezTo>
                  <a:cubicBezTo>
                    <a:pt x="161" y="8"/>
                    <a:pt x="162" y="9"/>
                    <a:pt x="162" y="9"/>
                  </a:cubicBezTo>
                  <a:cubicBezTo>
                    <a:pt x="163" y="9"/>
                    <a:pt x="164" y="10"/>
                    <a:pt x="164" y="10"/>
                  </a:cubicBezTo>
                  <a:cubicBezTo>
                    <a:pt x="164" y="10"/>
                    <a:pt x="164" y="11"/>
                    <a:pt x="165" y="11"/>
                  </a:cubicBezTo>
                  <a:cubicBezTo>
                    <a:pt x="165" y="11"/>
                    <a:pt x="165" y="12"/>
                    <a:pt x="165" y="12"/>
                  </a:cubicBezTo>
                  <a:cubicBezTo>
                    <a:pt x="165" y="12"/>
                    <a:pt x="165" y="13"/>
                    <a:pt x="165" y="13"/>
                  </a:cubicBezTo>
                  <a:cubicBezTo>
                    <a:pt x="165" y="13"/>
                    <a:pt x="165" y="14"/>
                    <a:pt x="165" y="14"/>
                  </a:cubicBezTo>
                  <a:cubicBezTo>
                    <a:pt x="166" y="15"/>
                    <a:pt x="168" y="15"/>
                    <a:pt x="168" y="15"/>
                  </a:cubicBezTo>
                  <a:cubicBezTo>
                    <a:pt x="170" y="15"/>
                    <a:pt x="172" y="14"/>
                    <a:pt x="173" y="14"/>
                  </a:cubicBezTo>
                  <a:cubicBezTo>
                    <a:pt x="173" y="14"/>
                    <a:pt x="174" y="14"/>
                    <a:pt x="174" y="14"/>
                  </a:cubicBezTo>
                  <a:cubicBezTo>
                    <a:pt x="174" y="14"/>
                    <a:pt x="175" y="14"/>
                    <a:pt x="175" y="14"/>
                  </a:cubicBezTo>
                  <a:cubicBezTo>
                    <a:pt x="177" y="14"/>
                    <a:pt x="179" y="13"/>
                    <a:pt x="180" y="14"/>
                  </a:cubicBezTo>
                  <a:cubicBezTo>
                    <a:pt x="180" y="14"/>
                    <a:pt x="180" y="14"/>
                    <a:pt x="180" y="15"/>
                  </a:cubicBezTo>
                  <a:cubicBezTo>
                    <a:pt x="180" y="15"/>
                    <a:pt x="180" y="15"/>
                    <a:pt x="180" y="15"/>
                  </a:cubicBezTo>
                  <a:cubicBezTo>
                    <a:pt x="181" y="15"/>
                    <a:pt x="182" y="16"/>
                    <a:pt x="182" y="16"/>
                  </a:cubicBezTo>
                  <a:cubicBezTo>
                    <a:pt x="183" y="17"/>
                    <a:pt x="184" y="17"/>
                    <a:pt x="184" y="17"/>
                  </a:cubicBezTo>
                  <a:cubicBezTo>
                    <a:pt x="185" y="17"/>
                    <a:pt x="186" y="17"/>
                    <a:pt x="187" y="18"/>
                  </a:cubicBezTo>
                  <a:cubicBezTo>
                    <a:pt x="187" y="18"/>
                    <a:pt x="188" y="18"/>
                    <a:pt x="189" y="18"/>
                  </a:cubicBezTo>
                  <a:cubicBezTo>
                    <a:pt x="189" y="18"/>
                    <a:pt x="190" y="17"/>
                    <a:pt x="190" y="17"/>
                  </a:cubicBezTo>
                  <a:cubicBezTo>
                    <a:pt x="190" y="17"/>
                    <a:pt x="191" y="16"/>
                    <a:pt x="191" y="16"/>
                  </a:cubicBezTo>
                  <a:cubicBezTo>
                    <a:pt x="191" y="16"/>
                    <a:pt x="192" y="16"/>
                    <a:pt x="192" y="16"/>
                  </a:cubicBezTo>
                  <a:cubicBezTo>
                    <a:pt x="193" y="15"/>
                    <a:pt x="193" y="15"/>
                    <a:pt x="193" y="15"/>
                  </a:cubicBezTo>
                  <a:cubicBezTo>
                    <a:pt x="194" y="14"/>
                    <a:pt x="194" y="15"/>
                    <a:pt x="195" y="15"/>
                  </a:cubicBezTo>
                  <a:cubicBezTo>
                    <a:pt x="196" y="15"/>
                    <a:pt x="196" y="15"/>
                    <a:pt x="196" y="14"/>
                  </a:cubicBezTo>
                  <a:cubicBezTo>
                    <a:pt x="196" y="14"/>
                    <a:pt x="193" y="14"/>
                    <a:pt x="193" y="14"/>
                  </a:cubicBezTo>
                  <a:cubicBezTo>
                    <a:pt x="193" y="14"/>
                    <a:pt x="193" y="14"/>
                    <a:pt x="194" y="14"/>
                  </a:cubicBezTo>
                  <a:cubicBezTo>
                    <a:pt x="194" y="13"/>
                    <a:pt x="195" y="14"/>
                    <a:pt x="196" y="14"/>
                  </a:cubicBezTo>
                  <a:cubicBezTo>
                    <a:pt x="196" y="13"/>
                    <a:pt x="196" y="13"/>
                    <a:pt x="197" y="13"/>
                  </a:cubicBezTo>
                  <a:cubicBezTo>
                    <a:pt x="199" y="14"/>
                    <a:pt x="202" y="13"/>
                    <a:pt x="204" y="13"/>
                  </a:cubicBezTo>
                  <a:cubicBezTo>
                    <a:pt x="204" y="13"/>
                    <a:pt x="205" y="13"/>
                    <a:pt x="205" y="13"/>
                  </a:cubicBezTo>
                  <a:cubicBezTo>
                    <a:pt x="205" y="13"/>
                    <a:pt x="206" y="13"/>
                    <a:pt x="206" y="13"/>
                  </a:cubicBezTo>
                  <a:cubicBezTo>
                    <a:pt x="206" y="14"/>
                    <a:pt x="207" y="13"/>
                    <a:pt x="208" y="13"/>
                  </a:cubicBezTo>
                  <a:cubicBezTo>
                    <a:pt x="208" y="13"/>
                    <a:pt x="209" y="13"/>
                    <a:pt x="210" y="13"/>
                  </a:cubicBezTo>
                  <a:cubicBezTo>
                    <a:pt x="210" y="13"/>
                    <a:pt x="210" y="14"/>
                    <a:pt x="210" y="14"/>
                  </a:cubicBezTo>
                  <a:cubicBezTo>
                    <a:pt x="209" y="14"/>
                    <a:pt x="207" y="14"/>
                    <a:pt x="206" y="14"/>
                  </a:cubicBezTo>
                  <a:cubicBezTo>
                    <a:pt x="206" y="14"/>
                    <a:pt x="205" y="14"/>
                    <a:pt x="205" y="14"/>
                  </a:cubicBezTo>
                  <a:cubicBezTo>
                    <a:pt x="204" y="14"/>
                    <a:pt x="204" y="14"/>
                    <a:pt x="204" y="14"/>
                  </a:cubicBezTo>
                  <a:cubicBezTo>
                    <a:pt x="204" y="14"/>
                    <a:pt x="203" y="14"/>
                    <a:pt x="203" y="15"/>
                  </a:cubicBezTo>
                  <a:cubicBezTo>
                    <a:pt x="203" y="15"/>
                    <a:pt x="204" y="15"/>
                    <a:pt x="204" y="15"/>
                  </a:cubicBezTo>
                  <a:cubicBezTo>
                    <a:pt x="205" y="15"/>
                    <a:pt x="204" y="17"/>
                    <a:pt x="204" y="17"/>
                  </a:cubicBezTo>
                  <a:cubicBezTo>
                    <a:pt x="204" y="17"/>
                    <a:pt x="205" y="17"/>
                    <a:pt x="206" y="17"/>
                  </a:cubicBezTo>
                  <a:cubicBezTo>
                    <a:pt x="206" y="17"/>
                    <a:pt x="206" y="18"/>
                    <a:pt x="206" y="18"/>
                  </a:cubicBezTo>
                  <a:cubicBezTo>
                    <a:pt x="206" y="18"/>
                    <a:pt x="206" y="19"/>
                    <a:pt x="206" y="19"/>
                  </a:cubicBezTo>
                  <a:cubicBezTo>
                    <a:pt x="206" y="19"/>
                    <a:pt x="207" y="19"/>
                    <a:pt x="207" y="19"/>
                  </a:cubicBezTo>
                  <a:cubicBezTo>
                    <a:pt x="207" y="18"/>
                    <a:pt x="207" y="18"/>
                    <a:pt x="207" y="18"/>
                  </a:cubicBezTo>
                  <a:cubicBezTo>
                    <a:pt x="208" y="18"/>
                    <a:pt x="209" y="19"/>
                    <a:pt x="209" y="19"/>
                  </a:cubicBezTo>
                  <a:cubicBezTo>
                    <a:pt x="210" y="19"/>
                    <a:pt x="210" y="20"/>
                    <a:pt x="210" y="20"/>
                  </a:cubicBezTo>
                  <a:cubicBezTo>
                    <a:pt x="211" y="20"/>
                    <a:pt x="212" y="20"/>
                    <a:pt x="212" y="20"/>
                  </a:cubicBezTo>
                  <a:cubicBezTo>
                    <a:pt x="213" y="20"/>
                    <a:pt x="213" y="20"/>
                    <a:pt x="214" y="20"/>
                  </a:cubicBezTo>
                  <a:cubicBezTo>
                    <a:pt x="214" y="20"/>
                    <a:pt x="215" y="22"/>
                    <a:pt x="215" y="22"/>
                  </a:cubicBezTo>
                  <a:cubicBezTo>
                    <a:pt x="216" y="22"/>
                    <a:pt x="217" y="22"/>
                    <a:pt x="218" y="23"/>
                  </a:cubicBezTo>
                  <a:cubicBezTo>
                    <a:pt x="218" y="24"/>
                    <a:pt x="216" y="23"/>
                    <a:pt x="216" y="24"/>
                  </a:cubicBezTo>
                  <a:cubicBezTo>
                    <a:pt x="216" y="24"/>
                    <a:pt x="218" y="24"/>
                    <a:pt x="218" y="24"/>
                  </a:cubicBezTo>
                  <a:cubicBezTo>
                    <a:pt x="218" y="24"/>
                    <a:pt x="218" y="24"/>
                    <a:pt x="217" y="25"/>
                  </a:cubicBezTo>
                  <a:cubicBezTo>
                    <a:pt x="217" y="25"/>
                    <a:pt x="218" y="26"/>
                    <a:pt x="218" y="26"/>
                  </a:cubicBezTo>
                  <a:cubicBezTo>
                    <a:pt x="218" y="26"/>
                    <a:pt x="217" y="26"/>
                    <a:pt x="217" y="26"/>
                  </a:cubicBezTo>
                  <a:cubicBezTo>
                    <a:pt x="218" y="27"/>
                    <a:pt x="218" y="27"/>
                    <a:pt x="219" y="28"/>
                  </a:cubicBezTo>
                  <a:cubicBezTo>
                    <a:pt x="218" y="28"/>
                    <a:pt x="217" y="28"/>
                    <a:pt x="217" y="28"/>
                  </a:cubicBezTo>
                  <a:cubicBezTo>
                    <a:pt x="217" y="28"/>
                    <a:pt x="219" y="29"/>
                    <a:pt x="220" y="28"/>
                  </a:cubicBezTo>
                  <a:cubicBezTo>
                    <a:pt x="220" y="28"/>
                    <a:pt x="221" y="28"/>
                    <a:pt x="221" y="28"/>
                  </a:cubicBezTo>
                  <a:cubicBezTo>
                    <a:pt x="221" y="28"/>
                    <a:pt x="222" y="28"/>
                    <a:pt x="223" y="28"/>
                  </a:cubicBezTo>
                  <a:cubicBezTo>
                    <a:pt x="223" y="28"/>
                    <a:pt x="223" y="29"/>
                    <a:pt x="223" y="29"/>
                  </a:cubicBezTo>
                  <a:cubicBezTo>
                    <a:pt x="224" y="29"/>
                    <a:pt x="224" y="30"/>
                    <a:pt x="224" y="30"/>
                  </a:cubicBezTo>
                  <a:cubicBezTo>
                    <a:pt x="224" y="30"/>
                    <a:pt x="225" y="30"/>
                    <a:pt x="225" y="30"/>
                  </a:cubicBezTo>
                  <a:cubicBezTo>
                    <a:pt x="225" y="29"/>
                    <a:pt x="227" y="31"/>
                    <a:pt x="227" y="31"/>
                  </a:cubicBezTo>
                  <a:cubicBezTo>
                    <a:pt x="229" y="33"/>
                    <a:pt x="231" y="34"/>
                    <a:pt x="233" y="36"/>
                  </a:cubicBezTo>
                  <a:cubicBezTo>
                    <a:pt x="234" y="37"/>
                    <a:pt x="234" y="41"/>
                    <a:pt x="236" y="41"/>
                  </a:cubicBezTo>
                  <a:cubicBezTo>
                    <a:pt x="236" y="41"/>
                    <a:pt x="237" y="41"/>
                    <a:pt x="237" y="41"/>
                  </a:cubicBezTo>
                  <a:cubicBezTo>
                    <a:pt x="238" y="41"/>
                    <a:pt x="238" y="42"/>
                    <a:pt x="239" y="42"/>
                  </a:cubicBezTo>
                  <a:cubicBezTo>
                    <a:pt x="239" y="43"/>
                    <a:pt x="240" y="44"/>
                    <a:pt x="240" y="44"/>
                  </a:cubicBezTo>
                  <a:cubicBezTo>
                    <a:pt x="241" y="45"/>
                    <a:pt x="242" y="45"/>
                    <a:pt x="243" y="45"/>
                  </a:cubicBezTo>
                  <a:cubicBezTo>
                    <a:pt x="243" y="46"/>
                    <a:pt x="243" y="46"/>
                    <a:pt x="243" y="47"/>
                  </a:cubicBezTo>
                  <a:cubicBezTo>
                    <a:pt x="243" y="47"/>
                    <a:pt x="243" y="48"/>
                    <a:pt x="243" y="48"/>
                  </a:cubicBezTo>
                  <a:cubicBezTo>
                    <a:pt x="243" y="48"/>
                    <a:pt x="244" y="48"/>
                    <a:pt x="244" y="48"/>
                  </a:cubicBezTo>
                  <a:cubicBezTo>
                    <a:pt x="244" y="48"/>
                    <a:pt x="244" y="47"/>
                    <a:pt x="244" y="47"/>
                  </a:cubicBezTo>
                  <a:cubicBezTo>
                    <a:pt x="245" y="46"/>
                    <a:pt x="247" y="47"/>
                    <a:pt x="248" y="47"/>
                  </a:cubicBezTo>
                  <a:cubicBezTo>
                    <a:pt x="249" y="47"/>
                    <a:pt x="250" y="48"/>
                    <a:pt x="252" y="48"/>
                  </a:cubicBezTo>
                  <a:cubicBezTo>
                    <a:pt x="252" y="48"/>
                    <a:pt x="252" y="47"/>
                    <a:pt x="252" y="47"/>
                  </a:cubicBezTo>
                  <a:cubicBezTo>
                    <a:pt x="253" y="46"/>
                    <a:pt x="255" y="47"/>
                    <a:pt x="256" y="47"/>
                  </a:cubicBezTo>
                  <a:cubicBezTo>
                    <a:pt x="256" y="47"/>
                    <a:pt x="256" y="47"/>
                    <a:pt x="257" y="47"/>
                  </a:cubicBezTo>
                  <a:cubicBezTo>
                    <a:pt x="257" y="48"/>
                    <a:pt x="257" y="47"/>
                    <a:pt x="258" y="47"/>
                  </a:cubicBezTo>
                  <a:cubicBezTo>
                    <a:pt x="259" y="46"/>
                    <a:pt x="262" y="47"/>
                    <a:pt x="264" y="48"/>
                  </a:cubicBezTo>
                  <a:cubicBezTo>
                    <a:pt x="265" y="48"/>
                    <a:pt x="265" y="48"/>
                    <a:pt x="266" y="48"/>
                  </a:cubicBezTo>
                  <a:cubicBezTo>
                    <a:pt x="266" y="48"/>
                    <a:pt x="266" y="49"/>
                    <a:pt x="266" y="49"/>
                  </a:cubicBezTo>
                  <a:cubicBezTo>
                    <a:pt x="267" y="49"/>
                    <a:pt x="270" y="49"/>
                    <a:pt x="271" y="50"/>
                  </a:cubicBezTo>
                  <a:cubicBezTo>
                    <a:pt x="272" y="50"/>
                    <a:pt x="273" y="51"/>
                    <a:pt x="273" y="51"/>
                  </a:cubicBezTo>
                  <a:cubicBezTo>
                    <a:pt x="274" y="51"/>
                    <a:pt x="276" y="53"/>
                    <a:pt x="276" y="54"/>
                  </a:cubicBezTo>
                  <a:cubicBezTo>
                    <a:pt x="277" y="54"/>
                    <a:pt x="278" y="55"/>
                    <a:pt x="278" y="55"/>
                  </a:cubicBezTo>
                  <a:cubicBezTo>
                    <a:pt x="279" y="55"/>
                    <a:pt x="279" y="56"/>
                    <a:pt x="280" y="56"/>
                  </a:cubicBezTo>
                  <a:cubicBezTo>
                    <a:pt x="280" y="56"/>
                    <a:pt x="280" y="57"/>
                    <a:pt x="280" y="57"/>
                  </a:cubicBezTo>
                  <a:cubicBezTo>
                    <a:pt x="280" y="57"/>
                    <a:pt x="280" y="57"/>
                    <a:pt x="280" y="58"/>
                  </a:cubicBezTo>
                  <a:cubicBezTo>
                    <a:pt x="280" y="58"/>
                    <a:pt x="280" y="57"/>
                    <a:pt x="280" y="57"/>
                  </a:cubicBezTo>
                  <a:cubicBezTo>
                    <a:pt x="280" y="57"/>
                    <a:pt x="280" y="56"/>
                    <a:pt x="281" y="56"/>
                  </a:cubicBezTo>
                  <a:cubicBezTo>
                    <a:pt x="281" y="56"/>
                    <a:pt x="281" y="57"/>
                    <a:pt x="281" y="57"/>
                  </a:cubicBezTo>
                  <a:cubicBezTo>
                    <a:pt x="281" y="57"/>
                    <a:pt x="281" y="57"/>
                    <a:pt x="281" y="58"/>
                  </a:cubicBezTo>
                  <a:cubicBezTo>
                    <a:pt x="281" y="58"/>
                    <a:pt x="281" y="58"/>
                    <a:pt x="281" y="58"/>
                  </a:cubicBezTo>
                  <a:cubicBezTo>
                    <a:pt x="282" y="59"/>
                    <a:pt x="282" y="59"/>
                    <a:pt x="282" y="60"/>
                  </a:cubicBezTo>
                  <a:cubicBezTo>
                    <a:pt x="282" y="60"/>
                    <a:pt x="283" y="60"/>
                    <a:pt x="283" y="59"/>
                  </a:cubicBezTo>
                  <a:cubicBezTo>
                    <a:pt x="283" y="59"/>
                    <a:pt x="283" y="59"/>
                    <a:pt x="283" y="59"/>
                  </a:cubicBezTo>
                  <a:cubicBezTo>
                    <a:pt x="283" y="59"/>
                    <a:pt x="283" y="58"/>
                    <a:pt x="283" y="58"/>
                  </a:cubicBezTo>
                  <a:cubicBezTo>
                    <a:pt x="283" y="58"/>
                    <a:pt x="284" y="58"/>
                    <a:pt x="284" y="59"/>
                  </a:cubicBezTo>
                  <a:cubicBezTo>
                    <a:pt x="285" y="59"/>
                    <a:pt x="285" y="60"/>
                    <a:pt x="285" y="60"/>
                  </a:cubicBezTo>
                  <a:cubicBezTo>
                    <a:pt x="285" y="61"/>
                    <a:pt x="285" y="62"/>
                    <a:pt x="286" y="63"/>
                  </a:cubicBezTo>
                  <a:cubicBezTo>
                    <a:pt x="286" y="62"/>
                    <a:pt x="286" y="62"/>
                    <a:pt x="286" y="62"/>
                  </a:cubicBezTo>
                  <a:cubicBezTo>
                    <a:pt x="286" y="65"/>
                    <a:pt x="287" y="68"/>
                    <a:pt x="288" y="71"/>
                  </a:cubicBezTo>
                  <a:cubicBezTo>
                    <a:pt x="288" y="72"/>
                    <a:pt x="289" y="75"/>
                    <a:pt x="290" y="76"/>
                  </a:cubicBezTo>
                  <a:cubicBezTo>
                    <a:pt x="291" y="76"/>
                    <a:pt x="293" y="76"/>
                    <a:pt x="294" y="77"/>
                  </a:cubicBezTo>
                  <a:cubicBezTo>
                    <a:pt x="294" y="77"/>
                    <a:pt x="294" y="77"/>
                    <a:pt x="294" y="77"/>
                  </a:cubicBezTo>
                  <a:cubicBezTo>
                    <a:pt x="294" y="77"/>
                    <a:pt x="294" y="78"/>
                    <a:pt x="294" y="78"/>
                  </a:cubicBezTo>
                  <a:cubicBezTo>
                    <a:pt x="295" y="78"/>
                    <a:pt x="295" y="79"/>
                    <a:pt x="294" y="80"/>
                  </a:cubicBezTo>
                  <a:cubicBezTo>
                    <a:pt x="294" y="80"/>
                    <a:pt x="294" y="80"/>
                    <a:pt x="294" y="80"/>
                  </a:cubicBezTo>
                  <a:cubicBezTo>
                    <a:pt x="294" y="80"/>
                    <a:pt x="294" y="80"/>
                    <a:pt x="293" y="80"/>
                  </a:cubicBezTo>
                  <a:cubicBezTo>
                    <a:pt x="294" y="81"/>
                    <a:pt x="294" y="81"/>
                    <a:pt x="294" y="81"/>
                  </a:cubicBezTo>
                  <a:cubicBezTo>
                    <a:pt x="294" y="81"/>
                    <a:pt x="294" y="81"/>
                    <a:pt x="294" y="81"/>
                  </a:cubicBezTo>
                  <a:cubicBezTo>
                    <a:pt x="294" y="81"/>
                    <a:pt x="294" y="82"/>
                    <a:pt x="294" y="82"/>
                  </a:cubicBezTo>
                  <a:cubicBezTo>
                    <a:pt x="294" y="82"/>
                    <a:pt x="294" y="82"/>
                    <a:pt x="294" y="82"/>
                  </a:cubicBezTo>
                  <a:cubicBezTo>
                    <a:pt x="294" y="82"/>
                    <a:pt x="294" y="82"/>
                    <a:pt x="293" y="82"/>
                  </a:cubicBezTo>
                  <a:cubicBezTo>
                    <a:pt x="293" y="82"/>
                    <a:pt x="293" y="82"/>
                    <a:pt x="292" y="82"/>
                  </a:cubicBezTo>
                  <a:cubicBezTo>
                    <a:pt x="292" y="82"/>
                    <a:pt x="292" y="83"/>
                    <a:pt x="292" y="83"/>
                  </a:cubicBezTo>
                  <a:cubicBezTo>
                    <a:pt x="292" y="83"/>
                    <a:pt x="292" y="83"/>
                    <a:pt x="292" y="83"/>
                  </a:cubicBezTo>
                  <a:cubicBezTo>
                    <a:pt x="292" y="83"/>
                    <a:pt x="291" y="84"/>
                    <a:pt x="291" y="84"/>
                  </a:cubicBezTo>
                  <a:cubicBezTo>
                    <a:pt x="291" y="84"/>
                    <a:pt x="290" y="85"/>
                    <a:pt x="290" y="85"/>
                  </a:cubicBezTo>
                  <a:cubicBezTo>
                    <a:pt x="290" y="87"/>
                    <a:pt x="289" y="87"/>
                    <a:pt x="288" y="88"/>
                  </a:cubicBezTo>
                  <a:cubicBezTo>
                    <a:pt x="287" y="88"/>
                    <a:pt x="285" y="89"/>
                    <a:pt x="285" y="90"/>
                  </a:cubicBezTo>
                  <a:cubicBezTo>
                    <a:pt x="284" y="91"/>
                    <a:pt x="284" y="91"/>
                    <a:pt x="284" y="91"/>
                  </a:cubicBezTo>
                  <a:cubicBezTo>
                    <a:pt x="285" y="91"/>
                    <a:pt x="285" y="91"/>
                    <a:pt x="285" y="91"/>
                  </a:cubicBezTo>
                  <a:cubicBezTo>
                    <a:pt x="285" y="91"/>
                    <a:pt x="285" y="91"/>
                    <a:pt x="285" y="90"/>
                  </a:cubicBezTo>
                  <a:cubicBezTo>
                    <a:pt x="285" y="90"/>
                    <a:pt x="286" y="90"/>
                    <a:pt x="286" y="90"/>
                  </a:cubicBezTo>
                  <a:cubicBezTo>
                    <a:pt x="286" y="91"/>
                    <a:pt x="286" y="91"/>
                    <a:pt x="285" y="91"/>
                  </a:cubicBezTo>
                  <a:cubicBezTo>
                    <a:pt x="285" y="92"/>
                    <a:pt x="285" y="92"/>
                    <a:pt x="284" y="92"/>
                  </a:cubicBezTo>
                  <a:cubicBezTo>
                    <a:pt x="284" y="92"/>
                    <a:pt x="284" y="92"/>
                    <a:pt x="284" y="92"/>
                  </a:cubicBezTo>
                  <a:cubicBezTo>
                    <a:pt x="284" y="93"/>
                    <a:pt x="283" y="93"/>
                    <a:pt x="283" y="93"/>
                  </a:cubicBezTo>
                  <a:cubicBezTo>
                    <a:pt x="283" y="93"/>
                    <a:pt x="283" y="93"/>
                    <a:pt x="282" y="93"/>
                  </a:cubicBezTo>
                  <a:cubicBezTo>
                    <a:pt x="282" y="94"/>
                    <a:pt x="282" y="94"/>
                    <a:pt x="282" y="94"/>
                  </a:cubicBezTo>
                  <a:cubicBezTo>
                    <a:pt x="282" y="95"/>
                    <a:pt x="282" y="95"/>
                    <a:pt x="282" y="96"/>
                  </a:cubicBezTo>
                  <a:cubicBezTo>
                    <a:pt x="282" y="96"/>
                    <a:pt x="282" y="96"/>
                    <a:pt x="282" y="95"/>
                  </a:cubicBezTo>
                  <a:cubicBezTo>
                    <a:pt x="282" y="95"/>
                    <a:pt x="283" y="94"/>
                    <a:pt x="283" y="94"/>
                  </a:cubicBezTo>
                  <a:cubicBezTo>
                    <a:pt x="283" y="93"/>
                    <a:pt x="283" y="93"/>
                    <a:pt x="283" y="93"/>
                  </a:cubicBezTo>
                  <a:cubicBezTo>
                    <a:pt x="284" y="93"/>
                    <a:pt x="284" y="93"/>
                    <a:pt x="285" y="93"/>
                  </a:cubicBezTo>
                  <a:cubicBezTo>
                    <a:pt x="285" y="93"/>
                    <a:pt x="285" y="93"/>
                    <a:pt x="285" y="93"/>
                  </a:cubicBezTo>
                  <a:cubicBezTo>
                    <a:pt x="285" y="93"/>
                    <a:pt x="285" y="93"/>
                    <a:pt x="285" y="93"/>
                  </a:cubicBezTo>
                  <a:cubicBezTo>
                    <a:pt x="285" y="94"/>
                    <a:pt x="285" y="94"/>
                    <a:pt x="285" y="95"/>
                  </a:cubicBezTo>
                  <a:cubicBezTo>
                    <a:pt x="285" y="95"/>
                    <a:pt x="285" y="96"/>
                    <a:pt x="284" y="96"/>
                  </a:cubicBezTo>
                  <a:cubicBezTo>
                    <a:pt x="284" y="96"/>
                    <a:pt x="284" y="97"/>
                    <a:pt x="284" y="97"/>
                  </a:cubicBezTo>
                  <a:cubicBezTo>
                    <a:pt x="284" y="97"/>
                    <a:pt x="284" y="97"/>
                    <a:pt x="283" y="98"/>
                  </a:cubicBezTo>
                  <a:cubicBezTo>
                    <a:pt x="283" y="98"/>
                    <a:pt x="282" y="98"/>
                    <a:pt x="282" y="99"/>
                  </a:cubicBezTo>
                  <a:cubicBezTo>
                    <a:pt x="282" y="99"/>
                    <a:pt x="281" y="99"/>
                    <a:pt x="281" y="99"/>
                  </a:cubicBezTo>
                  <a:cubicBezTo>
                    <a:pt x="280" y="99"/>
                    <a:pt x="280" y="99"/>
                    <a:pt x="279" y="99"/>
                  </a:cubicBezTo>
                  <a:cubicBezTo>
                    <a:pt x="278" y="99"/>
                    <a:pt x="277" y="100"/>
                    <a:pt x="276" y="100"/>
                  </a:cubicBezTo>
                  <a:cubicBezTo>
                    <a:pt x="276" y="100"/>
                    <a:pt x="276" y="100"/>
                    <a:pt x="276" y="100"/>
                  </a:cubicBezTo>
                  <a:cubicBezTo>
                    <a:pt x="276" y="100"/>
                    <a:pt x="274" y="100"/>
                    <a:pt x="274" y="100"/>
                  </a:cubicBezTo>
                  <a:cubicBezTo>
                    <a:pt x="273" y="100"/>
                    <a:pt x="273" y="101"/>
                    <a:pt x="272" y="101"/>
                  </a:cubicBezTo>
                  <a:cubicBezTo>
                    <a:pt x="271" y="101"/>
                    <a:pt x="271" y="101"/>
                    <a:pt x="271" y="101"/>
                  </a:cubicBezTo>
                  <a:cubicBezTo>
                    <a:pt x="270" y="102"/>
                    <a:pt x="267" y="102"/>
                    <a:pt x="266" y="103"/>
                  </a:cubicBezTo>
                  <a:cubicBezTo>
                    <a:pt x="266" y="103"/>
                    <a:pt x="266" y="103"/>
                    <a:pt x="265" y="104"/>
                  </a:cubicBezTo>
                  <a:cubicBezTo>
                    <a:pt x="265" y="104"/>
                    <a:pt x="265" y="104"/>
                    <a:pt x="264" y="104"/>
                  </a:cubicBezTo>
                  <a:cubicBezTo>
                    <a:pt x="264" y="104"/>
                    <a:pt x="265" y="104"/>
                    <a:pt x="265" y="104"/>
                  </a:cubicBezTo>
                  <a:cubicBezTo>
                    <a:pt x="264" y="104"/>
                    <a:pt x="263" y="104"/>
                    <a:pt x="263" y="105"/>
                  </a:cubicBezTo>
                  <a:cubicBezTo>
                    <a:pt x="263" y="105"/>
                    <a:pt x="263" y="105"/>
                    <a:pt x="263" y="105"/>
                  </a:cubicBezTo>
                  <a:cubicBezTo>
                    <a:pt x="263" y="105"/>
                    <a:pt x="263" y="106"/>
                    <a:pt x="262" y="106"/>
                  </a:cubicBezTo>
                  <a:cubicBezTo>
                    <a:pt x="262" y="106"/>
                    <a:pt x="262" y="106"/>
                    <a:pt x="261" y="106"/>
                  </a:cubicBezTo>
                  <a:cubicBezTo>
                    <a:pt x="261" y="106"/>
                    <a:pt x="260" y="105"/>
                    <a:pt x="261" y="105"/>
                  </a:cubicBezTo>
                  <a:cubicBezTo>
                    <a:pt x="261" y="105"/>
                    <a:pt x="261" y="105"/>
                    <a:pt x="262" y="104"/>
                  </a:cubicBezTo>
                  <a:cubicBezTo>
                    <a:pt x="261" y="104"/>
                    <a:pt x="260" y="103"/>
                    <a:pt x="259" y="104"/>
                  </a:cubicBezTo>
                  <a:cubicBezTo>
                    <a:pt x="260" y="103"/>
                    <a:pt x="259" y="103"/>
                    <a:pt x="259" y="103"/>
                  </a:cubicBezTo>
                  <a:cubicBezTo>
                    <a:pt x="258" y="103"/>
                    <a:pt x="258" y="103"/>
                    <a:pt x="257" y="103"/>
                  </a:cubicBezTo>
                  <a:cubicBezTo>
                    <a:pt x="257" y="104"/>
                    <a:pt x="259" y="104"/>
                    <a:pt x="260" y="104"/>
                  </a:cubicBezTo>
                  <a:cubicBezTo>
                    <a:pt x="260" y="105"/>
                    <a:pt x="257" y="105"/>
                    <a:pt x="258" y="104"/>
                  </a:cubicBezTo>
                  <a:cubicBezTo>
                    <a:pt x="257" y="104"/>
                    <a:pt x="256" y="104"/>
                    <a:pt x="256" y="104"/>
                  </a:cubicBezTo>
                  <a:cubicBezTo>
                    <a:pt x="255" y="104"/>
                    <a:pt x="255" y="104"/>
                    <a:pt x="255" y="104"/>
                  </a:cubicBezTo>
                  <a:cubicBezTo>
                    <a:pt x="255" y="104"/>
                    <a:pt x="255" y="104"/>
                    <a:pt x="255" y="104"/>
                  </a:cubicBezTo>
                  <a:cubicBezTo>
                    <a:pt x="255" y="104"/>
                    <a:pt x="254" y="104"/>
                    <a:pt x="254" y="104"/>
                  </a:cubicBezTo>
                  <a:cubicBezTo>
                    <a:pt x="254" y="104"/>
                    <a:pt x="254" y="103"/>
                    <a:pt x="254" y="103"/>
                  </a:cubicBezTo>
                  <a:cubicBezTo>
                    <a:pt x="254" y="102"/>
                    <a:pt x="253" y="102"/>
                    <a:pt x="252" y="102"/>
                  </a:cubicBezTo>
                  <a:cubicBezTo>
                    <a:pt x="252" y="102"/>
                    <a:pt x="252" y="102"/>
                    <a:pt x="252" y="102"/>
                  </a:cubicBezTo>
                  <a:cubicBezTo>
                    <a:pt x="252" y="102"/>
                    <a:pt x="252" y="102"/>
                    <a:pt x="252" y="102"/>
                  </a:cubicBezTo>
                  <a:cubicBezTo>
                    <a:pt x="252" y="103"/>
                    <a:pt x="251" y="103"/>
                    <a:pt x="251" y="102"/>
                  </a:cubicBezTo>
                  <a:cubicBezTo>
                    <a:pt x="251" y="102"/>
                    <a:pt x="251" y="102"/>
                    <a:pt x="251" y="102"/>
                  </a:cubicBezTo>
                  <a:cubicBezTo>
                    <a:pt x="251" y="102"/>
                    <a:pt x="249" y="102"/>
                    <a:pt x="249" y="103"/>
                  </a:cubicBezTo>
                  <a:cubicBezTo>
                    <a:pt x="250" y="103"/>
                    <a:pt x="250" y="103"/>
                    <a:pt x="250" y="104"/>
                  </a:cubicBezTo>
                  <a:cubicBezTo>
                    <a:pt x="250" y="104"/>
                    <a:pt x="249" y="104"/>
                    <a:pt x="249" y="105"/>
                  </a:cubicBezTo>
                  <a:cubicBezTo>
                    <a:pt x="249" y="105"/>
                    <a:pt x="248" y="106"/>
                    <a:pt x="248" y="106"/>
                  </a:cubicBezTo>
                  <a:cubicBezTo>
                    <a:pt x="248" y="105"/>
                    <a:pt x="249" y="105"/>
                    <a:pt x="249" y="104"/>
                  </a:cubicBezTo>
                  <a:cubicBezTo>
                    <a:pt x="249" y="104"/>
                    <a:pt x="248" y="104"/>
                    <a:pt x="248" y="104"/>
                  </a:cubicBezTo>
                  <a:cubicBezTo>
                    <a:pt x="247" y="104"/>
                    <a:pt x="247" y="105"/>
                    <a:pt x="247" y="105"/>
                  </a:cubicBezTo>
                  <a:cubicBezTo>
                    <a:pt x="246" y="105"/>
                    <a:pt x="246" y="106"/>
                    <a:pt x="247" y="107"/>
                  </a:cubicBezTo>
                  <a:cubicBezTo>
                    <a:pt x="246" y="107"/>
                    <a:pt x="243" y="107"/>
                    <a:pt x="242" y="106"/>
                  </a:cubicBezTo>
                  <a:cubicBezTo>
                    <a:pt x="241" y="106"/>
                    <a:pt x="241" y="106"/>
                    <a:pt x="241" y="106"/>
                  </a:cubicBezTo>
                  <a:cubicBezTo>
                    <a:pt x="240" y="106"/>
                    <a:pt x="240" y="107"/>
                    <a:pt x="240" y="107"/>
                  </a:cubicBezTo>
                  <a:cubicBezTo>
                    <a:pt x="239" y="108"/>
                    <a:pt x="238" y="109"/>
                    <a:pt x="236" y="110"/>
                  </a:cubicBezTo>
                  <a:cubicBezTo>
                    <a:pt x="238" y="109"/>
                    <a:pt x="240" y="109"/>
                    <a:pt x="240" y="107"/>
                  </a:cubicBezTo>
                  <a:cubicBezTo>
                    <a:pt x="240" y="107"/>
                    <a:pt x="241" y="107"/>
                    <a:pt x="241" y="107"/>
                  </a:cubicBezTo>
                  <a:cubicBezTo>
                    <a:pt x="241" y="107"/>
                    <a:pt x="242" y="107"/>
                    <a:pt x="242" y="107"/>
                  </a:cubicBezTo>
                  <a:cubicBezTo>
                    <a:pt x="242" y="107"/>
                    <a:pt x="242" y="107"/>
                    <a:pt x="242" y="108"/>
                  </a:cubicBezTo>
                  <a:cubicBezTo>
                    <a:pt x="242" y="108"/>
                    <a:pt x="243" y="108"/>
                    <a:pt x="244" y="108"/>
                  </a:cubicBezTo>
                  <a:cubicBezTo>
                    <a:pt x="244" y="108"/>
                    <a:pt x="244" y="108"/>
                    <a:pt x="244" y="108"/>
                  </a:cubicBezTo>
                  <a:cubicBezTo>
                    <a:pt x="244" y="108"/>
                    <a:pt x="245" y="108"/>
                    <a:pt x="245" y="108"/>
                  </a:cubicBezTo>
                  <a:cubicBezTo>
                    <a:pt x="245" y="108"/>
                    <a:pt x="245" y="108"/>
                    <a:pt x="245" y="108"/>
                  </a:cubicBezTo>
                  <a:cubicBezTo>
                    <a:pt x="245" y="108"/>
                    <a:pt x="246" y="108"/>
                    <a:pt x="246" y="108"/>
                  </a:cubicBezTo>
                  <a:cubicBezTo>
                    <a:pt x="246" y="108"/>
                    <a:pt x="246" y="108"/>
                    <a:pt x="246" y="108"/>
                  </a:cubicBezTo>
                  <a:cubicBezTo>
                    <a:pt x="246" y="108"/>
                    <a:pt x="247" y="108"/>
                    <a:pt x="247" y="108"/>
                  </a:cubicBezTo>
                  <a:cubicBezTo>
                    <a:pt x="247" y="108"/>
                    <a:pt x="247" y="108"/>
                    <a:pt x="247" y="108"/>
                  </a:cubicBezTo>
                  <a:cubicBezTo>
                    <a:pt x="247" y="107"/>
                    <a:pt x="248" y="106"/>
                    <a:pt x="248" y="106"/>
                  </a:cubicBezTo>
                  <a:cubicBezTo>
                    <a:pt x="249" y="106"/>
                    <a:pt x="249" y="106"/>
                    <a:pt x="249" y="106"/>
                  </a:cubicBezTo>
                  <a:cubicBezTo>
                    <a:pt x="249" y="106"/>
                    <a:pt x="249" y="106"/>
                    <a:pt x="249" y="106"/>
                  </a:cubicBezTo>
                  <a:cubicBezTo>
                    <a:pt x="250" y="106"/>
                    <a:pt x="250" y="106"/>
                    <a:pt x="250" y="106"/>
                  </a:cubicBezTo>
                  <a:cubicBezTo>
                    <a:pt x="250" y="106"/>
                    <a:pt x="250" y="106"/>
                    <a:pt x="250" y="106"/>
                  </a:cubicBezTo>
                  <a:cubicBezTo>
                    <a:pt x="250" y="106"/>
                    <a:pt x="250" y="106"/>
                    <a:pt x="250" y="106"/>
                  </a:cubicBezTo>
                  <a:cubicBezTo>
                    <a:pt x="249" y="106"/>
                    <a:pt x="250" y="106"/>
                    <a:pt x="250" y="105"/>
                  </a:cubicBezTo>
                  <a:cubicBezTo>
                    <a:pt x="250" y="105"/>
                    <a:pt x="250" y="105"/>
                    <a:pt x="250" y="105"/>
                  </a:cubicBezTo>
                  <a:cubicBezTo>
                    <a:pt x="251" y="104"/>
                    <a:pt x="251" y="104"/>
                    <a:pt x="252" y="104"/>
                  </a:cubicBezTo>
                  <a:cubicBezTo>
                    <a:pt x="252" y="103"/>
                    <a:pt x="253" y="103"/>
                    <a:pt x="253" y="103"/>
                  </a:cubicBezTo>
                  <a:cubicBezTo>
                    <a:pt x="254" y="103"/>
                    <a:pt x="254" y="103"/>
                    <a:pt x="254" y="104"/>
                  </a:cubicBezTo>
                  <a:cubicBezTo>
                    <a:pt x="254" y="104"/>
                    <a:pt x="254" y="104"/>
                    <a:pt x="254" y="105"/>
                  </a:cubicBezTo>
                  <a:cubicBezTo>
                    <a:pt x="254" y="104"/>
                    <a:pt x="254" y="105"/>
                    <a:pt x="255" y="105"/>
                  </a:cubicBezTo>
                  <a:cubicBezTo>
                    <a:pt x="255" y="105"/>
                    <a:pt x="255" y="105"/>
                    <a:pt x="256" y="105"/>
                  </a:cubicBezTo>
                  <a:cubicBezTo>
                    <a:pt x="256" y="105"/>
                    <a:pt x="257" y="105"/>
                    <a:pt x="257" y="105"/>
                  </a:cubicBezTo>
                  <a:cubicBezTo>
                    <a:pt x="257" y="105"/>
                    <a:pt x="258" y="105"/>
                    <a:pt x="258" y="105"/>
                  </a:cubicBezTo>
                  <a:cubicBezTo>
                    <a:pt x="258" y="105"/>
                    <a:pt x="258" y="105"/>
                    <a:pt x="258" y="105"/>
                  </a:cubicBezTo>
                  <a:cubicBezTo>
                    <a:pt x="258" y="106"/>
                    <a:pt x="258" y="106"/>
                    <a:pt x="258" y="106"/>
                  </a:cubicBezTo>
                  <a:cubicBezTo>
                    <a:pt x="258" y="107"/>
                    <a:pt x="258" y="107"/>
                    <a:pt x="258" y="108"/>
                  </a:cubicBezTo>
                  <a:cubicBezTo>
                    <a:pt x="257" y="108"/>
                    <a:pt x="257" y="109"/>
                    <a:pt x="257" y="109"/>
                  </a:cubicBezTo>
                  <a:cubicBezTo>
                    <a:pt x="256" y="112"/>
                    <a:pt x="256" y="115"/>
                    <a:pt x="254" y="117"/>
                  </a:cubicBezTo>
                  <a:cubicBezTo>
                    <a:pt x="254" y="117"/>
                    <a:pt x="254" y="117"/>
                    <a:pt x="254" y="118"/>
                  </a:cubicBezTo>
                  <a:cubicBezTo>
                    <a:pt x="256" y="115"/>
                    <a:pt x="258" y="111"/>
                    <a:pt x="259" y="107"/>
                  </a:cubicBezTo>
                  <a:cubicBezTo>
                    <a:pt x="259" y="107"/>
                    <a:pt x="260" y="107"/>
                    <a:pt x="260" y="107"/>
                  </a:cubicBezTo>
                  <a:cubicBezTo>
                    <a:pt x="261" y="106"/>
                    <a:pt x="262" y="106"/>
                    <a:pt x="263" y="106"/>
                  </a:cubicBezTo>
                  <a:cubicBezTo>
                    <a:pt x="263" y="107"/>
                    <a:pt x="263" y="107"/>
                    <a:pt x="263" y="107"/>
                  </a:cubicBezTo>
                  <a:cubicBezTo>
                    <a:pt x="263" y="107"/>
                    <a:pt x="264" y="106"/>
                    <a:pt x="265" y="106"/>
                  </a:cubicBezTo>
                  <a:cubicBezTo>
                    <a:pt x="265" y="107"/>
                    <a:pt x="265" y="107"/>
                    <a:pt x="265" y="107"/>
                  </a:cubicBezTo>
                  <a:cubicBezTo>
                    <a:pt x="265" y="107"/>
                    <a:pt x="265" y="107"/>
                    <a:pt x="265" y="107"/>
                  </a:cubicBezTo>
                  <a:cubicBezTo>
                    <a:pt x="265" y="107"/>
                    <a:pt x="265" y="107"/>
                    <a:pt x="265" y="107"/>
                  </a:cubicBezTo>
                  <a:cubicBezTo>
                    <a:pt x="265" y="107"/>
                    <a:pt x="265" y="106"/>
                    <a:pt x="265" y="106"/>
                  </a:cubicBezTo>
                  <a:cubicBezTo>
                    <a:pt x="265" y="106"/>
                    <a:pt x="265" y="106"/>
                    <a:pt x="266" y="105"/>
                  </a:cubicBezTo>
                  <a:cubicBezTo>
                    <a:pt x="266" y="105"/>
                    <a:pt x="267" y="105"/>
                    <a:pt x="267" y="105"/>
                  </a:cubicBezTo>
                  <a:cubicBezTo>
                    <a:pt x="267" y="105"/>
                    <a:pt x="267" y="104"/>
                    <a:pt x="268" y="104"/>
                  </a:cubicBezTo>
                  <a:cubicBezTo>
                    <a:pt x="268" y="104"/>
                    <a:pt x="268" y="104"/>
                    <a:pt x="268" y="104"/>
                  </a:cubicBezTo>
                  <a:cubicBezTo>
                    <a:pt x="267" y="104"/>
                    <a:pt x="267" y="104"/>
                    <a:pt x="266" y="104"/>
                  </a:cubicBezTo>
                  <a:cubicBezTo>
                    <a:pt x="267" y="102"/>
                    <a:pt x="270" y="102"/>
                    <a:pt x="272" y="102"/>
                  </a:cubicBezTo>
                  <a:cubicBezTo>
                    <a:pt x="272" y="102"/>
                    <a:pt x="272" y="102"/>
                    <a:pt x="273" y="102"/>
                  </a:cubicBezTo>
                  <a:cubicBezTo>
                    <a:pt x="274" y="101"/>
                    <a:pt x="275" y="101"/>
                    <a:pt x="276" y="100"/>
                  </a:cubicBezTo>
                  <a:cubicBezTo>
                    <a:pt x="276" y="100"/>
                    <a:pt x="276" y="100"/>
                    <a:pt x="277" y="100"/>
                  </a:cubicBezTo>
                  <a:cubicBezTo>
                    <a:pt x="277" y="100"/>
                    <a:pt x="277" y="100"/>
                    <a:pt x="278" y="100"/>
                  </a:cubicBezTo>
                  <a:cubicBezTo>
                    <a:pt x="278" y="100"/>
                    <a:pt x="278" y="101"/>
                    <a:pt x="278" y="101"/>
                  </a:cubicBezTo>
                  <a:cubicBezTo>
                    <a:pt x="278" y="101"/>
                    <a:pt x="278" y="101"/>
                    <a:pt x="278" y="101"/>
                  </a:cubicBezTo>
                  <a:cubicBezTo>
                    <a:pt x="278" y="102"/>
                    <a:pt x="278" y="102"/>
                    <a:pt x="278" y="102"/>
                  </a:cubicBezTo>
                  <a:cubicBezTo>
                    <a:pt x="278" y="102"/>
                    <a:pt x="278" y="103"/>
                    <a:pt x="278" y="103"/>
                  </a:cubicBezTo>
                  <a:cubicBezTo>
                    <a:pt x="278" y="103"/>
                    <a:pt x="278" y="103"/>
                    <a:pt x="278" y="103"/>
                  </a:cubicBezTo>
                  <a:cubicBezTo>
                    <a:pt x="278" y="104"/>
                    <a:pt x="278" y="104"/>
                    <a:pt x="278" y="104"/>
                  </a:cubicBezTo>
                  <a:cubicBezTo>
                    <a:pt x="278" y="105"/>
                    <a:pt x="278" y="105"/>
                    <a:pt x="279" y="106"/>
                  </a:cubicBezTo>
                  <a:cubicBezTo>
                    <a:pt x="279" y="106"/>
                    <a:pt x="279" y="106"/>
                    <a:pt x="279" y="107"/>
                  </a:cubicBezTo>
                  <a:cubicBezTo>
                    <a:pt x="280" y="107"/>
                    <a:pt x="279" y="108"/>
                    <a:pt x="279" y="109"/>
                  </a:cubicBezTo>
                  <a:cubicBezTo>
                    <a:pt x="279" y="109"/>
                    <a:pt x="279" y="109"/>
                    <a:pt x="280" y="109"/>
                  </a:cubicBezTo>
                  <a:cubicBezTo>
                    <a:pt x="280" y="109"/>
                    <a:pt x="280" y="110"/>
                    <a:pt x="281" y="110"/>
                  </a:cubicBezTo>
                  <a:cubicBezTo>
                    <a:pt x="281" y="110"/>
                    <a:pt x="280" y="109"/>
                    <a:pt x="280" y="109"/>
                  </a:cubicBezTo>
                  <a:cubicBezTo>
                    <a:pt x="280" y="109"/>
                    <a:pt x="280" y="109"/>
                    <a:pt x="280" y="109"/>
                  </a:cubicBezTo>
                  <a:cubicBezTo>
                    <a:pt x="280" y="108"/>
                    <a:pt x="280" y="108"/>
                    <a:pt x="280" y="108"/>
                  </a:cubicBezTo>
                  <a:cubicBezTo>
                    <a:pt x="280" y="108"/>
                    <a:pt x="280" y="108"/>
                    <a:pt x="280" y="108"/>
                  </a:cubicBezTo>
                  <a:cubicBezTo>
                    <a:pt x="280" y="107"/>
                    <a:pt x="280" y="106"/>
                    <a:pt x="279" y="106"/>
                  </a:cubicBezTo>
                  <a:cubicBezTo>
                    <a:pt x="279" y="106"/>
                    <a:pt x="279" y="106"/>
                    <a:pt x="279" y="106"/>
                  </a:cubicBezTo>
                  <a:cubicBezTo>
                    <a:pt x="279" y="105"/>
                    <a:pt x="279" y="105"/>
                    <a:pt x="279" y="105"/>
                  </a:cubicBezTo>
                  <a:cubicBezTo>
                    <a:pt x="279" y="105"/>
                    <a:pt x="279" y="105"/>
                    <a:pt x="279" y="105"/>
                  </a:cubicBezTo>
                  <a:cubicBezTo>
                    <a:pt x="278" y="103"/>
                    <a:pt x="278" y="101"/>
                    <a:pt x="279" y="100"/>
                  </a:cubicBezTo>
                  <a:cubicBezTo>
                    <a:pt x="279" y="100"/>
                    <a:pt x="280" y="100"/>
                    <a:pt x="280" y="100"/>
                  </a:cubicBezTo>
                  <a:cubicBezTo>
                    <a:pt x="281" y="100"/>
                    <a:pt x="283" y="99"/>
                    <a:pt x="283" y="99"/>
                  </a:cubicBezTo>
                  <a:cubicBezTo>
                    <a:pt x="283" y="98"/>
                    <a:pt x="284" y="98"/>
                    <a:pt x="284" y="98"/>
                  </a:cubicBezTo>
                  <a:cubicBezTo>
                    <a:pt x="284" y="98"/>
                    <a:pt x="284" y="98"/>
                    <a:pt x="285" y="98"/>
                  </a:cubicBezTo>
                  <a:cubicBezTo>
                    <a:pt x="285" y="97"/>
                    <a:pt x="285" y="97"/>
                    <a:pt x="284" y="97"/>
                  </a:cubicBezTo>
                  <a:cubicBezTo>
                    <a:pt x="284" y="97"/>
                    <a:pt x="285" y="96"/>
                    <a:pt x="285" y="96"/>
                  </a:cubicBezTo>
                  <a:cubicBezTo>
                    <a:pt x="285" y="97"/>
                    <a:pt x="286" y="97"/>
                    <a:pt x="286" y="97"/>
                  </a:cubicBezTo>
                  <a:cubicBezTo>
                    <a:pt x="286" y="96"/>
                    <a:pt x="286" y="96"/>
                    <a:pt x="286" y="96"/>
                  </a:cubicBezTo>
                  <a:cubicBezTo>
                    <a:pt x="286" y="96"/>
                    <a:pt x="286" y="96"/>
                    <a:pt x="286" y="97"/>
                  </a:cubicBezTo>
                  <a:cubicBezTo>
                    <a:pt x="285" y="96"/>
                    <a:pt x="285" y="96"/>
                    <a:pt x="286" y="96"/>
                  </a:cubicBezTo>
                  <a:cubicBezTo>
                    <a:pt x="286" y="96"/>
                    <a:pt x="286" y="95"/>
                    <a:pt x="287" y="95"/>
                  </a:cubicBezTo>
                  <a:cubicBezTo>
                    <a:pt x="287" y="95"/>
                    <a:pt x="287" y="95"/>
                    <a:pt x="287" y="95"/>
                  </a:cubicBezTo>
                  <a:cubicBezTo>
                    <a:pt x="287" y="95"/>
                    <a:pt x="287" y="95"/>
                    <a:pt x="287" y="95"/>
                  </a:cubicBezTo>
                  <a:cubicBezTo>
                    <a:pt x="287" y="94"/>
                    <a:pt x="286" y="95"/>
                    <a:pt x="286" y="94"/>
                  </a:cubicBezTo>
                  <a:cubicBezTo>
                    <a:pt x="286" y="94"/>
                    <a:pt x="286" y="94"/>
                    <a:pt x="286" y="94"/>
                  </a:cubicBezTo>
                  <a:cubicBezTo>
                    <a:pt x="287" y="93"/>
                    <a:pt x="287" y="93"/>
                    <a:pt x="287" y="92"/>
                  </a:cubicBezTo>
                  <a:cubicBezTo>
                    <a:pt x="288" y="91"/>
                    <a:pt x="288" y="93"/>
                    <a:pt x="288" y="93"/>
                  </a:cubicBezTo>
                  <a:cubicBezTo>
                    <a:pt x="287" y="93"/>
                    <a:pt x="287" y="93"/>
                    <a:pt x="288" y="93"/>
                  </a:cubicBezTo>
                  <a:cubicBezTo>
                    <a:pt x="288" y="94"/>
                    <a:pt x="288" y="95"/>
                    <a:pt x="288" y="96"/>
                  </a:cubicBezTo>
                  <a:cubicBezTo>
                    <a:pt x="288" y="94"/>
                    <a:pt x="289" y="93"/>
                    <a:pt x="289" y="92"/>
                  </a:cubicBezTo>
                  <a:cubicBezTo>
                    <a:pt x="289" y="92"/>
                    <a:pt x="289" y="91"/>
                    <a:pt x="289" y="91"/>
                  </a:cubicBezTo>
                  <a:cubicBezTo>
                    <a:pt x="289" y="91"/>
                    <a:pt x="290" y="91"/>
                    <a:pt x="290" y="91"/>
                  </a:cubicBezTo>
                  <a:cubicBezTo>
                    <a:pt x="290" y="91"/>
                    <a:pt x="290" y="90"/>
                    <a:pt x="290" y="90"/>
                  </a:cubicBezTo>
                  <a:cubicBezTo>
                    <a:pt x="291" y="90"/>
                    <a:pt x="291" y="90"/>
                    <a:pt x="292" y="90"/>
                  </a:cubicBezTo>
                  <a:cubicBezTo>
                    <a:pt x="293" y="90"/>
                    <a:pt x="294" y="90"/>
                    <a:pt x="296" y="91"/>
                  </a:cubicBezTo>
                  <a:cubicBezTo>
                    <a:pt x="296" y="91"/>
                    <a:pt x="296" y="91"/>
                    <a:pt x="297" y="91"/>
                  </a:cubicBezTo>
                  <a:cubicBezTo>
                    <a:pt x="298" y="90"/>
                    <a:pt x="299" y="90"/>
                    <a:pt x="300" y="90"/>
                  </a:cubicBezTo>
                  <a:cubicBezTo>
                    <a:pt x="301" y="90"/>
                    <a:pt x="301" y="90"/>
                    <a:pt x="301" y="91"/>
                  </a:cubicBezTo>
                  <a:cubicBezTo>
                    <a:pt x="302" y="91"/>
                    <a:pt x="304" y="91"/>
                    <a:pt x="305" y="91"/>
                  </a:cubicBezTo>
                  <a:cubicBezTo>
                    <a:pt x="305" y="92"/>
                    <a:pt x="304" y="94"/>
                    <a:pt x="304" y="95"/>
                  </a:cubicBezTo>
                  <a:cubicBezTo>
                    <a:pt x="304" y="96"/>
                    <a:pt x="302" y="99"/>
                    <a:pt x="301" y="100"/>
                  </a:cubicBezTo>
                  <a:cubicBezTo>
                    <a:pt x="300" y="100"/>
                    <a:pt x="298" y="101"/>
                    <a:pt x="298" y="101"/>
                  </a:cubicBezTo>
                  <a:cubicBezTo>
                    <a:pt x="298" y="100"/>
                    <a:pt x="298" y="100"/>
                    <a:pt x="297" y="100"/>
                  </a:cubicBezTo>
                  <a:cubicBezTo>
                    <a:pt x="297" y="100"/>
                    <a:pt x="297" y="100"/>
                    <a:pt x="297" y="101"/>
                  </a:cubicBezTo>
                  <a:cubicBezTo>
                    <a:pt x="298" y="101"/>
                    <a:pt x="298" y="101"/>
                    <a:pt x="297" y="101"/>
                  </a:cubicBezTo>
                  <a:cubicBezTo>
                    <a:pt x="297" y="101"/>
                    <a:pt x="297" y="101"/>
                    <a:pt x="296" y="101"/>
                  </a:cubicBezTo>
                  <a:cubicBezTo>
                    <a:pt x="296" y="101"/>
                    <a:pt x="296" y="102"/>
                    <a:pt x="296" y="102"/>
                  </a:cubicBezTo>
                  <a:cubicBezTo>
                    <a:pt x="295" y="102"/>
                    <a:pt x="293" y="101"/>
                    <a:pt x="292" y="102"/>
                  </a:cubicBezTo>
                  <a:cubicBezTo>
                    <a:pt x="292" y="102"/>
                    <a:pt x="291" y="102"/>
                    <a:pt x="290" y="102"/>
                  </a:cubicBezTo>
                  <a:cubicBezTo>
                    <a:pt x="290" y="102"/>
                    <a:pt x="289" y="102"/>
                    <a:pt x="289" y="102"/>
                  </a:cubicBezTo>
                  <a:cubicBezTo>
                    <a:pt x="289" y="102"/>
                    <a:pt x="289" y="102"/>
                    <a:pt x="289" y="102"/>
                  </a:cubicBezTo>
                  <a:cubicBezTo>
                    <a:pt x="288" y="102"/>
                    <a:pt x="288" y="102"/>
                    <a:pt x="287" y="103"/>
                  </a:cubicBezTo>
                  <a:cubicBezTo>
                    <a:pt x="288" y="103"/>
                    <a:pt x="289" y="102"/>
                    <a:pt x="289" y="102"/>
                  </a:cubicBezTo>
                  <a:cubicBezTo>
                    <a:pt x="290" y="102"/>
                    <a:pt x="290" y="103"/>
                    <a:pt x="290" y="103"/>
                  </a:cubicBezTo>
                  <a:cubicBezTo>
                    <a:pt x="291" y="103"/>
                    <a:pt x="292" y="102"/>
                    <a:pt x="293" y="102"/>
                  </a:cubicBezTo>
                  <a:cubicBezTo>
                    <a:pt x="293" y="102"/>
                    <a:pt x="294" y="102"/>
                    <a:pt x="294" y="102"/>
                  </a:cubicBezTo>
                  <a:cubicBezTo>
                    <a:pt x="294" y="102"/>
                    <a:pt x="295" y="102"/>
                    <a:pt x="295" y="103"/>
                  </a:cubicBezTo>
                  <a:cubicBezTo>
                    <a:pt x="295" y="103"/>
                    <a:pt x="296" y="103"/>
                    <a:pt x="296" y="102"/>
                  </a:cubicBezTo>
                  <a:cubicBezTo>
                    <a:pt x="296" y="102"/>
                    <a:pt x="296" y="102"/>
                    <a:pt x="297" y="102"/>
                  </a:cubicBezTo>
                  <a:cubicBezTo>
                    <a:pt x="297" y="102"/>
                    <a:pt x="297" y="102"/>
                    <a:pt x="297" y="102"/>
                  </a:cubicBezTo>
                  <a:cubicBezTo>
                    <a:pt x="297" y="102"/>
                    <a:pt x="298" y="102"/>
                    <a:pt x="298" y="102"/>
                  </a:cubicBezTo>
                  <a:cubicBezTo>
                    <a:pt x="298" y="101"/>
                    <a:pt x="298" y="101"/>
                    <a:pt x="299" y="102"/>
                  </a:cubicBezTo>
                  <a:cubicBezTo>
                    <a:pt x="298" y="103"/>
                    <a:pt x="298" y="105"/>
                    <a:pt x="297" y="106"/>
                  </a:cubicBezTo>
                  <a:cubicBezTo>
                    <a:pt x="297" y="107"/>
                    <a:pt x="296" y="107"/>
                    <a:pt x="296" y="108"/>
                  </a:cubicBezTo>
                  <a:cubicBezTo>
                    <a:pt x="296" y="108"/>
                    <a:pt x="295" y="109"/>
                    <a:pt x="296" y="109"/>
                  </a:cubicBezTo>
                  <a:cubicBezTo>
                    <a:pt x="296" y="109"/>
                    <a:pt x="296" y="110"/>
                    <a:pt x="296" y="110"/>
                  </a:cubicBezTo>
                  <a:cubicBezTo>
                    <a:pt x="296" y="110"/>
                    <a:pt x="296" y="112"/>
                    <a:pt x="296" y="112"/>
                  </a:cubicBezTo>
                  <a:cubicBezTo>
                    <a:pt x="296" y="111"/>
                    <a:pt x="296" y="111"/>
                    <a:pt x="296" y="110"/>
                  </a:cubicBezTo>
                  <a:cubicBezTo>
                    <a:pt x="296" y="109"/>
                    <a:pt x="296" y="108"/>
                    <a:pt x="296" y="108"/>
                  </a:cubicBezTo>
                  <a:cubicBezTo>
                    <a:pt x="296" y="108"/>
                    <a:pt x="297" y="108"/>
                    <a:pt x="297" y="107"/>
                  </a:cubicBezTo>
                  <a:cubicBezTo>
                    <a:pt x="297" y="107"/>
                    <a:pt x="298" y="107"/>
                    <a:pt x="298" y="107"/>
                  </a:cubicBezTo>
                  <a:cubicBezTo>
                    <a:pt x="298" y="107"/>
                    <a:pt x="298" y="106"/>
                    <a:pt x="298" y="106"/>
                  </a:cubicBezTo>
                  <a:cubicBezTo>
                    <a:pt x="298" y="104"/>
                    <a:pt x="300" y="102"/>
                    <a:pt x="301" y="101"/>
                  </a:cubicBezTo>
                  <a:cubicBezTo>
                    <a:pt x="301" y="101"/>
                    <a:pt x="301" y="100"/>
                    <a:pt x="301" y="100"/>
                  </a:cubicBezTo>
                  <a:cubicBezTo>
                    <a:pt x="301" y="100"/>
                    <a:pt x="301" y="100"/>
                    <a:pt x="301" y="101"/>
                  </a:cubicBezTo>
                  <a:cubicBezTo>
                    <a:pt x="301" y="101"/>
                    <a:pt x="301" y="101"/>
                    <a:pt x="301" y="102"/>
                  </a:cubicBezTo>
                  <a:cubicBezTo>
                    <a:pt x="301" y="102"/>
                    <a:pt x="300" y="102"/>
                    <a:pt x="300" y="102"/>
                  </a:cubicBezTo>
                  <a:cubicBezTo>
                    <a:pt x="300" y="102"/>
                    <a:pt x="300" y="102"/>
                    <a:pt x="300" y="102"/>
                  </a:cubicBezTo>
                  <a:cubicBezTo>
                    <a:pt x="301" y="102"/>
                    <a:pt x="302" y="101"/>
                    <a:pt x="303" y="100"/>
                  </a:cubicBezTo>
                  <a:cubicBezTo>
                    <a:pt x="303" y="100"/>
                    <a:pt x="303" y="100"/>
                    <a:pt x="303" y="100"/>
                  </a:cubicBezTo>
                  <a:cubicBezTo>
                    <a:pt x="303" y="100"/>
                    <a:pt x="303" y="100"/>
                    <a:pt x="303" y="99"/>
                  </a:cubicBezTo>
                  <a:cubicBezTo>
                    <a:pt x="303" y="99"/>
                    <a:pt x="303" y="99"/>
                    <a:pt x="303" y="99"/>
                  </a:cubicBezTo>
                  <a:cubicBezTo>
                    <a:pt x="304" y="99"/>
                    <a:pt x="304" y="99"/>
                    <a:pt x="304" y="99"/>
                  </a:cubicBezTo>
                  <a:cubicBezTo>
                    <a:pt x="304" y="99"/>
                    <a:pt x="304" y="99"/>
                    <a:pt x="304" y="99"/>
                  </a:cubicBezTo>
                  <a:cubicBezTo>
                    <a:pt x="304" y="99"/>
                    <a:pt x="304" y="99"/>
                    <a:pt x="304" y="99"/>
                  </a:cubicBezTo>
                  <a:cubicBezTo>
                    <a:pt x="304" y="100"/>
                    <a:pt x="304" y="100"/>
                    <a:pt x="305" y="100"/>
                  </a:cubicBezTo>
                  <a:cubicBezTo>
                    <a:pt x="305" y="99"/>
                    <a:pt x="305" y="99"/>
                    <a:pt x="304" y="99"/>
                  </a:cubicBezTo>
                  <a:cubicBezTo>
                    <a:pt x="304" y="99"/>
                    <a:pt x="304" y="99"/>
                    <a:pt x="305" y="98"/>
                  </a:cubicBezTo>
                  <a:cubicBezTo>
                    <a:pt x="305" y="98"/>
                    <a:pt x="305" y="97"/>
                    <a:pt x="305" y="97"/>
                  </a:cubicBezTo>
                  <a:cubicBezTo>
                    <a:pt x="305" y="97"/>
                    <a:pt x="305" y="97"/>
                    <a:pt x="306" y="96"/>
                  </a:cubicBezTo>
                  <a:cubicBezTo>
                    <a:pt x="306" y="96"/>
                    <a:pt x="306" y="96"/>
                    <a:pt x="306" y="96"/>
                  </a:cubicBezTo>
                  <a:cubicBezTo>
                    <a:pt x="306" y="96"/>
                    <a:pt x="306" y="95"/>
                    <a:pt x="306" y="95"/>
                  </a:cubicBezTo>
                  <a:cubicBezTo>
                    <a:pt x="306" y="95"/>
                    <a:pt x="306" y="95"/>
                    <a:pt x="306" y="95"/>
                  </a:cubicBezTo>
                  <a:cubicBezTo>
                    <a:pt x="306" y="95"/>
                    <a:pt x="306" y="95"/>
                    <a:pt x="306" y="95"/>
                  </a:cubicBezTo>
                  <a:cubicBezTo>
                    <a:pt x="306" y="95"/>
                    <a:pt x="306" y="95"/>
                    <a:pt x="306" y="96"/>
                  </a:cubicBezTo>
                  <a:cubicBezTo>
                    <a:pt x="306" y="96"/>
                    <a:pt x="307" y="96"/>
                    <a:pt x="307" y="96"/>
                  </a:cubicBezTo>
                  <a:cubicBezTo>
                    <a:pt x="307" y="95"/>
                    <a:pt x="307" y="95"/>
                    <a:pt x="307" y="94"/>
                  </a:cubicBezTo>
                  <a:cubicBezTo>
                    <a:pt x="307" y="94"/>
                    <a:pt x="307" y="94"/>
                    <a:pt x="307" y="94"/>
                  </a:cubicBezTo>
                  <a:cubicBezTo>
                    <a:pt x="307" y="94"/>
                    <a:pt x="307" y="94"/>
                    <a:pt x="308" y="94"/>
                  </a:cubicBezTo>
                  <a:cubicBezTo>
                    <a:pt x="308" y="94"/>
                    <a:pt x="308" y="94"/>
                    <a:pt x="308" y="94"/>
                  </a:cubicBezTo>
                  <a:cubicBezTo>
                    <a:pt x="308" y="93"/>
                    <a:pt x="309" y="93"/>
                    <a:pt x="309" y="93"/>
                  </a:cubicBezTo>
                  <a:cubicBezTo>
                    <a:pt x="309" y="94"/>
                    <a:pt x="309" y="94"/>
                    <a:pt x="309" y="94"/>
                  </a:cubicBezTo>
                  <a:cubicBezTo>
                    <a:pt x="309" y="94"/>
                    <a:pt x="309" y="94"/>
                    <a:pt x="309" y="94"/>
                  </a:cubicBezTo>
                  <a:cubicBezTo>
                    <a:pt x="309" y="94"/>
                    <a:pt x="309" y="93"/>
                    <a:pt x="309" y="93"/>
                  </a:cubicBezTo>
                  <a:cubicBezTo>
                    <a:pt x="309" y="93"/>
                    <a:pt x="309" y="93"/>
                    <a:pt x="310" y="94"/>
                  </a:cubicBezTo>
                  <a:cubicBezTo>
                    <a:pt x="310" y="94"/>
                    <a:pt x="310" y="93"/>
                    <a:pt x="310" y="93"/>
                  </a:cubicBezTo>
                  <a:cubicBezTo>
                    <a:pt x="310" y="93"/>
                    <a:pt x="310" y="93"/>
                    <a:pt x="310" y="93"/>
                  </a:cubicBezTo>
                  <a:cubicBezTo>
                    <a:pt x="310" y="94"/>
                    <a:pt x="310" y="94"/>
                    <a:pt x="311" y="94"/>
                  </a:cubicBezTo>
                  <a:cubicBezTo>
                    <a:pt x="311" y="94"/>
                    <a:pt x="311" y="94"/>
                    <a:pt x="311" y="94"/>
                  </a:cubicBezTo>
                  <a:cubicBezTo>
                    <a:pt x="311" y="94"/>
                    <a:pt x="311" y="94"/>
                    <a:pt x="312" y="94"/>
                  </a:cubicBezTo>
                  <a:cubicBezTo>
                    <a:pt x="312" y="94"/>
                    <a:pt x="312" y="94"/>
                    <a:pt x="312" y="94"/>
                  </a:cubicBezTo>
                  <a:cubicBezTo>
                    <a:pt x="312" y="94"/>
                    <a:pt x="312" y="94"/>
                    <a:pt x="312" y="94"/>
                  </a:cubicBezTo>
                  <a:cubicBezTo>
                    <a:pt x="312" y="94"/>
                    <a:pt x="312" y="94"/>
                    <a:pt x="312" y="94"/>
                  </a:cubicBezTo>
                  <a:cubicBezTo>
                    <a:pt x="312" y="93"/>
                    <a:pt x="312" y="93"/>
                    <a:pt x="313" y="93"/>
                  </a:cubicBezTo>
                  <a:cubicBezTo>
                    <a:pt x="313" y="93"/>
                    <a:pt x="313" y="93"/>
                    <a:pt x="313" y="94"/>
                  </a:cubicBezTo>
                  <a:cubicBezTo>
                    <a:pt x="313" y="94"/>
                    <a:pt x="313" y="94"/>
                    <a:pt x="313" y="94"/>
                  </a:cubicBezTo>
                  <a:cubicBezTo>
                    <a:pt x="314" y="94"/>
                    <a:pt x="314" y="94"/>
                    <a:pt x="314" y="94"/>
                  </a:cubicBezTo>
                  <a:cubicBezTo>
                    <a:pt x="314" y="94"/>
                    <a:pt x="314" y="95"/>
                    <a:pt x="314" y="95"/>
                  </a:cubicBezTo>
                  <a:cubicBezTo>
                    <a:pt x="314" y="95"/>
                    <a:pt x="315" y="95"/>
                    <a:pt x="315" y="95"/>
                  </a:cubicBezTo>
                  <a:cubicBezTo>
                    <a:pt x="316" y="95"/>
                    <a:pt x="316" y="95"/>
                    <a:pt x="316" y="95"/>
                  </a:cubicBezTo>
                  <a:cubicBezTo>
                    <a:pt x="316" y="95"/>
                    <a:pt x="316" y="95"/>
                    <a:pt x="316" y="95"/>
                  </a:cubicBezTo>
                  <a:cubicBezTo>
                    <a:pt x="316" y="95"/>
                    <a:pt x="316" y="95"/>
                    <a:pt x="316" y="95"/>
                  </a:cubicBezTo>
                  <a:cubicBezTo>
                    <a:pt x="317" y="95"/>
                    <a:pt x="317" y="95"/>
                    <a:pt x="318" y="95"/>
                  </a:cubicBezTo>
                  <a:cubicBezTo>
                    <a:pt x="318" y="95"/>
                    <a:pt x="317" y="96"/>
                    <a:pt x="317" y="96"/>
                  </a:cubicBezTo>
                  <a:cubicBezTo>
                    <a:pt x="317" y="95"/>
                    <a:pt x="319" y="96"/>
                    <a:pt x="319" y="96"/>
                  </a:cubicBezTo>
                  <a:cubicBezTo>
                    <a:pt x="320" y="96"/>
                    <a:pt x="320" y="96"/>
                    <a:pt x="320" y="96"/>
                  </a:cubicBezTo>
                  <a:cubicBezTo>
                    <a:pt x="320" y="96"/>
                    <a:pt x="320" y="96"/>
                    <a:pt x="320" y="96"/>
                  </a:cubicBezTo>
                  <a:cubicBezTo>
                    <a:pt x="321" y="96"/>
                    <a:pt x="321" y="96"/>
                    <a:pt x="321" y="97"/>
                  </a:cubicBezTo>
                  <a:cubicBezTo>
                    <a:pt x="321" y="97"/>
                    <a:pt x="322" y="97"/>
                    <a:pt x="322" y="97"/>
                  </a:cubicBezTo>
                  <a:cubicBezTo>
                    <a:pt x="322" y="97"/>
                    <a:pt x="322" y="97"/>
                    <a:pt x="323" y="97"/>
                  </a:cubicBezTo>
                  <a:cubicBezTo>
                    <a:pt x="323" y="97"/>
                    <a:pt x="323" y="97"/>
                    <a:pt x="323" y="97"/>
                  </a:cubicBezTo>
                  <a:cubicBezTo>
                    <a:pt x="323" y="97"/>
                    <a:pt x="324" y="98"/>
                    <a:pt x="324" y="98"/>
                  </a:cubicBezTo>
                  <a:cubicBezTo>
                    <a:pt x="325" y="98"/>
                    <a:pt x="325" y="98"/>
                    <a:pt x="325" y="99"/>
                  </a:cubicBezTo>
                  <a:cubicBezTo>
                    <a:pt x="325" y="99"/>
                    <a:pt x="326" y="98"/>
                    <a:pt x="326" y="98"/>
                  </a:cubicBezTo>
                  <a:cubicBezTo>
                    <a:pt x="326" y="98"/>
                    <a:pt x="326" y="99"/>
                    <a:pt x="326" y="99"/>
                  </a:cubicBezTo>
                  <a:cubicBezTo>
                    <a:pt x="326" y="99"/>
                    <a:pt x="326" y="99"/>
                    <a:pt x="326" y="99"/>
                  </a:cubicBezTo>
                  <a:cubicBezTo>
                    <a:pt x="327" y="99"/>
                    <a:pt x="327" y="99"/>
                    <a:pt x="327" y="99"/>
                  </a:cubicBezTo>
                  <a:cubicBezTo>
                    <a:pt x="327" y="99"/>
                    <a:pt x="327" y="99"/>
                    <a:pt x="327" y="99"/>
                  </a:cubicBezTo>
                  <a:cubicBezTo>
                    <a:pt x="327" y="99"/>
                    <a:pt x="327" y="100"/>
                    <a:pt x="327" y="100"/>
                  </a:cubicBezTo>
                  <a:cubicBezTo>
                    <a:pt x="327" y="100"/>
                    <a:pt x="328" y="100"/>
                    <a:pt x="328" y="100"/>
                  </a:cubicBezTo>
                  <a:cubicBezTo>
                    <a:pt x="328" y="99"/>
                    <a:pt x="329" y="100"/>
                    <a:pt x="329" y="100"/>
                  </a:cubicBezTo>
                  <a:cubicBezTo>
                    <a:pt x="329" y="100"/>
                    <a:pt x="330" y="99"/>
                    <a:pt x="330" y="99"/>
                  </a:cubicBezTo>
                  <a:cubicBezTo>
                    <a:pt x="330" y="99"/>
                    <a:pt x="330" y="99"/>
                    <a:pt x="330" y="99"/>
                  </a:cubicBezTo>
                  <a:cubicBezTo>
                    <a:pt x="331" y="100"/>
                    <a:pt x="331" y="100"/>
                    <a:pt x="331" y="101"/>
                  </a:cubicBezTo>
                  <a:cubicBezTo>
                    <a:pt x="331" y="101"/>
                    <a:pt x="331" y="101"/>
                    <a:pt x="331" y="101"/>
                  </a:cubicBezTo>
                  <a:cubicBezTo>
                    <a:pt x="331" y="101"/>
                    <a:pt x="331" y="101"/>
                    <a:pt x="331" y="101"/>
                  </a:cubicBezTo>
                  <a:cubicBezTo>
                    <a:pt x="331" y="102"/>
                    <a:pt x="331" y="102"/>
                    <a:pt x="332" y="102"/>
                  </a:cubicBezTo>
                  <a:cubicBezTo>
                    <a:pt x="332" y="102"/>
                    <a:pt x="332" y="102"/>
                    <a:pt x="332" y="102"/>
                  </a:cubicBezTo>
                  <a:cubicBezTo>
                    <a:pt x="333" y="103"/>
                    <a:pt x="332" y="104"/>
                    <a:pt x="331" y="105"/>
                  </a:cubicBezTo>
                  <a:cubicBezTo>
                    <a:pt x="331" y="105"/>
                    <a:pt x="331" y="105"/>
                    <a:pt x="331" y="105"/>
                  </a:cubicBezTo>
                  <a:cubicBezTo>
                    <a:pt x="331" y="105"/>
                    <a:pt x="331" y="106"/>
                    <a:pt x="331" y="106"/>
                  </a:cubicBezTo>
                  <a:cubicBezTo>
                    <a:pt x="331" y="106"/>
                    <a:pt x="331" y="106"/>
                    <a:pt x="331" y="106"/>
                  </a:cubicBezTo>
                  <a:cubicBezTo>
                    <a:pt x="331" y="106"/>
                    <a:pt x="331" y="106"/>
                    <a:pt x="331" y="106"/>
                  </a:cubicBezTo>
                  <a:cubicBezTo>
                    <a:pt x="332" y="105"/>
                    <a:pt x="332" y="105"/>
                    <a:pt x="332" y="104"/>
                  </a:cubicBezTo>
                  <a:cubicBezTo>
                    <a:pt x="332" y="104"/>
                    <a:pt x="333" y="104"/>
                    <a:pt x="333" y="104"/>
                  </a:cubicBezTo>
                  <a:cubicBezTo>
                    <a:pt x="333" y="105"/>
                    <a:pt x="334" y="106"/>
                    <a:pt x="333" y="106"/>
                  </a:cubicBezTo>
                  <a:cubicBezTo>
                    <a:pt x="333" y="106"/>
                    <a:pt x="333" y="106"/>
                    <a:pt x="333" y="106"/>
                  </a:cubicBezTo>
                  <a:cubicBezTo>
                    <a:pt x="332" y="107"/>
                    <a:pt x="332" y="108"/>
                    <a:pt x="332" y="108"/>
                  </a:cubicBezTo>
                  <a:cubicBezTo>
                    <a:pt x="331" y="109"/>
                    <a:pt x="331" y="109"/>
                    <a:pt x="331" y="109"/>
                  </a:cubicBezTo>
                  <a:cubicBezTo>
                    <a:pt x="331" y="109"/>
                    <a:pt x="331" y="110"/>
                    <a:pt x="331" y="111"/>
                  </a:cubicBezTo>
                  <a:cubicBezTo>
                    <a:pt x="331" y="111"/>
                    <a:pt x="331" y="111"/>
                    <a:pt x="331" y="111"/>
                  </a:cubicBezTo>
                  <a:cubicBezTo>
                    <a:pt x="331" y="111"/>
                    <a:pt x="331" y="111"/>
                    <a:pt x="330" y="112"/>
                  </a:cubicBezTo>
                  <a:cubicBezTo>
                    <a:pt x="330" y="112"/>
                    <a:pt x="330" y="113"/>
                    <a:pt x="331" y="113"/>
                  </a:cubicBezTo>
                  <a:cubicBezTo>
                    <a:pt x="331" y="112"/>
                    <a:pt x="331" y="112"/>
                    <a:pt x="331" y="112"/>
                  </a:cubicBezTo>
                  <a:cubicBezTo>
                    <a:pt x="331" y="112"/>
                    <a:pt x="332" y="111"/>
                    <a:pt x="332" y="111"/>
                  </a:cubicBezTo>
                  <a:cubicBezTo>
                    <a:pt x="333" y="110"/>
                    <a:pt x="333" y="110"/>
                    <a:pt x="333" y="109"/>
                  </a:cubicBezTo>
                  <a:cubicBezTo>
                    <a:pt x="333" y="108"/>
                    <a:pt x="333" y="108"/>
                    <a:pt x="333" y="108"/>
                  </a:cubicBezTo>
                  <a:cubicBezTo>
                    <a:pt x="334" y="107"/>
                    <a:pt x="334" y="107"/>
                    <a:pt x="335" y="106"/>
                  </a:cubicBezTo>
                  <a:cubicBezTo>
                    <a:pt x="335" y="106"/>
                    <a:pt x="336" y="106"/>
                    <a:pt x="335" y="107"/>
                  </a:cubicBezTo>
                  <a:cubicBezTo>
                    <a:pt x="335" y="107"/>
                    <a:pt x="335" y="107"/>
                    <a:pt x="335" y="107"/>
                  </a:cubicBezTo>
                  <a:cubicBezTo>
                    <a:pt x="335" y="107"/>
                    <a:pt x="335" y="108"/>
                    <a:pt x="335" y="108"/>
                  </a:cubicBezTo>
                  <a:cubicBezTo>
                    <a:pt x="334" y="108"/>
                    <a:pt x="334" y="108"/>
                    <a:pt x="334" y="108"/>
                  </a:cubicBezTo>
                  <a:cubicBezTo>
                    <a:pt x="333" y="109"/>
                    <a:pt x="333" y="109"/>
                    <a:pt x="333" y="109"/>
                  </a:cubicBezTo>
                  <a:cubicBezTo>
                    <a:pt x="333" y="109"/>
                    <a:pt x="335" y="109"/>
                    <a:pt x="335" y="109"/>
                  </a:cubicBezTo>
                  <a:cubicBezTo>
                    <a:pt x="336" y="109"/>
                    <a:pt x="336" y="108"/>
                    <a:pt x="336" y="107"/>
                  </a:cubicBezTo>
                  <a:cubicBezTo>
                    <a:pt x="337" y="107"/>
                    <a:pt x="337" y="107"/>
                    <a:pt x="337" y="106"/>
                  </a:cubicBezTo>
                  <a:cubicBezTo>
                    <a:pt x="337" y="106"/>
                    <a:pt x="338" y="106"/>
                    <a:pt x="338" y="106"/>
                  </a:cubicBezTo>
                  <a:cubicBezTo>
                    <a:pt x="338" y="106"/>
                    <a:pt x="338" y="106"/>
                    <a:pt x="338" y="106"/>
                  </a:cubicBezTo>
                  <a:cubicBezTo>
                    <a:pt x="338" y="106"/>
                    <a:pt x="338" y="106"/>
                    <a:pt x="338" y="106"/>
                  </a:cubicBezTo>
                  <a:cubicBezTo>
                    <a:pt x="338" y="106"/>
                    <a:pt x="338" y="106"/>
                    <a:pt x="338" y="107"/>
                  </a:cubicBezTo>
                  <a:cubicBezTo>
                    <a:pt x="338" y="107"/>
                    <a:pt x="340" y="107"/>
                    <a:pt x="340" y="107"/>
                  </a:cubicBezTo>
                  <a:cubicBezTo>
                    <a:pt x="340" y="107"/>
                    <a:pt x="339" y="106"/>
                    <a:pt x="341" y="106"/>
                  </a:cubicBezTo>
                  <a:cubicBezTo>
                    <a:pt x="341" y="106"/>
                    <a:pt x="341" y="106"/>
                    <a:pt x="342" y="106"/>
                  </a:cubicBezTo>
                  <a:cubicBezTo>
                    <a:pt x="342" y="106"/>
                    <a:pt x="342" y="106"/>
                    <a:pt x="343" y="107"/>
                  </a:cubicBezTo>
                  <a:cubicBezTo>
                    <a:pt x="343" y="107"/>
                    <a:pt x="343" y="107"/>
                    <a:pt x="344" y="107"/>
                  </a:cubicBezTo>
                  <a:cubicBezTo>
                    <a:pt x="344" y="107"/>
                    <a:pt x="345" y="107"/>
                    <a:pt x="345" y="107"/>
                  </a:cubicBezTo>
                  <a:cubicBezTo>
                    <a:pt x="345" y="107"/>
                    <a:pt x="346" y="108"/>
                    <a:pt x="346" y="108"/>
                  </a:cubicBezTo>
                  <a:cubicBezTo>
                    <a:pt x="346" y="108"/>
                    <a:pt x="348" y="108"/>
                    <a:pt x="348" y="108"/>
                  </a:cubicBezTo>
                  <a:cubicBezTo>
                    <a:pt x="348" y="108"/>
                    <a:pt x="349" y="108"/>
                    <a:pt x="349" y="108"/>
                  </a:cubicBezTo>
                  <a:cubicBezTo>
                    <a:pt x="349" y="108"/>
                    <a:pt x="350" y="108"/>
                    <a:pt x="350" y="108"/>
                  </a:cubicBezTo>
                  <a:cubicBezTo>
                    <a:pt x="350" y="108"/>
                    <a:pt x="351" y="108"/>
                    <a:pt x="351" y="108"/>
                  </a:cubicBezTo>
                  <a:cubicBezTo>
                    <a:pt x="351" y="108"/>
                    <a:pt x="352" y="108"/>
                    <a:pt x="352" y="109"/>
                  </a:cubicBezTo>
                  <a:cubicBezTo>
                    <a:pt x="352" y="109"/>
                    <a:pt x="352" y="109"/>
                    <a:pt x="352" y="109"/>
                  </a:cubicBezTo>
                  <a:cubicBezTo>
                    <a:pt x="353" y="109"/>
                    <a:pt x="353" y="110"/>
                    <a:pt x="353" y="110"/>
                  </a:cubicBezTo>
                  <a:cubicBezTo>
                    <a:pt x="354" y="110"/>
                    <a:pt x="354" y="110"/>
                    <a:pt x="355" y="110"/>
                  </a:cubicBezTo>
                  <a:cubicBezTo>
                    <a:pt x="355" y="110"/>
                    <a:pt x="355" y="109"/>
                    <a:pt x="355" y="109"/>
                  </a:cubicBezTo>
                  <a:cubicBezTo>
                    <a:pt x="355" y="109"/>
                    <a:pt x="358" y="110"/>
                    <a:pt x="358" y="110"/>
                  </a:cubicBezTo>
                  <a:cubicBezTo>
                    <a:pt x="359" y="109"/>
                    <a:pt x="359" y="109"/>
                    <a:pt x="359" y="109"/>
                  </a:cubicBezTo>
                  <a:cubicBezTo>
                    <a:pt x="361" y="109"/>
                    <a:pt x="363" y="109"/>
                    <a:pt x="365" y="109"/>
                  </a:cubicBezTo>
                  <a:cubicBezTo>
                    <a:pt x="365" y="109"/>
                    <a:pt x="365" y="109"/>
                    <a:pt x="365" y="110"/>
                  </a:cubicBezTo>
                  <a:cubicBezTo>
                    <a:pt x="365" y="110"/>
                    <a:pt x="366" y="110"/>
                    <a:pt x="366" y="110"/>
                  </a:cubicBezTo>
                  <a:cubicBezTo>
                    <a:pt x="366" y="110"/>
                    <a:pt x="367" y="110"/>
                    <a:pt x="367" y="110"/>
                  </a:cubicBezTo>
                  <a:cubicBezTo>
                    <a:pt x="367" y="110"/>
                    <a:pt x="367" y="111"/>
                    <a:pt x="367" y="111"/>
                  </a:cubicBezTo>
                  <a:cubicBezTo>
                    <a:pt x="368" y="112"/>
                    <a:pt x="369" y="111"/>
                    <a:pt x="370" y="112"/>
                  </a:cubicBezTo>
                  <a:cubicBezTo>
                    <a:pt x="370" y="113"/>
                    <a:pt x="370" y="113"/>
                    <a:pt x="371" y="113"/>
                  </a:cubicBezTo>
                  <a:cubicBezTo>
                    <a:pt x="372" y="113"/>
                    <a:pt x="372" y="114"/>
                    <a:pt x="373" y="115"/>
                  </a:cubicBezTo>
                  <a:cubicBezTo>
                    <a:pt x="374" y="115"/>
                    <a:pt x="374" y="115"/>
                    <a:pt x="375" y="115"/>
                  </a:cubicBezTo>
                  <a:cubicBezTo>
                    <a:pt x="375" y="115"/>
                    <a:pt x="375" y="116"/>
                    <a:pt x="376" y="116"/>
                  </a:cubicBezTo>
                  <a:cubicBezTo>
                    <a:pt x="377" y="118"/>
                    <a:pt x="380" y="121"/>
                    <a:pt x="382" y="122"/>
                  </a:cubicBezTo>
                  <a:cubicBezTo>
                    <a:pt x="382" y="122"/>
                    <a:pt x="383" y="122"/>
                    <a:pt x="383" y="123"/>
                  </a:cubicBezTo>
                  <a:cubicBezTo>
                    <a:pt x="383" y="123"/>
                    <a:pt x="384" y="124"/>
                    <a:pt x="384" y="124"/>
                  </a:cubicBezTo>
                  <a:cubicBezTo>
                    <a:pt x="385" y="124"/>
                    <a:pt x="386" y="124"/>
                    <a:pt x="386" y="124"/>
                  </a:cubicBezTo>
                  <a:cubicBezTo>
                    <a:pt x="387" y="124"/>
                    <a:pt x="387" y="125"/>
                    <a:pt x="387" y="125"/>
                  </a:cubicBezTo>
                  <a:cubicBezTo>
                    <a:pt x="388" y="125"/>
                    <a:pt x="388" y="125"/>
                    <a:pt x="388" y="125"/>
                  </a:cubicBezTo>
                  <a:cubicBezTo>
                    <a:pt x="388" y="125"/>
                    <a:pt x="388" y="125"/>
                    <a:pt x="388" y="125"/>
                  </a:cubicBezTo>
                  <a:cubicBezTo>
                    <a:pt x="388" y="125"/>
                    <a:pt x="388" y="125"/>
                    <a:pt x="389" y="125"/>
                  </a:cubicBezTo>
                  <a:cubicBezTo>
                    <a:pt x="389" y="125"/>
                    <a:pt x="390" y="125"/>
                    <a:pt x="390" y="125"/>
                  </a:cubicBezTo>
                  <a:cubicBezTo>
                    <a:pt x="390" y="125"/>
                    <a:pt x="391" y="125"/>
                    <a:pt x="391" y="125"/>
                  </a:cubicBezTo>
                  <a:cubicBezTo>
                    <a:pt x="391" y="125"/>
                    <a:pt x="392" y="125"/>
                    <a:pt x="392" y="125"/>
                  </a:cubicBezTo>
                  <a:cubicBezTo>
                    <a:pt x="392" y="125"/>
                    <a:pt x="393" y="125"/>
                    <a:pt x="394" y="125"/>
                  </a:cubicBezTo>
                  <a:cubicBezTo>
                    <a:pt x="397" y="125"/>
                    <a:pt x="399" y="131"/>
                    <a:pt x="399" y="133"/>
                  </a:cubicBezTo>
                  <a:cubicBezTo>
                    <a:pt x="399" y="134"/>
                    <a:pt x="400" y="134"/>
                    <a:pt x="400" y="135"/>
                  </a:cubicBezTo>
                  <a:cubicBezTo>
                    <a:pt x="400" y="135"/>
                    <a:pt x="400" y="137"/>
                    <a:pt x="400" y="138"/>
                  </a:cubicBezTo>
                  <a:cubicBezTo>
                    <a:pt x="400" y="138"/>
                    <a:pt x="401" y="139"/>
                    <a:pt x="401" y="139"/>
                  </a:cubicBezTo>
                  <a:cubicBezTo>
                    <a:pt x="401" y="139"/>
                    <a:pt x="401" y="139"/>
                    <a:pt x="401" y="140"/>
                  </a:cubicBezTo>
                  <a:cubicBezTo>
                    <a:pt x="401" y="140"/>
                    <a:pt x="401" y="141"/>
                    <a:pt x="401" y="141"/>
                  </a:cubicBezTo>
                  <a:cubicBezTo>
                    <a:pt x="401" y="142"/>
                    <a:pt x="401" y="142"/>
                    <a:pt x="401" y="142"/>
                  </a:cubicBezTo>
                  <a:cubicBezTo>
                    <a:pt x="401" y="142"/>
                    <a:pt x="401" y="142"/>
                    <a:pt x="401" y="142"/>
                  </a:cubicBezTo>
                  <a:lnTo>
                    <a:pt x="401" y="144"/>
                  </a:lnTo>
                  <a:close/>
                  <a:moveTo>
                    <a:pt x="135" y="10"/>
                  </a:moveTo>
                  <a:cubicBezTo>
                    <a:pt x="135" y="10"/>
                    <a:pt x="135" y="10"/>
                    <a:pt x="135" y="10"/>
                  </a:cubicBezTo>
                  <a:cubicBezTo>
                    <a:pt x="135" y="10"/>
                    <a:pt x="135" y="10"/>
                    <a:pt x="135" y="10"/>
                  </a:cubicBezTo>
                  <a:close/>
                  <a:moveTo>
                    <a:pt x="270" y="336"/>
                  </a:moveTo>
                  <a:cubicBezTo>
                    <a:pt x="269" y="337"/>
                    <a:pt x="269" y="337"/>
                    <a:pt x="269" y="337"/>
                  </a:cubicBezTo>
                  <a:cubicBezTo>
                    <a:pt x="269" y="342"/>
                    <a:pt x="269" y="342"/>
                    <a:pt x="269" y="342"/>
                  </a:cubicBezTo>
                  <a:cubicBezTo>
                    <a:pt x="269" y="337"/>
                    <a:pt x="269" y="337"/>
                    <a:pt x="269" y="337"/>
                  </a:cubicBezTo>
                  <a:lnTo>
                    <a:pt x="270" y="336"/>
                  </a:lnTo>
                  <a:close/>
                  <a:moveTo>
                    <a:pt x="186" y="551"/>
                  </a:moveTo>
                  <a:cubicBezTo>
                    <a:pt x="184" y="551"/>
                    <a:pt x="183" y="551"/>
                    <a:pt x="181" y="551"/>
                  </a:cubicBezTo>
                  <a:cubicBezTo>
                    <a:pt x="179" y="550"/>
                    <a:pt x="178" y="549"/>
                    <a:pt x="177" y="548"/>
                  </a:cubicBezTo>
                  <a:cubicBezTo>
                    <a:pt x="175" y="546"/>
                    <a:pt x="172" y="544"/>
                    <a:pt x="170" y="542"/>
                  </a:cubicBezTo>
                  <a:cubicBezTo>
                    <a:pt x="170" y="541"/>
                    <a:pt x="170" y="541"/>
                    <a:pt x="170" y="541"/>
                  </a:cubicBezTo>
                  <a:cubicBezTo>
                    <a:pt x="169" y="541"/>
                    <a:pt x="168" y="540"/>
                    <a:pt x="167" y="539"/>
                  </a:cubicBezTo>
                  <a:cubicBezTo>
                    <a:pt x="167" y="538"/>
                    <a:pt x="167" y="536"/>
                    <a:pt x="166" y="535"/>
                  </a:cubicBezTo>
                  <a:cubicBezTo>
                    <a:pt x="165" y="535"/>
                    <a:pt x="163" y="536"/>
                    <a:pt x="163" y="534"/>
                  </a:cubicBezTo>
                  <a:cubicBezTo>
                    <a:pt x="163" y="533"/>
                    <a:pt x="164" y="532"/>
                    <a:pt x="165" y="531"/>
                  </a:cubicBezTo>
                  <a:cubicBezTo>
                    <a:pt x="164" y="530"/>
                    <a:pt x="163" y="528"/>
                    <a:pt x="162" y="527"/>
                  </a:cubicBezTo>
                  <a:cubicBezTo>
                    <a:pt x="161" y="526"/>
                    <a:pt x="160" y="528"/>
                    <a:pt x="158" y="528"/>
                  </a:cubicBezTo>
                  <a:cubicBezTo>
                    <a:pt x="157" y="527"/>
                    <a:pt x="157" y="525"/>
                    <a:pt x="156" y="526"/>
                  </a:cubicBezTo>
                  <a:cubicBezTo>
                    <a:pt x="155" y="526"/>
                    <a:pt x="156" y="527"/>
                    <a:pt x="155" y="527"/>
                  </a:cubicBezTo>
                  <a:cubicBezTo>
                    <a:pt x="155" y="528"/>
                    <a:pt x="154" y="529"/>
                    <a:pt x="154" y="529"/>
                  </a:cubicBezTo>
                  <a:cubicBezTo>
                    <a:pt x="153" y="530"/>
                    <a:pt x="150" y="527"/>
                    <a:pt x="150" y="529"/>
                  </a:cubicBezTo>
                  <a:cubicBezTo>
                    <a:pt x="150" y="529"/>
                    <a:pt x="150" y="529"/>
                    <a:pt x="150" y="529"/>
                  </a:cubicBezTo>
                  <a:cubicBezTo>
                    <a:pt x="151" y="529"/>
                    <a:pt x="152" y="530"/>
                    <a:pt x="152" y="530"/>
                  </a:cubicBezTo>
                  <a:cubicBezTo>
                    <a:pt x="152" y="531"/>
                    <a:pt x="150" y="533"/>
                    <a:pt x="150" y="531"/>
                  </a:cubicBezTo>
                  <a:cubicBezTo>
                    <a:pt x="150" y="531"/>
                    <a:pt x="150" y="534"/>
                    <a:pt x="150" y="534"/>
                  </a:cubicBezTo>
                  <a:cubicBezTo>
                    <a:pt x="150" y="536"/>
                    <a:pt x="149" y="536"/>
                    <a:pt x="151" y="537"/>
                  </a:cubicBezTo>
                  <a:cubicBezTo>
                    <a:pt x="152" y="537"/>
                    <a:pt x="152" y="536"/>
                    <a:pt x="154" y="536"/>
                  </a:cubicBezTo>
                  <a:cubicBezTo>
                    <a:pt x="155" y="536"/>
                    <a:pt x="157" y="535"/>
                    <a:pt x="157" y="537"/>
                  </a:cubicBezTo>
                  <a:cubicBezTo>
                    <a:pt x="158" y="539"/>
                    <a:pt x="152" y="539"/>
                    <a:pt x="151" y="541"/>
                  </a:cubicBezTo>
                  <a:cubicBezTo>
                    <a:pt x="150" y="545"/>
                    <a:pt x="158" y="547"/>
                    <a:pt x="160" y="549"/>
                  </a:cubicBezTo>
                  <a:cubicBezTo>
                    <a:pt x="159" y="549"/>
                    <a:pt x="157" y="551"/>
                    <a:pt x="157" y="551"/>
                  </a:cubicBezTo>
                  <a:cubicBezTo>
                    <a:pt x="157" y="550"/>
                    <a:pt x="158" y="550"/>
                    <a:pt x="158" y="548"/>
                  </a:cubicBezTo>
                  <a:cubicBezTo>
                    <a:pt x="157" y="547"/>
                    <a:pt x="156" y="549"/>
                    <a:pt x="155" y="549"/>
                  </a:cubicBezTo>
                  <a:cubicBezTo>
                    <a:pt x="155" y="548"/>
                    <a:pt x="155" y="546"/>
                    <a:pt x="154" y="547"/>
                  </a:cubicBezTo>
                  <a:cubicBezTo>
                    <a:pt x="153" y="547"/>
                    <a:pt x="155" y="549"/>
                    <a:pt x="155" y="549"/>
                  </a:cubicBezTo>
                  <a:cubicBezTo>
                    <a:pt x="153" y="550"/>
                    <a:pt x="153" y="546"/>
                    <a:pt x="152" y="546"/>
                  </a:cubicBezTo>
                  <a:cubicBezTo>
                    <a:pt x="151" y="547"/>
                    <a:pt x="152" y="548"/>
                    <a:pt x="152" y="549"/>
                  </a:cubicBezTo>
                  <a:cubicBezTo>
                    <a:pt x="151" y="547"/>
                    <a:pt x="149" y="547"/>
                    <a:pt x="148" y="546"/>
                  </a:cubicBezTo>
                  <a:cubicBezTo>
                    <a:pt x="149" y="545"/>
                    <a:pt x="150" y="547"/>
                    <a:pt x="151" y="547"/>
                  </a:cubicBezTo>
                  <a:cubicBezTo>
                    <a:pt x="152" y="546"/>
                    <a:pt x="149" y="545"/>
                    <a:pt x="150" y="545"/>
                  </a:cubicBezTo>
                  <a:cubicBezTo>
                    <a:pt x="150" y="545"/>
                    <a:pt x="151" y="545"/>
                    <a:pt x="150" y="544"/>
                  </a:cubicBezTo>
                  <a:cubicBezTo>
                    <a:pt x="150" y="544"/>
                    <a:pt x="150" y="544"/>
                    <a:pt x="149" y="544"/>
                  </a:cubicBezTo>
                  <a:cubicBezTo>
                    <a:pt x="149" y="545"/>
                    <a:pt x="148" y="543"/>
                    <a:pt x="148" y="543"/>
                  </a:cubicBezTo>
                  <a:cubicBezTo>
                    <a:pt x="148" y="542"/>
                    <a:pt x="150" y="544"/>
                    <a:pt x="150" y="544"/>
                  </a:cubicBezTo>
                  <a:cubicBezTo>
                    <a:pt x="150" y="544"/>
                    <a:pt x="149" y="538"/>
                    <a:pt x="149" y="538"/>
                  </a:cubicBezTo>
                  <a:cubicBezTo>
                    <a:pt x="149" y="539"/>
                    <a:pt x="148" y="539"/>
                    <a:pt x="148" y="540"/>
                  </a:cubicBezTo>
                  <a:cubicBezTo>
                    <a:pt x="148" y="540"/>
                    <a:pt x="148" y="541"/>
                    <a:pt x="148" y="541"/>
                  </a:cubicBezTo>
                  <a:cubicBezTo>
                    <a:pt x="148" y="542"/>
                    <a:pt x="147" y="541"/>
                    <a:pt x="147" y="541"/>
                  </a:cubicBezTo>
                  <a:cubicBezTo>
                    <a:pt x="146" y="543"/>
                    <a:pt x="147" y="544"/>
                    <a:pt x="147" y="545"/>
                  </a:cubicBezTo>
                  <a:cubicBezTo>
                    <a:pt x="147" y="545"/>
                    <a:pt x="147" y="545"/>
                    <a:pt x="146" y="545"/>
                  </a:cubicBezTo>
                  <a:cubicBezTo>
                    <a:pt x="145" y="547"/>
                    <a:pt x="148" y="547"/>
                    <a:pt x="149" y="547"/>
                  </a:cubicBezTo>
                  <a:cubicBezTo>
                    <a:pt x="149" y="547"/>
                    <a:pt x="151" y="550"/>
                    <a:pt x="151" y="550"/>
                  </a:cubicBezTo>
                  <a:cubicBezTo>
                    <a:pt x="151" y="550"/>
                    <a:pt x="151" y="550"/>
                    <a:pt x="151" y="550"/>
                  </a:cubicBezTo>
                  <a:cubicBezTo>
                    <a:pt x="151" y="550"/>
                    <a:pt x="151" y="550"/>
                    <a:pt x="151" y="550"/>
                  </a:cubicBezTo>
                  <a:cubicBezTo>
                    <a:pt x="150" y="549"/>
                    <a:pt x="148" y="548"/>
                    <a:pt x="148" y="548"/>
                  </a:cubicBezTo>
                  <a:cubicBezTo>
                    <a:pt x="148" y="548"/>
                    <a:pt x="149" y="548"/>
                    <a:pt x="149" y="548"/>
                  </a:cubicBezTo>
                  <a:cubicBezTo>
                    <a:pt x="148" y="546"/>
                    <a:pt x="147" y="548"/>
                    <a:pt x="146" y="548"/>
                  </a:cubicBezTo>
                  <a:cubicBezTo>
                    <a:pt x="146" y="548"/>
                    <a:pt x="146" y="549"/>
                    <a:pt x="146" y="549"/>
                  </a:cubicBezTo>
                  <a:cubicBezTo>
                    <a:pt x="146" y="549"/>
                    <a:pt x="145" y="549"/>
                    <a:pt x="145" y="549"/>
                  </a:cubicBezTo>
                  <a:cubicBezTo>
                    <a:pt x="145" y="549"/>
                    <a:pt x="144" y="548"/>
                    <a:pt x="144" y="548"/>
                  </a:cubicBezTo>
                  <a:cubicBezTo>
                    <a:pt x="143" y="548"/>
                    <a:pt x="143" y="548"/>
                    <a:pt x="142" y="548"/>
                  </a:cubicBezTo>
                  <a:cubicBezTo>
                    <a:pt x="142" y="548"/>
                    <a:pt x="140" y="548"/>
                    <a:pt x="140" y="548"/>
                  </a:cubicBezTo>
                  <a:cubicBezTo>
                    <a:pt x="140" y="549"/>
                    <a:pt x="140" y="549"/>
                    <a:pt x="141" y="549"/>
                  </a:cubicBezTo>
                  <a:cubicBezTo>
                    <a:pt x="141" y="550"/>
                    <a:pt x="139" y="549"/>
                    <a:pt x="138" y="549"/>
                  </a:cubicBezTo>
                  <a:cubicBezTo>
                    <a:pt x="140" y="550"/>
                    <a:pt x="138" y="550"/>
                    <a:pt x="139" y="551"/>
                  </a:cubicBezTo>
                  <a:cubicBezTo>
                    <a:pt x="140" y="551"/>
                    <a:pt x="140" y="551"/>
                    <a:pt x="141" y="550"/>
                  </a:cubicBezTo>
                  <a:cubicBezTo>
                    <a:pt x="141" y="550"/>
                    <a:pt x="141" y="551"/>
                    <a:pt x="141" y="551"/>
                  </a:cubicBezTo>
                  <a:cubicBezTo>
                    <a:pt x="141" y="551"/>
                    <a:pt x="141" y="551"/>
                    <a:pt x="141" y="551"/>
                  </a:cubicBezTo>
                  <a:cubicBezTo>
                    <a:pt x="141" y="551"/>
                    <a:pt x="142" y="551"/>
                    <a:pt x="142" y="551"/>
                  </a:cubicBezTo>
                  <a:cubicBezTo>
                    <a:pt x="142" y="551"/>
                    <a:pt x="142" y="551"/>
                    <a:pt x="142" y="551"/>
                  </a:cubicBezTo>
                  <a:cubicBezTo>
                    <a:pt x="143" y="552"/>
                    <a:pt x="143" y="550"/>
                    <a:pt x="144" y="550"/>
                  </a:cubicBezTo>
                  <a:cubicBezTo>
                    <a:pt x="144" y="550"/>
                    <a:pt x="144" y="551"/>
                    <a:pt x="144" y="551"/>
                  </a:cubicBezTo>
                  <a:cubicBezTo>
                    <a:pt x="144" y="552"/>
                    <a:pt x="145" y="551"/>
                    <a:pt x="146" y="551"/>
                  </a:cubicBezTo>
                  <a:cubicBezTo>
                    <a:pt x="146" y="551"/>
                    <a:pt x="145" y="552"/>
                    <a:pt x="145" y="552"/>
                  </a:cubicBezTo>
                  <a:cubicBezTo>
                    <a:pt x="145" y="553"/>
                    <a:pt x="146" y="552"/>
                    <a:pt x="146" y="552"/>
                  </a:cubicBezTo>
                  <a:cubicBezTo>
                    <a:pt x="146" y="552"/>
                    <a:pt x="147" y="554"/>
                    <a:pt x="148" y="554"/>
                  </a:cubicBezTo>
                  <a:cubicBezTo>
                    <a:pt x="149" y="554"/>
                    <a:pt x="152" y="554"/>
                    <a:pt x="152" y="553"/>
                  </a:cubicBezTo>
                  <a:cubicBezTo>
                    <a:pt x="152" y="553"/>
                    <a:pt x="153" y="552"/>
                    <a:pt x="153" y="552"/>
                  </a:cubicBezTo>
                  <a:cubicBezTo>
                    <a:pt x="153" y="553"/>
                    <a:pt x="153" y="553"/>
                    <a:pt x="154" y="553"/>
                  </a:cubicBezTo>
                  <a:cubicBezTo>
                    <a:pt x="155" y="553"/>
                    <a:pt x="155" y="553"/>
                    <a:pt x="155" y="553"/>
                  </a:cubicBezTo>
                  <a:cubicBezTo>
                    <a:pt x="156" y="555"/>
                    <a:pt x="162" y="556"/>
                    <a:pt x="162" y="554"/>
                  </a:cubicBezTo>
                  <a:cubicBezTo>
                    <a:pt x="162" y="554"/>
                    <a:pt x="162" y="554"/>
                    <a:pt x="162" y="554"/>
                  </a:cubicBezTo>
                  <a:cubicBezTo>
                    <a:pt x="165" y="553"/>
                    <a:pt x="166" y="554"/>
                    <a:pt x="169" y="554"/>
                  </a:cubicBezTo>
                  <a:cubicBezTo>
                    <a:pt x="170" y="554"/>
                    <a:pt x="172" y="554"/>
                    <a:pt x="173" y="554"/>
                  </a:cubicBezTo>
                  <a:cubicBezTo>
                    <a:pt x="174" y="554"/>
                    <a:pt x="175" y="556"/>
                    <a:pt x="176" y="556"/>
                  </a:cubicBezTo>
                  <a:cubicBezTo>
                    <a:pt x="178" y="556"/>
                    <a:pt x="181" y="555"/>
                    <a:pt x="183" y="555"/>
                  </a:cubicBezTo>
                  <a:cubicBezTo>
                    <a:pt x="184" y="555"/>
                    <a:pt x="185" y="555"/>
                    <a:pt x="186" y="554"/>
                  </a:cubicBezTo>
                  <a:cubicBezTo>
                    <a:pt x="186" y="554"/>
                    <a:pt x="188" y="551"/>
                    <a:pt x="186" y="551"/>
                  </a:cubicBezTo>
                  <a:close/>
                  <a:moveTo>
                    <a:pt x="196" y="552"/>
                  </a:moveTo>
                  <a:cubicBezTo>
                    <a:pt x="194" y="552"/>
                    <a:pt x="193" y="552"/>
                    <a:pt x="192" y="553"/>
                  </a:cubicBezTo>
                  <a:cubicBezTo>
                    <a:pt x="192" y="553"/>
                    <a:pt x="192" y="552"/>
                    <a:pt x="191" y="552"/>
                  </a:cubicBezTo>
                  <a:cubicBezTo>
                    <a:pt x="192" y="553"/>
                    <a:pt x="190" y="553"/>
                    <a:pt x="190" y="553"/>
                  </a:cubicBezTo>
                  <a:cubicBezTo>
                    <a:pt x="190" y="553"/>
                    <a:pt x="190" y="553"/>
                    <a:pt x="190" y="554"/>
                  </a:cubicBezTo>
                  <a:cubicBezTo>
                    <a:pt x="190" y="554"/>
                    <a:pt x="190" y="554"/>
                    <a:pt x="190" y="554"/>
                  </a:cubicBezTo>
                  <a:cubicBezTo>
                    <a:pt x="191" y="554"/>
                    <a:pt x="191" y="554"/>
                    <a:pt x="191" y="554"/>
                  </a:cubicBezTo>
                  <a:cubicBezTo>
                    <a:pt x="191" y="554"/>
                    <a:pt x="191" y="554"/>
                    <a:pt x="191" y="554"/>
                  </a:cubicBezTo>
                  <a:cubicBezTo>
                    <a:pt x="191" y="554"/>
                    <a:pt x="192" y="554"/>
                    <a:pt x="193" y="554"/>
                  </a:cubicBezTo>
                  <a:cubicBezTo>
                    <a:pt x="193" y="553"/>
                    <a:pt x="193" y="553"/>
                    <a:pt x="193" y="553"/>
                  </a:cubicBezTo>
                  <a:cubicBezTo>
                    <a:pt x="194" y="554"/>
                    <a:pt x="194" y="552"/>
                    <a:pt x="195" y="553"/>
                  </a:cubicBezTo>
                  <a:cubicBezTo>
                    <a:pt x="195" y="553"/>
                    <a:pt x="196" y="553"/>
                    <a:pt x="196" y="553"/>
                  </a:cubicBezTo>
                  <a:cubicBezTo>
                    <a:pt x="196" y="552"/>
                    <a:pt x="196" y="552"/>
                    <a:pt x="196" y="55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endParaRPr lang="ru-RU" sz="7198"/>
            </a:p>
          </p:txBody>
        </p:sp>
        <p:sp>
          <p:nvSpPr>
            <p:cNvPr id="37" name="North America">
              <a:extLst>
                <a:ext uri="{FF2B5EF4-FFF2-40B4-BE49-F238E27FC236}">
                  <a16:creationId xmlns:a16="http://schemas.microsoft.com/office/drawing/2014/main" id="{85E6ECAD-54E2-ADAB-BA83-18CD36CE3BE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587086" y="922297"/>
              <a:ext cx="7087930" cy="8084620"/>
            </a:xfrm>
            <a:custGeom>
              <a:avLst/>
              <a:gdLst>
                <a:gd name="T0" fmla="*/ 3325050 w 903"/>
                <a:gd name="T1" fmla="*/ 3960845 h 1029"/>
                <a:gd name="T2" fmla="*/ 867575 w 903"/>
                <a:gd name="T3" fmla="*/ 2416587 h 1029"/>
                <a:gd name="T4" fmla="*/ 1358285 w 903"/>
                <a:gd name="T5" fmla="*/ 2365505 h 1029"/>
                <a:gd name="T6" fmla="*/ 879352 w 903"/>
                <a:gd name="T7" fmla="*/ 2369434 h 1029"/>
                <a:gd name="T8" fmla="*/ 302277 w 903"/>
                <a:gd name="T9" fmla="*/ 2628775 h 1029"/>
                <a:gd name="T10" fmla="*/ 541744 w 903"/>
                <a:gd name="T11" fmla="*/ 2550187 h 1029"/>
                <a:gd name="T12" fmla="*/ 455379 w 903"/>
                <a:gd name="T13" fmla="*/ 2589481 h 1029"/>
                <a:gd name="T14" fmla="*/ 1405393 w 903"/>
                <a:gd name="T15" fmla="*/ 2424446 h 1029"/>
                <a:gd name="T16" fmla="*/ 1440724 w 903"/>
                <a:gd name="T17" fmla="*/ 2499105 h 1029"/>
                <a:gd name="T18" fmla="*/ 3018847 w 903"/>
                <a:gd name="T19" fmla="*/ 3717222 h 1029"/>
                <a:gd name="T20" fmla="*/ 2775455 w 903"/>
                <a:gd name="T21" fmla="*/ 3646493 h 1029"/>
                <a:gd name="T22" fmla="*/ 3289719 w 903"/>
                <a:gd name="T23" fmla="*/ 1874329 h 1029"/>
                <a:gd name="T24" fmla="*/ 3183726 w 903"/>
                <a:gd name="T25" fmla="*/ 2070799 h 1029"/>
                <a:gd name="T26" fmla="*/ 2661610 w 903"/>
                <a:gd name="T27" fmla="*/ 1607129 h 1029"/>
                <a:gd name="T28" fmla="*/ 2826489 w 903"/>
                <a:gd name="T29" fmla="*/ 1410658 h 1029"/>
                <a:gd name="T30" fmla="*/ 3093435 w 903"/>
                <a:gd name="T31" fmla="*/ 1626776 h 1029"/>
                <a:gd name="T32" fmla="*/ 3022773 w 903"/>
                <a:gd name="T33" fmla="*/ 1850752 h 1029"/>
                <a:gd name="T34" fmla="*/ 2873597 w 903"/>
                <a:gd name="T35" fmla="*/ 1634635 h 1029"/>
                <a:gd name="T36" fmla="*/ 2834340 w 903"/>
                <a:gd name="T37" fmla="*/ 1414588 h 1029"/>
                <a:gd name="T38" fmla="*/ 2363259 w 903"/>
                <a:gd name="T39" fmla="*/ 1359576 h 1029"/>
                <a:gd name="T40" fmla="*/ 2206232 w 903"/>
                <a:gd name="T41" fmla="*/ 1556046 h 1029"/>
                <a:gd name="T42" fmla="*/ 2253340 w 903"/>
                <a:gd name="T43" fmla="*/ 1681788 h 1029"/>
                <a:gd name="T44" fmla="*/ 2057056 w 903"/>
                <a:gd name="T45" fmla="*/ 1379223 h 1029"/>
                <a:gd name="T46" fmla="*/ 2516360 w 903"/>
                <a:gd name="T47" fmla="*/ 656211 h 1029"/>
                <a:gd name="T48" fmla="*/ 2406441 w 903"/>
                <a:gd name="T49" fmla="*/ 479388 h 1029"/>
                <a:gd name="T50" fmla="*/ 2406441 w 903"/>
                <a:gd name="T51" fmla="*/ 1135600 h 1029"/>
                <a:gd name="T52" fmla="*/ 2877523 w 903"/>
                <a:gd name="T53" fmla="*/ 58941 h 1029"/>
                <a:gd name="T54" fmla="*/ 3187651 w 903"/>
                <a:gd name="T55" fmla="*/ 290776 h 1029"/>
                <a:gd name="T56" fmla="*/ 2869671 w 903"/>
                <a:gd name="T57" fmla="*/ 683717 h 1029"/>
                <a:gd name="T58" fmla="*/ 2657685 w 903"/>
                <a:gd name="T59" fmla="*/ 1009858 h 1029"/>
                <a:gd name="T60" fmla="*/ 2720495 w 903"/>
                <a:gd name="T61" fmla="*/ 695506 h 1029"/>
                <a:gd name="T62" fmla="*/ 2630205 w 903"/>
                <a:gd name="T63" fmla="*/ 389012 h 1029"/>
                <a:gd name="T64" fmla="*/ 2308299 w 903"/>
                <a:gd name="T65" fmla="*/ 1112023 h 1029"/>
                <a:gd name="T66" fmla="*/ 2174826 w 903"/>
                <a:gd name="T67" fmla="*/ 1163105 h 1029"/>
                <a:gd name="T68" fmla="*/ 2053130 w 903"/>
                <a:gd name="T69" fmla="*/ 1182752 h 1029"/>
                <a:gd name="T70" fmla="*/ 2496732 w 903"/>
                <a:gd name="T71" fmla="*/ 1151317 h 1029"/>
                <a:gd name="T72" fmla="*/ 2653759 w 903"/>
                <a:gd name="T73" fmla="*/ 1225976 h 1029"/>
                <a:gd name="T74" fmla="*/ 2194454 w 903"/>
                <a:gd name="T75" fmla="*/ 939129 h 1029"/>
                <a:gd name="T76" fmla="*/ 2720495 w 903"/>
                <a:gd name="T77" fmla="*/ 1021647 h 1029"/>
                <a:gd name="T78" fmla="*/ 2394664 w 903"/>
                <a:gd name="T79" fmla="*/ 1005929 h 1029"/>
                <a:gd name="T80" fmla="*/ 3470300 w 903"/>
                <a:gd name="T81" fmla="*/ 2730940 h 1029"/>
                <a:gd name="T82" fmla="*/ 3242611 w 903"/>
                <a:gd name="T83" fmla="*/ 2840964 h 1029"/>
                <a:gd name="T84" fmla="*/ 2563468 w 903"/>
                <a:gd name="T85" fmla="*/ 1701435 h 1029"/>
                <a:gd name="T86" fmla="*/ 1448575 w 903"/>
                <a:gd name="T87" fmla="*/ 2573764 h 1029"/>
                <a:gd name="T88" fmla="*/ 1676265 w 903"/>
                <a:gd name="T89" fmla="*/ 2738799 h 1029"/>
                <a:gd name="T90" fmla="*/ 3238685 w 903"/>
                <a:gd name="T91" fmla="*/ 2919552 h 1029"/>
                <a:gd name="T92" fmla="*/ 2920705 w 903"/>
                <a:gd name="T93" fmla="*/ 3210328 h 1029"/>
                <a:gd name="T94" fmla="*/ 2559543 w 903"/>
                <a:gd name="T95" fmla="*/ 3662210 h 1029"/>
                <a:gd name="T96" fmla="*/ 2135569 w 903"/>
                <a:gd name="T97" fmla="*/ 3607198 h 1029"/>
                <a:gd name="T98" fmla="*/ 1711596 w 903"/>
                <a:gd name="T99" fmla="*/ 2813458 h 1029"/>
                <a:gd name="T100" fmla="*/ 1483907 w 903"/>
                <a:gd name="T101" fmla="*/ 2440164 h 1029"/>
                <a:gd name="T102" fmla="*/ 1083487 w 903"/>
                <a:gd name="T103" fmla="*/ 2208328 h 1029"/>
                <a:gd name="T104" fmla="*/ 738028 w 903"/>
                <a:gd name="T105" fmla="*/ 2451952 h 1029"/>
                <a:gd name="T106" fmla="*/ 624183 w 903"/>
                <a:gd name="T107" fmla="*/ 2074729 h 1029"/>
                <a:gd name="T108" fmla="*/ 718399 w 903"/>
                <a:gd name="T109" fmla="*/ 1587482 h 1029"/>
                <a:gd name="T110" fmla="*/ 1511386 w 903"/>
                <a:gd name="T111" fmla="*/ 1607129 h 1029"/>
                <a:gd name="T112" fmla="*/ 2112015 w 903"/>
                <a:gd name="T113" fmla="*/ 1835035 h 1029"/>
                <a:gd name="T114" fmla="*/ 2402515 w 903"/>
                <a:gd name="T115" fmla="*/ 1618917 h 1029"/>
                <a:gd name="T116" fmla="*/ 2693016 w 903"/>
                <a:gd name="T117" fmla="*/ 1697505 h 1029"/>
                <a:gd name="T118" fmla="*/ 2539914 w 903"/>
                <a:gd name="T119" fmla="*/ 2051152 h 1029"/>
                <a:gd name="T120" fmla="*/ 3034550 w 903"/>
                <a:gd name="T121" fmla="*/ 2149387 h 1029"/>
                <a:gd name="T122" fmla="*/ 3309347 w 903"/>
                <a:gd name="T123" fmla="*/ 2432305 h 1029"/>
                <a:gd name="T124" fmla="*/ 3003144 w 903"/>
                <a:gd name="T125" fmla="*/ 3658281 h 1029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903" h="1029">
                  <a:moveTo>
                    <a:pt x="712" y="945"/>
                  </a:moveTo>
                  <a:cubicBezTo>
                    <a:pt x="712" y="945"/>
                    <a:pt x="711" y="945"/>
                    <a:pt x="711" y="945"/>
                  </a:cubicBezTo>
                  <a:cubicBezTo>
                    <a:pt x="711" y="945"/>
                    <a:pt x="711" y="945"/>
                    <a:pt x="711" y="944"/>
                  </a:cubicBezTo>
                  <a:cubicBezTo>
                    <a:pt x="711" y="944"/>
                    <a:pt x="712" y="945"/>
                    <a:pt x="712" y="945"/>
                  </a:cubicBezTo>
                  <a:close/>
                  <a:moveTo>
                    <a:pt x="721" y="942"/>
                  </a:moveTo>
                  <a:cubicBezTo>
                    <a:pt x="721" y="942"/>
                    <a:pt x="721" y="942"/>
                    <a:pt x="721" y="942"/>
                  </a:cubicBezTo>
                  <a:cubicBezTo>
                    <a:pt x="721" y="942"/>
                    <a:pt x="721" y="942"/>
                    <a:pt x="722" y="942"/>
                  </a:cubicBezTo>
                  <a:cubicBezTo>
                    <a:pt x="721" y="941"/>
                    <a:pt x="721" y="942"/>
                    <a:pt x="721" y="942"/>
                  </a:cubicBezTo>
                  <a:close/>
                  <a:moveTo>
                    <a:pt x="854" y="980"/>
                  </a:moveTo>
                  <a:cubicBezTo>
                    <a:pt x="854" y="979"/>
                    <a:pt x="851" y="982"/>
                    <a:pt x="853" y="981"/>
                  </a:cubicBezTo>
                  <a:cubicBezTo>
                    <a:pt x="854" y="981"/>
                    <a:pt x="854" y="980"/>
                    <a:pt x="854" y="980"/>
                  </a:cubicBezTo>
                  <a:close/>
                  <a:moveTo>
                    <a:pt x="854" y="975"/>
                  </a:moveTo>
                  <a:cubicBezTo>
                    <a:pt x="853" y="975"/>
                    <a:pt x="853" y="974"/>
                    <a:pt x="852" y="974"/>
                  </a:cubicBezTo>
                  <a:cubicBezTo>
                    <a:pt x="851" y="974"/>
                    <a:pt x="853" y="975"/>
                    <a:pt x="853" y="976"/>
                  </a:cubicBezTo>
                  <a:cubicBezTo>
                    <a:pt x="853" y="976"/>
                    <a:pt x="852" y="977"/>
                    <a:pt x="854" y="977"/>
                  </a:cubicBezTo>
                  <a:cubicBezTo>
                    <a:pt x="854" y="977"/>
                    <a:pt x="855" y="976"/>
                    <a:pt x="854" y="975"/>
                  </a:cubicBezTo>
                  <a:close/>
                  <a:moveTo>
                    <a:pt x="850" y="969"/>
                  </a:moveTo>
                  <a:cubicBezTo>
                    <a:pt x="850" y="970"/>
                    <a:pt x="850" y="970"/>
                    <a:pt x="850" y="970"/>
                  </a:cubicBezTo>
                  <a:cubicBezTo>
                    <a:pt x="850" y="970"/>
                    <a:pt x="850" y="971"/>
                    <a:pt x="851" y="971"/>
                  </a:cubicBezTo>
                  <a:cubicBezTo>
                    <a:pt x="851" y="971"/>
                    <a:pt x="853" y="968"/>
                    <a:pt x="850" y="969"/>
                  </a:cubicBezTo>
                  <a:cubicBezTo>
                    <a:pt x="850" y="969"/>
                    <a:pt x="850" y="969"/>
                    <a:pt x="850" y="969"/>
                  </a:cubicBezTo>
                  <a:close/>
                  <a:moveTo>
                    <a:pt x="827" y="953"/>
                  </a:moveTo>
                  <a:cubicBezTo>
                    <a:pt x="827" y="954"/>
                    <a:pt x="827" y="954"/>
                    <a:pt x="827" y="954"/>
                  </a:cubicBezTo>
                  <a:cubicBezTo>
                    <a:pt x="828" y="954"/>
                    <a:pt x="829" y="954"/>
                    <a:pt x="829" y="953"/>
                  </a:cubicBezTo>
                  <a:cubicBezTo>
                    <a:pt x="829" y="953"/>
                    <a:pt x="827" y="953"/>
                    <a:pt x="827" y="953"/>
                  </a:cubicBezTo>
                  <a:close/>
                  <a:moveTo>
                    <a:pt x="847" y="958"/>
                  </a:moveTo>
                  <a:cubicBezTo>
                    <a:pt x="847" y="960"/>
                    <a:pt x="850" y="957"/>
                    <a:pt x="847" y="958"/>
                  </a:cubicBezTo>
                  <a:cubicBezTo>
                    <a:pt x="847" y="958"/>
                    <a:pt x="847" y="959"/>
                    <a:pt x="847" y="959"/>
                  </a:cubicBezTo>
                  <a:cubicBezTo>
                    <a:pt x="847" y="959"/>
                    <a:pt x="847" y="958"/>
                    <a:pt x="847" y="958"/>
                  </a:cubicBezTo>
                  <a:close/>
                  <a:moveTo>
                    <a:pt x="848" y="955"/>
                  </a:moveTo>
                  <a:cubicBezTo>
                    <a:pt x="848" y="955"/>
                    <a:pt x="848" y="954"/>
                    <a:pt x="848" y="954"/>
                  </a:cubicBezTo>
                  <a:cubicBezTo>
                    <a:pt x="847" y="954"/>
                    <a:pt x="848" y="955"/>
                    <a:pt x="848" y="955"/>
                  </a:cubicBezTo>
                  <a:close/>
                  <a:moveTo>
                    <a:pt x="845" y="961"/>
                  </a:moveTo>
                  <a:cubicBezTo>
                    <a:pt x="845" y="961"/>
                    <a:pt x="845" y="961"/>
                    <a:pt x="845" y="961"/>
                  </a:cubicBezTo>
                  <a:cubicBezTo>
                    <a:pt x="846" y="961"/>
                    <a:pt x="846" y="961"/>
                    <a:pt x="845" y="960"/>
                  </a:cubicBezTo>
                  <a:cubicBezTo>
                    <a:pt x="845" y="960"/>
                    <a:pt x="845" y="960"/>
                    <a:pt x="845" y="961"/>
                  </a:cubicBezTo>
                  <a:close/>
                  <a:moveTo>
                    <a:pt x="863" y="985"/>
                  </a:moveTo>
                  <a:cubicBezTo>
                    <a:pt x="863" y="985"/>
                    <a:pt x="862" y="986"/>
                    <a:pt x="863" y="986"/>
                  </a:cubicBezTo>
                  <a:cubicBezTo>
                    <a:pt x="864" y="986"/>
                    <a:pt x="863" y="984"/>
                    <a:pt x="863" y="985"/>
                  </a:cubicBezTo>
                  <a:close/>
                  <a:moveTo>
                    <a:pt x="849" y="964"/>
                  </a:moveTo>
                  <a:cubicBezTo>
                    <a:pt x="849" y="964"/>
                    <a:pt x="849" y="964"/>
                    <a:pt x="848" y="963"/>
                  </a:cubicBezTo>
                  <a:cubicBezTo>
                    <a:pt x="848" y="963"/>
                    <a:pt x="848" y="963"/>
                    <a:pt x="848" y="963"/>
                  </a:cubicBezTo>
                  <a:cubicBezTo>
                    <a:pt x="847" y="963"/>
                    <a:pt x="848" y="966"/>
                    <a:pt x="848" y="966"/>
                  </a:cubicBezTo>
                  <a:cubicBezTo>
                    <a:pt x="849" y="966"/>
                    <a:pt x="849" y="966"/>
                    <a:pt x="849" y="966"/>
                  </a:cubicBezTo>
                  <a:cubicBezTo>
                    <a:pt x="849" y="966"/>
                    <a:pt x="849" y="966"/>
                    <a:pt x="849" y="965"/>
                  </a:cubicBezTo>
                  <a:cubicBezTo>
                    <a:pt x="850" y="965"/>
                    <a:pt x="850" y="965"/>
                    <a:pt x="849" y="965"/>
                  </a:cubicBezTo>
                  <a:cubicBezTo>
                    <a:pt x="849" y="965"/>
                    <a:pt x="849" y="965"/>
                    <a:pt x="849" y="965"/>
                  </a:cubicBezTo>
                  <a:cubicBezTo>
                    <a:pt x="849" y="964"/>
                    <a:pt x="850" y="964"/>
                    <a:pt x="850" y="964"/>
                  </a:cubicBezTo>
                  <a:cubicBezTo>
                    <a:pt x="850" y="964"/>
                    <a:pt x="850" y="964"/>
                    <a:pt x="850" y="964"/>
                  </a:cubicBezTo>
                  <a:cubicBezTo>
                    <a:pt x="851" y="964"/>
                    <a:pt x="851" y="964"/>
                    <a:pt x="851" y="964"/>
                  </a:cubicBezTo>
                  <a:cubicBezTo>
                    <a:pt x="851" y="964"/>
                    <a:pt x="850" y="962"/>
                    <a:pt x="850" y="962"/>
                  </a:cubicBezTo>
                  <a:cubicBezTo>
                    <a:pt x="850" y="963"/>
                    <a:pt x="850" y="963"/>
                    <a:pt x="850" y="963"/>
                  </a:cubicBezTo>
                  <a:cubicBezTo>
                    <a:pt x="849" y="963"/>
                    <a:pt x="850" y="963"/>
                    <a:pt x="850" y="963"/>
                  </a:cubicBezTo>
                  <a:cubicBezTo>
                    <a:pt x="850" y="963"/>
                    <a:pt x="850" y="963"/>
                    <a:pt x="850" y="964"/>
                  </a:cubicBezTo>
                  <a:cubicBezTo>
                    <a:pt x="850" y="964"/>
                    <a:pt x="850" y="964"/>
                    <a:pt x="849" y="964"/>
                  </a:cubicBezTo>
                  <a:close/>
                  <a:moveTo>
                    <a:pt x="852" y="966"/>
                  </a:moveTo>
                  <a:cubicBezTo>
                    <a:pt x="852" y="966"/>
                    <a:pt x="851" y="966"/>
                    <a:pt x="851" y="966"/>
                  </a:cubicBezTo>
                  <a:cubicBezTo>
                    <a:pt x="851" y="966"/>
                    <a:pt x="851" y="966"/>
                    <a:pt x="851" y="967"/>
                  </a:cubicBezTo>
                  <a:cubicBezTo>
                    <a:pt x="851" y="967"/>
                    <a:pt x="851" y="967"/>
                    <a:pt x="852" y="967"/>
                  </a:cubicBezTo>
                  <a:cubicBezTo>
                    <a:pt x="852" y="966"/>
                    <a:pt x="852" y="966"/>
                    <a:pt x="852" y="966"/>
                  </a:cubicBezTo>
                  <a:close/>
                  <a:moveTo>
                    <a:pt x="840" y="951"/>
                  </a:moveTo>
                  <a:cubicBezTo>
                    <a:pt x="839" y="951"/>
                    <a:pt x="839" y="951"/>
                    <a:pt x="839" y="951"/>
                  </a:cubicBezTo>
                  <a:cubicBezTo>
                    <a:pt x="839" y="952"/>
                    <a:pt x="840" y="951"/>
                    <a:pt x="840" y="951"/>
                  </a:cubicBezTo>
                  <a:close/>
                  <a:moveTo>
                    <a:pt x="840" y="950"/>
                  </a:moveTo>
                  <a:cubicBezTo>
                    <a:pt x="839" y="950"/>
                    <a:pt x="839" y="950"/>
                    <a:pt x="839" y="950"/>
                  </a:cubicBezTo>
                  <a:cubicBezTo>
                    <a:pt x="839" y="950"/>
                    <a:pt x="839" y="950"/>
                    <a:pt x="839" y="951"/>
                  </a:cubicBezTo>
                  <a:cubicBezTo>
                    <a:pt x="839" y="951"/>
                    <a:pt x="839" y="950"/>
                    <a:pt x="839" y="950"/>
                  </a:cubicBezTo>
                  <a:cubicBezTo>
                    <a:pt x="839" y="951"/>
                    <a:pt x="839" y="950"/>
                    <a:pt x="840" y="950"/>
                  </a:cubicBezTo>
                  <a:cubicBezTo>
                    <a:pt x="840" y="950"/>
                    <a:pt x="840" y="950"/>
                    <a:pt x="840" y="950"/>
                  </a:cubicBezTo>
                  <a:cubicBezTo>
                    <a:pt x="840" y="950"/>
                    <a:pt x="840" y="950"/>
                    <a:pt x="840" y="950"/>
                  </a:cubicBezTo>
                  <a:close/>
                  <a:moveTo>
                    <a:pt x="841" y="956"/>
                  </a:moveTo>
                  <a:cubicBezTo>
                    <a:pt x="840" y="956"/>
                    <a:pt x="842" y="957"/>
                    <a:pt x="842" y="957"/>
                  </a:cubicBezTo>
                  <a:cubicBezTo>
                    <a:pt x="842" y="956"/>
                    <a:pt x="841" y="956"/>
                    <a:pt x="841" y="956"/>
                  </a:cubicBezTo>
                  <a:close/>
                  <a:moveTo>
                    <a:pt x="843" y="958"/>
                  </a:moveTo>
                  <a:cubicBezTo>
                    <a:pt x="843" y="958"/>
                    <a:pt x="843" y="958"/>
                    <a:pt x="842" y="958"/>
                  </a:cubicBezTo>
                  <a:cubicBezTo>
                    <a:pt x="842" y="958"/>
                    <a:pt x="843" y="958"/>
                    <a:pt x="843" y="958"/>
                  </a:cubicBezTo>
                  <a:close/>
                  <a:moveTo>
                    <a:pt x="829" y="949"/>
                  </a:moveTo>
                  <a:cubicBezTo>
                    <a:pt x="828" y="949"/>
                    <a:pt x="828" y="949"/>
                    <a:pt x="828" y="949"/>
                  </a:cubicBezTo>
                  <a:cubicBezTo>
                    <a:pt x="828" y="949"/>
                    <a:pt x="828" y="949"/>
                    <a:pt x="828" y="949"/>
                  </a:cubicBezTo>
                  <a:cubicBezTo>
                    <a:pt x="828" y="949"/>
                    <a:pt x="827" y="949"/>
                    <a:pt x="827" y="949"/>
                  </a:cubicBezTo>
                  <a:cubicBezTo>
                    <a:pt x="827" y="949"/>
                    <a:pt x="828" y="949"/>
                    <a:pt x="828" y="949"/>
                  </a:cubicBezTo>
                  <a:cubicBezTo>
                    <a:pt x="828" y="949"/>
                    <a:pt x="828" y="949"/>
                    <a:pt x="828" y="949"/>
                  </a:cubicBezTo>
                  <a:cubicBezTo>
                    <a:pt x="828" y="949"/>
                    <a:pt x="828" y="950"/>
                    <a:pt x="828" y="950"/>
                  </a:cubicBezTo>
                  <a:cubicBezTo>
                    <a:pt x="828" y="950"/>
                    <a:pt x="828" y="949"/>
                    <a:pt x="828" y="949"/>
                  </a:cubicBezTo>
                  <a:cubicBezTo>
                    <a:pt x="828" y="949"/>
                    <a:pt x="828" y="949"/>
                    <a:pt x="829" y="949"/>
                  </a:cubicBezTo>
                  <a:cubicBezTo>
                    <a:pt x="829" y="949"/>
                    <a:pt x="829" y="950"/>
                    <a:pt x="829" y="950"/>
                  </a:cubicBezTo>
                  <a:cubicBezTo>
                    <a:pt x="829" y="949"/>
                    <a:pt x="829" y="949"/>
                    <a:pt x="829" y="949"/>
                  </a:cubicBezTo>
                  <a:cubicBezTo>
                    <a:pt x="829" y="949"/>
                    <a:pt x="829" y="949"/>
                    <a:pt x="829" y="949"/>
                  </a:cubicBezTo>
                  <a:cubicBezTo>
                    <a:pt x="829" y="949"/>
                    <a:pt x="829" y="949"/>
                    <a:pt x="829" y="949"/>
                  </a:cubicBezTo>
                  <a:cubicBezTo>
                    <a:pt x="829" y="949"/>
                    <a:pt x="829" y="949"/>
                    <a:pt x="829" y="949"/>
                  </a:cubicBezTo>
                  <a:close/>
                  <a:moveTo>
                    <a:pt x="826" y="949"/>
                  </a:moveTo>
                  <a:cubicBezTo>
                    <a:pt x="827" y="949"/>
                    <a:pt x="827" y="949"/>
                    <a:pt x="827" y="949"/>
                  </a:cubicBezTo>
                  <a:cubicBezTo>
                    <a:pt x="827" y="949"/>
                    <a:pt x="827" y="949"/>
                    <a:pt x="826" y="949"/>
                  </a:cubicBezTo>
                  <a:close/>
                  <a:moveTo>
                    <a:pt x="852" y="986"/>
                  </a:moveTo>
                  <a:cubicBezTo>
                    <a:pt x="852" y="986"/>
                    <a:pt x="852" y="986"/>
                    <a:pt x="852" y="986"/>
                  </a:cubicBezTo>
                  <a:cubicBezTo>
                    <a:pt x="852" y="985"/>
                    <a:pt x="853" y="985"/>
                    <a:pt x="852" y="984"/>
                  </a:cubicBezTo>
                  <a:cubicBezTo>
                    <a:pt x="852" y="985"/>
                    <a:pt x="851" y="985"/>
                    <a:pt x="852" y="986"/>
                  </a:cubicBezTo>
                  <a:close/>
                  <a:moveTo>
                    <a:pt x="855" y="999"/>
                  </a:moveTo>
                  <a:cubicBezTo>
                    <a:pt x="855" y="999"/>
                    <a:pt x="855" y="999"/>
                    <a:pt x="854" y="999"/>
                  </a:cubicBezTo>
                  <a:cubicBezTo>
                    <a:pt x="855" y="999"/>
                    <a:pt x="856" y="999"/>
                    <a:pt x="856" y="998"/>
                  </a:cubicBezTo>
                  <a:cubicBezTo>
                    <a:pt x="856" y="999"/>
                    <a:pt x="855" y="999"/>
                    <a:pt x="855" y="999"/>
                  </a:cubicBezTo>
                  <a:close/>
                  <a:moveTo>
                    <a:pt x="853" y="1002"/>
                  </a:moveTo>
                  <a:cubicBezTo>
                    <a:pt x="852" y="1003"/>
                    <a:pt x="852" y="1003"/>
                    <a:pt x="851" y="1003"/>
                  </a:cubicBezTo>
                  <a:cubicBezTo>
                    <a:pt x="851" y="1003"/>
                    <a:pt x="849" y="1003"/>
                    <a:pt x="849" y="1003"/>
                  </a:cubicBezTo>
                  <a:cubicBezTo>
                    <a:pt x="853" y="1004"/>
                    <a:pt x="847" y="1007"/>
                    <a:pt x="847" y="1008"/>
                  </a:cubicBezTo>
                  <a:cubicBezTo>
                    <a:pt x="848" y="1007"/>
                    <a:pt x="851" y="1008"/>
                    <a:pt x="852" y="1008"/>
                  </a:cubicBezTo>
                  <a:cubicBezTo>
                    <a:pt x="854" y="1006"/>
                    <a:pt x="852" y="1005"/>
                    <a:pt x="853" y="1003"/>
                  </a:cubicBezTo>
                  <a:cubicBezTo>
                    <a:pt x="854" y="1003"/>
                    <a:pt x="854" y="1003"/>
                    <a:pt x="854" y="1002"/>
                  </a:cubicBezTo>
                  <a:cubicBezTo>
                    <a:pt x="853" y="1002"/>
                    <a:pt x="853" y="1002"/>
                    <a:pt x="853" y="1002"/>
                  </a:cubicBezTo>
                  <a:close/>
                  <a:moveTo>
                    <a:pt x="848" y="993"/>
                  </a:moveTo>
                  <a:cubicBezTo>
                    <a:pt x="848" y="993"/>
                    <a:pt x="848" y="993"/>
                    <a:pt x="848" y="993"/>
                  </a:cubicBezTo>
                  <a:cubicBezTo>
                    <a:pt x="849" y="994"/>
                    <a:pt x="850" y="992"/>
                    <a:pt x="849" y="992"/>
                  </a:cubicBezTo>
                  <a:cubicBezTo>
                    <a:pt x="849" y="992"/>
                    <a:pt x="848" y="993"/>
                    <a:pt x="848" y="993"/>
                  </a:cubicBezTo>
                  <a:close/>
                  <a:moveTo>
                    <a:pt x="817" y="953"/>
                  </a:moveTo>
                  <a:cubicBezTo>
                    <a:pt x="818" y="954"/>
                    <a:pt x="818" y="953"/>
                    <a:pt x="819" y="953"/>
                  </a:cubicBezTo>
                  <a:cubicBezTo>
                    <a:pt x="818" y="953"/>
                    <a:pt x="818" y="953"/>
                    <a:pt x="817" y="953"/>
                  </a:cubicBezTo>
                  <a:close/>
                  <a:moveTo>
                    <a:pt x="816" y="951"/>
                  </a:moveTo>
                  <a:cubicBezTo>
                    <a:pt x="816" y="951"/>
                    <a:pt x="816" y="951"/>
                    <a:pt x="816" y="951"/>
                  </a:cubicBezTo>
                  <a:cubicBezTo>
                    <a:pt x="814" y="951"/>
                    <a:pt x="812" y="950"/>
                    <a:pt x="809" y="950"/>
                  </a:cubicBezTo>
                  <a:cubicBezTo>
                    <a:pt x="807" y="950"/>
                    <a:pt x="804" y="952"/>
                    <a:pt x="807" y="954"/>
                  </a:cubicBezTo>
                  <a:cubicBezTo>
                    <a:pt x="809" y="955"/>
                    <a:pt x="813" y="955"/>
                    <a:pt x="815" y="954"/>
                  </a:cubicBezTo>
                  <a:cubicBezTo>
                    <a:pt x="815" y="954"/>
                    <a:pt x="817" y="951"/>
                    <a:pt x="816" y="951"/>
                  </a:cubicBezTo>
                  <a:close/>
                  <a:moveTo>
                    <a:pt x="801" y="954"/>
                  </a:moveTo>
                  <a:cubicBezTo>
                    <a:pt x="802" y="954"/>
                    <a:pt x="802" y="954"/>
                    <a:pt x="802" y="953"/>
                  </a:cubicBezTo>
                  <a:cubicBezTo>
                    <a:pt x="802" y="953"/>
                    <a:pt x="802" y="953"/>
                    <a:pt x="801" y="954"/>
                  </a:cubicBezTo>
                  <a:close/>
                  <a:moveTo>
                    <a:pt x="222" y="615"/>
                  </a:moveTo>
                  <a:cubicBezTo>
                    <a:pt x="222" y="617"/>
                    <a:pt x="225" y="615"/>
                    <a:pt x="223" y="614"/>
                  </a:cubicBezTo>
                  <a:cubicBezTo>
                    <a:pt x="222" y="614"/>
                    <a:pt x="222" y="616"/>
                    <a:pt x="222" y="615"/>
                  </a:cubicBezTo>
                  <a:close/>
                  <a:moveTo>
                    <a:pt x="365" y="620"/>
                  </a:moveTo>
                  <a:cubicBezTo>
                    <a:pt x="365" y="621"/>
                    <a:pt x="366" y="621"/>
                    <a:pt x="366" y="620"/>
                  </a:cubicBezTo>
                  <a:cubicBezTo>
                    <a:pt x="366" y="620"/>
                    <a:pt x="365" y="620"/>
                    <a:pt x="365" y="620"/>
                  </a:cubicBezTo>
                  <a:close/>
                  <a:moveTo>
                    <a:pt x="368" y="615"/>
                  </a:moveTo>
                  <a:cubicBezTo>
                    <a:pt x="368" y="615"/>
                    <a:pt x="368" y="615"/>
                    <a:pt x="368" y="615"/>
                  </a:cubicBezTo>
                  <a:cubicBezTo>
                    <a:pt x="368" y="615"/>
                    <a:pt x="368" y="615"/>
                    <a:pt x="368" y="615"/>
                  </a:cubicBezTo>
                  <a:close/>
                  <a:moveTo>
                    <a:pt x="365" y="619"/>
                  </a:moveTo>
                  <a:cubicBezTo>
                    <a:pt x="365" y="619"/>
                    <a:pt x="365" y="619"/>
                    <a:pt x="365" y="619"/>
                  </a:cubicBezTo>
                  <a:cubicBezTo>
                    <a:pt x="365" y="619"/>
                    <a:pt x="365" y="619"/>
                    <a:pt x="365" y="619"/>
                  </a:cubicBezTo>
                  <a:close/>
                  <a:moveTo>
                    <a:pt x="362" y="610"/>
                  </a:moveTo>
                  <a:cubicBezTo>
                    <a:pt x="359" y="607"/>
                    <a:pt x="357" y="611"/>
                    <a:pt x="360" y="611"/>
                  </a:cubicBezTo>
                  <a:cubicBezTo>
                    <a:pt x="360" y="611"/>
                    <a:pt x="359" y="611"/>
                    <a:pt x="359" y="611"/>
                  </a:cubicBezTo>
                  <a:cubicBezTo>
                    <a:pt x="359" y="612"/>
                    <a:pt x="360" y="613"/>
                    <a:pt x="360" y="614"/>
                  </a:cubicBezTo>
                  <a:cubicBezTo>
                    <a:pt x="361" y="615"/>
                    <a:pt x="360" y="616"/>
                    <a:pt x="362" y="616"/>
                  </a:cubicBezTo>
                  <a:cubicBezTo>
                    <a:pt x="366" y="616"/>
                    <a:pt x="362" y="613"/>
                    <a:pt x="363" y="612"/>
                  </a:cubicBezTo>
                  <a:cubicBezTo>
                    <a:pt x="364" y="614"/>
                    <a:pt x="365" y="615"/>
                    <a:pt x="365" y="613"/>
                  </a:cubicBezTo>
                  <a:cubicBezTo>
                    <a:pt x="366" y="614"/>
                    <a:pt x="364" y="615"/>
                    <a:pt x="365" y="616"/>
                  </a:cubicBezTo>
                  <a:cubicBezTo>
                    <a:pt x="365" y="615"/>
                    <a:pt x="365" y="615"/>
                    <a:pt x="365" y="615"/>
                  </a:cubicBezTo>
                  <a:cubicBezTo>
                    <a:pt x="366" y="616"/>
                    <a:pt x="367" y="616"/>
                    <a:pt x="367" y="614"/>
                  </a:cubicBezTo>
                  <a:cubicBezTo>
                    <a:pt x="367" y="614"/>
                    <a:pt x="365" y="611"/>
                    <a:pt x="365" y="613"/>
                  </a:cubicBezTo>
                  <a:cubicBezTo>
                    <a:pt x="364" y="612"/>
                    <a:pt x="365" y="611"/>
                    <a:pt x="364" y="610"/>
                  </a:cubicBezTo>
                  <a:cubicBezTo>
                    <a:pt x="363" y="609"/>
                    <a:pt x="363" y="610"/>
                    <a:pt x="363" y="611"/>
                  </a:cubicBezTo>
                  <a:cubicBezTo>
                    <a:pt x="363" y="610"/>
                    <a:pt x="362" y="610"/>
                    <a:pt x="362" y="610"/>
                  </a:cubicBezTo>
                  <a:cubicBezTo>
                    <a:pt x="362" y="610"/>
                    <a:pt x="362" y="609"/>
                    <a:pt x="362" y="609"/>
                  </a:cubicBezTo>
                  <a:cubicBezTo>
                    <a:pt x="362" y="609"/>
                    <a:pt x="362" y="610"/>
                    <a:pt x="362" y="610"/>
                  </a:cubicBezTo>
                  <a:close/>
                  <a:moveTo>
                    <a:pt x="224" y="613"/>
                  </a:moveTo>
                  <a:cubicBezTo>
                    <a:pt x="224" y="613"/>
                    <a:pt x="224" y="613"/>
                    <a:pt x="224" y="613"/>
                  </a:cubicBezTo>
                  <a:cubicBezTo>
                    <a:pt x="224" y="613"/>
                    <a:pt x="224" y="613"/>
                    <a:pt x="224" y="613"/>
                  </a:cubicBezTo>
                  <a:close/>
                  <a:moveTo>
                    <a:pt x="356" y="608"/>
                  </a:moveTo>
                  <a:cubicBezTo>
                    <a:pt x="356" y="608"/>
                    <a:pt x="356" y="607"/>
                    <a:pt x="356" y="607"/>
                  </a:cubicBezTo>
                  <a:cubicBezTo>
                    <a:pt x="356" y="607"/>
                    <a:pt x="357" y="607"/>
                    <a:pt x="357" y="607"/>
                  </a:cubicBezTo>
                  <a:cubicBezTo>
                    <a:pt x="357" y="607"/>
                    <a:pt x="358" y="605"/>
                    <a:pt x="357" y="605"/>
                  </a:cubicBezTo>
                  <a:cubicBezTo>
                    <a:pt x="357" y="605"/>
                    <a:pt x="359" y="606"/>
                    <a:pt x="359" y="606"/>
                  </a:cubicBezTo>
                  <a:cubicBezTo>
                    <a:pt x="359" y="604"/>
                    <a:pt x="358" y="605"/>
                    <a:pt x="358" y="604"/>
                  </a:cubicBezTo>
                  <a:cubicBezTo>
                    <a:pt x="358" y="604"/>
                    <a:pt x="359" y="604"/>
                    <a:pt x="359" y="604"/>
                  </a:cubicBezTo>
                  <a:cubicBezTo>
                    <a:pt x="359" y="602"/>
                    <a:pt x="357" y="599"/>
                    <a:pt x="356" y="598"/>
                  </a:cubicBezTo>
                  <a:cubicBezTo>
                    <a:pt x="356" y="598"/>
                    <a:pt x="356" y="598"/>
                    <a:pt x="356" y="598"/>
                  </a:cubicBezTo>
                  <a:cubicBezTo>
                    <a:pt x="356" y="598"/>
                    <a:pt x="356" y="598"/>
                    <a:pt x="357" y="598"/>
                  </a:cubicBezTo>
                  <a:cubicBezTo>
                    <a:pt x="356" y="597"/>
                    <a:pt x="356" y="597"/>
                    <a:pt x="356" y="596"/>
                  </a:cubicBezTo>
                  <a:cubicBezTo>
                    <a:pt x="358" y="597"/>
                    <a:pt x="359" y="601"/>
                    <a:pt x="359" y="602"/>
                  </a:cubicBezTo>
                  <a:cubicBezTo>
                    <a:pt x="360" y="601"/>
                    <a:pt x="358" y="598"/>
                    <a:pt x="357" y="597"/>
                  </a:cubicBezTo>
                  <a:cubicBezTo>
                    <a:pt x="356" y="595"/>
                    <a:pt x="353" y="595"/>
                    <a:pt x="352" y="593"/>
                  </a:cubicBezTo>
                  <a:cubicBezTo>
                    <a:pt x="352" y="593"/>
                    <a:pt x="353" y="596"/>
                    <a:pt x="353" y="596"/>
                  </a:cubicBezTo>
                  <a:cubicBezTo>
                    <a:pt x="354" y="598"/>
                    <a:pt x="353" y="604"/>
                    <a:pt x="356" y="605"/>
                  </a:cubicBezTo>
                  <a:cubicBezTo>
                    <a:pt x="356" y="605"/>
                    <a:pt x="354" y="604"/>
                    <a:pt x="354" y="605"/>
                  </a:cubicBezTo>
                  <a:cubicBezTo>
                    <a:pt x="354" y="605"/>
                    <a:pt x="355" y="605"/>
                    <a:pt x="355" y="606"/>
                  </a:cubicBezTo>
                  <a:cubicBezTo>
                    <a:pt x="354" y="607"/>
                    <a:pt x="354" y="608"/>
                    <a:pt x="354" y="609"/>
                  </a:cubicBezTo>
                  <a:cubicBezTo>
                    <a:pt x="354" y="609"/>
                    <a:pt x="356" y="609"/>
                    <a:pt x="356" y="608"/>
                  </a:cubicBezTo>
                  <a:close/>
                  <a:moveTo>
                    <a:pt x="345" y="594"/>
                  </a:moveTo>
                  <a:cubicBezTo>
                    <a:pt x="344" y="593"/>
                    <a:pt x="344" y="594"/>
                    <a:pt x="344" y="594"/>
                  </a:cubicBezTo>
                  <a:cubicBezTo>
                    <a:pt x="344" y="595"/>
                    <a:pt x="344" y="593"/>
                    <a:pt x="345" y="594"/>
                  </a:cubicBezTo>
                  <a:close/>
                  <a:moveTo>
                    <a:pt x="222" y="611"/>
                  </a:moveTo>
                  <a:cubicBezTo>
                    <a:pt x="222" y="611"/>
                    <a:pt x="223" y="611"/>
                    <a:pt x="223" y="611"/>
                  </a:cubicBezTo>
                  <a:cubicBezTo>
                    <a:pt x="223" y="611"/>
                    <a:pt x="222" y="611"/>
                    <a:pt x="222" y="611"/>
                  </a:cubicBezTo>
                  <a:close/>
                  <a:moveTo>
                    <a:pt x="347" y="601"/>
                  </a:moveTo>
                  <a:cubicBezTo>
                    <a:pt x="347" y="601"/>
                    <a:pt x="347" y="602"/>
                    <a:pt x="347" y="602"/>
                  </a:cubicBezTo>
                  <a:cubicBezTo>
                    <a:pt x="347" y="600"/>
                    <a:pt x="347" y="601"/>
                    <a:pt x="347" y="601"/>
                  </a:cubicBezTo>
                  <a:close/>
                  <a:moveTo>
                    <a:pt x="187" y="633"/>
                  </a:moveTo>
                  <a:cubicBezTo>
                    <a:pt x="187" y="633"/>
                    <a:pt x="187" y="631"/>
                    <a:pt x="187" y="631"/>
                  </a:cubicBezTo>
                  <a:cubicBezTo>
                    <a:pt x="187" y="631"/>
                    <a:pt x="187" y="633"/>
                    <a:pt x="187" y="633"/>
                  </a:cubicBezTo>
                  <a:cubicBezTo>
                    <a:pt x="187" y="633"/>
                    <a:pt x="187" y="633"/>
                    <a:pt x="187" y="633"/>
                  </a:cubicBezTo>
                  <a:close/>
                  <a:moveTo>
                    <a:pt x="183" y="633"/>
                  </a:moveTo>
                  <a:cubicBezTo>
                    <a:pt x="184" y="637"/>
                    <a:pt x="184" y="631"/>
                    <a:pt x="185" y="630"/>
                  </a:cubicBezTo>
                  <a:cubicBezTo>
                    <a:pt x="184" y="631"/>
                    <a:pt x="183" y="632"/>
                    <a:pt x="183" y="633"/>
                  </a:cubicBezTo>
                  <a:cubicBezTo>
                    <a:pt x="183" y="633"/>
                    <a:pt x="183" y="635"/>
                    <a:pt x="184" y="635"/>
                  </a:cubicBezTo>
                  <a:cubicBezTo>
                    <a:pt x="184" y="635"/>
                    <a:pt x="183" y="633"/>
                    <a:pt x="183" y="633"/>
                  </a:cubicBezTo>
                  <a:close/>
                  <a:moveTo>
                    <a:pt x="265" y="568"/>
                  </a:moveTo>
                  <a:cubicBezTo>
                    <a:pt x="265" y="568"/>
                    <a:pt x="266" y="568"/>
                    <a:pt x="266" y="569"/>
                  </a:cubicBezTo>
                  <a:cubicBezTo>
                    <a:pt x="267" y="569"/>
                    <a:pt x="266" y="565"/>
                    <a:pt x="267" y="565"/>
                  </a:cubicBezTo>
                  <a:cubicBezTo>
                    <a:pt x="265" y="565"/>
                    <a:pt x="265" y="567"/>
                    <a:pt x="265" y="568"/>
                  </a:cubicBezTo>
                  <a:close/>
                  <a:moveTo>
                    <a:pt x="188" y="634"/>
                  </a:moveTo>
                  <a:cubicBezTo>
                    <a:pt x="189" y="634"/>
                    <a:pt x="188" y="633"/>
                    <a:pt x="188" y="633"/>
                  </a:cubicBezTo>
                  <a:cubicBezTo>
                    <a:pt x="188" y="634"/>
                    <a:pt x="188" y="634"/>
                    <a:pt x="188" y="634"/>
                  </a:cubicBezTo>
                  <a:close/>
                  <a:moveTo>
                    <a:pt x="181" y="630"/>
                  </a:moveTo>
                  <a:cubicBezTo>
                    <a:pt x="181" y="630"/>
                    <a:pt x="179" y="629"/>
                    <a:pt x="178" y="630"/>
                  </a:cubicBezTo>
                  <a:cubicBezTo>
                    <a:pt x="178" y="632"/>
                    <a:pt x="181" y="632"/>
                    <a:pt x="181" y="631"/>
                  </a:cubicBezTo>
                  <a:cubicBezTo>
                    <a:pt x="180" y="631"/>
                    <a:pt x="181" y="630"/>
                    <a:pt x="182" y="630"/>
                  </a:cubicBezTo>
                  <a:cubicBezTo>
                    <a:pt x="182" y="630"/>
                    <a:pt x="182" y="630"/>
                    <a:pt x="181" y="630"/>
                  </a:cubicBezTo>
                  <a:close/>
                  <a:moveTo>
                    <a:pt x="183" y="629"/>
                  </a:moveTo>
                  <a:cubicBezTo>
                    <a:pt x="183" y="628"/>
                    <a:pt x="182" y="628"/>
                    <a:pt x="182" y="629"/>
                  </a:cubicBezTo>
                  <a:cubicBezTo>
                    <a:pt x="182" y="629"/>
                    <a:pt x="183" y="628"/>
                    <a:pt x="183" y="629"/>
                  </a:cubicBezTo>
                  <a:close/>
                  <a:moveTo>
                    <a:pt x="221" y="615"/>
                  </a:moveTo>
                  <a:cubicBezTo>
                    <a:pt x="221" y="615"/>
                    <a:pt x="221" y="615"/>
                    <a:pt x="221" y="615"/>
                  </a:cubicBezTo>
                  <a:cubicBezTo>
                    <a:pt x="221" y="615"/>
                    <a:pt x="221" y="614"/>
                    <a:pt x="221" y="615"/>
                  </a:cubicBezTo>
                  <a:close/>
                  <a:moveTo>
                    <a:pt x="222" y="615"/>
                  </a:moveTo>
                  <a:cubicBezTo>
                    <a:pt x="221" y="615"/>
                    <a:pt x="221" y="615"/>
                    <a:pt x="221" y="615"/>
                  </a:cubicBezTo>
                  <a:cubicBezTo>
                    <a:pt x="222" y="615"/>
                    <a:pt x="222" y="615"/>
                    <a:pt x="222" y="615"/>
                  </a:cubicBezTo>
                  <a:close/>
                  <a:moveTo>
                    <a:pt x="219" y="616"/>
                  </a:moveTo>
                  <a:cubicBezTo>
                    <a:pt x="219" y="616"/>
                    <a:pt x="219" y="616"/>
                    <a:pt x="219" y="617"/>
                  </a:cubicBezTo>
                  <a:cubicBezTo>
                    <a:pt x="220" y="617"/>
                    <a:pt x="221" y="615"/>
                    <a:pt x="221" y="615"/>
                  </a:cubicBezTo>
                  <a:cubicBezTo>
                    <a:pt x="220" y="615"/>
                    <a:pt x="219" y="616"/>
                    <a:pt x="219" y="616"/>
                  </a:cubicBezTo>
                  <a:close/>
                  <a:moveTo>
                    <a:pt x="214" y="624"/>
                  </a:moveTo>
                  <a:cubicBezTo>
                    <a:pt x="214" y="624"/>
                    <a:pt x="214" y="623"/>
                    <a:pt x="213" y="623"/>
                  </a:cubicBezTo>
                  <a:cubicBezTo>
                    <a:pt x="213" y="623"/>
                    <a:pt x="213" y="624"/>
                    <a:pt x="213" y="624"/>
                  </a:cubicBezTo>
                  <a:cubicBezTo>
                    <a:pt x="213" y="624"/>
                    <a:pt x="214" y="625"/>
                    <a:pt x="214" y="624"/>
                  </a:cubicBezTo>
                  <a:cubicBezTo>
                    <a:pt x="214" y="624"/>
                    <a:pt x="214" y="624"/>
                    <a:pt x="214" y="624"/>
                  </a:cubicBezTo>
                  <a:cubicBezTo>
                    <a:pt x="214" y="624"/>
                    <a:pt x="214" y="624"/>
                    <a:pt x="214" y="624"/>
                  </a:cubicBezTo>
                  <a:cubicBezTo>
                    <a:pt x="214" y="624"/>
                    <a:pt x="214" y="624"/>
                    <a:pt x="214" y="624"/>
                  </a:cubicBezTo>
                  <a:close/>
                  <a:moveTo>
                    <a:pt x="364" y="621"/>
                  </a:moveTo>
                  <a:cubicBezTo>
                    <a:pt x="364" y="621"/>
                    <a:pt x="364" y="621"/>
                    <a:pt x="365" y="621"/>
                  </a:cubicBezTo>
                  <a:cubicBezTo>
                    <a:pt x="365" y="621"/>
                    <a:pt x="364" y="620"/>
                    <a:pt x="364" y="621"/>
                  </a:cubicBezTo>
                  <a:close/>
                  <a:moveTo>
                    <a:pt x="365" y="619"/>
                  </a:moveTo>
                  <a:cubicBezTo>
                    <a:pt x="365" y="618"/>
                    <a:pt x="365" y="619"/>
                    <a:pt x="365" y="619"/>
                  </a:cubicBezTo>
                  <a:cubicBezTo>
                    <a:pt x="365" y="619"/>
                    <a:pt x="365" y="619"/>
                    <a:pt x="365" y="619"/>
                  </a:cubicBezTo>
                  <a:close/>
                  <a:moveTo>
                    <a:pt x="225" y="615"/>
                  </a:moveTo>
                  <a:cubicBezTo>
                    <a:pt x="224" y="615"/>
                    <a:pt x="224" y="615"/>
                    <a:pt x="224" y="616"/>
                  </a:cubicBezTo>
                  <a:cubicBezTo>
                    <a:pt x="224" y="615"/>
                    <a:pt x="225" y="615"/>
                    <a:pt x="225" y="615"/>
                  </a:cubicBezTo>
                  <a:close/>
                  <a:moveTo>
                    <a:pt x="234" y="590"/>
                  </a:moveTo>
                  <a:cubicBezTo>
                    <a:pt x="235" y="592"/>
                    <a:pt x="235" y="589"/>
                    <a:pt x="235" y="589"/>
                  </a:cubicBezTo>
                  <a:cubicBezTo>
                    <a:pt x="235" y="589"/>
                    <a:pt x="234" y="590"/>
                    <a:pt x="234" y="590"/>
                  </a:cubicBezTo>
                  <a:cubicBezTo>
                    <a:pt x="234" y="590"/>
                    <a:pt x="234" y="591"/>
                    <a:pt x="234" y="591"/>
                  </a:cubicBezTo>
                  <a:cubicBezTo>
                    <a:pt x="234" y="591"/>
                    <a:pt x="234" y="590"/>
                    <a:pt x="234" y="590"/>
                  </a:cubicBezTo>
                  <a:close/>
                  <a:moveTo>
                    <a:pt x="239" y="594"/>
                  </a:moveTo>
                  <a:cubicBezTo>
                    <a:pt x="238" y="594"/>
                    <a:pt x="238" y="595"/>
                    <a:pt x="239" y="595"/>
                  </a:cubicBezTo>
                  <a:cubicBezTo>
                    <a:pt x="239" y="595"/>
                    <a:pt x="238" y="593"/>
                    <a:pt x="239" y="594"/>
                  </a:cubicBezTo>
                  <a:close/>
                  <a:moveTo>
                    <a:pt x="237" y="593"/>
                  </a:moveTo>
                  <a:cubicBezTo>
                    <a:pt x="237" y="593"/>
                    <a:pt x="237" y="594"/>
                    <a:pt x="237" y="594"/>
                  </a:cubicBezTo>
                  <a:cubicBezTo>
                    <a:pt x="237" y="594"/>
                    <a:pt x="237" y="593"/>
                    <a:pt x="237" y="593"/>
                  </a:cubicBezTo>
                  <a:cubicBezTo>
                    <a:pt x="237" y="594"/>
                    <a:pt x="237" y="594"/>
                    <a:pt x="237" y="594"/>
                  </a:cubicBezTo>
                  <a:cubicBezTo>
                    <a:pt x="237" y="594"/>
                    <a:pt x="237" y="594"/>
                    <a:pt x="237" y="594"/>
                  </a:cubicBezTo>
                  <a:cubicBezTo>
                    <a:pt x="237" y="594"/>
                    <a:pt x="237" y="593"/>
                    <a:pt x="237" y="593"/>
                  </a:cubicBezTo>
                  <a:cubicBezTo>
                    <a:pt x="237" y="593"/>
                    <a:pt x="237" y="593"/>
                    <a:pt x="237" y="592"/>
                  </a:cubicBezTo>
                  <a:cubicBezTo>
                    <a:pt x="237" y="593"/>
                    <a:pt x="235" y="592"/>
                    <a:pt x="236" y="592"/>
                  </a:cubicBezTo>
                  <a:cubicBezTo>
                    <a:pt x="236" y="592"/>
                    <a:pt x="235" y="593"/>
                    <a:pt x="235" y="593"/>
                  </a:cubicBezTo>
                  <a:cubicBezTo>
                    <a:pt x="235" y="593"/>
                    <a:pt x="234" y="592"/>
                    <a:pt x="234" y="591"/>
                  </a:cubicBezTo>
                  <a:cubicBezTo>
                    <a:pt x="234" y="591"/>
                    <a:pt x="233" y="592"/>
                    <a:pt x="232" y="592"/>
                  </a:cubicBezTo>
                  <a:cubicBezTo>
                    <a:pt x="232" y="593"/>
                    <a:pt x="232" y="593"/>
                    <a:pt x="233" y="594"/>
                  </a:cubicBezTo>
                  <a:cubicBezTo>
                    <a:pt x="233" y="593"/>
                    <a:pt x="230" y="593"/>
                    <a:pt x="230" y="594"/>
                  </a:cubicBezTo>
                  <a:cubicBezTo>
                    <a:pt x="230" y="594"/>
                    <a:pt x="231" y="595"/>
                    <a:pt x="231" y="595"/>
                  </a:cubicBezTo>
                  <a:cubicBezTo>
                    <a:pt x="231" y="595"/>
                    <a:pt x="229" y="595"/>
                    <a:pt x="229" y="595"/>
                  </a:cubicBezTo>
                  <a:cubicBezTo>
                    <a:pt x="230" y="595"/>
                    <a:pt x="231" y="597"/>
                    <a:pt x="231" y="597"/>
                  </a:cubicBezTo>
                  <a:cubicBezTo>
                    <a:pt x="232" y="597"/>
                    <a:pt x="233" y="596"/>
                    <a:pt x="233" y="596"/>
                  </a:cubicBezTo>
                  <a:cubicBezTo>
                    <a:pt x="233" y="597"/>
                    <a:pt x="234" y="595"/>
                    <a:pt x="234" y="595"/>
                  </a:cubicBezTo>
                  <a:cubicBezTo>
                    <a:pt x="234" y="595"/>
                    <a:pt x="234" y="596"/>
                    <a:pt x="234" y="596"/>
                  </a:cubicBezTo>
                  <a:cubicBezTo>
                    <a:pt x="234" y="595"/>
                    <a:pt x="235" y="596"/>
                    <a:pt x="236" y="595"/>
                  </a:cubicBezTo>
                  <a:cubicBezTo>
                    <a:pt x="236" y="595"/>
                    <a:pt x="235" y="594"/>
                    <a:pt x="236" y="594"/>
                  </a:cubicBezTo>
                  <a:cubicBezTo>
                    <a:pt x="236" y="594"/>
                    <a:pt x="236" y="595"/>
                    <a:pt x="237" y="595"/>
                  </a:cubicBezTo>
                  <a:cubicBezTo>
                    <a:pt x="237" y="594"/>
                    <a:pt x="238" y="594"/>
                    <a:pt x="238" y="593"/>
                  </a:cubicBezTo>
                  <a:cubicBezTo>
                    <a:pt x="235" y="597"/>
                    <a:pt x="238" y="593"/>
                    <a:pt x="237" y="593"/>
                  </a:cubicBezTo>
                  <a:close/>
                  <a:moveTo>
                    <a:pt x="232" y="593"/>
                  </a:moveTo>
                  <a:cubicBezTo>
                    <a:pt x="232" y="593"/>
                    <a:pt x="232" y="593"/>
                    <a:pt x="232" y="593"/>
                  </a:cubicBezTo>
                  <a:cubicBezTo>
                    <a:pt x="232" y="593"/>
                    <a:pt x="232" y="593"/>
                    <a:pt x="231" y="593"/>
                  </a:cubicBezTo>
                  <a:cubicBezTo>
                    <a:pt x="232" y="593"/>
                    <a:pt x="232" y="593"/>
                    <a:pt x="232" y="593"/>
                  </a:cubicBezTo>
                  <a:close/>
                  <a:moveTo>
                    <a:pt x="265" y="570"/>
                  </a:moveTo>
                  <a:cubicBezTo>
                    <a:pt x="265" y="570"/>
                    <a:pt x="264" y="572"/>
                    <a:pt x="264" y="572"/>
                  </a:cubicBezTo>
                  <a:cubicBezTo>
                    <a:pt x="265" y="572"/>
                    <a:pt x="266" y="570"/>
                    <a:pt x="265" y="570"/>
                  </a:cubicBezTo>
                  <a:close/>
                  <a:moveTo>
                    <a:pt x="277" y="566"/>
                  </a:moveTo>
                  <a:cubicBezTo>
                    <a:pt x="277" y="566"/>
                    <a:pt x="275" y="565"/>
                    <a:pt x="275" y="565"/>
                  </a:cubicBezTo>
                  <a:cubicBezTo>
                    <a:pt x="274" y="565"/>
                    <a:pt x="272" y="565"/>
                    <a:pt x="273" y="566"/>
                  </a:cubicBezTo>
                  <a:cubicBezTo>
                    <a:pt x="274" y="567"/>
                    <a:pt x="274" y="566"/>
                    <a:pt x="274" y="566"/>
                  </a:cubicBezTo>
                  <a:cubicBezTo>
                    <a:pt x="274" y="567"/>
                    <a:pt x="273" y="568"/>
                    <a:pt x="275" y="568"/>
                  </a:cubicBezTo>
                  <a:cubicBezTo>
                    <a:pt x="275" y="567"/>
                    <a:pt x="277" y="566"/>
                    <a:pt x="277" y="566"/>
                  </a:cubicBezTo>
                  <a:cubicBezTo>
                    <a:pt x="277" y="566"/>
                    <a:pt x="277" y="566"/>
                    <a:pt x="277" y="566"/>
                  </a:cubicBezTo>
                  <a:cubicBezTo>
                    <a:pt x="277" y="566"/>
                    <a:pt x="277" y="565"/>
                    <a:pt x="277" y="566"/>
                  </a:cubicBezTo>
                  <a:cubicBezTo>
                    <a:pt x="278" y="566"/>
                    <a:pt x="278" y="566"/>
                    <a:pt x="277" y="566"/>
                  </a:cubicBezTo>
                  <a:close/>
                  <a:moveTo>
                    <a:pt x="271" y="567"/>
                  </a:moveTo>
                  <a:cubicBezTo>
                    <a:pt x="271" y="567"/>
                    <a:pt x="271" y="567"/>
                    <a:pt x="271" y="567"/>
                  </a:cubicBezTo>
                  <a:cubicBezTo>
                    <a:pt x="271" y="567"/>
                    <a:pt x="270" y="566"/>
                    <a:pt x="270" y="566"/>
                  </a:cubicBezTo>
                  <a:cubicBezTo>
                    <a:pt x="270" y="567"/>
                    <a:pt x="269" y="569"/>
                    <a:pt x="268" y="570"/>
                  </a:cubicBezTo>
                  <a:cubicBezTo>
                    <a:pt x="267" y="571"/>
                    <a:pt x="265" y="573"/>
                    <a:pt x="265" y="574"/>
                  </a:cubicBezTo>
                  <a:cubicBezTo>
                    <a:pt x="267" y="574"/>
                    <a:pt x="268" y="572"/>
                    <a:pt x="269" y="570"/>
                  </a:cubicBezTo>
                  <a:cubicBezTo>
                    <a:pt x="270" y="570"/>
                    <a:pt x="271" y="567"/>
                    <a:pt x="271" y="567"/>
                  </a:cubicBezTo>
                  <a:cubicBezTo>
                    <a:pt x="273" y="567"/>
                    <a:pt x="271" y="567"/>
                    <a:pt x="271" y="567"/>
                  </a:cubicBezTo>
                  <a:close/>
                  <a:moveTo>
                    <a:pt x="279" y="563"/>
                  </a:moveTo>
                  <a:cubicBezTo>
                    <a:pt x="278" y="563"/>
                    <a:pt x="276" y="564"/>
                    <a:pt x="276" y="565"/>
                  </a:cubicBezTo>
                  <a:cubicBezTo>
                    <a:pt x="277" y="565"/>
                    <a:pt x="278" y="564"/>
                    <a:pt x="279" y="563"/>
                  </a:cubicBezTo>
                  <a:close/>
                  <a:moveTo>
                    <a:pt x="172" y="632"/>
                  </a:moveTo>
                  <a:cubicBezTo>
                    <a:pt x="172" y="632"/>
                    <a:pt x="172" y="632"/>
                    <a:pt x="172" y="632"/>
                  </a:cubicBezTo>
                  <a:cubicBezTo>
                    <a:pt x="171" y="632"/>
                    <a:pt x="172" y="633"/>
                    <a:pt x="173" y="633"/>
                  </a:cubicBezTo>
                  <a:cubicBezTo>
                    <a:pt x="173" y="632"/>
                    <a:pt x="173" y="632"/>
                    <a:pt x="172" y="632"/>
                  </a:cubicBezTo>
                  <a:close/>
                  <a:moveTo>
                    <a:pt x="228" y="598"/>
                  </a:moveTo>
                  <a:cubicBezTo>
                    <a:pt x="227" y="598"/>
                    <a:pt x="227" y="598"/>
                    <a:pt x="228" y="598"/>
                  </a:cubicBezTo>
                  <a:cubicBezTo>
                    <a:pt x="228" y="599"/>
                    <a:pt x="228" y="599"/>
                    <a:pt x="228" y="599"/>
                  </a:cubicBezTo>
                  <a:cubicBezTo>
                    <a:pt x="228" y="599"/>
                    <a:pt x="228" y="599"/>
                    <a:pt x="229" y="599"/>
                  </a:cubicBezTo>
                  <a:cubicBezTo>
                    <a:pt x="229" y="599"/>
                    <a:pt x="229" y="599"/>
                    <a:pt x="229" y="600"/>
                  </a:cubicBezTo>
                  <a:cubicBezTo>
                    <a:pt x="229" y="599"/>
                    <a:pt x="228" y="598"/>
                    <a:pt x="228" y="598"/>
                  </a:cubicBezTo>
                  <a:close/>
                  <a:moveTo>
                    <a:pt x="354" y="613"/>
                  </a:moveTo>
                  <a:cubicBezTo>
                    <a:pt x="354" y="613"/>
                    <a:pt x="354" y="613"/>
                    <a:pt x="354" y="613"/>
                  </a:cubicBezTo>
                  <a:cubicBezTo>
                    <a:pt x="354" y="613"/>
                    <a:pt x="354" y="613"/>
                    <a:pt x="354" y="613"/>
                  </a:cubicBezTo>
                  <a:cubicBezTo>
                    <a:pt x="354" y="610"/>
                    <a:pt x="351" y="608"/>
                    <a:pt x="351" y="606"/>
                  </a:cubicBezTo>
                  <a:cubicBezTo>
                    <a:pt x="352" y="606"/>
                    <a:pt x="352" y="606"/>
                    <a:pt x="353" y="606"/>
                  </a:cubicBezTo>
                  <a:cubicBezTo>
                    <a:pt x="353" y="604"/>
                    <a:pt x="349" y="603"/>
                    <a:pt x="349" y="604"/>
                  </a:cubicBezTo>
                  <a:cubicBezTo>
                    <a:pt x="349" y="604"/>
                    <a:pt x="350" y="603"/>
                    <a:pt x="349" y="603"/>
                  </a:cubicBezTo>
                  <a:cubicBezTo>
                    <a:pt x="349" y="603"/>
                    <a:pt x="348" y="604"/>
                    <a:pt x="348" y="604"/>
                  </a:cubicBezTo>
                  <a:cubicBezTo>
                    <a:pt x="348" y="603"/>
                    <a:pt x="348" y="603"/>
                    <a:pt x="347" y="603"/>
                  </a:cubicBezTo>
                  <a:cubicBezTo>
                    <a:pt x="347" y="603"/>
                    <a:pt x="347" y="603"/>
                    <a:pt x="348" y="602"/>
                  </a:cubicBezTo>
                  <a:cubicBezTo>
                    <a:pt x="348" y="602"/>
                    <a:pt x="347" y="602"/>
                    <a:pt x="346" y="602"/>
                  </a:cubicBezTo>
                  <a:cubicBezTo>
                    <a:pt x="347" y="601"/>
                    <a:pt x="346" y="601"/>
                    <a:pt x="346" y="601"/>
                  </a:cubicBezTo>
                  <a:cubicBezTo>
                    <a:pt x="347" y="601"/>
                    <a:pt x="347" y="601"/>
                    <a:pt x="348" y="601"/>
                  </a:cubicBezTo>
                  <a:cubicBezTo>
                    <a:pt x="348" y="601"/>
                    <a:pt x="348" y="601"/>
                    <a:pt x="348" y="602"/>
                  </a:cubicBezTo>
                  <a:cubicBezTo>
                    <a:pt x="348" y="602"/>
                    <a:pt x="349" y="602"/>
                    <a:pt x="349" y="603"/>
                  </a:cubicBezTo>
                  <a:cubicBezTo>
                    <a:pt x="349" y="603"/>
                    <a:pt x="350" y="603"/>
                    <a:pt x="350" y="603"/>
                  </a:cubicBezTo>
                  <a:cubicBezTo>
                    <a:pt x="350" y="603"/>
                    <a:pt x="350" y="603"/>
                    <a:pt x="350" y="603"/>
                  </a:cubicBezTo>
                  <a:cubicBezTo>
                    <a:pt x="351" y="603"/>
                    <a:pt x="351" y="604"/>
                    <a:pt x="351" y="604"/>
                  </a:cubicBezTo>
                  <a:cubicBezTo>
                    <a:pt x="351" y="604"/>
                    <a:pt x="352" y="604"/>
                    <a:pt x="352" y="604"/>
                  </a:cubicBezTo>
                  <a:cubicBezTo>
                    <a:pt x="352" y="604"/>
                    <a:pt x="352" y="603"/>
                    <a:pt x="352" y="603"/>
                  </a:cubicBezTo>
                  <a:cubicBezTo>
                    <a:pt x="352" y="603"/>
                    <a:pt x="352" y="604"/>
                    <a:pt x="353" y="604"/>
                  </a:cubicBezTo>
                  <a:cubicBezTo>
                    <a:pt x="352" y="604"/>
                    <a:pt x="352" y="603"/>
                    <a:pt x="352" y="603"/>
                  </a:cubicBezTo>
                  <a:cubicBezTo>
                    <a:pt x="353" y="600"/>
                    <a:pt x="351" y="601"/>
                    <a:pt x="349" y="601"/>
                  </a:cubicBezTo>
                  <a:cubicBezTo>
                    <a:pt x="349" y="600"/>
                    <a:pt x="349" y="600"/>
                    <a:pt x="349" y="600"/>
                  </a:cubicBezTo>
                  <a:cubicBezTo>
                    <a:pt x="350" y="600"/>
                    <a:pt x="348" y="599"/>
                    <a:pt x="348" y="600"/>
                  </a:cubicBezTo>
                  <a:cubicBezTo>
                    <a:pt x="348" y="599"/>
                    <a:pt x="348" y="599"/>
                    <a:pt x="348" y="599"/>
                  </a:cubicBezTo>
                  <a:cubicBezTo>
                    <a:pt x="348" y="599"/>
                    <a:pt x="348" y="599"/>
                    <a:pt x="348" y="599"/>
                  </a:cubicBezTo>
                  <a:cubicBezTo>
                    <a:pt x="347" y="599"/>
                    <a:pt x="347" y="599"/>
                    <a:pt x="347" y="599"/>
                  </a:cubicBezTo>
                  <a:cubicBezTo>
                    <a:pt x="347" y="598"/>
                    <a:pt x="346" y="598"/>
                    <a:pt x="346" y="598"/>
                  </a:cubicBezTo>
                  <a:cubicBezTo>
                    <a:pt x="347" y="598"/>
                    <a:pt x="349" y="599"/>
                    <a:pt x="350" y="600"/>
                  </a:cubicBezTo>
                  <a:cubicBezTo>
                    <a:pt x="350" y="600"/>
                    <a:pt x="351" y="601"/>
                    <a:pt x="352" y="600"/>
                  </a:cubicBezTo>
                  <a:cubicBezTo>
                    <a:pt x="352" y="599"/>
                    <a:pt x="350" y="599"/>
                    <a:pt x="350" y="598"/>
                  </a:cubicBezTo>
                  <a:cubicBezTo>
                    <a:pt x="353" y="600"/>
                    <a:pt x="352" y="597"/>
                    <a:pt x="351" y="596"/>
                  </a:cubicBezTo>
                  <a:cubicBezTo>
                    <a:pt x="348" y="595"/>
                    <a:pt x="348" y="598"/>
                    <a:pt x="346" y="598"/>
                  </a:cubicBezTo>
                  <a:cubicBezTo>
                    <a:pt x="347" y="597"/>
                    <a:pt x="347" y="597"/>
                    <a:pt x="347" y="597"/>
                  </a:cubicBezTo>
                  <a:cubicBezTo>
                    <a:pt x="347" y="597"/>
                    <a:pt x="346" y="597"/>
                    <a:pt x="346" y="597"/>
                  </a:cubicBezTo>
                  <a:cubicBezTo>
                    <a:pt x="348" y="597"/>
                    <a:pt x="348" y="595"/>
                    <a:pt x="346" y="595"/>
                  </a:cubicBezTo>
                  <a:cubicBezTo>
                    <a:pt x="345" y="594"/>
                    <a:pt x="342" y="596"/>
                    <a:pt x="344" y="596"/>
                  </a:cubicBezTo>
                  <a:cubicBezTo>
                    <a:pt x="343" y="596"/>
                    <a:pt x="343" y="595"/>
                    <a:pt x="343" y="595"/>
                  </a:cubicBezTo>
                  <a:cubicBezTo>
                    <a:pt x="342" y="595"/>
                    <a:pt x="343" y="595"/>
                    <a:pt x="343" y="596"/>
                  </a:cubicBezTo>
                  <a:cubicBezTo>
                    <a:pt x="343" y="596"/>
                    <a:pt x="342" y="596"/>
                    <a:pt x="342" y="595"/>
                  </a:cubicBezTo>
                  <a:cubicBezTo>
                    <a:pt x="342" y="596"/>
                    <a:pt x="344" y="599"/>
                    <a:pt x="344" y="599"/>
                  </a:cubicBezTo>
                  <a:cubicBezTo>
                    <a:pt x="344" y="598"/>
                    <a:pt x="342" y="596"/>
                    <a:pt x="341" y="597"/>
                  </a:cubicBezTo>
                  <a:cubicBezTo>
                    <a:pt x="340" y="598"/>
                    <a:pt x="343" y="600"/>
                    <a:pt x="344" y="601"/>
                  </a:cubicBezTo>
                  <a:cubicBezTo>
                    <a:pt x="343" y="601"/>
                    <a:pt x="343" y="601"/>
                    <a:pt x="343" y="602"/>
                  </a:cubicBezTo>
                  <a:cubicBezTo>
                    <a:pt x="344" y="601"/>
                    <a:pt x="344" y="602"/>
                    <a:pt x="344" y="602"/>
                  </a:cubicBezTo>
                  <a:cubicBezTo>
                    <a:pt x="344" y="602"/>
                    <a:pt x="344" y="602"/>
                    <a:pt x="344" y="602"/>
                  </a:cubicBezTo>
                  <a:cubicBezTo>
                    <a:pt x="343" y="602"/>
                    <a:pt x="344" y="602"/>
                    <a:pt x="345" y="602"/>
                  </a:cubicBezTo>
                  <a:cubicBezTo>
                    <a:pt x="344" y="602"/>
                    <a:pt x="344" y="603"/>
                    <a:pt x="345" y="603"/>
                  </a:cubicBezTo>
                  <a:cubicBezTo>
                    <a:pt x="345" y="603"/>
                    <a:pt x="346" y="604"/>
                    <a:pt x="346" y="604"/>
                  </a:cubicBezTo>
                  <a:cubicBezTo>
                    <a:pt x="346" y="604"/>
                    <a:pt x="345" y="604"/>
                    <a:pt x="345" y="603"/>
                  </a:cubicBezTo>
                  <a:cubicBezTo>
                    <a:pt x="345" y="605"/>
                    <a:pt x="347" y="605"/>
                    <a:pt x="348" y="604"/>
                  </a:cubicBezTo>
                  <a:cubicBezTo>
                    <a:pt x="348" y="605"/>
                    <a:pt x="347" y="605"/>
                    <a:pt x="348" y="605"/>
                  </a:cubicBezTo>
                  <a:cubicBezTo>
                    <a:pt x="348" y="605"/>
                    <a:pt x="347" y="605"/>
                    <a:pt x="347" y="605"/>
                  </a:cubicBezTo>
                  <a:cubicBezTo>
                    <a:pt x="347" y="606"/>
                    <a:pt x="347" y="606"/>
                    <a:pt x="347" y="606"/>
                  </a:cubicBezTo>
                  <a:cubicBezTo>
                    <a:pt x="346" y="605"/>
                    <a:pt x="348" y="606"/>
                    <a:pt x="347" y="606"/>
                  </a:cubicBezTo>
                  <a:cubicBezTo>
                    <a:pt x="346" y="605"/>
                    <a:pt x="345" y="608"/>
                    <a:pt x="346" y="609"/>
                  </a:cubicBezTo>
                  <a:cubicBezTo>
                    <a:pt x="347" y="611"/>
                    <a:pt x="348" y="608"/>
                    <a:pt x="347" y="607"/>
                  </a:cubicBezTo>
                  <a:cubicBezTo>
                    <a:pt x="348" y="607"/>
                    <a:pt x="348" y="607"/>
                    <a:pt x="349" y="607"/>
                  </a:cubicBezTo>
                  <a:cubicBezTo>
                    <a:pt x="349" y="607"/>
                    <a:pt x="349" y="607"/>
                    <a:pt x="349" y="608"/>
                  </a:cubicBezTo>
                  <a:cubicBezTo>
                    <a:pt x="349" y="608"/>
                    <a:pt x="349" y="608"/>
                    <a:pt x="349" y="608"/>
                  </a:cubicBezTo>
                  <a:cubicBezTo>
                    <a:pt x="349" y="608"/>
                    <a:pt x="348" y="610"/>
                    <a:pt x="350" y="609"/>
                  </a:cubicBezTo>
                  <a:cubicBezTo>
                    <a:pt x="350" y="610"/>
                    <a:pt x="348" y="613"/>
                    <a:pt x="350" y="612"/>
                  </a:cubicBezTo>
                  <a:cubicBezTo>
                    <a:pt x="350" y="613"/>
                    <a:pt x="350" y="613"/>
                    <a:pt x="350" y="613"/>
                  </a:cubicBezTo>
                  <a:cubicBezTo>
                    <a:pt x="350" y="613"/>
                    <a:pt x="350" y="613"/>
                    <a:pt x="350" y="612"/>
                  </a:cubicBezTo>
                  <a:cubicBezTo>
                    <a:pt x="350" y="613"/>
                    <a:pt x="350" y="613"/>
                    <a:pt x="350" y="613"/>
                  </a:cubicBezTo>
                  <a:cubicBezTo>
                    <a:pt x="351" y="613"/>
                    <a:pt x="351" y="613"/>
                    <a:pt x="351" y="613"/>
                  </a:cubicBezTo>
                  <a:cubicBezTo>
                    <a:pt x="351" y="613"/>
                    <a:pt x="350" y="614"/>
                    <a:pt x="351" y="615"/>
                  </a:cubicBezTo>
                  <a:cubicBezTo>
                    <a:pt x="351" y="614"/>
                    <a:pt x="351" y="614"/>
                    <a:pt x="351" y="614"/>
                  </a:cubicBezTo>
                  <a:cubicBezTo>
                    <a:pt x="351" y="614"/>
                    <a:pt x="352" y="616"/>
                    <a:pt x="352" y="616"/>
                  </a:cubicBezTo>
                  <a:cubicBezTo>
                    <a:pt x="352" y="617"/>
                    <a:pt x="353" y="620"/>
                    <a:pt x="354" y="620"/>
                  </a:cubicBezTo>
                  <a:cubicBezTo>
                    <a:pt x="353" y="618"/>
                    <a:pt x="354" y="615"/>
                    <a:pt x="354" y="613"/>
                  </a:cubicBezTo>
                  <a:close/>
                  <a:moveTo>
                    <a:pt x="237" y="602"/>
                  </a:moveTo>
                  <a:cubicBezTo>
                    <a:pt x="237" y="604"/>
                    <a:pt x="235" y="604"/>
                    <a:pt x="233" y="604"/>
                  </a:cubicBezTo>
                  <a:cubicBezTo>
                    <a:pt x="233" y="604"/>
                    <a:pt x="230" y="604"/>
                    <a:pt x="231" y="604"/>
                  </a:cubicBezTo>
                  <a:cubicBezTo>
                    <a:pt x="231" y="604"/>
                    <a:pt x="232" y="604"/>
                    <a:pt x="232" y="604"/>
                  </a:cubicBezTo>
                  <a:cubicBezTo>
                    <a:pt x="233" y="604"/>
                    <a:pt x="234" y="605"/>
                    <a:pt x="233" y="606"/>
                  </a:cubicBezTo>
                  <a:cubicBezTo>
                    <a:pt x="232" y="606"/>
                    <a:pt x="231" y="605"/>
                    <a:pt x="231" y="606"/>
                  </a:cubicBezTo>
                  <a:cubicBezTo>
                    <a:pt x="231" y="606"/>
                    <a:pt x="230" y="606"/>
                    <a:pt x="230" y="606"/>
                  </a:cubicBezTo>
                  <a:cubicBezTo>
                    <a:pt x="230" y="606"/>
                    <a:pt x="231" y="606"/>
                    <a:pt x="231" y="606"/>
                  </a:cubicBezTo>
                  <a:cubicBezTo>
                    <a:pt x="231" y="607"/>
                    <a:pt x="230" y="607"/>
                    <a:pt x="230" y="607"/>
                  </a:cubicBezTo>
                  <a:cubicBezTo>
                    <a:pt x="229" y="607"/>
                    <a:pt x="229" y="607"/>
                    <a:pt x="229" y="607"/>
                  </a:cubicBezTo>
                  <a:cubicBezTo>
                    <a:pt x="229" y="607"/>
                    <a:pt x="229" y="607"/>
                    <a:pt x="229" y="607"/>
                  </a:cubicBezTo>
                  <a:cubicBezTo>
                    <a:pt x="229" y="607"/>
                    <a:pt x="229" y="607"/>
                    <a:pt x="229" y="607"/>
                  </a:cubicBezTo>
                  <a:cubicBezTo>
                    <a:pt x="230" y="607"/>
                    <a:pt x="229" y="607"/>
                    <a:pt x="230" y="607"/>
                  </a:cubicBezTo>
                  <a:cubicBezTo>
                    <a:pt x="230" y="607"/>
                    <a:pt x="230" y="608"/>
                    <a:pt x="230" y="608"/>
                  </a:cubicBezTo>
                  <a:cubicBezTo>
                    <a:pt x="230" y="608"/>
                    <a:pt x="230" y="607"/>
                    <a:pt x="230" y="607"/>
                  </a:cubicBezTo>
                  <a:cubicBezTo>
                    <a:pt x="230" y="607"/>
                    <a:pt x="230" y="608"/>
                    <a:pt x="230" y="608"/>
                  </a:cubicBezTo>
                  <a:cubicBezTo>
                    <a:pt x="230" y="608"/>
                    <a:pt x="231" y="607"/>
                    <a:pt x="231" y="607"/>
                  </a:cubicBezTo>
                  <a:cubicBezTo>
                    <a:pt x="231" y="607"/>
                    <a:pt x="232" y="608"/>
                    <a:pt x="232" y="608"/>
                  </a:cubicBezTo>
                  <a:cubicBezTo>
                    <a:pt x="232" y="608"/>
                    <a:pt x="228" y="610"/>
                    <a:pt x="229" y="610"/>
                  </a:cubicBezTo>
                  <a:cubicBezTo>
                    <a:pt x="228" y="610"/>
                    <a:pt x="229" y="609"/>
                    <a:pt x="229" y="608"/>
                  </a:cubicBezTo>
                  <a:cubicBezTo>
                    <a:pt x="229" y="608"/>
                    <a:pt x="229" y="609"/>
                    <a:pt x="228" y="609"/>
                  </a:cubicBezTo>
                  <a:cubicBezTo>
                    <a:pt x="229" y="609"/>
                    <a:pt x="229" y="607"/>
                    <a:pt x="229" y="607"/>
                  </a:cubicBezTo>
                  <a:cubicBezTo>
                    <a:pt x="229" y="607"/>
                    <a:pt x="228" y="608"/>
                    <a:pt x="228" y="608"/>
                  </a:cubicBezTo>
                  <a:cubicBezTo>
                    <a:pt x="228" y="608"/>
                    <a:pt x="228" y="608"/>
                    <a:pt x="228" y="607"/>
                  </a:cubicBezTo>
                  <a:cubicBezTo>
                    <a:pt x="227" y="608"/>
                    <a:pt x="228" y="608"/>
                    <a:pt x="228" y="609"/>
                  </a:cubicBezTo>
                  <a:cubicBezTo>
                    <a:pt x="227" y="609"/>
                    <a:pt x="227" y="609"/>
                    <a:pt x="227" y="609"/>
                  </a:cubicBezTo>
                  <a:cubicBezTo>
                    <a:pt x="226" y="609"/>
                    <a:pt x="227" y="610"/>
                    <a:pt x="227" y="610"/>
                  </a:cubicBezTo>
                  <a:cubicBezTo>
                    <a:pt x="227" y="610"/>
                    <a:pt x="227" y="610"/>
                    <a:pt x="227" y="610"/>
                  </a:cubicBezTo>
                  <a:cubicBezTo>
                    <a:pt x="227" y="611"/>
                    <a:pt x="226" y="610"/>
                    <a:pt x="226" y="611"/>
                  </a:cubicBezTo>
                  <a:cubicBezTo>
                    <a:pt x="226" y="611"/>
                    <a:pt x="226" y="611"/>
                    <a:pt x="226" y="611"/>
                  </a:cubicBezTo>
                  <a:cubicBezTo>
                    <a:pt x="227" y="612"/>
                    <a:pt x="224" y="613"/>
                    <a:pt x="223" y="613"/>
                  </a:cubicBezTo>
                  <a:cubicBezTo>
                    <a:pt x="223" y="612"/>
                    <a:pt x="226" y="610"/>
                    <a:pt x="226" y="610"/>
                  </a:cubicBezTo>
                  <a:cubicBezTo>
                    <a:pt x="226" y="610"/>
                    <a:pt x="225" y="610"/>
                    <a:pt x="225" y="610"/>
                  </a:cubicBezTo>
                  <a:cubicBezTo>
                    <a:pt x="225" y="610"/>
                    <a:pt x="225" y="610"/>
                    <a:pt x="225" y="609"/>
                  </a:cubicBezTo>
                  <a:cubicBezTo>
                    <a:pt x="225" y="609"/>
                    <a:pt x="225" y="610"/>
                    <a:pt x="225" y="610"/>
                  </a:cubicBezTo>
                  <a:cubicBezTo>
                    <a:pt x="225" y="610"/>
                    <a:pt x="225" y="608"/>
                    <a:pt x="226" y="608"/>
                  </a:cubicBezTo>
                  <a:cubicBezTo>
                    <a:pt x="225" y="608"/>
                    <a:pt x="224" y="609"/>
                    <a:pt x="224" y="610"/>
                  </a:cubicBezTo>
                  <a:cubicBezTo>
                    <a:pt x="224" y="609"/>
                    <a:pt x="224" y="608"/>
                    <a:pt x="225" y="608"/>
                  </a:cubicBezTo>
                  <a:cubicBezTo>
                    <a:pt x="224" y="608"/>
                    <a:pt x="222" y="607"/>
                    <a:pt x="221" y="608"/>
                  </a:cubicBezTo>
                  <a:cubicBezTo>
                    <a:pt x="221" y="608"/>
                    <a:pt x="223" y="608"/>
                    <a:pt x="223" y="609"/>
                  </a:cubicBezTo>
                  <a:cubicBezTo>
                    <a:pt x="224" y="609"/>
                    <a:pt x="223" y="611"/>
                    <a:pt x="222" y="611"/>
                  </a:cubicBezTo>
                  <a:cubicBezTo>
                    <a:pt x="222" y="611"/>
                    <a:pt x="222" y="610"/>
                    <a:pt x="222" y="610"/>
                  </a:cubicBezTo>
                  <a:cubicBezTo>
                    <a:pt x="220" y="608"/>
                    <a:pt x="219" y="606"/>
                    <a:pt x="220" y="604"/>
                  </a:cubicBezTo>
                  <a:cubicBezTo>
                    <a:pt x="221" y="602"/>
                    <a:pt x="224" y="600"/>
                    <a:pt x="224" y="603"/>
                  </a:cubicBezTo>
                  <a:cubicBezTo>
                    <a:pt x="225" y="603"/>
                    <a:pt x="225" y="605"/>
                    <a:pt x="226" y="605"/>
                  </a:cubicBezTo>
                  <a:cubicBezTo>
                    <a:pt x="226" y="606"/>
                    <a:pt x="226" y="606"/>
                    <a:pt x="227" y="606"/>
                  </a:cubicBezTo>
                  <a:cubicBezTo>
                    <a:pt x="226" y="606"/>
                    <a:pt x="224" y="603"/>
                    <a:pt x="225" y="603"/>
                  </a:cubicBezTo>
                  <a:cubicBezTo>
                    <a:pt x="226" y="603"/>
                    <a:pt x="226" y="603"/>
                    <a:pt x="226" y="603"/>
                  </a:cubicBezTo>
                  <a:cubicBezTo>
                    <a:pt x="226" y="603"/>
                    <a:pt x="225" y="602"/>
                    <a:pt x="225" y="602"/>
                  </a:cubicBezTo>
                  <a:cubicBezTo>
                    <a:pt x="225" y="602"/>
                    <a:pt x="226" y="602"/>
                    <a:pt x="227" y="602"/>
                  </a:cubicBezTo>
                  <a:cubicBezTo>
                    <a:pt x="226" y="601"/>
                    <a:pt x="225" y="601"/>
                    <a:pt x="225" y="600"/>
                  </a:cubicBezTo>
                  <a:cubicBezTo>
                    <a:pt x="225" y="600"/>
                    <a:pt x="226" y="598"/>
                    <a:pt x="227" y="599"/>
                  </a:cubicBezTo>
                  <a:cubicBezTo>
                    <a:pt x="227" y="599"/>
                    <a:pt x="227" y="599"/>
                    <a:pt x="227" y="600"/>
                  </a:cubicBezTo>
                  <a:cubicBezTo>
                    <a:pt x="227" y="600"/>
                    <a:pt x="227" y="600"/>
                    <a:pt x="227" y="601"/>
                  </a:cubicBezTo>
                  <a:cubicBezTo>
                    <a:pt x="227" y="601"/>
                    <a:pt x="227" y="601"/>
                    <a:pt x="227" y="601"/>
                  </a:cubicBezTo>
                  <a:cubicBezTo>
                    <a:pt x="227" y="601"/>
                    <a:pt x="227" y="602"/>
                    <a:pt x="228" y="602"/>
                  </a:cubicBezTo>
                  <a:cubicBezTo>
                    <a:pt x="228" y="601"/>
                    <a:pt x="227" y="601"/>
                    <a:pt x="228" y="601"/>
                  </a:cubicBezTo>
                  <a:cubicBezTo>
                    <a:pt x="228" y="601"/>
                    <a:pt x="228" y="600"/>
                    <a:pt x="228" y="600"/>
                  </a:cubicBezTo>
                  <a:cubicBezTo>
                    <a:pt x="228" y="600"/>
                    <a:pt x="229" y="601"/>
                    <a:pt x="229" y="601"/>
                  </a:cubicBezTo>
                  <a:cubicBezTo>
                    <a:pt x="229" y="600"/>
                    <a:pt x="228" y="599"/>
                    <a:pt x="228" y="599"/>
                  </a:cubicBezTo>
                  <a:cubicBezTo>
                    <a:pt x="228" y="600"/>
                    <a:pt x="229" y="600"/>
                    <a:pt x="230" y="601"/>
                  </a:cubicBezTo>
                  <a:cubicBezTo>
                    <a:pt x="230" y="601"/>
                    <a:pt x="229" y="599"/>
                    <a:pt x="229" y="599"/>
                  </a:cubicBezTo>
                  <a:cubicBezTo>
                    <a:pt x="230" y="598"/>
                    <a:pt x="230" y="599"/>
                    <a:pt x="230" y="599"/>
                  </a:cubicBezTo>
                  <a:cubicBezTo>
                    <a:pt x="230" y="599"/>
                    <a:pt x="229" y="598"/>
                    <a:pt x="229" y="597"/>
                  </a:cubicBezTo>
                  <a:cubicBezTo>
                    <a:pt x="229" y="597"/>
                    <a:pt x="232" y="599"/>
                    <a:pt x="232" y="599"/>
                  </a:cubicBezTo>
                  <a:cubicBezTo>
                    <a:pt x="232" y="599"/>
                    <a:pt x="231" y="601"/>
                    <a:pt x="232" y="601"/>
                  </a:cubicBezTo>
                  <a:cubicBezTo>
                    <a:pt x="232" y="601"/>
                    <a:pt x="232" y="599"/>
                    <a:pt x="232" y="599"/>
                  </a:cubicBezTo>
                  <a:cubicBezTo>
                    <a:pt x="233" y="600"/>
                    <a:pt x="234" y="598"/>
                    <a:pt x="235" y="599"/>
                  </a:cubicBezTo>
                  <a:cubicBezTo>
                    <a:pt x="235" y="599"/>
                    <a:pt x="235" y="601"/>
                    <a:pt x="234" y="601"/>
                  </a:cubicBezTo>
                  <a:cubicBezTo>
                    <a:pt x="235" y="600"/>
                    <a:pt x="234" y="602"/>
                    <a:pt x="234" y="602"/>
                  </a:cubicBezTo>
                  <a:cubicBezTo>
                    <a:pt x="235" y="602"/>
                    <a:pt x="235" y="601"/>
                    <a:pt x="235" y="601"/>
                  </a:cubicBezTo>
                  <a:cubicBezTo>
                    <a:pt x="235" y="602"/>
                    <a:pt x="235" y="602"/>
                    <a:pt x="234" y="602"/>
                  </a:cubicBezTo>
                  <a:cubicBezTo>
                    <a:pt x="235" y="602"/>
                    <a:pt x="237" y="602"/>
                    <a:pt x="237" y="602"/>
                  </a:cubicBezTo>
                  <a:cubicBezTo>
                    <a:pt x="237" y="605"/>
                    <a:pt x="237" y="602"/>
                    <a:pt x="237" y="602"/>
                  </a:cubicBezTo>
                  <a:close/>
                  <a:moveTo>
                    <a:pt x="226" y="601"/>
                  </a:moveTo>
                  <a:cubicBezTo>
                    <a:pt x="226" y="601"/>
                    <a:pt x="226" y="601"/>
                    <a:pt x="226" y="601"/>
                  </a:cubicBezTo>
                  <a:cubicBezTo>
                    <a:pt x="226" y="601"/>
                    <a:pt x="226" y="601"/>
                    <a:pt x="226" y="601"/>
                  </a:cubicBezTo>
                  <a:close/>
                  <a:moveTo>
                    <a:pt x="234" y="601"/>
                  </a:moveTo>
                  <a:cubicBezTo>
                    <a:pt x="234" y="601"/>
                    <a:pt x="234" y="601"/>
                    <a:pt x="234" y="601"/>
                  </a:cubicBezTo>
                  <a:cubicBezTo>
                    <a:pt x="234" y="601"/>
                    <a:pt x="234" y="601"/>
                    <a:pt x="234" y="601"/>
                  </a:cubicBezTo>
                  <a:cubicBezTo>
                    <a:pt x="234" y="601"/>
                    <a:pt x="234" y="601"/>
                    <a:pt x="234" y="601"/>
                  </a:cubicBezTo>
                  <a:close/>
                  <a:moveTo>
                    <a:pt x="225" y="603"/>
                  </a:moveTo>
                  <a:cubicBezTo>
                    <a:pt x="225" y="603"/>
                    <a:pt x="225" y="604"/>
                    <a:pt x="225" y="604"/>
                  </a:cubicBezTo>
                  <a:cubicBezTo>
                    <a:pt x="226" y="604"/>
                    <a:pt x="225" y="603"/>
                    <a:pt x="225" y="603"/>
                  </a:cubicBezTo>
                  <a:close/>
                  <a:moveTo>
                    <a:pt x="343" y="594"/>
                  </a:moveTo>
                  <a:cubicBezTo>
                    <a:pt x="343" y="594"/>
                    <a:pt x="343" y="594"/>
                    <a:pt x="343" y="594"/>
                  </a:cubicBezTo>
                  <a:cubicBezTo>
                    <a:pt x="342" y="594"/>
                    <a:pt x="343" y="594"/>
                    <a:pt x="343" y="594"/>
                  </a:cubicBezTo>
                  <a:close/>
                  <a:moveTo>
                    <a:pt x="227" y="611"/>
                  </a:moveTo>
                  <a:cubicBezTo>
                    <a:pt x="227" y="611"/>
                    <a:pt x="227" y="611"/>
                    <a:pt x="227" y="611"/>
                  </a:cubicBezTo>
                  <a:cubicBezTo>
                    <a:pt x="227" y="611"/>
                    <a:pt x="227" y="611"/>
                    <a:pt x="227" y="611"/>
                  </a:cubicBezTo>
                  <a:close/>
                  <a:moveTo>
                    <a:pt x="233" y="598"/>
                  </a:moveTo>
                  <a:cubicBezTo>
                    <a:pt x="233" y="597"/>
                    <a:pt x="233" y="597"/>
                    <a:pt x="233" y="597"/>
                  </a:cubicBezTo>
                  <a:cubicBezTo>
                    <a:pt x="232" y="597"/>
                    <a:pt x="232" y="598"/>
                    <a:pt x="232" y="598"/>
                  </a:cubicBezTo>
                  <a:cubicBezTo>
                    <a:pt x="233" y="598"/>
                    <a:pt x="233" y="598"/>
                    <a:pt x="233" y="598"/>
                  </a:cubicBezTo>
                  <a:close/>
                  <a:moveTo>
                    <a:pt x="235" y="598"/>
                  </a:moveTo>
                  <a:cubicBezTo>
                    <a:pt x="235" y="598"/>
                    <a:pt x="234" y="598"/>
                    <a:pt x="234" y="598"/>
                  </a:cubicBezTo>
                  <a:cubicBezTo>
                    <a:pt x="234" y="598"/>
                    <a:pt x="235" y="599"/>
                    <a:pt x="235" y="598"/>
                  </a:cubicBezTo>
                  <a:cubicBezTo>
                    <a:pt x="235" y="598"/>
                    <a:pt x="235" y="598"/>
                    <a:pt x="235" y="598"/>
                  </a:cubicBezTo>
                  <a:close/>
                  <a:moveTo>
                    <a:pt x="229" y="596"/>
                  </a:moveTo>
                  <a:cubicBezTo>
                    <a:pt x="230" y="597"/>
                    <a:pt x="231" y="598"/>
                    <a:pt x="232" y="597"/>
                  </a:cubicBezTo>
                  <a:cubicBezTo>
                    <a:pt x="231" y="597"/>
                    <a:pt x="230" y="596"/>
                    <a:pt x="230" y="596"/>
                  </a:cubicBezTo>
                  <a:cubicBezTo>
                    <a:pt x="229" y="595"/>
                    <a:pt x="228" y="596"/>
                    <a:pt x="228" y="596"/>
                  </a:cubicBezTo>
                  <a:cubicBezTo>
                    <a:pt x="229" y="597"/>
                    <a:pt x="230" y="597"/>
                    <a:pt x="229" y="596"/>
                  </a:cubicBezTo>
                  <a:close/>
                  <a:moveTo>
                    <a:pt x="349" y="607"/>
                  </a:moveTo>
                  <a:cubicBezTo>
                    <a:pt x="348" y="607"/>
                    <a:pt x="348" y="607"/>
                    <a:pt x="348" y="608"/>
                  </a:cubicBezTo>
                  <a:cubicBezTo>
                    <a:pt x="348" y="608"/>
                    <a:pt x="349" y="607"/>
                    <a:pt x="349" y="607"/>
                  </a:cubicBezTo>
                  <a:close/>
                  <a:moveTo>
                    <a:pt x="367" y="617"/>
                  </a:moveTo>
                  <a:cubicBezTo>
                    <a:pt x="367" y="616"/>
                    <a:pt x="366" y="616"/>
                    <a:pt x="366" y="616"/>
                  </a:cubicBezTo>
                  <a:cubicBezTo>
                    <a:pt x="362" y="616"/>
                    <a:pt x="368" y="622"/>
                    <a:pt x="367" y="617"/>
                  </a:cubicBezTo>
                  <a:close/>
                  <a:moveTo>
                    <a:pt x="46" y="674"/>
                  </a:moveTo>
                  <a:cubicBezTo>
                    <a:pt x="46" y="674"/>
                    <a:pt x="45" y="674"/>
                    <a:pt x="45" y="674"/>
                  </a:cubicBezTo>
                  <a:cubicBezTo>
                    <a:pt x="45" y="674"/>
                    <a:pt x="45" y="674"/>
                    <a:pt x="45" y="674"/>
                  </a:cubicBezTo>
                  <a:cubicBezTo>
                    <a:pt x="45" y="673"/>
                    <a:pt x="45" y="673"/>
                    <a:pt x="45" y="673"/>
                  </a:cubicBezTo>
                  <a:cubicBezTo>
                    <a:pt x="44" y="673"/>
                    <a:pt x="44" y="673"/>
                    <a:pt x="44" y="673"/>
                  </a:cubicBezTo>
                  <a:cubicBezTo>
                    <a:pt x="44" y="673"/>
                    <a:pt x="44" y="673"/>
                    <a:pt x="44" y="673"/>
                  </a:cubicBezTo>
                  <a:cubicBezTo>
                    <a:pt x="44" y="672"/>
                    <a:pt x="44" y="672"/>
                    <a:pt x="43" y="672"/>
                  </a:cubicBezTo>
                  <a:cubicBezTo>
                    <a:pt x="43" y="672"/>
                    <a:pt x="43" y="672"/>
                    <a:pt x="43" y="672"/>
                  </a:cubicBezTo>
                  <a:cubicBezTo>
                    <a:pt x="43" y="671"/>
                    <a:pt x="42" y="671"/>
                    <a:pt x="41" y="671"/>
                  </a:cubicBezTo>
                  <a:cubicBezTo>
                    <a:pt x="41" y="672"/>
                    <a:pt x="43" y="673"/>
                    <a:pt x="43" y="672"/>
                  </a:cubicBezTo>
                  <a:cubicBezTo>
                    <a:pt x="44" y="673"/>
                    <a:pt x="46" y="675"/>
                    <a:pt x="47" y="674"/>
                  </a:cubicBezTo>
                  <a:cubicBezTo>
                    <a:pt x="46" y="674"/>
                    <a:pt x="46" y="674"/>
                    <a:pt x="46" y="674"/>
                  </a:cubicBezTo>
                  <a:close/>
                  <a:moveTo>
                    <a:pt x="57" y="674"/>
                  </a:moveTo>
                  <a:cubicBezTo>
                    <a:pt x="57" y="674"/>
                    <a:pt x="57" y="675"/>
                    <a:pt x="57" y="675"/>
                  </a:cubicBezTo>
                  <a:cubicBezTo>
                    <a:pt x="57" y="675"/>
                    <a:pt x="57" y="674"/>
                    <a:pt x="58" y="675"/>
                  </a:cubicBezTo>
                  <a:cubicBezTo>
                    <a:pt x="58" y="674"/>
                    <a:pt x="57" y="674"/>
                    <a:pt x="57" y="674"/>
                  </a:cubicBezTo>
                  <a:close/>
                  <a:moveTo>
                    <a:pt x="59" y="669"/>
                  </a:moveTo>
                  <a:cubicBezTo>
                    <a:pt x="59" y="670"/>
                    <a:pt x="59" y="670"/>
                    <a:pt x="59" y="670"/>
                  </a:cubicBezTo>
                  <a:cubicBezTo>
                    <a:pt x="59" y="670"/>
                    <a:pt x="59" y="670"/>
                    <a:pt x="59" y="670"/>
                  </a:cubicBezTo>
                  <a:cubicBezTo>
                    <a:pt x="59" y="670"/>
                    <a:pt x="59" y="670"/>
                    <a:pt x="59" y="670"/>
                  </a:cubicBezTo>
                  <a:cubicBezTo>
                    <a:pt x="58" y="670"/>
                    <a:pt x="58" y="670"/>
                    <a:pt x="58" y="670"/>
                  </a:cubicBezTo>
                  <a:cubicBezTo>
                    <a:pt x="58" y="670"/>
                    <a:pt x="58" y="670"/>
                    <a:pt x="58" y="669"/>
                  </a:cubicBezTo>
                  <a:cubicBezTo>
                    <a:pt x="58" y="669"/>
                    <a:pt x="59" y="669"/>
                    <a:pt x="59" y="669"/>
                  </a:cubicBezTo>
                  <a:cubicBezTo>
                    <a:pt x="59" y="670"/>
                    <a:pt x="59" y="669"/>
                    <a:pt x="59" y="669"/>
                  </a:cubicBezTo>
                  <a:close/>
                  <a:moveTo>
                    <a:pt x="59" y="670"/>
                  </a:moveTo>
                  <a:cubicBezTo>
                    <a:pt x="59" y="670"/>
                    <a:pt x="59" y="670"/>
                    <a:pt x="59" y="670"/>
                  </a:cubicBezTo>
                  <a:cubicBezTo>
                    <a:pt x="59" y="670"/>
                    <a:pt x="59" y="670"/>
                    <a:pt x="59" y="670"/>
                  </a:cubicBezTo>
                  <a:close/>
                  <a:moveTo>
                    <a:pt x="56" y="676"/>
                  </a:moveTo>
                  <a:cubicBezTo>
                    <a:pt x="56" y="676"/>
                    <a:pt x="57" y="675"/>
                    <a:pt x="56" y="675"/>
                  </a:cubicBezTo>
                  <a:cubicBezTo>
                    <a:pt x="56" y="675"/>
                    <a:pt x="56" y="675"/>
                    <a:pt x="56" y="676"/>
                  </a:cubicBezTo>
                  <a:close/>
                  <a:moveTo>
                    <a:pt x="48" y="667"/>
                  </a:moveTo>
                  <a:cubicBezTo>
                    <a:pt x="46" y="669"/>
                    <a:pt x="48" y="669"/>
                    <a:pt x="49" y="668"/>
                  </a:cubicBezTo>
                  <a:cubicBezTo>
                    <a:pt x="48" y="668"/>
                    <a:pt x="48" y="667"/>
                    <a:pt x="48" y="667"/>
                  </a:cubicBezTo>
                  <a:close/>
                  <a:moveTo>
                    <a:pt x="59" y="672"/>
                  </a:moveTo>
                  <a:cubicBezTo>
                    <a:pt x="58" y="672"/>
                    <a:pt x="58" y="672"/>
                    <a:pt x="58" y="672"/>
                  </a:cubicBezTo>
                  <a:cubicBezTo>
                    <a:pt x="58" y="672"/>
                    <a:pt x="58" y="672"/>
                    <a:pt x="59" y="672"/>
                  </a:cubicBezTo>
                  <a:close/>
                  <a:moveTo>
                    <a:pt x="77" y="669"/>
                  </a:moveTo>
                  <a:cubicBezTo>
                    <a:pt x="76" y="669"/>
                    <a:pt x="76" y="669"/>
                    <a:pt x="76" y="669"/>
                  </a:cubicBezTo>
                  <a:cubicBezTo>
                    <a:pt x="76" y="669"/>
                    <a:pt x="76" y="670"/>
                    <a:pt x="76" y="670"/>
                  </a:cubicBezTo>
                  <a:cubicBezTo>
                    <a:pt x="76" y="670"/>
                    <a:pt x="77" y="669"/>
                    <a:pt x="77" y="669"/>
                  </a:cubicBezTo>
                  <a:close/>
                  <a:moveTo>
                    <a:pt x="77" y="669"/>
                  </a:moveTo>
                  <a:cubicBezTo>
                    <a:pt x="77" y="669"/>
                    <a:pt x="77" y="669"/>
                    <a:pt x="76" y="669"/>
                  </a:cubicBezTo>
                  <a:cubicBezTo>
                    <a:pt x="77" y="669"/>
                    <a:pt x="77" y="669"/>
                    <a:pt x="77" y="669"/>
                  </a:cubicBezTo>
                  <a:cubicBezTo>
                    <a:pt x="77" y="669"/>
                    <a:pt x="77" y="669"/>
                    <a:pt x="77" y="669"/>
                  </a:cubicBezTo>
                  <a:close/>
                  <a:moveTo>
                    <a:pt x="66" y="669"/>
                  </a:moveTo>
                  <a:cubicBezTo>
                    <a:pt x="66" y="669"/>
                    <a:pt x="66" y="669"/>
                    <a:pt x="66" y="669"/>
                  </a:cubicBezTo>
                  <a:cubicBezTo>
                    <a:pt x="66" y="669"/>
                    <a:pt x="62" y="668"/>
                    <a:pt x="62" y="669"/>
                  </a:cubicBezTo>
                  <a:cubicBezTo>
                    <a:pt x="62" y="670"/>
                    <a:pt x="64" y="670"/>
                    <a:pt x="64" y="670"/>
                  </a:cubicBezTo>
                  <a:cubicBezTo>
                    <a:pt x="64" y="670"/>
                    <a:pt x="63" y="671"/>
                    <a:pt x="63" y="671"/>
                  </a:cubicBezTo>
                  <a:cubicBezTo>
                    <a:pt x="63" y="671"/>
                    <a:pt x="64" y="671"/>
                    <a:pt x="64" y="672"/>
                  </a:cubicBezTo>
                  <a:cubicBezTo>
                    <a:pt x="65" y="671"/>
                    <a:pt x="65" y="669"/>
                    <a:pt x="66" y="669"/>
                  </a:cubicBezTo>
                  <a:close/>
                  <a:moveTo>
                    <a:pt x="78" y="668"/>
                  </a:moveTo>
                  <a:cubicBezTo>
                    <a:pt x="77" y="668"/>
                    <a:pt x="78" y="668"/>
                    <a:pt x="78" y="668"/>
                  </a:cubicBezTo>
                  <a:cubicBezTo>
                    <a:pt x="78" y="668"/>
                    <a:pt x="78" y="668"/>
                    <a:pt x="78" y="668"/>
                  </a:cubicBezTo>
                  <a:close/>
                  <a:moveTo>
                    <a:pt x="69" y="668"/>
                  </a:moveTo>
                  <a:cubicBezTo>
                    <a:pt x="70" y="668"/>
                    <a:pt x="66" y="672"/>
                    <a:pt x="66" y="671"/>
                  </a:cubicBezTo>
                  <a:cubicBezTo>
                    <a:pt x="66" y="671"/>
                    <a:pt x="68" y="671"/>
                    <a:pt x="69" y="671"/>
                  </a:cubicBezTo>
                  <a:cubicBezTo>
                    <a:pt x="69" y="670"/>
                    <a:pt x="71" y="668"/>
                    <a:pt x="69" y="668"/>
                  </a:cubicBezTo>
                  <a:close/>
                  <a:moveTo>
                    <a:pt x="75" y="669"/>
                  </a:moveTo>
                  <a:cubicBezTo>
                    <a:pt x="75" y="669"/>
                    <a:pt x="75" y="669"/>
                    <a:pt x="75" y="669"/>
                  </a:cubicBezTo>
                  <a:cubicBezTo>
                    <a:pt x="75" y="669"/>
                    <a:pt x="74" y="669"/>
                    <a:pt x="73" y="669"/>
                  </a:cubicBezTo>
                  <a:cubicBezTo>
                    <a:pt x="73" y="669"/>
                    <a:pt x="74" y="668"/>
                    <a:pt x="73" y="668"/>
                  </a:cubicBezTo>
                  <a:cubicBezTo>
                    <a:pt x="73" y="667"/>
                    <a:pt x="73" y="668"/>
                    <a:pt x="73" y="668"/>
                  </a:cubicBezTo>
                  <a:cubicBezTo>
                    <a:pt x="73" y="668"/>
                    <a:pt x="73" y="668"/>
                    <a:pt x="72" y="668"/>
                  </a:cubicBezTo>
                  <a:cubicBezTo>
                    <a:pt x="72" y="668"/>
                    <a:pt x="72" y="670"/>
                    <a:pt x="72" y="670"/>
                  </a:cubicBezTo>
                  <a:cubicBezTo>
                    <a:pt x="72" y="670"/>
                    <a:pt x="71" y="669"/>
                    <a:pt x="71" y="670"/>
                  </a:cubicBezTo>
                  <a:cubicBezTo>
                    <a:pt x="71" y="670"/>
                    <a:pt x="71" y="670"/>
                    <a:pt x="71" y="670"/>
                  </a:cubicBezTo>
                  <a:cubicBezTo>
                    <a:pt x="71" y="670"/>
                    <a:pt x="70" y="672"/>
                    <a:pt x="71" y="672"/>
                  </a:cubicBezTo>
                  <a:cubicBezTo>
                    <a:pt x="71" y="672"/>
                    <a:pt x="71" y="671"/>
                    <a:pt x="71" y="671"/>
                  </a:cubicBezTo>
                  <a:cubicBezTo>
                    <a:pt x="71" y="673"/>
                    <a:pt x="74" y="670"/>
                    <a:pt x="74" y="670"/>
                  </a:cubicBezTo>
                  <a:cubicBezTo>
                    <a:pt x="74" y="671"/>
                    <a:pt x="76" y="670"/>
                    <a:pt x="75" y="669"/>
                  </a:cubicBezTo>
                  <a:close/>
                  <a:moveTo>
                    <a:pt x="40" y="668"/>
                  </a:moveTo>
                  <a:cubicBezTo>
                    <a:pt x="40" y="668"/>
                    <a:pt x="40" y="668"/>
                    <a:pt x="40" y="668"/>
                  </a:cubicBezTo>
                  <a:cubicBezTo>
                    <a:pt x="40" y="668"/>
                    <a:pt x="40" y="668"/>
                    <a:pt x="40" y="669"/>
                  </a:cubicBezTo>
                  <a:cubicBezTo>
                    <a:pt x="41" y="669"/>
                    <a:pt x="41" y="668"/>
                    <a:pt x="40" y="668"/>
                  </a:cubicBezTo>
                  <a:close/>
                  <a:moveTo>
                    <a:pt x="8" y="662"/>
                  </a:moveTo>
                  <a:cubicBezTo>
                    <a:pt x="8" y="662"/>
                    <a:pt x="6" y="663"/>
                    <a:pt x="6" y="663"/>
                  </a:cubicBezTo>
                  <a:cubicBezTo>
                    <a:pt x="6" y="663"/>
                    <a:pt x="8" y="664"/>
                    <a:pt x="8" y="664"/>
                  </a:cubicBezTo>
                  <a:cubicBezTo>
                    <a:pt x="8" y="664"/>
                    <a:pt x="9" y="662"/>
                    <a:pt x="9" y="662"/>
                  </a:cubicBezTo>
                  <a:cubicBezTo>
                    <a:pt x="9" y="662"/>
                    <a:pt x="8" y="662"/>
                    <a:pt x="8" y="662"/>
                  </a:cubicBezTo>
                  <a:close/>
                  <a:moveTo>
                    <a:pt x="11" y="660"/>
                  </a:moveTo>
                  <a:cubicBezTo>
                    <a:pt x="11" y="660"/>
                    <a:pt x="11" y="660"/>
                    <a:pt x="11" y="660"/>
                  </a:cubicBezTo>
                  <a:cubicBezTo>
                    <a:pt x="11" y="659"/>
                    <a:pt x="11" y="659"/>
                    <a:pt x="11" y="660"/>
                  </a:cubicBezTo>
                  <a:close/>
                  <a:moveTo>
                    <a:pt x="6" y="658"/>
                  </a:moveTo>
                  <a:cubicBezTo>
                    <a:pt x="6" y="657"/>
                    <a:pt x="2" y="656"/>
                    <a:pt x="2" y="657"/>
                  </a:cubicBezTo>
                  <a:cubicBezTo>
                    <a:pt x="1" y="657"/>
                    <a:pt x="0" y="657"/>
                    <a:pt x="0" y="657"/>
                  </a:cubicBezTo>
                  <a:cubicBezTo>
                    <a:pt x="1" y="657"/>
                    <a:pt x="1" y="657"/>
                    <a:pt x="1" y="658"/>
                  </a:cubicBezTo>
                  <a:cubicBezTo>
                    <a:pt x="1" y="658"/>
                    <a:pt x="2" y="659"/>
                    <a:pt x="3" y="659"/>
                  </a:cubicBezTo>
                  <a:cubicBezTo>
                    <a:pt x="3" y="659"/>
                    <a:pt x="6" y="657"/>
                    <a:pt x="6" y="658"/>
                  </a:cubicBezTo>
                  <a:cubicBezTo>
                    <a:pt x="6" y="658"/>
                    <a:pt x="6" y="658"/>
                    <a:pt x="6" y="658"/>
                  </a:cubicBezTo>
                  <a:cubicBezTo>
                    <a:pt x="6" y="658"/>
                    <a:pt x="6" y="658"/>
                    <a:pt x="6" y="658"/>
                  </a:cubicBezTo>
                  <a:close/>
                  <a:moveTo>
                    <a:pt x="10" y="660"/>
                  </a:moveTo>
                  <a:cubicBezTo>
                    <a:pt x="10" y="659"/>
                    <a:pt x="10" y="659"/>
                    <a:pt x="10" y="659"/>
                  </a:cubicBezTo>
                  <a:cubicBezTo>
                    <a:pt x="10" y="660"/>
                    <a:pt x="10" y="660"/>
                    <a:pt x="10" y="660"/>
                  </a:cubicBezTo>
                  <a:close/>
                  <a:moveTo>
                    <a:pt x="76" y="668"/>
                  </a:moveTo>
                  <a:cubicBezTo>
                    <a:pt x="77" y="668"/>
                    <a:pt x="77" y="664"/>
                    <a:pt x="76" y="667"/>
                  </a:cubicBezTo>
                  <a:cubicBezTo>
                    <a:pt x="76" y="667"/>
                    <a:pt x="77" y="667"/>
                    <a:pt x="77" y="668"/>
                  </a:cubicBezTo>
                  <a:cubicBezTo>
                    <a:pt x="77" y="668"/>
                    <a:pt x="76" y="668"/>
                    <a:pt x="76" y="668"/>
                  </a:cubicBezTo>
                  <a:close/>
                  <a:moveTo>
                    <a:pt x="78" y="668"/>
                  </a:moveTo>
                  <a:cubicBezTo>
                    <a:pt x="78" y="668"/>
                    <a:pt x="78" y="668"/>
                    <a:pt x="79" y="668"/>
                  </a:cubicBezTo>
                  <a:cubicBezTo>
                    <a:pt x="79" y="668"/>
                    <a:pt x="79" y="668"/>
                    <a:pt x="78" y="668"/>
                  </a:cubicBezTo>
                  <a:close/>
                  <a:moveTo>
                    <a:pt x="38" y="667"/>
                  </a:moveTo>
                  <a:cubicBezTo>
                    <a:pt x="37" y="667"/>
                    <a:pt x="38" y="668"/>
                    <a:pt x="38" y="668"/>
                  </a:cubicBezTo>
                  <a:cubicBezTo>
                    <a:pt x="38" y="667"/>
                    <a:pt x="38" y="667"/>
                    <a:pt x="38" y="667"/>
                  </a:cubicBezTo>
                  <a:close/>
                  <a:moveTo>
                    <a:pt x="23" y="663"/>
                  </a:moveTo>
                  <a:cubicBezTo>
                    <a:pt x="23" y="664"/>
                    <a:pt x="23" y="664"/>
                    <a:pt x="23" y="664"/>
                  </a:cubicBezTo>
                  <a:cubicBezTo>
                    <a:pt x="23" y="664"/>
                    <a:pt x="23" y="664"/>
                    <a:pt x="23" y="663"/>
                  </a:cubicBezTo>
                  <a:close/>
                  <a:moveTo>
                    <a:pt x="39" y="669"/>
                  </a:moveTo>
                  <a:cubicBezTo>
                    <a:pt x="39" y="670"/>
                    <a:pt x="39" y="670"/>
                    <a:pt x="39" y="670"/>
                  </a:cubicBezTo>
                  <a:cubicBezTo>
                    <a:pt x="39" y="670"/>
                    <a:pt x="39" y="669"/>
                    <a:pt x="39" y="669"/>
                  </a:cubicBezTo>
                  <a:close/>
                  <a:moveTo>
                    <a:pt x="34" y="668"/>
                  </a:moveTo>
                  <a:cubicBezTo>
                    <a:pt x="35" y="667"/>
                    <a:pt x="35" y="667"/>
                    <a:pt x="35" y="666"/>
                  </a:cubicBezTo>
                  <a:cubicBezTo>
                    <a:pt x="34" y="666"/>
                    <a:pt x="32" y="668"/>
                    <a:pt x="32" y="669"/>
                  </a:cubicBezTo>
                  <a:cubicBezTo>
                    <a:pt x="33" y="669"/>
                    <a:pt x="33" y="669"/>
                    <a:pt x="32" y="669"/>
                  </a:cubicBezTo>
                  <a:cubicBezTo>
                    <a:pt x="33" y="669"/>
                    <a:pt x="34" y="669"/>
                    <a:pt x="34" y="668"/>
                  </a:cubicBezTo>
                  <a:cubicBezTo>
                    <a:pt x="34" y="668"/>
                    <a:pt x="34" y="667"/>
                    <a:pt x="34" y="668"/>
                  </a:cubicBezTo>
                  <a:close/>
                  <a:moveTo>
                    <a:pt x="35" y="668"/>
                  </a:moveTo>
                  <a:cubicBezTo>
                    <a:pt x="35" y="668"/>
                    <a:pt x="35" y="668"/>
                    <a:pt x="35" y="668"/>
                  </a:cubicBezTo>
                  <a:cubicBezTo>
                    <a:pt x="35" y="668"/>
                    <a:pt x="35" y="668"/>
                    <a:pt x="35" y="668"/>
                  </a:cubicBezTo>
                  <a:close/>
                  <a:moveTo>
                    <a:pt x="143" y="646"/>
                  </a:moveTo>
                  <a:cubicBezTo>
                    <a:pt x="142" y="646"/>
                    <a:pt x="143" y="646"/>
                    <a:pt x="143" y="646"/>
                  </a:cubicBezTo>
                  <a:cubicBezTo>
                    <a:pt x="143" y="645"/>
                    <a:pt x="143" y="645"/>
                    <a:pt x="143" y="646"/>
                  </a:cubicBezTo>
                  <a:close/>
                  <a:moveTo>
                    <a:pt x="142" y="648"/>
                  </a:moveTo>
                  <a:cubicBezTo>
                    <a:pt x="141" y="647"/>
                    <a:pt x="143" y="649"/>
                    <a:pt x="143" y="648"/>
                  </a:cubicBezTo>
                  <a:cubicBezTo>
                    <a:pt x="143" y="648"/>
                    <a:pt x="143" y="647"/>
                    <a:pt x="143" y="647"/>
                  </a:cubicBezTo>
                  <a:cubicBezTo>
                    <a:pt x="142" y="647"/>
                    <a:pt x="143" y="648"/>
                    <a:pt x="142" y="647"/>
                  </a:cubicBezTo>
                  <a:cubicBezTo>
                    <a:pt x="142" y="647"/>
                    <a:pt x="142" y="647"/>
                    <a:pt x="142" y="648"/>
                  </a:cubicBezTo>
                  <a:close/>
                  <a:moveTo>
                    <a:pt x="169" y="634"/>
                  </a:moveTo>
                  <a:cubicBezTo>
                    <a:pt x="167" y="633"/>
                    <a:pt x="169" y="638"/>
                    <a:pt x="169" y="634"/>
                  </a:cubicBezTo>
                  <a:cubicBezTo>
                    <a:pt x="169" y="634"/>
                    <a:pt x="169" y="635"/>
                    <a:pt x="169" y="634"/>
                  </a:cubicBezTo>
                  <a:close/>
                  <a:moveTo>
                    <a:pt x="142" y="648"/>
                  </a:moveTo>
                  <a:cubicBezTo>
                    <a:pt x="142" y="648"/>
                    <a:pt x="142" y="648"/>
                    <a:pt x="142" y="648"/>
                  </a:cubicBezTo>
                  <a:cubicBezTo>
                    <a:pt x="141" y="648"/>
                    <a:pt x="141" y="648"/>
                    <a:pt x="140" y="649"/>
                  </a:cubicBezTo>
                  <a:cubicBezTo>
                    <a:pt x="140" y="649"/>
                    <a:pt x="140" y="648"/>
                    <a:pt x="140" y="648"/>
                  </a:cubicBezTo>
                  <a:cubicBezTo>
                    <a:pt x="140" y="648"/>
                    <a:pt x="140" y="648"/>
                    <a:pt x="140" y="648"/>
                  </a:cubicBezTo>
                  <a:cubicBezTo>
                    <a:pt x="140" y="648"/>
                    <a:pt x="141" y="648"/>
                    <a:pt x="141" y="648"/>
                  </a:cubicBezTo>
                  <a:cubicBezTo>
                    <a:pt x="141" y="648"/>
                    <a:pt x="141" y="648"/>
                    <a:pt x="141" y="647"/>
                  </a:cubicBezTo>
                  <a:cubicBezTo>
                    <a:pt x="141" y="647"/>
                    <a:pt x="142" y="646"/>
                    <a:pt x="142" y="646"/>
                  </a:cubicBezTo>
                  <a:cubicBezTo>
                    <a:pt x="142" y="646"/>
                    <a:pt x="142" y="646"/>
                    <a:pt x="141" y="646"/>
                  </a:cubicBezTo>
                  <a:cubicBezTo>
                    <a:pt x="141" y="646"/>
                    <a:pt x="141" y="645"/>
                    <a:pt x="141" y="645"/>
                  </a:cubicBezTo>
                  <a:cubicBezTo>
                    <a:pt x="141" y="645"/>
                    <a:pt x="140" y="647"/>
                    <a:pt x="140" y="647"/>
                  </a:cubicBezTo>
                  <a:cubicBezTo>
                    <a:pt x="140" y="646"/>
                    <a:pt x="138" y="645"/>
                    <a:pt x="137" y="646"/>
                  </a:cubicBezTo>
                  <a:cubicBezTo>
                    <a:pt x="137" y="648"/>
                    <a:pt x="138" y="648"/>
                    <a:pt x="139" y="648"/>
                  </a:cubicBezTo>
                  <a:cubicBezTo>
                    <a:pt x="139" y="648"/>
                    <a:pt x="139" y="648"/>
                    <a:pt x="139" y="648"/>
                  </a:cubicBezTo>
                  <a:cubicBezTo>
                    <a:pt x="139" y="648"/>
                    <a:pt x="138" y="649"/>
                    <a:pt x="138" y="649"/>
                  </a:cubicBezTo>
                  <a:cubicBezTo>
                    <a:pt x="138" y="649"/>
                    <a:pt x="138" y="649"/>
                    <a:pt x="138" y="649"/>
                  </a:cubicBezTo>
                  <a:cubicBezTo>
                    <a:pt x="138" y="649"/>
                    <a:pt x="138" y="649"/>
                    <a:pt x="138" y="648"/>
                  </a:cubicBezTo>
                  <a:cubicBezTo>
                    <a:pt x="137" y="648"/>
                    <a:pt x="137" y="650"/>
                    <a:pt x="137" y="650"/>
                  </a:cubicBezTo>
                  <a:cubicBezTo>
                    <a:pt x="135" y="649"/>
                    <a:pt x="137" y="650"/>
                    <a:pt x="137" y="651"/>
                  </a:cubicBezTo>
                  <a:cubicBezTo>
                    <a:pt x="137" y="651"/>
                    <a:pt x="135" y="651"/>
                    <a:pt x="137" y="651"/>
                  </a:cubicBezTo>
                  <a:cubicBezTo>
                    <a:pt x="136" y="651"/>
                    <a:pt x="132" y="653"/>
                    <a:pt x="132" y="654"/>
                  </a:cubicBezTo>
                  <a:cubicBezTo>
                    <a:pt x="132" y="654"/>
                    <a:pt x="139" y="651"/>
                    <a:pt x="139" y="650"/>
                  </a:cubicBezTo>
                  <a:cubicBezTo>
                    <a:pt x="139" y="651"/>
                    <a:pt x="139" y="651"/>
                    <a:pt x="139" y="651"/>
                  </a:cubicBezTo>
                  <a:cubicBezTo>
                    <a:pt x="139" y="651"/>
                    <a:pt x="139" y="651"/>
                    <a:pt x="139" y="650"/>
                  </a:cubicBezTo>
                  <a:cubicBezTo>
                    <a:pt x="140" y="651"/>
                    <a:pt x="140" y="650"/>
                    <a:pt x="139" y="650"/>
                  </a:cubicBezTo>
                  <a:cubicBezTo>
                    <a:pt x="139" y="650"/>
                    <a:pt x="143" y="649"/>
                    <a:pt x="142" y="648"/>
                  </a:cubicBezTo>
                  <a:close/>
                  <a:moveTo>
                    <a:pt x="146" y="644"/>
                  </a:moveTo>
                  <a:cubicBezTo>
                    <a:pt x="146" y="644"/>
                    <a:pt x="145" y="644"/>
                    <a:pt x="145" y="644"/>
                  </a:cubicBezTo>
                  <a:cubicBezTo>
                    <a:pt x="145" y="644"/>
                    <a:pt x="146" y="644"/>
                    <a:pt x="145" y="643"/>
                  </a:cubicBezTo>
                  <a:cubicBezTo>
                    <a:pt x="144" y="642"/>
                    <a:pt x="143" y="645"/>
                    <a:pt x="146" y="644"/>
                  </a:cubicBezTo>
                  <a:close/>
                  <a:moveTo>
                    <a:pt x="140" y="646"/>
                  </a:moveTo>
                  <a:cubicBezTo>
                    <a:pt x="140" y="646"/>
                    <a:pt x="140" y="646"/>
                    <a:pt x="140" y="647"/>
                  </a:cubicBezTo>
                  <a:cubicBezTo>
                    <a:pt x="140" y="647"/>
                    <a:pt x="140" y="646"/>
                    <a:pt x="140" y="646"/>
                  </a:cubicBezTo>
                  <a:close/>
                  <a:moveTo>
                    <a:pt x="138" y="568"/>
                  </a:moveTo>
                  <a:cubicBezTo>
                    <a:pt x="135" y="568"/>
                    <a:pt x="135" y="570"/>
                    <a:pt x="136" y="571"/>
                  </a:cubicBezTo>
                  <a:cubicBezTo>
                    <a:pt x="138" y="573"/>
                    <a:pt x="141" y="575"/>
                    <a:pt x="143" y="574"/>
                  </a:cubicBezTo>
                  <a:cubicBezTo>
                    <a:pt x="143" y="574"/>
                    <a:pt x="142" y="573"/>
                    <a:pt x="142" y="573"/>
                  </a:cubicBezTo>
                  <a:cubicBezTo>
                    <a:pt x="146" y="573"/>
                    <a:pt x="149" y="570"/>
                    <a:pt x="145" y="567"/>
                  </a:cubicBezTo>
                  <a:cubicBezTo>
                    <a:pt x="142" y="564"/>
                    <a:pt x="139" y="569"/>
                    <a:pt x="136" y="568"/>
                  </a:cubicBezTo>
                  <a:cubicBezTo>
                    <a:pt x="137" y="568"/>
                    <a:pt x="137" y="568"/>
                    <a:pt x="138" y="568"/>
                  </a:cubicBezTo>
                  <a:cubicBezTo>
                    <a:pt x="137" y="568"/>
                    <a:pt x="137" y="568"/>
                    <a:pt x="137" y="568"/>
                  </a:cubicBezTo>
                  <a:cubicBezTo>
                    <a:pt x="137" y="568"/>
                    <a:pt x="138" y="568"/>
                    <a:pt x="138" y="568"/>
                  </a:cubicBezTo>
                  <a:close/>
                  <a:moveTo>
                    <a:pt x="147" y="645"/>
                  </a:moveTo>
                  <a:cubicBezTo>
                    <a:pt x="147" y="645"/>
                    <a:pt x="147" y="644"/>
                    <a:pt x="147" y="645"/>
                  </a:cubicBezTo>
                  <a:cubicBezTo>
                    <a:pt x="147" y="645"/>
                    <a:pt x="147" y="645"/>
                    <a:pt x="147" y="645"/>
                  </a:cubicBezTo>
                  <a:close/>
                  <a:moveTo>
                    <a:pt x="152" y="643"/>
                  </a:moveTo>
                  <a:cubicBezTo>
                    <a:pt x="152" y="643"/>
                    <a:pt x="152" y="643"/>
                    <a:pt x="151" y="643"/>
                  </a:cubicBezTo>
                  <a:cubicBezTo>
                    <a:pt x="152" y="643"/>
                    <a:pt x="152" y="643"/>
                    <a:pt x="152" y="643"/>
                  </a:cubicBezTo>
                  <a:close/>
                  <a:moveTo>
                    <a:pt x="163" y="636"/>
                  </a:moveTo>
                  <a:cubicBezTo>
                    <a:pt x="160" y="636"/>
                    <a:pt x="161" y="632"/>
                    <a:pt x="157" y="633"/>
                  </a:cubicBezTo>
                  <a:cubicBezTo>
                    <a:pt x="155" y="634"/>
                    <a:pt x="153" y="636"/>
                    <a:pt x="152" y="638"/>
                  </a:cubicBezTo>
                  <a:cubicBezTo>
                    <a:pt x="151" y="641"/>
                    <a:pt x="153" y="641"/>
                    <a:pt x="155" y="640"/>
                  </a:cubicBezTo>
                  <a:cubicBezTo>
                    <a:pt x="156" y="639"/>
                    <a:pt x="157" y="638"/>
                    <a:pt x="158" y="638"/>
                  </a:cubicBezTo>
                  <a:cubicBezTo>
                    <a:pt x="160" y="637"/>
                    <a:pt x="162" y="638"/>
                    <a:pt x="164" y="637"/>
                  </a:cubicBezTo>
                  <a:cubicBezTo>
                    <a:pt x="164" y="636"/>
                    <a:pt x="162" y="636"/>
                    <a:pt x="162" y="636"/>
                  </a:cubicBezTo>
                  <a:cubicBezTo>
                    <a:pt x="162" y="636"/>
                    <a:pt x="163" y="636"/>
                    <a:pt x="163" y="636"/>
                  </a:cubicBezTo>
                  <a:close/>
                  <a:moveTo>
                    <a:pt x="167" y="640"/>
                  </a:moveTo>
                  <a:cubicBezTo>
                    <a:pt x="166" y="639"/>
                    <a:pt x="166" y="639"/>
                    <a:pt x="165" y="640"/>
                  </a:cubicBezTo>
                  <a:cubicBezTo>
                    <a:pt x="166" y="641"/>
                    <a:pt x="167" y="640"/>
                    <a:pt x="167" y="640"/>
                  </a:cubicBezTo>
                  <a:close/>
                  <a:moveTo>
                    <a:pt x="149" y="644"/>
                  </a:moveTo>
                  <a:cubicBezTo>
                    <a:pt x="148" y="644"/>
                    <a:pt x="148" y="644"/>
                    <a:pt x="148" y="644"/>
                  </a:cubicBezTo>
                  <a:cubicBezTo>
                    <a:pt x="148" y="645"/>
                    <a:pt x="149" y="644"/>
                    <a:pt x="149" y="644"/>
                  </a:cubicBezTo>
                  <a:close/>
                  <a:moveTo>
                    <a:pt x="148" y="643"/>
                  </a:moveTo>
                  <a:cubicBezTo>
                    <a:pt x="147" y="643"/>
                    <a:pt x="147" y="643"/>
                    <a:pt x="147" y="643"/>
                  </a:cubicBezTo>
                  <a:cubicBezTo>
                    <a:pt x="147" y="642"/>
                    <a:pt x="147" y="642"/>
                    <a:pt x="147" y="642"/>
                  </a:cubicBezTo>
                  <a:cubicBezTo>
                    <a:pt x="147" y="642"/>
                    <a:pt x="146" y="642"/>
                    <a:pt x="146" y="643"/>
                  </a:cubicBezTo>
                  <a:cubicBezTo>
                    <a:pt x="146" y="642"/>
                    <a:pt x="147" y="644"/>
                    <a:pt x="147" y="644"/>
                  </a:cubicBezTo>
                  <a:cubicBezTo>
                    <a:pt x="147" y="644"/>
                    <a:pt x="148" y="643"/>
                    <a:pt x="148" y="643"/>
                  </a:cubicBezTo>
                  <a:cubicBezTo>
                    <a:pt x="148" y="643"/>
                    <a:pt x="147" y="643"/>
                    <a:pt x="147" y="643"/>
                  </a:cubicBezTo>
                  <a:cubicBezTo>
                    <a:pt x="147" y="643"/>
                    <a:pt x="148" y="643"/>
                    <a:pt x="148" y="643"/>
                  </a:cubicBezTo>
                  <a:close/>
                  <a:moveTo>
                    <a:pt x="151" y="644"/>
                  </a:moveTo>
                  <a:cubicBezTo>
                    <a:pt x="150" y="644"/>
                    <a:pt x="150" y="644"/>
                    <a:pt x="149" y="644"/>
                  </a:cubicBezTo>
                  <a:cubicBezTo>
                    <a:pt x="149" y="645"/>
                    <a:pt x="151" y="644"/>
                    <a:pt x="151" y="644"/>
                  </a:cubicBezTo>
                  <a:cubicBezTo>
                    <a:pt x="151" y="644"/>
                    <a:pt x="151" y="644"/>
                    <a:pt x="151" y="644"/>
                  </a:cubicBezTo>
                  <a:close/>
                  <a:moveTo>
                    <a:pt x="117" y="658"/>
                  </a:moveTo>
                  <a:cubicBezTo>
                    <a:pt x="116" y="657"/>
                    <a:pt x="117" y="659"/>
                    <a:pt x="117" y="658"/>
                  </a:cubicBezTo>
                  <a:cubicBezTo>
                    <a:pt x="117" y="657"/>
                    <a:pt x="116" y="658"/>
                    <a:pt x="117" y="658"/>
                  </a:cubicBezTo>
                  <a:close/>
                  <a:moveTo>
                    <a:pt x="109" y="662"/>
                  </a:moveTo>
                  <a:cubicBezTo>
                    <a:pt x="109" y="662"/>
                    <a:pt x="108" y="662"/>
                    <a:pt x="108" y="662"/>
                  </a:cubicBezTo>
                  <a:cubicBezTo>
                    <a:pt x="108" y="663"/>
                    <a:pt x="110" y="662"/>
                    <a:pt x="109" y="662"/>
                  </a:cubicBezTo>
                  <a:close/>
                  <a:moveTo>
                    <a:pt x="113" y="660"/>
                  </a:moveTo>
                  <a:cubicBezTo>
                    <a:pt x="112" y="660"/>
                    <a:pt x="112" y="661"/>
                    <a:pt x="112" y="661"/>
                  </a:cubicBezTo>
                  <a:cubicBezTo>
                    <a:pt x="112" y="663"/>
                    <a:pt x="115" y="659"/>
                    <a:pt x="113" y="660"/>
                  </a:cubicBezTo>
                  <a:close/>
                  <a:moveTo>
                    <a:pt x="101" y="663"/>
                  </a:moveTo>
                  <a:cubicBezTo>
                    <a:pt x="101" y="663"/>
                    <a:pt x="99" y="664"/>
                    <a:pt x="100" y="665"/>
                  </a:cubicBezTo>
                  <a:cubicBezTo>
                    <a:pt x="100" y="665"/>
                    <a:pt x="102" y="665"/>
                    <a:pt x="102" y="664"/>
                  </a:cubicBezTo>
                  <a:cubicBezTo>
                    <a:pt x="102" y="664"/>
                    <a:pt x="101" y="664"/>
                    <a:pt x="101" y="663"/>
                  </a:cubicBezTo>
                  <a:cubicBezTo>
                    <a:pt x="102" y="664"/>
                    <a:pt x="101" y="663"/>
                    <a:pt x="101" y="663"/>
                  </a:cubicBezTo>
                  <a:cubicBezTo>
                    <a:pt x="101" y="663"/>
                    <a:pt x="102" y="664"/>
                    <a:pt x="101" y="663"/>
                  </a:cubicBezTo>
                  <a:close/>
                  <a:moveTo>
                    <a:pt x="96" y="666"/>
                  </a:moveTo>
                  <a:cubicBezTo>
                    <a:pt x="94" y="666"/>
                    <a:pt x="92" y="666"/>
                    <a:pt x="90" y="666"/>
                  </a:cubicBezTo>
                  <a:cubicBezTo>
                    <a:pt x="91" y="668"/>
                    <a:pt x="96" y="668"/>
                    <a:pt x="97" y="666"/>
                  </a:cubicBezTo>
                  <a:cubicBezTo>
                    <a:pt x="97" y="666"/>
                    <a:pt x="96" y="666"/>
                    <a:pt x="95" y="666"/>
                  </a:cubicBezTo>
                  <a:cubicBezTo>
                    <a:pt x="95" y="666"/>
                    <a:pt x="96" y="666"/>
                    <a:pt x="96" y="666"/>
                  </a:cubicBezTo>
                  <a:close/>
                  <a:moveTo>
                    <a:pt x="90" y="665"/>
                  </a:moveTo>
                  <a:cubicBezTo>
                    <a:pt x="91" y="665"/>
                    <a:pt x="90" y="663"/>
                    <a:pt x="89" y="663"/>
                  </a:cubicBezTo>
                  <a:cubicBezTo>
                    <a:pt x="89" y="663"/>
                    <a:pt x="87" y="664"/>
                    <a:pt x="88" y="665"/>
                  </a:cubicBezTo>
                  <a:cubicBezTo>
                    <a:pt x="88" y="665"/>
                    <a:pt x="88" y="664"/>
                    <a:pt x="88" y="664"/>
                  </a:cubicBezTo>
                  <a:cubicBezTo>
                    <a:pt x="90" y="665"/>
                    <a:pt x="88" y="665"/>
                    <a:pt x="88" y="665"/>
                  </a:cubicBezTo>
                  <a:cubicBezTo>
                    <a:pt x="87" y="665"/>
                    <a:pt x="87" y="666"/>
                    <a:pt x="87" y="666"/>
                  </a:cubicBezTo>
                  <a:cubicBezTo>
                    <a:pt x="87" y="667"/>
                    <a:pt x="83" y="666"/>
                    <a:pt x="82" y="667"/>
                  </a:cubicBezTo>
                  <a:cubicBezTo>
                    <a:pt x="83" y="668"/>
                    <a:pt x="89" y="666"/>
                    <a:pt x="90" y="666"/>
                  </a:cubicBezTo>
                  <a:cubicBezTo>
                    <a:pt x="90" y="666"/>
                    <a:pt x="89" y="665"/>
                    <a:pt x="89" y="665"/>
                  </a:cubicBezTo>
                  <a:cubicBezTo>
                    <a:pt x="89" y="665"/>
                    <a:pt x="91" y="664"/>
                    <a:pt x="90" y="665"/>
                  </a:cubicBezTo>
                  <a:close/>
                  <a:moveTo>
                    <a:pt x="119" y="656"/>
                  </a:moveTo>
                  <a:cubicBezTo>
                    <a:pt x="119" y="656"/>
                    <a:pt x="119" y="657"/>
                    <a:pt x="119" y="657"/>
                  </a:cubicBezTo>
                  <a:cubicBezTo>
                    <a:pt x="119" y="657"/>
                    <a:pt x="120" y="656"/>
                    <a:pt x="119" y="656"/>
                  </a:cubicBezTo>
                  <a:close/>
                  <a:moveTo>
                    <a:pt x="124" y="527"/>
                  </a:moveTo>
                  <a:cubicBezTo>
                    <a:pt x="126" y="527"/>
                    <a:pt x="126" y="525"/>
                    <a:pt x="125" y="524"/>
                  </a:cubicBezTo>
                  <a:cubicBezTo>
                    <a:pt x="125" y="524"/>
                    <a:pt x="123" y="524"/>
                    <a:pt x="122" y="524"/>
                  </a:cubicBezTo>
                  <a:cubicBezTo>
                    <a:pt x="119" y="523"/>
                    <a:pt x="118" y="520"/>
                    <a:pt x="115" y="519"/>
                  </a:cubicBezTo>
                  <a:cubicBezTo>
                    <a:pt x="113" y="519"/>
                    <a:pt x="112" y="520"/>
                    <a:pt x="110" y="520"/>
                  </a:cubicBezTo>
                  <a:cubicBezTo>
                    <a:pt x="109" y="520"/>
                    <a:pt x="109" y="519"/>
                    <a:pt x="107" y="519"/>
                  </a:cubicBezTo>
                  <a:cubicBezTo>
                    <a:pt x="105" y="518"/>
                    <a:pt x="104" y="519"/>
                    <a:pt x="105" y="522"/>
                  </a:cubicBezTo>
                  <a:cubicBezTo>
                    <a:pt x="106" y="524"/>
                    <a:pt x="108" y="523"/>
                    <a:pt x="110" y="523"/>
                  </a:cubicBezTo>
                  <a:cubicBezTo>
                    <a:pt x="113" y="523"/>
                    <a:pt x="115" y="525"/>
                    <a:pt x="117" y="528"/>
                  </a:cubicBezTo>
                  <a:cubicBezTo>
                    <a:pt x="119" y="529"/>
                    <a:pt x="119" y="530"/>
                    <a:pt x="121" y="528"/>
                  </a:cubicBezTo>
                  <a:cubicBezTo>
                    <a:pt x="122" y="527"/>
                    <a:pt x="121" y="527"/>
                    <a:pt x="123" y="527"/>
                  </a:cubicBezTo>
                  <a:cubicBezTo>
                    <a:pt x="123" y="527"/>
                    <a:pt x="125" y="527"/>
                    <a:pt x="124" y="527"/>
                  </a:cubicBezTo>
                  <a:close/>
                  <a:moveTo>
                    <a:pt x="116" y="659"/>
                  </a:moveTo>
                  <a:cubicBezTo>
                    <a:pt x="115" y="660"/>
                    <a:pt x="117" y="660"/>
                    <a:pt x="117" y="659"/>
                  </a:cubicBezTo>
                  <a:cubicBezTo>
                    <a:pt x="116" y="659"/>
                    <a:pt x="116" y="659"/>
                    <a:pt x="116" y="659"/>
                  </a:cubicBezTo>
                  <a:close/>
                  <a:moveTo>
                    <a:pt x="119" y="656"/>
                  </a:moveTo>
                  <a:cubicBezTo>
                    <a:pt x="119" y="656"/>
                    <a:pt x="119" y="656"/>
                    <a:pt x="119" y="656"/>
                  </a:cubicBezTo>
                  <a:cubicBezTo>
                    <a:pt x="119" y="656"/>
                    <a:pt x="119" y="656"/>
                    <a:pt x="119" y="656"/>
                  </a:cubicBezTo>
                  <a:close/>
                  <a:moveTo>
                    <a:pt x="132" y="651"/>
                  </a:moveTo>
                  <a:cubicBezTo>
                    <a:pt x="132" y="651"/>
                    <a:pt x="131" y="650"/>
                    <a:pt x="130" y="650"/>
                  </a:cubicBezTo>
                  <a:cubicBezTo>
                    <a:pt x="129" y="650"/>
                    <a:pt x="129" y="651"/>
                    <a:pt x="128" y="652"/>
                  </a:cubicBezTo>
                  <a:cubicBezTo>
                    <a:pt x="128" y="652"/>
                    <a:pt x="128" y="653"/>
                    <a:pt x="128" y="654"/>
                  </a:cubicBezTo>
                  <a:cubicBezTo>
                    <a:pt x="127" y="654"/>
                    <a:pt x="126" y="654"/>
                    <a:pt x="125" y="655"/>
                  </a:cubicBezTo>
                  <a:cubicBezTo>
                    <a:pt x="125" y="655"/>
                    <a:pt x="123" y="658"/>
                    <a:pt x="124" y="658"/>
                  </a:cubicBezTo>
                  <a:cubicBezTo>
                    <a:pt x="127" y="657"/>
                    <a:pt x="129" y="653"/>
                    <a:pt x="132" y="651"/>
                  </a:cubicBezTo>
                  <a:cubicBezTo>
                    <a:pt x="131" y="652"/>
                    <a:pt x="132" y="651"/>
                    <a:pt x="132" y="651"/>
                  </a:cubicBezTo>
                  <a:close/>
                  <a:moveTo>
                    <a:pt x="79" y="668"/>
                  </a:moveTo>
                  <a:cubicBezTo>
                    <a:pt x="79" y="668"/>
                    <a:pt x="79" y="668"/>
                    <a:pt x="79" y="668"/>
                  </a:cubicBezTo>
                  <a:cubicBezTo>
                    <a:pt x="79" y="668"/>
                    <a:pt x="79" y="668"/>
                    <a:pt x="79" y="668"/>
                  </a:cubicBezTo>
                  <a:close/>
                  <a:moveTo>
                    <a:pt x="118" y="658"/>
                  </a:moveTo>
                  <a:cubicBezTo>
                    <a:pt x="118" y="658"/>
                    <a:pt x="117" y="658"/>
                    <a:pt x="117" y="659"/>
                  </a:cubicBezTo>
                  <a:cubicBezTo>
                    <a:pt x="117" y="659"/>
                    <a:pt x="119" y="659"/>
                    <a:pt x="119" y="659"/>
                  </a:cubicBezTo>
                  <a:cubicBezTo>
                    <a:pt x="120" y="658"/>
                    <a:pt x="119" y="657"/>
                    <a:pt x="118" y="658"/>
                  </a:cubicBezTo>
                  <a:close/>
                  <a:moveTo>
                    <a:pt x="361" y="628"/>
                  </a:moveTo>
                  <a:cubicBezTo>
                    <a:pt x="361" y="628"/>
                    <a:pt x="360" y="626"/>
                    <a:pt x="360" y="628"/>
                  </a:cubicBezTo>
                  <a:cubicBezTo>
                    <a:pt x="360" y="628"/>
                    <a:pt x="360" y="628"/>
                    <a:pt x="361" y="628"/>
                  </a:cubicBezTo>
                  <a:close/>
                  <a:moveTo>
                    <a:pt x="364" y="634"/>
                  </a:moveTo>
                  <a:cubicBezTo>
                    <a:pt x="364" y="635"/>
                    <a:pt x="364" y="634"/>
                    <a:pt x="364" y="634"/>
                  </a:cubicBezTo>
                  <a:cubicBezTo>
                    <a:pt x="364" y="635"/>
                    <a:pt x="366" y="637"/>
                    <a:pt x="367" y="637"/>
                  </a:cubicBezTo>
                  <a:cubicBezTo>
                    <a:pt x="366" y="635"/>
                    <a:pt x="365" y="634"/>
                    <a:pt x="364" y="632"/>
                  </a:cubicBezTo>
                  <a:cubicBezTo>
                    <a:pt x="364" y="632"/>
                    <a:pt x="365" y="632"/>
                    <a:pt x="365" y="632"/>
                  </a:cubicBezTo>
                  <a:cubicBezTo>
                    <a:pt x="365" y="632"/>
                    <a:pt x="364" y="631"/>
                    <a:pt x="364" y="631"/>
                  </a:cubicBezTo>
                  <a:cubicBezTo>
                    <a:pt x="364" y="631"/>
                    <a:pt x="364" y="631"/>
                    <a:pt x="363" y="631"/>
                  </a:cubicBezTo>
                  <a:cubicBezTo>
                    <a:pt x="363" y="631"/>
                    <a:pt x="363" y="632"/>
                    <a:pt x="364" y="632"/>
                  </a:cubicBezTo>
                  <a:cubicBezTo>
                    <a:pt x="364" y="632"/>
                    <a:pt x="363" y="632"/>
                    <a:pt x="363" y="632"/>
                  </a:cubicBezTo>
                  <a:cubicBezTo>
                    <a:pt x="364" y="633"/>
                    <a:pt x="364" y="634"/>
                    <a:pt x="364" y="634"/>
                  </a:cubicBezTo>
                  <a:close/>
                  <a:moveTo>
                    <a:pt x="363" y="628"/>
                  </a:moveTo>
                  <a:cubicBezTo>
                    <a:pt x="363" y="628"/>
                    <a:pt x="363" y="629"/>
                    <a:pt x="363" y="629"/>
                  </a:cubicBezTo>
                  <a:cubicBezTo>
                    <a:pt x="363" y="629"/>
                    <a:pt x="363" y="629"/>
                    <a:pt x="363" y="628"/>
                  </a:cubicBezTo>
                  <a:close/>
                  <a:moveTo>
                    <a:pt x="363" y="630"/>
                  </a:moveTo>
                  <a:cubicBezTo>
                    <a:pt x="363" y="630"/>
                    <a:pt x="363" y="630"/>
                    <a:pt x="363" y="630"/>
                  </a:cubicBezTo>
                  <a:cubicBezTo>
                    <a:pt x="362" y="629"/>
                    <a:pt x="362" y="630"/>
                    <a:pt x="363" y="631"/>
                  </a:cubicBezTo>
                  <a:cubicBezTo>
                    <a:pt x="363" y="631"/>
                    <a:pt x="363" y="630"/>
                    <a:pt x="363" y="630"/>
                  </a:cubicBezTo>
                  <a:cubicBezTo>
                    <a:pt x="363" y="630"/>
                    <a:pt x="362" y="630"/>
                    <a:pt x="363" y="630"/>
                  </a:cubicBezTo>
                  <a:close/>
                  <a:moveTo>
                    <a:pt x="361" y="629"/>
                  </a:moveTo>
                  <a:cubicBezTo>
                    <a:pt x="361" y="629"/>
                    <a:pt x="360" y="630"/>
                    <a:pt x="361" y="631"/>
                  </a:cubicBezTo>
                  <a:cubicBezTo>
                    <a:pt x="361" y="630"/>
                    <a:pt x="362" y="629"/>
                    <a:pt x="362" y="629"/>
                  </a:cubicBezTo>
                  <a:cubicBezTo>
                    <a:pt x="361" y="628"/>
                    <a:pt x="361" y="629"/>
                    <a:pt x="361" y="629"/>
                  </a:cubicBezTo>
                  <a:close/>
                  <a:moveTo>
                    <a:pt x="362" y="624"/>
                  </a:moveTo>
                  <a:cubicBezTo>
                    <a:pt x="362" y="624"/>
                    <a:pt x="361" y="624"/>
                    <a:pt x="360" y="624"/>
                  </a:cubicBezTo>
                  <a:cubicBezTo>
                    <a:pt x="360" y="625"/>
                    <a:pt x="361" y="626"/>
                    <a:pt x="361" y="625"/>
                  </a:cubicBezTo>
                  <a:cubicBezTo>
                    <a:pt x="361" y="625"/>
                    <a:pt x="361" y="625"/>
                    <a:pt x="361" y="625"/>
                  </a:cubicBezTo>
                  <a:cubicBezTo>
                    <a:pt x="363" y="625"/>
                    <a:pt x="361" y="624"/>
                    <a:pt x="362" y="624"/>
                  </a:cubicBezTo>
                  <a:close/>
                  <a:moveTo>
                    <a:pt x="361" y="626"/>
                  </a:moveTo>
                  <a:cubicBezTo>
                    <a:pt x="361" y="626"/>
                    <a:pt x="361" y="626"/>
                    <a:pt x="361" y="626"/>
                  </a:cubicBezTo>
                  <a:cubicBezTo>
                    <a:pt x="361" y="626"/>
                    <a:pt x="361" y="626"/>
                    <a:pt x="361" y="626"/>
                  </a:cubicBezTo>
                  <a:close/>
                  <a:moveTo>
                    <a:pt x="361" y="628"/>
                  </a:moveTo>
                  <a:cubicBezTo>
                    <a:pt x="361" y="629"/>
                    <a:pt x="363" y="628"/>
                    <a:pt x="361" y="627"/>
                  </a:cubicBezTo>
                  <a:cubicBezTo>
                    <a:pt x="361" y="627"/>
                    <a:pt x="361" y="628"/>
                    <a:pt x="361" y="628"/>
                  </a:cubicBezTo>
                  <a:close/>
                  <a:moveTo>
                    <a:pt x="368" y="616"/>
                  </a:moveTo>
                  <a:cubicBezTo>
                    <a:pt x="368" y="616"/>
                    <a:pt x="367" y="616"/>
                    <a:pt x="367" y="616"/>
                  </a:cubicBezTo>
                  <a:cubicBezTo>
                    <a:pt x="367" y="616"/>
                    <a:pt x="367" y="616"/>
                    <a:pt x="368" y="616"/>
                  </a:cubicBezTo>
                  <a:close/>
                  <a:moveTo>
                    <a:pt x="433" y="703"/>
                  </a:moveTo>
                  <a:cubicBezTo>
                    <a:pt x="432" y="702"/>
                    <a:pt x="432" y="703"/>
                    <a:pt x="432" y="703"/>
                  </a:cubicBezTo>
                  <a:cubicBezTo>
                    <a:pt x="432" y="703"/>
                    <a:pt x="433" y="703"/>
                    <a:pt x="433" y="703"/>
                  </a:cubicBezTo>
                  <a:cubicBezTo>
                    <a:pt x="433" y="702"/>
                    <a:pt x="433" y="702"/>
                    <a:pt x="433" y="702"/>
                  </a:cubicBezTo>
                  <a:cubicBezTo>
                    <a:pt x="433" y="702"/>
                    <a:pt x="433" y="703"/>
                    <a:pt x="433" y="703"/>
                  </a:cubicBezTo>
                  <a:close/>
                  <a:moveTo>
                    <a:pt x="431" y="704"/>
                  </a:moveTo>
                  <a:cubicBezTo>
                    <a:pt x="431" y="704"/>
                    <a:pt x="431" y="704"/>
                    <a:pt x="432" y="704"/>
                  </a:cubicBezTo>
                  <a:cubicBezTo>
                    <a:pt x="432" y="704"/>
                    <a:pt x="431" y="703"/>
                    <a:pt x="431" y="703"/>
                  </a:cubicBezTo>
                  <a:cubicBezTo>
                    <a:pt x="431" y="704"/>
                    <a:pt x="431" y="704"/>
                    <a:pt x="431" y="704"/>
                  </a:cubicBezTo>
                  <a:close/>
                  <a:moveTo>
                    <a:pt x="363" y="623"/>
                  </a:moveTo>
                  <a:cubicBezTo>
                    <a:pt x="363" y="623"/>
                    <a:pt x="363" y="623"/>
                    <a:pt x="363" y="622"/>
                  </a:cubicBezTo>
                  <a:cubicBezTo>
                    <a:pt x="363" y="623"/>
                    <a:pt x="362" y="623"/>
                    <a:pt x="363" y="623"/>
                  </a:cubicBezTo>
                  <a:close/>
                  <a:moveTo>
                    <a:pt x="374" y="633"/>
                  </a:moveTo>
                  <a:cubicBezTo>
                    <a:pt x="374" y="633"/>
                    <a:pt x="374" y="633"/>
                    <a:pt x="374" y="634"/>
                  </a:cubicBezTo>
                  <a:cubicBezTo>
                    <a:pt x="376" y="633"/>
                    <a:pt x="376" y="633"/>
                    <a:pt x="376" y="631"/>
                  </a:cubicBezTo>
                  <a:cubicBezTo>
                    <a:pt x="375" y="632"/>
                    <a:pt x="374" y="632"/>
                    <a:pt x="374" y="633"/>
                  </a:cubicBezTo>
                  <a:cubicBezTo>
                    <a:pt x="374" y="633"/>
                    <a:pt x="374" y="632"/>
                    <a:pt x="374" y="632"/>
                  </a:cubicBezTo>
                  <a:cubicBezTo>
                    <a:pt x="374" y="632"/>
                    <a:pt x="374" y="633"/>
                    <a:pt x="374" y="633"/>
                  </a:cubicBezTo>
                  <a:cubicBezTo>
                    <a:pt x="374" y="633"/>
                    <a:pt x="374" y="632"/>
                    <a:pt x="374" y="632"/>
                  </a:cubicBezTo>
                  <a:cubicBezTo>
                    <a:pt x="374" y="632"/>
                    <a:pt x="374" y="633"/>
                    <a:pt x="374" y="633"/>
                  </a:cubicBezTo>
                  <a:close/>
                  <a:moveTo>
                    <a:pt x="368" y="615"/>
                  </a:moveTo>
                  <a:cubicBezTo>
                    <a:pt x="368" y="615"/>
                    <a:pt x="368" y="615"/>
                    <a:pt x="368" y="616"/>
                  </a:cubicBezTo>
                  <a:cubicBezTo>
                    <a:pt x="368" y="616"/>
                    <a:pt x="368" y="615"/>
                    <a:pt x="368" y="615"/>
                  </a:cubicBezTo>
                  <a:close/>
                  <a:moveTo>
                    <a:pt x="376" y="634"/>
                  </a:moveTo>
                  <a:cubicBezTo>
                    <a:pt x="375" y="633"/>
                    <a:pt x="376" y="637"/>
                    <a:pt x="376" y="634"/>
                  </a:cubicBezTo>
                  <a:cubicBezTo>
                    <a:pt x="376" y="634"/>
                    <a:pt x="376" y="635"/>
                    <a:pt x="376" y="634"/>
                  </a:cubicBezTo>
                  <a:close/>
                  <a:moveTo>
                    <a:pt x="433" y="704"/>
                  </a:moveTo>
                  <a:cubicBezTo>
                    <a:pt x="432" y="704"/>
                    <a:pt x="432" y="705"/>
                    <a:pt x="433" y="705"/>
                  </a:cubicBezTo>
                  <a:cubicBezTo>
                    <a:pt x="433" y="704"/>
                    <a:pt x="433" y="704"/>
                    <a:pt x="433" y="704"/>
                  </a:cubicBezTo>
                  <a:close/>
                  <a:moveTo>
                    <a:pt x="363" y="624"/>
                  </a:moveTo>
                  <a:cubicBezTo>
                    <a:pt x="364" y="625"/>
                    <a:pt x="363" y="623"/>
                    <a:pt x="363" y="623"/>
                  </a:cubicBezTo>
                  <a:cubicBezTo>
                    <a:pt x="362" y="623"/>
                    <a:pt x="362" y="623"/>
                    <a:pt x="363" y="624"/>
                  </a:cubicBezTo>
                  <a:close/>
                  <a:moveTo>
                    <a:pt x="360" y="615"/>
                  </a:moveTo>
                  <a:cubicBezTo>
                    <a:pt x="360" y="615"/>
                    <a:pt x="360" y="612"/>
                    <a:pt x="359" y="612"/>
                  </a:cubicBezTo>
                  <a:cubicBezTo>
                    <a:pt x="358" y="612"/>
                    <a:pt x="359" y="614"/>
                    <a:pt x="358" y="614"/>
                  </a:cubicBezTo>
                  <a:cubicBezTo>
                    <a:pt x="360" y="613"/>
                    <a:pt x="358" y="611"/>
                    <a:pt x="357" y="611"/>
                  </a:cubicBezTo>
                  <a:cubicBezTo>
                    <a:pt x="357" y="611"/>
                    <a:pt x="357" y="611"/>
                    <a:pt x="357" y="612"/>
                  </a:cubicBezTo>
                  <a:cubicBezTo>
                    <a:pt x="357" y="612"/>
                    <a:pt x="356" y="611"/>
                    <a:pt x="356" y="611"/>
                  </a:cubicBezTo>
                  <a:cubicBezTo>
                    <a:pt x="355" y="612"/>
                    <a:pt x="356" y="612"/>
                    <a:pt x="356" y="612"/>
                  </a:cubicBezTo>
                  <a:cubicBezTo>
                    <a:pt x="356" y="612"/>
                    <a:pt x="356" y="612"/>
                    <a:pt x="355" y="611"/>
                  </a:cubicBezTo>
                  <a:cubicBezTo>
                    <a:pt x="355" y="612"/>
                    <a:pt x="355" y="615"/>
                    <a:pt x="357" y="614"/>
                  </a:cubicBezTo>
                  <a:cubicBezTo>
                    <a:pt x="356" y="614"/>
                    <a:pt x="356" y="614"/>
                    <a:pt x="356" y="614"/>
                  </a:cubicBezTo>
                  <a:cubicBezTo>
                    <a:pt x="356" y="614"/>
                    <a:pt x="357" y="614"/>
                    <a:pt x="357" y="614"/>
                  </a:cubicBezTo>
                  <a:cubicBezTo>
                    <a:pt x="357" y="615"/>
                    <a:pt x="356" y="615"/>
                    <a:pt x="356" y="615"/>
                  </a:cubicBezTo>
                  <a:cubicBezTo>
                    <a:pt x="356" y="615"/>
                    <a:pt x="358" y="616"/>
                    <a:pt x="358" y="615"/>
                  </a:cubicBezTo>
                  <a:cubicBezTo>
                    <a:pt x="358" y="616"/>
                    <a:pt x="358" y="617"/>
                    <a:pt x="358" y="617"/>
                  </a:cubicBezTo>
                  <a:cubicBezTo>
                    <a:pt x="357" y="616"/>
                    <a:pt x="357" y="616"/>
                    <a:pt x="356" y="617"/>
                  </a:cubicBezTo>
                  <a:cubicBezTo>
                    <a:pt x="356" y="617"/>
                    <a:pt x="356" y="618"/>
                    <a:pt x="356" y="618"/>
                  </a:cubicBezTo>
                  <a:cubicBezTo>
                    <a:pt x="357" y="618"/>
                    <a:pt x="357" y="618"/>
                    <a:pt x="357" y="618"/>
                  </a:cubicBezTo>
                  <a:cubicBezTo>
                    <a:pt x="357" y="619"/>
                    <a:pt x="356" y="621"/>
                    <a:pt x="357" y="622"/>
                  </a:cubicBezTo>
                  <a:cubicBezTo>
                    <a:pt x="357" y="621"/>
                    <a:pt x="357" y="618"/>
                    <a:pt x="358" y="618"/>
                  </a:cubicBezTo>
                  <a:cubicBezTo>
                    <a:pt x="358" y="618"/>
                    <a:pt x="358" y="621"/>
                    <a:pt x="358" y="621"/>
                  </a:cubicBezTo>
                  <a:cubicBezTo>
                    <a:pt x="359" y="621"/>
                    <a:pt x="358" y="618"/>
                    <a:pt x="358" y="618"/>
                  </a:cubicBezTo>
                  <a:cubicBezTo>
                    <a:pt x="359" y="618"/>
                    <a:pt x="359" y="618"/>
                    <a:pt x="359" y="618"/>
                  </a:cubicBezTo>
                  <a:cubicBezTo>
                    <a:pt x="359" y="618"/>
                    <a:pt x="359" y="617"/>
                    <a:pt x="358" y="617"/>
                  </a:cubicBezTo>
                  <a:cubicBezTo>
                    <a:pt x="359" y="617"/>
                    <a:pt x="359" y="616"/>
                    <a:pt x="359" y="616"/>
                  </a:cubicBezTo>
                  <a:cubicBezTo>
                    <a:pt x="358" y="615"/>
                    <a:pt x="360" y="615"/>
                    <a:pt x="359" y="614"/>
                  </a:cubicBezTo>
                  <a:cubicBezTo>
                    <a:pt x="359" y="614"/>
                    <a:pt x="359" y="615"/>
                    <a:pt x="360" y="615"/>
                  </a:cubicBezTo>
                  <a:cubicBezTo>
                    <a:pt x="359" y="615"/>
                    <a:pt x="360" y="615"/>
                    <a:pt x="360" y="615"/>
                  </a:cubicBezTo>
                  <a:cubicBezTo>
                    <a:pt x="360" y="615"/>
                    <a:pt x="360" y="615"/>
                    <a:pt x="360" y="615"/>
                  </a:cubicBezTo>
                  <a:close/>
                  <a:moveTo>
                    <a:pt x="359" y="623"/>
                  </a:moveTo>
                  <a:cubicBezTo>
                    <a:pt x="359" y="623"/>
                    <a:pt x="359" y="623"/>
                    <a:pt x="359" y="623"/>
                  </a:cubicBezTo>
                  <a:cubicBezTo>
                    <a:pt x="359" y="623"/>
                    <a:pt x="359" y="623"/>
                    <a:pt x="359" y="624"/>
                  </a:cubicBezTo>
                  <a:cubicBezTo>
                    <a:pt x="359" y="624"/>
                    <a:pt x="359" y="622"/>
                    <a:pt x="359" y="623"/>
                  </a:cubicBezTo>
                  <a:close/>
                  <a:moveTo>
                    <a:pt x="357" y="623"/>
                  </a:moveTo>
                  <a:cubicBezTo>
                    <a:pt x="357" y="623"/>
                    <a:pt x="356" y="623"/>
                    <a:pt x="356" y="623"/>
                  </a:cubicBezTo>
                  <a:cubicBezTo>
                    <a:pt x="356" y="623"/>
                    <a:pt x="356" y="623"/>
                    <a:pt x="356" y="624"/>
                  </a:cubicBezTo>
                  <a:cubicBezTo>
                    <a:pt x="356" y="624"/>
                    <a:pt x="357" y="623"/>
                    <a:pt x="357" y="623"/>
                  </a:cubicBezTo>
                  <a:cubicBezTo>
                    <a:pt x="357" y="623"/>
                    <a:pt x="357" y="623"/>
                    <a:pt x="357" y="623"/>
                  </a:cubicBezTo>
                  <a:close/>
                  <a:moveTo>
                    <a:pt x="359" y="616"/>
                  </a:moveTo>
                  <a:cubicBezTo>
                    <a:pt x="359" y="616"/>
                    <a:pt x="359" y="616"/>
                    <a:pt x="359" y="616"/>
                  </a:cubicBezTo>
                  <a:cubicBezTo>
                    <a:pt x="360" y="616"/>
                    <a:pt x="359" y="616"/>
                    <a:pt x="359" y="616"/>
                  </a:cubicBezTo>
                  <a:close/>
                  <a:moveTo>
                    <a:pt x="357" y="599"/>
                  </a:moveTo>
                  <a:cubicBezTo>
                    <a:pt x="357" y="599"/>
                    <a:pt x="357" y="599"/>
                    <a:pt x="357" y="599"/>
                  </a:cubicBezTo>
                  <a:cubicBezTo>
                    <a:pt x="357" y="599"/>
                    <a:pt x="357" y="599"/>
                    <a:pt x="357" y="599"/>
                  </a:cubicBezTo>
                  <a:close/>
                  <a:moveTo>
                    <a:pt x="356" y="598"/>
                  </a:moveTo>
                  <a:cubicBezTo>
                    <a:pt x="356" y="598"/>
                    <a:pt x="357" y="598"/>
                    <a:pt x="357" y="598"/>
                  </a:cubicBezTo>
                  <a:cubicBezTo>
                    <a:pt x="357" y="598"/>
                    <a:pt x="356" y="598"/>
                    <a:pt x="356" y="598"/>
                  </a:cubicBezTo>
                  <a:close/>
                  <a:moveTo>
                    <a:pt x="357" y="600"/>
                  </a:moveTo>
                  <a:cubicBezTo>
                    <a:pt x="358" y="600"/>
                    <a:pt x="357" y="599"/>
                    <a:pt x="357" y="599"/>
                  </a:cubicBezTo>
                  <a:cubicBezTo>
                    <a:pt x="357" y="599"/>
                    <a:pt x="357" y="600"/>
                    <a:pt x="357" y="600"/>
                  </a:cubicBezTo>
                  <a:close/>
                  <a:moveTo>
                    <a:pt x="362" y="628"/>
                  </a:moveTo>
                  <a:cubicBezTo>
                    <a:pt x="363" y="628"/>
                    <a:pt x="363" y="627"/>
                    <a:pt x="362" y="627"/>
                  </a:cubicBezTo>
                  <a:cubicBezTo>
                    <a:pt x="361" y="627"/>
                    <a:pt x="362" y="628"/>
                    <a:pt x="362" y="628"/>
                  </a:cubicBezTo>
                  <a:close/>
                  <a:moveTo>
                    <a:pt x="362" y="629"/>
                  </a:moveTo>
                  <a:cubicBezTo>
                    <a:pt x="362" y="629"/>
                    <a:pt x="362" y="629"/>
                    <a:pt x="362" y="629"/>
                  </a:cubicBezTo>
                  <a:cubicBezTo>
                    <a:pt x="362" y="629"/>
                    <a:pt x="362" y="629"/>
                    <a:pt x="362" y="629"/>
                  </a:cubicBezTo>
                  <a:close/>
                  <a:moveTo>
                    <a:pt x="360" y="623"/>
                  </a:moveTo>
                  <a:cubicBezTo>
                    <a:pt x="360" y="623"/>
                    <a:pt x="360" y="623"/>
                    <a:pt x="360" y="623"/>
                  </a:cubicBezTo>
                  <a:cubicBezTo>
                    <a:pt x="360" y="622"/>
                    <a:pt x="362" y="622"/>
                    <a:pt x="362" y="621"/>
                  </a:cubicBezTo>
                  <a:cubicBezTo>
                    <a:pt x="361" y="621"/>
                    <a:pt x="362" y="623"/>
                    <a:pt x="362" y="623"/>
                  </a:cubicBezTo>
                  <a:cubicBezTo>
                    <a:pt x="363" y="622"/>
                    <a:pt x="363" y="620"/>
                    <a:pt x="362" y="620"/>
                  </a:cubicBezTo>
                  <a:cubicBezTo>
                    <a:pt x="364" y="620"/>
                    <a:pt x="364" y="623"/>
                    <a:pt x="363" y="624"/>
                  </a:cubicBezTo>
                  <a:cubicBezTo>
                    <a:pt x="363" y="626"/>
                    <a:pt x="361" y="627"/>
                    <a:pt x="364" y="626"/>
                  </a:cubicBezTo>
                  <a:cubicBezTo>
                    <a:pt x="364" y="627"/>
                    <a:pt x="364" y="628"/>
                    <a:pt x="365" y="628"/>
                  </a:cubicBezTo>
                  <a:cubicBezTo>
                    <a:pt x="365" y="628"/>
                    <a:pt x="364" y="628"/>
                    <a:pt x="364" y="629"/>
                  </a:cubicBezTo>
                  <a:cubicBezTo>
                    <a:pt x="365" y="629"/>
                    <a:pt x="365" y="629"/>
                    <a:pt x="365" y="629"/>
                  </a:cubicBezTo>
                  <a:cubicBezTo>
                    <a:pt x="365" y="629"/>
                    <a:pt x="363" y="629"/>
                    <a:pt x="363" y="630"/>
                  </a:cubicBezTo>
                  <a:cubicBezTo>
                    <a:pt x="363" y="631"/>
                    <a:pt x="365" y="630"/>
                    <a:pt x="365" y="630"/>
                  </a:cubicBezTo>
                  <a:cubicBezTo>
                    <a:pt x="365" y="631"/>
                    <a:pt x="365" y="631"/>
                    <a:pt x="365" y="631"/>
                  </a:cubicBezTo>
                  <a:cubicBezTo>
                    <a:pt x="365" y="632"/>
                    <a:pt x="366" y="631"/>
                    <a:pt x="366" y="630"/>
                  </a:cubicBezTo>
                  <a:cubicBezTo>
                    <a:pt x="366" y="630"/>
                    <a:pt x="367" y="632"/>
                    <a:pt x="367" y="632"/>
                  </a:cubicBezTo>
                  <a:cubicBezTo>
                    <a:pt x="367" y="631"/>
                    <a:pt x="367" y="631"/>
                    <a:pt x="367" y="630"/>
                  </a:cubicBezTo>
                  <a:cubicBezTo>
                    <a:pt x="367" y="631"/>
                    <a:pt x="367" y="632"/>
                    <a:pt x="367" y="633"/>
                  </a:cubicBezTo>
                  <a:cubicBezTo>
                    <a:pt x="367" y="632"/>
                    <a:pt x="368" y="632"/>
                    <a:pt x="368" y="632"/>
                  </a:cubicBezTo>
                  <a:cubicBezTo>
                    <a:pt x="368" y="633"/>
                    <a:pt x="368" y="633"/>
                    <a:pt x="367" y="633"/>
                  </a:cubicBezTo>
                  <a:cubicBezTo>
                    <a:pt x="368" y="633"/>
                    <a:pt x="368" y="634"/>
                    <a:pt x="368" y="634"/>
                  </a:cubicBezTo>
                  <a:cubicBezTo>
                    <a:pt x="368" y="634"/>
                    <a:pt x="368" y="634"/>
                    <a:pt x="368" y="634"/>
                  </a:cubicBezTo>
                  <a:cubicBezTo>
                    <a:pt x="369" y="634"/>
                    <a:pt x="368" y="634"/>
                    <a:pt x="368" y="635"/>
                  </a:cubicBezTo>
                  <a:cubicBezTo>
                    <a:pt x="368" y="635"/>
                    <a:pt x="369" y="633"/>
                    <a:pt x="369" y="633"/>
                  </a:cubicBezTo>
                  <a:cubicBezTo>
                    <a:pt x="369" y="634"/>
                    <a:pt x="369" y="635"/>
                    <a:pt x="369" y="636"/>
                  </a:cubicBezTo>
                  <a:cubicBezTo>
                    <a:pt x="371" y="638"/>
                    <a:pt x="371" y="636"/>
                    <a:pt x="371" y="636"/>
                  </a:cubicBezTo>
                  <a:cubicBezTo>
                    <a:pt x="372" y="636"/>
                    <a:pt x="371" y="635"/>
                    <a:pt x="371" y="635"/>
                  </a:cubicBezTo>
                  <a:cubicBezTo>
                    <a:pt x="371" y="635"/>
                    <a:pt x="371" y="635"/>
                    <a:pt x="371" y="635"/>
                  </a:cubicBezTo>
                  <a:cubicBezTo>
                    <a:pt x="371" y="634"/>
                    <a:pt x="371" y="634"/>
                    <a:pt x="371" y="634"/>
                  </a:cubicBezTo>
                  <a:cubicBezTo>
                    <a:pt x="371" y="634"/>
                    <a:pt x="371" y="634"/>
                    <a:pt x="371" y="633"/>
                  </a:cubicBezTo>
                  <a:cubicBezTo>
                    <a:pt x="371" y="633"/>
                    <a:pt x="370" y="634"/>
                    <a:pt x="370" y="634"/>
                  </a:cubicBezTo>
                  <a:cubicBezTo>
                    <a:pt x="370" y="634"/>
                    <a:pt x="370" y="634"/>
                    <a:pt x="370" y="633"/>
                  </a:cubicBezTo>
                  <a:cubicBezTo>
                    <a:pt x="371" y="634"/>
                    <a:pt x="371" y="633"/>
                    <a:pt x="371" y="632"/>
                  </a:cubicBezTo>
                  <a:cubicBezTo>
                    <a:pt x="371" y="632"/>
                    <a:pt x="371" y="632"/>
                    <a:pt x="371" y="632"/>
                  </a:cubicBezTo>
                  <a:cubicBezTo>
                    <a:pt x="371" y="632"/>
                    <a:pt x="372" y="630"/>
                    <a:pt x="371" y="630"/>
                  </a:cubicBezTo>
                  <a:cubicBezTo>
                    <a:pt x="371" y="630"/>
                    <a:pt x="371" y="631"/>
                    <a:pt x="370" y="631"/>
                  </a:cubicBezTo>
                  <a:cubicBezTo>
                    <a:pt x="370" y="630"/>
                    <a:pt x="369" y="632"/>
                    <a:pt x="369" y="632"/>
                  </a:cubicBezTo>
                  <a:cubicBezTo>
                    <a:pt x="369" y="630"/>
                    <a:pt x="371" y="631"/>
                    <a:pt x="371" y="630"/>
                  </a:cubicBezTo>
                  <a:cubicBezTo>
                    <a:pt x="371" y="629"/>
                    <a:pt x="370" y="629"/>
                    <a:pt x="369" y="630"/>
                  </a:cubicBezTo>
                  <a:cubicBezTo>
                    <a:pt x="369" y="628"/>
                    <a:pt x="369" y="630"/>
                    <a:pt x="368" y="629"/>
                  </a:cubicBezTo>
                  <a:cubicBezTo>
                    <a:pt x="369" y="629"/>
                    <a:pt x="369" y="628"/>
                    <a:pt x="369" y="628"/>
                  </a:cubicBezTo>
                  <a:cubicBezTo>
                    <a:pt x="369" y="628"/>
                    <a:pt x="368" y="627"/>
                    <a:pt x="367" y="629"/>
                  </a:cubicBezTo>
                  <a:cubicBezTo>
                    <a:pt x="366" y="625"/>
                    <a:pt x="370" y="628"/>
                    <a:pt x="370" y="628"/>
                  </a:cubicBezTo>
                  <a:cubicBezTo>
                    <a:pt x="370" y="628"/>
                    <a:pt x="369" y="626"/>
                    <a:pt x="369" y="626"/>
                  </a:cubicBezTo>
                  <a:cubicBezTo>
                    <a:pt x="369" y="626"/>
                    <a:pt x="368" y="626"/>
                    <a:pt x="368" y="626"/>
                  </a:cubicBezTo>
                  <a:cubicBezTo>
                    <a:pt x="369" y="626"/>
                    <a:pt x="368" y="626"/>
                    <a:pt x="368" y="626"/>
                  </a:cubicBezTo>
                  <a:cubicBezTo>
                    <a:pt x="371" y="624"/>
                    <a:pt x="364" y="622"/>
                    <a:pt x="364" y="620"/>
                  </a:cubicBezTo>
                  <a:cubicBezTo>
                    <a:pt x="364" y="620"/>
                    <a:pt x="365" y="618"/>
                    <a:pt x="362" y="618"/>
                  </a:cubicBezTo>
                  <a:cubicBezTo>
                    <a:pt x="360" y="618"/>
                    <a:pt x="361" y="618"/>
                    <a:pt x="362" y="620"/>
                  </a:cubicBezTo>
                  <a:cubicBezTo>
                    <a:pt x="362" y="620"/>
                    <a:pt x="361" y="621"/>
                    <a:pt x="361" y="620"/>
                  </a:cubicBezTo>
                  <a:cubicBezTo>
                    <a:pt x="360" y="621"/>
                    <a:pt x="361" y="620"/>
                    <a:pt x="361" y="621"/>
                  </a:cubicBezTo>
                  <a:cubicBezTo>
                    <a:pt x="361" y="621"/>
                    <a:pt x="358" y="622"/>
                    <a:pt x="360" y="623"/>
                  </a:cubicBezTo>
                  <a:cubicBezTo>
                    <a:pt x="360" y="623"/>
                    <a:pt x="359" y="623"/>
                    <a:pt x="359" y="623"/>
                  </a:cubicBezTo>
                  <a:cubicBezTo>
                    <a:pt x="359" y="623"/>
                    <a:pt x="360" y="623"/>
                    <a:pt x="360" y="623"/>
                  </a:cubicBezTo>
                  <a:cubicBezTo>
                    <a:pt x="360" y="623"/>
                    <a:pt x="359" y="623"/>
                    <a:pt x="359" y="623"/>
                  </a:cubicBezTo>
                  <a:cubicBezTo>
                    <a:pt x="359" y="623"/>
                    <a:pt x="360" y="623"/>
                    <a:pt x="360" y="623"/>
                  </a:cubicBezTo>
                  <a:close/>
                  <a:moveTo>
                    <a:pt x="361" y="620"/>
                  </a:moveTo>
                  <a:cubicBezTo>
                    <a:pt x="361" y="620"/>
                    <a:pt x="361" y="620"/>
                    <a:pt x="361" y="620"/>
                  </a:cubicBezTo>
                  <a:cubicBezTo>
                    <a:pt x="361" y="620"/>
                    <a:pt x="361" y="620"/>
                    <a:pt x="361" y="620"/>
                  </a:cubicBezTo>
                  <a:close/>
                  <a:moveTo>
                    <a:pt x="366" y="633"/>
                  </a:moveTo>
                  <a:cubicBezTo>
                    <a:pt x="366" y="633"/>
                    <a:pt x="366" y="633"/>
                    <a:pt x="366" y="634"/>
                  </a:cubicBezTo>
                  <a:cubicBezTo>
                    <a:pt x="368" y="631"/>
                    <a:pt x="364" y="632"/>
                    <a:pt x="366" y="633"/>
                  </a:cubicBezTo>
                  <a:close/>
                  <a:moveTo>
                    <a:pt x="367" y="636"/>
                  </a:moveTo>
                  <a:cubicBezTo>
                    <a:pt x="367" y="636"/>
                    <a:pt x="367" y="634"/>
                    <a:pt x="366" y="634"/>
                  </a:cubicBezTo>
                  <a:cubicBezTo>
                    <a:pt x="365" y="634"/>
                    <a:pt x="367" y="636"/>
                    <a:pt x="367" y="636"/>
                  </a:cubicBezTo>
                  <a:close/>
                  <a:moveTo>
                    <a:pt x="221" y="948"/>
                  </a:moveTo>
                  <a:cubicBezTo>
                    <a:pt x="220" y="949"/>
                    <a:pt x="218" y="948"/>
                    <a:pt x="217" y="947"/>
                  </a:cubicBezTo>
                  <a:cubicBezTo>
                    <a:pt x="215" y="947"/>
                    <a:pt x="215" y="947"/>
                    <a:pt x="214" y="949"/>
                  </a:cubicBezTo>
                  <a:cubicBezTo>
                    <a:pt x="215" y="949"/>
                    <a:pt x="221" y="950"/>
                    <a:pt x="221" y="948"/>
                  </a:cubicBezTo>
                  <a:close/>
                  <a:moveTo>
                    <a:pt x="219" y="951"/>
                  </a:moveTo>
                  <a:cubicBezTo>
                    <a:pt x="218" y="951"/>
                    <a:pt x="218" y="951"/>
                    <a:pt x="218" y="951"/>
                  </a:cubicBezTo>
                  <a:cubicBezTo>
                    <a:pt x="217" y="951"/>
                    <a:pt x="217" y="954"/>
                    <a:pt x="219" y="954"/>
                  </a:cubicBezTo>
                  <a:cubicBezTo>
                    <a:pt x="220" y="953"/>
                    <a:pt x="220" y="951"/>
                    <a:pt x="219" y="951"/>
                  </a:cubicBezTo>
                  <a:close/>
                  <a:moveTo>
                    <a:pt x="223" y="956"/>
                  </a:moveTo>
                  <a:cubicBezTo>
                    <a:pt x="223" y="956"/>
                    <a:pt x="223" y="956"/>
                    <a:pt x="223" y="956"/>
                  </a:cubicBezTo>
                  <a:cubicBezTo>
                    <a:pt x="223" y="955"/>
                    <a:pt x="222" y="956"/>
                    <a:pt x="221" y="956"/>
                  </a:cubicBezTo>
                  <a:cubicBezTo>
                    <a:pt x="221" y="957"/>
                    <a:pt x="224" y="957"/>
                    <a:pt x="223" y="956"/>
                  </a:cubicBezTo>
                  <a:close/>
                  <a:moveTo>
                    <a:pt x="179" y="937"/>
                  </a:moveTo>
                  <a:cubicBezTo>
                    <a:pt x="179" y="936"/>
                    <a:pt x="176" y="939"/>
                    <a:pt x="177" y="940"/>
                  </a:cubicBezTo>
                  <a:cubicBezTo>
                    <a:pt x="178" y="939"/>
                    <a:pt x="180" y="937"/>
                    <a:pt x="179" y="937"/>
                  </a:cubicBezTo>
                  <a:close/>
                  <a:moveTo>
                    <a:pt x="189" y="935"/>
                  </a:moveTo>
                  <a:cubicBezTo>
                    <a:pt x="188" y="932"/>
                    <a:pt x="183" y="934"/>
                    <a:pt x="183" y="936"/>
                  </a:cubicBezTo>
                  <a:cubicBezTo>
                    <a:pt x="182" y="939"/>
                    <a:pt x="189" y="939"/>
                    <a:pt x="189" y="934"/>
                  </a:cubicBezTo>
                  <a:cubicBezTo>
                    <a:pt x="189" y="934"/>
                    <a:pt x="189" y="935"/>
                    <a:pt x="189" y="935"/>
                  </a:cubicBezTo>
                  <a:close/>
                  <a:moveTo>
                    <a:pt x="209" y="946"/>
                  </a:moveTo>
                  <a:cubicBezTo>
                    <a:pt x="209" y="945"/>
                    <a:pt x="209" y="945"/>
                    <a:pt x="209" y="945"/>
                  </a:cubicBezTo>
                  <a:cubicBezTo>
                    <a:pt x="209" y="945"/>
                    <a:pt x="209" y="945"/>
                    <a:pt x="208" y="945"/>
                  </a:cubicBezTo>
                  <a:cubicBezTo>
                    <a:pt x="208" y="945"/>
                    <a:pt x="208" y="945"/>
                    <a:pt x="208" y="945"/>
                  </a:cubicBezTo>
                  <a:cubicBezTo>
                    <a:pt x="208" y="944"/>
                    <a:pt x="208" y="944"/>
                    <a:pt x="208" y="944"/>
                  </a:cubicBezTo>
                  <a:cubicBezTo>
                    <a:pt x="208" y="944"/>
                    <a:pt x="208" y="944"/>
                    <a:pt x="208" y="944"/>
                  </a:cubicBezTo>
                  <a:cubicBezTo>
                    <a:pt x="208" y="945"/>
                    <a:pt x="207" y="944"/>
                    <a:pt x="207" y="944"/>
                  </a:cubicBezTo>
                  <a:cubicBezTo>
                    <a:pt x="207" y="944"/>
                    <a:pt x="205" y="938"/>
                    <a:pt x="204" y="942"/>
                  </a:cubicBezTo>
                  <a:cubicBezTo>
                    <a:pt x="204" y="942"/>
                    <a:pt x="201" y="942"/>
                    <a:pt x="202" y="943"/>
                  </a:cubicBezTo>
                  <a:cubicBezTo>
                    <a:pt x="203" y="943"/>
                    <a:pt x="203" y="945"/>
                    <a:pt x="204" y="946"/>
                  </a:cubicBezTo>
                  <a:cubicBezTo>
                    <a:pt x="204" y="946"/>
                    <a:pt x="206" y="947"/>
                    <a:pt x="205" y="946"/>
                  </a:cubicBezTo>
                  <a:cubicBezTo>
                    <a:pt x="205" y="946"/>
                    <a:pt x="205" y="946"/>
                    <a:pt x="205" y="945"/>
                  </a:cubicBezTo>
                  <a:cubicBezTo>
                    <a:pt x="205" y="945"/>
                    <a:pt x="205" y="945"/>
                    <a:pt x="205" y="945"/>
                  </a:cubicBezTo>
                  <a:cubicBezTo>
                    <a:pt x="205" y="945"/>
                    <a:pt x="205" y="945"/>
                    <a:pt x="205" y="945"/>
                  </a:cubicBezTo>
                  <a:cubicBezTo>
                    <a:pt x="206" y="945"/>
                    <a:pt x="206" y="946"/>
                    <a:pt x="207" y="946"/>
                  </a:cubicBezTo>
                  <a:cubicBezTo>
                    <a:pt x="208" y="947"/>
                    <a:pt x="208" y="947"/>
                    <a:pt x="209" y="946"/>
                  </a:cubicBezTo>
                  <a:cubicBezTo>
                    <a:pt x="209" y="946"/>
                    <a:pt x="209" y="946"/>
                    <a:pt x="209" y="946"/>
                  </a:cubicBezTo>
                  <a:close/>
                  <a:moveTo>
                    <a:pt x="498" y="872"/>
                  </a:moveTo>
                  <a:cubicBezTo>
                    <a:pt x="498" y="871"/>
                    <a:pt x="495" y="869"/>
                    <a:pt x="495" y="871"/>
                  </a:cubicBezTo>
                  <a:cubicBezTo>
                    <a:pt x="495" y="871"/>
                    <a:pt x="497" y="874"/>
                    <a:pt x="498" y="873"/>
                  </a:cubicBezTo>
                  <a:cubicBezTo>
                    <a:pt x="498" y="874"/>
                    <a:pt x="498" y="871"/>
                    <a:pt x="498" y="872"/>
                  </a:cubicBezTo>
                  <a:close/>
                  <a:moveTo>
                    <a:pt x="503" y="872"/>
                  </a:moveTo>
                  <a:cubicBezTo>
                    <a:pt x="503" y="872"/>
                    <a:pt x="501" y="874"/>
                    <a:pt x="502" y="875"/>
                  </a:cubicBezTo>
                  <a:cubicBezTo>
                    <a:pt x="504" y="876"/>
                    <a:pt x="504" y="873"/>
                    <a:pt x="503" y="872"/>
                  </a:cubicBezTo>
                  <a:close/>
                  <a:moveTo>
                    <a:pt x="745" y="954"/>
                  </a:moveTo>
                  <a:cubicBezTo>
                    <a:pt x="745" y="954"/>
                    <a:pt x="745" y="953"/>
                    <a:pt x="744" y="953"/>
                  </a:cubicBezTo>
                  <a:cubicBezTo>
                    <a:pt x="744" y="953"/>
                    <a:pt x="744" y="953"/>
                    <a:pt x="743" y="953"/>
                  </a:cubicBezTo>
                  <a:cubicBezTo>
                    <a:pt x="743" y="953"/>
                    <a:pt x="743" y="952"/>
                    <a:pt x="742" y="952"/>
                  </a:cubicBezTo>
                  <a:cubicBezTo>
                    <a:pt x="742" y="952"/>
                    <a:pt x="742" y="952"/>
                    <a:pt x="742" y="952"/>
                  </a:cubicBezTo>
                  <a:cubicBezTo>
                    <a:pt x="740" y="951"/>
                    <a:pt x="738" y="951"/>
                    <a:pt x="735" y="950"/>
                  </a:cubicBezTo>
                  <a:cubicBezTo>
                    <a:pt x="735" y="950"/>
                    <a:pt x="735" y="950"/>
                    <a:pt x="735" y="950"/>
                  </a:cubicBezTo>
                  <a:cubicBezTo>
                    <a:pt x="735" y="950"/>
                    <a:pt x="735" y="950"/>
                    <a:pt x="734" y="950"/>
                  </a:cubicBezTo>
                  <a:cubicBezTo>
                    <a:pt x="734" y="950"/>
                    <a:pt x="734" y="950"/>
                    <a:pt x="734" y="951"/>
                  </a:cubicBezTo>
                  <a:cubicBezTo>
                    <a:pt x="734" y="951"/>
                    <a:pt x="734" y="951"/>
                    <a:pt x="734" y="951"/>
                  </a:cubicBezTo>
                  <a:cubicBezTo>
                    <a:pt x="730" y="951"/>
                    <a:pt x="733" y="953"/>
                    <a:pt x="734" y="954"/>
                  </a:cubicBezTo>
                  <a:cubicBezTo>
                    <a:pt x="735" y="955"/>
                    <a:pt x="738" y="957"/>
                    <a:pt x="739" y="956"/>
                  </a:cubicBezTo>
                  <a:cubicBezTo>
                    <a:pt x="739" y="954"/>
                    <a:pt x="746" y="955"/>
                    <a:pt x="745" y="954"/>
                  </a:cubicBezTo>
                  <a:close/>
                  <a:moveTo>
                    <a:pt x="768" y="949"/>
                  </a:moveTo>
                  <a:cubicBezTo>
                    <a:pt x="769" y="949"/>
                    <a:pt x="766" y="948"/>
                    <a:pt x="766" y="947"/>
                  </a:cubicBezTo>
                  <a:cubicBezTo>
                    <a:pt x="767" y="948"/>
                    <a:pt x="767" y="949"/>
                    <a:pt x="768" y="949"/>
                  </a:cubicBezTo>
                  <a:cubicBezTo>
                    <a:pt x="767" y="949"/>
                    <a:pt x="768" y="949"/>
                    <a:pt x="769" y="949"/>
                  </a:cubicBezTo>
                  <a:cubicBezTo>
                    <a:pt x="768" y="949"/>
                    <a:pt x="768" y="949"/>
                    <a:pt x="768" y="949"/>
                  </a:cubicBezTo>
                  <a:cubicBezTo>
                    <a:pt x="768" y="949"/>
                    <a:pt x="768" y="949"/>
                    <a:pt x="768" y="949"/>
                  </a:cubicBezTo>
                  <a:cubicBezTo>
                    <a:pt x="768" y="949"/>
                    <a:pt x="767" y="949"/>
                    <a:pt x="768" y="949"/>
                  </a:cubicBezTo>
                  <a:close/>
                  <a:moveTo>
                    <a:pt x="768" y="939"/>
                  </a:moveTo>
                  <a:cubicBezTo>
                    <a:pt x="767" y="940"/>
                    <a:pt x="770" y="940"/>
                    <a:pt x="769" y="940"/>
                  </a:cubicBezTo>
                  <a:cubicBezTo>
                    <a:pt x="769" y="939"/>
                    <a:pt x="768" y="939"/>
                    <a:pt x="768" y="939"/>
                  </a:cubicBezTo>
                  <a:close/>
                  <a:moveTo>
                    <a:pt x="797" y="953"/>
                  </a:moveTo>
                  <a:cubicBezTo>
                    <a:pt x="796" y="953"/>
                    <a:pt x="796" y="953"/>
                    <a:pt x="796" y="953"/>
                  </a:cubicBezTo>
                  <a:cubicBezTo>
                    <a:pt x="796" y="953"/>
                    <a:pt x="796" y="953"/>
                    <a:pt x="797" y="953"/>
                  </a:cubicBezTo>
                  <a:close/>
                  <a:moveTo>
                    <a:pt x="799" y="950"/>
                  </a:moveTo>
                  <a:cubicBezTo>
                    <a:pt x="800" y="952"/>
                    <a:pt x="795" y="952"/>
                    <a:pt x="794" y="952"/>
                  </a:cubicBezTo>
                  <a:cubicBezTo>
                    <a:pt x="792" y="951"/>
                    <a:pt x="790" y="951"/>
                    <a:pt x="788" y="951"/>
                  </a:cubicBezTo>
                  <a:cubicBezTo>
                    <a:pt x="787" y="952"/>
                    <a:pt x="786" y="953"/>
                    <a:pt x="785" y="953"/>
                  </a:cubicBezTo>
                  <a:cubicBezTo>
                    <a:pt x="784" y="953"/>
                    <a:pt x="785" y="952"/>
                    <a:pt x="784" y="952"/>
                  </a:cubicBezTo>
                  <a:cubicBezTo>
                    <a:pt x="783" y="951"/>
                    <a:pt x="782" y="951"/>
                    <a:pt x="781" y="952"/>
                  </a:cubicBezTo>
                  <a:cubicBezTo>
                    <a:pt x="780" y="953"/>
                    <a:pt x="780" y="956"/>
                    <a:pt x="779" y="956"/>
                  </a:cubicBezTo>
                  <a:cubicBezTo>
                    <a:pt x="777" y="957"/>
                    <a:pt x="777" y="955"/>
                    <a:pt x="776" y="954"/>
                  </a:cubicBezTo>
                  <a:cubicBezTo>
                    <a:pt x="776" y="954"/>
                    <a:pt x="776" y="954"/>
                    <a:pt x="776" y="954"/>
                  </a:cubicBezTo>
                  <a:cubicBezTo>
                    <a:pt x="776" y="954"/>
                    <a:pt x="776" y="954"/>
                    <a:pt x="776" y="954"/>
                  </a:cubicBezTo>
                  <a:cubicBezTo>
                    <a:pt x="775" y="954"/>
                    <a:pt x="774" y="952"/>
                    <a:pt x="773" y="952"/>
                  </a:cubicBezTo>
                  <a:cubicBezTo>
                    <a:pt x="773" y="953"/>
                    <a:pt x="768" y="953"/>
                    <a:pt x="768" y="953"/>
                  </a:cubicBezTo>
                  <a:cubicBezTo>
                    <a:pt x="767" y="953"/>
                    <a:pt x="766" y="952"/>
                    <a:pt x="764" y="952"/>
                  </a:cubicBezTo>
                  <a:cubicBezTo>
                    <a:pt x="763" y="952"/>
                    <a:pt x="762" y="953"/>
                    <a:pt x="761" y="953"/>
                  </a:cubicBezTo>
                  <a:cubicBezTo>
                    <a:pt x="761" y="953"/>
                    <a:pt x="758" y="952"/>
                    <a:pt x="758" y="952"/>
                  </a:cubicBezTo>
                  <a:cubicBezTo>
                    <a:pt x="757" y="951"/>
                    <a:pt x="757" y="950"/>
                    <a:pt x="758" y="950"/>
                  </a:cubicBezTo>
                  <a:cubicBezTo>
                    <a:pt x="759" y="949"/>
                    <a:pt x="759" y="949"/>
                    <a:pt x="760" y="950"/>
                  </a:cubicBezTo>
                  <a:cubicBezTo>
                    <a:pt x="760" y="950"/>
                    <a:pt x="760" y="950"/>
                    <a:pt x="760" y="950"/>
                  </a:cubicBezTo>
                  <a:cubicBezTo>
                    <a:pt x="760" y="950"/>
                    <a:pt x="760" y="950"/>
                    <a:pt x="761" y="950"/>
                  </a:cubicBezTo>
                  <a:cubicBezTo>
                    <a:pt x="761" y="950"/>
                    <a:pt x="761" y="950"/>
                    <a:pt x="761" y="950"/>
                  </a:cubicBezTo>
                  <a:cubicBezTo>
                    <a:pt x="761" y="950"/>
                    <a:pt x="761" y="950"/>
                    <a:pt x="761" y="950"/>
                  </a:cubicBezTo>
                  <a:cubicBezTo>
                    <a:pt x="761" y="951"/>
                    <a:pt x="763" y="950"/>
                    <a:pt x="763" y="950"/>
                  </a:cubicBezTo>
                  <a:cubicBezTo>
                    <a:pt x="763" y="950"/>
                    <a:pt x="763" y="950"/>
                    <a:pt x="763" y="950"/>
                  </a:cubicBezTo>
                  <a:cubicBezTo>
                    <a:pt x="763" y="950"/>
                    <a:pt x="763" y="951"/>
                    <a:pt x="764" y="950"/>
                  </a:cubicBezTo>
                  <a:cubicBezTo>
                    <a:pt x="764" y="950"/>
                    <a:pt x="764" y="950"/>
                    <a:pt x="764" y="950"/>
                  </a:cubicBezTo>
                  <a:cubicBezTo>
                    <a:pt x="764" y="950"/>
                    <a:pt x="764" y="950"/>
                    <a:pt x="764" y="950"/>
                  </a:cubicBezTo>
                  <a:cubicBezTo>
                    <a:pt x="764" y="950"/>
                    <a:pt x="764" y="950"/>
                    <a:pt x="764" y="950"/>
                  </a:cubicBezTo>
                  <a:cubicBezTo>
                    <a:pt x="765" y="950"/>
                    <a:pt x="765" y="951"/>
                    <a:pt x="765" y="951"/>
                  </a:cubicBezTo>
                  <a:cubicBezTo>
                    <a:pt x="765" y="951"/>
                    <a:pt x="766" y="951"/>
                    <a:pt x="766" y="951"/>
                  </a:cubicBezTo>
                  <a:cubicBezTo>
                    <a:pt x="766" y="951"/>
                    <a:pt x="766" y="950"/>
                    <a:pt x="766" y="951"/>
                  </a:cubicBezTo>
                  <a:cubicBezTo>
                    <a:pt x="766" y="951"/>
                    <a:pt x="766" y="951"/>
                    <a:pt x="767" y="951"/>
                  </a:cubicBezTo>
                  <a:cubicBezTo>
                    <a:pt x="767" y="951"/>
                    <a:pt x="767" y="951"/>
                    <a:pt x="768" y="951"/>
                  </a:cubicBezTo>
                  <a:cubicBezTo>
                    <a:pt x="768" y="951"/>
                    <a:pt x="768" y="951"/>
                    <a:pt x="769" y="951"/>
                  </a:cubicBezTo>
                  <a:cubicBezTo>
                    <a:pt x="769" y="950"/>
                    <a:pt x="771" y="950"/>
                    <a:pt x="772" y="950"/>
                  </a:cubicBezTo>
                  <a:cubicBezTo>
                    <a:pt x="771" y="949"/>
                    <a:pt x="771" y="949"/>
                    <a:pt x="771" y="949"/>
                  </a:cubicBezTo>
                  <a:cubicBezTo>
                    <a:pt x="770" y="947"/>
                    <a:pt x="769" y="948"/>
                    <a:pt x="769" y="946"/>
                  </a:cubicBezTo>
                  <a:cubicBezTo>
                    <a:pt x="768" y="944"/>
                    <a:pt x="769" y="944"/>
                    <a:pt x="767" y="943"/>
                  </a:cubicBezTo>
                  <a:cubicBezTo>
                    <a:pt x="767" y="943"/>
                    <a:pt x="767" y="943"/>
                    <a:pt x="766" y="943"/>
                  </a:cubicBezTo>
                  <a:cubicBezTo>
                    <a:pt x="766" y="943"/>
                    <a:pt x="765" y="942"/>
                    <a:pt x="765" y="942"/>
                  </a:cubicBezTo>
                  <a:cubicBezTo>
                    <a:pt x="764" y="941"/>
                    <a:pt x="765" y="940"/>
                    <a:pt x="766" y="940"/>
                  </a:cubicBezTo>
                  <a:cubicBezTo>
                    <a:pt x="767" y="940"/>
                    <a:pt x="770" y="939"/>
                    <a:pt x="770" y="941"/>
                  </a:cubicBezTo>
                  <a:cubicBezTo>
                    <a:pt x="771" y="941"/>
                    <a:pt x="771" y="941"/>
                    <a:pt x="771" y="941"/>
                  </a:cubicBezTo>
                  <a:cubicBezTo>
                    <a:pt x="772" y="942"/>
                    <a:pt x="773" y="942"/>
                    <a:pt x="774" y="942"/>
                  </a:cubicBezTo>
                  <a:cubicBezTo>
                    <a:pt x="775" y="942"/>
                    <a:pt x="776" y="941"/>
                    <a:pt x="776" y="941"/>
                  </a:cubicBezTo>
                  <a:cubicBezTo>
                    <a:pt x="778" y="939"/>
                    <a:pt x="781" y="941"/>
                    <a:pt x="783" y="942"/>
                  </a:cubicBezTo>
                  <a:cubicBezTo>
                    <a:pt x="784" y="942"/>
                    <a:pt x="786" y="942"/>
                    <a:pt x="787" y="942"/>
                  </a:cubicBezTo>
                  <a:cubicBezTo>
                    <a:pt x="788" y="943"/>
                    <a:pt x="787" y="942"/>
                    <a:pt x="788" y="943"/>
                  </a:cubicBezTo>
                  <a:cubicBezTo>
                    <a:pt x="789" y="944"/>
                    <a:pt x="788" y="944"/>
                    <a:pt x="789" y="945"/>
                  </a:cubicBezTo>
                  <a:cubicBezTo>
                    <a:pt x="790" y="945"/>
                    <a:pt x="791" y="944"/>
                    <a:pt x="792" y="945"/>
                  </a:cubicBezTo>
                  <a:cubicBezTo>
                    <a:pt x="794" y="945"/>
                    <a:pt x="792" y="945"/>
                    <a:pt x="792" y="945"/>
                  </a:cubicBezTo>
                  <a:cubicBezTo>
                    <a:pt x="791" y="946"/>
                    <a:pt x="789" y="945"/>
                    <a:pt x="790" y="946"/>
                  </a:cubicBezTo>
                  <a:cubicBezTo>
                    <a:pt x="792" y="948"/>
                    <a:pt x="794" y="946"/>
                    <a:pt x="796" y="947"/>
                  </a:cubicBezTo>
                  <a:cubicBezTo>
                    <a:pt x="796" y="947"/>
                    <a:pt x="796" y="947"/>
                    <a:pt x="796" y="947"/>
                  </a:cubicBezTo>
                  <a:cubicBezTo>
                    <a:pt x="796" y="948"/>
                    <a:pt x="797" y="948"/>
                    <a:pt x="797" y="949"/>
                  </a:cubicBezTo>
                  <a:cubicBezTo>
                    <a:pt x="797" y="949"/>
                    <a:pt x="797" y="949"/>
                    <a:pt x="797" y="949"/>
                  </a:cubicBezTo>
                  <a:cubicBezTo>
                    <a:pt x="798" y="949"/>
                    <a:pt x="798" y="949"/>
                    <a:pt x="798" y="949"/>
                  </a:cubicBezTo>
                  <a:cubicBezTo>
                    <a:pt x="798" y="949"/>
                    <a:pt x="798" y="949"/>
                    <a:pt x="799" y="950"/>
                  </a:cubicBezTo>
                  <a:close/>
                  <a:moveTo>
                    <a:pt x="784" y="951"/>
                  </a:moveTo>
                  <a:cubicBezTo>
                    <a:pt x="784" y="951"/>
                    <a:pt x="784" y="951"/>
                    <a:pt x="784" y="951"/>
                  </a:cubicBezTo>
                  <a:cubicBezTo>
                    <a:pt x="784" y="951"/>
                    <a:pt x="784" y="951"/>
                    <a:pt x="784" y="951"/>
                  </a:cubicBezTo>
                  <a:cubicBezTo>
                    <a:pt x="784" y="951"/>
                    <a:pt x="784" y="951"/>
                    <a:pt x="784" y="951"/>
                  </a:cubicBezTo>
                  <a:close/>
                  <a:moveTo>
                    <a:pt x="699" y="928"/>
                  </a:moveTo>
                  <a:cubicBezTo>
                    <a:pt x="699" y="929"/>
                    <a:pt x="699" y="929"/>
                    <a:pt x="699" y="929"/>
                  </a:cubicBezTo>
                  <a:cubicBezTo>
                    <a:pt x="700" y="929"/>
                    <a:pt x="700" y="929"/>
                    <a:pt x="700" y="929"/>
                  </a:cubicBezTo>
                  <a:cubicBezTo>
                    <a:pt x="700" y="930"/>
                    <a:pt x="701" y="930"/>
                    <a:pt x="701" y="929"/>
                  </a:cubicBezTo>
                  <a:cubicBezTo>
                    <a:pt x="703" y="930"/>
                    <a:pt x="703" y="927"/>
                    <a:pt x="702" y="926"/>
                  </a:cubicBezTo>
                  <a:cubicBezTo>
                    <a:pt x="700" y="926"/>
                    <a:pt x="700" y="930"/>
                    <a:pt x="699" y="928"/>
                  </a:cubicBezTo>
                  <a:close/>
                  <a:moveTo>
                    <a:pt x="717" y="917"/>
                  </a:moveTo>
                  <a:cubicBezTo>
                    <a:pt x="716" y="917"/>
                    <a:pt x="716" y="916"/>
                    <a:pt x="715" y="917"/>
                  </a:cubicBezTo>
                  <a:cubicBezTo>
                    <a:pt x="716" y="917"/>
                    <a:pt x="716" y="917"/>
                    <a:pt x="717" y="917"/>
                  </a:cubicBezTo>
                  <a:close/>
                  <a:moveTo>
                    <a:pt x="724" y="920"/>
                  </a:moveTo>
                  <a:cubicBezTo>
                    <a:pt x="724" y="920"/>
                    <a:pt x="724" y="920"/>
                    <a:pt x="723" y="920"/>
                  </a:cubicBezTo>
                  <a:cubicBezTo>
                    <a:pt x="723" y="920"/>
                    <a:pt x="724" y="920"/>
                    <a:pt x="724" y="920"/>
                  </a:cubicBezTo>
                  <a:close/>
                  <a:moveTo>
                    <a:pt x="731" y="936"/>
                  </a:moveTo>
                  <a:cubicBezTo>
                    <a:pt x="731" y="936"/>
                    <a:pt x="731" y="936"/>
                    <a:pt x="731" y="935"/>
                  </a:cubicBezTo>
                  <a:cubicBezTo>
                    <a:pt x="731" y="935"/>
                    <a:pt x="731" y="936"/>
                    <a:pt x="731" y="936"/>
                  </a:cubicBezTo>
                  <a:close/>
                  <a:moveTo>
                    <a:pt x="759" y="939"/>
                  </a:moveTo>
                  <a:cubicBezTo>
                    <a:pt x="761" y="939"/>
                    <a:pt x="756" y="936"/>
                    <a:pt x="756" y="936"/>
                  </a:cubicBezTo>
                  <a:cubicBezTo>
                    <a:pt x="756" y="936"/>
                    <a:pt x="756" y="936"/>
                    <a:pt x="755" y="936"/>
                  </a:cubicBezTo>
                  <a:cubicBezTo>
                    <a:pt x="755" y="935"/>
                    <a:pt x="755" y="936"/>
                    <a:pt x="755" y="935"/>
                  </a:cubicBezTo>
                  <a:cubicBezTo>
                    <a:pt x="755" y="935"/>
                    <a:pt x="754" y="935"/>
                    <a:pt x="754" y="935"/>
                  </a:cubicBezTo>
                  <a:cubicBezTo>
                    <a:pt x="754" y="935"/>
                    <a:pt x="754" y="935"/>
                    <a:pt x="754" y="935"/>
                  </a:cubicBezTo>
                  <a:cubicBezTo>
                    <a:pt x="754" y="935"/>
                    <a:pt x="750" y="934"/>
                    <a:pt x="750" y="934"/>
                  </a:cubicBezTo>
                  <a:cubicBezTo>
                    <a:pt x="750" y="935"/>
                    <a:pt x="750" y="935"/>
                    <a:pt x="750" y="935"/>
                  </a:cubicBezTo>
                  <a:cubicBezTo>
                    <a:pt x="750" y="935"/>
                    <a:pt x="749" y="934"/>
                    <a:pt x="749" y="934"/>
                  </a:cubicBezTo>
                  <a:cubicBezTo>
                    <a:pt x="749" y="934"/>
                    <a:pt x="750" y="934"/>
                    <a:pt x="749" y="932"/>
                  </a:cubicBezTo>
                  <a:cubicBezTo>
                    <a:pt x="749" y="932"/>
                    <a:pt x="748" y="932"/>
                    <a:pt x="747" y="932"/>
                  </a:cubicBezTo>
                  <a:cubicBezTo>
                    <a:pt x="745" y="932"/>
                    <a:pt x="740" y="928"/>
                    <a:pt x="738" y="927"/>
                  </a:cubicBezTo>
                  <a:cubicBezTo>
                    <a:pt x="738" y="928"/>
                    <a:pt x="739" y="928"/>
                    <a:pt x="740" y="929"/>
                  </a:cubicBezTo>
                  <a:cubicBezTo>
                    <a:pt x="739" y="930"/>
                    <a:pt x="734" y="926"/>
                    <a:pt x="734" y="925"/>
                  </a:cubicBezTo>
                  <a:cubicBezTo>
                    <a:pt x="735" y="926"/>
                    <a:pt x="737" y="926"/>
                    <a:pt x="737" y="927"/>
                  </a:cubicBezTo>
                  <a:cubicBezTo>
                    <a:pt x="738" y="925"/>
                    <a:pt x="730" y="920"/>
                    <a:pt x="729" y="922"/>
                  </a:cubicBezTo>
                  <a:cubicBezTo>
                    <a:pt x="729" y="922"/>
                    <a:pt x="730" y="922"/>
                    <a:pt x="731" y="922"/>
                  </a:cubicBezTo>
                  <a:cubicBezTo>
                    <a:pt x="730" y="923"/>
                    <a:pt x="730" y="923"/>
                    <a:pt x="730" y="923"/>
                  </a:cubicBezTo>
                  <a:cubicBezTo>
                    <a:pt x="729" y="923"/>
                    <a:pt x="725" y="923"/>
                    <a:pt x="724" y="922"/>
                  </a:cubicBezTo>
                  <a:cubicBezTo>
                    <a:pt x="725" y="922"/>
                    <a:pt x="725" y="921"/>
                    <a:pt x="726" y="921"/>
                  </a:cubicBezTo>
                  <a:cubicBezTo>
                    <a:pt x="723" y="921"/>
                    <a:pt x="724" y="922"/>
                    <a:pt x="722" y="920"/>
                  </a:cubicBezTo>
                  <a:cubicBezTo>
                    <a:pt x="720" y="919"/>
                    <a:pt x="718" y="918"/>
                    <a:pt x="716" y="918"/>
                  </a:cubicBezTo>
                  <a:cubicBezTo>
                    <a:pt x="711" y="917"/>
                    <a:pt x="706" y="917"/>
                    <a:pt x="701" y="918"/>
                  </a:cubicBezTo>
                  <a:cubicBezTo>
                    <a:pt x="698" y="918"/>
                    <a:pt x="694" y="919"/>
                    <a:pt x="692" y="921"/>
                  </a:cubicBezTo>
                  <a:cubicBezTo>
                    <a:pt x="691" y="922"/>
                    <a:pt x="691" y="924"/>
                    <a:pt x="690" y="925"/>
                  </a:cubicBezTo>
                  <a:cubicBezTo>
                    <a:pt x="690" y="926"/>
                    <a:pt x="687" y="925"/>
                    <a:pt x="687" y="926"/>
                  </a:cubicBezTo>
                  <a:cubicBezTo>
                    <a:pt x="688" y="928"/>
                    <a:pt x="689" y="926"/>
                    <a:pt x="690" y="926"/>
                  </a:cubicBezTo>
                  <a:cubicBezTo>
                    <a:pt x="690" y="926"/>
                    <a:pt x="690" y="927"/>
                    <a:pt x="690" y="927"/>
                  </a:cubicBezTo>
                  <a:cubicBezTo>
                    <a:pt x="690" y="927"/>
                    <a:pt x="691" y="927"/>
                    <a:pt x="691" y="927"/>
                  </a:cubicBezTo>
                  <a:cubicBezTo>
                    <a:pt x="691" y="927"/>
                    <a:pt x="691" y="926"/>
                    <a:pt x="691" y="926"/>
                  </a:cubicBezTo>
                  <a:cubicBezTo>
                    <a:pt x="691" y="926"/>
                    <a:pt x="692" y="926"/>
                    <a:pt x="692" y="926"/>
                  </a:cubicBezTo>
                  <a:cubicBezTo>
                    <a:pt x="693" y="926"/>
                    <a:pt x="694" y="925"/>
                    <a:pt x="695" y="924"/>
                  </a:cubicBezTo>
                  <a:cubicBezTo>
                    <a:pt x="697" y="924"/>
                    <a:pt x="698" y="924"/>
                    <a:pt x="699" y="923"/>
                  </a:cubicBezTo>
                  <a:cubicBezTo>
                    <a:pt x="701" y="921"/>
                    <a:pt x="702" y="921"/>
                    <a:pt x="705" y="921"/>
                  </a:cubicBezTo>
                  <a:cubicBezTo>
                    <a:pt x="705" y="920"/>
                    <a:pt x="708" y="920"/>
                    <a:pt x="709" y="922"/>
                  </a:cubicBezTo>
                  <a:cubicBezTo>
                    <a:pt x="709" y="922"/>
                    <a:pt x="706" y="923"/>
                    <a:pt x="706" y="923"/>
                  </a:cubicBezTo>
                  <a:cubicBezTo>
                    <a:pt x="706" y="923"/>
                    <a:pt x="707" y="923"/>
                    <a:pt x="707" y="924"/>
                  </a:cubicBezTo>
                  <a:cubicBezTo>
                    <a:pt x="708" y="924"/>
                    <a:pt x="708" y="924"/>
                    <a:pt x="708" y="924"/>
                  </a:cubicBezTo>
                  <a:cubicBezTo>
                    <a:pt x="710" y="924"/>
                    <a:pt x="712" y="925"/>
                    <a:pt x="712" y="924"/>
                  </a:cubicBezTo>
                  <a:cubicBezTo>
                    <a:pt x="712" y="924"/>
                    <a:pt x="712" y="924"/>
                    <a:pt x="713" y="925"/>
                  </a:cubicBezTo>
                  <a:cubicBezTo>
                    <a:pt x="713" y="925"/>
                    <a:pt x="713" y="925"/>
                    <a:pt x="713" y="925"/>
                  </a:cubicBezTo>
                  <a:cubicBezTo>
                    <a:pt x="714" y="926"/>
                    <a:pt x="716" y="926"/>
                    <a:pt x="716" y="926"/>
                  </a:cubicBezTo>
                  <a:cubicBezTo>
                    <a:pt x="718" y="926"/>
                    <a:pt x="719" y="927"/>
                    <a:pt x="720" y="927"/>
                  </a:cubicBezTo>
                  <a:cubicBezTo>
                    <a:pt x="724" y="929"/>
                    <a:pt x="727" y="927"/>
                    <a:pt x="730" y="930"/>
                  </a:cubicBezTo>
                  <a:cubicBezTo>
                    <a:pt x="731" y="932"/>
                    <a:pt x="731" y="933"/>
                    <a:pt x="733" y="934"/>
                  </a:cubicBezTo>
                  <a:cubicBezTo>
                    <a:pt x="734" y="935"/>
                    <a:pt x="736" y="935"/>
                    <a:pt x="738" y="935"/>
                  </a:cubicBezTo>
                  <a:cubicBezTo>
                    <a:pt x="741" y="936"/>
                    <a:pt x="738" y="939"/>
                    <a:pt x="736" y="940"/>
                  </a:cubicBezTo>
                  <a:cubicBezTo>
                    <a:pt x="736" y="941"/>
                    <a:pt x="735" y="941"/>
                    <a:pt x="737" y="941"/>
                  </a:cubicBezTo>
                  <a:cubicBezTo>
                    <a:pt x="739" y="941"/>
                    <a:pt x="742" y="941"/>
                    <a:pt x="743" y="940"/>
                  </a:cubicBezTo>
                  <a:cubicBezTo>
                    <a:pt x="743" y="940"/>
                    <a:pt x="743" y="940"/>
                    <a:pt x="744" y="940"/>
                  </a:cubicBezTo>
                  <a:cubicBezTo>
                    <a:pt x="746" y="940"/>
                    <a:pt x="747" y="941"/>
                    <a:pt x="749" y="940"/>
                  </a:cubicBezTo>
                  <a:cubicBezTo>
                    <a:pt x="749" y="941"/>
                    <a:pt x="750" y="941"/>
                    <a:pt x="750" y="941"/>
                  </a:cubicBezTo>
                  <a:cubicBezTo>
                    <a:pt x="750" y="941"/>
                    <a:pt x="750" y="941"/>
                    <a:pt x="750" y="941"/>
                  </a:cubicBezTo>
                  <a:cubicBezTo>
                    <a:pt x="751" y="941"/>
                    <a:pt x="751" y="941"/>
                    <a:pt x="752" y="941"/>
                  </a:cubicBezTo>
                  <a:cubicBezTo>
                    <a:pt x="753" y="941"/>
                    <a:pt x="752" y="940"/>
                    <a:pt x="753" y="940"/>
                  </a:cubicBezTo>
                  <a:cubicBezTo>
                    <a:pt x="753" y="940"/>
                    <a:pt x="753" y="940"/>
                    <a:pt x="753" y="941"/>
                  </a:cubicBezTo>
                  <a:cubicBezTo>
                    <a:pt x="754" y="941"/>
                    <a:pt x="756" y="940"/>
                    <a:pt x="757" y="940"/>
                  </a:cubicBezTo>
                  <a:cubicBezTo>
                    <a:pt x="758" y="939"/>
                    <a:pt x="759" y="939"/>
                    <a:pt x="759" y="939"/>
                  </a:cubicBezTo>
                  <a:close/>
                  <a:moveTo>
                    <a:pt x="726" y="921"/>
                  </a:moveTo>
                  <a:cubicBezTo>
                    <a:pt x="726" y="921"/>
                    <a:pt x="726" y="921"/>
                    <a:pt x="727" y="921"/>
                  </a:cubicBezTo>
                  <a:cubicBezTo>
                    <a:pt x="726" y="921"/>
                    <a:pt x="726" y="921"/>
                    <a:pt x="726" y="921"/>
                  </a:cubicBezTo>
                  <a:close/>
                  <a:moveTo>
                    <a:pt x="735" y="924"/>
                  </a:moveTo>
                  <a:cubicBezTo>
                    <a:pt x="735" y="923"/>
                    <a:pt x="735" y="923"/>
                    <a:pt x="734" y="923"/>
                  </a:cubicBezTo>
                  <a:cubicBezTo>
                    <a:pt x="734" y="923"/>
                    <a:pt x="734" y="923"/>
                    <a:pt x="735" y="924"/>
                  </a:cubicBezTo>
                  <a:close/>
                  <a:moveTo>
                    <a:pt x="707" y="928"/>
                  </a:moveTo>
                  <a:cubicBezTo>
                    <a:pt x="706" y="928"/>
                    <a:pt x="706" y="928"/>
                    <a:pt x="706" y="928"/>
                  </a:cubicBezTo>
                  <a:cubicBezTo>
                    <a:pt x="707" y="929"/>
                    <a:pt x="707" y="928"/>
                    <a:pt x="707" y="928"/>
                  </a:cubicBezTo>
                  <a:close/>
                  <a:moveTo>
                    <a:pt x="707" y="928"/>
                  </a:moveTo>
                  <a:cubicBezTo>
                    <a:pt x="707" y="928"/>
                    <a:pt x="707" y="928"/>
                    <a:pt x="707" y="928"/>
                  </a:cubicBezTo>
                  <a:cubicBezTo>
                    <a:pt x="707" y="928"/>
                    <a:pt x="707" y="928"/>
                    <a:pt x="707" y="928"/>
                  </a:cubicBezTo>
                  <a:close/>
                  <a:moveTo>
                    <a:pt x="713" y="523"/>
                  </a:moveTo>
                  <a:cubicBezTo>
                    <a:pt x="713" y="524"/>
                    <a:pt x="709" y="521"/>
                    <a:pt x="709" y="521"/>
                  </a:cubicBezTo>
                  <a:cubicBezTo>
                    <a:pt x="708" y="520"/>
                    <a:pt x="706" y="520"/>
                    <a:pt x="705" y="520"/>
                  </a:cubicBezTo>
                  <a:cubicBezTo>
                    <a:pt x="704" y="519"/>
                    <a:pt x="704" y="518"/>
                    <a:pt x="703" y="517"/>
                  </a:cubicBezTo>
                  <a:cubicBezTo>
                    <a:pt x="703" y="516"/>
                    <a:pt x="703" y="516"/>
                    <a:pt x="702" y="515"/>
                  </a:cubicBezTo>
                  <a:cubicBezTo>
                    <a:pt x="701" y="515"/>
                    <a:pt x="700" y="516"/>
                    <a:pt x="699" y="515"/>
                  </a:cubicBezTo>
                  <a:cubicBezTo>
                    <a:pt x="699" y="514"/>
                    <a:pt x="700" y="513"/>
                    <a:pt x="700" y="512"/>
                  </a:cubicBezTo>
                  <a:cubicBezTo>
                    <a:pt x="699" y="512"/>
                    <a:pt x="698" y="512"/>
                    <a:pt x="697" y="513"/>
                  </a:cubicBezTo>
                  <a:cubicBezTo>
                    <a:pt x="696" y="514"/>
                    <a:pt x="696" y="517"/>
                    <a:pt x="695" y="518"/>
                  </a:cubicBezTo>
                  <a:cubicBezTo>
                    <a:pt x="694" y="520"/>
                    <a:pt x="693" y="520"/>
                    <a:pt x="692" y="521"/>
                  </a:cubicBezTo>
                  <a:cubicBezTo>
                    <a:pt x="690" y="522"/>
                    <a:pt x="690" y="523"/>
                    <a:pt x="689" y="524"/>
                  </a:cubicBezTo>
                  <a:cubicBezTo>
                    <a:pt x="688" y="526"/>
                    <a:pt x="685" y="529"/>
                    <a:pt x="683" y="527"/>
                  </a:cubicBezTo>
                  <a:cubicBezTo>
                    <a:pt x="681" y="526"/>
                    <a:pt x="682" y="519"/>
                    <a:pt x="682" y="517"/>
                  </a:cubicBezTo>
                  <a:cubicBezTo>
                    <a:pt x="681" y="519"/>
                    <a:pt x="679" y="519"/>
                    <a:pt x="677" y="519"/>
                  </a:cubicBezTo>
                  <a:cubicBezTo>
                    <a:pt x="676" y="520"/>
                    <a:pt x="673" y="522"/>
                    <a:pt x="672" y="521"/>
                  </a:cubicBezTo>
                  <a:cubicBezTo>
                    <a:pt x="669" y="520"/>
                    <a:pt x="675" y="515"/>
                    <a:pt x="676" y="514"/>
                  </a:cubicBezTo>
                  <a:cubicBezTo>
                    <a:pt x="677" y="514"/>
                    <a:pt x="678" y="513"/>
                    <a:pt x="678" y="511"/>
                  </a:cubicBezTo>
                  <a:cubicBezTo>
                    <a:pt x="678" y="510"/>
                    <a:pt x="677" y="508"/>
                    <a:pt x="677" y="507"/>
                  </a:cubicBezTo>
                  <a:cubicBezTo>
                    <a:pt x="677" y="506"/>
                    <a:pt x="677" y="504"/>
                    <a:pt x="678" y="503"/>
                  </a:cubicBezTo>
                  <a:cubicBezTo>
                    <a:pt x="679" y="499"/>
                    <a:pt x="678" y="495"/>
                    <a:pt x="679" y="490"/>
                  </a:cubicBezTo>
                  <a:cubicBezTo>
                    <a:pt x="680" y="489"/>
                    <a:pt x="680" y="484"/>
                    <a:pt x="683" y="485"/>
                  </a:cubicBezTo>
                  <a:cubicBezTo>
                    <a:pt x="687" y="485"/>
                    <a:pt x="685" y="491"/>
                    <a:pt x="686" y="493"/>
                  </a:cubicBezTo>
                  <a:cubicBezTo>
                    <a:pt x="688" y="497"/>
                    <a:pt x="688" y="493"/>
                    <a:pt x="689" y="492"/>
                  </a:cubicBezTo>
                  <a:cubicBezTo>
                    <a:pt x="691" y="492"/>
                    <a:pt x="692" y="494"/>
                    <a:pt x="692" y="494"/>
                  </a:cubicBezTo>
                  <a:cubicBezTo>
                    <a:pt x="694" y="496"/>
                    <a:pt x="696" y="497"/>
                    <a:pt x="698" y="498"/>
                  </a:cubicBezTo>
                  <a:cubicBezTo>
                    <a:pt x="700" y="500"/>
                    <a:pt x="701" y="502"/>
                    <a:pt x="704" y="503"/>
                  </a:cubicBezTo>
                  <a:cubicBezTo>
                    <a:pt x="707" y="505"/>
                    <a:pt x="708" y="506"/>
                    <a:pt x="709" y="509"/>
                  </a:cubicBezTo>
                  <a:cubicBezTo>
                    <a:pt x="709" y="511"/>
                    <a:pt x="709" y="512"/>
                    <a:pt x="709" y="513"/>
                  </a:cubicBezTo>
                  <a:cubicBezTo>
                    <a:pt x="708" y="513"/>
                    <a:pt x="707" y="513"/>
                    <a:pt x="707" y="514"/>
                  </a:cubicBezTo>
                  <a:cubicBezTo>
                    <a:pt x="707" y="515"/>
                    <a:pt x="709" y="514"/>
                    <a:pt x="710" y="514"/>
                  </a:cubicBezTo>
                  <a:cubicBezTo>
                    <a:pt x="711" y="514"/>
                    <a:pt x="712" y="514"/>
                    <a:pt x="714" y="515"/>
                  </a:cubicBezTo>
                  <a:cubicBezTo>
                    <a:pt x="714" y="514"/>
                    <a:pt x="713" y="513"/>
                    <a:pt x="715" y="513"/>
                  </a:cubicBezTo>
                  <a:cubicBezTo>
                    <a:pt x="716" y="514"/>
                    <a:pt x="716" y="516"/>
                    <a:pt x="716" y="516"/>
                  </a:cubicBezTo>
                  <a:cubicBezTo>
                    <a:pt x="721" y="519"/>
                    <a:pt x="715" y="520"/>
                    <a:pt x="713" y="523"/>
                  </a:cubicBezTo>
                  <a:cubicBezTo>
                    <a:pt x="714" y="523"/>
                    <a:pt x="714" y="522"/>
                    <a:pt x="714" y="522"/>
                  </a:cubicBezTo>
                  <a:cubicBezTo>
                    <a:pt x="714" y="522"/>
                    <a:pt x="713" y="523"/>
                    <a:pt x="713" y="523"/>
                  </a:cubicBezTo>
                  <a:cubicBezTo>
                    <a:pt x="713" y="523"/>
                    <a:pt x="714" y="523"/>
                    <a:pt x="714" y="522"/>
                  </a:cubicBezTo>
                  <a:cubicBezTo>
                    <a:pt x="714" y="523"/>
                    <a:pt x="713" y="523"/>
                    <a:pt x="713" y="523"/>
                  </a:cubicBezTo>
                  <a:cubicBezTo>
                    <a:pt x="713" y="523"/>
                    <a:pt x="713" y="523"/>
                    <a:pt x="714" y="522"/>
                  </a:cubicBezTo>
                  <a:cubicBezTo>
                    <a:pt x="714" y="522"/>
                    <a:pt x="714" y="522"/>
                    <a:pt x="713" y="523"/>
                  </a:cubicBezTo>
                  <a:cubicBezTo>
                    <a:pt x="713" y="524"/>
                    <a:pt x="714" y="521"/>
                    <a:pt x="713" y="523"/>
                  </a:cubicBezTo>
                  <a:close/>
                  <a:moveTo>
                    <a:pt x="682" y="516"/>
                  </a:moveTo>
                  <a:cubicBezTo>
                    <a:pt x="682" y="516"/>
                    <a:pt x="682" y="516"/>
                    <a:pt x="682" y="516"/>
                  </a:cubicBezTo>
                  <a:cubicBezTo>
                    <a:pt x="682" y="516"/>
                    <a:pt x="682" y="516"/>
                    <a:pt x="682" y="516"/>
                  </a:cubicBezTo>
                  <a:cubicBezTo>
                    <a:pt x="682" y="516"/>
                    <a:pt x="682" y="516"/>
                    <a:pt x="682" y="516"/>
                  </a:cubicBezTo>
                  <a:close/>
                  <a:moveTo>
                    <a:pt x="682" y="516"/>
                  </a:moveTo>
                  <a:cubicBezTo>
                    <a:pt x="682" y="516"/>
                    <a:pt x="682" y="516"/>
                    <a:pt x="682" y="516"/>
                  </a:cubicBezTo>
                  <a:cubicBezTo>
                    <a:pt x="682" y="516"/>
                    <a:pt x="682" y="516"/>
                    <a:pt x="682" y="516"/>
                  </a:cubicBezTo>
                  <a:cubicBezTo>
                    <a:pt x="682" y="516"/>
                    <a:pt x="682" y="516"/>
                    <a:pt x="682" y="516"/>
                  </a:cubicBezTo>
                  <a:close/>
                  <a:moveTo>
                    <a:pt x="707" y="531"/>
                  </a:moveTo>
                  <a:cubicBezTo>
                    <a:pt x="704" y="530"/>
                    <a:pt x="702" y="531"/>
                    <a:pt x="699" y="531"/>
                  </a:cubicBezTo>
                  <a:cubicBezTo>
                    <a:pt x="697" y="531"/>
                    <a:pt x="697" y="531"/>
                    <a:pt x="696" y="533"/>
                  </a:cubicBezTo>
                  <a:cubicBezTo>
                    <a:pt x="695" y="534"/>
                    <a:pt x="694" y="537"/>
                    <a:pt x="694" y="539"/>
                  </a:cubicBezTo>
                  <a:cubicBezTo>
                    <a:pt x="694" y="539"/>
                    <a:pt x="694" y="541"/>
                    <a:pt x="695" y="541"/>
                  </a:cubicBezTo>
                  <a:cubicBezTo>
                    <a:pt x="695" y="541"/>
                    <a:pt x="695" y="541"/>
                    <a:pt x="696" y="541"/>
                  </a:cubicBezTo>
                  <a:cubicBezTo>
                    <a:pt x="700" y="542"/>
                    <a:pt x="702" y="539"/>
                    <a:pt x="704" y="537"/>
                  </a:cubicBezTo>
                  <a:cubicBezTo>
                    <a:pt x="705" y="536"/>
                    <a:pt x="709" y="531"/>
                    <a:pt x="706" y="530"/>
                  </a:cubicBezTo>
                  <a:cubicBezTo>
                    <a:pt x="707" y="531"/>
                    <a:pt x="706" y="530"/>
                    <a:pt x="706" y="530"/>
                  </a:cubicBezTo>
                  <a:cubicBezTo>
                    <a:pt x="706" y="530"/>
                    <a:pt x="707" y="530"/>
                    <a:pt x="707" y="531"/>
                  </a:cubicBezTo>
                  <a:cubicBezTo>
                    <a:pt x="706" y="530"/>
                    <a:pt x="706" y="530"/>
                    <a:pt x="706" y="530"/>
                  </a:cubicBezTo>
                  <a:cubicBezTo>
                    <a:pt x="706" y="530"/>
                    <a:pt x="707" y="531"/>
                    <a:pt x="707" y="531"/>
                  </a:cubicBezTo>
                  <a:close/>
                  <a:moveTo>
                    <a:pt x="747" y="442"/>
                  </a:moveTo>
                  <a:cubicBezTo>
                    <a:pt x="746" y="443"/>
                    <a:pt x="744" y="443"/>
                    <a:pt x="744" y="443"/>
                  </a:cubicBezTo>
                  <a:cubicBezTo>
                    <a:pt x="742" y="444"/>
                    <a:pt x="741" y="445"/>
                    <a:pt x="740" y="447"/>
                  </a:cubicBezTo>
                  <a:cubicBezTo>
                    <a:pt x="738" y="451"/>
                    <a:pt x="739" y="453"/>
                    <a:pt x="739" y="458"/>
                  </a:cubicBezTo>
                  <a:cubicBezTo>
                    <a:pt x="740" y="465"/>
                    <a:pt x="750" y="461"/>
                    <a:pt x="753" y="458"/>
                  </a:cubicBezTo>
                  <a:cubicBezTo>
                    <a:pt x="754" y="456"/>
                    <a:pt x="754" y="455"/>
                    <a:pt x="754" y="453"/>
                  </a:cubicBezTo>
                  <a:cubicBezTo>
                    <a:pt x="754" y="452"/>
                    <a:pt x="753" y="451"/>
                    <a:pt x="753" y="450"/>
                  </a:cubicBezTo>
                  <a:cubicBezTo>
                    <a:pt x="753" y="449"/>
                    <a:pt x="753" y="448"/>
                    <a:pt x="753" y="447"/>
                  </a:cubicBezTo>
                  <a:cubicBezTo>
                    <a:pt x="753" y="444"/>
                    <a:pt x="749" y="440"/>
                    <a:pt x="747" y="443"/>
                  </a:cubicBezTo>
                  <a:cubicBezTo>
                    <a:pt x="747" y="442"/>
                    <a:pt x="747" y="442"/>
                    <a:pt x="747" y="442"/>
                  </a:cubicBezTo>
                  <a:cubicBezTo>
                    <a:pt x="747" y="442"/>
                    <a:pt x="747" y="442"/>
                    <a:pt x="747" y="443"/>
                  </a:cubicBezTo>
                  <a:cubicBezTo>
                    <a:pt x="747" y="443"/>
                    <a:pt x="747" y="442"/>
                    <a:pt x="747" y="442"/>
                  </a:cubicBezTo>
                  <a:cubicBezTo>
                    <a:pt x="747" y="442"/>
                    <a:pt x="747" y="442"/>
                    <a:pt x="747" y="442"/>
                  </a:cubicBezTo>
                  <a:close/>
                  <a:moveTo>
                    <a:pt x="719" y="547"/>
                  </a:moveTo>
                  <a:cubicBezTo>
                    <a:pt x="720" y="548"/>
                    <a:pt x="720" y="550"/>
                    <a:pt x="721" y="550"/>
                  </a:cubicBezTo>
                  <a:cubicBezTo>
                    <a:pt x="723" y="550"/>
                    <a:pt x="723" y="548"/>
                    <a:pt x="723" y="547"/>
                  </a:cubicBezTo>
                  <a:cubicBezTo>
                    <a:pt x="724" y="545"/>
                    <a:pt x="726" y="540"/>
                    <a:pt x="723" y="539"/>
                  </a:cubicBezTo>
                  <a:cubicBezTo>
                    <a:pt x="720" y="537"/>
                    <a:pt x="716" y="545"/>
                    <a:pt x="719" y="547"/>
                  </a:cubicBezTo>
                  <a:cubicBezTo>
                    <a:pt x="719" y="547"/>
                    <a:pt x="718" y="547"/>
                    <a:pt x="718" y="546"/>
                  </a:cubicBezTo>
                  <a:cubicBezTo>
                    <a:pt x="718" y="547"/>
                    <a:pt x="718" y="547"/>
                    <a:pt x="719" y="547"/>
                  </a:cubicBezTo>
                  <a:cubicBezTo>
                    <a:pt x="718" y="547"/>
                    <a:pt x="718" y="546"/>
                    <a:pt x="718" y="546"/>
                  </a:cubicBezTo>
                  <a:cubicBezTo>
                    <a:pt x="718" y="546"/>
                    <a:pt x="718" y="547"/>
                    <a:pt x="719" y="547"/>
                  </a:cubicBezTo>
                  <a:close/>
                  <a:moveTo>
                    <a:pt x="756" y="447"/>
                  </a:moveTo>
                  <a:cubicBezTo>
                    <a:pt x="754" y="447"/>
                    <a:pt x="756" y="450"/>
                    <a:pt x="756" y="450"/>
                  </a:cubicBezTo>
                  <a:cubicBezTo>
                    <a:pt x="757" y="452"/>
                    <a:pt x="760" y="453"/>
                    <a:pt x="762" y="453"/>
                  </a:cubicBezTo>
                  <a:cubicBezTo>
                    <a:pt x="764" y="452"/>
                    <a:pt x="766" y="450"/>
                    <a:pt x="764" y="449"/>
                  </a:cubicBezTo>
                  <a:cubicBezTo>
                    <a:pt x="763" y="448"/>
                    <a:pt x="762" y="448"/>
                    <a:pt x="761" y="448"/>
                  </a:cubicBezTo>
                  <a:cubicBezTo>
                    <a:pt x="760" y="447"/>
                    <a:pt x="759" y="446"/>
                    <a:pt x="758" y="445"/>
                  </a:cubicBezTo>
                  <a:cubicBezTo>
                    <a:pt x="758" y="447"/>
                    <a:pt x="757" y="447"/>
                    <a:pt x="755" y="447"/>
                  </a:cubicBezTo>
                  <a:cubicBezTo>
                    <a:pt x="756" y="447"/>
                    <a:pt x="756" y="447"/>
                    <a:pt x="756" y="447"/>
                  </a:cubicBezTo>
                  <a:cubicBezTo>
                    <a:pt x="756" y="447"/>
                    <a:pt x="756" y="447"/>
                    <a:pt x="755" y="447"/>
                  </a:cubicBezTo>
                  <a:cubicBezTo>
                    <a:pt x="756" y="447"/>
                    <a:pt x="757" y="447"/>
                    <a:pt x="756" y="447"/>
                  </a:cubicBezTo>
                  <a:close/>
                  <a:moveTo>
                    <a:pt x="844" y="469"/>
                  </a:moveTo>
                  <a:cubicBezTo>
                    <a:pt x="845" y="470"/>
                    <a:pt x="846" y="471"/>
                    <a:pt x="846" y="472"/>
                  </a:cubicBezTo>
                  <a:cubicBezTo>
                    <a:pt x="845" y="474"/>
                    <a:pt x="844" y="473"/>
                    <a:pt x="844" y="474"/>
                  </a:cubicBezTo>
                  <a:cubicBezTo>
                    <a:pt x="844" y="475"/>
                    <a:pt x="843" y="475"/>
                    <a:pt x="843" y="476"/>
                  </a:cubicBezTo>
                  <a:cubicBezTo>
                    <a:pt x="843" y="476"/>
                    <a:pt x="846" y="477"/>
                    <a:pt x="843" y="478"/>
                  </a:cubicBezTo>
                  <a:cubicBezTo>
                    <a:pt x="842" y="478"/>
                    <a:pt x="841" y="477"/>
                    <a:pt x="840" y="476"/>
                  </a:cubicBezTo>
                  <a:cubicBezTo>
                    <a:pt x="838" y="476"/>
                    <a:pt x="839" y="476"/>
                    <a:pt x="838" y="477"/>
                  </a:cubicBezTo>
                  <a:cubicBezTo>
                    <a:pt x="838" y="477"/>
                    <a:pt x="837" y="481"/>
                    <a:pt x="836" y="478"/>
                  </a:cubicBezTo>
                  <a:cubicBezTo>
                    <a:pt x="836" y="480"/>
                    <a:pt x="840" y="479"/>
                    <a:pt x="840" y="481"/>
                  </a:cubicBezTo>
                  <a:cubicBezTo>
                    <a:pt x="841" y="482"/>
                    <a:pt x="839" y="484"/>
                    <a:pt x="839" y="484"/>
                  </a:cubicBezTo>
                  <a:cubicBezTo>
                    <a:pt x="838" y="485"/>
                    <a:pt x="839" y="485"/>
                    <a:pt x="838" y="486"/>
                  </a:cubicBezTo>
                  <a:cubicBezTo>
                    <a:pt x="837" y="486"/>
                    <a:pt x="836" y="485"/>
                    <a:pt x="836" y="485"/>
                  </a:cubicBezTo>
                  <a:cubicBezTo>
                    <a:pt x="835" y="487"/>
                    <a:pt x="839" y="488"/>
                    <a:pt x="837" y="489"/>
                  </a:cubicBezTo>
                  <a:cubicBezTo>
                    <a:pt x="835" y="490"/>
                    <a:pt x="833" y="488"/>
                    <a:pt x="832" y="487"/>
                  </a:cubicBezTo>
                  <a:cubicBezTo>
                    <a:pt x="832" y="487"/>
                    <a:pt x="832" y="488"/>
                    <a:pt x="832" y="488"/>
                  </a:cubicBezTo>
                  <a:cubicBezTo>
                    <a:pt x="832" y="488"/>
                    <a:pt x="832" y="488"/>
                    <a:pt x="831" y="488"/>
                  </a:cubicBezTo>
                  <a:cubicBezTo>
                    <a:pt x="831" y="488"/>
                    <a:pt x="831" y="488"/>
                    <a:pt x="831" y="489"/>
                  </a:cubicBezTo>
                  <a:cubicBezTo>
                    <a:pt x="832" y="489"/>
                    <a:pt x="832" y="490"/>
                    <a:pt x="831" y="490"/>
                  </a:cubicBezTo>
                  <a:cubicBezTo>
                    <a:pt x="830" y="491"/>
                    <a:pt x="832" y="491"/>
                    <a:pt x="832" y="492"/>
                  </a:cubicBezTo>
                  <a:cubicBezTo>
                    <a:pt x="831" y="492"/>
                    <a:pt x="831" y="491"/>
                    <a:pt x="830" y="492"/>
                  </a:cubicBezTo>
                  <a:cubicBezTo>
                    <a:pt x="831" y="492"/>
                    <a:pt x="831" y="493"/>
                    <a:pt x="832" y="493"/>
                  </a:cubicBezTo>
                  <a:cubicBezTo>
                    <a:pt x="832" y="493"/>
                    <a:pt x="833" y="494"/>
                    <a:pt x="833" y="495"/>
                  </a:cubicBezTo>
                  <a:cubicBezTo>
                    <a:pt x="832" y="495"/>
                    <a:pt x="832" y="494"/>
                    <a:pt x="832" y="494"/>
                  </a:cubicBezTo>
                  <a:cubicBezTo>
                    <a:pt x="832" y="496"/>
                    <a:pt x="830" y="498"/>
                    <a:pt x="831" y="500"/>
                  </a:cubicBezTo>
                  <a:cubicBezTo>
                    <a:pt x="830" y="500"/>
                    <a:pt x="830" y="499"/>
                    <a:pt x="829" y="499"/>
                  </a:cubicBezTo>
                  <a:cubicBezTo>
                    <a:pt x="829" y="498"/>
                    <a:pt x="828" y="498"/>
                    <a:pt x="829" y="497"/>
                  </a:cubicBezTo>
                  <a:cubicBezTo>
                    <a:pt x="828" y="497"/>
                    <a:pt x="827" y="497"/>
                    <a:pt x="827" y="498"/>
                  </a:cubicBezTo>
                  <a:cubicBezTo>
                    <a:pt x="827" y="497"/>
                    <a:pt x="826" y="494"/>
                    <a:pt x="825" y="494"/>
                  </a:cubicBezTo>
                  <a:cubicBezTo>
                    <a:pt x="824" y="495"/>
                    <a:pt x="825" y="496"/>
                    <a:pt x="824" y="497"/>
                  </a:cubicBezTo>
                  <a:cubicBezTo>
                    <a:pt x="823" y="496"/>
                    <a:pt x="822" y="493"/>
                    <a:pt x="821" y="493"/>
                  </a:cubicBezTo>
                  <a:cubicBezTo>
                    <a:pt x="819" y="491"/>
                    <a:pt x="822" y="491"/>
                    <a:pt x="822" y="489"/>
                  </a:cubicBezTo>
                  <a:cubicBezTo>
                    <a:pt x="822" y="489"/>
                    <a:pt x="820" y="491"/>
                    <a:pt x="819" y="490"/>
                  </a:cubicBezTo>
                  <a:cubicBezTo>
                    <a:pt x="818" y="489"/>
                    <a:pt x="820" y="489"/>
                    <a:pt x="821" y="488"/>
                  </a:cubicBezTo>
                  <a:cubicBezTo>
                    <a:pt x="816" y="489"/>
                    <a:pt x="819" y="484"/>
                    <a:pt x="821" y="483"/>
                  </a:cubicBezTo>
                  <a:cubicBezTo>
                    <a:pt x="821" y="483"/>
                    <a:pt x="822" y="483"/>
                    <a:pt x="822" y="483"/>
                  </a:cubicBezTo>
                  <a:cubicBezTo>
                    <a:pt x="822" y="482"/>
                    <a:pt x="822" y="482"/>
                    <a:pt x="822" y="481"/>
                  </a:cubicBezTo>
                  <a:cubicBezTo>
                    <a:pt x="821" y="482"/>
                    <a:pt x="812" y="485"/>
                    <a:pt x="815" y="481"/>
                  </a:cubicBezTo>
                  <a:cubicBezTo>
                    <a:pt x="815" y="481"/>
                    <a:pt x="815" y="481"/>
                    <a:pt x="815" y="481"/>
                  </a:cubicBezTo>
                  <a:cubicBezTo>
                    <a:pt x="815" y="481"/>
                    <a:pt x="815" y="481"/>
                    <a:pt x="815" y="481"/>
                  </a:cubicBezTo>
                  <a:cubicBezTo>
                    <a:pt x="814" y="481"/>
                    <a:pt x="814" y="481"/>
                    <a:pt x="814" y="481"/>
                  </a:cubicBezTo>
                  <a:cubicBezTo>
                    <a:pt x="813" y="481"/>
                    <a:pt x="814" y="480"/>
                    <a:pt x="813" y="480"/>
                  </a:cubicBezTo>
                  <a:cubicBezTo>
                    <a:pt x="813" y="480"/>
                    <a:pt x="812" y="479"/>
                    <a:pt x="812" y="479"/>
                  </a:cubicBezTo>
                  <a:cubicBezTo>
                    <a:pt x="811" y="478"/>
                    <a:pt x="811" y="478"/>
                    <a:pt x="811" y="477"/>
                  </a:cubicBezTo>
                  <a:cubicBezTo>
                    <a:pt x="811" y="477"/>
                    <a:pt x="812" y="476"/>
                    <a:pt x="811" y="476"/>
                  </a:cubicBezTo>
                  <a:cubicBezTo>
                    <a:pt x="810" y="476"/>
                    <a:pt x="808" y="479"/>
                    <a:pt x="807" y="476"/>
                  </a:cubicBezTo>
                  <a:cubicBezTo>
                    <a:pt x="808" y="476"/>
                    <a:pt x="808" y="477"/>
                    <a:pt x="808" y="477"/>
                  </a:cubicBezTo>
                  <a:cubicBezTo>
                    <a:pt x="808" y="476"/>
                    <a:pt x="808" y="476"/>
                    <a:pt x="808" y="476"/>
                  </a:cubicBezTo>
                  <a:cubicBezTo>
                    <a:pt x="808" y="475"/>
                    <a:pt x="810" y="478"/>
                    <a:pt x="809" y="475"/>
                  </a:cubicBezTo>
                  <a:cubicBezTo>
                    <a:pt x="809" y="475"/>
                    <a:pt x="809" y="475"/>
                    <a:pt x="809" y="475"/>
                  </a:cubicBezTo>
                  <a:cubicBezTo>
                    <a:pt x="809" y="475"/>
                    <a:pt x="809" y="475"/>
                    <a:pt x="809" y="475"/>
                  </a:cubicBezTo>
                  <a:cubicBezTo>
                    <a:pt x="809" y="475"/>
                    <a:pt x="809" y="475"/>
                    <a:pt x="809" y="475"/>
                  </a:cubicBezTo>
                  <a:cubicBezTo>
                    <a:pt x="808" y="475"/>
                    <a:pt x="807" y="475"/>
                    <a:pt x="806" y="475"/>
                  </a:cubicBezTo>
                  <a:cubicBezTo>
                    <a:pt x="807" y="476"/>
                    <a:pt x="807" y="477"/>
                    <a:pt x="806" y="476"/>
                  </a:cubicBezTo>
                  <a:cubicBezTo>
                    <a:pt x="807" y="480"/>
                    <a:pt x="802" y="475"/>
                    <a:pt x="801" y="474"/>
                  </a:cubicBezTo>
                  <a:cubicBezTo>
                    <a:pt x="802" y="476"/>
                    <a:pt x="803" y="481"/>
                    <a:pt x="806" y="481"/>
                  </a:cubicBezTo>
                  <a:cubicBezTo>
                    <a:pt x="806" y="481"/>
                    <a:pt x="806" y="481"/>
                    <a:pt x="806" y="481"/>
                  </a:cubicBezTo>
                  <a:cubicBezTo>
                    <a:pt x="806" y="481"/>
                    <a:pt x="806" y="482"/>
                    <a:pt x="806" y="482"/>
                  </a:cubicBezTo>
                  <a:cubicBezTo>
                    <a:pt x="806" y="483"/>
                    <a:pt x="806" y="484"/>
                    <a:pt x="805" y="484"/>
                  </a:cubicBezTo>
                  <a:cubicBezTo>
                    <a:pt x="804" y="484"/>
                    <a:pt x="802" y="483"/>
                    <a:pt x="802" y="484"/>
                  </a:cubicBezTo>
                  <a:cubicBezTo>
                    <a:pt x="802" y="484"/>
                    <a:pt x="802" y="484"/>
                    <a:pt x="802" y="484"/>
                  </a:cubicBezTo>
                  <a:cubicBezTo>
                    <a:pt x="802" y="485"/>
                    <a:pt x="801" y="484"/>
                    <a:pt x="801" y="485"/>
                  </a:cubicBezTo>
                  <a:cubicBezTo>
                    <a:pt x="801" y="485"/>
                    <a:pt x="801" y="485"/>
                    <a:pt x="801" y="485"/>
                  </a:cubicBezTo>
                  <a:cubicBezTo>
                    <a:pt x="801" y="485"/>
                    <a:pt x="803" y="486"/>
                    <a:pt x="801" y="487"/>
                  </a:cubicBezTo>
                  <a:cubicBezTo>
                    <a:pt x="801" y="487"/>
                    <a:pt x="801" y="487"/>
                    <a:pt x="801" y="487"/>
                  </a:cubicBezTo>
                  <a:cubicBezTo>
                    <a:pt x="801" y="487"/>
                    <a:pt x="801" y="490"/>
                    <a:pt x="801" y="490"/>
                  </a:cubicBezTo>
                  <a:cubicBezTo>
                    <a:pt x="802" y="490"/>
                    <a:pt x="802" y="489"/>
                    <a:pt x="803" y="489"/>
                  </a:cubicBezTo>
                  <a:cubicBezTo>
                    <a:pt x="803" y="489"/>
                    <a:pt x="803" y="489"/>
                    <a:pt x="803" y="489"/>
                  </a:cubicBezTo>
                  <a:cubicBezTo>
                    <a:pt x="803" y="488"/>
                    <a:pt x="804" y="488"/>
                    <a:pt x="805" y="488"/>
                  </a:cubicBezTo>
                  <a:cubicBezTo>
                    <a:pt x="805" y="488"/>
                    <a:pt x="805" y="489"/>
                    <a:pt x="806" y="489"/>
                  </a:cubicBezTo>
                  <a:cubicBezTo>
                    <a:pt x="806" y="489"/>
                    <a:pt x="806" y="489"/>
                    <a:pt x="806" y="489"/>
                  </a:cubicBezTo>
                  <a:cubicBezTo>
                    <a:pt x="806" y="489"/>
                    <a:pt x="807" y="490"/>
                    <a:pt x="805" y="490"/>
                  </a:cubicBezTo>
                  <a:cubicBezTo>
                    <a:pt x="805" y="490"/>
                    <a:pt x="805" y="490"/>
                    <a:pt x="805" y="490"/>
                  </a:cubicBezTo>
                  <a:cubicBezTo>
                    <a:pt x="805" y="490"/>
                    <a:pt x="805" y="491"/>
                    <a:pt x="805" y="491"/>
                  </a:cubicBezTo>
                  <a:cubicBezTo>
                    <a:pt x="805" y="491"/>
                    <a:pt x="805" y="491"/>
                    <a:pt x="805" y="491"/>
                  </a:cubicBezTo>
                  <a:cubicBezTo>
                    <a:pt x="806" y="491"/>
                    <a:pt x="807" y="491"/>
                    <a:pt x="808" y="492"/>
                  </a:cubicBezTo>
                  <a:cubicBezTo>
                    <a:pt x="807" y="492"/>
                    <a:pt x="807" y="492"/>
                    <a:pt x="807" y="493"/>
                  </a:cubicBezTo>
                  <a:cubicBezTo>
                    <a:pt x="807" y="493"/>
                    <a:pt x="807" y="493"/>
                    <a:pt x="807" y="493"/>
                  </a:cubicBezTo>
                  <a:cubicBezTo>
                    <a:pt x="807" y="494"/>
                    <a:pt x="806" y="494"/>
                    <a:pt x="807" y="495"/>
                  </a:cubicBezTo>
                  <a:cubicBezTo>
                    <a:pt x="807" y="495"/>
                    <a:pt x="808" y="496"/>
                    <a:pt x="808" y="496"/>
                  </a:cubicBezTo>
                  <a:cubicBezTo>
                    <a:pt x="808" y="496"/>
                    <a:pt x="808" y="497"/>
                    <a:pt x="808" y="497"/>
                  </a:cubicBezTo>
                  <a:cubicBezTo>
                    <a:pt x="808" y="499"/>
                    <a:pt x="809" y="500"/>
                    <a:pt x="810" y="501"/>
                  </a:cubicBezTo>
                  <a:cubicBezTo>
                    <a:pt x="810" y="501"/>
                    <a:pt x="810" y="500"/>
                    <a:pt x="810" y="499"/>
                  </a:cubicBezTo>
                  <a:cubicBezTo>
                    <a:pt x="810" y="499"/>
                    <a:pt x="813" y="501"/>
                    <a:pt x="813" y="501"/>
                  </a:cubicBezTo>
                  <a:cubicBezTo>
                    <a:pt x="813" y="501"/>
                    <a:pt x="812" y="504"/>
                    <a:pt x="814" y="503"/>
                  </a:cubicBezTo>
                  <a:cubicBezTo>
                    <a:pt x="814" y="503"/>
                    <a:pt x="814" y="502"/>
                    <a:pt x="814" y="501"/>
                  </a:cubicBezTo>
                  <a:cubicBezTo>
                    <a:pt x="814" y="502"/>
                    <a:pt x="814" y="502"/>
                    <a:pt x="814" y="503"/>
                  </a:cubicBezTo>
                  <a:cubicBezTo>
                    <a:pt x="814" y="503"/>
                    <a:pt x="815" y="501"/>
                    <a:pt x="815" y="501"/>
                  </a:cubicBezTo>
                  <a:cubicBezTo>
                    <a:pt x="816" y="501"/>
                    <a:pt x="816" y="502"/>
                    <a:pt x="816" y="503"/>
                  </a:cubicBezTo>
                  <a:cubicBezTo>
                    <a:pt x="819" y="504"/>
                    <a:pt x="816" y="505"/>
                    <a:pt x="817" y="506"/>
                  </a:cubicBezTo>
                  <a:cubicBezTo>
                    <a:pt x="818" y="507"/>
                    <a:pt x="820" y="506"/>
                    <a:pt x="820" y="508"/>
                  </a:cubicBezTo>
                  <a:cubicBezTo>
                    <a:pt x="820" y="508"/>
                    <a:pt x="819" y="510"/>
                    <a:pt x="820" y="509"/>
                  </a:cubicBezTo>
                  <a:cubicBezTo>
                    <a:pt x="819" y="510"/>
                    <a:pt x="818" y="509"/>
                    <a:pt x="817" y="510"/>
                  </a:cubicBezTo>
                  <a:cubicBezTo>
                    <a:pt x="818" y="511"/>
                    <a:pt x="819" y="512"/>
                    <a:pt x="820" y="513"/>
                  </a:cubicBezTo>
                  <a:cubicBezTo>
                    <a:pt x="821" y="514"/>
                    <a:pt x="822" y="514"/>
                    <a:pt x="822" y="515"/>
                  </a:cubicBezTo>
                  <a:cubicBezTo>
                    <a:pt x="823" y="515"/>
                    <a:pt x="823" y="515"/>
                    <a:pt x="823" y="515"/>
                  </a:cubicBezTo>
                  <a:cubicBezTo>
                    <a:pt x="823" y="515"/>
                    <a:pt x="822" y="516"/>
                    <a:pt x="822" y="516"/>
                  </a:cubicBezTo>
                  <a:cubicBezTo>
                    <a:pt x="822" y="515"/>
                    <a:pt x="824" y="517"/>
                    <a:pt x="824" y="517"/>
                  </a:cubicBezTo>
                  <a:cubicBezTo>
                    <a:pt x="824" y="517"/>
                    <a:pt x="826" y="518"/>
                    <a:pt x="826" y="517"/>
                  </a:cubicBezTo>
                  <a:cubicBezTo>
                    <a:pt x="826" y="518"/>
                    <a:pt x="826" y="519"/>
                    <a:pt x="826" y="520"/>
                  </a:cubicBezTo>
                  <a:cubicBezTo>
                    <a:pt x="825" y="522"/>
                    <a:pt x="826" y="524"/>
                    <a:pt x="827" y="525"/>
                  </a:cubicBezTo>
                  <a:cubicBezTo>
                    <a:pt x="826" y="524"/>
                    <a:pt x="826" y="523"/>
                    <a:pt x="825" y="521"/>
                  </a:cubicBezTo>
                  <a:cubicBezTo>
                    <a:pt x="824" y="522"/>
                    <a:pt x="825" y="524"/>
                    <a:pt x="824" y="525"/>
                  </a:cubicBezTo>
                  <a:cubicBezTo>
                    <a:pt x="823" y="526"/>
                    <a:pt x="824" y="525"/>
                    <a:pt x="823" y="525"/>
                  </a:cubicBezTo>
                  <a:cubicBezTo>
                    <a:pt x="823" y="525"/>
                    <a:pt x="821" y="522"/>
                    <a:pt x="822" y="525"/>
                  </a:cubicBezTo>
                  <a:cubicBezTo>
                    <a:pt x="822" y="526"/>
                    <a:pt x="821" y="526"/>
                    <a:pt x="821" y="527"/>
                  </a:cubicBezTo>
                  <a:cubicBezTo>
                    <a:pt x="823" y="529"/>
                    <a:pt x="824" y="533"/>
                    <a:pt x="820" y="530"/>
                  </a:cubicBezTo>
                  <a:cubicBezTo>
                    <a:pt x="820" y="531"/>
                    <a:pt x="823" y="538"/>
                    <a:pt x="820" y="536"/>
                  </a:cubicBezTo>
                  <a:cubicBezTo>
                    <a:pt x="819" y="536"/>
                    <a:pt x="819" y="534"/>
                    <a:pt x="819" y="533"/>
                  </a:cubicBezTo>
                  <a:cubicBezTo>
                    <a:pt x="818" y="532"/>
                    <a:pt x="817" y="532"/>
                    <a:pt x="816" y="530"/>
                  </a:cubicBezTo>
                  <a:cubicBezTo>
                    <a:pt x="816" y="531"/>
                    <a:pt x="814" y="530"/>
                    <a:pt x="813" y="529"/>
                  </a:cubicBezTo>
                  <a:cubicBezTo>
                    <a:pt x="813" y="529"/>
                    <a:pt x="814" y="530"/>
                    <a:pt x="812" y="530"/>
                  </a:cubicBezTo>
                  <a:cubicBezTo>
                    <a:pt x="812" y="530"/>
                    <a:pt x="811" y="528"/>
                    <a:pt x="811" y="527"/>
                  </a:cubicBezTo>
                  <a:cubicBezTo>
                    <a:pt x="811" y="528"/>
                    <a:pt x="810" y="529"/>
                    <a:pt x="810" y="529"/>
                  </a:cubicBezTo>
                  <a:cubicBezTo>
                    <a:pt x="809" y="529"/>
                    <a:pt x="809" y="526"/>
                    <a:pt x="809" y="526"/>
                  </a:cubicBezTo>
                  <a:cubicBezTo>
                    <a:pt x="809" y="526"/>
                    <a:pt x="809" y="527"/>
                    <a:pt x="808" y="527"/>
                  </a:cubicBezTo>
                  <a:cubicBezTo>
                    <a:pt x="808" y="525"/>
                    <a:pt x="806" y="525"/>
                    <a:pt x="805" y="524"/>
                  </a:cubicBezTo>
                  <a:cubicBezTo>
                    <a:pt x="804" y="523"/>
                    <a:pt x="803" y="521"/>
                    <a:pt x="802" y="519"/>
                  </a:cubicBezTo>
                  <a:cubicBezTo>
                    <a:pt x="802" y="520"/>
                    <a:pt x="803" y="522"/>
                    <a:pt x="803" y="524"/>
                  </a:cubicBezTo>
                  <a:cubicBezTo>
                    <a:pt x="800" y="521"/>
                    <a:pt x="798" y="519"/>
                    <a:pt x="794" y="518"/>
                  </a:cubicBezTo>
                  <a:cubicBezTo>
                    <a:pt x="795" y="519"/>
                    <a:pt x="796" y="520"/>
                    <a:pt x="796" y="521"/>
                  </a:cubicBezTo>
                  <a:cubicBezTo>
                    <a:pt x="796" y="521"/>
                    <a:pt x="796" y="521"/>
                    <a:pt x="796" y="521"/>
                  </a:cubicBezTo>
                  <a:cubicBezTo>
                    <a:pt x="798" y="523"/>
                    <a:pt x="798" y="525"/>
                    <a:pt x="800" y="527"/>
                  </a:cubicBezTo>
                  <a:cubicBezTo>
                    <a:pt x="801" y="527"/>
                    <a:pt x="802" y="527"/>
                    <a:pt x="802" y="528"/>
                  </a:cubicBezTo>
                  <a:cubicBezTo>
                    <a:pt x="803" y="529"/>
                    <a:pt x="802" y="529"/>
                    <a:pt x="802" y="530"/>
                  </a:cubicBezTo>
                  <a:cubicBezTo>
                    <a:pt x="803" y="530"/>
                    <a:pt x="803" y="530"/>
                    <a:pt x="804" y="529"/>
                  </a:cubicBezTo>
                  <a:cubicBezTo>
                    <a:pt x="804" y="530"/>
                    <a:pt x="814" y="539"/>
                    <a:pt x="812" y="540"/>
                  </a:cubicBezTo>
                  <a:cubicBezTo>
                    <a:pt x="814" y="538"/>
                    <a:pt x="816" y="545"/>
                    <a:pt x="813" y="546"/>
                  </a:cubicBezTo>
                  <a:cubicBezTo>
                    <a:pt x="810" y="546"/>
                    <a:pt x="807" y="543"/>
                    <a:pt x="804" y="542"/>
                  </a:cubicBezTo>
                  <a:cubicBezTo>
                    <a:pt x="801" y="541"/>
                    <a:pt x="789" y="539"/>
                    <a:pt x="791" y="533"/>
                  </a:cubicBezTo>
                  <a:cubicBezTo>
                    <a:pt x="790" y="533"/>
                    <a:pt x="789" y="533"/>
                    <a:pt x="787" y="533"/>
                  </a:cubicBezTo>
                  <a:cubicBezTo>
                    <a:pt x="787" y="533"/>
                    <a:pt x="786" y="533"/>
                    <a:pt x="786" y="533"/>
                  </a:cubicBezTo>
                  <a:cubicBezTo>
                    <a:pt x="785" y="533"/>
                    <a:pt x="785" y="533"/>
                    <a:pt x="784" y="532"/>
                  </a:cubicBezTo>
                  <a:cubicBezTo>
                    <a:pt x="783" y="532"/>
                    <a:pt x="779" y="530"/>
                    <a:pt x="779" y="529"/>
                  </a:cubicBezTo>
                  <a:cubicBezTo>
                    <a:pt x="777" y="528"/>
                    <a:pt x="776" y="523"/>
                    <a:pt x="773" y="523"/>
                  </a:cubicBezTo>
                  <a:cubicBezTo>
                    <a:pt x="774" y="522"/>
                    <a:pt x="777" y="524"/>
                    <a:pt x="778" y="523"/>
                  </a:cubicBezTo>
                  <a:cubicBezTo>
                    <a:pt x="780" y="521"/>
                    <a:pt x="776" y="519"/>
                    <a:pt x="775" y="518"/>
                  </a:cubicBezTo>
                  <a:cubicBezTo>
                    <a:pt x="775" y="519"/>
                    <a:pt x="775" y="520"/>
                    <a:pt x="774" y="519"/>
                  </a:cubicBezTo>
                  <a:cubicBezTo>
                    <a:pt x="773" y="519"/>
                    <a:pt x="773" y="519"/>
                    <a:pt x="772" y="519"/>
                  </a:cubicBezTo>
                  <a:cubicBezTo>
                    <a:pt x="772" y="518"/>
                    <a:pt x="773" y="517"/>
                    <a:pt x="772" y="517"/>
                  </a:cubicBezTo>
                  <a:cubicBezTo>
                    <a:pt x="772" y="516"/>
                    <a:pt x="771" y="518"/>
                    <a:pt x="770" y="517"/>
                  </a:cubicBezTo>
                  <a:cubicBezTo>
                    <a:pt x="770" y="517"/>
                    <a:pt x="769" y="514"/>
                    <a:pt x="768" y="513"/>
                  </a:cubicBezTo>
                  <a:cubicBezTo>
                    <a:pt x="767" y="512"/>
                    <a:pt x="764" y="509"/>
                    <a:pt x="765" y="506"/>
                  </a:cubicBezTo>
                  <a:cubicBezTo>
                    <a:pt x="764" y="507"/>
                    <a:pt x="763" y="509"/>
                    <a:pt x="762" y="510"/>
                  </a:cubicBezTo>
                  <a:cubicBezTo>
                    <a:pt x="762" y="510"/>
                    <a:pt x="761" y="508"/>
                    <a:pt x="763" y="509"/>
                  </a:cubicBezTo>
                  <a:cubicBezTo>
                    <a:pt x="762" y="505"/>
                    <a:pt x="761" y="509"/>
                    <a:pt x="760" y="509"/>
                  </a:cubicBezTo>
                  <a:cubicBezTo>
                    <a:pt x="760" y="509"/>
                    <a:pt x="760" y="508"/>
                    <a:pt x="760" y="508"/>
                  </a:cubicBezTo>
                  <a:cubicBezTo>
                    <a:pt x="758" y="508"/>
                    <a:pt x="758" y="505"/>
                    <a:pt x="757" y="506"/>
                  </a:cubicBezTo>
                  <a:cubicBezTo>
                    <a:pt x="756" y="507"/>
                    <a:pt x="757" y="509"/>
                    <a:pt x="754" y="508"/>
                  </a:cubicBezTo>
                  <a:cubicBezTo>
                    <a:pt x="754" y="508"/>
                    <a:pt x="747" y="505"/>
                    <a:pt x="749" y="507"/>
                  </a:cubicBezTo>
                  <a:cubicBezTo>
                    <a:pt x="748" y="507"/>
                    <a:pt x="748" y="508"/>
                    <a:pt x="749" y="509"/>
                  </a:cubicBezTo>
                  <a:cubicBezTo>
                    <a:pt x="747" y="508"/>
                    <a:pt x="746" y="509"/>
                    <a:pt x="744" y="510"/>
                  </a:cubicBezTo>
                  <a:cubicBezTo>
                    <a:pt x="744" y="510"/>
                    <a:pt x="743" y="509"/>
                    <a:pt x="742" y="510"/>
                  </a:cubicBezTo>
                  <a:cubicBezTo>
                    <a:pt x="743" y="510"/>
                    <a:pt x="743" y="511"/>
                    <a:pt x="743" y="511"/>
                  </a:cubicBezTo>
                  <a:cubicBezTo>
                    <a:pt x="740" y="513"/>
                    <a:pt x="733" y="507"/>
                    <a:pt x="733" y="504"/>
                  </a:cubicBezTo>
                  <a:cubicBezTo>
                    <a:pt x="732" y="502"/>
                    <a:pt x="732" y="499"/>
                    <a:pt x="734" y="498"/>
                  </a:cubicBezTo>
                  <a:cubicBezTo>
                    <a:pt x="735" y="497"/>
                    <a:pt x="737" y="497"/>
                    <a:pt x="737" y="496"/>
                  </a:cubicBezTo>
                  <a:cubicBezTo>
                    <a:pt x="737" y="494"/>
                    <a:pt x="737" y="493"/>
                    <a:pt x="737" y="492"/>
                  </a:cubicBezTo>
                  <a:cubicBezTo>
                    <a:pt x="739" y="490"/>
                    <a:pt x="742" y="492"/>
                    <a:pt x="743" y="493"/>
                  </a:cubicBezTo>
                  <a:cubicBezTo>
                    <a:pt x="746" y="494"/>
                    <a:pt x="749" y="495"/>
                    <a:pt x="751" y="495"/>
                  </a:cubicBezTo>
                  <a:cubicBezTo>
                    <a:pt x="753" y="494"/>
                    <a:pt x="753" y="493"/>
                    <a:pt x="755" y="493"/>
                  </a:cubicBezTo>
                  <a:cubicBezTo>
                    <a:pt x="756" y="493"/>
                    <a:pt x="756" y="493"/>
                    <a:pt x="757" y="493"/>
                  </a:cubicBezTo>
                  <a:cubicBezTo>
                    <a:pt x="759" y="493"/>
                    <a:pt x="759" y="491"/>
                    <a:pt x="760" y="491"/>
                  </a:cubicBezTo>
                  <a:cubicBezTo>
                    <a:pt x="761" y="490"/>
                    <a:pt x="762" y="491"/>
                    <a:pt x="764" y="492"/>
                  </a:cubicBezTo>
                  <a:cubicBezTo>
                    <a:pt x="763" y="489"/>
                    <a:pt x="762" y="487"/>
                    <a:pt x="760" y="485"/>
                  </a:cubicBezTo>
                  <a:cubicBezTo>
                    <a:pt x="759" y="483"/>
                    <a:pt x="757" y="482"/>
                    <a:pt x="758" y="479"/>
                  </a:cubicBezTo>
                  <a:cubicBezTo>
                    <a:pt x="759" y="477"/>
                    <a:pt x="762" y="476"/>
                    <a:pt x="763" y="474"/>
                  </a:cubicBezTo>
                  <a:cubicBezTo>
                    <a:pt x="763" y="474"/>
                    <a:pt x="767" y="470"/>
                    <a:pt x="767" y="470"/>
                  </a:cubicBezTo>
                  <a:cubicBezTo>
                    <a:pt x="766" y="469"/>
                    <a:pt x="768" y="467"/>
                    <a:pt x="769" y="466"/>
                  </a:cubicBezTo>
                  <a:cubicBezTo>
                    <a:pt x="771" y="464"/>
                    <a:pt x="772" y="463"/>
                    <a:pt x="772" y="460"/>
                  </a:cubicBezTo>
                  <a:cubicBezTo>
                    <a:pt x="772" y="457"/>
                    <a:pt x="770" y="454"/>
                    <a:pt x="769" y="451"/>
                  </a:cubicBezTo>
                  <a:cubicBezTo>
                    <a:pt x="768" y="448"/>
                    <a:pt x="768" y="445"/>
                    <a:pt x="766" y="444"/>
                  </a:cubicBezTo>
                  <a:cubicBezTo>
                    <a:pt x="764" y="442"/>
                    <a:pt x="761" y="443"/>
                    <a:pt x="761" y="440"/>
                  </a:cubicBezTo>
                  <a:cubicBezTo>
                    <a:pt x="761" y="438"/>
                    <a:pt x="763" y="436"/>
                    <a:pt x="761" y="435"/>
                  </a:cubicBezTo>
                  <a:cubicBezTo>
                    <a:pt x="758" y="434"/>
                    <a:pt x="761" y="438"/>
                    <a:pt x="761" y="438"/>
                  </a:cubicBezTo>
                  <a:cubicBezTo>
                    <a:pt x="759" y="440"/>
                    <a:pt x="756" y="436"/>
                    <a:pt x="755" y="435"/>
                  </a:cubicBezTo>
                  <a:cubicBezTo>
                    <a:pt x="755" y="434"/>
                    <a:pt x="756" y="432"/>
                    <a:pt x="756" y="432"/>
                  </a:cubicBezTo>
                  <a:cubicBezTo>
                    <a:pt x="755" y="430"/>
                    <a:pt x="754" y="432"/>
                    <a:pt x="753" y="431"/>
                  </a:cubicBezTo>
                  <a:cubicBezTo>
                    <a:pt x="751" y="431"/>
                    <a:pt x="751" y="429"/>
                    <a:pt x="749" y="431"/>
                  </a:cubicBezTo>
                  <a:cubicBezTo>
                    <a:pt x="748" y="433"/>
                    <a:pt x="747" y="435"/>
                    <a:pt x="745" y="435"/>
                  </a:cubicBezTo>
                  <a:cubicBezTo>
                    <a:pt x="742" y="436"/>
                    <a:pt x="743" y="434"/>
                    <a:pt x="743" y="432"/>
                  </a:cubicBezTo>
                  <a:cubicBezTo>
                    <a:pt x="743" y="429"/>
                    <a:pt x="743" y="429"/>
                    <a:pt x="746" y="429"/>
                  </a:cubicBezTo>
                  <a:cubicBezTo>
                    <a:pt x="748" y="429"/>
                    <a:pt x="750" y="429"/>
                    <a:pt x="750" y="426"/>
                  </a:cubicBezTo>
                  <a:cubicBezTo>
                    <a:pt x="750" y="422"/>
                    <a:pt x="743" y="422"/>
                    <a:pt x="742" y="419"/>
                  </a:cubicBezTo>
                  <a:cubicBezTo>
                    <a:pt x="741" y="418"/>
                    <a:pt x="740" y="418"/>
                    <a:pt x="740" y="417"/>
                  </a:cubicBezTo>
                  <a:cubicBezTo>
                    <a:pt x="739" y="416"/>
                    <a:pt x="741" y="417"/>
                    <a:pt x="742" y="416"/>
                  </a:cubicBezTo>
                  <a:cubicBezTo>
                    <a:pt x="741" y="415"/>
                    <a:pt x="741" y="415"/>
                    <a:pt x="742" y="414"/>
                  </a:cubicBezTo>
                  <a:cubicBezTo>
                    <a:pt x="740" y="415"/>
                    <a:pt x="739" y="413"/>
                    <a:pt x="738" y="413"/>
                  </a:cubicBezTo>
                  <a:cubicBezTo>
                    <a:pt x="738" y="413"/>
                    <a:pt x="737" y="415"/>
                    <a:pt x="737" y="415"/>
                  </a:cubicBezTo>
                  <a:cubicBezTo>
                    <a:pt x="733" y="413"/>
                    <a:pt x="738" y="408"/>
                    <a:pt x="734" y="406"/>
                  </a:cubicBezTo>
                  <a:cubicBezTo>
                    <a:pt x="731" y="405"/>
                    <a:pt x="730" y="405"/>
                    <a:pt x="728" y="402"/>
                  </a:cubicBezTo>
                  <a:cubicBezTo>
                    <a:pt x="726" y="400"/>
                    <a:pt x="728" y="400"/>
                    <a:pt x="728" y="398"/>
                  </a:cubicBezTo>
                  <a:cubicBezTo>
                    <a:pt x="727" y="398"/>
                    <a:pt x="727" y="398"/>
                    <a:pt x="727" y="398"/>
                  </a:cubicBezTo>
                  <a:cubicBezTo>
                    <a:pt x="727" y="398"/>
                    <a:pt x="727" y="397"/>
                    <a:pt x="726" y="397"/>
                  </a:cubicBezTo>
                  <a:cubicBezTo>
                    <a:pt x="726" y="397"/>
                    <a:pt x="726" y="397"/>
                    <a:pt x="726" y="397"/>
                  </a:cubicBezTo>
                  <a:cubicBezTo>
                    <a:pt x="726" y="397"/>
                    <a:pt x="726" y="398"/>
                    <a:pt x="726" y="398"/>
                  </a:cubicBezTo>
                  <a:cubicBezTo>
                    <a:pt x="728" y="399"/>
                    <a:pt x="725" y="402"/>
                    <a:pt x="724" y="402"/>
                  </a:cubicBezTo>
                  <a:cubicBezTo>
                    <a:pt x="724" y="402"/>
                    <a:pt x="724" y="402"/>
                    <a:pt x="724" y="402"/>
                  </a:cubicBezTo>
                  <a:cubicBezTo>
                    <a:pt x="724" y="402"/>
                    <a:pt x="724" y="402"/>
                    <a:pt x="724" y="402"/>
                  </a:cubicBezTo>
                  <a:cubicBezTo>
                    <a:pt x="722" y="402"/>
                    <a:pt x="727" y="404"/>
                    <a:pt x="727" y="405"/>
                  </a:cubicBezTo>
                  <a:cubicBezTo>
                    <a:pt x="730" y="407"/>
                    <a:pt x="730" y="411"/>
                    <a:pt x="727" y="412"/>
                  </a:cubicBezTo>
                  <a:cubicBezTo>
                    <a:pt x="723" y="414"/>
                    <a:pt x="719" y="411"/>
                    <a:pt x="716" y="410"/>
                  </a:cubicBezTo>
                  <a:cubicBezTo>
                    <a:pt x="715" y="410"/>
                    <a:pt x="709" y="409"/>
                    <a:pt x="708" y="408"/>
                  </a:cubicBezTo>
                  <a:cubicBezTo>
                    <a:pt x="709" y="410"/>
                    <a:pt x="712" y="410"/>
                    <a:pt x="712" y="411"/>
                  </a:cubicBezTo>
                  <a:cubicBezTo>
                    <a:pt x="713" y="412"/>
                    <a:pt x="714" y="413"/>
                    <a:pt x="714" y="414"/>
                  </a:cubicBezTo>
                  <a:cubicBezTo>
                    <a:pt x="715" y="415"/>
                    <a:pt x="716" y="415"/>
                    <a:pt x="717" y="416"/>
                  </a:cubicBezTo>
                  <a:cubicBezTo>
                    <a:pt x="717" y="414"/>
                    <a:pt x="721" y="414"/>
                    <a:pt x="722" y="415"/>
                  </a:cubicBezTo>
                  <a:cubicBezTo>
                    <a:pt x="724" y="415"/>
                    <a:pt x="725" y="415"/>
                    <a:pt x="724" y="417"/>
                  </a:cubicBezTo>
                  <a:cubicBezTo>
                    <a:pt x="724" y="418"/>
                    <a:pt x="721" y="418"/>
                    <a:pt x="720" y="418"/>
                  </a:cubicBezTo>
                  <a:cubicBezTo>
                    <a:pt x="720" y="418"/>
                    <a:pt x="720" y="420"/>
                    <a:pt x="720" y="420"/>
                  </a:cubicBezTo>
                  <a:cubicBezTo>
                    <a:pt x="719" y="420"/>
                    <a:pt x="718" y="418"/>
                    <a:pt x="717" y="417"/>
                  </a:cubicBezTo>
                  <a:cubicBezTo>
                    <a:pt x="716" y="416"/>
                    <a:pt x="715" y="416"/>
                    <a:pt x="714" y="415"/>
                  </a:cubicBezTo>
                  <a:cubicBezTo>
                    <a:pt x="712" y="414"/>
                    <a:pt x="710" y="411"/>
                    <a:pt x="708" y="411"/>
                  </a:cubicBezTo>
                  <a:cubicBezTo>
                    <a:pt x="709" y="417"/>
                    <a:pt x="699" y="411"/>
                    <a:pt x="697" y="411"/>
                  </a:cubicBezTo>
                  <a:cubicBezTo>
                    <a:pt x="696" y="411"/>
                    <a:pt x="687" y="412"/>
                    <a:pt x="688" y="409"/>
                  </a:cubicBezTo>
                  <a:cubicBezTo>
                    <a:pt x="685" y="410"/>
                    <a:pt x="683" y="408"/>
                    <a:pt x="681" y="409"/>
                  </a:cubicBezTo>
                  <a:cubicBezTo>
                    <a:pt x="682" y="409"/>
                    <a:pt x="684" y="409"/>
                    <a:pt x="684" y="411"/>
                  </a:cubicBezTo>
                  <a:cubicBezTo>
                    <a:pt x="682" y="410"/>
                    <a:pt x="680" y="410"/>
                    <a:pt x="678" y="409"/>
                  </a:cubicBezTo>
                  <a:cubicBezTo>
                    <a:pt x="676" y="407"/>
                    <a:pt x="675" y="404"/>
                    <a:pt x="677" y="401"/>
                  </a:cubicBezTo>
                  <a:cubicBezTo>
                    <a:pt x="677" y="401"/>
                    <a:pt x="674" y="405"/>
                    <a:pt x="674" y="404"/>
                  </a:cubicBezTo>
                  <a:cubicBezTo>
                    <a:pt x="674" y="403"/>
                    <a:pt x="674" y="403"/>
                    <a:pt x="674" y="403"/>
                  </a:cubicBezTo>
                  <a:cubicBezTo>
                    <a:pt x="672" y="402"/>
                    <a:pt x="672" y="402"/>
                    <a:pt x="670" y="403"/>
                  </a:cubicBezTo>
                  <a:cubicBezTo>
                    <a:pt x="670" y="404"/>
                    <a:pt x="668" y="405"/>
                    <a:pt x="668" y="405"/>
                  </a:cubicBezTo>
                  <a:cubicBezTo>
                    <a:pt x="667" y="405"/>
                    <a:pt x="665" y="405"/>
                    <a:pt x="665" y="404"/>
                  </a:cubicBezTo>
                  <a:cubicBezTo>
                    <a:pt x="666" y="404"/>
                    <a:pt x="666" y="405"/>
                    <a:pt x="667" y="404"/>
                  </a:cubicBezTo>
                  <a:cubicBezTo>
                    <a:pt x="667" y="404"/>
                    <a:pt x="667" y="404"/>
                    <a:pt x="667" y="404"/>
                  </a:cubicBezTo>
                  <a:cubicBezTo>
                    <a:pt x="664" y="402"/>
                    <a:pt x="661" y="401"/>
                    <a:pt x="659" y="397"/>
                  </a:cubicBezTo>
                  <a:cubicBezTo>
                    <a:pt x="658" y="396"/>
                    <a:pt x="655" y="392"/>
                    <a:pt x="658" y="392"/>
                  </a:cubicBezTo>
                  <a:cubicBezTo>
                    <a:pt x="658" y="391"/>
                    <a:pt x="656" y="390"/>
                    <a:pt x="657" y="389"/>
                  </a:cubicBezTo>
                  <a:cubicBezTo>
                    <a:pt x="657" y="388"/>
                    <a:pt x="659" y="389"/>
                    <a:pt x="660" y="389"/>
                  </a:cubicBezTo>
                  <a:cubicBezTo>
                    <a:pt x="662" y="390"/>
                    <a:pt x="663" y="390"/>
                    <a:pt x="665" y="391"/>
                  </a:cubicBezTo>
                  <a:cubicBezTo>
                    <a:pt x="667" y="392"/>
                    <a:pt x="669" y="391"/>
                    <a:pt x="671" y="390"/>
                  </a:cubicBezTo>
                  <a:cubicBezTo>
                    <a:pt x="671" y="389"/>
                    <a:pt x="669" y="389"/>
                    <a:pt x="668" y="388"/>
                  </a:cubicBezTo>
                  <a:cubicBezTo>
                    <a:pt x="668" y="387"/>
                    <a:pt x="668" y="386"/>
                    <a:pt x="667" y="385"/>
                  </a:cubicBezTo>
                  <a:cubicBezTo>
                    <a:pt x="667" y="385"/>
                    <a:pt x="665" y="386"/>
                    <a:pt x="665" y="386"/>
                  </a:cubicBezTo>
                  <a:cubicBezTo>
                    <a:pt x="663" y="385"/>
                    <a:pt x="662" y="385"/>
                    <a:pt x="661" y="385"/>
                  </a:cubicBezTo>
                  <a:cubicBezTo>
                    <a:pt x="659" y="385"/>
                    <a:pt x="656" y="385"/>
                    <a:pt x="654" y="383"/>
                  </a:cubicBezTo>
                  <a:cubicBezTo>
                    <a:pt x="652" y="381"/>
                    <a:pt x="654" y="378"/>
                    <a:pt x="654" y="375"/>
                  </a:cubicBezTo>
                  <a:cubicBezTo>
                    <a:pt x="654" y="373"/>
                    <a:pt x="652" y="370"/>
                    <a:pt x="653" y="368"/>
                  </a:cubicBezTo>
                  <a:cubicBezTo>
                    <a:pt x="654" y="367"/>
                    <a:pt x="655" y="367"/>
                    <a:pt x="655" y="366"/>
                  </a:cubicBezTo>
                  <a:cubicBezTo>
                    <a:pt x="656" y="365"/>
                    <a:pt x="655" y="366"/>
                    <a:pt x="655" y="365"/>
                  </a:cubicBezTo>
                  <a:cubicBezTo>
                    <a:pt x="654" y="363"/>
                    <a:pt x="653" y="361"/>
                    <a:pt x="654" y="358"/>
                  </a:cubicBezTo>
                  <a:cubicBezTo>
                    <a:pt x="654" y="356"/>
                    <a:pt x="656" y="352"/>
                    <a:pt x="658" y="352"/>
                  </a:cubicBezTo>
                  <a:cubicBezTo>
                    <a:pt x="657" y="352"/>
                    <a:pt x="657" y="351"/>
                    <a:pt x="657" y="351"/>
                  </a:cubicBezTo>
                  <a:cubicBezTo>
                    <a:pt x="658" y="347"/>
                    <a:pt x="658" y="344"/>
                    <a:pt x="660" y="341"/>
                  </a:cubicBezTo>
                  <a:cubicBezTo>
                    <a:pt x="661" y="338"/>
                    <a:pt x="663" y="335"/>
                    <a:pt x="665" y="332"/>
                  </a:cubicBezTo>
                  <a:cubicBezTo>
                    <a:pt x="668" y="330"/>
                    <a:pt x="670" y="329"/>
                    <a:pt x="673" y="328"/>
                  </a:cubicBezTo>
                  <a:cubicBezTo>
                    <a:pt x="676" y="327"/>
                    <a:pt x="679" y="327"/>
                    <a:pt x="683" y="327"/>
                  </a:cubicBezTo>
                  <a:cubicBezTo>
                    <a:pt x="684" y="327"/>
                    <a:pt x="686" y="327"/>
                    <a:pt x="687" y="329"/>
                  </a:cubicBezTo>
                  <a:cubicBezTo>
                    <a:pt x="687" y="329"/>
                    <a:pt x="687" y="329"/>
                    <a:pt x="687" y="329"/>
                  </a:cubicBezTo>
                  <a:cubicBezTo>
                    <a:pt x="688" y="329"/>
                    <a:pt x="688" y="330"/>
                    <a:pt x="687" y="331"/>
                  </a:cubicBezTo>
                  <a:cubicBezTo>
                    <a:pt x="687" y="331"/>
                    <a:pt x="686" y="332"/>
                    <a:pt x="686" y="332"/>
                  </a:cubicBezTo>
                  <a:cubicBezTo>
                    <a:pt x="686" y="332"/>
                    <a:pt x="686" y="332"/>
                    <a:pt x="686" y="332"/>
                  </a:cubicBezTo>
                  <a:cubicBezTo>
                    <a:pt x="684" y="334"/>
                    <a:pt x="682" y="336"/>
                    <a:pt x="681" y="337"/>
                  </a:cubicBezTo>
                  <a:cubicBezTo>
                    <a:pt x="680" y="338"/>
                    <a:pt x="680" y="338"/>
                    <a:pt x="680" y="338"/>
                  </a:cubicBezTo>
                  <a:cubicBezTo>
                    <a:pt x="680" y="338"/>
                    <a:pt x="680" y="338"/>
                    <a:pt x="680" y="338"/>
                  </a:cubicBezTo>
                  <a:cubicBezTo>
                    <a:pt x="679" y="340"/>
                    <a:pt x="679" y="343"/>
                    <a:pt x="678" y="345"/>
                  </a:cubicBezTo>
                  <a:cubicBezTo>
                    <a:pt x="677" y="347"/>
                    <a:pt x="675" y="349"/>
                    <a:pt x="675" y="351"/>
                  </a:cubicBezTo>
                  <a:cubicBezTo>
                    <a:pt x="674" y="354"/>
                    <a:pt x="678" y="357"/>
                    <a:pt x="678" y="361"/>
                  </a:cubicBezTo>
                  <a:cubicBezTo>
                    <a:pt x="678" y="363"/>
                    <a:pt x="677" y="365"/>
                    <a:pt x="677" y="368"/>
                  </a:cubicBezTo>
                  <a:cubicBezTo>
                    <a:pt x="677" y="370"/>
                    <a:pt x="678" y="372"/>
                    <a:pt x="679" y="374"/>
                  </a:cubicBezTo>
                  <a:cubicBezTo>
                    <a:pt x="680" y="376"/>
                    <a:pt x="682" y="378"/>
                    <a:pt x="683" y="379"/>
                  </a:cubicBezTo>
                  <a:cubicBezTo>
                    <a:pt x="684" y="380"/>
                    <a:pt x="686" y="382"/>
                    <a:pt x="687" y="383"/>
                  </a:cubicBezTo>
                  <a:cubicBezTo>
                    <a:pt x="688" y="383"/>
                    <a:pt x="688" y="383"/>
                    <a:pt x="689" y="381"/>
                  </a:cubicBezTo>
                  <a:cubicBezTo>
                    <a:pt x="689" y="380"/>
                    <a:pt x="690" y="379"/>
                    <a:pt x="689" y="377"/>
                  </a:cubicBezTo>
                  <a:cubicBezTo>
                    <a:pt x="688" y="375"/>
                    <a:pt x="687" y="377"/>
                    <a:pt x="685" y="376"/>
                  </a:cubicBezTo>
                  <a:cubicBezTo>
                    <a:pt x="683" y="376"/>
                    <a:pt x="683" y="374"/>
                    <a:pt x="683" y="372"/>
                  </a:cubicBezTo>
                  <a:cubicBezTo>
                    <a:pt x="682" y="371"/>
                    <a:pt x="680" y="370"/>
                    <a:pt x="681" y="369"/>
                  </a:cubicBezTo>
                  <a:cubicBezTo>
                    <a:pt x="681" y="367"/>
                    <a:pt x="683" y="367"/>
                    <a:pt x="683" y="366"/>
                  </a:cubicBezTo>
                  <a:cubicBezTo>
                    <a:pt x="684" y="364"/>
                    <a:pt x="684" y="363"/>
                    <a:pt x="686" y="364"/>
                  </a:cubicBezTo>
                  <a:cubicBezTo>
                    <a:pt x="687" y="364"/>
                    <a:pt x="688" y="366"/>
                    <a:pt x="689" y="366"/>
                  </a:cubicBezTo>
                  <a:cubicBezTo>
                    <a:pt x="690" y="366"/>
                    <a:pt x="688" y="363"/>
                    <a:pt x="687" y="362"/>
                  </a:cubicBezTo>
                  <a:cubicBezTo>
                    <a:pt x="687" y="362"/>
                    <a:pt x="687" y="362"/>
                    <a:pt x="687" y="362"/>
                  </a:cubicBezTo>
                  <a:cubicBezTo>
                    <a:pt x="687" y="362"/>
                    <a:pt x="686" y="362"/>
                    <a:pt x="686" y="361"/>
                  </a:cubicBezTo>
                  <a:cubicBezTo>
                    <a:pt x="686" y="361"/>
                    <a:pt x="686" y="361"/>
                    <a:pt x="686" y="361"/>
                  </a:cubicBezTo>
                  <a:cubicBezTo>
                    <a:pt x="686" y="361"/>
                    <a:pt x="686" y="361"/>
                    <a:pt x="686" y="361"/>
                  </a:cubicBezTo>
                  <a:cubicBezTo>
                    <a:pt x="684" y="360"/>
                    <a:pt x="684" y="359"/>
                    <a:pt x="683" y="357"/>
                  </a:cubicBezTo>
                  <a:cubicBezTo>
                    <a:pt x="683" y="357"/>
                    <a:pt x="683" y="357"/>
                    <a:pt x="683" y="357"/>
                  </a:cubicBezTo>
                  <a:cubicBezTo>
                    <a:pt x="683" y="356"/>
                    <a:pt x="683" y="356"/>
                    <a:pt x="682" y="356"/>
                  </a:cubicBezTo>
                  <a:cubicBezTo>
                    <a:pt x="682" y="355"/>
                    <a:pt x="682" y="355"/>
                    <a:pt x="682" y="354"/>
                  </a:cubicBezTo>
                  <a:cubicBezTo>
                    <a:pt x="682" y="354"/>
                    <a:pt x="682" y="354"/>
                    <a:pt x="682" y="354"/>
                  </a:cubicBezTo>
                  <a:cubicBezTo>
                    <a:pt x="682" y="354"/>
                    <a:pt x="682" y="353"/>
                    <a:pt x="682" y="353"/>
                  </a:cubicBezTo>
                  <a:cubicBezTo>
                    <a:pt x="682" y="351"/>
                    <a:pt x="681" y="348"/>
                    <a:pt x="684" y="347"/>
                  </a:cubicBezTo>
                  <a:cubicBezTo>
                    <a:pt x="685" y="347"/>
                    <a:pt x="688" y="351"/>
                    <a:pt x="689" y="349"/>
                  </a:cubicBezTo>
                  <a:cubicBezTo>
                    <a:pt x="688" y="348"/>
                    <a:pt x="686" y="348"/>
                    <a:pt x="686" y="346"/>
                  </a:cubicBezTo>
                  <a:cubicBezTo>
                    <a:pt x="685" y="347"/>
                    <a:pt x="683" y="346"/>
                    <a:pt x="683" y="345"/>
                  </a:cubicBezTo>
                  <a:cubicBezTo>
                    <a:pt x="683" y="343"/>
                    <a:pt x="685" y="346"/>
                    <a:pt x="685" y="345"/>
                  </a:cubicBezTo>
                  <a:cubicBezTo>
                    <a:pt x="685" y="342"/>
                    <a:pt x="692" y="346"/>
                    <a:pt x="692" y="345"/>
                  </a:cubicBezTo>
                  <a:cubicBezTo>
                    <a:pt x="691" y="343"/>
                    <a:pt x="685" y="344"/>
                    <a:pt x="686" y="340"/>
                  </a:cubicBezTo>
                  <a:cubicBezTo>
                    <a:pt x="686" y="334"/>
                    <a:pt x="690" y="342"/>
                    <a:pt x="691" y="341"/>
                  </a:cubicBezTo>
                  <a:cubicBezTo>
                    <a:pt x="691" y="341"/>
                    <a:pt x="691" y="341"/>
                    <a:pt x="691" y="341"/>
                  </a:cubicBezTo>
                  <a:cubicBezTo>
                    <a:pt x="690" y="340"/>
                    <a:pt x="689" y="339"/>
                    <a:pt x="689" y="337"/>
                  </a:cubicBezTo>
                  <a:cubicBezTo>
                    <a:pt x="689" y="337"/>
                    <a:pt x="689" y="337"/>
                    <a:pt x="689" y="337"/>
                  </a:cubicBezTo>
                  <a:cubicBezTo>
                    <a:pt x="689" y="337"/>
                    <a:pt x="689" y="337"/>
                    <a:pt x="689" y="337"/>
                  </a:cubicBezTo>
                  <a:cubicBezTo>
                    <a:pt x="690" y="337"/>
                    <a:pt x="691" y="337"/>
                    <a:pt x="691" y="336"/>
                  </a:cubicBezTo>
                  <a:cubicBezTo>
                    <a:pt x="691" y="336"/>
                    <a:pt x="691" y="336"/>
                    <a:pt x="691" y="336"/>
                  </a:cubicBezTo>
                  <a:cubicBezTo>
                    <a:pt x="695" y="335"/>
                    <a:pt x="694" y="338"/>
                    <a:pt x="695" y="339"/>
                  </a:cubicBezTo>
                  <a:cubicBezTo>
                    <a:pt x="696" y="340"/>
                    <a:pt x="695" y="337"/>
                    <a:pt x="695" y="337"/>
                  </a:cubicBezTo>
                  <a:cubicBezTo>
                    <a:pt x="695" y="336"/>
                    <a:pt x="693" y="336"/>
                    <a:pt x="694" y="334"/>
                  </a:cubicBezTo>
                  <a:cubicBezTo>
                    <a:pt x="694" y="332"/>
                    <a:pt x="698" y="332"/>
                    <a:pt x="699" y="331"/>
                  </a:cubicBezTo>
                  <a:cubicBezTo>
                    <a:pt x="702" y="330"/>
                    <a:pt x="703" y="329"/>
                    <a:pt x="707" y="329"/>
                  </a:cubicBezTo>
                  <a:cubicBezTo>
                    <a:pt x="709" y="330"/>
                    <a:pt x="712" y="333"/>
                    <a:pt x="712" y="335"/>
                  </a:cubicBezTo>
                  <a:cubicBezTo>
                    <a:pt x="712" y="336"/>
                    <a:pt x="713" y="339"/>
                    <a:pt x="711" y="340"/>
                  </a:cubicBezTo>
                  <a:cubicBezTo>
                    <a:pt x="713" y="342"/>
                    <a:pt x="719" y="343"/>
                    <a:pt x="716" y="347"/>
                  </a:cubicBezTo>
                  <a:cubicBezTo>
                    <a:pt x="716" y="347"/>
                    <a:pt x="715" y="347"/>
                    <a:pt x="715" y="348"/>
                  </a:cubicBezTo>
                  <a:cubicBezTo>
                    <a:pt x="716" y="348"/>
                    <a:pt x="716" y="349"/>
                    <a:pt x="716" y="349"/>
                  </a:cubicBezTo>
                  <a:cubicBezTo>
                    <a:pt x="716" y="349"/>
                    <a:pt x="716" y="349"/>
                    <a:pt x="716" y="349"/>
                  </a:cubicBezTo>
                  <a:cubicBezTo>
                    <a:pt x="717" y="350"/>
                    <a:pt x="718" y="351"/>
                    <a:pt x="718" y="352"/>
                  </a:cubicBezTo>
                  <a:cubicBezTo>
                    <a:pt x="718" y="354"/>
                    <a:pt x="717" y="355"/>
                    <a:pt x="716" y="357"/>
                  </a:cubicBezTo>
                  <a:cubicBezTo>
                    <a:pt x="715" y="359"/>
                    <a:pt x="713" y="362"/>
                    <a:pt x="711" y="363"/>
                  </a:cubicBezTo>
                  <a:cubicBezTo>
                    <a:pt x="712" y="364"/>
                    <a:pt x="715" y="358"/>
                    <a:pt x="716" y="358"/>
                  </a:cubicBezTo>
                  <a:cubicBezTo>
                    <a:pt x="718" y="359"/>
                    <a:pt x="716" y="361"/>
                    <a:pt x="716" y="362"/>
                  </a:cubicBezTo>
                  <a:cubicBezTo>
                    <a:pt x="715" y="363"/>
                    <a:pt x="715" y="363"/>
                    <a:pt x="715" y="364"/>
                  </a:cubicBezTo>
                  <a:cubicBezTo>
                    <a:pt x="715" y="366"/>
                    <a:pt x="716" y="366"/>
                    <a:pt x="716" y="368"/>
                  </a:cubicBezTo>
                  <a:cubicBezTo>
                    <a:pt x="715" y="367"/>
                    <a:pt x="714" y="367"/>
                    <a:pt x="713" y="368"/>
                  </a:cubicBezTo>
                  <a:cubicBezTo>
                    <a:pt x="715" y="368"/>
                    <a:pt x="715" y="370"/>
                    <a:pt x="714" y="371"/>
                  </a:cubicBezTo>
                  <a:cubicBezTo>
                    <a:pt x="715" y="371"/>
                    <a:pt x="715" y="370"/>
                    <a:pt x="716" y="369"/>
                  </a:cubicBezTo>
                  <a:cubicBezTo>
                    <a:pt x="716" y="369"/>
                    <a:pt x="717" y="368"/>
                    <a:pt x="718" y="368"/>
                  </a:cubicBezTo>
                  <a:cubicBezTo>
                    <a:pt x="718" y="367"/>
                    <a:pt x="717" y="366"/>
                    <a:pt x="717" y="365"/>
                  </a:cubicBezTo>
                  <a:cubicBezTo>
                    <a:pt x="718" y="365"/>
                    <a:pt x="718" y="365"/>
                    <a:pt x="718" y="365"/>
                  </a:cubicBezTo>
                  <a:cubicBezTo>
                    <a:pt x="718" y="364"/>
                    <a:pt x="718" y="363"/>
                    <a:pt x="719" y="363"/>
                  </a:cubicBezTo>
                  <a:cubicBezTo>
                    <a:pt x="720" y="364"/>
                    <a:pt x="720" y="366"/>
                    <a:pt x="722" y="366"/>
                  </a:cubicBezTo>
                  <a:cubicBezTo>
                    <a:pt x="720" y="365"/>
                    <a:pt x="718" y="361"/>
                    <a:pt x="720" y="359"/>
                  </a:cubicBezTo>
                  <a:cubicBezTo>
                    <a:pt x="721" y="359"/>
                    <a:pt x="720" y="360"/>
                    <a:pt x="721" y="360"/>
                  </a:cubicBezTo>
                  <a:cubicBezTo>
                    <a:pt x="721" y="359"/>
                    <a:pt x="721" y="359"/>
                    <a:pt x="722" y="358"/>
                  </a:cubicBezTo>
                  <a:cubicBezTo>
                    <a:pt x="722" y="359"/>
                    <a:pt x="722" y="360"/>
                    <a:pt x="722" y="361"/>
                  </a:cubicBezTo>
                  <a:cubicBezTo>
                    <a:pt x="722" y="361"/>
                    <a:pt x="722" y="361"/>
                    <a:pt x="722" y="361"/>
                  </a:cubicBezTo>
                  <a:cubicBezTo>
                    <a:pt x="722" y="361"/>
                    <a:pt x="722" y="361"/>
                    <a:pt x="722" y="361"/>
                  </a:cubicBezTo>
                  <a:cubicBezTo>
                    <a:pt x="722" y="361"/>
                    <a:pt x="722" y="361"/>
                    <a:pt x="722" y="361"/>
                  </a:cubicBezTo>
                  <a:cubicBezTo>
                    <a:pt x="723" y="362"/>
                    <a:pt x="723" y="363"/>
                    <a:pt x="722" y="363"/>
                  </a:cubicBezTo>
                  <a:cubicBezTo>
                    <a:pt x="722" y="363"/>
                    <a:pt x="722" y="363"/>
                    <a:pt x="722" y="363"/>
                  </a:cubicBezTo>
                  <a:cubicBezTo>
                    <a:pt x="722" y="363"/>
                    <a:pt x="722" y="364"/>
                    <a:pt x="722" y="364"/>
                  </a:cubicBezTo>
                  <a:cubicBezTo>
                    <a:pt x="723" y="363"/>
                    <a:pt x="724" y="363"/>
                    <a:pt x="724" y="362"/>
                  </a:cubicBezTo>
                  <a:cubicBezTo>
                    <a:pt x="725" y="361"/>
                    <a:pt x="726" y="362"/>
                    <a:pt x="727" y="363"/>
                  </a:cubicBezTo>
                  <a:cubicBezTo>
                    <a:pt x="728" y="364"/>
                    <a:pt x="727" y="365"/>
                    <a:pt x="726" y="367"/>
                  </a:cubicBezTo>
                  <a:cubicBezTo>
                    <a:pt x="726" y="370"/>
                    <a:pt x="729" y="369"/>
                    <a:pt x="729" y="372"/>
                  </a:cubicBezTo>
                  <a:cubicBezTo>
                    <a:pt x="731" y="370"/>
                    <a:pt x="725" y="367"/>
                    <a:pt x="728" y="365"/>
                  </a:cubicBezTo>
                  <a:cubicBezTo>
                    <a:pt x="728" y="363"/>
                    <a:pt x="729" y="362"/>
                    <a:pt x="730" y="361"/>
                  </a:cubicBezTo>
                  <a:cubicBezTo>
                    <a:pt x="730" y="361"/>
                    <a:pt x="730" y="361"/>
                    <a:pt x="730" y="361"/>
                  </a:cubicBezTo>
                  <a:cubicBezTo>
                    <a:pt x="730" y="361"/>
                    <a:pt x="730" y="361"/>
                    <a:pt x="730" y="361"/>
                  </a:cubicBezTo>
                  <a:cubicBezTo>
                    <a:pt x="730" y="362"/>
                    <a:pt x="731" y="362"/>
                    <a:pt x="731" y="362"/>
                  </a:cubicBezTo>
                  <a:cubicBezTo>
                    <a:pt x="732" y="363"/>
                    <a:pt x="732" y="363"/>
                    <a:pt x="733" y="363"/>
                  </a:cubicBezTo>
                  <a:cubicBezTo>
                    <a:pt x="735" y="363"/>
                    <a:pt x="736" y="366"/>
                    <a:pt x="738" y="365"/>
                  </a:cubicBezTo>
                  <a:cubicBezTo>
                    <a:pt x="735" y="364"/>
                    <a:pt x="727" y="360"/>
                    <a:pt x="731" y="356"/>
                  </a:cubicBezTo>
                  <a:cubicBezTo>
                    <a:pt x="733" y="353"/>
                    <a:pt x="739" y="351"/>
                    <a:pt x="742" y="353"/>
                  </a:cubicBezTo>
                  <a:cubicBezTo>
                    <a:pt x="743" y="355"/>
                    <a:pt x="745" y="355"/>
                    <a:pt x="746" y="356"/>
                  </a:cubicBezTo>
                  <a:cubicBezTo>
                    <a:pt x="747" y="358"/>
                    <a:pt x="745" y="359"/>
                    <a:pt x="744" y="360"/>
                  </a:cubicBezTo>
                  <a:cubicBezTo>
                    <a:pt x="746" y="360"/>
                    <a:pt x="745" y="359"/>
                    <a:pt x="746" y="360"/>
                  </a:cubicBezTo>
                  <a:cubicBezTo>
                    <a:pt x="746" y="360"/>
                    <a:pt x="747" y="357"/>
                    <a:pt x="748" y="357"/>
                  </a:cubicBezTo>
                  <a:cubicBezTo>
                    <a:pt x="750" y="356"/>
                    <a:pt x="751" y="358"/>
                    <a:pt x="752" y="359"/>
                  </a:cubicBezTo>
                  <a:cubicBezTo>
                    <a:pt x="753" y="360"/>
                    <a:pt x="754" y="362"/>
                    <a:pt x="754" y="363"/>
                  </a:cubicBezTo>
                  <a:cubicBezTo>
                    <a:pt x="754" y="364"/>
                    <a:pt x="753" y="365"/>
                    <a:pt x="752" y="366"/>
                  </a:cubicBezTo>
                  <a:cubicBezTo>
                    <a:pt x="752" y="366"/>
                    <a:pt x="752" y="366"/>
                    <a:pt x="752" y="366"/>
                  </a:cubicBezTo>
                  <a:cubicBezTo>
                    <a:pt x="752" y="367"/>
                    <a:pt x="752" y="367"/>
                    <a:pt x="751" y="367"/>
                  </a:cubicBezTo>
                  <a:cubicBezTo>
                    <a:pt x="752" y="367"/>
                    <a:pt x="752" y="367"/>
                    <a:pt x="752" y="367"/>
                  </a:cubicBezTo>
                  <a:cubicBezTo>
                    <a:pt x="752" y="367"/>
                    <a:pt x="752" y="367"/>
                    <a:pt x="752" y="367"/>
                  </a:cubicBezTo>
                  <a:cubicBezTo>
                    <a:pt x="752" y="367"/>
                    <a:pt x="752" y="368"/>
                    <a:pt x="753" y="368"/>
                  </a:cubicBezTo>
                  <a:cubicBezTo>
                    <a:pt x="753" y="368"/>
                    <a:pt x="753" y="368"/>
                    <a:pt x="753" y="368"/>
                  </a:cubicBezTo>
                  <a:cubicBezTo>
                    <a:pt x="754" y="365"/>
                    <a:pt x="760" y="368"/>
                    <a:pt x="760" y="371"/>
                  </a:cubicBezTo>
                  <a:cubicBezTo>
                    <a:pt x="759" y="374"/>
                    <a:pt x="754" y="375"/>
                    <a:pt x="752" y="376"/>
                  </a:cubicBezTo>
                  <a:cubicBezTo>
                    <a:pt x="752" y="376"/>
                    <a:pt x="753" y="376"/>
                    <a:pt x="754" y="376"/>
                  </a:cubicBezTo>
                  <a:cubicBezTo>
                    <a:pt x="755" y="377"/>
                    <a:pt x="751" y="378"/>
                    <a:pt x="751" y="379"/>
                  </a:cubicBezTo>
                  <a:cubicBezTo>
                    <a:pt x="752" y="379"/>
                    <a:pt x="752" y="379"/>
                    <a:pt x="752" y="379"/>
                  </a:cubicBezTo>
                  <a:cubicBezTo>
                    <a:pt x="753" y="378"/>
                    <a:pt x="755" y="375"/>
                    <a:pt x="756" y="376"/>
                  </a:cubicBezTo>
                  <a:cubicBezTo>
                    <a:pt x="757" y="377"/>
                    <a:pt x="754" y="379"/>
                    <a:pt x="754" y="379"/>
                  </a:cubicBezTo>
                  <a:cubicBezTo>
                    <a:pt x="756" y="379"/>
                    <a:pt x="754" y="381"/>
                    <a:pt x="755" y="381"/>
                  </a:cubicBezTo>
                  <a:cubicBezTo>
                    <a:pt x="757" y="382"/>
                    <a:pt x="753" y="386"/>
                    <a:pt x="754" y="386"/>
                  </a:cubicBezTo>
                  <a:cubicBezTo>
                    <a:pt x="755" y="385"/>
                    <a:pt x="756" y="383"/>
                    <a:pt x="756" y="382"/>
                  </a:cubicBezTo>
                  <a:cubicBezTo>
                    <a:pt x="754" y="379"/>
                    <a:pt x="759" y="373"/>
                    <a:pt x="760" y="376"/>
                  </a:cubicBezTo>
                  <a:cubicBezTo>
                    <a:pt x="760" y="374"/>
                    <a:pt x="762" y="374"/>
                    <a:pt x="763" y="375"/>
                  </a:cubicBezTo>
                  <a:cubicBezTo>
                    <a:pt x="762" y="376"/>
                    <a:pt x="759" y="379"/>
                    <a:pt x="761" y="381"/>
                  </a:cubicBezTo>
                  <a:cubicBezTo>
                    <a:pt x="762" y="380"/>
                    <a:pt x="762" y="377"/>
                    <a:pt x="763" y="380"/>
                  </a:cubicBezTo>
                  <a:cubicBezTo>
                    <a:pt x="764" y="382"/>
                    <a:pt x="763" y="386"/>
                    <a:pt x="762" y="389"/>
                  </a:cubicBezTo>
                  <a:cubicBezTo>
                    <a:pt x="763" y="389"/>
                    <a:pt x="763" y="388"/>
                    <a:pt x="763" y="387"/>
                  </a:cubicBezTo>
                  <a:cubicBezTo>
                    <a:pt x="763" y="386"/>
                    <a:pt x="763" y="385"/>
                    <a:pt x="764" y="384"/>
                  </a:cubicBezTo>
                  <a:cubicBezTo>
                    <a:pt x="764" y="383"/>
                    <a:pt x="765" y="383"/>
                    <a:pt x="765" y="382"/>
                  </a:cubicBezTo>
                  <a:cubicBezTo>
                    <a:pt x="765" y="382"/>
                    <a:pt x="765" y="382"/>
                    <a:pt x="765" y="381"/>
                  </a:cubicBezTo>
                  <a:cubicBezTo>
                    <a:pt x="764" y="379"/>
                    <a:pt x="767" y="378"/>
                    <a:pt x="766" y="381"/>
                  </a:cubicBezTo>
                  <a:cubicBezTo>
                    <a:pt x="767" y="381"/>
                    <a:pt x="767" y="380"/>
                    <a:pt x="768" y="380"/>
                  </a:cubicBezTo>
                  <a:cubicBezTo>
                    <a:pt x="770" y="379"/>
                    <a:pt x="769" y="377"/>
                    <a:pt x="771" y="377"/>
                  </a:cubicBezTo>
                  <a:cubicBezTo>
                    <a:pt x="772" y="376"/>
                    <a:pt x="775" y="379"/>
                    <a:pt x="776" y="379"/>
                  </a:cubicBezTo>
                  <a:cubicBezTo>
                    <a:pt x="777" y="381"/>
                    <a:pt x="779" y="382"/>
                    <a:pt x="779" y="385"/>
                  </a:cubicBezTo>
                  <a:cubicBezTo>
                    <a:pt x="779" y="386"/>
                    <a:pt x="778" y="389"/>
                    <a:pt x="776" y="388"/>
                  </a:cubicBezTo>
                  <a:cubicBezTo>
                    <a:pt x="773" y="388"/>
                    <a:pt x="772" y="391"/>
                    <a:pt x="772" y="393"/>
                  </a:cubicBezTo>
                  <a:cubicBezTo>
                    <a:pt x="772" y="393"/>
                    <a:pt x="774" y="388"/>
                    <a:pt x="777" y="390"/>
                  </a:cubicBezTo>
                  <a:cubicBezTo>
                    <a:pt x="780" y="391"/>
                    <a:pt x="776" y="393"/>
                    <a:pt x="775" y="394"/>
                  </a:cubicBezTo>
                  <a:cubicBezTo>
                    <a:pt x="776" y="394"/>
                    <a:pt x="777" y="393"/>
                    <a:pt x="778" y="393"/>
                  </a:cubicBezTo>
                  <a:cubicBezTo>
                    <a:pt x="778" y="393"/>
                    <a:pt x="779" y="394"/>
                    <a:pt x="780" y="393"/>
                  </a:cubicBezTo>
                  <a:cubicBezTo>
                    <a:pt x="777" y="390"/>
                    <a:pt x="783" y="386"/>
                    <a:pt x="784" y="391"/>
                  </a:cubicBezTo>
                  <a:cubicBezTo>
                    <a:pt x="784" y="395"/>
                    <a:pt x="780" y="399"/>
                    <a:pt x="777" y="398"/>
                  </a:cubicBezTo>
                  <a:cubicBezTo>
                    <a:pt x="777" y="399"/>
                    <a:pt x="777" y="399"/>
                    <a:pt x="777" y="400"/>
                  </a:cubicBezTo>
                  <a:cubicBezTo>
                    <a:pt x="777" y="400"/>
                    <a:pt x="777" y="400"/>
                    <a:pt x="777" y="400"/>
                  </a:cubicBezTo>
                  <a:cubicBezTo>
                    <a:pt x="777" y="400"/>
                    <a:pt x="777" y="400"/>
                    <a:pt x="777" y="400"/>
                  </a:cubicBezTo>
                  <a:cubicBezTo>
                    <a:pt x="777" y="400"/>
                    <a:pt x="777" y="400"/>
                    <a:pt x="777" y="400"/>
                  </a:cubicBezTo>
                  <a:cubicBezTo>
                    <a:pt x="777" y="400"/>
                    <a:pt x="777" y="400"/>
                    <a:pt x="777" y="400"/>
                  </a:cubicBezTo>
                  <a:cubicBezTo>
                    <a:pt x="777" y="400"/>
                    <a:pt x="777" y="400"/>
                    <a:pt x="777" y="400"/>
                  </a:cubicBezTo>
                  <a:cubicBezTo>
                    <a:pt x="777" y="400"/>
                    <a:pt x="777" y="399"/>
                    <a:pt x="778" y="399"/>
                  </a:cubicBezTo>
                  <a:cubicBezTo>
                    <a:pt x="778" y="399"/>
                    <a:pt x="778" y="399"/>
                    <a:pt x="778" y="399"/>
                  </a:cubicBezTo>
                  <a:cubicBezTo>
                    <a:pt x="781" y="400"/>
                    <a:pt x="778" y="403"/>
                    <a:pt x="779" y="405"/>
                  </a:cubicBezTo>
                  <a:cubicBezTo>
                    <a:pt x="779" y="405"/>
                    <a:pt x="779" y="405"/>
                    <a:pt x="779" y="404"/>
                  </a:cubicBezTo>
                  <a:cubicBezTo>
                    <a:pt x="779" y="404"/>
                    <a:pt x="779" y="404"/>
                    <a:pt x="779" y="404"/>
                  </a:cubicBezTo>
                  <a:cubicBezTo>
                    <a:pt x="779" y="404"/>
                    <a:pt x="779" y="404"/>
                    <a:pt x="779" y="404"/>
                  </a:cubicBezTo>
                  <a:cubicBezTo>
                    <a:pt x="779" y="404"/>
                    <a:pt x="779" y="404"/>
                    <a:pt x="780" y="404"/>
                  </a:cubicBezTo>
                  <a:cubicBezTo>
                    <a:pt x="779" y="400"/>
                    <a:pt x="783" y="395"/>
                    <a:pt x="787" y="394"/>
                  </a:cubicBezTo>
                  <a:cubicBezTo>
                    <a:pt x="789" y="393"/>
                    <a:pt x="789" y="395"/>
                    <a:pt x="787" y="396"/>
                  </a:cubicBezTo>
                  <a:cubicBezTo>
                    <a:pt x="787" y="397"/>
                    <a:pt x="786" y="397"/>
                    <a:pt x="785" y="398"/>
                  </a:cubicBezTo>
                  <a:cubicBezTo>
                    <a:pt x="784" y="399"/>
                    <a:pt x="785" y="400"/>
                    <a:pt x="784" y="401"/>
                  </a:cubicBezTo>
                  <a:cubicBezTo>
                    <a:pt x="785" y="401"/>
                    <a:pt x="785" y="401"/>
                    <a:pt x="785" y="400"/>
                  </a:cubicBezTo>
                  <a:cubicBezTo>
                    <a:pt x="785" y="400"/>
                    <a:pt x="785" y="400"/>
                    <a:pt x="785" y="400"/>
                  </a:cubicBezTo>
                  <a:cubicBezTo>
                    <a:pt x="785" y="399"/>
                    <a:pt x="784" y="399"/>
                    <a:pt x="785" y="398"/>
                  </a:cubicBezTo>
                  <a:cubicBezTo>
                    <a:pt x="785" y="398"/>
                    <a:pt x="785" y="398"/>
                    <a:pt x="785" y="398"/>
                  </a:cubicBezTo>
                  <a:cubicBezTo>
                    <a:pt x="785" y="398"/>
                    <a:pt x="785" y="398"/>
                    <a:pt x="785" y="398"/>
                  </a:cubicBezTo>
                  <a:cubicBezTo>
                    <a:pt x="786" y="398"/>
                    <a:pt x="786" y="398"/>
                    <a:pt x="787" y="398"/>
                  </a:cubicBezTo>
                  <a:cubicBezTo>
                    <a:pt x="787" y="398"/>
                    <a:pt x="787" y="398"/>
                    <a:pt x="787" y="398"/>
                  </a:cubicBezTo>
                  <a:cubicBezTo>
                    <a:pt x="787" y="398"/>
                    <a:pt x="787" y="398"/>
                    <a:pt x="787" y="398"/>
                  </a:cubicBezTo>
                  <a:cubicBezTo>
                    <a:pt x="790" y="395"/>
                    <a:pt x="793" y="395"/>
                    <a:pt x="796" y="398"/>
                  </a:cubicBezTo>
                  <a:cubicBezTo>
                    <a:pt x="797" y="398"/>
                    <a:pt x="799" y="399"/>
                    <a:pt x="799" y="401"/>
                  </a:cubicBezTo>
                  <a:cubicBezTo>
                    <a:pt x="798" y="402"/>
                    <a:pt x="797" y="404"/>
                    <a:pt x="797" y="402"/>
                  </a:cubicBezTo>
                  <a:cubicBezTo>
                    <a:pt x="797" y="405"/>
                    <a:pt x="793" y="405"/>
                    <a:pt x="791" y="406"/>
                  </a:cubicBezTo>
                  <a:cubicBezTo>
                    <a:pt x="790" y="406"/>
                    <a:pt x="788" y="408"/>
                    <a:pt x="787" y="409"/>
                  </a:cubicBezTo>
                  <a:cubicBezTo>
                    <a:pt x="789" y="409"/>
                    <a:pt x="785" y="413"/>
                    <a:pt x="785" y="414"/>
                  </a:cubicBezTo>
                  <a:cubicBezTo>
                    <a:pt x="785" y="413"/>
                    <a:pt x="786" y="413"/>
                    <a:pt x="786" y="413"/>
                  </a:cubicBezTo>
                  <a:cubicBezTo>
                    <a:pt x="786" y="412"/>
                    <a:pt x="787" y="412"/>
                    <a:pt x="788" y="412"/>
                  </a:cubicBezTo>
                  <a:cubicBezTo>
                    <a:pt x="788" y="411"/>
                    <a:pt x="788" y="411"/>
                    <a:pt x="789" y="410"/>
                  </a:cubicBezTo>
                  <a:cubicBezTo>
                    <a:pt x="789" y="409"/>
                    <a:pt x="790" y="408"/>
                    <a:pt x="791" y="407"/>
                  </a:cubicBezTo>
                  <a:cubicBezTo>
                    <a:pt x="792" y="407"/>
                    <a:pt x="796" y="406"/>
                    <a:pt x="796" y="408"/>
                  </a:cubicBezTo>
                  <a:cubicBezTo>
                    <a:pt x="796" y="409"/>
                    <a:pt x="793" y="412"/>
                    <a:pt x="792" y="413"/>
                  </a:cubicBezTo>
                  <a:cubicBezTo>
                    <a:pt x="791" y="414"/>
                    <a:pt x="789" y="413"/>
                    <a:pt x="788" y="414"/>
                  </a:cubicBezTo>
                  <a:cubicBezTo>
                    <a:pt x="788" y="415"/>
                    <a:pt x="787" y="417"/>
                    <a:pt x="787" y="418"/>
                  </a:cubicBezTo>
                  <a:cubicBezTo>
                    <a:pt x="788" y="417"/>
                    <a:pt x="788" y="416"/>
                    <a:pt x="789" y="415"/>
                  </a:cubicBezTo>
                  <a:cubicBezTo>
                    <a:pt x="789" y="414"/>
                    <a:pt x="790" y="414"/>
                    <a:pt x="791" y="414"/>
                  </a:cubicBezTo>
                  <a:cubicBezTo>
                    <a:pt x="792" y="414"/>
                    <a:pt x="792" y="414"/>
                    <a:pt x="793" y="413"/>
                  </a:cubicBezTo>
                  <a:cubicBezTo>
                    <a:pt x="794" y="412"/>
                    <a:pt x="795" y="412"/>
                    <a:pt x="797" y="411"/>
                  </a:cubicBezTo>
                  <a:cubicBezTo>
                    <a:pt x="798" y="410"/>
                    <a:pt x="799" y="409"/>
                    <a:pt x="799" y="407"/>
                  </a:cubicBezTo>
                  <a:cubicBezTo>
                    <a:pt x="799" y="406"/>
                    <a:pt x="799" y="404"/>
                    <a:pt x="801" y="405"/>
                  </a:cubicBezTo>
                  <a:cubicBezTo>
                    <a:pt x="804" y="405"/>
                    <a:pt x="806" y="410"/>
                    <a:pt x="807" y="413"/>
                  </a:cubicBezTo>
                  <a:cubicBezTo>
                    <a:pt x="807" y="417"/>
                    <a:pt x="802" y="414"/>
                    <a:pt x="800" y="416"/>
                  </a:cubicBezTo>
                  <a:cubicBezTo>
                    <a:pt x="799" y="416"/>
                    <a:pt x="799" y="417"/>
                    <a:pt x="798" y="417"/>
                  </a:cubicBezTo>
                  <a:cubicBezTo>
                    <a:pt x="798" y="417"/>
                    <a:pt x="797" y="418"/>
                    <a:pt x="797" y="417"/>
                  </a:cubicBezTo>
                  <a:cubicBezTo>
                    <a:pt x="796" y="418"/>
                    <a:pt x="791" y="419"/>
                    <a:pt x="790" y="420"/>
                  </a:cubicBezTo>
                  <a:cubicBezTo>
                    <a:pt x="790" y="420"/>
                    <a:pt x="790" y="420"/>
                    <a:pt x="790" y="420"/>
                  </a:cubicBezTo>
                  <a:cubicBezTo>
                    <a:pt x="792" y="420"/>
                    <a:pt x="793" y="419"/>
                    <a:pt x="795" y="419"/>
                  </a:cubicBezTo>
                  <a:cubicBezTo>
                    <a:pt x="796" y="419"/>
                    <a:pt x="798" y="419"/>
                    <a:pt x="799" y="420"/>
                  </a:cubicBezTo>
                  <a:cubicBezTo>
                    <a:pt x="802" y="421"/>
                    <a:pt x="806" y="420"/>
                    <a:pt x="808" y="422"/>
                  </a:cubicBezTo>
                  <a:cubicBezTo>
                    <a:pt x="810" y="424"/>
                    <a:pt x="810" y="427"/>
                    <a:pt x="807" y="427"/>
                  </a:cubicBezTo>
                  <a:cubicBezTo>
                    <a:pt x="806" y="427"/>
                    <a:pt x="801" y="424"/>
                    <a:pt x="800" y="425"/>
                  </a:cubicBezTo>
                  <a:cubicBezTo>
                    <a:pt x="800" y="426"/>
                    <a:pt x="799" y="425"/>
                    <a:pt x="798" y="426"/>
                  </a:cubicBezTo>
                  <a:cubicBezTo>
                    <a:pt x="798" y="426"/>
                    <a:pt x="797" y="426"/>
                    <a:pt x="797" y="426"/>
                  </a:cubicBezTo>
                  <a:cubicBezTo>
                    <a:pt x="797" y="426"/>
                    <a:pt x="797" y="426"/>
                    <a:pt x="797" y="426"/>
                  </a:cubicBezTo>
                  <a:cubicBezTo>
                    <a:pt x="797" y="426"/>
                    <a:pt x="797" y="426"/>
                    <a:pt x="797" y="426"/>
                  </a:cubicBezTo>
                  <a:cubicBezTo>
                    <a:pt x="797" y="426"/>
                    <a:pt x="797" y="426"/>
                    <a:pt x="797" y="426"/>
                  </a:cubicBezTo>
                  <a:cubicBezTo>
                    <a:pt x="797" y="426"/>
                    <a:pt x="797" y="426"/>
                    <a:pt x="798" y="426"/>
                  </a:cubicBezTo>
                  <a:cubicBezTo>
                    <a:pt x="798" y="427"/>
                    <a:pt x="798" y="427"/>
                    <a:pt x="799" y="427"/>
                  </a:cubicBezTo>
                  <a:cubicBezTo>
                    <a:pt x="800" y="427"/>
                    <a:pt x="801" y="428"/>
                    <a:pt x="802" y="429"/>
                  </a:cubicBezTo>
                  <a:cubicBezTo>
                    <a:pt x="802" y="430"/>
                    <a:pt x="801" y="430"/>
                    <a:pt x="801" y="430"/>
                  </a:cubicBezTo>
                  <a:cubicBezTo>
                    <a:pt x="801" y="430"/>
                    <a:pt x="800" y="430"/>
                    <a:pt x="800" y="431"/>
                  </a:cubicBezTo>
                  <a:cubicBezTo>
                    <a:pt x="801" y="431"/>
                    <a:pt x="801" y="432"/>
                    <a:pt x="800" y="432"/>
                  </a:cubicBezTo>
                  <a:cubicBezTo>
                    <a:pt x="799" y="432"/>
                    <a:pt x="799" y="431"/>
                    <a:pt x="798" y="432"/>
                  </a:cubicBezTo>
                  <a:cubicBezTo>
                    <a:pt x="798" y="432"/>
                    <a:pt x="802" y="433"/>
                    <a:pt x="801" y="434"/>
                  </a:cubicBezTo>
                  <a:cubicBezTo>
                    <a:pt x="800" y="433"/>
                    <a:pt x="798" y="433"/>
                    <a:pt x="797" y="433"/>
                  </a:cubicBezTo>
                  <a:cubicBezTo>
                    <a:pt x="797" y="433"/>
                    <a:pt x="797" y="434"/>
                    <a:pt x="796" y="434"/>
                  </a:cubicBezTo>
                  <a:cubicBezTo>
                    <a:pt x="796" y="434"/>
                    <a:pt x="795" y="433"/>
                    <a:pt x="795" y="434"/>
                  </a:cubicBezTo>
                  <a:cubicBezTo>
                    <a:pt x="795" y="434"/>
                    <a:pt x="796" y="434"/>
                    <a:pt x="796" y="434"/>
                  </a:cubicBezTo>
                  <a:cubicBezTo>
                    <a:pt x="796" y="434"/>
                    <a:pt x="796" y="434"/>
                    <a:pt x="796" y="434"/>
                  </a:cubicBezTo>
                  <a:cubicBezTo>
                    <a:pt x="796" y="434"/>
                    <a:pt x="796" y="434"/>
                    <a:pt x="796" y="435"/>
                  </a:cubicBezTo>
                  <a:cubicBezTo>
                    <a:pt x="796" y="435"/>
                    <a:pt x="796" y="435"/>
                    <a:pt x="796" y="435"/>
                  </a:cubicBezTo>
                  <a:cubicBezTo>
                    <a:pt x="797" y="435"/>
                    <a:pt x="799" y="434"/>
                    <a:pt x="800" y="436"/>
                  </a:cubicBezTo>
                  <a:cubicBezTo>
                    <a:pt x="800" y="436"/>
                    <a:pt x="795" y="436"/>
                    <a:pt x="796" y="437"/>
                  </a:cubicBezTo>
                  <a:cubicBezTo>
                    <a:pt x="796" y="437"/>
                    <a:pt x="796" y="437"/>
                    <a:pt x="797" y="437"/>
                  </a:cubicBezTo>
                  <a:cubicBezTo>
                    <a:pt x="797" y="437"/>
                    <a:pt x="796" y="437"/>
                    <a:pt x="796" y="437"/>
                  </a:cubicBezTo>
                  <a:cubicBezTo>
                    <a:pt x="797" y="438"/>
                    <a:pt x="799" y="437"/>
                    <a:pt x="800" y="438"/>
                  </a:cubicBezTo>
                  <a:cubicBezTo>
                    <a:pt x="800" y="438"/>
                    <a:pt x="800" y="438"/>
                    <a:pt x="800" y="438"/>
                  </a:cubicBezTo>
                  <a:cubicBezTo>
                    <a:pt x="800" y="438"/>
                    <a:pt x="801" y="438"/>
                    <a:pt x="801" y="438"/>
                  </a:cubicBezTo>
                  <a:cubicBezTo>
                    <a:pt x="802" y="439"/>
                    <a:pt x="805" y="437"/>
                    <a:pt x="803" y="440"/>
                  </a:cubicBezTo>
                  <a:cubicBezTo>
                    <a:pt x="805" y="439"/>
                    <a:pt x="807" y="441"/>
                    <a:pt x="809" y="440"/>
                  </a:cubicBezTo>
                  <a:cubicBezTo>
                    <a:pt x="809" y="443"/>
                    <a:pt x="801" y="440"/>
                    <a:pt x="802" y="443"/>
                  </a:cubicBezTo>
                  <a:cubicBezTo>
                    <a:pt x="802" y="443"/>
                    <a:pt x="803" y="442"/>
                    <a:pt x="804" y="443"/>
                  </a:cubicBezTo>
                  <a:cubicBezTo>
                    <a:pt x="804" y="443"/>
                    <a:pt x="804" y="443"/>
                    <a:pt x="804" y="442"/>
                  </a:cubicBezTo>
                  <a:cubicBezTo>
                    <a:pt x="805" y="442"/>
                    <a:pt x="805" y="441"/>
                    <a:pt x="806" y="442"/>
                  </a:cubicBezTo>
                  <a:cubicBezTo>
                    <a:pt x="806" y="442"/>
                    <a:pt x="806" y="442"/>
                    <a:pt x="806" y="442"/>
                  </a:cubicBezTo>
                  <a:cubicBezTo>
                    <a:pt x="806" y="442"/>
                    <a:pt x="807" y="442"/>
                    <a:pt x="807" y="442"/>
                  </a:cubicBezTo>
                  <a:cubicBezTo>
                    <a:pt x="807" y="443"/>
                    <a:pt x="804" y="444"/>
                    <a:pt x="806" y="445"/>
                  </a:cubicBezTo>
                  <a:cubicBezTo>
                    <a:pt x="807" y="442"/>
                    <a:pt x="809" y="444"/>
                    <a:pt x="808" y="446"/>
                  </a:cubicBezTo>
                  <a:cubicBezTo>
                    <a:pt x="809" y="446"/>
                    <a:pt x="809" y="446"/>
                    <a:pt x="809" y="446"/>
                  </a:cubicBezTo>
                  <a:cubicBezTo>
                    <a:pt x="810" y="446"/>
                    <a:pt x="810" y="445"/>
                    <a:pt x="811" y="445"/>
                  </a:cubicBezTo>
                  <a:cubicBezTo>
                    <a:pt x="812" y="446"/>
                    <a:pt x="812" y="446"/>
                    <a:pt x="812" y="447"/>
                  </a:cubicBezTo>
                  <a:cubicBezTo>
                    <a:pt x="813" y="448"/>
                    <a:pt x="812" y="448"/>
                    <a:pt x="812" y="449"/>
                  </a:cubicBezTo>
                  <a:cubicBezTo>
                    <a:pt x="812" y="449"/>
                    <a:pt x="812" y="450"/>
                    <a:pt x="812" y="450"/>
                  </a:cubicBezTo>
                  <a:cubicBezTo>
                    <a:pt x="812" y="449"/>
                    <a:pt x="813" y="449"/>
                    <a:pt x="814" y="448"/>
                  </a:cubicBezTo>
                  <a:cubicBezTo>
                    <a:pt x="815" y="449"/>
                    <a:pt x="815" y="451"/>
                    <a:pt x="814" y="452"/>
                  </a:cubicBezTo>
                  <a:cubicBezTo>
                    <a:pt x="814" y="452"/>
                    <a:pt x="815" y="452"/>
                    <a:pt x="815" y="452"/>
                  </a:cubicBezTo>
                  <a:cubicBezTo>
                    <a:pt x="815" y="451"/>
                    <a:pt x="815" y="451"/>
                    <a:pt x="816" y="450"/>
                  </a:cubicBezTo>
                  <a:cubicBezTo>
                    <a:pt x="816" y="450"/>
                    <a:pt x="816" y="450"/>
                    <a:pt x="816" y="449"/>
                  </a:cubicBezTo>
                  <a:cubicBezTo>
                    <a:pt x="816" y="447"/>
                    <a:pt x="818" y="449"/>
                    <a:pt x="818" y="450"/>
                  </a:cubicBezTo>
                  <a:cubicBezTo>
                    <a:pt x="818" y="450"/>
                    <a:pt x="819" y="450"/>
                    <a:pt x="819" y="449"/>
                  </a:cubicBezTo>
                  <a:cubicBezTo>
                    <a:pt x="819" y="449"/>
                    <a:pt x="819" y="449"/>
                    <a:pt x="819" y="449"/>
                  </a:cubicBezTo>
                  <a:cubicBezTo>
                    <a:pt x="819" y="449"/>
                    <a:pt x="819" y="449"/>
                    <a:pt x="819" y="449"/>
                  </a:cubicBezTo>
                  <a:cubicBezTo>
                    <a:pt x="821" y="447"/>
                    <a:pt x="822" y="447"/>
                    <a:pt x="822" y="449"/>
                  </a:cubicBezTo>
                  <a:cubicBezTo>
                    <a:pt x="822" y="450"/>
                    <a:pt x="820" y="453"/>
                    <a:pt x="820" y="453"/>
                  </a:cubicBezTo>
                  <a:cubicBezTo>
                    <a:pt x="820" y="453"/>
                    <a:pt x="823" y="452"/>
                    <a:pt x="823" y="452"/>
                  </a:cubicBezTo>
                  <a:cubicBezTo>
                    <a:pt x="824" y="452"/>
                    <a:pt x="827" y="453"/>
                    <a:pt x="826" y="455"/>
                  </a:cubicBezTo>
                  <a:cubicBezTo>
                    <a:pt x="827" y="455"/>
                    <a:pt x="828" y="458"/>
                    <a:pt x="828" y="458"/>
                  </a:cubicBezTo>
                  <a:cubicBezTo>
                    <a:pt x="828" y="459"/>
                    <a:pt x="828" y="460"/>
                    <a:pt x="828" y="460"/>
                  </a:cubicBezTo>
                  <a:cubicBezTo>
                    <a:pt x="827" y="460"/>
                    <a:pt x="826" y="460"/>
                    <a:pt x="826" y="461"/>
                  </a:cubicBezTo>
                  <a:cubicBezTo>
                    <a:pt x="827" y="461"/>
                    <a:pt x="828" y="461"/>
                    <a:pt x="828" y="461"/>
                  </a:cubicBezTo>
                  <a:cubicBezTo>
                    <a:pt x="828" y="461"/>
                    <a:pt x="828" y="462"/>
                    <a:pt x="828" y="462"/>
                  </a:cubicBezTo>
                  <a:cubicBezTo>
                    <a:pt x="828" y="462"/>
                    <a:pt x="829" y="462"/>
                    <a:pt x="829" y="462"/>
                  </a:cubicBezTo>
                  <a:cubicBezTo>
                    <a:pt x="831" y="462"/>
                    <a:pt x="831" y="462"/>
                    <a:pt x="831" y="464"/>
                  </a:cubicBezTo>
                  <a:cubicBezTo>
                    <a:pt x="832" y="463"/>
                    <a:pt x="831" y="462"/>
                    <a:pt x="832" y="461"/>
                  </a:cubicBezTo>
                  <a:cubicBezTo>
                    <a:pt x="834" y="460"/>
                    <a:pt x="834" y="461"/>
                    <a:pt x="834" y="462"/>
                  </a:cubicBezTo>
                  <a:cubicBezTo>
                    <a:pt x="834" y="465"/>
                    <a:pt x="830" y="466"/>
                    <a:pt x="831" y="469"/>
                  </a:cubicBezTo>
                  <a:cubicBezTo>
                    <a:pt x="831" y="469"/>
                    <a:pt x="831" y="468"/>
                    <a:pt x="832" y="468"/>
                  </a:cubicBezTo>
                  <a:cubicBezTo>
                    <a:pt x="832" y="469"/>
                    <a:pt x="831" y="470"/>
                    <a:pt x="832" y="471"/>
                  </a:cubicBezTo>
                  <a:cubicBezTo>
                    <a:pt x="832" y="470"/>
                    <a:pt x="832" y="469"/>
                    <a:pt x="833" y="468"/>
                  </a:cubicBezTo>
                  <a:cubicBezTo>
                    <a:pt x="833" y="467"/>
                    <a:pt x="835" y="467"/>
                    <a:pt x="835" y="466"/>
                  </a:cubicBezTo>
                  <a:cubicBezTo>
                    <a:pt x="837" y="467"/>
                    <a:pt x="835" y="470"/>
                    <a:pt x="835" y="471"/>
                  </a:cubicBezTo>
                  <a:cubicBezTo>
                    <a:pt x="836" y="470"/>
                    <a:pt x="836" y="465"/>
                    <a:pt x="838" y="468"/>
                  </a:cubicBezTo>
                  <a:cubicBezTo>
                    <a:pt x="838" y="468"/>
                    <a:pt x="839" y="465"/>
                    <a:pt x="841" y="465"/>
                  </a:cubicBezTo>
                  <a:cubicBezTo>
                    <a:pt x="841" y="465"/>
                    <a:pt x="841" y="466"/>
                    <a:pt x="841" y="466"/>
                  </a:cubicBezTo>
                  <a:cubicBezTo>
                    <a:pt x="843" y="465"/>
                    <a:pt x="843" y="469"/>
                    <a:pt x="844" y="469"/>
                  </a:cubicBezTo>
                  <a:cubicBezTo>
                    <a:pt x="844" y="469"/>
                    <a:pt x="844" y="469"/>
                    <a:pt x="844" y="469"/>
                  </a:cubicBezTo>
                  <a:cubicBezTo>
                    <a:pt x="845" y="470"/>
                    <a:pt x="844" y="469"/>
                    <a:pt x="844" y="469"/>
                  </a:cubicBezTo>
                  <a:cubicBezTo>
                    <a:pt x="846" y="471"/>
                    <a:pt x="844" y="469"/>
                    <a:pt x="844" y="469"/>
                  </a:cubicBezTo>
                  <a:cubicBezTo>
                    <a:pt x="845" y="471"/>
                    <a:pt x="844" y="469"/>
                    <a:pt x="844" y="469"/>
                  </a:cubicBezTo>
                  <a:cubicBezTo>
                    <a:pt x="845" y="471"/>
                    <a:pt x="844" y="469"/>
                    <a:pt x="844" y="469"/>
                  </a:cubicBezTo>
                  <a:close/>
                  <a:moveTo>
                    <a:pt x="712" y="335"/>
                  </a:moveTo>
                  <a:cubicBezTo>
                    <a:pt x="712" y="335"/>
                    <a:pt x="712" y="335"/>
                    <a:pt x="712" y="335"/>
                  </a:cubicBezTo>
                  <a:cubicBezTo>
                    <a:pt x="712" y="335"/>
                    <a:pt x="712" y="335"/>
                    <a:pt x="712" y="335"/>
                  </a:cubicBezTo>
                  <a:cubicBezTo>
                    <a:pt x="712" y="335"/>
                    <a:pt x="712" y="335"/>
                    <a:pt x="712" y="335"/>
                  </a:cubicBezTo>
                  <a:close/>
                  <a:moveTo>
                    <a:pt x="770" y="471"/>
                  </a:moveTo>
                  <a:cubicBezTo>
                    <a:pt x="769" y="471"/>
                    <a:pt x="769" y="471"/>
                    <a:pt x="769" y="471"/>
                  </a:cubicBezTo>
                  <a:cubicBezTo>
                    <a:pt x="769" y="471"/>
                    <a:pt x="769" y="471"/>
                    <a:pt x="769" y="471"/>
                  </a:cubicBezTo>
                  <a:cubicBezTo>
                    <a:pt x="769" y="471"/>
                    <a:pt x="769" y="471"/>
                    <a:pt x="770" y="471"/>
                  </a:cubicBezTo>
                  <a:close/>
                  <a:moveTo>
                    <a:pt x="777" y="398"/>
                  </a:moveTo>
                  <a:cubicBezTo>
                    <a:pt x="777" y="398"/>
                    <a:pt x="777" y="398"/>
                    <a:pt x="777" y="398"/>
                  </a:cubicBezTo>
                  <a:cubicBezTo>
                    <a:pt x="777" y="398"/>
                    <a:pt x="777" y="398"/>
                    <a:pt x="777" y="398"/>
                  </a:cubicBezTo>
                  <a:close/>
                  <a:moveTo>
                    <a:pt x="788" y="419"/>
                  </a:moveTo>
                  <a:cubicBezTo>
                    <a:pt x="788" y="419"/>
                    <a:pt x="788" y="419"/>
                    <a:pt x="788" y="419"/>
                  </a:cubicBezTo>
                  <a:cubicBezTo>
                    <a:pt x="788" y="419"/>
                    <a:pt x="788" y="419"/>
                    <a:pt x="788" y="419"/>
                  </a:cubicBezTo>
                  <a:close/>
                  <a:moveTo>
                    <a:pt x="826" y="455"/>
                  </a:moveTo>
                  <a:cubicBezTo>
                    <a:pt x="826" y="455"/>
                    <a:pt x="826" y="455"/>
                    <a:pt x="826" y="455"/>
                  </a:cubicBezTo>
                  <a:cubicBezTo>
                    <a:pt x="826" y="455"/>
                    <a:pt x="826" y="455"/>
                    <a:pt x="826" y="455"/>
                  </a:cubicBezTo>
                  <a:close/>
                  <a:moveTo>
                    <a:pt x="727" y="427"/>
                  </a:moveTo>
                  <a:cubicBezTo>
                    <a:pt x="725" y="428"/>
                    <a:pt x="723" y="432"/>
                    <a:pt x="725" y="432"/>
                  </a:cubicBezTo>
                  <a:cubicBezTo>
                    <a:pt x="728" y="433"/>
                    <a:pt x="729" y="429"/>
                    <a:pt x="730" y="427"/>
                  </a:cubicBezTo>
                  <a:cubicBezTo>
                    <a:pt x="731" y="427"/>
                    <a:pt x="733" y="422"/>
                    <a:pt x="730" y="423"/>
                  </a:cubicBezTo>
                  <a:cubicBezTo>
                    <a:pt x="728" y="423"/>
                    <a:pt x="728" y="427"/>
                    <a:pt x="726" y="428"/>
                  </a:cubicBezTo>
                  <a:cubicBezTo>
                    <a:pt x="726" y="428"/>
                    <a:pt x="727" y="428"/>
                    <a:pt x="727" y="427"/>
                  </a:cubicBezTo>
                  <a:cubicBezTo>
                    <a:pt x="727" y="428"/>
                    <a:pt x="726" y="428"/>
                    <a:pt x="726" y="428"/>
                  </a:cubicBezTo>
                  <a:cubicBezTo>
                    <a:pt x="726" y="428"/>
                    <a:pt x="727" y="428"/>
                    <a:pt x="727" y="427"/>
                  </a:cubicBezTo>
                  <a:close/>
                  <a:moveTo>
                    <a:pt x="732" y="331"/>
                  </a:moveTo>
                  <a:cubicBezTo>
                    <a:pt x="729" y="332"/>
                    <a:pt x="726" y="332"/>
                    <a:pt x="723" y="331"/>
                  </a:cubicBezTo>
                  <a:cubicBezTo>
                    <a:pt x="722" y="331"/>
                    <a:pt x="720" y="329"/>
                    <a:pt x="718" y="329"/>
                  </a:cubicBezTo>
                  <a:cubicBezTo>
                    <a:pt x="716" y="329"/>
                    <a:pt x="715" y="329"/>
                    <a:pt x="714" y="331"/>
                  </a:cubicBezTo>
                  <a:cubicBezTo>
                    <a:pt x="714" y="333"/>
                    <a:pt x="715" y="334"/>
                    <a:pt x="715" y="335"/>
                  </a:cubicBezTo>
                  <a:cubicBezTo>
                    <a:pt x="712" y="335"/>
                    <a:pt x="715" y="340"/>
                    <a:pt x="716" y="341"/>
                  </a:cubicBezTo>
                  <a:cubicBezTo>
                    <a:pt x="718" y="341"/>
                    <a:pt x="719" y="341"/>
                    <a:pt x="719" y="343"/>
                  </a:cubicBezTo>
                  <a:cubicBezTo>
                    <a:pt x="719" y="345"/>
                    <a:pt x="719" y="346"/>
                    <a:pt x="720" y="348"/>
                  </a:cubicBezTo>
                  <a:cubicBezTo>
                    <a:pt x="722" y="353"/>
                    <a:pt x="725" y="352"/>
                    <a:pt x="728" y="351"/>
                  </a:cubicBezTo>
                  <a:cubicBezTo>
                    <a:pt x="733" y="349"/>
                    <a:pt x="735" y="349"/>
                    <a:pt x="740" y="350"/>
                  </a:cubicBezTo>
                  <a:cubicBezTo>
                    <a:pt x="742" y="350"/>
                    <a:pt x="747" y="352"/>
                    <a:pt x="746" y="348"/>
                  </a:cubicBezTo>
                  <a:cubicBezTo>
                    <a:pt x="746" y="347"/>
                    <a:pt x="745" y="346"/>
                    <a:pt x="744" y="345"/>
                  </a:cubicBezTo>
                  <a:cubicBezTo>
                    <a:pt x="744" y="344"/>
                    <a:pt x="743" y="344"/>
                    <a:pt x="743" y="344"/>
                  </a:cubicBezTo>
                  <a:cubicBezTo>
                    <a:pt x="742" y="343"/>
                    <a:pt x="743" y="342"/>
                    <a:pt x="743" y="341"/>
                  </a:cubicBezTo>
                  <a:cubicBezTo>
                    <a:pt x="742" y="341"/>
                    <a:pt x="742" y="341"/>
                    <a:pt x="742" y="340"/>
                  </a:cubicBezTo>
                  <a:cubicBezTo>
                    <a:pt x="742" y="339"/>
                    <a:pt x="740" y="339"/>
                    <a:pt x="739" y="339"/>
                  </a:cubicBezTo>
                  <a:cubicBezTo>
                    <a:pt x="740" y="337"/>
                    <a:pt x="739" y="335"/>
                    <a:pt x="738" y="335"/>
                  </a:cubicBezTo>
                  <a:cubicBezTo>
                    <a:pt x="737" y="334"/>
                    <a:pt x="737" y="334"/>
                    <a:pt x="736" y="334"/>
                  </a:cubicBezTo>
                  <a:cubicBezTo>
                    <a:pt x="734" y="332"/>
                    <a:pt x="733" y="331"/>
                    <a:pt x="730" y="332"/>
                  </a:cubicBezTo>
                  <a:cubicBezTo>
                    <a:pt x="730" y="331"/>
                    <a:pt x="732" y="331"/>
                    <a:pt x="732" y="331"/>
                  </a:cubicBezTo>
                  <a:close/>
                  <a:moveTo>
                    <a:pt x="732" y="527"/>
                  </a:moveTo>
                  <a:cubicBezTo>
                    <a:pt x="734" y="530"/>
                    <a:pt x="738" y="526"/>
                    <a:pt x="735" y="523"/>
                  </a:cubicBezTo>
                  <a:cubicBezTo>
                    <a:pt x="734" y="523"/>
                    <a:pt x="731" y="522"/>
                    <a:pt x="731" y="523"/>
                  </a:cubicBezTo>
                  <a:cubicBezTo>
                    <a:pt x="730" y="525"/>
                    <a:pt x="732" y="526"/>
                    <a:pt x="733" y="527"/>
                  </a:cubicBezTo>
                  <a:cubicBezTo>
                    <a:pt x="733" y="527"/>
                    <a:pt x="732" y="527"/>
                    <a:pt x="732" y="527"/>
                  </a:cubicBezTo>
                  <a:cubicBezTo>
                    <a:pt x="732" y="527"/>
                    <a:pt x="732" y="527"/>
                    <a:pt x="733" y="527"/>
                  </a:cubicBezTo>
                  <a:cubicBezTo>
                    <a:pt x="732" y="527"/>
                    <a:pt x="732" y="527"/>
                    <a:pt x="732" y="527"/>
                  </a:cubicBezTo>
                  <a:cubicBezTo>
                    <a:pt x="733" y="527"/>
                    <a:pt x="733" y="527"/>
                    <a:pt x="733" y="528"/>
                  </a:cubicBezTo>
                  <a:cubicBezTo>
                    <a:pt x="733" y="528"/>
                    <a:pt x="732" y="527"/>
                    <a:pt x="732" y="527"/>
                  </a:cubicBezTo>
                  <a:close/>
                  <a:moveTo>
                    <a:pt x="695" y="484"/>
                  </a:moveTo>
                  <a:cubicBezTo>
                    <a:pt x="694" y="482"/>
                    <a:pt x="692" y="481"/>
                    <a:pt x="690" y="481"/>
                  </a:cubicBezTo>
                  <a:cubicBezTo>
                    <a:pt x="690" y="482"/>
                    <a:pt x="691" y="483"/>
                    <a:pt x="692" y="484"/>
                  </a:cubicBezTo>
                  <a:cubicBezTo>
                    <a:pt x="692" y="486"/>
                    <a:pt x="692" y="487"/>
                    <a:pt x="694" y="486"/>
                  </a:cubicBezTo>
                  <a:cubicBezTo>
                    <a:pt x="695" y="487"/>
                    <a:pt x="695" y="488"/>
                    <a:pt x="696" y="488"/>
                  </a:cubicBezTo>
                  <a:cubicBezTo>
                    <a:pt x="697" y="489"/>
                    <a:pt x="698" y="489"/>
                    <a:pt x="698" y="488"/>
                  </a:cubicBezTo>
                  <a:cubicBezTo>
                    <a:pt x="698" y="487"/>
                    <a:pt x="697" y="487"/>
                    <a:pt x="696" y="487"/>
                  </a:cubicBezTo>
                  <a:cubicBezTo>
                    <a:pt x="695" y="486"/>
                    <a:pt x="696" y="484"/>
                    <a:pt x="695" y="483"/>
                  </a:cubicBezTo>
                  <a:cubicBezTo>
                    <a:pt x="695" y="483"/>
                    <a:pt x="695" y="484"/>
                    <a:pt x="695" y="484"/>
                  </a:cubicBezTo>
                  <a:cubicBezTo>
                    <a:pt x="695" y="484"/>
                    <a:pt x="695" y="483"/>
                    <a:pt x="695" y="483"/>
                  </a:cubicBezTo>
                  <a:cubicBezTo>
                    <a:pt x="695" y="483"/>
                    <a:pt x="695" y="484"/>
                    <a:pt x="695" y="484"/>
                  </a:cubicBezTo>
                  <a:cubicBezTo>
                    <a:pt x="695" y="484"/>
                    <a:pt x="695" y="483"/>
                    <a:pt x="695" y="483"/>
                  </a:cubicBezTo>
                  <a:cubicBezTo>
                    <a:pt x="695" y="483"/>
                    <a:pt x="695" y="484"/>
                    <a:pt x="695" y="484"/>
                  </a:cubicBezTo>
                  <a:close/>
                  <a:moveTo>
                    <a:pt x="740" y="427"/>
                  </a:moveTo>
                  <a:cubicBezTo>
                    <a:pt x="740" y="427"/>
                    <a:pt x="740" y="427"/>
                    <a:pt x="741" y="427"/>
                  </a:cubicBezTo>
                  <a:cubicBezTo>
                    <a:pt x="740" y="427"/>
                    <a:pt x="742" y="424"/>
                    <a:pt x="742" y="424"/>
                  </a:cubicBezTo>
                  <a:cubicBezTo>
                    <a:pt x="743" y="422"/>
                    <a:pt x="740" y="421"/>
                    <a:pt x="738" y="422"/>
                  </a:cubicBezTo>
                  <a:cubicBezTo>
                    <a:pt x="737" y="424"/>
                    <a:pt x="738" y="427"/>
                    <a:pt x="740" y="427"/>
                  </a:cubicBezTo>
                  <a:cubicBezTo>
                    <a:pt x="739" y="427"/>
                    <a:pt x="739" y="427"/>
                    <a:pt x="739" y="427"/>
                  </a:cubicBezTo>
                  <a:cubicBezTo>
                    <a:pt x="739" y="427"/>
                    <a:pt x="740" y="427"/>
                    <a:pt x="740" y="427"/>
                  </a:cubicBezTo>
                  <a:cubicBezTo>
                    <a:pt x="739" y="427"/>
                    <a:pt x="739" y="427"/>
                    <a:pt x="739" y="427"/>
                  </a:cubicBezTo>
                  <a:cubicBezTo>
                    <a:pt x="739" y="427"/>
                    <a:pt x="740" y="427"/>
                    <a:pt x="740" y="427"/>
                  </a:cubicBezTo>
                  <a:close/>
                  <a:moveTo>
                    <a:pt x="818" y="550"/>
                  </a:moveTo>
                  <a:cubicBezTo>
                    <a:pt x="819" y="551"/>
                    <a:pt x="820" y="553"/>
                    <a:pt x="822" y="553"/>
                  </a:cubicBezTo>
                  <a:cubicBezTo>
                    <a:pt x="823" y="553"/>
                    <a:pt x="824" y="551"/>
                    <a:pt x="823" y="550"/>
                  </a:cubicBezTo>
                  <a:cubicBezTo>
                    <a:pt x="822" y="547"/>
                    <a:pt x="818" y="550"/>
                    <a:pt x="819" y="551"/>
                  </a:cubicBezTo>
                  <a:cubicBezTo>
                    <a:pt x="819" y="551"/>
                    <a:pt x="818" y="550"/>
                    <a:pt x="818" y="550"/>
                  </a:cubicBezTo>
                  <a:close/>
                  <a:moveTo>
                    <a:pt x="752" y="435"/>
                  </a:moveTo>
                  <a:cubicBezTo>
                    <a:pt x="749" y="436"/>
                    <a:pt x="752" y="443"/>
                    <a:pt x="754" y="442"/>
                  </a:cubicBezTo>
                  <a:cubicBezTo>
                    <a:pt x="758" y="440"/>
                    <a:pt x="751" y="434"/>
                    <a:pt x="751" y="436"/>
                  </a:cubicBezTo>
                  <a:cubicBezTo>
                    <a:pt x="751" y="436"/>
                    <a:pt x="752" y="436"/>
                    <a:pt x="752" y="435"/>
                  </a:cubicBezTo>
                  <a:cubicBezTo>
                    <a:pt x="752" y="435"/>
                    <a:pt x="751" y="436"/>
                    <a:pt x="751" y="436"/>
                  </a:cubicBezTo>
                  <a:cubicBezTo>
                    <a:pt x="751" y="436"/>
                    <a:pt x="752" y="436"/>
                    <a:pt x="752" y="435"/>
                  </a:cubicBezTo>
                  <a:close/>
                  <a:moveTo>
                    <a:pt x="687" y="488"/>
                  </a:moveTo>
                  <a:cubicBezTo>
                    <a:pt x="689" y="489"/>
                    <a:pt x="689" y="491"/>
                    <a:pt x="689" y="488"/>
                  </a:cubicBezTo>
                  <a:cubicBezTo>
                    <a:pt x="689" y="487"/>
                    <a:pt x="689" y="485"/>
                    <a:pt x="688" y="484"/>
                  </a:cubicBezTo>
                  <a:cubicBezTo>
                    <a:pt x="685" y="480"/>
                    <a:pt x="685" y="487"/>
                    <a:pt x="687" y="488"/>
                  </a:cubicBezTo>
                  <a:cubicBezTo>
                    <a:pt x="687" y="488"/>
                    <a:pt x="687" y="488"/>
                    <a:pt x="686" y="488"/>
                  </a:cubicBezTo>
                  <a:cubicBezTo>
                    <a:pt x="687" y="488"/>
                    <a:pt x="687" y="488"/>
                    <a:pt x="687" y="488"/>
                  </a:cubicBezTo>
                  <a:cubicBezTo>
                    <a:pt x="687" y="488"/>
                    <a:pt x="687" y="488"/>
                    <a:pt x="686" y="488"/>
                  </a:cubicBezTo>
                  <a:cubicBezTo>
                    <a:pt x="687" y="488"/>
                    <a:pt x="687" y="488"/>
                    <a:pt x="687" y="488"/>
                  </a:cubicBezTo>
                  <a:cubicBezTo>
                    <a:pt x="687" y="488"/>
                    <a:pt x="687" y="488"/>
                    <a:pt x="686" y="488"/>
                  </a:cubicBezTo>
                  <a:cubicBezTo>
                    <a:pt x="687" y="488"/>
                    <a:pt x="687" y="488"/>
                    <a:pt x="687" y="488"/>
                  </a:cubicBezTo>
                  <a:close/>
                  <a:moveTo>
                    <a:pt x="739" y="519"/>
                  </a:moveTo>
                  <a:cubicBezTo>
                    <a:pt x="736" y="519"/>
                    <a:pt x="740" y="524"/>
                    <a:pt x="741" y="524"/>
                  </a:cubicBezTo>
                  <a:cubicBezTo>
                    <a:pt x="745" y="524"/>
                    <a:pt x="741" y="520"/>
                    <a:pt x="739" y="519"/>
                  </a:cubicBezTo>
                  <a:close/>
                  <a:moveTo>
                    <a:pt x="783" y="532"/>
                  </a:moveTo>
                  <a:cubicBezTo>
                    <a:pt x="782" y="532"/>
                    <a:pt x="781" y="531"/>
                    <a:pt x="779" y="531"/>
                  </a:cubicBezTo>
                  <a:cubicBezTo>
                    <a:pt x="781" y="533"/>
                    <a:pt x="782" y="537"/>
                    <a:pt x="784" y="537"/>
                  </a:cubicBezTo>
                  <a:cubicBezTo>
                    <a:pt x="787" y="536"/>
                    <a:pt x="784" y="533"/>
                    <a:pt x="783" y="532"/>
                  </a:cubicBezTo>
                  <a:cubicBezTo>
                    <a:pt x="783" y="532"/>
                    <a:pt x="783" y="533"/>
                    <a:pt x="784" y="533"/>
                  </a:cubicBezTo>
                  <a:cubicBezTo>
                    <a:pt x="783" y="533"/>
                    <a:pt x="783" y="532"/>
                    <a:pt x="783" y="532"/>
                  </a:cubicBezTo>
                  <a:cubicBezTo>
                    <a:pt x="783" y="532"/>
                    <a:pt x="783" y="533"/>
                    <a:pt x="784" y="533"/>
                  </a:cubicBezTo>
                  <a:cubicBezTo>
                    <a:pt x="784" y="533"/>
                    <a:pt x="783" y="533"/>
                    <a:pt x="783" y="532"/>
                  </a:cubicBezTo>
                  <a:close/>
                  <a:moveTo>
                    <a:pt x="732" y="417"/>
                  </a:moveTo>
                  <a:cubicBezTo>
                    <a:pt x="732" y="418"/>
                    <a:pt x="726" y="420"/>
                    <a:pt x="729" y="421"/>
                  </a:cubicBezTo>
                  <a:cubicBezTo>
                    <a:pt x="730" y="421"/>
                    <a:pt x="733" y="420"/>
                    <a:pt x="733" y="419"/>
                  </a:cubicBezTo>
                  <a:cubicBezTo>
                    <a:pt x="734" y="417"/>
                    <a:pt x="732" y="415"/>
                    <a:pt x="732" y="417"/>
                  </a:cubicBezTo>
                  <a:cubicBezTo>
                    <a:pt x="732" y="416"/>
                    <a:pt x="732" y="416"/>
                    <a:pt x="732" y="416"/>
                  </a:cubicBezTo>
                  <a:cubicBezTo>
                    <a:pt x="732" y="416"/>
                    <a:pt x="732" y="416"/>
                    <a:pt x="732" y="417"/>
                  </a:cubicBezTo>
                  <a:cubicBezTo>
                    <a:pt x="732" y="416"/>
                    <a:pt x="732" y="416"/>
                    <a:pt x="732" y="416"/>
                  </a:cubicBezTo>
                  <a:cubicBezTo>
                    <a:pt x="732" y="416"/>
                    <a:pt x="732" y="416"/>
                    <a:pt x="732" y="417"/>
                  </a:cubicBezTo>
                  <a:close/>
                  <a:moveTo>
                    <a:pt x="676" y="409"/>
                  </a:moveTo>
                  <a:cubicBezTo>
                    <a:pt x="675" y="407"/>
                    <a:pt x="670" y="407"/>
                    <a:pt x="671" y="410"/>
                  </a:cubicBezTo>
                  <a:cubicBezTo>
                    <a:pt x="672" y="411"/>
                    <a:pt x="677" y="411"/>
                    <a:pt x="676" y="409"/>
                  </a:cubicBezTo>
                  <a:cubicBezTo>
                    <a:pt x="676" y="409"/>
                    <a:pt x="676" y="409"/>
                    <a:pt x="676" y="410"/>
                  </a:cubicBezTo>
                  <a:cubicBezTo>
                    <a:pt x="676" y="409"/>
                    <a:pt x="676" y="409"/>
                    <a:pt x="676" y="409"/>
                  </a:cubicBezTo>
                  <a:cubicBezTo>
                    <a:pt x="676" y="409"/>
                    <a:pt x="676" y="409"/>
                    <a:pt x="676" y="410"/>
                  </a:cubicBezTo>
                  <a:cubicBezTo>
                    <a:pt x="676" y="409"/>
                    <a:pt x="676" y="409"/>
                    <a:pt x="676" y="409"/>
                  </a:cubicBezTo>
                  <a:cubicBezTo>
                    <a:pt x="676" y="409"/>
                    <a:pt x="677" y="410"/>
                    <a:pt x="676" y="409"/>
                  </a:cubicBezTo>
                  <a:close/>
                  <a:moveTo>
                    <a:pt x="825" y="537"/>
                  </a:moveTo>
                  <a:cubicBezTo>
                    <a:pt x="824" y="535"/>
                    <a:pt x="821" y="537"/>
                    <a:pt x="822" y="539"/>
                  </a:cubicBezTo>
                  <a:cubicBezTo>
                    <a:pt x="823" y="540"/>
                    <a:pt x="825" y="537"/>
                    <a:pt x="825" y="536"/>
                  </a:cubicBezTo>
                  <a:cubicBezTo>
                    <a:pt x="825" y="537"/>
                    <a:pt x="825" y="537"/>
                    <a:pt x="825" y="537"/>
                  </a:cubicBezTo>
                  <a:cubicBezTo>
                    <a:pt x="824" y="536"/>
                    <a:pt x="825" y="537"/>
                    <a:pt x="825" y="537"/>
                  </a:cubicBezTo>
                  <a:close/>
                  <a:moveTo>
                    <a:pt x="799" y="418"/>
                  </a:moveTo>
                  <a:cubicBezTo>
                    <a:pt x="800" y="420"/>
                    <a:pt x="802" y="420"/>
                    <a:pt x="802" y="418"/>
                  </a:cubicBezTo>
                  <a:cubicBezTo>
                    <a:pt x="802" y="415"/>
                    <a:pt x="799" y="418"/>
                    <a:pt x="799" y="418"/>
                  </a:cubicBezTo>
                  <a:close/>
                  <a:moveTo>
                    <a:pt x="727" y="442"/>
                  </a:moveTo>
                  <a:cubicBezTo>
                    <a:pt x="725" y="442"/>
                    <a:pt x="726" y="443"/>
                    <a:pt x="726" y="443"/>
                  </a:cubicBezTo>
                  <a:cubicBezTo>
                    <a:pt x="726" y="447"/>
                    <a:pt x="729" y="442"/>
                    <a:pt x="726" y="442"/>
                  </a:cubicBezTo>
                  <a:cubicBezTo>
                    <a:pt x="726" y="442"/>
                    <a:pt x="727" y="442"/>
                    <a:pt x="727" y="442"/>
                  </a:cubicBezTo>
                  <a:cubicBezTo>
                    <a:pt x="727" y="442"/>
                    <a:pt x="726" y="442"/>
                    <a:pt x="726" y="442"/>
                  </a:cubicBezTo>
                  <a:cubicBezTo>
                    <a:pt x="726" y="442"/>
                    <a:pt x="727" y="442"/>
                    <a:pt x="727" y="442"/>
                  </a:cubicBezTo>
                  <a:cubicBezTo>
                    <a:pt x="727" y="442"/>
                    <a:pt x="726" y="442"/>
                    <a:pt x="726" y="442"/>
                  </a:cubicBezTo>
                  <a:cubicBezTo>
                    <a:pt x="726" y="442"/>
                    <a:pt x="727" y="442"/>
                    <a:pt x="727" y="442"/>
                  </a:cubicBezTo>
                  <a:close/>
                  <a:moveTo>
                    <a:pt x="768" y="379"/>
                  </a:moveTo>
                  <a:cubicBezTo>
                    <a:pt x="769" y="379"/>
                    <a:pt x="769" y="378"/>
                    <a:pt x="769" y="378"/>
                  </a:cubicBezTo>
                  <a:cubicBezTo>
                    <a:pt x="769" y="374"/>
                    <a:pt x="765" y="379"/>
                    <a:pt x="768" y="379"/>
                  </a:cubicBezTo>
                  <a:close/>
                  <a:moveTo>
                    <a:pt x="838" y="463"/>
                  </a:moveTo>
                  <a:cubicBezTo>
                    <a:pt x="838" y="463"/>
                    <a:pt x="836" y="462"/>
                    <a:pt x="836" y="464"/>
                  </a:cubicBezTo>
                  <a:cubicBezTo>
                    <a:pt x="835" y="467"/>
                    <a:pt x="838" y="464"/>
                    <a:pt x="838" y="463"/>
                  </a:cubicBezTo>
                  <a:cubicBezTo>
                    <a:pt x="838" y="464"/>
                    <a:pt x="839" y="463"/>
                    <a:pt x="839" y="463"/>
                  </a:cubicBezTo>
                  <a:cubicBezTo>
                    <a:pt x="839" y="463"/>
                    <a:pt x="838" y="463"/>
                    <a:pt x="838" y="463"/>
                  </a:cubicBezTo>
                  <a:cubicBezTo>
                    <a:pt x="838" y="463"/>
                    <a:pt x="839" y="463"/>
                    <a:pt x="839" y="463"/>
                  </a:cubicBezTo>
                  <a:cubicBezTo>
                    <a:pt x="839" y="463"/>
                    <a:pt x="838" y="464"/>
                    <a:pt x="838" y="463"/>
                  </a:cubicBezTo>
                  <a:close/>
                  <a:moveTo>
                    <a:pt x="760" y="443"/>
                  </a:moveTo>
                  <a:cubicBezTo>
                    <a:pt x="760" y="441"/>
                    <a:pt x="759" y="441"/>
                    <a:pt x="758" y="439"/>
                  </a:cubicBezTo>
                  <a:cubicBezTo>
                    <a:pt x="758" y="440"/>
                    <a:pt x="759" y="444"/>
                    <a:pt x="760" y="442"/>
                  </a:cubicBezTo>
                  <a:cubicBezTo>
                    <a:pt x="760" y="442"/>
                    <a:pt x="760" y="443"/>
                    <a:pt x="760" y="443"/>
                  </a:cubicBezTo>
                  <a:cubicBezTo>
                    <a:pt x="760" y="441"/>
                    <a:pt x="759" y="444"/>
                    <a:pt x="760" y="442"/>
                  </a:cubicBezTo>
                  <a:cubicBezTo>
                    <a:pt x="760" y="442"/>
                    <a:pt x="759" y="443"/>
                    <a:pt x="760" y="443"/>
                  </a:cubicBezTo>
                  <a:close/>
                  <a:moveTo>
                    <a:pt x="822" y="548"/>
                  </a:moveTo>
                  <a:cubicBezTo>
                    <a:pt x="822" y="547"/>
                    <a:pt x="820" y="545"/>
                    <a:pt x="820" y="545"/>
                  </a:cubicBezTo>
                  <a:cubicBezTo>
                    <a:pt x="819" y="546"/>
                    <a:pt x="821" y="549"/>
                    <a:pt x="822" y="548"/>
                  </a:cubicBezTo>
                  <a:close/>
                  <a:moveTo>
                    <a:pt x="735" y="514"/>
                  </a:moveTo>
                  <a:cubicBezTo>
                    <a:pt x="735" y="514"/>
                    <a:pt x="734" y="516"/>
                    <a:pt x="734" y="516"/>
                  </a:cubicBezTo>
                  <a:cubicBezTo>
                    <a:pt x="735" y="516"/>
                    <a:pt x="736" y="515"/>
                    <a:pt x="736" y="514"/>
                  </a:cubicBezTo>
                  <a:cubicBezTo>
                    <a:pt x="736" y="514"/>
                    <a:pt x="736" y="514"/>
                    <a:pt x="735" y="514"/>
                  </a:cubicBezTo>
                  <a:close/>
                  <a:moveTo>
                    <a:pt x="730" y="437"/>
                  </a:moveTo>
                  <a:cubicBezTo>
                    <a:pt x="730" y="437"/>
                    <a:pt x="729" y="435"/>
                    <a:pt x="728" y="436"/>
                  </a:cubicBezTo>
                  <a:cubicBezTo>
                    <a:pt x="727" y="437"/>
                    <a:pt x="729" y="437"/>
                    <a:pt x="729" y="438"/>
                  </a:cubicBezTo>
                  <a:cubicBezTo>
                    <a:pt x="729" y="438"/>
                    <a:pt x="730" y="438"/>
                    <a:pt x="730" y="437"/>
                  </a:cubicBezTo>
                  <a:close/>
                  <a:moveTo>
                    <a:pt x="803" y="488"/>
                  </a:moveTo>
                  <a:cubicBezTo>
                    <a:pt x="804" y="488"/>
                    <a:pt x="806" y="487"/>
                    <a:pt x="805" y="486"/>
                  </a:cubicBezTo>
                  <a:cubicBezTo>
                    <a:pt x="805" y="486"/>
                    <a:pt x="804" y="487"/>
                    <a:pt x="803" y="486"/>
                  </a:cubicBezTo>
                  <a:cubicBezTo>
                    <a:pt x="803" y="487"/>
                    <a:pt x="802" y="487"/>
                    <a:pt x="804" y="488"/>
                  </a:cubicBezTo>
                  <a:cubicBezTo>
                    <a:pt x="803" y="488"/>
                    <a:pt x="803" y="488"/>
                    <a:pt x="803" y="488"/>
                  </a:cubicBezTo>
                  <a:cubicBezTo>
                    <a:pt x="803" y="488"/>
                    <a:pt x="803" y="488"/>
                    <a:pt x="804" y="488"/>
                  </a:cubicBezTo>
                  <a:cubicBezTo>
                    <a:pt x="803" y="488"/>
                    <a:pt x="803" y="488"/>
                    <a:pt x="803" y="488"/>
                  </a:cubicBezTo>
                  <a:cubicBezTo>
                    <a:pt x="803" y="488"/>
                    <a:pt x="803" y="488"/>
                    <a:pt x="803" y="488"/>
                  </a:cubicBezTo>
                  <a:cubicBezTo>
                    <a:pt x="803" y="488"/>
                    <a:pt x="803" y="487"/>
                    <a:pt x="803" y="488"/>
                  </a:cubicBezTo>
                  <a:close/>
                  <a:moveTo>
                    <a:pt x="813" y="444"/>
                  </a:moveTo>
                  <a:cubicBezTo>
                    <a:pt x="811" y="444"/>
                    <a:pt x="811" y="444"/>
                    <a:pt x="810" y="445"/>
                  </a:cubicBezTo>
                  <a:cubicBezTo>
                    <a:pt x="810" y="445"/>
                    <a:pt x="811" y="445"/>
                    <a:pt x="811" y="445"/>
                  </a:cubicBezTo>
                  <a:cubicBezTo>
                    <a:pt x="813" y="446"/>
                    <a:pt x="812" y="444"/>
                    <a:pt x="813" y="444"/>
                  </a:cubicBezTo>
                  <a:close/>
                  <a:moveTo>
                    <a:pt x="728" y="438"/>
                  </a:moveTo>
                  <a:cubicBezTo>
                    <a:pt x="727" y="439"/>
                    <a:pt x="728" y="441"/>
                    <a:pt x="729" y="440"/>
                  </a:cubicBezTo>
                  <a:cubicBezTo>
                    <a:pt x="729" y="439"/>
                    <a:pt x="729" y="437"/>
                    <a:pt x="728" y="438"/>
                  </a:cubicBezTo>
                  <a:close/>
                  <a:moveTo>
                    <a:pt x="726" y="360"/>
                  </a:moveTo>
                  <a:cubicBezTo>
                    <a:pt x="726" y="362"/>
                    <a:pt x="728" y="362"/>
                    <a:pt x="728" y="360"/>
                  </a:cubicBezTo>
                  <a:cubicBezTo>
                    <a:pt x="728" y="359"/>
                    <a:pt x="727" y="361"/>
                    <a:pt x="726" y="361"/>
                  </a:cubicBezTo>
                  <a:cubicBezTo>
                    <a:pt x="726" y="361"/>
                    <a:pt x="726" y="361"/>
                    <a:pt x="726" y="361"/>
                  </a:cubicBezTo>
                  <a:cubicBezTo>
                    <a:pt x="726" y="361"/>
                    <a:pt x="726" y="361"/>
                    <a:pt x="726" y="360"/>
                  </a:cubicBezTo>
                  <a:close/>
                  <a:moveTo>
                    <a:pt x="673" y="405"/>
                  </a:moveTo>
                  <a:cubicBezTo>
                    <a:pt x="674" y="405"/>
                    <a:pt x="672" y="403"/>
                    <a:pt x="671" y="403"/>
                  </a:cubicBezTo>
                  <a:cubicBezTo>
                    <a:pt x="671" y="404"/>
                    <a:pt x="672" y="405"/>
                    <a:pt x="673" y="405"/>
                  </a:cubicBezTo>
                  <a:cubicBezTo>
                    <a:pt x="672" y="405"/>
                    <a:pt x="672" y="405"/>
                    <a:pt x="672" y="405"/>
                  </a:cubicBezTo>
                  <a:cubicBezTo>
                    <a:pt x="672" y="405"/>
                    <a:pt x="673" y="405"/>
                    <a:pt x="673" y="405"/>
                  </a:cubicBezTo>
                  <a:cubicBezTo>
                    <a:pt x="673" y="405"/>
                    <a:pt x="672" y="405"/>
                    <a:pt x="672" y="405"/>
                  </a:cubicBezTo>
                  <a:cubicBezTo>
                    <a:pt x="672" y="405"/>
                    <a:pt x="673" y="405"/>
                    <a:pt x="673" y="405"/>
                  </a:cubicBezTo>
                  <a:cubicBezTo>
                    <a:pt x="673" y="405"/>
                    <a:pt x="672" y="405"/>
                    <a:pt x="673" y="405"/>
                  </a:cubicBezTo>
                  <a:close/>
                  <a:moveTo>
                    <a:pt x="755" y="436"/>
                  </a:moveTo>
                  <a:cubicBezTo>
                    <a:pt x="754" y="436"/>
                    <a:pt x="755" y="437"/>
                    <a:pt x="755" y="437"/>
                  </a:cubicBezTo>
                  <a:cubicBezTo>
                    <a:pt x="755" y="438"/>
                    <a:pt x="756" y="438"/>
                    <a:pt x="757" y="438"/>
                  </a:cubicBezTo>
                  <a:cubicBezTo>
                    <a:pt x="756" y="437"/>
                    <a:pt x="756" y="436"/>
                    <a:pt x="755" y="436"/>
                  </a:cubicBezTo>
                  <a:cubicBezTo>
                    <a:pt x="755" y="436"/>
                    <a:pt x="755" y="436"/>
                    <a:pt x="755" y="436"/>
                  </a:cubicBezTo>
                  <a:cubicBezTo>
                    <a:pt x="755" y="436"/>
                    <a:pt x="755" y="436"/>
                    <a:pt x="755" y="436"/>
                  </a:cubicBezTo>
                  <a:close/>
                  <a:moveTo>
                    <a:pt x="839" y="489"/>
                  </a:moveTo>
                  <a:cubicBezTo>
                    <a:pt x="840" y="489"/>
                    <a:pt x="840" y="489"/>
                    <a:pt x="840" y="488"/>
                  </a:cubicBezTo>
                  <a:cubicBezTo>
                    <a:pt x="840" y="486"/>
                    <a:pt x="836" y="488"/>
                    <a:pt x="839" y="489"/>
                  </a:cubicBezTo>
                  <a:close/>
                  <a:moveTo>
                    <a:pt x="701" y="415"/>
                  </a:moveTo>
                  <a:cubicBezTo>
                    <a:pt x="701" y="415"/>
                    <a:pt x="704" y="416"/>
                    <a:pt x="704" y="415"/>
                  </a:cubicBezTo>
                  <a:cubicBezTo>
                    <a:pt x="704" y="414"/>
                    <a:pt x="702" y="415"/>
                    <a:pt x="701" y="415"/>
                  </a:cubicBezTo>
                  <a:close/>
                  <a:moveTo>
                    <a:pt x="831" y="461"/>
                  </a:moveTo>
                  <a:cubicBezTo>
                    <a:pt x="831" y="461"/>
                    <a:pt x="832" y="461"/>
                    <a:pt x="832" y="461"/>
                  </a:cubicBezTo>
                  <a:cubicBezTo>
                    <a:pt x="831" y="459"/>
                    <a:pt x="828" y="460"/>
                    <a:pt x="831" y="461"/>
                  </a:cubicBezTo>
                  <a:close/>
                  <a:moveTo>
                    <a:pt x="765" y="378"/>
                  </a:moveTo>
                  <a:cubicBezTo>
                    <a:pt x="765" y="378"/>
                    <a:pt x="766" y="376"/>
                    <a:pt x="766" y="376"/>
                  </a:cubicBezTo>
                  <a:cubicBezTo>
                    <a:pt x="765" y="376"/>
                    <a:pt x="764" y="379"/>
                    <a:pt x="765" y="378"/>
                  </a:cubicBezTo>
                  <a:close/>
                  <a:moveTo>
                    <a:pt x="798" y="434"/>
                  </a:moveTo>
                  <a:cubicBezTo>
                    <a:pt x="800" y="434"/>
                    <a:pt x="801" y="435"/>
                    <a:pt x="802" y="435"/>
                  </a:cubicBezTo>
                  <a:cubicBezTo>
                    <a:pt x="801" y="435"/>
                    <a:pt x="800" y="433"/>
                    <a:pt x="798" y="434"/>
                  </a:cubicBezTo>
                  <a:close/>
                  <a:moveTo>
                    <a:pt x="722" y="360"/>
                  </a:moveTo>
                  <a:cubicBezTo>
                    <a:pt x="723" y="361"/>
                    <a:pt x="723" y="361"/>
                    <a:pt x="723" y="361"/>
                  </a:cubicBezTo>
                  <a:cubicBezTo>
                    <a:pt x="725" y="361"/>
                    <a:pt x="722" y="359"/>
                    <a:pt x="722" y="360"/>
                  </a:cubicBezTo>
                  <a:close/>
                  <a:moveTo>
                    <a:pt x="680" y="363"/>
                  </a:moveTo>
                  <a:cubicBezTo>
                    <a:pt x="679" y="363"/>
                    <a:pt x="680" y="364"/>
                    <a:pt x="681" y="363"/>
                  </a:cubicBezTo>
                  <a:cubicBezTo>
                    <a:pt x="681" y="363"/>
                    <a:pt x="680" y="362"/>
                    <a:pt x="679" y="363"/>
                  </a:cubicBezTo>
                  <a:cubicBezTo>
                    <a:pt x="679" y="363"/>
                    <a:pt x="680" y="363"/>
                    <a:pt x="680" y="363"/>
                  </a:cubicBezTo>
                  <a:close/>
                  <a:moveTo>
                    <a:pt x="803" y="420"/>
                  </a:moveTo>
                  <a:cubicBezTo>
                    <a:pt x="803" y="420"/>
                    <a:pt x="803" y="420"/>
                    <a:pt x="803" y="420"/>
                  </a:cubicBezTo>
                  <a:cubicBezTo>
                    <a:pt x="804" y="420"/>
                    <a:pt x="804" y="419"/>
                    <a:pt x="805" y="419"/>
                  </a:cubicBezTo>
                  <a:cubicBezTo>
                    <a:pt x="804" y="420"/>
                    <a:pt x="803" y="419"/>
                    <a:pt x="803" y="420"/>
                  </a:cubicBezTo>
                  <a:close/>
                  <a:moveTo>
                    <a:pt x="834" y="465"/>
                  </a:moveTo>
                  <a:cubicBezTo>
                    <a:pt x="833" y="465"/>
                    <a:pt x="834" y="467"/>
                    <a:pt x="835" y="466"/>
                  </a:cubicBezTo>
                  <a:cubicBezTo>
                    <a:pt x="835" y="466"/>
                    <a:pt x="835" y="465"/>
                    <a:pt x="834" y="465"/>
                  </a:cubicBezTo>
                  <a:close/>
                  <a:moveTo>
                    <a:pt x="698" y="485"/>
                  </a:moveTo>
                  <a:cubicBezTo>
                    <a:pt x="698" y="484"/>
                    <a:pt x="696" y="485"/>
                    <a:pt x="696" y="485"/>
                  </a:cubicBezTo>
                  <a:cubicBezTo>
                    <a:pt x="697" y="485"/>
                    <a:pt x="698" y="486"/>
                    <a:pt x="698" y="485"/>
                  </a:cubicBezTo>
                  <a:cubicBezTo>
                    <a:pt x="698" y="485"/>
                    <a:pt x="698" y="486"/>
                    <a:pt x="698" y="485"/>
                  </a:cubicBezTo>
                  <a:close/>
                  <a:moveTo>
                    <a:pt x="754" y="365"/>
                  </a:moveTo>
                  <a:cubicBezTo>
                    <a:pt x="754" y="366"/>
                    <a:pt x="755" y="365"/>
                    <a:pt x="756" y="365"/>
                  </a:cubicBezTo>
                  <a:cubicBezTo>
                    <a:pt x="756" y="364"/>
                    <a:pt x="754" y="365"/>
                    <a:pt x="754" y="365"/>
                  </a:cubicBezTo>
                  <a:close/>
                  <a:moveTo>
                    <a:pt x="802" y="437"/>
                  </a:moveTo>
                  <a:cubicBezTo>
                    <a:pt x="803" y="437"/>
                    <a:pt x="801" y="437"/>
                    <a:pt x="801" y="437"/>
                  </a:cubicBezTo>
                  <a:cubicBezTo>
                    <a:pt x="801" y="437"/>
                    <a:pt x="802" y="438"/>
                    <a:pt x="802" y="437"/>
                  </a:cubicBezTo>
                  <a:close/>
                  <a:moveTo>
                    <a:pt x="769" y="518"/>
                  </a:moveTo>
                  <a:cubicBezTo>
                    <a:pt x="768" y="519"/>
                    <a:pt x="770" y="520"/>
                    <a:pt x="770" y="520"/>
                  </a:cubicBezTo>
                  <a:cubicBezTo>
                    <a:pt x="770" y="519"/>
                    <a:pt x="770" y="519"/>
                    <a:pt x="769" y="518"/>
                  </a:cubicBezTo>
                  <a:cubicBezTo>
                    <a:pt x="770" y="518"/>
                    <a:pt x="769" y="519"/>
                    <a:pt x="769" y="519"/>
                  </a:cubicBezTo>
                  <a:cubicBezTo>
                    <a:pt x="769" y="519"/>
                    <a:pt x="769" y="519"/>
                    <a:pt x="769" y="518"/>
                  </a:cubicBezTo>
                  <a:cubicBezTo>
                    <a:pt x="769" y="518"/>
                    <a:pt x="769" y="518"/>
                    <a:pt x="769" y="519"/>
                  </a:cubicBezTo>
                  <a:cubicBezTo>
                    <a:pt x="769" y="519"/>
                    <a:pt x="770" y="518"/>
                    <a:pt x="769" y="518"/>
                  </a:cubicBezTo>
                  <a:close/>
                  <a:moveTo>
                    <a:pt x="780" y="387"/>
                  </a:moveTo>
                  <a:cubicBezTo>
                    <a:pt x="779" y="388"/>
                    <a:pt x="779" y="388"/>
                    <a:pt x="779" y="389"/>
                  </a:cubicBezTo>
                  <a:cubicBezTo>
                    <a:pt x="780" y="389"/>
                    <a:pt x="780" y="388"/>
                    <a:pt x="780" y="387"/>
                  </a:cubicBezTo>
                  <a:close/>
                  <a:moveTo>
                    <a:pt x="808" y="498"/>
                  </a:moveTo>
                  <a:cubicBezTo>
                    <a:pt x="809" y="497"/>
                    <a:pt x="809" y="497"/>
                    <a:pt x="809" y="496"/>
                  </a:cubicBezTo>
                  <a:cubicBezTo>
                    <a:pt x="808" y="497"/>
                    <a:pt x="808" y="497"/>
                    <a:pt x="808" y="498"/>
                  </a:cubicBezTo>
                  <a:close/>
                  <a:moveTo>
                    <a:pt x="840" y="484"/>
                  </a:moveTo>
                  <a:cubicBezTo>
                    <a:pt x="839" y="484"/>
                    <a:pt x="840" y="485"/>
                    <a:pt x="840" y="485"/>
                  </a:cubicBezTo>
                  <a:cubicBezTo>
                    <a:pt x="841" y="485"/>
                    <a:pt x="840" y="484"/>
                    <a:pt x="840" y="484"/>
                  </a:cubicBezTo>
                  <a:close/>
                  <a:moveTo>
                    <a:pt x="838" y="479"/>
                  </a:moveTo>
                  <a:cubicBezTo>
                    <a:pt x="840" y="480"/>
                    <a:pt x="839" y="477"/>
                    <a:pt x="838" y="479"/>
                  </a:cubicBezTo>
                  <a:cubicBezTo>
                    <a:pt x="839" y="479"/>
                    <a:pt x="839" y="478"/>
                    <a:pt x="838" y="479"/>
                  </a:cubicBezTo>
                  <a:close/>
                  <a:moveTo>
                    <a:pt x="828" y="455"/>
                  </a:moveTo>
                  <a:cubicBezTo>
                    <a:pt x="828" y="456"/>
                    <a:pt x="828" y="456"/>
                    <a:pt x="828" y="457"/>
                  </a:cubicBezTo>
                  <a:cubicBezTo>
                    <a:pt x="828" y="457"/>
                    <a:pt x="829" y="457"/>
                    <a:pt x="828" y="455"/>
                  </a:cubicBezTo>
                  <a:cubicBezTo>
                    <a:pt x="828" y="455"/>
                    <a:pt x="828" y="455"/>
                    <a:pt x="828" y="455"/>
                  </a:cubicBezTo>
                  <a:close/>
                  <a:moveTo>
                    <a:pt x="765" y="512"/>
                  </a:moveTo>
                  <a:cubicBezTo>
                    <a:pt x="764" y="512"/>
                    <a:pt x="765" y="512"/>
                    <a:pt x="766" y="512"/>
                  </a:cubicBezTo>
                  <a:cubicBezTo>
                    <a:pt x="765" y="511"/>
                    <a:pt x="765" y="512"/>
                    <a:pt x="765" y="512"/>
                  </a:cubicBezTo>
                  <a:close/>
                  <a:moveTo>
                    <a:pt x="815" y="446"/>
                  </a:moveTo>
                  <a:cubicBezTo>
                    <a:pt x="814" y="447"/>
                    <a:pt x="814" y="447"/>
                    <a:pt x="815" y="447"/>
                  </a:cubicBezTo>
                  <a:cubicBezTo>
                    <a:pt x="815" y="447"/>
                    <a:pt x="815" y="447"/>
                    <a:pt x="815" y="446"/>
                  </a:cubicBezTo>
                  <a:close/>
                  <a:moveTo>
                    <a:pt x="729" y="444"/>
                  </a:moveTo>
                  <a:cubicBezTo>
                    <a:pt x="729" y="445"/>
                    <a:pt x="731" y="444"/>
                    <a:pt x="729" y="443"/>
                  </a:cubicBezTo>
                  <a:cubicBezTo>
                    <a:pt x="729" y="443"/>
                    <a:pt x="729" y="443"/>
                    <a:pt x="729" y="444"/>
                  </a:cubicBezTo>
                  <a:close/>
                  <a:moveTo>
                    <a:pt x="817" y="446"/>
                  </a:moveTo>
                  <a:cubicBezTo>
                    <a:pt x="817" y="445"/>
                    <a:pt x="816" y="446"/>
                    <a:pt x="817" y="446"/>
                  </a:cubicBezTo>
                  <a:cubicBezTo>
                    <a:pt x="817" y="446"/>
                    <a:pt x="817" y="446"/>
                    <a:pt x="817" y="446"/>
                  </a:cubicBezTo>
                  <a:close/>
                  <a:moveTo>
                    <a:pt x="733" y="412"/>
                  </a:moveTo>
                  <a:cubicBezTo>
                    <a:pt x="732" y="413"/>
                    <a:pt x="732" y="413"/>
                    <a:pt x="733" y="414"/>
                  </a:cubicBezTo>
                  <a:cubicBezTo>
                    <a:pt x="733" y="413"/>
                    <a:pt x="733" y="413"/>
                    <a:pt x="733" y="412"/>
                  </a:cubicBezTo>
                  <a:close/>
                  <a:moveTo>
                    <a:pt x="809" y="442"/>
                  </a:moveTo>
                  <a:cubicBezTo>
                    <a:pt x="809" y="442"/>
                    <a:pt x="809" y="441"/>
                    <a:pt x="808" y="441"/>
                  </a:cubicBezTo>
                  <a:cubicBezTo>
                    <a:pt x="808" y="442"/>
                    <a:pt x="808" y="442"/>
                    <a:pt x="809" y="442"/>
                  </a:cubicBezTo>
                  <a:close/>
                  <a:moveTo>
                    <a:pt x="817" y="485"/>
                  </a:moveTo>
                  <a:cubicBezTo>
                    <a:pt x="816" y="486"/>
                    <a:pt x="817" y="485"/>
                    <a:pt x="817" y="485"/>
                  </a:cubicBezTo>
                  <a:cubicBezTo>
                    <a:pt x="818" y="484"/>
                    <a:pt x="817" y="485"/>
                    <a:pt x="817" y="485"/>
                  </a:cubicBezTo>
                  <a:close/>
                  <a:moveTo>
                    <a:pt x="808" y="494"/>
                  </a:moveTo>
                  <a:cubicBezTo>
                    <a:pt x="809" y="494"/>
                    <a:pt x="808" y="493"/>
                    <a:pt x="808" y="493"/>
                  </a:cubicBezTo>
                  <a:cubicBezTo>
                    <a:pt x="807" y="494"/>
                    <a:pt x="807" y="494"/>
                    <a:pt x="808" y="494"/>
                  </a:cubicBezTo>
                  <a:close/>
                  <a:moveTo>
                    <a:pt x="818" y="447"/>
                  </a:moveTo>
                  <a:cubicBezTo>
                    <a:pt x="818" y="447"/>
                    <a:pt x="818" y="447"/>
                    <a:pt x="818" y="447"/>
                  </a:cubicBezTo>
                  <a:cubicBezTo>
                    <a:pt x="817" y="447"/>
                    <a:pt x="817" y="447"/>
                    <a:pt x="818" y="448"/>
                  </a:cubicBezTo>
                  <a:cubicBezTo>
                    <a:pt x="818" y="447"/>
                    <a:pt x="818" y="447"/>
                    <a:pt x="818" y="447"/>
                  </a:cubicBezTo>
                  <a:close/>
                  <a:moveTo>
                    <a:pt x="682" y="364"/>
                  </a:moveTo>
                  <a:cubicBezTo>
                    <a:pt x="682" y="364"/>
                    <a:pt x="681" y="365"/>
                    <a:pt x="682" y="365"/>
                  </a:cubicBezTo>
                  <a:cubicBezTo>
                    <a:pt x="682" y="365"/>
                    <a:pt x="682" y="365"/>
                    <a:pt x="682" y="364"/>
                  </a:cubicBezTo>
                  <a:close/>
                  <a:moveTo>
                    <a:pt x="819" y="449"/>
                  </a:moveTo>
                  <a:cubicBezTo>
                    <a:pt x="819" y="448"/>
                    <a:pt x="818" y="449"/>
                    <a:pt x="819" y="449"/>
                  </a:cubicBezTo>
                  <a:cubicBezTo>
                    <a:pt x="819" y="449"/>
                    <a:pt x="819" y="449"/>
                    <a:pt x="819" y="449"/>
                  </a:cubicBezTo>
                  <a:close/>
                  <a:moveTo>
                    <a:pt x="815" y="548"/>
                  </a:moveTo>
                  <a:cubicBezTo>
                    <a:pt x="816" y="548"/>
                    <a:pt x="815" y="547"/>
                    <a:pt x="815" y="547"/>
                  </a:cubicBezTo>
                  <a:cubicBezTo>
                    <a:pt x="815" y="547"/>
                    <a:pt x="815" y="547"/>
                    <a:pt x="815" y="548"/>
                  </a:cubicBezTo>
                  <a:close/>
                  <a:moveTo>
                    <a:pt x="815" y="542"/>
                  </a:moveTo>
                  <a:cubicBezTo>
                    <a:pt x="814" y="542"/>
                    <a:pt x="815" y="543"/>
                    <a:pt x="815" y="543"/>
                  </a:cubicBezTo>
                  <a:cubicBezTo>
                    <a:pt x="815" y="542"/>
                    <a:pt x="815" y="542"/>
                    <a:pt x="815" y="542"/>
                  </a:cubicBezTo>
                  <a:close/>
                  <a:moveTo>
                    <a:pt x="763" y="510"/>
                  </a:moveTo>
                  <a:cubicBezTo>
                    <a:pt x="764" y="511"/>
                    <a:pt x="764" y="511"/>
                    <a:pt x="764" y="510"/>
                  </a:cubicBezTo>
                  <a:cubicBezTo>
                    <a:pt x="764" y="510"/>
                    <a:pt x="764" y="510"/>
                    <a:pt x="763" y="510"/>
                  </a:cubicBezTo>
                  <a:close/>
                  <a:moveTo>
                    <a:pt x="828" y="521"/>
                  </a:moveTo>
                  <a:cubicBezTo>
                    <a:pt x="828" y="521"/>
                    <a:pt x="828" y="520"/>
                    <a:pt x="828" y="520"/>
                  </a:cubicBezTo>
                  <a:cubicBezTo>
                    <a:pt x="828" y="520"/>
                    <a:pt x="827" y="520"/>
                    <a:pt x="827" y="520"/>
                  </a:cubicBezTo>
                  <a:cubicBezTo>
                    <a:pt x="827" y="521"/>
                    <a:pt x="828" y="521"/>
                    <a:pt x="828" y="521"/>
                  </a:cubicBezTo>
                  <a:close/>
                  <a:moveTo>
                    <a:pt x="838" y="489"/>
                  </a:moveTo>
                  <a:cubicBezTo>
                    <a:pt x="838" y="489"/>
                    <a:pt x="838" y="490"/>
                    <a:pt x="838" y="490"/>
                  </a:cubicBezTo>
                  <a:cubicBezTo>
                    <a:pt x="839" y="490"/>
                    <a:pt x="838" y="489"/>
                    <a:pt x="838" y="489"/>
                  </a:cubicBezTo>
                  <a:close/>
                  <a:moveTo>
                    <a:pt x="829" y="458"/>
                  </a:moveTo>
                  <a:cubicBezTo>
                    <a:pt x="829" y="458"/>
                    <a:pt x="829" y="458"/>
                    <a:pt x="829" y="458"/>
                  </a:cubicBezTo>
                  <a:cubicBezTo>
                    <a:pt x="830" y="458"/>
                    <a:pt x="829" y="457"/>
                    <a:pt x="829" y="458"/>
                  </a:cubicBezTo>
                  <a:close/>
                  <a:moveTo>
                    <a:pt x="611" y="358"/>
                  </a:moveTo>
                  <a:cubicBezTo>
                    <a:pt x="610" y="357"/>
                    <a:pt x="610" y="355"/>
                    <a:pt x="609" y="353"/>
                  </a:cubicBezTo>
                  <a:cubicBezTo>
                    <a:pt x="609" y="353"/>
                    <a:pt x="605" y="356"/>
                    <a:pt x="605" y="356"/>
                  </a:cubicBezTo>
                  <a:cubicBezTo>
                    <a:pt x="604" y="355"/>
                    <a:pt x="606" y="354"/>
                    <a:pt x="606" y="353"/>
                  </a:cubicBezTo>
                  <a:cubicBezTo>
                    <a:pt x="606" y="352"/>
                    <a:pt x="605" y="350"/>
                    <a:pt x="603" y="350"/>
                  </a:cubicBezTo>
                  <a:cubicBezTo>
                    <a:pt x="606" y="349"/>
                    <a:pt x="603" y="347"/>
                    <a:pt x="602" y="346"/>
                  </a:cubicBezTo>
                  <a:cubicBezTo>
                    <a:pt x="600" y="346"/>
                    <a:pt x="598" y="348"/>
                    <a:pt x="597" y="350"/>
                  </a:cubicBezTo>
                  <a:cubicBezTo>
                    <a:pt x="597" y="347"/>
                    <a:pt x="598" y="344"/>
                    <a:pt x="600" y="342"/>
                  </a:cubicBezTo>
                  <a:cubicBezTo>
                    <a:pt x="601" y="341"/>
                    <a:pt x="604" y="340"/>
                    <a:pt x="605" y="338"/>
                  </a:cubicBezTo>
                  <a:cubicBezTo>
                    <a:pt x="605" y="336"/>
                    <a:pt x="603" y="337"/>
                    <a:pt x="602" y="335"/>
                  </a:cubicBezTo>
                  <a:cubicBezTo>
                    <a:pt x="601" y="334"/>
                    <a:pt x="602" y="335"/>
                    <a:pt x="603" y="334"/>
                  </a:cubicBezTo>
                  <a:cubicBezTo>
                    <a:pt x="605" y="333"/>
                    <a:pt x="607" y="332"/>
                    <a:pt x="606" y="330"/>
                  </a:cubicBezTo>
                  <a:cubicBezTo>
                    <a:pt x="606" y="328"/>
                    <a:pt x="604" y="326"/>
                    <a:pt x="602" y="326"/>
                  </a:cubicBezTo>
                  <a:cubicBezTo>
                    <a:pt x="600" y="326"/>
                    <a:pt x="598" y="328"/>
                    <a:pt x="596" y="328"/>
                  </a:cubicBezTo>
                  <a:cubicBezTo>
                    <a:pt x="594" y="329"/>
                    <a:pt x="592" y="329"/>
                    <a:pt x="592" y="331"/>
                  </a:cubicBezTo>
                  <a:cubicBezTo>
                    <a:pt x="591" y="329"/>
                    <a:pt x="589" y="326"/>
                    <a:pt x="587" y="325"/>
                  </a:cubicBezTo>
                  <a:cubicBezTo>
                    <a:pt x="584" y="324"/>
                    <a:pt x="584" y="328"/>
                    <a:pt x="587" y="326"/>
                  </a:cubicBezTo>
                  <a:cubicBezTo>
                    <a:pt x="587" y="330"/>
                    <a:pt x="582" y="327"/>
                    <a:pt x="581" y="327"/>
                  </a:cubicBezTo>
                  <a:cubicBezTo>
                    <a:pt x="579" y="328"/>
                    <a:pt x="579" y="330"/>
                    <a:pt x="580" y="331"/>
                  </a:cubicBezTo>
                  <a:cubicBezTo>
                    <a:pt x="580" y="332"/>
                    <a:pt x="581" y="332"/>
                    <a:pt x="582" y="333"/>
                  </a:cubicBezTo>
                  <a:cubicBezTo>
                    <a:pt x="582" y="334"/>
                    <a:pt x="582" y="335"/>
                    <a:pt x="582" y="336"/>
                  </a:cubicBezTo>
                  <a:cubicBezTo>
                    <a:pt x="582" y="337"/>
                    <a:pt x="580" y="333"/>
                    <a:pt x="578" y="333"/>
                  </a:cubicBezTo>
                  <a:cubicBezTo>
                    <a:pt x="576" y="333"/>
                    <a:pt x="576" y="336"/>
                    <a:pt x="577" y="338"/>
                  </a:cubicBezTo>
                  <a:cubicBezTo>
                    <a:pt x="579" y="340"/>
                    <a:pt x="580" y="339"/>
                    <a:pt x="583" y="339"/>
                  </a:cubicBezTo>
                  <a:cubicBezTo>
                    <a:pt x="584" y="339"/>
                    <a:pt x="584" y="339"/>
                    <a:pt x="585" y="340"/>
                  </a:cubicBezTo>
                  <a:cubicBezTo>
                    <a:pt x="586" y="340"/>
                    <a:pt x="586" y="342"/>
                    <a:pt x="587" y="342"/>
                  </a:cubicBezTo>
                  <a:cubicBezTo>
                    <a:pt x="586" y="343"/>
                    <a:pt x="586" y="341"/>
                    <a:pt x="585" y="341"/>
                  </a:cubicBezTo>
                  <a:cubicBezTo>
                    <a:pt x="583" y="340"/>
                    <a:pt x="582" y="342"/>
                    <a:pt x="582" y="344"/>
                  </a:cubicBezTo>
                  <a:cubicBezTo>
                    <a:pt x="583" y="345"/>
                    <a:pt x="585" y="345"/>
                    <a:pt x="585" y="346"/>
                  </a:cubicBezTo>
                  <a:cubicBezTo>
                    <a:pt x="586" y="348"/>
                    <a:pt x="586" y="349"/>
                    <a:pt x="584" y="350"/>
                  </a:cubicBezTo>
                  <a:cubicBezTo>
                    <a:pt x="584" y="349"/>
                    <a:pt x="584" y="346"/>
                    <a:pt x="584" y="346"/>
                  </a:cubicBezTo>
                  <a:cubicBezTo>
                    <a:pt x="582" y="346"/>
                    <a:pt x="584" y="351"/>
                    <a:pt x="583" y="352"/>
                  </a:cubicBezTo>
                  <a:cubicBezTo>
                    <a:pt x="581" y="355"/>
                    <a:pt x="577" y="353"/>
                    <a:pt x="576" y="351"/>
                  </a:cubicBezTo>
                  <a:cubicBezTo>
                    <a:pt x="575" y="349"/>
                    <a:pt x="574" y="345"/>
                    <a:pt x="572" y="345"/>
                  </a:cubicBezTo>
                  <a:cubicBezTo>
                    <a:pt x="569" y="345"/>
                    <a:pt x="568" y="351"/>
                    <a:pt x="569" y="353"/>
                  </a:cubicBezTo>
                  <a:cubicBezTo>
                    <a:pt x="569" y="355"/>
                    <a:pt x="570" y="356"/>
                    <a:pt x="571" y="357"/>
                  </a:cubicBezTo>
                  <a:cubicBezTo>
                    <a:pt x="572" y="358"/>
                    <a:pt x="573" y="360"/>
                    <a:pt x="574" y="362"/>
                  </a:cubicBezTo>
                  <a:cubicBezTo>
                    <a:pt x="576" y="363"/>
                    <a:pt x="577" y="362"/>
                    <a:pt x="578" y="363"/>
                  </a:cubicBezTo>
                  <a:cubicBezTo>
                    <a:pt x="579" y="363"/>
                    <a:pt x="580" y="364"/>
                    <a:pt x="581" y="364"/>
                  </a:cubicBezTo>
                  <a:cubicBezTo>
                    <a:pt x="583" y="367"/>
                    <a:pt x="585" y="370"/>
                    <a:pt x="587" y="373"/>
                  </a:cubicBezTo>
                  <a:cubicBezTo>
                    <a:pt x="588" y="375"/>
                    <a:pt x="589" y="377"/>
                    <a:pt x="590" y="379"/>
                  </a:cubicBezTo>
                  <a:cubicBezTo>
                    <a:pt x="591" y="381"/>
                    <a:pt x="592" y="381"/>
                    <a:pt x="593" y="383"/>
                  </a:cubicBezTo>
                  <a:cubicBezTo>
                    <a:pt x="593" y="383"/>
                    <a:pt x="593" y="384"/>
                    <a:pt x="593" y="384"/>
                  </a:cubicBezTo>
                  <a:cubicBezTo>
                    <a:pt x="593" y="384"/>
                    <a:pt x="596" y="384"/>
                    <a:pt x="596" y="383"/>
                  </a:cubicBezTo>
                  <a:cubicBezTo>
                    <a:pt x="598" y="383"/>
                    <a:pt x="599" y="381"/>
                    <a:pt x="598" y="380"/>
                  </a:cubicBezTo>
                  <a:cubicBezTo>
                    <a:pt x="598" y="377"/>
                    <a:pt x="595" y="374"/>
                    <a:pt x="598" y="372"/>
                  </a:cubicBezTo>
                  <a:cubicBezTo>
                    <a:pt x="596" y="377"/>
                    <a:pt x="603" y="378"/>
                    <a:pt x="606" y="376"/>
                  </a:cubicBezTo>
                  <a:cubicBezTo>
                    <a:pt x="607" y="375"/>
                    <a:pt x="607" y="373"/>
                    <a:pt x="608" y="373"/>
                  </a:cubicBezTo>
                  <a:cubicBezTo>
                    <a:pt x="608" y="373"/>
                    <a:pt x="609" y="374"/>
                    <a:pt x="610" y="373"/>
                  </a:cubicBezTo>
                  <a:cubicBezTo>
                    <a:pt x="610" y="372"/>
                    <a:pt x="609" y="372"/>
                    <a:pt x="608" y="371"/>
                  </a:cubicBezTo>
                  <a:cubicBezTo>
                    <a:pt x="608" y="370"/>
                    <a:pt x="610" y="370"/>
                    <a:pt x="610" y="369"/>
                  </a:cubicBezTo>
                  <a:cubicBezTo>
                    <a:pt x="610" y="368"/>
                    <a:pt x="608" y="369"/>
                    <a:pt x="607" y="368"/>
                  </a:cubicBezTo>
                  <a:cubicBezTo>
                    <a:pt x="610" y="367"/>
                    <a:pt x="610" y="364"/>
                    <a:pt x="608" y="362"/>
                  </a:cubicBezTo>
                  <a:cubicBezTo>
                    <a:pt x="609" y="362"/>
                    <a:pt x="611" y="360"/>
                    <a:pt x="611" y="358"/>
                  </a:cubicBezTo>
                  <a:close/>
                  <a:moveTo>
                    <a:pt x="415" y="370"/>
                  </a:moveTo>
                  <a:cubicBezTo>
                    <a:pt x="415" y="370"/>
                    <a:pt x="416" y="370"/>
                    <a:pt x="416" y="370"/>
                  </a:cubicBezTo>
                  <a:cubicBezTo>
                    <a:pt x="418" y="369"/>
                    <a:pt x="418" y="369"/>
                    <a:pt x="418" y="371"/>
                  </a:cubicBezTo>
                  <a:cubicBezTo>
                    <a:pt x="419" y="373"/>
                    <a:pt x="422" y="373"/>
                    <a:pt x="424" y="375"/>
                  </a:cubicBezTo>
                  <a:cubicBezTo>
                    <a:pt x="427" y="377"/>
                    <a:pt x="428" y="380"/>
                    <a:pt x="429" y="383"/>
                  </a:cubicBezTo>
                  <a:cubicBezTo>
                    <a:pt x="430" y="384"/>
                    <a:pt x="430" y="388"/>
                    <a:pt x="432" y="388"/>
                  </a:cubicBezTo>
                  <a:cubicBezTo>
                    <a:pt x="434" y="389"/>
                    <a:pt x="437" y="386"/>
                    <a:pt x="438" y="385"/>
                  </a:cubicBezTo>
                  <a:cubicBezTo>
                    <a:pt x="439" y="384"/>
                    <a:pt x="440" y="380"/>
                    <a:pt x="441" y="380"/>
                  </a:cubicBezTo>
                  <a:cubicBezTo>
                    <a:pt x="442" y="380"/>
                    <a:pt x="443" y="382"/>
                    <a:pt x="444" y="382"/>
                  </a:cubicBezTo>
                  <a:cubicBezTo>
                    <a:pt x="445" y="382"/>
                    <a:pt x="446" y="381"/>
                    <a:pt x="447" y="381"/>
                  </a:cubicBezTo>
                  <a:cubicBezTo>
                    <a:pt x="452" y="377"/>
                    <a:pt x="450" y="369"/>
                    <a:pt x="451" y="364"/>
                  </a:cubicBezTo>
                  <a:cubicBezTo>
                    <a:pt x="451" y="365"/>
                    <a:pt x="455" y="363"/>
                    <a:pt x="455" y="363"/>
                  </a:cubicBezTo>
                  <a:cubicBezTo>
                    <a:pt x="457" y="362"/>
                    <a:pt x="457" y="360"/>
                    <a:pt x="458" y="358"/>
                  </a:cubicBezTo>
                  <a:cubicBezTo>
                    <a:pt x="460" y="353"/>
                    <a:pt x="464" y="350"/>
                    <a:pt x="468" y="347"/>
                  </a:cubicBezTo>
                  <a:cubicBezTo>
                    <a:pt x="470" y="346"/>
                    <a:pt x="472" y="344"/>
                    <a:pt x="474" y="343"/>
                  </a:cubicBezTo>
                  <a:cubicBezTo>
                    <a:pt x="477" y="341"/>
                    <a:pt x="479" y="340"/>
                    <a:pt x="482" y="338"/>
                  </a:cubicBezTo>
                  <a:cubicBezTo>
                    <a:pt x="486" y="335"/>
                    <a:pt x="482" y="331"/>
                    <a:pt x="479" y="328"/>
                  </a:cubicBezTo>
                  <a:cubicBezTo>
                    <a:pt x="476" y="325"/>
                    <a:pt x="474" y="320"/>
                    <a:pt x="470" y="318"/>
                  </a:cubicBezTo>
                  <a:cubicBezTo>
                    <a:pt x="466" y="316"/>
                    <a:pt x="462" y="316"/>
                    <a:pt x="461" y="320"/>
                  </a:cubicBezTo>
                  <a:cubicBezTo>
                    <a:pt x="460" y="321"/>
                    <a:pt x="460" y="324"/>
                    <a:pt x="459" y="323"/>
                  </a:cubicBezTo>
                  <a:cubicBezTo>
                    <a:pt x="457" y="323"/>
                    <a:pt x="459" y="321"/>
                    <a:pt x="459" y="320"/>
                  </a:cubicBezTo>
                  <a:cubicBezTo>
                    <a:pt x="458" y="316"/>
                    <a:pt x="453" y="320"/>
                    <a:pt x="455" y="323"/>
                  </a:cubicBezTo>
                  <a:cubicBezTo>
                    <a:pt x="454" y="322"/>
                    <a:pt x="454" y="320"/>
                    <a:pt x="454" y="319"/>
                  </a:cubicBezTo>
                  <a:cubicBezTo>
                    <a:pt x="454" y="318"/>
                    <a:pt x="453" y="318"/>
                    <a:pt x="452" y="317"/>
                  </a:cubicBezTo>
                  <a:cubicBezTo>
                    <a:pt x="450" y="315"/>
                    <a:pt x="447" y="312"/>
                    <a:pt x="445" y="311"/>
                  </a:cubicBezTo>
                  <a:cubicBezTo>
                    <a:pt x="442" y="309"/>
                    <a:pt x="431" y="311"/>
                    <a:pt x="432" y="316"/>
                  </a:cubicBezTo>
                  <a:cubicBezTo>
                    <a:pt x="431" y="314"/>
                    <a:pt x="430" y="313"/>
                    <a:pt x="428" y="313"/>
                  </a:cubicBezTo>
                  <a:cubicBezTo>
                    <a:pt x="426" y="313"/>
                    <a:pt x="423" y="313"/>
                    <a:pt x="423" y="315"/>
                  </a:cubicBezTo>
                  <a:cubicBezTo>
                    <a:pt x="422" y="316"/>
                    <a:pt x="423" y="322"/>
                    <a:pt x="425" y="321"/>
                  </a:cubicBezTo>
                  <a:cubicBezTo>
                    <a:pt x="425" y="321"/>
                    <a:pt x="424" y="322"/>
                    <a:pt x="424" y="322"/>
                  </a:cubicBezTo>
                  <a:cubicBezTo>
                    <a:pt x="424" y="322"/>
                    <a:pt x="425" y="323"/>
                    <a:pt x="425" y="323"/>
                  </a:cubicBezTo>
                  <a:cubicBezTo>
                    <a:pt x="424" y="324"/>
                    <a:pt x="424" y="323"/>
                    <a:pt x="425" y="325"/>
                  </a:cubicBezTo>
                  <a:cubicBezTo>
                    <a:pt x="425" y="327"/>
                    <a:pt x="427" y="327"/>
                    <a:pt x="427" y="329"/>
                  </a:cubicBezTo>
                  <a:cubicBezTo>
                    <a:pt x="427" y="331"/>
                    <a:pt x="426" y="331"/>
                    <a:pt x="426" y="333"/>
                  </a:cubicBezTo>
                  <a:cubicBezTo>
                    <a:pt x="427" y="334"/>
                    <a:pt x="429" y="334"/>
                    <a:pt x="430" y="335"/>
                  </a:cubicBezTo>
                  <a:cubicBezTo>
                    <a:pt x="428" y="336"/>
                    <a:pt x="426" y="334"/>
                    <a:pt x="424" y="336"/>
                  </a:cubicBezTo>
                  <a:cubicBezTo>
                    <a:pt x="422" y="338"/>
                    <a:pt x="422" y="341"/>
                    <a:pt x="422" y="342"/>
                  </a:cubicBezTo>
                  <a:cubicBezTo>
                    <a:pt x="421" y="344"/>
                    <a:pt x="422" y="345"/>
                    <a:pt x="422" y="347"/>
                  </a:cubicBezTo>
                  <a:cubicBezTo>
                    <a:pt x="423" y="350"/>
                    <a:pt x="421" y="349"/>
                    <a:pt x="419" y="350"/>
                  </a:cubicBezTo>
                  <a:cubicBezTo>
                    <a:pt x="420" y="353"/>
                    <a:pt x="419" y="354"/>
                    <a:pt x="419" y="357"/>
                  </a:cubicBezTo>
                  <a:cubicBezTo>
                    <a:pt x="419" y="359"/>
                    <a:pt x="419" y="358"/>
                    <a:pt x="418" y="360"/>
                  </a:cubicBezTo>
                  <a:cubicBezTo>
                    <a:pt x="417" y="361"/>
                    <a:pt x="417" y="361"/>
                    <a:pt x="416" y="362"/>
                  </a:cubicBezTo>
                  <a:cubicBezTo>
                    <a:pt x="416" y="363"/>
                    <a:pt x="414" y="370"/>
                    <a:pt x="415" y="370"/>
                  </a:cubicBezTo>
                  <a:cubicBezTo>
                    <a:pt x="415" y="370"/>
                    <a:pt x="415" y="370"/>
                    <a:pt x="414" y="370"/>
                  </a:cubicBezTo>
                  <a:cubicBezTo>
                    <a:pt x="415" y="370"/>
                    <a:pt x="415" y="370"/>
                    <a:pt x="415" y="370"/>
                  </a:cubicBezTo>
                  <a:cubicBezTo>
                    <a:pt x="415" y="370"/>
                    <a:pt x="415" y="370"/>
                    <a:pt x="414" y="370"/>
                  </a:cubicBezTo>
                  <a:cubicBezTo>
                    <a:pt x="415" y="370"/>
                    <a:pt x="415" y="370"/>
                    <a:pt x="415" y="370"/>
                  </a:cubicBezTo>
                  <a:close/>
                  <a:moveTo>
                    <a:pt x="580" y="409"/>
                  </a:moveTo>
                  <a:cubicBezTo>
                    <a:pt x="580" y="409"/>
                    <a:pt x="580" y="407"/>
                    <a:pt x="580" y="407"/>
                  </a:cubicBezTo>
                  <a:cubicBezTo>
                    <a:pt x="579" y="406"/>
                    <a:pt x="579" y="407"/>
                    <a:pt x="578" y="407"/>
                  </a:cubicBezTo>
                  <a:cubicBezTo>
                    <a:pt x="575" y="407"/>
                    <a:pt x="577" y="407"/>
                    <a:pt x="576" y="406"/>
                  </a:cubicBezTo>
                  <a:cubicBezTo>
                    <a:pt x="574" y="405"/>
                    <a:pt x="573" y="404"/>
                    <a:pt x="571" y="403"/>
                  </a:cubicBezTo>
                  <a:cubicBezTo>
                    <a:pt x="569" y="401"/>
                    <a:pt x="567" y="399"/>
                    <a:pt x="566" y="396"/>
                  </a:cubicBezTo>
                  <a:cubicBezTo>
                    <a:pt x="565" y="398"/>
                    <a:pt x="566" y="399"/>
                    <a:pt x="567" y="400"/>
                  </a:cubicBezTo>
                  <a:cubicBezTo>
                    <a:pt x="565" y="400"/>
                    <a:pt x="563" y="398"/>
                    <a:pt x="562" y="397"/>
                  </a:cubicBezTo>
                  <a:cubicBezTo>
                    <a:pt x="562" y="397"/>
                    <a:pt x="563" y="396"/>
                    <a:pt x="563" y="396"/>
                  </a:cubicBezTo>
                  <a:cubicBezTo>
                    <a:pt x="562" y="396"/>
                    <a:pt x="562" y="396"/>
                    <a:pt x="562" y="396"/>
                  </a:cubicBezTo>
                  <a:cubicBezTo>
                    <a:pt x="560" y="395"/>
                    <a:pt x="560" y="393"/>
                    <a:pt x="558" y="392"/>
                  </a:cubicBezTo>
                  <a:cubicBezTo>
                    <a:pt x="557" y="390"/>
                    <a:pt x="556" y="390"/>
                    <a:pt x="556" y="388"/>
                  </a:cubicBezTo>
                  <a:cubicBezTo>
                    <a:pt x="556" y="386"/>
                    <a:pt x="556" y="384"/>
                    <a:pt x="557" y="383"/>
                  </a:cubicBezTo>
                  <a:cubicBezTo>
                    <a:pt x="558" y="381"/>
                    <a:pt x="557" y="379"/>
                    <a:pt x="557" y="377"/>
                  </a:cubicBezTo>
                  <a:cubicBezTo>
                    <a:pt x="556" y="373"/>
                    <a:pt x="554" y="369"/>
                    <a:pt x="553" y="365"/>
                  </a:cubicBezTo>
                  <a:cubicBezTo>
                    <a:pt x="552" y="361"/>
                    <a:pt x="551" y="357"/>
                    <a:pt x="550" y="353"/>
                  </a:cubicBezTo>
                  <a:cubicBezTo>
                    <a:pt x="552" y="350"/>
                    <a:pt x="544" y="344"/>
                    <a:pt x="543" y="343"/>
                  </a:cubicBezTo>
                  <a:cubicBezTo>
                    <a:pt x="542" y="342"/>
                    <a:pt x="541" y="340"/>
                    <a:pt x="540" y="340"/>
                  </a:cubicBezTo>
                  <a:cubicBezTo>
                    <a:pt x="539" y="341"/>
                    <a:pt x="539" y="342"/>
                    <a:pt x="539" y="342"/>
                  </a:cubicBezTo>
                  <a:cubicBezTo>
                    <a:pt x="537" y="343"/>
                    <a:pt x="530" y="335"/>
                    <a:pt x="534" y="342"/>
                  </a:cubicBezTo>
                  <a:cubicBezTo>
                    <a:pt x="531" y="342"/>
                    <a:pt x="532" y="345"/>
                    <a:pt x="532" y="347"/>
                  </a:cubicBezTo>
                  <a:cubicBezTo>
                    <a:pt x="533" y="350"/>
                    <a:pt x="533" y="354"/>
                    <a:pt x="534" y="357"/>
                  </a:cubicBezTo>
                  <a:cubicBezTo>
                    <a:pt x="534" y="356"/>
                    <a:pt x="533" y="358"/>
                    <a:pt x="533" y="358"/>
                  </a:cubicBezTo>
                  <a:cubicBezTo>
                    <a:pt x="533" y="359"/>
                    <a:pt x="534" y="360"/>
                    <a:pt x="534" y="362"/>
                  </a:cubicBezTo>
                  <a:cubicBezTo>
                    <a:pt x="535" y="364"/>
                    <a:pt x="535" y="368"/>
                    <a:pt x="537" y="370"/>
                  </a:cubicBezTo>
                  <a:cubicBezTo>
                    <a:pt x="537" y="371"/>
                    <a:pt x="537" y="371"/>
                    <a:pt x="537" y="372"/>
                  </a:cubicBezTo>
                  <a:cubicBezTo>
                    <a:pt x="537" y="370"/>
                    <a:pt x="537" y="374"/>
                    <a:pt x="537" y="373"/>
                  </a:cubicBezTo>
                  <a:cubicBezTo>
                    <a:pt x="536" y="375"/>
                    <a:pt x="534" y="374"/>
                    <a:pt x="534" y="377"/>
                  </a:cubicBezTo>
                  <a:cubicBezTo>
                    <a:pt x="531" y="378"/>
                    <a:pt x="529" y="362"/>
                    <a:pt x="529" y="361"/>
                  </a:cubicBezTo>
                  <a:cubicBezTo>
                    <a:pt x="529" y="359"/>
                    <a:pt x="529" y="358"/>
                    <a:pt x="528" y="357"/>
                  </a:cubicBezTo>
                  <a:cubicBezTo>
                    <a:pt x="528" y="356"/>
                    <a:pt x="527" y="356"/>
                    <a:pt x="526" y="355"/>
                  </a:cubicBezTo>
                  <a:cubicBezTo>
                    <a:pt x="526" y="354"/>
                    <a:pt x="525" y="353"/>
                    <a:pt x="525" y="352"/>
                  </a:cubicBezTo>
                  <a:cubicBezTo>
                    <a:pt x="524" y="352"/>
                    <a:pt x="522" y="351"/>
                    <a:pt x="522" y="350"/>
                  </a:cubicBezTo>
                  <a:cubicBezTo>
                    <a:pt x="521" y="350"/>
                    <a:pt x="522" y="349"/>
                    <a:pt x="522" y="349"/>
                  </a:cubicBezTo>
                  <a:cubicBezTo>
                    <a:pt x="521" y="348"/>
                    <a:pt x="520" y="348"/>
                    <a:pt x="520" y="348"/>
                  </a:cubicBezTo>
                  <a:cubicBezTo>
                    <a:pt x="519" y="347"/>
                    <a:pt x="516" y="346"/>
                    <a:pt x="515" y="347"/>
                  </a:cubicBezTo>
                  <a:cubicBezTo>
                    <a:pt x="512" y="349"/>
                    <a:pt x="522" y="352"/>
                    <a:pt x="520" y="355"/>
                  </a:cubicBezTo>
                  <a:cubicBezTo>
                    <a:pt x="519" y="354"/>
                    <a:pt x="517" y="353"/>
                    <a:pt x="519" y="355"/>
                  </a:cubicBezTo>
                  <a:cubicBezTo>
                    <a:pt x="520" y="357"/>
                    <a:pt x="522" y="358"/>
                    <a:pt x="519" y="359"/>
                  </a:cubicBezTo>
                  <a:cubicBezTo>
                    <a:pt x="517" y="359"/>
                    <a:pt x="516" y="356"/>
                    <a:pt x="514" y="358"/>
                  </a:cubicBezTo>
                  <a:cubicBezTo>
                    <a:pt x="513" y="358"/>
                    <a:pt x="513" y="362"/>
                    <a:pt x="512" y="361"/>
                  </a:cubicBezTo>
                  <a:cubicBezTo>
                    <a:pt x="511" y="361"/>
                    <a:pt x="511" y="360"/>
                    <a:pt x="511" y="359"/>
                  </a:cubicBezTo>
                  <a:cubicBezTo>
                    <a:pt x="510" y="359"/>
                    <a:pt x="507" y="364"/>
                    <a:pt x="506" y="362"/>
                  </a:cubicBezTo>
                  <a:cubicBezTo>
                    <a:pt x="506" y="362"/>
                    <a:pt x="510" y="358"/>
                    <a:pt x="510" y="358"/>
                  </a:cubicBezTo>
                  <a:cubicBezTo>
                    <a:pt x="513" y="354"/>
                    <a:pt x="509" y="351"/>
                    <a:pt x="506" y="350"/>
                  </a:cubicBezTo>
                  <a:cubicBezTo>
                    <a:pt x="504" y="348"/>
                    <a:pt x="499" y="345"/>
                    <a:pt x="497" y="348"/>
                  </a:cubicBezTo>
                  <a:cubicBezTo>
                    <a:pt x="496" y="350"/>
                    <a:pt x="498" y="354"/>
                    <a:pt x="495" y="355"/>
                  </a:cubicBezTo>
                  <a:cubicBezTo>
                    <a:pt x="495" y="355"/>
                    <a:pt x="495" y="355"/>
                    <a:pt x="495" y="354"/>
                  </a:cubicBezTo>
                  <a:cubicBezTo>
                    <a:pt x="495" y="355"/>
                    <a:pt x="493" y="355"/>
                    <a:pt x="492" y="355"/>
                  </a:cubicBezTo>
                  <a:cubicBezTo>
                    <a:pt x="491" y="356"/>
                    <a:pt x="491" y="357"/>
                    <a:pt x="489" y="357"/>
                  </a:cubicBezTo>
                  <a:cubicBezTo>
                    <a:pt x="489" y="357"/>
                    <a:pt x="489" y="358"/>
                    <a:pt x="488" y="357"/>
                  </a:cubicBezTo>
                  <a:cubicBezTo>
                    <a:pt x="487" y="356"/>
                    <a:pt x="490" y="355"/>
                    <a:pt x="491" y="354"/>
                  </a:cubicBezTo>
                  <a:cubicBezTo>
                    <a:pt x="491" y="354"/>
                    <a:pt x="492" y="352"/>
                    <a:pt x="492" y="351"/>
                  </a:cubicBezTo>
                  <a:cubicBezTo>
                    <a:pt x="493" y="348"/>
                    <a:pt x="494" y="342"/>
                    <a:pt x="491" y="340"/>
                  </a:cubicBezTo>
                  <a:cubicBezTo>
                    <a:pt x="488" y="337"/>
                    <a:pt x="483" y="342"/>
                    <a:pt x="480" y="343"/>
                  </a:cubicBezTo>
                  <a:cubicBezTo>
                    <a:pt x="475" y="346"/>
                    <a:pt x="471" y="349"/>
                    <a:pt x="467" y="353"/>
                  </a:cubicBezTo>
                  <a:cubicBezTo>
                    <a:pt x="466" y="354"/>
                    <a:pt x="464" y="356"/>
                    <a:pt x="463" y="358"/>
                  </a:cubicBezTo>
                  <a:cubicBezTo>
                    <a:pt x="462" y="361"/>
                    <a:pt x="463" y="360"/>
                    <a:pt x="464" y="362"/>
                  </a:cubicBezTo>
                  <a:cubicBezTo>
                    <a:pt x="466" y="363"/>
                    <a:pt x="465" y="364"/>
                    <a:pt x="464" y="365"/>
                  </a:cubicBezTo>
                  <a:cubicBezTo>
                    <a:pt x="462" y="367"/>
                    <a:pt x="461" y="367"/>
                    <a:pt x="460" y="370"/>
                  </a:cubicBezTo>
                  <a:cubicBezTo>
                    <a:pt x="459" y="371"/>
                    <a:pt x="457" y="376"/>
                    <a:pt x="459" y="377"/>
                  </a:cubicBezTo>
                  <a:cubicBezTo>
                    <a:pt x="460" y="378"/>
                    <a:pt x="460" y="377"/>
                    <a:pt x="461" y="377"/>
                  </a:cubicBezTo>
                  <a:cubicBezTo>
                    <a:pt x="461" y="377"/>
                    <a:pt x="462" y="377"/>
                    <a:pt x="463" y="377"/>
                  </a:cubicBezTo>
                  <a:cubicBezTo>
                    <a:pt x="464" y="377"/>
                    <a:pt x="466" y="376"/>
                    <a:pt x="467" y="376"/>
                  </a:cubicBezTo>
                  <a:cubicBezTo>
                    <a:pt x="466" y="378"/>
                    <a:pt x="468" y="378"/>
                    <a:pt x="467" y="379"/>
                  </a:cubicBezTo>
                  <a:cubicBezTo>
                    <a:pt x="466" y="380"/>
                    <a:pt x="465" y="378"/>
                    <a:pt x="464" y="381"/>
                  </a:cubicBezTo>
                  <a:cubicBezTo>
                    <a:pt x="464" y="382"/>
                    <a:pt x="465" y="382"/>
                    <a:pt x="467" y="382"/>
                  </a:cubicBezTo>
                  <a:cubicBezTo>
                    <a:pt x="467" y="383"/>
                    <a:pt x="469" y="383"/>
                    <a:pt x="469" y="382"/>
                  </a:cubicBezTo>
                  <a:cubicBezTo>
                    <a:pt x="470" y="382"/>
                    <a:pt x="469" y="381"/>
                    <a:pt x="470" y="381"/>
                  </a:cubicBezTo>
                  <a:cubicBezTo>
                    <a:pt x="470" y="383"/>
                    <a:pt x="475" y="381"/>
                    <a:pt x="475" y="381"/>
                  </a:cubicBezTo>
                  <a:cubicBezTo>
                    <a:pt x="477" y="380"/>
                    <a:pt x="478" y="379"/>
                    <a:pt x="480" y="379"/>
                  </a:cubicBezTo>
                  <a:cubicBezTo>
                    <a:pt x="482" y="379"/>
                    <a:pt x="483" y="380"/>
                    <a:pt x="485" y="380"/>
                  </a:cubicBezTo>
                  <a:cubicBezTo>
                    <a:pt x="484" y="381"/>
                    <a:pt x="482" y="379"/>
                    <a:pt x="481" y="380"/>
                  </a:cubicBezTo>
                  <a:cubicBezTo>
                    <a:pt x="478" y="381"/>
                    <a:pt x="481" y="381"/>
                    <a:pt x="481" y="382"/>
                  </a:cubicBezTo>
                  <a:cubicBezTo>
                    <a:pt x="480" y="382"/>
                    <a:pt x="481" y="382"/>
                    <a:pt x="481" y="383"/>
                  </a:cubicBezTo>
                  <a:cubicBezTo>
                    <a:pt x="480" y="383"/>
                    <a:pt x="479" y="383"/>
                    <a:pt x="479" y="383"/>
                  </a:cubicBezTo>
                  <a:cubicBezTo>
                    <a:pt x="478" y="384"/>
                    <a:pt x="476" y="384"/>
                    <a:pt x="475" y="384"/>
                  </a:cubicBezTo>
                  <a:cubicBezTo>
                    <a:pt x="472" y="385"/>
                    <a:pt x="467" y="386"/>
                    <a:pt x="465" y="389"/>
                  </a:cubicBezTo>
                  <a:cubicBezTo>
                    <a:pt x="462" y="392"/>
                    <a:pt x="466" y="394"/>
                    <a:pt x="468" y="396"/>
                  </a:cubicBezTo>
                  <a:cubicBezTo>
                    <a:pt x="469" y="398"/>
                    <a:pt x="469" y="398"/>
                    <a:pt x="471" y="398"/>
                  </a:cubicBezTo>
                  <a:cubicBezTo>
                    <a:pt x="473" y="399"/>
                    <a:pt x="474" y="398"/>
                    <a:pt x="476" y="398"/>
                  </a:cubicBezTo>
                  <a:cubicBezTo>
                    <a:pt x="478" y="398"/>
                    <a:pt x="480" y="399"/>
                    <a:pt x="482" y="399"/>
                  </a:cubicBezTo>
                  <a:cubicBezTo>
                    <a:pt x="484" y="399"/>
                    <a:pt x="486" y="398"/>
                    <a:pt x="488" y="397"/>
                  </a:cubicBezTo>
                  <a:cubicBezTo>
                    <a:pt x="493" y="396"/>
                    <a:pt x="496" y="397"/>
                    <a:pt x="500" y="399"/>
                  </a:cubicBezTo>
                  <a:cubicBezTo>
                    <a:pt x="502" y="399"/>
                    <a:pt x="503" y="400"/>
                    <a:pt x="505" y="401"/>
                  </a:cubicBezTo>
                  <a:cubicBezTo>
                    <a:pt x="507" y="402"/>
                    <a:pt x="507" y="403"/>
                    <a:pt x="509" y="403"/>
                  </a:cubicBezTo>
                  <a:cubicBezTo>
                    <a:pt x="510" y="404"/>
                    <a:pt x="509" y="404"/>
                    <a:pt x="509" y="404"/>
                  </a:cubicBezTo>
                  <a:cubicBezTo>
                    <a:pt x="509" y="404"/>
                    <a:pt x="509" y="404"/>
                    <a:pt x="509" y="404"/>
                  </a:cubicBezTo>
                  <a:cubicBezTo>
                    <a:pt x="508" y="406"/>
                    <a:pt x="505" y="404"/>
                    <a:pt x="504" y="406"/>
                  </a:cubicBezTo>
                  <a:cubicBezTo>
                    <a:pt x="504" y="406"/>
                    <a:pt x="504" y="406"/>
                    <a:pt x="503" y="406"/>
                  </a:cubicBezTo>
                  <a:cubicBezTo>
                    <a:pt x="499" y="407"/>
                    <a:pt x="495" y="404"/>
                    <a:pt x="491" y="404"/>
                  </a:cubicBezTo>
                  <a:cubicBezTo>
                    <a:pt x="486" y="404"/>
                    <a:pt x="482" y="405"/>
                    <a:pt x="478" y="406"/>
                  </a:cubicBezTo>
                  <a:cubicBezTo>
                    <a:pt x="476" y="407"/>
                    <a:pt x="472" y="407"/>
                    <a:pt x="471" y="410"/>
                  </a:cubicBezTo>
                  <a:cubicBezTo>
                    <a:pt x="469" y="414"/>
                    <a:pt x="473" y="415"/>
                    <a:pt x="474" y="419"/>
                  </a:cubicBezTo>
                  <a:cubicBezTo>
                    <a:pt x="474" y="419"/>
                    <a:pt x="475" y="419"/>
                    <a:pt x="475" y="419"/>
                  </a:cubicBezTo>
                  <a:cubicBezTo>
                    <a:pt x="477" y="422"/>
                    <a:pt x="478" y="423"/>
                    <a:pt x="482" y="424"/>
                  </a:cubicBezTo>
                  <a:cubicBezTo>
                    <a:pt x="485" y="424"/>
                    <a:pt x="490" y="423"/>
                    <a:pt x="493" y="425"/>
                  </a:cubicBezTo>
                  <a:cubicBezTo>
                    <a:pt x="496" y="427"/>
                    <a:pt x="495" y="430"/>
                    <a:pt x="496" y="433"/>
                  </a:cubicBezTo>
                  <a:cubicBezTo>
                    <a:pt x="496" y="434"/>
                    <a:pt x="497" y="435"/>
                    <a:pt x="498" y="437"/>
                  </a:cubicBezTo>
                  <a:cubicBezTo>
                    <a:pt x="500" y="439"/>
                    <a:pt x="498" y="437"/>
                    <a:pt x="498" y="439"/>
                  </a:cubicBezTo>
                  <a:cubicBezTo>
                    <a:pt x="499" y="440"/>
                    <a:pt x="501" y="439"/>
                    <a:pt x="502" y="438"/>
                  </a:cubicBezTo>
                  <a:cubicBezTo>
                    <a:pt x="505" y="438"/>
                    <a:pt x="509" y="437"/>
                    <a:pt x="511" y="438"/>
                  </a:cubicBezTo>
                  <a:cubicBezTo>
                    <a:pt x="511" y="437"/>
                    <a:pt x="510" y="437"/>
                    <a:pt x="510" y="437"/>
                  </a:cubicBezTo>
                  <a:cubicBezTo>
                    <a:pt x="511" y="436"/>
                    <a:pt x="512" y="436"/>
                    <a:pt x="513" y="437"/>
                  </a:cubicBezTo>
                  <a:cubicBezTo>
                    <a:pt x="511" y="440"/>
                    <a:pt x="518" y="436"/>
                    <a:pt x="519" y="436"/>
                  </a:cubicBezTo>
                  <a:cubicBezTo>
                    <a:pt x="524" y="436"/>
                    <a:pt x="526" y="433"/>
                    <a:pt x="530" y="431"/>
                  </a:cubicBezTo>
                  <a:cubicBezTo>
                    <a:pt x="533" y="429"/>
                    <a:pt x="536" y="430"/>
                    <a:pt x="538" y="427"/>
                  </a:cubicBezTo>
                  <a:cubicBezTo>
                    <a:pt x="539" y="425"/>
                    <a:pt x="540" y="422"/>
                    <a:pt x="542" y="421"/>
                  </a:cubicBezTo>
                  <a:cubicBezTo>
                    <a:pt x="544" y="419"/>
                    <a:pt x="544" y="422"/>
                    <a:pt x="544" y="424"/>
                  </a:cubicBezTo>
                  <a:cubicBezTo>
                    <a:pt x="545" y="427"/>
                    <a:pt x="547" y="426"/>
                    <a:pt x="549" y="427"/>
                  </a:cubicBezTo>
                  <a:cubicBezTo>
                    <a:pt x="550" y="427"/>
                    <a:pt x="553" y="427"/>
                    <a:pt x="553" y="428"/>
                  </a:cubicBezTo>
                  <a:cubicBezTo>
                    <a:pt x="554" y="429"/>
                    <a:pt x="552" y="429"/>
                    <a:pt x="552" y="430"/>
                  </a:cubicBezTo>
                  <a:cubicBezTo>
                    <a:pt x="552" y="433"/>
                    <a:pt x="556" y="432"/>
                    <a:pt x="558" y="430"/>
                  </a:cubicBezTo>
                  <a:cubicBezTo>
                    <a:pt x="558" y="434"/>
                    <a:pt x="568" y="432"/>
                    <a:pt x="570" y="431"/>
                  </a:cubicBezTo>
                  <a:cubicBezTo>
                    <a:pt x="571" y="430"/>
                    <a:pt x="574" y="430"/>
                    <a:pt x="574" y="428"/>
                  </a:cubicBezTo>
                  <a:cubicBezTo>
                    <a:pt x="575" y="426"/>
                    <a:pt x="573" y="424"/>
                    <a:pt x="572" y="422"/>
                  </a:cubicBezTo>
                  <a:cubicBezTo>
                    <a:pt x="572" y="422"/>
                    <a:pt x="573" y="421"/>
                    <a:pt x="573" y="421"/>
                  </a:cubicBezTo>
                  <a:cubicBezTo>
                    <a:pt x="572" y="419"/>
                    <a:pt x="570" y="420"/>
                    <a:pt x="570" y="421"/>
                  </a:cubicBezTo>
                  <a:cubicBezTo>
                    <a:pt x="567" y="422"/>
                    <a:pt x="567" y="425"/>
                    <a:pt x="565" y="426"/>
                  </a:cubicBezTo>
                  <a:cubicBezTo>
                    <a:pt x="564" y="424"/>
                    <a:pt x="567" y="423"/>
                    <a:pt x="565" y="420"/>
                  </a:cubicBezTo>
                  <a:cubicBezTo>
                    <a:pt x="565" y="419"/>
                    <a:pt x="562" y="416"/>
                    <a:pt x="564" y="416"/>
                  </a:cubicBezTo>
                  <a:cubicBezTo>
                    <a:pt x="566" y="417"/>
                    <a:pt x="567" y="420"/>
                    <a:pt x="569" y="419"/>
                  </a:cubicBezTo>
                  <a:cubicBezTo>
                    <a:pt x="570" y="418"/>
                    <a:pt x="568" y="415"/>
                    <a:pt x="570" y="414"/>
                  </a:cubicBezTo>
                  <a:cubicBezTo>
                    <a:pt x="571" y="414"/>
                    <a:pt x="570" y="415"/>
                    <a:pt x="571" y="415"/>
                  </a:cubicBezTo>
                  <a:cubicBezTo>
                    <a:pt x="572" y="414"/>
                    <a:pt x="571" y="413"/>
                    <a:pt x="572" y="412"/>
                  </a:cubicBezTo>
                  <a:cubicBezTo>
                    <a:pt x="572" y="413"/>
                    <a:pt x="574" y="416"/>
                    <a:pt x="575" y="417"/>
                  </a:cubicBezTo>
                  <a:cubicBezTo>
                    <a:pt x="576" y="417"/>
                    <a:pt x="576" y="413"/>
                    <a:pt x="577" y="412"/>
                  </a:cubicBezTo>
                  <a:cubicBezTo>
                    <a:pt x="576" y="414"/>
                    <a:pt x="577" y="418"/>
                    <a:pt x="580" y="416"/>
                  </a:cubicBezTo>
                  <a:cubicBezTo>
                    <a:pt x="582" y="415"/>
                    <a:pt x="581" y="411"/>
                    <a:pt x="580" y="409"/>
                  </a:cubicBezTo>
                  <a:close/>
                  <a:moveTo>
                    <a:pt x="549" y="329"/>
                  </a:moveTo>
                  <a:cubicBezTo>
                    <a:pt x="547" y="331"/>
                    <a:pt x="543" y="330"/>
                    <a:pt x="541" y="332"/>
                  </a:cubicBezTo>
                  <a:cubicBezTo>
                    <a:pt x="539" y="335"/>
                    <a:pt x="542" y="337"/>
                    <a:pt x="543" y="339"/>
                  </a:cubicBezTo>
                  <a:cubicBezTo>
                    <a:pt x="545" y="341"/>
                    <a:pt x="549" y="351"/>
                    <a:pt x="551" y="349"/>
                  </a:cubicBezTo>
                  <a:cubicBezTo>
                    <a:pt x="551" y="350"/>
                    <a:pt x="552" y="347"/>
                    <a:pt x="552" y="348"/>
                  </a:cubicBezTo>
                  <a:cubicBezTo>
                    <a:pt x="554" y="344"/>
                    <a:pt x="557" y="339"/>
                    <a:pt x="556" y="335"/>
                  </a:cubicBezTo>
                  <a:cubicBezTo>
                    <a:pt x="556" y="332"/>
                    <a:pt x="552" y="328"/>
                    <a:pt x="549" y="330"/>
                  </a:cubicBezTo>
                  <a:cubicBezTo>
                    <a:pt x="549" y="329"/>
                    <a:pt x="549" y="329"/>
                    <a:pt x="550" y="329"/>
                  </a:cubicBezTo>
                  <a:cubicBezTo>
                    <a:pt x="549" y="329"/>
                    <a:pt x="549" y="330"/>
                    <a:pt x="548" y="330"/>
                  </a:cubicBezTo>
                  <a:cubicBezTo>
                    <a:pt x="549" y="330"/>
                    <a:pt x="549" y="329"/>
                    <a:pt x="550" y="329"/>
                  </a:cubicBezTo>
                  <a:cubicBezTo>
                    <a:pt x="549" y="329"/>
                    <a:pt x="549" y="329"/>
                    <a:pt x="549" y="329"/>
                  </a:cubicBezTo>
                  <a:close/>
                  <a:moveTo>
                    <a:pt x="590" y="326"/>
                  </a:moveTo>
                  <a:cubicBezTo>
                    <a:pt x="590" y="330"/>
                    <a:pt x="603" y="326"/>
                    <a:pt x="602" y="322"/>
                  </a:cubicBezTo>
                  <a:cubicBezTo>
                    <a:pt x="601" y="318"/>
                    <a:pt x="590" y="322"/>
                    <a:pt x="590" y="326"/>
                  </a:cubicBezTo>
                  <a:cubicBezTo>
                    <a:pt x="590" y="326"/>
                    <a:pt x="590" y="326"/>
                    <a:pt x="590" y="325"/>
                  </a:cubicBezTo>
                  <a:cubicBezTo>
                    <a:pt x="590" y="326"/>
                    <a:pt x="590" y="327"/>
                    <a:pt x="590" y="327"/>
                  </a:cubicBezTo>
                  <a:cubicBezTo>
                    <a:pt x="590" y="327"/>
                    <a:pt x="590" y="325"/>
                    <a:pt x="590" y="326"/>
                  </a:cubicBezTo>
                  <a:close/>
                  <a:moveTo>
                    <a:pt x="609" y="344"/>
                  </a:moveTo>
                  <a:cubicBezTo>
                    <a:pt x="607" y="341"/>
                    <a:pt x="605" y="346"/>
                    <a:pt x="606" y="347"/>
                  </a:cubicBezTo>
                  <a:cubicBezTo>
                    <a:pt x="608" y="350"/>
                    <a:pt x="610" y="346"/>
                    <a:pt x="609" y="344"/>
                  </a:cubicBezTo>
                  <a:cubicBezTo>
                    <a:pt x="609" y="344"/>
                    <a:pt x="609" y="344"/>
                    <a:pt x="609" y="345"/>
                  </a:cubicBezTo>
                  <a:cubicBezTo>
                    <a:pt x="609" y="344"/>
                    <a:pt x="608" y="344"/>
                    <a:pt x="608" y="343"/>
                  </a:cubicBezTo>
                  <a:cubicBezTo>
                    <a:pt x="608" y="344"/>
                    <a:pt x="609" y="344"/>
                    <a:pt x="609" y="344"/>
                  </a:cubicBezTo>
                  <a:cubicBezTo>
                    <a:pt x="609" y="344"/>
                    <a:pt x="608" y="343"/>
                    <a:pt x="608" y="343"/>
                  </a:cubicBezTo>
                  <a:cubicBezTo>
                    <a:pt x="608" y="343"/>
                    <a:pt x="608" y="344"/>
                    <a:pt x="609" y="344"/>
                  </a:cubicBezTo>
                  <a:cubicBezTo>
                    <a:pt x="609" y="344"/>
                    <a:pt x="609" y="344"/>
                    <a:pt x="609" y="344"/>
                  </a:cubicBezTo>
                  <a:close/>
                  <a:moveTo>
                    <a:pt x="585" y="399"/>
                  </a:moveTo>
                  <a:cubicBezTo>
                    <a:pt x="582" y="395"/>
                    <a:pt x="581" y="400"/>
                    <a:pt x="584" y="401"/>
                  </a:cubicBezTo>
                  <a:cubicBezTo>
                    <a:pt x="584" y="400"/>
                    <a:pt x="584" y="399"/>
                    <a:pt x="585" y="399"/>
                  </a:cubicBezTo>
                  <a:cubicBezTo>
                    <a:pt x="585" y="398"/>
                    <a:pt x="585" y="398"/>
                    <a:pt x="584" y="399"/>
                  </a:cubicBezTo>
                  <a:cubicBezTo>
                    <a:pt x="585" y="399"/>
                    <a:pt x="585" y="399"/>
                    <a:pt x="585" y="399"/>
                  </a:cubicBezTo>
                  <a:cubicBezTo>
                    <a:pt x="585" y="399"/>
                    <a:pt x="583" y="397"/>
                    <a:pt x="583" y="397"/>
                  </a:cubicBezTo>
                  <a:cubicBezTo>
                    <a:pt x="583" y="398"/>
                    <a:pt x="584" y="399"/>
                    <a:pt x="585" y="399"/>
                  </a:cubicBezTo>
                  <a:close/>
                  <a:moveTo>
                    <a:pt x="578" y="422"/>
                  </a:moveTo>
                  <a:cubicBezTo>
                    <a:pt x="580" y="422"/>
                    <a:pt x="580" y="418"/>
                    <a:pt x="578" y="418"/>
                  </a:cubicBezTo>
                  <a:cubicBezTo>
                    <a:pt x="577" y="419"/>
                    <a:pt x="577" y="422"/>
                    <a:pt x="578" y="422"/>
                  </a:cubicBezTo>
                  <a:close/>
                  <a:moveTo>
                    <a:pt x="608" y="349"/>
                  </a:moveTo>
                  <a:cubicBezTo>
                    <a:pt x="605" y="349"/>
                    <a:pt x="608" y="356"/>
                    <a:pt x="609" y="352"/>
                  </a:cubicBezTo>
                  <a:cubicBezTo>
                    <a:pt x="609" y="351"/>
                    <a:pt x="608" y="349"/>
                    <a:pt x="608" y="349"/>
                  </a:cubicBezTo>
                  <a:close/>
                  <a:moveTo>
                    <a:pt x="534" y="334"/>
                  </a:moveTo>
                  <a:cubicBezTo>
                    <a:pt x="535" y="334"/>
                    <a:pt x="537" y="333"/>
                    <a:pt x="534" y="333"/>
                  </a:cubicBezTo>
                  <a:cubicBezTo>
                    <a:pt x="532" y="332"/>
                    <a:pt x="533" y="335"/>
                    <a:pt x="534" y="334"/>
                  </a:cubicBezTo>
                  <a:close/>
                  <a:moveTo>
                    <a:pt x="478" y="400"/>
                  </a:moveTo>
                  <a:cubicBezTo>
                    <a:pt x="477" y="400"/>
                    <a:pt x="476" y="399"/>
                    <a:pt x="474" y="400"/>
                  </a:cubicBezTo>
                  <a:cubicBezTo>
                    <a:pt x="476" y="399"/>
                    <a:pt x="477" y="401"/>
                    <a:pt x="478" y="400"/>
                  </a:cubicBezTo>
                  <a:close/>
                  <a:moveTo>
                    <a:pt x="576" y="427"/>
                  </a:moveTo>
                  <a:cubicBezTo>
                    <a:pt x="576" y="427"/>
                    <a:pt x="576" y="425"/>
                    <a:pt x="575" y="426"/>
                  </a:cubicBezTo>
                  <a:cubicBezTo>
                    <a:pt x="575" y="426"/>
                    <a:pt x="575" y="427"/>
                    <a:pt x="575" y="428"/>
                  </a:cubicBezTo>
                  <a:cubicBezTo>
                    <a:pt x="575" y="427"/>
                    <a:pt x="576" y="427"/>
                    <a:pt x="576" y="427"/>
                  </a:cubicBezTo>
                  <a:cubicBezTo>
                    <a:pt x="575" y="427"/>
                    <a:pt x="576" y="427"/>
                    <a:pt x="576" y="427"/>
                  </a:cubicBezTo>
                  <a:close/>
                  <a:moveTo>
                    <a:pt x="508" y="444"/>
                  </a:moveTo>
                  <a:cubicBezTo>
                    <a:pt x="509" y="443"/>
                    <a:pt x="509" y="442"/>
                    <a:pt x="509" y="442"/>
                  </a:cubicBezTo>
                  <a:cubicBezTo>
                    <a:pt x="508" y="442"/>
                    <a:pt x="508" y="443"/>
                    <a:pt x="508" y="444"/>
                  </a:cubicBezTo>
                  <a:close/>
                  <a:moveTo>
                    <a:pt x="571" y="416"/>
                  </a:moveTo>
                  <a:cubicBezTo>
                    <a:pt x="571" y="418"/>
                    <a:pt x="573" y="416"/>
                    <a:pt x="571" y="415"/>
                  </a:cubicBezTo>
                  <a:cubicBezTo>
                    <a:pt x="571" y="415"/>
                    <a:pt x="571" y="416"/>
                    <a:pt x="571" y="416"/>
                  </a:cubicBezTo>
                  <a:close/>
                  <a:moveTo>
                    <a:pt x="424" y="334"/>
                  </a:moveTo>
                  <a:cubicBezTo>
                    <a:pt x="425" y="334"/>
                    <a:pt x="425" y="334"/>
                    <a:pt x="425" y="333"/>
                  </a:cubicBezTo>
                  <a:cubicBezTo>
                    <a:pt x="425" y="333"/>
                    <a:pt x="424" y="333"/>
                    <a:pt x="424" y="333"/>
                  </a:cubicBezTo>
                  <a:cubicBezTo>
                    <a:pt x="424" y="333"/>
                    <a:pt x="424" y="334"/>
                    <a:pt x="424" y="334"/>
                  </a:cubicBezTo>
                  <a:close/>
                  <a:moveTo>
                    <a:pt x="581" y="404"/>
                  </a:moveTo>
                  <a:cubicBezTo>
                    <a:pt x="581" y="403"/>
                    <a:pt x="579" y="405"/>
                    <a:pt x="581" y="405"/>
                  </a:cubicBezTo>
                  <a:cubicBezTo>
                    <a:pt x="581" y="405"/>
                    <a:pt x="581" y="405"/>
                    <a:pt x="581" y="404"/>
                  </a:cubicBezTo>
                  <a:close/>
                  <a:moveTo>
                    <a:pt x="529" y="355"/>
                  </a:moveTo>
                  <a:cubicBezTo>
                    <a:pt x="529" y="356"/>
                    <a:pt x="529" y="356"/>
                    <a:pt x="530" y="357"/>
                  </a:cubicBezTo>
                  <a:cubicBezTo>
                    <a:pt x="530" y="356"/>
                    <a:pt x="530" y="355"/>
                    <a:pt x="529" y="355"/>
                  </a:cubicBezTo>
                  <a:close/>
                  <a:moveTo>
                    <a:pt x="607" y="341"/>
                  </a:moveTo>
                  <a:cubicBezTo>
                    <a:pt x="607" y="340"/>
                    <a:pt x="605" y="341"/>
                    <a:pt x="606" y="342"/>
                  </a:cubicBezTo>
                  <a:cubicBezTo>
                    <a:pt x="606" y="342"/>
                    <a:pt x="607" y="342"/>
                    <a:pt x="607" y="341"/>
                  </a:cubicBezTo>
                  <a:close/>
                  <a:moveTo>
                    <a:pt x="519" y="358"/>
                  </a:moveTo>
                  <a:cubicBezTo>
                    <a:pt x="519" y="357"/>
                    <a:pt x="519" y="357"/>
                    <a:pt x="518" y="357"/>
                  </a:cubicBezTo>
                  <a:cubicBezTo>
                    <a:pt x="518" y="357"/>
                    <a:pt x="520" y="358"/>
                    <a:pt x="519" y="358"/>
                  </a:cubicBezTo>
                  <a:close/>
                  <a:moveTo>
                    <a:pt x="532" y="369"/>
                  </a:moveTo>
                  <a:cubicBezTo>
                    <a:pt x="533" y="368"/>
                    <a:pt x="532" y="368"/>
                    <a:pt x="532" y="368"/>
                  </a:cubicBezTo>
                  <a:cubicBezTo>
                    <a:pt x="532" y="368"/>
                    <a:pt x="532" y="369"/>
                    <a:pt x="532" y="369"/>
                  </a:cubicBezTo>
                  <a:close/>
                  <a:moveTo>
                    <a:pt x="499" y="404"/>
                  </a:moveTo>
                  <a:cubicBezTo>
                    <a:pt x="499" y="404"/>
                    <a:pt x="499" y="404"/>
                    <a:pt x="499" y="404"/>
                  </a:cubicBezTo>
                  <a:cubicBezTo>
                    <a:pt x="499" y="404"/>
                    <a:pt x="498" y="404"/>
                    <a:pt x="498" y="404"/>
                  </a:cubicBezTo>
                  <a:cubicBezTo>
                    <a:pt x="498" y="404"/>
                    <a:pt x="499" y="405"/>
                    <a:pt x="499" y="404"/>
                  </a:cubicBezTo>
                  <a:close/>
                  <a:moveTo>
                    <a:pt x="563" y="397"/>
                  </a:moveTo>
                  <a:cubicBezTo>
                    <a:pt x="563" y="398"/>
                    <a:pt x="563" y="398"/>
                    <a:pt x="563" y="397"/>
                  </a:cubicBezTo>
                  <a:cubicBezTo>
                    <a:pt x="563" y="397"/>
                    <a:pt x="562" y="397"/>
                    <a:pt x="563" y="397"/>
                  </a:cubicBezTo>
                  <a:close/>
                  <a:moveTo>
                    <a:pt x="493" y="437"/>
                  </a:moveTo>
                  <a:cubicBezTo>
                    <a:pt x="493" y="437"/>
                    <a:pt x="494" y="437"/>
                    <a:pt x="494" y="437"/>
                  </a:cubicBezTo>
                  <a:cubicBezTo>
                    <a:pt x="494" y="437"/>
                    <a:pt x="493" y="436"/>
                    <a:pt x="493" y="437"/>
                  </a:cubicBezTo>
                  <a:close/>
                  <a:moveTo>
                    <a:pt x="422" y="331"/>
                  </a:moveTo>
                  <a:cubicBezTo>
                    <a:pt x="422" y="331"/>
                    <a:pt x="422" y="331"/>
                    <a:pt x="422" y="331"/>
                  </a:cubicBezTo>
                  <a:cubicBezTo>
                    <a:pt x="421" y="331"/>
                    <a:pt x="422" y="332"/>
                    <a:pt x="422" y="331"/>
                  </a:cubicBezTo>
                  <a:close/>
                  <a:moveTo>
                    <a:pt x="524" y="351"/>
                  </a:moveTo>
                  <a:cubicBezTo>
                    <a:pt x="524" y="351"/>
                    <a:pt x="524" y="351"/>
                    <a:pt x="524" y="351"/>
                  </a:cubicBezTo>
                  <a:cubicBezTo>
                    <a:pt x="524" y="351"/>
                    <a:pt x="524" y="351"/>
                    <a:pt x="524" y="351"/>
                  </a:cubicBezTo>
                  <a:cubicBezTo>
                    <a:pt x="524" y="351"/>
                    <a:pt x="524" y="351"/>
                    <a:pt x="524" y="351"/>
                  </a:cubicBezTo>
                  <a:close/>
                  <a:moveTo>
                    <a:pt x="564" y="396"/>
                  </a:moveTo>
                  <a:cubicBezTo>
                    <a:pt x="564" y="396"/>
                    <a:pt x="564" y="396"/>
                    <a:pt x="563" y="396"/>
                  </a:cubicBezTo>
                  <a:cubicBezTo>
                    <a:pt x="563" y="396"/>
                    <a:pt x="564" y="396"/>
                    <a:pt x="564" y="396"/>
                  </a:cubicBezTo>
                  <a:close/>
                  <a:moveTo>
                    <a:pt x="612" y="428"/>
                  </a:moveTo>
                  <a:cubicBezTo>
                    <a:pt x="612" y="427"/>
                    <a:pt x="612" y="425"/>
                    <a:pt x="611" y="423"/>
                  </a:cubicBezTo>
                  <a:cubicBezTo>
                    <a:pt x="610" y="422"/>
                    <a:pt x="609" y="421"/>
                    <a:pt x="608" y="420"/>
                  </a:cubicBezTo>
                  <a:cubicBezTo>
                    <a:pt x="606" y="419"/>
                    <a:pt x="606" y="416"/>
                    <a:pt x="604" y="418"/>
                  </a:cubicBezTo>
                  <a:cubicBezTo>
                    <a:pt x="603" y="416"/>
                    <a:pt x="603" y="412"/>
                    <a:pt x="600" y="413"/>
                  </a:cubicBezTo>
                  <a:cubicBezTo>
                    <a:pt x="596" y="413"/>
                    <a:pt x="599" y="419"/>
                    <a:pt x="599" y="421"/>
                  </a:cubicBezTo>
                  <a:cubicBezTo>
                    <a:pt x="598" y="421"/>
                    <a:pt x="596" y="417"/>
                    <a:pt x="596" y="421"/>
                  </a:cubicBezTo>
                  <a:cubicBezTo>
                    <a:pt x="596" y="423"/>
                    <a:pt x="597" y="425"/>
                    <a:pt x="594" y="426"/>
                  </a:cubicBezTo>
                  <a:cubicBezTo>
                    <a:pt x="593" y="427"/>
                    <a:pt x="590" y="427"/>
                    <a:pt x="589" y="428"/>
                  </a:cubicBezTo>
                  <a:cubicBezTo>
                    <a:pt x="588" y="429"/>
                    <a:pt x="590" y="432"/>
                    <a:pt x="591" y="432"/>
                  </a:cubicBezTo>
                  <a:cubicBezTo>
                    <a:pt x="593" y="432"/>
                    <a:pt x="593" y="429"/>
                    <a:pt x="594" y="432"/>
                  </a:cubicBezTo>
                  <a:cubicBezTo>
                    <a:pt x="595" y="432"/>
                    <a:pt x="595" y="433"/>
                    <a:pt x="596" y="434"/>
                  </a:cubicBezTo>
                  <a:cubicBezTo>
                    <a:pt x="597" y="434"/>
                    <a:pt x="596" y="432"/>
                    <a:pt x="597" y="432"/>
                  </a:cubicBezTo>
                  <a:cubicBezTo>
                    <a:pt x="596" y="432"/>
                    <a:pt x="606" y="441"/>
                    <a:pt x="606" y="437"/>
                  </a:cubicBezTo>
                  <a:cubicBezTo>
                    <a:pt x="607" y="440"/>
                    <a:pt x="610" y="439"/>
                    <a:pt x="612" y="437"/>
                  </a:cubicBezTo>
                  <a:cubicBezTo>
                    <a:pt x="613" y="437"/>
                    <a:pt x="614" y="436"/>
                    <a:pt x="615" y="435"/>
                  </a:cubicBezTo>
                  <a:cubicBezTo>
                    <a:pt x="615" y="434"/>
                    <a:pt x="617" y="434"/>
                    <a:pt x="618" y="433"/>
                  </a:cubicBezTo>
                  <a:cubicBezTo>
                    <a:pt x="619" y="431"/>
                    <a:pt x="617" y="432"/>
                    <a:pt x="615" y="432"/>
                  </a:cubicBezTo>
                  <a:cubicBezTo>
                    <a:pt x="613" y="431"/>
                    <a:pt x="613" y="427"/>
                    <a:pt x="613" y="426"/>
                  </a:cubicBezTo>
                  <a:cubicBezTo>
                    <a:pt x="612" y="426"/>
                    <a:pt x="613" y="428"/>
                    <a:pt x="612" y="428"/>
                  </a:cubicBezTo>
                  <a:cubicBezTo>
                    <a:pt x="612" y="428"/>
                    <a:pt x="612" y="428"/>
                    <a:pt x="612" y="428"/>
                  </a:cubicBezTo>
                  <a:cubicBezTo>
                    <a:pt x="612" y="428"/>
                    <a:pt x="612" y="428"/>
                    <a:pt x="612" y="428"/>
                  </a:cubicBezTo>
                  <a:cubicBezTo>
                    <a:pt x="612" y="428"/>
                    <a:pt x="612" y="428"/>
                    <a:pt x="612" y="427"/>
                  </a:cubicBezTo>
                  <a:cubicBezTo>
                    <a:pt x="612" y="428"/>
                    <a:pt x="612" y="428"/>
                    <a:pt x="612" y="428"/>
                  </a:cubicBezTo>
                  <a:close/>
                  <a:moveTo>
                    <a:pt x="587" y="427"/>
                  </a:moveTo>
                  <a:cubicBezTo>
                    <a:pt x="583" y="425"/>
                    <a:pt x="579" y="435"/>
                    <a:pt x="583" y="436"/>
                  </a:cubicBezTo>
                  <a:cubicBezTo>
                    <a:pt x="585" y="436"/>
                    <a:pt x="589" y="428"/>
                    <a:pt x="587" y="427"/>
                  </a:cubicBezTo>
                  <a:cubicBezTo>
                    <a:pt x="587" y="427"/>
                    <a:pt x="587" y="427"/>
                    <a:pt x="587" y="427"/>
                  </a:cubicBezTo>
                  <a:cubicBezTo>
                    <a:pt x="587" y="427"/>
                    <a:pt x="586" y="426"/>
                    <a:pt x="585" y="426"/>
                  </a:cubicBezTo>
                  <a:cubicBezTo>
                    <a:pt x="586" y="426"/>
                    <a:pt x="587" y="427"/>
                    <a:pt x="587" y="427"/>
                  </a:cubicBezTo>
                  <a:close/>
                  <a:moveTo>
                    <a:pt x="615" y="423"/>
                  </a:moveTo>
                  <a:cubicBezTo>
                    <a:pt x="617" y="424"/>
                    <a:pt x="617" y="419"/>
                    <a:pt x="616" y="418"/>
                  </a:cubicBezTo>
                  <a:cubicBezTo>
                    <a:pt x="614" y="416"/>
                    <a:pt x="612" y="421"/>
                    <a:pt x="614" y="421"/>
                  </a:cubicBezTo>
                  <a:cubicBezTo>
                    <a:pt x="614" y="422"/>
                    <a:pt x="614" y="418"/>
                    <a:pt x="614" y="418"/>
                  </a:cubicBezTo>
                  <a:cubicBezTo>
                    <a:pt x="616" y="420"/>
                    <a:pt x="614" y="423"/>
                    <a:pt x="617" y="424"/>
                  </a:cubicBezTo>
                  <a:cubicBezTo>
                    <a:pt x="616" y="424"/>
                    <a:pt x="616" y="423"/>
                    <a:pt x="615" y="423"/>
                  </a:cubicBezTo>
                  <a:cubicBezTo>
                    <a:pt x="616" y="423"/>
                    <a:pt x="616" y="423"/>
                    <a:pt x="616" y="424"/>
                  </a:cubicBezTo>
                  <a:cubicBezTo>
                    <a:pt x="616" y="423"/>
                    <a:pt x="616" y="423"/>
                    <a:pt x="615" y="423"/>
                  </a:cubicBezTo>
                  <a:close/>
                  <a:moveTo>
                    <a:pt x="574" y="433"/>
                  </a:moveTo>
                  <a:cubicBezTo>
                    <a:pt x="572" y="432"/>
                    <a:pt x="570" y="436"/>
                    <a:pt x="572" y="437"/>
                  </a:cubicBezTo>
                  <a:cubicBezTo>
                    <a:pt x="575" y="437"/>
                    <a:pt x="575" y="434"/>
                    <a:pt x="573" y="433"/>
                  </a:cubicBezTo>
                  <a:cubicBezTo>
                    <a:pt x="574" y="433"/>
                    <a:pt x="574" y="433"/>
                    <a:pt x="574" y="433"/>
                  </a:cubicBezTo>
                  <a:cubicBezTo>
                    <a:pt x="574" y="433"/>
                    <a:pt x="574" y="433"/>
                    <a:pt x="574" y="433"/>
                  </a:cubicBezTo>
                  <a:cubicBezTo>
                    <a:pt x="574" y="433"/>
                    <a:pt x="574" y="433"/>
                    <a:pt x="574" y="433"/>
                  </a:cubicBezTo>
                  <a:cubicBezTo>
                    <a:pt x="574" y="433"/>
                    <a:pt x="574" y="433"/>
                    <a:pt x="573" y="433"/>
                  </a:cubicBezTo>
                  <a:cubicBezTo>
                    <a:pt x="573" y="433"/>
                    <a:pt x="574" y="433"/>
                    <a:pt x="574" y="433"/>
                  </a:cubicBezTo>
                  <a:close/>
                  <a:moveTo>
                    <a:pt x="612" y="419"/>
                  </a:moveTo>
                  <a:cubicBezTo>
                    <a:pt x="611" y="420"/>
                    <a:pt x="610" y="418"/>
                    <a:pt x="608" y="419"/>
                  </a:cubicBezTo>
                  <a:cubicBezTo>
                    <a:pt x="609" y="420"/>
                    <a:pt x="611" y="423"/>
                    <a:pt x="612" y="423"/>
                  </a:cubicBezTo>
                  <a:cubicBezTo>
                    <a:pt x="613" y="422"/>
                    <a:pt x="612" y="418"/>
                    <a:pt x="611" y="419"/>
                  </a:cubicBezTo>
                  <a:cubicBezTo>
                    <a:pt x="611" y="419"/>
                    <a:pt x="612" y="419"/>
                    <a:pt x="612" y="419"/>
                  </a:cubicBezTo>
                  <a:cubicBezTo>
                    <a:pt x="612" y="419"/>
                    <a:pt x="611" y="419"/>
                    <a:pt x="611" y="419"/>
                  </a:cubicBezTo>
                  <a:cubicBezTo>
                    <a:pt x="611" y="419"/>
                    <a:pt x="612" y="419"/>
                    <a:pt x="612" y="419"/>
                  </a:cubicBezTo>
                  <a:close/>
                  <a:moveTo>
                    <a:pt x="586" y="441"/>
                  </a:moveTo>
                  <a:cubicBezTo>
                    <a:pt x="584" y="441"/>
                    <a:pt x="584" y="443"/>
                    <a:pt x="586" y="443"/>
                  </a:cubicBezTo>
                  <a:cubicBezTo>
                    <a:pt x="587" y="443"/>
                    <a:pt x="587" y="441"/>
                    <a:pt x="586" y="441"/>
                  </a:cubicBezTo>
                  <a:close/>
                  <a:moveTo>
                    <a:pt x="581" y="441"/>
                  </a:moveTo>
                  <a:cubicBezTo>
                    <a:pt x="582" y="441"/>
                    <a:pt x="581" y="439"/>
                    <a:pt x="581" y="439"/>
                  </a:cubicBezTo>
                  <a:cubicBezTo>
                    <a:pt x="580" y="439"/>
                    <a:pt x="580" y="441"/>
                    <a:pt x="581" y="441"/>
                  </a:cubicBezTo>
                  <a:close/>
                  <a:moveTo>
                    <a:pt x="604" y="412"/>
                  </a:moveTo>
                  <a:cubicBezTo>
                    <a:pt x="604" y="412"/>
                    <a:pt x="604" y="411"/>
                    <a:pt x="604" y="411"/>
                  </a:cubicBezTo>
                  <a:cubicBezTo>
                    <a:pt x="603" y="411"/>
                    <a:pt x="603" y="412"/>
                    <a:pt x="604" y="412"/>
                  </a:cubicBezTo>
                  <a:close/>
                  <a:moveTo>
                    <a:pt x="580" y="436"/>
                  </a:moveTo>
                  <a:cubicBezTo>
                    <a:pt x="580" y="437"/>
                    <a:pt x="581" y="437"/>
                    <a:pt x="581" y="437"/>
                  </a:cubicBezTo>
                  <a:cubicBezTo>
                    <a:pt x="581" y="436"/>
                    <a:pt x="581" y="436"/>
                    <a:pt x="580" y="436"/>
                  </a:cubicBezTo>
                  <a:close/>
                  <a:moveTo>
                    <a:pt x="608" y="129"/>
                  </a:moveTo>
                  <a:cubicBezTo>
                    <a:pt x="608" y="129"/>
                    <a:pt x="610" y="133"/>
                    <a:pt x="611" y="133"/>
                  </a:cubicBezTo>
                  <a:cubicBezTo>
                    <a:pt x="613" y="134"/>
                    <a:pt x="615" y="134"/>
                    <a:pt x="617" y="133"/>
                  </a:cubicBezTo>
                  <a:cubicBezTo>
                    <a:pt x="617" y="135"/>
                    <a:pt x="613" y="134"/>
                    <a:pt x="614" y="137"/>
                  </a:cubicBezTo>
                  <a:cubicBezTo>
                    <a:pt x="616" y="141"/>
                    <a:pt x="621" y="134"/>
                    <a:pt x="622" y="133"/>
                  </a:cubicBezTo>
                  <a:cubicBezTo>
                    <a:pt x="622" y="133"/>
                    <a:pt x="622" y="133"/>
                    <a:pt x="622" y="134"/>
                  </a:cubicBezTo>
                  <a:cubicBezTo>
                    <a:pt x="622" y="134"/>
                    <a:pt x="622" y="135"/>
                    <a:pt x="623" y="135"/>
                  </a:cubicBezTo>
                  <a:cubicBezTo>
                    <a:pt x="624" y="135"/>
                    <a:pt x="624" y="135"/>
                    <a:pt x="625" y="136"/>
                  </a:cubicBezTo>
                  <a:cubicBezTo>
                    <a:pt x="624" y="137"/>
                    <a:pt x="621" y="136"/>
                    <a:pt x="621" y="138"/>
                  </a:cubicBezTo>
                  <a:cubicBezTo>
                    <a:pt x="620" y="140"/>
                    <a:pt x="622" y="141"/>
                    <a:pt x="623" y="142"/>
                  </a:cubicBezTo>
                  <a:cubicBezTo>
                    <a:pt x="623" y="142"/>
                    <a:pt x="617" y="141"/>
                    <a:pt x="617" y="141"/>
                  </a:cubicBezTo>
                  <a:cubicBezTo>
                    <a:pt x="615" y="141"/>
                    <a:pt x="614" y="140"/>
                    <a:pt x="613" y="139"/>
                  </a:cubicBezTo>
                  <a:cubicBezTo>
                    <a:pt x="612" y="139"/>
                    <a:pt x="610" y="137"/>
                    <a:pt x="609" y="137"/>
                  </a:cubicBezTo>
                  <a:cubicBezTo>
                    <a:pt x="605" y="138"/>
                    <a:pt x="610" y="141"/>
                    <a:pt x="610" y="141"/>
                  </a:cubicBezTo>
                  <a:cubicBezTo>
                    <a:pt x="610" y="142"/>
                    <a:pt x="608" y="142"/>
                    <a:pt x="609" y="143"/>
                  </a:cubicBezTo>
                  <a:cubicBezTo>
                    <a:pt x="609" y="144"/>
                    <a:pt x="610" y="145"/>
                    <a:pt x="611" y="146"/>
                  </a:cubicBezTo>
                  <a:cubicBezTo>
                    <a:pt x="611" y="146"/>
                    <a:pt x="609" y="146"/>
                    <a:pt x="609" y="146"/>
                  </a:cubicBezTo>
                  <a:cubicBezTo>
                    <a:pt x="608" y="148"/>
                    <a:pt x="611" y="152"/>
                    <a:pt x="612" y="153"/>
                  </a:cubicBezTo>
                  <a:cubicBezTo>
                    <a:pt x="613" y="155"/>
                    <a:pt x="614" y="157"/>
                    <a:pt x="616" y="156"/>
                  </a:cubicBezTo>
                  <a:cubicBezTo>
                    <a:pt x="617" y="156"/>
                    <a:pt x="618" y="156"/>
                    <a:pt x="619" y="155"/>
                  </a:cubicBezTo>
                  <a:cubicBezTo>
                    <a:pt x="619" y="155"/>
                    <a:pt x="619" y="155"/>
                    <a:pt x="619" y="155"/>
                  </a:cubicBezTo>
                  <a:cubicBezTo>
                    <a:pt x="622" y="155"/>
                    <a:pt x="622" y="152"/>
                    <a:pt x="624" y="152"/>
                  </a:cubicBezTo>
                  <a:cubicBezTo>
                    <a:pt x="626" y="158"/>
                    <a:pt x="614" y="157"/>
                    <a:pt x="614" y="162"/>
                  </a:cubicBezTo>
                  <a:cubicBezTo>
                    <a:pt x="614" y="165"/>
                    <a:pt x="616" y="164"/>
                    <a:pt x="618" y="166"/>
                  </a:cubicBezTo>
                  <a:cubicBezTo>
                    <a:pt x="618" y="167"/>
                    <a:pt x="617" y="169"/>
                    <a:pt x="619" y="169"/>
                  </a:cubicBezTo>
                  <a:cubicBezTo>
                    <a:pt x="620" y="169"/>
                    <a:pt x="622" y="165"/>
                    <a:pt x="623" y="166"/>
                  </a:cubicBezTo>
                  <a:cubicBezTo>
                    <a:pt x="621" y="164"/>
                    <a:pt x="626" y="165"/>
                    <a:pt x="627" y="165"/>
                  </a:cubicBezTo>
                  <a:cubicBezTo>
                    <a:pt x="626" y="166"/>
                    <a:pt x="624" y="167"/>
                    <a:pt x="625" y="168"/>
                  </a:cubicBezTo>
                  <a:cubicBezTo>
                    <a:pt x="625" y="170"/>
                    <a:pt x="627" y="169"/>
                    <a:pt x="628" y="169"/>
                  </a:cubicBezTo>
                  <a:cubicBezTo>
                    <a:pt x="628" y="168"/>
                    <a:pt x="630" y="163"/>
                    <a:pt x="631" y="163"/>
                  </a:cubicBezTo>
                  <a:cubicBezTo>
                    <a:pt x="632" y="164"/>
                    <a:pt x="630" y="166"/>
                    <a:pt x="630" y="167"/>
                  </a:cubicBezTo>
                  <a:cubicBezTo>
                    <a:pt x="634" y="168"/>
                    <a:pt x="631" y="163"/>
                    <a:pt x="632" y="162"/>
                  </a:cubicBezTo>
                  <a:cubicBezTo>
                    <a:pt x="632" y="162"/>
                    <a:pt x="633" y="163"/>
                    <a:pt x="633" y="163"/>
                  </a:cubicBezTo>
                  <a:cubicBezTo>
                    <a:pt x="634" y="164"/>
                    <a:pt x="635" y="163"/>
                    <a:pt x="636" y="163"/>
                  </a:cubicBezTo>
                  <a:cubicBezTo>
                    <a:pt x="639" y="163"/>
                    <a:pt x="637" y="165"/>
                    <a:pt x="635" y="166"/>
                  </a:cubicBezTo>
                  <a:cubicBezTo>
                    <a:pt x="638" y="166"/>
                    <a:pt x="639" y="167"/>
                    <a:pt x="641" y="167"/>
                  </a:cubicBezTo>
                  <a:cubicBezTo>
                    <a:pt x="642" y="166"/>
                    <a:pt x="645" y="165"/>
                    <a:pt x="645" y="165"/>
                  </a:cubicBezTo>
                  <a:cubicBezTo>
                    <a:pt x="645" y="165"/>
                    <a:pt x="640" y="168"/>
                    <a:pt x="640" y="168"/>
                  </a:cubicBezTo>
                  <a:cubicBezTo>
                    <a:pt x="639" y="168"/>
                    <a:pt x="637" y="168"/>
                    <a:pt x="636" y="168"/>
                  </a:cubicBezTo>
                  <a:cubicBezTo>
                    <a:pt x="635" y="169"/>
                    <a:pt x="635" y="170"/>
                    <a:pt x="637" y="171"/>
                  </a:cubicBezTo>
                  <a:cubicBezTo>
                    <a:pt x="639" y="173"/>
                    <a:pt x="643" y="170"/>
                    <a:pt x="645" y="170"/>
                  </a:cubicBezTo>
                  <a:cubicBezTo>
                    <a:pt x="647" y="170"/>
                    <a:pt x="652" y="170"/>
                    <a:pt x="648" y="172"/>
                  </a:cubicBezTo>
                  <a:cubicBezTo>
                    <a:pt x="647" y="172"/>
                    <a:pt x="646" y="172"/>
                    <a:pt x="645" y="172"/>
                  </a:cubicBezTo>
                  <a:cubicBezTo>
                    <a:pt x="643" y="173"/>
                    <a:pt x="641" y="174"/>
                    <a:pt x="639" y="174"/>
                  </a:cubicBezTo>
                  <a:cubicBezTo>
                    <a:pt x="635" y="174"/>
                    <a:pt x="632" y="173"/>
                    <a:pt x="629" y="176"/>
                  </a:cubicBezTo>
                  <a:cubicBezTo>
                    <a:pt x="626" y="178"/>
                    <a:pt x="623" y="181"/>
                    <a:pt x="627" y="184"/>
                  </a:cubicBezTo>
                  <a:cubicBezTo>
                    <a:pt x="628" y="185"/>
                    <a:pt x="633" y="186"/>
                    <a:pt x="632" y="188"/>
                  </a:cubicBezTo>
                  <a:cubicBezTo>
                    <a:pt x="631" y="189"/>
                    <a:pt x="627" y="185"/>
                    <a:pt x="627" y="189"/>
                  </a:cubicBezTo>
                  <a:cubicBezTo>
                    <a:pt x="628" y="191"/>
                    <a:pt x="631" y="193"/>
                    <a:pt x="633" y="194"/>
                  </a:cubicBezTo>
                  <a:cubicBezTo>
                    <a:pt x="634" y="194"/>
                    <a:pt x="642" y="193"/>
                    <a:pt x="641" y="195"/>
                  </a:cubicBezTo>
                  <a:cubicBezTo>
                    <a:pt x="641" y="197"/>
                    <a:pt x="637" y="194"/>
                    <a:pt x="635" y="197"/>
                  </a:cubicBezTo>
                  <a:cubicBezTo>
                    <a:pt x="635" y="197"/>
                    <a:pt x="635" y="197"/>
                    <a:pt x="634" y="197"/>
                  </a:cubicBezTo>
                  <a:cubicBezTo>
                    <a:pt x="631" y="198"/>
                    <a:pt x="635" y="204"/>
                    <a:pt x="638" y="203"/>
                  </a:cubicBezTo>
                  <a:cubicBezTo>
                    <a:pt x="637" y="206"/>
                    <a:pt x="642" y="207"/>
                    <a:pt x="645" y="208"/>
                  </a:cubicBezTo>
                  <a:cubicBezTo>
                    <a:pt x="646" y="208"/>
                    <a:pt x="649" y="209"/>
                    <a:pt x="650" y="208"/>
                  </a:cubicBezTo>
                  <a:cubicBezTo>
                    <a:pt x="651" y="207"/>
                    <a:pt x="650" y="205"/>
                    <a:pt x="650" y="204"/>
                  </a:cubicBezTo>
                  <a:cubicBezTo>
                    <a:pt x="649" y="204"/>
                    <a:pt x="649" y="203"/>
                    <a:pt x="648" y="202"/>
                  </a:cubicBezTo>
                  <a:cubicBezTo>
                    <a:pt x="649" y="202"/>
                    <a:pt x="651" y="202"/>
                    <a:pt x="652" y="202"/>
                  </a:cubicBezTo>
                  <a:cubicBezTo>
                    <a:pt x="653" y="203"/>
                    <a:pt x="653" y="204"/>
                    <a:pt x="653" y="205"/>
                  </a:cubicBezTo>
                  <a:cubicBezTo>
                    <a:pt x="653" y="205"/>
                    <a:pt x="656" y="208"/>
                    <a:pt x="656" y="208"/>
                  </a:cubicBezTo>
                  <a:cubicBezTo>
                    <a:pt x="657" y="206"/>
                    <a:pt x="655" y="202"/>
                    <a:pt x="654" y="201"/>
                  </a:cubicBezTo>
                  <a:cubicBezTo>
                    <a:pt x="653" y="199"/>
                    <a:pt x="651" y="195"/>
                    <a:pt x="652" y="193"/>
                  </a:cubicBezTo>
                  <a:cubicBezTo>
                    <a:pt x="653" y="193"/>
                    <a:pt x="656" y="201"/>
                    <a:pt x="657" y="202"/>
                  </a:cubicBezTo>
                  <a:cubicBezTo>
                    <a:pt x="657" y="203"/>
                    <a:pt x="658" y="205"/>
                    <a:pt x="658" y="206"/>
                  </a:cubicBezTo>
                  <a:cubicBezTo>
                    <a:pt x="660" y="209"/>
                    <a:pt x="662" y="206"/>
                    <a:pt x="662" y="204"/>
                  </a:cubicBezTo>
                  <a:cubicBezTo>
                    <a:pt x="662" y="201"/>
                    <a:pt x="661" y="198"/>
                    <a:pt x="661" y="196"/>
                  </a:cubicBezTo>
                  <a:cubicBezTo>
                    <a:pt x="661" y="195"/>
                    <a:pt x="660" y="193"/>
                    <a:pt x="661" y="193"/>
                  </a:cubicBezTo>
                  <a:cubicBezTo>
                    <a:pt x="662" y="193"/>
                    <a:pt x="662" y="194"/>
                    <a:pt x="663" y="195"/>
                  </a:cubicBezTo>
                  <a:cubicBezTo>
                    <a:pt x="664" y="197"/>
                    <a:pt x="666" y="198"/>
                    <a:pt x="666" y="195"/>
                  </a:cubicBezTo>
                  <a:cubicBezTo>
                    <a:pt x="667" y="192"/>
                    <a:pt x="664" y="189"/>
                    <a:pt x="664" y="186"/>
                  </a:cubicBezTo>
                  <a:cubicBezTo>
                    <a:pt x="664" y="184"/>
                    <a:pt x="664" y="182"/>
                    <a:pt x="665" y="180"/>
                  </a:cubicBezTo>
                  <a:cubicBezTo>
                    <a:pt x="666" y="178"/>
                    <a:pt x="667" y="179"/>
                    <a:pt x="667" y="177"/>
                  </a:cubicBezTo>
                  <a:cubicBezTo>
                    <a:pt x="667" y="176"/>
                    <a:pt x="667" y="176"/>
                    <a:pt x="668" y="176"/>
                  </a:cubicBezTo>
                  <a:cubicBezTo>
                    <a:pt x="668" y="176"/>
                    <a:pt x="663" y="190"/>
                    <a:pt x="668" y="191"/>
                  </a:cubicBezTo>
                  <a:cubicBezTo>
                    <a:pt x="671" y="192"/>
                    <a:pt x="673" y="180"/>
                    <a:pt x="673" y="178"/>
                  </a:cubicBezTo>
                  <a:cubicBezTo>
                    <a:pt x="674" y="178"/>
                    <a:pt x="673" y="180"/>
                    <a:pt x="674" y="180"/>
                  </a:cubicBezTo>
                  <a:cubicBezTo>
                    <a:pt x="676" y="181"/>
                    <a:pt x="676" y="177"/>
                    <a:pt x="677" y="177"/>
                  </a:cubicBezTo>
                  <a:cubicBezTo>
                    <a:pt x="679" y="174"/>
                    <a:pt x="685" y="173"/>
                    <a:pt x="686" y="169"/>
                  </a:cubicBezTo>
                  <a:cubicBezTo>
                    <a:pt x="687" y="167"/>
                    <a:pt x="685" y="165"/>
                    <a:pt x="684" y="163"/>
                  </a:cubicBezTo>
                  <a:cubicBezTo>
                    <a:pt x="683" y="162"/>
                    <a:pt x="683" y="158"/>
                    <a:pt x="682" y="157"/>
                  </a:cubicBezTo>
                  <a:cubicBezTo>
                    <a:pt x="680" y="157"/>
                    <a:pt x="681" y="161"/>
                    <a:pt x="679" y="162"/>
                  </a:cubicBezTo>
                  <a:cubicBezTo>
                    <a:pt x="678" y="160"/>
                    <a:pt x="679" y="158"/>
                    <a:pt x="678" y="156"/>
                  </a:cubicBezTo>
                  <a:cubicBezTo>
                    <a:pt x="677" y="155"/>
                    <a:pt x="675" y="155"/>
                    <a:pt x="675" y="156"/>
                  </a:cubicBezTo>
                  <a:cubicBezTo>
                    <a:pt x="675" y="157"/>
                    <a:pt x="675" y="158"/>
                    <a:pt x="675" y="158"/>
                  </a:cubicBezTo>
                  <a:cubicBezTo>
                    <a:pt x="674" y="159"/>
                    <a:pt x="674" y="158"/>
                    <a:pt x="674" y="158"/>
                  </a:cubicBezTo>
                  <a:cubicBezTo>
                    <a:pt x="673" y="158"/>
                    <a:pt x="672" y="158"/>
                    <a:pt x="672" y="159"/>
                  </a:cubicBezTo>
                  <a:cubicBezTo>
                    <a:pt x="671" y="159"/>
                    <a:pt x="670" y="161"/>
                    <a:pt x="670" y="161"/>
                  </a:cubicBezTo>
                  <a:cubicBezTo>
                    <a:pt x="668" y="160"/>
                    <a:pt x="671" y="156"/>
                    <a:pt x="671" y="156"/>
                  </a:cubicBezTo>
                  <a:cubicBezTo>
                    <a:pt x="672" y="155"/>
                    <a:pt x="672" y="155"/>
                    <a:pt x="672" y="155"/>
                  </a:cubicBezTo>
                  <a:cubicBezTo>
                    <a:pt x="672" y="154"/>
                    <a:pt x="672" y="154"/>
                    <a:pt x="672" y="154"/>
                  </a:cubicBezTo>
                  <a:cubicBezTo>
                    <a:pt x="672" y="154"/>
                    <a:pt x="672" y="153"/>
                    <a:pt x="672" y="153"/>
                  </a:cubicBezTo>
                  <a:cubicBezTo>
                    <a:pt x="672" y="153"/>
                    <a:pt x="672" y="153"/>
                    <a:pt x="672" y="153"/>
                  </a:cubicBezTo>
                  <a:cubicBezTo>
                    <a:pt x="673" y="152"/>
                    <a:pt x="673" y="152"/>
                    <a:pt x="672" y="152"/>
                  </a:cubicBezTo>
                  <a:cubicBezTo>
                    <a:pt x="672" y="151"/>
                    <a:pt x="672" y="151"/>
                    <a:pt x="672" y="150"/>
                  </a:cubicBezTo>
                  <a:cubicBezTo>
                    <a:pt x="672" y="150"/>
                    <a:pt x="674" y="146"/>
                    <a:pt x="673" y="146"/>
                  </a:cubicBezTo>
                  <a:cubicBezTo>
                    <a:pt x="672" y="146"/>
                    <a:pt x="670" y="148"/>
                    <a:pt x="670" y="149"/>
                  </a:cubicBezTo>
                  <a:cubicBezTo>
                    <a:pt x="670" y="148"/>
                    <a:pt x="671" y="146"/>
                    <a:pt x="672" y="145"/>
                  </a:cubicBezTo>
                  <a:cubicBezTo>
                    <a:pt x="672" y="144"/>
                    <a:pt x="673" y="141"/>
                    <a:pt x="671" y="140"/>
                  </a:cubicBezTo>
                  <a:cubicBezTo>
                    <a:pt x="669" y="139"/>
                    <a:pt x="667" y="141"/>
                    <a:pt x="666" y="139"/>
                  </a:cubicBezTo>
                  <a:cubicBezTo>
                    <a:pt x="664" y="137"/>
                    <a:pt x="667" y="137"/>
                    <a:pt x="668" y="136"/>
                  </a:cubicBezTo>
                  <a:cubicBezTo>
                    <a:pt x="671" y="134"/>
                    <a:pt x="670" y="127"/>
                    <a:pt x="666" y="126"/>
                  </a:cubicBezTo>
                  <a:cubicBezTo>
                    <a:pt x="662" y="125"/>
                    <a:pt x="662" y="129"/>
                    <a:pt x="661" y="132"/>
                  </a:cubicBezTo>
                  <a:cubicBezTo>
                    <a:pt x="661" y="134"/>
                    <a:pt x="663" y="136"/>
                    <a:pt x="664" y="137"/>
                  </a:cubicBezTo>
                  <a:cubicBezTo>
                    <a:pt x="664" y="140"/>
                    <a:pt x="664" y="140"/>
                    <a:pt x="662" y="138"/>
                  </a:cubicBezTo>
                  <a:cubicBezTo>
                    <a:pt x="663" y="138"/>
                    <a:pt x="663" y="139"/>
                    <a:pt x="663" y="139"/>
                  </a:cubicBezTo>
                  <a:cubicBezTo>
                    <a:pt x="660" y="138"/>
                    <a:pt x="659" y="137"/>
                    <a:pt x="658" y="134"/>
                  </a:cubicBezTo>
                  <a:cubicBezTo>
                    <a:pt x="658" y="132"/>
                    <a:pt x="659" y="128"/>
                    <a:pt x="658" y="127"/>
                  </a:cubicBezTo>
                  <a:cubicBezTo>
                    <a:pt x="658" y="126"/>
                    <a:pt x="659" y="124"/>
                    <a:pt x="658" y="122"/>
                  </a:cubicBezTo>
                  <a:cubicBezTo>
                    <a:pt x="655" y="120"/>
                    <a:pt x="655" y="123"/>
                    <a:pt x="654" y="124"/>
                  </a:cubicBezTo>
                  <a:cubicBezTo>
                    <a:pt x="653" y="121"/>
                    <a:pt x="650" y="122"/>
                    <a:pt x="647" y="120"/>
                  </a:cubicBezTo>
                  <a:cubicBezTo>
                    <a:pt x="647" y="121"/>
                    <a:pt x="648" y="117"/>
                    <a:pt x="648" y="117"/>
                  </a:cubicBezTo>
                  <a:cubicBezTo>
                    <a:pt x="648" y="115"/>
                    <a:pt x="646" y="114"/>
                    <a:pt x="645" y="112"/>
                  </a:cubicBezTo>
                  <a:cubicBezTo>
                    <a:pt x="643" y="107"/>
                    <a:pt x="642" y="102"/>
                    <a:pt x="640" y="97"/>
                  </a:cubicBezTo>
                  <a:cubicBezTo>
                    <a:pt x="639" y="93"/>
                    <a:pt x="636" y="90"/>
                    <a:pt x="633" y="88"/>
                  </a:cubicBezTo>
                  <a:cubicBezTo>
                    <a:pt x="632" y="87"/>
                    <a:pt x="631" y="86"/>
                    <a:pt x="630" y="86"/>
                  </a:cubicBezTo>
                  <a:cubicBezTo>
                    <a:pt x="630" y="86"/>
                    <a:pt x="630" y="87"/>
                    <a:pt x="629" y="87"/>
                  </a:cubicBezTo>
                  <a:cubicBezTo>
                    <a:pt x="629" y="88"/>
                    <a:pt x="629" y="88"/>
                    <a:pt x="629" y="88"/>
                  </a:cubicBezTo>
                  <a:cubicBezTo>
                    <a:pt x="628" y="88"/>
                    <a:pt x="627" y="87"/>
                    <a:pt x="626" y="87"/>
                  </a:cubicBezTo>
                  <a:cubicBezTo>
                    <a:pt x="624" y="87"/>
                    <a:pt x="624" y="88"/>
                    <a:pt x="624" y="90"/>
                  </a:cubicBezTo>
                  <a:cubicBezTo>
                    <a:pt x="624" y="92"/>
                    <a:pt x="625" y="93"/>
                    <a:pt x="627" y="93"/>
                  </a:cubicBezTo>
                  <a:cubicBezTo>
                    <a:pt x="629" y="93"/>
                    <a:pt x="631" y="93"/>
                    <a:pt x="632" y="94"/>
                  </a:cubicBezTo>
                  <a:cubicBezTo>
                    <a:pt x="633" y="95"/>
                    <a:pt x="632" y="98"/>
                    <a:pt x="631" y="98"/>
                  </a:cubicBezTo>
                  <a:cubicBezTo>
                    <a:pt x="629" y="99"/>
                    <a:pt x="623" y="97"/>
                    <a:pt x="624" y="99"/>
                  </a:cubicBezTo>
                  <a:cubicBezTo>
                    <a:pt x="624" y="100"/>
                    <a:pt x="626" y="99"/>
                    <a:pt x="626" y="100"/>
                  </a:cubicBezTo>
                  <a:cubicBezTo>
                    <a:pt x="626" y="101"/>
                    <a:pt x="625" y="102"/>
                    <a:pt x="624" y="103"/>
                  </a:cubicBezTo>
                  <a:cubicBezTo>
                    <a:pt x="624" y="102"/>
                    <a:pt x="623" y="103"/>
                    <a:pt x="624" y="103"/>
                  </a:cubicBezTo>
                  <a:cubicBezTo>
                    <a:pt x="622" y="102"/>
                    <a:pt x="622" y="100"/>
                    <a:pt x="620" y="100"/>
                  </a:cubicBezTo>
                  <a:cubicBezTo>
                    <a:pt x="618" y="100"/>
                    <a:pt x="616" y="104"/>
                    <a:pt x="617" y="106"/>
                  </a:cubicBezTo>
                  <a:cubicBezTo>
                    <a:pt x="618" y="107"/>
                    <a:pt x="619" y="106"/>
                    <a:pt x="618" y="108"/>
                  </a:cubicBezTo>
                  <a:cubicBezTo>
                    <a:pt x="618" y="108"/>
                    <a:pt x="616" y="108"/>
                    <a:pt x="616" y="109"/>
                  </a:cubicBezTo>
                  <a:cubicBezTo>
                    <a:pt x="615" y="112"/>
                    <a:pt x="620" y="109"/>
                    <a:pt x="620" y="110"/>
                  </a:cubicBezTo>
                  <a:cubicBezTo>
                    <a:pt x="619" y="111"/>
                    <a:pt x="619" y="112"/>
                    <a:pt x="620" y="113"/>
                  </a:cubicBezTo>
                  <a:cubicBezTo>
                    <a:pt x="621" y="113"/>
                    <a:pt x="621" y="113"/>
                    <a:pt x="621" y="113"/>
                  </a:cubicBezTo>
                  <a:cubicBezTo>
                    <a:pt x="622" y="113"/>
                    <a:pt x="623" y="114"/>
                    <a:pt x="623" y="113"/>
                  </a:cubicBezTo>
                  <a:cubicBezTo>
                    <a:pt x="624" y="113"/>
                    <a:pt x="624" y="113"/>
                    <a:pt x="624" y="113"/>
                  </a:cubicBezTo>
                  <a:cubicBezTo>
                    <a:pt x="624" y="114"/>
                    <a:pt x="625" y="114"/>
                    <a:pt x="625" y="114"/>
                  </a:cubicBezTo>
                  <a:cubicBezTo>
                    <a:pt x="625" y="116"/>
                    <a:pt x="619" y="115"/>
                    <a:pt x="623" y="118"/>
                  </a:cubicBezTo>
                  <a:cubicBezTo>
                    <a:pt x="623" y="119"/>
                    <a:pt x="625" y="119"/>
                    <a:pt x="626" y="119"/>
                  </a:cubicBezTo>
                  <a:cubicBezTo>
                    <a:pt x="626" y="120"/>
                    <a:pt x="628" y="122"/>
                    <a:pt x="626" y="122"/>
                  </a:cubicBezTo>
                  <a:cubicBezTo>
                    <a:pt x="627" y="119"/>
                    <a:pt x="614" y="120"/>
                    <a:pt x="612" y="119"/>
                  </a:cubicBezTo>
                  <a:cubicBezTo>
                    <a:pt x="613" y="120"/>
                    <a:pt x="613" y="121"/>
                    <a:pt x="613" y="122"/>
                  </a:cubicBezTo>
                  <a:cubicBezTo>
                    <a:pt x="612" y="122"/>
                    <a:pt x="612" y="122"/>
                    <a:pt x="612" y="123"/>
                  </a:cubicBezTo>
                  <a:cubicBezTo>
                    <a:pt x="613" y="124"/>
                    <a:pt x="613" y="125"/>
                    <a:pt x="614" y="126"/>
                  </a:cubicBezTo>
                  <a:cubicBezTo>
                    <a:pt x="615" y="127"/>
                    <a:pt x="616" y="127"/>
                    <a:pt x="616" y="128"/>
                  </a:cubicBezTo>
                  <a:cubicBezTo>
                    <a:pt x="616" y="129"/>
                    <a:pt x="614" y="128"/>
                    <a:pt x="614" y="128"/>
                  </a:cubicBezTo>
                  <a:cubicBezTo>
                    <a:pt x="612" y="127"/>
                    <a:pt x="611" y="128"/>
                    <a:pt x="610" y="129"/>
                  </a:cubicBezTo>
                  <a:cubicBezTo>
                    <a:pt x="610" y="128"/>
                    <a:pt x="606" y="128"/>
                    <a:pt x="608" y="129"/>
                  </a:cubicBezTo>
                  <a:cubicBezTo>
                    <a:pt x="608" y="129"/>
                    <a:pt x="608" y="129"/>
                    <a:pt x="609" y="129"/>
                  </a:cubicBezTo>
                  <a:cubicBezTo>
                    <a:pt x="608" y="129"/>
                    <a:pt x="608" y="129"/>
                    <a:pt x="608" y="129"/>
                  </a:cubicBezTo>
                  <a:cubicBezTo>
                    <a:pt x="608" y="129"/>
                    <a:pt x="608" y="129"/>
                    <a:pt x="608" y="129"/>
                  </a:cubicBezTo>
                  <a:cubicBezTo>
                    <a:pt x="608" y="129"/>
                    <a:pt x="608" y="129"/>
                    <a:pt x="608" y="129"/>
                  </a:cubicBezTo>
                  <a:cubicBezTo>
                    <a:pt x="608" y="129"/>
                    <a:pt x="608" y="129"/>
                    <a:pt x="608" y="129"/>
                  </a:cubicBezTo>
                  <a:close/>
                  <a:moveTo>
                    <a:pt x="434" y="267"/>
                  </a:moveTo>
                  <a:cubicBezTo>
                    <a:pt x="436" y="267"/>
                    <a:pt x="435" y="269"/>
                    <a:pt x="435" y="269"/>
                  </a:cubicBezTo>
                  <a:cubicBezTo>
                    <a:pt x="435" y="269"/>
                    <a:pt x="435" y="269"/>
                    <a:pt x="436" y="269"/>
                  </a:cubicBezTo>
                  <a:cubicBezTo>
                    <a:pt x="436" y="270"/>
                    <a:pt x="435" y="271"/>
                    <a:pt x="435" y="271"/>
                  </a:cubicBezTo>
                  <a:cubicBezTo>
                    <a:pt x="435" y="272"/>
                    <a:pt x="434" y="274"/>
                    <a:pt x="436" y="274"/>
                  </a:cubicBezTo>
                  <a:cubicBezTo>
                    <a:pt x="437" y="274"/>
                    <a:pt x="437" y="272"/>
                    <a:pt x="438" y="272"/>
                  </a:cubicBezTo>
                  <a:cubicBezTo>
                    <a:pt x="440" y="269"/>
                    <a:pt x="442" y="272"/>
                    <a:pt x="444" y="274"/>
                  </a:cubicBezTo>
                  <a:cubicBezTo>
                    <a:pt x="444" y="274"/>
                    <a:pt x="444" y="272"/>
                    <a:pt x="445" y="272"/>
                  </a:cubicBezTo>
                  <a:cubicBezTo>
                    <a:pt x="445" y="272"/>
                    <a:pt x="445" y="273"/>
                    <a:pt x="446" y="273"/>
                  </a:cubicBezTo>
                  <a:cubicBezTo>
                    <a:pt x="446" y="273"/>
                    <a:pt x="445" y="267"/>
                    <a:pt x="447" y="267"/>
                  </a:cubicBezTo>
                  <a:cubicBezTo>
                    <a:pt x="447" y="267"/>
                    <a:pt x="449" y="272"/>
                    <a:pt x="449" y="273"/>
                  </a:cubicBezTo>
                  <a:cubicBezTo>
                    <a:pt x="449" y="275"/>
                    <a:pt x="449" y="278"/>
                    <a:pt x="451" y="275"/>
                  </a:cubicBezTo>
                  <a:cubicBezTo>
                    <a:pt x="453" y="278"/>
                    <a:pt x="458" y="270"/>
                    <a:pt x="453" y="269"/>
                  </a:cubicBezTo>
                  <a:cubicBezTo>
                    <a:pt x="454" y="268"/>
                    <a:pt x="454" y="269"/>
                    <a:pt x="455" y="269"/>
                  </a:cubicBezTo>
                  <a:cubicBezTo>
                    <a:pt x="454" y="268"/>
                    <a:pt x="455" y="264"/>
                    <a:pt x="454" y="262"/>
                  </a:cubicBezTo>
                  <a:cubicBezTo>
                    <a:pt x="455" y="262"/>
                    <a:pt x="454" y="263"/>
                    <a:pt x="455" y="263"/>
                  </a:cubicBezTo>
                  <a:cubicBezTo>
                    <a:pt x="455" y="263"/>
                    <a:pt x="455" y="262"/>
                    <a:pt x="456" y="262"/>
                  </a:cubicBezTo>
                  <a:cubicBezTo>
                    <a:pt x="455" y="264"/>
                    <a:pt x="455" y="268"/>
                    <a:pt x="457" y="269"/>
                  </a:cubicBezTo>
                  <a:cubicBezTo>
                    <a:pt x="459" y="270"/>
                    <a:pt x="459" y="268"/>
                    <a:pt x="459" y="267"/>
                  </a:cubicBezTo>
                  <a:cubicBezTo>
                    <a:pt x="460" y="265"/>
                    <a:pt x="461" y="264"/>
                    <a:pt x="461" y="263"/>
                  </a:cubicBezTo>
                  <a:cubicBezTo>
                    <a:pt x="462" y="262"/>
                    <a:pt x="462" y="261"/>
                    <a:pt x="461" y="261"/>
                  </a:cubicBezTo>
                  <a:cubicBezTo>
                    <a:pt x="461" y="260"/>
                    <a:pt x="460" y="259"/>
                    <a:pt x="460" y="259"/>
                  </a:cubicBezTo>
                  <a:cubicBezTo>
                    <a:pt x="459" y="257"/>
                    <a:pt x="460" y="258"/>
                    <a:pt x="461" y="257"/>
                  </a:cubicBezTo>
                  <a:cubicBezTo>
                    <a:pt x="463" y="257"/>
                    <a:pt x="463" y="257"/>
                    <a:pt x="463" y="255"/>
                  </a:cubicBezTo>
                  <a:cubicBezTo>
                    <a:pt x="463" y="254"/>
                    <a:pt x="461" y="250"/>
                    <a:pt x="464" y="252"/>
                  </a:cubicBezTo>
                  <a:cubicBezTo>
                    <a:pt x="463" y="250"/>
                    <a:pt x="464" y="251"/>
                    <a:pt x="465" y="251"/>
                  </a:cubicBezTo>
                  <a:cubicBezTo>
                    <a:pt x="466" y="251"/>
                    <a:pt x="466" y="250"/>
                    <a:pt x="466" y="250"/>
                  </a:cubicBezTo>
                  <a:cubicBezTo>
                    <a:pt x="466" y="250"/>
                    <a:pt x="466" y="249"/>
                    <a:pt x="466" y="249"/>
                  </a:cubicBezTo>
                  <a:cubicBezTo>
                    <a:pt x="466" y="248"/>
                    <a:pt x="467" y="250"/>
                    <a:pt x="467" y="250"/>
                  </a:cubicBezTo>
                  <a:cubicBezTo>
                    <a:pt x="467" y="251"/>
                    <a:pt x="467" y="252"/>
                    <a:pt x="466" y="253"/>
                  </a:cubicBezTo>
                  <a:cubicBezTo>
                    <a:pt x="466" y="255"/>
                    <a:pt x="465" y="258"/>
                    <a:pt x="466" y="261"/>
                  </a:cubicBezTo>
                  <a:cubicBezTo>
                    <a:pt x="467" y="263"/>
                    <a:pt x="470" y="266"/>
                    <a:pt x="472" y="263"/>
                  </a:cubicBezTo>
                  <a:cubicBezTo>
                    <a:pt x="473" y="261"/>
                    <a:pt x="471" y="259"/>
                    <a:pt x="472" y="257"/>
                  </a:cubicBezTo>
                  <a:cubicBezTo>
                    <a:pt x="473" y="255"/>
                    <a:pt x="476" y="256"/>
                    <a:pt x="478" y="254"/>
                  </a:cubicBezTo>
                  <a:cubicBezTo>
                    <a:pt x="480" y="252"/>
                    <a:pt x="479" y="250"/>
                    <a:pt x="478" y="248"/>
                  </a:cubicBezTo>
                  <a:cubicBezTo>
                    <a:pt x="477" y="246"/>
                    <a:pt x="476" y="246"/>
                    <a:pt x="478" y="246"/>
                  </a:cubicBezTo>
                  <a:cubicBezTo>
                    <a:pt x="480" y="246"/>
                    <a:pt x="481" y="247"/>
                    <a:pt x="480" y="244"/>
                  </a:cubicBezTo>
                  <a:cubicBezTo>
                    <a:pt x="479" y="242"/>
                    <a:pt x="476" y="242"/>
                    <a:pt x="477" y="239"/>
                  </a:cubicBezTo>
                  <a:cubicBezTo>
                    <a:pt x="477" y="237"/>
                    <a:pt x="482" y="236"/>
                    <a:pt x="482" y="234"/>
                  </a:cubicBezTo>
                  <a:cubicBezTo>
                    <a:pt x="482" y="232"/>
                    <a:pt x="479" y="230"/>
                    <a:pt x="478" y="229"/>
                  </a:cubicBezTo>
                  <a:cubicBezTo>
                    <a:pt x="477" y="228"/>
                    <a:pt x="476" y="227"/>
                    <a:pt x="474" y="228"/>
                  </a:cubicBezTo>
                  <a:cubicBezTo>
                    <a:pt x="473" y="228"/>
                    <a:pt x="472" y="229"/>
                    <a:pt x="472" y="230"/>
                  </a:cubicBezTo>
                  <a:cubicBezTo>
                    <a:pt x="472" y="231"/>
                    <a:pt x="473" y="231"/>
                    <a:pt x="474" y="232"/>
                  </a:cubicBezTo>
                  <a:cubicBezTo>
                    <a:pt x="475" y="234"/>
                    <a:pt x="473" y="233"/>
                    <a:pt x="471" y="233"/>
                  </a:cubicBezTo>
                  <a:cubicBezTo>
                    <a:pt x="471" y="234"/>
                    <a:pt x="472" y="235"/>
                    <a:pt x="470" y="235"/>
                  </a:cubicBezTo>
                  <a:cubicBezTo>
                    <a:pt x="469" y="235"/>
                    <a:pt x="467" y="234"/>
                    <a:pt x="466" y="233"/>
                  </a:cubicBezTo>
                  <a:cubicBezTo>
                    <a:pt x="464" y="233"/>
                    <a:pt x="462" y="232"/>
                    <a:pt x="461" y="233"/>
                  </a:cubicBezTo>
                  <a:cubicBezTo>
                    <a:pt x="460" y="233"/>
                    <a:pt x="460" y="234"/>
                    <a:pt x="460" y="234"/>
                  </a:cubicBezTo>
                  <a:cubicBezTo>
                    <a:pt x="460" y="234"/>
                    <a:pt x="458" y="234"/>
                    <a:pt x="459" y="234"/>
                  </a:cubicBezTo>
                  <a:cubicBezTo>
                    <a:pt x="457" y="235"/>
                    <a:pt x="457" y="235"/>
                    <a:pt x="457" y="237"/>
                  </a:cubicBezTo>
                  <a:cubicBezTo>
                    <a:pt x="456" y="239"/>
                    <a:pt x="454" y="241"/>
                    <a:pt x="452" y="243"/>
                  </a:cubicBezTo>
                  <a:cubicBezTo>
                    <a:pt x="451" y="244"/>
                    <a:pt x="451" y="246"/>
                    <a:pt x="450" y="248"/>
                  </a:cubicBezTo>
                  <a:cubicBezTo>
                    <a:pt x="449" y="249"/>
                    <a:pt x="447" y="251"/>
                    <a:pt x="448" y="253"/>
                  </a:cubicBezTo>
                  <a:cubicBezTo>
                    <a:pt x="446" y="252"/>
                    <a:pt x="445" y="253"/>
                    <a:pt x="445" y="254"/>
                  </a:cubicBezTo>
                  <a:cubicBezTo>
                    <a:pt x="445" y="254"/>
                    <a:pt x="445" y="253"/>
                    <a:pt x="444" y="253"/>
                  </a:cubicBezTo>
                  <a:cubicBezTo>
                    <a:pt x="444" y="253"/>
                    <a:pt x="444" y="257"/>
                    <a:pt x="443" y="257"/>
                  </a:cubicBezTo>
                  <a:cubicBezTo>
                    <a:pt x="443" y="259"/>
                    <a:pt x="441" y="260"/>
                    <a:pt x="439" y="261"/>
                  </a:cubicBezTo>
                  <a:cubicBezTo>
                    <a:pt x="437" y="261"/>
                    <a:pt x="436" y="261"/>
                    <a:pt x="435" y="263"/>
                  </a:cubicBezTo>
                  <a:cubicBezTo>
                    <a:pt x="434" y="265"/>
                    <a:pt x="433" y="268"/>
                    <a:pt x="432" y="269"/>
                  </a:cubicBezTo>
                  <a:cubicBezTo>
                    <a:pt x="433" y="269"/>
                    <a:pt x="433" y="268"/>
                    <a:pt x="434" y="267"/>
                  </a:cubicBezTo>
                  <a:cubicBezTo>
                    <a:pt x="434" y="268"/>
                    <a:pt x="435" y="267"/>
                    <a:pt x="435" y="267"/>
                  </a:cubicBezTo>
                  <a:cubicBezTo>
                    <a:pt x="435" y="267"/>
                    <a:pt x="434" y="267"/>
                    <a:pt x="434" y="267"/>
                  </a:cubicBezTo>
                  <a:cubicBezTo>
                    <a:pt x="434" y="267"/>
                    <a:pt x="435" y="267"/>
                    <a:pt x="435" y="267"/>
                  </a:cubicBezTo>
                  <a:cubicBezTo>
                    <a:pt x="435" y="267"/>
                    <a:pt x="434" y="268"/>
                    <a:pt x="434" y="267"/>
                  </a:cubicBezTo>
                  <a:close/>
                  <a:moveTo>
                    <a:pt x="598" y="199"/>
                  </a:moveTo>
                  <a:cubicBezTo>
                    <a:pt x="599" y="200"/>
                    <a:pt x="598" y="201"/>
                    <a:pt x="599" y="201"/>
                  </a:cubicBezTo>
                  <a:cubicBezTo>
                    <a:pt x="600" y="204"/>
                    <a:pt x="600" y="205"/>
                    <a:pt x="603" y="207"/>
                  </a:cubicBezTo>
                  <a:cubicBezTo>
                    <a:pt x="604" y="207"/>
                    <a:pt x="607" y="208"/>
                    <a:pt x="606" y="210"/>
                  </a:cubicBezTo>
                  <a:cubicBezTo>
                    <a:pt x="605" y="212"/>
                    <a:pt x="603" y="209"/>
                    <a:pt x="601" y="210"/>
                  </a:cubicBezTo>
                  <a:cubicBezTo>
                    <a:pt x="600" y="212"/>
                    <a:pt x="604" y="214"/>
                    <a:pt x="605" y="215"/>
                  </a:cubicBezTo>
                  <a:cubicBezTo>
                    <a:pt x="606" y="217"/>
                    <a:pt x="605" y="221"/>
                    <a:pt x="608" y="218"/>
                  </a:cubicBezTo>
                  <a:cubicBezTo>
                    <a:pt x="609" y="217"/>
                    <a:pt x="609" y="217"/>
                    <a:pt x="609" y="216"/>
                  </a:cubicBezTo>
                  <a:cubicBezTo>
                    <a:pt x="610" y="216"/>
                    <a:pt x="612" y="216"/>
                    <a:pt x="613" y="216"/>
                  </a:cubicBezTo>
                  <a:cubicBezTo>
                    <a:pt x="615" y="216"/>
                    <a:pt x="619" y="214"/>
                    <a:pt x="619" y="212"/>
                  </a:cubicBezTo>
                  <a:cubicBezTo>
                    <a:pt x="620" y="211"/>
                    <a:pt x="620" y="209"/>
                    <a:pt x="619" y="207"/>
                  </a:cubicBezTo>
                  <a:cubicBezTo>
                    <a:pt x="619" y="207"/>
                    <a:pt x="617" y="206"/>
                    <a:pt x="617" y="206"/>
                  </a:cubicBezTo>
                  <a:cubicBezTo>
                    <a:pt x="616" y="204"/>
                    <a:pt x="620" y="203"/>
                    <a:pt x="620" y="201"/>
                  </a:cubicBezTo>
                  <a:cubicBezTo>
                    <a:pt x="620" y="198"/>
                    <a:pt x="617" y="197"/>
                    <a:pt x="615" y="196"/>
                  </a:cubicBezTo>
                  <a:cubicBezTo>
                    <a:pt x="613" y="196"/>
                    <a:pt x="612" y="196"/>
                    <a:pt x="611" y="194"/>
                  </a:cubicBezTo>
                  <a:cubicBezTo>
                    <a:pt x="610" y="193"/>
                    <a:pt x="611" y="192"/>
                    <a:pt x="609" y="191"/>
                  </a:cubicBezTo>
                  <a:cubicBezTo>
                    <a:pt x="609" y="190"/>
                    <a:pt x="608" y="190"/>
                    <a:pt x="607" y="189"/>
                  </a:cubicBezTo>
                  <a:cubicBezTo>
                    <a:pt x="605" y="188"/>
                    <a:pt x="597" y="182"/>
                    <a:pt x="597" y="189"/>
                  </a:cubicBezTo>
                  <a:cubicBezTo>
                    <a:pt x="597" y="191"/>
                    <a:pt x="599" y="193"/>
                    <a:pt x="599" y="195"/>
                  </a:cubicBezTo>
                  <a:cubicBezTo>
                    <a:pt x="598" y="195"/>
                    <a:pt x="597" y="195"/>
                    <a:pt x="597" y="196"/>
                  </a:cubicBezTo>
                  <a:cubicBezTo>
                    <a:pt x="596" y="197"/>
                    <a:pt x="597" y="198"/>
                    <a:pt x="598" y="199"/>
                  </a:cubicBezTo>
                  <a:cubicBezTo>
                    <a:pt x="598" y="199"/>
                    <a:pt x="598" y="199"/>
                    <a:pt x="597" y="199"/>
                  </a:cubicBezTo>
                  <a:cubicBezTo>
                    <a:pt x="598" y="199"/>
                    <a:pt x="598" y="199"/>
                    <a:pt x="598" y="199"/>
                  </a:cubicBezTo>
                  <a:cubicBezTo>
                    <a:pt x="598" y="199"/>
                    <a:pt x="597" y="198"/>
                    <a:pt x="598" y="199"/>
                  </a:cubicBezTo>
                  <a:close/>
                  <a:moveTo>
                    <a:pt x="629" y="298"/>
                  </a:moveTo>
                  <a:cubicBezTo>
                    <a:pt x="628" y="297"/>
                    <a:pt x="629" y="295"/>
                    <a:pt x="629" y="293"/>
                  </a:cubicBezTo>
                  <a:cubicBezTo>
                    <a:pt x="629" y="292"/>
                    <a:pt x="628" y="290"/>
                    <a:pt x="628" y="289"/>
                  </a:cubicBezTo>
                  <a:cubicBezTo>
                    <a:pt x="626" y="287"/>
                    <a:pt x="625" y="284"/>
                    <a:pt x="622" y="283"/>
                  </a:cubicBezTo>
                  <a:cubicBezTo>
                    <a:pt x="620" y="282"/>
                    <a:pt x="616" y="283"/>
                    <a:pt x="615" y="285"/>
                  </a:cubicBezTo>
                  <a:cubicBezTo>
                    <a:pt x="614" y="286"/>
                    <a:pt x="614" y="288"/>
                    <a:pt x="613" y="289"/>
                  </a:cubicBezTo>
                  <a:cubicBezTo>
                    <a:pt x="612" y="291"/>
                    <a:pt x="611" y="290"/>
                    <a:pt x="612" y="292"/>
                  </a:cubicBezTo>
                  <a:cubicBezTo>
                    <a:pt x="610" y="294"/>
                    <a:pt x="607" y="296"/>
                    <a:pt x="609" y="299"/>
                  </a:cubicBezTo>
                  <a:cubicBezTo>
                    <a:pt x="608" y="298"/>
                    <a:pt x="610" y="300"/>
                    <a:pt x="610" y="300"/>
                  </a:cubicBezTo>
                  <a:cubicBezTo>
                    <a:pt x="610" y="300"/>
                    <a:pt x="611" y="301"/>
                    <a:pt x="611" y="301"/>
                  </a:cubicBezTo>
                  <a:cubicBezTo>
                    <a:pt x="614" y="303"/>
                    <a:pt x="617" y="304"/>
                    <a:pt x="619" y="307"/>
                  </a:cubicBezTo>
                  <a:cubicBezTo>
                    <a:pt x="621" y="309"/>
                    <a:pt x="625" y="310"/>
                    <a:pt x="628" y="308"/>
                  </a:cubicBezTo>
                  <a:cubicBezTo>
                    <a:pt x="631" y="306"/>
                    <a:pt x="630" y="301"/>
                    <a:pt x="629" y="298"/>
                  </a:cubicBezTo>
                  <a:close/>
                  <a:moveTo>
                    <a:pt x="640" y="74"/>
                  </a:moveTo>
                  <a:cubicBezTo>
                    <a:pt x="641" y="73"/>
                    <a:pt x="641" y="71"/>
                    <a:pt x="641" y="70"/>
                  </a:cubicBezTo>
                  <a:cubicBezTo>
                    <a:pt x="642" y="69"/>
                    <a:pt x="643" y="69"/>
                    <a:pt x="644" y="68"/>
                  </a:cubicBezTo>
                  <a:cubicBezTo>
                    <a:pt x="646" y="67"/>
                    <a:pt x="646" y="65"/>
                    <a:pt x="648" y="63"/>
                  </a:cubicBezTo>
                  <a:cubicBezTo>
                    <a:pt x="649" y="62"/>
                    <a:pt x="652" y="60"/>
                    <a:pt x="654" y="61"/>
                  </a:cubicBezTo>
                  <a:cubicBezTo>
                    <a:pt x="656" y="62"/>
                    <a:pt x="655" y="66"/>
                    <a:pt x="657" y="66"/>
                  </a:cubicBezTo>
                  <a:cubicBezTo>
                    <a:pt x="657" y="65"/>
                    <a:pt x="657" y="62"/>
                    <a:pt x="657" y="61"/>
                  </a:cubicBezTo>
                  <a:cubicBezTo>
                    <a:pt x="657" y="61"/>
                    <a:pt x="657" y="59"/>
                    <a:pt x="658" y="60"/>
                  </a:cubicBezTo>
                  <a:cubicBezTo>
                    <a:pt x="659" y="61"/>
                    <a:pt x="659" y="65"/>
                    <a:pt x="660" y="65"/>
                  </a:cubicBezTo>
                  <a:cubicBezTo>
                    <a:pt x="661" y="64"/>
                    <a:pt x="659" y="59"/>
                    <a:pt x="659" y="58"/>
                  </a:cubicBezTo>
                  <a:cubicBezTo>
                    <a:pt x="660" y="55"/>
                    <a:pt x="662" y="52"/>
                    <a:pt x="665" y="52"/>
                  </a:cubicBezTo>
                  <a:cubicBezTo>
                    <a:pt x="667" y="52"/>
                    <a:pt x="670" y="53"/>
                    <a:pt x="671" y="55"/>
                  </a:cubicBezTo>
                  <a:cubicBezTo>
                    <a:pt x="672" y="56"/>
                    <a:pt x="671" y="58"/>
                    <a:pt x="672" y="59"/>
                  </a:cubicBezTo>
                  <a:cubicBezTo>
                    <a:pt x="672" y="60"/>
                    <a:pt x="673" y="61"/>
                    <a:pt x="674" y="62"/>
                  </a:cubicBezTo>
                  <a:cubicBezTo>
                    <a:pt x="675" y="62"/>
                    <a:pt x="675" y="61"/>
                    <a:pt x="674" y="61"/>
                  </a:cubicBezTo>
                  <a:cubicBezTo>
                    <a:pt x="674" y="60"/>
                    <a:pt x="672" y="60"/>
                    <a:pt x="672" y="58"/>
                  </a:cubicBezTo>
                  <a:cubicBezTo>
                    <a:pt x="672" y="58"/>
                    <a:pt x="673" y="57"/>
                    <a:pt x="673" y="57"/>
                  </a:cubicBezTo>
                  <a:cubicBezTo>
                    <a:pt x="673" y="55"/>
                    <a:pt x="673" y="54"/>
                    <a:pt x="675" y="55"/>
                  </a:cubicBezTo>
                  <a:cubicBezTo>
                    <a:pt x="676" y="55"/>
                    <a:pt x="676" y="55"/>
                    <a:pt x="676" y="55"/>
                  </a:cubicBezTo>
                  <a:cubicBezTo>
                    <a:pt x="677" y="55"/>
                    <a:pt x="678" y="55"/>
                    <a:pt x="678" y="55"/>
                  </a:cubicBezTo>
                  <a:cubicBezTo>
                    <a:pt x="681" y="56"/>
                    <a:pt x="682" y="61"/>
                    <a:pt x="684" y="63"/>
                  </a:cubicBezTo>
                  <a:cubicBezTo>
                    <a:pt x="684" y="62"/>
                    <a:pt x="682" y="60"/>
                    <a:pt x="682" y="59"/>
                  </a:cubicBezTo>
                  <a:cubicBezTo>
                    <a:pt x="682" y="59"/>
                    <a:pt x="681" y="57"/>
                    <a:pt x="681" y="57"/>
                  </a:cubicBezTo>
                  <a:cubicBezTo>
                    <a:pt x="684" y="55"/>
                    <a:pt x="687" y="62"/>
                    <a:pt x="687" y="62"/>
                  </a:cubicBezTo>
                  <a:cubicBezTo>
                    <a:pt x="687" y="61"/>
                    <a:pt x="685" y="57"/>
                    <a:pt x="686" y="57"/>
                  </a:cubicBezTo>
                  <a:cubicBezTo>
                    <a:pt x="688" y="57"/>
                    <a:pt x="688" y="61"/>
                    <a:pt x="688" y="62"/>
                  </a:cubicBezTo>
                  <a:cubicBezTo>
                    <a:pt x="689" y="62"/>
                    <a:pt x="688" y="58"/>
                    <a:pt x="688" y="57"/>
                  </a:cubicBezTo>
                  <a:cubicBezTo>
                    <a:pt x="688" y="57"/>
                    <a:pt x="688" y="57"/>
                    <a:pt x="688" y="57"/>
                  </a:cubicBezTo>
                  <a:cubicBezTo>
                    <a:pt x="687" y="56"/>
                    <a:pt x="687" y="57"/>
                    <a:pt x="687" y="56"/>
                  </a:cubicBezTo>
                  <a:cubicBezTo>
                    <a:pt x="685" y="56"/>
                    <a:pt x="683" y="56"/>
                    <a:pt x="682" y="55"/>
                  </a:cubicBezTo>
                  <a:cubicBezTo>
                    <a:pt x="681" y="54"/>
                    <a:pt x="681" y="54"/>
                    <a:pt x="681" y="54"/>
                  </a:cubicBezTo>
                  <a:cubicBezTo>
                    <a:pt x="681" y="54"/>
                    <a:pt x="681" y="54"/>
                    <a:pt x="680" y="54"/>
                  </a:cubicBezTo>
                  <a:cubicBezTo>
                    <a:pt x="678" y="53"/>
                    <a:pt x="673" y="51"/>
                    <a:pt x="674" y="48"/>
                  </a:cubicBezTo>
                  <a:cubicBezTo>
                    <a:pt x="675" y="44"/>
                    <a:pt x="682" y="48"/>
                    <a:pt x="683" y="44"/>
                  </a:cubicBezTo>
                  <a:cubicBezTo>
                    <a:pt x="684" y="41"/>
                    <a:pt x="679" y="36"/>
                    <a:pt x="682" y="34"/>
                  </a:cubicBezTo>
                  <a:cubicBezTo>
                    <a:pt x="683" y="34"/>
                    <a:pt x="686" y="33"/>
                    <a:pt x="687" y="34"/>
                  </a:cubicBezTo>
                  <a:cubicBezTo>
                    <a:pt x="688" y="35"/>
                    <a:pt x="688" y="37"/>
                    <a:pt x="686" y="36"/>
                  </a:cubicBezTo>
                  <a:cubicBezTo>
                    <a:pt x="688" y="38"/>
                    <a:pt x="689" y="39"/>
                    <a:pt x="691" y="40"/>
                  </a:cubicBezTo>
                  <a:cubicBezTo>
                    <a:pt x="693" y="40"/>
                    <a:pt x="695" y="40"/>
                    <a:pt x="696" y="42"/>
                  </a:cubicBezTo>
                  <a:cubicBezTo>
                    <a:pt x="698" y="43"/>
                    <a:pt x="698" y="46"/>
                    <a:pt x="699" y="48"/>
                  </a:cubicBezTo>
                  <a:cubicBezTo>
                    <a:pt x="700" y="51"/>
                    <a:pt x="699" y="52"/>
                    <a:pt x="699" y="54"/>
                  </a:cubicBezTo>
                  <a:cubicBezTo>
                    <a:pt x="700" y="55"/>
                    <a:pt x="702" y="54"/>
                    <a:pt x="703" y="54"/>
                  </a:cubicBezTo>
                  <a:cubicBezTo>
                    <a:pt x="705" y="54"/>
                    <a:pt x="705" y="55"/>
                    <a:pt x="706" y="55"/>
                  </a:cubicBezTo>
                  <a:cubicBezTo>
                    <a:pt x="707" y="55"/>
                    <a:pt x="707" y="55"/>
                    <a:pt x="707" y="55"/>
                  </a:cubicBezTo>
                  <a:cubicBezTo>
                    <a:pt x="706" y="53"/>
                    <a:pt x="703" y="54"/>
                    <a:pt x="702" y="52"/>
                  </a:cubicBezTo>
                  <a:cubicBezTo>
                    <a:pt x="701" y="51"/>
                    <a:pt x="699" y="47"/>
                    <a:pt x="700" y="45"/>
                  </a:cubicBezTo>
                  <a:cubicBezTo>
                    <a:pt x="700" y="44"/>
                    <a:pt x="700" y="44"/>
                    <a:pt x="701" y="44"/>
                  </a:cubicBezTo>
                  <a:cubicBezTo>
                    <a:pt x="702" y="44"/>
                    <a:pt x="702" y="44"/>
                    <a:pt x="703" y="44"/>
                  </a:cubicBezTo>
                  <a:cubicBezTo>
                    <a:pt x="703" y="45"/>
                    <a:pt x="703" y="45"/>
                    <a:pt x="703" y="45"/>
                  </a:cubicBezTo>
                  <a:cubicBezTo>
                    <a:pt x="704" y="45"/>
                    <a:pt x="704" y="46"/>
                    <a:pt x="704" y="47"/>
                  </a:cubicBezTo>
                  <a:cubicBezTo>
                    <a:pt x="704" y="47"/>
                    <a:pt x="704" y="47"/>
                    <a:pt x="704" y="47"/>
                  </a:cubicBezTo>
                  <a:cubicBezTo>
                    <a:pt x="705" y="48"/>
                    <a:pt x="705" y="48"/>
                    <a:pt x="706" y="49"/>
                  </a:cubicBezTo>
                  <a:cubicBezTo>
                    <a:pt x="706" y="49"/>
                    <a:pt x="706" y="49"/>
                    <a:pt x="706" y="49"/>
                  </a:cubicBezTo>
                  <a:cubicBezTo>
                    <a:pt x="706" y="49"/>
                    <a:pt x="706" y="49"/>
                    <a:pt x="706" y="49"/>
                  </a:cubicBezTo>
                  <a:cubicBezTo>
                    <a:pt x="706" y="49"/>
                    <a:pt x="706" y="49"/>
                    <a:pt x="706" y="49"/>
                  </a:cubicBezTo>
                  <a:cubicBezTo>
                    <a:pt x="707" y="50"/>
                    <a:pt x="708" y="51"/>
                    <a:pt x="708" y="52"/>
                  </a:cubicBezTo>
                  <a:cubicBezTo>
                    <a:pt x="709" y="52"/>
                    <a:pt x="709" y="52"/>
                    <a:pt x="709" y="52"/>
                  </a:cubicBezTo>
                  <a:cubicBezTo>
                    <a:pt x="710" y="52"/>
                    <a:pt x="711" y="53"/>
                    <a:pt x="711" y="54"/>
                  </a:cubicBezTo>
                  <a:cubicBezTo>
                    <a:pt x="712" y="54"/>
                    <a:pt x="712" y="54"/>
                    <a:pt x="712" y="55"/>
                  </a:cubicBezTo>
                  <a:cubicBezTo>
                    <a:pt x="712" y="55"/>
                    <a:pt x="712" y="55"/>
                    <a:pt x="712" y="55"/>
                  </a:cubicBezTo>
                  <a:cubicBezTo>
                    <a:pt x="713" y="55"/>
                    <a:pt x="714" y="56"/>
                    <a:pt x="714" y="56"/>
                  </a:cubicBezTo>
                  <a:cubicBezTo>
                    <a:pt x="717" y="54"/>
                    <a:pt x="711" y="53"/>
                    <a:pt x="714" y="50"/>
                  </a:cubicBezTo>
                  <a:cubicBezTo>
                    <a:pt x="711" y="50"/>
                    <a:pt x="709" y="48"/>
                    <a:pt x="707" y="46"/>
                  </a:cubicBezTo>
                  <a:cubicBezTo>
                    <a:pt x="706" y="44"/>
                    <a:pt x="705" y="44"/>
                    <a:pt x="704" y="43"/>
                  </a:cubicBezTo>
                  <a:cubicBezTo>
                    <a:pt x="703" y="42"/>
                    <a:pt x="702" y="41"/>
                    <a:pt x="702" y="39"/>
                  </a:cubicBezTo>
                  <a:cubicBezTo>
                    <a:pt x="702" y="39"/>
                    <a:pt x="702" y="39"/>
                    <a:pt x="702" y="39"/>
                  </a:cubicBezTo>
                  <a:cubicBezTo>
                    <a:pt x="701" y="37"/>
                    <a:pt x="702" y="35"/>
                    <a:pt x="703" y="34"/>
                  </a:cubicBezTo>
                  <a:cubicBezTo>
                    <a:pt x="705" y="32"/>
                    <a:pt x="706" y="33"/>
                    <a:pt x="708" y="34"/>
                  </a:cubicBezTo>
                  <a:cubicBezTo>
                    <a:pt x="708" y="34"/>
                    <a:pt x="709" y="34"/>
                    <a:pt x="709" y="34"/>
                  </a:cubicBezTo>
                  <a:cubicBezTo>
                    <a:pt x="709" y="33"/>
                    <a:pt x="709" y="33"/>
                    <a:pt x="709" y="33"/>
                  </a:cubicBezTo>
                  <a:cubicBezTo>
                    <a:pt x="707" y="32"/>
                    <a:pt x="701" y="27"/>
                    <a:pt x="705" y="25"/>
                  </a:cubicBezTo>
                  <a:cubicBezTo>
                    <a:pt x="707" y="24"/>
                    <a:pt x="711" y="27"/>
                    <a:pt x="712" y="28"/>
                  </a:cubicBezTo>
                  <a:cubicBezTo>
                    <a:pt x="712" y="28"/>
                    <a:pt x="712" y="29"/>
                    <a:pt x="712" y="29"/>
                  </a:cubicBezTo>
                  <a:cubicBezTo>
                    <a:pt x="713" y="30"/>
                    <a:pt x="713" y="31"/>
                    <a:pt x="714" y="32"/>
                  </a:cubicBezTo>
                  <a:cubicBezTo>
                    <a:pt x="714" y="31"/>
                    <a:pt x="715" y="31"/>
                    <a:pt x="716" y="31"/>
                  </a:cubicBezTo>
                  <a:cubicBezTo>
                    <a:pt x="716" y="30"/>
                    <a:pt x="715" y="29"/>
                    <a:pt x="715" y="28"/>
                  </a:cubicBezTo>
                  <a:cubicBezTo>
                    <a:pt x="715" y="28"/>
                    <a:pt x="715" y="28"/>
                    <a:pt x="714" y="27"/>
                  </a:cubicBezTo>
                  <a:cubicBezTo>
                    <a:pt x="714" y="25"/>
                    <a:pt x="705" y="16"/>
                    <a:pt x="713" y="16"/>
                  </a:cubicBezTo>
                  <a:cubicBezTo>
                    <a:pt x="715" y="16"/>
                    <a:pt x="717" y="19"/>
                    <a:pt x="718" y="21"/>
                  </a:cubicBezTo>
                  <a:cubicBezTo>
                    <a:pt x="719" y="22"/>
                    <a:pt x="718" y="26"/>
                    <a:pt x="720" y="26"/>
                  </a:cubicBezTo>
                  <a:cubicBezTo>
                    <a:pt x="720" y="24"/>
                    <a:pt x="719" y="22"/>
                    <a:pt x="722" y="23"/>
                  </a:cubicBezTo>
                  <a:cubicBezTo>
                    <a:pt x="724" y="23"/>
                    <a:pt x="725" y="25"/>
                    <a:pt x="728" y="25"/>
                  </a:cubicBezTo>
                  <a:cubicBezTo>
                    <a:pt x="728" y="25"/>
                    <a:pt x="728" y="25"/>
                    <a:pt x="729" y="25"/>
                  </a:cubicBezTo>
                  <a:cubicBezTo>
                    <a:pt x="729" y="24"/>
                    <a:pt x="729" y="25"/>
                    <a:pt x="730" y="24"/>
                  </a:cubicBezTo>
                  <a:cubicBezTo>
                    <a:pt x="730" y="24"/>
                    <a:pt x="729" y="24"/>
                    <a:pt x="729" y="24"/>
                  </a:cubicBezTo>
                  <a:cubicBezTo>
                    <a:pt x="729" y="24"/>
                    <a:pt x="729" y="24"/>
                    <a:pt x="728" y="24"/>
                  </a:cubicBezTo>
                  <a:cubicBezTo>
                    <a:pt x="728" y="25"/>
                    <a:pt x="727" y="24"/>
                    <a:pt x="727" y="24"/>
                  </a:cubicBezTo>
                  <a:cubicBezTo>
                    <a:pt x="725" y="24"/>
                    <a:pt x="721" y="22"/>
                    <a:pt x="720" y="20"/>
                  </a:cubicBezTo>
                  <a:cubicBezTo>
                    <a:pt x="719" y="17"/>
                    <a:pt x="721" y="19"/>
                    <a:pt x="721" y="17"/>
                  </a:cubicBezTo>
                  <a:cubicBezTo>
                    <a:pt x="721" y="16"/>
                    <a:pt x="721" y="16"/>
                    <a:pt x="721" y="16"/>
                  </a:cubicBezTo>
                  <a:cubicBezTo>
                    <a:pt x="721" y="16"/>
                    <a:pt x="721" y="16"/>
                    <a:pt x="720" y="16"/>
                  </a:cubicBezTo>
                  <a:cubicBezTo>
                    <a:pt x="720" y="16"/>
                    <a:pt x="720" y="16"/>
                    <a:pt x="719" y="16"/>
                  </a:cubicBezTo>
                  <a:cubicBezTo>
                    <a:pt x="712" y="13"/>
                    <a:pt x="729" y="5"/>
                    <a:pt x="726" y="15"/>
                  </a:cubicBezTo>
                  <a:cubicBezTo>
                    <a:pt x="727" y="14"/>
                    <a:pt x="728" y="11"/>
                    <a:pt x="728" y="11"/>
                  </a:cubicBezTo>
                  <a:cubicBezTo>
                    <a:pt x="729" y="11"/>
                    <a:pt x="729" y="16"/>
                    <a:pt x="730" y="16"/>
                  </a:cubicBezTo>
                  <a:cubicBezTo>
                    <a:pt x="730" y="16"/>
                    <a:pt x="730" y="15"/>
                    <a:pt x="730" y="14"/>
                  </a:cubicBezTo>
                  <a:cubicBezTo>
                    <a:pt x="731" y="15"/>
                    <a:pt x="731" y="17"/>
                    <a:pt x="733" y="17"/>
                  </a:cubicBezTo>
                  <a:cubicBezTo>
                    <a:pt x="733" y="17"/>
                    <a:pt x="730" y="13"/>
                    <a:pt x="733" y="15"/>
                  </a:cubicBezTo>
                  <a:cubicBezTo>
                    <a:pt x="733" y="13"/>
                    <a:pt x="733" y="11"/>
                    <a:pt x="735" y="13"/>
                  </a:cubicBezTo>
                  <a:cubicBezTo>
                    <a:pt x="738" y="14"/>
                    <a:pt x="739" y="17"/>
                    <a:pt x="740" y="19"/>
                  </a:cubicBezTo>
                  <a:cubicBezTo>
                    <a:pt x="741" y="22"/>
                    <a:pt x="741" y="25"/>
                    <a:pt x="744" y="26"/>
                  </a:cubicBezTo>
                  <a:cubicBezTo>
                    <a:pt x="744" y="27"/>
                    <a:pt x="744" y="27"/>
                    <a:pt x="745" y="27"/>
                  </a:cubicBezTo>
                  <a:cubicBezTo>
                    <a:pt x="745" y="27"/>
                    <a:pt x="745" y="27"/>
                    <a:pt x="745" y="27"/>
                  </a:cubicBezTo>
                  <a:cubicBezTo>
                    <a:pt x="747" y="28"/>
                    <a:pt x="746" y="29"/>
                    <a:pt x="746" y="30"/>
                  </a:cubicBezTo>
                  <a:cubicBezTo>
                    <a:pt x="746" y="30"/>
                    <a:pt x="746" y="31"/>
                    <a:pt x="746" y="31"/>
                  </a:cubicBezTo>
                  <a:cubicBezTo>
                    <a:pt x="746" y="31"/>
                    <a:pt x="746" y="31"/>
                    <a:pt x="746" y="31"/>
                  </a:cubicBezTo>
                  <a:cubicBezTo>
                    <a:pt x="746" y="32"/>
                    <a:pt x="746" y="31"/>
                    <a:pt x="746" y="31"/>
                  </a:cubicBezTo>
                  <a:cubicBezTo>
                    <a:pt x="747" y="31"/>
                    <a:pt x="747" y="30"/>
                    <a:pt x="748" y="30"/>
                  </a:cubicBezTo>
                  <a:cubicBezTo>
                    <a:pt x="748" y="30"/>
                    <a:pt x="748" y="30"/>
                    <a:pt x="748" y="30"/>
                  </a:cubicBezTo>
                  <a:cubicBezTo>
                    <a:pt x="748" y="30"/>
                    <a:pt x="748" y="29"/>
                    <a:pt x="748" y="29"/>
                  </a:cubicBezTo>
                  <a:cubicBezTo>
                    <a:pt x="749" y="29"/>
                    <a:pt x="749" y="29"/>
                    <a:pt x="750" y="28"/>
                  </a:cubicBezTo>
                  <a:cubicBezTo>
                    <a:pt x="750" y="28"/>
                    <a:pt x="750" y="28"/>
                    <a:pt x="750" y="28"/>
                  </a:cubicBezTo>
                  <a:cubicBezTo>
                    <a:pt x="750" y="28"/>
                    <a:pt x="750" y="28"/>
                    <a:pt x="750" y="28"/>
                  </a:cubicBezTo>
                  <a:cubicBezTo>
                    <a:pt x="750" y="28"/>
                    <a:pt x="750" y="28"/>
                    <a:pt x="750" y="28"/>
                  </a:cubicBezTo>
                  <a:cubicBezTo>
                    <a:pt x="750" y="28"/>
                    <a:pt x="749" y="27"/>
                    <a:pt x="749" y="27"/>
                  </a:cubicBezTo>
                  <a:cubicBezTo>
                    <a:pt x="747" y="26"/>
                    <a:pt x="745" y="24"/>
                    <a:pt x="745" y="23"/>
                  </a:cubicBezTo>
                  <a:cubicBezTo>
                    <a:pt x="744" y="22"/>
                    <a:pt x="744" y="22"/>
                    <a:pt x="744" y="21"/>
                  </a:cubicBezTo>
                  <a:cubicBezTo>
                    <a:pt x="744" y="20"/>
                    <a:pt x="746" y="20"/>
                    <a:pt x="746" y="19"/>
                  </a:cubicBezTo>
                  <a:cubicBezTo>
                    <a:pt x="746" y="19"/>
                    <a:pt x="745" y="19"/>
                    <a:pt x="745" y="19"/>
                  </a:cubicBezTo>
                  <a:cubicBezTo>
                    <a:pt x="745" y="19"/>
                    <a:pt x="744" y="19"/>
                    <a:pt x="744" y="19"/>
                  </a:cubicBezTo>
                  <a:cubicBezTo>
                    <a:pt x="742" y="19"/>
                    <a:pt x="742" y="16"/>
                    <a:pt x="741" y="14"/>
                  </a:cubicBezTo>
                  <a:cubicBezTo>
                    <a:pt x="739" y="11"/>
                    <a:pt x="737" y="11"/>
                    <a:pt x="737" y="7"/>
                  </a:cubicBezTo>
                  <a:cubicBezTo>
                    <a:pt x="737" y="6"/>
                    <a:pt x="736" y="4"/>
                    <a:pt x="738" y="3"/>
                  </a:cubicBezTo>
                  <a:cubicBezTo>
                    <a:pt x="740" y="2"/>
                    <a:pt x="743" y="3"/>
                    <a:pt x="745" y="3"/>
                  </a:cubicBezTo>
                  <a:cubicBezTo>
                    <a:pt x="747" y="3"/>
                    <a:pt x="749" y="6"/>
                    <a:pt x="752" y="6"/>
                  </a:cubicBezTo>
                  <a:cubicBezTo>
                    <a:pt x="754" y="5"/>
                    <a:pt x="756" y="5"/>
                    <a:pt x="758" y="8"/>
                  </a:cubicBezTo>
                  <a:cubicBezTo>
                    <a:pt x="760" y="10"/>
                    <a:pt x="760" y="12"/>
                    <a:pt x="761" y="14"/>
                  </a:cubicBezTo>
                  <a:cubicBezTo>
                    <a:pt x="761" y="16"/>
                    <a:pt x="763" y="17"/>
                    <a:pt x="764" y="19"/>
                  </a:cubicBezTo>
                  <a:cubicBezTo>
                    <a:pt x="765" y="20"/>
                    <a:pt x="765" y="20"/>
                    <a:pt x="765" y="20"/>
                  </a:cubicBezTo>
                  <a:cubicBezTo>
                    <a:pt x="766" y="21"/>
                    <a:pt x="767" y="22"/>
                    <a:pt x="768" y="23"/>
                  </a:cubicBezTo>
                  <a:cubicBezTo>
                    <a:pt x="768" y="23"/>
                    <a:pt x="768" y="23"/>
                    <a:pt x="769" y="24"/>
                  </a:cubicBezTo>
                  <a:cubicBezTo>
                    <a:pt x="770" y="20"/>
                    <a:pt x="765" y="18"/>
                    <a:pt x="764" y="16"/>
                  </a:cubicBezTo>
                  <a:cubicBezTo>
                    <a:pt x="763" y="14"/>
                    <a:pt x="762" y="12"/>
                    <a:pt x="762" y="11"/>
                  </a:cubicBezTo>
                  <a:cubicBezTo>
                    <a:pt x="763" y="9"/>
                    <a:pt x="765" y="6"/>
                    <a:pt x="766" y="5"/>
                  </a:cubicBezTo>
                  <a:cubicBezTo>
                    <a:pt x="766" y="5"/>
                    <a:pt x="766" y="4"/>
                    <a:pt x="767" y="4"/>
                  </a:cubicBezTo>
                  <a:cubicBezTo>
                    <a:pt x="767" y="3"/>
                    <a:pt x="768" y="3"/>
                    <a:pt x="768" y="3"/>
                  </a:cubicBezTo>
                  <a:cubicBezTo>
                    <a:pt x="770" y="1"/>
                    <a:pt x="774" y="1"/>
                    <a:pt x="775" y="3"/>
                  </a:cubicBezTo>
                  <a:cubicBezTo>
                    <a:pt x="775" y="4"/>
                    <a:pt x="775" y="5"/>
                    <a:pt x="775" y="6"/>
                  </a:cubicBezTo>
                  <a:cubicBezTo>
                    <a:pt x="774" y="7"/>
                    <a:pt x="774" y="7"/>
                    <a:pt x="775" y="8"/>
                  </a:cubicBezTo>
                  <a:cubicBezTo>
                    <a:pt x="775" y="9"/>
                    <a:pt x="776" y="9"/>
                    <a:pt x="776" y="10"/>
                  </a:cubicBezTo>
                  <a:cubicBezTo>
                    <a:pt x="776" y="11"/>
                    <a:pt x="777" y="11"/>
                    <a:pt x="777" y="12"/>
                  </a:cubicBezTo>
                  <a:cubicBezTo>
                    <a:pt x="777" y="12"/>
                    <a:pt x="778" y="12"/>
                    <a:pt x="778" y="12"/>
                  </a:cubicBezTo>
                  <a:cubicBezTo>
                    <a:pt x="778" y="12"/>
                    <a:pt x="779" y="13"/>
                    <a:pt x="779" y="13"/>
                  </a:cubicBezTo>
                  <a:cubicBezTo>
                    <a:pt x="780" y="13"/>
                    <a:pt x="780" y="13"/>
                    <a:pt x="780" y="13"/>
                  </a:cubicBezTo>
                  <a:cubicBezTo>
                    <a:pt x="780" y="10"/>
                    <a:pt x="776" y="9"/>
                    <a:pt x="777" y="6"/>
                  </a:cubicBezTo>
                  <a:cubicBezTo>
                    <a:pt x="777" y="2"/>
                    <a:pt x="779" y="3"/>
                    <a:pt x="782" y="2"/>
                  </a:cubicBezTo>
                  <a:cubicBezTo>
                    <a:pt x="783" y="2"/>
                    <a:pt x="787" y="0"/>
                    <a:pt x="788" y="2"/>
                  </a:cubicBezTo>
                  <a:cubicBezTo>
                    <a:pt x="789" y="2"/>
                    <a:pt x="788" y="2"/>
                    <a:pt x="788" y="3"/>
                  </a:cubicBezTo>
                  <a:cubicBezTo>
                    <a:pt x="788" y="4"/>
                    <a:pt x="789" y="4"/>
                    <a:pt x="789" y="5"/>
                  </a:cubicBezTo>
                  <a:cubicBezTo>
                    <a:pt x="789" y="5"/>
                    <a:pt x="789" y="5"/>
                    <a:pt x="789" y="6"/>
                  </a:cubicBezTo>
                  <a:cubicBezTo>
                    <a:pt x="789" y="7"/>
                    <a:pt x="788" y="7"/>
                    <a:pt x="788" y="8"/>
                  </a:cubicBezTo>
                  <a:cubicBezTo>
                    <a:pt x="789" y="9"/>
                    <a:pt x="792" y="6"/>
                    <a:pt x="793" y="6"/>
                  </a:cubicBezTo>
                  <a:cubicBezTo>
                    <a:pt x="792" y="7"/>
                    <a:pt x="793" y="11"/>
                    <a:pt x="794" y="11"/>
                  </a:cubicBezTo>
                  <a:cubicBezTo>
                    <a:pt x="794" y="10"/>
                    <a:pt x="794" y="10"/>
                    <a:pt x="794" y="10"/>
                  </a:cubicBezTo>
                  <a:cubicBezTo>
                    <a:pt x="794" y="10"/>
                    <a:pt x="794" y="9"/>
                    <a:pt x="794" y="8"/>
                  </a:cubicBezTo>
                  <a:cubicBezTo>
                    <a:pt x="795" y="9"/>
                    <a:pt x="795" y="7"/>
                    <a:pt x="797" y="7"/>
                  </a:cubicBezTo>
                  <a:cubicBezTo>
                    <a:pt x="798" y="8"/>
                    <a:pt x="798" y="10"/>
                    <a:pt x="798" y="10"/>
                  </a:cubicBezTo>
                  <a:cubicBezTo>
                    <a:pt x="799" y="9"/>
                    <a:pt x="800" y="9"/>
                    <a:pt x="801" y="10"/>
                  </a:cubicBezTo>
                  <a:cubicBezTo>
                    <a:pt x="802" y="10"/>
                    <a:pt x="802" y="10"/>
                    <a:pt x="802" y="10"/>
                  </a:cubicBezTo>
                  <a:cubicBezTo>
                    <a:pt x="802" y="10"/>
                    <a:pt x="803" y="10"/>
                    <a:pt x="803" y="10"/>
                  </a:cubicBezTo>
                  <a:cubicBezTo>
                    <a:pt x="803" y="10"/>
                    <a:pt x="804" y="10"/>
                    <a:pt x="804" y="11"/>
                  </a:cubicBezTo>
                  <a:cubicBezTo>
                    <a:pt x="805" y="11"/>
                    <a:pt x="807" y="9"/>
                    <a:pt x="807" y="11"/>
                  </a:cubicBezTo>
                  <a:cubicBezTo>
                    <a:pt x="807" y="10"/>
                    <a:pt x="809" y="11"/>
                    <a:pt x="810" y="11"/>
                  </a:cubicBezTo>
                  <a:cubicBezTo>
                    <a:pt x="810" y="12"/>
                    <a:pt x="810" y="12"/>
                    <a:pt x="810" y="12"/>
                  </a:cubicBezTo>
                  <a:cubicBezTo>
                    <a:pt x="813" y="15"/>
                    <a:pt x="803" y="20"/>
                    <a:pt x="801" y="21"/>
                  </a:cubicBezTo>
                  <a:cubicBezTo>
                    <a:pt x="800" y="22"/>
                    <a:pt x="795" y="24"/>
                    <a:pt x="796" y="26"/>
                  </a:cubicBezTo>
                  <a:cubicBezTo>
                    <a:pt x="796" y="27"/>
                    <a:pt x="802" y="26"/>
                    <a:pt x="803" y="26"/>
                  </a:cubicBezTo>
                  <a:cubicBezTo>
                    <a:pt x="803" y="25"/>
                    <a:pt x="803" y="25"/>
                    <a:pt x="804" y="24"/>
                  </a:cubicBezTo>
                  <a:cubicBezTo>
                    <a:pt x="804" y="24"/>
                    <a:pt x="804" y="24"/>
                    <a:pt x="804" y="24"/>
                  </a:cubicBezTo>
                  <a:cubicBezTo>
                    <a:pt x="805" y="23"/>
                    <a:pt x="806" y="22"/>
                    <a:pt x="808" y="22"/>
                  </a:cubicBezTo>
                  <a:cubicBezTo>
                    <a:pt x="808" y="20"/>
                    <a:pt x="811" y="16"/>
                    <a:pt x="813" y="16"/>
                  </a:cubicBezTo>
                  <a:cubicBezTo>
                    <a:pt x="815" y="15"/>
                    <a:pt x="817" y="20"/>
                    <a:pt x="818" y="20"/>
                  </a:cubicBezTo>
                  <a:cubicBezTo>
                    <a:pt x="818" y="18"/>
                    <a:pt x="816" y="19"/>
                    <a:pt x="817" y="17"/>
                  </a:cubicBezTo>
                  <a:cubicBezTo>
                    <a:pt x="817" y="16"/>
                    <a:pt x="818" y="15"/>
                    <a:pt x="819" y="15"/>
                  </a:cubicBezTo>
                  <a:cubicBezTo>
                    <a:pt x="819" y="15"/>
                    <a:pt x="819" y="15"/>
                    <a:pt x="819" y="15"/>
                  </a:cubicBezTo>
                  <a:cubicBezTo>
                    <a:pt x="818" y="15"/>
                    <a:pt x="818" y="14"/>
                    <a:pt x="818" y="13"/>
                  </a:cubicBezTo>
                  <a:cubicBezTo>
                    <a:pt x="818" y="12"/>
                    <a:pt x="820" y="12"/>
                    <a:pt x="820" y="13"/>
                  </a:cubicBezTo>
                  <a:cubicBezTo>
                    <a:pt x="821" y="13"/>
                    <a:pt x="820" y="14"/>
                    <a:pt x="820" y="15"/>
                  </a:cubicBezTo>
                  <a:cubicBezTo>
                    <a:pt x="820" y="15"/>
                    <a:pt x="821" y="16"/>
                    <a:pt x="821" y="16"/>
                  </a:cubicBezTo>
                  <a:cubicBezTo>
                    <a:pt x="822" y="17"/>
                    <a:pt x="822" y="19"/>
                    <a:pt x="823" y="19"/>
                  </a:cubicBezTo>
                  <a:cubicBezTo>
                    <a:pt x="825" y="19"/>
                    <a:pt x="825" y="16"/>
                    <a:pt x="827" y="16"/>
                  </a:cubicBezTo>
                  <a:cubicBezTo>
                    <a:pt x="829" y="16"/>
                    <a:pt x="830" y="18"/>
                    <a:pt x="830" y="20"/>
                  </a:cubicBezTo>
                  <a:cubicBezTo>
                    <a:pt x="829" y="21"/>
                    <a:pt x="826" y="21"/>
                    <a:pt x="828" y="24"/>
                  </a:cubicBezTo>
                  <a:cubicBezTo>
                    <a:pt x="829" y="24"/>
                    <a:pt x="830" y="25"/>
                    <a:pt x="831" y="25"/>
                  </a:cubicBezTo>
                  <a:cubicBezTo>
                    <a:pt x="831" y="26"/>
                    <a:pt x="831" y="27"/>
                    <a:pt x="831" y="28"/>
                  </a:cubicBezTo>
                  <a:cubicBezTo>
                    <a:pt x="832" y="29"/>
                    <a:pt x="832" y="29"/>
                    <a:pt x="833" y="30"/>
                  </a:cubicBezTo>
                  <a:cubicBezTo>
                    <a:pt x="833" y="31"/>
                    <a:pt x="832" y="34"/>
                    <a:pt x="831" y="35"/>
                  </a:cubicBezTo>
                  <a:cubicBezTo>
                    <a:pt x="831" y="35"/>
                    <a:pt x="831" y="36"/>
                    <a:pt x="831" y="36"/>
                  </a:cubicBezTo>
                  <a:cubicBezTo>
                    <a:pt x="833" y="37"/>
                    <a:pt x="833" y="32"/>
                    <a:pt x="834" y="32"/>
                  </a:cubicBezTo>
                  <a:cubicBezTo>
                    <a:pt x="834" y="32"/>
                    <a:pt x="834" y="32"/>
                    <a:pt x="834" y="32"/>
                  </a:cubicBezTo>
                  <a:cubicBezTo>
                    <a:pt x="836" y="29"/>
                    <a:pt x="839" y="31"/>
                    <a:pt x="840" y="32"/>
                  </a:cubicBezTo>
                  <a:cubicBezTo>
                    <a:pt x="843" y="34"/>
                    <a:pt x="844" y="36"/>
                    <a:pt x="845" y="39"/>
                  </a:cubicBezTo>
                  <a:cubicBezTo>
                    <a:pt x="846" y="44"/>
                    <a:pt x="844" y="50"/>
                    <a:pt x="839" y="51"/>
                  </a:cubicBezTo>
                  <a:cubicBezTo>
                    <a:pt x="841" y="53"/>
                    <a:pt x="839" y="55"/>
                    <a:pt x="837" y="56"/>
                  </a:cubicBezTo>
                  <a:cubicBezTo>
                    <a:pt x="836" y="57"/>
                    <a:pt x="835" y="59"/>
                    <a:pt x="834" y="61"/>
                  </a:cubicBezTo>
                  <a:cubicBezTo>
                    <a:pt x="832" y="63"/>
                    <a:pt x="830" y="63"/>
                    <a:pt x="828" y="65"/>
                  </a:cubicBezTo>
                  <a:cubicBezTo>
                    <a:pt x="828" y="66"/>
                    <a:pt x="827" y="67"/>
                    <a:pt x="826" y="67"/>
                  </a:cubicBezTo>
                  <a:cubicBezTo>
                    <a:pt x="825" y="67"/>
                    <a:pt x="825" y="66"/>
                    <a:pt x="824" y="66"/>
                  </a:cubicBezTo>
                  <a:cubicBezTo>
                    <a:pt x="824" y="69"/>
                    <a:pt x="824" y="71"/>
                    <a:pt x="821" y="70"/>
                  </a:cubicBezTo>
                  <a:cubicBezTo>
                    <a:pt x="819" y="70"/>
                    <a:pt x="819" y="69"/>
                    <a:pt x="817" y="70"/>
                  </a:cubicBezTo>
                  <a:cubicBezTo>
                    <a:pt x="815" y="71"/>
                    <a:pt x="813" y="71"/>
                    <a:pt x="812" y="72"/>
                  </a:cubicBezTo>
                  <a:cubicBezTo>
                    <a:pt x="813" y="72"/>
                    <a:pt x="817" y="72"/>
                    <a:pt x="817" y="72"/>
                  </a:cubicBezTo>
                  <a:cubicBezTo>
                    <a:pt x="816" y="73"/>
                    <a:pt x="813" y="74"/>
                    <a:pt x="812" y="74"/>
                  </a:cubicBezTo>
                  <a:cubicBezTo>
                    <a:pt x="810" y="75"/>
                    <a:pt x="807" y="76"/>
                    <a:pt x="804" y="76"/>
                  </a:cubicBezTo>
                  <a:cubicBezTo>
                    <a:pt x="802" y="77"/>
                    <a:pt x="799" y="78"/>
                    <a:pt x="796" y="77"/>
                  </a:cubicBezTo>
                  <a:cubicBezTo>
                    <a:pt x="794" y="76"/>
                    <a:pt x="794" y="73"/>
                    <a:pt x="791" y="71"/>
                  </a:cubicBezTo>
                  <a:cubicBezTo>
                    <a:pt x="792" y="72"/>
                    <a:pt x="793" y="73"/>
                    <a:pt x="793" y="75"/>
                  </a:cubicBezTo>
                  <a:cubicBezTo>
                    <a:pt x="795" y="75"/>
                    <a:pt x="795" y="77"/>
                    <a:pt x="796" y="78"/>
                  </a:cubicBezTo>
                  <a:cubicBezTo>
                    <a:pt x="796" y="78"/>
                    <a:pt x="796" y="78"/>
                    <a:pt x="796" y="79"/>
                  </a:cubicBezTo>
                  <a:cubicBezTo>
                    <a:pt x="796" y="79"/>
                    <a:pt x="795" y="79"/>
                    <a:pt x="795" y="79"/>
                  </a:cubicBezTo>
                  <a:cubicBezTo>
                    <a:pt x="795" y="79"/>
                    <a:pt x="795" y="79"/>
                    <a:pt x="795" y="79"/>
                  </a:cubicBezTo>
                  <a:cubicBezTo>
                    <a:pt x="795" y="80"/>
                    <a:pt x="795" y="80"/>
                    <a:pt x="795" y="80"/>
                  </a:cubicBezTo>
                  <a:cubicBezTo>
                    <a:pt x="795" y="80"/>
                    <a:pt x="796" y="80"/>
                    <a:pt x="796" y="80"/>
                  </a:cubicBezTo>
                  <a:cubicBezTo>
                    <a:pt x="796" y="80"/>
                    <a:pt x="796" y="80"/>
                    <a:pt x="796" y="80"/>
                  </a:cubicBezTo>
                  <a:cubicBezTo>
                    <a:pt x="797" y="80"/>
                    <a:pt x="797" y="79"/>
                    <a:pt x="798" y="79"/>
                  </a:cubicBezTo>
                  <a:cubicBezTo>
                    <a:pt x="800" y="79"/>
                    <a:pt x="806" y="76"/>
                    <a:pt x="807" y="79"/>
                  </a:cubicBezTo>
                  <a:cubicBezTo>
                    <a:pt x="807" y="79"/>
                    <a:pt x="808" y="80"/>
                    <a:pt x="808" y="80"/>
                  </a:cubicBezTo>
                  <a:cubicBezTo>
                    <a:pt x="808" y="80"/>
                    <a:pt x="797" y="88"/>
                    <a:pt x="797" y="88"/>
                  </a:cubicBezTo>
                  <a:cubicBezTo>
                    <a:pt x="796" y="89"/>
                    <a:pt x="795" y="89"/>
                    <a:pt x="795" y="90"/>
                  </a:cubicBezTo>
                  <a:cubicBezTo>
                    <a:pt x="794" y="90"/>
                    <a:pt x="794" y="90"/>
                    <a:pt x="793" y="90"/>
                  </a:cubicBezTo>
                  <a:cubicBezTo>
                    <a:pt x="793" y="90"/>
                    <a:pt x="793" y="90"/>
                    <a:pt x="793" y="91"/>
                  </a:cubicBezTo>
                  <a:cubicBezTo>
                    <a:pt x="792" y="91"/>
                    <a:pt x="791" y="91"/>
                    <a:pt x="790" y="91"/>
                  </a:cubicBezTo>
                  <a:cubicBezTo>
                    <a:pt x="789" y="92"/>
                    <a:pt x="789" y="93"/>
                    <a:pt x="788" y="93"/>
                  </a:cubicBezTo>
                  <a:cubicBezTo>
                    <a:pt x="787" y="94"/>
                    <a:pt x="786" y="94"/>
                    <a:pt x="784" y="95"/>
                  </a:cubicBezTo>
                  <a:cubicBezTo>
                    <a:pt x="785" y="95"/>
                    <a:pt x="786" y="95"/>
                    <a:pt x="787" y="95"/>
                  </a:cubicBezTo>
                  <a:cubicBezTo>
                    <a:pt x="787" y="95"/>
                    <a:pt x="787" y="95"/>
                    <a:pt x="788" y="95"/>
                  </a:cubicBezTo>
                  <a:cubicBezTo>
                    <a:pt x="788" y="95"/>
                    <a:pt x="786" y="98"/>
                    <a:pt x="786" y="98"/>
                  </a:cubicBezTo>
                  <a:cubicBezTo>
                    <a:pt x="788" y="96"/>
                    <a:pt x="790" y="94"/>
                    <a:pt x="793" y="92"/>
                  </a:cubicBezTo>
                  <a:cubicBezTo>
                    <a:pt x="795" y="91"/>
                    <a:pt x="798" y="90"/>
                    <a:pt x="800" y="89"/>
                  </a:cubicBezTo>
                  <a:cubicBezTo>
                    <a:pt x="801" y="88"/>
                    <a:pt x="801" y="88"/>
                    <a:pt x="802" y="88"/>
                  </a:cubicBezTo>
                  <a:cubicBezTo>
                    <a:pt x="802" y="87"/>
                    <a:pt x="803" y="87"/>
                    <a:pt x="804" y="87"/>
                  </a:cubicBezTo>
                  <a:cubicBezTo>
                    <a:pt x="804" y="87"/>
                    <a:pt x="805" y="87"/>
                    <a:pt x="805" y="87"/>
                  </a:cubicBezTo>
                  <a:cubicBezTo>
                    <a:pt x="805" y="87"/>
                    <a:pt x="805" y="86"/>
                    <a:pt x="806" y="86"/>
                  </a:cubicBezTo>
                  <a:cubicBezTo>
                    <a:pt x="806" y="86"/>
                    <a:pt x="807" y="86"/>
                    <a:pt x="807" y="85"/>
                  </a:cubicBezTo>
                  <a:cubicBezTo>
                    <a:pt x="811" y="83"/>
                    <a:pt x="815" y="81"/>
                    <a:pt x="819" y="79"/>
                  </a:cubicBezTo>
                  <a:cubicBezTo>
                    <a:pt x="820" y="79"/>
                    <a:pt x="821" y="79"/>
                    <a:pt x="822" y="79"/>
                  </a:cubicBezTo>
                  <a:cubicBezTo>
                    <a:pt x="823" y="79"/>
                    <a:pt x="822" y="80"/>
                    <a:pt x="823" y="80"/>
                  </a:cubicBezTo>
                  <a:cubicBezTo>
                    <a:pt x="823" y="80"/>
                    <a:pt x="823" y="80"/>
                    <a:pt x="823" y="80"/>
                  </a:cubicBezTo>
                  <a:cubicBezTo>
                    <a:pt x="824" y="83"/>
                    <a:pt x="820" y="88"/>
                    <a:pt x="818" y="90"/>
                  </a:cubicBezTo>
                  <a:cubicBezTo>
                    <a:pt x="817" y="91"/>
                    <a:pt x="816" y="92"/>
                    <a:pt x="815" y="93"/>
                  </a:cubicBezTo>
                  <a:cubicBezTo>
                    <a:pt x="814" y="93"/>
                    <a:pt x="813" y="92"/>
                    <a:pt x="813" y="92"/>
                  </a:cubicBezTo>
                  <a:cubicBezTo>
                    <a:pt x="812" y="93"/>
                    <a:pt x="811" y="94"/>
                    <a:pt x="811" y="96"/>
                  </a:cubicBezTo>
                  <a:cubicBezTo>
                    <a:pt x="811" y="96"/>
                    <a:pt x="810" y="97"/>
                    <a:pt x="810" y="97"/>
                  </a:cubicBezTo>
                  <a:cubicBezTo>
                    <a:pt x="808" y="103"/>
                    <a:pt x="803" y="104"/>
                    <a:pt x="800" y="109"/>
                  </a:cubicBezTo>
                  <a:cubicBezTo>
                    <a:pt x="798" y="112"/>
                    <a:pt x="797" y="118"/>
                    <a:pt x="793" y="118"/>
                  </a:cubicBezTo>
                  <a:cubicBezTo>
                    <a:pt x="795" y="121"/>
                    <a:pt x="789" y="129"/>
                    <a:pt x="787" y="129"/>
                  </a:cubicBezTo>
                  <a:cubicBezTo>
                    <a:pt x="783" y="130"/>
                    <a:pt x="784" y="128"/>
                    <a:pt x="784" y="126"/>
                  </a:cubicBezTo>
                  <a:cubicBezTo>
                    <a:pt x="784" y="125"/>
                    <a:pt x="781" y="120"/>
                    <a:pt x="781" y="121"/>
                  </a:cubicBezTo>
                  <a:cubicBezTo>
                    <a:pt x="780" y="122"/>
                    <a:pt x="782" y="125"/>
                    <a:pt x="783" y="126"/>
                  </a:cubicBezTo>
                  <a:cubicBezTo>
                    <a:pt x="783" y="128"/>
                    <a:pt x="783" y="129"/>
                    <a:pt x="784" y="130"/>
                  </a:cubicBezTo>
                  <a:cubicBezTo>
                    <a:pt x="784" y="131"/>
                    <a:pt x="785" y="131"/>
                    <a:pt x="785" y="132"/>
                  </a:cubicBezTo>
                  <a:cubicBezTo>
                    <a:pt x="786" y="134"/>
                    <a:pt x="785" y="135"/>
                    <a:pt x="783" y="135"/>
                  </a:cubicBezTo>
                  <a:cubicBezTo>
                    <a:pt x="782" y="135"/>
                    <a:pt x="781" y="135"/>
                    <a:pt x="780" y="135"/>
                  </a:cubicBezTo>
                  <a:cubicBezTo>
                    <a:pt x="780" y="135"/>
                    <a:pt x="779" y="136"/>
                    <a:pt x="778" y="136"/>
                  </a:cubicBezTo>
                  <a:cubicBezTo>
                    <a:pt x="778" y="136"/>
                    <a:pt x="778" y="136"/>
                    <a:pt x="777" y="137"/>
                  </a:cubicBezTo>
                  <a:cubicBezTo>
                    <a:pt x="775" y="138"/>
                    <a:pt x="775" y="138"/>
                    <a:pt x="773" y="136"/>
                  </a:cubicBezTo>
                  <a:cubicBezTo>
                    <a:pt x="772" y="136"/>
                    <a:pt x="770" y="133"/>
                    <a:pt x="770" y="135"/>
                  </a:cubicBezTo>
                  <a:cubicBezTo>
                    <a:pt x="771" y="135"/>
                    <a:pt x="773" y="137"/>
                    <a:pt x="772" y="138"/>
                  </a:cubicBezTo>
                  <a:cubicBezTo>
                    <a:pt x="772" y="139"/>
                    <a:pt x="771" y="139"/>
                    <a:pt x="771" y="139"/>
                  </a:cubicBezTo>
                  <a:cubicBezTo>
                    <a:pt x="770" y="141"/>
                    <a:pt x="775" y="140"/>
                    <a:pt x="776" y="140"/>
                  </a:cubicBezTo>
                  <a:cubicBezTo>
                    <a:pt x="777" y="139"/>
                    <a:pt x="781" y="136"/>
                    <a:pt x="782" y="139"/>
                  </a:cubicBezTo>
                  <a:cubicBezTo>
                    <a:pt x="783" y="141"/>
                    <a:pt x="780" y="143"/>
                    <a:pt x="779" y="144"/>
                  </a:cubicBezTo>
                  <a:cubicBezTo>
                    <a:pt x="778" y="144"/>
                    <a:pt x="777" y="145"/>
                    <a:pt x="777" y="146"/>
                  </a:cubicBezTo>
                  <a:cubicBezTo>
                    <a:pt x="777" y="146"/>
                    <a:pt x="778" y="146"/>
                    <a:pt x="778" y="146"/>
                  </a:cubicBezTo>
                  <a:cubicBezTo>
                    <a:pt x="779" y="146"/>
                    <a:pt x="779" y="146"/>
                    <a:pt x="780" y="146"/>
                  </a:cubicBezTo>
                  <a:cubicBezTo>
                    <a:pt x="781" y="147"/>
                    <a:pt x="780" y="149"/>
                    <a:pt x="779" y="149"/>
                  </a:cubicBezTo>
                  <a:cubicBezTo>
                    <a:pt x="778" y="152"/>
                    <a:pt x="774" y="155"/>
                    <a:pt x="771" y="155"/>
                  </a:cubicBezTo>
                  <a:cubicBezTo>
                    <a:pt x="769" y="155"/>
                    <a:pt x="767" y="154"/>
                    <a:pt x="766" y="153"/>
                  </a:cubicBezTo>
                  <a:cubicBezTo>
                    <a:pt x="766" y="152"/>
                    <a:pt x="765" y="150"/>
                    <a:pt x="766" y="150"/>
                  </a:cubicBezTo>
                  <a:cubicBezTo>
                    <a:pt x="764" y="149"/>
                    <a:pt x="762" y="150"/>
                    <a:pt x="761" y="149"/>
                  </a:cubicBezTo>
                  <a:cubicBezTo>
                    <a:pt x="760" y="148"/>
                    <a:pt x="759" y="146"/>
                    <a:pt x="757" y="147"/>
                  </a:cubicBezTo>
                  <a:cubicBezTo>
                    <a:pt x="756" y="148"/>
                    <a:pt x="755" y="148"/>
                    <a:pt x="754" y="148"/>
                  </a:cubicBezTo>
                  <a:cubicBezTo>
                    <a:pt x="756" y="153"/>
                    <a:pt x="762" y="148"/>
                    <a:pt x="764" y="153"/>
                  </a:cubicBezTo>
                  <a:cubicBezTo>
                    <a:pt x="765" y="155"/>
                    <a:pt x="766" y="159"/>
                    <a:pt x="764" y="161"/>
                  </a:cubicBezTo>
                  <a:cubicBezTo>
                    <a:pt x="761" y="163"/>
                    <a:pt x="762" y="159"/>
                    <a:pt x="760" y="159"/>
                  </a:cubicBezTo>
                  <a:cubicBezTo>
                    <a:pt x="760" y="161"/>
                    <a:pt x="760" y="164"/>
                    <a:pt x="757" y="164"/>
                  </a:cubicBezTo>
                  <a:cubicBezTo>
                    <a:pt x="755" y="163"/>
                    <a:pt x="754" y="160"/>
                    <a:pt x="753" y="162"/>
                  </a:cubicBezTo>
                  <a:cubicBezTo>
                    <a:pt x="752" y="164"/>
                    <a:pt x="755" y="165"/>
                    <a:pt x="752" y="166"/>
                  </a:cubicBezTo>
                  <a:cubicBezTo>
                    <a:pt x="751" y="166"/>
                    <a:pt x="748" y="164"/>
                    <a:pt x="748" y="163"/>
                  </a:cubicBezTo>
                  <a:cubicBezTo>
                    <a:pt x="746" y="164"/>
                    <a:pt x="746" y="163"/>
                    <a:pt x="745" y="161"/>
                  </a:cubicBezTo>
                  <a:cubicBezTo>
                    <a:pt x="745" y="161"/>
                    <a:pt x="745" y="161"/>
                    <a:pt x="744" y="161"/>
                  </a:cubicBezTo>
                  <a:cubicBezTo>
                    <a:pt x="744" y="161"/>
                    <a:pt x="744" y="161"/>
                    <a:pt x="744" y="161"/>
                  </a:cubicBezTo>
                  <a:cubicBezTo>
                    <a:pt x="743" y="161"/>
                    <a:pt x="742" y="161"/>
                    <a:pt x="742" y="160"/>
                  </a:cubicBezTo>
                  <a:cubicBezTo>
                    <a:pt x="741" y="160"/>
                    <a:pt x="740" y="161"/>
                    <a:pt x="740" y="161"/>
                  </a:cubicBezTo>
                  <a:cubicBezTo>
                    <a:pt x="740" y="161"/>
                    <a:pt x="740" y="161"/>
                    <a:pt x="740" y="160"/>
                  </a:cubicBezTo>
                  <a:cubicBezTo>
                    <a:pt x="739" y="160"/>
                    <a:pt x="739" y="160"/>
                    <a:pt x="739" y="159"/>
                  </a:cubicBezTo>
                  <a:cubicBezTo>
                    <a:pt x="739" y="159"/>
                    <a:pt x="738" y="160"/>
                    <a:pt x="738" y="160"/>
                  </a:cubicBezTo>
                  <a:cubicBezTo>
                    <a:pt x="738" y="160"/>
                    <a:pt x="738" y="161"/>
                    <a:pt x="738" y="161"/>
                  </a:cubicBezTo>
                  <a:cubicBezTo>
                    <a:pt x="740" y="162"/>
                    <a:pt x="742" y="161"/>
                    <a:pt x="744" y="162"/>
                  </a:cubicBezTo>
                  <a:cubicBezTo>
                    <a:pt x="745" y="163"/>
                    <a:pt x="746" y="165"/>
                    <a:pt x="747" y="166"/>
                  </a:cubicBezTo>
                  <a:cubicBezTo>
                    <a:pt x="743" y="169"/>
                    <a:pt x="740" y="166"/>
                    <a:pt x="738" y="162"/>
                  </a:cubicBezTo>
                  <a:cubicBezTo>
                    <a:pt x="738" y="163"/>
                    <a:pt x="737" y="163"/>
                    <a:pt x="737" y="163"/>
                  </a:cubicBezTo>
                  <a:cubicBezTo>
                    <a:pt x="737" y="164"/>
                    <a:pt x="739" y="167"/>
                    <a:pt x="736" y="167"/>
                  </a:cubicBezTo>
                  <a:cubicBezTo>
                    <a:pt x="736" y="167"/>
                    <a:pt x="733" y="165"/>
                    <a:pt x="733" y="167"/>
                  </a:cubicBezTo>
                  <a:cubicBezTo>
                    <a:pt x="733" y="167"/>
                    <a:pt x="736" y="168"/>
                    <a:pt x="736" y="169"/>
                  </a:cubicBezTo>
                  <a:cubicBezTo>
                    <a:pt x="737" y="169"/>
                    <a:pt x="737" y="169"/>
                    <a:pt x="737" y="169"/>
                  </a:cubicBezTo>
                  <a:cubicBezTo>
                    <a:pt x="737" y="169"/>
                    <a:pt x="737" y="169"/>
                    <a:pt x="737" y="169"/>
                  </a:cubicBezTo>
                  <a:cubicBezTo>
                    <a:pt x="737" y="170"/>
                    <a:pt x="736" y="170"/>
                    <a:pt x="736" y="170"/>
                  </a:cubicBezTo>
                  <a:cubicBezTo>
                    <a:pt x="737" y="171"/>
                    <a:pt x="741" y="169"/>
                    <a:pt x="743" y="169"/>
                  </a:cubicBezTo>
                  <a:cubicBezTo>
                    <a:pt x="745" y="169"/>
                    <a:pt x="747" y="170"/>
                    <a:pt x="749" y="170"/>
                  </a:cubicBezTo>
                  <a:cubicBezTo>
                    <a:pt x="751" y="170"/>
                    <a:pt x="754" y="170"/>
                    <a:pt x="755" y="171"/>
                  </a:cubicBezTo>
                  <a:cubicBezTo>
                    <a:pt x="757" y="172"/>
                    <a:pt x="754" y="172"/>
                    <a:pt x="754" y="173"/>
                  </a:cubicBezTo>
                  <a:cubicBezTo>
                    <a:pt x="754" y="173"/>
                    <a:pt x="755" y="175"/>
                    <a:pt x="755" y="175"/>
                  </a:cubicBezTo>
                  <a:cubicBezTo>
                    <a:pt x="759" y="180"/>
                    <a:pt x="750" y="178"/>
                    <a:pt x="748" y="176"/>
                  </a:cubicBezTo>
                  <a:cubicBezTo>
                    <a:pt x="747" y="175"/>
                    <a:pt x="747" y="174"/>
                    <a:pt x="746" y="173"/>
                  </a:cubicBezTo>
                  <a:cubicBezTo>
                    <a:pt x="745" y="172"/>
                    <a:pt x="744" y="173"/>
                    <a:pt x="743" y="173"/>
                  </a:cubicBezTo>
                  <a:cubicBezTo>
                    <a:pt x="740" y="173"/>
                    <a:pt x="733" y="171"/>
                    <a:pt x="732" y="172"/>
                  </a:cubicBezTo>
                  <a:cubicBezTo>
                    <a:pt x="732" y="173"/>
                    <a:pt x="731" y="173"/>
                    <a:pt x="731" y="174"/>
                  </a:cubicBezTo>
                  <a:cubicBezTo>
                    <a:pt x="733" y="173"/>
                    <a:pt x="734" y="173"/>
                    <a:pt x="736" y="173"/>
                  </a:cubicBezTo>
                  <a:cubicBezTo>
                    <a:pt x="737" y="173"/>
                    <a:pt x="738" y="174"/>
                    <a:pt x="739" y="174"/>
                  </a:cubicBezTo>
                  <a:cubicBezTo>
                    <a:pt x="739" y="174"/>
                    <a:pt x="739" y="174"/>
                    <a:pt x="739" y="174"/>
                  </a:cubicBezTo>
                  <a:cubicBezTo>
                    <a:pt x="740" y="174"/>
                    <a:pt x="741" y="174"/>
                    <a:pt x="742" y="174"/>
                  </a:cubicBezTo>
                  <a:cubicBezTo>
                    <a:pt x="743" y="174"/>
                    <a:pt x="743" y="175"/>
                    <a:pt x="744" y="175"/>
                  </a:cubicBezTo>
                  <a:cubicBezTo>
                    <a:pt x="744" y="175"/>
                    <a:pt x="745" y="175"/>
                    <a:pt x="745" y="176"/>
                  </a:cubicBezTo>
                  <a:cubicBezTo>
                    <a:pt x="745" y="177"/>
                    <a:pt x="742" y="176"/>
                    <a:pt x="742" y="176"/>
                  </a:cubicBezTo>
                  <a:cubicBezTo>
                    <a:pt x="741" y="176"/>
                    <a:pt x="734" y="179"/>
                    <a:pt x="734" y="177"/>
                  </a:cubicBezTo>
                  <a:cubicBezTo>
                    <a:pt x="734" y="179"/>
                    <a:pt x="735" y="180"/>
                    <a:pt x="733" y="182"/>
                  </a:cubicBezTo>
                  <a:cubicBezTo>
                    <a:pt x="732" y="184"/>
                    <a:pt x="731" y="185"/>
                    <a:pt x="731" y="187"/>
                  </a:cubicBezTo>
                  <a:cubicBezTo>
                    <a:pt x="731" y="187"/>
                    <a:pt x="731" y="187"/>
                    <a:pt x="731" y="187"/>
                  </a:cubicBezTo>
                  <a:cubicBezTo>
                    <a:pt x="732" y="187"/>
                    <a:pt x="732" y="186"/>
                    <a:pt x="732" y="186"/>
                  </a:cubicBezTo>
                  <a:cubicBezTo>
                    <a:pt x="732" y="186"/>
                    <a:pt x="732" y="185"/>
                    <a:pt x="732" y="185"/>
                  </a:cubicBezTo>
                  <a:cubicBezTo>
                    <a:pt x="733" y="183"/>
                    <a:pt x="733" y="181"/>
                    <a:pt x="735" y="180"/>
                  </a:cubicBezTo>
                  <a:cubicBezTo>
                    <a:pt x="736" y="179"/>
                    <a:pt x="738" y="180"/>
                    <a:pt x="740" y="179"/>
                  </a:cubicBezTo>
                  <a:cubicBezTo>
                    <a:pt x="741" y="178"/>
                    <a:pt x="746" y="178"/>
                    <a:pt x="747" y="179"/>
                  </a:cubicBezTo>
                  <a:cubicBezTo>
                    <a:pt x="749" y="182"/>
                    <a:pt x="744" y="182"/>
                    <a:pt x="743" y="184"/>
                  </a:cubicBezTo>
                  <a:cubicBezTo>
                    <a:pt x="744" y="184"/>
                    <a:pt x="744" y="184"/>
                    <a:pt x="745" y="183"/>
                  </a:cubicBezTo>
                  <a:cubicBezTo>
                    <a:pt x="746" y="183"/>
                    <a:pt x="747" y="183"/>
                    <a:pt x="748" y="183"/>
                  </a:cubicBezTo>
                  <a:cubicBezTo>
                    <a:pt x="750" y="182"/>
                    <a:pt x="751" y="183"/>
                    <a:pt x="753" y="184"/>
                  </a:cubicBezTo>
                  <a:cubicBezTo>
                    <a:pt x="755" y="185"/>
                    <a:pt x="755" y="193"/>
                    <a:pt x="754" y="194"/>
                  </a:cubicBezTo>
                  <a:cubicBezTo>
                    <a:pt x="753" y="195"/>
                    <a:pt x="750" y="196"/>
                    <a:pt x="748" y="196"/>
                  </a:cubicBezTo>
                  <a:cubicBezTo>
                    <a:pt x="746" y="196"/>
                    <a:pt x="744" y="194"/>
                    <a:pt x="742" y="195"/>
                  </a:cubicBezTo>
                  <a:cubicBezTo>
                    <a:pt x="742" y="197"/>
                    <a:pt x="747" y="197"/>
                    <a:pt x="748" y="198"/>
                  </a:cubicBezTo>
                  <a:cubicBezTo>
                    <a:pt x="749" y="198"/>
                    <a:pt x="750" y="199"/>
                    <a:pt x="751" y="199"/>
                  </a:cubicBezTo>
                  <a:cubicBezTo>
                    <a:pt x="752" y="201"/>
                    <a:pt x="751" y="204"/>
                    <a:pt x="749" y="205"/>
                  </a:cubicBezTo>
                  <a:cubicBezTo>
                    <a:pt x="748" y="206"/>
                    <a:pt x="749" y="206"/>
                    <a:pt x="748" y="206"/>
                  </a:cubicBezTo>
                  <a:cubicBezTo>
                    <a:pt x="747" y="206"/>
                    <a:pt x="745" y="205"/>
                    <a:pt x="745" y="205"/>
                  </a:cubicBezTo>
                  <a:cubicBezTo>
                    <a:pt x="744" y="205"/>
                    <a:pt x="743" y="205"/>
                    <a:pt x="743" y="205"/>
                  </a:cubicBezTo>
                  <a:cubicBezTo>
                    <a:pt x="742" y="205"/>
                    <a:pt x="742" y="205"/>
                    <a:pt x="742" y="205"/>
                  </a:cubicBezTo>
                  <a:cubicBezTo>
                    <a:pt x="738" y="206"/>
                    <a:pt x="748" y="209"/>
                    <a:pt x="748" y="210"/>
                  </a:cubicBezTo>
                  <a:cubicBezTo>
                    <a:pt x="750" y="211"/>
                    <a:pt x="747" y="213"/>
                    <a:pt x="746" y="213"/>
                  </a:cubicBezTo>
                  <a:cubicBezTo>
                    <a:pt x="744" y="213"/>
                    <a:pt x="744" y="213"/>
                    <a:pt x="742" y="214"/>
                  </a:cubicBezTo>
                  <a:cubicBezTo>
                    <a:pt x="741" y="215"/>
                    <a:pt x="740" y="217"/>
                    <a:pt x="738" y="215"/>
                  </a:cubicBezTo>
                  <a:cubicBezTo>
                    <a:pt x="736" y="215"/>
                    <a:pt x="731" y="213"/>
                    <a:pt x="731" y="216"/>
                  </a:cubicBezTo>
                  <a:cubicBezTo>
                    <a:pt x="731" y="218"/>
                    <a:pt x="735" y="220"/>
                    <a:pt x="732" y="223"/>
                  </a:cubicBezTo>
                  <a:cubicBezTo>
                    <a:pt x="733" y="222"/>
                    <a:pt x="733" y="227"/>
                    <a:pt x="733" y="228"/>
                  </a:cubicBezTo>
                  <a:cubicBezTo>
                    <a:pt x="733" y="230"/>
                    <a:pt x="730" y="234"/>
                    <a:pt x="728" y="234"/>
                  </a:cubicBezTo>
                  <a:cubicBezTo>
                    <a:pt x="728" y="234"/>
                    <a:pt x="728" y="232"/>
                    <a:pt x="728" y="232"/>
                  </a:cubicBezTo>
                  <a:cubicBezTo>
                    <a:pt x="726" y="233"/>
                    <a:pt x="726" y="234"/>
                    <a:pt x="724" y="235"/>
                  </a:cubicBezTo>
                  <a:cubicBezTo>
                    <a:pt x="723" y="235"/>
                    <a:pt x="722" y="234"/>
                    <a:pt x="721" y="235"/>
                  </a:cubicBezTo>
                  <a:cubicBezTo>
                    <a:pt x="720" y="235"/>
                    <a:pt x="719" y="236"/>
                    <a:pt x="718" y="235"/>
                  </a:cubicBezTo>
                  <a:cubicBezTo>
                    <a:pt x="717" y="235"/>
                    <a:pt x="716" y="235"/>
                    <a:pt x="715" y="234"/>
                  </a:cubicBezTo>
                  <a:cubicBezTo>
                    <a:pt x="715" y="234"/>
                    <a:pt x="715" y="234"/>
                    <a:pt x="714" y="234"/>
                  </a:cubicBezTo>
                  <a:cubicBezTo>
                    <a:pt x="714" y="234"/>
                    <a:pt x="711" y="231"/>
                    <a:pt x="710" y="230"/>
                  </a:cubicBezTo>
                  <a:cubicBezTo>
                    <a:pt x="709" y="229"/>
                    <a:pt x="709" y="226"/>
                    <a:pt x="707" y="224"/>
                  </a:cubicBezTo>
                  <a:cubicBezTo>
                    <a:pt x="707" y="225"/>
                    <a:pt x="707" y="225"/>
                    <a:pt x="707" y="225"/>
                  </a:cubicBezTo>
                  <a:cubicBezTo>
                    <a:pt x="707" y="225"/>
                    <a:pt x="707" y="225"/>
                    <a:pt x="707" y="225"/>
                  </a:cubicBezTo>
                  <a:cubicBezTo>
                    <a:pt x="708" y="227"/>
                    <a:pt x="707" y="228"/>
                    <a:pt x="708" y="230"/>
                  </a:cubicBezTo>
                  <a:cubicBezTo>
                    <a:pt x="708" y="232"/>
                    <a:pt x="710" y="231"/>
                    <a:pt x="711" y="233"/>
                  </a:cubicBezTo>
                  <a:cubicBezTo>
                    <a:pt x="713" y="236"/>
                    <a:pt x="706" y="234"/>
                    <a:pt x="705" y="234"/>
                  </a:cubicBezTo>
                  <a:cubicBezTo>
                    <a:pt x="704" y="236"/>
                    <a:pt x="707" y="238"/>
                    <a:pt x="708" y="238"/>
                  </a:cubicBezTo>
                  <a:cubicBezTo>
                    <a:pt x="710" y="238"/>
                    <a:pt x="710" y="236"/>
                    <a:pt x="711" y="235"/>
                  </a:cubicBezTo>
                  <a:cubicBezTo>
                    <a:pt x="712" y="235"/>
                    <a:pt x="715" y="235"/>
                    <a:pt x="715" y="237"/>
                  </a:cubicBezTo>
                  <a:cubicBezTo>
                    <a:pt x="716" y="237"/>
                    <a:pt x="716" y="237"/>
                    <a:pt x="716" y="237"/>
                  </a:cubicBezTo>
                  <a:cubicBezTo>
                    <a:pt x="717" y="237"/>
                    <a:pt x="718" y="237"/>
                    <a:pt x="719" y="238"/>
                  </a:cubicBezTo>
                  <a:cubicBezTo>
                    <a:pt x="718" y="239"/>
                    <a:pt x="718" y="240"/>
                    <a:pt x="717" y="241"/>
                  </a:cubicBezTo>
                  <a:cubicBezTo>
                    <a:pt x="718" y="242"/>
                    <a:pt x="721" y="232"/>
                    <a:pt x="725" y="238"/>
                  </a:cubicBezTo>
                  <a:cubicBezTo>
                    <a:pt x="727" y="241"/>
                    <a:pt x="723" y="243"/>
                    <a:pt x="724" y="245"/>
                  </a:cubicBezTo>
                  <a:cubicBezTo>
                    <a:pt x="725" y="247"/>
                    <a:pt x="727" y="245"/>
                    <a:pt x="726" y="248"/>
                  </a:cubicBezTo>
                  <a:cubicBezTo>
                    <a:pt x="727" y="248"/>
                    <a:pt x="727" y="249"/>
                    <a:pt x="728" y="249"/>
                  </a:cubicBezTo>
                  <a:cubicBezTo>
                    <a:pt x="728" y="248"/>
                    <a:pt x="728" y="248"/>
                    <a:pt x="728" y="247"/>
                  </a:cubicBezTo>
                  <a:cubicBezTo>
                    <a:pt x="729" y="246"/>
                    <a:pt x="729" y="244"/>
                    <a:pt x="731" y="244"/>
                  </a:cubicBezTo>
                  <a:cubicBezTo>
                    <a:pt x="731" y="244"/>
                    <a:pt x="734" y="245"/>
                    <a:pt x="733" y="245"/>
                  </a:cubicBezTo>
                  <a:cubicBezTo>
                    <a:pt x="736" y="247"/>
                    <a:pt x="734" y="255"/>
                    <a:pt x="731" y="257"/>
                  </a:cubicBezTo>
                  <a:cubicBezTo>
                    <a:pt x="729" y="260"/>
                    <a:pt x="730" y="258"/>
                    <a:pt x="728" y="257"/>
                  </a:cubicBezTo>
                  <a:cubicBezTo>
                    <a:pt x="727" y="256"/>
                    <a:pt x="727" y="259"/>
                    <a:pt x="727" y="260"/>
                  </a:cubicBezTo>
                  <a:cubicBezTo>
                    <a:pt x="726" y="260"/>
                    <a:pt x="726" y="261"/>
                    <a:pt x="725" y="261"/>
                  </a:cubicBezTo>
                  <a:cubicBezTo>
                    <a:pt x="725" y="261"/>
                    <a:pt x="725" y="262"/>
                    <a:pt x="724" y="262"/>
                  </a:cubicBezTo>
                  <a:cubicBezTo>
                    <a:pt x="725" y="264"/>
                    <a:pt x="725" y="264"/>
                    <a:pt x="722" y="264"/>
                  </a:cubicBezTo>
                  <a:cubicBezTo>
                    <a:pt x="722" y="264"/>
                    <a:pt x="722" y="264"/>
                    <a:pt x="721" y="264"/>
                  </a:cubicBezTo>
                  <a:cubicBezTo>
                    <a:pt x="720" y="265"/>
                    <a:pt x="720" y="267"/>
                    <a:pt x="718" y="266"/>
                  </a:cubicBezTo>
                  <a:cubicBezTo>
                    <a:pt x="717" y="266"/>
                    <a:pt x="716" y="267"/>
                    <a:pt x="715" y="267"/>
                  </a:cubicBezTo>
                  <a:cubicBezTo>
                    <a:pt x="715" y="268"/>
                    <a:pt x="714" y="268"/>
                    <a:pt x="713" y="268"/>
                  </a:cubicBezTo>
                  <a:cubicBezTo>
                    <a:pt x="713" y="268"/>
                    <a:pt x="713" y="269"/>
                    <a:pt x="712" y="268"/>
                  </a:cubicBezTo>
                  <a:cubicBezTo>
                    <a:pt x="710" y="266"/>
                    <a:pt x="718" y="260"/>
                    <a:pt x="712" y="258"/>
                  </a:cubicBezTo>
                  <a:cubicBezTo>
                    <a:pt x="711" y="258"/>
                    <a:pt x="711" y="258"/>
                    <a:pt x="711" y="258"/>
                  </a:cubicBezTo>
                  <a:cubicBezTo>
                    <a:pt x="711" y="258"/>
                    <a:pt x="712" y="257"/>
                    <a:pt x="711" y="257"/>
                  </a:cubicBezTo>
                  <a:cubicBezTo>
                    <a:pt x="711" y="257"/>
                    <a:pt x="711" y="257"/>
                    <a:pt x="711" y="257"/>
                  </a:cubicBezTo>
                  <a:cubicBezTo>
                    <a:pt x="711" y="258"/>
                    <a:pt x="710" y="258"/>
                    <a:pt x="710" y="258"/>
                  </a:cubicBezTo>
                  <a:cubicBezTo>
                    <a:pt x="709" y="260"/>
                    <a:pt x="708" y="260"/>
                    <a:pt x="707" y="258"/>
                  </a:cubicBezTo>
                  <a:cubicBezTo>
                    <a:pt x="706" y="257"/>
                    <a:pt x="706" y="257"/>
                    <a:pt x="706" y="256"/>
                  </a:cubicBezTo>
                  <a:cubicBezTo>
                    <a:pt x="705" y="256"/>
                    <a:pt x="705" y="255"/>
                    <a:pt x="704" y="255"/>
                  </a:cubicBezTo>
                  <a:cubicBezTo>
                    <a:pt x="704" y="254"/>
                    <a:pt x="704" y="254"/>
                    <a:pt x="704" y="254"/>
                  </a:cubicBezTo>
                  <a:cubicBezTo>
                    <a:pt x="704" y="253"/>
                    <a:pt x="704" y="253"/>
                    <a:pt x="703" y="253"/>
                  </a:cubicBezTo>
                  <a:cubicBezTo>
                    <a:pt x="703" y="253"/>
                    <a:pt x="703" y="252"/>
                    <a:pt x="703" y="251"/>
                  </a:cubicBezTo>
                  <a:cubicBezTo>
                    <a:pt x="702" y="250"/>
                    <a:pt x="702" y="250"/>
                    <a:pt x="701" y="249"/>
                  </a:cubicBezTo>
                  <a:cubicBezTo>
                    <a:pt x="701" y="250"/>
                    <a:pt x="701" y="250"/>
                    <a:pt x="701" y="251"/>
                  </a:cubicBezTo>
                  <a:cubicBezTo>
                    <a:pt x="702" y="252"/>
                    <a:pt x="702" y="253"/>
                    <a:pt x="703" y="254"/>
                  </a:cubicBezTo>
                  <a:cubicBezTo>
                    <a:pt x="703" y="255"/>
                    <a:pt x="704" y="255"/>
                    <a:pt x="705" y="256"/>
                  </a:cubicBezTo>
                  <a:cubicBezTo>
                    <a:pt x="707" y="257"/>
                    <a:pt x="704" y="261"/>
                    <a:pt x="702" y="262"/>
                  </a:cubicBezTo>
                  <a:cubicBezTo>
                    <a:pt x="701" y="262"/>
                    <a:pt x="700" y="261"/>
                    <a:pt x="699" y="259"/>
                  </a:cubicBezTo>
                  <a:cubicBezTo>
                    <a:pt x="699" y="259"/>
                    <a:pt x="699" y="258"/>
                    <a:pt x="699" y="257"/>
                  </a:cubicBezTo>
                  <a:cubicBezTo>
                    <a:pt x="699" y="257"/>
                    <a:pt x="698" y="256"/>
                    <a:pt x="698" y="255"/>
                  </a:cubicBezTo>
                  <a:cubicBezTo>
                    <a:pt x="698" y="253"/>
                    <a:pt x="696" y="253"/>
                    <a:pt x="697" y="251"/>
                  </a:cubicBezTo>
                  <a:cubicBezTo>
                    <a:pt x="695" y="253"/>
                    <a:pt x="700" y="260"/>
                    <a:pt x="697" y="261"/>
                  </a:cubicBezTo>
                  <a:cubicBezTo>
                    <a:pt x="695" y="262"/>
                    <a:pt x="693" y="257"/>
                    <a:pt x="692" y="255"/>
                  </a:cubicBezTo>
                  <a:cubicBezTo>
                    <a:pt x="691" y="254"/>
                    <a:pt x="690" y="254"/>
                    <a:pt x="690" y="256"/>
                  </a:cubicBezTo>
                  <a:cubicBezTo>
                    <a:pt x="691" y="257"/>
                    <a:pt x="692" y="259"/>
                    <a:pt x="690" y="260"/>
                  </a:cubicBezTo>
                  <a:cubicBezTo>
                    <a:pt x="689" y="261"/>
                    <a:pt x="685" y="257"/>
                    <a:pt x="686" y="256"/>
                  </a:cubicBezTo>
                  <a:cubicBezTo>
                    <a:pt x="685" y="258"/>
                    <a:pt x="686" y="259"/>
                    <a:pt x="686" y="261"/>
                  </a:cubicBezTo>
                  <a:cubicBezTo>
                    <a:pt x="687" y="261"/>
                    <a:pt x="690" y="262"/>
                    <a:pt x="690" y="264"/>
                  </a:cubicBezTo>
                  <a:cubicBezTo>
                    <a:pt x="689" y="266"/>
                    <a:pt x="686" y="265"/>
                    <a:pt x="685" y="264"/>
                  </a:cubicBezTo>
                  <a:cubicBezTo>
                    <a:pt x="683" y="264"/>
                    <a:pt x="680" y="264"/>
                    <a:pt x="678" y="262"/>
                  </a:cubicBezTo>
                  <a:cubicBezTo>
                    <a:pt x="676" y="261"/>
                    <a:pt x="679" y="258"/>
                    <a:pt x="677" y="257"/>
                  </a:cubicBezTo>
                  <a:cubicBezTo>
                    <a:pt x="677" y="258"/>
                    <a:pt x="676" y="259"/>
                    <a:pt x="675" y="259"/>
                  </a:cubicBezTo>
                  <a:cubicBezTo>
                    <a:pt x="677" y="262"/>
                    <a:pt x="673" y="263"/>
                    <a:pt x="671" y="261"/>
                  </a:cubicBezTo>
                  <a:cubicBezTo>
                    <a:pt x="670" y="260"/>
                    <a:pt x="671" y="257"/>
                    <a:pt x="669" y="255"/>
                  </a:cubicBezTo>
                  <a:cubicBezTo>
                    <a:pt x="669" y="257"/>
                    <a:pt x="670" y="259"/>
                    <a:pt x="670" y="261"/>
                  </a:cubicBezTo>
                  <a:cubicBezTo>
                    <a:pt x="669" y="263"/>
                    <a:pt x="668" y="263"/>
                    <a:pt x="667" y="261"/>
                  </a:cubicBezTo>
                  <a:cubicBezTo>
                    <a:pt x="667" y="262"/>
                    <a:pt x="665" y="262"/>
                    <a:pt x="664" y="262"/>
                  </a:cubicBezTo>
                  <a:cubicBezTo>
                    <a:pt x="663" y="261"/>
                    <a:pt x="664" y="260"/>
                    <a:pt x="664" y="259"/>
                  </a:cubicBezTo>
                  <a:cubicBezTo>
                    <a:pt x="664" y="257"/>
                    <a:pt x="663" y="256"/>
                    <a:pt x="663" y="255"/>
                  </a:cubicBezTo>
                  <a:cubicBezTo>
                    <a:pt x="662" y="253"/>
                    <a:pt x="663" y="251"/>
                    <a:pt x="663" y="249"/>
                  </a:cubicBezTo>
                  <a:cubicBezTo>
                    <a:pt x="662" y="252"/>
                    <a:pt x="663" y="254"/>
                    <a:pt x="662" y="257"/>
                  </a:cubicBezTo>
                  <a:cubicBezTo>
                    <a:pt x="662" y="258"/>
                    <a:pt x="661" y="261"/>
                    <a:pt x="661" y="261"/>
                  </a:cubicBezTo>
                  <a:cubicBezTo>
                    <a:pt x="661" y="261"/>
                    <a:pt x="663" y="254"/>
                    <a:pt x="661" y="256"/>
                  </a:cubicBezTo>
                  <a:cubicBezTo>
                    <a:pt x="660" y="258"/>
                    <a:pt x="661" y="263"/>
                    <a:pt x="658" y="259"/>
                  </a:cubicBezTo>
                  <a:cubicBezTo>
                    <a:pt x="655" y="256"/>
                    <a:pt x="655" y="254"/>
                    <a:pt x="656" y="251"/>
                  </a:cubicBezTo>
                  <a:cubicBezTo>
                    <a:pt x="657" y="249"/>
                    <a:pt x="657" y="248"/>
                    <a:pt x="658" y="246"/>
                  </a:cubicBezTo>
                  <a:cubicBezTo>
                    <a:pt x="659" y="245"/>
                    <a:pt x="661" y="244"/>
                    <a:pt x="662" y="242"/>
                  </a:cubicBezTo>
                  <a:cubicBezTo>
                    <a:pt x="662" y="242"/>
                    <a:pt x="663" y="242"/>
                    <a:pt x="663" y="242"/>
                  </a:cubicBezTo>
                  <a:cubicBezTo>
                    <a:pt x="663" y="241"/>
                    <a:pt x="663" y="241"/>
                    <a:pt x="663" y="241"/>
                  </a:cubicBezTo>
                  <a:cubicBezTo>
                    <a:pt x="665" y="238"/>
                    <a:pt x="668" y="242"/>
                    <a:pt x="670" y="240"/>
                  </a:cubicBezTo>
                  <a:cubicBezTo>
                    <a:pt x="671" y="240"/>
                    <a:pt x="670" y="239"/>
                    <a:pt x="671" y="239"/>
                  </a:cubicBezTo>
                  <a:cubicBezTo>
                    <a:pt x="672" y="239"/>
                    <a:pt x="673" y="240"/>
                    <a:pt x="674" y="240"/>
                  </a:cubicBezTo>
                  <a:cubicBezTo>
                    <a:pt x="674" y="240"/>
                    <a:pt x="674" y="239"/>
                    <a:pt x="674" y="239"/>
                  </a:cubicBezTo>
                  <a:cubicBezTo>
                    <a:pt x="674" y="239"/>
                    <a:pt x="674" y="239"/>
                    <a:pt x="674" y="238"/>
                  </a:cubicBezTo>
                  <a:cubicBezTo>
                    <a:pt x="673" y="238"/>
                    <a:pt x="672" y="238"/>
                    <a:pt x="671" y="238"/>
                  </a:cubicBezTo>
                  <a:cubicBezTo>
                    <a:pt x="671" y="237"/>
                    <a:pt x="672" y="236"/>
                    <a:pt x="673" y="236"/>
                  </a:cubicBezTo>
                  <a:cubicBezTo>
                    <a:pt x="672" y="235"/>
                    <a:pt x="672" y="236"/>
                    <a:pt x="671" y="235"/>
                  </a:cubicBezTo>
                  <a:cubicBezTo>
                    <a:pt x="671" y="234"/>
                    <a:pt x="672" y="233"/>
                    <a:pt x="673" y="233"/>
                  </a:cubicBezTo>
                  <a:cubicBezTo>
                    <a:pt x="673" y="233"/>
                    <a:pt x="673" y="233"/>
                    <a:pt x="673" y="233"/>
                  </a:cubicBezTo>
                  <a:cubicBezTo>
                    <a:pt x="673" y="232"/>
                    <a:pt x="673" y="232"/>
                    <a:pt x="673" y="232"/>
                  </a:cubicBezTo>
                  <a:cubicBezTo>
                    <a:pt x="672" y="232"/>
                    <a:pt x="671" y="234"/>
                    <a:pt x="669" y="233"/>
                  </a:cubicBezTo>
                  <a:cubicBezTo>
                    <a:pt x="667" y="233"/>
                    <a:pt x="668" y="231"/>
                    <a:pt x="668" y="230"/>
                  </a:cubicBezTo>
                  <a:cubicBezTo>
                    <a:pt x="667" y="228"/>
                    <a:pt x="667" y="227"/>
                    <a:pt x="666" y="225"/>
                  </a:cubicBezTo>
                  <a:cubicBezTo>
                    <a:pt x="665" y="224"/>
                    <a:pt x="666" y="222"/>
                    <a:pt x="665" y="220"/>
                  </a:cubicBezTo>
                  <a:cubicBezTo>
                    <a:pt x="665" y="219"/>
                    <a:pt x="666" y="219"/>
                    <a:pt x="665" y="218"/>
                  </a:cubicBezTo>
                  <a:cubicBezTo>
                    <a:pt x="666" y="219"/>
                    <a:pt x="668" y="217"/>
                    <a:pt x="669" y="216"/>
                  </a:cubicBezTo>
                  <a:cubicBezTo>
                    <a:pt x="672" y="215"/>
                    <a:pt x="675" y="217"/>
                    <a:pt x="676" y="218"/>
                  </a:cubicBezTo>
                  <a:cubicBezTo>
                    <a:pt x="680" y="221"/>
                    <a:pt x="681" y="226"/>
                    <a:pt x="681" y="231"/>
                  </a:cubicBezTo>
                  <a:cubicBezTo>
                    <a:pt x="681" y="231"/>
                    <a:pt x="681" y="230"/>
                    <a:pt x="681" y="230"/>
                  </a:cubicBezTo>
                  <a:cubicBezTo>
                    <a:pt x="682" y="230"/>
                    <a:pt x="682" y="230"/>
                    <a:pt x="682" y="231"/>
                  </a:cubicBezTo>
                  <a:cubicBezTo>
                    <a:pt x="685" y="231"/>
                    <a:pt x="687" y="234"/>
                    <a:pt x="689" y="235"/>
                  </a:cubicBezTo>
                  <a:cubicBezTo>
                    <a:pt x="686" y="230"/>
                    <a:pt x="695" y="234"/>
                    <a:pt x="696" y="233"/>
                  </a:cubicBezTo>
                  <a:cubicBezTo>
                    <a:pt x="696" y="233"/>
                    <a:pt x="694" y="231"/>
                    <a:pt x="694" y="230"/>
                  </a:cubicBezTo>
                  <a:cubicBezTo>
                    <a:pt x="694" y="229"/>
                    <a:pt x="696" y="229"/>
                    <a:pt x="696" y="228"/>
                  </a:cubicBezTo>
                  <a:cubicBezTo>
                    <a:pt x="699" y="226"/>
                    <a:pt x="700" y="222"/>
                    <a:pt x="701" y="218"/>
                  </a:cubicBezTo>
                  <a:cubicBezTo>
                    <a:pt x="702" y="216"/>
                    <a:pt x="702" y="214"/>
                    <a:pt x="703" y="211"/>
                  </a:cubicBezTo>
                  <a:cubicBezTo>
                    <a:pt x="703" y="211"/>
                    <a:pt x="705" y="210"/>
                    <a:pt x="703" y="210"/>
                  </a:cubicBezTo>
                  <a:cubicBezTo>
                    <a:pt x="702" y="210"/>
                    <a:pt x="701" y="212"/>
                    <a:pt x="701" y="213"/>
                  </a:cubicBezTo>
                  <a:cubicBezTo>
                    <a:pt x="699" y="218"/>
                    <a:pt x="699" y="229"/>
                    <a:pt x="691" y="228"/>
                  </a:cubicBezTo>
                  <a:cubicBezTo>
                    <a:pt x="682" y="228"/>
                    <a:pt x="692" y="224"/>
                    <a:pt x="690" y="221"/>
                  </a:cubicBezTo>
                  <a:cubicBezTo>
                    <a:pt x="688" y="221"/>
                    <a:pt x="688" y="226"/>
                    <a:pt x="686" y="225"/>
                  </a:cubicBezTo>
                  <a:cubicBezTo>
                    <a:pt x="683" y="224"/>
                    <a:pt x="686" y="218"/>
                    <a:pt x="686" y="218"/>
                  </a:cubicBezTo>
                  <a:cubicBezTo>
                    <a:pt x="685" y="218"/>
                    <a:pt x="684" y="219"/>
                    <a:pt x="684" y="219"/>
                  </a:cubicBezTo>
                  <a:cubicBezTo>
                    <a:pt x="682" y="215"/>
                    <a:pt x="690" y="218"/>
                    <a:pt x="690" y="216"/>
                  </a:cubicBezTo>
                  <a:cubicBezTo>
                    <a:pt x="690" y="216"/>
                    <a:pt x="689" y="215"/>
                    <a:pt x="689" y="215"/>
                  </a:cubicBezTo>
                  <a:cubicBezTo>
                    <a:pt x="688" y="215"/>
                    <a:pt x="688" y="215"/>
                    <a:pt x="688" y="215"/>
                  </a:cubicBezTo>
                  <a:cubicBezTo>
                    <a:pt x="688" y="215"/>
                    <a:pt x="687" y="215"/>
                    <a:pt x="687" y="215"/>
                  </a:cubicBezTo>
                  <a:cubicBezTo>
                    <a:pt x="686" y="216"/>
                    <a:pt x="681" y="217"/>
                    <a:pt x="682" y="214"/>
                  </a:cubicBezTo>
                  <a:cubicBezTo>
                    <a:pt x="682" y="213"/>
                    <a:pt x="684" y="212"/>
                    <a:pt x="685" y="211"/>
                  </a:cubicBezTo>
                  <a:cubicBezTo>
                    <a:pt x="686" y="211"/>
                    <a:pt x="687" y="212"/>
                    <a:pt x="688" y="211"/>
                  </a:cubicBezTo>
                  <a:cubicBezTo>
                    <a:pt x="689" y="211"/>
                    <a:pt x="689" y="210"/>
                    <a:pt x="690" y="210"/>
                  </a:cubicBezTo>
                  <a:cubicBezTo>
                    <a:pt x="690" y="209"/>
                    <a:pt x="687" y="211"/>
                    <a:pt x="686" y="211"/>
                  </a:cubicBezTo>
                  <a:cubicBezTo>
                    <a:pt x="686" y="210"/>
                    <a:pt x="686" y="208"/>
                    <a:pt x="686" y="207"/>
                  </a:cubicBezTo>
                  <a:cubicBezTo>
                    <a:pt x="686" y="208"/>
                    <a:pt x="689" y="206"/>
                    <a:pt x="688" y="206"/>
                  </a:cubicBezTo>
                  <a:cubicBezTo>
                    <a:pt x="689" y="206"/>
                    <a:pt x="693" y="208"/>
                    <a:pt x="692" y="207"/>
                  </a:cubicBezTo>
                  <a:cubicBezTo>
                    <a:pt x="692" y="207"/>
                    <a:pt x="691" y="207"/>
                    <a:pt x="691" y="206"/>
                  </a:cubicBezTo>
                  <a:cubicBezTo>
                    <a:pt x="691" y="206"/>
                    <a:pt x="691" y="206"/>
                    <a:pt x="691" y="206"/>
                  </a:cubicBezTo>
                  <a:cubicBezTo>
                    <a:pt x="690" y="206"/>
                    <a:pt x="690" y="206"/>
                    <a:pt x="690" y="206"/>
                  </a:cubicBezTo>
                  <a:cubicBezTo>
                    <a:pt x="690" y="206"/>
                    <a:pt x="689" y="206"/>
                    <a:pt x="688" y="206"/>
                  </a:cubicBezTo>
                  <a:cubicBezTo>
                    <a:pt x="688" y="206"/>
                    <a:pt x="687" y="206"/>
                    <a:pt x="687" y="206"/>
                  </a:cubicBezTo>
                  <a:cubicBezTo>
                    <a:pt x="685" y="206"/>
                    <a:pt x="687" y="202"/>
                    <a:pt x="688" y="202"/>
                  </a:cubicBezTo>
                  <a:cubicBezTo>
                    <a:pt x="685" y="202"/>
                    <a:pt x="689" y="195"/>
                    <a:pt x="688" y="194"/>
                  </a:cubicBezTo>
                  <a:cubicBezTo>
                    <a:pt x="688" y="195"/>
                    <a:pt x="687" y="196"/>
                    <a:pt x="687" y="197"/>
                  </a:cubicBezTo>
                  <a:cubicBezTo>
                    <a:pt x="686" y="198"/>
                    <a:pt x="686" y="199"/>
                    <a:pt x="686" y="201"/>
                  </a:cubicBezTo>
                  <a:cubicBezTo>
                    <a:pt x="686" y="203"/>
                    <a:pt x="685" y="206"/>
                    <a:pt x="683" y="208"/>
                  </a:cubicBezTo>
                  <a:cubicBezTo>
                    <a:pt x="682" y="210"/>
                    <a:pt x="678" y="212"/>
                    <a:pt x="677" y="209"/>
                  </a:cubicBezTo>
                  <a:cubicBezTo>
                    <a:pt x="677" y="208"/>
                    <a:pt x="678" y="208"/>
                    <a:pt x="679" y="207"/>
                  </a:cubicBezTo>
                  <a:cubicBezTo>
                    <a:pt x="679" y="206"/>
                    <a:pt x="679" y="204"/>
                    <a:pt x="680" y="203"/>
                  </a:cubicBezTo>
                  <a:cubicBezTo>
                    <a:pt x="680" y="203"/>
                    <a:pt x="680" y="201"/>
                    <a:pt x="680" y="201"/>
                  </a:cubicBezTo>
                  <a:cubicBezTo>
                    <a:pt x="678" y="200"/>
                    <a:pt x="679" y="208"/>
                    <a:pt x="676" y="206"/>
                  </a:cubicBezTo>
                  <a:cubicBezTo>
                    <a:pt x="676" y="208"/>
                    <a:pt x="672" y="211"/>
                    <a:pt x="670" y="209"/>
                  </a:cubicBezTo>
                  <a:cubicBezTo>
                    <a:pt x="669" y="208"/>
                    <a:pt x="671" y="207"/>
                    <a:pt x="671" y="205"/>
                  </a:cubicBezTo>
                  <a:cubicBezTo>
                    <a:pt x="671" y="205"/>
                    <a:pt x="670" y="204"/>
                    <a:pt x="669" y="203"/>
                  </a:cubicBezTo>
                  <a:cubicBezTo>
                    <a:pt x="669" y="202"/>
                    <a:pt x="669" y="200"/>
                    <a:pt x="669" y="199"/>
                  </a:cubicBezTo>
                  <a:cubicBezTo>
                    <a:pt x="670" y="197"/>
                    <a:pt x="670" y="196"/>
                    <a:pt x="672" y="195"/>
                  </a:cubicBezTo>
                  <a:cubicBezTo>
                    <a:pt x="672" y="195"/>
                    <a:pt x="674" y="195"/>
                    <a:pt x="674" y="194"/>
                  </a:cubicBezTo>
                  <a:cubicBezTo>
                    <a:pt x="674" y="194"/>
                    <a:pt x="672" y="194"/>
                    <a:pt x="672" y="194"/>
                  </a:cubicBezTo>
                  <a:cubicBezTo>
                    <a:pt x="672" y="193"/>
                    <a:pt x="672" y="192"/>
                    <a:pt x="672" y="192"/>
                  </a:cubicBezTo>
                  <a:cubicBezTo>
                    <a:pt x="673" y="190"/>
                    <a:pt x="673" y="188"/>
                    <a:pt x="674" y="187"/>
                  </a:cubicBezTo>
                  <a:cubicBezTo>
                    <a:pt x="676" y="186"/>
                    <a:pt x="678" y="186"/>
                    <a:pt x="679" y="185"/>
                  </a:cubicBezTo>
                  <a:cubicBezTo>
                    <a:pt x="681" y="184"/>
                    <a:pt x="683" y="183"/>
                    <a:pt x="685" y="183"/>
                  </a:cubicBezTo>
                  <a:cubicBezTo>
                    <a:pt x="688" y="182"/>
                    <a:pt x="693" y="184"/>
                    <a:pt x="696" y="186"/>
                  </a:cubicBezTo>
                  <a:cubicBezTo>
                    <a:pt x="697" y="187"/>
                    <a:pt x="698" y="188"/>
                    <a:pt x="700" y="190"/>
                  </a:cubicBezTo>
                  <a:cubicBezTo>
                    <a:pt x="701" y="191"/>
                    <a:pt x="702" y="194"/>
                    <a:pt x="704" y="194"/>
                  </a:cubicBezTo>
                  <a:cubicBezTo>
                    <a:pt x="704" y="194"/>
                    <a:pt x="703" y="190"/>
                    <a:pt x="703" y="190"/>
                  </a:cubicBezTo>
                  <a:cubicBezTo>
                    <a:pt x="703" y="189"/>
                    <a:pt x="704" y="190"/>
                    <a:pt x="704" y="189"/>
                  </a:cubicBezTo>
                  <a:cubicBezTo>
                    <a:pt x="704" y="189"/>
                    <a:pt x="697" y="187"/>
                    <a:pt x="698" y="185"/>
                  </a:cubicBezTo>
                  <a:cubicBezTo>
                    <a:pt x="699" y="183"/>
                    <a:pt x="705" y="185"/>
                    <a:pt x="707" y="184"/>
                  </a:cubicBezTo>
                  <a:cubicBezTo>
                    <a:pt x="708" y="184"/>
                    <a:pt x="708" y="183"/>
                    <a:pt x="708" y="182"/>
                  </a:cubicBezTo>
                  <a:cubicBezTo>
                    <a:pt x="709" y="180"/>
                    <a:pt x="709" y="179"/>
                    <a:pt x="709" y="177"/>
                  </a:cubicBezTo>
                  <a:cubicBezTo>
                    <a:pt x="707" y="178"/>
                    <a:pt x="707" y="181"/>
                    <a:pt x="705" y="182"/>
                  </a:cubicBezTo>
                  <a:cubicBezTo>
                    <a:pt x="703" y="183"/>
                    <a:pt x="702" y="182"/>
                    <a:pt x="700" y="182"/>
                  </a:cubicBezTo>
                  <a:cubicBezTo>
                    <a:pt x="698" y="181"/>
                    <a:pt x="696" y="182"/>
                    <a:pt x="694" y="181"/>
                  </a:cubicBezTo>
                  <a:cubicBezTo>
                    <a:pt x="692" y="181"/>
                    <a:pt x="689" y="179"/>
                    <a:pt x="688" y="178"/>
                  </a:cubicBezTo>
                  <a:cubicBezTo>
                    <a:pt x="687" y="177"/>
                    <a:pt x="688" y="175"/>
                    <a:pt x="690" y="174"/>
                  </a:cubicBezTo>
                  <a:cubicBezTo>
                    <a:pt x="692" y="174"/>
                    <a:pt x="692" y="176"/>
                    <a:pt x="693" y="177"/>
                  </a:cubicBezTo>
                  <a:cubicBezTo>
                    <a:pt x="694" y="178"/>
                    <a:pt x="696" y="179"/>
                    <a:pt x="697" y="177"/>
                  </a:cubicBezTo>
                  <a:cubicBezTo>
                    <a:pt x="696" y="177"/>
                    <a:pt x="696" y="178"/>
                    <a:pt x="695" y="177"/>
                  </a:cubicBezTo>
                  <a:cubicBezTo>
                    <a:pt x="695" y="176"/>
                    <a:pt x="694" y="176"/>
                    <a:pt x="693" y="175"/>
                  </a:cubicBezTo>
                  <a:cubicBezTo>
                    <a:pt x="693" y="174"/>
                    <a:pt x="693" y="172"/>
                    <a:pt x="693" y="171"/>
                  </a:cubicBezTo>
                  <a:cubicBezTo>
                    <a:pt x="689" y="175"/>
                    <a:pt x="690" y="167"/>
                    <a:pt x="690" y="165"/>
                  </a:cubicBezTo>
                  <a:cubicBezTo>
                    <a:pt x="689" y="163"/>
                    <a:pt x="688" y="162"/>
                    <a:pt x="686" y="160"/>
                  </a:cubicBezTo>
                  <a:cubicBezTo>
                    <a:pt x="685" y="158"/>
                    <a:pt x="685" y="156"/>
                    <a:pt x="683" y="155"/>
                  </a:cubicBezTo>
                  <a:cubicBezTo>
                    <a:pt x="680" y="152"/>
                    <a:pt x="676" y="153"/>
                    <a:pt x="676" y="148"/>
                  </a:cubicBezTo>
                  <a:cubicBezTo>
                    <a:pt x="676" y="146"/>
                    <a:pt x="676" y="145"/>
                    <a:pt x="677" y="144"/>
                  </a:cubicBezTo>
                  <a:cubicBezTo>
                    <a:pt x="679" y="143"/>
                    <a:pt x="681" y="145"/>
                    <a:pt x="683" y="146"/>
                  </a:cubicBezTo>
                  <a:cubicBezTo>
                    <a:pt x="685" y="146"/>
                    <a:pt x="684" y="145"/>
                    <a:pt x="682" y="144"/>
                  </a:cubicBezTo>
                  <a:cubicBezTo>
                    <a:pt x="680" y="143"/>
                    <a:pt x="678" y="143"/>
                    <a:pt x="676" y="141"/>
                  </a:cubicBezTo>
                  <a:cubicBezTo>
                    <a:pt x="674" y="139"/>
                    <a:pt x="674" y="134"/>
                    <a:pt x="676" y="131"/>
                  </a:cubicBezTo>
                  <a:cubicBezTo>
                    <a:pt x="677" y="130"/>
                    <a:pt x="679" y="129"/>
                    <a:pt x="680" y="130"/>
                  </a:cubicBezTo>
                  <a:cubicBezTo>
                    <a:pt x="683" y="130"/>
                    <a:pt x="685" y="132"/>
                    <a:pt x="688" y="132"/>
                  </a:cubicBezTo>
                  <a:cubicBezTo>
                    <a:pt x="694" y="131"/>
                    <a:pt x="695" y="135"/>
                    <a:pt x="699" y="140"/>
                  </a:cubicBezTo>
                  <a:cubicBezTo>
                    <a:pt x="700" y="142"/>
                    <a:pt x="703" y="145"/>
                    <a:pt x="704" y="147"/>
                  </a:cubicBezTo>
                  <a:cubicBezTo>
                    <a:pt x="705" y="150"/>
                    <a:pt x="707" y="153"/>
                    <a:pt x="708" y="155"/>
                  </a:cubicBezTo>
                  <a:cubicBezTo>
                    <a:pt x="708" y="155"/>
                    <a:pt x="707" y="156"/>
                    <a:pt x="707" y="157"/>
                  </a:cubicBezTo>
                  <a:cubicBezTo>
                    <a:pt x="708" y="158"/>
                    <a:pt x="708" y="157"/>
                    <a:pt x="709" y="157"/>
                  </a:cubicBezTo>
                  <a:cubicBezTo>
                    <a:pt x="710" y="157"/>
                    <a:pt x="710" y="156"/>
                    <a:pt x="711" y="156"/>
                  </a:cubicBezTo>
                  <a:cubicBezTo>
                    <a:pt x="713" y="157"/>
                    <a:pt x="714" y="158"/>
                    <a:pt x="715" y="159"/>
                  </a:cubicBezTo>
                  <a:cubicBezTo>
                    <a:pt x="715" y="157"/>
                    <a:pt x="717" y="156"/>
                    <a:pt x="719" y="155"/>
                  </a:cubicBezTo>
                  <a:cubicBezTo>
                    <a:pt x="720" y="155"/>
                    <a:pt x="721" y="153"/>
                    <a:pt x="719" y="154"/>
                  </a:cubicBezTo>
                  <a:cubicBezTo>
                    <a:pt x="717" y="154"/>
                    <a:pt x="716" y="155"/>
                    <a:pt x="715" y="155"/>
                  </a:cubicBezTo>
                  <a:cubicBezTo>
                    <a:pt x="714" y="156"/>
                    <a:pt x="711" y="155"/>
                    <a:pt x="712" y="154"/>
                  </a:cubicBezTo>
                  <a:cubicBezTo>
                    <a:pt x="712" y="154"/>
                    <a:pt x="712" y="154"/>
                    <a:pt x="712" y="154"/>
                  </a:cubicBezTo>
                  <a:cubicBezTo>
                    <a:pt x="710" y="153"/>
                    <a:pt x="709" y="152"/>
                    <a:pt x="709" y="150"/>
                  </a:cubicBezTo>
                  <a:cubicBezTo>
                    <a:pt x="708" y="149"/>
                    <a:pt x="708" y="148"/>
                    <a:pt x="708" y="147"/>
                  </a:cubicBezTo>
                  <a:cubicBezTo>
                    <a:pt x="708" y="145"/>
                    <a:pt x="709" y="145"/>
                    <a:pt x="710" y="144"/>
                  </a:cubicBezTo>
                  <a:cubicBezTo>
                    <a:pt x="709" y="143"/>
                    <a:pt x="707" y="143"/>
                    <a:pt x="706" y="143"/>
                  </a:cubicBezTo>
                  <a:cubicBezTo>
                    <a:pt x="705" y="142"/>
                    <a:pt x="704" y="141"/>
                    <a:pt x="703" y="139"/>
                  </a:cubicBezTo>
                  <a:cubicBezTo>
                    <a:pt x="702" y="137"/>
                    <a:pt x="699" y="133"/>
                    <a:pt x="698" y="131"/>
                  </a:cubicBezTo>
                  <a:cubicBezTo>
                    <a:pt x="698" y="127"/>
                    <a:pt x="703" y="127"/>
                    <a:pt x="706" y="127"/>
                  </a:cubicBezTo>
                  <a:cubicBezTo>
                    <a:pt x="709" y="126"/>
                    <a:pt x="712" y="126"/>
                    <a:pt x="714" y="124"/>
                  </a:cubicBezTo>
                  <a:cubicBezTo>
                    <a:pt x="716" y="123"/>
                    <a:pt x="718" y="121"/>
                    <a:pt x="720" y="120"/>
                  </a:cubicBezTo>
                  <a:cubicBezTo>
                    <a:pt x="723" y="120"/>
                    <a:pt x="730" y="123"/>
                    <a:pt x="732" y="119"/>
                  </a:cubicBezTo>
                  <a:cubicBezTo>
                    <a:pt x="731" y="119"/>
                    <a:pt x="729" y="118"/>
                    <a:pt x="728" y="118"/>
                  </a:cubicBezTo>
                  <a:cubicBezTo>
                    <a:pt x="726" y="118"/>
                    <a:pt x="724" y="118"/>
                    <a:pt x="722" y="118"/>
                  </a:cubicBezTo>
                  <a:cubicBezTo>
                    <a:pt x="721" y="119"/>
                    <a:pt x="721" y="118"/>
                    <a:pt x="720" y="118"/>
                  </a:cubicBezTo>
                  <a:cubicBezTo>
                    <a:pt x="720" y="118"/>
                    <a:pt x="719" y="118"/>
                    <a:pt x="719" y="118"/>
                  </a:cubicBezTo>
                  <a:cubicBezTo>
                    <a:pt x="725" y="113"/>
                    <a:pt x="731" y="108"/>
                    <a:pt x="739" y="109"/>
                  </a:cubicBezTo>
                  <a:cubicBezTo>
                    <a:pt x="740" y="108"/>
                    <a:pt x="741" y="109"/>
                    <a:pt x="742" y="108"/>
                  </a:cubicBezTo>
                  <a:cubicBezTo>
                    <a:pt x="743" y="108"/>
                    <a:pt x="742" y="107"/>
                    <a:pt x="742" y="106"/>
                  </a:cubicBezTo>
                  <a:cubicBezTo>
                    <a:pt x="741" y="107"/>
                    <a:pt x="739" y="107"/>
                    <a:pt x="738" y="106"/>
                  </a:cubicBezTo>
                  <a:cubicBezTo>
                    <a:pt x="734" y="106"/>
                    <a:pt x="732" y="107"/>
                    <a:pt x="729" y="107"/>
                  </a:cubicBezTo>
                  <a:cubicBezTo>
                    <a:pt x="726" y="108"/>
                    <a:pt x="726" y="107"/>
                    <a:pt x="726" y="105"/>
                  </a:cubicBezTo>
                  <a:cubicBezTo>
                    <a:pt x="727" y="100"/>
                    <a:pt x="731" y="95"/>
                    <a:pt x="733" y="91"/>
                  </a:cubicBezTo>
                  <a:cubicBezTo>
                    <a:pt x="734" y="90"/>
                    <a:pt x="742" y="84"/>
                    <a:pt x="740" y="83"/>
                  </a:cubicBezTo>
                  <a:cubicBezTo>
                    <a:pt x="738" y="83"/>
                    <a:pt x="735" y="86"/>
                    <a:pt x="734" y="87"/>
                  </a:cubicBezTo>
                  <a:cubicBezTo>
                    <a:pt x="731" y="89"/>
                    <a:pt x="730" y="91"/>
                    <a:pt x="729" y="93"/>
                  </a:cubicBezTo>
                  <a:cubicBezTo>
                    <a:pt x="728" y="95"/>
                    <a:pt x="729" y="98"/>
                    <a:pt x="726" y="97"/>
                  </a:cubicBezTo>
                  <a:cubicBezTo>
                    <a:pt x="725" y="97"/>
                    <a:pt x="723" y="93"/>
                    <a:pt x="723" y="94"/>
                  </a:cubicBezTo>
                  <a:cubicBezTo>
                    <a:pt x="723" y="95"/>
                    <a:pt x="724" y="96"/>
                    <a:pt x="724" y="96"/>
                  </a:cubicBezTo>
                  <a:cubicBezTo>
                    <a:pt x="725" y="97"/>
                    <a:pt x="725" y="98"/>
                    <a:pt x="725" y="98"/>
                  </a:cubicBezTo>
                  <a:cubicBezTo>
                    <a:pt x="725" y="99"/>
                    <a:pt x="723" y="101"/>
                    <a:pt x="723" y="102"/>
                  </a:cubicBezTo>
                  <a:cubicBezTo>
                    <a:pt x="726" y="102"/>
                    <a:pt x="721" y="110"/>
                    <a:pt x="720" y="111"/>
                  </a:cubicBezTo>
                  <a:cubicBezTo>
                    <a:pt x="716" y="115"/>
                    <a:pt x="709" y="118"/>
                    <a:pt x="704" y="120"/>
                  </a:cubicBezTo>
                  <a:cubicBezTo>
                    <a:pt x="703" y="120"/>
                    <a:pt x="702" y="120"/>
                    <a:pt x="702" y="120"/>
                  </a:cubicBezTo>
                  <a:cubicBezTo>
                    <a:pt x="702" y="120"/>
                    <a:pt x="702" y="120"/>
                    <a:pt x="702" y="120"/>
                  </a:cubicBezTo>
                  <a:cubicBezTo>
                    <a:pt x="699" y="121"/>
                    <a:pt x="697" y="119"/>
                    <a:pt x="699" y="116"/>
                  </a:cubicBezTo>
                  <a:cubicBezTo>
                    <a:pt x="700" y="114"/>
                    <a:pt x="703" y="114"/>
                    <a:pt x="705" y="113"/>
                  </a:cubicBezTo>
                  <a:cubicBezTo>
                    <a:pt x="706" y="112"/>
                    <a:pt x="708" y="109"/>
                    <a:pt x="706" y="109"/>
                  </a:cubicBezTo>
                  <a:cubicBezTo>
                    <a:pt x="704" y="109"/>
                    <a:pt x="703" y="112"/>
                    <a:pt x="701" y="113"/>
                  </a:cubicBezTo>
                  <a:cubicBezTo>
                    <a:pt x="700" y="113"/>
                    <a:pt x="695" y="116"/>
                    <a:pt x="696" y="113"/>
                  </a:cubicBezTo>
                  <a:cubicBezTo>
                    <a:pt x="696" y="112"/>
                    <a:pt x="700" y="109"/>
                    <a:pt x="697" y="108"/>
                  </a:cubicBezTo>
                  <a:cubicBezTo>
                    <a:pt x="697" y="110"/>
                    <a:pt x="694" y="111"/>
                    <a:pt x="694" y="114"/>
                  </a:cubicBezTo>
                  <a:cubicBezTo>
                    <a:pt x="694" y="115"/>
                    <a:pt x="694" y="115"/>
                    <a:pt x="694" y="116"/>
                  </a:cubicBezTo>
                  <a:cubicBezTo>
                    <a:pt x="695" y="117"/>
                    <a:pt x="694" y="118"/>
                    <a:pt x="694" y="119"/>
                  </a:cubicBezTo>
                  <a:cubicBezTo>
                    <a:pt x="692" y="122"/>
                    <a:pt x="688" y="122"/>
                    <a:pt x="685" y="122"/>
                  </a:cubicBezTo>
                  <a:cubicBezTo>
                    <a:pt x="684" y="122"/>
                    <a:pt x="682" y="122"/>
                    <a:pt x="681" y="121"/>
                  </a:cubicBezTo>
                  <a:cubicBezTo>
                    <a:pt x="680" y="120"/>
                    <a:pt x="681" y="119"/>
                    <a:pt x="682" y="117"/>
                  </a:cubicBezTo>
                  <a:cubicBezTo>
                    <a:pt x="681" y="118"/>
                    <a:pt x="680" y="118"/>
                    <a:pt x="680" y="119"/>
                  </a:cubicBezTo>
                  <a:cubicBezTo>
                    <a:pt x="680" y="121"/>
                    <a:pt x="678" y="121"/>
                    <a:pt x="676" y="120"/>
                  </a:cubicBezTo>
                  <a:cubicBezTo>
                    <a:pt x="675" y="119"/>
                    <a:pt x="675" y="117"/>
                    <a:pt x="675" y="115"/>
                  </a:cubicBezTo>
                  <a:cubicBezTo>
                    <a:pt x="676" y="111"/>
                    <a:pt x="678" y="106"/>
                    <a:pt x="682" y="103"/>
                  </a:cubicBezTo>
                  <a:cubicBezTo>
                    <a:pt x="685" y="100"/>
                    <a:pt x="690" y="99"/>
                    <a:pt x="694" y="98"/>
                  </a:cubicBezTo>
                  <a:cubicBezTo>
                    <a:pt x="696" y="98"/>
                    <a:pt x="699" y="97"/>
                    <a:pt x="701" y="96"/>
                  </a:cubicBezTo>
                  <a:cubicBezTo>
                    <a:pt x="701" y="96"/>
                    <a:pt x="704" y="95"/>
                    <a:pt x="703" y="94"/>
                  </a:cubicBezTo>
                  <a:cubicBezTo>
                    <a:pt x="703" y="94"/>
                    <a:pt x="702" y="94"/>
                    <a:pt x="702" y="94"/>
                  </a:cubicBezTo>
                  <a:cubicBezTo>
                    <a:pt x="700" y="94"/>
                    <a:pt x="699" y="95"/>
                    <a:pt x="698" y="96"/>
                  </a:cubicBezTo>
                  <a:cubicBezTo>
                    <a:pt x="698" y="96"/>
                    <a:pt x="697" y="96"/>
                    <a:pt x="696" y="96"/>
                  </a:cubicBezTo>
                  <a:cubicBezTo>
                    <a:pt x="694" y="98"/>
                    <a:pt x="690" y="97"/>
                    <a:pt x="687" y="98"/>
                  </a:cubicBezTo>
                  <a:cubicBezTo>
                    <a:pt x="686" y="99"/>
                    <a:pt x="685" y="99"/>
                    <a:pt x="683" y="99"/>
                  </a:cubicBezTo>
                  <a:cubicBezTo>
                    <a:pt x="682" y="100"/>
                    <a:pt x="682" y="99"/>
                    <a:pt x="681" y="100"/>
                  </a:cubicBezTo>
                  <a:cubicBezTo>
                    <a:pt x="679" y="101"/>
                    <a:pt x="678" y="104"/>
                    <a:pt x="676" y="106"/>
                  </a:cubicBezTo>
                  <a:cubicBezTo>
                    <a:pt x="676" y="106"/>
                    <a:pt x="676" y="106"/>
                    <a:pt x="676" y="106"/>
                  </a:cubicBezTo>
                  <a:cubicBezTo>
                    <a:pt x="676" y="107"/>
                    <a:pt x="676" y="107"/>
                    <a:pt x="675" y="108"/>
                  </a:cubicBezTo>
                  <a:cubicBezTo>
                    <a:pt x="675" y="109"/>
                    <a:pt x="675" y="109"/>
                    <a:pt x="674" y="109"/>
                  </a:cubicBezTo>
                  <a:cubicBezTo>
                    <a:pt x="674" y="110"/>
                    <a:pt x="674" y="111"/>
                    <a:pt x="673" y="111"/>
                  </a:cubicBezTo>
                  <a:cubicBezTo>
                    <a:pt x="673" y="112"/>
                    <a:pt x="672" y="112"/>
                    <a:pt x="672" y="113"/>
                  </a:cubicBezTo>
                  <a:cubicBezTo>
                    <a:pt x="672" y="114"/>
                    <a:pt x="672" y="116"/>
                    <a:pt x="671" y="117"/>
                  </a:cubicBezTo>
                  <a:cubicBezTo>
                    <a:pt x="667" y="119"/>
                    <a:pt x="659" y="111"/>
                    <a:pt x="658" y="108"/>
                  </a:cubicBezTo>
                  <a:cubicBezTo>
                    <a:pt x="656" y="105"/>
                    <a:pt x="658" y="103"/>
                    <a:pt x="661" y="102"/>
                  </a:cubicBezTo>
                  <a:cubicBezTo>
                    <a:pt x="662" y="101"/>
                    <a:pt x="664" y="101"/>
                    <a:pt x="665" y="101"/>
                  </a:cubicBezTo>
                  <a:cubicBezTo>
                    <a:pt x="668" y="101"/>
                    <a:pt x="669" y="103"/>
                    <a:pt x="672" y="102"/>
                  </a:cubicBezTo>
                  <a:cubicBezTo>
                    <a:pt x="672" y="101"/>
                    <a:pt x="673" y="101"/>
                    <a:pt x="674" y="101"/>
                  </a:cubicBezTo>
                  <a:cubicBezTo>
                    <a:pt x="675" y="100"/>
                    <a:pt x="678" y="98"/>
                    <a:pt x="680" y="98"/>
                  </a:cubicBezTo>
                  <a:cubicBezTo>
                    <a:pt x="678" y="95"/>
                    <a:pt x="686" y="91"/>
                    <a:pt x="688" y="89"/>
                  </a:cubicBezTo>
                  <a:cubicBezTo>
                    <a:pt x="687" y="89"/>
                    <a:pt x="686" y="89"/>
                    <a:pt x="687" y="88"/>
                  </a:cubicBezTo>
                  <a:cubicBezTo>
                    <a:pt x="684" y="89"/>
                    <a:pt x="681" y="91"/>
                    <a:pt x="679" y="92"/>
                  </a:cubicBezTo>
                  <a:cubicBezTo>
                    <a:pt x="679" y="93"/>
                    <a:pt x="678" y="94"/>
                    <a:pt x="678" y="95"/>
                  </a:cubicBezTo>
                  <a:cubicBezTo>
                    <a:pt x="677" y="95"/>
                    <a:pt x="677" y="96"/>
                    <a:pt x="675" y="96"/>
                  </a:cubicBezTo>
                  <a:cubicBezTo>
                    <a:pt x="675" y="97"/>
                    <a:pt x="674" y="97"/>
                    <a:pt x="673" y="97"/>
                  </a:cubicBezTo>
                  <a:cubicBezTo>
                    <a:pt x="672" y="98"/>
                    <a:pt x="671" y="98"/>
                    <a:pt x="670" y="99"/>
                  </a:cubicBezTo>
                  <a:cubicBezTo>
                    <a:pt x="669" y="99"/>
                    <a:pt x="669" y="99"/>
                    <a:pt x="668" y="99"/>
                  </a:cubicBezTo>
                  <a:cubicBezTo>
                    <a:pt x="668" y="99"/>
                    <a:pt x="668" y="99"/>
                    <a:pt x="668" y="99"/>
                  </a:cubicBezTo>
                  <a:cubicBezTo>
                    <a:pt x="668" y="99"/>
                    <a:pt x="668" y="99"/>
                    <a:pt x="668" y="99"/>
                  </a:cubicBezTo>
                  <a:cubicBezTo>
                    <a:pt x="668" y="99"/>
                    <a:pt x="667" y="99"/>
                    <a:pt x="667" y="99"/>
                  </a:cubicBezTo>
                  <a:cubicBezTo>
                    <a:pt x="667" y="99"/>
                    <a:pt x="667" y="99"/>
                    <a:pt x="667" y="99"/>
                  </a:cubicBezTo>
                  <a:cubicBezTo>
                    <a:pt x="665" y="98"/>
                    <a:pt x="662" y="99"/>
                    <a:pt x="661" y="99"/>
                  </a:cubicBezTo>
                  <a:cubicBezTo>
                    <a:pt x="660" y="100"/>
                    <a:pt x="659" y="100"/>
                    <a:pt x="658" y="101"/>
                  </a:cubicBezTo>
                  <a:cubicBezTo>
                    <a:pt x="657" y="101"/>
                    <a:pt x="656" y="101"/>
                    <a:pt x="655" y="101"/>
                  </a:cubicBezTo>
                  <a:cubicBezTo>
                    <a:pt x="655" y="101"/>
                    <a:pt x="654" y="101"/>
                    <a:pt x="653" y="101"/>
                  </a:cubicBezTo>
                  <a:cubicBezTo>
                    <a:pt x="652" y="101"/>
                    <a:pt x="651" y="99"/>
                    <a:pt x="651" y="97"/>
                  </a:cubicBezTo>
                  <a:cubicBezTo>
                    <a:pt x="650" y="97"/>
                    <a:pt x="651" y="96"/>
                    <a:pt x="651" y="96"/>
                  </a:cubicBezTo>
                  <a:cubicBezTo>
                    <a:pt x="648" y="88"/>
                    <a:pt x="659" y="94"/>
                    <a:pt x="659" y="91"/>
                  </a:cubicBezTo>
                  <a:cubicBezTo>
                    <a:pt x="657" y="91"/>
                    <a:pt x="653" y="90"/>
                    <a:pt x="654" y="87"/>
                  </a:cubicBezTo>
                  <a:cubicBezTo>
                    <a:pt x="654" y="85"/>
                    <a:pt x="658" y="82"/>
                    <a:pt x="660" y="82"/>
                  </a:cubicBezTo>
                  <a:cubicBezTo>
                    <a:pt x="661" y="81"/>
                    <a:pt x="660" y="80"/>
                    <a:pt x="661" y="79"/>
                  </a:cubicBezTo>
                  <a:cubicBezTo>
                    <a:pt x="662" y="79"/>
                    <a:pt x="664" y="78"/>
                    <a:pt x="665" y="79"/>
                  </a:cubicBezTo>
                  <a:cubicBezTo>
                    <a:pt x="666" y="79"/>
                    <a:pt x="670" y="81"/>
                    <a:pt x="671" y="80"/>
                  </a:cubicBezTo>
                  <a:cubicBezTo>
                    <a:pt x="670" y="79"/>
                    <a:pt x="666" y="77"/>
                    <a:pt x="665" y="77"/>
                  </a:cubicBezTo>
                  <a:cubicBezTo>
                    <a:pt x="663" y="76"/>
                    <a:pt x="662" y="77"/>
                    <a:pt x="660" y="78"/>
                  </a:cubicBezTo>
                  <a:cubicBezTo>
                    <a:pt x="657" y="79"/>
                    <a:pt x="653" y="86"/>
                    <a:pt x="650" y="85"/>
                  </a:cubicBezTo>
                  <a:cubicBezTo>
                    <a:pt x="650" y="85"/>
                    <a:pt x="648" y="83"/>
                    <a:pt x="647" y="83"/>
                  </a:cubicBezTo>
                  <a:cubicBezTo>
                    <a:pt x="646" y="79"/>
                    <a:pt x="654" y="76"/>
                    <a:pt x="655" y="74"/>
                  </a:cubicBezTo>
                  <a:cubicBezTo>
                    <a:pt x="653" y="74"/>
                    <a:pt x="652" y="74"/>
                    <a:pt x="651" y="71"/>
                  </a:cubicBezTo>
                  <a:cubicBezTo>
                    <a:pt x="650" y="71"/>
                    <a:pt x="650" y="72"/>
                    <a:pt x="650" y="72"/>
                  </a:cubicBezTo>
                  <a:cubicBezTo>
                    <a:pt x="649" y="73"/>
                    <a:pt x="648" y="73"/>
                    <a:pt x="648" y="73"/>
                  </a:cubicBezTo>
                  <a:cubicBezTo>
                    <a:pt x="647" y="74"/>
                    <a:pt x="647" y="74"/>
                    <a:pt x="646" y="76"/>
                  </a:cubicBezTo>
                  <a:cubicBezTo>
                    <a:pt x="645" y="78"/>
                    <a:pt x="643" y="80"/>
                    <a:pt x="643" y="76"/>
                  </a:cubicBezTo>
                  <a:cubicBezTo>
                    <a:pt x="643" y="76"/>
                    <a:pt x="643" y="76"/>
                    <a:pt x="643" y="76"/>
                  </a:cubicBezTo>
                  <a:cubicBezTo>
                    <a:pt x="643" y="76"/>
                    <a:pt x="643" y="76"/>
                    <a:pt x="643" y="76"/>
                  </a:cubicBezTo>
                  <a:cubicBezTo>
                    <a:pt x="642" y="76"/>
                    <a:pt x="640" y="75"/>
                    <a:pt x="640" y="74"/>
                  </a:cubicBezTo>
                  <a:cubicBezTo>
                    <a:pt x="640" y="74"/>
                    <a:pt x="640" y="74"/>
                    <a:pt x="640" y="74"/>
                  </a:cubicBezTo>
                  <a:cubicBezTo>
                    <a:pt x="640" y="74"/>
                    <a:pt x="640" y="74"/>
                    <a:pt x="640" y="74"/>
                  </a:cubicBezTo>
                  <a:cubicBezTo>
                    <a:pt x="641" y="72"/>
                    <a:pt x="640" y="75"/>
                    <a:pt x="640" y="74"/>
                  </a:cubicBezTo>
                  <a:cubicBezTo>
                    <a:pt x="641" y="72"/>
                    <a:pt x="640" y="75"/>
                    <a:pt x="640" y="74"/>
                  </a:cubicBezTo>
                  <a:cubicBezTo>
                    <a:pt x="641" y="72"/>
                    <a:pt x="640" y="75"/>
                    <a:pt x="640" y="74"/>
                  </a:cubicBezTo>
                  <a:close/>
                  <a:moveTo>
                    <a:pt x="672" y="248"/>
                  </a:moveTo>
                  <a:cubicBezTo>
                    <a:pt x="672" y="248"/>
                    <a:pt x="672" y="248"/>
                    <a:pt x="672" y="248"/>
                  </a:cubicBezTo>
                  <a:cubicBezTo>
                    <a:pt x="672" y="248"/>
                    <a:pt x="672" y="248"/>
                    <a:pt x="672" y="248"/>
                  </a:cubicBezTo>
                  <a:cubicBezTo>
                    <a:pt x="672" y="248"/>
                    <a:pt x="672" y="248"/>
                    <a:pt x="672" y="248"/>
                  </a:cubicBezTo>
                  <a:cubicBezTo>
                    <a:pt x="672" y="248"/>
                    <a:pt x="672" y="248"/>
                    <a:pt x="672" y="248"/>
                  </a:cubicBezTo>
                  <a:cubicBezTo>
                    <a:pt x="672" y="248"/>
                    <a:pt x="672" y="248"/>
                    <a:pt x="672" y="248"/>
                  </a:cubicBezTo>
                  <a:cubicBezTo>
                    <a:pt x="672" y="248"/>
                    <a:pt x="672" y="248"/>
                    <a:pt x="672" y="248"/>
                  </a:cubicBezTo>
                  <a:cubicBezTo>
                    <a:pt x="672" y="248"/>
                    <a:pt x="672" y="248"/>
                    <a:pt x="672" y="248"/>
                  </a:cubicBezTo>
                  <a:close/>
                  <a:moveTo>
                    <a:pt x="677" y="257"/>
                  </a:moveTo>
                  <a:cubicBezTo>
                    <a:pt x="677" y="257"/>
                    <a:pt x="677" y="256"/>
                    <a:pt x="676" y="256"/>
                  </a:cubicBezTo>
                  <a:cubicBezTo>
                    <a:pt x="676" y="256"/>
                    <a:pt x="677" y="257"/>
                    <a:pt x="677" y="257"/>
                  </a:cubicBezTo>
                  <a:cubicBezTo>
                    <a:pt x="677" y="257"/>
                    <a:pt x="677" y="257"/>
                    <a:pt x="677" y="257"/>
                  </a:cubicBezTo>
                  <a:cubicBezTo>
                    <a:pt x="677" y="257"/>
                    <a:pt x="677" y="257"/>
                    <a:pt x="677" y="257"/>
                  </a:cubicBezTo>
                  <a:cubicBezTo>
                    <a:pt x="677" y="257"/>
                    <a:pt x="677" y="257"/>
                    <a:pt x="677" y="257"/>
                  </a:cubicBezTo>
                  <a:close/>
                  <a:moveTo>
                    <a:pt x="724" y="243"/>
                  </a:moveTo>
                  <a:cubicBezTo>
                    <a:pt x="724" y="243"/>
                    <a:pt x="724" y="243"/>
                    <a:pt x="724" y="243"/>
                  </a:cubicBezTo>
                  <a:cubicBezTo>
                    <a:pt x="724" y="243"/>
                    <a:pt x="724" y="243"/>
                    <a:pt x="724" y="243"/>
                  </a:cubicBezTo>
                  <a:cubicBezTo>
                    <a:pt x="724" y="243"/>
                    <a:pt x="724" y="243"/>
                    <a:pt x="724" y="243"/>
                  </a:cubicBezTo>
                  <a:close/>
                  <a:moveTo>
                    <a:pt x="734" y="186"/>
                  </a:moveTo>
                  <a:cubicBezTo>
                    <a:pt x="734" y="186"/>
                    <a:pt x="734" y="186"/>
                    <a:pt x="734" y="186"/>
                  </a:cubicBezTo>
                  <a:cubicBezTo>
                    <a:pt x="734" y="186"/>
                    <a:pt x="734" y="186"/>
                    <a:pt x="734" y="186"/>
                  </a:cubicBezTo>
                  <a:cubicBezTo>
                    <a:pt x="734" y="186"/>
                    <a:pt x="734" y="186"/>
                    <a:pt x="734" y="186"/>
                  </a:cubicBezTo>
                  <a:close/>
                  <a:moveTo>
                    <a:pt x="771" y="142"/>
                  </a:moveTo>
                  <a:cubicBezTo>
                    <a:pt x="771" y="142"/>
                    <a:pt x="771" y="142"/>
                    <a:pt x="771" y="142"/>
                  </a:cubicBezTo>
                  <a:cubicBezTo>
                    <a:pt x="771" y="142"/>
                    <a:pt x="771" y="142"/>
                    <a:pt x="771" y="142"/>
                  </a:cubicBezTo>
                  <a:cubicBezTo>
                    <a:pt x="771" y="142"/>
                    <a:pt x="771" y="142"/>
                    <a:pt x="771" y="142"/>
                  </a:cubicBezTo>
                  <a:close/>
                  <a:moveTo>
                    <a:pt x="812" y="89"/>
                  </a:moveTo>
                  <a:cubicBezTo>
                    <a:pt x="812" y="89"/>
                    <a:pt x="812" y="89"/>
                    <a:pt x="812" y="89"/>
                  </a:cubicBezTo>
                  <a:cubicBezTo>
                    <a:pt x="812" y="89"/>
                    <a:pt x="812" y="89"/>
                    <a:pt x="812" y="89"/>
                  </a:cubicBezTo>
                  <a:cubicBezTo>
                    <a:pt x="812" y="89"/>
                    <a:pt x="812" y="89"/>
                    <a:pt x="812" y="89"/>
                  </a:cubicBezTo>
                  <a:close/>
                  <a:moveTo>
                    <a:pt x="704" y="95"/>
                  </a:moveTo>
                  <a:cubicBezTo>
                    <a:pt x="704" y="95"/>
                    <a:pt x="704" y="95"/>
                    <a:pt x="704" y="95"/>
                  </a:cubicBezTo>
                  <a:cubicBezTo>
                    <a:pt x="704" y="95"/>
                    <a:pt x="704" y="95"/>
                    <a:pt x="704" y="95"/>
                  </a:cubicBezTo>
                  <a:cubicBezTo>
                    <a:pt x="704" y="95"/>
                    <a:pt x="704" y="95"/>
                    <a:pt x="704" y="95"/>
                  </a:cubicBezTo>
                  <a:close/>
                  <a:moveTo>
                    <a:pt x="594" y="254"/>
                  </a:moveTo>
                  <a:cubicBezTo>
                    <a:pt x="594" y="255"/>
                    <a:pt x="595" y="254"/>
                    <a:pt x="596" y="254"/>
                  </a:cubicBezTo>
                  <a:cubicBezTo>
                    <a:pt x="596" y="254"/>
                    <a:pt x="592" y="256"/>
                    <a:pt x="592" y="257"/>
                  </a:cubicBezTo>
                  <a:cubicBezTo>
                    <a:pt x="592" y="258"/>
                    <a:pt x="595" y="261"/>
                    <a:pt x="592" y="260"/>
                  </a:cubicBezTo>
                  <a:cubicBezTo>
                    <a:pt x="590" y="260"/>
                    <a:pt x="591" y="255"/>
                    <a:pt x="588" y="256"/>
                  </a:cubicBezTo>
                  <a:cubicBezTo>
                    <a:pt x="588" y="255"/>
                    <a:pt x="588" y="255"/>
                    <a:pt x="588" y="255"/>
                  </a:cubicBezTo>
                  <a:cubicBezTo>
                    <a:pt x="588" y="255"/>
                    <a:pt x="584" y="255"/>
                    <a:pt x="584" y="255"/>
                  </a:cubicBezTo>
                  <a:cubicBezTo>
                    <a:pt x="583" y="255"/>
                    <a:pt x="581" y="256"/>
                    <a:pt x="580" y="257"/>
                  </a:cubicBezTo>
                  <a:cubicBezTo>
                    <a:pt x="578" y="261"/>
                    <a:pt x="582" y="262"/>
                    <a:pt x="585" y="262"/>
                  </a:cubicBezTo>
                  <a:cubicBezTo>
                    <a:pt x="584" y="263"/>
                    <a:pt x="586" y="264"/>
                    <a:pt x="586" y="265"/>
                  </a:cubicBezTo>
                  <a:cubicBezTo>
                    <a:pt x="585" y="265"/>
                    <a:pt x="582" y="265"/>
                    <a:pt x="583" y="266"/>
                  </a:cubicBezTo>
                  <a:cubicBezTo>
                    <a:pt x="583" y="268"/>
                    <a:pt x="589" y="268"/>
                    <a:pt x="590" y="268"/>
                  </a:cubicBezTo>
                  <a:cubicBezTo>
                    <a:pt x="589" y="268"/>
                    <a:pt x="589" y="269"/>
                    <a:pt x="588" y="269"/>
                  </a:cubicBezTo>
                  <a:cubicBezTo>
                    <a:pt x="587" y="269"/>
                    <a:pt x="587" y="268"/>
                    <a:pt x="586" y="268"/>
                  </a:cubicBezTo>
                  <a:cubicBezTo>
                    <a:pt x="585" y="269"/>
                    <a:pt x="585" y="268"/>
                    <a:pt x="585" y="270"/>
                  </a:cubicBezTo>
                  <a:cubicBezTo>
                    <a:pt x="583" y="274"/>
                    <a:pt x="588" y="272"/>
                    <a:pt x="589" y="273"/>
                  </a:cubicBezTo>
                  <a:cubicBezTo>
                    <a:pt x="588" y="274"/>
                    <a:pt x="587" y="275"/>
                    <a:pt x="586" y="275"/>
                  </a:cubicBezTo>
                  <a:cubicBezTo>
                    <a:pt x="585" y="272"/>
                    <a:pt x="582" y="270"/>
                    <a:pt x="580" y="267"/>
                  </a:cubicBezTo>
                  <a:cubicBezTo>
                    <a:pt x="578" y="265"/>
                    <a:pt x="578" y="262"/>
                    <a:pt x="576" y="260"/>
                  </a:cubicBezTo>
                  <a:cubicBezTo>
                    <a:pt x="574" y="259"/>
                    <a:pt x="571" y="262"/>
                    <a:pt x="571" y="264"/>
                  </a:cubicBezTo>
                  <a:cubicBezTo>
                    <a:pt x="571" y="269"/>
                    <a:pt x="575" y="266"/>
                    <a:pt x="577" y="266"/>
                  </a:cubicBezTo>
                  <a:cubicBezTo>
                    <a:pt x="576" y="268"/>
                    <a:pt x="573" y="268"/>
                    <a:pt x="573" y="270"/>
                  </a:cubicBezTo>
                  <a:cubicBezTo>
                    <a:pt x="573" y="273"/>
                    <a:pt x="575" y="273"/>
                    <a:pt x="577" y="272"/>
                  </a:cubicBezTo>
                  <a:cubicBezTo>
                    <a:pt x="577" y="273"/>
                    <a:pt x="576" y="273"/>
                    <a:pt x="575" y="274"/>
                  </a:cubicBezTo>
                  <a:cubicBezTo>
                    <a:pt x="575" y="275"/>
                    <a:pt x="576" y="275"/>
                    <a:pt x="576" y="276"/>
                  </a:cubicBezTo>
                  <a:cubicBezTo>
                    <a:pt x="577" y="278"/>
                    <a:pt x="577" y="278"/>
                    <a:pt x="579" y="277"/>
                  </a:cubicBezTo>
                  <a:cubicBezTo>
                    <a:pt x="579" y="279"/>
                    <a:pt x="577" y="279"/>
                    <a:pt x="576" y="279"/>
                  </a:cubicBezTo>
                  <a:cubicBezTo>
                    <a:pt x="575" y="278"/>
                    <a:pt x="575" y="276"/>
                    <a:pt x="573" y="276"/>
                  </a:cubicBezTo>
                  <a:cubicBezTo>
                    <a:pt x="573" y="275"/>
                    <a:pt x="570" y="276"/>
                    <a:pt x="570" y="278"/>
                  </a:cubicBezTo>
                  <a:cubicBezTo>
                    <a:pt x="570" y="279"/>
                    <a:pt x="571" y="278"/>
                    <a:pt x="572" y="278"/>
                  </a:cubicBezTo>
                  <a:cubicBezTo>
                    <a:pt x="571" y="279"/>
                    <a:pt x="573" y="280"/>
                    <a:pt x="572" y="281"/>
                  </a:cubicBezTo>
                  <a:cubicBezTo>
                    <a:pt x="569" y="278"/>
                    <a:pt x="568" y="283"/>
                    <a:pt x="567" y="283"/>
                  </a:cubicBezTo>
                  <a:cubicBezTo>
                    <a:pt x="568" y="283"/>
                    <a:pt x="567" y="285"/>
                    <a:pt x="569" y="285"/>
                  </a:cubicBezTo>
                  <a:cubicBezTo>
                    <a:pt x="570" y="286"/>
                    <a:pt x="573" y="284"/>
                    <a:pt x="574" y="284"/>
                  </a:cubicBezTo>
                  <a:cubicBezTo>
                    <a:pt x="579" y="283"/>
                    <a:pt x="583" y="282"/>
                    <a:pt x="588" y="281"/>
                  </a:cubicBezTo>
                  <a:cubicBezTo>
                    <a:pt x="587" y="281"/>
                    <a:pt x="588" y="282"/>
                    <a:pt x="588" y="283"/>
                  </a:cubicBezTo>
                  <a:cubicBezTo>
                    <a:pt x="587" y="284"/>
                    <a:pt x="585" y="284"/>
                    <a:pt x="586" y="285"/>
                  </a:cubicBezTo>
                  <a:cubicBezTo>
                    <a:pt x="586" y="285"/>
                    <a:pt x="586" y="285"/>
                    <a:pt x="586" y="285"/>
                  </a:cubicBezTo>
                  <a:cubicBezTo>
                    <a:pt x="586" y="285"/>
                    <a:pt x="585" y="285"/>
                    <a:pt x="584" y="285"/>
                  </a:cubicBezTo>
                  <a:cubicBezTo>
                    <a:pt x="584" y="285"/>
                    <a:pt x="588" y="285"/>
                    <a:pt x="588" y="285"/>
                  </a:cubicBezTo>
                  <a:cubicBezTo>
                    <a:pt x="588" y="286"/>
                    <a:pt x="584" y="286"/>
                    <a:pt x="584" y="286"/>
                  </a:cubicBezTo>
                  <a:cubicBezTo>
                    <a:pt x="584" y="287"/>
                    <a:pt x="585" y="286"/>
                    <a:pt x="586" y="287"/>
                  </a:cubicBezTo>
                  <a:cubicBezTo>
                    <a:pt x="584" y="287"/>
                    <a:pt x="583" y="287"/>
                    <a:pt x="581" y="288"/>
                  </a:cubicBezTo>
                  <a:cubicBezTo>
                    <a:pt x="582" y="288"/>
                    <a:pt x="583" y="289"/>
                    <a:pt x="582" y="289"/>
                  </a:cubicBezTo>
                  <a:cubicBezTo>
                    <a:pt x="582" y="289"/>
                    <a:pt x="582" y="290"/>
                    <a:pt x="581" y="290"/>
                  </a:cubicBezTo>
                  <a:cubicBezTo>
                    <a:pt x="582" y="290"/>
                    <a:pt x="582" y="290"/>
                    <a:pt x="582" y="291"/>
                  </a:cubicBezTo>
                  <a:cubicBezTo>
                    <a:pt x="582" y="292"/>
                    <a:pt x="583" y="290"/>
                    <a:pt x="584" y="291"/>
                  </a:cubicBezTo>
                  <a:cubicBezTo>
                    <a:pt x="585" y="291"/>
                    <a:pt x="583" y="292"/>
                    <a:pt x="584" y="292"/>
                  </a:cubicBezTo>
                  <a:cubicBezTo>
                    <a:pt x="584" y="292"/>
                    <a:pt x="585" y="292"/>
                    <a:pt x="586" y="293"/>
                  </a:cubicBezTo>
                  <a:cubicBezTo>
                    <a:pt x="579" y="293"/>
                    <a:pt x="586" y="306"/>
                    <a:pt x="590" y="296"/>
                  </a:cubicBezTo>
                  <a:cubicBezTo>
                    <a:pt x="591" y="297"/>
                    <a:pt x="589" y="299"/>
                    <a:pt x="592" y="299"/>
                  </a:cubicBezTo>
                  <a:cubicBezTo>
                    <a:pt x="594" y="297"/>
                    <a:pt x="595" y="299"/>
                    <a:pt x="597" y="299"/>
                  </a:cubicBezTo>
                  <a:cubicBezTo>
                    <a:pt x="602" y="298"/>
                    <a:pt x="597" y="295"/>
                    <a:pt x="599" y="293"/>
                  </a:cubicBezTo>
                  <a:cubicBezTo>
                    <a:pt x="598" y="295"/>
                    <a:pt x="601" y="297"/>
                    <a:pt x="602" y="295"/>
                  </a:cubicBezTo>
                  <a:cubicBezTo>
                    <a:pt x="602" y="293"/>
                    <a:pt x="600" y="290"/>
                    <a:pt x="599" y="291"/>
                  </a:cubicBezTo>
                  <a:cubicBezTo>
                    <a:pt x="598" y="291"/>
                    <a:pt x="598" y="290"/>
                    <a:pt x="598" y="289"/>
                  </a:cubicBezTo>
                  <a:cubicBezTo>
                    <a:pt x="599" y="290"/>
                    <a:pt x="599" y="290"/>
                    <a:pt x="600" y="289"/>
                  </a:cubicBezTo>
                  <a:cubicBezTo>
                    <a:pt x="600" y="289"/>
                    <a:pt x="599" y="289"/>
                    <a:pt x="599" y="288"/>
                  </a:cubicBezTo>
                  <a:cubicBezTo>
                    <a:pt x="599" y="288"/>
                    <a:pt x="600" y="288"/>
                    <a:pt x="600" y="288"/>
                  </a:cubicBezTo>
                  <a:cubicBezTo>
                    <a:pt x="600" y="287"/>
                    <a:pt x="599" y="287"/>
                    <a:pt x="599" y="286"/>
                  </a:cubicBezTo>
                  <a:cubicBezTo>
                    <a:pt x="600" y="285"/>
                    <a:pt x="600" y="286"/>
                    <a:pt x="601" y="287"/>
                  </a:cubicBezTo>
                  <a:cubicBezTo>
                    <a:pt x="601" y="286"/>
                    <a:pt x="600" y="284"/>
                    <a:pt x="600" y="284"/>
                  </a:cubicBezTo>
                  <a:cubicBezTo>
                    <a:pt x="601" y="284"/>
                    <a:pt x="603" y="288"/>
                    <a:pt x="604" y="288"/>
                  </a:cubicBezTo>
                  <a:cubicBezTo>
                    <a:pt x="603" y="285"/>
                    <a:pt x="605" y="279"/>
                    <a:pt x="599" y="279"/>
                  </a:cubicBezTo>
                  <a:cubicBezTo>
                    <a:pt x="603" y="277"/>
                    <a:pt x="601" y="276"/>
                    <a:pt x="601" y="273"/>
                  </a:cubicBezTo>
                  <a:cubicBezTo>
                    <a:pt x="601" y="270"/>
                    <a:pt x="602" y="268"/>
                    <a:pt x="602" y="266"/>
                  </a:cubicBezTo>
                  <a:cubicBezTo>
                    <a:pt x="601" y="264"/>
                    <a:pt x="602" y="261"/>
                    <a:pt x="601" y="259"/>
                  </a:cubicBezTo>
                  <a:cubicBezTo>
                    <a:pt x="600" y="257"/>
                    <a:pt x="598" y="257"/>
                    <a:pt x="597" y="256"/>
                  </a:cubicBezTo>
                  <a:cubicBezTo>
                    <a:pt x="598" y="257"/>
                    <a:pt x="597" y="254"/>
                    <a:pt x="596" y="254"/>
                  </a:cubicBezTo>
                  <a:cubicBezTo>
                    <a:pt x="596" y="253"/>
                    <a:pt x="593" y="252"/>
                    <a:pt x="594" y="254"/>
                  </a:cubicBezTo>
                  <a:cubicBezTo>
                    <a:pt x="594" y="254"/>
                    <a:pt x="594" y="253"/>
                    <a:pt x="594" y="253"/>
                  </a:cubicBezTo>
                  <a:cubicBezTo>
                    <a:pt x="594" y="253"/>
                    <a:pt x="594" y="254"/>
                    <a:pt x="594" y="254"/>
                  </a:cubicBezTo>
                  <a:cubicBezTo>
                    <a:pt x="594" y="254"/>
                    <a:pt x="594" y="253"/>
                    <a:pt x="594" y="253"/>
                  </a:cubicBezTo>
                  <a:cubicBezTo>
                    <a:pt x="594" y="253"/>
                    <a:pt x="594" y="254"/>
                    <a:pt x="594" y="254"/>
                  </a:cubicBezTo>
                  <a:close/>
                  <a:moveTo>
                    <a:pt x="616" y="219"/>
                  </a:moveTo>
                  <a:cubicBezTo>
                    <a:pt x="611" y="221"/>
                    <a:pt x="608" y="229"/>
                    <a:pt x="615" y="230"/>
                  </a:cubicBezTo>
                  <a:cubicBezTo>
                    <a:pt x="618" y="230"/>
                    <a:pt x="620" y="229"/>
                    <a:pt x="623" y="230"/>
                  </a:cubicBezTo>
                  <a:cubicBezTo>
                    <a:pt x="625" y="230"/>
                    <a:pt x="628" y="231"/>
                    <a:pt x="629" y="229"/>
                  </a:cubicBezTo>
                  <a:cubicBezTo>
                    <a:pt x="630" y="228"/>
                    <a:pt x="630" y="226"/>
                    <a:pt x="630" y="225"/>
                  </a:cubicBezTo>
                  <a:cubicBezTo>
                    <a:pt x="630" y="226"/>
                    <a:pt x="632" y="223"/>
                    <a:pt x="631" y="224"/>
                  </a:cubicBezTo>
                  <a:cubicBezTo>
                    <a:pt x="632" y="222"/>
                    <a:pt x="630" y="221"/>
                    <a:pt x="627" y="220"/>
                  </a:cubicBezTo>
                  <a:cubicBezTo>
                    <a:pt x="625" y="220"/>
                    <a:pt x="622" y="220"/>
                    <a:pt x="620" y="220"/>
                  </a:cubicBezTo>
                  <a:cubicBezTo>
                    <a:pt x="619" y="220"/>
                    <a:pt x="618" y="221"/>
                    <a:pt x="617" y="221"/>
                  </a:cubicBezTo>
                  <a:cubicBezTo>
                    <a:pt x="616" y="220"/>
                    <a:pt x="617" y="219"/>
                    <a:pt x="616" y="219"/>
                  </a:cubicBezTo>
                  <a:cubicBezTo>
                    <a:pt x="617" y="219"/>
                    <a:pt x="614" y="220"/>
                    <a:pt x="614" y="220"/>
                  </a:cubicBezTo>
                  <a:cubicBezTo>
                    <a:pt x="614" y="220"/>
                    <a:pt x="616" y="219"/>
                    <a:pt x="616" y="219"/>
                  </a:cubicBezTo>
                  <a:close/>
                  <a:moveTo>
                    <a:pt x="653" y="227"/>
                  </a:moveTo>
                  <a:cubicBezTo>
                    <a:pt x="651" y="224"/>
                    <a:pt x="645" y="222"/>
                    <a:pt x="644" y="227"/>
                  </a:cubicBezTo>
                  <a:cubicBezTo>
                    <a:pt x="643" y="230"/>
                    <a:pt x="646" y="235"/>
                    <a:pt x="648" y="236"/>
                  </a:cubicBezTo>
                  <a:cubicBezTo>
                    <a:pt x="655" y="241"/>
                    <a:pt x="656" y="230"/>
                    <a:pt x="653" y="227"/>
                  </a:cubicBezTo>
                  <a:cubicBezTo>
                    <a:pt x="653" y="227"/>
                    <a:pt x="653" y="227"/>
                    <a:pt x="653" y="227"/>
                  </a:cubicBezTo>
                  <a:cubicBezTo>
                    <a:pt x="653" y="227"/>
                    <a:pt x="653" y="227"/>
                    <a:pt x="652" y="227"/>
                  </a:cubicBezTo>
                  <a:cubicBezTo>
                    <a:pt x="653" y="227"/>
                    <a:pt x="653" y="227"/>
                    <a:pt x="653" y="227"/>
                  </a:cubicBezTo>
                  <a:cubicBezTo>
                    <a:pt x="653" y="227"/>
                    <a:pt x="652" y="227"/>
                    <a:pt x="652" y="226"/>
                  </a:cubicBezTo>
                  <a:cubicBezTo>
                    <a:pt x="652" y="226"/>
                    <a:pt x="653" y="228"/>
                    <a:pt x="653" y="227"/>
                  </a:cubicBezTo>
                  <a:close/>
                  <a:moveTo>
                    <a:pt x="587" y="147"/>
                  </a:moveTo>
                  <a:cubicBezTo>
                    <a:pt x="587" y="147"/>
                    <a:pt x="588" y="147"/>
                    <a:pt x="589" y="147"/>
                  </a:cubicBezTo>
                  <a:cubicBezTo>
                    <a:pt x="589" y="147"/>
                    <a:pt x="590" y="148"/>
                    <a:pt x="591" y="149"/>
                  </a:cubicBezTo>
                  <a:cubicBezTo>
                    <a:pt x="590" y="152"/>
                    <a:pt x="592" y="152"/>
                    <a:pt x="593" y="155"/>
                  </a:cubicBezTo>
                  <a:cubicBezTo>
                    <a:pt x="593" y="154"/>
                    <a:pt x="594" y="152"/>
                    <a:pt x="595" y="151"/>
                  </a:cubicBezTo>
                  <a:cubicBezTo>
                    <a:pt x="595" y="148"/>
                    <a:pt x="594" y="145"/>
                    <a:pt x="594" y="143"/>
                  </a:cubicBezTo>
                  <a:cubicBezTo>
                    <a:pt x="594" y="141"/>
                    <a:pt x="594" y="139"/>
                    <a:pt x="592" y="139"/>
                  </a:cubicBezTo>
                  <a:cubicBezTo>
                    <a:pt x="591" y="138"/>
                    <a:pt x="590" y="139"/>
                    <a:pt x="590" y="138"/>
                  </a:cubicBezTo>
                  <a:cubicBezTo>
                    <a:pt x="589" y="138"/>
                    <a:pt x="589" y="138"/>
                    <a:pt x="588" y="138"/>
                  </a:cubicBezTo>
                  <a:cubicBezTo>
                    <a:pt x="583" y="137"/>
                    <a:pt x="584" y="148"/>
                    <a:pt x="587" y="147"/>
                  </a:cubicBezTo>
                  <a:cubicBezTo>
                    <a:pt x="587" y="147"/>
                    <a:pt x="587" y="147"/>
                    <a:pt x="586" y="147"/>
                  </a:cubicBezTo>
                  <a:cubicBezTo>
                    <a:pt x="587" y="147"/>
                    <a:pt x="587" y="147"/>
                    <a:pt x="587" y="147"/>
                  </a:cubicBezTo>
                  <a:cubicBezTo>
                    <a:pt x="587" y="147"/>
                    <a:pt x="587" y="147"/>
                    <a:pt x="586" y="147"/>
                  </a:cubicBezTo>
                  <a:cubicBezTo>
                    <a:pt x="587" y="147"/>
                    <a:pt x="587" y="147"/>
                    <a:pt x="587" y="147"/>
                  </a:cubicBezTo>
                  <a:cubicBezTo>
                    <a:pt x="587" y="147"/>
                    <a:pt x="587" y="147"/>
                    <a:pt x="586" y="147"/>
                  </a:cubicBezTo>
                  <a:cubicBezTo>
                    <a:pt x="587" y="147"/>
                    <a:pt x="587" y="147"/>
                    <a:pt x="587" y="147"/>
                  </a:cubicBezTo>
                  <a:close/>
                  <a:moveTo>
                    <a:pt x="468" y="269"/>
                  </a:moveTo>
                  <a:cubicBezTo>
                    <a:pt x="467" y="268"/>
                    <a:pt x="466" y="271"/>
                    <a:pt x="465" y="272"/>
                  </a:cubicBezTo>
                  <a:cubicBezTo>
                    <a:pt x="463" y="273"/>
                    <a:pt x="462" y="274"/>
                    <a:pt x="461" y="275"/>
                  </a:cubicBezTo>
                  <a:cubicBezTo>
                    <a:pt x="459" y="278"/>
                    <a:pt x="454" y="282"/>
                    <a:pt x="458" y="284"/>
                  </a:cubicBezTo>
                  <a:cubicBezTo>
                    <a:pt x="462" y="287"/>
                    <a:pt x="464" y="282"/>
                    <a:pt x="466" y="279"/>
                  </a:cubicBezTo>
                  <a:cubicBezTo>
                    <a:pt x="467" y="277"/>
                    <a:pt x="471" y="271"/>
                    <a:pt x="468" y="269"/>
                  </a:cubicBezTo>
                  <a:cubicBezTo>
                    <a:pt x="468" y="269"/>
                    <a:pt x="468" y="269"/>
                    <a:pt x="469" y="269"/>
                  </a:cubicBezTo>
                  <a:cubicBezTo>
                    <a:pt x="468" y="269"/>
                    <a:pt x="468" y="269"/>
                    <a:pt x="468" y="269"/>
                  </a:cubicBezTo>
                  <a:cubicBezTo>
                    <a:pt x="468" y="269"/>
                    <a:pt x="469" y="270"/>
                    <a:pt x="468" y="269"/>
                  </a:cubicBezTo>
                  <a:close/>
                  <a:moveTo>
                    <a:pt x="566" y="264"/>
                  </a:moveTo>
                  <a:cubicBezTo>
                    <a:pt x="563" y="265"/>
                    <a:pt x="559" y="264"/>
                    <a:pt x="557" y="267"/>
                  </a:cubicBezTo>
                  <a:cubicBezTo>
                    <a:pt x="555" y="270"/>
                    <a:pt x="560" y="272"/>
                    <a:pt x="562" y="272"/>
                  </a:cubicBezTo>
                  <a:cubicBezTo>
                    <a:pt x="565" y="272"/>
                    <a:pt x="568" y="271"/>
                    <a:pt x="569" y="268"/>
                  </a:cubicBezTo>
                  <a:cubicBezTo>
                    <a:pt x="569" y="265"/>
                    <a:pt x="568" y="263"/>
                    <a:pt x="565" y="264"/>
                  </a:cubicBezTo>
                  <a:cubicBezTo>
                    <a:pt x="566" y="264"/>
                    <a:pt x="566" y="264"/>
                    <a:pt x="566" y="264"/>
                  </a:cubicBezTo>
                  <a:cubicBezTo>
                    <a:pt x="566" y="264"/>
                    <a:pt x="565" y="264"/>
                    <a:pt x="565" y="264"/>
                  </a:cubicBezTo>
                  <a:cubicBezTo>
                    <a:pt x="565" y="264"/>
                    <a:pt x="566" y="264"/>
                    <a:pt x="566" y="264"/>
                  </a:cubicBezTo>
                  <a:cubicBezTo>
                    <a:pt x="566" y="264"/>
                    <a:pt x="565" y="264"/>
                    <a:pt x="565" y="264"/>
                  </a:cubicBezTo>
                  <a:cubicBezTo>
                    <a:pt x="565" y="264"/>
                    <a:pt x="567" y="263"/>
                    <a:pt x="566" y="264"/>
                  </a:cubicBezTo>
                  <a:close/>
                  <a:moveTo>
                    <a:pt x="555" y="256"/>
                  </a:moveTo>
                  <a:cubicBezTo>
                    <a:pt x="554" y="257"/>
                    <a:pt x="556" y="258"/>
                    <a:pt x="557" y="259"/>
                  </a:cubicBezTo>
                  <a:cubicBezTo>
                    <a:pt x="557" y="260"/>
                    <a:pt x="557" y="262"/>
                    <a:pt x="559" y="263"/>
                  </a:cubicBezTo>
                  <a:cubicBezTo>
                    <a:pt x="558" y="263"/>
                    <a:pt x="558" y="263"/>
                    <a:pt x="557" y="263"/>
                  </a:cubicBezTo>
                  <a:cubicBezTo>
                    <a:pt x="559" y="263"/>
                    <a:pt x="562" y="264"/>
                    <a:pt x="564" y="263"/>
                  </a:cubicBezTo>
                  <a:cubicBezTo>
                    <a:pt x="565" y="262"/>
                    <a:pt x="566" y="260"/>
                    <a:pt x="564" y="259"/>
                  </a:cubicBezTo>
                  <a:cubicBezTo>
                    <a:pt x="564" y="258"/>
                    <a:pt x="563" y="259"/>
                    <a:pt x="563" y="258"/>
                  </a:cubicBezTo>
                  <a:cubicBezTo>
                    <a:pt x="563" y="258"/>
                    <a:pt x="562" y="257"/>
                    <a:pt x="562" y="257"/>
                  </a:cubicBezTo>
                  <a:cubicBezTo>
                    <a:pt x="560" y="256"/>
                    <a:pt x="561" y="256"/>
                    <a:pt x="559" y="256"/>
                  </a:cubicBezTo>
                  <a:cubicBezTo>
                    <a:pt x="561" y="253"/>
                    <a:pt x="556" y="254"/>
                    <a:pt x="555" y="256"/>
                  </a:cubicBezTo>
                  <a:close/>
                  <a:moveTo>
                    <a:pt x="554" y="296"/>
                  </a:moveTo>
                  <a:cubicBezTo>
                    <a:pt x="556" y="297"/>
                    <a:pt x="558" y="299"/>
                    <a:pt x="561" y="297"/>
                  </a:cubicBezTo>
                  <a:cubicBezTo>
                    <a:pt x="563" y="295"/>
                    <a:pt x="562" y="292"/>
                    <a:pt x="561" y="290"/>
                  </a:cubicBezTo>
                  <a:cubicBezTo>
                    <a:pt x="557" y="284"/>
                    <a:pt x="551" y="294"/>
                    <a:pt x="554" y="296"/>
                  </a:cubicBezTo>
                  <a:cubicBezTo>
                    <a:pt x="554" y="296"/>
                    <a:pt x="554" y="296"/>
                    <a:pt x="554" y="296"/>
                  </a:cubicBezTo>
                  <a:cubicBezTo>
                    <a:pt x="554" y="296"/>
                    <a:pt x="554" y="296"/>
                    <a:pt x="554" y="296"/>
                  </a:cubicBezTo>
                  <a:cubicBezTo>
                    <a:pt x="554" y="296"/>
                    <a:pt x="554" y="296"/>
                    <a:pt x="554" y="296"/>
                  </a:cubicBezTo>
                  <a:close/>
                  <a:moveTo>
                    <a:pt x="488" y="219"/>
                  </a:moveTo>
                  <a:cubicBezTo>
                    <a:pt x="489" y="220"/>
                    <a:pt x="489" y="222"/>
                    <a:pt x="491" y="222"/>
                  </a:cubicBezTo>
                  <a:cubicBezTo>
                    <a:pt x="492" y="222"/>
                    <a:pt x="494" y="221"/>
                    <a:pt x="494" y="219"/>
                  </a:cubicBezTo>
                  <a:cubicBezTo>
                    <a:pt x="495" y="217"/>
                    <a:pt x="491" y="215"/>
                    <a:pt x="492" y="213"/>
                  </a:cubicBezTo>
                  <a:cubicBezTo>
                    <a:pt x="491" y="213"/>
                    <a:pt x="491" y="213"/>
                    <a:pt x="490" y="213"/>
                  </a:cubicBezTo>
                  <a:cubicBezTo>
                    <a:pt x="490" y="213"/>
                    <a:pt x="490" y="212"/>
                    <a:pt x="490" y="211"/>
                  </a:cubicBezTo>
                  <a:cubicBezTo>
                    <a:pt x="489" y="210"/>
                    <a:pt x="489" y="211"/>
                    <a:pt x="487" y="212"/>
                  </a:cubicBezTo>
                  <a:cubicBezTo>
                    <a:pt x="487" y="212"/>
                    <a:pt x="485" y="214"/>
                    <a:pt x="485" y="214"/>
                  </a:cubicBezTo>
                  <a:cubicBezTo>
                    <a:pt x="485" y="216"/>
                    <a:pt x="487" y="218"/>
                    <a:pt x="488" y="219"/>
                  </a:cubicBezTo>
                  <a:cubicBezTo>
                    <a:pt x="488" y="219"/>
                    <a:pt x="488" y="219"/>
                    <a:pt x="487" y="219"/>
                  </a:cubicBezTo>
                  <a:cubicBezTo>
                    <a:pt x="488" y="219"/>
                    <a:pt x="488" y="219"/>
                    <a:pt x="488" y="219"/>
                  </a:cubicBezTo>
                  <a:cubicBezTo>
                    <a:pt x="488" y="219"/>
                    <a:pt x="488" y="219"/>
                    <a:pt x="488" y="219"/>
                  </a:cubicBezTo>
                  <a:cubicBezTo>
                    <a:pt x="488" y="219"/>
                    <a:pt x="488" y="219"/>
                    <a:pt x="488" y="219"/>
                  </a:cubicBezTo>
                  <a:cubicBezTo>
                    <a:pt x="488" y="219"/>
                    <a:pt x="488" y="219"/>
                    <a:pt x="488" y="219"/>
                  </a:cubicBezTo>
                  <a:cubicBezTo>
                    <a:pt x="488" y="219"/>
                    <a:pt x="488" y="219"/>
                    <a:pt x="488" y="219"/>
                  </a:cubicBezTo>
                  <a:close/>
                  <a:moveTo>
                    <a:pt x="570" y="220"/>
                  </a:moveTo>
                  <a:cubicBezTo>
                    <a:pt x="571" y="221"/>
                    <a:pt x="571" y="222"/>
                    <a:pt x="572" y="223"/>
                  </a:cubicBezTo>
                  <a:cubicBezTo>
                    <a:pt x="574" y="223"/>
                    <a:pt x="575" y="222"/>
                    <a:pt x="576" y="222"/>
                  </a:cubicBezTo>
                  <a:cubicBezTo>
                    <a:pt x="579" y="221"/>
                    <a:pt x="580" y="221"/>
                    <a:pt x="578" y="218"/>
                  </a:cubicBezTo>
                  <a:cubicBezTo>
                    <a:pt x="577" y="216"/>
                    <a:pt x="574" y="215"/>
                    <a:pt x="572" y="216"/>
                  </a:cubicBezTo>
                  <a:cubicBezTo>
                    <a:pt x="570" y="216"/>
                    <a:pt x="567" y="219"/>
                    <a:pt x="570" y="220"/>
                  </a:cubicBezTo>
                  <a:cubicBezTo>
                    <a:pt x="570" y="220"/>
                    <a:pt x="569" y="220"/>
                    <a:pt x="569" y="220"/>
                  </a:cubicBezTo>
                  <a:cubicBezTo>
                    <a:pt x="569" y="220"/>
                    <a:pt x="570" y="220"/>
                    <a:pt x="570" y="220"/>
                  </a:cubicBezTo>
                  <a:cubicBezTo>
                    <a:pt x="570" y="220"/>
                    <a:pt x="569" y="220"/>
                    <a:pt x="569" y="220"/>
                  </a:cubicBezTo>
                  <a:cubicBezTo>
                    <a:pt x="569" y="220"/>
                    <a:pt x="570" y="220"/>
                    <a:pt x="570" y="220"/>
                  </a:cubicBezTo>
                  <a:cubicBezTo>
                    <a:pt x="570" y="220"/>
                    <a:pt x="569" y="220"/>
                    <a:pt x="569" y="220"/>
                  </a:cubicBezTo>
                  <a:cubicBezTo>
                    <a:pt x="569" y="220"/>
                    <a:pt x="570" y="220"/>
                    <a:pt x="570" y="220"/>
                  </a:cubicBezTo>
                  <a:close/>
                  <a:moveTo>
                    <a:pt x="514" y="217"/>
                  </a:moveTo>
                  <a:cubicBezTo>
                    <a:pt x="517" y="217"/>
                    <a:pt x="522" y="215"/>
                    <a:pt x="522" y="212"/>
                  </a:cubicBezTo>
                  <a:cubicBezTo>
                    <a:pt x="522" y="209"/>
                    <a:pt x="519" y="209"/>
                    <a:pt x="516" y="209"/>
                  </a:cubicBezTo>
                  <a:cubicBezTo>
                    <a:pt x="512" y="210"/>
                    <a:pt x="509" y="211"/>
                    <a:pt x="505" y="212"/>
                  </a:cubicBezTo>
                  <a:cubicBezTo>
                    <a:pt x="503" y="213"/>
                    <a:pt x="502" y="214"/>
                    <a:pt x="500" y="215"/>
                  </a:cubicBezTo>
                  <a:cubicBezTo>
                    <a:pt x="499" y="216"/>
                    <a:pt x="498" y="215"/>
                    <a:pt x="497" y="217"/>
                  </a:cubicBezTo>
                  <a:cubicBezTo>
                    <a:pt x="496" y="219"/>
                    <a:pt x="497" y="226"/>
                    <a:pt x="499" y="228"/>
                  </a:cubicBezTo>
                  <a:cubicBezTo>
                    <a:pt x="501" y="231"/>
                    <a:pt x="504" y="234"/>
                    <a:pt x="508" y="232"/>
                  </a:cubicBezTo>
                  <a:cubicBezTo>
                    <a:pt x="512" y="231"/>
                    <a:pt x="516" y="230"/>
                    <a:pt x="518" y="226"/>
                  </a:cubicBezTo>
                  <a:cubicBezTo>
                    <a:pt x="519" y="225"/>
                    <a:pt x="520" y="222"/>
                    <a:pt x="518" y="221"/>
                  </a:cubicBezTo>
                  <a:cubicBezTo>
                    <a:pt x="517" y="220"/>
                    <a:pt x="516" y="220"/>
                    <a:pt x="515" y="220"/>
                  </a:cubicBezTo>
                  <a:cubicBezTo>
                    <a:pt x="514" y="219"/>
                    <a:pt x="514" y="218"/>
                    <a:pt x="513" y="218"/>
                  </a:cubicBezTo>
                  <a:cubicBezTo>
                    <a:pt x="513" y="218"/>
                    <a:pt x="513" y="217"/>
                    <a:pt x="514" y="217"/>
                  </a:cubicBezTo>
                  <a:cubicBezTo>
                    <a:pt x="513" y="217"/>
                    <a:pt x="514" y="217"/>
                    <a:pt x="514" y="217"/>
                  </a:cubicBezTo>
                  <a:cubicBezTo>
                    <a:pt x="514" y="217"/>
                    <a:pt x="513" y="217"/>
                    <a:pt x="514" y="217"/>
                  </a:cubicBezTo>
                  <a:close/>
                  <a:moveTo>
                    <a:pt x="493" y="247"/>
                  </a:moveTo>
                  <a:cubicBezTo>
                    <a:pt x="491" y="247"/>
                    <a:pt x="487" y="247"/>
                    <a:pt x="487" y="249"/>
                  </a:cubicBezTo>
                  <a:cubicBezTo>
                    <a:pt x="486" y="251"/>
                    <a:pt x="489" y="252"/>
                    <a:pt x="491" y="252"/>
                  </a:cubicBezTo>
                  <a:cubicBezTo>
                    <a:pt x="496" y="253"/>
                    <a:pt x="498" y="249"/>
                    <a:pt x="492" y="247"/>
                  </a:cubicBezTo>
                  <a:cubicBezTo>
                    <a:pt x="493" y="247"/>
                    <a:pt x="493" y="246"/>
                    <a:pt x="492" y="247"/>
                  </a:cubicBezTo>
                  <a:cubicBezTo>
                    <a:pt x="492" y="247"/>
                    <a:pt x="492" y="247"/>
                    <a:pt x="493" y="247"/>
                  </a:cubicBezTo>
                  <a:cubicBezTo>
                    <a:pt x="492" y="247"/>
                    <a:pt x="492" y="247"/>
                    <a:pt x="492" y="247"/>
                  </a:cubicBezTo>
                  <a:cubicBezTo>
                    <a:pt x="492" y="247"/>
                    <a:pt x="493" y="247"/>
                    <a:pt x="493" y="247"/>
                  </a:cubicBezTo>
                  <a:close/>
                  <a:moveTo>
                    <a:pt x="480" y="263"/>
                  </a:moveTo>
                  <a:cubicBezTo>
                    <a:pt x="479" y="266"/>
                    <a:pt x="486" y="266"/>
                    <a:pt x="488" y="268"/>
                  </a:cubicBezTo>
                  <a:cubicBezTo>
                    <a:pt x="484" y="269"/>
                    <a:pt x="481" y="265"/>
                    <a:pt x="477" y="267"/>
                  </a:cubicBezTo>
                  <a:cubicBezTo>
                    <a:pt x="475" y="268"/>
                    <a:pt x="475" y="269"/>
                    <a:pt x="475" y="271"/>
                  </a:cubicBezTo>
                  <a:cubicBezTo>
                    <a:pt x="475" y="272"/>
                    <a:pt x="474" y="274"/>
                    <a:pt x="475" y="275"/>
                  </a:cubicBezTo>
                  <a:cubicBezTo>
                    <a:pt x="476" y="277"/>
                    <a:pt x="480" y="275"/>
                    <a:pt x="482" y="275"/>
                  </a:cubicBezTo>
                  <a:cubicBezTo>
                    <a:pt x="483" y="275"/>
                    <a:pt x="488" y="274"/>
                    <a:pt x="485" y="276"/>
                  </a:cubicBezTo>
                  <a:cubicBezTo>
                    <a:pt x="482" y="278"/>
                    <a:pt x="479" y="277"/>
                    <a:pt x="476" y="277"/>
                  </a:cubicBezTo>
                  <a:cubicBezTo>
                    <a:pt x="474" y="278"/>
                    <a:pt x="470" y="280"/>
                    <a:pt x="471" y="282"/>
                  </a:cubicBezTo>
                  <a:cubicBezTo>
                    <a:pt x="472" y="286"/>
                    <a:pt x="477" y="283"/>
                    <a:pt x="479" y="283"/>
                  </a:cubicBezTo>
                  <a:cubicBezTo>
                    <a:pt x="480" y="282"/>
                    <a:pt x="485" y="281"/>
                    <a:pt x="485" y="281"/>
                  </a:cubicBezTo>
                  <a:cubicBezTo>
                    <a:pt x="483" y="283"/>
                    <a:pt x="481" y="286"/>
                    <a:pt x="477" y="286"/>
                  </a:cubicBezTo>
                  <a:cubicBezTo>
                    <a:pt x="474" y="287"/>
                    <a:pt x="467" y="286"/>
                    <a:pt x="468" y="292"/>
                  </a:cubicBezTo>
                  <a:cubicBezTo>
                    <a:pt x="469" y="294"/>
                    <a:pt x="473" y="296"/>
                    <a:pt x="475" y="295"/>
                  </a:cubicBezTo>
                  <a:cubicBezTo>
                    <a:pt x="476" y="295"/>
                    <a:pt x="476" y="293"/>
                    <a:pt x="477" y="294"/>
                  </a:cubicBezTo>
                  <a:cubicBezTo>
                    <a:pt x="478" y="295"/>
                    <a:pt x="476" y="297"/>
                    <a:pt x="478" y="296"/>
                  </a:cubicBezTo>
                  <a:cubicBezTo>
                    <a:pt x="479" y="297"/>
                    <a:pt x="478" y="300"/>
                    <a:pt x="481" y="299"/>
                  </a:cubicBezTo>
                  <a:cubicBezTo>
                    <a:pt x="483" y="299"/>
                    <a:pt x="480" y="296"/>
                    <a:pt x="482" y="295"/>
                  </a:cubicBezTo>
                  <a:cubicBezTo>
                    <a:pt x="482" y="296"/>
                    <a:pt x="483" y="296"/>
                    <a:pt x="483" y="296"/>
                  </a:cubicBezTo>
                  <a:cubicBezTo>
                    <a:pt x="483" y="296"/>
                    <a:pt x="483" y="296"/>
                    <a:pt x="483" y="296"/>
                  </a:cubicBezTo>
                  <a:cubicBezTo>
                    <a:pt x="484" y="295"/>
                    <a:pt x="484" y="295"/>
                    <a:pt x="484" y="295"/>
                  </a:cubicBezTo>
                  <a:cubicBezTo>
                    <a:pt x="485" y="296"/>
                    <a:pt x="482" y="301"/>
                    <a:pt x="487" y="299"/>
                  </a:cubicBezTo>
                  <a:cubicBezTo>
                    <a:pt x="491" y="297"/>
                    <a:pt x="488" y="294"/>
                    <a:pt x="489" y="291"/>
                  </a:cubicBezTo>
                  <a:cubicBezTo>
                    <a:pt x="489" y="291"/>
                    <a:pt x="491" y="293"/>
                    <a:pt x="490" y="293"/>
                  </a:cubicBezTo>
                  <a:cubicBezTo>
                    <a:pt x="491" y="293"/>
                    <a:pt x="492" y="291"/>
                    <a:pt x="492" y="290"/>
                  </a:cubicBezTo>
                  <a:cubicBezTo>
                    <a:pt x="492" y="288"/>
                    <a:pt x="491" y="288"/>
                    <a:pt x="491" y="286"/>
                  </a:cubicBezTo>
                  <a:cubicBezTo>
                    <a:pt x="491" y="286"/>
                    <a:pt x="492" y="286"/>
                    <a:pt x="492" y="287"/>
                  </a:cubicBezTo>
                  <a:cubicBezTo>
                    <a:pt x="493" y="287"/>
                    <a:pt x="492" y="288"/>
                    <a:pt x="493" y="289"/>
                  </a:cubicBezTo>
                  <a:cubicBezTo>
                    <a:pt x="494" y="289"/>
                    <a:pt x="496" y="288"/>
                    <a:pt x="497" y="288"/>
                  </a:cubicBezTo>
                  <a:cubicBezTo>
                    <a:pt x="496" y="289"/>
                    <a:pt x="491" y="295"/>
                    <a:pt x="495" y="294"/>
                  </a:cubicBezTo>
                  <a:cubicBezTo>
                    <a:pt x="490" y="298"/>
                    <a:pt x="496" y="299"/>
                    <a:pt x="498" y="296"/>
                  </a:cubicBezTo>
                  <a:cubicBezTo>
                    <a:pt x="500" y="299"/>
                    <a:pt x="501" y="293"/>
                    <a:pt x="501" y="292"/>
                  </a:cubicBezTo>
                  <a:cubicBezTo>
                    <a:pt x="502" y="292"/>
                    <a:pt x="501" y="294"/>
                    <a:pt x="502" y="294"/>
                  </a:cubicBezTo>
                  <a:cubicBezTo>
                    <a:pt x="502" y="294"/>
                    <a:pt x="503" y="293"/>
                    <a:pt x="503" y="293"/>
                  </a:cubicBezTo>
                  <a:cubicBezTo>
                    <a:pt x="504" y="293"/>
                    <a:pt x="503" y="295"/>
                    <a:pt x="504" y="296"/>
                  </a:cubicBezTo>
                  <a:cubicBezTo>
                    <a:pt x="505" y="296"/>
                    <a:pt x="508" y="295"/>
                    <a:pt x="509" y="294"/>
                  </a:cubicBezTo>
                  <a:cubicBezTo>
                    <a:pt x="509" y="294"/>
                    <a:pt x="513" y="290"/>
                    <a:pt x="513" y="293"/>
                  </a:cubicBezTo>
                  <a:cubicBezTo>
                    <a:pt x="512" y="293"/>
                    <a:pt x="512" y="294"/>
                    <a:pt x="511" y="295"/>
                  </a:cubicBezTo>
                  <a:cubicBezTo>
                    <a:pt x="511" y="295"/>
                    <a:pt x="510" y="296"/>
                    <a:pt x="510" y="297"/>
                  </a:cubicBezTo>
                  <a:cubicBezTo>
                    <a:pt x="510" y="297"/>
                    <a:pt x="509" y="297"/>
                    <a:pt x="509" y="297"/>
                  </a:cubicBezTo>
                  <a:cubicBezTo>
                    <a:pt x="509" y="298"/>
                    <a:pt x="509" y="299"/>
                    <a:pt x="508" y="299"/>
                  </a:cubicBezTo>
                  <a:cubicBezTo>
                    <a:pt x="506" y="299"/>
                    <a:pt x="503" y="298"/>
                    <a:pt x="501" y="299"/>
                  </a:cubicBezTo>
                  <a:cubicBezTo>
                    <a:pt x="498" y="300"/>
                    <a:pt x="498" y="303"/>
                    <a:pt x="495" y="303"/>
                  </a:cubicBezTo>
                  <a:cubicBezTo>
                    <a:pt x="493" y="304"/>
                    <a:pt x="491" y="304"/>
                    <a:pt x="490" y="307"/>
                  </a:cubicBezTo>
                  <a:cubicBezTo>
                    <a:pt x="489" y="309"/>
                    <a:pt x="493" y="312"/>
                    <a:pt x="495" y="312"/>
                  </a:cubicBezTo>
                  <a:cubicBezTo>
                    <a:pt x="499" y="315"/>
                    <a:pt x="504" y="313"/>
                    <a:pt x="509" y="311"/>
                  </a:cubicBezTo>
                  <a:cubicBezTo>
                    <a:pt x="511" y="310"/>
                    <a:pt x="513" y="308"/>
                    <a:pt x="514" y="307"/>
                  </a:cubicBezTo>
                  <a:cubicBezTo>
                    <a:pt x="515" y="305"/>
                    <a:pt x="516" y="302"/>
                    <a:pt x="518" y="303"/>
                  </a:cubicBezTo>
                  <a:cubicBezTo>
                    <a:pt x="519" y="303"/>
                    <a:pt x="522" y="302"/>
                    <a:pt x="523" y="301"/>
                  </a:cubicBezTo>
                  <a:cubicBezTo>
                    <a:pt x="524" y="300"/>
                    <a:pt x="526" y="297"/>
                    <a:pt x="528" y="298"/>
                  </a:cubicBezTo>
                  <a:cubicBezTo>
                    <a:pt x="529" y="298"/>
                    <a:pt x="529" y="301"/>
                    <a:pt x="530" y="301"/>
                  </a:cubicBezTo>
                  <a:cubicBezTo>
                    <a:pt x="532" y="302"/>
                    <a:pt x="533" y="299"/>
                    <a:pt x="535" y="299"/>
                  </a:cubicBezTo>
                  <a:cubicBezTo>
                    <a:pt x="534" y="302"/>
                    <a:pt x="540" y="301"/>
                    <a:pt x="541" y="299"/>
                  </a:cubicBezTo>
                  <a:cubicBezTo>
                    <a:pt x="541" y="299"/>
                    <a:pt x="542" y="299"/>
                    <a:pt x="543" y="299"/>
                  </a:cubicBezTo>
                  <a:cubicBezTo>
                    <a:pt x="545" y="298"/>
                    <a:pt x="546" y="297"/>
                    <a:pt x="546" y="294"/>
                  </a:cubicBezTo>
                  <a:cubicBezTo>
                    <a:pt x="546" y="294"/>
                    <a:pt x="546" y="293"/>
                    <a:pt x="546" y="293"/>
                  </a:cubicBezTo>
                  <a:cubicBezTo>
                    <a:pt x="547" y="292"/>
                    <a:pt x="547" y="291"/>
                    <a:pt x="547" y="291"/>
                  </a:cubicBezTo>
                  <a:cubicBezTo>
                    <a:pt x="548" y="288"/>
                    <a:pt x="552" y="276"/>
                    <a:pt x="548" y="274"/>
                  </a:cubicBezTo>
                  <a:cubicBezTo>
                    <a:pt x="547" y="272"/>
                    <a:pt x="543" y="270"/>
                    <a:pt x="541" y="272"/>
                  </a:cubicBezTo>
                  <a:cubicBezTo>
                    <a:pt x="539" y="274"/>
                    <a:pt x="539" y="277"/>
                    <a:pt x="541" y="278"/>
                  </a:cubicBezTo>
                  <a:cubicBezTo>
                    <a:pt x="540" y="278"/>
                    <a:pt x="539" y="281"/>
                    <a:pt x="539" y="281"/>
                  </a:cubicBezTo>
                  <a:cubicBezTo>
                    <a:pt x="539" y="279"/>
                    <a:pt x="540" y="275"/>
                    <a:pt x="537" y="274"/>
                  </a:cubicBezTo>
                  <a:cubicBezTo>
                    <a:pt x="534" y="274"/>
                    <a:pt x="534" y="278"/>
                    <a:pt x="532" y="279"/>
                  </a:cubicBezTo>
                  <a:cubicBezTo>
                    <a:pt x="532" y="277"/>
                    <a:pt x="536" y="274"/>
                    <a:pt x="534" y="272"/>
                  </a:cubicBezTo>
                  <a:cubicBezTo>
                    <a:pt x="533" y="270"/>
                    <a:pt x="531" y="271"/>
                    <a:pt x="529" y="271"/>
                  </a:cubicBezTo>
                  <a:cubicBezTo>
                    <a:pt x="529" y="270"/>
                    <a:pt x="532" y="266"/>
                    <a:pt x="531" y="266"/>
                  </a:cubicBezTo>
                  <a:cubicBezTo>
                    <a:pt x="532" y="264"/>
                    <a:pt x="531" y="263"/>
                    <a:pt x="530" y="261"/>
                  </a:cubicBezTo>
                  <a:cubicBezTo>
                    <a:pt x="529" y="260"/>
                    <a:pt x="528" y="258"/>
                    <a:pt x="528" y="256"/>
                  </a:cubicBezTo>
                  <a:cubicBezTo>
                    <a:pt x="528" y="254"/>
                    <a:pt x="529" y="254"/>
                    <a:pt x="529" y="253"/>
                  </a:cubicBezTo>
                  <a:cubicBezTo>
                    <a:pt x="529" y="252"/>
                    <a:pt x="529" y="251"/>
                    <a:pt x="528" y="251"/>
                  </a:cubicBezTo>
                  <a:cubicBezTo>
                    <a:pt x="528" y="250"/>
                    <a:pt x="528" y="249"/>
                    <a:pt x="527" y="249"/>
                  </a:cubicBezTo>
                  <a:cubicBezTo>
                    <a:pt x="527" y="249"/>
                    <a:pt x="525" y="249"/>
                    <a:pt x="524" y="249"/>
                  </a:cubicBezTo>
                  <a:cubicBezTo>
                    <a:pt x="523" y="250"/>
                    <a:pt x="522" y="253"/>
                    <a:pt x="521" y="255"/>
                  </a:cubicBezTo>
                  <a:cubicBezTo>
                    <a:pt x="521" y="258"/>
                    <a:pt x="520" y="258"/>
                    <a:pt x="518" y="260"/>
                  </a:cubicBezTo>
                  <a:cubicBezTo>
                    <a:pt x="515" y="262"/>
                    <a:pt x="517" y="265"/>
                    <a:pt x="520" y="266"/>
                  </a:cubicBezTo>
                  <a:cubicBezTo>
                    <a:pt x="520" y="264"/>
                    <a:pt x="523" y="268"/>
                    <a:pt x="523" y="269"/>
                  </a:cubicBezTo>
                  <a:cubicBezTo>
                    <a:pt x="524" y="270"/>
                    <a:pt x="523" y="271"/>
                    <a:pt x="523" y="272"/>
                  </a:cubicBezTo>
                  <a:cubicBezTo>
                    <a:pt x="522" y="273"/>
                    <a:pt x="519" y="274"/>
                    <a:pt x="520" y="275"/>
                  </a:cubicBezTo>
                  <a:cubicBezTo>
                    <a:pt x="520" y="276"/>
                    <a:pt x="520" y="275"/>
                    <a:pt x="520" y="276"/>
                  </a:cubicBezTo>
                  <a:cubicBezTo>
                    <a:pt x="521" y="276"/>
                    <a:pt x="522" y="277"/>
                    <a:pt x="522" y="278"/>
                  </a:cubicBezTo>
                  <a:cubicBezTo>
                    <a:pt x="524" y="280"/>
                    <a:pt x="527" y="280"/>
                    <a:pt x="527" y="283"/>
                  </a:cubicBezTo>
                  <a:cubicBezTo>
                    <a:pt x="526" y="286"/>
                    <a:pt x="526" y="287"/>
                    <a:pt x="523" y="286"/>
                  </a:cubicBezTo>
                  <a:cubicBezTo>
                    <a:pt x="520" y="286"/>
                    <a:pt x="517" y="284"/>
                    <a:pt x="514" y="284"/>
                  </a:cubicBezTo>
                  <a:cubicBezTo>
                    <a:pt x="510" y="285"/>
                    <a:pt x="510" y="285"/>
                    <a:pt x="510" y="281"/>
                  </a:cubicBezTo>
                  <a:cubicBezTo>
                    <a:pt x="510" y="281"/>
                    <a:pt x="509" y="277"/>
                    <a:pt x="509" y="277"/>
                  </a:cubicBezTo>
                  <a:cubicBezTo>
                    <a:pt x="507" y="277"/>
                    <a:pt x="506" y="278"/>
                    <a:pt x="504" y="277"/>
                  </a:cubicBezTo>
                  <a:cubicBezTo>
                    <a:pt x="504" y="275"/>
                    <a:pt x="507" y="276"/>
                    <a:pt x="507" y="274"/>
                  </a:cubicBezTo>
                  <a:cubicBezTo>
                    <a:pt x="507" y="272"/>
                    <a:pt x="504" y="272"/>
                    <a:pt x="503" y="271"/>
                  </a:cubicBezTo>
                  <a:cubicBezTo>
                    <a:pt x="502" y="269"/>
                    <a:pt x="503" y="268"/>
                    <a:pt x="502" y="267"/>
                  </a:cubicBezTo>
                  <a:cubicBezTo>
                    <a:pt x="502" y="267"/>
                    <a:pt x="499" y="265"/>
                    <a:pt x="499" y="265"/>
                  </a:cubicBezTo>
                  <a:cubicBezTo>
                    <a:pt x="497" y="265"/>
                    <a:pt x="495" y="267"/>
                    <a:pt x="493" y="266"/>
                  </a:cubicBezTo>
                  <a:cubicBezTo>
                    <a:pt x="490" y="265"/>
                    <a:pt x="493" y="260"/>
                    <a:pt x="490" y="258"/>
                  </a:cubicBezTo>
                  <a:cubicBezTo>
                    <a:pt x="486" y="256"/>
                    <a:pt x="481" y="261"/>
                    <a:pt x="480" y="264"/>
                  </a:cubicBezTo>
                  <a:cubicBezTo>
                    <a:pt x="480" y="264"/>
                    <a:pt x="480" y="263"/>
                    <a:pt x="480" y="262"/>
                  </a:cubicBezTo>
                  <a:cubicBezTo>
                    <a:pt x="480" y="263"/>
                    <a:pt x="480" y="263"/>
                    <a:pt x="480" y="263"/>
                  </a:cubicBezTo>
                  <a:close/>
                  <a:moveTo>
                    <a:pt x="655" y="251"/>
                  </a:moveTo>
                  <a:cubicBezTo>
                    <a:pt x="654" y="247"/>
                    <a:pt x="649" y="248"/>
                    <a:pt x="649" y="252"/>
                  </a:cubicBezTo>
                  <a:cubicBezTo>
                    <a:pt x="649" y="253"/>
                    <a:pt x="651" y="260"/>
                    <a:pt x="653" y="258"/>
                  </a:cubicBezTo>
                  <a:cubicBezTo>
                    <a:pt x="653" y="258"/>
                    <a:pt x="654" y="258"/>
                    <a:pt x="654" y="258"/>
                  </a:cubicBezTo>
                  <a:cubicBezTo>
                    <a:pt x="655" y="257"/>
                    <a:pt x="653" y="256"/>
                    <a:pt x="653" y="255"/>
                  </a:cubicBezTo>
                  <a:cubicBezTo>
                    <a:pt x="654" y="253"/>
                    <a:pt x="655" y="252"/>
                    <a:pt x="655" y="251"/>
                  </a:cubicBezTo>
                  <a:cubicBezTo>
                    <a:pt x="655" y="251"/>
                    <a:pt x="655" y="251"/>
                    <a:pt x="655" y="252"/>
                  </a:cubicBezTo>
                  <a:cubicBezTo>
                    <a:pt x="655" y="251"/>
                    <a:pt x="655" y="250"/>
                    <a:pt x="654" y="250"/>
                  </a:cubicBezTo>
                  <a:cubicBezTo>
                    <a:pt x="655" y="250"/>
                    <a:pt x="655" y="251"/>
                    <a:pt x="655" y="251"/>
                  </a:cubicBezTo>
                  <a:cubicBezTo>
                    <a:pt x="655" y="251"/>
                    <a:pt x="655" y="250"/>
                    <a:pt x="654" y="250"/>
                  </a:cubicBezTo>
                  <a:cubicBezTo>
                    <a:pt x="655" y="250"/>
                    <a:pt x="655" y="251"/>
                    <a:pt x="655" y="251"/>
                  </a:cubicBezTo>
                  <a:close/>
                  <a:moveTo>
                    <a:pt x="499" y="203"/>
                  </a:moveTo>
                  <a:cubicBezTo>
                    <a:pt x="500" y="202"/>
                    <a:pt x="502" y="201"/>
                    <a:pt x="504" y="201"/>
                  </a:cubicBezTo>
                  <a:cubicBezTo>
                    <a:pt x="506" y="201"/>
                    <a:pt x="505" y="202"/>
                    <a:pt x="507" y="203"/>
                  </a:cubicBezTo>
                  <a:cubicBezTo>
                    <a:pt x="510" y="206"/>
                    <a:pt x="509" y="200"/>
                    <a:pt x="511" y="200"/>
                  </a:cubicBezTo>
                  <a:cubicBezTo>
                    <a:pt x="512" y="200"/>
                    <a:pt x="514" y="202"/>
                    <a:pt x="515" y="203"/>
                  </a:cubicBezTo>
                  <a:cubicBezTo>
                    <a:pt x="516" y="204"/>
                    <a:pt x="517" y="203"/>
                    <a:pt x="519" y="202"/>
                  </a:cubicBezTo>
                  <a:cubicBezTo>
                    <a:pt x="520" y="202"/>
                    <a:pt x="522" y="203"/>
                    <a:pt x="523" y="202"/>
                  </a:cubicBezTo>
                  <a:cubicBezTo>
                    <a:pt x="524" y="201"/>
                    <a:pt x="524" y="200"/>
                    <a:pt x="524" y="199"/>
                  </a:cubicBezTo>
                  <a:cubicBezTo>
                    <a:pt x="523" y="198"/>
                    <a:pt x="524" y="198"/>
                    <a:pt x="524" y="198"/>
                  </a:cubicBezTo>
                  <a:cubicBezTo>
                    <a:pt x="524" y="197"/>
                    <a:pt x="524" y="197"/>
                    <a:pt x="524" y="196"/>
                  </a:cubicBezTo>
                  <a:cubicBezTo>
                    <a:pt x="523" y="195"/>
                    <a:pt x="524" y="195"/>
                    <a:pt x="523" y="194"/>
                  </a:cubicBezTo>
                  <a:cubicBezTo>
                    <a:pt x="521" y="192"/>
                    <a:pt x="518" y="187"/>
                    <a:pt x="514" y="188"/>
                  </a:cubicBezTo>
                  <a:cubicBezTo>
                    <a:pt x="511" y="189"/>
                    <a:pt x="510" y="192"/>
                    <a:pt x="507" y="194"/>
                  </a:cubicBezTo>
                  <a:cubicBezTo>
                    <a:pt x="504" y="196"/>
                    <a:pt x="500" y="196"/>
                    <a:pt x="498" y="199"/>
                  </a:cubicBezTo>
                  <a:cubicBezTo>
                    <a:pt x="497" y="201"/>
                    <a:pt x="497" y="205"/>
                    <a:pt x="500" y="203"/>
                  </a:cubicBezTo>
                  <a:cubicBezTo>
                    <a:pt x="500" y="203"/>
                    <a:pt x="499" y="203"/>
                    <a:pt x="499" y="203"/>
                  </a:cubicBezTo>
                  <a:cubicBezTo>
                    <a:pt x="500" y="203"/>
                    <a:pt x="500" y="203"/>
                    <a:pt x="500" y="202"/>
                  </a:cubicBezTo>
                  <a:cubicBezTo>
                    <a:pt x="500" y="203"/>
                    <a:pt x="500" y="203"/>
                    <a:pt x="499" y="203"/>
                  </a:cubicBezTo>
                  <a:close/>
                  <a:moveTo>
                    <a:pt x="568" y="279"/>
                  </a:moveTo>
                  <a:cubicBezTo>
                    <a:pt x="570" y="278"/>
                    <a:pt x="574" y="273"/>
                    <a:pt x="570" y="273"/>
                  </a:cubicBezTo>
                  <a:cubicBezTo>
                    <a:pt x="569" y="273"/>
                    <a:pt x="564" y="275"/>
                    <a:pt x="564" y="277"/>
                  </a:cubicBezTo>
                  <a:cubicBezTo>
                    <a:pt x="563" y="280"/>
                    <a:pt x="566" y="279"/>
                    <a:pt x="568" y="279"/>
                  </a:cubicBezTo>
                  <a:close/>
                  <a:moveTo>
                    <a:pt x="607" y="289"/>
                  </a:moveTo>
                  <a:cubicBezTo>
                    <a:pt x="609" y="291"/>
                    <a:pt x="609" y="285"/>
                    <a:pt x="610" y="285"/>
                  </a:cubicBezTo>
                  <a:cubicBezTo>
                    <a:pt x="609" y="286"/>
                    <a:pt x="611" y="287"/>
                    <a:pt x="613" y="286"/>
                  </a:cubicBezTo>
                  <a:cubicBezTo>
                    <a:pt x="614" y="285"/>
                    <a:pt x="612" y="282"/>
                    <a:pt x="611" y="282"/>
                  </a:cubicBezTo>
                  <a:cubicBezTo>
                    <a:pt x="609" y="282"/>
                    <a:pt x="608" y="284"/>
                    <a:pt x="607" y="285"/>
                  </a:cubicBezTo>
                  <a:cubicBezTo>
                    <a:pt x="606" y="287"/>
                    <a:pt x="605" y="288"/>
                    <a:pt x="607" y="289"/>
                  </a:cubicBezTo>
                  <a:cubicBezTo>
                    <a:pt x="607" y="289"/>
                    <a:pt x="606" y="289"/>
                    <a:pt x="606" y="288"/>
                  </a:cubicBezTo>
                  <a:cubicBezTo>
                    <a:pt x="606" y="289"/>
                    <a:pt x="607" y="289"/>
                    <a:pt x="607" y="289"/>
                  </a:cubicBezTo>
                  <a:cubicBezTo>
                    <a:pt x="607" y="289"/>
                    <a:pt x="606" y="289"/>
                    <a:pt x="606" y="288"/>
                  </a:cubicBezTo>
                  <a:cubicBezTo>
                    <a:pt x="606" y="288"/>
                    <a:pt x="606" y="289"/>
                    <a:pt x="607" y="289"/>
                  </a:cubicBezTo>
                  <a:close/>
                  <a:moveTo>
                    <a:pt x="562" y="275"/>
                  </a:moveTo>
                  <a:cubicBezTo>
                    <a:pt x="564" y="275"/>
                    <a:pt x="571" y="273"/>
                    <a:pt x="570" y="271"/>
                  </a:cubicBezTo>
                  <a:cubicBezTo>
                    <a:pt x="569" y="267"/>
                    <a:pt x="557" y="275"/>
                    <a:pt x="563" y="275"/>
                  </a:cubicBezTo>
                  <a:cubicBezTo>
                    <a:pt x="563" y="275"/>
                    <a:pt x="562" y="275"/>
                    <a:pt x="562" y="275"/>
                  </a:cubicBezTo>
                  <a:close/>
                  <a:moveTo>
                    <a:pt x="654" y="310"/>
                  </a:moveTo>
                  <a:cubicBezTo>
                    <a:pt x="653" y="310"/>
                    <a:pt x="653" y="310"/>
                    <a:pt x="652" y="310"/>
                  </a:cubicBezTo>
                  <a:cubicBezTo>
                    <a:pt x="650" y="311"/>
                    <a:pt x="648" y="307"/>
                    <a:pt x="647" y="306"/>
                  </a:cubicBezTo>
                  <a:cubicBezTo>
                    <a:pt x="646" y="305"/>
                    <a:pt x="646" y="307"/>
                    <a:pt x="646" y="305"/>
                  </a:cubicBezTo>
                  <a:cubicBezTo>
                    <a:pt x="646" y="305"/>
                    <a:pt x="648" y="303"/>
                    <a:pt x="647" y="302"/>
                  </a:cubicBezTo>
                  <a:cubicBezTo>
                    <a:pt x="647" y="304"/>
                    <a:pt x="643" y="306"/>
                    <a:pt x="644" y="308"/>
                  </a:cubicBezTo>
                  <a:cubicBezTo>
                    <a:pt x="644" y="308"/>
                    <a:pt x="644" y="307"/>
                    <a:pt x="644" y="306"/>
                  </a:cubicBezTo>
                  <a:cubicBezTo>
                    <a:pt x="643" y="310"/>
                    <a:pt x="641" y="306"/>
                    <a:pt x="640" y="305"/>
                  </a:cubicBezTo>
                  <a:cubicBezTo>
                    <a:pt x="639" y="304"/>
                    <a:pt x="638" y="302"/>
                    <a:pt x="638" y="300"/>
                  </a:cubicBezTo>
                  <a:cubicBezTo>
                    <a:pt x="638" y="300"/>
                    <a:pt x="638" y="299"/>
                    <a:pt x="638" y="298"/>
                  </a:cubicBezTo>
                  <a:cubicBezTo>
                    <a:pt x="638" y="298"/>
                    <a:pt x="639" y="297"/>
                    <a:pt x="639" y="297"/>
                  </a:cubicBezTo>
                  <a:cubicBezTo>
                    <a:pt x="639" y="295"/>
                    <a:pt x="637" y="295"/>
                    <a:pt x="636" y="293"/>
                  </a:cubicBezTo>
                  <a:cubicBezTo>
                    <a:pt x="635" y="291"/>
                    <a:pt x="636" y="290"/>
                    <a:pt x="637" y="288"/>
                  </a:cubicBezTo>
                  <a:cubicBezTo>
                    <a:pt x="638" y="284"/>
                    <a:pt x="640" y="281"/>
                    <a:pt x="638" y="276"/>
                  </a:cubicBezTo>
                  <a:cubicBezTo>
                    <a:pt x="637" y="274"/>
                    <a:pt x="636" y="272"/>
                    <a:pt x="635" y="270"/>
                  </a:cubicBezTo>
                  <a:cubicBezTo>
                    <a:pt x="634" y="268"/>
                    <a:pt x="634" y="266"/>
                    <a:pt x="633" y="265"/>
                  </a:cubicBezTo>
                  <a:cubicBezTo>
                    <a:pt x="633" y="263"/>
                    <a:pt x="632" y="262"/>
                    <a:pt x="630" y="263"/>
                  </a:cubicBezTo>
                  <a:cubicBezTo>
                    <a:pt x="630" y="263"/>
                    <a:pt x="628" y="265"/>
                    <a:pt x="628" y="263"/>
                  </a:cubicBezTo>
                  <a:cubicBezTo>
                    <a:pt x="627" y="265"/>
                    <a:pt x="622" y="266"/>
                    <a:pt x="621" y="264"/>
                  </a:cubicBezTo>
                  <a:cubicBezTo>
                    <a:pt x="621" y="265"/>
                    <a:pt x="618" y="267"/>
                    <a:pt x="617" y="266"/>
                  </a:cubicBezTo>
                  <a:cubicBezTo>
                    <a:pt x="615" y="265"/>
                    <a:pt x="619" y="263"/>
                    <a:pt x="620" y="264"/>
                  </a:cubicBezTo>
                  <a:cubicBezTo>
                    <a:pt x="620" y="262"/>
                    <a:pt x="615" y="263"/>
                    <a:pt x="616" y="261"/>
                  </a:cubicBezTo>
                  <a:cubicBezTo>
                    <a:pt x="615" y="263"/>
                    <a:pt x="611" y="260"/>
                    <a:pt x="612" y="258"/>
                  </a:cubicBezTo>
                  <a:cubicBezTo>
                    <a:pt x="612" y="258"/>
                    <a:pt x="613" y="258"/>
                    <a:pt x="614" y="257"/>
                  </a:cubicBezTo>
                  <a:cubicBezTo>
                    <a:pt x="614" y="257"/>
                    <a:pt x="615" y="255"/>
                    <a:pt x="615" y="255"/>
                  </a:cubicBezTo>
                  <a:cubicBezTo>
                    <a:pt x="614" y="256"/>
                    <a:pt x="614" y="256"/>
                    <a:pt x="614" y="257"/>
                  </a:cubicBezTo>
                  <a:cubicBezTo>
                    <a:pt x="613" y="256"/>
                    <a:pt x="612" y="256"/>
                    <a:pt x="611" y="256"/>
                  </a:cubicBezTo>
                  <a:cubicBezTo>
                    <a:pt x="610" y="255"/>
                    <a:pt x="609" y="254"/>
                    <a:pt x="608" y="253"/>
                  </a:cubicBezTo>
                  <a:cubicBezTo>
                    <a:pt x="608" y="252"/>
                    <a:pt x="605" y="251"/>
                    <a:pt x="606" y="250"/>
                  </a:cubicBezTo>
                  <a:cubicBezTo>
                    <a:pt x="607" y="249"/>
                    <a:pt x="608" y="251"/>
                    <a:pt x="609" y="251"/>
                  </a:cubicBezTo>
                  <a:cubicBezTo>
                    <a:pt x="609" y="251"/>
                    <a:pt x="609" y="250"/>
                    <a:pt x="609" y="250"/>
                  </a:cubicBezTo>
                  <a:cubicBezTo>
                    <a:pt x="609" y="250"/>
                    <a:pt x="610" y="250"/>
                    <a:pt x="610" y="250"/>
                  </a:cubicBezTo>
                  <a:cubicBezTo>
                    <a:pt x="610" y="248"/>
                    <a:pt x="604" y="248"/>
                    <a:pt x="608" y="245"/>
                  </a:cubicBezTo>
                  <a:cubicBezTo>
                    <a:pt x="608" y="245"/>
                    <a:pt x="607" y="245"/>
                    <a:pt x="607" y="245"/>
                  </a:cubicBezTo>
                  <a:cubicBezTo>
                    <a:pt x="608" y="244"/>
                    <a:pt x="609" y="245"/>
                    <a:pt x="610" y="244"/>
                  </a:cubicBezTo>
                  <a:cubicBezTo>
                    <a:pt x="610" y="244"/>
                    <a:pt x="609" y="243"/>
                    <a:pt x="610" y="243"/>
                  </a:cubicBezTo>
                  <a:cubicBezTo>
                    <a:pt x="610" y="242"/>
                    <a:pt x="612" y="242"/>
                    <a:pt x="613" y="242"/>
                  </a:cubicBezTo>
                  <a:cubicBezTo>
                    <a:pt x="614" y="242"/>
                    <a:pt x="623" y="244"/>
                    <a:pt x="622" y="246"/>
                  </a:cubicBezTo>
                  <a:cubicBezTo>
                    <a:pt x="625" y="247"/>
                    <a:pt x="625" y="246"/>
                    <a:pt x="627" y="246"/>
                  </a:cubicBezTo>
                  <a:cubicBezTo>
                    <a:pt x="629" y="246"/>
                    <a:pt x="630" y="249"/>
                    <a:pt x="630" y="250"/>
                  </a:cubicBezTo>
                  <a:cubicBezTo>
                    <a:pt x="631" y="253"/>
                    <a:pt x="631" y="255"/>
                    <a:pt x="630" y="257"/>
                  </a:cubicBezTo>
                  <a:cubicBezTo>
                    <a:pt x="629" y="258"/>
                    <a:pt x="627" y="260"/>
                    <a:pt x="629" y="262"/>
                  </a:cubicBezTo>
                  <a:cubicBezTo>
                    <a:pt x="630" y="260"/>
                    <a:pt x="630" y="258"/>
                    <a:pt x="631" y="256"/>
                  </a:cubicBezTo>
                  <a:cubicBezTo>
                    <a:pt x="633" y="255"/>
                    <a:pt x="633" y="255"/>
                    <a:pt x="635" y="256"/>
                  </a:cubicBezTo>
                  <a:cubicBezTo>
                    <a:pt x="639" y="256"/>
                    <a:pt x="641" y="252"/>
                    <a:pt x="645" y="254"/>
                  </a:cubicBezTo>
                  <a:cubicBezTo>
                    <a:pt x="646" y="254"/>
                    <a:pt x="651" y="258"/>
                    <a:pt x="649" y="260"/>
                  </a:cubicBezTo>
                  <a:cubicBezTo>
                    <a:pt x="647" y="261"/>
                    <a:pt x="644" y="257"/>
                    <a:pt x="642" y="258"/>
                  </a:cubicBezTo>
                  <a:cubicBezTo>
                    <a:pt x="643" y="260"/>
                    <a:pt x="647" y="261"/>
                    <a:pt x="649" y="261"/>
                  </a:cubicBezTo>
                  <a:cubicBezTo>
                    <a:pt x="651" y="262"/>
                    <a:pt x="655" y="263"/>
                    <a:pt x="657" y="264"/>
                  </a:cubicBezTo>
                  <a:cubicBezTo>
                    <a:pt x="659" y="267"/>
                    <a:pt x="656" y="268"/>
                    <a:pt x="654" y="268"/>
                  </a:cubicBezTo>
                  <a:cubicBezTo>
                    <a:pt x="652" y="268"/>
                    <a:pt x="650" y="268"/>
                    <a:pt x="648" y="268"/>
                  </a:cubicBezTo>
                  <a:cubicBezTo>
                    <a:pt x="646" y="267"/>
                    <a:pt x="644" y="265"/>
                    <a:pt x="642" y="265"/>
                  </a:cubicBezTo>
                  <a:cubicBezTo>
                    <a:pt x="643" y="266"/>
                    <a:pt x="644" y="267"/>
                    <a:pt x="643" y="268"/>
                  </a:cubicBezTo>
                  <a:cubicBezTo>
                    <a:pt x="645" y="267"/>
                    <a:pt x="646" y="268"/>
                    <a:pt x="648" y="269"/>
                  </a:cubicBezTo>
                  <a:cubicBezTo>
                    <a:pt x="648" y="270"/>
                    <a:pt x="647" y="270"/>
                    <a:pt x="647" y="270"/>
                  </a:cubicBezTo>
                  <a:cubicBezTo>
                    <a:pt x="648" y="271"/>
                    <a:pt x="650" y="270"/>
                    <a:pt x="651" y="271"/>
                  </a:cubicBezTo>
                  <a:cubicBezTo>
                    <a:pt x="651" y="271"/>
                    <a:pt x="647" y="272"/>
                    <a:pt x="646" y="272"/>
                  </a:cubicBezTo>
                  <a:cubicBezTo>
                    <a:pt x="645" y="273"/>
                    <a:pt x="645" y="276"/>
                    <a:pt x="644" y="277"/>
                  </a:cubicBezTo>
                  <a:cubicBezTo>
                    <a:pt x="646" y="277"/>
                    <a:pt x="645" y="273"/>
                    <a:pt x="647" y="273"/>
                  </a:cubicBezTo>
                  <a:cubicBezTo>
                    <a:pt x="647" y="273"/>
                    <a:pt x="649" y="273"/>
                    <a:pt x="649" y="273"/>
                  </a:cubicBezTo>
                  <a:cubicBezTo>
                    <a:pt x="650" y="273"/>
                    <a:pt x="648" y="274"/>
                    <a:pt x="649" y="274"/>
                  </a:cubicBezTo>
                  <a:cubicBezTo>
                    <a:pt x="650" y="274"/>
                    <a:pt x="651" y="272"/>
                    <a:pt x="651" y="274"/>
                  </a:cubicBezTo>
                  <a:cubicBezTo>
                    <a:pt x="654" y="271"/>
                    <a:pt x="654" y="276"/>
                    <a:pt x="654" y="278"/>
                  </a:cubicBezTo>
                  <a:cubicBezTo>
                    <a:pt x="655" y="278"/>
                    <a:pt x="655" y="276"/>
                    <a:pt x="656" y="277"/>
                  </a:cubicBezTo>
                  <a:cubicBezTo>
                    <a:pt x="656" y="277"/>
                    <a:pt x="656" y="277"/>
                    <a:pt x="656" y="277"/>
                  </a:cubicBezTo>
                  <a:cubicBezTo>
                    <a:pt x="656" y="277"/>
                    <a:pt x="656" y="277"/>
                    <a:pt x="656" y="277"/>
                  </a:cubicBezTo>
                  <a:cubicBezTo>
                    <a:pt x="657" y="278"/>
                    <a:pt x="658" y="278"/>
                    <a:pt x="658" y="279"/>
                  </a:cubicBezTo>
                  <a:cubicBezTo>
                    <a:pt x="658" y="280"/>
                    <a:pt x="658" y="281"/>
                    <a:pt x="657" y="282"/>
                  </a:cubicBezTo>
                  <a:cubicBezTo>
                    <a:pt x="656" y="283"/>
                    <a:pt x="655" y="282"/>
                    <a:pt x="654" y="284"/>
                  </a:cubicBezTo>
                  <a:cubicBezTo>
                    <a:pt x="656" y="284"/>
                    <a:pt x="657" y="283"/>
                    <a:pt x="658" y="284"/>
                  </a:cubicBezTo>
                  <a:cubicBezTo>
                    <a:pt x="659" y="285"/>
                    <a:pt x="658" y="287"/>
                    <a:pt x="659" y="287"/>
                  </a:cubicBezTo>
                  <a:cubicBezTo>
                    <a:pt x="661" y="288"/>
                    <a:pt x="660" y="285"/>
                    <a:pt x="660" y="284"/>
                  </a:cubicBezTo>
                  <a:cubicBezTo>
                    <a:pt x="660" y="283"/>
                    <a:pt x="659" y="280"/>
                    <a:pt x="662" y="281"/>
                  </a:cubicBezTo>
                  <a:cubicBezTo>
                    <a:pt x="663" y="282"/>
                    <a:pt x="664" y="285"/>
                    <a:pt x="664" y="286"/>
                  </a:cubicBezTo>
                  <a:cubicBezTo>
                    <a:pt x="665" y="286"/>
                    <a:pt x="666" y="284"/>
                    <a:pt x="667" y="284"/>
                  </a:cubicBezTo>
                  <a:cubicBezTo>
                    <a:pt x="668" y="284"/>
                    <a:pt x="670" y="286"/>
                    <a:pt x="669" y="287"/>
                  </a:cubicBezTo>
                  <a:cubicBezTo>
                    <a:pt x="671" y="286"/>
                    <a:pt x="668" y="282"/>
                    <a:pt x="671" y="283"/>
                  </a:cubicBezTo>
                  <a:cubicBezTo>
                    <a:pt x="672" y="284"/>
                    <a:pt x="672" y="284"/>
                    <a:pt x="672" y="285"/>
                  </a:cubicBezTo>
                  <a:cubicBezTo>
                    <a:pt x="673" y="286"/>
                    <a:pt x="674" y="286"/>
                    <a:pt x="674" y="286"/>
                  </a:cubicBezTo>
                  <a:cubicBezTo>
                    <a:pt x="677" y="288"/>
                    <a:pt x="676" y="287"/>
                    <a:pt x="675" y="289"/>
                  </a:cubicBezTo>
                  <a:cubicBezTo>
                    <a:pt x="676" y="290"/>
                    <a:pt x="678" y="287"/>
                    <a:pt x="679" y="288"/>
                  </a:cubicBezTo>
                  <a:cubicBezTo>
                    <a:pt x="679" y="288"/>
                    <a:pt x="680" y="288"/>
                    <a:pt x="680" y="288"/>
                  </a:cubicBezTo>
                  <a:cubicBezTo>
                    <a:pt x="680" y="288"/>
                    <a:pt x="681" y="288"/>
                    <a:pt x="681" y="288"/>
                  </a:cubicBezTo>
                  <a:cubicBezTo>
                    <a:pt x="680" y="288"/>
                    <a:pt x="679" y="287"/>
                    <a:pt x="679" y="286"/>
                  </a:cubicBezTo>
                  <a:cubicBezTo>
                    <a:pt x="679" y="283"/>
                    <a:pt x="682" y="285"/>
                    <a:pt x="683" y="284"/>
                  </a:cubicBezTo>
                  <a:cubicBezTo>
                    <a:pt x="685" y="283"/>
                    <a:pt x="685" y="281"/>
                    <a:pt x="688" y="282"/>
                  </a:cubicBezTo>
                  <a:cubicBezTo>
                    <a:pt x="688" y="280"/>
                    <a:pt x="692" y="277"/>
                    <a:pt x="694" y="278"/>
                  </a:cubicBezTo>
                  <a:cubicBezTo>
                    <a:pt x="695" y="278"/>
                    <a:pt x="696" y="279"/>
                    <a:pt x="698" y="279"/>
                  </a:cubicBezTo>
                  <a:cubicBezTo>
                    <a:pt x="699" y="279"/>
                    <a:pt x="701" y="278"/>
                    <a:pt x="702" y="277"/>
                  </a:cubicBezTo>
                  <a:cubicBezTo>
                    <a:pt x="704" y="277"/>
                    <a:pt x="708" y="276"/>
                    <a:pt x="710" y="277"/>
                  </a:cubicBezTo>
                  <a:cubicBezTo>
                    <a:pt x="712" y="279"/>
                    <a:pt x="710" y="282"/>
                    <a:pt x="714" y="282"/>
                  </a:cubicBezTo>
                  <a:cubicBezTo>
                    <a:pt x="717" y="281"/>
                    <a:pt x="718" y="282"/>
                    <a:pt x="719" y="285"/>
                  </a:cubicBezTo>
                  <a:cubicBezTo>
                    <a:pt x="719" y="286"/>
                    <a:pt x="718" y="286"/>
                    <a:pt x="717" y="286"/>
                  </a:cubicBezTo>
                  <a:cubicBezTo>
                    <a:pt x="718" y="288"/>
                    <a:pt x="721" y="286"/>
                    <a:pt x="722" y="287"/>
                  </a:cubicBezTo>
                  <a:cubicBezTo>
                    <a:pt x="721" y="286"/>
                    <a:pt x="722" y="288"/>
                    <a:pt x="722" y="288"/>
                  </a:cubicBezTo>
                  <a:cubicBezTo>
                    <a:pt x="723" y="293"/>
                    <a:pt x="721" y="294"/>
                    <a:pt x="718" y="297"/>
                  </a:cubicBezTo>
                  <a:cubicBezTo>
                    <a:pt x="718" y="298"/>
                    <a:pt x="716" y="299"/>
                    <a:pt x="718" y="300"/>
                  </a:cubicBezTo>
                  <a:cubicBezTo>
                    <a:pt x="718" y="300"/>
                    <a:pt x="719" y="299"/>
                    <a:pt x="720" y="299"/>
                  </a:cubicBezTo>
                  <a:cubicBezTo>
                    <a:pt x="722" y="299"/>
                    <a:pt x="725" y="301"/>
                    <a:pt x="722" y="303"/>
                  </a:cubicBezTo>
                  <a:cubicBezTo>
                    <a:pt x="720" y="304"/>
                    <a:pt x="717" y="302"/>
                    <a:pt x="717" y="301"/>
                  </a:cubicBezTo>
                  <a:cubicBezTo>
                    <a:pt x="716" y="302"/>
                    <a:pt x="718" y="302"/>
                    <a:pt x="718" y="303"/>
                  </a:cubicBezTo>
                  <a:cubicBezTo>
                    <a:pt x="718" y="304"/>
                    <a:pt x="718" y="305"/>
                    <a:pt x="718" y="306"/>
                  </a:cubicBezTo>
                  <a:cubicBezTo>
                    <a:pt x="717" y="308"/>
                    <a:pt x="717" y="310"/>
                    <a:pt x="715" y="310"/>
                  </a:cubicBezTo>
                  <a:cubicBezTo>
                    <a:pt x="714" y="310"/>
                    <a:pt x="712" y="309"/>
                    <a:pt x="711" y="310"/>
                  </a:cubicBezTo>
                  <a:cubicBezTo>
                    <a:pt x="710" y="310"/>
                    <a:pt x="709" y="311"/>
                    <a:pt x="708" y="312"/>
                  </a:cubicBezTo>
                  <a:cubicBezTo>
                    <a:pt x="706" y="312"/>
                    <a:pt x="703" y="312"/>
                    <a:pt x="703" y="309"/>
                  </a:cubicBezTo>
                  <a:cubicBezTo>
                    <a:pt x="702" y="311"/>
                    <a:pt x="701" y="311"/>
                    <a:pt x="700" y="310"/>
                  </a:cubicBezTo>
                  <a:cubicBezTo>
                    <a:pt x="698" y="308"/>
                    <a:pt x="699" y="307"/>
                    <a:pt x="699" y="305"/>
                  </a:cubicBezTo>
                  <a:cubicBezTo>
                    <a:pt x="698" y="303"/>
                    <a:pt x="694" y="300"/>
                    <a:pt x="696" y="304"/>
                  </a:cubicBezTo>
                  <a:cubicBezTo>
                    <a:pt x="698" y="304"/>
                    <a:pt x="697" y="307"/>
                    <a:pt x="697" y="308"/>
                  </a:cubicBezTo>
                  <a:cubicBezTo>
                    <a:pt x="696" y="310"/>
                    <a:pt x="694" y="310"/>
                    <a:pt x="692" y="311"/>
                  </a:cubicBezTo>
                  <a:cubicBezTo>
                    <a:pt x="691" y="311"/>
                    <a:pt x="688" y="313"/>
                    <a:pt x="686" y="311"/>
                  </a:cubicBezTo>
                  <a:cubicBezTo>
                    <a:pt x="686" y="310"/>
                    <a:pt x="687" y="308"/>
                    <a:pt x="686" y="307"/>
                  </a:cubicBezTo>
                  <a:cubicBezTo>
                    <a:pt x="686" y="307"/>
                    <a:pt x="686" y="311"/>
                    <a:pt x="685" y="311"/>
                  </a:cubicBezTo>
                  <a:cubicBezTo>
                    <a:pt x="683" y="313"/>
                    <a:pt x="683" y="309"/>
                    <a:pt x="683" y="308"/>
                  </a:cubicBezTo>
                  <a:cubicBezTo>
                    <a:pt x="682" y="308"/>
                    <a:pt x="679" y="317"/>
                    <a:pt x="678" y="309"/>
                  </a:cubicBezTo>
                  <a:cubicBezTo>
                    <a:pt x="677" y="310"/>
                    <a:pt x="678" y="313"/>
                    <a:pt x="676" y="312"/>
                  </a:cubicBezTo>
                  <a:cubicBezTo>
                    <a:pt x="675" y="311"/>
                    <a:pt x="675" y="309"/>
                    <a:pt x="674" y="309"/>
                  </a:cubicBezTo>
                  <a:cubicBezTo>
                    <a:pt x="674" y="310"/>
                    <a:pt x="675" y="312"/>
                    <a:pt x="674" y="312"/>
                  </a:cubicBezTo>
                  <a:cubicBezTo>
                    <a:pt x="673" y="313"/>
                    <a:pt x="670" y="312"/>
                    <a:pt x="670" y="311"/>
                  </a:cubicBezTo>
                  <a:cubicBezTo>
                    <a:pt x="669" y="312"/>
                    <a:pt x="668" y="313"/>
                    <a:pt x="667" y="311"/>
                  </a:cubicBezTo>
                  <a:cubicBezTo>
                    <a:pt x="667" y="312"/>
                    <a:pt x="665" y="313"/>
                    <a:pt x="665" y="311"/>
                  </a:cubicBezTo>
                  <a:cubicBezTo>
                    <a:pt x="662" y="311"/>
                    <a:pt x="662" y="310"/>
                    <a:pt x="662" y="307"/>
                  </a:cubicBezTo>
                  <a:cubicBezTo>
                    <a:pt x="663" y="306"/>
                    <a:pt x="664" y="302"/>
                    <a:pt x="662" y="302"/>
                  </a:cubicBezTo>
                  <a:cubicBezTo>
                    <a:pt x="662" y="302"/>
                    <a:pt x="662" y="303"/>
                    <a:pt x="662" y="303"/>
                  </a:cubicBezTo>
                  <a:cubicBezTo>
                    <a:pt x="662" y="304"/>
                    <a:pt x="661" y="303"/>
                    <a:pt x="661" y="304"/>
                  </a:cubicBezTo>
                  <a:cubicBezTo>
                    <a:pt x="661" y="304"/>
                    <a:pt x="661" y="307"/>
                    <a:pt x="660" y="307"/>
                  </a:cubicBezTo>
                  <a:cubicBezTo>
                    <a:pt x="660" y="307"/>
                    <a:pt x="659" y="304"/>
                    <a:pt x="659" y="303"/>
                  </a:cubicBezTo>
                  <a:cubicBezTo>
                    <a:pt x="658" y="304"/>
                    <a:pt x="660" y="306"/>
                    <a:pt x="658" y="305"/>
                  </a:cubicBezTo>
                  <a:cubicBezTo>
                    <a:pt x="658" y="307"/>
                    <a:pt x="659" y="308"/>
                    <a:pt x="657" y="309"/>
                  </a:cubicBezTo>
                  <a:cubicBezTo>
                    <a:pt x="656" y="310"/>
                    <a:pt x="655" y="311"/>
                    <a:pt x="654" y="310"/>
                  </a:cubicBezTo>
                  <a:cubicBezTo>
                    <a:pt x="654" y="310"/>
                    <a:pt x="654" y="310"/>
                    <a:pt x="654" y="311"/>
                  </a:cubicBezTo>
                  <a:cubicBezTo>
                    <a:pt x="654" y="310"/>
                    <a:pt x="654" y="310"/>
                    <a:pt x="654" y="310"/>
                  </a:cubicBezTo>
                  <a:cubicBezTo>
                    <a:pt x="654" y="310"/>
                    <a:pt x="654" y="310"/>
                    <a:pt x="654" y="311"/>
                  </a:cubicBezTo>
                  <a:cubicBezTo>
                    <a:pt x="654" y="310"/>
                    <a:pt x="654" y="310"/>
                    <a:pt x="654" y="310"/>
                  </a:cubicBezTo>
                  <a:cubicBezTo>
                    <a:pt x="654" y="310"/>
                    <a:pt x="654" y="310"/>
                    <a:pt x="654" y="310"/>
                  </a:cubicBezTo>
                  <a:cubicBezTo>
                    <a:pt x="654" y="311"/>
                    <a:pt x="654" y="311"/>
                    <a:pt x="654" y="310"/>
                  </a:cubicBezTo>
                  <a:cubicBezTo>
                    <a:pt x="653" y="310"/>
                    <a:pt x="655" y="311"/>
                    <a:pt x="654" y="310"/>
                  </a:cubicBezTo>
                  <a:close/>
                  <a:moveTo>
                    <a:pt x="680" y="307"/>
                  </a:moveTo>
                  <a:cubicBezTo>
                    <a:pt x="680" y="307"/>
                    <a:pt x="680" y="307"/>
                    <a:pt x="680" y="307"/>
                  </a:cubicBezTo>
                  <a:cubicBezTo>
                    <a:pt x="680" y="307"/>
                    <a:pt x="680" y="307"/>
                    <a:pt x="680" y="307"/>
                  </a:cubicBezTo>
                  <a:cubicBezTo>
                    <a:pt x="680" y="307"/>
                    <a:pt x="680" y="307"/>
                    <a:pt x="680" y="307"/>
                  </a:cubicBezTo>
                  <a:cubicBezTo>
                    <a:pt x="680" y="307"/>
                    <a:pt x="680" y="307"/>
                    <a:pt x="680" y="307"/>
                  </a:cubicBezTo>
                  <a:cubicBezTo>
                    <a:pt x="680" y="307"/>
                    <a:pt x="680" y="307"/>
                    <a:pt x="680" y="307"/>
                  </a:cubicBezTo>
                  <a:cubicBezTo>
                    <a:pt x="680" y="307"/>
                    <a:pt x="680" y="307"/>
                    <a:pt x="680" y="307"/>
                  </a:cubicBezTo>
                  <a:cubicBezTo>
                    <a:pt x="680" y="307"/>
                    <a:pt x="680" y="307"/>
                    <a:pt x="680" y="307"/>
                  </a:cubicBezTo>
                  <a:close/>
                  <a:moveTo>
                    <a:pt x="676" y="309"/>
                  </a:moveTo>
                  <a:cubicBezTo>
                    <a:pt x="676" y="309"/>
                    <a:pt x="676" y="309"/>
                    <a:pt x="676" y="309"/>
                  </a:cubicBezTo>
                  <a:cubicBezTo>
                    <a:pt x="676" y="309"/>
                    <a:pt x="676" y="309"/>
                    <a:pt x="676" y="309"/>
                  </a:cubicBezTo>
                  <a:cubicBezTo>
                    <a:pt x="676" y="309"/>
                    <a:pt x="676" y="309"/>
                    <a:pt x="676" y="309"/>
                  </a:cubicBezTo>
                  <a:close/>
                  <a:moveTo>
                    <a:pt x="676" y="309"/>
                  </a:moveTo>
                  <a:cubicBezTo>
                    <a:pt x="676" y="309"/>
                    <a:pt x="676" y="309"/>
                    <a:pt x="676" y="309"/>
                  </a:cubicBezTo>
                  <a:cubicBezTo>
                    <a:pt x="676" y="309"/>
                    <a:pt x="676" y="309"/>
                    <a:pt x="676" y="309"/>
                  </a:cubicBezTo>
                  <a:cubicBezTo>
                    <a:pt x="676" y="309"/>
                    <a:pt x="676" y="309"/>
                    <a:pt x="676" y="309"/>
                  </a:cubicBezTo>
                  <a:close/>
                  <a:moveTo>
                    <a:pt x="624" y="249"/>
                  </a:moveTo>
                  <a:cubicBezTo>
                    <a:pt x="624" y="249"/>
                    <a:pt x="624" y="249"/>
                    <a:pt x="624" y="249"/>
                  </a:cubicBezTo>
                  <a:cubicBezTo>
                    <a:pt x="624" y="249"/>
                    <a:pt x="624" y="249"/>
                    <a:pt x="624" y="249"/>
                  </a:cubicBezTo>
                  <a:cubicBezTo>
                    <a:pt x="624" y="249"/>
                    <a:pt x="624" y="249"/>
                    <a:pt x="624" y="249"/>
                  </a:cubicBezTo>
                  <a:close/>
                  <a:moveTo>
                    <a:pt x="725" y="269"/>
                  </a:moveTo>
                  <a:cubicBezTo>
                    <a:pt x="725" y="269"/>
                    <a:pt x="725" y="269"/>
                    <a:pt x="725" y="269"/>
                  </a:cubicBezTo>
                  <a:cubicBezTo>
                    <a:pt x="725" y="271"/>
                    <a:pt x="724" y="272"/>
                    <a:pt x="723" y="273"/>
                  </a:cubicBezTo>
                  <a:cubicBezTo>
                    <a:pt x="723" y="274"/>
                    <a:pt x="722" y="275"/>
                    <a:pt x="721" y="276"/>
                  </a:cubicBezTo>
                  <a:cubicBezTo>
                    <a:pt x="721" y="276"/>
                    <a:pt x="723" y="277"/>
                    <a:pt x="723" y="278"/>
                  </a:cubicBezTo>
                  <a:cubicBezTo>
                    <a:pt x="723" y="276"/>
                    <a:pt x="726" y="275"/>
                    <a:pt x="727" y="277"/>
                  </a:cubicBezTo>
                  <a:cubicBezTo>
                    <a:pt x="726" y="276"/>
                    <a:pt x="725" y="275"/>
                    <a:pt x="725" y="274"/>
                  </a:cubicBezTo>
                  <a:cubicBezTo>
                    <a:pt x="725" y="273"/>
                    <a:pt x="726" y="272"/>
                    <a:pt x="727" y="271"/>
                  </a:cubicBezTo>
                  <a:cubicBezTo>
                    <a:pt x="727" y="270"/>
                    <a:pt x="726" y="269"/>
                    <a:pt x="725" y="269"/>
                  </a:cubicBezTo>
                  <a:close/>
                  <a:moveTo>
                    <a:pt x="577" y="254"/>
                  </a:moveTo>
                  <a:cubicBezTo>
                    <a:pt x="577" y="254"/>
                    <a:pt x="576" y="254"/>
                    <a:pt x="576" y="255"/>
                  </a:cubicBezTo>
                  <a:cubicBezTo>
                    <a:pt x="575" y="255"/>
                    <a:pt x="575" y="255"/>
                    <a:pt x="575" y="256"/>
                  </a:cubicBezTo>
                  <a:cubicBezTo>
                    <a:pt x="576" y="258"/>
                    <a:pt x="583" y="255"/>
                    <a:pt x="583" y="252"/>
                  </a:cubicBezTo>
                  <a:cubicBezTo>
                    <a:pt x="583" y="248"/>
                    <a:pt x="578" y="254"/>
                    <a:pt x="577" y="254"/>
                  </a:cubicBezTo>
                  <a:cubicBezTo>
                    <a:pt x="578" y="254"/>
                    <a:pt x="578" y="254"/>
                    <a:pt x="577" y="254"/>
                  </a:cubicBezTo>
                  <a:close/>
                  <a:moveTo>
                    <a:pt x="613" y="116"/>
                  </a:moveTo>
                  <a:cubicBezTo>
                    <a:pt x="614" y="116"/>
                    <a:pt x="615" y="117"/>
                    <a:pt x="617" y="117"/>
                  </a:cubicBezTo>
                  <a:cubicBezTo>
                    <a:pt x="619" y="119"/>
                    <a:pt x="620" y="115"/>
                    <a:pt x="617" y="114"/>
                  </a:cubicBezTo>
                  <a:cubicBezTo>
                    <a:pt x="616" y="114"/>
                    <a:pt x="611" y="116"/>
                    <a:pt x="613" y="116"/>
                  </a:cubicBezTo>
                  <a:cubicBezTo>
                    <a:pt x="613" y="116"/>
                    <a:pt x="613" y="116"/>
                    <a:pt x="613" y="116"/>
                  </a:cubicBezTo>
                  <a:cubicBezTo>
                    <a:pt x="613" y="116"/>
                    <a:pt x="613" y="116"/>
                    <a:pt x="613" y="116"/>
                  </a:cubicBezTo>
                  <a:cubicBezTo>
                    <a:pt x="613" y="116"/>
                    <a:pt x="613" y="116"/>
                    <a:pt x="613" y="116"/>
                  </a:cubicBezTo>
                  <a:close/>
                  <a:moveTo>
                    <a:pt x="620" y="275"/>
                  </a:moveTo>
                  <a:cubicBezTo>
                    <a:pt x="620" y="275"/>
                    <a:pt x="620" y="276"/>
                    <a:pt x="620" y="277"/>
                  </a:cubicBezTo>
                  <a:cubicBezTo>
                    <a:pt x="620" y="277"/>
                    <a:pt x="620" y="278"/>
                    <a:pt x="621" y="279"/>
                  </a:cubicBezTo>
                  <a:cubicBezTo>
                    <a:pt x="621" y="280"/>
                    <a:pt x="623" y="279"/>
                    <a:pt x="623" y="279"/>
                  </a:cubicBezTo>
                  <a:cubicBezTo>
                    <a:pt x="624" y="278"/>
                    <a:pt x="624" y="276"/>
                    <a:pt x="623" y="275"/>
                  </a:cubicBezTo>
                  <a:cubicBezTo>
                    <a:pt x="623" y="274"/>
                    <a:pt x="623" y="273"/>
                    <a:pt x="622" y="273"/>
                  </a:cubicBezTo>
                  <a:cubicBezTo>
                    <a:pt x="621" y="273"/>
                    <a:pt x="620" y="274"/>
                    <a:pt x="620" y="275"/>
                  </a:cubicBezTo>
                  <a:close/>
                  <a:moveTo>
                    <a:pt x="566" y="204"/>
                  </a:moveTo>
                  <a:cubicBezTo>
                    <a:pt x="565" y="205"/>
                    <a:pt x="563" y="209"/>
                    <a:pt x="565" y="209"/>
                  </a:cubicBezTo>
                  <a:cubicBezTo>
                    <a:pt x="569" y="209"/>
                    <a:pt x="567" y="202"/>
                    <a:pt x="566" y="205"/>
                  </a:cubicBezTo>
                  <a:cubicBezTo>
                    <a:pt x="566" y="204"/>
                    <a:pt x="566" y="204"/>
                    <a:pt x="566" y="204"/>
                  </a:cubicBezTo>
                  <a:cubicBezTo>
                    <a:pt x="566" y="204"/>
                    <a:pt x="566" y="204"/>
                    <a:pt x="566" y="204"/>
                  </a:cubicBezTo>
                  <a:close/>
                  <a:moveTo>
                    <a:pt x="644" y="237"/>
                  </a:moveTo>
                  <a:cubicBezTo>
                    <a:pt x="643" y="239"/>
                    <a:pt x="646" y="240"/>
                    <a:pt x="648" y="239"/>
                  </a:cubicBezTo>
                  <a:cubicBezTo>
                    <a:pt x="649" y="237"/>
                    <a:pt x="645" y="235"/>
                    <a:pt x="644" y="237"/>
                  </a:cubicBezTo>
                  <a:close/>
                  <a:moveTo>
                    <a:pt x="685" y="229"/>
                  </a:moveTo>
                  <a:cubicBezTo>
                    <a:pt x="685" y="230"/>
                    <a:pt x="687" y="229"/>
                    <a:pt x="687" y="228"/>
                  </a:cubicBezTo>
                  <a:cubicBezTo>
                    <a:pt x="687" y="226"/>
                    <a:pt x="683" y="226"/>
                    <a:pt x="682" y="227"/>
                  </a:cubicBezTo>
                  <a:cubicBezTo>
                    <a:pt x="684" y="227"/>
                    <a:pt x="685" y="228"/>
                    <a:pt x="685" y="230"/>
                  </a:cubicBezTo>
                  <a:cubicBezTo>
                    <a:pt x="685" y="230"/>
                    <a:pt x="685" y="229"/>
                    <a:pt x="685" y="229"/>
                  </a:cubicBezTo>
                  <a:cubicBezTo>
                    <a:pt x="685" y="229"/>
                    <a:pt x="685" y="230"/>
                    <a:pt x="685" y="230"/>
                  </a:cubicBezTo>
                  <a:cubicBezTo>
                    <a:pt x="685" y="230"/>
                    <a:pt x="685" y="229"/>
                    <a:pt x="685" y="229"/>
                  </a:cubicBezTo>
                  <a:cubicBezTo>
                    <a:pt x="685" y="229"/>
                    <a:pt x="685" y="229"/>
                    <a:pt x="685" y="229"/>
                  </a:cubicBezTo>
                  <a:close/>
                  <a:moveTo>
                    <a:pt x="614" y="309"/>
                  </a:moveTo>
                  <a:cubicBezTo>
                    <a:pt x="612" y="310"/>
                    <a:pt x="617" y="313"/>
                    <a:pt x="617" y="311"/>
                  </a:cubicBezTo>
                  <a:cubicBezTo>
                    <a:pt x="617" y="309"/>
                    <a:pt x="616" y="307"/>
                    <a:pt x="614" y="309"/>
                  </a:cubicBezTo>
                  <a:close/>
                  <a:moveTo>
                    <a:pt x="757" y="190"/>
                  </a:moveTo>
                  <a:cubicBezTo>
                    <a:pt x="760" y="190"/>
                    <a:pt x="758" y="187"/>
                    <a:pt x="757" y="187"/>
                  </a:cubicBezTo>
                  <a:cubicBezTo>
                    <a:pt x="754" y="187"/>
                    <a:pt x="755" y="190"/>
                    <a:pt x="757" y="190"/>
                  </a:cubicBezTo>
                  <a:close/>
                  <a:moveTo>
                    <a:pt x="603" y="309"/>
                  </a:moveTo>
                  <a:cubicBezTo>
                    <a:pt x="602" y="310"/>
                    <a:pt x="602" y="310"/>
                    <a:pt x="601" y="311"/>
                  </a:cubicBezTo>
                  <a:cubicBezTo>
                    <a:pt x="600" y="312"/>
                    <a:pt x="602" y="313"/>
                    <a:pt x="603" y="311"/>
                  </a:cubicBezTo>
                  <a:cubicBezTo>
                    <a:pt x="604" y="310"/>
                    <a:pt x="603" y="309"/>
                    <a:pt x="603" y="309"/>
                  </a:cubicBezTo>
                  <a:close/>
                  <a:moveTo>
                    <a:pt x="444" y="278"/>
                  </a:moveTo>
                  <a:cubicBezTo>
                    <a:pt x="444" y="278"/>
                    <a:pt x="445" y="278"/>
                    <a:pt x="446" y="277"/>
                  </a:cubicBezTo>
                  <a:cubicBezTo>
                    <a:pt x="446" y="276"/>
                    <a:pt x="447" y="275"/>
                    <a:pt x="446" y="274"/>
                  </a:cubicBezTo>
                  <a:cubicBezTo>
                    <a:pt x="446" y="274"/>
                    <a:pt x="444" y="278"/>
                    <a:pt x="444" y="278"/>
                  </a:cubicBezTo>
                  <a:cubicBezTo>
                    <a:pt x="444" y="278"/>
                    <a:pt x="444" y="278"/>
                    <a:pt x="444" y="278"/>
                  </a:cubicBezTo>
                  <a:cubicBezTo>
                    <a:pt x="444" y="278"/>
                    <a:pt x="444" y="278"/>
                    <a:pt x="444" y="278"/>
                  </a:cubicBezTo>
                  <a:cubicBezTo>
                    <a:pt x="444" y="278"/>
                    <a:pt x="444" y="278"/>
                    <a:pt x="445" y="278"/>
                  </a:cubicBezTo>
                  <a:cubicBezTo>
                    <a:pt x="444" y="278"/>
                    <a:pt x="444" y="278"/>
                    <a:pt x="444" y="278"/>
                  </a:cubicBezTo>
                  <a:close/>
                  <a:moveTo>
                    <a:pt x="559" y="239"/>
                  </a:moveTo>
                  <a:cubicBezTo>
                    <a:pt x="559" y="238"/>
                    <a:pt x="556" y="239"/>
                    <a:pt x="557" y="241"/>
                  </a:cubicBezTo>
                  <a:cubicBezTo>
                    <a:pt x="557" y="243"/>
                    <a:pt x="559" y="240"/>
                    <a:pt x="559" y="239"/>
                  </a:cubicBezTo>
                  <a:cubicBezTo>
                    <a:pt x="559" y="239"/>
                    <a:pt x="559" y="239"/>
                    <a:pt x="559" y="239"/>
                  </a:cubicBezTo>
                  <a:cubicBezTo>
                    <a:pt x="559" y="239"/>
                    <a:pt x="559" y="239"/>
                    <a:pt x="559" y="238"/>
                  </a:cubicBezTo>
                  <a:cubicBezTo>
                    <a:pt x="559" y="239"/>
                    <a:pt x="559" y="239"/>
                    <a:pt x="559" y="239"/>
                  </a:cubicBezTo>
                  <a:close/>
                  <a:moveTo>
                    <a:pt x="547" y="226"/>
                  </a:moveTo>
                  <a:cubicBezTo>
                    <a:pt x="547" y="226"/>
                    <a:pt x="547" y="227"/>
                    <a:pt x="547" y="227"/>
                  </a:cubicBezTo>
                  <a:cubicBezTo>
                    <a:pt x="547" y="228"/>
                    <a:pt x="548" y="231"/>
                    <a:pt x="549" y="233"/>
                  </a:cubicBezTo>
                  <a:cubicBezTo>
                    <a:pt x="549" y="235"/>
                    <a:pt x="550" y="237"/>
                    <a:pt x="551" y="238"/>
                  </a:cubicBezTo>
                  <a:cubicBezTo>
                    <a:pt x="556" y="242"/>
                    <a:pt x="559" y="237"/>
                    <a:pt x="555" y="233"/>
                  </a:cubicBezTo>
                  <a:cubicBezTo>
                    <a:pt x="554" y="231"/>
                    <a:pt x="553" y="231"/>
                    <a:pt x="552" y="229"/>
                  </a:cubicBezTo>
                  <a:cubicBezTo>
                    <a:pt x="551" y="227"/>
                    <a:pt x="552" y="225"/>
                    <a:pt x="550" y="223"/>
                  </a:cubicBezTo>
                  <a:cubicBezTo>
                    <a:pt x="550" y="222"/>
                    <a:pt x="548" y="220"/>
                    <a:pt x="546" y="221"/>
                  </a:cubicBezTo>
                  <a:cubicBezTo>
                    <a:pt x="544" y="222"/>
                    <a:pt x="547" y="224"/>
                    <a:pt x="547" y="226"/>
                  </a:cubicBezTo>
                  <a:cubicBezTo>
                    <a:pt x="547" y="226"/>
                    <a:pt x="547" y="226"/>
                    <a:pt x="547" y="225"/>
                  </a:cubicBezTo>
                  <a:cubicBezTo>
                    <a:pt x="547" y="226"/>
                    <a:pt x="547" y="226"/>
                    <a:pt x="547" y="226"/>
                  </a:cubicBezTo>
                  <a:cubicBezTo>
                    <a:pt x="547" y="226"/>
                    <a:pt x="547" y="226"/>
                    <a:pt x="547" y="225"/>
                  </a:cubicBezTo>
                  <a:cubicBezTo>
                    <a:pt x="547" y="226"/>
                    <a:pt x="547" y="226"/>
                    <a:pt x="547" y="226"/>
                  </a:cubicBezTo>
                  <a:cubicBezTo>
                    <a:pt x="547" y="226"/>
                    <a:pt x="547" y="226"/>
                    <a:pt x="547" y="225"/>
                  </a:cubicBezTo>
                  <a:cubicBezTo>
                    <a:pt x="547" y="226"/>
                    <a:pt x="547" y="226"/>
                    <a:pt x="547" y="226"/>
                  </a:cubicBezTo>
                  <a:close/>
                  <a:moveTo>
                    <a:pt x="623" y="207"/>
                  </a:moveTo>
                  <a:cubicBezTo>
                    <a:pt x="624" y="207"/>
                    <a:pt x="624" y="207"/>
                    <a:pt x="624" y="206"/>
                  </a:cubicBezTo>
                  <a:cubicBezTo>
                    <a:pt x="619" y="201"/>
                    <a:pt x="623" y="208"/>
                    <a:pt x="623" y="207"/>
                  </a:cubicBezTo>
                  <a:close/>
                  <a:moveTo>
                    <a:pt x="641" y="78"/>
                  </a:moveTo>
                  <a:cubicBezTo>
                    <a:pt x="643" y="77"/>
                    <a:pt x="642" y="75"/>
                    <a:pt x="641" y="75"/>
                  </a:cubicBezTo>
                  <a:cubicBezTo>
                    <a:pt x="639" y="75"/>
                    <a:pt x="640" y="78"/>
                    <a:pt x="642" y="78"/>
                  </a:cubicBezTo>
                  <a:cubicBezTo>
                    <a:pt x="642" y="78"/>
                    <a:pt x="641" y="78"/>
                    <a:pt x="641" y="78"/>
                  </a:cubicBezTo>
                  <a:cubicBezTo>
                    <a:pt x="641" y="78"/>
                    <a:pt x="642" y="78"/>
                    <a:pt x="642" y="78"/>
                  </a:cubicBezTo>
                  <a:cubicBezTo>
                    <a:pt x="642" y="78"/>
                    <a:pt x="641" y="78"/>
                    <a:pt x="641" y="78"/>
                  </a:cubicBezTo>
                  <a:close/>
                  <a:moveTo>
                    <a:pt x="588" y="253"/>
                  </a:moveTo>
                  <a:cubicBezTo>
                    <a:pt x="588" y="253"/>
                    <a:pt x="590" y="251"/>
                    <a:pt x="588" y="251"/>
                  </a:cubicBezTo>
                  <a:cubicBezTo>
                    <a:pt x="586" y="251"/>
                    <a:pt x="587" y="253"/>
                    <a:pt x="589" y="253"/>
                  </a:cubicBezTo>
                  <a:cubicBezTo>
                    <a:pt x="589" y="253"/>
                    <a:pt x="589" y="254"/>
                    <a:pt x="588" y="253"/>
                  </a:cubicBezTo>
                  <a:close/>
                  <a:moveTo>
                    <a:pt x="734" y="217"/>
                  </a:moveTo>
                  <a:cubicBezTo>
                    <a:pt x="732" y="218"/>
                    <a:pt x="734" y="221"/>
                    <a:pt x="735" y="219"/>
                  </a:cubicBezTo>
                  <a:cubicBezTo>
                    <a:pt x="736" y="218"/>
                    <a:pt x="734" y="217"/>
                    <a:pt x="734" y="217"/>
                  </a:cubicBezTo>
                  <a:cubicBezTo>
                    <a:pt x="734" y="217"/>
                    <a:pt x="734" y="217"/>
                    <a:pt x="735" y="217"/>
                  </a:cubicBezTo>
                  <a:cubicBezTo>
                    <a:pt x="734" y="217"/>
                    <a:pt x="734" y="217"/>
                    <a:pt x="734" y="218"/>
                  </a:cubicBezTo>
                  <a:cubicBezTo>
                    <a:pt x="734" y="218"/>
                    <a:pt x="735" y="217"/>
                    <a:pt x="734" y="217"/>
                  </a:cubicBezTo>
                  <a:close/>
                  <a:moveTo>
                    <a:pt x="616" y="237"/>
                  </a:moveTo>
                  <a:cubicBezTo>
                    <a:pt x="615" y="237"/>
                    <a:pt x="616" y="239"/>
                    <a:pt x="617" y="239"/>
                  </a:cubicBezTo>
                  <a:cubicBezTo>
                    <a:pt x="618" y="238"/>
                    <a:pt x="617" y="237"/>
                    <a:pt x="616" y="237"/>
                  </a:cubicBezTo>
                  <a:cubicBezTo>
                    <a:pt x="617" y="237"/>
                    <a:pt x="616" y="237"/>
                    <a:pt x="616" y="237"/>
                  </a:cubicBezTo>
                  <a:cubicBezTo>
                    <a:pt x="616" y="237"/>
                    <a:pt x="616" y="237"/>
                    <a:pt x="616" y="237"/>
                  </a:cubicBezTo>
                  <a:cubicBezTo>
                    <a:pt x="616" y="237"/>
                    <a:pt x="616" y="237"/>
                    <a:pt x="616" y="237"/>
                  </a:cubicBezTo>
                  <a:cubicBezTo>
                    <a:pt x="616" y="237"/>
                    <a:pt x="617" y="237"/>
                    <a:pt x="616" y="237"/>
                  </a:cubicBezTo>
                  <a:close/>
                  <a:moveTo>
                    <a:pt x="731" y="13"/>
                  </a:moveTo>
                  <a:cubicBezTo>
                    <a:pt x="734" y="10"/>
                    <a:pt x="729" y="8"/>
                    <a:pt x="731" y="13"/>
                  </a:cubicBezTo>
                  <a:cubicBezTo>
                    <a:pt x="731" y="13"/>
                    <a:pt x="730" y="12"/>
                    <a:pt x="731" y="13"/>
                  </a:cubicBezTo>
                  <a:close/>
                  <a:moveTo>
                    <a:pt x="807" y="77"/>
                  </a:moveTo>
                  <a:cubicBezTo>
                    <a:pt x="808" y="78"/>
                    <a:pt x="809" y="78"/>
                    <a:pt x="811" y="77"/>
                  </a:cubicBezTo>
                  <a:cubicBezTo>
                    <a:pt x="809" y="77"/>
                    <a:pt x="808" y="77"/>
                    <a:pt x="807" y="77"/>
                  </a:cubicBezTo>
                  <a:close/>
                  <a:moveTo>
                    <a:pt x="677" y="183"/>
                  </a:moveTo>
                  <a:cubicBezTo>
                    <a:pt x="678" y="182"/>
                    <a:pt x="679" y="182"/>
                    <a:pt x="680" y="182"/>
                  </a:cubicBezTo>
                  <a:cubicBezTo>
                    <a:pt x="681" y="181"/>
                    <a:pt x="684" y="181"/>
                    <a:pt x="684" y="179"/>
                  </a:cubicBezTo>
                  <a:cubicBezTo>
                    <a:pt x="685" y="177"/>
                    <a:pt x="683" y="177"/>
                    <a:pt x="682" y="177"/>
                  </a:cubicBezTo>
                  <a:cubicBezTo>
                    <a:pt x="680" y="177"/>
                    <a:pt x="678" y="178"/>
                    <a:pt x="677" y="180"/>
                  </a:cubicBezTo>
                  <a:cubicBezTo>
                    <a:pt x="677" y="181"/>
                    <a:pt x="676" y="184"/>
                    <a:pt x="678" y="183"/>
                  </a:cubicBezTo>
                  <a:cubicBezTo>
                    <a:pt x="677" y="183"/>
                    <a:pt x="677" y="183"/>
                    <a:pt x="677" y="183"/>
                  </a:cubicBezTo>
                  <a:cubicBezTo>
                    <a:pt x="677" y="183"/>
                    <a:pt x="677" y="183"/>
                    <a:pt x="678" y="183"/>
                  </a:cubicBezTo>
                  <a:cubicBezTo>
                    <a:pt x="677" y="183"/>
                    <a:pt x="677" y="183"/>
                    <a:pt x="677" y="183"/>
                  </a:cubicBezTo>
                  <a:cubicBezTo>
                    <a:pt x="677" y="183"/>
                    <a:pt x="677" y="183"/>
                    <a:pt x="677" y="183"/>
                  </a:cubicBezTo>
                  <a:close/>
                  <a:moveTo>
                    <a:pt x="561" y="277"/>
                  </a:moveTo>
                  <a:cubicBezTo>
                    <a:pt x="561" y="277"/>
                    <a:pt x="561" y="277"/>
                    <a:pt x="562" y="277"/>
                  </a:cubicBezTo>
                  <a:cubicBezTo>
                    <a:pt x="563" y="277"/>
                    <a:pt x="564" y="276"/>
                    <a:pt x="562" y="275"/>
                  </a:cubicBezTo>
                  <a:cubicBezTo>
                    <a:pt x="562" y="275"/>
                    <a:pt x="560" y="276"/>
                    <a:pt x="561" y="277"/>
                  </a:cubicBezTo>
                  <a:cubicBezTo>
                    <a:pt x="561" y="276"/>
                    <a:pt x="561" y="276"/>
                    <a:pt x="560" y="276"/>
                  </a:cubicBezTo>
                  <a:cubicBezTo>
                    <a:pt x="561" y="276"/>
                    <a:pt x="561" y="276"/>
                    <a:pt x="561" y="277"/>
                  </a:cubicBezTo>
                  <a:cubicBezTo>
                    <a:pt x="561" y="276"/>
                    <a:pt x="561" y="276"/>
                    <a:pt x="560" y="276"/>
                  </a:cubicBezTo>
                  <a:cubicBezTo>
                    <a:pt x="561" y="276"/>
                    <a:pt x="561" y="276"/>
                    <a:pt x="561" y="277"/>
                  </a:cubicBezTo>
                  <a:close/>
                  <a:moveTo>
                    <a:pt x="575" y="207"/>
                  </a:moveTo>
                  <a:cubicBezTo>
                    <a:pt x="575" y="205"/>
                    <a:pt x="574" y="205"/>
                    <a:pt x="574" y="207"/>
                  </a:cubicBezTo>
                  <a:cubicBezTo>
                    <a:pt x="573" y="208"/>
                    <a:pt x="575" y="207"/>
                    <a:pt x="575" y="206"/>
                  </a:cubicBezTo>
                  <a:cubicBezTo>
                    <a:pt x="575" y="206"/>
                    <a:pt x="575" y="207"/>
                    <a:pt x="575" y="207"/>
                  </a:cubicBezTo>
                  <a:cubicBezTo>
                    <a:pt x="575" y="207"/>
                    <a:pt x="575" y="206"/>
                    <a:pt x="575" y="206"/>
                  </a:cubicBezTo>
                  <a:cubicBezTo>
                    <a:pt x="575" y="206"/>
                    <a:pt x="575" y="207"/>
                    <a:pt x="575" y="207"/>
                  </a:cubicBezTo>
                  <a:close/>
                  <a:moveTo>
                    <a:pt x="757" y="1"/>
                  </a:moveTo>
                  <a:cubicBezTo>
                    <a:pt x="760" y="2"/>
                    <a:pt x="761" y="1"/>
                    <a:pt x="757" y="0"/>
                  </a:cubicBezTo>
                  <a:cubicBezTo>
                    <a:pt x="757" y="0"/>
                    <a:pt x="757" y="1"/>
                    <a:pt x="757" y="1"/>
                  </a:cubicBezTo>
                  <a:close/>
                  <a:moveTo>
                    <a:pt x="818" y="72"/>
                  </a:moveTo>
                  <a:cubicBezTo>
                    <a:pt x="818" y="72"/>
                    <a:pt x="818" y="72"/>
                    <a:pt x="819" y="72"/>
                  </a:cubicBezTo>
                  <a:cubicBezTo>
                    <a:pt x="819" y="72"/>
                    <a:pt x="820" y="72"/>
                    <a:pt x="820" y="71"/>
                  </a:cubicBezTo>
                  <a:cubicBezTo>
                    <a:pt x="819" y="71"/>
                    <a:pt x="818" y="71"/>
                    <a:pt x="818" y="72"/>
                  </a:cubicBezTo>
                  <a:close/>
                  <a:moveTo>
                    <a:pt x="605" y="243"/>
                  </a:moveTo>
                  <a:cubicBezTo>
                    <a:pt x="605" y="243"/>
                    <a:pt x="604" y="243"/>
                    <a:pt x="604" y="243"/>
                  </a:cubicBezTo>
                  <a:cubicBezTo>
                    <a:pt x="603" y="243"/>
                    <a:pt x="603" y="244"/>
                    <a:pt x="603" y="245"/>
                  </a:cubicBezTo>
                  <a:cubicBezTo>
                    <a:pt x="604" y="245"/>
                    <a:pt x="605" y="244"/>
                    <a:pt x="605" y="243"/>
                  </a:cubicBezTo>
                  <a:cubicBezTo>
                    <a:pt x="605" y="244"/>
                    <a:pt x="605" y="243"/>
                    <a:pt x="605" y="243"/>
                  </a:cubicBezTo>
                  <a:cubicBezTo>
                    <a:pt x="605" y="243"/>
                    <a:pt x="605" y="243"/>
                    <a:pt x="605" y="244"/>
                  </a:cubicBezTo>
                  <a:cubicBezTo>
                    <a:pt x="605" y="243"/>
                    <a:pt x="605" y="243"/>
                    <a:pt x="605" y="243"/>
                  </a:cubicBezTo>
                  <a:cubicBezTo>
                    <a:pt x="605" y="243"/>
                    <a:pt x="605" y="244"/>
                    <a:pt x="605" y="243"/>
                  </a:cubicBezTo>
                  <a:close/>
                  <a:moveTo>
                    <a:pt x="620" y="269"/>
                  </a:moveTo>
                  <a:cubicBezTo>
                    <a:pt x="619" y="269"/>
                    <a:pt x="619" y="269"/>
                    <a:pt x="618" y="269"/>
                  </a:cubicBezTo>
                  <a:cubicBezTo>
                    <a:pt x="619" y="272"/>
                    <a:pt x="620" y="269"/>
                    <a:pt x="620" y="269"/>
                  </a:cubicBezTo>
                  <a:close/>
                  <a:moveTo>
                    <a:pt x="580" y="284"/>
                  </a:moveTo>
                  <a:cubicBezTo>
                    <a:pt x="580" y="284"/>
                    <a:pt x="579" y="284"/>
                    <a:pt x="579" y="284"/>
                  </a:cubicBezTo>
                  <a:cubicBezTo>
                    <a:pt x="579" y="286"/>
                    <a:pt x="582" y="283"/>
                    <a:pt x="583" y="283"/>
                  </a:cubicBezTo>
                  <a:cubicBezTo>
                    <a:pt x="582" y="283"/>
                    <a:pt x="581" y="284"/>
                    <a:pt x="580" y="284"/>
                  </a:cubicBezTo>
                  <a:cubicBezTo>
                    <a:pt x="580" y="284"/>
                    <a:pt x="580" y="284"/>
                    <a:pt x="580" y="284"/>
                  </a:cubicBezTo>
                  <a:cubicBezTo>
                    <a:pt x="580" y="284"/>
                    <a:pt x="580" y="284"/>
                    <a:pt x="579" y="284"/>
                  </a:cubicBezTo>
                  <a:cubicBezTo>
                    <a:pt x="580" y="284"/>
                    <a:pt x="581" y="284"/>
                    <a:pt x="580" y="284"/>
                  </a:cubicBezTo>
                  <a:close/>
                  <a:moveTo>
                    <a:pt x="693" y="261"/>
                  </a:moveTo>
                  <a:cubicBezTo>
                    <a:pt x="693" y="260"/>
                    <a:pt x="693" y="258"/>
                    <a:pt x="692" y="258"/>
                  </a:cubicBezTo>
                  <a:cubicBezTo>
                    <a:pt x="691" y="258"/>
                    <a:pt x="693" y="261"/>
                    <a:pt x="693" y="261"/>
                  </a:cubicBezTo>
                  <a:cubicBezTo>
                    <a:pt x="693" y="261"/>
                    <a:pt x="693" y="260"/>
                    <a:pt x="693" y="260"/>
                  </a:cubicBezTo>
                  <a:cubicBezTo>
                    <a:pt x="693" y="260"/>
                    <a:pt x="693" y="261"/>
                    <a:pt x="693" y="261"/>
                  </a:cubicBezTo>
                  <a:close/>
                  <a:moveTo>
                    <a:pt x="584" y="284"/>
                  </a:moveTo>
                  <a:cubicBezTo>
                    <a:pt x="585" y="283"/>
                    <a:pt x="584" y="281"/>
                    <a:pt x="583" y="283"/>
                  </a:cubicBezTo>
                  <a:cubicBezTo>
                    <a:pt x="584" y="283"/>
                    <a:pt x="584" y="284"/>
                    <a:pt x="584" y="284"/>
                  </a:cubicBezTo>
                  <a:close/>
                  <a:moveTo>
                    <a:pt x="495" y="240"/>
                  </a:moveTo>
                  <a:cubicBezTo>
                    <a:pt x="495" y="237"/>
                    <a:pt x="492" y="240"/>
                    <a:pt x="493" y="240"/>
                  </a:cubicBezTo>
                  <a:cubicBezTo>
                    <a:pt x="494" y="240"/>
                    <a:pt x="494" y="240"/>
                    <a:pt x="495" y="240"/>
                  </a:cubicBezTo>
                  <a:close/>
                  <a:moveTo>
                    <a:pt x="609" y="277"/>
                  </a:moveTo>
                  <a:cubicBezTo>
                    <a:pt x="608" y="277"/>
                    <a:pt x="608" y="278"/>
                    <a:pt x="608" y="279"/>
                  </a:cubicBezTo>
                  <a:cubicBezTo>
                    <a:pt x="609" y="279"/>
                    <a:pt x="610" y="278"/>
                    <a:pt x="609" y="277"/>
                  </a:cubicBezTo>
                  <a:close/>
                  <a:moveTo>
                    <a:pt x="434" y="275"/>
                  </a:moveTo>
                  <a:cubicBezTo>
                    <a:pt x="434" y="275"/>
                    <a:pt x="436" y="275"/>
                    <a:pt x="437" y="275"/>
                  </a:cubicBezTo>
                  <a:cubicBezTo>
                    <a:pt x="437" y="274"/>
                    <a:pt x="434" y="274"/>
                    <a:pt x="434" y="275"/>
                  </a:cubicBezTo>
                  <a:cubicBezTo>
                    <a:pt x="434" y="275"/>
                    <a:pt x="435" y="275"/>
                    <a:pt x="435" y="274"/>
                  </a:cubicBezTo>
                  <a:cubicBezTo>
                    <a:pt x="434" y="274"/>
                    <a:pt x="434" y="275"/>
                    <a:pt x="434" y="275"/>
                  </a:cubicBezTo>
                  <a:cubicBezTo>
                    <a:pt x="435" y="275"/>
                    <a:pt x="435" y="274"/>
                    <a:pt x="435" y="274"/>
                  </a:cubicBezTo>
                  <a:cubicBezTo>
                    <a:pt x="435" y="274"/>
                    <a:pt x="435" y="274"/>
                    <a:pt x="434" y="275"/>
                  </a:cubicBezTo>
                  <a:close/>
                  <a:moveTo>
                    <a:pt x="548" y="177"/>
                  </a:moveTo>
                  <a:cubicBezTo>
                    <a:pt x="547" y="180"/>
                    <a:pt x="553" y="178"/>
                    <a:pt x="555" y="178"/>
                  </a:cubicBezTo>
                  <a:cubicBezTo>
                    <a:pt x="554" y="179"/>
                    <a:pt x="552" y="185"/>
                    <a:pt x="553" y="186"/>
                  </a:cubicBezTo>
                  <a:cubicBezTo>
                    <a:pt x="555" y="187"/>
                    <a:pt x="557" y="181"/>
                    <a:pt x="558" y="180"/>
                  </a:cubicBezTo>
                  <a:cubicBezTo>
                    <a:pt x="559" y="180"/>
                    <a:pt x="560" y="181"/>
                    <a:pt x="560" y="182"/>
                  </a:cubicBezTo>
                  <a:cubicBezTo>
                    <a:pt x="560" y="184"/>
                    <a:pt x="558" y="185"/>
                    <a:pt x="558" y="186"/>
                  </a:cubicBezTo>
                  <a:cubicBezTo>
                    <a:pt x="558" y="188"/>
                    <a:pt x="559" y="187"/>
                    <a:pt x="560" y="187"/>
                  </a:cubicBezTo>
                  <a:cubicBezTo>
                    <a:pt x="560" y="187"/>
                    <a:pt x="560" y="186"/>
                    <a:pt x="561" y="186"/>
                  </a:cubicBezTo>
                  <a:cubicBezTo>
                    <a:pt x="561" y="187"/>
                    <a:pt x="561" y="187"/>
                    <a:pt x="561" y="188"/>
                  </a:cubicBezTo>
                  <a:cubicBezTo>
                    <a:pt x="561" y="187"/>
                    <a:pt x="563" y="188"/>
                    <a:pt x="563" y="187"/>
                  </a:cubicBezTo>
                  <a:cubicBezTo>
                    <a:pt x="566" y="190"/>
                    <a:pt x="560" y="189"/>
                    <a:pt x="560" y="191"/>
                  </a:cubicBezTo>
                  <a:cubicBezTo>
                    <a:pt x="560" y="193"/>
                    <a:pt x="566" y="192"/>
                    <a:pt x="563" y="195"/>
                  </a:cubicBezTo>
                  <a:cubicBezTo>
                    <a:pt x="560" y="198"/>
                    <a:pt x="554" y="190"/>
                    <a:pt x="553" y="196"/>
                  </a:cubicBezTo>
                  <a:cubicBezTo>
                    <a:pt x="552" y="199"/>
                    <a:pt x="556" y="205"/>
                    <a:pt x="559" y="204"/>
                  </a:cubicBezTo>
                  <a:cubicBezTo>
                    <a:pt x="562" y="204"/>
                    <a:pt x="564" y="200"/>
                    <a:pt x="567" y="200"/>
                  </a:cubicBezTo>
                  <a:cubicBezTo>
                    <a:pt x="570" y="201"/>
                    <a:pt x="565" y="205"/>
                    <a:pt x="569" y="205"/>
                  </a:cubicBezTo>
                  <a:cubicBezTo>
                    <a:pt x="570" y="205"/>
                    <a:pt x="571" y="203"/>
                    <a:pt x="573" y="204"/>
                  </a:cubicBezTo>
                  <a:cubicBezTo>
                    <a:pt x="574" y="204"/>
                    <a:pt x="575" y="205"/>
                    <a:pt x="576" y="206"/>
                  </a:cubicBezTo>
                  <a:cubicBezTo>
                    <a:pt x="576" y="206"/>
                    <a:pt x="576" y="207"/>
                    <a:pt x="577" y="207"/>
                  </a:cubicBezTo>
                  <a:cubicBezTo>
                    <a:pt x="577" y="207"/>
                    <a:pt x="578" y="207"/>
                    <a:pt x="578" y="207"/>
                  </a:cubicBezTo>
                  <a:cubicBezTo>
                    <a:pt x="580" y="208"/>
                    <a:pt x="580" y="209"/>
                    <a:pt x="580" y="211"/>
                  </a:cubicBezTo>
                  <a:cubicBezTo>
                    <a:pt x="581" y="214"/>
                    <a:pt x="581" y="217"/>
                    <a:pt x="584" y="218"/>
                  </a:cubicBezTo>
                  <a:cubicBezTo>
                    <a:pt x="586" y="219"/>
                    <a:pt x="589" y="220"/>
                    <a:pt x="591" y="218"/>
                  </a:cubicBezTo>
                  <a:cubicBezTo>
                    <a:pt x="592" y="217"/>
                    <a:pt x="593" y="214"/>
                    <a:pt x="593" y="212"/>
                  </a:cubicBezTo>
                  <a:cubicBezTo>
                    <a:pt x="593" y="209"/>
                    <a:pt x="591" y="207"/>
                    <a:pt x="589" y="204"/>
                  </a:cubicBezTo>
                  <a:cubicBezTo>
                    <a:pt x="587" y="201"/>
                    <a:pt x="587" y="200"/>
                    <a:pt x="588" y="197"/>
                  </a:cubicBezTo>
                  <a:cubicBezTo>
                    <a:pt x="588" y="196"/>
                    <a:pt x="589" y="194"/>
                    <a:pt x="589" y="193"/>
                  </a:cubicBezTo>
                  <a:cubicBezTo>
                    <a:pt x="588" y="192"/>
                    <a:pt x="587" y="193"/>
                    <a:pt x="586" y="192"/>
                  </a:cubicBezTo>
                  <a:cubicBezTo>
                    <a:pt x="584" y="190"/>
                    <a:pt x="586" y="186"/>
                    <a:pt x="582" y="186"/>
                  </a:cubicBezTo>
                  <a:cubicBezTo>
                    <a:pt x="581" y="186"/>
                    <a:pt x="581" y="187"/>
                    <a:pt x="579" y="187"/>
                  </a:cubicBezTo>
                  <a:cubicBezTo>
                    <a:pt x="578" y="186"/>
                    <a:pt x="578" y="185"/>
                    <a:pt x="578" y="184"/>
                  </a:cubicBezTo>
                  <a:cubicBezTo>
                    <a:pt x="578" y="181"/>
                    <a:pt x="579" y="180"/>
                    <a:pt x="576" y="178"/>
                  </a:cubicBezTo>
                  <a:cubicBezTo>
                    <a:pt x="574" y="176"/>
                    <a:pt x="572" y="176"/>
                    <a:pt x="571" y="179"/>
                  </a:cubicBezTo>
                  <a:cubicBezTo>
                    <a:pt x="570" y="179"/>
                    <a:pt x="570" y="184"/>
                    <a:pt x="569" y="183"/>
                  </a:cubicBezTo>
                  <a:cubicBezTo>
                    <a:pt x="568" y="183"/>
                    <a:pt x="570" y="180"/>
                    <a:pt x="568" y="181"/>
                  </a:cubicBezTo>
                  <a:cubicBezTo>
                    <a:pt x="569" y="176"/>
                    <a:pt x="567" y="170"/>
                    <a:pt x="562" y="168"/>
                  </a:cubicBezTo>
                  <a:cubicBezTo>
                    <a:pt x="560" y="166"/>
                    <a:pt x="558" y="167"/>
                    <a:pt x="555" y="168"/>
                  </a:cubicBezTo>
                  <a:cubicBezTo>
                    <a:pt x="554" y="168"/>
                    <a:pt x="549" y="168"/>
                    <a:pt x="549" y="168"/>
                  </a:cubicBezTo>
                  <a:cubicBezTo>
                    <a:pt x="550" y="170"/>
                    <a:pt x="548" y="170"/>
                    <a:pt x="548" y="172"/>
                  </a:cubicBezTo>
                  <a:cubicBezTo>
                    <a:pt x="548" y="173"/>
                    <a:pt x="549" y="175"/>
                    <a:pt x="548" y="177"/>
                  </a:cubicBezTo>
                  <a:close/>
                  <a:moveTo>
                    <a:pt x="606" y="249"/>
                  </a:moveTo>
                  <a:cubicBezTo>
                    <a:pt x="605" y="249"/>
                    <a:pt x="605" y="248"/>
                    <a:pt x="604" y="248"/>
                  </a:cubicBezTo>
                  <a:cubicBezTo>
                    <a:pt x="604" y="248"/>
                    <a:pt x="605" y="250"/>
                    <a:pt x="606" y="249"/>
                  </a:cubicBezTo>
                  <a:close/>
                  <a:moveTo>
                    <a:pt x="611" y="289"/>
                  </a:moveTo>
                  <a:cubicBezTo>
                    <a:pt x="611" y="290"/>
                    <a:pt x="613" y="288"/>
                    <a:pt x="613" y="288"/>
                  </a:cubicBezTo>
                  <a:cubicBezTo>
                    <a:pt x="612" y="287"/>
                    <a:pt x="611" y="288"/>
                    <a:pt x="611" y="289"/>
                  </a:cubicBezTo>
                  <a:close/>
                  <a:moveTo>
                    <a:pt x="592" y="136"/>
                  </a:moveTo>
                  <a:cubicBezTo>
                    <a:pt x="591" y="135"/>
                    <a:pt x="590" y="136"/>
                    <a:pt x="590" y="137"/>
                  </a:cubicBezTo>
                  <a:cubicBezTo>
                    <a:pt x="590" y="136"/>
                    <a:pt x="592" y="135"/>
                    <a:pt x="591" y="136"/>
                  </a:cubicBezTo>
                  <a:cubicBezTo>
                    <a:pt x="591" y="136"/>
                    <a:pt x="591" y="136"/>
                    <a:pt x="592" y="136"/>
                  </a:cubicBezTo>
                  <a:close/>
                  <a:moveTo>
                    <a:pt x="598" y="257"/>
                  </a:moveTo>
                  <a:cubicBezTo>
                    <a:pt x="599" y="257"/>
                    <a:pt x="600" y="257"/>
                    <a:pt x="601" y="257"/>
                  </a:cubicBezTo>
                  <a:cubicBezTo>
                    <a:pt x="599" y="256"/>
                    <a:pt x="599" y="256"/>
                    <a:pt x="598" y="257"/>
                  </a:cubicBezTo>
                  <a:close/>
                  <a:moveTo>
                    <a:pt x="496" y="241"/>
                  </a:moveTo>
                  <a:cubicBezTo>
                    <a:pt x="497" y="241"/>
                    <a:pt x="497" y="241"/>
                    <a:pt x="497" y="240"/>
                  </a:cubicBezTo>
                  <a:cubicBezTo>
                    <a:pt x="497" y="239"/>
                    <a:pt x="495" y="241"/>
                    <a:pt x="496" y="241"/>
                  </a:cubicBezTo>
                  <a:close/>
                  <a:moveTo>
                    <a:pt x="663" y="204"/>
                  </a:moveTo>
                  <a:cubicBezTo>
                    <a:pt x="663" y="204"/>
                    <a:pt x="663" y="204"/>
                    <a:pt x="663" y="205"/>
                  </a:cubicBezTo>
                  <a:cubicBezTo>
                    <a:pt x="665" y="205"/>
                    <a:pt x="666" y="199"/>
                    <a:pt x="665" y="198"/>
                  </a:cubicBezTo>
                  <a:cubicBezTo>
                    <a:pt x="666" y="198"/>
                    <a:pt x="663" y="204"/>
                    <a:pt x="663" y="204"/>
                  </a:cubicBezTo>
                  <a:cubicBezTo>
                    <a:pt x="663" y="204"/>
                    <a:pt x="664" y="203"/>
                    <a:pt x="663" y="204"/>
                  </a:cubicBezTo>
                  <a:cubicBezTo>
                    <a:pt x="663" y="204"/>
                    <a:pt x="663" y="204"/>
                    <a:pt x="663" y="204"/>
                  </a:cubicBezTo>
                  <a:cubicBezTo>
                    <a:pt x="663" y="204"/>
                    <a:pt x="663" y="204"/>
                    <a:pt x="663" y="204"/>
                  </a:cubicBezTo>
                  <a:close/>
                  <a:moveTo>
                    <a:pt x="614" y="273"/>
                  </a:moveTo>
                  <a:cubicBezTo>
                    <a:pt x="614" y="273"/>
                    <a:pt x="613" y="274"/>
                    <a:pt x="614" y="275"/>
                  </a:cubicBezTo>
                  <a:cubicBezTo>
                    <a:pt x="614" y="274"/>
                    <a:pt x="614" y="274"/>
                    <a:pt x="614" y="273"/>
                  </a:cubicBezTo>
                  <a:close/>
                  <a:moveTo>
                    <a:pt x="606" y="283"/>
                  </a:moveTo>
                  <a:cubicBezTo>
                    <a:pt x="607" y="283"/>
                    <a:pt x="607" y="282"/>
                    <a:pt x="608" y="282"/>
                  </a:cubicBezTo>
                  <a:cubicBezTo>
                    <a:pt x="606" y="282"/>
                    <a:pt x="606" y="282"/>
                    <a:pt x="606" y="283"/>
                  </a:cubicBezTo>
                  <a:close/>
                  <a:moveTo>
                    <a:pt x="711" y="267"/>
                  </a:moveTo>
                  <a:cubicBezTo>
                    <a:pt x="711" y="266"/>
                    <a:pt x="709" y="270"/>
                    <a:pt x="711" y="267"/>
                  </a:cubicBezTo>
                  <a:cubicBezTo>
                    <a:pt x="711" y="267"/>
                    <a:pt x="711" y="268"/>
                    <a:pt x="711" y="267"/>
                  </a:cubicBezTo>
                  <a:close/>
                  <a:moveTo>
                    <a:pt x="596" y="316"/>
                  </a:moveTo>
                  <a:cubicBezTo>
                    <a:pt x="595" y="315"/>
                    <a:pt x="594" y="316"/>
                    <a:pt x="594" y="316"/>
                  </a:cubicBezTo>
                  <a:cubicBezTo>
                    <a:pt x="595" y="316"/>
                    <a:pt x="596" y="316"/>
                    <a:pt x="595" y="316"/>
                  </a:cubicBezTo>
                  <a:cubicBezTo>
                    <a:pt x="596" y="316"/>
                    <a:pt x="596" y="316"/>
                    <a:pt x="595" y="316"/>
                  </a:cubicBezTo>
                  <a:cubicBezTo>
                    <a:pt x="595" y="316"/>
                    <a:pt x="595" y="316"/>
                    <a:pt x="596" y="316"/>
                  </a:cubicBezTo>
                  <a:close/>
                  <a:moveTo>
                    <a:pt x="577" y="285"/>
                  </a:moveTo>
                  <a:cubicBezTo>
                    <a:pt x="577" y="284"/>
                    <a:pt x="576" y="284"/>
                    <a:pt x="576" y="285"/>
                  </a:cubicBezTo>
                  <a:cubicBezTo>
                    <a:pt x="576" y="285"/>
                    <a:pt x="577" y="285"/>
                    <a:pt x="577" y="285"/>
                  </a:cubicBezTo>
                  <a:close/>
                  <a:moveTo>
                    <a:pt x="605" y="292"/>
                  </a:moveTo>
                  <a:cubicBezTo>
                    <a:pt x="605" y="292"/>
                    <a:pt x="605" y="291"/>
                    <a:pt x="605" y="290"/>
                  </a:cubicBezTo>
                  <a:cubicBezTo>
                    <a:pt x="604" y="291"/>
                    <a:pt x="604" y="292"/>
                    <a:pt x="605" y="292"/>
                  </a:cubicBezTo>
                  <a:close/>
                  <a:moveTo>
                    <a:pt x="508" y="276"/>
                  </a:moveTo>
                  <a:cubicBezTo>
                    <a:pt x="509" y="275"/>
                    <a:pt x="506" y="276"/>
                    <a:pt x="506" y="276"/>
                  </a:cubicBezTo>
                  <a:cubicBezTo>
                    <a:pt x="507" y="276"/>
                    <a:pt x="507" y="276"/>
                    <a:pt x="508" y="276"/>
                  </a:cubicBezTo>
                  <a:close/>
                  <a:moveTo>
                    <a:pt x="610" y="255"/>
                  </a:moveTo>
                  <a:cubicBezTo>
                    <a:pt x="610" y="256"/>
                    <a:pt x="610" y="256"/>
                    <a:pt x="610" y="256"/>
                  </a:cubicBezTo>
                  <a:cubicBezTo>
                    <a:pt x="610" y="256"/>
                    <a:pt x="610" y="256"/>
                    <a:pt x="610" y="255"/>
                  </a:cubicBezTo>
                  <a:close/>
                  <a:moveTo>
                    <a:pt x="650" y="268"/>
                  </a:moveTo>
                  <a:cubicBezTo>
                    <a:pt x="650" y="269"/>
                    <a:pt x="651" y="269"/>
                    <a:pt x="651" y="269"/>
                  </a:cubicBezTo>
                  <a:cubicBezTo>
                    <a:pt x="651" y="268"/>
                    <a:pt x="651" y="268"/>
                    <a:pt x="650" y="268"/>
                  </a:cubicBezTo>
                  <a:close/>
                  <a:moveTo>
                    <a:pt x="446" y="251"/>
                  </a:moveTo>
                  <a:cubicBezTo>
                    <a:pt x="446" y="251"/>
                    <a:pt x="446" y="251"/>
                    <a:pt x="446" y="251"/>
                  </a:cubicBezTo>
                  <a:cubicBezTo>
                    <a:pt x="446" y="251"/>
                    <a:pt x="445" y="252"/>
                    <a:pt x="446" y="251"/>
                  </a:cubicBezTo>
                  <a:close/>
                  <a:moveTo>
                    <a:pt x="432" y="271"/>
                  </a:moveTo>
                  <a:cubicBezTo>
                    <a:pt x="433" y="271"/>
                    <a:pt x="433" y="271"/>
                    <a:pt x="434" y="271"/>
                  </a:cubicBezTo>
                  <a:cubicBezTo>
                    <a:pt x="433" y="271"/>
                    <a:pt x="433" y="271"/>
                    <a:pt x="432" y="271"/>
                  </a:cubicBezTo>
                  <a:close/>
                  <a:moveTo>
                    <a:pt x="616" y="305"/>
                  </a:moveTo>
                  <a:cubicBezTo>
                    <a:pt x="616" y="305"/>
                    <a:pt x="616" y="305"/>
                    <a:pt x="616" y="304"/>
                  </a:cubicBezTo>
                  <a:cubicBezTo>
                    <a:pt x="615" y="305"/>
                    <a:pt x="616" y="305"/>
                    <a:pt x="616" y="305"/>
                  </a:cubicBezTo>
                  <a:close/>
                  <a:moveTo>
                    <a:pt x="605" y="258"/>
                  </a:moveTo>
                  <a:cubicBezTo>
                    <a:pt x="604" y="258"/>
                    <a:pt x="604" y="259"/>
                    <a:pt x="605" y="259"/>
                  </a:cubicBezTo>
                  <a:cubicBezTo>
                    <a:pt x="605" y="259"/>
                    <a:pt x="605" y="258"/>
                    <a:pt x="605" y="258"/>
                  </a:cubicBezTo>
                  <a:close/>
                  <a:moveTo>
                    <a:pt x="598" y="305"/>
                  </a:moveTo>
                  <a:cubicBezTo>
                    <a:pt x="598" y="305"/>
                    <a:pt x="596" y="306"/>
                    <a:pt x="597" y="306"/>
                  </a:cubicBezTo>
                  <a:cubicBezTo>
                    <a:pt x="597" y="306"/>
                    <a:pt x="598" y="305"/>
                    <a:pt x="598" y="305"/>
                  </a:cubicBezTo>
                  <a:close/>
                  <a:moveTo>
                    <a:pt x="611" y="306"/>
                  </a:moveTo>
                  <a:cubicBezTo>
                    <a:pt x="611" y="306"/>
                    <a:pt x="611" y="306"/>
                    <a:pt x="611" y="306"/>
                  </a:cubicBezTo>
                  <a:cubicBezTo>
                    <a:pt x="611" y="307"/>
                    <a:pt x="612" y="305"/>
                    <a:pt x="611" y="306"/>
                  </a:cubicBezTo>
                  <a:cubicBezTo>
                    <a:pt x="612" y="305"/>
                    <a:pt x="610" y="307"/>
                    <a:pt x="611" y="307"/>
                  </a:cubicBezTo>
                  <a:cubicBezTo>
                    <a:pt x="611" y="306"/>
                    <a:pt x="611" y="306"/>
                    <a:pt x="611" y="306"/>
                  </a:cubicBezTo>
                  <a:close/>
                  <a:moveTo>
                    <a:pt x="581" y="290"/>
                  </a:moveTo>
                  <a:cubicBezTo>
                    <a:pt x="581" y="289"/>
                    <a:pt x="581" y="289"/>
                    <a:pt x="580" y="290"/>
                  </a:cubicBezTo>
                  <a:cubicBezTo>
                    <a:pt x="581" y="290"/>
                    <a:pt x="581" y="290"/>
                    <a:pt x="581" y="290"/>
                  </a:cubicBezTo>
                  <a:close/>
                  <a:moveTo>
                    <a:pt x="606" y="245"/>
                  </a:moveTo>
                  <a:cubicBezTo>
                    <a:pt x="606" y="244"/>
                    <a:pt x="606" y="245"/>
                    <a:pt x="606" y="245"/>
                  </a:cubicBezTo>
                  <a:cubicBezTo>
                    <a:pt x="606" y="245"/>
                    <a:pt x="606" y="245"/>
                    <a:pt x="606" y="245"/>
                  </a:cubicBezTo>
                  <a:close/>
                  <a:moveTo>
                    <a:pt x="621" y="271"/>
                  </a:moveTo>
                  <a:cubicBezTo>
                    <a:pt x="621" y="270"/>
                    <a:pt x="621" y="270"/>
                    <a:pt x="621" y="270"/>
                  </a:cubicBezTo>
                  <a:cubicBezTo>
                    <a:pt x="620" y="270"/>
                    <a:pt x="620" y="271"/>
                    <a:pt x="620" y="271"/>
                  </a:cubicBezTo>
                  <a:cubicBezTo>
                    <a:pt x="621" y="271"/>
                    <a:pt x="621" y="271"/>
                    <a:pt x="621" y="271"/>
                  </a:cubicBezTo>
                  <a:close/>
                  <a:moveTo>
                    <a:pt x="432" y="271"/>
                  </a:moveTo>
                  <a:cubicBezTo>
                    <a:pt x="432" y="271"/>
                    <a:pt x="432" y="272"/>
                    <a:pt x="432" y="272"/>
                  </a:cubicBezTo>
                  <a:cubicBezTo>
                    <a:pt x="432" y="272"/>
                    <a:pt x="432" y="271"/>
                    <a:pt x="432" y="271"/>
                  </a:cubicBezTo>
                  <a:close/>
                  <a:moveTo>
                    <a:pt x="585" y="264"/>
                  </a:moveTo>
                  <a:cubicBezTo>
                    <a:pt x="585" y="264"/>
                    <a:pt x="585" y="264"/>
                    <a:pt x="585" y="264"/>
                  </a:cubicBezTo>
                  <a:cubicBezTo>
                    <a:pt x="585" y="264"/>
                    <a:pt x="585" y="264"/>
                    <a:pt x="585" y="264"/>
                  </a:cubicBezTo>
                  <a:close/>
                  <a:moveTo>
                    <a:pt x="859" y="704"/>
                  </a:moveTo>
                  <a:cubicBezTo>
                    <a:pt x="858" y="705"/>
                    <a:pt x="862" y="703"/>
                    <a:pt x="862" y="703"/>
                  </a:cubicBezTo>
                  <a:cubicBezTo>
                    <a:pt x="861" y="703"/>
                    <a:pt x="860" y="703"/>
                    <a:pt x="861" y="702"/>
                  </a:cubicBezTo>
                  <a:cubicBezTo>
                    <a:pt x="860" y="702"/>
                    <a:pt x="859" y="703"/>
                    <a:pt x="859" y="704"/>
                  </a:cubicBezTo>
                  <a:cubicBezTo>
                    <a:pt x="859" y="703"/>
                    <a:pt x="859" y="704"/>
                    <a:pt x="859" y="704"/>
                  </a:cubicBezTo>
                  <a:cubicBezTo>
                    <a:pt x="859" y="704"/>
                    <a:pt x="859" y="704"/>
                    <a:pt x="859" y="703"/>
                  </a:cubicBezTo>
                  <a:cubicBezTo>
                    <a:pt x="859" y="704"/>
                    <a:pt x="859" y="704"/>
                    <a:pt x="859" y="704"/>
                  </a:cubicBezTo>
                  <a:cubicBezTo>
                    <a:pt x="859" y="704"/>
                    <a:pt x="859" y="703"/>
                    <a:pt x="859" y="704"/>
                  </a:cubicBezTo>
                  <a:close/>
                  <a:moveTo>
                    <a:pt x="893" y="692"/>
                  </a:moveTo>
                  <a:cubicBezTo>
                    <a:pt x="894" y="692"/>
                    <a:pt x="894" y="692"/>
                    <a:pt x="894" y="692"/>
                  </a:cubicBezTo>
                  <a:cubicBezTo>
                    <a:pt x="893" y="690"/>
                    <a:pt x="892" y="692"/>
                    <a:pt x="892" y="693"/>
                  </a:cubicBezTo>
                  <a:cubicBezTo>
                    <a:pt x="893" y="693"/>
                    <a:pt x="893" y="692"/>
                    <a:pt x="893" y="692"/>
                  </a:cubicBezTo>
                  <a:close/>
                  <a:moveTo>
                    <a:pt x="889" y="694"/>
                  </a:moveTo>
                  <a:cubicBezTo>
                    <a:pt x="889" y="694"/>
                    <a:pt x="890" y="693"/>
                    <a:pt x="890" y="692"/>
                  </a:cubicBezTo>
                  <a:cubicBezTo>
                    <a:pt x="890" y="693"/>
                    <a:pt x="889" y="693"/>
                    <a:pt x="888" y="693"/>
                  </a:cubicBezTo>
                  <a:cubicBezTo>
                    <a:pt x="888" y="693"/>
                    <a:pt x="889" y="694"/>
                    <a:pt x="889" y="694"/>
                  </a:cubicBezTo>
                  <a:close/>
                  <a:moveTo>
                    <a:pt x="903" y="712"/>
                  </a:moveTo>
                  <a:cubicBezTo>
                    <a:pt x="903" y="712"/>
                    <a:pt x="903" y="712"/>
                    <a:pt x="903" y="712"/>
                  </a:cubicBezTo>
                  <a:cubicBezTo>
                    <a:pt x="903" y="710"/>
                    <a:pt x="901" y="713"/>
                    <a:pt x="901" y="714"/>
                  </a:cubicBezTo>
                  <a:cubicBezTo>
                    <a:pt x="900" y="714"/>
                    <a:pt x="900" y="715"/>
                    <a:pt x="900" y="715"/>
                  </a:cubicBezTo>
                  <a:cubicBezTo>
                    <a:pt x="900" y="715"/>
                    <a:pt x="900" y="713"/>
                    <a:pt x="899" y="713"/>
                  </a:cubicBezTo>
                  <a:cubicBezTo>
                    <a:pt x="900" y="712"/>
                    <a:pt x="901" y="710"/>
                    <a:pt x="902" y="708"/>
                  </a:cubicBezTo>
                  <a:cubicBezTo>
                    <a:pt x="902" y="708"/>
                    <a:pt x="900" y="708"/>
                    <a:pt x="900" y="709"/>
                  </a:cubicBezTo>
                  <a:cubicBezTo>
                    <a:pt x="899" y="709"/>
                    <a:pt x="899" y="710"/>
                    <a:pt x="898" y="711"/>
                  </a:cubicBezTo>
                  <a:cubicBezTo>
                    <a:pt x="897" y="712"/>
                    <a:pt x="897" y="713"/>
                    <a:pt x="896" y="713"/>
                  </a:cubicBezTo>
                  <a:cubicBezTo>
                    <a:pt x="895" y="712"/>
                    <a:pt x="895" y="711"/>
                    <a:pt x="895" y="710"/>
                  </a:cubicBezTo>
                  <a:cubicBezTo>
                    <a:pt x="895" y="711"/>
                    <a:pt x="895" y="711"/>
                    <a:pt x="895" y="711"/>
                  </a:cubicBezTo>
                  <a:cubicBezTo>
                    <a:pt x="896" y="711"/>
                    <a:pt x="897" y="709"/>
                    <a:pt x="897" y="709"/>
                  </a:cubicBezTo>
                  <a:cubicBezTo>
                    <a:pt x="896" y="708"/>
                    <a:pt x="895" y="709"/>
                    <a:pt x="895" y="709"/>
                  </a:cubicBezTo>
                  <a:cubicBezTo>
                    <a:pt x="896" y="709"/>
                    <a:pt x="896" y="708"/>
                    <a:pt x="896" y="708"/>
                  </a:cubicBezTo>
                  <a:cubicBezTo>
                    <a:pt x="895" y="708"/>
                    <a:pt x="894" y="709"/>
                    <a:pt x="894" y="707"/>
                  </a:cubicBezTo>
                  <a:cubicBezTo>
                    <a:pt x="895" y="707"/>
                    <a:pt x="895" y="707"/>
                    <a:pt x="895" y="707"/>
                  </a:cubicBezTo>
                  <a:cubicBezTo>
                    <a:pt x="895" y="707"/>
                    <a:pt x="895" y="707"/>
                    <a:pt x="895" y="707"/>
                  </a:cubicBezTo>
                  <a:cubicBezTo>
                    <a:pt x="895" y="710"/>
                    <a:pt x="896" y="707"/>
                    <a:pt x="897" y="707"/>
                  </a:cubicBezTo>
                  <a:cubicBezTo>
                    <a:pt x="897" y="707"/>
                    <a:pt x="897" y="707"/>
                    <a:pt x="896" y="707"/>
                  </a:cubicBezTo>
                  <a:cubicBezTo>
                    <a:pt x="898" y="707"/>
                    <a:pt x="901" y="705"/>
                    <a:pt x="901" y="702"/>
                  </a:cubicBezTo>
                  <a:cubicBezTo>
                    <a:pt x="901" y="702"/>
                    <a:pt x="900" y="702"/>
                    <a:pt x="900" y="702"/>
                  </a:cubicBezTo>
                  <a:cubicBezTo>
                    <a:pt x="900" y="703"/>
                    <a:pt x="900" y="703"/>
                    <a:pt x="899" y="703"/>
                  </a:cubicBezTo>
                  <a:cubicBezTo>
                    <a:pt x="899" y="703"/>
                    <a:pt x="898" y="703"/>
                    <a:pt x="898" y="703"/>
                  </a:cubicBezTo>
                  <a:cubicBezTo>
                    <a:pt x="897" y="703"/>
                    <a:pt x="897" y="704"/>
                    <a:pt x="897" y="704"/>
                  </a:cubicBezTo>
                  <a:cubicBezTo>
                    <a:pt x="897" y="704"/>
                    <a:pt x="897" y="704"/>
                    <a:pt x="897" y="704"/>
                  </a:cubicBezTo>
                  <a:cubicBezTo>
                    <a:pt x="897" y="704"/>
                    <a:pt x="897" y="704"/>
                    <a:pt x="896" y="704"/>
                  </a:cubicBezTo>
                  <a:cubicBezTo>
                    <a:pt x="896" y="704"/>
                    <a:pt x="896" y="704"/>
                    <a:pt x="896" y="704"/>
                  </a:cubicBezTo>
                  <a:cubicBezTo>
                    <a:pt x="896" y="703"/>
                    <a:pt x="895" y="705"/>
                    <a:pt x="895" y="705"/>
                  </a:cubicBezTo>
                  <a:cubicBezTo>
                    <a:pt x="895" y="704"/>
                    <a:pt x="895" y="704"/>
                    <a:pt x="895" y="704"/>
                  </a:cubicBezTo>
                  <a:cubicBezTo>
                    <a:pt x="895" y="704"/>
                    <a:pt x="896" y="703"/>
                    <a:pt x="896" y="703"/>
                  </a:cubicBezTo>
                  <a:cubicBezTo>
                    <a:pt x="896" y="703"/>
                    <a:pt x="896" y="703"/>
                    <a:pt x="895" y="703"/>
                  </a:cubicBezTo>
                  <a:cubicBezTo>
                    <a:pt x="896" y="703"/>
                    <a:pt x="896" y="702"/>
                    <a:pt x="897" y="702"/>
                  </a:cubicBezTo>
                  <a:cubicBezTo>
                    <a:pt x="896" y="702"/>
                    <a:pt x="895" y="702"/>
                    <a:pt x="894" y="702"/>
                  </a:cubicBezTo>
                  <a:cubicBezTo>
                    <a:pt x="894" y="701"/>
                    <a:pt x="895" y="701"/>
                    <a:pt x="895" y="701"/>
                  </a:cubicBezTo>
                  <a:cubicBezTo>
                    <a:pt x="895" y="700"/>
                    <a:pt x="893" y="702"/>
                    <a:pt x="893" y="701"/>
                  </a:cubicBezTo>
                  <a:cubicBezTo>
                    <a:pt x="893" y="701"/>
                    <a:pt x="897" y="697"/>
                    <a:pt x="897" y="696"/>
                  </a:cubicBezTo>
                  <a:cubicBezTo>
                    <a:pt x="897" y="693"/>
                    <a:pt x="892" y="694"/>
                    <a:pt x="891" y="696"/>
                  </a:cubicBezTo>
                  <a:cubicBezTo>
                    <a:pt x="891" y="695"/>
                    <a:pt x="891" y="694"/>
                    <a:pt x="891" y="693"/>
                  </a:cubicBezTo>
                  <a:cubicBezTo>
                    <a:pt x="890" y="693"/>
                    <a:pt x="890" y="694"/>
                    <a:pt x="889" y="694"/>
                  </a:cubicBezTo>
                  <a:cubicBezTo>
                    <a:pt x="889" y="694"/>
                    <a:pt x="889" y="694"/>
                    <a:pt x="889" y="694"/>
                  </a:cubicBezTo>
                  <a:cubicBezTo>
                    <a:pt x="889" y="694"/>
                    <a:pt x="889" y="696"/>
                    <a:pt x="889" y="696"/>
                  </a:cubicBezTo>
                  <a:cubicBezTo>
                    <a:pt x="888" y="695"/>
                    <a:pt x="888" y="695"/>
                    <a:pt x="888" y="694"/>
                  </a:cubicBezTo>
                  <a:cubicBezTo>
                    <a:pt x="888" y="695"/>
                    <a:pt x="888" y="695"/>
                    <a:pt x="888" y="696"/>
                  </a:cubicBezTo>
                  <a:cubicBezTo>
                    <a:pt x="888" y="696"/>
                    <a:pt x="887" y="696"/>
                    <a:pt x="887" y="696"/>
                  </a:cubicBezTo>
                  <a:cubicBezTo>
                    <a:pt x="886" y="696"/>
                    <a:pt x="886" y="698"/>
                    <a:pt x="885" y="698"/>
                  </a:cubicBezTo>
                  <a:cubicBezTo>
                    <a:pt x="885" y="698"/>
                    <a:pt x="887" y="694"/>
                    <a:pt x="885" y="693"/>
                  </a:cubicBezTo>
                  <a:cubicBezTo>
                    <a:pt x="886" y="694"/>
                    <a:pt x="886" y="695"/>
                    <a:pt x="885" y="695"/>
                  </a:cubicBezTo>
                  <a:cubicBezTo>
                    <a:pt x="884" y="694"/>
                    <a:pt x="885" y="695"/>
                    <a:pt x="885" y="694"/>
                  </a:cubicBezTo>
                  <a:cubicBezTo>
                    <a:pt x="884" y="693"/>
                    <a:pt x="884" y="694"/>
                    <a:pt x="884" y="695"/>
                  </a:cubicBezTo>
                  <a:cubicBezTo>
                    <a:pt x="884" y="694"/>
                    <a:pt x="884" y="694"/>
                    <a:pt x="883" y="694"/>
                  </a:cubicBezTo>
                  <a:cubicBezTo>
                    <a:pt x="883" y="694"/>
                    <a:pt x="883" y="694"/>
                    <a:pt x="883" y="695"/>
                  </a:cubicBezTo>
                  <a:cubicBezTo>
                    <a:pt x="883" y="694"/>
                    <a:pt x="883" y="694"/>
                    <a:pt x="882" y="694"/>
                  </a:cubicBezTo>
                  <a:cubicBezTo>
                    <a:pt x="881" y="693"/>
                    <a:pt x="881" y="695"/>
                    <a:pt x="880" y="694"/>
                  </a:cubicBezTo>
                  <a:cubicBezTo>
                    <a:pt x="880" y="693"/>
                    <a:pt x="881" y="693"/>
                    <a:pt x="882" y="692"/>
                  </a:cubicBezTo>
                  <a:cubicBezTo>
                    <a:pt x="881" y="693"/>
                    <a:pt x="880" y="692"/>
                    <a:pt x="880" y="691"/>
                  </a:cubicBezTo>
                  <a:cubicBezTo>
                    <a:pt x="881" y="691"/>
                    <a:pt x="884" y="690"/>
                    <a:pt x="884" y="689"/>
                  </a:cubicBezTo>
                  <a:cubicBezTo>
                    <a:pt x="883" y="688"/>
                    <a:pt x="880" y="688"/>
                    <a:pt x="880" y="689"/>
                  </a:cubicBezTo>
                  <a:cubicBezTo>
                    <a:pt x="880" y="688"/>
                    <a:pt x="880" y="688"/>
                    <a:pt x="880" y="687"/>
                  </a:cubicBezTo>
                  <a:cubicBezTo>
                    <a:pt x="880" y="687"/>
                    <a:pt x="876" y="692"/>
                    <a:pt x="875" y="693"/>
                  </a:cubicBezTo>
                  <a:cubicBezTo>
                    <a:pt x="875" y="692"/>
                    <a:pt x="875" y="691"/>
                    <a:pt x="875" y="691"/>
                  </a:cubicBezTo>
                  <a:cubicBezTo>
                    <a:pt x="876" y="690"/>
                    <a:pt x="876" y="689"/>
                    <a:pt x="876" y="687"/>
                  </a:cubicBezTo>
                  <a:cubicBezTo>
                    <a:pt x="876" y="686"/>
                    <a:pt x="877" y="686"/>
                    <a:pt x="878" y="685"/>
                  </a:cubicBezTo>
                  <a:cubicBezTo>
                    <a:pt x="878" y="684"/>
                    <a:pt x="879" y="683"/>
                    <a:pt x="879" y="682"/>
                  </a:cubicBezTo>
                  <a:cubicBezTo>
                    <a:pt x="879" y="682"/>
                    <a:pt x="879" y="680"/>
                    <a:pt x="880" y="680"/>
                  </a:cubicBezTo>
                  <a:cubicBezTo>
                    <a:pt x="879" y="681"/>
                    <a:pt x="881" y="679"/>
                    <a:pt x="881" y="679"/>
                  </a:cubicBezTo>
                  <a:cubicBezTo>
                    <a:pt x="882" y="678"/>
                    <a:pt x="882" y="677"/>
                    <a:pt x="882" y="676"/>
                  </a:cubicBezTo>
                  <a:cubicBezTo>
                    <a:pt x="882" y="676"/>
                    <a:pt x="881" y="675"/>
                    <a:pt x="880" y="675"/>
                  </a:cubicBezTo>
                  <a:cubicBezTo>
                    <a:pt x="880" y="674"/>
                    <a:pt x="882" y="674"/>
                    <a:pt x="882" y="674"/>
                  </a:cubicBezTo>
                  <a:cubicBezTo>
                    <a:pt x="883" y="674"/>
                    <a:pt x="885" y="673"/>
                    <a:pt x="884" y="672"/>
                  </a:cubicBezTo>
                  <a:cubicBezTo>
                    <a:pt x="884" y="671"/>
                    <a:pt x="884" y="672"/>
                    <a:pt x="883" y="672"/>
                  </a:cubicBezTo>
                  <a:cubicBezTo>
                    <a:pt x="883" y="672"/>
                    <a:pt x="881" y="672"/>
                    <a:pt x="882" y="672"/>
                  </a:cubicBezTo>
                  <a:cubicBezTo>
                    <a:pt x="879" y="672"/>
                    <a:pt x="877" y="673"/>
                    <a:pt x="875" y="675"/>
                  </a:cubicBezTo>
                  <a:cubicBezTo>
                    <a:pt x="875" y="676"/>
                    <a:pt x="875" y="678"/>
                    <a:pt x="874" y="679"/>
                  </a:cubicBezTo>
                  <a:cubicBezTo>
                    <a:pt x="873" y="680"/>
                    <a:pt x="872" y="680"/>
                    <a:pt x="871" y="682"/>
                  </a:cubicBezTo>
                  <a:cubicBezTo>
                    <a:pt x="871" y="683"/>
                    <a:pt x="870" y="685"/>
                    <a:pt x="869" y="686"/>
                  </a:cubicBezTo>
                  <a:cubicBezTo>
                    <a:pt x="869" y="686"/>
                    <a:pt x="868" y="690"/>
                    <a:pt x="868" y="690"/>
                  </a:cubicBezTo>
                  <a:cubicBezTo>
                    <a:pt x="866" y="690"/>
                    <a:pt x="869" y="694"/>
                    <a:pt x="869" y="694"/>
                  </a:cubicBezTo>
                  <a:cubicBezTo>
                    <a:pt x="865" y="691"/>
                    <a:pt x="864" y="698"/>
                    <a:pt x="868" y="697"/>
                  </a:cubicBezTo>
                  <a:cubicBezTo>
                    <a:pt x="867" y="698"/>
                    <a:pt x="866" y="697"/>
                    <a:pt x="866" y="698"/>
                  </a:cubicBezTo>
                  <a:cubicBezTo>
                    <a:pt x="866" y="698"/>
                    <a:pt x="865" y="698"/>
                    <a:pt x="865" y="697"/>
                  </a:cubicBezTo>
                  <a:cubicBezTo>
                    <a:pt x="864" y="697"/>
                    <a:pt x="862" y="703"/>
                    <a:pt x="862" y="703"/>
                  </a:cubicBezTo>
                  <a:cubicBezTo>
                    <a:pt x="866" y="703"/>
                    <a:pt x="859" y="708"/>
                    <a:pt x="858" y="710"/>
                  </a:cubicBezTo>
                  <a:cubicBezTo>
                    <a:pt x="858" y="711"/>
                    <a:pt x="858" y="712"/>
                    <a:pt x="859" y="713"/>
                  </a:cubicBezTo>
                  <a:cubicBezTo>
                    <a:pt x="860" y="713"/>
                    <a:pt x="864" y="712"/>
                    <a:pt x="865" y="711"/>
                  </a:cubicBezTo>
                  <a:cubicBezTo>
                    <a:pt x="865" y="712"/>
                    <a:pt x="868" y="713"/>
                    <a:pt x="868" y="712"/>
                  </a:cubicBezTo>
                  <a:cubicBezTo>
                    <a:pt x="868" y="713"/>
                    <a:pt x="871" y="713"/>
                    <a:pt x="872" y="712"/>
                  </a:cubicBezTo>
                  <a:cubicBezTo>
                    <a:pt x="872" y="714"/>
                    <a:pt x="873" y="713"/>
                    <a:pt x="875" y="713"/>
                  </a:cubicBezTo>
                  <a:cubicBezTo>
                    <a:pt x="876" y="713"/>
                    <a:pt x="882" y="711"/>
                    <a:pt x="882" y="711"/>
                  </a:cubicBezTo>
                  <a:cubicBezTo>
                    <a:pt x="882" y="712"/>
                    <a:pt x="880" y="713"/>
                    <a:pt x="880" y="712"/>
                  </a:cubicBezTo>
                  <a:cubicBezTo>
                    <a:pt x="880" y="713"/>
                    <a:pt x="882" y="713"/>
                    <a:pt x="882" y="713"/>
                  </a:cubicBezTo>
                  <a:cubicBezTo>
                    <a:pt x="882" y="713"/>
                    <a:pt x="880" y="714"/>
                    <a:pt x="880" y="714"/>
                  </a:cubicBezTo>
                  <a:cubicBezTo>
                    <a:pt x="880" y="715"/>
                    <a:pt x="882" y="713"/>
                    <a:pt x="882" y="713"/>
                  </a:cubicBezTo>
                  <a:cubicBezTo>
                    <a:pt x="882" y="714"/>
                    <a:pt x="882" y="714"/>
                    <a:pt x="881" y="714"/>
                  </a:cubicBezTo>
                  <a:cubicBezTo>
                    <a:pt x="882" y="714"/>
                    <a:pt x="883" y="714"/>
                    <a:pt x="883" y="714"/>
                  </a:cubicBezTo>
                  <a:cubicBezTo>
                    <a:pt x="883" y="717"/>
                    <a:pt x="885" y="712"/>
                    <a:pt x="885" y="712"/>
                  </a:cubicBezTo>
                  <a:cubicBezTo>
                    <a:pt x="884" y="713"/>
                    <a:pt x="888" y="713"/>
                    <a:pt x="889" y="712"/>
                  </a:cubicBezTo>
                  <a:cubicBezTo>
                    <a:pt x="888" y="714"/>
                    <a:pt x="886" y="715"/>
                    <a:pt x="884" y="717"/>
                  </a:cubicBezTo>
                  <a:cubicBezTo>
                    <a:pt x="883" y="718"/>
                    <a:pt x="880" y="719"/>
                    <a:pt x="882" y="720"/>
                  </a:cubicBezTo>
                  <a:cubicBezTo>
                    <a:pt x="885" y="721"/>
                    <a:pt x="889" y="716"/>
                    <a:pt x="891" y="714"/>
                  </a:cubicBezTo>
                  <a:cubicBezTo>
                    <a:pt x="890" y="715"/>
                    <a:pt x="890" y="715"/>
                    <a:pt x="890" y="715"/>
                  </a:cubicBezTo>
                  <a:cubicBezTo>
                    <a:pt x="891" y="714"/>
                    <a:pt x="893" y="712"/>
                    <a:pt x="893" y="710"/>
                  </a:cubicBezTo>
                  <a:cubicBezTo>
                    <a:pt x="894" y="709"/>
                    <a:pt x="894" y="715"/>
                    <a:pt x="894" y="716"/>
                  </a:cubicBezTo>
                  <a:cubicBezTo>
                    <a:pt x="894" y="717"/>
                    <a:pt x="892" y="720"/>
                    <a:pt x="894" y="721"/>
                  </a:cubicBezTo>
                  <a:cubicBezTo>
                    <a:pt x="896" y="721"/>
                    <a:pt x="895" y="717"/>
                    <a:pt x="897" y="717"/>
                  </a:cubicBezTo>
                  <a:cubicBezTo>
                    <a:pt x="898" y="717"/>
                    <a:pt x="896" y="719"/>
                    <a:pt x="897" y="720"/>
                  </a:cubicBezTo>
                  <a:cubicBezTo>
                    <a:pt x="895" y="721"/>
                    <a:pt x="899" y="723"/>
                    <a:pt x="901" y="722"/>
                  </a:cubicBezTo>
                  <a:cubicBezTo>
                    <a:pt x="902" y="721"/>
                    <a:pt x="902" y="719"/>
                    <a:pt x="902" y="718"/>
                  </a:cubicBezTo>
                  <a:cubicBezTo>
                    <a:pt x="902" y="716"/>
                    <a:pt x="903" y="714"/>
                    <a:pt x="903" y="712"/>
                  </a:cubicBezTo>
                  <a:close/>
                  <a:moveTo>
                    <a:pt x="883" y="680"/>
                  </a:moveTo>
                  <a:cubicBezTo>
                    <a:pt x="883" y="681"/>
                    <a:pt x="883" y="681"/>
                    <a:pt x="883" y="681"/>
                  </a:cubicBezTo>
                  <a:cubicBezTo>
                    <a:pt x="884" y="681"/>
                    <a:pt x="884" y="681"/>
                    <a:pt x="884" y="680"/>
                  </a:cubicBezTo>
                  <a:cubicBezTo>
                    <a:pt x="884" y="680"/>
                    <a:pt x="883" y="681"/>
                    <a:pt x="883" y="680"/>
                  </a:cubicBezTo>
                  <a:close/>
                  <a:moveTo>
                    <a:pt x="893" y="713"/>
                  </a:moveTo>
                  <a:cubicBezTo>
                    <a:pt x="893" y="713"/>
                    <a:pt x="892" y="715"/>
                    <a:pt x="892" y="715"/>
                  </a:cubicBezTo>
                  <a:cubicBezTo>
                    <a:pt x="892" y="715"/>
                    <a:pt x="894" y="714"/>
                    <a:pt x="893" y="713"/>
                  </a:cubicBezTo>
                  <a:close/>
                  <a:moveTo>
                    <a:pt x="884" y="678"/>
                  </a:moveTo>
                  <a:cubicBezTo>
                    <a:pt x="883" y="678"/>
                    <a:pt x="883" y="679"/>
                    <a:pt x="883" y="679"/>
                  </a:cubicBezTo>
                  <a:cubicBezTo>
                    <a:pt x="883" y="679"/>
                    <a:pt x="884" y="678"/>
                    <a:pt x="884" y="678"/>
                  </a:cubicBezTo>
                  <a:close/>
                  <a:moveTo>
                    <a:pt x="882" y="693"/>
                  </a:moveTo>
                  <a:cubicBezTo>
                    <a:pt x="882" y="693"/>
                    <a:pt x="882" y="693"/>
                    <a:pt x="882" y="694"/>
                  </a:cubicBezTo>
                  <a:cubicBezTo>
                    <a:pt x="883" y="694"/>
                    <a:pt x="883" y="693"/>
                    <a:pt x="883" y="693"/>
                  </a:cubicBezTo>
                  <a:cubicBezTo>
                    <a:pt x="883" y="693"/>
                    <a:pt x="882" y="693"/>
                    <a:pt x="882" y="693"/>
                  </a:cubicBezTo>
                  <a:close/>
                  <a:moveTo>
                    <a:pt x="883" y="692"/>
                  </a:moveTo>
                  <a:cubicBezTo>
                    <a:pt x="883" y="692"/>
                    <a:pt x="882" y="693"/>
                    <a:pt x="883" y="693"/>
                  </a:cubicBezTo>
                  <a:cubicBezTo>
                    <a:pt x="883" y="693"/>
                    <a:pt x="883" y="693"/>
                    <a:pt x="883" y="693"/>
                  </a:cubicBezTo>
                  <a:cubicBezTo>
                    <a:pt x="883" y="692"/>
                    <a:pt x="883" y="692"/>
                    <a:pt x="883" y="692"/>
                  </a:cubicBezTo>
                  <a:cubicBezTo>
                    <a:pt x="883" y="692"/>
                    <a:pt x="883" y="692"/>
                    <a:pt x="883" y="692"/>
                  </a:cubicBezTo>
                  <a:close/>
                  <a:moveTo>
                    <a:pt x="881" y="711"/>
                  </a:moveTo>
                  <a:cubicBezTo>
                    <a:pt x="881" y="711"/>
                    <a:pt x="881" y="711"/>
                    <a:pt x="881" y="711"/>
                  </a:cubicBezTo>
                  <a:cubicBezTo>
                    <a:pt x="881" y="711"/>
                    <a:pt x="881" y="712"/>
                    <a:pt x="881" y="712"/>
                  </a:cubicBezTo>
                  <a:cubicBezTo>
                    <a:pt x="881" y="712"/>
                    <a:pt x="881" y="712"/>
                    <a:pt x="881" y="711"/>
                  </a:cubicBezTo>
                  <a:close/>
                  <a:moveTo>
                    <a:pt x="894" y="713"/>
                  </a:moveTo>
                  <a:cubicBezTo>
                    <a:pt x="894" y="713"/>
                    <a:pt x="894" y="713"/>
                    <a:pt x="894" y="713"/>
                  </a:cubicBezTo>
                  <a:cubicBezTo>
                    <a:pt x="894" y="713"/>
                    <a:pt x="894" y="713"/>
                    <a:pt x="894" y="713"/>
                  </a:cubicBezTo>
                  <a:close/>
                  <a:moveTo>
                    <a:pt x="882" y="686"/>
                  </a:moveTo>
                  <a:cubicBezTo>
                    <a:pt x="882" y="686"/>
                    <a:pt x="882" y="686"/>
                    <a:pt x="882" y="686"/>
                  </a:cubicBezTo>
                  <a:cubicBezTo>
                    <a:pt x="882" y="686"/>
                    <a:pt x="882" y="686"/>
                    <a:pt x="882" y="686"/>
                  </a:cubicBezTo>
                  <a:close/>
                  <a:moveTo>
                    <a:pt x="842" y="698"/>
                  </a:moveTo>
                  <a:cubicBezTo>
                    <a:pt x="843" y="698"/>
                    <a:pt x="838" y="693"/>
                    <a:pt x="837" y="693"/>
                  </a:cubicBezTo>
                  <a:cubicBezTo>
                    <a:pt x="834" y="691"/>
                    <a:pt x="830" y="689"/>
                    <a:pt x="827" y="689"/>
                  </a:cubicBezTo>
                  <a:cubicBezTo>
                    <a:pt x="822" y="689"/>
                    <a:pt x="827" y="693"/>
                    <a:pt x="829" y="694"/>
                  </a:cubicBezTo>
                  <a:cubicBezTo>
                    <a:pt x="833" y="696"/>
                    <a:pt x="838" y="700"/>
                    <a:pt x="843" y="698"/>
                  </a:cubicBezTo>
                  <a:cubicBezTo>
                    <a:pt x="842" y="698"/>
                    <a:pt x="842" y="698"/>
                    <a:pt x="841" y="698"/>
                  </a:cubicBezTo>
                  <a:cubicBezTo>
                    <a:pt x="842" y="698"/>
                    <a:pt x="842" y="698"/>
                    <a:pt x="842" y="698"/>
                  </a:cubicBezTo>
                  <a:cubicBezTo>
                    <a:pt x="842" y="698"/>
                    <a:pt x="842" y="698"/>
                    <a:pt x="841" y="698"/>
                  </a:cubicBezTo>
                  <a:cubicBezTo>
                    <a:pt x="842" y="698"/>
                    <a:pt x="842" y="698"/>
                    <a:pt x="842" y="698"/>
                  </a:cubicBezTo>
                  <a:close/>
                  <a:moveTo>
                    <a:pt x="838" y="726"/>
                  </a:moveTo>
                  <a:cubicBezTo>
                    <a:pt x="838" y="725"/>
                    <a:pt x="841" y="725"/>
                    <a:pt x="840" y="724"/>
                  </a:cubicBezTo>
                  <a:cubicBezTo>
                    <a:pt x="838" y="723"/>
                    <a:pt x="836" y="724"/>
                    <a:pt x="834" y="724"/>
                  </a:cubicBezTo>
                  <a:cubicBezTo>
                    <a:pt x="833" y="724"/>
                    <a:pt x="832" y="724"/>
                    <a:pt x="831" y="724"/>
                  </a:cubicBezTo>
                  <a:cubicBezTo>
                    <a:pt x="830" y="724"/>
                    <a:pt x="829" y="724"/>
                    <a:pt x="829" y="724"/>
                  </a:cubicBezTo>
                  <a:cubicBezTo>
                    <a:pt x="826" y="723"/>
                    <a:pt x="828" y="720"/>
                    <a:pt x="827" y="719"/>
                  </a:cubicBezTo>
                  <a:cubicBezTo>
                    <a:pt x="827" y="719"/>
                    <a:pt x="825" y="721"/>
                    <a:pt x="825" y="722"/>
                  </a:cubicBezTo>
                  <a:cubicBezTo>
                    <a:pt x="825" y="722"/>
                    <a:pt x="825" y="722"/>
                    <a:pt x="826" y="723"/>
                  </a:cubicBezTo>
                  <a:cubicBezTo>
                    <a:pt x="826" y="723"/>
                    <a:pt x="826" y="724"/>
                    <a:pt x="826" y="724"/>
                  </a:cubicBezTo>
                  <a:cubicBezTo>
                    <a:pt x="827" y="725"/>
                    <a:pt x="828" y="725"/>
                    <a:pt x="829" y="726"/>
                  </a:cubicBezTo>
                  <a:cubicBezTo>
                    <a:pt x="830" y="726"/>
                    <a:pt x="831" y="728"/>
                    <a:pt x="833" y="727"/>
                  </a:cubicBezTo>
                  <a:cubicBezTo>
                    <a:pt x="832" y="727"/>
                    <a:pt x="832" y="727"/>
                    <a:pt x="832" y="727"/>
                  </a:cubicBezTo>
                  <a:cubicBezTo>
                    <a:pt x="833" y="727"/>
                    <a:pt x="834" y="728"/>
                    <a:pt x="834" y="728"/>
                  </a:cubicBezTo>
                  <a:cubicBezTo>
                    <a:pt x="834" y="728"/>
                    <a:pt x="834" y="728"/>
                    <a:pt x="833" y="728"/>
                  </a:cubicBezTo>
                  <a:cubicBezTo>
                    <a:pt x="834" y="728"/>
                    <a:pt x="834" y="728"/>
                    <a:pt x="834" y="728"/>
                  </a:cubicBezTo>
                  <a:cubicBezTo>
                    <a:pt x="835" y="729"/>
                    <a:pt x="836" y="730"/>
                    <a:pt x="837" y="729"/>
                  </a:cubicBezTo>
                  <a:cubicBezTo>
                    <a:pt x="837" y="729"/>
                    <a:pt x="837" y="729"/>
                    <a:pt x="837" y="729"/>
                  </a:cubicBezTo>
                  <a:cubicBezTo>
                    <a:pt x="837" y="728"/>
                    <a:pt x="837" y="728"/>
                    <a:pt x="837" y="727"/>
                  </a:cubicBezTo>
                  <a:cubicBezTo>
                    <a:pt x="837" y="726"/>
                    <a:pt x="838" y="727"/>
                    <a:pt x="838" y="726"/>
                  </a:cubicBezTo>
                  <a:close/>
                  <a:moveTo>
                    <a:pt x="801" y="565"/>
                  </a:moveTo>
                  <a:cubicBezTo>
                    <a:pt x="802" y="564"/>
                    <a:pt x="798" y="561"/>
                    <a:pt x="797" y="566"/>
                  </a:cubicBezTo>
                  <a:cubicBezTo>
                    <a:pt x="797" y="570"/>
                    <a:pt x="800" y="567"/>
                    <a:pt x="801" y="565"/>
                  </a:cubicBezTo>
                  <a:cubicBezTo>
                    <a:pt x="801" y="566"/>
                    <a:pt x="801" y="566"/>
                    <a:pt x="801" y="566"/>
                  </a:cubicBezTo>
                  <a:cubicBezTo>
                    <a:pt x="801" y="566"/>
                    <a:pt x="801" y="565"/>
                    <a:pt x="801" y="565"/>
                  </a:cubicBezTo>
                  <a:cubicBezTo>
                    <a:pt x="801" y="565"/>
                    <a:pt x="801" y="566"/>
                    <a:pt x="801" y="566"/>
                  </a:cubicBezTo>
                  <a:cubicBezTo>
                    <a:pt x="801" y="566"/>
                    <a:pt x="801" y="566"/>
                    <a:pt x="801" y="565"/>
                  </a:cubicBezTo>
                  <a:close/>
                  <a:moveTo>
                    <a:pt x="821" y="566"/>
                  </a:moveTo>
                  <a:cubicBezTo>
                    <a:pt x="822" y="566"/>
                    <a:pt x="825" y="568"/>
                    <a:pt x="823" y="566"/>
                  </a:cubicBezTo>
                  <a:cubicBezTo>
                    <a:pt x="823" y="565"/>
                    <a:pt x="820" y="564"/>
                    <a:pt x="821" y="566"/>
                  </a:cubicBezTo>
                  <a:close/>
                  <a:moveTo>
                    <a:pt x="707" y="657"/>
                  </a:moveTo>
                  <a:cubicBezTo>
                    <a:pt x="709" y="658"/>
                    <a:pt x="713" y="660"/>
                    <a:pt x="715" y="660"/>
                  </a:cubicBezTo>
                  <a:cubicBezTo>
                    <a:pt x="716" y="657"/>
                    <a:pt x="713" y="654"/>
                    <a:pt x="710" y="654"/>
                  </a:cubicBezTo>
                  <a:cubicBezTo>
                    <a:pt x="709" y="654"/>
                    <a:pt x="705" y="656"/>
                    <a:pt x="708" y="657"/>
                  </a:cubicBezTo>
                  <a:cubicBezTo>
                    <a:pt x="708" y="657"/>
                    <a:pt x="707" y="657"/>
                    <a:pt x="707" y="657"/>
                  </a:cubicBezTo>
                  <a:cubicBezTo>
                    <a:pt x="707" y="657"/>
                    <a:pt x="708" y="657"/>
                    <a:pt x="708" y="657"/>
                  </a:cubicBezTo>
                  <a:cubicBezTo>
                    <a:pt x="708" y="657"/>
                    <a:pt x="707" y="657"/>
                    <a:pt x="707" y="657"/>
                  </a:cubicBezTo>
                  <a:close/>
                  <a:moveTo>
                    <a:pt x="722" y="668"/>
                  </a:moveTo>
                  <a:cubicBezTo>
                    <a:pt x="723" y="668"/>
                    <a:pt x="726" y="667"/>
                    <a:pt x="724" y="667"/>
                  </a:cubicBezTo>
                  <a:cubicBezTo>
                    <a:pt x="723" y="666"/>
                    <a:pt x="722" y="668"/>
                    <a:pt x="723" y="668"/>
                  </a:cubicBezTo>
                  <a:cubicBezTo>
                    <a:pt x="722" y="668"/>
                    <a:pt x="722" y="668"/>
                    <a:pt x="722" y="668"/>
                  </a:cubicBezTo>
                  <a:close/>
                  <a:moveTo>
                    <a:pt x="552" y="439"/>
                  </a:moveTo>
                  <a:cubicBezTo>
                    <a:pt x="553" y="440"/>
                    <a:pt x="556" y="441"/>
                    <a:pt x="557" y="440"/>
                  </a:cubicBezTo>
                  <a:cubicBezTo>
                    <a:pt x="558" y="437"/>
                    <a:pt x="552" y="438"/>
                    <a:pt x="552" y="438"/>
                  </a:cubicBezTo>
                  <a:cubicBezTo>
                    <a:pt x="552" y="439"/>
                    <a:pt x="552" y="439"/>
                    <a:pt x="552" y="439"/>
                  </a:cubicBezTo>
                  <a:cubicBezTo>
                    <a:pt x="552" y="439"/>
                    <a:pt x="552" y="439"/>
                    <a:pt x="552" y="439"/>
                  </a:cubicBezTo>
                  <a:close/>
                  <a:moveTo>
                    <a:pt x="535" y="466"/>
                  </a:moveTo>
                  <a:cubicBezTo>
                    <a:pt x="534" y="466"/>
                    <a:pt x="534" y="465"/>
                    <a:pt x="534" y="465"/>
                  </a:cubicBezTo>
                  <a:cubicBezTo>
                    <a:pt x="533" y="465"/>
                    <a:pt x="533" y="467"/>
                    <a:pt x="533" y="467"/>
                  </a:cubicBezTo>
                  <a:cubicBezTo>
                    <a:pt x="533" y="467"/>
                    <a:pt x="535" y="466"/>
                    <a:pt x="534" y="467"/>
                  </a:cubicBezTo>
                  <a:cubicBezTo>
                    <a:pt x="535" y="466"/>
                    <a:pt x="535" y="464"/>
                    <a:pt x="535" y="464"/>
                  </a:cubicBezTo>
                  <a:cubicBezTo>
                    <a:pt x="535" y="464"/>
                    <a:pt x="535" y="466"/>
                    <a:pt x="535" y="466"/>
                  </a:cubicBezTo>
                  <a:close/>
                  <a:moveTo>
                    <a:pt x="533" y="459"/>
                  </a:moveTo>
                  <a:cubicBezTo>
                    <a:pt x="533" y="458"/>
                    <a:pt x="533" y="458"/>
                    <a:pt x="533" y="457"/>
                  </a:cubicBezTo>
                  <a:cubicBezTo>
                    <a:pt x="532" y="457"/>
                    <a:pt x="532" y="460"/>
                    <a:pt x="533" y="460"/>
                  </a:cubicBezTo>
                  <a:cubicBezTo>
                    <a:pt x="533" y="460"/>
                    <a:pt x="533" y="458"/>
                    <a:pt x="533" y="459"/>
                  </a:cubicBezTo>
                  <a:close/>
                  <a:moveTo>
                    <a:pt x="531" y="457"/>
                  </a:moveTo>
                  <a:cubicBezTo>
                    <a:pt x="533" y="458"/>
                    <a:pt x="532" y="454"/>
                    <a:pt x="532" y="454"/>
                  </a:cubicBezTo>
                  <a:cubicBezTo>
                    <a:pt x="532" y="454"/>
                    <a:pt x="531" y="457"/>
                    <a:pt x="531" y="458"/>
                  </a:cubicBezTo>
                  <a:cubicBezTo>
                    <a:pt x="531" y="458"/>
                    <a:pt x="531" y="457"/>
                    <a:pt x="531" y="457"/>
                  </a:cubicBezTo>
                  <a:cubicBezTo>
                    <a:pt x="531" y="458"/>
                    <a:pt x="531" y="458"/>
                    <a:pt x="532" y="458"/>
                  </a:cubicBezTo>
                  <a:cubicBezTo>
                    <a:pt x="532" y="458"/>
                    <a:pt x="531" y="458"/>
                    <a:pt x="531" y="457"/>
                  </a:cubicBezTo>
                  <a:close/>
                  <a:moveTo>
                    <a:pt x="530" y="456"/>
                  </a:moveTo>
                  <a:cubicBezTo>
                    <a:pt x="529" y="455"/>
                    <a:pt x="530" y="457"/>
                    <a:pt x="530" y="457"/>
                  </a:cubicBezTo>
                  <a:cubicBezTo>
                    <a:pt x="530" y="457"/>
                    <a:pt x="531" y="456"/>
                    <a:pt x="530" y="456"/>
                  </a:cubicBezTo>
                  <a:cubicBezTo>
                    <a:pt x="530" y="456"/>
                    <a:pt x="530" y="456"/>
                    <a:pt x="530" y="456"/>
                  </a:cubicBezTo>
                  <a:close/>
                  <a:moveTo>
                    <a:pt x="531" y="450"/>
                  </a:moveTo>
                  <a:cubicBezTo>
                    <a:pt x="532" y="450"/>
                    <a:pt x="532" y="449"/>
                    <a:pt x="532" y="448"/>
                  </a:cubicBezTo>
                  <a:cubicBezTo>
                    <a:pt x="531" y="449"/>
                    <a:pt x="531" y="451"/>
                    <a:pt x="531" y="450"/>
                  </a:cubicBezTo>
                  <a:close/>
                  <a:moveTo>
                    <a:pt x="521" y="444"/>
                  </a:moveTo>
                  <a:cubicBezTo>
                    <a:pt x="521" y="444"/>
                    <a:pt x="520" y="445"/>
                    <a:pt x="519" y="446"/>
                  </a:cubicBezTo>
                  <a:cubicBezTo>
                    <a:pt x="520" y="446"/>
                    <a:pt x="522" y="444"/>
                    <a:pt x="522" y="444"/>
                  </a:cubicBezTo>
                  <a:cubicBezTo>
                    <a:pt x="521" y="443"/>
                    <a:pt x="521" y="444"/>
                    <a:pt x="521" y="444"/>
                  </a:cubicBezTo>
                  <a:close/>
                  <a:moveTo>
                    <a:pt x="524" y="447"/>
                  </a:moveTo>
                  <a:cubicBezTo>
                    <a:pt x="523" y="447"/>
                    <a:pt x="523" y="447"/>
                    <a:pt x="523" y="447"/>
                  </a:cubicBezTo>
                  <a:cubicBezTo>
                    <a:pt x="523" y="447"/>
                    <a:pt x="523" y="448"/>
                    <a:pt x="523" y="448"/>
                  </a:cubicBezTo>
                  <a:cubicBezTo>
                    <a:pt x="524" y="448"/>
                    <a:pt x="524" y="447"/>
                    <a:pt x="523" y="447"/>
                  </a:cubicBezTo>
                  <a:cubicBezTo>
                    <a:pt x="523" y="447"/>
                    <a:pt x="524" y="447"/>
                    <a:pt x="524" y="447"/>
                  </a:cubicBezTo>
                  <a:close/>
                  <a:moveTo>
                    <a:pt x="526" y="449"/>
                  </a:moveTo>
                  <a:cubicBezTo>
                    <a:pt x="526" y="449"/>
                    <a:pt x="525" y="449"/>
                    <a:pt x="525" y="449"/>
                  </a:cubicBezTo>
                  <a:cubicBezTo>
                    <a:pt x="525" y="449"/>
                    <a:pt x="526" y="450"/>
                    <a:pt x="526" y="450"/>
                  </a:cubicBezTo>
                  <a:cubicBezTo>
                    <a:pt x="527" y="450"/>
                    <a:pt x="527" y="449"/>
                    <a:pt x="526" y="449"/>
                  </a:cubicBezTo>
                  <a:close/>
                  <a:moveTo>
                    <a:pt x="677" y="444"/>
                  </a:moveTo>
                  <a:cubicBezTo>
                    <a:pt x="676" y="441"/>
                    <a:pt x="674" y="444"/>
                    <a:pt x="673" y="446"/>
                  </a:cubicBezTo>
                  <a:cubicBezTo>
                    <a:pt x="673" y="447"/>
                    <a:pt x="674" y="448"/>
                    <a:pt x="674" y="449"/>
                  </a:cubicBezTo>
                  <a:cubicBezTo>
                    <a:pt x="674" y="450"/>
                    <a:pt x="673" y="451"/>
                    <a:pt x="674" y="452"/>
                  </a:cubicBezTo>
                  <a:cubicBezTo>
                    <a:pt x="679" y="455"/>
                    <a:pt x="677" y="444"/>
                    <a:pt x="676" y="442"/>
                  </a:cubicBezTo>
                  <a:cubicBezTo>
                    <a:pt x="677" y="443"/>
                    <a:pt x="677" y="443"/>
                    <a:pt x="677" y="444"/>
                  </a:cubicBezTo>
                  <a:cubicBezTo>
                    <a:pt x="677" y="444"/>
                    <a:pt x="677" y="443"/>
                    <a:pt x="677" y="443"/>
                  </a:cubicBezTo>
                  <a:cubicBezTo>
                    <a:pt x="677" y="443"/>
                    <a:pt x="677" y="444"/>
                    <a:pt x="677" y="444"/>
                  </a:cubicBezTo>
                  <a:close/>
                  <a:moveTo>
                    <a:pt x="710" y="421"/>
                  </a:moveTo>
                  <a:cubicBezTo>
                    <a:pt x="710" y="421"/>
                    <a:pt x="709" y="420"/>
                    <a:pt x="709" y="420"/>
                  </a:cubicBezTo>
                  <a:cubicBezTo>
                    <a:pt x="709" y="420"/>
                    <a:pt x="709" y="422"/>
                    <a:pt x="709" y="422"/>
                  </a:cubicBezTo>
                  <a:cubicBezTo>
                    <a:pt x="709" y="423"/>
                    <a:pt x="708" y="421"/>
                    <a:pt x="708" y="423"/>
                  </a:cubicBezTo>
                  <a:cubicBezTo>
                    <a:pt x="709" y="423"/>
                    <a:pt x="709" y="423"/>
                    <a:pt x="710" y="423"/>
                  </a:cubicBezTo>
                  <a:cubicBezTo>
                    <a:pt x="710" y="423"/>
                    <a:pt x="710" y="421"/>
                    <a:pt x="710" y="421"/>
                  </a:cubicBezTo>
                  <a:close/>
                  <a:moveTo>
                    <a:pt x="652" y="421"/>
                  </a:moveTo>
                  <a:cubicBezTo>
                    <a:pt x="649" y="421"/>
                    <a:pt x="651" y="424"/>
                    <a:pt x="651" y="425"/>
                  </a:cubicBezTo>
                  <a:cubicBezTo>
                    <a:pt x="651" y="424"/>
                    <a:pt x="653" y="422"/>
                    <a:pt x="652" y="421"/>
                  </a:cubicBezTo>
                  <a:cubicBezTo>
                    <a:pt x="652" y="421"/>
                    <a:pt x="652" y="421"/>
                    <a:pt x="652" y="421"/>
                  </a:cubicBezTo>
                  <a:cubicBezTo>
                    <a:pt x="652" y="421"/>
                    <a:pt x="651" y="421"/>
                    <a:pt x="651" y="421"/>
                  </a:cubicBezTo>
                  <a:cubicBezTo>
                    <a:pt x="651" y="421"/>
                    <a:pt x="652" y="422"/>
                    <a:pt x="652" y="421"/>
                  </a:cubicBezTo>
                  <a:close/>
                  <a:moveTo>
                    <a:pt x="642" y="413"/>
                  </a:moveTo>
                  <a:cubicBezTo>
                    <a:pt x="642" y="413"/>
                    <a:pt x="641" y="413"/>
                    <a:pt x="641" y="414"/>
                  </a:cubicBezTo>
                  <a:cubicBezTo>
                    <a:pt x="642" y="414"/>
                    <a:pt x="642" y="413"/>
                    <a:pt x="642" y="413"/>
                  </a:cubicBezTo>
                  <a:cubicBezTo>
                    <a:pt x="642" y="413"/>
                    <a:pt x="642" y="413"/>
                    <a:pt x="642" y="413"/>
                  </a:cubicBezTo>
                  <a:close/>
                  <a:moveTo>
                    <a:pt x="642" y="416"/>
                  </a:moveTo>
                  <a:cubicBezTo>
                    <a:pt x="643" y="416"/>
                    <a:pt x="644" y="414"/>
                    <a:pt x="644" y="414"/>
                  </a:cubicBezTo>
                  <a:cubicBezTo>
                    <a:pt x="643" y="414"/>
                    <a:pt x="642" y="414"/>
                    <a:pt x="642" y="415"/>
                  </a:cubicBezTo>
                  <a:cubicBezTo>
                    <a:pt x="642" y="415"/>
                    <a:pt x="642" y="415"/>
                    <a:pt x="643" y="415"/>
                  </a:cubicBezTo>
                  <a:cubicBezTo>
                    <a:pt x="643" y="415"/>
                    <a:pt x="642" y="416"/>
                    <a:pt x="642" y="416"/>
                  </a:cubicBezTo>
                  <a:close/>
                  <a:moveTo>
                    <a:pt x="653" y="433"/>
                  </a:moveTo>
                  <a:cubicBezTo>
                    <a:pt x="652" y="433"/>
                    <a:pt x="653" y="435"/>
                    <a:pt x="653" y="435"/>
                  </a:cubicBezTo>
                  <a:cubicBezTo>
                    <a:pt x="654" y="436"/>
                    <a:pt x="655" y="433"/>
                    <a:pt x="653" y="433"/>
                  </a:cubicBezTo>
                  <a:close/>
                  <a:moveTo>
                    <a:pt x="729" y="618"/>
                  </a:moveTo>
                  <a:cubicBezTo>
                    <a:pt x="729" y="617"/>
                    <a:pt x="729" y="617"/>
                    <a:pt x="729" y="617"/>
                  </a:cubicBezTo>
                  <a:cubicBezTo>
                    <a:pt x="727" y="617"/>
                    <a:pt x="728" y="621"/>
                    <a:pt x="727" y="621"/>
                  </a:cubicBezTo>
                  <a:cubicBezTo>
                    <a:pt x="729" y="620"/>
                    <a:pt x="729" y="618"/>
                    <a:pt x="729" y="618"/>
                  </a:cubicBezTo>
                  <a:close/>
                  <a:moveTo>
                    <a:pt x="721" y="610"/>
                  </a:moveTo>
                  <a:cubicBezTo>
                    <a:pt x="721" y="611"/>
                    <a:pt x="721" y="611"/>
                    <a:pt x="721" y="611"/>
                  </a:cubicBezTo>
                  <a:cubicBezTo>
                    <a:pt x="721" y="611"/>
                    <a:pt x="721" y="611"/>
                    <a:pt x="721" y="610"/>
                  </a:cubicBezTo>
                  <a:cubicBezTo>
                    <a:pt x="721" y="611"/>
                    <a:pt x="720" y="612"/>
                    <a:pt x="721" y="613"/>
                  </a:cubicBezTo>
                  <a:cubicBezTo>
                    <a:pt x="721" y="612"/>
                    <a:pt x="722" y="611"/>
                    <a:pt x="721" y="610"/>
                  </a:cubicBezTo>
                  <a:close/>
                  <a:moveTo>
                    <a:pt x="728" y="621"/>
                  </a:moveTo>
                  <a:cubicBezTo>
                    <a:pt x="727" y="620"/>
                    <a:pt x="726" y="624"/>
                    <a:pt x="726" y="624"/>
                  </a:cubicBezTo>
                  <a:cubicBezTo>
                    <a:pt x="726" y="624"/>
                    <a:pt x="728" y="620"/>
                    <a:pt x="727" y="620"/>
                  </a:cubicBezTo>
                  <a:cubicBezTo>
                    <a:pt x="727" y="621"/>
                    <a:pt x="728" y="621"/>
                    <a:pt x="728" y="621"/>
                  </a:cubicBezTo>
                  <a:close/>
                  <a:moveTo>
                    <a:pt x="723" y="614"/>
                  </a:moveTo>
                  <a:cubicBezTo>
                    <a:pt x="723" y="614"/>
                    <a:pt x="724" y="613"/>
                    <a:pt x="723" y="612"/>
                  </a:cubicBezTo>
                  <a:cubicBezTo>
                    <a:pt x="723" y="613"/>
                    <a:pt x="723" y="614"/>
                    <a:pt x="723" y="614"/>
                  </a:cubicBezTo>
                  <a:close/>
                  <a:moveTo>
                    <a:pt x="723" y="618"/>
                  </a:moveTo>
                  <a:cubicBezTo>
                    <a:pt x="722" y="619"/>
                    <a:pt x="723" y="617"/>
                    <a:pt x="723" y="617"/>
                  </a:cubicBezTo>
                  <a:cubicBezTo>
                    <a:pt x="723" y="617"/>
                    <a:pt x="723" y="616"/>
                    <a:pt x="723" y="618"/>
                  </a:cubicBezTo>
                  <a:close/>
                  <a:moveTo>
                    <a:pt x="726" y="619"/>
                  </a:moveTo>
                  <a:cubicBezTo>
                    <a:pt x="726" y="620"/>
                    <a:pt x="726" y="620"/>
                    <a:pt x="726" y="620"/>
                  </a:cubicBezTo>
                  <a:cubicBezTo>
                    <a:pt x="726" y="619"/>
                    <a:pt x="726" y="617"/>
                    <a:pt x="727" y="617"/>
                  </a:cubicBezTo>
                  <a:cubicBezTo>
                    <a:pt x="727" y="618"/>
                    <a:pt x="727" y="618"/>
                    <a:pt x="727" y="619"/>
                  </a:cubicBezTo>
                  <a:cubicBezTo>
                    <a:pt x="726" y="617"/>
                    <a:pt x="725" y="616"/>
                    <a:pt x="725" y="614"/>
                  </a:cubicBezTo>
                  <a:cubicBezTo>
                    <a:pt x="725" y="614"/>
                    <a:pt x="725" y="614"/>
                    <a:pt x="726" y="614"/>
                  </a:cubicBezTo>
                  <a:cubicBezTo>
                    <a:pt x="726" y="614"/>
                    <a:pt x="725" y="614"/>
                    <a:pt x="725" y="614"/>
                  </a:cubicBezTo>
                  <a:cubicBezTo>
                    <a:pt x="726" y="614"/>
                    <a:pt x="723" y="620"/>
                    <a:pt x="723" y="621"/>
                  </a:cubicBezTo>
                  <a:cubicBezTo>
                    <a:pt x="722" y="619"/>
                    <a:pt x="723" y="617"/>
                    <a:pt x="724" y="615"/>
                  </a:cubicBezTo>
                  <a:cubicBezTo>
                    <a:pt x="722" y="617"/>
                    <a:pt x="721" y="620"/>
                    <a:pt x="721" y="621"/>
                  </a:cubicBezTo>
                  <a:cubicBezTo>
                    <a:pt x="720" y="622"/>
                    <a:pt x="720" y="622"/>
                    <a:pt x="720" y="623"/>
                  </a:cubicBezTo>
                  <a:cubicBezTo>
                    <a:pt x="720" y="624"/>
                    <a:pt x="721" y="623"/>
                    <a:pt x="720" y="624"/>
                  </a:cubicBezTo>
                  <a:cubicBezTo>
                    <a:pt x="721" y="624"/>
                    <a:pt x="723" y="620"/>
                    <a:pt x="723" y="620"/>
                  </a:cubicBezTo>
                  <a:cubicBezTo>
                    <a:pt x="724" y="621"/>
                    <a:pt x="721" y="623"/>
                    <a:pt x="722" y="624"/>
                  </a:cubicBezTo>
                  <a:cubicBezTo>
                    <a:pt x="723" y="623"/>
                    <a:pt x="725" y="623"/>
                    <a:pt x="725" y="620"/>
                  </a:cubicBezTo>
                  <a:cubicBezTo>
                    <a:pt x="725" y="621"/>
                    <a:pt x="724" y="623"/>
                    <a:pt x="723" y="623"/>
                  </a:cubicBezTo>
                  <a:cubicBezTo>
                    <a:pt x="723" y="621"/>
                    <a:pt x="724" y="620"/>
                    <a:pt x="724" y="619"/>
                  </a:cubicBezTo>
                  <a:cubicBezTo>
                    <a:pt x="724" y="620"/>
                    <a:pt x="724" y="621"/>
                    <a:pt x="724" y="622"/>
                  </a:cubicBezTo>
                  <a:cubicBezTo>
                    <a:pt x="724" y="621"/>
                    <a:pt x="725" y="618"/>
                    <a:pt x="726" y="617"/>
                  </a:cubicBezTo>
                  <a:cubicBezTo>
                    <a:pt x="726" y="618"/>
                    <a:pt x="725" y="619"/>
                    <a:pt x="725" y="620"/>
                  </a:cubicBezTo>
                  <a:cubicBezTo>
                    <a:pt x="725" y="620"/>
                    <a:pt x="726" y="619"/>
                    <a:pt x="726" y="619"/>
                  </a:cubicBezTo>
                  <a:close/>
                  <a:moveTo>
                    <a:pt x="720" y="620"/>
                  </a:moveTo>
                  <a:cubicBezTo>
                    <a:pt x="722" y="619"/>
                    <a:pt x="722" y="617"/>
                    <a:pt x="723" y="616"/>
                  </a:cubicBezTo>
                  <a:cubicBezTo>
                    <a:pt x="722" y="616"/>
                    <a:pt x="718" y="620"/>
                    <a:pt x="720" y="620"/>
                  </a:cubicBezTo>
                  <a:cubicBezTo>
                    <a:pt x="721" y="620"/>
                    <a:pt x="719" y="620"/>
                    <a:pt x="720" y="620"/>
                  </a:cubicBezTo>
                  <a:close/>
                  <a:moveTo>
                    <a:pt x="727" y="618"/>
                  </a:moveTo>
                  <a:cubicBezTo>
                    <a:pt x="726" y="618"/>
                    <a:pt x="726" y="618"/>
                    <a:pt x="726" y="619"/>
                  </a:cubicBezTo>
                  <a:cubicBezTo>
                    <a:pt x="726" y="619"/>
                    <a:pt x="727" y="618"/>
                    <a:pt x="727" y="618"/>
                  </a:cubicBezTo>
                  <a:close/>
                  <a:moveTo>
                    <a:pt x="724" y="626"/>
                  </a:moveTo>
                  <a:cubicBezTo>
                    <a:pt x="725" y="625"/>
                    <a:pt x="725" y="625"/>
                    <a:pt x="724" y="625"/>
                  </a:cubicBezTo>
                  <a:cubicBezTo>
                    <a:pt x="724" y="625"/>
                    <a:pt x="724" y="626"/>
                    <a:pt x="724" y="626"/>
                  </a:cubicBezTo>
                  <a:close/>
                  <a:moveTo>
                    <a:pt x="726" y="621"/>
                  </a:moveTo>
                  <a:cubicBezTo>
                    <a:pt x="726" y="621"/>
                    <a:pt x="726" y="622"/>
                    <a:pt x="726" y="622"/>
                  </a:cubicBezTo>
                  <a:cubicBezTo>
                    <a:pt x="726" y="621"/>
                    <a:pt x="726" y="621"/>
                    <a:pt x="726" y="621"/>
                  </a:cubicBezTo>
                  <a:close/>
                  <a:moveTo>
                    <a:pt x="725" y="625"/>
                  </a:moveTo>
                  <a:cubicBezTo>
                    <a:pt x="725" y="625"/>
                    <a:pt x="726" y="625"/>
                    <a:pt x="725" y="625"/>
                  </a:cubicBezTo>
                  <a:cubicBezTo>
                    <a:pt x="725" y="625"/>
                    <a:pt x="725" y="625"/>
                    <a:pt x="725" y="625"/>
                  </a:cubicBezTo>
                  <a:close/>
                  <a:moveTo>
                    <a:pt x="726" y="615"/>
                  </a:moveTo>
                  <a:cubicBezTo>
                    <a:pt x="726" y="615"/>
                    <a:pt x="726" y="615"/>
                    <a:pt x="726" y="615"/>
                  </a:cubicBezTo>
                  <a:cubicBezTo>
                    <a:pt x="726" y="615"/>
                    <a:pt x="726" y="615"/>
                    <a:pt x="726" y="615"/>
                  </a:cubicBezTo>
                  <a:close/>
                  <a:moveTo>
                    <a:pt x="726" y="621"/>
                  </a:moveTo>
                  <a:cubicBezTo>
                    <a:pt x="726" y="621"/>
                    <a:pt x="726" y="620"/>
                    <a:pt x="726" y="620"/>
                  </a:cubicBezTo>
                  <a:cubicBezTo>
                    <a:pt x="726" y="620"/>
                    <a:pt x="726" y="621"/>
                    <a:pt x="726" y="621"/>
                  </a:cubicBezTo>
                  <a:close/>
                  <a:moveTo>
                    <a:pt x="723" y="612"/>
                  </a:moveTo>
                  <a:cubicBezTo>
                    <a:pt x="723" y="612"/>
                    <a:pt x="723" y="612"/>
                    <a:pt x="723" y="612"/>
                  </a:cubicBezTo>
                  <a:cubicBezTo>
                    <a:pt x="723" y="612"/>
                    <a:pt x="723" y="612"/>
                    <a:pt x="723" y="612"/>
                  </a:cubicBezTo>
                  <a:close/>
                  <a:moveTo>
                    <a:pt x="725" y="623"/>
                  </a:moveTo>
                  <a:cubicBezTo>
                    <a:pt x="726" y="623"/>
                    <a:pt x="726" y="623"/>
                    <a:pt x="726" y="623"/>
                  </a:cubicBezTo>
                  <a:cubicBezTo>
                    <a:pt x="725" y="623"/>
                    <a:pt x="725" y="623"/>
                    <a:pt x="725" y="623"/>
                  </a:cubicBezTo>
                  <a:close/>
                  <a:moveTo>
                    <a:pt x="725" y="621"/>
                  </a:moveTo>
                  <a:cubicBezTo>
                    <a:pt x="725" y="622"/>
                    <a:pt x="725" y="622"/>
                    <a:pt x="725" y="622"/>
                  </a:cubicBezTo>
                  <a:cubicBezTo>
                    <a:pt x="725" y="622"/>
                    <a:pt x="725" y="623"/>
                    <a:pt x="725" y="623"/>
                  </a:cubicBezTo>
                  <a:cubicBezTo>
                    <a:pt x="725" y="623"/>
                    <a:pt x="725" y="622"/>
                    <a:pt x="725" y="622"/>
                  </a:cubicBezTo>
                  <a:cubicBezTo>
                    <a:pt x="725" y="622"/>
                    <a:pt x="726" y="622"/>
                    <a:pt x="725" y="621"/>
                  </a:cubicBezTo>
                  <a:close/>
                  <a:moveTo>
                    <a:pt x="378" y="666"/>
                  </a:moveTo>
                  <a:cubicBezTo>
                    <a:pt x="378" y="666"/>
                    <a:pt x="378" y="666"/>
                    <a:pt x="378" y="666"/>
                  </a:cubicBezTo>
                  <a:cubicBezTo>
                    <a:pt x="379" y="666"/>
                    <a:pt x="379" y="665"/>
                    <a:pt x="378" y="665"/>
                  </a:cubicBezTo>
                  <a:cubicBezTo>
                    <a:pt x="378" y="665"/>
                    <a:pt x="378" y="665"/>
                    <a:pt x="378" y="665"/>
                  </a:cubicBezTo>
                  <a:cubicBezTo>
                    <a:pt x="379" y="665"/>
                    <a:pt x="376" y="664"/>
                    <a:pt x="377" y="665"/>
                  </a:cubicBezTo>
                  <a:cubicBezTo>
                    <a:pt x="376" y="665"/>
                    <a:pt x="376" y="664"/>
                    <a:pt x="376" y="663"/>
                  </a:cubicBezTo>
                  <a:cubicBezTo>
                    <a:pt x="375" y="662"/>
                    <a:pt x="371" y="660"/>
                    <a:pt x="374" y="659"/>
                  </a:cubicBezTo>
                  <a:cubicBezTo>
                    <a:pt x="373" y="659"/>
                    <a:pt x="372" y="658"/>
                    <a:pt x="372" y="657"/>
                  </a:cubicBezTo>
                  <a:cubicBezTo>
                    <a:pt x="373" y="658"/>
                    <a:pt x="375" y="658"/>
                    <a:pt x="374" y="657"/>
                  </a:cubicBezTo>
                  <a:cubicBezTo>
                    <a:pt x="374" y="656"/>
                    <a:pt x="372" y="656"/>
                    <a:pt x="372" y="656"/>
                  </a:cubicBezTo>
                  <a:cubicBezTo>
                    <a:pt x="372" y="655"/>
                    <a:pt x="374" y="657"/>
                    <a:pt x="374" y="656"/>
                  </a:cubicBezTo>
                  <a:cubicBezTo>
                    <a:pt x="375" y="653"/>
                    <a:pt x="371" y="655"/>
                    <a:pt x="370" y="655"/>
                  </a:cubicBezTo>
                  <a:cubicBezTo>
                    <a:pt x="371" y="655"/>
                    <a:pt x="371" y="655"/>
                    <a:pt x="371" y="655"/>
                  </a:cubicBezTo>
                  <a:cubicBezTo>
                    <a:pt x="371" y="654"/>
                    <a:pt x="370" y="655"/>
                    <a:pt x="370" y="654"/>
                  </a:cubicBezTo>
                  <a:cubicBezTo>
                    <a:pt x="372" y="653"/>
                    <a:pt x="372" y="652"/>
                    <a:pt x="373" y="650"/>
                  </a:cubicBezTo>
                  <a:cubicBezTo>
                    <a:pt x="373" y="648"/>
                    <a:pt x="374" y="646"/>
                    <a:pt x="374" y="644"/>
                  </a:cubicBezTo>
                  <a:cubicBezTo>
                    <a:pt x="373" y="644"/>
                    <a:pt x="372" y="646"/>
                    <a:pt x="371" y="645"/>
                  </a:cubicBezTo>
                  <a:cubicBezTo>
                    <a:pt x="371" y="645"/>
                    <a:pt x="371" y="645"/>
                    <a:pt x="371" y="645"/>
                  </a:cubicBezTo>
                  <a:cubicBezTo>
                    <a:pt x="370" y="645"/>
                    <a:pt x="370" y="644"/>
                    <a:pt x="368" y="645"/>
                  </a:cubicBezTo>
                  <a:cubicBezTo>
                    <a:pt x="367" y="640"/>
                    <a:pt x="361" y="648"/>
                    <a:pt x="365" y="649"/>
                  </a:cubicBezTo>
                  <a:cubicBezTo>
                    <a:pt x="365" y="649"/>
                    <a:pt x="365" y="649"/>
                    <a:pt x="365" y="649"/>
                  </a:cubicBezTo>
                  <a:cubicBezTo>
                    <a:pt x="364" y="649"/>
                    <a:pt x="366" y="650"/>
                    <a:pt x="366" y="650"/>
                  </a:cubicBezTo>
                  <a:cubicBezTo>
                    <a:pt x="366" y="650"/>
                    <a:pt x="365" y="650"/>
                    <a:pt x="365" y="650"/>
                  </a:cubicBezTo>
                  <a:cubicBezTo>
                    <a:pt x="365" y="651"/>
                    <a:pt x="366" y="651"/>
                    <a:pt x="366" y="651"/>
                  </a:cubicBezTo>
                  <a:cubicBezTo>
                    <a:pt x="366" y="651"/>
                    <a:pt x="366" y="651"/>
                    <a:pt x="366" y="651"/>
                  </a:cubicBezTo>
                  <a:cubicBezTo>
                    <a:pt x="367" y="651"/>
                    <a:pt x="368" y="652"/>
                    <a:pt x="369" y="653"/>
                  </a:cubicBezTo>
                  <a:cubicBezTo>
                    <a:pt x="369" y="653"/>
                    <a:pt x="366" y="652"/>
                    <a:pt x="367" y="653"/>
                  </a:cubicBezTo>
                  <a:cubicBezTo>
                    <a:pt x="367" y="653"/>
                    <a:pt x="367" y="653"/>
                    <a:pt x="368" y="653"/>
                  </a:cubicBezTo>
                  <a:cubicBezTo>
                    <a:pt x="368" y="653"/>
                    <a:pt x="367" y="653"/>
                    <a:pt x="367" y="654"/>
                  </a:cubicBezTo>
                  <a:cubicBezTo>
                    <a:pt x="367" y="653"/>
                    <a:pt x="368" y="655"/>
                    <a:pt x="369" y="655"/>
                  </a:cubicBezTo>
                  <a:cubicBezTo>
                    <a:pt x="369" y="655"/>
                    <a:pt x="369" y="655"/>
                    <a:pt x="369" y="655"/>
                  </a:cubicBezTo>
                  <a:cubicBezTo>
                    <a:pt x="369" y="655"/>
                    <a:pt x="369" y="655"/>
                    <a:pt x="369" y="655"/>
                  </a:cubicBezTo>
                  <a:cubicBezTo>
                    <a:pt x="369" y="655"/>
                    <a:pt x="369" y="655"/>
                    <a:pt x="369" y="655"/>
                  </a:cubicBezTo>
                  <a:cubicBezTo>
                    <a:pt x="369" y="655"/>
                    <a:pt x="368" y="655"/>
                    <a:pt x="368" y="655"/>
                  </a:cubicBezTo>
                  <a:cubicBezTo>
                    <a:pt x="368" y="656"/>
                    <a:pt x="370" y="656"/>
                    <a:pt x="370" y="657"/>
                  </a:cubicBezTo>
                  <a:cubicBezTo>
                    <a:pt x="370" y="656"/>
                    <a:pt x="370" y="656"/>
                    <a:pt x="369" y="657"/>
                  </a:cubicBezTo>
                  <a:cubicBezTo>
                    <a:pt x="370" y="657"/>
                    <a:pt x="370" y="657"/>
                    <a:pt x="370" y="657"/>
                  </a:cubicBezTo>
                  <a:cubicBezTo>
                    <a:pt x="369" y="657"/>
                    <a:pt x="371" y="659"/>
                    <a:pt x="371" y="659"/>
                  </a:cubicBezTo>
                  <a:cubicBezTo>
                    <a:pt x="371" y="659"/>
                    <a:pt x="371" y="659"/>
                    <a:pt x="371" y="658"/>
                  </a:cubicBezTo>
                  <a:cubicBezTo>
                    <a:pt x="372" y="659"/>
                    <a:pt x="372" y="659"/>
                    <a:pt x="372" y="660"/>
                  </a:cubicBezTo>
                  <a:cubicBezTo>
                    <a:pt x="372" y="659"/>
                    <a:pt x="372" y="659"/>
                    <a:pt x="372" y="659"/>
                  </a:cubicBezTo>
                  <a:cubicBezTo>
                    <a:pt x="372" y="659"/>
                    <a:pt x="372" y="660"/>
                    <a:pt x="372" y="660"/>
                  </a:cubicBezTo>
                  <a:cubicBezTo>
                    <a:pt x="372" y="660"/>
                    <a:pt x="371" y="660"/>
                    <a:pt x="371" y="660"/>
                  </a:cubicBezTo>
                  <a:cubicBezTo>
                    <a:pt x="372" y="659"/>
                    <a:pt x="374" y="662"/>
                    <a:pt x="374" y="663"/>
                  </a:cubicBezTo>
                  <a:cubicBezTo>
                    <a:pt x="375" y="663"/>
                    <a:pt x="377" y="666"/>
                    <a:pt x="377" y="666"/>
                  </a:cubicBezTo>
                  <a:cubicBezTo>
                    <a:pt x="377" y="667"/>
                    <a:pt x="378" y="666"/>
                    <a:pt x="378" y="666"/>
                  </a:cubicBezTo>
                  <a:close/>
                  <a:moveTo>
                    <a:pt x="375" y="661"/>
                  </a:moveTo>
                  <a:cubicBezTo>
                    <a:pt x="375" y="661"/>
                    <a:pt x="375" y="661"/>
                    <a:pt x="375" y="661"/>
                  </a:cubicBezTo>
                  <a:cubicBezTo>
                    <a:pt x="376" y="661"/>
                    <a:pt x="375" y="660"/>
                    <a:pt x="376" y="660"/>
                  </a:cubicBezTo>
                  <a:cubicBezTo>
                    <a:pt x="376" y="660"/>
                    <a:pt x="374" y="660"/>
                    <a:pt x="374" y="660"/>
                  </a:cubicBezTo>
                  <a:cubicBezTo>
                    <a:pt x="374" y="660"/>
                    <a:pt x="375" y="662"/>
                    <a:pt x="375" y="661"/>
                  </a:cubicBezTo>
                  <a:cubicBezTo>
                    <a:pt x="375" y="661"/>
                    <a:pt x="374" y="660"/>
                    <a:pt x="375" y="661"/>
                  </a:cubicBezTo>
                  <a:close/>
                  <a:moveTo>
                    <a:pt x="379" y="667"/>
                  </a:moveTo>
                  <a:cubicBezTo>
                    <a:pt x="379" y="667"/>
                    <a:pt x="378" y="667"/>
                    <a:pt x="378" y="666"/>
                  </a:cubicBezTo>
                  <a:cubicBezTo>
                    <a:pt x="378" y="666"/>
                    <a:pt x="378" y="666"/>
                    <a:pt x="378" y="666"/>
                  </a:cubicBezTo>
                  <a:cubicBezTo>
                    <a:pt x="378" y="666"/>
                    <a:pt x="378" y="666"/>
                    <a:pt x="378" y="667"/>
                  </a:cubicBezTo>
                  <a:cubicBezTo>
                    <a:pt x="378" y="667"/>
                    <a:pt x="378" y="667"/>
                    <a:pt x="378" y="667"/>
                  </a:cubicBezTo>
                  <a:cubicBezTo>
                    <a:pt x="378" y="667"/>
                    <a:pt x="378" y="668"/>
                    <a:pt x="378" y="668"/>
                  </a:cubicBezTo>
                  <a:cubicBezTo>
                    <a:pt x="379" y="668"/>
                    <a:pt x="378" y="668"/>
                    <a:pt x="379" y="668"/>
                  </a:cubicBezTo>
                  <a:cubicBezTo>
                    <a:pt x="379" y="667"/>
                    <a:pt x="378" y="667"/>
                    <a:pt x="378" y="667"/>
                  </a:cubicBezTo>
                  <a:cubicBezTo>
                    <a:pt x="379" y="667"/>
                    <a:pt x="379" y="666"/>
                    <a:pt x="379" y="667"/>
                  </a:cubicBezTo>
                  <a:close/>
                  <a:moveTo>
                    <a:pt x="377" y="663"/>
                  </a:moveTo>
                  <a:cubicBezTo>
                    <a:pt x="377" y="663"/>
                    <a:pt x="376" y="664"/>
                    <a:pt x="376" y="664"/>
                  </a:cubicBezTo>
                  <a:cubicBezTo>
                    <a:pt x="377" y="663"/>
                    <a:pt x="377" y="663"/>
                    <a:pt x="377" y="663"/>
                  </a:cubicBezTo>
                  <a:close/>
                  <a:moveTo>
                    <a:pt x="373" y="658"/>
                  </a:moveTo>
                  <a:cubicBezTo>
                    <a:pt x="373" y="659"/>
                    <a:pt x="374" y="659"/>
                    <a:pt x="374" y="659"/>
                  </a:cubicBezTo>
                  <a:cubicBezTo>
                    <a:pt x="374" y="658"/>
                    <a:pt x="373" y="658"/>
                    <a:pt x="373" y="658"/>
                  </a:cubicBezTo>
                  <a:close/>
                  <a:moveTo>
                    <a:pt x="365" y="642"/>
                  </a:moveTo>
                  <a:cubicBezTo>
                    <a:pt x="364" y="642"/>
                    <a:pt x="365" y="643"/>
                    <a:pt x="365" y="643"/>
                  </a:cubicBezTo>
                  <a:cubicBezTo>
                    <a:pt x="366" y="643"/>
                    <a:pt x="364" y="642"/>
                    <a:pt x="365" y="642"/>
                  </a:cubicBezTo>
                  <a:close/>
                  <a:moveTo>
                    <a:pt x="374" y="660"/>
                  </a:moveTo>
                  <a:cubicBezTo>
                    <a:pt x="375" y="660"/>
                    <a:pt x="374" y="659"/>
                    <a:pt x="374" y="659"/>
                  </a:cubicBezTo>
                  <a:cubicBezTo>
                    <a:pt x="374" y="659"/>
                    <a:pt x="374" y="659"/>
                    <a:pt x="374" y="659"/>
                  </a:cubicBezTo>
                  <a:cubicBezTo>
                    <a:pt x="374" y="660"/>
                    <a:pt x="374" y="660"/>
                    <a:pt x="374" y="660"/>
                  </a:cubicBezTo>
                  <a:close/>
                  <a:moveTo>
                    <a:pt x="376" y="661"/>
                  </a:moveTo>
                  <a:cubicBezTo>
                    <a:pt x="376" y="661"/>
                    <a:pt x="376" y="661"/>
                    <a:pt x="376" y="662"/>
                  </a:cubicBezTo>
                  <a:cubicBezTo>
                    <a:pt x="376" y="662"/>
                    <a:pt x="376" y="661"/>
                    <a:pt x="376" y="661"/>
                  </a:cubicBezTo>
                  <a:close/>
                  <a:moveTo>
                    <a:pt x="371" y="654"/>
                  </a:moveTo>
                  <a:cubicBezTo>
                    <a:pt x="371" y="654"/>
                    <a:pt x="372" y="654"/>
                    <a:pt x="372" y="654"/>
                  </a:cubicBezTo>
                  <a:cubicBezTo>
                    <a:pt x="371" y="654"/>
                    <a:pt x="371" y="654"/>
                    <a:pt x="371" y="654"/>
                  </a:cubicBezTo>
                  <a:close/>
                  <a:moveTo>
                    <a:pt x="373" y="660"/>
                  </a:moveTo>
                  <a:cubicBezTo>
                    <a:pt x="373" y="660"/>
                    <a:pt x="373" y="660"/>
                    <a:pt x="374" y="660"/>
                  </a:cubicBezTo>
                  <a:cubicBezTo>
                    <a:pt x="374" y="660"/>
                    <a:pt x="374" y="660"/>
                    <a:pt x="373" y="660"/>
                  </a:cubicBezTo>
                  <a:close/>
                  <a:moveTo>
                    <a:pt x="382" y="636"/>
                  </a:moveTo>
                  <a:cubicBezTo>
                    <a:pt x="382" y="636"/>
                    <a:pt x="384" y="634"/>
                    <a:pt x="384" y="634"/>
                  </a:cubicBezTo>
                  <a:cubicBezTo>
                    <a:pt x="383" y="634"/>
                    <a:pt x="381" y="636"/>
                    <a:pt x="381" y="637"/>
                  </a:cubicBezTo>
                  <a:cubicBezTo>
                    <a:pt x="382" y="637"/>
                    <a:pt x="382" y="636"/>
                    <a:pt x="382" y="636"/>
                  </a:cubicBezTo>
                  <a:close/>
                  <a:moveTo>
                    <a:pt x="379" y="638"/>
                  </a:moveTo>
                  <a:cubicBezTo>
                    <a:pt x="379" y="638"/>
                    <a:pt x="378" y="640"/>
                    <a:pt x="379" y="640"/>
                  </a:cubicBezTo>
                  <a:cubicBezTo>
                    <a:pt x="379" y="639"/>
                    <a:pt x="379" y="639"/>
                    <a:pt x="379" y="638"/>
                  </a:cubicBezTo>
                  <a:cubicBezTo>
                    <a:pt x="379" y="638"/>
                    <a:pt x="379" y="638"/>
                    <a:pt x="379" y="638"/>
                  </a:cubicBezTo>
                  <a:close/>
                  <a:moveTo>
                    <a:pt x="380" y="641"/>
                  </a:moveTo>
                  <a:cubicBezTo>
                    <a:pt x="380" y="641"/>
                    <a:pt x="380" y="640"/>
                    <a:pt x="379" y="640"/>
                  </a:cubicBezTo>
                  <a:cubicBezTo>
                    <a:pt x="380" y="641"/>
                    <a:pt x="380" y="640"/>
                    <a:pt x="380" y="641"/>
                  </a:cubicBezTo>
                  <a:close/>
                  <a:moveTo>
                    <a:pt x="380" y="643"/>
                  </a:moveTo>
                  <a:cubicBezTo>
                    <a:pt x="379" y="643"/>
                    <a:pt x="380" y="644"/>
                    <a:pt x="380" y="644"/>
                  </a:cubicBezTo>
                  <a:cubicBezTo>
                    <a:pt x="381" y="644"/>
                    <a:pt x="380" y="642"/>
                    <a:pt x="379" y="643"/>
                  </a:cubicBezTo>
                  <a:cubicBezTo>
                    <a:pt x="380" y="643"/>
                    <a:pt x="380" y="643"/>
                    <a:pt x="380" y="643"/>
                  </a:cubicBezTo>
                  <a:close/>
                  <a:moveTo>
                    <a:pt x="382" y="647"/>
                  </a:moveTo>
                  <a:cubicBezTo>
                    <a:pt x="382" y="647"/>
                    <a:pt x="382" y="647"/>
                    <a:pt x="383" y="647"/>
                  </a:cubicBezTo>
                  <a:cubicBezTo>
                    <a:pt x="382" y="647"/>
                    <a:pt x="383" y="642"/>
                    <a:pt x="381" y="644"/>
                  </a:cubicBezTo>
                  <a:cubicBezTo>
                    <a:pt x="381" y="645"/>
                    <a:pt x="382" y="646"/>
                    <a:pt x="382" y="647"/>
                  </a:cubicBezTo>
                  <a:close/>
                  <a:moveTo>
                    <a:pt x="385" y="652"/>
                  </a:moveTo>
                  <a:cubicBezTo>
                    <a:pt x="385" y="651"/>
                    <a:pt x="382" y="649"/>
                    <a:pt x="382" y="651"/>
                  </a:cubicBezTo>
                  <a:cubicBezTo>
                    <a:pt x="383" y="654"/>
                    <a:pt x="388" y="655"/>
                    <a:pt x="385" y="651"/>
                  </a:cubicBezTo>
                  <a:cubicBezTo>
                    <a:pt x="385" y="652"/>
                    <a:pt x="385" y="652"/>
                    <a:pt x="385" y="652"/>
                  </a:cubicBezTo>
                  <a:close/>
                  <a:moveTo>
                    <a:pt x="392" y="650"/>
                  </a:moveTo>
                  <a:cubicBezTo>
                    <a:pt x="393" y="649"/>
                    <a:pt x="392" y="648"/>
                    <a:pt x="392" y="648"/>
                  </a:cubicBezTo>
                  <a:cubicBezTo>
                    <a:pt x="391" y="649"/>
                    <a:pt x="391" y="650"/>
                    <a:pt x="391" y="651"/>
                  </a:cubicBezTo>
                  <a:cubicBezTo>
                    <a:pt x="391" y="651"/>
                    <a:pt x="391" y="653"/>
                    <a:pt x="391" y="653"/>
                  </a:cubicBezTo>
                  <a:cubicBezTo>
                    <a:pt x="391" y="653"/>
                    <a:pt x="392" y="650"/>
                    <a:pt x="392" y="650"/>
                  </a:cubicBezTo>
                  <a:cubicBezTo>
                    <a:pt x="392" y="650"/>
                    <a:pt x="392" y="650"/>
                    <a:pt x="391" y="650"/>
                  </a:cubicBezTo>
                  <a:cubicBezTo>
                    <a:pt x="392" y="650"/>
                    <a:pt x="392" y="650"/>
                    <a:pt x="392" y="650"/>
                  </a:cubicBezTo>
                  <a:cubicBezTo>
                    <a:pt x="392" y="650"/>
                    <a:pt x="392" y="650"/>
                    <a:pt x="391" y="650"/>
                  </a:cubicBezTo>
                  <a:cubicBezTo>
                    <a:pt x="392" y="650"/>
                    <a:pt x="392" y="650"/>
                    <a:pt x="392" y="650"/>
                  </a:cubicBezTo>
                  <a:close/>
                  <a:moveTo>
                    <a:pt x="390" y="655"/>
                  </a:moveTo>
                  <a:cubicBezTo>
                    <a:pt x="390" y="655"/>
                    <a:pt x="390" y="655"/>
                    <a:pt x="390" y="655"/>
                  </a:cubicBezTo>
                  <a:cubicBezTo>
                    <a:pt x="391" y="655"/>
                    <a:pt x="390" y="653"/>
                    <a:pt x="390" y="653"/>
                  </a:cubicBezTo>
                  <a:cubicBezTo>
                    <a:pt x="390" y="653"/>
                    <a:pt x="389" y="655"/>
                    <a:pt x="390" y="655"/>
                  </a:cubicBezTo>
                  <a:close/>
                  <a:moveTo>
                    <a:pt x="390" y="656"/>
                  </a:moveTo>
                  <a:cubicBezTo>
                    <a:pt x="387" y="652"/>
                    <a:pt x="388" y="657"/>
                    <a:pt x="389" y="657"/>
                  </a:cubicBezTo>
                  <a:cubicBezTo>
                    <a:pt x="390" y="656"/>
                    <a:pt x="390" y="656"/>
                    <a:pt x="390" y="656"/>
                  </a:cubicBezTo>
                  <a:close/>
                  <a:moveTo>
                    <a:pt x="387" y="655"/>
                  </a:moveTo>
                  <a:cubicBezTo>
                    <a:pt x="387" y="655"/>
                    <a:pt x="387" y="655"/>
                    <a:pt x="387" y="655"/>
                  </a:cubicBezTo>
                  <a:cubicBezTo>
                    <a:pt x="387" y="655"/>
                    <a:pt x="387" y="657"/>
                    <a:pt x="388" y="657"/>
                  </a:cubicBezTo>
                  <a:cubicBezTo>
                    <a:pt x="388" y="656"/>
                    <a:pt x="388" y="656"/>
                    <a:pt x="387" y="655"/>
                  </a:cubicBezTo>
                  <a:close/>
                  <a:moveTo>
                    <a:pt x="392" y="660"/>
                  </a:moveTo>
                  <a:cubicBezTo>
                    <a:pt x="388" y="656"/>
                    <a:pt x="391" y="662"/>
                    <a:pt x="392" y="662"/>
                  </a:cubicBezTo>
                  <a:cubicBezTo>
                    <a:pt x="392" y="662"/>
                    <a:pt x="392" y="661"/>
                    <a:pt x="392" y="660"/>
                  </a:cubicBezTo>
                  <a:close/>
                  <a:moveTo>
                    <a:pt x="398" y="671"/>
                  </a:moveTo>
                  <a:cubicBezTo>
                    <a:pt x="397" y="671"/>
                    <a:pt x="397" y="674"/>
                    <a:pt x="399" y="674"/>
                  </a:cubicBezTo>
                  <a:cubicBezTo>
                    <a:pt x="399" y="673"/>
                    <a:pt x="398" y="671"/>
                    <a:pt x="398" y="671"/>
                  </a:cubicBezTo>
                  <a:close/>
                  <a:moveTo>
                    <a:pt x="427" y="706"/>
                  </a:moveTo>
                  <a:cubicBezTo>
                    <a:pt x="429" y="706"/>
                    <a:pt x="430" y="704"/>
                    <a:pt x="429" y="702"/>
                  </a:cubicBezTo>
                  <a:cubicBezTo>
                    <a:pt x="429" y="703"/>
                    <a:pt x="429" y="703"/>
                    <a:pt x="428" y="704"/>
                  </a:cubicBezTo>
                  <a:cubicBezTo>
                    <a:pt x="428" y="702"/>
                    <a:pt x="427" y="701"/>
                    <a:pt x="427" y="700"/>
                  </a:cubicBezTo>
                  <a:cubicBezTo>
                    <a:pt x="427" y="699"/>
                    <a:pt x="427" y="698"/>
                    <a:pt x="427" y="697"/>
                  </a:cubicBezTo>
                  <a:cubicBezTo>
                    <a:pt x="426" y="696"/>
                    <a:pt x="423" y="696"/>
                    <a:pt x="421" y="694"/>
                  </a:cubicBezTo>
                  <a:cubicBezTo>
                    <a:pt x="419" y="693"/>
                    <a:pt x="418" y="690"/>
                    <a:pt x="417" y="688"/>
                  </a:cubicBezTo>
                  <a:cubicBezTo>
                    <a:pt x="415" y="685"/>
                    <a:pt x="413" y="684"/>
                    <a:pt x="410" y="684"/>
                  </a:cubicBezTo>
                  <a:cubicBezTo>
                    <a:pt x="407" y="683"/>
                    <a:pt x="404" y="682"/>
                    <a:pt x="402" y="681"/>
                  </a:cubicBezTo>
                  <a:cubicBezTo>
                    <a:pt x="401" y="680"/>
                    <a:pt x="396" y="678"/>
                    <a:pt x="396" y="680"/>
                  </a:cubicBezTo>
                  <a:cubicBezTo>
                    <a:pt x="395" y="682"/>
                    <a:pt x="397" y="682"/>
                    <a:pt x="398" y="683"/>
                  </a:cubicBezTo>
                  <a:cubicBezTo>
                    <a:pt x="400" y="684"/>
                    <a:pt x="399" y="683"/>
                    <a:pt x="399" y="686"/>
                  </a:cubicBezTo>
                  <a:cubicBezTo>
                    <a:pt x="399" y="685"/>
                    <a:pt x="399" y="688"/>
                    <a:pt x="399" y="687"/>
                  </a:cubicBezTo>
                  <a:cubicBezTo>
                    <a:pt x="399" y="687"/>
                    <a:pt x="403" y="688"/>
                    <a:pt x="403" y="688"/>
                  </a:cubicBezTo>
                  <a:cubicBezTo>
                    <a:pt x="403" y="688"/>
                    <a:pt x="403" y="688"/>
                    <a:pt x="403" y="687"/>
                  </a:cubicBezTo>
                  <a:cubicBezTo>
                    <a:pt x="405" y="688"/>
                    <a:pt x="403" y="690"/>
                    <a:pt x="404" y="690"/>
                  </a:cubicBezTo>
                  <a:cubicBezTo>
                    <a:pt x="405" y="691"/>
                    <a:pt x="405" y="689"/>
                    <a:pt x="406" y="690"/>
                  </a:cubicBezTo>
                  <a:cubicBezTo>
                    <a:pt x="405" y="691"/>
                    <a:pt x="406" y="693"/>
                    <a:pt x="407" y="693"/>
                  </a:cubicBezTo>
                  <a:cubicBezTo>
                    <a:pt x="407" y="692"/>
                    <a:pt x="407" y="692"/>
                    <a:pt x="408" y="691"/>
                  </a:cubicBezTo>
                  <a:cubicBezTo>
                    <a:pt x="408" y="691"/>
                    <a:pt x="409" y="692"/>
                    <a:pt x="409" y="693"/>
                  </a:cubicBezTo>
                  <a:cubicBezTo>
                    <a:pt x="409" y="693"/>
                    <a:pt x="408" y="693"/>
                    <a:pt x="408" y="693"/>
                  </a:cubicBezTo>
                  <a:cubicBezTo>
                    <a:pt x="408" y="693"/>
                    <a:pt x="408" y="695"/>
                    <a:pt x="408" y="695"/>
                  </a:cubicBezTo>
                  <a:cubicBezTo>
                    <a:pt x="408" y="695"/>
                    <a:pt x="408" y="694"/>
                    <a:pt x="408" y="694"/>
                  </a:cubicBezTo>
                  <a:cubicBezTo>
                    <a:pt x="410" y="695"/>
                    <a:pt x="409" y="695"/>
                    <a:pt x="410" y="695"/>
                  </a:cubicBezTo>
                  <a:cubicBezTo>
                    <a:pt x="410" y="695"/>
                    <a:pt x="410" y="696"/>
                    <a:pt x="410" y="696"/>
                  </a:cubicBezTo>
                  <a:cubicBezTo>
                    <a:pt x="411" y="696"/>
                    <a:pt x="411" y="696"/>
                    <a:pt x="411" y="696"/>
                  </a:cubicBezTo>
                  <a:cubicBezTo>
                    <a:pt x="411" y="696"/>
                    <a:pt x="412" y="695"/>
                    <a:pt x="412" y="695"/>
                  </a:cubicBezTo>
                  <a:cubicBezTo>
                    <a:pt x="412" y="695"/>
                    <a:pt x="412" y="696"/>
                    <a:pt x="412" y="696"/>
                  </a:cubicBezTo>
                  <a:cubicBezTo>
                    <a:pt x="413" y="697"/>
                    <a:pt x="412" y="696"/>
                    <a:pt x="413" y="696"/>
                  </a:cubicBezTo>
                  <a:cubicBezTo>
                    <a:pt x="413" y="697"/>
                    <a:pt x="413" y="698"/>
                    <a:pt x="414" y="699"/>
                  </a:cubicBezTo>
                  <a:cubicBezTo>
                    <a:pt x="415" y="700"/>
                    <a:pt x="417" y="699"/>
                    <a:pt x="418" y="700"/>
                  </a:cubicBezTo>
                  <a:cubicBezTo>
                    <a:pt x="419" y="701"/>
                    <a:pt x="417" y="701"/>
                    <a:pt x="418" y="702"/>
                  </a:cubicBezTo>
                  <a:cubicBezTo>
                    <a:pt x="418" y="702"/>
                    <a:pt x="419" y="702"/>
                    <a:pt x="419" y="703"/>
                  </a:cubicBezTo>
                  <a:cubicBezTo>
                    <a:pt x="422" y="704"/>
                    <a:pt x="425" y="705"/>
                    <a:pt x="427" y="706"/>
                  </a:cubicBezTo>
                  <a:cubicBezTo>
                    <a:pt x="427" y="706"/>
                    <a:pt x="426" y="705"/>
                    <a:pt x="426" y="705"/>
                  </a:cubicBezTo>
                  <a:cubicBezTo>
                    <a:pt x="426" y="705"/>
                    <a:pt x="427" y="706"/>
                    <a:pt x="427" y="706"/>
                  </a:cubicBezTo>
                  <a:cubicBezTo>
                    <a:pt x="427" y="706"/>
                    <a:pt x="426" y="705"/>
                    <a:pt x="426" y="705"/>
                  </a:cubicBezTo>
                  <a:cubicBezTo>
                    <a:pt x="426" y="705"/>
                    <a:pt x="426" y="705"/>
                    <a:pt x="427" y="706"/>
                  </a:cubicBezTo>
                  <a:close/>
                  <a:moveTo>
                    <a:pt x="408" y="682"/>
                  </a:moveTo>
                  <a:cubicBezTo>
                    <a:pt x="409" y="682"/>
                    <a:pt x="411" y="681"/>
                    <a:pt x="410" y="680"/>
                  </a:cubicBezTo>
                  <a:cubicBezTo>
                    <a:pt x="409" y="680"/>
                    <a:pt x="407" y="682"/>
                    <a:pt x="408" y="682"/>
                  </a:cubicBezTo>
                  <a:close/>
                  <a:moveTo>
                    <a:pt x="407" y="683"/>
                  </a:moveTo>
                  <a:cubicBezTo>
                    <a:pt x="408" y="684"/>
                    <a:pt x="411" y="683"/>
                    <a:pt x="411" y="682"/>
                  </a:cubicBezTo>
                  <a:cubicBezTo>
                    <a:pt x="411" y="682"/>
                    <a:pt x="408" y="683"/>
                    <a:pt x="407" y="683"/>
                  </a:cubicBezTo>
                  <a:cubicBezTo>
                    <a:pt x="408" y="683"/>
                    <a:pt x="408" y="683"/>
                    <a:pt x="408" y="683"/>
                  </a:cubicBezTo>
                  <a:cubicBezTo>
                    <a:pt x="408" y="683"/>
                    <a:pt x="407" y="683"/>
                    <a:pt x="407" y="683"/>
                  </a:cubicBezTo>
                  <a:close/>
                  <a:moveTo>
                    <a:pt x="407" y="680"/>
                  </a:moveTo>
                  <a:cubicBezTo>
                    <a:pt x="404" y="679"/>
                    <a:pt x="408" y="681"/>
                    <a:pt x="407" y="680"/>
                  </a:cubicBezTo>
                  <a:cubicBezTo>
                    <a:pt x="407" y="680"/>
                    <a:pt x="408" y="680"/>
                    <a:pt x="407" y="680"/>
                  </a:cubicBezTo>
                  <a:close/>
                  <a:moveTo>
                    <a:pt x="422" y="693"/>
                  </a:moveTo>
                  <a:cubicBezTo>
                    <a:pt x="422" y="693"/>
                    <a:pt x="424" y="694"/>
                    <a:pt x="424" y="694"/>
                  </a:cubicBezTo>
                  <a:cubicBezTo>
                    <a:pt x="424" y="693"/>
                    <a:pt x="422" y="691"/>
                    <a:pt x="421" y="691"/>
                  </a:cubicBezTo>
                  <a:cubicBezTo>
                    <a:pt x="421" y="692"/>
                    <a:pt x="422" y="692"/>
                    <a:pt x="422" y="693"/>
                  </a:cubicBezTo>
                  <a:close/>
                  <a:moveTo>
                    <a:pt x="430" y="701"/>
                  </a:moveTo>
                  <a:cubicBezTo>
                    <a:pt x="430" y="701"/>
                    <a:pt x="430" y="701"/>
                    <a:pt x="430" y="700"/>
                  </a:cubicBezTo>
                  <a:cubicBezTo>
                    <a:pt x="428" y="700"/>
                    <a:pt x="428" y="700"/>
                    <a:pt x="429" y="702"/>
                  </a:cubicBezTo>
                  <a:cubicBezTo>
                    <a:pt x="429" y="701"/>
                    <a:pt x="429" y="700"/>
                    <a:pt x="430" y="701"/>
                  </a:cubicBezTo>
                  <a:close/>
                  <a:moveTo>
                    <a:pt x="858" y="683"/>
                  </a:moveTo>
                  <a:cubicBezTo>
                    <a:pt x="856" y="683"/>
                    <a:pt x="856" y="684"/>
                    <a:pt x="854" y="685"/>
                  </a:cubicBezTo>
                  <a:cubicBezTo>
                    <a:pt x="855" y="685"/>
                    <a:pt x="855" y="685"/>
                    <a:pt x="855" y="685"/>
                  </a:cubicBezTo>
                  <a:cubicBezTo>
                    <a:pt x="853" y="687"/>
                    <a:pt x="847" y="687"/>
                    <a:pt x="845" y="687"/>
                  </a:cubicBezTo>
                  <a:cubicBezTo>
                    <a:pt x="841" y="688"/>
                    <a:pt x="838" y="686"/>
                    <a:pt x="834" y="686"/>
                  </a:cubicBezTo>
                  <a:cubicBezTo>
                    <a:pt x="831" y="687"/>
                    <a:pt x="828" y="686"/>
                    <a:pt x="824" y="686"/>
                  </a:cubicBezTo>
                  <a:cubicBezTo>
                    <a:pt x="820" y="686"/>
                    <a:pt x="816" y="685"/>
                    <a:pt x="812" y="687"/>
                  </a:cubicBezTo>
                  <a:cubicBezTo>
                    <a:pt x="808" y="688"/>
                    <a:pt x="807" y="690"/>
                    <a:pt x="806" y="694"/>
                  </a:cubicBezTo>
                  <a:cubicBezTo>
                    <a:pt x="804" y="697"/>
                    <a:pt x="800" y="697"/>
                    <a:pt x="797" y="699"/>
                  </a:cubicBezTo>
                  <a:cubicBezTo>
                    <a:pt x="790" y="704"/>
                    <a:pt x="785" y="713"/>
                    <a:pt x="781" y="720"/>
                  </a:cubicBezTo>
                  <a:cubicBezTo>
                    <a:pt x="785" y="717"/>
                    <a:pt x="787" y="714"/>
                    <a:pt x="790" y="710"/>
                  </a:cubicBezTo>
                  <a:cubicBezTo>
                    <a:pt x="793" y="706"/>
                    <a:pt x="797" y="704"/>
                    <a:pt x="802" y="701"/>
                  </a:cubicBezTo>
                  <a:cubicBezTo>
                    <a:pt x="806" y="699"/>
                    <a:pt x="811" y="697"/>
                    <a:pt x="815" y="697"/>
                  </a:cubicBezTo>
                  <a:cubicBezTo>
                    <a:pt x="816" y="697"/>
                    <a:pt x="827" y="699"/>
                    <a:pt x="825" y="701"/>
                  </a:cubicBezTo>
                  <a:cubicBezTo>
                    <a:pt x="825" y="701"/>
                    <a:pt x="824" y="700"/>
                    <a:pt x="823" y="700"/>
                  </a:cubicBezTo>
                  <a:cubicBezTo>
                    <a:pt x="823" y="701"/>
                    <a:pt x="825" y="702"/>
                    <a:pt x="826" y="703"/>
                  </a:cubicBezTo>
                  <a:cubicBezTo>
                    <a:pt x="825" y="703"/>
                    <a:pt x="825" y="703"/>
                    <a:pt x="825" y="703"/>
                  </a:cubicBezTo>
                  <a:cubicBezTo>
                    <a:pt x="826" y="704"/>
                    <a:pt x="822" y="707"/>
                    <a:pt x="822" y="707"/>
                  </a:cubicBezTo>
                  <a:cubicBezTo>
                    <a:pt x="820" y="708"/>
                    <a:pt x="819" y="709"/>
                    <a:pt x="818" y="709"/>
                  </a:cubicBezTo>
                  <a:cubicBezTo>
                    <a:pt x="817" y="709"/>
                    <a:pt x="814" y="707"/>
                    <a:pt x="814" y="707"/>
                  </a:cubicBezTo>
                  <a:cubicBezTo>
                    <a:pt x="813" y="707"/>
                    <a:pt x="813" y="708"/>
                    <a:pt x="813" y="708"/>
                  </a:cubicBezTo>
                  <a:cubicBezTo>
                    <a:pt x="812" y="708"/>
                    <a:pt x="810" y="708"/>
                    <a:pt x="810" y="708"/>
                  </a:cubicBezTo>
                  <a:cubicBezTo>
                    <a:pt x="811" y="710"/>
                    <a:pt x="815" y="709"/>
                    <a:pt x="816" y="711"/>
                  </a:cubicBezTo>
                  <a:cubicBezTo>
                    <a:pt x="817" y="712"/>
                    <a:pt x="817" y="712"/>
                    <a:pt x="818" y="712"/>
                  </a:cubicBezTo>
                  <a:cubicBezTo>
                    <a:pt x="819" y="712"/>
                    <a:pt x="819" y="710"/>
                    <a:pt x="820" y="711"/>
                  </a:cubicBezTo>
                  <a:cubicBezTo>
                    <a:pt x="820" y="712"/>
                    <a:pt x="822" y="712"/>
                    <a:pt x="823" y="711"/>
                  </a:cubicBezTo>
                  <a:cubicBezTo>
                    <a:pt x="822" y="712"/>
                    <a:pt x="821" y="713"/>
                    <a:pt x="821" y="715"/>
                  </a:cubicBezTo>
                  <a:cubicBezTo>
                    <a:pt x="820" y="716"/>
                    <a:pt x="818" y="717"/>
                    <a:pt x="818" y="719"/>
                  </a:cubicBezTo>
                  <a:cubicBezTo>
                    <a:pt x="822" y="718"/>
                    <a:pt x="821" y="721"/>
                    <a:pt x="823" y="724"/>
                  </a:cubicBezTo>
                  <a:cubicBezTo>
                    <a:pt x="823" y="725"/>
                    <a:pt x="824" y="726"/>
                    <a:pt x="825" y="726"/>
                  </a:cubicBezTo>
                  <a:cubicBezTo>
                    <a:pt x="826" y="727"/>
                    <a:pt x="828" y="727"/>
                    <a:pt x="828" y="728"/>
                  </a:cubicBezTo>
                  <a:cubicBezTo>
                    <a:pt x="828" y="728"/>
                    <a:pt x="827" y="728"/>
                    <a:pt x="827" y="729"/>
                  </a:cubicBezTo>
                  <a:cubicBezTo>
                    <a:pt x="828" y="729"/>
                    <a:pt x="832" y="730"/>
                    <a:pt x="831" y="732"/>
                  </a:cubicBezTo>
                  <a:cubicBezTo>
                    <a:pt x="832" y="732"/>
                    <a:pt x="833" y="731"/>
                    <a:pt x="833" y="731"/>
                  </a:cubicBezTo>
                  <a:cubicBezTo>
                    <a:pt x="834" y="731"/>
                    <a:pt x="835" y="732"/>
                    <a:pt x="836" y="732"/>
                  </a:cubicBezTo>
                  <a:cubicBezTo>
                    <a:pt x="838" y="732"/>
                    <a:pt x="839" y="731"/>
                    <a:pt x="841" y="730"/>
                  </a:cubicBezTo>
                  <a:cubicBezTo>
                    <a:pt x="840" y="733"/>
                    <a:pt x="843" y="732"/>
                    <a:pt x="844" y="731"/>
                  </a:cubicBezTo>
                  <a:cubicBezTo>
                    <a:pt x="845" y="728"/>
                    <a:pt x="845" y="726"/>
                    <a:pt x="846" y="724"/>
                  </a:cubicBezTo>
                  <a:cubicBezTo>
                    <a:pt x="847" y="723"/>
                    <a:pt x="848" y="720"/>
                    <a:pt x="850" y="720"/>
                  </a:cubicBezTo>
                  <a:cubicBezTo>
                    <a:pt x="852" y="719"/>
                    <a:pt x="851" y="721"/>
                    <a:pt x="852" y="720"/>
                  </a:cubicBezTo>
                  <a:cubicBezTo>
                    <a:pt x="852" y="721"/>
                    <a:pt x="850" y="726"/>
                    <a:pt x="850" y="726"/>
                  </a:cubicBezTo>
                  <a:cubicBezTo>
                    <a:pt x="851" y="727"/>
                    <a:pt x="852" y="726"/>
                    <a:pt x="853" y="727"/>
                  </a:cubicBezTo>
                  <a:cubicBezTo>
                    <a:pt x="854" y="727"/>
                    <a:pt x="856" y="728"/>
                    <a:pt x="854" y="729"/>
                  </a:cubicBezTo>
                  <a:cubicBezTo>
                    <a:pt x="854" y="729"/>
                    <a:pt x="855" y="729"/>
                    <a:pt x="855" y="729"/>
                  </a:cubicBezTo>
                  <a:cubicBezTo>
                    <a:pt x="855" y="730"/>
                    <a:pt x="850" y="733"/>
                    <a:pt x="850" y="733"/>
                  </a:cubicBezTo>
                  <a:cubicBezTo>
                    <a:pt x="848" y="733"/>
                    <a:pt x="845" y="732"/>
                    <a:pt x="844" y="735"/>
                  </a:cubicBezTo>
                  <a:cubicBezTo>
                    <a:pt x="844" y="735"/>
                    <a:pt x="847" y="735"/>
                    <a:pt x="847" y="735"/>
                  </a:cubicBezTo>
                  <a:cubicBezTo>
                    <a:pt x="847" y="735"/>
                    <a:pt x="835" y="741"/>
                    <a:pt x="833" y="741"/>
                  </a:cubicBezTo>
                  <a:cubicBezTo>
                    <a:pt x="832" y="741"/>
                    <a:pt x="832" y="741"/>
                    <a:pt x="831" y="741"/>
                  </a:cubicBezTo>
                  <a:cubicBezTo>
                    <a:pt x="831" y="741"/>
                    <a:pt x="832" y="742"/>
                    <a:pt x="832" y="742"/>
                  </a:cubicBezTo>
                  <a:cubicBezTo>
                    <a:pt x="830" y="742"/>
                    <a:pt x="828" y="745"/>
                    <a:pt x="828" y="742"/>
                  </a:cubicBezTo>
                  <a:cubicBezTo>
                    <a:pt x="827" y="742"/>
                    <a:pt x="826" y="743"/>
                    <a:pt x="826" y="743"/>
                  </a:cubicBezTo>
                  <a:cubicBezTo>
                    <a:pt x="826" y="743"/>
                    <a:pt x="826" y="743"/>
                    <a:pt x="825" y="743"/>
                  </a:cubicBezTo>
                  <a:cubicBezTo>
                    <a:pt x="825" y="743"/>
                    <a:pt x="825" y="744"/>
                    <a:pt x="825" y="744"/>
                  </a:cubicBezTo>
                  <a:cubicBezTo>
                    <a:pt x="824" y="745"/>
                    <a:pt x="824" y="746"/>
                    <a:pt x="822" y="748"/>
                  </a:cubicBezTo>
                  <a:cubicBezTo>
                    <a:pt x="822" y="748"/>
                    <a:pt x="819" y="751"/>
                    <a:pt x="819" y="750"/>
                  </a:cubicBezTo>
                  <a:cubicBezTo>
                    <a:pt x="820" y="750"/>
                    <a:pt x="816" y="752"/>
                    <a:pt x="816" y="752"/>
                  </a:cubicBezTo>
                  <a:cubicBezTo>
                    <a:pt x="816" y="752"/>
                    <a:pt x="816" y="753"/>
                    <a:pt x="816" y="753"/>
                  </a:cubicBezTo>
                  <a:cubicBezTo>
                    <a:pt x="816" y="753"/>
                    <a:pt x="814" y="750"/>
                    <a:pt x="814" y="750"/>
                  </a:cubicBezTo>
                  <a:cubicBezTo>
                    <a:pt x="814" y="751"/>
                    <a:pt x="813" y="748"/>
                    <a:pt x="812" y="748"/>
                  </a:cubicBezTo>
                  <a:cubicBezTo>
                    <a:pt x="812" y="746"/>
                    <a:pt x="813" y="743"/>
                    <a:pt x="814" y="743"/>
                  </a:cubicBezTo>
                  <a:cubicBezTo>
                    <a:pt x="814" y="742"/>
                    <a:pt x="814" y="742"/>
                    <a:pt x="814" y="742"/>
                  </a:cubicBezTo>
                  <a:cubicBezTo>
                    <a:pt x="814" y="742"/>
                    <a:pt x="817" y="742"/>
                    <a:pt x="817" y="741"/>
                  </a:cubicBezTo>
                  <a:cubicBezTo>
                    <a:pt x="816" y="741"/>
                    <a:pt x="816" y="741"/>
                    <a:pt x="816" y="741"/>
                  </a:cubicBezTo>
                  <a:cubicBezTo>
                    <a:pt x="815" y="741"/>
                    <a:pt x="823" y="736"/>
                    <a:pt x="824" y="736"/>
                  </a:cubicBezTo>
                  <a:cubicBezTo>
                    <a:pt x="824" y="737"/>
                    <a:pt x="825" y="738"/>
                    <a:pt x="826" y="738"/>
                  </a:cubicBezTo>
                  <a:cubicBezTo>
                    <a:pt x="824" y="735"/>
                    <a:pt x="830" y="736"/>
                    <a:pt x="831" y="735"/>
                  </a:cubicBezTo>
                  <a:cubicBezTo>
                    <a:pt x="830" y="734"/>
                    <a:pt x="823" y="734"/>
                    <a:pt x="822" y="735"/>
                  </a:cubicBezTo>
                  <a:cubicBezTo>
                    <a:pt x="818" y="735"/>
                    <a:pt x="826" y="731"/>
                    <a:pt x="825" y="730"/>
                  </a:cubicBezTo>
                  <a:cubicBezTo>
                    <a:pt x="824" y="730"/>
                    <a:pt x="824" y="730"/>
                    <a:pt x="823" y="730"/>
                  </a:cubicBezTo>
                  <a:cubicBezTo>
                    <a:pt x="823" y="730"/>
                    <a:pt x="823" y="729"/>
                    <a:pt x="822" y="729"/>
                  </a:cubicBezTo>
                  <a:cubicBezTo>
                    <a:pt x="821" y="733"/>
                    <a:pt x="820" y="733"/>
                    <a:pt x="817" y="735"/>
                  </a:cubicBezTo>
                  <a:cubicBezTo>
                    <a:pt x="816" y="736"/>
                    <a:pt x="813" y="737"/>
                    <a:pt x="814" y="734"/>
                  </a:cubicBezTo>
                  <a:cubicBezTo>
                    <a:pt x="813" y="734"/>
                    <a:pt x="812" y="735"/>
                    <a:pt x="812" y="735"/>
                  </a:cubicBezTo>
                  <a:cubicBezTo>
                    <a:pt x="812" y="736"/>
                    <a:pt x="813" y="737"/>
                    <a:pt x="811" y="738"/>
                  </a:cubicBezTo>
                  <a:cubicBezTo>
                    <a:pt x="811" y="738"/>
                    <a:pt x="809" y="738"/>
                    <a:pt x="809" y="738"/>
                  </a:cubicBezTo>
                  <a:cubicBezTo>
                    <a:pt x="809" y="738"/>
                    <a:pt x="807" y="737"/>
                    <a:pt x="807" y="737"/>
                  </a:cubicBezTo>
                  <a:cubicBezTo>
                    <a:pt x="804" y="738"/>
                    <a:pt x="807" y="740"/>
                    <a:pt x="807" y="739"/>
                  </a:cubicBezTo>
                  <a:cubicBezTo>
                    <a:pt x="807" y="741"/>
                    <a:pt x="806" y="741"/>
                    <a:pt x="805" y="742"/>
                  </a:cubicBezTo>
                  <a:cubicBezTo>
                    <a:pt x="805" y="741"/>
                    <a:pt x="804" y="740"/>
                    <a:pt x="803" y="741"/>
                  </a:cubicBezTo>
                  <a:cubicBezTo>
                    <a:pt x="803" y="741"/>
                    <a:pt x="804" y="741"/>
                    <a:pt x="804" y="742"/>
                  </a:cubicBezTo>
                  <a:cubicBezTo>
                    <a:pt x="803" y="743"/>
                    <a:pt x="802" y="744"/>
                    <a:pt x="801" y="744"/>
                  </a:cubicBezTo>
                  <a:cubicBezTo>
                    <a:pt x="800" y="744"/>
                    <a:pt x="800" y="744"/>
                    <a:pt x="799" y="744"/>
                  </a:cubicBezTo>
                  <a:cubicBezTo>
                    <a:pt x="799" y="744"/>
                    <a:pt x="798" y="742"/>
                    <a:pt x="798" y="743"/>
                  </a:cubicBezTo>
                  <a:cubicBezTo>
                    <a:pt x="797" y="744"/>
                    <a:pt x="800" y="744"/>
                    <a:pt x="798" y="745"/>
                  </a:cubicBezTo>
                  <a:cubicBezTo>
                    <a:pt x="798" y="746"/>
                    <a:pt x="797" y="744"/>
                    <a:pt x="796" y="744"/>
                  </a:cubicBezTo>
                  <a:cubicBezTo>
                    <a:pt x="796" y="744"/>
                    <a:pt x="797" y="745"/>
                    <a:pt x="796" y="745"/>
                  </a:cubicBezTo>
                  <a:cubicBezTo>
                    <a:pt x="795" y="747"/>
                    <a:pt x="795" y="739"/>
                    <a:pt x="793" y="746"/>
                  </a:cubicBezTo>
                  <a:cubicBezTo>
                    <a:pt x="793" y="747"/>
                    <a:pt x="792" y="748"/>
                    <a:pt x="791" y="748"/>
                  </a:cubicBezTo>
                  <a:cubicBezTo>
                    <a:pt x="790" y="749"/>
                    <a:pt x="788" y="749"/>
                    <a:pt x="788" y="750"/>
                  </a:cubicBezTo>
                  <a:cubicBezTo>
                    <a:pt x="788" y="750"/>
                    <a:pt x="787" y="750"/>
                    <a:pt x="786" y="750"/>
                  </a:cubicBezTo>
                  <a:cubicBezTo>
                    <a:pt x="786" y="750"/>
                    <a:pt x="786" y="750"/>
                    <a:pt x="786" y="750"/>
                  </a:cubicBezTo>
                  <a:cubicBezTo>
                    <a:pt x="785" y="750"/>
                    <a:pt x="785" y="752"/>
                    <a:pt x="785" y="753"/>
                  </a:cubicBezTo>
                  <a:cubicBezTo>
                    <a:pt x="784" y="753"/>
                    <a:pt x="783" y="754"/>
                    <a:pt x="783" y="755"/>
                  </a:cubicBezTo>
                  <a:cubicBezTo>
                    <a:pt x="782" y="755"/>
                    <a:pt x="780" y="760"/>
                    <a:pt x="783" y="760"/>
                  </a:cubicBezTo>
                  <a:cubicBezTo>
                    <a:pt x="783" y="761"/>
                    <a:pt x="781" y="762"/>
                    <a:pt x="780" y="763"/>
                  </a:cubicBezTo>
                  <a:cubicBezTo>
                    <a:pt x="780" y="764"/>
                    <a:pt x="782" y="766"/>
                    <a:pt x="783" y="767"/>
                  </a:cubicBezTo>
                  <a:cubicBezTo>
                    <a:pt x="783" y="767"/>
                    <a:pt x="785" y="769"/>
                    <a:pt x="786" y="769"/>
                  </a:cubicBezTo>
                  <a:cubicBezTo>
                    <a:pt x="788" y="767"/>
                    <a:pt x="785" y="766"/>
                    <a:pt x="785" y="765"/>
                  </a:cubicBezTo>
                  <a:cubicBezTo>
                    <a:pt x="785" y="767"/>
                    <a:pt x="788" y="768"/>
                    <a:pt x="786" y="770"/>
                  </a:cubicBezTo>
                  <a:cubicBezTo>
                    <a:pt x="785" y="770"/>
                    <a:pt x="784" y="771"/>
                    <a:pt x="783" y="770"/>
                  </a:cubicBezTo>
                  <a:cubicBezTo>
                    <a:pt x="782" y="770"/>
                    <a:pt x="783" y="770"/>
                    <a:pt x="783" y="768"/>
                  </a:cubicBezTo>
                  <a:cubicBezTo>
                    <a:pt x="781" y="769"/>
                    <a:pt x="781" y="771"/>
                    <a:pt x="780" y="771"/>
                  </a:cubicBezTo>
                  <a:cubicBezTo>
                    <a:pt x="778" y="771"/>
                    <a:pt x="779" y="769"/>
                    <a:pt x="778" y="768"/>
                  </a:cubicBezTo>
                  <a:cubicBezTo>
                    <a:pt x="777" y="772"/>
                    <a:pt x="774" y="772"/>
                    <a:pt x="771" y="773"/>
                  </a:cubicBezTo>
                  <a:cubicBezTo>
                    <a:pt x="770" y="773"/>
                    <a:pt x="762" y="773"/>
                    <a:pt x="762" y="776"/>
                  </a:cubicBezTo>
                  <a:cubicBezTo>
                    <a:pt x="762" y="778"/>
                    <a:pt x="771" y="774"/>
                    <a:pt x="771" y="774"/>
                  </a:cubicBezTo>
                  <a:cubicBezTo>
                    <a:pt x="772" y="775"/>
                    <a:pt x="770" y="775"/>
                    <a:pt x="769" y="776"/>
                  </a:cubicBezTo>
                  <a:cubicBezTo>
                    <a:pt x="770" y="776"/>
                    <a:pt x="774" y="774"/>
                    <a:pt x="772" y="776"/>
                  </a:cubicBezTo>
                  <a:cubicBezTo>
                    <a:pt x="770" y="777"/>
                    <a:pt x="767" y="777"/>
                    <a:pt x="766" y="777"/>
                  </a:cubicBezTo>
                  <a:cubicBezTo>
                    <a:pt x="764" y="778"/>
                    <a:pt x="762" y="778"/>
                    <a:pt x="760" y="779"/>
                  </a:cubicBezTo>
                  <a:cubicBezTo>
                    <a:pt x="758" y="780"/>
                    <a:pt x="759" y="779"/>
                    <a:pt x="759" y="780"/>
                  </a:cubicBezTo>
                  <a:cubicBezTo>
                    <a:pt x="759" y="781"/>
                    <a:pt x="760" y="782"/>
                    <a:pt x="760" y="784"/>
                  </a:cubicBezTo>
                  <a:cubicBezTo>
                    <a:pt x="759" y="785"/>
                    <a:pt x="758" y="786"/>
                    <a:pt x="758" y="788"/>
                  </a:cubicBezTo>
                  <a:cubicBezTo>
                    <a:pt x="757" y="788"/>
                    <a:pt x="757" y="788"/>
                    <a:pt x="757" y="787"/>
                  </a:cubicBezTo>
                  <a:cubicBezTo>
                    <a:pt x="757" y="788"/>
                    <a:pt x="758" y="788"/>
                    <a:pt x="758" y="789"/>
                  </a:cubicBezTo>
                  <a:cubicBezTo>
                    <a:pt x="758" y="790"/>
                    <a:pt x="756" y="791"/>
                    <a:pt x="756" y="791"/>
                  </a:cubicBezTo>
                  <a:cubicBezTo>
                    <a:pt x="755" y="793"/>
                    <a:pt x="752" y="794"/>
                    <a:pt x="754" y="791"/>
                  </a:cubicBezTo>
                  <a:cubicBezTo>
                    <a:pt x="753" y="791"/>
                    <a:pt x="752" y="791"/>
                    <a:pt x="751" y="789"/>
                  </a:cubicBezTo>
                  <a:cubicBezTo>
                    <a:pt x="750" y="788"/>
                    <a:pt x="750" y="787"/>
                    <a:pt x="750" y="785"/>
                  </a:cubicBezTo>
                  <a:cubicBezTo>
                    <a:pt x="748" y="789"/>
                    <a:pt x="752" y="792"/>
                    <a:pt x="753" y="795"/>
                  </a:cubicBezTo>
                  <a:cubicBezTo>
                    <a:pt x="754" y="797"/>
                    <a:pt x="750" y="801"/>
                    <a:pt x="751" y="802"/>
                  </a:cubicBezTo>
                  <a:cubicBezTo>
                    <a:pt x="751" y="801"/>
                    <a:pt x="749" y="805"/>
                    <a:pt x="749" y="805"/>
                  </a:cubicBezTo>
                  <a:cubicBezTo>
                    <a:pt x="749" y="805"/>
                    <a:pt x="748" y="806"/>
                    <a:pt x="748" y="806"/>
                  </a:cubicBezTo>
                  <a:cubicBezTo>
                    <a:pt x="748" y="806"/>
                    <a:pt x="748" y="809"/>
                    <a:pt x="747" y="808"/>
                  </a:cubicBezTo>
                  <a:cubicBezTo>
                    <a:pt x="746" y="808"/>
                    <a:pt x="747" y="806"/>
                    <a:pt x="747" y="805"/>
                  </a:cubicBezTo>
                  <a:cubicBezTo>
                    <a:pt x="748" y="803"/>
                    <a:pt x="747" y="801"/>
                    <a:pt x="748" y="799"/>
                  </a:cubicBezTo>
                  <a:cubicBezTo>
                    <a:pt x="747" y="799"/>
                    <a:pt x="747" y="799"/>
                    <a:pt x="747" y="799"/>
                  </a:cubicBezTo>
                  <a:cubicBezTo>
                    <a:pt x="747" y="799"/>
                    <a:pt x="747" y="798"/>
                    <a:pt x="746" y="798"/>
                  </a:cubicBezTo>
                  <a:cubicBezTo>
                    <a:pt x="746" y="798"/>
                    <a:pt x="746" y="799"/>
                    <a:pt x="746" y="799"/>
                  </a:cubicBezTo>
                  <a:cubicBezTo>
                    <a:pt x="746" y="798"/>
                    <a:pt x="744" y="796"/>
                    <a:pt x="745" y="796"/>
                  </a:cubicBezTo>
                  <a:cubicBezTo>
                    <a:pt x="746" y="796"/>
                    <a:pt x="746" y="796"/>
                    <a:pt x="746" y="795"/>
                  </a:cubicBezTo>
                  <a:cubicBezTo>
                    <a:pt x="746" y="795"/>
                    <a:pt x="744" y="796"/>
                    <a:pt x="744" y="795"/>
                  </a:cubicBezTo>
                  <a:cubicBezTo>
                    <a:pt x="744" y="794"/>
                    <a:pt x="746" y="794"/>
                    <a:pt x="746" y="794"/>
                  </a:cubicBezTo>
                  <a:cubicBezTo>
                    <a:pt x="746" y="794"/>
                    <a:pt x="744" y="793"/>
                    <a:pt x="744" y="793"/>
                  </a:cubicBezTo>
                  <a:cubicBezTo>
                    <a:pt x="745" y="793"/>
                    <a:pt x="745" y="792"/>
                    <a:pt x="746" y="792"/>
                  </a:cubicBezTo>
                  <a:cubicBezTo>
                    <a:pt x="743" y="792"/>
                    <a:pt x="747" y="790"/>
                    <a:pt x="748" y="789"/>
                  </a:cubicBezTo>
                  <a:cubicBezTo>
                    <a:pt x="747" y="789"/>
                    <a:pt x="747" y="789"/>
                    <a:pt x="747" y="789"/>
                  </a:cubicBezTo>
                  <a:cubicBezTo>
                    <a:pt x="747" y="789"/>
                    <a:pt x="747" y="789"/>
                    <a:pt x="747" y="788"/>
                  </a:cubicBezTo>
                  <a:cubicBezTo>
                    <a:pt x="746" y="787"/>
                    <a:pt x="744" y="790"/>
                    <a:pt x="744" y="790"/>
                  </a:cubicBezTo>
                  <a:cubicBezTo>
                    <a:pt x="743" y="793"/>
                    <a:pt x="744" y="795"/>
                    <a:pt x="744" y="798"/>
                  </a:cubicBezTo>
                  <a:cubicBezTo>
                    <a:pt x="743" y="797"/>
                    <a:pt x="743" y="797"/>
                    <a:pt x="742" y="796"/>
                  </a:cubicBezTo>
                  <a:cubicBezTo>
                    <a:pt x="742" y="797"/>
                    <a:pt x="745" y="800"/>
                    <a:pt x="744" y="800"/>
                  </a:cubicBezTo>
                  <a:cubicBezTo>
                    <a:pt x="744" y="801"/>
                    <a:pt x="742" y="799"/>
                    <a:pt x="741" y="799"/>
                  </a:cubicBezTo>
                  <a:cubicBezTo>
                    <a:pt x="741" y="798"/>
                    <a:pt x="740" y="798"/>
                    <a:pt x="739" y="798"/>
                  </a:cubicBezTo>
                  <a:cubicBezTo>
                    <a:pt x="739" y="797"/>
                    <a:pt x="739" y="796"/>
                    <a:pt x="739" y="795"/>
                  </a:cubicBezTo>
                  <a:cubicBezTo>
                    <a:pt x="736" y="798"/>
                    <a:pt x="742" y="800"/>
                    <a:pt x="743" y="801"/>
                  </a:cubicBezTo>
                  <a:cubicBezTo>
                    <a:pt x="744" y="802"/>
                    <a:pt x="746" y="804"/>
                    <a:pt x="744" y="804"/>
                  </a:cubicBezTo>
                  <a:cubicBezTo>
                    <a:pt x="743" y="804"/>
                    <a:pt x="742" y="802"/>
                    <a:pt x="741" y="801"/>
                  </a:cubicBezTo>
                  <a:cubicBezTo>
                    <a:pt x="739" y="803"/>
                    <a:pt x="747" y="805"/>
                    <a:pt x="745" y="807"/>
                  </a:cubicBezTo>
                  <a:cubicBezTo>
                    <a:pt x="744" y="807"/>
                    <a:pt x="744" y="807"/>
                    <a:pt x="744" y="807"/>
                  </a:cubicBezTo>
                  <a:cubicBezTo>
                    <a:pt x="743" y="808"/>
                    <a:pt x="745" y="809"/>
                    <a:pt x="746" y="810"/>
                  </a:cubicBezTo>
                  <a:cubicBezTo>
                    <a:pt x="746" y="810"/>
                    <a:pt x="747" y="813"/>
                    <a:pt x="747" y="813"/>
                  </a:cubicBezTo>
                  <a:cubicBezTo>
                    <a:pt x="747" y="813"/>
                    <a:pt x="747" y="813"/>
                    <a:pt x="747" y="813"/>
                  </a:cubicBezTo>
                  <a:cubicBezTo>
                    <a:pt x="748" y="813"/>
                    <a:pt x="748" y="814"/>
                    <a:pt x="747" y="814"/>
                  </a:cubicBezTo>
                  <a:cubicBezTo>
                    <a:pt x="747" y="814"/>
                    <a:pt x="747" y="814"/>
                    <a:pt x="747" y="814"/>
                  </a:cubicBezTo>
                  <a:cubicBezTo>
                    <a:pt x="747" y="816"/>
                    <a:pt x="748" y="815"/>
                    <a:pt x="746" y="816"/>
                  </a:cubicBezTo>
                  <a:cubicBezTo>
                    <a:pt x="746" y="816"/>
                    <a:pt x="743" y="817"/>
                    <a:pt x="744" y="817"/>
                  </a:cubicBezTo>
                  <a:cubicBezTo>
                    <a:pt x="745" y="818"/>
                    <a:pt x="742" y="817"/>
                    <a:pt x="742" y="818"/>
                  </a:cubicBezTo>
                  <a:cubicBezTo>
                    <a:pt x="742" y="820"/>
                    <a:pt x="745" y="817"/>
                    <a:pt x="746" y="818"/>
                  </a:cubicBezTo>
                  <a:cubicBezTo>
                    <a:pt x="748" y="819"/>
                    <a:pt x="745" y="820"/>
                    <a:pt x="745" y="821"/>
                  </a:cubicBezTo>
                  <a:cubicBezTo>
                    <a:pt x="746" y="821"/>
                    <a:pt x="747" y="819"/>
                    <a:pt x="748" y="819"/>
                  </a:cubicBezTo>
                  <a:cubicBezTo>
                    <a:pt x="749" y="819"/>
                    <a:pt x="748" y="821"/>
                    <a:pt x="747" y="822"/>
                  </a:cubicBezTo>
                  <a:cubicBezTo>
                    <a:pt x="746" y="824"/>
                    <a:pt x="745" y="823"/>
                    <a:pt x="743" y="823"/>
                  </a:cubicBezTo>
                  <a:cubicBezTo>
                    <a:pt x="743" y="822"/>
                    <a:pt x="744" y="821"/>
                    <a:pt x="743" y="821"/>
                  </a:cubicBezTo>
                  <a:cubicBezTo>
                    <a:pt x="743" y="822"/>
                    <a:pt x="742" y="823"/>
                    <a:pt x="742" y="823"/>
                  </a:cubicBezTo>
                  <a:cubicBezTo>
                    <a:pt x="741" y="822"/>
                    <a:pt x="741" y="822"/>
                    <a:pt x="740" y="822"/>
                  </a:cubicBezTo>
                  <a:cubicBezTo>
                    <a:pt x="741" y="823"/>
                    <a:pt x="743" y="823"/>
                    <a:pt x="742" y="825"/>
                  </a:cubicBezTo>
                  <a:cubicBezTo>
                    <a:pt x="742" y="825"/>
                    <a:pt x="740" y="826"/>
                    <a:pt x="740" y="826"/>
                  </a:cubicBezTo>
                  <a:cubicBezTo>
                    <a:pt x="741" y="827"/>
                    <a:pt x="742" y="826"/>
                    <a:pt x="743" y="826"/>
                  </a:cubicBezTo>
                  <a:cubicBezTo>
                    <a:pt x="746" y="827"/>
                    <a:pt x="743" y="828"/>
                    <a:pt x="742" y="829"/>
                  </a:cubicBezTo>
                  <a:cubicBezTo>
                    <a:pt x="740" y="829"/>
                    <a:pt x="738" y="829"/>
                    <a:pt x="736" y="831"/>
                  </a:cubicBezTo>
                  <a:cubicBezTo>
                    <a:pt x="736" y="832"/>
                    <a:pt x="735" y="833"/>
                    <a:pt x="734" y="834"/>
                  </a:cubicBezTo>
                  <a:cubicBezTo>
                    <a:pt x="731" y="836"/>
                    <a:pt x="727" y="836"/>
                    <a:pt x="725" y="839"/>
                  </a:cubicBezTo>
                  <a:cubicBezTo>
                    <a:pt x="724" y="842"/>
                    <a:pt x="723" y="843"/>
                    <a:pt x="721" y="844"/>
                  </a:cubicBezTo>
                  <a:cubicBezTo>
                    <a:pt x="718" y="846"/>
                    <a:pt x="718" y="845"/>
                    <a:pt x="715" y="845"/>
                  </a:cubicBezTo>
                  <a:cubicBezTo>
                    <a:pt x="715" y="846"/>
                    <a:pt x="717" y="846"/>
                    <a:pt x="717" y="847"/>
                  </a:cubicBezTo>
                  <a:cubicBezTo>
                    <a:pt x="716" y="849"/>
                    <a:pt x="715" y="847"/>
                    <a:pt x="714" y="847"/>
                  </a:cubicBezTo>
                  <a:cubicBezTo>
                    <a:pt x="715" y="849"/>
                    <a:pt x="713" y="850"/>
                    <a:pt x="712" y="851"/>
                  </a:cubicBezTo>
                  <a:cubicBezTo>
                    <a:pt x="712" y="852"/>
                    <a:pt x="710" y="855"/>
                    <a:pt x="711" y="854"/>
                  </a:cubicBezTo>
                  <a:cubicBezTo>
                    <a:pt x="711" y="854"/>
                    <a:pt x="710" y="859"/>
                    <a:pt x="710" y="860"/>
                  </a:cubicBezTo>
                  <a:cubicBezTo>
                    <a:pt x="710" y="863"/>
                    <a:pt x="711" y="867"/>
                    <a:pt x="712" y="870"/>
                  </a:cubicBezTo>
                  <a:cubicBezTo>
                    <a:pt x="714" y="877"/>
                    <a:pt x="719" y="884"/>
                    <a:pt x="720" y="891"/>
                  </a:cubicBezTo>
                  <a:cubicBezTo>
                    <a:pt x="720" y="894"/>
                    <a:pt x="719" y="904"/>
                    <a:pt x="714" y="903"/>
                  </a:cubicBezTo>
                  <a:cubicBezTo>
                    <a:pt x="712" y="902"/>
                    <a:pt x="711" y="899"/>
                    <a:pt x="710" y="898"/>
                  </a:cubicBezTo>
                  <a:cubicBezTo>
                    <a:pt x="709" y="897"/>
                    <a:pt x="705" y="892"/>
                    <a:pt x="706" y="891"/>
                  </a:cubicBezTo>
                  <a:cubicBezTo>
                    <a:pt x="706" y="890"/>
                    <a:pt x="707" y="889"/>
                    <a:pt x="706" y="889"/>
                  </a:cubicBezTo>
                  <a:cubicBezTo>
                    <a:pt x="705" y="889"/>
                    <a:pt x="705" y="890"/>
                    <a:pt x="705" y="890"/>
                  </a:cubicBezTo>
                  <a:cubicBezTo>
                    <a:pt x="704" y="890"/>
                    <a:pt x="704" y="889"/>
                    <a:pt x="703" y="888"/>
                  </a:cubicBezTo>
                  <a:cubicBezTo>
                    <a:pt x="702" y="886"/>
                    <a:pt x="704" y="881"/>
                    <a:pt x="701" y="883"/>
                  </a:cubicBezTo>
                  <a:cubicBezTo>
                    <a:pt x="702" y="882"/>
                    <a:pt x="702" y="876"/>
                    <a:pt x="702" y="875"/>
                  </a:cubicBezTo>
                  <a:cubicBezTo>
                    <a:pt x="701" y="873"/>
                    <a:pt x="699" y="871"/>
                    <a:pt x="697" y="869"/>
                  </a:cubicBezTo>
                  <a:cubicBezTo>
                    <a:pt x="696" y="868"/>
                    <a:pt x="693" y="864"/>
                    <a:pt x="692" y="864"/>
                  </a:cubicBezTo>
                  <a:cubicBezTo>
                    <a:pt x="691" y="864"/>
                    <a:pt x="689" y="868"/>
                    <a:pt x="688" y="866"/>
                  </a:cubicBezTo>
                  <a:cubicBezTo>
                    <a:pt x="687" y="867"/>
                    <a:pt x="687" y="868"/>
                    <a:pt x="686" y="868"/>
                  </a:cubicBezTo>
                  <a:cubicBezTo>
                    <a:pt x="684" y="868"/>
                    <a:pt x="683" y="867"/>
                    <a:pt x="682" y="865"/>
                  </a:cubicBezTo>
                  <a:cubicBezTo>
                    <a:pt x="683" y="865"/>
                    <a:pt x="683" y="865"/>
                    <a:pt x="683" y="865"/>
                  </a:cubicBezTo>
                  <a:cubicBezTo>
                    <a:pt x="681" y="864"/>
                    <a:pt x="679" y="864"/>
                    <a:pt x="678" y="863"/>
                  </a:cubicBezTo>
                  <a:cubicBezTo>
                    <a:pt x="678" y="863"/>
                    <a:pt x="678" y="863"/>
                    <a:pt x="679" y="863"/>
                  </a:cubicBezTo>
                  <a:cubicBezTo>
                    <a:pt x="677" y="861"/>
                    <a:pt x="675" y="863"/>
                    <a:pt x="673" y="863"/>
                  </a:cubicBezTo>
                  <a:cubicBezTo>
                    <a:pt x="673" y="863"/>
                    <a:pt x="673" y="862"/>
                    <a:pt x="673" y="862"/>
                  </a:cubicBezTo>
                  <a:cubicBezTo>
                    <a:pt x="671" y="862"/>
                    <a:pt x="670" y="863"/>
                    <a:pt x="668" y="864"/>
                  </a:cubicBezTo>
                  <a:cubicBezTo>
                    <a:pt x="667" y="863"/>
                    <a:pt x="667" y="861"/>
                    <a:pt x="666" y="861"/>
                  </a:cubicBezTo>
                  <a:cubicBezTo>
                    <a:pt x="666" y="861"/>
                    <a:pt x="665" y="862"/>
                    <a:pt x="664" y="862"/>
                  </a:cubicBezTo>
                  <a:cubicBezTo>
                    <a:pt x="663" y="863"/>
                    <a:pt x="662" y="863"/>
                    <a:pt x="660" y="863"/>
                  </a:cubicBezTo>
                  <a:cubicBezTo>
                    <a:pt x="659" y="863"/>
                    <a:pt x="656" y="864"/>
                    <a:pt x="655" y="865"/>
                  </a:cubicBezTo>
                  <a:cubicBezTo>
                    <a:pt x="655" y="865"/>
                    <a:pt x="654" y="866"/>
                    <a:pt x="654" y="866"/>
                  </a:cubicBezTo>
                  <a:cubicBezTo>
                    <a:pt x="655" y="867"/>
                    <a:pt x="655" y="866"/>
                    <a:pt x="656" y="866"/>
                  </a:cubicBezTo>
                  <a:cubicBezTo>
                    <a:pt x="659" y="866"/>
                    <a:pt x="655" y="869"/>
                    <a:pt x="655" y="868"/>
                  </a:cubicBezTo>
                  <a:cubicBezTo>
                    <a:pt x="655" y="868"/>
                    <a:pt x="655" y="869"/>
                    <a:pt x="655" y="870"/>
                  </a:cubicBezTo>
                  <a:cubicBezTo>
                    <a:pt x="656" y="871"/>
                    <a:pt x="657" y="871"/>
                    <a:pt x="657" y="872"/>
                  </a:cubicBezTo>
                  <a:cubicBezTo>
                    <a:pt x="657" y="873"/>
                    <a:pt x="652" y="869"/>
                    <a:pt x="652" y="869"/>
                  </a:cubicBezTo>
                  <a:cubicBezTo>
                    <a:pt x="653" y="870"/>
                    <a:pt x="652" y="872"/>
                    <a:pt x="651" y="872"/>
                  </a:cubicBezTo>
                  <a:cubicBezTo>
                    <a:pt x="651" y="872"/>
                    <a:pt x="650" y="871"/>
                    <a:pt x="649" y="871"/>
                  </a:cubicBezTo>
                  <a:cubicBezTo>
                    <a:pt x="648" y="871"/>
                    <a:pt x="647" y="872"/>
                    <a:pt x="646" y="871"/>
                  </a:cubicBezTo>
                  <a:cubicBezTo>
                    <a:pt x="645" y="871"/>
                    <a:pt x="645" y="870"/>
                    <a:pt x="645" y="870"/>
                  </a:cubicBezTo>
                  <a:cubicBezTo>
                    <a:pt x="645" y="870"/>
                    <a:pt x="644" y="870"/>
                    <a:pt x="644" y="870"/>
                  </a:cubicBezTo>
                  <a:cubicBezTo>
                    <a:pt x="644" y="869"/>
                    <a:pt x="639" y="866"/>
                    <a:pt x="639" y="867"/>
                  </a:cubicBezTo>
                  <a:cubicBezTo>
                    <a:pt x="639" y="867"/>
                    <a:pt x="639" y="867"/>
                    <a:pt x="639" y="868"/>
                  </a:cubicBezTo>
                  <a:cubicBezTo>
                    <a:pt x="639" y="867"/>
                    <a:pt x="639" y="867"/>
                    <a:pt x="638" y="867"/>
                  </a:cubicBezTo>
                  <a:cubicBezTo>
                    <a:pt x="638" y="867"/>
                    <a:pt x="638" y="869"/>
                    <a:pt x="637" y="869"/>
                  </a:cubicBezTo>
                  <a:cubicBezTo>
                    <a:pt x="636" y="870"/>
                    <a:pt x="634" y="868"/>
                    <a:pt x="633" y="868"/>
                  </a:cubicBezTo>
                  <a:cubicBezTo>
                    <a:pt x="629" y="867"/>
                    <a:pt x="627" y="870"/>
                    <a:pt x="623" y="870"/>
                  </a:cubicBezTo>
                  <a:cubicBezTo>
                    <a:pt x="622" y="869"/>
                    <a:pt x="622" y="869"/>
                    <a:pt x="621" y="869"/>
                  </a:cubicBezTo>
                  <a:cubicBezTo>
                    <a:pt x="621" y="869"/>
                    <a:pt x="621" y="868"/>
                    <a:pt x="621" y="868"/>
                  </a:cubicBezTo>
                  <a:cubicBezTo>
                    <a:pt x="619" y="868"/>
                    <a:pt x="620" y="870"/>
                    <a:pt x="620" y="871"/>
                  </a:cubicBezTo>
                  <a:cubicBezTo>
                    <a:pt x="620" y="871"/>
                    <a:pt x="621" y="871"/>
                    <a:pt x="620" y="871"/>
                  </a:cubicBezTo>
                  <a:cubicBezTo>
                    <a:pt x="620" y="872"/>
                    <a:pt x="620" y="872"/>
                    <a:pt x="619" y="872"/>
                  </a:cubicBezTo>
                  <a:cubicBezTo>
                    <a:pt x="618" y="873"/>
                    <a:pt x="615" y="875"/>
                    <a:pt x="613" y="876"/>
                  </a:cubicBezTo>
                  <a:cubicBezTo>
                    <a:pt x="614" y="876"/>
                    <a:pt x="614" y="876"/>
                    <a:pt x="614" y="876"/>
                  </a:cubicBezTo>
                  <a:cubicBezTo>
                    <a:pt x="613" y="876"/>
                    <a:pt x="611" y="877"/>
                    <a:pt x="611" y="876"/>
                  </a:cubicBezTo>
                  <a:cubicBezTo>
                    <a:pt x="610" y="876"/>
                    <a:pt x="609" y="876"/>
                    <a:pt x="608" y="876"/>
                  </a:cubicBezTo>
                  <a:cubicBezTo>
                    <a:pt x="609" y="876"/>
                    <a:pt x="610" y="877"/>
                    <a:pt x="610" y="878"/>
                  </a:cubicBezTo>
                  <a:cubicBezTo>
                    <a:pt x="610" y="878"/>
                    <a:pt x="608" y="879"/>
                    <a:pt x="608" y="878"/>
                  </a:cubicBezTo>
                  <a:cubicBezTo>
                    <a:pt x="607" y="879"/>
                    <a:pt x="608" y="880"/>
                    <a:pt x="607" y="880"/>
                  </a:cubicBezTo>
                  <a:cubicBezTo>
                    <a:pt x="607" y="880"/>
                    <a:pt x="606" y="879"/>
                    <a:pt x="606" y="879"/>
                  </a:cubicBezTo>
                  <a:cubicBezTo>
                    <a:pt x="606" y="879"/>
                    <a:pt x="605" y="880"/>
                    <a:pt x="605" y="880"/>
                  </a:cubicBezTo>
                  <a:cubicBezTo>
                    <a:pt x="605" y="882"/>
                    <a:pt x="604" y="882"/>
                    <a:pt x="603" y="883"/>
                  </a:cubicBezTo>
                  <a:cubicBezTo>
                    <a:pt x="603" y="884"/>
                    <a:pt x="604" y="885"/>
                    <a:pt x="603" y="885"/>
                  </a:cubicBezTo>
                  <a:cubicBezTo>
                    <a:pt x="603" y="886"/>
                    <a:pt x="602" y="886"/>
                    <a:pt x="601" y="886"/>
                  </a:cubicBezTo>
                  <a:cubicBezTo>
                    <a:pt x="601" y="887"/>
                    <a:pt x="603" y="887"/>
                    <a:pt x="603" y="887"/>
                  </a:cubicBezTo>
                  <a:cubicBezTo>
                    <a:pt x="603" y="887"/>
                    <a:pt x="603" y="888"/>
                    <a:pt x="603" y="889"/>
                  </a:cubicBezTo>
                  <a:cubicBezTo>
                    <a:pt x="603" y="890"/>
                    <a:pt x="604" y="893"/>
                    <a:pt x="603" y="894"/>
                  </a:cubicBezTo>
                  <a:cubicBezTo>
                    <a:pt x="604" y="894"/>
                    <a:pt x="605" y="896"/>
                    <a:pt x="605" y="897"/>
                  </a:cubicBezTo>
                  <a:cubicBezTo>
                    <a:pt x="605" y="898"/>
                    <a:pt x="604" y="900"/>
                    <a:pt x="603" y="901"/>
                  </a:cubicBezTo>
                  <a:cubicBezTo>
                    <a:pt x="603" y="901"/>
                    <a:pt x="603" y="900"/>
                    <a:pt x="602" y="901"/>
                  </a:cubicBezTo>
                  <a:cubicBezTo>
                    <a:pt x="603" y="901"/>
                    <a:pt x="603" y="901"/>
                    <a:pt x="603" y="901"/>
                  </a:cubicBezTo>
                  <a:cubicBezTo>
                    <a:pt x="603" y="901"/>
                    <a:pt x="601" y="901"/>
                    <a:pt x="601" y="902"/>
                  </a:cubicBezTo>
                  <a:cubicBezTo>
                    <a:pt x="601" y="903"/>
                    <a:pt x="600" y="906"/>
                    <a:pt x="600" y="907"/>
                  </a:cubicBezTo>
                  <a:cubicBezTo>
                    <a:pt x="600" y="908"/>
                    <a:pt x="601" y="909"/>
                    <a:pt x="601" y="910"/>
                  </a:cubicBezTo>
                  <a:cubicBezTo>
                    <a:pt x="601" y="911"/>
                    <a:pt x="601" y="912"/>
                    <a:pt x="601" y="914"/>
                  </a:cubicBezTo>
                  <a:cubicBezTo>
                    <a:pt x="601" y="915"/>
                    <a:pt x="599" y="930"/>
                    <a:pt x="603" y="929"/>
                  </a:cubicBezTo>
                  <a:cubicBezTo>
                    <a:pt x="603" y="929"/>
                    <a:pt x="602" y="927"/>
                    <a:pt x="602" y="927"/>
                  </a:cubicBezTo>
                  <a:cubicBezTo>
                    <a:pt x="604" y="929"/>
                    <a:pt x="604" y="932"/>
                    <a:pt x="604" y="934"/>
                  </a:cubicBezTo>
                  <a:cubicBezTo>
                    <a:pt x="605" y="936"/>
                    <a:pt x="608" y="938"/>
                    <a:pt x="609" y="941"/>
                  </a:cubicBezTo>
                  <a:cubicBezTo>
                    <a:pt x="611" y="943"/>
                    <a:pt x="611" y="946"/>
                    <a:pt x="613" y="948"/>
                  </a:cubicBezTo>
                  <a:cubicBezTo>
                    <a:pt x="615" y="949"/>
                    <a:pt x="618" y="950"/>
                    <a:pt x="620" y="951"/>
                  </a:cubicBezTo>
                  <a:cubicBezTo>
                    <a:pt x="625" y="954"/>
                    <a:pt x="631" y="951"/>
                    <a:pt x="636" y="950"/>
                  </a:cubicBezTo>
                  <a:cubicBezTo>
                    <a:pt x="638" y="949"/>
                    <a:pt x="640" y="951"/>
                    <a:pt x="643" y="950"/>
                  </a:cubicBezTo>
                  <a:cubicBezTo>
                    <a:pt x="644" y="950"/>
                    <a:pt x="644" y="949"/>
                    <a:pt x="644" y="948"/>
                  </a:cubicBezTo>
                  <a:cubicBezTo>
                    <a:pt x="645" y="947"/>
                    <a:pt x="645" y="947"/>
                    <a:pt x="646" y="946"/>
                  </a:cubicBezTo>
                  <a:cubicBezTo>
                    <a:pt x="648" y="943"/>
                    <a:pt x="649" y="941"/>
                    <a:pt x="650" y="938"/>
                  </a:cubicBezTo>
                  <a:cubicBezTo>
                    <a:pt x="650" y="936"/>
                    <a:pt x="650" y="934"/>
                    <a:pt x="652" y="932"/>
                  </a:cubicBezTo>
                  <a:cubicBezTo>
                    <a:pt x="654" y="930"/>
                    <a:pt x="658" y="930"/>
                    <a:pt x="660" y="930"/>
                  </a:cubicBezTo>
                  <a:cubicBezTo>
                    <a:pt x="664" y="929"/>
                    <a:pt x="667" y="929"/>
                    <a:pt x="671" y="929"/>
                  </a:cubicBezTo>
                  <a:cubicBezTo>
                    <a:pt x="676" y="930"/>
                    <a:pt x="674" y="933"/>
                    <a:pt x="672" y="936"/>
                  </a:cubicBezTo>
                  <a:cubicBezTo>
                    <a:pt x="671" y="938"/>
                    <a:pt x="670" y="939"/>
                    <a:pt x="669" y="940"/>
                  </a:cubicBezTo>
                  <a:cubicBezTo>
                    <a:pt x="669" y="942"/>
                    <a:pt x="668" y="942"/>
                    <a:pt x="669" y="943"/>
                  </a:cubicBezTo>
                  <a:cubicBezTo>
                    <a:pt x="669" y="943"/>
                    <a:pt x="670" y="943"/>
                    <a:pt x="670" y="943"/>
                  </a:cubicBezTo>
                  <a:cubicBezTo>
                    <a:pt x="671" y="944"/>
                    <a:pt x="668" y="944"/>
                    <a:pt x="668" y="945"/>
                  </a:cubicBezTo>
                  <a:cubicBezTo>
                    <a:pt x="668" y="945"/>
                    <a:pt x="670" y="945"/>
                    <a:pt x="670" y="945"/>
                  </a:cubicBezTo>
                  <a:cubicBezTo>
                    <a:pt x="670" y="946"/>
                    <a:pt x="670" y="947"/>
                    <a:pt x="669" y="948"/>
                  </a:cubicBezTo>
                  <a:cubicBezTo>
                    <a:pt x="669" y="950"/>
                    <a:pt x="668" y="952"/>
                    <a:pt x="667" y="953"/>
                  </a:cubicBezTo>
                  <a:cubicBezTo>
                    <a:pt x="668" y="952"/>
                    <a:pt x="665" y="946"/>
                    <a:pt x="664" y="950"/>
                  </a:cubicBezTo>
                  <a:cubicBezTo>
                    <a:pt x="664" y="951"/>
                    <a:pt x="665" y="952"/>
                    <a:pt x="666" y="953"/>
                  </a:cubicBezTo>
                  <a:cubicBezTo>
                    <a:pt x="666" y="955"/>
                    <a:pt x="665" y="958"/>
                    <a:pt x="664" y="959"/>
                  </a:cubicBezTo>
                  <a:cubicBezTo>
                    <a:pt x="664" y="958"/>
                    <a:pt x="664" y="958"/>
                    <a:pt x="664" y="958"/>
                  </a:cubicBezTo>
                  <a:cubicBezTo>
                    <a:pt x="664" y="958"/>
                    <a:pt x="665" y="961"/>
                    <a:pt x="665" y="962"/>
                  </a:cubicBezTo>
                  <a:cubicBezTo>
                    <a:pt x="665" y="964"/>
                    <a:pt x="663" y="964"/>
                    <a:pt x="661" y="966"/>
                  </a:cubicBezTo>
                  <a:cubicBezTo>
                    <a:pt x="659" y="970"/>
                    <a:pt x="664" y="970"/>
                    <a:pt x="666" y="969"/>
                  </a:cubicBezTo>
                  <a:cubicBezTo>
                    <a:pt x="670" y="969"/>
                    <a:pt x="675" y="970"/>
                    <a:pt x="679" y="969"/>
                  </a:cubicBezTo>
                  <a:cubicBezTo>
                    <a:pt x="682" y="968"/>
                    <a:pt x="685" y="969"/>
                    <a:pt x="688" y="969"/>
                  </a:cubicBezTo>
                  <a:cubicBezTo>
                    <a:pt x="688" y="969"/>
                    <a:pt x="691" y="969"/>
                    <a:pt x="692" y="969"/>
                  </a:cubicBezTo>
                  <a:cubicBezTo>
                    <a:pt x="693" y="971"/>
                    <a:pt x="691" y="971"/>
                    <a:pt x="692" y="973"/>
                  </a:cubicBezTo>
                  <a:cubicBezTo>
                    <a:pt x="692" y="973"/>
                    <a:pt x="695" y="973"/>
                    <a:pt x="695" y="973"/>
                  </a:cubicBezTo>
                  <a:cubicBezTo>
                    <a:pt x="695" y="973"/>
                    <a:pt x="695" y="972"/>
                    <a:pt x="696" y="972"/>
                  </a:cubicBezTo>
                  <a:cubicBezTo>
                    <a:pt x="697" y="972"/>
                    <a:pt x="697" y="974"/>
                    <a:pt x="698" y="974"/>
                  </a:cubicBezTo>
                  <a:cubicBezTo>
                    <a:pt x="698" y="975"/>
                    <a:pt x="698" y="975"/>
                    <a:pt x="698" y="976"/>
                  </a:cubicBezTo>
                  <a:cubicBezTo>
                    <a:pt x="698" y="976"/>
                    <a:pt x="698" y="976"/>
                    <a:pt x="697" y="976"/>
                  </a:cubicBezTo>
                  <a:cubicBezTo>
                    <a:pt x="698" y="978"/>
                    <a:pt x="698" y="979"/>
                    <a:pt x="698" y="981"/>
                  </a:cubicBezTo>
                  <a:cubicBezTo>
                    <a:pt x="697" y="982"/>
                    <a:pt x="696" y="984"/>
                    <a:pt x="696" y="985"/>
                  </a:cubicBezTo>
                  <a:cubicBezTo>
                    <a:pt x="696" y="987"/>
                    <a:pt x="698" y="992"/>
                    <a:pt x="696" y="993"/>
                  </a:cubicBezTo>
                  <a:cubicBezTo>
                    <a:pt x="696" y="993"/>
                    <a:pt x="695" y="991"/>
                    <a:pt x="695" y="992"/>
                  </a:cubicBezTo>
                  <a:cubicBezTo>
                    <a:pt x="693" y="993"/>
                    <a:pt x="695" y="997"/>
                    <a:pt x="695" y="999"/>
                  </a:cubicBezTo>
                  <a:cubicBezTo>
                    <a:pt x="695" y="1000"/>
                    <a:pt x="694" y="1001"/>
                    <a:pt x="695" y="1003"/>
                  </a:cubicBezTo>
                  <a:cubicBezTo>
                    <a:pt x="695" y="1004"/>
                    <a:pt x="696" y="1005"/>
                    <a:pt x="697" y="1006"/>
                  </a:cubicBezTo>
                  <a:cubicBezTo>
                    <a:pt x="698" y="1008"/>
                    <a:pt x="699" y="1010"/>
                    <a:pt x="701" y="1011"/>
                  </a:cubicBezTo>
                  <a:cubicBezTo>
                    <a:pt x="701" y="1011"/>
                    <a:pt x="702" y="1012"/>
                    <a:pt x="702" y="1012"/>
                  </a:cubicBezTo>
                  <a:cubicBezTo>
                    <a:pt x="703" y="1013"/>
                    <a:pt x="703" y="1014"/>
                    <a:pt x="704" y="1015"/>
                  </a:cubicBezTo>
                  <a:cubicBezTo>
                    <a:pt x="704" y="1015"/>
                    <a:pt x="705" y="1015"/>
                    <a:pt x="705" y="1015"/>
                  </a:cubicBezTo>
                  <a:cubicBezTo>
                    <a:pt x="705" y="1017"/>
                    <a:pt x="707" y="1016"/>
                    <a:pt x="708" y="1016"/>
                  </a:cubicBezTo>
                  <a:cubicBezTo>
                    <a:pt x="707" y="1016"/>
                    <a:pt x="707" y="1016"/>
                    <a:pt x="707" y="1015"/>
                  </a:cubicBezTo>
                  <a:cubicBezTo>
                    <a:pt x="706" y="1016"/>
                    <a:pt x="712" y="1018"/>
                    <a:pt x="713" y="1018"/>
                  </a:cubicBezTo>
                  <a:cubicBezTo>
                    <a:pt x="714" y="1017"/>
                    <a:pt x="714" y="1017"/>
                    <a:pt x="715" y="1016"/>
                  </a:cubicBezTo>
                  <a:cubicBezTo>
                    <a:pt x="716" y="1016"/>
                    <a:pt x="716" y="1015"/>
                    <a:pt x="717" y="1015"/>
                  </a:cubicBezTo>
                  <a:cubicBezTo>
                    <a:pt x="718" y="1015"/>
                    <a:pt x="718" y="1015"/>
                    <a:pt x="719" y="1015"/>
                  </a:cubicBezTo>
                  <a:cubicBezTo>
                    <a:pt x="719" y="1015"/>
                    <a:pt x="719" y="1014"/>
                    <a:pt x="720" y="1014"/>
                  </a:cubicBezTo>
                  <a:cubicBezTo>
                    <a:pt x="724" y="1011"/>
                    <a:pt x="728" y="1013"/>
                    <a:pt x="732" y="1014"/>
                  </a:cubicBezTo>
                  <a:cubicBezTo>
                    <a:pt x="733" y="1014"/>
                    <a:pt x="733" y="1014"/>
                    <a:pt x="733" y="1014"/>
                  </a:cubicBezTo>
                  <a:cubicBezTo>
                    <a:pt x="733" y="1015"/>
                    <a:pt x="737" y="1019"/>
                    <a:pt x="737" y="1018"/>
                  </a:cubicBezTo>
                  <a:cubicBezTo>
                    <a:pt x="738" y="1020"/>
                    <a:pt x="738" y="1022"/>
                    <a:pt x="739" y="1023"/>
                  </a:cubicBezTo>
                  <a:cubicBezTo>
                    <a:pt x="737" y="1023"/>
                    <a:pt x="737" y="1024"/>
                    <a:pt x="736" y="1026"/>
                  </a:cubicBezTo>
                  <a:cubicBezTo>
                    <a:pt x="736" y="1025"/>
                    <a:pt x="735" y="1025"/>
                    <a:pt x="735" y="1025"/>
                  </a:cubicBezTo>
                  <a:cubicBezTo>
                    <a:pt x="736" y="1027"/>
                    <a:pt x="734" y="1026"/>
                    <a:pt x="734" y="1028"/>
                  </a:cubicBezTo>
                  <a:cubicBezTo>
                    <a:pt x="733" y="1027"/>
                    <a:pt x="730" y="1025"/>
                    <a:pt x="730" y="1023"/>
                  </a:cubicBezTo>
                  <a:cubicBezTo>
                    <a:pt x="730" y="1023"/>
                    <a:pt x="733" y="1020"/>
                    <a:pt x="732" y="1020"/>
                  </a:cubicBezTo>
                  <a:cubicBezTo>
                    <a:pt x="732" y="1020"/>
                    <a:pt x="731" y="1019"/>
                    <a:pt x="731" y="1020"/>
                  </a:cubicBezTo>
                  <a:cubicBezTo>
                    <a:pt x="731" y="1020"/>
                    <a:pt x="731" y="1020"/>
                    <a:pt x="730" y="1020"/>
                  </a:cubicBezTo>
                  <a:cubicBezTo>
                    <a:pt x="730" y="1020"/>
                    <a:pt x="730" y="1019"/>
                    <a:pt x="729" y="1018"/>
                  </a:cubicBezTo>
                  <a:cubicBezTo>
                    <a:pt x="729" y="1018"/>
                    <a:pt x="728" y="1017"/>
                    <a:pt x="727" y="1017"/>
                  </a:cubicBezTo>
                  <a:cubicBezTo>
                    <a:pt x="725" y="1016"/>
                    <a:pt x="724" y="1015"/>
                    <a:pt x="722" y="1017"/>
                  </a:cubicBezTo>
                  <a:cubicBezTo>
                    <a:pt x="721" y="1018"/>
                    <a:pt x="721" y="1019"/>
                    <a:pt x="720" y="1020"/>
                  </a:cubicBezTo>
                  <a:cubicBezTo>
                    <a:pt x="719" y="1020"/>
                    <a:pt x="717" y="1020"/>
                    <a:pt x="717" y="1021"/>
                  </a:cubicBezTo>
                  <a:cubicBezTo>
                    <a:pt x="716" y="1024"/>
                    <a:pt x="722" y="1025"/>
                    <a:pt x="718" y="1027"/>
                  </a:cubicBezTo>
                  <a:cubicBezTo>
                    <a:pt x="717" y="1028"/>
                    <a:pt x="715" y="1029"/>
                    <a:pt x="714" y="1028"/>
                  </a:cubicBezTo>
                  <a:cubicBezTo>
                    <a:pt x="713" y="1027"/>
                    <a:pt x="714" y="1025"/>
                    <a:pt x="712" y="1024"/>
                  </a:cubicBezTo>
                  <a:cubicBezTo>
                    <a:pt x="712" y="1025"/>
                    <a:pt x="711" y="1025"/>
                    <a:pt x="711" y="1025"/>
                  </a:cubicBezTo>
                  <a:cubicBezTo>
                    <a:pt x="710" y="1025"/>
                    <a:pt x="710" y="1025"/>
                    <a:pt x="709" y="1024"/>
                  </a:cubicBezTo>
                  <a:cubicBezTo>
                    <a:pt x="708" y="1023"/>
                    <a:pt x="706" y="1020"/>
                    <a:pt x="704" y="1020"/>
                  </a:cubicBezTo>
                  <a:cubicBezTo>
                    <a:pt x="703" y="1020"/>
                    <a:pt x="700" y="1022"/>
                    <a:pt x="701" y="1022"/>
                  </a:cubicBezTo>
                  <a:cubicBezTo>
                    <a:pt x="699" y="1022"/>
                    <a:pt x="699" y="1020"/>
                    <a:pt x="700" y="1020"/>
                  </a:cubicBezTo>
                  <a:cubicBezTo>
                    <a:pt x="700" y="1020"/>
                    <a:pt x="700" y="1020"/>
                    <a:pt x="699" y="1021"/>
                  </a:cubicBezTo>
                  <a:cubicBezTo>
                    <a:pt x="698" y="1020"/>
                    <a:pt x="699" y="1018"/>
                    <a:pt x="696" y="1018"/>
                  </a:cubicBezTo>
                  <a:cubicBezTo>
                    <a:pt x="697" y="1018"/>
                    <a:pt x="698" y="1021"/>
                    <a:pt x="696" y="1020"/>
                  </a:cubicBezTo>
                  <a:cubicBezTo>
                    <a:pt x="695" y="1020"/>
                    <a:pt x="695" y="1017"/>
                    <a:pt x="695" y="1016"/>
                  </a:cubicBezTo>
                  <a:cubicBezTo>
                    <a:pt x="694" y="1014"/>
                    <a:pt x="691" y="1014"/>
                    <a:pt x="690" y="1012"/>
                  </a:cubicBezTo>
                  <a:cubicBezTo>
                    <a:pt x="688" y="1011"/>
                    <a:pt x="687" y="1007"/>
                    <a:pt x="685" y="1008"/>
                  </a:cubicBezTo>
                  <a:cubicBezTo>
                    <a:pt x="685" y="1008"/>
                    <a:pt x="689" y="1013"/>
                    <a:pt x="684" y="1011"/>
                  </a:cubicBezTo>
                  <a:cubicBezTo>
                    <a:pt x="682" y="1010"/>
                    <a:pt x="681" y="1009"/>
                    <a:pt x="681" y="1007"/>
                  </a:cubicBezTo>
                  <a:cubicBezTo>
                    <a:pt x="681" y="1006"/>
                    <a:pt x="682" y="1006"/>
                    <a:pt x="682" y="1005"/>
                  </a:cubicBezTo>
                  <a:cubicBezTo>
                    <a:pt x="681" y="1004"/>
                    <a:pt x="681" y="1004"/>
                    <a:pt x="681" y="1003"/>
                  </a:cubicBezTo>
                  <a:cubicBezTo>
                    <a:pt x="680" y="1002"/>
                    <a:pt x="681" y="1002"/>
                    <a:pt x="681" y="1000"/>
                  </a:cubicBezTo>
                  <a:cubicBezTo>
                    <a:pt x="680" y="999"/>
                    <a:pt x="679" y="999"/>
                    <a:pt x="678" y="998"/>
                  </a:cubicBezTo>
                  <a:cubicBezTo>
                    <a:pt x="677" y="997"/>
                    <a:pt x="676" y="996"/>
                    <a:pt x="675" y="996"/>
                  </a:cubicBezTo>
                  <a:cubicBezTo>
                    <a:pt x="674" y="995"/>
                    <a:pt x="667" y="990"/>
                    <a:pt x="669" y="989"/>
                  </a:cubicBezTo>
                  <a:cubicBezTo>
                    <a:pt x="669" y="988"/>
                    <a:pt x="670" y="990"/>
                    <a:pt x="671" y="988"/>
                  </a:cubicBezTo>
                  <a:cubicBezTo>
                    <a:pt x="671" y="986"/>
                    <a:pt x="668" y="987"/>
                    <a:pt x="667" y="987"/>
                  </a:cubicBezTo>
                  <a:cubicBezTo>
                    <a:pt x="661" y="989"/>
                    <a:pt x="656" y="985"/>
                    <a:pt x="651" y="983"/>
                  </a:cubicBezTo>
                  <a:cubicBezTo>
                    <a:pt x="649" y="983"/>
                    <a:pt x="646" y="983"/>
                    <a:pt x="644" y="982"/>
                  </a:cubicBezTo>
                  <a:cubicBezTo>
                    <a:pt x="641" y="981"/>
                    <a:pt x="638" y="979"/>
                    <a:pt x="636" y="976"/>
                  </a:cubicBezTo>
                  <a:cubicBezTo>
                    <a:pt x="633" y="973"/>
                    <a:pt x="627" y="966"/>
                    <a:pt x="622" y="966"/>
                  </a:cubicBezTo>
                  <a:cubicBezTo>
                    <a:pt x="622" y="966"/>
                    <a:pt x="622" y="966"/>
                    <a:pt x="621" y="966"/>
                  </a:cubicBezTo>
                  <a:cubicBezTo>
                    <a:pt x="618" y="965"/>
                    <a:pt x="620" y="967"/>
                    <a:pt x="621" y="967"/>
                  </a:cubicBezTo>
                  <a:cubicBezTo>
                    <a:pt x="617" y="968"/>
                    <a:pt x="612" y="970"/>
                    <a:pt x="608" y="970"/>
                  </a:cubicBezTo>
                  <a:cubicBezTo>
                    <a:pt x="604" y="969"/>
                    <a:pt x="600" y="968"/>
                    <a:pt x="597" y="966"/>
                  </a:cubicBezTo>
                  <a:cubicBezTo>
                    <a:pt x="593" y="965"/>
                    <a:pt x="589" y="963"/>
                    <a:pt x="585" y="962"/>
                  </a:cubicBezTo>
                  <a:cubicBezTo>
                    <a:pt x="581" y="960"/>
                    <a:pt x="578" y="957"/>
                    <a:pt x="574" y="956"/>
                  </a:cubicBezTo>
                  <a:cubicBezTo>
                    <a:pt x="571" y="954"/>
                    <a:pt x="567" y="954"/>
                    <a:pt x="564" y="952"/>
                  </a:cubicBezTo>
                  <a:cubicBezTo>
                    <a:pt x="562" y="950"/>
                    <a:pt x="560" y="948"/>
                    <a:pt x="557" y="947"/>
                  </a:cubicBezTo>
                  <a:cubicBezTo>
                    <a:pt x="555" y="946"/>
                    <a:pt x="552" y="944"/>
                    <a:pt x="550" y="942"/>
                  </a:cubicBezTo>
                  <a:cubicBezTo>
                    <a:pt x="549" y="941"/>
                    <a:pt x="549" y="940"/>
                    <a:pt x="548" y="939"/>
                  </a:cubicBezTo>
                  <a:cubicBezTo>
                    <a:pt x="548" y="939"/>
                    <a:pt x="548" y="938"/>
                    <a:pt x="549" y="938"/>
                  </a:cubicBezTo>
                  <a:cubicBezTo>
                    <a:pt x="549" y="936"/>
                    <a:pt x="549" y="937"/>
                    <a:pt x="550" y="936"/>
                  </a:cubicBezTo>
                  <a:cubicBezTo>
                    <a:pt x="551" y="936"/>
                    <a:pt x="551" y="935"/>
                    <a:pt x="550" y="935"/>
                  </a:cubicBezTo>
                  <a:cubicBezTo>
                    <a:pt x="550" y="934"/>
                    <a:pt x="549" y="935"/>
                    <a:pt x="549" y="934"/>
                  </a:cubicBezTo>
                  <a:cubicBezTo>
                    <a:pt x="549" y="933"/>
                    <a:pt x="550" y="933"/>
                    <a:pt x="550" y="933"/>
                  </a:cubicBezTo>
                  <a:cubicBezTo>
                    <a:pt x="551" y="930"/>
                    <a:pt x="550" y="929"/>
                    <a:pt x="549" y="927"/>
                  </a:cubicBezTo>
                  <a:cubicBezTo>
                    <a:pt x="547" y="923"/>
                    <a:pt x="546" y="920"/>
                    <a:pt x="544" y="918"/>
                  </a:cubicBezTo>
                  <a:cubicBezTo>
                    <a:pt x="543" y="917"/>
                    <a:pt x="535" y="908"/>
                    <a:pt x="535" y="908"/>
                  </a:cubicBezTo>
                  <a:cubicBezTo>
                    <a:pt x="535" y="908"/>
                    <a:pt x="535" y="907"/>
                    <a:pt x="535" y="907"/>
                  </a:cubicBezTo>
                  <a:cubicBezTo>
                    <a:pt x="535" y="908"/>
                    <a:pt x="532" y="905"/>
                    <a:pt x="531" y="904"/>
                  </a:cubicBezTo>
                  <a:cubicBezTo>
                    <a:pt x="531" y="904"/>
                    <a:pt x="532" y="903"/>
                    <a:pt x="532" y="903"/>
                  </a:cubicBezTo>
                  <a:cubicBezTo>
                    <a:pt x="531" y="903"/>
                    <a:pt x="527" y="899"/>
                    <a:pt x="527" y="899"/>
                  </a:cubicBezTo>
                  <a:cubicBezTo>
                    <a:pt x="526" y="900"/>
                    <a:pt x="526" y="900"/>
                    <a:pt x="525" y="900"/>
                  </a:cubicBezTo>
                  <a:cubicBezTo>
                    <a:pt x="525" y="900"/>
                    <a:pt x="526" y="898"/>
                    <a:pt x="526" y="898"/>
                  </a:cubicBezTo>
                  <a:cubicBezTo>
                    <a:pt x="525" y="897"/>
                    <a:pt x="524" y="900"/>
                    <a:pt x="523" y="897"/>
                  </a:cubicBezTo>
                  <a:cubicBezTo>
                    <a:pt x="522" y="896"/>
                    <a:pt x="523" y="893"/>
                    <a:pt x="525" y="895"/>
                  </a:cubicBezTo>
                  <a:cubicBezTo>
                    <a:pt x="524" y="894"/>
                    <a:pt x="524" y="892"/>
                    <a:pt x="523" y="891"/>
                  </a:cubicBezTo>
                  <a:cubicBezTo>
                    <a:pt x="522" y="891"/>
                    <a:pt x="521" y="891"/>
                    <a:pt x="520" y="890"/>
                  </a:cubicBezTo>
                  <a:cubicBezTo>
                    <a:pt x="520" y="890"/>
                    <a:pt x="520" y="889"/>
                    <a:pt x="519" y="888"/>
                  </a:cubicBezTo>
                  <a:cubicBezTo>
                    <a:pt x="519" y="888"/>
                    <a:pt x="518" y="888"/>
                    <a:pt x="517" y="887"/>
                  </a:cubicBezTo>
                  <a:cubicBezTo>
                    <a:pt x="516" y="887"/>
                    <a:pt x="516" y="886"/>
                    <a:pt x="515" y="885"/>
                  </a:cubicBezTo>
                  <a:cubicBezTo>
                    <a:pt x="514" y="882"/>
                    <a:pt x="512" y="881"/>
                    <a:pt x="510" y="880"/>
                  </a:cubicBezTo>
                  <a:cubicBezTo>
                    <a:pt x="509" y="879"/>
                    <a:pt x="505" y="876"/>
                    <a:pt x="506" y="875"/>
                  </a:cubicBezTo>
                  <a:cubicBezTo>
                    <a:pt x="506" y="876"/>
                    <a:pt x="504" y="873"/>
                    <a:pt x="504" y="872"/>
                  </a:cubicBezTo>
                  <a:cubicBezTo>
                    <a:pt x="504" y="872"/>
                    <a:pt x="503" y="870"/>
                    <a:pt x="503" y="871"/>
                  </a:cubicBezTo>
                  <a:cubicBezTo>
                    <a:pt x="503" y="868"/>
                    <a:pt x="501" y="865"/>
                    <a:pt x="499" y="862"/>
                  </a:cubicBezTo>
                  <a:cubicBezTo>
                    <a:pt x="498" y="860"/>
                    <a:pt x="499" y="857"/>
                    <a:pt x="497" y="856"/>
                  </a:cubicBezTo>
                  <a:cubicBezTo>
                    <a:pt x="496" y="855"/>
                    <a:pt x="494" y="854"/>
                    <a:pt x="494" y="854"/>
                  </a:cubicBezTo>
                  <a:cubicBezTo>
                    <a:pt x="494" y="854"/>
                    <a:pt x="493" y="853"/>
                    <a:pt x="493" y="853"/>
                  </a:cubicBezTo>
                  <a:cubicBezTo>
                    <a:pt x="493" y="854"/>
                    <a:pt x="492" y="854"/>
                    <a:pt x="492" y="854"/>
                  </a:cubicBezTo>
                  <a:cubicBezTo>
                    <a:pt x="491" y="854"/>
                    <a:pt x="487" y="853"/>
                    <a:pt x="488" y="852"/>
                  </a:cubicBezTo>
                  <a:cubicBezTo>
                    <a:pt x="486" y="856"/>
                    <a:pt x="486" y="860"/>
                    <a:pt x="488" y="864"/>
                  </a:cubicBezTo>
                  <a:cubicBezTo>
                    <a:pt x="489" y="868"/>
                    <a:pt x="494" y="870"/>
                    <a:pt x="496" y="873"/>
                  </a:cubicBezTo>
                  <a:cubicBezTo>
                    <a:pt x="497" y="875"/>
                    <a:pt x="499" y="877"/>
                    <a:pt x="500" y="879"/>
                  </a:cubicBezTo>
                  <a:cubicBezTo>
                    <a:pt x="501" y="881"/>
                    <a:pt x="501" y="883"/>
                    <a:pt x="503" y="885"/>
                  </a:cubicBezTo>
                  <a:cubicBezTo>
                    <a:pt x="504" y="886"/>
                    <a:pt x="508" y="891"/>
                    <a:pt x="507" y="892"/>
                  </a:cubicBezTo>
                  <a:cubicBezTo>
                    <a:pt x="508" y="891"/>
                    <a:pt x="507" y="890"/>
                    <a:pt x="507" y="890"/>
                  </a:cubicBezTo>
                  <a:cubicBezTo>
                    <a:pt x="507" y="891"/>
                    <a:pt x="508" y="892"/>
                    <a:pt x="509" y="893"/>
                  </a:cubicBezTo>
                  <a:cubicBezTo>
                    <a:pt x="510" y="894"/>
                    <a:pt x="510" y="895"/>
                    <a:pt x="510" y="897"/>
                  </a:cubicBezTo>
                  <a:cubicBezTo>
                    <a:pt x="511" y="899"/>
                    <a:pt x="513" y="901"/>
                    <a:pt x="514" y="904"/>
                  </a:cubicBezTo>
                  <a:cubicBezTo>
                    <a:pt x="515" y="906"/>
                    <a:pt x="514" y="909"/>
                    <a:pt x="516" y="909"/>
                  </a:cubicBezTo>
                  <a:cubicBezTo>
                    <a:pt x="517" y="910"/>
                    <a:pt x="517" y="908"/>
                    <a:pt x="518" y="909"/>
                  </a:cubicBezTo>
                  <a:cubicBezTo>
                    <a:pt x="519" y="909"/>
                    <a:pt x="520" y="911"/>
                    <a:pt x="520" y="912"/>
                  </a:cubicBezTo>
                  <a:cubicBezTo>
                    <a:pt x="522" y="913"/>
                    <a:pt x="524" y="917"/>
                    <a:pt x="521" y="918"/>
                  </a:cubicBezTo>
                  <a:cubicBezTo>
                    <a:pt x="519" y="920"/>
                    <a:pt x="518" y="916"/>
                    <a:pt x="517" y="914"/>
                  </a:cubicBezTo>
                  <a:cubicBezTo>
                    <a:pt x="515" y="912"/>
                    <a:pt x="512" y="910"/>
                    <a:pt x="509" y="908"/>
                  </a:cubicBezTo>
                  <a:cubicBezTo>
                    <a:pt x="508" y="907"/>
                    <a:pt x="506" y="906"/>
                    <a:pt x="505" y="905"/>
                  </a:cubicBezTo>
                  <a:cubicBezTo>
                    <a:pt x="505" y="905"/>
                    <a:pt x="505" y="905"/>
                    <a:pt x="504" y="905"/>
                  </a:cubicBezTo>
                  <a:cubicBezTo>
                    <a:pt x="504" y="905"/>
                    <a:pt x="504" y="905"/>
                    <a:pt x="504" y="905"/>
                  </a:cubicBezTo>
                  <a:cubicBezTo>
                    <a:pt x="504" y="905"/>
                    <a:pt x="504" y="902"/>
                    <a:pt x="504" y="901"/>
                  </a:cubicBezTo>
                  <a:cubicBezTo>
                    <a:pt x="505" y="899"/>
                    <a:pt x="505" y="897"/>
                    <a:pt x="503" y="895"/>
                  </a:cubicBezTo>
                  <a:cubicBezTo>
                    <a:pt x="501" y="893"/>
                    <a:pt x="496" y="892"/>
                    <a:pt x="497" y="888"/>
                  </a:cubicBezTo>
                  <a:cubicBezTo>
                    <a:pt x="497" y="889"/>
                    <a:pt x="497" y="890"/>
                    <a:pt x="496" y="890"/>
                  </a:cubicBezTo>
                  <a:cubicBezTo>
                    <a:pt x="495" y="891"/>
                    <a:pt x="493" y="889"/>
                    <a:pt x="492" y="889"/>
                  </a:cubicBezTo>
                  <a:cubicBezTo>
                    <a:pt x="491" y="888"/>
                    <a:pt x="490" y="888"/>
                    <a:pt x="490" y="887"/>
                  </a:cubicBezTo>
                  <a:cubicBezTo>
                    <a:pt x="489" y="887"/>
                    <a:pt x="489" y="885"/>
                    <a:pt x="488" y="885"/>
                  </a:cubicBezTo>
                  <a:cubicBezTo>
                    <a:pt x="486" y="884"/>
                    <a:pt x="484" y="882"/>
                    <a:pt x="487" y="882"/>
                  </a:cubicBezTo>
                  <a:cubicBezTo>
                    <a:pt x="488" y="882"/>
                    <a:pt x="489" y="883"/>
                    <a:pt x="490" y="883"/>
                  </a:cubicBezTo>
                  <a:cubicBezTo>
                    <a:pt x="491" y="883"/>
                    <a:pt x="491" y="884"/>
                    <a:pt x="492" y="884"/>
                  </a:cubicBezTo>
                  <a:cubicBezTo>
                    <a:pt x="492" y="884"/>
                    <a:pt x="492" y="883"/>
                    <a:pt x="493" y="883"/>
                  </a:cubicBezTo>
                  <a:cubicBezTo>
                    <a:pt x="492" y="883"/>
                    <a:pt x="490" y="882"/>
                    <a:pt x="490" y="882"/>
                  </a:cubicBezTo>
                  <a:cubicBezTo>
                    <a:pt x="489" y="880"/>
                    <a:pt x="492" y="878"/>
                    <a:pt x="491" y="876"/>
                  </a:cubicBezTo>
                  <a:cubicBezTo>
                    <a:pt x="490" y="874"/>
                    <a:pt x="488" y="872"/>
                    <a:pt x="486" y="871"/>
                  </a:cubicBezTo>
                  <a:cubicBezTo>
                    <a:pt x="484" y="870"/>
                    <a:pt x="482" y="869"/>
                    <a:pt x="481" y="867"/>
                  </a:cubicBezTo>
                  <a:cubicBezTo>
                    <a:pt x="480" y="867"/>
                    <a:pt x="480" y="866"/>
                    <a:pt x="480" y="865"/>
                  </a:cubicBezTo>
                  <a:cubicBezTo>
                    <a:pt x="480" y="864"/>
                    <a:pt x="479" y="863"/>
                    <a:pt x="478" y="862"/>
                  </a:cubicBezTo>
                  <a:cubicBezTo>
                    <a:pt x="478" y="862"/>
                    <a:pt x="478" y="861"/>
                    <a:pt x="478" y="860"/>
                  </a:cubicBezTo>
                  <a:cubicBezTo>
                    <a:pt x="477" y="858"/>
                    <a:pt x="476" y="857"/>
                    <a:pt x="475" y="855"/>
                  </a:cubicBezTo>
                  <a:cubicBezTo>
                    <a:pt x="474" y="853"/>
                    <a:pt x="474" y="851"/>
                    <a:pt x="472" y="849"/>
                  </a:cubicBezTo>
                  <a:cubicBezTo>
                    <a:pt x="470" y="845"/>
                    <a:pt x="470" y="841"/>
                    <a:pt x="467" y="838"/>
                  </a:cubicBezTo>
                  <a:cubicBezTo>
                    <a:pt x="465" y="837"/>
                    <a:pt x="464" y="837"/>
                    <a:pt x="462" y="835"/>
                  </a:cubicBezTo>
                  <a:cubicBezTo>
                    <a:pt x="461" y="834"/>
                    <a:pt x="460" y="834"/>
                    <a:pt x="458" y="833"/>
                  </a:cubicBezTo>
                  <a:cubicBezTo>
                    <a:pt x="456" y="833"/>
                    <a:pt x="455" y="832"/>
                    <a:pt x="453" y="831"/>
                  </a:cubicBezTo>
                  <a:cubicBezTo>
                    <a:pt x="451" y="831"/>
                    <a:pt x="449" y="831"/>
                    <a:pt x="448" y="830"/>
                  </a:cubicBezTo>
                  <a:cubicBezTo>
                    <a:pt x="448" y="829"/>
                    <a:pt x="448" y="827"/>
                    <a:pt x="447" y="826"/>
                  </a:cubicBezTo>
                  <a:cubicBezTo>
                    <a:pt x="447" y="825"/>
                    <a:pt x="446" y="823"/>
                    <a:pt x="445" y="822"/>
                  </a:cubicBezTo>
                  <a:cubicBezTo>
                    <a:pt x="443" y="820"/>
                    <a:pt x="440" y="817"/>
                    <a:pt x="439" y="814"/>
                  </a:cubicBezTo>
                  <a:cubicBezTo>
                    <a:pt x="439" y="812"/>
                    <a:pt x="439" y="811"/>
                    <a:pt x="438" y="810"/>
                  </a:cubicBezTo>
                  <a:cubicBezTo>
                    <a:pt x="437" y="808"/>
                    <a:pt x="435" y="808"/>
                    <a:pt x="435" y="806"/>
                  </a:cubicBezTo>
                  <a:cubicBezTo>
                    <a:pt x="435" y="805"/>
                    <a:pt x="436" y="800"/>
                    <a:pt x="436" y="800"/>
                  </a:cubicBezTo>
                  <a:cubicBezTo>
                    <a:pt x="435" y="800"/>
                    <a:pt x="435" y="802"/>
                    <a:pt x="434" y="802"/>
                  </a:cubicBezTo>
                  <a:cubicBezTo>
                    <a:pt x="434" y="802"/>
                    <a:pt x="432" y="801"/>
                    <a:pt x="432" y="800"/>
                  </a:cubicBezTo>
                  <a:cubicBezTo>
                    <a:pt x="430" y="798"/>
                    <a:pt x="429" y="796"/>
                    <a:pt x="428" y="793"/>
                  </a:cubicBezTo>
                  <a:cubicBezTo>
                    <a:pt x="426" y="790"/>
                    <a:pt x="426" y="786"/>
                    <a:pt x="424" y="783"/>
                  </a:cubicBezTo>
                  <a:cubicBezTo>
                    <a:pt x="422" y="779"/>
                    <a:pt x="424" y="777"/>
                    <a:pt x="424" y="773"/>
                  </a:cubicBezTo>
                  <a:cubicBezTo>
                    <a:pt x="425" y="769"/>
                    <a:pt x="423" y="765"/>
                    <a:pt x="422" y="760"/>
                  </a:cubicBezTo>
                  <a:cubicBezTo>
                    <a:pt x="421" y="755"/>
                    <a:pt x="423" y="751"/>
                    <a:pt x="424" y="747"/>
                  </a:cubicBezTo>
                  <a:cubicBezTo>
                    <a:pt x="425" y="742"/>
                    <a:pt x="425" y="736"/>
                    <a:pt x="425" y="731"/>
                  </a:cubicBezTo>
                  <a:cubicBezTo>
                    <a:pt x="425" y="730"/>
                    <a:pt x="425" y="728"/>
                    <a:pt x="426" y="727"/>
                  </a:cubicBezTo>
                  <a:cubicBezTo>
                    <a:pt x="427" y="727"/>
                    <a:pt x="430" y="727"/>
                    <a:pt x="430" y="727"/>
                  </a:cubicBezTo>
                  <a:cubicBezTo>
                    <a:pt x="429" y="726"/>
                    <a:pt x="427" y="727"/>
                    <a:pt x="426" y="726"/>
                  </a:cubicBezTo>
                  <a:cubicBezTo>
                    <a:pt x="425" y="725"/>
                    <a:pt x="426" y="724"/>
                    <a:pt x="425" y="723"/>
                  </a:cubicBezTo>
                  <a:cubicBezTo>
                    <a:pt x="425" y="723"/>
                    <a:pt x="425" y="725"/>
                    <a:pt x="425" y="725"/>
                  </a:cubicBezTo>
                  <a:cubicBezTo>
                    <a:pt x="427" y="725"/>
                    <a:pt x="426" y="722"/>
                    <a:pt x="426" y="721"/>
                  </a:cubicBezTo>
                  <a:cubicBezTo>
                    <a:pt x="425" y="721"/>
                    <a:pt x="425" y="723"/>
                    <a:pt x="424" y="721"/>
                  </a:cubicBezTo>
                  <a:cubicBezTo>
                    <a:pt x="424" y="721"/>
                    <a:pt x="425" y="719"/>
                    <a:pt x="426" y="719"/>
                  </a:cubicBezTo>
                  <a:cubicBezTo>
                    <a:pt x="426" y="719"/>
                    <a:pt x="425" y="718"/>
                    <a:pt x="425" y="718"/>
                  </a:cubicBezTo>
                  <a:cubicBezTo>
                    <a:pt x="423" y="720"/>
                    <a:pt x="423" y="716"/>
                    <a:pt x="423" y="715"/>
                  </a:cubicBezTo>
                  <a:cubicBezTo>
                    <a:pt x="422" y="713"/>
                    <a:pt x="419" y="708"/>
                    <a:pt x="420" y="706"/>
                  </a:cubicBezTo>
                  <a:cubicBezTo>
                    <a:pt x="422" y="705"/>
                    <a:pt x="426" y="708"/>
                    <a:pt x="428" y="708"/>
                  </a:cubicBezTo>
                  <a:cubicBezTo>
                    <a:pt x="428" y="708"/>
                    <a:pt x="433" y="708"/>
                    <a:pt x="433" y="708"/>
                  </a:cubicBezTo>
                  <a:cubicBezTo>
                    <a:pt x="434" y="709"/>
                    <a:pt x="434" y="710"/>
                    <a:pt x="433" y="712"/>
                  </a:cubicBezTo>
                  <a:cubicBezTo>
                    <a:pt x="433" y="712"/>
                    <a:pt x="431" y="713"/>
                    <a:pt x="432" y="714"/>
                  </a:cubicBezTo>
                  <a:cubicBezTo>
                    <a:pt x="433" y="714"/>
                    <a:pt x="434" y="710"/>
                    <a:pt x="435" y="711"/>
                  </a:cubicBezTo>
                  <a:cubicBezTo>
                    <a:pt x="436" y="711"/>
                    <a:pt x="435" y="713"/>
                    <a:pt x="435" y="714"/>
                  </a:cubicBezTo>
                  <a:cubicBezTo>
                    <a:pt x="435" y="714"/>
                    <a:pt x="435" y="716"/>
                    <a:pt x="435" y="715"/>
                  </a:cubicBezTo>
                  <a:cubicBezTo>
                    <a:pt x="435" y="715"/>
                    <a:pt x="435" y="716"/>
                    <a:pt x="434" y="716"/>
                  </a:cubicBezTo>
                  <a:cubicBezTo>
                    <a:pt x="434" y="716"/>
                    <a:pt x="434" y="716"/>
                    <a:pt x="434" y="716"/>
                  </a:cubicBezTo>
                  <a:cubicBezTo>
                    <a:pt x="433" y="716"/>
                    <a:pt x="434" y="716"/>
                    <a:pt x="434" y="717"/>
                  </a:cubicBezTo>
                  <a:cubicBezTo>
                    <a:pt x="434" y="717"/>
                    <a:pt x="433" y="715"/>
                    <a:pt x="432" y="715"/>
                  </a:cubicBezTo>
                  <a:cubicBezTo>
                    <a:pt x="432" y="715"/>
                    <a:pt x="432" y="718"/>
                    <a:pt x="432" y="718"/>
                  </a:cubicBezTo>
                  <a:cubicBezTo>
                    <a:pt x="434" y="719"/>
                    <a:pt x="436" y="717"/>
                    <a:pt x="436" y="716"/>
                  </a:cubicBezTo>
                  <a:cubicBezTo>
                    <a:pt x="437" y="714"/>
                    <a:pt x="436" y="712"/>
                    <a:pt x="436" y="710"/>
                  </a:cubicBezTo>
                  <a:cubicBezTo>
                    <a:pt x="436" y="709"/>
                    <a:pt x="436" y="708"/>
                    <a:pt x="436" y="707"/>
                  </a:cubicBezTo>
                  <a:cubicBezTo>
                    <a:pt x="436" y="707"/>
                    <a:pt x="435" y="706"/>
                    <a:pt x="435" y="705"/>
                  </a:cubicBezTo>
                  <a:cubicBezTo>
                    <a:pt x="435" y="706"/>
                    <a:pt x="434" y="709"/>
                    <a:pt x="433" y="707"/>
                  </a:cubicBezTo>
                  <a:cubicBezTo>
                    <a:pt x="433" y="706"/>
                    <a:pt x="435" y="704"/>
                    <a:pt x="435" y="703"/>
                  </a:cubicBezTo>
                  <a:cubicBezTo>
                    <a:pt x="435" y="702"/>
                    <a:pt x="435" y="702"/>
                    <a:pt x="435" y="701"/>
                  </a:cubicBezTo>
                  <a:cubicBezTo>
                    <a:pt x="434" y="699"/>
                    <a:pt x="433" y="700"/>
                    <a:pt x="432" y="699"/>
                  </a:cubicBezTo>
                  <a:cubicBezTo>
                    <a:pt x="432" y="699"/>
                    <a:pt x="431" y="699"/>
                    <a:pt x="431" y="699"/>
                  </a:cubicBezTo>
                  <a:cubicBezTo>
                    <a:pt x="430" y="698"/>
                    <a:pt x="431" y="697"/>
                    <a:pt x="431" y="697"/>
                  </a:cubicBezTo>
                  <a:cubicBezTo>
                    <a:pt x="431" y="696"/>
                    <a:pt x="429" y="696"/>
                    <a:pt x="429" y="695"/>
                  </a:cubicBezTo>
                  <a:cubicBezTo>
                    <a:pt x="429" y="694"/>
                    <a:pt x="431" y="692"/>
                    <a:pt x="430" y="692"/>
                  </a:cubicBezTo>
                  <a:cubicBezTo>
                    <a:pt x="429" y="692"/>
                    <a:pt x="429" y="694"/>
                    <a:pt x="429" y="694"/>
                  </a:cubicBezTo>
                  <a:cubicBezTo>
                    <a:pt x="428" y="695"/>
                    <a:pt x="426" y="694"/>
                    <a:pt x="425" y="693"/>
                  </a:cubicBezTo>
                  <a:cubicBezTo>
                    <a:pt x="424" y="692"/>
                    <a:pt x="425" y="692"/>
                    <a:pt x="426" y="691"/>
                  </a:cubicBezTo>
                  <a:cubicBezTo>
                    <a:pt x="426" y="690"/>
                    <a:pt x="426" y="690"/>
                    <a:pt x="426" y="690"/>
                  </a:cubicBezTo>
                  <a:cubicBezTo>
                    <a:pt x="426" y="690"/>
                    <a:pt x="427" y="688"/>
                    <a:pt x="427" y="688"/>
                  </a:cubicBezTo>
                  <a:cubicBezTo>
                    <a:pt x="427" y="688"/>
                    <a:pt x="426" y="686"/>
                    <a:pt x="426" y="687"/>
                  </a:cubicBezTo>
                  <a:cubicBezTo>
                    <a:pt x="426" y="688"/>
                    <a:pt x="425" y="691"/>
                    <a:pt x="423" y="691"/>
                  </a:cubicBezTo>
                  <a:cubicBezTo>
                    <a:pt x="422" y="691"/>
                    <a:pt x="420" y="688"/>
                    <a:pt x="419" y="688"/>
                  </a:cubicBezTo>
                  <a:cubicBezTo>
                    <a:pt x="421" y="688"/>
                    <a:pt x="421" y="684"/>
                    <a:pt x="421" y="684"/>
                  </a:cubicBezTo>
                  <a:cubicBezTo>
                    <a:pt x="420" y="684"/>
                    <a:pt x="418" y="686"/>
                    <a:pt x="418" y="683"/>
                  </a:cubicBezTo>
                  <a:cubicBezTo>
                    <a:pt x="418" y="683"/>
                    <a:pt x="420" y="679"/>
                    <a:pt x="419" y="679"/>
                  </a:cubicBezTo>
                  <a:cubicBezTo>
                    <a:pt x="417" y="680"/>
                    <a:pt x="418" y="688"/>
                    <a:pt x="419" y="688"/>
                  </a:cubicBezTo>
                  <a:cubicBezTo>
                    <a:pt x="419" y="688"/>
                    <a:pt x="418" y="687"/>
                    <a:pt x="418" y="687"/>
                  </a:cubicBezTo>
                  <a:cubicBezTo>
                    <a:pt x="417" y="686"/>
                    <a:pt x="417" y="687"/>
                    <a:pt x="417" y="687"/>
                  </a:cubicBezTo>
                  <a:cubicBezTo>
                    <a:pt x="416" y="687"/>
                    <a:pt x="417" y="684"/>
                    <a:pt x="416" y="684"/>
                  </a:cubicBezTo>
                  <a:cubicBezTo>
                    <a:pt x="417" y="684"/>
                    <a:pt x="415" y="685"/>
                    <a:pt x="414" y="685"/>
                  </a:cubicBezTo>
                  <a:cubicBezTo>
                    <a:pt x="413" y="684"/>
                    <a:pt x="416" y="684"/>
                    <a:pt x="415" y="683"/>
                  </a:cubicBezTo>
                  <a:cubicBezTo>
                    <a:pt x="415" y="683"/>
                    <a:pt x="413" y="685"/>
                    <a:pt x="412" y="684"/>
                  </a:cubicBezTo>
                  <a:cubicBezTo>
                    <a:pt x="413" y="684"/>
                    <a:pt x="413" y="684"/>
                    <a:pt x="413" y="683"/>
                  </a:cubicBezTo>
                  <a:cubicBezTo>
                    <a:pt x="412" y="683"/>
                    <a:pt x="412" y="684"/>
                    <a:pt x="411" y="683"/>
                  </a:cubicBezTo>
                  <a:cubicBezTo>
                    <a:pt x="411" y="682"/>
                    <a:pt x="413" y="682"/>
                    <a:pt x="414" y="681"/>
                  </a:cubicBezTo>
                  <a:cubicBezTo>
                    <a:pt x="415" y="681"/>
                    <a:pt x="416" y="678"/>
                    <a:pt x="415" y="678"/>
                  </a:cubicBezTo>
                  <a:cubicBezTo>
                    <a:pt x="414" y="678"/>
                    <a:pt x="414" y="679"/>
                    <a:pt x="414" y="680"/>
                  </a:cubicBezTo>
                  <a:cubicBezTo>
                    <a:pt x="413" y="681"/>
                    <a:pt x="412" y="681"/>
                    <a:pt x="411" y="682"/>
                  </a:cubicBezTo>
                  <a:cubicBezTo>
                    <a:pt x="410" y="681"/>
                    <a:pt x="411" y="681"/>
                    <a:pt x="410" y="680"/>
                  </a:cubicBezTo>
                  <a:cubicBezTo>
                    <a:pt x="410" y="679"/>
                    <a:pt x="409" y="680"/>
                    <a:pt x="408" y="680"/>
                  </a:cubicBezTo>
                  <a:cubicBezTo>
                    <a:pt x="408" y="680"/>
                    <a:pt x="410" y="679"/>
                    <a:pt x="410" y="679"/>
                  </a:cubicBezTo>
                  <a:cubicBezTo>
                    <a:pt x="407" y="679"/>
                    <a:pt x="404" y="680"/>
                    <a:pt x="402" y="678"/>
                  </a:cubicBezTo>
                  <a:cubicBezTo>
                    <a:pt x="401" y="678"/>
                    <a:pt x="400" y="677"/>
                    <a:pt x="400" y="676"/>
                  </a:cubicBezTo>
                  <a:cubicBezTo>
                    <a:pt x="400" y="676"/>
                    <a:pt x="401" y="675"/>
                    <a:pt x="401" y="675"/>
                  </a:cubicBezTo>
                  <a:cubicBezTo>
                    <a:pt x="401" y="674"/>
                    <a:pt x="400" y="675"/>
                    <a:pt x="400" y="674"/>
                  </a:cubicBezTo>
                  <a:cubicBezTo>
                    <a:pt x="400" y="674"/>
                    <a:pt x="404" y="671"/>
                    <a:pt x="403" y="670"/>
                  </a:cubicBezTo>
                  <a:cubicBezTo>
                    <a:pt x="402" y="669"/>
                    <a:pt x="401" y="674"/>
                    <a:pt x="400" y="673"/>
                  </a:cubicBezTo>
                  <a:cubicBezTo>
                    <a:pt x="399" y="672"/>
                    <a:pt x="401" y="668"/>
                    <a:pt x="400" y="668"/>
                  </a:cubicBezTo>
                  <a:cubicBezTo>
                    <a:pt x="399" y="667"/>
                    <a:pt x="399" y="667"/>
                    <a:pt x="400" y="666"/>
                  </a:cubicBezTo>
                  <a:cubicBezTo>
                    <a:pt x="400" y="665"/>
                    <a:pt x="401" y="663"/>
                    <a:pt x="402" y="663"/>
                  </a:cubicBezTo>
                  <a:cubicBezTo>
                    <a:pt x="405" y="663"/>
                    <a:pt x="400" y="666"/>
                    <a:pt x="400" y="667"/>
                  </a:cubicBezTo>
                  <a:cubicBezTo>
                    <a:pt x="401" y="668"/>
                    <a:pt x="405" y="662"/>
                    <a:pt x="406" y="666"/>
                  </a:cubicBezTo>
                  <a:cubicBezTo>
                    <a:pt x="406" y="666"/>
                    <a:pt x="406" y="664"/>
                    <a:pt x="406" y="663"/>
                  </a:cubicBezTo>
                  <a:cubicBezTo>
                    <a:pt x="405" y="663"/>
                    <a:pt x="404" y="663"/>
                    <a:pt x="404" y="662"/>
                  </a:cubicBezTo>
                  <a:cubicBezTo>
                    <a:pt x="403" y="662"/>
                    <a:pt x="406" y="658"/>
                    <a:pt x="405" y="658"/>
                  </a:cubicBezTo>
                  <a:cubicBezTo>
                    <a:pt x="405" y="658"/>
                    <a:pt x="402" y="664"/>
                    <a:pt x="402" y="662"/>
                  </a:cubicBezTo>
                  <a:cubicBezTo>
                    <a:pt x="401" y="662"/>
                    <a:pt x="399" y="665"/>
                    <a:pt x="399" y="665"/>
                  </a:cubicBezTo>
                  <a:cubicBezTo>
                    <a:pt x="398" y="666"/>
                    <a:pt x="398" y="669"/>
                    <a:pt x="398" y="669"/>
                  </a:cubicBezTo>
                  <a:cubicBezTo>
                    <a:pt x="397" y="669"/>
                    <a:pt x="398" y="667"/>
                    <a:pt x="397" y="666"/>
                  </a:cubicBezTo>
                  <a:cubicBezTo>
                    <a:pt x="397" y="667"/>
                    <a:pt x="394" y="666"/>
                    <a:pt x="396" y="665"/>
                  </a:cubicBezTo>
                  <a:cubicBezTo>
                    <a:pt x="396" y="665"/>
                    <a:pt x="401" y="665"/>
                    <a:pt x="398" y="664"/>
                  </a:cubicBezTo>
                  <a:cubicBezTo>
                    <a:pt x="398" y="664"/>
                    <a:pt x="398" y="665"/>
                    <a:pt x="397" y="665"/>
                  </a:cubicBezTo>
                  <a:cubicBezTo>
                    <a:pt x="397" y="665"/>
                    <a:pt x="397" y="660"/>
                    <a:pt x="399" y="662"/>
                  </a:cubicBezTo>
                  <a:cubicBezTo>
                    <a:pt x="398" y="662"/>
                    <a:pt x="399" y="662"/>
                    <a:pt x="398" y="662"/>
                  </a:cubicBezTo>
                  <a:cubicBezTo>
                    <a:pt x="397" y="663"/>
                    <a:pt x="397" y="664"/>
                    <a:pt x="396" y="664"/>
                  </a:cubicBezTo>
                  <a:cubicBezTo>
                    <a:pt x="395" y="664"/>
                    <a:pt x="398" y="660"/>
                    <a:pt x="398" y="659"/>
                  </a:cubicBezTo>
                  <a:cubicBezTo>
                    <a:pt x="398" y="659"/>
                    <a:pt x="398" y="659"/>
                    <a:pt x="398" y="658"/>
                  </a:cubicBezTo>
                  <a:cubicBezTo>
                    <a:pt x="398" y="658"/>
                    <a:pt x="396" y="663"/>
                    <a:pt x="395" y="664"/>
                  </a:cubicBezTo>
                  <a:cubicBezTo>
                    <a:pt x="396" y="663"/>
                    <a:pt x="395" y="660"/>
                    <a:pt x="396" y="658"/>
                  </a:cubicBezTo>
                  <a:cubicBezTo>
                    <a:pt x="395" y="658"/>
                    <a:pt x="396" y="657"/>
                    <a:pt x="395" y="657"/>
                  </a:cubicBezTo>
                  <a:cubicBezTo>
                    <a:pt x="393" y="658"/>
                    <a:pt x="395" y="661"/>
                    <a:pt x="395" y="663"/>
                  </a:cubicBezTo>
                  <a:cubicBezTo>
                    <a:pt x="395" y="662"/>
                    <a:pt x="393" y="664"/>
                    <a:pt x="394" y="664"/>
                  </a:cubicBezTo>
                  <a:cubicBezTo>
                    <a:pt x="391" y="664"/>
                    <a:pt x="395" y="658"/>
                    <a:pt x="394" y="657"/>
                  </a:cubicBezTo>
                  <a:cubicBezTo>
                    <a:pt x="393" y="659"/>
                    <a:pt x="393" y="661"/>
                    <a:pt x="391" y="659"/>
                  </a:cubicBezTo>
                  <a:cubicBezTo>
                    <a:pt x="390" y="658"/>
                    <a:pt x="391" y="655"/>
                    <a:pt x="391" y="653"/>
                  </a:cubicBezTo>
                  <a:cubicBezTo>
                    <a:pt x="393" y="654"/>
                    <a:pt x="392" y="651"/>
                    <a:pt x="393" y="651"/>
                  </a:cubicBezTo>
                  <a:cubicBezTo>
                    <a:pt x="394" y="651"/>
                    <a:pt x="394" y="652"/>
                    <a:pt x="396" y="652"/>
                  </a:cubicBezTo>
                  <a:cubicBezTo>
                    <a:pt x="397" y="652"/>
                    <a:pt x="398" y="653"/>
                    <a:pt x="399" y="652"/>
                  </a:cubicBezTo>
                  <a:cubicBezTo>
                    <a:pt x="397" y="651"/>
                    <a:pt x="395" y="652"/>
                    <a:pt x="393" y="649"/>
                  </a:cubicBezTo>
                  <a:cubicBezTo>
                    <a:pt x="392" y="648"/>
                    <a:pt x="394" y="647"/>
                    <a:pt x="394" y="646"/>
                  </a:cubicBezTo>
                  <a:cubicBezTo>
                    <a:pt x="394" y="646"/>
                    <a:pt x="391" y="648"/>
                    <a:pt x="391" y="649"/>
                  </a:cubicBezTo>
                  <a:cubicBezTo>
                    <a:pt x="390" y="650"/>
                    <a:pt x="390" y="650"/>
                    <a:pt x="390" y="651"/>
                  </a:cubicBezTo>
                  <a:cubicBezTo>
                    <a:pt x="389" y="652"/>
                    <a:pt x="388" y="653"/>
                    <a:pt x="388" y="654"/>
                  </a:cubicBezTo>
                  <a:cubicBezTo>
                    <a:pt x="386" y="654"/>
                    <a:pt x="385" y="648"/>
                    <a:pt x="384" y="649"/>
                  </a:cubicBezTo>
                  <a:cubicBezTo>
                    <a:pt x="384" y="649"/>
                    <a:pt x="384" y="650"/>
                    <a:pt x="384" y="650"/>
                  </a:cubicBezTo>
                  <a:cubicBezTo>
                    <a:pt x="384" y="651"/>
                    <a:pt x="383" y="649"/>
                    <a:pt x="383" y="648"/>
                  </a:cubicBezTo>
                  <a:cubicBezTo>
                    <a:pt x="383" y="647"/>
                    <a:pt x="384" y="648"/>
                    <a:pt x="383" y="647"/>
                  </a:cubicBezTo>
                  <a:cubicBezTo>
                    <a:pt x="383" y="647"/>
                    <a:pt x="387" y="648"/>
                    <a:pt x="387" y="649"/>
                  </a:cubicBezTo>
                  <a:cubicBezTo>
                    <a:pt x="387" y="648"/>
                    <a:pt x="386" y="648"/>
                    <a:pt x="385" y="647"/>
                  </a:cubicBezTo>
                  <a:cubicBezTo>
                    <a:pt x="385" y="646"/>
                    <a:pt x="385" y="646"/>
                    <a:pt x="385" y="645"/>
                  </a:cubicBezTo>
                  <a:cubicBezTo>
                    <a:pt x="385" y="643"/>
                    <a:pt x="385" y="643"/>
                    <a:pt x="384" y="644"/>
                  </a:cubicBezTo>
                  <a:cubicBezTo>
                    <a:pt x="383" y="644"/>
                    <a:pt x="383" y="641"/>
                    <a:pt x="383" y="641"/>
                  </a:cubicBezTo>
                  <a:cubicBezTo>
                    <a:pt x="383" y="641"/>
                    <a:pt x="382" y="642"/>
                    <a:pt x="382" y="641"/>
                  </a:cubicBezTo>
                  <a:cubicBezTo>
                    <a:pt x="382" y="640"/>
                    <a:pt x="382" y="639"/>
                    <a:pt x="383" y="639"/>
                  </a:cubicBezTo>
                  <a:cubicBezTo>
                    <a:pt x="383" y="639"/>
                    <a:pt x="383" y="641"/>
                    <a:pt x="384" y="640"/>
                  </a:cubicBezTo>
                  <a:cubicBezTo>
                    <a:pt x="385" y="640"/>
                    <a:pt x="383" y="639"/>
                    <a:pt x="383" y="639"/>
                  </a:cubicBezTo>
                  <a:cubicBezTo>
                    <a:pt x="382" y="638"/>
                    <a:pt x="382" y="637"/>
                    <a:pt x="383" y="636"/>
                  </a:cubicBezTo>
                  <a:cubicBezTo>
                    <a:pt x="383" y="636"/>
                    <a:pt x="386" y="633"/>
                    <a:pt x="387" y="633"/>
                  </a:cubicBezTo>
                  <a:cubicBezTo>
                    <a:pt x="386" y="633"/>
                    <a:pt x="386" y="634"/>
                    <a:pt x="385" y="634"/>
                  </a:cubicBezTo>
                  <a:cubicBezTo>
                    <a:pt x="385" y="633"/>
                    <a:pt x="389" y="628"/>
                    <a:pt x="386" y="627"/>
                  </a:cubicBezTo>
                  <a:cubicBezTo>
                    <a:pt x="386" y="629"/>
                    <a:pt x="386" y="632"/>
                    <a:pt x="384" y="634"/>
                  </a:cubicBezTo>
                  <a:cubicBezTo>
                    <a:pt x="384" y="633"/>
                    <a:pt x="385" y="628"/>
                    <a:pt x="385" y="627"/>
                  </a:cubicBezTo>
                  <a:cubicBezTo>
                    <a:pt x="385" y="623"/>
                    <a:pt x="384" y="623"/>
                    <a:pt x="384" y="627"/>
                  </a:cubicBezTo>
                  <a:cubicBezTo>
                    <a:pt x="384" y="629"/>
                    <a:pt x="385" y="635"/>
                    <a:pt x="381" y="635"/>
                  </a:cubicBezTo>
                  <a:cubicBezTo>
                    <a:pt x="379" y="636"/>
                    <a:pt x="378" y="634"/>
                    <a:pt x="378" y="632"/>
                  </a:cubicBezTo>
                  <a:cubicBezTo>
                    <a:pt x="378" y="631"/>
                    <a:pt x="381" y="630"/>
                    <a:pt x="380" y="630"/>
                  </a:cubicBezTo>
                  <a:cubicBezTo>
                    <a:pt x="378" y="631"/>
                    <a:pt x="379" y="626"/>
                    <a:pt x="379" y="625"/>
                  </a:cubicBezTo>
                  <a:cubicBezTo>
                    <a:pt x="379" y="625"/>
                    <a:pt x="377" y="621"/>
                    <a:pt x="378" y="621"/>
                  </a:cubicBezTo>
                  <a:cubicBezTo>
                    <a:pt x="377" y="621"/>
                    <a:pt x="375" y="622"/>
                    <a:pt x="375" y="623"/>
                  </a:cubicBezTo>
                  <a:cubicBezTo>
                    <a:pt x="375" y="622"/>
                    <a:pt x="377" y="624"/>
                    <a:pt x="377" y="624"/>
                  </a:cubicBezTo>
                  <a:cubicBezTo>
                    <a:pt x="378" y="625"/>
                    <a:pt x="378" y="626"/>
                    <a:pt x="378" y="627"/>
                  </a:cubicBezTo>
                  <a:cubicBezTo>
                    <a:pt x="378" y="628"/>
                    <a:pt x="378" y="630"/>
                    <a:pt x="378" y="630"/>
                  </a:cubicBezTo>
                  <a:cubicBezTo>
                    <a:pt x="376" y="632"/>
                    <a:pt x="377" y="630"/>
                    <a:pt x="377" y="629"/>
                  </a:cubicBezTo>
                  <a:cubicBezTo>
                    <a:pt x="376" y="629"/>
                    <a:pt x="376" y="630"/>
                    <a:pt x="376" y="630"/>
                  </a:cubicBezTo>
                  <a:cubicBezTo>
                    <a:pt x="376" y="630"/>
                    <a:pt x="375" y="629"/>
                    <a:pt x="375" y="629"/>
                  </a:cubicBezTo>
                  <a:cubicBezTo>
                    <a:pt x="375" y="629"/>
                    <a:pt x="375" y="628"/>
                    <a:pt x="374" y="629"/>
                  </a:cubicBezTo>
                  <a:cubicBezTo>
                    <a:pt x="374" y="629"/>
                    <a:pt x="374" y="630"/>
                    <a:pt x="374" y="631"/>
                  </a:cubicBezTo>
                  <a:cubicBezTo>
                    <a:pt x="372" y="633"/>
                    <a:pt x="372" y="628"/>
                    <a:pt x="374" y="627"/>
                  </a:cubicBezTo>
                  <a:cubicBezTo>
                    <a:pt x="372" y="626"/>
                    <a:pt x="375" y="625"/>
                    <a:pt x="374" y="624"/>
                  </a:cubicBezTo>
                  <a:cubicBezTo>
                    <a:pt x="374" y="624"/>
                    <a:pt x="374" y="624"/>
                    <a:pt x="373" y="624"/>
                  </a:cubicBezTo>
                  <a:cubicBezTo>
                    <a:pt x="373" y="624"/>
                    <a:pt x="375" y="623"/>
                    <a:pt x="374" y="623"/>
                  </a:cubicBezTo>
                  <a:cubicBezTo>
                    <a:pt x="374" y="623"/>
                    <a:pt x="374" y="622"/>
                    <a:pt x="374" y="622"/>
                  </a:cubicBezTo>
                  <a:cubicBezTo>
                    <a:pt x="373" y="623"/>
                    <a:pt x="373" y="624"/>
                    <a:pt x="373" y="625"/>
                  </a:cubicBezTo>
                  <a:cubicBezTo>
                    <a:pt x="372" y="625"/>
                    <a:pt x="373" y="626"/>
                    <a:pt x="372" y="626"/>
                  </a:cubicBezTo>
                  <a:cubicBezTo>
                    <a:pt x="370" y="628"/>
                    <a:pt x="371" y="625"/>
                    <a:pt x="371" y="624"/>
                  </a:cubicBezTo>
                  <a:cubicBezTo>
                    <a:pt x="371" y="623"/>
                    <a:pt x="371" y="622"/>
                    <a:pt x="372" y="621"/>
                  </a:cubicBezTo>
                  <a:cubicBezTo>
                    <a:pt x="372" y="621"/>
                    <a:pt x="375" y="619"/>
                    <a:pt x="375" y="619"/>
                  </a:cubicBezTo>
                  <a:cubicBezTo>
                    <a:pt x="374" y="618"/>
                    <a:pt x="371" y="619"/>
                    <a:pt x="371" y="619"/>
                  </a:cubicBezTo>
                  <a:cubicBezTo>
                    <a:pt x="370" y="620"/>
                    <a:pt x="370" y="623"/>
                    <a:pt x="369" y="623"/>
                  </a:cubicBezTo>
                  <a:cubicBezTo>
                    <a:pt x="369" y="623"/>
                    <a:pt x="367" y="621"/>
                    <a:pt x="367" y="621"/>
                  </a:cubicBezTo>
                  <a:cubicBezTo>
                    <a:pt x="367" y="620"/>
                    <a:pt x="367" y="616"/>
                    <a:pt x="368" y="617"/>
                  </a:cubicBezTo>
                  <a:cubicBezTo>
                    <a:pt x="370" y="618"/>
                    <a:pt x="368" y="619"/>
                    <a:pt x="368" y="620"/>
                  </a:cubicBezTo>
                  <a:cubicBezTo>
                    <a:pt x="368" y="620"/>
                    <a:pt x="369" y="619"/>
                    <a:pt x="369" y="619"/>
                  </a:cubicBezTo>
                  <a:cubicBezTo>
                    <a:pt x="370" y="618"/>
                    <a:pt x="369" y="617"/>
                    <a:pt x="369" y="616"/>
                  </a:cubicBezTo>
                  <a:cubicBezTo>
                    <a:pt x="369" y="616"/>
                    <a:pt x="371" y="617"/>
                    <a:pt x="371" y="618"/>
                  </a:cubicBezTo>
                  <a:cubicBezTo>
                    <a:pt x="371" y="616"/>
                    <a:pt x="369" y="615"/>
                    <a:pt x="368" y="614"/>
                  </a:cubicBezTo>
                  <a:cubicBezTo>
                    <a:pt x="367" y="613"/>
                    <a:pt x="366" y="612"/>
                    <a:pt x="366" y="611"/>
                  </a:cubicBezTo>
                  <a:cubicBezTo>
                    <a:pt x="366" y="611"/>
                    <a:pt x="367" y="609"/>
                    <a:pt x="366" y="608"/>
                  </a:cubicBezTo>
                  <a:cubicBezTo>
                    <a:pt x="366" y="609"/>
                    <a:pt x="363" y="608"/>
                    <a:pt x="364" y="609"/>
                  </a:cubicBezTo>
                  <a:cubicBezTo>
                    <a:pt x="364" y="608"/>
                    <a:pt x="364" y="608"/>
                    <a:pt x="364" y="608"/>
                  </a:cubicBezTo>
                  <a:cubicBezTo>
                    <a:pt x="364" y="608"/>
                    <a:pt x="361" y="609"/>
                    <a:pt x="362" y="607"/>
                  </a:cubicBezTo>
                  <a:cubicBezTo>
                    <a:pt x="362" y="606"/>
                    <a:pt x="364" y="606"/>
                    <a:pt x="364" y="606"/>
                  </a:cubicBezTo>
                  <a:cubicBezTo>
                    <a:pt x="364" y="605"/>
                    <a:pt x="361" y="606"/>
                    <a:pt x="363" y="604"/>
                  </a:cubicBezTo>
                  <a:cubicBezTo>
                    <a:pt x="362" y="604"/>
                    <a:pt x="362" y="604"/>
                    <a:pt x="361" y="604"/>
                  </a:cubicBezTo>
                  <a:cubicBezTo>
                    <a:pt x="361" y="603"/>
                    <a:pt x="361" y="603"/>
                    <a:pt x="361" y="603"/>
                  </a:cubicBezTo>
                  <a:cubicBezTo>
                    <a:pt x="361" y="602"/>
                    <a:pt x="360" y="601"/>
                    <a:pt x="362" y="601"/>
                  </a:cubicBezTo>
                  <a:cubicBezTo>
                    <a:pt x="363" y="601"/>
                    <a:pt x="364" y="603"/>
                    <a:pt x="365" y="603"/>
                  </a:cubicBezTo>
                  <a:cubicBezTo>
                    <a:pt x="364" y="603"/>
                    <a:pt x="362" y="601"/>
                    <a:pt x="361" y="600"/>
                  </a:cubicBezTo>
                  <a:cubicBezTo>
                    <a:pt x="361" y="599"/>
                    <a:pt x="363" y="597"/>
                    <a:pt x="364" y="599"/>
                  </a:cubicBezTo>
                  <a:cubicBezTo>
                    <a:pt x="363" y="595"/>
                    <a:pt x="360" y="600"/>
                    <a:pt x="360" y="600"/>
                  </a:cubicBezTo>
                  <a:cubicBezTo>
                    <a:pt x="360" y="600"/>
                    <a:pt x="360" y="596"/>
                    <a:pt x="360" y="596"/>
                  </a:cubicBezTo>
                  <a:cubicBezTo>
                    <a:pt x="359" y="596"/>
                    <a:pt x="360" y="598"/>
                    <a:pt x="358" y="597"/>
                  </a:cubicBezTo>
                  <a:cubicBezTo>
                    <a:pt x="358" y="597"/>
                    <a:pt x="358" y="596"/>
                    <a:pt x="358" y="595"/>
                  </a:cubicBezTo>
                  <a:cubicBezTo>
                    <a:pt x="358" y="595"/>
                    <a:pt x="358" y="591"/>
                    <a:pt x="359" y="591"/>
                  </a:cubicBezTo>
                  <a:cubicBezTo>
                    <a:pt x="358" y="592"/>
                    <a:pt x="358" y="594"/>
                    <a:pt x="357" y="594"/>
                  </a:cubicBezTo>
                  <a:cubicBezTo>
                    <a:pt x="357" y="594"/>
                    <a:pt x="356" y="593"/>
                    <a:pt x="356" y="593"/>
                  </a:cubicBezTo>
                  <a:cubicBezTo>
                    <a:pt x="356" y="594"/>
                    <a:pt x="356" y="594"/>
                    <a:pt x="356" y="594"/>
                  </a:cubicBezTo>
                  <a:cubicBezTo>
                    <a:pt x="356" y="594"/>
                    <a:pt x="355" y="594"/>
                    <a:pt x="355" y="594"/>
                  </a:cubicBezTo>
                  <a:cubicBezTo>
                    <a:pt x="354" y="594"/>
                    <a:pt x="354" y="593"/>
                    <a:pt x="353" y="592"/>
                  </a:cubicBezTo>
                  <a:cubicBezTo>
                    <a:pt x="352" y="590"/>
                    <a:pt x="352" y="589"/>
                    <a:pt x="352" y="587"/>
                  </a:cubicBezTo>
                  <a:cubicBezTo>
                    <a:pt x="351" y="588"/>
                    <a:pt x="348" y="581"/>
                    <a:pt x="349" y="580"/>
                  </a:cubicBezTo>
                  <a:cubicBezTo>
                    <a:pt x="348" y="580"/>
                    <a:pt x="349" y="582"/>
                    <a:pt x="349" y="582"/>
                  </a:cubicBezTo>
                  <a:cubicBezTo>
                    <a:pt x="349" y="582"/>
                    <a:pt x="348" y="581"/>
                    <a:pt x="347" y="580"/>
                  </a:cubicBezTo>
                  <a:cubicBezTo>
                    <a:pt x="346" y="581"/>
                    <a:pt x="348" y="582"/>
                    <a:pt x="349" y="583"/>
                  </a:cubicBezTo>
                  <a:cubicBezTo>
                    <a:pt x="349" y="583"/>
                    <a:pt x="348" y="585"/>
                    <a:pt x="349" y="585"/>
                  </a:cubicBezTo>
                  <a:cubicBezTo>
                    <a:pt x="350" y="586"/>
                    <a:pt x="350" y="588"/>
                    <a:pt x="351" y="589"/>
                  </a:cubicBezTo>
                  <a:cubicBezTo>
                    <a:pt x="350" y="589"/>
                    <a:pt x="352" y="594"/>
                    <a:pt x="351" y="594"/>
                  </a:cubicBezTo>
                  <a:cubicBezTo>
                    <a:pt x="349" y="595"/>
                    <a:pt x="349" y="591"/>
                    <a:pt x="348" y="591"/>
                  </a:cubicBezTo>
                  <a:cubicBezTo>
                    <a:pt x="348" y="592"/>
                    <a:pt x="348" y="592"/>
                    <a:pt x="348" y="592"/>
                  </a:cubicBezTo>
                  <a:cubicBezTo>
                    <a:pt x="347" y="592"/>
                    <a:pt x="347" y="592"/>
                    <a:pt x="347" y="593"/>
                  </a:cubicBezTo>
                  <a:cubicBezTo>
                    <a:pt x="347" y="592"/>
                    <a:pt x="346" y="592"/>
                    <a:pt x="345" y="591"/>
                  </a:cubicBezTo>
                  <a:cubicBezTo>
                    <a:pt x="346" y="591"/>
                    <a:pt x="344" y="585"/>
                    <a:pt x="344" y="584"/>
                  </a:cubicBezTo>
                  <a:cubicBezTo>
                    <a:pt x="343" y="586"/>
                    <a:pt x="344" y="588"/>
                    <a:pt x="342" y="586"/>
                  </a:cubicBezTo>
                  <a:cubicBezTo>
                    <a:pt x="342" y="586"/>
                    <a:pt x="342" y="585"/>
                    <a:pt x="342" y="585"/>
                  </a:cubicBezTo>
                  <a:cubicBezTo>
                    <a:pt x="341" y="585"/>
                    <a:pt x="341" y="585"/>
                    <a:pt x="341" y="585"/>
                  </a:cubicBezTo>
                  <a:cubicBezTo>
                    <a:pt x="340" y="585"/>
                    <a:pt x="338" y="584"/>
                    <a:pt x="338" y="584"/>
                  </a:cubicBezTo>
                  <a:cubicBezTo>
                    <a:pt x="337" y="585"/>
                    <a:pt x="338" y="585"/>
                    <a:pt x="337" y="586"/>
                  </a:cubicBezTo>
                  <a:cubicBezTo>
                    <a:pt x="338" y="586"/>
                    <a:pt x="340" y="586"/>
                    <a:pt x="341" y="587"/>
                  </a:cubicBezTo>
                  <a:cubicBezTo>
                    <a:pt x="342" y="588"/>
                    <a:pt x="341" y="588"/>
                    <a:pt x="341" y="590"/>
                  </a:cubicBezTo>
                  <a:cubicBezTo>
                    <a:pt x="345" y="588"/>
                    <a:pt x="344" y="591"/>
                    <a:pt x="343" y="593"/>
                  </a:cubicBezTo>
                  <a:cubicBezTo>
                    <a:pt x="343" y="593"/>
                    <a:pt x="342" y="593"/>
                    <a:pt x="342" y="592"/>
                  </a:cubicBezTo>
                  <a:cubicBezTo>
                    <a:pt x="341" y="592"/>
                    <a:pt x="342" y="593"/>
                    <a:pt x="342" y="593"/>
                  </a:cubicBezTo>
                  <a:cubicBezTo>
                    <a:pt x="341" y="594"/>
                    <a:pt x="341" y="593"/>
                    <a:pt x="341" y="594"/>
                  </a:cubicBezTo>
                  <a:cubicBezTo>
                    <a:pt x="341" y="594"/>
                    <a:pt x="334" y="589"/>
                    <a:pt x="333" y="588"/>
                  </a:cubicBezTo>
                  <a:cubicBezTo>
                    <a:pt x="332" y="587"/>
                    <a:pt x="331" y="586"/>
                    <a:pt x="330" y="584"/>
                  </a:cubicBezTo>
                  <a:cubicBezTo>
                    <a:pt x="329" y="584"/>
                    <a:pt x="327" y="582"/>
                    <a:pt x="329" y="582"/>
                  </a:cubicBezTo>
                  <a:cubicBezTo>
                    <a:pt x="327" y="581"/>
                    <a:pt x="324" y="583"/>
                    <a:pt x="324" y="580"/>
                  </a:cubicBezTo>
                  <a:cubicBezTo>
                    <a:pt x="323" y="579"/>
                    <a:pt x="325" y="580"/>
                    <a:pt x="325" y="578"/>
                  </a:cubicBezTo>
                  <a:cubicBezTo>
                    <a:pt x="325" y="578"/>
                    <a:pt x="323" y="579"/>
                    <a:pt x="323" y="579"/>
                  </a:cubicBezTo>
                  <a:cubicBezTo>
                    <a:pt x="321" y="579"/>
                    <a:pt x="320" y="578"/>
                    <a:pt x="319" y="577"/>
                  </a:cubicBezTo>
                  <a:cubicBezTo>
                    <a:pt x="323" y="577"/>
                    <a:pt x="319" y="573"/>
                    <a:pt x="321" y="572"/>
                  </a:cubicBezTo>
                  <a:cubicBezTo>
                    <a:pt x="322" y="572"/>
                    <a:pt x="323" y="576"/>
                    <a:pt x="323" y="577"/>
                  </a:cubicBezTo>
                  <a:cubicBezTo>
                    <a:pt x="323" y="576"/>
                    <a:pt x="322" y="574"/>
                    <a:pt x="324" y="573"/>
                  </a:cubicBezTo>
                  <a:cubicBezTo>
                    <a:pt x="324" y="573"/>
                    <a:pt x="322" y="571"/>
                    <a:pt x="321" y="571"/>
                  </a:cubicBezTo>
                  <a:cubicBezTo>
                    <a:pt x="320" y="571"/>
                    <a:pt x="319" y="573"/>
                    <a:pt x="318" y="574"/>
                  </a:cubicBezTo>
                  <a:cubicBezTo>
                    <a:pt x="316" y="576"/>
                    <a:pt x="310" y="576"/>
                    <a:pt x="309" y="573"/>
                  </a:cubicBezTo>
                  <a:cubicBezTo>
                    <a:pt x="309" y="573"/>
                    <a:pt x="310" y="571"/>
                    <a:pt x="309" y="571"/>
                  </a:cubicBezTo>
                  <a:cubicBezTo>
                    <a:pt x="309" y="571"/>
                    <a:pt x="309" y="570"/>
                    <a:pt x="310" y="570"/>
                  </a:cubicBezTo>
                  <a:cubicBezTo>
                    <a:pt x="310" y="570"/>
                    <a:pt x="310" y="570"/>
                    <a:pt x="311" y="569"/>
                  </a:cubicBezTo>
                  <a:cubicBezTo>
                    <a:pt x="310" y="569"/>
                    <a:pt x="310" y="570"/>
                    <a:pt x="309" y="570"/>
                  </a:cubicBezTo>
                  <a:cubicBezTo>
                    <a:pt x="309" y="568"/>
                    <a:pt x="308" y="571"/>
                    <a:pt x="307" y="572"/>
                  </a:cubicBezTo>
                  <a:cubicBezTo>
                    <a:pt x="305" y="572"/>
                    <a:pt x="303" y="571"/>
                    <a:pt x="302" y="571"/>
                  </a:cubicBezTo>
                  <a:cubicBezTo>
                    <a:pt x="298" y="570"/>
                    <a:pt x="291" y="573"/>
                    <a:pt x="290" y="569"/>
                  </a:cubicBezTo>
                  <a:cubicBezTo>
                    <a:pt x="289" y="569"/>
                    <a:pt x="289" y="569"/>
                    <a:pt x="288" y="569"/>
                  </a:cubicBezTo>
                  <a:cubicBezTo>
                    <a:pt x="287" y="568"/>
                    <a:pt x="286" y="568"/>
                    <a:pt x="286" y="566"/>
                  </a:cubicBezTo>
                  <a:cubicBezTo>
                    <a:pt x="285" y="565"/>
                    <a:pt x="287" y="564"/>
                    <a:pt x="285" y="563"/>
                  </a:cubicBezTo>
                  <a:cubicBezTo>
                    <a:pt x="284" y="563"/>
                    <a:pt x="284" y="566"/>
                    <a:pt x="283" y="566"/>
                  </a:cubicBezTo>
                  <a:cubicBezTo>
                    <a:pt x="282" y="567"/>
                    <a:pt x="283" y="566"/>
                    <a:pt x="281" y="566"/>
                  </a:cubicBezTo>
                  <a:cubicBezTo>
                    <a:pt x="281" y="566"/>
                    <a:pt x="282" y="566"/>
                    <a:pt x="282" y="566"/>
                  </a:cubicBezTo>
                  <a:cubicBezTo>
                    <a:pt x="282" y="566"/>
                    <a:pt x="279" y="566"/>
                    <a:pt x="279" y="565"/>
                  </a:cubicBezTo>
                  <a:cubicBezTo>
                    <a:pt x="279" y="565"/>
                    <a:pt x="281" y="561"/>
                    <a:pt x="281" y="561"/>
                  </a:cubicBezTo>
                  <a:cubicBezTo>
                    <a:pt x="280" y="561"/>
                    <a:pt x="279" y="563"/>
                    <a:pt x="278" y="563"/>
                  </a:cubicBezTo>
                  <a:cubicBezTo>
                    <a:pt x="278" y="563"/>
                    <a:pt x="277" y="563"/>
                    <a:pt x="276" y="562"/>
                  </a:cubicBezTo>
                  <a:cubicBezTo>
                    <a:pt x="276" y="562"/>
                    <a:pt x="277" y="561"/>
                    <a:pt x="278" y="561"/>
                  </a:cubicBezTo>
                  <a:cubicBezTo>
                    <a:pt x="276" y="561"/>
                    <a:pt x="275" y="562"/>
                    <a:pt x="274" y="562"/>
                  </a:cubicBezTo>
                  <a:cubicBezTo>
                    <a:pt x="273" y="562"/>
                    <a:pt x="276" y="560"/>
                    <a:pt x="276" y="559"/>
                  </a:cubicBezTo>
                  <a:cubicBezTo>
                    <a:pt x="275" y="559"/>
                    <a:pt x="273" y="560"/>
                    <a:pt x="274" y="558"/>
                  </a:cubicBezTo>
                  <a:cubicBezTo>
                    <a:pt x="274" y="555"/>
                    <a:pt x="277" y="558"/>
                    <a:pt x="278" y="557"/>
                  </a:cubicBezTo>
                  <a:cubicBezTo>
                    <a:pt x="277" y="556"/>
                    <a:pt x="275" y="556"/>
                    <a:pt x="274" y="556"/>
                  </a:cubicBezTo>
                  <a:cubicBezTo>
                    <a:pt x="273" y="557"/>
                    <a:pt x="272" y="559"/>
                    <a:pt x="271" y="558"/>
                  </a:cubicBezTo>
                  <a:cubicBezTo>
                    <a:pt x="271" y="558"/>
                    <a:pt x="272" y="557"/>
                    <a:pt x="271" y="557"/>
                  </a:cubicBezTo>
                  <a:cubicBezTo>
                    <a:pt x="270" y="557"/>
                    <a:pt x="270" y="558"/>
                    <a:pt x="269" y="559"/>
                  </a:cubicBezTo>
                  <a:cubicBezTo>
                    <a:pt x="270" y="558"/>
                    <a:pt x="266" y="559"/>
                    <a:pt x="267" y="560"/>
                  </a:cubicBezTo>
                  <a:cubicBezTo>
                    <a:pt x="266" y="560"/>
                    <a:pt x="266" y="559"/>
                    <a:pt x="266" y="559"/>
                  </a:cubicBezTo>
                  <a:cubicBezTo>
                    <a:pt x="266" y="558"/>
                    <a:pt x="264" y="562"/>
                    <a:pt x="264" y="559"/>
                  </a:cubicBezTo>
                  <a:cubicBezTo>
                    <a:pt x="264" y="558"/>
                    <a:pt x="266" y="555"/>
                    <a:pt x="267" y="555"/>
                  </a:cubicBezTo>
                  <a:cubicBezTo>
                    <a:pt x="265" y="554"/>
                    <a:pt x="266" y="557"/>
                    <a:pt x="264" y="557"/>
                  </a:cubicBezTo>
                  <a:cubicBezTo>
                    <a:pt x="264" y="556"/>
                    <a:pt x="262" y="557"/>
                    <a:pt x="262" y="557"/>
                  </a:cubicBezTo>
                  <a:cubicBezTo>
                    <a:pt x="263" y="558"/>
                    <a:pt x="264" y="557"/>
                    <a:pt x="262" y="559"/>
                  </a:cubicBezTo>
                  <a:cubicBezTo>
                    <a:pt x="262" y="559"/>
                    <a:pt x="260" y="562"/>
                    <a:pt x="260" y="562"/>
                  </a:cubicBezTo>
                  <a:cubicBezTo>
                    <a:pt x="261" y="562"/>
                    <a:pt x="261" y="561"/>
                    <a:pt x="261" y="561"/>
                  </a:cubicBezTo>
                  <a:cubicBezTo>
                    <a:pt x="262" y="561"/>
                    <a:pt x="261" y="562"/>
                    <a:pt x="262" y="563"/>
                  </a:cubicBezTo>
                  <a:cubicBezTo>
                    <a:pt x="262" y="563"/>
                    <a:pt x="263" y="561"/>
                    <a:pt x="264" y="561"/>
                  </a:cubicBezTo>
                  <a:cubicBezTo>
                    <a:pt x="264" y="562"/>
                    <a:pt x="264" y="562"/>
                    <a:pt x="264" y="562"/>
                  </a:cubicBezTo>
                  <a:cubicBezTo>
                    <a:pt x="264" y="563"/>
                    <a:pt x="263" y="562"/>
                    <a:pt x="263" y="562"/>
                  </a:cubicBezTo>
                  <a:cubicBezTo>
                    <a:pt x="263" y="562"/>
                    <a:pt x="262" y="563"/>
                    <a:pt x="262" y="563"/>
                  </a:cubicBezTo>
                  <a:cubicBezTo>
                    <a:pt x="261" y="564"/>
                    <a:pt x="260" y="564"/>
                    <a:pt x="259" y="565"/>
                  </a:cubicBezTo>
                  <a:cubicBezTo>
                    <a:pt x="260" y="565"/>
                    <a:pt x="260" y="565"/>
                    <a:pt x="260" y="565"/>
                  </a:cubicBezTo>
                  <a:cubicBezTo>
                    <a:pt x="262" y="563"/>
                    <a:pt x="263" y="565"/>
                    <a:pt x="264" y="563"/>
                  </a:cubicBezTo>
                  <a:cubicBezTo>
                    <a:pt x="266" y="564"/>
                    <a:pt x="263" y="569"/>
                    <a:pt x="262" y="567"/>
                  </a:cubicBezTo>
                  <a:cubicBezTo>
                    <a:pt x="262" y="567"/>
                    <a:pt x="262" y="569"/>
                    <a:pt x="262" y="568"/>
                  </a:cubicBezTo>
                  <a:cubicBezTo>
                    <a:pt x="262" y="569"/>
                    <a:pt x="263" y="568"/>
                    <a:pt x="263" y="568"/>
                  </a:cubicBezTo>
                  <a:cubicBezTo>
                    <a:pt x="264" y="568"/>
                    <a:pt x="263" y="569"/>
                    <a:pt x="264" y="570"/>
                  </a:cubicBezTo>
                  <a:cubicBezTo>
                    <a:pt x="264" y="570"/>
                    <a:pt x="264" y="570"/>
                    <a:pt x="265" y="569"/>
                  </a:cubicBezTo>
                  <a:cubicBezTo>
                    <a:pt x="265" y="570"/>
                    <a:pt x="265" y="570"/>
                    <a:pt x="265" y="570"/>
                  </a:cubicBezTo>
                  <a:cubicBezTo>
                    <a:pt x="264" y="570"/>
                    <a:pt x="263" y="571"/>
                    <a:pt x="263" y="571"/>
                  </a:cubicBezTo>
                  <a:cubicBezTo>
                    <a:pt x="262" y="570"/>
                    <a:pt x="263" y="569"/>
                    <a:pt x="262" y="569"/>
                  </a:cubicBezTo>
                  <a:cubicBezTo>
                    <a:pt x="262" y="569"/>
                    <a:pt x="261" y="572"/>
                    <a:pt x="261" y="572"/>
                  </a:cubicBezTo>
                  <a:cubicBezTo>
                    <a:pt x="261" y="571"/>
                    <a:pt x="261" y="571"/>
                    <a:pt x="261" y="571"/>
                  </a:cubicBezTo>
                  <a:cubicBezTo>
                    <a:pt x="260" y="571"/>
                    <a:pt x="258" y="574"/>
                    <a:pt x="257" y="571"/>
                  </a:cubicBezTo>
                  <a:cubicBezTo>
                    <a:pt x="257" y="571"/>
                    <a:pt x="257" y="571"/>
                    <a:pt x="257" y="571"/>
                  </a:cubicBezTo>
                  <a:cubicBezTo>
                    <a:pt x="256" y="571"/>
                    <a:pt x="256" y="572"/>
                    <a:pt x="256" y="573"/>
                  </a:cubicBezTo>
                  <a:cubicBezTo>
                    <a:pt x="255" y="573"/>
                    <a:pt x="256" y="570"/>
                    <a:pt x="255" y="570"/>
                  </a:cubicBezTo>
                  <a:cubicBezTo>
                    <a:pt x="255" y="570"/>
                    <a:pt x="254" y="574"/>
                    <a:pt x="254" y="574"/>
                  </a:cubicBezTo>
                  <a:cubicBezTo>
                    <a:pt x="253" y="575"/>
                    <a:pt x="254" y="572"/>
                    <a:pt x="253" y="572"/>
                  </a:cubicBezTo>
                  <a:cubicBezTo>
                    <a:pt x="252" y="572"/>
                    <a:pt x="253" y="575"/>
                    <a:pt x="252" y="575"/>
                  </a:cubicBezTo>
                  <a:cubicBezTo>
                    <a:pt x="252" y="575"/>
                    <a:pt x="252" y="574"/>
                    <a:pt x="251" y="574"/>
                  </a:cubicBezTo>
                  <a:cubicBezTo>
                    <a:pt x="252" y="574"/>
                    <a:pt x="250" y="578"/>
                    <a:pt x="249" y="578"/>
                  </a:cubicBezTo>
                  <a:cubicBezTo>
                    <a:pt x="247" y="580"/>
                    <a:pt x="249" y="576"/>
                    <a:pt x="250" y="575"/>
                  </a:cubicBezTo>
                  <a:cubicBezTo>
                    <a:pt x="249" y="575"/>
                    <a:pt x="248" y="578"/>
                    <a:pt x="248" y="578"/>
                  </a:cubicBezTo>
                  <a:cubicBezTo>
                    <a:pt x="248" y="578"/>
                    <a:pt x="248" y="577"/>
                    <a:pt x="248" y="577"/>
                  </a:cubicBezTo>
                  <a:cubicBezTo>
                    <a:pt x="247" y="577"/>
                    <a:pt x="245" y="581"/>
                    <a:pt x="245" y="581"/>
                  </a:cubicBezTo>
                  <a:cubicBezTo>
                    <a:pt x="244" y="582"/>
                    <a:pt x="243" y="580"/>
                    <a:pt x="242" y="580"/>
                  </a:cubicBezTo>
                  <a:cubicBezTo>
                    <a:pt x="242" y="580"/>
                    <a:pt x="244" y="581"/>
                    <a:pt x="243" y="582"/>
                  </a:cubicBezTo>
                  <a:cubicBezTo>
                    <a:pt x="242" y="582"/>
                    <a:pt x="240" y="582"/>
                    <a:pt x="239" y="582"/>
                  </a:cubicBezTo>
                  <a:cubicBezTo>
                    <a:pt x="235" y="580"/>
                    <a:pt x="242" y="578"/>
                    <a:pt x="241" y="577"/>
                  </a:cubicBezTo>
                  <a:cubicBezTo>
                    <a:pt x="241" y="577"/>
                    <a:pt x="243" y="577"/>
                    <a:pt x="243" y="577"/>
                  </a:cubicBezTo>
                  <a:cubicBezTo>
                    <a:pt x="243" y="577"/>
                    <a:pt x="244" y="575"/>
                    <a:pt x="244" y="574"/>
                  </a:cubicBezTo>
                  <a:cubicBezTo>
                    <a:pt x="244" y="575"/>
                    <a:pt x="240" y="576"/>
                    <a:pt x="239" y="575"/>
                  </a:cubicBezTo>
                  <a:cubicBezTo>
                    <a:pt x="238" y="572"/>
                    <a:pt x="241" y="569"/>
                    <a:pt x="242" y="567"/>
                  </a:cubicBezTo>
                  <a:cubicBezTo>
                    <a:pt x="243" y="564"/>
                    <a:pt x="243" y="561"/>
                    <a:pt x="245" y="559"/>
                  </a:cubicBezTo>
                  <a:cubicBezTo>
                    <a:pt x="248" y="556"/>
                    <a:pt x="254" y="559"/>
                    <a:pt x="258" y="560"/>
                  </a:cubicBezTo>
                  <a:cubicBezTo>
                    <a:pt x="257" y="557"/>
                    <a:pt x="251" y="558"/>
                    <a:pt x="251" y="555"/>
                  </a:cubicBezTo>
                  <a:cubicBezTo>
                    <a:pt x="251" y="553"/>
                    <a:pt x="255" y="551"/>
                    <a:pt x="257" y="550"/>
                  </a:cubicBezTo>
                  <a:cubicBezTo>
                    <a:pt x="255" y="550"/>
                    <a:pt x="254" y="551"/>
                    <a:pt x="253" y="552"/>
                  </a:cubicBezTo>
                  <a:cubicBezTo>
                    <a:pt x="252" y="553"/>
                    <a:pt x="251" y="555"/>
                    <a:pt x="249" y="555"/>
                  </a:cubicBezTo>
                  <a:cubicBezTo>
                    <a:pt x="248" y="554"/>
                    <a:pt x="249" y="551"/>
                    <a:pt x="247" y="550"/>
                  </a:cubicBezTo>
                  <a:cubicBezTo>
                    <a:pt x="246" y="551"/>
                    <a:pt x="247" y="553"/>
                    <a:pt x="246" y="554"/>
                  </a:cubicBezTo>
                  <a:cubicBezTo>
                    <a:pt x="246" y="555"/>
                    <a:pt x="244" y="556"/>
                    <a:pt x="243" y="556"/>
                  </a:cubicBezTo>
                  <a:cubicBezTo>
                    <a:pt x="242" y="557"/>
                    <a:pt x="241" y="557"/>
                    <a:pt x="240" y="558"/>
                  </a:cubicBezTo>
                  <a:cubicBezTo>
                    <a:pt x="239" y="559"/>
                    <a:pt x="240" y="561"/>
                    <a:pt x="239" y="562"/>
                  </a:cubicBezTo>
                  <a:cubicBezTo>
                    <a:pt x="239" y="561"/>
                    <a:pt x="239" y="561"/>
                    <a:pt x="238" y="561"/>
                  </a:cubicBezTo>
                  <a:cubicBezTo>
                    <a:pt x="238" y="561"/>
                    <a:pt x="238" y="562"/>
                    <a:pt x="238" y="562"/>
                  </a:cubicBezTo>
                  <a:cubicBezTo>
                    <a:pt x="236" y="563"/>
                    <a:pt x="236" y="565"/>
                    <a:pt x="235" y="566"/>
                  </a:cubicBezTo>
                  <a:cubicBezTo>
                    <a:pt x="235" y="567"/>
                    <a:pt x="231" y="569"/>
                    <a:pt x="232" y="568"/>
                  </a:cubicBezTo>
                  <a:cubicBezTo>
                    <a:pt x="231" y="569"/>
                    <a:pt x="234" y="570"/>
                    <a:pt x="233" y="572"/>
                  </a:cubicBezTo>
                  <a:cubicBezTo>
                    <a:pt x="233" y="573"/>
                    <a:pt x="231" y="573"/>
                    <a:pt x="230" y="573"/>
                  </a:cubicBezTo>
                  <a:cubicBezTo>
                    <a:pt x="229" y="573"/>
                    <a:pt x="233" y="575"/>
                    <a:pt x="230" y="576"/>
                  </a:cubicBezTo>
                  <a:cubicBezTo>
                    <a:pt x="228" y="576"/>
                    <a:pt x="229" y="574"/>
                    <a:pt x="228" y="574"/>
                  </a:cubicBezTo>
                  <a:cubicBezTo>
                    <a:pt x="227" y="574"/>
                    <a:pt x="228" y="576"/>
                    <a:pt x="228" y="576"/>
                  </a:cubicBezTo>
                  <a:cubicBezTo>
                    <a:pt x="228" y="576"/>
                    <a:pt x="227" y="576"/>
                    <a:pt x="227" y="576"/>
                  </a:cubicBezTo>
                  <a:cubicBezTo>
                    <a:pt x="228" y="577"/>
                    <a:pt x="225" y="579"/>
                    <a:pt x="224" y="580"/>
                  </a:cubicBezTo>
                  <a:cubicBezTo>
                    <a:pt x="222" y="583"/>
                    <a:pt x="223" y="583"/>
                    <a:pt x="226" y="584"/>
                  </a:cubicBezTo>
                  <a:cubicBezTo>
                    <a:pt x="230" y="585"/>
                    <a:pt x="228" y="587"/>
                    <a:pt x="226" y="589"/>
                  </a:cubicBezTo>
                  <a:cubicBezTo>
                    <a:pt x="225" y="590"/>
                    <a:pt x="225" y="590"/>
                    <a:pt x="225" y="590"/>
                  </a:cubicBezTo>
                  <a:cubicBezTo>
                    <a:pt x="224" y="591"/>
                    <a:pt x="225" y="592"/>
                    <a:pt x="224" y="592"/>
                  </a:cubicBezTo>
                  <a:cubicBezTo>
                    <a:pt x="224" y="593"/>
                    <a:pt x="222" y="593"/>
                    <a:pt x="222" y="594"/>
                  </a:cubicBezTo>
                  <a:cubicBezTo>
                    <a:pt x="222" y="594"/>
                    <a:pt x="223" y="593"/>
                    <a:pt x="223" y="593"/>
                  </a:cubicBezTo>
                  <a:cubicBezTo>
                    <a:pt x="224" y="595"/>
                    <a:pt x="222" y="595"/>
                    <a:pt x="222" y="596"/>
                  </a:cubicBezTo>
                  <a:cubicBezTo>
                    <a:pt x="222" y="596"/>
                    <a:pt x="218" y="597"/>
                    <a:pt x="218" y="597"/>
                  </a:cubicBezTo>
                  <a:cubicBezTo>
                    <a:pt x="218" y="597"/>
                    <a:pt x="218" y="596"/>
                    <a:pt x="218" y="596"/>
                  </a:cubicBezTo>
                  <a:cubicBezTo>
                    <a:pt x="218" y="596"/>
                    <a:pt x="218" y="595"/>
                    <a:pt x="217" y="595"/>
                  </a:cubicBezTo>
                  <a:cubicBezTo>
                    <a:pt x="217" y="595"/>
                    <a:pt x="217" y="597"/>
                    <a:pt x="217" y="598"/>
                  </a:cubicBezTo>
                  <a:cubicBezTo>
                    <a:pt x="217" y="598"/>
                    <a:pt x="216" y="600"/>
                    <a:pt x="216" y="600"/>
                  </a:cubicBezTo>
                  <a:cubicBezTo>
                    <a:pt x="215" y="601"/>
                    <a:pt x="214" y="600"/>
                    <a:pt x="214" y="600"/>
                  </a:cubicBezTo>
                  <a:cubicBezTo>
                    <a:pt x="213" y="601"/>
                    <a:pt x="213" y="603"/>
                    <a:pt x="211" y="604"/>
                  </a:cubicBezTo>
                  <a:cubicBezTo>
                    <a:pt x="210" y="604"/>
                    <a:pt x="208" y="604"/>
                    <a:pt x="208" y="606"/>
                  </a:cubicBezTo>
                  <a:cubicBezTo>
                    <a:pt x="208" y="606"/>
                    <a:pt x="209" y="607"/>
                    <a:pt x="208" y="608"/>
                  </a:cubicBezTo>
                  <a:cubicBezTo>
                    <a:pt x="207" y="610"/>
                    <a:pt x="207" y="609"/>
                    <a:pt x="206" y="609"/>
                  </a:cubicBezTo>
                  <a:cubicBezTo>
                    <a:pt x="205" y="611"/>
                    <a:pt x="205" y="611"/>
                    <a:pt x="203" y="612"/>
                  </a:cubicBezTo>
                  <a:cubicBezTo>
                    <a:pt x="201" y="612"/>
                    <a:pt x="201" y="612"/>
                    <a:pt x="200" y="614"/>
                  </a:cubicBezTo>
                  <a:cubicBezTo>
                    <a:pt x="200" y="614"/>
                    <a:pt x="201" y="614"/>
                    <a:pt x="201" y="614"/>
                  </a:cubicBezTo>
                  <a:cubicBezTo>
                    <a:pt x="201" y="614"/>
                    <a:pt x="192" y="616"/>
                    <a:pt x="193" y="619"/>
                  </a:cubicBezTo>
                  <a:cubicBezTo>
                    <a:pt x="193" y="618"/>
                    <a:pt x="196" y="618"/>
                    <a:pt x="196" y="619"/>
                  </a:cubicBezTo>
                  <a:cubicBezTo>
                    <a:pt x="196" y="619"/>
                    <a:pt x="194" y="622"/>
                    <a:pt x="194" y="622"/>
                  </a:cubicBezTo>
                  <a:cubicBezTo>
                    <a:pt x="194" y="621"/>
                    <a:pt x="194" y="620"/>
                    <a:pt x="194" y="620"/>
                  </a:cubicBezTo>
                  <a:cubicBezTo>
                    <a:pt x="194" y="619"/>
                    <a:pt x="193" y="622"/>
                    <a:pt x="193" y="622"/>
                  </a:cubicBezTo>
                  <a:cubicBezTo>
                    <a:pt x="192" y="621"/>
                    <a:pt x="189" y="623"/>
                    <a:pt x="188" y="624"/>
                  </a:cubicBezTo>
                  <a:cubicBezTo>
                    <a:pt x="188" y="624"/>
                    <a:pt x="188" y="624"/>
                    <a:pt x="187" y="624"/>
                  </a:cubicBezTo>
                  <a:cubicBezTo>
                    <a:pt x="187" y="624"/>
                    <a:pt x="187" y="625"/>
                    <a:pt x="187" y="625"/>
                  </a:cubicBezTo>
                  <a:cubicBezTo>
                    <a:pt x="187" y="625"/>
                    <a:pt x="187" y="627"/>
                    <a:pt x="186" y="627"/>
                  </a:cubicBezTo>
                  <a:cubicBezTo>
                    <a:pt x="186" y="627"/>
                    <a:pt x="187" y="623"/>
                    <a:pt x="184" y="624"/>
                  </a:cubicBezTo>
                  <a:cubicBezTo>
                    <a:pt x="184" y="624"/>
                    <a:pt x="181" y="628"/>
                    <a:pt x="181" y="628"/>
                  </a:cubicBezTo>
                  <a:cubicBezTo>
                    <a:pt x="181" y="627"/>
                    <a:pt x="180" y="627"/>
                    <a:pt x="180" y="627"/>
                  </a:cubicBezTo>
                  <a:cubicBezTo>
                    <a:pt x="179" y="627"/>
                    <a:pt x="179" y="628"/>
                    <a:pt x="180" y="628"/>
                  </a:cubicBezTo>
                  <a:cubicBezTo>
                    <a:pt x="179" y="628"/>
                    <a:pt x="178" y="628"/>
                    <a:pt x="177" y="628"/>
                  </a:cubicBezTo>
                  <a:cubicBezTo>
                    <a:pt x="176" y="628"/>
                    <a:pt x="176" y="629"/>
                    <a:pt x="175" y="629"/>
                  </a:cubicBezTo>
                  <a:cubicBezTo>
                    <a:pt x="173" y="629"/>
                    <a:pt x="176" y="628"/>
                    <a:pt x="176" y="627"/>
                  </a:cubicBezTo>
                  <a:cubicBezTo>
                    <a:pt x="174" y="626"/>
                    <a:pt x="172" y="629"/>
                    <a:pt x="171" y="631"/>
                  </a:cubicBezTo>
                  <a:cubicBezTo>
                    <a:pt x="172" y="630"/>
                    <a:pt x="170" y="632"/>
                    <a:pt x="171" y="632"/>
                  </a:cubicBezTo>
                  <a:cubicBezTo>
                    <a:pt x="170" y="632"/>
                    <a:pt x="171" y="633"/>
                    <a:pt x="170" y="633"/>
                  </a:cubicBezTo>
                  <a:cubicBezTo>
                    <a:pt x="170" y="632"/>
                    <a:pt x="170" y="632"/>
                    <a:pt x="170" y="632"/>
                  </a:cubicBezTo>
                  <a:cubicBezTo>
                    <a:pt x="169" y="631"/>
                    <a:pt x="169" y="633"/>
                    <a:pt x="168" y="633"/>
                  </a:cubicBezTo>
                  <a:cubicBezTo>
                    <a:pt x="167" y="632"/>
                    <a:pt x="167" y="631"/>
                    <a:pt x="167" y="630"/>
                  </a:cubicBezTo>
                  <a:cubicBezTo>
                    <a:pt x="167" y="630"/>
                    <a:pt x="166" y="634"/>
                    <a:pt x="166" y="634"/>
                  </a:cubicBezTo>
                  <a:cubicBezTo>
                    <a:pt x="165" y="634"/>
                    <a:pt x="163" y="632"/>
                    <a:pt x="163" y="633"/>
                  </a:cubicBezTo>
                  <a:cubicBezTo>
                    <a:pt x="165" y="634"/>
                    <a:pt x="162" y="635"/>
                    <a:pt x="162" y="636"/>
                  </a:cubicBezTo>
                  <a:cubicBezTo>
                    <a:pt x="160" y="633"/>
                    <a:pt x="166" y="629"/>
                    <a:pt x="168" y="627"/>
                  </a:cubicBezTo>
                  <a:cubicBezTo>
                    <a:pt x="170" y="626"/>
                    <a:pt x="172" y="623"/>
                    <a:pt x="174" y="623"/>
                  </a:cubicBezTo>
                  <a:cubicBezTo>
                    <a:pt x="177" y="622"/>
                    <a:pt x="178" y="625"/>
                    <a:pt x="179" y="625"/>
                  </a:cubicBezTo>
                  <a:cubicBezTo>
                    <a:pt x="179" y="625"/>
                    <a:pt x="179" y="623"/>
                    <a:pt x="179" y="623"/>
                  </a:cubicBezTo>
                  <a:cubicBezTo>
                    <a:pt x="179" y="623"/>
                    <a:pt x="182" y="625"/>
                    <a:pt x="182" y="624"/>
                  </a:cubicBezTo>
                  <a:cubicBezTo>
                    <a:pt x="182" y="623"/>
                    <a:pt x="180" y="622"/>
                    <a:pt x="181" y="620"/>
                  </a:cubicBezTo>
                  <a:cubicBezTo>
                    <a:pt x="181" y="619"/>
                    <a:pt x="183" y="620"/>
                    <a:pt x="183" y="619"/>
                  </a:cubicBezTo>
                  <a:cubicBezTo>
                    <a:pt x="183" y="619"/>
                    <a:pt x="182" y="618"/>
                    <a:pt x="182" y="618"/>
                  </a:cubicBezTo>
                  <a:cubicBezTo>
                    <a:pt x="184" y="617"/>
                    <a:pt x="186" y="616"/>
                    <a:pt x="188" y="614"/>
                  </a:cubicBezTo>
                  <a:cubicBezTo>
                    <a:pt x="189" y="614"/>
                    <a:pt x="189" y="613"/>
                    <a:pt x="190" y="612"/>
                  </a:cubicBezTo>
                  <a:cubicBezTo>
                    <a:pt x="191" y="612"/>
                    <a:pt x="192" y="612"/>
                    <a:pt x="193" y="612"/>
                  </a:cubicBezTo>
                  <a:cubicBezTo>
                    <a:pt x="194" y="611"/>
                    <a:pt x="194" y="608"/>
                    <a:pt x="195" y="607"/>
                  </a:cubicBezTo>
                  <a:cubicBezTo>
                    <a:pt x="196" y="606"/>
                    <a:pt x="197" y="606"/>
                    <a:pt x="197" y="605"/>
                  </a:cubicBezTo>
                  <a:cubicBezTo>
                    <a:pt x="198" y="605"/>
                    <a:pt x="198" y="603"/>
                    <a:pt x="199" y="603"/>
                  </a:cubicBezTo>
                  <a:cubicBezTo>
                    <a:pt x="199" y="604"/>
                    <a:pt x="201" y="603"/>
                    <a:pt x="201" y="602"/>
                  </a:cubicBezTo>
                  <a:cubicBezTo>
                    <a:pt x="201" y="601"/>
                    <a:pt x="200" y="602"/>
                    <a:pt x="200" y="602"/>
                  </a:cubicBezTo>
                  <a:cubicBezTo>
                    <a:pt x="199" y="599"/>
                    <a:pt x="200" y="596"/>
                    <a:pt x="202" y="594"/>
                  </a:cubicBezTo>
                  <a:cubicBezTo>
                    <a:pt x="202" y="594"/>
                    <a:pt x="202" y="594"/>
                    <a:pt x="201" y="594"/>
                  </a:cubicBezTo>
                  <a:cubicBezTo>
                    <a:pt x="200" y="592"/>
                    <a:pt x="201" y="589"/>
                    <a:pt x="204" y="588"/>
                  </a:cubicBezTo>
                  <a:cubicBezTo>
                    <a:pt x="203" y="588"/>
                    <a:pt x="205" y="586"/>
                    <a:pt x="202" y="586"/>
                  </a:cubicBezTo>
                  <a:cubicBezTo>
                    <a:pt x="200" y="587"/>
                    <a:pt x="199" y="589"/>
                    <a:pt x="197" y="589"/>
                  </a:cubicBezTo>
                  <a:cubicBezTo>
                    <a:pt x="196" y="589"/>
                    <a:pt x="194" y="588"/>
                    <a:pt x="194" y="586"/>
                  </a:cubicBezTo>
                  <a:cubicBezTo>
                    <a:pt x="194" y="582"/>
                    <a:pt x="196" y="586"/>
                    <a:pt x="197" y="586"/>
                  </a:cubicBezTo>
                  <a:cubicBezTo>
                    <a:pt x="197" y="586"/>
                    <a:pt x="198" y="585"/>
                    <a:pt x="198" y="585"/>
                  </a:cubicBezTo>
                  <a:cubicBezTo>
                    <a:pt x="197" y="585"/>
                    <a:pt x="196" y="584"/>
                    <a:pt x="195" y="584"/>
                  </a:cubicBezTo>
                  <a:cubicBezTo>
                    <a:pt x="194" y="584"/>
                    <a:pt x="193" y="585"/>
                    <a:pt x="192" y="586"/>
                  </a:cubicBezTo>
                  <a:cubicBezTo>
                    <a:pt x="192" y="588"/>
                    <a:pt x="193" y="591"/>
                    <a:pt x="192" y="592"/>
                  </a:cubicBezTo>
                  <a:cubicBezTo>
                    <a:pt x="189" y="594"/>
                    <a:pt x="189" y="586"/>
                    <a:pt x="187" y="585"/>
                  </a:cubicBezTo>
                  <a:cubicBezTo>
                    <a:pt x="186" y="585"/>
                    <a:pt x="186" y="587"/>
                    <a:pt x="185" y="587"/>
                  </a:cubicBezTo>
                  <a:cubicBezTo>
                    <a:pt x="184" y="587"/>
                    <a:pt x="184" y="586"/>
                    <a:pt x="184" y="586"/>
                  </a:cubicBezTo>
                  <a:cubicBezTo>
                    <a:pt x="183" y="587"/>
                    <a:pt x="182" y="585"/>
                    <a:pt x="182" y="584"/>
                  </a:cubicBezTo>
                  <a:cubicBezTo>
                    <a:pt x="180" y="585"/>
                    <a:pt x="173" y="592"/>
                    <a:pt x="170" y="589"/>
                  </a:cubicBezTo>
                  <a:cubicBezTo>
                    <a:pt x="170" y="588"/>
                    <a:pt x="174" y="588"/>
                    <a:pt x="173" y="586"/>
                  </a:cubicBezTo>
                  <a:cubicBezTo>
                    <a:pt x="173" y="587"/>
                    <a:pt x="172" y="586"/>
                    <a:pt x="172" y="585"/>
                  </a:cubicBezTo>
                  <a:cubicBezTo>
                    <a:pt x="172" y="584"/>
                    <a:pt x="173" y="584"/>
                    <a:pt x="174" y="583"/>
                  </a:cubicBezTo>
                  <a:cubicBezTo>
                    <a:pt x="173" y="583"/>
                    <a:pt x="172" y="584"/>
                    <a:pt x="171" y="583"/>
                  </a:cubicBezTo>
                  <a:cubicBezTo>
                    <a:pt x="171" y="581"/>
                    <a:pt x="173" y="579"/>
                    <a:pt x="172" y="577"/>
                  </a:cubicBezTo>
                  <a:cubicBezTo>
                    <a:pt x="172" y="575"/>
                    <a:pt x="171" y="574"/>
                    <a:pt x="170" y="572"/>
                  </a:cubicBezTo>
                  <a:cubicBezTo>
                    <a:pt x="169" y="570"/>
                    <a:pt x="168" y="568"/>
                    <a:pt x="168" y="567"/>
                  </a:cubicBezTo>
                  <a:cubicBezTo>
                    <a:pt x="169" y="565"/>
                    <a:pt x="170" y="563"/>
                    <a:pt x="171" y="562"/>
                  </a:cubicBezTo>
                  <a:cubicBezTo>
                    <a:pt x="170" y="561"/>
                    <a:pt x="168" y="563"/>
                    <a:pt x="168" y="564"/>
                  </a:cubicBezTo>
                  <a:cubicBezTo>
                    <a:pt x="167" y="565"/>
                    <a:pt x="167" y="566"/>
                    <a:pt x="167" y="567"/>
                  </a:cubicBezTo>
                  <a:cubicBezTo>
                    <a:pt x="167" y="568"/>
                    <a:pt x="168" y="569"/>
                    <a:pt x="168" y="569"/>
                  </a:cubicBezTo>
                  <a:cubicBezTo>
                    <a:pt x="167" y="571"/>
                    <a:pt x="165" y="572"/>
                    <a:pt x="164" y="573"/>
                  </a:cubicBezTo>
                  <a:cubicBezTo>
                    <a:pt x="162" y="574"/>
                    <a:pt x="160" y="574"/>
                    <a:pt x="158" y="574"/>
                  </a:cubicBezTo>
                  <a:cubicBezTo>
                    <a:pt x="156" y="573"/>
                    <a:pt x="155" y="570"/>
                    <a:pt x="154" y="568"/>
                  </a:cubicBezTo>
                  <a:cubicBezTo>
                    <a:pt x="153" y="568"/>
                    <a:pt x="151" y="567"/>
                    <a:pt x="150" y="566"/>
                  </a:cubicBezTo>
                  <a:cubicBezTo>
                    <a:pt x="150" y="566"/>
                    <a:pt x="151" y="565"/>
                    <a:pt x="151" y="564"/>
                  </a:cubicBezTo>
                  <a:cubicBezTo>
                    <a:pt x="150" y="563"/>
                    <a:pt x="148" y="566"/>
                    <a:pt x="149" y="563"/>
                  </a:cubicBezTo>
                  <a:cubicBezTo>
                    <a:pt x="149" y="562"/>
                    <a:pt x="152" y="561"/>
                    <a:pt x="152" y="560"/>
                  </a:cubicBezTo>
                  <a:cubicBezTo>
                    <a:pt x="151" y="560"/>
                    <a:pt x="151" y="560"/>
                    <a:pt x="151" y="560"/>
                  </a:cubicBezTo>
                  <a:cubicBezTo>
                    <a:pt x="151" y="559"/>
                    <a:pt x="152" y="559"/>
                    <a:pt x="153" y="559"/>
                  </a:cubicBezTo>
                  <a:cubicBezTo>
                    <a:pt x="153" y="561"/>
                    <a:pt x="154" y="560"/>
                    <a:pt x="155" y="560"/>
                  </a:cubicBezTo>
                  <a:cubicBezTo>
                    <a:pt x="156" y="562"/>
                    <a:pt x="155" y="562"/>
                    <a:pt x="155" y="563"/>
                  </a:cubicBezTo>
                  <a:cubicBezTo>
                    <a:pt x="156" y="563"/>
                    <a:pt x="156" y="562"/>
                    <a:pt x="157" y="561"/>
                  </a:cubicBezTo>
                  <a:cubicBezTo>
                    <a:pt x="159" y="561"/>
                    <a:pt x="158" y="562"/>
                    <a:pt x="159" y="562"/>
                  </a:cubicBezTo>
                  <a:cubicBezTo>
                    <a:pt x="160" y="563"/>
                    <a:pt x="160" y="563"/>
                    <a:pt x="160" y="563"/>
                  </a:cubicBezTo>
                  <a:cubicBezTo>
                    <a:pt x="161" y="562"/>
                    <a:pt x="161" y="560"/>
                    <a:pt x="162" y="560"/>
                  </a:cubicBezTo>
                  <a:cubicBezTo>
                    <a:pt x="161" y="559"/>
                    <a:pt x="159" y="560"/>
                    <a:pt x="158" y="559"/>
                  </a:cubicBezTo>
                  <a:cubicBezTo>
                    <a:pt x="158" y="559"/>
                    <a:pt x="160" y="558"/>
                    <a:pt x="159" y="558"/>
                  </a:cubicBezTo>
                  <a:cubicBezTo>
                    <a:pt x="159" y="558"/>
                    <a:pt x="158" y="559"/>
                    <a:pt x="157" y="560"/>
                  </a:cubicBezTo>
                  <a:cubicBezTo>
                    <a:pt x="158" y="559"/>
                    <a:pt x="158" y="557"/>
                    <a:pt x="157" y="557"/>
                  </a:cubicBezTo>
                  <a:cubicBezTo>
                    <a:pt x="157" y="557"/>
                    <a:pt x="156" y="559"/>
                    <a:pt x="156" y="559"/>
                  </a:cubicBezTo>
                  <a:cubicBezTo>
                    <a:pt x="155" y="560"/>
                    <a:pt x="155" y="559"/>
                    <a:pt x="154" y="559"/>
                  </a:cubicBezTo>
                  <a:cubicBezTo>
                    <a:pt x="153" y="559"/>
                    <a:pt x="150" y="557"/>
                    <a:pt x="149" y="558"/>
                  </a:cubicBezTo>
                  <a:cubicBezTo>
                    <a:pt x="150" y="557"/>
                    <a:pt x="152" y="558"/>
                    <a:pt x="153" y="557"/>
                  </a:cubicBezTo>
                  <a:cubicBezTo>
                    <a:pt x="152" y="556"/>
                    <a:pt x="149" y="557"/>
                    <a:pt x="150" y="555"/>
                  </a:cubicBezTo>
                  <a:cubicBezTo>
                    <a:pt x="149" y="555"/>
                    <a:pt x="148" y="555"/>
                    <a:pt x="149" y="554"/>
                  </a:cubicBezTo>
                  <a:cubicBezTo>
                    <a:pt x="147" y="553"/>
                    <a:pt x="149" y="557"/>
                    <a:pt x="147" y="556"/>
                  </a:cubicBezTo>
                  <a:cubicBezTo>
                    <a:pt x="145" y="556"/>
                    <a:pt x="145" y="553"/>
                    <a:pt x="145" y="552"/>
                  </a:cubicBezTo>
                  <a:cubicBezTo>
                    <a:pt x="145" y="551"/>
                    <a:pt x="144" y="551"/>
                    <a:pt x="144" y="550"/>
                  </a:cubicBezTo>
                  <a:cubicBezTo>
                    <a:pt x="143" y="550"/>
                    <a:pt x="142" y="550"/>
                    <a:pt x="143" y="549"/>
                  </a:cubicBezTo>
                  <a:cubicBezTo>
                    <a:pt x="144" y="548"/>
                    <a:pt x="145" y="549"/>
                    <a:pt x="145" y="548"/>
                  </a:cubicBezTo>
                  <a:cubicBezTo>
                    <a:pt x="145" y="547"/>
                    <a:pt x="143" y="547"/>
                    <a:pt x="143" y="546"/>
                  </a:cubicBezTo>
                  <a:cubicBezTo>
                    <a:pt x="144" y="546"/>
                    <a:pt x="146" y="546"/>
                    <a:pt x="146" y="546"/>
                  </a:cubicBezTo>
                  <a:cubicBezTo>
                    <a:pt x="144" y="544"/>
                    <a:pt x="148" y="535"/>
                    <a:pt x="151" y="536"/>
                  </a:cubicBezTo>
                  <a:cubicBezTo>
                    <a:pt x="151" y="536"/>
                    <a:pt x="152" y="537"/>
                    <a:pt x="152" y="537"/>
                  </a:cubicBezTo>
                  <a:cubicBezTo>
                    <a:pt x="152" y="537"/>
                    <a:pt x="154" y="534"/>
                    <a:pt x="154" y="533"/>
                  </a:cubicBezTo>
                  <a:cubicBezTo>
                    <a:pt x="153" y="534"/>
                    <a:pt x="152" y="535"/>
                    <a:pt x="151" y="535"/>
                  </a:cubicBezTo>
                  <a:cubicBezTo>
                    <a:pt x="151" y="534"/>
                    <a:pt x="152" y="530"/>
                    <a:pt x="153" y="530"/>
                  </a:cubicBezTo>
                  <a:cubicBezTo>
                    <a:pt x="155" y="528"/>
                    <a:pt x="155" y="531"/>
                    <a:pt x="157" y="532"/>
                  </a:cubicBezTo>
                  <a:cubicBezTo>
                    <a:pt x="157" y="531"/>
                    <a:pt x="158" y="531"/>
                    <a:pt x="159" y="530"/>
                  </a:cubicBezTo>
                  <a:cubicBezTo>
                    <a:pt x="157" y="530"/>
                    <a:pt x="156" y="529"/>
                    <a:pt x="155" y="529"/>
                  </a:cubicBezTo>
                  <a:cubicBezTo>
                    <a:pt x="155" y="528"/>
                    <a:pt x="154" y="527"/>
                    <a:pt x="154" y="527"/>
                  </a:cubicBezTo>
                  <a:cubicBezTo>
                    <a:pt x="155" y="526"/>
                    <a:pt x="156" y="525"/>
                    <a:pt x="158" y="526"/>
                  </a:cubicBezTo>
                  <a:cubicBezTo>
                    <a:pt x="158" y="526"/>
                    <a:pt x="159" y="528"/>
                    <a:pt x="159" y="528"/>
                  </a:cubicBezTo>
                  <a:cubicBezTo>
                    <a:pt x="160" y="528"/>
                    <a:pt x="159" y="527"/>
                    <a:pt x="159" y="526"/>
                  </a:cubicBezTo>
                  <a:cubicBezTo>
                    <a:pt x="159" y="527"/>
                    <a:pt x="160" y="527"/>
                    <a:pt x="160" y="527"/>
                  </a:cubicBezTo>
                  <a:cubicBezTo>
                    <a:pt x="160" y="528"/>
                    <a:pt x="160" y="528"/>
                    <a:pt x="159" y="528"/>
                  </a:cubicBezTo>
                  <a:cubicBezTo>
                    <a:pt x="161" y="527"/>
                    <a:pt x="162" y="528"/>
                    <a:pt x="164" y="528"/>
                  </a:cubicBezTo>
                  <a:cubicBezTo>
                    <a:pt x="165" y="527"/>
                    <a:pt x="166" y="526"/>
                    <a:pt x="167" y="525"/>
                  </a:cubicBezTo>
                  <a:cubicBezTo>
                    <a:pt x="168" y="524"/>
                    <a:pt x="168" y="523"/>
                    <a:pt x="168" y="522"/>
                  </a:cubicBezTo>
                  <a:cubicBezTo>
                    <a:pt x="169" y="522"/>
                    <a:pt x="170" y="522"/>
                    <a:pt x="171" y="522"/>
                  </a:cubicBezTo>
                  <a:cubicBezTo>
                    <a:pt x="171" y="522"/>
                    <a:pt x="170" y="522"/>
                    <a:pt x="170" y="522"/>
                  </a:cubicBezTo>
                  <a:cubicBezTo>
                    <a:pt x="175" y="524"/>
                    <a:pt x="180" y="520"/>
                    <a:pt x="179" y="515"/>
                  </a:cubicBezTo>
                  <a:cubicBezTo>
                    <a:pt x="179" y="513"/>
                    <a:pt x="178" y="511"/>
                    <a:pt x="177" y="509"/>
                  </a:cubicBezTo>
                  <a:cubicBezTo>
                    <a:pt x="177" y="509"/>
                    <a:pt x="176" y="507"/>
                    <a:pt x="175" y="507"/>
                  </a:cubicBezTo>
                  <a:cubicBezTo>
                    <a:pt x="175" y="507"/>
                    <a:pt x="174" y="508"/>
                    <a:pt x="174" y="508"/>
                  </a:cubicBezTo>
                  <a:cubicBezTo>
                    <a:pt x="173" y="506"/>
                    <a:pt x="177" y="506"/>
                    <a:pt x="178" y="505"/>
                  </a:cubicBezTo>
                  <a:cubicBezTo>
                    <a:pt x="180" y="503"/>
                    <a:pt x="177" y="501"/>
                    <a:pt x="176" y="499"/>
                  </a:cubicBezTo>
                  <a:cubicBezTo>
                    <a:pt x="176" y="500"/>
                    <a:pt x="174" y="503"/>
                    <a:pt x="172" y="502"/>
                  </a:cubicBezTo>
                  <a:cubicBezTo>
                    <a:pt x="172" y="502"/>
                    <a:pt x="171" y="503"/>
                    <a:pt x="171" y="503"/>
                  </a:cubicBezTo>
                  <a:cubicBezTo>
                    <a:pt x="171" y="503"/>
                    <a:pt x="170" y="502"/>
                    <a:pt x="170" y="502"/>
                  </a:cubicBezTo>
                  <a:cubicBezTo>
                    <a:pt x="170" y="503"/>
                    <a:pt x="170" y="503"/>
                    <a:pt x="170" y="503"/>
                  </a:cubicBezTo>
                  <a:cubicBezTo>
                    <a:pt x="168" y="504"/>
                    <a:pt x="167" y="509"/>
                    <a:pt x="166" y="509"/>
                  </a:cubicBezTo>
                  <a:cubicBezTo>
                    <a:pt x="165" y="508"/>
                    <a:pt x="163" y="503"/>
                    <a:pt x="162" y="504"/>
                  </a:cubicBezTo>
                  <a:cubicBezTo>
                    <a:pt x="162" y="504"/>
                    <a:pt x="164" y="507"/>
                    <a:pt x="164" y="507"/>
                  </a:cubicBezTo>
                  <a:cubicBezTo>
                    <a:pt x="163" y="508"/>
                    <a:pt x="161" y="506"/>
                    <a:pt x="160" y="506"/>
                  </a:cubicBezTo>
                  <a:cubicBezTo>
                    <a:pt x="159" y="505"/>
                    <a:pt x="158" y="505"/>
                    <a:pt x="157" y="505"/>
                  </a:cubicBezTo>
                  <a:cubicBezTo>
                    <a:pt x="156" y="505"/>
                    <a:pt x="154" y="507"/>
                    <a:pt x="152" y="506"/>
                  </a:cubicBezTo>
                  <a:cubicBezTo>
                    <a:pt x="150" y="507"/>
                    <a:pt x="147" y="507"/>
                    <a:pt x="145" y="506"/>
                  </a:cubicBezTo>
                  <a:cubicBezTo>
                    <a:pt x="144" y="505"/>
                    <a:pt x="142" y="505"/>
                    <a:pt x="141" y="504"/>
                  </a:cubicBezTo>
                  <a:cubicBezTo>
                    <a:pt x="140" y="503"/>
                    <a:pt x="141" y="502"/>
                    <a:pt x="141" y="502"/>
                  </a:cubicBezTo>
                  <a:cubicBezTo>
                    <a:pt x="141" y="500"/>
                    <a:pt x="139" y="500"/>
                    <a:pt x="139" y="498"/>
                  </a:cubicBezTo>
                  <a:cubicBezTo>
                    <a:pt x="138" y="496"/>
                    <a:pt x="138" y="498"/>
                    <a:pt x="139" y="497"/>
                  </a:cubicBezTo>
                  <a:cubicBezTo>
                    <a:pt x="140" y="495"/>
                    <a:pt x="142" y="494"/>
                    <a:pt x="143" y="495"/>
                  </a:cubicBezTo>
                  <a:cubicBezTo>
                    <a:pt x="144" y="495"/>
                    <a:pt x="148" y="500"/>
                    <a:pt x="148" y="496"/>
                  </a:cubicBezTo>
                  <a:cubicBezTo>
                    <a:pt x="148" y="497"/>
                    <a:pt x="144" y="494"/>
                    <a:pt x="145" y="494"/>
                  </a:cubicBezTo>
                  <a:cubicBezTo>
                    <a:pt x="144" y="494"/>
                    <a:pt x="147" y="496"/>
                    <a:pt x="144" y="495"/>
                  </a:cubicBezTo>
                  <a:cubicBezTo>
                    <a:pt x="143" y="495"/>
                    <a:pt x="142" y="494"/>
                    <a:pt x="141" y="493"/>
                  </a:cubicBezTo>
                  <a:cubicBezTo>
                    <a:pt x="140" y="493"/>
                    <a:pt x="139" y="493"/>
                    <a:pt x="137" y="492"/>
                  </a:cubicBezTo>
                  <a:cubicBezTo>
                    <a:pt x="135" y="492"/>
                    <a:pt x="132" y="492"/>
                    <a:pt x="131" y="490"/>
                  </a:cubicBezTo>
                  <a:cubicBezTo>
                    <a:pt x="130" y="488"/>
                    <a:pt x="130" y="485"/>
                    <a:pt x="132" y="486"/>
                  </a:cubicBezTo>
                  <a:cubicBezTo>
                    <a:pt x="132" y="486"/>
                    <a:pt x="130" y="487"/>
                    <a:pt x="130" y="488"/>
                  </a:cubicBezTo>
                  <a:cubicBezTo>
                    <a:pt x="131" y="489"/>
                    <a:pt x="136" y="485"/>
                    <a:pt x="136" y="484"/>
                  </a:cubicBezTo>
                  <a:cubicBezTo>
                    <a:pt x="136" y="484"/>
                    <a:pt x="137" y="484"/>
                    <a:pt x="137" y="484"/>
                  </a:cubicBezTo>
                  <a:cubicBezTo>
                    <a:pt x="137" y="484"/>
                    <a:pt x="137" y="483"/>
                    <a:pt x="137" y="483"/>
                  </a:cubicBezTo>
                  <a:cubicBezTo>
                    <a:pt x="138" y="482"/>
                    <a:pt x="141" y="480"/>
                    <a:pt x="141" y="480"/>
                  </a:cubicBezTo>
                  <a:cubicBezTo>
                    <a:pt x="143" y="480"/>
                    <a:pt x="143" y="481"/>
                    <a:pt x="145" y="481"/>
                  </a:cubicBezTo>
                  <a:cubicBezTo>
                    <a:pt x="147" y="481"/>
                    <a:pt x="146" y="480"/>
                    <a:pt x="146" y="479"/>
                  </a:cubicBezTo>
                  <a:cubicBezTo>
                    <a:pt x="146" y="478"/>
                    <a:pt x="145" y="478"/>
                    <a:pt x="146" y="476"/>
                  </a:cubicBezTo>
                  <a:cubicBezTo>
                    <a:pt x="146" y="476"/>
                    <a:pt x="149" y="474"/>
                    <a:pt x="150" y="475"/>
                  </a:cubicBezTo>
                  <a:cubicBezTo>
                    <a:pt x="150" y="475"/>
                    <a:pt x="149" y="475"/>
                    <a:pt x="149" y="475"/>
                  </a:cubicBezTo>
                  <a:cubicBezTo>
                    <a:pt x="150" y="475"/>
                    <a:pt x="150" y="475"/>
                    <a:pt x="150" y="476"/>
                  </a:cubicBezTo>
                  <a:cubicBezTo>
                    <a:pt x="151" y="476"/>
                    <a:pt x="152" y="474"/>
                    <a:pt x="152" y="474"/>
                  </a:cubicBezTo>
                  <a:cubicBezTo>
                    <a:pt x="154" y="472"/>
                    <a:pt x="157" y="472"/>
                    <a:pt x="159" y="473"/>
                  </a:cubicBezTo>
                  <a:cubicBezTo>
                    <a:pt x="159" y="473"/>
                    <a:pt x="158" y="473"/>
                    <a:pt x="158" y="473"/>
                  </a:cubicBezTo>
                  <a:cubicBezTo>
                    <a:pt x="161" y="473"/>
                    <a:pt x="158" y="478"/>
                    <a:pt x="157" y="479"/>
                  </a:cubicBezTo>
                  <a:cubicBezTo>
                    <a:pt x="157" y="479"/>
                    <a:pt x="158" y="480"/>
                    <a:pt x="158" y="480"/>
                  </a:cubicBezTo>
                  <a:cubicBezTo>
                    <a:pt x="159" y="480"/>
                    <a:pt x="159" y="481"/>
                    <a:pt x="159" y="482"/>
                  </a:cubicBezTo>
                  <a:cubicBezTo>
                    <a:pt x="162" y="480"/>
                    <a:pt x="168" y="481"/>
                    <a:pt x="172" y="482"/>
                  </a:cubicBezTo>
                  <a:cubicBezTo>
                    <a:pt x="171" y="482"/>
                    <a:pt x="171" y="482"/>
                    <a:pt x="171" y="482"/>
                  </a:cubicBezTo>
                  <a:cubicBezTo>
                    <a:pt x="173" y="483"/>
                    <a:pt x="173" y="479"/>
                    <a:pt x="175" y="479"/>
                  </a:cubicBezTo>
                  <a:cubicBezTo>
                    <a:pt x="177" y="478"/>
                    <a:pt x="176" y="480"/>
                    <a:pt x="177" y="480"/>
                  </a:cubicBezTo>
                  <a:cubicBezTo>
                    <a:pt x="178" y="479"/>
                    <a:pt x="177" y="478"/>
                    <a:pt x="176" y="477"/>
                  </a:cubicBezTo>
                  <a:cubicBezTo>
                    <a:pt x="175" y="476"/>
                    <a:pt x="174" y="477"/>
                    <a:pt x="173" y="476"/>
                  </a:cubicBezTo>
                  <a:cubicBezTo>
                    <a:pt x="171" y="476"/>
                    <a:pt x="171" y="474"/>
                    <a:pt x="170" y="472"/>
                  </a:cubicBezTo>
                  <a:cubicBezTo>
                    <a:pt x="169" y="471"/>
                    <a:pt x="166" y="469"/>
                    <a:pt x="167" y="468"/>
                  </a:cubicBezTo>
                  <a:cubicBezTo>
                    <a:pt x="167" y="465"/>
                    <a:pt x="170" y="468"/>
                    <a:pt x="170" y="469"/>
                  </a:cubicBezTo>
                  <a:cubicBezTo>
                    <a:pt x="171" y="470"/>
                    <a:pt x="170" y="472"/>
                    <a:pt x="172" y="473"/>
                  </a:cubicBezTo>
                  <a:cubicBezTo>
                    <a:pt x="173" y="475"/>
                    <a:pt x="176" y="474"/>
                    <a:pt x="178" y="475"/>
                  </a:cubicBezTo>
                  <a:cubicBezTo>
                    <a:pt x="182" y="477"/>
                    <a:pt x="181" y="476"/>
                    <a:pt x="183" y="474"/>
                  </a:cubicBezTo>
                  <a:cubicBezTo>
                    <a:pt x="183" y="473"/>
                    <a:pt x="183" y="473"/>
                    <a:pt x="184" y="472"/>
                  </a:cubicBezTo>
                  <a:cubicBezTo>
                    <a:pt x="184" y="472"/>
                    <a:pt x="187" y="472"/>
                    <a:pt x="186" y="471"/>
                  </a:cubicBezTo>
                  <a:cubicBezTo>
                    <a:pt x="186" y="471"/>
                    <a:pt x="185" y="472"/>
                    <a:pt x="185" y="472"/>
                  </a:cubicBezTo>
                  <a:cubicBezTo>
                    <a:pt x="184" y="471"/>
                    <a:pt x="179" y="471"/>
                    <a:pt x="178" y="471"/>
                  </a:cubicBezTo>
                  <a:cubicBezTo>
                    <a:pt x="177" y="472"/>
                    <a:pt x="177" y="473"/>
                    <a:pt x="176" y="473"/>
                  </a:cubicBezTo>
                  <a:cubicBezTo>
                    <a:pt x="175" y="473"/>
                    <a:pt x="173" y="473"/>
                    <a:pt x="174" y="472"/>
                  </a:cubicBezTo>
                  <a:cubicBezTo>
                    <a:pt x="171" y="472"/>
                    <a:pt x="171" y="468"/>
                    <a:pt x="173" y="467"/>
                  </a:cubicBezTo>
                  <a:cubicBezTo>
                    <a:pt x="173" y="467"/>
                    <a:pt x="173" y="467"/>
                    <a:pt x="173" y="467"/>
                  </a:cubicBezTo>
                  <a:cubicBezTo>
                    <a:pt x="176" y="465"/>
                    <a:pt x="169" y="465"/>
                    <a:pt x="169" y="465"/>
                  </a:cubicBezTo>
                  <a:cubicBezTo>
                    <a:pt x="169" y="466"/>
                    <a:pt x="168" y="466"/>
                    <a:pt x="168" y="466"/>
                  </a:cubicBezTo>
                  <a:cubicBezTo>
                    <a:pt x="167" y="465"/>
                    <a:pt x="169" y="464"/>
                    <a:pt x="168" y="463"/>
                  </a:cubicBezTo>
                  <a:cubicBezTo>
                    <a:pt x="167" y="463"/>
                    <a:pt x="167" y="463"/>
                    <a:pt x="167" y="463"/>
                  </a:cubicBezTo>
                  <a:cubicBezTo>
                    <a:pt x="167" y="463"/>
                    <a:pt x="167" y="462"/>
                    <a:pt x="167" y="462"/>
                  </a:cubicBezTo>
                  <a:cubicBezTo>
                    <a:pt x="167" y="461"/>
                    <a:pt x="167" y="463"/>
                    <a:pt x="166" y="462"/>
                  </a:cubicBezTo>
                  <a:cubicBezTo>
                    <a:pt x="167" y="463"/>
                    <a:pt x="167" y="463"/>
                    <a:pt x="167" y="463"/>
                  </a:cubicBezTo>
                  <a:cubicBezTo>
                    <a:pt x="167" y="466"/>
                    <a:pt x="160" y="465"/>
                    <a:pt x="159" y="463"/>
                  </a:cubicBezTo>
                  <a:cubicBezTo>
                    <a:pt x="160" y="464"/>
                    <a:pt x="160" y="463"/>
                    <a:pt x="161" y="463"/>
                  </a:cubicBezTo>
                  <a:cubicBezTo>
                    <a:pt x="161" y="463"/>
                    <a:pt x="159" y="462"/>
                    <a:pt x="159" y="461"/>
                  </a:cubicBezTo>
                  <a:cubicBezTo>
                    <a:pt x="159" y="461"/>
                    <a:pt x="158" y="460"/>
                    <a:pt x="158" y="459"/>
                  </a:cubicBezTo>
                  <a:cubicBezTo>
                    <a:pt x="157" y="455"/>
                    <a:pt x="155" y="453"/>
                    <a:pt x="152" y="451"/>
                  </a:cubicBezTo>
                  <a:cubicBezTo>
                    <a:pt x="150" y="449"/>
                    <a:pt x="147" y="448"/>
                    <a:pt x="145" y="445"/>
                  </a:cubicBezTo>
                  <a:cubicBezTo>
                    <a:pt x="143" y="444"/>
                    <a:pt x="142" y="442"/>
                    <a:pt x="139" y="442"/>
                  </a:cubicBezTo>
                  <a:cubicBezTo>
                    <a:pt x="141" y="441"/>
                    <a:pt x="142" y="439"/>
                    <a:pt x="142" y="437"/>
                  </a:cubicBezTo>
                  <a:cubicBezTo>
                    <a:pt x="143" y="436"/>
                    <a:pt x="142" y="433"/>
                    <a:pt x="142" y="432"/>
                  </a:cubicBezTo>
                  <a:cubicBezTo>
                    <a:pt x="143" y="431"/>
                    <a:pt x="145" y="432"/>
                    <a:pt x="146" y="432"/>
                  </a:cubicBezTo>
                  <a:cubicBezTo>
                    <a:pt x="149" y="432"/>
                    <a:pt x="151" y="431"/>
                    <a:pt x="154" y="432"/>
                  </a:cubicBezTo>
                  <a:cubicBezTo>
                    <a:pt x="154" y="432"/>
                    <a:pt x="154" y="432"/>
                    <a:pt x="153" y="431"/>
                  </a:cubicBezTo>
                  <a:cubicBezTo>
                    <a:pt x="160" y="431"/>
                    <a:pt x="162" y="425"/>
                    <a:pt x="164" y="420"/>
                  </a:cubicBezTo>
                  <a:cubicBezTo>
                    <a:pt x="164" y="417"/>
                    <a:pt x="165" y="414"/>
                    <a:pt x="167" y="412"/>
                  </a:cubicBezTo>
                  <a:cubicBezTo>
                    <a:pt x="169" y="410"/>
                    <a:pt x="169" y="411"/>
                    <a:pt x="171" y="412"/>
                  </a:cubicBezTo>
                  <a:cubicBezTo>
                    <a:pt x="171" y="412"/>
                    <a:pt x="168" y="409"/>
                    <a:pt x="168" y="410"/>
                  </a:cubicBezTo>
                  <a:cubicBezTo>
                    <a:pt x="168" y="408"/>
                    <a:pt x="171" y="406"/>
                    <a:pt x="171" y="405"/>
                  </a:cubicBezTo>
                  <a:cubicBezTo>
                    <a:pt x="172" y="405"/>
                    <a:pt x="172" y="406"/>
                    <a:pt x="173" y="405"/>
                  </a:cubicBezTo>
                  <a:cubicBezTo>
                    <a:pt x="173" y="406"/>
                    <a:pt x="172" y="406"/>
                    <a:pt x="172" y="406"/>
                  </a:cubicBezTo>
                  <a:cubicBezTo>
                    <a:pt x="172" y="408"/>
                    <a:pt x="177" y="404"/>
                    <a:pt x="178" y="404"/>
                  </a:cubicBezTo>
                  <a:cubicBezTo>
                    <a:pt x="179" y="403"/>
                    <a:pt x="180" y="401"/>
                    <a:pt x="182" y="400"/>
                  </a:cubicBezTo>
                  <a:cubicBezTo>
                    <a:pt x="184" y="399"/>
                    <a:pt x="185" y="401"/>
                    <a:pt x="183" y="401"/>
                  </a:cubicBezTo>
                  <a:cubicBezTo>
                    <a:pt x="184" y="401"/>
                    <a:pt x="184" y="401"/>
                    <a:pt x="185" y="401"/>
                  </a:cubicBezTo>
                  <a:cubicBezTo>
                    <a:pt x="185" y="402"/>
                    <a:pt x="184" y="403"/>
                    <a:pt x="183" y="404"/>
                  </a:cubicBezTo>
                  <a:cubicBezTo>
                    <a:pt x="184" y="404"/>
                    <a:pt x="184" y="404"/>
                    <a:pt x="185" y="403"/>
                  </a:cubicBezTo>
                  <a:cubicBezTo>
                    <a:pt x="184" y="404"/>
                    <a:pt x="184" y="405"/>
                    <a:pt x="185" y="406"/>
                  </a:cubicBezTo>
                  <a:cubicBezTo>
                    <a:pt x="186" y="404"/>
                    <a:pt x="185" y="403"/>
                    <a:pt x="186" y="402"/>
                  </a:cubicBezTo>
                  <a:cubicBezTo>
                    <a:pt x="186" y="401"/>
                    <a:pt x="188" y="402"/>
                    <a:pt x="189" y="401"/>
                  </a:cubicBezTo>
                  <a:cubicBezTo>
                    <a:pt x="188" y="400"/>
                    <a:pt x="186" y="400"/>
                    <a:pt x="185" y="400"/>
                  </a:cubicBezTo>
                  <a:cubicBezTo>
                    <a:pt x="185" y="399"/>
                    <a:pt x="185" y="398"/>
                    <a:pt x="184" y="398"/>
                  </a:cubicBezTo>
                  <a:cubicBezTo>
                    <a:pt x="186" y="397"/>
                    <a:pt x="187" y="394"/>
                    <a:pt x="190" y="394"/>
                  </a:cubicBezTo>
                  <a:cubicBezTo>
                    <a:pt x="189" y="394"/>
                    <a:pt x="189" y="394"/>
                    <a:pt x="188" y="395"/>
                  </a:cubicBezTo>
                  <a:cubicBezTo>
                    <a:pt x="189" y="395"/>
                    <a:pt x="189" y="397"/>
                    <a:pt x="190" y="397"/>
                  </a:cubicBezTo>
                  <a:cubicBezTo>
                    <a:pt x="190" y="397"/>
                    <a:pt x="189" y="396"/>
                    <a:pt x="189" y="396"/>
                  </a:cubicBezTo>
                  <a:cubicBezTo>
                    <a:pt x="189" y="395"/>
                    <a:pt x="191" y="395"/>
                    <a:pt x="191" y="395"/>
                  </a:cubicBezTo>
                  <a:cubicBezTo>
                    <a:pt x="194" y="394"/>
                    <a:pt x="196" y="394"/>
                    <a:pt x="198" y="393"/>
                  </a:cubicBezTo>
                  <a:cubicBezTo>
                    <a:pt x="202" y="391"/>
                    <a:pt x="204" y="387"/>
                    <a:pt x="207" y="384"/>
                  </a:cubicBezTo>
                  <a:cubicBezTo>
                    <a:pt x="206" y="384"/>
                    <a:pt x="209" y="385"/>
                    <a:pt x="209" y="385"/>
                  </a:cubicBezTo>
                  <a:cubicBezTo>
                    <a:pt x="210" y="385"/>
                    <a:pt x="210" y="385"/>
                    <a:pt x="210" y="387"/>
                  </a:cubicBezTo>
                  <a:cubicBezTo>
                    <a:pt x="211" y="387"/>
                    <a:pt x="211" y="387"/>
                    <a:pt x="212" y="386"/>
                  </a:cubicBezTo>
                  <a:cubicBezTo>
                    <a:pt x="213" y="387"/>
                    <a:pt x="215" y="388"/>
                    <a:pt x="213" y="390"/>
                  </a:cubicBezTo>
                  <a:cubicBezTo>
                    <a:pt x="213" y="390"/>
                    <a:pt x="210" y="392"/>
                    <a:pt x="210" y="392"/>
                  </a:cubicBezTo>
                  <a:cubicBezTo>
                    <a:pt x="210" y="392"/>
                    <a:pt x="211" y="393"/>
                    <a:pt x="211" y="393"/>
                  </a:cubicBezTo>
                  <a:cubicBezTo>
                    <a:pt x="211" y="393"/>
                    <a:pt x="210" y="393"/>
                    <a:pt x="210" y="393"/>
                  </a:cubicBezTo>
                  <a:cubicBezTo>
                    <a:pt x="210" y="394"/>
                    <a:pt x="211" y="394"/>
                    <a:pt x="211" y="394"/>
                  </a:cubicBezTo>
                  <a:cubicBezTo>
                    <a:pt x="211" y="394"/>
                    <a:pt x="211" y="394"/>
                    <a:pt x="211" y="394"/>
                  </a:cubicBezTo>
                  <a:cubicBezTo>
                    <a:pt x="213" y="397"/>
                    <a:pt x="215" y="391"/>
                    <a:pt x="216" y="390"/>
                  </a:cubicBezTo>
                  <a:cubicBezTo>
                    <a:pt x="216" y="391"/>
                    <a:pt x="216" y="391"/>
                    <a:pt x="216" y="391"/>
                  </a:cubicBezTo>
                  <a:cubicBezTo>
                    <a:pt x="216" y="391"/>
                    <a:pt x="216" y="388"/>
                    <a:pt x="216" y="388"/>
                  </a:cubicBezTo>
                  <a:cubicBezTo>
                    <a:pt x="217" y="388"/>
                    <a:pt x="217" y="390"/>
                    <a:pt x="217" y="389"/>
                  </a:cubicBezTo>
                  <a:cubicBezTo>
                    <a:pt x="218" y="389"/>
                    <a:pt x="217" y="388"/>
                    <a:pt x="217" y="388"/>
                  </a:cubicBezTo>
                  <a:cubicBezTo>
                    <a:pt x="217" y="390"/>
                    <a:pt x="220" y="390"/>
                    <a:pt x="220" y="392"/>
                  </a:cubicBezTo>
                  <a:cubicBezTo>
                    <a:pt x="220" y="394"/>
                    <a:pt x="219" y="396"/>
                    <a:pt x="221" y="396"/>
                  </a:cubicBezTo>
                  <a:cubicBezTo>
                    <a:pt x="223" y="396"/>
                    <a:pt x="224" y="393"/>
                    <a:pt x="226" y="393"/>
                  </a:cubicBezTo>
                  <a:cubicBezTo>
                    <a:pt x="228" y="392"/>
                    <a:pt x="231" y="393"/>
                    <a:pt x="233" y="394"/>
                  </a:cubicBezTo>
                  <a:cubicBezTo>
                    <a:pt x="233" y="394"/>
                    <a:pt x="233" y="393"/>
                    <a:pt x="233" y="393"/>
                  </a:cubicBezTo>
                  <a:cubicBezTo>
                    <a:pt x="238" y="393"/>
                    <a:pt x="233" y="398"/>
                    <a:pt x="237" y="399"/>
                  </a:cubicBezTo>
                  <a:cubicBezTo>
                    <a:pt x="237" y="400"/>
                    <a:pt x="234" y="399"/>
                    <a:pt x="234" y="400"/>
                  </a:cubicBezTo>
                  <a:cubicBezTo>
                    <a:pt x="235" y="400"/>
                    <a:pt x="237" y="399"/>
                    <a:pt x="238" y="400"/>
                  </a:cubicBezTo>
                  <a:cubicBezTo>
                    <a:pt x="240" y="401"/>
                    <a:pt x="238" y="401"/>
                    <a:pt x="238" y="402"/>
                  </a:cubicBezTo>
                  <a:cubicBezTo>
                    <a:pt x="238" y="402"/>
                    <a:pt x="243" y="403"/>
                    <a:pt x="243" y="403"/>
                  </a:cubicBezTo>
                  <a:cubicBezTo>
                    <a:pt x="245" y="403"/>
                    <a:pt x="246" y="400"/>
                    <a:pt x="247" y="401"/>
                  </a:cubicBezTo>
                  <a:cubicBezTo>
                    <a:pt x="247" y="401"/>
                    <a:pt x="247" y="402"/>
                    <a:pt x="246" y="402"/>
                  </a:cubicBezTo>
                  <a:cubicBezTo>
                    <a:pt x="248" y="402"/>
                    <a:pt x="245" y="405"/>
                    <a:pt x="246" y="405"/>
                  </a:cubicBezTo>
                  <a:cubicBezTo>
                    <a:pt x="246" y="405"/>
                    <a:pt x="250" y="402"/>
                    <a:pt x="251" y="401"/>
                  </a:cubicBezTo>
                  <a:cubicBezTo>
                    <a:pt x="253" y="401"/>
                    <a:pt x="256" y="400"/>
                    <a:pt x="257" y="402"/>
                  </a:cubicBezTo>
                  <a:cubicBezTo>
                    <a:pt x="259" y="404"/>
                    <a:pt x="256" y="408"/>
                    <a:pt x="255" y="410"/>
                  </a:cubicBezTo>
                  <a:cubicBezTo>
                    <a:pt x="258" y="411"/>
                    <a:pt x="257" y="407"/>
                    <a:pt x="258" y="405"/>
                  </a:cubicBezTo>
                  <a:cubicBezTo>
                    <a:pt x="259" y="404"/>
                    <a:pt x="262" y="403"/>
                    <a:pt x="261" y="405"/>
                  </a:cubicBezTo>
                  <a:cubicBezTo>
                    <a:pt x="261" y="405"/>
                    <a:pt x="263" y="405"/>
                    <a:pt x="263" y="404"/>
                  </a:cubicBezTo>
                  <a:cubicBezTo>
                    <a:pt x="264" y="405"/>
                    <a:pt x="260" y="410"/>
                    <a:pt x="260" y="410"/>
                  </a:cubicBezTo>
                  <a:cubicBezTo>
                    <a:pt x="259" y="414"/>
                    <a:pt x="260" y="419"/>
                    <a:pt x="262" y="422"/>
                  </a:cubicBezTo>
                  <a:cubicBezTo>
                    <a:pt x="259" y="419"/>
                    <a:pt x="259" y="414"/>
                    <a:pt x="261" y="410"/>
                  </a:cubicBezTo>
                  <a:cubicBezTo>
                    <a:pt x="262" y="409"/>
                    <a:pt x="264" y="406"/>
                    <a:pt x="266" y="406"/>
                  </a:cubicBezTo>
                  <a:cubicBezTo>
                    <a:pt x="268" y="406"/>
                    <a:pt x="268" y="408"/>
                    <a:pt x="269" y="409"/>
                  </a:cubicBezTo>
                  <a:cubicBezTo>
                    <a:pt x="269" y="408"/>
                    <a:pt x="269" y="408"/>
                    <a:pt x="269" y="407"/>
                  </a:cubicBezTo>
                  <a:cubicBezTo>
                    <a:pt x="270" y="408"/>
                    <a:pt x="279" y="408"/>
                    <a:pt x="278" y="409"/>
                  </a:cubicBezTo>
                  <a:cubicBezTo>
                    <a:pt x="278" y="409"/>
                    <a:pt x="281" y="408"/>
                    <a:pt x="281" y="410"/>
                  </a:cubicBezTo>
                  <a:cubicBezTo>
                    <a:pt x="282" y="409"/>
                    <a:pt x="283" y="411"/>
                    <a:pt x="285" y="411"/>
                  </a:cubicBezTo>
                  <a:cubicBezTo>
                    <a:pt x="286" y="411"/>
                    <a:pt x="288" y="411"/>
                    <a:pt x="289" y="410"/>
                  </a:cubicBezTo>
                  <a:cubicBezTo>
                    <a:pt x="290" y="410"/>
                    <a:pt x="294" y="409"/>
                    <a:pt x="294" y="408"/>
                  </a:cubicBezTo>
                  <a:cubicBezTo>
                    <a:pt x="293" y="409"/>
                    <a:pt x="297" y="409"/>
                    <a:pt x="298" y="409"/>
                  </a:cubicBezTo>
                  <a:cubicBezTo>
                    <a:pt x="299" y="409"/>
                    <a:pt x="300" y="409"/>
                    <a:pt x="300" y="410"/>
                  </a:cubicBezTo>
                  <a:cubicBezTo>
                    <a:pt x="301" y="410"/>
                    <a:pt x="300" y="412"/>
                    <a:pt x="302" y="412"/>
                  </a:cubicBezTo>
                  <a:cubicBezTo>
                    <a:pt x="303" y="413"/>
                    <a:pt x="305" y="415"/>
                    <a:pt x="307" y="415"/>
                  </a:cubicBezTo>
                  <a:cubicBezTo>
                    <a:pt x="306" y="415"/>
                    <a:pt x="306" y="416"/>
                    <a:pt x="306" y="416"/>
                  </a:cubicBezTo>
                  <a:cubicBezTo>
                    <a:pt x="307" y="415"/>
                    <a:pt x="309" y="417"/>
                    <a:pt x="310" y="417"/>
                  </a:cubicBezTo>
                  <a:cubicBezTo>
                    <a:pt x="312" y="418"/>
                    <a:pt x="314" y="418"/>
                    <a:pt x="316" y="418"/>
                  </a:cubicBezTo>
                  <a:cubicBezTo>
                    <a:pt x="318" y="419"/>
                    <a:pt x="320" y="419"/>
                    <a:pt x="322" y="419"/>
                  </a:cubicBezTo>
                  <a:cubicBezTo>
                    <a:pt x="324" y="420"/>
                    <a:pt x="325" y="422"/>
                    <a:pt x="327" y="424"/>
                  </a:cubicBezTo>
                  <a:cubicBezTo>
                    <a:pt x="330" y="426"/>
                    <a:pt x="334" y="430"/>
                    <a:pt x="338" y="431"/>
                  </a:cubicBezTo>
                  <a:cubicBezTo>
                    <a:pt x="340" y="432"/>
                    <a:pt x="343" y="432"/>
                    <a:pt x="345" y="433"/>
                  </a:cubicBezTo>
                  <a:cubicBezTo>
                    <a:pt x="347" y="434"/>
                    <a:pt x="349" y="436"/>
                    <a:pt x="351" y="437"/>
                  </a:cubicBezTo>
                  <a:cubicBezTo>
                    <a:pt x="349" y="435"/>
                    <a:pt x="348" y="435"/>
                    <a:pt x="348" y="432"/>
                  </a:cubicBezTo>
                  <a:cubicBezTo>
                    <a:pt x="348" y="431"/>
                    <a:pt x="349" y="431"/>
                    <a:pt x="348" y="430"/>
                  </a:cubicBezTo>
                  <a:cubicBezTo>
                    <a:pt x="348" y="430"/>
                    <a:pt x="347" y="429"/>
                    <a:pt x="347" y="429"/>
                  </a:cubicBezTo>
                  <a:cubicBezTo>
                    <a:pt x="346" y="428"/>
                    <a:pt x="345" y="427"/>
                    <a:pt x="345" y="427"/>
                  </a:cubicBezTo>
                  <a:cubicBezTo>
                    <a:pt x="344" y="427"/>
                    <a:pt x="344" y="428"/>
                    <a:pt x="344" y="428"/>
                  </a:cubicBezTo>
                  <a:cubicBezTo>
                    <a:pt x="343" y="428"/>
                    <a:pt x="343" y="427"/>
                    <a:pt x="343" y="426"/>
                  </a:cubicBezTo>
                  <a:cubicBezTo>
                    <a:pt x="344" y="425"/>
                    <a:pt x="346" y="426"/>
                    <a:pt x="347" y="426"/>
                  </a:cubicBezTo>
                  <a:cubicBezTo>
                    <a:pt x="347" y="425"/>
                    <a:pt x="345" y="425"/>
                    <a:pt x="347" y="424"/>
                  </a:cubicBezTo>
                  <a:cubicBezTo>
                    <a:pt x="348" y="423"/>
                    <a:pt x="349" y="424"/>
                    <a:pt x="350" y="425"/>
                  </a:cubicBezTo>
                  <a:cubicBezTo>
                    <a:pt x="351" y="424"/>
                    <a:pt x="348" y="423"/>
                    <a:pt x="348" y="422"/>
                  </a:cubicBezTo>
                  <a:cubicBezTo>
                    <a:pt x="349" y="422"/>
                    <a:pt x="350" y="423"/>
                    <a:pt x="350" y="423"/>
                  </a:cubicBezTo>
                  <a:cubicBezTo>
                    <a:pt x="350" y="421"/>
                    <a:pt x="354" y="422"/>
                    <a:pt x="355" y="420"/>
                  </a:cubicBezTo>
                  <a:cubicBezTo>
                    <a:pt x="355" y="421"/>
                    <a:pt x="355" y="418"/>
                    <a:pt x="355" y="418"/>
                  </a:cubicBezTo>
                  <a:cubicBezTo>
                    <a:pt x="355" y="417"/>
                    <a:pt x="355" y="417"/>
                    <a:pt x="355" y="417"/>
                  </a:cubicBezTo>
                  <a:cubicBezTo>
                    <a:pt x="356" y="416"/>
                    <a:pt x="356" y="417"/>
                    <a:pt x="357" y="417"/>
                  </a:cubicBezTo>
                  <a:cubicBezTo>
                    <a:pt x="357" y="418"/>
                    <a:pt x="356" y="419"/>
                    <a:pt x="357" y="419"/>
                  </a:cubicBezTo>
                  <a:cubicBezTo>
                    <a:pt x="358" y="420"/>
                    <a:pt x="359" y="419"/>
                    <a:pt x="359" y="418"/>
                  </a:cubicBezTo>
                  <a:cubicBezTo>
                    <a:pt x="359" y="418"/>
                    <a:pt x="358" y="420"/>
                    <a:pt x="359" y="420"/>
                  </a:cubicBezTo>
                  <a:cubicBezTo>
                    <a:pt x="359" y="420"/>
                    <a:pt x="359" y="420"/>
                    <a:pt x="360" y="420"/>
                  </a:cubicBezTo>
                  <a:cubicBezTo>
                    <a:pt x="359" y="421"/>
                    <a:pt x="359" y="423"/>
                    <a:pt x="358" y="424"/>
                  </a:cubicBezTo>
                  <a:cubicBezTo>
                    <a:pt x="357" y="425"/>
                    <a:pt x="355" y="425"/>
                    <a:pt x="356" y="426"/>
                  </a:cubicBezTo>
                  <a:cubicBezTo>
                    <a:pt x="357" y="426"/>
                    <a:pt x="358" y="425"/>
                    <a:pt x="358" y="424"/>
                  </a:cubicBezTo>
                  <a:cubicBezTo>
                    <a:pt x="360" y="424"/>
                    <a:pt x="359" y="424"/>
                    <a:pt x="360" y="424"/>
                  </a:cubicBezTo>
                  <a:cubicBezTo>
                    <a:pt x="361" y="424"/>
                    <a:pt x="361" y="423"/>
                    <a:pt x="360" y="423"/>
                  </a:cubicBezTo>
                  <a:cubicBezTo>
                    <a:pt x="361" y="423"/>
                    <a:pt x="361" y="423"/>
                    <a:pt x="362" y="422"/>
                  </a:cubicBezTo>
                  <a:cubicBezTo>
                    <a:pt x="363" y="422"/>
                    <a:pt x="364" y="422"/>
                    <a:pt x="365" y="422"/>
                  </a:cubicBezTo>
                  <a:cubicBezTo>
                    <a:pt x="366" y="421"/>
                    <a:pt x="365" y="420"/>
                    <a:pt x="365" y="419"/>
                  </a:cubicBezTo>
                  <a:cubicBezTo>
                    <a:pt x="365" y="418"/>
                    <a:pt x="369" y="416"/>
                    <a:pt x="368" y="416"/>
                  </a:cubicBezTo>
                  <a:cubicBezTo>
                    <a:pt x="369" y="417"/>
                    <a:pt x="368" y="418"/>
                    <a:pt x="368" y="418"/>
                  </a:cubicBezTo>
                  <a:cubicBezTo>
                    <a:pt x="368" y="419"/>
                    <a:pt x="369" y="416"/>
                    <a:pt x="369" y="416"/>
                  </a:cubicBezTo>
                  <a:cubicBezTo>
                    <a:pt x="370" y="415"/>
                    <a:pt x="371" y="416"/>
                    <a:pt x="372" y="415"/>
                  </a:cubicBezTo>
                  <a:cubicBezTo>
                    <a:pt x="373" y="414"/>
                    <a:pt x="374" y="413"/>
                    <a:pt x="375" y="412"/>
                  </a:cubicBezTo>
                  <a:cubicBezTo>
                    <a:pt x="376" y="412"/>
                    <a:pt x="376" y="413"/>
                    <a:pt x="377" y="413"/>
                  </a:cubicBezTo>
                  <a:cubicBezTo>
                    <a:pt x="378" y="413"/>
                    <a:pt x="378" y="413"/>
                    <a:pt x="378" y="412"/>
                  </a:cubicBezTo>
                  <a:cubicBezTo>
                    <a:pt x="379" y="410"/>
                    <a:pt x="378" y="409"/>
                    <a:pt x="380" y="409"/>
                  </a:cubicBezTo>
                  <a:cubicBezTo>
                    <a:pt x="382" y="408"/>
                    <a:pt x="383" y="409"/>
                    <a:pt x="385" y="409"/>
                  </a:cubicBezTo>
                  <a:cubicBezTo>
                    <a:pt x="386" y="409"/>
                    <a:pt x="387" y="407"/>
                    <a:pt x="387" y="405"/>
                  </a:cubicBezTo>
                  <a:cubicBezTo>
                    <a:pt x="390" y="407"/>
                    <a:pt x="388" y="410"/>
                    <a:pt x="387" y="412"/>
                  </a:cubicBezTo>
                  <a:cubicBezTo>
                    <a:pt x="385" y="413"/>
                    <a:pt x="384" y="414"/>
                    <a:pt x="383" y="415"/>
                  </a:cubicBezTo>
                  <a:cubicBezTo>
                    <a:pt x="381" y="416"/>
                    <a:pt x="380" y="417"/>
                    <a:pt x="379" y="418"/>
                  </a:cubicBezTo>
                  <a:cubicBezTo>
                    <a:pt x="377" y="420"/>
                    <a:pt x="379" y="418"/>
                    <a:pt x="377" y="418"/>
                  </a:cubicBezTo>
                  <a:cubicBezTo>
                    <a:pt x="376" y="418"/>
                    <a:pt x="374" y="419"/>
                    <a:pt x="373" y="419"/>
                  </a:cubicBezTo>
                  <a:cubicBezTo>
                    <a:pt x="371" y="420"/>
                    <a:pt x="369" y="424"/>
                    <a:pt x="368" y="426"/>
                  </a:cubicBezTo>
                  <a:cubicBezTo>
                    <a:pt x="368" y="425"/>
                    <a:pt x="368" y="425"/>
                    <a:pt x="368" y="424"/>
                  </a:cubicBezTo>
                  <a:cubicBezTo>
                    <a:pt x="366" y="426"/>
                    <a:pt x="365" y="429"/>
                    <a:pt x="368" y="428"/>
                  </a:cubicBezTo>
                  <a:cubicBezTo>
                    <a:pt x="369" y="428"/>
                    <a:pt x="370" y="426"/>
                    <a:pt x="371" y="425"/>
                  </a:cubicBezTo>
                  <a:cubicBezTo>
                    <a:pt x="372" y="425"/>
                    <a:pt x="372" y="424"/>
                    <a:pt x="373" y="424"/>
                  </a:cubicBezTo>
                  <a:cubicBezTo>
                    <a:pt x="373" y="423"/>
                    <a:pt x="372" y="423"/>
                    <a:pt x="373" y="423"/>
                  </a:cubicBezTo>
                  <a:cubicBezTo>
                    <a:pt x="374" y="420"/>
                    <a:pt x="374" y="423"/>
                    <a:pt x="375" y="423"/>
                  </a:cubicBezTo>
                  <a:cubicBezTo>
                    <a:pt x="377" y="423"/>
                    <a:pt x="377" y="420"/>
                    <a:pt x="377" y="419"/>
                  </a:cubicBezTo>
                  <a:cubicBezTo>
                    <a:pt x="378" y="420"/>
                    <a:pt x="377" y="423"/>
                    <a:pt x="376" y="424"/>
                  </a:cubicBezTo>
                  <a:cubicBezTo>
                    <a:pt x="376" y="424"/>
                    <a:pt x="378" y="423"/>
                    <a:pt x="378" y="424"/>
                  </a:cubicBezTo>
                  <a:cubicBezTo>
                    <a:pt x="379" y="423"/>
                    <a:pt x="377" y="421"/>
                    <a:pt x="379" y="421"/>
                  </a:cubicBezTo>
                  <a:cubicBezTo>
                    <a:pt x="379" y="421"/>
                    <a:pt x="378" y="426"/>
                    <a:pt x="378" y="426"/>
                  </a:cubicBezTo>
                  <a:cubicBezTo>
                    <a:pt x="380" y="425"/>
                    <a:pt x="380" y="422"/>
                    <a:pt x="381" y="421"/>
                  </a:cubicBezTo>
                  <a:cubicBezTo>
                    <a:pt x="382" y="419"/>
                    <a:pt x="384" y="417"/>
                    <a:pt x="385" y="416"/>
                  </a:cubicBezTo>
                  <a:cubicBezTo>
                    <a:pt x="386" y="415"/>
                    <a:pt x="388" y="414"/>
                    <a:pt x="389" y="414"/>
                  </a:cubicBezTo>
                  <a:cubicBezTo>
                    <a:pt x="392" y="414"/>
                    <a:pt x="390" y="416"/>
                    <a:pt x="391" y="416"/>
                  </a:cubicBezTo>
                  <a:cubicBezTo>
                    <a:pt x="392" y="417"/>
                    <a:pt x="396" y="413"/>
                    <a:pt x="397" y="412"/>
                  </a:cubicBezTo>
                  <a:cubicBezTo>
                    <a:pt x="397" y="410"/>
                    <a:pt x="396" y="409"/>
                    <a:pt x="398" y="407"/>
                  </a:cubicBezTo>
                  <a:cubicBezTo>
                    <a:pt x="399" y="407"/>
                    <a:pt x="401" y="408"/>
                    <a:pt x="402" y="406"/>
                  </a:cubicBezTo>
                  <a:cubicBezTo>
                    <a:pt x="401" y="406"/>
                    <a:pt x="399" y="406"/>
                    <a:pt x="399" y="405"/>
                  </a:cubicBezTo>
                  <a:cubicBezTo>
                    <a:pt x="398" y="405"/>
                    <a:pt x="399" y="403"/>
                    <a:pt x="399" y="403"/>
                  </a:cubicBezTo>
                  <a:cubicBezTo>
                    <a:pt x="398" y="403"/>
                    <a:pt x="397" y="402"/>
                    <a:pt x="397" y="401"/>
                  </a:cubicBezTo>
                  <a:cubicBezTo>
                    <a:pt x="398" y="399"/>
                    <a:pt x="399" y="400"/>
                    <a:pt x="401" y="401"/>
                  </a:cubicBezTo>
                  <a:cubicBezTo>
                    <a:pt x="403" y="402"/>
                    <a:pt x="404" y="407"/>
                    <a:pt x="405" y="410"/>
                  </a:cubicBezTo>
                  <a:cubicBezTo>
                    <a:pt x="407" y="413"/>
                    <a:pt x="407" y="417"/>
                    <a:pt x="410" y="420"/>
                  </a:cubicBezTo>
                  <a:cubicBezTo>
                    <a:pt x="411" y="421"/>
                    <a:pt x="412" y="422"/>
                    <a:pt x="414" y="423"/>
                  </a:cubicBezTo>
                  <a:cubicBezTo>
                    <a:pt x="414" y="423"/>
                    <a:pt x="415" y="424"/>
                    <a:pt x="415" y="424"/>
                  </a:cubicBezTo>
                  <a:cubicBezTo>
                    <a:pt x="416" y="424"/>
                    <a:pt x="416" y="423"/>
                    <a:pt x="416" y="423"/>
                  </a:cubicBezTo>
                  <a:cubicBezTo>
                    <a:pt x="416" y="422"/>
                    <a:pt x="418" y="423"/>
                    <a:pt x="418" y="421"/>
                  </a:cubicBezTo>
                  <a:cubicBezTo>
                    <a:pt x="417" y="421"/>
                    <a:pt x="414" y="422"/>
                    <a:pt x="414" y="421"/>
                  </a:cubicBezTo>
                  <a:cubicBezTo>
                    <a:pt x="414" y="420"/>
                    <a:pt x="417" y="420"/>
                    <a:pt x="418" y="420"/>
                  </a:cubicBezTo>
                  <a:cubicBezTo>
                    <a:pt x="417" y="420"/>
                    <a:pt x="417" y="420"/>
                    <a:pt x="417" y="420"/>
                  </a:cubicBezTo>
                  <a:cubicBezTo>
                    <a:pt x="417" y="419"/>
                    <a:pt x="417" y="419"/>
                    <a:pt x="417" y="419"/>
                  </a:cubicBezTo>
                  <a:cubicBezTo>
                    <a:pt x="416" y="419"/>
                    <a:pt x="416" y="418"/>
                    <a:pt x="416" y="418"/>
                  </a:cubicBezTo>
                  <a:cubicBezTo>
                    <a:pt x="416" y="418"/>
                    <a:pt x="416" y="417"/>
                    <a:pt x="416" y="417"/>
                  </a:cubicBezTo>
                  <a:cubicBezTo>
                    <a:pt x="420" y="417"/>
                    <a:pt x="415" y="414"/>
                    <a:pt x="417" y="413"/>
                  </a:cubicBezTo>
                  <a:cubicBezTo>
                    <a:pt x="419" y="416"/>
                    <a:pt x="419" y="411"/>
                    <a:pt x="419" y="411"/>
                  </a:cubicBezTo>
                  <a:cubicBezTo>
                    <a:pt x="418" y="410"/>
                    <a:pt x="418" y="412"/>
                    <a:pt x="417" y="412"/>
                  </a:cubicBezTo>
                  <a:cubicBezTo>
                    <a:pt x="418" y="411"/>
                    <a:pt x="418" y="410"/>
                    <a:pt x="418" y="410"/>
                  </a:cubicBezTo>
                  <a:cubicBezTo>
                    <a:pt x="419" y="409"/>
                    <a:pt x="420" y="409"/>
                    <a:pt x="421" y="409"/>
                  </a:cubicBezTo>
                  <a:cubicBezTo>
                    <a:pt x="420" y="409"/>
                    <a:pt x="420" y="408"/>
                    <a:pt x="420" y="408"/>
                  </a:cubicBezTo>
                  <a:cubicBezTo>
                    <a:pt x="421" y="408"/>
                    <a:pt x="420" y="407"/>
                    <a:pt x="421" y="407"/>
                  </a:cubicBezTo>
                  <a:cubicBezTo>
                    <a:pt x="421" y="407"/>
                    <a:pt x="422" y="407"/>
                    <a:pt x="422" y="407"/>
                  </a:cubicBezTo>
                  <a:cubicBezTo>
                    <a:pt x="422" y="407"/>
                    <a:pt x="422" y="407"/>
                    <a:pt x="421" y="407"/>
                  </a:cubicBezTo>
                  <a:cubicBezTo>
                    <a:pt x="422" y="408"/>
                    <a:pt x="423" y="408"/>
                    <a:pt x="423" y="410"/>
                  </a:cubicBezTo>
                  <a:cubicBezTo>
                    <a:pt x="423" y="410"/>
                    <a:pt x="422" y="411"/>
                    <a:pt x="422" y="412"/>
                  </a:cubicBezTo>
                  <a:cubicBezTo>
                    <a:pt x="422" y="412"/>
                    <a:pt x="422" y="413"/>
                    <a:pt x="422" y="414"/>
                  </a:cubicBezTo>
                  <a:cubicBezTo>
                    <a:pt x="422" y="415"/>
                    <a:pt x="421" y="415"/>
                    <a:pt x="422" y="416"/>
                  </a:cubicBezTo>
                  <a:cubicBezTo>
                    <a:pt x="422" y="416"/>
                    <a:pt x="423" y="416"/>
                    <a:pt x="423" y="416"/>
                  </a:cubicBezTo>
                  <a:cubicBezTo>
                    <a:pt x="425" y="418"/>
                    <a:pt x="424" y="418"/>
                    <a:pt x="423" y="420"/>
                  </a:cubicBezTo>
                  <a:cubicBezTo>
                    <a:pt x="422" y="421"/>
                    <a:pt x="422" y="422"/>
                    <a:pt x="423" y="423"/>
                  </a:cubicBezTo>
                  <a:cubicBezTo>
                    <a:pt x="424" y="424"/>
                    <a:pt x="424" y="422"/>
                    <a:pt x="426" y="422"/>
                  </a:cubicBezTo>
                  <a:cubicBezTo>
                    <a:pt x="427" y="422"/>
                    <a:pt x="427" y="423"/>
                    <a:pt x="429" y="423"/>
                  </a:cubicBezTo>
                  <a:cubicBezTo>
                    <a:pt x="430" y="422"/>
                    <a:pt x="430" y="420"/>
                    <a:pt x="431" y="419"/>
                  </a:cubicBezTo>
                  <a:cubicBezTo>
                    <a:pt x="430" y="419"/>
                    <a:pt x="431" y="415"/>
                    <a:pt x="432" y="415"/>
                  </a:cubicBezTo>
                  <a:cubicBezTo>
                    <a:pt x="434" y="413"/>
                    <a:pt x="437" y="414"/>
                    <a:pt x="438" y="414"/>
                  </a:cubicBezTo>
                  <a:cubicBezTo>
                    <a:pt x="444" y="415"/>
                    <a:pt x="448" y="420"/>
                    <a:pt x="453" y="423"/>
                  </a:cubicBezTo>
                  <a:cubicBezTo>
                    <a:pt x="455" y="424"/>
                    <a:pt x="458" y="425"/>
                    <a:pt x="461" y="426"/>
                  </a:cubicBezTo>
                  <a:cubicBezTo>
                    <a:pt x="464" y="428"/>
                    <a:pt x="466" y="430"/>
                    <a:pt x="469" y="431"/>
                  </a:cubicBezTo>
                  <a:cubicBezTo>
                    <a:pt x="471" y="431"/>
                    <a:pt x="479" y="431"/>
                    <a:pt x="479" y="433"/>
                  </a:cubicBezTo>
                  <a:cubicBezTo>
                    <a:pt x="479" y="432"/>
                    <a:pt x="478" y="432"/>
                    <a:pt x="478" y="431"/>
                  </a:cubicBezTo>
                  <a:cubicBezTo>
                    <a:pt x="479" y="431"/>
                    <a:pt x="479" y="431"/>
                    <a:pt x="480" y="431"/>
                  </a:cubicBezTo>
                  <a:cubicBezTo>
                    <a:pt x="479" y="431"/>
                    <a:pt x="477" y="431"/>
                    <a:pt x="477" y="430"/>
                  </a:cubicBezTo>
                  <a:cubicBezTo>
                    <a:pt x="477" y="430"/>
                    <a:pt x="480" y="430"/>
                    <a:pt x="481" y="430"/>
                  </a:cubicBezTo>
                  <a:cubicBezTo>
                    <a:pt x="483" y="431"/>
                    <a:pt x="485" y="432"/>
                    <a:pt x="487" y="433"/>
                  </a:cubicBezTo>
                  <a:cubicBezTo>
                    <a:pt x="489" y="435"/>
                    <a:pt x="490" y="437"/>
                    <a:pt x="492" y="439"/>
                  </a:cubicBezTo>
                  <a:cubicBezTo>
                    <a:pt x="492" y="439"/>
                    <a:pt x="493" y="442"/>
                    <a:pt x="493" y="441"/>
                  </a:cubicBezTo>
                  <a:cubicBezTo>
                    <a:pt x="492" y="442"/>
                    <a:pt x="492" y="443"/>
                    <a:pt x="490" y="443"/>
                  </a:cubicBezTo>
                  <a:cubicBezTo>
                    <a:pt x="489" y="444"/>
                    <a:pt x="486" y="442"/>
                    <a:pt x="486" y="443"/>
                  </a:cubicBezTo>
                  <a:cubicBezTo>
                    <a:pt x="486" y="443"/>
                    <a:pt x="487" y="444"/>
                    <a:pt x="487" y="444"/>
                  </a:cubicBezTo>
                  <a:cubicBezTo>
                    <a:pt x="485" y="445"/>
                    <a:pt x="485" y="445"/>
                    <a:pt x="484" y="447"/>
                  </a:cubicBezTo>
                  <a:cubicBezTo>
                    <a:pt x="484" y="447"/>
                    <a:pt x="484" y="448"/>
                    <a:pt x="484" y="449"/>
                  </a:cubicBezTo>
                  <a:cubicBezTo>
                    <a:pt x="483" y="449"/>
                    <a:pt x="482" y="449"/>
                    <a:pt x="482" y="449"/>
                  </a:cubicBezTo>
                  <a:cubicBezTo>
                    <a:pt x="481" y="451"/>
                    <a:pt x="487" y="452"/>
                    <a:pt x="488" y="452"/>
                  </a:cubicBezTo>
                  <a:cubicBezTo>
                    <a:pt x="492" y="453"/>
                    <a:pt x="496" y="454"/>
                    <a:pt x="500" y="454"/>
                  </a:cubicBezTo>
                  <a:cubicBezTo>
                    <a:pt x="502" y="453"/>
                    <a:pt x="505" y="453"/>
                    <a:pt x="507" y="452"/>
                  </a:cubicBezTo>
                  <a:cubicBezTo>
                    <a:pt x="508" y="452"/>
                    <a:pt x="511" y="451"/>
                    <a:pt x="511" y="451"/>
                  </a:cubicBezTo>
                  <a:cubicBezTo>
                    <a:pt x="511" y="452"/>
                    <a:pt x="517" y="448"/>
                    <a:pt x="518" y="448"/>
                  </a:cubicBezTo>
                  <a:cubicBezTo>
                    <a:pt x="521" y="448"/>
                    <a:pt x="520" y="452"/>
                    <a:pt x="521" y="453"/>
                  </a:cubicBezTo>
                  <a:cubicBezTo>
                    <a:pt x="522" y="453"/>
                    <a:pt x="523" y="453"/>
                    <a:pt x="523" y="453"/>
                  </a:cubicBezTo>
                  <a:cubicBezTo>
                    <a:pt x="524" y="453"/>
                    <a:pt x="525" y="453"/>
                    <a:pt x="526" y="454"/>
                  </a:cubicBezTo>
                  <a:cubicBezTo>
                    <a:pt x="526" y="455"/>
                    <a:pt x="526" y="459"/>
                    <a:pt x="527" y="459"/>
                  </a:cubicBezTo>
                  <a:cubicBezTo>
                    <a:pt x="528" y="459"/>
                    <a:pt x="527" y="455"/>
                    <a:pt x="528" y="455"/>
                  </a:cubicBezTo>
                  <a:cubicBezTo>
                    <a:pt x="529" y="456"/>
                    <a:pt x="530" y="458"/>
                    <a:pt x="529" y="459"/>
                  </a:cubicBezTo>
                  <a:cubicBezTo>
                    <a:pt x="530" y="459"/>
                    <a:pt x="530" y="458"/>
                    <a:pt x="530" y="458"/>
                  </a:cubicBezTo>
                  <a:cubicBezTo>
                    <a:pt x="531" y="459"/>
                    <a:pt x="534" y="461"/>
                    <a:pt x="534" y="463"/>
                  </a:cubicBezTo>
                  <a:cubicBezTo>
                    <a:pt x="533" y="466"/>
                    <a:pt x="530" y="465"/>
                    <a:pt x="529" y="463"/>
                  </a:cubicBezTo>
                  <a:cubicBezTo>
                    <a:pt x="527" y="465"/>
                    <a:pt x="532" y="465"/>
                    <a:pt x="532" y="466"/>
                  </a:cubicBezTo>
                  <a:cubicBezTo>
                    <a:pt x="532" y="466"/>
                    <a:pt x="532" y="466"/>
                    <a:pt x="532" y="466"/>
                  </a:cubicBezTo>
                  <a:cubicBezTo>
                    <a:pt x="533" y="467"/>
                    <a:pt x="531" y="468"/>
                    <a:pt x="532" y="468"/>
                  </a:cubicBezTo>
                  <a:cubicBezTo>
                    <a:pt x="532" y="468"/>
                    <a:pt x="533" y="470"/>
                    <a:pt x="533" y="470"/>
                  </a:cubicBezTo>
                  <a:cubicBezTo>
                    <a:pt x="533" y="471"/>
                    <a:pt x="533" y="471"/>
                    <a:pt x="534" y="470"/>
                  </a:cubicBezTo>
                  <a:cubicBezTo>
                    <a:pt x="535" y="472"/>
                    <a:pt x="536" y="475"/>
                    <a:pt x="538" y="476"/>
                  </a:cubicBezTo>
                  <a:cubicBezTo>
                    <a:pt x="538" y="476"/>
                    <a:pt x="536" y="471"/>
                    <a:pt x="536" y="471"/>
                  </a:cubicBezTo>
                  <a:cubicBezTo>
                    <a:pt x="536" y="471"/>
                    <a:pt x="536" y="471"/>
                    <a:pt x="535" y="471"/>
                  </a:cubicBezTo>
                  <a:cubicBezTo>
                    <a:pt x="535" y="471"/>
                    <a:pt x="534" y="467"/>
                    <a:pt x="535" y="467"/>
                  </a:cubicBezTo>
                  <a:cubicBezTo>
                    <a:pt x="535" y="468"/>
                    <a:pt x="535" y="468"/>
                    <a:pt x="535" y="468"/>
                  </a:cubicBezTo>
                  <a:cubicBezTo>
                    <a:pt x="536" y="468"/>
                    <a:pt x="536" y="466"/>
                    <a:pt x="536" y="466"/>
                  </a:cubicBezTo>
                  <a:cubicBezTo>
                    <a:pt x="537" y="466"/>
                    <a:pt x="537" y="467"/>
                    <a:pt x="538" y="467"/>
                  </a:cubicBezTo>
                  <a:cubicBezTo>
                    <a:pt x="538" y="467"/>
                    <a:pt x="536" y="463"/>
                    <a:pt x="536" y="462"/>
                  </a:cubicBezTo>
                  <a:cubicBezTo>
                    <a:pt x="535" y="460"/>
                    <a:pt x="535" y="458"/>
                    <a:pt x="534" y="456"/>
                  </a:cubicBezTo>
                  <a:cubicBezTo>
                    <a:pt x="534" y="454"/>
                    <a:pt x="533" y="453"/>
                    <a:pt x="533" y="452"/>
                  </a:cubicBezTo>
                  <a:cubicBezTo>
                    <a:pt x="533" y="450"/>
                    <a:pt x="534" y="450"/>
                    <a:pt x="534" y="448"/>
                  </a:cubicBezTo>
                  <a:cubicBezTo>
                    <a:pt x="535" y="447"/>
                    <a:pt x="533" y="447"/>
                    <a:pt x="535" y="446"/>
                  </a:cubicBezTo>
                  <a:cubicBezTo>
                    <a:pt x="537" y="446"/>
                    <a:pt x="541" y="447"/>
                    <a:pt x="542" y="444"/>
                  </a:cubicBezTo>
                  <a:cubicBezTo>
                    <a:pt x="542" y="444"/>
                    <a:pt x="543" y="445"/>
                    <a:pt x="544" y="445"/>
                  </a:cubicBezTo>
                  <a:cubicBezTo>
                    <a:pt x="543" y="445"/>
                    <a:pt x="543" y="443"/>
                    <a:pt x="543" y="443"/>
                  </a:cubicBezTo>
                  <a:cubicBezTo>
                    <a:pt x="543" y="442"/>
                    <a:pt x="544" y="442"/>
                    <a:pt x="545" y="441"/>
                  </a:cubicBezTo>
                  <a:cubicBezTo>
                    <a:pt x="546" y="440"/>
                    <a:pt x="550" y="439"/>
                    <a:pt x="548" y="437"/>
                  </a:cubicBezTo>
                  <a:cubicBezTo>
                    <a:pt x="547" y="438"/>
                    <a:pt x="544" y="437"/>
                    <a:pt x="543" y="438"/>
                  </a:cubicBezTo>
                  <a:cubicBezTo>
                    <a:pt x="542" y="439"/>
                    <a:pt x="543" y="441"/>
                    <a:pt x="542" y="442"/>
                  </a:cubicBezTo>
                  <a:cubicBezTo>
                    <a:pt x="542" y="442"/>
                    <a:pt x="541" y="441"/>
                    <a:pt x="541" y="441"/>
                  </a:cubicBezTo>
                  <a:cubicBezTo>
                    <a:pt x="540" y="441"/>
                    <a:pt x="540" y="442"/>
                    <a:pt x="540" y="443"/>
                  </a:cubicBezTo>
                  <a:cubicBezTo>
                    <a:pt x="539" y="443"/>
                    <a:pt x="539" y="443"/>
                    <a:pt x="539" y="443"/>
                  </a:cubicBezTo>
                  <a:cubicBezTo>
                    <a:pt x="539" y="443"/>
                    <a:pt x="539" y="442"/>
                    <a:pt x="539" y="442"/>
                  </a:cubicBezTo>
                  <a:cubicBezTo>
                    <a:pt x="539" y="441"/>
                    <a:pt x="538" y="443"/>
                    <a:pt x="537" y="443"/>
                  </a:cubicBezTo>
                  <a:cubicBezTo>
                    <a:pt x="537" y="443"/>
                    <a:pt x="537" y="442"/>
                    <a:pt x="537" y="442"/>
                  </a:cubicBezTo>
                  <a:cubicBezTo>
                    <a:pt x="535" y="442"/>
                    <a:pt x="534" y="442"/>
                    <a:pt x="534" y="441"/>
                  </a:cubicBezTo>
                  <a:cubicBezTo>
                    <a:pt x="534" y="441"/>
                    <a:pt x="533" y="442"/>
                    <a:pt x="534" y="442"/>
                  </a:cubicBezTo>
                  <a:cubicBezTo>
                    <a:pt x="534" y="444"/>
                    <a:pt x="535" y="444"/>
                    <a:pt x="535" y="445"/>
                  </a:cubicBezTo>
                  <a:cubicBezTo>
                    <a:pt x="535" y="445"/>
                    <a:pt x="530" y="445"/>
                    <a:pt x="530" y="445"/>
                  </a:cubicBezTo>
                  <a:cubicBezTo>
                    <a:pt x="530" y="445"/>
                    <a:pt x="530" y="444"/>
                    <a:pt x="530" y="444"/>
                  </a:cubicBezTo>
                  <a:cubicBezTo>
                    <a:pt x="529" y="444"/>
                    <a:pt x="530" y="443"/>
                    <a:pt x="530" y="443"/>
                  </a:cubicBezTo>
                  <a:cubicBezTo>
                    <a:pt x="526" y="444"/>
                    <a:pt x="529" y="439"/>
                    <a:pt x="530" y="438"/>
                  </a:cubicBezTo>
                  <a:cubicBezTo>
                    <a:pt x="533" y="436"/>
                    <a:pt x="537" y="436"/>
                    <a:pt x="540" y="433"/>
                  </a:cubicBezTo>
                  <a:cubicBezTo>
                    <a:pt x="543" y="431"/>
                    <a:pt x="547" y="429"/>
                    <a:pt x="549" y="434"/>
                  </a:cubicBezTo>
                  <a:cubicBezTo>
                    <a:pt x="549" y="435"/>
                    <a:pt x="549" y="436"/>
                    <a:pt x="550" y="437"/>
                  </a:cubicBezTo>
                  <a:cubicBezTo>
                    <a:pt x="550" y="437"/>
                    <a:pt x="551" y="438"/>
                    <a:pt x="551" y="439"/>
                  </a:cubicBezTo>
                  <a:cubicBezTo>
                    <a:pt x="550" y="441"/>
                    <a:pt x="551" y="438"/>
                    <a:pt x="550" y="440"/>
                  </a:cubicBezTo>
                  <a:cubicBezTo>
                    <a:pt x="550" y="440"/>
                    <a:pt x="549" y="440"/>
                    <a:pt x="549" y="440"/>
                  </a:cubicBezTo>
                  <a:cubicBezTo>
                    <a:pt x="549" y="440"/>
                    <a:pt x="552" y="441"/>
                    <a:pt x="551" y="441"/>
                  </a:cubicBezTo>
                  <a:cubicBezTo>
                    <a:pt x="552" y="441"/>
                    <a:pt x="553" y="442"/>
                    <a:pt x="554" y="442"/>
                  </a:cubicBezTo>
                  <a:cubicBezTo>
                    <a:pt x="554" y="443"/>
                    <a:pt x="553" y="443"/>
                    <a:pt x="553" y="443"/>
                  </a:cubicBezTo>
                  <a:cubicBezTo>
                    <a:pt x="554" y="444"/>
                    <a:pt x="556" y="443"/>
                    <a:pt x="555" y="445"/>
                  </a:cubicBezTo>
                  <a:cubicBezTo>
                    <a:pt x="556" y="445"/>
                    <a:pt x="556" y="444"/>
                    <a:pt x="557" y="445"/>
                  </a:cubicBezTo>
                  <a:cubicBezTo>
                    <a:pt x="556" y="447"/>
                    <a:pt x="557" y="448"/>
                    <a:pt x="560" y="447"/>
                  </a:cubicBezTo>
                  <a:cubicBezTo>
                    <a:pt x="560" y="447"/>
                    <a:pt x="564" y="446"/>
                    <a:pt x="563" y="445"/>
                  </a:cubicBezTo>
                  <a:cubicBezTo>
                    <a:pt x="563" y="448"/>
                    <a:pt x="566" y="449"/>
                    <a:pt x="568" y="451"/>
                  </a:cubicBezTo>
                  <a:cubicBezTo>
                    <a:pt x="569" y="451"/>
                    <a:pt x="569" y="452"/>
                    <a:pt x="570" y="452"/>
                  </a:cubicBezTo>
                  <a:cubicBezTo>
                    <a:pt x="572" y="453"/>
                    <a:pt x="573" y="452"/>
                    <a:pt x="574" y="452"/>
                  </a:cubicBezTo>
                  <a:cubicBezTo>
                    <a:pt x="574" y="453"/>
                    <a:pt x="575" y="453"/>
                    <a:pt x="575" y="453"/>
                  </a:cubicBezTo>
                  <a:cubicBezTo>
                    <a:pt x="578" y="453"/>
                    <a:pt x="580" y="451"/>
                    <a:pt x="582" y="451"/>
                  </a:cubicBezTo>
                  <a:cubicBezTo>
                    <a:pt x="583" y="452"/>
                    <a:pt x="584" y="451"/>
                    <a:pt x="585" y="450"/>
                  </a:cubicBezTo>
                  <a:cubicBezTo>
                    <a:pt x="585" y="452"/>
                    <a:pt x="595" y="453"/>
                    <a:pt x="596" y="452"/>
                  </a:cubicBezTo>
                  <a:cubicBezTo>
                    <a:pt x="598" y="450"/>
                    <a:pt x="594" y="449"/>
                    <a:pt x="594" y="448"/>
                  </a:cubicBezTo>
                  <a:cubicBezTo>
                    <a:pt x="595" y="444"/>
                    <a:pt x="597" y="449"/>
                    <a:pt x="598" y="449"/>
                  </a:cubicBezTo>
                  <a:cubicBezTo>
                    <a:pt x="598" y="448"/>
                    <a:pt x="595" y="445"/>
                    <a:pt x="596" y="445"/>
                  </a:cubicBezTo>
                  <a:cubicBezTo>
                    <a:pt x="596" y="445"/>
                    <a:pt x="597" y="446"/>
                    <a:pt x="597" y="446"/>
                  </a:cubicBezTo>
                  <a:cubicBezTo>
                    <a:pt x="598" y="446"/>
                    <a:pt x="596" y="443"/>
                    <a:pt x="596" y="443"/>
                  </a:cubicBezTo>
                  <a:cubicBezTo>
                    <a:pt x="595" y="441"/>
                    <a:pt x="596" y="442"/>
                    <a:pt x="596" y="441"/>
                  </a:cubicBezTo>
                  <a:cubicBezTo>
                    <a:pt x="597" y="441"/>
                    <a:pt x="597" y="442"/>
                    <a:pt x="597" y="442"/>
                  </a:cubicBezTo>
                  <a:cubicBezTo>
                    <a:pt x="598" y="442"/>
                    <a:pt x="598" y="441"/>
                    <a:pt x="599" y="441"/>
                  </a:cubicBezTo>
                  <a:cubicBezTo>
                    <a:pt x="599" y="441"/>
                    <a:pt x="601" y="441"/>
                    <a:pt x="601" y="441"/>
                  </a:cubicBezTo>
                  <a:cubicBezTo>
                    <a:pt x="601" y="440"/>
                    <a:pt x="599" y="440"/>
                    <a:pt x="600" y="439"/>
                  </a:cubicBezTo>
                  <a:cubicBezTo>
                    <a:pt x="600" y="437"/>
                    <a:pt x="602" y="438"/>
                    <a:pt x="603" y="439"/>
                  </a:cubicBezTo>
                  <a:cubicBezTo>
                    <a:pt x="604" y="439"/>
                    <a:pt x="608" y="442"/>
                    <a:pt x="606" y="442"/>
                  </a:cubicBezTo>
                  <a:cubicBezTo>
                    <a:pt x="607" y="444"/>
                    <a:pt x="610" y="442"/>
                    <a:pt x="610" y="443"/>
                  </a:cubicBezTo>
                  <a:cubicBezTo>
                    <a:pt x="610" y="443"/>
                    <a:pt x="610" y="443"/>
                    <a:pt x="610" y="444"/>
                  </a:cubicBezTo>
                  <a:cubicBezTo>
                    <a:pt x="610" y="444"/>
                    <a:pt x="610" y="444"/>
                    <a:pt x="611" y="443"/>
                  </a:cubicBezTo>
                  <a:cubicBezTo>
                    <a:pt x="611" y="444"/>
                    <a:pt x="607" y="447"/>
                    <a:pt x="608" y="447"/>
                  </a:cubicBezTo>
                  <a:cubicBezTo>
                    <a:pt x="609" y="447"/>
                    <a:pt x="609" y="447"/>
                    <a:pt x="609" y="447"/>
                  </a:cubicBezTo>
                  <a:cubicBezTo>
                    <a:pt x="609" y="447"/>
                    <a:pt x="609" y="447"/>
                    <a:pt x="609" y="447"/>
                  </a:cubicBezTo>
                  <a:cubicBezTo>
                    <a:pt x="610" y="447"/>
                    <a:pt x="610" y="446"/>
                    <a:pt x="610" y="445"/>
                  </a:cubicBezTo>
                  <a:cubicBezTo>
                    <a:pt x="611" y="444"/>
                    <a:pt x="612" y="444"/>
                    <a:pt x="613" y="443"/>
                  </a:cubicBezTo>
                  <a:cubicBezTo>
                    <a:pt x="613" y="444"/>
                    <a:pt x="613" y="446"/>
                    <a:pt x="613" y="446"/>
                  </a:cubicBezTo>
                  <a:cubicBezTo>
                    <a:pt x="612" y="448"/>
                    <a:pt x="613" y="450"/>
                    <a:pt x="611" y="451"/>
                  </a:cubicBezTo>
                  <a:cubicBezTo>
                    <a:pt x="612" y="451"/>
                    <a:pt x="612" y="451"/>
                    <a:pt x="613" y="451"/>
                  </a:cubicBezTo>
                  <a:cubicBezTo>
                    <a:pt x="613" y="451"/>
                    <a:pt x="612" y="451"/>
                    <a:pt x="612" y="452"/>
                  </a:cubicBezTo>
                  <a:cubicBezTo>
                    <a:pt x="611" y="453"/>
                    <a:pt x="612" y="454"/>
                    <a:pt x="612" y="455"/>
                  </a:cubicBezTo>
                  <a:cubicBezTo>
                    <a:pt x="611" y="455"/>
                    <a:pt x="611" y="454"/>
                    <a:pt x="611" y="454"/>
                  </a:cubicBezTo>
                  <a:cubicBezTo>
                    <a:pt x="611" y="454"/>
                    <a:pt x="609" y="457"/>
                    <a:pt x="610" y="457"/>
                  </a:cubicBezTo>
                  <a:cubicBezTo>
                    <a:pt x="610" y="457"/>
                    <a:pt x="613" y="458"/>
                    <a:pt x="613" y="458"/>
                  </a:cubicBezTo>
                  <a:cubicBezTo>
                    <a:pt x="612" y="459"/>
                    <a:pt x="612" y="460"/>
                    <a:pt x="611" y="460"/>
                  </a:cubicBezTo>
                  <a:cubicBezTo>
                    <a:pt x="613" y="461"/>
                    <a:pt x="615" y="461"/>
                    <a:pt x="614" y="459"/>
                  </a:cubicBezTo>
                  <a:cubicBezTo>
                    <a:pt x="615" y="460"/>
                    <a:pt x="615" y="459"/>
                    <a:pt x="616" y="459"/>
                  </a:cubicBezTo>
                  <a:cubicBezTo>
                    <a:pt x="617" y="460"/>
                    <a:pt x="615" y="462"/>
                    <a:pt x="614" y="462"/>
                  </a:cubicBezTo>
                  <a:cubicBezTo>
                    <a:pt x="615" y="462"/>
                    <a:pt x="616" y="462"/>
                    <a:pt x="617" y="461"/>
                  </a:cubicBezTo>
                  <a:cubicBezTo>
                    <a:pt x="618" y="462"/>
                    <a:pt x="615" y="463"/>
                    <a:pt x="617" y="464"/>
                  </a:cubicBezTo>
                  <a:cubicBezTo>
                    <a:pt x="618" y="465"/>
                    <a:pt x="620" y="462"/>
                    <a:pt x="620" y="462"/>
                  </a:cubicBezTo>
                  <a:cubicBezTo>
                    <a:pt x="619" y="462"/>
                    <a:pt x="619" y="463"/>
                    <a:pt x="618" y="463"/>
                  </a:cubicBezTo>
                  <a:cubicBezTo>
                    <a:pt x="617" y="462"/>
                    <a:pt x="618" y="461"/>
                    <a:pt x="618" y="460"/>
                  </a:cubicBezTo>
                  <a:cubicBezTo>
                    <a:pt x="617" y="459"/>
                    <a:pt x="616" y="458"/>
                    <a:pt x="617" y="457"/>
                  </a:cubicBezTo>
                  <a:cubicBezTo>
                    <a:pt x="617" y="454"/>
                    <a:pt x="615" y="453"/>
                    <a:pt x="616" y="451"/>
                  </a:cubicBezTo>
                  <a:cubicBezTo>
                    <a:pt x="616" y="449"/>
                    <a:pt x="616" y="447"/>
                    <a:pt x="618" y="447"/>
                  </a:cubicBezTo>
                  <a:cubicBezTo>
                    <a:pt x="619" y="446"/>
                    <a:pt x="620" y="447"/>
                    <a:pt x="622" y="446"/>
                  </a:cubicBezTo>
                  <a:cubicBezTo>
                    <a:pt x="623" y="446"/>
                    <a:pt x="623" y="445"/>
                    <a:pt x="624" y="444"/>
                  </a:cubicBezTo>
                  <a:cubicBezTo>
                    <a:pt x="625" y="442"/>
                    <a:pt x="627" y="440"/>
                    <a:pt x="628" y="438"/>
                  </a:cubicBezTo>
                  <a:cubicBezTo>
                    <a:pt x="629" y="436"/>
                    <a:pt x="629" y="427"/>
                    <a:pt x="626" y="432"/>
                  </a:cubicBezTo>
                  <a:cubicBezTo>
                    <a:pt x="626" y="433"/>
                    <a:pt x="625" y="435"/>
                    <a:pt x="624" y="435"/>
                  </a:cubicBezTo>
                  <a:cubicBezTo>
                    <a:pt x="621" y="435"/>
                    <a:pt x="623" y="431"/>
                    <a:pt x="622" y="430"/>
                  </a:cubicBezTo>
                  <a:cubicBezTo>
                    <a:pt x="623" y="430"/>
                    <a:pt x="623" y="430"/>
                    <a:pt x="623" y="430"/>
                  </a:cubicBezTo>
                  <a:cubicBezTo>
                    <a:pt x="624" y="430"/>
                    <a:pt x="624" y="430"/>
                    <a:pt x="624" y="429"/>
                  </a:cubicBezTo>
                  <a:cubicBezTo>
                    <a:pt x="625" y="429"/>
                    <a:pt x="626" y="428"/>
                    <a:pt x="626" y="427"/>
                  </a:cubicBezTo>
                  <a:cubicBezTo>
                    <a:pt x="625" y="428"/>
                    <a:pt x="624" y="425"/>
                    <a:pt x="625" y="424"/>
                  </a:cubicBezTo>
                  <a:cubicBezTo>
                    <a:pt x="625" y="422"/>
                    <a:pt x="628" y="423"/>
                    <a:pt x="629" y="422"/>
                  </a:cubicBezTo>
                  <a:cubicBezTo>
                    <a:pt x="629" y="423"/>
                    <a:pt x="628" y="425"/>
                    <a:pt x="627" y="426"/>
                  </a:cubicBezTo>
                  <a:cubicBezTo>
                    <a:pt x="628" y="427"/>
                    <a:pt x="630" y="423"/>
                    <a:pt x="630" y="423"/>
                  </a:cubicBezTo>
                  <a:cubicBezTo>
                    <a:pt x="629" y="424"/>
                    <a:pt x="630" y="422"/>
                    <a:pt x="630" y="421"/>
                  </a:cubicBezTo>
                  <a:cubicBezTo>
                    <a:pt x="628" y="420"/>
                    <a:pt x="628" y="421"/>
                    <a:pt x="626" y="421"/>
                  </a:cubicBezTo>
                  <a:cubicBezTo>
                    <a:pt x="623" y="421"/>
                    <a:pt x="624" y="418"/>
                    <a:pt x="621" y="417"/>
                  </a:cubicBezTo>
                  <a:cubicBezTo>
                    <a:pt x="622" y="418"/>
                    <a:pt x="621" y="419"/>
                    <a:pt x="620" y="419"/>
                  </a:cubicBezTo>
                  <a:cubicBezTo>
                    <a:pt x="619" y="419"/>
                    <a:pt x="618" y="417"/>
                    <a:pt x="617" y="417"/>
                  </a:cubicBezTo>
                  <a:cubicBezTo>
                    <a:pt x="616" y="416"/>
                    <a:pt x="615" y="416"/>
                    <a:pt x="614" y="415"/>
                  </a:cubicBezTo>
                  <a:cubicBezTo>
                    <a:pt x="612" y="414"/>
                    <a:pt x="613" y="414"/>
                    <a:pt x="612" y="412"/>
                  </a:cubicBezTo>
                  <a:cubicBezTo>
                    <a:pt x="611" y="410"/>
                    <a:pt x="609" y="409"/>
                    <a:pt x="609" y="406"/>
                  </a:cubicBezTo>
                  <a:cubicBezTo>
                    <a:pt x="609" y="402"/>
                    <a:pt x="612" y="399"/>
                    <a:pt x="614" y="396"/>
                  </a:cubicBezTo>
                  <a:cubicBezTo>
                    <a:pt x="613" y="396"/>
                    <a:pt x="613" y="398"/>
                    <a:pt x="611" y="398"/>
                  </a:cubicBezTo>
                  <a:cubicBezTo>
                    <a:pt x="610" y="398"/>
                    <a:pt x="610" y="396"/>
                    <a:pt x="610" y="395"/>
                  </a:cubicBezTo>
                  <a:cubicBezTo>
                    <a:pt x="609" y="394"/>
                    <a:pt x="609" y="393"/>
                    <a:pt x="610" y="392"/>
                  </a:cubicBezTo>
                  <a:cubicBezTo>
                    <a:pt x="610" y="391"/>
                    <a:pt x="611" y="389"/>
                    <a:pt x="611" y="389"/>
                  </a:cubicBezTo>
                  <a:cubicBezTo>
                    <a:pt x="609" y="390"/>
                    <a:pt x="610" y="388"/>
                    <a:pt x="610" y="387"/>
                  </a:cubicBezTo>
                  <a:cubicBezTo>
                    <a:pt x="610" y="387"/>
                    <a:pt x="610" y="385"/>
                    <a:pt x="610" y="385"/>
                  </a:cubicBezTo>
                  <a:cubicBezTo>
                    <a:pt x="610" y="385"/>
                    <a:pt x="612" y="383"/>
                    <a:pt x="612" y="383"/>
                  </a:cubicBezTo>
                  <a:cubicBezTo>
                    <a:pt x="613" y="382"/>
                    <a:pt x="613" y="382"/>
                    <a:pt x="614" y="383"/>
                  </a:cubicBezTo>
                  <a:cubicBezTo>
                    <a:pt x="617" y="386"/>
                    <a:pt x="616" y="383"/>
                    <a:pt x="617" y="380"/>
                  </a:cubicBezTo>
                  <a:cubicBezTo>
                    <a:pt x="616" y="381"/>
                    <a:pt x="613" y="379"/>
                    <a:pt x="615" y="377"/>
                  </a:cubicBezTo>
                  <a:cubicBezTo>
                    <a:pt x="615" y="376"/>
                    <a:pt x="617" y="373"/>
                    <a:pt x="618" y="373"/>
                  </a:cubicBezTo>
                  <a:cubicBezTo>
                    <a:pt x="617" y="372"/>
                    <a:pt x="619" y="370"/>
                    <a:pt x="620" y="370"/>
                  </a:cubicBezTo>
                  <a:cubicBezTo>
                    <a:pt x="619" y="370"/>
                    <a:pt x="617" y="368"/>
                    <a:pt x="619" y="368"/>
                  </a:cubicBezTo>
                  <a:cubicBezTo>
                    <a:pt x="619" y="367"/>
                    <a:pt x="618" y="367"/>
                    <a:pt x="618" y="367"/>
                  </a:cubicBezTo>
                  <a:cubicBezTo>
                    <a:pt x="619" y="367"/>
                    <a:pt x="621" y="366"/>
                    <a:pt x="621" y="366"/>
                  </a:cubicBezTo>
                  <a:cubicBezTo>
                    <a:pt x="621" y="365"/>
                    <a:pt x="619" y="366"/>
                    <a:pt x="618" y="367"/>
                  </a:cubicBezTo>
                  <a:cubicBezTo>
                    <a:pt x="617" y="364"/>
                    <a:pt x="619" y="361"/>
                    <a:pt x="618" y="358"/>
                  </a:cubicBezTo>
                  <a:cubicBezTo>
                    <a:pt x="617" y="356"/>
                    <a:pt x="616" y="355"/>
                    <a:pt x="615" y="353"/>
                  </a:cubicBezTo>
                  <a:cubicBezTo>
                    <a:pt x="615" y="351"/>
                    <a:pt x="614" y="345"/>
                    <a:pt x="616" y="344"/>
                  </a:cubicBezTo>
                  <a:cubicBezTo>
                    <a:pt x="614" y="342"/>
                    <a:pt x="615" y="339"/>
                    <a:pt x="615" y="336"/>
                  </a:cubicBezTo>
                  <a:cubicBezTo>
                    <a:pt x="615" y="335"/>
                    <a:pt x="614" y="333"/>
                    <a:pt x="615" y="332"/>
                  </a:cubicBezTo>
                  <a:cubicBezTo>
                    <a:pt x="616" y="327"/>
                    <a:pt x="620" y="334"/>
                    <a:pt x="622" y="332"/>
                  </a:cubicBezTo>
                  <a:cubicBezTo>
                    <a:pt x="622" y="331"/>
                    <a:pt x="617" y="329"/>
                    <a:pt x="619" y="328"/>
                  </a:cubicBezTo>
                  <a:cubicBezTo>
                    <a:pt x="618" y="327"/>
                    <a:pt x="617" y="327"/>
                    <a:pt x="617" y="326"/>
                  </a:cubicBezTo>
                  <a:cubicBezTo>
                    <a:pt x="617" y="324"/>
                    <a:pt x="619" y="323"/>
                    <a:pt x="620" y="323"/>
                  </a:cubicBezTo>
                  <a:cubicBezTo>
                    <a:pt x="621" y="322"/>
                    <a:pt x="623" y="321"/>
                    <a:pt x="624" y="321"/>
                  </a:cubicBezTo>
                  <a:cubicBezTo>
                    <a:pt x="625" y="321"/>
                    <a:pt x="626" y="321"/>
                    <a:pt x="627" y="321"/>
                  </a:cubicBezTo>
                  <a:cubicBezTo>
                    <a:pt x="627" y="321"/>
                    <a:pt x="627" y="322"/>
                    <a:pt x="628" y="322"/>
                  </a:cubicBezTo>
                  <a:cubicBezTo>
                    <a:pt x="628" y="321"/>
                    <a:pt x="629" y="320"/>
                    <a:pt x="630" y="320"/>
                  </a:cubicBezTo>
                  <a:cubicBezTo>
                    <a:pt x="631" y="320"/>
                    <a:pt x="632" y="320"/>
                    <a:pt x="633" y="321"/>
                  </a:cubicBezTo>
                  <a:cubicBezTo>
                    <a:pt x="635" y="321"/>
                    <a:pt x="638" y="323"/>
                    <a:pt x="637" y="325"/>
                  </a:cubicBezTo>
                  <a:cubicBezTo>
                    <a:pt x="638" y="326"/>
                    <a:pt x="640" y="324"/>
                    <a:pt x="641" y="324"/>
                  </a:cubicBezTo>
                  <a:cubicBezTo>
                    <a:pt x="642" y="323"/>
                    <a:pt x="644" y="324"/>
                    <a:pt x="646" y="324"/>
                  </a:cubicBezTo>
                  <a:cubicBezTo>
                    <a:pt x="647" y="324"/>
                    <a:pt x="652" y="325"/>
                    <a:pt x="652" y="327"/>
                  </a:cubicBezTo>
                  <a:cubicBezTo>
                    <a:pt x="650" y="327"/>
                    <a:pt x="650" y="328"/>
                    <a:pt x="650" y="329"/>
                  </a:cubicBezTo>
                  <a:cubicBezTo>
                    <a:pt x="650" y="331"/>
                    <a:pt x="649" y="335"/>
                    <a:pt x="646" y="335"/>
                  </a:cubicBezTo>
                  <a:cubicBezTo>
                    <a:pt x="648" y="336"/>
                    <a:pt x="645" y="342"/>
                    <a:pt x="643" y="342"/>
                  </a:cubicBezTo>
                  <a:cubicBezTo>
                    <a:pt x="646" y="343"/>
                    <a:pt x="640" y="352"/>
                    <a:pt x="639" y="353"/>
                  </a:cubicBezTo>
                  <a:cubicBezTo>
                    <a:pt x="636" y="355"/>
                    <a:pt x="633" y="352"/>
                    <a:pt x="630" y="352"/>
                  </a:cubicBezTo>
                  <a:cubicBezTo>
                    <a:pt x="629" y="352"/>
                    <a:pt x="625" y="354"/>
                    <a:pt x="624" y="354"/>
                  </a:cubicBezTo>
                  <a:cubicBezTo>
                    <a:pt x="625" y="353"/>
                    <a:pt x="626" y="354"/>
                    <a:pt x="627" y="354"/>
                  </a:cubicBezTo>
                  <a:cubicBezTo>
                    <a:pt x="627" y="354"/>
                    <a:pt x="627" y="355"/>
                    <a:pt x="627" y="355"/>
                  </a:cubicBezTo>
                  <a:cubicBezTo>
                    <a:pt x="632" y="356"/>
                    <a:pt x="629" y="360"/>
                    <a:pt x="627" y="363"/>
                  </a:cubicBezTo>
                  <a:cubicBezTo>
                    <a:pt x="627" y="365"/>
                    <a:pt x="626" y="367"/>
                    <a:pt x="625" y="368"/>
                  </a:cubicBezTo>
                  <a:cubicBezTo>
                    <a:pt x="624" y="369"/>
                    <a:pt x="621" y="369"/>
                    <a:pt x="621" y="370"/>
                  </a:cubicBezTo>
                  <a:cubicBezTo>
                    <a:pt x="622" y="370"/>
                    <a:pt x="624" y="371"/>
                    <a:pt x="623" y="373"/>
                  </a:cubicBezTo>
                  <a:cubicBezTo>
                    <a:pt x="622" y="373"/>
                    <a:pt x="620" y="372"/>
                    <a:pt x="620" y="373"/>
                  </a:cubicBezTo>
                  <a:cubicBezTo>
                    <a:pt x="620" y="372"/>
                    <a:pt x="622" y="375"/>
                    <a:pt x="622" y="375"/>
                  </a:cubicBezTo>
                  <a:cubicBezTo>
                    <a:pt x="623" y="375"/>
                    <a:pt x="623" y="374"/>
                    <a:pt x="624" y="374"/>
                  </a:cubicBezTo>
                  <a:cubicBezTo>
                    <a:pt x="624" y="374"/>
                    <a:pt x="623" y="376"/>
                    <a:pt x="624" y="376"/>
                  </a:cubicBezTo>
                  <a:cubicBezTo>
                    <a:pt x="624" y="376"/>
                    <a:pt x="626" y="375"/>
                    <a:pt x="626" y="375"/>
                  </a:cubicBezTo>
                  <a:cubicBezTo>
                    <a:pt x="627" y="374"/>
                    <a:pt x="628" y="376"/>
                    <a:pt x="628" y="375"/>
                  </a:cubicBezTo>
                  <a:cubicBezTo>
                    <a:pt x="629" y="375"/>
                    <a:pt x="628" y="378"/>
                    <a:pt x="629" y="379"/>
                  </a:cubicBezTo>
                  <a:cubicBezTo>
                    <a:pt x="630" y="381"/>
                    <a:pt x="632" y="382"/>
                    <a:pt x="633" y="385"/>
                  </a:cubicBezTo>
                  <a:cubicBezTo>
                    <a:pt x="634" y="387"/>
                    <a:pt x="634" y="389"/>
                    <a:pt x="634" y="391"/>
                  </a:cubicBezTo>
                  <a:cubicBezTo>
                    <a:pt x="634" y="392"/>
                    <a:pt x="634" y="393"/>
                    <a:pt x="634" y="394"/>
                  </a:cubicBezTo>
                  <a:cubicBezTo>
                    <a:pt x="634" y="394"/>
                    <a:pt x="633" y="393"/>
                    <a:pt x="633" y="394"/>
                  </a:cubicBezTo>
                  <a:cubicBezTo>
                    <a:pt x="632" y="394"/>
                    <a:pt x="636" y="397"/>
                    <a:pt x="637" y="398"/>
                  </a:cubicBezTo>
                  <a:cubicBezTo>
                    <a:pt x="639" y="400"/>
                    <a:pt x="638" y="404"/>
                    <a:pt x="640" y="405"/>
                  </a:cubicBezTo>
                  <a:cubicBezTo>
                    <a:pt x="640" y="405"/>
                    <a:pt x="641" y="404"/>
                    <a:pt x="641" y="404"/>
                  </a:cubicBezTo>
                  <a:cubicBezTo>
                    <a:pt x="642" y="405"/>
                    <a:pt x="643" y="407"/>
                    <a:pt x="643" y="407"/>
                  </a:cubicBezTo>
                  <a:cubicBezTo>
                    <a:pt x="642" y="410"/>
                    <a:pt x="639" y="406"/>
                    <a:pt x="637" y="407"/>
                  </a:cubicBezTo>
                  <a:cubicBezTo>
                    <a:pt x="636" y="408"/>
                    <a:pt x="636" y="409"/>
                    <a:pt x="637" y="410"/>
                  </a:cubicBezTo>
                  <a:cubicBezTo>
                    <a:pt x="637" y="410"/>
                    <a:pt x="639" y="409"/>
                    <a:pt x="639" y="410"/>
                  </a:cubicBezTo>
                  <a:cubicBezTo>
                    <a:pt x="641" y="411"/>
                    <a:pt x="636" y="414"/>
                    <a:pt x="635" y="415"/>
                  </a:cubicBezTo>
                  <a:cubicBezTo>
                    <a:pt x="634" y="417"/>
                    <a:pt x="636" y="416"/>
                    <a:pt x="637" y="417"/>
                  </a:cubicBezTo>
                  <a:cubicBezTo>
                    <a:pt x="638" y="418"/>
                    <a:pt x="639" y="420"/>
                    <a:pt x="641" y="420"/>
                  </a:cubicBezTo>
                  <a:cubicBezTo>
                    <a:pt x="642" y="420"/>
                    <a:pt x="645" y="415"/>
                    <a:pt x="646" y="418"/>
                  </a:cubicBezTo>
                  <a:cubicBezTo>
                    <a:pt x="645" y="419"/>
                    <a:pt x="643" y="419"/>
                    <a:pt x="643" y="420"/>
                  </a:cubicBezTo>
                  <a:cubicBezTo>
                    <a:pt x="645" y="420"/>
                    <a:pt x="649" y="419"/>
                    <a:pt x="650" y="421"/>
                  </a:cubicBezTo>
                  <a:cubicBezTo>
                    <a:pt x="651" y="422"/>
                    <a:pt x="647" y="422"/>
                    <a:pt x="647" y="424"/>
                  </a:cubicBezTo>
                  <a:cubicBezTo>
                    <a:pt x="650" y="422"/>
                    <a:pt x="650" y="426"/>
                    <a:pt x="649" y="426"/>
                  </a:cubicBezTo>
                  <a:cubicBezTo>
                    <a:pt x="649" y="425"/>
                    <a:pt x="647" y="425"/>
                    <a:pt x="646" y="425"/>
                  </a:cubicBezTo>
                  <a:cubicBezTo>
                    <a:pt x="646" y="424"/>
                    <a:pt x="646" y="424"/>
                    <a:pt x="647" y="424"/>
                  </a:cubicBezTo>
                  <a:cubicBezTo>
                    <a:pt x="646" y="423"/>
                    <a:pt x="645" y="424"/>
                    <a:pt x="645" y="425"/>
                  </a:cubicBezTo>
                  <a:cubicBezTo>
                    <a:pt x="645" y="426"/>
                    <a:pt x="646" y="426"/>
                    <a:pt x="647" y="427"/>
                  </a:cubicBezTo>
                  <a:cubicBezTo>
                    <a:pt x="648" y="429"/>
                    <a:pt x="649" y="431"/>
                    <a:pt x="650" y="433"/>
                  </a:cubicBezTo>
                  <a:cubicBezTo>
                    <a:pt x="650" y="433"/>
                    <a:pt x="649" y="433"/>
                    <a:pt x="649" y="433"/>
                  </a:cubicBezTo>
                  <a:cubicBezTo>
                    <a:pt x="649" y="434"/>
                    <a:pt x="650" y="434"/>
                    <a:pt x="650" y="435"/>
                  </a:cubicBezTo>
                  <a:cubicBezTo>
                    <a:pt x="650" y="436"/>
                    <a:pt x="649" y="437"/>
                    <a:pt x="649" y="438"/>
                  </a:cubicBezTo>
                  <a:cubicBezTo>
                    <a:pt x="649" y="439"/>
                    <a:pt x="649" y="440"/>
                    <a:pt x="649" y="441"/>
                  </a:cubicBezTo>
                  <a:cubicBezTo>
                    <a:pt x="649" y="441"/>
                    <a:pt x="651" y="441"/>
                    <a:pt x="650" y="442"/>
                  </a:cubicBezTo>
                  <a:cubicBezTo>
                    <a:pt x="651" y="442"/>
                    <a:pt x="651" y="444"/>
                    <a:pt x="652" y="443"/>
                  </a:cubicBezTo>
                  <a:cubicBezTo>
                    <a:pt x="653" y="443"/>
                    <a:pt x="653" y="441"/>
                    <a:pt x="653" y="440"/>
                  </a:cubicBezTo>
                  <a:cubicBezTo>
                    <a:pt x="654" y="440"/>
                    <a:pt x="654" y="440"/>
                    <a:pt x="654" y="440"/>
                  </a:cubicBezTo>
                  <a:cubicBezTo>
                    <a:pt x="654" y="439"/>
                    <a:pt x="654" y="439"/>
                    <a:pt x="653" y="439"/>
                  </a:cubicBezTo>
                  <a:cubicBezTo>
                    <a:pt x="653" y="438"/>
                    <a:pt x="653" y="438"/>
                    <a:pt x="653" y="437"/>
                  </a:cubicBezTo>
                  <a:cubicBezTo>
                    <a:pt x="656" y="434"/>
                    <a:pt x="655" y="430"/>
                    <a:pt x="657" y="426"/>
                  </a:cubicBezTo>
                  <a:cubicBezTo>
                    <a:pt x="659" y="423"/>
                    <a:pt x="661" y="428"/>
                    <a:pt x="663" y="430"/>
                  </a:cubicBezTo>
                  <a:cubicBezTo>
                    <a:pt x="665" y="433"/>
                    <a:pt x="667" y="436"/>
                    <a:pt x="667" y="439"/>
                  </a:cubicBezTo>
                  <a:cubicBezTo>
                    <a:pt x="668" y="440"/>
                    <a:pt x="668" y="443"/>
                    <a:pt x="667" y="443"/>
                  </a:cubicBezTo>
                  <a:cubicBezTo>
                    <a:pt x="666" y="445"/>
                    <a:pt x="665" y="443"/>
                    <a:pt x="665" y="442"/>
                  </a:cubicBezTo>
                  <a:cubicBezTo>
                    <a:pt x="663" y="444"/>
                    <a:pt x="664" y="449"/>
                    <a:pt x="665" y="452"/>
                  </a:cubicBezTo>
                  <a:cubicBezTo>
                    <a:pt x="666" y="456"/>
                    <a:pt x="669" y="460"/>
                    <a:pt x="671" y="464"/>
                  </a:cubicBezTo>
                  <a:cubicBezTo>
                    <a:pt x="672" y="463"/>
                    <a:pt x="675" y="456"/>
                    <a:pt x="676" y="460"/>
                  </a:cubicBezTo>
                  <a:cubicBezTo>
                    <a:pt x="678" y="457"/>
                    <a:pt x="676" y="454"/>
                    <a:pt x="678" y="451"/>
                  </a:cubicBezTo>
                  <a:cubicBezTo>
                    <a:pt x="678" y="450"/>
                    <a:pt x="681" y="446"/>
                    <a:pt x="681" y="446"/>
                  </a:cubicBezTo>
                  <a:cubicBezTo>
                    <a:pt x="681" y="447"/>
                    <a:pt x="680" y="447"/>
                    <a:pt x="680" y="447"/>
                  </a:cubicBezTo>
                  <a:cubicBezTo>
                    <a:pt x="680" y="445"/>
                    <a:pt x="681" y="442"/>
                    <a:pt x="682" y="440"/>
                  </a:cubicBezTo>
                  <a:cubicBezTo>
                    <a:pt x="682" y="438"/>
                    <a:pt x="681" y="436"/>
                    <a:pt x="682" y="435"/>
                  </a:cubicBezTo>
                  <a:cubicBezTo>
                    <a:pt x="683" y="435"/>
                    <a:pt x="688" y="434"/>
                    <a:pt x="688" y="434"/>
                  </a:cubicBezTo>
                  <a:cubicBezTo>
                    <a:pt x="688" y="434"/>
                    <a:pt x="687" y="434"/>
                    <a:pt x="687" y="434"/>
                  </a:cubicBezTo>
                  <a:cubicBezTo>
                    <a:pt x="687" y="434"/>
                    <a:pt x="686" y="433"/>
                    <a:pt x="686" y="432"/>
                  </a:cubicBezTo>
                  <a:cubicBezTo>
                    <a:pt x="686" y="433"/>
                    <a:pt x="686" y="433"/>
                    <a:pt x="687" y="432"/>
                  </a:cubicBezTo>
                  <a:cubicBezTo>
                    <a:pt x="684" y="429"/>
                    <a:pt x="687" y="432"/>
                    <a:pt x="688" y="431"/>
                  </a:cubicBezTo>
                  <a:cubicBezTo>
                    <a:pt x="688" y="431"/>
                    <a:pt x="687" y="431"/>
                    <a:pt x="687" y="430"/>
                  </a:cubicBezTo>
                  <a:cubicBezTo>
                    <a:pt x="687" y="430"/>
                    <a:pt x="690" y="430"/>
                    <a:pt x="690" y="430"/>
                  </a:cubicBezTo>
                  <a:cubicBezTo>
                    <a:pt x="690" y="429"/>
                    <a:pt x="687" y="429"/>
                    <a:pt x="686" y="429"/>
                  </a:cubicBezTo>
                  <a:cubicBezTo>
                    <a:pt x="686" y="428"/>
                    <a:pt x="686" y="428"/>
                    <a:pt x="686" y="428"/>
                  </a:cubicBezTo>
                  <a:cubicBezTo>
                    <a:pt x="686" y="427"/>
                    <a:pt x="685" y="428"/>
                    <a:pt x="685" y="427"/>
                  </a:cubicBezTo>
                  <a:cubicBezTo>
                    <a:pt x="685" y="427"/>
                    <a:pt x="685" y="427"/>
                    <a:pt x="684" y="428"/>
                  </a:cubicBezTo>
                  <a:cubicBezTo>
                    <a:pt x="684" y="426"/>
                    <a:pt x="683" y="424"/>
                    <a:pt x="683" y="422"/>
                  </a:cubicBezTo>
                  <a:cubicBezTo>
                    <a:pt x="683" y="422"/>
                    <a:pt x="684" y="422"/>
                    <a:pt x="684" y="422"/>
                  </a:cubicBezTo>
                  <a:cubicBezTo>
                    <a:pt x="684" y="423"/>
                    <a:pt x="683" y="419"/>
                    <a:pt x="683" y="421"/>
                  </a:cubicBezTo>
                  <a:cubicBezTo>
                    <a:pt x="683" y="420"/>
                    <a:pt x="683" y="416"/>
                    <a:pt x="683" y="416"/>
                  </a:cubicBezTo>
                  <a:cubicBezTo>
                    <a:pt x="684" y="416"/>
                    <a:pt x="684" y="416"/>
                    <a:pt x="684" y="416"/>
                  </a:cubicBezTo>
                  <a:cubicBezTo>
                    <a:pt x="685" y="415"/>
                    <a:pt x="683" y="415"/>
                    <a:pt x="683" y="414"/>
                  </a:cubicBezTo>
                  <a:cubicBezTo>
                    <a:pt x="683" y="413"/>
                    <a:pt x="685" y="415"/>
                    <a:pt x="685" y="415"/>
                  </a:cubicBezTo>
                  <a:cubicBezTo>
                    <a:pt x="686" y="415"/>
                    <a:pt x="688" y="414"/>
                    <a:pt x="687" y="414"/>
                  </a:cubicBezTo>
                  <a:cubicBezTo>
                    <a:pt x="688" y="413"/>
                    <a:pt x="690" y="414"/>
                    <a:pt x="690" y="414"/>
                  </a:cubicBezTo>
                  <a:cubicBezTo>
                    <a:pt x="693" y="415"/>
                    <a:pt x="694" y="416"/>
                    <a:pt x="697" y="417"/>
                  </a:cubicBezTo>
                  <a:cubicBezTo>
                    <a:pt x="698" y="417"/>
                    <a:pt x="702" y="416"/>
                    <a:pt x="702" y="417"/>
                  </a:cubicBezTo>
                  <a:cubicBezTo>
                    <a:pt x="703" y="418"/>
                    <a:pt x="702" y="419"/>
                    <a:pt x="702" y="419"/>
                  </a:cubicBezTo>
                  <a:cubicBezTo>
                    <a:pt x="702" y="420"/>
                    <a:pt x="707" y="420"/>
                    <a:pt x="707" y="422"/>
                  </a:cubicBezTo>
                  <a:cubicBezTo>
                    <a:pt x="704" y="423"/>
                    <a:pt x="702" y="420"/>
                    <a:pt x="699" y="420"/>
                  </a:cubicBezTo>
                  <a:cubicBezTo>
                    <a:pt x="699" y="420"/>
                    <a:pt x="705" y="423"/>
                    <a:pt x="704" y="423"/>
                  </a:cubicBezTo>
                  <a:cubicBezTo>
                    <a:pt x="703" y="423"/>
                    <a:pt x="703" y="423"/>
                    <a:pt x="703" y="422"/>
                  </a:cubicBezTo>
                  <a:cubicBezTo>
                    <a:pt x="702" y="423"/>
                    <a:pt x="704" y="424"/>
                    <a:pt x="704" y="424"/>
                  </a:cubicBezTo>
                  <a:cubicBezTo>
                    <a:pt x="704" y="423"/>
                    <a:pt x="706" y="424"/>
                    <a:pt x="705" y="425"/>
                  </a:cubicBezTo>
                  <a:cubicBezTo>
                    <a:pt x="706" y="424"/>
                    <a:pt x="710" y="425"/>
                    <a:pt x="711" y="426"/>
                  </a:cubicBezTo>
                  <a:cubicBezTo>
                    <a:pt x="712" y="429"/>
                    <a:pt x="708" y="430"/>
                    <a:pt x="708" y="432"/>
                  </a:cubicBezTo>
                  <a:cubicBezTo>
                    <a:pt x="707" y="433"/>
                    <a:pt x="711" y="433"/>
                    <a:pt x="711" y="433"/>
                  </a:cubicBezTo>
                  <a:cubicBezTo>
                    <a:pt x="711" y="433"/>
                    <a:pt x="712" y="435"/>
                    <a:pt x="712" y="435"/>
                  </a:cubicBezTo>
                  <a:cubicBezTo>
                    <a:pt x="711" y="436"/>
                    <a:pt x="710" y="435"/>
                    <a:pt x="710" y="435"/>
                  </a:cubicBezTo>
                  <a:cubicBezTo>
                    <a:pt x="709" y="436"/>
                    <a:pt x="711" y="437"/>
                    <a:pt x="710" y="438"/>
                  </a:cubicBezTo>
                  <a:cubicBezTo>
                    <a:pt x="710" y="439"/>
                    <a:pt x="708" y="439"/>
                    <a:pt x="708" y="439"/>
                  </a:cubicBezTo>
                  <a:cubicBezTo>
                    <a:pt x="708" y="440"/>
                    <a:pt x="708" y="440"/>
                    <a:pt x="707" y="441"/>
                  </a:cubicBezTo>
                  <a:cubicBezTo>
                    <a:pt x="707" y="441"/>
                    <a:pt x="703" y="438"/>
                    <a:pt x="703" y="439"/>
                  </a:cubicBezTo>
                  <a:cubicBezTo>
                    <a:pt x="703" y="440"/>
                    <a:pt x="703" y="440"/>
                    <a:pt x="703" y="440"/>
                  </a:cubicBezTo>
                  <a:cubicBezTo>
                    <a:pt x="703" y="441"/>
                    <a:pt x="702" y="441"/>
                    <a:pt x="702" y="441"/>
                  </a:cubicBezTo>
                  <a:cubicBezTo>
                    <a:pt x="702" y="441"/>
                    <a:pt x="704" y="442"/>
                    <a:pt x="704" y="442"/>
                  </a:cubicBezTo>
                  <a:cubicBezTo>
                    <a:pt x="704" y="443"/>
                    <a:pt x="704" y="446"/>
                    <a:pt x="705" y="446"/>
                  </a:cubicBezTo>
                  <a:cubicBezTo>
                    <a:pt x="706" y="446"/>
                    <a:pt x="706" y="444"/>
                    <a:pt x="707" y="445"/>
                  </a:cubicBezTo>
                  <a:cubicBezTo>
                    <a:pt x="707" y="447"/>
                    <a:pt x="705" y="448"/>
                    <a:pt x="706" y="451"/>
                  </a:cubicBezTo>
                  <a:cubicBezTo>
                    <a:pt x="707" y="453"/>
                    <a:pt x="710" y="454"/>
                    <a:pt x="711" y="456"/>
                  </a:cubicBezTo>
                  <a:cubicBezTo>
                    <a:pt x="712" y="458"/>
                    <a:pt x="712" y="461"/>
                    <a:pt x="711" y="463"/>
                  </a:cubicBezTo>
                  <a:cubicBezTo>
                    <a:pt x="710" y="465"/>
                    <a:pt x="709" y="465"/>
                    <a:pt x="707" y="467"/>
                  </a:cubicBezTo>
                  <a:cubicBezTo>
                    <a:pt x="706" y="468"/>
                    <a:pt x="705" y="470"/>
                    <a:pt x="703" y="472"/>
                  </a:cubicBezTo>
                  <a:cubicBezTo>
                    <a:pt x="702" y="473"/>
                    <a:pt x="699" y="476"/>
                    <a:pt x="697" y="476"/>
                  </a:cubicBezTo>
                  <a:cubicBezTo>
                    <a:pt x="695" y="476"/>
                    <a:pt x="694" y="473"/>
                    <a:pt x="694" y="471"/>
                  </a:cubicBezTo>
                  <a:cubicBezTo>
                    <a:pt x="694" y="470"/>
                    <a:pt x="694" y="468"/>
                    <a:pt x="694" y="467"/>
                  </a:cubicBezTo>
                  <a:cubicBezTo>
                    <a:pt x="693" y="468"/>
                    <a:pt x="694" y="471"/>
                    <a:pt x="691" y="470"/>
                  </a:cubicBezTo>
                  <a:cubicBezTo>
                    <a:pt x="690" y="469"/>
                    <a:pt x="691" y="467"/>
                    <a:pt x="689" y="466"/>
                  </a:cubicBezTo>
                  <a:cubicBezTo>
                    <a:pt x="688" y="466"/>
                    <a:pt x="684" y="466"/>
                    <a:pt x="685" y="468"/>
                  </a:cubicBezTo>
                  <a:cubicBezTo>
                    <a:pt x="686" y="469"/>
                    <a:pt x="687" y="467"/>
                    <a:pt x="687" y="467"/>
                  </a:cubicBezTo>
                  <a:cubicBezTo>
                    <a:pt x="687" y="466"/>
                    <a:pt x="689" y="466"/>
                    <a:pt x="689" y="467"/>
                  </a:cubicBezTo>
                  <a:cubicBezTo>
                    <a:pt x="689" y="467"/>
                    <a:pt x="689" y="467"/>
                    <a:pt x="689" y="467"/>
                  </a:cubicBezTo>
                  <a:cubicBezTo>
                    <a:pt x="691" y="469"/>
                    <a:pt x="692" y="472"/>
                    <a:pt x="693" y="474"/>
                  </a:cubicBezTo>
                  <a:cubicBezTo>
                    <a:pt x="694" y="476"/>
                    <a:pt x="695" y="477"/>
                    <a:pt x="695" y="478"/>
                  </a:cubicBezTo>
                  <a:cubicBezTo>
                    <a:pt x="695" y="481"/>
                    <a:pt x="695" y="480"/>
                    <a:pt x="693" y="478"/>
                  </a:cubicBezTo>
                  <a:cubicBezTo>
                    <a:pt x="693" y="478"/>
                    <a:pt x="693" y="478"/>
                    <a:pt x="693" y="477"/>
                  </a:cubicBezTo>
                  <a:cubicBezTo>
                    <a:pt x="692" y="477"/>
                    <a:pt x="692" y="477"/>
                    <a:pt x="691" y="478"/>
                  </a:cubicBezTo>
                  <a:cubicBezTo>
                    <a:pt x="691" y="477"/>
                    <a:pt x="690" y="476"/>
                    <a:pt x="690" y="476"/>
                  </a:cubicBezTo>
                  <a:cubicBezTo>
                    <a:pt x="689" y="478"/>
                    <a:pt x="693" y="480"/>
                    <a:pt x="689" y="479"/>
                  </a:cubicBezTo>
                  <a:cubicBezTo>
                    <a:pt x="686" y="478"/>
                    <a:pt x="685" y="477"/>
                    <a:pt x="684" y="475"/>
                  </a:cubicBezTo>
                  <a:cubicBezTo>
                    <a:pt x="683" y="474"/>
                    <a:pt x="683" y="473"/>
                    <a:pt x="682" y="473"/>
                  </a:cubicBezTo>
                  <a:cubicBezTo>
                    <a:pt x="681" y="473"/>
                    <a:pt x="680" y="474"/>
                    <a:pt x="680" y="474"/>
                  </a:cubicBezTo>
                  <a:cubicBezTo>
                    <a:pt x="679" y="474"/>
                    <a:pt x="678" y="473"/>
                    <a:pt x="677" y="474"/>
                  </a:cubicBezTo>
                  <a:cubicBezTo>
                    <a:pt x="672" y="474"/>
                    <a:pt x="677" y="477"/>
                    <a:pt x="678" y="478"/>
                  </a:cubicBezTo>
                  <a:cubicBezTo>
                    <a:pt x="681" y="480"/>
                    <a:pt x="680" y="482"/>
                    <a:pt x="678" y="484"/>
                  </a:cubicBezTo>
                  <a:cubicBezTo>
                    <a:pt x="676" y="487"/>
                    <a:pt x="675" y="489"/>
                    <a:pt x="672" y="492"/>
                  </a:cubicBezTo>
                  <a:cubicBezTo>
                    <a:pt x="670" y="494"/>
                    <a:pt x="668" y="494"/>
                    <a:pt x="666" y="492"/>
                  </a:cubicBezTo>
                  <a:cubicBezTo>
                    <a:pt x="665" y="491"/>
                    <a:pt x="663" y="488"/>
                    <a:pt x="661" y="488"/>
                  </a:cubicBezTo>
                  <a:cubicBezTo>
                    <a:pt x="662" y="488"/>
                    <a:pt x="662" y="488"/>
                    <a:pt x="662" y="488"/>
                  </a:cubicBezTo>
                  <a:cubicBezTo>
                    <a:pt x="662" y="488"/>
                    <a:pt x="655" y="483"/>
                    <a:pt x="654" y="483"/>
                  </a:cubicBezTo>
                  <a:cubicBezTo>
                    <a:pt x="654" y="483"/>
                    <a:pt x="654" y="484"/>
                    <a:pt x="653" y="483"/>
                  </a:cubicBezTo>
                  <a:cubicBezTo>
                    <a:pt x="653" y="483"/>
                    <a:pt x="655" y="484"/>
                    <a:pt x="655" y="485"/>
                  </a:cubicBezTo>
                  <a:cubicBezTo>
                    <a:pt x="655" y="485"/>
                    <a:pt x="652" y="484"/>
                    <a:pt x="651" y="484"/>
                  </a:cubicBezTo>
                  <a:cubicBezTo>
                    <a:pt x="652" y="486"/>
                    <a:pt x="653" y="486"/>
                    <a:pt x="654" y="486"/>
                  </a:cubicBezTo>
                  <a:cubicBezTo>
                    <a:pt x="655" y="487"/>
                    <a:pt x="656" y="488"/>
                    <a:pt x="656" y="489"/>
                  </a:cubicBezTo>
                  <a:cubicBezTo>
                    <a:pt x="658" y="491"/>
                    <a:pt x="659" y="493"/>
                    <a:pt x="662" y="493"/>
                  </a:cubicBezTo>
                  <a:cubicBezTo>
                    <a:pt x="665" y="494"/>
                    <a:pt x="674" y="492"/>
                    <a:pt x="673" y="498"/>
                  </a:cubicBezTo>
                  <a:cubicBezTo>
                    <a:pt x="672" y="502"/>
                    <a:pt x="668" y="506"/>
                    <a:pt x="666" y="510"/>
                  </a:cubicBezTo>
                  <a:cubicBezTo>
                    <a:pt x="665" y="512"/>
                    <a:pt x="664" y="514"/>
                    <a:pt x="661" y="514"/>
                  </a:cubicBezTo>
                  <a:cubicBezTo>
                    <a:pt x="661" y="514"/>
                    <a:pt x="658" y="513"/>
                    <a:pt x="659" y="514"/>
                  </a:cubicBezTo>
                  <a:cubicBezTo>
                    <a:pt x="659" y="514"/>
                    <a:pt x="659" y="514"/>
                    <a:pt x="659" y="515"/>
                  </a:cubicBezTo>
                  <a:cubicBezTo>
                    <a:pt x="659" y="515"/>
                    <a:pt x="657" y="513"/>
                    <a:pt x="656" y="513"/>
                  </a:cubicBezTo>
                  <a:cubicBezTo>
                    <a:pt x="656" y="514"/>
                    <a:pt x="656" y="514"/>
                    <a:pt x="656" y="514"/>
                  </a:cubicBezTo>
                  <a:cubicBezTo>
                    <a:pt x="656" y="514"/>
                    <a:pt x="655" y="513"/>
                    <a:pt x="655" y="514"/>
                  </a:cubicBezTo>
                  <a:cubicBezTo>
                    <a:pt x="654" y="512"/>
                    <a:pt x="655" y="511"/>
                    <a:pt x="653" y="512"/>
                  </a:cubicBezTo>
                  <a:cubicBezTo>
                    <a:pt x="653" y="511"/>
                    <a:pt x="654" y="514"/>
                    <a:pt x="654" y="515"/>
                  </a:cubicBezTo>
                  <a:cubicBezTo>
                    <a:pt x="654" y="515"/>
                    <a:pt x="652" y="515"/>
                    <a:pt x="652" y="515"/>
                  </a:cubicBezTo>
                  <a:cubicBezTo>
                    <a:pt x="652" y="516"/>
                    <a:pt x="653" y="516"/>
                    <a:pt x="653" y="516"/>
                  </a:cubicBezTo>
                  <a:cubicBezTo>
                    <a:pt x="653" y="523"/>
                    <a:pt x="646" y="520"/>
                    <a:pt x="642" y="519"/>
                  </a:cubicBezTo>
                  <a:cubicBezTo>
                    <a:pt x="638" y="517"/>
                    <a:pt x="635" y="516"/>
                    <a:pt x="631" y="514"/>
                  </a:cubicBezTo>
                  <a:cubicBezTo>
                    <a:pt x="631" y="514"/>
                    <a:pt x="629" y="512"/>
                    <a:pt x="628" y="512"/>
                  </a:cubicBezTo>
                  <a:cubicBezTo>
                    <a:pt x="628" y="513"/>
                    <a:pt x="629" y="514"/>
                    <a:pt x="627" y="515"/>
                  </a:cubicBezTo>
                  <a:cubicBezTo>
                    <a:pt x="627" y="515"/>
                    <a:pt x="631" y="516"/>
                    <a:pt x="630" y="516"/>
                  </a:cubicBezTo>
                  <a:cubicBezTo>
                    <a:pt x="631" y="515"/>
                    <a:pt x="630" y="515"/>
                    <a:pt x="630" y="515"/>
                  </a:cubicBezTo>
                  <a:cubicBezTo>
                    <a:pt x="631" y="515"/>
                    <a:pt x="633" y="515"/>
                    <a:pt x="633" y="516"/>
                  </a:cubicBezTo>
                  <a:cubicBezTo>
                    <a:pt x="635" y="517"/>
                    <a:pt x="637" y="518"/>
                    <a:pt x="639" y="519"/>
                  </a:cubicBezTo>
                  <a:cubicBezTo>
                    <a:pt x="639" y="519"/>
                    <a:pt x="637" y="521"/>
                    <a:pt x="637" y="521"/>
                  </a:cubicBezTo>
                  <a:cubicBezTo>
                    <a:pt x="638" y="521"/>
                    <a:pt x="639" y="519"/>
                    <a:pt x="640" y="519"/>
                  </a:cubicBezTo>
                  <a:cubicBezTo>
                    <a:pt x="641" y="519"/>
                    <a:pt x="643" y="519"/>
                    <a:pt x="642" y="520"/>
                  </a:cubicBezTo>
                  <a:cubicBezTo>
                    <a:pt x="642" y="521"/>
                    <a:pt x="644" y="519"/>
                    <a:pt x="644" y="520"/>
                  </a:cubicBezTo>
                  <a:cubicBezTo>
                    <a:pt x="644" y="521"/>
                    <a:pt x="643" y="521"/>
                    <a:pt x="643" y="521"/>
                  </a:cubicBezTo>
                  <a:cubicBezTo>
                    <a:pt x="644" y="522"/>
                    <a:pt x="645" y="522"/>
                    <a:pt x="646" y="522"/>
                  </a:cubicBezTo>
                  <a:cubicBezTo>
                    <a:pt x="646" y="522"/>
                    <a:pt x="646" y="522"/>
                    <a:pt x="647" y="522"/>
                  </a:cubicBezTo>
                  <a:cubicBezTo>
                    <a:pt x="647" y="523"/>
                    <a:pt x="647" y="523"/>
                    <a:pt x="648" y="523"/>
                  </a:cubicBezTo>
                  <a:cubicBezTo>
                    <a:pt x="648" y="523"/>
                    <a:pt x="648" y="523"/>
                    <a:pt x="647" y="524"/>
                  </a:cubicBezTo>
                  <a:cubicBezTo>
                    <a:pt x="648" y="524"/>
                    <a:pt x="648" y="524"/>
                    <a:pt x="648" y="524"/>
                  </a:cubicBezTo>
                  <a:cubicBezTo>
                    <a:pt x="648" y="524"/>
                    <a:pt x="648" y="524"/>
                    <a:pt x="648" y="524"/>
                  </a:cubicBezTo>
                  <a:cubicBezTo>
                    <a:pt x="649" y="525"/>
                    <a:pt x="648" y="526"/>
                    <a:pt x="648" y="527"/>
                  </a:cubicBezTo>
                  <a:cubicBezTo>
                    <a:pt x="648" y="528"/>
                    <a:pt x="649" y="528"/>
                    <a:pt x="649" y="528"/>
                  </a:cubicBezTo>
                  <a:cubicBezTo>
                    <a:pt x="648" y="529"/>
                    <a:pt x="648" y="529"/>
                    <a:pt x="648" y="530"/>
                  </a:cubicBezTo>
                  <a:cubicBezTo>
                    <a:pt x="647" y="529"/>
                    <a:pt x="646" y="531"/>
                    <a:pt x="645" y="531"/>
                  </a:cubicBezTo>
                  <a:cubicBezTo>
                    <a:pt x="644" y="531"/>
                    <a:pt x="642" y="531"/>
                    <a:pt x="641" y="531"/>
                  </a:cubicBezTo>
                  <a:cubicBezTo>
                    <a:pt x="641" y="531"/>
                    <a:pt x="637" y="531"/>
                    <a:pt x="637" y="532"/>
                  </a:cubicBezTo>
                  <a:cubicBezTo>
                    <a:pt x="636" y="533"/>
                    <a:pt x="639" y="534"/>
                    <a:pt x="640" y="535"/>
                  </a:cubicBezTo>
                  <a:cubicBezTo>
                    <a:pt x="641" y="537"/>
                    <a:pt x="638" y="535"/>
                    <a:pt x="637" y="536"/>
                  </a:cubicBezTo>
                  <a:cubicBezTo>
                    <a:pt x="634" y="537"/>
                    <a:pt x="637" y="540"/>
                    <a:pt x="636" y="540"/>
                  </a:cubicBezTo>
                  <a:cubicBezTo>
                    <a:pt x="635" y="541"/>
                    <a:pt x="633" y="537"/>
                    <a:pt x="632" y="539"/>
                  </a:cubicBezTo>
                  <a:cubicBezTo>
                    <a:pt x="632" y="539"/>
                    <a:pt x="634" y="540"/>
                    <a:pt x="634" y="540"/>
                  </a:cubicBezTo>
                  <a:cubicBezTo>
                    <a:pt x="634" y="541"/>
                    <a:pt x="633" y="541"/>
                    <a:pt x="632" y="542"/>
                  </a:cubicBezTo>
                  <a:cubicBezTo>
                    <a:pt x="632" y="542"/>
                    <a:pt x="633" y="542"/>
                    <a:pt x="633" y="542"/>
                  </a:cubicBezTo>
                  <a:cubicBezTo>
                    <a:pt x="633" y="544"/>
                    <a:pt x="631" y="543"/>
                    <a:pt x="631" y="543"/>
                  </a:cubicBezTo>
                  <a:cubicBezTo>
                    <a:pt x="629" y="544"/>
                    <a:pt x="632" y="546"/>
                    <a:pt x="633" y="546"/>
                  </a:cubicBezTo>
                  <a:cubicBezTo>
                    <a:pt x="632" y="546"/>
                    <a:pt x="629" y="544"/>
                    <a:pt x="628" y="545"/>
                  </a:cubicBezTo>
                  <a:cubicBezTo>
                    <a:pt x="628" y="547"/>
                    <a:pt x="632" y="546"/>
                    <a:pt x="631" y="548"/>
                  </a:cubicBezTo>
                  <a:cubicBezTo>
                    <a:pt x="631" y="547"/>
                    <a:pt x="630" y="547"/>
                    <a:pt x="630" y="547"/>
                  </a:cubicBezTo>
                  <a:cubicBezTo>
                    <a:pt x="628" y="548"/>
                    <a:pt x="628" y="551"/>
                    <a:pt x="626" y="552"/>
                  </a:cubicBezTo>
                  <a:cubicBezTo>
                    <a:pt x="626" y="552"/>
                    <a:pt x="627" y="552"/>
                    <a:pt x="627" y="553"/>
                  </a:cubicBezTo>
                  <a:cubicBezTo>
                    <a:pt x="626" y="553"/>
                    <a:pt x="626" y="553"/>
                    <a:pt x="626" y="554"/>
                  </a:cubicBezTo>
                  <a:cubicBezTo>
                    <a:pt x="625" y="557"/>
                    <a:pt x="624" y="559"/>
                    <a:pt x="623" y="560"/>
                  </a:cubicBezTo>
                  <a:cubicBezTo>
                    <a:pt x="623" y="561"/>
                    <a:pt x="623" y="562"/>
                    <a:pt x="623" y="563"/>
                  </a:cubicBezTo>
                  <a:cubicBezTo>
                    <a:pt x="622" y="564"/>
                    <a:pt x="621" y="564"/>
                    <a:pt x="620" y="564"/>
                  </a:cubicBezTo>
                  <a:cubicBezTo>
                    <a:pt x="620" y="565"/>
                    <a:pt x="622" y="565"/>
                    <a:pt x="622" y="565"/>
                  </a:cubicBezTo>
                  <a:cubicBezTo>
                    <a:pt x="622" y="566"/>
                    <a:pt x="622" y="567"/>
                    <a:pt x="622" y="568"/>
                  </a:cubicBezTo>
                  <a:cubicBezTo>
                    <a:pt x="622" y="570"/>
                    <a:pt x="621" y="573"/>
                    <a:pt x="621" y="575"/>
                  </a:cubicBezTo>
                  <a:cubicBezTo>
                    <a:pt x="621" y="577"/>
                    <a:pt x="621" y="579"/>
                    <a:pt x="621" y="581"/>
                  </a:cubicBezTo>
                  <a:cubicBezTo>
                    <a:pt x="621" y="582"/>
                    <a:pt x="618" y="584"/>
                    <a:pt x="618" y="585"/>
                  </a:cubicBezTo>
                  <a:cubicBezTo>
                    <a:pt x="621" y="584"/>
                    <a:pt x="621" y="586"/>
                    <a:pt x="623" y="587"/>
                  </a:cubicBezTo>
                  <a:cubicBezTo>
                    <a:pt x="624" y="588"/>
                    <a:pt x="626" y="587"/>
                    <a:pt x="625" y="589"/>
                  </a:cubicBezTo>
                  <a:cubicBezTo>
                    <a:pt x="626" y="589"/>
                    <a:pt x="627" y="587"/>
                    <a:pt x="628" y="587"/>
                  </a:cubicBezTo>
                  <a:cubicBezTo>
                    <a:pt x="629" y="587"/>
                    <a:pt x="631" y="588"/>
                    <a:pt x="632" y="589"/>
                  </a:cubicBezTo>
                  <a:cubicBezTo>
                    <a:pt x="633" y="591"/>
                    <a:pt x="633" y="595"/>
                    <a:pt x="634" y="597"/>
                  </a:cubicBezTo>
                  <a:cubicBezTo>
                    <a:pt x="635" y="600"/>
                    <a:pt x="637" y="603"/>
                    <a:pt x="636" y="607"/>
                  </a:cubicBezTo>
                  <a:cubicBezTo>
                    <a:pt x="636" y="608"/>
                    <a:pt x="635" y="609"/>
                    <a:pt x="634" y="610"/>
                  </a:cubicBezTo>
                  <a:cubicBezTo>
                    <a:pt x="634" y="610"/>
                    <a:pt x="632" y="610"/>
                    <a:pt x="632" y="611"/>
                  </a:cubicBezTo>
                  <a:cubicBezTo>
                    <a:pt x="634" y="611"/>
                    <a:pt x="636" y="609"/>
                    <a:pt x="638" y="609"/>
                  </a:cubicBezTo>
                  <a:cubicBezTo>
                    <a:pt x="638" y="610"/>
                    <a:pt x="637" y="609"/>
                    <a:pt x="637" y="610"/>
                  </a:cubicBezTo>
                  <a:cubicBezTo>
                    <a:pt x="639" y="609"/>
                    <a:pt x="642" y="608"/>
                    <a:pt x="644" y="607"/>
                  </a:cubicBezTo>
                  <a:cubicBezTo>
                    <a:pt x="648" y="606"/>
                    <a:pt x="650" y="608"/>
                    <a:pt x="653" y="609"/>
                  </a:cubicBezTo>
                  <a:cubicBezTo>
                    <a:pt x="658" y="612"/>
                    <a:pt x="663" y="613"/>
                    <a:pt x="667" y="618"/>
                  </a:cubicBezTo>
                  <a:cubicBezTo>
                    <a:pt x="668" y="620"/>
                    <a:pt x="670" y="622"/>
                    <a:pt x="672" y="623"/>
                  </a:cubicBezTo>
                  <a:cubicBezTo>
                    <a:pt x="675" y="624"/>
                    <a:pt x="677" y="625"/>
                    <a:pt x="679" y="626"/>
                  </a:cubicBezTo>
                  <a:cubicBezTo>
                    <a:pt x="682" y="627"/>
                    <a:pt x="684" y="629"/>
                    <a:pt x="686" y="630"/>
                  </a:cubicBezTo>
                  <a:cubicBezTo>
                    <a:pt x="689" y="631"/>
                    <a:pt x="691" y="631"/>
                    <a:pt x="694" y="631"/>
                  </a:cubicBezTo>
                  <a:cubicBezTo>
                    <a:pt x="699" y="631"/>
                    <a:pt x="705" y="631"/>
                    <a:pt x="705" y="637"/>
                  </a:cubicBezTo>
                  <a:cubicBezTo>
                    <a:pt x="705" y="639"/>
                    <a:pt x="704" y="641"/>
                    <a:pt x="704" y="643"/>
                  </a:cubicBezTo>
                  <a:cubicBezTo>
                    <a:pt x="705" y="646"/>
                    <a:pt x="706" y="649"/>
                    <a:pt x="705" y="652"/>
                  </a:cubicBezTo>
                  <a:cubicBezTo>
                    <a:pt x="705" y="655"/>
                    <a:pt x="705" y="657"/>
                    <a:pt x="706" y="659"/>
                  </a:cubicBezTo>
                  <a:cubicBezTo>
                    <a:pt x="708" y="661"/>
                    <a:pt x="709" y="664"/>
                    <a:pt x="710" y="665"/>
                  </a:cubicBezTo>
                  <a:cubicBezTo>
                    <a:pt x="712" y="667"/>
                    <a:pt x="713" y="668"/>
                    <a:pt x="714" y="669"/>
                  </a:cubicBezTo>
                  <a:cubicBezTo>
                    <a:pt x="716" y="671"/>
                    <a:pt x="716" y="673"/>
                    <a:pt x="718" y="674"/>
                  </a:cubicBezTo>
                  <a:cubicBezTo>
                    <a:pt x="719" y="676"/>
                    <a:pt x="720" y="676"/>
                    <a:pt x="721" y="675"/>
                  </a:cubicBezTo>
                  <a:cubicBezTo>
                    <a:pt x="723" y="674"/>
                    <a:pt x="722" y="672"/>
                    <a:pt x="724" y="671"/>
                  </a:cubicBezTo>
                  <a:cubicBezTo>
                    <a:pt x="726" y="671"/>
                    <a:pt x="726" y="676"/>
                    <a:pt x="727" y="675"/>
                  </a:cubicBezTo>
                  <a:cubicBezTo>
                    <a:pt x="729" y="674"/>
                    <a:pt x="726" y="670"/>
                    <a:pt x="726" y="670"/>
                  </a:cubicBezTo>
                  <a:cubicBezTo>
                    <a:pt x="734" y="669"/>
                    <a:pt x="725" y="653"/>
                    <a:pt x="727" y="650"/>
                  </a:cubicBezTo>
                  <a:cubicBezTo>
                    <a:pt x="726" y="650"/>
                    <a:pt x="726" y="649"/>
                    <a:pt x="726" y="648"/>
                  </a:cubicBezTo>
                  <a:cubicBezTo>
                    <a:pt x="726" y="647"/>
                    <a:pt x="726" y="646"/>
                    <a:pt x="726" y="644"/>
                  </a:cubicBezTo>
                  <a:cubicBezTo>
                    <a:pt x="725" y="643"/>
                    <a:pt x="724" y="642"/>
                    <a:pt x="723" y="640"/>
                  </a:cubicBezTo>
                  <a:cubicBezTo>
                    <a:pt x="722" y="638"/>
                    <a:pt x="723" y="637"/>
                    <a:pt x="725" y="636"/>
                  </a:cubicBezTo>
                  <a:cubicBezTo>
                    <a:pt x="731" y="633"/>
                    <a:pt x="738" y="629"/>
                    <a:pt x="741" y="624"/>
                  </a:cubicBezTo>
                  <a:cubicBezTo>
                    <a:pt x="745" y="618"/>
                    <a:pt x="744" y="609"/>
                    <a:pt x="741" y="602"/>
                  </a:cubicBezTo>
                  <a:cubicBezTo>
                    <a:pt x="740" y="599"/>
                    <a:pt x="738" y="596"/>
                    <a:pt x="736" y="594"/>
                  </a:cubicBezTo>
                  <a:cubicBezTo>
                    <a:pt x="734" y="593"/>
                    <a:pt x="733" y="593"/>
                    <a:pt x="732" y="591"/>
                  </a:cubicBezTo>
                  <a:cubicBezTo>
                    <a:pt x="732" y="591"/>
                    <a:pt x="732" y="589"/>
                    <a:pt x="732" y="589"/>
                  </a:cubicBezTo>
                  <a:cubicBezTo>
                    <a:pt x="731" y="590"/>
                    <a:pt x="729" y="590"/>
                    <a:pt x="729" y="589"/>
                  </a:cubicBezTo>
                  <a:cubicBezTo>
                    <a:pt x="729" y="589"/>
                    <a:pt x="730" y="587"/>
                    <a:pt x="730" y="587"/>
                  </a:cubicBezTo>
                  <a:cubicBezTo>
                    <a:pt x="730" y="585"/>
                    <a:pt x="731" y="584"/>
                    <a:pt x="732" y="583"/>
                  </a:cubicBezTo>
                  <a:cubicBezTo>
                    <a:pt x="732" y="583"/>
                    <a:pt x="734" y="579"/>
                    <a:pt x="735" y="579"/>
                  </a:cubicBezTo>
                  <a:cubicBezTo>
                    <a:pt x="734" y="579"/>
                    <a:pt x="734" y="579"/>
                    <a:pt x="734" y="579"/>
                  </a:cubicBezTo>
                  <a:cubicBezTo>
                    <a:pt x="734" y="579"/>
                    <a:pt x="735" y="576"/>
                    <a:pt x="735" y="576"/>
                  </a:cubicBezTo>
                  <a:cubicBezTo>
                    <a:pt x="736" y="575"/>
                    <a:pt x="737" y="577"/>
                    <a:pt x="737" y="577"/>
                  </a:cubicBezTo>
                  <a:cubicBezTo>
                    <a:pt x="738" y="576"/>
                    <a:pt x="736" y="576"/>
                    <a:pt x="736" y="575"/>
                  </a:cubicBezTo>
                  <a:cubicBezTo>
                    <a:pt x="737" y="575"/>
                    <a:pt x="737" y="575"/>
                    <a:pt x="737" y="574"/>
                  </a:cubicBezTo>
                  <a:cubicBezTo>
                    <a:pt x="738" y="573"/>
                    <a:pt x="736" y="573"/>
                    <a:pt x="738" y="572"/>
                  </a:cubicBezTo>
                  <a:cubicBezTo>
                    <a:pt x="738" y="572"/>
                    <a:pt x="738" y="571"/>
                    <a:pt x="738" y="571"/>
                  </a:cubicBezTo>
                  <a:cubicBezTo>
                    <a:pt x="738" y="571"/>
                    <a:pt x="737" y="571"/>
                    <a:pt x="737" y="571"/>
                  </a:cubicBezTo>
                  <a:cubicBezTo>
                    <a:pt x="737" y="569"/>
                    <a:pt x="736" y="568"/>
                    <a:pt x="736" y="567"/>
                  </a:cubicBezTo>
                  <a:cubicBezTo>
                    <a:pt x="735" y="565"/>
                    <a:pt x="736" y="565"/>
                    <a:pt x="736" y="563"/>
                  </a:cubicBezTo>
                  <a:cubicBezTo>
                    <a:pt x="735" y="563"/>
                    <a:pt x="735" y="563"/>
                    <a:pt x="735" y="563"/>
                  </a:cubicBezTo>
                  <a:cubicBezTo>
                    <a:pt x="735" y="562"/>
                    <a:pt x="735" y="562"/>
                    <a:pt x="735" y="562"/>
                  </a:cubicBezTo>
                  <a:cubicBezTo>
                    <a:pt x="733" y="558"/>
                    <a:pt x="731" y="563"/>
                    <a:pt x="729" y="561"/>
                  </a:cubicBezTo>
                  <a:cubicBezTo>
                    <a:pt x="729" y="560"/>
                    <a:pt x="733" y="558"/>
                    <a:pt x="734" y="557"/>
                  </a:cubicBezTo>
                  <a:cubicBezTo>
                    <a:pt x="735" y="556"/>
                    <a:pt x="734" y="555"/>
                    <a:pt x="735" y="553"/>
                  </a:cubicBezTo>
                  <a:cubicBezTo>
                    <a:pt x="735" y="553"/>
                    <a:pt x="736" y="550"/>
                    <a:pt x="736" y="551"/>
                  </a:cubicBezTo>
                  <a:cubicBezTo>
                    <a:pt x="736" y="551"/>
                    <a:pt x="736" y="550"/>
                    <a:pt x="735" y="550"/>
                  </a:cubicBezTo>
                  <a:cubicBezTo>
                    <a:pt x="736" y="550"/>
                    <a:pt x="736" y="550"/>
                    <a:pt x="736" y="549"/>
                  </a:cubicBezTo>
                  <a:cubicBezTo>
                    <a:pt x="733" y="546"/>
                    <a:pt x="730" y="540"/>
                    <a:pt x="735" y="537"/>
                  </a:cubicBezTo>
                  <a:cubicBezTo>
                    <a:pt x="739" y="534"/>
                    <a:pt x="746" y="537"/>
                    <a:pt x="749" y="540"/>
                  </a:cubicBezTo>
                  <a:cubicBezTo>
                    <a:pt x="749" y="540"/>
                    <a:pt x="748" y="541"/>
                    <a:pt x="747" y="541"/>
                  </a:cubicBezTo>
                  <a:cubicBezTo>
                    <a:pt x="749" y="542"/>
                    <a:pt x="750" y="539"/>
                    <a:pt x="752" y="539"/>
                  </a:cubicBezTo>
                  <a:cubicBezTo>
                    <a:pt x="753" y="539"/>
                    <a:pt x="755" y="542"/>
                    <a:pt x="756" y="542"/>
                  </a:cubicBezTo>
                  <a:cubicBezTo>
                    <a:pt x="755" y="540"/>
                    <a:pt x="758" y="540"/>
                    <a:pt x="759" y="539"/>
                  </a:cubicBezTo>
                  <a:cubicBezTo>
                    <a:pt x="762" y="537"/>
                    <a:pt x="763" y="538"/>
                    <a:pt x="766" y="540"/>
                  </a:cubicBezTo>
                  <a:cubicBezTo>
                    <a:pt x="767" y="541"/>
                    <a:pt x="768" y="541"/>
                    <a:pt x="769" y="542"/>
                  </a:cubicBezTo>
                  <a:cubicBezTo>
                    <a:pt x="769" y="543"/>
                    <a:pt x="768" y="544"/>
                    <a:pt x="769" y="545"/>
                  </a:cubicBezTo>
                  <a:cubicBezTo>
                    <a:pt x="768" y="545"/>
                    <a:pt x="770" y="545"/>
                    <a:pt x="770" y="545"/>
                  </a:cubicBezTo>
                  <a:cubicBezTo>
                    <a:pt x="771" y="545"/>
                    <a:pt x="771" y="545"/>
                    <a:pt x="772" y="546"/>
                  </a:cubicBezTo>
                  <a:cubicBezTo>
                    <a:pt x="772" y="546"/>
                    <a:pt x="773" y="547"/>
                    <a:pt x="773" y="547"/>
                  </a:cubicBezTo>
                  <a:cubicBezTo>
                    <a:pt x="773" y="548"/>
                    <a:pt x="774" y="548"/>
                    <a:pt x="773" y="549"/>
                  </a:cubicBezTo>
                  <a:cubicBezTo>
                    <a:pt x="774" y="549"/>
                    <a:pt x="775" y="548"/>
                    <a:pt x="776" y="548"/>
                  </a:cubicBezTo>
                  <a:cubicBezTo>
                    <a:pt x="778" y="549"/>
                    <a:pt x="776" y="549"/>
                    <a:pt x="776" y="550"/>
                  </a:cubicBezTo>
                  <a:cubicBezTo>
                    <a:pt x="776" y="551"/>
                    <a:pt x="776" y="551"/>
                    <a:pt x="776" y="552"/>
                  </a:cubicBezTo>
                  <a:cubicBezTo>
                    <a:pt x="776" y="552"/>
                    <a:pt x="777" y="554"/>
                    <a:pt x="777" y="555"/>
                  </a:cubicBezTo>
                  <a:cubicBezTo>
                    <a:pt x="780" y="557"/>
                    <a:pt x="782" y="556"/>
                    <a:pt x="785" y="557"/>
                  </a:cubicBezTo>
                  <a:cubicBezTo>
                    <a:pt x="786" y="557"/>
                    <a:pt x="786" y="559"/>
                    <a:pt x="787" y="560"/>
                  </a:cubicBezTo>
                  <a:cubicBezTo>
                    <a:pt x="789" y="560"/>
                    <a:pt x="789" y="556"/>
                    <a:pt x="791" y="558"/>
                  </a:cubicBezTo>
                  <a:cubicBezTo>
                    <a:pt x="791" y="558"/>
                    <a:pt x="791" y="560"/>
                    <a:pt x="791" y="560"/>
                  </a:cubicBezTo>
                  <a:cubicBezTo>
                    <a:pt x="790" y="561"/>
                    <a:pt x="790" y="561"/>
                    <a:pt x="789" y="561"/>
                  </a:cubicBezTo>
                  <a:cubicBezTo>
                    <a:pt x="789" y="562"/>
                    <a:pt x="789" y="562"/>
                    <a:pt x="789" y="563"/>
                  </a:cubicBezTo>
                  <a:cubicBezTo>
                    <a:pt x="789" y="564"/>
                    <a:pt x="788" y="564"/>
                    <a:pt x="789" y="565"/>
                  </a:cubicBezTo>
                  <a:cubicBezTo>
                    <a:pt x="789" y="566"/>
                    <a:pt x="790" y="568"/>
                    <a:pt x="789" y="569"/>
                  </a:cubicBezTo>
                  <a:cubicBezTo>
                    <a:pt x="789" y="572"/>
                    <a:pt x="786" y="569"/>
                    <a:pt x="784" y="571"/>
                  </a:cubicBezTo>
                  <a:cubicBezTo>
                    <a:pt x="785" y="573"/>
                    <a:pt x="789" y="571"/>
                    <a:pt x="790" y="574"/>
                  </a:cubicBezTo>
                  <a:cubicBezTo>
                    <a:pt x="790" y="575"/>
                    <a:pt x="789" y="576"/>
                    <a:pt x="789" y="577"/>
                  </a:cubicBezTo>
                  <a:cubicBezTo>
                    <a:pt x="789" y="578"/>
                    <a:pt x="790" y="580"/>
                    <a:pt x="788" y="580"/>
                  </a:cubicBezTo>
                  <a:cubicBezTo>
                    <a:pt x="789" y="581"/>
                    <a:pt x="791" y="580"/>
                    <a:pt x="791" y="580"/>
                  </a:cubicBezTo>
                  <a:cubicBezTo>
                    <a:pt x="793" y="581"/>
                    <a:pt x="791" y="581"/>
                    <a:pt x="791" y="582"/>
                  </a:cubicBezTo>
                  <a:cubicBezTo>
                    <a:pt x="791" y="582"/>
                    <a:pt x="791" y="586"/>
                    <a:pt x="790" y="586"/>
                  </a:cubicBezTo>
                  <a:cubicBezTo>
                    <a:pt x="788" y="587"/>
                    <a:pt x="789" y="584"/>
                    <a:pt x="788" y="584"/>
                  </a:cubicBezTo>
                  <a:cubicBezTo>
                    <a:pt x="787" y="585"/>
                    <a:pt x="788" y="586"/>
                    <a:pt x="788" y="587"/>
                  </a:cubicBezTo>
                  <a:cubicBezTo>
                    <a:pt x="788" y="587"/>
                    <a:pt x="786" y="586"/>
                    <a:pt x="786" y="588"/>
                  </a:cubicBezTo>
                  <a:cubicBezTo>
                    <a:pt x="786" y="587"/>
                    <a:pt x="788" y="589"/>
                    <a:pt x="788" y="590"/>
                  </a:cubicBezTo>
                  <a:cubicBezTo>
                    <a:pt x="787" y="589"/>
                    <a:pt x="793" y="586"/>
                    <a:pt x="794" y="586"/>
                  </a:cubicBezTo>
                  <a:cubicBezTo>
                    <a:pt x="796" y="586"/>
                    <a:pt x="797" y="587"/>
                    <a:pt x="798" y="588"/>
                  </a:cubicBezTo>
                  <a:cubicBezTo>
                    <a:pt x="799" y="589"/>
                    <a:pt x="801" y="591"/>
                    <a:pt x="801" y="592"/>
                  </a:cubicBezTo>
                  <a:cubicBezTo>
                    <a:pt x="801" y="592"/>
                    <a:pt x="801" y="593"/>
                    <a:pt x="801" y="593"/>
                  </a:cubicBezTo>
                  <a:cubicBezTo>
                    <a:pt x="801" y="594"/>
                    <a:pt x="799" y="595"/>
                    <a:pt x="800" y="596"/>
                  </a:cubicBezTo>
                  <a:cubicBezTo>
                    <a:pt x="800" y="596"/>
                    <a:pt x="803" y="592"/>
                    <a:pt x="802" y="591"/>
                  </a:cubicBezTo>
                  <a:cubicBezTo>
                    <a:pt x="803" y="592"/>
                    <a:pt x="803" y="597"/>
                    <a:pt x="802" y="597"/>
                  </a:cubicBezTo>
                  <a:cubicBezTo>
                    <a:pt x="803" y="596"/>
                    <a:pt x="803" y="595"/>
                    <a:pt x="804" y="594"/>
                  </a:cubicBezTo>
                  <a:cubicBezTo>
                    <a:pt x="805" y="593"/>
                    <a:pt x="805" y="593"/>
                    <a:pt x="806" y="592"/>
                  </a:cubicBezTo>
                  <a:cubicBezTo>
                    <a:pt x="806" y="592"/>
                    <a:pt x="808" y="592"/>
                    <a:pt x="808" y="592"/>
                  </a:cubicBezTo>
                  <a:cubicBezTo>
                    <a:pt x="809" y="591"/>
                    <a:pt x="809" y="592"/>
                    <a:pt x="809" y="591"/>
                  </a:cubicBezTo>
                  <a:cubicBezTo>
                    <a:pt x="810" y="589"/>
                    <a:pt x="810" y="587"/>
                    <a:pt x="812" y="587"/>
                  </a:cubicBezTo>
                  <a:cubicBezTo>
                    <a:pt x="814" y="587"/>
                    <a:pt x="814" y="591"/>
                    <a:pt x="813" y="592"/>
                  </a:cubicBezTo>
                  <a:cubicBezTo>
                    <a:pt x="814" y="593"/>
                    <a:pt x="814" y="588"/>
                    <a:pt x="814" y="587"/>
                  </a:cubicBezTo>
                  <a:cubicBezTo>
                    <a:pt x="814" y="587"/>
                    <a:pt x="815" y="587"/>
                    <a:pt x="815" y="586"/>
                  </a:cubicBezTo>
                  <a:cubicBezTo>
                    <a:pt x="815" y="586"/>
                    <a:pt x="815" y="586"/>
                    <a:pt x="814" y="586"/>
                  </a:cubicBezTo>
                  <a:cubicBezTo>
                    <a:pt x="815" y="586"/>
                    <a:pt x="815" y="585"/>
                    <a:pt x="815" y="585"/>
                  </a:cubicBezTo>
                  <a:cubicBezTo>
                    <a:pt x="815" y="585"/>
                    <a:pt x="815" y="586"/>
                    <a:pt x="816" y="586"/>
                  </a:cubicBezTo>
                  <a:cubicBezTo>
                    <a:pt x="816" y="586"/>
                    <a:pt x="816" y="584"/>
                    <a:pt x="815" y="584"/>
                  </a:cubicBezTo>
                  <a:cubicBezTo>
                    <a:pt x="816" y="584"/>
                    <a:pt x="817" y="585"/>
                    <a:pt x="817" y="585"/>
                  </a:cubicBezTo>
                  <a:cubicBezTo>
                    <a:pt x="817" y="584"/>
                    <a:pt x="817" y="584"/>
                    <a:pt x="817" y="584"/>
                  </a:cubicBezTo>
                  <a:cubicBezTo>
                    <a:pt x="817" y="584"/>
                    <a:pt x="817" y="584"/>
                    <a:pt x="818" y="584"/>
                  </a:cubicBezTo>
                  <a:cubicBezTo>
                    <a:pt x="817" y="584"/>
                    <a:pt x="816" y="582"/>
                    <a:pt x="816" y="582"/>
                  </a:cubicBezTo>
                  <a:cubicBezTo>
                    <a:pt x="816" y="581"/>
                    <a:pt x="817" y="582"/>
                    <a:pt x="817" y="582"/>
                  </a:cubicBezTo>
                  <a:cubicBezTo>
                    <a:pt x="817" y="582"/>
                    <a:pt x="817" y="580"/>
                    <a:pt x="817" y="580"/>
                  </a:cubicBezTo>
                  <a:cubicBezTo>
                    <a:pt x="817" y="580"/>
                    <a:pt x="817" y="580"/>
                    <a:pt x="818" y="580"/>
                  </a:cubicBezTo>
                  <a:cubicBezTo>
                    <a:pt x="818" y="580"/>
                    <a:pt x="817" y="578"/>
                    <a:pt x="817" y="579"/>
                  </a:cubicBezTo>
                  <a:cubicBezTo>
                    <a:pt x="818" y="578"/>
                    <a:pt x="820" y="578"/>
                    <a:pt x="820" y="579"/>
                  </a:cubicBezTo>
                  <a:cubicBezTo>
                    <a:pt x="820" y="578"/>
                    <a:pt x="817" y="577"/>
                    <a:pt x="817" y="575"/>
                  </a:cubicBezTo>
                  <a:cubicBezTo>
                    <a:pt x="818" y="574"/>
                    <a:pt x="819" y="575"/>
                    <a:pt x="819" y="574"/>
                  </a:cubicBezTo>
                  <a:cubicBezTo>
                    <a:pt x="819" y="573"/>
                    <a:pt x="819" y="573"/>
                    <a:pt x="819" y="572"/>
                  </a:cubicBezTo>
                  <a:cubicBezTo>
                    <a:pt x="819" y="572"/>
                    <a:pt x="820" y="572"/>
                    <a:pt x="820" y="572"/>
                  </a:cubicBezTo>
                  <a:cubicBezTo>
                    <a:pt x="821" y="572"/>
                    <a:pt x="820" y="569"/>
                    <a:pt x="821" y="568"/>
                  </a:cubicBezTo>
                  <a:cubicBezTo>
                    <a:pt x="822" y="568"/>
                    <a:pt x="825" y="567"/>
                    <a:pt x="824" y="569"/>
                  </a:cubicBezTo>
                  <a:cubicBezTo>
                    <a:pt x="825" y="569"/>
                    <a:pt x="823" y="570"/>
                    <a:pt x="823" y="570"/>
                  </a:cubicBezTo>
                  <a:cubicBezTo>
                    <a:pt x="824" y="570"/>
                    <a:pt x="824" y="570"/>
                    <a:pt x="824" y="571"/>
                  </a:cubicBezTo>
                  <a:cubicBezTo>
                    <a:pt x="824" y="571"/>
                    <a:pt x="824" y="571"/>
                    <a:pt x="824" y="571"/>
                  </a:cubicBezTo>
                  <a:cubicBezTo>
                    <a:pt x="823" y="571"/>
                    <a:pt x="825" y="572"/>
                    <a:pt x="824" y="572"/>
                  </a:cubicBezTo>
                  <a:cubicBezTo>
                    <a:pt x="825" y="573"/>
                    <a:pt x="825" y="571"/>
                    <a:pt x="825" y="571"/>
                  </a:cubicBezTo>
                  <a:cubicBezTo>
                    <a:pt x="826" y="571"/>
                    <a:pt x="826" y="574"/>
                    <a:pt x="826" y="574"/>
                  </a:cubicBezTo>
                  <a:cubicBezTo>
                    <a:pt x="826" y="575"/>
                    <a:pt x="826" y="575"/>
                    <a:pt x="827" y="576"/>
                  </a:cubicBezTo>
                  <a:cubicBezTo>
                    <a:pt x="828" y="578"/>
                    <a:pt x="829" y="579"/>
                    <a:pt x="827" y="579"/>
                  </a:cubicBezTo>
                  <a:cubicBezTo>
                    <a:pt x="828" y="579"/>
                    <a:pt x="828" y="581"/>
                    <a:pt x="829" y="581"/>
                  </a:cubicBezTo>
                  <a:cubicBezTo>
                    <a:pt x="829" y="581"/>
                    <a:pt x="831" y="580"/>
                    <a:pt x="831" y="582"/>
                  </a:cubicBezTo>
                  <a:cubicBezTo>
                    <a:pt x="831" y="583"/>
                    <a:pt x="827" y="585"/>
                    <a:pt x="828" y="585"/>
                  </a:cubicBezTo>
                  <a:cubicBezTo>
                    <a:pt x="828" y="585"/>
                    <a:pt x="830" y="584"/>
                    <a:pt x="831" y="584"/>
                  </a:cubicBezTo>
                  <a:cubicBezTo>
                    <a:pt x="834" y="583"/>
                    <a:pt x="831" y="584"/>
                    <a:pt x="832" y="585"/>
                  </a:cubicBezTo>
                  <a:cubicBezTo>
                    <a:pt x="833" y="585"/>
                    <a:pt x="832" y="585"/>
                    <a:pt x="832" y="586"/>
                  </a:cubicBezTo>
                  <a:cubicBezTo>
                    <a:pt x="832" y="586"/>
                    <a:pt x="833" y="586"/>
                    <a:pt x="833" y="586"/>
                  </a:cubicBezTo>
                  <a:cubicBezTo>
                    <a:pt x="833" y="587"/>
                    <a:pt x="834" y="587"/>
                    <a:pt x="834" y="587"/>
                  </a:cubicBezTo>
                  <a:cubicBezTo>
                    <a:pt x="834" y="587"/>
                    <a:pt x="833" y="588"/>
                    <a:pt x="833" y="588"/>
                  </a:cubicBezTo>
                  <a:cubicBezTo>
                    <a:pt x="833" y="589"/>
                    <a:pt x="835" y="589"/>
                    <a:pt x="834" y="590"/>
                  </a:cubicBezTo>
                  <a:cubicBezTo>
                    <a:pt x="834" y="591"/>
                    <a:pt x="831" y="591"/>
                    <a:pt x="831" y="591"/>
                  </a:cubicBezTo>
                  <a:cubicBezTo>
                    <a:pt x="831" y="591"/>
                    <a:pt x="831" y="591"/>
                    <a:pt x="831" y="592"/>
                  </a:cubicBezTo>
                  <a:cubicBezTo>
                    <a:pt x="831" y="592"/>
                    <a:pt x="830" y="592"/>
                    <a:pt x="830" y="593"/>
                  </a:cubicBezTo>
                  <a:cubicBezTo>
                    <a:pt x="830" y="593"/>
                    <a:pt x="833" y="591"/>
                    <a:pt x="833" y="591"/>
                  </a:cubicBezTo>
                  <a:cubicBezTo>
                    <a:pt x="833" y="592"/>
                    <a:pt x="833" y="592"/>
                    <a:pt x="833" y="592"/>
                  </a:cubicBezTo>
                  <a:cubicBezTo>
                    <a:pt x="834" y="594"/>
                    <a:pt x="836" y="589"/>
                    <a:pt x="836" y="593"/>
                  </a:cubicBezTo>
                  <a:cubicBezTo>
                    <a:pt x="836" y="595"/>
                    <a:pt x="831" y="597"/>
                    <a:pt x="831" y="598"/>
                  </a:cubicBezTo>
                  <a:cubicBezTo>
                    <a:pt x="831" y="598"/>
                    <a:pt x="835" y="595"/>
                    <a:pt x="836" y="595"/>
                  </a:cubicBezTo>
                  <a:cubicBezTo>
                    <a:pt x="837" y="595"/>
                    <a:pt x="837" y="595"/>
                    <a:pt x="838" y="596"/>
                  </a:cubicBezTo>
                  <a:cubicBezTo>
                    <a:pt x="838" y="598"/>
                    <a:pt x="837" y="597"/>
                    <a:pt x="836" y="598"/>
                  </a:cubicBezTo>
                  <a:cubicBezTo>
                    <a:pt x="838" y="598"/>
                    <a:pt x="840" y="598"/>
                    <a:pt x="841" y="599"/>
                  </a:cubicBezTo>
                  <a:cubicBezTo>
                    <a:pt x="843" y="601"/>
                    <a:pt x="841" y="601"/>
                    <a:pt x="840" y="600"/>
                  </a:cubicBezTo>
                  <a:cubicBezTo>
                    <a:pt x="841" y="599"/>
                    <a:pt x="841" y="602"/>
                    <a:pt x="840" y="602"/>
                  </a:cubicBezTo>
                  <a:cubicBezTo>
                    <a:pt x="840" y="603"/>
                    <a:pt x="838" y="603"/>
                    <a:pt x="837" y="604"/>
                  </a:cubicBezTo>
                  <a:cubicBezTo>
                    <a:pt x="839" y="602"/>
                    <a:pt x="841" y="607"/>
                    <a:pt x="841" y="608"/>
                  </a:cubicBezTo>
                  <a:cubicBezTo>
                    <a:pt x="843" y="608"/>
                    <a:pt x="844" y="607"/>
                    <a:pt x="844" y="609"/>
                  </a:cubicBezTo>
                  <a:cubicBezTo>
                    <a:pt x="845" y="609"/>
                    <a:pt x="844" y="611"/>
                    <a:pt x="843" y="611"/>
                  </a:cubicBezTo>
                  <a:cubicBezTo>
                    <a:pt x="844" y="611"/>
                    <a:pt x="845" y="612"/>
                    <a:pt x="845" y="613"/>
                  </a:cubicBezTo>
                  <a:cubicBezTo>
                    <a:pt x="844" y="616"/>
                    <a:pt x="843" y="612"/>
                    <a:pt x="843" y="612"/>
                  </a:cubicBezTo>
                  <a:cubicBezTo>
                    <a:pt x="843" y="612"/>
                    <a:pt x="840" y="612"/>
                    <a:pt x="841" y="613"/>
                  </a:cubicBezTo>
                  <a:cubicBezTo>
                    <a:pt x="841" y="614"/>
                    <a:pt x="843" y="613"/>
                    <a:pt x="842" y="614"/>
                  </a:cubicBezTo>
                  <a:cubicBezTo>
                    <a:pt x="842" y="615"/>
                    <a:pt x="840" y="614"/>
                    <a:pt x="839" y="613"/>
                  </a:cubicBezTo>
                  <a:cubicBezTo>
                    <a:pt x="839" y="614"/>
                    <a:pt x="840" y="614"/>
                    <a:pt x="840" y="614"/>
                  </a:cubicBezTo>
                  <a:cubicBezTo>
                    <a:pt x="840" y="615"/>
                    <a:pt x="840" y="615"/>
                    <a:pt x="840" y="615"/>
                  </a:cubicBezTo>
                  <a:cubicBezTo>
                    <a:pt x="840" y="615"/>
                    <a:pt x="843" y="616"/>
                    <a:pt x="843" y="616"/>
                  </a:cubicBezTo>
                  <a:cubicBezTo>
                    <a:pt x="842" y="617"/>
                    <a:pt x="840" y="615"/>
                    <a:pt x="840" y="616"/>
                  </a:cubicBezTo>
                  <a:cubicBezTo>
                    <a:pt x="840" y="616"/>
                    <a:pt x="840" y="616"/>
                    <a:pt x="840" y="616"/>
                  </a:cubicBezTo>
                  <a:cubicBezTo>
                    <a:pt x="840" y="616"/>
                    <a:pt x="840" y="617"/>
                    <a:pt x="840" y="617"/>
                  </a:cubicBezTo>
                  <a:cubicBezTo>
                    <a:pt x="840" y="616"/>
                    <a:pt x="843" y="618"/>
                    <a:pt x="843" y="619"/>
                  </a:cubicBezTo>
                  <a:cubicBezTo>
                    <a:pt x="843" y="619"/>
                    <a:pt x="840" y="619"/>
                    <a:pt x="840" y="619"/>
                  </a:cubicBezTo>
                  <a:cubicBezTo>
                    <a:pt x="841" y="620"/>
                    <a:pt x="842" y="619"/>
                    <a:pt x="843" y="619"/>
                  </a:cubicBezTo>
                  <a:cubicBezTo>
                    <a:pt x="844" y="620"/>
                    <a:pt x="844" y="621"/>
                    <a:pt x="845" y="621"/>
                  </a:cubicBezTo>
                  <a:cubicBezTo>
                    <a:pt x="845" y="621"/>
                    <a:pt x="843" y="621"/>
                    <a:pt x="843" y="622"/>
                  </a:cubicBezTo>
                  <a:cubicBezTo>
                    <a:pt x="844" y="622"/>
                    <a:pt x="846" y="622"/>
                    <a:pt x="847" y="623"/>
                  </a:cubicBezTo>
                  <a:cubicBezTo>
                    <a:pt x="846" y="623"/>
                    <a:pt x="846" y="623"/>
                    <a:pt x="846" y="623"/>
                  </a:cubicBezTo>
                  <a:cubicBezTo>
                    <a:pt x="846" y="622"/>
                    <a:pt x="850" y="625"/>
                    <a:pt x="849" y="625"/>
                  </a:cubicBezTo>
                  <a:cubicBezTo>
                    <a:pt x="849" y="625"/>
                    <a:pt x="849" y="624"/>
                    <a:pt x="849" y="624"/>
                  </a:cubicBezTo>
                  <a:cubicBezTo>
                    <a:pt x="849" y="624"/>
                    <a:pt x="849" y="626"/>
                    <a:pt x="850" y="626"/>
                  </a:cubicBezTo>
                  <a:cubicBezTo>
                    <a:pt x="850" y="626"/>
                    <a:pt x="850" y="625"/>
                    <a:pt x="850" y="624"/>
                  </a:cubicBezTo>
                  <a:cubicBezTo>
                    <a:pt x="851" y="625"/>
                    <a:pt x="852" y="624"/>
                    <a:pt x="852" y="625"/>
                  </a:cubicBezTo>
                  <a:cubicBezTo>
                    <a:pt x="852" y="625"/>
                    <a:pt x="851" y="626"/>
                    <a:pt x="851" y="626"/>
                  </a:cubicBezTo>
                  <a:cubicBezTo>
                    <a:pt x="853" y="628"/>
                    <a:pt x="852" y="630"/>
                    <a:pt x="850" y="631"/>
                  </a:cubicBezTo>
                  <a:cubicBezTo>
                    <a:pt x="851" y="632"/>
                    <a:pt x="852" y="631"/>
                    <a:pt x="853" y="630"/>
                  </a:cubicBezTo>
                  <a:cubicBezTo>
                    <a:pt x="854" y="630"/>
                    <a:pt x="857" y="631"/>
                    <a:pt x="855" y="632"/>
                  </a:cubicBezTo>
                  <a:cubicBezTo>
                    <a:pt x="856" y="632"/>
                    <a:pt x="856" y="631"/>
                    <a:pt x="857" y="632"/>
                  </a:cubicBezTo>
                  <a:cubicBezTo>
                    <a:pt x="857" y="634"/>
                    <a:pt x="855" y="634"/>
                    <a:pt x="855" y="635"/>
                  </a:cubicBezTo>
                  <a:cubicBezTo>
                    <a:pt x="858" y="636"/>
                    <a:pt x="857" y="631"/>
                    <a:pt x="859" y="631"/>
                  </a:cubicBezTo>
                  <a:cubicBezTo>
                    <a:pt x="859" y="631"/>
                    <a:pt x="858" y="634"/>
                    <a:pt x="858" y="634"/>
                  </a:cubicBezTo>
                  <a:cubicBezTo>
                    <a:pt x="859" y="634"/>
                    <a:pt x="859" y="632"/>
                    <a:pt x="860" y="632"/>
                  </a:cubicBezTo>
                  <a:cubicBezTo>
                    <a:pt x="861" y="632"/>
                    <a:pt x="861" y="635"/>
                    <a:pt x="861" y="635"/>
                  </a:cubicBezTo>
                  <a:cubicBezTo>
                    <a:pt x="863" y="638"/>
                    <a:pt x="865" y="634"/>
                    <a:pt x="868" y="635"/>
                  </a:cubicBezTo>
                  <a:cubicBezTo>
                    <a:pt x="868" y="636"/>
                    <a:pt x="867" y="636"/>
                    <a:pt x="866" y="637"/>
                  </a:cubicBezTo>
                  <a:cubicBezTo>
                    <a:pt x="867" y="637"/>
                    <a:pt x="868" y="637"/>
                    <a:pt x="870" y="638"/>
                  </a:cubicBezTo>
                  <a:cubicBezTo>
                    <a:pt x="870" y="638"/>
                    <a:pt x="871" y="638"/>
                    <a:pt x="871" y="638"/>
                  </a:cubicBezTo>
                  <a:cubicBezTo>
                    <a:pt x="871" y="639"/>
                    <a:pt x="872" y="639"/>
                    <a:pt x="872" y="640"/>
                  </a:cubicBezTo>
                  <a:cubicBezTo>
                    <a:pt x="871" y="641"/>
                    <a:pt x="870" y="641"/>
                    <a:pt x="869" y="641"/>
                  </a:cubicBezTo>
                  <a:cubicBezTo>
                    <a:pt x="867" y="641"/>
                    <a:pt x="864" y="641"/>
                    <a:pt x="863" y="643"/>
                  </a:cubicBezTo>
                  <a:cubicBezTo>
                    <a:pt x="864" y="643"/>
                    <a:pt x="864" y="644"/>
                    <a:pt x="864" y="644"/>
                  </a:cubicBezTo>
                  <a:cubicBezTo>
                    <a:pt x="864" y="644"/>
                    <a:pt x="864" y="644"/>
                    <a:pt x="864" y="644"/>
                  </a:cubicBezTo>
                  <a:cubicBezTo>
                    <a:pt x="864" y="645"/>
                    <a:pt x="860" y="645"/>
                    <a:pt x="861" y="644"/>
                  </a:cubicBezTo>
                  <a:cubicBezTo>
                    <a:pt x="860" y="644"/>
                    <a:pt x="858" y="645"/>
                    <a:pt x="857" y="645"/>
                  </a:cubicBezTo>
                  <a:cubicBezTo>
                    <a:pt x="858" y="646"/>
                    <a:pt x="861" y="644"/>
                    <a:pt x="860" y="646"/>
                  </a:cubicBezTo>
                  <a:cubicBezTo>
                    <a:pt x="860" y="647"/>
                    <a:pt x="858" y="647"/>
                    <a:pt x="857" y="647"/>
                  </a:cubicBezTo>
                  <a:cubicBezTo>
                    <a:pt x="855" y="648"/>
                    <a:pt x="854" y="648"/>
                    <a:pt x="853" y="649"/>
                  </a:cubicBezTo>
                  <a:cubicBezTo>
                    <a:pt x="853" y="650"/>
                    <a:pt x="853" y="651"/>
                    <a:pt x="853" y="651"/>
                  </a:cubicBezTo>
                  <a:cubicBezTo>
                    <a:pt x="853" y="652"/>
                    <a:pt x="851" y="652"/>
                    <a:pt x="851" y="652"/>
                  </a:cubicBezTo>
                  <a:cubicBezTo>
                    <a:pt x="851" y="652"/>
                    <a:pt x="857" y="650"/>
                    <a:pt x="858" y="650"/>
                  </a:cubicBezTo>
                  <a:cubicBezTo>
                    <a:pt x="860" y="649"/>
                    <a:pt x="860" y="647"/>
                    <a:pt x="862" y="646"/>
                  </a:cubicBezTo>
                  <a:cubicBezTo>
                    <a:pt x="864" y="645"/>
                    <a:pt x="866" y="646"/>
                    <a:pt x="868" y="644"/>
                  </a:cubicBezTo>
                  <a:cubicBezTo>
                    <a:pt x="868" y="644"/>
                    <a:pt x="864" y="645"/>
                    <a:pt x="864" y="643"/>
                  </a:cubicBezTo>
                  <a:cubicBezTo>
                    <a:pt x="865" y="642"/>
                    <a:pt x="867" y="643"/>
                    <a:pt x="868" y="643"/>
                  </a:cubicBezTo>
                  <a:cubicBezTo>
                    <a:pt x="870" y="643"/>
                    <a:pt x="876" y="648"/>
                    <a:pt x="871" y="650"/>
                  </a:cubicBezTo>
                  <a:cubicBezTo>
                    <a:pt x="872" y="650"/>
                    <a:pt x="871" y="651"/>
                    <a:pt x="873" y="650"/>
                  </a:cubicBezTo>
                  <a:cubicBezTo>
                    <a:pt x="874" y="649"/>
                    <a:pt x="874" y="648"/>
                    <a:pt x="876" y="648"/>
                  </a:cubicBezTo>
                  <a:cubicBezTo>
                    <a:pt x="879" y="648"/>
                    <a:pt x="877" y="649"/>
                    <a:pt x="878" y="649"/>
                  </a:cubicBezTo>
                  <a:cubicBezTo>
                    <a:pt x="878" y="650"/>
                    <a:pt x="881" y="650"/>
                    <a:pt x="880" y="651"/>
                  </a:cubicBezTo>
                  <a:cubicBezTo>
                    <a:pt x="880" y="652"/>
                    <a:pt x="879" y="650"/>
                    <a:pt x="880" y="652"/>
                  </a:cubicBezTo>
                  <a:cubicBezTo>
                    <a:pt x="881" y="654"/>
                    <a:pt x="882" y="653"/>
                    <a:pt x="882" y="655"/>
                  </a:cubicBezTo>
                  <a:cubicBezTo>
                    <a:pt x="882" y="656"/>
                    <a:pt x="881" y="656"/>
                    <a:pt x="881" y="656"/>
                  </a:cubicBezTo>
                  <a:cubicBezTo>
                    <a:pt x="881" y="657"/>
                    <a:pt x="881" y="657"/>
                    <a:pt x="881" y="657"/>
                  </a:cubicBezTo>
                  <a:cubicBezTo>
                    <a:pt x="881" y="658"/>
                    <a:pt x="881" y="658"/>
                    <a:pt x="881" y="659"/>
                  </a:cubicBezTo>
                  <a:cubicBezTo>
                    <a:pt x="881" y="659"/>
                    <a:pt x="880" y="658"/>
                    <a:pt x="880" y="659"/>
                  </a:cubicBezTo>
                  <a:cubicBezTo>
                    <a:pt x="881" y="660"/>
                    <a:pt x="882" y="660"/>
                    <a:pt x="882" y="662"/>
                  </a:cubicBezTo>
                  <a:cubicBezTo>
                    <a:pt x="882" y="662"/>
                    <a:pt x="880" y="661"/>
                    <a:pt x="880" y="661"/>
                  </a:cubicBezTo>
                  <a:cubicBezTo>
                    <a:pt x="880" y="662"/>
                    <a:pt x="882" y="662"/>
                    <a:pt x="883" y="662"/>
                  </a:cubicBezTo>
                  <a:cubicBezTo>
                    <a:pt x="884" y="664"/>
                    <a:pt x="881" y="663"/>
                    <a:pt x="881" y="664"/>
                  </a:cubicBezTo>
                  <a:cubicBezTo>
                    <a:pt x="881" y="663"/>
                    <a:pt x="882" y="665"/>
                    <a:pt x="883" y="665"/>
                  </a:cubicBezTo>
                  <a:cubicBezTo>
                    <a:pt x="883" y="667"/>
                    <a:pt x="882" y="667"/>
                    <a:pt x="881" y="668"/>
                  </a:cubicBezTo>
                  <a:cubicBezTo>
                    <a:pt x="879" y="670"/>
                    <a:pt x="877" y="672"/>
                    <a:pt x="874" y="673"/>
                  </a:cubicBezTo>
                  <a:cubicBezTo>
                    <a:pt x="871" y="674"/>
                    <a:pt x="869" y="674"/>
                    <a:pt x="866" y="675"/>
                  </a:cubicBezTo>
                  <a:cubicBezTo>
                    <a:pt x="866" y="675"/>
                    <a:pt x="863" y="677"/>
                    <a:pt x="863" y="676"/>
                  </a:cubicBezTo>
                  <a:cubicBezTo>
                    <a:pt x="864" y="676"/>
                    <a:pt x="861" y="678"/>
                    <a:pt x="861" y="679"/>
                  </a:cubicBezTo>
                  <a:cubicBezTo>
                    <a:pt x="860" y="679"/>
                    <a:pt x="860" y="680"/>
                    <a:pt x="860" y="681"/>
                  </a:cubicBezTo>
                  <a:cubicBezTo>
                    <a:pt x="859" y="682"/>
                    <a:pt x="858" y="681"/>
                    <a:pt x="858" y="683"/>
                  </a:cubicBezTo>
                  <a:cubicBezTo>
                    <a:pt x="858" y="682"/>
                    <a:pt x="857" y="683"/>
                    <a:pt x="857" y="683"/>
                  </a:cubicBezTo>
                  <a:cubicBezTo>
                    <a:pt x="857" y="683"/>
                    <a:pt x="857" y="683"/>
                    <a:pt x="858" y="683"/>
                  </a:cubicBezTo>
                  <a:cubicBezTo>
                    <a:pt x="857" y="683"/>
                    <a:pt x="857" y="683"/>
                    <a:pt x="858" y="683"/>
                  </a:cubicBezTo>
                  <a:cubicBezTo>
                    <a:pt x="856" y="683"/>
                    <a:pt x="858" y="682"/>
                    <a:pt x="858" y="683"/>
                  </a:cubicBezTo>
                  <a:close/>
                  <a:moveTo>
                    <a:pt x="701" y="1018"/>
                  </a:moveTo>
                  <a:cubicBezTo>
                    <a:pt x="701" y="1018"/>
                    <a:pt x="701" y="1018"/>
                    <a:pt x="700" y="1018"/>
                  </a:cubicBezTo>
                  <a:cubicBezTo>
                    <a:pt x="701" y="1018"/>
                    <a:pt x="701" y="1018"/>
                    <a:pt x="701" y="1018"/>
                  </a:cubicBezTo>
                  <a:close/>
                  <a:moveTo>
                    <a:pt x="701" y="1016"/>
                  </a:moveTo>
                  <a:cubicBezTo>
                    <a:pt x="701" y="1016"/>
                    <a:pt x="701" y="1018"/>
                    <a:pt x="700" y="1018"/>
                  </a:cubicBezTo>
                  <a:cubicBezTo>
                    <a:pt x="701" y="1017"/>
                    <a:pt x="701" y="1017"/>
                    <a:pt x="701" y="1016"/>
                  </a:cubicBezTo>
                  <a:cubicBezTo>
                    <a:pt x="701" y="1016"/>
                    <a:pt x="701" y="1017"/>
                    <a:pt x="701" y="1016"/>
                  </a:cubicBezTo>
                  <a:cubicBezTo>
                    <a:pt x="701" y="1016"/>
                    <a:pt x="701" y="1017"/>
                    <a:pt x="701" y="1016"/>
                  </a:cubicBezTo>
                  <a:cubicBezTo>
                    <a:pt x="701" y="1016"/>
                    <a:pt x="701" y="1017"/>
                    <a:pt x="701" y="1016"/>
                  </a:cubicBezTo>
                  <a:close/>
                  <a:moveTo>
                    <a:pt x="702" y="1013"/>
                  </a:moveTo>
                  <a:cubicBezTo>
                    <a:pt x="702" y="1013"/>
                    <a:pt x="702" y="1013"/>
                    <a:pt x="702" y="1013"/>
                  </a:cubicBezTo>
                  <a:close/>
                  <a:moveTo>
                    <a:pt x="701" y="1012"/>
                  </a:moveTo>
                  <a:cubicBezTo>
                    <a:pt x="701" y="1012"/>
                    <a:pt x="701" y="1012"/>
                    <a:pt x="701" y="1012"/>
                  </a:cubicBezTo>
                  <a:cubicBezTo>
                    <a:pt x="701" y="1012"/>
                    <a:pt x="702" y="1012"/>
                    <a:pt x="702" y="1013"/>
                  </a:cubicBezTo>
                  <a:cubicBezTo>
                    <a:pt x="702" y="1012"/>
                    <a:pt x="701" y="1012"/>
                    <a:pt x="701" y="1012"/>
                  </a:cubicBezTo>
                  <a:close/>
                  <a:moveTo>
                    <a:pt x="700" y="1013"/>
                  </a:moveTo>
                  <a:cubicBezTo>
                    <a:pt x="700" y="1013"/>
                    <a:pt x="700" y="1013"/>
                    <a:pt x="700" y="1013"/>
                  </a:cubicBezTo>
                  <a:cubicBezTo>
                    <a:pt x="700" y="1013"/>
                    <a:pt x="700" y="1013"/>
                    <a:pt x="700" y="1013"/>
                  </a:cubicBezTo>
                  <a:close/>
                  <a:moveTo>
                    <a:pt x="732" y="905"/>
                  </a:moveTo>
                  <a:cubicBezTo>
                    <a:pt x="729" y="908"/>
                    <a:pt x="734" y="909"/>
                    <a:pt x="735" y="907"/>
                  </a:cubicBezTo>
                  <a:cubicBezTo>
                    <a:pt x="736" y="906"/>
                    <a:pt x="734" y="903"/>
                    <a:pt x="733" y="903"/>
                  </a:cubicBezTo>
                  <a:cubicBezTo>
                    <a:pt x="732" y="902"/>
                    <a:pt x="732" y="904"/>
                    <a:pt x="731" y="905"/>
                  </a:cubicBezTo>
                  <a:cubicBezTo>
                    <a:pt x="732" y="905"/>
                    <a:pt x="732" y="905"/>
                    <a:pt x="732" y="905"/>
                  </a:cubicBezTo>
                  <a:close/>
                  <a:moveTo>
                    <a:pt x="735" y="912"/>
                  </a:moveTo>
                  <a:cubicBezTo>
                    <a:pt x="735" y="914"/>
                    <a:pt x="736" y="913"/>
                    <a:pt x="737" y="912"/>
                  </a:cubicBezTo>
                  <a:cubicBezTo>
                    <a:pt x="737" y="910"/>
                    <a:pt x="736" y="909"/>
                    <a:pt x="735" y="908"/>
                  </a:cubicBezTo>
                  <a:cubicBezTo>
                    <a:pt x="735" y="908"/>
                    <a:pt x="735" y="908"/>
                    <a:pt x="735" y="909"/>
                  </a:cubicBezTo>
                  <a:cubicBezTo>
                    <a:pt x="735" y="909"/>
                    <a:pt x="735" y="909"/>
                    <a:pt x="735" y="909"/>
                  </a:cubicBezTo>
                  <a:cubicBezTo>
                    <a:pt x="735" y="909"/>
                    <a:pt x="734" y="909"/>
                    <a:pt x="734" y="909"/>
                  </a:cubicBezTo>
                  <a:cubicBezTo>
                    <a:pt x="734" y="909"/>
                    <a:pt x="734" y="909"/>
                    <a:pt x="734" y="909"/>
                  </a:cubicBezTo>
                  <a:cubicBezTo>
                    <a:pt x="735" y="910"/>
                    <a:pt x="735" y="912"/>
                    <a:pt x="735" y="913"/>
                  </a:cubicBezTo>
                  <a:cubicBezTo>
                    <a:pt x="735" y="913"/>
                    <a:pt x="735" y="912"/>
                    <a:pt x="735" y="912"/>
                  </a:cubicBezTo>
                  <a:close/>
                  <a:moveTo>
                    <a:pt x="765" y="931"/>
                  </a:moveTo>
                  <a:cubicBezTo>
                    <a:pt x="764" y="930"/>
                    <a:pt x="762" y="933"/>
                    <a:pt x="764" y="933"/>
                  </a:cubicBezTo>
                  <a:cubicBezTo>
                    <a:pt x="766" y="934"/>
                    <a:pt x="767" y="932"/>
                    <a:pt x="767" y="930"/>
                  </a:cubicBezTo>
                  <a:cubicBezTo>
                    <a:pt x="766" y="931"/>
                    <a:pt x="766" y="932"/>
                    <a:pt x="765" y="931"/>
                  </a:cubicBezTo>
                  <a:cubicBezTo>
                    <a:pt x="765" y="931"/>
                    <a:pt x="765" y="931"/>
                    <a:pt x="765" y="932"/>
                  </a:cubicBezTo>
                  <a:cubicBezTo>
                    <a:pt x="765" y="931"/>
                    <a:pt x="765" y="931"/>
                    <a:pt x="765" y="931"/>
                  </a:cubicBezTo>
                  <a:close/>
                  <a:moveTo>
                    <a:pt x="776" y="927"/>
                  </a:moveTo>
                  <a:cubicBezTo>
                    <a:pt x="775" y="927"/>
                    <a:pt x="774" y="926"/>
                    <a:pt x="774" y="926"/>
                  </a:cubicBezTo>
                  <a:cubicBezTo>
                    <a:pt x="773" y="927"/>
                    <a:pt x="776" y="928"/>
                    <a:pt x="776" y="927"/>
                  </a:cubicBezTo>
                  <a:cubicBezTo>
                    <a:pt x="776" y="927"/>
                    <a:pt x="775" y="927"/>
                    <a:pt x="776" y="927"/>
                  </a:cubicBezTo>
                  <a:close/>
                  <a:moveTo>
                    <a:pt x="768" y="923"/>
                  </a:moveTo>
                  <a:cubicBezTo>
                    <a:pt x="768" y="923"/>
                    <a:pt x="766" y="922"/>
                    <a:pt x="766" y="922"/>
                  </a:cubicBezTo>
                  <a:cubicBezTo>
                    <a:pt x="766" y="923"/>
                    <a:pt x="769" y="923"/>
                    <a:pt x="769" y="923"/>
                  </a:cubicBezTo>
                  <a:cubicBezTo>
                    <a:pt x="769" y="923"/>
                    <a:pt x="769" y="923"/>
                    <a:pt x="768" y="923"/>
                  </a:cubicBezTo>
                  <a:close/>
                  <a:moveTo>
                    <a:pt x="777" y="928"/>
                  </a:moveTo>
                  <a:cubicBezTo>
                    <a:pt x="778" y="928"/>
                    <a:pt x="777" y="927"/>
                    <a:pt x="776" y="927"/>
                  </a:cubicBezTo>
                  <a:cubicBezTo>
                    <a:pt x="776" y="928"/>
                    <a:pt x="777" y="929"/>
                    <a:pt x="777" y="928"/>
                  </a:cubicBezTo>
                  <a:close/>
                  <a:moveTo>
                    <a:pt x="738" y="903"/>
                  </a:moveTo>
                  <a:cubicBezTo>
                    <a:pt x="738" y="903"/>
                    <a:pt x="737" y="903"/>
                    <a:pt x="737" y="903"/>
                  </a:cubicBezTo>
                  <a:cubicBezTo>
                    <a:pt x="737" y="904"/>
                    <a:pt x="739" y="903"/>
                    <a:pt x="738" y="903"/>
                  </a:cubicBezTo>
                  <a:close/>
                  <a:moveTo>
                    <a:pt x="753" y="917"/>
                  </a:moveTo>
                  <a:cubicBezTo>
                    <a:pt x="753" y="917"/>
                    <a:pt x="751" y="914"/>
                    <a:pt x="752" y="913"/>
                  </a:cubicBezTo>
                  <a:cubicBezTo>
                    <a:pt x="751" y="914"/>
                    <a:pt x="753" y="919"/>
                    <a:pt x="755" y="919"/>
                  </a:cubicBezTo>
                  <a:cubicBezTo>
                    <a:pt x="755" y="919"/>
                    <a:pt x="753" y="917"/>
                    <a:pt x="753" y="917"/>
                  </a:cubicBezTo>
                  <a:cubicBezTo>
                    <a:pt x="754" y="917"/>
                    <a:pt x="754" y="917"/>
                    <a:pt x="753" y="917"/>
                  </a:cubicBezTo>
                  <a:close/>
                  <a:moveTo>
                    <a:pt x="734" y="891"/>
                  </a:moveTo>
                  <a:cubicBezTo>
                    <a:pt x="732" y="891"/>
                    <a:pt x="731" y="891"/>
                    <a:pt x="730" y="890"/>
                  </a:cubicBezTo>
                  <a:cubicBezTo>
                    <a:pt x="730" y="892"/>
                    <a:pt x="728" y="891"/>
                    <a:pt x="727" y="891"/>
                  </a:cubicBezTo>
                  <a:cubicBezTo>
                    <a:pt x="728" y="892"/>
                    <a:pt x="729" y="892"/>
                    <a:pt x="731" y="892"/>
                  </a:cubicBezTo>
                  <a:cubicBezTo>
                    <a:pt x="733" y="891"/>
                    <a:pt x="733" y="892"/>
                    <a:pt x="735" y="892"/>
                  </a:cubicBezTo>
                  <a:cubicBezTo>
                    <a:pt x="734" y="891"/>
                    <a:pt x="734" y="890"/>
                    <a:pt x="733" y="891"/>
                  </a:cubicBezTo>
                  <a:cubicBezTo>
                    <a:pt x="733" y="891"/>
                    <a:pt x="734" y="890"/>
                    <a:pt x="734" y="891"/>
                  </a:cubicBezTo>
                  <a:close/>
                  <a:moveTo>
                    <a:pt x="747" y="914"/>
                  </a:moveTo>
                  <a:cubicBezTo>
                    <a:pt x="747" y="914"/>
                    <a:pt x="748" y="914"/>
                    <a:pt x="748" y="914"/>
                  </a:cubicBezTo>
                  <a:cubicBezTo>
                    <a:pt x="748" y="914"/>
                    <a:pt x="749" y="915"/>
                    <a:pt x="749" y="915"/>
                  </a:cubicBezTo>
                  <a:cubicBezTo>
                    <a:pt x="748" y="914"/>
                    <a:pt x="748" y="914"/>
                    <a:pt x="748" y="914"/>
                  </a:cubicBezTo>
                  <a:cubicBezTo>
                    <a:pt x="747" y="913"/>
                    <a:pt x="747" y="913"/>
                    <a:pt x="747" y="913"/>
                  </a:cubicBezTo>
                  <a:cubicBezTo>
                    <a:pt x="747" y="913"/>
                    <a:pt x="747" y="914"/>
                    <a:pt x="747" y="914"/>
                  </a:cubicBezTo>
                  <a:close/>
                  <a:moveTo>
                    <a:pt x="757" y="910"/>
                  </a:moveTo>
                  <a:cubicBezTo>
                    <a:pt x="757" y="909"/>
                    <a:pt x="757" y="911"/>
                    <a:pt x="757" y="911"/>
                  </a:cubicBezTo>
                  <a:cubicBezTo>
                    <a:pt x="757" y="911"/>
                    <a:pt x="758" y="911"/>
                    <a:pt x="757" y="910"/>
                  </a:cubicBezTo>
                  <a:close/>
                  <a:moveTo>
                    <a:pt x="746" y="905"/>
                  </a:moveTo>
                  <a:cubicBezTo>
                    <a:pt x="748" y="902"/>
                    <a:pt x="744" y="901"/>
                    <a:pt x="742" y="899"/>
                  </a:cubicBezTo>
                  <a:cubicBezTo>
                    <a:pt x="742" y="900"/>
                    <a:pt x="742" y="900"/>
                    <a:pt x="742" y="900"/>
                  </a:cubicBezTo>
                  <a:cubicBezTo>
                    <a:pt x="744" y="899"/>
                    <a:pt x="748" y="905"/>
                    <a:pt x="745" y="905"/>
                  </a:cubicBezTo>
                  <a:cubicBezTo>
                    <a:pt x="745" y="905"/>
                    <a:pt x="745" y="906"/>
                    <a:pt x="746" y="906"/>
                  </a:cubicBezTo>
                  <a:cubicBezTo>
                    <a:pt x="746" y="906"/>
                    <a:pt x="746" y="905"/>
                    <a:pt x="746" y="905"/>
                  </a:cubicBezTo>
                  <a:close/>
                  <a:moveTo>
                    <a:pt x="767" y="929"/>
                  </a:moveTo>
                  <a:cubicBezTo>
                    <a:pt x="767" y="929"/>
                    <a:pt x="767" y="929"/>
                    <a:pt x="767" y="929"/>
                  </a:cubicBezTo>
                  <a:cubicBezTo>
                    <a:pt x="767" y="931"/>
                    <a:pt x="768" y="928"/>
                    <a:pt x="767" y="929"/>
                  </a:cubicBezTo>
                  <a:close/>
                  <a:moveTo>
                    <a:pt x="773" y="927"/>
                  </a:moveTo>
                  <a:cubicBezTo>
                    <a:pt x="772" y="927"/>
                    <a:pt x="772" y="927"/>
                    <a:pt x="772" y="927"/>
                  </a:cubicBezTo>
                  <a:cubicBezTo>
                    <a:pt x="772" y="927"/>
                    <a:pt x="772" y="927"/>
                    <a:pt x="773" y="927"/>
                  </a:cubicBezTo>
                  <a:close/>
                  <a:moveTo>
                    <a:pt x="740" y="892"/>
                  </a:moveTo>
                  <a:cubicBezTo>
                    <a:pt x="740" y="892"/>
                    <a:pt x="739" y="892"/>
                    <a:pt x="739" y="892"/>
                  </a:cubicBezTo>
                  <a:cubicBezTo>
                    <a:pt x="739" y="891"/>
                    <a:pt x="739" y="891"/>
                    <a:pt x="738" y="891"/>
                  </a:cubicBezTo>
                  <a:cubicBezTo>
                    <a:pt x="738" y="891"/>
                    <a:pt x="738" y="891"/>
                    <a:pt x="738" y="891"/>
                  </a:cubicBezTo>
                  <a:cubicBezTo>
                    <a:pt x="737" y="890"/>
                    <a:pt x="737" y="890"/>
                    <a:pt x="737" y="889"/>
                  </a:cubicBezTo>
                  <a:cubicBezTo>
                    <a:pt x="736" y="889"/>
                    <a:pt x="735" y="889"/>
                    <a:pt x="735" y="889"/>
                  </a:cubicBezTo>
                  <a:cubicBezTo>
                    <a:pt x="736" y="889"/>
                    <a:pt x="736" y="890"/>
                    <a:pt x="737" y="890"/>
                  </a:cubicBezTo>
                  <a:cubicBezTo>
                    <a:pt x="738" y="891"/>
                    <a:pt x="738" y="892"/>
                    <a:pt x="739" y="892"/>
                  </a:cubicBezTo>
                  <a:cubicBezTo>
                    <a:pt x="739" y="892"/>
                    <a:pt x="739" y="892"/>
                    <a:pt x="739" y="892"/>
                  </a:cubicBezTo>
                  <a:cubicBezTo>
                    <a:pt x="739" y="893"/>
                    <a:pt x="739" y="896"/>
                    <a:pt x="737" y="896"/>
                  </a:cubicBezTo>
                  <a:cubicBezTo>
                    <a:pt x="737" y="896"/>
                    <a:pt x="738" y="897"/>
                    <a:pt x="739" y="897"/>
                  </a:cubicBezTo>
                  <a:cubicBezTo>
                    <a:pt x="739" y="897"/>
                    <a:pt x="739" y="896"/>
                    <a:pt x="740" y="896"/>
                  </a:cubicBezTo>
                  <a:cubicBezTo>
                    <a:pt x="740" y="895"/>
                    <a:pt x="740" y="892"/>
                    <a:pt x="740" y="892"/>
                  </a:cubicBezTo>
                  <a:close/>
                  <a:moveTo>
                    <a:pt x="755" y="913"/>
                  </a:moveTo>
                  <a:cubicBezTo>
                    <a:pt x="755" y="913"/>
                    <a:pt x="755" y="913"/>
                    <a:pt x="754" y="913"/>
                  </a:cubicBezTo>
                  <a:cubicBezTo>
                    <a:pt x="754" y="913"/>
                    <a:pt x="755" y="913"/>
                    <a:pt x="755" y="913"/>
                  </a:cubicBezTo>
                  <a:close/>
                  <a:moveTo>
                    <a:pt x="749" y="915"/>
                  </a:moveTo>
                  <a:cubicBezTo>
                    <a:pt x="749" y="915"/>
                    <a:pt x="750" y="915"/>
                    <a:pt x="750" y="915"/>
                  </a:cubicBezTo>
                  <a:cubicBezTo>
                    <a:pt x="750" y="915"/>
                    <a:pt x="749" y="915"/>
                    <a:pt x="749" y="915"/>
                  </a:cubicBezTo>
                  <a:close/>
                  <a:moveTo>
                    <a:pt x="750" y="908"/>
                  </a:moveTo>
                  <a:cubicBezTo>
                    <a:pt x="750" y="908"/>
                    <a:pt x="750" y="908"/>
                    <a:pt x="750" y="908"/>
                  </a:cubicBezTo>
                  <a:cubicBezTo>
                    <a:pt x="750" y="907"/>
                    <a:pt x="750" y="907"/>
                    <a:pt x="750" y="907"/>
                  </a:cubicBezTo>
                  <a:cubicBezTo>
                    <a:pt x="750" y="907"/>
                    <a:pt x="749" y="906"/>
                    <a:pt x="749" y="906"/>
                  </a:cubicBezTo>
                  <a:cubicBezTo>
                    <a:pt x="749" y="907"/>
                    <a:pt x="750" y="907"/>
                    <a:pt x="750" y="908"/>
                  </a:cubicBezTo>
                  <a:cubicBezTo>
                    <a:pt x="750" y="908"/>
                    <a:pt x="750" y="908"/>
                    <a:pt x="750" y="908"/>
                  </a:cubicBezTo>
                  <a:cubicBezTo>
                    <a:pt x="751" y="908"/>
                    <a:pt x="751" y="908"/>
                    <a:pt x="751" y="909"/>
                  </a:cubicBezTo>
                  <a:cubicBezTo>
                    <a:pt x="751" y="909"/>
                    <a:pt x="751" y="909"/>
                    <a:pt x="751" y="909"/>
                  </a:cubicBezTo>
                  <a:cubicBezTo>
                    <a:pt x="751" y="909"/>
                    <a:pt x="750" y="909"/>
                    <a:pt x="750" y="909"/>
                  </a:cubicBezTo>
                  <a:cubicBezTo>
                    <a:pt x="750" y="910"/>
                    <a:pt x="752" y="910"/>
                    <a:pt x="752" y="910"/>
                  </a:cubicBezTo>
                  <a:cubicBezTo>
                    <a:pt x="752" y="909"/>
                    <a:pt x="751" y="908"/>
                    <a:pt x="750" y="908"/>
                  </a:cubicBezTo>
                  <a:close/>
                  <a:moveTo>
                    <a:pt x="760" y="920"/>
                  </a:moveTo>
                  <a:cubicBezTo>
                    <a:pt x="759" y="920"/>
                    <a:pt x="759" y="920"/>
                    <a:pt x="759" y="920"/>
                  </a:cubicBezTo>
                  <a:cubicBezTo>
                    <a:pt x="759" y="920"/>
                    <a:pt x="759" y="920"/>
                    <a:pt x="759" y="920"/>
                  </a:cubicBezTo>
                  <a:cubicBezTo>
                    <a:pt x="759" y="920"/>
                    <a:pt x="759" y="920"/>
                    <a:pt x="759" y="920"/>
                  </a:cubicBezTo>
                  <a:cubicBezTo>
                    <a:pt x="759" y="920"/>
                    <a:pt x="758" y="920"/>
                    <a:pt x="758" y="920"/>
                  </a:cubicBezTo>
                  <a:cubicBezTo>
                    <a:pt x="759" y="920"/>
                    <a:pt x="759" y="920"/>
                    <a:pt x="760" y="920"/>
                  </a:cubicBezTo>
                  <a:cubicBezTo>
                    <a:pt x="760" y="920"/>
                    <a:pt x="760" y="920"/>
                    <a:pt x="760" y="920"/>
                  </a:cubicBezTo>
                  <a:close/>
                  <a:moveTo>
                    <a:pt x="761" y="922"/>
                  </a:moveTo>
                  <a:cubicBezTo>
                    <a:pt x="762" y="922"/>
                    <a:pt x="761" y="920"/>
                    <a:pt x="760" y="920"/>
                  </a:cubicBezTo>
                  <a:cubicBezTo>
                    <a:pt x="761" y="920"/>
                    <a:pt x="761" y="920"/>
                    <a:pt x="761" y="921"/>
                  </a:cubicBezTo>
                  <a:cubicBezTo>
                    <a:pt x="761" y="921"/>
                    <a:pt x="761" y="921"/>
                    <a:pt x="760" y="921"/>
                  </a:cubicBezTo>
                  <a:cubicBezTo>
                    <a:pt x="760" y="922"/>
                    <a:pt x="761" y="921"/>
                    <a:pt x="761" y="921"/>
                  </a:cubicBezTo>
                  <a:cubicBezTo>
                    <a:pt x="761" y="922"/>
                    <a:pt x="760" y="922"/>
                    <a:pt x="760" y="922"/>
                  </a:cubicBezTo>
                  <a:cubicBezTo>
                    <a:pt x="760" y="922"/>
                    <a:pt x="760" y="923"/>
                    <a:pt x="760" y="923"/>
                  </a:cubicBezTo>
                  <a:cubicBezTo>
                    <a:pt x="760" y="923"/>
                    <a:pt x="760" y="923"/>
                    <a:pt x="760" y="923"/>
                  </a:cubicBezTo>
                  <a:cubicBezTo>
                    <a:pt x="759" y="923"/>
                    <a:pt x="759" y="924"/>
                    <a:pt x="758" y="924"/>
                  </a:cubicBezTo>
                  <a:cubicBezTo>
                    <a:pt x="759" y="924"/>
                    <a:pt x="759" y="924"/>
                    <a:pt x="760" y="923"/>
                  </a:cubicBezTo>
                  <a:cubicBezTo>
                    <a:pt x="761" y="923"/>
                    <a:pt x="761" y="922"/>
                    <a:pt x="761" y="92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endParaRPr lang="ru-RU" sz="7198"/>
            </a:p>
          </p:txBody>
        </p:sp>
        <p:sp>
          <p:nvSpPr>
            <p:cNvPr id="38" name="Europe">
              <a:extLst>
                <a:ext uri="{FF2B5EF4-FFF2-40B4-BE49-F238E27FC236}">
                  <a16:creationId xmlns:a16="http://schemas.microsoft.com/office/drawing/2014/main" id="{FA27AC9A-BD8A-808F-E402-4843BE4A614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236710" y="3969504"/>
              <a:ext cx="3428107" cy="3488417"/>
            </a:xfrm>
            <a:custGeom>
              <a:avLst/>
              <a:gdLst>
                <a:gd name="T0" fmla="*/ 1471253 w 437"/>
                <a:gd name="T1" fmla="*/ 958779 h 444"/>
                <a:gd name="T2" fmla="*/ 1267239 w 437"/>
                <a:gd name="T3" fmla="*/ 880190 h 444"/>
                <a:gd name="T4" fmla="*/ 906292 w 437"/>
                <a:gd name="T5" fmla="*/ 986285 h 444"/>
                <a:gd name="T6" fmla="*/ 894522 w 437"/>
                <a:gd name="T7" fmla="*/ 1029508 h 444"/>
                <a:gd name="T8" fmla="*/ 568884 w 437"/>
                <a:gd name="T9" fmla="*/ 1241697 h 444"/>
                <a:gd name="T10" fmla="*/ 580654 w 437"/>
                <a:gd name="T11" fmla="*/ 1449956 h 444"/>
                <a:gd name="T12" fmla="*/ 737588 w 437"/>
                <a:gd name="T13" fmla="*/ 1497109 h 444"/>
                <a:gd name="T14" fmla="*/ 1086765 w 437"/>
                <a:gd name="T15" fmla="*/ 1579627 h 444"/>
                <a:gd name="T16" fmla="*/ 1188772 w 437"/>
                <a:gd name="T17" fmla="*/ 1591416 h 444"/>
                <a:gd name="T18" fmla="*/ 1286856 w 437"/>
                <a:gd name="T19" fmla="*/ 1559980 h 444"/>
                <a:gd name="T20" fmla="*/ 1588953 w 437"/>
                <a:gd name="T21" fmla="*/ 1391015 h 444"/>
                <a:gd name="T22" fmla="*/ 1055379 w 437"/>
                <a:gd name="T23" fmla="*/ 247554 h 444"/>
                <a:gd name="T24" fmla="*/ 1208389 w 437"/>
                <a:gd name="T25" fmla="*/ 94306 h 444"/>
                <a:gd name="T26" fmla="*/ 1196619 w 437"/>
                <a:gd name="T27" fmla="*/ 106094 h 444"/>
                <a:gd name="T28" fmla="*/ 1157386 w 437"/>
                <a:gd name="T29" fmla="*/ 110024 h 444"/>
                <a:gd name="T30" fmla="*/ 808208 w 437"/>
                <a:gd name="T31" fmla="*/ 730872 h 444"/>
                <a:gd name="T32" fmla="*/ 1027915 w 437"/>
                <a:gd name="T33" fmla="*/ 943061 h 444"/>
                <a:gd name="T34" fmla="*/ 1122076 w 437"/>
                <a:gd name="T35" fmla="*/ 565837 h 444"/>
                <a:gd name="T36" fmla="*/ 1286856 w 437"/>
                <a:gd name="T37" fmla="*/ 483319 h 444"/>
                <a:gd name="T38" fmla="*/ 1435943 w 437"/>
                <a:gd name="T39" fmla="*/ 447954 h 444"/>
                <a:gd name="T40" fmla="*/ 1369246 w 437"/>
                <a:gd name="T41" fmla="*/ 23577 h 444"/>
                <a:gd name="T42" fmla="*/ 1212312 w 437"/>
                <a:gd name="T43" fmla="*/ 110024 h 444"/>
                <a:gd name="T44" fmla="*/ 1043609 w 437"/>
                <a:gd name="T45" fmla="*/ 267201 h 444"/>
                <a:gd name="T46" fmla="*/ 965142 w 437"/>
                <a:gd name="T47" fmla="*/ 451883 h 444"/>
                <a:gd name="T48" fmla="*/ 843518 w 437"/>
                <a:gd name="T49" fmla="*/ 573695 h 444"/>
                <a:gd name="T50" fmla="*/ 294251 w 437"/>
                <a:gd name="T51" fmla="*/ 412589 h 444"/>
                <a:gd name="T52" fmla="*/ 211860 w 437"/>
                <a:gd name="T53" fmla="*/ 345789 h 444"/>
                <a:gd name="T54" fmla="*/ 113777 w 437"/>
                <a:gd name="T55" fmla="*/ 400801 h 444"/>
                <a:gd name="T56" fmla="*/ 39233 w 437"/>
                <a:gd name="T57" fmla="*/ 357577 h 444"/>
                <a:gd name="T58" fmla="*/ 23540 w 437"/>
                <a:gd name="T59" fmla="*/ 416519 h 444"/>
                <a:gd name="T60" fmla="*/ 11770 w 437"/>
                <a:gd name="T61" fmla="*/ 447954 h 444"/>
                <a:gd name="T62" fmla="*/ 47080 w 437"/>
                <a:gd name="T63" fmla="*/ 514754 h 444"/>
                <a:gd name="T64" fmla="*/ 215784 w 437"/>
                <a:gd name="T65" fmla="*/ 510825 h 444"/>
                <a:gd name="T66" fmla="*/ 1153462 w 437"/>
                <a:gd name="T67" fmla="*/ 844826 h 444"/>
                <a:gd name="T68" fmla="*/ 906292 w 437"/>
                <a:gd name="T69" fmla="*/ 1536404 h 444"/>
                <a:gd name="T70" fmla="*/ 494341 w 437"/>
                <a:gd name="T71" fmla="*/ 974496 h 444"/>
                <a:gd name="T72" fmla="*/ 478648 w 437"/>
                <a:gd name="T73" fmla="*/ 943061 h 444"/>
                <a:gd name="T74" fmla="*/ 502188 w 437"/>
                <a:gd name="T75" fmla="*/ 864473 h 444"/>
                <a:gd name="T76" fmla="*/ 498264 w 437"/>
                <a:gd name="T77" fmla="*/ 939132 h 444"/>
                <a:gd name="T78" fmla="*/ 517881 w 437"/>
                <a:gd name="T79" fmla="*/ 978426 h 444"/>
                <a:gd name="T80" fmla="*/ 537498 w 437"/>
                <a:gd name="T81" fmla="*/ 1049155 h 444"/>
                <a:gd name="T82" fmla="*/ 537498 w 437"/>
                <a:gd name="T83" fmla="*/ 1127744 h 444"/>
                <a:gd name="T84" fmla="*/ 553191 w 437"/>
                <a:gd name="T85" fmla="*/ 1182756 h 444"/>
                <a:gd name="T86" fmla="*/ 686585 w 437"/>
                <a:gd name="T87" fmla="*/ 1115956 h 444"/>
                <a:gd name="T88" fmla="*/ 564961 w 437"/>
                <a:gd name="T89" fmla="*/ 923414 h 444"/>
                <a:gd name="T90" fmla="*/ 561038 w 437"/>
                <a:gd name="T91" fmla="*/ 805531 h 444"/>
                <a:gd name="T92" fmla="*/ 494341 w 437"/>
                <a:gd name="T93" fmla="*/ 852684 h 444"/>
                <a:gd name="T94" fmla="*/ 462954 w 437"/>
                <a:gd name="T95" fmla="*/ 903767 h 444"/>
                <a:gd name="T96" fmla="*/ 466878 w 437"/>
                <a:gd name="T97" fmla="*/ 844826 h 444"/>
                <a:gd name="T98" fmla="*/ 474724 w 437"/>
                <a:gd name="T99" fmla="*/ 852684 h 444"/>
                <a:gd name="T100" fmla="*/ 561038 w 437"/>
                <a:gd name="T101" fmla="*/ 789814 h 444"/>
                <a:gd name="T102" fmla="*/ 608118 w 437"/>
                <a:gd name="T103" fmla="*/ 723013 h 444"/>
                <a:gd name="T104" fmla="*/ 1318243 w 437"/>
                <a:gd name="T105" fmla="*/ 1725016 h 444"/>
                <a:gd name="T106" fmla="*/ 1326089 w 437"/>
                <a:gd name="T107" fmla="*/ 1552121 h 444"/>
                <a:gd name="T108" fmla="*/ 1310396 w 437"/>
                <a:gd name="T109" fmla="*/ 1725016 h 444"/>
                <a:gd name="T110" fmla="*/ 1290779 w 437"/>
                <a:gd name="T111" fmla="*/ 1626780 h 444"/>
                <a:gd name="T112" fmla="*/ 1381016 w 437"/>
                <a:gd name="T113" fmla="*/ 1697510 h 444"/>
                <a:gd name="T114" fmla="*/ 1337859 w 437"/>
                <a:gd name="T115" fmla="*/ 1622851 h 444"/>
                <a:gd name="T116" fmla="*/ 1310396 w 437"/>
                <a:gd name="T117" fmla="*/ 1662145 h 444"/>
                <a:gd name="T118" fmla="*/ 1365323 w 437"/>
                <a:gd name="T119" fmla="*/ 1681792 h 444"/>
                <a:gd name="T120" fmla="*/ 1177002 w 437"/>
                <a:gd name="T121" fmla="*/ 715155 h 444"/>
                <a:gd name="T122" fmla="*/ 1247622 w 437"/>
                <a:gd name="T123" fmla="*/ 797672 h 444"/>
                <a:gd name="T124" fmla="*/ 918062 w 437"/>
                <a:gd name="T125" fmla="*/ 970567 h 444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437" h="444">
                  <a:moveTo>
                    <a:pt x="290" y="377"/>
                  </a:moveTo>
                  <a:cubicBezTo>
                    <a:pt x="290" y="377"/>
                    <a:pt x="290" y="377"/>
                    <a:pt x="290" y="378"/>
                  </a:cubicBezTo>
                  <a:moveTo>
                    <a:pt x="221" y="236"/>
                  </a:moveTo>
                  <a:cubicBezTo>
                    <a:pt x="221" y="236"/>
                    <a:pt x="221" y="236"/>
                    <a:pt x="221" y="236"/>
                  </a:cubicBezTo>
                  <a:moveTo>
                    <a:pt x="258" y="342"/>
                  </a:moveTo>
                  <a:cubicBezTo>
                    <a:pt x="257" y="342"/>
                    <a:pt x="257" y="342"/>
                    <a:pt x="257" y="342"/>
                  </a:cubicBezTo>
                  <a:cubicBezTo>
                    <a:pt x="258" y="343"/>
                    <a:pt x="258" y="343"/>
                    <a:pt x="258" y="342"/>
                  </a:cubicBezTo>
                  <a:close/>
                  <a:moveTo>
                    <a:pt x="258" y="342"/>
                  </a:moveTo>
                  <a:cubicBezTo>
                    <a:pt x="257" y="342"/>
                    <a:pt x="257" y="342"/>
                    <a:pt x="257" y="342"/>
                  </a:cubicBezTo>
                  <a:cubicBezTo>
                    <a:pt x="258" y="343"/>
                    <a:pt x="258" y="343"/>
                    <a:pt x="258" y="342"/>
                  </a:cubicBezTo>
                  <a:close/>
                  <a:moveTo>
                    <a:pt x="437" y="312"/>
                  </a:moveTo>
                  <a:cubicBezTo>
                    <a:pt x="437" y="311"/>
                    <a:pt x="437" y="309"/>
                    <a:pt x="436" y="308"/>
                  </a:cubicBezTo>
                  <a:cubicBezTo>
                    <a:pt x="435" y="308"/>
                    <a:pt x="435" y="309"/>
                    <a:pt x="434" y="309"/>
                  </a:cubicBezTo>
                  <a:cubicBezTo>
                    <a:pt x="434" y="309"/>
                    <a:pt x="434" y="308"/>
                    <a:pt x="433" y="308"/>
                  </a:cubicBezTo>
                  <a:cubicBezTo>
                    <a:pt x="433" y="308"/>
                    <a:pt x="433" y="307"/>
                    <a:pt x="433" y="307"/>
                  </a:cubicBezTo>
                  <a:cubicBezTo>
                    <a:pt x="432" y="307"/>
                    <a:pt x="431" y="307"/>
                    <a:pt x="431" y="307"/>
                  </a:cubicBezTo>
                  <a:cubicBezTo>
                    <a:pt x="431" y="306"/>
                    <a:pt x="431" y="306"/>
                    <a:pt x="430" y="306"/>
                  </a:cubicBezTo>
                  <a:cubicBezTo>
                    <a:pt x="429" y="306"/>
                    <a:pt x="429" y="306"/>
                    <a:pt x="429" y="306"/>
                  </a:cubicBezTo>
                  <a:cubicBezTo>
                    <a:pt x="428" y="306"/>
                    <a:pt x="427" y="305"/>
                    <a:pt x="426" y="305"/>
                  </a:cubicBezTo>
                  <a:cubicBezTo>
                    <a:pt x="425" y="305"/>
                    <a:pt x="425" y="303"/>
                    <a:pt x="424" y="303"/>
                  </a:cubicBezTo>
                  <a:cubicBezTo>
                    <a:pt x="423" y="303"/>
                    <a:pt x="423" y="305"/>
                    <a:pt x="423" y="305"/>
                  </a:cubicBezTo>
                  <a:cubicBezTo>
                    <a:pt x="422" y="305"/>
                    <a:pt x="422" y="305"/>
                    <a:pt x="422" y="305"/>
                  </a:cubicBezTo>
                  <a:cubicBezTo>
                    <a:pt x="421" y="303"/>
                    <a:pt x="420" y="302"/>
                    <a:pt x="419" y="300"/>
                  </a:cubicBezTo>
                  <a:cubicBezTo>
                    <a:pt x="418" y="299"/>
                    <a:pt x="417" y="300"/>
                    <a:pt x="416" y="301"/>
                  </a:cubicBezTo>
                  <a:cubicBezTo>
                    <a:pt x="415" y="300"/>
                    <a:pt x="415" y="301"/>
                    <a:pt x="414" y="301"/>
                  </a:cubicBezTo>
                  <a:cubicBezTo>
                    <a:pt x="414" y="301"/>
                    <a:pt x="413" y="302"/>
                    <a:pt x="413" y="302"/>
                  </a:cubicBezTo>
                  <a:cubicBezTo>
                    <a:pt x="413" y="301"/>
                    <a:pt x="411" y="301"/>
                    <a:pt x="410" y="301"/>
                  </a:cubicBezTo>
                  <a:cubicBezTo>
                    <a:pt x="410" y="300"/>
                    <a:pt x="409" y="300"/>
                    <a:pt x="408" y="300"/>
                  </a:cubicBezTo>
                  <a:cubicBezTo>
                    <a:pt x="408" y="300"/>
                    <a:pt x="407" y="300"/>
                    <a:pt x="406" y="300"/>
                  </a:cubicBezTo>
                  <a:cubicBezTo>
                    <a:pt x="406" y="300"/>
                    <a:pt x="406" y="300"/>
                    <a:pt x="406" y="300"/>
                  </a:cubicBezTo>
                  <a:cubicBezTo>
                    <a:pt x="406" y="300"/>
                    <a:pt x="406" y="300"/>
                    <a:pt x="406" y="299"/>
                  </a:cubicBezTo>
                  <a:cubicBezTo>
                    <a:pt x="404" y="298"/>
                    <a:pt x="405" y="298"/>
                    <a:pt x="405" y="297"/>
                  </a:cubicBezTo>
                  <a:cubicBezTo>
                    <a:pt x="405" y="296"/>
                    <a:pt x="405" y="296"/>
                    <a:pt x="405" y="296"/>
                  </a:cubicBezTo>
                  <a:cubicBezTo>
                    <a:pt x="404" y="295"/>
                    <a:pt x="404" y="294"/>
                    <a:pt x="404" y="294"/>
                  </a:cubicBezTo>
                  <a:cubicBezTo>
                    <a:pt x="404" y="294"/>
                    <a:pt x="404" y="293"/>
                    <a:pt x="404" y="293"/>
                  </a:cubicBezTo>
                  <a:cubicBezTo>
                    <a:pt x="403" y="293"/>
                    <a:pt x="403" y="292"/>
                    <a:pt x="402" y="291"/>
                  </a:cubicBezTo>
                  <a:cubicBezTo>
                    <a:pt x="401" y="291"/>
                    <a:pt x="401" y="292"/>
                    <a:pt x="400" y="292"/>
                  </a:cubicBezTo>
                  <a:cubicBezTo>
                    <a:pt x="400" y="292"/>
                    <a:pt x="400" y="291"/>
                    <a:pt x="399" y="291"/>
                  </a:cubicBezTo>
                  <a:cubicBezTo>
                    <a:pt x="398" y="291"/>
                    <a:pt x="397" y="291"/>
                    <a:pt x="396" y="291"/>
                  </a:cubicBezTo>
                  <a:cubicBezTo>
                    <a:pt x="397" y="290"/>
                    <a:pt x="397" y="290"/>
                    <a:pt x="397" y="289"/>
                  </a:cubicBezTo>
                  <a:cubicBezTo>
                    <a:pt x="397" y="289"/>
                    <a:pt x="397" y="288"/>
                    <a:pt x="397" y="288"/>
                  </a:cubicBezTo>
                  <a:cubicBezTo>
                    <a:pt x="397" y="287"/>
                    <a:pt x="395" y="287"/>
                    <a:pt x="397" y="286"/>
                  </a:cubicBezTo>
                  <a:cubicBezTo>
                    <a:pt x="397" y="286"/>
                    <a:pt x="398" y="286"/>
                    <a:pt x="398" y="285"/>
                  </a:cubicBezTo>
                  <a:cubicBezTo>
                    <a:pt x="398" y="285"/>
                    <a:pt x="398" y="284"/>
                    <a:pt x="397" y="284"/>
                  </a:cubicBezTo>
                  <a:cubicBezTo>
                    <a:pt x="397" y="284"/>
                    <a:pt x="397" y="284"/>
                    <a:pt x="396" y="284"/>
                  </a:cubicBezTo>
                  <a:cubicBezTo>
                    <a:pt x="396" y="283"/>
                    <a:pt x="396" y="283"/>
                    <a:pt x="396" y="283"/>
                  </a:cubicBezTo>
                  <a:cubicBezTo>
                    <a:pt x="396" y="282"/>
                    <a:pt x="395" y="279"/>
                    <a:pt x="393" y="279"/>
                  </a:cubicBezTo>
                  <a:cubicBezTo>
                    <a:pt x="393" y="279"/>
                    <a:pt x="393" y="279"/>
                    <a:pt x="392" y="279"/>
                  </a:cubicBezTo>
                  <a:cubicBezTo>
                    <a:pt x="392" y="277"/>
                    <a:pt x="388" y="280"/>
                    <a:pt x="387" y="280"/>
                  </a:cubicBezTo>
                  <a:cubicBezTo>
                    <a:pt x="386" y="280"/>
                    <a:pt x="385" y="279"/>
                    <a:pt x="385" y="279"/>
                  </a:cubicBezTo>
                  <a:cubicBezTo>
                    <a:pt x="384" y="280"/>
                    <a:pt x="384" y="281"/>
                    <a:pt x="384" y="281"/>
                  </a:cubicBezTo>
                  <a:cubicBezTo>
                    <a:pt x="383" y="283"/>
                    <a:pt x="381" y="282"/>
                    <a:pt x="380" y="282"/>
                  </a:cubicBezTo>
                  <a:cubicBezTo>
                    <a:pt x="380" y="281"/>
                    <a:pt x="379" y="280"/>
                    <a:pt x="379" y="279"/>
                  </a:cubicBezTo>
                  <a:cubicBezTo>
                    <a:pt x="379" y="278"/>
                    <a:pt x="379" y="278"/>
                    <a:pt x="379" y="277"/>
                  </a:cubicBezTo>
                  <a:cubicBezTo>
                    <a:pt x="379" y="277"/>
                    <a:pt x="379" y="277"/>
                    <a:pt x="379" y="276"/>
                  </a:cubicBezTo>
                  <a:cubicBezTo>
                    <a:pt x="379" y="275"/>
                    <a:pt x="379" y="274"/>
                    <a:pt x="378" y="273"/>
                  </a:cubicBezTo>
                  <a:cubicBezTo>
                    <a:pt x="377" y="273"/>
                    <a:pt x="377" y="272"/>
                    <a:pt x="377" y="271"/>
                  </a:cubicBezTo>
                  <a:cubicBezTo>
                    <a:pt x="377" y="271"/>
                    <a:pt x="377" y="271"/>
                    <a:pt x="377" y="270"/>
                  </a:cubicBezTo>
                  <a:cubicBezTo>
                    <a:pt x="378" y="270"/>
                    <a:pt x="378" y="270"/>
                    <a:pt x="378" y="269"/>
                  </a:cubicBezTo>
                  <a:cubicBezTo>
                    <a:pt x="379" y="268"/>
                    <a:pt x="381" y="271"/>
                    <a:pt x="382" y="271"/>
                  </a:cubicBezTo>
                  <a:cubicBezTo>
                    <a:pt x="383" y="271"/>
                    <a:pt x="384" y="270"/>
                    <a:pt x="385" y="269"/>
                  </a:cubicBezTo>
                  <a:cubicBezTo>
                    <a:pt x="385" y="269"/>
                    <a:pt x="385" y="269"/>
                    <a:pt x="385" y="268"/>
                  </a:cubicBezTo>
                  <a:cubicBezTo>
                    <a:pt x="386" y="268"/>
                    <a:pt x="386" y="268"/>
                    <a:pt x="386" y="268"/>
                  </a:cubicBezTo>
                  <a:cubicBezTo>
                    <a:pt x="387" y="267"/>
                    <a:pt x="386" y="266"/>
                    <a:pt x="385" y="266"/>
                  </a:cubicBezTo>
                  <a:cubicBezTo>
                    <a:pt x="385" y="266"/>
                    <a:pt x="385" y="265"/>
                    <a:pt x="384" y="265"/>
                  </a:cubicBezTo>
                  <a:cubicBezTo>
                    <a:pt x="385" y="265"/>
                    <a:pt x="385" y="264"/>
                    <a:pt x="385" y="264"/>
                  </a:cubicBezTo>
                  <a:cubicBezTo>
                    <a:pt x="385" y="264"/>
                    <a:pt x="385" y="264"/>
                    <a:pt x="384" y="264"/>
                  </a:cubicBezTo>
                  <a:cubicBezTo>
                    <a:pt x="384" y="263"/>
                    <a:pt x="383" y="263"/>
                    <a:pt x="383" y="263"/>
                  </a:cubicBezTo>
                  <a:cubicBezTo>
                    <a:pt x="382" y="263"/>
                    <a:pt x="382" y="263"/>
                    <a:pt x="381" y="263"/>
                  </a:cubicBezTo>
                  <a:cubicBezTo>
                    <a:pt x="380" y="263"/>
                    <a:pt x="381" y="261"/>
                    <a:pt x="381" y="261"/>
                  </a:cubicBezTo>
                  <a:cubicBezTo>
                    <a:pt x="381" y="260"/>
                    <a:pt x="380" y="259"/>
                    <a:pt x="380" y="259"/>
                  </a:cubicBezTo>
                  <a:cubicBezTo>
                    <a:pt x="379" y="259"/>
                    <a:pt x="378" y="258"/>
                    <a:pt x="378" y="258"/>
                  </a:cubicBezTo>
                  <a:cubicBezTo>
                    <a:pt x="377" y="257"/>
                    <a:pt x="377" y="256"/>
                    <a:pt x="376" y="255"/>
                  </a:cubicBezTo>
                  <a:cubicBezTo>
                    <a:pt x="376" y="255"/>
                    <a:pt x="376" y="255"/>
                    <a:pt x="376" y="255"/>
                  </a:cubicBezTo>
                  <a:cubicBezTo>
                    <a:pt x="376" y="254"/>
                    <a:pt x="376" y="254"/>
                    <a:pt x="376" y="254"/>
                  </a:cubicBezTo>
                  <a:cubicBezTo>
                    <a:pt x="376" y="253"/>
                    <a:pt x="376" y="253"/>
                    <a:pt x="375" y="253"/>
                  </a:cubicBezTo>
                  <a:cubicBezTo>
                    <a:pt x="375" y="253"/>
                    <a:pt x="375" y="252"/>
                    <a:pt x="375" y="252"/>
                  </a:cubicBezTo>
                  <a:cubicBezTo>
                    <a:pt x="375" y="252"/>
                    <a:pt x="372" y="249"/>
                    <a:pt x="374" y="250"/>
                  </a:cubicBezTo>
                  <a:cubicBezTo>
                    <a:pt x="374" y="249"/>
                    <a:pt x="375" y="249"/>
                    <a:pt x="375" y="248"/>
                  </a:cubicBezTo>
                  <a:cubicBezTo>
                    <a:pt x="375" y="248"/>
                    <a:pt x="375" y="248"/>
                    <a:pt x="375" y="247"/>
                  </a:cubicBezTo>
                  <a:cubicBezTo>
                    <a:pt x="375" y="247"/>
                    <a:pt x="375" y="246"/>
                    <a:pt x="374" y="246"/>
                  </a:cubicBezTo>
                  <a:cubicBezTo>
                    <a:pt x="374" y="246"/>
                    <a:pt x="374" y="246"/>
                    <a:pt x="374" y="245"/>
                  </a:cubicBezTo>
                  <a:cubicBezTo>
                    <a:pt x="374" y="245"/>
                    <a:pt x="374" y="245"/>
                    <a:pt x="375" y="244"/>
                  </a:cubicBezTo>
                  <a:cubicBezTo>
                    <a:pt x="375" y="244"/>
                    <a:pt x="374" y="244"/>
                    <a:pt x="374" y="243"/>
                  </a:cubicBezTo>
                  <a:cubicBezTo>
                    <a:pt x="374" y="242"/>
                    <a:pt x="375" y="242"/>
                    <a:pt x="374" y="242"/>
                  </a:cubicBezTo>
                  <a:cubicBezTo>
                    <a:pt x="373" y="242"/>
                    <a:pt x="373" y="241"/>
                    <a:pt x="373" y="241"/>
                  </a:cubicBezTo>
                  <a:cubicBezTo>
                    <a:pt x="373" y="241"/>
                    <a:pt x="373" y="241"/>
                    <a:pt x="372" y="241"/>
                  </a:cubicBezTo>
                  <a:cubicBezTo>
                    <a:pt x="372" y="241"/>
                    <a:pt x="372" y="241"/>
                    <a:pt x="372" y="241"/>
                  </a:cubicBezTo>
                  <a:cubicBezTo>
                    <a:pt x="372" y="240"/>
                    <a:pt x="372" y="239"/>
                    <a:pt x="371" y="239"/>
                  </a:cubicBezTo>
                  <a:cubicBezTo>
                    <a:pt x="370" y="239"/>
                    <a:pt x="367" y="238"/>
                    <a:pt x="367" y="240"/>
                  </a:cubicBezTo>
                  <a:cubicBezTo>
                    <a:pt x="365" y="239"/>
                    <a:pt x="365" y="240"/>
                    <a:pt x="364" y="241"/>
                  </a:cubicBezTo>
                  <a:cubicBezTo>
                    <a:pt x="364" y="240"/>
                    <a:pt x="364" y="239"/>
                    <a:pt x="364" y="239"/>
                  </a:cubicBezTo>
                  <a:cubicBezTo>
                    <a:pt x="364" y="238"/>
                    <a:pt x="365" y="238"/>
                    <a:pt x="365" y="237"/>
                  </a:cubicBezTo>
                  <a:cubicBezTo>
                    <a:pt x="364" y="237"/>
                    <a:pt x="363" y="237"/>
                    <a:pt x="363" y="237"/>
                  </a:cubicBezTo>
                  <a:cubicBezTo>
                    <a:pt x="361" y="236"/>
                    <a:pt x="361" y="237"/>
                    <a:pt x="360" y="238"/>
                  </a:cubicBezTo>
                  <a:cubicBezTo>
                    <a:pt x="359" y="238"/>
                    <a:pt x="360" y="235"/>
                    <a:pt x="357" y="236"/>
                  </a:cubicBezTo>
                  <a:cubicBezTo>
                    <a:pt x="356" y="237"/>
                    <a:pt x="356" y="236"/>
                    <a:pt x="356" y="235"/>
                  </a:cubicBezTo>
                  <a:cubicBezTo>
                    <a:pt x="355" y="236"/>
                    <a:pt x="354" y="236"/>
                    <a:pt x="354" y="236"/>
                  </a:cubicBezTo>
                  <a:cubicBezTo>
                    <a:pt x="355" y="235"/>
                    <a:pt x="357" y="235"/>
                    <a:pt x="356" y="232"/>
                  </a:cubicBezTo>
                  <a:cubicBezTo>
                    <a:pt x="356" y="231"/>
                    <a:pt x="356" y="231"/>
                    <a:pt x="355" y="230"/>
                  </a:cubicBezTo>
                  <a:cubicBezTo>
                    <a:pt x="355" y="230"/>
                    <a:pt x="355" y="230"/>
                    <a:pt x="355" y="230"/>
                  </a:cubicBezTo>
                  <a:cubicBezTo>
                    <a:pt x="355" y="229"/>
                    <a:pt x="355" y="229"/>
                    <a:pt x="355" y="228"/>
                  </a:cubicBezTo>
                  <a:cubicBezTo>
                    <a:pt x="354" y="228"/>
                    <a:pt x="354" y="227"/>
                    <a:pt x="354" y="227"/>
                  </a:cubicBezTo>
                  <a:cubicBezTo>
                    <a:pt x="353" y="226"/>
                    <a:pt x="353" y="227"/>
                    <a:pt x="352" y="227"/>
                  </a:cubicBezTo>
                  <a:cubicBezTo>
                    <a:pt x="353" y="225"/>
                    <a:pt x="353" y="224"/>
                    <a:pt x="353" y="223"/>
                  </a:cubicBezTo>
                  <a:cubicBezTo>
                    <a:pt x="353" y="222"/>
                    <a:pt x="354" y="223"/>
                    <a:pt x="354" y="221"/>
                  </a:cubicBezTo>
                  <a:cubicBezTo>
                    <a:pt x="353" y="220"/>
                    <a:pt x="352" y="220"/>
                    <a:pt x="352" y="219"/>
                  </a:cubicBezTo>
                  <a:cubicBezTo>
                    <a:pt x="352" y="218"/>
                    <a:pt x="352" y="218"/>
                    <a:pt x="351" y="218"/>
                  </a:cubicBezTo>
                  <a:cubicBezTo>
                    <a:pt x="351" y="218"/>
                    <a:pt x="350" y="218"/>
                    <a:pt x="350" y="218"/>
                  </a:cubicBezTo>
                  <a:cubicBezTo>
                    <a:pt x="350" y="217"/>
                    <a:pt x="354" y="214"/>
                    <a:pt x="353" y="213"/>
                  </a:cubicBezTo>
                  <a:cubicBezTo>
                    <a:pt x="353" y="213"/>
                    <a:pt x="353" y="213"/>
                    <a:pt x="353" y="213"/>
                  </a:cubicBezTo>
                  <a:cubicBezTo>
                    <a:pt x="353" y="213"/>
                    <a:pt x="353" y="212"/>
                    <a:pt x="353" y="212"/>
                  </a:cubicBezTo>
                  <a:cubicBezTo>
                    <a:pt x="352" y="211"/>
                    <a:pt x="352" y="210"/>
                    <a:pt x="352" y="210"/>
                  </a:cubicBezTo>
                  <a:cubicBezTo>
                    <a:pt x="351" y="208"/>
                    <a:pt x="352" y="206"/>
                    <a:pt x="351" y="204"/>
                  </a:cubicBezTo>
                  <a:cubicBezTo>
                    <a:pt x="351" y="202"/>
                    <a:pt x="351" y="202"/>
                    <a:pt x="352" y="200"/>
                  </a:cubicBezTo>
                  <a:cubicBezTo>
                    <a:pt x="353" y="199"/>
                    <a:pt x="353" y="197"/>
                    <a:pt x="354" y="196"/>
                  </a:cubicBezTo>
                  <a:cubicBezTo>
                    <a:pt x="354" y="195"/>
                    <a:pt x="355" y="195"/>
                    <a:pt x="356" y="195"/>
                  </a:cubicBezTo>
                  <a:cubicBezTo>
                    <a:pt x="356" y="194"/>
                    <a:pt x="355" y="193"/>
                    <a:pt x="355" y="193"/>
                  </a:cubicBezTo>
                  <a:cubicBezTo>
                    <a:pt x="353" y="196"/>
                    <a:pt x="345" y="192"/>
                    <a:pt x="343" y="191"/>
                  </a:cubicBezTo>
                  <a:cubicBezTo>
                    <a:pt x="343" y="191"/>
                    <a:pt x="342" y="192"/>
                    <a:pt x="342" y="191"/>
                  </a:cubicBezTo>
                  <a:cubicBezTo>
                    <a:pt x="342" y="191"/>
                    <a:pt x="342" y="191"/>
                    <a:pt x="342" y="191"/>
                  </a:cubicBezTo>
                  <a:cubicBezTo>
                    <a:pt x="341" y="191"/>
                    <a:pt x="341" y="191"/>
                    <a:pt x="341" y="191"/>
                  </a:cubicBezTo>
                  <a:cubicBezTo>
                    <a:pt x="341" y="191"/>
                    <a:pt x="341" y="192"/>
                    <a:pt x="340" y="192"/>
                  </a:cubicBezTo>
                  <a:cubicBezTo>
                    <a:pt x="340" y="192"/>
                    <a:pt x="340" y="191"/>
                    <a:pt x="340" y="191"/>
                  </a:cubicBezTo>
                  <a:cubicBezTo>
                    <a:pt x="340" y="191"/>
                    <a:pt x="340" y="190"/>
                    <a:pt x="339" y="191"/>
                  </a:cubicBezTo>
                  <a:cubicBezTo>
                    <a:pt x="339" y="191"/>
                    <a:pt x="339" y="191"/>
                    <a:pt x="339" y="192"/>
                  </a:cubicBezTo>
                  <a:cubicBezTo>
                    <a:pt x="339" y="192"/>
                    <a:pt x="338" y="191"/>
                    <a:pt x="338" y="191"/>
                  </a:cubicBezTo>
                  <a:cubicBezTo>
                    <a:pt x="338" y="191"/>
                    <a:pt x="338" y="192"/>
                    <a:pt x="338" y="192"/>
                  </a:cubicBezTo>
                  <a:cubicBezTo>
                    <a:pt x="338" y="192"/>
                    <a:pt x="337" y="192"/>
                    <a:pt x="337" y="193"/>
                  </a:cubicBezTo>
                  <a:cubicBezTo>
                    <a:pt x="337" y="193"/>
                    <a:pt x="336" y="192"/>
                    <a:pt x="336" y="192"/>
                  </a:cubicBezTo>
                  <a:cubicBezTo>
                    <a:pt x="336" y="192"/>
                    <a:pt x="336" y="192"/>
                    <a:pt x="336" y="192"/>
                  </a:cubicBezTo>
                  <a:cubicBezTo>
                    <a:pt x="336" y="192"/>
                    <a:pt x="336" y="192"/>
                    <a:pt x="336" y="192"/>
                  </a:cubicBezTo>
                  <a:cubicBezTo>
                    <a:pt x="336" y="192"/>
                    <a:pt x="335" y="192"/>
                    <a:pt x="335" y="192"/>
                  </a:cubicBezTo>
                  <a:cubicBezTo>
                    <a:pt x="335" y="192"/>
                    <a:pt x="335" y="192"/>
                    <a:pt x="335" y="192"/>
                  </a:cubicBezTo>
                  <a:cubicBezTo>
                    <a:pt x="334" y="193"/>
                    <a:pt x="334" y="192"/>
                    <a:pt x="333" y="192"/>
                  </a:cubicBezTo>
                  <a:cubicBezTo>
                    <a:pt x="333" y="192"/>
                    <a:pt x="333" y="193"/>
                    <a:pt x="333" y="193"/>
                  </a:cubicBezTo>
                  <a:cubicBezTo>
                    <a:pt x="333" y="193"/>
                    <a:pt x="333" y="193"/>
                    <a:pt x="333" y="193"/>
                  </a:cubicBezTo>
                  <a:cubicBezTo>
                    <a:pt x="332" y="194"/>
                    <a:pt x="332" y="192"/>
                    <a:pt x="331" y="191"/>
                  </a:cubicBezTo>
                  <a:cubicBezTo>
                    <a:pt x="332" y="191"/>
                    <a:pt x="331" y="195"/>
                    <a:pt x="331" y="193"/>
                  </a:cubicBezTo>
                  <a:cubicBezTo>
                    <a:pt x="331" y="193"/>
                    <a:pt x="328" y="195"/>
                    <a:pt x="328" y="194"/>
                  </a:cubicBezTo>
                  <a:cubicBezTo>
                    <a:pt x="328" y="195"/>
                    <a:pt x="329" y="195"/>
                    <a:pt x="329" y="196"/>
                  </a:cubicBezTo>
                  <a:cubicBezTo>
                    <a:pt x="328" y="196"/>
                    <a:pt x="328" y="195"/>
                    <a:pt x="328" y="195"/>
                  </a:cubicBezTo>
                  <a:cubicBezTo>
                    <a:pt x="327" y="196"/>
                    <a:pt x="327" y="195"/>
                    <a:pt x="326" y="195"/>
                  </a:cubicBezTo>
                  <a:cubicBezTo>
                    <a:pt x="326" y="197"/>
                    <a:pt x="326" y="196"/>
                    <a:pt x="325" y="196"/>
                  </a:cubicBezTo>
                  <a:cubicBezTo>
                    <a:pt x="325" y="196"/>
                    <a:pt x="325" y="196"/>
                    <a:pt x="325" y="196"/>
                  </a:cubicBezTo>
                  <a:cubicBezTo>
                    <a:pt x="324" y="197"/>
                    <a:pt x="325" y="198"/>
                    <a:pt x="325" y="198"/>
                  </a:cubicBezTo>
                  <a:cubicBezTo>
                    <a:pt x="325" y="198"/>
                    <a:pt x="325" y="198"/>
                    <a:pt x="325" y="198"/>
                  </a:cubicBezTo>
                  <a:cubicBezTo>
                    <a:pt x="325" y="199"/>
                    <a:pt x="326" y="199"/>
                    <a:pt x="325" y="200"/>
                  </a:cubicBezTo>
                  <a:cubicBezTo>
                    <a:pt x="324" y="201"/>
                    <a:pt x="324" y="199"/>
                    <a:pt x="325" y="202"/>
                  </a:cubicBezTo>
                  <a:cubicBezTo>
                    <a:pt x="325" y="202"/>
                    <a:pt x="324" y="202"/>
                    <a:pt x="325" y="202"/>
                  </a:cubicBezTo>
                  <a:cubicBezTo>
                    <a:pt x="325" y="202"/>
                    <a:pt x="326" y="201"/>
                    <a:pt x="327" y="202"/>
                  </a:cubicBezTo>
                  <a:cubicBezTo>
                    <a:pt x="327" y="202"/>
                    <a:pt x="327" y="203"/>
                    <a:pt x="326" y="203"/>
                  </a:cubicBezTo>
                  <a:cubicBezTo>
                    <a:pt x="326" y="203"/>
                    <a:pt x="326" y="203"/>
                    <a:pt x="326" y="203"/>
                  </a:cubicBezTo>
                  <a:cubicBezTo>
                    <a:pt x="325" y="203"/>
                    <a:pt x="325" y="203"/>
                    <a:pt x="325" y="203"/>
                  </a:cubicBezTo>
                  <a:cubicBezTo>
                    <a:pt x="324" y="204"/>
                    <a:pt x="325" y="205"/>
                    <a:pt x="326" y="205"/>
                  </a:cubicBezTo>
                  <a:cubicBezTo>
                    <a:pt x="326" y="206"/>
                    <a:pt x="326" y="206"/>
                    <a:pt x="326" y="207"/>
                  </a:cubicBezTo>
                  <a:cubicBezTo>
                    <a:pt x="326" y="207"/>
                    <a:pt x="328" y="209"/>
                    <a:pt x="329" y="209"/>
                  </a:cubicBezTo>
                  <a:cubicBezTo>
                    <a:pt x="329" y="209"/>
                    <a:pt x="330" y="209"/>
                    <a:pt x="330" y="208"/>
                  </a:cubicBezTo>
                  <a:cubicBezTo>
                    <a:pt x="330" y="208"/>
                    <a:pt x="330" y="208"/>
                    <a:pt x="330" y="207"/>
                  </a:cubicBezTo>
                  <a:cubicBezTo>
                    <a:pt x="331" y="207"/>
                    <a:pt x="331" y="207"/>
                    <a:pt x="331" y="208"/>
                  </a:cubicBezTo>
                  <a:cubicBezTo>
                    <a:pt x="332" y="208"/>
                    <a:pt x="331" y="211"/>
                    <a:pt x="331" y="211"/>
                  </a:cubicBezTo>
                  <a:cubicBezTo>
                    <a:pt x="331" y="213"/>
                    <a:pt x="330" y="214"/>
                    <a:pt x="330" y="215"/>
                  </a:cubicBezTo>
                  <a:cubicBezTo>
                    <a:pt x="330" y="216"/>
                    <a:pt x="330" y="217"/>
                    <a:pt x="330" y="218"/>
                  </a:cubicBezTo>
                  <a:cubicBezTo>
                    <a:pt x="331" y="220"/>
                    <a:pt x="331" y="221"/>
                    <a:pt x="330" y="223"/>
                  </a:cubicBezTo>
                  <a:cubicBezTo>
                    <a:pt x="329" y="224"/>
                    <a:pt x="326" y="226"/>
                    <a:pt x="325" y="225"/>
                  </a:cubicBezTo>
                  <a:cubicBezTo>
                    <a:pt x="325" y="224"/>
                    <a:pt x="324" y="224"/>
                    <a:pt x="323" y="224"/>
                  </a:cubicBezTo>
                  <a:cubicBezTo>
                    <a:pt x="322" y="223"/>
                    <a:pt x="323" y="221"/>
                    <a:pt x="321" y="220"/>
                  </a:cubicBezTo>
                  <a:cubicBezTo>
                    <a:pt x="321" y="219"/>
                    <a:pt x="320" y="218"/>
                    <a:pt x="319" y="218"/>
                  </a:cubicBezTo>
                  <a:cubicBezTo>
                    <a:pt x="318" y="217"/>
                    <a:pt x="319" y="216"/>
                    <a:pt x="318" y="216"/>
                  </a:cubicBezTo>
                  <a:cubicBezTo>
                    <a:pt x="318" y="215"/>
                    <a:pt x="317" y="216"/>
                    <a:pt x="317" y="216"/>
                  </a:cubicBezTo>
                  <a:cubicBezTo>
                    <a:pt x="316" y="217"/>
                    <a:pt x="313" y="217"/>
                    <a:pt x="312" y="218"/>
                  </a:cubicBezTo>
                  <a:cubicBezTo>
                    <a:pt x="312" y="219"/>
                    <a:pt x="310" y="221"/>
                    <a:pt x="310" y="222"/>
                  </a:cubicBezTo>
                  <a:cubicBezTo>
                    <a:pt x="310" y="223"/>
                    <a:pt x="311" y="224"/>
                    <a:pt x="310" y="225"/>
                  </a:cubicBezTo>
                  <a:cubicBezTo>
                    <a:pt x="310" y="226"/>
                    <a:pt x="309" y="226"/>
                    <a:pt x="308" y="227"/>
                  </a:cubicBezTo>
                  <a:cubicBezTo>
                    <a:pt x="308" y="227"/>
                    <a:pt x="308" y="229"/>
                    <a:pt x="308" y="230"/>
                  </a:cubicBezTo>
                  <a:cubicBezTo>
                    <a:pt x="308" y="231"/>
                    <a:pt x="309" y="232"/>
                    <a:pt x="308" y="232"/>
                  </a:cubicBezTo>
                  <a:cubicBezTo>
                    <a:pt x="308" y="233"/>
                    <a:pt x="308" y="235"/>
                    <a:pt x="308" y="236"/>
                  </a:cubicBezTo>
                  <a:cubicBezTo>
                    <a:pt x="308" y="237"/>
                    <a:pt x="308" y="238"/>
                    <a:pt x="308" y="240"/>
                  </a:cubicBezTo>
                  <a:cubicBezTo>
                    <a:pt x="308" y="240"/>
                    <a:pt x="308" y="243"/>
                    <a:pt x="308" y="243"/>
                  </a:cubicBezTo>
                  <a:cubicBezTo>
                    <a:pt x="309" y="243"/>
                    <a:pt x="308" y="241"/>
                    <a:pt x="309" y="241"/>
                  </a:cubicBezTo>
                  <a:cubicBezTo>
                    <a:pt x="309" y="242"/>
                    <a:pt x="309" y="242"/>
                    <a:pt x="309" y="243"/>
                  </a:cubicBezTo>
                  <a:cubicBezTo>
                    <a:pt x="309" y="244"/>
                    <a:pt x="309" y="244"/>
                    <a:pt x="309" y="245"/>
                  </a:cubicBezTo>
                  <a:cubicBezTo>
                    <a:pt x="310" y="245"/>
                    <a:pt x="310" y="252"/>
                    <a:pt x="307" y="250"/>
                  </a:cubicBezTo>
                  <a:cubicBezTo>
                    <a:pt x="306" y="249"/>
                    <a:pt x="306" y="249"/>
                    <a:pt x="306" y="249"/>
                  </a:cubicBezTo>
                  <a:cubicBezTo>
                    <a:pt x="305" y="249"/>
                    <a:pt x="305" y="249"/>
                    <a:pt x="305" y="249"/>
                  </a:cubicBezTo>
                  <a:cubicBezTo>
                    <a:pt x="305" y="249"/>
                    <a:pt x="309" y="245"/>
                    <a:pt x="308" y="243"/>
                  </a:cubicBezTo>
                  <a:cubicBezTo>
                    <a:pt x="307" y="244"/>
                    <a:pt x="307" y="246"/>
                    <a:pt x="306" y="247"/>
                  </a:cubicBezTo>
                  <a:cubicBezTo>
                    <a:pt x="305" y="248"/>
                    <a:pt x="304" y="249"/>
                    <a:pt x="302" y="249"/>
                  </a:cubicBezTo>
                  <a:cubicBezTo>
                    <a:pt x="302" y="249"/>
                    <a:pt x="301" y="249"/>
                    <a:pt x="301" y="249"/>
                  </a:cubicBezTo>
                  <a:cubicBezTo>
                    <a:pt x="300" y="250"/>
                    <a:pt x="301" y="251"/>
                    <a:pt x="301" y="251"/>
                  </a:cubicBezTo>
                  <a:cubicBezTo>
                    <a:pt x="301" y="253"/>
                    <a:pt x="300" y="254"/>
                    <a:pt x="299" y="255"/>
                  </a:cubicBezTo>
                  <a:cubicBezTo>
                    <a:pt x="297" y="256"/>
                    <a:pt x="294" y="257"/>
                    <a:pt x="292" y="256"/>
                  </a:cubicBezTo>
                  <a:cubicBezTo>
                    <a:pt x="292" y="256"/>
                    <a:pt x="290" y="253"/>
                    <a:pt x="290" y="252"/>
                  </a:cubicBezTo>
                  <a:cubicBezTo>
                    <a:pt x="291" y="250"/>
                    <a:pt x="292" y="253"/>
                    <a:pt x="293" y="253"/>
                  </a:cubicBezTo>
                  <a:cubicBezTo>
                    <a:pt x="293" y="252"/>
                    <a:pt x="290" y="250"/>
                    <a:pt x="289" y="251"/>
                  </a:cubicBezTo>
                  <a:cubicBezTo>
                    <a:pt x="287" y="251"/>
                    <a:pt x="285" y="251"/>
                    <a:pt x="283" y="252"/>
                  </a:cubicBezTo>
                  <a:cubicBezTo>
                    <a:pt x="281" y="253"/>
                    <a:pt x="279" y="253"/>
                    <a:pt x="278" y="254"/>
                  </a:cubicBezTo>
                  <a:cubicBezTo>
                    <a:pt x="277" y="255"/>
                    <a:pt x="277" y="256"/>
                    <a:pt x="276" y="257"/>
                  </a:cubicBezTo>
                  <a:cubicBezTo>
                    <a:pt x="275" y="258"/>
                    <a:pt x="273" y="257"/>
                    <a:pt x="272" y="258"/>
                  </a:cubicBezTo>
                  <a:cubicBezTo>
                    <a:pt x="270" y="259"/>
                    <a:pt x="268" y="259"/>
                    <a:pt x="266" y="260"/>
                  </a:cubicBezTo>
                  <a:cubicBezTo>
                    <a:pt x="266" y="260"/>
                    <a:pt x="264" y="261"/>
                    <a:pt x="264" y="261"/>
                  </a:cubicBezTo>
                  <a:cubicBezTo>
                    <a:pt x="263" y="262"/>
                    <a:pt x="264" y="261"/>
                    <a:pt x="265" y="262"/>
                  </a:cubicBezTo>
                  <a:cubicBezTo>
                    <a:pt x="265" y="263"/>
                    <a:pt x="265" y="265"/>
                    <a:pt x="265" y="265"/>
                  </a:cubicBezTo>
                  <a:cubicBezTo>
                    <a:pt x="264" y="265"/>
                    <a:pt x="264" y="264"/>
                    <a:pt x="264" y="264"/>
                  </a:cubicBezTo>
                  <a:cubicBezTo>
                    <a:pt x="264" y="264"/>
                    <a:pt x="263" y="263"/>
                    <a:pt x="262" y="263"/>
                  </a:cubicBezTo>
                  <a:cubicBezTo>
                    <a:pt x="262" y="264"/>
                    <a:pt x="259" y="263"/>
                    <a:pt x="259" y="262"/>
                  </a:cubicBezTo>
                  <a:cubicBezTo>
                    <a:pt x="259" y="262"/>
                    <a:pt x="260" y="261"/>
                    <a:pt x="260" y="261"/>
                  </a:cubicBezTo>
                  <a:cubicBezTo>
                    <a:pt x="260" y="261"/>
                    <a:pt x="260" y="261"/>
                    <a:pt x="259" y="261"/>
                  </a:cubicBezTo>
                  <a:cubicBezTo>
                    <a:pt x="259" y="260"/>
                    <a:pt x="259" y="259"/>
                    <a:pt x="259" y="259"/>
                  </a:cubicBezTo>
                  <a:cubicBezTo>
                    <a:pt x="259" y="259"/>
                    <a:pt x="258" y="259"/>
                    <a:pt x="258" y="259"/>
                  </a:cubicBezTo>
                  <a:cubicBezTo>
                    <a:pt x="258" y="259"/>
                    <a:pt x="257" y="259"/>
                    <a:pt x="257" y="259"/>
                  </a:cubicBezTo>
                  <a:cubicBezTo>
                    <a:pt x="256" y="259"/>
                    <a:pt x="256" y="258"/>
                    <a:pt x="255" y="258"/>
                  </a:cubicBezTo>
                  <a:cubicBezTo>
                    <a:pt x="255" y="257"/>
                    <a:pt x="255" y="257"/>
                    <a:pt x="255" y="257"/>
                  </a:cubicBezTo>
                  <a:cubicBezTo>
                    <a:pt x="255" y="257"/>
                    <a:pt x="255" y="257"/>
                    <a:pt x="255" y="257"/>
                  </a:cubicBezTo>
                  <a:cubicBezTo>
                    <a:pt x="254" y="256"/>
                    <a:pt x="254" y="256"/>
                    <a:pt x="254" y="256"/>
                  </a:cubicBezTo>
                  <a:cubicBezTo>
                    <a:pt x="254" y="256"/>
                    <a:pt x="253" y="256"/>
                    <a:pt x="252" y="256"/>
                  </a:cubicBezTo>
                  <a:cubicBezTo>
                    <a:pt x="252" y="256"/>
                    <a:pt x="251" y="256"/>
                    <a:pt x="251" y="256"/>
                  </a:cubicBezTo>
                  <a:cubicBezTo>
                    <a:pt x="251" y="257"/>
                    <a:pt x="250" y="257"/>
                    <a:pt x="250" y="257"/>
                  </a:cubicBezTo>
                  <a:cubicBezTo>
                    <a:pt x="250" y="257"/>
                    <a:pt x="250" y="257"/>
                    <a:pt x="250" y="257"/>
                  </a:cubicBezTo>
                  <a:cubicBezTo>
                    <a:pt x="250" y="257"/>
                    <a:pt x="249" y="257"/>
                    <a:pt x="249" y="257"/>
                  </a:cubicBezTo>
                  <a:cubicBezTo>
                    <a:pt x="248" y="258"/>
                    <a:pt x="248" y="259"/>
                    <a:pt x="248" y="259"/>
                  </a:cubicBezTo>
                  <a:cubicBezTo>
                    <a:pt x="248" y="259"/>
                    <a:pt x="248" y="259"/>
                    <a:pt x="247" y="258"/>
                  </a:cubicBezTo>
                  <a:cubicBezTo>
                    <a:pt x="246" y="259"/>
                    <a:pt x="245" y="258"/>
                    <a:pt x="244" y="260"/>
                  </a:cubicBezTo>
                  <a:cubicBezTo>
                    <a:pt x="244" y="260"/>
                    <a:pt x="244" y="260"/>
                    <a:pt x="244" y="260"/>
                  </a:cubicBezTo>
                  <a:cubicBezTo>
                    <a:pt x="244" y="260"/>
                    <a:pt x="244" y="261"/>
                    <a:pt x="243" y="261"/>
                  </a:cubicBezTo>
                  <a:cubicBezTo>
                    <a:pt x="243" y="261"/>
                    <a:pt x="242" y="261"/>
                    <a:pt x="242" y="261"/>
                  </a:cubicBezTo>
                  <a:cubicBezTo>
                    <a:pt x="242" y="261"/>
                    <a:pt x="242" y="261"/>
                    <a:pt x="242" y="261"/>
                  </a:cubicBezTo>
                  <a:cubicBezTo>
                    <a:pt x="242" y="261"/>
                    <a:pt x="242" y="261"/>
                    <a:pt x="242" y="261"/>
                  </a:cubicBezTo>
                  <a:cubicBezTo>
                    <a:pt x="242" y="261"/>
                    <a:pt x="242" y="260"/>
                    <a:pt x="242" y="260"/>
                  </a:cubicBezTo>
                  <a:cubicBezTo>
                    <a:pt x="242" y="260"/>
                    <a:pt x="241" y="260"/>
                    <a:pt x="241" y="260"/>
                  </a:cubicBezTo>
                  <a:cubicBezTo>
                    <a:pt x="241" y="260"/>
                    <a:pt x="240" y="261"/>
                    <a:pt x="240" y="261"/>
                  </a:cubicBezTo>
                  <a:cubicBezTo>
                    <a:pt x="240" y="261"/>
                    <a:pt x="239" y="260"/>
                    <a:pt x="239" y="260"/>
                  </a:cubicBezTo>
                  <a:cubicBezTo>
                    <a:pt x="238" y="259"/>
                    <a:pt x="240" y="259"/>
                    <a:pt x="241" y="258"/>
                  </a:cubicBezTo>
                  <a:cubicBezTo>
                    <a:pt x="241" y="258"/>
                    <a:pt x="241" y="256"/>
                    <a:pt x="241" y="256"/>
                  </a:cubicBezTo>
                  <a:cubicBezTo>
                    <a:pt x="241" y="256"/>
                    <a:pt x="242" y="256"/>
                    <a:pt x="242" y="255"/>
                  </a:cubicBezTo>
                  <a:cubicBezTo>
                    <a:pt x="242" y="255"/>
                    <a:pt x="241" y="254"/>
                    <a:pt x="241" y="254"/>
                  </a:cubicBezTo>
                  <a:cubicBezTo>
                    <a:pt x="241" y="254"/>
                    <a:pt x="240" y="255"/>
                    <a:pt x="240" y="255"/>
                  </a:cubicBezTo>
                  <a:cubicBezTo>
                    <a:pt x="240" y="255"/>
                    <a:pt x="242" y="256"/>
                    <a:pt x="241" y="256"/>
                  </a:cubicBezTo>
                  <a:cubicBezTo>
                    <a:pt x="240" y="256"/>
                    <a:pt x="240" y="256"/>
                    <a:pt x="240" y="256"/>
                  </a:cubicBezTo>
                  <a:cubicBezTo>
                    <a:pt x="239" y="256"/>
                    <a:pt x="239" y="256"/>
                    <a:pt x="239" y="256"/>
                  </a:cubicBezTo>
                  <a:cubicBezTo>
                    <a:pt x="239" y="257"/>
                    <a:pt x="239" y="257"/>
                    <a:pt x="239" y="257"/>
                  </a:cubicBezTo>
                  <a:cubicBezTo>
                    <a:pt x="238" y="257"/>
                    <a:pt x="237" y="255"/>
                    <a:pt x="236" y="256"/>
                  </a:cubicBezTo>
                  <a:cubicBezTo>
                    <a:pt x="236" y="256"/>
                    <a:pt x="235" y="257"/>
                    <a:pt x="235" y="257"/>
                  </a:cubicBezTo>
                  <a:cubicBezTo>
                    <a:pt x="234" y="256"/>
                    <a:pt x="235" y="255"/>
                    <a:pt x="235" y="255"/>
                  </a:cubicBezTo>
                  <a:cubicBezTo>
                    <a:pt x="234" y="255"/>
                    <a:pt x="232" y="255"/>
                    <a:pt x="233" y="255"/>
                  </a:cubicBezTo>
                  <a:cubicBezTo>
                    <a:pt x="234" y="254"/>
                    <a:pt x="234" y="254"/>
                    <a:pt x="234" y="253"/>
                  </a:cubicBezTo>
                  <a:cubicBezTo>
                    <a:pt x="233" y="253"/>
                    <a:pt x="233" y="253"/>
                    <a:pt x="233" y="252"/>
                  </a:cubicBezTo>
                  <a:cubicBezTo>
                    <a:pt x="233" y="251"/>
                    <a:pt x="233" y="252"/>
                    <a:pt x="232" y="251"/>
                  </a:cubicBezTo>
                  <a:cubicBezTo>
                    <a:pt x="232" y="251"/>
                    <a:pt x="232" y="251"/>
                    <a:pt x="231" y="251"/>
                  </a:cubicBezTo>
                  <a:cubicBezTo>
                    <a:pt x="231" y="251"/>
                    <a:pt x="231" y="251"/>
                    <a:pt x="230" y="251"/>
                  </a:cubicBezTo>
                  <a:cubicBezTo>
                    <a:pt x="230" y="251"/>
                    <a:pt x="231" y="250"/>
                    <a:pt x="231" y="250"/>
                  </a:cubicBezTo>
                  <a:cubicBezTo>
                    <a:pt x="231" y="250"/>
                    <a:pt x="231" y="250"/>
                    <a:pt x="232" y="250"/>
                  </a:cubicBezTo>
                  <a:cubicBezTo>
                    <a:pt x="232" y="250"/>
                    <a:pt x="232" y="249"/>
                    <a:pt x="232" y="249"/>
                  </a:cubicBezTo>
                  <a:cubicBezTo>
                    <a:pt x="232" y="248"/>
                    <a:pt x="231" y="248"/>
                    <a:pt x="230" y="248"/>
                  </a:cubicBezTo>
                  <a:cubicBezTo>
                    <a:pt x="230" y="248"/>
                    <a:pt x="231" y="247"/>
                    <a:pt x="230" y="247"/>
                  </a:cubicBezTo>
                  <a:cubicBezTo>
                    <a:pt x="230" y="246"/>
                    <a:pt x="231" y="247"/>
                    <a:pt x="232" y="246"/>
                  </a:cubicBezTo>
                  <a:cubicBezTo>
                    <a:pt x="232" y="246"/>
                    <a:pt x="231" y="245"/>
                    <a:pt x="231" y="245"/>
                  </a:cubicBezTo>
                  <a:cubicBezTo>
                    <a:pt x="231" y="244"/>
                    <a:pt x="232" y="243"/>
                    <a:pt x="231" y="243"/>
                  </a:cubicBezTo>
                  <a:cubicBezTo>
                    <a:pt x="230" y="243"/>
                    <a:pt x="230" y="243"/>
                    <a:pt x="230" y="243"/>
                  </a:cubicBezTo>
                  <a:cubicBezTo>
                    <a:pt x="231" y="243"/>
                    <a:pt x="232" y="242"/>
                    <a:pt x="233" y="242"/>
                  </a:cubicBezTo>
                  <a:cubicBezTo>
                    <a:pt x="233" y="241"/>
                    <a:pt x="231" y="241"/>
                    <a:pt x="231" y="241"/>
                  </a:cubicBezTo>
                  <a:cubicBezTo>
                    <a:pt x="231" y="240"/>
                    <a:pt x="232" y="241"/>
                    <a:pt x="232" y="241"/>
                  </a:cubicBezTo>
                  <a:cubicBezTo>
                    <a:pt x="232" y="241"/>
                    <a:pt x="233" y="241"/>
                    <a:pt x="233" y="240"/>
                  </a:cubicBezTo>
                  <a:cubicBezTo>
                    <a:pt x="233" y="240"/>
                    <a:pt x="234" y="240"/>
                    <a:pt x="234" y="240"/>
                  </a:cubicBezTo>
                  <a:cubicBezTo>
                    <a:pt x="234" y="240"/>
                    <a:pt x="234" y="239"/>
                    <a:pt x="234" y="239"/>
                  </a:cubicBezTo>
                  <a:cubicBezTo>
                    <a:pt x="234" y="239"/>
                    <a:pt x="233" y="239"/>
                    <a:pt x="233" y="239"/>
                  </a:cubicBezTo>
                  <a:cubicBezTo>
                    <a:pt x="234" y="239"/>
                    <a:pt x="234" y="238"/>
                    <a:pt x="235" y="239"/>
                  </a:cubicBezTo>
                  <a:cubicBezTo>
                    <a:pt x="235" y="239"/>
                    <a:pt x="235" y="237"/>
                    <a:pt x="235" y="237"/>
                  </a:cubicBezTo>
                  <a:cubicBezTo>
                    <a:pt x="235" y="236"/>
                    <a:pt x="235" y="234"/>
                    <a:pt x="236" y="233"/>
                  </a:cubicBezTo>
                  <a:cubicBezTo>
                    <a:pt x="238" y="233"/>
                    <a:pt x="236" y="235"/>
                    <a:pt x="236" y="235"/>
                  </a:cubicBezTo>
                  <a:cubicBezTo>
                    <a:pt x="237" y="235"/>
                    <a:pt x="237" y="235"/>
                    <a:pt x="237" y="235"/>
                  </a:cubicBezTo>
                  <a:cubicBezTo>
                    <a:pt x="237" y="237"/>
                    <a:pt x="237" y="234"/>
                    <a:pt x="238" y="234"/>
                  </a:cubicBezTo>
                  <a:cubicBezTo>
                    <a:pt x="238" y="234"/>
                    <a:pt x="238" y="234"/>
                    <a:pt x="238" y="235"/>
                  </a:cubicBezTo>
                  <a:cubicBezTo>
                    <a:pt x="238" y="235"/>
                    <a:pt x="238" y="235"/>
                    <a:pt x="239" y="235"/>
                  </a:cubicBezTo>
                  <a:cubicBezTo>
                    <a:pt x="240" y="235"/>
                    <a:pt x="241" y="230"/>
                    <a:pt x="238" y="231"/>
                  </a:cubicBezTo>
                  <a:cubicBezTo>
                    <a:pt x="238" y="231"/>
                    <a:pt x="237" y="231"/>
                    <a:pt x="237" y="231"/>
                  </a:cubicBezTo>
                  <a:cubicBezTo>
                    <a:pt x="237" y="231"/>
                    <a:pt x="237" y="231"/>
                    <a:pt x="236" y="230"/>
                  </a:cubicBezTo>
                  <a:cubicBezTo>
                    <a:pt x="236" y="229"/>
                    <a:pt x="235" y="230"/>
                    <a:pt x="235" y="231"/>
                  </a:cubicBezTo>
                  <a:cubicBezTo>
                    <a:pt x="235" y="230"/>
                    <a:pt x="237" y="229"/>
                    <a:pt x="236" y="228"/>
                  </a:cubicBezTo>
                  <a:cubicBezTo>
                    <a:pt x="235" y="228"/>
                    <a:pt x="235" y="228"/>
                    <a:pt x="234" y="229"/>
                  </a:cubicBezTo>
                  <a:cubicBezTo>
                    <a:pt x="234" y="229"/>
                    <a:pt x="233" y="229"/>
                    <a:pt x="233" y="229"/>
                  </a:cubicBezTo>
                  <a:cubicBezTo>
                    <a:pt x="233" y="229"/>
                    <a:pt x="234" y="229"/>
                    <a:pt x="234" y="228"/>
                  </a:cubicBezTo>
                  <a:cubicBezTo>
                    <a:pt x="235" y="228"/>
                    <a:pt x="235" y="228"/>
                    <a:pt x="236" y="228"/>
                  </a:cubicBezTo>
                  <a:cubicBezTo>
                    <a:pt x="236" y="227"/>
                    <a:pt x="236" y="226"/>
                    <a:pt x="236" y="225"/>
                  </a:cubicBezTo>
                  <a:cubicBezTo>
                    <a:pt x="235" y="225"/>
                    <a:pt x="235" y="224"/>
                    <a:pt x="234" y="224"/>
                  </a:cubicBezTo>
                  <a:cubicBezTo>
                    <a:pt x="233" y="224"/>
                    <a:pt x="232" y="224"/>
                    <a:pt x="231" y="225"/>
                  </a:cubicBezTo>
                  <a:cubicBezTo>
                    <a:pt x="231" y="225"/>
                    <a:pt x="231" y="225"/>
                    <a:pt x="231" y="225"/>
                  </a:cubicBezTo>
                  <a:cubicBezTo>
                    <a:pt x="228" y="224"/>
                    <a:pt x="228" y="227"/>
                    <a:pt x="229" y="229"/>
                  </a:cubicBezTo>
                  <a:cubicBezTo>
                    <a:pt x="229" y="229"/>
                    <a:pt x="229" y="231"/>
                    <a:pt x="229" y="230"/>
                  </a:cubicBezTo>
                  <a:cubicBezTo>
                    <a:pt x="228" y="230"/>
                    <a:pt x="229" y="229"/>
                    <a:pt x="228" y="229"/>
                  </a:cubicBezTo>
                  <a:cubicBezTo>
                    <a:pt x="228" y="229"/>
                    <a:pt x="227" y="231"/>
                    <a:pt x="227" y="230"/>
                  </a:cubicBezTo>
                  <a:cubicBezTo>
                    <a:pt x="227" y="229"/>
                    <a:pt x="229" y="226"/>
                    <a:pt x="227" y="227"/>
                  </a:cubicBezTo>
                  <a:cubicBezTo>
                    <a:pt x="226" y="228"/>
                    <a:pt x="225" y="229"/>
                    <a:pt x="225" y="230"/>
                  </a:cubicBezTo>
                  <a:cubicBezTo>
                    <a:pt x="225" y="230"/>
                    <a:pt x="225" y="230"/>
                    <a:pt x="226" y="231"/>
                  </a:cubicBezTo>
                  <a:cubicBezTo>
                    <a:pt x="226" y="233"/>
                    <a:pt x="224" y="229"/>
                    <a:pt x="224" y="229"/>
                  </a:cubicBezTo>
                  <a:cubicBezTo>
                    <a:pt x="223" y="229"/>
                    <a:pt x="224" y="229"/>
                    <a:pt x="224" y="230"/>
                  </a:cubicBezTo>
                  <a:cubicBezTo>
                    <a:pt x="224" y="230"/>
                    <a:pt x="222" y="230"/>
                    <a:pt x="222" y="230"/>
                  </a:cubicBezTo>
                  <a:cubicBezTo>
                    <a:pt x="222" y="230"/>
                    <a:pt x="222" y="229"/>
                    <a:pt x="222" y="229"/>
                  </a:cubicBezTo>
                  <a:cubicBezTo>
                    <a:pt x="221" y="229"/>
                    <a:pt x="221" y="230"/>
                    <a:pt x="221" y="230"/>
                  </a:cubicBezTo>
                  <a:cubicBezTo>
                    <a:pt x="221" y="231"/>
                    <a:pt x="221" y="232"/>
                    <a:pt x="221" y="233"/>
                  </a:cubicBezTo>
                  <a:cubicBezTo>
                    <a:pt x="221" y="234"/>
                    <a:pt x="221" y="235"/>
                    <a:pt x="221" y="236"/>
                  </a:cubicBezTo>
                  <a:cubicBezTo>
                    <a:pt x="222" y="236"/>
                    <a:pt x="222" y="236"/>
                    <a:pt x="222" y="236"/>
                  </a:cubicBezTo>
                  <a:cubicBezTo>
                    <a:pt x="222" y="237"/>
                    <a:pt x="222" y="237"/>
                    <a:pt x="222" y="237"/>
                  </a:cubicBezTo>
                  <a:cubicBezTo>
                    <a:pt x="223" y="238"/>
                    <a:pt x="223" y="238"/>
                    <a:pt x="222" y="239"/>
                  </a:cubicBezTo>
                  <a:cubicBezTo>
                    <a:pt x="222" y="239"/>
                    <a:pt x="222" y="239"/>
                    <a:pt x="222" y="239"/>
                  </a:cubicBezTo>
                  <a:cubicBezTo>
                    <a:pt x="221" y="238"/>
                    <a:pt x="221" y="236"/>
                    <a:pt x="221" y="236"/>
                  </a:cubicBezTo>
                  <a:cubicBezTo>
                    <a:pt x="221" y="236"/>
                    <a:pt x="221" y="237"/>
                    <a:pt x="221" y="237"/>
                  </a:cubicBezTo>
                  <a:cubicBezTo>
                    <a:pt x="221" y="238"/>
                    <a:pt x="221" y="239"/>
                    <a:pt x="221" y="240"/>
                  </a:cubicBezTo>
                  <a:cubicBezTo>
                    <a:pt x="221" y="241"/>
                    <a:pt x="221" y="242"/>
                    <a:pt x="221" y="243"/>
                  </a:cubicBezTo>
                  <a:cubicBezTo>
                    <a:pt x="221" y="243"/>
                    <a:pt x="222" y="243"/>
                    <a:pt x="222" y="243"/>
                  </a:cubicBezTo>
                  <a:cubicBezTo>
                    <a:pt x="222" y="243"/>
                    <a:pt x="222" y="242"/>
                    <a:pt x="222" y="242"/>
                  </a:cubicBezTo>
                  <a:cubicBezTo>
                    <a:pt x="222" y="242"/>
                    <a:pt x="222" y="242"/>
                    <a:pt x="223" y="242"/>
                  </a:cubicBezTo>
                  <a:cubicBezTo>
                    <a:pt x="223" y="243"/>
                    <a:pt x="223" y="244"/>
                    <a:pt x="223" y="245"/>
                  </a:cubicBezTo>
                  <a:cubicBezTo>
                    <a:pt x="223" y="243"/>
                    <a:pt x="225" y="244"/>
                    <a:pt x="225" y="245"/>
                  </a:cubicBezTo>
                  <a:cubicBezTo>
                    <a:pt x="225" y="248"/>
                    <a:pt x="224" y="251"/>
                    <a:pt x="226" y="253"/>
                  </a:cubicBezTo>
                  <a:cubicBezTo>
                    <a:pt x="226" y="253"/>
                    <a:pt x="226" y="253"/>
                    <a:pt x="226" y="253"/>
                  </a:cubicBezTo>
                  <a:cubicBezTo>
                    <a:pt x="226" y="254"/>
                    <a:pt x="226" y="254"/>
                    <a:pt x="226" y="254"/>
                  </a:cubicBezTo>
                  <a:cubicBezTo>
                    <a:pt x="228" y="255"/>
                    <a:pt x="226" y="255"/>
                    <a:pt x="225" y="256"/>
                  </a:cubicBezTo>
                  <a:cubicBezTo>
                    <a:pt x="225" y="256"/>
                    <a:pt x="225" y="256"/>
                    <a:pt x="225" y="256"/>
                  </a:cubicBezTo>
                  <a:cubicBezTo>
                    <a:pt x="225" y="256"/>
                    <a:pt x="224" y="256"/>
                    <a:pt x="224" y="256"/>
                  </a:cubicBezTo>
                  <a:cubicBezTo>
                    <a:pt x="224" y="258"/>
                    <a:pt x="226" y="257"/>
                    <a:pt x="227" y="257"/>
                  </a:cubicBezTo>
                  <a:cubicBezTo>
                    <a:pt x="226" y="259"/>
                    <a:pt x="225" y="258"/>
                    <a:pt x="227" y="259"/>
                  </a:cubicBezTo>
                  <a:cubicBezTo>
                    <a:pt x="227" y="259"/>
                    <a:pt x="227" y="260"/>
                    <a:pt x="227" y="260"/>
                  </a:cubicBezTo>
                  <a:cubicBezTo>
                    <a:pt x="227" y="260"/>
                    <a:pt x="226" y="260"/>
                    <a:pt x="226" y="260"/>
                  </a:cubicBezTo>
                  <a:cubicBezTo>
                    <a:pt x="226" y="260"/>
                    <a:pt x="226" y="260"/>
                    <a:pt x="226" y="261"/>
                  </a:cubicBezTo>
                  <a:cubicBezTo>
                    <a:pt x="227" y="262"/>
                    <a:pt x="228" y="261"/>
                    <a:pt x="229" y="262"/>
                  </a:cubicBezTo>
                  <a:cubicBezTo>
                    <a:pt x="230" y="262"/>
                    <a:pt x="230" y="263"/>
                    <a:pt x="231" y="264"/>
                  </a:cubicBezTo>
                  <a:cubicBezTo>
                    <a:pt x="231" y="264"/>
                    <a:pt x="231" y="264"/>
                    <a:pt x="231" y="265"/>
                  </a:cubicBezTo>
                  <a:cubicBezTo>
                    <a:pt x="231" y="265"/>
                    <a:pt x="232" y="265"/>
                    <a:pt x="232" y="265"/>
                  </a:cubicBezTo>
                  <a:cubicBezTo>
                    <a:pt x="232" y="265"/>
                    <a:pt x="232" y="265"/>
                    <a:pt x="233" y="266"/>
                  </a:cubicBezTo>
                  <a:cubicBezTo>
                    <a:pt x="233" y="266"/>
                    <a:pt x="230" y="264"/>
                    <a:pt x="230" y="264"/>
                  </a:cubicBezTo>
                  <a:cubicBezTo>
                    <a:pt x="229" y="263"/>
                    <a:pt x="229" y="262"/>
                    <a:pt x="228" y="262"/>
                  </a:cubicBezTo>
                  <a:cubicBezTo>
                    <a:pt x="227" y="262"/>
                    <a:pt x="224" y="262"/>
                    <a:pt x="224" y="262"/>
                  </a:cubicBezTo>
                  <a:cubicBezTo>
                    <a:pt x="224" y="262"/>
                    <a:pt x="224" y="262"/>
                    <a:pt x="224" y="263"/>
                  </a:cubicBezTo>
                  <a:cubicBezTo>
                    <a:pt x="224" y="263"/>
                    <a:pt x="224" y="266"/>
                    <a:pt x="224" y="266"/>
                  </a:cubicBezTo>
                  <a:cubicBezTo>
                    <a:pt x="223" y="265"/>
                    <a:pt x="224" y="266"/>
                    <a:pt x="223" y="265"/>
                  </a:cubicBezTo>
                  <a:cubicBezTo>
                    <a:pt x="222" y="265"/>
                    <a:pt x="222" y="264"/>
                    <a:pt x="222" y="265"/>
                  </a:cubicBezTo>
                  <a:cubicBezTo>
                    <a:pt x="222" y="265"/>
                    <a:pt x="223" y="267"/>
                    <a:pt x="222" y="267"/>
                  </a:cubicBezTo>
                  <a:cubicBezTo>
                    <a:pt x="222" y="267"/>
                    <a:pt x="221" y="266"/>
                    <a:pt x="221" y="266"/>
                  </a:cubicBezTo>
                  <a:cubicBezTo>
                    <a:pt x="221" y="266"/>
                    <a:pt x="221" y="266"/>
                    <a:pt x="221" y="265"/>
                  </a:cubicBezTo>
                  <a:cubicBezTo>
                    <a:pt x="221" y="265"/>
                    <a:pt x="221" y="265"/>
                    <a:pt x="220" y="264"/>
                  </a:cubicBezTo>
                  <a:cubicBezTo>
                    <a:pt x="220" y="264"/>
                    <a:pt x="220" y="264"/>
                    <a:pt x="220" y="264"/>
                  </a:cubicBezTo>
                  <a:cubicBezTo>
                    <a:pt x="220" y="263"/>
                    <a:pt x="218" y="264"/>
                    <a:pt x="217" y="264"/>
                  </a:cubicBezTo>
                  <a:cubicBezTo>
                    <a:pt x="215" y="264"/>
                    <a:pt x="214" y="264"/>
                    <a:pt x="214" y="266"/>
                  </a:cubicBezTo>
                  <a:cubicBezTo>
                    <a:pt x="214" y="266"/>
                    <a:pt x="214" y="266"/>
                    <a:pt x="214" y="266"/>
                  </a:cubicBezTo>
                  <a:cubicBezTo>
                    <a:pt x="213" y="268"/>
                    <a:pt x="216" y="267"/>
                    <a:pt x="215" y="268"/>
                  </a:cubicBezTo>
                  <a:cubicBezTo>
                    <a:pt x="215" y="268"/>
                    <a:pt x="215" y="269"/>
                    <a:pt x="215" y="269"/>
                  </a:cubicBezTo>
                  <a:cubicBezTo>
                    <a:pt x="215" y="269"/>
                    <a:pt x="214" y="269"/>
                    <a:pt x="214" y="269"/>
                  </a:cubicBezTo>
                  <a:cubicBezTo>
                    <a:pt x="214" y="268"/>
                    <a:pt x="214" y="268"/>
                    <a:pt x="213" y="268"/>
                  </a:cubicBezTo>
                  <a:cubicBezTo>
                    <a:pt x="212" y="267"/>
                    <a:pt x="212" y="266"/>
                    <a:pt x="210" y="267"/>
                  </a:cubicBezTo>
                  <a:cubicBezTo>
                    <a:pt x="208" y="267"/>
                    <a:pt x="205" y="267"/>
                    <a:pt x="203" y="269"/>
                  </a:cubicBezTo>
                  <a:cubicBezTo>
                    <a:pt x="203" y="270"/>
                    <a:pt x="203" y="270"/>
                    <a:pt x="203" y="271"/>
                  </a:cubicBezTo>
                  <a:cubicBezTo>
                    <a:pt x="202" y="271"/>
                    <a:pt x="201" y="272"/>
                    <a:pt x="201" y="272"/>
                  </a:cubicBezTo>
                  <a:cubicBezTo>
                    <a:pt x="200" y="272"/>
                    <a:pt x="199" y="273"/>
                    <a:pt x="199" y="273"/>
                  </a:cubicBezTo>
                  <a:cubicBezTo>
                    <a:pt x="198" y="272"/>
                    <a:pt x="198" y="273"/>
                    <a:pt x="198" y="275"/>
                  </a:cubicBezTo>
                  <a:cubicBezTo>
                    <a:pt x="197" y="277"/>
                    <a:pt x="197" y="279"/>
                    <a:pt x="195" y="281"/>
                  </a:cubicBezTo>
                  <a:cubicBezTo>
                    <a:pt x="195" y="282"/>
                    <a:pt x="195" y="282"/>
                    <a:pt x="194" y="282"/>
                  </a:cubicBezTo>
                  <a:cubicBezTo>
                    <a:pt x="194" y="283"/>
                    <a:pt x="194" y="284"/>
                    <a:pt x="193" y="284"/>
                  </a:cubicBezTo>
                  <a:cubicBezTo>
                    <a:pt x="193" y="285"/>
                    <a:pt x="192" y="284"/>
                    <a:pt x="192" y="285"/>
                  </a:cubicBezTo>
                  <a:cubicBezTo>
                    <a:pt x="193" y="285"/>
                    <a:pt x="193" y="285"/>
                    <a:pt x="193" y="285"/>
                  </a:cubicBezTo>
                  <a:cubicBezTo>
                    <a:pt x="194" y="285"/>
                    <a:pt x="194" y="286"/>
                    <a:pt x="194" y="286"/>
                  </a:cubicBezTo>
                  <a:cubicBezTo>
                    <a:pt x="194" y="286"/>
                    <a:pt x="194" y="286"/>
                    <a:pt x="194" y="287"/>
                  </a:cubicBezTo>
                  <a:cubicBezTo>
                    <a:pt x="194" y="286"/>
                    <a:pt x="192" y="285"/>
                    <a:pt x="192" y="286"/>
                  </a:cubicBezTo>
                  <a:cubicBezTo>
                    <a:pt x="191" y="286"/>
                    <a:pt x="191" y="286"/>
                    <a:pt x="191" y="286"/>
                  </a:cubicBezTo>
                  <a:cubicBezTo>
                    <a:pt x="191" y="287"/>
                    <a:pt x="192" y="286"/>
                    <a:pt x="192" y="286"/>
                  </a:cubicBezTo>
                  <a:cubicBezTo>
                    <a:pt x="193" y="286"/>
                    <a:pt x="193" y="287"/>
                    <a:pt x="194" y="287"/>
                  </a:cubicBezTo>
                  <a:cubicBezTo>
                    <a:pt x="194" y="288"/>
                    <a:pt x="196" y="289"/>
                    <a:pt x="194" y="290"/>
                  </a:cubicBezTo>
                  <a:cubicBezTo>
                    <a:pt x="194" y="290"/>
                    <a:pt x="194" y="289"/>
                    <a:pt x="193" y="290"/>
                  </a:cubicBezTo>
                  <a:cubicBezTo>
                    <a:pt x="192" y="290"/>
                    <a:pt x="191" y="289"/>
                    <a:pt x="190" y="289"/>
                  </a:cubicBezTo>
                  <a:cubicBezTo>
                    <a:pt x="190" y="289"/>
                    <a:pt x="189" y="290"/>
                    <a:pt x="189" y="290"/>
                  </a:cubicBezTo>
                  <a:cubicBezTo>
                    <a:pt x="188" y="289"/>
                    <a:pt x="187" y="291"/>
                    <a:pt x="186" y="291"/>
                  </a:cubicBezTo>
                  <a:cubicBezTo>
                    <a:pt x="186" y="291"/>
                    <a:pt x="185" y="291"/>
                    <a:pt x="185" y="292"/>
                  </a:cubicBezTo>
                  <a:cubicBezTo>
                    <a:pt x="184" y="292"/>
                    <a:pt x="184" y="292"/>
                    <a:pt x="183" y="293"/>
                  </a:cubicBezTo>
                  <a:cubicBezTo>
                    <a:pt x="181" y="293"/>
                    <a:pt x="179" y="294"/>
                    <a:pt x="178" y="295"/>
                  </a:cubicBezTo>
                  <a:cubicBezTo>
                    <a:pt x="177" y="295"/>
                    <a:pt x="177" y="295"/>
                    <a:pt x="177" y="296"/>
                  </a:cubicBezTo>
                  <a:cubicBezTo>
                    <a:pt x="177" y="297"/>
                    <a:pt x="176" y="299"/>
                    <a:pt x="177" y="300"/>
                  </a:cubicBezTo>
                  <a:cubicBezTo>
                    <a:pt x="177" y="300"/>
                    <a:pt x="177" y="300"/>
                    <a:pt x="177" y="300"/>
                  </a:cubicBezTo>
                  <a:cubicBezTo>
                    <a:pt x="177" y="301"/>
                    <a:pt x="177" y="300"/>
                    <a:pt x="177" y="300"/>
                  </a:cubicBezTo>
                  <a:cubicBezTo>
                    <a:pt x="177" y="301"/>
                    <a:pt x="177" y="301"/>
                    <a:pt x="177" y="301"/>
                  </a:cubicBezTo>
                  <a:cubicBezTo>
                    <a:pt x="177" y="301"/>
                    <a:pt x="177" y="302"/>
                    <a:pt x="178" y="302"/>
                  </a:cubicBezTo>
                  <a:cubicBezTo>
                    <a:pt x="178" y="302"/>
                    <a:pt x="178" y="302"/>
                    <a:pt x="178" y="302"/>
                  </a:cubicBezTo>
                  <a:cubicBezTo>
                    <a:pt x="177" y="302"/>
                    <a:pt x="177" y="301"/>
                    <a:pt x="176" y="302"/>
                  </a:cubicBezTo>
                  <a:cubicBezTo>
                    <a:pt x="174" y="305"/>
                    <a:pt x="171" y="305"/>
                    <a:pt x="168" y="307"/>
                  </a:cubicBezTo>
                  <a:cubicBezTo>
                    <a:pt x="167" y="308"/>
                    <a:pt x="167" y="308"/>
                    <a:pt x="167" y="308"/>
                  </a:cubicBezTo>
                  <a:cubicBezTo>
                    <a:pt x="167" y="308"/>
                    <a:pt x="167" y="309"/>
                    <a:pt x="167" y="309"/>
                  </a:cubicBezTo>
                  <a:cubicBezTo>
                    <a:pt x="167" y="309"/>
                    <a:pt x="167" y="309"/>
                    <a:pt x="167" y="309"/>
                  </a:cubicBezTo>
                  <a:cubicBezTo>
                    <a:pt x="167" y="310"/>
                    <a:pt x="168" y="310"/>
                    <a:pt x="168" y="310"/>
                  </a:cubicBezTo>
                  <a:cubicBezTo>
                    <a:pt x="168" y="310"/>
                    <a:pt x="169" y="310"/>
                    <a:pt x="169" y="310"/>
                  </a:cubicBezTo>
                  <a:cubicBezTo>
                    <a:pt x="169" y="310"/>
                    <a:pt x="170" y="309"/>
                    <a:pt x="170" y="309"/>
                  </a:cubicBezTo>
                  <a:cubicBezTo>
                    <a:pt x="170" y="311"/>
                    <a:pt x="165" y="311"/>
                    <a:pt x="164" y="311"/>
                  </a:cubicBezTo>
                  <a:cubicBezTo>
                    <a:pt x="163" y="311"/>
                    <a:pt x="160" y="310"/>
                    <a:pt x="159" y="311"/>
                  </a:cubicBezTo>
                  <a:cubicBezTo>
                    <a:pt x="158" y="311"/>
                    <a:pt x="158" y="310"/>
                    <a:pt x="158" y="309"/>
                  </a:cubicBezTo>
                  <a:cubicBezTo>
                    <a:pt x="158" y="308"/>
                    <a:pt x="158" y="308"/>
                    <a:pt x="158" y="307"/>
                  </a:cubicBezTo>
                  <a:cubicBezTo>
                    <a:pt x="157" y="307"/>
                    <a:pt x="157" y="307"/>
                    <a:pt x="156" y="307"/>
                  </a:cubicBezTo>
                  <a:cubicBezTo>
                    <a:pt x="156" y="308"/>
                    <a:pt x="156" y="308"/>
                    <a:pt x="155" y="308"/>
                  </a:cubicBezTo>
                  <a:cubicBezTo>
                    <a:pt x="155" y="308"/>
                    <a:pt x="155" y="307"/>
                    <a:pt x="155" y="307"/>
                  </a:cubicBezTo>
                  <a:cubicBezTo>
                    <a:pt x="154" y="307"/>
                    <a:pt x="153" y="307"/>
                    <a:pt x="153" y="307"/>
                  </a:cubicBezTo>
                  <a:cubicBezTo>
                    <a:pt x="153" y="308"/>
                    <a:pt x="154" y="308"/>
                    <a:pt x="154" y="308"/>
                  </a:cubicBezTo>
                  <a:cubicBezTo>
                    <a:pt x="154" y="309"/>
                    <a:pt x="154" y="309"/>
                    <a:pt x="154" y="310"/>
                  </a:cubicBezTo>
                  <a:cubicBezTo>
                    <a:pt x="154" y="310"/>
                    <a:pt x="154" y="310"/>
                    <a:pt x="154" y="310"/>
                  </a:cubicBezTo>
                  <a:cubicBezTo>
                    <a:pt x="154" y="311"/>
                    <a:pt x="155" y="311"/>
                    <a:pt x="155" y="311"/>
                  </a:cubicBezTo>
                  <a:cubicBezTo>
                    <a:pt x="155" y="311"/>
                    <a:pt x="155" y="312"/>
                    <a:pt x="156" y="312"/>
                  </a:cubicBezTo>
                  <a:cubicBezTo>
                    <a:pt x="156" y="312"/>
                    <a:pt x="156" y="313"/>
                    <a:pt x="156" y="313"/>
                  </a:cubicBezTo>
                  <a:cubicBezTo>
                    <a:pt x="155" y="314"/>
                    <a:pt x="156" y="314"/>
                    <a:pt x="156" y="315"/>
                  </a:cubicBezTo>
                  <a:cubicBezTo>
                    <a:pt x="156" y="316"/>
                    <a:pt x="155" y="317"/>
                    <a:pt x="156" y="317"/>
                  </a:cubicBezTo>
                  <a:cubicBezTo>
                    <a:pt x="156" y="318"/>
                    <a:pt x="156" y="318"/>
                    <a:pt x="156" y="318"/>
                  </a:cubicBezTo>
                  <a:cubicBezTo>
                    <a:pt x="157" y="318"/>
                    <a:pt x="157" y="318"/>
                    <a:pt x="157" y="318"/>
                  </a:cubicBezTo>
                  <a:cubicBezTo>
                    <a:pt x="156" y="318"/>
                    <a:pt x="155" y="319"/>
                    <a:pt x="154" y="318"/>
                  </a:cubicBezTo>
                  <a:cubicBezTo>
                    <a:pt x="154" y="318"/>
                    <a:pt x="154" y="317"/>
                    <a:pt x="153" y="317"/>
                  </a:cubicBezTo>
                  <a:cubicBezTo>
                    <a:pt x="153" y="317"/>
                    <a:pt x="152" y="318"/>
                    <a:pt x="152" y="318"/>
                  </a:cubicBezTo>
                  <a:cubicBezTo>
                    <a:pt x="152" y="318"/>
                    <a:pt x="152" y="319"/>
                    <a:pt x="151" y="319"/>
                  </a:cubicBezTo>
                  <a:cubicBezTo>
                    <a:pt x="151" y="318"/>
                    <a:pt x="151" y="317"/>
                    <a:pt x="150" y="318"/>
                  </a:cubicBezTo>
                  <a:cubicBezTo>
                    <a:pt x="149" y="319"/>
                    <a:pt x="147" y="320"/>
                    <a:pt x="147" y="317"/>
                  </a:cubicBezTo>
                  <a:cubicBezTo>
                    <a:pt x="146" y="317"/>
                    <a:pt x="146" y="316"/>
                    <a:pt x="146" y="316"/>
                  </a:cubicBezTo>
                  <a:cubicBezTo>
                    <a:pt x="145" y="316"/>
                    <a:pt x="145" y="316"/>
                    <a:pt x="145" y="316"/>
                  </a:cubicBezTo>
                  <a:cubicBezTo>
                    <a:pt x="145" y="316"/>
                    <a:pt x="145" y="316"/>
                    <a:pt x="145" y="316"/>
                  </a:cubicBezTo>
                  <a:cubicBezTo>
                    <a:pt x="144" y="316"/>
                    <a:pt x="143" y="316"/>
                    <a:pt x="142" y="316"/>
                  </a:cubicBezTo>
                  <a:cubicBezTo>
                    <a:pt x="142" y="316"/>
                    <a:pt x="142" y="318"/>
                    <a:pt x="142" y="318"/>
                  </a:cubicBezTo>
                  <a:cubicBezTo>
                    <a:pt x="142" y="318"/>
                    <a:pt x="142" y="317"/>
                    <a:pt x="141" y="317"/>
                  </a:cubicBezTo>
                  <a:cubicBezTo>
                    <a:pt x="140" y="317"/>
                    <a:pt x="140" y="318"/>
                    <a:pt x="139" y="317"/>
                  </a:cubicBezTo>
                  <a:cubicBezTo>
                    <a:pt x="139" y="317"/>
                    <a:pt x="139" y="318"/>
                    <a:pt x="139" y="318"/>
                  </a:cubicBezTo>
                  <a:cubicBezTo>
                    <a:pt x="139" y="318"/>
                    <a:pt x="139" y="318"/>
                    <a:pt x="138" y="318"/>
                  </a:cubicBezTo>
                  <a:cubicBezTo>
                    <a:pt x="138" y="318"/>
                    <a:pt x="137" y="318"/>
                    <a:pt x="137" y="318"/>
                  </a:cubicBezTo>
                  <a:cubicBezTo>
                    <a:pt x="137" y="318"/>
                    <a:pt x="135" y="319"/>
                    <a:pt x="135" y="319"/>
                  </a:cubicBezTo>
                  <a:cubicBezTo>
                    <a:pt x="135" y="319"/>
                    <a:pt x="135" y="319"/>
                    <a:pt x="134" y="319"/>
                  </a:cubicBezTo>
                  <a:cubicBezTo>
                    <a:pt x="134" y="319"/>
                    <a:pt x="134" y="320"/>
                    <a:pt x="134" y="320"/>
                  </a:cubicBezTo>
                  <a:cubicBezTo>
                    <a:pt x="134" y="321"/>
                    <a:pt x="134" y="321"/>
                    <a:pt x="135" y="321"/>
                  </a:cubicBezTo>
                  <a:cubicBezTo>
                    <a:pt x="135" y="321"/>
                    <a:pt x="136" y="321"/>
                    <a:pt x="136" y="321"/>
                  </a:cubicBezTo>
                  <a:cubicBezTo>
                    <a:pt x="136" y="321"/>
                    <a:pt x="137" y="320"/>
                    <a:pt x="137" y="320"/>
                  </a:cubicBezTo>
                  <a:cubicBezTo>
                    <a:pt x="137" y="320"/>
                    <a:pt x="136" y="321"/>
                    <a:pt x="136" y="321"/>
                  </a:cubicBezTo>
                  <a:cubicBezTo>
                    <a:pt x="137" y="321"/>
                    <a:pt x="137" y="321"/>
                    <a:pt x="137" y="322"/>
                  </a:cubicBezTo>
                  <a:cubicBezTo>
                    <a:pt x="136" y="322"/>
                    <a:pt x="136" y="321"/>
                    <a:pt x="135" y="322"/>
                  </a:cubicBezTo>
                  <a:cubicBezTo>
                    <a:pt x="135" y="322"/>
                    <a:pt x="135" y="322"/>
                    <a:pt x="135" y="322"/>
                  </a:cubicBezTo>
                  <a:cubicBezTo>
                    <a:pt x="136" y="323"/>
                    <a:pt x="135" y="323"/>
                    <a:pt x="136" y="323"/>
                  </a:cubicBezTo>
                  <a:cubicBezTo>
                    <a:pt x="136" y="323"/>
                    <a:pt x="136" y="322"/>
                    <a:pt x="136" y="322"/>
                  </a:cubicBezTo>
                  <a:cubicBezTo>
                    <a:pt x="136" y="322"/>
                    <a:pt x="137" y="323"/>
                    <a:pt x="137" y="323"/>
                  </a:cubicBezTo>
                  <a:cubicBezTo>
                    <a:pt x="139" y="324"/>
                    <a:pt x="134" y="324"/>
                    <a:pt x="134" y="324"/>
                  </a:cubicBezTo>
                  <a:cubicBezTo>
                    <a:pt x="134" y="324"/>
                    <a:pt x="136" y="325"/>
                    <a:pt x="136" y="325"/>
                  </a:cubicBezTo>
                  <a:cubicBezTo>
                    <a:pt x="137" y="325"/>
                    <a:pt x="137" y="327"/>
                    <a:pt x="138" y="327"/>
                  </a:cubicBezTo>
                  <a:cubicBezTo>
                    <a:pt x="138" y="327"/>
                    <a:pt x="138" y="327"/>
                    <a:pt x="138" y="327"/>
                  </a:cubicBezTo>
                  <a:cubicBezTo>
                    <a:pt x="138" y="327"/>
                    <a:pt x="138" y="326"/>
                    <a:pt x="138" y="326"/>
                  </a:cubicBezTo>
                  <a:cubicBezTo>
                    <a:pt x="139" y="326"/>
                    <a:pt x="139" y="326"/>
                    <a:pt x="139" y="326"/>
                  </a:cubicBezTo>
                  <a:cubicBezTo>
                    <a:pt x="139" y="326"/>
                    <a:pt x="139" y="326"/>
                    <a:pt x="140" y="326"/>
                  </a:cubicBezTo>
                  <a:cubicBezTo>
                    <a:pt x="140" y="326"/>
                    <a:pt x="140" y="326"/>
                    <a:pt x="140" y="326"/>
                  </a:cubicBezTo>
                  <a:cubicBezTo>
                    <a:pt x="140" y="327"/>
                    <a:pt x="140" y="327"/>
                    <a:pt x="141" y="327"/>
                  </a:cubicBezTo>
                  <a:cubicBezTo>
                    <a:pt x="141" y="327"/>
                    <a:pt x="142" y="327"/>
                    <a:pt x="142" y="327"/>
                  </a:cubicBezTo>
                  <a:cubicBezTo>
                    <a:pt x="143" y="327"/>
                    <a:pt x="143" y="327"/>
                    <a:pt x="143" y="327"/>
                  </a:cubicBezTo>
                  <a:cubicBezTo>
                    <a:pt x="143" y="327"/>
                    <a:pt x="143" y="328"/>
                    <a:pt x="143" y="328"/>
                  </a:cubicBezTo>
                  <a:cubicBezTo>
                    <a:pt x="144" y="328"/>
                    <a:pt x="144" y="328"/>
                    <a:pt x="145" y="328"/>
                  </a:cubicBezTo>
                  <a:cubicBezTo>
                    <a:pt x="145" y="328"/>
                    <a:pt x="145" y="331"/>
                    <a:pt x="145" y="330"/>
                  </a:cubicBezTo>
                  <a:cubicBezTo>
                    <a:pt x="146" y="329"/>
                    <a:pt x="146" y="329"/>
                    <a:pt x="147" y="330"/>
                  </a:cubicBezTo>
                  <a:cubicBezTo>
                    <a:pt x="147" y="330"/>
                    <a:pt x="148" y="330"/>
                    <a:pt x="148" y="330"/>
                  </a:cubicBezTo>
                  <a:cubicBezTo>
                    <a:pt x="149" y="330"/>
                    <a:pt x="149" y="329"/>
                    <a:pt x="150" y="330"/>
                  </a:cubicBezTo>
                  <a:cubicBezTo>
                    <a:pt x="150" y="331"/>
                    <a:pt x="149" y="331"/>
                    <a:pt x="149" y="331"/>
                  </a:cubicBezTo>
                  <a:cubicBezTo>
                    <a:pt x="149" y="331"/>
                    <a:pt x="149" y="331"/>
                    <a:pt x="149" y="331"/>
                  </a:cubicBezTo>
                  <a:cubicBezTo>
                    <a:pt x="149" y="332"/>
                    <a:pt x="149" y="331"/>
                    <a:pt x="149" y="332"/>
                  </a:cubicBezTo>
                  <a:cubicBezTo>
                    <a:pt x="149" y="332"/>
                    <a:pt x="149" y="332"/>
                    <a:pt x="150" y="332"/>
                  </a:cubicBezTo>
                  <a:cubicBezTo>
                    <a:pt x="150" y="332"/>
                    <a:pt x="150" y="332"/>
                    <a:pt x="150" y="332"/>
                  </a:cubicBezTo>
                  <a:cubicBezTo>
                    <a:pt x="151" y="332"/>
                    <a:pt x="151" y="332"/>
                    <a:pt x="151" y="332"/>
                  </a:cubicBezTo>
                  <a:cubicBezTo>
                    <a:pt x="151" y="332"/>
                    <a:pt x="152" y="332"/>
                    <a:pt x="152" y="332"/>
                  </a:cubicBezTo>
                  <a:cubicBezTo>
                    <a:pt x="152" y="331"/>
                    <a:pt x="153" y="332"/>
                    <a:pt x="153" y="332"/>
                  </a:cubicBezTo>
                  <a:cubicBezTo>
                    <a:pt x="153" y="332"/>
                    <a:pt x="152" y="332"/>
                    <a:pt x="152" y="332"/>
                  </a:cubicBezTo>
                  <a:cubicBezTo>
                    <a:pt x="151" y="332"/>
                    <a:pt x="152" y="332"/>
                    <a:pt x="151" y="333"/>
                  </a:cubicBezTo>
                  <a:cubicBezTo>
                    <a:pt x="151" y="333"/>
                    <a:pt x="151" y="333"/>
                    <a:pt x="151" y="333"/>
                  </a:cubicBezTo>
                  <a:cubicBezTo>
                    <a:pt x="151" y="334"/>
                    <a:pt x="152" y="333"/>
                    <a:pt x="152" y="334"/>
                  </a:cubicBezTo>
                  <a:cubicBezTo>
                    <a:pt x="153" y="334"/>
                    <a:pt x="153" y="335"/>
                    <a:pt x="152" y="335"/>
                  </a:cubicBezTo>
                  <a:cubicBezTo>
                    <a:pt x="152" y="336"/>
                    <a:pt x="154" y="339"/>
                    <a:pt x="154" y="339"/>
                  </a:cubicBezTo>
                  <a:cubicBezTo>
                    <a:pt x="154" y="340"/>
                    <a:pt x="155" y="340"/>
                    <a:pt x="155" y="340"/>
                  </a:cubicBezTo>
                  <a:cubicBezTo>
                    <a:pt x="155" y="340"/>
                    <a:pt x="156" y="340"/>
                    <a:pt x="156" y="340"/>
                  </a:cubicBezTo>
                  <a:cubicBezTo>
                    <a:pt x="156" y="341"/>
                    <a:pt x="156" y="341"/>
                    <a:pt x="156" y="341"/>
                  </a:cubicBezTo>
                  <a:cubicBezTo>
                    <a:pt x="157" y="341"/>
                    <a:pt x="157" y="341"/>
                    <a:pt x="157" y="341"/>
                  </a:cubicBezTo>
                  <a:cubicBezTo>
                    <a:pt x="158" y="342"/>
                    <a:pt x="158" y="341"/>
                    <a:pt x="158" y="341"/>
                  </a:cubicBezTo>
                  <a:cubicBezTo>
                    <a:pt x="158" y="341"/>
                    <a:pt x="159" y="341"/>
                    <a:pt x="159" y="341"/>
                  </a:cubicBezTo>
                  <a:cubicBezTo>
                    <a:pt x="159" y="342"/>
                    <a:pt x="158" y="342"/>
                    <a:pt x="158" y="342"/>
                  </a:cubicBezTo>
                  <a:cubicBezTo>
                    <a:pt x="158" y="343"/>
                    <a:pt x="159" y="344"/>
                    <a:pt x="159" y="344"/>
                  </a:cubicBezTo>
                  <a:cubicBezTo>
                    <a:pt x="159" y="345"/>
                    <a:pt x="159" y="345"/>
                    <a:pt x="159" y="345"/>
                  </a:cubicBezTo>
                  <a:cubicBezTo>
                    <a:pt x="159" y="346"/>
                    <a:pt x="160" y="346"/>
                    <a:pt x="160" y="347"/>
                  </a:cubicBezTo>
                  <a:cubicBezTo>
                    <a:pt x="159" y="347"/>
                    <a:pt x="158" y="346"/>
                    <a:pt x="158" y="345"/>
                  </a:cubicBezTo>
                  <a:cubicBezTo>
                    <a:pt x="158" y="345"/>
                    <a:pt x="157" y="344"/>
                    <a:pt x="157" y="344"/>
                  </a:cubicBezTo>
                  <a:cubicBezTo>
                    <a:pt x="156" y="344"/>
                    <a:pt x="158" y="345"/>
                    <a:pt x="158" y="345"/>
                  </a:cubicBezTo>
                  <a:cubicBezTo>
                    <a:pt x="158" y="346"/>
                    <a:pt x="158" y="347"/>
                    <a:pt x="158" y="348"/>
                  </a:cubicBezTo>
                  <a:cubicBezTo>
                    <a:pt x="160" y="349"/>
                    <a:pt x="161" y="350"/>
                    <a:pt x="162" y="351"/>
                  </a:cubicBezTo>
                  <a:cubicBezTo>
                    <a:pt x="162" y="352"/>
                    <a:pt x="163" y="355"/>
                    <a:pt x="163" y="355"/>
                  </a:cubicBezTo>
                  <a:cubicBezTo>
                    <a:pt x="163" y="355"/>
                    <a:pt x="163" y="355"/>
                    <a:pt x="163" y="354"/>
                  </a:cubicBezTo>
                  <a:cubicBezTo>
                    <a:pt x="162" y="354"/>
                    <a:pt x="162" y="354"/>
                    <a:pt x="162" y="354"/>
                  </a:cubicBezTo>
                  <a:cubicBezTo>
                    <a:pt x="161" y="353"/>
                    <a:pt x="159" y="346"/>
                    <a:pt x="158" y="350"/>
                  </a:cubicBezTo>
                  <a:cubicBezTo>
                    <a:pt x="158" y="351"/>
                    <a:pt x="157" y="356"/>
                    <a:pt x="158" y="357"/>
                  </a:cubicBezTo>
                  <a:cubicBezTo>
                    <a:pt x="158" y="357"/>
                    <a:pt x="159" y="356"/>
                    <a:pt x="159" y="357"/>
                  </a:cubicBezTo>
                  <a:cubicBezTo>
                    <a:pt x="159" y="358"/>
                    <a:pt x="159" y="357"/>
                    <a:pt x="158" y="358"/>
                  </a:cubicBezTo>
                  <a:cubicBezTo>
                    <a:pt x="158" y="358"/>
                    <a:pt x="158" y="359"/>
                    <a:pt x="158" y="360"/>
                  </a:cubicBezTo>
                  <a:cubicBezTo>
                    <a:pt x="158" y="362"/>
                    <a:pt x="157" y="367"/>
                    <a:pt x="155" y="369"/>
                  </a:cubicBezTo>
                  <a:cubicBezTo>
                    <a:pt x="155" y="369"/>
                    <a:pt x="155" y="369"/>
                    <a:pt x="155" y="369"/>
                  </a:cubicBezTo>
                  <a:cubicBezTo>
                    <a:pt x="155" y="369"/>
                    <a:pt x="154" y="369"/>
                    <a:pt x="154" y="369"/>
                  </a:cubicBezTo>
                  <a:cubicBezTo>
                    <a:pt x="153" y="370"/>
                    <a:pt x="152" y="370"/>
                    <a:pt x="152" y="370"/>
                  </a:cubicBezTo>
                  <a:cubicBezTo>
                    <a:pt x="151" y="370"/>
                    <a:pt x="150" y="370"/>
                    <a:pt x="150" y="369"/>
                  </a:cubicBezTo>
                  <a:cubicBezTo>
                    <a:pt x="149" y="369"/>
                    <a:pt x="149" y="369"/>
                    <a:pt x="149" y="369"/>
                  </a:cubicBezTo>
                  <a:cubicBezTo>
                    <a:pt x="148" y="369"/>
                    <a:pt x="148" y="369"/>
                    <a:pt x="148" y="369"/>
                  </a:cubicBezTo>
                  <a:cubicBezTo>
                    <a:pt x="148" y="369"/>
                    <a:pt x="148" y="369"/>
                    <a:pt x="148" y="369"/>
                  </a:cubicBezTo>
                  <a:cubicBezTo>
                    <a:pt x="148" y="368"/>
                    <a:pt x="147" y="368"/>
                    <a:pt x="146" y="369"/>
                  </a:cubicBezTo>
                  <a:cubicBezTo>
                    <a:pt x="146" y="369"/>
                    <a:pt x="146" y="370"/>
                    <a:pt x="145" y="369"/>
                  </a:cubicBezTo>
                  <a:cubicBezTo>
                    <a:pt x="145" y="369"/>
                    <a:pt x="144" y="369"/>
                    <a:pt x="144" y="369"/>
                  </a:cubicBezTo>
                  <a:cubicBezTo>
                    <a:pt x="144" y="369"/>
                    <a:pt x="144" y="369"/>
                    <a:pt x="143" y="369"/>
                  </a:cubicBezTo>
                  <a:cubicBezTo>
                    <a:pt x="143" y="369"/>
                    <a:pt x="143" y="368"/>
                    <a:pt x="142" y="368"/>
                  </a:cubicBezTo>
                  <a:cubicBezTo>
                    <a:pt x="142" y="368"/>
                    <a:pt x="141" y="369"/>
                    <a:pt x="141" y="368"/>
                  </a:cubicBezTo>
                  <a:cubicBezTo>
                    <a:pt x="137" y="369"/>
                    <a:pt x="135" y="369"/>
                    <a:pt x="132" y="368"/>
                  </a:cubicBezTo>
                  <a:cubicBezTo>
                    <a:pt x="131" y="368"/>
                    <a:pt x="131" y="368"/>
                    <a:pt x="130" y="368"/>
                  </a:cubicBezTo>
                  <a:cubicBezTo>
                    <a:pt x="129" y="367"/>
                    <a:pt x="128" y="368"/>
                    <a:pt x="128" y="367"/>
                  </a:cubicBezTo>
                  <a:cubicBezTo>
                    <a:pt x="127" y="367"/>
                    <a:pt x="127" y="367"/>
                    <a:pt x="127" y="367"/>
                  </a:cubicBezTo>
                  <a:cubicBezTo>
                    <a:pt x="126" y="367"/>
                    <a:pt x="126" y="367"/>
                    <a:pt x="126" y="367"/>
                  </a:cubicBezTo>
                  <a:cubicBezTo>
                    <a:pt x="124" y="368"/>
                    <a:pt x="123" y="367"/>
                    <a:pt x="121" y="367"/>
                  </a:cubicBezTo>
                  <a:cubicBezTo>
                    <a:pt x="121" y="368"/>
                    <a:pt x="120" y="367"/>
                    <a:pt x="119" y="368"/>
                  </a:cubicBezTo>
                  <a:cubicBezTo>
                    <a:pt x="119" y="368"/>
                    <a:pt x="119" y="368"/>
                    <a:pt x="119" y="368"/>
                  </a:cubicBezTo>
                  <a:cubicBezTo>
                    <a:pt x="119" y="368"/>
                    <a:pt x="119" y="367"/>
                    <a:pt x="119" y="368"/>
                  </a:cubicBezTo>
                  <a:cubicBezTo>
                    <a:pt x="118" y="367"/>
                    <a:pt x="118" y="367"/>
                    <a:pt x="117" y="367"/>
                  </a:cubicBezTo>
                  <a:cubicBezTo>
                    <a:pt x="116" y="366"/>
                    <a:pt x="116" y="366"/>
                    <a:pt x="115" y="366"/>
                  </a:cubicBezTo>
                  <a:cubicBezTo>
                    <a:pt x="115" y="366"/>
                    <a:pt x="115" y="365"/>
                    <a:pt x="114" y="366"/>
                  </a:cubicBezTo>
                  <a:cubicBezTo>
                    <a:pt x="114" y="366"/>
                    <a:pt x="113" y="367"/>
                    <a:pt x="113" y="366"/>
                  </a:cubicBezTo>
                  <a:cubicBezTo>
                    <a:pt x="113" y="366"/>
                    <a:pt x="113" y="366"/>
                    <a:pt x="113" y="366"/>
                  </a:cubicBezTo>
                  <a:cubicBezTo>
                    <a:pt x="112" y="366"/>
                    <a:pt x="110" y="368"/>
                    <a:pt x="110" y="369"/>
                  </a:cubicBezTo>
                  <a:cubicBezTo>
                    <a:pt x="111" y="369"/>
                    <a:pt x="111" y="369"/>
                    <a:pt x="111" y="369"/>
                  </a:cubicBezTo>
                  <a:cubicBezTo>
                    <a:pt x="111" y="369"/>
                    <a:pt x="107" y="370"/>
                    <a:pt x="107" y="370"/>
                  </a:cubicBezTo>
                  <a:cubicBezTo>
                    <a:pt x="107" y="370"/>
                    <a:pt x="106" y="370"/>
                    <a:pt x="106" y="370"/>
                  </a:cubicBezTo>
                  <a:cubicBezTo>
                    <a:pt x="106" y="370"/>
                    <a:pt x="106" y="370"/>
                    <a:pt x="105" y="371"/>
                  </a:cubicBezTo>
                  <a:cubicBezTo>
                    <a:pt x="105" y="371"/>
                    <a:pt x="105" y="371"/>
                    <a:pt x="105" y="371"/>
                  </a:cubicBezTo>
                  <a:cubicBezTo>
                    <a:pt x="105" y="371"/>
                    <a:pt x="105" y="371"/>
                    <a:pt x="105" y="372"/>
                  </a:cubicBezTo>
                  <a:cubicBezTo>
                    <a:pt x="104" y="372"/>
                    <a:pt x="104" y="372"/>
                    <a:pt x="104" y="372"/>
                  </a:cubicBezTo>
                  <a:cubicBezTo>
                    <a:pt x="103" y="373"/>
                    <a:pt x="104" y="373"/>
                    <a:pt x="105" y="374"/>
                  </a:cubicBezTo>
                  <a:cubicBezTo>
                    <a:pt x="105" y="374"/>
                    <a:pt x="105" y="374"/>
                    <a:pt x="105" y="375"/>
                  </a:cubicBezTo>
                  <a:cubicBezTo>
                    <a:pt x="105" y="375"/>
                    <a:pt x="106" y="375"/>
                    <a:pt x="106" y="375"/>
                  </a:cubicBezTo>
                  <a:cubicBezTo>
                    <a:pt x="106" y="375"/>
                    <a:pt x="106" y="375"/>
                    <a:pt x="105" y="376"/>
                  </a:cubicBezTo>
                  <a:cubicBezTo>
                    <a:pt x="105" y="376"/>
                    <a:pt x="105" y="377"/>
                    <a:pt x="106" y="377"/>
                  </a:cubicBezTo>
                  <a:cubicBezTo>
                    <a:pt x="106" y="377"/>
                    <a:pt x="106" y="376"/>
                    <a:pt x="107" y="376"/>
                  </a:cubicBezTo>
                  <a:cubicBezTo>
                    <a:pt x="108" y="376"/>
                    <a:pt x="106" y="378"/>
                    <a:pt x="107" y="378"/>
                  </a:cubicBezTo>
                  <a:cubicBezTo>
                    <a:pt x="107" y="378"/>
                    <a:pt x="108" y="378"/>
                    <a:pt x="108" y="378"/>
                  </a:cubicBezTo>
                  <a:cubicBezTo>
                    <a:pt x="108" y="379"/>
                    <a:pt x="106" y="379"/>
                    <a:pt x="107" y="380"/>
                  </a:cubicBezTo>
                  <a:cubicBezTo>
                    <a:pt x="107" y="380"/>
                    <a:pt x="108" y="379"/>
                    <a:pt x="108" y="379"/>
                  </a:cubicBezTo>
                  <a:cubicBezTo>
                    <a:pt x="108" y="381"/>
                    <a:pt x="106" y="381"/>
                    <a:pt x="106" y="383"/>
                  </a:cubicBezTo>
                  <a:cubicBezTo>
                    <a:pt x="106" y="385"/>
                    <a:pt x="107" y="387"/>
                    <a:pt x="107" y="388"/>
                  </a:cubicBezTo>
                  <a:cubicBezTo>
                    <a:pt x="108" y="390"/>
                    <a:pt x="108" y="392"/>
                    <a:pt x="108" y="394"/>
                  </a:cubicBezTo>
                  <a:cubicBezTo>
                    <a:pt x="107" y="397"/>
                    <a:pt x="106" y="400"/>
                    <a:pt x="105" y="403"/>
                  </a:cubicBezTo>
                  <a:cubicBezTo>
                    <a:pt x="105" y="405"/>
                    <a:pt x="103" y="405"/>
                    <a:pt x="103" y="406"/>
                  </a:cubicBezTo>
                  <a:cubicBezTo>
                    <a:pt x="103" y="407"/>
                    <a:pt x="103" y="408"/>
                    <a:pt x="103" y="409"/>
                  </a:cubicBezTo>
                  <a:cubicBezTo>
                    <a:pt x="102" y="411"/>
                    <a:pt x="103" y="410"/>
                    <a:pt x="103" y="411"/>
                  </a:cubicBezTo>
                  <a:cubicBezTo>
                    <a:pt x="104" y="412"/>
                    <a:pt x="104" y="412"/>
                    <a:pt x="104" y="414"/>
                  </a:cubicBezTo>
                  <a:cubicBezTo>
                    <a:pt x="105" y="414"/>
                    <a:pt x="106" y="413"/>
                    <a:pt x="107" y="414"/>
                  </a:cubicBezTo>
                  <a:cubicBezTo>
                    <a:pt x="107" y="415"/>
                    <a:pt x="107" y="417"/>
                    <a:pt x="107" y="419"/>
                  </a:cubicBezTo>
                  <a:cubicBezTo>
                    <a:pt x="107" y="420"/>
                    <a:pt x="107" y="423"/>
                    <a:pt x="106" y="424"/>
                  </a:cubicBezTo>
                  <a:cubicBezTo>
                    <a:pt x="106" y="425"/>
                    <a:pt x="105" y="425"/>
                    <a:pt x="106" y="426"/>
                  </a:cubicBezTo>
                  <a:cubicBezTo>
                    <a:pt x="108" y="425"/>
                    <a:pt x="108" y="424"/>
                    <a:pt x="110" y="425"/>
                  </a:cubicBezTo>
                  <a:cubicBezTo>
                    <a:pt x="112" y="425"/>
                    <a:pt x="113" y="426"/>
                    <a:pt x="114" y="425"/>
                  </a:cubicBezTo>
                  <a:cubicBezTo>
                    <a:pt x="116" y="424"/>
                    <a:pt x="116" y="424"/>
                    <a:pt x="118" y="424"/>
                  </a:cubicBezTo>
                  <a:cubicBezTo>
                    <a:pt x="119" y="424"/>
                    <a:pt x="120" y="424"/>
                    <a:pt x="120" y="425"/>
                  </a:cubicBezTo>
                  <a:cubicBezTo>
                    <a:pt x="121" y="425"/>
                    <a:pt x="123" y="426"/>
                    <a:pt x="123" y="427"/>
                  </a:cubicBezTo>
                  <a:cubicBezTo>
                    <a:pt x="123" y="427"/>
                    <a:pt x="123" y="427"/>
                    <a:pt x="123" y="428"/>
                  </a:cubicBezTo>
                  <a:cubicBezTo>
                    <a:pt x="123" y="429"/>
                    <a:pt x="125" y="429"/>
                    <a:pt x="124" y="430"/>
                  </a:cubicBezTo>
                  <a:cubicBezTo>
                    <a:pt x="124" y="430"/>
                    <a:pt x="124" y="430"/>
                    <a:pt x="124" y="430"/>
                  </a:cubicBezTo>
                  <a:cubicBezTo>
                    <a:pt x="124" y="432"/>
                    <a:pt x="126" y="432"/>
                    <a:pt x="127" y="433"/>
                  </a:cubicBezTo>
                  <a:cubicBezTo>
                    <a:pt x="128" y="435"/>
                    <a:pt x="129" y="434"/>
                    <a:pt x="130" y="433"/>
                  </a:cubicBezTo>
                  <a:cubicBezTo>
                    <a:pt x="131" y="433"/>
                    <a:pt x="130" y="431"/>
                    <a:pt x="130" y="431"/>
                  </a:cubicBezTo>
                  <a:cubicBezTo>
                    <a:pt x="132" y="430"/>
                    <a:pt x="133" y="430"/>
                    <a:pt x="134" y="430"/>
                  </a:cubicBezTo>
                  <a:cubicBezTo>
                    <a:pt x="135" y="429"/>
                    <a:pt x="135" y="429"/>
                    <a:pt x="136" y="428"/>
                  </a:cubicBezTo>
                  <a:cubicBezTo>
                    <a:pt x="137" y="428"/>
                    <a:pt x="138" y="428"/>
                    <a:pt x="138" y="428"/>
                  </a:cubicBezTo>
                  <a:cubicBezTo>
                    <a:pt x="139" y="428"/>
                    <a:pt x="140" y="428"/>
                    <a:pt x="141" y="428"/>
                  </a:cubicBezTo>
                  <a:cubicBezTo>
                    <a:pt x="143" y="428"/>
                    <a:pt x="148" y="429"/>
                    <a:pt x="149" y="428"/>
                  </a:cubicBezTo>
                  <a:cubicBezTo>
                    <a:pt x="149" y="427"/>
                    <a:pt x="149" y="427"/>
                    <a:pt x="150" y="427"/>
                  </a:cubicBezTo>
                  <a:cubicBezTo>
                    <a:pt x="150" y="427"/>
                    <a:pt x="151" y="428"/>
                    <a:pt x="152" y="428"/>
                  </a:cubicBezTo>
                  <a:cubicBezTo>
                    <a:pt x="152" y="428"/>
                    <a:pt x="152" y="427"/>
                    <a:pt x="153" y="427"/>
                  </a:cubicBezTo>
                  <a:cubicBezTo>
                    <a:pt x="154" y="425"/>
                    <a:pt x="154" y="424"/>
                    <a:pt x="155" y="422"/>
                  </a:cubicBezTo>
                  <a:cubicBezTo>
                    <a:pt x="157" y="420"/>
                    <a:pt x="158" y="422"/>
                    <a:pt x="160" y="421"/>
                  </a:cubicBezTo>
                  <a:cubicBezTo>
                    <a:pt x="162" y="421"/>
                    <a:pt x="161" y="420"/>
                    <a:pt x="161" y="419"/>
                  </a:cubicBezTo>
                  <a:cubicBezTo>
                    <a:pt x="161" y="418"/>
                    <a:pt x="162" y="415"/>
                    <a:pt x="163" y="415"/>
                  </a:cubicBezTo>
                  <a:cubicBezTo>
                    <a:pt x="163" y="414"/>
                    <a:pt x="165" y="412"/>
                    <a:pt x="167" y="412"/>
                  </a:cubicBezTo>
                  <a:cubicBezTo>
                    <a:pt x="167" y="411"/>
                    <a:pt x="168" y="411"/>
                    <a:pt x="167" y="410"/>
                  </a:cubicBezTo>
                  <a:cubicBezTo>
                    <a:pt x="167" y="409"/>
                    <a:pt x="166" y="409"/>
                    <a:pt x="165" y="409"/>
                  </a:cubicBezTo>
                  <a:cubicBezTo>
                    <a:pt x="164" y="407"/>
                    <a:pt x="164" y="405"/>
                    <a:pt x="164" y="403"/>
                  </a:cubicBezTo>
                  <a:cubicBezTo>
                    <a:pt x="165" y="401"/>
                    <a:pt x="167" y="398"/>
                    <a:pt x="169" y="397"/>
                  </a:cubicBezTo>
                  <a:cubicBezTo>
                    <a:pt x="170" y="396"/>
                    <a:pt x="173" y="394"/>
                    <a:pt x="171" y="393"/>
                  </a:cubicBezTo>
                  <a:cubicBezTo>
                    <a:pt x="172" y="390"/>
                    <a:pt x="175" y="390"/>
                    <a:pt x="177" y="390"/>
                  </a:cubicBezTo>
                  <a:cubicBezTo>
                    <a:pt x="179" y="389"/>
                    <a:pt x="180" y="387"/>
                    <a:pt x="183" y="386"/>
                  </a:cubicBezTo>
                  <a:cubicBezTo>
                    <a:pt x="184" y="385"/>
                    <a:pt x="185" y="385"/>
                    <a:pt x="186" y="385"/>
                  </a:cubicBezTo>
                  <a:cubicBezTo>
                    <a:pt x="187" y="384"/>
                    <a:pt x="189" y="382"/>
                    <a:pt x="188" y="381"/>
                  </a:cubicBezTo>
                  <a:cubicBezTo>
                    <a:pt x="188" y="381"/>
                    <a:pt x="188" y="381"/>
                    <a:pt x="187" y="380"/>
                  </a:cubicBezTo>
                  <a:cubicBezTo>
                    <a:pt x="187" y="380"/>
                    <a:pt x="189" y="379"/>
                    <a:pt x="189" y="379"/>
                  </a:cubicBezTo>
                  <a:cubicBezTo>
                    <a:pt x="189" y="379"/>
                    <a:pt x="189" y="379"/>
                    <a:pt x="188" y="379"/>
                  </a:cubicBezTo>
                  <a:cubicBezTo>
                    <a:pt x="188" y="379"/>
                    <a:pt x="188" y="378"/>
                    <a:pt x="188" y="378"/>
                  </a:cubicBezTo>
                  <a:cubicBezTo>
                    <a:pt x="188" y="378"/>
                    <a:pt x="187" y="378"/>
                    <a:pt x="186" y="378"/>
                  </a:cubicBezTo>
                  <a:cubicBezTo>
                    <a:pt x="187" y="378"/>
                    <a:pt x="187" y="378"/>
                    <a:pt x="188" y="378"/>
                  </a:cubicBezTo>
                  <a:cubicBezTo>
                    <a:pt x="188" y="377"/>
                    <a:pt x="187" y="377"/>
                    <a:pt x="187" y="377"/>
                  </a:cubicBezTo>
                  <a:cubicBezTo>
                    <a:pt x="187" y="376"/>
                    <a:pt x="187" y="376"/>
                    <a:pt x="187" y="376"/>
                  </a:cubicBezTo>
                  <a:cubicBezTo>
                    <a:pt x="187" y="375"/>
                    <a:pt x="187" y="375"/>
                    <a:pt x="187" y="375"/>
                  </a:cubicBezTo>
                  <a:cubicBezTo>
                    <a:pt x="187" y="374"/>
                    <a:pt x="187" y="375"/>
                    <a:pt x="187" y="374"/>
                  </a:cubicBezTo>
                  <a:cubicBezTo>
                    <a:pt x="187" y="374"/>
                    <a:pt x="187" y="373"/>
                    <a:pt x="187" y="373"/>
                  </a:cubicBezTo>
                  <a:cubicBezTo>
                    <a:pt x="187" y="373"/>
                    <a:pt x="187" y="372"/>
                    <a:pt x="188" y="372"/>
                  </a:cubicBezTo>
                  <a:cubicBezTo>
                    <a:pt x="188" y="370"/>
                    <a:pt x="189" y="371"/>
                    <a:pt x="190" y="370"/>
                  </a:cubicBezTo>
                  <a:cubicBezTo>
                    <a:pt x="191" y="369"/>
                    <a:pt x="191" y="369"/>
                    <a:pt x="191" y="369"/>
                  </a:cubicBezTo>
                  <a:cubicBezTo>
                    <a:pt x="192" y="369"/>
                    <a:pt x="193" y="367"/>
                    <a:pt x="193" y="367"/>
                  </a:cubicBezTo>
                  <a:cubicBezTo>
                    <a:pt x="194" y="367"/>
                    <a:pt x="194" y="368"/>
                    <a:pt x="194" y="368"/>
                  </a:cubicBezTo>
                  <a:cubicBezTo>
                    <a:pt x="195" y="369"/>
                    <a:pt x="197" y="368"/>
                    <a:pt x="197" y="369"/>
                  </a:cubicBezTo>
                  <a:cubicBezTo>
                    <a:pt x="197" y="369"/>
                    <a:pt x="197" y="370"/>
                    <a:pt x="198" y="369"/>
                  </a:cubicBezTo>
                  <a:cubicBezTo>
                    <a:pt x="199" y="370"/>
                    <a:pt x="199" y="369"/>
                    <a:pt x="199" y="369"/>
                  </a:cubicBezTo>
                  <a:cubicBezTo>
                    <a:pt x="200" y="369"/>
                    <a:pt x="200" y="369"/>
                    <a:pt x="200" y="369"/>
                  </a:cubicBezTo>
                  <a:cubicBezTo>
                    <a:pt x="200" y="368"/>
                    <a:pt x="200" y="368"/>
                    <a:pt x="200" y="368"/>
                  </a:cubicBezTo>
                  <a:cubicBezTo>
                    <a:pt x="200" y="367"/>
                    <a:pt x="201" y="368"/>
                    <a:pt x="201" y="368"/>
                  </a:cubicBezTo>
                  <a:cubicBezTo>
                    <a:pt x="201" y="369"/>
                    <a:pt x="201" y="369"/>
                    <a:pt x="200" y="369"/>
                  </a:cubicBezTo>
                  <a:cubicBezTo>
                    <a:pt x="200" y="370"/>
                    <a:pt x="201" y="369"/>
                    <a:pt x="202" y="369"/>
                  </a:cubicBezTo>
                  <a:cubicBezTo>
                    <a:pt x="202" y="369"/>
                    <a:pt x="202" y="370"/>
                    <a:pt x="202" y="371"/>
                  </a:cubicBezTo>
                  <a:cubicBezTo>
                    <a:pt x="203" y="371"/>
                    <a:pt x="204" y="371"/>
                    <a:pt x="204" y="371"/>
                  </a:cubicBezTo>
                  <a:cubicBezTo>
                    <a:pt x="205" y="371"/>
                    <a:pt x="205" y="371"/>
                    <a:pt x="205" y="372"/>
                  </a:cubicBezTo>
                  <a:cubicBezTo>
                    <a:pt x="205" y="372"/>
                    <a:pt x="205" y="372"/>
                    <a:pt x="205" y="372"/>
                  </a:cubicBezTo>
                  <a:cubicBezTo>
                    <a:pt x="206" y="373"/>
                    <a:pt x="206" y="372"/>
                    <a:pt x="207" y="372"/>
                  </a:cubicBezTo>
                  <a:cubicBezTo>
                    <a:pt x="207" y="372"/>
                    <a:pt x="208" y="373"/>
                    <a:pt x="208" y="373"/>
                  </a:cubicBezTo>
                  <a:cubicBezTo>
                    <a:pt x="209" y="373"/>
                    <a:pt x="208" y="372"/>
                    <a:pt x="208" y="372"/>
                  </a:cubicBezTo>
                  <a:cubicBezTo>
                    <a:pt x="208" y="371"/>
                    <a:pt x="208" y="372"/>
                    <a:pt x="208" y="372"/>
                  </a:cubicBezTo>
                  <a:cubicBezTo>
                    <a:pt x="209" y="372"/>
                    <a:pt x="209" y="372"/>
                    <a:pt x="209" y="372"/>
                  </a:cubicBezTo>
                  <a:cubicBezTo>
                    <a:pt x="209" y="371"/>
                    <a:pt x="210" y="371"/>
                    <a:pt x="210" y="371"/>
                  </a:cubicBezTo>
                  <a:cubicBezTo>
                    <a:pt x="210" y="371"/>
                    <a:pt x="211" y="371"/>
                    <a:pt x="211" y="371"/>
                  </a:cubicBezTo>
                  <a:cubicBezTo>
                    <a:pt x="211" y="370"/>
                    <a:pt x="211" y="370"/>
                    <a:pt x="211" y="370"/>
                  </a:cubicBezTo>
                  <a:cubicBezTo>
                    <a:pt x="211" y="370"/>
                    <a:pt x="211" y="370"/>
                    <a:pt x="211" y="370"/>
                  </a:cubicBezTo>
                  <a:cubicBezTo>
                    <a:pt x="212" y="369"/>
                    <a:pt x="213" y="368"/>
                    <a:pt x="214" y="368"/>
                  </a:cubicBezTo>
                  <a:cubicBezTo>
                    <a:pt x="214" y="368"/>
                    <a:pt x="215" y="367"/>
                    <a:pt x="215" y="366"/>
                  </a:cubicBezTo>
                  <a:cubicBezTo>
                    <a:pt x="216" y="366"/>
                    <a:pt x="216" y="366"/>
                    <a:pt x="217" y="365"/>
                  </a:cubicBezTo>
                  <a:cubicBezTo>
                    <a:pt x="217" y="365"/>
                    <a:pt x="217" y="365"/>
                    <a:pt x="217" y="365"/>
                  </a:cubicBezTo>
                  <a:cubicBezTo>
                    <a:pt x="219" y="365"/>
                    <a:pt x="221" y="365"/>
                    <a:pt x="221" y="362"/>
                  </a:cubicBezTo>
                  <a:cubicBezTo>
                    <a:pt x="222" y="362"/>
                    <a:pt x="222" y="362"/>
                    <a:pt x="223" y="362"/>
                  </a:cubicBezTo>
                  <a:cubicBezTo>
                    <a:pt x="223" y="362"/>
                    <a:pt x="223" y="361"/>
                    <a:pt x="224" y="361"/>
                  </a:cubicBezTo>
                  <a:cubicBezTo>
                    <a:pt x="225" y="360"/>
                    <a:pt x="225" y="359"/>
                    <a:pt x="227" y="360"/>
                  </a:cubicBezTo>
                  <a:cubicBezTo>
                    <a:pt x="229" y="360"/>
                    <a:pt x="230" y="362"/>
                    <a:pt x="232" y="363"/>
                  </a:cubicBezTo>
                  <a:cubicBezTo>
                    <a:pt x="234" y="364"/>
                    <a:pt x="235" y="364"/>
                    <a:pt x="235" y="366"/>
                  </a:cubicBezTo>
                  <a:cubicBezTo>
                    <a:pt x="236" y="367"/>
                    <a:pt x="236" y="368"/>
                    <a:pt x="237" y="370"/>
                  </a:cubicBezTo>
                  <a:cubicBezTo>
                    <a:pt x="237" y="370"/>
                    <a:pt x="237" y="371"/>
                    <a:pt x="237" y="372"/>
                  </a:cubicBezTo>
                  <a:cubicBezTo>
                    <a:pt x="237" y="373"/>
                    <a:pt x="238" y="373"/>
                    <a:pt x="238" y="373"/>
                  </a:cubicBezTo>
                  <a:cubicBezTo>
                    <a:pt x="239" y="374"/>
                    <a:pt x="238" y="374"/>
                    <a:pt x="239" y="375"/>
                  </a:cubicBezTo>
                  <a:cubicBezTo>
                    <a:pt x="239" y="375"/>
                    <a:pt x="241" y="376"/>
                    <a:pt x="241" y="376"/>
                  </a:cubicBezTo>
                  <a:cubicBezTo>
                    <a:pt x="242" y="377"/>
                    <a:pt x="241" y="378"/>
                    <a:pt x="242" y="378"/>
                  </a:cubicBezTo>
                  <a:cubicBezTo>
                    <a:pt x="242" y="379"/>
                    <a:pt x="243" y="379"/>
                    <a:pt x="244" y="379"/>
                  </a:cubicBezTo>
                  <a:cubicBezTo>
                    <a:pt x="245" y="380"/>
                    <a:pt x="245" y="381"/>
                    <a:pt x="246" y="381"/>
                  </a:cubicBezTo>
                  <a:cubicBezTo>
                    <a:pt x="247" y="382"/>
                    <a:pt x="248" y="382"/>
                    <a:pt x="248" y="383"/>
                  </a:cubicBezTo>
                  <a:cubicBezTo>
                    <a:pt x="249" y="384"/>
                    <a:pt x="250" y="385"/>
                    <a:pt x="251" y="386"/>
                  </a:cubicBezTo>
                  <a:cubicBezTo>
                    <a:pt x="251" y="386"/>
                    <a:pt x="251" y="387"/>
                    <a:pt x="252" y="387"/>
                  </a:cubicBezTo>
                  <a:cubicBezTo>
                    <a:pt x="252" y="387"/>
                    <a:pt x="252" y="387"/>
                    <a:pt x="253" y="387"/>
                  </a:cubicBezTo>
                  <a:cubicBezTo>
                    <a:pt x="254" y="388"/>
                    <a:pt x="254" y="389"/>
                    <a:pt x="254" y="389"/>
                  </a:cubicBezTo>
                  <a:cubicBezTo>
                    <a:pt x="255" y="389"/>
                    <a:pt x="256" y="388"/>
                    <a:pt x="256" y="389"/>
                  </a:cubicBezTo>
                  <a:cubicBezTo>
                    <a:pt x="257" y="389"/>
                    <a:pt x="257" y="389"/>
                    <a:pt x="257" y="389"/>
                  </a:cubicBezTo>
                  <a:cubicBezTo>
                    <a:pt x="257" y="389"/>
                    <a:pt x="258" y="389"/>
                    <a:pt x="258" y="389"/>
                  </a:cubicBezTo>
                  <a:cubicBezTo>
                    <a:pt x="260" y="389"/>
                    <a:pt x="260" y="391"/>
                    <a:pt x="260" y="392"/>
                  </a:cubicBezTo>
                  <a:cubicBezTo>
                    <a:pt x="261" y="393"/>
                    <a:pt x="263" y="392"/>
                    <a:pt x="263" y="393"/>
                  </a:cubicBezTo>
                  <a:cubicBezTo>
                    <a:pt x="264" y="394"/>
                    <a:pt x="263" y="394"/>
                    <a:pt x="263" y="394"/>
                  </a:cubicBezTo>
                  <a:cubicBezTo>
                    <a:pt x="266" y="394"/>
                    <a:pt x="266" y="394"/>
                    <a:pt x="267" y="397"/>
                  </a:cubicBezTo>
                  <a:cubicBezTo>
                    <a:pt x="268" y="398"/>
                    <a:pt x="267" y="397"/>
                    <a:pt x="268" y="399"/>
                  </a:cubicBezTo>
                  <a:cubicBezTo>
                    <a:pt x="269" y="399"/>
                    <a:pt x="270" y="400"/>
                    <a:pt x="271" y="399"/>
                  </a:cubicBezTo>
                  <a:cubicBezTo>
                    <a:pt x="272" y="399"/>
                    <a:pt x="273" y="402"/>
                    <a:pt x="273" y="404"/>
                  </a:cubicBezTo>
                  <a:cubicBezTo>
                    <a:pt x="274" y="405"/>
                    <a:pt x="274" y="406"/>
                    <a:pt x="274" y="408"/>
                  </a:cubicBezTo>
                  <a:cubicBezTo>
                    <a:pt x="275" y="408"/>
                    <a:pt x="276" y="410"/>
                    <a:pt x="275" y="411"/>
                  </a:cubicBezTo>
                  <a:cubicBezTo>
                    <a:pt x="275" y="411"/>
                    <a:pt x="274" y="411"/>
                    <a:pt x="274" y="411"/>
                  </a:cubicBezTo>
                  <a:cubicBezTo>
                    <a:pt x="273" y="411"/>
                    <a:pt x="273" y="411"/>
                    <a:pt x="273" y="412"/>
                  </a:cubicBezTo>
                  <a:cubicBezTo>
                    <a:pt x="273" y="412"/>
                    <a:pt x="273" y="412"/>
                    <a:pt x="273" y="412"/>
                  </a:cubicBezTo>
                  <a:cubicBezTo>
                    <a:pt x="274" y="414"/>
                    <a:pt x="273" y="414"/>
                    <a:pt x="272" y="415"/>
                  </a:cubicBezTo>
                  <a:cubicBezTo>
                    <a:pt x="272" y="417"/>
                    <a:pt x="272" y="418"/>
                    <a:pt x="274" y="418"/>
                  </a:cubicBezTo>
                  <a:cubicBezTo>
                    <a:pt x="275" y="418"/>
                    <a:pt x="275" y="416"/>
                    <a:pt x="276" y="416"/>
                  </a:cubicBezTo>
                  <a:cubicBezTo>
                    <a:pt x="277" y="414"/>
                    <a:pt x="277" y="414"/>
                    <a:pt x="278" y="412"/>
                  </a:cubicBezTo>
                  <a:cubicBezTo>
                    <a:pt x="278" y="410"/>
                    <a:pt x="279" y="410"/>
                    <a:pt x="281" y="409"/>
                  </a:cubicBezTo>
                  <a:cubicBezTo>
                    <a:pt x="281" y="409"/>
                    <a:pt x="282" y="410"/>
                    <a:pt x="282" y="409"/>
                  </a:cubicBezTo>
                  <a:cubicBezTo>
                    <a:pt x="282" y="409"/>
                    <a:pt x="282" y="407"/>
                    <a:pt x="282" y="406"/>
                  </a:cubicBezTo>
                  <a:cubicBezTo>
                    <a:pt x="282" y="403"/>
                    <a:pt x="277" y="404"/>
                    <a:pt x="277" y="402"/>
                  </a:cubicBezTo>
                  <a:cubicBezTo>
                    <a:pt x="277" y="401"/>
                    <a:pt x="278" y="401"/>
                    <a:pt x="278" y="401"/>
                  </a:cubicBezTo>
                  <a:cubicBezTo>
                    <a:pt x="278" y="400"/>
                    <a:pt x="278" y="400"/>
                    <a:pt x="278" y="400"/>
                  </a:cubicBezTo>
                  <a:cubicBezTo>
                    <a:pt x="278" y="399"/>
                    <a:pt x="278" y="399"/>
                    <a:pt x="279" y="399"/>
                  </a:cubicBezTo>
                  <a:cubicBezTo>
                    <a:pt x="279" y="398"/>
                    <a:pt x="279" y="398"/>
                    <a:pt x="279" y="397"/>
                  </a:cubicBezTo>
                  <a:cubicBezTo>
                    <a:pt x="279" y="397"/>
                    <a:pt x="280" y="396"/>
                    <a:pt x="281" y="395"/>
                  </a:cubicBezTo>
                  <a:cubicBezTo>
                    <a:pt x="281" y="395"/>
                    <a:pt x="282" y="395"/>
                    <a:pt x="283" y="395"/>
                  </a:cubicBezTo>
                  <a:cubicBezTo>
                    <a:pt x="282" y="396"/>
                    <a:pt x="282" y="396"/>
                    <a:pt x="282" y="396"/>
                  </a:cubicBezTo>
                  <a:cubicBezTo>
                    <a:pt x="282" y="396"/>
                    <a:pt x="283" y="397"/>
                    <a:pt x="283" y="397"/>
                  </a:cubicBezTo>
                  <a:cubicBezTo>
                    <a:pt x="284" y="397"/>
                    <a:pt x="285" y="397"/>
                    <a:pt x="286" y="397"/>
                  </a:cubicBezTo>
                  <a:cubicBezTo>
                    <a:pt x="287" y="397"/>
                    <a:pt x="287" y="397"/>
                    <a:pt x="287" y="399"/>
                  </a:cubicBezTo>
                  <a:cubicBezTo>
                    <a:pt x="288" y="399"/>
                    <a:pt x="288" y="400"/>
                    <a:pt x="288" y="401"/>
                  </a:cubicBezTo>
                  <a:cubicBezTo>
                    <a:pt x="289" y="401"/>
                    <a:pt x="290" y="402"/>
                    <a:pt x="290" y="401"/>
                  </a:cubicBezTo>
                  <a:cubicBezTo>
                    <a:pt x="290" y="401"/>
                    <a:pt x="290" y="400"/>
                    <a:pt x="291" y="400"/>
                  </a:cubicBezTo>
                  <a:cubicBezTo>
                    <a:pt x="292" y="398"/>
                    <a:pt x="289" y="397"/>
                    <a:pt x="288" y="395"/>
                  </a:cubicBezTo>
                  <a:cubicBezTo>
                    <a:pt x="287" y="394"/>
                    <a:pt x="285" y="393"/>
                    <a:pt x="284" y="393"/>
                  </a:cubicBezTo>
                  <a:cubicBezTo>
                    <a:pt x="282" y="391"/>
                    <a:pt x="281" y="390"/>
                    <a:pt x="279" y="390"/>
                  </a:cubicBezTo>
                  <a:cubicBezTo>
                    <a:pt x="278" y="389"/>
                    <a:pt x="276" y="388"/>
                    <a:pt x="275" y="387"/>
                  </a:cubicBezTo>
                  <a:cubicBezTo>
                    <a:pt x="272" y="385"/>
                    <a:pt x="274" y="386"/>
                    <a:pt x="275" y="384"/>
                  </a:cubicBezTo>
                  <a:cubicBezTo>
                    <a:pt x="277" y="383"/>
                    <a:pt x="273" y="383"/>
                    <a:pt x="273" y="383"/>
                  </a:cubicBezTo>
                  <a:cubicBezTo>
                    <a:pt x="272" y="383"/>
                    <a:pt x="271" y="383"/>
                    <a:pt x="270" y="383"/>
                  </a:cubicBezTo>
                  <a:cubicBezTo>
                    <a:pt x="269" y="383"/>
                    <a:pt x="267" y="382"/>
                    <a:pt x="266" y="381"/>
                  </a:cubicBezTo>
                  <a:cubicBezTo>
                    <a:pt x="264" y="379"/>
                    <a:pt x="262" y="378"/>
                    <a:pt x="261" y="377"/>
                  </a:cubicBezTo>
                  <a:cubicBezTo>
                    <a:pt x="260" y="375"/>
                    <a:pt x="260" y="373"/>
                    <a:pt x="259" y="371"/>
                  </a:cubicBezTo>
                  <a:cubicBezTo>
                    <a:pt x="258" y="366"/>
                    <a:pt x="254" y="366"/>
                    <a:pt x="251" y="363"/>
                  </a:cubicBezTo>
                  <a:cubicBezTo>
                    <a:pt x="249" y="361"/>
                    <a:pt x="249" y="360"/>
                    <a:pt x="249" y="357"/>
                  </a:cubicBezTo>
                  <a:cubicBezTo>
                    <a:pt x="249" y="357"/>
                    <a:pt x="249" y="356"/>
                    <a:pt x="249" y="356"/>
                  </a:cubicBezTo>
                  <a:cubicBezTo>
                    <a:pt x="249" y="356"/>
                    <a:pt x="250" y="355"/>
                    <a:pt x="250" y="355"/>
                  </a:cubicBezTo>
                  <a:cubicBezTo>
                    <a:pt x="250" y="355"/>
                    <a:pt x="250" y="356"/>
                    <a:pt x="250" y="356"/>
                  </a:cubicBezTo>
                  <a:cubicBezTo>
                    <a:pt x="252" y="355"/>
                    <a:pt x="250" y="354"/>
                    <a:pt x="249" y="353"/>
                  </a:cubicBezTo>
                  <a:cubicBezTo>
                    <a:pt x="249" y="353"/>
                    <a:pt x="249" y="352"/>
                    <a:pt x="249" y="352"/>
                  </a:cubicBezTo>
                  <a:cubicBezTo>
                    <a:pt x="249" y="352"/>
                    <a:pt x="248" y="353"/>
                    <a:pt x="248" y="352"/>
                  </a:cubicBezTo>
                  <a:cubicBezTo>
                    <a:pt x="248" y="352"/>
                    <a:pt x="248" y="351"/>
                    <a:pt x="248" y="351"/>
                  </a:cubicBezTo>
                  <a:cubicBezTo>
                    <a:pt x="249" y="350"/>
                    <a:pt x="249" y="349"/>
                    <a:pt x="250" y="349"/>
                  </a:cubicBezTo>
                  <a:cubicBezTo>
                    <a:pt x="250" y="349"/>
                    <a:pt x="250" y="349"/>
                    <a:pt x="250" y="350"/>
                  </a:cubicBezTo>
                  <a:cubicBezTo>
                    <a:pt x="251" y="350"/>
                    <a:pt x="252" y="349"/>
                    <a:pt x="252" y="349"/>
                  </a:cubicBezTo>
                  <a:cubicBezTo>
                    <a:pt x="252" y="349"/>
                    <a:pt x="254" y="348"/>
                    <a:pt x="254" y="348"/>
                  </a:cubicBezTo>
                  <a:cubicBezTo>
                    <a:pt x="255" y="347"/>
                    <a:pt x="254" y="347"/>
                    <a:pt x="255" y="347"/>
                  </a:cubicBezTo>
                  <a:cubicBezTo>
                    <a:pt x="256" y="347"/>
                    <a:pt x="257" y="347"/>
                    <a:pt x="256" y="348"/>
                  </a:cubicBezTo>
                  <a:cubicBezTo>
                    <a:pt x="257" y="348"/>
                    <a:pt x="257" y="347"/>
                    <a:pt x="258" y="347"/>
                  </a:cubicBezTo>
                  <a:cubicBezTo>
                    <a:pt x="260" y="346"/>
                    <a:pt x="259" y="348"/>
                    <a:pt x="259" y="349"/>
                  </a:cubicBezTo>
                  <a:cubicBezTo>
                    <a:pt x="258" y="349"/>
                    <a:pt x="258" y="349"/>
                    <a:pt x="258" y="349"/>
                  </a:cubicBezTo>
                  <a:cubicBezTo>
                    <a:pt x="258" y="349"/>
                    <a:pt x="258" y="349"/>
                    <a:pt x="257" y="349"/>
                  </a:cubicBezTo>
                  <a:cubicBezTo>
                    <a:pt x="257" y="350"/>
                    <a:pt x="258" y="351"/>
                    <a:pt x="258" y="351"/>
                  </a:cubicBezTo>
                  <a:cubicBezTo>
                    <a:pt x="258" y="352"/>
                    <a:pt x="258" y="352"/>
                    <a:pt x="258" y="352"/>
                  </a:cubicBezTo>
                  <a:cubicBezTo>
                    <a:pt x="258" y="353"/>
                    <a:pt x="258" y="353"/>
                    <a:pt x="259" y="353"/>
                  </a:cubicBezTo>
                  <a:cubicBezTo>
                    <a:pt x="259" y="354"/>
                    <a:pt x="258" y="354"/>
                    <a:pt x="259" y="355"/>
                  </a:cubicBezTo>
                  <a:cubicBezTo>
                    <a:pt x="260" y="357"/>
                    <a:pt x="260" y="355"/>
                    <a:pt x="261" y="354"/>
                  </a:cubicBezTo>
                  <a:cubicBezTo>
                    <a:pt x="261" y="354"/>
                    <a:pt x="261" y="354"/>
                    <a:pt x="261" y="354"/>
                  </a:cubicBezTo>
                  <a:cubicBezTo>
                    <a:pt x="262" y="353"/>
                    <a:pt x="262" y="352"/>
                    <a:pt x="262" y="351"/>
                  </a:cubicBezTo>
                  <a:cubicBezTo>
                    <a:pt x="263" y="349"/>
                    <a:pt x="267" y="353"/>
                    <a:pt x="267" y="355"/>
                  </a:cubicBezTo>
                  <a:cubicBezTo>
                    <a:pt x="267" y="356"/>
                    <a:pt x="266" y="357"/>
                    <a:pt x="265" y="356"/>
                  </a:cubicBezTo>
                  <a:cubicBezTo>
                    <a:pt x="265" y="356"/>
                    <a:pt x="266" y="357"/>
                    <a:pt x="266" y="357"/>
                  </a:cubicBezTo>
                  <a:cubicBezTo>
                    <a:pt x="267" y="357"/>
                    <a:pt x="267" y="357"/>
                    <a:pt x="267" y="358"/>
                  </a:cubicBezTo>
                  <a:cubicBezTo>
                    <a:pt x="268" y="359"/>
                    <a:pt x="268" y="359"/>
                    <a:pt x="269" y="360"/>
                  </a:cubicBezTo>
                  <a:cubicBezTo>
                    <a:pt x="269" y="360"/>
                    <a:pt x="270" y="360"/>
                    <a:pt x="270" y="361"/>
                  </a:cubicBezTo>
                  <a:cubicBezTo>
                    <a:pt x="270" y="361"/>
                    <a:pt x="269" y="361"/>
                    <a:pt x="269" y="361"/>
                  </a:cubicBezTo>
                  <a:cubicBezTo>
                    <a:pt x="269" y="361"/>
                    <a:pt x="269" y="361"/>
                    <a:pt x="269" y="361"/>
                  </a:cubicBezTo>
                  <a:cubicBezTo>
                    <a:pt x="267" y="362"/>
                    <a:pt x="272" y="366"/>
                    <a:pt x="273" y="366"/>
                  </a:cubicBezTo>
                  <a:cubicBezTo>
                    <a:pt x="273" y="367"/>
                    <a:pt x="273" y="367"/>
                    <a:pt x="274" y="368"/>
                  </a:cubicBezTo>
                  <a:cubicBezTo>
                    <a:pt x="275" y="369"/>
                    <a:pt x="278" y="368"/>
                    <a:pt x="279" y="369"/>
                  </a:cubicBezTo>
                  <a:cubicBezTo>
                    <a:pt x="281" y="370"/>
                    <a:pt x="283" y="372"/>
                    <a:pt x="285" y="373"/>
                  </a:cubicBezTo>
                  <a:cubicBezTo>
                    <a:pt x="286" y="374"/>
                    <a:pt x="287" y="375"/>
                    <a:pt x="288" y="376"/>
                  </a:cubicBezTo>
                  <a:cubicBezTo>
                    <a:pt x="289" y="376"/>
                    <a:pt x="290" y="377"/>
                    <a:pt x="290" y="378"/>
                  </a:cubicBezTo>
                  <a:cubicBezTo>
                    <a:pt x="291" y="378"/>
                    <a:pt x="292" y="378"/>
                    <a:pt x="292" y="378"/>
                  </a:cubicBezTo>
                  <a:cubicBezTo>
                    <a:pt x="292" y="378"/>
                    <a:pt x="292" y="379"/>
                    <a:pt x="292" y="379"/>
                  </a:cubicBezTo>
                  <a:cubicBezTo>
                    <a:pt x="293" y="379"/>
                    <a:pt x="293" y="380"/>
                    <a:pt x="293" y="380"/>
                  </a:cubicBezTo>
                  <a:cubicBezTo>
                    <a:pt x="294" y="380"/>
                    <a:pt x="294" y="381"/>
                    <a:pt x="295" y="381"/>
                  </a:cubicBezTo>
                  <a:cubicBezTo>
                    <a:pt x="296" y="382"/>
                    <a:pt x="300" y="384"/>
                    <a:pt x="298" y="386"/>
                  </a:cubicBezTo>
                  <a:cubicBezTo>
                    <a:pt x="298" y="386"/>
                    <a:pt x="298" y="386"/>
                    <a:pt x="297" y="386"/>
                  </a:cubicBezTo>
                  <a:cubicBezTo>
                    <a:pt x="297" y="386"/>
                    <a:pt x="298" y="387"/>
                    <a:pt x="298" y="387"/>
                  </a:cubicBezTo>
                  <a:cubicBezTo>
                    <a:pt x="297" y="388"/>
                    <a:pt x="297" y="387"/>
                    <a:pt x="298" y="388"/>
                  </a:cubicBezTo>
                  <a:cubicBezTo>
                    <a:pt x="298" y="389"/>
                    <a:pt x="297" y="390"/>
                    <a:pt x="297" y="390"/>
                  </a:cubicBezTo>
                  <a:cubicBezTo>
                    <a:pt x="297" y="391"/>
                    <a:pt x="298" y="391"/>
                    <a:pt x="297" y="392"/>
                  </a:cubicBezTo>
                  <a:cubicBezTo>
                    <a:pt x="296" y="393"/>
                    <a:pt x="297" y="394"/>
                    <a:pt x="297" y="396"/>
                  </a:cubicBezTo>
                  <a:cubicBezTo>
                    <a:pt x="297" y="396"/>
                    <a:pt x="298" y="397"/>
                    <a:pt x="297" y="397"/>
                  </a:cubicBezTo>
                  <a:cubicBezTo>
                    <a:pt x="297" y="397"/>
                    <a:pt x="297" y="396"/>
                    <a:pt x="297" y="396"/>
                  </a:cubicBezTo>
                  <a:cubicBezTo>
                    <a:pt x="296" y="397"/>
                    <a:pt x="298" y="398"/>
                    <a:pt x="299" y="399"/>
                  </a:cubicBezTo>
                  <a:cubicBezTo>
                    <a:pt x="299" y="399"/>
                    <a:pt x="300" y="399"/>
                    <a:pt x="300" y="400"/>
                  </a:cubicBezTo>
                  <a:cubicBezTo>
                    <a:pt x="301" y="401"/>
                    <a:pt x="301" y="402"/>
                    <a:pt x="302" y="403"/>
                  </a:cubicBezTo>
                  <a:cubicBezTo>
                    <a:pt x="302" y="403"/>
                    <a:pt x="302" y="403"/>
                    <a:pt x="302" y="403"/>
                  </a:cubicBezTo>
                  <a:cubicBezTo>
                    <a:pt x="302" y="403"/>
                    <a:pt x="302" y="403"/>
                    <a:pt x="302" y="403"/>
                  </a:cubicBezTo>
                  <a:cubicBezTo>
                    <a:pt x="302" y="403"/>
                    <a:pt x="302" y="403"/>
                    <a:pt x="302" y="404"/>
                  </a:cubicBezTo>
                  <a:cubicBezTo>
                    <a:pt x="303" y="404"/>
                    <a:pt x="303" y="404"/>
                    <a:pt x="303" y="405"/>
                  </a:cubicBezTo>
                  <a:cubicBezTo>
                    <a:pt x="303" y="406"/>
                    <a:pt x="305" y="407"/>
                    <a:pt x="305" y="408"/>
                  </a:cubicBezTo>
                  <a:cubicBezTo>
                    <a:pt x="306" y="408"/>
                    <a:pt x="306" y="408"/>
                    <a:pt x="306" y="408"/>
                  </a:cubicBezTo>
                  <a:cubicBezTo>
                    <a:pt x="307" y="408"/>
                    <a:pt x="307" y="408"/>
                    <a:pt x="307" y="408"/>
                  </a:cubicBezTo>
                  <a:cubicBezTo>
                    <a:pt x="307" y="408"/>
                    <a:pt x="310" y="409"/>
                    <a:pt x="309" y="409"/>
                  </a:cubicBezTo>
                  <a:cubicBezTo>
                    <a:pt x="308" y="410"/>
                    <a:pt x="308" y="409"/>
                    <a:pt x="307" y="409"/>
                  </a:cubicBezTo>
                  <a:cubicBezTo>
                    <a:pt x="307" y="409"/>
                    <a:pt x="307" y="409"/>
                    <a:pt x="307" y="409"/>
                  </a:cubicBezTo>
                  <a:cubicBezTo>
                    <a:pt x="306" y="410"/>
                    <a:pt x="306" y="410"/>
                    <a:pt x="307" y="410"/>
                  </a:cubicBezTo>
                  <a:cubicBezTo>
                    <a:pt x="307" y="410"/>
                    <a:pt x="307" y="410"/>
                    <a:pt x="307" y="411"/>
                  </a:cubicBezTo>
                  <a:cubicBezTo>
                    <a:pt x="307" y="411"/>
                    <a:pt x="307" y="411"/>
                    <a:pt x="307" y="411"/>
                  </a:cubicBezTo>
                  <a:cubicBezTo>
                    <a:pt x="307" y="411"/>
                    <a:pt x="307" y="411"/>
                    <a:pt x="307" y="412"/>
                  </a:cubicBezTo>
                  <a:cubicBezTo>
                    <a:pt x="308" y="412"/>
                    <a:pt x="308" y="412"/>
                    <a:pt x="308" y="412"/>
                  </a:cubicBezTo>
                  <a:cubicBezTo>
                    <a:pt x="308" y="413"/>
                    <a:pt x="309" y="414"/>
                    <a:pt x="309" y="414"/>
                  </a:cubicBezTo>
                  <a:cubicBezTo>
                    <a:pt x="310" y="414"/>
                    <a:pt x="309" y="414"/>
                    <a:pt x="310" y="413"/>
                  </a:cubicBezTo>
                  <a:cubicBezTo>
                    <a:pt x="311" y="413"/>
                    <a:pt x="310" y="414"/>
                    <a:pt x="312" y="414"/>
                  </a:cubicBezTo>
                  <a:cubicBezTo>
                    <a:pt x="312" y="414"/>
                    <a:pt x="313" y="414"/>
                    <a:pt x="313" y="414"/>
                  </a:cubicBezTo>
                  <a:cubicBezTo>
                    <a:pt x="313" y="414"/>
                    <a:pt x="313" y="414"/>
                    <a:pt x="313" y="414"/>
                  </a:cubicBezTo>
                  <a:cubicBezTo>
                    <a:pt x="313" y="414"/>
                    <a:pt x="313" y="414"/>
                    <a:pt x="314" y="414"/>
                  </a:cubicBezTo>
                  <a:cubicBezTo>
                    <a:pt x="315" y="414"/>
                    <a:pt x="315" y="414"/>
                    <a:pt x="316" y="414"/>
                  </a:cubicBezTo>
                  <a:cubicBezTo>
                    <a:pt x="316" y="414"/>
                    <a:pt x="317" y="413"/>
                    <a:pt x="317" y="414"/>
                  </a:cubicBezTo>
                  <a:cubicBezTo>
                    <a:pt x="318" y="414"/>
                    <a:pt x="318" y="414"/>
                    <a:pt x="318" y="415"/>
                  </a:cubicBezTo>
                  <a:cubicBezTo>
                    <a:pt x="319" y="414"/>
                    <a:pt x="319" y="414"/>
                    <a:pt x="320" y="415"/>
                  </a:cubicBezTo>
                  <a:cubicBezTo>
                    <a:pt x="320" y="415"/>
                    <a:pt x="322" y="415"/>
                    <a:pt x="322" y="416"/>
                  </a:cubicBezTo>
                  <a:cubicBezTo>
                    <a:pt x="323" y="417"/>
                    <a:pt x="321" y="416"/>
                    <a:pt x="321" y="416"/>
                  </a:cubicBezTo>
                  <a:cubicBezTo>
                    <a:pt x="320" y="416"/>
                    <a:pt x="321" y="417"/>
                    <a:pt x="320" y="418"/>
                  </a:cubicBezTo>
                  <a:cubicBezTo>
                    <a:pt x="320" y="418"/>
                    <a:pt x="318" y="416"/>
                    <a:pt x="318" y="416"/>
                  </a:cubicBezTo>
                  <a:cubicBezTo>
                    <a:pt x="317" y="416"/>
                    <a:pt x="317" y="416"/>
                    <a:pt x="316" y="415"/>
                  </a:cubicBezTo>
                  <a:cubicBezTo>
                    <a:pt x="315" y="415"/>
                    <a:pt x="314" y="414"/>
                    <a:pt x="313" y="415"/>
                  </a:cubicBezTo>
                  <a:cubicBezTo>
                    <a:pt x="312" y="416"/>
                    <a:pt x="312" y="415"/>
                    <a:pt x="311" y="415"/>
                  </a:cubicBezTo>
                  <a:cubicBezTo>
                    <a:pt x="310" y="415"/>
                    <a:pt x="309" y="418"/>
                    <a:pt x="309" y="419"/>
                  </a:cubicBezTo>
                  <a:cubicBezTo>
                    <a:pt x="309" y="419"/>
                    <a:pt x="311" y="421"/>
                    <a:pt x="311" y="421"/>
                  </a:cubicBezTo>
                  <a:cubicBezTo>
                    <a:pt x="312" y="422"/>
                    <a:pt x="313" y="422"/>
                    <a:pt x="312" y="423"/>
                  </a:cubicBezTo>
                  <a:cubicBezTo>
                    <a:pt x="311" y="425"/>
                    <a:pt x="312" y="425"/>
                    <a:pt x="312" y="426"/>
                  </a:cubicBezTo>
                  <a:cubicBezTo>
                    <a:pt x="313" y="427"/>
                    <a:pt x="312" y="427"/>
                    <a:pt x="313" y="427"/>
                  </a:cubicBezTo>
                  <a:cubicBezTo>
                    <a:pt x="313" y="427"/>
                    <a:pt x="313" y="428"/>
                    <a:pt x="313" y="428"/>
                  </a:cubicBezTo>
                  <a:cubicBezTo>
                    <a:pt x="315" y="429"/>
                    <a:pt x="314" y="426"/>
                    <a:pt x="314" y="425"/>
                  </a:cubicBezTo>
                  <a:cubicBezTo>
                    <a:pt x="315" y="425"/>
                    <a:pt x="317" y="428"/>
                    <a:pt x="317" y="428"/>
                  </a:cubicBezTo>
                  <a:cubicBezTo>
                    <a:pt x="317" y="429"/>
                    <a:pt x="317" y="430"/>
                    <a:pt x="318" y="430"/>
                  </a:cubicBezTo>
                  <a:cubicBezTo>
                    <a:pt x="318" y="430"/>
                    <a:pt x="318" y="429"/>
                    <a:pt x="318" y="429"/>
                  </a:cubicBezTo>
                  <a:cubicBezTo>
                    <a:pt x="318" y="428"/>
                    <a:pt x="319" y="427"/>
                    <a:pt x="319" y="427"/>
                  </a:cubicBezTo>
                  <a:cubicBezTo>
                    <a:pt x="320" y="427"/>
                    <a:pt x="320" y="427"/>
                    <a:pt x="320" y="428"/>
                  </a:cubicBezTo>
                  <a:cubicBezTo>
                    <a:pt x="320" y="428"/>
                    <a:pt x="320" y="428"/>
                    <a:pt x="320" y="429"/>
                  </a:cubicBezTo>
                  <a:cubicBezTo>
                    <a:pt x="320" y="429"/>
                    <a:pt x="321" y="429"/>
                    <a:pt x="321" y="429"/>
                  </a:cubicBezTo>
                  <a:cubicBezTo>
                    <a:pt x="321" y="430"/>
                    <a:pt x="322" y="431"/>
                    <a:pt x="322" y="431"/>
                  </a:cubicBezTo>
                  <a:cubicBezTo>
                    <a:pt x="322" y="430"/>
                    <a:pt x="322" y="430"/>
                    <a:pt x="322" y="429"/>
                  </a:cubicBezTo>
                  <a:cubicBezTo>
                    <a:pt x="321" y="428"/>
                    <a:pt x="322" y="426"/>
                    <a:pt x="321" y="425"/>
                  </a:cubicBezTo>
                  <a:cubicBezTo>
                    <a:pt x="320" y="425"/>
                    <a:pt x="319" y="422"/>
                    <a:pt x="320" y="421"/>
                  </a:cubicBezTo>
                  <a:cubicBezTo>
                    <a:pt x="320" y="421"/>
                    <a:pt x="321" y="421"/>
                    <a:pt x="322" y="422"/>
                  </a:cubicBezTo>
                  <a:cubicBezTo>
                    <a:pt x="323" y="423"/>
                    <a:pt x="321" y="424"/>
                    <a:pt x="323" y="422"/>
                  </a:cubicBezTo>
                  <a:cubicBezTo>
                    <a:pt x="323" y="422"/>
                    <a:pt x="324" y="422"/>
                    <a:pt x="324" y="422"/>
                  </a:cubicBezTo>
                  <a:cubicBezTo>
                    <a:pt x="324" y="421"/>
                    <a:pt x="323" y="421"/>
                    <a:pt x="323" y="421"/>
                  </a:cubicBezTo>
                  <a:cubicBezTo>
                    <a:pt x="322" y="421"/>
                    <a:pt x="322" y="420"/>
                    <a:pt x="322" y="419"/>
                  </a:cubicBezTo>
                  <a:cubicBezTo>
                    <a:pt x="322" y="418"/>
                    <a:pt x="320" y="418"/>
                    <a:pt x="322" y="417"/>
                  </a:cubicBezTo>
                  <a:cubicBezTo>
                    <a:pt x="323" y="417"/>
                    <a:pt x="324" y="417"/>
                    <a:pt x="325" y="417"/>
                  </a:cubicBezTo>
                  <a:cubicBezTo>
                    <a:pt x="325" y="417"/>
                    <a:pt x="325" y="417"/>
                    <a:pt x="326" y="418"/>
                  </a:cubicBezTo>
                  <a:cubicBezTo>
                    <a:pt x="326" y="418"/>
                    <a:pt x="327" y="418"/>
                    <a:pt x="327" y="419"/>
                  </a:cubicBezTo>
                  <a:cubicBezTo>
                    <a:pt x="327" y="419"/>
                    <a:pt x="328" y="420"/>
                    <a:pt x="328" y="420"/>
                  </a:cubicBezTo>
                  <a:cubicBezTo>
                    <a:pt x="329" y="419"/>
                    <a:pt x="328" y="418"/>
                    <a:pt x="328" y="418"/>
                  </a:cubicBezTo>
                  <a:cubicBezTo>
                    <a:pt x="328" y="417"/>
                    <a:pt x="328" y="417"/>
                    <a:pt x="328" y="416"/>
                  </a:cubicBezTo>
                  <a:cubicBezTo>
                    <a:pt x="328" y="414"/>
                    <a:pt x="326" y="415"/>
                    <a:pt x="325" y="414"/>
                  </a:cubicBezTo>
                  <a:cubicBezTo>
                    <a:pt x="325" y="413"/>
                    <a:pt x="325" y="413"/>
                    <a:pt x="325" y="413"/>
                  </a:cubicBezTo>
                  <a:cubicBezTo>
                    <a:pt x="324" y="412"/>
                    <a:pt x="322" y="412"/>
                    <a:pt x="322" y="411"/>
                  </a:cubicBezTo>
                  <a:cubicBezTo>
                    <a:pt x="321" y="411"/>
                    <a:pt x="320" y="410"/>
                    <a:pt x="320" y="410"/>
                  </a:cubicBezTo>
                  <a:cubicBezTo>
                    <a:pt x="319" y="410"/>
                    <a:pt x="319" y="410"/>
                    <a:pt x="319" y="410"/>
                  </a:cubicBezTo>
                  <a:cubicBezTo>
                    <a:pt x="318" y="410"/>
                    <a:pt x="318" y="410"/>
                    <a:pt x="318" y="409"/>
                  </a:cubicBezTo>
                  <a:cubicBezTo>
                    <a:pt x="321" y="409"/>
                    <a:pt x="321" y="409"/>
                    <a:pt x="320" y="407"/>
                  </a:cubicBezTo>
                  <a:cubicBezTo>
                    <a:pt x="320" y="405"/>
                    <a:pt x="322" y="405"/>
                    <a:pt x="322" y="407"/>
                  </a:cubicBezTo>
                  <a:cubicBezTo>
                    <a:pt x="322" y="407"/>
                    <a:pt x="322" y="407"/>
                    <a:pt x="322" y="407"/>
                  </a:cubicBezTo>
                  <a:cubicBezTo>
                    <a:pt x="322" y="408"/>
                    <a:pt x="324" y="406"/>
                    <a:pt x="323" y="405"/>
                  </a:cubicBezTo>
                  <a:cubicBezTo>
                    <a:pt x="322" y="404"/>
                    <a:pt x="321" y="404"/>
                    <a:pt x="321" y="403"/>
                  </a:cubicBezTo>
                  <a:cubicBezTo>
                    <a:pt x="320" y="403"/>
                    <a:pt x="320" y="402"/>
                    <a:pt x="320" y="401"/>
                  </a:cubicBezTo>
                  <a:cubicBezTo>
                    <a:pt x="319" y="401"/>
                    <a:pt x="319" y="400"/>
                    <a:pt x="319" y="400"/>
                  </a:cubicBezTo>
                  <a:cubicBezTo>
                    <a:pt x="318" y="398"/>
                    <a:pt x="319" y="398"/>
                    <a:pt x="319" y="397"/>
                  </a:cubicBezTo>
                  <a:cubicBezTo>
                    <a:pt x="319" y="396"/>
                    <a:pt x="319" y="396"/>
                    <a:pt x="318" y="396"/>
                  </a:cubicBezTo>
                  <a:cubicBezTo>
                    <a:pt x="318" y="396"/>
                    <a:pt x="320" y="394"/>
                    <a:pt x="320" y="394"/>
                  </a:cubicBezTo>
                  <a:cubicBezTo>
                    <a:pt x="322" y="394"/>
                    <a:pt x="320" y="395"/>
                    <a:pt x="320" y="396"/>
                  </a:cubicBezTo>
                  <a:cubicBezTo>
                    <a:pt x="320" y="396"/>
                    <a:pt x="320" y="396"/>
                    <a:pt x="321" y="396"/>
                  </a:cubicBezTo>
                  <a:cubicBezTo>
                    <a:pt x="321" y="397"/>
                    <a:pt x="322" y="397"/>
                    <a:pt x="322" y="397"/>
                  </a:cubicBezTo>
                  <a:cubicBezTo>
                    <a:pt x="323" y="398"/>
                    <a:pt x="323" y="399"/>
                    <a:pt x="324" y="400"/>
                  </a:cubicBezTo>
                  <a:cubicBezTo>
                    <a:pt x="324" y="400"/>
                    <a:pt x="325" y="401"/>
                    <a:pt x="326" y="401"/>
                  </a:cubicBezTo>
                  <a:cubicBezTo>
                    <a:pt x="325" y="400"/>
                    <a:pt x="323" y="399"/>
                    <a:pt x="324" y="398"/>
                  </a:cubicBezTo>
                  <a:cubicBezTo>
                    <a:pt x="324" y="397"/>
                    <a:pt x="326" y="399"/>
                    <a:pt x="326" y="399"/>
                  </a:cubicBezTo>
                  <a:cubicBezTo>
                    <a:pt x="330" y="401"/>
                    <a:pt x="326" y="398"/>
                    <a:pt x="326" y="397"/>
                  </a:cubicBezTo>
                  <a:cubicBezTo>
                    <a:pt x="326" y="396"/>
                    <a:pt x="327" y="397"/>
                    <a:pt x="328" y="397"/>
                  </a:cubicBezTo>
                  <a:cubicBezTo>
                    <a:pt x="328" y="397"/>
                    <a:pt x="330" y="398"/>
                    <a:pt x="330" y="399"/>
                  </a:cubicBezTo>
                  <a:cubicBezTo>
                    <a:pt x="331" y="399"/>
                    <a:pt x="330" y="398"/>
                    <a:pt x="330" y="398"/>
                  </a:cubicBezTo>
                  <a:cubicBezTo>
                    <a:pt x="330" y="397"/>
                    <a:pt x="328" y="396"/>
                    <a:pt x="328" y="396"/>
                  </a:cubicBezTo>
                  <a:cubicBezTo>
                    <a:pt x="328" y="396"/>
                    <a:pt x="328" y="397"/>
                    <a:pt x="327" y="396"/>
                  </a:cubicBezTo>
                  <a:cubicBezTo>
                    <a:pt x="326" y="396"/>
                    <a:pt x="328" y="395"/>
                    <a:pt x="327" y="395"/>
                  </a:cubicBezTo>
                  <a:cubicBezTo>
                    <a:pt x="326" y="394"/>
                    <a:pt x="326" y="395"/>
                    <a:pt x="326" y="393"/>
                  </a:cubicBezTo>
                  <a:cubicBezTo>
                    <a:pt x="326" y="392"/>
                    <a:pt x="327" y="393"/>
                    <a:pt x="328" y="393"/>
                  </a:cubicBezTo>
                  <a:cubicBezTo>
                    <a:pt x="329" y="393"/>
                    <a:pt x="329" y="393"/>
                    <a:pt x="330" y="393"/>
                  </a:cubicBezTo>
                  <a:cubicBezTo>
                    <a:pt x="331" y="392"/>
                    <a:pt x="330" y="391"/>
                    <a:pt x="331" y="391"/>
                  </a:cubicBezTo>
                  <a:cubicBezTo>
                    <a:pt x="332" y="391"/>
                    <a:pt x="332" y="392"/>
                    <a:pt x="333" y="392"/>
                  </a:cubicBezTo>
                  <a:cubicBezTo>
                    <a:pt x="333" y="392"/>
                    <a:pt x="334" y="392"/>
                    <a:pt x="334" y="392"/>
                  </a:cubicBezTo>
                  <a:cubicBezTo>
                    <a:pt x="334" y="391"/>
                    <a:pt x="334" y="391"/>
                    <a:pt x="335" y="391"/>
                  </a:cubicBezTo>
                  <a:cubicBezTo>
                    <a:pt x="335" y="391"/>
                    <a:pt x="339" y="392"/>
                    <a:pt x="340" y="392"/>
                  </a:cubicBezTo>
                  <a:cubicBezTo>
                    <a:pt x="340" y="392"/>
                    <a:pt x="342" y="392"/>
                    <a:pt x="342" y="393"/>
                  </a:cubicBezTo>
                  <a:cubicBezTo>
                    <a:pt x="342" y="393"/>
                    <a:pt x="342" y="393"/>
                    <a:pt x="342" y="393"/>
                  </a:cubicBezTo>
                  <a:cubicBezTo>
                    <a:pt x="343" y="393"/>
                    <a:pt x="343" y="392"/>
                    <a:pt x="343" y="392"/>
                  </a:cubicBezTo>
                  <a:cubicBezTo>
                    <a:pt x="345" y="391"/>
                    <a:pt x="342" y="389"/>
                    <a:pt x="345" y="388"/>
                  </a:cubicBezTo>
                  <a:cubicBezTo>
                    <a:pt x="346" y="388"/>
                    <a:pt x="346" y="387"/>
                    <a:pt x="345" y="386"/>
                  </a:cubicBezTo>
                  <a:cubicBezTo>
                    <a:pt x="345" y="385"/>
                    <a:pt x="344" y="385"/>
                    <a:pt x="343" y="384"/>
                  </a:cubicBezTo>
                  <a:cubicBezTo>
                    <a:pt x="343" y="384"/>
                    <a:pt x="344" y="384"/>
                    <a:pt x="345" y="384"/>
                  </a:cubicBezTo>
                  <a:cubicBezTo>
                    <a:pt x="345" y="383"/>
                    <a:pt x="345" y="383"/>
                    <a:pt x="345" y="383"/>
                  </a:cubicBezTo>
                  <a:cubicBezTo>
                    <a:pt x="346" y="382"/>
                    <a:pt x="348" y="383"/>
                    <a:pt x="349" y="381"/>
                  </a:cubicBezTo>
                  <a:cubicBezTo>
                    <a:pt x="349" y="381"/>
                    <a:pt x="350" y="381"/>
                    <a:pt x="350" y="381"/>
                  </a:cubicBezTo>
                  <a:cubicBezTo>
                    <a:pt x="351" y="381"/>
                    <a:pt x="351" y="382"/>
                    <a:pt x="351" y="382"/>
                  </a:cubicBezTo>
                  <a:cubicBezTo>
                    <a:pt x="352" y="383"/>
                    <a:pt x="352" y="383"/>
                    <a:pt x="352" y="383"/>
                  </a:cubicBezTo>
                  <a:cubicBezTo>
                    <a:pt x="352" y="383"/>
                    <a:pt x="352" y="382"/>
                    <a:pt x="353" y="382"/>
                  </a:cubicBezTo>
                  <a:cubicBezTo>
                    <a:pt x="353" y="382"/>
                    <a:pt x="353" y="382"/>
                    <a:pt x="353" y="382"/>
                  </a:cubicBezTo>
                  <a:cubicBezTo>
                    <a:pt x="354" y="382"/>
                    <a:pt x="354" y="382"/>
                    <a:pt x="355" y="382"/>
                  </a:cubicBezTo>
                  <a:cubicBezTo>
                    <a:pt x="355" y="381"/>
                    <a:pt x="354" y="381"/>
                    <a:pt x="354" y="380"/>
                  </a:cubicBezTo>
                  <a:cubicBezTo>
                    <a:pt x="353" y="379"/>
                    <a:pt x="352" y="379"/>
                    <a:pt x="351" y="378"/>
                  </a:cubicBezTo>
                  <a:cubicBezTo>
                    <a:pt x="351" y="378"/>
                    <a:pt x="351" y="377"/>
                    <a:pt x="352" y="377"/>
                  </a:cubicBezTo>
                  <a:cubicBezTo>
                    <a:pt x="352" y="377"/>
                    <a:pt x="353" y="376"/>
                    <a:pt x="353" y="376"/>
                  </a:cubicBezTo>
                  <a:cubicBezTo>
                    <a:pt x="353" y="376"/>
                    <a:pt x="354" y="375"/>
                    <a:pt x="354" y="375"/>
                  </a:cubicBezTo>
                  <a:cubicBezTo>
                    <a:pt x="355" y="372"/>
                    <a:pt x="354" y="369"/>
                    <a:pt x="358" y="369"/>
                  </a:cubicBezTo>
                  <a:cubicBezTo>
                    <a:pt x="360" y="369"/>
                    <a:pt x="359" y="367"/>
                    <a:pt x="359" y="366"/>
                  </a:cubicBezTo>
                  <a:cubicBezTo>
                    <a:pt x="359" y="366"/>
                    <a:pt x="359" y="365"/>
                    <a:pt x="359" y="365"/>
                  </a:cubicBezTo>
                  <a:cubicBezTo>
                    <a:pt x="359" y="364"/>
                    <a:pt x="359" y="364"/>
                    <a:pt x="359" y="363"/>
                  </a:cubicBezTo>
                  <a:cubicBezTo>
                    <a:pt x="359" y="362"/>
                    <a:pt x="359" y="361"/>
                    <a:pt x="360" y="360"/>
                  </a:cubicBezTo>
                  <a:cubicBezTo>
                    <a:pt x="360" y="359"/>
                    <a:pt x="361" y="359"/>
                    <a:pt x="361" y="358"/>
                  </a:cubicBezTo>
                  <a:cubicBezTo>
                    <a:pt x="360" y="358"/>
                    <a:pt x="360" y="359"/>
                    <a:pt x="360" y="358"/>
                  </a:cubicBezTo>
                  <a:cubicBezTo>
                    <a:pt x="360" y="358"/>
                    <a:pt x="361" y="356"/>
                    <a:pt x="361" y="356"/>
                  </a:cubicBezTo>
                  <a:cubicBezTo>
                    <a:pt x="361" y="355"/>
                    <a:pt x="361" y="353"/>
                    <a:pt x="362" y="354"/>
                  </a:cubicBezTo>
                  <a:cubicBezTo>
                    <a:pt x="363" y="355"/>
                    <a:pt x="363" y="357"/>
                    <a:pt x="365" y="356"/>
                  </a:cubicBezTo>
                  <a:cubicBezTo>
                    <a:pt x="366" y="355"/>
                    <a:pt x="367" y="351"/>
                    <a:pt x="367" y="350"/>
                  </a:cubicBezTo>
                  <a:cubicBezTo>
                    <a:pt x="366" y="350"/>
                    <a:pt x="366" y="350"/>
                    <a:pt x="366" y="350"/>
                  </a:cubicBezTo>
                  <a:cubicBezTo>
                    <a:pt x="365" y="349"/>
                    <a:pt x="365" y="345"/>
                    <a:pt x="367" y="348"/>
                  </a:cubicBezTo>
                  <a:cubicBezTo>
                    <a:pt x="367" y="347"/>
                    <a:pt x="368" y="346"/>
                    <a:pt x="368" y="346"/>
                  </a:cubicBezTo>
                  <a:cubicBezTo>
                    <a:pt x="371" y="345"/>
                    <a:pt x="373" y="342"/>
                    <a:pt x="373" y="339"/>
                  </a:cubicBezTo>
                  <a:cubicBezTo>
                    <a:pt x="374" y="339"/>
                    <a:pt x="375" y="339"/>
                    <a:pt x="375" y="339"/>
                  </a:cubicBezTo>
                  <a:cubicBezTo>
                    <a:pt x="376" y="338"/>
                    <a:pt x="379" y="339"/>
                    <a:pt x="380" y="338"/>
                  </a:cubicBezTo>
                  <a:cubicBezTo>
                    <a:pt x="381" y="337"/>
                    <a:pt x="380" y="335"/>
                    <a:pt x="380" y="334"/>
                  </a:cubicBezTo>
                  <a:cubicBezTo>
                    <a:pt x="382" y="335"/>
                    <a:pt x="380" y="337"/>
                    <a:pt x="381" y="338"/>
                  </a:cubicBezTo>
                  <a:cubicBezTo>
                    <a:pt x="382" y="340"/>
                    <a:pt x="384" y="338"/>
                    <a:pt x="386" y="339"/>
                  </a:cubicBezTo>
                  <a:cubicBezTo>
                    <a:pt x="384" y="340"/>
                    <a:pt x="384" y="340"/>
                    <a:pt x="382" y="339"/>
                  </a:cubicBezTo>
                  <a:cubicBezTo>
                    <a:pt x="381" y="339"/>
                    <a:pt x="379" y="338"/>
                    <a:pt x="378" y="339"/>
                  </a:cubicBezTo>
                  <a:cubicBezTo>
                    <a:pt x="377" y="340"/>
                    <a:pt x="380" y="340"/>
                    <a:pt x="381" y="340"/>
                  </a:cubicBezTo>
                  <a:cubicBezTo>
                    <a:pt x="382" y="341"/>
                    <a:pt x="381" y="340"/>
                    <a:pt x="380" y="341"/>
                  </a:cubicBezTo>
                  <a:cubicBezTo>
                    <a:pt x="380" y="342"/>
                    <a:pt x="382" y="342"/>
                    <a:pt x="382" y="342"/>
                  </a:cubicBezTo>
                  <a:cubicBezTo>
                    <a:pt x="382" y="342"/>
                    <a:pt x="383" y="342"/>
                    <a:pt x="383" y="343"/>
                  </a:cubicBezTo>
                  <a:cubicBezTo>
                    <a:pt x="383" y="343"/>
                    <a:pt x="383" y="343"/>
                    <a:pt x="384" y="343"/>
                  </a:cubicBezTo>
                  <a:cubicBezTo>
                    <a:pt x="384" y="344"/>
                    <a:pt x="385" y="344"/>
                    <a:pt x="386" y="344"/>
                  </a:cubicBezTo>
                  <a:cubicBezTo>
                    <a:pt x="387" y="343"/>
                    <a:pt x="388" y="343"/>
                    <a:pt x="389" y="343"/>
                  </a:cubicBezTo>
                  <a:cubicBezTo>
                    <a:pt x="389" y="343"/>
                    <a:pt x="389" y="343"/>
                    <a:pt x="390" y="343"/>
                  </a:cubicBezTo>
                  <a:cubicBezTo>
                    <a:pt x="390" y="343"/>
                    <a:pt x="390" y="343"/>
                    <a:pt x="390" y="343"/>
                  </a:cubicBezTo>
                  <a:cubicBezTo>
                    <a:pt x="391" y="343"/>
                    <a:pt x="391" y="344"/>
                    <a:pt x="391" y="344"/>
                  </a:cubicBezTo>
                  <a:cubicBezTo>
                    <a:pt x="392" y="344"/>
                    <a:pt x="392" y="343"/>
                    <a:pt x="393" y="343"/>
                  </a:cubicBezTo>
                  <a:cubicBezTo>
                    <a:pt x="394" y="344"/>
                    <a:pt x="393" y="345"/>
                    <a:pt x="393" y="346"/>
                  </a:cubicBezTo>
                  <a:cubicBezTo>
                    <a:pt x="392" y="346"/>
                    <a:pt x="391" y="346"/>
                    <a:pt x="391" y="347"/>
                  </a:cubicBezTo>
                  <a:cubicBezTo>
                    <a:pt x="390" y="347"/>
                    <a:pt x="388" y="347"/>
                    <a:pt x="388" y="348"/>
                  </a:cubicBezTo>
                  <a:cubicBezTo>
                    <a:pt x="387" y="349"/>
                    <a:pt x="387" y="349"/>
                    <a:pt x="386" y="349"/>
                  </a:cubicBezTo>
                  <a:cubicBezTo>
                    <a:pt x="384" y="350"/>
                    <a:pt x="385" y="351"/>
                    <a:pt x="387" y="351"/>
                  </a:cubicBezTo>
                  <a:cubicBezTo>
                    <a:pt x="388" y="351"/>
                    <a:pt x="388" y="351"/>
                    <a:pt x="389" y="351"/>
                  </a:cubicBezTo>
                  <a:cubicBezTo>
                    <a:pt x="389" y="352"/>
                    <a:pt x="390" y="352"/>
                    <a:pt x="390" y="352"/>
                  </a:cubicBezTo>
                  <a:cubicBezTo>
                    <a:pt x="390" y="353"/>
                    <a:pt x="391" y="353"/>
                    <a:pt x="391" y="353"/>
                  </a:cubicBezTo>
                  <a:cubicBezTo>
                    <a:pt x="392" y="353"/>
                    <a:pt x="393" y="354"/>
                    <a:pt x="393" y="355"/>
                  </a:cubicBezTo>
                  <a:cubicBezTo>
                    <a:pt x="393" y="356"/>
                    <a:pt x="392" y="356"/>
                    <a:pt x="392" y="357"/>
                  </a:cubicBezTo>
                  <a:cubicBezTo>
                    <a:pt x="392" y="357"/>
                    <a:pt x="392" y="357"/>
                    <a:pt x="392" y="358"/>
                  </a:cubicBezTo>
                  <a:cubicBezTo>
                    <a:pt x="392" y="358"/>
                    <a:pt x="390" y="358"/>
                    <a:pt x="392" y="359"/>
                  </a:cubicBezTo>
                  <a:cubicBezTo>
                    <a:pt x="392" y="359"/>
                    <a:pt x="393" y="359"/>
                    <a:pt x="393" y="360"/>
                  </a:cubicBezTo>
                  <a:cubicBezTo>
                    <a:pt x="396" y="361"/>
                    <a:pt x="397" y="357"/>
                    <a:pt x="399" y="356"/>
                  </a:cubicBezTo>
                  <a:cubicBezTo>
                    <a:pt x="400" y="356"/>
                    <a:pt x="402" y="356"/>
                    <a:pt x="403" y="356"/>
                  </a:cubicBezTo>
                  <a:cubicBezTo>
                    <a:pt x="403" y="356"/>
                    <a:pt x="403" y="355"/>
                    <a:pt x="403" y="355"/>
                  </a:cubicBezTo>
                  <a:cubicBezTo>
                    <a:pt x="404" y="355"/>
                    <a:pt x="404" y="355"/>
                    <a:pt x="405" y="354"/>
                  </a:cubicBezTo>
                  <a:cubicBezTo>
                    <a:pt x="406" y="352"/>
                    <a:pt x="407" y="354"/>
                    <a:pt x="409" y="354"/>
                  </a:cubicBezTo>
                  <a:cubicBezTo>
                    <a:pt x="410" y="354"/>
                    <a:pt x="410" y="354"/>
                    <a:pt x="410" y="354"/>
                  </a:cubicBezTo>
                  <a:cubicBezTo>
                    <a:pt x="411" y="353"/>
                    <a:pt x="411" y="354"/>
                    <a:pt x="412" y="354"/>
                  </a:cubicBezTo>
                  <a:cubicBezTo>
                    <a:pt x="412" y="353"/>
                    <a:pt x="411" y="352"/>
                    <a:pt x="412" y="352"/>
                  </a:cubicBezTo>
                  <a:cubicBezTo>
                    <a:pt x="412" y="351"/>
                    <a:pt x="413" y="351"/>
                    <a:pt x="413" y="351"/>
                  </a:cubicBezTo>
                  <a:cubicBezTo>
                    <a:pt x="413" y="350"/>
                    <a:pt x="412" y="350"/>
                    <a:pt x="411" y="350"/>
                  </a:cubicBezTo>
                  <a:cubicBezTo>
                    <a:pt x="410" y="350"/>
                    <a:pt x="410" y="350"/>
                    <a:pt x="409" y="350"/>
                  </a:cubicBezTo>
                  <a:cubicBezTo>
                    <a:pt x="409" y="350"/>
                    <a:pt x="409" y="350"/>
                    <a:pt x="408" y="351"/>
                  </a:cubicBezTo>
                  <a:cubicBezTo>
                    <a:pt x="408" y="350"/>
                    <a:pt x="408" y="350"/>
                    <a:pt x="407" y="349"/>
                  </a:cubicBezTo>
                  <a:cubicBezTo>
                    <a:pt x="407" y="349"/>
                    <a:pt x="406" y="350"/>
                    <a:pt x="406" y="351"/>
                  </a:cubicBezTo>
                  <a:cubicBezTo>
                    <a:pt x="404" y="352"/>
                    <a:pt x="403" y="348"/>
                    <a:pt x="402" y="347"/>
                  </a:cubicBezTo>
                  <a:cubicBezTo>
                    <a:pt x="400" y="343"/>
                    <a:pt x="401" y="343"/>
                    <a:pt x="404" y="341"/>
                  </a:cubicBezTo>
                  <a:cubicBezTo>
                    <a:pt x="404" y="341"/>
                    <a:pt x="403" y="342"/>
                    <a:pt x="403" y="342"/>
                  </a:cubicBezTo>
                  <a:cubicBezTo>
                    <a:pt x="403" y="343"/>
                    <a:pt x="402" y="343"/>
                    <a:pt x="403" y="344"/>
                  </a:cubicBezTo>
                  <a:cubicBezTo>
                    <a:pt x="403" y="344"/>
                    <a:pt x="404" y="342"/>
                    <a:pt x="404" y="341"/>
                  </a:cubicBezTo>
                  <a:cubicBezTo>
                    <a:pt x="406" y="340"/>
                    <a:pt x="409" y="337"/>
                    <a:pt x="411" y="339"/>
                  </a:cubicBezTo>
                  <a:cubicBezTo>
                    <a:pt x="411" y="338"/>
                    <a:pt x="413" y="337"/>
                    <a:pt x="414" y="337"/>
                  </a:cubicBezTo>
                  <a:cubicBezTo>
                    <a:pt x="414" y="337"/>
                    <a:pt x="414" y="338"/>
                    <a:pt x="414" y="338"/>
                  </a:cubicBezTo>
                  <a:cubicBezTo>
                    <a:pt x="414" y="336"/>
                    <a:pt x="417" y="336"/>
                    <a:pt x="418" y="336"/>
                  </a:cubicBezTo>
                  <a:cubicBezTo>
                    <a:pt x="419" y="334"/>
                    <a:pt x="421" y="334"/>
                    <a:pt x="423" y="334"/>
                  </a:cubicBezTo>
                  <a:cubicBezTo>
                    <a:pt x="423" y="334"/>
                    <a:pt x="423" y="334"/>
                    <a:pt x="423" y="334"/>
                  </a:cubicBezTo>
                  <a:cubicBezTo>
                    <a:pt x="423" y="334"/>
                    <a:pt x="423" y="334"/>
                    <a:pt x="424" y="334"/>
                  </a:cubicBezTo>
                  <a:cubicBezTo>
                    <a:pt x="423" y="334"/>
                    <a:pt x="423" y="334"/>
                    <a:pt x="423" y="333"/>
                  </a:cubicBezTo>
                  <a:cubicBezTo>
                    <a:pt x="424" y="333"/>
                    <a:pt x="424" y="332"/>
                    <a:pt x="424" y="332"/>
                  </a:cubicBezTo>
                  <a:cubicBezTo>
                    <a:pt x="424" y="332"/>
                    <a:pt x="424" y="332"/>
                    <a:pt x="424" y="332"/>
                  </a:cubicBezTo>
                  <a:cubicBezTo>
                    <a:pt x="423" y="331"/>
                    <a:pt x="424" y="329"/>
                    <a:pt x="425" y="329"/>
                  </a:cubicBezTo>
                  <a:cubicBezTo>
                    <a:pt x="426" y="328"/>
                    <a:pt x="426" y="329"/>
                    <a:pt x="427" y="328"/>
                  </a:cubicBezTo>
                  <a:cubicBezTo>
                    <a:pt x="428" y="328"/>
                    <a:pt x="427" y="328"/>
                    <a:pt x="428" y="327"/>
                  </a:cubicBezTo>
                  <a:cubicBezTo>
                    <a:pt x="428" y="326"/>
                    <a:pt x="428" y="326"/>
                    <a:pt x="429" y="326"/>
                  </a:cubicBezTo>
                  <a:cubicBezTo>
                    <a:pt x="430" y="326"/>
                    <a:pt x="433" y="327"/>
                    <a:pt x="434" y="326"/>
                  </a:cubicBezTo>
                  <a:cubicBezTo>
                    <a:pt x="434" y="326"/>
                    <a:pt x="434" y="326"/>
                    <a:pt x="434" y="325"/>
                  </a:cubicBezTo>
                  <a:cubicBezTo>
                    <a:pt x="434" y="325"/>
                    <a:pt x="435" y="323"/>
                    <a:pt x="435" y="323"/>
                  </a:cubicBezTo>
                  <a:cubicBezTo>
                    <a:pt x="436" y="322"/>
                    <a:pt x="436" y="322"/>
                    <a:pt x="435" y="322"/>
                  </a:cubicBezTo>
                  <a:cubicBezTo>
                    <a:pt x="435" y="321"/>
                    <a:pt x="435" y="321"/>
                    <a:pt x="435" y="319"/>
                  </a:cubicBezTo>
                  <a:cubicBezTo>
                    <a:pt x="434" y="319"/>
                    <a:pt x="434" y="318"/>
                    <a:pt x="434" y="318"/>
                  </a:cubicBezTo>
                  <a:cubicBezTo>
                    <a:pt x="434" y="317"/>
                    <a:pt x="436" y="317"/>
                    <a:pt x="436" y="316"/>
                  </a:cubicBezTo>
                  <a:cubicBezTo>
                    <a:pt x="436" y="316"/>
                    <a:pt x="435" y="316"/>
                    <a:pt x="435" y="316"/>
                  </a:cubicBezTo>
                  <a:cubicBezTo>
                    <a:pt x="434" y="316"/>
                    <a:pt x="434" y="316"/>
                    <a:pt x="434" y="315"/>
                  </a:cubicBezTo>
                  <a:cubicBezTo>
                    <a:pt x="433" y="314"/>
                    <a:pt x="434" y="314"/>
                    <a:pt x="435" y="314"/>
                  </a:cubicBezTo>
                  <a:cubicBezTo>
                    <a:pt x="435" y="313"/>
                    <a:pt x="436" y="312"/>
                    <a:pt x="437" y="312"/>
                  </a:cubicBezTo>
                  <a:cubicBezTo>
                    <a:pt x="437" y="311"/>
                    <a:pt x="436" y="312"/>
                    <a:pt x="437" y="312"/>
                  </a:cubicBezTo>
                  <a:close/>
                  <a:moveTo>
                    <a:pt x="257" y="342"/>
                  </a:moveTo>
                  <a:cubicBezTo>
                    <a:pt x="258" y="342"/>
                    <a:pt x="258" y="342"/>
                    <a:pt x="258" y="342"/>
                  </a:cubicBezTo>
                  <a:cubicBezTo>
                    <a:pt x="258" y="343"/>
                    <a:pt x="258" y="343"/>
                    <a:pt x="257" y="342"/>
                  </a:cubicBezTo>
                  <a:close/>
                  <a:moveTo>
                    <a:pt x="290" y="376"/>
                  </a:moveTo>
                  <a:cubicBezTo>
                    <a:pt x="290" y="376"/>
                    <a:pt x="290" y="377"/>
                    <a:pt x="290" y="377"/>
                  </a:cubicBezTo>
                  <a:cubicBezTo>
                    <a:pt x="290" y="377"/>
                    <a:pt x="290" y="377"/>
                    <a:pt x="290" y="377"/>
                  </a:cubicBezTo>
                  <a:cubicBezTo>
                    <a:pt x="290" y="377"/>
                    <a:pt x="290" y="377"/>
                    <a:pt x="290" y="376"/>
                  </a:cubicBezTo>
                  <a:cubicBezTo>
                    <a:pt x="290" y="376"/>
                    <a:pt x="290" y="377"/>
                    <a:pt x="290" y="376"/>
                  </a:cubicBezTo>
                  <a:close/>
                  <a:moveTo>
                    <a:pt x="263" y="58"/>
                  </a:moveTo>
                  <a:cubicBezTo>
                    <a:pt x="263" y="58"/>
                    <a:pt x="263" y="58"/>
                    <a:pt x="263" y="58"/>
                  </a:cubicBezTo>
                  <a:close/>
                  <a:moveTo>
                    <a:pt x="263" y="59"/>
                  </a:moveTo>
                  <a:cubicBezTo>
                    <a:pt x="264" y="58"/>
                    <a:pt x="267" y="54"/>
                    <a:pt x="266" y="54"/>
                  </a:cubicBezTo>
                  <a:cubicBezTo>
                    <a:pt x="265" y="54"/>
                    <a:pt x="265" y="55"/>
                    <a:pt x="265" y="55"/>
                  </a:cubicBezTo>
                  <a:cubicBezTo>
                    <a:pt x="265" y="53"/>
                    <a:pt x="264" y="55"/>
                    <a:pt x="264" y="56"/>
                  </a:cubicBezTo>
                  <a:cubicBezTo>
                    <a:pt x="264" y="55"/>
                    <a:pt x="264" y="55"/>
                    <a:pt x="263" y="55"/>
                  </a:cubicBezTo>
                  <a:cubicBezTo>
                    <a:pt x="263" y="55"/>
                    <a:pt x="264" y="56"/>
                    <a:pt x="263" y="57"/>
                  </a:cubicBezTo>
                  <a:cubicBezTo>
                    <a:pt x="263" y="57"/>
                    <a:pt x="262" y="56"/>
                    <a:pt x="263" y="58"/>
                  </a:cubicBezTo>
                  <a:cubicBezTo>
                    <a:pt x="262" y="58"/>
                    <a:pt x="262" y="58"/>
                    <a:pt x="262" y="59"/>
                  </a:cubicBezTo>
                  <a:cubicBezTo>
                    <a:pt x="262" y="59"/>
                    <a:pt x="263" y="59"/>
                    <a:pt x="263" y="59"/>
                  </a:cubicBezTo>
                  <a:close/>
                  <a:moveTo>
                    <a:pt x="258" y="61"/>
                  </a:moveTo>
                  <a:cubicBezTo>
                    <a:pt x="258" y="61"/>
                    <a:pt x="258" y="61"/>
                    <a:pt x="259" y="61"/>
                  </a:cubicBezTo>
                  <a:cubicBezTo>
                    <a:pt x="259" y="61"/>
                    <a:pt x="259" y="60"/>
                    <a:pt x="259" y="60"/>
                  </a:cubicBezTo>
                  <a:cubicBezTo>
                    <a:pt x="259" y="60"/>
                    <a:pt x="262" y="58"/>
                    <a:pt x="261" y="57"/>
                  </a:cubicBezTo>
                  <a:cubicBezTo>
                    <a:pt x="261" y="57"/>
                    <a:pt x="259" y="57"/>
                    <a:pt x="259" y="57"/>
                  </a:cubicBezTo>
                  <a:cubicBezTo>
                    <a:pt x="259" y="57"/>
                    <a:pt x="257" y="58"/>
                    <a:pt x="258" y="58"/>
                  </a:cubicBezTo>
                  <a:cubicBezTo>
                    <a:pt x="258" y="59"/>
                    <a:pt x="257" y="59"/>
                    <a:pt x="258" y="61"/>
                  </a:cubicBezTo>
                  <a:cubicBezTo>
                    <a:pt x="257" y="60"/>
                    <a:pt x="258" y="61"/>
                    <a:pt x="258" y="61"/>
                  </a:cubicBezTo>
                  <a:close/>
                  <a:moveTo>
                    <a:pt x="256" y="62"/>
                  </a:moveTo>
                  <a:cubicBezTo>
                    <a:pt x="256" y="61"/>
                    <a:pt x="257" y="61"/>
                    <a:pt x="257" y="60"/>
                  </a:cubicBezTo>
                  <a:cubicBezTo>
                    <a:pt x="257" y="60"/>
                    <a:pt x="256" y="59"/>
                    <a:pt x="256" y="59"/>
                  </a:cubicBezTo>
                  <a:cubicBezTo>
                    <a:pt x="256" y="60"/>
                    <a:pt x="256" y="61"/>
                    <a:pt x="255" y="61"/>
                  </a:cubicBezTo>
                  <a:cubicBezTo>
                    <a:pt x="255" y="62"/>
                    <a:pt x="255" y="62"/>
                    <a:pt x="256" y="62"/>
                  </a:cubicBezTo>
                  <a:close/>
                  <a:moveTo>
                    <a:pt x="254" y="61"/>
                  </a:moveTo>
                  <a:cubicBezTo>
                    <a:pt x="255" y="62"/>
                    <a:pt x="254" y="61"/>
                    <a:pt x="254" y="61"/>
                  </a:cubicBezTo>
                  <a:close/>
                  <a:moveTo>
                    <a:pt x="273" y="61"/>
                  </a:moveTo>
                  <a:cubicBezTo>
                    <a:pt x="273" y="61"/>
                    <a:pt x="273" y="61"/>
                    <a:pt x="273" y="61"/>
                  </a:cubicBezTo>
                  <a:cubicBezTo>
                    <a:pt x="274" y="64"/>
                    <a:pt x="275" y="57"/>
                    <a:pt x="274" y="58"/>
                  </a:cubicBezTo>
                  <a:cubicBezTo>
                    <a:pt x="274" y="58"/>
                    <a:pt x="273" y="60"/>
                    <a:pt x="273" y="60"/>
                  </a:cubicBezTo>
                  <a:cubicBezTo>
                    <a:pt x="272" y="61"/>
                    <a:pt x="271" y="62"/>
                    <a:pt x="272" y="62"/>
                  </a:cubicBezTo>
                  <a:cubicBezTo>
                    <a:pt x="272" y="62"/>
                    <a:pt x="273" y="62"/>
                    <a:pt x="273" y="61"/>
                  </a:cubicBezTo>
                  <a:close/>
                  <a:moveTo>
                    <a:pt x="268" y="63"/>
                  </a:moveTo>
                  <a:cubicBezTo>
                    <a:pt x="265" y="63"/>
                    <a:pt x="269" y="64"/>
                    <a:pt x="269" y="63"/>
                  </a:cubicBezTo>
                  <a:cubicBezTo>
                    <a:pt x="269" y="63"/>
                    <a:pt x="268" y="63"/>
                    <a:pt x="268" y="63"/>
                  </a:cubicBezTo>
                  <a:close/>
                  <a:moveTo>
                    <a:pt x="267" y="54"/>
                  </a:moveTo>
                  <a:cubicBezTo>
                    <a:pt x="267" y="54"/>
                    <a:pt x="265" y="57"/>
                    <a:pt x="266" y="57"/>
                  </a:cubicBezTo>
                  <a:cubicBezTo>
                    <a:pt x="266" y="57"/>
                    <a:pt x="266" y="57"/>
                    <a:pt x="266" y="57"/>
                  </a:cubicBezTo>
                  <a:cubicBezTo>
                    <a:pt x="266" y="56"/>
                    <a:pt x="268" y="54"/>
                    <a:pt x="268" y="54"/>
                  </a:cubicBezTo>
                  <a:cubicBezTo>
                    <a:pt x="268" y="54"/>
                    <a:pt x="268" y="54"/>
                    <a:pt x="267" y="54"/>
                  </a:cubicBezTo>
                  <a:close/>
                  <a:moveTo>
                    <a:pt x="271" y="45"/>
                  </a:moveTo>
                  <a:cubicBezTo>
                    <a:pt x="271" y="45"/>
                    <a:pt x="271" y="44"/>
                    <a:pt x="271" y="44"/>
                  </a:cubicBezTo>
                  <a:cubicBezTo>
                    <a:pt x="273" y="44"/>
                    <a:pt x="276" y="40"/>
                    <a:pt x="275" y="38"/>
                  </a:cubicBezTo>
                  <a:cubicBezTo>
                    <a:pt x="274" y="38"/>
                    <a:pt x="269" y="44"/>
                    <a:pt x="270" y="45"/>
                  </a:cubicBezTo>
                  <a:cubicBezTo>
                    <a:pt x="270" y="45"/>
                    <a:pt x="271" y="45"/>
                    <a:pt x="271" y="45"/>
                  </a:cubicBezTo>
                  <a:close/>
                  <a:moveTo>
                    <a:pt x="264" y="50"/>
                  </a:moveTo>
                  <a:cubicBezTo>
                    <a:pt x="264" y="52"/>
                    <a:pt x="265" y="50"/>
                    <a:pt x="265" y="49"/>
                  </a:cubicBezTo>
                  <a:cubicBezTo>
                    <a:pt x="266" y="49"/>
                    <a:pt x="266" y="49"/>
                    <a:pt x="267" y="49"/>
                  </a:cubicBezTo>
                  <a:cubicBezTo>
                    <a:pt x="268" y="49"/>
                    <a:pt x="268" y="47"/>
                    <a:pt x="269" y="49"/>
                  </a:cubicBezTo>
                  <a:cubicBezTo>
                    <a:pt x="264" y="50"/>
                    <a:pt x="269" y="53"/>
                    <a:pt x="270" y="49"/>
                  </a:cubicBezTo>
                  <a:cubicBezTo>
                    <a:pt x="270" y="49"/>
                    <a:pt x="270" y="47"/>
                    <a:pt x="269" y="46"/>
                  </a:cubicBezTo>
                  <a:cubicBezTo>
                    <a:pt x="268" y="46"/>
                    <a:pt x="269" y="43"/>
                    <a:pt x="268" y="44"/>
                  </a:cubicBezTo>
                  <a:cubicBezTo>
                    <a:pt x="267" y="44"/>
                    <a:pt x="268" y="47"/>
                    <a:pt x="268" y="47"/>
                  </a:cubicBezTo>
                  <a:cubicBezTo>
                    <a:pt x="268" y="47"/>
                    <a:pt x="268" y="47"/>
                    <a:pt x="268" y="47"/>
                  </a:cubicBezTo>
                  <a:cubicBezTo>
                    <a:pt x="267" y="47"/>
                    <a:pt x="267" y="45"/>
                    <a:pt x="267" y="45"/>
                  </a:cubicBezTo>
                  <a:cubicBezTo>
                    <a:pt x="266" y="45"/>
                    <a:pt x="267" y="46"/>
                    <a:pt x="267" y="46"/>
                  </a:cubicBezTo>
                  <a:cubicBezTo>
                    <a:pt x="267" y="46"/>
                    <a:pt x="267" y="46"/>
                    <a:pt x="267" y="46"/>
                  </a:cubicBezTo>
                  <a:cubicBezTo>
                    <a:pt x="267" y="47"/>
                    <a:pt x="267" y="47"/>
                    <a:pt x="267" y="47"/>
                  </a:cubicBezTo>
                  <a:cubicBezTo>
                    <a:pt x="267" y="47"/>
                    <a:pt x="267" y="49"/>
                    <a:pt x="267" y="48"/>
                  </a:cubicBezTo>
                  <a:cubicBezTo>
                    <a:pt x="266" y="48"/>
                    <a:pt x="266" y="48"/>
                    <a:pt x="266" y="47"/>
                  </a:cubicBezTo>
                  <a:cubicBezTo>
                    <a:pt x="265" y="49"/>
                    <a:pt x="266" y="47"/>
                    <a:pt x="265" y="47"/>
                  </a:cubicBezTo>
                  <a:cubicBezTo>
                    <a:pt x="265" y="47"/>
                    <a:pt x="265" y="48"/>
                    <a:pt x="265" y="48"/>
                  </a:cubicBezTo>
                  <a:cubicBezTo>
                    <a:pt x="264" y="48"/>
                    <a:pt x="265" y="47"/>
                    <a:pt x="264" y="47"/>
                  </a:cubicBezTo>
                  <a:cubicBezTo>
                    <a:pt x="264" y="47"/>
                    <a:pt x="263" y="50"/>
                    <a:pt x="264" y="50"/>
                  </a:cubicBezTo>
                  <a:close/>
                  <a:moveTo>
                    <a:pt x="219" y="138"/>
                  </a:moveTo>
                  <a:cubicBezTo>
                    <a:pt x="221" y="140"/>
                    <a:pt x="221" y="138"/>
                    <a:pt x="221" y="137"/>
                  </a:cubicBezTo>
                  <a:cubicBezTo>
                    <a:pt x="220" y="137"/>
                    <a:pt x="218" y="137"/>
                    <a:pt x="219" y="138"/>
                  </a:cubicBezTo>
                  <a:close/>
                  <a:moveTo>
                    <a:pt x="217" y="144"/>
                  </a:moveTo>
                  <a:cubicBezTo>
                    <a:pt x="218" y="145"/>
                    <a:pt x="218" y="143"/>
                    <a:pt x="218" y="142"/>
                  </a:cubicBezTo>
                  <a:cubicBezTo>
                    <a:pt x="217" y="142"/>
                    <a:pt x="217" y="143"/>
                    <a:pt x="217" y="143"/>
                  </a:cubicBezTo>
                  <a:cubicBezTo>
                    <a:pt x="217" y="143"/>
                    <a:pt x="217" y="143"/>
                    <a:pt x="216" y="143"/>
                  </a:cubicBezTo>
                  <a:cubicBezTo>
                    <a:pt x="216" y="143"/>
                    <a:pt x="216" y="144"/>
                    <a:pt x="217" y="144"/>
                  </a:cubicBezTo>
                  <a:close/>
                  <a:moveTo>
                    <a:pt x="220" y="141"/>
                  </a:moveTo>
                  <a:cubicBezTo>
                    <a:pt x="221" y="141"/>
                    <a:pt x="221" y="141"/>
                    <a:pt x="221" y="140"/>
                  </a:cubicBezTo>
                  <a:cubicBezTo>
                    <a:pt x="221" y="140"/>
                    <a:pt x="219" y="141"/>
                    <a:pt x="220" y="141"/>
                  </a:cubicBezTo>
                  <a:close/>
                  <a:moveTo>
                    <a:pt x="207" y="154"/>
                  </a:moveTo>
                  <a:cubicBezTo>
                    <a:pt x="207" y="153"/>
                    <a:pt x="206" y="151"/>
                    <a:pt x="206" y="153"/>
                  </a:cubicBezTo>
                  <a:cubicBezTo>
                    <a:pt x="205" y="153"/>
                    <a:pt x="206" y="155"/>
                    <a:pt x="207" y="154"/>
                  </a:cubicBezTo>
                  <a:close/>
                  <a:moveTo>
                    <a:pt x="254" y="63"/>
                  </a:moveTo>
                  <a:cubicBezTo>
                    <a:pt x="255" y="63"/>
                    <a:pt x="255" y="62"/>
                    <a:pt x="254" y="61"/>
                  </a:cubicBezTo>
                  <a:cubicBezTo>
                    <a:pt x="255" y="61"/>
                    <a:pt x="255" y="61"/>
                    <a:pt x="255" y="60"/>
                  </a:cubicBezTo>
                  <a:cubicBezTo>
                    <a:pt x="254" y="60"/>
                    <a:pt x="253" y="63"/>
                    <a:pt x="254" y="63"/>
                  </a:cubicBezTo>
                  <a:close/>
                  <a:moveTo>
                    <a:pt x="205" y="155"/>
                  </a:moveTo>
                  <a:cubicBezTo>
                    <a:pt x="206" y="155"/>
                    <a:pt x="204" y="154"/>
                    <a:pt x="204" y="154"/>
                  </a:cubicBezTo>
                  <a:cubicBezTo>
                    <a:pt x="204" y="155"/>
                    <a:pt x="204" y="156"/>
                    <a:pt x="205" y="155"/>
                  </a:cubicBezTo>
                  <a:close/>
                  <a:moveTo>
                    <a:pt x="253" y="64"/>
                  </a:moveTo>
                  <a:cubicBezTo>
                    <a:pt x="253" y="64"/>
                    <a:pt x="253" y="64"/>
                    <a:pt x="253" y="64"/>
                  </a:cubicBezTo>
                  <a:close/>
                  <a:moveTo>
                    <a:pt x="254" y="65"/>
                  </a:moveTo>
                  <a:cubicBezTo>
                    <a:pt x="255" y="64"/>
                    <a:pt x="254" y="64"/>
                    <a:pt x="253" y="63"/>
                  </a:cubicBezTo>
                  <a:cubicBezTo>
                    <a:pt x="253" y="63"/>
                    <a:pt x="253" y="64"/>
                    <a:pt x="253" y="64"/>
                  </a:cubicBezTo>
                  <a:cubicBezTo>
                    <a:pt x="252" y="65"/>
                    <a:pt x="253" y="65"/>
                    <a:pt x="254" y="65"/>
                  </a:cubicBezTo>
                  <a:close/>
                  <a:moveTo>
                    <a:pt x="222" y="137"/>
                  </a:moveTo>
                  <a:cubicBezTo>
                    <a:pt x="223" y="138"/>
                    <a:pt x="228" y="135"/>
                    <a:pt x="228" y="135"/>
                  </a:cubicBezTo>
                  <a:cubicBezTo>
                    <a:pt x="227" y="135"/>
                    <a:pt x="227" y="135"/>
                    <a:pt x="227" y="135"/>
                  </a:cubicBezTo>
                  <a:cubicBezTo>
                    <a:pt x="227" y="133"/>
                    <a:pt x="225" y="134"/>
                    <a:pt x="224" y="134"/>
                  </a:cubicBezTo>
                  <a:cubicBezTo>
                    <a:pt x="224" y="135"/>
                    <a:pt x="224" y="135"/>
                    <a:pt x="223" y="135"/>
                  </a:cubicBezTo>
                  <a:cubicBezTo>
                    <a:pt x="223" y="136"/>
                    <a:pt x="221" y="137"/>
                    <a:pt x="222" y="137"/>
                  </a:cubicBezTo>
                  <a:close/>
                  <a:moveTo>
                    <a:pt x="222" y="133"/>
                  </a:moveTo>
                  <a:cubicBezTo>
                    <a:pt x="225" y="133"/>
                    <a:pt x="225" y="134"/>
                    <a:pt x="226" y="131"/>
                  </a:cubicBezTo>
                  <a:cubicBezTo>
                    <a:pt x="225" y="132"/>
                    <a:pt x="222" y="133"/>
                    <a:pt x="222" y="133"/>
                  </a:cubicBezTo>
                  <a:cubicBezTo>
                    <a:pt x="222" y="133"/>
                    <a:pt x="222" y="133"/>
                    <a:pt x="222" y="133"/>
                  </a:cubicBezTo>
                  <a:close/>
                  <a:moveTo>
                    <a:pt x="317" y="17"/>
                  </a:moveTo>
                  <a:cubicBezTo>
                    <a:pt x="316" y="19"/>
                    <a:pt x="321" y="19"/>
                    <a:pt x="321" y="19"/>
                  </a:cubicBezTo>
                  <a:cubicBezTo>
                    <a:pt x="321" y="19"/>
                    <a:pt x="320" y="17"/>
                    <a:pt x="320" y="17"/>
                  </a:cubicBezTo>
                  <a:cubicBezTo>
                    <a:pt x="319" y="17"/>
                    <a:pt x="319" y="18"/>
                    <a:pt x="319" y="17"/>
                  </a:cubicBezTo>
                  <a:cubicBezTo>
                    <a:pt x="319" y="17"/>
                    <a:pt x="318" y="17"/>
                    <a:pt x="318" y="17"/>
                  </a:cubicBezTo>
                  <a:cubicBezTo>
                    <a:pt x="318" y="17"/>
                    <a:pt x="318" y="18"/>
                    <a:pt x="318" y="18"/>
                  </a:cubicBezTo>
                  <a:cubicBezTo>
                    <a:pt x="318" y="18"/>
                    <a:pt x="318" y="17"/>
                    <a:pt x="317" y="17"/>
                  </a:cubicBezTo>
                  <a:close/>
                  <a:moveTo>
                    <a:pt x="298" y="23"/>
                  </a:moveTo>
                  <a:cubicBezTo>
                    <a:pt x="299" y="22"/>
                    <a:pt x="297" y="21"/>
                    <a:pt x="297" y="22"/>
                  </a:cubicBezTo>
                  <a:cubicBezTo>
                    <a:pt x="297" y="22"/>
                    <a:pt x="297" y="23"/>
                    <a:pt x="298" y="23"/>
                  </a:cubicBezTo>
                  <a:close/>
                  <a:moveTo>
                    <a:pt x="271" y="59"/>
                  </a:moveTo>
                  <a:cubicBezTo>
                    <a:pt x="271" y="61"/>
                    <a:pt x="269" y="59"/>
                    <a:pt x="270" y="61"/>
                  </a:cubicBezTo>
                  <a:cubicBezTo>
                    <a:pt x="269" y="61"/>
                    <a:pt x="269" y="62"/>
                    <a:pt x="269" y="62"/>
                  </a:cubicBezTo>
                  <a:cubicBezTo>
                    <a:pt x="270" y="62"/>
                    <a:pt x="273" y="59"/>
                    <a:pt x="271" y="59"/>
                  </a:cubicBezTo>
                  <a:close/>
                  <a:moveTo>
                    <a:pt x="307" y="26"/>
                  </a:moveTo>
                  <a:cubicBezTo>
                    <a:pt x="307" y="26"/>
                    <a:pt x="308" y="25"/>
                    <a:pt x="308" y="24"/>
                  </a:cubicBezTo>
                  <a:cubicBezTo>
                    <a:pt x="308" y="24"/>
                    <a:pt x="307" y="24"/>
                    <a:pt x="306" y="24"/>
                  </a:cubicBezTo>
                  <a:cubicBezTo>
                    <a:pt x="306" y="25"/>
                    <a:pt x="306" y="26"/>
                    <a:pt x="307" y="26"/>
                  </a:cubicBezTo>
                  <a:close/>
                  <a:moveTo>
                    <a:pt x="315" y="12"/>
                  </a:moveTo>
                  <a:cubicBezTo>
                    <a:pt x="315" y="12"/>
                    <a:pt x="317" y="12"/>
                    <a:pt x="317" y="12"/>
                  </a:cubicBezTo>
                  <a:cubicBezTo>
                    <a:pt x="317" y="12"/>
                    <a:pt x="315" y="15"/>
                    <a:pt x="316" y="15"/>
                  </a:cubicBezTo>
                  <a:cubicBezTo>
                    <a:pt x="316" y="15"/>
                    <a:pt x="316" y="14"/>
                    <a:pt x="316" y="14"/>
                  </a:cubicBezTo>
                  <a:cubicBezTo>
                    <a:pt x="317" y="15"/>
                    <a:pt x="317" y="14"/>
                    <a:pt x="318" y="14"/>
                  </a:cubicBezTo>
                  <a:cubicBezTo>
                    <a:pt x="318" y="14"/>
                    <a:pt x="320" y="14"/>
                    <a:pt x="319" y="13"/>
                  </a:cubicBezTo>
                  <a:cubicBezTo>
                    <a:pt x="320" y="14"/>
                    <a:pt x="319" y="14"/>
                    <a:pt x="320" y="14"/>
                  </a:cubicBezTo>
                  <a:cubicBezTo>
                    <a:pt x="321" y="14"/>
                    <a:pt x="322" y="13"/>
                    <a:pt x="322" y="12"/>
                  </a:cubicBezTo>
                  <a:cubicBezTo>
                    <a:pt x="322" y="12"/>
                    <a:pt x="322" y="12"/>
                    <a:pt x="322" y="12"/>
                  </a:cubicBezTo>
                  <a:cubicBezTo>
                    <a:pt x="322" y="11"/>
                    <a:pt x="322" y="11"/>
                    <a:pt x="322" y="11"/>
                  </a:cubicBezTo>
                  <a:cubicBezTo>
                    <a:pt x="322" y="11"/>
                    <a:pt x="323" y="11"/>
                    <a:pt x="323" y="10"/>
                  </a:cubicBezTo>
                  <a:cubicBezTo>
                    <a:pt x="323" y="10"/>
                    <a:pt x="323" y="10"/>
                    <a:pt x="324" y="10"/>
                  </a:cubicBezTo>
                  <a:cubicBezTo>
                    <a:pt x="324" y="10"/>
                    <a:pt x="324" y="10"/>
                    <a:pt x="324" y="10"/>
                  </a:cubicBezTo>
                  <a:cubicBezTo>
                    <a:pt x="325" y="8"/>
                    <a:pt x="324" y="8"/>
                    <a:pt x="323" y="8"/>
                  </a:cubicBezTo>
                  <a:cubicBezTo>
                    <a:pt x="324" y="8"/>
                    <a:pt x="322" y="9"/>
                    <a:pt x="323" y="8"/>
                  </a:cubicBezTo>
                  <a:cubicBezTo>
                    <a:pt x="323" y="8"/>
                    <a:pt x="322" y="8"/>
                    <a:pt x="322" y="9"/>
                  </a:cubicBezTo>
                  <a:cubicBezTo>
                    <a:pt x="321" y="9"/>
                    <a:pt x="322" y="9"/>
                    <a:pt x="322" y="10"/>
                  </a:cubicBezTo>
                  <a:cubicBezTo>
                    <a:pt x="320" y="12"/>
                    <a:pt x="321" y="9"/>
                    <a:pt x="320" y="9"/>
                  </a:cubicBezTo>
                  <a:cubicBezTo>
                    <a:pt x="320" y="9"/>
                    <a:pt x="320" y="13"/>
                    <a:pt x="319" y="12"/>
                  </a:cubicBezTo>
                  <a:cubicBezTo>
                    <a:pt x="318" y="11"/>
                    <a:pt x="319" y="10"/>
                    <a:pt x="318" y="11"/>
                  </a:cubicBezTo>
                  <a:cubicBezTo>
                    <a:pt x="318" y="11"/>
                    <a:pt x="317" y="11"/>
                    <a:pt x="317" y="11"/>
                  </a:cubicBezTo>
                  <a:cubicBezTo>
                    <a:pt x="317" y="11"/>
                    <a:pt x="317" y="12"/>
                    <a:pt x="317" y="12"/>
                  </a:cubicBezTo>
                  <a:cubicBezTo>
                    <a:pt x="317" y="12"/>
                    <a:pt x="317" y="11"/>
                    <a:pt x="316" y="11"/>
                  </a:cubicBezTo>
                  <a:cubicBezTo>
                    <a:pt x="316" y="11"/>
                    <a:pt x="314" y="12"/>
                    <a:pt x="314" y="12"/>
                  </a:cubicBezTo>
                  <a:cubicBezTo>
                    <a:pt x="314" y="12"/>
                    <a:pt x="315" y="12"/>
                    <a:pt x="315" y="12"/>
                  </a:cubicBezTo>
                  <a:close/>
                  <a:moveTo>
                    <a:pt x="299" y="21"/>
                  </a:moveTo>
                  <a:cubicBezTo>
                    <a:pt x="299" y="22"/>
                    <a:pt x="299" y="23"/>
                    <a:pt x="300" y="23"/>
                  </a:cubicBezTo>
                  <a:cubicBezTo>
                    <a:pt x="302" y="23"/>
                    <a:pt x="302" y="21"/>
                    <a:pt x="300" y="20"/>
                  </a:cubicBezTo>
                  <a:cubicBezTo>
                    <a:pt x="300" y="20"/>
                    <a:pt x="300" y="21"/>
                    <a:pt x="300" y="21"/>
                  </a:cubicBezTo>
                  <a:cubicBezTo>
                    <a:pt x="300" y="21"/>
                    <a:pt x="299" y="19"/>
                    <a:pt x="299" y="19"/>
                  </a:cubicBezTo>
                  <a:cubicBezTo>
                    <a:pt x="297" y="19"/>
                    <a:pt x="299" y="21"/>
                    <a:pt x="299" y="21"/>
                  </a:cubicBezTo>
                  <a:close/>
                  <a:moveTo>
                    <a:pt x="299" y="25"/>
                  </a:moveTo>
                  <a:cubicBezTo>
                    <a:pt x="299" y="26"/>
                    <a:pt x="298" y="26"/>
                    <a:pt x="298" y="27"/>
                  </a:cubicBezTo>
                  <a:cubicBezTo>
                    <a:pt x="298" y="28"/>
                    <a:pt x="299" y="27"/>
                    <a:pt x="299" y="27"/>
                  </a:cubicBezTo>
                  <a:cubicBezTo>
                    <a:pt x="299" y="26"/>
                    <a:pt x="300" y="24"/>
                    <a:pt x="299" y="25"/>
                  </a:cubicBezTo>
                  <a:cubicBezTo>
                    <a:pt x="299" y="25"/>
                    <a:pt x="299" y="25"/>
                    <a:pt x="299" y="25"/>
                  </a:cubicBezTo>
                  <a:close/>
                  <a:moveTo>
                    <a:pt x="304" y="23"/>
                  </a:moveTo>
                  <a:cubicBezTo>
                    <a:pt x="304" y="23"/>
                    <a:pt x="305" y="22"/>
                    <a:pt x="305" y="22"/>
                  </a:cubicBezTo>
                  <a:cubicBezTo>
                    <a:pt x="305" y="23"/>
                    <a:pt x="305" y="23"/>
                    <a:pt x="305" y="23"/>
                  </a:cubicBezTo>
                  <a:cubicBezTo>
                    <a:pt x="305" y="23"/>
                    <a:pt x="306" y="23"/>
                    <a:pt x="306" y="23"/>
                  </a:cubicBezTo>
                  <a:cubicBezTo>
                    <a:pt x="307" y="23"/>
                    <a:pt x="306" y="20"/>
                    <a:pt x="306" y="20"/>
                  </a:cubicBezTo>
                  <a:cubicBezTo>
                    <a:pt x="304" y="19"/>
                    <a:pt x="304" y="22"/>
                    <a:pt x="304" y="23"/>
                  </a:cubicBezTo>
                  <a:cubicBezTo>
                    <a:pt x="304" y="23"/>
                    <a:pt x="304" y="23"/>
                    <a:pt x="304" y="23"/>
                  </a:cubicBezTo>
                  <a:close/>
                  <a:moveTo>
                    <a:pt x="333" y="4"/>
                  </a:moveTo>
                  <a:cubicBezTo>
                    <a:pt x="332" y="3"/>
                    <a:pt x="333" y="4"/>
                    <a:pt x="333" y="4"/>
                  </a:cubicBezTo>
                  <a:close/>
                  <a:moveTo>
                    <a:pt x="338" y="4"/>
                  </a:moveTo>
                  <a:cubicBezTo>
                    <a:pt x="339" y="4"/>
                    <a:pt x="337" y="5"/>
                    <a:pt x="339" y="6"/>
                  </a:cubicBezTo>
                  <a:cubicBezTo>
                    <a:pt x="338" y="5"/>
                    <a:pt x="342" y="4"/>
                    <a:pt x="342" y="5"/>
                  </a:cubicBezTo>
                  <a:cubicBezTo>
                    <a:pt x="344" y="4"/>
                    <a:pt x="342" y="4"/>
                    <a:pt x="342" y="4"/>
                  </a:cubicBezTo>
                  <a:cubicBezTo>
                    <a:pt x="342" y="4"/>
                    <a:pt x="341" y="4"/>
                    <a:pt x="341" y="4"/>
                  </a:cubicBezTo>
                  <a:cubicBezTo>
                    <a:pt x="341" y="4"/>
                    <a:pt x="341" y="4"/>
                    <a:pt x="341" y="3"/>
                  </a:cubicBezTo>
                  <a:cubicBezTo>
                    <a:pt x="341" y="3"/>
                    <a:pt x="342" y="3"/>
                    <a:pt x="342" y="2"/>
                  </a:cubicBezTo>
                  <a:cubicBezTo>
                    <a:pt x="341" y="2"/>
                    <a:pt x="341" y="2"/>
                    <a:pt x="340" y="2"/>
                  </a:cubicBezTo>
                  <a:cubicBezTo>
                    <a:pt x="340" y="2"/>
                    <a:pt x="340" y="0"/>
                    <a:pt x="339" y="1"/>
                  </a:cubicBezTo>
                  <a:cubicBezTo>
                    <a:pt x="338" y="2"/>
                    <a:pt x="340" y="3"/>
                    <a:pt x="340" y="4"/>
                  </a:cubicBezTo>
                  <a:cubicBezTo>
                    <a:pt x="339" y="3"/>
                    <a:pt x="339" y="2"/>
                    <a:pt x="337" y="3"/>
                  </a:cubicBezTo>
                  <a:cubicBezTo>
                    <a:pt x="336" y="3"/>
                    <a:pt x="337" y="4"/>
                    <a:pt x="338" y="4"/>
                  </a:cubicBezTo>
                  <a:close/>
                  <a:moveTo>
                    <a:pt x="333" y="4"/>
                  </a:moveTo>
                  <a:cubicBezTo>
                    <a:pt x="333" y="4"/>
                    <a:pt x="333" y="4"/>
                    <a:pt x="333" y="4"/>
                  </a:cubicBezTo>
                  <a:cubicBezTo>
                    <a:pt x="334" y="3"/>
                    <a:pt x="333" y="3"/>
                    <a:pt x="333" y="2"/>
                  </a:cubicBezTo>
                  <a:cubicBezTo>
                    <a:pt x="332" y="2"/>
                    <a:pt x="332" y="3"/>
                    <a:pt x="333" y="4"/>
                  </a:cubicBezTo>
                  <a:close/>
                  <a:moveTo>
                    <a:pt x="323" y="15"/>
                  </a:moveTo>
                  <a:cubicBezTo>
                    <a:pt x="323" y="15"/>
                    <a:pt x="323" y="15"/>
                    <a:pt x="323" y="14"/>
                  </a:cubicBezTo>
                  <a:cubicBezTo>
                    <a:pt x="322" y="14"/>
                    <a:pt x="321" y="15"/>
                    <a:pt x="321" y="16"/>
                  </a:cubicBezTo>
                  <a:cubicBezTo>
                    <a:pt x="320" y="17"/>
                    <a:pt x="322" y="18"/>
                    <a:pt x="322" y="16"/>
                  </a:cubicBezTo>
                  <a:cubicBezTo>
                    <a:pt x="323" y="17"/>
                    <a:pt x="321" y="18"/>
                    <a:pt x="322" y="19"/>
                  </a:cubicBezTo>
                  <a:cubicBezTo>
                    <a:pt x="323" y="19"/>
                    <a:pt x="324" y="18"/>
                    <a:pt x="324" y="18"/>
                  </a:cubicBezTo>
                  <a:cubicBezTo>
                    <a:pt x="323" y="18"/>
                    <a:pt x="323" y="18"/>
                    <a:pt x="323" y="18"/>
                  </a:cubicBezTo>
                  <a:cubicBezTo>
                    <a:pt x="323" y="18"/>
                    <a:pt x="325" y="16"/>
                    <a:pt x="325" y="15"/>
                  </a:cubicBezTo>
                  <a:cubicBezTo>
                    <a:pt x="326" y="14"/>
                    <a:pt x="324" y="13"/>
                    <a:pt x="323" y="15"/>
                  </a:cubicBezTo>
                  <a:close/>
                  <a:moveTo>
                    <a:pt x="327" y="5"/>
                  </a:moveTo>
                  <a:cubicBezTo>
                    <a:pt x="327" y="7"/>
                    <a:pt x="330" y="6"/>
                    <a:pt x="329" y="5"/>
                  </a:cubicBezTo>
                  <a:cubicBezTo>
                    <a:pt x="329" y="4"/>
                    <a:pt x="329" y="4"/>
                    <a:pt x="329" y="4"/>
                  </a:cubicBezTo>
                  <a:cubicBezTo>
                    <a:pt x="329" y="4"/>
                    <a:pt x="327" y="3"/>
                    <a:pt x="327" y="5"/>
                  </a:cubicBezTo>
                  <a:close/>
                  <a:moveTo>
                    <a:pt x="326" y="13"/>
                  </a:moveTo>
                  <a:cubicBezTo>
                    <a:pt x="327" y="16"/>
                    <a:pt x="330" y="12"/>
                    <a:pt x="328" y="10"/>
                  </a:cubicBezTo>
                  <a:cubicBezTo>
                    <a:pt x="326" y="9"/>
                    <a:pt x="326" y="11"/>
                    <a:pt x="326" y="12"/>
                  </a:cubicBezTo>
                  <a:cubicBezTo>
                    <a:pt x="326" y="13"/>
                    <a:pt x="326" y="13"/>
                    <a:pt x="326" y="13"/>
                  </a:cubicBezTo>
                  <a:close/>
                  <a:moveTo>
                    <a:pt x="305" y="27"/>
                  </a:moveTo>
                  <a:cubicBezTo>
                    <a:pt x="305" y="27"/>
                    <a:pt x="304" y="29"/>
                    <a:pt x="306" y="28"/>
                  </a:cubicBezTo>
                  <a:cubicBezTo>
                    <a:pt x="306" y="27"/>
                    <a:pt x="305" y="25"/>
                    <a:pt x="305" y="27"/>
                  </a:cubicBezTo>
                  <a:close/>
                  <a:moveTo>
                    <a:pt x="282" y="46"/>
                  </a:moveTo>
                  <a:cubicBezTo>
                    <a:pt x="281" y="47"/>
                    <a:pt x="283" y="48"/>
                    <a:pt x="283" y="46"/>
                  </a:cubicBezTo>
                  <a:cubicBezTo>
                    <a:pt x="284" y="46"/>
                    <a:pt x="283" y="45"/>
                    <a:pt x="283" y="45"/>
                  </a:cubicBezTo>
                  <a:cubicBezTo>
                    <a:pt x="282" y="45"/>
                    <a:pt x="283" y="46"/>
                    <a:pt x="282" y="46"/>
                  </a:cubicBezTo>
                  <a:close/>
                  <a:moveTo>
                    <a:pt x="295" y="22"/>
                  </a:moveTo>
                  <a:cubicBezTo>
                    <a:pt x="296" y="22"/>
                    <a:pt x="296" y="20"/>
                    <a:pt x="296" y="19"/>
                  </a:cubicBezTo>
                  <a:cubicBezTo>
                    <a:pt x="295" y="20"/>
                    <a:pt x="295" y="21"/>
                    <a:pt x="295" y="21"/>
                  </a:cubicBezTo>
                  <a:cubicBezTo>
                    <a:pt x="294" y="21"/>
                    <a:pt x="294" y="22"/>
                    <a:pt x="295" y="22"/>
                  </a:cubicBezTo>
                  <a:close/>
                  <a:moveTo>
                    <a:pt x="285" y="42"/>
                  </a:moveTo>
                  <a:cubicBezTo>
                    <a:pt x="283" y="41"/>
                    <a:pt x="283" y="46"/>
                    <a:pt x="285" y="42"/>
                  </a:cubicBezTo>
                  <a:cubicBezTo>
                    <a:pt x="284" y="42"/>
                    <a:pt x="284" y="42"/>
                    <a:pt x="285" y="42"/>
                  </a:cubicBezTo>
                  <a:close/>
                  <a:moveTo>
                    <a:pt x="275" y="55"/>
                  </a:moveTo>
                  <a:cubicBezTo>
                    <a:pt x="277" y="56"/>
                    <a:pt x="277" y="50"/>
                    <a:pt x="275" y="55"/>
                  </a:cubicBezTo>
                  <a:cubicBezTo>
                    <a:pt x="275" y="55"/>
                    <a:pt x="275" y="54"/>
                    <a:pt x="275" y="55"/>
                  </a:cubicBezTo>
                  <a:close/>
                  <a:moveTo>
                    <a:pt x="277" y="51"/>
                  </a:moveTo>
                  <a:cubicBezTo>
                    <a:pt x="278" y="49"/>
                    <a:pt x="278" y="47"/>
                    <a:pt x="276" y="46"/>
                  </a:cubicBezTo>
                  <a:cubicBezTo>
                    <a:pt x="276" y="46"/>
                    <a:pt x="275" y="47"/>
                    <a:pt x="275" y="47"/>
                  </a:cubicBezTo>
                  <a:cubicBezTo>
                    <a:pt x="275" y="48"/>
                    <a:pt x="276" y="48"/>
                    <a:pt x="275" y="48"/>
                  </a:cubicBezTo>
                  <a:cubicBezTo>
                    <a:pt x="275" y="49"/>
                    <a:pt x="275" y="48"/>
                    <a:pt x="275" y="49"/>
                  </a:cubicBezTo>
                  <a:cubicBezTo>
                    <a:pt x="275" y="49"/>
                    <a:pt x="275" y="50"/>
                    <a:pt x="275" y="50"/>
                  </a:cubicBezTo>
                  <a:cubicBezTo>
                    <a:pt x="273" y="49"/>
                    <a:pt x="274" y="52"/>
                    <a:pt x="273" y="52"/>
                  </a:cubicBezTo>
                  <a:cubicBezTo>
                    <a:pt x="272" y="51"/>
                    <a:pt x="274" y="49"/>
                    <a:pt x="274" y="48"/>
                  </a:cubicBezTo>
                  <a:cubicBezTo>
                    <a:pt x="273" y="48"/>
                    <a:pt x="273" y="49"/>
                    <a:pt x="272" y="48"/>
                  </a:cubicBezTo>
                  <a:cubicBezTo>
                    <a:pt x="272" y="48"/>
                    <a:pt x="273" y="47"/>
                    <a:pt x="273" y="46"/>
                  </a:cubicBezTo>
                  <a:cubicBezTo>
                    <a:pt x="273" y="45"/>
                    <a:pt x="273" y="43"/>
                    <a:pt x="271" y="45"/>
                  </a:cubicBezTo>
                  <a:cubicBezTo>
                    <a:pt x="271" y="45"/>
                    <a:pt x="271" y="48"/>
                    <a:pt x="271" y="47"/>
                  </a:cubicBezTo>
                  <a:cubicBezTo>
                    <a:pt x="271" y="48"/>
                    <a:pt x="271" y="49"/>
                    <a:pt x="271" y="49"/>
                  </a:cubicBezTo>
                  <a:cubicBezTo>
                    <a:pt x="271" y="49"/>
                    <a:pt x="271" y="49"/>
                    <a:pt x="270" y="50"/>
                  </a:cubicBezTo>
                  <a:cubicBezTo>
                    <a:pt x="270" y="50"/>
                    <a:pt x="272" y="51"/>
                    <a:pt x="271" y="51"/>
                  </a:cubicBezTo>
                  <a:cubicBezTo>
                    <a:pt x="271" y="51"/>
                    <a:pt x="271" y="51"/>
                    <a:pt x="270" y="52"/>
                  </a:cubicBezTo>
                  <a:cubicBezTo>
                    <a:pt x="268" y="52"/>
                    <a:pt x="270" y="53"/>
                    <a:pt x="269" y="54"/>
                  </a:cubicBezTo>
                  <a:cubicBezTo>
                    <a:pt x="269" y="54"/>
                    <a:pt x="267" y="57"/>
                    <a:pt x="268" y="57"/>
                  </a:cubicBezTo>
                  <a:cubicBezTo>
                    <a:pt x="268" y="57"/>
                    <a:pt x="271" y="54"/>
                    <a:pt x="271" y="53"/>
                  </a:cubicBezTo>
                  <a:cubicBezTo>
                    <a:pt x="271" y="55"/>
                    <a:pt x="269" y="56"/>
                    <a:pt x="272" y="57"/>
                  </a:cubicBezTo>
                  <a:cubicBezTo>
                    <a:pt x="272" y="57"/>
                    <a:pt x="272" y="55"/>
                    <a:pt x="272" y="54"/>
                  </a:cubicBezTo>
                  <a:cubicBezTo>
                    <a:pt x="273" y="55"/>
                    <a:pt x="273" y="55"/>
                    <a:pt x="273" y="55"/>
                  </a:cubicBezTo>
                  <a:cubicBezTo>
                    <a:pt x="273" y="54"/>
                    <a:pt x="273" y="54"/>
                    <a:pt x="273" y="53"/>
                  </a:cubicBezTo>
                  <a:cubicBezTo>
                    <a:pt x="274" y="54"/>
                    <a:pt x="273" y="55"/>
                    <a:pt x="273" y="55"/>
                  </a:cubicBezTo>
                  <a:cubicBezTo>
                    <a:pt x="274" y="55"/>
                    <a:pt x="274" y="53"/>
                    <a:pt x="275" y="53"/>
                  </a:cubicBezTo>
                  <a:cubicBezTo>
                    <a:pt x="276" y="52"/>
                    <a:pt x="277" y="52"/>
                    <a:pt x="277" y="51"/>
                  </a:cubicBezTo>
                  <a:close/>
                  <a:moveTo>
                    <a:pt x="281" y="42"/>
                  </a:moveTo>
                  <a:cubicBezTo>
                    <a:pt x="282" y="45"/>
                    <a:pt x="282" y="43"/>
                    <a:pt x="282" y="42"/>
                  </a:cubicBezTo>
                  <a:cubicBezTo>
                    <a:pt x="283" y="41"/>
                    <a:pt x="284" y="40"/>
                    <a:pt x="284" y="40"/>
                  </a:cubicBezTo>
                  <a:cubicBezTo>
                    <a:pt x="285" y="40"/>
                    <a:pt x="284" y="41"/>
                    <a:pt x="285" y="41"/>
                  </a:cubicBezTo>
                  <a:cubicBezTo>
                    <a:pt x="285" y="41"/>
                    <a:pt x="286" y="41"/>
                    <a:pt x="286" y="40"/>
                  </a:cubicBezTo>
                  <a:cubicBezTo>
                    <a:pt x="287" y="40"/>
                    <a:pt x="286" y="40"/>
                    <a:pt x="287" y="39"/>
                  </a:cubicBezTo>
                  <a:cubicBezTo>
                    <a:pt x="287" y="39"/>
                    <a:pt x="288" y="36"/>
                    <a:pt x="288" y="35"/>
                  </a:cubicBezTo>
                  <a:cubicBezTo>
                    <a:pt x="288" y="35"/>
                    <a:pt x="287" y="36"/>
                    <a:pt x="287" y="36"/>
                  </a:cubicBezTo>
                  <a:cubicBezTo>
                    <a:pt x="287" y="36"/>
                    <a:pt x="288" y="33"/>
                    <a:pt x="287" y="34"/>
                  </a:cubicBezTo>
                  <a:cubicBezTo>
                    <a:pt x="287" y="34"/>
                    <a:pt x="287" y="35"/>
                    <a:pt x="287" y="35"/>
                  </a:cubicBezTo>
                  <a:cubicBezTo>
                    <a:pt x="286" y="36"/>
                    <a:pt x="287" y="33"/>
                    <a:pt x="287" y="33"/>
                  </a:cubicBezTo>
                  <a:cubicBezTo>
                    <a:pt x="286" y="32"/>
                    <a:pt x="286" y="33"/>
                    <a:pt x="285" y="33"/>
                  </a:cubicBezTo>
                  <a:cubicBezTo>
                    <a:pt x="285" y="33"/>
                    <a:pt x="286" y="34"/>
                    <a:pt x="285" y="34"/>
                  </a:cubicBezTo>
                  <a:cubicBezTo>
                    <a:pt x="285" y="34"/>
                    <a:pt x="285" y="32"/>
                    <a:pt x="284" y="33"/>
                  </a:cubicBezTo>
                  <a:cubicBezTo>
                    <a:pt x="284" y="33"/>
                    <a:pt x="285" y="35"/>
                    <a:pt x="285" y="35"/>
                  </a:cubicBezTo>
                  <a:cubicBezTo>
                    <a:pt x="284" y="35"/>
                    <a:pt x="284" y="33"/>
                    <a:pt x="283" y="34"/>
                  </a:cubicBezTo>
                  <a:cubicBezTo>
                    <a:pt x="283" y="34"/>
                    <a:pt x="283" y="34"/>
                    <a:pt x="283" y="34"/>
                  </a:cubicBezTo>
                  <a:cubicBezTo>
                    <a:pt x="284" y="35"/>
                    <a:pt x="282" y="34"/>
                    <a:pt x="282" y="34"/>
                  </a:cubicBezTo>
                  <a:cubicBezTo>
                    <a:pt x="282" y="35"/>
                    <a:pt x="284" y="35"/>
                    <a:pt x="284" y="36"/>
                  </a:cubicBezTo>
                  <a:cubicBezTo>
                    <a:pt x="284" y="36"/>
                    <a:pt x="283" y="36"/>
                    <a:pt x="283" y="36"/>
                  </a:cubicBezTo>
                  <a:cubicBezTo>
                    <a:pt x="283" y="36"/>
                    <a:pt x="283" y="36"/>
                    <a:pt x="283" y="37"/>
                  </a:cubicBezTo>
                  <a:cubicBezTo>
                    <a:pt x="283" y="37"/>
                    <a:pt x="280" y="36"/>
                    <a:pt x="280" y="37"/>
                  </a:cubicBezTo>
                  <a:cubicBezTo>
                    <a:pt x="280" y="37"/>
                    <a:pt x="282" y="37"/>
                    <a:pt x="282" y="38"/>
                  </a:cubicBezTo>
                  <a:cubicBezTo>
                    <a:pt x="281" y="38"/>
                    <a:pt x="281" y="38"/>
                    <a:pt x="280" y="38"/>
                  </a:cubicBezTo>
                  <a:cubicBezTo>
                    <a:pt x="280" y="38"/>
                    <a:pt x="282" y="39"/>
                    <a:pt x="282" y="39"/>
                  </a:cubicBezTo>
                  <a:cubicBezTo>
                    <a:pt x="282" y="39"/>
                    <a:pt x="280" y="40"/>
                    <a:pt x="280" y="40"/>
                  </a:cubicBezTo>
                  <a:cubicBezTo>
                    <a:pt x="280" y="41"/>
                    <a:pt x="282" y="40"/>
                    <a:pt x="282" y="40"/>
                  </a:cubicBezTo>
                  <a:cubicBezTo>
                    <a:pt x="281" y="41"/>
                    <a:pt x="280" y="41"/>
                    <a:pt x="279" y="42"/>
                  </a:cubicBezTo>
                  <a:cubicBezTo>
                    <a:pt x="279" y="43"/>
                    <a:pt x="281" y="42"/>
                    <a:pt x="281" y="42"/>
                  </a:cubicBezTo>
                  <a:close/>
                  <a:moveTo>
                    <a:pt x="276" y="45"/>
                  </a:moveTo>
                  <a:cubicBezTo>
                    <a:pt x="277" y="45"/>
                    <a:pt x="279" y="47"/>
                    <a:pt x="278" y="45"/>
                  </a:cubicBezTo>
                  <a:cubicBezTo>
                    <a:pt x="278" y="44"/>
                    <a:pt x="277" y="44"/>
                    <a:pt x="276" y="44"/>
                  </a:cubicBezTo>
                  <a:cubicBezTo>
                    <a:pt x="275" y="44"/>
                    <a:pt x="275" y="45"/>
                    <a:pt x="276" y="45"/>
                  </a:cubicBezTo>
                  <a:close/>
                  <a:moveTo>
                    <a:pt x="290" y="33"/>
                  </a:moveTo>
                  <a:cubicBezTo>
                    <a:pt x="292" y="32"/>
                    <a:pt x="293" y="33"/>
                    <a:pt x="293" y="31"/>
                  </a:cubicBezTo>
                  <a:cubicBezTo>
                    <a:pt x="292" y="31"/>
                    <a:pt x="289" y="30"/>
                    <a:pt x="289" y="30"/>
                  </a:cubicBezTo>
                  <a:cubicBezTo>
                    <a:pt x="289" y="31"/>
                    <a:pt x="291" y="31"/>
                    <a:pt x="290" y="32"/>
                  </a:cubicBezTo>
                  <a:cubicBezTo>
                    <a:pt x="290" y="33"/>
                    <a:pt x="289" y="32"/>
                    <a:pt x="289" y="32"/>
                  </a:cubicBezTo>
                  <a:cubicBezTo>
                    <a:pt x="289" y="32"/>
                    <a:pt x="288" y="31"/>
                    <a:pt x="288" y="32"/>
                  </a:cubicBezTo>
                  <a:cubicBezTo>
                    <a:pt x="287" y="33"/>
                    <a:pt x="289" y="34"/>
                    <a:pt x="290" y="33"/>
                  </a:cubicBezTo>
                  <a:close/>
                  <a:moveTo>
                    <a:pt x="293" y="25"/>
                  </a:moveTo>
                  <a:cubicBezTo>
                    <a:pt x="294" y="26"/>
                    <a:pt x="293" y="25"/>
                    <a:pt x="293" y="25"/>
                  </a:cubicBezTo>
                  <a:cubicBezTo>
                    <a:pt x="292" y="26"/>
                    <a:pt x="295" y="28"/>
                    <a:pt x="295" y="28"/>
                  </a:cubicBezTo>
                  <a:cubicBezTo>
                    <a:pt x="296" y="30"/>
                    <a:pt x="299" y="25"/>
                    <a:pt x="299" y="24"/>
                  </a:cubicBezTo>
                  <a:cubicBezTo>
                    <a:pt x="299" y="24"/>
                    <a:pt x="298" y="24"/>
                    <a:pt x="298" y="25"/>
                  </a:cubicBezTo>
                  <a:cubicBezTo>
                    <a:pt x="298" y="25"/>
                    <a:pt x="298" y="23"/>
                    <a:pt x="298" y="23"/>
                  </a:cubicBezTo>
                  <a:cubicBezTo>
                    <a:pt x="297" y="24"/>
                    <a:pt x="297" y="25"/>
                    <a:pt x="297" y="25"/>
                  </a:cubicBezTo>
                  <a:cubicBezTo>
                    <a:pt x="296" y="25"/>
                    <a:pt x="296" y="23"/>
                    <a:pt x="296" y="23"/>
                  </a:cubicBezTo>
                  <a:cubicBezTo>
                    <a:pt x="295" y="23"/>
                    <a:pt x="295" y="24"/>
                    <a:pt x="295" y="24"/>
                  </a:cubicBezTo>
                  <a:cubicBezTo>
                    <a:pt x="295" y="24"/>
                    <a:pt x="293" y="23"/>
                    <a:pt x="293" y="25"/>
                  </a:cubicBezTo>
                  <a:close/>
                  <a:moveTo>
                    <a:pt x="293" y="24"/>
                  </a:moveTo>
                  <a:cubicBezTo>
                    <a:pt x="293" y="24"/>
                    <a:pt x="294" y="24"/>
                    <a:pt x="294" y="23"/>
                  </a:cubicBezTo>
                  <a:cubicBezTo>
                    <a:pt x="294" y="22"/>
                    <a:pt x="293" y="23"/>
                    <a:pt x="293" y="23"/>
                  </a:cubicBezTo>
                  <a:cubicBezTo>
                    <a:pt x="293" y="23"/>
                    <a:pt x="293" y="23"/>
                    <a:pt x="293" y="22"/>
                  </a:cubicBezTo>
                  <a:cubicBezTo>
                    <a:pt x="292" y="22"/>
                    <a:pt x="292" y="24"/>
                    <a:pt x="292" y="25"/>
                  </a:cubicBezTo>
                  <a:cubicBezTo>
                    <a:pt x="293" y="25"/>
                    <a:pt x="293" y="24"/>
                    <a:pt x="293" y="24"/>
                  </a:cubicBezTo>
                  <a:close/>
                  <a:moveTo>
                    <a:pt x="293" y="29"/>
                  </a:moveTo>
                  <a:cubicBezTo>
                    <a:pt x="292" y="31"/>
                    <a:pt x="294" y="30"/>
                    <a:pt x="294" y="30"/>
                  </a:cubicBezTo>
                  <a:cubicBezTo>
                    <a:pt x="295" y="28"/>
                    <a:pt x="293" y="28"/>
                    <a:pt x="293" y="27"/>
                  </a:cubicBezTo>
                  <a:cubicBezTo>
                    <a:pt x="293" y="27"/>
                    <a:pt x="293" y="27"/>
                    <a:pt x="293" y="27"/>
                  </a:cubicBezTo>
                  <a:cubicBezTo>
                    <a:pt x="293" y="27"/>
                    <a:pt x="292" y="27"/>
                    <a:pt x="292" y="28"/>
                  </a:cubicBezTo>
                  <a:cubicBezTo>
                    <a:pt x="293" y="28"/>
                    <a:pt x="293" y="29"/>
                    <a:pt x="293" y="29"/>
                  </a:cubicBezTo>
                  <a:close/>
                  <a:moveTo>
                    <a:pt x="292" y="30"/>
                  </a:moveTo>
                  <a:cubicBezTo>
                    <a:pt x="292" y="30"/>
                    <a:pt x="292" y="28"/>
                    <a:pt x="292" y="28"/>
                  </a:cubicBezTo>
                  <a:cubicBezTo>
                    <a:pt x="291" y="29"/>
                    <a:pt x="291" y="29"/>
                    <a:pt x="291" y="29"/>
                  </a:cubicBezTo>
                  <a:cubicBezTo>
                    <a:pt x="291" y="29"/>
                    <a:pt x="291" y="29"/>
                    <a:pt x="290" y="28"/>
                  </a:cubicBezTo>
                  <a:cubicBezTo>
                    <a:pt x="290" y="28"/>
                    <a:pt x="290" y="29"/>
                    <a:pt x="290" y="29"/>
                  </a:cubicBezTo>
                  <a:cubicBezTo>
                    <a:pt x="289" y="30"/>
                    <a:pt x="291" y="31"/>
                    <a:pt x="292" y="30"/>
                  </a:cubicBezTo>
                  <a:close/>
                  <a:moveTo>
                    <a:pt x="281" y="47"/>
                  </a:moveTo>
                  <a:cubicBezTo>
                    <a:pt x="280" y="46"/>
                    <a:pt x="281" y="47"/>
                    <a:pt x="280" y="47"/>
                  </a:cubicBezTo>
                  <a:cubicBezTo>
                    <a:pt x="279" y="50"/>
                    <a:pt x="283" y="48"/>
                    <a:pt x="281" y="47"/>
                  </a:cubicBezTo>
                  <a:close/>
                  <a:moveTo>
                    <a:pt x="203" y="189"/>
                  </a:moveTo>
                  <a:cubicBezTo>
                    <a:pt x="204" y="188"/>
                    <a:pt x="203" y="186"/>
                    <a:pt x="202" y="188"/>
                  </a:cubicBezTo>
                  <a:cubicBezTo>
                    <a:pt x="202" y="188"/>
                    <a:pt x="203" y="189"/>
                    <a:pt x="203" y="189"/>
                  </a:cubicBezTo>
                  <a:close/>
                  <a:moveTo>
                    <a:pt x="201" y="164"/>
                  </a:moveTo>
                  <a:cubicBezTo>
                    <a:pt x="203" y="164"/>
                    <a:pt x="201" y="165"/>
                    <a:pt x="201" y="165"/>
                  </a:cubicBezTo>
                  <a:cubicBezTo>
                    <a:pt x="203" y="166"/>
                    <a:pt x="203" y="165"/>
                    <a:pt x="205" y="166"/>
                  </a:cubicBezTo>
                  <a:cubicBezTo>
                    <a:pt x="205" y="166"/>
                    <a:pt x="199" y="166"/>
                    <a:pt x="200" y="167"/>
                  </a:cubicBezTo>
                  <a:cubicBezTo>
                    <a:pt x="200" y="168"/>
                    <a:pt x="203" y="167"/>
                    <a:pt x="204" y="167"/>
                  </a:cubicBezTo>
                  <a:cubicBezTo>
                    <a:pt x="202" y="168"/>
                    <a:pt x="203" y="168"/>
                    <a:pt x="202" y="169"/>
                  </a:cubicBezTo>
                  <a:cubicBezTo>
                    <a:pt x="201" y="169"/>
                    <a:pt x="202" y="168"/>
                    <a:pt x="202" y="168"/>
                  </a:cubicBezTo>
                  <a:cubicBezTo>
                    <a:pt x="200" y="168"/>
                    <a:pt x="200" y="168"/>
                    <a:pt x="200" y="169"/>
                  </a:cubicBezTo>
                  <a:cubicBezTo>
                    <a:pt x="200" y="168"/>
                    <a:pt x="201" y="171"/>
                    <a:pt x="201" y="170"/>
                  </a:cubicBezTo>
                  <a:cubicBezTo>
                    <a:pt x="203" y="172"/>
                    <a:pt x="204" y="169"/>
                    <a:pt x="205" y="170"/>
                  </a:cubicBezTo>
                  <a:cubicBezTo>
                    <a:pt x="205" y="169"/>
                    <a:pt x="208" y="170"/>
                    <a:pt x="209" y="170"/>
                  </a:cubicBezTo>
                  <a:cubicBezTo>
                    <a:pt x="210" y="170"/>
                    <a:pt x="209" y="171"/>
                    <a:pt x="210" y="169"/>
                  </a:cubicBezTo>
                  <a:cubicBezTo>
                    <a:pt x="210" y="169"/>
                    <a:pt x="211" y="167"/>
                    <a:pt x="211" y="167"/>
                  </a:cubicBezTo>
                  <a:cubicBezTo>
                    <a:pt x="212" y="168"/>
                    <a:pt x="210" y="168"/>
                    <a:pt x="212" y="169"/>
                  </a:cubicBezTo>
                  <a:cubicBezTo>
                    <a:pt x="212" y="170"/>
                    <a:pt x="215" y="170"/>
                    <a:pt x="215" y="170"/>
                  </a:cubicBezTo>
                  <a:cubicBezTo>
                    <a:pt x="215" y="169"/>
                    <a:pt x="215" y="168"/>
                    <a:pt x="215" y="167"/>
                  </a:cubicBezTo>
                  <a:cubicBezTo>
                    <a:pt x="216" y="167"/>
                    <a:pt x="217" y="165"/>
                    <a:pt x="217" y="166"/>
                  </a:cubicBezTo>
                  <a:cubicBezTo>
                    <a:pt x="217" y="167"/>
                    <a:pt x="216" y="167"/>
                    <a:pt x="216" y="169"/>
                  </a:cubicBezTo>
                  <a:cubicBezTo>
                    <a:pt x="216" y="169"/>
                    <a:pt x="218" y="169"/>
                    <a:pt x="218" y="170"/>
                  </a:cubicBezTo>
                  <a:cubicBezTo>
                    <a:pt x="218" y="170"/>
                    <a:pt x="215" y="171"/>
                    <a:pt x="215" y="171"/>
                  </a:cubicBezTo>
                  <a:cubicBezTo>
                    <a:pt x="214" y="172"/>
                    <a:pt x="214" y="171"/>
                    <a:pt x="214" y="172"/>
                  </a:cubicBezTo>
                  <a:cubicBezTo>
                    <a:pt x="214" y="173"/>
                    <a:pt x="215" y="173"/>
                    <a:pt x="214" y="174"/>
                  </a:cubicBezTo>
                  <a:cubicBezTo>
                    <a:pt x="213" y="173"/>
                    <a:pt x="214" y="173"/>
                    <a:pt x="212" y="173"/>
                  </a:cubicBezTo>
                  <a:cubicBezTo>
                    <a:pt x="212" y="172"/>
                    <a:pt x="214" y="172"/>
                    <a:pt x="213" y="171"/>
                  </a:cubicBezTo>
                  <a:cubicBezTo>
                    <a:pt x="211" y="169"/>
                    <a:pt x="210" y="172"/>
                    <a:pt x="209" y="172"/>
                  </a:cubicBezTo>
                  <a:cubicBezTo>
                    <a:pt x="209" y="172"/>
                    <a:pt x="209" y="172"/>
                    <a:pt x="209" y="172"/>
                  </a:cubicBezTo>
                  <a:cubicBezTo>
                    <a:pt x="209" y="172"/>
                    <a:pt x="209" y="172"/>
                    <a:pt x="208" y="172"/>
                  </a:cubicBezTo>
                  <a:cubicBezTo>
                    <a:pt x="208" y="172"/>
                    <a:pt x="205" y="170"/>
                    <a:pt x="205" y="171"/>
                  </a:cubicBezTo>
                  <a:cubicBezTo>
                    <a:pt x="204" y="171"/>
                    <a:pt x="203" y="172"/>
                    <a:pt x="203" y="172"/>
                  </a:cubicBezTo>
                  <a:cubicBezTo>
                    <a:pt x="202" y="172"/>
                    <a:pt x="202" y="172"/>
                    <a:pt x="202" y="172"/>
                  </a:cubicBezTo>
                  <a:cubicBezTo>
                    <a:pt x="201" y="172"/>
                    <a:pt x="200" y="171"/>
                    <a:pt x="200" y="173"/>
                  </a:cubicBezTo>
                  <a:cubicBezTo>
                    <a:pt x="199" y="173"/>
                    <a:pt x="201" y="175"/>
                    <a:pt x="201" y="175"/>
                  </a:cubicBezTo>
                  <a:cubicBezTo>
                    <a:pt x="201" y="175"/>
                    <a:pt x="203" y="174"/>
                    <a:pt x="203" y="174"/>
                  </a:cubicBezTo>
                  <a:cubicBezTo>
                    <a:pt x="203" y="175"/>
                    <a:pt x="202" y="175"/>
                    <a:pt x="202" y="175"/>
                  </a:cubicBezTo>
                  <a:cubicBezTo>
                    <a:pt x="203" y="175"/>
                    <a:pt x="202" y="177"/>
                    <a:pt x="203" y="177"/>
                  </a:cubicBezTo>
                  <a:cubicBezTo>
                    <a:pt x="203" y="177"/>
                    <a:pt x="204" y="177"/>
                    <a:pt x="203" y="177"/>
                  </a:cubicBezTo>
                  <a:cubicBezTo>
                    <a:pt x="204" y="178"/>
                    <a:pt x="205" y="175"/>
                    <a:pt x="205" y="178"/>
                  </a:cubicBezTo>
                  <a:cubicBezTo>
                    <a:pt x="205" y="180"/>
                    <a:pt x="204" y="180"/>
                    <a:pt x="203" y="180"/>
                  </a:cubicBezTo>
                  <a:cubicBezTo>
                    <a:pt x="203" y="180"/>
                    <a:pt x="201" y="178"/>
                    <a:pt x="202" y="181"/>
                  </a:cubicBezTo>
                  <a:cubicBezTo>
                    <a:pt x="200" y="181"/>
                    <a:pt x="202" y="182"/>
                    <a:pt x="202" y="183"/>
                  </a:cubicBezTo>
                  <a:cubicBezTo>
                    <a:pt x="203" y="183"/>
                    <a:pt x="202" y="184"/>
                    <a:pt x="203" y="183"/>
                  </a:cubicBezTo>
                  <a:cubicBezTo>
                    <a:pt x="204" y="183"/>
                    <a:pt x="204" y="181"/>
                    <a:pt x="205" y="181"/>
                  </a:cubicBezTo>
                  <a:cubicBezTo>
                    <a:pt x="205" y="182"/>
                    <a:pt x="204" y="183"/>
                    <a:pt x="204" y="184"/>
                  </a:cubicBezTo>
                  <a:cubicBezTo>
                    <a:pt x="204" y="184"/>
                    <a:pt x="204" y="183"/>
                    <a:pt x="205" y="183"/>
                  </a:cubicBezTo>
                  <a:cubicBezTo>
                    <a:pt x="205" y="184"/>
                    <a:pt x="204" y="185"/>
                    <a:pt x="205" y="186"/>
                  </a:cubicBezTo>
                  <a:cubicBezTo>
                    <a:pt x="205" y="187"/>
                    <a:pt x="207" y="182"/>
                    <a:pt x="207" y="182"/>
                  </a:cubicBezTo>
                  <a:cubicBezTo>
                    <a:pt x="208" y="182"/>
                    <a:pt x="207" y="181"/>
                    <a:pt x="208" y="180"/>
                  </a:cubicBezTo>
                  <a:cubicBezTo>
                    <a:pt x="208" y="180"/>
                    <a:pt x="208" y="180"/>
                    <a:pt x="209" y="180"/>
                  </a:cubicBezTo>
                  <a:cubicBezTo>
                    <a:pt x="209" y="180"/>
                    <a:pt x="211" y="179"/>
                    <a:pt x="211" y="180"/>
                  </a:cubicBezTo>
                  <a:cubicBezTo>
                    <a:pt x="211" y="181"/>
                    <a:pt x="206" y="182"/>
                    <a:pt x="208" y="184"/>
                  </a:cubicBezTo>
                  <a:cubicBezTo>
                    <a:pt x="208" y="184"/>
                    <a:pt x="208" y="184"/>
                    <a:pt x="208" y="184"/>
                  </a:cubicBezTo>
                  <a:cubicBezTo>
                    <a:pt x="207" y="185"/>
                    <a:pt x="207" y="186"/>
                    <a:pt x="206" y="186"/>
                  </a:cubicBezTo>
                  <a:cubicBezTo>
                    <a:pt x="205" y="188"/>
                    <a:pt x="205" y="187"/>
                    <a:pt x="205" y="189"/>
                  </a:cubicBezTo>
                  <a:cubicBezTo>
                    <a:pt x="206" y="189"/>
                    <a:pt x="206" y="188"/>
                    <a:pt x="206" y="188"/>
                  </a:cubicBezTo>
                  <a:cubicBezTo>
                    <a:pt x="206" y="189"/>
                    <a:pt x="206" y="189"/>
                    <a:pt x="206" y="189"/>
                  </a:cubicBezTo>
                  <a:cubicBezTo>
                    <a:pt x="206" y="189"/>
                    <a:pt x="208" y="188"/>
                    <a:pt x="208" y="188"/>
                  </a:cubicBezTo>
                  <a:cubicBezTo>
                    <a:pt x="208" y="189"/>
                    <a:pt x="206" y="189"/>
                    <a:pt x="206" y="190"/>
                  </a:cubicBezTo>
                  <a:cubicBezTo>
                    <a:pt x="205" y="190"/>
                    <a:pt x="206" y="191"/>
                    <a:pt x="206" y="191"/>
                  </a:cubicBezTo>
                  <a:cubicBezTo>
                    <a:pt x="206" y="190"/>
                    <a:pt x="204" y="191"/>
                    <a:pt x="205" y="191"/>
                  </a:cubicBezTo>
                  <a:cubicBezTo>
                    <a:pt x="205" y="191"/>
                    <a:pt x="204" y="190"/>
                    <a:pt x="204" y="191"/>
                  </a:cubicBezTo>
                  <a:cubicBezTo>
                    <a:pt x="204" y="191"/>
                    <a:pt x="204" y="192"/>
                    <a:pt x="204" y="192"/>
                  </a:cubicBezTo>
                  <a:cubicBezTo>
                    <a:pt x="203" y="192"/>
                    <a:pt x="204" y="192"/>
                    <a:pt x="203" y="192"/>
                  </a:cubicBezTo>
                  <a:cubicBezTo>
                    <a:pt x="203" y="192"/>
                    <a:pt x="203" y="191"/>
                    <a:pt x="202" y="191"/>
                  </a:cubicBezTo>
                  <a:cubicBezTo>
                    <a:pt x="202" y="191"/>
                    <a:pt x="202" y="193"/>
                    <a:pt x="202" y="193"/>
                  </a:cubicBezTo>
                  <a:cubicBezTo>
                    <a:pt x="202" y="194"/>
                    <a:pt x="202" y="194"/>
                    <a:pt x="203" y="194"/>
                  </a:cubicBezTo>
                  <a:cubicBezTo>
                    <a:pt x="203" y="194"/>
                    <a:pt x="202" y="195"/>
                    <a:pt x="203" y="195"/>
                  </a:cubicBezTo>
                  <a:cubicBezTo>
                    <a:pt x="204" y="195"/>
                    <a:pt x="204" y="193"/>
                    <a:pt x="205" y="193"/>
                  </a:cubicBezTo>
                  <a:cubicBezTo>
                    <a:pt x="205" y="193"/>
                    <a:pt x="206" y="193"/>
                    <a:pt x="206" y="193"/>
                  </a:cubicBezTo>
                  <a:cubicBezTo>
                    <a:pt x="207" y="193"/>
                    <a:pt x="207" y="193"/>
                    <a:pt x="208" y="193"/>
                  </a:cubicBezTo>
                  <a:cubicBezTo>
                    <a:pt x="208" y="192"/>
                    <a:pt x="208" y="191"/>
                    <a:pt x="209" y="191"/>
                  </a:cubicBezTo>
                  <a:cubicBezTo>
                    <a:pt x="209" y="192"/>
                    <a:pt x="209" y="192"/>
                    <a:pt x="210" y="192"/>
                  </a:cubicBezTo>
                  <a:cubicBezTo>
                    <a:pt x="208" y="193"/>
                    <a:pt x="206" y="195"/>
                    <a:pt x="209" y="195"/>
                  </a:cubicBezTo>
                  <a:cubicBezTo>
                    <a:pt x="208" y="196"/>
                    <a:pt x="207" y="197"/>
                    <a:pt x="207" y="198"/>
                  </a:cubicBezTo>
                  <a:cubicBezTo>
                    <a:pt x="205" y="198"/>
                    <a:pt x="207" y="199"/>
                    <a:pt x="207" y="199"/>
                  </a:cubicBezTo>
                  <a:cubicBezTo>
                    <a:pt x="207" y="199"/>
                    <a:pt x="206" y="199"/>
                    <a:pt x="207" y="200"/>
                  </a:cubicBezTo>
                  <a:cubicBezTo>
                    <a:pt x="208" y="199"/>
                    <a:pt x="208" y="199"/>
                    <a:pt x="210" y="199"/>
                  </a:cubicBezTo>
                  <a:cubicBezTo>
                    <a:pt x="209" y="200"/>
                    <a:pt x="208" y="199"/>
                    <a:pt x="207" y="200"/>
                  </a:cubicBezTo>
                  <a:cubicBezTo>
                    <a:pt x="207" y="201"/>
                    <a:pt x="208" y="201"/>
                    <a:pt x="208" y="201"/>
                  </a:cubicBezTo>
                  <a:cubicBezTo>
                    <a:pt x="208" y="202"/>
                    <a:pt x="206" y="200"/>
                    <a:pt x="206" y="200"/>
                  </a:cubicBezTo>
                  <a:cubicBezTo>
                    <a:pt x="205" y="200"/>
                    <a:pt x="206" y="200"/>
                    <a:pt x="205" y="201"/>
                  </a:cubicBezTo>
                  <a:cubicBezTo>
                    <a:pt x="204" y="200"/>
                    <a:pt x="205" y="200"/>
                    <a:pt x="205" y="199"/>
                  </a:cubicBezTo>
                  <a:cubicBezTo>
                    <a:pt x="203" y="199"/>
                    <a:pt x="204" y="201"/>
                    <a:pt x="204" y="202"/>
                  </a:cubicBezTo>
                  <a:cubicBezTo>
                    <a:pt x="204" y="203"/>
                    <a:pt x="203" y="204"/>
                    <a:pt x="205" y="205"/>
                  </a:cubicBezTo>
                  <a:cubicBezTo>
                    <a:pt x="205" y="206"/>
                    <a:pt x="206" y="206"/>
                    <a:pt x="206" y="206"/>
                  </a:cubicBezTo>
                  <a:cubicBezTo>
                    <a:pt x="207" y="207"/>
                    <a:pt x="207" y="207"/>
                    <a:pt x="208" y="208"/>
                  </a:cubicBezTo>
                  <a:cubicBezTo>
                    <a:pt x="209" y="209"/>
                    <a:pt x="210" y="209"/>
                    <a:pt x="212" y="209"/>
                  </a:cubicBezTo>
                  <a:cubicBezTo>
                    <a:pt x="212" y="209"/>
                    <a:pt x="211" y="209"/>
                    <a:pt x="211" y="209"/>
                  </a:cubicBezTo>
                  <a:cubicBezTo>
                    <a:pt x="212" y="210"/>
                    <a:pt x="213" y="211"/>
                    <a:pt x="214" y="211"/>
                  </a:cubicBezTo>
                  <a:cubicBezTo>
                    <a:pt x="217" y="212"/>
                    <a:pt x="219" y="212"/>
                    <a:pt x="221" y="209"/>
                  </a:cubicBezTo>
                  <a:cubicBezTo>
                    <a:pt x="221" y="210"/>
                    <a:pt x="220" y="210"/>
                    <a:pt x="222" y="210"/>
                  </a:cubicBezTo>
                  <a:cubicBezTo>
                    <a:pt x="223" y="210"/>
                    <a:pt x="223" y="208"/>
                    <a:pt x="224" y="208"/>
                  </a:cubicBezTo>
                  <a:cubicBezTo>
                    <a:pt x="225" y="207"/>
                    <a:pt x="225" y="207"/>
                    <a:pt x="225" y="206"/>
                  </a:cubicBezTo>
                  <a:cubicBezTo>
                    <a:pt x="226" y="205"/>
                    <a:pt x="228" y="205"/>
                    <a:pt x="228" y="204"/>
                  </a:cubicBezTo>
                  <a:cubicBezTo>
                    <a:pt x="228" y="204"/>
                    <a:pt x="228" y="204"/>
                    <a:pt x="227" y="204"/>
                  </a:cubicBezTo>
                  <a:cubicBezTo>
                    <a:pt x="228" y="203"/>
                    <a:pt x="227" y="203"/>
                    <a:pt x="227" y="203"/>
                  </a:cubicBezTo>
                  <a:cubicBezTo>
                    <a:pt x="228" y="202"/>
                    <a:pt x="228" y="203"/>
                    <a:pt x="228" y="203"/>
                  </a:cubicBezTo>
                  <a:cubicBezTo>
                    <a:pt x="229" y="202"/>
                    <a:pt x="231" y="202"/>
                    <a:pt x="229" y="202"/>
                  </a:cubicBezTo>
                  <a:cubicBezTo>
                    <a:pt x="228" y="200"/>
                    <a:pt x="231" y="201"/>
                    <a:pt x="231" y="200"/>
                  </a:cubicBezTo>
                  <a:cubicBezTo>
                    <a:pt x="232" y="199"/>
                    <a:pt x="230" y="199"/>
                    <a:pt x="231" y="198"/>
                  </a:cubicBezTo>
                  <a:cubicBezTo>
                    <a:pt x="232" y="198"/>
                    <a:pt x="232" y="200"/>
                    <a:pt x="233" y="200"/>
                  </a:cubicBezTo>
                  <a:cubicBezTo>
                    <a:pt x="234" y="200"/>
                    <a:pt x="233" y="199"/>
                    <a:pt x="234" y="199"/>
                  </a:cubicBezTo>
                  <a:cubicBezTo>
                    <a:pt x="234" y="199"/>
                    <a:pt x="234" y="199"/>
                    <a:pt x="235" y="199"/>
                  </a:cubicBezTo>
                  <a:cubicBezTo>
                    <a:pt x="235" y="199"/>
                    <a:pt x="235" y="199"/>
                    <a:pt x="235" y="199"/>
                  </a:cubicBezTo>
                  <a:cubicBezTo>
                    <a:pt x="235" y="199"/>
                    <a:pt x="235" y="199"/>
                    <a:pt x="235" y="199"/>
                  </a:cubicBezTo>
                  <a:cubicBezTo>
                    <a:pt x="236" y="199"/>
                    <a:pt x="236" y="197"/>
                    <a:pt x="236" y="197"/>
                  </a:cubicBezTo>
                  <a:cubicBezTo>
                    <a:pt x="236" y="196"/>
                    <a:pt x="237" y="196"/>
                    <a:pt x="237" y="195"/>
                  </a:cubicBezTo>
                  <a:cubicBezTo>
                    <a:pt x="237" y="194"/>
                    <a:pt x="235" y="192"/>
                    <a:pt x="235" y="192"/>
                  </a:cubicBezTo>
                  <a:cubicBezTo>
                    <a:pt x="236" y="192"/>
                    <a:pt x="235" y="190"/>
                    <a:pt x="236" y="190"/>
                  </a:cubicBezTo>
                  <a:cubicBezTo>
                    <a:pt x="237" y="190"/>
                    <a:pt x="236" y="192"/>
                    <a:pt x="237" y="192"/>
                  </a:cubicBezTo>
                  <a:cubicBezTo>
                    <a:pt x="238" y="192"/>
                    <a:pt x="237" y="190"/>
                    <a:pt x="238" y="190"/>
                  </a:cubicBezTo>
                  <a:cubicBezTo>
                    <a:pt x="238" y="190"/>
                    <a:pt x="238" y="199"/>
                    <a:pt x="240" y="197"/>
                  </a:cubicBezTo>
                  <a:cubicBezTo>
                    <a:pt x="240" y="197"/>
                    <a:pt x="240" y="197"/>
                    <a:pt x="240" y="197"/>
                  </a:cubicBezTo>
                  <a:cubicBezTo>
                    <a:pt x="241" y="197"/>
                    <a:pt x="241" y="197"/>
                    <a:pt x="242" y="197"/>
                  </a:cubicBezTo>
                  <a:cubicBezTo>
                    <a:pt x="242" y="197"/>
                    <a:pt x="242" y="198"/>
                    <a:pt x="242" y="198"/>
                  </a:cubicBezTo>
                  <a:cubicBezTo>
                    <a:pt x="241" y="199"/>
                    <a:pt x="242" y="202"/>
                    <a:pt x="242" y="203"/>
                  </a:cubicBezTo>
                  <a:cubicBezTo>
                    <a:pt x="242" y="204"/>
                    <a:pt x="241" y="208"/>
                    <a:pt x="243" y="207"/>
                  </a:cubicBezTo>
                  <a:cubicBezTo>
                    <a:pt x="243" y="208"/>
                    <a:pt x="243" y="208"/>
                    <a:pt x="243" y="208"/>
                  </a:cubicBezTo>
                  <a:cubicBezTo>
                    <a:pt x="243" y="208"/>
                    <a:pt x="244" y="207"/>
                    <a:pt x="244" y="208"/>
                  </a:cubicBezTo>
                  <a:cubicBezTo>
                    <a:pt x="244" y="208"/>
                    <a:pt x="244" y="209"/>
                    <a:pt x="244" y="209"/>
                  </a:cubicBezTo>
                  <a:cubicBezTo>
                    <a:pt x="245" y="209"/>
                    <a:pt x="245" y="206"/>
                    <a:pt x="246" y="209"/>
                  </a:cubicBezTo>
                  <a:cubicBezTo>
                    <a:pt x="247" y="210"/>
                    <a:pt x="246" y="212"/>
                    <a:pt x="245" y="214"/>
                  </a:cubicBezTo>
                  <a:cubicBezTo>
                    <a:pt x="245" y="214"/>
                    <a:pt x="247" y="220"/>
                    <a:pt x="247" y="220"/>
                  </a:cubicBezTo>
                  <a:cubicBezTo>
                    <a:pt x="247" y="220"/>
                    <a:pt x="247" y="219"/>
                    <a:pt x="247" y="219"/>
                  </a:cubicBezTo>
                  <a:cubicBezTo>
                    <a:pt x="247" y="219"/>
                    <a:pt x="249" y="224"/>
                    <a:pt x="249" y="224"/>
                  </a:cubicBezTo>
                  <a:cubicBezTo>
                    <a:pt x="250" y="226"/>
                    <a:pt x="251" y="227"/>
                    <a:pt x="252" y="229"/>
                  </a:cubicBezTo>
                  <a:cubicBezTo>
                    <a:pt x="252" y="229"/>
                    <a:pt x="255" y="230"/>
                    <a:pt x="253" y="231"/>
                  </a:cubicBezTo>
                  <a:cubicBezTo>
                    <a:pt x="253" y="232"/>
                    <a:pt x="252" y="231"/>
                    <a:pt x="252" y="231"/>
                  </a:cubicBezTo>
                  <a:cubicBezTo>
                    <a:pt x="251" y="232"/>
                    <a:pt x="252" y="232"/>
                    <a:pt x="252" y="233"/>
                  </a:cubicBezTo>
                  <a:cubicBezTo>
                    <a:pt x="253" y="233"/>
                    <a:pt x="253" y="234"/>
                    <a:pt x="252" y="234"/>
                  </a:cubicBezTo>
                  <a:cubicBezTo>
                    <a:pt x="252" y="234"/>
                    <a:pt x="251" y="233"/>
                    <a:pt x="250" y="233"/>
                  </a:cubicBezTo>
                  <a:cubicBezTo>
                    <a:pt x="251" y="236"/>
                    <a:pt x="253" y="238"/>
                    <a:pt x="254" y="240"/>
                  </a:cubicBezTo>
                  <a:cubicBezTo>
                    <a:pt x="254" y="242"/>
                    <a:pt x="253" y="244"/>
                    <a:pt x="256" y="244"/>
                  </a:cubicBezTo>
                  <a:cubicBezTo>
                    <a:pt x="257" y="245"/>
                    <a:pt x="259" y="244"/>
                    <a:pt x="260" y="244"/>
                  </a:cubicBezTo>
                  <a:cubicBezTo>
                    <a:pt x="261" y="244"/>
                    <a:pt x="262" y="245"/>
                    <a:pt x="263" y="243"/>
                  </a:cubicBezTo>
                  <a:cubicBezTo>
                    <a:pt x="264" y="242"/>
                    <a:pt x="262" y="241"/>
                    <a:pt x="262" y="240"/>
                  </a:cubicBezTo>
                  <a:cubicBezTo>
                    <a:pt x="262" y="239"/>
                    <a:pt x="263" y="238"/>
                    <a:pt x="264" y="237"/>
                  </a:cubicBezTo>
                  <a:cubicBezTo>
                    <a:pt x="264" y="237"/>
                    <a:pt x="264" y="236"/>
                    <a:pt x="264" y="236"/>
                  </a:cubicBezTo>
                  <a:cubicBezTo>
                    <a:pt x="264" y="236"/>
                    <a:pt x="265" y="237"/>
                    <a:pt x="265" y="237"/>
                  </a:cubicBezTo>
                  <a:cubicBezTo>
                    <a:pt x="266" y="236"/>
                    <a:pt x="265" y="235"/>
                    <a:pt x="265" y="235"/>
                  </a:cubicBezTo>
                  <a:cubicBezTo>
                    <a:pt x="267" y="235"/>
                    <a:pt x="269" y="235"/>
                    <a:pt x="271" y="235"/>
                  </a:cubicBezTo>
                  <a:cubicBezTo>
                    <a:pt x="271" y="234"/>
                    <a:pt x="272" y="235"/>
                    <a:pt x="273" y="235"/>
                  </a:cubicBezTo>
                  <a:cubicBezTo>
                    <a:pt x="273" y="235"/>
                    <a:pt x="273" y="236"/>
                    <a:pt x="273" y="236"/>
                  </a:cubicBezTo>
                  <a:cubicBezTo>
                    <a:pt x="274" y="236"/>
                    <a:pt x="275" y="231"/>
                    <a:pt x="275" y="230"/>
                  </a:cubicBezTo>
                  <a:cubicBezTo>
                    <a:pt x="276" y="230"/>
                    <a:pt x="276" y="229"/>
                    <a:pt x="277" y="228"/>
                  </a:cubicBezTo>
                  <a:cubicBezTo>
                    <a:pt x="277" y="228"/>
                    <a:pt x="277" y="228"/>
                    <a:pt x="277" y="228"/>
                  </a:cubicBezTo>
                  <a:cubicBezTo>
                    <a:pt x="277" y="228"/>
                    <a:pt x="277" y="228"/>
                    <a:pt x="277" y="227"/>
                  </a:cubicBezTo>
                  <a:cubicBezTo>
                    <a:pt x="277" y="226"/>
                    <a:pt x="277" y="225"/>
                    <a:pt x="277" y="224"/>
                  </a:cubicBezTo>
                  <a:cubicBezTo>
                    <a:pt x="278" y="224"/>
                    <a:pt x="278" y="224"/>
                    <a:pt x="278" y="224"/>
                  </a:cubicBezTo>
                  <a:cubicBezTo>
                    <a:pt x="278" y="223"/>
                    <a:pt x="277" y="223"/>
                    <a:pt x="277" y="223"/>
                  </a:cubicBezTo>
                  <a:cubicBezTo>
                    <a:pt x="277" y="221"/>
                    <a:pt x="278" y="221"/>
                    <a:pt x="278" y="220"/>
                  </a:cubicBezTo>
                  <a:cubicBezTo>
                    <a:pt x="278" y="219"/>
                    <a:pt x="279" y="219"/>
                    <a:pt x="279" y="218"/>
                  </a:cubicBezTo>
                  <a:cubicBezTo>
                    <a:pt x="278" y="218"/>
                    <a:pt x="277" y="218"/>
                    <a:pt x="277" y="217"/>
                  </a:cubicBezTo>
                  <a:cubicBezTo>
                    <a:pt x="277" y="217"/>
                    <a:pt x="279" y="216"/>
                    <a:pt x="279" y="216"/>
                  </a:cubicBezTo>
                  <a:cubicBezTo>
                    <a:pt x="279" y="215"/>
                    <a:pt x="277" y="214"/>
                    <a:pt x="277" y="213"/>
                  </a:cubicBezTo>
                  <a:cubicBezTo>
                    <a:pt x="277" y="213"/>
                    <a:pt x="278" y="213"/>
                    <a:pt x="278" y="213"/>
                  </a:cubicBezTo>
                  <a:cubicBezTo>
                    <a:pt x="278" y="213"/>
                    <a:pt x="277" y="213"/>
                    <a:pt x="278" y="212"/>
                  </a:cubicBezTo>
                  <a:cubicBezTo>
                    <a:pt x="278" y="213"/>
                    <a:pt x="278" y="213"/>
                    <a:pt x="279" y="214"/>
                  </a:cubicBezTo>
                  <a:cubicBezTo>
                    <a:pt x="279" y="214"/>
                    <a:pt x="278" y="210"/>
                    <a:pt x="278" y="209"/>
                  </a:cubicBezTo>
                  <a:cubicBezTo>
                    <a:pt x="278" y="209"/>
                    <a:pt x="279" y="210"/>
                    <a:pt x="279" y="210"/>
                  </a:cubicBezTo>
                  <a:cubicBezTo>
                    <a:pt x="280" y="209"/>
                    <a:pt x="279" y="209"/>
                    <a:pt x="279" y="208"/>
                  </a:cubicBezTo>
                  <a:cubicBezTo>
                    <a:pt x="281" y="208"/>
                    <a:pt x="280" y="207"/>
                    <a:pt x="279" y="207"/>
                  </a:cubicBezTo>
                  <a:cubicBezTo>
                    <a:pt x="279" y="207"/>
                    <a:pt x="277" y="206"/>
                    <a:pt x="277" y="206"/>
                  </a:cubicBezTo>
                  <a:cubicBezTo>
                    <a:pt x="278" y="206"/>
                    <a:pt x="280" y="207"/>
                    <a:pt x="280" y="206"/>
                  </a:cubicBezTo>
                  <a:cubicBezTo>
                    <a:pt x="280" y="205"/>
                    <a:pt x="276" y="204"/>
                    <a:pt x="276" y="204"/>
                  </a:cubicBezTo>
                  <a:cubicBezTo>
                    <a:pt x="276" y="203"/>
                    <a:pt x="279" y="204"/>
                    <a:pt x="280" y="204"/>
                  </a:cubicBezTo>
                  <a:cubicBezTo>
                    <a:pt x="281" y="204"/>
                    <a:pt x="281" y="203"/>
                    <a:pt x="282" y="202"/>
                  </a:cubicBezTo>
                  <a:cubicBezTo>
                    <a:pt x="284" y="205"/>
                    <a:pt x="285" y="198"/>
                    <a:pt x="286" y="197"/>
                  </a:cubicBezTo>
                  <a:cubicBezTo>
                    <a:pt x="286" y="198"/>
                    <a:pt x="285" y="200"/>
                    <a:pt x="286" y="200"/>
                  </a:cubicBezTo>
                  <a:cubicBezTo>
                    <a:pt x="287" y="201"/>
                    <a:pt x="287" y="199"/>
                    <a:pt x="288" y="199"/>
                  </a:cubicBezTo>
                  <a:cubicBezTo>
                    <a:pt x="289" y="198"/>
                    <a:pt x="291" y="197"/>
                    <a:pt x="289" y="195"/>
                  </a:cubicBezTo>
                  <a:cubicBezTo>
                    <a:pt x="288" y="194"/>
                    <a:pt x="287" y="195"/>
                    <a:pt x="286" y="196"/>
                  </a:cubicBezTo>
                  <a:cubicBezTo>
                    <a:pt x="285" y="196"/>
                    <a:pt x="284" y="195"/>
                    <a:pt x="283" y="196"/>
                  </a:cubicBezTo>
                  <a:cubicBezTo>
                    <a:pt x="282" y="195"/>
                    <a:pt x="280" y="192"/>
                    <a:pt x="279" y="193"/>
                  </a:cubicBezTo>
                  <a:cubicBezTo>
                    <a:pt x="279" y="193"/>
                    <a:pt x="280" y="193"/>
                    <a:pt x="280" y="194"/>
                  </a:cubicBezTo>
                  <a:cubicBezTo>
                    <a:pt x="280" y="193"/>
                    <a:pt x="274" y="193"/>
                    <a:pt x="274" y="193"/>
                  </a:cubicBezTo>
                  <a:cubicBezTo>
                    <a:pt x="274" y="192"/>
                    <a:pt x="276" y="193"/>
                    <a:pt x="276" y="193"/>
                  </a:cubicBezTo>
                  <a:cubicBezTo>
                    <a:pt x="277" y="192"/>
                    <a:pt x="278" y="191"/>
                    <a:pt x="277" y="191"/>
                  </a:cubicBezTo>
                  <a:cubicBezTo>
                    <a:pt x="278" y="191"/>
                    <a:pt x="280" y="192"/>
                    <a:pt x="280" y="192"/>
                  </a:cubicBezTo>
                  <a:cubicBezTo>
                    <a:pt x="281" y="191"/>
                    <a:pt x="282" y="192"/>
                    <a:pt x="282" y="192"/>
                  </a:cubicBezTo>
                  <a:cubicBezTo>
                    <a:pt x="283" y="193"/>
                    <a:pt x="284" y="192"/>
                    <a:pt x="284" y="192"/>
                  </a:cubicBezTo>
                  <a:cubicBezTo>
                    <a:pt x="286" y="193"/>
                    <a:pt x="286" y="194"/>
                    <a:pt x="287" y="194"/>
                  </a:cubicBezTo>
                  <a:cubicBezTo>
                    <a:pt x="289" y="195"/>
                    <a:pt x="289" y="193"/>
                    <a:pt x="290" y="193"/>
                  </a:cubicBezTo>
                  <a:cubicBezTo>
                    <a:pt x="291" y="193"/>
                    <a:pt x="294" y="189"/>
                    <a:pt x="295" y="189"/>
                  </a:cubicBezTo>
                  <a:cubicBezTo>
                    <a:pt x="294" y="189"/>
                    <a:pt x="293" y="190"/>
                    <a:pt x="293" y="189"/>
                  </a:cubicBezTo>
                  <a:cubicBezTo>
                    <a:pt x="293" y="188"/>
                    <a:pt x="294" y="189"/>
                    <a:pt x="295" y="188"/>
                  </a:cubicBezTo>
                  <a:cubicBezTo>
                    <a:pt x="295" y="187"/>
                    <a:pt x="294" y="188"/>
                    <a:pt x="294" y="187"/>
                  </a:cubicBezTo>
                  <a:cubicBezTo>
                    <a:pt x="294" y="186"/>
                    <a:pt x="293" y="184"/>
                    <a:pt x="292" y="184"/>
                  </a:cubicBezTo>
                  <a:cubicBezTo>
                    <a:pt x="292" y="184"/>
                    <a:pt x="292" y="185"/>
                    <a:pt x="292" y="185"/>
                  </a:cubicBezTo>
                  <a:cubicBezTo>
                    <a:pt x="292" y="185"/>
                    <a:pt x="291" y="183"/>
                    <a:pt x="291" y="183"/>
                  </a:cubicBezTo>
                  <a:cubicBezTo>
                    <a:pt x="291" y="183"/>
                    <a:pt x="291" y="183"/>
                    <a:pt x="291" y="183"/>
                  </a:cubicBezTo>
                  <a:cubicBezTo>
                    <a:pt x="292" y="182"/>
                    <a:pt x="290" y="182"/>
                    <a:pt x="291" y="182"/>
                  </a:cubicBezTo>
                  <a:cubicBezTo>
                    <a:pt x="291" y="182"/>
                    <a:pt x="291" y="182"/>
                    <a:pt x="291" y="182"/>
                  </a:cubicBezTo>
                  <a:cubicBezTo>
                    <a:pt x="292" y="181"/>
                    <a:pt x="290" y="179"/>
                    <a:pt x="290" y="179"/>
                  </a:cubicBezTo>
                  <a:cubicBezTo>
                    <a:pt x="290" y="180"/>
                    <a:pt x="291" y="182"/>
                    <a:pt x="289" y="181"/>
                  </a:cubicBezTo>
                  <a:cubicBezTo>
                    <a:pt x="289" y="181"/>
                    <a:pt x="289" y="181"/>
                    <a:pt x="289" y="181"/>
                  </a:cubicBezTo>
                  <a:cubicBezTo>
                    <a:pt x="289" y="181"/>
                    <a:pt x="289" y="181"/>
                    <a:pt x="289" y="181"/>
                  </a:cubicBezTo>
                  <a:cubicBezTo>
                    <a:pt x="289" y="180"/>
                    <a:pt x="288" y="179"/>
                    <a:pt x="287" y="179"/>
                  </a:cubicBezTo>
                  <a:cubicBezTo>
                    <a:pt x="287" y="178"/>
                    <a:pt x="287" y="178"/>
                    <a:pt x="286" y="178"/>
                  </a:cubicBezTo>
                  <a:cubicBezTo>
                    <a:pt x="286" y="178"/>
                    <a:pt x="286" y="179"/>
                    <a:pt x="286" y="179"/>
                  </a:cubicBezTo>
                  <a:cubicBezTo>
                    <a:pt x="285" y="179"/>
                    <a:pt x="285" y="178"/>
                    <a:pt x="285" y="178"/>
                  </a:cubicBezTo>
                  <a:cubicBezTo>
                    <a:pt x="285" y="178"/>
                    <a:pt x="285" y="178"/>
                    <a:pt x="285" y="178"/>
                  </a:cubicBezTo>
                  <a:cubicBezTo>
                    <a:pt x="285" y="177"/>
                    <a:pt x="285" y="177"/>
                    <a:pt x="284" y="177"/>
                  </a:cubicBezTo>
                  <a:cubicBezTo>
                    <a:pt x="284" y="177"/>
                    <a:pt x="283" y="178"/>
                    <a:pt x="283" y="177"/>
                  </a:cubicBezTo>
                  <a:cubicBezTo>
                    <a:pt x="282" y="177"/>
                    <a:pt x="283" y="177"/>
                    <a:pt x="283" y="176"/>
                  </a:cubicBezTo>
                  <a:cubicBezTo>
                    <a:pt x="282" y="174"/>
                    <a:pt x="282" y="171"/>
                    <a:pt x="282" y="169"/>
                  </a:cubicBezTo>
                  <a:cubicBezTo>
                    <a:pt x="282" y="168"/>
                    <a:pt x="281" y="164"/>
                    <a:pt x="282" y="164"/>
                  </a:cubicBezTo>
                  <a:cubicBezTo>
                    <a:pt x="283" y="164"/>
                    <a:pt x="282" y="163"/>
                    <a:pt x="283" y="163"/>
                  </a:cubicBezTo>
                  <a:cubicBezTo>
                    <a:pt x="282" y="163"/>
                    <a:pt x="282" y="163"/>
                    <a:pt x="282" y="162"/>
                  </a:cubicBezTo>
                  <a:cubicBezTo>
                    <a:pt x="283" y="162"/>
                    <a:pt x="284" y="164"/>
                    <a:pt x="284" y="163"/>
                  </a:cubicBezTo>
                  <a:cubicBezTo>
                    <a:pt x="285" y="162"/>
                    <a:pt x="284" y="162"/>
                    <a:pt x="284" y="162"/>
                  </a:cubicBezTo>
                  <a:cubicBezTo>
                    <a:pt x="283" y="161"/>
                    <a:pt x="283" y="160"/>
                    <a:pt x="283" y="159"/>
                  </a:cubicBezTo>
                  <a:cubicBezTo>
                    <a:pt x="283" y="157"/>
                    <a:pt x="285" y="156"/>
                    <a:pt x="285" y="154"/>
                  </a:cubicBezTo>
                  <a:cubicBezTo>
                    <a:pt x="284" y="154"/>
                    <a:pt x="282" y="152"/>
                    <a:pt x="283" y="151"/>
                  </a:cubicBezTo>
                  <a:cubicBezTo>
                    <a:pt x="283" y="150"/>
                    <a:pt x="285" y="152"/>
                    <a:pt x="285" y="152"/>
                  </a:cubicBezTo>
                  <a:cubicBezTo>
                    <a:pt x="285" y="152"/>
                    <a:pt x="286" y="151"/>
                    <a:pt x="287" y="151"/>
                  </a:cubicBezTo>
                  <a:cubicBezTo>
                    <a:pt x="287" y="150"/>
                    <a:pt x="287" y="149"/>
                    <a:pt x="287" y="148"/>
                  </a:cubicBezTo>
                  <a:cubicBezTo>
                    <a:pt x="287" y="148"/>
                    <a:pt x="287" y="148"/>
                    <a:pt x="287" y="147"/>
                  </a:cubicBezTo>
                  <a:cubicBezTo>
                    <a:pt x="287" y="146"/>
                    <a:pt x="285" y="145"/>
                    <a:pt x="286" y="144"/>
                  </a:cubicBezTo>
                  <a:cubicBezTo>
                    <a:pt x="287" y="144"/>
                    <a:pt x="287" y="147"/>
                    <a:pt x="288" y="146"/>
                  </a:cubicBezTo>
                  <a:cubicBezTo>
                    <a:pt x="289" y="148"/>
                    <a:pt x="289" y="146"/>
                    <a:pt x="289" y="146"/>
                  </a:cubicBezTo>
                  <a:cubicBezTo>
                    <a:pt x="290" y="145"/>
                    <a:pt x="290" y="147"/>
                    <a:pt x="291" y="146"/>
                  </a:cubicBezTo>
                  <a:cubicBezTo>
                    <a:pt x="292" y="145"/>
                    <a:pt x="290" y="145"/>
                    <a:pt x="290" y="144"/>
                  </a:cubicBezTo>
                  <a:cubicBezTo>
                    <a:pt x="290" y="144"/>
                    <a:pt x="291" y="144"/>
                    <a:pt x="291" y="144"/>
                  </a:cubicBezTo>
                  <a:cubicBezTo>
                    <a:pt x="291" y="144"/>
                    <a:pt x="290" y="144"/>
                    <a:pt x="289" y="144"/>
                  </a:cubicBezTo>
                  <a:cubicBezTo>
                    <a:pt x="290" y="143"/>
                    <a:pt x="293" y="140"/>
                    <a:pt x="294" y="141"/>
                  </a:cubicBezTo>
                  <a:cubicBezTo>
                    <a:pt x="293" y="140"/>
                    <a:pt x="292" y="140"/>
                    <a:pt x="293" y="140"/>
                  </a:cubicBezTo>
                  <a:cubicBezTo>
                    <a:pt x="294" y="139"/>
                    <a:pt x="294" y="141"/>
                    <a:pt x="294" y="141"/>
                  </a:cubicBezTo>
                  <a:cubicBezTo>
                    <a:pt x="295" y="141"/>
                    <a:pt x="294" y="140"/>
                    <a:pt x="295" y="140"/>
                  </a:cubicBezTo>
                  <a:cubicBezTo>
                    <a:pt x="295" y="140"/>
                    <a:pt x="297" y="136"/>
                    <a:pt x="296" y="137"/>
                  </a:cubicBezTo>
                  <a:cubicBezTo>
                    <a:pt x="296" y="137"/>
                    <a:pt x="296" y="137"/>
                    <a:pt x="297" y="137"/>
                  </a:cubicBezTo>
                  <a:cubicBezTo>
                    <a:pt x="297" y="137"/>
                    <a:pt x="297" y="137"/>
                    <a:pt x="298" y="137"/>
                  </a:cubicBezTo>
                  <a:cubicBezTo>
                    <a:pt x="298" y="137"/>
                    <a:pt x="297" y="135"/>
                    <a:pt x="297" y="135"/>
                  </a:cubicBezTo>
                  <a:cubicBezTo>
                    <a:pt x="298" y="135"/>
                    <a:pt x="298" y="137"/>
                    <a:pt x="299" y="137"/>
                  </a:cubicBezTo>
                  <a:cubicBezTo>
                    <a:pt x="299" y="137"/>
                    <a:pt x="300" y="133"/>
                    <a:pt x="301" y="134"/>
                  </a:cubicBezTo>
                  <a:cubicBezTo>
                    <a:pt x="300" y="133"/>
                    <a:pt x="302" y="134"/>
                    <a:pt x="302" y="134"/>
                  </a:cubicBezTo>
                  <a:cubicBezTo>
                    <a:pt x="303" y="134"/>
                    <a:pt x="303" y="133"/>
                    <a:pt x="303" y="133"/>
                  </a:cubicBezTo>
                  <a:cubicBezTo>
                    <a:pt x="303" y="132"/>
                    <a:pt x="304" y="133"/>
                    <a:pt x="304" y="133"/>
                  </a:cubicBezTo>
                  <a:cubicBezTo>
                    <a:pt x="304" y="133"/>
                    <a:pt x="304" y="132"/>
                    <a:pt x="304" y="132"/>
                  </a:cubicBezTo>
                  <a:cubicBezTo>
                    <a:pt x="304" y="132"/>
                    <a:pt x="305" y="132"/>
                    <a:pt x="305" y="132"/>
                  </a:cubicBezTo>
                  <a:cubicBezTo>
                    <a:pt x="305" y="131"/>
                    <a:pt x="305" y="131"/>
                    <a:pt x="306" y="131"/>
                  </a:cubicBezTo>
                  <a:cubicBezTo>
                    <a:pt x="307" y="130"/>
                    <a:pt x="307" y="128"/>
                    <a:pt x="307" y="127"/>
                  </a:cubicBezTo>
                  <a:cubicBezTo>
                    <a:pt x="308" y="125"/>
                    <a:pt x="309" y="124"/>
                    <a:pt x="310" y="123"/>
                  </a:cubicBezTo>
                  <a:cubicBezTo>
                    <a:pt x="310" y="124"/>
                    <a:pt x="311" y="123"/>
                    <a:pt x="311" y="122"/>
                  </a:cubicBezTo>
                  <a:cubicBezTo>
                    <a:pt x="311" y="122"/>
                    <a:pt x="312" y="121"/>
                    <a:pt x="312" y="121"/>
                  </a:cubicBezTo>
                  <a:cubicBezTo>
                    <a:pt x="312" y="121"/>
                    <a:pt x="311" y="121"/>
                    <a:pt x="311" y="121"/>
                  </a:cubicBezTo>
                  <a:cubicBezTo>
                    <a:pt x="311" y="122"/>
                    <a:pt x="311" y="120"/>
                    <a:pt x="311" y="120"/>
                  </a:cubicBezTo>
                  <a:cubicBezTo>
                    <a:pt x="311" y="120"/>
                    <a:pt x="311" y="119"/>
                    <a:pt x="310" y="120"/>
                  </a:cubicBezTo>
                  <a:cubicBezTo>
                    <a:pt x="310" y="119"/>
                    <a:pt x="308" y="118"/>
                    <a:pt x="309" y="117"/>
                  </a:cubicBezTo>
                  <a:cubicBezTo>
                    <a:pt x="309" y="117"/>
                    <a:pt x="309" y="118"/>
                    <a:pt x="310" y="118"/>
                  </a:cubicBezTo>
                  <a:cubicBezTo>
                    <a:pt x="310" y="117"/>
                    <a:pt x="310" y="116"/>
                    <a:pt x="309" y="116"/>
                  </a:cubicBezTo>
                  <a:cubicBezTo>
                    <a:pt x="309" y="116"/>
                    <a:pt x="308" y="116"/>
                    <a:pt x="308" y="116"/>
                  </a:cubicBezTo>
                  <a:cubicBezTo>
                    <a:pt x="308" y="115"/>
                    <a:pt x="308" y="115"/>
                    <a:pt x="309" y="116"/>
                  </a:cubicBezTo>
                  <a:cubicBezTo>
                    <a:pt x="309" y="115"/>
                    <a:pt x="309" y="114"/>
                    <a:pt x="310" y="114"/>
                  </a:cubicBezTo>
                  <a:cubicBezTo>
                    <a:pt x="310" y="113"/>
                    <a:pt x="310" y="113"/>
                    <a:pt x="311" y="113"/>
                  </a:cubicBezTo>
                  <a:cubicBezTo>
                    <a:pt x="311" y="112"/>
                    <a:pt x="311" y="112"/>
                    <a:pt x="311" y="112"/>
                  </a:cubicBezTo>
                  <a:cubicBezTo>
                    <a:pt x="312" y="112"/>
                    <a:pt x="312" y="110"/>
                    <a:pt x="312" y="110"/>
                  </a:cubicBezTo>
                  <a:cubicBezTo>
                    <a:pt x="312" y="109"/>
                    <a:pt x="309" y="107"/>
                    <a:pt x="310" y="107"/>
                  </a:cubicBezTo>
                  <a:cubicBezTo>
                    <a:pt x="311" y="107"/>
                    <a:pt x="310" y="107"/>
                    <a:pt x="311" y="107"/>
                  </a:cubicBezTo>
                  <a:cubicBezTo>
                    <a:pt x="312" y="107"/>
                    <a:pt x="313" y="106"/>
                    <a:pt x="314" y="106"/>
                  </a:cubicBezTo>
                  <a:cubicBezTo>
                    <a:pt x="314" y="106"/>
                    <a:pt x="315" y="106"/>
                    <a:pt x="315" y="106"/>
                  </a:cubicBezTo>
                  <a:cubicBezTo>
                    <a:pt x="315" y="105"/>
                    <a:pt x="314" y="105"/>
                    <a:pt x="314" y="104"/>
                  </a:cubicBezTo>
                  <a:cubicBezTo>
                    <a:pt x="315" y="104"/>
                    <a:pt x="314" y="105"/>
                    <a:pt x="315" y="104"/>
                  </a:cubicBezTo>
                  <a:cubicBezTo>
                    <a:pt x="315" y="103"/>
                    <a:pt x="313" y="102"/>
                    <a:pt x="313" y="101"/>
                  </a:cubicBezTo>
                  <a:cubicBezTo>
                    <a:pt x="314" y="101"/>
                    <a:pt x="315" y="104"/>
                    <a:pt x="317" y="104"/>
                  </a:cubicBezTo>
                  <a:cubicBezTo>
                    <a:pt x="317" y="103"/>
                    <a:pt x="316" y="103"/>
                    <a:pt x="316" y="103"/>
                  </a:cubicBezTo>
                  <a:cubicBezTo>
                    <a:pt x="317" y="103"/>
                    <a:pt x="317" y="101"/>
                    <a:pt x="316" y="101"/>
                  </a:cubicBezTo>
                  <a:cubicBezTo>
                    <a:pt x="317" y="100"/>
                    <a:pt x="317" y="99"/>
                    <a:pt x="318" y="99"/>
                  </a:cubicBezTo>
                  <a:cubicBezTo>
                    <a:pt x="318" y="99"/>
                    <a:pt x="319" y="100"/>
                    <a:pt x="319" y="100"/>
                  </a:cubicBezTo>
                  <a:cubicBezTo>
                    <a:pt x="319" y="100"/>
                    <a:pt x="319" y="99"/>
                    <a:pt x="319" y="98"/>
                  </a:cubicBezTo>
                  <a:cubicBezTo>
                    <a:pt x="320" y="98"/>
                    <a:pt x="322" y="101"/>
                    <a:pt x="322" y="102"/>
                  </a:cubicBezTo>
                  <a:cubicBezTo>
                    <a:pt x="323" y="101"/>
                    <a:pt x="322" y="100"/>
                    <a:pt x="323" y="99"/>
                  </a:cubicBezTo>
                  <a:cubicBezTo>
                    <a:pt x="323" y="99"/>
                    <a:pt x="323" y="100"/>
                    <a:pt x="323" y="100"/>
                  </a:cubicBezTo>
                  <a:cubicBezTo>
                    <a:pt x="323" y="100"/>
                    <a:pt x="323" y="100"/>
                    <a:pt x="323" y="100"/>
                  </a:cubicBezTo>
                  <a:cubicBezTo>
                    <a:pt x="323" y="100"/>
                    <a:pt x="324" y="100"/>
                    <a:pt x="324" y="100"/>
                  </a:cubicBezTo>
                  <a:cubicBezTo>
                    <a:pt x="324" y="100"/>
                    <a:pt x="324" y="100"/>
                    <a:pt x="324" y="99"/>
                  </a:cubicBezTo>
                  <a:cubicBezTo>
                    <a:pt x="324" y="99"/>
                    <a:pt x="325" y="99"/>
                    <a:pt x="325" y="100"/>
                  </a:cubicBezTo>
                  <a:cubicBezTo>
                    <a:pt x="325" y="100"/>
                    <a:pt x="325" y="100"/>
                    <a:pt x="325" y="100"/>
                  </a:cubicBezTo>
                  <a:cubicBezTo>
                    <a:pt x="326" y="100"/>
                    <a:pt x="326" y="99"/>
                    <a:pt x="326" y="100"/>
                  </a:cubicBezTo>
                  <a:cubicBezTo>
                    <a:pt x="326" y="100"/>
                    <a:pt x="327" y="101"/>
                    <a:pt x="327" y="101"/>
                  </a:cubicBezTo>
                  <a:cubicBezTo>
                    <a:pt x="328" y="100"/>
                    <a:pt x="328" y="100"/>
                    <a:pt x="330" y="100"/>
                  </a:cubicBezTo>
                  <a:cubicBezTo>
                    <a:pt x="330" y="100"/>
                    <a:pt x="331" y="100"/>
                    <a:pt x="331" y="101"/>
                  </a:cubicBezTo>
                  <a:cubicBezTo>
                    <a:pt x="331" y="100"/>
                    <a:pt x="331" y="100"/>
                    <a:pt x="331" y="100"/>
                  </a:cubicBezTo>
                  <a:cubicBezTo>
                    <a:pt x="331" y="100"/>
                    <a:pt x="331" y="100"/>
                    <a:pt x="331" y="100"/>
                  </a:cubicBezTo>
                  <a:cubicBezTo>
                    <a:pt x="332" y="100"/>
                    <a:pt x="332" y="98"/>
                    <a:pt x="333" y="98"/>
                  </a:cubicBezTo>
                  <a:cubicBezTo>
                    <a:pt x="332" y="99"/>
                    <a:pt x="332" y="99"/>
                    <a:pt x="332" y="101"/>
                  </a:cubicBezTo>
                  <a:cubicBezTo>
                    <a:pt x="332" y="101"/>
                    <a:pt x="333" y="102"/>
                    <a:pt x="333" y="103"/>
                  </a:cubicBezTo>
                  <a:cubicBezTo>
                    <a:pt x="334" y="102"/>
                    <a:pt x="337" y="104"/>
                    <a:pt x="337" y="106"/>
                  </a:cubicBezTo>
                  <a:cubicBezTo>
                    <a:pt x="337" y="106"/>
                    <a:pt x="337" y="107"/>
                    <a:pt x="337" y="107"/>
                  </a:cubicBezTo>
                  <a:cubicBezTo>
                    <a:pt x="337" y="108"/>
                    <a:pt x="337" y="109"/>
                    <a:pt x="337" y="109"/>
                  </a:cubicBezTo>
                  <a:cubicBezTo>
                    <a:pt x="337" y="110"/>
                    <a:pt x="336" y="110"/>
                    <a:pt x="336" y="111"/>
                  </a:cubicBezTo>
                  <a:cubicBezTo>
                    <a:pt x="336" y="111"/>
                    <a:pt x="337" y="112"/>
                    <a:pt x="337" y="113"/>
                  </a:cubicBezTo>
                  <a:cubicBezTo>
                    <a:pt x="338" y="113"/>
                    <a:pt x="338" y="113"/>
                    <a:pt x="337" y="113"/>
                  </a:cubicBezTo>
                  <a:cubicBezTo>
                    <a:pt x="334" y="113"/>
                    <a:pt x="338" y="114"/>
                    <a:pt x="337" y="115"/>
                  </a:cubicBezTo>
                  <a:cubicBezTo>
                    <a:pt x="336" y="116"/>
                    <a:pt x="336" y="115"/>
                    <a:pt x="335" y="115"/>
                  </a:cubicBezTo>
                  <a:cubicBezTo>
                    <a:pt x="335" y="115"/>
                    <a:pt x="333" y="115"/>
                    <a:pt x="333" y="115"/>
                  </a:cubicBezTo>
                  <a:cubicBezTo>
                    <a:pt x="333" y="115"/>
                    <a:pt x="333" y="116"/>
                    <a:pt x="332" y="116"/>
                  </a:cubicBezTo>
                  <a:cubicBezTo>
                    <a:pt x="332" y="115"/>
                    <a:pt x="331" y="118"/>
                    <a:pt x="332" y="117"/>
                  </a:cubicBezTo>
                  <a:cubicBezTo>
                    <a:pt x="331" y="118"/>
                    <a:pt x="331" y="119"/>
                    <a:pt x="330" y="120"/>
                  </a:cubicBezTo>
                  <a:cubicBezTo>
                    <a:pt x="330" y="120"/>
                    <a:pt x="330" y="120"/>
                    <a:pt x="330" y="121"/>
                  </a:cubicBezTo>
                  <a:cubicBezTo>
                    <a:pt x="330" y="121"/>
                    <a:pt x="330" y="121"/>
                    <a:pt x="330" y="121"/>
                  </a:cubicBezTo>
                  <a:cubicBezTo>
                    <a:pt x="329" y="122"/>
                    <a:pt x="328" y="123"/>
                    <a:pt x="328" y="123"/>
                  </a:cubicBezTo>
                  <a:cubicBezTo>
                    <a:pt x="327" y="124"/>
                    <a:pt x="327" y="124"/>
                    <a:pt x="327" y="125"/>
                  </a:cubicBezTo>
                  <a:cubicBezTo>
                    <a:pt x="327" y="125"/>
                    <a:pt x="326" y="126"/>
                    <a:pt x="325" y="127"/>
                  </a:cubicBezTo>
                  <a:cubicBezTo>
                    <a:pt x="325" y="127"/>
                    <a:pt x="325" y="128"/>
                    <a:pt x="325" y="128"/>
                  </a:cubicBezTo>
                  <a:cubicBezTo>
                    <a:pt x="324" y="128"/>
                    <a:pt x="324" y="128"/>
                    <a:pt x="324" y="128"/>
                  </a:cubicBezTo>
                  <a:cubicBezTo>
                    <a:pt x="324" y="128"/>
                    <a:pt x="324" y="129"/>
                    <a:pt x="324" y="129"/>
                  </a:cubicBezTo>
                  <a:cubicBezTo>
                    <a:pt x="323" y="130"/>
                    <a:pt x="323" y="130"/>
                    <a:pt x="323" y="130"/>
                  </a:cubicBezTo>
                  <a:cubicBezTo>
                    <a:pt x="322" y="131"/>
                    <a:pt x="321" y="132"/>
                    <a:pt x="320" y="132"/>
                  </a:cubicBezTo>
                  <a:cubicBezTo>
                    <a:pt x="320" y="133"/>
                    <a:pt x="320" y="135"/>
                    <a:pt x="319" y="133"/>
                  </a:cubicBezTo>
                  <a:cubicBezTo>
                    <a:pt x="319" y="133"/>
                    <a:pt x="319" y="133"/>
                    <a:pt x="319" y="133"/>
                  </a:cubicBezTo>
                  <a:cubicBezTo>
                    <a:pt x="318" y="134"/>
                    <a:pt x="318" y="134"/>
                    <a:pt x="318" y="135"/>
                  </a:cubicBezTo>
                  <a:cubicBezTo>
                    <a:pt x="318" y="135"/>
                    <a:pt x="317" y="137"/>
                    <a:pt x="317" y="137"/>
                  </a:cubicBezTo>
                  <a:cubicBezTo>
                    <a:pt x="314" y="137"/>
                    <a:pt x="317" y="137"/>
                    <a:pt x="317" y="139"/>
                  </a:cubicBezTo>
                  <a:cubicBezTo>
                    <a:pt x="317" y="139"/>
                    <a:pt x="314" y="142"/>
                    <a:pt x="314" y="142"/>
                  </a:cubicBezTo>
                  <a:cubicBezTo>
                    <a:pt x="314" y="142"/>
                    <a:pt x="314" y="140"/>
                    <a:pt x="314" y="140"/>
                  </a:cubicBezTo>
                  <a:cubicBezTo>
                    <a:pt x="313" y="140"/>
                    <a:pt x="311" y="141"/>
                    <a:pt x="311" y="140"/>
                  </a:cubicBezTo>
                  <a:cubicBezTo>
                    <a:pt x="311" y="141"/>
                    <a:pt x="312" y="143"/>
                    <a:pt x="312" y="143"/>
                  </a:cubicBezTo>
                  <a:cubicBezTo>
                    <a:pt x="312" y="143"/>
                    <a:pt x="311" y="143"/>
                    <a:pt x="311" y="143"/>
                  </a:cubicBezTo>
                  <a:cubicBezTo>
                    <a:pt x="310" y="144"/>
                    <a:pt x="311" y="146"/>
                    <a:pt x="309" y="146"/>
                  </a:cubicBezTo>
                  <a:cubicBezTo>
                    <a:pt x="309" y="146"/>
                    <a:pt x="309" y="147"/>
                    <a:pt x="308" y="147"/>
                  </a:cubicBezTo>
                  <a:cubicBezTo>
                    <a:pt x="308" y="147"/>
                    <a:pt x="309" y="148"/>
                    <a:pt x="309" y="148"/>
                  </a:cubicBezTo>
                  <a:cubicBezTo>
                    <a:pt x="308" y="149"/>
                    <a:pt x="308" y="149"/>
                    <a:pt x="308" y="150"/>
                  </a:cubicBezTo>
                  <a:cubicBezTo>
                    <a:pt x="309" y="150"/>
                    <a:pt x="308" y="150"/>
                    <a:pt x="309" y="151"/>
                  </a:cubicBezTo>
                  <a:cubicBezTo>
                    <a:pt x="309" y="151"/>
                    <a:pt x="308" y="154"/>
                    <a:pt x="309" y="153"/>
                  </a:cubicBezTo>
                  <a:cubicBezTo>
                    <a:pt x="310" y="154"/>
                    <a:pt x="310" y="153"/>
                    <a:pt x="310" y="155"/>
                  </a:cubicBezTo>
                  <a:cubicBezTo>
                    <a:pt x="310" y="155"/>
                    <a:pt x="310" y="154"/>
                    <a:pt x="310" y="154"/>
                  </a:cubicBezTo>
                  <a:cubicBezTo>
                    <a:pt x="310" y="155"/>
                    <a:pt x="310" y="157"/>
                    <a:pt x="309" y="158"/>
                  </a:cubicBezTo>
                  <a:cubicBezTo>
                    <a:pt x="309" y="158"/>
                    <a:pt x="312" y="162"/>
                    <a:pt x="311" y="163"/>
                  </a:cubicBezTo>
                  <a:cubicBezTo>
                    <a:pt x="311" y="164"/>
                    <a:pt x="311" y="164"/>
                    <a:pt x="311" y="164"/>
                  </a:cubicBezTo>
                  <a:cubicBezTo>
                    <a:pt x="311" y="164"/>
                    <a:pt x="312" y="164"/>
                    <a:pt x="312" y="164"/>
                  </a:cubicBezTo>
                  <a:cubicBezTo>
                    <a:pt x="311" y="163"/>
                    <a:pt x="311" y="166"/>
                    <a:pt x="311" y="165"/>
                  </a:cubicBezTo>
                  <a:cubicBezTo>
                    <a:pt x="311" y="166"/>
                    <a:pt x="311" y="165"/>
                    <a:pt x="311" y="166"/>
                  </a:cubicBezTo>
                  <a:cubicBezTo>
                    <a:pt x="311" y="166"/>
                    <a:pt x="311" y="166"/>
                    <a:pt x="311" y="166"/>
                  </a:cubicBezTo>
                  <a:cubicBezTo>
                    <a:pt x="311" y="166"/>
                    <a:pt x="311" y="169"/>
                    <a:pt x="311" y="169"/>
                  </a:cubicBezTo>
                  <a:cubicBezTo>
                    <a:pt x="311" y="170"/>
                    <a:pt x="310" y="170"/>
                    <a:pt x="310" y="169"/>
                  </a:cubicBezTo>
                  <a:cubicBezTo>
                    <a:pt x="310" y="170"/>
                    <a:pt x="311" y="171"/>
                    <a:pt x="311" y="171"/>
                  </a:cubicBezTo>
                  <a:cubicBezTo>
                    <a:pt x="311" y="172"/>
                    <a:pt x="310" y="171"/>
                    <a:pt x="310" y="172"/>
                  </a:cubicBezTo>
                  <a:cubicBezTo>
                    <a:pt x="310" y="173"/>
                    <a:pt x="310" y="174"/>
                    <a:pt x="310" y="175"/>
                  </a:cubicBezTo>
                  <a:cubicBezTo>
                    <a:pt x="310" y="175"/>
                    <a:pt x="311" y="176"/>
                    <a:pt x="311" y="176"/>
                  </a:cubicBezTo>
                  <a:cubicBezTo>
                    <a:pt x="310" y="177"/>
                    <a:pt x="310" y="177"/>
                    <a:pt x="310" y="177"/>
                  </a:cubicBezTo>
                  <a:cubicBezTo>
                    <a:pt x="310" y="177"/>
                    <a:pt x="310" y="177"/>
                    <a:pt x="310" y="177"/>
                  </a:cubicBezTo>
                  <a:cubicBezTo>
                    <a:pt x="310" y="177"/>
                    <a:pt x="311" y="179"/>
                    <a:pt x="311" y="179"/>
                  </a:cubicBezTo>
                  <a:cubicBezTo>
                    <a:pt x="312" y="179"/>
                    <a:pt x="313" y="176"/>
                    <a:pt x="313" y="179"/>
                  </a:cubicBezTo>
                  <a:cubicBezTo>
                    <a:pt x="313" y="179"/>
                    <a:pt x="314" y="179"/>
                    <a:pt x="314" y="180"/>
                  </a:cubicBezTo>
                  <a:cubicBezTo>
                    <a:pt x="315" y="180"/>
                    <a:pt x="316" y="180"/>
                    <a:pt x="316" y="181"/>
                  </a:cubicBezTo>
                  <a:cubicBezTo>
                    <a:pt x="316" y="181"/>
                    <a:pt x="318" y="181"/>
                    <a:pt x="318" y="181"/>
                  </a:cubicBezTo>
                  <a:cubicBezTo>
                    <a:pt x="318" y="181"/>
                    <a:pt x="317" y="182"/>
                    <a:pt x="318" y="182"/>
                  </a:cubicBezTo>
                  <a:cubicBezTo>
                    <a:pt x="318" y="183"/>
                    <a:pt x="319" y="182"/>
                    <a:pt x="319" y="182"/>
                  </a:cubicBezTo>
                  <a:cubicBezTo>
                    <a:pt x="319" y="182"/>
                    <a:pt x="319" y="182"/>
                    <a:pt x="318" y="183"/>
                  </a:cubicBezTo>
                  <a:cubicBezTo>
                    <a:pt x="318" y="183"/>
                    <a:pt x="321" y="182"/>
                    <a:pt x="321" y="181"/>
                  </a:cubicBezTo>
                  <a:cubicBezTo>
                    <a:pt x="322" y="182"/>
                    <a:pt x="320" y="183"/>
                    <a:pt x="321" y="185"/>
                  </a:cubicBezTo>
                  <a:cubicBezTo>
                    <a:pt x="321" y="185"/>
                    <a:pt x="323" y="185"/>
                    <a:pt x="323" y="186"/>
                  </a:cubicBezTo>
                  <a:cubicBezTo>
                    <a:pt x="323" y="186"/>
                    <a:pt x="321" y="189"/>
                    <a:pt x="321" y="188"/>
                  </a:cubicBezTo>
                  <a:cubicBezTo>
                    <a:pt x="322" y="190"/>
                    <a:pt x="324" y="185"/>
                    <a:pt x="325" y="185"/>
                  </a:cubicBezTo>
                  <a:cubicBezTo>
                    <a:pt x="324" y="187"/>
                    <a:pt x="328" y="186"/>
                    <a:pt x="329" y="185"/>
                  </a:cubicBezTo>
                  <a:cubicBezTo>
                    <a:pt x="329" y="186"/>
                    <a:pt x="329" y="185"/>
                    <a:pt x="330" y="185"/>
                  </a:cubicBezTo>
                  <a:cubicBezTo>
                    <a:pt x="330" y="185"/>
                    <a:pt x="330" y="186"/>
                    <a:pt x="330" y="186"/>
                  </a:cubicBezTo>
                  <a:cubicBezTo>
                    <a:pt x="331" y="186"/>
                    <a:pt x="331" y="186"/>
                    <a:pt x="331" y="185"/>
                  </a:cubicBezTo>
                  <a:cubicBezTo>
                    <a:pt x="331" y="187"/>
                    <a:pt x="332" y="184"/>
                    <a:pt x="332" y="184"/>
                  </a:cubicBezTo>
                  <a:cubicBezTo>
                    <a:pt x="332" y="185"/>
                    <a:pt x="333" y="184"/>
                    <a:pt x="333" y="183"/>
                  </a:cubicBezTo>
                  <a:cubicBezTo>
                    <a:pt x="333" y="184"/>
                    <a:pt x="334" y="184"/>
                    <a:pt x="335" y="184"/>
                  </a:cubicBezTo>
                  <a:cubicBezTo>
                    <a:pt x="335" y="184"/>
                    <a:pt x="335" y="183"/>
                    <a:pt x="335" y="183"/>
                  </a:cubicBezTo>
                  <a:cubicBezTo>
                    <a:pt x="336" y="184"/>
                    <a:pt x="339" y="182"/>
                    <a:pt x="340" y="182"/>
                  </a:cubicBezTo>
                  <a:cubicBezTo>
                    <a:pt x="340" y="182"/>
                    <a:pt x="340" y="182"/>
                    <a:pt x="341" y="182"/>
                  </a:cubicBezTo>
                  <a:cubicBezTo>
                    <a:pt x="341" y="182"/>
                    <a:pt x="340" y="181"/>
                    <a:pt x="340" y="181"/>
                  </a:cubicBezTo>
                  <a:cubicBezTo>
                    <a:pt x="341" y="181"/>
                    <a:pt x="341" y="181"/>
                    <a:pt x="342" y="182"/>
                  </a:cubicBezTo>
                  <a:cubicBezTo>
                    <a:pt x="342" y="181"/>
                    <a:pt x="341" y="180"/>
                    <a:pt x="341" y="180"/>
                  </a:cubicBezTo>
                  <a:cubicBezTo>
                    <a:pt x="342" y="180"/>
                    <a:pt x="342" y="181"/>
                    <a:pt x="343" y="180"/>
                  </a:cubicBezTo>
                  <a:cubicBezTo>
                    <a:pt x="343" y="180"/>
                    <a:pt x="344" y="181"/>
                    <a:pt x="344" y="181"/>
                  </a:cubicBezTo>
                  <a:cubicBezTo>
                    <a:pt x="345" y="180"/>
                    <a:pt x="344" y="180"/>
                    <a:pt x="345" y="181"/>
                  </a:cubicBezTo>
                  <a:cubicBezTo>
                    <a:pt x="345" y="181"/>
                    <a:pt x="347" y="180"/>
                    <a:pt x="347" y="180"/>
                  </a:cubicBezTo>
                  <a:cubicBezTo>
                    <a:pt x="347" y="180"/>
                    <a:pt x="348" y="180"/>
                    <a:pt x="348" y="180"/>
                  </a:cubicBezTo>
                  <a:cubicBezTo>
                    <a:pt x="348" y="177"/>
                    <a:pt x="351" y="180"/>
                    <a:pt x="353" y="179"/>
                  </a:cubicBezTo>
                  <a:cubicBezTo>
                    <a:pt x="353" y="179"/>
                    <a:pt x="353" y="178"/>
                    <a:pt x="354" y="179"/>
                  </a:cubicBezTo>
                  <a:cubicBezTo>
                    <a:pt x="356" y="174"/>
                    <a:pt x="361" y="171"/>
                    <a:pt x="364" y="167"/>
                  </a:cubicBezTo>
                  <a:cubicBezTo>
                    <a:pt x="367" y="164"/>
                    <a:pt x="369" y="159"/>
                    <a:pt x="373" y="156"/>
                  </a:cubicBezTo>
                  <a:cubicBezTo>
                    <a:pt x="375" y="153"/>
                    <a:pt x="380" y="148"/>
                    <a:pt x="378" y="144"/>
                  </a:cubicBezTo>
                  <a:cubicBezTo>
                    <a:pt x="376" y="140"/>
                    <a:pt x="373" y="138"/>
                    <a:pt x="370" y="135"/>
                  </a:cubicBezTo>
                  <a:cubicBezTo>
                    <a:pt x="370" y="135"/>
                    <a:pt x="369" y="134"/>
                    <a:pt x="369" y="133"/>
                  </a:cubicBezTo>
                  <a:cubicBezTo>
                    <a:pt x="368" y="132"/>
                    <a:pt x="369" y="132"/>
                    <a:pt x="369" y="132"/>
                  </a:cubicBezTo>
                  <a:cubicBezTo>
                    <a:pt x="370" y="130"/>
                    <a:pt x="372" y="129"/>
                    <a:pt x="372" y="127"/>
                  </a:cubicBezTo>
                  <a:cubicBezTo>
                    <a:pt x="372" y="124"/>
                    <a:pt x="368" y="124"/>
                    <a:pt x="368" y="121"/>
                  </a:cubicBezTo>
                  <a:cubicBezTo>
                    <a:pt x="368" y="119"/>
                    <a:pt x="370" y="119"/>
                    <a:pt x="370" y="118"/>
                  </a:cubicBezTo>
                  <a:cubicBezTo>
                    <a:pt x="369" y="116"/>
                    <a:pt x="367" y="116"/>
                    <a:pt x="366" y="114"/>
                  </a:cubicBezTo>
                  <a:cubicBezTo>
                    <a:pt x="365" y="113"/>
                    <a:pt x="366" y="113"/>
                    <a:pt x="366" y="112"/>
                  </a:cubicBezTo>
                  <a:cubicBezTo>
                    <a:pt x="366" y="111"/>
                    <a:pt x="367" y="112"/>
                    <a:pt x="367" y="111"/>
                  </a:cubicBezTo>
                  <a:cubicBezTo>
                    <a:pt x="368" y="109"/>
                    <a:pt x="365" y="109"/>
                    <a:pt x="366" y="108"/>
                  </a:cubicBezTo>
                  <a:cubicBezTo>
                    <a:pt x="367" y="107"/>
                    <a:pt x="367" y="105"/>
                    <a:pt x="367" y="104"/>
                  </a:cubicBezTo>
                  <a:cubicBezTo>
                    <a:pt x="367" y="102"/>
                    <a:pt x="366" y="103"/>
                    <a:pt x="368" y="102"/>
                  </a:cubicBezTo>
                  <a:cubicBezTo>
                    <a:pt x="369" y="101"/>
                    <a:pt x="370" y="103"/>
                    <a:pt x="369" y="100"/>
                  </a:cubicBezTo>
                  <a:cubicBezTo>
                    <a:pt x="369" y="98"/>
                    <a:pt x="368" y="96"/>
                    <a:pt x="368" y="94"/>
                  </a:cubicBezTo>
                  <a:cubicBezTo>
                    <a:pt x="367" y="92"/>
                    <a:pt x="366" y="91"/>
                    <a:pt x="365" y="90"/>
                  </a:cubicBezTo>
                  <a:cubicBezTo>
                    <a:pt x="365" y="88"/>
                    <a:pt x="364" y="86"/>
                    <a:pt x="363" y="85"/>
                  </a:cubicBezTo>
                  <a:cubicBezTo>
                    <a:pt x="362" y="82"/>
                    <a:pt x="362" y="81"/>
                    <a:pt x="363" y="79"/>
                  </a:cubicBezTo>
                  <a:cubicBezTo>
                    <a:pt x="363" y="77"/>
                    <a:pt x="365" y="75"/>
                    <a:pt x="366" y="73"/>
                  </a:cubicBezTo>
                  <a:cubicBezTo>
                    <a:pt x="367" y="72"/>
                    <a:pt x="368" y="71"/>
                    <a:pt x="368" y="69"/>
                  </a:cubicBezTo>
                  <a:cubicBezTo>
                    <a:pt x="368" y="67"/>
                    <a:pt x="367" y="66"/>
                    <a:pt x="366" y="65"/>
                  </a:cubicBezTo>
                  <a:cubicBezTo>
                    <a:pt x="365" y="63"/>
                    <a:pt x="365" y="61"/>
                    <a:pt x="363" y="60"/>
                  </a:cubicBezTo>
                  <a:cubicBezTo>
                    <a:pt x="361" y="59"/>
                    <a:pt x="360" y="59"/>
                    <a:pt x="359" y="58"/>
                  </a:cubicBezTo>
                  <a:cubicBezTo>
                    <a:pt x="358" y="56"/>
                    <a:pt x="358" y="54"/>
                    <a:pt x="358" y="52"/>
                  </a:cubicBezTo>
                  <a:cubicBezTo>
                    <a:pt x="358" y="51"/>
                    <a:pt x="361" y="49"/>
                    <a:pt x="360" y="47"/>
                  </a:cubicBezTo>
                  <a:cubicBezTo>
                    <a:pt x="360" y="46"/>
                    <a:pt x="359" y="47"/>
                    <a:pt x="358" y="46"/>
                  </a:cubicBezTo>
                  <a:cubicBezTo>
                    <a:pt x="358" y="45"/>
                    <a:pt x="360" y="44"/>
                    <a:pt x="361" y="43"/>
                  </a:cubicBezTo>
                  <a:cubicBezTo>
                    <a:pt x="363" y="44"/>
                    <a:pt x="363" y="39"/>
                    <a:pt x="364" y="38"/>
                  </a:cubicBezTo>
                  <a:cubicBezTo>
                    <a:pt x="365" y="38"/>
                    <a:pt x="367" y="38"/>
                    <a:pt x="368" y="37"/>
                  </a:cubicBezTo>
                  <a:cubicBezTo>
                    <a:pt x="370" y="37"/>
                    <a:pt x="370" y="33"/>
                    <a:pt x="369" y="32"/>
                  </a:cubicBezTo>
                  <a:cubicBezTo>
                    <a:pt x="369" y="31"/>
                    <a:pt x="373" y="34"/>
                    <a:pt x="373" y="34"/>
                  </a:cubicBezTo>
                  <a:cubicBezTo>
                    <a:pt x="376" y="34"/>
                    <a:pt x="374" y="30"/>
                    <a:pt x="374" y="28"/>
                  </a:cubicBezTo>
                  <a:cubicBezTo>
                    <a:pt x="374" y="28"/>
                    <a:pt x="373" y="29"/>
                    <a:pt x="373" y="29"/>
                  </a:cubicBezTo>
                  <a:cubicBezTo>
                    <a:pt x="373" y="28"/>
                    <a:pt x="373" y="28"/>
                    <a:pt x="372" y="28"/>
                  </a:cubicBezTo>
                  <a:cubicBezTo>
                    <a:pt x="372" y="28"/>
                    <a:pt x="372" y="31"/>
                    <a:pt x="371" y="31"/>
                  </a:cubicBezTo>
                  <a:cubicBezTo>
                    <a:pt x="371" y="31"/>
                    <a:pt x="371" y="27"/>
                    <a:pt x="370" y="27"/>
                  </a:cubicBezTo>
                  <a:cubicBezTo>
                    <a:pt x="369" y="28"/>
                    <a:pt x="370" y="30"/>
                    <a:pt x="370" y="30"/>
                  </a:cubicBezTo>
                  <a:cubicBezTo>
                    <a:pt x="370" y="30"/>
                    <a:pt x="368" y="30"/>
                    <a:pt x="368" y="30"/>
                  </a:cubicBezTo>
                  <a:cubicBezTo>
                    <a:pt x="368" y="30"/>
                    <a:pt x="368" y="30"/>
                    <a:pt x="368" y="29"/>
                  </a:cubicBezTo>
                  <a:cubicBezTo>
                    <a:pt x="368" y="29"/>
                    <a:pt x="366" y="31"/>
                    <a:pt x="365" y="31"/>
                  </a:cubicBezTo>
                  <a:cubicBezTo>
                    <a:pt x="365" y="29"/>
                    <a:pt x="367" y="28"/>
                    <a:pt x="366" y="26"/>
                  </a:cubicBezTo>
                  <a:cubicBezTo>
                    <a:pt x="366" y="26"/>
                    <a:pt x="366" y="27"/>
                    <a:pt x="366" y="26"/>
                  </a:cubicBezTo>
                  <a:cubicBezTo>
                    <a:pt x="365" y="27"/>
                    <a:pt x="365" y="27"/>
                    <a:pt x="364" y="27"/>
                  </a:cubicBezTo>
                  <a:cubicBezTo>
                    <a:pt x="364" y="27"/>
                    <a:pt x="366" y="25"/>
                    <a:pt x="366" y="25"/>
                  </a:cubicBezTo>
                  <a:cubicBezTo>
                    <a:pt x="366" y="24"/>
                    <a:pt x="363" y="24"/>
                    <a:pt x="363" y="24"/>
                  </a:cubicBezTo>
                  <a:cubicBezTo>
                    <a:pt x="363" y="23"/>
                    <a:pt x="359" y="23"/>
                    <a:pt x="359" y="22"/>
                  </a:cubicBezTo>
                  <a:cubicBezTo>
                    <a:pt x="359" y="22"/>
                    <a:pt x="359" y="22"/>
                    <a:pt x="359" y="21"/>
                  </a:cubicBezTo>
                  <a:cubicBezTo>
                    <a:pt x="359" y="21"/>
                    <a:pt x="363" y="22"/>
                    <a:pt x="363" y="22"/>
                  </a:cubicBezTo>
                  <a:cubicBezTo>
                    <a:pt x="365" y="23"/>
                    <a:pt x="368" y="24"/>
                    <a:pt x="370" y="23"/>
                  </a:cubicBezTo>
                  <a:cubicBezTo>
                    <a:pt x="372" y="21"/>
                    <a:pt x="371" y="19"/>
                    <a:pt x="374" y="19"/>
                  </a:cubicBezTo>
                  <a:cubicBezTo>
                    <a:pt x="376" y="19"/>
                    <a:pt x="376" y="18"/>
                    <a:pt x="375" y="17"/>
                  </a:cubicBezTo>
                  <a:cubicBezTo>
                    <a:pt x="374" y="15"/>
                    <a:pt x="374" y="16"/>
                    <a:pt x="374" y="16"/>
                  </a:cubicBezTo>
                  <a:cubicBezTo>
                    <a:pt x="373" y="16"/>
                    <a:pt x="373" y="14"/>
                    <a:pt x="372" y="14"/>
                  </a:cubicBezTo>
                  <a:cubicBezTo>
                    <a:pt x="371" y="13"/>
                    <a:pt x="370" y="14"/>
                    <a:pt x="369" y="14"/>
                  </a:cubicBezTo>
                  <a:cubicBezTo>
                    <a:pt x="369" y="13"/>
                    <a:pt x="370" y="14"/>
                    <a:pt x="371" y="12"/>
                  </a:cubicBezTo>
                  <a:cubicBezTo>
                    <a:pt x="371" y="12"/>
                    <a:pt x="370" y="12"/>
                    <a:pt x="369" y="12"/>
                  </a:cubicBezTo>
                  <a:cubicBezTo>
                    <a:pt x="369" y="11"/>
                    <a:pt x="371" y="10"/>
                    <a:pt x="369" y="10"/>
                  </a:cubicBezTo>
                  <a:cubicBezTo>
                    <a:pt x="367" y="10"/>
                    <a:pt x="368" y="12"/>
                    <a:pt x="366" y="12"/>
                  </a:cubicBezTo>
                  <a:cubicBezTo>
                    <a:pt x="366" y="11"/>
                    <a:pt x="367" y="10"/>
                    <a:pt x="366" y="10"/>
                  </a:cubicBezTo>
                  <a:cubicBezTo>
                    <a:pt x="366" y="9"/>
                    <a:pt x="364" y="12"/>
                    <a:pt x="364" y="11"/>
                  </a:cubicBezTo>
                  <a:cubicBezTo>
                    <a:pt x="363" y="11"/>
                    <a:pt x="364" y="10"/>
                    <a:pt x="364" y="10"/>
                  </a:cubicBezTo>
                  <a:cubicBezTo>
                    <a:pt x="364" y="10"/>
                    <a:pt x="364" y="8"/>
                    <a:pt x="363" y="7"/>
                  </a:cubicBezTo>
                  <a:cubicBezTo>
                    <a:pt x="362" y="7"/>
                    <a:pt x="361" y="7"/>
                    <a:pt x="360" y="7"/>
                  </a:cubicBezTo>
                  <a:cubicBezTo>
                    <a:pt x="359" y="8"/>
                    <a:pt x="359" y="10"/>
                    <a:pt x="358" y="11"/>
                  </a:cubicBezTo>
                  <a:cubicBezTo>
                    <a:pt x="358" y="12"/>
                    <a:pt x="358" y="13"/>
                    <a:pt x="358" y="14"/>
                  </a:cubicBezTo>
                  <a:cubicBezTo>
                    <a:pt x="358" y="14"/>
                    <a:pt x="359" y="15"/>
                    <a:pt x="358" y="16"/>
                  </a:cubicBezTo>
                  <a:cubicBezTo>
                    <a:pt x="358" y="15"/>
                    <a:pt x="358" y="15"/>
                    <a:pt x="358" y="15"/>
                  </a:cubicBezTo>
                  <a:cubicBezTo>
                    <a:pt x="356" y="16"/>
                    <a:pt x="357" y="23"/>
                    <a:pt x="356" y="23"/>
                  </a:cubicBezTo>
                  <a:cubicBezTo>
                    <a:pt x="355" y="22"/>
                    <a:pt x="356" y="16"/>
                    <a:pt x="357" y="15"/>
                  </a:cubicBezTo>
                  <a:cubicBezTo>
                    <a:pt x="357" y="15"/>
                    <a:pt x="357" y="15"/>
                    <a:pt x="357" y="14"/>
                  </a:cubicBezTo>
                  <a:cubicBezTo>
                    <a:pt x="356" y="15"/>
                    <a:pt x="356" y="16"/>
                    <a:pt x="355" y="15"/>
                  </a:cubicBezTo>
                  <a:cubicBezTo>
                    <a:pt x="355" y="14"/>
                    <a:pt x="354" y="15"/>
                    <a:pt x="354" y="15"/>
                  </a:cubicBezTo>
                  <a:cubicBezTo>
                    <a:pt x="354" y="13"/>
                    <a:pt x="358" y="13"/>
                    <a:pt x="357" y="10"/>
                  </a:cubicBezTo>
                  <a:cubicBezTo>
                    <a:pt x="356" y="10"/>
                    <a:pt x="353" y="13"/>
                    <a:pt x="352" y="12"/>
                  </a:cubicBezTo>
                  <a:cubicBezTo>
                    <a:pt x="353" y="12"/>
                    <a:pt x="357" y="10"/>
                    <a:pt x="355" y="10"/>
                  </a:cubicBezTo>
                  <a:cubicBezTo>
                    <a:pt x="355" y="9"/>
                    <a:pt x="355" y="9"/>
                    <a:pt x="355" y="9"/>
                  </a:cubicBezTo>
                  <a:cubicBezTo>
                    <a:pt x="355" y="9"/>
                    <a:pt x="354" y="10"/>
                    <a:pt x="354" y="9"/>
                  </a:cubicBezTo>
                  <a:cubicBezTo>
                    <a:pt x="354" y="9"/>
                    <a:pt x="353" y="9"/>
                    <a:pt x="353" y="9"/>
                  </a:cubicBezTo>
                  <a:cubicBezTo>
                    <a:pt x="354" y="8"/>
                    <a:pt x="356" y="9"/>
                    <a:pt x="357" y="9"/>
                  </a:cubicBezTo>
                  <a:cubicBezTo>
                    <a:pt x="356" y="9"/>
                    <a:pt x="358" y="7"/>
                    <a:pt x="358" y="7"/>
                  </a:cubicBezTo>
                  <a:cubicBezTo>
                    <a:pt x="358" y="7"/>
                    <a:pt x="358" y="7"/>
                    <a:pt x="357" y="7"/>
                  </a:cubicBezTo>
                  <a:cubicBezTo>
                    <a:pt x="358" y="6"/>
                    <a:pt x="359" y="5"/>
                    <a:pt x="358" y="4"/>
                  </a:cubicBezTo>
                  <a:cubicBezTo>
                    <a:pt x="358" y="4"/>
                    <a:pt x="357" y="5"/>
                    <a:pt x="356" y="4"/>
                  </a:cubicBezTo>
                  <a:cubicBezTo>
                    <a:pt x="356" y="4"/>
                    <a:pt x="357" y="3"/>
                    <a:pt x="356" y="2"/>
                  </a:cubicBezTo>
                  <a:cubicBezTo>
                    <a:pt x="356" y="3"/>
                    <a:pt x="355" y="3"/>
                    <a:pt x="355" y="3"/>
                  </a:cubicBezTo>
                  <a:cubicBezTo>
                    <a:pt x="355" y="5"/>
                    <a:pt x="353" y="2"/>
                    <a:pt x="353" y="2"/>
                  </a:cubicBezTo>
                  <a:cubicBezTo>
                    <a:pt x="353" y="2"/>
                    <a:pt x="352" y="3"/>
                    <a:pt x="352" y="3"/>
                  </a:cubicBezTo>
                  <a:cubicBezTo>
                    <a:pt x="351" y="4"/>
                    <a:pt x="353" y="4"/>
                    <a:pt x="351" y="5"/>
                  </a:cubicBezTo>
                  <a:cubicBezTo>
                    <a:pt x="352" y="5"/>
                    <a:pt x="351" y="4"/>
                    <a:pt x="351" y="4"/>
                  </a:cubicBezTo>
                  <a:cubicBezTo>
                    <a:pt x="349" y="4"/>
                    <a:pt x="351" y="5"/>
                    <a:pt x="350" y="5"/>
                  </a:cubicBezTo>
                  <a:cubicBezTo>
                    <a:pt x="350" y="5"/>
                    <a:pt x="348" y="5"/>
                    <a:pt x="349" y="6"/>
                  </a:cubicBezTo>
                  <a:cubicBezTo>
                    <a:pt x="349" y="7"/>
                    <a:pt x="350" y="6"/>
                    <a:pt x="351" y="6"/>
                  </a:cubicBezTo>
                  <a:cubicBezTo>
                    <a:pt x="352" y="7"/>
                    <a:pt x="352" y="8"/>
                    <a:pt x="352" y="8"/>
                  </a:cubicBezTo>
                  <a:cubicBezTo>
                    <a:pt x="351" y="9"/>
                    <a:pt x="351" y="7"/>
                    <a:pt x="350" y="9"/>
                  </a:cubicBezTo>
                  <a:cubicBezTo>
                    <a:pt x="350" y="10"/>
                    <a:pt x="348" y="9"/>
                    <a:pt x="349" y="10"/>
                  </a:cubicBezTo>
                  <a:cubicBezTo>
                    <a:pt x="349" y="10"/>
                    <a:pt x="349" y="11"/>
                    <a:pt x="349" y="11"/>
                  </a:cubicBezTo>
                  <a:cubicBezTo>
                    <a:pt x="349" y="11"/>
                    <a:pt x="349" y="11"/>
                    <a:pt x="349" y="11"/>
                  </a:cubicBezTo>
                  <a:cubicBezTo>
                    <a:pt x="349" y="11"/>
                    <a:pt x="350" y="13"/>
                    <a:pt x="350" y="13"/>
                  </a:cubicBezTo>
                  <a:cubicBezTo>
                    <a:pt x="350" y="13"/>
                    <a:pt x="349" y="12"/>
                    <a:pt x="348" y="13"/>
                  </a:cubicBezTo>
                  <a:cubicBezTo>
                    <a:pt x="348" y="13"/>
                    <a:pt x="348" y="15"/>
                    <a:pt x="349" y="15"/>
                  </a:cubicBezTo>
                  <a:cubicBezTo>
                    <a:pt x="348" y="16"/>
                    <a:pt x="347" y="14"/>
                    <a:pt x="347" y="15"/>
                  </a:cubicBezTo>
                  <a:cubicBezTo>
                    <a:pt x="347" y="16"/>
                    <a:pt x="347" y="16"/>
                    <a:pt x="347" y="16"/>
                  </a:cubicBezTo>
                  <a:cubicBezTo>
                    <a:pt x="346" y="16"/>
                    <a:pt x="346" y="16"/>
                    <a:pt x="346" y="16"/>
                  </a:cubicBezTo>
                  <a:cubicBezTo>
                    <a:pt x="346" y="16"/>
                    <a:pt x="346" y="17"/>
                    <a:pt x="345" y="18"/>
                  </a:cubicBezTo>
                  <a:cubicBezTo>
                    <a:pt x="345" y="18"/>
                    <a:pt x="346" y="13"/>
                    <a:pt x="346" y="13"/>
                  </a:cubicBezTo>
                  <a:cubicBezTo>
                    <a:pt x="346" y="10"/>
                    <a:pt x="345" y="13"/>
                    <a:pt x="344" y="12"/>
                  </a:cubicBezTo>
                  <a:cubicBezTo>
                    <a:pt x="344" y="12"/>
                    <a:pt x="346" y="10"/>
                    <a:pt x="346" y="10"/>
                  </a:cubicBezTo>
                  <a:cubicBezTo>
                    <a:pt x="346" y="10"/>
                    <a:pt x="346" y="6"/>
                    <a:pt x="346" y="6"/>
                  </a:cubicBezTo>
                  <a:cubicBezTo>
                    <a:pt x="345" y="4"/>
                    <a:pt x="342" y="10"/>
                    <a:pt x="342" y="11"/>
                  </a:cubicBezTo>
                  <a:cubicBezTo>
                    <a:pt x="341" y="13"/>
                    <a:pt x="340" y="14"/>
                    <a:pt x="339" y="16"/>
                  </a:cubicBezTo>
                  <a:cubicBezTo>
                    <a:pt x="338" y="17"/>
                    <a:pt x="338" y="17"/>
                    <a:pt x="338" y="18"/>
                  </a:cubicBezTo>
                  <a:cubicBezTo>
                    <a:pt x="338" y="19"/>
                    <a:pt x="337" y="20"/>
                    <a:pt x="337" y="21"/>
                  </a:cubicBezTo>
                  <a:cubicBezTo>
                    <a:pt x="336" y="22"/>
                    <a:pt x="336" y="23"/>
                    <a:pt x="335" y="22"/>
                  </a:cubicBezTo>
                  <a:cubicBezTo>
                    <a:pt x="334" y="22"/>
                    <a:pt x="335" y="23"/>
                    <a:pt x="335" y="23"/>
                  </a:cubicBezTo>
                  <a:cubicBezTo>
                    <a:pt x="333" y="23"/>
                    <a:pt x="335" y="20"/>
                    <a:pt x="335" y="19"/>
                  </a:cubicBezTo>
                  <a:cubicBezTo>
                    <a:pt x="335" y="19"/>
                    <a:pt x="336" y="17"/>
                    <a:pt x="337" y="17"/>
                  </a:cubicBezTo>
                  <a:cubicBezTo>
                    <a:pt x="337" y="15"/>
                    <a:pt x="336" y="14"/>
                    <a:pt x="335" y="14"/>
                  </a:cubicBezTo>
                  <a:cubicBezTo>
                    <a:pt x="337" y="12"/>
                    <a:pt x="338" y="11"/>
                    <a:pt x="339" y="9"/>
                  </a:cubicBezTo>
                  <a:cubicBezTo>
                    <a:pt x="340" y="9"/>
                    <a:pt x="341" y="8"/>
                    <a:pt x="341" y="8"/>
                  </a:cubicBezTo>
                  <a:cubicBezTo>
                    <a:pt x="341" y="6"/>
                    <a:pt x="340" y="7"/>
                    <a:pt x="340" y="7"/>
                  </a:cubicBezTo>
                  <a:cubicBezTo>
                    <a:pt x="339" y="6"/>
                    <a:pt x="339" y="7"/>
                    <a:pt x="338" y="7"/>
                  </a:cubicBezTo>
                  <a:cubicBezTo>
                    <a:pt x="338" y="7"/>
                    <a:pt x="338" y="5"/>
                    <a:pt x="337" y="5"/>
                  </a:cubicBezTo>
                  <a:cubicBezTo>
                    <a:pt x="337" y="5"/>
                    <a:pt x="337" y="9"/>
                    <a:pt x="337" y="9"/>
                  </a:cubicBezTo>
                  <a:cubicBezTo>
                    <a:pt x="336" y="8"/>
                    <a:pt x="337" y="7"/>
                    <a:pt x="336" y="7"/>
                  </a:cubicBezTo>
                  <a:cubicBezTo>
                    <a:pt x="335" y="6"/>
                    <a:pt x="336" y="7"/>
                    <a:pt x="335" y="7"/>
                  </a:cubicBezTo>
                  <a:cubicBezTo>
                    <a:pt x="334" y="7"/>
                    <a:pt x="335" y="6"/>
                    <a:pt x="335" y="5"/>
                  </a:cubicBezTo>
                  <a:cubicBezTo>
                    <a:pt x="334" y="5"/>
                    <a:pt x="335" y="7"/>
                    <a:pt x="333" y="6"/>
                  </a:cubicBezTo>
                  <a:cubicBezTo>
                    <a:pt x="334" y="5"/>
                    <a:pt x="332" y="4"/>
                    <a:pt x="332" y="5"/>
                  </a:cubicBezTo>
                  <a:cubicBezTo>
                    <a:pt x="331" y="6"/>
                    <a:pt x="333" y="6"/>
                    <a:pt x="333" y="7"/>
                  </a:cubicBezTo>
                  <a:cubicBezTo>
                    <a:pt x="332" y="7"/>
                    <a:pt x="333" y="8"/>
                    <a:pt x="332" y="9"/>
                  </a:cubicBezTo>
                  <a:cubicBezTo>
                    <a:pt x="332" y="9"/>
                    <a:pt x="331" y="7"/>
                    <a:pt x="331" y="7"/>
                  </a:cubicBezTo>
                  <a:cubicBezTo>
                    <a:pt x="329" y="7"/>
                    <a:pt x="330" y="8"/>
                    <a:pt x="331" y="9"/>
                  </a:cubicBezTo>
                  <a:cubicBezTo>
                    <a:pt x="331" y="10"/>
                    <a:pt x="333" y="10"/>
                    <a:pt x="333" y="11"/>
                  </a:cubicBezTo>
                  <a:cubicBezTo>
                    <a:pt x="333" y="13"/>
                    <a:pt x="332" y="11"/>
                    <a:pt x="332" y="11"/>
                  </a:cubicBezTo>
                  <a:cubicBezTo>
                    <a:pt x="331" y="11"/>
                    <a:pt x="332" y="10"/>
                    <a:pt x="330" y="11"/>
                  </a:cubicBezTo>
                  <a:cubicBezTo>
                    <a:pt x="330" y="11"/>
                    <a:pt x="329" y="13"/>
                    <a:pt x="329" y="13"/>
                  </a:cubicBezTo>
                  <a:cubicBezTo>
                    <a:pt x="329" y="14"/>
                    <a:pt x="329" y="13"/>
                    <a:pt x="329" y="14"/>
                  </a:cubicBezTo>
                  <a:cubicBezTo>
                    <a:pt x="329" y="14"/>
                    <a:pt x="331" y="15"/>
                    <a:pt x="330" y="15"/>
                  </a:cubicBezTo>
                  <a:cubicBezTo>
                    <a:pt x="330" y="15"/>
                    <a:pt x="328" y="15"/>
                    <a:pt x="328" y="15"/>
                  </a:cubicBezTo>
                  <a:cubicBezTo>
                    <a:pt x="327" y="15"/>
                    <a:pt x="326" y="15"/>
                    <a:pt x="326" y="16"/>
                  </a:cubicBezTo>
                  <a:cubicBezTo>
                    <a:pt x="326" y="16"/>
                    <a:pt x="325" y="18"/>
                    <a:pt x="325" y="18"/>
                  </a:cubicBezTo>
                  <a:cubicBezTo>
                    <a:pt x="325" y="19"/>
                    <a:pt x="323" y="19"/>
                    <a:pt x="323" y="19"/>
                  </a:cubicBezTo>
                  <a:cubicBezTo>
                    <a:pt x="323" y="19"/>
                    <a:pt x="325" y="19"/>
                    <a:pt x="325" y="20"/>
                  </a:cubicBezTo>
                  <a:cubicBezTo>
                    <a:pt x="325" y="20"/>
                    <a:pt x="323" y="20"/>
                    <a:pt x="323" y="20"/>
                  </a:cubicBezTo>
                  <a:cubicBezTo>
                    <a:pt x="323" y="20"/>
                    <a:pt x="324" y="20"/>
                    <a:pt x="324" y="21"/>
                  </a:cubicBezTo>
                  <a:cubicBezTo>
                    <a:pt x="323" y="21"/>
                    <a:pt x="324" y="21"/>
                    <a:pt x="324" y="22"/>
                  </a:cubicBezTo>
                  <a:cubicBezTo>
                    <a:pt x="323" y="23"/>
                    <a:pt x="322" y="22"/>
                    <a:pt x="323" y="23"/>
                  </a:cubicBezTo>
                  <a:cubicBezTo>
                    <a:pt x="323" y="24"/>
                    <a:pt x="324" y="24"/>
                    <a:pt x="325" y="24"/>
                  </a:cubicBezTo>
                  <a:cubicBezTo>
                    <a:pt x="325" y="25"/>
                    <a:pt x="323" y="25"/>
                    <a:pt x="322" y="25"/>
                  </a:cubicBezTo>
                  <a:cubicBezTo>
                    <a:pt x="322" y="25"/>
                    <a:pt x="321" y="22"/>
                    <a:pt x="321" y="22"/>
                  </a:cubicBezTo>
                  <a:cubicBezTo>
                    <a:pt x="320" y="23"/>
                    <a:pt x="318" y="23"/>
                    <a:pt x="317" y="24"/>
                  </a:cubicBezTo>
                  <a:cubicBezTo>
                    <a:pt x="316" y="22"/>
                    <a:pt x="322" y="23"/>
                    <a:pt x="320" y="20"/>
                  </a:cubicBezTo>
                  <a:cubicBezTo>
                    <a:pt x="320" y="21"/>
                    <a:pt x="317" y="20"/>
                    <a:pt x="318" y="20"/>
                  </a:cubicBezTo>
                  <a:cubicBezTo>
                    <a:pt x="316" y="20"/>
                    <a:pt x="318" y="22"/>
                    <a:pt x="318" y="22"/>
                  </a:cubicBezTo>
                  <a:cubicBezTo>
                    <a:pt x="315" y="22"/>
                    <a:pt x="317" y="21"/>
                    <a:pt x="316" y="19"/>
                  </a:cubicBezTo>
                  <a:cubicBezTo>
                    <a:pt x="316" y="18"/>
                    <a:pt x="316" y="20"/>
                    <a:pt x="315" y="20"/>
                  </a:cubicBezTo>
                  <a:cubicBezTo>
                    <a:pt x="315" y="20"/>
                    <a:pt x="315" y="19"/>
                    <a:pt x="315" y="18"/>
                  </a:cubicBezTo>
                  <a:cubicBezTo>
                    <a:pt x="315" y="19"/>
                    <a:pt x="315" y="19"/>
                    <a:pt x="314" y="19"/>
                  </a:cubicBezTo>
                  <a:cubicBezTo>
                    <a:pt x="312" y="18"/>
                    <a:pt x="315" y="21"/>
                    <a:pt x="314" y="22"/>
                  </a:cubicBezTo>
                  <a:cubicBezTo>
                    <a:pt x="313" y="21"/>
                    <a:pt x="313" y="17"/>
                    <a:pt x="312" y="17"/>
                  </a:cubicBezTo>
                  <a:cubicBezTo>
                    <a:pt x="312" y="18"/>
                    <a:pt x="313" y="19"/>
                    <a:pt x="312" y="19"/>
                  </a:cubicBezTo>
                  <a:cubicBezTo>
                    <a:pt x="312" y="19"/>
                    <a:pt x="312" y="18"/>
                    <a:pt x="311" y="18"/>
                  </a:cubicBezTo>
                  <a:cubicBezTo>
                    <a:pt x="311" y="19"/>
                    <a:pt x="312" y="20"/>
                    <a:pt x="311" y="20"/>
                  </a:cubicBezTo>
                  <a:cubicBezTo>
                    <a:pt x="311" y="19"/>
                    <a:pt x="309" y="20"/>
                    <a:pt x="309" y="20"/>
                  </a:cubicBezTo>
                  <a:cubicBezTo>
                    <a:pt x="310" y="21"/>
                    <a:pt x="310" y="21"/>
                    <a:pt x="311" y="21"/>
                  </a:cubicBezTo>
                  <a:cubicBezTo>
                    <a:pt x="312" y="22"/>
                    <a:pt x="311" y="22"/>
                    <a:pt x="312" y="23"/>
                  </a:cubicBezTo>
                  <a:cubicBezTo>
                    <a:pt x="313" y="23"/>
                    <a:pt x="312" y="23"/>
                    <a:pt x="313" y="23"/>
                  </a:cubicBezTo>
                  <a:cubicBezTo>
                    <a:pt x="314" y="23"/>
                    <a:pt x="314" y="22"/>
                    <a:pt x="315" y="22"/>
                  </a:cubicBezTo>
                  <a:cubicBezTo>
                    <a:pt x="315" y="22"/>
                    <a:pt x="313" y="24"/>
                    <a:pt x="313" y="24"/>
                  </a:cubicBezTo>
                  <a:cubicBezTo>
                    <a:pt x="313" y="23"/>
                    <a:pt x="317" y="25"/>
                    <a:pt x="315" y="26"/>
                  </a:cubicBezTo>
                  <a:cubicBezTo>
                    <a:pt x="315" y="25"/>
                    <a:pt x="315" y="25"/>
                    <a:pt x="314" y="25"/>
                  </a:cubicBezTo>
                  <a:cubicBezTo>
                    <a:pt x="313" y="26"/>
                    <a:pt x="316" y="30"/>
                    <a:pt x="315" y="30"/>
                  </a:cubicBezTo>
                  <a:cubicBezTo>
                    <a:pt x="315" y="30"/>
                    <a:pt x="312" y="25"/>
                    <a:pt x="311" y="24"/>
                  </a:cubicBezTo>
                  <a:cubicBezTo>
                    <a:pt x="309" y="23"/>
                    <a:pt x="309" y="27"/>
                    <a:pt x="309" y="28"/>
                  </a:cubicBezTo>
                  <a:cubicBezTo>
                    <a:pt x="309" y="28"/>
                    <a:pt x="309" y="27"/>
                    <a:pt x="309" y="27"/>
                  </a:cubicBezTo>
                  <a:cubicBezTo>
                    <a:pt x="308" y="27"/>
                    <a:pt x="308" y="29"/>
                    <a:pt x="307" y="28"/>
                  </a:cubicBezTo>
                  <a:cubicBezTo>
                    <a:pt x="307" y="27"/>
                    <a:pt x="308" y="27"/>
                    <a:pt x="308" y="26"/>
                  </a:cubicBezTo>
                  <a:cubicBezTo>
                    <a:pt x="307" y="27"/>
                    <a:pt x="307" y="28"/>
                    <a:pt x="306" y="28"/>
                  </a:cubicBezTo>
                  <a:cubicBezTo>
                    <a:pt x="305" y="29"/>
                    <a:pt x="305" y="29"/>
                    <a:pt x="304" y="30"/>
                  </a:cubicBezTo>
                  <a:cubicBezTo>
                    <a:pt x="304" y="31"/>
                    <a:pt x="307" y="34"/>
                    <a:pt x="307" y="34"/>
                  </a:cubicBezTo>
                  <a:cubicBezTo>
                    <a:pt x="307" y="34"/>
                    <a:pt x="304" y="33"/>
                    <a:pt x="304" y="33"/>
                  </a:cubicBezTo>
                  <a:cubicBezTo>
                    <a:pt x="303" y="33"/>
                    <a:pt x="303" y="38"/>
                    <a:pt x="301" y="39"/>
                  </a:cubicBezTo>
                  <a:cubicBezTo>
                    <a:pt x="300" y="39"/>
                    <a:pt x="302" y="36"/>
                    <a:pt x="302" y="36"/>
                  </a:cubicBezTo>
                  <a:cubicBezTo>
                    <a:pt x="303" y="35"/>
                    <a:pt x="303" y="34"/>
                    <a:pt x="303" y="33"/>
                  </a:cubicBezTo>
                  <a:cubicBezTo>
                    <a:pt x="304" y="31"/>
                    <a:pt x="304" y="27"/>
                    <a:pt x="303" y="25"/>
                  </a:cubicBezTo>
                  <a:cubicBezTo>
                    <a:pt x="301" y="26"/>
                    <a:pt x="302" y="28"/>
                    <a:pt x="301" y="29"/>
                  </a:cubicBezTo>
                  <a:cubicBezTo>
                    <a:pt x="301" y="29"/>
                    <a:pt x="301" y="28"/>
                    <a:pt x="301" y="28"/>
                  </a:cubicBezTo>
                  <a:cubicBezTo>
                    <a:pt x="300" y="28"/>
                    <a:pt x="300" y="31"/>
                    <a:pt x="300" y="31"/>
                  </a:cubicBezTo>
                  <a:cubicBezTo>
                    <a:pt x="300" y="32"/>
                    <a:pt x="302" y="32"/>
                    <a:pt x="302" y="33"/>
                  </a:cubicBezTo>
                  <a:cubicBezTo>
                    <a:pt x="301" y="34"/>
                    <a:pt x="300" y="31"/>
                    <a:pt x="299" y="33"/>
                  </a:cubicBezTo>
                  <a:cubicBezTo>
                    <a:pt x="299" y="34"/>
                    <a:pt x="300" y="36"/>
                    <a:pt x="298" y="36"/>
                  </a:cubicBezTo>
                  <a:cubicBezTo>
                    <a:pt x="298" y="34"/>
                    <a:pt x="301" y="29"/>
                    <a:pt x="298" y="28"/>
                  </a:cubicBezTo>
                  <a:cubicBezTo>
                    <a:pt x="297" y="28"/>
                    <a:pt x="296" y="29"/>
                    <a:pt x="295" y="30"/>
                  </a:cubicBezTo>
                  <a:cubicBezTo>
                    <a:pt x="293" y="32"/>
                    <a:pt x="294" y="33"/>
                    <a:pt x="296" y="33"/>
                  </a:cubicBezTo>
                  <a:cubicBezTo>
                    <a:pt x="295" y="35"/>
                    <a:pt x="294" y="35"/>
                    <a:pt x="295" y="36"/>
                  </a:cubicBezTo>
                  <a:cubicBezTo>
                    <a:pt x="296" y="36"/>
                    <a:pt x="299" y="37"/>
                    <a:pt x="298" y="39"/>
                  </a:cubicBezTo>
                  <a:cubicBezTo>
                    <a:pt x="297" y="39"/>
                    <a:pt x="296" y="40"/>
                    <a:pt x="296" y="39"/>
                  </a:cubicBezTo>
                  <a:cubicBezTo>
                    <a:pt x="295" y="38"/>
                    <a:pt x="298" y="39"/>
                    <a:pt x="296" y="37"/>
                  </a:cubicBezTo>
                  <a:cubicBezTo>
                    <a:pt x="296" y="37"/>
                    <a:pt x="295" y="37"/>
                    <a:pt x="294" y="36"/>
                  </a:cubicBezTo>
                  <a:cubicBezTo>
                    <a:pt x="294" y="36"/>
                    <a:pt x="294" y="34"/>
                    <a:pt x="293" y="34"/>
                  </a:cubicBezTo>
                  <a:cubicBezTo>
                    <a:pt x="293" y="33"/>
                    <a:pt x="291" y="33"/>
                    <a:pt x="291" y="35"/>
                  </a:cubicBezTo>
                  <a:cubicBezTo>
                    <a:pt x="291" y="36"/>
                    <a:pt x="295" y="38"/>
                    <a:pt x="294" y="38"/>
                  </a:cubicBezTo>
                  <a:cubicBezTo>
                    <a:pt x="293" y="38"/>
                    <a:pt x="293" y="37"/>
                    <a:pt x="292" y="39"/>
                  </a:cubicBezTo>
                  <a:cubicBezTo>
                    <a:pt x="292" y="39"/>
                    <a:pt x="291" y="38"/>
                    <a:pt x="291" y="38"/>
                  </a:cubicBezTo>
                  <a:cubicBezTo>
                    <a:pt x="291" y="38"/>
                    <a:pt x="291" y="39"/>
                    <a:pt x="291" y="39"/>
                  </a:cubicBezTo>
                  <a:cubicBezTo>
                    <a:pt x="291" y="40"/>
                    <a:pt x="291" y="37"/>
                    <a:pt x="291" y="36"/>
                  </a:cubicBezTo>
                  <a:cubicBezTo>
                    <a:pt x="290" y="36"/>
                    <a:pt x="290" y="35"/>
                    <a:pt x="290" y="35"/>
                  </a:cubicBezTo>
                  <a:cubicBezTo>
                    <a:pt x="289" y="36"/>
                    <a:pt x="289" y="36"/>
                    <a:pt x="288" y="37"/>
                  </a:cubicBezTo>
                  <a:cubicBezTo>
                    <a:pt x="288" y="38"/>
                    <a:pt x="288" y="38"/>
                    <a:pt x="288" y="39"/>
                  </a:cubicBezTo>
                  <a:cubicBezTo>
                    <a:pt x="288" y="39"/>
                    <a:pt x="288" y="40"/>
                    <a:pt x="288" y="41"/>
                  </a:cubicBezTo>
                  <a:cubicBezTo>
                    <a:pt x="289" y="41"/>
                    <a:pt x="286" y="41"/>
                    <a:pt x="286" y="41"/>
                  </a:cubicBezTo>
                  <a:cubicBezTo>
                    <a:pt x="285" y="42"/>
                    <a:pt x="285" y="43"/>
                    <a:pt x="285" y="43"/>
                  </a:cubicBezTo>
                  <a:cubicBezTo>
                    <a:pt x="284" y="45"/>
                    <a:pt x="284" y="44"/>
                    <a:pt x="285" y="45"/>
                  </a:cubicBezTo>
                  <a:cubicBezTo>
                    <a:pt x="284" y="45"/>
                    <a:pt x="287" y="46"/>
                    <a:pt x="286" y="46"/>
                  </a:cubicBezTo>
                  <a:cubicBezTo>
                    <a:pt x="286" y="47"/>
                    <a:pt x="285" y="46"/>
                    <a:pt x="285" y="47"/>
                  </a:cubicBezTo>
                  <a:cubicBezTo>
                    <a:pt x="284" y="47"/>
                    <a:pt x="286" y="48"/>
                    <a:pt x="286" y="48"/>
                  </a:cubicBezTo>
                  <a:cubicBezTo>
                    <a:pt x="285" y="49"/>
                    <a:pt x="282" y="46"/>
                    <a:pt x="283" y="49"/>
                  </a:cubicBezTo>
                  <a:cubicBezTo>
                    <a:pt x="283" y="49"/>
                    <a:pt x="285" y="49"/>
                    <a:pt x="285" y="50"/>
                  </a:cubicBezTo>
                  <a:cubicBezTo>
                    <a:pt x="284" y="50"/>
                    <a:pt x="283" y="49"/>
                    <a:pt x="282" y="49"/>
                  </a:cubicBezTo>
                  <a:cubicBezTo>
                    <a:pt x="281" y="50"/>
                    <a:pt x="282" y="50"/>
                    <a:pt x="282" y="50"/>
                  </a:cubicBezTo>
                  <a:cubicBezTo>
                    <a:pt x="282" y="51"/>
                    <a:pt x="281" y="50"/>
                    <a:pt x="281" y="50"/>
                  </a:cubicBezTo>
                  <a:cubicBezTo>
                    <a:pt x="281" y="50"/>
                    <a:pt x="280" y="50"/>
                    <a:pt x="280" y="50"/>
                  </a:cubicBezTo>
                  <a:cubicBezTo>
                    <a:pt x="278" y="51"/>
                    <a:pt x="279" y="51"/>
                    <a:pt x="278" y="52"/>
                  </a:cubicBezTo>
                  <a:cubicBezTo>
                    <a:pt x="278" y="53"/>
                    <a:pt x="277" y="52"/>
                    <a:pt x="278" y="54"/>
                  </a:cubicBezTo>
                  <a:cubicBezTo>
                    <a:pt x="279" y="55"/>
                    <a:pt x="279" y="53"/>
                    <a:pt x="280" y="53"/>
                  </a:cubicBezTo>
                  <a:cubicBezTo>
                    <a:pt x="281" y="53"/>
                    <a:pt x="281" y="53"/>
                    <a:pt x="281" y="53"/>
                  </a:cubicBezTo>
                  <a:cubicBezTo>
                    <a:pt x="281" y="53"/>
                    <a:pt x="281" y="54"/>
                    <a:pt x="282" y="54"/>
                  </a:cubicBezTo>
                  <a:cubicBezTo>
                    <a:pt x="282" y="54"/>
                    <a:pt x="284" y="52"/>
                    <a:pt x="284" y="52"/>
                  </a:cubicBezTo>
                  <a:cubicBezTo>
                    <a:pt x="285" y="53"/>
                    <a:pt x="284" y="54"/>
                    <a:pt x="285" y="54"/>
                  </a:cubicBezTo>
                  <a:cubicBezTo>
                    <a:pt x="285" y="54"/>
                    <a:pt x="287" y="54"/>
                    <a:pt x="286" y="55"/>
                  </a:cubicBezTo>
                  <a:cubicBezTo>
                    <a:pt x="285" y="55"/>
                    <a:pt x="284" y="53"/>
                    <a:pt x="284" y="55"/>
                  </a:cubicBezTo>
                  <a:cubicBezTo>
                    <a:pt x="284" y="56"/>
                    <a:pt x="283" y="54"/>
                    <a:pt x="283" y="55"/>
                  </a:cubicBezTo>
                  <a:cubicBezTo>
                    <a:pt x="280" y="55"/>
                    <a:pt x="285" y="58"/>
                    <a:pt x="283" y="59"/>
                  </a:cubicBezTo>
                  <a:cubicBezTo>
                    <a:pt x="283" y="59"/>
                    <a:pt x="282" y="56"/>
                    <a:pt x="282" y="56"/>
                  </a:cubicBezTo>
                  <a:cubicBezTo>
                    <a:pt x="281" y="55"/>
                    <a:pt x="280" y="56"/>
                    <a:pt x="280" y="56"/>
                  </a:cubicBezTo>
                  <a:cubicBezTo>
                    <a:pt x="280" y="54"/>
                    <a:pt x="276" y="55"/>
                    <a:pt x="276" y="56"/>
                  </a:cubicBezTo>
                  <a:cubicBezTo>
                    <a:pt x="276" y="56"/>
                    <a:pt x="277" y="56"/>
                    <a:pt x="277" y="57"/>
                  </a:cubicBezTo>
                  <a:cubicBezTo>
                    <a:pt x="277" y="57"/>
                    <a:pt x="279" y="59"/>
                    <a:pt x="279" y="60"/>
                  </a:cubicBezTo>
                  <a:cubicBezTo>
                    <a:pt x="279" y="60"/>
                    <a:pt x="276" y="59"/>
                    <a:pt x="276" y="60"/>
                  </a:cubicBezTo>
                  <a:cubicBezTo>
                    <a:pt x="276" y="60"/>
                    <a:pt x="278" y="60"/>
                    <a:pt x="279" y="61"/>
                  </a:cubicBezTo>
                  <a:cubicBezTo>
                    <a:pt x="278" y="61"/>
                    <a:pt x="277" y="60"/>
                    <a:pt x="277" y="62"/>
                  </a:cubicBezTo>
                  <a:cubicBezTo>
                    <a:pt x="277" y="62"/>
                    <a:pt x="278" y="63"/>
                    <a:pt x="277" y="64"/>
                  </a:cubicBezTo>
                  <a:cubicBezTo>
                    <a:pt x="277" y="63"/>
                    <a:pt x="277" y="63"/>
                    <a:pt x="276" y="63"/>
                  </a:cubicBezTo>
                  <a:cubicBezTo>
                    <a:pt x="276" y="64"/>
                    <a:pt x="277" y="64"/>
                    <a:pt x="277" y="66"/>
                  </a:cubicBezTo>
                  <a:cubicBezTo>
                    <a:pt x="276" y="65"/>
                    <a:pt x="275" y="63"/>
                    <a:pt x="275" y="62"/>
                  </a:cubicBezTo>
                  <a:cubicBezTo>
                    <a:pt x="274" y="62"/>
                    <a:pt x="273" y="64"/>
                    <a:pt x="273" y="64"/>
                  </a:cubicBezTo>
                  <a:cubicBezTo>
                    <a:pt x="272" y="63"/>
                    <a:pt x="273" y="63"/>
                    <a:pt x="272" y="63"/>
                  </a:cubicBezTo>
                  <a:cubicBezTo>
                    <a:pt x="271" y="63"/>
                    <a:pt x="271" y="65"/>
                    <a:pt x="271" y="65"/>
                  </a:cubicBezTo>
                  <a:cubicBezTo>
                    <a:pt x="270" y="64"/>
                    <a:pt x="271" y="64"/>
                    <a:pt x="271" y="64"/>
                  </a:cubicBezTo>
                  <a:cubicBezTo>
                    <a:pt x="270" y="64"/>
                    <a:pt x="269" y="65"/>
                    <a:pt x="269" y="65"/>
                  </a:cubicBezTo>
                  <a:cubicBezTo>
                    <a:pt x="268" y="65"/>
                    <a:pt x="268" y="65"/>
                    <a:pt x="268" y="64"/>
                  </a:cubicBezTo>
                  <a:cubicBezTo>
                    <a:pt x="268" y="64"/>
                    <a:pt x="266" y="66"/>
                    <a:pt x="266" y="66"/>
                  </a:cubicBezTo>
                  <a:cubicBezTo>
                    <a:pt x="266" y="66"/>
                    <a:pt x="267" y="66"/>
                    <a:pt x="268" y="66"/>
                  </a:cubicBezTo>
                  <a:cubicBezTo>
                    <a:pt x="267" y="66"/>
                    <a:pt x="268" y="66"/>
                    <a:pt x="268" y="67"/>
                  </a:cubicBezTo>
                  <a:cubicBezTo>
                    <a:pt x="267" y="67"/>
                    <a:pt x="266" y="66"/>
                    <a:pt x="266" y="67"/>
                  </a:cubicBezTo>
                  <a:cubicBezTo>
                    <a:pt x="266" y="67"/>
                    <a:pt x="266" y="67"/>
                    <a:pt x="266" y="68"/>
                  </a:cubicBezTo>
                  <a:cubicBezTo>
                    <a:pt x="266" y="68"/>
                    <a:pt x="266" y="68"/>
                    <a:pt x="266" y="68"/>
                  </a:cubicBezTo>
                  <a:cubicBezTo>
                    <a:pt x="266" y="69"/>
                    <a:pt x="269" y="66"/>
                    <a:pt x="269" y="66"/>
                  </a:cubicBezTo>
                  <a:cubicBezTo>
                    <a:pt x="270" y="66"/>
                    <a:pt x="273" y="66"/>
                    <a:pt x="273" y="68"/>
                  </a:cubicBezTo>
                  <a:cubicBezTo>
                    <a:pt x="273" y="68"/>
                    <a:pt x="271" y="66"/>
                    <a:pt x="271" y="67"/>
                  </a:cubicBezTo>
                  <a:cubicBezTo>
                    <a:pt x="270" y="67"/>
                    <a:pt x="271" y="68"/>
                    <a:pt x="271" y="67"/>
                  </a:cubicBezTo>
                  <a:cubicBezTo>
                    <a:pt x="272" y="68"/>
                    <a:pt x="269" y="67"/>
                    <a:pt x="269" y="67"/>
                  </a:cubicBezTo>
                  <a:cubicBezTo>
                    <a:pt x="269" y="68"/>
                    <a:pt x="268" y="68"/>
                    <a:pt x="268" y="69"/>
                  </a:cubicBezTo>
                  <a:cubicBezTo>
                    <a:pt x="269" y="69"/>
                    <a:pt x="271" y="69"/>
                    <a:pt x="270" y="70"/>
                  </a:cubicBezTo>
                  <a:cubicBezTo>
                    <a:pt x="270" y="70"/>
                    <a:pt x="269" y="69"/>
                    <a:pt x="269" y="69"/>
                  </a:cubicBezTo>
                  <a:cubicBezTo>
                    <a:pt x="268" y="70"/>
                    <a:pt x="273" y="70"/>
                    <a:pt x="273" y="70"/>
                  </a:cubicBezTo>
                  <a:cubicBezTo>
                    <a:pt x="273" y="70"/>
                    <a:pt x="271" y="71"/>
                    <a:pt x="271" y="72"/>
                  </a:cubicBezTo>
                  <a:cubicBezTo>
                    <a:pt x="271" y="72"/>
                    <a:pt x="272" y="75"/>
                    <a:pt x="272" y="75"/>
                  </a:cubicBezTo>
                  <a:cubicBezTo>
                    <a:pt x="271" y="75"/>
                    <a:pt x="271" y="73"/>
                    <a:pt x="271" y="72"/>
                  </a:cubicBezTo>
                  <a:cubicBezTo>
                    <a:pt x="270" y="72"/>
                    <a:pt x="270" y="72"/>
                    <a:pt x="270" y="71"/>
                  </a:cubicBezTo>
                  <a:cubicBezTo>
                    <a:pt x="269" y="71"/>
                    <a:pt x="269" y="72"/>
                    <a:pt x="268" y="72"/>
                  </a:cubicBezTo>
                  <a:cubicBezTo>
                    <a:pt x="268" y="72"/>
                    <a:pt x="268" y="72"/>
                    <a:pt x="268" y="71"/>
                  </a:cubicBezTo>
                  <a:cubicBezTo>
                    <a:pt x="268" y="71"/>
                    <a:pt x="267" y="72"/>
                    <a:pt x="268" y="72"/>
                  </a:cubicBezTo>
                  <a:cubicBezTo>
                    <a:pt x="267" y="73"/>
                    <a:pt x="267" y="73"/>
                    <a:pt x="266" y="73"/>
                  </a:cubicBezTo>
                  <a:cubicBezTo>
                    <a:pt x="266" y="73"/>
                    <a:pt x="265" y="72"/>
                    <a:pt x="266" y="72"/>
                  </a:cubicBezTo>
                  <a:cubicBezTo>
                    <a:pt x="265" y="73"/>
                    <a:pt x="264" y="74"/>
                    <a:pt x="263" y="75"/>
                  </a:cubicBezTo>
                  <a:cubicBezTo>
                    <a:pt x="264" y="76"/>
                    <a:pt x="265" y="75"/>
                    <a:pt x="265" y="75"/>
                  </a:cubicBezTo>
                  <a:cubicBezTo>
                    <a:pt x="265" y="75"/>
                    <a:pt x="265" y="76"/>
                    <a:pt x="265" y="76"/>
                  </a:cubicBezTo>
                  <a:cubicBezTo>
                    <a:pt x="266" y="76"/>
                    <a:pt x="267" y="74"/>
                    <a:pt x="269" y="74"/>
                  </a:cubicBezTo>
                  <a:cubicBezTo>
                    <a:pt x="268" y="75"/>
                    <a:pt x="268" y="75"/>
                    <a:pt x="268" y="75"/>
                  </a:cubicBezTo>
                  <a:cubicBezTo>
                    <a:pt x="269" y="75"/>
                    <a:pt x="272" y="76"/>
                    <a:pt x="272" y="77"/>
                  </a:cubicBezTo>
                  <a:cubicBezTo>
                    <a:pt x="272" y="77"/>
                    <a:pt x="270" y="76"/>
                    <a:pt x="270" y="76"/>
                  </a:cubicBezTo>
                  <a:cubicBezTo>
                    <a:pt x="270" y="76"/>
                    <a:pt x="271" y="79"/>
                    <a:pt x="270" y="78"/>
                  </a:cubicBezTo>
                  <a:cubicBezTo>
                    <a:pt x="269" y="78"/>
                    <a:pt x="270" y="77"/>
                    <a:pt x="270" y="77"/>
                  </a:cubicBezTo>
                  <a:cubicBezTo>
                    <a:pt x="270" y="77"/>
                    <a:pt x="269" y="77"/>
                    <a:pt x="269" y="76"/>
                  </a:cubicBezTo>
                  <a:cubicBezTo>
                    <a:pt x="267" y="76"/>
                    <a:pt x="267" y="78"/>
                    <a:pt x="267" y="78"/>
                  </a:cubicBezTo>
                  <a:cubicBezTo>
                    <a:pt x="266" y="78"/>
                    <a:pt x="267" y="76"/>
                    <a:pt x="266" y="76"/>
                  </a:cubicBezTo>
                  <a:cubicBezTo>
                    <a:pt x="265" y="77"/>
                    <a:pt x="265" y="77"/>
                    <a:pt x="265" y="77"/>
                  </a:cubicBezTo>
                  <a:cubicBezTo>
                    <a:pt x="266" y="77"/>
                    <a:pt x="263" y="77"/>
                    <a:pt x="264" y="77"/>
                  </a:cubicBezTo>
                  <a:cubicBezTo>
                    <a:pt x="264" y="77"/>
                    <a:pt x="264" y="77"/>
                    <a:pt x="264" y="77"/>
                  </a:cubicBezTo>
                  <a:cubicBezTo>
                    <a:pt x="261" y="77"/>
                    <a:pt x="264" y="79"/>
                    <a:pt x="264" y="79"/>
                  </a:cubicBezTo>
                  <a:cubicBezTo>
                    <a:pt x="264" y="79"/>
                    <a:pt x="263" y="79"/>
                    <a:pt x="262" y="79"/>
                  </a:cubicBezTo>
                  <a:cubicBezTo>
                    <a:pt x="262" y="79"/>
                    <a:pt x="262" y="80"/>
                    <a:pt x="261" y="80"/>
                  </a:cubicBezTo>
                  <a:cubicBezTo>
                    <a:pt x="261" y="80"/>
                    <a:pt x="261" y="79"/>
                    <a:pt x="261" y="79"/>
                  </a:cubicBezTo>
                  <a:cubicBezTo>
                    <a:pt x="261" y="79"/>
                    <a:pt x="260" y="81"/>
                    <a:pt x="260" y="80"/>
                  </a:cubicBezTo>
                  <a:cubicBezTo>
                    <a:pt x="260" y="80"/>
                    <a:pt x="260" y="80"/>
                    <a:pt x="260" y="80"/>
                  </a:cubicBezTo>
                  <a:cubicBezTo>
                    <a:pt x="260" y="80"/>
                    <a:pt x="260" y="80"/>
                    <a:pt x="260" y="80"/>
                  </a:cubicBezTo>
                  <a:cubicBezTo>
                    <a:pt x="260" y="80"/>
                    <a:pt x="259" y="80"/>
                    <a:pt x="259" y="80"/>
                  </a:cubicBezTo>
                  <a:cubicBezTo>
                    <a:pt x="259" y="81"/>
                    <a:pt x="258" y="80"/>
                    <a:pt x="257" y="81"/>
                  </a:cubicBezTo>
                  <a:cubicBezTo>
                    <a:pt x="258" y="81"/>
                    <a:pt x="259" y="83"/>
                    <a:pt x="259" y="83"/>
                  </a:cubicBezTo>
                  <a:cubicBezTo>
                    <a:pt x="259" y="83"/>
                    <a:pt x="258" y="82"/>
                    <a:pt x="257" y="83"/>
                  </a:cubicBezTo>
                  <a:cubicBezTo>
                    <a:pt x="258" y="83"/>
                    <a:pt x="258" y="83"/>
                    <a:pt x="259" y="83"/>
                  </a:cubicBezTo>
                  <a:cubicBezTo>
                    <a:pt x="258" y="84"/>
                    <a:pt x="260" y="84"/>
                    <a:pt x="260" y="84"/>
                  </a:cubicBezTo>
                  <a:cubicBezTo>
                    <a:pt x="259" y="85"/>
                    <a:pt x="258" y="85"/>
                    <a:pt x="257" y="85"/>
                  </a:cubicBezTo>
                  <a:cubicBezTo>
                    <a:pt x="257" y="85"/>
                    <a:pt x="256" y="84"/>
                    <a:pt x="256" y="85"/>
                  </a:cubicBezTo>
                  <a:cubicBezTo>
                    <a:pt x="259" y="85"/>
                    <a:pt x="255" y="86"/>
                    <a:pt x="255" y="87"/>
                  </a:cubicBezTo>
                  <a:cubicBezTo>
                    <a:pt x="256" y="87"/>
                    <a:pt x="258" y="86"/>
                    <a:pt x="259" y="87"/>
                  </a:cubicBezTo>
                  <a:cubicBezTo>
                    <a:pt x="258" y="87"/>
                    <a:pt x="258" y="87"/>
                    <a:pt x="257" y="87"/>
                  </a:cubicBezTo>
                  <a:cubicBezTo>
                    <a:pt x="258" y="87"/>
                    <a:pt x="258" y="88"/>
                    <a:pt x="258" y="88"/>
                  </a:cubicBezTo>
                  <a:cubicBezTo>
                    <a:pt x="256" y="87"/>
                    <a:pt x="256" y="87"/>
                    <a:pt x="256" y="89"/>
                  </a:cubicBezTo>
                  <a:cubicBezTo>
                    <a:pt x="255" y="89"/>
                    <a:pt x="255" y="86"/>
                    <a:pt x="254" y="88"/>
                  </a:cubicBezTo>
                  <a:cubicBezTo>
                    <a:pt x="256" y="90"/>
                    <a:pt x="254" y="89"/>
                    <a:pt x="254" y="91"/>
                  </a:cubicBezTo>
                  <a:cubicBezTo>
                    <a:pt x="254" y="92"/>
                    <a:pt x="255" y="91"/>
                    <a:pt x="255" y="92"/>
                  </a:cubicBezTo>
                  <a:cubicBezTo>
                    <a:pt x="256" y="92"/>
                    <a:pt x="256" y="89"/>
                    <a:pt x="258" y="92"/>
                  </a:cubicBezTo>
                  <a:cubicBezTo>
                    <a:pt x="258" y="92"/>
                    <a:pt x="259" y="91"/>
                    <a:pt x="259" y="92"/>
                  </a:cubicBezTo>
                  <a:cubicBezTo>
                    <a:pt x="260" y="92"/>
                    <a:pt x="261" y="91"/>
                    <a:pt x="262" y="91"/>
                  </a:cubicBezTo>
                  <a:cubicBezTo>
                    <a:pt x="262" y="92"/>
                    <a:pt x="260" y="93"/>
                    <a:pt x="259" y="93"/>
                  </a:cubicBezTo>
                  <a:cubicBezTo>
                    <a:pt x="258" y="93"/>
                    <a:pt x="259" y="92"/>
                    <a:pt x="259" y="94"/>
                  </a:cubicBezTo>
                  <a:cubicBezTo>
                    <a:pt x="258" y="94"/>
                    <a:pt x="258" y="95"/>
                    <a:pt x="257" y="95"/>
                  </a:cubicBezTo>
                  <a:cubicBezTo>
                    <a:pt x="257" y="95"/>
                    <a:pt x="257" y="93"/>
                    <a:pt x="257" y="93"/>
                  </a:cubicBezTo>
                  <a:cubicBezTo>
                    <a:pt x="256" y="93"/>
                    <a:pt x="257" y="93"/>
                    <a:pt x="256" y="94"/>
                  </a:cubicBezTo>
                  <a:cubicBezTo>
                    <a:pt x="255" y="94"/>
                    <a:pt x="253" y="94"/>
                    <a:pt x="252" y="95"/>
                  </a:cubicBezTo>
                  <a:cubicBezTo>
                    <a:pt x="251" y="96"/>
                    <a:pt x="253" y="95"/>
                    <a:pt x="254" y="96"/>
                  </a:cubicBezTo>
                  <a:cubicBezTo>
                    <a:pt x="253" y="97"/>
                    <a:pt x="255" y="98"/>
                    <a:pt x="255" y="99"/>
                  </a:cubicBezTo>
                  <a:cubicBezTo>
                    <a:pt x="255" y="99"/>
                    <a:pt x="254" y="99"/>
                    <a:pt x="254" y="98"/>
                  </a:cubicBezTo>
                  <a:cubicBezTo>
                    <a:pt x="253" y="98"/>
                    <a:pt x="252" y="97"/>
                    <a:pt x="251" y="99"/>
                  </a:cubicBezTo>
                  <a:cubicBezTo>
                    <a:pt x="252" y="100"/>
                    <a:pt x="251" y="100"/>
                    <a:pt x="251" y="101"/>
                  </a:cubicBezTo>
                  <a:cubicBezTo>
                    <a:pt x="251" y="101"/>
                    <a:pt x="253" y="102"/>
                    <a:pt x="252" y="103"/>
                  </a:cubicBezTo>
                  <a:cubicBezTo>
                    <a:pt x="251" y="103"/>
                    <a:pt x="251" y="101"/>
                    <a:pt x="251" y="101"/>
                  </a:cubicBezTo>
                  <a:cubicBezTo>
                    <a:pt x="249" y="101"/>
                    <a:pt x="250" y="104"/>
                    <a:pt x="250" y="104"/>
                  </a:cubicBezTo>
                  <a:cubicBezTo>
                    <a:pt x="251" y="103"/>
                    <a:pt x="251" y="105"/>
                    <a:pt x="251" y="106"/>
                  </a:cubicBezTo>
                  <a:cubicBezTo>
                    <a:pt x="251" y="106"/>
                    <a:pt x="249" y="108"/>
                    <a:pt x="249" y="109"/>
                  </a:cubicBezTo>
                  <a:cubicBezTo>
                    <a:pt x="249" y="109"/>
                    <a:pt x="250" y="109"/>
                    <a:pt x="250" y="110"/>
                  </a:cubicBezTo>
                  <a:cubicBezTo>
                    <a:pt x="250" y="110"/>
                    <a:pt x="250" y="110"/>
                    <a:pt x="249" y="110"/>
                  </a:cubicBezTo>
                  <a:cubicBezTo>
                    <a:pt x="251" y="111"/>
                    <a:pt x="252" y="107"/>
                    <a:pt x="253" y="108"/>
                  </a:cubicBezTo>
                  <a:cubicBezTo>
                    <a:pt x="253" y="109"/>
                    <a:pt x="252" y="110"/>
                    <a:pt x="251" y="111"/>
                  </a:cubicBezTo>
                  <a:cubicBezTo>
                    <a:pt x="251" y="111"/>
                    <a:pt x="249" y="111"/>
                    <a:pt x="249" y="112"/>
                  </a:cubicBezTo>
                  <a:cubicBezTo>
                    <a:pt x="248" y="112"/>
                    <a:pt x="247" y="112"/>
                    <a:pt x="247" y="112"/>
                  </a:cubicBezTo>
                  <a:cubicBezTo>
                    <a:pt x="247" y="112"/>
                    <a:pt x="244" y="114"/>
                    <a:pt x="244" y="114"/>
                  </a:cubicBezTo>
                  <a:cubicBezTo>
                    <a:pt x="245" y="114"/>
                    <a:pt x="245" y="115"/>
                    <a:pt x="246" y="115"/>
                  </a:cubicBezTo>
                  <a:cubicBezTo>
                    <a:pt x="245" y="116"/>
                    <a:pt x="247" y="115"/>
                    <a:pt x="246" y="116"/>
                  </a:cubicBezTo>
                  <a:cubicBezTo>
                    <a:pt x="246" y="116"/>
                    <a:pt x="245" y="116"/>
                    <a:pt x="244" y="116"/>
                  </a:cubicBezTo>
                  <a:cubicBezTo>
                    <a:pt x="244" y="116"/>
                    <a:pt x="245" y="117"/>
                    <a:pt x="245" y="117"/>
                  </a:cubicBezTo>
                  <a:cubicBezTo>
                    <a:pt x="243" y="117"/>
                    <a:pt x="243" y="118"/>
                    <a:pt x="243" y="119"/>
                  </a:cubicBezTo>
                  <a:cubicBezTo>
                    <a:pt x="243" y="119"/>
                    <a:pt x="244" y="119"/>
                    <a:pt x="244" y="119"/>
                  </a:cubicBezTo>
                  <a:cubicBezTo>
                    <a:pt x="244" y="119"/>
                    <a:pt x="244" y="119"/>
                    <a:pt x="244" y="119"/>
                  </a:cubicBezTo>
                  <a:cubicBezTo>
                    <a:pt x="244" y="119"/>
                    <a:pt x="244" y="119"/>
                    <a:pt x="244" y="119"/>
                  </a:cubicBezTo>
                  <a:cubicBezTo>
                    <a:pt x="244" y="119"/>
                    <a:pt x="245" y="119"/>
                    <a:pt x="245" y="119"/>
                  </a:cubicBezTo>
                  <a:cubicBezTo>
                    <a:pt x="246" y="120"/>
                    <a:pt x="244" y="120"/>
                    <a:pt x="244" y="121"/>
                  </a:cubicBezTo>
                  <a:cubicBezTo>
                    <a:pt x="244" y="121"/>
                    <a:pt x="244" y="121"/>
                    <a:pt x="244" y="121"/>
                  </a:cubicBezTo>
                  <a:cubicBezTo>
                    <a:pt x="244" y="121"/>
                    <a:pt x="242" y="123"/>
                    <a:pt x="243" y="123"/>
                  </a:cubicBezTo>
                  <a:cubicBezTo>
                    <a:pt x="242" y="124"/>
                    <a:pt x="243" y="122"/>
                    <a:pt x="243" y="122"/>
                  </a:cubicBezTo>
                  <a:cubicBezTo>
                    <a:pt x="242" y="121"/>
                    <a:pt x="242" y="121"/>
                    <a:pt x="241" y="121"/>
                  </a:cubicBezTo>
                  <a:cubicBezTo>
                    <a:pt x="241" y="120"/>
                    <a:pt x="241" y="119"/>
                    <a:pt x="240" y="119"/>
                  </a:cubicBezTo>
                  <a:cubicBezTo>
                    <a:pt x="240" y="120"/>
                    <a:pt x="240" y="120"/>
                    <a:pt x="240" y="120"/>
                  </a:cubicBezTo>
                  <a:cubicBezTo>
                    <a:pt x="240" y="121"/>
                    <a:pt x="240" y="121"/>
                    <a:pt x="239" y="121"/>
                  </a:cubicBezTo>
                  <a:cubicBezTo>
                    <a:pt x="239" y="121"/>
                    <a:pt x="238" y="121"/>
                    <a:pt x="238" y="122"/>
                  </a:cubicBezTo>
                  <a:cubicBezTo>
                    <a:pt x="239" y="122"/>
                    <a:pt x="240" y="122"/>
                    <a:pt x="239" y="122"/>
                  </a:cubicBezTo>
                  <a:cubicBezTo>
                    <a:pt x="239" y="123"/>
                    <a:pt x="239" y="122"/>
                    <a:pt x="239" y="122"/>
                  </a:cubicBezTo>
                  <a:cubicBezTo>
                    <a:pt x="238" y="122"/>
                    <a:pt x="237" y="122"/>
                    <a:pt x="237" y="122"/>
                  </a:cubicBezTo>
                  <a:cubicBezTo>
                    <a:pt x="237" y="122"/>
                    <a:pt x="237" y="122"/>
                    <a:pt x="238" y="122"/>
                  </a:cubicBezTo>
                  <a:cubicBezTo>
                    <a:pt x="238" y="123"/>
                    <a:pt x="238" y="123"/>
                    <a:pt x="238" y="123"/>
                  </a:cubicBezTo>
                  <a:cubicBezTo>
                    <a:pt x="237" y="123"/>
                    <a:pt x="237" y="124"/>
                    <a:pt x="236" y="124"/>
                  </a:cubicBezTo>
                  <a:cubicBezTo>
                    <a:pt x="236" y="124"/>
                    <a:pt x="235" y="125"/>
                    <a:pt x="235" y="125"/>
                  </a:cubicBezTo>
                  <a:cubicBezTo>
                    <a:pt x="235" y="126"/>
                    <a:pt x="234" y="127"/>
                    <a:pt x="234" y="127"/>
                  </a:cubicBezTo>
                  <a:cubicBezTo>
                    <a:pt x="234" y="127"/>
                    <a:pt x="234" y="127"/>
                    <a:pt x="234" y="128"/>
                  </a:cubicBezTo>
                  <a:cubicBezTo>
                    <a:pt x="234" y="129"/>
                    <a:pt x="234" y="129"/>
                    <a:pt x="235" y="129"/>
                  </a:cubicBezTo>
                  <a:cubicBezTo>
                    <a:pt x="234" y="131"/>
                    <a:pt x="231" y="131"/>
                    <a:pt x="230" y="132"/>
                  </a:cubicBezTo>
                  <a:cubicBezTo>
                    <a:pt x="231" y="132"/>
                    <a:pt x="231" y="132"/>
                    <a:pt x="232" y="132"/>
                  </a:cubicBezTo>
                  <a:cubicBezTo>
                    <a:pt x="232" y="132"/>
                    <a:pt x="230" y="133"/>
                    <a:pt x="231" y="133"/>
                  </a:cubicBezTo>
                  <a:cubicBezTo>
                    <a:pt x="231" y="134"/>
                    <a:pt x="235" y="131"/>
                    <a:pt x="234" y="133"/>
                  </a:cubicBezTo>
                  <a:cubicBezTo>
                    <a:pt x="234" y="134"/>
                    <a:pt x="231" y="133"/>
                    <a:pt x="233" y="135"/>
                  </a:cubicBezTo>
                  <a:cubicBezTo>
                    <a:pt x="235" y="137"/>
                    <a:pt x="237" y="135"/>
                    <a:pt x="238" y="134"/>
                  </a:cubicBezTo>
                  <a:cubicBezTo>
                    <a:pt x="239" y="133"/>
                    <a:pt x="241" y="132"/>
                    <a:pt x="240" y="131"/>
                  </a:cubicBezTo>
                  <a:cubicBezTo>
                    <a:pt x="240" y="129"/>
                    <a:pt x="238" y="131"/>
                    <a:pt x="237" y="131"/>
                  </a:cubicBezTo>
                  <a:cubicBezTo>
                    <a:pt x="238" y="130"/>
                    <a:pt x="239" y="130"/>
                    <a:pt x="240" y="129"/>
                  </a:cubicBezTo>
                  <a:cubicBezTo>
                    <a:pt x="241" y="129"/>
                    <a:pt x="242" y="128"/>
                    <a:pt x="242" y="127"/>
                  </a:cubicBezTo>
                  <a:cubicBezTo>
                    <a:pt x="242" y="127"/>
                    <a:pt x="243" y="129"/>
                    <a:pt x="243" y="129"/>
                  </a:cubicBezTo>
                  <a:cubicBezTo>
                    <a:pt x="243" y="129"/>
                    <a:pt x="241" y="130"/>
                    <a:pt x="241" y="131"/>
                  </a:cubicBezTo>
                  <a:cubicBezTo>
                    <a:pt x="241" y="131"/>
                    <a:pt x="243" y="131"/>
                    <a:pt x="244" y="131"/>
                  </a:cubicBezTo>
                  <a:cubicBezTo>
                    <a:pt x="243" y="132"/>
                    <a:pt x="242" y="132"/>
                    <a:pt x="242" y="132"/>
                  </a:cubicBezTo>
                  <a:cubicBezTo>
                    <a:pt x="242" y="132"/>
                    <a:pt x="240" y="133"/>
                    <a:pt x="241" y="133"/>
                  </a:cubicBezTo>
                  <a:cubicBezTo>
                    <a:pt x="240" y="133"/>
                    <a:pt x="238" y="135"/>
                    <a:pt x="239" y="135"/>
                  </a:cubicBezTo>
                  <a:cubicBezTo>
                    <a:pt x="239" y="135"/>
                    <a:pt x="239" y="135"/>
                    <a:pt x="239" y="135"/>
                  </a:cubicBezTo>
                  <a:cubicBezTo>
                    <a:pt x="239" y="135"/>
                    <a:pt x="239" y="136"/>
                    <a:pt x="239" y="136"/>
                  </a:cubicBezTo>
                  <a:cubicBezTo>
                    <a:pt x="240" y="136"/>
                    <a:pt x="240" y="136"/>
                    <a:pt x="240" y="137"/>
                  </a:cubicBezTo>
                  <a:cubicBezTo>
                    <a:pt x="240" y="137"/>
                    <a:pt x="239" y="137"/>
                    <a:pt x="239" y="137"/>
                  </a:cubicBezTo>
                  <a:cubicBezTo>
                    <a:pt x="239" y="137"/>
                    <a:pt x="239" y="137"/>
                    <a:pt x="239" y="137"/>
                  </a:cubicBezTo>
                  <a:cubicBezTo>
                    <a:pt x="238" y="137"/>
                    <a:pt x="238" y="137"/>
                    <a:pt x="237" y="137"/>
                  </a:cubicBezTo>
                  <a:cubicBezTo>
                    <a:pt x="237" y="137"/>
                    <a:pt x="236" y="137"/>
                    <a:pt x="236" y="137"/>
                  </a:cubicBezTo>
                  <a:cubicBezTo>
                    <a:pt x="235" y="137"/>
                    <a:pt x="235" y="137"/>
                    <a:pt x="234" y="138"/>
                  </a:cubicBezTo>
                  <a:cubicBezTo>
                    <a:pt x="234" y="138"/>
                    <a:pt x="236" y="140"/>
                    <a:pt x="235" y="140"/>
                  </a:cubicBezTo>
                  <a:cubicBezTo>
                    <a:pt x="235" y="140"/>
                    <a:pt x="234" y="139"/>
                    <a:pt x="234" y="138"/>
                  </a:cubicBezTo>
                  <a:cubicBezTo>
                    <a:pt x="233" y="138"/>
                    <a:pt x="233" y="139"/>
                    <a:pt x="233" y="139"/>
                  </a:cubicBezTo>
                  <a:cubicBezTo>
                    <a:pt x="235" y="139"/>
                    <a:pt x="231" y="132"/>
                    <a:pt x="231" y="135"/>
                  </a:cubicBezTo>
                  <a:cubicBezTo>
                    <a:pt x="231" y="135"/>
                    <a:pt x="231" y="136"/>
                    <a:pt x="230" y="135"/>
                  </a:cubicBezTo>
                  <a:cubicBezTo>
                    <a:pt x="230" y="135"/>
                    <a:pt x="230" y="136"/>
                    <a:pt x="230" y="136"/>
                  </a:cubicBezTo>
                  <a:cubicBezTo>
                    <a:pt x="230" y="136"/>
                    <a:pt x="228" y="136"/>
                    <a:pt x="230" y="136"/>
                  </a:cubicBezTo>
                  <a:cubicBezTo>
                    <a:pt x="230" y="137"/>
                    <a:pt x="230" y="137"/>
                    <a:pt x="230" y="137"/>
                  </a:cubicBezTo>
                  <a:cubicBezTo>
                    <a:pt x="228" y="138"/>
                    <a:pt x="228" y="137"/>
                    <a:pt x="230" y="138"/>
                  </a:cubicBezTo>
                  <a:cubicBezTo>
                    <a:pt x="230" y="138"/>
                    <a:pt x="228" y="139"/>
                    <a:pt x="228" y="139"/>
                  </a:cubicBezTo>
                  <a:cubicBezTo>
                    <a:pt x="228" y="139"/>
                    <a:pt x="227" y="137"/>
                    <a:pt x="227" y="137"/>
                  </a:cubicBezTo>
                  <a:cubicBezTo>
                    <a:pt x="227" y="137"/>
                    <a:pt x="227" y="137"/>
                    <a:pt x="226" y="138"/>
                  </a:cubicBezTo>
                  <a:cubicBezTo>
                    <a:pt x="226" y="138"/>
                    <a:pt x="226" y="137"/>
                    <a:pt x="226" y="137"/>
                  </a:cubicBezTo>
                  <a:cubicBezTo>
                    <a:pt x="225" y="138"/>
                    <a:pt x="224" y="138"/>
                    <a:pt x="225" y="139"/>
                  </a:cubicBezTo>
                  <a:cubicBezTo>
                    <a:pt x="222" y="140"/>
                    <a:pt x="225" y="140"/>
                    <a:pt x="226" y="141"/>
                  </a:cubicBezTo>
                  <a:cubicBezTo>
                    <a:pt x="225" y="141"/>
                    <a:pt x="225" y="141"/>
                    <a:pt x="224" y="141"/>
                  </a:cubicBezTo>
                  <a:cubicBezTo>
                    <a:pt x="224" y="141"/>
                    <a:pt x="225" y="142"/>
                    <a:pt x="224" y="142"/>
                  </a:cubicBezTo>
                  <a:cubicBezTo>
                    <a:pt x="224" y="142"/>
                    <a:pt x="222" y="142"/>
                    <a:pt x="222" y="142"/>
                  </a:cubicBezTo>
                  <a:cubicBezTo>
                    <a:pt x="222" y="142"/>
                    <a:pt x="222" y="142"/>
                    <a:pt x="222" y="142"/>
                  </a:cubicBezTo>
                  <a:cubicBezTo>
                    <a:pt x="221" y="142"/>
                    <a:pt x="224" y="144"/>
                    <a:pt x="224" y="144"/>
                  </a:cubicBezTo>
                  <a:cubicBezTo>
                    <a:pt x="222" y="145"/>
                    <a:pt x="225" y="144"/>
                    <a:pt x="225" y="146"/>
                  </a:cubicBezTo>
                  <a:cubicBezTo>
                    <a:pt x="223" y="147"/>
                    <a:pt x="222" y="142"/>
                    <a:pt x="221" y="142"/>
                  </a:cubicBezTo>
                  <a:cubicBezTo>
                    <a:pt x="219" y="142"/>
                    <a:pt x="224" y="149"/>
                    <a:pt x="224" y="149"/>
                  </a:cubicBezTo>
                  <a:cubicBezTo>
                    <a:pt x="223" y="148"/>
                    <a:pt x="222" y="146"/>
                    <a:pt x="221" y="145"/>
                  </a:cubicBezTo>
                  <a:cubicBezTo>
                    <a:pt x="221" y="145"/>
                    <a:pt x="221" y="144"/>
                    <a:pt x="221" y="144"/>
                  </a:cubicBezTo>
                  <a:cubicBezTo>
                    <a:pt x="220" y="144"/>
                    <a:pt x="219" y="145"/>
                    <a:pt x="218" y="145"/>
                  </a:cubicBezTo>
                  <a:cubicBezTo>
                    <a:pt x="218" y="144"/>
                    <a:pt x="219" y="144"/>
                    <a:pt x="218" y="144"/>
                  </a:cubicBezTo>
                  <a:cubicBezTo>
                    <a:pt x="218" y="144"/>
                    <a:pt x="217" y="145"/>
                    <a:pt x="217" y="145"/>
                  </a:cubicBezTo>
                  <a:cubicBezTo>
                    <a:pt x="217" y="145"/>
                    <a:pt x="216" y="144"/>
                    <a:pt x="216" y="144"/>
                  </a:cubicBezTo>
                  <a:cubicBezTo>
                    <a:pt x="216" y="144"/>
                    <a:pt x="216" y="144"/>
                    <a:pt x="215" y="143"/>
                  </a:cubicBezTo>
                  <a:cubicBezTo>
                    <a:pt x="214" y="143"/>
                    <a:pt x="214" y="144"/>
                    <a:pt x="213" y="145"/>
                  </a:cubicBezTo>
                  <a:cubicBezTo>
                    <a:pt x="212" y="146"/>
                    <a:pt x="215" y="146"/>
                    <a:pt x="215" y="146"/>
                  </a:cubicBezTo>
                  <a:cubicBezTo>
                    <a:pt x="215" y="147"/>
                    <a:pt x="213" y="146"/>
                    <a:pt x="213" y="147"/>
                  </a:cubicBezTo>
                  <a:cubicBezTo>
                    <a:pt x="214" y="148"/>
                    <a:pt x="216" y="147"/>
                    <a:pt x="216" y="147"/>
                  </a:cubicBezTo>
                  <a:cubicBezTo>
                    <a:pt x="217" y="147"/>
                    <a:pt x="216" y="148"/>
                    <a:pt x="216" y="148"/>
                  </a:cubicBezTo>
                  <a:cubicBezTo>
                    <a:pt x="217" y="148"/>
                    <a:pt x="221" y="146"/>
                    <a:pt x="221" y="148"/>
                  </a:cubicBezTo>
                  <a:cubicBezTo>
                    <a:pt x="221" y="148"/>
                    <a:pt x="217" y="149"/>
                    <a:pt x="217" y="149"/>
                  </a:cubicBezTo>
                  <a:cubicBezTo>
                    <a:pt x="217" y="150"/>
                    <a:pt x="218" y="150"/>
                    <a:pt x="218" y="150"/>
                  </a:cubicBezTo>
                  <a:cubicBezTo>
                    <a:pt x="218" y="150"/>
                    <a:pt x="217" y="150"/>
                    <a:pt x="217" y="151"/>
                  </a:cubicBezTo>
                  <a:cubicBezTo>
                    <a:pt x="217" y="150"/>
                    <a:pt x="216" y="149"/>
                    <a:pt x="215" y="149"/>
                  </a:cubicBezTo>
                  <a:cubicBezTo>
                    <a:pt x="214" y="149"/>
                    <a:pt x="215" y="149"/>
                    <a:pt x="214" y="150"/>
                  </a:cubicBezTo>
                  <a:cubicBezTo>
                    <a:pt x="214" y="150"/>
                    <a:pt x="214" y="149"/>
                    <a:pt x="214" y="149"/>
                  </a:cubicBezTo>
                  <a:cubicBezTo>
                    <a:pt x="213" y="149"/>
                    <a:pt x="213" y="149"/>
                    <a:pt x="213" y="150"/>
                  </a:cubicBezTo>
                  <a:cubicBezTo>
                    <a:pt x="212" y="150"/>
                    <a:pt x="212" y="149"/>
                    <a:pt x="212" y="149"/>
                  </a:cubicBezTo>
                  <a:cubicBezTo>
                    <a:pt x="212" y="149"/>
                    <a:pt x="211" y="150"/>
                    <a:pt x="211" y="150"/>
                  </a:cubicBezTo>
                  <a:cubicBezTo>
                    <a:pt x="210" y="150"/>
                    <a:pt x="210" y="149"/>
                    <a:pt x="209" y="149"/>
                  </a:cubicBezTo>
                  <a:cubicBezTo>
                    <a:pt x="207" y="150"/>
                    <a:pt x="211" y="151"/>
                    <a:pt x="211" y="151"/>
                  </a:cubicBezTo>
                  <a:cubicBezTo>
                    <a:pt x="212" y="151"/>
                    <a:pt x="212" y="152"/>
                    <a:pt x="213" y="153"/>
                  </a:cubicBezTo>
                  <a:cubicBezTo>
                    <a:pt x="214" y="153"/>
                    <a:pt x="216" y="154"/>
                    <a:pt x="216" y="155"/>
                  </a:cubicBezTo>
                  <a:cubicBezTo>
                    <a:pt x="216" y="155"/>
                    <a:pt x="214" y="154"/>
                    <a:pt x="214" y="154"/>
                  </a:cubicBezTo>
                  <a:cubicBezTo>
                    <a:pt x="214" y="155"/>
                    <a:pt x="214" y="156"/>
                    <a:pt x="214" y="156"/>
                  </a:cubicBezTo>
                  <a:cubicBezTo>
                    <a:pt x="214" y="156"/>
                    <a:pt x="215" y="156"/>
                    <a:pt x="215" y="157"/>
                  </a:cubicBezTo>
                  <a:cubicBezTo>
                    <a:pt x="215" y="157"/>
                    <a:pt x="213" y="157"/>
                    <a:pt x="213" y="157"/>
                  </a:cubicBezTo>
                  <a:cubicBezTo>
                    <a:pt x="213" y="156"/>
                    <a:pt x="213" y="155"/>
                    <a:pt x="213" y="154"/>
                  </a:cubicBezTo>
                  <a:cubicBezTo>
                    <a:pt x="212" y="153"/>
                    <a:pt x="212" y="152"/>
                    <a:pt x="211" y="152"/>
                  </a:cubicBezTo>
                  <a:cubicBezTo>
                    <a:pt x="211" y="152"/>
                    <a:pt x="211" y="153"/>
                    <a:pt x="210" y="153"/>
                  </a:cubicBezTo>
                  <a:cubicBezTo>
                    <a:pt x="210" y="153"/>
                    <a:pt x="210" y="152"/>
                    <a:pt x="210" y="153"/>
                  </a:cubicBezTo>
                  <a:cubicBezTo>
                    <a:pt x="209" y="153"/>
                    <a:pt x="212" y="156"/>
                    <a:pt x="210" y="157"/>
                  </a:cubicBezTo>
                  <a:cubicBezTo>
                    <a:pt x="210" y="155"/>
                    <a:pt x="208" y="151"/>
                    <a:pt x="207" y="154"/>
                  </a:cubicBezTo>
                  <a:cubicBezTo>
                    <a:pt x="206" y="156"/>
                    <a:pt x="209" y="157"/>
                    <a:pt x="209" y="157"/>
                  </a:cubicBezTo>
                  <a:cubicBezTo>
                    <a:pt x="208" y="158"/>
                    <a:pt x="207" y="157"/>
                    <a:pt x="207" y="157"/>
                  </a:cubicBezTo>
                  <a:cubicBezTo>
                    <a:pt x="206" y="157"/>
                    <a:pt x="207" y="157"/>
                    <a:pt x="205" y="158"/>
                  </a:cubicBezTo>
                  <a:cubicBezTo>
                    <a:pt x="206" y="157"/>
                    <a:pt x="206" y="157"/>
                    <a:pt x="206" y="156"/>
                  </a:cubicBezTo>
                  <a:cubicBezTo>
                    <a:pt x="206" y="156"/>
                    <a:pt x="205" y="156"/>
                    <a:pt x="205" y="156"/>
                  </a:cubicBezTo>
                  <a:cubicBezTo>
                    <a:pt x="205" y="156"/>
                    <a:pt x="205" y="157"/>
                    <a:pt x="205" y="157"/>
                  </a:cubicBezTo>
                  <a:cubicBezTo>
                    <a:pt x="204" y="157"/>
                    <a:pt x="204" y="155"/>
                    <a:pt x="203" y="156"/>
                  </a:cubicBezTo>
                  <a:cubicBezTo>
                    <a:pt x="203" y="156"/>
                    <a:pt x="203" y="157"/>
                    <a:pt x="203" y="157"/>
                  </a:cubicBezTo>
                  <a:cubicBezTo>
                    <a:pt x="203" y="158"/>
                    <a:pt x="204" y="158"/>
                    <a:pt x="202" y="157"/>
                  </a:cubicBezTo>
                  <a:cubicBezTo>
                    <a:pt x="202" y="157"/>
                    <a:pt x="202" y="156"/>
                    <a:pt x="202" y="156"/>
                  </a:cubicBezTo>
                  <a:cubicBezTo>
                    <a:pt x="199" y="154"/>
                    <a:pt x="202" y="157"/>
                    <a:pt x="202" y="157"/>
                  </a:cubicBezTo>
                  <a:cubicBezTo>
                    <a:pt x="202" y="160"/>
                    <a:pt x="200" y="158"/>
                    <a:pt x="200" y="158"/>
                  </a:cubicBezTo>
                  <a:cubicBezTo>
                    <a:pt x="200" y="160"/>
                    <a:pt x="205" y="159"/>
                    <a:pt x="206" y="160"/>
                  </a:cubicBezTo>
                  <a:cubicBezTo>
                    <a:pt x="207" y="160"/>
                    <a:pt x="208" y="160"/>
                    <a:pt x="209" y="160"/>
                  </a:cubicBezTo>
                  <a:cubicBezTo>
                    <a:pt x="210" y="160"/>
                    <a:pt x="211" y="160"/>
                    <a:pt x="212" y="160"/>
                  </a:cubicBezTo>
                  <a:cubicBezTo>
                    <a:pt x="212" y="160"/>
                    <a:pt x="208" y="161"/>
                    <a:pt x="208" y="161"/>
                  </a:cubicBezTo>
                  <a:cubicBezTo>
                    <a:pt x="207" y="161"/>
                    <a:pt x="207" y="161"/>
                    <a:pt x="207" y="161"/>
                  </a:cubicBezTo>
                  <a:cubicBezTo>
                    <a:pt x="207" y="161"/>
                    <a:pt x="206" y="161"/>
                    <a:pt x="206" y="162"/>
                  </a:cubicBezTo>
                  <a:cubicBezTo>
                    <a:pt x="206" y="160"/>
                    <a:pt x="206" y="160"/>
                    <a:pt x="204" y="161"/>
                  </a:cubicBezTo>
                  <a:cubicBezTo>
                    <a:pt x="204" y="160"/>
                    <a:pt x="205" y="160"/>
                    <a:pt x="205" y="160"/>
                  </a:cubicBezTo>
                  <a:cubicBezTo>
                    <a:pt x="205" y="159"/>
                    <a:pt x="203" y="160"/>
                    <a:pt x="203" y="160"/>
                  </a:cubicBezTo>
                  <a:cubicBezTo>
                    <a:pt x="202" y="159"/>
                    <a:pt x="200" y="162"/>
                    <a:pt x="200" y="162"/>
                  </a:cubicBezTo>
                  <a:cubicBezTo>
                    <a:pt x="198" y="163"/>
                    <a:pt x="200" y="163"/>
                    <a:pt x="201" y="164"/>
                  </a:cubicBezTo>
                  <a:cubicBezTo>
                    <a:pt x="202" y="164"/>
                    <a:pt x="201" y="164"/>
                    <a:pt x="201" y="164"/>
                  </a:cubicBezTo>
                  <a:close/>
                  <a:moveTo>
                    <a:pt x="202" y="178"/>
                  </a:moveTo>
                  <a:cubicBezTo>
                    <a:pt x="203" y="177"/>
                    <a:pt x="201" y="175"/>
                    <a:pt x="200" y="175"/>
                  </a:cubicBezTo>
                  <a:cubicBezTo>
                    <a:pt x="200" y="175"/>
                    <a:pt x="200" y="175"/>
                    <a:pt x="200" y="175"/>
                  </a:cubicBezTo>
                  <a:cubicBezTo>
                    <a:pt x="200" y="176"/>
                    <a:pt x="201" y="179"/>
                    <a:pt x="202" y="178"/>
                  </a:cubicBezTo>
                  <a:close/>
                  <a:moveTo>
                    <a:pt x="368" y="27"/>
                  </a:moveTo>
                  <a:cubicBezTo>
                    <a:pt x="368" y="27"/>
                    <a:pt x="366" y="29"/>
                    <a:pt x="367" y="29"/>
                  </a:cubicBezTo>
                  <a:cubicBezTo>
                    <a:pt x="367" y="29"/>
                    <a:pt x="369" y="28"/>
                    <a:pt x="369" y="28"/>
                  </a:cubicBezTo>
                  <a:cubicBezTo>
                    <a:pt x="369" y="28"/>
                    <a:pt x="368" y="28"/>
                    <a:pt x="368" y="27"/>
                  </a:cubicBezTo>
                  <a:cubicBezTo>
                    <a:pt x="368" y="27"/>
                    <a:pt x="368" y="27"/>
                    <a:pt x="368" y="27"/>
                  </a:cubicBezTo>
                  <a:close/>
                  <a:moveTo>
                    <a:pt x="30" y="138"/>
                  </a:moveTo>
                  <a:cubicBezTo>
                    <a:pt x="30" y="138"/>
                    <a:pt x="30" y="138"/>
                    <a:pt x="30" y="138"/>
                  </a:cubicBezTo>
                  <a:cubicBezTo>
                    <a:pt x="31" y="138"/>
                    <a:pt x="30" y="137"/>
                    <a:pt x="30" y="137"/>
                  </a:cubicBezTo>
                  <a:lnTo>
                    <a:pt x="30" y="138"/>
                  </a:lnTo>
                  <a:close/>
                  <a:moveTo>
                    <a:pt x="48" y="133"/>
                  </a:moveTo>
                  <a:cubicBezTo>
                    <a:pt x="48" y="133"/>
                    <a:pt x="48" y="133"/>
                    <a:pt x="48" y="133"/>
                  </a:cubicBezTo>
                  <a:cubicBezTo>
                    <a:pt x="49" y="133"/>
                    <a:pt x="49" y="133"/>
                    <a:pt x="49" y="133"/>
                  </a:cubicBezTo>
                  <a:cubicBezTo>
                    <a:pt x="48" y="133"/>
                    <a:pt x="48" y="133"/>
                    <a:pt x="48" y="133"/>
                  </a:cubicBezTo>
                  <a:close/>
                  <a:moveTo>
                    <a:pt x="77" y="107"/>
                  </a:moveTo>
                  <a:cubicBezTo>
                    <a:pt x="77" y="107"/>
                    <a:pt x="76" y="108"/>
                    <a:pt x="76" y="108"/>
                  </a:cubicBezTo>
                  <a:cubicBezTo>
                    <a:pt x="76" y="108"/>
                    <a:pt x="76" y="108"/>
                    <a:pt x="76" y="108"/>
                  </a:cubicBezTo>
                  <a:cubicBezTo>
                    <a:pt x="76" y="108"/>
                    <a:pt x="76" y="108"/>
                    <a:pt x="76" y="108"/>
                  </a:cubicBezTo>
                  <a:cubicBezTo>
                    <a:pt x="75" y="108"/>
                    <a:pt x="75" y="108"/>
                    <a:pt x="75" y="108"/>
                  </a:cubicBezTo>
                  <a:cubicBezTo>
                    <a:pt x="76" y="107"/>
                    <a:pt x="76" y="107"/>
                    <a:pt x="76" y="107"/>
                  </a:cubicBezTo>
                  <a:cubicBezTo>
                    <a:pt x="76" y="107"/>
                    <a:pt x="76" y="107"/>
                    <a:pt x="76" y="107"/>
                  </a:cubicBezTo>
                  <a:cubicBezTo>
                    <a:pt x="75" y="107"/>
                    <a:pt x="74" y="107"/>
                    <a:pt x="74" y="107"/>
                  </a:cubicBezTo>
                  <a:cubicBezTo>
                    <a:pt x="73" y="107"/>
                    <a:pt x="73" y="107"/>
                    <a:pt x="73" y="107"/>
                  </a:cubicBezTo>
                  <a:cubicBezTo>
                    <a:pt x="74" y="107"/>
                    <a:pt x="76" y="107"/>
                    <a:pt x="76" y="106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75" y="105"/>
                    <a:pt x="74" y="105"/>
                    <a:pt x="73" y="106"/>
                  </a:cubicBezTo>
                  <a:cubicBezTo>
                    <a:pt x="74" y="105"/>
                    <a:pt x="74" y="105"/>
                    <a:pt x="75" y="105"/>
                  </a:cubicBezTo>
                  <a:cubicBezTo>
                    <a:pt x="75" y="105"/>
                    <a:pt x="75" y="105"/>
                    <a:pt x="75" y="105"/>
                  </a:cubicBezTo>
                  <a:cubicBezTo>
                    <a:pt x="75" y="105"/>
                    <a:pt x="75" y="105"/>
                    <a:pt x="75" y="105"/>
                  </a:cubicBezTo>
                  <a:cubicBezTo>
                    <a:pt x="74" y="104"/>
                    <a:pt x="74" y="104"/>
                    <a:pt x="74" y="104"/>
                  </a:cubicBezTo>
                  <a:cubicBezTo>
                    <a:pt x="75" y="104"/>
                    <a:pt x="75" y="104"/>
                    <a:pt x="75" y="104"/>
                  </a:cubicBezTo>
                  <a:cubicBezTo>
                    <a:pt x="75" y="104"/>
                    <a:pt x="75" y="104"/>
                    <a:pt x="75" y="104"/>
                  </a:cubicBezTo>
                  <a:cubicBezTo>
                    <a:pt x="75" y="104"/>
                    <a:pt x="75" y="104"/>
                    <a:pt x="75" y="104"/>
                  </a:cubicBezTo>
                  <a:cubicBezTo>
                    <a:pt x="75" y="103"/>
                    <a:pt x="75" y="103"/>
                    <a:pt x="75" y="103"/>
                  </a:cubicBezTo>
                  <a:cubicBezTo>
                    <a:pt x="76" y="103"/>
                    <a:pt x="76" y="103"/>
                    <a:pt x="76" y="103"/>
                  </a:cubicBezTo>
                  <a:cubicBezTo>
                    <a:pt x="75" y="103"/>
                    <a:pt x="76" y="102"/>
                    <a:pt x="76" y="102"/>
                  </a:cubicBezTo>
                  <a:cubicBezTo>
                    <a:pt x="75" y="101"/>
                    <a:pt x="75" y="101"/>
                    <a:pt x="75" y="101"/>
                  </a:cubicBezTo>
                  <a:cubicBezTo>
                    <a:pt x="75" y="101"/>
                    <a:pt x="75" y="101"/>
                    <a:pt x="75" y="101"/>
                  </a:cubicBezTo>
                  <a:cubicBezTo>
                    <a:pt x="75" y="101"/>
                    <a:pt x="74" y="102"/>
                    <a:pt x="74" y="102"/>
                  </a:cubicBezTo>
                  <a:cubicBezTo>
                    <a:pt x="74" y="102"/>
                    <a:pt x="74" y="101"/>
                    <a:pt x="74" y="10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4" y="100"/>
                    <a:pt x="74" y="100"/>
                    <a:pt x="74" y="100"/>
                  </a:cubicBezTo>
                  <a:cubicBezTo>
                    <a:pt x="73" y="100"/>
                    <a:pt x="73" y="100"/>
                    <a:pt x="73" y="100"/>
                  </a:cubicBezTo>
                  <a:cubicBezTo>
                    <a:pt x="73" y="100"/>
                    <a:pt x="73" y="100"/>
                    <a:pt x="73" y="100"/>
                  </a:cubicBezTo>
                  <a:cubicBezTo>
                    <a:pt x="71" y="100"/>
                    <a:pt x="71" y="100"/>
                    <a:pt x="71" y="100"/>
                  </a:cubicBezTo>
                  <a:cubicBezTo>
                    <a:pt x="71" y="100"/>
                    <a:pt x="71" y="100"/>
                    <a:pt x="71" y="100"/>
                  </a:cubicBezTo>
                  <a:cubicBezTo>
                    <a:pt x="71" y="100"/>
                    <a:pt x="71" y="100"/>
                    <a:pt x="71" y="100"/>
                  </a:cubicBezTo>
                  <a:cubicBezTo>
                    <a:pt x="70" y="100"/>
                    <a:pt x="70" y="100"/>
                    <a:pt x="70" y="100"/>
                  </a:cubicBezTo>
                  <a:cubicBezTo>
                    <a:pt x="70" y="101"/>
                    <a:pt x="70" y="102"/>
                    <a:pt x="69" y="102"/>
                  </a:cubicBezTo>
                  <a:cubicBezTo>
                    <a:pt x="69" y="102"/>
                    <a:pt x="69" y="102"/>
                    <a:pt x="69" y="102"/>
                  </a:cubicBezTo>
                  <a:cubicBezTo>
                    <a:pt x="70" y="101"/>
                    <a:pt x="70" y="101"/>
                    <a:pt x="70" y="100"/>
                  </a:cubicBezTo>
                  <a:cubicBezTo>
                    <a:pt x="71" y="100"/>
                    <a:pt x="71" y="100"/>
                    <a:pt x="71" y="100"/>
                  </a:cubicBezTo>
                  <a:cubicBezTo>
                    <a:pt x="70" y="99"/>
                    <a:pt x="70" y="99"/>
                    <a:pt x="70" y="99"/>
                  </a:cubicBezTo>
                  <a:cubicBezTo>
                    <a:pt x="70" y="98"/>
                    <a:pt x="70" y="98"/>
                    <a:pt x="70" y="98"/>
                  </a:cubicBezTo>
                  <a:cubicBezTo>
                    <a:pt x="70" y="98"/>
                    <a:pt x="70" y="98"/>
                    <a:pt x="70" y="98"/>
                  </a:cubicBezTo>
                  <a:cubicBezTo>
                    <a:pt x="69" y="98"/>
                    <a:pt x="68" y="99"/>
                    <a:pt x="67" y="99"/>
                  </a:cubicBezTo>
                  <a:cubicBezTo>
                    <a:pt x="67" y="99"/>
                    <a:pt x="67" y="99"/>
                    <a:pt x="67" y="99"/>
                  </a:cubicBezTo>
                  <a:cubicBezTo>
                    <a:pt x="67" y="98"/>
                    <a:pt x="67" y="98"/>
                    <a:pt x="67" y="98"/>
                  </a:cubicBezTo>
                  <a:cubicBezTo>
                    <a:pt x="67" y="98"/>
                    <a:pt x="67" y="99"/>
                    <a:pt x="66" y="99"/>
                  </a:cubicBezTo>
                  <a:cubicBezTo>
                    <a:pt x="67" y="98"/>
                    <a:pt x="67" y="98"/>
                    <a:pt x="67" y="98"/>
                  </a:cubicBezTo>
                  <a:cubicBezTo>
                    <a:pt x="67" y="98"/>
                    <a:pt x="67" y="98"/>
                    <a:pt x="67" y="98"/>
                  </a:cubicBezTo>
                  <a:cubicBezTo>
                    <a:pt x="67" y="97"/>
                    <a:pt x="68" y="96"/>
                    <a:pt x="68" y="95"/>
                  </a:cubicBezTo>
                  <a:cubicBezTo>
                    <a:pt x="68" y="95"/>
                    <a:pt x="67" y="94"/>
                    <a:pt x="67" y="94"/>
                  </a:cubicBezTo>
                  <a:cubicBezTo>
                    <a:pt x="67" y="94"/>
                    <a:pt x="67" y="94"/>
                    <a:pt x="67" y="94"/>
                  </a:cubicBezTo>
                  <a:cubicBezTo>
                    <a:pt x="67" y="94"/>
                    <a:pt x="67" y="94"/>
                    <a:pt x="67" y="94"/>
                  </a:cubicBezTo>
                  <a:cubicBezTo>
                    <a:pt x="66" y="94"/>
                    <a:pt x="66" y="94"/>
                    <a:pt x="66" y="94"/>
                  </a:cubicBezTo>
                  <a:cubicBezTo>
                    <a:pt x="66" y="94"/>
                    <a:pt x="65" y="94"/>
                    <a:pt x="65" y="94"/>
                  </a:cubicBezTo>
                  <a:cubicBezTo>
                    <a:pt x="65" y="94"/>
                    <a:pt x="65" y="94"/>
                    <a:pt x="65" y="94"/>
                  </a:cubicBezTo>
                  <a:cubicBezTo>
                    <a:pt x="65" y="93"/>
                    <a:pt x="65" y="93"/>
                    <a:pt x="65" y="93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5" y="93"/>
                    <a:pt x="65" y="93"/>
                    <a:pt x="65" y="93"/>
                  </a:cubicBezTo>
                  <a:cubicBezTo>
                    <a:pt x="65" y="92"/>
                    <a:pt x="65" y="92"/>
                    <a:pt x="65" y="91"/>
                  </a:cubicBezTo>
                  <a:cubicBezTo>
                    <a:pt x="65" y="91"/>
                    <a:pt x="65" y="91"/>
                    <a:pt x="65" y="91"/>
                  </a:cubicBezTo>
                  <a:cubicBezTo>
                    <a:pt x="65" y="91"/>
                    <a:pt x="65" y="91"/>
                    <a:pt x="65" y="91"/>
                  </a:cubicBezTo>
                  <a:cubicBezTo>
                    <a:pt x="65" y="90"/>
                    <a:pt x="65" y="90"/>
                    <a:pt x="65" y="90"/>
                  </a:cubicBezTo>
                  <a:cubicBezTo>
                    <a:pt x="66" y="90"/>
                    <a:pt x="67" y="89"/>
                    <a:pt x="68" y="88"/>
                  </a:cubicBezTo>
                  <a:cubicBezTo>
                    <a:pt x="66" y="89"/>
                    <a:pt x="66" y="89"/>
                    <a:pt x="66" y="89"/>
                  </a:cubicBezTo>
                  <a:cubicBezTo>
                    <a:pt x="66" y="89"/>
                    <a:pt x="66" y="89"/>
                    <a:pt x="66" y="89"/>
                  </a:cubicBezTo>
                  <a:cubicBezTo>
                    <a:pt x="65" y="89"/>
                    <a:pt x="65" y="89"/>
                    <a:pt x="65" y="90"/>
                  </a:cubicBezTo>
                  <a:cubicBezTo>
                    <a:pt x="64" y="90"/>
                    <a:pt x="64" y="90"/>
                    <a:pt x="64" y="90"/>
                  </a:cubicBezTo>
                  <a:cubicBezTo>
                    <a:pt x="64" y="91"/>
                    <a:pt x="64" y="91"/>
                    <a:pt x="64" y="91"/>
                  </a:cubicBezTo>
                  <a:cubicBezTo>
                    <a:pt x="64" y="91"/>
                    <a:pt x="63" y="91"/>
                    <a:pt x="63" y="91"/>
                  </a:cubicBezTo>
                  <a:cubicBezTo>
                    <a:pt x="63" y="91"/>
                    <a:pt x="63" y="91"/>
                    <a:pt x="63" y="91"/>
                  </a:cubicBezTo>
                  <a:cubicBezTo>
                    <a:pt x="63" y="92"/>
                    <a:pt x="63" y="92"/>
                    <a:pt x="62" y="93"/>
                  </a:cubicBezTo>
                  <a:cubicBezTo>
                    <a:pt x="62" y="92"/>
                    <a:pt x="62" y="92"/>
                    <a:pt x="61" y="92"/>
                  </a:cubicBezTo>
                  <a:cubicBezTo>
                    <a:pt x="61" y="92"/>
                    <a:pt x="61" y="92"/>
                    <a:pt x="61" y="92"/>
                  </a:cubicBezTo>
                  <a:cubicBezTo>
                    <a:pt x="60" y="92"/>
                    <a:pt x="60" y="92"/>
                    <a:pt x="60" y="92"/>
                  </a:cubicBezTo>
                  <a:cubicBezTo>
                    <a:pt x="60" y="91"/>
                    <a:pt x="60" y="91"/>
                    <a:pt x="60" y="91"/>
                  </a:cubicBezTo>
                  <a:cubicBezTo>
                    <a:pt x="60" y="91"/>
                    <a:pt x="60" y="91"/>
                    <a:pt x="60" y="91"/>
                  </a:cubicBezTo>
                  <a:cubicBezTo>
                    <a:pt x="60" y="90"/>
                    <a:pt x="60" y="90"/>
                    <a:pt x="60" y="90"/>
                  </a:cubicBezTo>
                  <a:cubicBezTo>
                    <a:pt x="60" y="89"/>
                    <a:pt x="60" y="89"/>
                    <a:pt x="60" y="89"/>
                  </a:cubicBezTo>
                  <a:cubicBezTo>
                    <a:pt x="60" y="89"/>
                    <a:pt x="60" y="89"/>
                    <a:pt x="60" y="89"/>
                  </a:cubicBezTo>
                  <a:cubicBezTo>
                    <a:pt x="59" y="89"/>
                    <a:pt x="59" y="89"/>
                    <a:pt x="59" y="89"/>
                  </a:cubicBezTo>
                  <a:cubicBezTo>
                    <a:pt x="59" y="89"/>
                    <a:pt x="59" y="89"/>
                    <a:pt x="59" y="89"/>
                  </a:cubicBezTo>
                  <a:cubicBezTo>
                    <a:pt x="58" y="89"/>
                    <a:pt x="58" y="89"/>
                    <a:pt x="58" y="89"/>
                  </a:cubicBezTo>
                  <a:cubicBezTo>
                    <a:pt x="58" y="88"/>
                    <a:pt x="58" y="88"/>
                    <a:pt x="58" y="88"/>
                  </a:cubicBezTo>
                  <a:cubicBezTo>
                    <a:pt x="58" y="88"/>
                    <a:pt x="58" y="88"/>
                    <a:pt x="59" y="87"/>
                  </a:cubicBezTo>
                  <a:cubicBezTo>
                    <a:pt x="58" y="87"/>
                    <a:pt x="58" y="87"/>
                    <a:pt x="58" y="87"/>
                  </a:cubicBezTo>
                  <a:cubicBezTo>
                    <a:pt x="57" y="87"/>
                    <a:pt x="57" y="87"/>
                    <a:pt x="57" y="87"/>
                  </a:cubicBezTo>
                  <a:cubicBezTo>
                    <a:pt x="57" y="87"/>
                    <a:pt x="57" y="87"/>
                    <a:pt x="57" y="87"/>
                  </a:cubicBezTo>
                  <a:cubicBezTo>
                    <a:pt x="56" y="87"/>
                    <a:pt x="56" y="87"/>
                    <a:pt x="56" y="87"/>
                  </a:cubicBezTo>
                  <a:cubicBezTo>
                    <a:pt x="56" y="87"/>
                    <a:pt x="56" y="87"/>
                    <a:pt x="56" y="87"/>
                  </a:cubicBezTo>
                  <a:cubicBezTo>
                    <a:pt x="56" y="87"/>
                    <a:pt x="56" y="87"/>
                    <a:pt x="56" y="87"/>
                  </a:cubicBezTo>
                  <a:cubicBezTo>
                    <a:pt x="56" y="88"/>
                    <a:pt x="56" y="88"/>
                    <a:pt x="56" y="88"/>
                  </a:cubicBezTo>
                  <a:cubicBezTo>
                    <a:pt x="56" y="88"/>
                    <a:pt x="56" y="88"/>
                    <a:pt x="56" y="88"/>
                  </a:cubicBezTo>
                  <a:cubicBezTo>
                    <a:pt x="55" y="87"/>
                    <a:pt x="55" y="87"/>
                    <a:pt x="55" y="87"/>
                  </a:cubicBezTo>
                  <a:cubicBezTo>
                    <a:pt x="55" y="88"/>
                    <a:pt x="55" y="88"/>
                    <a:pt x="55" y="88"/>
                  </a:cubicBezTo>
                  <a:cubicBezTo>
                    <a:pt x="55" y="87"/>
                    <a:pt x="55" y="87"/>
                    <a:pt x="55" y="87"/>
                  </a:cubicBezTo>
                  <a:cubicBezTo>
                    <a:pt x="55" y="88"/>
                    <a:pt x="55" y="88"/>
                    <a:pt x="55" y="88"/>
                  </a:cubicBezTo>
                  <a:cubicBezTo>
                    <a:pt x="54" y="88"/>
                    <a:pt x="54" y="88"/>
                    <a:pt x="54" y="88"/>
                  </a:cubicBezTo>
                  <a:cubicBezTo>
                    <a:pt x="54" y="88"/>
                    <a:pt x="54" y="88"/>
                    <a:pt x="54" y="88"/>
                  </a:cubicBezTo>
                  <a:cubicBezTo>
                    <a:pt x="54" y="88"/>
                    <a:pt x="54" y="89"/>
                    <a:pt x="55" y="90"/>
                  </a:cubicBezTo>
                  <a:cubicBezTo>
                    <a:pt x="55" y="91"/>
                    <a:pt x="55" y="91"/>
                    <a:pt x="55" y="93"/>
                  </a:cubicBezTo>
                  <a:cubicBezTo>
                    <a:pt x="55" y="93"/>
                    <a:pt x="55" y="93"/>
                    <a:pt x="55" y="93"/>
                  </a:cubicBezTo>
                  <a:cubicBezTo>
                    <a:pt x="55" y="93"/>
                    <a:pt x="55" y="93"/>
                    <a:pt x="55" y="93"/>
                  </a:cubicBezTo>
                  <a:cubicBezTo>
                    <a:pt x="54" y="93"/>
                    <a:pt x="54" y="93"/>
                    <a:pt x="54" y="93"/>
                  </a:cubicBezTo>
                  <a:cubicBezTo>
                    <a:pt x="54" y="93"/>
                    <a:pt x="55" y="93"/>
                    <a:pt x="55" y="93"/>
                  </a:cubicBezTo>
                  <a:cubicBezTo>
                    <a:pt x="54" y="93"/>
                    <a:pt x="53" y="93"/>
                    <a:pt x="54" y="94"/>
                  </a:cubicBezTo>
                  <a:cubicBezTo>
                    <a:pt x="54" y="94"/>
                    <a:pt x="54" y="94"/>
                    <a:pt x="54" y="94"/>
                  </a:cubicBezTo>
                  <a:cubicBezTo>
                    <a:pt x="54" y="94"/>
                    <a:pt x="54" y="94"/>
                    <a:pt x="54" y="94"/>
                  </a:cubicBezTo>
                  <a:cubicBezTo>
                    <a:pt x="53" y="94"/>
                    <a:pt x="53" y="94"/>
                    <a:pt x="53" y="94"/>
                  </a:cubicBezTo>
                  <a:cubicBezTo>
                    <a:pt x="53" y="94"/>
                    <a:pt x="53" y="94"/>
                    <a:pt x="53" y="94"/>
                  </a:cubicBezTo>
                  <a:cubicBezTo>
                    <a:pt x="53" y="94"/>
                    <a:pt x="53" y="94"/>
                    <a:pt x="53" y="93"/>
                  </a:cubicBezTo>
                  <a:cubicBezTo>
                    <a:pt x="53" y="94"/>
                    <a:pt x="52" y="94"/>
                    <a:pt x="52" y="94"/>
                  </a:cubicBezTo>
                  <a:cubicBezTo>
                    <a:pt x="52" y="94"/>
                    <a:pt x="52" y="94"/>
                    <a:pt x="52" y="94"/>
                  </a:cubicBezTo>
                  <a:cubicBezTo>
                    <a:pt x="52" y="92"/>
                    <a:pt x="50" y="92"/>
                    <a:pt x="50" y="93"/>
                  </a:cubicBezTo>
                  <a:cubicBezTo>
                    <a:pt x="50" y="94"/>
                    <a:pt x="49" y="95"/>
                    <a:pt x="49" y="97"/>
                  </a:cubicBezTo>
                  <a:cubicBezTo>
                    <a:pt x="49" y="96"/>
                    <a:pt x="49" y="96"/>
                    <a:pt x="49" y="96"/>
                  </a:cubicBezTo>
                  <a:cubicBezTo>
                    <a:pt x="47" y="96"/>
                    <a:pt x="47" y="96"/>
                    <a:pt x="47" y="96"/>
                  </a:cubicBezTo>
                  <a:cubicBezTo>
                    <a:pt x="48" y="96"/>
                    <a:pt x="48" y="96"/>
                    <a:pt x="48" y="96"/>
                  </a:cubicBezTo>
                  <a:cubicBezTo>
                    <a:pt x="48" y="96"/>
                    <a:pt x="48" y="96"/>
                    <a:pt x="48" y="96"/>
                  </a:cubicBezTo>
                  <a:cubicBezTo>
                    <a:pt x="47" y="96"/>
                    <a:pt x="48" y="97"/>
                    <a:pt x="48" y="98"/>
                  </a:cubicBezTo>
                  <a:cubicBezTo>
                    <a:pt x="47" y="96"/>
                    <a:pt x="47" y="95"/>
                    <a:pt x="46" y="94"/>
                  </a:cubicBezTo>
                  <a:cubicBezTo>
                    <a:pt x="46" y="94"/>
                    <a:pt x="46" y="94"/>
                    <a:pt x="46" y="94"/>
                  </a:cubicBezTo>
                  <a:cubicBezTo>
                    <a:pt x="45" y="94"/>
                    <a:pt x="45" y="94"/>
                    <a:pt x="45" y="94"/>
                  </a:cubicBezTo>
                  <a:cubicBezTo>
                    <a:pt x="45" y="94"/>
                    <a:pt x="45" y="94"/>
                    <a:pt x="45" y="94"/>
                  </a:cubicBezTo>
                  <a:cubicBezTo>
                    <a:pt x="44" y="94"/>
                    <a:pt x="44" y="94"/>
                    <a:pt x="44" y="94"/>
                  </a:cubicBezTo>
                  <a:cubicBezTo>
                    <a:pt x="44" y="94"/>
                    <a:pt x="44" y="94"/>
                    <a:pt x="44" y="94"/>
                  </a:cubicBezTo>
                  <a:cubicBezTo>
                    <a:pt x="44" y="94"/>
                    <a:pt x="43" y="93"/>
                    <a:pt x="43" y="94"/>
                  </a:cubicBezTo>
                  <a:cubicBezTo>
                    <a:pt x="42" y="95"/>
                    <a:pt x="43" y="96"/>
                    <a:pt x="43" y="97"/>
                  </a:cubicBezTo>
                  <a:cubicBezTo>
                    <a:pt x="44" y="98"/>
                    <a:pt x="44" y="98"/>
                    <a:pt x="44" y="98"/>
                  </a:cubicBezTo>
                  <a:cubicBezTo>
                    <a:pt x="44" y="98"/>
                    <a:pt x="44" y="98"/>
                    <a:pt x="44" y="98"/>
                  </a:cubicBezTo>
                  <a:cubicBezTo>
                    <a:pt x="44" y="98"/>
                    <a:pt x="45" y="99"/>
                    <a:pt x="45" y="100"/>
                  </a:cubicBezTo>
                  <a:cubicBezTo>
                    <a:pt x="44" y="100"/>
                    <a:pt x="44" y="100"/>
                    <a:pt x="44" y="100"/>
                  </a:cubicBezTo>
                  <a:cubicBezTo>
                    <a:pt x="44" y="101"/>
                    <a:pt x="44" y="101"/>
                    <a:pt x="44" y="101"/>
                  </a:cubicBezTo>
                  <a:cubicBezTo>
                    <a:pt x="45" y="101"/>
                    <a:pt x="45" y="101"/>
                    <a:pt x="45" y="102"/>
                  </a:cubicBezTo>
                  <a:cubicBezTo>
                    <a:pt x="45" y="102"/>
                    <a:pt x="45" y="102"/>
                    <a:pt x="45" y="102"/>
                  </a:cubicBezTo>
                  <a:cubicBezTo>
                    <a:pt x="44" y="101"/>
                    <a:pt x="44" y="101"/>
                    <a:pt x="44" y="101"/>
                  </a:cubicBezTo>
                  <a:cubicBezTo>
                    <a:pt x="44" y="100"/>
                    <a:pt x="44" y="99"/>
                    <a:pt x="44" y="99"/>
                  </a:cubicBezTo>
                  <a:cubicBezTo>
                    <a:pt x="43" y="98"/>
                    <a:pt x="43" y="98"/>
                    <a:pt x="43" y="98"/>
                  </a:cubicBezTo>
                  <a:cubicBezTo>
                    <a:pt x="43" y="98"/>
                    <a:pt x="43" y="98"/>
                    <a:pt x="43" y="97"/>
                  </a:cubicBezTo>
                  <a:cubicBezTo>
                    <a:pt x="42" y="97"/>
                    <a:pt x="42" y="97"/>
                    <a:pt x="41" y="97"/>
                  </a:cubicBezTo>
                  <a:cubicBezTo>
                    <a:pt x="41" y="96"/>
                    <a:pt x="41" y="95"/>
                    <a:pt x="41" y="95"/>
                  </a:cubicBezTo>
                  <a:cubicBezTo>
                    <a:pt x="40" y="95"/>
                    <a:pt x="40" y="95"/>
                    <a:pt x="40" y="95"/>
                  </a:cubicBezTo>
                  <a:cubicBezTo>
                    <a:pt x="41" y="94"/>
                    <a:pt x="41" y="94"/>
                    <a:pt x="41" y="94"/>
                  </a:cubicBezTo>
                  <a:cubicBezTo>
                    <a:pt x="40" y="94"/>
                    <a:pt x="40" y="94"/>
                    <a:pt x="40" y="94"/>
                  </a:cubicBezTo>
                  <a:cubicBezTo>
                    <a:pt x="40" y="94"/>
                    <a:pt x="40" y="94"/>
                    <a:pt x="40" y="94"/>
                  </a:cubicBezTo>
                  <a:cubicBezTo>
                    <a:pt x="39" y="94"/>
                    <a:pt x="39" y="94"/>
                    <a:pt x="39" y="94"/>
                  </a:cubicBezTo>
                  <a:cubicBezTo>
                    <a:pt x="39" y="94"/>
                    <a:pt x="39" y="94"/>
                    <a:pt x="39" y="93"/>
                  </a:cubicBezTo>
                  <a:cubicBezTo>
                    <a:pt x="39" y="93"/>
                    <a:pt x="39" y="93"/>
                    <a:pt x="39" y="93"/>
                  </a:cubicBezTo>
                  <a:cubicBezTo>
                    <a:pt x="39" y="94"/>
                    <a:pt x="39" y="94"/>
                    <a:pt x="39" y="94"/>
                  </a:cubicBezTo>
                  <a:cubicBezTo>
                    <a:pt x="39" y="94"/>
                    <a:pt x="39" y="94"/>
                    <a:pt x="39" y="94"/>
                  </a:cubicBezTo>
                  <a:cubicBezTo>
                    <a:pt x="38" y="94"/>
                    <a:pt x="38" y="94"/>
                    <a:pt x="38" y="94"/>
                  </a:cubicBezTo>
                  <a:cubicBezTo>
                    <a:pt x="38" y="94"/>
                    <a:pt x="38" y="94"/>
                    <a:pt x="37" y="94"/>
                  </a:cubicBezTo>
                  <a:cubicBezTo>
                    <a:pt x="37" y="95"/>
                    <a:pt x="37" y="95"/>
                    <a:pt x="37" y="95"/>
                  </a:cubicBezTo>
                  <a:cubicBezTo>
                    <a:pt x="37" y="95"/>
                    <a:pt x="37" y="95"/>
                    <a:pt x="37" y="95"/>
                  </a:cubicBezTo>
                  <a:cubicBezTo>
                    <a:pt x="37" y="95"/>
                    <a:pt x="37" y="95"/>
                    <a:pt x="37" y="95"/>
                  </a:cubicBezTo>
                  <a:cubicBezTo>
                    <a:pt x="36" y="95"/>
                    <a:pt x="36" y="95"/>
                    <a:pt x="36" y="95"/>
                  </a:cubicBezTo>
                  <a:cubicBezTo>
                    <a:pt x="36" y="95"/>
                    <a:pt x="35" y="95"/>
                    <a:pt x="35" y="96"/>
                  </a:cubicBezTo>
                  <a:cubicBezTo>
                    <a:pt x="35" y="97"/>
                    <a:pt x="35" y="97"/>
                    <a:pt x="35" y="97"/>
                  </a:cubicBezTo>
                  <a:cubicBezTo>
                    <a:pt x="35" y="97"/>
                    <a:pt x="35" y="97"/>
                    <a:pt x="35" y="97"/>
                  </a:cubicBezTo>
                  <a:cubicBezTo>
                    <a:pt x="35" y="97"/>
                    <a:pt x="35" y="97"/>
                    <a:pt x="35" y="97"/>
                  </a:cubicBezTo>
                  <a:cubicBezTo>
                    <a:pt x="35" y="98"/>
                    <a:pt x="36" y="100"/>
                    <a:pt x="35" y="101"/>
                  </a:cubicBezTo>
                  <a:cubicBezTo>
                    <a:pt x="35" y="101"/>
                    <a:pt x="35" y="101"/>
                    <a:pt x="34" y="100"/>
                  </a:cubicBezTo>
                  <a:cubicBezTo>
                    <a:pt x="34" y="101"/>
                    <a:pt x="34" y="101"/>
                    <a:pt x="34" y="101"/>
                  </a:cubicBezTo>
                  <a:cubicBezTo>
                    <a:pt x="34" y="100"/>
                    <a:pt x="34" y="100"/>
                    <a:pt x="34" y="100"/>
                  </a:cubicBezTo>
                  <a:cubicBezTo>
                    <a:pt x="34" y="100"/>
                    <a:pt x="33" y="99"/>
                    <a:pt x="33" y="99"/>
                  </a:cubicBezTo>
                  <a:cubicBezTo>
                    <a:pt x="33" y="99"/>
                    <a:pt x="32" y="98"/>
                    <a:pt x="32" y="98"/>
                  </a:cubicBezTo>
                  <a:cubicBezTo>
                    <a:pt x="32" y="98"/>
                    <a:pt x="32" y="98"/>
                    <a:pt x="32" y="98"/>
                  </a:cubicBezTo>
                  <a:cubicBezTo>
                    <a:pt x="32" y="97"/>
                    <a:pt x="32" y="97"/>
                    <a:pt x="32" y="97"/>
                  </a:cubicBezTo>
                  <a:cubicBezTo>
                    <a:pt x="32" y="97"/>
                    <a:pt x="32" y="97"/>
                    <a:pt x="32" y="97"/>
                  </a:cubicBezTo>
                  <a:cubicBezTo>
                    <a:pt x="31" y="97"/>
                    <a:pt x="31" y="96"/>
                    <a:pt x="31" y="95"/>
                  </a:cubicBezTo>
                  <a:cubicBezTo>
                    <a:pt x="31" y="95"/>
                    <a:pt x="31" y="95"/>
                    <a:pt x="31" y="95"/>
                  </a:cubicBezTo>
                  <a:cubicBezTo>
                    <a:pt x="31" y="95"/>
                    <a:pt x="31" y="95"/>
                    <a:pt x="31" y="95"/>
                  </a:cubicBezTo>
                  <a:cubicBezTo>
                    <a:pt x="30" y="95"/>
                    <a:pt x="30" y="95"/>
                    <a:pt x="30" y="95"/>
                  </a:cubicBezTo>
                  <a:cubicBezTo>
                    <a:pt x="29" y="95"/>
                    <a:pt x="29" y="95"/>
                    <a:pt x="29" y="95"/>
                  </a:cubicBezTo>
                  <a:cubicBezTo>
                    <a:pt x="29" y="95"/>
                    <a:pt x="29" y="95"/>
                    <a:pt x="29" y="95"/>
                  </a:cubicBezTo>
                  <a:cubicBezTo>
                    <a:pt x="29" y="95"/>
                    <a:pt x="29" y="95"/>
                    <a:pt x="28" y="95"/>
                  </a:cubicBezTo>
                  <a:cubicBezTo>
                    <a:pt x="28" y="96"/>
                    <a:pt x="28" y="96"/>
                    <a:pt x="28" y="96"/>
                  </a:cubicBezTo>
                  <a:cubicBezTo>
                    <a:pt x="28" y="96"/>
                    <a:pt x="28" y="96"/>
                    <a:pt x="28" y="96"/>
                  </a:cubicBezTo>
                  <a:cubicBezTo>
                    <a:pt x="29" y="97"/>
                    <a:pt x="29" y="99"/>
                    <a:pt x="29" y="99"/>
                  </a:cubicBezTo>
                  <a:cubicBezTo>
                    <a:pt x="29" y="100"/>
                    <a:pt x="29" y="100"/>
                    <a:pt x="29" y="100"/>
                  </a:cubicBezTo>
                  <a:cubicBezTo>
                    <a:pt x="29" y="100"/>
                    <a:pt x="30" y="101"/>
                    <a:pt x="29" y="102"/>
                  </a:cubicBezTo>
                  <a:cubicBezTo>
                    <a:pt x="29" y="102"/>
                    <a:pt x="29" y="102"/>
                    <a:pt x="29" y="102"/>
                  </a:cubicBezTo>
                  <a:cubicBezTo>
                    <a:pt x="29" y="102"/>
                    <a:pt x="29" y="102"/>
                    <a:pt x="29" y="102"/>
                  </a:cubicBezTo>
                  <a:cubicBezTo>
                    <a:pt x="29" y="103"/>
                    <a:pt x="29" y="103"/>
                    <a:pt x="29" y="103"/>
                  </a:cubicBezTo>
                  <a:cubicBezTo>
                    <a:pt x="29" y="104"/>
                    <a:pt x="29" y="104"/>
                    <a:pt x="29" y="104"/>
                  </a:cubicBezTo>
                  <a:cubicBezTo>
                    <a:pt x="29" y="104"/>
                    <a:pt x="29" y="104"/>
                    <a:pt x="29" y="104"/>
                  </a:cubicBezTo>
                  <a:cubicBezTo>
                    <a:pt x="29" y="103"/>
                    <a:pt x="29" y="103"/>
                    <a:pt x="29" y="103"/>
                  </a:cubicBezTo>
                  <a:cubicBezTo>
                    <a:pt x="28" y="104"/>
                    <a:pt x="28" y="104"/>
                    <a:pt x="28" y="104"/>
                  </a:cubicBezTo>
                  <a:cubicBezTo>
                    <a:pt x="28" y="104"/>
                    <a:pt x="28" y="104"/>
                    <a:pt x="28" y="104"/>
                  </a:cubicBezTo>
                  <a:cubicBezTo>
                    <a:pt x="28" y="104"/>
                    <a:pt x="28" y="104"/>
                    <a:pt x="28" y="104"/>
                  </a:cubicBezTo>
                  <a:cubicBezTo>
                    <a:pt x="28" y="105"/>
                    <a:pt x="28" y="105"/>
                    <a:pt x="28" y="105"/>
                  </a:cubicBezTo>
                  <a:cubicBezTo>
                    <a:pt x="28" y="105"/>
                    <a:pt x="28" y="105"/>
                    <a:pt x="28" y="105"/>
                  </a:cubicBezTo>
                  <a:cubicBezTo>
                    <a:pt x="27" y="104"/>
                    <a:pt x="27" y="104"/>
                    <a:pt x="27" y="104"/>
                  </a:cubicBezTo>
                  <a:cubicBezTo>
                    <a:pt x="27" y="104"/>
                    <a:pt x="27" y="104"/>
                    <a:pt x="27" y="104"/>
                  </a:cubicBezTo>
                  <a:cubicBezTo>
                    <a:pt x="27" y="103"/>
                    <a:pt x="27" y="103"/>
                    <a:pt x="27" y="103"/>
                  </a:cubicBezTo>
                  <a:cubicBezTo>
                    <a:pt x="27" y="104"/>
                    <a:pt x="27" y="104"/>
                    <a:pt x="27" y="104"/>
                  </a:cubicBezTo>
                  <a:cubicBezTo>
                    <a:pt x="27" y="103"/>
                    <a:pt x="27" y="103"/>
                    <a:pt x="27" y="102"/>
                  </a:cubicBezTo>
                  <a:cubicBezTo>
                    <a:pt x="27" y="102"/>
                    <a:pt x="27" y="102"/>
                    <a:pt x="27" y="102"/>
                  </a:cubicBezTo>
                  <a:cubicBezTo>
                    <a:pt x="25" y="103"/>
                    <a:pt x="24" y="105"/>
                    <a:pt x="25" y="107"/>
                  </a:cubicBezTo>
                  <a:cubicBezTo>
                    <a:pt x="25" y="107"/>
                    <a:pt x="25" y="107"/>
                    <a:pt x="25" y="107"/>
                  </a:cubicBezTo>
                  <a:cubicBezTo>
                    <a:pt x="24" y="106"/>
                    <a:pt x="24" y="106"/>
                    <a:pt x="24" y="106"/>
                  </a:cubicBezTo>
                  <a:cubicBezTo>
                    <a:pt x="24" y="106"/>
                    <a:pt x="24" y="106"/>
                    <a:pt x="24" y="106"/>
                  </a:cubicBezTo>
                  <a:cubicBezTo>
                    <a:pt x="24" y="107"/>
                    <a:pt x="24" y="108"/>
                    <a:pt x="24" y="109"/>
                  </a:cubicBezTo>
                  <a:cubicBezTo>
                    <a:pt x="24" y="109"/>
                    <a:pt x="24" y="109"/>
                    <a:pt x="24" y="110"/>
                  </a:cubicBezTo>
                  <a:cubicBezTo>
                    <a:pt x="24" y="110"/>
                    <a:pt x="24" y="110"/>
                    <a:pt x="24" y="110"/>
                  </a:cubicBezTo>
                  <a:cubicBezTo>
                    <a:pt x="24" y="109"/>
                    <a:pt x="23" y="106"/>
                    <a:pt x="22" y="105"/>
                  </a:cubicBezTo>
                  <a:cubicBezTo>
                    <a:pt x="22" y="105"/>
                    <a:pt x="21" y="106"/>
                    <a:pt x="21" y="106"/>
                  </a:cubicBezTo>
                  <a:cubicBezTo>
                    <a:pt x="22" y="105"/>
                    <a:pt x="22" y="104"/>
                    <a:pt x="22" y="103"/>
                  </a:cubicBezTo>
                  <a:cubicBezTo>
                    <a:pt x="22" y="103"/>
                    <a:pt x="21" y="104"/>
                    <a:pt x="21" y="104"/>
                  </a:cubicBezTo>
                  <a:cubicBezTo>
                    <a:pt x="22" y="102"/>
                    <a:pt x="20" y="103"/>
                    <a:pt x="20" y="102"/>
                  </a:cubicBezTo>
                  <a:cubicBezTo>
                    <a:pt x="20" y="101"/>
                    <a:pt x="20" y="101"/>
                    <a:pt x="19" y="100"/>
                  </a:cubicBezTo>
                  <a:cubicBezTo>
                    <a:pt x="20" y="100"/>
                    <a:pt x="20" y="101"/>
                    <a:pt x="20" y="102"/>
                  </a:cubicBezTo>
                  <a:cubicBezTo>
                    <a:pt x="21" y="102"/>
                    <a:pt x="21" y="102"/>
                    <a:pt x="21" y="102"/>
                  </a:cubicBezTo>
                  <a:cubicBezTo>
                    <a:pt x="22" y="101"/>
                    <a:pt x="22" y="101"/>
                    <a:pt x="22" y="101"/>
                  </a:cubicBezTo>
                  <a:cubicBezTo>
                    <a:pt x="22" y="101"/>
                    <a:pt x="21" y="101"/>
                    <a:pt x="21" y="100"/>
                  </a:cubicBezTo>
                  <a:cubicBezTo>
                    <a:pt x="22" y="100"/>
                    <a:pt x="22" y="100"/>
                    <a:pt x="23" y="99"/>
                  </a:cubicBezTo>
                  <a:cubicBezTo>
                    <a:pt x="22" y="99"/>
                    <a:pt x="22" y="99"/>
                    <a:pt x="22" y="99"/>
                  </a:cubicBezTo>
                  <a:cubicBezTo>
                    <a:pt x="22" y="98"/>
                    <a:pt x="22" y="98"/>
                    <a:pt x="22" y="98"/>
                  </a:cubicBezTo>
                  <a:cubicBezTo>
                    <a:pt x="22" y="98"/>
                    <a:pt x="22" y="98"/>
                    <a:pt x="22" y="98"/>
                  </a:cubicBezTo>
                  <a:cubicBezTo>
                    <a:pt x="22" y="98"/>
                    <a:pt x="22" y="98"/>
                    <a:pt x="22" y="98"/>
                  </a:cubicBezTo>
                  <a:cubicBezTo>
                    <a:pt x="21" y="98"/>
                    <a:pt x="21" y="98"/>
                    <a:pt x="21" y="98"/>
                  </a:cubicBezTo>
                  <a:cubicBezTo>
                    <a:pt x="22" y="97"/>
                    <a:pt x="22" y="97"/>
                    <a:pt x="22" y="97"/>
                  </a:cubicBezTo>
                  <a:cubicBezTo>
                    <a:pt x="21" y="97"/>
                    <a:pt x="21" y="97"/>
                    <a:pt x="20" y="98"/>
                  </a:cubicBezTo>
                  <a:cubicBezTo>
                    <a:pt x="20" y="98"/>
                    <a:pt x="20" y="97"/>
                    <a:pt x="20" y="97"/>
                  </a:cubicBezTo>
                  <a:cubicBezTo>
                    <a:pt x="21" y="97"/>
                    <a:pt x="22" y="97"/>
                    <a:pt x="22" y="97"/>
                  </a:cubicBezTo>
                  <a:cubicBezTo>
                    <a:pt x="22" y="96"/>
                    <a:pt x="22" y="96"/>
                    <a:pt x="22" y="96"/>
                  </a:cubicBezTo>
                  <a:cubicBezTo>
                    <a:pt x="22" y="96"/>
                    <a:pt x="22" y="96"/>
                    <a:pt x="22" y="96"/>
                  </a:cubicBezTo>
                  <a:cubicBezTo>
                    <a:pt x="21" y="97"/>
                    <a:pt x="21" y="97"/>
                    <a:pt x="21" y="97"/>
                  </a:cubicBezTo>
                  <a:cubicBezTo>
                    <a:pt x="21" y="96"/>
                    <a:pt x="21" y="96"/>
                    <a:pt x="21" y="96"/>
                  </a:cubicBezTo>
                  <a:cubicBezTo>
                    <a:pt x="21" y="96"/>
                    <a:pt x="21" y="96"/>
                    <a:pt x="21" y="96"/>
                  </a:cubicBezTo>
                  <a:cubicBezTo>
                    <a:pt x="21" y="95"/>
                    <a:pt x="21" y="95"/>
                    <a:pt x="21" y="95"/>
                  </a:cubicBezTo>
                  <a:cubicBezTo>
                    <a:pt x="20" y="96"/>
                    <a:pt x="20" y="95"/>
                    <a:pt x="20" y="96"/>
                  </a:cubicBezTo>
                  <a:cubicBezTo>
                    <a:pt x="20" y="96"/>
                    <a:pt x="20" y="96"/>
                    <a:pt x="20" y="96"/>
                  </a:cubicBezTo>
                  <a:cubicBezTo>
                    <a:pt x="20" y="96"/>
                    <a:pt x="20" y="96"/>
                    <a:pt x="20" y="96"/>
                  </a:cubicBezTo>
                  <a:cubicBezTo>
                    <a:pt x="20" y="96"/>
                    <a:pt x="20" y="96"/>
                    <a:pt x="20" y="96"/>
                  </a:cubicBezTo>
                  <a:cubicBezTo>
                    <a:pt x="19" y="96"/>
                    <a:pt x="19" y="94"/>
                    <a:pt x="19" y="94"/>
                  </a:cubicBezTo>
                  <a:cubicBezTo>
                    <a:pt x="19" y="94"/>
                    <a:pt x="19" y="94"/>
                    <a:pt x="19" y="94"/>
                  </a:cubicBezTo>
                  <a:cubicBezTo>
                    <a:pt x="19" y="94"/>
                    <a:pt x="19" y="94"/>
                    <a:pt x="19" y="94"/>
                  </a:cubicBezTo>
                  <a:cubicBezTo>
                    <a:pt x="18" y="93"/>
                    <a:pt x="18" y="93"/>
                    <a:pt x="18" y="93"/>
                  </a:cubicBezTo>
                  <a:cubicBezTo>
                    <a:pt x="18" y="93"/>
                    <a:pt x="18" y="93"/>
                    <a:pt x="18" y="93"/>
                  </a:cubicBezTo>
                  <a:cubicBezTo>
                    <a:pt x="18" y="93"/>
                    <a:pt x="18" y="93"/>
                    <a:pt x="18" y="93"/>
                  </a:cubicBezTo>
                  <a:cubicBezTo>
                    <a:pt x="18" y="92"/>
                    <a:pt x="18" y="92"/>
                    <a:pt x="18" y="92"/>
                  </a:cubicBezTo>
                  <a:cubicBezTo>
                    <a:pt x="17" y="92"/>
                    <a:pt x="17" y="92"/>
                    <a:pt x="17" y="92"/>
                  </a:cubicBezTo>
                  <a:cubicBezTo>
                    <a:pt x="17" y="92"/>
                    <a:pt x="17" y="92"/>
                    <a:pt x="17" y="92"/>
                  </a:cubicBezTo>
                  <a:cubicBezTo>
                    <a:pt x="17" y="92"/>
                    <a:pt x="17" y="92"/>
                    <a:pt x="17" y="92"/>
                  </a:cubicBezTo>
                  <a:cubicBezTo>
                    <a:pt x="17" y="92"/>
                    <a:pt x="17" y="92"/>
                    <a:pt x="17" y="92"/>
                  </a:cubicBezTo>
                  <a:cubicBezTo>
                    <a:pt x="16" y="92"/>
                    <a:pt x="16" y="92"/>
                    <a:pt x="16" y="92"/>
                  </a:cubicBezTo>
                  <a:cubicBezTo>
                    <a:pt x="16" y="91"/>
                    <a:pt x="16" y="91"/>
                    <a:pt x="16" y="91"/>
                  </a:cubicBezTo>
                  <a:cubicBezTo>
                    <a:pt x="16" y="91"/>
                    <a:pt x="16" y="91"/>
                    <a:pt x="16" y="91"/>
                  </a:cubicBezTo>
                  <a:cubicBezTo>
                    <a:pt x="16" y="91"/>
                    <a:pt x="16" y="91"/>
                    <a:pt x="16" y="91"/>
                  </a:cubicBezTo>
                  <a:cubicBezTo>
                    <a:pt x="16" y="91"/>
                    <a:pt x="16" y="91"/>
                    <a:pt x="16" y="91"/>
                  </a:cubicBezTo>
                  <a:cubicBezTo>
                    <a:pt x="15" y="90"/>
                    <a:pt x="15" y="90"/>
                    <a:pt x="15" y="89"/>
                  </a:cubicBezTo>
                  <a:cubicBezTo>
                    <a:pt x="15" y="89"/>
                    <a:pt x="15" y="90"/>
                    <a:pt x="15" y="90"/>
                  </a:cubicBezTo>
                  <a:cubicBezTo>
                    <a:pt x="14" y="90"/>
                    <a:pt x="14" y="89"/>
                    <a:pt x="14" y="89"/>
                  </a:cubicBezTo>
                  <a:cubicBezTo>
                    <a:pt x="13" y="90"/>
                    <a:pt x="12" y="89"/>
                    <a:pt x="11" y="89"/>
                  </a:cubicBezTo>
                  <a:cubicBezTo>
                    <a:pt x="12" y="90"/>
                    <a:pt x="12" y="90"/>
                    <a:pt x="12" y="90"/>
                  </a:cubicBezTo>
                  <a:cubicBezTo>
                    <a:pt x="12" y="90"/>
                    <a:pt x="12" y="90"/>
                    <a:pt x="12" y="90"/>
                  </a:cubicBezTo>
                  <a:cubicBezTo>
                    <a:pt x="12" y="89"/>
                    <a:pt x="12" y="89"/>
                    <a:pt x="12" y="89"/>
                  </a:cubicBezTo>
                  <a:cubicBezTo>
                    <a:pt x="11" y="89"/>
                    <a:pt x="11" y="89"/>
                    <a:pt x="11" y="89"/>
                  </a:cubicBezTo>
                  <a:cubicBezTo>
                    <a:pt x="11" y="90"/>
                    <a:pt x="11" y="90"/>
                    <a:pt x="11" y="90"/>
                  </a:cubicBezTo>
                  <a:cubicBezTo>
                    <a:pt x="10" y="89"/>
                    <a:pt x="10" y="89"/>
                    <a:pt x="10" y="89"/>
                  </a:cubicBezTo>
                  <a:cubicBezTo>
                    <a:pt x="10" y="90"/>
                    <a:pt x="11" y="90"/>
                    <a:pt x="11" y="90"/>
                  </a:cubicBezTo>
                  <a:cubicBezTo>
                    <a:pt x="11" y="91"/>
                    <a:pt x="11" y="91"/>
                    <a:pt x="11" y="91"/>
                  </a:cubicBezTo>
                  <a:cubicBezTo>
                    <a:pt x="10" y="91"/>
                    <a:pt x="10" y="91"/>
                    <a:pt x="10" y="91"/>
                  </a:cubicBezTo>
                  <a:cubicBezTo>
                    <a:pt x="10" y="91"/>
                    <a:pt x="10" y="91"/>
                    <a:pt x="10" y="91"/>
                  </a:cubicBezTo>
                  <a:cubicBezTo>
                    <a:pt x="11" y="93"/>
                    <a:pt x="11" y="91"/>
                    <a:pt x="12" y="91"/>
                  </a:cubicBezTo>
                  <a:cubicBezTo>
                    <a:pt x="12" y="91"/>
                    <a:pt x="12" y="91"/>
                    <a:pt x="12" y="92"/>
                  </a:cubicBezTo>
                  <a:cubicBezTo>
                    <a:pt x="13" y="92"/>
                    <a:pt x="13" y="91"/>
                    <a:pt x="13" y="91"/>
                  </a:cubicBezTo>
                  <a:cubicBezTo>
                    <a:pt x="13" y="91"/>
                    <a:pt x="13" y="92"/>
                    <a:pt x="13" y="92"/>
                  </a:cubicBezTo>
                  <a:cubicBezTo>
                    <a:pt x="14" y="92"/>
                    <a:pt x="14" y="92"/>
                    <a:pt x="14" y="92"/>
                  </a:cubicBezTo>
                  <a:cubicBezTo>
                    <a:pt x="14" y="92"/>
                    <a:pt x="14" y="92"/>
                    <a:pt x="14" y="92"/>
                  </a:cubicBezTo>
                  <a:cubicBezTo>
                    <a:pt x="15" y="92"/>
                    <a:pt x="15" y="92"/>
                    <a:pt x="15" y="92"/>
                  </a:cubicBezTo>
                  <a:cubicBezTo>
                    <a:pt x="14" y="92"/>
                    <a:pt x="14" y="92"/>
                    <a:pt x="14" y="92"/>
                  </a:cubicBezTo>
                  <a:cubicBezTo>
                    <a:pt x="14" y="92"/>
                    <a:pt x="14" y="92"/>
                    <a:pt x="14" y="92"/>
                  </a:cubicBezTo>
                  <a:cubicBezTo>
                    <a:pt x="15" y="92"/>
                    <a:pt x="15" y="92"/>
                    <a:pt x="15" y="92"/>
                  </a:cubicBezTo>
                  <a:cubicBezTo>
                    <a:pt x="15" y="92"/>
                    <a:pt x="14" y="93"/>
                    <a:pt x="14" y="93"/>
                  </a:cubicBezTo>
                  <a:cubicBezTo>
                    <a:pt x="14" y="93"/>
                    <a:pt x="14" y="93"/>
                    <a:pt x="14" y="93"/>
                  </a:cubicBezTo>
                  <a:cubicBezTo>
                    <a:pt x="14" y="93"/>
                    <a:pt x="14" y="93"/>
                    <a:pt x="14" y="93"/>
                  </a:cubicBezTo>
                  <a:cubicBezTo>
                    <a:pt x="14" y="92"/>
                    <a:pt x="12" y="92"/>
                    <a:pt x="11" y="93"/>
                  </a:cubicBezTo>
                  <a:cubicBezTo>
                    <a:pt x="11" y="94"/>
                    <a:pt x="14" y="95"/>
                    <a:pt x="14" y="95"/>
                  </a:cubicBezTo>
                  <a:cubicBezTo>
                    <a:pt x="15" y="95"/>
                    <a:pt x="15" y="95"/>
                    <a:pt x="15" y="95"/>
                  </a:cubicBezTo>
                  <a:cubicBezTo>
                    <a:pt x="15" y="95"/>
                    <a:pt x="15" y="95"/>
                    <a:pt x="15" y="95"/>
                  </a:cubicBezTo>
                  <a:cubicBezTo>
                    <a:pt x="15" y="95"/>
                    <a:pt x="15" y="95"/>
                    <a:pt x="15" y="95"/>
                  </a:cubicBezTo>
                  <a:cubicBezTo>
                    <a:pt x="14" y="96"/>
                    <a:pt x="15" y="97"/>
                    <a:pt x="15" y="98"/>
                  </a:cubicBezTo>
                  <a:cubicBezTo>
                    <a:pt x="15" y="98"/>
                    <a:pt x="15" y="98"/>
                    <a:pt x="15" y="98"/>
                  </a:cubicBezTo>
                  <a:cubicBezTo>
                    <a:pt x="15" y="99"/>
                    <a:pt x="15" y="99"/>
                    <a:pt x="15" y="99"/>
                  </a:cubicBezTo>
                  <a:cubicBezTo>
                    <a:pt x="15" y="99"/>
                    <a:pt x="14" y="99"/>
                    <a:pt x="14" y="99"/>
                  </a:cubicBezTo>
                  <a:cubicBezTo>
                    <a:pt x="15" y="99"/>
                    <a:pt x="15" y="98"/>
                    <a:pt x="15" y="98"/>
                  </a:cubicBezTo>
                  <a:cubicBezTo>
                    <a:pt x="15" y="98"/>
                    <a:pt x="15" y="98"/>
                    <a:pt x="15" y="98"/>
                  </a:cubicBezTo>
                  <a:cubicBezTo>
                    <a:pt x="15" y="98"/>
                    <a:pt x="15" y="98"/>
                    <a:pt x="15" y="98"/>
                  </a:cubicBezTo>
                  <a:cubicBezTo>
                    <a:pt x="14" y="98"/>
                    <a:pt x="14" y="98"/>
                    <a:pt x="14" y="98"/>
                  </a:cubicBezTo>
                  <a:cubicBezTo>
                    <a:pt x="14" y="97"/>
                    <a:pt x="14" y="97"/>
                    <a:pt x="14" y="97"/>
                  </a:cubicBezTo>
                  <a:cubicBezTo>
                    <a:pt x="14" y="98"/>
                    <a:pt x="13" y="99"/>
                    <a:pt x="13" y="99"/>
                  </a:cubicBezTo>
                  <a:cubicBezTo>
                    <a:pt x="13" y="100"/>
                    <a:pt x="13" y="96"/>
                    <a:pt x="13" y="96"/>
                  </a:cubicBezTo>
                  <a:cubicBezTo>
                    <a:pt x="12" y="95"/>
                    <a:pt x="12" y="97"/>
                    <a:pt x="12" y="98"/>
                  </a:cubicBezTo>
                  <a:cubicBezTo>
                    <a:pt x="12" y="98"/>
                    <a:pt x="12" y="97"/>
                    <a:pt x="12" y="97"/>
                  </a:cubicBezTo>
                  <a:cubicBezTo>
                    <a:pt x="12" y="97"/>
                    <a:pt x="12" y="97"/>
                    <a:pt x="11" y="97"/>
                  </a:cubicBezTo>
                  <a:cubicBezTo>
                    <a:pt x="12" y="96"/>
                    <a:pt x="12" y="96"/>
                    <a:pt x="12" y="96"/>
                  </a:cubicBezTo>
                  <a:cubicBezTo>
                    <a:pt x="12" y="96"/>
                    <a:pt x="12" y="96"/>
                    <a:pt x="12" y="96"/>
                  </a:cubicBezTo>
                  <a:cubicBezTo>
                    <a:pt x="11" y="96"/>
                    <a:pt x="11" y="96"/>
                    <a:pt x="11" y="96"/>
                  </a:cubicBezTo>
                  <a:cubicBezTo>
                    <a:pt x="11" y="96"/>
                    <a:pt x="11" y="96"/>
                    <a:pt x="11" y="96"/>
                  </a:cubicBezTo>
                  <a:cubicBezTo>
                    <a:pt x="11" y="96"/>
                    <a:pt x="11" y="97"/>
                    <a:pt x="10" y="97"/>
                  </a:cubicBezTo>
                  <a:cubicBezTo>
                    <a:pt x="11" y="96"/>
                    <a:pt x="11" y="96"/>
                    <a:pt x="11" y="95"/>
                  </a:cubicBezTo>
                  <a:cubicBezTo>
                    <a:pt x="10" y="95"/>
                    <a:pt x="10" y="95"/>
                    <a:pt x="10" y="95"/>
                  </a:cubicBezTo>
                  <a:cubicBezTo>
                    <a:pt x="10" y="95"/>
                    <a:pt x="10" y="95"/>
                    <a:pt x="10" y="95"/>
                  </a:cubicBezTo>
                  <a:cubicBezTo>
                    <a:pt x="10" y="94"/>
                    <a:pt x="9" y="93"/>
                    <a:pt x="8" y="93"/>
                  </a:cubicBezTo>
                  <a:cubicBezTo>
                    <a:pt x="7" y="94"/>
                    <a:pt x="7" y="94"/>
                    <a:pt x="7" y="94"/>
                  </a:cubicBezTo>
                  <a:cubicBezTo>
                    <a:pt x="7" y="94"/>
                    <a:pt x="7" y="94"/>
                    <a:pt x="7" y="94"/>
                  </a:cubicBezTo>
                  <a:cubicBezTo>
                    <a:pt x="7" y="94"/>
                    <a:pt x="7" y="94"/>
                    <a:pt x="7" y="94"/>
                  </a:cubicBezTo>
                  <a:cubicBezTo>
                    <a:pt x="7" y="94"/>
                    <a:pt x="7" y="94"/>
                    <a:pt x="7" y="94"/>
                  </a:cubicBezTo>
                  <a:cubicBezTo>
                    <a:pt x="8" y="94"/>
                    <a:pt x="8" y="94"/>
                    <a:pt x="8" y="94"/>
                  </a:cubicBezTo>
                  <a:cubicBezTo>
                    <a:pt x="8" y="94"/>
                    <a:pt x="8" y="95"/>
                    <a:pt x="8" y="95"/>
                  </a:cubicBezTo>
                  <a:cubicBezTo>
                    <a:pt x="8" y="94"/>
                    <a:pt x="7" y="94"/>
                    <a:pt x="6" y="95"/>
                  </a:cubicBezTo>
                  <a:cubicBezTo>
                    <a:pt x="7" y="95"/>
                    <a:pt x="7" y="96"/>
                    <a:pt x="8" y="96"/>
                  </a:cubicBezTo>
                  <a:cubicBezTo>
                    <a:pt x="8" y="97"/>
                    <a:pt x="8" y="97"/>
                    <a:pt x="8" y="97"/>
                  </a:cubicBezTo>
                  <a:cubicBezTo>
                    <a:pt x="8" y="97"/>
                    <a:pt x="8" y="96"/>
                    <a:pt x="8" y="96"/>
                  </a:cubicBezTo>
                  <a:cubicBezTo>
                    <a:pt x="7" y="97"/>
                    <a:pt x="5" y="94"/>
                    <a:pt x="5" y="96"/>
                  </a:cubicBezTo>
                  <a:cubicBezTo>
                    <a:pt x="5" y="97"/>
                    <a:pt x="8" y="99"/>
                    <a:pt x="9" y="99"/>
                  </a:cubicBezTo>
                  <a:cubicBezTo>
                    <a:pt x="9" y="99"/>
                    <a:pt x="9" y="99"/>
                    <a:pt x="9" y="99"/>
                  </a:cubicBezTo>
                  <a:cubicBezTo>
                    <a:pt x="9" y="99"/>
                    <a:pt x="9" y="99"/>
                    <a:pt x="9" y="99"/>
                  </a:cubicBezTo>
                  <a:cubicBezTo>
                    <a:pt x="9" y="99"/>
                    <a:pt x="8" y="98"/>
                    <a:pt x="7" y="98"/>
                  </a:cubicBezTo>
                  <a:cubicBezTo>
                    <a:pt x="7" y="99"/>
                    <a:pt x="6" y="98"/>
                    <a:pt x="5" y="98"/>
                  </a:cubicBezTo>
                  <a:cubicBezTo>
                    <a:pt x="4" y="98"/>
                    <a:pt x="5" y="99"/>
                    <a:pt x="6" y="100"/>
                  </a:cubicBezTo>
                  <a:cubicBezTo>
                    <a:pt x="6" y="100"/>
                    <a:pt x="9" y="100"/>
                    <a:pt x="9" y="100"/>
                  </a:cubicBezTo>
                  <a:cubicBezTo>
                    <a:pt x="9" y="100"/>
                    <a:pt x="9" y="100"/>
                    <a:pt x="9" y="100"/>
                  </a:cubicBezTo>
                  <a:cubicBezTo>
                    <a:pt x="9" y="101"/>
                    <a:pt x="9" y="101"/>
                    <a:pt x="9" y="101"/>
                  </a:cubicBezTo>
                  <a:cubicBezTo>
                    <a:pt x="9" y="100"/>
                    <a:pt x="8" y="101"/>
                    <a:pt x="8" y="101"/>
                  </a:cubicBezTo>
                  <a:cubicBezTo>
                    <a:pt x="7" y="101"/>
                    <a:pt x="7" y="101"/>
                    <a:pt x="7" y="101"/>
                  </a:cubicBezTo>
                  <a:cubicBezTo>
                    <a:pt x="7" y="101"/>
                    <a:pt x="7" y="101"/>
                    <a:pt x="7" y="101"/>
                  </a:cubicBezTo>
                  <a:cubicBezTo>
                    <a:pt x="7" y="102"/>
                    <a:pt x="8" y="102"/>
                    <a:pt x="9" y="102"/>
                  </a:cubicBezTo>
                  <a:cubicBezTo>
                    <a:pt x="8" y="102"/>
                    <a:pt x="8" y="102"/>
                    <a:pt x="8" y="102"/>
                  </a:cubicBezTo>
                  <a:cubicBezTo>
                    <a:pt x="8" y="102"/>
                    <a:pt x="8" y="102"/>
                    <a:pt x="8" y="102"/>
                  </a:cubicBezTo>
                  <a:cubicBezTo>
                    <a:pt x="7" y="102"/>
                    <a:pt x="7" y="102"/>
                    <a:pt x="7" y="102"/>
                  </a:cubicBezTo>
                  <a:cubicBezTo>
                    <a:pt x="7" y="103"/>
                    <a:pt x="7" y="103"/>
                    <a:pt x="7" y="103"/>
                  </a:cubicBezTo>
                  <a:cubicBezTo>
                    <a:pt x="7" y="103"/>
                    <a:pt x="7" y="103"/>
                    <a:pt x="7" y="103"/>
                  </a:cubicBezTo>
                  <a:cubicBezTo>
                    <a:pt x="7" y="101"/>
                    <a:pt x="4" y="99"/>
                    <a:pt x="3" y="99"/>
                  </a:cubicBezTo>
                  <a:cubicBezTo>
                    <a:pt x="2" y="100"/>
                    <a:pt x="5" y="102"/>
                    <a:pt x="5" y="103"/>
                  </a:cubicBezTo>
                  <a:cubicBezTo>
                    <a:pt x="4" y="102"/>
                    <a:pt x="4" y="102"/>
                    <a:pt x="3" y="102"/>
                  </a:cubicBezTo>
                  <a:cubicBezTo>
                    <a:pt x="3" y="103"/>
                    <a:pt x="4" y="103"/>
                    <a:pt x="4" y="104"/>
                  </a:cubicBezTo>
                  <a:cubicBezTo>
                    <a:pt x="5" y="104"/>
                    <a:pt x="5" y="104"/>
                    <a:pt x="5" y="104"/>
                  </a:cubicBezTo>
                  <a:cubicBezTo>
                    <a:pt x="5" y="104"/>
                    <a:pt x="5" y="104"/>
                    <a:pt x="5" y="104"/>
                  </a:cubicBezTo>
                  <a:cubicBezTo>
                    <a:pt x="3" y="104"/>
                    <a:pt x="3" y="102"/>
                    <a:pt x="2" y="102"/>
                  </a:cubicBezTo>
                  <a:cubicBezTo>
                    <a:pt x="1" y="102"/>
                    <a:pt x="1" y="102"/>
                    <a:pt x="1" y="102"/>
                  </a:cubicBezTo>
                  <a:cubicBezTo>
                    <a:pt x="1" y="103"/>
                    <a:pt x="1" y="104"/>
                    <a:pt x="0" y="104"/>
                  </a:cubicBezTo>
                  <a:cubicBezTo>
                    <a:pt x="0" y="105"/>
                    <a:pt x="3" y="105"/>
                    <a:pt x="4" y="105"/>
                  </a:cubicBezTo>
                  <a:cubicBezTo>
                    <a:pt x="4" y="106"/>
                    <a:pt x="4" y="106"/>
                    <a:pt x="4" y="106"/>
                  </a:cubicBezTo>
                  <a:cubicBezTo>
                    <a:pt x="4" y="106"/>
                    <a:pt x="4" y="106"/>
                    <a:pt x="4" y="106"/>
                  </a:cubicBezTo>
                  <a:cubicBezTo>
                    <a:pt x="6" y="106"/>
                    <a:pt x="6" y="106"/>
                    <a:pt x="6" y="106"/>
                  </a:cubicBezTo>
                  <a:cubicBezTo>
                    <a:pt x="6" y="105"/>
                    <a:pt x="7" y="105"/>
                    <a:pt x="8" y="105"/>
                  </a:cubicBezTo>
                  <a:cubicBezTo>
                    <a:pt x="9" y="105"/>
                    <a:pt x="9" y="105"/>
                    <a:pt x="9" y="105"/>
                  </a:cubicBezTo>
                  <a:cubicBezTo>
                    <a:pt x="9" y="104"/>
                    <a:pt x="9" y="104"/>
                    <a:pt x="9" y="103"/>
                  </a:cubicBezTo>
                  <a:cubicBezTo>
                    <a:pt x="10" y="104"/>
                    <a:pt x="10" y="104"/>
                    <a:pt x="11" y="104"/>
                  </a:cubicBezTo>
                  <a:cubicBezTo>
                    <a:pt x="11" y="103"/>
                    <a:pt x="11" y="103"/>
                    <a:pt x="11" y="103"/>
                  </a:cubicBezTo>
                  <a:cubicBezTo>
                    <a:pt x="11" y="103"/>
                    <a:pt x="11" y="103"/>
                    <a:pt x="11" y="104"/>
                  </a:cubicBezTo>
                  <a:cubicBezTo>
                    <a:pt x="11" y="103"/>
                    <a:pt x="12" y="103"/>
                    <a:pt x="12" y="103"/>
                  </a:cubicBezTo>
                  <a:cubicBezTo>
                    <a:pt x="12" y="103"/>
                    <a:pt x="12" y="103"/>
                    <a:pt x="12" y="103"/>
                  </a:cubicBezTo>
                  <a:cubicBezTo>
                    <a:pt x="11" y="104"/>
                    <a:pt x="11" y="104"/>
                    <a:pt x="11" y="104"/>
                  </a:cubicBezTo>
                  <a:cubicBezTo>
                    <a:pt x="12" y="104"/>
                    <a:pt x="12" y="104"/>
                    <a:pt x="12" y="104"/>
                  </a:cubicBezTo>
                  <a:cubicBezTo>
                    <a:pt x="12" y="104"/>
                    <a:pt x="12" y="104"/>
                    <a:pt x="12" y="104"/>
                  </a:cubicBezTo>
                  <a:cubicBezTo>
                    <a:pt x="12" y="105"/>
                    <a:pt x="12" y="105"/>
                    <a:pt x="12" y="105"/>
                  </a:cubicBezTo>
                  <a:cubicBezTo>
                    <a:pt x="12" y="105"/>
                    <a:pt x="12" y="105"/>
                    <a:pt x="12" y="105"/>
                  </a:cubicBezTo>
                  <a:cubicBezTo>
                    <a:pt x="12" y="103"/>
                    <a:pt x="12" y="103"/>
                    <a:pt x="12" y="103"/>
                  </a:cubicBezTo>
                  <a:cubicBezTo>
                    <a:pt x="12" y="103"/>
                    <a:pt x="13" y="103"/>
                    <a:pt x="13" y="103"/>
                  </a:cubicBezTo>
                  <a:cubicBezTo>
                    <a:pt x="12" y="103"/>
                    <a:pt x="13" y="104"/>
                    <a:pt x="13" y="104"/>
                  </a:cubicBezTo>
                  <a:cubicBezTo>
                    <a:pt x="13" y="104"/>
                    <a:pt x="13" y="104"/>
                    <a:pt x="13" y="104"/>
                  </a:cubicBezTo>
                  <a:cubicBezTo>
                    <a:pt x="13" y="104"/>
                    <a:pt x="13" y="104"/>
                    <a:pt x="13" y="104"/>
                  </a:cubicBezTo>
                  <a:cubicBezTo>
                    <a:pt x="14" y="104"/>
                    <a:pt x="14" y="103"/>
                    <a:pt x="14" y="103"/>
                  </a:cubicBezTo>
                  <a:cubicBezTo>
                    <a:pt x="14" y="103"/>
                    <a:pt x="14" y="104"/>
                    <a:pt x="14" y="105"/>
                  </a:cubicBezTo>
                  <a:cubicBezTo>
                    <a:pt x="15" y="104"/>
                    <a:pt x="15" y="104"/>
                    <a:pt x="15" y="104"/>
                  </a:cubicBezTo>
                  <a:cubicBezTo>
                    <a:pt x="15" y="104"/>
                    <a:pt x="15" y="104"/>
                    <a:pt x="15" y="104"/>
                  </a:cubicBezTo>
                  <a:cubicBezTo>
                    <a:pt x="15" y="104"/>
                    <a:pt x="15" y="104"/>
                    <a:pt x="15" y="104"/>
                  </a:cubicBezTo>
                  <a:cubicBezTo>
                    <a:pt x="15" y="104"/>
                    <a:pt x="15" y="104"/>
                    <a:pt x="15" y="104"/>
                  </a:cubicBezTo>
                  <a:cubicBezTo>
                    <a:pt x="15" y="104"/>
                    <a:pt x="15" y="104"/>
                    <a:pt x="15" y="104"/>
                  </a:cubicBezTo>
                  <a:cubicBezTo>
                    <a:pt x="15" y="104"/>
                    <a:pt x="15" y="104"/>
                    <a:pt x="15" y="104"/>
                  </a:cubicBezTo>
                  <a:cubicBezTo>
                    <a:pt x="16" y="104"/>
                    <a:pt x="16" y="104"/>
                    <a:pt x="17" y="103"/>
                  </a:cubicBezTo>
                  <a:cubicBezTo>
                    <a:pt x="16" y="104"/>
                    <a:pt x="16" y="104"/>
                    <a:pt x="15" y="104"/>
                  </a:cubicBezTo>
                  <a:cubicBezTo>
                    <a:pt x="14" y="105"/>
                    <a:pt x="15" y="105"/>
                    <a:pt x="16" y="106"/>
                  </a:cubicBezTo>
                  <a:cubicBezTo>
                    <a:pt x="16" y="106"/>
                    <a:pt x="17" y="105"/>
                    <a:pt x="17" y="104"/>
                  </a:cubicBezTo>
                  <a:cubicBezTo>
                    <a:pt x="17" y="105"/>
                    <a:pt x="17" y="105"/>
                    <a:pt x="17" y="105"/>
                  </a:cubicBezTo>
                  <a:cubicBezTo>
                    <a:pt x="17" y="105"/>
                    <a:pt x="17" y="105"/>
                    <a:pt x="18" y="105"/>
                  </a:cubicBezTo>
                  <a:cubicBezTo>
                    <a:pt x="18" y="105"/>
                    <a:pt x="18" y="105"/>
                    <a:pt x="18" y="105"/>
                  </a:cubicBezTo>
                  <a:cubicBezTo>
                    <a:pt x="18" y="105"/>
                    <a:pt x="18" y="106"/>
                    <a:pt x="18" y="106"/>
                  </a:cubicBezTo>
                  <a:cubicBezTo>
                    <a:pt x="18" y="106"/>
                    <a:pt x="19" y="106"/>
                    <a:pt x="19" y="106"/>
                  </a:cubicBezTo>
                  <a:cubicBezTo>
                    <a:pt x="19" y="106"/>
                    <a:pt x="18" y="106"/>
                    <a:pt x="18" y="106"/>
                  </a:cubicBezTo>
                  <a:cubicBezTo>
                    <a:pt x="18" y="107"/>
                    <a:pt x="18" y="107"/>
                    <a:pt x="18" y="107"/>
                  </a:cubicBezTo>
                  <a:cubicBezTo>
                    <a:pt x="18" y="106"/>
                    <a:pt x="16" y="108"/>
                    <a:pt x="15" y="108"/>
                  </a:cubicBezTo>
                  <a:cubicBezTo>
                    <a:pt x="15" y="108"/>
                    <a:pt x="15" y="108"/>
                    <a:pt x="15" y="108"/>
                  </a:cubicBezTo>
                  <a:cubicBezTo>
                    <a:pt x="14" y="108"/>
                    <a:pt x="14" y="108"/>
                    <a:pt x="14" y="108"/>
                  </a:cubicBezTo>
                  <a:cubicBezTo>
                    <a:pt x="14" y="109"/>
                    <a:pt x="14" y="109"/>
                    <a:pt x="14" y="110"/>
                  </a:cubicBezTo>
                  <a:cubicBezTo>
                    <a:pt x="14" y="110"/>
                    <a:pt x="14" y="110"/>
                    <a:pt x="14" y="110"/>
                  </a:cubicBezTo>
                  <a:cubicBezTo>
                    <a:pt x="13" y="110"/>
                    <a:pt x="13" y="110"/>
                    <a:pt x="13" y="110"/>
                  </a:cubicBezTo>
                  <a:cubicBezTo>
                    <a:pt x="14" y="110"/>
                    <a:pt x="14" y="110"/>
                    <a:pt x="14" y="110"/>
                  </a:cubicBezTo>
                  <a:cubicBezTo>
                    <a:pt x="16" y="110"/>
                    <a:pt x="17" y="112"/>
                    <a:pt x="19" y="110"/>
                  </a:cubicBezTo>
                  <a:cubicBezTo>
                    <a:pt x="19" y="110"/>
                    <a:pt x="19" y="110"/>
                    <a:pt x="19" y="110"/>
                  </a:cubicBezTo>
                  <a:cubicBezTo>
                    <a:pt x="19" y="109"/>
                    <a:pt x="19" y="109"/>
                    <a:pt x="19" y="109"/>
                  </a:cubicBezTo>
                  <a:cubicBezTo>
                    <a:pt x="20" y="110"/>
                    <a:pt x="19" y="111"/>
                    <a:pt x="19" y="111"/>
                  </a:cubicBezTo>
                  <a:cubicBezTo>
                    <a:pt x="19" y="113"/>
                    <a:pt x="17" y="112"/>
                    <a:pt x="16" y="112"/>
                  </a:cubicBezTo>
                  <a:cubicBezTo>
                    <a:pt x="16" y="113"/>
                    <a:pt x="15" y="112"/>
                    <a:pt x="14" y="112"/>
                  </a:cubicBezTo>
                  <a:cubicBezTo>
                    <a:pt x="14" y="112"/>
                    <a:pt x="14" y="112"/>
                    <a:pt x="13" y="112"/>
                  </a:cubicBezTo>
                  <a:cubicBezTo>
                    <a:pt x="13" y="113"/>
                    <a:pt x="13" y="113"/>
                    <a:pt x="13" y="113"/>
                  </a:cubicBezTo>
                  <a:cubicBezTo>
                    <a:pt x="13" y="113"/>
                    <a:pt x="13" y="113"/>
                    <a:pt x="13" y="113"/>
                  </a:cubicBezTo>
                  <a:cubicBezTo>
                    <a:pt x="12" y="112"/>
                    <a:pt x="12" y="112"/>
                    <a:pt x="12" y="112"/>
                  </a:cubicBezTo>
                  <a:cubicBezTo>
                    <a:pt x="12" y="112"/>
                    <a:pt x="12" y="112"/>
                    <a:pt x="12" y="112"/>
                  </a:cubicBezTo>
                  <a:cubicBezTo>
                    <a:pt x="12" y="112"/>
                    <a:pt x="12" y="112"/>
                    <a:pt x="12" y="112"/>
                  </a:cubicBezTo>
                  <a:cubicBezTo>
                    <a:pt x="12" y="112"/>
                    <a:pt x="12" y="112"/>
                    <a:pt x="12" y="112"/>
                  </a:cubicBezTo>
                  <a:cubicBezTo>
                    <a:pt x="12" y="112"/>
                    <a:pt x="12" y="112"/>
                    <a:pt x="12" y="112"/>
                  </a:cubicBezTo>
                  <a:cubicBezTo>
                    <a:pt x="11" y="112"/>
                    <a:pt x="11" y="112"/>
                    <a:pt x="11" y="112"/>
                  </a:cubicBezTo>
                  <a:cubicBezTo>
                    <a:pt x="11" y="112"/>
                    <a:pt x="12" y="112"/>
                    <a:pt x="12" y="112"/>
                  </a:cubicBezTo>
                  <a:cubicBezTo>
                    <a:pt x="11" y="113"/>
                    <a:pt x="11" y="112"/>
                    <a:pt x="11" y="113"/>
                  </a:cubicBezTo>
                  <a:cubicBezTo>
                    <a:pt x="10" y="112"/>
                    <a:pt x="10" y="112"/>
                    <a:pt x="10" y="112"/>
                  </a:cubicBezTo>
                  <a:cubicBezTo>
                    <a:pt x="10" y="113"/>
                    <a:pt x="10" y="113"/>
                    <a:pt x="10" y="113"/>
                  </a:cubicBezTo>
                  <a:cubicBezTo>
                    <a:pt x="9" y="114"/>
                    <a:pt x="9" y="114"/>
                    <a:pt x="9" y="114"/>
                  </a:cubicBezTo>
                  <a:cubicBezTo>
                    <a:pt x="9" y="113"/>
                    <a:pt x="9" y="113"/>
                    <a:pt x="9" y="113"/>
                  </a:cubicBezTo>
                  <a:cubicBezTo>
                    <a:pt x="9" y="113"/>
                    <a:pt x="9" y="113"/>
                    <a:pt x="9" y="113"/>
                  </a:cubicBezTo>
                  <a:cubicBezTo>
                    <a:pt x="9" y="113"/>
                    <a:pt x="9" y="113"/>
                    <a:pt x="9" y="113"/>
                  </a:cubicBezTo>
                  <a:cubicBezTo>
                    <a:pt x="10" y="112"/>
                    <a:pt x="10" y="112"/>
                    <a:pt x="10" y="112"/>
                  </a:cubicBezTo>
                  <a:cubicBezTo>
                    <a:pt x="9" y="112"/>
                    <a:pt x="9" y="112"/>
                    <a:pt x="9" y="112"/>
                  </a:cubicBezTo>
                  <a:cubicBezTo>
                    <a:pt x="9" y="113"/>
                    <a:pt x="9" y="113"/>
                    <a:pt x="9" y="113"/>
                  </a:cubicBezTo>
                  <a:cubicBezTo>
                    <a:pt x="9" y="113"/>
                    <a:pt x="9" y="113"/>
                    <a:pt x="9" y="113"/>
                  </a:cubicBezTo>
                  <a:cubicBezTo>
                    <a:pt x="8" y="114"/>
                    <a:pt x="8" y="114"/>
                    <a:pt x="8" y="114"/>
                  </a:cubicBezTo>
                  <a:cubicBezTo>
                    <a:pt x="8" y="114"/>
                    <a:pt x="8" y="114"/>
                    <a:pt x="8" y="114"/>
                  </a:cubicBezTo>
                  <a:cubicBezTo>
                    <a:pt x="8" y="113"/>
                    <a:pt x="8" y="113"/>
                    <a:pt x="8" y="113"/>
                  </a:cubicBezTo>
                  <a:cubicBezTo>
                    <a:pt x="8" y="114"/>
                    <a:pt x="8" y="114"/>
                    <a:pt x="8" y="114"/>
                  </a:cubicBezTo>
                  <a:cubicBezTo>
                    <a:pt x="8" y="113"/>
                    <a:pt x="8" y="113"/>
                    <a:pt x="8" y="113"/>
                  </a:cubicBezTo>
                  <a:cubicBezTo>
                    <a:pt x="7" y="113"/>
                    <a:pt x="7" y="113"/>
                    <a:pt x="7" y="113"/>
                  </a:cubicBezTo>
                  <a:cubicBezTo>
                    <a:pt x="7" y="113"/>
                    <a:pt x="8" y="113"/>
                    <a:pt x="8" y="113"/>
                  </a:cubicBezTo>
                  <a:cubicBezTo>
                    <a:pt x="7" y="113"/>
                    <a:pt x="7" y="113"/>
                    <a:pt x="7" y="113"/>
                  </a:cubicBezTo>
                  <a:cubicBezTo>
                    <a:pt x="6" y="114"/>
                    <a:pt x="6" y="114"/>
                    <a:pt x="6" y="114"/>
                  </a:cubicBezTo>
                  <a:cubicBezTo>
                    <a:pt x="6" y="114"/>
                    <a:pt x="6" y="114"/>
                    <a:pt x="6" y="114"/>
                  </a:cubicBezTo>
                  <a:cubicBezTo>
                    <a:pt x="6" y="115"/>
                    <a:pt x="4" y="113"/>
                    <a:pt x="3" y="114"/>
                  </a:cubicBezTo>
                  <a:cubicBezTo>
                    <a:pt x="3" y="114"/>
                    <a:pt x="3" y="114"/>
                    <a:pt x="3" y="114"/>
                  </a:cubicBezTo>
                  <a:cubicBezTo>
                    <a:pt x="3" y="115"/>
                    <a:pt x="3" y="115"/>
                    <a:pt x="3" y="116"/>
                  </a:cubicBezTo>
                  <a:cubicBezTo>
                    <a:pt x="4" y="117"/>
                    <a:pt x="4" y="116"/>
                    <a:pt x="5" y="117"/>
                  </a:cubicBezTo>
                  <a:cubicBezTo>
                    <a:pt x="6" y="116"/>
                    <a:pt x="6" y="116"/>
                    <a:pt x="6" y="116"/>
                  </a:cubicBezTo>
                  <a:cubicBezTo>
                    <a:pt x="7" y="116"/>
                    <a:pt x="7" y="116"/>
                    <a:pt x="7" y="116"/>
                  </a:cubicBezTo>
                  <a:cubicBezTo>
                    <a:pt x="7" y="115"/>
                    <a:pt x="8" y="115"/>
                    <a:pt x="8" y="115"/>
                  </a:cubicBezTo>
                  <a:cubicBezTo>
                    <a:pt x="9" y="116"/>
                    <a:pt x="11" y="116"/>
                    <a:pt x="12" y="116"/>
                  </a:cubicBezTo>
                  <a:cubicBezTo>
                    <a:pt x="12" y="116"/>
                    <a:pt x="12" y="116"/>
                    <a:pt x="12" y="116"/>
                  </a:cubicBezTo>
                  <a:cubicBezTo>
                    <a:pt x="12" y="116"/>
                    <a:pt x="12" y="116"/>
                    <a:pt x="12" y="116"/>
                  </a:cubicBezTo>
                  <a:cubicBezTo>
                    <a:pt x="12" y="116"/>
                    <a:pt x="12" y="116"/>
                    <a:pt x="12" y="116"/>
                  </a:cubicBezTo>
                  <a:cubicBezTo>
                    <a:pt x="12" y="116"/>
                    <a:pt x="12" y="116"/>
                    <a:pt x="12" y="116"/>
                  </a:cubicBezTo>
                  <a:cubicBezTo>
                    <a:pt x="13" y="116"/>
                    <a:pt x="13" y="116"/>
                    <a:pt x="13" y="116"/>
                  </a:cubicBezTo>
                  <a:cubicBezTo>
                    <a:pt x="13" y="116"/>
                    <a:pt x="13" y="116"/>
                    <a:pt x="13" y="116"/>
                  </a:cubicBezTo>
                  <a:cubicBezTo>
                    <a:pt x="13" y="116"/>
                    <a:pt x="13" y="116"/>
                    <a:pt x="13" y="116"/>
                  </a:cubicBezTo>
                  <a:cubicBezTo>
                    <a:pt x="13" y="116"/>
                    <a:pt x="13" y="116"/>
                    <a:pt x="13" y="116"/>
                  </a:cubicBezTo>
                  <a:cubicBezTo>
                    <a:pt x="13" y="116"/>
                    <a:pt x="13" y="116"/>
                    <a:pt x="13" y="116"/>
                  </a:cubicBezTo>
                  <a:cubicBezTo>
                    <a:pt x="14" y="116"/>
                    <a:pt x="14" y="116"/>
                    <a:pt x="14" y="116"/>
                  </a:cubicBezTo>
                  <a:cubicBezTo>
                    <a:pt x="14" y="116"/>
                    <a:pt x="14" y="116"/>
                    <a:pt x="14" y="116"/>
                  </a:cubicBezTo>
                  <a:cubicBezTo>
                    <a:pt x="14" y="116"/>
                    <a:pt x="14" y="116"/>
                    <a:pt x="14" y="116"/>
                  </a:cubicBezTo>
                  <a:cubicBezTo>
                    <a:pt x="15" y="116"/>
                    <a:pt x="15" y="116"/>
                    <a:pt x="15" y="116"/>
                  </a:cubicBezTo>
                  <a:cubicBezTo>
                    <a:pt x="15" y="117"/>
                    <a:pt x="15" y="117"/>
                    <a:pt x="14" y="118"/>
                  </a:cubicBezTo>
                  <a:cubicBezTo>
                    <a:pt x="14" y="118"/>
                    <a:pt x="16" y="117"/>
                    <a:pt x="16" y="117"/>
                  </a:cubicBezTo>
                  <a:cubicBezTo>
                    <a:pt x="16" y="117"/>
                    <a:pt x="16" y="117"/>
                    <a:pt x="16" y="117"/>
                  </a:cubicBezTo>
                  <a:cubicBezTo>
                    <a:pt x="15" y="118"/>
                    <a:pt x="15" y="118"/>
                    <a:pt x="15" y="118"/>
                  </a:cubicBezTo>
                  <a:cubicBezTo>
                    <a:pt x="15" y="119"/>
                    <a:pt x="15" y="119"/>
                    <a:pt x="15" y="119"/>
                  </a:cubicBezTo>
                  <a:cubicBezTo>
                    <a:pt x="14" y="118"/>
                    <a:pt x="14" y="118"/>
                    <a:pt x="14" y="118"/>
                  </a:cubicBezTo>
                  <a:cubicBezTo>
                    <a:pt x="15" y="119"/>
                    <a:pt x="15" y="119"/>
                    <a:pt x="15" y="120"/>
                  </a:cubicBezTo>
                  <a:cubicBezTo>
                    <a:pt x="15" y="120"/>
                    <a:pt x="15" y="120"/>
                    <a:pt x="15" y="120"/>
                  </a:cubicBezTo>
                  <a:cubicBezTo>
                    <a:pt x="15" y="120"/>
                    <a:pt x="15" y="120"/>
                    <a:pt x="15" y="120"/>
                  </a:cubicBezTo>
                  <a:cubicBezTo>
                    <a:pt x="16" y="121"/>
                    <a:pt x="16" y="121"/>
                    <a:pt x="16" y="121"/>
                  </a:cubicBezTo>
                  <a:cubicBezTo>
                    <a:pt x="15" y="121"/>
                    <a:pt x="15" y="121"/>
                    <a:pt x="15" y="121"/>
                  </a:cubicBezTo>
                  <a:cubicBezTo>
                    <a:pt x="15" y="121"/>
                    <a:pt x="16" y="121"/>
                    <a:pt x="16" y="121"/>
                  </a:cubicBezTo>
                  <a:cubicBezTo>
                    <a:pt x="16" y="121"/>
                    <a:pt x="16" y="121"/>
                    <a:pt x="16" y="121"/>
                  </a:cubicBezTo>
                  <a:cubicBezTo>
                    <a:pt x="17" y="121"/>
                    <a:pt x="17" y="121"/>
                    <a:pt x="17" y="120"/>
                  </a:cubicBezTo>
                  <a:cubicBezTo>
                    <a:pt x="17" y="120"/>
                    <a:pt x="17" y="120"/>
                    <a:pt x="17" y="120"/>
                  </a:cubicBezTo>
                  <a:cubicBezTo>
                    <a:pt x="18" y="120"/>
                    <a:pt x="18" y="120"/>
                    <a:pt x="18" y="120"/>
                  </a:cubicBezTo>
                  <a:cubicBezTo>
                    <a:pt x="18" y="120"/>
                    <a:pt x="18" y="120"/>
                    <a:pt x="18" y="120"/>
                  </a:cubicBezTo>
                  <a:cubicBezTo>
                    <a:pt x="18" y="120"/>
                    <a:pt x="19" y="119"/>
                    <a:pt x="19" y="119"/>
                  </a:cubicBezTo>
                  <a:cubicBezTo>
                    <a:pt x="19" y="119"/>
                    <a:pt x="19" y="119"/>
                    <a:pt x="19" y="119"/>
                  </a:cubicBezTo>
                  <a:cubicBezTo>
                    <a:pt x="20" y="119"/>
                    <a:pt x="20" y="119"/>
                    <a:pt x="20" y="119"/>
                  </a:cubicBezTo>
                  <a:cubicBezTo>
                    <a:pt x="20" y="118"/>
                    <a:pt x="20" y="118"/>
                    <a:pt x="20" y="118"/>
                  </a:cubicBezTo>
                  <a:cubicBezTo>
                    <a:pt x="21" y="118"/>
                    <a:pt x="21" y="118"/>
                    <a:pt x="21" y="118"/>
                  </a:cubicBezTo>
                  <a:cubicBezTo>
                    <a:pt x="21" y="119"/>
                    <a:pt x="20" y="118"/>
                    <a:pt x="20" y="118"/>
                  </a:cubicBezTo>
                  <a:cubicBezTo>
                    <a:pt x="20" y="119"/>
                    <a:pt x="20" y="119"/>
                    <a:pt x="20" y="119"/>
                  </a:cubicBezTo>
                  <a:cubicBezTo>
                    <a:pt x="20" y="119"/>
                    <a:pt x="20" y="119"/>
                    <a:pt x="20" y="119"/>
                  </a:cubicBezTo>
                  <a:cubicBezTo>
                    <a:pt x="20" y="119"/>
                    <a:pt x="20" y="119"/>
                    <a:pt x="20" y="119"/>
                  </a:cubicBezTo>
                  <a:cubicBezTo>
                    <a:pt x="20" y="119"/>
                    <a:pt x="20" y="119"/>
                    <a:pt x="20" y="119"/>
                  </a:cubicBezTo>
                  <a:cubicBezTo>
                    <a:pt x="19" y="119"/>
                    <a:pt x="19" y="120"/>
                    <a:pt x="19" y="120"/>
                  </a:cubicBezTo>
                  <a:cubicBezTo>
                    <a:pt x="19" y="120"/>
                    <a:pt x="19" y="120"/>
                    <a:pt x="19" y="120"/>
                  </a:cubicBezTo>
                  <a:cubicBezTo>
                    <a:pt x="18" y="120"/>
                    <a:pt x="18" y="121"/>
                    <a:pt x="17" y="121"/>
                  </a:cubicBezTo>
                  <a:cubicBezTo>
                    <a:pt x="17" y="122"/>
                    <a:pt x="17" y="122"/>
                    <a:pt x="17" y="122"/>
                  </a:cubicBezTo>
                  <a:cubicBezTo>
                    <a:pt x="17" y="122"/>
                    <a:pt x="17" y="122"/>
                    <a:pt x="17" y="122"/>
                  </a:cubicBezTo>
                  <a:cubicBezTo>
                    <a:pt x="17" y="123"/>
                    <a:pt x="18" y="122"/>
                    <a:pt x="18" y="123"/>
                  </a:cubicBezTo>
                  <a:cubicBezTo>
                    <a:pt x="17" y="123"/>
                    <a:pt x="17" y="123"/>
                    <a:pt x="16" y="124"/>
                  </a:cubicBezTo>
                  <a:cubicBezTo>
                    <a:pt x="18" y="124"/>
                    <a:pt x="19" y="122"/>
                    <a:pt x="21" y="123"/>
                  </a:cubicBezTo>
                  <a:cubicBezTo>
                    <a:pt x="21" y="123"/>
                    <a:pt x="21" y="123"/>
                    <a:pt x="21" y="123"/>
                  </a:cubicBezTo>
                  <a:cubicBezTo>
                    <a:pt x="21" y="123"/>
                    <a:pt x="21" y="123"/>
                    <a:pt x="21" y="123"/>
                  </a:cubicBezTo>
                  <a:cubicBezTo>
                    <a:pt x="20" y="123"/>
                    <a:pt x="19" y="123"/>
                    <a:pt x="18" y="124"/>
                  </a:cubicBezTo>
                  <a:cubicBezTo>
                    <a:pt x="18" y="125"/>
                    <a:pt x="18" y="125"/>
                    <a:pt x="18" y="125"/>
                  </a:cubicBezTo>
                  <a:cubicBezTo>
                    <a:pt x="18" y="125"/>
                    <a:pt x="18" y="125"/>
                    <a:pt x="18" y="125"/>
                  </a:cubicBezTo>
                  <a:cubicBezTo>
                    <a:pt x="18" y="125"/>
                    <a:pt x="18" y="125"/>
                    <a:pt x="18" y="125"/>
                  </a:cubicBezTo>
                  <a:cubicBezTo>
                    <a:pt x="19" y="125"/>
                    <a:pt x="19" y="125"/>
                    <a:pt x="19" y="125"/>
                  </a:cubicBezTo>
                  <a:cubicBezTo>
                    <a:pt x="19" y="126"/>
                    <a:pt x="19" y="126"/>
                    <a:pt x="19" y="126"/>
                  </a:cubicBezTo>
                  <a:cubicBezTo>
                    <a:pt x="19" y="126"/>
                    <a:pt x="19" y="126"/>
                    <a:pt x="19" y="126"/>
                  </a:cubicBezTo>
                  <a:cubicBezTo>
                    <a:pt x="19" y="126"/>
                    <a:pt x="19" y="126"/>
                    <a:pt x="19" y="126"/>
                  </a:cubicBezTo>
                  <a:cubicBezTo>
                    <a:pt x="19" y="126"/>
                    <a:pt x="19" y="126"/>
                    <a:pt x="19" y="126"/>
                  </a:cubicBezTo>
                  <a:cubicBezTo>
                    <a:pt x="18" y="126"/>
                    <a:pt x="18" y="126"/>
                    <a:pt x="18" y="126"/>
                  </a:cubicBezTo>
                  <a:cubicBezTo>
                    <a:pt x="17" y="126"/>
                    <a:pt x="17" y="126"/>
                    <a:pt x="17" y="126"/>
                  </a:cubicBezTo>
                  <a:cubicBezTo>
                    <a:pt x="17" y="126"/>
                    <a:pt x="17" y="126"/>
                    <a:pt x="17" y="126"/>
                  </a:cubicBezTo>
                  <a:cubicBezTo>
                    <a:pt x="17" y="126"/>
                    <a:pt x="18" y="127"/>
                    <a:pt x="18" y="127"/>
                  </a:cubicBezTo>
                  <a:cubicBezTo>
                    <a:pt x="18" y="127"/>
                    <a:pt x="18" y="127"/>
                    <a:pt x="18" y="127"/>
                  </a:cubicBezTo>
                  <a:cubicBezTo>
                    <a:pt x="17" y="127"/>
                    <a:pt x="17" y="127"/>
                    <a:pt x="17" y="127"/>
                  </a:cubicBezTo>
                  <a:cubicBezTo>
                    <a:pt x="17" y="127"/>
                    <a:pt x="17" y="127"/>
                    <a:pt x="17" y="127"/>
                  </a:cubicBezTo>
                  <a:cubicBezTo>
                    <a:pt x="17" y="127"/>
                    <a:pt x="17" y="127"/>
                    <a:pt x="17" y="127"/>
                  </a:cubicBezTo>
                  <a:cubicBezTo>
                    <a:pt x="17" y="127"/>
                    <a:pt x="17" y="127"/>
                    <a:pt x="17" y="127"/>
                  </a:cubicBezTo>
                  <a:cubicBezTo>
                    <a:pt x="17" y="127"/>
                    <a:pt x="17" y="127"/>
                    <a:pt x="17" y="128"/>
                  </a:cubicBezTo>
                  <a:cubicBezTo>
                    <a:pt x="17" y="128"/>
                    <a:pt x="17" y="128"/>
                    <a:pt x="16" y="128"/>
                  </a:cubicBezTo>
                  <a:cubicBezTo>
                    <a:pt x="16" y="129"/>
                    <a:pt x="16" y="129"/>
                    <a:pt x="16" y="129"/>
                  </a:cubicBezTo>
                  <a:cubicBezTo>
                    <a:pt x="15" y="128"/>
                    <a:pt x="15" y="128"/>
                    <a:pt x="14" y="129"/>
                  </a:cubicBezTo>
                  <a:cubicBezTo>
                    <a:pt x="15" y="130"/>
                    <a:pt x="12" y="127"/>
                    <a:pt x="12" y="127"/>
                  </a:cubicBezTo>
                  <a:cubicBezTo>
                    <a:pt x="12" y="128"/>
                    <a:pt x="12" y="129"/>
                    <a:pt x="12" y="129"/>
                  </a:cubicBezTo>
                  <a:cubicBezTo>
                    <a:pt x="12" y="130"/>
                    <a:pt x="12" y="130"/>
                    <a:pt x="12" y="130"/>
                  </a:cubicBezTo>
                  <a:cubicBezTo>
                    <a:pt x="12" y="130"/>
                    <a:pt x="12" y="130"/>
                    <a:pt x="12" y="130"/>
                  </a:cubicBezTo>
                  <a:cubicBezTo>
                    <a:pt x="12" y="131"/>
                    <a:pt x="12" y="131"/>
                    <a:pt x="12" y="131"/>
                  </a:cubicBezTo>
                  <a:cubicBezTo>
                    <a:pt x="12" y="131"/>
                    <a:pt x="12" y="131"/>
                    <a:pt x="12" y="131"/>
                  </a:cubicBezTo>
                  <a:cubicBezTo>
                    <a:pt x="12" y="132"/>
                    <a:pt x="12" y="132"/>
                    <a:pt x="12" y="132"/>
                  </a:cubicBezTo>
                  <a:cubicBezTo>
                    <a:pt x="12" y="132"/>
                    <a:pt x="12" y="132"/>
                    <a:pt x="12" y="132"/>
                  </a:cubicBezTo>
                  <a:cubicBezTo>
                    <a:pt x="12" y="132"/>
                    <a:pt x="12" y="132"/>
                    <a:pt x="12" y="132"/>
                  </a:cubicBezTo>
                  <a:cubicBezTo>
                    <a:pt x="13" y="132"/>
                    <a:pt x="13" y="132"/>
                    <a:pt x="13" y="132"/>
                  </a:cubicBezTo>
                  <a:cubicBezTo>
                    <a:pt x="14" y="131"/>
                    <a:pt x="14" y="131"/>
                    <a:pt x="14" y="131"/>
                  </a:cubicBezTo>
                  <a:cubicBezTo>
                    <a:pt x="14" y="131"/>
                    <a:pt x="14" y="131"/>
                    <a:pt x="14" y="131"/>
                  </a:cubicBezTo>
                  <a:cubicBezTo>
                    <a:pt x="15" y="131"/>
                    <a:pt x="15" y="131"/>
                    <a:pt x="15" y="131"/>
                  </a:cubicBezTo>
                  <a:cubicBezTo>
                    <a:pt x="16" y="131"/>
                    <a:pt x="16" y="132"/>
                    <a:pt x="18" y="131"/>
                  </a:cubicBezTo>
                  <a:cubicBezTo>
                    <a:pt x="19" y="131"/>
                    <a:pt x="19" y="131"/>
                    <a:pt x="20" y="132"/>
                  </a:cubicBezTo>
                  <a:cubicBezTo>
                    <a:pt x="22" y="131"/>
                    <a:pt x="22" y="131"/>
                    <a:pt x="22" y="131"/>
                  </a:cubicBezTo>
                  <a:cubicBezTo>
                    <a:pt x="22" y="131"/>
                    <a:pt x="22" y="131"/>
                    <a:pt x="23" y="131"/>
                  </a:cubicBezTo>
                  <a:cubicBezTo>
                    <a:pt x="23" y="131"/>
                    <a:pt x="23" y="131"/>
                    <a:pt x="23" y="131"/>
                  </a:cubicBezTo>
                  <a:cubicBezTo>
                    <a:pt x="22" y="130"/>
                    <a:pt x="22" y="130"/>
                    <a:pt x="22" y="130"/>
                  </a:cubicBezTo>
                  <a:cubicBezTo>
                    <a:pt x="23" y="130"/>
                    <a:pt x="23" y="130"/>
                    <a:pt x="23" y="130"/>
                  </a:cubicBezTo>
                  <a:cubicBezTo>
                    <a:pt x="23" y="130"/>
                    <a:pt x="24" y="130"/>
                    <a:pt x="24" y="130"/>
                  </a:cubicBezTo>
                  <a:cubicBezTo>
                    <a:pt x="24" y="130"/>
                    <a:pt x="23" y="130"/>
                    <a:pt x="23" y="130"/>
                  </a:cubicBezTo>
                  <a:cubicBezTo>
                    <a:pt x="23" y="131"/>
                    <a:pt x="24" y="132"/>
                    <a:pt x="25" y="132"/>
                  </a:cubicBezTo>
                  <a:cubicBezTo>
                    <a:pt x="26" y="132"/>
                    <a:pt x="26" y="132"/>
                    <a:pt x="27" y="131"/>
                  </a:cubicBezTo>
                  <a:cubicBezTo>
                    <a:pt x="27" y="132"/>
                    <a:pt x="27" y="132"/>
                    <a:pt x="27" y="132"/>
                  </a:cubicBezTo>
                  <a:cubicBezTo>
                    <a:pt x="27" y="132"/>
                    <a:pt x="27" y="132"/>
                    <a:pt x="27" y="132"/>
                  </a:cubicBezTo>
                  <a:cubicBezTo>
                    <a:pt x="27" y="132"/>
                    <a:pt x="27" y="132"/>
                    <a:pt x="27" y="132"/>
                  </a:cubicBezTo>
                  <a:cubicBezTo>
                    <a:pt x="27" y="133"/>
                    <a:pt x="27" y="133"/>
                    <a:pt x="27" y="133"/>
                  </a:cubicBezTo>
                  <a:cubicBezTo>
                    <a:pt x="27" y="133"/>
                    <a:pt x="27" y="133"/>
                    <a:pt x="27" y="133"/>
                  </a:cubicBezTo>
                  <a:cubicBezTo>
                    <a:pt x="27" y="133"/>
                    <a:pt x="27" y="133"/>
                    <a:pt x="27" y="133"/>
                  </a:cubicBezTo>
                  <a:cubicBezTo>
                    <a:pt x="26" y="133"/>
                    <a:pt x="26" y="133"/>
                    <a:pt x="26" y="133"/>
                  </a:cubicBezTo>
                  <a:cubicBezTo>
                    <a:pt x="28" y="134"/>
                    <a:pt x="28" y="134"/>
                    <a:pt x="28" y="134"/>
                  </a:cubicBezTo>
                  <a:cubicBezTo>
                    <a:pt x="27" y="133"/>
                    <a:pt x="28" y="132"/>
                    <a:pt x="29" y="132"/>
                  </a:cubicBezTo>
                  <a:cubicBezTo>
                    <a:pt x="29" y="133"/>
                    <a:pt x="29" y="132"/>
                    <a:pt x="30" y="133"/>
                  </a:cubicBezTo>
                  <a:cubicBezTo>
                    <a:pt x="29" y="133"/>
                    <a:pt x="29" y="133"/>
                    <a:pt x="29" y="133"/>
                  </a:cubicBezTo>
                  <a:cubicBezTo>
                    <a:pt x="28" y="132"/>
                    <a:pt x="27" y="133"/>
                    <a:pt x="29" y="135"/>
                  </a:cubicBezTo>
                  <a:cubicBezTo>
                    <a:pt x="28" y="134"/>
                    <a:pt x="28" y="134"/>
                    <a:pt x="28" y="134"/>
                  </a:cubicBezTo>
                  <a:cubicBezTo>
                    <a:pt x="28" y="134"/>
                    <a:pt x="29" y="134"/>
                    <a:pt x="29" y="135"/>
                  </a:cubicBezTo>
                  <a:cubicBezTo>
                    <a:pt x="30" y="135"/>
                    <a:pt x="30" y="135"/>
                    <a:pt x="30" y="135"/>
                  </a:cubicBezTo>
                  <a:cubicBezTo>
                    <a:pt x="29" y="135"/>
                    <a:pt x="29" y="135"/>
                    <a:pt x="29" y="135"/>
                  </a:cubicBezTo>
                  <a:cubicBezTo>
                    <a:pt x="31" y="136"/>
                    <a:pt x="32" y="136"/>
                    <a:pt x="34" y="136"/>
                  </a:cubicBezTo>
                  <a:cubicBezTo>
                    <a:pt x="33" y="136"/>
                    <a:pt x="33" y="136"/>
                    <a:pt x="33" y="136"/>
                  </a:cubicBezTo>
                  <a:cubicBezTo>
                    <a:pt x="34" y="136"/>
                    <a:pt x="34" y="136"/>
                    <a:pt x="34" y="136"/>
                  </a:cubicBezTo>
                  <a:cubicBezTo>
                    <a:pt x="34" y="137"/>
                    <a:pt x="37" y="138"/>
                    <a:pt x="38" y="138"/>
                  </a:cubicBezTo>
                  <a:cubicBezTo>
                    <a:pt x="38" y="138"/>
                    <a:pt x="38" y="138"/>
                    <a:pt x="38" y="138"/>
                  </a:cubicBezTo>
                  <a:cubicBezTo>
                    <a:pt x="40" y="139"/>
                    <a:pt x="44" y="137"/>
                    <a:pt x="45" y="137"/>
                  </a:cubicBezTo>
                  <a:cubicBezTo>
                    <a:pt x="45" y="137"/>
                    <a:pt x="45" y="136"/>
                    <a:pt x="44" y="136"/>
                  </a:cubicBezTo>
                  <a:cubicBezTo>
                    <a:pt x="45" y="136"/>
                    <a:pt x="45" y="136"/>
                    <a:pt x="45" y="136"/>
                  </a:cubicBezTo>
                  <a:cubicBezTo>
                    <a:pt x="45" y="136"/>
                    <a:pt x="45" y="136"/>
                    <a:pt x="45" y="136"/>
                  </a:cubicBezTo>
                  <a:cubicBezTo>
                    <a:pt x="45" y="136"/>
                    <a:pt x="46" y="136"/>
                    <a:pt x="46" y="136"/>
                  </a:cubicBezTo>
                  <a:cubicBezTo>
                    <a:pt x="46" y="136"/>
                    <a:pt x="45" y="136"/>
                    <a:pt x="45" y="137"/>
                  </a:cubicBezTo>
                  <a:cubicBezTo>
                    <a:pt x="46" y="138"/>
                    <a:pt x="48" y="136"/>
                    <a:pt x="48" y="135"/>
                  </a:cubicBezTo>
                  <a:cubicBezTo>
                    <a:pt x="47" y="135"/>
                    <a:pt x="47" y="135"/>
                    <a:pt x="47" y="135"/>
                  </a:cubicBezTo>
                  <a:cubicBezTo>
                    <a:pt x="47" y="134"/>
                    <a:pt x="47" y="134"/>
                    <a:pt x="47" y="134"/>
                  </a:cubicBezTo>
                  <a:cubicBezTo>
                    <a:pt x="48" y="134"/>
                    <a:pt x="48" y="134"/>
                    <a:pt x="48" y="134"/>
                  </a:cubicBezTo>
                  <a:cubicBezTo>
                    <a:pt x="48" y="134"/>
                    <a:pt x="48" y="134"/>
                    <a:pt x="48" y="134"/>
                  </a:cubicBezTo>
                  <a:cubicBezTo>
                    <a:pt x="48" y="134"/>
                    <a:pt x="48" y="134"/>
                    <a:pt x="48" y="134"/>
                  </a:cubicBezTo>
                  <a:cubicBezTo>
                    <a:pt x="47" y="134"/>
                    <a:pt x="47" y="134"/>
                    <a:pt x="47" y="134"/>
                  </a:cubicBezTo>
                  <a:cubicBezTo>
                    <a:pt x="47" y="134"/>
                    <a:pt x="47" y="134"/>
                    <a:pt x="47" y="134"/>
                  </a:cubicBezTo>
                  <a:cubicBezTo>
                    <a:pt x="47" y="134"/>
                    <a:pt x="47" y="134"/>
                    <a:pt x="47" y="134"/>
                  </a:cubicBezTo>
                  <a:cubicBezTo>
                    <a:pt x="47" y="133"/>
                    <a:pt x="47" y="133"/>
                    <a:pt x="48" y="133"/>
                  </a:cubicBezTo>
                  <a:cubicBezTo>
                    <a:pt x="48" y="133"/>
                    <a:pt x="48" y="133"/>
                    <a:pt x="48" y="133"/>
                  </a:cubicBezTo>
                  <a:cubicBezTo>
                    <a:pt x="48" y="132"/>
                    <a:pt x="48" y="132"/>
                    <a:pt x="48" y="132"/>
                  </a:cubicBezTo>
                  <a:cubicBezTo>
                    <a:pt x="49" y="132"/>
                    <a:pt x="49" y="132"/>
                    <a:pt x="49" y="132"/>
                  </a:cubicBezTo>
                  <a:cubicBezTo>
                    <a:pt x="49" y="132"/>
                    <a:pt x="49" y="132"/>
                    <a:pt x="49" y="132"/>
                  </a:cubicBezTo>
                  <a:cubicBezTo>
                    <a:pt x="49" y="132"/>
                    <a:pt x="49" y="132"/>
                    <a:pt x="49" y="132"/>
                  </a:cubicBezTo>
                  <a:cubicBezTo>
                    <a:pt x="49" y="132"/>
                    <a:pt x="49" y="132"/>
                    <a:pt x="49" y="132"/>
                  </a:cubicBezTo>
                  <a:cubicBezTo>
                    <a:pt x="49" y="133"/>
                    <a:pt x="49" y="133"/>
                    <a:pt x="49" y="133"/>
                  </a:cubicBezTo>
                  <a:cubicBezTo>
                    <a:pt x="49" y="133"/>
                    <a:pt x="49" y="133"/>
                    <a:pt x="49" y="133"/>
                  </a:cubicBezTo>
                  <a:cubicBezTo>
                    <a:pt x="50" y="132"/>
                    <a:pt x="50" y="132"/>
                    <a:pt x="50" y="132"/>
                  </a:cubicBezTo>
                  <a:cubicBezTo>
                    <a:pt x="50" y="132"/>
                    <a:pt x="50" y="132"/>
                    <a:pt x="50" y="132"/>
                  </a:cubicBezTo>
                  <a:cubicBezTo>
                    <a:pt x="50" y="132"/>
                    <a:pt x="50" y="132"/>
                    <a:pt x="50" y="132"/>
                  </a:cubicBezTo>
                  <a:cubicBezTo>
                    <a:pt x="51" y="132"/>
                    <a:pt x="51" y="132"/>
                    <a:pt x="51" y="132"/>
                  </a:cubicBezTo>
                  <a:cubicBezTo>
                    <a:pt x="52" y="132"/>
                    <a:pt x="52" y="131"/>
                    <a:pt x="52" y="131"/>
                  </a:cubicBezTo>
                  <a:cubicBezTo>
                    <a:pt x="52" y="131"/>
                    <a:pt x="52" y="131"/>
                    <a:pt x="52" y="131"/>
                  </a:cubicBezTo>
                  <a:cubicBezTo>
                    <a:pt x="53" y="131"/>
                    <a:pt x="53" y="131"/>
                    <a:pt x="53" y="131"/>
                  </a:cubicBezTo>
                  <a:cubicBezTo>
                    <a:pt x="53" y="131"/>
                    <a:pt x="53" y="131"/>
                    <a:pt x="53" y="131"/>
                  </a:cubicBezTo>
                  <a:cubicBezTo>
                    <a:pt x="54" y="131"/>
                    <a:pt x="54" y="131"/>
                    <a:pt x="54" y="131"/>
                  </a:cubicBezTo>
                  <a:cubicBezTo>
                    <a:pt x="54" y="130"/>
                    <a:pt x="54" y="130"/>
                    <a:pt x="54" y="130"/>
                  </a:cubicBezTo>
                  <a:cubicBezTo>
                    <a:pt x="54" y="130"/>
                    <a:pt x="54" y="130"/>
                    <a:pt x="54" y="130"/>
                  </a:cubicBezTo>
                  <a:cubicBezTo>
                    <a:pt x="54" y="129"/>
                    <a:pt x="54" y="129"/>
                    <a:pt x="54" y="129"/>
                  </a:cubicBezTo>
                  <a:cubicBezTo>
                    <a:pt x="54" y="130"/>
                    <a:pt x="54" y="130"/>
                    <a:pt x="54" y="130"/>
                  </a:cubicBezTo>
                  <a:cubicBezTo>
                    <a:pt x="54" y="131"/>
                    <a:pt x="54" y="131"/>
                    <a:pt x="54" y="131"/>
                  </a:cubicBezTo>
                  <a:cubicBezTo>
                    <a:pt x="54" y="131"/>
                    <a:pt x="54" y="131"/>
                    <a:pt x="54" y="131"/>
                  </a:cubicBezTo>
                  <a:cubicBezTo>
                    <a:pt x="54" y="131"/>
                    <a:pt x="54" y="131"/>
                    <a:pt x="54" y="130"/>
                  </a:cubicBezTo>
                  <a:cubicBezTo>
                    <a:pt x="55" y="131"/>
                    <a:pt x="55" y="131"/>
                    <a:pt x="55" y="131"/>
                  </a:cubicBezTo>
                  <a:cubicBezTo>
                    <a:pt x="55" y="131"/>
                    <a:pt x="55" y="130"/>
                    <a:pt x="55" y="130"/>
                  </a:cubicBezTo>
                  <a:cubicBezTo>
                    <a:pt x="55" y="130"/>
                    <a:pt x="55" y="130"/>
                    <a:pt x="55" y="130"/>
                  </a:cubicBezTo>
                  <a:cubicBezTo>
                    <a:pt x="56" y="131"/>
                    <a:pt x="56" y="131"/>
                    <a:pt x="56" y="131"/>
                  </a:cubicBezTo>
                  <a:cubicBezTo>
                    <a:pt x="55" y="130"/>
                    <a:pt x="58" y="129"/>
                    <a:pt x="59" y="128"/>
                  </a:cubicBezTo>
                  <a:cubicBezTo>
                    <a:pt x="59" y="128"/>
                    <a:pt x="59" y="128"/>
                    <a:pt x="59" y="128"/>
                  </a:cubicBezTo>
                  <a:cubicBezTo>
                    <a:pt x="59" y="128"/>
                    <a:pt x="59" y="127"/>
                    <a:pt x="59" y="127"/>
                  </a:cubicBezTo>
                  <a:cubicBezTo>
                    <a:pt x="59" y="127"/>
                    <a:pt x="59" y="127"/>
                    <a:pt x="59" y="127"/>
                  </a:cubicBezTo>
                  <a:cubicBezTo>
                    <a:pt x="60" y="127"/>
                    <a:pt x="60" y="127"/>
                    <a:pt x="60" y="127"/>
                  </a:cubicBezTo>
                  <a:cubicBezTo>
                    <a:pt x="60" y="127"/>
                    <a:pt x="61" y="126"/>
                    <a:pt x="61" y="126"/>
                  </a:cubicBezTo>
                  <a:cubicBezTo>
                    <a:pt x="61" y="126"/>
                    <a:pt x="61" y="125"/>
                    <a:pt x="61" y="125"/>
                  </a:cubicBezTo>
                  <a:cubicBezTo>
                    <a:pt x="61" y="125"/>
                    <a:pt x="62" y="125"/>
                    <a:pt x="63" y="125"/>
                  </a:cubicBezTo>
                  <a:cubicBezTo>
                    <a:pt x="63" y="124"/>
                    <a:pt x="63" y="124"/>
                    <a:pt x="63" y="124"/>
                  </a:cubicBezTo>
                  <a:cubicBezTo>
                    <a:pt x="63" y="124"/>
                    <a:pt x="62" y="124"/>
                    <a:pt x="62" y="124"/>
                  </a:cubicBezTo>
                  <a:cubicBezTo>
                    <a:pt x="63" y="124"/>
                    <a:pt x="64" y="124"/>
                    <a:pt x="65" y="123"/>
                  </a:cubicBezTo>
                  <a:cubicBezTo>
                    <a:pt x="64" y="123"/>
                    <a:pt x="64" y="123"/>
                    <a:pt x="64" y="123"/>
                  </a:cubicBezTo>
                  <a:cubicBezTo>
                    <a:pt x="65" y="123"/>
                    <a:pt x="65" y="123"/>
                    <a:pt x="65" y="123"/>
                  </a:cubicBezTo>
                  <a:cubicBezTo>
                    <a:pt x="65" y="122"/>
                    <a:pt x="65" y="122"/>
                    <a:pt x="65" y="122"/>
                  </a:cubicBezTo>
                  <a:cubicBezTo>
                    <a:pt x="65" y="122"/>
                    <a:pt x="65" y="122"/>
                    <a:pt x="65" y="122"/>
                  </a:cubicBezTo>
                  <a:cubicBezTo>
                    <a:pt x="65" y="122"/>
                    <a:pt x="65" y="122"/>
                    <a:pt x="65" y="122"/>
                  </a:cubicBezTo>
                  <a:cubicBezTo>
                    <a:pt x="65" y="122"/>
                    <a:pt x="65" y="121"/>
                    <a:pt x="65" y="121"/>
                  </a:cubicBezTo>
                  <a:cubicBezTo>
                    <a:pt x="65" y="121"/>
                    <a:pt x="65" y="122"/>
                    <a:pt x="66" y="122"/>
                  </a:cubicBezTo>
                  <a:cubicBezTo>
                    <a:pt x="65" y="122"/>
                    <a:pt x="65" y="122"/>
                    <a:pt x="65" y="122"/>
                  </a:cubicBezTo>
                  <a:cubicBezTo>
                    <a:pt x="66" y="122"/>
                    <a:pt x="66" y="122"/>
                    <a:pt x="66" y="122"/>
                  </a:cubicBezTo>
                  <a:cubicBezTo>
                    <a:pt x="66" y="122"/>
                    <a:pt x="66" y="122"/>
                    <a:pt x="66" y="122"/>
                  </a:cubicBezTo>
                  <a:cubicBezTo>
                    <a:pt x="66" y="122"/>
                    <a:pt x="66" y="122"/>
                    <a:pt x="66" y="122"/>
                  </a:cubicBezTo>
                  <a:cubicBezTo>
                    <a:pt x="66" y="122"/>
                    <a:pt x="66" y="122"/>
                    <a:pt x="66" y="122"/>
                  </a:cubicBezTo>
                  <a:cubicBezTo>
                    <a:pt x="66" y="122"/>
                    <a:pt x="66" y="123"/>
                    <a:pt x="66" y="123"/>
                  </a:cubicBezTo>
                  <a:cubicBezTo>
                    <a:pt x="67" y="123"/>
                    <a:pt x="67" y="123"/>
                    <a:pt x="68" y="123"/>
                  </a:cubicBezTo>
                  <a:cubicBezTo>
                    <a:pt x="69" y="122"/>
                    <a:pt x="69" y="122"/>
                    <a:pt x="69" y="122"/>
                  </a:cubicBezTo>
                  <a:cubicBezTo>
                    <a:pt x="69" y="122"/>
                    <a:pt x="69" y="122"/>
                    <a:pt x="69" y="122"/>
                  </a:cubicBezTo>
                  <a:cubicBezTo>
                    <a:pt x="68" y="122"/>
                    <a:pt x="68" y="122"/>
                    <a:pt x="68" y="122"/>
                  </a:cubicBezTo>
                  <a:cubicBezTo>
                    <a:pt x="68" y="122"/>
                    <a:pt x="68" y="122"/>
                    <a:pt x="68" y="122"/>
                  </a:cubicBezTo>
                  <a:cubicBezTo>
                    <a:pt x="69" y="121"/>
                    <a:pt x="69" y="121"/>
                    <a:pt x="69" y="121"/>
                  </a:cubicBezTo>
                  <a:cubicBezTo>
                    <a:pt x="69" y="121"/>
                    <a:pt x="69" y="121"/>
                    <a:pt x="69" y="122"/>
                  </a:cubicBezTo>
                  <a:cubicBezTo>
                    <a:pt x="69" y="121"/>
                    <a:pt x="70" y="121"/>
                    <a:pt x="70" y="120"/>
                  </a:cubicBezTo>
                  <a:cubicBezTo>
                    <a:pt x="70" y="120"/>
                    <a:pt x="71" y="120"/>
                    <a:pt x="71" y="120"/>
                  </a:cubicBezTo>
                  <a:cubicBezTo>
                    <a:pt x="72" y="119"/>
                    <a:pt x="71" y="118"/>
                    <a:pt x="72" y="117"/>
                  </a:cubicBezTo>
                  <a:cubicBezTo>
                    <a:pt x="72" y="117"/>
                    <a:pt x="72" y="118"/>
                    <a:pt x="71" y="118"/>
                  </a:cubicBezTo>
                  <a:cubicBezTo>
                    <a:pt x="71" y="117"/>
                    <a:pt x="71" y="117"/>
                    <a:pt x="71" y="117"/>
                  </a:cubicBezTo>
                  <a:cubicBezTo>
                    <a:pt x="71" y="117"/>
                    <a:pt x="71" y="117"/>
                    <a:pt x="71" y="117"/>
                  </a:cubicBezTo>
                  <a:cubicBezTo>
                    <a:pt x="71" y="117"/>
                    <a:pt x="71" y="117"/>
                    <a:pt x="71" y="117"/>
                  </a:cubicBezTo>
                  <a:cubicBezTo>
                    <a:pt x="72" y="117"/>
                    <a:pt x="72" y="117"/>
                    <a:pt x="72" y="117"/>
                  </a:cubicBezTo>
                  <a:cubicBezTo>
                    <a:pt x="72" y="116"/>
                    <a:pt x="72" y="116"/>
                    <a:pt x="72" y="116"/>
                  </a:cubicBezTo>
                  <a:cubicBezTo>
                    <a:pt x="71" y="116"/>
                    <a:pt x="71" y="116"/>
                    <a:pt x="71" y="116"/>
                  </a:cubicBezTo>
                  <a:cubicBezTo>
                    <a:pt x="71" y="116"/>
                    <a:pt x="71" y="116"/>
                    <a:pt x="71" y="116"/>
                  </a:cubicBezTo>
                  <a:cubicBezTo>
                    <a:pt x="73" y="116"/>
                    <a:pt x="73" y="116"/>
                    <a:pt x="73" y="116"/>
                  </a:cubicBezTo>
                  <a:cubicBezTo>
                    <a:pt x="72" y="115"/>
                    <a:pt x="72" y="115"/>
                    <a:pt x="72" y="115"/>
                  </a:cubicBezTo>
                  <a:cubicBezTo>
                    <a:pt x="71" y="114"/>
                    <a:pt x="71" y="114"/>
                    <a:pt x="71" y="114"/>
                  </a:cubicBezTo>
                  <a:cubicBezTo>
                    <a:pt x="71" y="114"/>
                    <a:pt x="71" y="114"/>
                    <a:pt x="71" y="114"/>
                  </a:cubicBezTo>
                  <a:cubicBezTo>
                    <a:pt x="72" y="114"/>
                    <a:pt x="72" y="115"/>
                    <a:pt x="72" y="115"/>
                  </a:cubicBezTo>
                  <a:cubicBezTo>
                    <a:pt x="73" y="115"/>
                    <a:pt x="74" y="115"/>
                    <a:pt x="74" y="114"/>
                  </a:cubicBezTo>
                  <a:cubicBezTo>
                    <a:pt x="74" y="114"/>
                    <a:pt x="74" y="114"/>
                    <a:pt x="74" y="114"/>
                  </a:cubicBezTo>
                  <a:cubicBezTo>
                    <a:pt x="74" y="113"/>
                    <a:pt x="75" y="113"/>
                    <a:pt x="75" y="113"/>
                  </a:cubicBezTo>
                  <a:cubicBezTo>
                    <a:pt x="75" y="113"/>
                    <a:pt x="75" y="113"/>
                    <a:pt x="75" y="113"/>
                  </a:cubicBezTo>
                  <a:cubicBezTo>
                    <a:pt x="74" y="113"/>
                    <a:pt x="74" y="113"/>
                    <a:pt x="74" y="113"/>
                  </a:cubicBezTo>
                  <a:cubicBezTo>
                    <a:pt x="75" y="113"/>
                    <a:pt x="75" y="113"/>
                    <a:pt x="75" y="113"/>
                  </a:cubicBezTo>
                  <a:cubicBezTo>
                    <a:pt x="75" y="113"/>
                    <a:pt x="75" y="113"/>
                    <a:pt x="75" y="113"/>
                  </a:cubicBezTo>
                  <a:cubicBezTo>
                    <a:pt x="77" y="112"/>
                    <a:pt x="74" y="112"/>
                    <a:pt x="74" y="111"/>
                  </a:cubicBezTo>
                  <a:cubicBezTo>
                    <a:pt x="74" y="111"/>
                    <a:pt x="75" y="111"/>
                    <a:pt x="76" y="111"/>
                  </a:cubicBezTo>
                  <a:cubicBezTo>
                    <a:pt x="76" y="111"/>
                    <a:pt x="76" y="111"/>
                    <a:pt x="76" y="111"/>
                  </a:cubicBezTo>
                  <a:cubicBezTo>
                    <a:pt x="76" y="111"/>
                    <a:pt x="75" y="111"/>
                    <a:pt x="74" y="110"/>
                  </a:cubicBezTo>
                  <a:cubicBezTo>
                    <a:pt x="72" y="110"/>
                    <a:pt x="72" y="110"/>
                    <a:pt x="72" y="110"/>
                  </a:cubicBezTo>
                  <a:cubicBezTo>
                    <a:pt x="72" y="110"/>
                    <a:pt x="74" y="110"/>
                    <a:pt x="74" y="110"/>
                  </a:cubicBezTo>
                  <a:cubicBezTo>
                    <a:pt x="74" y="109"/>
                    <a:pt x="74" y="109"/>
                    <a:pt x="74" y="109"/>
                  </a:cubicBezTo>
                  <a:cubicBezTo>
                    <a:pt x="74" y="109"/>
                    <a:pt x="74" y="109"/>
                    <a:pt x="73" y="109"/>
                  </a:cubicBezTo>
                  <a:cubicBezTo>
                    <a:pt x="74" y="109"/>
                    <a:pt x="74" y="109"/>
                    <a:pt x="75" y="110"/>
                  </a:cubicBezTo>
                  <a:cubicBezTo>
                    <a:pt x="75" y="110"/>
                    <a:pt x="75" y="110"/>
                    <a:pt x="75" y="110"/>
                  </a:cubicBezTo>
                  <a:cubicBezTo>
                    <a:pt x="76" y="110"/>
                    <a:pt x="76" y="110"/>
                    <a:pt x="76" y="110"/>
                  </a:cubicBezTo>
                  <a:cubicBezTo>
                    <a:pt x="77" y="110"/>
                    <a:pt x="77" y="110"/>
                    <a:pt x="77" y="110"/>
                  </a:cubicBezTo>
                  <a:cubicBezTo>
                    <a:pt x="77" y="109"/>
                    <a:pt x="77" y="109"/>
                    <a:pt x="77" y="109"/>
                  </a:cubicBezTo>
                  <a:cubicBezTo>
                    <a:pt x="77" y="109"/>
                    <a:pt x="77" y="109"/>
                    <a:pt x="77" y="109"/>
                  </a:cubicBezTo>
                  <a:cubicBezTo>
                    <a:pt x="77" y="109"/>
                    <a:pt x="77" y="109"/>
                    <a:pt x="77" y="109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7" y="108"/>
                    <a:pt x="77" y="108"/>
                    <a:pt x="77" y="107"/>
                  </a:cubicBezTo>
                  <a:close/>
                  <a:moveTo>
                    <a:pt x="71" y="120"/>
                  </a:moveTo>
                  <a:cubicBezTo>
                    <a:pt x="70" y="120"/>
                    <a:pt x="70" y="120"/>
                    <a:pt x="70" y="121"/>
                  </a:cubicBezTo>
                  <a:cubicBezTo>
                    <a:pt x="70" y="120"/>
                    <a:pt x="70" y="120"/>
                    <a:pt x="71" y="120"/>
                  </a:cubicBezTo>
                  <a:close/>
                  <a:moveTo>
                    <a:pt x="280" y="222"/>
                  </a:moveTo>
                  <a:cubicBezTo>
                    <a:pt x="280" y="225"/>
                    <a:pt x="277" y="228"/>
                    <a:pt x="277" y="231"/>
                  </a:cubicBezTo>
                  <a:cubicBezTo>
                    <a:pt x="277" y="232"/>
                    <a:pt x="276" y="234"/>
                    <a:pt x="277" y="234"/>
                  </a:cubicBezTo>
                  <a:cubicBezTo>
                    <a:pt x="278" y="234"/>
                    <a:pt x="278" y="232"/>
                    <a:pt x="278" y="231"/>
                  </a:cubicBezTo>
                  <a:cubicBezTo>
                    <a:pt x="279" y="229"/>
                    <a:pt x="279" y="227"/>
                    <a:pt x="280" y="225"/>
                  </a:cubicBezTo>
                  <a:cubicBezTo>
                    <a:pt x="280" y="224"/>
                    <a:pt x="282" y="222"/>
                    <a:pt x="281" y="220"/>
                  </a:cubicBezTo>
                  <a:cubicBezTo>
                    <a:pt x="280" y="221"/>
                    <a:pt x="280" y="221"/>
                    <a:pt x="280" y="222"/>
                  </a:cubicBezTo>
                  <a:close/>
                  <a:moveTo>
                    <a:pt x="294" y="215"/>
                  </a:moveTo>
                  <a:cubicBezTo>
                    <a:pt x="294" y="215"/>
                    <a:pt x="296" y="213"/>
                    <a:pt x="296" y="213"/>
                  </a:cubicBezTo>
                  <a:cubicBezTo>
                    <a:pt x="296" y="211"/>
                    <a:pt x="294" y="214"/>
                    <a:pt x="293" y="213"/>
                  </a:cubicBezTo>
                  <a:cubicBezTo>
                    <a:pt x="293" y="214"/>
                    <a:pt x="293" y="214"/>
                    <a:pt x="293" y="214"/>
                  </a:cubicBezTo>
                  <a:cubicBezTo>
                    <a:pt x="293" y="214"/>
                    <a:pt x="292" y="214"/>
                    <a:pt x="292" y="213"/>
                  </a:cubicBezTo>
                  <a:cubicBezTo>
                    <a:pt x="292" y="213"/>
                    <a:pt x="291" y="215"/>
                    <a:pt x="290" y="215"/>
                  </a:cubicBezTo>
                  <a:cubicBezTo>
                    <a:pt x="289" y="217"/>
                    <a:pt x="288" y="218"/>
                    <a:pt x="289" y="220"/>
                  </a:cubicBezTo>
                  <a:cubicBezTo>
                    <a:pt x="289" y="221"/>
                    <a:pt x="289" y="222"/>
                    <a:pt x="289" y="222"/>
                  </a:cubicBezTo>
                  <a:cubicBezTo>
                    <a:pt x="289" y="222"/>
                    <a:pt x="289" y="225"/>
                    <a:pt x="289" y="225"/>
                  </a:cubicBezTo>
                  <a:cubicBezTo>
                    <a:pt x="289" y="226"/>
                    <a:pt x="290" y="225"/>
                    <a:pt x="290" y="224"/>
                  </a:cubicBezTo>
                  <a:cubicBezTo>
                    <a:pt x="290" y="223"/>
                    <a:pt x="292" y="222"/>
                    <a:pt x="292" y="221"/>
                  </a:cubicBezTo>
                  <a:cubicBezTo>
                    <a:pt x="292" y="221"/>
                    <a:pt x="294" y="220"/>
                    <a:pt x="294" y="220"/>
                  </a:cubicBezTo>
                  <a:cubicBezTo>
                    <a:pt x="294" y="220"/>
                    <a:pt x="293" y="218"/>
                    <a:pt x="293" y="218"/>
                  </a:cubicBezTo>
                  <a:cubicBezTo>
                    <a:pt x="293" y="216"/>
                    <a:pt x="293" y="216"/>
                    <a:pt x="294" y="215"/>
                  </a:cubicBezTo>
                  <a:close/>
                  <a:moveTo>
                    <a:pt x="177" y="407"/>
                  </a:moveTo>
                  <a:cubicBezTo>
                    <a:pt x="176" y="407"/>
                    <a:pt x="175" y="409"/>
                    <a:pt x="175" y="409"/>
                  </a:cubicBezTo>
                  <a:cubicBezTo>
                    <a:pt x="174" y="409"/>
                    <a:pt x="174" y="409"/>
                    <a:pt x="175" y="409"/>
                  </a:cubicBezTo>
                  <a:cubicBezTo>
                    <a:pt x="175" y="410"/>
                    <a:pt x="176" y="410"/>
                    <a:pt x="176" y="410"/>
                  </a:cubicBezTo>
                  <a:cubicBezTo>
                    <a:pt x="176" y="409"/>
                    <a:pt x="178" y="408"/>
                    <a:pt x="177" y="407"/>
                  </a:cubicBezTo>
                  <a:close/>
                  <a:moveTo>
                    <a:pt x="188" y="381"/>
                  </a:moveTo>
                  <a:cubicBezTo>
                    <a:pt x="188" y="381"/>
                    <a:pt x="188" y="381"/>
                    <a:pt x="188" y="381"/>
                  </a:cubicBezTo>
                  <a:close/>
                  <a:moveTo>
                    <a:pt x="187" y="402"/>
                  </a:moveTo>
                  <a:cubicBezTo>
                    <a:pt x="187" y="401"/>
                    <a:pt x="188" y="401"/>
                    <a:pt x="188" y="400"/>
                  </a:cubicBezTo>
                  <a:cubicBezTo>
                    <a:pt x="187" y="400"/>
                    <a:pt x="182" y="402"/>
                    <a:pt x="182" y="404"/>
                  </a:cubicBezTo>
                  <a:cubicBezTo>
                    <a:pt x="183" y="405"/>
                    <a:pt x="183" y="404"/>
                    <a:pt x="184" y="404"/>
                  </a:cubicBezTo>
                  <a:cubicBezTo>
                    <a:pt x="185" y="404"/>
                    <a:pt x="186" y="406"/>
                    <a:pt x="187" y="406"/>
                  </a:cubicBezTo>
                  <a:cubicBezTo>
                    <a:pt x="188" y="406"/>
                    <a:pt x="189" y="404"/>
                    <a:pt x="189" y="403"/>
                  </a:cubicBezTo>
                  <a:cubicBezTo>
                    <a:pt x="190" y="400"/>
                    <a:pt x="188" y="403"/>
                    <a:pt x="187" y="402"/>
                  </a:cubicBezTo>
                  <a:close/>
                  <a:moveTo>
                    <a:pt x="192" y="399"/>
                  </a:moveTo>
                  <a:cubicBezTo>
                    <a:pt x="192" y="400"/>
                    <a:pt x="195" y="402"/>
                    <a:pt x="195" y="401"/>
                  </a:cubicBezTo>
                  <a:cubicBezTo>
                    <a:pt x="197" y="400"/>
                    <a:pt x="193" y="399"/>
                    <a:pt x="192" y="399"/>
                  </a:cubicBezTo>
                  <a:close/>
                  <a:moveTo>
                    <a:pt x="262" y="432"/>
                  </a:moveTo>
                  <a:cubicBezTo>
                    <a:pt x="263" y="432"/>
                    <a:pt x="263" y="432"/>
                    <a:pt x="263" y="432"/>
                  </a:cubicBezTo>
                  <a:cubicBezTo>
                    <a:pt x="263" y="431"/>
                    <a:pt x="263" y="431"/>
                    <a:pt x="263" y="431"/>
                  </a:cubicBezTo>
                  <a:cubicBezTo>
                    <a:pt x="262" y="432"/>
                    <a:pt x="262" y="432"/>
                    <a:pt x="262" y="432"/>
                  </a:cubicBezTo>
                  <a:close/>
                  <a:moveTo>
                    <a:pt x="210" y="266"/>
                  </a:moveTo>
                  <a:cubicBezTo>
                    <a:pt x="210" y="266"/>
                    <a:pt x="210" y="265"/>
                    <a:pt x="210" y="265"/>
                  </a:cubicBezTo>
                  <a:cubicBezTo>
                    <a:pt x="209" y="266"/>
                    <a:pt x="210" y="266"/>
                    <a:pt x="210" y="266"/>
                  </a:cubicBezTo>
                  <a:close/>
                  <a:moveTo>
                    <a:pt x="212" y="265"/>
                  </a:moveTo>
                  <a:cubicBezTo>
                    <a:pt x="211" y="265"/>
                    <a:pt x="211" y="265"/>
                    <a:pt x="211" y="265"/>
                  </a:cubicBezTo>
                  <a:cubicBezTo>
                    <a:pt x="211" y="265"/>
                    <a:pt x="212" y="265"/>
                    <a:pt x="212" y="265"/>
                  </a:cubicBezTo>
                  <a:cubicBezTo>
                    <a:pt x="212" y="265"/>
                    <a:pt x="212" y="265"/>
                    <a:pt x="212" y="265"/>
                  </a:cubicBezTo>
                  <a:close/>
                  <a:moveTo>
                    <a:pt x="198" y="271"/>
                  </a:moveTo>
                  <a:cubicBezTo>
                    <a:pt x="199" y="271"/>
                    <a:pt x="199" y="271"/>
                    <a:pt x="199" y="271"/>
                  </a:cubicBezTo>
                  <a:cubicBezTo>
                    <a:pt x="199" y="271"/>
                    <a:pt x="199" y="271"/>
                    <a:pt x="199" y="271"/>
                  </a:cubicBezTo>
                  <a:cubicBezTo>
                    <a:pt x="199" y="271"/>
                    <a:pt x="200" y="270"/>
                    <a:pt x="200" y="270"/>
                  </a:cubicBezTo>
                  <a:cubicBezTo>
                    <a:pt x="200" y="270"/>
                    <a:pt x="200" y="270"/>
                    <a:pt x="200" y="270"/>
                  </a:cubicBezTo>
                  <a:cubicBezTo>
                    <a:pt x="200" y="269"/>
                    <a:pt x="200" y="269"/>
                    <a:pt x="200" y="269"/>
                  </a:cubicBezTo>
                  <a:cubicBezTo>
                    <a:pt x="200" y="269"/>
                    <a:pt x="200" y="269"/>
                    <a:pt x="200" y="269"/>
                  </a:cubicBezTo>
                  <a:cubicBezTo>
                    <a:pt x="200" y="268"/>
                    <a:pt x="200" y="268"/>
                    <a:pt x="200" y="268"/>
                  </a:cubicBezTo>
                  <a:cubicBezTo>
                    <a:pt x="199" y="268"/>
                    <a:pt x="199" y="269"/>
                    <a:pt x="199" y="269"/>
                  </a:cubicBezTo>
                  <a:cubicBezTo>
                    <a:pt x="198" y="269"/>
                    <a:pt x="198" y="270"/>
                    <a:pt x="198" y="271"/>
                  </a:cubicBezTo>
                  <a:cubicBezTo>
                    <a:pt x="198" y="271"/>
                    <a:pt x="198" y="271"/>
                    <a:pt x="198" y="271"/>
                  </a:cubicBezTo>
                  <a:close/>
                  <a:moveTo>
                    <a:pt x="191" y="289"/>
                  </a:moveTo>
                  <a:cubicBezTo>
                    <a:pt x="192" y="289"/>
                    <a:pt x="192" y="290"/>
                    <a:pt x="193" y="289"/>
                  </a:cubicBezTo>
                  <a:cubicBezTo>
                    <a:pt x="193" y="289"/>
                    <a:pt x="193" y="289"/>
                    <a:pt x="194" y="289"/>
                  </a:cubicBezTo>
                  <a:cubicBezTo>
                    <a:pt x="194" y="288"/>
                    <a:pt x="194" y="288"/>
                    <a:pt x="193" y="288"/>
                  </a:cubicBezTo>
                  <a:cubicBezTo>
                    <a:pt x="193" y="288"/>
                    <a:pt x="192" y="287"/>
                    <a:pt x="192" y="287"/>
                  </a:cubicBezTo>
                  <a:cubicBezTo>
                    <a:pt x="192" y="287"/>
                    <a:pt x="191" y="287"/>
                    <a:pt x="190" y="287"/>
                  </a:cubicBezTo>
                  <a:cubicBezTo>
                    <a:pt x="188" y="288"/>
                    <a:pt x="191" y="289"/>
                    <a:pt x="191" y="289"/>
                  </a:cubicBezTo>
                  <a:close/>
                  <a:moveTo>
                    <a:pt x="202" y="267"/>
                  </a:moveTo>
                  <a:cubicBezTo>
                    <a:pt x="203" y="267"/>
                    <a:pt x="206" y="267"/>
                    <a:pt x="206" y="267"/>
                  </a:cubicBezTo>
                  <a:cubicBezTo>
                    <a:pt x="206" y="267"/>
                    <a:pt x="201" y="266"/>
                    <a:pt x="201" y="268"/>
                  </a:cubicBezTo>
                  <a:cubicBezTo>
                    <a:pt x="202" y="268"/>
                    <a:pt x="202" y="268"/>
                    <a:pt x="202" y="267"/>
                  </a:cubicBezTo>
                  <a:close/>
                  <a:moveTo>
                    <a:pt x="209" y="266"/>
                  </a:moveTo>
                  <a:cubicBezTo>
                    <a:pt x="209" y="266"/>
                    <a:pt x="208" y="266"/>
                    <a:pt x="208" y="266"/>
                  </a:cubicBezTo>
                  <a:cubicBezTo>
                    <a:pt x="207" y="267"/>
                    <a:pt x="209" y="266"/>
                    <a:pt x="209" y="266"/>
                  </a:cubicBezTo>
                  <a:close/>
                  <a:moveTo>
                    <a:pt x="270" y="415"/>
                  </a:moveTo>
                  <a:cubicBezTo>
                    <a:pt x="267" y="416"/>
                    <a:pt x="263" y="417"/>
                    <a:pt x="260" y="417"/>
                  </a:cubicBezTo>
                  <a:cubicBezTo>
                    <a:pt x="259" y="417"/>
                    <a:pt x="259" y="417"/>
                    <a:pt x="258" y="416"/>
                  </a:cubicBezTo>
                  <a:cubicBezTo>
                    <a:pt x="258" y="416"/>
                    <a:pt x="256" y="415"/>
                    <a:pt x="256" y="415"/>
                  </a:cubicBezTo>
                  <a:cubicBezTo>
                    <a:pt x="253" y="415"/>
                    <a:pt x="254" y="418"/>
                    <a:pt x="252" y="416"/>
                  </a:cubicBezTo>
                  <a:cubicBezTo>
                    <a:pt x="250" y="417"/>
                    <a:pt x="249" y="419"/>
                    <a:pt x="252" y="421"/>
                  </a:cubicBezTo>
                  <a:cubicBezTo>
                    <a:pt x="253" y="421"/>
                    <a:pt x="255" y="422"/>
                    <a:pt x="256" y="423"/>
                  </a:cubicBezTo>
                  <a:cubicBezTo>
                    <a:pt x="258" y="423"/>
                    <a:pt x="259" y="424"/>
                    <a:pt x="260" y="425"/>
                  </a:cubicBezTo>
                  <a:cubicBezTo>
                    <a:pt x="262" y="426"/>
                    <a:pt x="264" y="427"/>
                    <a:pt x="266" y="428"/>
                  </a:cubicBezTo>
                  <a:cubicBezTo>
                    <a:pt x="269" y="429"/>
                    <a:pt x="268" y="427"/>
                    <a:pt x="270" y="425"/>
                  </a:cubicBezTo>
                  <a:cubicBezTo>
                    <a:pt x="269" y="424"/>
                    <a:pt x="269" y="423"/>
                    <a:pt x="268" y="423"/>
                  </a:cubicBezTo>
                  <a:cubicBezTo>
                    <a:pt x="268" y="420"/>
                    <a:pt x="270" y="419"/>
                    <a:pt x="270" y="417"/>
                  </a:cubicBezTo>
                  <a:cubicBezTo>
                    <a:pt x="271" y="417"/>
                    <a:pt x="271" y="416"/>
                    <a:pt x="271" y="415"/>
                  </a:cubicBezTo>
                  <a:cubicBezTo>
                    <a:pt x="271" y="415"/>
                    <a:pt x="270" y="415"/>
                    <a:pt x="270" y="415"/>
                  </a:cubicBezTo>
                  <a:close/>
                  <a:moveTo>
                    <a:pt x="231" y="392"/>
                  </a:moveTo>
                  <a:cubicBezTo>
                    <a:pt x="231" y="392"/>
                    <a:pt x="231" y="392"/>
                    <a:pt x="231" y="392"/>
                  </a:cubicBezTo>
                  <a:cubicBezTo>
                    <a:pt x="231" y="391"/>
                    <a:pt x="231" y="391"/>
                    <a:pt x="231" y="391"/>
                  </a:cubicBezTo>
                  <a:cubicBezTo>
                    <a:pt x="230" y="391"/>
                    <a:pt x="231" y="390"/>
                    <a:pt x="230" y="390"/>
                  </a:cubicBezTo>
                  <a:cubicBezTo>
                    <a:pt x="230" y="390"/>
                    <a:pt x="231" y="389"/>
                    <a:pt x="230" y="389"/>
                  </a:cubicBezTo>
                  <a:cubicBezTo>
                    <a:pt x="230" y="389"/>
                    <a:pt x="229" y="389"/>
                    <a:pt x="229" y="389"/>
                  </a:cubicBezTo>
                  <a:cubicBezTo>
                    <a:pt x="228" y="387"/>
                    <a:pt x="226" y="393"/>
                    <a:pt x="225" y="391"/>
                  </a:cubicBezTo>
                  <a:cubicBezTo>
                    <a:pt x="224" y="392"/>
                    <a:pt x="223" y="393"/>
                    <a:pt x="222" y="392"/>
                  </a:cubicBezTo>
                  <a:cubicBezTo>
                    <a:pt x="221" y="391"/>
                    <a:pt x="223" y="391"/>
                    <a:pt x="222" y="390"/>
                  </a:cubicBezTo>
                  <a:cubicBezTo>
                    <a:pt x="221" y="390"/>
                    <a:pt x="221" y="394"/>
                    <a:pt x="221" y="395"/>
                  </a:cubicBezTo>
                  <a:cubicBezTo>
                    <a:pt x="222" y="393"/>
                    <a:pt x="223" y="397"/>
                    <a:pt x="223" y="397"/>
                  </a:cubicBezTo>
                  <a:cubicBezTo>
                    <a:pt x="223" y="398"/>
                    <a:pt x="222" y="400"/>
                    <a:pt x="223" y="401"/>
                  </a:cubicBezTo>
                  <a:cubicBezTo>
                    <a:pt x="224" y="401"/>
                    <a:pt x="224" y="401"/>
                    <a:pt x="224" y="401"/>
                  </a:cubicBezTo>
                  <a:cubicBezTo>
                    <a:pt x="224" y="402"/>
                    <a:pt x="224" y="402"/>
                    <a:pt x="223" y="402"/>
                  </a:cubicBezTo>
                  <a:cubicBezTo>
                    <a:pt x="223" y="402"/>
                    <a:pt x="223" y="402"/>
                    <a:pt x="223" y="402"/>
                  </a:cubicBezTo>
                  <a:cubicBezTo>
                    <a:pt x="223" y="403"/>
                    <a:pt x="222" y="405"/>
                    <a:pt x="223" y="406"/>
                  </a:cubicBezTo>
                  <a:cubicBezTo>
                    <a:pt x="223" y="407"/>
                    <a:pt x="224" y="410"/>
                    <a:pt x="225" y="410"/>
                  </a:cubicBezTo>
                  <a:cubicBezTo>
                    <a:pt x="225" y="409"/>
                    <a:pt x="225" y="410"/>
                    <a:pt x="226" y="409"/>
                  </a:cubicBezTo>
                  <a:cubicBezTo>
                    <a:pt x="227" y="409"/>
                    <a:pt x="227" y="407"/>
                    <a:pt x="227" y="406"/>
                  </a:cubicBezTo>
                  <a:cubicBezTo>
                    <a:pt x="228" y="406"/>
                    <a:pt x="228" y="407"/>
                    <a:pt x="228" y="407"/>
                  </a:cubicBezTo>
                  <a:cubicBezTo>
                    <a:pt x="229" y="407"/>
                    <a:pt x="230" y="408"/>
                    <a:pt x="231" y="407"/>
                  </a:cubicBezTo>
                  <a:cubicBezTo>
                    <a:pt x="231" y="406"/>
                    <a:pt x="231" y="404"/>
                    <a:pt x="231" y="403"/>
                  </a:cubicBezTo>
                  <a:cubicBezTo>
                    <a:pt x="231" y="402"/>
                    <a:pt x="231" y="400"/>
                    <a:pt x="231" y="399"/>
                  </a:cubicBezTo>
                  <a:cubicBezTo>
                    <a:pt x="231" y="398"/>
                    <a:pt x="232" y="397"/>
                    <a:pt x="232" y="396"/>
                  </a:cubicBezTo>
                  <a:cubicBezTo>
                    <a:pt x="233" y="395"/>
                    <a:pt x="232" y="393"/>
                    <a:pt x="231" y="392"/>
                  </a:cubicBezTo>
                  <a:close/>
                  <a:moveTo>
                    <a:pt x="270" y="417"/>
                  </a:moveTo>
                  <a:cubicBezTo>
                    <a:pt x="270" y="417"/>
                    <a:pt x="271" y="417"/>
                    <a:pt x="270" y="417"/>
                  </a:cubicBezTo>
                  <a:close/>
                  <a:moveTo>
                    <a:pt x="103" y="288"/>
                  </a:moveTo>
                  <a:cubicBezTo>
                    <a:pt x="104" y="289"/>
                    <a:pt x="105" y="288"/>
                    <a:pt x="106" y="288"/>
                  </a:cubicBezTo>
                  <a:cubicBezTo>
                    <a:pt x="106" y="288"/>
                    <a:pt x="108" y="287"/>
                    <a:pt x="108" y="287"/>
                  </a:cubicBezTo>
                  <a:cubicBezTo>
                    <a:pt x="109" y="287"/>
                    <a:pt x="109" y="286"/>
                    <a:pt x="110" y="286"/>
                  </a:cubicBezTo>
                  <a:cubicBezTo>
                    <a:pt x="110" y="286"/>
                    <a:pt x="110" y="284"/>
                    <a:pt x="110" y="284"/>
                  </a:cubicBezTo>
                  <a:cubicBezTo>
                    <a:pt x="111" y="284"/>
                    <a:pt x="111" y="285"/>
                    <a:pt x="112" y="284"/>
                  </a:cubicBezTo>
                  <a:cubicBezTo>
                    <a:pt x="113" y="284"/>
                    <a:pt x="115" y="283"/>
                    <a:pt x="115" y="283"/>
                  </a:cubicBezTo>
                  <a:cubicBezTo>
                    <a:pt x="116" y="282"/>
                    <a:pt x="115" y="282"/>
                    <a:pt x="116" y="281"/>
                  </a:cubicBezTo>
                  <a:cubicBezTo>
                    <a:pt x="116" y="281"/>
                    <a:pt x="117" y="281"/>
                    <a:pt x="117" y="281"/>
                  </a:cubicBezTo>
                  <a:cubicBezTo>
                    <a:pt x="119" y="280"/>
                    <a:pt x="118" y="281"/>
                    <a:pt x="119" y="280"/>
                  </a:cubicBezTo>
                  <a:cubicBezTo>
                    <a:pt x="120" y="281"/>
                    <a:pt x="120" y="281"/>
                    <a:pt x="121" y="281"/>
                  </a:cubicBezTo>
                  <a:cubicBezTo>
                    <a:pt x="122" y="281"/>
                    <a:pt x="123" y="281"/>
                    <a:pt x="123" y="281"/>
                  </a:cubicBezTo>
                  <a:cubicBezTo>
                    <a:pt x="124" y="280"/>
                    <a:pt x="122" y="280"/>
                    <a:pt x="123" y="279"/>
                  </a:cubicBezTo>
                  <a:cubicBezTo>
                    <a:pt x="124" y="279"/>
                    <a:pt x="125" y="275"/>
                    <a:pt x="125" y="275"/>
                  </a:cubicBezTo>
                  <a:cubicBezTo>
                    <a:pt x="126" y="272"/>
                    <a:pt x="126" y="272"/>
                    <a:pt x="125" y="269"/>
                  </a:cubicBezTo>
                  <a:cubicBezTo>
                    <a:pt x="125" y="268"/>
                    <a:pt x="125" y="267"/>
                    <a:pt x="125" y="266"/>
                  </a:cubicBezTo>
                  <a:cubicBezTo>
                    <a:pt x="125" y="266"/>
                    <a:pt x="125" y="266"/>
                    <a:pt x="125" y="265"/>
                  </a:cubicBezTo>
                  <a:cubicBezTo>
                    <a:pt x="125" y="265"/>
                    <a:pt x="125" y="264"/>
                    <a:pt x="124" y="264"/>
                  </a:cubicBezTo>
                  <a:cubicBezTo>
                    <a:pt x="124" y="264"/>
                    <a:pt x="123" y="262"/>
                    <a:pt x="123" y="261"/>
                  </a:cubicBezTo>
                  <a:cubicBezTo>
                    <a:pt x="123" y="260"/>
                    <a:pt x="124" y="261"/>
                    <a:pt x="125" y="261"/>
                  </a:cubicBezTo>
                  <a:cubicBezTo>
                    <a:pt x="125" y="260"/>
                    <a:pt x="124" y="260"/>
                    <a:pt x="124" y="259"/>
                  </a:cubicBezTo>
                  <a:cubicBezTo>
                    <a:pt x="124" y="259"/>
                    <a:pt x="124" y="259"/>
                    <a:pt x="124" y="259"/>
                  </a:cubicBezTo>
                  <a:cubicBezTo>
                    <a:pt x="124" y="259"/>
                    <a:pt x="124" y="259"/>
                    <a:pt x="125" y="260"/>
                  </a:cubicBezTo>
                  <a:cubicBezTo>
                    <a:pt x="125" y="260"/>
                    <a:pt x="125" y="260"/>
                    <a:pt x="125" y="260"/>
                  </a:cubicBezTo>
                  <a:cubicBezTo>
                    <a:pt x="126" y="260"/>
                    <a:pt x="126" y="260"/>
                    <a:pt x="126" y="260"/>
                  </a:cubicBezTo>
                  <a:cubicBezTo>
                    <a:pt x="127" y="259"/>
                    <a:pt x="127" y="258"/>
                    <a:pt x="129" y="258"/>
                  </a:cubicBezTo>
                  <a:cubicBezTo>
                    <a:pt x="129" y="258"/>
                    <a:pt x="129" y="258"/>
                    <a:pt x="129" y="258"/>
                  </a:cubicBezTo>
                  <a:cubicBezTo>
                    <a:pt x="129" y="257"/>
                    <a:pt x="129" y="257"/>
                    <a:pt x="129" y="257"/>
                  </a:cubicBezTo>
                  <a:cubicBezTo>
                    <a:pt x="130" y="257"/>
                    <a:pt x="130" y="257"/>
                    <a:pt x="130" y="257"/>
                  </a:cubicBezTo>
                  <a:cubicBezTo>
                    <a:pt x="129" y="256"/>
                    <a:pt x="129" y="256"/>
                    <a:pt x="129" y="256"/>
                  </a:cubicBezTo>
                  <a:cubicBezTo>
                    <a:pt x="128" y="257"/>
                    <a:pt x="128" y="257"/>
                    <a:pt x="128" y="257"/>
                  </a:cubicBezTo>
                  <a:cubicBezTo>
                    <a:pt x="129" y="256"/>
                    <a:pt x="129" y="255"/>
                    <a:pt x="129" y="255"/>
                  </a:cubicBezTo>
                  <a:cubicBezTo>
                    <a:pt x="128" y="254"/>
                    <a:pt x="128" y="254"/>
                    <a:pt x="128" y="254"/>
                  </a:cubicBezTo>
                  <a:cubicBezTo>
                    <a:pt x="129" y="254"/>
                    <a:pt x="129" y="254"/>
                    <a:pt x="129" y="254"/>
                  </a:cubicBezTo>
                  <a:cubicBezTo>
                    <a:pt x="129" y="254"/>
                    <a:pt x="129" y="254"/>
                    <a:pt x="129" y="254"/>
                  </a:cubicBezTo>
                  <a:cubicBezTo>
                    <a:pt x="129" y="255"/>
                    <a:pt x="129" y="255"/>
                    <a:pt x="129" y="255"/>
                  </a:cubicBezTo>
                  <a:cubicBezTo>
                    <a:pt x="130" y="255"/>
                    <a:pt x="130" y="255"/>
                    <a:pt x="130" y="255"/>
                  </a:cubicBezTo>
                  <a:cubicBezTo>
                    <a:pt x="129" y="256"/>
                    <a:pt x="129" y="256"/>
                    <a:pt x="129" y="256"/>
                  </a:cubicBezTo>
                  <a:cubicBezTo>
                    <a:pt x="130" y="256"/>
                    <a:pt x="130" y="257"/>
                    <a:pt x="130" y="257"/>
                  </a:cubicBezTo>
                  <a:cubicBezTo>
                    <a:pt x="131" y="256"/>
                    <a:pt x="130" y="255"/>
                    <a:pt x="130" y="254"/>
                  </a:cubicBezTo>
                  <a:cubicBezTo>
                    <a:pt x="130" y="254"/>
                    <a:pt x="130" y="254"/>
                    <a:pt x="130" y="254"/>
                  </a:cubicBezTo>
                  <a:cubicBezTo>
                    <a:pt x="130" y="253"/>
                    <a:pt x="130" y="253"/>
                    <a:pt x="130" y="253"/>
                  </a:cubicBezTo>
                  <a:cubicBezTo>
                    <a:pt x="129" y="253"/>
                    <a:pt x="129" y="253"/>
                    <a:pt x="129" y="253"/>
                  </a:cubicBezTo>
                  <a:cubicBezTo>
                    <a:pt x="129" y="253"/>
                    <a:pt x="129" y="253"/>
                    <a:pt x="129" y="253"/>
                  </a:cubicBezTo>
                  <a:cubicBezTo>
                    <a:pt x="128" y="253"/>
                    <a:pt x="128" y="253"/>
                    <a:pt x="128" y="253"/>
                  </a:cubicBezTo>
                  <a:cubicBezTo>
                    <a:pt x="128" y="253"/>
                    <a:pt x="128" y="253"/>
                    <a:pt x="128" y="253"/>
                  </a:cubicBezTo>
                  <a:cubicBezTo>
                    <a:pt x="127" y="254"/>
                    <a:pt x="127" y="254"/>
                    <a:pt x="127" y="254"/>
                  </a:cubicBezTo>
                  <a:cubicBezTo>
                    <a:pt x="127" y="253"/>
                    <a:pt x="127" y="253"/>
                    <a:pt x="127" y="253"/>
                  </a:cubicBezTo>
                  <a:cubicBezTo>
                    <a:pt x="128" y="253"/>
                    <a:pt x="128" y="253"/>
                    <a:pt x="128" y="253"/>
                  </a:cubicBezTo>
                  <a:cubicBezTo>
                    <a:pt x="128" y="252"/>
                    <a:pt x="128" y="252"/>
                    <a:pt x="128" y="252"/>
                  </a:cubicBezTo>
                  <a:cubicBezTo>
                    <a:pt x="129" y="252"/>
                    <a:pt x="129" y="252"/>
                    <a:pt x="129" y="252"/>
                  </a:cubicBezTo>
                  <a:cubicBezTo>
                    <a:pt x="129" y="251"/>
                    <a:pt x="129" y="251"/>
                    <a:pt x="129" y="251"/>
                  </a:cubicBezTo>
                  <a:cubicBezTo>
                    <a:pt x="128" y="251"/>
                    <a:pt x="128" y="251"/>
                    <a:pt x="128" y="251"/>
                  </a:cubicBezTo>
                  <a:cubicBezTo>
                    <a:pt x="128" y="251"/>
                    <a:pt x="128" y="251"/>
                    <a:pt x="128" y="251"/>
                  </a:cubicBezTo>
                  <a:cubicBezTo>
                    <a:pt x="128" y="251"/>
                    <a:pt x="128" y="251"/>
                    <a:pt x="128" y="251"/>
                  </a:cubicBezTo>
                  <a:cubicBezTo>
                    <a:pt x="128" y="251"/>
                    <a:pt x="128" y="250"/>
                    <a:pt x="127" y="249"/>
                  </a:cubicBezTo>
                  <a:cubicBezTo>
                    <a:pt x="127" y="249"/>
                    <a:pt x="127" y="249"/>
                    <a:pt x="127" y="249"/>
                  </a:cubicBezTo>
                  <a:cubicBezTo>
                    <a:pt x="127" y="248"/>
                    <a:pt x="127" y="248"/>
                    <a:pt x="127" y="248"/>
                  </a:cubicBezTo>
                  <a:cubicBezTo>
                    <a:pt x="126" y="248"/>
                    <a:pt x="126" y="248"/>
                    <a:pt x="126" y="248"/>
                  </a:cubicBezTo>
                  <a:cubicBezTo>
                    <a:pt x="126" y="247"/>
                    <a:pt x="126" y="247"/>
                    <a:pt x="126" y="247"/>
                  </a:cubicBezTo>
                  <a:cubicBezTo>
                    <a:pt x="126" y="247"/>
                    <a:pt x="126" y="247"/>
                    <a:pt x="126" y="247"/>
                  </a:cubicBezTo>
                  <a:cubicBezTo>
                    <a:pt x="126" y="246"/>
                    <a:pt x="126" y="246"/>
                    <a:pt x="126" y="246"/>
                  </a:cubicBezTo>
                  <a:cubicBezTo>
                    <a:pt x="125" y="247"/>
                    <a:pt x="125" y="247"/>
                    <a:pt x="125" y="247"/>
                  </a:cubicBezTo>
                  <a:cubicBezTo>
                    <a:pt x="124" y="246"/>
                    <a:pt x="124" y="246"/>
                    <a:pt x="124" y="246"/>
                  </a:cubicBezTo>
                  <a:cubicBezTo>
                    <a:pt x="124" y="246"/>
                    <a:pt x="124" y="246"/>
                    <a:pt x="124" y="246"/>
                  </a:cubicBezTo>
                  <a:cubicBezTo>
                    <a:pt x="123" y="246"/>
                    <a:pt x="123" y="246"/>
                    <a:pt x="123" y="246"/>
                  </a:cubicBezTo>
                  <a:cubicBezTo>
                    <a:pt x="123" y="246"/>
                    <a:pt x="123" y="246"/>
                    <a:pt x="123" y="246"/>
                  </a:cubicBezTo>
                  <a:cubicBezTo>
                    <a:pt x="122" y="246"/>
                    <a:pt x="122" y="246"/>
                    <a:pt x="122" y="246"/>
                  </a:cubicBezTo>
                  <a:cubicBezTo>
                    <a:pt x="121" y="247"/>
                    <a:pt x="121" y="247"/>
                    <a:pt x="121" y="247"/>
                  </a:cubicBezTo>
                  <a:cubicBezTo>
                    <a:pt x="121" y="247"/>
                    <a:pt x="121" y="247"/>
                    <a:pt x="121" y="247"/>
                  </a:cubicBezTo>
                  <a:cubicBezTo>
                    <a:pt x="120" y="247"/>
                    <a:pt x="120" y="247"/>
                    <a:pt x="120" y="246"/>
                  </a:cubicBezTo>
                  <a:cubicBezTo>
                    <a:pt x="120" y="247"/>
                    <a:pt x="120" y="247"/>
                    <a:pt x="120" y="248"/>
                  </a:cubicBezTo>
                  <a:cubicBezTo>
                    <a:pt x="119" y="248"/>
                    <a:pt x="119" y="248"/>
                    <a:pt x="119" y="248"/>
                  </a:cubicBezTo>
                  <a:cubicBezTo>
                    <a:pt x="118" y="248"/>
                    <a:pt x="118" y="248"/>
                    <a:pt x="118" y="248"/>
                  </a:cubicBezTo>
                  <a:cubicBezTo>
                    <a:pt x="118" y="247"/>
                    <a:pt x="119" y="247"/>
                    <a:pt x="119" y="246"/>
                  </a:cubicBezTo>
                  <a:cubicBezTo>
                    <a:pt x="119" y="246"/>
                    <a:pt x="117" y="244"/>
                    <a:pt x="117" y="245"/>
                  </a:cubicBezTo>
                  <a:cubicBezTo>
                    <a:pt x="117" y="245"/>
                    <a:pt x="117" y="245"/>
                    <a:pt x="117" y="245"/>
                  </a:cubicBezTo>
                  <a:cubicBezTo>
                    <a:pt x="117" y="246"/>
                    <a:pt x="116" y="245"/>
                    <a:pt x="116" y="246"/>
                  </a:cubicBezTo>
                  <a:cubicBezTo>
                    <a:pt x="115" y="246"/>
                    <a:pt x="116" y="247"/>
                    <a:pt x="116" y="247"/>
                  </a:cubicBezTo>
                  <a:cubicBezTo>
                    <a:pt x="116" y="247"/>
                    <a:pt x="116" y="250"/>
                    <a:pt x="115" y="249"/>
                  </a:cubicBezTo>
                  <a:cubicBezTo>
                    <a:pt x="115" y="249"/>
                    <a:pt x="115" y="247"/>
                    <a:pt x="115" y="246"/>
                  </a:cubicBezTo>
                  <a:cubicBezTo>
                    <a:pt x="114" y="244"/>
                    <a:pt x="115" y="247"/>
                    <a:pt x="115" y="247"/>
                  </a:cubicBezTo>
                  <a:cubicBezTo>
                    <a:pt x="114" y="247"/>
                    <a:pt x="114" y="247"/>
                    <a:pt x="114" y="247"/>
                  </a:cubicBezTo>
                  <a:cubicBezTo>
                    <a:pt x="113" y="247"/>
                    <a:pt x="112" y="247"/>
                    <a:pt x="111" y="247"/>
                  </a:cubicBezTo>
                  <a:cubicBezTo>
                    <a:pt x="111" y="246"/>
                    <a:pt x="109" y="248"/>
                    <a:pt x="109" y="249"/>
                  </a:cubicBezTo>
                  <a:cubicBezTo>
                    <a:pt x="110" y="249"/>
                    <a:pt x="110" y="250"/>
                    <a:pt x="110" y="250"/>
                  </a:cubicBezTo>
                  <a:cubicBezTo>
                    <a:pt x="108" y="250"/>
                    <a:pt x="110" y="251"/>
                    <a:pt x="109" y="252"/>
                  </a:cubicBezTo>
                  <a:cubicBezTo>
                    <a:pt x="109" y="252"/>
                    <a:pt x="106" y="251"/>
                    <a:pt x="107" y="253"/>
                  </a:cubicBezTo>
                  <a:cubicBezTo>
                    <a:pt x="108" y="253"/>
                    <a:pt x="110" y="253"/>
                    <a:pt x="111" y="253"/>
                  </a:cubicBezTo>
                  <a:cubicBezTo>
                    <a:pt x="112" y="254"/>
                    <a:pt x="109" y="255"/>
                    <a:pt x="109" y="256"/>
                  </a:cubicBezTo>
                  <a:cubicBezTo>
                    <a:pt x="108" y="256"/>
                    <a:pt x="109" y="258"/>
                    <a:pt x="109" y="258"/>
                  </a:cubicBezTo>
                  <a:cubicBezTo>
                    <a:pt x="108" y="258"/>
                    <a:pt x="107" y="257"/>
                    <a:pt x="106" y="257"/>
                  </a:cubicBezTo>
                  <a:cubicBezTo>
                    <a:pt x="105" y="257"/>
                    <a:pt x="106" y="258"/>
                    <a:pt x="105" y="259"/>
                  </a:cubicBezTo>
                  <a:cubicBezTo>
                    <a:pt x="104" y="257"/>
                    <a:pt x="104" y="257"/>
                    <a:pt x="103" y="257"/>
                  </a:cubicBezTo>
                  <a:cubicBezTo>
                    <a:pt x="102" y="257"/>
                    <a:pt x="100" y="256"/>
                    <a:pt x="100" y="257"/>
                  </a:cubicBezTo>
                  <a:cubicBezTo>
                    <a:pt x="101" y="257"/>
                    <a:pt x="101" y="257"/>
                    <a:pt x="101" y="257"/>
                  </a:cubicBezTo>
                  <a:cubicBezTo>
                    <a:pt x="100" y="257"/>
                    <a:pt x="98" y="256"/>
                    <a:pt x="98" y="258"/>
                  </a:cubicBezTo>
                  <a:cubicBezTo>
                    <a:pt x="99" y="258"/>
                    <a:pt x="99" y="258"/>
                    <a:pt x="99" y="258"/>
                  </a:cubicBezTo>
                  <a:cubicBezTo>
                    <a:pt x="101" y="259"/>
                    <a:pt x="99" y="261"/>
                    <a:pt x="100" y="262"/>
                  </a:cubicBezTo>
                  <a:cubicBezTo>
                    <a:pt x="100" y="262"/>
                    <a:pt x="103" y="261"/>
                    <a:pt x="101" y="263"/>
                  </a:cubicBezTo>
                  <a:cubicBezTo>
                    <a:pt x="101" y="263"/>
                    <a:pt x="98" y="263"/>
                    <a:pt x="100" y="264"/>
                  </a:cubicBezTo>
                  <a:cubicBezTo>
                    <a:pt x="100" y="264"/>
                    <a:pt x="100" y="265"/>
                    <a:pt x="100" y="265"/>
                  </a:cubicBezTo>
                  <a:cubicBezTo>
                    <a:pt x="101" y="265"/>
                    <a:pt x="101" y="265"/>
                    <a:pt x="101" y="265"/>
                  </a:cubicBezTo>
                  <a:cubicBezTo>
                    <a:pt x="99" y="266"/>
                    <a:pt x="98" y="265"/>
                    <a:pt x="98" y="267"/>
                  </a:cubicBezTo>
                  <a:cubicBezTo>
                    <a:pt x="98" y="267"/>
                    <a:pt x="99" y="267"/>
                    <a:pt x="99" y="267"/>
                  </a:cubicBezTo>
                  <a:cubicBezTo>
                    <a:pt x="99" y="268"/>
                    <a:pt x="99" y="267"/>
                    <a:pt x="100" y="267"/>
                  </a:cubicBezTo>
                  <a:cubicBezTo>
                    <a:pt x="100" y="267"/>
                    <a:pt x="100" y="268"/>
                    <a:pt x="100" y="268"/>
                  </a:cubicBezTo>
                  <a:cubicBezTo>
                    <a:pt x="101" y="268"/>
                    <a:pt x="101" y="267"/>
                    <a:pt x="101" y="267"/>
                  </a:cubicBezTo>
                  <a:cubicBezTo>
                    <a:pt x="102" y="268"/>
                    <a:pt x="102" y="268"/>
                    <a:pt x="102" y="268"/>
                  </a:cubicBezTo>
                  <a:cubicBezTo>
                    <a:pt x="102" y="268"/>
                    <a:pt x="103" y="269"/>
                    <a:pt x="103" y="269"/>
                  </a:cubicBezTo>
                  <a:cubicBezTo>
                    <a:pt x="104" y="269"/>
                    <a:pt x="105" y="269"/>
                    <a:pt x="106" y="269"/>
                  </a:cubicBezTo>
                  <a:cubicBezTo>
                    <a:pt x="106" y="269"/>
                    <a:pt x="106" y="269"/>
                    <a:pt x="106" y="269"/>
                  </a:cubicBezTo>
                  <a:cubicBezTo>
                    <a:pt x="107" y="269"/>
                    <a:pt x="104" y="271"/>
                    <a:pt x="104" y="270"/>
                  </a:cubicBezTo>
                  <a:cubicBezTo>
                    <a:pt x="104" y="270"/>
                    <a:pt x="103" y="272"/>
                    <a:pt x="103" y="272"/>
                  </a:cubicBezTo>
                  <a:cubicBezTo>
                    <a:pt x="103" y="272"/>
                    <a:pt x="103" y="272"/>
                    <a:pt x="102" y="272"/>
                  </a:cubicBezTo>
                  <a:cubicBezTo>
                    <a:pt x="104" y="274"/>
                    <a:pt x="100" y="276"/>
                    <a:pt x="99" y="277"/>
                  </a:cubicBezTo>
                  <a:cubicBezTo>
                    <a:pt x="101" y="277"/>
                    <a:pt x="100" y="276"/>
                    <a:pt x="101" y="276"/>
                  </a:cubicBezTo>
                  <a:cubicBezTo>
                    <a:pt x="101" y="276"/>
                    <a:pt x="103" y="276"/>
                    <a:pt x="103" y="276"/>
                  </a:cubicBezTo>
                  <a:cubicBezTo>
                    <a:pt x="103" y="276"/>
                    <a:pt x="106" y="275"/>
                    <a:pt x="106" y="274"/>
                  </a:cubicBezTo>
                  <a:cubicBezTo>
                    <a:pt x="106" y="275"/>
                    <a:pt x="106" y="275"/>
                    <a:pt x="107" y="276"/>
                  </a:cubicBezTo>
                  <a:cubicBezTo>
                    <a:pt x="105" y="276"/>
                    <a:pt x="103" y="276"/>
                    <a:pt x="102" y="277"/>
                  </a:cubicBezTo>
                  <a:cubicBezTo>
                    <a:pt x="102" y="277"/>
                    <a:pt x="99" y="278"/>
                    <a:pt x="100" y="278"/>
                  </a:cubicBezTo>
                  <a:cubicBezTo>
                    <a:pt x="99" y="279"/>
                    <a:pt x="100" y="279"/>
                    <a:pt x="100" y="280"/>
                  </a:cubicBezTo>
                  <a:cubicBezTo>
                    <a:pt x="99" y="280"/>
                    <a:pt x="100" y="280"/>
                    <a:pt x="99" y="280"/>
                  </a:cubicBezTo>
                  <a:cubicBezTo>
                    <a:pt x="98" y="280"/>
                    <a:pt x="98" y="280"/>
                    <a:pt x="98" y="280"/>
                  </a:cubicBezTo>
                  <a:cubicBezTo>
                    <a:pt x="97" y="280"/>
                    <a:pt x="95" y="281"/>
                    <a:pt x="96" y="282"/>
                  </a:cubicBezTo>
                  <a:cubicBezTo>
                    <a:pt x="97" y="282"/>
                    <a:pt x="99" y="281"/>
                    <a:pt x="100" y="281"/>
                  </a:cubicBezTo>
                  <a:cubicBezTo>
                    <a:pt x="99" y="282"/>
                    <a:pt x="96" y="283"/>
                    <a:pt x="97" y="285"/>
                  </a:cubicBezTo>
                  <a:cubicBezTo>
                    <a:pt x="98" y="285"/>
                    <a:pt x="98" y="285"/>
                    <a:pt x="98" y="285"/>
                  </a:cubicBezTo>
                  <a:cubicBezTo>
                    <a:pt x="99" y="286"/>
                    <a:pt x="100" y="284"/>
                    <a:pt x="101" y="284"/>
                  </a:cubicBezTo>
                  <a:cubicBezTo>
                    <a:pt x="101" y="285"/>
                    <a:pt x="98" y="286"/>
                    <a:pt x="98" y="287"/>
                  </a:cubicBezTo>
                  <a:cubicBezTo>
                    <a:pt x="99" y="287"/>
                    <a:pt x="103" y="286"/>
                    <a:pt x="103" y="286"/>
                  </a:cubicBezTo>
                  <a:cubicBezTo>
                    <a:pt x="103" y="287"/>
                    <a:pt x="101" y="286"/>
                    <a:pt x="101" y="287"/>
                  </a:cubicBezTo>
                  <a:cubicBezTo>
                    <a:pt x="101" y="287"/>
                    <a:pt x="101" y="287"/>
                    <a:pt x="102" y="287"/>
                  </a:cubicBezTo>
                  <a:cubicBezTo>
                    <a:pt x="101" y="287"/>
                    <a:pt x="100" y="288"/>
                    <a:pt x="100" y="289"/>
                  </a:cubicBezTo>
                  <a:cubicBezTo>
                    <a:pt x="100" y="289"/>
                    <a:pt x="102" y="288"/>
                    <a:pt x="103" y="288"/>
                  </a:cubicBezTo>
                  <a:close/>
                  <a:moveTo>
                    <a:pt x="113" y="251"/>
                  </a:moveTo>
                  <a:cubicBezTo>
                    <a:pt x="113" y="252"/>
                    <a:pt x="113" y="252"/>
                    <a:pt x="113" y="252"/>
                  </a:cubicBezTo>
                  <a:cubicBezTo>
                    <a:pt x="113" y="252"/>
                    <a:pt x="113" y="252"/>
                    <a:pt x="113" y="252"/>
                  </a:cubicBezTo>
                  <a:cubicBezTo>
                    <a:pt x="113" y="252"/>
                    <a:pt x="113" y="252"/>
                    <a:pt x="113" y="252"/>
                  </a:cubicBezTo>
                  <a:lnTo>
                    <a:pt x="113" y="251"/>
                  </a:lnTo>
                  <a:close/>
                  <a:moveTo>
                    <a:pt x="122" y="240"/>
                  </a:moveTo>
                  <a:cubicBezTo>
                    <a:pt x="122" y="240"/>
                    <a:pt x="122" y="240"/>
                    <a:pt x="122" y="240"/>
                  </a:cubicBezTo>
                  <a:cubicBezTo>
                    <a:pt x="123" y="240"/>
                    <a:pt x="123" y="240"/>
                    <a:pt x="123" y="240"/>
                  </a:cubicBezTo>
                  <a:cubicBezTo>
                    <a:pt x="123" y="240"/>
                    <a:pt x="123" y="240"/>
                    <a:pt x="123" y="240"/>
                  </a:cubicBezTo>
                  <a:cubicBezTo>
                    <a:pt x="124" y="239"/>
                    <a:pt x="124" y="239"/>
                    <a:pt x="124" y="239"/>
                  </a:cubicBezTo>
                  <a:cubicBezTo>
                    <a:pt x="124" y="238"/>
                    <a:pt x="124" y="238"/>
                    <a:pt x="124" y="238"/>
                  </a:cubicBezTo>
                  <a:cubicBezTo>
                    <a:pt x="124" y="238"/>
                    <a:pt x="124" y="238"/>
                    <a:pt x="124" y="238"/>
                  </a:cubicBezTo>
                  <a:cubicBezTo>
                    <a:pt x="124" y="237"/>
                    <a:pt x="123" y="237"/>
                    <a:pt x="123" y="236"/>
                  </a:cubicBezTo>
                  <a:cubicBezTo>
                    <a:pt x="123" y="236"/>
                    <a:pt x="122" y="237"/>
                    <a:pt x="122" y="237"/>
                  </a:cubicBezTo>
                  <a:cubicBezTo>
                    <a:pt x="122" y="237"/>
                    <a:pt x="122" y="237"/>
                    <a:pt x="122" y="237"/>
                  </a:cubicBezTo>
                  <a:cubicBezTo>
                    <a:pt x="121" y="237"/>
                    <a:pt x="121" y="237"/>
                    <a:pt x="121" y="237"/>
                  </a:cubicBezTo>
                  <a:cubicBezTo>
                    <a:pt x="121" y="238"/>
                    <a:pt x="121" y="238"/>
                    <a:pt x="121" y="238"/>
                  </a:cubicBezTo>
                  <a:cubicBezTo>
                    <a:pt x="121" y="238"/>
                    <a:pt x="121" y="238"/>
                    <a:pt x="121" y="238"/>
                  </a:cubicBezTo>
                  <a:cubicBezTo>
                    <a:pt x="121" y="238"/>
                    <a:pt x="121" y="238"/>
                    <a:pt x="121" y="238"/>
                  </a:cubicBezTo>
                  <a:cubicBezTo>
                    <a:pt x="121" y="239"/>
                    <a:pt x="121" y="239"/>
                    <a:pt x="121" y="239"/>
                  </a:cubicBezTo>
                  <a:cubicBezTo>
                    <a:pt x="121" y="239"/>
                    <a:pt x="121" y="239"/>
                    <a:pt x="121" y="239"/>
                  </a:cubicBezTo>
                  <a:cubicBezTo>
                    <a:pt x="121" y="239"/>
                    <a:pt x="122" y="238"/>
                    <a:pt x="122" y="238"/>
                  </a:cubicBezTo>
                  <a:cubicBezTo>
                    <a:pt x="122" y="238"/>
                    <a:pt x="122" y="238"/>
                    <a:pt x="122" y="238"/>
                  </a:cubicBezTo>
                  <a:cubicBezTo>
                    <a:pt x="122" y="238"/>
                    <a:pt x="122" y="238"/>
                    <a:pt x="122" y="238"/>
                  </a:cubicBezTo>
                  <a:cubicBezTo>
                    <a:pt x="122" y="239"/>
                    <a:pt x="122" y="239"/>
                    <a:pt x="122" y="239"/>
                  </a:cubicBezTo>
                  <a:cubicBezTo>
                    <a:pt x="122" y="240"/>
                    <a:pt x="122" y="240"/>
                    <a:pt x="122" y="240"/>
                  </a:cubicBezTo>
                  <a:close/>
                  <a:moveTo>
                    <a:pt x="121" y="228"/>
                  </a:moveTo>
                  <a:cubicBezTo>
                    <a:pt x="122" y="227"/>
                    <a:pt x="122" y="227"/>
                    <a:pt x="122" y="227"/>
                  </a:cubicBezTo>
                  <a:cubicBezTo>
                    <a:pt x="121" y="227"/>
                    <a:pt x="121" y="227"/>
                    <a:pt x="121" y="227"/>
                  </a:cubicBezTo>
                  <a:cubicBezTo>
                    <a:pt x="121" y="228"/>
                    <a:pt x="121" y="228"/>
                    <a:pt x="121" y="228"/>
                  </a:cubicBezTo>
                  <a:cubicBezTo>
                    <a:pt x="120" y="228"/>
                    <a:pt x="120" y="228"/>
                    <a:pt x="120" y="228"/>
                  </a:cubicBezTo>
                  <a:cubicBezTo>
                    <a:pt x="120" y="228"/>
                    <a:pt x="120" y="228"/>
                    <a:pt x="120" y="228"/>
                  </a:cubicBezTo>
                  <a:cubicBezTo>
                    <a:pt x="120" y="229"/>
                    <a:pt x="120" y="229"/>
                    <a:pt x="120" y="229"/>
                  </a:cubicBezTo>
                  <a:cubicBezTo>
                    <a:pt x="121" y="228"/>
                    <a:pt x="121" y="228"/>
                    <a:pt x="121" y="228"/>
                  </a:cubicBezTo>
                  <a:close/>
                  <a:moveTo>
                    <a:pt x="130" y="238"/>
                  </a:moveTo>
                  <a:cubicBezTo>
                    <a:pt x="131" y="239"/>
                    <a:pt x="131" y="239"/>
                    <a:pt x="131" y="239"/>
                  </a:cubicBezTo>
                  <a:cubicBezTo>
                    <a:pt x="131" y="238"/>
                    <a:pt x="131" y="238"/>
                    <a:pt x="131" y="237"/>
                  </a:cubicBezTo>
                  <a:cubicBezTo>
                    <a:pt x="130" y="237"/>
                    <a:pt x="130" y="237"/>
                    <a:pt x="130" y="237"/>
                  </a:cubicBezTo>
                  <a:cubicBezTo>
                    <a:pt x="130" y="237"/>
                    <a:pt x="130" y="237"/>
                    <a:pt x="130" y="237"/>
                  </a:cubicBezTo>
                  <a:cubicBezTo>
                    <a:pt x="130" y="237"/>
                    <a:pt x="130" y="237"/>
                    <a:pt x="130" y="237"/>
                  </a:cubicBezTo>
                  <a:cubicBezTo>
                    <a:pt x="130" y="237"/>
                    <a:pt x="130" y="237"/>
                    <a:pt x="130" y="237"/>
                  </a:cubicBezTo>
                  <a:lnTo>
                    <a:pt x="130" y="238"/>
                  </a:lnTo>
                  <a:close/>
                  <a:moveTo>
                    <a:pt x="126" y="229"/>
                  </a:moveTo>
                  <a:cubicBezTo>
                    <a:pt x="125" y="229"/>
                    <a:pt x="125" y="229"/>
                    <a:pt x="125" y="229"/>
                  </a:cubicBezTo>
                  <a:cubicBezTo>
                    <a:pt x="124" y="228"/>
                    <a:pt x="124" y="228"/>
                    <a:pt x="124" y="228"/>
                  </a:cubicBezTo>
                  <a:cubicBezTo>
                    <a:pt x="124" y="228"/>
                    <a:pt x="124" y="228"/>
                    <a:pt x="124" y="228"/>
                  </a:cubicBezTo>
                  <a:cubicBezTo>
                    <a:pt x="123" y="228"/>
                    <a:pt x="123" y="228"/>
                    <a:pt x="123" y="228"/>
                  </a:cubicBezTo>
                  <a:cubicBezTo>
                    <a:pt x="123" y="228"/>
                    <a:pt x="123" y="228"/>
                    <a:pt x="123" y="228"/>
                  </a:cubicBezTo>
                  <a:cubicBezTo>
                    <a:pt x="122" y="228"/>
                    <a:pt x="122" y="228"/>
                    <a:pt x="122" y="228"/>
                  </a:cubicBezTo>
                  <a:cubicBezTo>
                    <a:pt x="123" y="229"/>
                    <a:pt x="123" y="229"/>
                    <a:pt x="123" y="229"/>
                  </a:cubicBezTo>
                  <a:cubicBezTo>
                    <a:pt x="122" y="229"/>
                    <a:pt x="122" y="229"/>
                    <a:pt x="122" y="229"/>
                  </a:cubicBezTo>
                  <a:cubicBezTo>
                    <a:pt x="123" y="229"/>
                    <a:pt x="123" y="229"/>
                    <a:pt x="123" y="229"/>
                  </a:cubicBezTo>
                  <a:cubicBezTo>
                    <a:pt x="123" y="229"/>
                    <a:pt x="123" y="229"/>
                    <a:pt x="123" y="229"/>
                  </a:cubicBezTo>
                  <a:cubicBezTo>
                    <a:pt x="124" y="230"/>
                    <a:pt x="124" y="230"/>
                    <a:pt x="124" y="230"/>
                  </a:cubicBezTo>
                  <a:cubicBezTo>
                    <a:pt x="124" y="230"/>
                    <a:pt x="124" y="230"/>
                    <a:pt x="124" y="230"/>
                  </a:cubicBezTo>
                  <a:cubicBezTo>
                    <a:pt x="124" y="230"/>
                    <a:pt x="124" y="230"/>
                    <a:pt x="124" y="230"/>
                  </a:cubicBezTo>
                  <a:cubicBezTo>
                    <a:pt x="124" y="230"/>
                    <a:pt x="124" y="230"/>
                    <a:pt x="124" y="230"/>
                  </a:cubicBezTo>
                  <a:cubicBezTo>
                    <a:pt x="123" y="231"/>
                    <a:pt x="123" y="231"/>
                    <a:pt x="123" y="231"/>
                  </a:cubicBezTo>
                  <a:cubicBezTo>
                    <a:pt x="123" y="231"/>
                    <a:pt x="123" y="231"/>
                    <a:pt x="123" y="231"/>
                  </a:cubicBezTo>
                  <a:cubicBezTo>
                    <a:pt x="124" y="231"/>
                    <a:pt x="124" y="231"/>
                    <a:pt x="124" y="231"/>
                  </a:cubicBezTo>
                  <a:cubicBezTo>
                    <a:pt x="124" y="231"/>
                    <a:pt x="123" y="232"/>
                    <a:pt x="123" y="232"/>
                  </a:cubicBezTo>
                  <a:cubicBezTo>
                    <a:pt x="123" y="231"/>
                    <a:pt x="123" y="231"/>
                    <a:pt x="123" y="231"/>
                  </a:cubicBezTo>
                  <a:cubicBezTo>
                    <a:pt x="122" y="232"/>
                    <a:pt x="122" y="232"/>
                    <a:pt x="122" y="232"/>
                  </a:cubicBezTo>
                  <a:cubicBezTo>
                    <a:pt x="122" y="232"/>
                    <a:pt x="122" y="232"/>
                    <a:pt x="122" y="232"/>
                  </a:cubicBezTo>
                  <a:cubicBezTo>
                    <a:pt x="123" y="232"/>
                    <a:pt x="123" y="232"/>
                    <a:pt x="123" y="232"/>
                  </a:cubicBezTo>
                  <a:cubicBezTo>
                    <a:pt x="123" y="232"/>
                    <a:pt x="123" y="232"/>
                    <a:pt x="123" y="232"/>
                  </a:cubicBezTo>
                  <a:cubicBezTo>
                    <a:pt x="123" y="232"/>
                    <a:pt x="123" y="232"/>
                    <a:pt x="123" y="232"/>
                  </a:cubicBezTo>
                  <a:cubicBezTo>
                    <a:pt x="125" y="232"/>
                    <a:pt x="125" y="232"/>
                    <a:pt x="125" y="232"/>
                  </a:cubicBezTo>
                  <a:cubicBezTo>
                    <a:pt x="126" y="232"/>
                    <a:pt x="126" y="232"/>
                    <a:pt x="126" y="232"/>
                  </a:cubicBezTo>
                  <a:cubicBezTo>
                    <a:pt x="127" y="231"/>
                    <a:pt x="127" y="231"/>
                    <a:pt x="127" y="231"/>
                  </a:cubicBezTo>
                  <a:cubicBezTo>
                    <a:pt x="126" y="231"/>
                    <a:pt x="126" y="231"/>
                    <a:pt x="126" y="231"/>
                  </a:cubicBezTo>
                  <a:cubicBezTo>
                    <a:pt x="126" y="231"/>
                    <a:pt x="126" y="231"/>
                    <a:pt x="126" y="231"/>
                  </a:cubicBezTo>
                  <a:cubicBezTo>
                    <a:pt x="127" y="231"/>
                    <a:pt x="127" y="231"/>
                    <a:pt x="127" y="231"/>
                  </a:cubicBezTo>
                  <a:cubicBezTo>
                    <a:pt x="127" y="231"/>
                    <a:pt x="127" y="231"/>
                    <a:pt x="127" y="231"/>
                  </a:cubicBezTo>
                  <a:cubicBezTo>
                    <a:pt x="126" y="230"/>
                    <a:pt x="126" y="230"/>
                    <a:pt x="126" y="230"/>
                  </a:cubicBezTo>
                  <a:lnTo>
                    <a:pt x="126" y="229"/>
                  </a:lnTo>
                  <a:close/>
                  <a:moveTo>
                    <a:pt x="174" y="288"/>
                  </a:moveTo>
                  <a:cubicBezTo>
                    <a:pt x="173" y="288"/>
                    <a:pt x="173" y="288"/>
                    <a:pt x="173" y="288"/>
                  </a:cubicBezTo>
                  <a:cubicBezTo>
                    <a:pt x="174" y="289"/>
                    <a:pt x="174" y="289"/>
                    <a:pt x="174" y="289"/>
                  </a:cubicBezTo>
                  <a:cubicBezTo>
                    <a:pt x="175" y="289"/>
                    <a:pt x="175" y="289"/>
                    <a:pt x="175" y="289"/>
                  </a:cubicBezTo>
                  <a:cubicBezTo>
                    <a:pt x="175" y="288"/>
                    <a:pt x="175" y="288"/>
                    <a:pt x="175" y="288"/>
                  </a:cubicBezTo>
                  <a:lnTo>
                    <a:pt x="174" y="288"/>
                  </a:lnTo>
                  <a:close/>
                  <a:moveTo>
                    <a:pt x="180" y="278"/>
                  </a:moveTo>
                  <a:cubicBezTo>
                    <a:pt x="180" y="279"/>
                    <a:pt x="180" y="277"/>
                    <a:pt x="180" y="278"/>
                  </a:cubicBezTo>
                  <a:close/>
                  <a:moveTo>
                    <a:pt x="126" y="220"/>
                  </a:moveTo>
                  <a:cubicBezTo>
                    <a:pt x="127" y="220"/>
                    <a:pt x="127" y="220"/>
                    <a:pt x="127" y="220"/>
                  </a:cubicBezTo>
                  <a:cubicBezTo>
                    <a:pt x="128" y="219"/>
                    <a:pt x="128" y="219"/>
                    <a:pt x="128" y="219"/>
                  </a:cubicBezTo>
                  <a:cubicBezTo>
                    <a:pt x="127" y="220"/>
                    <a:pt x="127" y="220"/>
                    <a:pt x="127" y="220"/>
                  </a:cubicBezTo>
                  <a:cubicBezTo>
                    <a:pt x="128" y="220"/>
                    <a:pt x="128" y="220"/>
                    <a:pt x="128" y="220"/>
                  </a:cubicBezTo>
                  <a:cubicBezTo>
                    <a:pt x="128" y="220"/>
                    <a:pt x="127" y="220"/>
                    <a:pt x="127" y="220"/>
                  </a:cubicBezTo>
                  <a:cubicBezTo>
                    <a:pt x="127" y="221"/>
                    <a:pt x="127" y="221"/>
                    <a:pt x="127" y="221"/>
                  </a:cubicBezTo>
                  <a:cubicBezTo>
                    <a:pt x="128" y="221"/>
                    <a:pt x="128" y="221"/>
                    <a:pt x="128" y="221"/>
                  </a:cubicBezTo>
                  <a:cubicBezTo>
                    <a:pt x="129" y="220"/>
                    <a:pt x="129" y="220"/>
                    <a:pt x="129" y="220"/>
                  </a:cubicBezTo>
                  <a:cubicBezTo>
                    <a:pt x="128" y="221"/>
                    <a:pt x="128" y="221"/>
                    <a:pt x="128" y="221"/>
                  </a:cubicBezTo>
                  <a:cubicBezTo>
                    <a:pt x="129" y="221"/>
                    <a:pt x="129" y="221"/>
                    <a:pt x="129" y="221"/>
                  </a:cubicBezTo>
                  <a:cubicBezTo>
                    <a:pt x="128" y="221"/>
                    <a:pt x="128" y="221"/>
                    <a:pt x="128" y="221"/>
                  </a:cubicBezTo>
                  <a:cubicBezTo>
                    <a:pt x="127" y="221"/>
                    <a:pt x="127" y="221"/>
                    <a:pt x="127" y="221"/>
                  </a:cubicBezTo>
                  <a:cubicBezTo>
                    <a:pt x="127" y="221"/>
                    <a:pt x="127" y="221"/>
                    <a:pt x="127" y="221"/>
                  </a:cubicBezTo>
                  <a:cubicBezTo>
                    <a:pt x="127" y="222"/>
                    <a:pt x="127" y="222"/>
                    <a:pt x="127" y="222"/>
                  </a:cubicBezTo>
                  <a:cubicBezTo>
                    <a:pt x="127" y="222"/>
                    <a:pt x="127" y="222"/>
                    <a:pt x="127" y="222"/>
                  </a:cubicBezTo>
                  <a:cubicBezTo>
                    <a:pt x="128" y="222"/>
                    <a:pt x="128" y="222"/>
                    <a:pt x="128" y="222"/>
                  </a:cubicBezTo>
                  <a:cubicBezTo>
                    <a:pt x="128" y="223"/>
                    <a:pt x="128" y="223"/>
                    <a:pt x="128" y="223"/>
                  </a:cubicBezTo>
                  <a:cubicBezTo>
                    <a:pt x="129" y="223"/>
                    <a:pt x="129" y="223"/>
                    <a:pt x="129" y="223"/>
                  </a:cubicBezTo>
                  <a:cubicBezTo>
                    <a:pt x="129" y="223"/>
                    <a:pt x="129" y="223"/>
                    <a:pt x="129" y="223"/>
                  </a:cubicBezTo>
                  <a:cubicBezTo>
                    <a:pt x="128" y="223"/>
                    <a:pt x="128" y="223"/>
                    <a:pt x="128" y="223"/>
                  </a:cubicBezTo>
                  <a:cubicBezTo>
                    <a:pt x="127" y="222"/>
                    <a:pt x="127" y="222"/>
                    <a:pt x="127" y="222"/>
                  </a:cubicBezTo>
                  <a:cubicBezTo>
                    <a:pt x="127" y="222"/>
                    <a:pt x="127" y="222"/>
                    <a:pt x="127" y="222"/>
                  </a:cubicBezTo>
                  <a:cubicBezTo>
                    <a:pt x="126" y="223"/>
                    <a:pt x="126" y="223"/>
                    <a:pt x="126" y="223"/>
                  </a:cubicBezTo>
                  <a:cubicBezTo>
                    <a:pt x="127" y="223"/>
                    <a:pt x="127" y="223"/>
                    <a:pt x="127" y="223"/>
                  </a:cubicBezTo>
                  <a:cubicBezTo>
                    <a:pt x="127" y="224"/>
                    <a:pt x="127" y="224"/>
                    <a:pt x="127" y="224"/>
                  </a:cubicBezTo>
                  <a:cubicBezTo>
                    <a:pt x="127" y="224"/>
                    <a:pt x="127" y="224"/>
                    <a:pt x="127" y="224"/>
                  </a:cubicBezTo>
                  <a:cubicBezTo>
                    <a:pt x="127" y="224"/>
                    <a:pt x="127" y="224"/>
                    <a:pt x="127" y="224"/>
                  </a:cubicBezTo>
                  <a:cubicBezTo>
                    <a:pt x="127" y="224"/>
                    <a:pt x="127" y="224"/>
                    <a:pt x="127" y="224"/>
                  </a:cubicBezTo>
                  <a:cubicBezTo>
                    <a:pt x="126" y="224"/>
                    <a:pt x="126" y="224"/>
                    <a:pt x="126" y="224"/>
                  </a:cubicBezTo>
                  <a:cubicBezTo>
                    <a:pt x="126" y="225"/>
                    <a:pt x="126" y="225"/>
                    <a:pt x="126" y="225"/>
                  </a:cubicBezTo>
                  <a:cubicBezTo>
                    <a:pt x="127" y="225"/>
                    <a:pt x="127" y="225"/>
                    <a:pt x="127" y="225"/>
                  </a:cubicBezTo>
                  <a:cubicBezTo>
                    <a:pt x="126" y="225"/>
                    <a:pt x="126" y="225"/>
                    <a:pt x="126" y="225"/>
                  </a:cubicBezTo>
                  <a:cubicBezTo>
                    <a:pt x="127" y="226"/>
                    <a:pt x="127" y="226"/>
                    <a:pt x="127" y="226"/>
                  </a:cubicBezTo>
                  <a:cubicBezTo>
                    <a:pt x="126" y="226"/>
                    <a:pt x="126" y="226"/>
                    <a:pt x="126" y="226"/>
                  </a:cubicBezTo>
                  <a:cubicBezTo>
                    <a:pt x="126" y="226"/>
                    <a:pt x="126" y="226"/>
                    <a:pt x="126" y="226"/>
                  </a:cubicBezTo>
                  <a:cubicBezTo>
                    <a:pt x="126" y="227"/>
                    <a:pt x="126" y="227"/>
                    <a:pt x="126" y="227"/>
                  </a:cubicBezTo>
                  <a:cubicBezTo>
                    <a:pt x="125" y="226"/>
                    <a:pt x="125" y="226"/>
                    <a:pt x="125" y="226"/>
                  </a:cubicBezTo>
                  <a:cubicBezTo>
                    <a:pt x="125" y="227"/>
                    <a:pt x="124" y="227"/>
                    <a:pt x="124" y="227"/>
                  </a:cubicBezTo>
                  <a:cubicBezTo>
                    <a:pt x="123" y="227"/>
                    <a:pt x="123" y="227"/>
                    <a:pt x="123" y="227"/>
                  </a:cubicBezTo>
                  <a:cubicBezTo>
                    <a:pt x="123" y="227"/>
                    <a:pt x="123" y="227"/>
                    <a:pt x="123" y="227"/>
                  </a:cubicBezTo>
                  <a:cubicBezTo>
                    <a:pt x="124" y="227"/>
                    <a:pt x="124" y="227"/>
                    <a:pt x="124" y="227"/>
                  </a:cubicBezTo>
                  <a:cubicBezTo>
                    <a:pt x="124" y="227"/>
                    <a:pt x="124" y="227"/>
                    <a:pt x="124" y="227"/>
                  </a:cubicBezTo>
                  <a:cubicBezTo>
                    <a:pt x="124" y="227"/>
                    <a:pt x="125" y="227"/>
                    <a:pt x="125" y="228"/>
                  </a:cubicBezTo>
                  <a:cubicBezTo>
                    <a:pt x="126" y="227"/>
                    <a:pt x="126" y="227"/>
                    <a:pt x="126" y="227"/>
                  </a:cubicBezTo>
                  <a:cubicBezTo>
                    <a:pt x="127" y="228"/>
                    <a:pt x="127" y="228"/>
                    <a:pt x="127" y="228"/>
                  </a:cubicBezTo>
                  <a:cubicBezTo>
                    <a:pt x="126" y="227"/>
                    <a:pt x="126" y="227"/>
                    <a:pt x="126" y="227"/>
                  </a:cubicBezTo>
                  <a:cubicBezTo>
                    <a:pt x="126" y="228"/>
                    <a:pt x="126" y="228"/>
                    <a:pt x="126" y="228"/>
                  </a:cubicBezTo>
                  <a:cubicBezTo>
                    <a:pt x="126" y="228"/>
                    <a:pt x="126" y="228"/>
                    <a:pt x="126" y="228"/>
                  </a:cubicBezTo>
                  <a:cubicBezTo>
                    <a:pt x="125" y="228"/>
                    <a:pt x="125" y="228"/>
                    <a:pt x="125" y="228"/>
                  </a:cubicBezTo>
                  <a:cubicBezTo>
                    <a:pt x="125" y="228"/>
                    <a:pt x="125" y="228"/>
                    <a:pt x="125" y="228"/>
                  </a:cubicBezTo>
                  <a:cubicBezTo>
                    <a:pt x="125" y="228"/>
                    <a:pt x="125" y="228"/>
                    <a:pt x="125" y="228"/>
                  </a:cubicBezTo>
                  <a:cubicBezTo>
                    <a:pt x="126" y="229"/>
                    <a:pt x="126" y="229"/>
                    <a:pt x="126" y="229"/>
                  </a:cubicBezTo>
                  <a:cubicBezTo>
                    <a:pt x="126" y="229"/>
                    <a:pt x="126" y="229"/>
                    <a:pt x="127" y="230"/>
                  </a:cubicBezTo>
                  <a:cubicBezTo>
                    <a:pt x="128" y="229"/>
                    <a:pt x="129" y="228"/>
                    <a:pt x="130" y="227"/>
                  </a:cubicBezTo>
                  <a:cubicBezTo>
                    <a:pt x="130" y="227"/>
                    <a:pt x="130" y="227"/>
                    <a:pt x="130" y="227"/>
                  </a:cubicBezTo>
                  <a:cubicBezTo>
                    <a:pt x="131" y="226"/>
                    <a:pt x="131" y="226"/>
                    <a:pt x="131" y="226"/>
                  </a:cubicBezTo>
                  <a:cubicBezTo>
                    <a:pt x="130" y="227"/>
                    <a:pt x="130" y="227"/>
                    <a:pt x="130" y="227"/>
                  </a:cubicBezTo>
                  <a:cubicBezTo>
                    <a:pt x="130" y="228"/>
                    <a:pt x="130" y="228"/>
                    <a:pt x="130" y="228"/>
                  </a:cubicBezTo>
                  <a:cubicBezTo>
                    <a:pt x="131" y="227"/>
                    <a:pt x="131" y="227"/>
                    <a:pt x="131" y="227"/>
                  </a:cubicBezTo>
                  <a:cubicBezTo>
                    <a:pt x="130" y="228"/>
                    <a:pt x="130" y="228"/>
                    <a:pt x="130" y="228"/>
                  </a:cubicBezTo>
                  <a:cubicBezTo>
                    <a:pt x="130" y="228"/>
                    <a:pt x="130" y="228"/>
                    <a:pt x="130" y="228"/>
                  </a:cubicBezTo>
                  <a:cubicBezTo>
                    <a:pt x="129" y="228"/>
                    <a:pt x="129" y="228"/>
                    <a:pt x="129" y="228"/>
                  </a:cubicBezTo>
                  <a:cubicBezTo>
                    <a:pt x="129" y="229"/>
                    <a:pt x="128" y="229"/>
                    <a:pt x="128" y="230"/>
                  </a:cubicBezTo>
                  <a:cubicBezTo>
                    <a:pt x="129" y="230"/>
                    <a:pt x="129" y="230"/>
                    <a:pt x="129" y="230"/>
                  </a:cubicBezTo>
                  <a:cubicBezTo>
                    <a:pt x="129" y="230"/>
                    <a:pt x="129" y="230"/>
                    <a:pt x="129" y="230"/>
                  </a:cubicBezTo>
                  <a:cubicBezTo>
                    <a:pt x="129" y="230"/>
                    <a:pt x="129" y="230"/>
                    <a:pt x="129" y="230"/>
                  </a:cubicBezTo>
                  <a:cubicBezTo>
                    <a:pt x="130" y="230"/>
                    <a:pt x="130" y="230"/>
                    <a:pt x="130" y="230"/>
                  </a:cubicBezTo>
                  <a:cubicBezTo>
                    <a:pt x="130" y="230"/>
                    <a:pt x="130" y="230"/>
                    <a:pt x="130" y="230"/>
                  </a:cubicBezTo>
                  <a:cubicBezTo>
                    <a:pt x="129" y="230"/>
                    <a:pt x="129" y="230"/>
                    <a:pt x="129" y="230"/>
                  </a:cubicBezTo>
                  <a:cubicBezTo>
                    <a:pt x="128" y="230"/>
                    <a:pt x="128" y="230"/>
                    <a:pt x="128" y="230"/>
                  </a:cubicBezTo>
                  <a:cubicBezTo>
                    <a:pt x="128" y="231"/>
                    <a:pt x="127" y="232"/>
                    <a:pt x="127" y="233"/>
                  </a:cubicBezTo>
                  <a:cubicBezTo>
                    <a:pt x="128" y="232"/>
                    <a:pt x="128" y="232"/>
                    <a:pt x="128" y="232"/>
                  </a:cubicBezTo>
                  <a:cubicBezTo>
                    <a:pt x="127" y="233"/>
                    <a:pt x="127" y="233"/>
                    <a:pt x="127" y="234"/>
                  </a:cubicBezTo>
                  <a:cubicBezTo>
                    <a:pt x="128" y="233"/>
                    <a:pt x="128" y="233"/>
                    <a:pt x="128" y="233"/>
                  </a:cubicBezTo>
                  <a:cubicBezTo>
                    <a:pt x="127" y="234"/>
                    <a:pt x="127" y="235"/>
                    <a:pt x="126" y="236"/>
                  </a:cubicBezTo>
                  <a:cubicBezTo>
                    <a:pt x="126" y="236"/>
                    <a:pt x="126" y="236"/>
                    <a:pt x="126" y="236"/>
                  </a:cubicBezTo>
                  <a:cubicBezTo>
                    <a:pt x="127" y="235"/>
                    <a:pt x="127" y="235"/>
                    <a:pt x="127" y="235"/>
                  </a:cubicBezTo>
                  <a:cubicBezTo>
                    <a:pt x="127" y="235"/>
                    <a:pt x="127" y="235"/>
                    <a:pt x="127" y="235"/>
                  </a:cubicBezTo>
                  <a:cubicBezTo>
                    <a:pt x="126" y="236"/>
                    <a:pt x="126" y="236"/>
                    <a:pt x="126" y="236"/>
                  </a:cubicBezTo>
                  <a:cubicBezTo>
                    <a:pt x="126" y="237"/>
                    <a:pt x="126" y="237"/>
                    <a:pt x="126" y="237"/>
                  </a:cubicBezTo>
                  <a:cubicBezTo>
                    <a:pt x="127" y="237"/>
                    <a:pt x="127" y="237"/>
                    <a:pt x="127" y="237"/>
                  </a:cubicBezTo>
                  <a:cubicBezTo>
                    <a:pt x="126" y="237"/>
                    <a:pt x="126" y="237"/>
                    <a:pt x="126" y="237"/>
                  </a:cubicBezTo>
                  <a:cubicBezTo>
                    <a:pt x="127" y="238"/>
                    <a:pt x="127" y="238"/>
                    <a:pt x="127" y="238"/>
                  </a:cubicBezTo>
                  <a:cubicBezTo>
                    <a:pt x="127" y="238"/>
                    <a:pt x="128" y="238"/>
                    <a:pt x="128" y="237"/>
                  </a:cubicBezTo>
                  <a:cubicBezTo>
                    <a:pt x="128" y="238"/>
                    <a:pt x="128" y="238"/>
                    <a:pt x="128" y="238"/>
                  </a:cubicBezTo>
                  <a:cubicBezTo>
                    <a:pt x="127" y="238"/>
                    <a:pt x="127" y="238"/>
                    <a:pt x="127" y="238"/>
                  </a:cubicBezTo>
                  <a:cubicBezTo>
                    <a:pt x="127" y="239"/>
                    <a:pt x="127" y="239"/>
                    <a:pt x="127" y="239"/>
                  </a:cubicBezTo>
                  <a:cubicBezTo>
                    <a:pt x="126" y="239"/>
                    <a:pt x="126" y="239"/>
                    <a:pt x="126" y="239"/>
                  </a:cubicBezTo>
                  <a:cubicBezTo>
                    <a:pt x="126" y="240"/>
                    <a:pt x="126" y="240"/>
                    <a:pt x="126" y="240"/>
                  </a:cubicBezTo>
                  <a:cubicBezTo>
                    <a:pt x="126" y="241"/>
                    <a:pt x="126" y="241"/>
                    <a:pt x="126" y="241"/>
                  </a:cubicBezTo>
                  <a:cubicBezTo>
                    <a:pt x="126" y="242"/>
                    <a:pt x="126" y="242"/>
                    <a:pt x="126" y="242"/>
                  </a:cubicBezTo>
                  <a:cubicBezTo>
                    <a:pt x="125" y="242"/>
                    <a:pt x="125" y="242"/>
                    <a:pt x="125" y="242"/>
                  </a:cubicBezTo>
                  <a:cubicBezTo>
                    <a:pt x="125" y="243"/>
                    <a:pt x="125" y="243"/>
                    <a:pt x="125" y="243"/>
                  </a:cubicBezTo>
                  <a:cubicBezTo>
                    <a:pt x="126" y="244"/>
                    <a:pt x="126" y="244"/>
                    <a:pt x="126" y="244"/>
                  </a:cubicBezTo>
                  <a:cubicBezTo>
                    <a:pt x="126" y="244"/>
                    <a:pt x="126" y="244"/>
                    <a:pt x="126" y="244"/>
                  </a:cubicBezTo>
                  <a:cubicBezTo>
                    <a:pt x="127" y="243"/>
                    <a:pt x="127" y="243"/>
                    <a:pt x="127" y="243"/>
                  </a:cubicBezTo>
                  <a:cubicBezTo>
                    <a:pt x="127" y="243"/>
                    <a:pt x="127" y="243"/>
                    <a:pt x="127" y="243"/>
                  </a:cubicBezTo>
                  <a:cubicBezTo>
                    <a:pt x="127" y="242"/>
                    <a:pt x="127" y="242"/>
                    <a:pt x="127" y="242"/>
                  </a:cubicBezTo>
                  <a:cubicBezTo>
                    <a:pt x="127" y="242"/>
                    <a:pt x="127" y="242"/>
                    <a:pt x="127" y="242"/>
                  </a:cubicBezTo>
                  <a:cubicBezTo>
                    <a:pt x="128" y="240"/>
                    <a:pt x="128" y="240"/>
                    <a:pt x="128" y="240"/>
                  </a:cubicBezTo>
                  <a:cubicBezTo>
                    <a:pt x="128" y="240"/>
                    <a:pt x="128" y="240"/>
                    <a:pt x="128" y="240"/>
                  </a:cubicBezTo>
                  <a:cubicBezTo>
                    <a:pt x="128" y="239"/>
                    <a:pt x="128" y="239"/>
                    <a:pt x="128" y="239"/>
                  </a:cubicBezTo>
                  <a:cubicBezTo>
                    <a:pt x="129" y="238"/>
                    <a:pt x="129" y="238"/>
                    <a:pt x="129" y="238"/>
                  </a:cubicBezTo>
                  <a:cubicBezTo>
                    <a:pt x="129" y="238"/>
                    <a:pt x="129" y="238"/>
                    <a:pt x="129" y="238"/>
                  </a:cubicBezTo>
                  <a:cubicBezTo>
                    <a:pt x="128" y="237"/>
                    <a:pt x="128" y="237"/>
                    <a:pt x="128" y="237"/>
                  </a:cubicBezTo>
                  <a:cubicBezTo>
                    <a:pt x="128" y="236"/>
                    <a:pt x="128" y="236"/>
                    <a:pt x="128" y="236"/>
                  </a:cubicBezTo>
                  <a:cubicBezTo>
                    <a:pt x="128" y="236"/>
                    <a:pt x="128" y="235"/>
                    <a:pt x="128" y="235"/>
                  </a:cubicBezTo>
                  <a:cubicBezTo>
                    <a:pt x="129" y="235"/>
                    <a:pt x="129" y="235"/>
                    <a:pt x="129" y="235"/>
                  </a:cubicBezTo>
                  <a:cubicBezTo>
                    <a:pt x="130" y="234"/>
                    <a:pt x="130" y="234"/>
                    <a:pt x="130" y="234"/>
                  </a:cubicBezTo>
                  <a:cubicBezTo>
                    <a:pt x="130" y="234"/>
                    <a:pt x="130" y="234"/>
                    <a:pt x="130" y="234"/>
                  </a:cubicBezTo>
                  <a:cubicBezTo>
                    <a:pt x="131" y="233"/>
                    <a:pt x="131" y="233"/>
                    <a:pt x="131" y="233"/>
                  </a:cubicBezTo>
                  <a:cubicBezTo>
                    <a:pt x="132" y="233"/>
                    <a:pt x="132" y="233"/>
                    <a:pt x="132" y="233"/>
                  </a:cubicBezTo>
                  <a:cubicBezTo>
                    <a:pt x="131" y="233"/>
                    <a:pt x="131" y="233"/>
                    <a:pt x="131" y="233"/>
                  </a:cubicBezTo>
                  <a:cubicBezTo>
                    <a:pt x="131" y="234"/>
                    <a:pt x="131" y="234"/>
                    <a:pt x="131" y="234"/>
                  </a:cubicBezTo>
                  <a:cubicBezTo>
                    <a:pt x="130" y="234"/>
                    <a:pt x="130" y="234"/>
                    <a:pt x="130" y="234"/>
                  </a:cubicBezTo>
                  <a:cubicBezTo>
                    <a:pt x="129" y="236"/>
                    <a:pt x="129" y="236"/>
                    <a:pt x="129" y="236"/>
                  </a:cubicBezTo>
                  <a:cubicBezTo>
                    <a:pt x="129" y="237"/>
                    <a:pt x="129" y="237"/>
                    <a:pt x="129" y="237"/>
                  </a:cubicBezTo>
                  <a:cubicBezTo>
                    <a:pt x="129" y="237"/>
                    <a:pt x="129" y="237"/>
                    <a:pt x="129" y="237"/>
                  </a:cubicBezTo>
                  <a:cubicBezTo>
                    <a:pt x="130" y="238"/>
                    <a:pt x="130" y="238"/>
                    <a:pt x="130" y="238"/>
                  </a:cubicBezTo>
                  <a:cubicBezTo>
                    <a:pt x="129" y="237"/>
                    <a:pt x="129" y="237"/>
                    <a:pt x="129" y="237"/>
                  </a:cubicBezTo>
                  <a:cubicBezTo>
                    <a:pt x="130" y="236"/>
                    <a:pt x="130" y="236"/>
                    <a:pt x="130" y="236"/>
                  </a:cubicBezTo>
                  <a:cubicBezTo>
                    <a:pt x="130" y="236"/>
                    <a:pt x="130" y="236"/>
                    <a:pt x="130" y="236"/>
                  </a:cubicBezTo>
                  <a:cubicBezTo>
                    <a:pt x="131" y="237"/>
                    <a:pt x="131" y="237"/>
                    <a:pt x="131" y="237"/>
                  </a:cubicBezTo>
                  <a:cubicBezTo>
                    <a:pt x="130" y="236"/>
                    <a:pt x="130" y="236"/>
                    <a:pt x="130" y="236"/>
                  </a:cubicBezTo>
                  <a:cubicBezTo>
                    <a:pt x="131" y="236"/>
                    <a:pt x="131" y="236"/>
                    <a:pt x="131" y="236"/>
                  </a:cubicBezTo>
                  <a:cubicBezTo>
                    <a:pt x="131" y="237"/>
                    <a:pt x="131" y="237"/>
                    <a:pt x="131" y="237"/>
                  </a:cubicBezTo>
                  <a:cubicBezTo>
                    <a:pt x="131" y="237"/>
                    <a:pt x="131" y="237"/>
                    <a:pt x="131" y="237"/>
                  </a:cubicBezTo>
                  <a:cubicBezTo>
                    <a:pt x="132" y="236"/>
                    <a:pt x="132" y="235"/>
                    <a:pt x="132" y="234"/>
                  </a:cubicBezTo>
                  <a:cubicBezTo>
                    <a:pt x="132" y="234"/>
                    <a:pt x="132" y="234"/>
                    <a:pt x="132" y="234"/>
                  </a:cubicBezTo>
                  <a:cubicBezTo>
                    <a:pt x="132" y="234"/>
                    <a:pt x="132" y="234"/>
                    <a:pt x="132" y="234"/>
                  </a:cubicBezTo>
                  <a:cubicBezTo>
                    <a:pt x="133" y="233"/>
                    <a:pt x="133" y="233"/>
                    <a:pt x="133" y="233"/>
                  </a:cubicBezTo>
                  <a:cubicBezTo>
                    <a:pt x="133" y="234"/>
                    <a:pt x="132" y="234"/>
                    <a:pt x="132" y="235"/>
                  </a:cubicBezTo>
                  <a:cubicBezTo>
                    <a:pt x="132" y="236"/>
                    <a:pt x="132" y="236"/>
                    <a:pt x="132" y="236"/>
                  </a:cubicBezTo>
                  <a:cubicBezTo>
                    <a:pt x="133" y="236"/>
                    <a:pt x="133" y="236"/>
                    <a:pt x="133" y="236"/>
                  </a:cubicBezTo>
                  <a:cubicBezTo>
                    <a:pt x="133" y="236"/>
                    <a:pt x="133" y="236"/>
                    <a:pt x="133" y="236"/>
                  </a:cubicBezTo>
                  <a:cubicBezTo>
                    <a:pt x="133" y="236"/>
                    <a:pt x="133" y="236"/>
                    <a:pt x="133" y="236"/>
                  </a:cubicBezTo>
                  <a:cubicBezTo>
                    <a:pt x="134" y="236"/>
                    <a:pt x="134" y="236"/>
                    <a:pt x="134" y="236"/>
                  </a:cubicBezTo>
                  <a:cubicBezTo>
                    <a:pt x="135" y="237"/>
                    <a:pt x="135" y="237"/>
                    <a:pt x="135" y="237"/>
                  </a:cubicBezTo>
                  <a:cubicBezTo>
                    <a:pt x="134" y="237"/>
                    <a:pt x="133" y="236"/>
                    <a:pt x="133" y="236"/>
                  </a:cubicBezTo>
                  <a:cubicBezTo>
                    <a:pt x="132" y="236"/>
                    <a:pt x="132" y="236"/>
                    <a:pt x="132" y="236"/>
                  </a:cubicBezTo>
                  <a:cubicBezTo>
                    <a:pt x="132" y="237"/>
                    <a:pt x="132" y="237"/>
                    <a:pt x="132" y="237"/>
                  </a:cubicBezTo>
                  <a:cubicBezTo>
                    <a:pt x="132" y="238"/>
                    <a:pt x="132" y="238"/>
                    <a:pt x="132" y="238"/>
                  </a:cubicBezTo>
                  <a:cubicBezTo>
                    <a:pt x="132" y="239"/>
                    <a:pt x="132" y="239"/>
                    <a:pt x="132" y="239"/>
                  </a:cubicBezTo>
                  <a:cubicBezTo>
                    <a:pt x="132" y="240"/>
                    <a:pt x="132" y="240"/>
                    <a:pt x="132" y="240"/>
                  </a:cubicBezTo>
                  <a:cubicBezTo>
                    <a:pt x="132" y="240"/>
                    <a:pt x="132" y="240"/>
                    <a:pt x="132" y="240"/>
                  </a:cubicBezTo>
                  <a:cubicBezTo>
                    <a:pt x="133" y="240"/>
                    <a:pt x="133" y="240"/>
                    <a:pt x="133" y="240"/>
                  </a:cubicBezTo>
                  <a:cubicBezTo>
                    <a:pt x="133" y="241"/>
                    <a:pt x="133" y="241"/>
                    <a:pt x="133" y="241"/>
                  </a:cubicBezTo>
                  <a:cubicBezTo>
                    <a:pt x="133" y="241"/>
                    <a:pt x="133" y="241"/>
                    <a:pt x="133" y="241"/>
                  </a:cubicBezTo>
                  <a:cubicBezTo>
                    <a:pt x="134" y="242"/>
                    <a:pt x="134" y="242"/>
                    <a:pt x="134" y="242"/>
                  </a:cubicBezTo>
                  <a:cubicBezTo>
                    <a:pt x="133" y="242"/>
                    <a:pt x="133" y="242"/>
                    <a:pt x="133" y="242"/>
                  </a:cubicBezTo>
                  <a:cubicBezTo>
                    <a:pt x="133" y="242"/>
                    <a:pt x="133" y="242"/>
                    <a:pt x="133" y="242"/>
                  </a:cubicBezTo>
                  <a:cubicBezTo>
                    <a:pt x="133" y="243"/>
                    <a:pt x="133" y="243"/>
                    <a:pt x="133" y="243"/>
                  </a:cubicBezTo>
                  <a:cubicBezTo>
                    <a:pt x="132" y="243"/>
                    <a:pt x="132" y="243"/>
                    <a:pt x="132" y="243"/>
                  </a:cubicBezTo>
                  <a:cubicBezTo>
                    <a:pt x="132" y="244"/>
                    <a:pt x="132" y="245"/>
                    <a:pt x="131" y="246"/>
                  </a:cubicBezTo>
                  <a:cubicBezTo>
                    <a:pt x="130" y="246"/>
                    <a:pt x="130" y="247"/>
                    <a:pt x="131" y="248"/>
                  </a:cubicBezTo>
                  <a:cubicBezTo>
                    <a:pt x="131" y="248"/>
                    <a:pt x="131" y="248"/>
                    <a:pt x="131" y="248"/>
                  </a:cubicBezTo>
                  <a:cubicBezTo>
                    <a:pt x="130" y="248"/>
                    <a:pt x="130" y="248"/>
                    <a:pt x="130" y="248"/>
                  </a:cubicBezTo>
                  <a:cubicBezTo>
                    <a:pt x="130" y="248"/>
                    <a:pt x="130" y="248"/>
                    <a:pt x="130" y="248"/>
                  </a:cubicBezTo>
                  <a:cubicBezTo>
                    <a:pt x="130" y="247"/>
                    <a:pt x="130" y="247"/>
                    <a:pt x="130" y="247"/>
                  </a:cubicBezTo>
                  <a:cubicBezTo>
                    <a:pt x="130" y="247"/>
                    <a:pt x="130" y="247"/>
                    <a:pt x="130" y="247"/>
                  </a:cubicBezTo>
                  <a:cubicBezTo>
                    <a:pt x="130" y="248"/>
                    <a:pt x="130" y="248"/>
                    <a:pt x="130" y="248"/>
                  </a:cubicBezTo>
                  <a:cubicBezTo>
                    <a:pt x="130" y="249"/>
                    <a:pt x="130" y="250"/>
                    <a:pt x="131" y="250"/>
                  </a:cubicBezTo>
                  <a:cubicBezTo>
                    <a:pt x="131" y="251"/>
                    <a:pt x="131" y="251"/>
                    <a:pt x="131" y="251"/>
                  </a:cubicBezTo>
                  <a:cubicBezTo>
                    <a:pt x="132" y="252"/>
                    <a:pt x="132" y="252"/>
                    <a:pt x="132" y="252"/>
                  </a:cubicBezTo>
                  <a:cubicBezTo>
                    <a:pt x="132" y="251"/>
                    <a:pt x="132" y="251"/>
                    <a:pt x="132" y="251"/>
                  </a:cubicBezTo>
                  <a:cubicBezTo>
                    <a:pt x="131" y="251"/>
                    <a:pt x="131" y="251"/>
                    <a:pt x="131" y="251"/>
                  </a:cubicBezTo>
                  <a:cubicBezTo>
                    <a:pt x="131" y="249"/>
                    <a:pt x="131" y="249"/>
                    <a:pt x="131" y="249"/>
                  </a:cubicBezTo>
                  <a:cubicBezTo>
                    <a:pt x="132" y="249"/>
                    <a:pt x="132" y="249"/>
                    <a:pt x="132" y="249"/>
                  </a:cubicBezTo>
                  <a:cubicBezTo>
                    <a:pt x="132" y="249"/>
                    <a:pt x="132" y="249"/>
                    <a:pt x="132" y="249"/>
                  </a:cubicBezTo>
                  <a:cubicBezTo>
                    <a:pt x="132" y="249"/>
                    <a:pt x="132" y="249"/>
                    <a:pt x="132" y="249"/>
                  </a:cubicBezTo>
                  <a:cubicBezTo>
                    <a:pt x="134" y="250"/>
                    <a:pt x="134" y="250"/>
                    <a:pt x="134" y="250"/>
                  </a:cubicBezTo>
                  <a:cubicBezTo>
                    <a:pt x="134" y="251"/>
                    <a:pt x="134" y="251"/>
                    <a:pt x="134" y="251"/>
                  </a:cubicBezTo>
                  <a:cubicBezTo>
                    <a:pt x="135" y="251"/>
                    <a:pt x="135" y="251"/>
                    <a:pt x="135" y="251"/>
                  </a:cubicBezTo>
                  <a:cubicBezTo>
                    <a:pt x="135" y="251"/>
                    <a:pt x="135" y="251"/>
                    <a:pt x="135" y="251"/>
                  </a:cubicBezTo>
                  <a:cubicBezTo>
                    <a:pt x="135" y="250"/>
                    <a:pt x="135" y="250"/>
                    <a:pt x="135" y="250"/>
                  </a:cubicBezTo>
                  <a:cubicBezTo>
                    <a:pt x="135" y="249"/>
                    <a:pt x="135" y="249"/>
                    <a:pt x="135" y="249"/>
                  </a:cubicBezTo>
                  <a:cubicBezTo>
                    <a:pt x="135" y="249"/>
                    <a:pt x="135" y="249"/>
                    <a:pt x="135" y="249"/>
                  </a:cubicBezTo>
                  <a:cubicBezTo>
                    <a:pt x="135" y="248"/>
                    <a:pt x="135" y="248"/>
                    <a:pt x="135" y="248"/>
                  </a:cubicBezTo>
                  <a:cubicBezTo>
                    <a:pt x="135" y="249"/>
                    <a:pt x="135" y="249"/>
                    <a:pt x="135" y="249"/>
                  </a:cubicBezTo>
                  <a:cubicBezTo>
                    <a:pt x="136" y="249"/>
                    <a:pt x="136" y="249"/>
                    <a:pt x="136" y="249"/>
                  </a:cubicBezTo>
                  <a:cubicBezTo>
                    <a:pt x="136" y="249"/>
                    <a:pt x="136" y="249"/>
                    <a:pt x="136" y="249"/>
                  </a:cubicBezTo>
                  <a:cubicBezTo>
                    <a:pt x="136" y="249"/>
                    <a:pt x="136" y="249"/>
                    <a:pt x="136" y="249"/>
                  </a:cubicBezTo>
                  <a:cubicBezTo>
                    <a:pt x="137" y="250"/>
                    <a:pt x="137" y="250"/>
                    <a:pt x="137" y="250"/>
                  </a:cubicBezTo>
                  <a:cubicBezTo>
                    <a:pt x="137" y="250"/>
                    <a:pt x="137" y="250"/>
                    <a:pt x="137" y="250"/>
                  </a:cubicBezTo>
                  <a:cubicBezTo>
                    <a:pt x="137" y="249"/>
                    <a:pt x="137" y="249"/>
                    <a:pt x="137" y="249"/>
                  </a:cubicBezTo>
                  <a:cubicBezTo>
                    <a:pt x="137" y="250"/>
                    <a:pt x="137" y="250"/>
                    <a:pt x="137" y="250"/>
                  </a:cubicBezTo>
                  <a:cubicBezTo>
                    <a:pt x="138" y="250"/>
                    <a:pt x="138" y="250"/>
                    <a:pt x="138" y="250"/>
                  </a:cubicBezTo>
                  <a:cubicBezTo>
                    <a:pt x="139" y="249"/>
                    <a:pt x="139" y="249"/>
                    <a:pt x="139" y="249"/>
                  </a:cubicBezTo>
                  <a:cubicBezTo>
                    <a:pt x="139" y="249"/>
                    <a:pt x="139" y="249"/>
                    <a:pt x="139" y="249"/>
                  </a:cubicBezTo>
                  <a:cubicBezTo>
                    <a:pt x="140" y="249"/>
                    <a:pt x="140" y="249"/>
                    <a:pt x="140" y="249"/>
                  </a:cubicBezTo>
                  <a:cubicBezTo>
                    <a:pt x="140" y="249"/>
                    <a:pt x="140" y="249"/>
                    <a:pt x="140" y="249"/>
                  </a:cubicBezTo>
                  <a:cubicBezTo>
                    <a:pt x="141" y="249"/>
                    <a:pt x="141" y="249"/>
                    <a:pt x="141" y="249"/>
                  </a:cubicBezTo>
                  <a:cubicBezTo>
                    <a:pt x="141" y="249"/>
                    <a:pt x="141" y="249"/>
                    <a:pt x="141" y="249"/>
                  </a:cubicBezTo>
                  <a:cubicBezTo>
                    <a:pt x="141" y="247"/>
                    <a:pt x="141" y="247"/>
                    <a:pt x="141" y="247"/>
                  </a:cubicBezTo>
                  <a:cubicBezTo>
                    <a:pt x="141" y="248"/>
                    <a:pt x="141" y="248"/>
                    <a:pt x="141" y="248"/>
                  </a:cubicBezTo>
                  <a:cubicBezTo>
                    <a:pt x="142" y="248"/>
                    <a:pt x="143" y="248"/>
                    <a:pt x="144" y="248"/>
                  </a:cubicBezTo>
                  <a:cubicBezTo>
                    <a:pt x="144" y="248"/>
                    <a:pt x="144" y="248"/>
                    <a:pt x="144" y="248"/>
                  </a:cubicBezTo>
                  <a:cubicBezTo>
                    <a:pt x="145" y="248"/>
                    <a:pt x="145" y="248"/>
                    <a:pt x="145" y="248"/>
                  </a:cubicBezTo>
                  <a:cubicBezTo>
                    <a:pt x="144" y="248"/>
                    <a:pt x="144" y="248"/>
                    <a:pt x="144" y="248"/>
                  </a:cubicBezTo>
                  <a:cubicBezTo>
                    <a:pt x="143" y="248"/>
                    <a:pt x="143" y="248"/>
                    <a:pt x="143" y="248"/>
                  </a:cubicBezTo>
                  <a:cubicBezTo>
                    <a:pt x="143" y="248"/>
                    <a:pt x="143" y="248"/>
                    <a:pt x="143" y="248"/>
                  </a:cubicBezTo>
                  <a:cubicBezTo>
                    <a:pt x="143" y="249"/>
                    <a:pt x="143" y="249"/>
                    <a:pt x="143" y="249"/>
                  </a:cubicBezTo>
                  <a:cubicBezTo>
                    <a:pt x="142" y="249"/>
                    <a:pt x="142" y="249"/>
                    <a:pt x="142" y="249"/>
                  </a:cubicBezTo>
                  <a:cubicBezTo>
                    <a:pt x="142" y="249"/>
                    <a:pt x="142" y="249"/>
                    <a:pt x="142" y="249"/>
                  </a:cubicBezTo>
                  <a:cubicBezTo>
                    <a:pt x="142" y="251"/>
                    <a:pt x="142" y="251"/>
                    <a:pt x="142" y="251"/>
                  </a:cubicBezTo>
                  <a:cubicBezTo>
                    <a:pt x="141" y="251"/>
                    <a:pt x="141" y="251"/>
                    <a:pt x="141" y="251"/>
                  </a:cubicBezTo>
                  <a:cubicBezTo>
                    <a:pt x="141" y="251"/>
                    <a:pt x="141" y="252"/>
                    <a:pt x="140" y="253"/>
                  </a:cubicBezTo>
                  <a:cubicBezTo>
                    <a:pt x="141" y="254"/>
                    <a:pt x="142" y="255"/>
                    <a:pt x="142" y="255"/>
                  </a:cubicBezTo>
                  <a:cubicBezTo>
                    <a:pt x="142" y="256"/>
                    <a:pt x="142" y="256"/>
                    <a:pt x="142" y="256"/>
                  </a:cubicBezTo>
                  <a:cubicBezTo>
                    <a:pt x="143" y="257"/>
                    <a:pt x="143" y="257"/>
                    <a:pt x="143" y="257"/>
                  </a:cubicBezTo>
                  <a:cubicBezTo>
                    <a:pt x="143" y="257"/>
                    <a:pt x="143" y="257"/>
                    <a:pt x="143" y="257"/>
                  </a:cubicBezTo>
                  <a:cubicBezTo>
                    <a:pt x="143" y="257"/>
                    <a:pt x="143" y="257"/>
                    <a:pt x="143" y="257"/>
                  </a:cubicBezTo>
                  <a:cubicBezTo>
                    <a:pt x="143" y="258"/>
                    <a:pt x="143" y="258"/>
                    <a:pt x="143" y="258"/>
                  </a:cubicBezTo>
                  <a:cubicBezTo>
                    <a:pt x="144" y="258"/>
                    <a:pt x="144" y="258"/>
                    <a:pt x="144" y="258"/>
                  </a:cubicBezTo>
                  <a:cubicBezTo>
                    <a:pt x="144" y="258"/>
                    <a:pt x="144" y="258"/>
                    <a:pt x="144" y="258"/>
                  </a:cubicBezTo>
                  <a:cubicBezTo>
                    <a:pt x="144" y="258"/>
                    <a:pt x="145" y="257"/>
                    <a:pt x="145" y="256"/>
                  </a:cubicBezTo>
                  <a:cubicBezTo>
                    <a:pt x="145" y="257"/>
                    <a:pt x="145" y="257"/>
                    <a:pt x="145" y="257"/>
                  </a:cubicBezTo>
                  <a:cubicBezTo>
                    <a:pt x="146" y="257"/>
                    <a:pt x="146" y="257"/>
                    <a:pt x="146" y="257"/>
                  </a:cubicBezTo>
                  <a:cubicBezTo>
                    <a:pt x="146" y="258"/>
                    <a:pt x="146" y="258"/>
                    <a:pt x="146" y="258"/>
                  </a:cubicBezTo>
                  <a:cubicBezTo>
                    <a:pt x="145" y="259"/>
                    <a:pt x="145" y="259"/>
                    <a:pt x="145" y="259"/>
                  </a:cubicBezTo>
                  <a:cubicBezTo>
                    <a:pt x="146" y="259"/>
                    <a:pt x="146" y="259"/>
                    <a:pt x="146" y="259"/>
                  </a:cubicBezTo>
                  <a:cubicBezTo>
                    <a:pt x="146" y="259"/>
                    <a:pt x="146" y="259"/>
                    <a:pt x="146" y="259"/>
                  </a:cubicBezTo>
                  <a:cubicBezTo>
                    <a:pt x="146" y="260"/>
                    <a:pt x="146" y="260"/>
                    <a:pt x="146" y="260"/>
                  </a:cubicBezTo>
                  <a:cubicBezTo>
                    <a:pt x="145" y="260"/>
                    <a:pt x="145" y="260"/>
                    <a:pt x="145" y="260"/>
                  </a:cubicBezTo>
                  <a:cubicBezTo>
                    <a:pt x="145" y="260"/>
                    <a:pt x="144" y="261"/>
                    <a:pt x="144" y="262"/>
                  </a:cubicBezTo>
                  <a:cubicBezTo>
                    <a:pt x="145" y="262"/>
                    <a:pt x="145" y="262"/>
                    <a:pt x="145" y="262"/>
                  </a:cubicBezTo>
                  <a:cubicBezTo>
                    <a:pt x="146" y="262"/>
                    <a:pt x="146" y="262"/>
                    <a:pt x="146" y="262"/>
                  </a:cubicBezTo>
                  <a:cubicBezTo>
                    <a:pt x="145" y="263"/>
                    <a:pt x="144" y="263"/>
                    <a:pt x="144" y="264"/>
                  </a:cubicBezTo>
                  <a:cubicBezTo>
                    <a:pt x="144" y="265"/>
                    <a:pt x="145" y="266"/>
                    <a:pt x="146" y="267"/>
                  </a:cubicBezTo>
                  <a:cubicBezTo>
                    <a:pt x="147" y="267"/>
                    <a:pt x="147" y="267"/>
                    <a:pt x="147" y="267"/>
                  </a:cubicBezTo>
                  <a:cubicBezTo>
                    <a:pt x="146" y="267"/>
                    <a:pt x="146" y="267"/>
                    <a:pt x="146" y="267"/>
                  </a:cubicBezTo>
                  <a:cubicBezTo>
                    <a:pt x="145" y="267"/>
                    <a:pt x="145" y="267"/>
                    <a:pt x="145" y="267"/>
                  </a:cubicBezTo>
                  <a:cubicBezTo>
                    <a:pt x="145" y="266"/>
                    <a:pt x="145" y="266"/>
                    <a:pt x="145" y="266"/>
                  </a:cubicBezTo>
                  <a:cubicBezTo>
                    <a:pt x="144" y="266"/>
                    <a:pt x="144" y="266"/>
                    <a:pt x="144" y="266"/>
                  </a:cubicBezTo>
                  <a:cubicBezTo>
                    <a:pt x="144" y="266"/>
                    <a:pt x="144" y="266"/>
                    <a:pt x="144" y="266"/>
                  </a:cubicBezTo>
                  <a:cubicBezTo>
                    <a:pt x="143" y="266"/>
                    <a:pt x="143" y="266"/>
                    <a:pt x="143" y="266"/>
                  </a:cubicBezTo>
                  <a:cubicBezTo>
                    <a:pt x="144" y="267"/>
                    <a:pt x="144" y="267"/>
                    <a:pt x="144" y="267"/>
                  </a:cubicBezTo>
                  <a:cubicBezTo>
                    <a:pt x="144" y="267"/>
                    <a:pt x="144" y="268"/>
                    <a:pt x="144" y="268"/>
                  </a:cubicBezTo>
                  <a:cubicBezTo>
                    <a:pt x="144" y="268"/>
                    <a:pt x="144" y="268"/>
                    <a:pt x="144" y="268"/>
                  </a:cubicBezTo>
                  <a:cubicBezTo>
                    <a:pt x="142" y="267"/>
                    <a:pt x="142" y="267"/>
                    <a:pt x="142" y="267"/>
                  </a:cubicBezTo>
                  <a:cubicBezTo>
                    <a:pt x="142" y="267"/>
                    <a:pt x="142" y="267"/>
                    <a:pt x="142" y="267"/>
                  </a:cubicBezTo>
                  <a:cubicBezTo>
                    <a:pt x="141" y="267"/>
                    <a:pt x="141" y="267"/>
                    <a:pt x="141" y="267"/>
                  </a:cubicBezTo>
                  <a:cubicBezTo>
                    <a:pt x="140" y="267"/>
                    <a:pt x="140" y="267"/>
                    <a:pt x="140" y="267"/>
                  </a:cubicBezTo>
                  <a:cubicBezTo>
                    <a:pt x="139" y="267"/>
                    <a:pt x="139" y="267"/>
                    <a:pt x="139" y="267"/>
                  </a:cubicBezTo>
                  <a:cubicBezTo>
                    <a:pt x="138" y="267"/>
                    <a:pt x="138" y="267"/>
                    <a:pt x="138" y="267"/>
                  </a:cubicBezTo>
                  <a:cubicBezTo>
                    <a:pt x="139" y="267"/>
                    <a:pt x="139" y="267"/>
                    <a:pt x="139" y="267"/>
                  </a:cubicBezTo>
                  <a:cubicBezTo>
                    <a:pt x="138" y="267"/>
                    <a:pt x="138" y="268"/>
                    <a:pt x="137" y="268"/>
                  </a:cubicBezTo>
                  <a:cubicBezTo>
                    <a:pt x="136" y="268"/>
                    <a:pt x="136" y="268"/>
                    <a:pt x="136" y="268"/>
                  </a:cubicBezTo>
                  <a:cubicBezTo>
                    <a:pt x="136" y="268"/>
                    <a:pt x="136" y="268"/>
                    <a:pt x="136" y="268"/>
                  </a:cubicBezTo>
                  <a:cubicBezTo>
                    <a:pt x="136" y="268"/>
                    <a:pt x="136" y="268"/>
                    <a:pt x="136" y="268"/>
                  </a:cubicBezTo>
                  <a:cubicBezTo>
                    <a:pt x="137" y="268"/>
                    <a:pt x="137" y="268"/>
                    <a:pt x="137" y="268"/>
                  </a:cubicBezTo>
                  <a:cubicBezTo>
                    <a:pt x="137" y="267"/>
                    <a:pt x="137" y="267"/>
                    <a:pt x="137" y="267"/>
                  </a:cubicBezTo>
                  <a:cubicBezTo>
                    <a:pt x="137" y="267"/>
                    <a:pt x="137" y="267"/>
                    <a:pt x="137" y="267"/>
                  </a:cubicBezTo>
                  <a:cubicBezTo>
                    <a:pt x="136" y="267"/>
                    <a:pt x="136" y="267"/>
                    <a:pt x="136" y="267"/>
                  </a:cubicBezTo>
                  <a:cubicBezTo>
                    <a:pt x="136" y="267"/>
                    <a:pt x="136" y="266"/>
                    <a:pt x="136" y="266"/>
                  </a:cubicBezTo>
                  <a:cubicBezTo>
                    <a:pt x="135" y="266"/>
                    <a:pt x="135" y="266"/>
                    <a:pt x="135" y="266"/>
                  </a:cubicBezTo>
                  <a:cubicBezTo>
                    <a:pt x="134" y="266"/>
                    <a:pt x="134" y="266"/>
                    <a:pt x="134" y="266"/>
                  </a:cubicBezTo>
                  <a:cubicBezTo>
                    <a:pt x="133" y="266"/>
                    <a:pt x="133" y="266"/>
                    <a:pt x="133" y="266"/>
                  </a:cubicBezTo>
                  <a:cubicBezTo>
                    <a:pt x="133" y="266"/>
                    <a:pt x="133" y="267"/>
                    <a:pt x="133" y="267"/>
                  </a:cubicBezTo>
                  <a:cubicBezTo>
                    <a:pt x="134" y="268"/>
                    <a:pt x="134" y="268"/>
                    <a:pt x="134" y="268"/>
                  </a:cubicBezTo>
                  <a:cubicBezTo>
                    <a:pt x="134" y="268"/>
                    <a:pt x="134" y="268"/>
                    <a:pt x="134" y="268"/>
                  </a:cubicBezTo>
                  <a:cubicBezTo>
                    <a:pt x="134" y="269"/>
                    <a:pt x="134" y="269"/>
                    <a:pt x="134" y="269"/>
                  </a:cubicBezTo>
                  <a:cubicBezTo>
                    <a:pt x="135" y="268"/>
                    <a:pt x="135" y="268"/>
                    <a:pt x="135" y="268"/>
                  </a:cubicBezTo>
                  <a:cubicBezTo>
                    <a:pt x="134" y="269"/>
                    <a:pt x="134" y="269"/>
                    <a:pt x="134" y="269"/>
                  </a:cubicBezTo>
                  <a:cubicBezTo>
                    <a:pt x="135" y="269"/>
                    <a:pt x="135" y="269"/>
                    <a:pt x="135" y="269"/>
                  </a:cubicBezTo>
                  <a:cubicBezTo>
                    <a:pt x="136" y="268"/>
                    <a:pt x="136" y="268"/>
                    <a:pt x="136" y="268"/>
                  </a:cubicBezTo>
                  <a:cubicBezTo>
                    <a:pt x="136" y="269"/>
                    <a:pt x="135" y="269"/>
                    <a:pt x="135" y="269"/>
                  </a:cubicBezTo>
                  <a:cubicBezTo>
                    <a:pt x="135" y="269"/>
                    <a:pt x="135" y="270"/>
                    <a:pt x="135" y="270"/>
                  </a:cubicBezTo>
                  <a:cubicBezTo>
                    <a:pt x="134" y="271"/>
                    <a:pt x="134" y="271"/>
                    <a:pt x="133" y="271"/>
                  </a:cubicBezTo>
                  <a:cubicBezTo>
                    <a:pt x="133" y="272"/>
                    <a:pt x="132" y="272"/>
                    <a:pt x="132" y="273"/>
                  </a:cubicBezTo>
                  <a:cubicBezTo>
                    <a:pt x="133" y="273"/>
                    <a:pt x="133" y="273"/>
                    <a:pt x="133" y="273"/>
                  </a:cubicBezTo>
                  <a:cubicBezTo>
                    <a:pt x="134" y="273"/>
                    <a:pt x="134" y="273"/>
                    <a:pt x="134" y="273"/>
                  </a:cubicBezTo>
                  <a:cubicBezTo>
                    <a:pt x="134" y="272"/>
                    <a:pt x="134" y="272"/>
                    <a:pt x="134" y="272"/>
                  </a:cubicBezTo>
                  <a:cubicBezTo>
                    <a:pt x="134" y="272"/>
                    <a:pt x="134" y="272"/>
                    <a:pt x="134" y="272"/>
                  </a:cubicBezTo>
                  <a:cubicBezTo>
                    <a:pt x="135" y="272"/>
                    <a:pt x="135" y="272"/>
                    <a:pt x="135" y="272"/>
                  </a:cubicBezTo>
                  <a:cubicBezTo>
                    <a:pt x="136" y="272"/>
                    <a:pt x="136" y="272"/>
                    <a:pt x="136" y="272"/>
                  </a:cubicBezTo>
                  <a:cubicBezTo>
                    <a:pt x="137" y="272"/>
                    <a:pt x="137" y="272"/>
                    <a:pt x="137" y="272"/>
                  </a:cubicBezTo>
                  <a:cubicBezTo>
                    <a:pt x="136" y="272"/>
                    <a:pt x="136" y="272"/>
                    <a:pt x="136" y="272"/>
                  </a:cubicBezTo>
                  <a:cubicBezTo>
                    <a:pt x="137" y="273"/>
                    <a:pt x="137" y="273"/>
                    <a:pt x="137" y="273"/>
                  </a:cubicBezTo>
                  <a:cubicBezTo>
                    <a:pt x="136" y="273"/>
                    <a:pt x="136" y="273"/>
                    <a:pt x="136" y="273"/>
                  </a:cubicBezTo>
                  <a:cubicBezTo>
                    <a:pt x="137" y="274"/>
                    <a:pt x="137" y="274"/>
                    <a:pt x="137" y="274"/>
                  </a:cubicBezTo>
                  <a:cubicBezTo>
                    <a:pt x="137" y="274"/>
                    <a:pt x="137" y="275"/>
                    <a:pt x="136" y="275"/>
                  </a:cubicBezTo>
                  <a:cubicBezTo>
                    <a:pt x="137" y="276"/>
                    <a:pt x="137" y="276"/>
                    <a:pt x="137" y="276"/>
                  </a:cubicBezTo>
                  <a:cubicBezTo>
                    <a:pt x="138" y="276"/>
                    <a:pt x="138" y="276"/>
                    <a:pt x="138" y="276"/>
                  </a:cubicBezTo>
                  <a:cubicBezTo>
                    <a:pt x="137" y="276"/>
                    <a:pt x="137" y="276"/>
                    <a:pt x="137" y="276"/>
                  </a:cubicBezTo>
                  <a:cubicBezTo>
                    <a:pt x="137" y="278"/>
                    <a:pt x="136" y="279"/>
                    <a:pt x="135" y="280"/>
                  </a:cubicBezTo>
                  <a:cubicBezTo>
                    <a:pt x="135" y="280"/>
                    <a:pt x="135" y="280"/>
                    <a:pt x="135" y="280"/>
                  </a:cubicBezTo>
                  <a:cubicBezTo>
                    <a:pt x="133" y="281"/>
                    <a:pt x="133" y="281"/>
                    <a:pt x="133" y="281"/>
                  </a:cubicBezTo>
                  <a:cubicBezTo>
                    <a:pt x="133" y="281"/>
                    <a:pt x="133" y="281"/>
                    <a:pt x="133" y="281"/>
                  </a:cubicBezTo>
                  <a:cubicBezTo>
                    <a:pt x="132" y="281"/>
                    <a:pt x="132" y="281"/>
                    <a:pt x="131" y="281"/>
                  </a:cubicBezTo>
                  <a:cubicBezTo>
                    <a:pt x="131" y="282"/>
                    <a:pt x="131" y="282"/>
                    <a:pt x="131" y="282"/>
                  </a:cubicBezTo>
                  <a:cubicBezTo>
                    <a:pt x="131" y="282"/>
                    <a:pt x="131" y="282"/>
                    <a:pt x="131" y="282"/>
                  </a:cubicBezTo>
                  <a:cubicBezTo>
                    <a:pt x="130" y="282"/>
                    <a:pt x="130" y="282"/>
                    <a:pt x="130" y="282"/>
                  </a:cubicBezTo>
                  <a:cubicBezTo>
                    <a:pt x="130" y="282"/>
                    <a:pt x="130" y="282"/>
                    <a:pt x="130" y="282"/>
                  </a:cubicBezTo>
                  <a:cubicBezTo>
                    <a:pt x="130" y="282"/>
                    <a:pt x="130" y="282"/>
                    <a:pt x="130" y="282"/>
                  </a:cubicBezTo>
                  <a:cubicBezTo>
                    <a:pt x="129" y="282"/>
                    <a:pt x="129" y="282"/>
                    <a:pt x="129" y="282"/>
                  </a:cubicBezTo>
                  <a:cubicBezTo>
                    <a:pt x="129" y="282"/>
                    <a:pt x="129" y="282"/>
                    <a:pt x="129" y="282"/>
                  </a:cubicBezTo>
                  <a:cubicBezTo>
                    <a:pt x="129" y="283"/>
                    <a:pt x="128" y="283"/>
                    <a:pt x="128" y="283"/>
                  </a:cubicBezTo>
                  <a:cubicBezTo>
                    <a:pt x="128" y="284"/>
                    <a:pt x="128" y="284"/>
                    <a:pt x="128" y="284"/>
                  </a:cubicBezTo>
                  <a:cubicBezTo>
                    <a:pt x="129" y="284"/>
                    <a:pt x="129" y="284"/>
                    <a:pt x="129" y="284"/>
                  </a:cubicBezTo>
                  <a:cubicBezTo>
                    <a:pt x="129" y="285"/>
                    <a:pt x="129" y="285"/>
                    <a:pt x="129" y="285"/>
                  </a:cubicBezTo>
                  <a:cubicBezTo>
                    <a:pt x="128" y="285"/>
                    <a:pt x="128" y="285"/>
                    <a:pt x="128" y="285"/>
                  </a:cubicBezTo>
                  <a:cubicBezTo>
                    <a:pt x="128" y="286"/>
                    <a:pt x="128" y="286"/>
                    <a:pt x="128" y="286"/>
                  </a:cubicBezTo>
                  <a:cubicBezTo>
                    <a:pt x="129" y="285"/>
                    <a:pt x="129" y="285"/>
                    <a:pt x="129" y="285"/>
                  </a:cubicBezTo>
                  <a:cubicBezTo>
                    <a:pt x="129" y="285"/>
                    <a:pt x="130" y="286"/>
                    <a:pt x="130" y="285"/>
                  </a:cubicBezTo>
                  <a:cubicBezTo>
                    <a:pt x="130" y="285"/>
                    <a:pt x="130" y="285"/>
                    <a:pt x="130" y="285"/>
                  </a:cubicBezTo>
                  <a:cubicBezTo>
                    <a:pt x="130" y="285"/>
                    <a:pt x="130" y="285"/>
                    <a:pt x="130" y="285"/>
                  </a:cubicBezTo>
                  <a:cubicBezTo>
                    <a:pt x="131" y="285"/>
                    <a:pt x="131" y="285"/>
                    <a:pt x="131" y="285"/>
                  </a:cubicBezTo>
                  <a:cubicBezTo>
                    <a:pt x="131" y="285"/>
                    <a:pt x="131" y="285"/>
                    <a:pt x="131" y="285"/>
                  </a:cubicBezTo>
                  <a:cubicBezTo>
                    <a:pt x="131" y="285"/>
                    <a:pt x="131" y="285"/>
                    <a:pt x="131" y="285"/>
                  </a:cubicBezTo>
                  <a:cubicBezTo>
                    <a:pt x="129" y="286"/>
                    <a:pt x="129" y="286"/>
                    <a:pt x="129" y="286"/>
                  </a:cubicBezTo>
                  <a:cubicBezTo>
                    <a:pt x="129" y="286"/>
                    <a:pt x="129" y="286"/>
                    <a:pt x="129" y="286"/>
                  </a:cubicBezTo>
                  <a:cubicBezTo>
                    <a:pt x="129" y="286"/>
                    <a:pt x="129" y="286"/>
                    <a:pt x="129" y="286"/>
                  </a:cubicBezTo>
                  <a:cubicBezTo>
                    <a:pt x="129" y="286"/>
                    <a:pt x="129" y="286"/>
                    <a:pt x="129" y="286"/>
                  </a:cubicBezTo>
                  <a:cubicBezTo>
                    <a:pt x="130" y="287"/>
                    <a:pt x="130" y="287"/>
                    <a:pt x="130" y="287"/>
                  </a:cubicBezTo>
                  <a:cubicBezTo>
                    <a:pt x="131" y="286"/>
                    <a:pt x="131" y="286"/>
                    <a:pt x="131" y="286"/>
                  </a:cubicBezTo>
                  <a:cubicBezTo>
                    <a:pt x="132" y="286"/>
                    <a:pt x="132" y="286"/>
                    <a:pt x="132" y="286"/>
                  </a:cubicBezTo>
                  <a:cubicBezTo>
                    <a:pt x="132" y="285"/>
                    <a:pt x="132" y="285"/>
                    <a:pt x="132" y="285"/>
                  </a:cubicBezTo>
                  <a:cubicBezTo>
                    <a:pt x="133" y="285"/>
                    <a:pt x="133" y="285"/>
                    <a:pt x="133" y="285"/>
                  </a:cubicBezTo>
                  <a:cubicBezTo>
                    <a:pt x="134" y="285"/>
                    <a:pt x="134" y="285"/>
                    <a:pt x="134" y="285"/>
                  </a:cubicBezTo>
                  <a:cubicBezTo>
                    <a:pt x="134" y="285"/>
                    <a:pt x="134" y="285"/>
                    <a:pt x="134" y="285"/>
                  </a:cubicBezTo>
                  <a:cubicBezTo>
                    <a:pt x="134" y="285"/>
                    <a:pt x="134" y="285"/>
                    <a:pt x="134" y="285"/>
                  </a:cubicBezTo>
                  <a:cubicBezTo>
                    <a:pt x="135" y="285"/>
                    <a:pt x="135" y="285"/>
                    <a:pt x="135" y="285"/>
                  </a:cubicBezTo>
                  <a:cubicBezTo>
                    <a:pt x="134" y="285"/>
                    <a:pt x="134" y="285"/>
                    <a:pt x="134" y="285"/>
                  </a:cubicBezTo>
                  <a:cubicBezTo>
                    <a:pt x="135" y="286"/>
                    <a:pt x="135" y="286"/>
                    <a:pt x="135" y="286"/>
                  </a:cubicBezTo>
                  <a:cubicBezTo>
                    <a:pt x="136" y="286"/>
                    <a:pt x="136" y="286"/>
                    <a:pt x="136" y="286"/>
                  </a:cubicBezTo>
                  <a:cubicBezTo>
                    <a:pt x="137" y="286"/>
                    <a:pt x="137" y="286"/>
                    <a:pt x="137" y="286"/>
                  </a:cubicBezTo>
                  <a:cubicBezTo>
                    <a:pt x="137" y="286"/>
                    <a:pt x="137" y="286"/>
                    <a:pt x="137" y="286"/>
                  </a:cubicBezTo>
                  <a:cubicBezTo>
                    <a:pt x="136" y="287"/>
                    <a:pt x="136" y="287"/>
                    <a:pt x="136" y="287"/>
                  </a:cubicBezTo>
                  <a:cubicBezTo>
                    <a:pt x="135" y="286"/>
                    <a:pt x="135" y="286"/>
                    <a:pt x="135" y="286"/>
                  </a:cubicBezTo>
                  <a:cubicBezTo>
                    <a:pt x="135" y="287"/>
                    <a:pt x="135" y="287"/>
                    <a:pt x="135" y="287"/>
                  </a:cubicBezTo>
                  <a:cubicBezTo>
                    <a:pt x="135" y="287"/>
                    <a:pt x="135" y="287"/>
                    <a:pt x="135" y="287"/>
                  </a:cubicBezTo>
                  <a:cubicBezTo>
                    <a:pt x="136" y="288"/>
                    <a:pt x="136" y="288"/>
                    <a:pt x="136" y="288"/>
                  </a:cubicBezTo>
                  <a:cubicBezTo>
                    <a:pt x="136" y="287"/>
                    <a:pt x="136" y="287"/>
                    <a:pt x="136" y="287"/>
                  </a:cubicBezTo>
                  <a:cubicBezTo>
                    <a:pt x="137" y="287"/>
                    <a:pt x="137" y="287"/>
                    <a:pt x="137" y="287"/>
                  </a:cubicBezTo>
                  <a:cubicBezTo>
                    <a:pt x="137" y="287"/>
                    <a:pt x="137" y="287"/>
                    <a:pt x="137" y="287"/>
                  </a:cubicBezTo>
                  <a:cubicBezTo>
                    <a:pt x="138" y="287"/>
                    <a:pt x="138" y="287"/>
                    <a:pt x="138" y="287"/>
                  </a:cubicBezTo>
                  <a:cubicBezTo>
                    <a:pt x="138" y="287"/>
                    <a:pt x="138" y="287"/>
                    <a:pt x="138" y="287"/>
                  </a:cubicBezTo>
                  <a:cubicBezTo>
                    <a:pt x="139" y="287"/>
                    <a:pt x="139" y="287"/>
                    <a:pt x="139" y="287"/>
                  </a:cubicBezTo>
                  <a:cubicBezTo>
                    <a:pt x="139" y="288"/>
                    <a:pt x="139" y="288"/>
                    <a:pt x="139" y="288"/>
                  </a:cubicBezTo>
                  <a:cubicBezTo>
                    <a:pt x="140" y="288"/>
                    <a:pt x="140" y="288"/>
                    <a:pt x="140" y="288"/>
                  </a:cubicBezTo>
                  <a:cubicBezTo>
                    <a:pt x="141" y="289"/>
                    <a:pt x="141" y="289"/>
                    <a:pt x="141" y="289"/>
                  </a:cubicBezTo>
                  <a:cubicBezTo>
                    <a:pt x="142" y="289"/>
                    <a:pt x="143" y="289"/>
                    <a:pt x="143" y="289"/>
                  </a:cubicBezTo>
                  <a:cubicBezTo>
                    <a:pt x="144" y="289"/>
                    <a:pt x="144" y="289"/>
                    <a:pt x="144" y="289"/>
                  </a:cubicBezTo>
                  <a:cubicBezTo>
                    <a:pt x="144" y="288"/>
                    <a:pt x="145" y="288"/>
                    <a:pt x="145" y="287"/>
                  </a:cubicBezTo>
                  <a:cubicBezTo>
                    <a:pt x="145" y="288"/>
                    <a:pt x="145" y="288"/>
                    <a:pt x="145" y="288"/>
                  </a:cubicBezTo>
                  <a:cubicBezTo>
                    <a:pt x="146" y="288"/>
                    <a:pt x="146" y="287"/>
                    <a:pt x="147" y="287"/>
                  </a:cubicBezTo>
                  <a:cubicBezTo>
                    <a:pt x="147" y="287"/>
                    <a:pt x="147" y="287"/>
                    <a:pt x="147" y="287"/>
                  </a:cubicBezTo>
                  <a:cubicBezTo>
                    <a:pt x="149" y="285"/>
                    <a:pt x="149" y="285"/>
                    <a:pt x="149" y="285"/>
                  </a:cubicBezTo>
                  <a:cubicBezTo>
                    <a:pt x="149" y="285"/>
                    <a:pt x="149" y="285"/>
                    <a:pt x="149" y="285"/>
                  </a:cubicBezTo>
                  <a:cubicBezTo>
                    <a:pt x="148" y="286"/>
                    <a:pt x="148" y="287"/>
                    <a:pt x="147" y="288"/>
                  </a:cubicBezTo>
                  <a:cubicBezTo>
                    <a:pt x="146" y="288"/>
                    <a:pt x="146" y="288"/>
                    <a:pt x="146" y="288"/>
                  </a:cubicBezTo>
                  <a:cubicBezTo>
                    <a:pt x="146" y="289"/>
                    <a:pt x="145" y="290"/>
                    <a:pt x="145" y="290"/>
                  </a:cubicBezTo>
                  <a:cubicBezTo>
                    <a:pt x="145" y="291"/>
                    <a:pt x="145" y="291"/>
                    <a:pt x="145" y="291"/>
                  </a:cubicBezTo>
                  <a:cubicBezTo>
                    <a:pt x="145" y="292"/>
                    <a:pt x="145" y="292"/>
                    <a:pt x="145" y="292"/>
                  </a:cubicBezTo>
                  <a:cubicBezTo>
                    <a:pt x="144" y="291"/>
                    <a:pt x="144" y="291"/>
                    <a:pt x="144" y="291"/>
                  </a:cubicBezTo>
                  <a:cubicBezTo>
                    <a:pt x="144" y="292"/>
                    <a:pt x="143" y="292"/>
                    <a:pt x="142" y="292"/>
                  </a:cubicBezTo>
                  <a:cubicBezTo>
                    <a:pt x="142" y="291"/>
                    <a:pt x="142" y="291"/>
                    <a:pt x="142" y="291"/>
                  </a:cubicBezTo>
                  <a:cubicBezTo>
                    <a:pt x="141" y="291"/>
                    <a:pt x="140" y="291"/>
                    <a:pt x="139" y="291"/>
                  </a:cubicBezTo>
                  <a:cubicBezTo>
                    <a:pt x="138" y="291"/>
                    <a:pt x="137" y="291"/>
                    <a:pt x="135" y="292"/>
                  </a:cubicBezTo>
                  <a:cubicBezTo>
                    <a:pt x="135" y="292"/>
                    <a:pt x="135" y="292"/>
                    <a:pt x="135" y="292"/>
                  </a:cubicBezTo>
                  <a:cubicBezTo>
                    <a:pt x="136" y="293"/>
                    <a:pt x="136" y="293"/>
                    <a:pt x="136" y="293"/>
                  </a:cubicBezTo>
                  <a:cubicBezTo>
                    <a:pt x="135" y="294"/>
                    <a:pt x="135" y="294"/>
                    <a:pt x="135" y="294"/>
                  </a:cubicBezTo>
                  <a:cubicBezTo>
                    <a:pt x="134" y="294"/>
                    <a:pt x="134" y="294"/>
                    <a:pt x="133" y="294"/>
                  </a:cubicBezTo>
                  <a:cubicBezTo>
                    <a:pt x="133" y="294"/>
                    <a:pt x="133" y="295"/>
                    <a:pt x="133" y="296"/>
                  </a:cubicBezTo>
                  <a:cubicBezTo>
                    <a:pt x="132" y="297"/>
                    <a:pt x="132" y="297"/>
                    <a:pt x="131" y="298"/>
                  </a:cubicBezTo>
                  <a:cubicBezTo>
                    <a:pt x="131" y="298"/>
                    <a:pt x="131" y="298"/>
                    <a:pt x="131" y="298"/>
                  </a:cubicBezTo>
                  <a:cubicBezTo>
                    <a:pt x="130" y="298"/>
                    <a:pt x="130" y="298"/>
                    <a:pt x="130" y="298"/>
                  </a:cubicBezTo>
                  <a:cubicBezTo>
                    <a:pt x="130" y="299"/>
                    <a:pt x="130" y="299"/>
                    <a:pt x="130" y="299"/>
                  </a:cubicBezTo>
                  <a:cubicBezTo>
                    <a:pt x="130" y="299"/>
                    <a:pt x="130" y="299"/>
                    <a:pt x="130" y="299"/>
                  </a:cubicBezTo>
                  <a:cubicBezTo>
                    <a:pt x="130" y="299"/>
                    <a:pt x="130" y="299"/>
                    <a:pt x="130" y="299"/>
                  </a:cubicBezTo>
                  <a:cubicBezTo>
                    <a:pt x="130" y="299"/>
                    <a:pt x="130" y="299"/>
                    <a:pt x="130" y="299"/>
                  </a:cubicBezTo>
                  <a:cubicBezTo>
                    <a:pt x="129" y="299"/>
                    <a:pt x="129" y="299"/>
                    <a:pt x="129" y="299"/>
                  </a:cubicBezTo>
                  <a:cubicBezTo>
                    <a:pt x="129" y="300"/>
                    <a:pt x="129" y="300"/>
                    <a:pt x="129" y="300"/>
                  </a:cubicBezTo>
                  <a:cubicBezTo>
                    <a:pt x="128" y="301"/>
                    <a:pt x="128" y="301"/>
                    <a:pt x="128" y="301"/>
                  </a:cubicBezTo>
                  <a:cubicBezTo>
                    <a:pt x="128" y="301"/>
                    <a:pt x="128" y="301"/>
                    <a:pt x="128" y="301"/>
                  </a:cubicBezTo>
                  <a:cubicBezTo>
                    <a:pt x="127" y="302"/>
                    <a:pt x="127" y="302"/>
                    <a:pt x="127" y="302"/>
                  </a:cubicBezTo>
                  <a:cubicBezTo>
                    <a:pt x="126" y="302"/>
                    <a:pt x="126" y="302"/>
                    <a:pt x="126" y="302"/>
                  </a:cubicBezTo>
                  <a:cubicBezTo>
                    <a:pt x="126" y="303"/>
                    <a:pt x="126" y="303"/>
                    <a:pt x="126" y="303"/>
                  </a:cubicBezTo>
                  <a:cubicBezTo>
                    <a:pt x="125" y="303"/>
                    <a:pt x="125" y="303"/>
                    <a:pt x="125" y="303"/>
                  </a:cubicBezTo>
                  <a:cubicBezTo>
                    <a:pt x="124" y="303"/>
                    <a:pt x="124" y="303"/>
                    <a:pt x="124" y="303"/>
                  </a:cubicBezTo>
                  <a:cubicBezTo>
                    <a:pt x="124" y="304"/>
                    <a:pt x="124" y="304"/>
                    <a:pt x="124" y="304"/>
                  </a:cubicBezTo>
                  <a:cubicBezTo>
                    <a:pt x="124" y="305"/>
                    <a:pt x="124" y="305"/>
                    <a:pt x="124" y="305"/>
                  </a:cubicBezTo>
                  <a:cubicBezTo>
                    <a:pt x="125" y="305"/>
                    <a:pt x="125" y="305"/>
                    <a:pt x="125" y="305"/>
                  </a:cubicBezTo>
                  <a:cubicBezTo>
                    <a:pt x="125" y="304"/>
                    <a:pt x="125" y="304"/>
                    <a:pt x="125" y="304"/>
                  </a:cubicBezTo>
                  <a:cubicBezTo>
                    <a:pt x="125" y="304"/>
                    <a:pt x="125" y="304"/>
                    <a:pt x="125" y="304"/>
                  </a:cubicBezTo>
                  <a:cubicBezTo>
                    <a:pt x="127" y="304"/>
                    <a:pt x="127" y="304"/>
                    <a:pt x="127" y="304"/>
                  </a:cubicBezTo>
                  <a:cubicBezTo>
                    <a:pt x="128" y="306"/>
                    <a:pt x="128" y="306"/>
                    <a:pt x="128" y="306"/>
                  </a:cubicBezTo>
                  <a:cubicBezTo>
                    <a:pt x="128" y="305"/>
                    <a:pt x="128" y="305"/>
                    <a:pt x="128" y="305"/>
                  </a:cubicBezTo>
                  <a:cubicBezTo>
                    <a:pt x="128" y="305"/>
                    <a:pt x="128" y="305"/>
                    <a:pt x="128" y="305"/>
                  </a:cubicBezTo>
                  <a:cubicBezTo>
                    <a:pt x="129" y="305"/>
                    <a:pt x="129" y="305"/>
                    <a:pt x="129" y="305"/>
                  </a:cubicBezTo>
                  <a:cubicBezTo>
                    <a:pt x="128" y="304"/>
                    <a:pt x="128" y="304"/>
                    <a:pt x="128" y="304"/>
                  </a:cubicBezTo>
                  <a:cubicBezTo>
                    <a:pt x="129" y="303"/>
                    <a:pt x="129" y="303"/>
                    <a:pt x="129" y="303"/>
                  </a:cubicBezTo>
                  <a:cubicBezTo>
                    <a:pt x="129" y="304"/>
                    <a:pt x="129" y="304"/>
                    <a:pt x="129" y="304"/>
                  </a:cubicBezTo>
                  <a:cubicBezTo>
                    <a:pt x="130" y="303"/>
                    <a:pt x="130" y="303"/>
                    <a:pt x="130" y="303"/>
                  </a:cubicBezTo>
                  <a:cubicBezTo>
                    <a:pt x="130" y="303"/>
                    <a:pt x="130" y="303"/>
                    <a:pt x="130" y="303"/>
                  </a:cubicBezTo>
                  <a:cubicBezTo>
                    <a:pt x="131" y="303"/>
                    <a:pt x="131" y="303"/>
                    <a:pt x="131" y="303"/>
                  </a:cubicBezTo>
                  <a:cubicBezTo>
                    <a:pt x="131" y="302"/>
                    <a:pt x="131" y="302"/>
                    <a:pt x="131" y="302"/>
                  </a:cubicBezTo>
                  <a:cubicBezTo>
                    <a:pt x="132" y="301"/>
                    <a:pt x="132" y="301"/>
                    <a:pt x="132" y="301"/>
                  </a:cubicBezTo>
                  <a:cubicBezTo>
                    <a:pt x="132" y="302"/>
                    <a:pt x="132" y="302"/>
                    <a:pt x="132" y="302"/>
                  </a:cubicBezTo>
                  <a:cubicBezTo>
                    <a:pt x="133" y="302"/>
                    <a:pt x="133" y="302"/>
                    <a:pt x="133" y="302"/>
                  </a:cubicBezTo>
                  <a:cubicBezTo>
                    <a:pt x="134" y="301"/>
                    <a:pt x="134" y="301"/>
                    <a:pt x="134" y="301"/>
                  </a:cubicBezTo>
                  <a:cubicBezTo>
                    <a:pt x="135" y="301"/>
                    <a:pt x="135" y="301"/>
                    <a:pt x="135" y="301"/>
                  </a:cubicBezTo>
                  <a:cubicBezTo>
                    <a:pt x="135" y="302"/>
                    <a:pt x="135" y="302"/>
                    <a:pt x="135" y="302"/>
                  </a:cubicBezTo>
                  <a:cubicBezTo>
                    <a:pt x="136" y="301"/>
                    <a:pt x="136" y="301"/>
                    <a:pt x="136" y="301"/>
                  </a:cubicBezTo>
                  <a:cubicBezTo>
                    <a:pt x="135" y="301"/>
                    <a:pt x="135" y="301"/>
                    <a:pt x="135" y="301"/>
                  </a:cubicBezTo>
                  <a:cubicBezTo>
                    <a:pt x="135" y="301"/>
                    <a:pt x="135" y="301"/>
                    <a:pt x="135" y="301"/>
                  </a:cubicBezTo>
                  <a:cubicBezTo>
                    <a:pt x="135" y="300"/>
                    <a:pt x="135" y="300"/>
                    <a:pt x="135" y="300"/>
                  </a:cubicBezTo>
                  <a:cubicBezTo>
                    <a:pt x="136" y="300"/>
                    <a:pt x="136" y="300"/>
                    <a:pt x="136" y="300"/>
                  </a:cubicBezTo>
                  <a:cubicBezTo>
                    <a:pt x="136" y="301"/>
                    <a:pt x="136" y="301"/>
                    <a:pt x="136" y="301"/>
                  </a:cubicBezTo>
                  <a:cubicBezTo>
                    <a:pt x="136" y="301"/>
                    <a:pt x="136" y="301"/>
                    <a:pt x="136" y="301"/>
                  </a:cubicBezTo>
                  <a:cubicBezTo>
                    <a:pt x="136" y="301"/>
                    <a:pt x="136" y="301"/>
                    <a:pt x="136" y="301"/>
                  </a:cubicBezTo>
                  <a:cubicBezTo>
                    <a:pt x="136" y="302"/>
                    <a:pt x="136" y="302"/>
                    <a:pt x="136" y="302"/>
                  </a:cubicBezTo>
                  <a:cubicBezTo>
                    <a:pt x="137" y="302"/>
                    <a:pt x="137" y="302"/>
                    <a:pt x="137" y="302"/>
                  </a:cubicBezTo>
                  <a:cubicBezTo>
                    <a:pt x="137" y="302"/>
                    <a:pt x="137" y="302"/>
                    <a:pt x="137" y="302"/>
                  </a:cubicBezTo>
                  <a:cubicBezTo>
                    <a:pt x="139" y="303"/>
                    <a:pt x="139" y="303"/>
                    <a:pt x="139" y="303"/>
                  </a:cubicBezTo>
                  <a:cubicBezTo>
                    <a:pt x="140" y="303"/>
                    <a:pt x="140" y="303"/>
                    <a:pt x="140" y="303"/>
                  </a:cubicBezTo>
                  <a:cubicBezTo>
                    <a:pt x="140" y="302"/>
                    <a:pt x="140" y="302"/>
                    <a:pt x="140" y="302"/>
                  </a:cubicBezTo>
                  <a:cubicBezTo>
                    <a:pt x="141" y="301"/>
                    <a:pt x="141" y="301"/>
                    <a:pt x="141" y="301"/>
                  </a:cubicBezTo>
                  <a:cubicBezTo>
                    <a:pt x="141" y="301"/>
                    <a:pt x="141" y="301"/>
                    <a:pt x="141" y="301"/>
                  </a:cubicBezTo>
                  <a:cubicBezTo>
                    <a:pt x="141" y="300"/>
                    <a:pt x="141" y="300"/>
                    <a:pt x="141" y="300"/>
                  </a:cubicBezTo>
                  <a:cubicBezTo>
                    <a:pt x="141" y="300"/>
                    <a:pt x="141" y="300"/>
                    <a:pt x="141" y="300"/>
                  </a:cubicBezTo>
                  <a:cubicBezTo>
                    <a:pt x="141" y="299"/>
                    <a:pt x="141" y="299"/>
                    <a:pt x="141" y="299"/>
                  </a:cubicBezTo>
                  <a:cubicBezTo>
                    <a:pt x="141" y="298"/>
                    <a:pt x="141" y="298"/>
                    <a:pt x="141" y="298"/>
                  </a:cubicBezTo>
                  <a:cubicBezTo>
                    <a:pt x="141" y="298"/>
                    <a:pt x="141" y="298"/>
                    <a:pt x="141" y="298"/>
                  </a:cubicBezTo>
                  <a:cubicBezTo>
                    <a:pt x="142" y="298"/>
                    <a:pt x="142" y="298"/>
                    <a:pt x="142" y="298"/>
                  </a:cubicBezTo>
                  <a:cubicBezTo>
                    <a:pt x="143" y="298"/>
                    <a:pt x="143" y="298"/>
                    <a:pt x="143" y="298"/>
                  </a:cubicBezTo>
                  <a:cubicBezTo>
                    <a:pt x="143" y="298"/>
                    <a:pt x="143" y="298"/>
                    <a:pt x="143" y="298"/>
                  </a:cubicBezTo>
                  <a:cubicBezTo>
                    <a:pt x="144" y="298"/>
                    <a:pt x="144" y="298"/>
                    <a:pt x="144" y="298"/>
                  </a:cubicBezTo>
                  <a:cubicBezTo>
                    <a:pt x="144" y="297"/>
                    <a:pt x="144" y="297"/>
                    <a:pt x="144" y="297"/>
                  </a:cubicBezTo>
                  <a:cubicBezTo>
                    <a:pt x="145" y="297"/>
                    <a:pt x="145" y="297"/>
                    <a:pt x="145" y="297"/>
                  </a:cubicBezTo>
                  <a:cubicBezTo>
                    <a:pt x="146" y="297"/>
                    <a:pt x="146" y="297"/>
                    <a:pt x="146" y="297"/>
                  </a:cubicBezTo>
                  <a:cubicBezTo>
                    <a:pt x="147" y="297"/>
                    <a:pt x="148" y="298"/>
                    <a:pt x="149" y="299"/>
                  </a:cubicBezTo>
                  <a:cubicBezTo>
                    <a:pt x="149" y="299"/>
                    <a:pt x="149" y="299"/>
                    <a:pt x="149" y="299"/>
                  </a:cubicBezTo>
                  <a:cubicBezTo>
                    <a:pt x="149" y="299"/>
                    <a:pt x="149" y="299"/>
                    <a:pt x="149" y="299"/>
                  </a:cubicBezTo>
                  <a:cubicBezTo>
                    <a:pt x="149" y="299"/>
                    <a:pt x="149" y="299"/>
                    <a:pt x="149" y="299"/>
                  </a:cubicBezTo>
                  <a:cubicBezTo>
                    <a:pt x="149" y="298"/>
                    <a:pt x="149" y="298"/>
                    <a:pt x="149" y="298"/>
                  </a:cubicBezTo>
                  <a:cubicBezTo>
                    <a:pt x="150" y="298"/>
                    <a:pt x="151" y="298"/>
                    <a:pt x="152" y="299"/>
                  </a:cubicBezTo>
                  <a:cubicBezTo>
                    <a:pt x="153" y="299"/>
                    <a:pt x="153" y="299"/>
                    <a:pt x="153" y="299"/>
                  </a:cubicBezTo>
                  <a:cubicBezTo>
                    <a:pt x="153" y="298"/>
                    <a:pt x="153" y="298"/>
                    <a:pt x="153" y="298"/>
                  </a:cubicBezTo>
                  <a:cubicBezTo>
                    <a:pt x="153" y="298"/>
                    <a:pt x="153" y="298"/>
                    <a:pt x="153" y="298"/>
                  </a:cubicBezTo>
                  <a:cubicBezTo>
                    <a:pt x="152" y="297"/>
                    <a:pt x="152" y="297"/>
                    <a:pt x="152" y="297"/>
                  </a:cubicBezTo>
                  <a:cubicBezTo>
                    <a:pt x="153" y="297"/>
                    <a:pt x="153" y="297"/>
                    <a:pt x="153" y="297"/>
                  </a:cubicBezTo>
                  <a:cubicBezTo>
                    <a:pt x="153" y="297"/>
                    <a:pt x="153" y="297"/>
                    <a:pt x="153" y="297"/>
                  </a:cubicBezTo>
                  <a:cubicBezTo>
                    <a:pt x="154" y="297"/>
                    <a:pt x="154" y="297"/>
                    <a:pt x="154" y="297"/>
                  </a:cubicBezTo>
                  <a:cubicBezTo>
                    <a:pt x="154" y="297"/>
                    <a:pt x="154" y="297"/>
                    <a:pt x="154" y="297"/>
                  </a:cubicBezTo>
                  <a:cubicBezTo>
                    <a:pt x="155" y="297"/>
                    <a:pt x="155" y="297"/>
                    <a:pt x="155" y="297"/>
                  </a:cubicBezTo>
                  <a:cubicBezTo>
                    <a:pt x="156" y="297"/>
                    <a:pt x="156" y="297"/>
                    <a:pt x="156" y="297"/>
                  </a:cubicBezTo>
                  <a:cubicBezTo>
                    <a:pt x="156" y="297"/>
                    <a:pt x="156" y="297"/>
                    <a:pt x="156" y="297"/>
                  </a:cubicBezTo>
                  <a:cubicBezTo>
                    <a:pt x="157" y="296"/>
                    <a:pt x="157" y="296"/>
                    <a:pt x="158" y="296"/>
                  </a:cubicBezTo>
                  <a:cubicBezTo>
                    <a:pt x="158" y="296"/>
                    <a:pt x="158" y="296"/>
                    <a:pt x="158" y="296"/>
                  </a:cubicBezTo>
                  <a:cubicBezTo>
                    <a:pt x="157" y="295"/>
                    <a:pt x="157" y="295"/>
                    <a:pt x="157" y="295"/>
                  </a:cubicBezTo>
                  <a:cubicBezTo>
                    <a:pt x="158" y="295"/>
                    <a:pt x="158" y="296"/>
                    <a:pt x="159" y="296"/>
                  </a:cubicBezTo>
                  <a:cubicBezTo>
                    <a:pt x="159" y="296"/>
                    <a:pt x="159" y="296"/>
                    <a:pt x="159" y="296"/>
                  </a:cubicBezTo>
                  <a:cubicBezTo>
                    <a:pt x="159" y="296"/>
                    <a:pt x="159" y="296"/>
                    <a:pt x="159" y="296"/>
                  </a:cubicBezTo>
                  <a:cubicBezTo>
                    <a:pt x="160" y="296"/>
                    <a:pt x="160" y="296"/>
                    <a:pt x="160" y="296"/>
                  </a:cubicBezTo>
                  <a:cubicBezTo>
                    <a:pt x="160" y="296"/>
                    <a:pt x="160" y="296"/>
                    <a:pt x="160" y="296"/>
                  </a:cubicBezTo>
                  <a:cubicBezTo>
                    <a:pt x="160" y="296"/>
                    <a:pt x="160" y="296"/>
                    <a:pt x="160" y="296"/>
                  </a:cubicBezTo>
                  <a:cubicBezTo>
                    <a:pt x="160" y="296"/>
                    <a:pt x="160" y="296"/>
                    <a:pt x="160" y="296"/>
                  </a:cubicBezTo>
                  <a:cubicBezTo>
                    <a:pt x="161" y="296"/>
                    <a:pt x="161" y="296"/>
                    <a:pt x="161" y="296"/>
                  </a:cubicBezTo>
                  <a:cubicBezTo>
                    <a:pt x="161" y="296"/>
                    <a:pt x="161" y="296"/>
                    <a:pt x="161" y="296"/>
                  </a:cubicBezTo>
                  <a:cubicBezTo>
                    <a:pt x="161" y="296"/>
                    <a:pt x="161" y="296"/>
                    <a:pt x="161" y="296"/>
                  </a:cubicBezTo>
                  <a:cubicBezTo>
                    <a:pt x="162" y="297"/>
                    <a:pt x="162" y="297"/>
                    <a:pt x="162" y="297"/>
                  </a:cubicBezTo>
                  <a:cubicBezTo>
                    <a:pt x="163" y="296"/>
                    <a:pt x="164" y="296"/>
                    <a:pt x="166" y="295"/>
                  </a:cubicBezTo>
                  <a:cubicBezTo>
                    <a:pt x="167" y="296"/>
                    <a:pt x="169" y="296"/>
                    <a:pt x="170" y="296"/>
                  </a:cubicBezTo>
                  <a:cubicBezTo>
                    <a:pt x="171" y="295"/>
                    <a:pt x="171" y="295"/>
                    <a:pt x="171" y="295"/>
                  </a:cubicBezTo>
                  <a:cubicBezTo>
                    <a:pt x="173" y="295"/>
                    <a:pt x="173" y="295"/>
                    <a:pt x="173" y="295"/>
                  </a:cubicBezTo>
                  <a:cubicBezTo>
                    <a:pt x="174" y="294"/>
                    <a:pt x="174" y="294"/>
                    <a:pt x="174" y="294"/>
                  </a:cubicBezTo>
                  <a:cubicBezTo>
                    <a:pt x="174" y="294"/>
                    <a:pt x="174" y="294"/>
                    <a:pt x="174" y="294"/>
                  </a:cubicBezTo>
                  <a:cubicBezTo>
                    <a:pt x="175" y="294"/>
                    <a:pt x="175" y="294"/>
                    <a:pt x="175" y="294"/>
                  </a:cubicBezTo>
                  <a:cubicBezTo>
                    <a:pt x="176" y="294"/>
                    <a:pt x="176" y="294"/>
                    <a:pt x="176" y="294"/>
                  </a:cubicBezTo>
                  <a:cubicBezTo>
                    <a:pt x="175" y="293"/>
                    <a:pt x="175" y="293"/>
                    <a:pt x="175" y="293"/>
                  </a:cubicBezTo>
                  <a:cubicBezTo>
                    <a:pt x="176" y="293"/>
                    <a:pt x="176" y="293"/>
                    <a:pt x="176" y="293"/>
                  </a:cubicBezTo>
                  <a:cubicBezTo>
                    <a:pt x="176" y="292"/>
                    <a:pt x="176" y="292"/>
                    <a:pt x="176" y="292"/>
                  </a:cubicBezTo>
                  <a:cubicBezTo>
                    <a:pt x="177" y="292"/>
                    <a:pt x="177" y="292"/>
                    <a:pt x="177" y="292"/>
                  </a:cubicBezTo>
                  <a:cubicBezTo>
                    <a:pt x="178" y="291"/>
                    <a:pt x="178" y="291"/>
                    <a:pt x="178" y="291"/>
                  </a:cubicBezTo>
                  <a:cubicBezTo>
                    <a:pt x="179" y="290"/>
                    <a:pt x="179" y="290"/>
                    <a:pt x="179" y="290"/>
                  </a:cubicBezTo>
                  <a:cubicBezTo>
                    <a:pt x="178" y="289"/>
                    <a:pt x="178" y="289"/>
                    <a:pt x="178" y="289"/>
                  </a:cubicBezTo>
                  <a:cubicBezTo>
                    <a:pt x="179" y="288"/>
                    <a:pt x="179" y="288"/>
                    <a:pt x="179" y="288"/>
                  </a:cubicBezTo>
                  <a:cubicBezTo>
                    <a:pt x="179" y="288"/>
                    <a:pt x="179" y="288"/>
                    <a:pt x="179" y="288"/>
                  </a:cubicBezTo>
                  <a:cubicBezTo>
                    <a:pt x="177" y="288"/>
                    <a:pt x="176" y="289"/>
                    <a:pt x="175" y="289"/>
                  </a:cubicBezTo>
                  <a:cubicBezTo>
                    <a:pt x="174" y="289"/>
                    <a:pt x="174" y="289"/>
                    <a:pt x="174" y="289"/>
                  </a:cubicBezTo>
                  <a:cubicBezTo>
                    <a:pt x="173" y="288"/>
                    <a:pt x="173" y="288"/>
                    <a:pt x="173" y="288"/>
                  </a:cubicBezTo>
                  <a:cubicBezTo>
                    <a:pt x="173" y="289"/>
                    <a:pt x="173" y="289"/>
                    <a:pt x="173" y="289"/>
                  </a:cubicBezTo>
                  <a:cubicBezTo>
                    <a:pt x="172" y="289"/>
                    <a:pt x="172" y="289"/>
                    <a:pt x="172" y="289"/>
                  </a:cubicBezTo>
                  <a:cubicBezTo>
                    <a:pt x="172" y="288"/>
                    <a:pt x="172" y="288"/>
                    <a:pt x="172" y="288"/>
                  </a:cubicBezTo>
                  <a:cubicBezTo>
                    <a:pt x="173" y="288"/>
                    <a:pt x="173" y="288"/>
                    <a:pt x="173" y="288"/>
                  </a:cubicBezTo>
                  <a:cubicBezTo>
                    <a:pt x="173" y="288"/>
                    <a:pt x="173" y="288"/>
                    <a:pt x="173" y="288"/>
                  </a:cubicBezTo>
                  <a:cubicBezTo>
                    <a:pt x="173" y="288"/>
                    <a:pt x="173" y="288"/>
                    <a:pt x="173" y="288"/>
                  </a:cubicBezTo>
                  <a:cubicBezTo>
                    <a:pt x="172" y="288"/>
                    <a:pt x="172" y="288"/>
                    <a:pt x="172" y="288"/>
                  </a:cubicBezTo>
                  <a:cubicBezTo>
                    <a:pt x="171" y="288"/>
                    <a:pt x="171" y="288"/>
                    <a:pt x="171" y="288"/>
                  </a:cubicBezTo>
                  <a:cubicBezTo>
                    <a:pt x="171" y="287"/>
                    <a:pt x="171" y="287"/>
                    <a:pt x="171" y="287"/>
                  </a:cubicBezTo>
                  <a:cubicBezTo>
                    <a:pt x="173" y="287"/>
                    <a:pt x="173" y="287"/>
                    <a:pt x="173" y="287"/>
                  </a:cubicBezTo>
                  <a:cubicBezTo>
                    <a:pt x="174" y="287"/>
                    <a:pt x="174" y="287"/>
                    <a:pt x="174" y="287"/>
                  </a:cubicBezTo>
                  <a:cubicBezTo>
                    <a:pt x="174" y="287"/>
                    <a:pt x="174" y="287"/>
                    <a:pt x="174" y="287"/>
                  </a:cubicBezTo>
                  <a:cubicBezTo>
                    <a:pt x="175" y="286"/>
                    <a:pt x="175" y="286"/>
                    <a:pt x="175" y="286"/>
                  </a:cubicBezTo>
                  <a:cubicBezTo>
                    <a:pt x="175" y="284"/>
                    <a:pt x="175" y="284"/>
                    <a:pt x="175" y="284"/>
                  </a:cubicBezTo>
                  <a:cubicBezTo>
                    <a:pt x="174" y="285"/>
                    <a:pt x="174" y="285"/>
                    <a:pt x="173" y="285"/>
                  </a:cubicBezTo>
                  <a:cubicBezTo>
                    <a:pt x="173" y="285"/>
                    <a:pt x="173" y="285"/>
                    <a:pt x="173" y="285"/>
                  </a:cubicBezTo>
                  <a:cubicBezTo>
                    <a:pt x="174" y="284"/>
                    <a:pt x="174" y="284"/>
                    <a:pt x="174" y="284"/>
                  </a:cubicBezTo>
                  <a:cubicBezTo>
                    <a:pt x="174" y="284"/>
                    <a:pt x="174" y="284"/>
                    <a:pt x="174" y="284"/>
                  </a:cubicBezTo>
                  <a:cubicBezTo>
                    <a:pt x="175" y="284"/>
                    <a:pt x="175" y="284"/>
                    <a:pt x="175" y="284"/>
                  </a:cubicBezTo>
                  <a:cubicBezTo>
                    <a:pt x="175" y="284"/>
                    <a:pt x="175" y="284"/>
                    <a:pt x="175" y="284"/>
                  </a:cubicBezTo>
                  <a:cubicBezTo>
                    <a:pt x="176" y="284"/>
                    <a:pt x="176" y="284"/>
                    <a:pt x="176" y="284"/>
                  </a:cubicBezTo>
                  <a:cubicBezTo>
                    <a:pt x="177" y="283"/>
                    <a:pt x="177" y="283"/>
                    <a:pt x="177" y="283"/>
                  </a:cubicBezTo>
                  <a:cubicBezTo>
                    <a:pt x="177" y="283"/>
                    <a:pt x="177" y="283"/>
                    <a:pt x="177" y="283"/>
                  </a:cubicBezTo>
                  <a:cubicBezTo>
                    <a:pt x="177" y="282"/>
                    <a:pt x="177" y="282"/>
                    <a:pt x="177" y="282"/>
                  </a:cubicBezTo>
                  <a:cubicBezTo>
                    <a:pt x="177" y="282"/>
                    <a:pt x="176" y="282"/>
                    <a:pt x="176" y="282"/>
                  </a:cubicBezTo>
                  <a:cubicBezTo>
                    <a:pt x="176" y="282"/>
                    <a:pt x="176" y="282"/>
                    <a:pt x="176" y="282"/>
                  </a:cubicBezTo>
                  <a:cubicBezTo>
                    <a:pt x="177" y="282"/>
                    <a:pt x="177" y="282"/>
                    <a:pt x="177" y="282"/>
                  </a:cubicBezTo>
                  <a:cubicBezTo>
                    <a:pt x="176" y="281"/>
                    <a:pt x="176" y="281"/>
                    <a:pt x="176" y="281"/>
                  </a:cubicBezTo>
                  <a:cubicBezTo>
                    <a:pt x="177" y="281"/>
                    <a:pt x="177" y="282"/>
                    <a:pt x="178" y="282"/>
                  </a:cubicBezTo>
                  <a:cubicBezTo>
                    <a:pt x="178" y="282"/>
                    <a:pt x="178" y="281"/>
                    <a:pt x="179" y="281"/>
                  </a:cubicBezTo>
                  <a:cubicBezTo>
                    <a:pt x="179" y="280"/>
                    <a:pt x="179" y="280"/>
                    <a:pt x="179" y="280"/>
                  </a:cubicBezTo>
                  <a:cubicBezTo>
                    <a:pt x="180" y="280"/>
                    <a:pt x="180" y="279"/>
                    <a:pt x="180" y="278"/>
                  </a:cubicBezTo>
                  <a:cubicBezTo>
                    <a:pt x="180" y="277"/>
                    <a:pt x="180" y="276"/>
                    <a:pt x="180" y="276"/>
                  </a:cubicBezTo>
                  <a:cubicBezTo>
                    <a:pt x="180" y="272"/>
                    <a:pt x="177" y="270"/>
                    <a:pt x="174" y="270"/>
                  </a:cubicBezTo>
                  <a:cubicBezTo>
                    <a:pt x="174" y="271"/>
                    <a:pt x="174" y="271"/>
                    <a:pt x="174" y="271"/>
                  </a:cubicBezTo>
                  <a:cubicBezTo>
                    <a:pt x="173" y="270"/>
                    <a:pt x="172" y="270"/>
                    <a:pt x="171" y="270"/>
                  </a:cubicBezTo>
                  <a:cubicBezTo>
                    <a:pt x="171" y="271"/>
                    <a:pt x="171" y="271"/>
                    <a:pt x="171" y="271"/>
                  </a:cubicBezTo>
                  <a:cubicBezTo>
                    <a:pt x="170" y="271"/>
                    <a:pt x="170" y="272"/>
                    <a:pt x="170" y="273"/>
                  </a:cubicBezTo>
                  <a:cubicBezTo>
                    <a:pt x="169" y="273"/>
                    <a:pt x="169" y="273"/>
                    <a:pt x="169" y="273"/>
                  </a:cubicBezTo>
                  <a:cubicBezTo>
                    <a:pt x="168" y="272"/>
                    <a:pt x="168" y="272"/>
                    <a:pt x="168" y="272"/>
                  </a:cubicBezTo>
                  <a:cubicBezTo>
                    <a:pt x="168" y="271"/>
                    <a:pt x="168" y="271"/>
                    <a:pt x="168" y="271"/>
                  </a:cubicBezTo>
                  <a:cubicBezTo>
                    <a:pt x="167" y="272"/>
                    <a:pt x="167" y="272"/>
                    <a:pt x="167" y="272"/>
                  </a:cubicBezTo>
                  <a:cubicBezTo>
                    <a:pt x="168" y="271"/>
                    <a:pt x="168" y="270"/>
                    <a:pt x="169" y="269"/>
                  </a:cubicBezTo>
                  <a:cubicBezTo>
                    <a:pt x="170" y="268"/>
                    <a:pt x="169" y="266"/>
                    <a:pt x="168" y="265"/>
                  </a:cubicBezTo>
                  <a:cubicBezTo>
                    <a:pt x="167" y="265"/>
                    <a:pt x="167" y="265"/>
                    <a:pt x="167" y="265"/>
                  </a:cubicBezTo>
                  <a:cubicBezTo>
                    <a:pt x="167" y="264"/>
                    <a:pt x="166" y="263"/>
                    <a:pt x="165" y="263"/>
                  </a:cubicBezTo>
                  <a:cubicBezTo>
                    <a:pt x="165" y="262"/>
                    <a:pt x="165" y="262"/>
                    <a:pt x="165" y="262"/>
                  </a:cubicBezTo>
                  <a:cubicBezTo>
                    <a:pt x="164" y="262"/>
                    <a:pt x="164" y="262"/>
                    <a:pt x="164" y="262"/>
                  </a:cubicBezTo>
                  <a:cubicBezTo>
                    <a:pt x="163" y="262"/>
                    <a:pt x="163" y="262"/>
                    <a:pt x="163" y="262"/>
                  </a:cubicBezTo>
                  <a:cubicBezTo>
                    <a:pt x="163" y="263"/>
                    <a:pt x="163" y="263"/>
                    <a:pt x="163" y="263"/>
                  </a:cubicBezTo>
                  <a:cubicBezTo>
                    <a:pt x="162" y="262"/>
                    <a:pt x="162" y="262"/>
                    <a:pt x="162" y="262"/>
                  </a:cubicBezTo>
                  <a:cubicBezTo>
                    <a:pt x="162" y="262"/>
                    <a:pt x="162" y="262"/>
                    <a:pt x="162" y="262"/>
                  </a:cubicBezTo>
                  <a:cubicBezTo>
                    <a:pt x="161" y="262"/>
                    <a:pt x="161" y="262"/>
                    <a:pt x="161" y="262"/>
                  </a:cubicBezTo>
                  <a:cubicBezTo>
                    <a:pt x="162" y="262"/>
                    <a:pt x="162" y="262"/>
                    <a:pt x="162" y="262"/>
                  </a:cubicBezTo>
                  <a:cubicBezTo>
                    <a:pt x="163" y="262"/>
                    <a:pt x="163" y="262"/>
                    <a:pt x="163" y="262"/>
                  </a:cubicBezTo>
                  <a:cubicBezTo>
                    <a:pt x="163" y="262"/>
                    <a:pt x="164" y="262"/>
                    <a:pt x="164" y="262"/>
                  </a:cubicBezTo>
                  <a:cubicBezTo>
                    <a:pt x="165" y="262"/>
                    <a:pt x="165" y="262"/>
                    <a:pt x="165" y="262"/>
                  </a:cubicBezTo>
                  <a:cubicBezTo>
                    <a:pt x="166" y="263"/>
                    <a:pt x="166" y="263"/>
                    <a:pt x="166" y="263"/>
                  </a:cubicBezTo>
                  <a:cubicBezTo>
                    <a:pt x="166" y="263"/>
                    <a:pt x="166" y="263"/>
                    <a:pt x="166" y="263"/>
                  </a:cubicBezTo>
                  <a:cubicBezTo>
                    <a:pt x="167" y="263"/>
                    <a:pt x="167" y="263"/>
                    <a:pt x="167" y="263"/>
                  </a:cubicBezTo>
                  <a:cubicBezTo>
                    <a:pt x="168" y="263"/>
                    <a:pt x="168" y="263"/>
                    <a:pt x="168" y="263"/>
                  </a:cubicBezTo>
                  <a:cubicBezTo>
                    <a:pt x="167" y="262"/>
                    <a:pt x="166" y="260"/>
                    <a:pt x="165" y="258"/>
                  </a:cubicBezTo>
                  <a:cubicBezTo>
                    <a:pt x="165" y="258"/>
                    <a:pt x="165" y="258"/>
                    <a:pt x="165" y="258"/>
                  </a:cubicBezTo>
                  <a:cubicBezTo>
                    <a:pt x="166" y="257"/>
                    <a:pt x="166" y="257"/>
                    <a:pt x="166" y="257"/>
                  </a:cubicBezTo>
                  <a:cubicBezTo>
                    <a:pt x="165" y="257"/>
                    <a:pt x="165" y="257"/>
                    <a:pt x="165" y="257"/>
                  </a:cubicBezTo>
                  <a:cubicBezTo>
                    <a:pt x="164" y="256"/>
                    <a:pt x="164" y="256"/>
                    <a:pt x="164" y="256"/>
                  </a:cubicBezTo>
                  <a:cubicBezTo>
                    <a:pt x="163" y="256"/>
                    <a:pt x="163" y="256"/>
                    <a:pt x="163" y="256"/>
                  </a:cubicBezTo>
                  <a:cubicBezTo>
                    <a:pt x="163" y="254"/>
                    <a:pt x="163" y="254"/>
                    <a:pt x="163" y="254"/>
                  </a:cubicBezTo>
                  <a:cubicBezTo>
                    <a:pt x="163" y="254"/>
                    <a:pt x="163" y="254"/>
                    <a:pt x="163" y="254"/>
                  </a:cubicBezTo>
                  <a:cubicBezTo>
                    <a:pt x="162" y="253"/>
                    <a:pt x="162" y="253"/>
                    <a:pt x="162" y="253"/>
                  </a:cubicBezTo>
                  <a:cubicBezTo>
                    <a:pt x="161" y="252"/>
                    <a:pt x="159" y="252"/>
                    <a:pt x="158" y="252"/>
                  </a:cubicBezTo>
                  <a:cubicBezTo>
                    <a:pt x="158" y="251"/>
                    <a:pt x="158" y="251"/>
                    <a:pt x="158" y="251"/>
                  </a:cubicBezTo>
                  <a:cubicBezTo>
                    <a:pt x="157" y="250"/>
                    <a:pt x="156" y="249"/>
                    <a:pt x="156" y="248"/>
                  </a:cubicBezTo>
                  <a:cubicBezTo>
                    <a:pt x="156" y="247"/>
                    <a:pt x="156" y="247"/>
                    <a:pt x="156" y="247"/>
                  </a:cubicBezTo>
                  <a:cubicBezTo>
                    <a:pt x="155" y="247"/>
                    <a:pt x="155" y="246"/>
                    <a:pt x="155" y="245"/>
                  </a:cubicBezTo>
                  <a:cubicBezTo>
                    <a:pt x="155" y="244"/>
                    <a:pt x="155" y="244"/>
                    <a:pt x="155" y="244"/>
                  </a:cubicBezTo>
                  <a:cubicBezTo>
                    <a:pt x="155" y="244"/>
                    <a:pt x="155" y="244"/>
                    <a:pt x="155" y="244"/>
                  </a:cubicBezTo>
                  <a:cubicBezTo>
                    <a:pt x="155" y="243"/>
                    <a:pt x="155" y="243"/>
                    <a:pt x="155" y="243"/>
                  </a:cubicBezTo>
                  <a:cubicBezTo>
                    <a:pt x="155" y="242"/>
                    <a:pt x="155" y="241"/>
                    <a:pt x="154" y="241"/>
                  </a:cubicBezTo>
                  <a:cubicBezTo>
                    <a:pt x="154" y="240"/>
                    <a:pt x="154" y="240"/>
                    <a:pt x="154" y="240"/>
                  </a:cubicBezTo>
                  <a:cubicBezTo>
                    <a:pt x="153" y="240"/>
                    <a:pt x="153" y="240"/>
                    <a:pt x="153" y="240"/>
                  </a:cubicBezTo>
                  <a:cubicBezTo>
                    <a:pt x="153" y="240"/>
                    <a:pt x="153" y="240"/>
                    <a:pt x="153" y="240"/>
                  </a:cubicBezTo>
                  <a:cubicBezTo>
                    <a:pt x="153" y="240"/>
                    <a:pt x="153" y="240"/>
                    <a:pt x="153" y="240"/>
                  </a:cubicBezTo>
                  <a:cubicBezTo>
                    <a:pt x="153" y="239"/>
                    <a:pt x="152" y="239"/>
                    <a:pt x="152" y="238"/>
                  </a:cubicBezTo>
                  <a:cubicBezTo>
                    <a:pt x="151" y="238"/>
                    <a:pt x="151" y="237"/>
                    <a:pt x="151" y="237"/>
                  </a:cubicBezTo>
                  <a:cubicBezTo>
                    <a:pt x="150" y="237"/>
                    <a:pt x="150" y="237"/>
                    <a:pt x="150" y="237"/>
                  </a:cubicBezTo>
                  <a:cubicBezTo>
                    <a:pt x="148" y="236"/>
                    <a:pt x="148" y="236"/>
                    <a:pt x="148" y="236"/>
                  </a:cubicBezTo>
                  <a:cubicBezTo>
                    <a:pt x="148" y="236"/>
                    <a:pt x="148" y="236"/>
                    <a:pt x="148" y="236"/>
                  </a:cubicBezTo>
                  <a:cubicBezTo>
                    <a:pt x="148" y="236"/>
                    <a:pt x="148" y="236"/>
                    <a:pt x="148" y="236"/>
                  </a:cubicBezTo>
                  <a:cubicBezTo>
                    <a:pt x="147" y="235"/>
                    <a:pt x="147" y="235"/>
                    <a:pt x="147" y="235"/>
                  </a:cubicBezTo>
                  <a:cubicBezTo>
                    <a:pt x="146" y="235"/>
                    <a:pt x="146" y="235"/>
                    <a:pt x="146" y="235"/>
                  </a:cubicBezTo>
                  <a:cubicBezTo>
                    <a:pt x="146" y="235"/>
                    <a:pt x="145" y="236"/>
                    <a:pt x="145" y="236"/>
                  </a:cubicBezTo>
                  <a:cubicBezTo>
                    <a:pt x="144" y="236"/>
                    <a:pt x="144" y="236"/>
                    <a:pt x="144" y="236"/>
                  </a:cubicBezTo>
                  <a:cubicBezTo>
                    <a:pt x="144" y="236"/>
                    <a:pt x="144" y="236"/>
                    <a:pt x="144" y="236"/>
                  </a:cubicBezTo>
                  <a:cubicBezTo>
                    <a:pt x="143" y="236"/>
                    <a:pt x="142" y="236"/>
                    <a:pt x="141" y="236"/>
                  </a:cubicBezTo>
                  <a:cubicBezTo>
                    <a:pt x="140" y="236"/>
                    <a:pt x="140" y="236"/>
                    <a:pt x="140" y="236"/>
                  </a:cubicBezTo>
                  <a:cubicBezTo>
                    <a:pt x="140" y="235"/>
                    <a:pt x="140" y="235"/>
                    <a:pt x="140" y="235"/>
                  </a:cubicBezTo>
                  <a:cubicBezTo>
                    <a:pt x="140" y="235"/>
                    <a:pt x="140" y="235"/>
                    <a:pt x="140" y="235"/>
                  </a:cubicBezTo>
                  <a:cubicBezTo>
                    <a:pt x="140" y="235"/>
                    <a:pt x="140" y="235"/>
                    <a:pt x="140" y="235"/>
                  </a:cubicBezTo>
                  <a:cubicBezTo>
                    <a:pt x="141" y="235"/>
                    <a:pt x="142" y="235"/>
                    <a:pt x="142" y="236"/>
                  </a:cubicBezTo>
                  <a:cubicBezTo>
                    <a:pt x="143" y="235"/>
                    <a:pt x="143" y="235"/>
                    <a:pt x="143" y="235"/>
                  </a:cubicBezTo>
                  <a:cubicBezTo>
                    <a:pt x="144" y="235"/>
                    <a:pt x="144" y="235"/>
                    <a:pt x="144" y="235"/>
                  </a:cubicBezTo>
                  <a:cubicBezTo>
                    <a:pt x="144" y="234"/>
                    <a:pt x="144" y="234"/>
                    <a:pt x="144" y="234"/>
                  </a:cubicBezTo>
                  <a:cubicBezTo>
                    <a:pt x="144" y="234"/>
                    <a:pt x="144" y="234"/>
                    <a:pt x="144" y="234"/>
                  </a:cubicBezTo>
                  <a:cubicBezTo>
                    <a:pt x="145" y="233"/>
                    <a:pt x="145" y="233"/>
                    <a:pt x="145" y="233"/>
                  </a:cubicBezTo>
                  <a:cubicBezTo>
                    <a:pt x="146" y="233"/>
                    <a:pt x="146" y="233"/>
                    <a:pt x="146" y="234"/>
                  </a:cubicBezTo>
                  <a:cubicBezTo>
                    <a:pt x="147" y="233"/>
                    <a:pt x="147" y="233"/>
                    <a:pt x="147" y="233"/>
                  </a:cubicBezTo>
                  <a:cubicBezTo>
                    <a:pt x="148" y="233"/>
                    <a:pt x="148" y="233"/>
                    <a:pt x="148" y="233"/>
                  </a:cubicBezTo>
                  <a:cubicBezTo>
                    <a:pt x="147" y="232"/>
                    <a:pt x="147" y="232"/>
                    <a:pt x="147" y="232"/>
                  </a:cubicBezTo>
                  <a:cubicBezTo>
                    <a:pt x="146" y="232"/>
                    <a:pt x="146" y="232"/>
                    <a:pt x="146" y="232"/>
                  </a:cubicBezTo>
                  <a:cubicBezTo>
                    <a:pt x="146" y="232"/>
                    <a:pt x="146" y="232"/>
                    <a:pt x="146" y="232"/>
                  </a:cubicBezTo>
                  <a:cubicBezTo>
                    <a:pt x="146" y="231"/>
                    <a:pt x="146" y="231"/>
                    <a:pt x="146" y="231"/>
                  </a:cubicBezTo>
                  <a:cubicBezTo>
                    <a:pt x="146" y="231"/>
                    <a:pt x="146" y="231"/>
                    <a:pt x="146" y="231"/>
                  </a:cubicBezTo>
                  <a:cubicBezTo>
                    <a:pt x="145" y="231"/>
                    <a:pt x="144" y="231"/>
                    <a:pt x="143" y="232"/>
                  </a:cubicBezTo>
                  <a:cubicBezTo>
                    <a:pt x="144" y="231"/>
                    <a:pt x="144" y="231"/>
                    <a:pt x="144" y="231"/>
                  </a:cubicBezTo>
                  <a:cubicBezTo>
                    <a:pt x="146" y="230"/>
                    <a:pt x="146" y="230"/>
                    <a:pt x="146" y="230"/>
                  </a:cubicBezTo>
                  <a:cubicBezTo>
                    <a:pt x="147" y="230"/>
                    <a:pt x="148" y="229"/>
                    <a:pt x="148" y="229"/>
                  </a:cubicBezTo>
                  <a:cubicBezTo>
                    <a:pt x="148" y="228"/>
                    <a:pt x="148" y="228"/>
                    <a:pt x="148" y="228"/>
                  </a:cubicBezTo>
                  <a:cubicBezTo>
                    <a:pt x="149" y="227"/>
                    <a:pt x="149" y="227"/>
                    <a:pt x="149" y="227"/>
                  </a:cubicBezTo>
                  <a:cubicBezTo>
                    <a:pt x="149" y="227"/>
                    <a:pt x="150" y="226"/>
                    <a:pt x="150" y="225"/>
                  </a:cubicBezTo>
                  <a:cubicBezTo>
                    <a:pt x="150" y="225"/>
                    <a:pt x="150" y="225"/>
                    <a:pt x="150" y="225"/>
                  </a:cubicBezTo>
                  <a:cubicBezTo>
                    <a:pt x="150" y="224"/>
                    <a:pt x="151" y="223"/>
                    <a:pt x="151" y="223"/>
                  </a:cubicBezTo>
                  <a:cubicBezTo>
                    <a:pt x="151" y="223"/>
                    <a:pt x="151" y="223"/>
                    <a:pt x="151" y="223"/>
                  </a:cubicBezTo>
                  <a:cubicBezTo>
                    <a:pt x="151" y="222"/>
                    <a:pt x="151" y="221"/>
                    <a:pt x="152" y="220"/>
                  </a:cubicBezTo>
                  <a:cubicBezTo>
                    <a:pt x="152" y="220"/>
                    <a:pt x="153" y="219"/>
                    <a:pt x="153" y="219"/>
                  </a:cubicBezTo>
                  <a:cubicBezTo>
                    <a:pt x="153" y="218"/>
                    <a:pt x="153" y="218"/>
                    <a:pt x="153" y="217"/>
                  </a:cubicBezTo>
                  <a:cubicBezTo>
                    <a:pt x="152" y="217"/>
                    <a:pt x="152" y="216"/>
                    <a:pt x="151" y="216"/>
                  </a:cubicBezTo>
                  <a:cubicBezTo>
                    <a:pt x="151" y="216"/>
                    <a:pt x="151" y="216"/>
                    <a:pt x="151" y="216"/>
                  </a:cubicBezTo>
                  <a:cubicBezTo>
                    <a:pt x="150" y="216"/>
                    <a:pt x="150" y="216"/>
                    <a:pt x="150" y="216"/>
                  </a:cubicBezTo>
                  <a:cubicBezTo>
                    <a:pt x="150" y="216"/>
                    <a:pt x="150" y="216"/>
                    <a:pt x="150" y="216"/>
                  </a:cubicBezTo>
                  <a:cubicBezTo>
                    <a:pt x="149" y="216"/>
                    <a:pt x="149" y="216"/>
                    <a:pt x="149" y="216"/>
                  </a:cubicBezTo>
                  <a:cubicBezTo>
                    <a:pt x="148" y="216"/>
                    <a:pt x="148" y="216"/>
                    <a:pt x="148" y="216"/>
                  </a:cubicBezTo>
                  <a:cubicBezTo>
                    <a:pt x="148" y="216"/>
                    <a:pt x="148" y="216"/>
                    <a:pt x="148" y="216"/>
                  </a:cubicBezTo>
                  <a:cubicBezTo>
                    <a:pt x="147" y="216"/>
                    <a:pt x="146" y="216"/>
                    <a:pt x="145" y="216"/>
                  </a:cubicBezTo>
                  <a:cubicBezTo>
                    <a:pt x="145" y="216"/>
                    <a:pt x="145" y="216"/>
                    <a:pt x="145" y="216"/>
                  </a:cubicBezTo>
                  <a:cubicBezTo>
                    <a:pt x="144" y="216"/>
                    <a:pt x="144" y="216"/>
                    <a:pt x="144" y="216"/>
                  </a:cubicBezTo>
                  <a:cubicBezTo>
                    <a:pt x="144" y="216"/>
                    <a:pt x="143" y="216"/>
                    <a:pt x="143" y="216"/>
                  </a:cubicBezTo>
                  <a:cubicBezTo>
                    <a:pt x="143" y="216"/>
                    <a:pt x="142" y="216"/>
                    <a:pt x="142" y="216"/>
                  </a:cubicBezTo>
                  <a:cubicBezTo>
                    <a:pt x="141" y="217"/>
                    <a:pt x="141" y="217"/>
                    <a:pt x="141" y="217"/>
                  </a:cubicBezTo>
                  <a:cubicBezTo>
                    <a:pt x="141" y="216"/>
                    <a:pt x="141" y="216"/>
                    <a:pt x="141" y="216"/>
                  </a:cubicBezTo>
                  <a:cubicBezTo>
                    <a:pt x="141" y="217"/>
                    <a:pt x="141" y="217"/>
                    <a:pt x="141" y="217"/>
                  </a:cubicBezTo>
                  <a:cubicBezTo>
                    <a:pt x="140" y="217"/>
                    <a:pt x="140" y="217"/>
                    <a:pt x="140" y="217"/>
                  </a:cubicBezTo>
                  <a:cubicBezTo>
                    <a:pt x="139" y="217"/>
                    <a:pt x="139" y="217"/>
                    <a:pt x="139" y="217"/>
                  </a:cubicBezTo>
                  <a:cubicBezTo>
                    <a:pt x="138" y="217"/>
                    <a:pt x="138" y="217"/>
                    <a:pt x="138" y="217"/>
                  </a:cubicBezTo>
                  <a:cubicBezTo>
                    <a:pt x="138" y="218"/>
                    <a:pt x="138" y="218"/>
                    <a:pt x="138" y="218"/>
                  </a:cubicBezTo>
                  <a:cubicBezTo>
                    <a:pt x="137" y="218"/>
                    <a:pt x="137" y="218"/>
                    <a:pt x="137" y="218"/>
                  </a:cubicBezTo>
                  <a:cubicBezTo>
                    <a:pt x="137" y="218"/>
                    <a:pt x="137" y="218"/>
                    <a:pt x="137" y="218"/>
                  </a:cubicBezTo>
                  <a:cubicBezTo>
                    <a:pt x="138" y="216"/>
                    <a:pt x="138" y="216"/>
                    <a:pt x="138" y="216"/>
                  </a:cubicBezTo>
                  <a:cubicBezTo>
                    <a:pt x="138" y="217"/>
                    <a:pt x="138" y="217"/>
                    <a:pt x="138" y="217"/>
                  </a:cubicBezTo>
                  <a:cubicBezTo>
                    <a:pt x="137" y="216"/>
                    <a:pt x="137" y="216"/>
                    <a:pt x="137" y="216"/>
                  </a:cubicBezTo>
                  <a:cubicBezTo>
                    <a:pt x="135" y="217"/>
                    <a:pt x="135" y="217"/>
                    <a:pt x="135" y="217"/>
                  </a:cubicBezTo>
                  <a:cubicBezTo>
                    <a:pt x="136" y="217"/>
                    <a:pt x="136" y="217"/>
                    <a:pt x="136" y="217"/>
                  </a:cubicBezTo>
                  <a:cubicBezTo>
                    <a:pt x="136" y="217"/>
                    <a:pt x="136" y="217"/>
                    <a:pt x="136" y="217"/>
                  </a:cubicBezTo>
                  <a:cubicBezTo>
                    <a:pt x="136" y="216"/>
                    <a:pt x="136" y="216"/>
                    <a:pt x="136" y="216"/>
                  </a:cubicBezTo>
                  <a:cubicBezTo>
                    <a:pt x="137" y="216"/>
                    <a:pt x="137" y="216"/>
                    <a:pt x="137" y="216"/>
                  </a:cubicBezTo>
                  <a:cubicBezTo>
                    <a:pt x="138" y="216"/>
                    <a:pt x="138" y="216"/>
                    <a:pt x="138" y="216"/>
                  </a:cubicBezTo>
                  <a:cubicBezTo>
                    <a:pt x="138" y="216"/>
                    <a:pt x="138" y="216"/>
                    <a:pt x="138" y="216"/>
                  </a:cubicBezTo>
                  <a:cubicBezTo>
                    <a:pt x="138" y="216"/>
                    <a:pt x="138" y="216"/>
                    <a:pt x="138" y="216"/>
                  </a:cubicBezTo>
                  <a:cubicBezTo>
                    <a:pt x="140" y="215"/>
                    <a:pt x="140" y="215"/>
                    <a:pt x="140" y="215"/>
                  </a:cubicBezTo>
                  <a:cubicBezTo>
                    <a:pt x="140" y="214"/>
                    <a:pt x="140" y="214"/>
                    <a:pt x="140" y="214"/>
                  </a:cubicBezTo>
                  <a:cubicBezTo>
                    <a:pt x="139" y="215"/>
                    <a:pt x="139" y="215"/>
                    <a:pt x="139" y="215"/>
                  </a:cubicBezTo>
                  <a:cubicBezTo>
                    <a:pt x="138" y="214"/>
                    <a:pt x="138" y="214"/>
                    <a:pt x="138" y="214"/>
                  </a:cubicBezTo>
                  <a:cubicBezTo>
                    <a:pt x="138" y="215"/>
                    <a:pt x="138" y="215"/>
                    <a:pt x="138" y="215"/>
                  </a:cubicBezTo>
                  <a:cubicBezTo>
                    <a:pt x="137" y="214"/>
                    <a:pt x="137" y="214"/>
                    <a:pt x="137" y="214"/>
                  </a:cubicBezTo>
                  <a:cubicBezTo>
                    <a:pt x="137" y="214"/>
                    <a:pt x="137" y="214"/>
                    <a:pt x="137" y="214"/>
                  </a:cubicBezTo>
                  <a:cubicBezTo>
                    <a:pt x="136" y="214"/>
                    <a:pt x="136" y="214"/>
                    <a:pt x="136" y="214"/>
                  </a:cubicBezTo>
                  <a:cubicBezTo>
                    <a:pt x="136" y="214"/>
                    <a:pt x="136" y="214"/>
                    <a:pt x="136" y="214"/>
                  </a:cubicBezTo>
                  <a:cubicBezTo>
                    <a:pt x="136" y="214"/>
                    <a:pt x="136" y="214"/>
                    <a:pt x="136" y="214"/>
                  </a:cubicBezTo>
                  <a:cubicBezTo>
                    <a:pt x="137" y="214"/>
                    <a:pt x="137" y="214"/>
                    <a:pt x="137" y="214"/>
                  </a:cubicBezTo>
                  <a:cubicBezTo>
                    <a:pt x="138" y="214"/>
                    <a:pt x="138" y="214"/>
                    <a:pt x="138" y="214"/>
                  </a:cubicBezTo>
                  <a:cubicBezTo>
                    <a:pt x="138" y="214"/>
                    <a:pt x="138" y="214"/>
                    <a:pt x="138" y="214"/>
                  </a:cubicBezTo>
                  <a:cubicBezTo>
                    <a:pt x="138" y="214"/>
                    <a:pt x="138" y="214"/>
                    <a:pt x="138" y="214"/>
                  </a:cubicBezTo>
                  <a:cubicBezTo>
                    <a:pt x="138" y="214"/>
                    <a:pt x="138" y="214"/>
                    <a:pt x="138" y="214"/>
                  </a:cubicBezTo>
                  <a:cubicBezTo>
                    <a:pt x="138" y="213"/>
                    <a:pt x="138" y="213"/>
                    <a:pt x="138" y="213"/>
                  </a:cubicBezTo>
                  <a:cubicBezTo>
                    <a:pt x="138" y="213"/>
                    <a:pt x="139" y="213"/>
                    <a:pt x="139" y="213"/>
                  </a:cubicBezTo>
                  <a:cubicBezTo>
                    <a:pt x="139" y="212"/>
                    <a:pt x="139" y="212"/>
                    <a:pt x="139" y="212"/>
                  </a:cubicBezTo>
                  <a:cubicBezTo>
                    <a:pt x="141" y="211"/>
                    <a:pt x="142" y="210"/>
                    <a:pt x="143" y="209"/>
                  </a:cubicBezTo>
                  <a:cubicBezTo>
                    <a:pt x="144" y="208"/>
                    <a:pt x="144" y="208"/>
                    <a:pt x="144" y="208"/>
                  </a:cubicBezTo>
                  <a:cubicBezTo>
                    <a:pt x="144" y="207"/>
                    <a:pt x="144" y="207"/>
                    <a:pt x="144" y="207"/>
                  </a:cubicBezTo>
                  <a:cubicBezTo>
                    <a:pt x="144" y="207"/>
                    <a:pt x="144" y="207"/>
                    <a:pt x="144" y="207"/>
                  </a:cubicBezTo>
                  <a:cubicBezTo>
                    <a:pt x="144" y="207"/>
                    <a:pt x="144" y="207"/>
                    <a:pt x="144" y="207"/>
                  </a:cubicBezTo>
                  <a:cubicBezTo>
                    <a:pt x="144" y="206"/>
                    <a:pt x="145" y="206"/>
                    <a:pt x="145" y="205"/>
                  </a:cubicBezTo>
                  <a:cubicBezTo>
                    <a:pt x="144" y="205"/>
                    <a:pt x="144" y="205"/>
                    <a:pt x="144" y="205"/>
                  </a:cubicBezTo>
                  <a:cubicBezTo>
                    <a:pt x="144" y="205"/>
                    <a:pt x="144" y="205"/>
                    <a:pt x="144" y="205"/>
                  </a:cubicBezTo>
                  <a:cubicBezTo>
                    <a:pt x="143" y="205"/>
                    <a:pt x="143" y="205"/>
                    <a:pt x="143" y="205"/>
                  </a:cubicBezTo>
                  <a:cubicBezTo>
                    <a:pt x="143" y="205"/>
                    <a:pt x="143" y="205"/>
                    <a:pt x="143" y="205"/>
                  </a:cubicBezTo>
                  <a:cubicBezTo>
                    <a:pt x="142" y="205"/>
                    <a:pt x="142" y="205"/>
                    <a:pt x="142" y="205"/>
                  </a:cubicBezTo>
                  <a:cubicBezTo>
                    <a:pt x="143" y="205"/>
                    <a:pt x="143" y="205"/>
                    <a:pt x="143" y="205"/>
                  </a:cubicBezTo>
                  <a:cubicBezTo>
                    <a:pt x="143" y="206"/>
                    <a:pt x="143" y="206"/>
                    <a:pt x="143" y="206"/>
                  </a:cubicBezTo>
                  <a:cubicBezTo>
                    <a:pt x="142" y="205"/>
                    <a:pt x="142" y="205"/>
                    <a:pt x="142" y="205"/>
                  </a:cubicBezTo>
                  <a:cubicBezTo>
                    <a:pt x="141" y="206"/>
                    <a:pt x="141" y="206"/>
                    <a:pt x="141" y="206"/>
                  </a:cubicBezTo>
                  <a:cubicBezTo>
                    <a:pt x="141" y="205"/>
                    <a:pt x="141" y="205"/>
                    <a:pt x="141" y="205"/>
                  </a:cubicBezTo>
                  <a:cubicBezTo>
                    <a:pt x="141" y="205"/>
                    <a:pt x="140" y="206"/>
                    <a:pt x="140" y="206"/>
                  </a:cubicBezTo>
                  <a:cubicBezTo>
                    <a:pt x="138" y="206"/>
                    <a:pt x="138" y="206"/>
                    <a:pt x="138" y="206"/>
                  </a:cubicBezTo>
                  <a:cubicBezTo>
                    <a:pt x="138" y="206"/>
                    <a:pt x="138" y="206"/>
                    <a:pt x="138" y="206"/>
                  </a:cubicBezTo>
                  <a:cubicBezTo>
                    <a:pt x="138" y="206"/>
                    <a:pt x="138" y="206"/>
                    <a:pt x="138" y="206"/>
                  </a:cubicBezTo>
                  <a:cubicBezTo>
                    <a:pt x="137" y="206"/>
                    <a:pt x="137" y="206"/>
                    <a:pt x="137" y="206"/>
                  </a:cubicBezTo>
                  <a:cubicBezTo>
                    <a:pt x="137" y="206"/>
                    <a:pt x="137" y="206"/>
                    <a:pt x="137" y="206"/>
                  </a:cubicBezTo>
                  <a:cubicBezTo>
                    <a:pt x="136" y="206"/>
                    <a:pt x="136" y="206"/>
                    <a:pt x="136" y="206"/>
                  </a:cubicBezTo>
                  <a:cubicBezTo>
                    <a:pt x="136" y="206"/>
                    <a:pt x="136" y="207"/>
                    <a:pt x="135" y="207"/>
                  </a:cubicBezTo>
                  <a:cubicBezTo>
                    <a:pt x="136" y="206"/>
                    <a:pt x="136" y="206"/>
                    <a:pt x="136" y="206"/>
                  </a:cubicBezTo>
                  <a:cubicBezTo>
                    <a:pt x="135" y="206"/>
                    <a:pt x="135" y="206"/>
                    <a:pt x="135" y="206"/>
                  </a:cubicBezTo>
                  <a:cubicBezTo>
                    <a:pt x="135" y="206"/>
                    <a:pt x="135" y="206"/>
                    <a:pt x="135" y="206"/>
                  </a:cubicBezTo>
                  <a:cubicBezTo>
                    <a:pt x="135" y="206"/>
                    <a:pt x="135" y="206"/>
                    <a:pt x="135" y="206"/>
                  </a:cubicBezTo>
                  <a:cubicBezTo>
                    <a:pt x="134" y="207"/>
                    <a:pt x="134" y="207"/>
                    <a:pt x="134" y="207"/>
                  </a:cubicBezTo>
                  <a:cubicBezTo>
                    <a:pt x="134" y="206"/>
                    <a:pt x="134" y="206"/>
                    <a:pt x="134" y="206"/>
                  </a:cubicBezTo>
                  <a:cubicBezTo>
                    <a:pt x="134" y="205"/>
                    <a:pt x="134" y="205"/>
                    <a:pt x="134" y="205"/>
                  </a:cubicBezTo>
                  <a:cubicBezTo>
                    <a:pt x="133" y="206"/>
                    <a:pt x="133" y="206"/>
                    <a:pt x="133" y="206"/>
                  </a:cubicBezTo>
                  <a:cubicBezTo>
                    <a:pt x="133" y="206"/>
                    <a:pt x="133" y="206"/>
                    <a:pt x="133" y="206"/>
                  </a:cubicBezTo>
                  <a:cubicBezTo>
                    <a:pt x="133" y="205"/>
                    <a:pt x="133" y="205"/>
                    <a:pt x="133" y="205"/>
                  </a:cubicBezTo>
                  <a:cubicBezTo>
                    <a:pt x="132" y="205"/>
                    <a:pt x="132" y="205"/>
                    <a:pt x="132" y="205"/>
                  </a:cubicBezTo>
                  <a:cubicBezTo>
                    <a:pt x="132" y="206"/>
                    <a:pt x="132" y="206"/>
                    <a:pt x="132" y="206"/>
                  </a:cubicBezTo>
                  <a:cubicBezTo>
                    <a:pt x="131" y="206"/>
                    <a:pt x="131" y="206"/>
                    <a:pt x="131" y="206"/>
                  </a:cubicBezTo>
                  <a:cubicBezTo>
                    <a:pt x="131" y="207"/>
                    <a:pt x="131" y="207"/>
                    <a:pt x="131" y="207"/>
                  </a:cubicBezTo>
                  <a:cubicBezTo>
                    <a:pt x="132" y="207"/>
                    <a:pt x="132" y="207"/>
                    <a:pt x="132" y="207"/>
                  </a:cubicBezTo>
                  <a:cubicBezTo>
                    <a:pt x="131" y="207"/>
                    <a:pt x="131" y="207"/>
                    <a:pt x="131" y="207"/>
                  </a:cubicBezTo>
                  <a:cubicBezTo>
                    <a:pt x="132" y="208"/>
                    <a:pt x="132" y="208"/>
                    <a:pt x="132" y="208"/>
                  </a:cubicBezTo>
                  <a:cubicBezTo>
                    <a:pt x="131" y="208"/>
                    <a:pt x="131" y="208"/>
                    <a:pt x="131" y="208"/>
                  </a:cubicBezTo>
                  <a:cubicBezTo>
                    <a:pt x="131" y="208"/>
                    <a:pt x="131" y="208"/>
                    <a:pt x="131" y="208"/>
                  </a:cubicBezTo>
                  <a:cubicBezTo>
                    <a:pt x="131" y="209"/>
                    <a:pt x="131" y="209"/>
                    <a:pt x="131" y="209"/>
                  </a:cubicBezTo>
                  <a:cubicBezTo>
                    <a:pt x="132" y="209"/>
                    <a:pt x="132" y="209"/>
                    <a:pt x="132" y="209"/>
                  </a:cubicBezTo>
                  <a:cubicBezTo>
                    <a:pt x="132" y="209"/>
                    <a:pt x="132" y="209"/>
                    <a:pt x="132" y="209"/>
                  </a:cubicBezTo>
                  <a:cubicBezTo>
                    <a:pt x="131" y="209"/>
                    <a:pt x="131" y="209"/>
                    <a:pt x="131" y="209"/>
                  </a:cubicBezTo>
                  <a:cubicBezTo>
                    <a:pt x="131" y="209"/>
                    <a:pt x="131" y="209"/>
                    <a:pt x="131" y="209"/>
                  </a:cubicBezTo>
                  <a:cubicBezTo>
                    <a:pt x="130" y="210"/>
                    <a:pt x="130" y="210"/>
                    <a:pt x="130" y="210"/>
                  </a:cubicBezTo>
                  <a:cubicBezTo>
                    <a:pt x="130" y="209"/>
                    <a:pt x="130" y="209"/>
                    <a:pt x="130" y="209"/>
                  </a:cubicBezTo>
                  <a:cubicBezTo>
                    <a:pt x="129" y="209"/>
                    <a:pt x="129" y="209"/>
                    <a:pt x="129" y="209"/>
                  </a:cubicBezTo>
                  <a:cubicBezTo>
                    <a:pt x="130" y="210"/>
                    <a:pt x="130" y="210"/>
                    <a:pt x="130" y="210"/>
                  </a:cubicBezTo>
                  <a:cubicBezTo>
                    <a:pt x="130" y="211"/>
                    <a:pt x="130" y="211"/>
                    <a:pt x="130" y="211"/>
                  </a:cubicBezTo>
                  <a:cubicBezTo>
                    <a:pt x="130" y="211"/>
                    <a:pt x="130" y="211"/>
                    <a:pt x="130" y="211"/>
                  </a:cubicBezTo>
                  <a:cubicBezTo>
                    <a:pt x="130" y="212"/>
                    <a:pt x="130" y="212"/>
                    <a:pt x="130" y="212"/>
                  </a:cubicBezTo>
                  <a:cubicBezTo>
                    <a:pt x="130" y="212"/>
                    <a:pt x="130" y="212"/>
                    <a:pt x="130" y="212"/>
                  </a:cubicBezTo>
                  <a:cubicBezTo>
                    <a:pt x="129" y="211"/>
                    <a:pt x="129" y="211"/>
                    <a:pt x="129" y="211"/>
                  </a:cubicBezTo>
                  <a:cubicBezTo>
                    <a:pt x="129" y="211"/>
                    <a:pt x="129" y="211"/>
                    <a:pt x="129" y="211"/>
                  </a:cubicBezTo>
                  <a:cubicBezTo>
                    <a:pt x="129" y="212"/>
                    <a:pt x="130" y="212"/>
                    <a:pt x="130" y="213"/>
                  </a:cubicBezTo>
                  <a:cubicBezTo>
                    <a:pt x="131" y="213"/>
                    <a:pt x="131" y="213"/>
                    <a:pt x="131" y="213"/>
                  </a:cubicBezTo>
                  <a:cubicBezTo>
                    <a:pt x="130" y="213"/>
                    <a:pt x="130" y="213"/>
                    <a:pt x="130" y="213"/>
                  </a:cubicBezTo>
                  <a:cubicBezTo>
                    <a:pt x="131" y="214"/>
                    <a:pt x="131" y="214"/>
                    <a:pt x="131" y="214"/>
                  </a:cubicBezTo>
                  <a:cubicBezTo>
                    <a:pt x="131" y="214"/>
                    <a:pt x="130" y="213"/>
                    <a:pt x="130" y="213"/>
                  </a:cubicBezTo>
                  <a:cubicBezTo>
                    <a:pt x="130" y="213"/>
                    <a:pt x="130" y="213"/>
                    <a:pt x="130" y="213"/>
                  </a:cubicBezTo>
                  <a:cubicBezTo>
                    <a:pt x="129" y="213"/>
                    <a:pt x="129" y="213"/>
                    <a:pt x="129" y="213"/>
                  </a:cubicBezTo>
                  <a:cubicBezTo>
                    <a:pt x="129" y="213"/>
                    <a:pt x="129" y="213"/>
                    <a:pt x="129" y="213"/>
                  </a:cubicBezTo>
                  <a:cubicBezTo>
                    <a:pt x="130" y="214"/>
                    <a:pt x="130" y="214"/>
                    <a:pt x="130" y="214"/>
                  </a:cubicBezTo>
                  <a:cubicBezTo>
                    <a:pt x="129" y="213"/>
                    <a:pt x="129" y="213"/>
                    <a:pt x="129" y="213"/>
                  </a:cubicBezTo>
                  <a:cubicBezTo>
                    <a:pt x="129" y="214"/>
                    <a:pt x="129" y="214"/>
                    <a:pt x="129" y="214"/>
                  </a:cubicBezTo>
                  <a:cubicBezTo>
                    <a:pt x="128" y="214"/>
                    <a:pt x="128" y="214"/>
                    <a:pt x="128" y="214"/>
                  </a:cubicBezTo>
                  <a:cubicBezTo>
                    <a:pt x="128" y="213"/>
                    <a:pt x="128" y="213"/>
                    <a:pt x="128" y="213"/>
                  </a:cubicBezTo>
                  <a:cubicBezTo>
                    <a:pt x="128" y="213"/>
                    <a:pt x="128" y="213"/>
                    <a:pt x="128" y="213"/>
                  </a:cubicBezTo>
                  <a:cubicBezTo>
                    <a:pt x="128" y="214"/>
                    <a:pt x="128" y="214"/>
                    <a:pt x="128" y="214"/>
                  </a:cubicBezTo>
                  <a:cubicBezTo>
                    <a:pt x="128" y="214"/>
                    <a:pt x="128" y="214"/>
                    <a:pt x="128" y="214"/>
                  </a:cubicBezTo>
                  <a:cubicBezTo>
                    <a:pt x="128" y="215"/>
                    <a:pt x="128" y="215"/>
                    <a:pt x="128" y="215"/>
                  </a:cubicBezTo>
                  <a:cubicBezTo>
                    <a:pt x="127" y="215"/>
                    <a:pt x="127" y="215"/>
                    <a:pt x="127" y="215"/>
                  </a:cubicBezTo>
                  <a:cubicBezTo>
                    <a:pt x="127" y="214"/>
                    <a:pt x="127" y="214"/>
                    <a:pt x="127" y="214"/>
                  </a:cubicBezTo>
                  <a:cubicBezTo>
                    <a:pt x="127" y="214"/>
                    <a:pt x="127" y="214"/>
                    <a:pt x="127" y="214"/>
                  </a:cubicBezTo>
                  <a:cubicBezTo>
                    <a:pt x="127" y="214"/>
                    <a:pt x="127" y="214"/>
                    <a:pt x="127" y="214"/>
                  </a:cubicBezTo>
                  <a:cubicBezTo>
                    <a:pt x="127" y="215"/>
                    <a:pt x="127" y="215"/>
                    <a:pt x="127" y="215"/>
                  </a:cubicBezTo>
                  <a:cubicBezTo>
                    <a:pt x="127" y="215"/>
                    <a:pt x="127" y="215"/>
                    <a:pt x="127" y="215"/>
                  </a:cubicBezTo>
                  <a:cubicBezTo>
                    <a:pt x="127" y="216"/>
                    <a:pt x="127" y="216"/>
                    <a:pt x="127" y="216"/>
                  </a:cubicBezTo>
                  <a:cubicBezTo>
                    <a:pt x="127" y="216"/>
                    <a:pt x="127" y="216"/>
                    <a:pt x="127" y="216"/>
                  </a:cubicBezTo>
                  <a:cubicBezTo>
                    <a:pt x="126" y="216"/>
                    <a:pt x="126" y="216"/>
                    <a:pt x="126" y="216"/>
                  </a:cubicBezTo>
                  <a:cubicBezTo>
                    <a:pt x="127" y="216"/>
                    <a:pt x="127" y="216"/>
                    <a:pt x="127" y="216"/>
                  </a:cubicBezTo>
                  <a:cubicBezTo>
                    <a:pt x="127" y="218"/>
                    <a:pt x="127" y="218"/>
                    <a:pt x="127" y="218"/>
                  </a:cubicBezTo>
                  <a:cubicBezTo>
                    <a:pt x="128" y="217"/>
                    <a:pt x="128" y="217"/>
                    <a:pt x="128" y="217"/>
                  </a:cubicBezTo>
                  <a:cubicBezTo>
                    <a:pt x="128" y="218"/>
                    <a:pt x="128" y="218"/>
                    <a:pt x="128" y="218"/>
                  </a:cubicBezTo>
                  <a:cubicBezTo>
                    <a:pt x="127" y="218"/>
                    <a:pt x="127" y="218"/>
                    <a:pt x="127" y="218"/>
                  </a:cubicBezTo>
                  <a:cubicBezTo>
                    <a:pt x="127" y="218"/>
                    <a:pt x="127" y="218"/>
                    <a:pt x="127" y="218"/>
                  </a:cubicBezTo>
                  <a:cubicBezTo>
                    <a:pt x="127" y="217"/>
                    <a:pt x="127" y="217"/>
                    <a:pt x="127" y="217"/>
                  </a:cubicBezTo>
                  <a:cubicBezTo>
                    <a:pt x="126" y="217"/>
                    <a:pt x="126" y="217"/>
                    <a:pt x="126" y="217"/>
                  </a:cubicBezTo>
                  <a:cubicBezTo>
                    <a:pt x="126" y="218"/>
                    <a:pt x="126" y="218"/>
                    <a:pt x="126" y="219"/>
                  </a:cubicBezTo>
                  <a:cubicBezTo>
                    <a:pt x="126" y="219"/>
                    <a:pt x="126" y="219"/>
                    <a:pt x="126" y="219"/>
                  </a:cubicBezTo>
                  <a:lnTo>
                    <a:pt x="126" y="220"/>
                  </a:lnTo>
                  <a:close/>
                  <a:moveTo>
                    <a:pt x="129" y="219"/>
                  </a:moveTo>
                  <a:cubicBezTo>
                    <a:pt x="129" y="219"/>
                    <a:pt x="129" y="219"/>
                    <a:pt x="129" y="219"/>
                  </a:cubicBezTo>
                  <a:cubicBezTo>
                    <a:pt x="128" y="220"/>
                    <a:pt x="128" y="220"/>
                    <a:pt x="128" y="220"/>
                  </a:cubicBezTo>
                  <a:lnTo>
                    <a:pt x="129" y="219"/>
                  </a:lnTo>
                  <a:close/>
                  <a:moveTo>
                    <a:pt x="143" y="204"/>
                  </a:moveTo>
                  <a:cubicBezTo>
                    <a:pt x="144" y="203"/>
                    <a:pt x="144" y="203"/>
                    <a:pt x="144" y="203"/>
                  </a:cubicBezTo>
                  <a:cubicBezTo>
                    <a:pt x="144" y="203"/>
                    <a:pt x="144" y="203"/>
                    <a:pt x="144" y="203"/>
                  </a:cubicBezTo>
                  <a:cubicBezTo>
                    <a:pt x="143" y="203"/>
                    <a:pt x="143" y="203"/>
                    <a:pt x="143" y="203"/>
                  </a:cubicBezTo>
                  <a:cubicBezTo>
                    <a:pt x="144" y="203"/>
                    <a:pt x="144" y="203"/>
                    <a:pt x="144" y="203"/>
                  </a:cubicBezTo>
                  <a:cubicBezTo>
                    <a:pt x="143" y="202"/>
                    <a:pt x="143" y="202"/>
                    <a:pt x="143" y="202"/>
                  </a:cubicBezTo>
                  <a:cubicBezTo>
                    <a:pt x="143" y="202"/>
                    <a:pt x="143" y="202"/>
                    <a:pt x="143" y="202"/>
                  </a:cubicBezTo>
                  <a:cubicBezTo>
                    <a:pt x="142" y="202"/>
                    <a:pt x="142" y="202"/>
                    <a:pt x="142" y="202"/>
                  </a:cubicBezTo>
                  <a:cubicBezTo>
                    <a:pt x="142" y="202"/>
                    <a:pt x="142" y="202"/>
                    <a:pt x="142" y="202"/>
                  </a:cubicBezTo>
                  <a:cubicBezTo>
                    <a:pt x="143" y="203"/>
                    <a:pt x="143" y="203"/>
                    <a:pt x="143" y="203"/>
                  </a:cubicBezTo>
                  <a:lnTo>
                    <a:pt x="143" y="204"/>
                  </a:lnTo>
                  <a:close/>
                  <a:moveTo>
                    <a:pt x="158" y="296"/>
                  </a:moveTo>
                  <a:cubicBezTo>
                    <a:pt x="157" y="297"/>
                    <a:pt x="157" y="297"/>
                    <a:pt x="157" y="297"/>
                  </a:cubicBezTo>
                  <a:cubicBezTo>
                    <a:pt x="157" y="297"/>
                    <a:pt x="156" y="297"/>
                    <a:pt x="156" y="297"/>
                  </a:cubicBezTo>
                  <a:cubicBezTo>
                    <a:pt x="156" y="298"/>
                    <a:pt x="156" y="298"/>
                    <a:pt x="156" y="298"/>
                  </a:cubicBezTo>
                  <a:cubicBezTo>
                    <a:pt x="156" y="298"/>
                    <a:pt x="156" y="298"/>
                    <a:pt x="156" y="298"/>
                  </a:cubicBezTo>
                  <a:cubicBezTo>
                    <a:pt x="158" y="299"/>
                    <a:pt x="158" y="299"/>
                    <a:pt x="158" y="299"/>
                  </a:cubicBezTo>
                  <a:cubicBezTo>
                    <a:pt x="158" y="299"/>
                    <a:pt x="158" y="299"/>
                    <a:pt x="158" y="299"/>
                  </a:cubicBezTo>
                  <a:cubicBezTo>
                    <a:pt x="159" y="298"/>
                    <a:pt x="159" y="298"/>
                    <a:pt x="159" y="298"/>
                  </a:cubicBezTo>
                  <a:cubicBezTo>
                    <a:pt x="159" y="298"/>
                    <a:pt x="159" y="298"/>
                    <a:pt x="159" y="298"/>
                  </a:cubicBezTo>
                  <a:cubicBezTo>
                    <a:pt x="160" y="297"/>
                    <a:pt x="160" y="297"/>
                    <a:pt x="160" y="297"/>
                  </a:cubicBezTo>
                  <a:cubicBezTo>
                    <a:pt x="159" y="297"/>
                    <a:pt x="159" y="297"/>
                    <a:pt x="159" y="297"/>
                  </a:cubicBezTo>
                  <a:lnTo>
                    <a:pt x="158" y="296"/>
                  </a:lnTo>
                  <a:close/>
                  <a:moveTo>
                    <a:pt x="160" y="296"/>
                  </a:moveTo>
                  <a:cubicBezTo>
                    <a:pt x="161" y="296"/>
                    <a:pt x="161" y="296"/>
                    <a:pt x="161" y="296"/>
                  </a:cubicBezTo>
                  <a:cubicBezTo>
                    <a:pt x="161" y="296"/>
                    <a:pt x="161" y="296"/>
                    <a:pt x="161" y="296"/>
                  </a:cubicBezTo>
                  <a:cubicBezTo>
                    <a:pt x="161" y="296"/>
                    <a:pt x="161" y="296"/>
                    <a:pt x="161" y="296"/>
                  </a:cubicBezTo>
                  <a:lnTo>
                    <a:pt x="160" y="296"/>
                  </a:lnTo>
                  <a:close/>
                  <a:moveTo>
                    <a:pt x="136" y="256"/>
                  </a:moveTo>
                  <a:cubicBezTo>
                    <a:pt x="135" y="256"/>
                    <a:pt x="135" y="256"/>
                    <a:pt x="135" y="256"/>
                  </a:cubicBezTo>
                  <a:cubicBezTo>
                    <a:pt x="135" y="257"/>
                    <a:pt x="135" y="257"/>
                    <a:pt x="135" y="257"/>
                  </a:cubicBezTo>
                  <a:cubicBezTo>
                    <a:pt x="134" y="258"/>
                    <a:pt x="134" y="259"/>
                    <a:pt x="133" y="260"/>
                  </a:cubicBezTo>
                  <a:cubicBezTo>
                    <a:pt x="134" y="260"/>
                    <a:pt x="134" y="260"/>
                    <a:pt x="134" y="260"/>
                  </a:cubicBezTo>
                  <a:cubicBezTo>
                    <a:pt x="135" y="260"/>
                    <a:pt x="135" y="260"/>
                    <a:pt x="135" y="260"/>
                  </a:cubicBezTo>
                  <a:cubicBezTo>
                    <a:pt x="135" y="259"/>
                    <a:pt x="137" y="258"/>
                    <a:pt x="137" y="257"/>
                  </a:cubicBezTo>
                  <a:cubicBezTo>
                    <a:pt x="137" y="257"/>
                    <a:pt x="137" y="257"/>
                    <a:pt x="137" y="257"/>
                  </a:cubicBezTo>
                  <a:cubicBezTo>
                    <a:pt x="136" y="256"/>
                    <a:pt x="136" y="256"/>
                    <a:pt x="136" y="256"/>
                  </a:cubicBezTo>
                  <a:cubicBezTo>
                    <a:pt x="137" y="256"/>
                    <a:pt x="137" y="256"/>
                    <a:pt x="137" y="256"/>
                  </a:cubicBezTo>
                  <a:lnTo>
                    <a:pt x="136" y="256"/>
                  </a:lnTo>
                  <a:close/>
                  <a:moveTo>
                    <a:pt x="133" y="268"/>
                  </a:moveTo>
                  <a:cubicBezTo>
                    <a:pt x="133" y="267"/>
                    <a:pt x="133" y="267"/>
                    <a:pt x="133" y="267"/>
                  </a:cubicBezTo>
                  <a:cubicBezTo>
                    <a:pt x="133" y="267"/>
                    <a:pt x="133" y="267"/>
                    <a:pt x="133" y="267"/>
                  </a:cubicBezTo>
                  <a:cubicBezTo>
                    <a:pt x="133" y="267"/>
                    <a:pt x="133" y="267"/>
                    <a:pt x="133" y="267"/>
                  </a:cubicBezTo>
                  <a:cubicBezTo>
                    <a:pt x="133" y="267"/>
                    <a:pt x="133" y="267"/>
                    <a:pt x="133" y="267"/>
                  </a:cubicBezTo>
                  <a:cubicBezTo>
                    <a:pt x="133" y="268"/>
                    <a:pt x="133" y="268"/>
                    <a:pt x="133" y="268"/>
                  </a:cubicBezTo>
                  <a:close/>
                  <a:moveTo>
                    <a:pt x="129" y="242"/>
                  </a:moveTo>
                  <a:cubicBezTo>
                    <a:pt x="130" y="242"/>
                    <a:pt x="130" y="242"/>
                    <a:pt x="130" y="242"/>
                  </a:cubicBezTo>
                  <a:cubicBezTo>
                    <a:pt x="130" y="242"/>
                    <a:pt x="130" y="242"/>
                    <a:pt x="130" y="242"/>
                  </a:cubicBezTo>
                  <a:cubicBezTo>
                    <a:pt x="130" y="241"/>
                    <a:pt x="130" y="241"/>
                    <a:pt x="130" y="241"/>
                  </a:cubicBezTo>
                  <a:cubicBezTo>
                    <a:pt x="130" y="241"/>
                    <a:pt x="130" y="241"/>
                    <a:pt x="130" y="241"/>
                  </a:cubicBezTo>
                  <a:cubicBezTo>
                    <a:pt x="130" y="239"/>
                    <a:pt x="130" y="239"/>
                    <a:pt x="130" y="239"/>
                  </a:cubicBezTo>
                  <a:cubicBezTo>
                    <a:pt x="129" y="239"/>
                    <a:pt x="129" y="239"/>
                    <a:pt x="129" y="239"/>
                  </a:cubicBezTo>
                  <a:cubicBezTo>
                    <a:pt x="129" y="239"/>
                    <a:pt x="129" y="239"/>
                    <a:pt x="129" y="239"/>
                  </a:cubicBezTo>
                  <a:cubicBezTo>
                    <a:pt x="128" y="240"/>
                    <a:pt x="128" y="240"/>
                    <a:pt x="128" y="240"/>
                  </a:cubicBezTo>
                  <a:cubicBezTo>
                    <a:pt x="128" y="240"/>
                    <a:pt x="128" y="240"/>
                    <a:pt x="128" y="240"/>
                  </a:cubicBezTo>
                  <a:cubicBezTo>
                    <a:pt x="129" y="241"/>
                    <a:pt x="129" y="241"/>
                    <a:pt x="129" y="241"/>
                  </a:cubicBezTo>
                  <a:cubicBezTo>
                    <a:pt x="129" y="242"/>
                    <a:pt x="129" y="242"/>
                    <a:pt x="129" y="242"/>
                  </a:cubicBezTo>
                  <a:close/>
                  <a:moveTo>
                    <a:pt x="125" y="219"/>
                  </a:moveTo>
                  <a:cubicBezTo>
                    <a:pt x="125" y="220"/>
                    <a:pt x="125" y="220"/>
                    <a:pt x="125" y="220"/>
                  </a:cubicBezTo>
                  <a:cubicBezTo>
                    <a:pt x="125" y="220"/>
                    <a:pt x="125" y="220"/>
                    <a:pt x="125" y="220"/>
                  </a:cubicBezTo>
                  <a:cubicBezTo>
                    <a:pt x="125" y="219"/>
                    <a:pt x="125" y="219"/>
                    <a:pt x="125" y="219"/>
                  </a:cubicBezTo>
                  <a:cubicBezTo>
                    <a:pt x="125" y="218"/>
                    <a:pt x="125" y="218"/>
                    <a:pt x="125" y="218"/>
                  </a:cubicBezTo>
                  <a:cubicBezTo>
                    <a:pt x="125" y="218"/>
                    <a:pt x="125" y="218"/>
                    <a:pt x="125" y="218"/>
                  </a:cubicBezTo>
                  <a:cubicBezTo>
                    <a:pt x="125" y="218"/>
                    <a:pt x="125" y="218"/>
                    <a:pt x="125" y="218"/>
                  </a:cubicBezTo>
                  <a:cubicBezTo>
                    <a:pt x="125" y="219"/>
                    <a:pt x="125" y="219"/>
                    <a:pt x="125" y="219"/>
                  </a:cubicBezTo>
                  <a:close/>
                  <a:moveTo>
                    <a:pt x="120" y="210"/>
                  </a:moveTo>
                  <a:cubicBezTo>
                    <a:pt x="120" y="209"/>
                    <a:pt x="120" y="209"/>
                    <a:pt x="120" y="209"/>
                  </a:cubicBezTo>
                  <a:cubicBezTo>
                    <a:pt x="120" y="209"/>
                    <a:pt x="120" y="209"/>
                    <a:pt x="120" y="209"/>
                  </a:cubicBezTo>
                  <a:lnTo>
                    <a:pt x="120" y="210"/>
                  </a:lnTo>
                  <a:close/>
                  <a:moveTo>
                    <a:pt x="118" y="230"/>
                  </a:moveTo>
                  <a:cubicBezTo>
                    <a:pt x="119" y="230"/>
                    <a:pt x="119" y="230"/>
                    <a:pt x="119" y="230"/>
                  </a:cubicBezTo>
                  <a:cubicBezTo>
                    <a:pt x="119" y="230"/>
                    <a:pt x="119" y="230"/>
                    <a:pt x="119" y="230"/>
                  </a:cubicBezTo>
                  <a:cubicBezTo>
                    <a:pt x="120" y="229"/>
                    <a:pt x="120" y="229"/>
                    <a:pt x="120" y="229"/>
                  </a:cubicBezTo>
                  <a:cubicBezTo>
                    <a:pt x="120" y="229"/>
                    <a:pt x="120" y="229"/>
                    <a:pt x="120" y="229"/>
                  </a:cubicBezTo>
                  <a:cubicBezTo>
                    <a:pt x="118" y="229"/>
                    <a:pt x="118" y="229"/>
                    <a:pt x="118" y="229"/>
                  </a:cubicBezTo>
                  <a:lnTo>
                    <a:pt x="118" y="230"/>
                  </a:lnTo>
                  <a:close/>
                  <a:moveTo>
                    <a:pt x="116" y="217"/>
                  </a:moveTo>
                  <a:cubicBezTo>
                    <a:pt x="117" y="217"/>
                    <a:pt x="117" y="217"/>
                    <a:pt x="117" y="217"/>
                  </a:cubicBezTo>
                  <a:cubicBezTo>
                    <a:pt x="118" y="217"/>
                    <a:pt x="118" y="217"/>
                    <a:pt x="118" y="217"/>
                  </a:cubicBezTo>
                  <a:cubicBezTo>
                    <a:pt x="118" y="217"/>
                    <a:pt x="118" y="217"/>
                    <a:pt x="118" y="217"/>
                  </a:cubicBezTo>
                  <a:cubicBezTo>
                    <a:pt x="117" y="217"/>
                    <a:pt x="117" y="217"/>
                    <a:pt x="117" y="217"/>
                  </a:cubicBezTo>
                  <a:cubicBezTo>
                    <a:pt x="117" y="217"/>
                    <a:pt x="117" y="217"/>
                    <a:pt x="117" y="217"/>
                  </a:cubicBezTo>
                  <a:cubicBezTo>
                    <a:pt x="117" y="217"/>
                    <a:pt x="117" y="217"/>
                    <a:pt x="117" y="217"/>
                  </a:cubicBezTo>
                  <a:cubicBezTo>
                    <a:pt x="117" y="217"/>
                    <a:pt x="117" y="217"/>
                    <a:pt x="117" y="217"/>
                  </a:cubicBezTo>
                  <a:cubicBezTo>
                    <a:pt x="118" y="217"/>
                    <a:pt x="118" y="217"/>
                    <a:pt x="118" y="217"/>
                  </a:cubicBezTo>
                  <a:cubicBezTo>
                    <a:pt x="117" y="216"/>
                    <a:pt x="117" y="216"/>
                    <a:pt x="117" y="216"/>
                  </a:cubicBezTo>
                  <a:cubicBezTo>
                    <a:pt x="118" y="216"/>
                    <a:pt x="118" y="216"/>
                    <a:pt x="118" y="216"/>
                  </a:cubicBezTo>
                  <a:cubicBezTo>
                    <a:pt x="118" y="216"/>
                    <a:pt x="118" y="216"/>
                    <a:pt x="118" y="216"/>
                  </a:cubicBezTo>
                  <a:cubicBezTo>
                    <a:pt x="118" y="216"/>
                    <a:pt x="118" y="216"/>
                    <a:pt x="118" y="216"/>
                  </a:cubicBezTo>
                  <a:cubicBezTo>
                    <a:pt x="118" y="216"/>
                    <a:pt x="118" y="216"/>
                    <a:pt x="118" y="216"/>
                  </a:cubicBezTo>
                  <a:cubicBezTo>
                    <a:pt x="117" y="216"/>
                    <a:pt x="117" y="216"/>
                    <a:pt x="117" y="216"/>
                  </a:cubicBezTo>
                  <a:cubicBezTo>
                    <a:pt x="117" y="215"/>
                    <a:pt x="117" y="215"/>
                    <a:pt x="117" y="215"/>
                  </a:cubicBezTo>
                  <a:cubicBezTo>
                    <a:pt x="117" y="216"/>
                    <a:pt x="117" y="216"/>
                    <a:pt x="117" y="216"/>
                  </a:cubicBezTo>
                  <a:cubicBezTo>
                    <a:pt x="116" y="216"/>
                    <a:pt x="116" y="216"/>
                    <a:pt x="116" y="216"/>
                  </a:cubicBezTo>
                  <a:cubicBezTo>
                    <a:pt x="116" y="216"/>
                    <a:pt x="116" y="216"/>
                    <a:pt x="116" y="216"/>
                  </a:cubicBezTo>
                  <a:cubicBezTo>
                    <a:pt x="116" y="216"/>
                    <a:pt x="116" y="216"/>
                    <a:pt x="116" y="216"/>
                  </a:cubicBezTo>
                  <a:cubicBezTo>
                    <a:pt x="116" y="216"/>
                    <a:pt x="116" y="216"/>
                    <a:pt x="116" y="216"/>
                  </a:cubicBezTo>
                  <a:cubicBezTo>
                    <a:pt x="115" y="216"/>
                    <a:pt x="115" y="216"/>
                    <a:pt x="115" y="216"/>
                  </a:cubicBezTo>
                  <a:cubicBezTo>
                    <a:pt x="115" y="216"/>
                    <a:pt x="116" y="217"/>
                    <a:pt x="116" y="217"/>
                  </a:cubicBezTo>
                  <a:close/>
                  <a:moveTo>
                    <a:pt x="117" y="220"/>
                  </a:moveTo>
                  <a:cubicBezTo>
                    <a:pt x="117" y="220"/>
                    <a:pt x="117" y="220"/>
                    <a:pt x="117" y="220"/>
                  </a:cubicBezTo>
                  <a:cubicBezTo>
                    <a:pt x="116" y="219"/>
                    <a:pt x="116" y="219"/>
                    <a:pt x="116" y="219"/>
                  </a:cubicBezTo>
                  <a:cubicBezTo>
                    <a:pt x="116" y="219"/>
                    <a:pt x="116" y="219"/>
                    <a:pt x="116" y="219"/>
                  </a:cubicBezTo>
                  <a:cubicBezTo>
                    <a:pt x="117" y="220"/>
                    <a:pt x="117" y="220"/>
                    <a:pt x="117" y="220"/>
                  </a:cubicBezTo>
                  <a:cubicBezTo>
                    <a:pt x="117" y="219"/>
                    <a:pt x="117" y="219"/>
                    <a:pt x="117" y="219"/>
                  </a:cubicBezTo>
                  <a:cubicBezTo>
                    <a:pt x="116" y="219"/>
                    <a:pt x="116" y="219"/>
                    <a:pt x="116" y="219"/>
                  </a:cubicBezTo>
                  <a:cubicBezTo>
                    <a:pt x="116" y="219"/>
                    <a:pt x="116" y="219"/>
                    <a:pt x="116" y="219"/>
                  </a:cubicBezTo>
                  <a:cubicBezTo>
                    <a:pt x="116" y="220"/>
                    <a:pt x="116" y="220"/>
                    <a:pt x="116" y="220"/>
                  </a:cubicBezTo>
                  <a:cubicBezTo>
                    <a:pt x="115" y="221"/>
                    <a:pt x="115" y="221"/>
                    <a:pt x="115" y="221"/>
                  </a:cubicBezTo>
                  <a:cubicBezTo>
                    <a:pt x="116" y="221"/>
                    <a:pt x="116" y="221"/>
                    <a:pt x="116" y="221"/>
                  </a:cubicBezTo>
                  <a:cubicBezTo>
                    <a:pt x="116" y="222"/>
                    <a:pt x="116" y="222"/>
                    <a:pt x="116" y="222"/>
                  </a:cubicBezTo>
                  <a:cubicBezTo>
                    <a:pt x="116" y="222"/>
                    <a:pt x="116" y="222"/>
                    <a:pt x="116" y="222"/>
                  </a:cubicBezTo>
                  <a:cubicBezTo>
                    <a:pt x="117" y="222"/>
                    <a:pt x="117" y="222"/>
                    <a:pt x="117" y="222"/>
                  </a:cubicBezTo>
                  <a:cubicBezTo>
                    <a:pt x="117" y="222"/>
                    <a:pt x="117" y="222"/>
                    <a:pt x="117" y="222"/>
                  </a:cubicBezTo>
                  <a:cubicBezTo>
                    <a:pt x="116" y="222"/>
                    <a:pt x="116" y="222"/>
                    <a:pt x="116" y="222"/>
                  </a:cubicBezTo>
                  <a:cubicBezTo>
                    <a:pt x="117" y="221"/>
                    <a:pt x="117" y="221"/>
                    <a:pt x="117" y="221"/>
                  </a:cubicBezTo>
                  <a:cubicBezTo>
                    <a:pt x="116" y="221"/>
                    <a:pt x="116" y="221"/>
                    <a:pt x="116" y="221"/>
                  </a:cubicBezTo>
                  <a:cubicBezTo>
                    <a:pt x="117" y="221"/>
                    <a:pt x="117" y="221"/>
                    <a:pt x="117" y="221"/>
                  </a:cubicBezTo>
                  <a:lnTo>
                    <a:pt x="117" y="220"/>
                  </a:lnTo>
                  <a:close/>
                  <a:moveTo>
                    <a:pt x="115" y="224"/>
                  </a:moveTo>
                  <a:cubicBezTo>
                    <a:pt x="116" y="223"/>
                    <a:pt x="116" y="223"/>
                    <a:pt x="116" y="223"/>
                  </a:cubicBezTo>
                  <a:cubicBezTo>
                    <a:pt x="115" y="223"/>
                    <a:pt x="115" y="223"/>
                    <a:pt x="115" y="223"/>
                  </a:cubicBezTo>
                  <a:cubicBezTo>
                    <a:pt x="115" y="223"/>
                    <a:pt x="115" y="223"/>
                    <a:pt x="115" y="223"/>
                  </a:cubicBezTo>
                  <a:cubicBezTo>
                    <a:pt x="115" y="223"/>
                    <a:pt x="115" y="223"/>
                    <a:pt x="115" y="223"/>
                  </a:cubicBezTo>
                  <a:cubicBezTo>
                    <a:pt x="114" y="224"/>
                    <a:pt x="114" y="224"/>
                    <a:pt x="114" y="224"/>
                  </a:cubicBezTo>
                  <a:lnTo>
                    <a:pt x="115" y="224"/>
                  </a:lnTo>
                  <a:close/>
                  <a:moveTo>
                    <a:pt x="117" y="218"/>
                  </a:moveTo>
                  <a:cubicBezTo>
                    <a:pt x="116" y="218"/>
                    <a:pt x="116" y="218"/>
                    <a:pt x="116" y="218"/>
                  </a:cubicBezTo>
                  <a:cubicBezTo>
                    <a:pt x="116" y="218"/>
                    <a:pt x="116" y="218"/>
                    <a:pt x="116" y="218"/>
                  </a:cubicBezTo>
                  <a:cubicBezTo>
                    <a:pt x="117" y="219"/>
                    <a:pt x="117" y="219"/>
                    <a:pt x="117" y="219"/>
                  </a:cubicBezTo>
                  <a:cubicBezTo>
                    <a:pt x="117" y="219"/>
                    <a:pt x="117" y="219"/>
                    <a:pt x="117" y="219"/>
                  </a:cubicBezTo>
                  <a:cubicBezTo>
                    <a:pt x="117" y="218"/>
                    <a:pt x="117" y="218"/>
                    <a:pt x="117" y="218"/>
                  </a:cubicBezTo>
                  <a:cubicBezTo>
                    <a:pt x="117" y="218"/>
                    <a:pt x="117" y="218"/>
                    <a:pt x="117" y="218"/>
                  </a:cubicBezTo>
                  <a:close/>
                  <a:moveTo>
                    <a:pt x="121" y="208"/>
                  </a:moveTo>
                  <a:cubicBezTo>
                    <a:pt x="120" y="209"/>
                    <a:pt x="120" y="209"/>
                    <a:pt x="120" y="209"/>
                  </a:cubicBezTo>
                  <a:cubicBezTo>
                    <a:pt x="120" y="209"/>
                    <a:pt x="120" y="209"/>
                    <a:pt x="120" y="209"/>
                  </a:cubicBezTo>
                  <a:cubicBezTo>
                    <a:pt x="121" y="210"/>
                    <a:pt x="121" y="210"/>
                    <a:pt x="121" y="210"/>
                  </a:cubicBezTo>
                  <a:cubicBezTo>
                    <a:pt x="121" y="210"/>
                    <a:pt x="121" y="210"/>
                    <a:pt x="121" y="210"/>
                  </a:cubicBezTo>
                  <a:cubicBezTo>
                    <a:pt x="120" y="210"/>
                    <a:pt x="120" y="210"/>
                    <a:pt x="120" y="210"/>
                  </a:cubicBezTo>
                  <a:cubicBezTo>
                    <a:pt x="120" y="210"/>
                    <a:pt x="120" y="210"/>
                    <a:pt x="120" y="210"/>
                  </a:cubicBezTo>
                  <a:cubicBezTo>
                    <a:pt x="119" y="209"/>
                    <a:pt x="119" y="209"/>
                    <a:pt x="119" y="209"/>
                  </a:cubicBezTo>
                  <a:cubicBezTo>
                    <a:pt x="120" y="209"/>
                    <a:pt x="119" y="209"/>
                    <a:pt x="119" y="209"/>
                  </a:cubicBezTo>
                  <a:cubicBezTo>
                    <a:pt x="119" y="210"/>
                    <a:pt x="119" y="210"/>
                    <a:pt x="119" y="210"/>
                  </a:cubicBezTo>
                  <a:cubicBezTo>
                    <a:pt x="119" y="210"/>
                    <a:pt x="119" y="210"/>
                    <a:pt x="119" y="210"/>
                  </a:cubicBezTo>
                  <a:cubicBezTo>
                    <a:pt x="118" y="210"/>
                    <a:pt x="118" y="210"/>
                    <a:pt x="118" y="210"/>
                  </a:cubicBezTo>
                  <a:cubicBezTo>
                    <a:pt x="118" y="210"/>
                    <a:pt x="118" y="210"/>
                    <a:pt x="118" y="210"/>
                  </a:cubicBezTo>
                  <a:cubicBezTo>
                    <a:pt x="118" y="211"/>
                    <a:pt x="118" y="211"/>
                    <a:pt x="118" y="211"/>
                  </a:cubicBezTo>
                  <a:cubicBezTo>
                    <a:pt x="119" y="211"/>
                    <a:pt x="119" y="211"/>
                    <a:pt x="119" y="211"/>
                  </a:cubicBezTo>
                  <a:cubicBezTo>
                    <a:pt x="119" y="211"/>
                    <a:pt x="119" y="211"/>
                    <a:pt x="119" y="211"/>
                  </a:cubicBezTo>
                  <a:cubicBezTo>
                    <a:pt x="119" y="211"/>
                    <a:pt x="119" y="211"/>
                    <a:pt x="119" y="211"/>
                  </a:cubicBezTo>
                  <a:cubicBezTo>
                    <a:pt x="119" y="212"/>
                    <a:pt x="119" y="212"/>
                    <a:pt x="119" y="212"/>
                  </a:cubicBezTo>
                  <a:cubicBezTo>
                    <a:pt x="118" y="212"/>
                    <a:pt x="118" y="212"/>
                    <a:pt x="118" y="212"/>
                  </a:cubicBezTo>
                  <a:cubicBezTo>
                    <a:pt x="119" y="212"/>
                    <a:pt x="119" y="212"/>
                    <a:pt x="119" y="212"/>
                  </a:cubicBezTo>
                  <a:cubicBezTo>
                    <a:pt x="120" y="213"/>
                    <a:pt x="120" y="213"/>
                    <a:pt x="120" y="213"/>
                  </a:cubicBezTo>
                  <a:cubicBezTo>
                    <a:pt x="120" y="213"/>
                    <a:pt x="120" y="213"/>
                    <a:pt x="120" y="213"/>
                  </a:cubicBezTo>
                  <a:cubicBezTo>
                    <a:pt x="119" y="213"/>
                    <a:pt x="119" y="213"/>
                    <a:pt x="119" y="213"/>
                  </a:cubicBezTo>
                  <a:cubicBezTo>
                    <a:pt x="119" y="213"/>
                    <a:pt x="119" y="213"/>
                    <a:pt x="119" y="213"/>
                  </a:cubicBezTo>
                  <a:cubicBezTo>
                    <a:pt x="118" y="214"/>
                    <a:pt x="118" y="214"/>
                    <a:pt x="118" y="214"/>
                  </a:cubicBezTo>
                  <a:cubicBezTo>
                    <a:pt x="119" y="215"/>
                    <a:pt x="119" y="215"/>
                    <a:pt x="119" y="215"/>
                  </a:cubicBezTo>
                  <a:cubicBezTo>
                    <a:pt x="119" y="215"/>
                    <a:pt x="119" y="215"/>
                    <a:pt x="119" y="215"/>
                  </a:cubicBezTo>
                  <a:cubicBezTo>
                    <a:pt x="120" y="214"/>
                    <a:pt x="120" y="214"/>
                    <a:pt x="120" y="214"/>
                  </a:cubicBezTo>
                  <a:cubicBezTo>
                    <a:pt x="121" y="214"/>
                    <a:pt x="121" y="214"/>
                    <a:pt x="121" y="214"/>
                  </a:cubicBezTo>
                  <a:cubicBezTo>
                    <a:pt x="120" y="213"/>
                    <a:pt x="120" y="213"/>
                    <a:pt x="120" y="213"/>
                  </a:cubicBezTo>
                  <a:cubicBezTo>
                    <a:pt x="120" y="213"/>
                    <a:pt x="120" y="213"/>
                    <a:pt x="120" y="213"/>
                  </a:cubicBezTo>
                  <a:cubicBezTo>
                    <a:pt x="121" y="213"/>
                    <a:pt x="121" y="213"/>
                    <a:pt x="121" y="213"/>
                  </a:cubicBezTo>
                  <a:cubicBezTo>
                    <a:pt x="121" y="213"/>
                    <a:pt x="121" y="213"/>
                    <a:pt x="121" y="213"/>
                  </a:cubicBezTo>
                  <a:cubicBezTo>
                    <a:pt x="120" y="212"/>
                    <a:pt x="120" y="212"/>
                    <a:pt x="120" y="212"/>
                  </a:cubicBezTo>
                  <a:cubicBezTo>
                    <a:pt x="121" y="211"/>
                    <a:pt x="121" y="211"/>
                    <a:pt x="121" y="211"/>
                  </a:cubicBezTo>
                  <a:cubicBezTo>
                    <a:pt x="121" y="211"/>
                    <a:pt x="121" y="211"/>
                    <a:pt x="121" y="211"/>
                  </a:cubicBezTo>
                  <a:cubicBezTo>
                    <a:pt x="121" y="212"/>
                    <a:pt x="121" y="212"/>
                    <a:pt x="121" y="212"/>
                  </a:cubicBezTo>
                  <a:cubicBezTo>
                    <a:pt x="121" y="213"/>
                    <a:pt x="121" y="213"/>
                    <a:pt x="121" y="213"/>
                  </a:cubicBezTo>
                  <a:cubicBezTo>
                    <a:pt x="122" y="213"/>
                    <a:pt x="122" y="213"/>
                    <a:pt x="122" y="213"/>
                  </a:cubicBezTo>
                  <a:cubicBezTo>
                    <a:pt x="122" y="212"/>
                    <a:pt x="122" y="212"/>
                    <a:pt x="122" y="212"/>
                  </a:cubicBezTo>
                  <a:cubicBezTo>
                    <a:pt x="122" y="212"/>
                    <a:pt x="122" y="212"/>
                    <a:pt x="122" y="212"/>
                  </a:cubicBezTo>
                  <a:cubicBezTo>
                    <a:pt x="123" y="212"/>
                    <a:pt x="123" y="212"/>
                    <a:pt x="123" y="212"/>
                  </a:cubicBezTo>
                  <a:cubicBezTo>
                    <a:pt x="123" y="212"/>
                    <a:pt x="123" y="212"/>
                    <a:pt x="123" y="212"/>
                  </a:cubicBezTo>
                  <a:cubicBezTo>
                    <a:pt x="123" y="211"/>
                    <a:pt x="123" y="211"/>
                    <a:pt x="123" y="211"/>
                  </a:cubicBezTo>
                  <a:cubicBezTo>
                    <a:pt x="121" y="211"/>
                    <a:pt x="121" y="211"/>
                    <a:pt x="121" y="211"/>
                  </a:cubicBezTo>
                  <a:cubicBezTo>
                    <a:pt x="122" y="211"/>
                    <a:pt x="122" y="211"/>
                    <a:pt x="122" y="211"/>
                  </a:cubicBezTo>
                  <a:cubicBezTo>
                    <a:pt x="122" y="211"/>
                    <a:pt x="122" y="211"/>
                    <a:pt x="122" y="211"/>
                  </a:cubicBezTo>
                  <a:cubicBezTo>
                    <a:pt x="123" y="210"/>
                    <a:pt x="123" y="210"/>
                    <a:pt x="123" y="210"/>
                  </a:cubicBezTo>
                  <a:cubicBezTo>
                    <a:pt x="123" y="210"/>
                    <a:pt x="123" y="210"/>
                    <a:pt x="123" y="210"/>
                  </a:cubicBezTo>
                  <a:cubicBezTo>
                    <a:pt x="124" y="210"/>
                    <a:pt x="124" y="210"/>
                    <a:pt x="124" y="210"/>
                  </a:cubicBezTo>
                  <a:cubicBezTo>
                    <a:pt x="124" y="210"/>
                    <a:pt x="124" y="210"/>
                    <a:pt x="124" y="210"/>
                  </a:cubicBezTo>
                  <a:cubicBezTo>
                    <a:pt x="124" y="209"/>
                    <a:pt x="124" y="209"/>
                    <a:pt x="124" y="209"/>
                  </a:cubicBezTo>
                  <a:cubicBezTo>
                    <a:pt x="124" y="210"/>
                    <a:pt x="124" y="210"/>
                    <a:pt x="124" y="210"/>
                  </a:cubicBezTo>
                  <a:cubicBezTo>
                    <a:pt x="123" y="210"/>
                    <a:pt x="123" y="210"/>
                    <a:pt x="123" y="210"/>
                  </a:cubicBezTo>
                  <a:cubicBezTo>
                    <a:pt x="123" y="209"/>
                    <a:pt x="123" y="209"/>
                    <a:pt x="123" y="209"/>
                  </a:cubicBezTo>
                  <a:cubicBezTo>
                    <a:pt x="124" y="209"/>
                    <a:pt x="124" y="209"/>
                    <a:pt x="124" y="209"/>
                  </a:cubicBezTo>
                  <a:cubicBezTo>
                    <a:pt x="124" y="208"/>
                    <a:pt x="124" y="208"/>
                    <a:pt x="124" y="208"/>
                  </a:cubicBezTo>
                  <a:cubicBezTo>
                    <a:pt x="124" y="208"/>
                    <a:pt x="124" y="208"/>
                    <a:pt x="124" y="208"/>
                  </a:cubicBezTo>
                  <a:cubicBezTo>
                    <a:pt x="124" y="208"/>
                    <a:pt x="124" y="208"/>
                    <a:pt x="124" y="208"/>
                  </a:cubicBezTo>
                  <a:cubicBezTo>
                    <a:pt x="125" y="207"/>
                    <a:pt x="125" y="207"/>
                    <a:pt x="125" y="207"/>
                  </a:cubicBezTo>
                  <a:cubicBezTo>
                    <a:pt x="124" y="207"/>
                    <a:pt x="124" y="207"/>
                    <a:pt x="124" y="207"/>
                  </a:cubicBezTo>
                  <a:cubicBezTo>
                    <a:pt x="124" y="206"/>
                    <a:pt x="124" y="206"/>
                    <a:pt x="124" y="206"/>
                  </a:cubicBezTo>
                  <a:cubicBezTo>
                    <a:pt x="123" y="207"/>
                    <a:pt x="122" y="207"/>
                    <a:pt x="122" y="208"/>
                  </a:cubicBezTo>
                  <a:lnTo>
                    <a:pt x="121" y="208"/>
                  </a:lnTo>
                  <a:close/>
                  <a:moveTo>
                    <a:pt x="145" y="203"/>
                  </a:moveTo>
                  <a:cubicBezTo>
                    <a:pt x="145" y="204"/>
                    <a:pt x="145" y="204"/>
                    <a:pt x="145" y="204"/>
                  </a:cubicBezTo>
                  <a:cubicBezTo>
                    <a:pt x="145" y="204"/>
                    <a:pt x="145" y="203"/>
                    <a:pt x="146" y="203"/>
                  </a:cubicBezTo>
                  <a:cubicBezTo>
                    <a:pt x="145" y="203"/>
                    <a:pt x="145" y="203"/>
                    <a:pt x="145" y="203"/>
                  </a:cubicBezTo>
                  <a:close/>
                  <a:moveTo>
                    <a:pt x="123" y="223"/>
                  </a:moveTo>
                  <a:cubicBezTo>
                    <a:pt x="122" y="223"/>
                    <a:pt x="122" y="223"/>
                    <a:pt x="122" y="223"/>
                  </a:cubicBezTo>
                  <a:cubicBezTo>
                    <a:pt x="122" y="224"/>
                    <a:pt x="122" y="224"/>
                    <a:pt x="122" y="224"/>
                  </a:cubicBezTo>
                  <a:cubicBezTo>
                    <a:pt x="123" y="224"/>
                    <a:pt x="123" y="224"/>
                    <a:pt x="123" y="224"/>
                  </a:cubicBezTo>
                  <a:cubicBezTo>
                    <a:pt x="123" y="224"/>
                    <a:pt x="123" y="224"/>
                    <a:pt x="123" y="224"/>
                  </a:cubicBezTo>
                  <a:cubicBezTo>
                    <a:pt x="123" y="224"/>
                    <a:pt x="123" y="224"/>
                    <a:pt x="123" y="224"/>
                  </a:cubicBezTo>
                  <a:lnTo>
                    <a:pt x="123" y="223"/>
                  </a:lnTo>
                  <a:close/>
                  <a:moveTo>
                    <a:pt x="127" y="233"/>
                  </a:moveTo>
                  <a:cubicBezTo>
                    <a:pt x="127" y="233"/>
                    <a:pt x="127" y="233"/>
                    <a:pt x="127" y="233"/>
                  </a:cubicBezTo>
                  <a:cubicBezTo>
                    <a:pt x="127" y="232"/>
                    <a:pt x="127" y="232"/>
                    <a:pt x="127" y="232"/>
                  </a:cubicBezTo>
                  <a:cubicBezTo>
                    <a:pt x="127" y="233"/>
                    <a:pt x="127" y="233"/>
                    <a:pt x="127" y="233"/>
                  </a:cubicBezTo>
                  <a:close/>
                  <a:moveTo>
                    <a:pt x="123" y="235"/>
                  </a:moveTo>
                  <a:cubicBezTo>
                    <a:pt x="123" y="235"/>
                    <a:pt x="123" y="235"/>
                    <a:pt x="123" y="235"/>
                  </a:cubicBezTo>
                  <a:cubicBezTo>
                    <a:pt x="123" y="234"/>
                    <a:pt x="123" y="234"/>
                    <a:pt x="123" y="234"/>
                  </a:cubicBezTo>
                  <a:cubicBezTo>
                    <a:pt x="123" y="234"/>
                    <a:pt x="123" y="234"/>
                    <a:pt x="123" y="234"/>
                  </a:cubicBezTo>
                  <a:cubicBezTo>
                    <a:pt x="123" y="234"/>
                    <a:pt x="123" y="234"/>
                    <a:pt x="123" y="234"/>
                  </a:cubicBezTo>
                  <a:lnTo>
                    <a:pt x="123" y="235"/>
                  </a:lnTo>
                  <a:close/>
                  <a:moveTo>
                    <a:pt x="123" y="230"/>
                  </a:moveTo>
                  <a:cubicBezTo>
                    <a:pt x="123" y="229"/>
                    <a:pt x="123" y="229"/>
                    <a:pt x="123" y="229"/>
                  </a:cubicBezTo>
                  <a:cubicBezTo>
                    <a:pt x="123" y="230"/>
                    <a:pt x="123" y="230"/>
                    <a:pt x="123" y="230"/>
                  </a:cubicBezTo>
                  <a:cubicBezTo>
                    <a:pt x="123" y="230"/>
                    <a:pt x="123" y="230"/>
                    <a:pt x="123" y="230"/>
                  </a:cubicBezTo>
                  <a:close/>
                  <a:moveTo>
                    <a:pt x="125" y="220"/>
                  </a:moveTo>
                  <a:cubicBezTo>
                    <a:pt x="124" y="221"/>
                    <a:pt x="124" y="221"/>
                    <a:pt x="124" y="221"/>
                  </a:cubicBezTo>
                  <a:cubicBezTo>
                    <a:pt x="125" y="220"/>
                    <a:pt x="125" y="220"/>
                    <a:pt x="125" y="220"/>
                  </a:cubicBezTo>
                  <a:cubicBezTo>
                    <a:pt x="124" y="220"/>
                    <a:pt x="124" y="220"/>
                    <a:pt x="124" y="220"/>
                  </a:cubicBezTo>
                  <a:cubicBezTo>
                    <a:pt x="124" y="220"/>
                    <a:pt x="124" y="220"/>
                    <a:pt x="124" y="220"/>
                  </a:cubicBezTo>
                  <a:cubicBezTo>
                    <a:pt x="124" y="219"/>
                    <a:pt x="124" y="219"/>
                    <a:pt x="124" y="219"/>
                  </a:cubicBezTo>
                  <a:cubicBezTo>
                    <a:pt x="124" y="218"/>
                    <a:pt x="124" y="218"/>
                    <a:pt x="124" y="217"/>
                  </a:cubicBezTo>
                  <a:cubicBezTo>
                    <a:pt x="123" y="216"/>
                    <a:pt x="123" y="216"/>
                    <a:pt x="123" y="216"/>
                  </a:cubicBezTo>
                  <a:cubicBezTo>
                    <a:pt x="122" y="216"/>
                    <a:pt x="122" y="216"/>
                    <a:pt x="122" y="216"/>
                  </a:cubicBezTo>
                  <a:cubicBezTo>
                    <a:pt x="123" y="217"/>
                    <a:pt x="123" y="217"/>
                    <a:pt x="123" y="217"/>
                  </a:cubicBezTo>
                  <a:cubicBezTo>
                    <a:pt x="123" y="217"/>
                    <a:pt x="123" y="217"/>
                    <a:pt x="123" y="217"/>
                  </a:cubicBezTo>
                  <a:cubicBezTo>
                    <a:pt x="123" y="217"/>
                    <a:pt x="123" y="217"/>
                    <a:pt x="123" y="217"/>
                  </a:cubicBezTo>
                  <a:cubicBezTo>
                    <a:pt x="123" y="218"/>
                    <a:pt x="123" y="218"/>
                    <a:pt x="123" y="218"/>
                  </a:cubicBezTo>
                  <a:cubicBezTo>
                    <a:pt x="123" y="218"/>
                    <a:pt x="123" y="218"/>
                    <a:pt x="123" y="218"/>
                  </a:cubicBezTo>
                  <a:cubicBezTo>
                    <a:pt x="122" y="218"/>
                    <a:pt x="122" y="218"/>
                    <a:pt x="122" y="218"/>
                  </a:cubicBezTo>
                  <a:cubicBezTo>
                    <a:pt x="121" y="217"/>
                    <a:pt x="121" y="217"/>
                    <a:pt x="121" y="217"/>
                  </a:cubicBezTo>
                  <a:cubicBezTo>
                    <a:pt x="121" y="217"/>
                    <a:pt x="121" y="217"/>
                    <a:pt x="121" y="217"/>
                  </a:cubicBezTo>
                  <a:cubicBezTo>
                    <a:pt x="121" y="217"/>
                    <a:pt x="121" y="217"/>
                    <a:pt x="121" y="217"/>
                  </a:cubicBezTo>
                  <a:cubicBezTo>
                    <a:pt x="121" y="217"/>
                    <a:pt x="121" y="217"/>
                    <a:pt x="121" y="217"/>
                  </a:cubicBezTo>
                  <a:cubicBezTo>
                    <a:pt x="121" y="217"/>
                    <a:pt x="121" y="217"/>
                    <a:pt x="121" y="217"/>
                  </a:cubicBezTo>
                  <a:cubicBezTo>
                    <a:pt x="121" y="218"/>
                    <a:pt x="121" y="218"/>
                    <a:pt x="121" y="218"/>
                  </a:cubicBezTo>
                  <a:cubicBezTo>
                    <a:pt x="121" y="218"/>
                    <a:pt x="121" y="218"/>
                    <a:pt x="121" y="218"/>
                  </a:cubicBezTo>
                  <a:cubicBezTo>
                    <a:pt x="121" y="218"/>
                    <a:pt x="121" y="218"/>
                    <a:pt x="121" y="218"/>
                  </a:cubicBezTo>
                  <a:cubicBezTo>
                    <a:pt x="120" y="218"/>
                    <a:pt x="120" y="218"/>
                    <a:pt x="120" y="218"/>
                  </a:cubicBezTo>
                  <a:cubicBezTo>
                    <a:pt x="120" y="218"/>
                    <a:pt x="120" y="218"/>
                    <a:pt x="120" y="218"/>
                  </a:cubicBezTo>
                  <a:cubicBezTo>
                    <a:pt x="120" y="218"/>
                    <a:pt x="120" y="218"/>
                    <a:pt x="120" y="218"/>
                  </a:cubicBezTo>
                  <a:cubicBezTo>
                    <a:pt x="120" y="218"/>
                    <a:pt x="120" y="218"/>
                    <a:pt x="120" y="218"/>
                  </a:cubicBezTo>
                  <a:cubicBezTo>
                    <a:pt x="120" y="219"/>
                    <a:pt x="120" y="219"/>
                    <a:pt x="120" y="219"/>
                  </a:cubicBezTo>
                  <a:cubicBezTo>
                    <a:pt x="121" y="220"/>
                    <a:pt x="121" y="220"/>
                    <a:pt x="121" y="220"/>
                  </a:cubicBezTo>
                  <a:cubicBezTo>
                    <a:pt x="122" y="219"/>
                    <a:pt x="122" y="219"/>
                    <a:pt x="122" y="219"/>
                  </a:cubicBezTo>
                  <a:cubicBezTo>
                    <a:pt x="122" y="219"/>
                    <a:pt x="122" y="219"/>
                    <a:pt x="122" y="219"/>
                  </a:cubicBezTo>
                  <a:cubicBezTo>
                    <a:pt x="122" y="219"/>
                    <a:pt x="122" y="219"/>
                    <a:pt x="122" y="219"/>
                  </a:cubicBezTo>
                  <a:cubicBezTo>
                    <a:pt x="122" y="220"/>
                    <a:pt x="122" y="220"/>
                    <a:pt x="122" y="220"/>
                  </a:cubicBezTo>
                  <a:cubicBezTo>
                    <a:pt x="122" y="220"/>
                    <a:pt x="122" y="220"/>
                    <a:pt x="122" y="220"/>
                  </a:cubicBezTo>
                  <a:cubicBezTo>
                    <a:pt x="123" y="220"/>
                    <a:pt x="123" y="220"/>
                    <a:pt x="123" y="220"/>
                  </a:cubicBezTo>
                  <a:cubicBezTo>
                    <a:pt x="122" y="220"/>
                    <a:pt x="122" y="220"/>
                    <a:pt x="122" y="220"/>
                  </a:cubicBezTo>
                  <a:cubicBezTo>
                    <a:pt x="122" y="220"/>
                    <a:pt x="122" y="220"/>
                    <a:pt x="122" y="220"/>
                  </a:cubicBezTo>
                  <a:cubicBezTo>
                    <a:pt x="123" y="222"/>
                    <a:pt x="123" y="222"/>
                    <a:pt x="123" y="222"/>
                  </a:cubicBezTo>
                  <a:cubicBezTo>
                    <a:pt x="123" y="221"/>
                    <a:pt x="123" y="221"/>
                    <a:pt x="123" y="221"/>
                  </a:cubicBezTo>
                  <a:cubicBezTo>
                    <a:pt x="123" y="222"/>
                    <a:pt x="123" y="222"/>
                    <a:pt x="123" y="222"/>
                  </a:cubicBezTo>
                  <a:cubicBezTo>
                    <a:pt x="124" y="222"/>
                    <a:pt x="124" y="222"/>
                    <a:pt x="124" y="222"/>
                  </a:cubicBezTo>
                  <a:cubicBezTo>
                    <a:pt x="124" y="222"/>
                    <a:pt x="124" y="222"/>
                    <a:pt x="124" y="222"/>
                  </a:cubicBezTo>
                  <a:cubicBezTo>
                    <a:pt x="124" y="222"/>
                    <a:pt x="125" y="222"/>
                    <a:pt x="125" y="222"/>
                  </a:cubicBezTo>
                  <a:cubicBezTo>
                    <a:pt x="125" y="222"/>
                    <a:pt x="125" y="222"/>
                    <a:pt x="125" y="222"/>
                  </a:cubicBezTo>
                  <a:cubicBezTo>
                    <a:pt x="126" y="222"/>
                    <a:pt x="126" y="222"/>
                    <a:pt x="126" y="222"/>
                  </a:cubicBezTo>
                  <a:cubicBezTo>
                    <a:pt x="125" y="222"/>
                    <a:pt x="125" y="222"/>
                    <a:pt x="125" y="222"/>
                  </a:cubicBezTo>
                  <a:cubicBezTo>
                    <a:pt x="125" y="222"/>
                    <a:pt x="125" y="223"/>
                    <a:pt x="125" y="223"/>
                  </a:cubicBezTo>
                  <a:cubicBezTo>
                    <a:pt x="125" y="223"/>
                    <a:pt x="125" y="223"/>
                    <a:pt x="125" y="223"/>
                  </a:cubicBezTo>
                  <a:cubicBezTo>
                    <a:pt x="125" y="223"/>
                    <a:pt x="125" y="223"/>
                    <a:pt x="125" y="223"/>
                  </a:cubicBezTo>
                  <a:cubicBezTo>
                    <a:pt x="126" y="222"/>
                    <a:pt x="126" y="222"/>
                    <a:pt x="126" y="222"/>
                  </a:cubicBezTo>
                  <a:cubicBezTo>
                    <a:pt x="126" y="222"/>
                    <a:pt x="126" y="222"/>
                    <a:pt x="126" y="222"/>
                  </a:cubicBezTo>
                  <a:cubicBezTo>
                    <a:pt x="127" y="222"/>
                    <a:pt x="127" y="222"/>
                    <a:pt x="127" y="222"/>
                  </a:cubicBezTo>
                  <a:cubicBezTo>
                    <a:pt x="127" y="221"/>
                    <a:pt x="127" y="221"/>
                    <a:pt x="127" y="221"/>
                  </a:cubicBezTo>
                  <a:cubicBezTo>
                    <a:pt x="127" y="221"/>
                    <a:pt x="127" y="221"/>
                    <a:pt x="127" y="221"/>
                  </a:cubicBezTo>
                  <a:cubicBezTo>
                    <a:pt x="126" y="221"/>
                    <a:pt x="126" y="221"/>
                    <a:pt x="126" y="221"/>
                  </a:cubicBezTo>
                  <a:cubicBezTo>
                    <a:pt x="126" y="221"/>
                    <a:pt x="126" y="221"/>
                    <a:pt x="126" y="221"/>
                  </a:cubicBezTo>
                  <a:lnTo>
                    <a:pt x="125" y="220"/>
                  </a:lnTo>
                  <a:close/>
                  <a:moveTo>
                    <a:pt x="125" y="237"/>
                  </a:moveTo>
                  <a:cubicBezTo>
                    <a:pt x="125" y="237"/>
                    <a:pt x="125" y="237"/>
                    <a:pt x="125" y="237"/>
                  </a:cubicBezTo>
                  <a:cubicBezTo>
                    <a:pt x="125" y="236"/>
                    <a:pt x="126" y="235"/>
                    <a:pt x="126" y="234"/>
                  </a:cubicBezTo>
                  <a:cubicBezTo>
                    <a:pt x="126" y="234"/>
                    <a:pt x="126" y="234"/>
                    <a:pt x="126" y="234"/>
                  </a:cubicBezTo>
                  <a:cubicBezTo>
                    <a:pt x="126" y="234"/>
                    <a:pt x="126" y="234"/>
                    <a:pt x="126" y="234"/>
                  </a:cubicBezTo>
                  <a:cubicBezTo>
                    <a:pt x="126" y="234"/>
                    <a:pt x="125" y="235"/>
                    <a:pt x="125" y="235"/>
                  </a:cubicBezTo>
                  <a:cubicBezTo>
                    <a:pt x="124" y="235"/>
                    <a:pt x="124" y="235"/>
                    <a:pt x="124" y="235"/>
                  </a:cubicBezTo>
                  <a:cubicBezTo>
                    <a:pt x="124" y="236"/>
                    <a:pt x="124" y="236"/>
                    <a:pt x="124" y="236"/>
                  </a:cubicBezTo>
                  <a:cubicBezTo>
                    <a:pt x="125" y="236"/>
                    <a:pt x="125" y="236"/>
                    <a:pt x="125" y="236"/>
                  </a:cubicBezTo>
                  <a:cubicBezTo>
                    <a:pt x="125" y="236"/>
                    <a:pt x="124" y="236"/>
                    <a:pt x="124" y="236"/>
                  </a:cubicBezTo>
                  <a:cubicBezTo>
                    <a:pt x="124" y="237"/>
                    <a:pt x="124" y="237"/>
                    <a:pt x="124" y="238"/>
                  </a:cubicBezTo>
                  <a:cubicBezTo>
                    <a:pt x="124" y="238"/>
                    <a:pt x="124" y="238"/>
                    <a:pt x="124" y="238"/>
                  </a:cubicBezTo>
                  <a:lnTo>
                    <a:pt x="125" y="237"/>
                  </a:lnTo>
                  <a:close/>
                  <a:moveTo>
                    <a:pt x="125" y="220"/>
                  </a:moveTo>
                  <a:cubicBezTo>
                    <a:pt x="126" y="220"/>
                    <a:pt x="126" y="220"/>
                    <a:pt x="126" y="220"/>
                  </a:cubicBezTo>
                  <a:cubicBezTo>
                    <a:pt x="125" y="220"/>
                    <a:pt x="125" y="220"/>
                    <a:pt x="125" y="220"/>
                  </a:cubicBezTo>
                  <a:cubicBezTo>
                    <a:pt x="125" y="220"/>
                    <a:pt x="125" y="220"/>
                    <a:pt x="125" y="220"/>
                  </a:cubicBezTo>
                  <a:close/>
                  <a:moveTo>
                    <a:pt x="159" y="182"/>
                  </a:moveTo>
                  <a:cubicBezTo>
                    <a:pt x="159" y="182"/>
                    <a:pt x="159" y="182"/>
                    <a:pt x="159" y="182"/>
                  </a:cubicBezTo>
                  <a:cubicBezTo>
                    <a:pt x="159" y="182"/>
                    <a:pt x="159" y="182"/>
                    <a:pt x="159" y="182"/>
                  </a:cubicBezTo>
                  <a:cubicBezTo>
                    <a:pt x="158" y="182"/>
                    <a:pt x="158" y="182"/>
                    <a:pt x="158" y="182"/>
                  </a:cubicBezTo>
                  <a:lnTo>
                    <a:pt x="159" y="182"/>
                  </a:lnTo>
                  <a:close/>
                  <a:moveTo>
                    <a:pt x="158" y="181"/>
                  </a:moveTo>
                  <a:cubicBezTo>
                    <a:pt x="158" y="181"/>
                    <a:pt x="158" y="181"/>
                    <a:pt x="158" y="181"/>
                  </a:cubicBezTo>
                  <a:cubicBezTo>
                    <a:pt x="158" y="180"/>
                    <a:pt x="158" y="180"/>
                    <a:pt x="158" y="180"/>
                  </a:cubicBezTo>
                  <a:cubicBezTo>
                    <a:pt x="158" y="180"/>
                    <a:pt x="158" y="180"/>
                    <a:pt x="158" y="180"/>
                  </a:cubicBezTo>
                  <a:cubicBezTo>
                    <a:pt x="158" y="179"/>
                    <a:pt x="158" y="179"/>
                    <a:pt x="158" y="179"/>
                  </a:cubicBezTo>
                  <a:cubicBezTo>
                    <a:pt x="158" y="179"/>
                    <a:pt x="158" y="179"/>
                    <a:pt x="158" y="179"/>
                  </a:cubicBezTo>
                  <a:cubicBezTo>
                    <a:pt x="158" y="179"/>
                    <a:pt x="158" y="179"/>
                    <a:pt x="158" y="179"/>
                  </a:cubicBezTo>
                  <a:cubicBezTo>
                    <a:pt x="159" y="179"/>
                    <a:pt x="159" y="179"/>
                    <a:pt x="159" y="179"/>
                  </a:cubicBezTo>
                  <a:cubicBezTo>
                    <a:pt x="159" y="178"/>
                    <a:pt x="159" y="178"/>
                    <a:pt x="159" y="178"/>
                  </a:cubicBezTo>
                  <a:cubicBezTo>
                    <a:pt x="158" y="178"/>
                    <a:pt x="158" y="178"/>
                    <a:pt x="158" y="178"/>
                  </a:cubicBezTo>
                  <a:cubicBezTo>
                    <a:pt x="158" y="178"/>
                    <a:pt x="158" y="178"/>
                    <a:pt x="158" y="178"/>
                  </a:cubicBezTo>
                  <a:cubicBezTo>
                    <a:pt x="158" y="179"/>
                    <a:pt x="158" y="179"/>
                    <a:pt x="158" y="179"/>
                  </a:cubicBezTo>
                  <a:cubicBezTo>
                    <a:pt x="157" y="179"/>
                    <a:pt x="157" y="179"/>
                    <a:pt x="157" y="179"/>
                  </a:cubicBezTo>
                  <a:cubicBezTo>
                    <a:pt x="157" y="179"/>
                    <a:pt x="158" y="180"/>
                    <a:pt x="158" y="181"/>
                  </a:cubicBezTo>
                  <a:close/>
                  <a:moveTo>
                    <a:pt x="158" y="184"/>
                  </a:moveTo>
                  <a:cubicBezTo>
                    <a:pt x="158" y="185"/>
                    <a:pt x="158" y="185"/>
                    <a:pt x="158" y="185"/>
                  </a:cubicBezTo>
                  <a:cubicBezTo>
                    <a:pt x="158" y="185"/>
                    <a:pt x="158" y="185"/>
                    <a:pt x="158" y="185"/>
                  </a:cubicBezTo>
                  <a:cubicBezTo>
                    <a:pt x="158" y="184"/>
                    <a:pt x="158" y="184"/>
                    <a:pt x="158" y="184"/>
                  </a:cubicBezTo>
                  <a:cubicBezTo>
                    <a:pt x="158" y="184"/>
                    <a:pt x="158" y="184"/>
                    <a:pt x="158" y="184"/>
                  </a:cubicBezTo>
                  <a:close/>
                  <a:moveTo>
                    <a:pt x="143" y="201"/>
                  </a:moveTo>
                  <a:cubicBezTo>
                    <a:pt x="143" y="201"/>
                    <a:pt x="143" y="201"/>
                    <a:pt x="143" y="201"/>
                  </a:cubicBezTo>
                  <a:cubicBezTo>
                    <a:pt x="143" y="201"/>
                    <a:pt x="143" y="201"/>
                    <a:pt x="143" y="201"/>
                  </a:cubicBezTo>
                  <a:cubicBezTo>
                    <a:pt x="144" y="201"/>
                    <a:pt x="144" y="201"/>
                    <a:pt x="144" y="201"/>
                  </a:cubicBezTo>
                  <a:cubicBezTo>
                    <a:pt x="143" y="201"/>
                    <a:pt x="143" y="201"/>
                    <a:pt x="143" y="201"/>
                  </a:cubicBezTo>
                  <a:cubicBezTo>
                    <a:pt x="144" y="202"/>
                    <a:pt x="144" y="202"/>
                    <a:pt x="144" y="202"/>
                  </a:cubicBezTo>
                  <a:cubicBezTo>
                    <a:pt x="144" y="202"/>
                    <a:pt x="144" y="202"/>
                    <a:pt x="144" y="202"/>
                  </a:cubicBezTo>
                  <a:cubicBezTo>
                    <a:pt x="144" y="202"/>
                    <a:pt x="144" y="202"/>
                    <a:pt x="144" y="202"/>
                  </a:cubicBezTo>
                  <a:cubicBezTo>
                    <a:pt x="145" y="201"/>
                    <a:pt x="145" y="201"/>
                    <a:pt x="145" y="201"/>
                  </a:cubicBezTo>
                  <a:cubicBezTo>
                    <a:pt x="145" y="202"/>
                    <a:pt x="145" y="202"/>
                    <a:pt x="145" y="202"/>
                  </a:cubicBezTo>
                  <a:cubicBezTo>
                    <a:pt x="146" y="202"/>
                    <a:pt x="146" y="202"/>
                    <a:pt x="146" y="202"/>
                  </a:cubicBezTo>
                  <a:cubicBezTo>
                    <a:pt x="147" y="202"/>
                    <a:pt x="147" y="202"/>
                    <a:pt x="147" y="202"/>
                  </a:cubicBezTo>
                  <a:cubicBezTo>
                    <a:pt x="147" y="201"/>
                    <a:pt x="147" y="201"/>
                    <a:pt x="147" y="201"/>
                  </a:cubicBezTo>
                  <a:cubicBezTo>
                    <a:pt x="146" y="202"/>
                    <a:pt x="146" y="202"/>
                    <a:pt x="146" y="202"/>
                  </a:cubicBezTo>
                  <a:cubicBezTo>
                    <a:pt x="146" y="201"/>
                    <a:pt x="146" y="201"/>
                    <a:pt x="146" y="201"/>
                  </a:cubicBezTo>
                  <a:cubicBezTo>
                    <a:pt x="146" y="201"/>
                    <a:pt x="146" y="201"/>
                    <a:pt x="146" y="201"/>
                  </a:cubicBezTo>
                  <a:cubicBezTo>
                    <a:pt x="145" y="201"/>
                    <a:pt x="145" y="201"/>
                    <a:pt x="145" y="201"/>
                  </a:cubicBezTo>
                  <a:cubicBezTo>
                    <a:pt x="145" y="201"/>
                    <a:pt x="145" y="201"/>
                    <a:pt x="145" y="201"/>
                  </a:cubicBezTo>
                  <a:cubicBezTo>
                    <a:pt x="144" y="201"/>
                    <a:pt x="144" y="201"/>
                    <a:pt x="144" y="201"/>
                  </a:cubicBezTo>
                  <a:cubicBezTo>
                    <a:pt x="144" y="201"/>
                    <a:pt x="144" y="201"/>
                    <a:pt x="144" y="201"/>
                  </a:cubicBezTo>
                  <a:cubicBezTo>
                    <a:pt x="145" y="200"/>
                    <a:pt x="145" y="200"/>
                    <a:pt x="145" y="200"/>
                  </a:cubicBezTo>
                  <a:cubicBezTo>
                    <a:pt x="144" y="200"/>
                    <a:pt x="144" y="200"/>
                    <a:pt x="144" y="200"/>
                  </a:cubicBezTo>
                  <a:cubicBezTo>
                    <a:pt x="144" y="199"/>
                    <a:pt x="144" y="199"/>
                    <a:pt x="144" y="199"/>
                  </a:cubicBezTo>
                  <a:cubicBezTo>
                    <a:pt x="144" y="199"/>
                    <a:pt x="144" y="199"/>
                    <a:pt x="143" y="199"/>
                  </a:cubicBezTo>
                  <a:cubicBezTo>
                    <a:pt x="143" y="199"/>
                    <a:pt x="143" y="199"/>
                    <a:pt x="143" y="199"/>
                  </a:cubicBezTo>
                  <a:cubicBezTo>
                    <a:pt x="143" y="200"/>
                    <a:pt x="143" y="200"/>
                    <a:pt x="143" y="201"/>
                  </a:cubicBezTo>
                  <a:cubicBezTo>
                    <a:pt x="143" y="201"/>
                    <a:pt x="143" y="201"/>
                    <a:pt x="143" y="201"/>
                  </a:cubicBezTo>
                  <a:close/>
                  <a:moveTo>
                    <a:pt x="155" y="184"/>
                  </a:moveTo>
                  <a:cubicBezTo>
                    <a:pt x="156" y="184"/>
                    <a:pt x="156" y="184"/>
                    <a:pt x="156" y="184"/>
                  </a:cubicBezTo>
                  <a:cubicBezTo>
                    <a:pt x="156" y="184"/>
                    <a:pt x="156" y="184"/>
                    <a:pt x="156" y="184"/>
                  </a:cubicBezTo>
                  <a:cubicBezTo>
                    <a:pt x="155" y="184"/>
                    <a:pt x="155" y="184"/>
                    <a:pt x="155" y="184"/>
                  </a:cubicBezTo>
                  <a:cubicBezTo>
                    <a:pt x="156" y="185"/>
                    <a:pt x="156" y="185"/>
                    <a:pt x="156" y="185"/>
                  </a:cubicBezTo>
                  <a:cubicBezTo>
                    <a:pt x="156" y="184"/>
                    <a:pt x="156" y="184"/>
                    <a:pt x="156" y="184"/>
                  </a:cubicBezTo>
                  <a:cubicBezTo>
                    <a:pt x="157" y="184"/>
                    <a:pt x="157" y="184"/>
                    <a:pt x="157" y="184"/>
                  </a:cubicBezTo>
                  <a:cubicBezTo>
                    <a:pt x="157" y="184"/>
                    <a:pt x="157" y="184"/>
                    <a:pt x="157" y="184"/>
                  </a:cubicBezTo>
                  <a:cubicBezTo>
                    <a:pt x="157" y="184"/>
                    <a:pt x="157" y="184"/>
                    <a:pt x="157" y="184"/>
                  </a:cubicBezTo>
                  <a:cubicBezTo>
                    <a:pt x="157" y="185"/>
                    <a:pt x="157" y="185"/>
                    <a:pt x="157" y="185"/>
                  </a:cubicBezTo>
                  <a:cubicBezTo>
                    <a:pt x="157" y="186"/>
                    <a:pt x="157" y="186"/>
                    <a:pt x="157" y="187"/>
                  </a:cubicBezTo>
                  <a:cubicBezTo>
                    <a:pt x="157" y="187"/>
                    <a:pt x="157" y="187"/>
                    <a:pt x="157" y="187"/>
                  </a:cubicBezTo>
                  <a:cubicBezTo>
                    <a:pt x="156" y="188"/>
                    <a:pt x="156" y="188"/>
                    <a:pt x="156" y="188"/>
                  </a:cubicBezTo>
                  <a:cubicBezTo>
                    <a:pt x="157" y="188"/>
                    <a:pt x="157" y="188"/>
                    <a:pt x="157" y="188"/>
                  </a:cubicBezTo>
                  <a:cubicBezTo>
                    <a:pt x="157" y="186"/>
                    <a:pt x="157" y="186"/>
                    <a:pt x="157" y="186"/>
                  </a:cubicBezTo>
                  <a:cubicBezTo>
                    <a:pt x="158" y="186"/>
                    <a:pt x="158" y="186"/>
                    <a:pt x="158" y="186"/>
                  </a:cubicBezTo>
                  <a:cubicBezTo>
                    <a:pt x="157" y="186"/>
                    <a:pt x="157" y="186"/>
                    <a:pt x="157" y="186"/>
                  </a:cubicBezTo>
                  <a:cubicBezTo>
                    <a:pt x="158" y="186"/>
                    <a:pt x="158" y="186"/>
                    <a:pt x="158" y="186"/>
                  </a:cubicBezTo>
                  <a:cubicBezTo>
                    <a:pt x="157" y="185"/>
                    <a:pt x="157" y="185"/>
                    <a:pt x="157" y="185"/>
                  </a:cubicBezTo>
                  <a:cubicBezTo>
                    <a:pt x="158" y="185"/>
                    <a:pt x="158" y="185"/>
                    <a:pt x="158" y="185"/>
                  </a:cubicBezTo>
                  <a:cubicBezTo>
                    <a:pt x="158" y="184"/>
                    <a:pt x="158" y="184"/>
                    <a:pt x="158" y="184"/>
                  </a:cubicBezTo>
                  <a:cubicBezTo>
                    <a:pt x="157" y="184"/>
                    <a:pt x="157" y="184"/>
                    <a:pt x="157" y="184"/>
                  </a:cubicBezTo>
                  <a:cubicBezTo>
                    <a:pt x="158" y="184"/>
                    <a:pt x="158" y="184"/>
                    <a:pt x="158" y="184"/>
                  </a:cubicBezTo>
                  <a:cubicBezTo>
                    <a:pt x="158" y="183"/>
                    <a:pt x="158" y="183"/>
                    <a:pt x="158" y="183"/>
                  </a:cubicBezTo>
                  <a:cubicBezTo>
                    <a:pt x="158" y="183"/>
                    <a:pt x="158" y="183"/>
                    <a:pt x="158" y="183"/>
                  </a:cubicBezTo>
                  <a:cubicBezTo>
                    <a:pt x="158" y="183"/>
                    <a:pt x="158" y="183"/>
                    <a:pt x="158" y="183"/>
                  </a:cubicBezTo>
                  <a:cubicBezTo>
                    <a:pt x="158" y="182"/>
                    <a:pt x="158" y="182"/>
                    <a:pt x="158" y="182"/>
                  </a:cubicBezTo>
                  <a:cubicBezTo>
                    <a:pt x="158" y="182"/>
                    <a:pt x="158" y="182"/>
                    <a:pt x="158" y="182"/>
                  </a:cubicBezTo>
                  <a:cubicBezTo>
                    <a:pt x="158" y="182"/>
                    <a:pt x="158" y="182"/>
                    <a:pt x="158" y="182"/>
                  </a:cubicBezTo>
                  <a:cubicBezTo>
                    <a:pt x="158" y="182"/>
                    <a:pt x="158" y="182"/>
                    <a:pt x="158" y="182"/>
                  </a:cubicBezTo>
                  <a:cubicBezTo>
                    <a:pt x="158" y="181"/>
                    <a:pt x="158" y="181"/>
                    <a:pt x="158" y="181"/>
                  </a:cubicBezTo>
                  <a:cubicBezTo>
                    <a:pt x="158" y="181"/>
                    <a:pt x="158" y="182"/>
                    <a:pt x="158" y="182"/>
                  </a:cubicBezTo>
                  <a:cubicBezTo>
                    <a:pt x="158" y="181"/>
                    <a:pt x="158" y="181"/>
                    <a:pt x="158" y="181"/>
                  </a:cubicBezTo>
                  <a:cubicBezTo>
                    <a:pt x="157" y="181"/>
                    <a:pt x="157" y="181"/>
                    <a:pt x="157" y="181"/>
                  </a:cubicBezTo>
                  <a:cubicBezTo>
                    <a:pt x="157" y="181"/>
                    <a:pt x="157" y="181"/>
                    <a:pt x="157" y="181"/>
                  </a:cubicBezTo>
                  <a:cubicBezTo>
                    <a:pt x="157" y="181"/>
                    <a:pt x="157" y="181"/>
                    <a:pt x="157" y="181"/>
                  </a:cubicBezTo>
                  <a:cubicBezTo>
                    <a:pt x="157" y="181"/>
                    <a:pt x="157" y="181"/>
                    <a:pt x="157" y="181"/>
                  </a:cubicBezTo>
                  <a:cubicBezTo>
                    <a:pt x="156" y="182"/>
                    <a:pt x="156" y="182"/>
                    <a:pt x="156" y="182"/>
                  </a:cubicBezTo>
                  <a:cubicBezTo>
                    <a:pt x="157" y="181"/>
                    <a:pt x="157" y="181"/>
                    <a:pt x="157" y="181"/>
                  </a:cubicBezTo>
                  <a:cubicBezTo>
                    <a:pt x="157" y="181"/>
                    <a:pt x="157" y="181"/>
                    <a:pt x="157" y="181"/>
                  </a:cubicBezTo>
                  <a:cubicBezTo>
                    <a:pt x="156" y="180"/>
                    <a:pt x="157" y="180"/>
                    <a:pt x="157" y="179"/>
                  </a:cubicBezTo>
                  <a:cubicBezTo>
                    <a:pt x="157" y="179"/>
                    <a:pt x="157" y="179"/>
                    <a:pt x="157" y="179"/>
                  </a:cubicBezTo>
                  <a:cubicBezTo>
                    <a:pt x="157" y="179"/>
                    <a:pt x="157" y="179"/>
                    <a:pt x="157" y="179"/>
                  </a:cubicBezTo>
                  <a:cubicBezTo>
                    <a:pt x="156" y="179"/>
                    <a:pt x="156" y="179"/>
                    <a:pt x="156" y="179"/>
                  </a:cubicBezTo>
                  <a:cubicBezTo>
                    <a:pt x="156" y="180"/>
                    <a:pt x="156" y="180"/>
                    <a:pt x="156" y="180"/>
                  </a:cubicBezTo>
                  <a:cubicBezTo>
                    <a:pt x="156" y="180"/>
                    <a:pt x="156" y="180"/>
                    <a:pt x="156" y="180"/>
                  </a:cubicBezTo>
                  <a:cubicBezTo>
                    <a:pt x="155" y="180"/>
                    <a:pt x="155" y="180"/>
                    <a:pt x="155" y="180"/>
                  </a:cubicBezTo>
                  <a:cubicBezTo>
                    <a:pt x="155" y="181"/>
                    <a:pt x="155" y="181"/>
                    <a:pt x="155" y="181"/>
                  </a:cubicBezTo>
                  <a:cubicBezTo>
                    <a:pt x="156" y="181"/>
                    <a:pt x="156" y="181"/>
                    <a:pt x="156" y="181"/>
                  </a:cubicBezTo>
                  <a:cubicBezTo>
                    <a:pt x="156" y="181"/>
                    <a:pt x="156" y="181"/>
                    <a:pt x="156" y="181"/>
                  </a:cubicBezTo>
                  <a:cubicBezTo>
                    <a:pt x="156" y="182"/>
                    <a:pt x="156" y="182"/>
                    <a:pt x="156" y="182"/>
                  </a:cubicBezTo>
                  <a:cubicBezTo>
                    <a:pt x="156" y="182"/>
                    <a:pt x="156" y="182"/>
                    <a:pt x="156" y="182"/>
                  </a:cubicBezTo>
                  <a:cubicBezTo>
                    <a:pt x="157" y="182"/>
                    <a:pt x="157" y="182"/>
                    <a:pt x="157" y="182"/>
                  </a:cubicBezTo>
                  <a:cubicBezTo>
                    <a:pt x="157" y="182"/>
                    <a:pt x="157" y="182"/>
                    <a:pt x="157" y="182"/>
                  </a:cubicBezTo>
                  <a:cubicBezTo>
                    <a:pt x="156" y="183"/>
                    <a:pt x="156" y="183"/>
                    <a:pt x="156" y="183"/>
                  </a:cubicBezTo>
                  <a:cubicBezTo>
                    <a:pt x="156" y="183"/>
                    <a:pt x="156" y="183"/>
                    <a:pt x="156" y="183"/>
                  </a:cubicBezTo>
                  <a:cubicBezTo>
                    <a:pt x="156" y="183"/>
                    <a:pt x="156" y="183"/>
                    <a:pt x="156" y="183"/>
                  </a:cubicBezTo>
                  <a:cubicBezTo>
                    <a:pt x="156" y="183"/>
                    <a:pt x="156" y="183"/>
                    <a:pt x="156" y="183"/>
                  </a:cubicBezTo>
                  <a:cubicBezTo>
                    <a:pt x="155" y="183"/>
                    <a:pt x="155" y="183"/>
                    <a:pt x="155" y="183"/>
                  </a:cubicBezTo>
                  <a:cubicBezTo>
                    <a:pt x="154" y="183"/>
                    <a:pt x="154" y="183"/>
                    <a:pt x="154" y="183"/>
                  </a:cubicBezTo>
                  <a:cubicBezTo>
                    <a:pt x="155" y="184"/>
                    <a:pt x="155" y="184"/>
                    <a:pt x="155" y="184"/>
                  </a:cubicBezTo>
                  <a:close/>
                  <a:moveTo>
                    <a:pt x="159" y="178"/>
                  </a:moveTo>
                  <a:cubicBezTo>
                    <a:pt x="160" y="178"/>
                    <a:pt x="160" y="178"/>
                    <a:pt x="160" y="178"/>
                  </a:cubicBezTo>
                  <a:cubicBezTo>
                    <a:pt x="160" y="177"/>
                    <a:pt x="160" y="177"/>
                    <a:pt x="160" y="177"/>
                  </a:cubicBezTo>
                  <a:cubicBezTo>
                    <a:pt x="160" y="177"/>
                    <a:pt x="160" y="177"/>
                    <a:pt x="160" y="177"/>
                  </a:cubicBezTo>
                  <a:cubicBezTo>
                    <a:pt x="159" y="177"/>
                    <a:pt x="159" y="177"/>
                    <a:pt x="159" y="177"/>
                  </a:cubicBezTo>
                  <a:cubicBezTo>
                    <a:pt x="159" y="177"/>
                    <a:pt x="159" y="177"/>
                    <a:pt x="159" y="177"/>
                  </a:cubicBezTo>
                  <a:cubicBezTo>
                    <a:pt x="159" y="177"/>
                    <a:pt x="159" y="177"/>
                    <a:pt x="159" y="177"/>
                  </a:cubicBezTo>
                  <a:cubicBezTo>
                    <a:pt x="159" y="177"/>
                    <a:pt x="159" y="178"/>
                    <a:pt x="159" y="178"/>
                  </a:cubicBezTo>
                  <a:cubicBezTo>
                    <a:pt x="160" y="178"/>
                    <a:pt x="160" y="178"/>
                    <a:pt x="160" y="178"/>
                  </a:cubicBezTo>
                  <a:lnTo>
                    <a:pt x="159" y="178"/>
                  </a:lnTo>
                  <a:close/>
                  <a:moveTo>
                    <a:pt x="160" y="179"/>
                  </a:moveTo>
                  <a:cubicBezTo>
                    <a:pt x="159" y="179"/>
                    <a:pt x="159" y="179"/>
                    <a:pt x="159" y="179"/>
                  </a:cubicBezTo>
                  <a:cubicBezTo>
                    <a:pt x="159" y="180"/>
                    <a:pt x="159" y="180"/>
                    <a:pt x="159" y="180"/>
                  </a:cubicBezTo>
                  <a:cubicBezTo>
                    <a:pt x="159" y="180"/>
                    <a:pt x="159" y="180"/>
                    <a:pt x="159" y="180"/>
                  </a:cubicBezTo>
                  <a:cubicBezTo>
                    <a:pt x="160" y="180"/>
                    <a:pt x="160" y="180"/>
                    <a:pt x="160" y="180"/>
                  </a:cubicBezTo>
                  <a:cubicBezTo>
                    <a:pt x="160" y="179"/>
                    <a:pt x="160" y="179"/>
                    <a:pt x="160" y="179"/>
                  </a:cubicBezTo>
                  <a:cubicBezTo>
                    <a:pt x="160" y="179"/>
                    <a:pt x="160" y="179"/>
                    <a:pt x="160" y="179"/>
                  </a:cubicBezTo>
                  <a:close/>
                  <a:moveTo>
                    <a:pt x="147" y="199"/>
                  </a:moveTo>
                  <a:cubicBezTo>
                    <a:pt x="146" y="199"/>
                    <a:pt x="146" y="199"/>
                    <a:pt x="146" y="199"/>
                  </a:cubicBezTo>
                  <a:cubicBezTo>
                    <a:pt x="147" y="198"/>
                    <a:pt x="147" y="198"/>
                    <a:pt x="147" y="198"/>
                  </a:cubicBezTo>
                  <a:cubicBezTo>
                    <a:pt x="146" y="198"/>
                    <a:pt x="146" y="198"/>
                    <a:pt x="146" y="198"/>
                  </a:cubicBezTo>
                  <a:cubicBezTo>
                    <a:pt x="146" y="199"/>
                    <a:pt x="146" y="199"/>
                    <a:pt x="146" y="199"/>
                  </a:cubicBezTo>
                  <a:cubicBezTo>
                    <a:pt x="146" y="199"/>
                    <a:pt x="146" y="199"/>
                    <a:pt x="146" y="199"/>
                  </a:cubicBezTo>
                  <a:cubicBezTo>
                    <a:pt x="146" y="199"/>
                    <a:pt x="146" y="199"/>
                    <a:pt x="146" y="199"/>
                  </a:cubicBezTo>
                  <a:lnTo>
                    <a:pt x="147" y="199"/>
                  </a:lnTo>
                  <a:close/>
                  <a:moveTo>
                    <a:pt x="145" y="198"/>
                  </a:moveTo>
                  <a:cubicBezTo>
                    <a:pt x="146" y="198"/>
                    <a:pt x="146" y="198"/>
                    <a:pt x="146" y="198"/>
                  </a:cubicBezTo>
                  <a:cubicBezTo>
                    <a:pt x="145" y="197"/>
                    <a:pt x="145" y="197"/>
                    <a:pt x="145" y="197"/>
                  </a:cubicBezTo>
                  <a:cubicBezTo>
                    <a:pt x="145" y="197"/>
                    <a:pt x="145" y="197"/>
                    <a:pt x="145" y="197"/>
                  </a:cubicBezTo>
                  <a:cubicBezTo>
                    <a:pt x="145" y="197"/>
                    <a:pt x="145" y="197"/>
                    <a:pt x="145" y="197"/>
                  </a:cubicBezTo>
                  <a:cubicBezTo>
                    <a:pt x="144" y="197"/>
                    <a:pt x="144" y="197"/>
                    <a:pt x="144" y="197"/>
                  </a:cubicBezTo>
                  <a:cubicBezTo>
                    <a:pt x="145" y="198"/>
                    <a:pt x="145" y="198"/>
                    <a:pt x="145" y="198"/>
                  </a:cubicBezTo>
                  <a:close/>
                  <a:moveTo>
                    <a:pt x="157" y="185"/>
                  </a:moveTo>
                  <a:cubicBezTo>
                    <a:pt x="157" y="186"/>
                    <a:pt x="157" y="186"/>
                    <a:pt x="157" y="186"/>
                  </a:cubicBezTo>
                  <a:cubicBezTo>
                    <a:pt x="157" y="186"/>
                    <a:pt x="157" y="185"/>
                    <a:pt x="157" y="185"/>
                  </a:cubicBezTo>
                  <a:close/>
                  <a:moveTo>
                    <a:pt x="148" y="200"/>
                  </a:moveTo>
                  <a:cubicBezTo>
                    <a:pt x="147" y="199"/>
                    <a:pt x="147" y="199"/>
                    <a:pt x="147" y="199"/>
                  </a:cubicBezTo>
                  <a:cubicBezTo>
                    <a:pt x="147" y="199"/>
                    <a:pt x="147" y="199"/>
                    <a:pt x="147" y="199"/>
                  </a:cubicBezTo>
                  <a:cubicBezTo>
                    <a:pt x="147" y="200"/>
                    <a:pt x="147" y="200"/>
                    <a:pt x="147" y="200"/>
                  </a:cubicBezTo>
                  <a:lnTo>
                    <a:pt x="148" y="200"/>
                  </a:lnTo>
                  <a:close/>
                  <a:moveTo>
                    <a:pt x="147" y="198"/>
                  </a:moveTo>
                  <a:cubicBezTo>
                    <a:pt x="148" y="198"/>
                    <a:pt x="148" y="198"/>
                    <a:pt x="148" y="198"/>
                  </a:cubicBezTo>
                  <a:cubicBezTo>
                    <a:pt x="148" y="198"/>
                    <a:pt x="148" y="198"/>
                    <a:pt x="148" y="198"/>
                  </a:cubicBezTo>
                  <a:cubicBezTo>
                    <a:pt x="148" y="198"/>
                    <a:pt x="148" y="198"/>
                    <a:pt x="148" y="198"/>
                  </a:cubicBezTo>
                  <a:cubicBezTo>
                    <a:pt x="149" y="198"/>
                    <a:pt x="149" y="198"/>
                    <a:pt x="149" y="198"/>
                  </a:cubicBezTo>
                  <a:cubicBezTo>
                    <a:pt x="147" y="198"/>
                    <a:pt x="147" y="198"/>
                    <a:pt x="147" y="198"/>
                  </a:cubicBezTo>
                  <a:cubicBezTo>
                    <a:pt x="148" y="197"/>
                    <a:pt x="148" y="197"/>
                    <a:pt x="148" y="197"/>
                  </a:cubicBezTo>
                  <a:cubicBezTo>
                    <a:pt x="147" y="198"/>
                    <a:pt x="147" y="198"/>
                    <a:pt x="147" y="198"/>
                  </a:cubicBezTo>
                  <a:cubicBezTo>
                    <a:pt x="147" y="198"/>
                    <a:pt x="147" y="198"/>
                    <a:pt x="147" y="198"/>
                  </a:cubicBezTo>
                  <a:cubicBezTo>
                    <a:pt x="147" y="198"/>
                    <a:pt x="147" y="198"/>
                    <a:pt x="147" y="199"/>
                  </a:cubicBezTo>
                  <a:lnTo>
                    <a:pt x="147" y="198"/>
                  </a:lnTo>
                  <a:close/>
                  <a:moveTo>
                    <a:pt x="145" y="199"/>
                  </a:moveTo>
                  <a:cubicBezTo>
                    <a:pt x="145" y="199"/>
                    <a:pt x="145" y="199"/>
                    <a:pt x="145" y="199"/>
                  </a:cubicBezTo>
                  <a:cubicBezTo>
                    <a:pt x="145" y="199"/>
                    <a:pt x="145" y="199"/>
                    <a:pt x="145" y="199"/>
                  </a:cubicBezTo>
                  <a:cubicBezTo>
                    <a:pt x="144" y="199"/>
                    <a:pt x="144" y="199"/>
                    <a:pt x="144" y="199"/>
                  </a:cubicBezTo>
                  <a:cubicBezTo>
                    <a:pt x="144" y="199"/>
                    <a:pt x="144" y="199"/>
                    <a:pt x="144" y="199"/>
                  </a:cubicBezTo>
                  <a:cubicBezTo>
                    <a:pt x="144" y="199"/>
                    <a:pt x="144" y="199"/>
                    <a:pt x="144" y="199"/>
                  </a:cubicBezTo>
                  <a:lnTo>
                    <a:pt x="145" y="199"/>
                  </a:lnTo>
                  <a:close/>
                  <a:moveTo>
                    <a:pt x="337" y="425"/>
                  </a:moveTo>
                  <a:cubicBezTo>
                    <a:pt x="337" y="425"/>
                    <a:pt x="337" y="425"/>
                    <a:pt x="337" y="425"/>
                  </a:cubicBezTo>
                  <a:cubicBezTo>
                    <a:pt x="337" y="425"/>
                    <a:pt x="337" y="425"/>
                    <a:pt x="337" y="425"/>
                  </a:cubicBezTo>
                  <a:cubicBezTo>
                    <a:pt x="337" y="425"/>
                    <a:pt x="337" y="425"/>
                    <a:pt x="337" y="425"/>
                  </a:cubicBezTo>
                  <a:cubicBezTo>
                    <a:pt x="336" y="425"/>
                    <a:pt x="336" y="425"/>
                    <a:pt x="336" y="425"/>
                  </a:cubicBezTo>
                  <a:cubicBezTo>
                    <a:pt x="336" y="425"/>
                    <a:pt x="336" y="425"/>
                    <a:pt x="336" y="425"/>
                  </a:cubicBezTo>
                  <a:cubicBezTo>
                    <a:pt x="336" y="426"/>
                    <a:pt x="336" y="426"/>
                    <a:pt x="336" y="426"/>
                  </a:cubicBezTo>
                  <a:cubicBezTo>
                    <a:pt x="336" y="426"/>
                    <a:pt x="336" y="426"/>
                    <a:pt x="336" y="426"/>
                  </a:cubicBezTo>
                  <a:cubicBezTo>
                    <a:pt x="336" y="426"/>
                    <a:pt x="337" y="426"/>
                    <a:pt x="337" y="425"/>
                  </a:cubicBezTo>
                  <a:close/>
                  <a:moveTo>
                    <a:pt x="347" y="423"/>
                  </a:moveTo>
                  <a:cubicBezTo>
                    <a:pt x="346" y="423"/>
                    <a:pt x="346" y="423"/>
                    <a:pt x="346" y="423"/>
                  </a:cubicBezTo>
                  <a:cubicBezTo>
                    <a:pt x="346" y="423"/>
                    <a:pt x="346" y="423"/>
                    <a:pt x="346" y="423"/>
                  </a:cubicBezTo>
                  <a:cubicBezTo>
                    <a:pt x="346" y="423"/>
                    <a:pt x="346" y="423"/>
                    <a:pt x="346" y="423"/>
                  </a:cubicBezTo>
                  <a:cubicBezTo>
                    <a:pt x="346" y="423"/>
                    <a:pt x="347" y="423"/>
                    <a:pt x="347" y="423"/>
                  </a:cubicBezTo>
                  <a:close/>
                  <a:moveTo>
                    <a:pt x="336" y="421"/>
                  </a:moveTo>
                  <a:cubicBezTo>
                    <a:pt x="337" y="421"/>
                    <a:pt x="337" y="421"/>
                    <a:pt x="337" y="421"/>
                  </a:cubicBezTo>
                  <a:cubicBezTo>
                    <a:pt x="337" y="421"/>
                    <a:pt x="337" y="421"/>
                    <a:pt x="337" y="421"/>
                  </a:cubicBezTo>
                  <a:cubicBezTo>
                    <a:pt x="336" y="420"/>
                    <a:pt x="336" y="420"/>
                    <a:pt x="336" y="420"/>
                  </a:cubicBezTo>
                  <a:cubicBezTo>
                    <a:pt x="336" y="421"/>
                    <a:pt x="336" y="420"/>
                    <a:pt x="336" y="420"/>
                  </a:cubicBezTo>
                  <a:cubicBezTo>
                    <a:pt x="336" y="420"/>
                    <a:pt x="336" y="420"/>
                    <a:pt x="336" y="420"/>
                  </a:cubicBezTo>
                  <a:cubicBezTo>
                    <a:pt x="335" y="420"/>
                    <a:pt x="335" y="420"/>
                    <a:pt x="335" y="420"/>
                  </a:cubicBezTo>
                  <a:cubicBezTo>
                    <a:pt x="335" y="421"/>
                    <a:pt x="336" y="421"/>
                    <a:pt x="336" y="421"/>
                  </a:cubicBezTo>
                  <a:cubicBezTo>
                    <a:pt x="336" y="421"/>
                    <a:pt x="336" y="421"/>
                    <a:pt x="336" y="421"/>
                  </a:cubicBezTo>
                  <a:close/>
                  <a:moveTo>
                    <a:pt x="336" y="439"/>
                  </a:moveTo>
                  <a:cubicBezTo>
                    <a:pt x="336" y="439"/>
                    <a:pt x="336" y="439"/>
                    <a:pt x="336" y="439"/>
                  </a:cubicBezTo>
                  <a:cubicBezTo>
                    <a:pt x="336" y="439"/>
                    <a:pt x="336" y="438"/>
                    <a:pt x="336" y="438"/>
                  </a:cubicBezTo>
                  <a:lnTo>
                    <a:pt x="336" y="439"/>
                  </a:lnTo>
                  <a:close/>
                  <a:moveTo>
                    <a:pt x="336" y="426"/>
                  </a:moveTo>
                  <a:cubicBezTo>
                    <a:pt x="335" y="426"/>
                    <a:pt x="336" y="426"/>
                    <a:pt x="336" y="426"/>
                  </a:cubicBezTo>
                  <a:cubicBezTo>
                    <a:pt x="335" y="426"/>
                    <a:pt x="335" y="426"/>
                    <a:pt x="335" y="426"/>
                  </a:cubicBezTo>
                  <a:cubicBezTo>
                    <a:pt x="335" y="426"/>
                    <a:pt x="335" y="426"/>
                    <a:pt x="335" y="426"/>
                  </a:cubicBezTo>
                  <a:cubicBezTo>
                    <a:pt x="335" y="426"/>
                    <a:pt x="336" y="426"/>
                    <a:pt x="336" y="426"/>
                  </a:cubicBezTo>
                  <a:close/>
                  <a:moveTo>
                    <a:pt x="339" y="427"/>
                  </a:moveTo>
                  <a:cubicBezTo>
                    <a:pt x="340" y="427"/>
                    <a:pt x="339" y="427"/>
                    <a:pt x="339" y="427"/>
                  </a:cubicBezTo>
                  <a:cubicBezTo>
                    <a:pt x="339" y="427"/>
                    <a:pt x="339" y="427"/>
                    <a:pt x="339" y="427"/>
                  </a:cubicBezTo>
                  <a:close/>
                  <a:moveTo>
                    <a:pt x="346" y="422"/>
                  </a:moveTo>
                  <a:cubicBezTo>
                    <a:pt x="346" y="422"/>
                    <a:pt x="346" y="422"/>
                    <a:pt x="346" y="422"/>
                  </a:cubicBezTo>
                  <a:cubicBezTo>
                    <a:pt x="346" y="422"/>
                    <a:pt x="346" y="423"/>
                    <a:pt x="346" y="422"/>
                  </a:cubicBezTo>
                  <a:close/>
                  <a:moveTo>
                    <a:pt x="336" y="428"/>
                  </a:moveTo>
                  <a:cubicBezTo>
                    <a:pt x="336" y="428"/>
                    <a:pt x="336" y="428"/>
                    <a:pt x="336" y="428"/>
                  </a:cubicBezTo>
                  <a:cubicBezTo>
                    <a:pt x="336" y="429"/>
                    <a:pt x="336" y="429"/>
                    <a:pt x="336" y="429"/>
                  </a:cubicBezTo>
                  <a:cubicBezTo>
                    <a:pt x="336" y="429"/>
                    <a:pt x="336" y="429"/>
                    <a:pt x="336" y="429"/>
                  </a:cubicBezTo>
                  <a:cubicBezTo>
                    <a:pt x="336" y="429"/>
                    <a:pt x="336" y="428"/>
                    <a:pt x="336" y="428"/>
                  </a:cubicBezTo>
                  <a:close/>
                  <a:moveTo>
                    <a:pt x="345" y="423"/>
                  </a:moveTo>
                  <a:cubicBezTo>
                    <a:pt x="345" y="423"/>
                    <a:pt x="345" y="423"/>
                    <a:pt x="345" y="423"/>
                  </a:cubicBezTo>
                  <a:cubicBezTo>
                    <a:pt x="345" y="423"/>
                    <a:pt x="345" y="423"/>
                    <a:pt x="345" y="423"/>
                  </a:cubicBezTo>
                  <a:cubicBezTo>
                    <a:pt x="345" y="423"/>
                    <a:pt x="345" y="423"/>
                    <a:pt x="345" y="423"/>
                  </a:cubicBezTo>
                  <a:cubicBezTo>
                    <a:pt x="345" y="423"/>
                    <a:pt x="345" y="423"/>
                    <a:pt x="345" y="423"/>
                  </a:cubicBezTo>
                  <a:cubicBezTo>
                    <a:pt x="345" y="423"/>
                    <a:pt x="345" y="423"/>
                    <a:pt x="345" y="423"/>
                  </a:cubicBezTo>
                  <a:cubicBezTo>
                    <a:pt x="345" y="423"/>
                    <a:pt x="345" y="423"/>
                    <a:pt x="345" y="423"/>
                  </a:cubicBezTo>
                  <a:close/>
                  <a:moveTo>
                    <a:pt x="339" y="412"/>
                  </a:moveTo>
                  <a:cubicBezTo>
                    <a:pt x="339" y="412"/>
                    <a:pt x="339" y="412"/>
                    <a:pt x="339" y="412"/>
                  </a:cubicBezTo>
                  <a:cubicBezTo>
                    <a:pt x="339" y="412"/>
                    <a:pt x="339" y="412"/>
                    <a:pt x="339" y="412"/>
                  </a:cubicBezTo>
                  <a:cubicBezTo>
                    <a:pt x="338" y="412"/>
                    <a:pt x="338" y="412"/>
                    <a:pt x="338" y="412"/>
                  </a:cubicBezTo>
                  <a:cubicBezTo>
                    <a:pt x="338" y="412"/>
                    <a:pt x="338" y="412"/>
                    <a:pt x="338" y="412"/>
                  </a:cubicBezTo>
                  <a:cubicBezTo>
                    <a:pt x="338" y="412"/>
                    <a:pt x="338" y="412"/>
                    <a:pt x="338" y="412"/>
                  </a:cubicBezTo>
                  <a:lnTo>
                    <a:pt x="339" y="412"/>
                  </a:lnTo>
                  <a:close/>
                  <a:moveTo>
                    <a:pt x="338" y="429"/>
                  </a:moveTo>
                  <a:cubicBezTo>
                    <a:pt x="338" y="429"/>
                    <a:pt x="338" y="429"/>
                    <a:pt x="338" y="429"/>
                  </a:cubicBezTo>
                  <a:cubicBezTo>
                    <a:pt x="338" y="428"/>
                    <a:pt x="337" y="428"/>
                    <a:pt x="337" y="428"/>
                  </a:cubicBezTo>
                  <a:cubicBezTo>
                    <a:pt x="337" y="428"/>
                    <a:pt x="337" y="428"/>
                    <a:pt x="337" y="428"/>
                  </a:cubicBezTo>
                  <a:cubicBezTo>
                    <a:pt x="337" y="428"/>
                    <a:pt x="337" y="428"/>
                    <a:pt x="337" y="428"/>
                  </a:cubicBezTo>
                  <a:cubicBezTo>
                    <a:pt x="337" y="428"/>
                    <a:pt x="337" y="429"/>
                    <a:pt x="338" y="429"/>
                  </a:cubicBezTo>
                  <a:close/>
                  <a:moveTo>
                    <a:pt x="344" y="429"/>
                  </a:moveTo>
                  <a:cubicBezTo>
                    <a:pt x="344" y="429"/>
                    <a:pt x="344" y="429"/>
                    <a:pt x="344" y="429"/>
                  </a:cubicBezTo>
                  <a:cubicBezTo>
                    <a:pt x="344" y="429"/>
                    <a:pt x="344" y="429"/>
                    <a:pt x="344" y="429"/>
                  </a:cubicBezTo>
                  <a:cubicBezTo>
                    <a:pt x="344" y="429"/>
                    <a:pt x="344" y="429"/>
                    <a:pt x="344" y="429"/>
                  </a:cubicBezTo>
                  <a:cubicBezTo>
                    <a:pt x="344" y="429"/>
                    <a:pt x="344" y="429"/>
                    <a:pt x="344" y="429"/>
                  </a:cubicBezTo>
                  <a:cubicBezTo>
                    <a:pt x="343" y="429"/>
                    <a:pt x="343" y="430"/>
                    <a:pt x="343" y="430"/>
                  </a:cubicBezTo>
                  <a:cubicBezTo>
                    <a:pt x="344" y="430"/>
                    <a:pt x="344" y="430"/>
                    <a:pt x="344" y="430"/>
                  </a:cubicBezTo>
                  <a:cubicBezTo>
                    <a:pt x="344" y="430"/>
                    <a:pt x="344" y="430"/>
                    <a:pt x="344" y="430"/>
                  </a:cubicBezTo>
                  <a:cubicBezTo>
                    <a:pt x="344" y="430"/>
                    <a:pt x="344" y="430"/>
                    <a:pt x="344" y="430"/>
                  </a:cubicBezTo>
                  <a:cubicBezTo>
                    <a:pt x="344" y="429"/>
                    <a:pt x="344" y="429"/>
                    <a:pt x="344" y="429"/>
                  </a:cubicBezTo>
                  <a:cubicBezTo>
                    <a:pt x="344" y="429"/>
                    <a:pt x="345" y="429"/>
                    <a:pt x="345" y="429"/>
                  </a:cubicBezTo>
                  <a:cubicBezTo>
                    <a:pt x="344" y="429"/>
                    <a:pt x="344" y="429"/>
                    <a:pt x="344" y="429"/>
                  </a:cubicBezTo>
                  <a:cubicBezTo>
                    <a:pt x="344" y="429"/>
                    <a:pt x="344" y="429"/>
                    <a:pt x="344" y="429"/>
                  </a:cubicBezTo>
                  <a:close/>
                  <a:moveTo>
                    <a:pt x="345" y="420"/>
                  </a:moveTo>
                  <a:cubicBezTo>
                    <a:pt x="345" y="420"/>
                    <a:pt x="345" y="420"/>
                    <a:pt x="345" y="420"/>
                  </a:cubicBezTo>
                  <a:cubicBezTo>
                    <a:pt x="345" y="420"/>
                    <a:pt x="345" y="421"/>
                    <a:pt x="345" y="421"/>
                  </a:cubicBezTo>
                  <a:cubicBezTo>
                    <a:pt x="345" y="421"/>
                    <a:pt x="345" y="421"/>
                    <a:pt x="345" y="421"/>
                  </a:cubicBezTo>
                  <a:cubicBezTo>
                    <a:pt x="345" y="421"/>
                    <a:pt x="345" y="421"/>
                    <a:pt x="345" y="421"/>
                  </a:cubicBezTo>
                  <a:cubicBezTo>
                    <a:pt x="345" y="421"/>
                    <a:pt x="345" y="421"/>
                    <a:pt x="345" y="421"/>
                  </a:cubicBezTo>
                  <a:cubicBezTo>
                    <a:pt x="345" y="421"/>
                    <a:pt x="345" y="421"/>
                    <a:pt x="345" y="421"/>
                  </a:cubicBezTo>
                  <a:lnTo>
                    <a:pt x="345" y="420"/>
                  </a:lnTo>
                  <a:close/>
                  <a:moveTo>
                    <a:pt x="347" y="422"/>
                  </a:moveTo>
                  <a:cubicBezTo>
                    <a:pt x="348" y="422"/>
                    <a:pt x="348" y="422"/>
                    <a:pt x="348" y="422"/>
                  </a:cubicBezTo>
                  <a:cubicBezTo>
                    <a:pt x="348" y="422"/>
                    <a:pt x="348" y="422"/>
                    <a:pt x="348" y="422"/>
                  </a:cubicBezTo>
                  <a:cubicBezTo>
                    <a:pt x="348" y="422"/>
                    <a:pt x="348" y="422"/>
                    <a:pt x="348" y="422"/>
                  </a:cubicBezTo>
                  <a:lnTo>
                    <a:pt x="347" y="422"/>
                  </a:lnTo>
                  <a:close/>
                  <a:moveTo>
                    <a:pt x="347" y="420"/>
                  </a:moveTo>
                  <a:cubicBezTo>
                    <a:pt x="347" y="420"/>
                    <a:pt x="347" y="419"/>
                    <a:pt x="348" y="419"/>
                  </a:cubicBezTo>
                  <a:cubicBezTo>
                    <a:pt x="348" y="419"/>
                    <a:pt x="348" y="419"/>
                    <a:pt x="348" y="419"/>
                  </a:cubicBezTo>
                  <a:cubicBezTo>
                    <a:pt x="348" y="419"/>
                    <a:pt x="348" y="419"/>
                    <a:pt x="348" y="419"/>
                  </a:cubicBezTo>
                  <a:cubicBezTo>
                    <a:pt x="348" y="419"/>
                    <a:pt x="348" y="419"/>
                    <a:pt x="348" y="419"/>
                  </a:cubicBezTo>
                  <a:cubicBezTo>
                    <a:pt x="348" y="419"/>
                    <a:pt x="348" y="419"/>
                    <a:pt x="348" y="419"/>
                  </a:cubicBezTo>
                  <a:cubicBezTo>
                    <a:pt x="348" y="419"/>
                    <a:pt x="348" y="419"/>
                    <a:pt x="348" y="419"/>
                  </a:cubicBezTo>
                  <a:cubicBezTo>
                    <a:pt x="347" y="419"/>
                    <a:pt x="347" y="418"/>
                    <a:pt x="346" y="419"/>
                  </a:cubicBezTo>
                  <a:cubicBezTo>
                    <a:pt x="346" y="419"/>
                    <a:pt x="346" y="419"/>
                    <a:pt x="346" y="419"/>
                  </a:cubicBezTo>
                  <a:cubicBezTo>
                    <a:pt x="345" y="419"/>
                    <a:pt x="345" y="419"/>
                    <a:pt x="345" y="419"/>
                  </a:cubicBezTo>
                  <a:cubicBezTo>
                    <a:pt x="345" y="419"/>
                    <a:pt x="345" y="419"/>
                    <a:pt x="345" y="419"/>
                  </a:cubicBezTo>
                  <a:cubicBezTo>
                    <a:pt x="345" y="420"/>
                    <a:pt x="345" y="420"/>
                    <a:pt x="345" y="420"/>
                  </a:cubicBezTo>
                  <a:cubicBezTo>
                    <a:pt x="345" y="420"/>
                    <a:pt x="345" y="420"/>
                    <a:pt x="345" y="420"/>
                  </a:cubicBezTo>
                  <a:cubicBezTo>
                    <a:pt x="346" y="419"/>
                    <a:pt x="346" y="419"/>
                    <a:pt x="346" y="419"/>
                  </a:cubicBezTo>
                  <a:cubicBezTo>
                    <a:pt x="346" y="419"/>
                    <a:pt x="346" y="419"/>
                    <a:pt x="346" y="419"/>
                  </a:cubicBezTo>
                  <a:cubicBezTo>
                    <a:pt x="346" y="419"/>
                    <a:pt x="346" y="419"/>
                    <a:pt x="346" y="419"/>
                  </a:cubicBezTo>
                  <a:lnTo>
                    <a:pt x="347" y="420"/>
                  </a:lnTo>
                  <a:close/>
                  <a:moveTo>
                    <a:pt x="339" y="396"/>
                  </a:moveTo>
                  <a:cubicBezTo>
                    <a:pt x="340" y="396"/>
                    <a:pt x="339" y="395"/>
                    <a:pt x="338" y="395"/>
                  </a:cubicBezTo>
                  <a:cubicBezTo>
                    <a:pt x="338" y="395"/>
                    <a:pt x="338" y="395"/>
                    <a:pt x="338" y="395"/>
                  </a:cubicBezTo>
                  <a:cubicBezTo>
                    <a:pt x="337" y="396"/>
                    <a:pt x="339" y="396"/>
                    <a:pt x="339" y="396"/>
                  </a:cubicBezTo>
                  <a:close/>
                  <a:moveTo>
                    <a:pt x="338" y="427"/>
                  </a:moveTo>
                  <a:cubicBezTo>
                    <a:pt x="338" y="427"/>
                    <a:pt x="338" y="427"/>
                    <a:pt x="338" y="427"/>
                  </a:cubicBezTo>
                  <a:cubicBezTo>
                    <a:pt x="338" y="427"/>
                    <a:pt x="338" y="427"/>
                    <a:pt x="338" y="427"/>
                  </a:cubicBezTo>
                  <a:cubicBezTo>
                    <a:pt x="338" y="427"/>
                    <a:pt x="338" y="427"/>
                    <a:pt x="338" y="427"/>
                  </a:cubicBezTo>
                  <a:close/>
                  <a:moveTo>
                    <a:pt x="328" y="444"/>
                  </a:moveTo>
                  <a:cubicBezTo>
                    <a:pt x="329" y="444"/>
                    <a:pt x="329" y="444"/>
                    <a:pt x="329" y="444"/>
                  </a:cubicBezTo>
                  <a:cubicBezTo>
                    <a:pt x="329" y="444"/>
                    <a:pt x="329" y="443"/>
                    <a:pt x="329" y="443"/>
                  </a:cubicBezTo>
                  <a:cubicBezTo>
                    <a:pt x="328" y="443"/>
                    <a:pt x="328" y="443"/>
                    <a:pt x="328" y="443"/>
                  </a:cubicBezTo>
                  <a:lnTo>
                    <a:pt x="328" y="444"/>
                  </a:lnTo>
                  <a:close/>
                  <a:moveTo>
                    <a:pt x="338" y="431"/>
                  </a:moveTo>
                  <a:cubicBezTo>
                    <a:pt x="338" y="431"/>
                    <a:pt x="338" y="431"/>
                    <a:pt x="338" y="431"/>
                  </a:cubicBezTo>
                  <a:cubicBezTo>
                    <a:pt x="338" y="430"/>
                    <a:pt x="338" y="430"/>
                    <a:pt x="338" y="430"/>
                  </a:cubicBezTo>
                  <a:cubicBezTo>
                    <a:pt x="338" y="430"/>
                    <a:pt x="338" y="430"/>
                    <a:pt x="338" y="430"/>
                  </a:cubicBezTo>
                  <a:cubicBezTo>
                    <a:pt x="338" y="430"/>
                    <a:pt x="338" y="431"/>
                    <a:pt x="338" y="431"/>
                  </a:cubicBezTo>
                  <a:cubicBezTo>
                    <a:pt x="338" y="431"/>
                    <a:pt x="338" y="431"/>
                    <a:pt x="338" y="431"/>
                  </a:cubicBezTo>
                  <a:cubicBezTo>
                    <a:pt x="338" y="431"/>
                    <a:pt x="338" y="431"/>
                    <a:pt x="338" y="431"/>
                  </a:cubicBezTo>
                  <a:cubicBezTo>
                    <a:pt x="337" y="431"/>
                    <a:pt x="337" y="431"/>
                    <a:pt x="337" y="431"/>
                  </a:cubicBezTo>
                  <a:cubicBezTo>
                    <a:pt x="338" y="431"/>
                    <a:pt x="338" y="431"/>
                    <a:pt x="338" y="431"/>
                  </a:cubicBezTo>
                  <a:cubicBezTo>
                    <a:pt x="338" y="431"/>
                    <a:pt x="338" y="431"/>
                    <a:pt x="338" y="431"/>
                  </a:cubicBezTo>
                  <a:close/>
                  <a:moveTo>
                    <a:pt x="321" y="431"/>
                  </a:moveTo>
                  <a:cubicBezTo>
                    <a:pt x="320" y="431"/>
                    <a:pt x="320" y="433"/>
                    <a:pt x="321" y="433"/>
                  </a:cubicBezTo>
                  <a:cubicBezTo>
                    <a:pt x="323" y="433"/>
                    <a:pt x="321" y="431"/>
                    <a:pt x="321" y="431"/>
                  </a:cubicBezTo>
                  <a:close/>
                  <a:moveTo>
                    <a:pt x="339" y="424"/>
                  </a:moveTo>
                  <a:cubicBezTo>
                    <a:pt x="339" y="424"/>
                    <a:pt x="339" y="424"/>
                    <a:pt x="339" y="424"/>
                  </a:cubicBezTo>
                  <a:cubicBezTo>
                    <a:pt x="338" y="424"/>
                    <a:pt x="338" y="425"/>
                    <a:pt x="337" y="425"/>
                  </a:cubicBezTo>
                  <a:cubicBezTo>
                    <a:pt x="338" y="426"/>
                    <a:pt x="338" y="426"/>
                    <a:pt x="338" y="426"/>
                  </a:cubicBezTo>
                  <a:cubicBezTo>
                    <a:pt x="338" y="426"/>
                    <a:pt x="338" y="426"/>
                    <a:pt x="338" y="426"/>
                  </a:cubicBezTo>
                  <a:cubicBezTo>
                    <a:pt x="338" y="426"/>
                    <a:pt x="338" y="426"/>
                    <a:pt x="338" y="426"/>
                  </a:cubicBezTo>
                  <a:cubicBezTo>
                    <a:pt x="338" y="426"/>
                    <a:pt x="338" y="426"/>
                    <a:pt x="338" y="427"/>
                  </a:cubicBezTo>
                  <a:cubicBezTo>
                    <a:pt x="339" y="426"/>
                    <a:pt x="339" y="425"/>
                    <a:pt x="339" y="424"/>
                  </a:cubicBezTo>
                  <a:close/>
                  <a:moveTo>
                    <a:pt x="306" y="418"/>
                  </a:moveTo>
                  <a:cubicBezTo>
                    <a:pt x="306" y="418"/>
                    <a:pt x="304" y="419"/>
                    <a:pt x="306" y="420"/>
                  </a:cubicBezTo>
                  <a:cubicBezTo>
                    <a:pt x="306" y="420"/>
                    <a:pt x="307" y="420"/>
                    <a:pt x="308" y="420"/>
                  </a:cubicBezTo>
                  <a:cubicBezTo>
                    <a:pt x="308" y="419"/>
                    <a:pt x="308" y="419"/>
                    <a:pt x="308" y="419"/>
                  </a:cubicBezTo>
                  <a:cubicBezTo>
                    <a:pt x="307" y="419"/>
                    <a:pt x="306" y="419"/>
                    <a:pt x="306" y="418"/>
                  </a:cubicBezTo>
                  <a:close/>
                  <a:moveTo>
                    <a:pt x="338" y="395"/>
                  </a:moveTo>
                  <a:cubicBezTo>
                    <a:pt x="339" y="395"/>
                    <a:pt x="338" y="395"/>
                    <a:pt x="338" y="395"/>
                  </a:cubicBezTo>
                  <a:close/>
                  <a:moveTo>
                    <a:pt x="347" y="424"/>
                  </a:moveTo>
                  <a:cubicBezTo>
                    <a:pt x="347" y="424"/>
                    <a:pt x="347" y="424"/>
                    <a:pt x="347" y="424"/>
                  </a:cubicBezTo>
                  <a:cubicBezTo>
                    <a:pt x="347" y="424"/>
                    <a:pt x="347" y="424"/>
                    <a:pt x="347" y="424"/>
                  </a:cubicBezTo>
                  <a:cubicBezTo>
                    <a:pt x="347" y="424"/>
                    <a:pt x="347" y="424"/>
                    <a:pt x="347" y="424"/>
                  </a:cubicBezTo>
                  <a:cubicBezTo>
                    <a:pt x="347" y="425"/>
                    <a:pt x="347" y="425"/>
                    <a:pt x="347" y="425"/>
                  </a:cubicBezTo>
                  <a:cubicBezTo>
                    <a:pt x="347" y="425"/>
                    <a:pt x="347" y="425"/>
                    <a:pt x="347" y="425"/>
                  </a:cubicBezTo>
                  <a:cubicBezTo>
                    <a:pt x="347" y="425"/>
                    <a:pt x="347" y="424"/>
                    <a:pt x="347" y="424"/>
                  </a:cubicBezTo>
                  <a:cubicBezTo>
                    <a:pt x="347" y="424"/>
                    <a:pt x="347" y="424"/>
                    <a:pt x="347" y="424"/>
                  </a:cubicBezTo>
                  <a:close/>
                  <a:moveTo>
                    <a:pt x="343" y="420"/>
                  </a:moveTo>
                  <a:cubicBezTo>
                    <a:pt x="342" y="420"/>
                    <a:pt x="342" y="420"/>
                    <a:pt x="341" y="421"/>
                  </a:cubicBezTo>
                  <a:cubicBezTo>
                    <a:pt x="341" y="421"/>
                    <a:pt x="341" y="421"/>
                    <a:pt x="341" y="421"/>
                  </a:cubicBezTo>
                  <a:cubicBezTo>
                    <a:pt x="342" y="421"/>
                    <a:pt x="343" y="420"/>
                    <a:pt x="344" y="420"/>
                  </a:cubicBezTo>
                  <a:cubicBezTo>
                    <a:pt x="343" y="420"/>
                    <a:pt x="343" y="420"/>
                    <a:pt x="343" y="420"/>
                  </a:cubicBezTo>
                  <a:close/>
                  <a:moveTo>
                    <a:pt x="331" y="410"/>
                  </a:moveTo>
                  <a:cubicBezTo>
                    <a:pt x="332" y="410"/>
                    <a:pt x="332" y="410"/>
                    <a:pt x="332" y="410"/>
                  </a:cubicBezTo>
                  <a:cubicBezTo>
                    <a:pt x="332" y="410"/>
                    <a:pt x="332" y="410"/>
                    <a:pt x="332" y="410"/>
                  </a:cubicBezTo>
                  <a:cubicBezTo>
                    <a:pt x="332" y="410"/>
                    <a:pt x="332" y="410"/>
                    <a:pt x="332" y="410"/>
                  </a:cubicBezTo>
                  <a:cubicBezTo>
                    <a:pt x="332" y="410"/>
                    <a:pt x="332" y="410"/>
                    <a:pt x="332" y="410"/>
                  </a:cubicBezTo>
                  <a:cubicBezTo>
                    <a:pt x="332" y="411"/>
                    <a:pt x="332" y="411"/>
                    <a:pt x="332" y="411"/>
                  </a:cubicBezTo>
                  <a:cubicBezTo>
                    <a:pt x="332" y="411"/>
                    <a:pt x="332" y="410"/>
                    <a:pt x="332" y="410"/>
                  </a:cubicBezTo>
                  <a:cubicBezTo>
                    <a:pt x="332" y="411"/>
                    <a:pt x="332" y="411"/>
                    <a:pt x="332" y="411"/>
                  </a:cubicBezTo>
                  <a:cubicBezTo>
                    <a:pt x="333" y="410"/>
                    <a:pt x="332" y="410"/>
                    <a:pt x="332" y="410"/>
                  </a:cubicBezTo>
                  <a:cubicBezTo>
                    <a:pt x="332" y="410"/>
                    <a:pt x="332" y="409"/>
                    <a:pt x="332" y="409"/>
                  </a:cubicBezTo>
                  <a:cubicBezTo>
                    <a:pt x="331" y="409"/>
                    <a:pt x="331" y="409"/>
                    <a:pt x="331" y="409"/>
                  </a:cubicBezTo>
                  <a:cubicBezTo>
                    <a:pt x="331" y="409"/>
                    <a:pt x="331" y="409"/>
                    <a:pt x="331" y="409"/>
                  </a:cubicBezTo>
                  <a:cubicBezTo>
                    <a:pt x="331" y="409"/>
                    <a:pt x="331" y="409"/>
                    <a:pt x="331" y="409"/>
                  </a:cubicBezTo>
                  <a:cubicBezTo>
                    <a:pt x="331" y="409"/>
                    <a:pt x="331" y="410"/>
                    <a:pt x="331" y="410"/>
                  </a:cubicBezTo>
                  <a:close/>
                  <a:moveTo>
                    <a:pt x="343" y="440"/>
                  </a:moveTo>
                  <a:cubicBezTo>
                    <a:pt x="343" y="440"/>
                    <a:pt x="343" y="440"/>
                    <a:pt x="343" y="440"/>
                  </a:cubicBezTo>
                  <a:cubicBezTo>
                    <a:pt x="342" y="440"/>
                    <a:pt x="342" y="440"/>
                    <a:pt x="342" y="440"/>
                  </a:cubicBezTo>
                  <a:cubicBezTo>
                    <a:pt x="342" y="440"/>
                    <a:pt x="342" y="441"/>
                    <a:pt x="342" y="441"/>
                  </a:cubicBezTo>
                  <a:cubicBezTo>
                    <a:pt x="342" y="440"/>
                    <a:pt x="342" y="440"/>
                    <a:pt x="342" y="440"/>
                  </a:cubicBezTo>
                  <a:cubicBezTo>
                    <a:pt x="341" y="440"/>
                    <a:pt x="341" y="440"/>
                    <a:pt x="341" y="441"/>
                  </a:cubicBezTo>
                  <a:cubicBezTo>
                    <a:pt x="340" y="441"/>
                    <a:pt x="340" y="441"/>
                    <a:pt x="340" y="441"/>
                  </a:cubicBezTo>
                  <a:cubicBezTo>
                    <a:pt x="340" y="441"/>
                    <a:pt x="340" y="441"/>
                    <a:pt x="340" y="441"/>
                  </a:cubicBezTo>
                  <a:cubicBezTo>
                    <a:pt x="340" y="441"/>
                    <a:pt x="340" y="441"/>
                    <a:pt x="339" y="441"/>
                  </a:cubicBezTo>
                  <a:cubicBezTo>
                    <a:pt x="339" y="441"/>
                    <a:pt x="339" y="440"/>
                    <a:pt x="339" y="440"/>
                  </a:cubicBezTo>
                  <a:cubicBezTo>
                    <a:pt x="339" y="440"/>
                    <a:pt x="339" y="440"/>
                    <a:pt x="339" y="440"/>
                  </a:cubicBezTo>
                  <a:cubicBezTo>
                    <a:pt x="339" y="440"/>
                    <a:pt x="339" y="440"/>
                    <a:pt x="339" y="439"/>
                  </a:cubicBezTo>
                  <a:cubicBezTo>
                    <a:pt x="339" y="440"/>
                    <a:pt x="338" y="440"/>
                    <a:pt x="337" y="440"/>
                  </a:cubicBezTo>
                  <a:cubicBezTo>
                    <a:pt x="337" y="439"/>
                    <a:pt x="337" y="439"/>
                    <a:pt x="337" y="439"/>
                  </a:cubicBezTo>
                  <a:cubicBezTo>
                    <a:pt x="337" y="440"/>
                    <a:pt x="336" y="439"/>
                    <a:pt x="336" y="439"/>
                  </a:cubicBezTo>
                  <a:cubicBezTo>
                    <a:pt x="336" y="439"/>
                    <a:pt x="335" y="439"/>
                    <a:pt x="335" y="439"/>
                  </a:cubicBezTo>
                  <a:cubicBezTo>
                    <a:pt x="335" y="439"/>
                    <a:pt x="335" y="439"/>
                    <a:pt x="334" y="439"/>
                  </a:cubicBezTo>
                  <a:cubicBezTo>
                    <a:pt x="334" y="439"/>
                    <a:pt x="334" y="439"/>
                    <a:pt x="334" y="439"/>
                  </a:cubicBezTo>
                  <a:cubicBezTo>
                    <a:pt x="333" y="439"/>
                    <a:pt x="332" y="439"/>
                    <a:pt x="331" y="439"/>
                  </a:cubicBezTo>
                  <a:cubicBezTo>
                    <a:pt x="331" y="439"/>
                    <a:pt x="331" y="439"/>
                    <a:pt x="331" y="439"/>
                  </a:cubicBezTo>
                  <a:cubicBezTo>
                    <a:pt x="330" y="439"/>
                    <a:pt x="330" y="439"/>
                    <a:pt x="330" y="439"/>
                  </a:cubicBezTo>
                  <a:cubicBezTo>
                    <a:pt x="330" y="439"/>
                    <a:pt x="330" y="439"/>
                    <a:pt x="330" y="439"/>
                  </a:cubicBezTo>
                  <a:cubicBezTo>
                    <a:pt x="330" y="439"/>
                    <a:pt x="330" y="439"/>
                    <a:pt x="330" y="438"/>
                  </a:cubicBezTo>
                  <a:cubicBezTo>
                    <a:pt x="329" y="439"/>
                    <a:pt x="329" y="439"/>
                    <a:pt x="329" y="439"/>
                  </a:cubicBezTo>
                  <a:cubicBezTo>
                    <a:pt x="328" y="438"/>
                    <a:pt x="328" y="438"/>
                    <a:pt x="328" y="438"/>
                  </a:cubicBezTo>
                  <a:cubicBezTo>
                    <a:pt x="329" y="438"/>
                    <a:pt x="329" y="438"/>
                    <a:pt x="329" y="438"/>
                  </a:cubicBezTo>
                  <a:cubicBezTo>
                    <a:pt x="329" y="438"/>
                    <a:pt x="329" y="438"/>
                    <a:pt x="329" y="438"/>
                  </a:cubicBezTo>
                  <a:cubicBezTo>
                    <a:pt x="329" y="437"/>
                    <a:pt x="329" y="437"/>
                    <a:pt x="329" y="437"/>
                  </a:cubicBezTo>
                  <a:cubicBezTo>
                    <a:pt x="329" y="437"/>
                    <a:pt x="329" y="437"/>
                    <a:pt x="329" y="437"/>
                  </a:cubicBezTo>
                  <a:cubicBezTo>
                    <a:pt x="328" y="437"/>
                    <a:pt x="328" y="437"/>
                    <a:pt x="328" y="437"/>
                  </a:cubicBezTo>
                  <a:cubicBezTo>
                    <a:pt x="329" y="438"/>
                    <a:pt x="329" y="438"/>
                    <a:pt x="329" y="438"/>
                  </a:cubicBezTo>
                  <a:cubicBezTo>
                    <a:pt x="328" y="438"/>
                    <a:pt x="328" y="438"/>
                    <a:pt x="328" y="438"/>
                  </a:cubicBezTo>
                  <a:cubicBezTo>
                    <a:pt x="328" y="438"/>
                    <a:pt x="327" y="438"/>
                    <a:pt x="327" y="438"/>
                  </a:cubicBezTo>
                  <a:cubicBezTo>
                    <a:pt x="327" y="438"/>
                    <a:pt x="327" y="438"/>
                    <a:pt x="327" y="438"/>
                  </a:cubicBezTo>
                  <a:cubicBezTo>
                    <a:pt x="326" y="437"/>
                    <a:pt x="326" y="437"/>
                    <a:pt x="326" y="437"/>
                  </a:cubicBezTo>
                  <a:cubicBezTo>
                    <a:pt x="327" y="437"/>
                    <a:pt x="326" y="437"/>
                    <a:pt x="326" y="437"/>
                  </a:cubicBezTo>
                  <a:cubicBezTo>
                    <a:pt x="326" y="437"/>
                    <a:pt x="326" y="437"/>
                    <a:pt x="326" y="437"/>
                  </a:cubicBezTo>
                  <a:cubicBezTo>
                    <a:pt x="326" y="437"/>
                    <a:pt x="326" y="437"/>
                    <a:pt x="326" y="437"/>
                  </a:cubicBezTo>
                  <a:cubicBezTo>
                    <a:pt x="326" y="437"/>
                    <a:pt x="326" y="438"/>
                    <a:pt x="326" y="438"/>
                  </a:cubicBezTo>
                  <a:cubicBezTo>
                    <a:pt x="326" y="438"/>
                    <a:pt x="326" y="438"/>
                    <a:pt x="326" y="438"/>
                  </a:cubicBezTo>
                  <a:cubicBezTo>
                    <a:pt x="326" y="438"/>
                    <a:pt x="326" y="438"/>
                    <a:pt x="326" y="438"/>
                  </a:cubicBezTo>
                  <a:cubicBezTo>
                    <a:pt x="326" y="438"/>
                    <a:pt x="326" y="438"/>
                    <a:pt x="326" y="438"/>
                  </a:cubicBezTo>
                  <a:cubicBezTo>
                    <a:pt x="325" y="438"/>
                    <a:pt x="325" y="438"/>
                    <a:pt x="325" y="438"/>
                  </a:cubicBezTo>
                  <a:cubicBezTo>
                    <a:pt x="325" y="438"/>
                    <a:pt x="325" y="437"/>
                    <a:pt x="325" y="437"/>
                  </a:cubicBezTo>
                  <a:cubicBezTo>
                    <a:pt x="325" y="437"/>
                    <a:pt x="325" y="438"/>
                    <a:pt x="325" y="438"/>
                  </a:cubicBezTo>
                  <a:cubicBezTo>
                    <a:pt x="325" y="438"/>
                    <a:pt x="325" y="438"/>
                    <a:pt x="325" y="438"/>
                  </a:cubicBezTo>
                  <a:cubicBezTo>
                    <a:pt x="325" y="439"/>
                    <a:pt x="325" y="439"/>
                    <a:pt x="325" y="439"/>
                  </a:cubicBezTo>
                  <a:cubicBezTo>
                    <a:pt x="325" y="439"/>
                    <a:pt x="325" y="439"/>
                    <a:pt x="325" y="439"/>
                  </a:cubicBezTo>
                  <a:cubicBezTo>
                    <a:pt x="325" y="439"/>
                    <a:pt x="325" y="439"/>
                    <a:pt x="325" y="439"/>
                  </a:cubicBezTo>
                  <a:cubicBezTo>
                    <a:pt x="325" y="440"/>
                    <a:pt x="325" y="440"/>
                    <a:pt x="325" y="440"/>
                  </a:cubicBezTo>
                  <a:cubicBezTo>
                    <a:pt x="325" y="440"/>
                    <a:pt x="325" y="440"/>
                    <a:pt x="325" y="440"/>
                  </a:cubicBezTo>
                  <a:cubicBezTo>
                    <a:pt x="325" y="440"/>
                    <a:pt x="325" y="440"/>
                    <a:pt x="325" y="440"/>
                  </a:cubicBezTo>
                  <a:cubicBezTo>
                    <a:pt x="325" y="440"/>
                    <a:pt x="326" y="440"/>
                    <a:pt x="326" y="440"/>
                  </a:cubicBezTo>
                  <a:cubicBezTo>
                    <a:pt x="326" y="440"/>
                    <a:pt x="326" y="440"/>
                    <a:pt x="326" y="440"/>
                  </a:cubicBezTo>
                  <a:cubicBezTo>
                    <a:pt x="327" y="440"/>
                    <a:pt x="327" y="440"/>
                    <a:pt x="327" y="440"/>
                  </a:cubicBezTo>
                  <a:cubicBezTo>
                    <a:pt x="327" y="440"/>
                    <a:pt x="327" y="441"/>
                    <a:pt x="328" y="440"/>
                  </a:cubicBezTo>
                  <a:cubicBezTo>
                    <a:pt x="328" y="441"/>
                    <a:pt x="329" y="441"/>
                    <a:pt x="329" y="441"/>
                  </a:cubicBezTo>
                  <a:cubicBezTo>
                    <a:pt x="330" y="441"/>
                    <a:pt x="330" y="441"/>
                    <a:pt x="331" y="441"/>
                  </a:cubicBezTo>
                  <a:cubicBezTo>
                    <a:pt x="331" y="441"/>
                    <a:pt x="331" y="441"/>
                    <a:pt x="331" y="441"/>
                  </a:cubicBezTo>
                  <a:cubicBezTo>
                    <a:pt x="331" y="441"/>
                    <a:pt x="332" y="442"/>
                    <a:pt x="333" y="442"/>
                  </a:cubicBezTo>
                  <a:cubicBezTo>
                    <a:pt x="333" y="442"/>
                    <a:pt x="333" y="442"/>
                    <a:pt x="333" y="442"/>
                  </a:cubicBezTo>
                  <a:cubicBezTo>
                    <a:pt x="333" y="442"/>
                    <a:pt x="333" y="442"/>
                    <a:pt x="333" y="443"/>
                  </a:cubicBezTo>
                  <a:cubicBezTo>
                    <a:pt x="333" y="443"/>
                    <a:pt x="333" y="443"/>
                    <a:pt x="333" y="443"/>
                  </a:cubicBezTo>
                  <a:cubicBezTo>
                    <a:pt x="333" y="443"/>
                    <a:pt x="334" y="443"/>
                    <a:pt x="335" y="443"/>
                  </a:cubicBezTo>
                  <a:cubicBezTo>
                    <a:pt x="335" y="443"/>
                    <a:pt x="335" y="443"/>
                    <a:pt x="335" y="443"/>
                  </a:cubicBezTo>
                  <a:cubicBezTo>
                    <a:pt x="335" y="443"/>
                    <a:pt x="336" y="443"/>
                    <a:pt x="336" y="443"/>
                  </a:cubicBezTo>
                  <a:cubicBezTo>
                    <a:pt x="337" y="443"/>
                    <a:pt x="340" y="442"/>
                    <a:pt x="341" y="442"/>
                  </a:cubicBezTo>
                  <a:cubicBezTo>
                    <a:pt x="341" y="442"/>
                    <a:pt x="341" y="442"/>
                    <a:pt x="341" y="442"/>
                  </a:cubicBezTo>
                  <a:cubicBezTo>
                    <a:pt x="341" y="442"/>
                    <a:pt x="341" y="442"/>
                    <a:pt x="341" y="442"/>
                  </a:cubicBezTo>
                  <a:cubicBezTo>
                    <a:pt x="342" y="442"/>
                    <a:pt x="342" y="442"/>
                    <a:pt x="342" y="442"/>
                  </a:cubicBezTo>
                  <a:cubicBezTo>
                    <a:pt x="342" y="442"/>
                    <a:pt x="342" y="442"/>
                    <a:pt x="343" y="442"/>
                  </a:cubicBezTo>
                  <a:cubicBezTo>
                    <a:pt x="343" y="441"/>
                    <a:pt x="343" y="441"/>
                    <a:pt x="343" y="441"/>
                  </a:cubicBezTo>
                  <a:cubicBezTo>
                    <a:pt x="343" y="441"/>
                    <a:pt x="343" y="441"/>
                    <a:pt x="343" y="441"/>
                  </a:cubicBezTo>
                  <a:cubicBezTo>
                    <a:pt x="343" y="440"/>
                    <a:pt x="343" y="440"/>
                    <a:pt x="343" y="440"/>
                  </a:cubicBezTo>
                  <a:cubicBezTo>
                    <a:pt x="343" y="440"/>
                    <a:pt x="343" y="440"/>
                    <a:pt x="343" y="440"/>
                  </a:cubicBezTo>
                  <a:close/>
                  <a:moveTo>
                    <a:pt x="329" y="415"/>
                  </a:moveTo>
                  <a:cubicBezTo>
                    <a:pt x="329" y="415"/>
                    <a:pt x="329" y="415"/>
                    <a:pt x="329" y="415"/>
                  </a:cubicBezTo>
                  <a:cubicBezTo>
                    <a:pt x="329" y="415"/>
                    <a:pt x="329" y="415"/>
                    <a:pt x="329" y="415"/>
                  </a:cubicBezTo>
                  <a:cubicBezTo>
                    <a:pt x="329" y="415"/>
                    <a:pt x="329" y="415"/>
                    <a:pt x="329" y="415"/>
                  </a:cubicBezTo>
                  <a:cubicBezTo>
                    <a:pt x="329" y="416"/>
                    <a:pt x="329" y="416"/>
                    <a:pt x="329" y="416"/>
                  </a:cubicBezTo>
                  <a:cubicBezTo>
                    <a:pt x="329" y="416"/>
                    <a:pt x="329" y="416"/>
                    <a:pt x="329" y="416"/>
                  </a:cubicBezTo>
                  <a:cubicBezTo>
                    <a:pt x="329" y="416"/>
                    <a:pt x="329" y="416"/>
                    <a:pt x="329" y="416"/>
                  </a:cubicBezTo>
                  <a:cubicBezTo>
                    <a:pt x="330" y="416"/>
                    <a:pt x="330" y="416"/>
                    <a:pt x="330" y="416"/>
                  </a:cubicBezTo>
                  <a:cubicBezTo>
                    <a:pt x="330" y="416"/>
                    <a:pt x="330" y="417"/>
                    <a:pt x="330" y="417"/>
                  </a:cubicBezTo>
                  <a:cubicBezTo>
                    <a:pt x="330" y="417"/>
                    <a:pt x="330" y="417"/>
                    <a:pt x="330" y="417"/>
                  </a:cubicBezTo>
                  <a:cubicBezTo>
                    <a:pt x="330" y="417"/>
                    <a:pt x="330" y="417"/>
                    <a:pt x="330" y="417"/>
                  </a:cubicBezTo>
                  <a:cubicBezTo>
                    <a:pt x="330" y="417"/>
                    <a:pt x="330" y="417"/>
                    <a:pt x="330" y="417"/>
                  </a:cubicBezTo>
                  <a:cubicBezTo>
                    <a:pt x="331" y="417"/>
                    <a:pt x="331" y="417"/>
                    <a:pt x="331" y="417"/>
                  </a:cubicBezTo>
                  <a:cubicBezTo>
                    <a:pt x="331" y="417"/>
                    <a:pt x="331" y="417"/>
                    <a:pt x="331" y="417"/>
                  </a:cubicBezTo>
                  <a:cubicBezTo>
                    <a:pt x="331" y="417"/>
                    <a:pt x="331" y="417"/>
                    <a:pt x="332" y="416"/>
                  </a:cubicBezTo>
                  <a:cubicBezTo>
                    <a:pt x="331" y="416"/>
                    <a:pt x="331" y="416"/>
                    <a:pt x="331" y="416"/>
                  </a:cubicBezTo>
                  <a:cubicBezTo>
                    <a:pt x="331" y="416"/>
                    <a:pt x="331" y="416"/>
                    <a:pt x="331" y="416"/>
                  </a:cubicBezTo>
                  <a:cubicBezTo>
                    <a:pt x="331" y="416"/>
                    <a:pt x="331" y="416"/>
                    <a:pt x="330" y="415"/>
                  </a:cubicBezTo>
                  <a:cubicBezTo>
                    <a:pt x="330" y="416"/>
                    <a:pt x="330" y="416"/>
                    <a:pt x="330" y="416"/>
                  </a:cubicBezTo>
                  <a:cubicBezTo>
                    <a:pt x="330" y="415"/>
                    <a:pt x="330" y="415"/>
                    <a:pt x="330" y="415"/>
                  </a:cubicBezTo>
                  <a:cubicBezTo>
                    <a:pt x="329" y="415"/>
                    <a:pt x="329" y="415"/>
                    <a:pt x="329" y="415"/>
                  </a:cubicBezTo>
                  <a:cubicBezTo>
                    <a:pt x="329" y="415"/>
                    <a:pt x="329" y="415"/>
                    <a:pt x="329" y="415"/>
                  </a:cubicBezTo>
                  <a:cubicBezTo>
                    <a:pt x="329" y="415"/>
                    <a:pt x="329" y="414"/>
                    <a:pt x="329" y="414"/>
                  </a:cubicBezTo>
                  <a:cubicBezTo>
                    <a:pt x="329" y="414"/>
                    <a:pt x="329" y="414"/>
                    <a:pt x="329" y="414"/>
                  </a:cubicBezTo>
                  <a:cubicBezTo>
                    <a:pt x="329" y="414"/>
                    <a:pt x="329" y="414"/>
                    <a:pt x="329" y="414"/>
                  </a:cubicBezTo>
                  <a:cubicBezTo>
                    <a:pt x="329" y="413"/>
                    <a:pt x="329" y="413"/>
                    <a:pt x="329" y="413"/>
                  </a:cubicBezTo>
                  <a:cubicBezTo>
                    <a:pt x="329" y="413"/>
                    <a:pt x="329" y="413"/>
                    <a:pt x="329" y="413"/>
                  </a:cubicBezTo>
                  <a:cubicBezTo>
                    <a:pt x="329" y="413"/>
                    <a:pt x="329" y="413"/>
                    <a:pt x="329" y="413"/>
                  </a:cubicBezTo>
                  <a:cubicBezTo>
                    <a:pt x="329" y="412"/>
                    <a:pt x="329" y="412"/>
                    <a:pt x="329" y="412"/>
                  </a:cubicBezTo>
                  <a:cubicBezTo>
                    <a:pt x="329" y="412"/>
                    <a:pt x="329" y="412"/>
                    <a:pt x="329" y="412"/>
                  </a:cubicBezTo>
                  <a:cubicBezTo>
                    <a:pt x="329" y="412"/>
                    <a:pt x="329" y="412"/>
                    <a:pt x="329" y="411"/>
                  </a:cubicBezTo>
                  <a:cubicBezTo>
                    <a:pt x="328" y="411"/>
                    <a:pt x="328" y="411"/>
                    <a:pt x="328" y="411"/>
                  </a:cubicBezTo>
                  <a:cubicBezTo>
                    <a:pt x="327" y="412"/>
                    <a:pt x="327" y="411"/>
                    <a:pt x="326" y="411"/>
                  </a:cubicBezTo>
                  <a:cubicBezTo>
                    <a:pt x="326" y="411"/>
                    <a:pt x="326" y="411"/>
                    <a:pt x="326" y="411"/>
                  </a:cubicBezTo>
                  <a:cubicBezTo>
                    <a:pt x="326" y="410"/>
                    <a:pt x="326" y="410"/>
                    <a:pt x="326" y="410"/>
                  </a:cubicBezTo>
                  <a:cubicBezTo>
                    <a:pt x="326" y="411"/>
                    <a:pt x="326" y="411"/>
                    <a:pt x="326" y="411"/>
                  </a:cubicBezTo>
                  <a:cubicBezTo>
                    <a:pt x="325" y="410"/>
                    <a:pt x="325" y="410"/>
                    <a:pt x="325" y="410"/>
                  </a:cubicBezTo>
                  <a:cubicBezTo>
                    <a:pt x="325" y="410"/>
                    <a:pt x="324" y="410"/>
                    <a:pt x="324" y="409"/>
                  </a:cubicBezTo>
                  <a:cubicBezTo>
                    <a:pt x="324" y="409"/>
                    <a:pt x="324" y="409"/>
                    <a:pt x="324" y="409"/>
                  </a:cubicBezTo>
                  <a:cubicBezTo>
                    <a:pt x="324" y="408"/>
                    <a:pt x="323" y="408"/>
                    <a:pt x="323" y="408"/>
                  </a:cubicBezTo>
                  <a:cubicBezTo>
                    <a:pt x="322" y="408"/>
                    <a:pt x="322" y="408"/>
                    <a:pt x="322" y="408"/>
                  </a:cubicBezTo>
                  <a:cubicBezTo>
                    <a:pt x="322" y="409"/>
                    <a:pt x="322" y="409"/>
                    <a:pt x="322" y="409"/>
                  </a:cubicBezTo>
                  <a:cubicBezTo>
                    <a:pt x="322" y="409"/>
                    <a:pt x="322" y="409"/>
                    <a:pt x="322" y="409"/>
                  </a:cubicBezTo>
                  <a:cubicBezTo>
                    <a:pt x="322" y="409"/>
                    <a:pt x="322" y="409"/>
                    <a:pt x="322" y="409"/>
                  </a:cubicBezTo>
                  <a:cubicBezTo>
                    <a:pt x="322" y="409"/>
                    <a:pt x="321" y="410"/>
                    <a:pt x="321" y="410"/>
                  </a:cubicBezTo>
                  <a:cubicBezTo>
                    <a:pt x="320" y="410"/>
                    <a:pt x="320" y="410"/>
                    <a:pt x="320" y="410"/>
                  </a:cubicBezTo>
                  <a:cubicBezTo>
                    <a:pt x="321" y="410"/>
                    <a:pt x="321" y="410"/>
                    <a:pt x="321" y="410"/>
                  </a:cubicBezTo>
                  <a:cubicBezTo>
                    <a:pt x="321" y="410"/>
                    <a:pt x="321" y="410"/>
                    <a:pt x="321" y="409"/>
                  </a:cubicBezTo>
                  <a:cubicBezTo>
                    <a:pt x="322" y="409"/>
                    <a:pt x="322" y="410"/>
                    <a:pt x="322" y="410"/>
                  </a:cubicBezTo>
                  <a:cubicBezTo>
                    <a:pt x="323" y="410"/>
                    <a:pt x="323" y="410"/>
                    <a:pt x="324" y="411"/>
                  </a:cubicBezTo>
                  <a:cubicBezTo>
                    <a:pt x="324" y="411"/>
                    <a:pt x="324" y="411"/>
                    <a:pt x="324" y="411"/>
                  </a:cubicBezTo>
                  <a:cubicBezTo>
                    <a:pt x="324" y="411"/>
                    <a:pt x="325" y="412"/>
                    <a:pt x="325" y="412"/>
                  </a:cubicBezTo>
                  <a:cubicBezTo>
                    <a:pt x="325" y="412"/>
                    <a:pt x="325" y="412"/>
                    <a:pt x="325" y="412"/>
                  </a:cubicBezTo>
                  <a:cubicBezTo>
                    <a:pt x="325" y="412"/>
                    <a:pt x="325" y="412"/>
                    <a:pt x="325" y="412"/>
                  </a:cubicBezTo>
                  <a:cubicBezTo>
                    <a:pt x="325" y="413"/>
                    <a:pt x="325" y="413"/>
                    <a:pt x="325" y="413"/>
                  </a:cubicBezTo>
                  <a:cubicBezTo>
                    <a:pt x="325" y="413"/>
                    <a:pt x="325" y="413"/>
                    <a:pt x="325" y="413"/>
                  </a:cubicBezTo>
                  <a:cubicBezTo>
                    <a:pt x="325" y="413"/>
                    <a:pt x="325" y="413"/>
                    <a:pt x="325" y="413"/>
                  </a:cubicBezTo>
                  <a:cubicBezTo>
                    <a:pt x="326" y="413"/>
                    <a:pt x="327" y="414"/>
                    <a:pt x="328" y="414"/>
                  </a:cubicBezTo>
                  <a:cubicBezTo>
                    <a:pt x="328" y="414"/>
                    <a:pt x="328" y="414"/>
                    <a:pt x="328" y="414"/>
                  </a:cubicBezTo>
                  <a:cubicBezTo>
                    <a:pt x="328" y="414"/>
                    <a:pt x="328" y="414"/>
                    <a:pt x="328" y="414"/>
                  </a:cubicBezTo>
                  <a:cubicBezTo>
                    <a:pt x="328" y="414"/>
                    <a:pt x="328" y="414"/>
                    <a:pt x="329" y="414"/>
                  </a:cubicBezTo>
                  <a:cubicBezTo>
                    <a:pt x="328" y="415"/>
                    <a:pt x="328" y="415"/>
                    <a:pt x="328" y="415"/>
                  </a:cubicBezTo>
                  <a:cubicBezTo>
                    <a:pt x="328" y="415"/>
                    <a:pt x="329" y="415"/>
                    <a:pt x="329" y="415"/>
                  </a:cubicBezTo>
                  <a:close/>
                  <a:moveTo>
                    <a:pt x="306" y="412"/>
                  </a:moveTo>
                  <a:cubicBezTo>
                    <a:pt x="306" y="412"/>
                    <a:pt x="306" y="412"/>
                    <a:pt x="306" y="412"/>
                  </a:cubicBezTo>
                  <a:cubicBezTo>
                    <a:pt x="307" y="412"/>
                    <a:pt x="306" y="411"/>
                    <a:pt x="306" y="411"/>
                  </a:cubicBezTo>
                  <a:cubicBezTo>
                    <a:pt x="306" y="411"/>
                    <a:pt x="306" y="411"/>
                    <a:pt x="306" y="410"/>
                  </a:cubicBezTo>
                  <a:cubicBezTo>
                    <a:pt x="305" y="410"/>
                    <a:pt x="305" y="411"/>
                    <a:pt x="305" y="411"/>
                  </a:cubicBezTo>
                  <a:cubicBezTo>
                    <a:pt x="305" y="412"/>
                    <a:pt x="305" y="412"/>
                    <a:pt x="305" y="412"/>
                  </a:cubicBezTo>
                  <a:cubicBezTo>
                    <a:pt x="305" y="412"/>
                    <a:pt x="305" y="412"/>
                    <a:pt x="306" y="412"/>
                  </a:cubicBezTo>
                  <a:close/>
                  <a:moveTo>
                    <a:pt x="306" y="416"/>
                  </a:moveTo>
                  <a:cubicBezTo>
                    <a:pt x="306" y="415"/>
                    <a:pt x="304" y="414"/>
                    <a:pt x="306" y="414"/>
                  </a:cubicBezTo>
                  <a:cubicBezTo>
                    <a:pt x="306" y="414"/>
                    <a:pt x="306" y="413"/>
                    <a:pt x="305" y="413"/>
                  </a:cubicBezTo>
                  <a:cubicBezTo>
                    <a:pt x="305" y="413"/>
                    <a:pt x="304" y="414"/>
                    <a:pt x="304" y="414"/>
                  </a:cubicBezTo>
                  <a:cubicBezTo>
                    <a:pt x="303" y="415"/>
                    <a:pt x="304" y="415"/>
                    <a:pt x="304" y="416"/>
                  </a:cubicBezTo>
                  <a:cubicBezTo>
                    <a:pt x="304" y="417"/>
                    <a:pt x="306" y="417"/>
                    <a:pt x="306" y="416"/>
                  </a:cubicBezTo>
                  <a:close/>
                  <a:moveTo>
                    <a:pt x="301" y="404"/>
                  </a:moveTo>
                  <a:cubicBezTo>
                    <a:pt x="300" y="404"/>
                    <a:pt x="300" y="403"/>
                    <a:pt x="300" y="402"/>
                  </a:cubicBezTo>
                  <a:cubicBezTo>
                    <a:pt x="300" y="402"/>
                    <a:pt x="300" y="402"/>
                    <a:pt x="300" y="401"/>
                  </a:cubicBezTo>
                  <a:cubicBezTo>
                    <a:pt x="297" y="402"/>
                    <a:pt x="301" y="406"/>
                    <a:pt x="302" y="405"/>
                  </a:cubicBezTo>
                  <a:cubicBezTo>
                    <a:pt x="302" y="405"/>
                    <a:pt x="301" y="404"/>
                    <a:pt x="301" y="404"/>
                  </a:cubicBezTo>
                  <a:close/>
                  <a:moveTo>
                    <a:pt x="354" y="428"/>
                  </a:moveTo>
                  <a:cubicBezTo>
                    <a:pt x="353" y="429"/>
                    <a:pt x="353" y="429"/>
                    <a:pt x="353" y="429"/>
                  </a:cubicBezTo>
                  <a:cubicBezTo>
                    <a:pt x="353" y="429"/>
                    <a:pt x="353" y="429"/>
                    <a:pt x="353" y="429"/>
                  </a:cubicBezTo>
                  <a:cubicBezTo>
                    <a:pt x="353" y="429"/>
                    <a:pt x="353" y="429"/>
                    <a:pt x="353" y="429"/>
                  </a:cubicBezTo>
                  <a:cubicBezTo>
                    <a:pt x="353" y="429"/>
                    <a:pt x="354" y="429"/>
                    <a:pt x="354" y="429"/>
                  </a:cubicBezTo>
                  <a:cubicBezTo>
                    <a:pt x="354" y="429"/>
                    <a:pt x="354" y="429"/>
                    <a:pt x="354" y="429"/>
                  </a:cubicBezTo>
                  <a:cubicBezTo>
                    <a:pt x="354" y="429"/>
                    <a:pt x="354" y="429"/>
                    <a:pt x="354" y="429"/>
                  </a:cubicBezTo>
                  <a:cubicBezTo>
                    <a:pt x="354" y="429"/>
                    <a:pt x="354" y="429"/>
                    <a:pt x="354" y="429"/>
                  </a:cubicBezTo>
                  <a:cubicBezTo>
                    <a:pt x="354" y="429"/>
                    <a:pt x="354" y="429"/>
                    <a:pt x="354" y="429"/>
                  </a:cubicBezTo>
                  <a:cubicBezTo>
                    <a:pt x="354" y="429"/>
                    <a:pt x="354" y="429"/>
                    <a:pt x="354" y="429"/>
                  </a:cubicBezTo>
                  <a:cubicBezTo>
                    <a:pt x="354" y="429"/>
                    <a:pt x="354" y="428"/>
                    <a:pt x="354" y="428"/>
                  </a:cubicBezTo>
                  <a:close/>
                  <a:moveTo>
                    <a:pt x="333" y="427"/>
                  </a:moveTo>
                  <a:cubicBezTo>
                    <a:pt x="332" y="427"/>
                    <a:pt x="332" y="427"/>
                    <a:pt x="332" y="427"/>
                  </a:cubicBezTo>
                  <a:cubicBezTo>
                    <a:pt x="332" y="427"/>
                    <a:pt x="332" y="427"/>
                    <a:pt x="332" y="427"/>
                  </a:cubicBezTo>
                  <a:cubicBezTo>
                    <a:pt x="332" y="428"/>
                    <a:pt x="332" y="428"/>
                    <a:pt x="332" y="428"/>
                  </a:cubicBezTo>
                  <a:cubicBezTo>
                    <a:pt x="332" y="428"/>
                    <a:pt x="332" y="428"/>
                    <a:pt x="332" y="428"/>
                  </a:cubicBezTo>
                  <a:lnTo>
                    <a:pt x="333" y="427"/>
                  </a:lnTo>
                  <a:close/>
                  <a:moveTo>
                    <a:pt x="333" y="428"/>
                  </a:moveTo>
                  <a:cubicBezTo>
                    <a:pt x="333" y="428"/>
                    <a:pt x="333" y="428"/>
                    <a:pt x="333" y="428"/>
                  </a:cubicBezTo>
                  <a:cubicBezTo>
                    <a:pt x="333" y="428"/>
                    <a:pt x="333" y="428"/>
                    <a:pt x="333" y="428"/>
                  </a:cubicBezTo>
                  <a:cubicBezTo>
                    <a:pt x="333" y="428"/>
                    <a:pt x="333" y="428"/>
                    <a:pt x="333" y="428"/>
                  </a:cubicBezTo>
                  <a:cubicBezTo>
                    <a:pt x="333" y="428"/>
                    <a:pt x="333" y="428"/>
                    <a:pt x="333" y="428"/>
                  </a:cubicBezTo>
                  <a:close/>
                  <a:moveTo>
                    <a:pt x="353" y="431"/>
                  </a:moveTo>
                  <a:cubicBezTo>
                    <a:pt x="353" y="432"/>
                    <a:pt x="353" y="432"/>
                    <a:pt x="353" y="432"/>
                  </a:cubicBezTo>
                  <a:cubicBezTo>
                    <a:pt x="353" y="432"/>
                    <a:pt x="353" y="432"/>
                    <a:pt x="353" y="431"/>
                  </a:cubicBezTo>
                  <a:close/>
                  <a:moveTo>
                    <a:pt x="352" y="432"/>
                  </a:moveTo>
                  <a:cubicBezTo>
                    <a:pt x="352" y="432"/>
                    <a:pt x="352" y="432"/>
                    <a:pt x="352" y="432"/>
                  </a:cubicBezTo>
                  <a:cubicBezTo>
                    <a:pt x="352" y="432"/>
                    <a:pt x="352" y="432"/>
                    <a:pt x="352" y="432"/>
                  </a:cubicBezTo>
                  <a:cubicBezTo>
                    <a:pt x="352" y="432"/>
                    <a:pt x="352" y="432"/>
                    <a:pt x="352" y="432"/>
                  </a:cubicBezTo>
                  <a:close/>
                  <a:moveTo>
                    <a:pt x="349" y="437"/>
                  </a:moveTo>
                  <a:cubicBezTo>
                    <a:pt x="349" y="437"/>
                    <a:pt x="350" y="437"/>
                    <a:pt x="350" y="436"/>
                  </a:cubicBezTo>
                  <a:cubicBezTo>
                    <a:pt x="350" y="436"/>
                    <a:pt x="350" y="436"/>
                    <a:pt x="350" y="436"/>
                  </a:cubicBezTo>
                  <a:cubicBezTo>
                    <a:pt x="350" y="436"/>
                    <a:pt x="350" y="436"/>
                    <a:pt x="350" y="436"/>
                  </a:cubicBezTo>
                  <a:cubicBezTo>
                    <a:pt x="350" y="435"/>
                    <a:pt x="350" y="436"/>
                    <a:pt x="350" y="436"/>
                  </a:cubicBezTo>
                  <a:cubicBezTo>
                    <a:pt x="349" y="436"/>
                    <a:pt x="349" y="436"/>
                    <a:pt x="349" y="436"/>
                  </a:cubicBezTo>
                  <a:cubicBezTo>
                    <a:pt x="349" y="437"/>
                    <a:pt x="349" y="437"/>
                    <a:pt x="349" y="437"/>
                  </a:cubicBezTo>
                  <a:cubicBezTo>
                    <a:pt x="349" y="437"/>
                    <a:pt x="349" y="437"/>
                    <a:pt x="349" y="437"/>
                  </a:cubicBezTo>
                  <a:cubicBezTo>
                    <a:pt x="349" y="437"/>
                    <a:pt x="349" y="437"/>
                    <a:pt x="349" y="437"/>
                  </a:cubicBezTo>
                  <a:cubicBezTo>
                    <a:pt x="349" y="438"/>
                    <a:pt x="349" y="438"/>
                    <a:pt x="349" y="438"/>
                  </a:cubicBezTo>
                  <a:cubicBezTo>
                    <a:pt x="349" y="438"/>
                    <a:pt x="349" y="438"/>
                    <a:pt x="349" y="438"/>
                  </a:cubicBezTo>
                  <a:cubicBezTo>
                    <a:pt x="349" y="439"/>
                    <a:pt x="349" y="439"/>
                    <a:pt x="349" y="439"/>
                  </a:cubicBezTo>
                  <a:cubicBezTo>
                    <a:pt x="349" y="439"/>
                    <a:pt x="350" y="439"/>
                    <a:pt x="350" y="439"/>
                  </a:cubicBezTo>
                  <a:cubicBezTo>
                    <a:pt x="350" y="439"/>
                    <a:pt x="350" y="439"/>
                    <a:pt x="350" y="439"/>
                  </a:cubicBezTo>
                  <a:cubicBezTo>
                    <a:pt x="350" y="438"/>
                    <a:pt x="350" y="438"/>
                    <a:pt x="350" y="438"/>
                  </a:cubicBezTo>
                  <a:cubicBezTo>
                    <a:pt x="350" y="438"/>
                    <a:pt x="350" y="438"/>
                    <a:pt x="350" y="438"/>
                  </a:cubicBezTo>
                  <a:cubicBezTo>
                    <a:pt x="350" y="438"/>
                    <a:pt x="350" y="438"/>
                    <a:pt x="350" y="438"/>
                  </a:cubicBezTo>
                  <a:cubicBezTo>
                    <a:pt x="350" y="438"/>
                    <a:pt x="350" y="437"/>
                    <a:pt x="349" y="437"/>
                  </a:cubicBezTo>
                  <a:close/>
                  <a:moveTo>
                    <a:pt x="351" y="430"/>
                  </a:moveTo>
                  <a:cubicBezTo>
                    <a:pt x="351" y="430"/>
                    <a:pt x="351" y="430"/>
                    <a:pt x="351" y="430"/>
                  </a:cubicBezTo>
                  <a:cubicBezTo>
                    <a:pt x="351" y="430"/>
                    <a:pt x="350" y="430"/>
                    <a:pt x="350" y="430"/>
                  </a:cubicBezTo>
                  <a:cubicBezTo>
                    <a:pt x="350" y="430"/>
                    <a:pt x="350" y="430"/>
                    <a:pt x="350" y="430"/>
                  </a:cubicBezTo>
                  <a:cubicBezTo>
                    <a:pt x="350" y="431"/>
                    <a:pt x="350" y="431"/>
                    <a:pt x="350" y="431"/>
                  </a:cubicBezTo>
                  <a:cubicBezTo>
                    <a:pt x="350" y="430"/>
                    <a:pt x="351" y="431"/>
                    <a:pt x="351" y="431"/>
                  </a:cubicBezTo>
                  <a:cubicBezTo>
                    <a:pt x="351" y="431"/>
                    <a:pt x="351" y="431"/>
                    <a:pt x="351" y="431"/>
                  </a:cubicBezTo>
                  <a:cubicBezTo>
                    <a:pt x="351" y="431"/>
                    <a:pt x="351" y="430"/>
                    <a:pt x="351" y="430"/>
                  </a:cubicBezTo>
                  <a:close/>
                  <a:moveTo>
                    <a:pt x="356" y="430"/>
                  </a:moveTo>
                  <a:cubicBezTo>
                    <a:pt x="356" y="430"/>
                    <a:pt x="356" y="430"/>
                    <a:pt x="356" y="430"/>
                  </a:cubicBezTo>
                  <a:cubicBezTo>
                    <a:pt x="355" y="430"/>
                    <a:pt x="355" y="431"/>
                    <a:pt x="354" y="431"/>
                  </a:cubicBezTo>
                  <a:cubicBezTo>
                    <a:pt x="354" y="431"/>
                    <a:pt x="354" y="431"/>
                    <a:pt x="354" y="431"/>
                  </a:cubicBezTo>
                  <a:cubicBezTo>
                    <a:pt x="353" y="432"/>
                    <a:pt x="353" y="432"/>
                    <a:pt x="353" y="432"/>
                  </a:cubicBezTo>
                  <a:cubicBezTo>
                    <a:pt x="353" y="433"/>
                    <a:pt x="353" y="433"/>
                    <a:pt x="353" y="433"/>
                  </a:cubicBezTo>
                  <a:cubicBezTo>
                    <a:pt x="353" y="433"/>
                    <a:pt x="353" y="433"/>
                    <a:pt x="353" y="433"/>
                  </a:cubicBezTo>
                  <a:cubicBezTo>
                    <a:pt x="353" y="433"/>
                    <a:pt x="353" y="434"/>
                    <a:pt x="353" y="434"/>
                  </a:cubicBezTo>
                  <a:cubicBezTo>
                    <a:pt x="353" y="435"/>
                    <a:pt x="353" y="435"/>
                    <a:pt x="353" y="435"/>
                  </a:cubicBezTo>
                  <a:cubicBezTo>
                    <a:pt x="354" y="435"/>
                    <a:pt x="355" y="434"/>
                    <a:pt x="355" y="433"/>
                  </a:cubicBezTo>
                  <a:cubicBezTo>
                    <a:pt x="355" y="433"/>
                    <a:pt x="355" y="433"/>
                    <a:pt x="355" y="433"/>
                  </a:cubicBezTo>
                  <a:cubicBezTo>
                    <a:pt x="355" y="433"/>
                    <a:pt x="355" y="433"/>
                    <a:pt x="355" y="433"/>
                  </a:cubicBezTo>
                  <a:cubicBezTo>
                    <a:pt x="355" y="433"/>
                    <a:pt x="355" y="433"/>
                    <a:pt x="355" y="433"/>
                  </a:cubicBezTo>
                  <a:cubicBezTo>
                    <a:pt x="355" y="433"/>
                    <a:pt x="355" y="433"/>
                    <a:pt x="355" y="433"/>
                  </a:cubicBezTo>
                  <a:cubicBezTo>
                    <a:pt x="356" y="432"/>
                    <a:pt x="356" y="432"/>
                    <a:pt x="356" y="432"/>
                  </a:cubicBezTo>
                  <a:cubicBezTo>
                    <a:pt x="356" y="432"/>
                    <a:pt x="356" y="432"/>
                    <a:pt x="356" y="432"/>
                  </a:cubicBezTo>
                  <a:cubicBezTo>
                    <a:pt x="356" y="432"/>
                    <a:pt x="356" y="431"/>
                    <a:pt x="356" y="431"/>
                  </a:cubicBezTo>
                  <a:cubicBezTo>
                    <a:pt x="356" y="431"/>
                    <a:pt x="356" y="431"/>
                    <a:pt x="356" y="431"/>
                  </a:cubicBezTo>
                  <a:cubicBezTo>
                    <a:pt x="356" y="431"/>
                    <a:pt x="356" y="431"/>
                    <a:pt x="356" y="431"/>
                  </a:cubicBezTo>
                  <a:cubicBezTo>
                    <a:pt x="356" y="431"/>
                    <a:pt x="356" y="431"/>
                    <a:pt x="356" y="431"/>
                  </a:cubicBezTo>
                  <a:cubicBezTo>
                    <a:pt x="356" y="430"/>
                    <a:pt x="356" y="430"/>
                    <a:pt x="356" y="430"/>
                  </a:cubicBezTo>
                  <a:cubicBezTo>
                    <a:pt x="356" y="430"/>
                    <a:pt x="356" y="430"/>
                    <a:pt x="356" y="430"/>
                  </a:cubicBezTo>
                  <a:close/>
                  <a:moveTo>
                    <a:pt x="333" y="427"/>
                  </a:moveTo>
                  <a:cubicBezTo>
                    <a:pt x="334" y="426"/>
                    <a:pt x="334" y="426"/>
                    <a:pt x="333" y="426"/>
                  </a:cubicBezTo>
                  <a:cubicBezTo>
                    <a:pt x="333" y="426"/>
                    <a:pt x="333" y="426"/>
                    <a:pt x="333" y="426"/>
                  </a:cubicBezTo>
                  <a:cubicBezTo>
                    <a:pt x="333" y="426"/>
                    <a:pt x="333" y="426"/>
                    <a:pt x="333" y="426"/>
                  </a:cubicBezTo>
                  <a:cubicBezTo>
                    <a:pt x="333" y="426"/>
                    <a:pt x="333" y="426"/>
                    <a:pt x="333" y="427"/>
                  </a:cubicBezTo>
                  <a:close/>
                  <a:moveTo>
                    <a:pt x="340" y="428"/>
                  </a:moveTo>
                  <a:cubicBezTo>
                    <a:pt x="341" y="428"/>
                    <a:pt x="341" y="427"/>
                    <a:pt x="342" y="427"/>
                  </a:cubicBezTo>
                  <a:cubicBezTo>
                    <a:pt x="342" y="427"/>
                    <a:pt x="342" y="427"/>
                    <a:pt x="342" y="427"/>
                  </a:cubicBezTo>
                  <a:cubicBezTo>
                    <a:pt x="342" y="427"/>
                    <a:pt x="342" y="426"/>
                    <a:pt x="342" y="426"/>
                  </a:cubicBezTo>
                  <a:cubicBezTo>
                    <a:pt x="341" y="426"/>
                    <a:pt x="341" y="426"/>
                    <a:pt x="341" y="426"/>
                  </a:cubicBezTo>
                  <a:cubicBezTo>
                    <a:pt x="341" y="427"/>
                    <a:pt x="341" y="427"/>
                    <a:pt x="341" y="427"/>
                  </a:cubicBezTo>
                  <a:cubicBezTo>
                    <a:pt x="341" y="427"/>
                    <a:pt x="341" y="427"/>
                    <a:pt x="341" y="427"/>
                  </a:cubicBezTo>
                  <a:cubicBezTo>
                    <a:pt x="341" y="427"/>
                    <a:pt x="341" y="427"/>
                    <a:pt x="341" y="427"/>
                  </a:cubicBezTo>
                  <a:cubicBezTo>
                    <a:pt x="340" y="427"/>
                    <a:pt x="340" y="427"/>
                    <a:pt x="340" y="427"/>
                  </a:cubicBezTo>
                  <a:cubicBezTo>
                    <a:pt x="340" y="427"/>
                    <a:pt x="340" y="428"/>
                    <a:pt x="340" y="428"/>
                  </a:cubicBezTo>
                  <a:close/>
                  <a:moveTo>
                    <a:pt x="343" y="412"/>
                  </a:moveTo>
                  <a:cubicBezTo>
                    <a:pt x="343" y="413"/>
                    <a:pt x="343" y="413"/>
                    <a:pt x="343" y="413"/>
                  </a:cubicBezTo>
                  <a:cubicBezTo>
                    <a:pt x="343" y="413"/>
                    <a:pt x="343" y="412"/>
                    <a:pt x="343" y="412"/>
                  </a:cubicBezTo>
                  <a:close/>
                  <a:moveTo>
                    <a:pt x="333" y="421"/>
                  </a:moveTo>
                  <a:cubicBezTo>
                    <a:pt x="333" y="421"/>
                    <a:pt x="333" y="421"/>
                    <a:pt x="333" y="421"/>
                  </a:cubicBezTo>
                  <a:cubicBezTo>
                    <a:pt x="333" y="421"/>
                    <a:pt x="333" y="421"/>
                    <a:pt x="333" y="421"/>
                  </a:cubicBezTo>
                  <a:close/>
                  <a:moveTo>
                    <a:pt x="342" y="414"/>
                  </a:moveTo>
                  <a:cubicBezTo>
                    <a:pt x="342" y="414"/>
                    <a:pt x="342" y="414"/>
                    <a:pt x="342" y="414"/>
                  </a:cubicBezTo>
                  <a:cubicBezTo>
                    <a:pt x="342" y="414"/>
                    <a:pt x="342" y="413"/>
                    <a:pt x="342" y="413"/>
                  </a:cubicBezTo>
                  <a:cubicBezTo>
                    <a:pt x="342" y="413"/>
                    <a:pt x="342" y="413"/>
                    <a:pt x="342" y="413"/>
                  </a:cubicBezTo>
                  <a:cubicBezTo>
                    <a:pt x="342" y="413"/>
                    <a:pt x="342" y="412"/>
                    <a:pt x="342" y="412"/>
                  </a:cubicBezTo>
                  <a:cubicBezTo>
                    <a:pt x="342" y="412"/>
                    <a:pt x="342" y="412"/>
                    <a:pt x="342" y="412"/>
                  </a:cubicBezTo>
                  <a:cubicBezTo>
                    <a:pt x="342" y="412"/>
                    <a:pt x="342" y="412"/>
                    <a:pt x="342" y="412"/>
                  </a:cubicBezTo>
                  <a:cubicBezTo>
                    <a:pt x="342" y="412"/>
                    <a:pt x="341" y="412"/>
                    <a:pt x="341" y="412"/>
                  </a:cubicBezTo>
                  <a:cubicBezTo>
                    <a:pt x="340" y="412"/>
                    <a:pt x="340" y="412"/>
                    <a:pt x="340" y="412"/>
                  </a:cubicBezTo>
                  <a:cubicBezTo>
                    <a:pt x="340" y="412"/>
                    <a:pt x="340" y="412"/>
                    <a:pt x="340" y="412"/>
                  </a:cubicBezTo>
                  <a:cubicBezTo>
                    <a:pt x="340" y="413"/>
                    <a:pt x="340" y="413"/>
                    <a:pt x="340" y="413"/>
                  </a:cubicBezTo>
                  <a:cubicBezTo>
                    <a:pt x="341" y="413"/>
                    <a:pt x="341" y="413"/>
                    <a:pt x="341" y="413"/>
                  </a:cubicBezTo>
                  <a:cubicBezTo>
                    <a:pt x="341" y="413"/>
                    <a:pt x="341" y="413"/>
                    <a:pt x="341" y="413"/>
                  </a:cubicBezTo>
                  <a:cubicBezTo>
                    <a:pt x="341" y="413"/>
                    <a:pt x="341" y="413"/>
                    <a:pt x="341" y="413"/>
                  </a:cubicBezTo>
                  <a:cubicBezTo>
                    <a:pt x="341" y="413"/>
                    <a:pt x="341" y="414"/>
                    <a:pt x="341" y="414"/>
                  </a:cubicBezTo>
                  <a:cubicBezTo>
                    <a:pt x="341" y="414"/>
                    <a:pt x="341" y="414"/>
                    <a:pt x="341" y="414"/>
                  </a:cubicBezTo>
                  <a:cubicBezTo>
                    <a:pt x="341" y="414"/>
                    <a:pt x="341" y="414"/>
                    <a:pt x="341" y="414"/>
                  </a:cubicBezTo>
                  <a:cubicBezTo>
                    <a:pt x="341" y="414"/>
                    <a:pt x="341" y="415"/>
                    <a:pt x="341" y="415"/>
                  </a:cubicBezTo>
                  <a:cubicBezTo>
                    <a:pt x="340" y="415"/>
                    <a:pt x="340" y="415"/>
                    <a:pt x="340" y="415"/>
                  </a:cubicBezTo>
                  <a:cubicBezTo>
                    <a:pt x="341" y="415"/>
                    <a:pt x="341" y="415"/>
                    <a:pt x="341" y="415"/>
                  </a:cubicBezTo>
                  <a:cubicBezTo>
                    <a:pt x="341" y="415"/>
                    <a:pt x="341" y="415"/>
                    <a:pt x="341" y="416"/>
                  </a:cubicBezTo>
                  <a:cubicBezTo>
                    <a:pt x="341" y="416"/>
                    <a:pt x="341" y="416"/>
                    <a:pt x="341" y="416"/>
                  </a:cubicBezTo>
                  <a:cubicBezTo>
                    <a:pt x="341" y="416"/>
                    <a:pt x="342" y="415"/>
                    <a:pt x="342" y="415"/>
                  </a:cubicBezTo>
                  <a:cubicBezTo>
                    <a:pt x="342" y="415"/>
                    <a:pt x="342" y="415"/>
                    <a:pt x="342" y="415"/>
                  </a:cubicBezTo>
                  <a:cubicBezTo>
                    <a:pt x="342" y="415"/>
                    <a:pt x="342" y="415"/>
                    <a:pt x="342" y="415"/>
                  </a:cubicBezTo>
                  <a:cubicBezTo>
                    <a:pt x="342" y="415"/>
                    <a:pt x="342" y="415"/>
                    <a:pt x="342" y="415"/>
                  </a:cubicBezTo>
                  <a:lnTo>
                    <a:pt x="342" y="414"/>
                  </a:lnTo>
                  <a:close/>
                  <a:moveTo>
                    <a:pt x="349" y="429"/>
                  </a:moveTo>
                  <a:cubicBezTo>
                    <a:pt x="349" y="429"/>
                    <a:pt x="349" y="429"/>
                    <a:pt x="349" y="429"/>
                  </a:cubicBezTo>
                  <a:cubicBezTo>
                    <a:pt x="350" y="429"/>
                    <a:pt x="350" y="429"/>
                    <a:pt x="350" y="429"/>
                  </a:cubicBezTo>
                  <a:cubicBezTo>
                    <a:pt x="349" y="429"/>
                    <a:pt x="349" y="429"/>
                    <a:pt x="349" y="429"/>
                  </a:cubicBezTo>
                  <a:cubicBezTo>
                    <a:pt x="349" y="429"/>
                    <a:pt x="349" y="429"/>
                    <a:pt x="349" y="429"/>
                  </a:cubicBezTo>
                  <a:close/>
                  <a:moveTo>
                    <a:pt x="340" y="425"/>
                  </a:moveTo>
                  <a:cubicBezTo>
                    <a:pt x="341" y="425"/>
                    <a:pt x="341" y="425"/>
                    <a:pt x="341" y="425"/>
                  </a:cubicBezTo>
                  <a:cubicBezTo>
                    <a:pt x="340" y="425"/>
                    <a:pt x="340" y="425"/>
                    <a:pt x="340" y="425"/>
                  </a:cubicBezTo>
                  <a:close/>
                  <a:moveTo>
                    <a:pt x="332" y="393"/>
                  </a:moveTo>
                  <a:cubicBezTo>
                    <a:pt x="332" y="393"/>
                    <a:pt x="332" y="393"/>
                    <a:pt x="332" y="393"/>
                  </a:cubicBezTo>
                  <a:cubicBezTo>
                    <a:pt x="332" y="397"/>
                    <a:pt x="334" y="392"/>
                    <a:pt x="332" y="393"/>
                  </a:cubicBezTo>
                  <a:close/>
                  <a:moveTo>
                    <a:pt x="341" y="406"/>
                  </a:moveTo>
                  <a:cubicBezTo>
                    <a:pt x="341" y="406"/>
                    <a:pt x="340" y="406"/>
                    <a:pt x="340" y="406"/>
                  </a:cubicBezTo>
                  <a:cubicBezTo>
                    <a:pt x="340" y="407"/>
                    <a:pt x="340" y="407"/>
                    <a:pt x="340" y="407"/>
                  </a:cubicBezTo>
                  <a:cubicBezTo>
                    <a:pt x="340" y="408"/>
                    <a:pt x="342" y="407"/>
                    <a:pt x="342" y="407"/>
                  </a:cubicBezTo>
                  <a:cubicBezTo>
                    <a:pt x="342" y="407"/>
                    <a:pt x="342" y="407"/>
                    <a:pt x="342" y="407"/>
                  </a:cubicBezTo>
                  <a:cubicBezTo>
                    <a:pt x="343" y="407"/>
                    <a:pt x="343" y="407"/>
                    <a:pt x="343" y="407"/>
                  </a:cubicBezTo>
                  <a:cubicBezTo>
                    <a:pt x="343" y="407"/>
                    <a:pt x="343" y="407"/>
                    <a:pt x="343" y="407"/>
                  </a:cubicBezTo>
                  <a:cubicBezTo>
                    <a:pt x="343" y="407"/>
                    <a:pt x="343" y="407"/>
                    <a:pt x="343" y="407"/>
                  </a:cubicBezTo>
                  <a:cubicBezTo>
                    <a:pt x="342" y="407"/>
                    <a:pt x="342" y="407"/>
                    <a:pt x="342" y="407"/>
                  </a:cubicBezTo>
                  <a:cubicBezTo>
                    <a:pt x="342" y="407"/>
                    <a:pt x="342" y="407"/>
                    <a:pt x="342" y="407"/>
                  </a:cubicBezTo>
                  <a:cubicBezTo>
                    <a:pt x="342" y="408"/>
                    <a:pt x="342" y="408"/>
                    <a:pt x="342" y="408"/>
                  </a:cubicBezTo>
                  <a:cubicBezTo>
                    <a:pt x="343" y="408"/>
                    <a:pt x="344" y="409"/>
                    <a:pt x="345" y="408"/>
                  </a:cubicBezTo>
                  <a:cubicBezTo>
                    <a:pt x="345" y="408"/>
                    <a:pt x="344" y="408"/>
                    <a:pt x="344" y="407"/>
                  </a:cubicBezTo>
                  <a:cubicBezTo>
                    <a:pt x="344" y="407"/>
                    <a:pt x="344" y="407"/>
                    <a:pt x="344" y="407"/>
                  </a:cubicBezTo>
                  <a:cubicBezTo>
                    <a:pt x="345" y="408"/>
                    <a:pt x="345" y="408"/>
                    <a:pt x="345" y="408"/>
                  </a:cubicBezTo>
                  <a:cubicBezTo>
                    <a:pt x="345" y="408"/>
                    <a:pt x="345" y="408"/>
                    <a:pt x="345" y="408"/>
                  </a:cubicBezTo>
                  <a:cubicBezTo>
                    <a:pt x="345" y="408"/>
                    <a:pt x="345" y="408"/>
                    <a:pt x="345" y="408"/>
                  </a:cubicBezTo>
                  <a:cubicBezTo>
                    <a:pt x="345" y="408"/>
                    <a:pt x="345" y="408"/>
                    <a:pt x="345" y="408"/>
                  </a:cubicBezTo>
                  <a:cubicBezTo>
                    <a:pt x="345" y="408"/>
                    <a:pt x="345" y="408"/>
                    <a:pt x="345" y="408"/>
                  </a:cubicBezTo>
                  <a:cubicBezTo>
                    <a:pt x="345" y="408"/>
                    <a:pt x="345" y="408"/>
                    <a:pt x="345" y="408"/>
                  </a:cubicBezTo>
                  <a:cubicBezTo>
                    <a:pt x="345" y="407"/>
                    <a:pt x="345" y="407"/>
                    <a:pt x="345" y="407"/>
                  </a:cubicBezTo>
                  <a:cubicBezTo>
                    <a:pt x="345" y="407"/>
                    <a:pt x="345" y="407"/>
                    <a:pt x="345" y="407"/>
                  </a:cubicBezTo>
                  <a:cubicBezTo>
                    <a:pt x="345" y="406"/>
                    <a:pt x="343" y="406"/>
                    <a:pt x="344" y="405"/>
                  </a:cubicBezTo>
                  <a:cubicBezTo>
                    <a:pt x="343" y="405"/>
                    <a:pt x="343" y="405"/>
                    <a:pt x="343" y="405"/>
                  </a:cubicBezTo>
                  <a:cubicBezTo>
                    <a:pt x="343" y="405"/>
                    <a:pt x="343" y="405"/>
                    <a:pt x="343" y="405"/>
                  </a:cubicBezTo>
                  <a:cubicBezTo>
                    <a:pt x="343" y="405"/>
                    <a:pt x="343" y="405"/>
                    <a:pt x="342" y="405"/>
                  </a:cubicBezTo>
                  <a:cubicBezTo>
                    <a:pt x="342" y="405"/>
                    <a:pt x="342" y="405"/>
                    <a:pt x="342" y="405"/>
                  </a:cubicBezTo>
                  <a:cubicBezTo>
                    <a:pt x="342" y="406"/>
                    <a:pt x="342" y="406"/>
                    <a:pt x="341" y="406"/>
                  </a:cubicBezTo>
                  <a:cubicBezTo>
                    <a:pt x="341" y="406"/>
                    <a:pt x="341" y="406"/>
                    <a:pt x="341" y="406"/>
                  </a:cubicBezTo>
                  <a:close/>
                  <a:moveTo>
                    <a:pt x="344" y="421"/>
                  </a:moveTo>
                  <a:cubicBezTo>
                    <a:pt x="344" y="421"/>
                    <a:pt x="344" y="421"/>
                    <a:pt x="344" y="421"/>
                  </a:cubicBezTo>
                  <a:cubicBezTo>
                    <a:pt x="344" y="421"/>
                    <a:pt x="344" y="421"/>
                    <a:pt x="344" y="421"/>
                  </a:cubicBezTo>
                  <a:close/>
                  <a:moveTo>
                    <a:pt x="348" y="439"/>
                  </a:moveTo>
                  <a:cubicBezTo>
                    <a:pt x="348" y="439"/>
                    <a:pt x="347" y="439"/>
                    <a:pt x="347" y="439"/>
                  </a:cubicBezTo>
                  <a:cubicBezTo>
                    <a:pt x="348" y="439"/>
                    <a:pt x="348" y="439"/>
                    <a:pt x="349" y="439"/>
                  </a:cubicBezTo>
                  <a:cubicBezTo>
                    <a:pt x="348" y="439"/>
                    <a:pt x="348" y="439"/>
                    <a:pt x="348" y="439"/>
                  </a:cubicBezTo>
                  <a:cubicBezTo>
                    <a:pt x="349" y="439"/>
                    <a:pt x="348" y="439"/>
                    <a:pt x="348" y="439"/>
                  </a:cubicBezTo>
                  <a:close/>
                  <a:moveTo>
                    <a:pt x="331" y="421"/>
                  </a:moveTo>
                  <a:cubicBezTo>
                    <a:pt x="331" y="420"/>
                    <a:pt x="331" y="420"/>
                    <a:pt x="331" y="420"/>
                  </a:cubicBezTo>
                  <a:cubicBezTo>
                    <a:pt x="331" y="420"/>
                    <a:pt x="331" y="420"/>
                    <a:pt x="331" y="420"/>
                  </a:cubicBezTo>
                  <a:cubicBezTo>
                    <a:pt x="331" y="420"/>
                    <a:pt x="331" y="420"/>
                    <a:pt x="331" y="420"/>
                  </a:cubicBezTo>
                  <a:cubicBezTo>
                    <a:pt x="331" y="420"/>
                    <a:pt x="331" y="420"/>
                    <a:pt x="331" y="420"/>
                  </a:cubicBezTo>
                  <a:cubicBezTo>
                    <a:pt x="331" y="420"/>
                    <a:pt x="330" y="421"/>
                    <a:pt x="330" y="421"/>
                  </a:cubicBezTo>
                  <a:cubicBezTo>
                    <a:pt x="330" y="421"/>
                    <a:pt x="330" y="421"/>
                    <a:pt x="330" y="421"/>
                  </a:cubicBezTo>
                  <a:cubicBezTo>
                    <a:pt x="331" y="421"/>
                    <a:pt x="331" y="421"/>
                    <a:pt x="331" y="421"/>
                  </a:cubicBezTo>
                  <a:close/>
                  <a:moveTo>
                    <a:pt x="335" y="429"/>
                  </a:moveTo>
                  <a:cubicBezTo>
                    <a:pt x="335" y="429"/>
                    <a:pt x="335" y="429"/>
                    <a:pt x="335" y="429"/>
                  </a:cubicBezTo>
                  <a:cubicBezTo>
                    <a:pt x="335" y="429"/>
                    <a:pt x="335" y="429"/>
                    <a:pt x="335" y="429"/>
                  </a:cubicBezTo>
                  <a:cubicBezTo>
                    <a:pt x="334" y="429"/>
                    <a:pt x="334" y="429"/>
                    <a:pt x="334" y="429"/>
                  </a:cubicBezTo>
                  <a:cubicBezTo>
                    <a:pt x="334" y="429"/>
                    <a:pt x="334" y="429"/>
                    <a:pt x="335" y="429"/>
                  </a:cubicBezTo>
                  <a:close/>
                  <a:moveTo>
                    <a:pt x="335" y="423"/>
                  </a:moveTo>
                  <a:cubicBezTo>
                    <a:pt x="335" y="422"/>
                    <a:pt x="335" y="422"/>
                    <a:pt x="335" y="422"/>
                  </a:cubicBezTo>
                  <a:cubicBezTo>
                    <a:pt x="335" y="422"/>
                    <a:pt x="335" y="422"/>
                    <a:pt x="335" y="422"/>
                  </a:cubicBezTo>
                  <a:cubicBezTo>
                    <a:pt x="335" y="422"/>
                    <a:pt x="335" y="422"/>
                    <a:pt x="335" y="422"/>
                  </a:cubicBezTo>
                  <a:cubicBezTo>
                    <a:pt x="334" y="422"/>
                    <a:pt x="334" y="422"/>
                    <a:pt x="334" y="422"/>
                  </a:cubicBezTo>
                  <a:cubicBezTo>
                    <a:pt x="334" y="422"/>
                    <a:pt x="334" y="422"/>
                    <a:pt x="334" y="422"/>
                  </a:cubicBezTo>
                  <a:cubicBezTo>
                    <a:pt x="334" y="422"/>
                    <a:pt x="334" y="423"/>
                    <a:pt x="334" y="423"/>
                  </a:cubicBezTo>
                  <a:cubicBezTo>
                    <a:pt x="334" y="423"/>
                    <a:pt x="334" y="423"/>
                    <a:pt x="334" y="423"/>
                  </a:cubicBezTo>
                  <a:lnTo>
                    <a:pt x="335" y="423"/>
                  </a:lnTo>
                  <a:close/>
                  <a:moveTo>
                    <a:pt x="331" y="418"/>
                  </a:moveTo>
                  <a:cubicBezTo>
                    <a:pt x="330" y="418"/>
                    <a:pt x="330" y="418"/>
                    <a:pt x="330" y="418"/>
                  </a:cubicBezTo>
                  <a:cubicBezTo>
                    <a:pt x="330" y="418"/>
                    <a:pt x="330" y="418"/>
                    <a:pt x="330" y="418"/>
                  </a:cubicBezTo>
                  <a:cubicBezTo>
                    <a:pt x="330" y="418"/>
                    <a:pt x="331" y="418"/>
                    <a:pt x="331" y="418"/>
                  </a:cubicBezTo>
                  <a:close/>
                  <a:moveTo>
                    <a:pt x="349" y="426"/>
                  </a:moveTo>
                  <a:cubicBezTo>
                    <a:pt x="349" y="426"/>
                    <a:pt x="349" y="426"/>
                    <a:pt x="349" y="426"/>
                  </a:cubicBezTo>
                  <a:cubicBezTo>
                    <a:pt x="349" y="426"/>
                    <a:pt x="349" y="426"/>
                    <a:pt x="349" y="426"/>
                  </a:cubicBezTo>
                  <a:cubicBezTo>
                    <a:pt x="349" y="426"/>
                    <a:pt x="349" y="426"/>
                    <a:pt x="349" y="426"/>
                  </a:cubicBezTo>
                  <a:close/>
                  <a:moveTo>
                    <a:pt x="331" y="422"/>
                  </a:moveTo>
                  <a:cubicBezTo>
                    <a:pt x="331" y="422"/>
                    <a:pt x="331" y="422"/>
                    <a:pt x="331" y="422"/>
                  </a:cubicBezTo>
                  <a:cubicBezTo>
                    <a:pt x="331" y="422"/>
                    <a:pt x="331" y="422"/>
                    <a:pt x="331" y="422"/>
                  </a:cubicBezTo>
                  <a:cubicBezTo>
                    <a:pt x="331" y="423"/>
                    <a:pt x="331" y="423"/>
                    <a:pt x="331" y="423"/>
                  </a:cubicBezTo>
                  <a:cubicBezTo>
                    <a:pt x="331" y="423"/>
                    <a:pt x="331" y="423"/>
                    <a:pt x="331" y="423"/>
                  </a:cubicBezTo>
                  <a:cubicBezTo>
                    <a:pt x="331" y="423"/>
                    <a:pt x="331" y="423"/>
                    <a:pt x="331" y="423"/>
                  </a:cubicBezTo>
                  <a:cubicBezTo>
                    <a:pt x="331" y="423"/>
                    <a:pt x="331" y="423"/>
                    <a:pt x="331" y="423"/>
                  </a:cubicBezTo>
                  <a:cubicBezTo>
                    <a:pt x="332" y="423"/>
                    <a:pt x="332" y="423"/>
                    <a:pt x="332" y="423"/>
                  </a:cubicBezTo>
                  <a:cubicBezTo>
                    <a:pt x="332" y="423"/>
                    <a:pt x="332" y="422"/>
                    <a:pt x="332" y="422"/>
                  </a:cubicBezTo>
                  <a:cubicBezTo>
                    <a:pt x="331" y="422"/>
                    <a:pt x="331" y="422"/>
                    <a:pt x="331" y="422"/>
                  </a:cubicBezTo>
                  <a:cubicBezTo>
                    <a:pt x="331" y="422"/>
                    <a:pt x="331" y="422"/>
                    <a:pt x="331" y="422"/>
                  </a:cubicBezTo>
                  <a:close/>
                  <a:moveTo>
                    <a:pt x="334" y="418"/>
                  </a:moveTo>
                  <a:cubicBezTo>
                    <a:pt x="334" y="418"/>
                    <a:pt x="333" y="418"/>
                    <a:pt x="333" y="418"/>
                  </a:cubicBezTo>
                  <a:cubicBezTo>
                    <a:pt x="333" y="418"/>
                    <a:pt x="333" y="418"/>
                    <a:pt x="333" y="418"/>
                  </a:cubicBezTo>
                  <a:cubicBezTo>
                    <a:pt x="333" y="418"/>
                    <a:pt x="333" y="418"/>
                    <a:pt x="333" y="418"/>
                  </a:cubicBezTo>
                  <a:cubicBezTo>
                    <a:pt x="333" y="418"/>
                    <a:pt x="333" y="419"/>
                    <a:pt x="334" y="419"/>
                  </a:cubicBezTo>
                  <a:cubicBezTo>
                    <a:pt x="334" y="419"/>
                    <a:pt x="334" y="419"/>
                    <a:pt x="334" y="419"/>
                  </a:cubicBezTo>
                  <a:cubicBezTo>
                    <a:pt x="334" y="419"/>
                    <a:pt x="334" y="419"/>
                    <a:pt x="334" y="419"/>
                  </a:cubicBezTo>
                  <a:cubicBezTo>
                    <a:pt x="334" y="419"/>
                    <a:pt x="334" y="420"/>
                    <a:pt x="334" y="420"/>
                  </a:cubicBezTo>
                  <a:cubicBezTo>
                    <a:pt x="335" y="420"/>
                    <a:pt x="335" y="420"/>
                    <a:pt x="335" y="420"/>
                  </a:cubicBezTo>
                  <a:cubicBezTo>
                    <a:pt x="335" y="420"/>
                    <a:pt x="335" y="420"/>
                    <a:pt x="335" y="420"/>
                  </a:cubicBezTo>
                  <a:cubicBezTo>
                    <a:pt x="335" y="419"/>
                    <a:pt x="335" y="419"/>
                    <a:pt x="335" y="419"/>
                  </a:cubicBezTo>
                  <a:cubicBezTo>
                    <a:pt x="335" y="419"/>
                    <a:pt x="335" y="419"/>
                    <a:pt x="335" y="419"/>
                  </a:cubicBezTo>
                  <a:cubicBezTo>
                    <a:pt x="335" y="419"/>
                    <a:pt x="335" y="419"/>
                    <a:pt x="335" y="419"/>
                  </a:cubicBezTo>
                  <a:cubicBezTo>
                    <a:pt x="335" y="418"/>
                    <a:pt x="335" y="418"/>
                    <a:pt x="335" y="418"/>
                  </a:cubicBezTo>
                  <a:cubicBezTo>
                    <a:pt x="335" y="418"/>
                    <a:pt x="334" y="418"/>
                    <a:pt x="334" y="418"/>
                  </a:cubicBezTo>
                  <a:close/>
                  <a:moveTo>
                    <a:pt x="337" y="422"/>
                  </a:moveTo>
                  <a:cubicBezTo>
                    <a:pt x="337" y="422"/>
                    <a:pt x="337" y="422"/>
                    <a:pt x="337" y="422"/>
                  </a:cubicBezTo>
                  <a:cubicBezTo>
                    <a:pt x="337" y="422"/>
                    <a:pt x="337" y="422"/>
                    <a:pt x="337" y="422"/>
                  </a:cubicBezTo>
                  <a:cubicBezTo>
                    <a:pt x="337" y="422"/>
                    <a:pt x="337" y="422"/>
                    <a:pt x="337" y="422"/>
                  </a:cubicBezTo>
                  <a:cubicBezTo>
                    <a:pt x="338" y="422"/>
                    <a:pt x="338" y="422"/>
                    <a:pt x="338" y="422"/>
                  </a:cubicBezTo>
                  <a:cubicBezTo>
                    <a:pt x="338" y="422"/>
                    <a:pt x="338" y="422"/>
                    <a:pt x="338" y="422"/>
                  </a:cubicBezTo>
                  <a:cubicBezTo>
                    <a:pt x="338" y="422"/>
                    <a:pt x="338" y="422"/>
                    <a:pt x="338" y="422"/>
                  </a:cubicBezTo>
                  <a:cubicBezTo>
                    <a:pt x="338" y="422"/>
                    <a:pt x="338" y="422"/>
                    <a:pt x="338" y="422"/>
                  </a:cubicBezTo>
                  <a:cubicBezTo>
                    <a:pt x="337" y="422"/>
                    <a:pt x="337" y="422"/>
                    <a:pt x="337" y="422"/>
                  </a:cubicBezTo>
                  <a:close/>
                  <a:moveTo>
                    <a:pt x="335" y="404"/>
                  </a:moveTo>
                  <a:cubicBezTo>
                    <a:pt x="335" y="404"/>
                    <a:pt x="335" y="404"/>
                    <a:pt x="335" y="404"/>
                  </a:cubicBezTo>
                  <a:cubicBezTo>
                    <a:pt x="335" y="404"/>
                    <a:pt x="335" y="404"/>
                    <a:pt x="335" y="404"/>
                  </a:cubicBezTo>
                  <a:cubicBezTo>
                    <a:pt x="334" y="404"/>
                    <a:pt x="334" y="404"/>
                    <a:pt x="335" y="404"/>
                  </a:cubicBezTo>
                  <a:close/>
                  <a:moveTo>
                    <a:pt x="337" y="400"/>
                  </a:moveTo>
                  <a:cubicBezTo>
                    <a:pt x="336" y="400"/>
                    <a:pt x="336" y="400"/>
                    <a:pt x="336" y="400"/>
                  </a:cubicBezTo>
                  <a:cubicBezTo>
                    <a:pt x="336" y="400"/>
                    <a:pt x="336" y="400"/>
                    <a:pt x="336" y="400"/>
                  </a:cubicBezTo>
                  <a:cubicBezTo>
                    <a:pt x="335" y="400"/>
                    <a:pt x="335" y="400"/>
                    <a:pt x="335" y="400"/>
                  </a:cubicBezTo>
                  <a:cubicBezTo>
                    <a:pt x="335" y="400"/>
                    <a:pt x="335" y="400"/>
                    <a:pt x="335" y="400"/>
                  </a:cubicBezTo>
                  <a:cubicBezTo>
                    <a:pt x="335" y="400"/>
                    <a:pt x="335" y="400"/>
                    <a:pt x="335" y="400"/>
                  </a:cubicBezTo>
                  <a:cubicBezTo>
                    <a:pt x="335" y="401"/>
                    <a:pt x="335" y="401"/>
                    <a:pt x="335" y="401"/>
                  </a:cubicBezTo>
                  <a:cubicBezTo>
                    <a:pt x="335" y="401"/>
                    <a:pt x="335" y="401"/>
                    <a:pt x="335" y="401"/>
                  </a:cubicBezTo>
                  <a:cubicBezTo>
                    <a:pt x="335" y="401"/>
                    <a:pt x="335" y="401"/>
                    <a:pt x="335" y="401"/>
                  </a:cubicBezTo>
                  <a:cubicBezTo>
                    <a:pt x="335" y="401"/>
                    <a:pt x="336" y="401"/>
                    <a:pt x="336" y="401"/>
                  </a:cubicBezTo>
                  <a:cubicBezTo>
                    <a:pt x="336" y="401"/>
                    <a:pt x="336" y="401"/>
                    <a:pt x="336" y="401"/>
                  </a:cubicBezTo>
                  <a:cubicBezTo>
                    <a:pt x="336" y="401"/>
                    <a:pt x="336" y="401"/>
                    <a:pt x="336" y="401"/>
                  </a:cubicBezTo>
                  <a:cubicBezTo>
                    <a:pt x="336" y="401"/>
                    <a:pt x="336" y="401"/>
                    <a:pt x="336" y="401"/>
                  </a:cubicBezTo>
                  <a:cubicBezTo>
                    <a:pt x="336" y="401"/>
                    <a:pt x="336" y="401"/>
                    <a:pt x="336" y="401"/>
                  </a:cubicBezTo>
                  <a:cubicBezTo>
                    <a:pt x="336" y="401"/>
                    <a:pt x="336" y="400"/>
                    <a:pt x="336" y="400"/>
                  </a:cubicBezTo>
                  <a:cubicBezTo>
                    <a:pt x="336" y="401"/>
                    <a:pt x="336" y="401"/>
                    <a:pt x="336" y="401"/>
                  </a:cubicBezTo>
                  <a:cubicBezTo>
                    <a:pt x="336" y="401"/>
                    <a:pt x="336" y="401"/>
                    <a:pt x="336" y="401"/>
                  </a:cubicBezTo>
                  <a:cubicBezTo>
                    <a:pt x="336" y="401"/>
                    <a:pt x="336" y="401"/>
                    <a:pt x="336" y="401"/>
                  </a:cubicBezTo>
                  <a:cubicBezTo>
                    <a:pt x="336" y="401"/>
                    <a:pt x="336" y="401"/>
                    <a:pt x="336" y="401"/>
                  </a:cubicBezTo>
                  <a:cubicBezTo>
                    <a:pt x="337" y="402"/>
                    <a:pt x="337" y="402"/>
                    <a:pt x="337" y="402"/>
                  </a:cubicBezTo>
                  <a:cubicBezTo>
                    <a:pt x="337" y="401"/>
                    <a:pt x="337" y="401"/>
                    <a:pt x="337" y="401"/>
                  </a:cubicBezTo>
                  <a:cubicBezTo>
                    <a:pt x="337" y="401"/>
                    <a:pt x="337" y="401"/>
                    <a:pt x="337" y="401"/>
                  </a:cubicBezTo>
                  <a:cubicBezTo>
                    <a:pt x="337" y="401"/>
                    <a:pt x="337" y="401"/>
                    <a:pt x="337" y="401"/>
                  </a:cubicBezTo>
                  <a:cubicBezTo>
                    <a:pt x="337" y="401"/>
                    <a:pt x="337" y="401"/>
                    <a:pt x="337" y="401"/>
                  </a:cubicBezTo>
                  <a:cubicBezTo>
                    <a:pt x="337" y="401"/>
                    <a:pt x="337" y="400"/>
                    <a:pt x="337" y="400"/>
                  </a:cubicBezTo>
                  <a:cubicBezTo>
                    <a:pt x="337" y="400"/>
                    <a:pt x="337" y="400"/>
                    <a:pt x="337" y="400"/>
                  </a:cubicBezTo>
                  <a:cubicBezTo>
                    <a:pt x="337" y="400"/>
                    <a:pt x="337" y="400"/>
                    <a:pt x="337" y="400"/>
                  </a:cubicBezTo>
                  <a:cubicBezTo>
                    <a:pt x="337" y="399"/>
                    <a:pt x="337" y="400"/>
                    <a:pt x="337" y="400"/>
                  </a:cubicBezTo>
                  <a:close/>
                  <a:moveTo>
                    <a:pt x="350" y="426"/>
                  </a:moveTo>
                  <a:cubicBezTo>
                    <a:pt x="349" y="426"/>
                    <a:pt x="348" y="427"/>
                    <a:pt x="348" y="428"/>
                  </a:cubicBezTo>
                  <a:cubicBezTo>
                    <a:pt x="348" y="427"/>
                    <a:pt x="348" y="427"/>
                    <a:pt x="348" y="427"/>
                  </a:cubicBezTo>
                  <a:cubicBezTo>
                    <a:pt x="348" y="428"/>
                    <a:pt x="348" y="428"/>
                    <a:pt x="348" y="428"/>
                  </a:cubicBezTo>
                  <a:cubicBezTo>
                    <a:pt x="348" y="428"/>
                    <a:pt x="348" y="428"/>
                    <a:pt x="348" y="428"/>
                  </a:cubicBezTo>
                  <a:cubicBezTo>
                    <a:pt x="348" y="428"/>
                    <a:pt x="348" y="428"/>
                    <a:pt x="348" y="428"/>
                  </a:cubicBezTo>
                  <a:cubicBezTo>
                    <a:pt x="348" y="428"/>
                    <a:pt x="348" y="428"/>
                    <a:pt x="348" y="428"/>
                  </a:cubicBezTo>
                  <a:cubicBezTo>
                    <a:pt x="348" y="428"/>
                    <a:pt x="348" y="428"/>
                    <a:pt x="348" y="428"/>
                  </a:cubicBezTo>
                  <a:cubicBezTo>
                    <a:pt x="348" y="428"/>
                    <a:pt x="348" y="428"/>
                    <a:pt x="348" y="428"/>
                  </a:cubicBezTo>
                  <a:cubicBezTo>
                    <a:pt x="349" y="428"/>
                    <a:pt x="349" y="428"/>
                    <a:pt x="349" y="428"/>
                  </a:cubicBezTo>
                  <a:cubicBezTo>
                    <a:pt x="349" y="427"/>
                    <a:pt x="350" y="427"/>
                    <a:pt x="350" y="427"/>
                  </a:cubicBezTo>
                  <a:lnTo>
                    <a:pt x="350" y="426"/>
                  </a:lnTo>
                  <a:close/>
                  <a:moveTo>
                    <a:pt x="332" y="428"/>
                  </a:moveTo>
                  <a:cubicBezTo>
                    <a:pt x="332" y="428"/>
                    <a:pt x="332" y="428"/>
                    <a:pt x="331" y="428"/>
                  </a:cubicBezTo>
                  <a:cubicBezTo>
                    <a:pt x="331" y="428"/>
                    <a:pt x="331" y="428"/>
                    <a:pt x="332" y="428"/>
                  </a:cubicBezTo>
                  <a:cubicBezTo>
                    <a:pt x="332" y="428"/>
                    <a:pt x="331" y="428"/>
                    <a:pt x="331" y="428"/>
                  </a:cubicBezTo>
                  <a:cubicBezTo>
                    <a:pt x="331" y="428"/>
                    <a:pt x="331" y="428"/>
                    <a:pt x="331" y="428"/>
                  </a:cubicBezTo>
                  <a:cubicBezTo>
                    <a:pt x="331" y="428"/>
                    <a:pt x="331" y="428"/>
                    <a:pt x="331" y="428"/>
                  </a:cubicBezTo>
                  <a:cubicBezTo>
                    <a:pt x="331" y="428"/>
                    <a:pt x="331" y="428"/>
                    <a:pt x="331" y="428"/>
                  </a:cubicBezTo>
                  <a:cubicBezTo>
                    <a:pt x="331" y="429"/>
                    <a:pt x="331" y="429"/>
                    <a:pt x="331" y="429"/>
                  </a:cubicBezTo>
                  <a:cubicBezTo>
                    <a:pt x="331" y="429"/>
                    <a:pt x="331" y="429"/>
                    <a:pt x="332" y="429"/>
                  </a:cubicBezTo>
                  <a:cubicBezTo>
                    <a:pt x="332" y="429"/>
                    <a:pt x="332" y="428"/>
                    <a:pt x="332" y="428"/>
                  </a:cubicBezTo>
                  <a:close/>
                  <a:moveTo>
                    <a:pt x="340" y="431"/>
                  </a:moveTo>
                  <a:cubicBezTo>
                    <a:pt x="340" y="431"/>
                    <a:pt x="340" y="431"/>
                    <a:pt x="340" y="431"/>
                  </a:cubicBezTo>
                  <a:cubicBezTo>
                    <a:pt x="341" y="431"/>
                    <a:pt x="341" y="431"/>
                    <a:pt x="341" y="431"/>
                  </a:cubicBezTo>
                  <a:cubicBezTo>
                    <a:pt x="341" y="431"/>
                    <a:pt x="340" y="431"/>
                    <a:pt x="340" y="431"/>
                  </a:cubicBezTo>
                  <a:cubicBezTo>
                    <a:pt x="340" y="431"/>
                    <a:pt x="340" y="431"/>
                    <a:pt x="340" y="431"/>
                  </a:cubicBezTo>
                  <a:close/>
                  <a:moveTo>
                    <a:pt x="338" y="412"/>
                  </a:moveTo>
                  <a:cubicBezTo>
                    <a:pt x="338" y="412"/>
                    <a:pt x="338" y="412"/>
                    <a:pt x="338" y="412"/>
                  </a:cubicBezTo>
                  <a:cubicBezTo>
                    <a:pt x="338" y="412"/>
                    <a:pt x="338" y="412"/>
                    <a:pt x="338" y="412"/>
                  </a:cubicBezTo>
                  <a:close/>
                  <a:moveTo>
                    <a:pt x="331" y="425"/>
                  </a:moveTo>
                  <a:cubicBezTo>
                    <a:pt x="331" y="425"/>
                    <a:pt x="332" y="425"/>
                    <a:pt x="332" y="425"/>
                  </a:cubicBezTo>
                  <a:cubicBezTo>
                    <a:pt x="332" y="425"/>
                    <a:pt x="332" y="425"/>
                    <a:pt x="332" y="425"/>
                  </a:cubicBezTo>
                  <a:cubicBezTo>
                    <a:pt x="332" y="425"/>
                    <a:pt x="332" y="425"/>
                    <a:pt x="332" y="425"/>
                  </a:cubicBezTo>
                  <a:cubicBezTo>
                    <a:pt x="332" y="425"/>
                    <a:pt x="332" y="424"/>
                    <a:pt x="332" y="424"/>
                  </a:cubicBezTo>
                  <a:cubicBezTo>
                    <a:pt x="332" y="424"/>
                    <a:pt x="332" y="424"/>
                    <a:pt x="332" y="424"/>
                  </a:cubicBezTo>
                  <a:cubicBezTo>
                    <a:pt x="331" y="424"/>
                    <a:pt x="331" y="424"/>
                    <a:pt x="331" y="424"/>
                  </a:cubicBezTo>
                  <a:lnTo>
                    <a:pt x="331" y="425"/>
                  </a:lnTo>
                  <a:close/>
                  <a:moveTo>
                    <a:pt x="348" y="425"/>
                  </a:moveTo>
                  <a:cubicBezTo>
                    <a:pt x="348" y="425"/>
                    <a:pt x="348" y="426"/>
                    <a:pt x="348" y="426"/>
                  </a:cubicBezTo>
                  <a:cubicBezTo>
                    <a:pt x="348" y="426"/>
                    <a:pt x="347" y="426"/>
                    <a:pt x="347" y="426"/>
                  </a:cubicBezTo>
                  <a:cubicBezTo>
                    <a:pt x="348" y="426"/>
                    <a:pt x="348" y="426"/>
                    <a:pt x="348" y="426"/>
                  </a:cubicBezTo>
                  <a:cubicBezTo>
                    <a:pt x="348" y="426"/>
                    <a:pt x="348" y="426"/>
                    <a:pt x="348" y="426"/>
                  </a:cubicBezTo>
                  <a:cubicBezTo>
                    <a:pt x="348" y="426"/>
                    <a:pt x="348" y="426"/>
                    <a:pt x="348" y="426"/>
                  </a:cubicBezTo>
                  <a:cubicBezTo>
                    <a:pt x="348" y="426"/>
                    <a:pt x="348" y="426"/>
                    <a:pt x="348" y="426"/>
                  </a:cubicBezTo>
                  <a:cubicBezTo>
                    <a:pt x="348" y="426"/>
                    <a:pt x="348" y="426"/>
                    <a:pt x="348" y="426"/>
                  </a:cubicBezTo>
                  <a:cubicBezTo>
                    <a:pt x="348" y="426"/>
                    <a:pt x="348" y="426"/>
                    <a:pt x="348" y="426"/>
                  </a:cubicBezTo>
                  <a:cubicBezTo>
                    <a:pt x="348" y="425"/>
                    <a:pt x="348" y="425"/>
                    <a:pt x="348" y="425"/>
                  </a:cubicBezTo>
                  <a:cubicBezTo>
                    <a:pt x="348" y="425"/>
                    <a:pt x="348" y="425"/>
                    <a:pt x="348" y="425"/>
                  </a:cubicBezTo>
                  <a:cubicBezTo>
                    <a:pt x="348" y="425"/>
                    <a:pt x="347" y="425"/>
                    <a:pt x="347" y="425"/>
                  </a:cubicBezTo>
                  <a:cubicBezTo>
                    <a:pt x="347" y="425"/>
                    <a:pt x="348" y="425"/>
                    <a:pt x="348" y="425"/>
                  </a:cubicBezTo>
                  <a:close/>
                  <a:moveTo>
                    <a:pt x="216" y="264"/>
                  </a:moveTo>
                  <a:cubicBezTo>
                    <a:pt x="216" y="264"/>
                    <a:pt x="217" y="264"/>
                    <a:pt x="217" y="263"/>
                  </a:cubicBezTo>
                  <a:cubicBezTo>
                    <a:pt x="216" y="263"/>
                    <a:pt x="215" y="263"/>
                    <a:pt x="215" y="264"/>
                  </a:cubicBezTo>
                  <a:cubicBezTo>
                    <a:pt x="215" y="264"/>
                    <a:pt x="215" y="264"/>
                    <a:pt x="216" y="264"/>
                  </a:cubicBezTo>
                  <a:close/>
                  <a:moveTo>
                    <a:pt x="213" y="264"/>
                  </a:moveTo>
                  <a:cubicBezTo>
                    <a:pt x="213" y="264"/>
                    <a:pt x="213" y="264"/>
                    <a:pt x="213" y="264"/>
                  </a:cubicBezTo>
                  <a:cubicBezTo>
                    <a:pt x="213" y="264"/>
                    <a:pt x="214" y="264"/>
                    <a:pt x="214" y="264"/>
                  </a:cubicBezTo>
                  <a:cubicBezTo>
                    <a:pt x="214" y="264"/>
                    <a:pt x="214" y="264"/>
                    <a:pt x="213" y="264"/>
                  </a:cubicBezTo>
                  <a:close/>
                  <a:moveTo>
                    <a:pt x="251" y="256"/>
                  </a:moveTo>
                  <a:cubicBezTo>
                    <a:pt x="251" y="256"/>
                    <a:pt x="253" y="256"/>
                    <a:pt x="253" y="255"/>
                  </a:cubicBezTo>
                  <a:cubicBezTo>
                    <a:pt x="253" y="255"/>
                    <a:pt x="249" y="255"/>
                    <a:pt x="250" y="256"/>
                  </a:cubicBezTo>
                  <a:cubicBezTo>
                    <a:pt x="250" y="256"/>
                    <a:pt x="251" y="256"/>
                    <a:pt x="251" y="256"/>
                  </a:cubicBezTo>
                  <a:close/>
                  <a:moveTo>
                    <a:pt x="217" y="263"/>
                  </a:moveTo>
                  <a:cubicBezTo>
                    <a:pt x="218" y="263"/>
                    <a:pt x="219" y="263"/>
                    <a:pt x="219" y="263"/>
                  </a:cubicBezTo>
                  <a:cubicBezTo>
                    <a:pt x="219" y="263"/>
                    <a:pt x="218" y="263"/>
                    <a:pt x="218" y="263"/>
                  </a:cubicBezTo>
                  <a:cubicBezTo>
                    <a:pt x="218" y="263"/>
                    <a:pt x="217" y="263"/>
                    <a:pt x="217" y="263"/>
                  </a:cubicBezTo>
                  <a:close/>
                  <a:moveTo>
                    <a:pt x="260" y="262"/>
                  </a:moveTo>
                  <a:cubicBezTo>
                    <a:pt x="260" y="262"/>
                    <a:pt x="263" y="262"/>
                    <a:pt x="263" y="262"/>
                  </a:cubicBezTo>
                  <a:cubicBezTo>
                    <a:pt x="263" y="262"/>
                    <a:pt x="263" y="261"/>
                    <a:pt x="262" y="261"/>
                  </a:cubicBezTo>
                  <a:cubicBezTo>
                    <a:pt x="262" y="261"/>
                    <a:pt x="260" y="259"/>
                    <a:pt x="260" y="259"/>
                  </a:cubicBezTo>
                  <a:cubicBezTo>
                    <a:pt x="259" y="259"/>
                    <a:pt x="260" y="260"/>
                    <a:pt x="260" y="261"/>
                  </a:cubicBezTo>
                  <a:cubicBezTo>
                    <a:pt x="260" y="261"/>
                    <a:pt x="259" y="262"/>
                    <a:pt x="260" y="262"/>
                  </a:cubicBezTo>
                  <a:close/>
                  <a:moveTo>
                    <a:pt x="255" y="257"/>
                  </a:moveTo>
                  <a:cubicBezTo>
                    <a:pt x="255" y="258"/>
                    <a:pt x="256" y="257"/>
                    <a:pt x="257" y="257"/>
                  </a:cubicBezTo>
                  <a:cubicBezTo>
                    <a:pt x="257" y="256"/>
                    <a:pt x="258" y="256"/>
                    <a:pt x="258" y="256"/>
                  </a:cubicBezTo>
                  <a:cubicBezTo>
                    <a:pt x="258" y="257"/>
                    <a:pt x="258" y="257"/>
                    <a:pt x="258" y="257"/>
                  </a:cubicBezTo>
                  <a:cubicBezTo>
                    <a:pt x="259" y="257"/>
                    <a:pt x="258" y="255"/>
                    <a:pt x="258" y="255"/>
                  </a:cubicBezTo>
                  <a:cubicBezTo>
                    <a:pt x="258" y="255"/>
                    <a:pt x="259" y="252"/>
                    <a:pt x="257" y="254"/>
                  </a:cubicBezTo>
                  <a:cubicBezTo>
                    <a:pt x="257" y="254"/>
                    <a:pt x="258" y="255"/>
                    <a:pt x="257" y="255"/>
                  </a:cubicBezTo>
                  <a:cubicBezTo>
                    <a:pt x="256" y="255"/>
                    <a:pt x="257" y="253"/>
                    <a:pt x="256" y="253"/>
                  </a:cubicBezTo>
                  <a:cubicBezTo>
                    <a:pt x="256" y="252"/>
                    <a:pt x="255" y="256"/>
                    <a:pt x="255" y="257"/>
                  </a:cubicBezTo>
                  <a:close/>
                  <a:moveTo>
                    <a:pt x="300" y="183"/>
                  </a:moveTo>
                  <a:cubicBezTo>
                    <a:pt x="300" y="182"/>
                    <a:pt x="299" y="183"/>
                    <a:pt x="299" y="182"/>
                  </a:cubicBezTo>
                  <a:cubicBezTo>
                    <a:pt x="297" y="184"/>
                    <a:pt x="298" y="183"/>
                    <a:pt x="299" y="185"/>
                  </a:cubicBezTo>
                  <a:cubicBezTo>
                    <a:pt x="302" y="185"/>
                    <a:pt x="301" y="185"/>
                    <a:pt x="300" y="183"/>
                  </a:cubicBezTo>
                  <a:close/>
                  <a:moveTo>
                    <a:pt x="302" y="184"/>
                  </a:moveTo>
                  <a:cubicBezTo>
                    <a:pt x="304" y="182"/>
                    <a:pt x="301" y="181"/>
                    <a:pt x="301" y="181"/>
                  </a:cubicBezTo>
                  <a:cubicBezTo>
                    <a:pt x="299" y="180"/>
                    <a:pt x="300" y="181"/>
                    <a:pt x="300" y="182"/>
                  </a:cubicBezTo>
                  <a:cubicBezTo>
                    <a:pt x="300" y="182"/>
                    <a:pt x="301" y="183"/>
                    <a:pt x="301" y="183"/>
                  </a:cubicBezTo>
                  <a:cubicBezTo>
                    <a:pt x="302" y="183"/>
                    <a:pt x="302" y="184"/>
                    <a:pt x="302" y="184"/>
                  </a:cubicBezTo>
                  <a:close/>
                  <a:moveTo>
                    <a:pt x="334" y="112"/>
                  </a:moveTo>
                  <a:cubicBezTo>
                    <a:pt x="334" y="112"/>
                    <a:pt x="335" y="113"/>
                    <a:pt x="335" y="112"/>
                  </a:cubicBezTo>
                  <a:cubicBezTo>
                    <a:pt x="334" y="112"/>
                    <a:pt x="331" y="111"/>
                    <a:pt x="332" y="113"/>
                  </a:cubicBezTo>
                  <a:cubicBezTo>
                    <a:pt x="332" y="114"/>
                    <a:pt x="332" y="113"/>
                    <a:pt x="333" y="113"/>
                  </a:cubicBezTo>
                  <a:cubicBezTo>
                    <a:pt x="333" y="113"/>
                    <a:pt x="333" y="114"/>
                    <a:pt x="333" y="114"/>
                  </a:cubicBezTo>
                  <a:cubicBezTo>
                    <a:pt x="334" y="114"/>
                    <a:pt x="333" y="112"/>
                    <a:pt x="334" y="112"/>
                  </a:cubicBezTo>
                  <a:close/>
                  <a:moveTo>
                    <a:pt x="317" y="186"/>
                  </a:moveTo>
                  <a:cubicBezTo>
                    <a:pt x="317" y="186"/>
                    <a:pt x="319" y="186"/>
                    <a:pt x="319" y="186"/>
                  </a:cubicBezTo>
                  <a:cubicBezTo>
                    <a:pt x="321" y="185"/>
                    <a:pt x="319" y="184"/>
                    <a:pt x="318" y="184"/>
                  </a:cubicBezTo>
                  <a:cubicBezTo>
                    <a:pt x="318" y="184"/>
                    <a:pt x="318" y="184"/>
                    <a:pt x="318" y="184"/>
                  </a:cubicBezTo>
                  <a:cubicBezTo>
                    <a:pt x="318" y="185"/>
                    <a:pt x="317" y="185"/>
                    <a:pt x="317" y="186"/>
                  </a:cubicBezTo>
                  <a:close/>
                  <a:moveTo>
                    <a:pt x="310" y="141"/>
                  </a:moveTo>
                  <a:cubicBezTo>
                    <a:pt x="310" y="141"/>
                    <a:pt x="311" y="140"/>
                    <a:pt x="310" y="140"/>
                  </a:cubicBezTo>
                  <a:cubicBezTo>
                    <a:pt x="310" y="140"/>
                    <a:pt x="310" y="140"/>
                    <a:pt x="309" y="140"/>
                  </a:cubicBezTo>
                  <a:cubicBezTo>
                    <a:pt x="309" y="140"/>
                    <a:pt x="309" y="140"/>
                    <a:pt x="309" y="140"/>
                  </a:cubicBezTo>
                  <a:cubicBezTo>
                    <a:pt x="309" y="139"/>
                    <a:pt x="308" y="140"/>
                    <a:pt x="308" y="140"/>
                  </a:cubicBezTo>
                  <a:cubicBezTo>
                    <a:pt x="308" y="141"/>
                    <a:pt x="309" y="141"/>
                    <a:pt x="310" y="141"/>
                  </a:cubicBezTo>
                  <a:close/>
                  <a:moveTo>
                    <a:pt x="228" y="375"/>
                  </a:moveTo>
                  <a:cubicBezTo>
                    <a:pt x="228" y="375"/>
                    <a:pt x="226" y="377"/>
                    <a:pt x="225" y="377"/>
                  </a:cubicBezTo>
                  <a:cubicBezTo>
                    <a:pt x="224" y="378"/>
                    <a:pt x="224" y="378"/>
                    <a:pt x="224" y="380"/>
                  </a:cubicBezTo>
                  <a:cubicBezTo>
                    <a:pt x="224" y="380"/>
                    <a:pt x="225" y="381"/>
                    <a:pt x="225" y="382"/>
                  </a:cubicBezTo>
                  <a:cubicBezTo>
                    <a:pt x="225" y="383"/>
                    <a:pt x="224" y="382"/>
                    <a:pt x="225" y="383"/>
                  </a:cubicBezTo>
                  <a:cubicBezTo>
                    <a:pt x="226" y="383"/>
                    <a:pt x="225" y="383"/>
                    <a:pt x="225" y="384"/>
                  </a:cubicBezTo>
                  <a:cubicBezTo>
                    <a:pt x="225" y="384"/>
                    <a:pt x="226" y="384"/>
                    <a:pt x="226" y="385"/>
                  </a:cubicBezTo>
                  <a:cubicBezTo>
                    <a:pt x="226" y="385"/>
                    <a:pt x="225" y="385"/>
                    <a:pt x="225" y="386"/>
                  </a:cubicBezTo>
                  <a:cubicBezTo>
                    <a:pt x="226" y="386"/>
                    <a:pt x="227" y="387"/>
                    <a:pt x="227" y="387"/>
                  </a:cubicBezTo>
                  <a:cubicBezTo>
                    <a:pt x="229" y="387"/>
                    <a:pt x="227" y="387"/>
                    <a:pt x="229" y="386"/>
                  </a:cubicBezTo>
                  <a:cubicBezTo>
                    <a:pt x="229" y="386"/>
                    <a:pt x="229" y="386"/>
                    <a:pt x="229" y="385"/>
                  </a:cubicBezTo>
                  <a:cubicBezTo>
                    <a:pt x="229" y="385"/>
                    <a:pt x="229" y="385"/>
                    <a:pt x="229" y="385"/>
                  </a:cubicBezTo>
                  <a:cubicBezTo>
                    <a:pt x="229" y="383"/>
                    <a:pt x="231" y="381"/>
                    <a:pt x="231" y="379"/>
                  </a:cubicBezTo>
                  <a:cubicBezTo>
                    <a:pt x="231" y="378"/>
                    <a:pt x="230" y="373"/>
                    <a:pt x="230" y="373"/>
                  </a:cubicBezTo>
                  <a:cubicBezTo>
                    <a:pt x="229" y="373"/>
                    <a:pt x="229" y="377"/>
                    <a:pt x="228" y="375"/>
                  </a:cubicBezTo>
                  <a:close/>
                  <a:moveTo>
                    <a:pt x="119" y="158"/>
                  </a:moveTo>
                  <a:cubicBezTo>
                    <a:pt x="118" y="157"/>
                    <a:pt x="118" y="156"/>
                    <a:pt x="116" y="156"/>
                  </a:cubicBezTo>
                  <a:cubicBezTo>
                    <a:pt x="116" y="158"/>
                    <a:pt x="118" y="158"/>
                    <a:pt x="119" y="158"/>
                  </a:cubicBezTo>
                  <a:close/>
                  <a:moveTo>
                    <a:pt x="122" y="155"/>
                  </a:moveTo>
                  <a:cubicBezTo>
                    <a:pt x="124" y="157"/>
                    <a:pt x="123" y="152"/>
                    <a:pt x="122" y="153"/>
                  </a:cubicBezTo>
                  <a:cubicBezTo>
                    <a:pt x="122" y="153"/>
                    <a:pt x="122" y="154"/>
                    <a:pt x="122" y="154"/>
                  </a:cubicBezTo>
                  <a:cubicBezTo>
                    <a:pt x="122" y="154"/>
                    <a:pt x="122" y="154"/>
                    <a:pt x="121" y="153"/>
                  </a:cubicBezTo>
                  <a:cubicBezTo>
                    <a:pt x="121" y="153"/>
                    <a:pt x="121" y="154"/>
                    <a:pt x="121" y="154"/>
                  </a:cubicBezTo>
                  <a:cubicBezTo>
                    <a:pt x="122" y="154"/>
                    <a:pt x="122" y="155"/>
                    <a:pt x="122" y="155"/>
                  </a:cubicBezTo>
                  <a:close/>
                  <a:moveTo>
                    <a:pt x="120" y="164"/>
                  </a:moveTo>
                  <a:cubicBezTo>
                    <a:pt x="120" y="164"/>
                    <a:pt x="121" y="168"/>
                    <a:pt x="121" y="167"/>
                  </a:cubicBezTo>
                  <a:cubicBezTo>
                    <a:pt x="122" y="166"/>
                    <a:pt x="120" y="163"/>
                    <a:pt x="120" y="163"/>
                  </a:cubicBezTo>
                  <a:cubicBezTo>
                    <a:pt x="119" y="164"/>
                    <a:pt x="119" y="164"/>
                    <a:pt x="120" y="164"/>
                  </a:cubicBezTo>
                  <a:close/>
                  <a:moveTo>
                    <a:pt x="121" y="161"/>
                  </a:moveTo>
                  <a:cubicBezTo>
                    <a:pt x="121" y="161"/>
                    <a:pt x="121" y="161"/>
                    <a:pt x="122" y="162"/>
                  </a:cubicBezTo>
                  <a:cubicBezTo>
                    <a:pt x="123" y="161"/>
                    <a:pt x="121" y="159"/>
                    <a:pt x="120" y="160"/>
                  </a:cubicBezTo>
                  <a:cubicBezTo>
                    <a:pt x="120" y="160"/>
                    <a:pt x="120" y="160"/>
                    <a:pt x="120" y="160"/>
                  </a:cubicBezTo>
                  <a:cubicBezTo>
                    <a:pt x="120" y="161"/>
                    <a:pt x="120" y="161"/>
                    <a:pt x="121" y="161"/>
                  </a:cubicBezTo>
                  <a:close/>
                  <a:moveTo>
                    <a:pt x="120" y="158"/>
                  </a:moveTo>
                  <a:cubicBezTo>
                    <a:pt x="120" y="158"/>
                    <a:pt x="120" y="158"/>
                    <a:pt x="120" y="158"/>
                  </a:cubicBezTo>
                  <a:cubicBezTo>
                    <a:pt x="120" y="158"/>
                    <a:pt x="121" y="159"/>
                    <a:pt x="121" y="159"/>
                  </a:cubicBezTo>
                  <a:cubicBezTo>
                    <a:pt x="121" y="158"/>
                    <a:pt x="119" y="154"/>
                    <a:pt x="118" y="154"/>
                  </a:cubicBezTo>
                  <a:cubicBezTo>
                    <a:pt x="117" y="155"/>
                    <a:pt x="119" y="157"/>
                    <a:pt x="120" y="158"/>
                  </a:cubicBezTo>
                  <a:close/>
                  <a:moveTo>
                    <a:pt x="120" y="160"/>
                  </a:moveTo>
                  <a:cubicBezTo>
                    <a:pt x="120" y="160"/>
                    <a:pt x="120" y="160"/>
                    <a:pt x="120" y="160"/>
                  </a:cubicBezTo>
                  <a:close/>
                  <a:moveTo>
                    <a:pt x="119" y="153"/>
                  </a:moveTo>
                  <a:cubicBezTo>
                    <a:pt x="120" y="153"/>
                    <a:pt x="119" y="153"/>
                    <a:pt x="119" y="153"/>
                  </a:cubicBezTo>
                  <a:close/>
                  <a:moveTo>
                    <a:pt x="122" y="157"/>
                  </a:moveTo>
                  <a:cubicBezTo>
                    <a:pt x="122" y="156"/>
                    <a:pt x="121" y="154"/>
                    <a:pt x="120" y="154"/>
                  </a:cubicBezTo>
                  <a:cubicBezTo>
                    <a:pt x="118" y="152"/>
                    <a:pt x="120" y="157"/>
                    <a:pt x="122" y="157"/>
                  </a:cubicBezTo>
                  <a:close/>
                  <a:moveTo>
                    <a:pt x="314" y="212"/>
                  </a:moveTo>
                  <a:cubicBezTo>
                    <a:pt x="314" y="214"/>
                    <a:pt x="316" y="211"/>
                    <a:pt x="316" y="211"/>
                  </a:cubicBezTo>
                  <a:cubicBezTo>
                    <a:pt x="317" y="210"/>
                    <a:pt x="317" y="209"/>
                    <a:pt x="319" y="209"/>
                  </a:cubicBezTo>
                  <a:cubicBezTo>
                    <a:pt x="319" y="210"/>
                    <a:pt x="322" y="206"/>
                    <a:pt x="322" y="206"/>
                  </a:cubicBezTo>
                  <a:cubicBezTo>
                    <a:pt x="323" y="206"/>
                    <a:pt x="323" y="207"/>
                    <a:pt x="323" y="206"/>
                  </a:cubicBezTo>
                  <a:cubicBezTo>
                    <a:pt x="324" y="206"/>
                    <a:pt x="321" y="204"/>
                    <a:pt x="320" y="204"/>
                  </a:cubicBezTo>
                  <a:cubicBezTo>
                    <a:pt x="319" y="204"/>
                    <a:pt x="318" y="205"/>
                    <a:pt x="317" y="205"/>
                  </a:cubicBezTo>
                  <a:cubicBezTo>
                    <a:pt x="316" y="205"/>
                    <a:pt x="317" y="205"/>
                    <a:pt x="316" y="206"/>
                  </a:cubicBezTo>
                  <a:cubicBezTo>
                    <a:pt x="317" y="205"/>
                    <a:pt x="315" y="207"/>
                    <a:pt x="315" y="207"/>
                  </a:cubicBezTo>
                  <a:cubicBezTo>
                    <a:pt x="315" y="206"/>
                    <a:pt x="314" y="205"/>
                    <a:pt x="314" y="206"/>
                  </a:cubicBezTo>
                  <a:cubicBezTo>
                    <a:pt x="313" y="206"/>
                    <a:pt x="314" y="207"/>
                    <a:pt x="314" y="207"/>
                  </a:cubicBezTo>
                  <a:cubicBezTo>
                    <a:pt x="314" y="208"/>
                    <a:pt x="313" y="209"/>
                    <a:pt x="315" y="209"/>
                  </a:cubicBezTo>
                  <a:cubicBezTo>
                    <a:pt x="315" y="210"/>
                    <a:pt x="316" y="210"/>
                    <a:pt x="316" y="211"/>
                  </a:cubicBezTo>
                  <a:cubicBezTo>
                    <a:pt x="315" y="211"/>
                    <a:pt x="314" y="212"/>
                    <a:pt x="314" y="212"/>
                  </a:cubicBezTo>
                  <a:close/>
                  <a:moveTo>
                    <a:pt x="324" y="205"/>
                  </a:moveTo>
                  <a:cubicBezTo>
                    <a:pt x="324" y="204"/>
                    <a:pt x="322" y="203"/>
                    <a:pt x="322" y="204"/>
                  </a:cubicBezTo>
                  <a:cubicBezTo>
                    <a:pt x="322" y="205"/>
                    <a:pt x="324" y="206"/>
                    <a:pt x="324" y="205"/>
                  </a:cubicBezTo>
                  <a:close/>
                  <a:moveTo>
                    <a:pt x="317" y="201"/>
                  </a:moveTo>
                  <a:cubicBezTo>
                    <a:pt x="317" y="202"/>
                    <a:pt x="318" y="202"/>
                    <a:pt x="318" y="203"/>
                  </a:cubicBezTo>
                  <a:cubicBezTo>
                    <a:pt x="318" y="205"/>
                    <a:pt x="319" y="202"/>
                    <a:pt x="320" y="202"/>
                  </a:cubicBezTo>
                  <a:cubicBezTo>
                    <a:pt x="320" y="202"/>
                    <a:pt x="320" y="202"/>
                    <a:pt x="320" y="202"/>
                  </a:cubicBezTo>
                  <a:cubicBezTo>
                    <a:pt x="322" y="201"/>
                    <a:pt x="322" y="201"/>
                    <a:pt x="321" y="200"/>
                  </a:cubicBezTo>
                  <a:cubicBezTo>
                    <a:pt x="321" y="199"/>
                    <a:pt x="320" y="199"/>
                    <a:pt x="320" y="199"/>
                  </a:cubicBezTo>
                  <a:cubicBezTo>
                    <a:pt x="320" y="199"/>
                    <a:pt x="319" y="198"/>
                    <a:pt x="319" y="198"/>
                  </a:cubicBezTo>
                  <a:cubicBezTo>
                    <a:pt x="319" y="197"/>
                    <a:pt x="318" y="199"/>
                    <a:pt x="318" y="199"/>
                  </a:cubicBezTo>
                  <a:cubicBezTo>
                    <a:pt x="317" y="200"/>
                    <a:pt x="316" y="200"/>
                    <a:pt x="315" y="200"/>
                  </a:cubicBezTo>
                  <a:cubicBezTo>
                    <a:pt x="314" y="201"/>
                    <a:pt x="317" y="201"/>
                    <a:pt x="317" y="201"/>
                  </a:cubicBezTo>
                  <a:close/>
                  <a:moveTo>
                    <a:pt x="323" y="200"/>
                  </a:moveTo>
                  <a:cubicBezTo>
                    <a:pt x="324" y="199"/>
                    <a:pt x="322" y="198"/>
                    <a:pt x="322" y="199"/>
                  </a:cubicBezTo>
                  <a:cubicBezTo>
                    <a:pt x="321" y="199"/>
                    <a:pt x="323" y="200"/>
                    <a:pt x="323" y="200"/>
                  </a:cubicBezTo>
                  <a:close/>
                  <a:moveTo>
                    <a:pt x="247" y="254"/>
                  </a:moveTo>
                  <a:cubicBezTo>
                    <a:pt x="247" y="254"/>
                    <a:pt x="248" y="251"/>
                    <a:pt x="248" y="251"/>
                  </a:cubicBezTo>
                  <a:cubicBezTo>
                    <a:pt x="248" y="250"/>
                    <a:pt x="247" y="249"/>
                    <a:pt x="246" y="249"/>
                  </a:cubicBezTo>
                  <a:cubicBezTo>
                    <a:pt x="245" y="250"/>
                    <a:pt x="247" y="254"/>
                    <a:pt x="247" y="254"/>
                  </a:cubicBezTo>
                  <a:close/>
                  <a:moveTo>
                    <a:pt x="237" y="237"/>
                  </a:moveTo>
                  <a:cubicBezTo>
                    <a:pt x="237" y="237"/>
                    <a:pt x="237" y="238"/>
                    <a:pt x="237" y="239"/>
                  </a:cubicBezTo>
                  <a:cubicBezTo>
                    <a:pt x="237" y="239"/>
                    <a:pt x="237" y="239"/>
                    <a:pt x="237" y="240"/>
                  </a:cubicBezTo>
                  <a:cubicBezTo>
                    <a:pt x="238" y="240"/>
                    <a:pt x="238" y="237"/>
                    <a:pt x="237" y="237"/>
                  </a:cubicBezTo>
                  <a:close/>
                  <a:moveTo>
                    <a:pt x="235" y="250"/>
                  </a:moveTo>
                  <a:cubicBezTo>
                    <a:pt x="235" y="250"/>
                    <a:pt x="236" y="251"/>
                    <a:pt x="237" y="251"/>
                  </a:cubicBezTo>
                  <a:cubicBezTo>
                    <a:pt x="238" y="251"/>
                    <a:pt x="235" y="249"/>
                    <a:pt x="235" y="250"/>
                  </a:cubicBezTo>
                  <a:close/>
                  <a:moveTo>
                    <a:pt x="232" y="248"/>
                  </a:moveTo>
                  <a:cubicBezTo>
                    <a:pt x="231" y="247"/>
                    <a:pt x="232" y="249"/>
                    <a:pt x="233" y="249"/>
                  </a:cubicBezTo>
                  <a:cubicBezTo>
                    <a:pt x="233" y="250"/>
                    <a:pt x="233" y="250"/>
                    <a:pt x="234" y="250"/>
                  </a:cubicBezTo>
                  <a:cubicBezTo>
                    <a:pt x="234" y="249"/>
                    <a:pt x="233" y="248"/>
                    <a:pt x="232" y="248"/>
                  </a:cubicBezTo>
                  <a:close/>
                  <a:moveTo>
                    <a:pt x="238" y="243"/>
                  </a:moveTo>
                  <a:cubicBezTo>
                    <a:pt x="239" y="243"/>
                    <a:pt x="239" y="242"/>
                    <a:pt x="238" y="242"/>
                  </a:cubicBezTo>
                  <a:cubicBezTo>
                    <a:pt x="238" y="242"/>
                    <a:pt x="237" y="244"/>
                    <a:pt x="238" y="243"/>
                  </a:cubicBezTo>
                  <a:close/>
                  <a:moveTo>
                    <a:pt x="239" y="251"/>
                  </a:moveTo>
                  <a:cubicBezTo>
                    <a:pt x="239" y="250"/>
                    <a:pt x="240" y="249"/>
                    <a:pt x="240" y="249"/>
                  </a:cubicBezTo>
                  <a:cubicBezTo>
                    <a:pt x="240" y="249"/>
                    <a:pt x="240" y="248"/>
                    <a:pt x="240" y="248"/>
                  </a:cubicBezTo>
                  <a:cubicBezTo>
                    <a:pt x="239" y="248"/>
                    <a:pt x="238" y="251"/>
                    <a:pt x="238" y="252"/>
                  </a:cubicBezTo>
                  <a:cubicBezTo>
                    <a:pt x="239" y="252"/>
                    <a:pt x="239" y="252"/>
                    <a:pt x="239" y="251"/>
                  </a:cubicBezTo>
                  <a:close/>
                  <a:moveTo>
                    <a:pt x="241" y="252"/>
                  </a:moveTo>
                  <a:cubicBezTo>
                    <a:pt x="241" y="252"/>
                    <a:pt x="243" y="253"/>
                    <a:pt x="243" y="253"/>
                  </a:cubicBezTo>
                  <a:cubicBezTo>
                    <a:pt x="244" y="253"/>
                    <a:pt x="246" y="253"/>
                    <a:pt x="246" y="252"/>
                  </a:cubicBezTo>
                  <a:cubicBezTo>
                    <a:pt x="246" y="251"/>
                    <a:pt x="245" y="250"/>
                    <a:pt x="245" y="250"/>
                  </a:cubicBezTo>
                  <a:cubicBezTo>
                    <a:pt x="244" y="250"/>
                    <a:pt x="244" y="251"/>
                    <a:pt x="244" y="251"/>
                  </a:cubicBezTo>
                  <a:cubicBezTo>
                    <a:pt x="243" y="250"/>
                    <a:pt x="242" y="250"/>
                    <a:pt x="242" y="249"/>
                  </a:cubicBezTo>
                  <a:cubicBezTo>
                    <a:pt x="241" y="248"/>
                    <a:pt x="240" y="251"/>
                    <a:pt x="241" y="252"/>
                  </a:cubicBezTo>
                  <a:close/>
                  <a:moveTo>
                    <a:pt x="265" y="248"/>
                  </a:moveTo>
                  <a:cubicBezTo>
                    <a:pt x="272" y="251"/>
                    <a:pt x="264" y="242"/>
                    <a:pt x="265" y="247"/>
                  </a:cubicBezTo>
                  <a:cubicBezTo>
                    <a:pt x="265" y="247"/>
                    <a:pt x="265" y="248"/>
                    <a:pt x="265" y="248"/>
                  </a:cubicBezTo>
                  <a:close/>
                  <a:moveTo>
                    <a:pt x="241" y="221"/>
                  </a:moveTo>
                  <a:cubicBezTo>
                    <a:pt x="241" y="221"/>
                    <a:pt x="241" y="221"/>
                    <a:pt x="241" y="221"/>
                  </a:cubicBezTo>
                  <a:cubicBezTo>
                    <a:pt x="241" y="220"/>
                    <a:pt x="239" y="221"/>
                    <a:pt x="240" y="222"/>
                  </a:cubicBezTo>
                  <a:cubicBezTo>
                    <a:pt x="240" y="221"/>
                    <a:pt x="240" y="222"/>
                    <a:pt x="241" y="221"/>
                  </a:cubicBezTo>
                  <a:close/>
                  <a:moveTo>
                    <a:pt x="235" y="250"/>
                  </a:moveTo>
                  <a:cubicBezTo>
                    <a:pt x="235" y="249"/>
                    <a:pt x="235" y="250"/>
                    <a:pt x="235" y="250"/>
                  </a:cubicBezTo>
                  <a:close/>
                  <a:moveTo>
                    <a:pt x="248" y="247"/>
                  </a:moveTo>
                  <a:cubicBezTo>
                    <a:pt x="248" y="247"/>
                    <a:pt x="248" y="247"/>
                    <a:pt x="247" y="247"/>
                  </a:cubicBezTo>
                  <a:cubicBezTo>
                    <a:pt x="247" y="247"/>
                    <a:pt x="249" y="246"/>
                    <a:pt x="250" y="246"/>
                  </a:cubicBezTo>
                  <a:cubicBezTo>
                    <a:pt x="251" y="244"/>
                    <a:pt x="249" y="245"/>
                    <a:pt x="249" y="243"/>
                  </a:cubicBezTo>
                  <a:cubicBezTo>
                    <a:pt x="249" y="242"/>
                    <a:pt x="250" y="241"/>
                    <a:pt x="251" y="240"/>
                  </a:cubicBezTo>
                  <a:cubicBezTo>
                    <a:pt x="251" y="240"/>
                    <a:pt x="251" y="239"/>
                    <a:pt x="251" y="239"/>
                  </a:cubicBezTo>
                  <a:cubicBezTo>
                    <a:pt x="251" y="239"/>
                    <a:pt x="251" y="236"/>
                    <a:pt x="251" y="236"/>
                  </a:cubicBezTo>
                  <a:cubicBezTo>
                    <a:pt x="251" y="236"/>
                    <a:pt x="250" y="236"/>
                    <a:pt x="250" y="235"/>
                  </a:cubicBezTo>
                  <a:cubicBezTo>
                    <a:pt x="248" y="235"/>
                    <a:pt x="247" y="237"/>
                    <a:pt x="246" y="238"/>
                  </a:cubicBezTo>
                  <a:cubicBezTo>
                    <a:pt x="246" y="238"/>
                    <a:pt x="247" y="240"/>
                    <a:pt x="246" y="241"/>
                  </a:cubicBezTo>
                  <a:cubicBezTo>
                    <a:pt x="246" y="241"/>
                    <a:pt x="245" y="239"/>
                    <a:pt x="245" y="239"/>
                  </a:cubicBezTo>
                  <a:cubicBezTo>
                    <a:pt x="245" y="239"/>
                    <a:pt x="246" y="238"/>
                    <a:pt x="246" y="237"/>
                  </a:cubicBezTo>
                  <a:cubicBezTo>
                    <a:pt x="245" y="237"/>
                    <a:pt x="242" y="237"/>
                    <a:pt x="242" y="237"/>
                  </a:cubicBezTo>
                  <a:cubicBezTo>
                    <a:pt x="242" y="238"/>
                    <a:pt x="244" y="238"/>
                    <a:pt x="244" y="238"/>
                  </a:cubicBezTo>
                  <a:cubicBezTo>
                    <a:pt x="244" y="239"/>
                    <a:pt x="243" y="239"/>
                    <a:pt x="243" y="239"/>
                  </a:cubicBezTo>
                  <a:cubicBezTo>
                    <a:pt x="243" y="240"/>
                    <a:pt x="243" y="240"/>
                    <a:pt x="242" y="240"/>
                  </a:cubicBezTo>
                  <a:cubicBezTo>
                    <a:pt x="242" y="240"/>
                    <a:pt x="240" y="240"/>
                    <a:pt x="240" y="240"/>
                  </a:cubicBezTo>
                  <a:cubicBezTo>
                    <a:pt x="240" y="241"/>
                    <a:pt x="240" y="241"/>
                    <a:pt x="240" y="241"/>
                  </a:cubicBezTo>
                  <a:cubicBezTo>
                    <a:pt x="240" y="241"/>
                    <a:pt x="241" y="242"/>
                    <a:pt x="241" y="243"/>
                  </a:cubicBezTo>
                  <a:cubicBezTo>
                    <a:pt x="241" y="243"/>
                    <a:pt x="242" y="243"/>
                    <a:pt x="242" y="243"/>
                  </a:cubicBezTo>
                  <a:cubicBezTo>
                    <a:pt x="242" y="244"/>
                    <a:pt x="241" y="244"/>
                    <a:pt x="241" y="245"/>
                  </a:cubicBezTo>
                  <a:cubicBezTo>
                    <a:pt x="242" y="245"/>
                    <a:pt x="242" y="246"/>
                    <a:pt x="242" y="246"/>
                  </a:cubicBezTo>
                  <a:cubicBezTo>
                    <a:pt x="243" y="246"/>
                    <a:pt x="245" y="246"/>
                    <a:pt x="245" y="246"/>
                  </a:cubicBezTo>
                  <a:cubicBezTo>
                    <a:pt x="245" y="247"/>
                    <a:pt x="245" y="247"/>
                    <a:pt x="245" y="247"/>
                  </a:cubicBezTo>
                  <a:cubicBezTo>
                    <a:pt x="246" y="248"/>
                    <a:pt x="245" y="248"/>
                    <a:pt x="246" y="249"/>
                  </a:cubicBezTo>
                  <a:cubicBezTo>
                    <a:pt x="248" y="249"/>
                    <a:pt x="249" y="249"/>
                    <a:pt x="248" y="247"/>
                  </a:cubicBezTo>
                  <a:close/>
                  <a:moveTo>
                    <a:pt x="238" y="248"/>
                  </a:moveTo>
                  <a:cubicBezTo>
                    <a:pt x="241" y="247"/>
                    <a:pt x="238" y="244"/>
                    <a:pt x="238" y="244"/>
                  </a:cubicBezTo>
                  <a:cubicBezTo>
                    <a:pt x="238" y="244"/>
                    <a:pt x="236" y="243"/>
                    <a:pt x="237" y="243"/>
                  </a:cubicBezTo>
                  <a:cubicBezTo>
                    <a:pt x="236" y="243"/>
                    <a:pt x="237" y="242"/>
                    <a:pt x="236" y="242"/>
                  </a:cubicBezTo>
                  <a:cubicBezTo>
                    <a:pt x="236" y="242"/>
                    <a:pt x="232" y="243"/>
                    <a:pt x="232" y="242"/>
                  </a:cubicBezTo>
                  <a:cubicBezTo>
                    <a:pt x="232" y="243"/>
                    <a:pt x="233" y="246"/>
                    <a:pt x="233" y="246"/>
                  </a:cubicBezTo>
                  <a:cubicBezTo>
                    <a:pt x="233" y="246"/>
                    <a:pt x="234" y="246"/>
                    <a:pt x="234" y="247"/>
                  </a:cubicBezTo>
                  <a:cubicBezTo>
                    <a:pt x="235" y="247"/>
                    <a:pt x="237" y="249"/>
                    <a:pt x="238" y="248"/>
                  </a:cubicBezTo>
                  <a:close/>
                  <a:moveTo>
                    <a:pt x="250" y="249"/>
                  </a:moveTo>
                  <a:cubicBezTo>
                    <a:pt x="250" y="249"/>
                    <a:pt x="250" y="249"/>
                    <a:pt x="251" y="249"/>
                  </a:cubicBezTo>
                  <a:cubicBezTo>
                    <a:pt x="250" y="249"/>
                    <a:pt x="249" y="247"/>
                    <a:pt x="248" y="250"/>
                  </a:cubicBezTo>
                  <a:cubicBezTo>
                    <a:pt x="249" y="251"/>
                    <a:pt x="249" y="249"/>
                    <a:pt x="250" y="249"/>
                  </a:cubicBezTo>
                  <a:close/>
                  <a:moveTo>
                    <a:pt x="238" y="215"/>
                  </a:moveTo>
                  <a:cubicBezTo>
                    <a:pt x="237" y="215"/>
                    <a:pt x="235" y="217"/>
                    <a:pt x="235" y="217"/>
                  </a:cubicBezTo>
                  <a:cubicBezTo>
                    <a:pt x="234" y="218"/>
                    <a:pt x="233" y="218"/>
                    <a:pt x="232" y="219"/>
                  </a:cubicBezTo>
                  <a:cubicBezTo>
                    <a:pt x="230" y="222"/>
                    <a:pt x="230" y="222"/>
                    <a:pt x="227" y="223"/>
                  </a:cubicBezTo>
                  <a:cubicBezTo>
                    <a:pt x="225" y="223"/>
                    <a:pt x="224" y="223"/>
                    <a:pt x="223" y="225"/>
                  </a:cubicBezTo>
                  <a:cubicBezTo>
                    <a:pt x="222" y="226"/>
                    <a:pt x="221" y="228"/>
                    <a:pt x="223" y="229"/>
                  </a:cubicBezTo>
                  <a:cubicBezTo>
                    <a:pt x="224" y="228"/>
                    <a:pt x="224" y="226"/>
                    <a:pt x="225" y="225"/>
                  </a:cubicBezTo>
                  <a:cubicBezTo>
                    <a:pt x="226" y="224"/>
                    <a:pt x="227" y="225"/>
                    <a:pt x="228" y="224"/>
                  </a:cubicBezTo>
                  <a:cubicBezTo>
                    <a:pt x="229" y="224"/>
                    <a:pt x="234" y="224"/>
                    <a:pt x="234" y="224"/>
                  </a:cubicBezTo>
                  <a:cubicBezTo>
                    <a:pt x="234" y="224"/>
                    <a:pt x="235" y="225"/>
                    <a:pt x="236" y="225"/>
                  </a:cubicBezTo>
                  <a:cubicBezTo>
                    <a:pt x="236" y="225"/>
                    <a:pt x="237" y="222"/>
                    <a:pt x="237" y="222"/>
                  </a:cubicBezTo>
                  <a:cubicBezTo>
                    <a:pt x="237" y="220"/>
                    <a:pt x="236" y="219"/>
                    <a:pt x="237" y="218"/>
                  </a:cubicBezTo>
                  <a:cubicBezTo>
                    <a:pt x="237" y="217"/>
                    <a:pt x="238" y="215"/>
                    <a:pt x="238" y="215"/>
                  </a:cubicBezTo>
                  <a:close/>
                  <a:moveTo>
                    <a:pt x="225" y="226"/>
                  </a:moveTo>
                  <a:cubicBezTo>
                    <a:pt x="224" y="226"/>
                    <a:pt x="224" y="229"/>
                    <a:pt x="225" y="228"/>
                  </a:cubicBezTo>
                  <a:cubicBezTo>
                    <a:pt x="226" y="228"/>
                    <a:pt x="226" y="226"/>
                    <a:pt x="226" y="225"/>
                  </a:cubicBezTo>
                  <a:cubicBezTo>
                    <a:pt x="226" y="225"/>
                    <a:pt x="225" y="226"/>
                    <a:pt x="225" y="226"/>
                  </a:cubicBezTo>
                  <a:close/>
                  <a:moveTo>
                    <a:pt x="269" y="366"/>
                  </a:moveTo>
                  <a:cubicBezTo>
                    <a:pt x="270" y="365"/>
                    <a:pt x="267" y="362"/>
                    <a:pt x="266" y="362"/>
                  </a:cubicBezTo>
                  <a:cubicBezTo>
                    <a:pt x="266" y="362"/>
                    <a:pt x="269" y="366"/>
                    <a:pt x="269" y="366"/>
                  </a:cubicBezTo>
                  <a:close/>
                  <a:moveTo>
                    <a:pt x="268" y="360"/>
                  </a:moveTo>
                  <a:cubicBezTo>
                    <a:pt x="268" y="361"/>
                    <a:pt x="267" y="358"/>
                    <a:pt x="266" y="358"/>
                  </a:cubicBezTo>
                  <a:cubicBezTo>
                    <a:pt x="266" y="358"/>
                    <a:pt x="266" y="357"/>
                    <a:pt x="266" y="357"/>
                  </a:cubicBezTo>
                  <a:cubicBezTo>
                    <a:pt x="265" y="357"/>
                    <a:pt x="267" y="360"/>
                    <a:pt x="268" y="360"/>
                  </a:cubicBezTo>
                  <a:close/>
                  <a:moveTo>
                    <a:pt x="266" y="354"/>
                  </a:moveTo>
                  <a:cubicBezTo>
                    <a:pt x="266" y="354"/>
                    <a:pt x="265" y="353"/>
                    <a:pt x="265" y="353"/>
                  </a:cubicBezTo>
                  <a:cubicBezTo>
                    <a:pt x="265" y="353"/>
                    <a:pt x="264" y="352"/>
                    <a:pt x="264" y="353"/>
                  </a:cubicBezTo>
                  <a:cubicBezTo>
                    <a:pt x="264" y="353"/>
                    <a:pt x="265" y="355"/>
                    <a:pt x="266" y="354"/>
                  </a:cubicBezTo>
                  <a:close/>
                  <a:moveTo>
                    <a:pt x="264" y="356"/>
                  </a:moveTo>
                  <a:cubicBezTo>
                    <a:pt x="264" y="356"/>
                    <a:pt x="264" y="356"/>
                    <a:pt x="264" y="355"/>
                  </a:cubicBezTo>
                  <a:cubicBezTo>
                    <a:pt x="264" y="355"/>
                    <a:pt x="263" y="353"/>
                    <a:pt x="263" y="353"/>
                  </a:cubicBezTo>
                  <a:cubicBezTo>
                    <a:pt x="262" y="353"/>
                    <a:pt x="264" y="359"/>
                    <a:pt x="264" y="359"/>
                  </a:cubicBezTo>
                  <a:cubicBezTo>
                    <a:pt x="264" y="359"/>
                    <a:pt x="264" y="357"/>
                    <a:pt x="264" y="356"/>
                  </a:cubicBezTo>
                  <a:close/>
                  <a:moveTo>
                    <a:pt x="274" y="373"/>
                  </a:moveTo>
                  <a:cubicBezTo>
                    <a:pt x="275" y="373"/>
                    <a:pt x="276" y="372"/>
                    <a:pt x="275" y="372"/>
                  </a:cubicBezTo>
                  <a:cubicBezTo>
                    <a:pt x="275" y="372"/>
                    <a:pt x="275" y="372"/>
                    <a:pt x="275" y="372"/>
                  </a:cubicBezTo>
                  <a:cubicBezTo>
                    <a:pt x="275" y="372"/>
                    <a:pt x="274" y="372"/>
                    <a:pt x="274" y="373"/>
                  </a:cubicBezTo>
                  <a:close/>
                  <a:moveTo>
                    <a:pt x="277" y="369"/>
                  </a:moveTo>
                  <a:cubicBezTo>
                    <a:pt x="277" y="369"/>
                    <a:pt x="276" y="369"/>
                    <a:pt x="276" y="369"/>
                  </a:cubicBezTo>
                  <a:cubicBezTo>
                    <a:pt x="275" y="370"/>
                    <a:pt x="280" y="370"/>
                    <a:pt x="280" y="370"/>
                  </a:cubicBezTo>
                  <a:cubicBezTo>
                    <a:pt x="280" y="369"/>
                    <a:pt x="277" y="369"/>
                    <a:pt x="277" y="369"/>
                  </a:cubicBezTo>
                  <a:close/>
                  <a:moveTo>
                    <a:pt x="283" y="373"/>
                  </a:moveTo>
                  <a:cubicBezTo>
                    <a:pt x="283" y="373"/>
                    <a:pt x="282" y="372"/>
                    <a:pt x="282" y="373"/>
                  </a:cubicBezTo>
                  <a:cubicBezTo>
                    <a:pt x="282" y="373"/>
                    <a:pt x="282" y="373"/>
                    <a:pt x="282" y="373"/>
                  </a:cubicBezTo>
                  <a:cubicBezTo>
                    <a:pt x="283" y="373"/>
                    <a:pt x="284" y="375"/>
                    <a:pt x="285" y="375"/>
                  </a:cubicBezTo>
                  <a:cubicBezTo>
                    <a:pt x="285" y="374"/>
                    <a:pt x="284" y="373"/>
                    <a:pt x="283" y="373"/>
                  </a:cubicBezTo>
                  <a:close/>
                  <a:moveTo>
                    <a:pt x="282" y="373"/>
                  </a:moveTo>
                  <a:cubicBezTo>
                    <a:pt x="282" y="373"/>
                    <a:pt x="282" y="373"/>
                    <a:pt x="282" y="373"/>
                  </a:cubicBezTo>
                  <a:cubicBezTo>
                    <a:pt x="282" y="373"/>
                    <a:pt x="282" y="373"/>
                    <a:pt x="282" y="373"/>
                  </a:cubicBezTo>
                  <a:close/>
                  <a:moveTo>
                    <a:pt x="281" y="373"/>
                  </a:moveTo>
                  <a:cubicBezTo>
                    <a:pt x="281" y="374"/>
                    <a:pt x="281" y="374"/>
                    <a:pt x="282" y="373"/>
                  </a:cubicBezTo>
                  <a:cubicBezTo>
                    <a:pt x="282" y="373"/>
                    <a:pt x="280" y="373"/>
                    <a:pt x="280" y="373"/>
                  </a:cubicBezTo>
                  <a:cubicBezTo>
                    <a:pt x="280" y="373"/>
                    <a:pt x="279" y="373"/>
                    <a:pt x="278" y="373"/>
                  </a:cubicBezTo>
                  <a:cubicBezTo>
                    <a:pt x="279" y="374"/>
                    <a:pt x="280" y="374"/>
                    <a:pt x="281" y="37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endParaRPr lang="ru-RU" sz="7198"/>
            </a:p>
          </p:txBody>
        </p:sp>
        <p:sp>
          <p:nvSpPr>
            <p:cNvPr id="39" name="Africa">
              <a:extLst>
                <a:ext uri="{FF2B5EF4-FFF2-40B4-BE49-F238E27FC236}">
                  <a16:creationId xmlns:a16="http://schemas.microsoft.com/office/drawing/2014/main" id="{2F8C926F-4BBB-B80D-2376-C3511030EA5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163703" y="7302385"/>
              <a:ext cx="4453366" cy="4132773"/>
            </a:xfrm>
            <a:custGeom>
              <a:avLst/>
              <a:gdLst>
                <a:gd name="T0" fmla="*/ 1748028 w 567"/>
                <a:gd name="T1" fmla="*/ 1281022 h 526"/>
                <a:gd name="T2" fmla="*/ 1956220 w 567"/>
                <a:gd name="T3" fmla="*/ 962731 h 526"/>
                <a:gd name="T4" fmla="*/ 1791238 w 567"/>
                <a:gd name="T5" fmla="*/ 1115982 h 526"/>
                <a:gd name="T6" fmla="*/ 1736244 w 567"/>
                <a:gd name="T7" fmla="*/ 1261374 h 526"/>
                <a:gd name="T8" fmla="*/ 1759813 w 567"/>
                <a:gd name="T9" fmla="*/ 1379260 h 526"/>
                <a:gd name="T10" fmla="*/ 1685178 w 567"/>
                <a:gd name="T11" fmla="*/ 1552159 h 526"/>
                <a:gd name="T12" fmla="*/ 1618399 w 567"/>
                <a:gd name="T13" fmla="*/ 1650396 h 526"/>
                <a:gd name="T14" fmla="*/ 1567333 w 567"/>
                <a:gd name="T15" fmla="*/ 1772211 h 526"/>
                <a:gd name="T16" fmla="*/ 1469129 w 567"/>
                <a:gd name="T17" fmla="*/ 1964758 h 526"/>
                <a:gd name="T18" fmla="*/ 1347357 w 567"/>
                <a:gd name="T19" fmla="*/ 2039418 h 526"/>
                <a:gd name="T20" fmla="*/ 1209871 w 567"/>
                <a:gd name="T21" fmla="*/ 2062995 h 526"/>
                <a:gd name="T22" fmla="*/ 1158805 w 567"/>
                <a:gd name="T23" fmla="*/ 2000123 h 526"/>
                <a:gd name="T24" fmla="*/ 1080242 w 567"/>
                <a:gd name="T25" fmla="*/ 1768282 h 526"/>
                <a:gd name="T26" fmla="*/ 997751 w 567"/>
                <a:gd name="T27" fmla="*/ 1560018 h 526"/>
                <a:gd name="T28" fmla="*/ 1005607 w 567"/>
                <a:gd name="T29" fmla="*/ 1489286 h 526"/>
                <a:gd name="T30" fmla="*/ 1048817 w 567"/>
                <a:gd name="T31" fmla="*/ 1402837 h 526"/>
                <a:gd name="T32" fmla="*/ 1033104 w 567"/>
                <a:gd name="T33" fmla="*/ 1324247 h 526"/>
                <a:gd name="T34" fmla="*/ 1013464 w 567"/>
                <a:gd name="T35" fmla="*/ 1233868 h 526"/>
                <a:gd name="T36" fmla="*/ 982038 w 567"/>
                <a:gd name="T37" fmla="*/ 1178855 h 526"/>
                <a:gd name="T38" fmla="*/ 934901 w 567"/>
                <a:gd name="T39" fmla="*/ 1057040 h 526"/>
                <a:gd name="T40" fmla="*/ 942757 w 567"/>
                <a:gd name="T41" fmla="*/ 970590 h 526"/>
                <a:gd name="T42" fmla="*/ 875978 w 567"/>
                <a:gd name="T43" fmla="*/ 954872 h 526"/>
                <a:gd name="T44" fmla="*/ 840625 w 567"/>
                <a:gd name="T45" fmla="*/ 931295 h 526"/>
                <a:gd name="T46" fmla="*/ 730637 w 567"/>
                <a:gd name="T47" fmla="*/ 903788 h 526"/>
                <a:gd name="T48" fmla="*/ 616720 w 567"/>
                <a:gd name="T49" fmla="*/ 939154 h 526"/>
                <a:gd name="T50" fmla="*/ 483163 w 567"/>
                <a:gd name="T51" fmla="*/ 954872 h 526"/>
                <a:gd name="T52" fmla="*/ 337821 w 567"/>
                <a:gd name="T53" fmla="*/ 856634 h 526"/>
                <a:gd name="T54" fmla="*/ 274971 w 567"/>
                <a:gd name="T55" fmla="*/ 762326 h 526"/>
                <a:gd name="T56" fmla="*/ 235689 w 567"/>
                <a:gd name="T57" fmla="*/ 723031 h 526"/>
                <a:gd name="T58" fmla="*/ 243546 w 567"/>
                <a:gd name="T59" fmla="*/ 636581 h 526"/>
                <a:gd name="T60" fmla="*/ 243546 w 567"/>
                <a:gd name="T61" fmla="*/ 510837 h 526"/>
                <a:gd name="T62" fmla="*/ 286755 w 567"/>
                <a:gd name="T63" fmla="*/ 392952 h 526"/>
                <a:gd name="T64" fmla="*/ 428169 w 567"/>
                <a:gd name="T65" fmla="*/ 231841 h 526"/>
                <a:gd name="T66" fmla="*/ 542085 w 567"/>
                <a:gd name="T67" fmla="*/ 47154 h 526"/>
                <a:gd name="T68" fmla="*/ 624576 w 567"/>
                <a:gd name="T69" fmla="*/ 74661 h 526"/>
                <a:gd name="T70" fmla="*/ 710996 w 567"/>
                <a:gd name="T71" fmla="*/ 27507 h 526"/>
                <a:gd name="T72" fmla="*/ 868122 w 567"/>
                <a:gd name="T73" fmla="*/ 15718 h 526"/>
                <a:gd name="T74" fmla="*/ 958469 w 567"/>
                <a:gd name="T75" fmla="*/ 19648 h 526"/>
                <a:gd name="T76" fmla="*/ 970254 w 567"/>
                <a:gd name="T77" fmla="*/ 117885 h 526"/>
                <a:gd name="T78" fmla="*/ 1052745 w 567"/>
                <a:gd name="T79" fmla="*/ 145392 h 526"/>
                <a:gd name="T80" fmla="*/ 1213799 w 567"/>
                <a:gd name="T81" fmla="*/ 180758 h 526"/>
                <a:gd name="T82" fmla="*/ 1339500 w 567"/>
                <a:gd name="T83" fmla="*/ 172899 h 526"/>
                <a:gd name="T84" fmla="*/ 1473058 w 567"/>
                <a:gd name="T85" fmla="*/ 200405 h 526"/>
                <a:gd name="T86" fmla="*/ 1575190 w 567"/>
                <a:gd name="T87" fmla="*/ 196476 h 526"/>
                <a:gd name="T88" fmla="*/ 1575190 w 567"/>
                <a:gd name="T89" fmla="*/ 282925 h 526"/>
                <a:gd name="T90" fmla="*/ 1614471 w 567"/>
                <a:gd name="T91" fmla="*/ 381163 h 526"/>
                <a:gd name="T92" fmla="*/ 1673393 w 567"/>
                <a:gd name="T93" fmla="*/ 495119 h 526"/>
                <a:gd name="T94" fmla="*/ 1740172 w 567"/>
                <a:gd name="T95" fmla="*/ 660159 h 526"/>
                <a:gd name="T96" fmla="*/ 1830520 w 567"/>
                <a:gd name="T97" fmla="*/ 730890 h 526"/>
                <a:gd name="T98" fmla="*/ 1948364 w 567"/>
                <a:gd name="T99" fmla="*/ 774114 h 526"/>
                <a:gd name="T100" fmla="*/ 2046568 w 567"/>
                <a:gd name="T101" fmla="*/ 766255 h 526"/>
                <a:gd name="T102" fmla="*/ 2215479 w 567"/>
                <a:gd name="T103" fmla="*/ 1634678 h 526"/>
                <a:gd name="T104" fmla="*/ 1971933 w 567"/>
                <a:gd name="T105" fmla="*/ 1438203 h 526"/>
                <a:gd name="T106" fmla="*/ 1920867 w 567"/>
                <a:gd name="T107" fmla="*/ 1493216 h 526"/>
                <a:gd name="T108" fmla="*/ 1858017 w 567"/>
                <a:gd name="T109" fmla="*/ 1552159 h 526"/>
                <a:gd name="T110" fmla="*/ 1842304 w 567"/>
                <a:gd name="T111" fmla="*/ 1701480 h 526"/>
                <a:gd name="T112" fmla="*/ 1952292 w 567"/>
                <a:gd name="T113" fmla="*/ 1717198 h 526"/>
                <a:gd name="T114" fmla="*/ 2011215 w 567"/>
                <a:gd name="T115" fmla="*/ 1520722 h 526"/>
                <a:gd name="T116" fmla="*/ 1755885 w 567"/>
                <a:gd name="T117" fmla="*/ 652300 h 526"/>
                <a:gd name="T118" fmla="*/ 1842304 w 567"/>
                <a:gd name="T119" fmla="*/ 1394978 h 526"/>
                <a:gd name="T120" fmla="*/ 78563 w 567"/>
                <a:gd name="T121" fmla="*/ 640511 h 526"/>
                <a:gd name="T122" fmla="*/ 35353 w 567"/>
                <a:gd name="T123" fmla="*/ 671947 h 52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567" h="526">
                  <a:moveTo>
                    <a:pt x="442" y="314"/>
                  </a:moveTo>
                  <a:cubicBezTo>
                    <a:pt x="442" y="315"/>
                    <a:pt x="442" y="316"/>
                    <a:pt x="443" y="317"/>
                  </a:cubicBezTo>
                  <a:cubicBezTo>
                    <a:pt x="439" y="316"/>
                    <a:pt x="441" y="311"/>
                    <a:pt x="442" y="314"/>
                  </a:cubicBezTo>
                  <a:close/>
                  <a:moveTo>
                    <a:pt x="444" y="307"/>
                  </a:moveTo>
                  <a:cubicBezTo>
                    <a:pt x="443" y="307"/>
                    <a:pt x="444" y="310"/>
                    <a:pt x="444" y="310"/>
                  </a:cubicBezTo>
                  <a:cubicBezTo>
                    <a:pt x="444" y="310"/>
                    <a:pt x="445" y="307"/>
                    <a:pt x="444" y="307"/>
                  </a:cubicBezTo>
                  <a:close/>
                  <a:moveTo>
                    <a:pt x="443" y="328"/>
                  </a:moveTo>
                  <a:cubicBezTo>
                    <a:pt x="443" y="329"/>
                    <a:pt x="445" y="326"/>
                    <a:pt x="445" y="326"/>
                  </a:cubicBezTo>
                  <a:cubicBezTo>
                    <a:pt x="444" y="327"/>
                    <a:pt x="443" y="327"/>
                    <a:pt x="443" y="328"/>
                  </a:cubicBezTo>
                  <a:close/>
                  <a:moveTo>
                    <a:pt x="521" y="195"/>
                  </a:moveTo>
                  <a:cubicBezTo>
                    <a:pt x="520" y="197"/>
                    <a:pt x="521" y="198"/>
                    <a:pt x="521" y="200"/>
                  </a:cubicBezTo>
                  <a:cubicBezTo>
                    <a:pt x="521" y="202"/>
                    <a:pt x="520" y="202"/>
                    <a:pt x="520" y="203"/>
                  </a:cubicBezTo>
                  <a:cubicBezTo>
                    <a:pt x="519" y="205"/>
                    <a:pt x="519" y="208"/>
                    <a:pt x="518" y="211"/>
                  </a:cubicBezTo>
                  <a:cubicBezTo>
                    <a:pt x="515" y="217"/>
                    <a:pt x="511" y="222"/>
                    <a:pt x="508" y="227"/>
                  </a:cubicBezTo>
                  <a:cubicBezTo>
                    <a:pt x="507" y="230"/>
                    <a:pt x="506" y="233"/>
                    <a:pt x="504" y="236"/>
                  </a:cubicBezTo>
                  <a:cubicBezTo>
                    <a:pt x="502" y="239"/>
                    <a:pt x="500" y="242"/>
                    <a:pt x="498" y="245"/>
                  </a:cubicBezTo>
                  <a:cubicBezTo>
                    <a:pt x="495" y="248"/>
                    <a:pt x="494" y="250"/>
                    <a:pt x="491" y="252"/>
                  </a:cubicBezTo>
                  <a:cubicBezTo>
                    <a:pt x="490" y="254"/>
                    <a:pt x="487" y="257"/>
                    <a:pt x="485" y="258"/>
                  </a:cubicBezTo>
                  <a:cubicBezTo>
                    <a:pt x="485" y="257"/>
                    <a:pt x="485" y="257"/>
                    <a:pt x="485" y="257"/>
                  </a:cubicBezTo>
                  <a:cubicBezTo>
                    <a:pt x="485" y="257"/>
                    <a:pt x="485" y="257"/>
                    <a:pt x="485" y="258"/>
                  </a:cubicBezTo>
                  <a:cubicBezTo>
                    <a:pt x="481" y="261"/>
                    <a:pt x="476" y="263"/>
                    <a:pt x="472" y="267"/>
                  </a:cubicBezTo>
                  <a:cubicBezTo>
                    <a:pt x="469" y="269"/>
                    <a:pt x="467" y="271"/>
                    <a:pt x="465" y="273"/>
                  </a:cubicBezTo>
                  <a:cubicBezTo>
                    <a:pt x="463" y="275"/>
                    <a:pt x="462" y="277"/>
                    <a:pt x="460" y="279"/>
                  </a:cubicBezTo>
                  <a:cubicBezTo>
                    <a:pt x="459" y="281"/>
                    <a:pt x="457" y="283"/>
                    <a:pt x="456" y="284"/>
                  </a:cubicBezTo>
                  <a:cubicBezTo>
                    <a:pt x="455" y="286"/>
                    <a:pt x="453" y="287"/>
                    <a:pt x="452" y="288"/>
                  </a:cubicBezTo>
                  <a:cubicBezTo>
                    <a:pt x="451" y="289"/>
                    <a:pt x="451" y="290"/>
                    <a:pt x="450" y="290"/>
                  </a:cubicBezTo>
                  <a:cubicBezTo>
                    <a:pt x="449" y="291"/>
                    <a:pt x="448" y="291"/>
                    <a:pt x="447" y="292"/>
                  </a:cubicBezTo>
                  <a:cubicBezTo>
                    <a:pt x="447" y="294"/>
                    <a:pt x="443" y="305"/>
                    <a:pt x="440" y="305"/>
                  </a:cubicBezTo>
                  <a:cubicBezTo>
                    <a:pt x="440" y="306"/>
                    <a:pt x="441" y="307"/>
                    <a:pt x="439" y="308"/>
                  </a:cubicBezTo>
                  <a:cubicBezTo>
                    <a:pt x="440" y="310"/>
                    <a:pt x="438" y="311"/>
                    <a:pt x="438" y="313"/>
                  </a:cubicBezTo>
                  <a:cubicBezTo>
                    <a:pt x="438" y="314"/>
                    <a:pt x="438" y="315"/>
                    <a:pt x="438" y="317"/>
                  </a:cubicBezTo>
                  <a:cubicBezTo>
                    <a:pt x="439" y="318"/>
                    <a:pt x="442" y="320"/>
                    <a:pt x="442" y="321"/>
                  </a:cubicBezTo>
                  <a:cubicBezTo>
                    <a:pt x="442" y="323"/>
                    <a:pt x="440" y="324"/>
                    <a:pt x="441" y="326"/>
                  </a:cubicBezTo>
                  <a:cubicBezTo>
                    <a:pt x="441" y="327"/>
                    <a:pt x="442" y="327"/>
                    <a:pt x="442" y="328"/>
                  </a:cubicBezTo>
                  <a:cubicBezTo>
                    <a:pt x="442" y="329"/>
                    <a:pt x="441" y="329"/>
                    <a:pt x="441" y="330"/>
                  </a:cubicBezTo>
                  <a:cubicBezTo>
                    <a:pt x="440" y="332"/>
                    <a:pt x="442" y="334"/>
                    <a:pt x="443" y="336"/>
                  </a:cubicBezTo>
                  <a:cubicBezTo>
                    <a:pt x="443" y="337"/>
                    <a:pt x="443" y="339"/>
                    <a:pt x="444" y="341"/>
                  </a:cubicBezTo>
                  <a:cubicBezTo>
                    <a:pt x="445" y="342"/>
                    <a:pt x="446" y="342"/>
                    <a:pt x="447" y="343"/>
                  </a:cubicBezTo>
                  <a:cubicBezTo>
                    <a:pt x="449" y="344"/>
                    <a:pt x="449" y="345"/>
                    <a:pt x="449" y="347"/>
                  </a:cubicBezTo>
                  <a:cubicBezTo>
                    <a:pt x="450" y="349"/>
                    <a:pt x="448" y="350"/>
                    <a:pt x="448" y="351"/>
                  </a:cubicBezTo>
                  <a:cubicBezTo>
                    <a:pt x="450" y="354"/>
                    <a:pt x="449" y="358"/>
                    <a:pt x="449" y="361"/>
                  </a:cubicBezTo>
                  <a:cubicBezTo>
                    <a:pt x="449" y="364"/>
                    <a:pt x="449" y="367"/>
                    <a:pt x="449" y="370"/>
                  </a:cubicBezTo>
                  <a:cubicBezTo>
                    <a:pt x="451" y="371"/>
                    <a:pt x="452" y="374"/>
                    <a:pt x="451" y="375"/>
                  </a:cubicBezTo>
                  <a:cubicBezTo>
                    <a:pt x="450" y="376"/>
                    <a:pt x="450" y="377"/>
                    <a:pt x="450" y="378"/>
                  </a:cubicBezTo>
                  <a:cubicBezTo>
                    <a:pt x="450" y="380"/>
                    <a:pt x="448" y="382"/>
                    <a:pt x="446" y="383"/>
                  </a:cubicBezTo>
                  <a:cubicBezTo>
                    <a:pt x="446" y="384"/>
                    <a:pt x="446" y="385"/>
                    <a:pt x="445" y="385"/>
                  </a:cubicBezTo>
                  <a:cubicBezTo>
                    <a:pt x="445" y="387"/>
                    <a:pt x="439" y="390"/>
                    <a:pt x="438" y="391"/>
                  </a:cubicBezTo>
                  <a:cubicBezTo>
                    <a:pt x="435" y="391"/>
                    <a:pt x="431" y="393"/>
                    <a:pt x="429" y="395"/>
                  </a:cubicBezTo>
                  <a:cubicBezTo>
                    <a:pt x="426" y="396"/>
                    <a:pt x="425" y="398"/>
                    <a:pt x="423" y="401"/>
                  </a:cubicBezTo>
                  <a:cubicBezTo>
                    <a:pt x="422" y="401"/>
                    <a:pt x="421" y="403"/>
                    <a:pt x="421" y="403"/>
                  </a:cubicBezTo>
                  <a:cubicBezTo>
                    <a:pt x="420" y="404"/>
                    <a:pt x="418" y="404"/>
                    <a:pt x="417" y="405"/>
                  </a:cubicBezTo>
                  <a:cubicBezTo>
                    <a:pt x="416" y="406"/>
                    <a:pt x="414" y="409"/>
                    <a:pt x="412" y="410"/>
                  </a:cubicBezTo>
                  <a:cubicBezTo>
                    <a:pt x="411" y="411"/>
                    <a:pt x="410" y="412"/>
                    <a:pt x="410" y="413"/>
                  </a:cubicBezTo>
                  <a:cubicBezTo>
                    <a:pt x="410" y="414"/>
                    <a:pt x="410" y="414"/>
                    <a:pt x="410" y="414"/>
                  </a:cubicBezTo>
                  <a:cubicBezTo>
                    <a:pt x="410" y="416"/>
                    <a:pt x="411" y="416"/>
                    <a:pt x="411" y="417"/>
                  </a:cubicBezTo>
                  <a:cubicBezTo>
                    <a:pt x="412" y="418"/>
                    <a:pt x="412" y="418"/>
                    <a:pt x="412" y="420"/>
                  </a:cubicBezTo>
                  <a:cubicBezTo>
                    <a:pt x="412" y="421"/>
                    <a:pt x="413" y="422"/>
                    <a:pt x="413" y="424"/>
                  </a:cubicBezTo>
                  <a:cubicBezTo>
                    <a:pt x="414" y="425"/>
                    <a:pt x="414" y="426"/>
                    <a:pt x="414" y="427"/>
                  </a:cubicBezTo>
                  <a:cubicBezTo>
                    <a:pt x="415" y="428"/>
                    <a:pt x="415" y="428"/>
                    <a:pt x="416" y="430"/>
                  </a:cubicBezTo>
                  <a:cubicBezTo>
                    <a:pt x="416" y="432"/>
                    <a:pt x="416" y="438"/>
                    <a:pt x="414" y="438"/>
                  </a:cubicBezTo>
                  <a:cubicBezTo>
                    <a:pt x="414" y="439"/>
                    <a:pt x="413" y="441"/>
                    <a:pt x="415" y="440"/>
                  </a:cubicBezTo>
                  <a:cubicBezTo>
                    <a:pt x="415" y="444"/>
                    <a:pt x="413" y="446"/>
                    <a:pt x="410" y="447"/>
                  </a:cubicBezTo>
                  <a:cubicBezTo>
                    <a:pt x="407" y="448"/>
                    <a:pt x="403" y="450"/>
                    <a:pt x="401" y="450"/>
                  </a:cubicBezTo>
                  <a:cubicBezTo>
                    <a:pt x="400" y="451"/>
                    <a:pt x="400" y="451"/>
                    <a:pt x="399" y="451"/>
                  </a:cubicBezTo>
                  <a:cubicBezTo>
                    <a:pt x="398" y="453"/>
                    <a:pt x="396" y="454"/>
                    <a:pt x="396" y="457"/>
                  </a:cubicBezTo>
                  <a:cubicBezTo>
                    <a:pt x="396" y="457"/>
                    <a:pt x="396" y="458"/>
                    <a:pt x="397" y="458"/>
                  </a:cubicBezTo>
                  <a:cubicBezTo>
                    <a:pt x="399" y="458"/>
                    <a:pt x="395" y="470"/>
                    <a:pt x="395" y="471"/>
                  </a:cubicBezTo>
                  <a:cubicBezTo>
                    <a:pt x="396" y="472"/>
                    <a:pt x="395" y="473"/>
                    <a:pt x="395" y="473"/>
                  </a:cubicBezTo>
                  <a:cubicBezTo>
                    <a:pt x="395" y="474"/>
                    <a:pt x="394" y="474"/>
                    <a:pt x="394" y="475"/>
                  </a:cubicBezTo>
                  <a:cubicBezTo>
                    <a:pt x="392" y="478"/>
                    <a:pt x="388" y="479"/>
                    <a:pt x="386" y="483"/>
                  </a:cubicBezTo>
                  <a:cubicBezTo>
                    <a:pt x="384" y="486"/>
                    <a:pt x="382" y="490"/>
                    <a:pt x="380" y="493"/>
                  </a:cubicBezTo>
                  <a:cubicBezTo>
                    <a:pt x="378" y="496"/>
                    <a:pt x="376" y="498"/>
                    <a:pt x="374" y="500"/>
                  </a:cubicBezTo>
                  <a:cubicBezTo>
                    <a:pt x="372" y="503"/>
                    <a:pt x="369" y="506"/>
                    <a:pt x="367" y="508"/>
                  </a:cubicBezTo>
                  <a:cubicBezTo>
                    <a:pt x="363" y="511"/>
                    <a:pt x="363" y="511"/>
                    <a:pt x="363" y="511"/>
                  </a:cubicBezTo>
                  <a:cubicBezTo>
                    <a:pt x="362" y="512"/>
                    <a:pt x="360" y="513"/>
                    <a:pt x="358" y="514"/>
                  </a:cubicBezTo>
                  <a:cubicBezTo>
                    <a:pt x="358" y="515"/>
                    <a:pt x="357" y="516"/>
                    <a:pt x="356" y="517"/>
                  </a:cubicBezTo>
                  <a:cubicBezTo>
                    <a:pt x="353" y="518"/>
                    <a:pt x="350" y="515"/>
                    <a:pt x="348" y="517"/>
                  </a:cubicBezTo>
                  <a:cubicBezTo>
                    <a:pt x="348" y="517"/>
                    <a:pt x="348" y="519"/>
                    <a:pt x="347" y="519"/>
                  </a:cubicBezTo>
                  <a:cubicBezTo>
                    <a:pt x="346" y="520"/>
                    <a:pt x="346" y="519"/>
                    <a:pt x="345" y="519"/>
                  </a:cubicBezTo>
                  <a:cubicBezTo>
                    <a:pt x="344" y="519"/>
                    <a:pt x="344" y="519"/>
                    <a:pt x="343" y="519"/>
                  </a:cubicBezTo>
                  <a:cubicBezTo>
                    <a:pt x="342" y="519"/>
                    <a:pt x="342" y="520"/>
                    <a:pt x="342" y="521"/>
                  </a:cubicBezTo>
                  <a:cubicBezTo>
                    <a:pt x="340" y="521"/>
                    <a:pt x="338" y="519"/>
                    <a:pt x="336" y="519"/>
                  </a:cubicBezTo>
                  <a:cubicBezTo>
                    <a:pt x="335" y="519"/>
                    <a:pt x="332" y="520"/>
                    <a:pt x="332" y="520"/>
                  </a:cubicBezTo>
                  <a:cubicBezTo>
                    <a:pt x="331" y="517"/>
                    <a:pt x="324" y="520"/>
                    <a:pt x="323" y="520"/>
                  </a:cubicBezTo>
                  <a:cubicBezTo>
                    <a:pt x="322" y="522"/>
                    <a:pt x="321" y="522"/>
                    <a:pt x="319" y="522"/>
                  </a:cubicBezTo>
                  <a:cubicBezTo>
                    <a:pt x="317" y="522"/>
                    <a:pt x="316" y="522"/>
                    <a:pt x="314" y="523"/>
                  </a:cubicBezTo>
                  <a:cubicBezTo>
                    <a:pt x="312" y="524"/>
                    <a:pt x="313" y="523"/>
                    <a:pt x="311" y="525"/>
                  </a:cubicBezTo>
                  <a:cubicBezTo>
                    <a:pt x="310" y="526"/>
                    <a:pt x="309" y="525"/>
                    <a:pt x="308" y="525"/>
                  </a:cubicBezTo>
                  <a:cubicBezTo>
                    <a:pt x="307" y="525"/>
                    <a:pt x="307" y="525"/>
                    <a:pt x="306" y="524"/>
                  </a:cubicBezTo>
                  <a:cubicBezTo>
                    <a:pt x="305" y="523"/>
                    <a:pt x="305" y="522"/>
                    <a:pt x="304" y="522"/>
                  </a:cubicBezTo>
                  <a:cubicBezTo>
                    <a:pt x="304" y="522"/>
                    <a:pt x="303" y="522"/>
                    <a:pt x="303" y="522"/>
                  </a:cubicBezTo>
                  <a:cubicBezTo>
                    <a:pt x="302" y="521"/>
                    <a:pt x="302" y="520"/>
                    <a:pt x="301" y="519"/>
                  </a:cubicBezTo>
                  <a:cubicBezTo>
                    <a:pt x="300" y="519"/>
                    <a:pt x="300" y="520"/>
                    <a:pt x="299" y="519"/>
                  </a:cubicBezTo>
                  <a:cubicBezTo>
                    <a:pt x="299" y="519"/>
                    <a:pt x="299" y="517"/>
                    <a:pt x="299" y="516"/>
                  </a:cubicBezTo>
                  <a:cubicBezTo>
                    <a:pt x="298" y="514"/>
                    <a:pt x="297" y="514"/>
                    <a:pt x="296" y="512"/>
                  </a:cubicBezTo>
                  <a:cubicBezTo>
                    <a:pt x="296" y="512"/>
                    <a:pt x="295" y="510"/>
                    <a:pt x="295" y="509"/>
                  </a:cubicBezTo>
                  <a:cubicBezTo>
                    <a:pt x="296" y="508"/>
                    <a:pt x="297" y="508"/>
                    <a:pt x="298" y="508"/>
                  </a:cubicBezTo>
                  <a:cubicBezTo>
                    <a:pt x="299" y="504"/>
                    <a:pt x="298" y="501"/>
                    <a:pt x="296" y="498"/>
                  </a:cubicBezTo>
                  <a:cubicBezTo>
                    <a:pt x="295" y="496"/>
                    <a:pt x="294" y="495"/>
                    <a:pt x="294" y="493"/>
                  </a:cubicBezTo>
                  <a:cubicBezTo>
                    <a:pt x="293" y="492"/>
                    <a:pt x="292" y="491"/>
                    <a:pt x="291" y="489"/>
                  </a:cubicBezTo>
                  <a:cubicBezTo>
                    <a:pt x="290" y="487"/>
                    <a:pt x="290" y="485"/>
                    <a:pt x="289" y="482"/>
                  </a:cubicBezTo>
                  <a:cubicBezTo>
                    <a:pt x="288" y="480"/>
                    <a:pt x="287" y="478"/>
                    <a:pt x="285" y="476"/>
                  </a:cubicBezTo>
                  <a:cubicBezTo>
                    <a:pt x="282" y="473"/>
                    <a:pt x="279" y="469"/>
                    <a:pt x="277" y="464"/>
                  </a:cubicBezTo>
                  <a:cubicBezTo>
                    <a:pt x="276" y="460"/>
                    <a:pt x="275" y="455"/>
                    <a:pt x="275" y="450"/>
                  </a:cubicBezTo>
                  <a:cubicBezTo>
                    <a:pt x="275" y="448"/>
                    <a:pt x="274" y="446"/>
                    <a:pt x="273" y="444"/>
                  </a:cubicBezTo>
                  <a:cubicBezTo>
                    <a:pt x="272" y="441"/>
                    <a:pt x="273" y="439"/>
                    <a:pt x="273" y="437"/>
                  </a:cubicBezTo>
                  <a:cubicBezTo>
                    <a:pt x="272" y="434"/>
                    <a:pt x="273" y="432"/>
                    <a:pt x="273" y="430"/>
                  </a:cubicBezTo>
                  <a:cubicBezTo>
                    <a:pt x="272" y="427"/>
                    <a:pt x="269" y="426"/>
                    <a:pt x="269" y="424"/>
                  </a:cubicBezTo>
                  <a:cubicBezTo>
                    <a:pt x="266" y="420"/>
                    <a:pt x="264" y="417"/>
                    <a:pt x="264" y="413"/>
                  </a:cubicBezTo>
                  <a:cubicBezTo>
                    <a:pt x="262" y="412"/>
                    <a:pt x="261" y="408"/>
                    <a:pt x="260" y="406"/>
                  </a:cubicBezTo>
                  <a:cubicBezTo>
                    <a:pt x="258" y="403"/>
                    <a:pt x="256" y="401"/>
                    <a:pt x="254" y="399"/>
                  </a:cubicBezTo>
                  <a:cubicBezTo>
                    <a:pt x="254" y="398"/>
                    <a:pt x="254" y="397"/>
                    <a:pt x="254" y="397"/>
                  </a:cubicBezTo>
                  <a:cubicBezTo>
                    <a:pt x="254" y="397"/>
                    <a:pt x="254" y="396"/>
                    <a:pt x="254" y="396"/>
                  </a:cubicBezTo>
                  <a:cubicBezTo>
                    <a:pt x="253" y="395"/>
                    <a:pt x="253" y="393"/>
                    <a:pt x="254" y="392"/>
                  </a:cubicBezTo>
                  <a:cubicBezTo>
                    <a:pt x="254" y="392"/>
                    <a:pt x="254" y="392"/>
                    <a:pt x="254" y="392"/>
                  </a:cubicBezTo>
                  <a:cubicBezTo>
                    <a:pt x="253" y="391"/>
                    <a:pt x="254" y="390"/>
                    <a:pt x="254" y="390"/>
                  </a:cubicBezTo>
                  <a:cubicBezTo>
                    <a:pt x="254" y="387"/>
                    <a:pt x="254" y="385"/>
                    <a:pt x="254" y="382"/>
                  </a:cubicBezTo>
                  <a:cubicBezTo>
                    <a:pt x="254" y="382"/>
                    <a:pt x="254" y="382"/>
                    <a:pt x="254" y="382"/>
                  </a:cubicBezTo>
                  <a:cubicBezTo>
                    <a:pt x="255" y="381"/>
                    <a:pt x="255" y="381"/>
                    <a:pt x="255" y="381"/>
                  </a:cubicBezTo>
                  <a:cubicBezTo>
                    <a:pt x="255" y="380"/>
                    <a:pt x="255" y="379"/>
                    <a:pt x="256" y="379"/>
                  </a:cubicBezTo>
                  <a:cubicBezTo>
                    <a:pt x="256" y="378"/>
                    <a:pt x="256" y="377"/>
                    <a:pt x="257" y="377"/>
                  </a:cubicBezTo>
                  <a:cubicBezTo>
                    <a:pt x="257" y="375"/>
                    <a:pt x="257" y="374"/>
                    <a:pt x="258" y="373"/>
                  </a:cubicBezTo>
                  <a:cubicBezTo>
                    <a:pt x="258" y="372"/>
                    <a:pt x="258" y="371"/>
                    <a:pt x="258" y="370"/>
                  </a:cubicBezTo>
                  <a:cubicBezTo>
                    <a:pt x="258" y="369"/>
                    <a:pt x="259" y="368"/>
                    <a:pt x="259" y="367"/>
                  </a:cubicBezTo>
                  <a:cubicBezTo>
                    <a:pt x="259" y="366"/>
                    <a:pt x="259" y="366"/>
                    <a:pt x="260" y="365"/>
                  </a:cubicBezTo>
                  <a:cubicBezTo>
                    <a:pt x="260" y="364"/>
                    <a:pt x="261" y="363"/>
                    <a:pt x="261" y="363"/>
                  </a:cubicBezTo>
                  <a:cubicBezTo>
                    <a:pt x="262" y="362"/>
                    <a:pt x="262" y="361"/>
                    <a:pt x="263" y="360"/>
                  </a:cubicBezTo>
                  <a:cubicBezTo>
                    <a:pt x="264" y="359"/>
                    <a:pt x="266" y="358"/>
                    <a:pt x="267" y="357"/>
                  </a:cubicBezTo>
                  <a:cubicBezTo>
                    <a:pt x="267" y="357"/>
                    <a:pt x="267" y="356"/>
                    <a:pt x="267" y="356"/>
                  </a:cubicBezTo>
                  <a:cubicBezTo>
                    <a:pt x="267" y="356"/>
                    <a:pt x="267" y="355"/>
                    <a:pt x="268" y="354"/>
                  </a:cubicBezTo>
                  <a:cubicBezTo>
                    <a:pt x="268" y="354"/>
                    <a:pt x="268" y="354"/>
                    <a:pt x="268" y="354"/>
                  </a:cubicBezTo>
                  <a:cubicBezTo>
                    <a:pt x="267" y="353"/>
                    <a:pt x="267" y="352"/>
                    <a:pt x="268" y="351"/>
                  </a:cubicBezTo>
                  <a:cubicBezTo>
                    <a:pt x="268" y="350"/>
                    <a:pt x="268" y="349"/>
                    <a:pt x="268" y="348"/>
                  </a:cubicBezTo>
                  <a:cubicBezTo>
                    <a:pt x="267" y="347"/>
                    <a:pt x="267" y="346"/>
                    <a:pt x="267" y="345"/>
                  </a:cubicBezTo>
                  <a:cubicBezTo>
                    <a:pt x="265" y="343"/>
                    <a:pt x="264" y="341"/>
                    <a:pt x="263" y="338"/>
                  </a:cubicBezTo>
                  <a:cubicBezTo>
                    <a:pt x="263" y="338"/>
                    <a:pt x="263" y="337"/>
                    <a:pt x="263" y="337"/>
                  </a:cubicBezTo>
                  <a:cubicBezTo>
                    <a:pt x="262" y="335"/>
                    <a:pt x="263" y="334"/>
                    <a:pt x="264" y="333"/>
                  </a:cubicBezTo>
                  <a:cubicBezTo>
                    <a:pt x="265" y="333"/>
                    <a:pt x="265" y="333"/>
                    <a:pt x="265" y="333"/>
                  </a:cubicBezTo>
                  <a:cubicBezTo>
                    <a:pt x="265" y="332"/>
                    <a:pt x="265" y="331"/>
                    <a:pt x="265" y="330"/>
                  </a:cubicBezTo>
                  <a:cubicBezTo>
                    <a:pt x="263" y="328"/>
                    <a:pt x="263" y="325"/>
                    <a:pt x="262" y="323"/>
                  </a:cubicBezTo>
                  <a:cubicBezTo>
                    <a:pt x="261" y="323"/>
                    <a:pt x="261" y="322"/>
                    <a:pt x="261" y="321"/>
                  </a:cubicBezTo>
                  <a:cubicBezTo>
                    <a:pt x="261" y="320"/>
                    <a:pt x="256" y="316"/>
                    <a:pt x="258" y="315"/>
                  </a:cubicBezTo>
                  <a:cubicBezTo>
                    <a:pt x="258" y="314"/>
                    <a:pt x="258" y="314"/>
                    <a:pt x="258" y="314"/>
                  </a:cubicBezTo>
                  <a:cubicBezTo>
                    <a:pt x="257" y="314"/>
                    <a:pt x="257" y="314"/>
                    <a:pt x="258" y="314"/>
                  </a:cubicBezTo>
                  <a:cubicBezTo>
                    <a:pt x="258" y="313"/>
                    <a:pt x="257" y="313"/>
                    <a:pt x="257" y="313"/>
                  </a:cubicBezTo>
                  <a:cubicBezTo>
                    <a:pt x="256" y="312"/>
                    <a:pt x="256" y="312"/>
                    <a:pt x="257" y="312"/>
                  </a:cubicBezTo>
                  <a:cubicBezTo>
                    <a:pt x="257" y="310"/>
                    <a:pt x="257" y="309"/>
                    <a:pt x="256" y="308"/>
                  </a:cubicBezTo>
                  <a:cubicBezTo>
                    <a:pt x="255" y="307"/>
                    <a:pt x="255" y="307"/>
                    <a:pt x="254" y="306"/>
                  </a:cubicBezTo>
                  <a:cubicBezTo>
                    <a:pt x="254" y="306"/>
                    <a:pt x="254" y="305"/>
                    <a:pt x="254" y="304"/>
                  </a:cubicBezTo>
                  <a:cubicBezTo>
                    <a:pt x="254" y="304"/>
                    <a:pt x="254" y="304"/>
                    <a:pt x="254" y="304"/>
                  </a:cubicBezTo>
                  <a:cubicBezTo>
                    <a:pt x="253" y="303"/>
                    <a:pt x="253" y="303"/>
                    <a:pt x="252" y="302"/>
                  </a:cubicBezTo>
                  <a:cubicBezTo>
                    <a:pt x="251" y="301"/>
                    <a:pt x="250" y="301"/>
                    <a:pt x="250" y="300"/>
                  </a:cubicBezTo>
                  <a:cubicBezTo>
                    <a:pt x="248" y="297"/>
                    <a:pt x="244" y="294"/>
                    <a:pt x="242" y="292"/>
                  </a:cubicBezTo>
                  <a:cubicBezTo>
                    <a:pt x="239" y="289"/>
                    <a:pt x="236" y="285"/>
                    <a:pt x="235" y="281"/>
                  </a:cubicBezTo>
                  <a:cubicBezTo>
                    <a:pt x="236" y="281"/>
                    <a:pt x="237" y="281"/>
                    <a:pt x="237" y="281"/>
                  </a:cubicBezTo>
                  <a:cubicBezTo>
                    <a:pt x="237" y="279"/>
                    <a:pt x="236" y="281"/>
                    <a:pt x="236" y="279"/>
                  </a:cubicBezTo>
                  <a:cubicBezTo>
                    <a:pt x="235" y="279"/>
                    <a:pt x="237" y="277"/>
                    <a:pt x="237" y="276"/>
                  </a:cubicBezTo>
                  <a:cubicBezTo>
                    <a:pt x="237" y="276"/>
                    <a:pt x="237" y="273"/>
                    <a:pt x="238" y="272"/>
                  </a:cubicBezTo>
                  <a:cubicBezTo>
                    <a:pt x="239" y="271"/>
                    <a:pt x="239" y="273"/>
                    <a:pt x="240" y="272"/>
                  </a:cubicBezTo>
                  <a:cubicBezTo>
                    <a:pt x="239" y="271"/>
                    <a:pt x="237" y="270"/>
                    <a:pt x="238" y="269"/>
                  </a:cubicBezTo>
                  <a:cubicBezTo>
                    <a:pt x="238" y="269"/>
                    <a:pt x="239" y="269"/>
                    <a:pt x="239" y="269"/>
                  </a:cubicBezTo>
                  <a:cubicBezTo>
                    <a:pt x="240" y="268"/>
                    <a:pt x="239" y="267"/>
                    <a:pt x="239" y="266"/>
                  </a:cubicBezTo>
                  <a:cubicBezTo>
                    <a:pt x="239" y="266"/>
                    <a:pt x="239" y="266"/>
                    <a:pt x="239" y="266"/>
                  </a:cubicBezTo>
                  <a:cubicBezTo>
                    <a:pt x="237" y="266"/>
                    <a:pt x="238" y="264"/>
                    <a:pt x="239" y="263"/>
                  </a:cubicBezTo>
                  <a:cubicBezTo>
                    <a:pt x="240" y="261"/>
                    <a:pt x="241" y="260"/>
                    <a:pt x="241" y="258"/>
                  </a:cubicBezTo>
                  <a:cubicBezTo>
                    <a:pt x="241" y="257"/>
                    <a:pt x="240" y="257"/>
                    <a:pt x="241" y="257"/>
                  </a:cubicBezTo>
                  <a:cubicBezTo>
                    <a:pt x="241" y="255"/>
                    <a:pt x="242" y="254"/>
                    <a:pt x="242" y="252"/>
                  </a:cubicBezTo>
                  <a:cubicBezTo>
                    <a:pt x="241" y="251"/>
                    <a:pt x="240" y="248"/>
                    <a:pt x="240" y="247"/>
                  </a:cubicBezTo>
                  <a:cubicBezTo>
                    <a:pt x="239" y="247"/>
                    <a:pt x="240" y="247"/>
                    <a:pt x="239" y="246"/>
                  </a:cubicBezTo>
                  <a:cubicBezTo>
                    <a:pt x="239" y="246"/>
                    <a:pt x="238" y="247"/>
                    <a:pt x="237" y="247"/>
                  </a:cubicBezTo>
                  <a:cubicBezTo>
                    <a:pt x="237" y="247"/>
                    <a:pt x="236" y="246"/>
                    <a:pt x="235" y="245"/>
                  </a:cubicBezTo>
                  <a:cubicBezTo>
                    <a:pt x="235" y="245"/>
                    <a:pt x="235" y="243"/>
                    <a:pt x="235" y="243"/>
                  </a:cubicBezTo>
                  <a:cubicBezTo>
                    <a:pt x="234" y="242"/>
                    <a:pt x="232" y="243"/>
                    <a:pt x="232" y="241"/>
                  </a:cubicBezTo>
                  <a:cubicBezTo>
                    <a:pt x="231" y="242"/>
                    <a:pt x="231" y="240"/>
                    <a:pt x="230" y="241"/>
                  </a:cubicBezTo>
                  <a:cubicBezTo>
                    <a:pt x="230" y="243"/>
                    <a:pt x="226" y="243"/>
                    <a:pt x="225" y="243"/>
                  </a:cubicBezTo>
                  <a:cubicBezTo>
                    <a:pt x="224" y="243"/>
                    <a:pt x="223" y="243"/>
                    <a:pt x="223" y="243"/>
                  </a:cubicBezTo>
                  <a:cubicBezTo>
                    <a:pt x="221" y="243"/>
                    <a:pt x="220" y="244"/>
                    <a:pt x="218" y="244"/>
                  </a:cubicBezTo>
                  <a:cubicBezTo>
                    <a:pt x="218" y="244"/>
                    <a:pt x="217" y="244"/>
                    <a:pt x="217" y="244"/>
                  </a:cubicBezTo>
                  <a:cubicBezTo>
                    <a:pt x="216" y="243"/>
                    <a:pt x="217" y="243"/>
                    <a:pt x="216" y="243"/>
                  </a:cubicBezTo>
                  <a:cubicBezTo>
                    <a:pt x="216" y="243"/>
                    <a:pt x="216" y="244"/>
                    <a:pt x="216" y="244"/>
                  </a:cubicBezTo>
                  <a:cubicBezTo>
                    <a:pt x="215" y="243"/>
                    <a:pt x="216" y="242"/>
                    <a:pt x="216" y="241"/>
                  </a:cubicBezTo>
                  <a:cubicBezTo>
                    <a:pt x="215" y="241"/>
                    <a:pt x="215" y="242"/>
                    <a:pt x="214" y="243"/>
                  </a:cubicBezTo>
                  <a:cubicBezTo>
                    <a:pt x="213" y="245"/>
                    <a:pt x="209" y="238"/>
                    <a:pt x="211" y="237"/>
                  </a:cubicBezTo>
                  <a:cubicBezTo>
                    <a:pt x="212" y="237"/>
                    <a:pt x="213" y="237"/>
                    <a:pt x="214" y="237"/>
                  </a:cubicBezTo>
                  <a:cubicBezTo>
                    <a:pt x="212" y="236"/>
                    <a:pt x="211" y="237"/>
                    <a:pt x="210" y="236"/>
                  </a:cubicBezTo>
                  <a:cubicBezTo>
                    <a:pt x="209" y="236"/>
                    <a:pt x="209" y="234"/>
                    <a:pt x="209" y="234"/>
                  </a:cubicBezTo>
                  <a:cubicBezTo>
                    <a:pt x="208" y="233"/>
                    <a:pt x="208" y="232"/>
                    <a:pt x="207" y="232"/>
                  </a:cubicBezTo>
                  <a:cubicBezTo>
                    <a:pt x="205" y="231"/>
                    <a:pt x="204" y="230"/>
                    <a:pt x="202" y="230"/>
                  </a:cubicBezTo>
                  <a:cubicBezTo>
                    <a:pt x="201" y="229"/>
                    <a:pt x="200" y="230"/>
                    <a:pt x="199" y="230"/>
                  </a:cubicBezTo>
                  <a:cubicBezTo>
                    <a:pt x="198" y="229"/>
                    <a:pt x="198" y="228"/>
                    <a:pt x="197" y="228"/>
                  </a:cubicBezTo>
                  <a:cubicBezTo>
                    <a:pt x="197" y="230"/>
                    <a:pt x="189" y="230"/>
                    <a:pt x="188" y="230"/>
                  </a:cubicBezTo>
                  <a:cubicBezTo>
                    <a:pt x="187" y="231"/>
                    <a:pt x="186" y="231"/>
                    <a:pt x="186" y="230"/>
                  </a:cubicBezTo>
                  <a:cubicBezTo>
                    <a:pt x="185" y="231"/>
                    <a:pt x="183" y="231"/>
                    <a:pt x="182" y="232"/>
                  </a:cubicBezTo>
                  <a:cubicBezTo>
                    <a:pt x="182" y="232"/>
                    <a:pt x="181" y="232"/>
                    <a:pt x="180" y="232"/>
                  </a:cubicBezTo>
                  <a:cubicBezTo>
                    <a:pt x="180" y="233"/>
                    <a:pt x="180" y="234"/>
                    <a:pt x="179" y="234"/>
                  </a:cubicBezTo>
                  <a:cubicBezTo>
                    <a:pt x="178" y="234"/>
                    <a:pt x="177" y="234"/>
                    <a:pt x="175" y="234"/>
                  </a:cubicBezTo>
                  <a:cubicBezTo>
                    <a:pt x="173" y="235"/>
                    <a:pt x="172" y="236"/>
                    <a:pt x="170" y="237"/>
                  </a:cubicBezTo>
                  <a:cubicBezTo>
                    <a:pt x="169" y="238"/>
                    <a:pt x="167" y="238"/>
                    <a:pt x="166" y="238"/>
                  </a:cubicBezTo>
                  <a:cubicBezTo>
                    <a:pt x="166" y="239"/>
                    <a:pt x="162" y="240"/>
                    <a:pt x="161" y="240"/>
                  </a:cubicBezTo>
                  <a:cubicBezTo>
                    <a:pt x="160" y="241"/>
                    <a:pt x="158" y="240"/>
                    <a:pt x="157" y="239"/>
                  </a:cubicBezTo>
                  <a:cubicBezTo>
                    <a:pt x="157" y="239"/>
                    <a:pt x="157" y="239"/>
                    <a:pt x="157" y="239"/>
                  </a:cubicBezTo>
                  <a:cubicBezTo>
                    <a:pt x="156" y="239"/>
                    <a:pt x="155" y="239"/>
                    <a:pt x="154" y="239"/>
                  </a:cubicBezTo>
                  <a:cubicBezTo>
                    <a:pt x="153" y="239"/>
                    <a:pt x="153" y="239"/>
                    <a:pt x="152" y="238"/>
                  </a:cubicBezTo>
                  <a:cubicBezTo>
                    <a:pt x="150" y="239"/>
                    <a:pt x="145" y="236"/>
                    <a:pt x="143" y="238"/>
                  </a:cubicBezTo>
                  <a:cubicBezTo>
                    <a:pt x="143" y="238"/>
                    <a:pt x="135" y="239"/>
                    <a:pt x="134" y="240"/>
                  </a:cubicBezTo>
                  <a:cubicBezTo>
                    <a:pt x="130" y="241"/>
                    <a:pt x="127" y="243"/>
                    <a:pt x="124" y="243"/>
                  </a:cubicBezTo>
                  <a:cubicBezTo>
                    <a:pt x="123" y="243"/>
                    <a:pt x="123" y="243"/>
                    <a:pt x="123" y="244"/>
                  </a:cubicBezTo>
                  <a:cubicBezTo>
                    <a:pt x="123" y="244"/>
                    <a:pt x="123" y="243"/>
                    <a:pt x="123" y="243"/>
                  </a:cubicBezTo>
                  <a:cubicBezTo>
                    <a:pt x="114" y="241"/>
                    <a:pt x="110" y="236"/>
                    <a:pt x="103" y="231"/>
                  </a:cubicBezTo>
                  <a:cubicBezTo>
                    <a:pt x="101" y="232"/>
                    <a:pt x="101" y="230"/>
                    <a:pt x="100" y="229"/>
                  </a:cubicBezTo>
                  <a:cubicBezTo>
                    <a:pt x="98" y="228"/>
                    <a:pt x="97" y="227"/>
                    <a:pt x="96" y="226"/>
                  </a:cubicBezTo>
                  <a:cubicBezTo>
                    <a:pt x="96" y="226"/>
                    <a:pt x="96" y="226"/>
                    <a:pt x="96" y="226"/>
                  </a:cubicBezTo>
                  <a:cubicBezTo>
                    <a:pt x="94" y="225"/>
                    <a:pt x="91" y="224"/>
                    <a:pt x="90" y="223"/>
                  </a:cubicBezTo>
                  <a:cubicBezTo>
                    <a:pt x="89" y="222"/>
                    <a:pt x="91" y="222"/>
                    <a:pt x="89" y="222"/>
                  </a:cubicBezTo>
                  <a:cubicBezTo>
                    <a:pt x="89" y="221"/>
                    <a:pt x="87" y="221"/>
                    <a:pt x="87" y="220"/>
                  </a:cubicBezTo>
                  <a:cubicBezTo>
                    <a:pt x="86" y="219"/>
                    <a:pt x="87" y="218"/>
                    <a:pt x="86" y="218"/>
                  </a:cubicBezTo>
                  <a:cubicBezTo>
                    <a:pt x="85" y="217"/>
                    <a:pt x="85" y="218"/>
                    <a:pt x="84" y="216"/>
                  </a:cubicBezTo>
                  <a:cubicBezTo>
                    <a:pt x="84" y="215"/>
                    <a:pt x="84" y="213"/>
                    <a:pt x="84" y="212"/>
                  </a:cubicBezTo>
                  <a:cubicBezTo>
                    <a:pt x="83" y="212"/>
                    <a:pt x="83" y="211"/>
                    <a:pt x="84" y="211"/>
                  </a:cubicBezTo>
                  <a:cubicBezTo>
                    <a:pt x="84" y="209"/>
                    <a:pt x="80" y="206"/>
                    <a:pt x="78" y="204"/>
                  </a:cubicBezTo>
                  <a:cubicBezTo>
                    <a:pt x="76" y="203"/>
                    <a:pt x="75" y="201"/>
                    <a:pt x="73" y="199"/>
                  </a:cubicBezTo>
                  <a:cubicBezTo>
                    <a:pt x="73" y="199"/>
                    <a:pt x="72" y="200"/>
                    <a:pt x="72" y="199"/>
                  </a:cubicBezTo>
                  <a:cubicBezTo>
                    <a:pt x="71" y="197"/>
                    <a:pt x="69" y="197"/>
                    <a:pt x="69" y="195"/>
                  </a:cubicBezTo>
                  <a:cubicBezTo>
                    <a:pt x="69" y="195"/>
                    <a:pt x="70" y="194"/>
                    <a:pt x="70" y="194"/>
                  </a:cubicBezTo>
                  <a:cubicBezTo>
                    <a:pt x="70" y="194"/>
                    <a:pt x="69" y="193"/>
                    <a:pt x="69" y="193"/>
                  </a:cubicBezTo>
                  <a:cubicBezTo>
                    <a:pt x="69" y="193"/>
                    <a:pt x="69" y="192"/>
                    <a:pt x="69" y="192"/>
                  </a:cubicBezTo>
                  <a:cubicBezTo>
                    <a:pt x="69" y="191"/>
                    <a:pt x="68" y="193"/>
                    <a:pt x="67" y="193"/>
                  </a:cubicBezTo>
                  <a:cubicBezTo>
                    <a:pt x="66" y="193"/>
                    <a:pt x="65" y="192"/>
                    <a:pt x="65" y="191"/>
                  </a:cubicBezTo>
                  <a:cubicBezTo>
                    <a:pt x="64" y="191"/>
                    <a:pt x="64" y="190"/>
                    <a:pt x="64" y="190"/>
                  </a:cubicBezTo>
                  <a:cubicBezTo>
                    <a:pt x="63" y="189"/>
                    <a:pt x="62" y="190"/>
                    <a:pt x="61" y="189"/>
                  </a:cubicBezTo>
                  <a:cubicBezTo>
                    <a:pt x="61" y="189"/>
                    <a:pt x="60" y="189"/>
                    <a:pt x="61" y="188"/>
                  </a:cubicBezTo>
                  <a:cubicBezTo>
                    <a:pt x="61" y="187"/>
                    <a:pt x="61" y="185"/>
                    <a:pt x="60" y="184"/>
                  </a:cubicBezTo>
                  <a:cubicBezTo>
                    <a:pt x="59" y="183"/>
                    <a:pt x="60" y="183"/>
                    <a:pt x="61" y="183"/>
                  </a:cubicBezTo>
                  <a:cubicBezTo>
                    <a:pt x="60" y="182"/>
                    <a:pt x="61" y="181"/>
                    <a:pt x="61" y="180"/>
                  </a:cubicBezTo>
                  <a:cubicBezTo>
                    <a:pt x="61" y="180"/>
                    <a:pt x="61" y="180"/>
                    <a:pt x="62" y="180"/>
                  </a:cubicBezTo>
                  <a:cubicBezTo>
                    <a:pt x="60" y="179"/>
                    <a:pt x="60" y="177"/>
                    <a:pt x="60" y="176"/>
                  </a:cubicBezTo>
                  <a:cubicBezTo>
                    <a:pt x="59" y="174"/>
                    <a:pt x="58" y="173"/>
                    <a:pt x="56" y="172"/>
                  </a:cubicBezTo>
                  <a:cubicBezTo>
                    <a:pt x="57" y="171"/>
                    <a:pt x="58" y="170"/>
                    <a:pt x="59" y="170"/>
                  </a:cubicBezTo>
                  <a:cubicBezTo>
                    <a:pt x="60" y="167"/>
                    <a:pt x="62" y="166"/>
                    <a:pt x="62" y="163"/>
                  </a:cubicBezTo>
                  <a:cubicBezTo>
                    <a:pt x="62" y="163"/>
                    <a:pt x="62" y="162"/>
                    <a:pt x="62" y="162"/>
                  </a:cubicBezTo>
                  <a:cubicBezTo>
                    <a:pt x="62" y="161"/>
                    <a:pt x="62" y="161"/>
                    <a:pt x="62" y="161"/>
                  </a:cubicBezTo>
                  <a:cubicBezTo>
                    <a:pt x="62" y="160"/>
                    <a:pt x="63" y="159"/>
                    <a:pt x="63" y="158"/>
                  </a:cubicBezTo>
                  <a:cubicBezTo>
                    <a:pt x="63" y="157"/>
                    <a:pt x="64" y="155"/>
                    <a:pt x="64" y="154"/>
                  </a:cubicBezTo>
                  <a:cubicBezTo>
                    <a:pt x="64" y="154"/>
                    <a:pt x="64" y="153"/>
                    <a:pt x="65" y="153"/>
                  </a:cubicBezTo>
                  <a:cubicBezTo>
                    <a:pt x="66" y="150"/>
                    <a:pt x="65" y="147"/>
                    <a:pt x="65" y="144"/>
                  </a:cubicBezTo>
                  <a:cubicBezTo>
                    <a:pt x="64" y="142"/>
                    <a:pt x="62" y="141"/>
                    <a:pt x="63" y="139"/>
                  </a:cubicBezTo>
                  <a:cubicBezTo>
                    <a:pt x="62" y="138"/>
                    <a:pt x="62" y="138"/>
                    <a:pt x="63" y="138"/>
                  </a:cubicBezTo>
                  <a:cubicBezTo>
                    <a:pt x="65" y="135"/>
                    <a:pt x="64" y="133"/>
                    <a:pt x="62" y="130"/>
                  </a:cubicBezTo>
                  <a:cubicBezTo>
                    <a:pt x="62" y="130"/>
                    <a:pt x="59" y="127"/>
                    <a:pt x="59" y="127"/>
                  </a:cubicBezTo>
                  <a:cubicBezTo>
                    <a:pt x="58" y="127"/>
                    <a:pt x="59" y="128"/>
                    <a:pt x="58" y="129"/>
                  </a:cubicBezTo>
                  <a:cubicBezTo>
                    <a:pt x="58" y="127"/>
                    <a:pt x="58" y="126"/>
                    <a:pt x="59" y="125"/>
                  </a:cubicBezTo>
                  <a:cubicBezTo>
                    <a:pt x="58" y="123"/>
                    <a:pt x="59" y="120"/>
                    <a:pt x="60" y="119"/>
                  </a:cubicBezTo>
                  <a:cubicBezTo>
                    <a:pt x="61" y="118"/>
                    <a:pt x="62" y="118"/>
                    <a:pt x="63" y="117"/>
                  </a:cubicBezTo>
                  <a:cubicBezTo>
                    <a:pt x="63" y="116"/>
                    <a:pt x="63" y="115"/>
                    <a:pt x="63" y="115"/>
                  </a:cubicBezTo>
                  <a:cubicBezTo>
                    <a:pt x="64" y="112"/>
                    <a:pt x="66" y="108"/>
                    <a:pt x="68" y="106"/>
                  </a:cubicBezTo>
                  <a:cubicBezTo>
                    <a:pt x="69" y="104"/>
                    <a:pt x="72" y="102"/>
                    <a:pt x="73" y="100"/>
                  </a:cubicBezTo>
                  <a:cubicBezTo>
                    <a:pt x="74" y="98"/>
                    <a:pt x="74" y="95"/>
                    <a:pt x="75" y="92"/>
                  </a:cubicBezTo>
                  <a:cubicBezTo>
                    <a:pt x="76" y="89"/>
                    <a:pt x="76" y="89"/>
                    <a:pt x="78" y="87"/>
                  </a:cubicBezTo>
                  <a:cubicBezTo>
                    <a:pt x="81" y="86"/>
                    <a:pt x="82" y="85"/>
                    <a:pt x="83" y="82"/>
                  </a:cubicBezTo>
                  <a:cubicBezTo>
                    <a:pt x="83" y="82"/>
                    <a:pt x="84" y="77"/>
                    <a:pt x="84" y="77"/>
                  </a:cubicBezTo>
                  <a:cubicBezTo>
                    <a:pt x="86" y="75"/>
                    <a:pt x="88" y="75"/>
                    <a:pt x="89" y="75"/>
                  </a:cubicBezTo>
                  <a:cubicBezTo>
                    <a:pt x="92" y="74"/>
                    <a:pt x="94" y="73"/>
                    <a:pt x="97" y="72"/>
                  </a:cubicBezTo>
                  <a:cubicBezTo>
                    <a:pt x="98" y="70"/>
                    <a:pt x="101" y="69"/>
                    <a:pt x="103" y="67"/>
                  </a:cubicBezTo>
                  <a:cubicBezTo>
                    <a:pt x="105" y="65"/>
                    <a:pt x="107" y="61"/>
                    <a:pt x="109" y="59"/>
                  </a:cubicBezTo>
                  <a:cubicBezTo>
                    <a:pt x="109" y="56"/>
                    <a:pt x="107" y="53"/>
                    <a:pt x="108" y="50"/>
                  </a:cubicBezTo>
                  <a:cubicBezTo>
                    <a:pt x="108" y="49"/>
                    <a:pt x="108" y="48"/>
                    <a:pt x="109" y="46"/>
                  </a:cubicBezTo>
                  <a:cubicBezTo>
                    <a:pt x="109" y="45"/>
                    <a:pt x="110" y="44"/>
                    <a:pt x="111" y="43"/>
                  </a:cubicBezTo>
                  <a:cubicBezTo>
                    <a:pt x="112" y="41"/>
                    <a:pt x="111" y="40"/>
                    <a:pt x="113" y="38"/>
                  </a:cubicBezTo>
                  <a:cubicBezTo>
                    <a:pt x="115" y="36"/>
                    <a:pt x="116" y="34"/>
                    <a:pt x="118" y="33"/>
                  </a:cubicBezTo>
                  <a:cubicBezTo>
                    <a:pt x="120" y="30"/>
                    <a:pt x="125" y="30"/>
                    <a:pt x="128" y="28"/>
                  </a:cubicBezTo>
                  <a:cubicBezTo>
                    <a:pt x="130" y="25"/>
                    <a:pt x="132" y="20"/>
                    <a:pt x="133" y="17"/>
                  </a:cubicBezTo>
                  <a:cubicBezTo>
                    <a:pt x="133" y="15"/>
                    <a:pt x="135" y="11"/>
                    <a:pt x="138" y="12"/>
                  </a:cubicBezTo>
                  <a:cubicBezTo>
                    <a:pt x="138" y="12"/>
                    <a:pt x="138" y="14"/>
                    <a:pt x="139" y="15"/>
                  </a:cubicBezTo>
                  <a:cubicBezTo>
                    <a:pt x="140" y="16"/>
                    <a:pt x="141" y="16"/>
                    <a:pt x="142" y="18"/>
                  </a:cubicBezTo>
                  <a:cubicBezTo>
                    <a:pt x="143" y="18"/>
                    <a:pt x="144" y="18"/>
                    <a:pt x="146" y="18"/>
                  </a:cubicBezTo>
                  <a:cubicBezTo>
                    <a:pt x="148" y="18"/>
                    <a:pt x="149" y="18"/>
                    <a:pt x="151" y="18"/>
                  </a:cubicBezTo>
                  <a:cubicBezTo>
                    <a:pt x="151" y="18"/>
                    <a:pt x="152" y="18"/>
                    <a:pt x="152" y="18"/>
                  </a:cubicBezTo>
                  <a:cubicBezTo>
                    <a:pt x="153" y="18"/>
                    <a:pt x="153" y="17"/>
                    <a:pt x="154" y="16"/>
                  </a:cubicBezTo>
                  <a:cubicBezTo>
                    <a:pt x="154" y="17"/>
                    <a:pt x="154" y="18"/>
                    <a:pt x="155" y="19"/>
                  </a:cubicBezTo>
                  <a:cubicBezTo>
                    <a:pt x="156" y="19"/>
                    <a:pt x="158" y="18"/>
                    <a:pt x="159" y="19"/>
                  </a:cubicBezTo>
                  <a:cubicBezTo>
                    <a:pt x="159" y="19"/>
                    <a:pt x="159" y="19"/>
                    <a:pt x="160" y="19"/>
                  </a:cubicBezTo>
                  <a:cubicBezTo>
                    <a:pt x="164" y="19"/>
                    <a:pt x="165" y="15"/>
                    <a:pt x="168" y="14"/>
                  </a:cubicBezTo>
                  <a:cubicBezTo>
                    <a:pt x="168" y="13"/>
                    <a:pt x="169" y="14"/>
                    <a:pt x="170" y="13"/>
                  </a:cubicBezTo>
                  <a:cubicBezTo>
                    <a:pt x="170" y="13"/>
                    <a:pt x="171" y="13"/>
                    <a:pt x="171" y="12"/>
                  </a:cubicBezTo>
                  <a:cubicBezTo>
                    <a:pt x="171" y="12"/>
                    <a:pt x="171" y="12"/>
                    <a:pt x="172" y="12"/>
                  </a:cubicBezTo>
                  <a:cubicBezTo>
                    <a:pt x="173" y="12"/>
                    <a:pt x="173" y="13"/>
                    <a:pt x="174" y="13"/>
                  </a:cubicBezTo>
                  <a:cubicBezTo>
                    <a:pt x="175" y="13"/>
                    <a:pt x="176" y="10"/>
                    <a:pt x="177" y="10"/>
                  </a:cubicBezTo>
                  <a:cubicBezTo>
                    <a:pt x="178" y="9"/>
                    <a:pt x="179" y="8"/>
                    <a:pt x="181" y="7"/>
                  </a:cubicBezTo>
                  <a:cubicBezTo>
                    <a:pt x="184" y="6"/>
                    <a:pt x="189" y="6"/>
                    <a:pt x="193" y="6"/>
                  </a:cubicBezTo>
                  <a:cubicBezTo>
                    <a:pt x="194" y="4"/>
                    <a:pt x="197" y="4"/>
                    <a:pt x="199" y="4"/>
                  </a:cubicBezTo>
                  <a:cubicBezTo>
                    <a:pt x="201" y="4"/>
                    <a:pt x="204" y="3"/>
                    <a:pt x="206" y="4"/>
                  </a:cubicBezTo>
                  <a:cubicBezTo>
                    <a:pt x="207" y="4"/>
                    <a:pt x="208" y="5"/>
                    <a:pt x="209" y="6"/>
                  </a:cubicBezTo>
                  <a:cubicBezTo>
                    <a:pt x="211" y="6"/>
                    <a:pt x="213" y="4"/>
                    <a:pt x="215" y="4"/>
                  </a:cubicBezTo>
                  <a:cubicBezTo>
                    <a:pt x="215" y="4"/>
                    <a:pt x="217" y="2"/>
                    <a:pt x="217" y="2"/>
                  </a:cubicBezTo>
                  <a:cubicBezTo>
                    <a:pt x="218" y="2"/>
                    <a:pt x="219" y="3"/>
                    <a:pt x="220" y="3"/>
                  </a:cubicBezTo>
                  <a:cubicBezTo>
                    <a:pt x="220" y="3"/>
                    <a:pt x="220" y="3"/>
                    <a:pt x="221" y="4"/>
                  </a:cubicBezTo>
                  <a:cubicBezTo>
                    <a:pt x="223" y="3"/>
                    <a:pt x="224" y="2"/>
                    <a:pt x="226" y="3"/>
                  </a:cubicBezTo>
                  <a:cubicBezTo>
                    <a:pt x="228" y="4"/>
                    <a:pt x="230" y="4"/>
                    <a:pt x="232" y="4"/>
                  </a:cubicBezTo>
                  <a:cubicBezTo>
                    <a:pt x="232" y="3"/>
                    <a:pt x="232" y="3"/>
                    <a:pt x="232" y="3"/>
                  </a:cubicBezTo>
                  <a:cubicBezTo>
                    <a:pt x="233" y="3"/>
                    <a:pt x="233" y="3"/>
                    <a:pt x="233" y="3"/>
                  </a:cubicBezTo>
                  <a:cubicBezTo>
                    <a:pt x="235" y="2"/>
                    <a:pt x="237" y="0"/>
                    <a:pt x="240" y="0"/>
                  </a:cubicBezTo>
                  <a:cubicBezTo>
                    <a:pt x="240" y="0"/>
                    <a:pt x="242" y="0"/>
                    <a:pt x="243" y="1"/>
                  </a:cubicBezTo>
                  <a:cubicBezTo>
                    <a:pt x="243" y="1"/>
                    <a:pt x="243" y="2"/>
                    <a:pt x="243" y="2"/>
                  </a:cubicBezTo>
                  <a:cubicBezTo>
                    <a:pt x="244" y="3"/>
                    <a:pt x="244" y="4"/>
                    <a:pt x="244" y="5"/>
                  </a:cubicBezTo>
                  <a:cubicBezTo>
                    <a:pt x="245" y="5"/>
                    <a:pt x="248" y="2"/>
                    <a:pt x="248" y="2"/>
                  </a:cubicBezTo>
                  <a:cubicBezTo>
                    <a:pt x="251" y="2"/>
                    <a:pt x="249" y="5"/>
                    <a:pt x="248" y="6"/>
                  </a:cubicBezTo>
                  <a:cubicBezTo>
                    <a:pt x="247" y="7"/>
                    <a:pt x="245" y="8"/>
                    <a:pt x="245" y="10"/>
                  </a:cubicBezTo>
                  <a:cubicBezTo>
                    <a:pt x="245" y="12"/>
                    <a:pt x="247" y="13"/>
                    <a:pt x="249" y="15"/>
                  </a:cubicBezTo>
                  <a:cubicBezTo>
                    <a:pt x="248" y="17"/>
                    <a:pt x="249" y="18"/>
                    <a:pt x="248" y="21"/>
                  </a:cubicBezTo>
                  <a:cubicBezTo>
                    <a:pt x="247" y="22"/>
                    <a:pt x="246" y="23"/>
                    <a:pt x="245" y="24"/>
                  </a:cubicBezTo>
                  <a:cubicBezTo>
                    <a:pt x="243" y="26"/>
                    <a:pt x="241" y="27"/>
                    <a:pt x="243" y="29"/>
                  </a:cubicBezTo>
                  <a:cubicBezTo>
                    <a:pt x="244" y="30"/>
                    <a:pt x="246" y="30"/>
                    <a:pt x="247" y="30"/>
                  </a:cubicBezTo>
                  <a:cubicBezTo>
                    <a:pt x="247" y="30"/>
                    <a:pt x="249" y="27"/>
                    <a:pt x="249" y="30"/>
                  </a:cubicBezTo>
                  <a:cubicBezTo>
                    <a:pt x="248" y="30"/>
                    <a:pt x="245" y="31"/>
                    <a:pt x="248" y="32"/>
                  </a:cubicBezTo>
                  <a:cubicBezTo>
                    <a:pt x="248" y="32"/>
                    <a:pt x="249" y="31"/>
                    <a:pt x="249" y="31"/>
                  </a:cubicBezTo>
                  <a:cubicBezTo>
                    <a:pt x="250" y="31"/>
                    <a:pt x="249" y="32"/>
                    <a:pt x="250" y="33"/>
                  </a:cubicBezTo>
                  <a:cubicBezTo>
                    <a:pt x="251" y="34"/>
                    <a:pt x="250" y="34"/>
                    <a:pt x="252" y="34"/>
                  </a:cubicBezTo>
                  <a:cubicBezTo>
                    <a:pt x="254" y="35"/>
                    <a:pt x="256" y="36"/>
                    <a:pt x="257" y="37"/>
                  </a:cubicBezTo>
                  <a:cubicBezTo>
                    <a:pt x="259" y="38"/>
                    <a:pt x="261" y="37"/>
                    <a:pt x="262" y="37"/>
                  </a:cubicBezTo>
                  <a:cubicBezTo>
                    <a:pt x="264" y="37"/>
                    <a:pt x="267" y="37"/>
                    <a:pt x="268" y="37"/>
                  </a:cubicBezTo>
                  <a:cubicBezTo>
                    <a:pt x="270" y="38"/>
                    <a:pt x="272" y="39"/>
                    <a:pt x="273" y="40"/>
                  </a:cubicBezTo>
                  <a:cubicBezTo>
                    <a:pt x="275" y="41"/>
                    <a:pt x="277" y="40"/>
                    <a:pt x="278" y="41"/>
                  </a:cubicBezTo>
                  <a:cubicBezTo>
                    <a:pt x="279" y="43"/>
                    <a:pt x="278" y="45"/>
                    <a:pt x="279" y="46"/>
                  </a:cubicBezTo>
                  <a:cubicBezTo>
                    <a:pt x="281" y="51"/>
                    <a:pt x="285" y="50"/>
                    <a:pt x="289" y="50"/>
                  </a:cubicBezTo>
                  <a:cubicBezTo>
                    <a:pt x="293" y="51"/>
                    <a:pt x="296" y="53"/>
                    <a:pt x="300" y="56"/>
                  </a:cubicBezTo>
                  <a:cubicBezTo>
                    <a:pt x="303" y="58"/>
                    <a:pt x="306" y="58"/>
                    <a:pt x="309" y="55"/>
                  </a:cubicBezTo>
                  <a:cubicBezTo>
                    <a:pt x="310" y="54"/>
                    <a:pt x="311" y="52"/>
                    <a:pt x="311" y="51"/>
                  </a:cubicBezTo>
                  <a:cubicBezTo>
                    <a:pt x="311" y="49"/>
                    <a:pt x="309" y="47"/>
                    <a:pt x="309" y="46"/>
                  </a:cubicBezTo>
                  <a:cubicBezTo>
                    <a:pt x="309" y="43"/>
                    <a:pt x="312" y="42"/>
                    <a:pt x="313" y="40"/>
                  </a:cubicBezTo>
                  <a:cubicBezTo>
                    <a:pt x="315" y="39"/>
                    <a:pt x="317" y="38"/>
                    <a:pt x="320" y="37"/>
                  </a:cubicBezTo>
                  <a:cubicBezTo>
                    <a:pt x="323" y="37"/>
                    <a:pt x="323" y="37"/>
                    <a:pt x="326" y="37"/>
                  </a:cubicBezTo>
                  <a:cubicBezTo>
                    <a:pt x="327" y="37"/>
                    <a:pt x="327" y="37"/>
                    <a:pt x="328" y="38"/>
                  </a:cubicBezTo>
                  <a:cubicBezTo>
                    <a:pt x="329" y="38"/>
                    <a:pt x="330" y="38"/>
                    <a:pt x="331" y="40"/>
                  </a:cubicBezTo>
                  <a:cubicBezTo>
                    <a:pt x="331" y="41"/>
                    <a:pt x="331" y="41"/>
                    <a:pt x="331" y="42"/>
                  </a:cubicBezTo>
                  <a:cubicBezTo>
                    <a:pt x="332" y="43"/>
                    <a:pt x="333" y="42"/>
                    <a:pt x="334" y="42"/>
                  </a:cubicBezTo>
                  <a:cubicBezTo>
                    <a:pt x="337" y="43"/>
                    <a:pt x="338" y="44"/>
                    <a:pt x="341" y="44"/>
                  </a:cubicBezTo>
                  <a:cubicBezTo>
                    <a:pt x="343" y="44"/>
                    <a:pt x="344" y="44"/>
                    <a:pt x="344" y="46"/>
                  </a:cubicBezTo>
                  <a:cubicBezTo>
                    <a:pt x="344" y="46"/>
                    <a:pt x="345" y="46"/>
                    <a:pt x="345" y="46"/>
                  </a:cubicBezTo>
                  <a:cubicBezTo>
                    <a:pt x="346" y="48"/>
                    <a:pt x="346" y="48"/>
                    <a:pt x="347" y="48"/>
                  </a:cubicBezTo>
                  <a:cubicBezTo>
                    <a:pt x="349" y="47"/>
                    <a:pt x="350" y="47"/>
                    <a:pt x="352" y="47"/>
                  </a:cubicBezTo>
                  <a:cubicBezTo>
                    <a:pt x="355" y="48"/>
                    <a:pt x="358" y="48"/>
                    <a:pt x="360" y="49"/>
                  </a:cubicBezTo>
                  <a:cubicBezTo>
                    <a:pt x="362" y="50"/>
                    <a:pt x="365" y="51"/>
                    <a:pt x="367" y="51"/>
                  </a:cubicBezTo>
                  <a:cubicBezTo>
                    <a:pt x="368" y="52"/>
                    <a:pt x="370" y="53"/>
                    <a:pt x="371" y="53"/>
                  </a:cubicBezTo>
                  <a:cubicBezTo>
                    <a:pt x="372" y="53"/>
                    <a:pt x="374" y="52"/>
                    <a:pt x="375" y="51"/>
                  </a:cubicBezTo>
                  <a:cubicBezTo>
                    <a:pt x="376" y="51"/>
                    <a:pt x="376" y="50"/>
                    <a:pt x="377" y="50"/>
                  </a:cubicBezTo>
                  <a:cubicBezTo>
                    <a:pt x="379" y="49"/>
                    <a:pt x="380" y="49"/>
                    <a:pt x="382" y="49"/>
                  </a:cubicBezTo>
                  <a:cubicBezTo>
                    <a:pt x="384" y="48"/>
                    <a:pt x="384" y="47"/>
                    <a:pt x="385" y="47"/>
                  </a:cubicBezTo>
                  <a:cubicBezTo>
                    <a:pt x="386" y="47"/>
                    <a:pt x="386" y="48"/>
                    <a:pt x="387" y="48"/>
                  </a:cubicBezTo>
                  <a:cubicBezTo>
                    <a:pt x="388" y="48"/>
                    <a:pt x="388" y="48"/>
                    <a:pt x="389" y="48"/>
                  </a:cubicBezTo>
                  <a:cubicBezTo>
                    <a:pt x="391" y="48"/>
                    <a:pt x="391" y="48"/>
                    <a:pt x="393" y="50"/>
                  </a:cubicBezTo>
                  <a:cubicBezTo>
                    <a:pt x="394" y="50"/>
                    <a:pt x="394" y="50"/>
                    <a:pt x="395" y="51"/>
                  </a:cubicBezTo>
                  <a:cubicBezTo>
                    <a:pt x="397" y="53"/>
                    <a:pt x="399" y="51"/>
                    <a:pt x="401" y="50"/>
                  </a:cubicBezTo>
                  <a:cubicBezTo>
                    <a:pt x="402" y="50"/>
                    <a:pt x="402" y="51"/>
                    <a:pt x="403" y="50"/>
                  </a:cubicBezTo>
                  <a:cubicBezTo>
                    <a:pt x="404" y="50"/>
                    <a:pt x="405" y="49"/>
                    <a:pt x="406" y="49"/>
                  </a:cubicBezTo>
                  <a:cubicBezTo>
                    <a:pt x="407" y="52"/>
                    <a:pt x="410" y="61"/>
                    <a:pt x="411" y="64"/>
                  </a:cubicBezTo>
                  <a:cubicBezTo>
                    <a:pt x="411" y="64"/>
                    <a:pt x="411" y="64"/>
                    <a:pt x="411" y="64"/>
                  </a:cubicBezTo>
                  <a:cubicBezTo>
                    <a:pt x="410" y="65"/>
                    <a:pt x="409" y="67"/>
                    <a:pt x="409" y="69"/>
                  </a:cubicBezTo>
                  <a:cubicBezTo>
                    <a:pt x="408" y="71"/>
                    <a:pt x="408" y="73"/>
                    <a:pt x="408" y="75"/>
                  </a:cubicBezTo>
                  <a:cubicBezTo>
                    <a:pt x="408" y="75"/>
                    <a:pt x="408" y="76"/>
                    <a:pt x="407" y="76"/>
                  </a:cubicBezTo>
                  <a:cubicBezTo>
                    <a:pt x="405" y="78"/>
                    <a:pt x="402" y="74"/>
                    <a:pt x="401" y="72"/>
                  </a:cubicBezTo>
                  <a:cubicBezTo>
                    <a:pt x="399" y="70"/>
                    <a:pt x="400" y="70"/>
                    <a:pt x="399" y="68"/>
                  </a:cubicBezTo>
                  <a:cubicBezTo>
                    <a:pt x="399" y="67"/>
                    <a:pt x="397" y="66"/>
                    <a:pt x="397" y="65"/>
                  </a:cubicBezTo>
                  <a:cubicBezTo>
                    <a:pt x="396" y="64"/>
                    <a:pt x="396" y="59"/>
                    <a:pt x="394" y="61"/>
                  </a:cubicBezTo>
                  <a:cubicBezTo>
                    <a:pt x="393" y="62"/>
                    <a:pt x="395" y="64"/>
                    <a:pt x="395" y="65"/>
                  </a:cubicBezTo>
                  <a:cubicBezTo>
                    <a:pt x="396" y="67"/>
                    <a:pt x="396" y="68"/>
                    <a:pt x="397" y="70"/>
                  </a:cubicBezTo>
                  <a:cubicBezTo>
                    <a:pt x="398" y="73"/>
                    <a:pt x="401" y="75"/>
                    <a:pt x="402" y="78"/>
                  </a:cubicBezTo>
                  <a:cubicBezTo>
                    <a:pt x="403" y="81"/>
                    <a:pt x="404" y="84"/>
                    <a:pt x="406" y="87"/>
                  </a:cubicBezTo>
                  <a:cubicBezTo>
                    <a:pt x="407" y="91"/>
                    <a:pt x="409" y="94"/>
                    <a:pt x="411" y="97"/>
                  </a:cubicBezTo>
                  <a:cubicBezTo>
                    <a:pt x="412" y="100"/>
                    <a:pt x="413" y="104"/>
                    <a:pt x="417" y="106"/>
                  </a:cubicBezTo>
                  <a:cubicBezTo>
                    <a:pt x="414" y="107"/>
                    <a:pt x="415" y="109"/>
                    <a:pt x="416" y="111"/>
                  </a:cubicBezTo>
                  <a:cubicBezTo>
                    <a:pt x="416" y="112"/>
                    <a:pt x="416" y="113"/>
                    <a:pt x="417" y="114"/>
                  </a:cubicBezTo>
                  <a:cubicBezTo>
                    <a:pt x="417" y="115"/>
                    <a:pt x="418" y="114"/>
                    <a:pt x="419" y="115"/>
                  </a:cubicBezTo>
                  <a:cubicBezTo>
                    <a:pt x="420" y="115"/>
                    <a:pt x="420" y="116"/>
                    <a:pt x="421" y="117"/>
                  </a:cubicBezTo>
                  <a:cubicBezTo>
                    <a:pt x="422" y="118"/>
                    <a:pt x="423" y="118"/>
                    <a:pt x="424" y="119"/>
                  </a:cubicBezTo>
                  <a:cubicBezTo>
                    <a:pt x="425" y="120"/>
                    <a:pt x="424" y="122"/>
                    <a:pt x="425" y="124"/>
                  </a:cubicBezTo>
                  <a:cubicBezTo>
                    <a:pt x="426" y="125"/>
                    <a:pt x="426" y="125"/>
                    <a:pt x="426" y="126"/>
                  </a:cubicBezTo>
                  <a:cubicBezTo>
                    <a:pt x="427" y="127"/>
                    <a:pt x="426" y="129"/>
                    <a:pt x="427" y="130"/>
                  </a:cubicBezTo>
                  <a:cubicBezTo>
                    <a:pt x="427" y="133"/>
                    <a:pt x="427" y="136"/>
                    <a:pt x="427" y="139"/>
                  </a:cubicBezTo>
                  <a:cubicBezTo>
                    <a:pt x="428" y="141"/>
                    <a:pt x="428" y="143"/>
                    <a:pt x="430" y="144"/>
                  </a:cubicBezTo>
                  <a:cubicBezTo>
                    <a:pt x="431" y="145"/>
                    <a:pt x="431" y="145"/>
                    <a:pt x="432" y="146"/>
                  </a:cubicBezTo>
                  <a:cubicBezTo>
                    <a:pt x="433" y="147"/>
                    <a:pt x="434" y="148"/>
                    <a:pt x="435" y="149"/>
                  </a:cubicBezTo>
                  <a:cubicBezTo>
                    <a:pt x="437" y="151"/>
                    <a:pt x="438" y="153"/>
                    <a:pt x="439" y="156"/>
                  </a:cubicBezTo>
                  <a:cubicBezTo>
                    <a:pt x="440" y="159"/>
                    <a:pt x="440" y="163"/>
                    <a:pt x="441" y="165"/>
                  </a:cubicBezTo>
                  <a:cubicBezTo>
                    <a:pt x="441" y="166"/>
                    <a:pt x="443" y="167"/>
                    <a:pt x="443" y="168"/>
                  </a:cubicBezTo>
                  <a:cubicBezTo>
                    <a:pt x="445" y="169"/>
                    <a:pt x="444" y="169"/>
                    <a:pt x="445" y="169"/>
                  </a:cubicBezTo>
                  <a:cubicBezTo>
                    <a:pt x="445" y="168"/>
                    <a:pt x="444" y="167"/>
                    <a:pt x="446" y="168"/>
                  </a:cubicBezTo>
                  <a:cubicBezTo>
                    <a:pt x="446" y="168"/>
                    <a:pt x="447" y="170"/>
                    <a:pt x="447" y="171"/>
                  </a:cubicBezTo>
                  <a:cubicBezTo>
                    <a:pt x="449" y="170"/>
                    <a:pt x="451" y="172"/>
                    <a:pt x="453" y="173"/>
                  </a:cubicBezTo>
                  <a:cubicBezTo>
                    <a:pt x="455" y="174"/>
                    <a:pt x="455" y="175"/>
                    <a:pt x="457" y="177"/>
                  </a:cubicBezTo>
                  <a:cubicBezTo>
                    <a:pt x="458" y="178"/>
                    <a:pt x="459" y="178"/>
                    <a:pt x="460" y="179"/>
                  </a:cubicBezTo>
                  <a:cubicBezTo>
                    <a:pt x="460" y="180"/>
                    <a:pt x="461" y="181"/>
                    <a:pt x="461" y="181"/>
                  </a:cubicBezTo>
                  <a:cubicBezTo>
                    <a:pt x="463" y="183"/>
                    <a:pt x="465" y="185"/>
                    <a:pt x="466" y="186"/>
                  </a:cubicBezTo>
                  <a:cubicBezTo>
                    <a:pt x="468" y="187"/>
                    <a:pt x="469" y="189"/>
                    <a:pt x="468" y="191"/>
                  </a:cubicBezTo>
                  <a:cubicBezTo>
                    <a:pt x="467" y="192"/>
                    <a:pt x="464" y="193"/>
                    <a:pt x="464" y="194"/>
                  </a:cubicBezTo>
                  <a:cubicBezTo>
                    <a:pt x="465" y="195"/>
                    <a:pt x="467" y="194"/>
                    <a:pt x="467" y="195"/>
                  </a:cubicBezTo>
                  <a:cubicBezTo>
                    <a:pt x="470" y="196"/>
                    <a:pt x="471" y="199"/>
                    <a:pt x="472" y="201"/>
                  </a:cubicBezTo>
                  <a:cubicBezTo>
                    <a:pt x="475" y="203"/>
                    <a:pt x="477" y="203"/>
                    <a:pt x="480" y="202"/>
                  </a:cubicBezTo>
                  <a:cubicBezTo>
                    <a:pt x="482" y="202"/>
                    <a:pt x="483" y="200"/>
                    <a:pt x="484" y="200"/>
                  </a:cubicBezTo>
                  <a:cubicBezTo>
                    <a:pt x="485" y="199"/>
                    <a:pt x="486" y="200"/>
                    <a:pt x="488" y="200"/>
                  </a:cubicBezTo>
                  <a:cubicBezTo>
                    <a:pt x="491" y="201"/>
                    <a:pt x="493" y="198"/>
                    <a:pt x="496" y="197"/>
                  </a:cubicBezTo>
                  <a:cubicBezTo>
                    <a:pt x="497" y="197"/>
                    <a:pt x="499" y="197"/>
                    <a:pt x="501" y="197"/>
                  </a:cubicBezTo>
                  <a:cubicBezTo>
                    <a:pt x="502" y="197"/>
                    <a:pt x="503" y="196"/>
                    <a:pt x="504" y="196"/>
                  </a:cubicBezTo>
                  <a:cubicBezTo>
                    <a:pt x="506" y="196"/>
                    <a:pt x="507" y="197"/>
                    <a:pt x="508" y="196"/>
                  </a:cubicBezTo>
                  <a:cubicBezTo>
                    <a:pt x="510" y="196"/>
                    <a:pt x="511" y="195"/>
                    <a:pt x="512" y="195"/>
                  </a:cubicBezTo>
                  <a:cubicBezTo>
                    <a:pt x="513" y="195"/>
                    <a:pt x="515" y="195"/>
                    <a:pt x="516" y="194"/>
                  </a:cubicBezTo>
                  <a:cubicBezTo>
                    <a:pt x="517" y="193"/>
                    <a:pt x="517" y="192"/>
                    <a:pt x="518" y="191"/>
                  </a:cubicBezTo>
                  <a:cubicBezTo>
                    <a:pt x="521" y="191"/>
                    <a:pt x="522" y="193"/>
                    <a:pt x="521" y="195"/>
                  </a:cubicBezTo>
                  <a:cubicBezTo>
                    <a:pt x="520" y="197"/>
                    <a:pt x="522" y="193"/>
                    <a:pt x="521" y="195"/>
                  </a:cubicBezTo>
                  <a:close/>
                  <a:moveTo>
                    <a:pt x="87" y="222"/>
                  </a:moveTo>
                  <a:cubicBezTo>
                    <a:pt x="88" y="223"/>
                    <a:pt x="88" y="223"/>
                    <a:pt x="88" y="221"/>
                  </a:cubicBezTo>
                  <a:cubicBezTo>
                    <a:pt x="88" y="222"/>
                    <a:pt x="87" y="221"/>
                    <a:pt x="87" y="222"/>
                  </a:cubicBezTo>
                  <a:close/>
                  <a:moveTo>
                    <a:pt x="219" y="271"/>
                  </a:moveTo>
                  <a:cubicBezTo>
                    <a:pt x="217" y="271"/>
                    <a:pt x="218" y="274"/>
                    <a:pt x="220" y="271"/>
                  </a:cubicBezTo>
                  <a:cubicBezTo>
                    <a:pt x="220" y="271"/>
                    <a:pt x="220" y="271"/>
                    <a:pt x="219" y="271"/>
                  </a:cubicBezTo>
                  <a:close/>
                  <a:moveTo>
                    <a:pt x="565" y="412"/>
                  </a:moveTo>
                  <a:cubicBezTo>
                    <a:pt x="564" y="412"/>
                    <a:pt x="563" y="415"/>
                    <a:pt x="564" y="416"/>
                  </a:cubicBezTo>
                  <a:cubicBezTo>
                    <a:pt x="565" y="416"/>
                    <a:pt x="567" y="413"/>
                    <a:pt x="565" y="412"/>
                  </a:cubicBezTo>
                  <a:close/>
                  <a:moveTo>
                    <a:pt x="515" y="372"/>
                  </a:moveTo>
                  <a:cubicBezTo>
                    <a:pt x="515" y="369"/>
                    <a:pt x="514" y="366"/>
                    <a:pt x="513" y="363"/>
                  </a:cubicBezTo>
                  <a:cubicBezTo>
                    <a:pt x="513" y="362"/>
                    <a:pt x="512" y="362"/>
                    <a:pt x="512" y="361"/>
                  </a:cubicBezTo>
                  <a:cubicBezTo>
                    <a:pt x="510" y="362"/>
                    <a:pt x="510" y="355"/>
                    <a:pt x="508" y="356"/>
                  </a:cubicBezTo>
                  <a:cubicBezTo>
                    <a:pt x="508" y="355"/>
                    <a:pt x="506" y="359"/>
                    <a:pt x="506" y="358"/>
                  </a:cubicBezTo>
                  <a:cubicBezTo>
                    <a:pt x="505" y="359"/>
                    <a:pt x="506" y="363"/>
                    <a:pt x="506" y="365"/>
                  </a:cubicBezTo>
                  <a:cubicBezTo>
                    <a:pt x="504" y="365"/>
                    <a:pt x="503" y="365"/>
                    <a:pt x="502" y="366"/>
                  </a:cubicBezTo>
                  <a:cubicBezTo>
                    <a:pt x="502" y="366"/>
                    <a:pt x="502" y="367"/>
                    <a:pt x="502" y="367"/>
                  </a:cubicBezTo>
                  <a:cubicBezTo>
                    <a:pt x="501" y="368"/>
                    <a:pt x="501" y="367"/>
                    <a:pt x="501" y="367"/>
                  </a:cubicBezTo>
                  <a:cubicBezTo>
                    <a:pt x="500" y="367"/>
                    <a:pt x="500" y="365"/>
                    <a:pt x="499" y="367"/>
                  </a:cubicBezTo>
                  <a:cubicBezTo>
                    <a:pt x="498" y="368"/>
                    <a:pt x="500" y="370"/>
                    <a:pt x="500" y="371"/>
                  </a:cubicBezTo>
                  <a:cubicBezTo>
                    <a:pt x="497" y="371"/>
                    <a:pt x="499" y="375"/>
                    <a:pt x="496" y="377"/>
                  </a:cubicBezTo>
                  <a:cubicBezTo>
                    <a:pt x="496" y="376"/>
                    <a:pt x="497" y="375"/>
                    <a:pt x="496" y="374"/>
                  </a:cubicBezTo>
                  <a:cubicBezTo>
                    <a:pt x="496" y="376"/>
                    <a:pt x="494" y="376"/>
                    <a:pt x="494" y="378"/>
                  </a:cubicBezTo>
                  <a:cubicBezTo>
                    <a:pt x="492" y="378"/>
                    <a:pt x="491" y="379"/>
                    <a:pt x="489" y="380"/>
                  </a:cubicBezTo>
                  <a:cubicBezTo>
                    <a:pt x="488" y="381"/>
                    <a:pt x="489" y="382"/>
                    <a:pt x="488" y="382"/>
                  </a:cubicBezTo>
                  <a:cubicBezTo>
                    <a:pt x="488" y="381"/>
                    <a:pt x="485" y="382"/>
                    <a:pt x="484" y="383"/>
                  </a:cubicBezTo>
                  <a:cubicBezTo>
                    <a:pt x="484" y="383"/>
                    <a:pt x="483" y="384"/>
                    <a:pt x="482" y="384"/>
                  </a:cubicBezTo>
                  <a:cubicBezTo>
                    <a:pt x="482" y="384"/>
                    <a:pt x="481" y="383"/>
                    <a:pt x="481" y="383"/>
                  </a:cubicBezTo>
                  <a:cubicBezTo>
                    <a:pt x="480" y="383"/>
                    <a:pt x="480" y="385"/>
                    <a:pt x="479" y="385"/>
                  </a:cubicBezTo>
                  <a:cubicBezTo>
                    <a:pt x="478" y="386"/>
                    <a:pt x="476" y="384"/>
                    <a:pt x="476" y="385"/>
                  </a:cubicBezTo>
                  <a:cubicBezTo>
                    <a:pt x="475" y="386"/>
                    <a:pt x="475" y="389"/>
                    <a:pt x="475" y="390"/>
                  </a:cubicBezTo>
                  <a:cubicBezTo>
                    <a:pt x="474" y="392"/>
                    <a:pt x="472" y="393"/>
                    <a:pt x="473" y="395"/>
                  </a:cubicBezTo>
                  <a:cubicBezTo>
                    <a:pt x="473" y="397"/>
                    <a:pt x="473" y="400"/>
                    <a:pt x="474" y="402"/>
                  </a:cubicBezTo>
                  <a:cubicBezTo>
                    <a:pt x="474" y="403"/>
                    <a:pt x="474" y="406"/>
                    <a:pt x="476" y="407"/>
                  </a:cubicBezTo>
                  <a:cubicBezTo>
                    <a:pt x="475" y="408"/>
                    <a:pt x="476" y="409"/>
                    <a:pt x="476" y="410"/>
                  </a:cubicBezTo>
                  <a:cubicBezTo>
                    <a:pt x="476" y="412"/>
                    <a:pt x="475" y="413"/>
                    <a:pt x="475" y="414"/>
                  </a:cubicBezTo>
                  <a:cubicBezTo>
                    <a:pt x="474" y="416"/>
                    <a:pt x="472" y="418"/>
                    <a:pt x="472" y="420"/>
                  </a:cubicBezTo>
                  <a:cubicBezTo>
                    <a:pt x="469" y="421"/>
                    <a:pt x="469" y="423"/>
                    <a:pt x="468" y="425"/>
                  </a:cubicBezTo>
                  <a:cubicBezTo>
                    <a:pt x="468" y="425"/>
                    <a:pt x="468" y="426"/>
                    <a:pt x="468" y="427"/>
                  </a:cubicBezTo>
                  <a:cubicBezTo>
                    <a:pt x="468" y="429"/>
                    <a:pt x="468" y="431"/>
                    <a:pt x="469" y="433"/>
                  </a:cubicBezTo>
                  <a:cubicBezTo>
                    <a:pt x="470" y="435"/>
                    <a:pt x="472" y="437"/>
                    <a:pt x="471" y="438"/>
                  </a:cubicBezTo>
                  <a:cubicBezTo>
                    <a:pt x="470" y="443"/>
                    <a:pt x="471" y="446"/>
                    <a:pt x="474" y="449"/>
                  </a:cubicBezTo>
                  <a:cubicBezTo>
                    <a:pt x="475" y="451"/>
                    <a:pt x="476" y="450"/>
                    <a:pt x="478" y="451"/>
                  </a:cubicBezTo>
                  <a:cubicBezTo>
                    <a:pt x="480" y="452"/>
                    <a:pt x="480" y="454"/>
                    <a:pt x="483" y="453"/>
                  </a:cubicBezTo>
                  <a:cubicBezTo>
                    <a:pt x="484" y="453"/>
                    <a:pt x="486" y="451"/>
                    <a:pt x="487" y="450"/>
                  </a:cubicBezTo>
                  <a:cubicBezTo>
                    <a:pt x="489" y="450"/>
                    <a:pt x="491" y="450"/>
                    <a:pt x="493" y="449"/>
                  </a:cubicBezTo>
                  <a:cubicBezTo>
                    <a:pt x="494" y="447"/>
                    <a:pt x="495" y="446"/>
                    <a:pt x="495" y="444"/>
                  </a:cubicBezTo>
                  <a:cubicBezTo>
                    <a:pt x="496" y="442"/>
                    <a:pt x="497" y="440"/>
                    <a:pt x="497" y="437"/>
                  </a:cubicBezTo>
                  <a:cubicBezTo>
                    <a:pt x="499" y="436"/>
                    <a:pt x="499" y="431"/>
                    <a:pt x="499" y="429"/>
                  </a:cubicBezTo>
                  <a:cubicBezTo>
                    <a:pt x="501" y="426"/>
                    <a:pt x="502" y="422"/>
                    <a:pt x="503" y="419"/>
                  </a:cubicBezTo>
                  <a:cubicBezTo>
                    <a:pt x="503" y="416"/>
                    <a:pt x="504" y="415"/>
                    <a:pt x="505" y="413"/>
                  </a:cubicBezTo>
                  <a:cubicBezTo>
                    <a:pt x="506" y="411"/>
                    <a:pt x="506" y="408"/>
                    <a:pt x="507" y="406"/>
                  </a:cubicBezTo>
                  <a:cubicBezTo>
                    <a:pt x="508" y="404"/>
                    <a:pt x="509" y="401"/>
                    <a:pt x="509" y="399"/>
                  </a:cubicBezTo>
                  <a:cubicBezTo>
                    <a:pt x="509" y="398"/>
                    <a:pt x="510" y="396"/>
                    <a:pt x="510" y="395"/>
                  </a:cubicBezTo>
                  <a:cubicBezTo>
                    <a:pt x="510" y="394"/>
                    <a:pt x="510" y="393"/>
                    <a:pt x="510" y="392"/>
                  </a:cubicBezTo>
                  <a:cubicBezTo>
                    <a:pt x="510" y="390"/>
                    <a:pt x="512" y="389"/>
                    <a:pt x="512" y="387"/>
                  </a:cubicBezTo>
                  <a:cubicBezTo>
                    <a:pt x="512" y="385"/>
                    <a:pt x="510" y="380"/>
                    <a:pt x="512" y="379"/>
                  </a:cubicBezTo>
                  <a:cubicBezTo>
                    <a:pt x="514" y="379"/>
                    <a:pt x="512" y="384"/>
                    <a:pt x="515" y="382"/>
                  </a:cubicBezTo>
                  <a:cubicBezTo>
                    <a:pt x="519" y="380"/>
                    <a:pt x="514" y="375"/>
                    <a:pt x="515" y="372"/>
                  </a:cubicBezTo>
                  <a:close/>
                  <a:moveTo>
                    <a:pt x="65" y="197"/>
                  </a:moveTo>
                  <a:cubicBezTo>
                    <a:pt x="64" y="197"/>
                    <a:pt x="66" y="198"/>
                    <a:pt x="66" y="198"/>
                  </a:cubicBezTo>
                  <a:cubicBezTo>
                    <a:pt x="66" y="198"/>
                    <a:pt x="67" y="197"/>
                    <a:pt x="65" y="197"/>
                  </a:cubicBezTo>
                  <a:close/>
                  <a:moveTo>
                    <a:pt x="447" y="166"/>
                  </a:moveTo>
                  <a:cubicBezTo>
                    <a:pt x="447" y="166"/>
                    <a:pt x="447" y="166"/>
                    <a:pt x="447" y="166"/>
                  </a:cubicBezTo>
                  <a:cubicBezTo>
                    <a:pt x="445" y="164"/>
                    <a:pt x="445" y="166"/>
                    <a:pt x="447" y="166"/>
                  </a:cubicBezTo>
                  <a:close/>
                  <a:moveTo>
                    <a:pt x="234" y="248"/>
                  </a:moveTo>
                  <a:cubicBezTo>
                    <a:pt x="233" y="248"/>
                    <a:pt x="231" y="250"/>
                    <a:pt x="232" y="251"/>
                  </a:cubicBezTo>
                  <a:cubicBezTo>
                    <a:pt x="233" y="253"/>
                    <a:pt x="234" y="249"/>
                    <a:pt x="235" y="249"/>
                  </a:cubicBezTo>
                  <a:cubicBezTo>
                    <a:pt x="235" y="248"/>
                    <a:pt x="234" y="248"/>
                    <a:pt x="234" y="248"/>
                  </a:cubicBezTo>
                  <a:close/>
                  <a:moveTo>
                    <a:pt x="469" y="355"/>
                  </a:moveTo>
                  <a:cubicBezTo>
                    <a:pt x="469" y="354"/>
                    <a:pt x="468" y="353"/>
                    <a:pt x="468" y="352"/>
                  </a:cubicBezTo>
                  <a:cubicBezTo>
                    <a:pt x="468" y="352"/>
                    <a:pt x="467" y="356"/>
                    <a:pt x="469" y="355"/>
                  </a:cubicBezTo>
                  <a:close/>
                  <a:moveTo>
                    <a:pt x="481" y="361"/>
                  </a:moveTo>
                  <a:cubicBezTo>
                    <a:pt x="481" y="361"/>
                    <a:pt x="480" y="361"/>
                    <a:pt x="481" y="362"/>
                  </a:cubicBezTo>
                  <a:cubicBezTo>
                    <a:pt x="481" y="362"/>
                    <a:pt x="481" y="362"/>
                    <a:pt x="481" y="361"/>
                  </a:cubicBezTo>
                  <a:close/>
                  <a:moveTo>
                    <a:pt x="476" y="357"/>
                  </a:moveTo>
                  <a:cubicBezTo>
                    <a:pt x="476" y="357"/>
                    <a:pt x="476" y="356"/>
                    <a:pt x="476" y="356"/>
                  </a:cubicBezTo>
                  <a:cubicBezTo>
                    <a:pt x="474" y="356"/>
                    <a:pt x="476" y="358"/>
                    <a:pt x="476" y="357"/>
                  </a:cubicBezTo>
                  <a:close/>
                  <a:moveTo>
                    <a:pt x="19" y="162"/>
                  </a:moveTo>
                  <a:cubicBezTo>
                    <a:pt x="18" y="162"/>
                    <a:pt x="20" y="165"/>
                    <a:pt x="20" y="163"/>
                  </a:cubicBezTo>
                  <a:cubicBezTo>
                    <a:pt x="20" y="162"/>
                    <a:pt x="20" y="162"/>
                    <a:pt x="19" y="162"/>
                  </a:cubicBezTo>
                  <a:close/>
                  <a:moveTo>
                    <a:pt x="13" y="169"/>
                  </a:moveTo>
                  <a:cubicBezTo>
                    <a:pt x="11" y="168"/>
                    <a:pt x="14" y="173"/>
                    <a:pt x="14" y="170"/>
                  </a:cubicBezTo>
                  <a:cubicBezTo>
                    <a:pt x="14" y="169"/>
                    <a:pt x="14" y="169"/>
                    <a:pt x="13" y="169"/>
                  </a:cubicBezTo>
                  <a:close/>
                  <a:moveTo>
                    <a:pt x="4" y="155"/>
                  </a:moveTo>
                  <a:cubicBezTo>
                    <a:pt x="0" y="157"/>
                    <a:pt x="4" y="157"/>
                    <a:pt x="4" y="156"/>
                  </a:cubicBezTo>
                  <a:cubicBezTo>
                    <a:pt x="4" y="155"/>
                    <a:pt x="4" y="155"/>
                    <a:pt x="4" y="155"/>
                  </a:cubicBezTo>
                  <a:close/>
                  <a:moveTo>
                    <a:pt x="9" y="171"/>
                  </a:moveTo>
                  <a:cubicBezTo>
                    <a:pt x="8" y="171"/>
                    <a:pt x="8" y="171"/>
                    <a:pt x="8" y="171"/>
                  </a:cubicBezTo>
                  <a:cubicBezTo>
                    <a:pt x="9" y="172"/>
                    <a:pt x="10" y="171"/>
                    <a:pt x="9" y="171"/>
                  </a:cubicBezTo>
                  <a:close/>
                  <a:moveTo>
                    <a:pt x="4" y="157"/>
                  </a:moveTo>
                  <a:cubicBezTo>
                    <a:pt x="4" y="157"/>
                    <a:pt x="4" y="158"/>
                    <a:pt x="4" y="158"/>
                  </a:cubicBezTo>
                  <a:cubicBezTo>
                    <a:pt x="5" y="158"/>
                    <a:pt x="5" y="157"/>
                    <a:pt x="4" y="15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endParaRPr lang="ru-RU" sz="7198"/>
            </a:p>
          </p:txBody>
        </p:sp>
        <p:sp>
          <p:nvSpPr>
            <p:cNvPr id="40" name="New_Zeland">
              <a:extLst>
                <a:ext uri="{FF2B5EF4-FFF2-40B4-BE49-F238E27FC236}">
                  <a16:creationId xmlns:a16="http://schemas.microsoft.com/office/drawing/2014/main" id="{3245A36E-165F-AAEF-A429-9E895CC99B7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0378193" y="11425636"/>
              <a:ext cx="949079" cy="1063347"/>
            </a:xfrm>
            <a:custGeom>
              <a:avLst/>
              <a:gdLst>
                <a:gd name="T0" fmla="*/ 43151 w 121"/>
                <a:gd name="T1" fmla="*/ 453026 h 135"/>
                <a:gd name="T2" fmla="*/ 35306 w 121"/>
                <a:gd name="T3" fmla="*/ 449087 h 135"/>
                <a:gd name="T4" fmla="*/ 43151 w 121"/>
                <a:gd name="T5" fmla="*/ 460905 h 135"/>
                <a:gd name="T6" fmla="*/ 58843 w 121"/>
                <a:gd name="T7" fmla="*/ 437268 h 135"/>
                <a:gd name="T8" fmla="*/ 35306 w 121"/>
                <a:gd name="T9" fmla="*/ 527874 h 135"/>
                <a:gd name="T10" fmla="*/ 11769 w 121"/>
                <a:gd name="T11" fmla="*/ 382117 h 135"/>
                <a:gd name="T12" fmla="*/ 7846 w 121"/>
                <a:gd name="T13" fmla="*/ 401814 h 135"/>
                <a:gd name="T14" fmla="*/ 211833 w 121"/>
                <a:gd name="T15" fmla="*/ 228483 h 135"/>
                <a:gd name="T16" fmla="*/ 211833 w 121"/>
                <a:gd name="T17" fmla="*/ 224543 h 135"/>
                <a:gd name="T18" fmla="*/ 207910 w 121"/>
                <a:gd name="T19" fmla="*/ 224543 h 135"/>
                <a:gd name="T20" fmla="*/ 203987 w 121"/>
                <a:gd name="T21" fmla="*/ 220604 h 135"/>
                <a:gd name="T22" fmla="*/ 184373 w 121"/>
                <a:gd name="T23" fmla="*/ 228483 h 135"/>
                <a:gd name="T24" fmla="*/ 176528 w 121"/>
                <a:gd name="T25" fmla="*/ 200907 h 135"/>
                <a:gd name="T26" fmla="*/ 156913 w 121"/>
                <a:gd name="T27" fmla="*/ 224543 h 135"/>
                <a:gd name="T28" fmla="*/ 133376 w 121"/>
                <a:gd name="T29" fmla="*/ 271816 h 135"/>
                <a:gd name="T30" fmla="*/ 101994 w 121"/>
                <a:gd name="T31" fmla="*/ 307270 h 135"/>
                <a:gd name="T32" fmla="*/ 70611 w 121"/>
                <a:gd name="T33" fmla="*/ 330906 h 135"/>
                <a:gd name="T34" fmla="*/ 39228 w 121"/>
                <a:gd name="T35" fmla="*/ 358481 h 135"/>
                <a:gd name="T36" fmla="*/ 27460 w 121"/>
                <a:gd name="T37" fmla="*/ 370299 h 135"/>
                <a:gd name="T38" fmla="*/ 19614 w 121"/>
                <a:gd name="T39" fmla="*/ 382117 h 135"/>
                <a:gd name="T40" fmla="*/ 7846 w 121"/>
                <a:gd name="T41" fmla="*/ 389996 h 135"/>
                <a:gd name="T42" fmla="*/ 7846 w 121"/>
                <a:gd name="T43" fmla="*/ 397875 h 135"/>
                <a:gd name="T44" fmla="*/ 7846 w 121"/>
                <a:gd name="T45" fmla="*/ 409693 h 135"/>
                <a:gd name="T46" fmla="*/ 27460 w 121"/>
                <a:gd name="T47" fmla="*/ 421511 h 135"/>
                <a:gd name="T48" fmla="*/ 50997 w 121"/>
                <a:gd name="T49" fmla="*/ 433329 h 135"/>
                <a:gd name="T50" fmla="*/ 66688 w 121"/>
                <a:gd name="T51" fmla="*/ 437268 h 135"/>
                <a:gd name="T52" fmla="*/ 94148 w 121"/>
                <a:gd name="T53" fmla="*/ 433329 h 135"/>
                <a:gd name="T54" fmla="*/ 117685 w 121"/>
                <a:gd name="T55" fmla="*/ 401814 h 135"/>
                <a:gd name="T56" fmla="*/ 133376 w 121"/>
                <a:gd name="T57" fmla="*/ 346663 h 135"/>
                <a:gd name="T58" fmla="*/ 180450 w 121"/>
                <a:gd name="T59" fmla="*/ 326967 h 135"/>
                <a:gd name="T60" fmla="*/ 176528 w 121"/>
                <a:gd name="T61" fmla="*/ 315148 h 135"/>
                <a:gd name="T62" fmla="*/ 203987 w 121"/>
                <a:gd name="T63" fmla="*/ 271816 h 135"/>
                <a:gd name="T64" fmla="*/ 211833 w 121"/>
                <a:gd name="T65" fmla="*/ 236361 h 135"/>
                <a:gd name="T66" fmla="*/ 219679 w 121"/>
                <a:gd name="T67" fmla="*/ 224543 h 135"/>
                <a:gd name="T68" fmla="*/ 321672 w 121"/>
                <a:gd name="T69" fmla="*/ 102423 h 135"/>
                <a:gd name="T70" fmla="*/ 294213 w 121"/>
                <a:gd name="T71" fmla="*/ 118181 h 135"/>
                <a:gd name="T72" fmla="*/ 262830 w 121"/>
                <a:gd name="T73" fmla="*/ 98484 h 135"/>
                <a:gd name="T74" fmla="*/ 251061 w 121"/>
                <a:gd name="T75" fmla="*/ 74848 h 135"/>
                <a:gd name="T76" fmla="*/ 251061 w 121"/>
                <a:gd name="T77" fmla="*/ 90605 h 135"/>
                <a:gd name="T78" fmla="*/ 231447 w 121"/>
                <a:gd name="T79" fmla="*/ 70908 h 135"/>
                <a:gd name="T80" fmla="*/ 219679 w 121"/>
                <a:gd name="T81" fmla="*/ 47272 h 135"/>
                <a:gd name="T82" fmla="*/ 219679 w 121"/>
                <a:gd name="T83" fmla="*/ 27575 h 135"/>
                <a:gd name="T84" fmla="*/ 207910 w 121"/>
                <a:gd name="T85" fmla="*/ 19697 h 135"/>
                <a:gd name="T86" fmla="*/ 192219 w 121"/>
                <a:gd name="T87" fmla="*/ 15757 h 135"/>
                <a:gd name="T88" fmla="*/ 184373 w 121"/>
                <a:gd name="T89" fmla="*/ 0 h 135"/>
                <a:gd name="T90" fmla="*/ 188296 w 121"/>
                <a:gd name="T91" fmla="*/ 27575 h 135"/>
                <a:gd name="T92" fmla="*/ 215756 w 121"/>
                <a:gd name="T93" fmla="*/ 66969 h 135"/>
                <a:gd name="T94" fmla="*/ 219679 w 121"/>
                <a:gd name="T95" fmla="*/ 63030 h 135"/>
                <a:gd name="T96" fmla="*/ 227524 w 121"/>
                <a:gd name="T97" fmla="*/ 86666 h 135"/>
                <a:gd name="T98" fmla="*/ 227524 w 121"/>
                <a:gd name="T99" fmla="*/ 86666 h 135"/>
                <a:gd name="T100" fmla="*/ 235370 w 121"/>
                <a:gd name="T101" fmla="*/ 118181 h 135"/>
                <a:gd name="T102" fmla="*/ 227524 w 121"/>
                <a:gd name="T103" fmla="*/ 141817 h 135"/>
                <a:gd name="T104" fmla="*/ 227524 w 121"/>
                <a:gd name="T105" fmla="*/ 181210 h 135"/>
                <a:gd name="T106" fmla="*/ 235370 w 121"/>
                <a:gd name="T107" fmla="*/ 232422 h 135"/>
                <a:gd name="T108" fmla="*/ 262830 w 121"/>
                <a:gd name="T109" fmla="*/ 228483 h 135"/>
                <a:gd name="T110" fmla="*/ 290290 w 121"/>
                <a:gd name="T111" fmla="*/ 177271 h 135"/>
                <a:gd name="T112" fmla="*/ 313827 w 121"/>
                <a:gd name="T113" fmla="*/ 153635 h 135"/>
                <a:gd name="T114" fmla="*/ 325595 w 121"/>
                <a:gd name="T115" fmla="*/ 129999 h 135"/>
                <a:gd name="T116" fmla="*/ 474663 w 121"/>
                <a:gd name="T117" fmla="*/ 342724 h 135"/>
                <a:gd name="T118" fmla="*/ 466817 w 121"/>
                <a:gd name="T119" fmla="*/ 330906 h 135"/>
                <a:gd name="T120" fmla="*/ 266753 w 121"/>
                <a:gd name="T121" fmla="*/ 106363 h 135"/>
                <a:gd name="T122" fmla="*/ 247139 w 121"/>
                <a:gd name="T123" fmla="*/ 55151 h 135"/>
                <a:gd name="T124" fmla="*/ 235370 w 121"/>
                <a:gd name="T125" fmla="*/ 78787 h 135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121" h="135">
                  <a:moveTo>
                    <a:pt x="60" y="55"/>
                  </a:moveTo>
                  <a:cubicBezTo>
                    <a:pt x="60" y="55"/>
                    <a:pt x="60" y="55"/>
                    <a:pt x="60" y="55"/>
                  </a:cubicBezTo>
                  <a:cubicBezTo>
                    <a:pt x="60" y="55"/>
                    <a:pt x="60" y="55"/>
                    <a:pt x="60" y="55"/>
                  </a:cubicBezTo>
                  <a:close/>
                  <a:moveTo>
                    <a:pt x="66" y="18"/>
                  </a:moveTo>
                  <a:cubicBezTo>
                    <a:pt x="66" y="18"/>
                    <a:pt x="66" y="19"/>
                    <a:pt x="66" y="19"/>
                  </a:cubicBezTo>
                  <a:cubicBezTo>
                    <a:pt x="66" y="18"/>
                    <a:pt x="66" y="18"/>
                    <a:pt x="66" y="18"/>
                  </a:cubicBezTo>
                  <a:cubicBezTo>
                    <a:pt x="66" y="18"/>
                    <a:pt x="66" y="18"/>
                    <a:pt x="66" y="18"/>
                  </a:cubicBezTo>
                  <a:cubicBezTo>
                    <a:pt x="66" y="18"/>
                    <a:pt x="66" y="18"/>
                    <a:pt x="66" y="18"/>
                  </a:cubicBezTo>
                  <a:close/>
                  <a:moveTo>
                    <a:pt x="46" y="51"/>
                  </a:moveTo>
                  <a:cubicBezTo>
                    <a:pt x="46" y="51"/>
                    <a:pt x="46" y="52"/>
                    <a:pt x="46" y="51"/>
                  </a:cubicBezTo>
                  <a:cubicBezTo>
                    <a:pt x="46" y="51"/>
                    <a:pt x="46" y="51"/>
                    <a:pt x="46" y="51"/>
                  </a:cubicBezTo>
                  <a:close/>
                  <a:moveTo>
                    <a:pt x="2" y="106"/>
                  </a:moveTo>
                  <a:cubicBezTo>
                    <a:pt x="1" y="106"/>
                    <a:pt x="1" y="106"/>
                    <a:pt x="1" y="106"/>
                  </a:cubicBezTo>
                  <a:cubicBezTo>
                    <a:pt x="1" y="106"/>
                    <a:pt x="1" y="106"/>
                    <a:pt x="2" y="106"/>
                  </a:cubicBezTo>
                  <a:close/>
                  <a:moveTo>
                    <a:pt x="12" y="115"/>
                  </a:moveTo>
                  <a:cubicBezTo>
                    <a:pt x="12" y="115"/>
                    <a:pt x="12" y="115"/>
                    <a:pt x="12" y="115"/>
                  </a:cubicBezTo>
                  <a:cubicBezTo>
                    <a:pt x="12" y="115"/>
                    <a:pt x="12" y="115"/>
                    <a:pt x="12" y="115"/>
                  </a:cubicBezTo>
                  <a:cubicBezTo>
                    <a:pt x="12" y="115"/>
                    <a:pt x="12" y="115"/>
                    <a:pt x="11" y="115"/>
                  </a:cubicBezTo>
                  <a:cubicBezTo>
                    <a:pt x="11" y="114"/>
                    <a:pt x="11" y="114"/>
                    <a:pt x="11" y="115"/>
                  </a:cubicBezTo>
                  <a:cubicBezTo>
                    <a:pt x="11" y="115"/>
                    <a:pt x="11" y="115"/>
                    <a:pt x="11" y="115"/>
                  </a:cubicBezTo>
                  <a:cubicBezTo>
                    <a:pt x="11" y="115"/>
                    <a:pt x="11" y="114"/>
                    <a:pt x="11" y="114"/>
                  </a:cubicBezTo>
                  <a:cubicBezTo>
                    <a:pt x="11" y="114"/>
                    <a:pt x="11" y="114"/>
                    <a:pt x="11" y="114"/>
                  </a:cubicBezTo>
                  <a:cubicBezTo>
                    <a:pt x="11" y="114"/>
                    <a:pt x="11" y="114"/>
                    <a:pt x="11" y="114"/>
                  </a:cubicBezTo>
                  <a:cubicBezTo>
                    <a:pt x="11" y="114"/>
                    <a:pt x="11" y="114"/>
                    <a:pt x="12" y="114"/>
                  </a:cubicBezTo>
                  <a:cubicBezTo>
                    <a:pt x="12" y="114"/>
                    <a:pt x="12" y="114"/>
                    <a:pt x="12" y="114"/>
                  </a:cubicBezTo>
                  <a:cubicBezTo>
                    <a:pt x="12" y="114"/>
                    <a:pt x="12" y="114"/>
                    <a:pt x="12" y="114"/>
                  </a:cubicBezTo>
                  <a:cubicBezTo>
                    <a:pt x="12" y="114"/>
                    <a:pt x="12" y="114"/>
                    <a:pt x="12" y="114"/>
                  </a:cubicBezTo>
                  <a:cubicBezTo>
                    <a:pt x="12" y="113"/>
                    <a:pt x="12" y="113"/>
                    <a:pt x="12" y="113"/>
                  </a:cubicBezTo>
                  <a:cubicBezTo>
                    <a:pt x="11" y="113"/>
                    <a:pt x="11" y="113"/>
                    <a:pt x="11" y="113"/>
                  </a:cubicBezTo>
                  <a:cubicBezTo>
                    <a:pt x="11" y="112"/>
                    <a:pt x="11" y="112"/>
                    <a:pt x="11" y="112"/>
                  </a:cubicBezTo>
                  <a:cubicBezTo>
                    <a:pt x="10" y="112"/>
                    <a:pt x="10" y="112"/>
                    <a:pt x="10" y="112"/>
                  </a:cubicBezTo>
                  <a:cubicBezTo>
                    <a:pt x="10" y="112"/>
                    <a:pt x="10" y="112"/>
                    <a:pt x="10" y="112"/>
                  </a:cubicBezTo>
                  <a:cubicBezTo>
                    <a:pt x="10" y="112"/>
                    <a:pt x="9" y="112"/>
                    <a:pt x="9" y="112"/>
                  </a:cubicBezTo>
                  <a:cubicBezTo>
                    <a:pt x="9" y="112"/>
                    <a:pt x="9" y="112"/>
                    <a:pt x="9" y="113"/>
                  </a:cubicBezTo>
                  <a:cubicBezTo>
                    <a:pt x="9" y="113"/>
                    <a:pt x="9" y="113"/>
                    <a:pt x="9" y="113"/>
                  </a:cubicBezTo>
                  <a:cubicBezTo>
                    <a:pt x="9" y="113"/>
                    <a:pt x="9" y="113"/>
                    <a:pt x="9" y="113"/>
                  </a:cubicBezTo>
                  <a:cubicBezTo>
                    <a:pt x="9" y="114"/>
                    <a:pt x="9" y="114"/>
                    <a:pt x="9" y="114"/>
                  </a:cubicBezTo>
                  <a:cubicBezTo>
                    <a:pt x="9" y="114"/>
                    <a:pt x="9" y="114"/>
                    <a:pt x="9" y="114"/>
                  </a:cubicBezTo>
                  <a:cubicBezTo>
                    <a:pt x="9" y="115"/>
                    <a:pt x="9" y="115"/>
                    <a:pt x="9" y="115"/>
                  </a:cubicBezTo>
                  <a:cubicBezTo>
                    <a:pt x="9" y="115"/>
                    <a:pt x="9" y="115"/>
                    <a:pt x="9" y="115"/>
                  </a:cubicBezTo>
                  <a:cubicBezTo>
                    <a:pt x="9" y="116"/>
                    <a:pt x="8" y="116"/>
                    <a:pt x="8" y="116"/>
                  </a:cubicBezTo>
                  <a:cubicBezTo>
                    <a:pt x="8" y="116"/>
                    <a:pt x="8" y="116"/>
                    <a:pt x="8" y="117"/>
                  </a:cubicBezTo>
                  <a:cubicBezTo>
                    <a:pt x="8" y="117"/>
                    <a:pt x="8" y="117"/>
                    <a:pt x="8" y="117"/>
                  </a:cubicBezTo>
                  <a:cubicBezTo>
                    <a:pt x="8" y="117"/>
                    <a:pt x="7" y="117"/>
                    <a:pt x="7" y="118"/>
                  </a:cubicBezTo>
                  <a:cubicBezTo>
                    <a:pt x="7" y="118"/>
                    <a:pt x="7" y="118"/>
                    <a:pt x="7" y="118"/>
                  </a:cubicBezTo>
                  <a:cubicBezTo>
                    <a:pt x="8" y="118"/>
                    <a:pt x="8" y="118"/>
                    <a:pt x="8" y="118"/>
                  </a:cubicBezTo>
                  <a:cubicBezTo>
                    <a:pt x="8" y="118"/>
                    <a:pt x="8" y="118"/>
                    <a:pt x="8" y="118"/>
                  </a:cubicBezTo>
                  <a:cubicBezTo>
                    <a:pt x="9" y="118"/>
                    <a:pt x="9" y="118"/>
                    <a:pt x="9" y="118"/>
                  </a:cubicBezTo>
                  <a:cubicBezTo>
                    <a:pt x="8" y="118"/>
                    <a:pt x="8" y="118"/>
                    <a:pt x="8" y="118"/>
                  </a:cubicBezTo>
                  <a:cubicBezTo>
                    <a:pt x="8" y="118"/>
                    <a:pt x="8" y="118"/>
                    <a:pt x="8" y="117"/>
                  </a:cubicBezTo>
                  <a:cubicBezTo>
                    <a:pt x="8" y="117"/>
                    <a:pt x="8" y="117"/>
                    <a:pt x="9" y="117"/>
                  </a:cubicBezTo>
                  <a:cubicBezTo>
                    <a:pt x="9" y="117"/>
                    <a:pt x="9" y="117"/>
                    <a:pt x="9" y="117"/>
                  </a:cubicBezTo>
                  <a:cubicBezTo>
                    <a:pt x="9" y="117"/>
                    <a:pt x="9" y="117"/>
                    <a:pt x="9" y="117"/>
                  </a:cubicBezTo>
                  <a:cubicBezTo>
                    <a:pt x="9" y="117"/>
                    <a:pt x="9" y="117"/>
                    <a:pt x="9" y="117"/>
                  </a:cubicBezTo>
                  <a:cubicBezTo>
                    <a:pt x="10" y="117"/>
                    <a:pt x="10" y="117"/>
                    <a:pt x="10" y="117"/>
                  </a:cubicBezTo>
                  <a:cubicBezTo>
                    <a:pt x="10" y="117"/>
                    <a:pt x="10" y="117"/>
                    <a:pt x="11" y="117"/>
                  </a:cubicBezTo>
                  <a:cubicBezTo>
                    <a:pt x="11" y="117"/>
                    <a:pt x="11" y="117"/>
                    <a:pt x="11" y="117"/>
                  </a:cubicBezTo>
                  <a:cubicBezTo>
                    <a:pt x="11" y="117"/>
                    <a:pt x="11" y="117"/>
                    <a:pt x="11" y="116"/>
                  </a:cubicBezTo>
                  <a:cubicBezTo>
                    <a:pt x="11" y="116"/>
                    <a:pt x="11" y="116"/>
                    <a:pt x="11" y="116"/>
                  </a:cubicBezTo>
                  <a:cubicBezTo>
                    <a:pt x="12" y="116"/>
                    <a:pt x="12" y="116"/>
                    <a:pt x="12" y="116"/>
                  </a:cubicBezTo>
                  <a:cubicBezTo>
                    <a:pt x="12" y="116"/>
                    <a:pt x="12" y="116"/>
                    <a:pt x="12" y="116"/>
                  </a:cubicBezTo>
                  <a:cubicBezTo>
                    <a:pt x="12" y="116"/>
                    <a:pt x="12" y="116"/>
                    <a:pt x="12" y="116"/>
                  </a:cubicBezTo>
                  <a:cubicBezTo>
                    <a:pt x="13" y="116"/>
                    <a:pt x="13" y="116"/>
                    <a:pt x="13" y="116"/>
                  </a:cubicBezTo>
                  <a:cubicBezTo>
                    <a:pt x="13" y="116"/>
                    <a:pt x="13" y="116"/>
                    <a:pt x="13" y="115"/>
                  </a:cubicBezTo>
                  <a:cubicBezTo>
                    <a:pt x="13" y="115"/>
                    <a:pt x="13" y="115"/>
                    <a:pt x="13" y="115"/>
                  </a:cubicBezTo>
                  <a:cubicBezTo>
                    <a:pt x="12" y="115"/>
                    <a:pt x="12" y="115"/>
                    <a:pt x="12" y="115"/>
                  </a:cubicBezTo>
                  <a:close/>
                  <a:moveTo>
                    <a:pt x="8" y="113"/>
                  </a:moveTo>
                  <a:cubicBezTo>
                    <a:pt x="8" y="113"/>
                    <a:pt x="8" y="113"/>
                    <a:pt x="9" y="113"/>
                  </a:cubicBezTo>
                  <a:cubicBezTo>
                    <a:pt x="9" y="113"/>
                    <a:pt x="9" y="113"/>
                    <a:pt x="9" y="113"/>
                  </a:cubicBezTo>
                  <a:cubicBezTo>
                    <a:pt x="9" y="113"/>
                    <a:pt x="9" y="113"/>
                    <a:pt x="8" y="113"/>
                  </a:cubicBezTo>
                  <a:close/>
                  <a:moveTo>
                    <a:pt x="11" y="130"/>
                  </a:moveTo>
                  <a:cubicBezTo>
                    <a:pt x="11" y="130"/>
                    <a:pt x="11" y="130"/>
                    <a:pt x="11" y="130"/>
                  </a:cubicBezTo>
                  <a:cubicBezTo>
                    <a:pt x="12" y="130"/>
                    <a:pt x="12" y="130"/>
                    <a:pt x="11" y="130"/>
                  </a:cubicBezTo>
                  <a:close/>
                  <a:moveTo>
                    <a:pt x="14" y="111"/>
                  </a:moveTo>
                  <a:cubicBezTo>
                    <a:pt x="14" y="111"/>
                    <a:pt x="14" y="111"/>
                    <a:pt x="14" y="111"/>
                  </a:cubicBezTo>
                  <a:cubicBezTo>
                    <a:pt x="14" y="111"/>
                    <a:pt x="14" y="111"/>
                    <a:pt x="15" y="111"/>
                  </a:cubicBezTo>
                  <a:cubicBezTo>
                    <a:pt x="15" y="111"/>
                    <a:pt x="15" y="111"/>
                    <a:pt x="14" y="111"/>
                  </a:cubicBezTo>
                  <a:close/>
                  <a:moveTo>
                    <a:pt x="15" y="113"/>
                  </a:moveTo>
                  <a:cubicBezTo>
                    <a:pt x="15" y="113"/>
                    <a:pt x="15" y="113"/>
                    <a:pt x="15" y="113"/>
                  </a:cubicBezTo>
                  <a:cubicBezTo>
                    <a:pt x="15" y="113"/>
                    <a:pt x="15" y="113"/>
                    <a:pt x="15" y="113"/>
                  </a:cubicBezTo>
                  <a:close/>
                  <a:moveTo>
                    <a:pt x="11" y="131"/>
                  </a:moveTo>
                  <a:cubicBezTo>
                    <a:pt x="11" y="131"/>
                    <a:pt x="11" y="131"/>
                    <a:pt x="11" y="131"/>
                  </a:cubicBezTo>
                  <a:cubicBezTo>
                    <a:pt x="10" y="130"/>
                    <a:pt x="10" y="130"/>
                    <a:pt x="10" y="130"/>
                  </a:cubicBezTo>
                  <a:cubicBezTo>
                    <a:pt x="10" y="130"/>
                    <a:pt x="10" y="130"/>
                    <a:pt x="10" y="130"/>
                  </a:cubicBezTo>
                  <a:cubicBezTo>
                    <a:pt x="10" y="131"/>
                    <a:pt x="10" y="131"/>
                    <a:pt x="10" y="131"/>
                  </a:cubicBezTo>
                  <a:cubicBezTo>
                    <a:pt x="10" y="131"/>
                    <a:pt x="10" y="131"/>
                    <a:pt x="10" y="131"/>
                  </a:cubicBezTo>
                  <a:cubicBezTo>
                    <a:pt x="10" y="132"/>
                    <a:pt x="10" y="132"/>
                    <a:pt x="10" y="132"/>
                  </a:cubicBezTo>
                  <a:cubicBezTo>
                    <a:pt x="10" y="132"/>
                    <a:pt x="9" y="133"/>
                    <a:pt x="9" y="133"/>
                  </a:cubicBezTo>
                  <a:cubicBezTo>
                    <a:pt x="9" y="133"/>
                    <a:pt x="9" y="133"/>
                    <a:pt x="9" y="133"/>
                  </a:cubicBezTo>
                  <a:cubicBezTo>
                    <a:pt x="9" y="133"/>
                    <a:pt x="9" y="133"/>
                    <a:pt x="9" y="133"/>
                  </a:cubicBezTo>
                  <a:cubicBezTo>
                    <a:pt x="9" y="133"/>
                    <a:pt x="8" y="133"/>
                    <a:pt x="8" y="133"/>
                  </a:cubicBezTo>
                  <a:cubicBezTo>
                    <a:pt x="8" y="133"/>
                    <a:pt x="8" y="134"/>
                    <a:pt x="9" y="134"/>
                  </a:cubicBezTo>
                  <a:cubicBezTo>
                    <a:pt x="9" y="134"/>
                    <a:pt x="9" y="134"/>
                    <a:pt x="9" y="134"/>
                  </a:cubicBezTo>
                  <a:cubicBezTo>
                    <a:pt x="9" y="134"/>
                    <a:pt x="9" y="134"/>
                    <a:pt x="9" y="134"/>
                  </a:cubicBezTo>
                  <a:cubicBezTo>
                    <a:pt x="9" y="134"/>
                    <a:pt x="9" y="134"/>
                    <a:pt x="9" y="134"/>
                  </a:cubicBezTo>
                  <a:cubicBezTo>
                    <a:pt x="9" y="134"/>
                    <a:pt x="9" y="134"/>
                    <a:pt x="9" y="134"/>
                  </a:cubicBezTo>
                  <a:cubicBezTo>
                    <a:pt x="9" y="133"/>
                    <a:pt x="9" y="133"/>
                    <a:pt x="9" y="133"/>
                  </a:cubicBezTo>
                  <a:cubicBezTo>
                    <a:pt x="10" y="133"/>
                    <a:pt x="9" y="133"/>
                    <a:pt x="9" y="133"/>
                  </a:cubicBezTo>
                  <a:cubicBezTo>
                    <a:pt x="10" y="133"/>
                    <a:pt x="10" y="133"/>
                    <a:pt x="10" y="133"/>
                  </a:cubicBezTo>
                  <a:cubicBezTo>
                    <a:pt x="10" y="134"/>
                    <a:pt x="10" y="134"/>
                    <a:pt x="10" y="134"/>
                  </a:cubicBezTo>
                  <a:cubicBezTo>
                    <a:pt x="11" y="134"/>
                    <a:pt x="11" y="134"/>
                    <a:pt x="11" y="134"/>
                  </a:cubicBezTo>
                  <a:cubicBezTo>
                    <a:pt x="11" y="133"/>
                    <a:pt x="11" y="133"/>
                    <a:pt x="11" y="133"/>
                  </a:cubicBezTo>
                  <a:cubicBezTo>
                    <a:pt x="11" y="133"/>
                    <a:pt x="11" y="133"/>
                    <a:pt x="11" y="133"/>
                  </a:cubicBezTo>
                  <a:cubicBezTo>
                    <a:pt x="11" y="133"/>
                    <a:pt x="11" y="133"/>
                    <a:pt x="10" y="133"/>
                  </a:cubicBezTo>
                  <a:cubicBezTo>
                    <a:pt x="10" y="132"/>
                    <a:pt x="10" y="132"/>
                    <a:pt x="10" y="132"/>
                  </a:cubicBezTo>
                  <a:cubicBezTo>
                    <a:pt x="10" y="133"/>
                    <a:pt x="10" y="132"/>
                    <a:pt x="10" y="132"/>
                  </a:cubicBezTo>
                  <a:cubicBezTo>
                    <a:pt x="10" y="132"/>
                    <a:pt x="10" y="132"/>
                    <a:pt x="10" y="132"/>
                  </a:cubicBezTo>
                  <a:cubicBezTo>
                    <a:pt x="10" y="132"/>
                    <a:pt x="10" y="132"/>
                    <a:pt x="10" y="132"/>
                  </a:cubicBezTo>
                  <a:cubicBezTo>
                    <a:pt x="11" y="132"/>
                    <a:pt x="11" y="131"/>
                    <a:pt x="10" y="131"/>
                  </a:cubicBezTo>
                  <a:cubicBezTo>
                    <a:pt x="11" y="131"/>
                    <a:pt x="11" y="131"/>
                    <a:pt x="11" y="131"/>
                  </a:cubicBezTo>
                  <a:cubicBezTo>
                    <a:pt x="11" y="131"/>
                    <a:pt x="11" y="131"/>
                    <a:pt x="11" y="131"/>
                  </a:cubicBezTo>
                  <a:close/>
                  <a:moveTo>
                    <a:pt x="4" y="96"/>
                  </a:moveTo>
                  <a:cubicBezTo>
                    <a:pt x="4" y="96"/>
                    <a:pt x="4" y="96"/>
                    <a:pt x="4" y="97"/>
                  </a:cubicBezTo>
                  <a:cubicBezTo>
                    <a:pt x="3" y="97"/>
                    <a:pt x="3" y="97"/>
                    <a:pt x="3" y="97"/>
                  </a:cubicBezTo>
                  <a:cubicBezTo>
                    <a:pt x="3" y="97"/>
                    <a:pt x="3" y="97"/>
                    <a:pt x="3" y="97"/>
                  </a:cubicBezTo>
                  <a:cubicBezTo>
                    <a:pt x="3" y="97"/>
                    <a:pt x="4" y="98"/>
                    <a:pt x="4" y="98"/>
                  </a:cubicBezTo>
                  <a:cubicBezTo>
                    <a:pt x="4" y="98"/>
                    <a:pt x="4" y="98"/>
                    <a:pt x="4" y="98"/>
                  </a:cubicBezTo>
                  <a:cubicBezTo>
                    <a:pt x="4" y="97"/>
                    <a:pt x="4" y="97"/>
                    <a:pt x="4" y="96"/>
                  </a:cubicBezTo>
                  <a:cubicBezTo>
                    <a:pt x="4" y="96"/>
                    <a:pt x="4" y="96"/>
                    <a:pt x="4" y="96"/>
                  </a:cubicBezTo>
                  <a:close/>
                  <a:moveTo>
                    <a:pt x="11" y="134"/>
                  </a:moveTo>
                  <a:cubicBezTo>
                    <a:pt x="10" y="134"/>
                    <a:pt x="10" y="134"/>
                    <a:pt x="10" y="134"/>
                  </a:cubicBezTo>
                  <a:cubicBezTo>
                    <a:pt x="9" y="134"/>
                    <a:pt x="9" y="134"/>
                    <a:pt x="9" y="134"/>
                  </a:cubicBezTo>
                  <a:cubicBezTo>
                    <a:pt x="9" y="134"/>
                    <a:pt x="9" y="135"/>
                    <a:pt x="9" y="135"/>
                  </a:cubicBezTo>
                  <a:cubicBezTo>
                    <a:pt x="10" y="135"/>
                    <a:pt x="10" y="135"/>
                    <a:pt x="10" y="135"/>
                  </a:cubicBezTo>
                  <a:cubicBezTo>
                    <a:pt x="10" y="134"/>
                    <a:pt x="10" y="134"/>
                    <a:pt x="11" y="134"/>
                  </a:cubicBezTo>
                  <a:close/>
                  <a:moveTo>
                    <a:pt x="2" y="101"/>
                  </a:moveTo>
                  <a:cubicBezTo>
                    <a:pt x="2" y="101"/>
                    <a:pt x="1" y="101"/>
                    <a:pt x="1" y="101"/>
                  </a:cubicBezTo>
                  <a:cubicBezTo>
                    <a:pt x="1" y="101"/>
                    <a:pt x="1" y="101"/>
                    <a:pt x="1" y="101"/>
                  </a:cubicBezTo>
                  <a:cubicBezTo>
                    <a:pt x="1" y="101"/>
                    <a:pt x="1" y="101"/>
                    <a:pt x="1" y="101"/>
                  </a:cubicBezTo>
                  <a:cubicBezTo>
                    <a:pt x="1" y="101"/>
                    <a:pt x="0" y="102"/>
                    <a:pt x="0" y="102"/>
                  </a:cubicBezTo>
                  <a:cubicBezTo>
                    <a:pt x="1" y="102"/>
                    <a:pt x="1" y="102"/>
                    <a:pt x="1" y="101"/>
                  </a:cubicBezTo>
                  <a:cubicBezTo>
                    <a:pt x="1" y="102"/>
                    <a:pt x="1" y="102"/>
                    <a:pt x="1" y="102"/>
                  </a:cubicBezTo>
                  <a:cubicBezTo>
                    <a:pt x="1" y="102"/>
                    <a:pt x="1" y="102"/>
                    <a:pt x="2" y="102"/>
                  </a:cubicBezTo>
                  <a:cubicBezTo>
                    <a:pt x="2" y="102"/>
                    <a:pt x="2" y="102"/>
                    <a:pt x="2" y="102"/>
                  </a:cubicBezTo>
                  <a:cubicBezTo>
                    <a:pt x="2" y="102"/>
                    <a:pt x="2" y="102"/>
                    <a:pt x="2" y="102"/>
                  </a:cubicBezTo>
                  <a:cubicBezTo>
                    <a:pt x="2" y="101"/>
                    <a:pt x="2" y="101"/>
                    <a:pt x="2" y="101"/>
                  </a:cubicBezTo>
                  <a:close/>
                  <a:moveTo>
                    <a:pt x="7" y="118"/>
                  </a:moveTo>
                  <a:cubicBezTo>
                    <a:pt x="7" y="118"/>
                    <a:pt x="7" y="118"/>
                    <a:pt x="7" y="118"/>
                  </a:cubicBezTo>
                  <a:cubicBezTo>
                    <a:pt x="7" y="118"/>
                    <a:pt x="7" y="118"/>
                    <a:pt x="7" y="118"/>
                  </a:cubicBezTo>
                  <a:close/>
                  <a:moveTo>
                    <a:pt x="30" y="103"/>
                  </a:moveTo>
                  <a:cubicBezTo>
                    <a:pt x="30" y="103"/>
                    <a:pt x="30" y="104"/>
                    <a:pt x="30" y="104"/>
                  </a:cubicBezTo>
                  <a:cubicBezTo>
                    <a:pt x="30" y="104"/>
                    <a:pt x="31" y="104"/>
                    <a:pt x="31" y="103"/>
                  </a:cubicBezTo>
                  <a:cubicBezTo>
                    <a:pt x="31" y="103"/>
                    <a:pt x="30" y="103"/>
                    <a:pt x="30" y="103"/>
                  </a:cubicBezTo>
                  <a:close/>
                  <a:moveTo>
                    <a:pt x="54" y="55"/>
                  </a:moveTo>
                  <a:cubicBezTo>
                    <a:pt x="54" y="55"/>
                    <a:pt x="54" y="56"/>
                    <a:pt x="54" y="56"/>
                  </a:cubicBezTo>
                  <a:cubicBezTo>
                    <a:pt x="54" y="56"/>
                    <a:pt x="54" y="56"/>
                    <a:pt x="54" y="55"/>
                  </a:cubicBezTo>
                  <a:close/>
                  <a:moveTo>
                    <a:pt x="56" y="58"/>
                  </a:moveTo>
                  <a:cubicBezTo>
                    <a:pt x="55" y="58"/>
                    <a:pt x="55" y="58"/>
                    <a:pt x="55" y="58"/>
                  </a:cubicBezTo>
                  <a:cubicBezTo>
                    <a:pt x="55" y="58"/>
                    <a:pt x="55" y="58"/>
                    <a:pt x="55" y="58"/>
                  </a:cubicBezTo>
                  <a:cubicBezTo>
                    <a:pt x="55" y="58"/>
                    <a:pt x="55" y="58"/>
                    <a:pt x="54" y="58"/>
                  </a:cubicBezTo>
                  <a:cubicBezTo>
                    <a:pt x="54" y="58"/>
                    <a:pt x="54" y="58"/>
                    <a:pt x="54" y="58"/>
                  </a:cubicBezTo>
                  <a:cubicBezTo>
                    <a:pt x="54" y="58"/>
                    <a:pt x="54" y="58"/>
                    <a:pt x="54" y="58"/>
                  </a:cubicBezTo>
                  <a:cubicBezTo>
                    <a:pt x="53" y="58"/>
                    <a:pt x="53" y="58"/>
                    <a:pt x="53" y="58"/>
                  </a:cubicBezTo>
                  <a:cubicBezTo>
                    <a:pt x="54" y="58"/>
                    <a:pt x="54" y="58"/>
                    <a:pt x="54" y="58"/>
                  </a:cubicBezTo>
                  <a:cubicBezTo>
                    <a:pt x="54" y="58"/>
                    <a:pt x="54" y="58"/>
                    <a:pt x="54" y="58"/>
                  </a:cubicBezTo>
                  <a:cubicBezTo>
                    <a:pt x="54" y="58"/>
                    <a:pt x="54" y="58"/>
                    <a:pt x="54" y="58"/>
                  </a:cubicBezTo>
                  <a:cubicBezTo>
                    <a:pt x="54" y="58"/>
                    <a:pt x="54" y="58"/>
                    <a:pt x="55" y="58"/>
                  </a:cubicBezTo>
                  <a:cubicBezTo>
                    <a:pt x="55" y="58"/>
                    <a:pt x="55" y="58"/>
                    <a:pt x="55" y="58"/>
                  </a:cubicBezTo>
                  <a:cubicBezTo>
                    <a:pt x="55" y="58"/>
                    <a:pt x="55" y="57"/>
                    <a:pt x="55" y="57"/>
                  </a:cubicBezTo>
                  <a:cubicBezTo>
                    <a:pt x="55" y="57"/>
                    <a:pt x="55" y="57"/>
                    <a:pt x="55" y="57"/>
                  </a:cubicBezTo>
                  <a:cubicBezTo>
                    <a:pt x="55" y="57"/>
                    <a:pt x="55" y="57"/>
                    <a:pt x="55" y="57"/>
                  </a:cubicBezTo>
                  <a:cubicBezTo>
                    <a:pt x="55" y="57"/>
                    <a:pt x="55" y="57"/>
                    <a:pt x="55" y="57"/>
                  </a:cubicBezTo>
                  <a:cubicBezTo>
                    <a:pt x="55" y="57"/>
                    <a:pt x="56" y="57"/>
                    <a:pt x="56" y="56"/>
                  </a:cubicBezTo>
                  <a:cubicBezTo>
                    <a:pt x="55" y="57"/>
                    <a:pt x="55" y="56"/>
                    <a:pt x="55" y="56"/>
                  </a:cubicBezTo>
                  <a:cubicBezTo>
                    <a:pt x="55" y="56"/>
                    <a:pt x="55" y="56"/>
                    <a:pt x="55" y="56"/>
                  </a:cubicBezTo>
                  <a:cubicBezTo>
                    <a:pt x="55" y="56"/>
                    <a:pt x="55" y="56"/>
                    <a:pt x="55" y="56"/>
                  </a:cubicBezTo>
                  <a:cubicBezTo>
                    <a:pt x="55" y="56"/>
                    <a:pt x="55" y="56"/>
                    <a:pt x="55" y="56"/>
                  </a:cubicBezTo>
                  <a:cubicBezTo>
                    <a:pt x="55" y="56"/>
                    <a:pt x="55" y="56"/>
                    <a:pt x="55" y="56"/>
                  </a:cubicBezTo>
                  <a:cubicBezTo>
                    <a:pt x="54" y="56"/>
                    <a:pt x="54" y="56"/>
                    <a:pt x="54" y="56"/>
                  </a:cubicBezTo>
                  <a:cubicBezTo>
                    <a:pt x="54" y="56"/>
                    <a:pt x="54" y="57"/>
                    <a:pt x="54" y="57"/>
                  </a:cubicBezTo>
                  <a:cubicBezTo>
                    <a:pt x="54" y="57"/>
                    <a:pt x="54" y="57"/>
                    <a:pt x="54" y="57"/>
                  </a:cubicBezTo>
                  <a:cubicBezTo>
                    <a:pt x="53" y="57"/>
                    <a:pt x="53" y="57"/>
                    <a:pt x="54" y="57"/>
                  </a:cubicBezTo>
                  <a:cubicBezTo>
                    <a:pt x="53" y="57"/>
                    <a:pt x="53" y="57"/>
                    <a:pt x="53" y="58"/>
                  </a:cubicBezTo>
                  <a:cubicBezTo>
                    <a:pt x="53" y="58"/>
                    <a:pt x="53" y="58"/>
                    <a:pt x="53" y="58"/>
                  </a:cubicBezTo>
                  <a:cubicBezTo>
                    <a:pt x="53" y="58"/>
                    <a:pt x="54" y="58"/>
                    <a:pt x="54" y="58"/>
                  </a:cubicBezTo>
                  <a:cubicBezTo>
                    <a:pt x="54" y="58"/>
                    <a:pt x="54" y="57"/>
                    <a:pt x="54" y="57"/>
                  </a:cubicBezTo>
                  <a:cubicBezTo>
                    <a:pt x="54" y="58"/>
                    <a:pt x="54" y="58"/>
                    <a:pt x="55" y="57"/>
                  </a:cubicBezTo>
                  <a:cubicBezTo>
                    <a:pt x="55" y="58"/>
                    <a:pt x="54" y="58"/>
                    <a:pt x="54" y="58"/>
                  </a:cubicBezTo>
                  <a:cubicBezTo>
                    <a:pt x="54" y="58"/>
                    <a:pt x="54" y="58"/>
                    <a:pt x="53" y="58"/>
                  </a:cubicBezTo>
                  <a:cubicBezTo>
                    <a:pt x="53" y="58"/>
                    <a:pt x="53" y="58"/>
                    <a:pt x="53" y="58"/>
                  </a:cubicBezTo>
                  <a:cubicBezTo>
                    <a:pt x="53" y="58"/>
                    <a:pt x="53" y="58"/>
                    <a:pt x="53" y="58"/>
                  </a:cubicBezTo>
                  <a:cubicBezTo>
                    <a:pt x="53" y="58"/>
                    <a:pt x="53" y="59"/>
                    <a:pt x="52" y="58"/>
                  </a:cubicBezTo>
                  <a:cubicBezTo>
                    <a:pt x="52" y="58"/>
                    <a:pt x="52" y="58"/>
                    <a:pt x="52" y="58"/>
                  </a:cubicBezTo>
                  <a:cubicBezTo>
                    <a:pt x="53" y="58"/>
                    <a:pt x="53" y="58"/>
                    <a:pt x="53" y="58"/>
                  </a:cubicBezTo>
                  <a:cubicBezTo>
                    <a:pt x="53" y="58"/>
                    <a:pt x="53" y="57"/>
                    <a:pt x="53" y="57"/>
                  </a:cubicBezTo>
                  <a:cubicBezTo>
                    <a:pt x="52" y="57"/>
                    <a:pt x="52" y="57"/>
                    <a:pt x="52" y="57"/>
                  </a:cubicBezTo>
                  <a:cubicBezTo>
                    <a:pt x="53" y="57"/>
                    <a:pt x="53" y="57"/>
                    <a:pt x="53" y="57"/>
                  </a:cubicBezTo>
                  <a:cubicBezTo>
                    <a:pt x="53" y="57"/>
                    <a:pt x="53" y="57"/>
                    <a:pt x="53" y="56"/>
                  </a:cubicBezTo>
                  <a:cubicBezTo>
                    <a:pt x="53" y="56"/>
                    <a:pt x="53" y="56"/>
                    <a:pt x="53" y="56"/>
                  </a:cubicBezTo>
                  <a:cubicBezTo>
                    <a:pt x="53" y="56"/>
                    <a:pt x="53" y="56"/>
                    <a:pt x="53" y="57"/>
                  </a:cubicBezTo>
                  <a:cubicBezTo>
                    <a:pt x="52" y="57"/>
                    <a:pt x="52" y="57"/>
                    <a:pt x="52" y="57"/>
                  </a:cubicBezTo>
                  <a:cubicBezTo>
                    <a:pt x="52" y="57"/>
                    <a:pt x="52" y="57"/>
                    <a:pt x="52" y="57"/>
                  </a:cubicBezTo>
                  <a:cubicBezTo>
                    <a:pt x="52" y="56"/>
                    <a:pt x="52" y="56"/>
                    <a:pt x="52" y="56"/>
                  </a:cubicBezTo>
                  <a:cubicBezTo>
                    <a:pt x="52" y="56"/>
                    <a:pt x="52" y="56"/>
                    <a:pt x="52" y="56"/>
                  </a:cubicBezTo>
                  <a:cubicBezTo>
                    <a:pt x="52" y="56"/>
                    <a:pt x="52" y="56"/>
                    <a:pt x="52" y="56"/>
                  </a:cubicBezTo>
                  <a:cubicBezTo>
                    <a:pt x="52" y="56"/>
                    <a:pt x="53" y="56"/>
                    <a:pt x="53" y="56"/>
                  </a:cubicBezTo>
                  <a:cubicBezTo>
                    <a:pt x="53" y="56"/>
                    <a:pt x="53" y="56"/>
                    <a:pt x="53" y="56"/>
                  </a:cubicBezTo>
                  <a:cubicBezTo>
                    <a:pt x="53" y="56"/>
                    <a:pt x="53" y="56"/>
                    <a:pt x="53" y="56"/>
                  </a:cubicBezTo>
                  <a:cubicBezTo>
                    <a:pt x="53" y="56"/>
                    <a:pt x="53" y="56"/>
                    <a:pt x="53" y="56"/>
                  </a:cubicBezTo>
                  <a:cubicBezTo>
                    <a:pt x="53" y="55"/>
                    <a:pt x="53" y="56"/>
                    <a:pt x="53" y="55"/>
                  </a:cubicBezTo>
                  <a:cubicBezTo>
                    <a:pt x="53" y="55"/>
                    <a:pt x="53" y="55"/>
                    <a:pt x="54" y="55"/>
                  </a:cubicBezTo>
                  <a:cubicBezTo>
                    <a:pt x="54" y="55"/>
                    <a:pt x="54" y="55"/>
                    <a:pt x="54" y="55"/>
                  </a:cubicBezTo>
                  <a:cubicBezTo>
                    <a:pt x="54" y="55"/>
                    <a:pt x="54" y="55"/>
                    <a:pt x="53" y="55"/>
                  </a:cubicBezTo>
                  <a:cubicBezTo>
                    <a:pt x="53" y="55"/>
                    <a:pt x="53" y="55"/>
                    <a:pt x="53" y="55"/>
                  </a:cubicBezTo>
                  <a:cubicBezTo>
                    <a:pt x="53" y="55"/>
                    <a:pt x="53" y="56"/>
                    <a:pt x="53" y="56"/>
                  </a:cubicBezTo>
                  <a:cubicBezTo>
                    <a:pt x="53" y="56"/>
                    <a:pt x="53" y="56"/>
                    <a:pt x="53" y="55"/>
                  </a:cubicBezTo>
                  <a:cubicBezTo>
                    <a:pt x="52" y="56"/>
                    <a:pt x="52" y="56"/>
                    <a:pt x="52" y="56"/>
                  </a:cubicBezTo>
                  <a:cubicBezTo>
                    <a:pt x="52" y="56"/>
                    <a:pt x="52" y="56"/>
                    <a:pt x="52" y="56"/>
                  </a:cubicBezTo>
                  <a:cubicBezTo>
                    <a:pt x="51" y="56"/>
                    <a:pt x="52" y="56"/>
                    <a:pt x="52" y="56"/>
                  </a:cubicBezTo>
                  <a:cubicBezTo>
                    <a:pt x="52" y="56"/>
                    <a:pt x="52" y="56"/>
                    <a:pt x="52" y="56"/>
                  </a:cubicBezTo>
                  <a:cubicBezTo>
                    <a:pt x="52" y="56"/>
                    <a:pt x="52" y="57"/>
                    <a:pt x="52" y="57"/>
                  </a:cubicBezTo>
                  <a:cubicBezTo>
                    <a:pt x="51" y="57"/>
                    <a:pt x="51" y="57"/>
                    <a:pt x="51" y="57"/>
                  </a:cubicBezTo>
                  <a:cubicBezTo>
                    <a:pt x="51" y="57"/>
                    <a:pt x="51" y="57"/>
                    <a:pt x="51" y="57"/>
                  </a:cubicBezTo>
                  <a:cubicBezTo>
                    <a:pt x="51" y="57"/>
                    <a:pt x="51" y="56"/>
                    <a:pt x="51" y="56"/>
                  </a:cubicBezTo>
                  <a:cubicBezTo>
                    <a:pt x="51" y="56"/>
                    <a:pt x="51" y="57"/>
                    <a:pt x="51" y="57"/>
                  </a:cubicBezTo>
                  <a:cubicBezTo>
                    <a:pt x="51" y="57"/>
                    <a:pt x="50" y="57"/>
                    <a:pt x="50" y="57"/>
                  </a:cubicBezTo>
                  <a:cubicBezTo>
                    <a:pt x="50" y="57"/>
                    <a:pt x="50" y="57"/>
                    <a:pt x="50" y="57"/>
                  </a:cubicBezTo>
                  <a:cubicBezTo>
                    <a:pt x="50" y="57"/>
                    <a:pt x="50" y="57"/>
                    <a:pt x="50" y="57"/>
                  </a:cubicBezTo>
                  <a:cubicBezTo>
                    <a:pt x="49" y="58"/>
                    <a:pt x="49" y="58"/>
                    <a:pt x="49" y="58"/>
                  </a:cubicBezTo>
                  <a:cubicBezTo>
                    <a:pt x="49" y="58"/>
                    <a:pt x="49" y="58"/>
                    <a:pt x="49" y="58"/>
                  </a:cubicBezTo>
                  <a:cubicBezTo>
                    <a:pt x="49" y="58"/>
                    <a:pt x="49" y="58"/>
                    <a:pt x="49" y="58"/>
                  </a:cubicBezTo>
                  <a:cubicBezTo>
                    <a:pt x="49" y="58"/>
                    <a:pt x="48" y="59"/>
                    <a:pt x="48" y="59"/>
                  </a:cubicBezTo>
                  <a:cubicBezTo>
                    <a:pt x="48" y="59"/>
                    <a:pt x="48" y="59"/>
                    <a:pt x="48" y="59"/>
                  </a:cubicBezTo>
                  <a:cubicBezTo>
                    <a:pt x="48" y="59"/>
                    <a:pt x="48" y="59"/>
                    <a:pt x="47" y="59"/>
                  </a:cubicBezTo>
                  <a:cubicBezTo>
                    <a:pt x="47" y="58"/>
                    <a:pt x="47" y="58"/>
                    <a:pt x="47" y="58"/>
                  </a:cubicBezTo>
                  <a:cubicBezTo>
                    <a:pt x="47" y="58"/>
                    <a:pt x="47" y="58"/>
                    <a:pt x="48" y="58"/>
                  </a:cubicBezTo>
                  <a:cubicBezTo>
                    <a:pt x="48" y="59"/>
                    <a:pt x="48" y="59"/>
                    <a:pt x="48" y="58"/>
                  </a:cubicBezTo>
                  <a:cubicBezTo>
                    <a:pt x="47" y="58"/>
                    <a:pt x="47" y="58"/>
                    <a:pt x="47" y="58"/>
                  </a:cubicBezTo>
                  <a:cubicBezTo>
                    <a:pt x="47" y="58"/>
                    <a:pt x="47" y="58"/>
                    <a:pt x="47" y="58"/>
                  </a:cubicBezTo>
                  <a:cubicBezTo>
                    <a:pt x="47" y="57"/>
                    <a:pt x="47" y="57"/>
                    <a:pt x="47" y="57"/>
                  </a:cubicBezTo>
                  <a:cubicBezTo>
                    <a:pt x="47" y="57"/>
                    <a:pt x="47" y="57"/>
                    <a:pt x="47" y="56"/>
                  </a:cubicBezTo>
                  <a:cubicBezTo>
                    <a:pt x="47" y="56"/>
                    <a:pt x="47" y="56"/>
                    <a:pt x="47" y="56"/>
                  </a:cubicBezTo>
                  <a:cubicBezTo>
                    <a:pt x="47" y="56"/>
                    <a:pt x="47" y="56"/>
                    <a:pt x="47" y="56"/>
                  </a:cubicBezTo>
                  <a:cubicBezTo>
                    <a:pt x="47" y="56"/>
                    <a:pt x="47" y="56"/>
                    <a:pt x="47" y="55"/>
                  </a:cubicBezTo>
                  <a:cubicBezTo>
                    <a:pt x="47" y="55"/>
                    <a:pt x="47" y="55"/>
                    <a:pt x="47" y="55"/>
                  </a:cubicBezTo>
                  <a:cubicBezTo>
                    <a:pt x="47" y="54"/>
                    <a:pt x="47" y="55"/>
                    <a:pt x="47" y="55"/>
                  </a:cubicBezTo>
                  <a:cubicBezTo>
                    <a:pt x="47" y="54"/>
                    <a:pt x="47" y="54"/>
                    <a:pt x="47" y="54"/>
                  </a:cubicBezTo>
                  <a:cubicBezTo>
                    <a:pt x="47" y="54"/>
                    <a:pt x="47" y="54"/>
                    <a:pt x="46" y="54"/>
                  </a:cubicBezTo>
                  <a:cubicBezTo>
                    <a:pt x="46" y="54"/>
                    <a:pt x="46" y="54"/>
                    <a:pt x="46" y="54"/>
                  </a:cubicBezTo>
                  <a:cubicBezTo>
                    <a:pt x="46" y="54"/>
                    <a:pt x="46" y="54"/>
                    <a:pt x="45" y="54"/>
                  </a:cubicBezTo>
                  <a:cubicBezTo>
                    <a:pt x="45" y="54"/>
                    <a:pt x="45" y="54"/>
                    <a:pt x="45" y="54"/>
                  </a:cubicBezTo>
                  <a:cubicBezTo>
                    <a:pt x="45" y="54"/>
                    <a:pt x="45" y="54"/>
                    <a:pt x="45" y="53"/>
                  </a:cubicBezTo>
                  <a:cubicBezTo>
                    <a:pt x="44" y="53"/>
                    <a:pt x="44" y="53"/>
                    <a:pt x="44" y="53"/>
                  </a:cubicBezTo>
                  <a:cubicBezTo>
                    <a:pt x="44" y="53"/>
                    <a:pt x="44" y="53"/>
                    <a:pt x="44" y="53"/>
                  </a:cubicBezTo>
                  <a:cubicBezTo>
                    <a:pt x="44" y="53"/>
                    <a:pt x="44" y="53"/>
                    <a:pt x="44" y="52"/>
                  </a:cubicBezTo>
                  <a:cubicBezTo>
                    <a:pt x="44" y="52"/>
                    <a:pt x="45" y="52"/>
                    <a:pt x="45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5" y="51"/>
                    <a:pt x="46" y="51"/>
                    <a:pt x="46" y="51"/>
                  </a:cubicBezTo>
                  <a:cubicBezTo>
                    <a:pt x="46" y="51"/>
                    <a:pt x="45" y="51"/>
                    <a:pt x="45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5" y="51"/>
                    <a:pt x="44" y="51"/>
                    <a:pt x="44" y="51"/>
                  </a:cubicBezTo>
                  <a:cubicBezTo>
                    <a:pt x="44" y="51"/>
                    <a:pt x="44" y="52"/>
                    <a:pt x="43" y="52"/>
                  </a:cubicBezTo>
                  <a:cubicBezTo>
                    <a:pt x="44" y="52"/>
                    <a:pt x="44" y="52"/>
                    <a:pt x="44" y="52"/>
                  </a:cubicBezTo>
                  <a:cubicBezTo>
                    <a:pt x="44" y="52"/>
                    <a:pt x="44" y="52"/>
                    <a:pt x="44" y="52"/>
                  </a:cubicBezTo>
                  <a:cubicBezTo>
                    <a:pt x="44" y="52"/>
                    <a:pt x="44" y="52"/>
                    <a:pt x="44" y="52"/>
                  </a:cubicBezTo>
                  <a:cubicBezTo>
                    <a:pt x="44" y="52"/>
                    <a:pt x="44" y="52"/>
                    <a:pt x="43" y="52"/>
                  </a:cubicBezTo>
                  <a:cubicBezTo>
                    <a:pt x="43" y="52"/>
                    <a:pt x="43" y="52"/>
                    <a:pt x="43" y="53"/>
                  </a:cubicBezTo>
                  <a:cubicBezTo>
                    <a:pt x="42" y="53"/>
                    <a:pt x="42" y="53"/>
                    <a:pt x="42" y="53"/>
                  </a:cubicBezTo>
                  <a:cubicBezTo>
                    <a:pt x="42" y="53"/>
                    <a:pt x="42" y="53"/>
                    <a:pt x="42" y="53"/>
                  </a:cubicBezTo>
                  <a:cubicBezTo>
                    <a:pt x="42" y="53"/>
                    <a:pt x="42" y="53"/>
                    <a:pt x="42" y="53"/>
                  </a:cubicBezTo>
                  <a:cubicBezTo>
                    <a:pt x="42" y="53"/>
                    <a:pt x="42" y="54"/>
                    <a:pt x="42" y="54"/>
                  </a:cubicBezTo>
                  <a:cubicBezTo>
                    <a:pt x="41" y="54"/>
                    <a:pt x="41" y="54"/>
                    <a:pt x="41" y="54"/>
                  </a:cubicBezTo>
                  <a:cubicBezTo>
                    <a:pt x="41" y="54"/>
                    <a:pt x="41" y="54"/>
                    <a:pt x="41" y="54"/>
                  </a:cubicBezTo>
                  <a:cubicBezTo>
                    <a:pt x="40" y="55"/>
                    <a:pt x="40" y="55"/>
                    <a:pt x="40" y="55"/>
                  </a:cubicBezTo>
                  <a:cubicBezTo>
                    <a:pt x="40" y="56"/>
                    <a:pt x="40" y="56"/>
                    <a:pt x="40" y="56"/>
                  </a:cubicBezTo>
                  <a:cubicBezTo>
                    <a:pt x="40" y="57"/>
                    <a:pt x="40" y="57"/>
                    <a:pt x="40" y="57"/>
                  </a:cubicBezTo>
                  <a:cubicBezTo>
                    <a:pt x="40" y="58"/>
                    <a:pt x="40" y="58"/>
                    <a:pt x="40" y="58"/>
                  </a:cubicBezTo>
                  <a:cubicBezTo>
                    <a:pt x="40" y="58"/>
                    <a:pt x="40" y="59"/>
                    <a:pt x="40" y="59"/>
                  </a:cubicBezTo>
                  <a:cubicBezTo>
                    <a:pt x="40" y="59"/>
                    <a:pt x="40" y="59"/>
                    <a:pt x="40" y="59"/>
                  </a:cubicBezTo>
                  <a:cubicBezTo>
                    <a:pt x="40" y="60"/>
                    <a:pt x="39" y="60"/>
                    <a:pt x="39" y="61"/>
                  </a:cubicBezTo>
                  <a:cubicBezTo>
                    <a:pt x="39" y="61"/>
                    <a:pt x="39" y="61"/>
                    <a:pt x="39" y="62"/>
                  </a:cubicBezTo>
                  <a:cubicBezTo>
                    <a:pt x="38" y="62"/>
                    <a:pt x="38" y="62"/>
                    <a:pt x="38" y="62"/>
                  </a:cubicBezTo>
                  <a:cubicBezTo>
                    <a:pt x="38" y="62"/>
                    <a:pt x="38" y="62"/>
                    <a:pt x="38" y="62"/>
                  </a:cubicBezTo>
                  <a:cubicBezTo>
                    <a:pt x="38" y="63"/>
                    <a:pt x="37" y="63"/>
                    <a:pt x="37" y="63"/>
                  </a:cubicBezTo>
                  <a:cubicBezTo>
                    <a:pt x="37" y="63"/>
                    <a:pt x="37" y="63"/>
                    <a:pt x="37" y="63"/>
                  </a:cubicBezTo>
                  <a:cubicBezTo>
                    <a:pt x="37" y="63"/>
                    <a:pt x="37" y="63"/>
                    <a:pt x="36" y="63"/>
                  </a:cubicBezTo>
                  <a:cubicBezTo>
                    <a:pt x="36" y="63"/>
                    <a:pt x="36" y="63"/>
                    <a:pt x="36" y="63"/>
                  </a:cubicBezTo>
                  <a:cubicBezTo>
                    <a:pt x="36" y="63"/>
                    <a:pt x="36" y="63"/>
                    <a:pt x="36" y="63"/>
                  </a:cubicBezTo>
                  <a:cubicBezTo>
                    <a:pt x="36" y="63"/>
                    <a:pt x="36" y="64"/>
                    <a:pt x="36" y="64"/>
                  </a:cubicBezTo>
                  <a:cubicBezTo>
                    <a:pt x="36" y="64"/>
                    <a:pt x="36" y="64"/>
                    <a:pt x="36" y="64"/>
                  </a:cubicBezTo>
                  <a:cubicBezTo>
                    <a:pt x="36" y="64"/>
                    <a:pt x="35" y="65"/>
                    <a:pt x="35" y="65"/>
                  </a:cubicBezTo>
                  <a:cubicBezTo>
                    <a:pt x="35" y="65"/>
                    <a:pt x="35" y="65"/>
                    <a:pt x="35" y="65"/>
                  </a:cubicBezTo>
                  <a:cubicBezTo>
                    <a:pt x="35" y="66"/>
                    <a:pt x="35" y="66"/>
                    <a:pt x="35" y="67"/>
                  </a:cubicBezTo>
                  <a:cubicBezTo>
                    <a:pt x="35" y="67"/>
                    <a:pt x="35" y="68"/>
                    <a:pt x="35" y="68"/>
                  </a:cubicBezTo>
                  <a:cubicBezTo>
                    <a:pt x="34" y="68"/>
                    <a:pt x="34" y="69"/>
                    <a:pt x="34" y="69"/>
                  </a:cubicBezTo>
                  <a:cubicBezTo>
                    <a:pt x="34" y="69"/>
                    <a:pt x="34" y="69"/>
                    <a:pt x="34" y="69"/>
                  </a:cubicBezTo>
                  <a:cubicBezTo>
                    <a:pt x="34" y="70"/>
                    <a:pt x="34" y="70"/>
                    <a:pt x="34" y="70"/>
                  </a:cubicBezTo>
                  <a:cubicBezTo>
                    <a:pt x="34" y="71"/>
                    <a:pt x="33" y="71"/>
                    <a:pt x="33" y="72"/>
                  </a:cubicBezTo>
                  <a:cubicBezTo>
                    <a:pt x="32" y="72"/>
                    <a:pt x="32" y="73"/>
                    <a:pt x="32" y="73"/>
                  </a:cubicBezTo>
                  <a:cubicBezTo>
                    <a:pt x="32" y="73"/>
                    <a:pt x="32" y="73"/>
                    <a:pt x="31" y="73"/>
                  </a:cubicBezTo>
                  <a:cubicBezTo>
                    <a:pt x="31" y="73"/>
                    <a:pt x="31" y="74"/>
                    <a:pt x="31" y="74"/>
                  </a:cubicBezTo>
                  <a:cubicBezTo>
                    <a:pt x="31" y="74"/>
                    <a:pt x="31" y="74"/>
                    <a:pt x="31" y="74"/>
                  </a:cubicBezTo>
                  <a:cubicBezTo>
                    <a:pt x="31" y="74"/>
                    <a:pt x="31" y="74"/>
                    <a:pt x="31" y="74"/>
                  </a:cubicBezTo>
                  <a:cubicBezTo>
                    <a:pt x="31" y="74"/>
                    <a:pt x="30" y="74"/>
                    <a:pt x="30" y="75"/>
                  </a:cubicBezTo>
                  <a:cubicBezTo>
                    <a:pt x="30" y="75"/>
                    <a:pt x="29" y="75"/>
                    <a:pt x="29" y="75"/>
                  </a:cubicBezTo>
                  <a:cubicBezTo>
                    <a:pt x="29" y="75"/>
                    <a:pt x="28" y="75"/>
                    <a:pt x="28" y="76"/>
                  </a:cubicBezTo>
                  <a:cubicBezTo>
                    <a:pt x="28" y="76"/>
                    <a:pt x="28" y="76"/>
                    <a:pt x="28" y="76"/>
                  </a:cubicBezTo>
                  <a:cubicBezTo>
                    <a:pt x="28" y="76"/>
                    <a:pt x="27" y="76"/>
                    <a:pt x="27" y="76"/>
                  </a:cubicBezTo>
                  <a:cubicBezTo>
                    <a:pt x="27" y="76"/>
                    <a:pt x="27" y="76"/>
                    <a:pt x="27" y="76"/>
                  </a:cubicBezTo>
                  <a:cubicBezTo>
                    <a:pt x="27" y="77"/>
                    <a:pt x="27" y="77"/>
                    <a:pt x="27" y="77"/>
                  </a:cubicBezTo>
                  <a:cubicBezTo>
                    <a:pt x="27" y="77"/>
                    <a:pt x="27" y="77"/>
                    <a:pt x="27" y="77"/>
                  </a:cubicBezTo>
                  <a:cubicBezTo>
                    <a:pt x="27" y="77"/>
                    <a:pt x="27" y="77"/>
                    <a:pt x="27" y="77"/>
                  </a:cubicBezTo>
                  <a:cubicBezTo>
                    <a:pt x="26" y="77"/>
                    <a:pt x="26" y="77"/>
                    <a:pt x="26" y="77"/>
                  </a:cubicBezTo>
                  <a:cubicBezTo>
                    <a:pt x="26" y="78"/>
                    <a:pt x="26" y="78"/>
                    <a:pt x="26" y="78"/>
                  </a:cubicBezTo>
                  <a:cubicBezTo>
                    <a:pt x="26" y="78"/>
                    <a:pt x="26" y="78"/>
                    <a:pt x="26" y="78"/>
                  </a:cubicBezTo>
                  <a:cubicBezTo>
                    <a:pt x="25" y="79"/>
                    <a:pt x="25" y="79"/>
                    <a:pt x="24" y="79"/>
                  </a:cubicBezTo>
                  <a:cubicBezTo>
                    <a:pt x="24" y="79"/>
                    <a:pt x="24" y="79"/>
                    <a:pt x="24" y="79"/>
                  </a:cubicBezTo>
                  <a:cubicBezTo>
                    <a:pt x="24" y="79"/>
                    <a:pt x="24" y="79"/>
                    <a:pt x="24" y="80"/>
                  </a:cubicBezTo>
                  <a:cubicBezTo>
                    <a:pt x="23" y="80"/>
                    <a:pt x="23" y="80"/>
                    <a:pt x="23" y="80"/>
                  </a:cubicBezTo>
                  <a:cubicBezTo>
                    <a:pt x="23" y="80"/>
                    <a:pt x="23" y="80"/>
                    <a:pt x="23" y="80"/>
                  </a:cubicBezTo>
                  <a:cubicBezTo>
                    <a:pt x="23" y="81"/>
                    <a:pt x="23" y="81"/>
                    <a:pt x="23" y="81"/>
                  </a:cubicBezTo>
                  <a:cubicBezTo>
                    <a:pt x="23" y="81"/>
                    <a:pt x="22" y="81"/>
                    <a:pt x="22" y="81"/>
                  </a:cubicBezTo>
                  <a:cubicBezTo>
                    <a:pt x="22" y="81"/>
                    <a:pt x="22" y="81"/>
                    <a:pt x="22" y="81"/>
                  </a:cubicBezTo>
                  <a:cubicBezTo>
                    <a:pt x="22" y="81"/>
                    <a:pt x="22" y="81"/>
                    <a:pt x="22" y="81"/>
                  </a:cubicBezTo>
                  <a:cubicBezTo>
                    <a:pt x="21" y="81"/>
                    <a:pt x="21" y="81"/>
                    <a:pt x="21" y="81"/>
                  </a:cubicBezTo>
                  <a:cubicBezTo>
                    <a:pt x="21" y="81"/>
                    <a:pt x="21" y="81"/>
                    <a:pt x="21" y="81"/>
                  </a:cubicBezTo>
                  <a:cubicBezTo>
                    <a:pt x="21" y="81"/>
                    <a:pt x="21" y="81"/>
                    <a:pt x="21" y="81"/>
                  </a:cubicBezTo>
                  <a:cubicBezTo>
                    <a:pt x="20" y="82"/>
                    <a:pt x="20" y="82"/>
                    <a:pt x="20" y="82"/>
                  </a:cubicBezTo>
                  <a:cubicBezTo>
                    <a:pt x="20" y="82"/>
                    <a:pt x="19" y="82"/>
                    <a:pt x="19" y="82"/>
                  </a:cubicBezTo>
                  <a:cubicBezTo>
                    <a:pt x="19" y="83"/>
                    <a:pt x="19" y="83"/>
                    <a:pt x="19" y="83"/>
                  </a:cubicBezTo>
                  <a:cubicBezTo>
                    <a:pt x="18" y="83"/>
                    <a:pt x="18" y="83"/>
                    <a:pt x="18" y="83"/>
                  </a:cubicBezTo>
                  <a:cubicBezTo>
                    <a:pt x="18" y="83"/>
                    <a:pt x="18" y="84"/>
                    <a:pt x="18" y="84"/>
                  </a:cubicBezTo>
                  <a:cubicBezTo>
                    <a:pt x="18" y="84"/>
                    <a:pt x="18" y="84"/>
                    <a:pt x="18" y="84"/>
                  </a:cubicBezTo>
                  <a:cubicBezTo>
                    <a:pt x="17" y="84"/>
                    <a:pt x="17" y="84"/>
                    <a:pt x="17" y="84"/>
                  </a:cubicBezTo>
                  <a:cubicBezTo>
                    <a:pt x="17" y="84"/>
                    <a:pt x="17" y="85"/>
                    <a:pt x="16" y="85"/>
                  </a:cubicBezTo>
                  <a:cubicBezTo>
                    <a:pt x="16" y="85"/>
                    <a:pt x="16" y="85"/>
                    <a:pt x="16" y="85"/>
                  </a:cubicBezTo>
                  <a:cubicBezTo>
                    <a:pt x="16" y="85"/>
                    <a:pt x="16" y="85"/>
                    <a:pt x="16" y="85"/>
                  </a:cubicBezTo>
                  <a:cubicBezTo>
                    <a:pt x="15" y="84"/>
                    <a:pt x="15" y="84"/>
                    <a:pt x="15" y="85"/>
                  </a:cubicBezTo>
                  <a:cubicBezTo>
                    <a:pt x="15" y="85"/>
                    <a:pt x="15" y="85"/>
                    <a:pt x="14" y="85"/>
                  </a:cubicBezTo>
                  <a:cubicBezTo>
                    <a:pt x="14" y="85"/>
                    <a:pt x="14" y="85"/>
                    <a:pt x="13" y="85"/>
                  </a:cubicBezTo>
                  <a:cubicBezTo>
                    <a:pt x="13" y="86"/>
                    <a:pt x="13" y="86"/>
                    <a:pt x="13" y="87"/>
                  </a:cubicBezTo>
                  <a:cubicBezTo>
                    <a:pt x="12" y="87"/>
                    <a:pt x="12" y="87"/>
                    <a:pt x="12" y="87"/>
                  </a:cubicBezTo>
                  <a:cubicBezTo>
                    <a:pt x="12" y="87"/>
                    <a:pt x="12" y="88"/>
                    <a:pt x="12" y="88"/>
                  </a:cubicBezTo>
                  <a:cubicBezTo>
                    <a:pt x="12" y="88"/>
                    <a:pt x="12" y="88"/>
                    <a:pt x="12" y="88"/>
                  </a:cubicBezTo>
                  <a:cubicBezTo>
                    <a:pt x="12" y="88"/>
                    <a:pt x="11" y="88"/>
                    <a:pt x="11" y="88"/>
                  </a:cubicBezTo>
                  <a:cubicBezTo>
                    <a:pt x="11" y="88"/>
                    <a:pt x="11" y="88"/>
                    <a:pt x="11" y="88"/>
                  </a:cubicBezTo>
                  <a:cubicBezTo>
                    <a:pt x="11" y="89"/>
                    <a:pt x="11" y="89"/>
                    <a:pt x="10" y="89"/>
                  </a:cubicBezTo>
                  <a:cubicBezTo>
                    <a:pt x="10" y="89"/>
                    <a:pt x="10" y="90"/>
                    <a:pt x="10" y="90"/>
                  </a:cubicBezTo>
                  <a:cubicBezTo>
                    <a:pt x="10" y="90"/>
                    <a:pt x="10" y="91"/>
                    <a:pt x="10" y="91"/>
                  </a:cubicBezTo>
                  <a:cubicBezTo>
                    <a:pt x="10" y="91"/>
                    <a:pt x="10" y="91"/>
                    <a:pt x="10" y="91"/>
                  </a:cubicBezTo>
                  <a:cubicBezTo>
                    <a:pt x="11" y="91"/>
                    <a:pt x="11" y="91"/>
                    <a:pt x="11" y="91"/>
                  </a:cubicBezTo>
                  <a:cubicBezTo>
                    <a:pt x="10" y="91"/>
                    <a:pt x="10" y="91"/>
                    <a:pt x="10" y="91"/>
                  </a:cubicBezTo>
                  <a:cubicBezTo>
                    <a:pt x="10" y="91"/>
                    <a:pt x="10" y="91"/>
                    <a:pt x="10" y="91"/>
                  </a:cubicBezTo>
                  <a:cubicBezTo>
                    <a:pt x="10" y="91"/>
                    <a:pt x="10" y="91"/>
                    <a:pt x="10" y="91"/>
                  </a:cubicBezTo>
                  <a:cubicBezTo>
                    <a:pt x="10" y="91"/>
                    <a:pt x="10" y="90"/>
                    <a:pt x="9" y="91"/>
                  </a:cubicBezTo>
                  <a:cubicBezTo>
                    <a:pt x="9" y="91"/>
                    <a:pt x="9" y="91"/>
                    <a:pt x="9" y="91"/>
                  </a:cubicBezTo>
                  <a:cubicBezTo>
                    <a:pt x="9" y="91"/>
                    <a:pt x="9" y="91"/>
                    <a:pt x="9" y="91"/>
                  </a:cubicBezTo>
                  <a:cubicBezTo>
                    <a:pt x="9" y="91"/>
                    <a:pt x="8" y="91"/>
                    <a:pt x="8" y="91"/>
                  </a:cubicBezTo>
                  <a:cubicBezTo>
                    <a:pt x="8" y="91"/>
                    <a:pt x="8" y="92"/>
                    <a:pt x="8" y="92"/>
                  </a:cubicBezTo>
                  <a:cubicBezTo>
                    <a:pt x="8" y="92"/>
                    <a:pt x="8" y="92"/>
                    <a:pt x="8" y="92"/>
                  </a:cubicBezTo>
                  <a:cubicBezTo>
                    <a:pt x="8" y="92"/>
                    <a:pt x="8" y="92"/>
                    <a:pt x="8" y="92"/>
                  </a:cubicBezTo>
                  <a:cubicBezTo>
                    <a:pt x="8" y="93"/>
                    <a:pt x="8" y="93"/>
                    <a:pt x="8" y="93"/>
                  </a:cubicBezTo>
                  <a:cubicBezTo>
                    <a:pt x="8" y="93"/>
                    <a:pt x="8" y="93"/>
                    <a:pt x="8" y="93"/>
                  </a:cubicBezTo>
                  <a:cubicBezTo>
                    <a:pt x="8" y="92"/>
                    <a:pt x="7" y="92"/>
                    <a:pt x="7" y="93"/>
                  </a:cubicBezTo>
                  <a:cubicBezTo>
                    <a:pt x="7" y="93"/>
                    <a:pt x="7" y="93"/>
                    <a:pt x="7" y="93"/>
                  </a:cubicBezTo>
                  <a:cubicBezTo>
                    <a:pt x="7" y="93"/>
                    <a:pt x="7" y="93"/>
                    <a:pt x="7" y="93"/>
                  </a:cubicBezTo>
                  <a:cubicBezTo>
                    <a:pt x="7" y="93"/>
                    <a:pt x="7" y="94"/>
                    <a:pt x="7" y="94"/>
                  </a:cubicBezTo>
                  <a:cubicBezTo>
                    <a:pt x="7" y="94"/>
                    <a:pt x="7" y="94"/>
                    <a:pt x="7" y="94"/>
                  </a:cubicBezTo>
                  <a:cubicBezTo>
                    <a:pt x="7" y="94"/>
                    <a:pt x="7" y="94"/>
                    <a:pt x="7" y="94"/>
                  </a:cubicBezTo>
                  <a:cubicBezTo>
                    <a:pt x="7" y="94"/>
                    <a:pt x="7" y="95"/>
                    <a:pt x="7" y="95"/>
                  </a:cubicBezTo>
                  <a:cubicBezTo>
                    <a:pt x="7" y="95"/>
                    <a:pt x="7" y="95"/>
                    <a:pt x="7" y="94"/>
                  </a:cubicBezTo>
                  <a:cubicBezTo>
                    <a:pt x="7" y="94"/>
                    <a:pt x="7" y="94"/>
                    <a:pt x="7" y="94"/>
                  </a:cubicBezTo>
                  <a:cubicBezTo>
                    <a:pt x="7" y="94"/>
                    <a:pt x="7" y="93"/>
                    <a:pt x="6" y="93"/>
                  </a:cubicBezTo>
                  <a:cubicBezTo>
                    <a:pt x="6" y="93"/>
                    <a:pt x="6" y="94"/>
                    <a:pt x="6" y="94"/>
                  </a:cubicBezTo>
                  <a:cubicBezTo>
                    <a:pt x="6" y="94"/>
                    <a:pt x="5" y="94"/>
                    <a:pt x="5" y="94"/>
                  </a:cubicBezTo>
                  <a:cubicBezTo>
                    <a:pt x="5" y="94"/>
                    <a:pt x="5" y="94"/>
                    <a:pt x="5" y="94"/>
                  </a:cubicBezTo>
                  <a:cubicBezTo>
                    <a:pt x="5" y="95"/>
                    <a:pt x="6" y="95"/>
                    <a:pt x="6" y="95"/>
                  </a:cubicBezTo>
                  <a:cubicBezTo>
                    <a:pt x="6" y="95"/>
                    <a:pt x="6" y="95"/>
                    <a:pt x="5" y="95"/>
                  </a:cubicBezTo>
                  <a:cubicBezTo>
                    <a:pt x="5" y="95"/>
                    <a:pt x="5" y="95"/>
                    <a:pt x="5" y="95"/>
                  </a:cubicBezTo>
                  <a:cubicBezTo>
                    <a:pt x="5" y="95"/>
                    <a:pt x="5" y="95"/>
                    <a:pt x="5" y="95"/>
                  </a:cubicBezTo>
                  <a:cubicBezTo>
                    <a:pt x="5" y="96"/>
                    <a:pt x="5" y="96"/>
                    <a:pt x="5" y="96"/>
                  </a:cubicBezTo>
                  <a:cubicBezTo>
                    <a:pt x="5" y="96"/>
                    <a:pt x="5" y="96"/>
                    <a:pt x="5" y="95"/>
                  </a:cubicBezTo>
                  <a:cubicBezTo>
                    <a:pt x="5" y="95"/>
                    <a:pt x="5" y="95"/>
                    <a:pt x="5" y="95"/>
                  </a:cubicBezTo>
                  <a:cubicBezTo>
                    <a:pt x="4" y="95"/>
                    <a:pt x="4" y="96"/>
                    <a:pt x="4" y="96"/>
                  </a:cubicBezTo>
                  <a:cubicBezTo>
                    <a:pt x="5" y="96"/>
                    <a:pt x="5" y="96"/>
                    <a:pt x="5" y="96"/>
                  </a:cubicBezTo>
                  <a:cubicBezTo>
                    <a:pt x="5" y="96"/>
                    <a:pt x="4" y="96"/>
                    <a:pt x="4" y="96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4" y="96"/>
                    <a:pt x="4" y="97"/>
                    <a:pt x="4" y="97"/>
                  </a:cubicBezTo>
                  <a:cubicBezTo>
                    <a:pt x="4" y="97"/>
                    <a:pt x="4" y="97"/>
                    <a:pt x="4" y="97"/>
                  </a:cubicBezTo>
                  <a:cubicBezTo>
                    <a:pt x="4" y="98"/>
                    <a:pt x="5" y="98"/>
                    <a:pt x="5" y="97"/>
                  </a:cubicBezTo>
                  <a:cubicBezTo>
                    <a:pt x="5" y="98"/>
                    <a:pt x="5" y="97"/>
                    <a:pt x="5" y="97"/>
                  </a:cubicBezTo>
                  <a:cubicBezTo>
                    <a:pt x="5" y="98"/>
                    <a:pt x="5" y="98"/>
                    <a:pt x="5" y="98"/>
                  </a:cubicBezTo>
                  <a:cubicBezTo>
                    <a:pt x="5" y="98"/>
                    <a:pt x="4" y="98"/>
                    <a:pt x="4" y="98"/>
                  </a:cubicBezTo>
                  <a:cubicBezTo>
                    <a:pt x="4" y="98"/>
                    <a:pt x="4" y="98"/>
                    <a:pt x="4" y="98"/>
                  </a:cubicBezTo>
                  <a:cubicBezTo>
                    <a:pt x="5" y="98"/>
                    <a:pt x="5" y="99"/>
                    <a:pt x="5" y="99"/>
                  </a:cubicBezTo>
                  <a:cubicBezTo>
                    <a:pt x="5" y="99"/>
                    <a:pt x="5" y="99"/>
                    <a:pt x="5" y="99"/>
                  </a:cubicBezTo>
                  <a:cubicBezTo>
                    <a:pt x="5" y="99"/>
                    <a:pt x="5" y="99"/>
                    <a:pt x="5" y="99"/>
                  </a:cubicBezTo>
                  <a:cubicBezTo>
                    <a:pt x="5" y="99"/>
                    <a:pt x="5" y="99"/>
                    <a:pt x="5" y="99"/>
                  </a:cubicBezTo>
                  <a:cubicBezTo>
                    <a:pt x="5" y="99"/>
                    <a:pt x="5" y="98"/>
                    <a:pt x="4" y="98"/>
                  </a:cubicBezTo>
                  <a:cubicBezTo>
                    <a:pt x="4" y="98"/>
                    <a:pt x="4" y="99"/>
                    <a:pt x="4" y="99"/>
                  </a:cubicBezTo>
                  <a:cubicBezTo>
                    <a:pt x="4" y="98"/>
                    <a:pt x="4" y="98"/>
                    <a:pt x="4" y="98"/>
                  </a:cubicBezTo>
                  <a:cubicBezTo>
                    <a:pt x="4" y="98"/>
                    <a:pt x="4" y="98"/>
                    <a:pt x="4" y="98"/>
                  </a:cubicBezTo>
                  <a:cubicBezTo>
                    <a:pt x="3" y="98"/>
                    <a:pt x="3" y="98"/>
                    <a:pt x="3" y="98"/>
                  </a:cubicBezTo>
                  <a:cubicBezTo>
                    <a:pt x="3" y="98"/>
                    <a:pt x="3" y="98"/>
                    <a:pt x="3" y="98"/>
                  </a:cubicBezTo>
                  <a:cubicBezTo>
                    <a:pt x="3" y="98"/>
                    <a:pt x="3" y="98"/>
                    <a:pt x="3" y="98"/>
                  </a:cubicBezTo>
                  <a:cubicBezTo>
                    <a:pt x="2" y="98"/>
                    <a:pt x="3" y="99"/>
                    <a:pt x="3" y="99"/>
                  </a:cubicBezTo>
                  <a:cubicBezTo>
                    <a:pt x="3" y="99"/>
                    <a:pt x="3" y="99"/>
                    <a:pt x="3" y="99"/>
                  </a:cubicBezTo>
                  <a:cubicBezTo>
                    <a:pt x="3" y="99"/>
                    <a:pt x="3" y="99"/>
                    <a:pt x="3" y="99"/>
                  </a:cubicBezTo>
                  <a:cubicBezTo>
                    <a:pt x="2" y="99"/>
                    <a:pt x="2" y="99"/>
                    <a:pt x="2" y="99"/>
                  </a:cubicBezTo>
                  <a:cubicBezTo>
                    <a:pt x="2" y="99"/>
                    <a:pt x="2" y="100"/>
                    <a:pt x="2" y="100"/>
                  </a:cubicBezTo>
                  <a:cubicBezTo>
                    <a:pt x="2" y="100"/>
                    <a:pt x="2" y="100"/>
                    <a:pt x="2" y="100"/>
                  </a:cubicBezTo>
                  <a:cubicBezTo>
                    <a:pt x="2" y="100"/>
                    <a:pt x="2" y="101"/>
                    <a:pt x="2" y="101"/>
                  </a:cubicBezTo>
                  <a:cubicBezTo>
                    <a:pt x="2" y="101"/>
                    <a:pt x="2" y="101"/>
                    <a:pt x="2" y="101"/>
                  </a:cubicBezTo>
                  <a:cubicBezTo>
                    <a:pt x="2" y="101"/>
                    <a:pt x="2" y="100"/>
                    <a:pt x="3" y="100"/>
                  </a:cubicBezTo>
                  <a:cubicBezTo>
                    <a:pt x="3" y="100"/>
                    <a:pt x="3" y="100"/>
                    <a:pt x="3" y="100"/>
                  </a:cubicBezTo>
                  <a:cubicBezTo>
                    <a:pt x="3" y="100"/>
                    <a:pt x="3" y="100"/>
                    <a:pt x="3" y="100"/>
                  </a:cubicBezTo>
                  <a:cubicBezTo>
                    <a:pt x="4" y="100"/>
                    <a:pt x="4" y="100"/>
                    <a:pt x="4" y="100"/>
                  </a:cubicBezTo>
                  <a:cubicBezTo>
                    <a:pt x="4" y="100"/>
                    <a:pt x="4" y="100"/>
                    <a:pt x="4" y="100"/>
                  </a:cubicBezTo>
                  <a:cubicBezTo>
                    <a:pt x="4" y="100"/>
                    <a:pt x="4" y="100"/>
                    <a:pt x="3" y="100"/>
                  </a:cubicBezTo>
                  <a:cubicBezTo>
                    <a:pt x="3" y="100"/>
                    <a:pt x="3" y="100"/>
                    <a:pt x="3" y="100"/>
                  </a:cubicBezTo>
                  <a:cubicBezTo>
                    <a:pt x="3" y="100"/>
                    <a:pt x="3" y="100"/>
                    <a:pt x="3" y="100"/>
                  </a:cubicBezTo>
                  <a:cubicBezTo>
                    <a:pt x="3" y="100"/>
                    <a:pt x="3" y="100"/>
                    <a:pt x="3" y="101"/>
                  </a:cubicBezTo>
                  <a:cubicBezTo>
                    <a:pt x="2" y="101"/>
                    <a:pt x="2" y="101"/>
                    <a:pt x="2" y="101"/>
                  </a:cubicBezTo>
                  <a:cubicBezTo>
                    <a:pt x="2" y="101"/>
                    <a:pt x="2" y="101"/>
                    <a:pt x="3" y="101"/>
                  </a:cubicBezTo>
                  <a:cubicBezTo>
                    <a:pt x="3" y="101"/>
                    <a:pt x="3" y="101"/>
                    <a:pt x="3" y="101"/>
                  </a:cubicBezTo>
                  <a:cubicBezTo>
                    <a:pt x="3" y="101"/>
                    <a:pt x="3" y="101"/>
                    <a:pt x="3" y="101"/>
                  </a:cubicBezTo>
                  <a:cubicBezTo>
                    <a:pt x="3" y="101"/>
                    <a:pt x="3" y="101"/>
                    <a:pt x="3" y="101"/>
                  </a:cubicBezTo>
                  <a:cubicBezTo>
                    <a:pt x="3" y="101"/>
                    <a:pt x="3" y="101"/>
                    <a:pt x="2" y="101"/>
                  </a:cubicBezTo>
                  <a:cubicBezTo>
                    <a:pt x="2" y="102"/>
                    <a:pt x="2" y="102"/>
                    <a:pt x="2" y="102"/>
                  </a:cubicBezTo>
                  <a:cubicBezTo>
                    <a:pt x="3" y="102"/>
                    <a:pt x="3" y="102"/>
                    <a:pt x="3" y="102"/>
                  </a:cubicBezTo>
                  <a:cubicBezTo>
                    <a:pt x="3" y="102"/>
                    <a:pt x="4" y="102"/>
                    <a:pt x="4" y="102"/>
                  </a:cubicBezTo>
                  <a:cubicBezTo>
                    <a:pt x="3" y="102"/>
                    <a:pt x="3" y="102"/>
                    <a:pt x="3" y="102"/>
                  </a:cubicBezTo>
                  <a:cubicBezTo>
                    <a:pt x="3" y="102"/>
                    <a:pt x="3" y="102"/>
                    <a:pt x="3" y="102"/>
                  </a:cubicBezTo>
                  <a:cubicBezTo>
                    <a:pt x="3" y="102"/>
                    <a:pt x="3" y="102"/>
                    <a:pt x="3" y="102"/>
                  </a:cubicBezTo>
                  <a:cubicBezTo>
                    <a:pt x="3" y="102"/>
                    <a:pt x="2" y="103"/>
                    <a:pt x="2" y="103"/>
                  </a:cubicBezTo>
                  <a:cubicBezTo>
                    <a:pt x="2" y="102"/>
                    <a:pt x="2" y="102"/>
                    <a:pt x="2" y="103"/>
                  </a:cubicBezTo>
                  <a:cubicBezTo>
                    <a:pt x="2" y="103"/>
                    <a:pt x="2" y="103"/>
                    <a:pt x="2" y="103"/>
                  </a:cubicBezTo>
                  <a:cubicBezTo>
                    <a:pt x="2" y="103"/>
                    <a:pt x="2" y="103"/>
                    <a:pt x="1" y="103"/>
                  </a:cubicBezTo>
                  <a:cubicBezTo>
                    <a:pt x="1" y="103"/>
                    <a:pt x="1" y="103"/>
                    <a:pt x="0" y="103"/>
                  </a:cubicBezTo>
                  <a:cubicBezTo>
                    <a:pt x="0" y="103"/>
                    <a:pt x="0" y="103"/>
                    <a:pt x="0" y="103"/>
                  </a:cubicBezTo>
                  <a:cubicBezTo>
                    <a:pt x="0" y="104"/>
                    <a:pt x="0" y="104"/>
                    <a:pt x="0" y="105"/>
                  </a:cubicBezTo>
                  <a:cubicBezTo>
                    <a:pt x="0" y="105"/>
                    <a:pt x="0" y="105"/>
                    <a:pt x="0" y="105"/>
                  </a:cubicBezTo>
                  <a:cubicBezTo>
                    <a:pt x="0" y="105"/>
                    <a:pt x="0" y="105"/>
                    <a:pt x="1" y="105"/>
                  </a:cubicBezTo>
                  <a:cubicBezTo>
                    <a:pt x="1" y="105"/>
                    <a:pt x="1" y="105"/>
                    <a:pt x="1" y="105"/>
                  </a:cubicBezTo>
                  <a:cubicBezTo>
                    <a:pt x="1" y="105"/>
                    <a:pt x="1" y="105"/>
                    <a:pt x="1" y="104"/>
                  </a:cubicBezTo>
                  <a:cubicBezTo>
                    <a:pt x="2" y="104"/>
                    <a:pt x="2" y="104"/>
                    <a:pt x="2" y="104"/>
                  </a:cubicBezTo>
                  <a:cubicBezTo>
                    <a:pt x="2" y="104"/>
                    <a:pt x="2" y="104"/>
                    <a:pt x="2" y="104"/>
                  </a:cubicBezTo>
                  <a:cubicBezTo>
                    <a:pt x="2" y="104"/>
                    <a:pt x="2" y="104"/>
                    <a:pt x="2" y="104"/>
                  </a:cubicBezTo>
                  <a:cubicBezTo>
                    <a:pt x="2" y="105"/>
                    <a:pt x="2" y="104"/>
                    <a:pt x="2" y="104"/>
                  </a:cubicBezTo>
                  <a:cubicBezTo>
                    <a:pt x="2" y="104"/>
                    <a:pt x="2" y="105"/>
                    <a:pt x="2" y="105"/>
                  </a:cubicBezTo>
                  <a:cubicBezTo>
                    <a:pt x="1" y="105"/>
                    <a:pt x="1" y="105"/>
                    <a:pt x="1" y="105"/>
                  </a:cubicBezTo>
                  <a:cubicBezTo>
                    <a:pt x="1" y="105"/>
                    <a:pt x="1" y="106"/>
                    <a:pt x="1" y="106"/>
                  </a:cubicBezTo>
                  <a:cubicBezTo>
                    <a:pt x="1" y="106"/>
                    <a:pt x="1" y="106"/>
                    <a:pt x="1" y="106"/>
                  </a:cubicBezTo>
                  <a:cubicBezTo>
                    <a:pt x="2" y="106"/>
                    <a:pt x="2" y="106"/>
                    <a:pt x="2" y="105"/>
                  </a:cubicBezTo>
                  <a:cubicBezTo>
                    <a:pt x="2" y="105"/>
                    <a:pt x="2" y="106"/>
                    <a:pt x="2" y="106"/>
                  </a:cubicBezTo>
                  <a:cubicBezTo>
                    <a:pt x="2" y="106"/>
                    <a:pt x="2" y="106"/>
                    <a:pt x="2" y="106"/>
                  </a:cubicBezTo>
                  <a:cubicBezTo>
                    <a:pt x="2" y="106"/>
                    <a:pt x="2" y="106"/>
                    <a:pt x="1" y="106"/>
                  </a:cubicBezTo>
                  <a:cubicBezTo>
                    <a:pt x="1" y="107"/>
                    <a:pt x="2" y="107"/>
                    <a:pt x="2" y="107"/>
                  </a:cubicBezTo>
                  <a:cubicBezTo>
                    <a:pt x="2" y="107"/>
                    <a:pt x="2" y="107"/>
                    <a:pt x="2" y="107"/>
                  </a:cubicBezTo>
                  <a:cubicBezTo>
                    <a:pt x="2" y="107"/>
                    <a:pt x="3" y="107"/>
                    <a:pt x="3" y="107"/>
                  </a:cubicBezTo>
                  <a:cubicBezTo>
                    <a:pt x="3" y="107"/>
                    <a:pt x="3" y="107"/>
                    <a:pt x="4" y="107"/>
                  </a:cubicBezTo>
                  <a:cubicBezTo>
                    <a:pt x="4" y="107"/>
                    <a:pt x="4" y="107"/>
                    <a:pt x="4" y="107"/>
                  </a:cubicBezTo>
                  <a:cubicBezTo>
                    <a:pt x="5" y="107"/>
                    <a:pt x="5" y="107"/>
                    <a:pt x="5" y="107"/>
                  </a:cubicBezTo>
                  <a:cubicBezTo>
                    <a:pt x="5" y="108"/>
                    <a:pt x="6" y="108"/>
                    <a:pt x="6" y="108"/>
                  </a:cubicBezTo>
                  <a:cubicBezTo>
                    <a:pt x="6" y="107"/>
                    <a:pt x="6" y="107"/>
                    <a:pt x="6" y="107"/>
                  </a:cubicBezTo>
                  <a:cubicBezTo>
                    <a:pt x="6" y="108"/>
                    <a:pt x="7" y="107"/>
                    <a:pt x="7" y="107"/>
                  </a:cubicBezTo>
                  <a:cubicBezTo>
                    <a:pt x="7" y="107"/>
                    <a:pt x="7" y="107"/>
                    <a:pt x="7" y="107"/>
                  </a:cubicBezTo>
                  <a:cubicBezTo>
                    <a:pt x="7" y="107"/>
                    <a:pt x="7" y="107"/>
                    <a:pt x="7" y="107"/>
                  </a:cubicBezTo>
                  <a:cubicBezTo>
                    <a:pt x="7" y="106"/>
                    <a:pt x="7" y="106"/>
                    <a:pt x="7" y="106"/>
                  </a:cubicBezTo>
                  <a:cubicBezTo>
                    <a:pt x="7" y="106"/>
                    <a:pt x="7" y="106"/>
                    <a:pt x="8" y="106"/>
                  </a:cubicBezTo>
                  <a:cubicBezTo>
                    <a:pt x="8" y="107"/>
                    <a:pt x="8" y="107"/>
                    <a:pt x="9" y="107"/>
                  </a:cubicBezTo>
                  <a:cubicBezTo>
                    <a:pt x="9" y="107"/>
                    <a:pt x="9" y="108"/>
                    <a:pt x="9" y="108"/>
                  </a:cubicBezTo>
                  <a:cubicBezTo>
                    <a:pt x="9" y="108"/>
                    <a:pt x="9" y="108"/>
                    <a:pt x="9" y="108"/>
                  </a:cubicBezTo>
                  <a:cubicBezTo>
                    <a:pt x="9" y="108"/>
                    <a:pt x="9" y="109"/>
                    <a:pt x="9" y="109"/>
                  </a:cubicBezTo>
                  <a:cubicBezTo>
                    <a:pt x="9" y="109"/>
                    <a:pt x="10" y="109"/>
                    <a:pt x="10" y="109"/>
                  </a:cubicBezTo>
                  <a:cubicBezTo>
                    <a:pt x="10" y="109"/>
                    <a:pt x="10" y="109"/>
                    <a:pt x="10" y="109"/>
                  </a:cubicBezTo>
                  <a:cubicBezTo>
                    <a:pt x="10" y="109"/>
                    <a:pt x="11" y="109"/>
                    <a:pt x="11" y="109"/>
                  </a:cubicBezTo>
                  <a:cubicBezTo>
                    <a:pt x="11" y="109"/>
                    <a:pt x="11" y="109"/>
                    <a:pt x="11" y="109"/>
                  </a:cubicBezTo>
                  <a:cubicBezTo>
                    <a:pt x="11" y="109"/>
                    <a:pt x="11" y="109"/>
                    <a:pt x="11" y="109"/>
                  </a:cubicBezTo>
                  <a:cubicBezTo>
                    <a:pt x="11" y="109"/>
                    <a:pt x="11" y="108"/>
                    <a:pt x="12" y="108"/>
                  </a:cubicBezTo>
                  <a:cubicBezTo>
                    <a:pt x="12" y="108"/>
                    <a:pt x="12" y="108"/>
                    <a:pt x="12" y="109"/>
                  </a:cubicBezTo>
                  <a:cubicBezTo>
                    <a:pt x="12" y="109"/>
                    <a:pt x="13" y="109"/>
                    <a:pt x="13" y="109"/>
                  </a:cubicBezTo>
                  <a:cubicBezTo>
                    <a:pt x="13" y="110"/>
                    <a:pt x="13" y="110"/>
                    <a:pt x="13" y="110"/>
                  </a:cubicBezTo>
                  <a:cubicBezTo>
                    <a:pt x="13" y="110"/>
                    <a:pt x="13" y="110"/>
                    <a:pt x="13" y="110"/>
                  </a:cubicBezTo>
                  <a:cubicBezTo>
                    <a:pt x="13" y="110"/>
                    <a:pt x="13" y="110"/>
                    <a:pt x="13" y="110"/>
                  </a:cubicBezTo>
                  <a:cubicBezTo>
                    <a:pt x="13" y="110"/>
                    <a:pt x="13" y="110"/>
                    <a:pt x="13" y="110"/>
                  </a:cubicBezTo>
                  <a:cubicBezTo>
                    <a:pt x="13" y="110"/>
                    <a:pt x="13" y="109"/>
                    <a:pt x="14" y="109"/>
                  </a:cubicBezTo>
                  <a:cubicBezTo>
                    <a:pt x="14" y="110"/>
                    <a:pt x="14" y="110"/>
                    <a:pt x="13" y="110"/>
                  </a:cubicBezTo>
                  <a:cubicBezTo>
                    <a:pt x="13" y="110"/>
                    <a:pt x="13" y="110"/>
                    <a:pt x="13" y="110"/>
                  </a:cubicBezTo>
                  <a:cubicBezTo>
                    <a:pt x="13" y="110"/>
                    <a:pt x="13" y="111"/>
                    <a:pt x="13" y="111"/>
                  </a:cubicBezTo>
                  <a:cubicBezTo>
                    <a:pt x="13" y="111"/>
                    <a:pt x="13" y="111"/>
                    <a:pt x="13" y="111"/>
                  </a:cubicBezTo>
                  <a:cubicBezTo>
                    <a:pt x="13" y="111"/>
                    <a:pt x="13" y="111"/>
                    <a:pt x="14" y="111"/>
                  </a:cubicBezTo>
                  <a:cubicBezTo>
                    <a:pt x="14" y="111"/>
                    <a:pt x="14" y="111"/>
                    <a:pt x="14" y="111"/>
                  </a:cubicBezTo>
                  <a:cubicBezTo>
                    <a:pt x="14" y="111"/>
                    <a:pt x="13" y="111"/>
                    <a:pt x="13" y="111"/>
                  </a:cubicBezTo>
                  <a:cubicBezTo>
                    <a:pt x="13" y="111"/>
                    <a:pt x="13" y="111"/>
                    <a:pt x="13" y="111"/>
                  </a:cubicBezTo>
                  <a:cubicBezTo>
                    <a:pt x="13" y="111"/>
                    <a:pt x="14" y="110"/>
                    <a:pt x="14" y="110"/>
                  </a:cubicBezTo>
                  <a:cubicBezTo>
                    <a:pt x="14" y="111"/>
                    <a:pt x="14" y="111"/>
                    <a:pt x="14" y="111"/>
                  </a:cubicBezTo>
                  <a:cubicBezTo>
                    <a:pt x="14" y="111"/>
                    <a:pt x="14" y="111"/>
                    <a:pt x="15" y="111"/>
                  </a:cubicBezTo>
                  <a:cubicBezTo>
                    <a:pt x="15" y="111"/>
                    <a:pt x="15" y="111"/>
                    <a:pt x="15" y="111"/>
                  </a:cubicBezTo>
                  <a:cubicBezTo>
                    <a:pt x="15" y="111"/>
                    <a:pt x="15" y="111"/>
                    <a:pt x="15" y="111"/>
                  </a:cubicBezTo>
                  <a:cubicBezTo>
                    <a:pt x="15" y="111"/>
                    <a:pt x="15" y="111"/>
                    <a:pt x="15" y="111"/>
                  </a:cubicBezTo>
                  <a:cubicBezTo>
                    <a:pt x="15" y="111"/>
                    <a:pt x="16" y="111"/>
                    <a:pt x="16" y="111"/>
                  </a:cubicBezTo>
                  <a:cubicBezTo>
                    <a:pt x="16" y="111"/>
                    <a:pt x="16" y="111"/>
                    <a:pt x="17" y="111"/>
                  </a:cubicBezTo>
                  <a:cubicBezTo>
                    <a:pt x="17" y="111"/>
                    <a:pt x="17" y="111"/>
                    <a:pt x="17" y="111"/>
                  </a:cubicBezTo>
                  <a:cubicBezTo>
                    <a:pt x="17" y="112"/>
                    <a:pt x="17" y="112"/>
                    <a:pt x="17" y="112"/>
                  </a:cubicBezTo>
                  <a:cubicBezTo>
                    <a:pt x="18" y="112"/>
                    <a:pt x="18" y="112"/>
                    <a:pt x="18" y="112"/>
                  </a:cubicBezTo>
                  <a:cubicBezTo>
                    <a:pt x="18" y="112"/>
                    <a:pt x="18" y="112"/>
                    <a:pt x="18" y="112"/>
                  </a:cubicBezTo>
                  <a:cubicBezTo>
                    <a:pt x="19" y="112"/>
                    <a:pt x="18" y="112"/>
                    <a:pt x="19" y="111"/>
                  </a:cubicBezTo>
                  <a:cubicBezTo>
                    <a:pt x="19" y="112"/>
                    <a:pt x="19" y="112"/>
                    <a:pt x="19" y="112"/>
                  </a:cubicBezTo>
                  <a:cubicBezTo>
                    <a:pt x="19" y="112"/>
                    <a:pt x="19" y="111"/>
                    <a:pt x="19" y="111"/>
                  </a:cubicBezTo>
                  <a:cubicBezTo>
                    <a:pt x="19" y="111"/>
                    <a:pt x="19" y="111"/>
                    <a:pt x="19" y="111"/>
                  </a:cubicBezTo>
                  <a:cubicBezTo>
                    <a:pt x="19" y="111"/>
                    <a:pt x="20" y="112"/>
                    <a:pt x="20" y="112"/>
                  </a:cubicBezTo>
                  <a:cubicBezTo>
                    <a:pt x="20" y="112"/>
                    <a:pt x="20" y="112"/>
                    <a:pt x="20" y="112"/>
                  </a:cubicBezTo>
                  <a:cubicBezTo>
                    <a:pt x="20" y="111"/>
                    <a:pt x="20" y="111"/>
                    <a:pt x="20" y="111"/>
                  </a:cubicBezTo>
                  <a:cubicBezTo>
                    <a:pt x="20" y="111"/>
                    <a:pt x="21" y="111"/>
                    <a:pt x="21" y="111"/>
                  </a:cubicBezTo>
                  <a:cubicBezTo>
                    <a:pt x="21" y="111"/>
                    <a:pt x="21" y="111"/>
                    <a:pt x="21" y="111"/>
                  </a:cubicBezTo>
                  <a:cubicBezTo>
                    <a:pt x="21" y="111"/>
                    <a:pt x="21" y="111"/>
                    <a:pt x="21" y="111"/>
                  </a:cubicBezTo>
                  <a:cubicBezTo>
                    <a:pt x="21" y="111"/>
                    <a:pt x="22" y="111"/>
                    <a:pt x="22" y="111"/>
                  </a:cubicBezTo>
                  <a:cubicBezTo>
                    <a:pt x="22" y="111"/>
                    <a:pt x="22" y="111"/>
                    <a:pt x="22" y="111"/>
                  </a:cubicBezTo>
                  <a:cubicBezTo>
                    <a:pt x="22" y="111"/>
                    <a:pt x="22" y="111"/>
                    <a:pt x="22" y="111"/>
                  </a:cubicBezTo>
                  <a:cubicBezTo>
                    <a:pt x="23" y="110"/>
                    <a:pt x="23" y="110"/>
                    <a:pt x="23" y="110"/>
                  </a:cubicBezTo>
                  <a:cubicBezTo>
                    <a:pt x="23" y="110"/>
                    <a:pt x="23" y="110"/>
                    <a:pt x="23" y="110"/>
                  </a:cubicBezTo>
                  <a:cubicBezTo>
                    <a:pt x="23" y="110"/>
                    <a:pt x="23" y="110"/>
                    <a:pt x="24" y="110"/>
                  </a:cubicBezTo>
                  <a:cubicBezTo>
                    <a:pt x="24" y="110"/>
                    <a:pt x="24" y="109"/>
                    <a:pt x="24" y="109"/>
                  </a:cubicBezTo>
                  <a:cubicBezTo>
                    <a:pt x="24" y="109"/>
                    <a:pt x="24" y="108"/>
                    <a:pt x="24" y="108"/>
                  </a:cubicBezTo>
                  <a:cubicBezTo>
                    <a:pt x="25" y="108"/>
                    <a:pt x="25" y="108"/>
                    <a:pt x="26" y="107"/>
                  </a:cubicBezTo>
                  <a:cubicBezTo>
                    <a:pt x="26" y="107"/>
                    <a:pt x="26" y="107"/>
                    <a:pt x="26" y="107"/>
                  </a:cubicBezTo>
                  <a:cubicBezTo>
                    <a:pt x="26" y="107"/>
                    <a:pt x="27" y="107"/>
                    <a:pt x="27" y="106"/>
                  </a:cubicBezTo>
                  <a:cubicBezTo>
                    <a:pt x="27" y="106"/>
                    <a:pt x="27" y="105"/>
                    <a:pt x="27" y="105"/>
                  </a:cubicBezTo>
                  <a:cubicBezTo>
                    <a:pt x="28" y="104"/>
                    <a:pt x="28" y="104"/>
                    <a:pt x="28" y="104"/>
                  </a:cubicBezTo>
                  <a:cubicBezTo>
                    <a:pt x="28" y="104"/>
                    <a:pt x="29" y="104"/>
                    <a:pt x="29" y="104"/>
                  </a:cubicBezTo>
                  <a:cubicBezTo>
                    <a:pt x="29" y="104"/>
                    <a:pt x="29" y="104"/>
                    <a:pt x="30" y="104"/>
                  </a:cubicBezTo>
                  <a:cubicBezTo>
                    <a:pt x="30" y="104"/>
                    <a:pt x="30" y="104"/>
                    <a:pt x="30" y="104"/>
                  </a:cubicBezTo>
                  <a:cubicBezTo>
                    <a:pt x="30" y="104"/>
                    <a:pt x="30" y="104"/>
                    <a:pt x="30" y="104"/>
                  </a:cubicBezTo>
                  <a:cubicBezTo>
                    <a:pt x="30" y="103"/>
                    <a:pt x="30" y="103"/>
                    <a:pt x="30" y="103"/>
                  </a:cubicBezTo>
                  <a:cubicBezTo>
                    <a:pt x="31" y="103"/>
                    <a:pt x="31" y="103"/>
                    <a:pt x="31" y="103"/>
                  </a:cubicBezTo>
                  <a:cubicBezTo>
                    <a:pt x="30" y="103"/>
                    <a:pt x="30" y="103"/>
                    <a:pt x="30" y="103"/>
                  </a:cubicBezTo>
                  <a:cubicBezTo>
                    <a:pt x="30" y="103"/>
                    <a:pt x="30" y="103"/>
                    <a:pt x="29" y="104"/>
                  </a:cubicBezTo>
                  <a:cubicBezTo>
                    <a:pt x="29" y="104"/>
                    <a:pt x="29" y="104"/>
                    <a:pt x="29" y="104"/>
                  </a:cubicBezTo>
                  <a:cubicBezTo>
                    <a:pt x="29" y="104"/>
                    <a:pt x="29" y="103"/>
                    <a:pt x="30" y="103"/>
                  </a:cubicBezTo>
                  <a:cubicBezTo>
                    <a:pt x="30" y="103"/>
                    <a:pt x="30" y="103"/>
                    <a:pt x="30" y="103"/>
                  </a:cubicBezTo>
                  <a:cubicBezTo>
                    <a:pt x="30" y="102"/>
                    <a:pt x="30" y="102"/>
                    <a:pt x="30" y="102"/>
                  </a:cubicBezTo>
                  <a:cubicBezTo>
                    <a:pt x="30" y="102"/>
                    <a:pt x="30" y="102"/>
                    <a:pt x="30" y="102"/>
                  </a:cubicBezTo>
                  <a:cubicBezTo>
                    <a:pt x="29" y="102"/>
                    <a:pt x="29" y="102"/>
                    <a:pt x="29" y="102"/>
                  </a:cubicBezTo>
                  <a:cubicBezTo>
                    <a:pt x="30" y="102"/>
                    <a:pt x="30" y="101"/>
                    <a:pt x="30" y="101"/>
                  </a:cubicBezTo>
                  <a:cubicBezTo>
                    <a:pt x="30" y="101"/>
                    <a:pt x="31" y="101"/>
                    <a:pt x="31" y="101"/>
                  </a:cubicBezTo>
                  <a:cubicBezTo>
                    <a:pt x="31" y="100"/>
                    <a:pt x="31" y="100"/>
                    <a:pt x="31" y="100"/>
                  </a:cubicBezTo>
                  <a:cubicBezTo>
                    <a:pt x="31" y="100"/>
                    <a:pt x="31" y="99"/>
                    <a:pt x="31" y="99"/>
                  </a:cubicBezTo>
                  <a:cubicBezTo>
                    <a:pt x="31" y="99"/>
                    <a:pt x="31" y="98"/>
                    <a:pt x="31" y="98"/>
                  </a:cubicBezTo>
                  <a:cubicBezTo>
                    <a:pt x="31" y="98"/>
                    <a:pt x="31" y="98"/>
                    <a:pt x="32" y="97"/>
                  </a:cubicBezTo>
                  <a:cubicBezTo>
                    <a:pt x="32" y="97"/>
                    <a:pt x="32" y="96"/>
                    <a:pt x="32" y="96"/>
                  </a:cubicBezTo>
                  <a:cubicBezTo>
                    <a:pt x="32" y="96"/>
                    <a:pt x="32" y="96"/>
                    <a:pt x="32" y="96"/>
                  </a:cubicBezTo>
                  <a:cubicBezTo>
                    <a:pt x="33" y="95"/>
                    <a:pt x="33" y="95"/>
                    <a:pt x="33" y="95"/>
                  </a:cubicBezTo>
                  <a:cubicBezTo>
                    <a:pt x="33" y="95"/>
                    <a:pt x="33" y="95"/>
                    <a:pt x="33" y="94"/>
                  </a:cubicBezTo>
                  <a:cubicBezTo>
                    <a:pt x="34" y="94"/>
                    <a:pt x="34" y="94"/>
                    <a:pt x="34" y="94"/>
                  </a:cubicBezTo>
                  <a:cubicBezTo>
                    <a:pt x="34" y="93"/>
                    <a:pt x="34" y="93"/>
                    <a:pt x="34" y="92"/>
                  </a:cubicBezTo>
                  <a:cubicBezTo>
                    <a:pt x="34" y="92"/>
                    <a:pt x="34" y="92"/>
                    <a:pt x="34" y="92"/>
                  </a:cubicBezTo>
                  <a:cubicBezTo>
                    <a:pt x="34" y="92"/>
                    <a:pt x="34" y="91"/>
                    <a:pt x="34" y="91"/>
                  </a:cubicBezTo>
                  <a:cubicBezTo>
                    <a:pt x="34" y="91"/>
                    <a:pt x="34" y="90"/>
                    <a:pt x="34" y="90"/>
                  </a:cubicBezTo>
                  <a:cubicBezTo>
                    <a:pt x="34" y="89"/>
                    <a:pt x="34" y="89"/>
                    <a:pt x="34" y="89"/>
                  </a:cubicBezTo>
                  <a:cubicBezTo>
                    <a:pt x="34" y="88"/>
                    <a:pt x="34" y="88"/>
                    <a:pt x="34" y="88"/>
                  </a:cubicBezTo>
                  <a:cubicBezTo>
                    <a:pt x="35" y="87"/>
                    <a:pt x="36" y="87"/>
                    <a:pt x="36" y="87"/>
                  </a:cubicBezTo>
                  <a:cubicBezTo>
                    <a:pt x="37" y="86"/>
                    <a:pt x="37" y="86"/>
                    <a:pt x="38" y="86"/>
                  </a:cubicBezTo>
                  <a:cubicBezTo>
                    <a:pt x="38" y="85"/>
                    <a:pt x="39" y="85"/>
                    <a:pt x="40" y="84"/>
                  </a:cubicBezTo>
                  <a:cubicBezTo>
                    <a:pt x="41" y="84"/>
                    <a:pt x="41" y="84"/>
                    <a:pt x="42" y="83"/>
                  </a:cubicBezTo>
                  <a:cubicBezTo>
                    <a:pt x="42" y="83"/>
                    <a:pt x="42" y="83"/>
                    <a:pt x="42" y="83"/>
                  </a:cubicBezTo>
                  <a:cubicBezTo>
                    <a:pt x="42" y="83"/>
                    <a:pt x="42" y="82"/>
                    <a:pt x="42" y="82"/>
                  </a:cubicBezTo>
                  <a:cubicBezTo>
                    <a:pt x="43" y="82"/>
                    <a:pt x="43" y="82"/>
                    <a:pt x="43" y="82"/>
                  </a:cubicBezTo>
                  <a:cubicBezTo>
                    <a:pt x="43" y="82"/>
                    <a:pt x="43" y="82"/>
                    <a:pt x="43" y="82"/>
                  </a:cubicBezTo>
                  <a:cubicBezTo>
                    <a:pt x="43" y="82"/>
                    <a:pt x="44" y="83"/>
                    <a:pt x="44" y="82"/>
                  </a:cubicBezTo>
                  <a:cubicBezTo>
                    <a:pt x="44" y="82"/>
                    <a:pt x="44" y="83"/>
                    <a:pt x="44" y="83"/>
                  </a:cubicBezTo>
                  <a:cubicBezTo>
                    <a:pt x="44" y="83"/>
                    <a:pt x="43" y="83"/>
                    <a:pt x="43" y="83"/>
                  </a:cubicBezTo>
                  <a:cubicBezTo>
                    <a:pt x="43" y="83"/>
                    <a:pt x="43" y="83"/>
                    <a:pt x="43" y="83"/>
                  </a:cubicBezTo>
                  <a:cubicBezTo>
                    <a:pt x="44" y="83"/>
                    <a:pt x="44" y="83"/>
                    <a:pt x="45" y="83"/>
                  </a:cubicBezTo>
                  <a:cubicBezTo>
                    <a:pt x="45" y="83"/>
                    <a:pt x="45" y="83"/>
                    <a:pt x="45" y="83"/>
                  </a:cubicBezTo>
                  <a:cubicBezTo>
                    <a:pt x="45" y="83"/>
                    <a:pt x="45" y="83"/>
                    <a:pt x="45" y="83"/>
                  </a:cubicBezTo>
                  <a:cubicBezTo>
                    <a:pt x="46" y="84"/>
                    <a:pt x="46" y="84"/>
                    <a:pt x="46" y="84"/>
                  </a:cubicBezTo>
                  <a:cubicBezTo>
                    <a:pt x="46" y="84"/>
                    <a:pt x="46" y="84"/>
                    <a:pt x="46" y="84"/>
                  </a:cubicBezTo>
                  <a:cubicBezTo>
                    <a:pt x="46" y="84"/>
                    <a:pt x="46" y="84"/>
                    <a:pt x="46" y="83"/>
                  </a:cubicBezTo>
                  <a:cubicBezTo>
                    <a:pt x="46" y="83"/>
                    <a:pt x="46" y="83"/>
                    <a:pt x="46" y="83"/>
                  </a:cubicBezTo>
                  <a:cubicBezTo>
                    <a:pt x="46" y="83"/>
                    <a:pt x="46" y="83"/>
                    <a:pt x="46" y="82"/>
                  </a:cubicBezTo>
                  <a:cubicBezTo>
                    <a:pt x="46" y="83"/>
                    <a:pt x="46" y="83"/>
                    <a:pt x="46" y="83"/>
                  </a:cubicBezTo>
                  <a:cubicBezTo>
                    <a:pt x="46" y="83"/>
                    <a:pt x="46" y="83"/>
                    <a:pt x="46" y="83"/>
                  </a:cubicBezTo>
                  <a:cubicBezTo>
                    <a:pt x="46" y="84"/>
                    <a:pt x="47" y="84"/>
                    <a:pt x="47" y="84"/>
                  </a:cubicBezTo>
                  <a:cubicBezTo>
                    <a:pt x="47" y="83"/>
                    <a:pt x="47" y="83"/>
                    <a:pt x="47" y="83"/>
                  </a:cubicBezTo>
                  <a:cubicBezTo>
                    <a:pt x="48" y="83"/>
                    <a:pt x="48" y="82"/>
                    <a:pt x="48" y="82"/>
                  </a:cubicBezTo>
                  <a:cubicBezTo>
                    <a:pt x="47" y="82"/>
                    <a:pt x="47" y="82"/>
                    <a:pt x="47" y="82"/>
                  </a:cubicBezTo>
                  <a:cubicBezTo>
                    <a:pt x="47" y="81"/>
                    <a:pt x="47" y="81"/>
                    <a:pt x="47" y="81"/>
                  </a:cubicBezTo>
                  <a:cubicBezTo>
                    <a:pt x="47" y="81"/>
                    <a:pt x="46" y="81"/>
                    <a:pt x="46" y="81"/>
                  </a:cubicBezTo>
                  <a:cubicBezTo>
                    <a:pt x="46" y="81"/>
                    <a:pt x="46" y="81"/>
                    <a:pt x="46" y="81"/>
                  </a:cubicBezTo>
                  <a:cubicBezTo>
                    <a:pt x="46" y="81"/>
                    <a:pt x="46" y="81"/>
                    <a:pt x="46" y="81"/>
                  </a:cubicBezTo>
                  <a:cubicBezTo>
                    <a:pt x="46" y="81"/>
                    <a:pt x="46" y="81"/>
                    <a:pt x="46" y="81"/>
                  </a:cubicBezTo>
                  <a:cubicBezTo>
                    <a:pt x="45" y="81"/>
                    <a:pt x="45" y="81"/>
                    <a:pt x="45" y="81"/>
                  </a:cubicBezTo>
                  <a:cubicBezTo>
                    <a:pt x="45" y="81"/>
                    <a:pt x="45" y="81"/>
                    <a:pt x="45" y="81"/>
                  </a:cubicBezTo>
                  <a:cubicBezTo>
                    <a:pt x="45" y="81"/>
                    <a:pt x="44" y="81"/>
                    <a:pt x="44" y="81"/>
                  </a:cubicBezTo>
                  <a:cubicBezTo>
                    <a:pt x="44" y="81"/>
                    <a:pt x="44" y="81"/>
                    <a:pt x="44" y="81"/>
                  </a:cubicBezTo>
                  <a:cubicBezTo>
                    <a:pt x="44" y="81"/>
                    <a:pt x="45" y="81"/>
                    <a:pt x="45" y="81"/>
                  </a:cubicBezTo>
                  <a:cubicBezTo>
                    <a:pt x="45" y="81"/>
                    <a:pt x="45" y="81"/>
                    <a:pt x="45" y="81"/>
                  </a:cubicBezTo>
                  <a:cubicBezTo>
                    <a:pt x="45" y="81"/>
                    <a:pt x="45" y="81"/>
                    <a:pt x="45" y="80"/>
                  </a:cubicBezTo>
                  <a:cubicBezTo>
                    <a:pt x="45" y="80"/>
                    <a:pt x="45" y="80"/>
                    <a:pt x="45" y="80"/>
                  </a:cubicBezTo>
                  <a:cubicBezTo>
                    <a:pt x="45" y="80"/>
                    <a:pt x="45" y="79"/>
                    <a:pt x="45" y="79"/>
                  </a:cubicBezTo>
                  <a:cubicBezTo>
                    <a:pt x="45" y="79"/>
                    <a:pt x="44" y="79"/>
                    <a:pt x="45" y="79"/>
                  </a:cubicBezTo>
                  <a:cubicBezTo>
                    <a:pt x="45" y="78"/>
                    <a:pt x="45" y="78"/>
                    <a:pt x="45" y="78"/>
                  </a:cubicBezTo>
                  <a:cubicBezTo>
                    <a:pt x="45" y="78"/>
                    <a:pt x="45" y="78"/>
                    <a:pt x="45" y="78"/>
                  </a:cubicBezTo>
                  <a:cubicBezTo>
                    <a:pt x="45" y="77"/>
                    <a:pt x="45" y="76"/>
                    <a:pt x="46" y="76"/>
                  </a:cubicBezTo>
                  <a:cubicBezTo>
                    <a:pt x="46" y="76"/>
                    <a:pt x="46" y="76"/>
                    <a:pt x="46" y="76"/>
                  </a:cubicBezTo>
                  <a:cubicBezTo>
                    <a:pt x="47" y="76"/>
                    <a:pt x="47" y="76"/>
                    <a:pt x="47" y="76"/>
                  </a:cubicBezTo>
                  <a:cubicBezTo>
                    <a:pt x="47" y="75"/>
                    <a:pt x="47" y="76"/>
                    <a:pt x="47" y="75"/>
                  </a:cubicBezTo>
                  <a:cubicBezTo>
                    <a:pt x="47" y="75"/>
                    <a:pt x="47" y="75"/>
                    <a:pt x="47" y="75"/>
                  </a:cubicBezTo>
                  <a:cubicBezTo>
                    <a:pt x="48" y="75"/>
                    <a:pt x="48" y="75"/>
                    <a:pt x="48" y="75"/>
                  </a:cubicBezTo>
                  <a:cubicBezTo>
                    <a:pt x="48" y="75"/>
                    <a:pt x="49" y="74"/>
                    <a:pt x="49" y="74"/>
                  </a:cubicBezTo>
                  <a:cubicBezTo>
                    <a:pt x="49" y="74"/>
                    <a:pt x="49" y="73"/>
                    <a:pt x="49" y="73"/>
                  </a:cubicBezTo>
                  <a:cubicBezTo>
                    <a:pt x="49" y="73"/>
                    <a:pt x="49" y="73"/>
                    <a:pt x="49" y="73"/>
                  </a:cubicBezTo>
                  <a:cubicBezTo>
                    <a:pt x="50" y="72"/>
                    <a:pt x="50" y="72"/>
                    <a:pt x="50" y="71"/>
                  </a:cubicBezTo>
                  <a:cubicBezTo>
                    <a:pt x="50" y="71"/>
                    <a:pt x="50" y="70"/>
                    <a:pt x="50" y="70"/>
                  </a:cubicBezTo>
                  <a:cubicBezTo>
                    <a:pt x="51" y="70"/>
                    <a:pt x="51" y="69"/>
                    <a:pt x="51" y="69"/>
                  </a:cubicBezTo>
                  <a:cubicBezTo>
                    <a:pt x="52" y="69"/>
                    <a:pt x="52" y="69"/>
                    <a:pt x="52" y="69"/>
                  </a:cubicBezTo>
                  <a:cubicBezTo>
                    <a:pt x="52" y="69"/>
                    <a:pt x="52" y="69"/>
                    <a:pt x="52" y="69"/>
                  </a:cubicBezTo>
                  <a:cubicBezTo>
                    <a:pt x="52" y="69"/>
                    <a:pt x="52" y="69"/>
                    <a:pt x="52" y="69"/>
                  </a:cubicBezTo>
                  <a:cubicBezTo>
                    <a:pt x="52" y="69"/>
                    <a:pt x="52" y="68"/>
                    <a:pt x="52" y="68"/>
                  </a:cubicBezTo>
                  <a:cubicBezTo>
                    <a:pt x="52" y="68"/>
                    <a:pt x="52" y="68"/>
                    <a:pt x="52" y="68"/>
                  </a:cubicBezTo>
                  <a:cubicBezTo>
                    <a:pt x="53" y="68"/>
                    <a:pt x="53" y="67"/>
                    <a:pt x="53" y="67"/>
                  </a:cubicBezTo>
                  <a:cubicBezTo>
                    <a:pt x="53" y="67"/>
                    <a:pt x="53" y="66"/>
                    <a:pt x="53" y="66"/>
                  </a:cubicBezTo>
                  <a:cubicBezTo>
                    <a:pt x="54" y="66"/>
                    <a:pt x="54" y="65"/>
                    <a:pt x="54" y="65"/>
                  </a:cubicBezTo>
                  <a:cubicBezTo>
                    <a:pt x="54" y="65"/>
                    <a:pt x="55" y="65"/>
                    <a:pt x="55" y="64"/>
                  </a:cubicBezTo>
                  <a:cubicBezTo>
                    <a:pt x="55" y="64"/>
                    <a:pt x="55" y="64"/>
                    <a:pt x="55" y="64"/>
                  </a:cubicBezTo>
                  <a:cubicBezTo>
                    <a:pt x="55" y="64"/>
                    <a:pt x="55" y="63"/>
                    <a:pt x="55" y="63"/>
                  </a:cubicBezTo>
                  <a:cubicBezTo>
                    <a:pt x="56" y="63"/>
                    <a:pt x="56" y="63"/>
                    <a:pt x="56" y="63"/>
                  </a:cubicBezTo>
                  <a:cubicBezTo>
                    <a:pt x="56" y="63"/>
                    <a:pt x="55" y="63"/>
                    <a:pt x="55" y="63"/>
                  </a:cubicBezTo>
                  <a:cubicBezTo>
                    <a:pt x="55" y="62"/>
                    <a:pt x="55" y="62"/>
                    <a:pt x="55" y="62"/>
                  </a:cubicBezTo>
                  <a:cubicBezTo>
                    <a:pt x="55" y="62"/>
                    <a:pt x="55" y="62"/>
                    <a:pt x="55" y="61"/>
                  </a:cubicBezTo>
                  <a:cubicBezTo>
                    <a:pt x="55" y="61"/>
                    <a:pt x="55" y="61"/>
                    <a:pt x="55" y="61"/>
                  </a:cubicBezTo>
                  <a:cubicBezTo>
                    <a:pt x="55" y="61"/>
                    <a:pt x="55" y="61"/>
                    <a:pt x="55" y="61"/>
                  </a:cubicBezTo>
                  <a:cubicBezTo>
                    <a:pt x="54" y="61"/>
                    <a:pt x="54" y="61"/>
                    <a:pt x="54" y="61"/>
                  </a:cubicBezTo>
                  <a:cubicBezTo>
                    <a:pt x="54" y="61"/>
                    <a:pt x="54" y="61"/>
                    <a:pt x="54" y="61"/>
                  </a:cubicBezTo>
                  <a:cubicBezTo>
                    <a:pt x="54" y="61"/>
                    <a:pt x="54" y="61"/>
                    <a:pt x="54" y="61"/>
                  </a:cubicBezTo>
                  <a:cubicBezTo>
                    <a:pt x="54" y="61"/>
                    <a:pt x="54" y="60"/>
                    <a:pt x="54" y="60"/>
                  </a:cubicBezTo>
                  <a:cubicBezTo>
                    <a:pt x="54" y="60"/>
                    <a:pt x="54" y="60"/>
                    <a:pt x="54" y="59"/>
                  </a:cubicBezTo>
                  <a:cubicBezTo>
                    <a:pt x="54" y="59"/>
                    <a:pt x="54" y="59"/>
                    <a:pt x="54" y="59"/>
                  </a:cubicBezTo>
                  <a:cubicBezTo>
                    <a:pt x="55" y="59"/>
                    <a:pt x="55" y="59"/>
                    <a:pt x="55" y="59"/>
                  </a:cubicBezTo>
                  <a:cubicBezTo>
                    <a:pt x="55" y="59"/>
                    <a:pt x="55" y="59"/>
                    <a:pt x="55" y="59"/>
                  </a:cubicBezTo>
                  <a:cubicBezTo>
                    <a:pt x="55" y="59"/>
                    <a:pt x="55" y="59"/>
                    <a:pt x="55" y="59"/>
                  </a:cubicBezTo>
                  <a:cubicBezTo>
                    <a:pt x="55" y="59"/>
                    <a:pt x="55" y="59"/>
                    <a:pt x="55" y="59"/>
                  </a:cubicBezTo>
                  <a:cubicBezTo>
                    <a:pt x="55" y="59"/>
                    <a:pt x="55" y="59"/>
                    <a:pt x="56" y="58"/>
                  </a:cubicBezTo>
                  <a:cubicBezTo>
                    <a:pt x="56" y="58"/>
                    <a:pt x="56" y="58"/>
                    <a:pt x="56" y="58"/>
                  </a:cubicBezTo>
                  <a:cubicBezTo>
                    <a:pt x="56" y="58"/>
                    <a:pt x="56" y="58"/>
                    <a:pt x="56" y="58"/>
                  </a:cubicBezTo>
                  <a:close/>
                  <a:moveTo>
                    <a:pt x="56" y="57"/>
                  </a:moveTo>
                  <a:cubicBezTo>
                    <a:pt x="56" y="57"/>
                    <a:pt x="56" y="58"/>
                    <a:pt x="56" y="57"/>
                  </a:cubicBezTo>
                  <a:cubicBezTo>
                    <a:pt x="56" y="57"/>
                    <a:pt x="56" y="57"/>
                    <a:pt x="56" y="58"/>
                  </a:cubicBezTo>
                  <a:cubicBezTo>
                    <a:pt x="56" y="58"/>
                    <a:pt x="56" y="58"/>
                    <a:pt x="55" y="58"/>
                  </a:cubicBezTo>
                  <a:cubicBezTo>
                    <a:pt x="55" y="58"/>
                    <a:pt x="55" y="58"/>
                    <a:pt x="55" y="58"/>
                  </a:cubicBezTo>
                  <a:cubicBezTo>
                    <a:pt x="55" y="58"/>
                    <a:pt x="56" y="58"/>
                    <a:pt x="56" y="58"/>
                  </a:cubicBezTo>
                  <a:cubicBezTo>
                    <a:pt x="56" y="58"/>
                    <a:pt x="56" y="58"/>
                    <a:pt x="56" y="58"/>
                  </a:cubicBezTo>
                  <a:cubicBezTo>
                    <a:pt x="57" y="58"/>
                    <a:pt x="56" y="57"/>
                    <a:pt x="56" y="57"/>
                  </a:cubicBezTo>
                  <a:cubicBezTo>
                    <a:pt x="57" y="57"/>
                    <a:pt x="57" y="57"/>
                    <a:pt x="57" y="57"/>
                  </a:cubicBezTo>
                  <a:cubicBezTo>
                    <a:pt x="56" y="57"/>
                    <a:pt x="56" y="57"/>
                    <a:pt x="56" y="57"/>
                  </a:cubicBezTo>
                  <a:close/>
                  <a:moveTo>
                    <a:pt x="54" y="56"/>
                  </a:moveTo>
                  <a:cubicBezTo>
                    <a:pt x="54" y="56"/>
                    <a:pt x="54" y="56"/>
                    <a:pt x="54" y="56"/>
                  </a:cubicBezTo>
                  <a:cubicBezTo>
                    <a:pt x="54" y="56"/>
                    <a:pt x="54" y="56"/>
                    <a:pt x="53" y="56"/>
                  </a:cubicBezTo>
                  <a:cubicBezTo>
                    <a:pt x="53" y="56"/>
                    <a:pt x="53" y="56"/>
                    <a:pt x="54" y="56"/>
                  </a:cubicBezTo>
                  <a:close/>
                  <a:moveTo>
                    <a:pt x="52" y="54"/>
                  </a:moveTo>
                  <a:cubicBezTo>
                    <a:pt x="52" y="55"/>
                    <a:pt x="52" y="55"/>
                    <a:pt x="52" y="55"/>
                  </a:cubicBezTo>
                  <a:cubicBezTo>
                    <a:pt x="52" y="55"/>
                    <a:pt x="52" y="55"/>
                    <a:pt x="52" y="55"/>
                  </a:cubicBezTo>
                  <a:cubicBezTo>
                    <a:pt x="53" y="55"/>
                    <a:pt x="53" y="55"/>
                    <a:pt x="53" y="54"/>
                  </a:cubicBezTo>
                  <a:cubicBezTo>
                    <a:pt x="53" y="54"/>
                    <a:pt x="53" y="54"/>
                    <a:pt x="53" y="54"/>
                  </a:cubicBezTo>
                  <a:cubicBezTo>
                    <a:pt x="54" y="54"/>
                    <a:pt x="53" y="54"/>
                    <a:pt x="53" y="53"/>
                  </a:cubicBezTo>
                  <a:cubicBezTo>
                    <a:pt x="53" y="54"/>
                    <a:pt x="53" y="54"/>
                    <a:pt x="53" y="54"/>
                  </a:cubicBezTo>
                  <a:cubicBezTo>
                    <a:pt x="53" y="54"/>
                    <a:pt x="53" y="54"/>
                    <a:pt x="53" y="53"/>
                  </a:cubicBezTo>
                  <a:cubicBezTo>
                    <a:pt x="53" y="54"/>
                    <a:pt x="53" y="54"/>
                    <a:pt x="53" y="54"/>
                  </a:cubicBezTo>
                  <a:cubicBezTo>
                    <a:pt x="52" y="54"/>
                    <a:pt x="52" y="54"/>
                    <a:pt x="53" y="54"/>
                  </a:cubicBezTo>
                  <a:cubicBezTo>
                    <a:pt x="53" y="55"/>
                    <a:pt x="53" y="55"/>
                    <a:pt x="52" y="54"/>
                  </a:cubicBezTo>
                  <a:close/>
                  <a:moveTo>
                    <a:pt x="84" y="27"/>
                  </a:moveTo>
                  <a:cubicBezTo>
                    <a:pt x="84" y="27"/>
                    <a:pt x="83" y="27"/>
                    <a:pt x="83" y="27"/>
                  </a:cubicBezTo>
                  <a:cubicBezTo>
                    <a:pt x="83" y="27"/>
                    <a:pt x="83" y="27"/>
                    <a:pt x="83" y="27"/>
                  </a:cubicBezTo>
                  <a:cubicBezTo>
                    <a:pt x="83" y="26"/>
                    <a:pt x="82" y="26"/>
                    <a:pt x="82" y="26"/>
                  </a:cubicBezTo>
                  <a:cubicBezTo>
                    <a:pt x="82" y="26"/>
                    <a:pt x="82" y="26"/>
                    <a:pt x="82" y="26"/>
                  </a:cubicBezTo>
                  <a:cubicBezTo>
                    <a:pt x="82" y="26"/>
                    <a:pt x="82" y="26"/>
                    <a:pt x="81" y="26"/>
                  </a:cubicBezTo>
                  <a:cubicBezTo>
                    <a:pt x="81" y="26"/>
                    <a:pt x="81" y="26"/>
                    <a:pt x="81" y="26"/>
                  </a:cubicBezTo>
                  <a:cubicBezTo>
                    <a:pt x="81" y="26"/>
                    <a:pt x="81" y="26"/>
                    <a:pt x="81" y="26"/>
                  </a:cubicBezTo>
                  <a:cubicBezTo>
                    <a:pt x="81" y="26"/>
                    <a:pt x="81" y="27"/>
                    <a:pt x="81" y="27"/>
                  </a:cubicBezTo>
                  <a:cubicBezTo>
                    <a:pt x="80" y="27"/>
                    <a:pt x="80" y="27"/>
                    <a:pt x="80" y="27"/>
                  </a:cubicBezTo>
                  <a:cubicBezTo>
                    <a:pt x="80" y="27"/>
                    <a:pt x="80" y="27"/>
                    <a:pt x="80" y="27"/>
                  </a:cubicBezTo>
                  <a:cubicBezTo>
                    <a:pt x="80" y="27"/>
                    <a:pt x="80" y="27"/>
                    <a:pt x="79" y="27"/>
                  </a:cubicBezTo>
                  <a:cubicBezTo>
                    <a:pt x="79" y="27"/>
                    <a:pt x="79" y="27"/>
                    <a:pt x="79" y="27"/>
                  </a:cubicBezTo>
                  <a:cubicBezTo>
                    <a:pt x="79" y="28"/>
                    <a:pt x="79" y="28"/>
                    <a:pt x="79" y="28"/>
                  </a:cubicBezTo>
                  <a:cubicBezTo>
                    <a:pt x="79" y="28"/>
                    <a:pt x="78" y="28"/>
                    <a:pt x="79" y="28"/>
                  </a:cubicBezTo>
                  <a:cubicBezTo>
                    <a:pt x="78" y="29"/>
                    <a:pt x="78" y="29"/>
                    <a:pt x="78" y="29"/>
                  </a:cubicBezTo>
                  <a:cubicBezTo>
                    <a:pt x="78" y="29"/>
                    <a:pt x="78" y="29"/>
                    <a:pt x="78" y="29"/>
                  </a:cubicBezTo>
                  <a:cubicBezTo>
                    <a:pt x="78" y="29"/>
                    <a:pt x="77" y="29"/>
                    <a:pt x="77" y="30"/>
                  </a:cubicBezTo>
                  <a:cubicBezTo>
                    <a:pt x="77" y="30"/>
                    <a:pt x="77" y="30"/>
                    <a:pt x="77" y="30"/>
                  </a:cubicBezTo>
                  <a:cubicBezTo>
                    <a:pt x="77" y="30"/>
                    <a:pt x="76" y="30"/>
                    <a:pt x="76" y="30"/>
                  </a:cubicBezTo>
                  <a:cubicBezTo>
                    <a:pt x="75" y="30"/>
                    <a:pt x="75" y="30"/>
                    <a:pt x="75" y="30"/>
                  </a:cubicBezTo>
                  <a:cubicBezTo>
                    <a:pt x="75" y="30"/>
                    <a:pt x="75" y="30"/>
                    <a:pt x="75" y="30"/>
                  </a:cubicBezTo>
                  <a:cubicBezTo>
                    <a:pt x="75" y="30"/>
                    <a:pt x="75" y="30"/>
                    <a:pt x="75" y="30"/>
                  </a:cubicBezTo>
                  <a:cubicBezTo>
                    <a:pt x="75" y="30"/>
                    <a:pt x="75" y="30"/>
                    <a:pt x="75" y="30"/>
                  </a:cubicBezTo>
                  <a:cubicBezTo>
                    <a:pt x="75" y="30"/>
                    <a:pt x="74" y="30"/>
                    <a:pt x="74" y="30"/>
                  </a:cubicBezTo>
                  <a:cubicBezTo>
                    <a:pt x="74" y="29"/>
                    <a:pt x="73" y="29"/>
                    <a:pt x="73" y="29"/>
                  </a:cubicBezTo>
                  <a:cubicBezTo>
                    <a:pt x="73" y="29"/>
                    <a:pt x="73" y="29"/>
                    <a:pt x="73" y="29"/>
                  </a:cubicBezTo>
                  <a:cubicBezTo>
                    <a:pt x="72" y="29"/>
                    <a:pt x="72" y="29"/>
                    <a:pt x="71" y="28"/>
                  </a:cubicBezTo>
                  <a:cubicBezTo>
                    <a:pt x="71" y="28"/>
                    <a:pt x="71" y="28"/>
                    <a:pt x="71" y="28"/>
                  </a:cubicBezTo>
                  <a:cubicBezTo>
                    <a:pt x="71" y="28"/>
                    <a:pt x="71" y="28"/>
                    <a:pt x="71" y="28"/>
                  </a:cubicBezTo>
                  <a:cubicBezTo>
                    <a:pt x="70" y="28"/>
                    <a:pt x="70" y="28"/>
                    <a:pt x="70" y="28"/>
                  </a:cubicBezTo>
                  <a:cubicBezTo>
                    <a:pt x="70" y="28"/>
                    <a:pt x="69" y="27"/>
                    <a:pt x="69" y="27"/>
                  </a:cubicBezTo>
                  <a:cubicBezTo>
                    <a:pt x="69" y="27"/>
                    <a:pt x="69" y="27"/>
                    <a:pt x="69" y="27"/>
                  </a:cubicBezTo>
                  <a:cubicBezTo>
                    <a:pt x="68" y="27"/>
                    <a:pt x="68" y="27"/>
                    <a:pt x="68" y="27"/>
                  </a:cubicBezTo>
                  <a:cubicBezTo>
                    <a:pt x="68" y="27"/>
                    <a:pt x="68" y="27"/>
                    <a:pt x="68" y="27"/>
                  </a:cubicBezTo>
                  <a:cubicBezTo>
                    <a:pt x="68" y="27"/>
                    <a:pt x="68" y="27"/>
                    <a:pt x="67" y="27"/>
                  </a:cubicBezTo>
                  <a:cubicBezTo>
                    <a:pt x="67" y="27"/>
                    <a:pt x="67" y="27"/>
                    <a:pt x="67" y="26"/>
                  </a:cubicBezTo>
                  <a:cubicBezTo>
                    <a:pt x="67" y="26"/>
                    <a:pt x="67" y="26"/>
                    <a:pt x="67" y="26"/>
                  </a:cubicBezTo>
                  <a:cubicBezTo>
                    <a:pt x="67" y="26"/>
                    <a:pt x="67" y="26"/>
                    <a:pt x="67" y="26"/>
                  </a:cubicBezTo>
                  <a:cubicBezTo>
                    <a:pt x="67" y="26"/>
                    <a:pt x="67" y="26"/>
                    <a:pt x="67" y="26"/>
                  </a:cubicBezTo>
                  <a:cubicBezTo>
                    <a:pt x="67" y="26"/>
                    <a:pt x="67" y="26"/>
                    <a:pt x="67" y="26"/>
                  </a:cubicBezTo>
                  <a:cubicBezTo>
                    <a:pt x="67" y="25"/>
                    <a:pt x="67" y="25"/>
                    <a:pt x="67" y="25"/>
                  </a:cubicBezTo>
                  <a:cubicBezTo>
                    <a:pt x="67" y="25"/>
                    <a:pt x="67" y="25"/>
                    <a:pt x="67" y="25"/>
                  </a:cubicBezTo>
                  <a:cubicBezTo>
                    <a:pt x="67" y="25"/>
                    <a:pt x="67" y="24"/>
                    <a:pt x="67" y="24"/>
                  </a:cubicBezTo>
                  <a:cubicBezTo>
                    <a:pt x="67" y="24"/>
                    <a:pt x="67" y="24"/>
                    <a:pt x="67" y="24"/>
                  </a:cubicBezTo>
                  <a:cubicBezTo>
                    <a:pt x="67" y="24"/>
                    <a:pt x="67" y="23"/>
                    <a:pt x="67" y="23"/>
                  </a:cubicBezTo>
                  <a:cubicBezTo>
                    <a:pt x="67" y="23"/>
                    <a:pt x="67" y="22"/>
                    <a:pt x="67" y="22"/>
                  </a:cubicBezTo>
                  <a:cubicBezTo>
                    <a:pt x="67" y="22"/>
                    <a:pt x="67" y="22"/>
                    <a:pt x="67" y="22"/>
                  </a:cubicBezTo>
                  <a:cubicBezTo>
                    <a:pt x="66" y="22"/>
                    <a:pt x="66" y="22"/>
                    <a:pt x="66" y="22"/>
                  </a:cubicBezTo>
                  <a:cubicBezTo>
                    <a:pt x="66" y="22"/>
                    <a:pt x="66" y="22"/>
                    <a:pt x="66" y="22"/>
                  </a:cubicBezTo>
                  <a:cubicBezTo>
                    <a:pt x="66" y="22"/>
                    <a:pt x="66" y="21"/>
                    <a:pt x="66" y="21"/>
                  </a:cubicBezTo>
                  <a:cubicBezTo>
                    <a:pt x="66" y="21"/>
                    <a:pt x="67" y="21"/>
                    <a:pt x="66" y="21"/>
                  </a:cubicBezTo>
                  <a:cubicBezTo>
                    <a:pt x="66" y="20"/>
                    <a:pt x="66" y="20"/>
                    <a:pt x="66" y="20"/>
                  </a:cubicBezTo>
                  <a:cubicBezTo>
                    <a:pt x="65" y="20"/>
                    <a:pt x="65" y="20"/>
                    <a:pt x="66" y="20"/>
                  </a:cubicBezTo>
                  <a:cubicBezTo>
                    <a:pt x="66" y="20"/>
                    <a:pt x="66" y="20"/>
                    <a:pt x="66" y="20"/>
                  </a:cubicBezTo>
                  <a:cubicBezTo>
                    <a:pt x="66" y="20"/>
                    <a:pt x="66" y="19"/>
                    <a:pt x="66" y="19"/>
                  </a:cubicBezTo>
                  <a:cubicBezTo>
                    <a:pt x="66" y="19"/>
                    <a:pt x="66" y="19"/>
                    <a:pt x="66" y="19"/>
                  </a:cubicBezTo>
                  <a:cubicBezTo>
                    <a:pt x="65" y="19"/>
                    <a:pt x="65" y="20"/>
                    <a:pt x="65" y="20"/>
                  </a:cubicBezTo>
                  <a:cubicBezTo>
                    <a:pt x="65" y="20"/>
                    <a:pt x="65" y="20"/>
                    <a:pt x="65" y="19"/>
                  </a:cubicBezTo>
                  <a:cubicBezTo>
                    <a:pt x="65" y="19"/>
                    <a:pt x="65" y="19"/>
                    <a:pt x="65" y="19"/>
                  </a:cubicBezTo>
                  <a:cubicBezTo>
                    <a:pt x="65" y="19"/>
                    <a:pt x="64" y="19"/>
                    <a:pt x="64" y="19"/>
                  </a:cubicBezTo>
                  <a:cubicBezTo>
                    <a:pt x="65" y="19"/>
                    <a:pt x="65" y="19"/>
                    <a:pt x="65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8"/>
                    <a:pt x="64" y="17"/>
                    <a:pt x="63" y="17"/>
                  </a:cubicBezTo>
                  <a:cubicBezTo>
                    <a:pt x="63" y="17"/>
                    <a:pt x="63" y="17"/>
                    <a:pt x="63" y="17"/>
                  </a:cubicBezTo>
                  <a:cubicBezTo>
                    <a:pt x="63" y="18"/>
                    <a:pt x="63" y="18"/>
                    <a:pt x="63" y="18"/>
                  </a:cubicBezTo>
                  <a:cubicBezTo>
                    <a:pt x="63" y="18"/>
                    <a:pt x="63" y="18"/>
                    <a:pt x="63" y="18"/>
                  </a:cubicBezTo>
                  <a:cubicBezTo>
                    <a:pt x="63" y="18"/>
                    <a:pt x="63" y="18"/>
                    <a:pt x="63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9"/>
                    <a:pt x="64" y="19"/>
                    <a:pt x="64" y="19"/>
                  </a:cubicBezTo>
                  <a:cubicBezTo>
                    <a:pt x="64" y="19"/>
                    <a:pt x="64" y="19"/>
                    <a:pt x="64" y="19"/>
                  </a:cubicBezTo>
                  <a:cubicBezTo>
                    <a:pt x="64" y="20"/>
                    <a:pt x="64" y="20"/>
                    <a:pt x="64" y="20"/>
                  </a:cubicBezTo>
                  <a:cubicBezTo>
                    <a:pt x="64" y="20"/>
                    <a:pt x="64" y="20"/>
                    <a:pt x="64" y="20"/>
                  </a:cubicBezTo>
                  <a:cubicBezTo>
                    <a:pt x="64" y="20"/>
                    <a:pt x="64" y="20"/>
                    <a:pt x="64" y="20"/>
                  </a:cubicBezTo>
                  <a:cubicBezTo>
                    <a:pt x="63" y="20"/>
                    <a:pt x="63" y="21"/>
                    <a:pt x="64" y="21"/>
                  </a:cubicBezTo>
                  <a:cubicBezTo>
                    <a:pt x="64" y="21"/>
                    <a:pt x="64" y="21"/>
                    <a:pt x="64" y="21"/>
                  </a:cubicBezTo>
                  <a:cubicBezTo>
                    <a:pt x="64" y="21"/>
                    <a:pt x="64" y="22"/>
                    <a:pt x="64" y="22"/>
                  </a:cubicBezTo>
                  <a:cubicBezTo>
                    <a:pt x="64" y="22"/>
                    <a:pt x="64" y="22"/>
                    <a:pt x="64" y="23"/>
                  </a:cubicBezTo>
                  <a:cubicBezTo>
                    <a:pt x="64" y="23"/>
                    <a:pt x="64" y="23"/>
                    <a:pt x="64" y="23"/>
                  </a:cubicBezTo>
                  <a:cubicBezTo>
                    <a:pt x="64" y="23"/>
                    <a:pt x="64" y="23"/>
                    <a:pt x="64" y="23"/>
                  </a:cubicBezTo>
                  <a:cubicBezTo>
                    <a:pt x="64" y="23"/>
                    <a:pt x="64" y="23"/>
                    <a:pt x="64" y="23"/>
                  </a:cubicBezTo>
                  <a:cubicBezTo>
                    <a:pt x="63" y="23"/>
                    <a:pt x="63" y="24"/>
                    <a:pt x="63" y="23"/>
                  </a:cubicBezTo>
                  <a:cubicBezTo>
                    <a:pt x="63" y="23"/>
                    <a:pt x="63" y="23"/>
                    <a:pt x="63" y="22"/>
                  </a:cubicBezTo>
                  <a:cubicBezTo>
                    <a:pt x="63" y="22"/>
                    <a:pt x="63" y="22"/>
                    <a:pt x="63" y="22"/>
                  </a:cubicBezTo>
                  <a:cubicBezTo>
                    <a:pt x="63" y="21"/>
                    <a:pt x="62" y="21"/>
                    <a:pt x="62" y="21"/>
                  </a:cubicBezTo>
                  <a:cubicBezTo>
                    <a:pt x="62" y="21"/>
                    <a:pt x="62" y="21"/>
                    <a:pt x="62" y="21"/>
                  </a:cubicBezTo>
                  <a:cubicBezTo>
                    <a:pt x="62" y="21"/>
                    <a:pt x="61" y="21"/>
                    <a:pt x="61" y="21"/>
                  </a:cubicBezTo>
                  <a:cubicBezTo>
                    <a:pt x="61" y="21"/>
                    <a:pt x="61" y="21"/>
                    <a:pt x="61" y="21"/>
                  </a:cubicBezTo>
                  <a:cubicBezTo>
                    <a:pt x="61" y="21"/>
                    <a:pt x="61" y="21"/>
                    <a:pt x="60" y="21"/>
                  </a:cubicBezTo>
                  <a:cubicBezTo>
                    <a:pt x="60" y="21"/>
                    <a:pt x="60" y="21"/>
                    <a:pt x="60" y="21"/>
                  </a:cubicBezTo>
                  <a:cubicBezTo>
                    <a:pt x="60" y="21"/>
                    <a:pt x="60" y="21"/>
                    <a:pt x="60" y="21"/>
                  </a:cubicBezTo>
                  <a:cubicBezTo>
                    <a:pt x="60" y="20"/>
                    <a:pt x="60" y="20"/>
                    <a:pt x="60" y="20"/>
                  </a:cubicBezTo>
                  <a:cubicBezTo>
                    <a:pt x="59" y="20"/>
                    <a:pt x="59" y="20"/>
                    <a:pt x="59" y="20"/>
                  </a:cubicBezTo>
                  <a:cubicBezTo>
                    <a:pt x="59" y="20"/>
                    <a:pt x="59" y="20"/>
                    <a:pt x="59" y="20"/>
                  </a:cubicBezTo>
                  <a:cubicBezTo>
                    <a:pt x="59" y="20"/>
                    <a:pt x="59" y="20"/>
                    <a:pt x="59" y="20"/>
                  </a:cubicBezTo>
                  <a:cubicBezTo>
                    <a:pt x="59" y="19"/>
                    <a:pt x="59" y="19"/>
                    <a:pt x="59" y="19"/>
                  </a:cubicBezTo>
                  <a:cubicBezTo>
                    <a:pt x="59" y="19"/>
                    <a:pt x="59" y="19"/>
                    <a:pt x="59" y="19"/>
                  </a:cubicBezTo>
                  <a:cubicBezTo>
                    <a:pt x="59" y="18"/>
                    <a:pt x="59" y="18"/>
                    <a:pt x="59" y="18"/>
                  </a:cubicBezTo>
                  <a:cubicBezTo>
                    <a:pt x="59" y="18"/>
                    <a:pt x="59" y="18"/>
                    <a:pt x="59" y="18"/>
                  </a:cubicBezTo>
                  <a:cubicBezTo>
                    <a:pt x="59" y="18"/>
                    <a:pt x="59" y="18"/>
                    <a:pt x="59" y="18"/>
                  </a:cubicBezTo>
                  <a:cubicBezTo>
                    <a:pt x="59" y="17"/>
                    <a:pt x="59" y="17"/>
                    <a:pt x="59" y="17"/>
                  </a:cubicBezTo>
                  <a:cubicBezTo>
                    <a:pt x="59" y="17"/>
                    <a:pt x="59" y="17"/>
                    <a:pt x="59" y="17"/>
                  </a:cubicBezTo>
                  <a:cubicBezTo>
                    <a:pt x="59" y="17"/>
                    <a:pt x="59" y="16"/>
                    <a:pt x="59" y="16"/>
                  </a:cubicBezTo>
                  <a:cubicBezTo>
                    <a:pt x="59" y="16"/>
                    <a:pt x="60" y="17"/>
                    <a:pt x="60" y="16"/>
                  </a:cubicBezTo>
                  <a:cubicBezTo>
                    <a:pt x="60" y="16"/>
                    <a:pt x="60" y="16"/>
                    <a:pt x="59" y="16"/>
                  </a:cubicBezTo>
                  <a:cubicBezTo>
                    <a:pt x="59" y="16"/>
                    <a:pt x="59" y="16"/>
                    <a:pt x="59" y="16"/>
                  </a:cubicBezTo>
                  <a:cubicBezTo>
                    <a:pt x="59" y="16"/>
                    <a:pt x="59" y="16"/>
                    <a:pt x="59" y="16"/>
                  </a:cubicBezTo>
                  <a:cubicBezTo>
                    <a:pt x="59" y="16"/>
                    <a:pt x="59" y="16"/>
                    <a:pt x="59" y="16"/>
                  </a:cubicBezTo>
                  <a:cubicBezTo>
                    <a:pt x="60" y="16"/>
                    <a:pt x="59" y="16"/>
                    <a:pt x="59" y="16"/>
                  </a:cubicBezTo>
                  <a:cubicBezTo>
                    <a:pt x="59" y="15"/>
                    <a:pt x="59" y="15"/>
                    <a:pt x="59" y="15"/>
                  </a:cubicBezTo>
                  <a:cubicBezTo>
                    <a:pt x="59" y="15"/>
                    <a:pt x="58" y="15"/>
                    <a:pt x="58" y="14"/>
                  </a:cubicBezTo>
                  <a:cubicBezTo>
                    <a:pt x="58" y="14"/>
                    <a:pt x="58" y="14"/>
                    <a:pt x="58" y="14"/>
                  </a:cubicBezTo>
                  <a:cubicBezTo>
                    <a:pt x="58" y="14"/>
                    <a:pt x="58" y="14"/>
                    <a:pt x="58" y="14"/>
                  </a:cubicBezTo>
                  <a:cubicBezTo>
                    <a:pt x="57" y="13"/>
                    <a:pt x="57" y="13"/>
                    <a:pt x="57" y="12"/>
                  </a:cubicBezTo>
                  <a:cubicBezTo>
                    <a:pt x="57" y="12"/>
                    <a:pt x="57" y="12"/>
                    <a:pt x="57" y="12"/>
                  </a:cubicBezTo>
                  <a:cubicBezTo>
                    <a:pt x="57" y="12"/>
                    <a:pt x="57" y="12"/>
                    <a:pt x="57" y="12"/>
                  </a:cubicBezTo>
                  <a:cubicBezTo>
                    <a:pt x="57" y="12"/>
                    <a:pt x="57" y="12"/>
                    <a:pt x="56" y="12"/>
                  </a:cubicBezTo>
                  <a:cubicBezTo>
                    <a:pt x="56" y="12"/>
                    <a:pt x="56" y="12"/>
                    <a:pt x="56" y="11"/>
                  </a:cubicBezTo>
                  <a:cubicBezTo>
                    <a:pt x="56" y="11"/>
                    <a:pt x="56" y="11"/>
                    <a:pt x="56" y="11"/>
                  </a:cubicBezTo>
                  <a:cubicBezTo>
                    <a:pt x="57" y="11"/>
                    <a:pt x="57" y="11"/>
                    <a:pt x="57" y="11"/>
                  </a:cubicBezTo>
                  <a:cubicBezTo>
                    <a:pt x="57" y="11"/>
                    <a:pt x="57" y="12"/>
                    <a:pt x="57" y="12"/>
                  </a:cubicBezTo>
                  <a:cubicBezTo>
                    <a:pt x="57" y="12"/>
                    <a:pt x="58" y="12"/>
                    <a:pt x="58" y="12"/>
                  </a:cubicBezTo>
                  <a:cubicBezTo>
                    <a:pt x="58" y="12"/>
                    <a:pt x="58" y="12"/>
                    <a:pt x="58" y="12"/>
                  </a:cubicBezTo>
                  <a:cubicBezTo>
                    <a:pt x="58" y="11"/>
                    <a:pt x="58" y="11"/>
                    <a:pt x="58" y="11"/>
                  </a:cubicBezTo>
                  <a:cubicBezTo>
                    <a:pt x="57" y="11"/>
                    <a:pt x="57" y="11"/>
                    <a:pt x="57" y="10"/>
                  </a:cubicBezTo>
                  <a:cubicBezTo>
                    <a:pt x="57" y="10"/>
                    <a:pt x="58" y="10"/>
                    <a:pt x="58" y="10"/>
                  </a:cubicBezTo>
                  <a:cubicBezTo>
                    <a:pt x="58" y="10"/>
                    <a:pt x="58" y="10"/>
                    <a:pt x="57" y="10"/>
                  </a:cubicBezTo>
                  <a:cubicBezTo>
                    <a:pt x="57" y="10"/>
                    <a:pt x="57" y="9"/>
                    <a:pt x="57" y="9"/>
                  </a:cubicBezTo>
                  <a:cubicBezTo>
                    <a:pt x="57" y="9"/>
                    <a:pt x="57" y="9"/>
                    <a:pt x="57" y="9"/>
                  </a:cubicBezTo>
                  <a:cubicBezTo>
                    <a:pt x="57" y="9"/>
                    <a:pt x="57" y="9"/>
                    <a:pt x="57" y="9"/>
                  </a:cubicBezTo>
                  <a:cubicBezTo>
                    <a:pt x="57" y="9"/>
                    <a:pt x="56" y="9"/>
                    <a:pt x="56" y="9"/>
                  </a:cubicBezTo>
                  <a:cubicBezTo>
                    <a:pt x="56" y="8"/>
                    <a:pt x="56" y="8"/>
                    <a:pt x="56" y="8"/>
                  </a:cubicBezTo>
                  <a:cubicBezTo>
                    <a:pt x="56" y="8"/>
                    <a:pt x="56" y="8"/>
                    <a:pt x="57" y="8"/>
                  </a:cubicBezTo>
                  <a:cubicBezTo>
                    <a:pt x="56" y="8"/>
                    <a:pt x="56" y="8"/>
                    <a:pt x="56" y="7"/>
                  </a:cubicBezTo>
                  <a:cubicBezTo>
                    <a:pt x="56" y="7"/>
                    <a:pt x="56" y="7"/>
                    <a:pt x="56" y="7"/>
                  </a:cubicBezTo>
                  <a:cubicBezTo>
                    <a:pt x="56" y="7"/>
                    <a:pt x="56" y="7"/>
                    <a:pt x="56" y="7"/>
                  </a:cubicBezTo>
                  <a:cubicBezTo>
                    <a:pt x="56" y="7"/>
                    <a:pt x="55" y="7"/>
                    <a:pt x="55" y="7"/>
                  </a:cubicBezTo>
                  <a:cubicBezTo>
                    <a:pt x="55" y="7"/>
                    <a:pt x="55" y="7"/>
                    <a:pt x="55" y="7"/>
                  </a:cubicBezTo>
                  <a:cubicBezTo>
                    <a:pt x="55" y="7"/>
                    <a:pt x="55" y="7"/>
                    <a:pt x="55" y="7"/>
                  </a:cubicBezTo>
                  <a:cubicBezTo>
                    <a:pt x="55" y="8"/>
                    <a:pt x="55" y="8"/>
                    <a:pt x="55" y="8"/>
                  </a:cubicBezTo>
                  <a:cubicBezTo>
                    <a:pt x="55" y="8"/>
                    <a:pt x="55" y="8"/>
                    <a:pt x="55" y="8"/>
                  </a:cubicBezTo>
                  <a:cubicBezTo>
                    <a:pt x="55" y="8"/>
                    <a:pt x="55" y="8"/>
                    <a:pt x="55" y="8"/>
                  </a:cubicBezTo>
                  <a:cubicBezTo>
                    <a:pt x="55" y="7"/>
                    <a:pt x="55" y="7"/>
                    <a:pt x="55" y="7"/>
                  </a:cubicBezTo>
                  <a:cubicBezTo>
                    <a:pt x="54" y="7"/>
                    <a:pt x="54" y="7"/>
                    <a:pt x="54" y="7"/>
                  </a:cubicBezTo>
                  <a:cubicBezTo>
                    <a:pt x="54" y="7"/>
                    <a:pt x="54" y="7"/>
                    <a:pt x="54" y="7"/>
                  </a:cubicBezTo>
                  <a:cubicBezTo>
                    <a:pt x="54" y="7"/>
                    <a:pt x="54" y="7"/>
                    <a:pt x="54" y="7"/>
                  </a:cubicBezTo>
                  <a:cubicBezTo>
                    <a:pt x="54" y="6"/>
                    <a:pt x="54" y="6"/>
                    <a:pt x="54" y="6"/>
                  </a:cubicBezTo>
                  <a:cubicBezTo>
                    <a:pt x="54" y="6"/>
                    <a:pt x="54" y="6"/>
                    <a:pt x="54" y="6"/>
                  </a:cubicBezTo>
                  <a:cubicBezTo>
                    <a:pt x="54" y="7"/>
                    <a:pt x="55" y="7"/>
                    <a:pt x="55" y="6"/>
                  </a:cubicBezTo>
                  <a:cubicBezTo>
                    <a:pt x="55" y="6"/>
                    <a:pt x="55" y="6"/>
                    <a:pt x="55" y="6"/>
                  </a:cubicBezTo>
                  <a:cubicBezTo>
                    <a:pt x="55" y="6"/>
                    <a:pt x="54" y="6"/>
                    <a:pt x="54" y="6"/>
                  </a:cubicBezTo>
                  <a:cubicBezTo>
                    <a:pt x="54" y="6"/>
                    <a:pt x="54" y="6"/>
                    <a:pt x="54" y="6"/>
                  </a:cubicBezTo>
                  <a:cubicBezTo>
                    <a:pt x="54" y="6"/>
                    <a:pt x="54" y="5"/>
                    <a:pt x="53" y="5"/>
                  </a:cubicBezTo>
                  <a:cubicBezTo>
                    <a:pt x="53" y="5"/>
                    <a:pt x="53" y="5"/>
                    <a:pt x="53" y="5"/>
                  </a:cubicBezTo>
                  <a:cubicBezTo>
                    <a:pt x="53" y="5"/>
                    <a:pt x="53" y="5"/>
                    <a:pt x="53" y="5"/>
                  </a:cubicBezTo>
                  <a:cubicBezTo>
                    <a:pt x="53" y="5"/>
                    <a:pt x="53" y="5"/>
                    <a:pt x="53" y="5"/>
                  </a:cubicBezTo>
                  <a:cubicBezTo>
                    <a:pt x="52" y="5"/>
                    <a:pt x="53" y="5"/>
                    <a:pt x="52" y="5"/>
                  </a:cubicBezTo>
                  <a:cubicBezTo>
                    <a:pt x="52" y="5"/>
                    <a:pt x="52" y="6"/>
                    <a:pt x="52" y="6"/>
                  </a:cubicBezTo>
                  <a:cubicBezTo>
                    <a:pt x="52" y="6"/>
                    <a:pt x="52" y="5"/>
                    <a:pt x="52" y="5"/>
                  </a:cubicBezTo>
                  <a:cubicBezTo>
                    <a:pt x="52" y="5"/>
                    <a:pt x="52" y="5"/>
                    <a:pt x="52" y="5"/>
                  </a:cubicBezTo>
                  <a:cubicBezTo>
                    <a:pt x="52" y="5"/>
                    <a:pt x="52" y="5"/>
                    <a:pt x="52" y="5"/>
                  </a:cubicBezTo>
                  <a:cubicBezTo>
                    <a:pt x="52" y="5"/>
                    <a:pt x="52" y="5"/>
                    <a:pt x="52" y="5"/>
                  </a:cubicBezTo>
                  <a:cubicBezTo>
                    <a:pt x="51" y="5"/>
                    <a:pt x="51" y="5"/>
                    <a:pt x="51" y="5"/>
                  </a:cubicBezTo>
                  <a:cubicBezTo>
                    <a:pt x="51" y="5"/>
                    <a:pt x="51" y="5"/>
                    <a:pt x="51" y="5"/>
                  </a:cubicBezTo>
                  <a:cubicBezTo>
                    <a:pt x="51" y="5"/>
                    <a:pt x="51" y="5"/>
                    <a:pt x="51" y="5"/>
                  </a:cubicBezTo>
                  <a:cubicBezTo>
                    <a:pt x="51" y="5"/>
                    <a:pt x="51" y="5"/>
                    <a:pt x="51" y="5"/>
                  </a:cubicBezTo>
                  <a:cubicBezTo>
                    <a:pt x="51" y="5"/>
                    <a:pt x="51" y="5"/>
                    <a:pt x="51" y="5"/>
                  </a:cubicBezTo>
                  <a:cubicBezTo>
                    <a:pt x="50" y="5"/>
                    <a:pt x="50" y="5"/>
                    <a:pt x="50" y="5"/>
                  </a:cubicBezTo>
                  <a:cubicBezTo>
                    <a:pt x="50" y="5"/>
                    <a:pt x="50" y="5"/>
                    <a:pt x="50" y="5"/>
                  </a:cubicBezTo>
                  <a:cubicBezTo>
                    <a:pt x="50" y="4"/>
                    <a:pt x="50" y="4"/>
                    <a:pt x="50" y="4"/>
                  </a:cubicBezTo>
                  <a:cubicBezTo>
                    <a:pt x="50" y="4"/>
                    <a:pt x="50" y="4"/>
                    <a:pt x="50" y="4"/>
                  </a:cubicBezTo>
                  <a:cubicBezTo>
                    <a:pt x="50" y="4"/>
                    <a:pt x="50" y="4"/>
                    <a:pt x="50" y="4"/>
                  </a:cubicBezTo>
                  <a:cubicBezTo>
                    <a:pt x="50" y="4"/>
                    <a:pt x="50" y="4"/>
                    <a:pt x="49" y="4"/>
                  </a:cubicBezTo>
                  <a:cubicBezTo>
                    <a:pt x="49" y="4"/>
                    <a:pt x="49" y="4"/>
                    <a:pt x="49" y="4"/>
                  </a:cubicBezTo>
                  <a:cubicBezTo>
                    <a:pt x="49" y="4"/>
                    <a:pt x="49" y="5"/>
                    <a:pt x="50" y="5"/>
                  </a:cubicBezTo>
                  <a:cubicBezTo>
                    <a:pt x="49" y="5"/>
                    <a:pt x="49" y="5"/>
                    <a:pt x="49" y="5"/>
                  </a:cubicBezTo>
                  <a:cubicBezTo>
                    <a:pt x="49" y="5"/>
                    <a:pt x="49" y="5"/>
                    <a:pt x="49" y="4"/>
                  </a:cubicBezTo>
                  <a:cubicBezTo>
                    <a:pt x="49" y="4"/>
                    <a:pt x="49" y="4"/>
                    <a:pt x="49" y="4"/>
                  </a:cubicBezTo>
                  <a:cubicBezTo>
                    <a:pt x="49" y="4"/>
                    <a:pt x="49" y="4"/>
                    <a:pt x="49" y="4"/>
                  </a:cubicBezTo>
                  <a:cubicBezTo>
                    <a:pt x="48" y="4"/>
                    <a:pt x="48" y="4"/>
                    <a:pt x="48" y="4"/>
                  </a:cubicBezTo>
                  <a:cubicBezTo>
                    <a:pt x="48" y="4"/>
                    <a:pt x="48" y="3"/>
                    <a:pt x="48" y="3"/>
                  </a:cubicBezTo>
                  <a:cubicBezTo>
                    <a:pt x="48" y="3"/>
                    <a:pt x="48" y="3"/>
                    <a:pt x="48" y="3"/>
                  </a:cubicBezTo>
                  <a:cubicBezTo>
                    <a:pt x="48" y="3"/>
                    <a:pt x="48" y="4"/>
                    <a:pt x="48" y="4"/>
                  </a:cubicBezTo>
                  <a:cubicBezTo>
                    <a:pt x="48" y="3"/>
                    <a:pt x="48" y="3"/>
                    <a:pt x="48" y="3"/>
                  </a:cubicBezTo>
                  <a:cubicBezTo>
                    <a:pt x="48" y="3"/>
                    <a:pt x="48" y="2"/>
                    <a:pt x="47" y="2"/>
                  </a:cubicBezTo>
                  <a:cubicBezTo>
                    <a:pt x="47" y="2"/>
                    <a:pt x="47" y="2"/>
                    <a:pt x="47" y="1"/>
                  </a:cubicBezTo>
                  <a:cubicBezTo>
                    <a:pt x="47" y="1"/>
                    <a:pt x="47" y="1"/>
                    <a:pt x="47" y="1"/>
                  </a:cubicBezTo>
                  <a:cubicBezTo>
                    <a:pt x="47" y="2"/>
                    <a:pt x="47" y="2"/>
                    <a:pt x="47" y="2"/>
                  </a:cubicBezTo>
                  <a:cubicBezTo>
                    <a:pt x="47" y="2"/>
                    <a:pt x="47" y="2"/>
                    <a:pt x="47" y="2"/>
                  </a:cubicBezTo>
                  <a:cubicBezTo>
                    <a:pt x="47" y="1"/>
                    <a:pt x="47" y="1"/>
                    <a:pt x="47" y="1"/>
                  </a:cubicBezTo>
                  <a:cubicBezTo>
                    <a:pt x="47" y="1"/>
                    <a:pt x="47" y="1"/>
                    <a:pt x="47" y="1"/>
                  </a:cubicBezTo>
                  <a:cubicBezTo>
                    <a:pt x="47" y="1"/>
                    <a:pt x="47" y="1"/>
                    <a:pt x="47" y="1"/>
                  </a:cubicBezTo>
                  <a:cubicBezTo>
                    <a:pt x="47" y="1"/>
                    <a:pt x="47" y="0"/>
                    <a:pt x="47" y="0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47" y="0"/>
                    <a:pt x="46" y="0"/>
                    <a:pt x="46" y="0"/>
                  </a:cubicBezTo>
                  <a:cubicBezTo>
                    <a:pt x="46" y="0"/>
                    <a:pt x="46" y="1"/>
                    <a:pt x="46" y="1"/>
                  </a:cubicBezTo>
                  <a:cubicBezTo>
                    <a:pt x="46" y="0"/>
                    <a:pt x="45" y="0"/>
                    <a:pt x="45" y="0"/>
                  </a:cubicBezTo>
                  <a:cubicBezTo>
                    <a:pt x="45" y="1"/>
                    <a:pt x="45" y="1"/>
                    <a:pt x="45" y="1"/>
                  </a:cubicBezTo>
                  <a:cubicBezTo>
                    <a:pt x="45" y="1"/>
                    <a:pt x="46" y="1"/>
                    <a:pt x="46" y="2"/>
                  </a:cubicBezTo>
                  <a:cubicBezTo>
                    <a:pt x="46" y="2"/>
                    <a:pt x="46" y="2"/>
                    <a:pt x="46" y="2"/>
                  </a:cubicBezTo>
                  <a:cubicBezTo>
                    <a:pt x="46" y="2"/>
                    <a:pt x="47" y="2"/>
                    <a:pt x="47" y="3"/>
                  </a:cubicBezTo>
                  <a:cubicBezTo>
                    <a:pt x="47" y="3"/>
                    <a:pt x="47" y="3"/>
                    <a:pt x="47" y="3"/>
                  </a:cubicBezTo>
                  <a:cubicBezTo>
                    <a:pt x="47" y="3"/>
                    <a:pt x="47" y="3"/>
                    <a:pt x="47" y="3"/>
                  </a:cubicBezTo>
                  <a:cubicBezTo>
                    <a:pt x="47" y="3"/>
                    <a:pt x="48" y="4"/>
                    <a:pt x="48" y="4"/>
                  </a:cubicBezTo>
                  <a:cubicBezTo>
                    <a:pt x="48" y="5"/>
                    <a:pt x="48" y="5"/>
                    <a:pt x="48" y="5"/>
                  </a:cubicBezTo>
                  <a:cubicBezTo>
                    <a:pt x="48" y="6"/>
                    <a:pt x="49" y="6"/>
                    <a:pt x="48" y="6"/>
                  </a:cubicBezTo>
                  <a:cubicBezTo>
                    <a:pt x="48" y="6"/>
                    <a:pt x="48" y="6"/>
                    <a:pt x="48" y="6"/>
                  </a:cubicBezTo>
                  <a:cubicBezTo>
                    <a:pt x="48" y="6"/>
                    <a:pt x="48" y="6"/>
                    <a:pt x="48" y="6"/>
                  </a:cubicBezTo>
                  <a:cubicBezTo>
                    <a:pt x="48" y="7"/>
                    <a:pt x="48" y="7"/>
                    <a:pt x="48" y="7"/>
                  </a:cubicBezTo>
                  <a:cubicBezTo>
                    <a:pt x="48" y="7"/>
                    <a:pt x="48" y="7"/>
                    <a:pt x="48" y="7"/>
                  </a:cubicBezTo>
                  <a:cubicBezTo>
                    <a:pt x="48" y="7"/>
                    <a:pt x="48" y="7"/>
                    <a:pt x="48" y="7"/>
                  </a:cubicBezTo>
                  <a:cubicBezTo>
                    <a:pt x="48" y="8"/>
                    <a:pt x="48" y="8"/>
                    <a:pt x="49" y="8"/>
                  </a:cubicBezTo>
                  <a:cubicBezTo>
                    <a:pt x="49" y="8"/>
                    <a:pt x="49" y="8"/>
                    <a:pt x="49" y="9"/>
                  </a:cubicBezTo>
                  <a:cubicBezTo>
                    <a:pt x="49" y="9"/>
                    <a:pt x="49" y="9"/>
                    <a:pt x="49" y="9"/>
                  </a:cubicBezTo>
                  <a:cubicBezTo>
                    <a:pt x="49" y="9"/>
                    <a:pt x="50" y="9"/>
                    <a:pt x="50" y="9"/>
                  </a:cubicBezTo>
                  <a:cubicBezTo>
                    <a:pt x="50" y="9"/>
                    <a:pt x="50" y="9"/>
                    <a:pt x="50" y="9"/>
                  </a:cubicBezTo>
                  <a:cubicBezTo>
                    <a:pt x="50" y="9"/>
                    <a:pt x="50" y="9"/>
                    <a:pt x="50" y="9"/>
                  </a:cubicBezTo>
                  <a:cubicBezTo>
                    <a:pt x="50" y="9"/>
                    <a:pt x="50" y="8"/>
                    <a:pt x="50" y="8"/>
                  </a:cubicBezTo>
                  <a:cubicBezTo>
                    <a:pt x="50" y="8"/>
                    <a:pt x="51" y="8"/>
                    <a:pt x="51" y="8"/>
                  </a:cubicBezTo>
                  <a:cubicBezTo>
                    <a:pt x="51" y="8"/>
                    <a:pt x="51" y="8"/>
                    <a:pt x="50" y="8"/>
                  </a:cubicBezTo>
                  <a:cubicBezTo>
                    <a:pt x="50" y="8"/>
                    <a:pt x="50" y="8"/>
                    <a:pt x="50" y="9"/>
                  </a:cubicBezTo>
                  <a:cubicBezTo>
                    <a:pt x="50" y="9"/>
                    <a:pt x="50" y="9"/>
                    <a:pt x="50" y="9"/>
                  </a:cubicBezTo>
                  <a:cubicBezTo>
                    <a:pt x="50" y="9"/>
                    <a:pt x="50" y="9"/>
                    <a:pt x="50" y="9"/>
                  </a:cubicBezTo>
                  <a:cubicBezTo>
                    <a:pt x="50" y="10"/>
                    <a:pt x="50" y="10"/>
                    <a:pt x="50" y="10"/>
                  </a:cubicBezTo>
                  <a:cubicBezTo>
                    <a:pt x="50" y="10"/>
                    <a:pt x="50" y="10"/>
                    <a:pt x="50" y="10"/>
                  </a:cubicBezTo>
                  <a:cubicBezTo>
                    <a:pt x="50" y="10"/>
                    <a:pt x="50" y="10"/>
                    <a:pt x="51" y="11"/>
                  </a:cubicBezTo>
                  <a:cubicBezTo>
                    <a:pt x="51" y="11"/>
                    <a:pt x="52" y="12"/>
                    <a:pt x="52" y="13"/>
                  </a:cubicBezTo>
                  <a:cubicBezTo>
                    <a:pt x="53" y="13"/>
                    <a:pt x="53" y="14"/>
                    <a:pt x="54" y="15"/>
                  </a:cubicBezTo>
                  <a:cubicBezTo>
                    <a:pt x="54" y="15"/>
                    <a:pt x="54" y="16"/>
                    <a:pt x="54" y="16"/>
                  </a:cubicBezTo>
                  <a:cubicBezTo>
                    <a:pt x="54" y="17"/>
                    <a:pt x="54" y="17"/>
                    <a:pt x="55" y="17"/>
                  </a:cubicBezTo>
                  <a:cubicBezTo>
                    <a:pt x="55" y="16"/>
                    <a:pt x="55" y="16"/>
                    <a:pt x="55" y="16"/>
                  </a:cubicBezTo>
                  <a:cubicBezTo>
                    <a:pt x="55" y="16"/>
                    <a:pt x="55" y="15"/>
                    <a:pt x="55" y="15"/>
                  </a:cubicBezTo>
                  <a:cubicBezTo>
                    <a:pt x="54" y="15"/>
                    <a:pt x="54" y="15"/>
                    <a:pt x="54" y="14"/>
                  </a:cubicBezTo>
                  <a:cubicBezTo>
                    <a:pt x="54" y="15"/>
                    <a:pt x="54" y="15"/>
                    <a:pt x="55" y="15"/>
                  </a:cubicBezTo>
                  <a:cubicBezTo>
                    <a:pt x="55" y="15"/>
                    <a:pt x="55" y="15"/>
                    <a:pt x="55" y="15"/>
                  </a:cubicBezTo>
                  <a:cubicBezTo>
                    <a:pt x="55" y="15"/>
                    <a:pt x="56" y="15"/>
                    <a:pt x="56" y="15"/>
                  </a:cubicBezTo>
                  <a:cubicBezTo>
                    <a:pt x="56" y="15"/>
                    <a:pt x="56" y="15"/>
                    <a:pt x="56" y="15"/>
                  </a:cubicBezTo>
                  <a:cubicBezTo>
                    <a:pt x="56" y="15"/>
                    <a:pt x="56" y="15"/>
                    <a:pt x="56" y="15"/>
                  </a:cubicBezTo>
                  <a:cubicBezTo>
                    <a:pt x="56" y="15"/>
                    <a:pt x="56" y="15"/>
                    <a:pt x="56" y="15"/>
                  </a:cubicBezTo>
                  <a:cubicBezTo>
                    <a:pt x="56" y="15"/>
                    <a:pt x="55" y="15"/>
                    <a:pt x="55" y="15"/>
                  </a:cubicBezTo>
                  <a:cubicBezTo>
                    <a:pt x="55" y="15"/>
                    <a:pt x="55" y="14"/>
                    <a:pt x="55" y="14"/>
                  </a:cubicBezTo>
                  <a:cubicBezTo>
                    <a:pt x="55" y="14"/>
                    <a:pt x="56" y="14"/>
                    <a:pt x="56" y="14"/>
                  </a:cubicBezTo>
                  <a:cubicBezTo>
                    <a:pt x="56" y="15"/>
                    <a:pt x="56" y="15"/>
                    <a:pt x="56" y="15"/>
                  </a:cubicBezTo>
                  <a:cubicBezTo>
                    <a:pt x="56" y="15"/>
                    <a:pt x="56" y="15"/>
                    <a:pt x="56" y="15"/>
                  </a:cubicBezTo>
                  <a:cubicBezTo>
                    <a:pt x="56" y="15"/>
                    <a:pt x="56" y="15"/>
                    <a:pt x="56" y="16"/>
                  </a:cubicBezTo>
                  <a:cubicBezTo>
                    <a:pt x="56" y="15"/>
                    <a:pt x="56" y="15"/>
                    <a:pt x="56" y="15"/>
                  </a:cubicBezTo>
                  <a:cubicBezTo>
                    <a:pt x="56" y="15"/>
                    <a:pt x="56" y="15"/>
                    <a:pt x="56" y="15"/>
                  </a:cubicBezTo>
                  <a:cubicBezTo>
                    <a:pt x="56" y="16"/>
                    <a:pt x="56" y="16"/>
                    <a:pt x="56" y="16"/>
                  </a:cubicBezTo>
                  <a:cubicBezTo>
                    <a:pt x="56" y="16"/>
                    <a:pt x="56" y="16"/>
                    <a:pt x="56" y="16"/>
                  </a:cubicBezTo>
                  <a:cubicBezTo>
                    <a:pt x="56" y="16"/>
                    <a:pt x="56" y="16"/>
                    <a:pt x="56" y="16"/>
                  </a:cubicBezTo>
                  <a:cubicBezTo>
                    <a:pt x="56" y="16"/>
                    <a:pt x="56" y="16"/>
                    <a:pt x="56" y="16"/>
                  </a:cubicBezTo>
                  <a:cubicBezTo>
                    <a:pt x="56" y="17"/>
                    <a:pt x="57" y="17"/>
                    <a:pt x="57" y="17"/>
                  </a:cubicBezTo>
                  <a:cubicBezTo>
                    <a:pt x="57" y="17"/>
                    <a:pt x="57" y="17"/>
                    <a:pt x="57" y="17"/>
                  </a:cubicBezTo>
                  <a:cubicBezTo>
                    <a:pt x="57" y="18"/>
                    <a:pt x="57" y="18"/>
                    <a:pt x="57" y="18"/>
                  </a:cubicBezTo>
                  <a:cubicBezTo>
                    <a:pt x="57" y="18"/>
                    <a:pt x="57" y="18"/>
                    <a:pt x="57" y="19"/>
                  </a:cubicBezTo>
                  <a:cubicBezTo>
                    <a:pt x="57" y="19"/>
                    <a:pt x="56" y="18"/>
                    <a:pt x="56" y="18"/>
                  </a:cubicBezTo>
                  <a:cubicBezTo>
                    <a:pt x="57" y="18"/>
                    <a:pt x="56" y="18"/>
                    <a:pt x="56" y="18"/>
                  </a:cubicBezTo>
                  <a:cubicBezTo>
                    <a:pt x="56" y="17"/>
                    <a:pt x="56" y="17"/>
                    <a:pt x="56" y="17"/>
                  </a:cubicBezTo>
                  <a:cubicBezTo>
                    <a:pt x="55" y="17"/>
                    <a:pt x="55" y="17"/>
                    <a:pt x="55" y="17"/>
                  </a:cubicBezTo>
                  <a:cubicBezTo>
                    <a:pt x="55" y="17"/>
                    <a:pt x="55" y="17"/>
                    <a:pt x="55" y="17"/>
                  </a:cubicBezTo>
                  <a:cubicBezTo>
                    <a:pt x="55" y="17"/>
                    <a:pt x="55" y="18"/>
                    <a:pt x="55" y="18"/>
                  </a:cubicBezTo>
                  <a:cubicBezTo>
                    <a:pt x="56" y="18"/>
                    <a:pt x="56" y="19"/>
                    <a:pt x="56" y="19"/>
                  </a:cubicBezTo>
                  <a:cubicBezTo>
                    <a:pt x="56" y="20"/>
                    <a:pt x="57" y="20"/>
                    <a:pt x="57" y="20"/>
                  </a:cubicBezTo>
                  <a:cubicBezTo>
                    <a:pt x="57" y="20"/>
                    <a:pt x="57" y="20"/>
                    <a:pt x="57" y="20"/>
                  </a:cubicBezTo>
                  <a:cubicBezTo>
                    <a:pt x="57" y="21"/>
                    <a:pt x="57" y="21"/>
                    <a:pt x="57" y="21"/>
                  </a:cubicBezTo>
                  <a:cubicBezTo>
                    <a:pt x="57" y="21"/>
                    <a:pt x="57" y="21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8" y="22"/>
                    <a:pt x="58" y="22"/>
                  </a:cubicBezTo>
                  <a:cubicBezTo>
                    <a:pt x="58" y="22"/>
                    <a:pt x="58" y="22"/>
                    <a:pt x="58" y="22"/>
                  </a:cubicBezTo>
                  <a:cubicBezTo>
                    <a:pt x="58" y="22"/>
                    <a:pt x="58" y="22"/>
                    <a:pt x="58" y="21"/>
                  </a:cubicBezTo>
                  <a:cubicBezTo>
                    <a:pt x="58" y="21"/>
                    <a:pt x="58" y="21"/>
                    <a:pt x="59" y="21"/>
                  </a:cubicBezTo>
                  <a:cubicBezTo>
                    <a:pt x="59" y="21"/>
                    <a:pt x="59" y="21"/>
                    <a:pt x="59" y="21"/>
                  </a:cubicBezTo>
                  <a:cubicBezTo>
                    <a:pt x="59" y="21"/>
                    <a:pt x="59" y="21"/>
                    <a:pt x="59" y="21"/>
                  </a:cubicBezTo>
                  <a:cubicBezTo>
                    <a:pt x="59" y="22"/>
                    <a:pt x="59" y="22"/>
                    <a:pt x="59" y="22"/>
                  </a:cubicBezTo>
                  <a:cubicBezTo>
                    <a:pt x="59" y="22"/>
                    <a:pt x="60" y="22"/>
                    <a:pt x="60" y="22"/>
                  </a:cubicBezTo>
                  <a:cubicBezTo>
                    <a:pt x="60" y="22"/>
                    <a:pt x="60" y="22"/>
                    <a:pt x="60" y="22"/>
                  </a:cubicBezTo>
                  <a:cubicBezTo>
                    <a:pt x="60" y="22"/>
                    <a:pt x="60" y="22"/>
                    <a:pt x="60" y="22"/>
                  </a:cubicBezTo>
                  <a:cubicBezTo>
                    <a:pt x="60" y="22"/>
                    <a:pt x="60" y="22"/>
                    <a:pt x="59" y="22"/>
                  </a:cubicBezTo>
                  <a:cubicBezTo>
                    <a:pt x="59" y="22"/>
                    <a:pt x="59" y="22"/>
                    <a:pt x="59" y="22"/>
                  </a:cubicBezTo>
                  <a:cubicBezTo>
                    <a:pt x="59" y="22"/>
                    <a:pt x="59" y="23"/>
                    <a:pt x="59" y="23"/>
                  </a:cubicBezTo>
                  <a:cubicBezTo>
                    <a:pt x="59" y="23"/>
                    <a:pt x="59" y="23"/>
                    <a:pt x="59" y="23"/>
                  </a:cubicBezTo>
                  <a:cubicBezTo>
                    <a:pt x="59" y="23"/>
                    <a:pt x="59" y="23"/>
                    <a:pt x="58" y="23"/>
                  </a:cubicBezTo>
                  <a:cubicBezTo>
                    <a:pt x="58" y="23"/>
                    <a:pt x="58" y="22"/>
                    <a:pt x="58" y="22"/>
                  </a:cubicBezTo>
                  <a:cubicBezTo>
                    <a:pt x="58" y="22"/>
                    <a:pt x="58" y="22"/>
                    <a:pt x="58" y="22"/>
                  </a:cubicBezTo>
                  <a:cubicBezTo>
                    <a:pt x="58" y="22"/>
                    <a:pt x="58" y="22"/>
                    <a:pt x="58" y="22"/>
                  </a:cubicBezTo>
                  <a:cubicBezTo>
                    <a:pt x="58" y="22"/>
                    <a:pt x="58" y="22"/>
                    <a:pt x="58" y="22"/>
                  </a:cubicBezTo>
                  <a:cubicBezTo>
                    <a:pt x="58" y="22"/>
                    <a:pt x="58" y="22"/>
                    <a:pt x="58" y="22"/>
                  </a:cubicBezTo>
                  <a:cubicBezTo>
                    <a:pt x="58" y="23"/>
                    <a:pt x="58" y="23"/>
                    <a:pt x="58" y="23"/>
                  </a:cubicBezTo>
                  <a:cubicBezTo>
                    <a:pt x="58" y="23"/>
                    <a:pt x="58" y="23"/>
                    <a:pt x="58" y="24"/>
                  </a:cubicBezTo>
                  <a:cubicBezTo>
                    <a:pt x="58" y="24"/>
                    <a:pt x="59" y="24"/>
                    <a:pt x="59" y="25"/>
                  </a:cubicBezTo>
                  <a:cubicBezTo>
                    <a:pt x="59" y="25"/>
                    <a:pt x="59" y="25"/>
                    <a:pt x="59" y="25"/>
                  </a:cubicBezTo>
                  <a:cubicBezTo>
                    <a:pt x="59" y="26"/>
                    <a:pt x="59" y="26"/>
                    <a:pt x="59" y="26"/>
                  </a:cubicBezTo>
                  <a:cubicBezTo>
                    <a:pt x="59" y="26"/>
                    <a:pt x="59" y="27"/>
                    <a:pt x="59" y="27"/>
                  </a:cubicBezTo>
                  <a:cubicBezTo>
                    <a:pt x="59" y="27"/>
                    <a:pt x="59" y="28"/>
                    <a:pt x="60" y="28"/>
                  </a:cubicBezTo>
                  <a:cubicBezTo>
                    <a:pt x="60" y="28"/>
                    <a:pt x="60" y="28"/>
                    <a:pt x="60" y="28"/>
                  </a:cubicBezTo>
                  <a:cubicBezTo>
                    <a:pt x="60" y="28"/>
                    <a:pt x="60" y="28"/>
                    <a:pt x="60" y="28"/>
                  </a:cubicBezTo>
                  <a:cubicBezTo>
                    <a:pt x="60" y="28"/>
                    <a:pt x="60" y="28"/>
                    <a:pt x="60" y="28"/>
                  </a:cubicBezTo>
                  <a:cubicBezTo>
                    <a:pt x="60" y="28"/>
                    <a:pt x="60" y="28"/>
                    <a:pt x="60" y="28"/>
                  </a:cubicBezTo>
                  <a:cubicBezTo>
                    <a:pt x="60" y="28"/>
                    <a:pt x="60" y="28"/>
                    <a:pt x="60" y="28"/>
                  </a:cubicBezTo>
                  <a:cubicBezTo>
                    <a:pt x="60" y="29"/>
                    <a:pt x="60" y="29"/>
                    <a:pt x="59" y="29"/>
                  </a:cubicBezTo>
                  <a:cubicBezTo>
                    <a:pt x="59" y="29"/>
                    <a:pt x="59" y="29"/>
                    <a:pt x="59" y="29"/>
                  </a:cubicBezTo>
                  <a:cubicBezTo>
                    <a:pt x="59" y="29"/>
                    <a:pt x="59" y="30"/>
                    <a:pt x="59" y="30"/>
                  </a:cubicBezTo>
                  <a:cubicBezTo>
                    <a:pt x="59" y="30"/>
                    <a:pt x="60" y="30"/>
                    <a:pt x="60" y="30"/>
                  </a:cubicBezTo>
                  <a:cubicBezTo>
                    <a:pt x="59" y="30"/>
                    <a:pt x="60" y="30"/>
                    <a:pt x="60" y="30"/>
                  </a:cubicBezTo>
                  <a:cubicBezTo>
                    <a:pt x="60" y="30"/>
                    <a:pt x="60" y="30"/>
                    <a:pt x="60" y="30"/>
                  </a:cubicBezTo>
                  <a:cubicBezTo>
                    <a:pt x="60" y="30"/>
                    <a:pt x="60" y="30"/>
                    <a:pt x="60" y="30"/>
                  </a:cubicBezTo>
                  <a:cubicBezTo>
                    <a:pt x="60" y="30"/>
                    <a:pt x="60" y="30"/>
                    <a:pt x="59" y="30"/>
                  </a:cubicBezTo>
                  <a:cubicBezTo>
                    <a:pt x="59" y="30"/>
                    <a:pt x="59" y="31"/>
                    <a:pt x="59" y="31"/>
                  </a:cubicBezTo>
                  <a:cubicBezTo>
                    <a:pt x="60" y="31"/>
                    <a:pt x="60" y="31"/>
                    <a:pt x="60" y="31"/>
                  </a:cubicBezTo>
                  <a:cubicBezTo>
                    <a:pt x="60" y="31"/>
                    <a:pt x="60" y="31"/>
                    <a:pt x="60" y="31"/>
                  </a:cubicBezTo>
                  <a:cubicBezTo>
                    <a:pt x="60" y="31"/>
                    <a:pt x="60" y="31"/>
                    <a:pt x="60" y="31"/>
                  </a:cubicBezTo>
                  <a:cubicBezTo>
                    <a:pt x="60" y="31"/>
                    <a:pt x="60" y="31"/>
                    <a:pt x="60" y="31"/>
                  </a:cubicBezTo>
                  <a:cubicBezTo>
                    <a:pt x="59" y="31"/>
                    <a:pt x="59" y="31"/>
                    <a:pt x="59" y="31"/>
                  </a:cubicBezTo>
                  <a:cubicBezTo>
                    <a:pt x="59" y="31"/>
                    <a:pt x="59" y="31"/>
                    <a:pt x="59" y="31"/>
                  </a:cubicBezTo>
                  <a:cubicBezTo>
                    <a:pt x="59" y="31"/>
                    <a:pt x="59" y="32"/>
                    <a:pt x="59" y="32"/>
                  </a:cubicBezTo>
                  <a:cubicBezTo>
                    <a:pt x="59" y="32"/>
                    <a:pt x="59" y="32"/>
                    <a:pt x="59" y="32"/>
                  </a:cubicBezTo>
                  <a:cubicBezTo>
                    <a:pt x="59" y="32"/>
                    <a:pt x="59" y="32"/>
                    <a:pt x="59" y="33"/>
                  </a:cubicBezTo>
                  <a:cubicBezTo>
                    <a:pt x="59" y="33"/>
                    <a:pt x="59" y="33"/>
                    <a:pt x="59" y="33"/>
                  </a:cubicBezTo>
                  <a:cubicBezTo>
                    <a:pt x="59" y="33"/>
                    <a:pt x="59" y="33"/>
                    <a:pt x="58" y="33"/>
                  </a:cubicBezTo>
                  <a:cubicBezTo>
                    <a:pt x="58" y="33"/>
                    <a:pt x="58" y="34"/>
                    <a:pt x="58" y="34"/>
                  </a:cubicBezTo>
                  <a:cubicBezTo>
                    <a:pt x="58" y="34"/>
                    <a:pt x="58" y="34"/>
                    <a:pt x="58" y="34"/>
                  </a:cubicBezTo>
                  <a:cubicBezTo>
                    <a:pt x="58" y="34"/>
                    <a:pt x="58" y="34"/>
                    <a:pt x="58" y="34"/>
                  </a:cubicBezTo>
                  <a:cubicBezTo>
                    <a:pt x="58" y="35"/>
                    <a:pt x="58" y="35"/>
                    <a:pt x="58" y="35"/>
                  </a:cubicBezTo>
                  <a:cubicBezTo>
                    <a:pt x="58" y="35"/>
                    <a:pt x="58" y="36"/>
                    <a:pt x="58" y="36"/>
                  </a:cubicBezTo>
                  <a:cubicBezTo>
                    <a:pt x="58" y="36"/>
                    <a:pt x="58" y="36"/>
                    <a:pt x="58" y="36"/>
                  </a:cubicBezTo>
                  <a:cubicBezTo>
                    <a:pt x="58" y="36"/>
                    <a:pt x="58" y="36"/>
                    <a:pt x="58" y="37"/>
                  </a:cubicBezTo>
                  <a:cubicBezTo>
                    <a:pt x="58" y="37"/>
                    <a:pt x="58" y="37"/>
                    <a:pt x="58" y="37"/>
                  </a:cubicBezTo>
                  <a:cubicBezTo>
                    <a:pt x="58" y="37"/>
                    <a:pt x="58" y="38"/>
                    <a:pt x="57" y="38"/>
                  </a:cubicBezTo>
                  <a:cubicBezTo>
                    <a:pt x="57" y="38"/>
                    <a:pt x="57" y="38"/>
                    <a:pt x="57" y="38"/>
                  </a:cubicBezTo>
                  <a:cubicBezTo>
                    <a:pt x="57" y="38"/>
                    <a:pt x="56" y="39"/>
                    <a:pt x="56" y="39"/>
                  </a:cubicBezTo>
                  <a:cubicBezTo>
                    <a:pt x="56" y="39"/>
                    <a:pt x="56" y="39"/>
                    <a:pt x="56" y="39"/>
                  </a:cubicBezTo>
                  <a:cubicBezTo>
                    <a:pt x="55" y="38"/>
                    <a:pt x="55" y="39"/>
                    <a:pt x="55" y="39"/>
                  </a:cubicBezTo>
                  <a:cubicBezTo>
                    <a:pt x="55" y="39"/>
                    <a:pt x="55" y="39"/>
                    <a:pt x="54" y="39"/>
                  </a:cubicBezTo>
                  <a:cubicBezTo>
                    <a:pt x="54" y="39"/>
                    <a:pt x="54" y="40"/>
                    <a:pt x="54" y="40"/>
                  </a:cubicBezTo>
                  <a:cubicBezTo>
                    <a:pt x="53" y="40"/>
                    <a:pt x="53" y="40"/>
                    <a:pt x="52" y="41"/>
                  </a:cubicBezTo>
                  <a:cubicBezTo>
                    <a:pt x="52" y="41"/>
                    <a:pt x="52" y="41"/>
                    <a:pt x="52" y="42"/>
                  </a:cubicBezTo>
                  <a:cubicBezTo>
                    <a:pt x="53" y="42"/>
                    <a:pt x="52" y="42"/>
                    <a:pt x="53" y="42"/>
                  </a:cubicBezTo>
                  <a:cubicBezTo>
                    <a:pt x="53" y="43"/>
                    <a:pt x="53" y="43"/>
                    <a:pt x="53" y="43"/>
                  </a:cubicBezTo>
                  <a:cubicBezTo>
                    <a:pt x="53" y="43"/>
                    <a:pt x="54" y="43"/>
                    <a:pt x="54" y="43"/>
                  </a:cubicBezTo>
                  <a:cubicBezTo>
                    <a:pt x="54" y="44"/>
                    <a:pt x="54" y="44"/>
                    <a:pt x="55" y="44"/>
                  </a:cubicBezTo>
                  <a:cubicBezTo>
                    <a:pt x="55" y="44"/>
                    <a:pt x="56" y="44"/>
                    <a:pt x="56" y="44"/>
                  </a:cubicBezTo>
                  <a:cubicBezTo>
                    <a:pt x="56" y="44"/>
                    <a:pt x="56" y="44"/>
                    <a:pt x="56" y="45"/>
                  </a:cubicBezTo>
                  <a:cubicBezTo>
                    <a:pt x="57" y="45"/>
                    <a:pt x="57" y="45"/>
                    <a:pt x="57" y="45"/>
                  </a:cubicBezTo>
                  <a:cubicBezTo>
                    <a:pt x="57" y="46"/>
                    <a:pt x="58" y="46"/>
                    <a:pt x="58" y="46"/>
                  </a:cubicBezTo>
                  <a:cubicBezTo>
                    <a:pt x="58" y="46"/>
                    <a:pt x="59" y="46"/>
                    <a:pt x="59" y="46"/>
                  </a:cubicBezTo>
                  <a:cubicBezTo>
                    <a:pt x="59" y="46"/>
                    <a:pt x="59" y="46"/>
                    <a:pt x="59" y="46"/>
                  </a:cubicBezTo>
                  <a:cubicBezTo>
                    <a:pt x="60" y="46"/>
                    <a:pt x="60" y="47"/>
                    <a:pt x="61" y="47"/>
                  </a:cubicBezTo>
                  <a:cubicBezTo>
                    <a:pt x="61" y="47"/>
                    <a:pt x="61" y="48"/>
                    <a:pt x="62" y="48"/>
                  </a:cubicBezTo>
                  <a:cubicBezTo>
                    <a:pt x="62" y="48"/>
                    <a:pt x="62" y="48"/>
                    <a:pt x="62" y="49"/>
                  </a:cubicBezTo>
                  <a:cubicBezTo>
                    <a:pt x="62" y="49"/>
                    <a:pt x="62" y="49"/>
                    <a:pt x="62" y="50"/>
                  </a:cubicBezTo>
                  <a:cubicBezTo>
                    <a:pt x="62" y="50"/>
                    <a:pt x="62" y="51"/>
                    <a:pt x="62" y="51"/>
                  </a:cubicBezTo>
                  <a:cubicBezTo>
                    <a:pt x="62" y="52"/>
                    <a:pt x="62" y="53"/>
                    <a:pt x="62" y="53"/>
                  </a:cubicBezTo>
                  <a:cubicBezTo>
                    <a:pt x="61" y="54"/>
                    <a:pt x="61" y="54"/>
                    <a:pt x="61" y="55"/>
                  </a:cubicBezTo>
                  <a:cubicBezTo>
                    <a:pt x="61" y="55"/>
                    <a:pt x="61" y="55"/>
                    <a:pt x="61" y="56"/>
                  </a:cubicBezTo>
                  <a:cubicBezTo>
                    <a:pt x="61" y="56"/>
                    <a:pt x="60" y="56"/>
                    <a:pt x="60" y="56"/>
                  </a:cubicBezTo>
                  <a:cubicBezTo>
                    <a:pt x="60" y="56"/>
                    <a:pt x="60" y="56"/>
                    <a:pt x="60" y="57"/>
                  </a:cubicBezTo>
                  <a:cubicBezTo>
                    <a:pt x="60" y="57"/>
                    <a:pt x="60" y="57"/>
                    <a:pt x="60" y="57"/>
                  </a:cubicBezTo>
                  <a:cubicBezTo>
                    <a:pt x="59" y="57"/>
                    <a:pt x="59" y="58"/>
                    <a:pt x="59" y="58"/>
                  </a:cubicBezTo>
                  <a:cubicBezTo>
                    <a:pt x="59" y="58"/>
                    <a:pt x="59" y="58"/>
                    <a:pt x="59" y="58"/>
                  </a:cubicBezTo>
                  <a:cubicBezTo>
                    <a:pt x="58" y="58"/>
                    <a:pt x="58" y="58"/>
                    <a:pt x="58" y="59"/>
                  </a:cubicBezTo>
                  <a:cubicBezTo>
                    <a:pt x="58" y="59"/>
                    <a:pt x="58" y="59"/>
                    <a:pt x="58" y="59"/>
                  </a:cubicBezTo>
                  <a:cubicBezTo>
                    <a:pt x="59" y="59"/>
                    <a:pt x="59" y="59"/>
                    <a:pt x="60" y="59"/>
                  </a:cubicBezTo>
                  <a:cubicBezTo>
                    <a:pt x="60" y="59"/>
                    <a:pt x="60" y="59"/>
                    <a:pt x="60" y="59"/>
                  </a:cubicBezTo>
                  <a:cubicBezTo>
                    <a:pt x="59" y="59"/>
                    <a:pt x="59" y="59"/>
                    <a:pt x="59" y="59"/>
                  </a:cubicBezTo>
                  <a:cubicBezTo>
                    <a:pt x="59" y="59"/>
                    <a:pt x="60" y="58"/>
                    <a:pt x="60" y="58"/>
                  </a:cubicBezTo>
                  <a:cubicBezTo>
                    <a:pt x="60" y="59"/>
                    <a:pt x="60" y="59"/>
                    <a:pt x="60" y="59"/>
                  </a:cubicBezTo>
                  <a:cubicBezTo>
                    <a:pt x="60" y="59"/>
                    <a:pt x="60" y="59"/>
                    <a:pt x="60" y="59"/>
                  </a:cubicBezTo>
                  <a:cubicBezTo>
                    <a:pt x="60" y="60"/>
                    <a:pt x="60" y="60"/>
                    <a:pt x="60" y="60"/>
                  </a:cubicBezTo>
                  <a:cubicBezTo>
                    <a:pt x="60" y="60"/>
                    <a:pt x="61" y="60"/>
                    <a:pt x="61" y="60"/>
                  </a:cubicBezTo>
                  <a:cubicBezTo>
                    <a:pt x="61" y="60"/>
                    <a:pt x="61" y="60"/>
                    <a:pt x="61" y="60"/>
                  </a:cubicBezTo>
                  <a:cubicBezTo>
                    <a:pt x="61" y="60"/>
                    <a:pt x="62" y="60"/>
                    <a:pt x="62" y="59"/>
                  </a:cubicBezTo>
                  <a:cubicBezTo>
                    <a:pt x="62" y="60"/>
                    <a:pt x="62" y="60"/>
                    <a:pt x="62" y="60"/>
                  </a:cubicBezTo>
                  <a:cubicBezTo>
                    <a:pt x="62" y="60"/>
                    <a:pt x="62" y="60"/>
                    <a:pt x="62" y="60"/>
                  </a:cubicBezTo>
                  <a:cubicBezTo>
                    <a:pt x="62" y="61"/>
                    <a:pt x="62" y="61"/>
                    <a:pt x="62" y="61"/>
                  </a:cubicBezTo>
                  <a:cubicBezTo>
                    <a:pt x="62" y="61"/>
                    <a:pt x="62" y="61"/>
                    <a:pt x="62" y="61"/>
                  </a:cubicBezTo>
                  <a:cubicBezTo>
                    <a:pt x="62" y="61"/>
                    <a:pt x="62" y="62"/>
                    <a:pt x="62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1"/>
                    <a:pt x="64" y="61"/>
                    <a:pt x="64" y="61"/>
                  </a:cubicBezTo>
                  <a:cubicBezTo>
                    <a:pt x="64" y="61"/>
                    <a:pt x="64" y="61"/>
                    <a:pt x="65" y="60"/>
                  </a:cubicBezTo>
                  <a:cubicBezTo>
                    <a:pt x="65" y="60"/>
                    <a:pt x="65" y="60"/>
                    <a:pt x="66" y="60"/>
                  </a:cubicBezTo>
                  <a:cubicBezTo>
                    <a:pt x="66" y="59"/>
                    <a:pt x="66" y="59"/>
                    <a:pt x="66" y="59"/>
                  </a:cubicBezTo>
                  <a:cubicBezTo>
                    <a:pt x="67" y="59"/>
                    <a:pt x="67" y="59"/>
                    <a:pt x="67" y="58"/>
                  </a:cubicBezTo>
                  <a:cubicBezTo>
                    <a:pt x="67" y="58"/>
                    <a:pt x="67" y="58"/>
                    <a:pt x="67" y="58"/>
                  </a:cubicBezTo>
                  <a:cubicBezTo>
                    <a:pt x="67" y="58"/>
                    <a:pt x="68" y="58"/>
                    <a:pt x="68" y="57"/>
                  </a:cubicBezTo>
                  <a:cubicBezTo>
                    <a:pt x="68" y="57"/>
                    <a:pt x="68" y="57"/>
                    <a:pt x="68" y="57"/>
                  </a:cubicBezTo>
                  <a:cubicBezTo>
                    <a:pt x="68" y="57"/>
                    <a:pt x="68" y="57"/>
                    <a:pt x="68" y="56"/>
                  </a:cubicBezTo>
                  <a:cubicBezTo>
                    <a:pt x="68" y="56"/>
                    <a:pt x="68" y="56"/>
                    <a:pt x="68" y="56"/>
                  </a:cubicBezTo>
                  <a:cubicBezTo>
                    <a:pt x="69" y="55"/>
                    <a:pt x="69" y="55"/>
                    <a:pt x="69" y="55"/>
                  </a:cubicBezTo>
                  <a:cubicBezTo>
                    <a:pt x="69" y="55"/>
                    <a:pt x="69" y="54"/>
                    <a:pt x="69" y="54"/>
                  </a:cubicBezTo>
                  <a:cubicBezTo>
                    <a:pt x="69" y="54"/>
                    <a:pt x="69" y="54"/>
                    <a:pt x="70" y="53"/>
                  </a:cubicBezTo>
                  <a:cubicBezTo>
                    <a:pt x="70" y="53"/>
                    <a:pt x="70" y="53"/>
                    <a:pt x="71" y="52"/>
                  </a:cubicBezTo>
                  <a:cubicBezTo>
                    <a:pt x="71" y="52"/>
                    <a:pt x="71" y="52"/>
                    <a:pt x="71" y="52"/>
                  </a:cubicBezTo>
                  <a:cubicBezTo>
                    <a:pt x="72" y="52"/>
                    <a:pt x="72" y="52"/>
                    <a:pt x="72" y="51"/>
                  </a:cubicBezTo>
                  <a:cubicBezTo>
                    <a:pt x="72" y="51"/>
                    <a:pt x="72" y="51"/>
                    <a:pt x="72" y="51"/>
                  </a:cubicBezTo>
                  <a:cubicBezTo>
                    <a:pt x="72" y="51"/>
                    <a:pt x="72" y="51"/>
                    <a:pt x="72" y="50"/>
                  </a:cubicBezTo>
                  <a:cubicBezTo>
                    <a:pt x="72" y="50"/>
                    <a:pt x="72" y="50"/>
                    <a:pt x="72" y="50"/>
                  </a:cubicBezTo>
                  <a:cubicBezTo>
                    <a:pt x="72" y="50"/>
                    <a:pt x="72" y="50"/>
                    <a:pt x="72" y="49"/>
                  </a:cubicBezTo>
                  <a:cubicBezTo>
                    <a:pt x="73" y="49"/>
                    <a:pt x="73" y="49"/>
                    <a:pt x="73" y="48"/>
                  </a:cubicBezTo>
                  <a:cubicBezTo>
                    <a:pt x="73" y="48"/>
                    <a:pt x="73" y="47"/>
                    <a:pt x="74" y="47"/>
                  </a:cubicBezTo>
                  <a:cubicBezTo>
                    <a:pt x="74" y="47"/>
                    <a:pt x="74" y="46"/>
                    <a:pt x="74" y="46"/>
                  </a:cubicBezTo>
                  <a:cubicBezTo>
                    <a:pt x="74" y="45"/>
                    <a:pt x="74" y="45"/>
                    <a:pt x="74" y="45"/>
                  </a:cubicBezTo>
                  <a:cubicBezTo>
                    <a:pt x="75" y="45"/>
                    <a:pt x="75" y="45"/>
                    <a:pt x="75" y="44"/>
                  </a:cubicBezTo>
                  <a:cubicBezTo>
                    <a:pt x="75" y="44"/>
                    <a:pt x="75" y="44"/>
                    <a:pt x="75" y="44"/>
                  </a:cubicBezTo>
                  <a:cubicBezTo>
                    <a:pt x="75" y="44"/>
                    <a:pt x="75" y="44"/>
                    <a:pt x="74" y="44"/>
                  </a:cubicBezTo>
                  <a:cubicBezTo>
                    <a:pt x="74" y="44"/>
                    <a:pt x="74" y="44"/>
                    <a:pt x="74" y="44"/>
                  </a:cubicBezTo>
                  <a:cubicBezTo>
                    <a:pt x="74" y="44"/>
                    <a:pt x="74" y="44"/>
                    <a:pt x="74" y="44"/>
                  </a:cubicBezTo>
                  <a:cubicBezTo>
                    <a:pt x="74" y="44"/>
                    <a:pt x="74" y="43"/>
                    <a:pt x="74" y="43"/>
                  </a:cubicBezTo>
                  <a:cubicBezTo>
                    <a:pt x="74" y="43"/>
                    <a:pt x="74" y="43"/>
                    <a:pt x="74" y="43"/>
                  </a:cubicBezTo>
                  <a:cubicBezTo>
                    <a:pt x="74" y="43"/>
                    <a:pt x="74" y="43"/>
                    <a:pt x="73" y="43"/>
                  </a:cubicBezTo>
                  <a:cubicBezTo>
                    <a:pt x="73" y="43"/>
                    <a:pt x="73" y="43"/>
                    <a:pt x="73" y="43"/>
                  </a:cubicBezTo>
                  <a:cubicBezTo>
                    <a:pt x="73" y="42"/>
                    <a:pt x="73" y="42"/>
                    <a:pt x="74" y="42"/>
                  </a:cubicBezTo>
                  <a:cubicBezTo>
                    <a:pt x="74" y="41"/>
                    <a:pt x="74" y="41"/>
                    <a:pt x="74" y="41"/>
                  </a:cubicBezTo>
                  <a:cubicBezTo>
                    <a:pt x="74" y="41"/>
                    <a:pt x="74" y="41"/>
                    <a:pt x="74" y="41"/>
                  </a:cubicBezTo>
                  <a:cubicBezTo>
                    <a:pt x="74" y="40"/>
                    <a:pt x="75" y="40"/>
                    <a:pt x="75" y="40"/>
                  </a:cubicBezTo>
                  <a:cubicBezTo>
                    <a:pt x="75" y="40"/>
                    <a:pt x="76" y="40"/>
                    <a:pt x="76" y="39"/>
                  </a:cubicBezTo>
                  <a:cubicBezTo>
                    <a:pt x="76" y="39"/>
                    <a:pt x="76" y="39"/>
                    <a:pt x="76" y="39"/>
                  </a:cubicBezTo>
                  <a:cubicBezTo>
                    <a:pt x="77" y="39"/>
                    <a:pt x="77" y="39"/>
                    <a:pt x="78" y="39"/>
                  </a:cubicBezTo>
                  <a:cubicBezTo>
                    <a:pt x="78" y="39"/>
                    <a:pt x="78" y="39"/>
                    <a:pt x="78" y="39"/>
                  </a:cubicBezTo>
                  <a:cubicBezTo>
                    <a:pt x="79" y="39"/>
                    <a:pt x="79" y="39"/>
                    <a:pt x="80" y="39"/>
                  </a:cubicBezTo>
                  <a:cubicBezTo>
                    <a:pt x="80" y="39"/>
                    <a:pt x="80" y="39"/>
                    <a:pt x="80" y="39"/>
                  </a:cubicBezTo>
                  <a:cubicBezTo>
                    <a:pt x="80" y="40"/>
                    <a:pt x="80" y="40"/>
                    <a:pt x="80" y="40"/>
                  </a:cubicBezTo>
                  <a:cubicBezTo>
                    <a:pt x="80" y="40"/>
                    <a:pt x="80" y="40"/>
                    <a:pt x="80" y="40"/>
                  </a:cubicBezTo>
                  <a:cubicBezTo>
                    <a:pt x="80" y="41"/>
                    <a:pt x="80" y="41"/>
                    <a:pt x="80" y="41"/>
                  </a:cubicBezTo>
                  <a:cubicBezTo>
                    <a:pt x="80" y="41"/>
                    <a:pt x="80" y="41"/>
                    <a:pt x="80" y="40"/>
                  </a:cubicBezTo>
                  <a:cubicBezTo>
                    <a:pt x="80" y="40"/>
                    <a:pt x="80" y="40"/>
                    <a:pt x="81" y="40"/>
                  </a:cubicBezTo>
                  <a:cubicBezTo>
                    <a:pt x="80" y="39"/>
                    <a:pt x="80" y="39"/>
                    <a:pt x="80" y="39"/>
                  </a:cubicBezTo>
                  <a:cubicBezTo>
                    <a:pt x="80" y="39"/>
                    <a:pt x="80" y="39"/>
                    <a:pt x="80" y="38"/>
                  </a:cubicBezTo>
                  <a:cubicBezTo>
                    <a:pt x="80" y="38"/>
                    <a:pt x="80" y="38"/>
                    <a:pt x="80" y="38"/>
                  </a:cubicBezTo>
                  <a:cubicBezTo>
                    <a:pt x="80" y="38"/>
                    <a:pt x="80" y="38"/>
                    <a:pt x="80" y="38"/>
                  </a:cubicBezTo>
                  <a:cubicBezTo>
                    <a:pt x="80" y="37"/>
                    <a:pt x="80" y="37"/>
                    <a:pt x="80" y="37"/>
                  </a:cubicBezTo>
                  <a:cubicBezTo>
                    <a:pt x="80" y="37"/>
                    <a:pt x="80" y="37"/>
                    <a:pt x="81" y="37"/>
                  </a:cubicBezTo>
                  <a:cubicBezTo>
                    <a:pt x="80" y="36"/>
                    <a:pt x="81" y="36"/>
                    <a:pt x="81" y="36"/>
                  </a:cubicBezTo>
                  <a:cubicBezTo>
                    <a:pt x="81" y="36"/>
                    <a:pt x="81" y="36"/>
                    <a:pt x="81" y="36"/>
                  </a:cubicBezTo>
                  <a:cubicBezTo>
                    <a:pt x="81" y="36"/>
                    <a:pt x="81" y="36"/>
                    <a:pt x="81" y="36"/>
                  </a:cubicBezTo>
                  <a:cubicBezTo>
                    <a:pt x="82" y="36"/>
                    <a:pt x="82" y="36"/>
                    <a:pt x="82" y="35"/>
                  </a:cubicBezTo>
                  <a:cubicBezTo>
                    <a:pt x="82" y="35"/>
                    <a:pt x="82" y="35"/>
                    <a:pt x="83" y="35"/>
                  </a:cubicBezTo>
                  <a:cubicBezTo>
                    <a:pt x="83" y="34"/>
                    <a:pt x="83" y="34"/>
                    <a:pt x="83" y="34"/>
                  </a:cubicBezTo>
                  <a:cubicBezTo>
                    <a:pt x="83" y="34"/>
                    <a:pt x="83" y="33"/>
                    <a:pt x="83" y="33"/>
                  </a:cubicBezTo>
                  <a:cubicBezTo>
                    <a:pt x="83" y="33"/>
                    <a:pt x="83" y="33"/>
                    <a:pt x="83" y="33"/>
                  </a:cubicBezTo>
                  <a:cubicBezTo>
                    <a:pt x="83" y="33"/>
                    <a:pt x="83" y="33"/>
                    <a:pt x="83" y="32"/>
                  </a:cubicBezTo>
                  <a:cubicBezTo>
                    <a:pt x="83" y="32"/>
                    <a:pt x="83" y="32"/>
                    <a:pt x="83" y="32"/>
                  </a:cubicBezTo>
                  <a:cubicBezTo>
                    <a:pt x="83" y="32"/>
                    <a:pt x="83" y="32"/>
                    <a:pt x="83" y="31"/>
                  </a:cubicBezTo>
                  <a:cubicBezTo>
                    <a:pt x="83" y="31"/>
                    <a:pt x="83" y="31"/>
                    <a:pt x="83" y="31"/>
                  </a:cubicBezTo>
                  <a:cubicBezTo>
                    <a:pt x="83" y="31"/>
                    <a:pt x="83" y="31"/>
                    <a:pt x="83" y="31"/>
                  </a:cubicBezTo>
                  <a:cubicBezTo>
                    <a:pt x="83" y="30"/>
                    <a:pt x="83" y="30"/>
                    <a:pt x="83" y="30"/>
                  </a:cubicBezTo>
                  <a:cubicBezTo>
                    <a:pt x="83" y="30"/>
                    <a:pt x="83" y="30"/>
                    <a:pt x="83" y="30"/>
                  </a:cubicBezTo>
                  <a:cubicBezTo>
                    <a:pt x="83" y="30"/>
                    <a:pt x="83" y="30"/>
                    <a:pt x="83" y="30"/>
                  </a:cubicBezTo>
                  <a:cubicBezTo>
                    <a:pt x="83" y="30"/>
                    <a:pt x="83" y="30"/>
                    <a:pt x="83" y="30"/>
                  </a:cubicBezTo>
                  <a:cubicBezTo>
                    <a:pt x="83" y="29"/>
                    <a:pt x="83" y="29"/>
                    <a:pt x="84" y="29"/>
                  </a:cubicBezTo>
                  <a:cubicBezTo>
                    <a:pt x="84" y="29"/>
                    <a:pt x="84" y="28"/>
                    <a:pt x="84" y="28"/>
                  </a:cubicBezTo>
                  <a:cubicBezTo>
                    <a:pt x="84" y="28"/>
                    <a:pt x="85" y="28"/>
                    <a:pt x="84" y="27"/>
                  </a:cubicBezTo>
                  <a:cubicBezTo>
                    <a:pt x="84" y="27"/>
                    <a:pt x="84" y="27"/>
                    <a:pt x="84" y="27"/>
                  </a:cubicBezTo>
                  <a:close/>
                  <a:moveTo>
                    <a:pt x="121" y="87"/>
                  </a:moveTo>
                  <a:cubicBezTo>
                    <a:pt x="121" y="87"/>
                    <a:pt x="121" y="87"/>
                    <a:pt x="121" y="87"/>
                  </a:cubicBezTo>
                  <a:cubicBezTo>
                    <a:pt x="120" y="87"/>
                    <a:pt x="120" y="87"/>
                    <a:pt x="120" y="87"/>
                  </a:cubicBezTo>
                  <a:cubicBezTo>
                    <a:pt x="120" y="87"/>
                    <a:pt x="120" y="87"/>
                    <a:pt x="120" y="87"/>
                  </a:cubicBezTo>
                  <a:cubicBezTo>
                    <a:pt x="121" y="88"/>
                    <a:pt x="121" y="88"/>
                    <a:pt x="121" y="88"/>
                  </a:cubicBezTo>
                  <a:cubicBezTo>
                    <a:pt x="121" y="88"/>
                    <a:pt x="121" y="88"/>
                    <a:pt x="121" y="87"/>
                  </a:cubicBezTo>
                  <a:cubicBezTo>
                    <a:pt x="121" y="87"/>
                    <a:pt x="121" y="87"/>
                    <a:pt x="121" y="87"/>
                  </a:cubicBezTo>
                  <a:cubicBezTo>
                    <a:pt x="121" y="87"/>
                    <a:pt x="121" y="87"/>
                    <a:pt x="121" y="87"/>
                  </a:cubicBezTo>
                  <a:close/>
                  <a:moveTo>
                    <a:pt x="120" y="82"/>
                  </a:moveTo>
                  <a:cubicBezTo>
                    <a:pt x="121" y="82"/>
                    <a:pt x="121" y="82"/>
                    <a:pt x="121" y="82"/>
                  </a:cubicBezTo>
                  <a:cubicBezTo>
                    <a:pt x="120" y="82"/>
                    <a:pt x="119" y="82"/>
                    <a:pt x="119" y="82"/>
                  </a:cubicBezTo>
                  <a:cubicBezTo>
                    <a:pt x="119" y="82"/>
                    <a:pt x="119" y="82"/>
                    <a:pt x="119" y="82"/>
                  </a:cubicBezTo>
                  <a:cubicBezTo>
                    <a:pt x="118" y="82"/>
                    <a:pt x="118" y="82"/>
                    <a:pt x="118" y="82"/>
                  </a:cubicBezTo>
                  <a:cubicBezTo>
                    <a:pt x="118" y="82"/>
                    <a:pt x="118" y="82"/>
                    <a:pt x="118" y="82"/>
                  </a:cubicBezTo>
                  <a:cubicBezTo>
                    <a:pt x="117" y="82"/>
                    <a:pt x="117" y="82"/>
                    <a:pt x="117" y="82"/>
                  </a:cubicBezTo>
                  <a:cubicBezTo>
                    <a:pt x="117" y="82"/>
                    <a:pt x="117" y="82"/>
                    <a:pt x="117" y="82"/>
                  </a:cubicBezTo>
                  <a:cubicBezTo>
                    <a:pt x="117" y="82"/>
                    <a:pt x="117" y="83"/>
                    <a:pt x="116" y="83"/>
                  </a:cubicBezTo>
                  <a:cubicBezTo>
                    <a:pt x="116" y="83"/>
                    <a:pt x="116" y="83"/>
                    <a:pt x="116" y="83"/>
                  </a:cubicBezTo>
                  <a:cubicBezTo>
                    <a:pt x="116" y="83"/>
                    <a:pt x="116" y="83"/>
                    <a:pt x="116" y="83"/>
                  </a:cubicBezTo>
                  <a:cubicBezTo>
                    <a:pt x="117" y="83"/>
                    <a:pt x="117" y="83"/>
                    <a:pt x="117" y="83"/>
                  </a:cubicBezTo>
                  <a:cubicBezTo>
                    <a:pt x="117" y="83"/>
                    <a:pt x="117" y="83"/>
                    <a:pt x="117" y="83"/>
                  </a:cubicBezTo>
                  <a:cubicBezTo>
                    <a:pt x="118" y="83"/>
                    <a:pt x="118" y="83"/>
                    <a:pt x="118" y="83"/>
                  </a:cubicBezTo>
                  <a:cubicBezTo>
                    <a:pt x="118" y="83"/>
                    <a:pt x="118" y="83"/>
                    <a:pt x="118" y="83"/>
                  </a:cubicBezTo>
                  <a:cubicBezTo>
                    <a:pt x="118" y="83"/>
                    <a:pt x="118" y="83"/>
                    <a:pt x="118" y="84"/>
                  </a:cubicBezTo>
                  <a:cubicBezTo>
                    <a:pt x="118" y="84"/>
                    <a:pt x="118" y="84"/>
                    <a:pt x="119" y="84"/>
                  </a:cubicBezTo>
                  <a:cubicBezTo>
                    <a:pt x="119" y="84"/>
                    <a:pt x="118" y="84"/>
                    <a:pt x="118" y="84"/>
                  </a:cubicBezTo>
                  <a:cubicBezTo>
                    <a:pt x="118" y="84"/>
                    <a:pt x="118" y="85"/>
                    <a:pt x="118" y="85"/>
                  </a:cubicBezTo>
                  <a:cubicBezTo>
                    <a:pt x="117" y="85"/>
                    <a:pt x="117" y="85"/>
                    <a:pt x="118" y="85"/>
                  </a:cubicBezTo>
                  <a:cubicBezTo>
                    <a:pt x="118" y="85"/>
                    <a:pt x="118" y="85"/>
                    <a:pt x="118" y="85"/>
                  </a:cubicBezTo>
                  <a:cubicBezTo>
                    <a:pt x="118" y="85"/>
                    <a:pt x="118" y="86"/>
                    <a:pt x="118" y="86"/>
                  </a:cubicBezTo>
                  <a:cubicBezTo>
                    <a:pt x="118" y="86"/>
                    <a:pt x="118" y="86"/>
                    <a:pt x="118" y="86"/>
                  </a:cubicBezTo>
                  <a:cubicBezTo>
                    <a:pt x="118" y="86"/>
                    <a:pt x="118" y="86"/>
                    <a:pt x="119" y="86"/>
                  </a:cubicBezTo>
                  <a:cubicBezTo>
                    <a:pt x="119" y="85"/>
                    <a:pt x="119" y="85"/>
                    <a:pt x="119" y="85"/>
                  </a:cubicBezTo>
                  <a:cubicBezTo>
                    <a:pt x="119" y="85"/>
                    <a:pt x="119" y="85"/>
                    <a:pt x="119" y="85"/>
                  </a:cubicBezTo>
                  <a:cubicBezTo>
                    <a:pt x="120" y="85"/>
                    <a:pt x="120" y="85"/>
                    <a:pt x="120" y="85"/>
                  </a:cubicBezTo>
                  <a:cubicBezTo>
                    <a:pt x="119" y="84"/>
                    <a:pt x="119" y="84"/>
                    <a:pt x="119" y="84"/>
                  </a:cubicBezTo>
                  <a:cubicBezTo>
                    <a:pt x="119" y="84"/>
                    <a:pt x="119" y="84"/>
                    <a:pt x="119" y="84"/>
                  </a:cubicBezTo>
                  <a:cubicBezTo>
                    <a:pt x="119" y="84"/>
                    <a:pt x="119" y="83"/>
                    <a:pt x="119" y="83"/>
                  </a:cubicBezTo>
                  <a:cubicBezTo>
                    <a:pt x="119" y="83"/>
                    <a:pt x="120" y="83"/>
                    <a:pt x="119" y="83"/>
                  </a:cubicBezTo>
                  <a:cubicBezTo>
                    <a:pt x="120" y="83"/>
                    <a:pt x="120" y="83"/>
                    <a:pt x="120" y="82"/>
                  </a:cubicBezTo>
                  <a:cubicBezTo>
                    <a:pt x="120" y="82"/>
                    <a:pt x="120" y="82"/>
                    <a:pt x="120" y="82"/>
                  </a:cubicBezTo>
                  <a:cubicBezTo>
                    <a:pt x="120" y="82"/>
                    <a:pt x="120" y="82"/>
                    <a:pt x="120" y="82"/>
                  </a:cubicBezTo>
                  <a:close/>
                  <a:moveTo>
                    <a:pt x="68" y="26"/>
                  </a:moveTo>
                  <a:cubicBezTo>
                    <a:pt x="68" y="27"/>
                    <a:pt x="68" y="26"/>
                    <a:pt x="68" y="27"/>
                  </a:cubicBezTo>
                  <a:cubicBezTo>
                    <a:pt x="68" y="27"/>
                    <a:pt x="68" y="27"/>
                    <a:pt x="68" y="27"/>
                  </a:cubicBezTo>
                  <a:cubicBezTo>
                    <a:pt x="68" y="27"/>
                    <a:pt x="68" y="27"/>
                    <a:pt x="68" y="27"/>
                  </a:cubicBezTo>
                  <a:cubicBezTo>
                    <a:pt x="68" y="27"/>
                    <a:pt x="68" y="27"/>
                    <a:pt x="68" y="27"/>
                  </a:cubicBezTo>
                  <a:cubicBezTo>
                    <a:pt x="68" y="27"/>
                    <a:pt x="68" y="27"/>
                    <a:pt x="68" y="27"/>
                  </a:cubicBezTo>
                  <a:cubicBezTo>
                    <a:pt x="68" y="27"/>
                    <a:pt x="68" y="26"/>
                    <a:pt x="68" y="26"/>
                  </a:cubicBezTo>
                  <a:cubicBezTo>
                    <a:pt x="68" y="26"/>
                    <a:pt x="68" y="26"/>
                    <a:pt x="68" y="26"/>
                  </a:cubicBezTo>
                  <a:cubicBezTo>
                    <a:pt x="68" y="26"/>
                    <a:pt x="68" y="26"/>
                    <a:pt x="68" y="26"/>
                  </a:cubicBezTo>
                  <a:close/>
                  <a:moveTo>
                    <a:pt x="63" y="15"/>
                  </a:moveTo>
                  <a:cubicBezTo>
                    <a:pt x="63" y="15"/>
                    <a:pt x="63" y="15"/>
                    <a:pt x="63" y="15"/>
                  </a:cubicBezTo>
                  <a:cubicBezTo>
                    <a:pt x="63" y="15"/>
                    <a:pt x="63" y="15"/>
                    <a:pt x="63" y="15"/>
                  </a:cubicBezTo>
                  <a:cubicBezTo>
                    <a:pt x="63" y="15"/>
                    <a:pt x="64" y="15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5"/>
                  </a:cubicBezTo>
                  <a:cubicBezTo>
                    <a:pt x="64" y="15"/>
                    <a:pt x="64" y="15"/>
                    <a:pt x="64" y="15"/>
                  </a:cubicBezTo>
                  <a:cubicBezTo>
                    <a:pt x="64" y="15"/>
                    <a:pt x="64" y="15"/>
                    <a:pt x="64" y="15"/>
                  </a:cubicBezTo>
                  <a:cubicBezTo>
                    <a:pt x="64" y="15"/>
                    <a:pt x="64" y="15"/>
                    <a:pt x="63" y="14"/>
                  </a:cubicBezTo>
                  <a:cubicBezTo>
                    <a:pt x="63" y="14"/>
                    <a:pt x="64" y="14"/>
                    <a:pt x="63" y="14"/>
                  </a:cubicBezTo>
                  <a:cubicBezTo>
                    <a:pt x="63" y="14"/>
                    <a:pt x="63" y="14"/>
                    <a:pt x="63" y="14"/>
                  </a:cubicBezTo>
                  <a:cubicBezTo>
                    <a:pt x="63" y="14"/>
                    <a:pt x="63" y="14"/>
                    <a:pt x="63" y="14"/>
                  </a:cubicBezTo>
                  <a:cubicBezTo>
                    <a:pt x="63" y="14"/>
                    <a:pt x="63" y="14"/>
                    <a:pt x="63" y="14"/>
                  </a:cubicBezTo>
                  <a:cubicBezTo>
                    <a:pt x="63" y="14"/>
                    <a:pt x="63" y="15"/>
                    <a:pt x="63" y="15"/>
                  </a:cubicBezTo>
                  <a:cubicBezTo>
                    <a:pt x="63" y="15"/>
                    <a:pt x="63" y="15"/>
                    <a:pt x="63" y="15"/>
                  </a:cubicBezTo>
                  <a:cubicBezTo>
                    <a:pt x="63" y="15"/>
                    <a:pt x="63" y="15"/>
                    <a:pt x="63" y="15"/>
                  </a:cubicBezTo>
                  <a:close/>
                  <a:moveTo>
                    <a:pt x="59" y="18"/>
                  </a:moveTo>
                  <a:cubicBezTo>
                    <a:pt x="59" y="18"/>
                    <a:pt x="59" y="18"/>
                    <a:pt x="59" y="18"/>
                  </a:cubicBezTo>
                  <a:cubicBezTo>
                    <a:pt x="59" y="18"/>
                    <a:pt x="59" y="18"/>
                    <a:pt x="59" y="18"/>
                  </a:cubicBezTo>
                  <a:close/>
                  <a:moveTo>
                    <a:pt x="61" y="20"/>
                  </a:moveTo>
                  <a:cubicBezTo>
                    <a:pt x="61" y="20"/>
                    <a:pt x="61" y="20"/>
                    <a:pt x="62" y="20"/>
                  </a:cubicBezTo>
                  <a:cubicBezTo>
                    <a:pt x="62" y="20"/>
                    <a:pt x="62" y="20"/>
                    <a:pt x="62" y="20"/>
                  </a:cubicBezTo>
                  <a:cubicBezTo>
                    <a:pt x="62" y="20"/>
                    <a:pt x="62" y="20"/>
                    <a:pt x="62" y="20"/>
                  </a:cubicBezTo>
                  <a:cubicBezTo>
                    <a:pt x="61" y="20"/>
                    <a:pt x="61" y="20"/>
                    <a:pt x="61" y="20"/>
                  </a:cubicBezTo>
                  <a:cubicBezTo>
                    <a:pt x="61" y="20"/>
                    <a:pt x="61" y="20"/>
                    <a:pt x="61" y="20"/>
                  </a:cubicBezTo>
                  <a:cubicBezTo>
                    <a:pt x="61" y="20"/>
                    <a:pt x="61" y="20"/>
                    <a:pt x="61" y="20"/>
                  </a:cubicBezTo>
                  <a:cubicBezTo>
                    <a:pt x="61" y="20"/>
                    <a:pt x="61" y="20"/>
                    <a:pt x="61" y="20"/>
                  </a:cubicBezTo>
                  <a:close/>
                  <a:moveTo>
                    <a:pt x="60" y="20"/>
                  </a:moveTo>
                  <a:cubicBezTo>
                    <a:pt x="60" y="20"/>
                    <a:pt x="60" y="20"/>
                    <a:pt x="60" y="20"/>
                  </a:cubicBezTo>
                  <a:cubicBezTo>
                    <a:pt x="60" y="20"/>
                    <a:pt x="60" y="20"/>
                    <a:pt x="60" y="20"/>
                  </a:cubicBezTo>
                  <a:cubicBezTo>
                    <a:pt x="60" y="20"/>
                    <a:pt x="60" y="20"/>
                    <a:pt x="60" y="19"/>
                  </a:cubicBezTo>
                  <a:cubicBezTo>
                    <a:pt x="60" y="19"/>
                    <a:pt x="60" y="20"/>
                    <a:pt x="60" y="20"/>
                  </a:cubicBezTo>
                  <a:cubicBezTo>
                    <a:pt x="60" y="20"/>
                    <a:pt x="60" y="20"/>
                    <a:pt x="60" y="20"/>
                  </a:cubicBezTo>
                  <a:cubicBezTo>
                    <a:pt x="60" y="20"/>
                    <a:pt x="60" y="20"/>
                    <a:pt x="60" y="20"/>
                  </a:cubicBezTo>
                  <a:close/>
                  <a:moveTo>
                    <a:pt x="60" y="17"/>
                  </a:moveTo>
                  <a:cubicBezTo>
                    <a:pt x="60" y="17"/>
                    <a:pt x="60" y="17"/>
                    <a:pt x="60" y="17"/>
                  </a:cubicBezTo>
                  <a:cubicBezTo>
                    <a:pt x="60" y="17"/>
                    <a:pt x="60" y="17"/>
                    <a:pt x="60" y="17"/>
                  </a:cubicBezTo>
                  <a:close/>
                  <a:moveTo>
                    <a:pt x="61" y="15"/>
                  </a:moveTo>
                  <a:cubicBezTo>
                    <a:pt x="61" y="15"/>
                    <a:pt x="61" y="15"/>
                    <a:pt x="61" y="15"/>
                  </a:cubicBezTo>
                  <a:cubicBezTo>
                    <a:pt x="61" y="15"/>
                    <a:pt x="61" y="15"/>
                    <a:pt x="61" y="15"/>
                  </a:cubicBezTo>
                  <a:cubicBezTo>
                    <a:pt x="61" y="15"/>
                    <a:pt x="61" y="15"/>
                    <a:pt x="61" y="15"/>
                  </a:cubicBezTo>
                  <a:cubicBezTo>
                    <a:pt x="61" y="15"/>
                    <a:pt x="61" y="15"/>
                    <a:pt x="61" y="15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endParaRPr lang="ru-RU" sz="7198"/>
            </a:p>
          </p:txBody>
        </p:sp>
        <p:sp>
          <p:nvSpPr>
            <p:cNvPr id="41" name="Australia">
              <a:extLst>
                <a:ext uri="{FF2B5EF4-FFF2-40B4-BE49-F238E27FC236}">
                  <a16:creationId xmlns:a16="http://schemas.microsoft.com/office/drawing/2014/main" id="{5473526D-92BF-9172-7E7F-C9D892DD658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7537309" y="10035348"/>
              <a:ext cx="2174308" cy="2028296"/>
            </a:xfrm>
            <a:custGeom>
              <a:avLst/>
              <a:gdLst>
                <a:gd name="T0" fmla="*/ 1075661 w 277"/>
                <a:gd name="T1" fmla="*/ 397115 h 258"/>
                <a:gd name="T2" fmla="*/ 306210 w 277"/>
                <a:gd name="T3" fmla="*/ 129751 h 258"/>
                <a:gd name="T4" fmla="*/ 859743 w 277"/>
                <a:gd name="T5" fmla="*/ 829617 h 258"/>
                <a:gd name="T6" fmla="*/ 914704 w 277"/>
                <a:gd name="T7" fmla="*/ 1006549 h 258"/>
                <a:gd name="T8" fmla="*/ 942185 w 277"/>
                <a:gd name="T9" fmla="*/ 920049 h 258"/>
                <a:gd name="T10" fmla="*/ 930407 w 277"/>
                <a:gd name="T11" fmla="*/ 986890 h 258"/>
                <a:gd name="T12" fmla="*/ 879372 w 277"/>
                <a:gd name="T13" fmla="*/ 998686 h 258"/>
                <a:gd name="T14" fmla="*/ 844040 w 277"/>
                <a:gd name="T15" fmla="*/ 927913 h 258"/>
                <a:gd name="T16" fmla="*/ 926481 w 277"/>
                <a:gd name="T17" fmla="*/ 912185 h 258"/>
                <a:gd name="T18" fmla="*/ 847966 w 277"/>
                <a:gd name="T19" fmla="*/ 900390 h 258"/>
                <a:gd name="T20" fmla="*/ 930407 w 277"/>
                <a:gd name="T21" fmla="*/ 880731 h 258"/>
                <a:gd name="T22" fmla="*/ 632049 w 277"/>
                <a:gd name="T23" fmla="*/ 747048 h 258"/>
                <a:gd name="T24" fmla="*/ 620271 w 277"/>
                <a:gd name="T25" fmla="*/ 715594 h 258"/>
                <a:gd name="T26" fmla="*/ 1071735 w 277"/>
                <a:gd name="T27" fmla="*/ 448229 h 258"/>
                <a:gd name="T28" fmla="*/ 1040329 w 277"/>
                <a:gd name="T29" fmla="*/ 385320 h 258"/>
                <a:gd name="T30" fmla="*/ 1001071 w 277"/>
                <a:gd name="T31" fmla="*/ 322410 h 258"/>
                <a:gd name="T32" fmla="*/ 946110 w 277"/>
                <a:gd name="T33" fmla="*/ 263433 h 258"/>
                <a:gd name="T34" fmla="*/ 891150 w 277"/>
                <a:gd name="T35" fmla="*/ 231978 h 258"/>
                <a:gd name="T36" fmla="*/ 859743 w 277"/>
                <a:gd name="T37" fmla="*/ 125819 h 258"/>
                <a:gd name="T38" fmla="*/ 816560 w 277"/>
                <a:gd name="T39" fmla="*/ 74705 h 258"/>
                <a:gd name="T40" fmla="*/ 777302 w 277"/>
                <a:gd name="T41" fmla="*/ 19659 h 258"/>
                <a:gd name="T42" fmla="*/ 761599 w 277"/>
                <a:gd name="T43" fmla="*/ 62909 h 258"/>
                <a:gd name="T44" fmla="*/ 738045 w 277"/>
                <a:gd name="T45" fmla="*/ 192660 h 258"/>
                <a:gd name="T46" fmla="*/ 624197 w 277"/>
                <a:gd name="T47" fmla="*/ 137614 h 258"/>
                <a:gd name="T48" fmla="*/ 628123 w 277"/>
                <a:gd name="T49" fmla="*/ 62909 h 258"/>
                <a:gd name="T50" fmla="*/ 612420 w 277"/>
                <a:gd name="T51" fmla="*/ 43250 h 258"/>
                <a:gd name="T52" fmla="*/ 549608 w 277"/>
                <a:gd name="T53" fmla="*/ 31455 h 258"/>
                <a:gd name="T54" fmla="*/ 502498 w 277"/>
                <a:gd name="T55" fmla="*/ 15727 h 258"/>
                <a:gd name="T56" fmla="*/ 486795 w 277"/>
                <a:gd name="T57" fmla="*/ 39318 h 258"/>
                <a:gd name="T58" fmla="*/ 459315 w 277"/>
                <a:gd name="T59" fmla="*/ 62909 h 258"/>
                <a:gd name="T60" fmla="*/ 435760 w 277"/>
                <a:gd name="T61" fmla="*/ 114023 h 258"/>
                <a:gd name="T62" fmla="*/ 404354 w 277"/>
                <a:gd name="T63" fmla="*/ 114023 h 258"/>
                <a:gd name="T64" fmla="*/ 349393 w 277"/>
                <a:gd name="T65" fmla="*/ 90432 h 258"/>
                <a:gd name="T66" fmla="*/ 329765 w 277"/>
                <a:gd name="T67" fmla="*/ 106160 h 258"/>
                <a:gd name="T68" fmla="*/ 310136 w 277"/>
                <a:gd name="T69" fmla="*/ 141546 h 258"/>
                <a:gd name="T70" fmla="*/ 286581 w 277"/>
                <a:gd name="T71" fmla="*/ 169069 h 258"/>
                <a:gd name="T72" fmla="*/ 243398 w 277"/>
                <a:gd name="T73" fmla="*/ 196592 h 258"/>
                <a:gd name="T74" fmla="*/ 129550 w 277"/>
                <a:gd name="T75" fmla="*/ 275228 h 258"/>
                <a:gd name="T76" fmla="*/ 31406 w 277"/>
                <a:gd name="T77" fmla="*/ 330274 h 258"/>
                <a:gd name="T78" fmla="*/ 19629 w 277"/>
                <a:gd name="T79" fmla="*/ 452161 h 258"/>
                <a:gd name="T80" fmla="*/ 51035 w 277"/>
                <a:gd name="T81" fmla="*/ 558320 h 258"/>
                <a:gd name="T82" fmla="*/ 117773 w 277"/>
                <a:gd name="T83" fmla="*/ 711662 h 258"/>
                <a:gd name="T84" fmla="*/ 227695 w 277"/>
                <a:gd name="T85" fmla="*/ 676275 h 258"/>
                <a:gd name="T86" fmla="*/ 290507 w 277"/>
                <a:gd name="T87" fmla="*/ 668412 h 258"/>
                <a:gd name="T88" fmla="*/ 486795 w 277"/>
                <a:gd name="T89" fmla="*/ 601571 h 258"/>
                <a:gd name="T90" fmla="*/ 561385 w 277"/>
                <a:gd name="T91" fmla="*/ 640889 h 258"/>
                <a:gd name="T92" fmla="*/ 604568 w 277"/>
                <a:gd name="T93" fmla="*/ 711662 h 258"/>
                <a:gd name="T94" fmla="*/ 659529 w 277"/>
                <a:gd name="T95" fmla="*/ 644821 h 258"/>
                <a:gd name="T96" fmla="*/ 647752 w 277"/>
                <a:gd name="T97" fmla="*/ 719526 h 258"/>
                <a:gd name="T98" fmla="*/ 714490 w 277"/>
                <a:gd name="T99" fmla="*/ 770639 h 258"/>
                <a:gd name="T100" fmla="*/ 804783 w 277"/>
                <a:gd name="T101" fmla="*/ 837481 h 258"/>
                <a:gd name="T102" fmla="*/ 863669 w 277"/>
                <a:gd name="T103" fmla="*/ 821753 h 258"/>
                <a:gd name="T104" fmla="*/ 922556 w 277"/>
                <a:gd name="T105" fmla="*/ 817821 h 258"/>
                <a:gd name="T106" fmla="*/ 989294 w 277"/>
                <a:gd name="T107" fmla="*/ 747048 h 258"/>
                <a:gd name="T108" fmla="*/ 1020700 w 277"/>
                <a:gd name="T109" fmla="*/ 676275 h 258"/>
                <a:gd name="T110" fmla="*/ 1056032 w 277"/>
                <a:gd name="T111" fmla="*/ 625162 h 258"/>
                <a:gd name="T112" fmla="*/ 628123 w 277"/>
                <a:gd name="T113" fmla="*/ 19659 h 258"/>
                <a:gd name="T114" fmla="*/ 620271 w 277"/>
                <a:gd name="T115" fmla="*/ 82569 h 258"/>
                <a:gd name="T116" fmla="*/ 624197 w 277"/>
                <a:gd name="T117" fmla="*/ 86500 h 258"/>
                <a:gd name="T118" fmla="*/ 463241 w 277"/>
                <a:gd name="T119" fmla="*/ 19659 h 258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277" h="258">
                  <a:moveTo>
                    <a:pt x="275" y="120"/>
                  </a:moveTo>
                  <a:cubicBezTo>
                    <a:pt x="275" y="120"/>
                    <a:pt x="274" y="118"/>
                    <a:pt x="275" y="118"/>
                  </a:cubicBezTo>
                  <a:cubicBezTo>
                    <a:pt x="275" y="118"/>
                    <a:pt x="275" y="120"/>
                    <a:pt x="275" y="120"/>
                  </a:cubicBezTo>
                  <a:close/>
                  <a:moveTo>
                    <a:pt x="273" y="101"/>
                  </a:moveTo>
                  <a:cubicBezTo>
                    <a:pt x="273" y="101"/>
                    <a:pt x="273" y="102"/>
                    <a:pt x="273" y="102"/>
                  </a:cubicBezTo>
                  <a:cubicBezTo>
                    <a:pt x="273" y="103"/>
                    <a:pt x="273" y="103"/>
                    <a:pt x="273" y="104"/>
                  </a:cubicBezTo>
                  <a:cubicBezTo>
                    <a:pt x="272" y="105"/>
                    <a:pt x="271" y="108"/>
                    <a:pt x="272" y="109"/>
                  </a:cubicBezTo>
                  <a:cubicBezTo>
                    <a:pt x="273" y="107"/>
                    <a:pt x="273" y="106"/>
                    <a:pt x="273" y="105"/>
                  </a:cubicBezTo>
                  <a:cubicBezTo>
                    <a:pt x="274" y="103"/>
                    <a:pt x="273" y="103"/>
                    <a:pt x="274" y="101"/>
                  </a:cubicBezTo>
                  <a:cubicBezTo>
                    <a:pt x="274" y="101"/>
                    <a:pt x="273" y="101"/>
                    <a:pt x="273" y="101"/>
                  </a:cubicBezTo>
                  <a:close/>
                  <a:moveTo>
                    <a:pt x="274" y="123"/>
                  </a:moveTo>
                  <a:cubicBezTo>
                    <a:pt x="275" y="124"/>
                    <a:pt x="276" y="121"/>
                    <a:pt x="275" y="121"/>
                  </a:cubicBezTo>
                  <a:cubicBezTo>
                    <a:pt x="275" y="121"/>
                    <a:pt x="274" y="123"/>
                    <a:pt x="274" y="123"/>
                  </a:cubicBezTo>
                  <a:close/>
                  <a:moveTo>
                    <a:pt x="82" y="27"/>
                  </a:moveTo>
                  <a:cubicBezTo>
                    <a:pt x="82" y="27"/>
                    <a:pt x="82" y="28"/>
                    <a:pt x="82" y="28"/>
                  </a:cubicBezTo>
                  <a:cubicBezTo>
                    <a:pt x="83" y="27"/>
                    <a:pt x="83" y="27"/>
                    <a:pt x="82" y="27"/>
                  </a:cubicBezTo>
                  <a:cubicBezTo>
                    <a:pt x="82" y="27"/>
                    <a:pt x="82" y="27"/>
                    <a:pt x="82" y="27"/>
                  </a:cubicBezTo>
                  <a:close/>
                  <a:moveTo>
                    <a:pt x="78" y="33"/>
                  </a:moveTo>
                  <a:cubicBezTo>
                    <a:pt x="78" y="33"/>
                    <a:pt x="78" y="32"/>
                    <a:pt x="78" y="32"/>
                  </a:cubicBezTo>
                  <a:cubicBezTo>
                    <a:pt x="79" y="32"/>
                    <a:pt x="79" y="33"/>
                    <a:pt x="78" y="33"/>
                  </a:cubicBezTo>
                  <a:cubicBezTo>
                    <a:pt x="78" y="33"/>
                    <a:pt x="78" y="33"/>
                    <a:pt x="78" y="33"/>
                  </a:cubicBezTo>
                  <a:close/>
                  <a:moveTo>
                    <a:pt x="219" y="210"/>
                  </a:moveTo>
                  <a:cubicBezTo>
                    <a:pt x="219" y="209"/>
                    <a:pt x="220" y="209"/>
                    <a:pt x="221" y="210"/>
                  </a:cubicBezTo>
                  <a:cubicBezTo>
                    <a:pt x="220" y="210"/>
                    <a:pt x="220" y="210"/>
                    <a:pt x="219" y="210"/>
                  </a:cubicBezTo>
                  <a:close/>
                  <a:moveTo>
                    <a:pt x="219" y="211"/>
                  </a:moveTo>
                  <a:cubicBezTo>
                    <a:pt x="219" y="211"/>
                    <a:pt x="219" y="211"/>
                    <a:pt x="219" y="211"/>
                  </a:cubicBezTo>
                  <a:cubicBezTo>
                    <a:pt x="219" y="211"/>
                    <a:pt x="219" y="211"/>
                    <a:pt x="219" y="211"/>
                  </a:cubicBezTo>
                  <a:close/>
                  <a:moveTo>
                    <a:pt x="178" y="43"/>
                  </a:moveTo>
                  <a:cubicBezTo>
                    <a:pt x="177" y="42"/>
                    <a:pt x="180" y="40"/>
                    <a:pt x="181" y="40"/>
                  </a:cubicBezTo>
                  <a:cubicBezTo>
                    <a:pt x="182" y="41"/>
                    <a:pt x="181" y="41"/>
                    <a:pt x="180" y="41"/>
                  </a:cubicBezTo>
                  <a:cubicBezTo>
                    <a:pt x="180" y="42"/>
                    <a:pt x="178" y="43"/>
                    <a:pt x="178" y="43"/>
                  </a:cubicBezTo>
                  <a:close/>
                  <a:moveTo>
                    <a:pt x="239" y="248"/>
                  </a:moveTo>
                  <a:cubicBezTo>
                    <a:pt x="239" y="249"/>
                    <a:pt x="239" y="249"/>
                    <a:pt x="238" y="249"/>
                  </a:cubicBezTo>
                  <a:cubicBezTo>
                    <a:pt x="239" y="248"/>
                    <a:pt x="238" y="248"/>
                    <a:pt x="239" y="248"/>
                  </a:cubicBezTo>
                  <a:close/>
                  <a:moveTo>
                    <a:pt x="233" y="255"/>
                  </a:moveTo>
                  <a:cubicBezTo>
                    <a:pt x="233" y="255"/>
                    <a:pt x="233" y="256"/>
                    <a:pt x="233" y="256"/>
                  </a:cubicBezTo>
                  <a:cubicBezTo>
                    <a:pt x="232" y="255"/>
                    <a:pt x="233" y="255"/>
                    <a:pt x="233" y="254"/>
                  </a:cubicBezTo>
                  <a:cubicBezTo>
                    <a:pt x="233" y="254"/>
                    <a:pt x="233" y="255"/>
                    <a:pt x="233" y="255"/>
                  </a:cubicBezTo>
                  <a:close/>
                  <a:moveTo>
                    <a:pt x="240" y="245"/>
                  </a:moveTo>
                  <a:cubicBezTo>
                    <a:pt x="240" y="246"/>
                    <a:pt x="240" y="246"/>
                    <a:pt x="240" y="246"/>
                  </a:cubicBezTo>
                  <a:cubicBezTo>
                    <a:pt x="240" y="245"/>
                    <a:pt x="240" y="245"/>
                    <a:pt x="240" y="245"/>
                  </a:cubicBezTo>
                  <a:close/>
                  <a:moveTo>
                    <a:pt x="211" y="222"/>
                  </a:moveTo>
                  <a:cubicBezTo>
                    <a:pt x="212" y="223"/>
                    <a:pt x="212" y="225"/>
                    <a:pt x="210" y="225"/>
                  </a:cubicBezTo>
                  <a:cubicBezTo>
                    <a:pt x="209" y="223"/>
                    <a:pt x="211" y="220"/>
                    <a:pt x="211" y="222"/>
                  </a:cubicBezTo>
                  <a:close/>
                  <a:moveTo>
                    <a:pt x="240" y="234"/>
                  </a:moveTo>
                  <a:cubicBezTo>
                    <a:pt x="240" y="235"/>
                    <a:pt x="240" y="245"/>
                    <a:pt x="240" y="245"/>
                  </a:cubicBezTo>
                  <a:cubicBezTo>
                    <a:pt x="239" y="245"/>
                    <a:pt x="241" y="243"/>
                    <a:pt x="239" y="243"/>
                  </a:cubicBezTo>
                  <a:cubicBezTo>
                    <a:pt x="238" y="244"/>
                    <a:pt x="238" y="245"/>
                    <a:pt x="238" y="245"/>
                  </a:cubicBezTo>
                  <a:cubicBezTo>
                    <a:pt x="238" y="246"/>
                    <a:pt x="238" y="248"/>
                    <a:pt x="237" y="249"/>
                  </a:cubicBezTo>
                  <a:cubicBezTo>
                    <a:pt x="237" y="249"/>
                    <a:pt x="237" y="251"/>
                    <a:pt x="237" y="251"/>
                  </a:cubicBezTo>
                  <a:cubicBezTo>
                    <a:pt x="237" y="251"/>
                    <a:pt x="238" y="253"/>
                    <a:pt x="238" y="254"/>
                  </a:cubicBezTo>
                  <a:cubicBezTo>
                    <a:pt x="238" y="254"/>
                    <a:pt x="236" y="254"/>
                    <a:pt x="236" y="253"/>
                  </a:cubicBezTo>
                  <a:cubicBezTo>
                    <a:pt x="236" y="253"/>
                    <a:pt x="235" y="251"/>
                    <a:pt x="236" y="251"/>
                  </a:cubicBezTo>
                  <a:cubicBezTo>
                    <a:pt x="236" y="252"/>
                    <a:pt x="237" y="252"/>
                    <a:pt x="237" y="251"/>
                  </a:cubicBezTo>
                  <a:cubicBezTo>
                    <a:pt x="236" y="251"/>
                    <a:pt x="235" y="250"/>
                    <a:pt x="235" y="250"/>
                  </a:cubicBezTo>
                  <a:cubicBezTo>
                    <a:pt x="235" y="251"/>
                    <a:pt x="235" y="251"/>
                    <a:pt x="234" y="251"/>
                  </a:cubicBezTo>
                  <a:cubicBezTo>
                    <a:pt x="233" y="251"/>
                    <a:pt x="234" y="254"/>
                    <a:pt x="234" y="254"/>
                  </a:cubicBezTo>
                  <a:cubicBezTo>
                    <a:pt x="233" y="254"/>
                    <a:pt x="233" y="253"/>
                    <a:pt x="233" y="253"/>
                  </a:cubicBezTo>
                  <a:cubicBezTo>
                    <a:pt x="233" y="252"/>
                    <a:pt x="233" y="254"/>
                    <a:pt x="232" y="254"/>
                  </a:cubicBezTo>
                  <a:cubicBezTo>
                    <a:pt x="232" y="254"/>
                    <a:pt x="232" y="253"/>
                    <a:pt x="231" y="254"/>
                  </a:cubicBezTo>
                  <a:cubicBezTo>
                    <a:pt x="231" y="254"/>
                    <a:pt x="231" y="257"/>
                    <a:pt x="230" y="257"/>
                  </a:cubicBezTo>
                  <a:cubicBezTo>
                    <a:pt x="229" y="258"/>
                    <a:pt x="225" y="257"/>
                    <a:pt x="224" y="256"/>
                  </a:cubicBezTo>
                  <a:cubicBezTo>
                    <a:pt x="223" y="255"/>
                    <a:pt x="224" y="254"/>
                    <a:pt x="224" y="254"/>
                  </a:cubicBezTo>
                  <a:cubicBezTo>
                    <a:pt x="223" y="254"/>
                    <a:pt x="222" y="253"/>
                    <a:pt x="221" y="251"/>
                  </a:cubicBezTo>
                  <a:cubicBezTo>
                    <a:pt x="221" y="252"/>
                    <a:pt x="220" y="248"/>
                    <a:pt x="220" y="249"/>
                  </a:cubicBezTo>
                  <a:cubicBezTo>
                    <a:pt x="220" y="248"/>
                    <a:pt x="219" y="247"/>
                    <a:pt x="219" y="245"/>
                  </a:cubicBezTo>
                  <a:cubicBezTo>
                    <a:pt x="219" y="245"/>
                    <a:pt x="221" y="247"/>
                    <a:pt x="221" y="246"/>
                  </a:cubicBezTo>
                  <a:cubicBezTo>
                    <a:pt x="221" y="246"/>
                    <a:pt x="220" y="245"/>
                    <a:pt x="220" y="245"/>
                  </a:cubicBezTo>
                  <a:cubicBezTo>
                    <a:pt x="220" y="244"/>
                    <a:pt x="219" y="245"/>
                    <a:pt x="219" y="245"/>
                  </a:cubicBezTo>
                  <a:cubicBezTo>
                    <a:pt x="219" y="244"/>
                    <a:pt x="219" y="243"/>
                    <a:pt x="219" y="243"/>
                  </a:cubicBezTo>
                  <a:cubicBezTo>
                    <a:pt x="219" y="242"/>
                    <a:pt x="218" y="241"/>
                    <a:pt x="217" y="240"/>
                  </a:cubicBezTo>
                  <a:cubicBezTo>
                    <a:pt x="217" y="239"/>
                    <a:pt x="216" y="236"/>
                    <a:pt x="215" y="236"/>
                  </a:cubicBezTo>
                  <a:cubicBezTo>
                    <a:pt x="215" y="235"/>
                    <a:pt x="215" y="231"/>
                    <a:pt x="216" y="230"/>
                  </a:cubicBezTo>
                  <a:cubicBezTo>
                    <a:pt x="216" y="231"/>
                    <a:pt x="217" y="230"/>
                    <a:pt x="217" y="231"/>
                  </a:cubicBezTo>
                  <a:cubicBezTo>
                    <a:pt x="217" y="231"/>
                    <a:pt x="217" y="231"/>
                    <a:pt x="217" y="231"/>
                  </a:cubicBezTo>
                  <a:cubicBezTo>
                    <a:pt x="217" y="231"/>
                    <a:pt x="222" y="233"/>
                    <a:pt x="223" y="233"/>
                  </a:cubicBezTo>
                  <a:cubicBezTo>
                    <a:pt x="225" y="234"/>
                    <a:pt x="226" y="235"/>
                    <a:pt x="228" y="234"/>
                  </a:cubicBezTo>
                  <a:cubicBezTo>
                    <a:pt x="230" y="234"/>
                    <a:pt x="231" y="233"/>
                    <a:pt x="232" y="233"/>
                  </a:cubicBezTo>
                  <a:cubicBezTo>
                    <a:pt x="233" y="233"/>
                    <a:pt x="233" y="233"/>
                    <a:pt x="233" y="233"/>
                  </a:cubicBezTo>
                  <a:cubicBezTo>
                    <a:pt x="233" y="233"/>
                    <a:pt x="234" y="233"/>
                    <a:pt x="234" y="233"/>
                  </a:cubicBezTo>
                  <a:cubicBezTo>
                    <a:pt x="235" y="233"/>
                    <a:pt x="235" y="232"/>
                    <a:pt x="236" y="232"/>
                  </a:cubicBezTo>
                  <a:cubicBezTo>
                    <a:pt x="236" y="232"/>
                    <a:pt x="237" y="232"/>
                    <a:pt x="237" y="232"/>
                  </a:cubicBezTo>
                  <a:cubicBezTo>
                    <a:pt x="238" y="232"/>
                    <a:pt x="237" y="231"/>
                    <a:pt x="238" y="231"/>
                  </a:cubicBezTo>
                  <a:cubicBezTo>
                    <a:pt x="238" y="231"/>
                    <a:pt x="239" y="232"/>
                    <a:pt x="240" y="232"/>
                  </a:cubicBezTo>
                  <a:cubicBezTo>
                    <a:pt x="240" y="234"/>
                    <a:pt x="240" y="233"/>
                    <a:pt x="240" y="234"/>
                  </a:cubicBezTo>
                  <a:close/>
                  <a:moveTo>
                    <a:pt x="239" y="230"/>
                  </a:moveTo>
                  <a:cubicBezTo>
                    <a:pt x="238" y="230"/>
                    <a:pt x="239" y="229"/>
                    <a:pt x="239" y="229"/>
                  </a:cubicBezTo>
                  <a:cubicBezTo>
                    <a:pt x="239" y="229"/>
                    <a:pt x="239" y="229"/>
                    <a:pt x="239" y="230"/>
                  </a:cubicBezTo>
                  <a:close/>
                  <a:moveTo>
                    <a:pt x="216" y="230"/>
                  </a:moveTo>
                  <a:cubicBezTo>
                    <a:pt x="215" y="230"/>
                    <a:pt x="216" y="229"/>
                    <a:pt x="216" y="229"/>
                  </a:cubicBezTo>
                  <a:cubicBezTo>
                    <a:pt x="216" y="229"/>
                    <a:pt x="216" y="229"/>
                    <a:pt x="216" y="230"/>
                  </a:cubicBezTo>
                  <a:close/>
                  <a:moveTo>
                    <a:pt x="241" y="228"/>
                  </a:moveTo>
                  <a:cubicBezTo>
                    <a:pt x="241" y="228"/>
                    <a:pt x="241" y="228"/>
                    <a:pt x="241" y="229"/>
                  </a:cubicBezTo>
                  <a:cubicBezTo>
                    <a:pt x="241" y="229"/>
                    <a:pt x="238" y="229"/>
                    <a:pt x="238" y="228"/>
                  </a:cubicBezTo>
                  <a:cubicBezTo>
                    <a:pt x="239" y="228"/>
                    <a:pt x="240" y="226"/>
                    <a:pt x="241" y="228"/>
                  </a:cubicBezTo>
                  <a:close/>
                  <a:moveTo>
                    <a:pt x="217" y="228"/>
                  </a:moveTo>
                  <a:cubicBezTo>
                    <a:pt x="216" y="228"/>
                    <a:pt x="217" y="228"/>
                    <a:pt x="217" y="228"/>
                  </a:cubicBezTo>
                  <a:cubicBezTo>
                    <a:pt x="217" y="228"/>
                    <a:pt x="217" y="228"/>
                    <a:pt x="217" y="228"/>
                  </a:cubicBezTo>
                  <a:close/>
                  <a:moveTo>
                    <a:pt x="237" y="224"/>
                  </a:moveTo>
                  <a:cubicBezTo>
                    <a:pt x="236" y="223"/>
                    <a:pt x="237" y="222"/>
                    <a:pt x="239" y="223"/>
                  </a:cubicBezTo>
                  <a:cubicBezTo>
                    <a:pt x="240" y="224"/>
                    <a:pt x="240" y="226"/>
                    <a:pt x="238" y="226"/>
                  </a:cubicBezTo>
                  <a:cubicBezTo>
                    <a:pt x="238" y="226"/>
                    <a:pt x="238" y="224"/>
                    <a:pt x="237" y="224"/>
                  </a:cubicBezTo>
                  <a:close/>
                  <a:moveTo>
                    <a:pt x="170" y="188"/>
                  </a:moveTo>
                  <a:cubicBezTo>
                    <a:pt x="170" y="189"/>
                    <a:pt x="170" y="189"/>
                    <a:pt x="169" y="189"/>
                  </a:cubicBezTo>
                  <a:cubicBezTo>
                    <a:pt x="169" y="189"/>
                    <a:pt x="168" y="189"/>
                    <a:pt x="168" y="189"/>
                  </a:cubicBezTo>
                  <a:cubicBezTo>
                    <a:pt x="167" y="189"/>
                    <a:pt x="167" y="190"/>
                    <a:pt x="167" y="190"/>
                  </a:cubicBezTo>
                  <a:cubicBezTo>
                    <a:pt x="166" y="190"/>
                    <a:pt x="166" y="190"/>
                    <a:pt x="165" y="190"/>
                  </a:cubicBezTo>
                  <a:cubicBezTo>
                    <a:pt x="164" y="190"/>
                    <a:pt x="162" y="190"/>
                    <a:pt x="161" y="190"/>
                  </a:cubicBezTo>
                  <a:cubicBezTo>
                    <a:pt x="159" y="190"/>
                    <a:pt x="160" y="188"/>
                    <a:pt x="162" y="187"/>
                  </a:cubicBezTo>
                  <a:cubicBezTo>
                    <a:pt x="163" y="187"/>
                    <a:pt x="165" y="186"/>
                    <a:pt x="166" y="186"/>
                  </a:cubicBezTo>
                  <a:cubicBezTo>
                    <a:pt x="168" y="187"/>
                    <a:pt x="166" y="187"/>
                    <a:pt x="167" y="188"/>
                  </a:cubicBezTo>
                  <a:cubicBezTo>
                    <a:pt x="167" y="187"/>
                    <a:pt x="169" y="188"/>
                    <a:pt x="168" y="188"/>
                  </a:cubicBezTo>
                  <a:cubicBezTo>
                    <a:pt x="168" y="188"/>
                    <a:pt x="170" y="188"/>
                    <a:pt x="170" y="188"/>
                  </a:cubicBezTo>
                  <a:close/>
                  <a:moveTo>
                    <a:pt x="146" y="171"/>
                  </a:moveTo>
                  <a:cubicBezTo>
                    <a:pt x="146" y="172"/>
                    <a:pt x="145" y="171"/>
                    <a:pt x="146" y="171"/>
                  </a:cubicBezTo>
                  <a:cubicBezTo>
                    <a:pt x="146" y="171"/>
                    <a:pt x="146" y="171"/>
                    <a:pt x="146" y="171"/>
                  </a:cubicBezTo>
                  <a:close/>
                  <a:moveTo>
                    <a:pt x="158" y="182"/>
                  </a:moveTo>
                  <a:cubicBezTo>
                    <a:pt x="157" y="182"/>
                    <a:pt x="157" y="181"/>
                    <a:pt x="157" y="181"/>
                  </a:cubicBezTo>
                  <a:cubicBezTo>
                    <a:pt x="157" y="181"/>
                    <a:pt x="158" y="182"/>
                    <a:pt x="158" y="182"/>
                  </a:cubicBezTo>
                  <a:close/>
                  <a:moveTo>
                    <a:pt x="276" y="130"/>
                  </a:moveTo>
                  <a:cubicBezTo>
                    <a:pt x="276" y="130"/>
                    <a:pt x="276" y="129"/>
                    <a:pt x="276" y="129"/>
                  </a:cubicBezTo>
                  <a:cubicBezTo>
                    <a:pt x="276" y="127"/>
                    <a:pt x="274" y="126"/>
                    <a:pt x="274" y="124"/>
                  </a:cubicBezTo>
                  <a:cubicBezTo>
                    <a:pt x="274" y="124"/>
                    <a:pt x="274" y="124"/>
                    <a:pt x="274" y="124"/>
                  </a:cubicBezTo>
                  <a:cubicBezTo>
                    <a:pt x="274" y="122"/>
                    <a:pt x="273" y="121"/>
                    <a:pt x="272" y="120"/>
                  </a:cubicBezTo>
                  <a:cubicBezTo>
                    <a:pt x="272" y="119"/>
                    <a:pt x="273" y="118"/>
                    <a:pt x="273" y="117"/>
                  </a:cubicBezTo>
                  <a:cubicBezTo>
                    <a:pt x="273" y="116"/>
                    <a:pt x="273" y="114"/>
                    <a:pt x="273" y="114"/>
                  </a:cubicBezTo>
                  <a:cubicBezTo>
                    <a:pt x="273" y="114"/>
                    <a:pt x="272" y="112"/>
                    <a:pt x="272" y="112"/>
                  </a:cubicBezTo>
                  <a:cubicBezTo>
                    <a:pt x="272" y="112"/>
                    <a:pt x="272" y="112"/>
                    <a:pt x="272" y="112"/>
                  </a:cubicBezTo>
                  <a:cubicBezTo>
                    <a:pt x="274" y="112"/>
                    <a:pt x="273" y="110"/>
                    <a:pt x="272" y="109"/>
                  </a:cubicBezTo>
                  <a:cubicBezTo>
                    <a:pt x="272" y="109"/>
                    <a:pt x="271" y="108"/>
                    <a:pt x="271" y="108"/>
                  </a:cubicBezTo>
                  <a:cubicBezTo>
                    <a:pt x="271" y="107"/>
                    <a:pt x="272" y="106"/>
                    <a:pt x="271" y="105"/>
                  </a:cubicBezTo>
                  <a:cubicBezTo>
                    <a:pt x="271" y="105"/>
                    <a:pt x="270" y="104"/>
                    <a:pt x="269" y="104"/>
                  </a:cubicBezTo>
                  <a:cubicBezTo>
                    <a:pt x="268" y="103"/>
                    <a:pt x="269" y="102"/>
                    <a:pt x="268" y="101"/>
                  </a:cubicBezTo>
                  <a:cubicBezTo>
                    <a:pt x="268" y="101"/>
                    <a:pt x="267" y="101"/>
                    <a:pt x="267" y="100"/>
                  </a:cubicBezTo>
                  <a:cubicBezTo>
                    <a:pt x="266" y="100"/>
                    <a:pt x="265" y="99"/>
                    <a:pt x="265" y="98"/>
                  </a:cubicBezTo>
                  <a:cubicBezTo>
                    <a:pt x="264" y="97"/>
                    <a:pt x="264" y="96"/>
                    <a:pt x="263" y="96"/>
                  </a:cubicBezTo>
                  <a:cubicBezTo>
                    <a:pt x="263" y="96"/>
                    <a:pt x="262" y="96"/>
                    <a:pt x="262" y="96"/>
                  </a:cubicBezTo>
                  <a:cubicBezTo>
                    <a:pt x="261" y="96"/>
                    <a:pt x="261" y="95"/>
                    <a:pt x="261" y="95"/>
                  </a:cubicBezTo>
                  <a:cubicBezTo>
                    <a:pt x="261" y="95"/>
                    <a:pt x="259" y="93"/>
                    <a:pt x="259" y="93"/>
                  </a:cubicBezTo>
                  <a:cubicBezTo>
                    <a:pt x="260" y="93"/>
                    <a:pt x="260" y="94"/>
                    <a:pt x="260" y="93"/>
                  </a:cubicBezTo>
                  <a:cubicBezTo>
                    <a:pt x="260" y="93"/>
                    <a:pt x="260" y="92"/>
                    <a:pt x="259" y="91"/>
                  </a:cubicBezTo>
                  <a:cubicBezTo>
                    <a:pt x="258" y="91"/>
                    <a:pt x="258" y="92"/>
                    <a:pt x="258" y="92"/>
                  </a:cubicBezTo>
                  <a:cubicBezTo>
                    <a:pt x="257" y="92"/>
                    <a:pt x="257" y="91"/>
                    <a:pt x="257" y="90"/>
                  </a:cubicBezTo>
                  <a:cubicBezTo>
                    <a:pt x="257" y="89"/>
                    <a:pt x="257" y="81"/>
                    <a:pt x="255" y="82"/>
                  </a:cubicBezTo>
                  <a:cubicBezTo>
                    <a:pt x="254" y="83"/>
                    <a:pt x="257" y="86"/>
                    <a:pt x="253" y="83"/>
                  </a:cubicBezTo>
                  <a:cubicBezTo>
                    <a:pt x="252" y="82"/>
                    <a:pt x="252" y="82"/>
                    <a:pt x="251" y="81"/>
                  </a:cubicBezTo>
                  <a:cubicBezTo>
                    <a:pt x="251" y="81"/>
                    <a:pt x="252" y="87"/>
                    <a:pt x="249" y="84"/>
                  </a:cubicBezTo>
                  <a:cubicBezTo>
                    <a:pt x="248" y="82"/>
                    <a:pt x="248" y="79"/>
                    <a:pt x="248" y="77"/>
                  </a:cubicBezTo>
                  <a:cubicBezTo>
                    <a:pt x="247" y="77"/>
                    <a:pt x="246" y="76"/>
                    <a:pt x="246" y="75"/>
                  </a:cubicBezTo>
                  <a:cubicBezTo>
                    <a:pt x="246" y="74"/>
                    <a:pt x="246" y="74"/>
                    <a:pt x="245" y="73"/>
                  </a:cubicBezTo>
                  <a:cubicBezTo>
                    <a:pt x="244" y="72"/>
                    <a:pt x="241" y="70"/>
                    <a:pt x="244" y="70"/>
                  </a:cubicBezTo>
                  <a:cubicBezTo>
                    <a:pt x="244" y="69"/>
                    <a:pt x="243" y="68"/>
                    <a:pt x="243" y="68"/>
                  </a:cubicBezTo>
                  <a:cubicBezTo>
                    <a:pt x="242" y="68"/>
                    <a:pt x="242" y="67"/>
                    <a:pt x="241" y="67"/>
                  </a:cubicBezTo>
                  <a:cubicBezTo>
                    <a:pt x="241" y="66"/>
                    <a:pt x="241" y="67"/>
                    <a:pt x="240" y="67"/>
                  </a:cubicBezTo>
                  <a:cubicBezTo>
                    <a:pt x="240" y="67"/>
                    <a:pt x="239" y="66"/>
                    <a:pt x="239" y="66"/>
                  </a:cubicBezTo>
                  <a:cubicBezTo>
                    <a:pt x="238" y="65"/>
                    <a:pt x="238" y="65"/>
                    <a:pt x="237" y="65"/>
                  </a:cubicBezTo>
                  <a:cubicBezTo>
                    <a:pt x="237" y="65"/>
                    <a:pt x="237" y="64"/>
                    <a:pt x="237" y="64"/>
                  </a:cubicBezTo>
                  <a:cubicBezTo>
                    <a:pt x="236" y="64"/>
                    <a:pt x="235" y="66"/>
                    <a:pt x="235" y="64"/>
                  </a:cubicBezTo>
                  <a:cubicBezTo>
                    <a:pt x="234" y="64"/>
                    <a:pt x="235" y="63"/>
                    <a:pt x="235" y="63"/>
                  </a:cubicBezTo>
                  <a:cubicBezTo>
                    <a:pt x="234" y="62"/>
                    <a:pt x="234" y="62"/>
                    <a:pt x="233" y="62"/>
                  </a:cubicBezTo>
                  <a:cubicBezTo>
                    <a:pt x="232" y="61"/>
                    <a:pt x="231" y="61"/>
                    <a:pt x="230" y="61"/>
                  </a:cubicBezTo>
                  <a:cubicBezTo>
                    <a:pt x="229" y="60"/>
                    <a:pt x="228" y="60"/>
                    <a:pt x="227" y="59"/>
                  </a:cubicBezTo>
                  <a:cubicBezTo>
                    <a:pt x="226" y="57"/>
                    <a:pt x="226" y="58"/>
                    <a:pt x="226" y="56"/>
                  </a:cubicBezTo>
                  <a:cubicBezTo>
                    <a:pt x="227" y="56"/>
                    <a:pt x="227" y="55"/>
                    <a:pt x="226" y="54"/>
                  </a:cubicBezTo>
                  <a:cubicBezTo>
                    <a:pt x="226" y="53"/>
                    <a:pt x="225" y="54"/>
                    <a:pt x="225" y="54"/>
                  </a:cubicBezTo>
                  <a:cubicBezTo>
                    <a:pt x="224" y="52"/>
                    <a:pt x="225" y="52"/>
                    <a:pt x="225" y="51"/>
                  </a:cubicBezTo>
                  <a:cubicBezTo>
                    <a:pt x="225" y="49"/>
                    <a:pt x="225" y="48"/>
                    <a:pt x="224" y="47"/>
                  </a:cubicBezTo>
                  <a:cubicBezTo>
                    <a:pt x="224" y="46"/>
                    <a:pt x="224" y="45"/>
                    <a:pt x="224" y="44"/>
                  </a:cubicBezTo>
                  <a:cubicBezTo>
                    <a:pt x="224" y="44"/>
                    <a:pt x="222" y="42"/>
                    <a:pt x="221" y="42"/>
                  </a:cubicBezTo>
                  <a:cubicBezTo>
                    <a:pt x="220" y="40"/>
                    <a:pt x="221" y="40"/>
                    <a:pt x="220" y="39"/>
                  </a:cubicBezTo>
                  <a:cubicBezTo>
                    <a:pt x="220" y="37"/>
                    <a:pt x="219" y="34"/>
                    <a:pt x="219" y="32"/>
                  </a:cubicBezTo>
                  <a:cubicBezTo>
                    <a:pt x="219" y="33"/>
                    <a:pt x="219" y="29"/>
                    <a:pt x="220" y="30"/>
                  </a:cubicBezTo>
                  <a:cubicBezTo>
                    <a:pt x="219" y="30"/>
                    <a:pt x="219" y="29"/>
                    <a:pt x="218" y="29"/>
                  </a:cubicBezTo>
                  <a:cubicBezTo>
                    <a:pt x="218" y="28"/>
                    <a:pt x="217" y="28"/>
                    <a:pt x="216" y="27"/>
                  </a:cubicBezTo>
                  <a:cubicBezTo>
                    <a:pt x="216" y="27"/>
                    <a:pt x="215" y="27"/>
                    <a:pt x="215" y="27"/>
                  </a:cubicBezTo>
                  <a:cubicBezTo>
                    <a:pt x="215" y="27"/>
                    <a:pt x="215" y="26"/>
                    <a:pt x="215" y="26"/>
                  </a:cubicBezTo>
                  <a:cubicBezTo>
                    <a:pt x="214" y="25"/>
                    <a:pt x="214" y="24"/>
                    <a:pt x="212" y="25"/>
                  </a:cubicBezTo>
                  <a:cubicBezTo>
                    <a:pt x="211" y="26"/>
                    <a:pt x="211" y="27"/>
                    <a:pt x="209" y="26"/>
                  </a:cubicBezTo>
                  <a:cubicBezTo>
                    <a:pt x="209" y="26"/>
                    <a:pt x="208" y="22"/>
                    <a:pt x="208" y="22"/>
                  </a:cubicBezTo>
                  <a:cubicBezTo>
                    <a:pt x="207" y="21"/>
                    <a:pt x="208" y="19"/>
                    <a:pt x="208" y="19"/>
                  </a:cubicBezTo>
                  <a:cubicBezTo>
                    <a:pt x="207" y="18"/>
                    <a:pt x="207" y="16"/>
                    <a:pt x="207" y="15"/>
                  </a:cubicBezTo>
                  <a:cubicBezTo>
                    <a:pt x="207" y="14"/>
                    <a:pt x="207" y="14"/>
                    <a:pt x="206" y="13"/>
                  </a:cubicBezTo>
                  <a:cubicBezTo>
                    <a:pt x="205" y="12"/>
                    <a:pt x="205" y="12"/>
                    <a:pt x="204" y="11"/>
                  </a:cubicBezTo>
                  <a:cubicBezTo>
                    <a:pt x="204" y="9"/>
                    <a:pt x="205" y="10"/>
                    <a:pt x="205" y="9"/>
                  </a:cubicBezTo>
                  <a:cubicBezTo>
                    <a:pt x="205" y="9"/>
                    <a:pt x="204" y="9"/>
                    <a:pt x="204" y="9"/>
                  </a:cubicBezTo>
                  <a:cubicBezTo>
                    <a:pt x="203" y="8"/>
                    <a:pt x="203" y="7"/>
                    <a:pt x="203" y="5"/>
                  </a:cubicBezTo>
                  <a:cubicBezTo>
                    <a:pt x="203" y="3"/>
                    <a:pt x="202" y="3"/>
                    <a:pt x="201" y="2"/>
                  </a:cubicBezTo>
                  <a:cubicBezTo>
                    <a:pt x="200" y="0"/>
                    <a:pt x="201" y="0"/>
                    <a:pt x="200" y="1"/>
                  </a:cubicBezTo>
                  <a:cubicBezTo>
                    <a:pt x="198" y="2"/>
                    <a:pt x="198" y="3"/>
                    <a:pt x="198" y="5"/>
                  </a:cubicBezTo>
                  <a:cubicBezTo>
                    <a:pt x="198" y="5"/>
                    <a:pt x="197" y="6"/>
                    <a:pt x="197" y="7"/>
                  </a:cubicBezTo>
                  <a:cubicBezTo>
                    <a:pt x="197" y="7"/>
                    <a:pt x="198" y="8"/>
                    <a:pt x="198" y="8"/>
                  </a:cubicBezTo>
                  <a:cubicBezTo>
                    <a:pt x="197" y="8"/>
                    <a:pt x="197" y="8"/>
                    <a:pt x="197" y="8"/>
                  </a:cubicBezTo>
                  <a:cubicBezTo>
                    <a:pt x="196" y="8"/>
                    <a:pt x="197" y="9"/>
                    <a:pt x="197" y="10"/>
                  </a:cubicBezTo>
                  <a:cubicBezTo>
                    <a:pt x="197" y="9"/>
                    <a:pt x="196" y="10"/>
                    <a:pt x="196" y="10"/>
                  </a:cubicBezTo>
                  <a:cubicBezTo>
                    <a:pt x="195" y="10"/>
                    <a:pt x="194" y="13"/>
                    <a:pt x="195" y="13"/>
                  </a:cubicBezTo>
                  <a:cubicBezTo>
                    <a:pt x="195" y="13"/>
                    <a:pt x="195" y="13"/>
                    <a:pt x="195" y="13"/>
                  </a:cubicBezTo>
                  <a:cubicBezTo>
                    <a:pt x="195" y="13"/>
                    <a:pt x="196" y="12"/>
                    <a:pt x="196" y="13"/>
                  </a:cubicBezTo>
                  <a:cubicBezTo>
                    <a:pt x="196" y="15"/>
                    <a:pt x="194" y="15"/>
                    <a:pt x="194" y="16"/>
                  </a:cubicBezTo>
                  <a:cubicBezTo>
                    <a:pt x="194" y="18"/>
                    <a:pt x="195" y="18"/>
                    <a:pt x="194" y="19"/>
                  </a:cubicBezTo>
                  <a:cubicBezTo>
                    <a:pt x="194" y="20"/>
                    <a:pt x="194" y="20"/>
                    <a:pt x="194" y="21"/>
                  </a:cubicBezTo>
                  <a:cubicBezTo>
                    <a:pt x="193" y="22"/>
                    <a:pt x="194" y="23"/>
                    <a:pt x="194" y="24"/>
                  </a:cubicBezTo>
                  <a:cubicBezTo>
                    <a:pt x="194" y="26"/>
                    <a:pt x="194" y="27"/>
                    <a:pt x="194" y="28"/>
                  </a:cubicBezTo>
                  <a:cubicBezTo>
                    <a:pt x="194" y="29"/>
                    <a:pt x="195" y="30"/>
                    <a:pt x="195" y="30"/>
                  </a:cubicBezTo>
                  <a:cubicBezTo>
                    <a:pt x="195" y="32"/>
                    <a:pt x="193" y="34"/>
                    <a:pt x="193" y="36"/>
                  </a:cubicBezTo>
                  <a:cubicBezTo>
                    <a:pt x="193" y="38"/>
                    <a:pt x="193" y="39"/>
                    <a:pt x="192" y="41"/>
                  </a:cubicBezTo>
                  <a:cubicBezTo>
                    <a:pt x="192" y="42"/>
                    <a:pt x="190" y="43"/>
                    <a:pt x="190" y="44"/>
                  </a:cubicBezTo>
                  <a:cubicBezTo>
                    <a:pt x="189" y="46"/>
                    <a:pt x="190" y="47"/>
                    <a:pt x="188" y="49"/>
                  </a:cubicBezTo>
                  <a:cubicBezTo>
                    <a:pt x="186" y="50"/>
                    <a:pt x="185" y="50"/>
                    <a:pt x="183" y="49"/>
                  </a:cubicBezTo>
                  <a:cubicBezTo>
                    <a:pt x="182" y="48"/>
                    <a:pt x="180" y="48"/>
                    <a:pt x="179" y="47"/>
                  </a:cubicBezTo>
                  <a:cubicBezTo>
                    <a:pt x="178" y="46"/>
                    <a:pt x="178" y="45"/>
                    <a:pt x="177" y="44"/>
                  </a:cubicBezTo>
                  <a:cubicBezTo>
                    <a:pt x="175" y="43"/>
                    <a:pt x="173" y="43"/>
                    <a:pt x="171" y="42"/>
                  </a:cubicBezTo>
                  <a:cubicBezTo>
                    <a:pt x="170" y="42"/>
                    <a:pt x="169" y="40"/>
                    <a:pt x="168" y="39"/>
                  </a:cubicBezTo>
                  <a:cubicBezTo>
                    <a:pt x="167" y="38"/>
                    <a:pt x="164" y="37"/>
                    <a:pt x="163" y="37"/>
                  </a:cubicBezTo>
                  <a:cubicBezTo>
                    <a:pt x="162" y="36"/>
                    <a:pt x="162" y="37"/>
                    <a:pt x="161" y="37"/>
                  </a:cubicBezTo>
                  <a:cubicBezTo>
                    <a:pt x="161" y="36"/>
                    <a:pt x="162" y="36"/>
                    <a:pt x="161" y="35"/>
                  </a:cubicBezTo>
                  <a:cubicBezTo>
                    <a:pt x="161" y="35"/>
                    <a:pt x="159" y="35"/>
                    <a:pt x="159" y="35"/>
                  </a:cubicBezTo>
                  <a:cubicBezTo>
                    <a:pt x="158" y="35"/>
                    <a:pt x="158" y="34"/>
                    <a:pt x="158" y="34"/>
                  </a:cubicBezTo>
                  <a:cubicBezTo>
                    <a:pt x="157" y="33"/>
                    <a:pt x="155" y="32"/>
                    <a:pt x="153" y="31"/>
                  </a:cubicBezTo>
                  <a:cubicBezTo>
                    <a:pt x="150" y="27"/>
                    <a:pt x="156" y="27"/>
                    <a:pt x="156" y="23"/>
                  </a:cubicBezTo>
                  <a:cubicBezTo>
                    <a:pt x="157" y="22"/>
                    <a:pt x="155" y="21"/>
                    <a:pt x="155" y="20"/>
                  </a:cubicBezTo>
                  <a:cubicBezTo>
                    <a:pt x="155" y="19"/>
                    <a:pt x="156" y="17"/>
                    <a:pt x="157" y="17"/>
                  </a:cubicBezTo>
                  <a:cubicBezTo>
                    <a:pt x="157" y="18"/>
                    <a:pt x="157" y="18"/>
                    <a:pt x="157" y="18"/>
                  </a:cubicBezTo>
                  <a:cubicBezTo>
                    <a:pt x="157" y="18"/>
                    <a:pt x="158" y="17"/>
                    <a:pt x="158" y="17"/>
                  </a:cubicBezTo>
                  <a:cubicBezTo>
                    <a:pt x="159" y="17"/>
                    <a:pt x="158" y="19"/>
                    <a:pt x="159" y="18"/>
                  </a:cubicBezTo>
                  <a:cubicBezTo>
                    <a:pt x="160" y="18"/>
                    <a:pt x="160" y="17"/>
                    <a:pt x="160" y="16"/>
                  </a:cubicBezTo>
                  <a:cubicBezTo>
                    <a:pt x="160" y="16"/>
                    <a:pt x="160" y="16"/>
                    <a:pt x="160" y="16"/>
                  </a:cubicBezTo>
                  <a:cubicBezTo>
                    <a:pt x="161" y="16"/>
                    <a:pt x="159" y="16"/>
                    <a:pt x="160" y="15"/>
                  </a:cubicBezTo>
                  <a:cubicBezTo>
                    <a:pt x="160" y="15"/>
                    <a:pt x="161" y="14"/>
                    <a:pt x="161" y="14"/>
                  </a:cubicBezTo>
                  <a:cubicBezTo>
                    <a:pt x="161" y="14"/>
                    <a:pt x="163" y="12"/>
                    <a:pt x="163" y="12"/>
                  </a:cubicBezTo>
                  <a:cubicBezTo>
                    <a:pt x="163" y="9"/>
                    <a:pt x="161" y="11"/>
                    <a:pt x="161" y="11"/>
                  </a:cubicBezTo>
                  <a:cubicBezTo>
                    <a:pt x="161" y="11"/>
                    <a:pt x="160" y="9"/>
                    <a:pt x="159" y="9"/>
                  </a:cubicBezTo>
                  <a:cubicBezTo>
                    <a:pt x="156" y="10"/>
                    <a:pt x="159" y="11"/>
                    <a:pt x="158" y="12"/>
                  </a:cubicBezTo>
                  <a:cubicBezTo>
                    <a:pt x="158" y="12"/>
                    <a:pt x="157" y="13"/>
                    <a:pt x="157" y="12"/>
                  </a:cubicBezTo>
                  <a:cubicBezTo>
                    <a:pt x="156" y="12"/>
                    <a:pt x="157" y="11"/>
                    <a:pt x="156" y="11"/>
                  </a:cubicBezTo>
                  <a:cubicBezTo>
                    <a:pt x="156" y="11"/>
                    <a:pt x="154" y="11"/>
                    <a:pt x="154" y="11"/>
                  </a:cubicBezTo>
                  <a:cubicBezTo>
                    <a:pt x="154" y="10"/>
                    <a:pt x="156" y="9"/>
                    <a:pt x="155" y="8"/>
                  </a:cubicBezTo>
                  <a:cubicBezTo>
                    <a:pt x="155" y="8"/>
                    <a:pt x="151" y="11"/>
                    <a:pt x="151" y="11"/>
                  </a:cubicBezTo>
                  <a:cubicBezTo>
                    <a:pt x="149" y="11"/>
                    <a:pt x="150" y="10"/>
                    <a:pt x="149" y="10"/>
                  </a:cubicBezTo>
                  <a:cubicBezTo>
                    <a:pt x="147" y="9"/>
                    <a:pt x="148" y="9"/>
                    <a:pt x="147" y="10"/>
                  </a:cubicBezTo>
                  <a:cubicBezTo>
                    <a:pt x="147" y="10"/>
                    <a:pt x="146" y="10"/>
                    <a:pt x="146" y="10"/>
                  </a:cubicBezTo>
                  <a:cubicBezTo>
                    <a:pt x="145" y="9"/>
                    <a:pt x="145" y="9"/>
                    <a:pt x="144" y="10"/>
                  </a:cubicBezTo>
                  <a:cubicBezTo>
                    <a:pt x="144" y="9"/>
                    <a:pt x="142" y="8"/>
                    <a:pt x="142" y="8"/>
                  </a:cubicBezTo>
                  <a:cubicBezTo>
                    <a:pt x="143" y="6"/>
                    <a:pt x="141" y="8"/>
                    <a:pt x="140" y="8"/>
                  </a:cubicBezTo>
                  <a:cubicBezTo>
                    <a:pt x="140" y="8"/>
                    <a:pt x="138" y="8"/>
                    <a:pt x="138" y="7"/>
                  </a:cubicBezTo>
                  <a:cubicBezTo>
                    <a:pt x="136" y="7"/>
                    <a:pt x="137" y="7"/>
                    <a:pt x="136" y="6"/>
                  </a:cubicBezTo>
                  <a:cubicBezTo>
                    <a:pt x="136" y="6"/>
                    <a:pt x="136" y="5"/>
                    <a:pt x="135" y="5"/>
                  </a:cubicBezTo>
                  <a:cubicBezTo>
                    <a:pt x="134" y="5"/>
                    <a:pt x="134" y="6"/>
                    <a:pt x="133" y="6"/>
                  </a:cubicBezTo>
                  <a:cubicBezTo>
                    <a:pt x="132" y="5"/>
                    <a:pt x="134" y="1"/>
                    <a:pt x="132" y="4"/>
                  </a:cubicBezTo>
                  <a:cubicBezTo>
                    <a:pt x="132" y="4"/>
                    <a:pt x="131" y="3"/>
                    <a:pt x="130" y="3"/>
                  </a:cubicBezTo>
                  <a:cubicBezTo>
                    <a:pt x="130" y="3"/>
                    <a:pt x="130" y="5"/>
                    <a:pt x="130" y="5"/>
                  </a:cubicBezTo>
                  <a:cubicBezTo>
                    <a:pt x="130" y="5"/>
                    <a:pt x="129" y="3"/>
                    <a:pt x="129" y="3"/>
                  </a:cubicBezTo>
                  <a:cubicBezTo>
                    <a:pt x="129" y="3"/>
                    <a:pt x="128" y="4"/>
                    <a:pt x="128" y="4"/>
                  </a:cubicBezTo>
                  <a:cubicBezTo>
                    <a:pt x="128" y="4"/>
                    <a:pt x="129" y="6"/>
                    <a:pt x="130" y="6"/>
                  </a:cubicBezTo>
                  <a:cubicBezTo>
                    <a:pt x="130" y="6"/>
                    <a:pt x="131" y="5"/>
                    <a:pt x="132" y="6"/>
                  </a:cubicBezTo>
                  <a:cubicBezTo>
                    <a:pt x="133" y="6"/>
                    <a:pt x="133" y="7"/>
                    <a:pt x="133" y="7"/>
                  </a:cubicBezTo>
                  <a:cubicBezTo>
                    <a:pt x="133" y="7"/>
                    <a:pt x="133" y="7"/>
                    <a:pt x="133" y="7"/>
                  </a:cubicBezTo>
                  <a:cubicBezTo>
                    <a:pt x="134" y="8"/>
                    <a:pt x="133" y="10"/>
                    <a:pt x="133" y="10"/>
                  </a:cubicBezTo>
                  <a:cubicBezTo>
                    <a:pt x="132" y="11"/>
                    <a:pt x="132" y="11"/>
                    <a:pt x="131" y="11"/>
                  </a:cubicBezTo>
                  <a:cubicBezTo>
                    <a:pt x="129" y="11"/>
                    <a:pt x="129" y="11"/>
                    <a:pt x="128" y="11"/>
                  </a:cubicBezTo>
                  <a:cubicBezTo>
                    <a:pt x="127" y="11"/>
                    <a:pt x="126" y="12"/>
                    <a:pt x="126" y="11"/>
                  </a:cubicBezTo>
                  <a:cubicBezTo>
                    <a:pt x="125" y="11"/>
                    <a:pt x="124" y="10"/>
                    <a:pt x="124" y="10"/>
                  </a:cubicBezTo>
                  <a:cubicBezTo>
                    <a:pt x="124" y="10"/>
                    <a:pt x="124" y="11"/>
                    <a:pt x="124" y="11"/>
                  </a:cubicBezTo>
                  <a:cubicBezTo>
                    <a:pt x="123" y="11"/>
                    <a:pt x="123" y="10"/>
                    <a:pt x="123" y="10"/>
                  </a:cubicBezTo>
                  <a:cubicBezTo>
                    <a:pt x="122" y="11"/>
                    <a:pt x="123" y="11"/>
                    <a:pt x="122" y="12"/>
                  </a:cubicBezTo>
                  <a:cubicBezTo>
                    <a:pt x="122" y="12"/>
                    <a:pt x="121" y="12"/>
                    <a:pt x="121" y="12"/>
                  </a:cubicBezTo>
                  <a:cubicBezTo>
                    <a:pt x="121" y="12"/>
                    <a:pt x="122" y="13"/>
                    <a:pt x="121" y="13"/>
                  </a:cubicBezTo>
                  <a:cubicBezTo>
                    <a:pt x="121" y="14"/>
                    <a:pt x="120" y="12"/>
                    <a:pt x="121" y="12"/>
                  </a:cubicBezTo>
                  <a:cubicBezTo>
                    <a:pt x="119" y="12"/>
                    <a:pt x="120" y="13"/>
                    <a:pt x="119" y="14"/>
                  </a:cubicBezTo>
                  <a:cubicBezTo>
                    <a:pt x="119" y="15"/>
                    <a:pt x="118" y="14"/>
                    <a:pt x="118" y="14"/>
                  </a:cubicBezTo>
                  <a:cubicBezTo>
                    <a:pt x="117" y="15"/>
                    <a:pt x="118" y="16"/>
                    <a:pt x="117" y="16"/>
                  </a:cubicBezTo>
                  <a:cubicBezTo>
                    <a:pt x="115" y="17"/>
                    <a:pt x="117" y="18"/>
                    <a:pt x="117" y="19"/>
                  </a:cubicBezTo>
                  <a:cubicBezTo>
                    <a:pt x="116" y="20"/>
                    <a:pt x="115" y="19"/>
                    <a:pt x="114" y="20"/>
                  </a:cubicBezTo>
                  <a:cubicBezTo>
                    <a:pt x="114" y="21"/>
                    <a:pt x="114" y="21"/>
                    <a:pt x="114" y="22"/>
                  </a:cubicBezTo>
                  <a:cubicBezTo>
                    <a:pt x="113" y="23"/>
                    <a:pt x="113" y="23"/>
                    <a:pt x="112" y="24"/>
                  </a:cubicBezTo>
                  <a:cubicBezTo>
                    <a:pt x="112" y="24"/>
                    <a:pt x="111" y="25"/>
                    <a:pt x="111" y="26"/>
                  </a:cubicBezTo>
                  <a:cubicBezTo>
                    <a:pt x="111" y="27"/>
                    <a:pt x="114" y="28"/>
                    <a:pt x="113" y="29"/>
                  </a:cubicBezTo>
                  <a:cubicBezTo>
                    <a:pt x="113" y="29"/>
                    <a:pt x="113" y="29"/>
                    <a:pt x="113" y="30"/>
                  </a:cubicBezTo>
                  <a:cubicBezTo>
                    <a:pt x="113" y="30"/>
                    <a:pt x="114" y="32"/>
                    <a:pt x="113" y="32"/>
                  </a:cubicBezTo>
                  <a:cubicBezTo>
                    <a:pt x="112" y="32"/>
                    <a:pt x="112" y="29"/>
                    <a:pt x="111" y="29"/>
                  </a:cubicBezTo>
                  <a:cubicBezTo>
                    <a:pt x="110" y="29"/>
                    <a:pt x="110" y="31"/>
                    <a:pt x="110" y="32"/>
                  </a:cubicBezTo>
                  <a:cubicBezTo>
                    <a:pt x="109" y="31"/>
                    <a:pt x="110" y="30"/>
                    <a:pt x="109" y="29"/>
                  </a:cubicBezTo>
                  <a:cubicBezTo>
                    <a:pt x="108" y="29"/>
                    <a:pt x="105" y="29"/>
                    <a:pt x="105" y="29"/>
                  </a:cubicBezTo>
                  <a:cubicBezTo>
                    <a:pt x="105" y="29"/>
                    <a:pt x="105" y="30"/>
                    <a:pt x="105" y="31"/>
                  </a:cubicBezTo>
                  <a:cubicBezTo>
                    <a:pt x="104" y="31"/>
                    <a:pt x="104" y="30"/>
                    <a:pt x="103" y="30"/>
                  </a:cubicBezTo>
                  <a:cubicBezTo>
                    <a:pt x="103" y="31"/>
                    <a:pt x="104" y="32"/>
                    <a:pt x="104" y="32"/>
                  </a:cubicBezTo>
                  <a:cubicBezTo>
                    <a:pt x="104" y="32"/>
                    <a:pt x="102" y="33"/>
                    <a:pt x="102" y="33"/>
                  </a:cubicBezTo>
                  <a:cubicBezTo>
                    <a:pt x="102" y="33"/>
                    <a:pt x="103" y="32"/>
                    <a:pt x="103" y="32"/>
                  </a:cubicBezTo>
                  <a:cubicBezTo>
                    <a:pt x="103" y="31"/>
                    <a:pt x="103" y="30"/>
                    <a:pt x="103" y="29"/>
                  </a:cubicBezTo>
                  <a:cubicBezTo>
                    <a:pt x="103" y="28"/>
                    <a:pt x="99" y="24"/>
                    <a:pt x="98" y="23"/>
                  </a:cubicBezTo>
                  <a:cubicBezTo>
                    <a:pt x="97" y="23"/>
                    <a:pt x="97" y="23"/>
                    <a:pt x="96" y="23"/>
                  </a:cubicBezTo>
                  <a:cubicBezTo>
                    <a:pt x="96" y="23"/>
                    <a:pt x="95" y="22"/>
                    <a:pt x="95" y="22"/>
                  </a:cubicBezTo>
                  <a:cubicBezTo>
                    <a:pt x="95" y="22"/>
                    <a:pt x="95" y="21"/>
                    <a:pt x="94" y="22"/>
                  </a:cubicBezTo>
                  <a:cubicBezTo>
                    <a:pt x="93" y="22"/>
                    <a:pt x="94" y="22"/>
                    <a:pt x="94" y="23"/>
                  </a:cubicBezTo>
                  <a:cubicBezTo>
                    <a:pt x="94" y="23"/>
                    <a:pt x="92" y="25"/>
                    <a:pt x="92" y="25"/>
                  </a:cubicBezTo>
                  <a:cubicBezTo>
                    <a:pt x="91" y="25"/>
                    <a:pt x="92" y="23"/>
                    <a:pt x="91" y="23"/>
                  </a:cubicBezTo>
                  <a:cubicBezTo>
                    <a:pt x="90" y="23"/>
                    <a:pt x="91" y="25"/>
                    <a:pt x="90" y="24"/>
                  </a:cubicBezTo>
                  <a:cubicBezTo>
                    <a:pt x="90" y="24"/>
                    <a:pt x="89" y="23"/>
                    <a:pt x="89" y="23"/>
                  </a:cubicBezTo>
                  <a:cubicBezTo>
                    <a:pt x="89" y="24"/>
                    <a:pt x="89" y="24"/>
                    <a:pt x="89" y="25"/>
                  </a:cubicBezTo>
                  <a:cubicBezTo>
                    <a:pt x="88" y="25"/>
                    <a:pt x="88" y="26"/>
                    <a:pt x="89" y="27"/>
                  </a:cubicBezTo>
                  <a:cubicBezTo>
                    <a:pt x="89" y="27"/>
                    <a:pt x="89" y="27"/>
                    <a:pt x="89" y="27"/>
                  </a:cubicBezTo>
                  <a:cubicBezTo>
                    <a:pt x="88" y="27"/>
                    <a:pt x="88" y="27"/>
                    <a:pt x="88" y="28"/>
                  </a:cubicBezTo>
                  <a:cubicBezTo>
                    <a:pt x="87" y="28"/>
                    <a:pt x="87" y="27"/>
                    <a:pt x="87" y="27"/>
                  </a:cubicBezTo>
                  <a:cubicBezTo>
                    <a:pt x="86" y="27"/>
                    <a:pt x="87" y="27"/>
                    <a:pt x="86" y="27"/>
                  </a:cubicBezTo>
                  <a:cubicBezTo>
                    <a:pt x="86" y="28"/>
                    <a:pt x="86" y="25"/>
                    <a:pt x="86" y="25"/>
                  </a:cubicBezTo>
                  <a:cubicBezTo>
                    <a:pt x="85" y="25"/>
                    <a:pt x="85" y="27"/>
                    <a:pt x="85" y="27"/>
                  </a:cubicBezTo>
                  <a:cubicBezTo>
                    <a:pt x="85" y="27"/>
                    <a:pt x="84" y="27"/>
                    <a:pt x="84" y="27"/>
                  </a:cubicBezTo>
                  <a:cubicBezTo>
                    <a:pt x="84" y="28"/>
                    <a:pt x="83" y="27"/>
                    <a:pt x="83" y="29"/>
                  </a:cubicBezTo>
                  <a:cubicBezTo>
                    <a:pt x="83" y="30"/>
                    <a:pt x="84" y="30"/>
                    <a:pt x="84" y="31"/>
                  </a:cubicBezTo>
                  <a:cubicBezTo>
                    <a:pt x="84" y="32"/>
                    <a:pt x="81" y="31"/>
                    <a:pt x="82" y="30"/>
                  </a:cubicBezTo>
                  <a:cubicBezTo>
                    <a:pt x="82" y="31"/>
                    <a:pt x="81" y="32"/>
                    <a:pt x="81" y="32"/>
                  </a:cubicBezTo>
                  <a:cubicBezTo>
                    <a:pt x="81" y="33"/>
                    <a:pt x="82" y="32"/>
                    <a:pt x="82" y="33"/>
                  </a:cubicBezTo>
                  <a:cubicBezTo>
                    <a:pt x="82" y="35"/>
                    <a:pt x="79" y="30"/>
                    <a:pt x="79" y="33"/>
                  </a:cubicBezTo>
                  <a:cubicBezTo>
                    <a:pt x="79" y="34"/>
                    <a:pt x="78" y="33"/>
                    <a:pt x="78" y="34"/>
                  </a:cubicBezTo>
                  <a:cubicBezTo>
                    <a:pt x="77" y="35"/>
                    <a:pt x="77" y="37"/>
                    <a:pt x="78" y="37"/>
                  </a:cubicBezTo>
                  <a:cubicBezTo>
                    <a:pt x="79" y="37"/>
                    <a:pt x="78" y="35"/>
                    <a:pt x="79" y="36"/>
                  </a:cubicBezTo>
                  <a:cubicBezTo>
                    <a:pt x="79" y="36"/>
                    <a:pt x="79" y="39"/>
                    <a:pt x="78" y="38"/>
                  </a:cubicBezTo>
                  <a:cubicBezTo>
                    <a:pt x="77" y="39"/>
                    <a:pt x="77" y="39"/>
                    <a:pt x="77" y="40"/>
                  </a:cubicBezTo>
                  <a:cubicBezTo>
                    <a:pt x="75" y="41"/>
                    <a:pt x="75" y="39"/>
                    <a:pt x="74" y="40"/>
                  </a:cubicBezTo>
                  <a:cubicBezTo>
                    <a:pt x="74" y="40"/>
                    <a:pt x="73" y="38"/>
                    <a:pt x="73" y="38"/>
                  </a:cubicBezTo>
                  <a:cubicBezTo>
                    <a:pt x="71" y="38"/>
                    <a:pt x="72" y="39"/>
                    <a:pt x="72" y="40"/>
                  </a:cubicBezTo>
                  <a:cubicBezTo>
                    <a:pt x="72" y="40"/>
                    <a:pt x="72" y="40"/>
                    <a:pt x="72" y="40"/>
                  </a:cubicBezTo>
                  <a:cubicBezTo>
                    <a:pt x="72" y="41"/>
                    <a:pt x="72" y="41"/>
                    <a:pt x="72" y="41"/>
                  </a:cubicBezTo>
                  <a:cubicBezTo>
                    <a:pt x="72" y="41"/>
                    <a:pt x="71" y="41"/>
                    <a:pt x="71" y="42"/>
                  </a:cubicBezTo>
                  <a:cubicBezTo>
                    <a:pt x="72" y="42"/>
                    <a:pt x="73" y="43"/>
                    <a:pt x="73" y="43"/>
                  </a:cubicBezTo>
                  <a:cubicBezTo>
                    <a:pt x="74" y="44"/>
                    <a:pt x="74" y="45"/>
                    <a:pt x="73" y="45"/>
                  </a:cubicBezTo>
                  <a:cubicBezTo>
                    <a:pt x="73" y="45"/>
                    <a:pt x="72" y="44"/>
                    <a:pt x="72" y="45"/>
                  </a:cubicBezTo>
                  <a:cubicBezTo>
                    <a:pt x="72" y="45"/>
                    <a:pt x="73" y="47"/>
                    <a:pt x="72" y="48"/>
                  </a:cubicBezTo>
                  <a:cubicBezTo>
                    <a:pt x="71" y="48"/>
                    <a:pt x="70" y="46"/>
                    <a:pt x="70" y="45"/>
                  </a:cubicBezTo>
                  <a:cubicBezTo>
                    <a:pt x="70" y="45"/>
                    <a:pt x="67" y="40"/>
                    <a:pt x="68" y="40"/>
                  </a:cubicBezTo>
                  <a:cubicBezTo>
                    <a:pt x="67" y="40"/>
                    <a:pt x="67" y="42"/>
                    <a:pt x="66" y="42"/>
                  </a:cubicBezTo>
                  <a:cubicBezTo>
                    <a:pt x="66" y="43"/>
                    <a:pt x="64" y="43"/>
                    <a:pt x="65" y="44"/>
                  </a:cubicBezTo>
                  <a:cubicBezTo>
                    <a:pt x="65" y="44"/>
                    <a:pt x="65" y="44"/>
                    <a:pt x="65" y="44"/>
                  </a:cubicBezTo>
                  <a:cubicBezTo>
                    <a:pt x="62" y="44"/>
                    <a:pt x="61" y="48"/>
                    <a:pt x="62" y="50"/>
                  </a:cubicBezTo>
                  <a:cubicBezTo>
                    <a:pt x="63" y="52"/>
                    <a:pt x="64" y="51"/>
                    <a:pt x="62" y="53"/>
                  </a:cubicBezTo>
                  <a:cubicBezTo>
                    <a:pt x="61" y="54"/>
                    <a:pt x="60" y="54"/>
                    <a:pt x="59" y="55"/>
                  </a:cubicBezTo>
                  <a:cubicBezTo>
                    <a:pt x="60" y="55"/>
                    <a:pt x="58" y="57"/>
                    <a:pt x="58" y="57"/>
                  </a:cubicBezTo>
                  <a:cubicBezTo>
                    <a:pt x="58" y="58"/>
                    <a:pt x="58" y="59"/>
                    <a:pt x="57" y="60"/>
                  </a:cubicBezTo>
                  <a:cubicBezTo>
                    <a:pt x="55" y="63"/>
                    <a:pt x="53" y="64"/>
                    <a:pt x="50" y="65"/>
                  </a:cubicBezTo>
                  <a:cubicBezTo>
                    <a:pt x="48" y="65"/>
                    <a:pt x="46" y="66"/>
                    <a:pt x="44" y="66"/>
                  </a:cubicBezTo>
                  <a:cubicBezTo>
                    <a:pt x="43" y="66"/>
                    <a:pt x="42" y="65"/>
                    <a:pt x="41" y="66"/>
                  </a:cubicBezTo>
                  <a:cubicBezTo>
                    <a:pt x="39" y="67"/>
                    <a:pt x="40" y="68"/>
                    <a:pt x="38" y="68"/>
                  </a:cubicBezTo>
                  <a:cubicBezTo>
                    <a:pt x="36" y="69"/>
                    <a:pt x="35" y="69"/>
                    <a:pt x="33" y="70"/>
                  </a:cubicBezTo>
                  <a:cubicBezTo>
                    <a:pt x="32" y="70"/>
                    <a:pt x="31" y="72"/>
                    <a:pt x="29" y="71"/>
                  </a:cubicBezTo>
                  <a:cubicBezTo>
                    <a:pt x="29" y="71"/>
                    <a:pt x="28" y="71"/>
                    <a:pt x="28" y="71"/>
                  </a:cubicBezTo>
                  <a:cubicBezTo>
                    <a:pt x="28" y="71"/>
                    <a:pt x="27" y="71"/>
                    <a:pt x="27" y="71"/>
                  </a:cubicBezTo>
                  <a:cubicBezTo>
                    <a:pt x="26" y="71"/>
                    <a:pt x="25" y="71"/>
                    <a:pt x="26" y="70"/>
                  </a:cubicBezTo>
                  <a:cubicBezTo>
                    <a:pt x="25" y="70"/>
                    <a:pt x="25" y="71"/>
                    <a:pt x="25" y="71"/>
                  </a:cubicBezTo>
                  <a:cubicBezTo>
                    <a:pt x="24" y="72"/>
                    <a:pt x="23" y="72"/>
                    <a:pt x="22" y="72"/>
                  </a:cubicBezTo>
                  <a:cubicBezTo>
                    <a:pt x="20" y="73"/>
                    <a:pt x="19" y="75"/>
                    <a:pt x="17" y="77"/>
                  </a:cubicBezTo>
                  <a:cubicBezTo>
                    <a:pt x="15" y="78"/>
                    <a:pt x="13" y="78"/>
                    <a:pt x="12" y="79"/>
                  </a:cubicBezTo>
                  <a:cubicBezTo>
                    <a:pt x="11" y="80"/>
                    <a:pt x="9" y="85"/>
                    <a:pt x="8" y="84"/>
                  </a:cubicBezTo>
                  <a:cubicBezTo>
                    <a:pt x="6" y="83"/>
                    <a:pt x="9" y="77"/>
                    <a:pt x="6" y="80"/>
                  </a:cubicBezTo>
                  <a:cubicBezTo>
                    <a:pt x="6" y="80"/>
                    <a:pt x="4" y="84"/>
                    <a:pt x="4" y="85"/>
                  </a:cubicBezTo>
                  <a:cubicBezTo>
                    <a:pt x="4" y="85"/>
                    <a:pt x="5" y="86"/>
                    <a:pt x="5" y="86"/>
                  </a:cubicBezTo>
                  <a:cubicBezTo>
                    <a:pt x="5" y="87"/>
                    <a:pt x="5" y="88"/>
                    <a:pt x="5" y="89"/>
                  </a:cubicBezTo>
                  <a:cubicBezTo>
                    <a:pt x="5" y="92"/>
                    <a:pt x="3" y="93"/>
                    <a:pt x="3" y="96"/>
                  </a:cubicBezTo>
                  <a:cubicBezTo>
                    <a:pt x="2" y="99"/>
                    <a:pt x="4" y="101"/>
                    <a:pt x="5" y="104"/>
                  </a:cubicBezTo>
                  <a:cubicBezTo>
                    <a:pt x="6" y="106"/>
                    <a:pt x="8" y="109"/>
                    <a:pt x="8" y="111"/>
                  </a:cubicBezTo>
                  <a:cubicBezTo>
                    <a:pt x="8" y="117"/>
                    <a:pt x="6" y="111"/>
                    <a:pt x="6" y="111"/>
                  </a:cubicBezTo>
                  <a:cubicBezTo>
                    <a:pt x="4" y="112"/>
                    <a:pt x="7" y="114"/>
                    <a:pt x="5" y="115"/>
                  </a:cubicBezTo>
                  <a:cubicBezTo>
                    <a:pt x="3" y="116"/>
                    <a:pt x="4" y="112"/>
                    <a:pt x="3" y="111"/>
                  </a:cubicBezTo>
                  <a:cubicBezTo>
                    <a:pt x="3" y="111"/>
                    <a:pt x="2" y="112"/>
                    <a:pt x="2" y="112"/>
                  </a:cubicBezTo>
                  <a:cubicBezTo>
                    <a:pt x="2" y="112"/>
                    <a:pt x="2" y="110"/>
                    <a:pt x="2" y="110"/>
                  </a:cubicBezTo>
                  <a:cubicBezTo>
                    <a:pt x="0" y="113"/>
                    <a:pt x="4" y="116"/>
                    <a:pt x="5" y="117"/>
                  </a:cubicBezTo>
                  <a:cubicBezTo>
                    <a:pt x="6" y="119"/>
                    <a:pt x="7" y="120"/>
                    <a:pt x="7" y="122"/>
                  </a:cubicBezTo>
                  <a:cubicBezTo>
                    <a:pt x="8" y="123"/>
                    <a:pt x="7" y="124"/>
                    <a:pt x="8" y="125"/>
                  </a:cubicBezTo>
                  <a:cubicBezTo>
                    <a:pt x="8" y="127"/>
                    <a:pt x="9" y="127"/>
                    <a:pt x="9" y="128"/>
                  </a:cubicBezTo>
                  <a:cubicBezTo>
                    <a:pt x="10" y="130"/>
                    <a:pt x="11" y="131"/>
                    <a:pt x="11" y="133"/>
                  </a:cubicBezTo>
                  <a:cubicBezTo>
                    <a:pt x="13" y="136"/>
                    <a:pt x="13" y="139"/>
                    <a:pt x="13" y="142"/>
                  </a:cubicBezTo>
                  <a:cubicBezTo>
                    <a:pt x="14" y="149"/>
                    <a:pt x="20" y="154"/>
                    <a:pt x="18" y="161"/>
                  </a:cubicBezTo>
                  <a:cubicBezTo>
                    <a:pt x="18" y="163"/>
                    <a:pt x="18" y="163"/>
                    <a:pt x="18" y="165"/>
                  </a:cubicBezTo>
                  <a:cubicBezTo>
                    <a:pt x="18" y="167"/>
                    <a:pt x="18" y="169"/>
                    <a:pt x="17" y="170"/>
                  </a:cubicBezTo>
                  <a:cubicBezTo>
                    <a:pt x="15" y="171"/>
                    <a:pt x="14" y="169"/>
                    <a:pt x="13" y="170"/>
                  </a:cubicBezTo>
                  <a:cubicBezTo>
                    <a:pt x="13" y="171"/>
                    <a:pt x="14" y="174"/>
                    <a:pt x="14" y="175"/>
                  </a:cubicBezTo>
                  <a:cubicBezTo>
                    <a:pt x="14" y="176"/>
                    <a:pt x="16" y="176"/>
                    <a:pt x="17" y="177"/>
                  </a:cubicBezTo>
                  <a:cubicBezTo>
                    <a:pt x="19" y="177"/>
                    <a:pt x="19" y="180"/>
                    <a:pt x="21" y="180"/>
                  </a:cubicBezTo>
                  <a:cubicBezTo>
                    <a:pt x="24" y="181"/>
                    <a:pt x="26" y="182"/>
                    <a:pt x="28" y="182"/>
                  </a:cubicBezTo>
                  <a:cubicBezTo>
                    <a:pt x="28" y="182"/>
                    <a:pt x="30" y="181"/>
                    <a:pt x="30" y="181"/>
                  </a:cubicBezTo>
                  <a:cubicBezTo>
                    <a:pt x="30" y="182"/>
                    <a:pt x="30" y="183"/>
                    <a:pt x="31" y="182"/>
                  </a:cubicBezTo>
                  <a:cubicBezTo>
                    <a:pt x="32" y="182"/>
                    <a:pt x="33" y="183"/>
                    <a:pt x="33" y="183"/>
                  </a:cubicBezTo>
                  <a:cubicBezTo>
                    <a:pt x="34" y="182"/>
                    <a:pt x="33" y="182"/>
                    <a:pt x="34" y="182"/>
                  </a:cubicBezTo>
                  <a:cubicBezTo>
                    <a:pt x="34" y="181"/>
                    <a:pt x="35" y="181"/>
                    <a:pt x="35" y="181"/>
                  </a:cubicBezTo>
                  <a:cubicBezTo>
                    <a:pt x="36" y="181"/>
                    <a:pt x="38" y="178"/>
                    <a:pt x="39" y="177"/>
                  </a:cubicBezTo>
                  <a:cubicBezTo>
                    <a:pt x="40" y="177"/>
                    <a:pt x="41" y="178"/>
                    <a:pt x="42" y="177"/>
                  </a:cubicBezTo>
                  <a:cubicBezTo>
                    <a:pt x="43" y="177"/>
                    <a:pt x="43" y="176"/>
                    <a:pt x="44" y="176"/>
                  </a:cubicBezTo>
                  <a:cubicBezTo>
                    <a:pt x="46" y="173"/>
                    <a:pt x="47" y="173"/>
                    <a:pt x="50" y="173"/>
                  </a:cubicBezTo>
                  <a:cubicBezTo>
                    <a:pt x="52" y="173"/>
                    <a:pt x="56" y="171"/>
                    <a:pt x="58" y="172"/>
                  </a:cubicBezTo>
                  <a:cubicBezTo>
                    <a:pt x="59" y="172"/>
                    <a:pt x="61" y="172"/>
                    <a:pt x="61" y="172"/>
                  </a:cubicBezTo>
                  <a:cubicBezTo>
                    <a:pt x="61" y="172"/>
                    <a:pt x="61" y="172"/>
                    <a:pt x="61" y="172"/>
                  </a:cubicBezTo>
                  <a:cubicBezTo>
                    <a:pt x="61" y="172"/>
                    <a:pt x="61" y="173"/>
                    <a:pt x="62" y="173"/>
                  </a:cubicBezTo>
                  <a:cubicBezTo>
                    <a:pt x="63" y="173"/>
                    <a:pt x="65" y="173"/>
                    <a:pt x="66" y="172"/>
                  </a:cubicBezTo>
                  <a:cubicBezTo>
                    <a:pt x="67" y="172"/>
                    <a:pt x="68" y="172"/>
                    <a:pt x="69" y="172"/>
                  </a:cubicBezTo>
                  <a:cubicBezTo>
                    <a:pt x="69" y="172"/>
                    <a:pt x="69" y="173"/>
                    <a:pt x="69" y="173"/>
                  </a:cubicBezTo>
                  <a:cubicBezTo>
                    <a:pt x="70" y="173"/>
                    <a:pt x="70" y="173"/>
                    <a:pt x="70" y="172"/>
                  </a:cubicBezTo>
                  <a:cubicBezTo>
                    <a:pt x="71" y="172"/>
                    <a:pt x="71" y="173"/>
                    <a:pt x="72" y="172"/>
                  </a:cubicBezTo>
                  <a:cubicBezTo>
                    <a:pt x="73" y="172"/>
                    <a:pt x="73" y="170"/>
                    <a:pt x="74" y="170"/>
                  </a:cubicBezTo>
                  <a:cubicBezTo>
                    <a:pt x="75" y="168"/>
                    <a:pt x="75" y="166"/>
                    <a:pt x="77" y="165"/>
                  </a:cubicBezTo>
                  <a:cubicBezTo>
                    <a:pt x="77" y="164"/>
                    <a:pt x="78" y="165"/>
                    <a:pt x="79" y="164"/>
                  </a:cubicBezTo>
                  <a:cubicBezTo>
                    <a:pt x="80" y="164"/>
                    <a:pt x="81" y="163"/>
                    <a:pt x="81" y="163"/>
                  </a:cubicBezTo>
                  <a:cubicBezTo>
                    <a:pt x="82" y="163"/>
                    <a:pt x="83" y="162"/>
                    <a:pt x="84" y="162"/>
                  </a:cubicBezTo>
                  <a:cubicBezTo>
                    <a:pt x="85" y="161"/>
                    <a:pt x="86" y="161"/>
                    <a:pt x="87" y="160"/>
                  </a:cubicBezTo>
                  <a:cubicBezTo>
                    <a:pt x="89" y="159"/>
                    <a:pt x="92" y="160"/>
                    <a:pt x="94" y="159"/>
                  </a:cubicBezTo>
                  <a:cubicBezTo>
                    <a:pt x="100" y="159"/>
                    <a:pt x="104" y="156"/>
                    <a:pt x="108" y="155"/>
                  </a:cubicBezTo>
                  <a:cubicBezTo>
                    <a:pt x="112" y="153"/>
                    <a:pt x="117" y="154"/>
                    <a:pt x="121" y="154"/>
                  </a:cubicBezTo>
                  <a:cubicBezTo>
                    <a:pt x="123" y="153"/>
                    <a:pt x="123" y="153"/>
                    <a:pt x="124" y="153"/>
                  </a:cubicBezTo>
                  <a:cubicBezTo>
                    <a:pt x="126" y="153"/>
                    <a:pt x="127" y="155"/>
                    <a:pt x="128" y="156"/>
                  </a:cubicBezTo>
                  <a:cubicBezTo>
                    <a:pt x="129" y="156"/>
                    <a:pt x="130" y="157"/>
                    <a:pt x="131" y="157"/>
                  </a:cubicBezTo>
                  <a:cubicBezTo>
                    <a:pt x="132" y="157"/>
                    <a:pt x="133" y="156"/>
                    <a:pt x="134" y="157"/>
                  </a:cubicBezTo>
                  <a:cubicBezTo>
                    <a:pt x="135" y="157"/>
                    <a:pt x="136" y="158"/>
                    <a:pt x="137" y="158"/>
                  </a:cubicBezTo>
                  <a:cubicBezTo>
                    <a:pt x="138" y="159"/>
                    <a:pt x="139" y="158"/>
                    <a:pt x="139" y="158"/>
                  </a:cubicBezTo>
                  <a:cubicBezTo>
                    <a:pt x="140" y="158"/>
                    <a:pt x="140" y="157"/>
                    <a:pt x="141" y="159"/>
                  </a:cubicBezTo>
                  <a:cubicBezTo>
                    <a:pt x="142" y="160"/>
                    <a:pt x="142" y="160"/>
                    <a:pt x="142" y="161"/>
                  </a:cubicBezTo>
                  <a:cubicBezTo>
                    <a:pt x="142" y="161"/>
                    <a:pt x="144" y="161"/>
                    <a:pt x="144" y="162"/>
                  </a:cubicBezTo>
                  <a:cubicBezTo>
                    <a:pt x="145" y="163"/>
                    <a:pt x="143" y="163"/>
                    <a:pt x="143" y="163"/>
                  </a:cubicBezTo>
                  <a:cubicBezTo>
                    <a:pt x="143" y="163"/>
                    <a:pt x="143" y="164"/>
                    <a:pt x="143" y="165"/>
                  </a:cubicBezTo>
                  <a:cubicBezTo>
                    <a:pt x="144" y="165"/>
                    <a:pt x="144" y="165"/>
                    <a:pt x="144" y="165"/>
                  </a:cubicBezTo>
                  <a:cubicBezTo>
                    <a:pt x="144" y="165"/>
                    <a:pt x="144" y="166"/>
                    <a:pt x="145" y="167"/>
                  </a:cubicBezTo>
                  <a:cubicBezTo>
                    <a:pt x="145" y="167"/>
                    <a:pt x="145" y="166"/>
                    <a:pt x="146" y="166"/>
                  </a:cubicBezTo>
                  <a:cubicBezTo>
                    <a:pt x="148" y="167"/>
                    <a:pt x="147" y="168"/>
                    <a:pt x="148" y="170"/>
                  </a:cubicBezTo>
                  <a:cubicBezTo>
                    <a:pt x="149" y="171"/>
                    <a:pt x="150" y="172"/>
                    <a:pt x="151" y="173"/>
                  </a:cubicBezTo>
                  <a:cubicBezTo>
                    <a:pt x="151" y="174"/>
                    <a:pt x="153" y="178"/>
                    <a:pt x="152" y="178"/>
                  </a:cubicBezTo>
                  <a:cubicBezTo>
                    <a:pt x="152" y="179"/>
                    <a:pt x="151" y="176"/>
                    <a:pt x="150" y="178"/>
                  </a:cubicBezTo>
                  <a:cubicBezTo>
                    <a:pt x="150" y="178"/>
                    <a:pt x="154" y="181"/>
                    <a:pt x="154" y="181"/>
                  </a:cubicBezTo>
                  <a:cubicBezTo>
                    <a:pt x="155" y="180"/>
                    <a:pt x="155" y="181"/>
                    <a:pt x="156" y="181"/>
                  </a:cubicBezTo>
                  <a:cubicBezTo>
                    <a:pt x="157" y="182"/>
                    <a:pt x="155" y="179"/>
                    <a:pt x="155" y="180"/>
                  </a:cubicBezTo>
                  <a:cubicBezTo>
                    <a:pt x="155" y="178"/>
                    <a:pt x="156" y="178"/>
                    <a:pt x="157" y="177"/>
                  </a:cubicBezTo>
                  <a:cubicBezTo>
                    <a:pt x="157" y="177"/>
                    <a:pt x="158" y="176"/>
                    <a:pt x="158" y="176"/>
                  </a:cubicBezTo>
                  <a:cubicBezTo>
                    <a:pt x="158" y="174"/>
                    <a:pt x="159" y="173"/>
                    <a:pt x="160" y="173"/>
                  </a:cubicBezTo>
                  <a:cubicBezTo>
                    <a:pt x="161" y="172"/>
                    <a:pt x="162" y="171"/>
                    <a:pt x="162" y="171"/>
                  </a:cubicBezTo>
                  <a:cubicBezTo>
                    <a:pt x="163" y="171"/>
                    <a:pt x="164" y="171"/>
                    <a:pt x="164" y="171"/>
                  </a:cubicBezTo>
                  <a:cubicBezTo>
                    <a:pt x="166" y="170"/>
                    <a:pt x="166" y="167"/>
                    <a:pt x="167" y="166"/>
                  </a:cubicBezTo>
                  <a:cubicBezTo>
                    <a:pt x="167" y="165"/>
                    <a:pt x="168" y="165"/>
                    <a:pt x="168" y="164"/>
                  </a:cubicBezTo>
                  <a:cubicBezTo>
                    <a:pt x="169" y="163"/>
                    <a:pt x="168" y="162"/>
                    <a:pt x="168" y="161"/>
                  </a:cubicBezTo>
                  <a:cubicBezTo>
                    <a:pt x="168" y="161"/>
                    <a:pt x="170" y="165"/>
                    <a:pt x="170" y="165"/>
                  </a:cubicBezTo>
                  <a:cubicBezTo>
                    <a:pt x="170" y="167"/>
                    <a:pt x="169" y="166"/>
                    <a:pt x="169" y="167"/>
                  </a:cubicBezTo>
                  <a:cubicBezTo>
                    <a:pt x="169" y="169"/>
                    <a:pt x="169" y="169"/>
                    <a:pt x="169" y="170"/>
                  </a:cubicBezTo>
                  <a:cubicBezTo>
                    <a:pt x="168" y="173"/>
                    <a:pt x="167" y="174"/>
                    <a:pt x="166" y="176"/>
                  </a:cubicBezTo>
                  <a:cubicBezTo>
                    <a:pt x="166" y="178"/>
                    <a:pt x="167" y="180"/>
                    <a:pt x="165" y="181"/>
                  </a:cubicBezTo>
                  <a:cubicBezTo>
                    <a:pt x="164" y="181"/>
                    <a:pt x="162" y="180"/>
                    <a:pt x="162" y="183"/>
                  </a:cubicBezTo>
                  <a:cubicBezTo>
                    <a:pt x="162" y="184"/>
                    <a:pt x="162" y="183"/>
                    <a:pt x="163" y="184"/>
                  </a:cubicBezTo>
                  <a:cubicBezTo>
                    <a:pt x="164" y="184"/>
                    <a:pt x="164" y="183"/>
                    <a:pt x="165" y="183"/>
                  </a:cubicBezTo>
                  <a:cubicBezTo>
                    <a:pt x="167" y="182"/>
                    <a:pt x="167" y="184"/>
                    <a:pt x="168" y="181"/>
                  </a:cubicBezTo>
                  <a:cubicBezTo>
                    <a:pt x="169" y="180"/>
                    <a:pt x="169" y="175"/>
                    <a:pt x="170" y="175"/>
                  </a:cubicBezTo>
                  <a:cubicBezTo>
                    <a:pt x="170" y="175"/>
                    <a:pt x="173" y="178"/>
                    <a:pt x="173" y="178"/>
                  </a:cubicBezTo>
                  <a:cubicBezTo>
                    <a:pt x="173" y="180"/>
                    <a:pt x="173" y="181"/>
                    <a:pt x="173" y="183"/>
                  </a:cubicBezTo>
                  <a:cubicBezTo>
                    <a:pt x="172" y="185"/>
                    <a:pt x="169" y="188"/>
                    <a:pt x="173" y="187"/>
                  </a:cubicBezTo>
                  <a:cubicBezTo>
                    <a:pt x="174" y="186"/>
                    <a:pt x="174" y="186"/>
                    <a:pt x="176" y="186"/>
                  </a:cubicBezTo>
                  <a:cubicBezTo>
                    <a:pt x="177" y="187"/>
                    <a:pt x="179" y="188"/>
                    <a:pt x="180" y="189"/>
                  </a:cubicBezTo>
                  <a:cubicBezTo>
                    <a:pt x="181" y="191"/>
                    <a:pt x="182" y="192"/>
                    <a:pt x="182" y="194"/>
                  </a:cubicBezTo>
                  <a:cubicBezTo>
                    <a:pt x="182" y="195"/>
                    <a:pt x="182" y="195"/>
                    <a:pt x="182" y="196"/>
                  </a:cubicBezTo>
                  <a:cubicBezTo>
                    <a:pt x="182" y="196"/>
                    <a:pt x="181" y="198"/>
                    <a:pt x="181" y="198"/>
                  </a:cubicBezTo>
                  <a:cubicBezTo>
                    <a:pt x="182" y="200"/>
                    <a:pt x="182" y="201"/>
                    <a:pt x="184" y="202"/>
                  </a:cubicBezTo>
                  <a:cubicBezTo>
                    <a:pt x="184" y="204"/>
                    <a:pt x="185" y="205"/>
                    <a:pt x="186" y="206"/>
                  </a:cubicBezTo>
                  <a:cubicBezTo>
                    <a:pt x="188" y="208"/>
                    <a:pt x="190" y="207"/>
                    <a:pt x="191" y="208"/>
                  </a:cubicBezTo>
                  <a:cubicBezTo>
                    <a:pt x="192" y="209"/>
                    <a:pt x="193" y="210"/>
                    <a:pt x="193" y="210"/>
                  </a:cubicBezTo>
                  <a:cubicBezTo>
                    <a:pt x="195" y="210"/>
                    <a:pt x="194" y="209"/>
                    <a:pt x="195" y="209"/>
                  </a:cubicBezTo>
                  <a:cubicBezTo>
                    <a:pt x="196" y="209"/>
                    <a:pt x="197" y="210"/>
                    <a:pt x="198" y="210"/>
                  </a:cubicBezTo>
                  <a:cubicBezTo>
                    <a:pt x="199" y="210"/>
                    <a:pt x="199" y="210"/>
                    <a:pt x="200" y="210"/>
                  </a:cubicBezTo>
                  <a:cubicBezTo>
                    <a:pt x="201" y="210"/>
                    <a:pt x="203" y="212"/>
                    <a:pt x="205" y="213"/>
                  </a:cubicBezTo>
                  <a:cubicBezTo>
                    <a:pt x="206" y="214"/>
                    <a:pt x="207" y="214"/>
                    <a:pt x="208" y="213"/>
                  </a:cubicBezTo>
                  <a:cubicBezTo>
                    <a:pt x="210" y="213"/>
                    <a:pt x="210" y="212"/>
                    <a:pt x="211" y="211"/>
                  </a:cubicBezTo>
                  <a:cubicBezTo>
                    <a:pt x="212" y="210"/>
                    <a:pt x="216" y="209"/>
                    <a:pt x="215" y="208"/>
                  </a:cubicBezTo>
                  <a:cubicBezTo>
                    <a:pt x="215" y="208"/>
                    <a:pt x="213" y="209"/>
                    <a:pt x="213" y="208"/>
                  </a:cubicBezTo>
                  <a:cubicBezTo>
                    <a:pt x="213" y="207"/>
                    <a:pt x="217" y="205"/>
                    <a:pt x="217" y="206"/>
                  </a:cubicBezTo>
                  <a:cubicBezTo>
                    <a:pt x="219" y="207"/>
                    <a:pt x="217" y="209"/>
                    <a:pt x="216" y="210"/>
                  </a:cubicBezTo>
                  <a:cubicBezTo>
                    <a:pt x="216" y="210"/>
                    <a:pt x="217" y="211"/>
                    <a:pt x="217" y="211"/>
                  </a:cubicBezTo>
                  <a:cubicBezTo>
                    <a:pt x="218" y="211"/>
                    <a:pt x="218" y="211"/>
                    <a:pt x="218" y="211"/>
                  </a:cubicBezTo>
                  <a:cubicBezTo>
                    <a:pt x="219" y="210"/>
                    <a:pt x="219" y="208"/>
                    <a:pt x="220" y="209"/>
                  </a:cubicBezTo>
                  <a:cubicBezTo>
                    <a:pt x="222" y="209"/>
                    <a:pt x="220" y="211"/>
                    <a:pt x="221" y="212"/>
                  </a:cubicBezTo>
                  <a:cubicBezTo>
                    <a:pt x="221" y="213"/>
                    <a:pt x="222" y="212"/>
                    <a:pt x="223" y="213"/>
                  </a:cubicBezTo>
                  <a:cubicBezTo>
                    <a:pt x="223" y="213"/>
                    <a:pt x="223" y="215"/>
                    <a:pt x="224" y="215"/>
                  </a:cubicBezTo>
                  <a:cubicBezTo>
                    <a:pt x="224" y="215"/>
                    <a:pt x="225" y="214"/>
                    <a:pt x="225" y="214"/>
                  </a:cubicBezTo>
                  <a:cubicBezTo>
                    <a:pt x="226" y="215"/>
                    <a:pt x="227" y="217"/>
                    <a:pt x="228" y="216"/>
                  </a:cubicBezTo>
                  <a:cubicBezTo>
                    <a:pt x="227" y="215"/>
                    <a:pt x="228" y="214"/>
                    <a:pt x="227" y="214"/>
                  </a:cubicBezTo>
                  <a:cubicBezTo>
                    <a:pt x="228" y="214"/>
                    <a:pt x="225" y="215"/>
                    <a:pt x="226" y="214"/>
                  </a:cubicBezTo>
                  <a:cubicBezTo>
                    <a:pt x="226" y="213"/>
                    <a:pt x="227" y="213"/>
                    <a:pt x="228" y="213"/>
                  </a:cubicBezTo>
                  <a:cubicBezTo>
                    <a:pt x="230" y="213"/>
                    <a:pt x="234" y="210"/>
                    <a:pt x="235" y="208"/>
                  </a:cubicBezTo>
                  <a:cubicBezTo>
                    <a:pt x="235" y="207"/>
                    <a:pt x="234" y="207"/>
                    <a:pt x="234" y="207"/>
                  </a:cubicBezTo>
                  <a:cubicBezTo>
                    <a:pt x="234" y="208"/>
                    <a:pt x="236" y="206"/>
                    <a:pt x="236" y="206"/>
                  </a:cubicBezTo>
                  <a:cubicBezTo>
                    <a:pt x="237" y="205"/>
                    <a:pt x="239" y="205"/>
                    <a:pt x="239" y="205"/>
                  </a:cubicBezTo>
                  <a:cubicBezTo>
                    <a:pt x="242" y="205"/>
                    <a:pt x="244" y="205"/>
                    <a:pt x="246" y="205"/>
                  </a:cubicBezTo>
                  <a:cubicBezTo>
                    <a:pt x="248" y="205"/>
                    <a:pt x="249" y="204"/>
                    <a:pt x="250" y="203"/>
                  </a:cubicBezTo>
                  <a:cubicBezTo>
                    <a:pt x="251" y="202"/>
                    <a:pt x="251" y="203"/>
                    <a:pt x="251" y="201"/>
                  </a:cubicBezTo>
                  <a:cubicBezTo>
                    <a:pt x="251" y="200"/>
                    <a:pt x="251" y="199"/>
                    <a:pt x="251" y="198"/>
                  </a:cubicBezTo>
                  <a:cubicBezTo>
                    <a:pt x="251" y="197"/>
                    <a:pt x="251" y="196"/>
                    <a:pt x="252" y="195"/>
                  </a:cubicBezTo>
                  <a:cubicBezTo>
                    <a:pt x="252" y="193"/>
                    <a:pt x="252" y="191"/>
                    <a:pt x="252" y="190"/>
                  </a:cubicBezTo>
                  <a:cubicBezTo>
                    <a:pt x="253" y="188"/>
                    <a:pt x="254" y="185"/>
                    <a:pt x="255" y="183"/>
                  </a:cubicBezTo>
                  <a:cubicBezTo>
                    <a:pt x="256" y="183"/>
                    <a:pt x="257" y="183"/>
                    <a:pt x="257" y="182"/>
                  </a:cubicBezTo>
                  <a:cubicBezTo>
                    <a:pt x="257" y="182"/>
                    <a:pt x="256" y="181"/>
                    <a:pt x="257" y="181"/>
                  </a:cubicBezTo>
                  <a:cubicBezTo>
                    <a:pt x="257" y="180"/>
                    <a:pt x="257" y="180"/>
                    <a:pt x="257" y="179"/>
                  </a:cubicBezTo>
                  <a:cubicBezTo>
                    <a:pt x="257" y="178"/>
                    <a:pt x="257" y="177"/>
                    <a:pt x="258" y="176"/>
                  </a:cubicBezTo>
                  <a:cubicBezTo>
                    <a:pt x="258" y="175"/>
                    <a:pt x="259" y="175"/>
                    <a:pt x="259" y="175"/>
                  </a:cubicBezTo>
                  <a:cubicBezTo>
                    <a:pt x="259" y="174"/>
                    <a:pt x="259" y="174"/>
                    <a:pt x="259" y="173"/>
                  </a:cubicBezTo>
                  <a:cubicBezTo>
                    <a:pt x="259" y="173"/>
                    <a:pt x="260" y="173"/>
                    <a:pt x="260" y="173"/>
                  </a:cubicBezTo>
                  <a:cubicBezTo>
                    <a:pt x="260" y="173"/>
                    <a:pt x="260" y="172"/>
                    <a:pt x="260" y="172"/>
                  </a:cubicBezTo>
                  <a:cubicBezTo>
                    <a:pt x="260" y="172"/>
                    <a:pt x="260" y="171"/>
                    <a:pt x="260" y="171"/>
                  </a:cubicBezTo>
                  <a:cubicBezTo>
                    <a:pt x="261" y="169"/>
                    <a:pt x="262" y="169"/>
                    <a:pt x="262" y="167"/>
                  </a:cubicBezTo>
                  <a:cubicBezTo>
                    <a:pt x="263" y="166"/>
                    <a:pt x="263" y="165"/>
                    <a:pt x="265" y="164"/>
                  </a:cubicBezTo>
                  <a:cubicBezTo>
                    <a:pt x="265" y="163"/>
                    <a:pt x="266" y="164"/>
                    <a:pt x="266" y="163"/>
                  </a:cubicBezTo>
                  <a:cubicBezTo>
                    <a:pt x="266" y="163"/>
                    <a:pt x="265" y="163"/>
                    <a:pt x="265" y="163"/>
                  </a:cubicBezTo>
                  <a:cubicBezTo>
                    <a:pt x="265" y="163"/>
                    <a:pt x="267" y="162"/>
                    <a:pt x="267" y="161"/>
                  </a:cubicBezTo>
                  <a:cubicBezTo>
                    <a:pt x="268" y="161"/>
                    <a:pt x="268" y="161"/>
                    <a:pt x="269" y="160"/>
                  </a:cubicBezTo>
                  <a:cubicBezTo>
                    <a:pt x="269" y="160"/>
                    <a:pt x="268" y="160"/>
                    <a:pt x="268" y="159"/>
                  </a:cubicBezTo>
                  <a:cubicBezTo>
                    <a:pt x="268" y="159"/>
                    <a:pt x="269" y="159"/>
                    <a:pt x="269" y="159"/>
                  </a:cubicBezTo>
                  <a:cubicBezTo>
                    <a:pt x="268" y="157"/>
                    <a:pt x="271" y="154"/>
                    <a:pt x="272" y="152"/>
                  </a:cubicBezTo>
                  <a:cubicBezTo>
                    <a:pt x="272" y="150"/>
                    <a:pt x="271" y="147"/>
                    <a:pt x="272" y="145"/>
                  </a:cubicBezTo>
                  <a:cubicBezTo>
                    <a:pt x="273" y="143"/>
                    <a:pt x="274" y="140"/>
                    <a:pt x="274" y="138"/>
                  </a:cubicBezTo>
                  <a:cubicBezTo>
                    <a:pt x="274" y="136"/>
                    <a:pt x="274" y="135"/>
                    <a:pt x="275" y="134"/>
                  </a:cubicBezTo>
                  <a:cubicBezTo>
                    <a:pt x="275" y="133"/>
                    <a:pt x="277" y="132"/>
                    <a:pt x="276" y="130"/>
                  </a:cubicBezTo>
                  <a:close/>
                  <a:moveTo>
                    <a:pt x="163" y="35"/>
                  </a:moveTo>
                  <a:cubicBezTo>
                    <a:pt x="164" y="34"/>
                    <a:pt x="163" y="36"/>
                    <a:pt x="163" y="36"/>
                  </a:cubicBezTo>
                  <a:cubicBezTo>
                    <a:pt x="163" y="36"/>
                    <a:pt x="163" y="35"/>
                    <a:pt x="163" y="35"/>
                  </a:cubicBezTo>
                  <a:close/>
                  <a:moveTo>
                    <a:pt x="160" y="5"/>
                  </a:moveTo>
                  <a:cubicBezTo>
                    <a:pt x="160" y="5"/>
                    <a:pt x="160" y="5"/>
                    <a:pt x="160" y="5"/>
                  </a:cubicBezTo>
                  <a:cubicBezTo>
                    <a:pt x="160" y="5"/>
                    <a:pt x="161" y="4"/>
                    <a:pt x="161" y="3"/>
                  </a:cubicBezTo>
                  <a:cubicBezTo>
                    <a:pt x="161" y="3"/>
                    <a:pt x="160" y="5"/>
                    <a:pt x="160" y="5"/>
                  </a:cubicBezTo>
                  <a:close/>
                  <a:moveTo>
                    <a:pt x="158" y="7"/>
                  </a:moveTo>
                  <a:cubicBezTo>
                    <a:pt x="158" y="7"/>
                    <a:pt x="159" y="6"/>
                    <a:pt x="159" y="6"/>
                  </a:cubicBezTo>
                  <a:cubicBezTo>
                    <a:pt x="159" y="7"/>
                    <a:pt x="158" y="7"/>
                    <a:pt x="158" y="7"/>
                  </a:cubicBezTo>
                  <a:close/>
                  <a:moveTo>
                    <a:pt x="158" y="21"/>
                  </a:moveTo>
                  <a:cubicBezTo>
                    <a:pt x="158" y="22"/>
                    <a:pt x="158" y="22"/>
                    <a:pt x="158" y="22"/>
                  </a:cubicBezTo>
                  <a:cubicBezTo>
                    <a:pt x="157" y="23"/>
                    <a:pt x="157" y="20"/>
                    <a:pt x="158" y="21"/>
                  </a:cubicBezTo>
                  <a:close/>
                  <a:moveTo>
                    <a:pt x="160" y="34"/>
                  </a:moveTo>
                  <a:cubicBezTo>
                    <a:pt x="160" y="34"/>
                    <a:pt x="160" y="35"/>
                    <a:pt x="160" y="35"/>
                  </a:cubicBezTo>
                  <a:cubicBezTo>
                    <a:pt x="160" y="34"/>
                    <a:pt x="160" y="34"/>
                    <a:pt x="160" y="34"/>
                  </a:cubicBezTo>
                  <a:close/>
                  <a:moveTo>
                    <a:pt x="155" y="8"/>
                  </a:moveTo>
                  <a:cubicBezTo>
                    <a:pt x="155" y="8"/>
                    <a:pt x="156" y="8"/>
                    <a:pt x="156" y="8"/>
                  </a:cubicBezTo>
                  <a:cubicBezTo>
                    <a:pt x="156" y="8"/>
                    <a:pt x="155" y="8"/>
                    <a:pt x="155" y="8"/>
                  </a:cubicBezTo>
                  <a:close/>
                  <a:moveTo>
                    <a:pt x="161" y="25"/>
                  </a:moveTo>
                  <a:cubicBezTo>
                    <a:pt x="161" y="25"/>
                    <a:pt x="159" y="25"/>
                    <a:pt x="159" y="24"/>
                  </a:cubicBezTo>
                  <a:cubicBezTo>
                    <a:pt x="160" y="24"/>
                    <a:pt x="159" y="23"/>
                    <a:pt x="159" y="22"/>
                  </a:cubicBezTo>
                  <a:cubicBezTo>
                    <a:pt x="159" y="22"/>
                    <a:pt x="160" y="22"/>
                    <a:pt x="160" y="22"/>
                  </a:cubicBezTo>
                  <a:cubicBezTo>
                    <a:pt x="162" y="20"/>
                    <a:pt x="160" y="21"/>
                    <a:pt x="162" y="22"/>
                  </a:cubicBezTo>
                  <a:cubicBezTo>
                    <a:pt x="162" y="22"/>
                    <a:pt x="162" y="21"/>
                    <a:pt x="162" y="22"/>
                  </a:cubicBezTo>
                  <a:cubicBezTo>
                    <a:pt x="163" y="22"/>
                    <a:pt x="161" y="24"/>
                    <a:pt x="161" y="24"/>
                  </a:cubicBezTo>
                  <a:cubicBezTo>
                    <a:pt x="161" y="24"/>
                    <a:pt x="162" y="24"/>
                    <a:pt x="162" y="25"/>
                  </a:cubicBezTo>
                  <a:cubicBezTo>
                    <a:pt x="162" y="26"/>
                    <a:pt x="162" y="25"/>
                    <a:pt x="161" y="25"/>
                  </a:cubicBezTo>
                  <a:close/>
                  <a:moveTo>
                    <a:pt x="116" y="8"/>
                  </a:moveTo>
                  <a:cubicBezTo>
                    <a:pt x="115" y="7"/>
                    <a:pt x="118" y="5"/>
                    <a:pt x="118" y="5"/>
                  </a:cubicBezTo>
                  <a:cubicBezTo>
                    <a:pt x="118" y="5"/>
                    <a:pt x="118" y="5"/>
                    <a:pt x="118" y="5"/>
                  </a:cubicBezTo>
                  <a:cubicBezTo>
                    <a:pt x="118" y="5"/>
                    <a:pt x="118" y="4"/>
                    <a:pt x="118" y="4"/>
                  </a:cubicBezTo>
                  <a:cubicBezTo>
                    <a:pt x="118" y="3"/>
                    <a:pt x="119" y="5"/>
                    <a:pt x="120" y="5"/>
                  </a:cubicBezTo>
                  <a:cubicBezTo>
                    <a:pt x="122" y="6"/>
                    <a:pt x="123" y="3"/>
                    <a:pt x="125" y="4"/>
                  </a:cubicBezTo>
                  <a:cubicBezTo>
                    <a:pt x="127" y="5"/>
                    <a:pt x="125" y="7"/>
                    <a:pt x="124" y="8"/>
                  </a:cubicBezTo>
                  <a:cubicBezTo>
                    <a:pt x="122" y="9"/>
                    <a:pt x="122" y="8"/>
                    <a:pt x="121" y="8"/>
                  </a:cubicBezTo>
                  <a:cubicBezTo>
                    <a:pt x="120" y="8"/>
                    <a:pt x="116" y="8"/>
                    <a:pt x="116" y="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endParaRPr lang="ru-RU" sz="7198"/>
            </a:p>
          </p:txBody>
        </p:sp>
        <p:sp>
          <p:nvSpPr>
            <p:cNvPr id="42" name="Asia">
              <a:extLst>
                <a:ext uri="{FF2B5EF4-FFF2-40B4-BE49-F238E27FC236}">
                  <a16:creationId xmlns:a16="http://schemas.microsoft.com/office/drawing/2014/main" id="{5794B8E4-06B1-BF25-59F9-CBD6B9F0082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2890318" y="1376205"/>
              <a:ext cx="8884510" cy="9541565"/>
            </a:xfrm>
            <a:custGeom>
              <a:avLst/>
              <a:gdLst>
                <a:gd name="T0" fmla="*/ 3572002 w 1132"/>
                <a:gd name="T1" fmla="*/ 4343565 h 1214"/>
                <a:gd name="T2" fmla="*/ 3595553 w 1132"/>
                <a:gd name="T3" fmla="*/ 4253156 h 1214"/>
                <a:gd name="T4" fmla="*/ 3395364 w 1132"/>
                <a:gd name="T5" fmla="*/ 4343565 h 1214"/>
                <a:gd name="T6" fmla="*/ 3791817 w 1132"/>
                <a:gd name="T7" fmla="*/ 4630515 h 1214"/>
                <a:gd name="T8" fmla="*/ 4074437 w 1132"/>
                <a:gd name="T9" fmla="*/ 4559760 h 1214"/>
                <a:gd name="T10" fmla="*/ 2684889 w 1132"/>
                <a:gd name="T11" fmla="*/ 3093562 h 1214"/>
                <a:gd name="T12" fmla="*/ 1707495 w 1132"/>
                <a:gd name="T13" fmla="*/ 687895 h 1214"/>
                <a:gd name="T14" fmla="*/ 1460203 w 1132"/>
                <a:gd name="T15" fmla="*/ 165095 h 1214"/>
                <a:gd name="T16" fmla="*/ 812532 w 1132"/>
                <a:gd name="T17" fmla="*/ 963053 h 1214"/>
                <a:gd name="T18" fmla="*/ 769354 w 1132"/>
                <a:gd name="T19" fmla="*/ 1328620 h 1214"/>
                <a:gd name="T20" fmla="*/ 1876282 w 1132"/>
                <a:gd name="T21" fmla="*/ 294812 h 1214"/>
                <a:gd name="T22" fmla="*/ 828233 w 1132"/>
                <a:gd name="T23" fmla="*/ 220126 h 1214"/>
                <a:gd name="T24" fmla="*/ 3116670 w 1132"/>
                <a:gd name="T25" fmla="*/ 2338843 h 1214"/>
                <a:gd name="T26" fmla="*/ 2975360 w 1132"/>
                <a:gd name="T27" fmla="*/ 904090 h 1214"/>
                <a:gd name="T28" fmla="*/ 1621139 w 1132"/>
                <a:gd name="T29" fmla="*/ 1037739 h 1214"/>
                <a:gd name="T30" fmla="*/ 1931236 w 1132"/>
                <a:gd name="T31" fmla="*/ 3608500 h 1214"/>
                <a:gd name="T32" fmla="*/ 2209931 w 1132"/>
                <a:gd name="T33" fmla="*/ 3435544 h 1214"/>
                <a:gd name="T34" fmla="*/ 2523953 w 1132"/>
                <a:gd name="T35" fmla="*/ 2999222 h 1214"/>
                <a:gd name="T36" fmla="*/ 2680964 w 1132"/>
                <a:gd name="T37" fmla="*/ 3026737 h 1214"/>
                <a:gd name="T38" fmla="*/ 3199100 w 1132"/>
                <a:gd name="T39" fmla="*/ 2055823 h 1214"/>
                <a:gd name="T40" fmla="*/ 3626955 w 1132"/>
                <a:gd name="T41" fmla="*/ 2012584 h 1214"/>
                <a:gd name="T42" fmla="*/ 3701536 w 1132"/>
                <a:gd name="T43" fmla="*/ 2028307 h 1214"/>
                <a:gd name="T44" fmla="*/ 4313879 w 1132"/>
                <a:gd name="T45" fmla="*/ 1607709 h 1214"/>
                <a:gd name="T46" fmla="*/ 3210876 w 1132"/>
                <a:gd name="T47" fmla="*/ 1210695 h 1214"/>
                <a:gd name="T48" fmla="*/ 2724142 w 1132"/>
                <a:gd name="T49" fmla="*/ 1108493 h 1214"/>
                <a:gd name="T50" fmla="*/ 2131425 w 1132"/>
                <a:gd name="T51" fmla="*/ 1143871 h 1214"/>
                <a:gd name="T52" fmla="*/ 1876282 w 1132"/>
                <a:gd name="T53" fmla="*/ 841197 h 1214"/>
                <a:gd name="T54" fmla="*/ 1424875 w 1132"/>
                <a:gd name="T55" fmla="*/ 1191041 h 1214"/>
                <a:gd name="T56" fmla="*/ 1103003 w 1132"/>
                <a:gd name="T57" fmla="*/ 1305035 h 1214"/>
                <a:gd name="T58" fmla="*/ 478884 w 1132"/>
                <a:gd name="T59" fmla="*/ 1666671 h 1214"/>
                <a:gd name="T60" fmla="*/ 302246 w 1132"/>
                <a:gd name="T61" fmla="*/ 1474060 h 1214"/>
                <a:gd name="T62" fmla="*/ 188413 w 1132"/>
                <a:gd name="T63" fmla="*/ 2350635 h 1214"/>
                <a:gd name="T64" fmla="*/ 39253 w 1132"/>
                <a:gd name="T65" fmla="*/ 2936328 h 1214"/>
                <a:gd name="T66" fmla="*/ 730101 w 1132"/>
                <a:gd name="T67" fmla="*/ 3278310 h 1214"/>
                <a:gd name="T68" fmla="*/ 671222 w 1132"/>
                <a:gd name="T69" fmla="*/ 2720133 h 1214"/>
                <a:gd name="T70" fmla="*/ 4364907 w 1132"/>
                <a:gd name="T71" fmla="*/ 2165886 h 1214"/>
                <a:gd name="T72" fmla="*/ 1927311 w 1132"/>
                <a:gd name="T73" fmla="*/ 318397 h 1214"/>
                <a:gd name="T74" fmla="*/ 2123575 w 1132"/>
                <a:gd name="T75" fmla="*/ 503146 h 1214"/>
                <a:gd name="T76" fmla="*/ 2759469 w 1132"/>
                <a:gd name="T77" fmla="*/ 1139940 h 1214"/>
                <a:gd name="T78" fmla="*/ 2567131 w 1132"/>
                <a:gd name="T79" fmla="*/ 3667462 h 1214"/>
                <a:gd name="T80" fmla="*/ 2492551 w 1132"/>
                <a:gd name="T81" fmla="*/ 3730356 h 1214"/>
                <a:gd name="T82" fmla="*/ 2559280 w 1132"/>
                <a:gd name="T83" fmla="*/ 3584915 h 1214"/>
                <a:gd name="T84" fmla="*/ 2629935 w 1132"/>
                <a:gd name="T85" fmla="*/ 3647808 h 1214"/>
                <a:gd name="T86" fmla="*/ 2614234 w 1132"/>
                <a:gd name="T87" fmla="*/ 3746079 h 1214"/>
                <a:gd name="T88" fmla="*/ 2614234 w 1132"/>
                <a:gd name="T89" fmla="*/ 3828626 h 1214"/>
                <a:gd name="T90" fmla="*/ 2626010 w 1132"/>
                <a:gd name="T91" fmla="*/ 3702840 h 1214"/>
                <a:gd name="T92" fmla="*/ 2445447 w 1132"/>
                <a:gd name="T93" fmla="*/ 3848280 h 1214"/>
                <a:gd name="T94" fmla="*/ 2783021 w 1132"/>
                <a:gd name="T95" fmla="*/ 3089631 h 1214"/>
                <a:gd name="T96" fmla="*/ 3034239 w 1132"/>
                <a:gd name="T97" fmla="*/ 2790888 h 1214"/>
                <a:gd name="T98" fmla="*/ 3046015 w 1132"/>
                <a:gd name="T99" fmla="*/ 3026737 h 1214"/>
                <a:gd name="T100" fmla="*/ 2849751 w 1132"/>
                <a:gd name="T101" fmla="*/ 3022807 h 1214"/>
                <a:gd name="T102" fmla="*/ 2845825 w 1132"/>
                <a:gd name="T103" fmla="*/ 3101423 h 1214"/>
                <a:gd name="T104" fmla="*/ 2567131 w 1132"/>
                <a:gd name="T105" fmla="*/ 4276741 h 1214"/>
                <a:gd name="T106" fmla="*/ 2818349 w 1132"/>
                <a:gd name="T107" fmla="*/ 4257087 h 1214"/>
                <a:gd name="T108" fmla="*/ 3026388 w 1132"/>
                <a:gd name="T109" fmla="*/ 4233502 h 1214"/>
                <a:gd name="T110" fmla="*/ 2578907 w 1132"/>
                <a:gd name="T111" fmla="*/ 4319980 h 1214"/>
                <a:gd name="T112" fmla="*/ 2135350 w 1132"/>
                <a:gd name="T113" fmla="*/ 4186332 h 1214"/>
                <a:gd name="T114" fmla="*/ 2151052 w 1132"/>
                <a:gd name="T115" fmla="*/ 4091992 h 1214"/>
                <a:gd name="T116" fmla="*/ 2602458 w 1132"/>
                <a:gd name="T117" fmla="*/ 4021237 h 1214"/>
                <a:gd name="T118" fmla="*/ 2602458 w 1132"/>
                <a:gd name="T119" fmla="*/ 4186332 h 1214"/>
                <a:gd name="T120" fmla="*/ 2500401 w 1132"/>
                <a:gd name="T121" fmla="*/ 4257087 h 1214"/>
                <a:gd name="T122" fmla="*/ 2441522 w 1132"/>
                <a:gd name="T123" fmla="*/ 3946551 h 1214"/>
                <a:gd name="T124" fmla="*/ 1707495 w 1132"/>
                <a:gd name="T125" fmla="*/ 3447336 h 1214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1132" h="1214">
                  <a:moveTo>
                    <a:pt x="969" y="1149"/>
                  </a:moveTo>
                  <a:cubicBezTo>
                    <a:pt x="969" y="1149"/>
                    <a:pt x="969" y="1149"/>
                    <a:pt x="969" y="1149"/>
                  </a:cubicBezTo>
                  <a:cubicBezTo>
                    <a:pt x="969" y="1149"/>
                    <a:pt x="969" y="1149"/>
                    <a:pt x="969" y="1149"/>
                  </a:cubicBezTo>
                  <a:close/>
                  <a:moveTo>
                    <a:pt x="969" y="1150"/>
                  </a:moveTo>
                  <a:cubicBezTo>
                    <a:pt x="969" y="1150"/>
                    <a:pt x="968" y="1150"/>
                    <a:pt x="968" y="1150"/>
                  </a:cubicBezTo>
                  <a:cubicBezTo>
                    <a:pt x="967" y="1151"/>
                    <a:pt x="970" y="1152"/>
                    <a:pt x="970" y="1152"/>
                  </a:cubicBezTo>
                  <a:cubicBezTo>
                    <a:pt x="972" y="1152"/>
                    <a:pt x="970" y="1150"/>
                    <a:pt x="969" y="1150"/>
                  </a:cubicBezTo>
                  <a:close/>
                  <a:moveTo>
                    <a:pt x="974" y="1160"/>
                  </a:moveTo>
                  <a:cubicBezTo>
                    <a:pt x="973" y="1159"/>
                    <a:pt x="976" y="1160"/>
                    <a:pt x="975" y="1160"/>
                  </a:cubicBezTo>
                  <a:cubicBezTo>
                    <a:pt x="975" y="1159"/>
                    <a:pt x="975" y="1159"/>
                    <a:pt x="975" y="1159"/>
                  </a:cubicBezTo>
                  <a:cubicBezTo>
                    <a:pt x="975" y="1158"/>
                    <a:pt x="974" y="1157"/>
                    <a:pt x="974" y="1158"/>
                  </a:cubicBezTo>
                  <a:cubicBezTo>
                    <a:pt x="973" y="1158"/>
                    <a:pt x="973" y="1159"/>
                    <a:pt x="974" y="1159"/>
                  </a:cubicBezTo>
                  <a:cubicBezTo>
                    <a:pt x="974" y="1159"/>
                    <a:pt x="974" y="1159"/>
                    <a:pt x="974" y="1160"/>
                  </a:cubicBezTo>
                  <a:close/>
                  <a:moveTo>
                    <a:pt x="969" y="1146"/>
                  </a:moveTo>
                  <a:cubicBezTo>
                    <a:pt x="969" y="1147"/>
                    <a:pt x="969" y="1147"/>
                    <a:pt x="970" y="1146"/>
                  </a:cubicBezTo>
                  <a:cubicBezTo>
                    <a:pt x="970" y="1146"/>
                    <a:pt x="969" y="1146"/>
                    <a:pt x="969" y="1146"/>
                  </a:cubicBezTo>
                  <a:close/>
                  <a:moveTo>
                    <a:pt x="971" y="1145"/>
                  </a:moveTo>
                  <a:cubicBezTo>
                    <a:pt x="971" y="1145"/>
                    <a:pt x="971" y="1145"/>
                    <a:pt x="970" y="1145"/>
                  </a:cubicBezTo>
                  <a:cubicBezTo>
                    <a:pt x="970" y="1145"/>
                    <a:pt x="970" y="1145"/>
                    <a:pt x="970" y="1145"/>
                  </a:cubicBezTo>
                  <a:cubicBezTo>
                    <a:pt x="971" y="1145"/>
                    <a:pt x="971" y="1145"/>
                    <a:pt x="971" y="1145"/>
                  </a:cubicBezTo>
                  <a:close/>
                  <a:moveTo>
                    <a:pt x="969" y="1144"/>
                  </a:moveTo>
                  <a:cubicBezTo>
                    <a:pt x="968" y="1143"/>
                    <a:pt x="968" y="1143"/>
                    <a:pt x="968" y="1143"/>
                  </a:cubicBezTo>
                  <a:cubicBezTo>
                    <a:pt x="968" y="1143"/>
                    <a:pt x="968" y="1143"/>
                    <a:pt x="968" y="1144"/>
                  </a:cubicBezTo>
                  <a:cubicBezTo>
                    <a:pt x="968" y="1145"/>
                    <a:pt x="969" y="1144"/>
                    <a:pt x="969" y="1144"/>
                  </a:cubicBezTo>
                  <a:cubicBezTo>
                    <a:pt x="969" y="1145"/>
                    <a:pt x="970" y="1145"/>
                    <a:pt x="970" y="1145"/>
                  </a:cubicBezTo>
                  <a:cubicBezTo>
                    <a:pt x="970" y="1144"/>
                    <a:pt x="969" y="1144"/>
                    <a:pt x="969" y="1144"/>
                  </a:cubicBezTo>
                  <a:close/>
                  <a:moveTo>
                    <a:pt x="968" y="1135"/>
                  </a:moveTo>
                  <a:cubicBezTo>
                    <a:pt x="968" y="1136"/>
                    <a:pt x="968" y="1136"/>
                    <a:pt x="968" y="1137"/>
                  </a:cubicBezTo>
                  <a:cubicBezTo>
                    <a:pt x="968" y="1137"/>
                    <a:pt x="968" y="1137"/>
                    <a:pt x="968" y="1137"/>
                  </a:cubicBezTo>
                  <a:cubicBezTo>
                    <a:pt x="968" y="1138"/>
                    <a:pt x="968" y="1138"/>
                    <a:pt x="968" y="1138"/>
                  </a:cubicBezTo>
                  <a:cubicBezTo>
                    <a:pt x="968" y="1138"/>
                    <a:pt x="968" y="1138"/>
                    <a:pt x="968" y="1138"/>
                  </a:cubicBezTo>
                  <a:cubicBezTo>
                    <a:pt x="968" y="1138"/>
                    <a:pt x="968" y="1138"/>
                    <a:pt x="968" y="1139"/>
                  </a:cubicBezTo>
                  <a:cubicBezTo>
                    <a:pt x="968" y="1139"/>
                    <a:pt x="969" y="1139"/>
                    <a:pt x="969" y="1139"/>
                  </a:cubicBezTo>
                  <a:cubicBezTo>
                    <a:pt x="969" y="1139"/>
                    <a:pt x="968" y="1134"/>
                    <a:pt x="968" y="1135"/>
                  </a:cubicBezTo>
                  <a:close/>
                  <a:moveTo>
                    <a:pt x="968" y="1142"/>
                  </a:moveTo>
                  <a:cubicBezTo>
                    <a:pt x="968" y="1142"/>
                    <a:pt x="968" y="1143"/>
                    <a:pt x="968" y="1142"/>
                  </a:cubicBezTo>
                  <a:cubicBezTo>
                    <a:pt x="968" y="1142"/>
                    <a:pt x="969" y="1142"/>
                    <a:pt x="968" y="1142"/>
                  </a:cubicBezTo>
                  <a:close/>
                  <a:moveTo>
                    <a:pt x="967" y="1131"/>
                  </a:moveTo>
                  <a:cubicBezTo>
                    <a:pt x="967" y="1131"/>
                    <a:pt x="967" y="1131"/>
                    <a:pt x="967" y="1132"/>
                  </a:cubicBezTo>
                  <a:cubicBezTo>
                    <a:pt x="967" y="1132"/>
                    <a:pt x="968" y="1134"/>
                    <a:pt x="968" y="1135"/>
                  </a:cubicBezTo>
                  <a:cubicBezTo>
                    <a:pt x="968" y="1134"/>
                    <a:pt x="967" y="1132"/>
                    <a:pt x="967" y="1131"/>
                  </a:cubicBezTo>
                  <a:close/>
                  <a:moveTo>
                    <a:pt x="975" y="1163"/>
                  </a:moveTo>
                  <a:cubicBezTo>
                    <a:pt x="975" y="1164"/>
                    <a:pt x="975" y="1164"/>
                    <a:pt x="975" y="1164"/>
                  </a:cubicBezTo>
                  <a:cubicBezTo>
                    <a:pt x="976" y="1167"/>
                    <a:pt x="977" y="1164"/>
                    <a:pt x="977" y="1164"/>
                  </a:cubicBezTo>
                  <a:cubicBezTo>
                    <a:pt x="976" y="1164"/>
                    <a:pt x="976" y="1162"/>
                    <a:pt x="975" y="1163"/>
                  </a:cubicBezTo>
                  <a:close/>
                  <a:moveTo>
                    <a:pt x="957" y="1129"/>
                  </a:moveTo>
                  <a:cubicBezTo>
                    <a:pt x="957" y="1129"/>
                    <a:pt x="957" y="1130"/>
                    <a:pt x="957" y="1130"/>
                  </a:cubicBezTo>
                  <a:cubicBezTo>
                    <a:pt x="957" y="1130"/>
                    <a:pt x="957" y="1131"/>
                    <a:pt x="957" y="1131"/>
                  </a:cubicBezTo>
                  <a:cubicBezTo>
                    <a:pt x="957" y="1132"/>
                    <a:pt x="957" y="1133"/>
                    <a:pt x="958" y="1133"/>
                  </a:cubicBezTo>
                  <a:cubicBezTo>
                    <a:pt x="958" y="1134"/>
                    <a:pt x="958" y="1134"/>
                    <a:pt x="958" y="1134"/>
                  </a:cubicBezTo>
                  <a:cubicBezTo>
                    <a:pt x="957" y="1136"/>
                    <a:pt x="959" y="1137"/>
                    <a:pt x="961" y="1136"/>
                  </a:cubicBezTo>
                  <a:cubicBezTo>
                    <a:pt x="964" y="1134"/>
                    <a:pt x="960" y="1133"/>
                    <a:pt x="960" y="1132"/>
                  </a:cubicBezTo>
                  <a:cubicBezTo>
                    <a:pt x="960" y="1135"/>
                    <a:pt x="958" y="1131"/>
                    <a:pt x="957" y="1129"/>
                  </a:cubicBezTo>
                  <a:close/>
                  <a:moveTo>
                    <a:pt x="979" y="1169"/>
                  </a:moveTo>
                  <a:cubicBezTo>
                    <a:pt x="980" y="1170"/>
                    <a:pt x="978" y="1169"/>
                    <a:pt x="979" y="1169"/>
                  </a:cubicBezTo>
                  <a:cubicBezTo>
                    <a:pt x="980" y="1169"/>
                    <a:pt x="979" y="1169"/>
                    <a:pt x="979" y="1169"/>
                  </a:cubicBezTo>
                  <a:close/>
                  <a:moveTo>
                    <a:pt x="958" y="1120"/>
                  </a:moveTo>
                  <a:cubicBezTo>
                    <a:pt x="958" y="1120"/>
                    <a:pt x="957" y="1120"/>
                    <a:pt x="957" y="1120"/>
                  </a:cubicBezTo>
                  <a:cubicBezTo>
                    <a:pt x="957" y="1120"/>
                    <a:pt x="957" y="1120"/>
                    <a:pt x="958" y="1120"/>
                  </a:cubicBezTo>
                  <a:close/>
                  <a:moveTo>
                    <a:pt x="965" y="1122"/>
                  </a:moveTo>
                  <a:cubicBezTo>
                    <a:pt x="965" y="1121"/>
                    <a:pt x="964" y="1124"/>
                    <a:pt x="965" y="1122"/>
                  </a:cubicBezTo>
                  <a:cubicBezTo>
                    <a:pt x="965" y="1122"/>
                    <a:pt x="965" y="1123"/>
                    <a:pt x="965" y="1122"/>
                  </a:cubicBezTo>
                  <a:close/>
                  <a:moveTo>
                    <a:pt x="969" y="1142"/>
                  </a:moveTo>
                  <a:cubicBezTo>
                    <a:pt x="969" y="1142"/>
                    <a:pt x="969" y="1143"/>
                    <a:pt x="969" y="1142"/>
                  </a:cubicBezTo>
                  <a:cubicBezTo>
                    <a:pt x="969" y="1142"/>
                    <a:pt x="969" y="1143"/>
                    <a:pt x="969" y="1142"/>
                  </a:cubicBezTo>
                  <a:close/>
                  <a:moveTo>
                    <a:pt x="961" y="1137"/>
                  </a:moveTo>
                  <a:cubicBezTo>
                    <a:pt x="962" y="1137"/>
                    <a:pt x="962" y="1137"/>
                    <a:pt x="962" y="1137"/>
                  </a:cubicBezTo>
                  <a:cubicBezTo>
                    <a:pt x="962" y="1135"/>
                    <a:pt x="959" y="1137"/>
                    <a:pt x="961" y="1137"/>
                  </a:cubicBezTo>
                  <a:close/>
                  <a:moveTo>
                    <a:pt x="964" y="1140"/>
                  </a:moveTo>
                  <a:cubicBezTo>
                    <a:pt x="964" y="1140"/>
                    <a:pt x="963" y="1140"/>
                    <a:pt x="963" y="1140"/>
                  </a:cubicBezTo>
                  <a:cubicBezTo>
                    <a:pt x="963" y="1139"/>
                    <a:pt x="961" y="1138"/>
                    <a:pt x="961" y="1138"/>
                  </a:cubicBezTo>
                  <a:cubicBezTo>
                    <a:pt x="961" y="1138"/>
                    <a:pt x="963" y="1142"/>
                    <a:pt x="963" y="1142"/>
                  </a:cubicBezTo>
                  <a:cubicBezTo>
                    <a:pt x="963" y="1143"/>
                    <a:pt x="965" y="1142"/>
                    <a:pt x="965" y="1142"/>
                  </a:cubicBezTo>
                  <a:cubicBezTo>
                    <a:pt x="966" y="1142"/>
                    <a:pt x="964" y="1140"/>
                    <a:pt x="964" y="1140"/>
                  </a:cubicBezTo>
                  <a:close/>
                  <a:moveTo>
                    <a:pt x="963" y="1124"/>
                  </a:moveTo>
                  <a:cubicBezTo>
                    <a:pt x="965" y="1123"/>
                    <a:pt x="963" y="1123"/>
                    <a:pt x="963" y="1123"/>
                  </a:cubicBezTo>
                  <a:cubicBezTo>
                    <a:pt x="963" y="1124"/>
                    <a:pt x="963" y="1124"/>
                    <a:pt x="963" y="1124"/>
                  </a:cubicBezTo>
                  <a:close/>
                  <a:moveTo>
                    <a:pt x="963" y="1126"/>
                  </a:moveTo>
                  <a:cubicBezTo>
                    <a:pt x="963" y="1127"/>
                    <a:pt x="963" y="1127"/>
                    <a:pt x="963" y="1127"/>
                  </a:cubicBezTo>
                  <a:cubicBezTo>
                    <a:pt x="963" y="1128"/>
                    <a:pt x="965" y="1125"/>
                    <a:pt x="963" y="1126"/>
                  </a:cubicBezTo>
                  <a:close/>
                  <a:moveTo>
                    <a:pt x="961" y="1136"/>
                  </a:moveTo>
                  <a:cubicBezTo>
                    <a:pt x="961" y="1135"/>
                    <a:pt x="961" y="1136"/>
                    <a:pt x="961" y="1136"/>
                  </a:cubicBezTo>
                  <a:cubicBezTo>
                    <a:pt x="961" y="1136"/>
                    <a:pt x="961" y="1136"/>
                    <a:pt x="961" y="1136"/>
                  </a:cubicBezTo>
                  <a:close/>
                  <a:moveTo>
                    <a:pt x="965" y="1135"/>
                  </a:moveTo>
                  <a:cubicBezTo>
                    <a:pt x="966" y="1136"/>
                    <a:pt x="967" y="1134"/>
                    <a:pt x="966" y="1134"/>
                  </a:cubicBezTo>
                  <a:cubicBezTo>
                    <a:pt x="965" y="1134"/>
                    <a:pt x="965" y="1134"/>
                    <a:pt x="965" y="1135"/>
                  </a:cubicBezTo>
                  <a:close/>
                  <a:moveTo>
                    <a:pt x="966" y="1141"/>
                  </a:moveTo>
                  <a:cubicBezTo>
                    <a:pt x="966" y="1141"/>
                    <a:pt x="969" y="1142"/>
                    <a:pt x="969" y="1141"/>
                  </a:cubicBezTo>
                  <a:cubicBezTo>
                    <a:pt x="969" y="1139"/>
                    <a:pt x="966" y="1141"/>
                    <a:pt x="966" y="1141"/>
                  </a:cubicBezTo>
                  <a:close/>
                  <a:moveTo>
                    <a:pt x="958" y="1119"/>
                  </a:moveTo>
                  <a:cubicBezTo>
                    <a:pt x="958" y="1119"/>
                    <a:pt x="958" y="1119"/>
                    <a:pt x="958" y="1119"/>
                  </a:cubicBezTo>
                  <a:cubicBezTo>
                    <a:pt x="957" y="1119"/>
                    <a:pt x="957" y="1119"/>
                    <a:pt x="957" y="1119"/>
                  </a:cubicBezTo>
                  <a:cubicBezTo>
                    <a:pt x="957" y="1120"/>
                    <a:pt x="957" y="1120"/>
                    <a:pt x="958" y="1119"/>
                  </a:cubicBezTo>
                  <a:close/>
                  <a:moveTo>
                    <a:pt x="962" y="1122"/>
                  </a:moveTo>
                  <a:cubicBezTo>
                    <a:pt x="962" y="1122"/>
                    <a:pt x="962" y="1121"/>
                    <a:pt x="962" y="1121"/>
                  </a:cubicBezTo>
                  <a:cubicBezTo>
                    <a:pt x="962" y="1121"/>
                    <a:pt x="962" y="1122"/>
                    <a:pt x="962" y="1122"/>
                  </a:cubicBezTo>
                  <a:close/>
                  <a:moveTo>
                    <a:pt x="957" y="1119"/>
                  </a:moveTo>
                  <a:cubicBezTo>
                    <a:pt x="957" y="1119"/>
                    <a:pt x="957" y="1119"/>
                    <a:pt x="957" y="1119"/>
                  </a:cubicBezTo>
                  <a:cubicBezTo>
                    <a:pt x="957" y="1119"/>
                    <a:pt x="957" y="1118"/>
                    <a:pt x="957" y="1118"/>
                  </a:cubicBezTo>
                  <a:cubicBezTo>
                    <a:pt x="957" y="1118"/>
                    <a:pt x="957" y="1119"/>
                    <a:pt x="957" y="1119"/>
                  </a:cubicBezTo>
                  <a:close/>
                  <a:moveTo>
                    <a:pt x="900" y="1088"/>
                  </a:moveTo>
                  <a:cubicBezTo>
                    <a:pt x="900" y="1088"/>
                    <a:pt x="900" y="1088"/>
                    <a:pt x="900" y="1088"/>
                  </a:cubicBezTo>
                  <a:cubicBezTo>
                    <a:pt x="900" y="1088"/>
                    <a:pt x="900" y="1088"/>
                    <a:pt x="899" y="1088"/>
                  </a:cubicBezTo>
                  <a:cubicBezTo>
                    <a:pt x="899" y="1088"/>
                    <a:pt x="900" y="1088"/>
                    <a:pt x="900" y="1089"/>
                  </a:cubicBezTo>
                  <a:cubicBezTo>
                    <a:pt x="900" y="1089"/>
                    <a:pt x="900" y="1088"/>
                    <a:pt x="900" y="1088"/>
                  </a:cubicBezTo>
                  <a:close/>
                  <a:moveTo>
                    <a:pt x="916" y="1109"/>
                  </a:moveTo>
                  <a:cubicBezTo>
                    <a:pt x="915" y="1109"/>
                    <a:pt x="912" y="1108"/>
                    <a:pt x="912" y="1107"/>
                  </a:cubicBezTo>
                  <a:cubicBezTo>
                    <a:pt x="912" y="1106"/>
                    <a:pt x="916" y="1109"/>
                    <a:pt x="916" y="1109"/>
                  </a:cubicBezTo>
                  <a:close/>
                  <a:moveTo>
                    <a:pt x="916" y="1109"/>
                  </a:moveTo>
                  <a:cubicBezTo>
                    <a:pt x="916" y="1109"/>
                    <a:pt x="915" y="1108"/>
                    <a:pt x="915" y="1108"/>
                  </a:cubicBezTo>
                  <a:cubicBezTo>
                    <a:pt x="915" y="1109"/>
                    <a:pt x="916" y="1109"/>
                    <a:pt x="916" y="1109"/>
                  </a:cubicBezTo>
                  <a:close/>
                  <a:moveTo>
                    <a:pt x="910" y="1087"/>
                  </a:moveTo>
                  <a:cubicBezTo>
                    <a:pt x="909" y="1084"/>
                    <a:pt x="908" y="1087"/>
                    <a:pt x="910" y="1087"/>
                  </a:cubicBezTo>
                  <a:cubicBezTo>
                    <a:pt x="910" y="1086"/>
                    <a:pt x="910" y="1087"/>
                    <a:pt x="910" y="1087"/>
                  </a:cubicBezTo>
                  <a:close/>
                  <a:moveTo>
                    <a:pt x="909" y="1085"/>
                  </a:moveTo>
                  <a:cubicBezTo>
                    <a:pt x="909" y="1086"/>
                    <a:pt x="912" y="1087"/>
                    <a:pt x="911" y="1086"/>
                  </a:cubicBezTo>
                  <a:cubicBezTo>
                    <a:pt x="911" y="1086"/>
                    <a:pt x="910" y="1086"/>
                    <a:pt x="910" y="1086"/>
                  </a:cubicBezTo>
                  <a:cubicBezTo>
                    <a:pt x="911" y="1085"/>
                    <a:pt x="911" y="1085"/>
                    <a:pt x="911" y="1085"/>
                  </a:cubicBezTo>
                  <a:cubicBezTo>
                    <a:pt x="910" y="1085"/>
                    <a:pt x="901" y="1078"/>
                    <a:pt x="900" y="1079"/>
                  </a:cubicBezTo>
                  <a:cubicBezTo>
                    <a:pt x="900" y="1079"/>
                    <a:pt x="902" y="1080"/>
                    <a:pt x="901" y="1080"/>
                  </a:cubicBezTo>
                  <a:cubicBezTo>
                    <a:pt x="901" y="1080"/>
                    <a:pt x="901" y="1080"/>
                    <a:pt x="901" y="1080"/>
                  </a:cubicBezTo>
                  <a:cubicBezTo>
                    <a:pt x="901" y="1080"/>
                    <a:pt x="901" y="1080"/>
                    <a:pt x="901" y="1080"/>
                  </a:cubicBezTo>
                  <a:cubicBezTo>
                    <a:pt x="904" y="1081"/>
                    <a:pt x="902" y="1080"/>
                    <a:pt x="902" y="1081"/>
                  </a:cubicBezTo>
                  <a:cubicBezTo>
                    <a:pt x="902" y="1081"/>
                    <a:pt x="909" y="1085"/>
                    <a:pt x="909" y="1085"/>
                  </a:cubicBezTo>
                  <a:close/>
                  <a:moveTo>
                    <a:pt x="911" y="1106"/>
                  </a:moveTo>
                  <a:cubicBezTo>
                    <a:pt x="911" y="1105"/>
                    <a:pt x="911" y="1105"/>
                    <a:pt x="910" y="1105"/>
                  </a:cubicBezTo>
                  <a:cubicBezTo>
                    <a:pt x="911" y="1106"/>
                    <a:pt x="911" y="1106"/>
                    <a:pt x="911" y="1106"/>
                  </a:cubicBezTo>
                  <a:close/>
                  <a:moveTo>
                    <a:pt x="911" y="1091"/>
                  </a:moveTo>
                  <a:cubicBezTo>
                    <a:pt x="911" y="1091"/>
                    <a:pt x="911" y="1090"/>
                    <a:pt x="911" y="1091"/>
                  </a:cubicBezTo>
                  <a:cubicBezTo>
                    <a:pt x="911" y="1091"/>
                    <a:pt x="911" y="1091"/>
                    <a:pt x="911" y="1091"/>
                  </a:cubicBezTo>
                  <a:close/>
                  <a:moveTo>
                    <a:pt x="918" y="1095"/>
                  </a:moveTo>
                  <a:cubicBezTo>
                    <a:pt x="918" y="1093"/>
                    <a:pt x="911" y="1091"/>
                    <a:pt x="910" y="1092"/>
                  </a:cubicBezTo>
                  <a:cubicBezTo>
                    <a:pt x="908" y="1093"/>
                    <a:pt x="911" y="1095"/>
                    <a:pt x="912" y="1095"/>
                  </a:cubicBezTo>
                  <a:cubicBezTo>
                    <a:pt x="913" y="1096"/>
                    <a:pt x="914" y="1096"/>
                    <a:pt x="915" y="1096"/>
                  </a:cubicBezTo>
                  <a:cubicBezTo>
                    <a:pt x="916" y="1096"/>
                    <a:pt x="916" y="1096"/>
                    <a:pt x="917" y="1096"/>
                  </a:cubicBezTo>
                  <a:cubicBezTo>
                    <a:pt x="917" y="1096"/>
                    <a:pt x="918" y="1095"/>
                    <a:pt x="918" y="1095"/>
                  </a:cubicBezTo>
                  <a:close/>
                  <a:moveTo>
                    <a:pt x="959" y="1109"/>
                  </a:moveTo>
                  <a:cubicBezTo>
                    <a:pt x="959" y="1109"/>
                    <a:pt x="960" y="1109"/>
                    <a:pt x="960" y="1109"/>
                  </a:cubicBezTo>
                  <a:cubicBezTo>
                    <a:pt x="960" y="1108"/>
                    <a:pt x="959" y="1108"/>
                    <a:pt x="959" y="1108"/>
                  </a:cubicBezTo>
                  <a:cubicBezTo>
                    <a:pt x="959" y="1108"/>
                    <a:pt x="959" y="1109"/>
                    <a:pt x="959" y="1109"/>
                  </a:cubicBezTo>
                  <a:close/>
                  <a:moveTo>
                    <a:pt x="907" y="1090"/>
                  </a:moveTo>
                  <a:cubicBezTo>
                    <a:pt x="907" y="1090"/>
                    <a:pt x="907" y="1090"/>
                    <a:pt x="906" y="1090"/>
                  </a:cubicBezTo>
                  <a:cubicBezTo>
                    <a:pt x="907" y="1090"/>
                    <a:pt x="907" y="1090"/>
                    <a:pt x="907" y="1090"/>
                  </a:cubicBezTo>
                  <a:cubicBezTo>
                    <a:pt x="905" y="1088"/>
                    <a:pt x="907" y="1092"/>
                    <a:pt x="907" y="1090"/>
                  </a:cubicBezTo>
                  <a:close/>
                  <a:moveTo>
                    <a:pt x="898" y="1086"/>
                  </a:moveTo>
                  <a:cubicBezTo>
                    <a:pt x="899" y="1086"/>
                    <a:pt x="895" y="1084"/>
                    <a:pt x="895" y="1083"/>
                  </a:cubicBezTo>
                  <a:cubicBezTo>
                    <a:pt x="892" y="1082"/>
                    <a:pt x="893" y="1084"/>
                    <a:pt x="894" y="1085"/>
                  </a:cubicBezTo>
                  <a:cubicBezTo>
                    <a:pt x="894" y="1085"/>
                    <a:pt x="894" y="1085"/>
                    <a:pt x="894" y="1085"/>
                  </a:cubicBezTo>
                  <a:cubicBezTo>
                    <a:pt x="896" y="1084"/>
                    <a:pt x="895" y="1085"/>
                    <a:pt x="896" y="1086"/>
                  </a:cubicBezTo>
                  <a:cubicBezTo>
                    <a:pt x="896" y="1086"/>
                    <a:pt x="898" y="1087"/>
                    <a:pt x="898" y="1086"/>
                  </a:cubicBezTo>
                  <a:close/>
                  <a:moveTo>
                    <a:pt x="892" y="1078"/>
                  </a:moveTo>
                  <a:cubicBezTo>
                    <a:pt x="893" y="1078"/>
                    <a:pt x="895" y="1078"/>
                    <a:pt x="896" y="1079"/>
                  </a:cubicBezTo>
                  <a:cubicBezTo>
                    <a:pt x="896" y="1079"/>
                    <a:pt x="895" y="1079"/>
                    <a:pt x="896" y="1078"/>
                  </a:cubicBezTo>
                  <a:cubicBezTo>
                    <a:pt x="896" y="1078"/>
                    <a:pt x="893" y="1077"/>
                    <a:pt x="893" y="1077"/>
                  </a:cubicBezTo>
                  <a:cubicBezTo>
                    <a:pt x="892" y="1076"/>
                    <a:pt x="892" y="1075"/>
                    <a:pt x="891" y="1075"/>
                  </a:cubicBezTo>
                  <a:cubicBezTo>
                    <a:pt x="890" y="1074"/>
                    <a:pt x="887" y="1073"/>
                    <a:pt x="889" y="1075"/>
                  </a:cubicBezTo>
                  <a:cubicBezTo>
                    <a:pt x="890" y="1076"/>
                    <a:pt x="892" y="1078"/>
                    <a:pt x="892" y="1078"/>
                  </a:cubicBezTo>
                  <a:close/>
                  <a:moveTo>
                    <a:pt x="893" y="1084"/>
                  </a:moveTo>
                  <a:cubicBezTo>
                    <a:pt x="893" y="1084"/>
                    <a:pt x="893" y="1082"/>
                    <a:pt x="892" y="1082"/>
                  </a:cubicBezTo>
                  <a:cubicBezTo>
                    <a:pt x="891" y="1082"/>
                    <a:pt x="892" y="1084"/>
                    <a:pt x="893" y="1084"/>
                  </a:cubicBezTo>
                  <a:close/>
                  <a:moveTo>
                    <a:pt x="890" y="1083"/>
                  </a:moveTo>
                  <a:cubicBezTo>
                    <a:pt x="890" y="1084"/>
                    <a:pt x="891" y="1083"/>
                    <a:pt x="890" y="1083"/>
                  </a:cubicBezTo>
                  <a:cubicBezTo>
                    <a:pt x="890" y="1083"/>
                    <a:pt x="890" y="1083"/>
                    <a:pt x="890" y="1083"/>
                  </a:cubicBezTo>
                  <a:close/>
                  <a:moveTo>
                    <a:pt x="893" y="1085"/>
                  </a:moveTo>
                  <a:cubicBezTo>
                    <a:pt x="893" y="1083"/>
                    <a:pt x="892" y="1086"/>
                    <a:pt x="893" y="1085"/>
                  </a:cubicBezTo>
                  <a:cubicBezTo>
                    <a:pt x="893" y="1084"/>
                    <a:pt x="892" y="1085"/>
                    <a:pt x="893" y="1085"/>
                  </a:cubicBezTo>
                  <a:close/>
                  <a:moveTo>
                    <a:pt x="890" y="1081"/>
                  </a:moveTo>
                  <a:cubicBezTo>
                    <a:pt x="891" y="1080"/>
                    <a:pt x="888" y="1080"/>
                    <a:pt x="889" y="1081"/>
                  </a:cubicBezTo>
                  <a:cubicBezTo>
                    <a:pt x="889" y="1081"/>
                    <a:pt x="889" y="1081"/>
                    <a:pt x="889" y="1081"/>
                  </a:cubicBezTo>
                  <a:cubicBezTo>
                    <a:pt x="890" y="1081"/>
                    <a:pt x="889" y="1083"/>
                    <a:pt x="890" y="1081"/>
                  </a:cubicBezTo>
                  <a:close/>
                  <a:moveTo>
                    <a:pt x="894" y="1087"/>
                  </a:moveTo>
                  <a:cubicBezTo>
                    <a:pt x="896" y="1086"/>
                    <a:pt x="893" y="1085"/>
                    <a:pt x="893" y="1086"/>
                  </a:cubicBezTo>
                  <a:cubicBezTo>
                    <a:pt x="894" y="1087"/>
                    <a:pt x="894" y="1088"/>
                    <a:pt x="894" y="1088"/>
                  </a:cubicBezTo>
                  <a:cubicBezTo>
                    <a:pt x="894" y="1088"/>
                    <a:pt x="894" y="1086"/>
                    <a:pt x="894" y="1087"/>
                  </a:cubicBezTo>
                  <a:close/>
                  <a:moveTo>
                    <a:pt x="886" y="1075"/>
                  </a:moveTo>
                  <a:cubicBezTo>
                    <a:pt x="885" y="1074"/>
                    <a:pt x="885" y="1076"/>
                    <a:pt x="886" y="1076"/>
                  </a:cubicBezTo>
                  <a:cubicBezTo>
                    <a:pt x="886" y="1076"/>
                    <a:pt x="886" y="1076"/>
                    <a:pt x="886" y="1076"/>
                  </a:cubicBezTo>
                  <a:cubicBezTo>
                    <a:pt x="885" y="1075"/>
                    <a:pt x="886" y="1075"/>
                    <a:pt x="886" y="1075"/>
                  </a:cubicBezTo>
                  <a:close/>
                  <a:moveTo>
                    <a:pt x="889" y="1081"/>
                  </a:moveTo>
                  <a:cubicBezTo>
                    <a:pt x="888" y="1082"/>
                    <a:pt x="889" y="1082"/>
                    <a:pt x="889" y="1082"/>
                  </a:cubicBezTo>
                  <a:cubicBezTo>
                    <a:pt x="889" y="1082"/>
                    <a:pt x="889" y="1082"/>
                    <a:pt x="889" y="1081"/>
                  </a:cubicBezTo>
                  <a:close/>
                  <a:moveTo>
                    <a:pt x="889" y="1085"/>
                  </a:moveTo>
                  <a:cubicBezTo>
                    <a:pt x="889" y="1085"/>
                    <a:pt x="889" y="1085"/>
                    <a:pt x="889" y="1085"/>
                  </a:cubicBezTo>
                  <a:cubicBezTo>
                    <a:pt x="889" y="1085"/>
                    <a:pt x="889" y="1085"/>
                    <a:pt x="889" y="1085"/>
                  </a:cubicBezTo>
                  <a:close/>
                  <a:moveTo>
                    <a:pt x="889" y="1083"/>
                  </a:moveTo>
                  <a:cubicBezTo>
                    <a:pt x="889" y="1083"/>
                    <a:pt x="889" y="1084"/>
                    <a:pt x="889" y="1084"/>
                  </a:cubicBezTo>
                  <a:cubicBezTo>
                    <a:pt x="890" y="1084"/>
                    <a:pt x="889" y="1083"/>
                    <a:pt x="889" y="1083"/>
                  </a:cubicBezTo>
                  <a:close/>
                  <a:moveTo>
                    <a:pt x="899" y="1086"/>
                  </a:moveTo>
                  <a:cubicBezTo>
                    <a:pt x="898" y="1086"/>
                    <a:pt x="898" y="1086"/>
                    <a:pt x="898" y="1087"/>
                  </a:cubicBezTo>
                  <a:cubicBezTo>
                    <a:pt x="898" y="1087"/>
                    <a:pt x="898" y="1087"/>
                    <a:pt x="898" y="1087"/>
                  </a:cubicBezTo>
                  <a:cubicBezTo>
                    <a:pt x="899" y="1090"/>
                    <a:pt x="899" y="1086"/>
                    <a:pt x="899" y="1086"/>
                  </a:cubicBezTo>
                  <a:close/>
                  <a:moveTo>
                    <a:pt x="918" y="1095"/>
                  </a:moveTo>
                  <a:cubicBezTo>
                    <a:pt x="918" y="1095"/>
                    <a:pt x="918" y="1095"/>
                    <a:pt x="918" y="1095"/>
                  </a:cubicBezTo>
                  <a:cubicBezTo>
                    <a:pt x="918" y="1095"/>
                    <a:pt x="918" y="1095"/>
                    <a:pt x="918" y="1095"/>
                  </a:cubicBezTo>
                  <a:close/>
                  <a:moveTo>
                    <a:pt x="884" y="1077"/>
                  </a:moveTo>
                  <a:cubicBezTo>
                    <a:pt x="884" y="1077"/>
                    <a:pt x="883" y="1077"/>
                    <a:pt x="884" y="1077"/>
                  </a:cubicBezTo>
                  <a:cubicBezTo>
                    <a:pt x="884" y="1077"/>
                    <a:pt x="884" y="1077"/>
                    <a:pt x="884" y="1077"/>
                  </a:cubicBezTo>
                  <a:close/>
                  <a:moveTo>
                    <a:pt x="882" y="1078"/>
                  </a:moveTo>
                  <a:cubicBezTo>
                    <a:pt x="881" y="1078"/>
                    <a:pt x="883" y="1079"/>
                    <a:pt x="882" y="1078"/>
                  </a:cubicBezTo>
                  <a:cubicBezTo>
                    <a:pt x="882" y="1078"/>
                    <a:pt x="882" y="1078"/>
                    <a:pt x="882" y="1078"/>
                  </a:cubicBezTo>
                  <a:close/>
                  <a:moveTo>
                    <a:pt x="895" y="1086"/>
                  </a:moveTo>
                  <a:cubicBezTo>
                    <a:pt x="895" y="1086"/>
                    <a:pt x="895" y="1086"/>
                    <a:pt x="896" y="1086"/>
                  </a:cubicBezTo>
                  <a:cubicBezTo>
                    <a:pt x="895" y="1086"/>
                    <a:pt x="895" y="1086"/>
                    <a:pt x="895" y="1086"/>
                  </a:cubicBezTo>
                  <a:close/>
                  <a:moveTo>
                    <a:pt x="882" y="1079"/>
                  </a:moveTo>
                  <a:cubicBezTo>
                    <a:pt x="882" y="1079"/>
                    <a:pt x="882" y="1079"/>
                    <a:pt x="882" y="1079"/>
                  </a:cubicBezTo>
                  <a:cubicBezTo>
                    <a:pt x="882" y="1079"/>
                    <a:pt x="882" y="1079"/>
                    <a:pt x="882" y="1079"/>
                  </a:cubicBezTo>
                  <a:close/>
                  <a:moveTo>
                    <a:pt x="896" y="1088"/>
                  </a:moveTo>
                  <a:cubicBezTo>
                    <a:pt x="896" y="1088"/>
                    <a:pt x="895" y="1088"/>
                    <a:pt x="895" y="1088"/>
                  </a:cubicBezTo>
                  <a:cubicBezTo>
                    <a:pt x="895" y="1088"/>
                    <a:pt x="897" y="1089"/>
                    <a:pt x="896" y="1088"/>
                  </a:cubicBezTo>
                  <a:close/>
                  <a:moveTo>
                    <a:pt x="885" y="1075"/>
                  </a:moveTo>
                  <a:cubicBezTo>
                    <a:pt x="885" y="1075"/>
                    <a:pt x="885" y="1075"/>
                    <a:pt x="885" y="1075"/>
                  </a:cubicBezTo>
                  <a:cubicBezTo>
                    <a:pt x="885" y="1075"/>
                    <a:pt x="885" y="1075"/>
                    <a:pt x="885" y="1075"/>
                  </a:cubicBezTo>
                  <a:close/>
                  <a:moveTo>
                    <a:pt x="913" y="1090"/>
                  </a:moveTo>
                  <a:cubicBezTo>
                    <a:pt x="913" y="1089"/>
                    <a:pt x="913" y="1090"/>
                    <a:pt x="913" y="1090"/>
                  </a:cubicBezTo>
                  <a:cubicBezTo>
                    <a:pt x="913" y="1090"/>
                    <a:pt x="912" y="1090"/>
                    <a:pt x="913" y="1090"/>
                  </a:cubicBezTo>
                  <a:close/>
                  <a:moveTo>
                    <a:pt x="914" y="1090"/>
                  </a:moveTo>
                  <a:cubicBezTo>
                    <a:pt x="914" y="1091"/>
                    <a:pt x="914" y="1091"/>
                    <a:pt x="914" y="1091"/>
                  </a:cubicBezTo>
                  <a:cubicBezTo>
                    <a:pt x="914" y="1091"/>
                    <a:pt x="915" y="1090"/>
                    <a:pt x="914" y="1090"/>
                  </a:cubicBezTo>
                  <a:cubicBezTo>
                    <a:pt x="914" y="1090"/>
                    <a:pt x="914" y="1091"/>
                    <a:pt x="914" y="1090"/>
                  </a:cubicBezTo>
                  <a:close/>
                  <a:moveTo>
                    <a:pt x="913" y="1090"/>
                  </a:moveTo>
                  <a:cubicBezTo>
                    <a:pt x="913" y="1091"/>
                    <a:pt x="915" y="1090"/>
                    <a:pt x="913" y="1090"/>
                  </a:cubicBezTo>
                  <a:cubicBezTo>
                    <a:pt x="913" y="1090"/>
                    <a:pt x="913" y="1090"/>
                    <a:pt x="913" y="1090"/>
                  </a:cubicBezTo>
                  <a:close/>
                  <a:moveTo>
                    <a:pt x="904" y="1080"/>
                  </a:moveTo>
                  <a:cubicBezTo>
                    <a:pt x="904" y="1080"/>
                    <a:pt x="904" y="1080"/>
                    <a:pt x="904" y="1080"/>
                  </a:cubicBezTo>
                  <a:cubicBezTo>
                    <a:pt x="903" y="1080"/>
                    <a:pt x="904" y="1080"/>
                    <a:pt x="904" y="1080"/>
                  </a:cubicBezTo>
                  <a:close/>
                  <a:moveTo>
                    <a:pt x="956" y="1099"/>
                  </a:moveTo>
                  <a:cubicBezTo>
                    <a:pt x="955" y="1099"/>
                    <a:pt x="955" y="1099"/>
                    <a:pt x="955" y="1099"/>
                  </a:cubicBezTo>
                  <a:cubicBezTo>
                    <a:pt x="955" y="1099"/>
                    <a:pt x="955" y="1099"/>
                    <a:pt x="956" y="1099"/>
                  </a:cubicBezTo>
                  <a:close/>
                  <a:moveTo>
                    <a:pt x="952" y="1102"/>
                  </a:moveTo>
                  <a:cubicBezTo>
                    <a:pt x="952" y="1103"/>
                    <a:pt x="955" y="1101"/>
                    <a:pt x="954" y="1101"/>
                  </a:cubicBezTo>
                  <a:cubicBezTo>
                    <a:pt x="954" y="1101"/>
                    <a:pt x="951" y="1102"/>
                    <a:pt x="951" y="1102"/>
                  </a:cubicBezTo>
                  <a:cubicBezTo>
                    <a:pt x="952" y="1103"/>
                    <a:pt x="952" y="1102"/>
                    <a:pt x="952" y="1102"/>
                  </a:cubicBezTo>
                  <a:close/>
                  <a:moveTo>
                    <a:pt x="954" y="1102"/>
                  </a:moveTo>
                  <a:cubicBezTo>
                    <a:pt x="954" y="1102"/>
                    <a:pt x="953" y="1102"/>
                    <a:pt x="953" y="1102"/>
                  </a:cubicBezTo>
                  <a:cubicBezTo>
                    <a:pt x="954" y="1102"/>
                    <a:pt x="954" y="1102"/>
                    <a:pt x="954" y="1102"/>
                  </a:cubicBezTo>
                  <a:close/>
                  <a:moveTo>
                    <a:pt x="925" y="1096"/>
                  </a:moveTo>
                  <a:cubicBezTo>
                    <a:pt x="926" y="1094"/>
                    <a:pt x="925" y="1096"/>
                    <a:pt x="925" y="1096"/>
                  </a:cubicBezTo>
                  <a:cubicBezTo>
                    <a:pt x="925" y="1095"/>
                    <a:pt x="925" y="1095"/>
                    <a:pt x="925" y="1096"/>
                  </a:cubicBezTo>
                  <a:close/>
                  <a:moveTo>
                    <a:pt x="957" y="1106"/>
                  </a:moveTo>
                  <a:cubicBezTo>
                    <a:pt x="957" y="1106"/>
                    <a:pt x="956" y="1105"/>
                    <a:pt x="956" y="1105"/>
                  </a:cubicBezTo>
                  <a:cubicBezTo>
                    <a:pt x="956" y="1106"/>
                    <a:pt x="956" y="1106"/>
                    <a:pt x="957" y="1106"/>
                  </a:cubicBezTo>
                  <a:close/>
                  <a:moveTo>
                    <a:pt x="925" y="1098"/>
                  </a:moveTo>
                  <a:cubicBezTo>
                    <a:pt x="925" y="1098"/>
                    <a:pt x="925" y="1098"/>
                    <a:pt x="925" y="1098"/>
                  </a:cubicBezTo>
                  <a:cubicBezTo>
                    <a:pt x="925" y="1098"/>
                    <a:pt x="925" y="1098"/>
                    <a:pt x="925" y="1098"/>
                  </a:cubicBezTo>
                  <a:close/>
                  <a:moveTo>
                    <a:pt x="917" y="1085"/>
                  </a:moveTo>
                  <a:cubicBezTo>
                    <a:pt x="918" y="1085"/>
                    <a:pt x="917" y="1085"/>
                    <a:pt x="917" y="1085"/>
                  </a:cubicBezTo>
                  <a:cubicBezTo>
                    <a:pt x="917" y="1085"/>
                    <a:pt x="917" y="1085"/>
                    <a:pt x="917" y="1085"/>
                  </a:cubicBezTo>
                  <a:close/>
                  <a:moveTo>
                    <a:pt x="924" y="1099"/>
                  </a:moveTo>
                  <a:cubicBezTo>
                    <a:pt x="924" y="1099"/>
                    <a:pt x="924" y="1098"/>
                    <a:pt x="924" y="1098"/>
                  </a:cubicBezTo>
                  <a:cubicBezTo>
                    <a:pt x="924" y="1097"/>
                    <a:pt x="924" y="1099"/>
                    <a:pt x="924" y="1099"/>
                  </a:cubicBezTo>
                  <a:close/>
                  <a:moveTo>
                    <a:pt x="916" y="1082"/>
                  </a:moveTo>
                  <a:cubicBezTo>
                    <a:pt x="916" y="1082"/>
                    <a:pt x="916" y="1082"/>
                    <a:pt x="916" y="1082"/>
                  </a:cubicBezTo>
                  <a:cubicBezTo>
                    <a:pt x="916" y="1082"/>
                    <a:pt x="916" y="1082"/>
                    <a:pt x="916" y="1082"/>
                  </a:cubicBezTo>
                  <a:close/>
                  <a:moveTo>
                    <a:pt x="912" y="1089"/>
                  </a:moveTo>
                  <a:cubicBezTo>
                    <a:pt x="912" y="1089"/>
                    <a:pt x="912" y="1089"/>
                    <a:pt x="912" y="1089"/>
                  </a:cubicBezTo>
                  <a:cubicBezTo>
                    <a:pt x="912" y="1089"/>
                    <a:pt x="912" y="1089"/>
                    <a:pt x="912" y="1089"/>
                  </a:cubicBezTo>
                  <a:close/>
                  <a:moveTo>
                    <a:pt x="928" y="1102"/>
                  </a:moveTo>
                  <a:cubicBezTo>
                    <a:pt x="928" y="1102"/>
                    <a:pt x="924" y="1101"/>
                    <a:pt x="924" y="1101"/>
                  </a:cubicBezTo>
                  <a:cubicBezTo>
                    <a:pt x="924" y="1101"/>
                    <a:pt x="924" y="1101"/>
                    <a:pt x="924" y="1101"/>
                  </a:cubicBezTo>
                  <a:cubicBezTo>
                    <a:pt x="923" y="1101"/>
                    <a:pt x="921" y="1099"/>
                    <a:pt x="921" y="1098"/>
                  </a:cubicBezTo>
                  <a:cubicBezTo>
                    <a:pt x="921" y="1098"/>
                    <a:pt x="929" y="1102"/>
                    <a:pt x="928" y="1102"/>
                  </a:cubicBezTo>
                  <a:close/>
                  <a:moveTo>
                    <a:pt x="897" y="1079"/>
                  </a:moveTo>
                  <a:cubicBezTo>
                    <a:pt x="897" y="1079"/>
                    <a:pt x="897" y="1079"/>
                    <a:pt x="897" y="1079"/>
                  </a:cubicBezTo>
                  <a:cubicBezTo>
                    <a:pt x="897" y="1079"/>
                    <a:pt x="897" y="1079"/>
                    <a:pt x="897" y="1079"/>
                  </a:cubicBezTo>
                  <a:close/>
                  <a:moveTo>
                    <a:pt x="921" y="1093"/>
                  </a:moveTo>
                  <a:cubicBezTo>
                    <a:pt x="921" y="1093"/>
                    <a:pt x="922" y="1095"/>
                    <a:pt x="922" y="1094"/>
                  </a:cubicBezTo>
                  <a:cubicBezTo>
                    <a:pt x="922" y="1094"/>
                    <a:pt x="922" y="1094"/>
                    <a:pt x="923" y="1095"/>
                  </a:cubicBezTo>
                  <a:cubicBezTo>
                    <a:pt x="923" y="1095"/>
                    <a:pt x="922" y="1092"/>
                    <a:pt x="921" y="1092"/>
                  </a:cubicBezTo>
                  <a:cubicBezTo>
                    <a:pt x="920" y="1092"/>
                    <a:pt x="921" y="1089"/>
                    <a:pt x="920" y="1089"/>
                  </a:cubicBezTo>
                  <a:cubicBezTo>
                    <a:pt x="920" y="1089"/>
                    <a:pt x="919" y="1089"/>
                    <a:pt x="919" y="1088"/>
                  </a:cubicBezTo>
                  <a:cubicBezTo>
                    <a:pt x="919" y="1088"/>
                    <a:pt x="919" y="1087"/>
                    <a:pt x="919" y="1087"/>
                  </a:cubicBezTo>
                  <a:cubicBezTo>
                    <a:pt x="918" y="1087"/>
                    <a:pt x="918" y="1086"/>
                    <a:pt x="918" y="1086"/>
                  </a:cubicBezTo>
                  <a:cubicBezTo>
                    <a:pt x="917" y="1085"/>
                    <a:pt x="917" y="1085"/>
                    <a:pt x="916" y="1085"/>
                  </a:cubicBezTo>
                  <a:cubicBezTo>
                    <a:pt x="916" y="1085"/>
                    <a:pt x="917" y="1088"/>
                    <a:pt x="917" y="1089"/>
                  </a:cubicBezTo>
                  <a:cubicBezTo>
                    <a:pt x="917" y="1090"/>
                    <a:pt x="919" y="1092"/>
                    <a:pt x="921" y="1093"/>
                  </a:cubicBezTo>
                  <a:close/>
                  <a:moveTo>
                    <a:pt x="800" y="1084"/>
                  </a:moveTo>
                  <a:cubicBezTo>
                    <a:pt x="800" y="1084"/>
                    <a:pt x="800" y="1084"/>
                    <a:pt x="800" y="1084"/>
                  </a:cubicBezTo>
                  <a:cubicBezTo>
                    <a:pt x="800" y="1084"/>
                    <a:pt x="800" y="1084"/>
                    <a:pt x="800" y="1084"/>
                  </a:cubicBezTo>
                  <a:cubicBezTo>
                    <a:pt x="801" y="1084"/>
                    <a:pt x="801" y="1084"/>
                    <a:pt x="800" y="1084"/>
                  </a:cubicBezTo>
                  <a:close/>
                  <a:moveTo>
                    <a:pt x="801" y="1086"/>
                  </a:moveTo>
                  <a:cubicBezTo>
                    <a:pt x="797" y="1084"/>
                    <a:pt x="800" y="1087"/>
                    <a:pt x="801" y="1086"/>
                  </a:cubicBezTo>
                  <a:cubicBezTo>
                    <a:pt x="800" y="1086"/>
                    <a:pt x="801" y="1087"/>
                    <a:pt x="801" y="1086"/>
                  </a:cubicBezTo>
                  <a:close/>
                  <a:moveTo>
                    <a:pt x="801" y="1083"/>
                  </a:moveTo>
                  <a:cubicBezTo>
                    <a:pt x="799" y="1082"/>
                    <a:pt x="801" y="1084"/>
                    <a:pt x="801" y="1083"/>
                  </a:cubicBezTo>
                  <a:cubicBezTo>
                    <a:pt x="800" y="1083"/>
                    <a:pt x="801" y="1083"/>
                    <a:pt x="801" y="1083"/>
                  </a:cubicBezTo>
                  <a:close/>
                  <a:moveTo>
                    <a:pt x="800" y="1087"/>
                  </a:moveTo>
                  <a:cubicBezTo>
                    <a:pt x="800" y="1087"/>
                    <a:pt x="800" y="1088"/>
                    <a:pt x="800" y="1087"/>
                  </a:cubicBezTo>
                  <a:cubicBezTo>
                    <a:pt x="800" y="1087"/>
                    <a:pt x="798" y="1086"/>
                    <a:pt x="798" y="1086"/>
                  </a:cubicBezTo>
                  <a:cubicBezTo>
                    <a:pt x="798" y="1086"/>
                    <a:pt x="800" y="1087"/>
                    <a:pt x="800" y="1087"/>
                  </a:cubicBezTo>
                  <a:close/>
                  <a:moveTo>
                    <a:pt x="796" y="1086"/>
                  </a:moveTo>
                  <a:cubicBezTo>
                    <a:pt x="796" y="1086"/>
                    <a:pt x="796" y="1086"/>
                    <a:pt x="796" y="1086"/>
                  </a:cubicBezTo>
                  <a:cubicBezTo>
                    <a:pt x="798" y="1086"/>
                    <a:pt x="796" y="1086"/>
                    <a:pt x="796" y="1086"/>
                  </a:cubicBezTo>
                  <a:close/>
                  <a:moveTo>
                    <a:pt x="797" y="1086"/>
                  </a:moveTo>
                  <a:cubicBezTo>
                    <a:pt x="797" y="1086"/>
                    <a:pt x="797" y="1086"/>
                    <a:pt x="797" y="1086"/>
                  </a:cubicBezTo>
                  <a:cubicBezTo>
                    <a:pt x="798" y="1086"/>
                    <a:pt x="798" y="1086"/>
                    <a:pt x="797" y="1086"/>
                  </a:cubicBezTo>
                  <a:close/>
                  <a:moveTo>
                    <a:pt x="798" y="1091"/>
                  </a:moveTo>
                  <a:cubicBezTo>
                    <a:pt x="798" y="1090"/>
                    <a:pt x="798" y="1090"/>
                    <a:pt x="798" y="1090"/>
                  </a:cubicBezTo>
                  <a:cubicBezTo>
                    <a:pt x="798" y="1091"/>
                    <a:pt x="798" y="1091"/>
                    <a:pt x="798" y="1091"/>
                  </a:cubicBezTo>
                  <a:close/>
                  <a:moveTo>
                    <a:pt x="801" y="1086"/>
                  </a:moveTo>
                  <a:cubicBezTo>
                    <a:pt x="800" y="1084"/>
                    <a:pt x="800" y="1086"/>
                    <a:pt x="801" y="1086"/>
                  </a:cubicBezTo>
                  <a:cubicBezTo>
                    <a:pt x="801" y="1086"/>
                    <a:pt x="801" y="1086"/>
                    <a:pt x="801" y="1086"/>
                  </a:cubicBezTo>
                  <a:close/>
                  <a:moveTo>
                    <a:pt x="799" y="1085"/>
                  </a:moveTo>
                  <a:cubicBezTo>
                    <a:pt x="799" y="1085"/>
                    <a:pt x="799" y="1085"/>
                    <a:pt x="798" y="1085"/>
                  </a:cubicBezTo>
                  <a:cubicBezTo>
                    <a:pt x="799" y="1085"/>
                    <a:pt x="799" y="1085"/>
                    <a:pt x="799" y="1085"/>
                  </a:cubicBezTo>
                  <a:close/>
                  <a:moveTo>
                    <a:pt x="798" y="1085"/>
                  </a:moveTo>
                  <a:cubicBezTo>
                    <a:pt x="796" y="1085"/>
                    <a:pt x="798" y="1085"/>
                    <a:pt x="798" y="1085"/>
                  </a:cubicBezTo>
                  <a:cubicBezTo>
                    <a:pt x="798" y="1085"/>
                    <a:pt x="798" y="1085"/>
                    <a:pt x="798" y="1085"/>
                  </a:cubicBezTo>
                  <a:close/>
                  <a:moveTo>
                    <a:pt x="798" y="1087"/>
                  </a:moveTo>
                  <a:cubicBezTo>
                    <a:pt x="798" y="1087"/>
                    <a:pt x="798" y="1087"/>
                    <a:pt x="798" y="1087"/>
                  </a:cubicBezTo>
                  <a:cubicBezTo>
                    <a:pt x="798" y="1087"/>
                    <a:pt x="798" y="1087"/>
                    <a:pt x="798" y="1087"/>
                  </a:cubicBezTo>
                  <a:close/>
                  <a:moveTo>
                    <a:pt x="833" y="1068"/>
                  </a:moveTo>
                  <a:cubicBezTo>
                    <a:pt x="834" y="1068"/>
                    <a:pt x="836" y="1070"/>
                    <a:pt x="837" y="1069"/>
                  </a:cubicBezTo>
                  <a:cubicBezTo>
                    <a:pt x="837" y="1070"/>
                    <a:pt x="841" y="1070"/>
                    <a:pt x="842" y="1071"/>
                  </a:cubicBezTo>
                  <a:cubicBezTo>
                    <a:pt x="844" y="1071"/>
                    <a:pt x="845" y="1071"/>
                    <a:pt x="846" y="1071"/>
                  </a:cubicBezTo>
                  <a:cubicBezTo>
                    <a:pt x="848" y="1071"/>
                    <a:pt x="850" y="1069"/>
                    <a:pt x="851" y="1068"/>
                  </a:cubicBezTo>
                  <a:cubicBezTo>
                    <a:pt x="852" y="1068"/>
                    <a:pt x="853" y="1068"/>
                    <a:pt x="854" y="1067"/>
                  </a:cubicBezTo>
                  <a:cubicBezTo>
                    <a:pt x="854" y="1067"/>
                    <a:pt x="853" y="1067"/>
                    <a:pt x="854" y="1066"/>
                  </a:cubicBezTo>
                  <a:cubicBezTo>
                    <a:pt x="854" y="1066"/>
                    <a:pt x="854" y="1066"/>
                    <a:pt x="855" y="1066"/>
                  </a:cubicBezTo>
                  <a:cubicBezTo>
                    <a:pt x="855" y="1066"/>
                    <a:pt x="856" y="1065"/>
                    <a:pt x="856" y="1065"/>
                  </a:cubicBezTo>
                  <a:cubicBezTo>
                    <a:pt x="857" y="1064"/>
                    <a:pt x="859" y="1063"/>
                    <a:pt x="859" y="1062"/>
                  </a:cubicBezTo>
                  <a:cubicBezTo>
                    <a:pt x="860" y="1060"/>
                    <a:pt x="860" y="1057"/>
                    <a:pt x="859" y="1056"/>
                  </a:cubicBezTo>
                  <a:cubicBezTo>
                    <a:pt x="857" y="1056"/>
                    <a:pt x="855" y="1057"/>
                    <a:pt x="855" y="1058"/>
                  </a:cubicBezTo>
                  <a:cubicBezTo>
                    <a:pt x="855" y="1059"/>
                    <a:pt x="855" y="1062"/>
                    <a:pt x="854" y="1062"/>
                  </a:cubicBezTo>
                  <a:cubicBezTo>
                    <a:pt x="854" y="1062"/>
                    <a:pt x="849" y="1065"/>
                    <a:pt x="848" y="1065"/>
                  </a:cubicBezTo>
                  <a:cubicBezTo>
                    <a:pt x="847" y="1066"/>
                    <a:pt x="845" y="1067"/>
                    <a:pt x="844" y="1066"/>
                  </a:cubicBezTo>
                  <a:cubicBezTo>
                    <a:pt x="844" y="1065"/>
                    <a:pt x="845" y="1062"/>
                    <a:pt x="845" y="1062"/>
                  </a:cubicBezTo>
                  <a:cubicBezTo>
                    <a:pt x="844" y="1062"/>
                    <a:pt x="844" y="1062"/>
                    <a:pt x="844" y="1062"/>
                  </a:cubicBezTo>
                  <a:cubicBezTo>
                    <a:pt x="843" y="1064"/>
                    <a:pt x="844" y="1066"/>
                    <a:pt x="842" y="1066"/>
                  </a:cubicBezTo>
                  <a:cubicBezTo>
                    <a:pt x="842" y="1066"/>
                    <a:pt x="841" y="1065"/>
                    <a:pt x="840" y="1065"/>
                  </a:cubicBezTo>
                  <a:cubicBezTo>
                    <a:pt x="839" y="1065"/>
                    <a:pt x="838" y="1066"/>
                    <a:pt x="837" y="1066"/>
                  </a:cubicBezTo>
                  <a:cubicBezTo>
                    <a:pt x="836" y="1066"/>
                    <a:pt x="831" y="1067"/>
                    <a:pt x="833" y="1068"/>
                  </a:cubicBezTo>
                  <a:close/>
                  <a:moveTo>
                    <a:pt x="883" y="1074"/>
                  </a:moveTo>
                  <a:cubicBezTo>
                    <a:pt x="884" y="1074"/>
                    <a:pt x="884" y="1074"/>
                    <a:pt x="884" y="1075"/>
                  </a:cubicBezTo>
                  <a:cubicBezTo>
                    <a:pt x="886" y="1074"/>
                    <a:pt x="882" y="1071"/>
                    <a:pt x="882" y="1070"/>
                  </a:cubicBezTo>
                  <a:cubicBezTo>
                    <a:pt x="882" y="1071"/>
                    <a:pt x="880" y="1069"/>
                    <a:pt x="880" y="1069"/>
                  </a:cubicBezTo>
                  <a:cubicBezTo>
                    <a:pt x="880" y="1069"/>
                    <a:pt x="880" y="1069"/>
                    <a:pt x="881" y="1069"/>
                  </a:cubicBezTo>
                  <a:cubicBezTo>
                    <a:pt x="881" y="1068"/>
                    <a:pt x="877" y="1065"/>
                    <a:pt x="876" y="1066"/>
                  </a:cubicBezTo>
                  <a:cubicBezTo>
                    <a:pt x="876" y="1068"/>
                    <a:pt x="878" y="1070"/>
                    <a:pt x="879" y="1072"/>
                  </a:cubicBezTo>
                  <a:cubicBezTo>
                    <a:pt x="880" y="1074"/>
                    <a:pt x="881" y="1075"/>
                    <a:pt x="883" y="1074"/>
                  </a:cubicBezTo>
                  <a:close/>
                  <a:moveTo>
                    <a:pt x="873" y="1059"/>
                  </a:moveTo>
                  <a:cubicBezTo>
                    <a:pt x="873" y="1059"/>
                    <a:pt x="873" y="1059"/>
                    <a:pt x="873" y="1059"/>
                  </a:cubicBezTo>
                  <a:cubicBezTo>
                    <a:pt x="872" y="1059"/>
                    <a:pt x="873" y="1059"/>
                    <a:pt x="873" y="1059"/>
                  </a:cubicBezTo>
                  <a:close/>
                  <a:moveTo>
                    <a:pt x="876" y="1066"/>
                  </a:moveTo>
                  <a:cubicBezTo>
                    <a:pt x="875" y="1066"/>
                    <a:pt x="875" y="1066"/>
                    <a:pt x="875" y="1066"/>
                  </a:cubicBezTo>
                  <a:cubicBezTo>
                    <a:pt x="876" y="1066"/>
                    <a:pt x="876" y="1066"/>
                    <a:pt x="876" y="1066"/>
                  </a:cubicBezTo>
                  <a:close/>
                  <a:moveTo>
                    <a:pt x="875" y="1065"/>
                  </a:moveTo>
                  <a:cubicBezTo>
                    <a:pt x="876" y="1065"/>
                    <a:pt x="876" y="1063"/>
                    <a:pt x="875" y="1062"/>
                  </a:cubicBezTo>
                  <a:cubicBezTo>
                    <a:pt x="874" y="1062"/>
                    <a:pt x="875" y="1066"/>
                    <a:pt x="875" y="1065"/>
                  </a:cubicBezTo>
                  <a:close/>
                  <a:moveTo>
                    <a:pt x="857" y="1048"/>
                  </a:moveTo>
                  <a:cubicBezTo>
                    <a:pt x="858" y="1048"/>
                    <a:pt x="858" y="1048"/>
                    <a:pt x="858" y="1048"/>
                  </a:cubicBezTo>
                  <a:cubicBezTo>
                    <a:pt x="858" y="1048"/>
                    <a:pt x="858" y="1048"/>
                    <a:pt x="857" y="1048"/>
                  </a:cubicBezTo>
                  <a:close/>
                  <a:moveTo>
                    <a:pt x="857" y="1047"/>
                  </a:moveTo>
                  <a:cubicBezTo>
                    <a:pt x="859" y="1047"/>
                    <a:pt x="856" y="1046"/>
                    <a:pt x="857" y="1047"/>
                  </a:cubicBezTo>
                  <a:cubicBezTo>
                    <a:pt x="857" y="1047"/>
                    <a:pt x="857" y="1047"/>
                    <a:pt x="857" y="1047"/>
                  </a:cubicBezTo>
                  <a:close/>
                  <a:moveTo>
                    <a:pt x="850" y="1048"/>
                  </a:moveTo>
                  <a:cubicBezTo>
                    <a:pt x="849" y="1048"/>
                    <a:pt x="849" y="1048"/>
                    <a:pt x="850" y="1048"/>
                  </a:cubicBezTo>
                  <a:cubicBezTo>
                    <a:pt x="850" y="1048"/>
                    <a:pt x="851" y="1048"/>
                    <a:pt x="850" y="1048"/>
                  </a:cubicBezTo>
                  <a:close/>
                  <a:moveTo>
                    <a:pt x="848" y="1047"/>
                  </a:moveTo>
                  <a:cubicBezTo>
                    <a:pt x="856" y="1046"/>
                    <a:pt x="862" y="1056"/>
                    <a:pt x="863" y="1061"/>
                  </a:cubicBezTo>
                  <a:cubicBezTo>
                    <a:pt x="868" y="1061"/>
                    <a:pt x="861" y="1054"/>
                    <a:pt x="860" y="1053"/>
                  </a:cubicBezTo>
                  <a:cubicBezTo>
                    <a:pt x="856" y="1051"/>
                    <a:pt x="853" y="1047"/>
                    <a:pt x="848" y="1047"/>
                  </a:cubicBezTo>
                  <a:close/>
                  <a:moveTo>
                    <a:pt x="868" y="1056"/>
                  </a:moveTo>
                  <a:cubicBezTo>
                    <a:pt x="870" y="1056"/>
                    <a:pt x="867" y="1056"/>
                    <a:pt x="868" y="1056"/>
                  </a:cubicBezTo>
                  <a:cubicBezTo>
                    <a:pt x="869" y="1056"/>
                    <a:pt x="868" y="1056"/>
                    <a:pt x="868" y="1056"/>
                  </a:cubicBezTo>
                  <a:close/>
                  <a:moveTo>
                    <a:pt x="861" y="1050"/>
                  </a:moveTo>
                  <a:cubicBezTo>
                    <a:pt x="862" y="1051"/>
                    <a:pt x="860" y="1049"/>
                    <a:pt x="861" y="1050"/>
                  </a:cubicBezTo>
                  <a:cubicBezTo>
                    <a:pt x="861" y="1050"/>
                    <a:pt x="861" y="1050"/>
                    <a:pt x="861" y="1050"/>
                  </a:cubicBezTo>
                  <a:close/>
                  <a:moveTo>
                    <a:pt x="844" y="1045"/>
                  </a:moveTo>
                  <a:cubicBezTo>
                    <a:pt x="845" y="1046"/>
                    <a:pt x="845" y="1047"/>
                    <a:pt x="847" y="1046"/>
                  </a:cubicBezTo>
                  <a:cubicBezTo>
                    <a:pt x="849" y="1044"/>
                    <a:pt x="842" y="1045"/>
                    <a:pt x="844" y="1045"/>
                  </a:cubicBezTo>
                  <a:close/>
                  <a:moveTo>
                    <a:pt x="829" y="1066"/>
                  </a:moveTo>
                  <a:cubicBezTo>
                    <a:pt x="827" y="1065"/>
                    <a:pt x="830" y="1068"/>
                    <a:pt x="830" y="1068"/>
                  </a:cubicBezTo>
                  <a:cubicBezTo>
                    <a:pt x="832" y="1068"/>
                    <a:pt x="829" y="1066"/>
                    <a:pt x="829" y="1066"/>
                  </a:cubicBezTo>
                  <a:close/>
                  <a:moveTo>
                    <a:pt x="863" y="1101"/>
                  </a:moveTo>
                  <a:cubicBezTo>
                    <a:pt x="859" y="1099"/>
                    <a:pt x="864" y="1102"/>
                    <a:pt x="863" y="1101"/>
                  </a:cubicBezTo>
                  <a:cubicBezTo>
                    <a:pt x="863" y="1101"/>
                    <a:pt x="863" y="1101"/>
                    <a:pt x="863" y="1101"/>
                  </a:cubicBezTo>
                  <a:close/>
                  <a:moveTo>
                    <a:pt x="865" y="1105"/>
                  </a:moveTo>
                  <a:cubicBezTo>
                    <a:pt x="865" y="1105"/>
                    <a:pt x="865" y="1105"/>
                    <a:pt x="865" y="1105"/>
                  </a:cubicBezTo>
                  <a:cubicBezTo>
                    <a:pt x="865" y="1105"/>
                    <a:pt x="865" y="1105"/>
                    <a:pt x="865" y="1105"/>
                  </a:cubicBezTo>
                  <a:close/>
                  <a:moveTo>
                    <a:pt x="864" y="1091"/>
                  </a:moveTo>
                  <a:cubicBezTo>
                    <a:pt x="864" y="1091"/>
                    <a:pt x="864" y="1091"/>
                    <a:pt x="864" y="1091"/>
                  </a:cubicBezTo>
                  <a:cubicBezTo>
                    <a:pt x="864" y="1091"/>
                    <a:pt x="864" y="1091"/>
                    <a:pt x="864" y="1091"/>
                  </a:cubicBezTo>
                  <a:cubicBezTo>
                    <a:pt x="865" y="1090"/>
                    <a:pt x="861" y="1090"/>
                    <a:pt x="861" y="1090"/>
                  </a:cubicBezTo>
                  <a:cubicBezTo>
                    <a:pt x="861" y="1091"/>
                    <a:pt x="863" y="1092"/>
                    <a:pt x="864" y="1091"/>
                  </a:cubicBezTo>
                  <a:close/>
                  <a:moveTo>
                    <a:pt x="846" y="1093"/>
                  </a:moveTo>
                  <a:cubicBezTo>
                    <a:pt x="846" y="1090"/>
                    <a:pt x="844" y="1092"/>
                    <a:pt x="845" y="1093"/>
                  </a:cubicBezTo>
                  <a:cubicBezTo>
                    <a:pt x="845" y="1093"/>
                    <a:pt x="846" y="1093"/>
                    <a:pt x="846" y="1093"/>
                  </a:cubicBezTo>
                  <a:close/>
                  <a:moveTo>
                    <a:pt x="851" y="1086"/>
                  </a:moveTo>
                  <a:cubicBezTo>
                    <a:pt x="849" y="1086"/>
                    <a:pt x="852" y="1088"/>
                    <a:pt x="852" y="1087"/>
                  </a:cubicBezTo>
                  <a:cubicBezTo>
                    <a:pt x="852" y="1087"/>
                    <a:pt x="851" y="1086"/>
                    <a:pt x="851" y="1086"/>
                  </a:cubicBezTo>
                  <a:close/>
                  <a:moveTo>
                    <a:pt x="847" y="1094"/>
                  </a:moveTo>
                  <a:cubicBezTo>
                    <a:pt x="847" y="1094"/>
                    <a:pt x="847" y="1094"/>
                    <a:pt x="847" y="1094"/>
                  </a:cubicBezTo>
                  <a:cubicBezTo>
                    <a:pt x="847" y="1094"/>
                    <a:pt x="849" y="1095"/>
                    <a:pt x="850" y="1095"/>
                  </a:cubicBezTo>
                  <a:cubicBezTo>
                    <a:pt x="851" y="1095"/>
                    <a:pt x="847" y="1090"/>
                    <a:pt x="847" y="1094"/>
                  </a:cubicBezTo>
                  <a:close/>
                  <a:moveTo>
                    <a:pt x="851" y="1098"/>
                  </a:moveTo>
                  <a:cubicBezTo>
                    <a:pt x="852" y="1098"/>
                    <a:pt x="852" y="1098"/>
                    <a:pt x="852" y="1098"/>
                  </a:cubicBezTo>
                  <a:cubicBezTo>
                    <a:pt x="852" y="1096"/>
                    <a:pt x="850" y="1096"/>
                    <a:pt x="849" y="1095"/>
                  </a:cubicBezTo>
                  <a:cubicBezTo>
                    <a:pt x="850" y="1095"/>
                    <a:pt x="851" y="1097"/>
                    <a:pt x="851" y="1098"/>
                  </a:cubicBezTo>
                  <a:close/>
                  <a:moveTo>
                    <a:pt x="850" y="1087"/>
                  </a:moveTo>
                  <a:cubicBezTo>
                    <a:pt x="850" y="1087"/>
                    <a:pt x="850" y="1086"/>
                    <a:pt x="850" y="1086"/>
                  </a:cubicBezTo>
                  <a:cubicBezTo>
                    <a:pt x="850" y="1086"/>
                    <a:pt x="850" y="1086"/>
                    <a:pt x="850" y="1087"/>
                  </a:cubicBezTo>
                  <a:close/>
                  <a:moveTo>
                    <a:pt x="850" y="1101"/>
                  </a:moveTo>
                  <a:cubicBezTo>
                    <a:pt x="850" y="1101"/>
                    <a:pt x="850" y="1101"/>
                    <a:pt x="850" y="1100"/>
                  </a:cubicBezTo>
                  <a:cubicBezTo>
                    <a:pt x="850" y="1101"/>
                    <a:pt x="850" y="1101"/>
                    <a:pt x="849" y="1101"/>
                  </a:cubicBezTo>
                  <a:cubicBezTo>
                    <a:pt x="849" y="1101"/>
                    <a:pt x="850" y="1101"/>
                    <a:pt x="850" y="1101"/>
                  </a:cubicBezTo>
                  <a:close/>
                  <a:moveTo>
                    <a:pt x="860" y="1101"/>
                  </a:moveTo>
                  <a:cubicBezTo>
                    <a:pt x="860" y="1102"/>
                    <a:pt x="860" y="1102"/>
                    <a:pt x="860" y="1102"/>
                  </a:cubicBezTo>
                  <a:cubicBezTo>
                    <a:pt x="860" y="1102"/>
                    <a:pt x="860" y="1102"/>
                    <a:pt x="860" y="1101"/>
                  </a:cubicBezTo>
                  <a:close/>
                  <a:moveTo>
                    <a:pt x="860" y="1090"/>
                  </a:moveTo>
                  <a:cubicBezTo>
                    <a:pt x="860" y="1090"/>
                    <a:pt x="861" y="1090"/>
                    <a:pt x="861" y="1090"/>
                  </a:cubicBezTo>
                  <a:cubicBezTo>
                    <a:pt x="861" y="1090"/>
                    <a:pt x="861" y="1090"/>
                    <a:pt x="860" y="1090"/>
                  </a:cubicBezTo>
                  <a:close/>
                  <a:moveTo>
                    <a:pt x="851" y="1101"/>
                  </a:moveTo>
                  <a:cubicBezTo>
                    <a:pt x="850" y="1101"/>
                    <a:pt x="850" y="1101"/>
                    <a:pt x="851" y="1101"/>
                  </a:cubicBezTo>
                  <a:cubicBezTo>
                    <a:pt x="850" y="1101"/>
                    <a:pt x="851" y="1101"/>
                    <a:pt x="851" y="1101"/>
                  </a:cubicBezTo>
                  <a:close/>
                  <a:moveTo>
                    <a:pt x="873" y="1106"/>
                  </a:moveTo>
                  <a:cubicBezTo>
                    <a:pt x="869" y="1104"/>
                    <a:pt x="874" y="1108"/>
                    <a:pt x="873" y="1106"/>
                  </a:cubicBezTo>
                  <a:cubicBezTo>
                    <a:pt x="872" y="1106"/>
                    <a:pt x="873" y="1106"/>
                    <a:pt x="873" y="1106"/>
                  </a:cubicBezTo>
                  <a:close/>
                  <a:moveTo>
                    <a:pt x="869" y="1108"/>
                  </a:moveTo>
                  <a:cubicBezTo>
                    <a:pt x="869" y="1107"/>
                    <a:pt x="867" y="1106"/>
                    <a:pt x="866" y="1107"/>
                  </a:cubicBezTo>
                  <a:cubicBezTo>
                    <a:pt x="865" y="1107"/>
                    <a:pt x="870" y="1108"/>
                    <a:pt x="869" y="1108"/>
                  </a:cubicBezTo>
                  <a:close/>
                  <a:moveTo>
                    <a:pt x="828" y="1044"/>
                  </a:moveTo>
                  <a:cubicBezTo>
                    <a:pt x="830" y="1043"/>
                    <a:pt x="828" y="1044"/>
                    <a:pt x="828" y="1044"/>
                  </a:cubicBezTo>
                  <a:cubicBezTo>
                    <a:pt x="828" y="1044"/>
                    <a:pt x="828" y="1044"/>
                    <a:pt x="828" y="1044"/>
                  </a:cubicBezTo>
                  <a:close/>
                  <a:moveTo>
                    <a:pt x="820" y="1043"/>
                  </a:moveTo>
                  <a:cubicBezTo>
                    <a:pt x="821" y="1043"/>
                    <a:pt x="821" y="1043"/>
                    <a:pt x="821" y="1043"/>
                  </a:cubicBezTo>
                  <a:cubicBezTo>
                    <a:pt x="821" y="1042"/>
                    <a:pt x="827" y="1044"/>
                    <a:pt x="826" y="1042"/>
                  </a:cubicBezTo>
                  <a:cubicBezTo>
                    <a:pt x="824" y="1041"/>
                    <a:pt x="822" y="1042"/>
                    <a:pt x="820" y="1042"/>
                  </a:cubicBezTo>
                  <a:cubicBezTo>
                    <a:pt x="820" y="1042"/>
                    <a:pt x="820" y="1043"/>
                    <a:pt x="820" y="1043"/>
                  </a:cubicBezTo>
                  <a:close/>
                  <a:moveTo>
                    <a:pt x="816" y="1060"/>
                  </a:moveTo>
                  <a:cubicBezTo>
                    <a:pt x="818" y="1062"/>
                    <a:pt x="815" y="1057"/>
                    <a:pt x="816" y="1060"/>
                  </a:cubicBezTo>
                  <a:cubicBezTo>
                    <a:pt x="816" y="1061"/>
                    <a:pt x="816" y="1060"/>
                    <a:pt x="816" y="1060"/>
                  </a:cubicBezTo>
                  <a:close/>
                  <a:moveTo>
                    <a:pt x="825" y="1065"/>
                  </a:moveTo>
                  <a:cubicBezTo>
                    <a:pt x="823" y="1062"/>
                    <a:pt x="824" y="1067"/>
                    <a:pt x="825" y="1065"/>
                  </a:cubicBezTo>
                  <a:cubicBezTo>
                    <a:pt x="824" y="1064"/>
                    <a:pt x="825" y="1065"/>
                    <a:pt x="825" y="1065"/>
                  </a:cubicBezTo>
                  <a:close/>
                  <a:moveTo>
                    <a:pt x="810" y="1056"/>
                  </a:moveTo>
                  <a:cubicBezTo>
                    <a:pt x="810" y="1056"/>
                    <a:pt x="810" y="1056"/>
                    <a:pt x="810" y="1056"/>
                  </a:cubicBezTo>
                  <a:cubicBezTo>
                    <a:pt x="810" y="1056"/>
                    <a:pt x="810" y="1056"/>
                    <a:pt x="810" y="1056"/>
                  </a:cubicBezTo>
                  <a:close/>
                  <a:moveTo>
                    <a:pt x="800" y="1051"/>
                  </a:moveTo>
                  <a:cubicBezTo>
                    <a:pt x="800" y="1051"/>
                    <a:pt x="800" y="1051"/>
                    <a:pt x="800" y="1051"/>
                  </a:cubicBezTo>
                  <a:cubicBezTo>
                    <a:pt x="800" y="1051"/>
                    <a:pt x="800" y="1051"/>
                    <a:pt x="800" y="1051"/>
                  </a:cubicBezTo>
                  <a:close/>
                  <a:moveTo>
                    <a:pt x="800" y="1052"/>
                  </a:moveTo>
                  <a:cubicBezTo>
                    <a:pt x="800" y="1051"/>
                    <a:pt x="800" y="1051"/>
                    <a:pt x="800" y="1051"/>
                  </a:cubicBezTo>
                  <a:cubicBezTo>
                    <a:pt x="800" y="1052"/>
                    <a:pt x="800" y="1052"/>
                    <a:pt x="800" y="1052"/>
                  </a:cubicBezTo>
                  <a:close/>
                  <a:moveTo>
                    <a:pt x="861" y="1057"/>
                  </a:moveTo>
                  <a:cubicBezTo>
                    <a:pt x="861" y="1057"/>
                    <a:pt x="861" y="1057"/>
                    <a:pt x="861" y="1057"/>
                  </a:cubicBezTo>
                  <a:cubicBezTo>
                    <a:pt x="860" y="1057"/>
                    <a:pt x="860" y="1057"/>
                    <a:pt x="861" y="1057"/>
                  </a:cubicBezTo>
                  <a:close/>
                  <a:moveTo>
                    <a:pt x="954" y="1183"/>
                  </a:moveTo>
                  <a:cubicBezTo>
                    <a:pt x="955" y="1184"/>
                    <a:pt x="956" y="1183"/>
                    <a:pt x="956" y="1184"/>
                  </a:cubicBezTo>
                  <a:cubicBezTo>
                    <a:pt x="956" y="1184"/>
                    <a:pt x="956" y="1184"/>
                    <a:pt x="957" y="1184"/>
                  </a:cubicBezTo>
                  <a:cubicBezTo>
                    <a:pt x="957" y="1184"/>
                    <a:pt x="957" y="1184"/>
                    <a:pt x="957" y="1184"/>
                  </a:cubicBezTo>
                  <a:cubicBezTo>
                    <a:pt x="958" y="1185"/>
                    <a:pt x="960" y="1186"/>
                    <a:pt x="960" y="1184"/>
                  </a:cubicBezTo>
                  <a:cubicBezTo>
                    <a:pt x="960" y="1183"/>
                    <a:pt x="958" y="1182"/>
                    <a:pt x="958" y="1182"/>
                  </a:cubicBezTo>
                  <a:cubicBezTo>
                    <a:pt x="956" y="1180"/>
                    <a:pt x="953" y="1179"/>
                    <a:pt x="952" y="1177"/>
                  </a:cubicBezTo>
                  <a:cubicBezTo>
                    <a:pt x="950" y="1176"/>
                    <a:pt x="949" y="1175"/>
                    <a:pt x="948" y="1173"/>
                  </a:cubicBezTo>
                  <a:cubicBezTo>
                    <a:pt x="946" y="1172"/>
                    <a:pt x="942" y="1169"/>
                    <a:pt x="941" y="1169"/>
                  </a:cubicBezTo>
                  <a:cubicBezTo>
                    <a:pt x="941" y="1169"/>
                    <a:pt x="941" y="1169"/>
                    <a:pt x="941" y="1170"/>
                  </a:cubicBezTo>
                  <a:cubicBezTo>
                    <a:pt x="941" y="1170"/>
                    <a:pt x="940" y="1168"/>
                    <a:pt x="940" y="1168"/>
                  </a:cubicBezTo>
                  <a:cubicBezTo>
                    <a:pt x="940" y="1168"/>
                    <a:pt x="940" y="1169"/>
                    <a:pt x="940" y="1169"/>
                  </a:cubicBezTo>
                  <a:cubicBezTo>
                    <a:pt x="940" y="1169"/>
                    <a:pt x="940" y="1169"/>
                    <a:pt x="940" y="1169"/>
                  </a:cubicBezTo>
                  <a:cubicBezTo>
                    <a:pt x="940" y="1169"/>
                    <a:pt x="940" y="1169"/>
                    <a:pt x="940" y="1169"/>
                  </a:cubicBezTo>
                  <a:cubicBezTo>
                    <a:pt x="939" y="1170"/>
                    <a:pt x="941" y="1170"/>
                    <a:pt x="941" y="1170"/>
                  </a:cubicBezTo>
                  <a:cubicBezTo>
                    <a:pt x="940" y="1171"/>
                    <a:pt x="942" y="1173"/>
                    <a:pt x="942" y="1173"/>
                  </a:cubicBezTo>
                  <a:cubicBezTo>
                    <a:pt x="942" y="1174"/>
                    <a:pt x="944" y="1175"/>
                    <a:pt x="944" y="1175"/>
                  </a:cubicBezTo>
                  <a:cubicBezTo>
                    <a:pt x="944" y="1175"/>
                    <a:pt x="944" y="1175"/>
                    <a:pt x="944" y="1175"/>
                  </a:cubicBezTo>
                  <a:cubicBezTo>
                    <a:pt x="944" y="1175"/>
                    <a:pt x="944" y="1175"/>
                    <a:pt x="945" y="1175"/>
                  </a:cubicBezTo>
                  <a:cubicBezTo>
                    <a:pt x="945" y="1176"/>
                    <a:pt x="946" y="1178"/>
                    <a:pt x="946" y="1178"/>
                  </a:cubicBezTo>
                  <a:cubicBezTo>
                    <a:pt x="947" y="1178"/>
                    <a:pt x="948" y="1179"/>
                    <a:pt x="950" y="1180"/>
                  </a:cubicBezTo>
                  <a:cubicBezTo>
                    <a:pt x="951" y="1180"/>
                    <a:pt x="955" y="1182"/>
                    <a:pt x="954" y="1183"/>
                  </a:cubicBezTo>
                  <a:cubicBezTo>
                    <a:pt x="954" y="1183"/>
                    <a:pt x="954" y="1183"/>
                    <a:pt x="954" y="1183"/>
                  </a:cubicBezTo>
                  <a:close/>
                  <a:moveTo>
                    <a:pt x="959" y="1186"/>
                  </a:moveTo>
                  <a:cubicBezTo>
                    <a:pt x="960" y="1186"/>
                    <a:pt x="958" y="1185"/>
                    <a:pt x="958" y="1185"/>
                  </a:cubicBezTo>
                  <a:cubicBezTo>
                    <a:pt x="958" y="1186"/>
                    <a:pt x="958" y="1186"/>
                    <a:pt x="959" y="1186"/>
                  </a:cubicBezTo>
                  <a:close/>
                  <a:moveTo>
                    <a:pt x="941" y="1169"/>
                  </a:moveTo>
                  <a:cubicBezTo>
                    <a:pt x="941" y="1169"/>
                    <a:pt x="941" y="1169"/>
                    <a:pt x="941" y="1169"/>
                  </a:cubicBezTo>
                  <a:cubicBezTo>
                    <a:pt x="941" y="1168"/>
                    <a:pt x="941" y="1168"/>
                    <a:pt x="941" y="1168"/>
                  </a:cubicBezTo>
                  <a:cubicBezTo>
                    <a:pt x="940" y="1168"/>
                    <a:pt x="941" y="1168"/>
                    <a:pt x="941" y="1169"/>
                  </a:cubicBezTo>
                  <a:cubicBezTo>
                    <a:pt x="941" y="1169"/>
                    <a:pt x="941" y="1168"/>
                    <a:pt x="940" y="1168"/>
                  </a:cubicBezTo>
                  <a:cubicBezTo>
                    <a:pt x="940" y="1169"/>
                    <a:pt x="941" y="1169"/>
                    <a:pt x="941" y="1169"/>
                  </a:cubicBezTo>
                  <a:cubicBezTo>
                    <a:pt x="941" y="1169"/>
                    <a:pt x="941" y="1169"/>
                    <a:pt x="941" y="1169"/>
                  </a:cubicBezTo>
                  <a:close/>
                  <a:moveTo>
                    <a:pt x="953" y="1183"/>
                  </a:moveTo>
                  <a:cubicBezTo>
                    <a:pt x="953" y="1183"/>
                    <a:pt x="953" y="1183"/>
                    <a:pt x="953" y="1183"/>
                  </a:cubicBezTo>
                  <a:cubicBezTo>
                    <a:pt x="953" y="1183"/>
                    <a:pt x="954" y="1183"/>
                    <a:pt x="954" y="1183"/>
                  </a:cubicBezTo>
                  <a:cubicBezTo>
                    <a:pt x="954" y="1183"/>
                    <a:pt x="954" y="1183"/>
                    <a:pt x="953" y="1183"/>
                  </a:cubicBezTo>
                  <a:close/>
                  <a:moveTo>
                    <a:pt x="957" y="1171"/>
                  </a:moveTo>
                  <a:cubicBezTo>
                    <a:pt x="957" y="1171"/>
                    <a:pt x="957" y="1170"/>
                    <a:pt x="957" y="1170"/>
                  </a:cubicBezTo>
                  <a:cubicBezTo>
                    <a:pt x="957" y="1170"/>
                    <a:pt x="957" y="1171"/>
                    <a:pt x="957" y="1171"/>
                  </a:cubicBezTo>
                  <a:cubicBezTo>
                    <a:pt x="958" y="1171"/>
                    <a:pt x="957" y="1171"/>
                    <a:pt x="957" y="1171"/>
                  </a:cubicBezTo>
                  <a:close/>
                  <a:moveTo>
                    <a:pt x="957" y="1172"/>
                  </a:moveTo>
                  <a:cubicBezTo>
                    <a:pt x="957" y="1172"/>
                    <a:pt x="957" y="1172"/>
                    <a:pt x="957" y="1171"/>
                  </a:cubicBezTo>
                  <a:cubicBezTo>
                    <a:pt x="957" y="1172"/>
                    <a:pt x="957" y="1172"/>
                    <a:pt x="957" y="1173"/>
                  </a:cubicBezTo>
                  <a:cubicBezTo>
                    <a:pt x="957" y="1173"/>
                    <a:pt x="957" y="1173"/>
                    <a:pt x="957" y="1173"/>
                  </a:cubicBezTo>
                  <a:cubicBezTo>
                    <a:pt x="957" y="1172"/>
                    <a:pt x="957" y="1172"/>
                    <a:pt x="957" y="1172"/>
                  </a:cubicBezTo>
                  <a:close/>
                  <a:moveTo>
                    <a:pt x="963" y="1187"/>
                  </a:moveTo>
                  <a:cubicBezTo>
                    <a:pt x="964" y="1187"/>
                    <a:pt x="963" y="1186"/>
                    <a:pt x="963" y="1186"/>
                  </a:cubicBezTo>
                  <a:cubicBezTo>
                    <a:pt x="963" y="1186"/>
                    <a:pt x="963" y="1187"/>
                    <a:pt x="963" y="1187"/>
                  </a:cubicBezTo>
                  <a:cubicBezTo>
                    <a:pt x="963" y="1187"/>
                    <a:pt x="963" y="1187"/>
                    <a:pt x="963" y="1187"/>
                  </a:cubicBezTo>
                  <a:close/>
                  <a:moveTo>
                    <a:pt x="937" y="1165"/>
                  </a:moveTo>
                  <a:cubicBezTo>
                    <a:pt x="937" y="1166"/>
                    <a:pt x="937" y="1166"/>
                    <a:pt x="937" y="1166"/>
                  </a:cubicBezTo>
                  <a:cubicBezTo>
                    <a:pt x="937" y="1166"/>
                    <a:pt x="937" y="1165"/>
                    <a:pt x="937" y="1165"/>
                  </a:cubicBezTo>
                  <a:close/>
                  <a:moveTo>
                    <a:pt x="966" y="1179"/>
                  </a:moveTo>
                  <a:cubicBezTo>
                    <a:pt x="966" y="1179"/>
                    <a:pt x="966" y="1179"/>
                    <a:pt x="966" y="1179"/>
                  </a:cubicBezTo>
                  <a:cubicBezTo>
                    <a:pt x="966" y="1180"/>
                    <a:pt x="968" y="1180"/>
                    <a:pt x="968" y="1179"/>
                  </a:cubicBezTo>
                  <a:cubicBezTo>
                    <a:pt x="968" y="1179"/>
                    <a:pt x="968" y="1178"/>
                    <a:pt x="968" y="1178"/>
                  </a:cubicBezTo>
                  <a:cubicBezTo>
                    <a:pt x="967" y="1178"/>
                    <a:pt x="967" y="1178"/>
                    <a:pt x="966" y="1178"/>
                  </a:cubicBezTo>
                  <a:cubicBezTo>
                    <a:pt x="966" y="1178"/>
                    <a:pt x="966" y="1178"/>
                    <a:pt x="966" y="1178"/>
                  </a:cubicBezTo>
                  <a:cubicBezTo>
                    <a:pt x="965" y="1178"/>
                    <a:pt x="966" y="1179"/>
                    <a:pt x="966" y="1179"/>
                  </a:cubicBezTo>
                  <a:cubicBezTo>
                    <a:pt x="966" y="1179"/>
                    <a:pt x="966" y="1179"/>
                    <a:pt x="966" y="1179"/>
                  </a:cubicBezTo>
                  <a:close/>
                  <a:moveTo>
                    <a:pt x="963" y="1175"/>
                  </a:moveTo>
                  <a:cubicBezTo>
                    <a:pt x="962" y="1175"/>
                    <a:pt x="962" y="1174"/>
                    <a:pt x="962" y="1174"/>
                  </a:cubicBezTo>
                  <a:cubicBezTo>
                    <a:pt x="962" y="1174"/>
                    <a:pt x="962" y="1172"/>
                    <a:pt x="961" y="1173"/>
                  </a:cubicBezTo>
                  <a:cubicBezTo>
                    <a:pt x="961" y="1173"/>
                    <a:pt x="960" y="1173"/>
                    <a:pt x="960" y="1173"/>
                  </a:cubicBezTo>
                  <a:cubicBezTo>
                    <a:pt x="960" y="1173"/>
                    <a:pt x="961" y="1173"/>
                    <a:pt x="961" y="1173"/>
                  </a:cubicBezTo>
                  <a:cubicBezTo>
                    <a:pt x="961" y="1174"/>
                    <a:pt x="961" y="1174"/>
                    <a:pt x="960" y="1174"/>
                  </a:cubicBezTo>
                  <a:cubicBezTo>
                    <a:pt x="960" y="1174"/>
                    <a:pt x="960" y="1174"/>
                    <a:pt x="960" y="1174"/>
                  </a:cubicBezTo>
                  <a:cubicBezTo>
                    <a:pt x="960" y="1175"/>
                    <a:pt x="962" y="1177"/>
                    <a:pt x="963" y="1176"/>
                  </a:cubicBezTo>
                  <a:cubicBezTo>
                    <a:pt x="963" y="1176"/>
                    <a:pt x="963" y="1175"/>
                    <a:pt x="963" y="1175"/>
                  </a:cubicBezTo>
                  <a:close/>
                  <a:moveTo>
                    <a:pt x="943" y="1175"/>
                  </a:moveTo>
                  <a:cubicBezTo>
                    <a:pt x="943" y="1174"/>
                    <a:pt x="943" y="1175"/>
                    <a:pt x="942" y="1175"/>
                  </a:cubicBezTo>
                  <a:cubicBezTo>
                    <a:pt x="943" y="1175"/>
                    <a:pt x="944" y="1175"/>
                    <a:pt x="943" y="1175"/>
                  </a:cubicBezTo>
                  <a:close/>
                  <a:moveTo>
                    <a:pt x="938" y="1168"/>
                  </a:moveTo>
                  <a:cubicBezTo>
                    <a:pt x="938" y="1168"/>
                    <a:pt x="938" y="1168"/>
                    <a:pt x="938" y="1168"/>
                  </a:cubicBezTo>
                  <a:cubicBezTo>
                    <a:pt x="938" y="1168"/>
                    <a:pt x="938" y="1168"/>
                    <a:pt x="938" y="1168"/>
                  </a:cubicBezTo>
                  <a:close/>
                  <a:moveTo>
                    <a:pt x="945" y="1176"/>
                  </a:moveTo>
                  <a:cubicBezTo>
                    <a:pt x="945" y="1177"/>
                    <a:pt x="945" y="1175"/>
                    <a:pt x="945" y="1176"/>
                  </a:cubicBezTo>
                  <a:cubicBezTo>
                    <a:pt x="945" y="1176"/>
                    <a:pt x="945" y="1176"/>
                    <a:pt x="945" y="1176"/>
                  </a:cubicBezTo>
                  <a:close/>
                  <a:moveTo>
                    <a:pt x="951" y="1180"/>
                  </a:moveTo>
                  <a:cubicBezTo>
                    <a:pt x="951" y="1181"/>
                    <a:pt x="951" y="1181"/>
                    <a:pt x="951" y="1181"/>
                  </a:cubicBezTo>
                  <a:cubicBezTo>
                    <a:pt x="951" y="1181"/>
                    <a:pt x="951" y="1180"/>
                    <a:pt x="951" y="1180"/>
                  </a:cubicBezTo>
                  <a:close/>
                  <a:moveTo>
                    <a:pt x="947" y="1178"/>
                  </a:moveTo>
                  <a:cubicBezTo>
                    <a:pt x="947" y="1178"/>
                    <a:pt x="947" y="1179"/>
                    <a:pt x="947" y="1179"/>
                  </a:cubicBezTo>
                  <a:cubicBezTo>
                    <a:pt x="947" y="1179"/>
                    <a:pt x="947" y="1178"/>
                    <a:pt x="947" y="1178"/>
                  </a:cubicBezTo>
                  <a:close/>
                  <a:moveTo>
                    <a:pt x="939" y="1168"/>
                  </a:moveTo>
                  <a:cubicBezTo>
                    <a:pt x="939" y="1168"/>
                    <a:pt x="939" y="1167"/>
                    <a:pt x="939" y="1168"/>
                  </a:cubicBezTo>
                  <a:cubicBezTo>
                    <a:pt x="939" y="1168"/>
                    <a:pt x="939" y="1168"/>
                    <a:pt x="939" y="1168"/>
                  </a:cubicBezTo>
                  <a:close/>
                  <a:moveTo>
                    <a:pt x="1043" y="1142"/>
                  </a:moveTo>
                  <a:cubicBezTo>
                    <a:pt x="1043" y="1142"/>
                    <a:pt x="1043" y="1142"/>
                    <a:pt x="1042" y="1142"/>
                  </a:cubicBezTo>
                  <a:cubicBezTo>
                    <a:pt x="1042" y="1142"/>
                    <a:pt x="1042" y="1142"/>
                    <a:pt x="1043" y="1142"/>
                  </a:cubicBezTo>
                  <a:close/>
                  <a:moveTo>
                    <a:pt x="1039" y="1143"/>
                  </a:moveTo>
                  <a:cubicBezTo>
                    <a:pt x="1039" y="1143"/>
                    <a:pt x="1039" y="1143"/>
                    <a:pt x="1039" y="1143"/>
                  </a:cubicBezTo>
                  <a:cubicBezTo>
                    <a:pt x="1039" y="1143"/>
                    <a:pt x="1039" y="1143"/>
                    <a:pt x="1039" y="1143"/>
                  </a:cubicBezTo>
                  <a:close/>
                  <a:moveTo>
                    <a:pt x="1040" y="1143"/>
                  </a:moveTo>
                  <a:cubicBezTo>
                    <a:pt x="1041" y="1142"/>
                    <a:pt x="1040" y="1143"/>
                    <a:pt x="1040" y="1143"/>
                  </a:cubicBezTo>
                  <a:cubicBezTo>
                    <a:pt x="1040" y="1143"/>
                    <a:pt x="1040" y="1143"/>
                    <a:pt x="1040" y="1143"/>
                  </a:cubicBezTo>
                  <a:close/>
                  <a:moveTo>
                    <a:pt x="1049" y="1142"/>
                  </a:moveTo>
                  <a:cubicBezTo>
                    <a:pt x="1048" y="1142"/>
                    <a:pt x="1048" y="1142"/>
                    <a:pt x="1048" y="1143"/>
                  </a:cubicBezTo>
                  <a:cubicBezTo>
                    <a:pt x="1049" y="1142"/>
                    <a:pt x="1049" y="1142"/>
                    <a:pt x="1049" y="1142"/>
                  </a:cubicBezTo>
                  <a:close/>
                  <a:moveTo>
                    <a:pt x="1044" y="1141"/>
                  </a:moveTo>
                  <a:cubicBezTo>
                    <a:pt x="1044" y="1141"/>
                    <a:pt x="1044" y="1141"/>
                    <a:pt x="1044" y="1141"/>
                  </a:cubicBezTo>
                  <a:cubicBezTo>
                    <a:pt x="1044" y="1141"/>
                    <a:pt x="1044" y="1141"/>
                    <a:pt x="1044" y="1141"/>
                  </a:cubicBezTo>
                  <a:close/>
                  <a:moveTo>
                    <a:pt x="1029" y="1148"/>
                  </a:moveTo>
                  <a:cubicBezTo>
                    <a:pt x="1030" y="1148"/>
                    <a:pt x="1029" y="1148"/>
                    <a:pt x="1029" y="1148"/>
                  </a:cubicBezTo>
                  <a:cubicBezTo>
                    <a:pt x="1029" y="1148"/>
                    <a:pt x="1029" y="1148"/>
                    <a:pt x="1029" y="1148"/>
                  </a:cubicBezTo>
                  <a:close/>
                  <a:moveTo>
                    <a:pt x="1030" y="1147"/>
                  </a:moveTo>
                  <a:cubicBezTo>
                    <a:pt x="1030" y="1147"/>
                    <a:pt x="1030" y="1147"/>
                    <a:pt x="1030" y="1147"/>
                  </a:cubicBezTo>
                  <a:cubicBezTo>
                    <a:pt x="1030" y="1147"/>
                    <a:pt x="1030" y="1147"/>
                    <a:pt x="1030" y="1147"/>
                  </a:cubicBezTo>
                  <a:close/>
                  <a:moveTo>
                    <a:pt x="1031" y="1145"/>
                  </a:moveTo>
                  <a:cubicBezTo>
                    <a:pt x="1031" y="1145"/>
                    <a:pt x="1031" y="1145"/>
                    <a:pt x="1032" y="1145"/>
                  </a:cubicBezTo>
                  <a:cubicBezTo>
                    <a:pt x="1032" y="1145"/>
                    <a:pt x="1032" y="1144"/>
                    <a:pt x="1032" y="1144"/>
                  </a:cubicBezTo>
                  <a:cubicBezTo>
                    <a:pt x="1032" y="1144"/>
                    <a:pt x="1031" y="1145"/>
                    <a:pt x="1031" y="1145"/>
                  </a:cubicBezTo>
                  <a:close/>
                  <a:moveTo>
                    <a:pt x="1029" y="1152"/>
                  </a:moveTo>
                  <a:cubicBezTo>
                    <a:pt x="1030" y="1152"/>
                    <a:pt x="1028" y="1151"/>
                    <a:pt x="1029" y="1152"/>
                  </a:cubicBezTo>
                  <a:cubicBezTo>
                    <a:pt x="1029" y="1152"/>
                    <a:pt x="1029" y="1151"/>
                    <a:pt x="1029" y="1152"/>
                  </a:cubicBezTo>
                  <a:close/>
                  <a:moveTo>
                    <a:pt x="1040" y="1150"/>
                  </a:moveTo>
                  <a:cubicBezTo>
                    <a:pt x="1040" y="1151"/>
                    <a:pt x="1040" y="1151"/>
                    <a:pt x="1040" y="1151"/>
                  </a:cubicBezTo>
                  <a:cubicBezTo>
                    <a:pt x="1040" y="1151"/>
                    <a:pt x="1040" y="1151"/>
                    <a:pt x="1041" y="1151"/>
                  </a:cubicBezTo>
                  <a:cubicBezTo>
                    <a:pt x="1041" y="1151"/>
                    <a:pt x="1041" y="1151"/>
                    <a:pt x="1040" y="1150"/>
                  </a:cubicBezTo>
                  <a:cubicBezTo>
                    <a:pt x="1040" y="1150"/>
                    <a:pt x="1040" y="1150"/>
                    <a:pt x="1040" y="1150"/>
                  </a:cubicBezTo>
                  <a:close/>
                  <a:moveTo>
                    <a:pt x="1040" y="1151"/>
                  </a:moveTo>
                  <a:cubicBezTo>
                    <a:pt x="1040" y="1151"/>
                    <a:pt x="1040" y="1151"/>
                    <a:pt x="1040" y="1151"/>
                  </a:cubicBezTo>
                  <a:cubicBezTo>
                    <a:pt x="1040" y="1151"/>
                    <a:pt x="1040" y="1152"/>
                    <a:pt x="1040" y="1151"/>
                  </a:cubicBezTo>
                  <a:close/>
                  <a:moveTo>
                    <a:pt x="1047" y="1144"/>
                  </a:moveTo>
                  <a:cubicBezTo>
                    <a:pt x="1048" y="1144"/>
                    <a:pt x="1048" y="1144"/>
                    <a:pt x="1048" y="1144"/>
                  </a:cubicBezTo>
                  <a:cubicBezTo>
                    <a:pt x="1047" y="1144"/>
                    <a:pt x="1047" y="1144"/>
                    <a:pt x="1047" y="1144"/>
                  </a:cubicBezTo>
                  <a:cubicBezTo>
                    <a:pt x="1047" y="1143"/>
                    <a:pt x="1048" y="1143"/>
                    <a:pt x="1048" y="1142"/>
                  </a:cubicBezTo>
                  <a:cubicBezTo>
                    <a:pt x="1047" y="1142"/>
                    <a:pt x="1046" y="1144"/>
                    <a:pt x="1045" y="1144"/>
                  </a:cubicBezTo>
                  <a:cubicBezTo>
                    <a:pt x="1045" y="1143"/>
                    <a:pt x="1047" y="1141"/>
                    <a:pt x="1049" y="1140"/>
                  </a:cubicBezTo>
                  <a:cubicBezTo>
                    <a:pt x="1048" y="1140"/>
                    <a:pt x="1045" y="1141"/>
                    <a:pt x="1045" y="1141"/>
                  </a:cubicBezTo>
                  <a:cubicBezTo>
                    <a:pt x="1043" y="1142"/>
                    <a:pt x="1038" y="1143"/>
                    <a:pt x="1038" y="1145"/>
                  </a:cubicBezTo>
                  <a:cubicBezTo>
                    <a:pt x="1039" y="1145"/>
                    <a:pt x="1039" y="1144"/>
                    <a:pt x="1039" y="1145"/>
                  </a:cubicBezTo>
                  <a:cubicBezTo>
                    <a:pt x="1038" y="1145"/>
                    <a:pt x="1040" y="1145"/>
                    <a:pt x="1039" y="1145"/>
                  </a:cubicBezTo>
                  <a:cubicBezTo>
                    <a:pt x="1039" y="1146"/>
                    <a:pt x="1039" y="1146"/>
                    <a:pt x="1039" y="1146"/>
                  </a:cubicBezTo>
                  <a:cubicBezTo>
                    <a:pt x="1040" y="1146"/>
                    <a:pt x="1040" y="1146"/>
                    <a:pt x="1040" y="1146"/>
                  </a:cubicBezTo>
                  <a:cubicBezTo>
                    <a:pt x="1040" y="1146"/>
                    <a:pt x="1042" y="1144"/>
                    <a:pt x="1042" y="1145"/>
                  </a:cubicBezTo>
                  <a:cubicBezTo>
                    <a:pt x="1042" y="1145"/>
                    <a:pt x="1043" y="1144"/>
                    <a:pt x="1043" y="1144"/>
                  </a:cubicBezTo>
                  <a:cubicBezTo>
                    <a:pt x="1044" y="1144"/>
                    <a:pt x="1044" y="1145"/>
                    <a:pt x="1044" y="1145"/>
                  </a:cubicBezTo>
                  <a:cubicBezTo>
                    <a:pt x="1045" y="1145"/>
                    <a:pt x="1045" y="1145"/>
                    <a:pt x="1046" y="1144"/>
                  </a:cubicBezTo>
                  <a:cubicBezTo>
                    <a:pt x="1046" y="1144"/>
                    <a:pt x="1047" y="1144"/>
                    <a:pt x="1047" y="1144"/>
                  </a:cubicBezTo>
                  <a:cubicBezTo>
                    <a:pt x="1047" y="1144"/>
                    <a:pt x="1047" y="1144"/>
                    <a:pt x="1047" y="1144"/>
                  </a:cubicBezTo>
                  <a:close/>
                  <a:moveTo>
                    <a:pt x="1044" y="1151"/>
                  </a:moveTo>
                  <a:cubicBezTo>
                    <a:pt x="1045" y="1152"/>
                    <a:pt x="1045" y="1152"/>
                    <a:pt x="1045" y="1152"/>
                  </a:cubicBezTo>
                  <a:cubicBezTo>
                    <a:pt x="1045" y="1151"/>
                    <a:pt x="1045" y="1151"/>
                    <a:pt x="1044" y="1151"/>
                  </a:cubicBezTo>
                  <a:close/>
                  <a:moveTo>
                    <a:pt x="1040" y="1153"/>
                  </a:moveTo>
                  <a:cubicBezTo>
                    <a:pt x="1039" y="1153"/>
                    <a:pt x="1039" y="1153"/>
                    <a:pt x="1039" y="1153"/>
                  </a:cubicBezTo>
                  <a:cubicBezTo>
                    <a:pt x="1039" y="1153"/>
                    <a:pt x="1039" y="1151"/>
                    <a:pt x="1039" y="1151"/>
                  </a:cubicBezTo>
                  <a:cubicBezTo>
                    <a:pt x="1039" y="1151"/>
                    <a:pt x="1039" y="1150"/>
                    <a:pt x="1038" y="1150"/>
                  </a:cubicBezTo>
                  <a:cubicBezTo>
                    <a:pt x="1038" y="1150"/>
                    <a:pt x="1038" y="1150"/>
                    <a:pt x="1038" y="1150"/>
                  </a:cubicBezTo>
                  <a:cubicBezTo>
                    <a:pt x="1038" y="1150"/>
                    <a:pt x="1038" y="1150"/>
                    <a:pt x="1037" y="1150"/>
                  </a:cubicBezTo>
                  <a:cubicBezTo>
                    <a:pt x="1038" y="1150"/>
                    <a:pt x="1037" y="1150"/>
                    <a:pt x="1037" y="1150"/>
                  </a:cubicBezTo>
                  <a:cubicBezTo>
                    <a:pt x="1037" y="1149"/>
                    <a:pt x="1036" y="1148"/>
                    <a:pt x="1036" y="1148"/>
                  </a:cubicBezTo>
                  <a:cubicBezTo>
                    <a:pt x="1036" y="1148"/>
                    <a:pt x="1036" y="1148"/>
                    <a:pt x="1036" y="1148"/>
                  </a:cubicBezTo>
                  <a:cubicBezTo>
                    <a:pt x="1036" y="1148"/>
                    <a:pt x="1036" y="1148"/>
                    <a:pt x="1036" y="1149"/>
                  </a:cubicBezTo>
                  <a:cubicBezTo>
                    <a:pt x="1035" y="1149"/>
                    <a:pt x="1035" y="1149"/>
                    <a:pt x="1034" y="1149"/>
                  </a:cubicBezTo>
                  <a:cubicBezTo>
                    <a:pt x="1034" y="1149"/>
                    <a:pt x="1034" y="1149"/>
                    <a:pt x="1034" y="1149"/>
                  </a:cubicBezTo>
                  <a:cubicBezTo>
                    <a:pt x="1034" y="1148"/>
                    <a:pt x="1033" y="1149"/>
                    <a:pt x="1033" y="1149"/>
                  </a:cubicBezTo>
                  <a:cubicBezTo>
                    <a:pt x="1033" y="1149"/>
                    <a:pt x="1032" y="1149"/>
                    <a:pt x="1032" y="1150"/>
                  </a:cubicBezTo>
                  <a:cubicBezTo>
                    <a:pt x="1032" y="1150"/>
                    <a:pt x="1031" y="1150"/>
                    <a:pt x="1031" y="1151"/>
                  </a:cubicBezTo>
                  <a:cubicBezTo>
                    <a:pt x="1031" y="1151"/>
                    <a:pt x="1030" y="1152"/>
                    <a:pt x="1030" y="1152"/>
                  </a:cubicBezTo>
                  <a:cubicBezTo>
                    <a:pt x="1030" y="1153"/>
                    <a:pt x="1030" y="1153"/>
                    <a:pt x="1030" y="1153"/>
                  </a:cubicBezTo>
                  <a:cubicBezTo>
                    <a:pt x="1030" y="1154"/>
                    <a:pt x="1031" y="1154"/>
                    <a:pt x="1031" y="1154"/>
                  </a:cubicBezTo>
                  <a:cubicBezTo>
                    <a:pt x="1032" y="1154"/>
                    <a:pt x="1032" y="1154"/>
                    <a:pt x="1032" y="1154"/>
                  </a:cubicBezTo>
                  <a:cubicBezTo>
                    <a:pt x="1033" y="1154"/>
                    <a:pt x="1034" y="1155"/>
                    <a:pt x="1036" y="1155"/>
                  </a:cubicBezTo>
                  <a:cubicBezTo>
                    <a:pt x="1036" y="1155"/>
                    <a:pt x="1040" y="1153"/>
                    <a:pt x="1040" y="1153"/>
                  </a:cubicBezTo>
                  <a:close/>
                  <a:moveTo>
                    <a:pt x="1047" y="1161"/>
                  </a:moveTo>
                  <a:cubicBezTo>
                    <a:pt x="1047" y="1161"/>
                    <a:pt x="1047" y="1162"/>
                    <a:pt x="1047" y="1161"/>
                  </a:cubicBezTo>
                  <a:cubicBezTo>
                    <a:pt x="1047" y="1161"/>
                    <a:pt x="1047" y="1161"/>
                    <a:pt x="1047" y="1161"/>
                  </a:cubicBezTo>
                  <a:close/>
                  <a:moveTo>
                    <a:pt x="1044" y="1153"/>
                  </a:moveTo>
                  <a:cubicBezTo>
                    <a:pt x="1044" y="1153"/>
                    <a:pt x="1044" y="1152"/>
                    <a:pt x="1043" y="1153"/>
                  </a:cubicBezTo>
                  <a:cubicBezTo>
                    <a:pt x="1044" y="1153"/>
                    <a:pt x="1044" y="1154"/>
                    <a:pt x="1044" y="1154"/>
                  </a:cubicBezTo>
                  <a:cubicBezTo>
                    <a:pt x="1044" y="1154"/>
                    <a:pt x="1044" y="1154"/>
                    <a:pt x="1044" y="1153"/>
                  </a:cubicBezTo>
                  <a:close/>
                  <a:moveTo>
                    <a:pt x="1044" y="1149"/>
                  </a:moveTo>
                  <a:cubicBezTo>
                    <a:pt x="1044" y="1149"/>
                    <a:pt x="1045" y="1149"/>
                    <a:pt x="1045" y="1148"/>
                  </a:cubicBezTo>
                  <a:cubicBezTo>
                    <a:pt x="1045" y="1148"/>
                    <a:pt x="1045" y="1147"/>
                    <a:pt x="1044" y="1148"/>
                  </a:cubicBezTo>
                  <a:cubicBezTo>
                    <a:pt x="1044" y="1148"/>
                    <a:pt x="1044" y="1148"/>
                    <a:pt x="1044" y="1149"/>
                  </a:cubicBezTo>
                  <a:close/>
                  <a:moveTo>
                    <a:pt x="1042" y="1150"/>
                  </a:moveTo>
                  <a:cubicBezTo>
                    <a:pt x="1042" y="1150"/>
                    <a:pt x="1042" y="1150"/>
                    <a:pt x="1042" y="1151"/>
                  </a:cubicBezTo>
                  <a:cubicBezTo>
                    <a:pt x="1042" y="1150"/>
                    <a:pt x="1042" y="1150"/>
                    <a:pt x="1042" y="1150"/>
                  </a:cubicBezTo>
                  <a:close/>
                  <a:moveTo>
                    <a:pt x="1035" y="1161"/>
                  </a:moveTo>
                  <a:cubicBezTo>
                    <a:pt x="1035" y="1161"/>
                    <a:pt x="1035" y="1161"/>
                    <a:pt x="1036" y="1161"/>
                  </a:cubicBezTo>
                  <a:cubicBezTo>
                    <a:pt x="1036" y="1161"/>
                    <a:pt x="1036" y="1161"/>
                    <a:pt x="1036" y="1161"/>
                  </a:cubicBezTo>
                  <a:cubicBezTo>
                    <a:pt x="1036" y="1161"/>
                    <a:pt x="1039" y="1160"/>
                    <a:pt x="1038" y="1160"/>
                  </a:cubicBezTo>
                  <a:cubicBezTo>
                    <a:pt x="1037" y="1160"/>
                    <a:pt x="1035" y="1160"/>
                    <a:pt x="1035" y="1161"/>
                  </a:cubicBezTo>
                  <a:close/>
                  <a:moveTo>
                    <a:pt x="1053" y="1151"/>
                  </a:moveTo>
                  <a:cubicBezTo>
                    <a:pt x="1053" y="1151"/>
                    <a:pt x="1053" y="1151"/>
                    <a:pt x="1053" y="1151"/>
                  </a:cubicBezTo>
                  <a:cubicBezTo>
                    <a:pt x="1053" y="1151"/>
                    <a:pt x="1053" y="1151"/>
                    <a:pt x="1053" y="1151"/>
                  </a:cubicBezTo>
                  <a:close/>
                  <a:moveTo>
                    <a:pt x="1036" y="1156"/>
                  </a:moveTo>
                  <a:cubicBezTo>
                    <a:pt x="1036" y="1156"/>
                    <a:pt x="1036" y="1155"/>
                    <a:pt x="1036" y="1156"/>
                  </a:cubicBezTo>
                  <a:cubicBezTo>
                    <a:pt x="1036" y="1156"/>
                    <a:pt x="1036" y="1156"/>
                    <a:pt x="1036" y="1156"/>
                  </a:cubicBezTo>
                  <a:close/>
                  <a:moveTo>
                    <a:pt x="1032" y="1157"/>
                  </a:moveTo>
                  <a:cubicBezTo>
                    <a:pt x="1032" y="1157"/>
                    <a:pt x="1032" y="1157"/>
                    <a:pt x="1032" y="1157"/>
                  </a:cubicBezTo>
                  <a:cubicBezTo>
                    <a:pt x="1033" y="1157"/>
                    <a:pt x="1033" y="1157"/>
                    <a:pt x="1032" y="1157"/>
                  </a:cubicBezTo>
                  <a:close/>
                  <a:moveTo>
                    <a:pt x="1057" y="1154"/>
                  </a:moveTo>
                  <a:cubicBezTo>
                    <a:pt x="1057" y="1154"/>
                    <a:pt x="1057" y="1154"/>
                    <a:pt x="1056" y="1154"/>
                  </a:cubicBezTo>
                  <a:cubicBezTo>
                    <a:pt x="1056" y="1155"/>
                    <a:pt x="1057" y="1155"/>
                    <a:pt x="1057" y="1154"/>
                  </a:cubicBezTo>
                  <a:close/>
                  <a:moveTo>
                    <a:pt x="1058" y="1161"/>
                  </a:moveTo>
                  <a:cubicBezTo>
                    <a:pt x="1058" y="1161"/>
                    <a:pt x="1058" y="1161"/>
                    <a:pt x="1058" y="1161"/>
                  </a:cubicBezTo>
                  <a:cubicBezTo>
                    <a:pt x="1058" y="1161"/>
                    <a:pt x="1058" y="1161"/>
                    <a:pt x="1058" y="1161"/>
                  </a:cubicBezTo>
                  <a:close/>
                  <a:moveTo>
                    <a:pt x="1058" y="1159"/>
                  </a:moveTo>
                  <a:cubicBezTo>
                    <a:pt x="1058" y="1159"/>
                    <a:pt x="1058" y="1159"/>
                    <a:pt x="1057" y="1159"/>
                  </a:cubicBezTo>
                  <a:cubicBezTo>
                    <a:pt x="1058" y="1159"/>
                    <a:pt x="1058" y="1159"/>
                    <a:pt x="1058" y="1159"/>
                  </a:cubicBezTo>
                  <a:close/>
                  <a:moveTo>
                    <a:pt x="1056" y="1159"/>
                  </a:moveTo>
                  <a:cubicBezTo>
                    <a:pt x="1056" y="1159"/>
                    <a:pt x="1056" y="1159"/>
                    <a:pt x="1056" y="1159"/>
                  </a:cubicBezTo>
                  <a:cubicBezTo>
                    <a:pt x="1056" y="1159"/>
                    <a:pt x="1056" y="1159"/>
                    <a:pt x="1056" y="1159"/>
                  </a:cubicBezTo>
                  <a:close/>
                  <a:moveTo>
                    <a:pt x="1048" y="1157"/>
                  </a:moveTo>
                  <a:cubicBezTo>
                    <a:pt x="1048" y="1157"/>
                    <a:pt x="1047" y="1157"/>
                    <a:pt x="1047" y="1157"/>
                  </a:cubicBezTo>
                  <a:cubicBezTo>
                    <a:pt x="1048" y="1158"/>
                    <a:pt x="1048" y="1157"/>
                    <a:pt x="1048" y="1157"/>
                  </a:cubicBezTo>
                  <a:close/>
                  <a:moveTo>
                    <a:pt x="1056" y="1147"/>
                  </a:moveTo>
                  <a:cubicBezTo>
                    <a:pt x="1055" y="1147"/>
                    <a:pt x="1055" y="1149"/>
                    <a:pt x="1056" y="1148"/>
                  </a:cubicBezTo>
                  <a:cubicBezTo>
                    <a:pt x="1055" y="1148"/>
                    <a:pt x="1056" y="1148"/>
                    <a:pt x="1056" y="1147"/>
                  </a:cubicBezTo>
                  <a:close/>
                  <a:moveTo>
                    <a:pt x="1049" y="1145"/>
                  </a:moveTo>
                  <a:cubicBezTo>
                    <a:pt x="1050" y="1143"/>
                    <a:pt x="1049" y="1145"/>
                    <a:pt x="1048" y="1145"/>
                  </a:cubicBezTo>
                  <a:cubicBezTo>
                    <a:pt x="1048" y="1145"/>
                    <a:pt x="1048" y="1146"/>
                    <a:pt x="1048" y="1146"/>
                  </a:cubicBezTo>
                  <a:cubicBezTo>
                    <a:pt x="1048" y="1146"/>
                    <a:pt x="1049" y="1145"/>
                    <a:pt x="1049" y="1145"/>
                  </a:cubicBezTo>
                  <a:close/>
                  <a:moveTo>
                    <a:pt x="1049" y="1160"/>
                  </a:moveTo>
                  <a:cubicBezTo>
                    <a:pt x="1049" y="1160"/>
                    <a:pt x="1049" y="1160"/>
                    <a:pt x="1049" y="1160"/>
                  </a:cubicBezTo>
                  <a:cubicBezTo>
                    <a:pt x="1049" y="1159"/>
                    <a:pt x="1050" y="1160"/>
                    <a:pt x="1050" y="1160"/>
                  </a:cubicBezTo>
                  <a:cubicBezTo>
                    <a:pt x="1050" y="1160"/>
                    <a:pt x="1050" y="1160"/>
                    <a:pt x="1049" y="1160"/>
                  </a:cubicBezTo>
                  <a:close/>
                  <a:moveTo>
                    <a:pt x="1050" y="1144"/>
                  </a:moveTo>
                  <a:cubicBezTo>
                    <a:pt x="1050" y="1144"/>
                    <a:pt x="1050" y="1144"/>
                    <a:pt x="1050" y="1145"/>
                  </a:cubicBezTo>
                  <a:cubicBezTo>
                    <a:pt x="1050" y="1144"/>
                    <a:pt x="1050" y="1144"/>
                    <a:pt x="1050" y="1144"/>
                  </a:cubicBezTo>
                  <a:close/>
                  <a:moveTo>
                    <a:pt x="1055" y="1160"/>
                  </a:moveTo>
                  <a:cubicBezTo>
                    <a:pt x="1055" y="1160"/>
                    <a:pt x="1055" y="1160"/>
                    <a:pt x="1055" y="1160"/>
                  </a:cubicBezTo>
                  <a:cubicBezTo>
                    <a:pt x="1055" y="1160"/>
                    <a:pt x="1056" y="1160"/>
                    <a:pt x="1055" y="1160"/>
                  </a:cubicBezTo>
                  <a:close/>
                  <a:moveTo>
                    <a:pt x="1054" y="1149"/>
                  </a:moveTo>
                  <a:cubicBezTo>
                    <a:pt x="1054" y="1150"/>
                    <a:pt x="1054" y="1149"/>
                    <a:pt x="1054" y="1149"/>
                  </a:cubicBezTo>
                  <a:cubicBezTo>
                    <a:pt x="1054" y="1149"/>
                    <a:pt x="1054" y="1149"/>
                    <a:pt x="1054" y="1149"/>
                  </a:cubicBezTo>
                  <a:close/>
                  <a:moveTo>
                    <a:pt x="1053" y="1146"/>
                  </a:moveTo>
                  <a:cubicBezTo>
                    <a:pt x="1053" y="1146"/>
                    <a:pt x="1053" y="1146"/>
                    <a:pt x="1053" y="1146"/>
                  </a:cubicBezTo>
                  <a:cubicBezTo>
                    <a:pt x="1053" y="1146"/>
                    <a:pt x="1053" y="1146"/>
                    <a:pt x="1053" y="1146"/>
                  </a:cubicBezTo>
                  <a:close/>
                  <a:moveTo>
                    <a:pt x="595" y="1210"/>
                  </a:moveTo>
                  <a:cubicBezTo>
                    <a:pt x="595" y="1210"/>
                    <a:pt x="596" y="1214"/>
                    <a:pt x="596" y="1214"/>
                  </a:cubicBezTo>
                  <a:cubicBezTo>
                    <a:pt x="597" y="1212"/>
                    <a:pt x="596" y="1208"/>
                    <a:pt x="594" y="1210"/>
                  </a:cubicBezTo>
                  <a:cubicBezTo>
                    <a:pt x="594" y="1210"/>
                    <a:pt x="595" y="1210"/>
                    <a:pt x="595" y="1210"/>
                  </a:cubicBezTo>
                  <a:close/>
                  <a:moveTo>
                    <a:pt x="608" y="1174"/>
                  </a:moveTo>
                  <a:cubicBezTo>
                    <a:pt x="609" y="1175"/>
                    <a:pt x="608" y="1173"/>
                    <a:pt x="608" y="1173"/>
                  </a:cubicBezTo>
                  <a:cubicBezTo>
                    <a:pt x="608" y="1173"/>
                    <a:pt x="607" y="1174"/>
                    <a:pt x="608" y="1174"/>
                  </a:cubicBezTo>
                  <a:close/>
                  <a:moveTo>
                    <a:pt x="593" y="1212"/>
                  </a:moveTo>
                  <a:cubicBezTo>
                    <a:pt x="592" y="1211"/>
                    <a:pt x="592" y="1210"/>
                    <a:pt x="592" y="1209"/>
                  </a:cubicBezTo>
                  <a:cubicBezTo>
                    <a:pt x="591" y="1210"/>
                    <a:pt x="592" y="1213"/>
                    <a:pt x="593" y="1213"/>
                  </a:cubicBezTo>
                  <a:cubicBezTo>
                    <a:pt x="593" y="1213"/>
                    <a:pt x="593" y="1213"/>
                    <a:pt x="593" y="1212"/>
                  </a:cubicBezTo>
                  <a:close/>
                  <a:moveTo>
                    <a:pt x="193" y="939"/>
                  </a:moveTo>
                  <a:cubicBezTo>
                    <a:pt x="193" y="940"/>
                    <a:pt x="188" y="938"/>
                    <a:pt x="190" y="941"/>
                  </a:cubicBezTo>
                  <a:cubicBezTo>
                    <a:pt x="192" y="942"/>
                    <a:pt x="196" y="941"/>
                    <a:pt x="197" y="940"/>
                  </a:cubicBezTo>
                  <a:cubicBezTo>
                    <a:pt x="196" y="939"/>
                    <a:pt x="195" y="938"/>
                    <a:pt x="193" y="939"/>
                  </a:cubicBezTo>
                  <a:close/>
                  <a:moveTo>
                    <a:pt x="537" y="959"/>
                  </a:moveTo>
                  <a:cubicBezTo>
                    <a:pt x="537" y="959"/>
                    <a:pt x="536" y="957"/>
                    <a:pt x="536" y="956"/>
                  </a:cubicBezTo>
                  <a:cubicBezTo>
                    <a:pt x="539" y="955"/>
                    <a:pt x="539" y="959"/>
                    <a:pt x="537" y="959"/>
                  </a:cubicBezTo>
                  <a:close/>
                  <a:moveTo>
                    <a:pt x="16" y="757"/>
                  </a:moveTo>
                  <a:cubicBezTo>
                    <a:pt x="17" y="758"/>
                    <a:pt x="15" y="758"/>
                    <a:pt x="15" y="758"/>
                  </a:cubicBezTo>
                  <a:cubicBezTo>
                    <a:pt x="15" y="758"/>
                    <a:pt x="13" y="759"/>
                    <a:pt x="13" y="758"/>
                  </a:cubicBezTo>
                  <a:cubicBezTo>
                    <a:pt x="13" y="758"/>
                    <a:pt x="16" y="757"/>
                    <a:pt x="16" y="757"/>
                  </a:cubicBezTo>
                  <a:close/>
                  <a:moveTo>
                    <a:pt x="4" y="723"/>
                  </a:moveTo>
                  <a:cubicBezTo>
                    <a:pt x="4" y="723"/>
                    <a:pt x="5" y="721"/>
                    <a:pt x="6" y="721"/>
                  </a:cubicBezTo>
                  <a:cubicBezTo>
                    <a:pt x="6" y="720"/>
                    <a:pt x="5" y="720"/>
                    <a:pt x="5" y="719"/>
                  </a:cubicBezTo>
                  <a:cubicBezTo>
                    <a:pt x="6" y="719"/>
                    <a:pt x="6" y="719"/>
                    <a:pt x="7" y="718"/>
                  </a:cubicBezTo>
                  <a:cubicBezTo>
                    <a:pt x="7" y="718"/>
                    <a:pt x="7" y="718"/>
                    <a:pt x="8" y="717"/>
                  </a:cubicBezTo>
                  <a:cubicBezTo>
                    <a:pt x="8" y="716"/>
                    <a:pt x="7" y="715"/>
                    <a:pt x="5" y="714"/>
                  </a:cubicBezTo>
                  <a:cubicBezTo>
                    <a:pt x="5" y="713"/>
                    <a:pt x="10" y="712"/>
                    <a:pt x="11" y="711"/>
                  </a:cubicBezTo>
                  <a:cubicBezTo>
                    <a:pt x="11" y="711"/>
                    <a:pt x="12" y="712"/>
                    <a:pt x="13" y="712"/>
                  </a:cubicBezTo>
                  <a:cubicBezTo>
                    <a:pt x="13" y="712"/>
                    <a:pt x="14" y="713"/>
                    <a:pt x="14" y="713"/>
                  </a:cubicBezTo>
                  <a:cubicBezTo>
                    <a:pt x="15" y="713"/>
                    <a:pt x="16" y="712"/>
                    <a:pt x="17" y="712"/>
                  </a:cubicBezTo>
                  <a:cubicBezTo>
                    <a:pt x="17" y="713"/>
                    <a:pt x="17" y="714"/>
                    <a:pt x="17" y="715"/>
                  </a:cubicBezTo>
                  <a:cubicBezTo>
                    <a:pt x="18" y="717"/>
                    <a:pt x="20" y="717"/>
                    <a:pt x="22" y="718"/>
                  </a:cubicBezTo>
                  <a:cubicBezTo>
                    <a:pt x="23" y="719"/>
                    <a:pt x="24" y="718"/>
                    <a:pt x="24" y="720"/>
                  </a:cubicBezTo>
                  <a:cubicBezTo>
                    <a:pt x="24" y="721"/>
                    <a:pt x="22" y="721"/>
                    <a:pt x="21" y="721"/>
                  </a:cubicBezTo>
                  <a:cubicBezTo>
                    <a:pt x="21" y="721"/>
                    <a:pt x="17" y="721"/>
                    <a:pt x="17" y="721"/>
                  </a:cubicBezTo>
                  <a:cubicBezTo>
                    <a:pt x="17" y="721"/>
                    <a:pt x="15" y="721"/>
                    <a:pt x="14" y="721"/>
                  </a:cubicBezTo>
                  <a:cubicBezTo>
                    <a:pt x="13" y="721"/>
                    <a:pt x="14" y="721"/>
                    <a:pt x="13" y="722"/>
                  </a:cubicBezTo>
                  <a:cubicBezTo>
                    <a:pt x="11" y="724"/>
                    <a:pt x="9" y="724"/>
                    <a:pt x="8" y="726"/>
                  </a:cubicBezTo>
                  <a:cubicBezTo>
                    <a:pt x="8" y="726"/>
                    <a:pt x="4" y="730"/>
                    <a:pt x="4" y="729"/>
                  </a:cubicBezTo>
                  <a:cubicBezTo>
                    <a:pt x="4" y="726"/>
                    <a:pt x="8" y="726"/>
                    <a:pt x="9" y="725"/>
                  </a:cubicBezTo>
                  <a:cubicBezTo>
                    <a:pt x="9" y="723"/>
                    <a:pt x="4" y="726"/>
                    <a:pt x="4" y="723"/>
                  </a:cubicBezTo>
                  <a:close/>
                  <a:moveTo>
                    <a:pt x="3" y="729"/>
                  </a:moveTo>
                  <a:cubicBezTo>
                    <a:pt x="2" y="729"/>
                    <a:pt x="0" y="729"/>
                    <a:pt x="2" y="728"/>
                  </a:cubicBezTo>
                  <a:cubicBezTo>
                    <a:pt x="3" y="728"/>
                    <a:pt x="4" y="728"/>
                    <a:pt x="3" y="729"/>
                  </a:cubicBezTo>
                  <a:close/>
                  <a:moveTo>
                    <a:pt x="653" y="852"/>
                  </a:moveTo>
                  <a:cubicBezTo>
                    <a:pt x="653" y="853"/>
                    <a:pt x="653" y="854"/>
                    <a:pt x="652" y="855"/>
                  </a:cubicBezTo>
                  <a:cubicBezTo>
                    <a:pt x="652" y="855"/>
                    <a:pt x="652" y="856"/>
                    <a:pt x="651" y="857"/>
                  </a:cubicBezTo>
                  <a:cubicBezTo>
                    <a:pt x="651" y="859"/>
                    <a:pt x="651" y="862"/>
                    <a:pt x="650" y="864"/>
                  </a:cubicBezTo>
                  <a:cubicBezTo>
                    <a:pt x="649" y="866"/>
                    <a:pt x="647" y="868"/>
                    <a:pt x="646" y="870"/>
                  </a:cubicBezTo>
                  <a:cubicBezTo>
                    <a:pt x="646" y="871"/>
                    <a:pt x="647" y="872"/>
                    <a:pt x="646" y="873"/>
                  </a:cubicBezTo>
                  <a:cubicBezTo>
                    <a:pt x="645" y="873"/>
                    <a:pt x="645" y="871"/>
                    <a:pt x="645" y="871"/>
                  </a:cubicBezTo>
                  <a:cubicBezTo>
                    <a:pt x="644" y="871"/>
                    <a:pt x="645" y="870"/>
                    <a:pt x="645" y="870"/>
                  </a:cubicBezTo>
                  <a:cubicBezTo>
                    <a:pt x="641" y="870"/>
                    <a:pt x="641" y="865"/>
                    <a:pt x="641" y="863"/>
                  </a:cubicBezTo>
                  <a:cubicBezTo>
                    <a:pt x="642" y="859"/>
                    <a:pt x="643" y="857"/>
                    <a:pt x="645" y="855"/>
                  </a:cubicBezTo>
                  <a:cubicBezTo>
                    <a:pt x="645" y="854"/>
                    <a:pt x="646" y="852"/>
                    <a:pt x="647" y="852"/>
                  </a:cubicBezTo>
                  <a:cubicBezTo>
                    <a:pt x="647" y="850"/>
                    <a:pt x="649" y="850"/>
                    <a:pt x="650" y="849"/>
                  </a:cubicBezTo>
                  <a:cubicBezTo>
                    <a:pt x="651" y="848"/>
                    <a:pt x="654" y="849"/>
                    <a:pt x="654" y="850"/>
                  </a:cubicBezTo>
                  <a:cubicBezTo>
                    <a:pt x="654" y="851"/>
                    <a:pt x="653" y="851"/>
                    <a:pt x="653" y="852"/>
                  </a:cubicBezTo>
                  <a:close/>
                  <a:moveTo>
                    <a:pt x="379" y="971"/>
                  </a:moveTo>
                  <a:cubicBezTo>
                    <a:pt x="381" y="973"/>
                    <a:pt x="384" y="977"/>
                    <a:pt x="382" y="980"/>
                  </a:cubicBezTo>
                  <a:cubicBezTo>
                    <a:pt x="381" y="983"/>
                    <a:pt x="379" y="983"/>
                    <a:pt x="376" y="984"/>
                  </a:cubicBezTo>
                  <a:cubicBezTo>
                    <a:pt x="375" y="984"/>
                    <a:pt x="374" y="985"/>
                    <a:pt x="373" y="985"/>
                  </a:cubicBezTo>
                  <a:cubicBezTo>
                    <a:pt x="371" y="985"/>
                    <a:pt x="370" y="983"/>
                    <a:pt x="370" y="982"/>
                  </a:cubicBezTo>
                  <a:cubicBezTo>
                    <a:pt x="368" y="979"/>
                    <a:pt x="368" y="975"/>
                    <a:pt x="369" y="972"/>
                  </a:cubicBezTo>
                  <a:cubicBezTo>
                    <a:pt x="369" y="970"/>
                    <a:pt x="369" y="968"/>
                    <a:pt x="369" y="966"/>
                  </a:cubicBezTo>
                  <a:cubicBezTo>
                    <a:pt x="370" y="964"/>
                    <a:pt x="371" y="962"/>
                    <a:pt x="371" y="960"/>
                  </a:cubicBezTo>
                  <a:cubicBezTo>
                    <a:pt x="371" y="960"/>
                    <a:pt x="371" y="960"/>
                    <a:pt x="371" y="960"/>
                  </a:cubicBezTo>
                  <a:cubicBezTo>
                    <a:pt x="369" y="958"/>
                    <a:pt x="372" y="959"/>
                    <a:pt x="372" y="959"/>
                  </a:cubicBezTo>
                  <a:cubicBezTo>
                    <a:pt x="372" y="960"/>
                    <a:pt x="372" y="960"/>
                    <a:pt x="371" y="960"/>
                  </a:cubicBezTo>
                  <a:cubicBezTo>
                    <a:pt x="372" y="961"/>
                    <a:pt x="372" y="961"/>
                    <a:pt x="372" y="961"/>
                  </a:cubicBezTo>
                  <a:cubicBezTo>
                    <a:pt x="373" y="959"/>
                    <a:pt x="376" y="962"/>
                    <a:pt x="376" y="963"/>
                  </a:cubicBezTo>
                  <a:cubicBezTo>
                    <a:pt x="376" y="966"/>
                    <a:pt x="379" y="968"/>
                    <a:pt x="379" y="971"/>
                  </a:cubicBezTo>
                  <a:close/>
                  <a:moveTo>
                    <a:pt x="684" y="787"/>
                  </a:moveTo>
                  <a:cubicBezTo>
                    <a:pt x="684" y="787"/>
                    <a:pt x="683" y="787"/>
                    <a:pt x="683" y="787"/>
                  </a:cubicBezTo>
                  <a:cubicBezTo>
                    <a:pt x="680" y="786"/>
                    <a:pt x="685" y="784"/>
                    <a:pt x="685" y="784"/>
                  </a:cubicBezTo>
                  <a:cubicBezTo>
                    <a:pt x="688" y="785"/>
                    <a:pt x="686" y="787"/>
                    <a:pt x="684" y="787"/>
                  </a:cubicBezTo>
                  <a:close/>
                  <a:moveTo>
                    <a:pt x="684" y="760"/>
                  </a:moveTo>
                  <a:cubicBezTo>
                    <a:pt x="684" y="761"/>
                    <a:pt x="683" y="760"/>
                    <a:pt x="683" y="760"/>
                  </a:cubicBezTo>
                  <a:cubicBezTo>
                    <a:pt x="684" y="760"/>
                    <a:pt x="684" y="760"/>
                    <a:pt x="684" y="760"/>
                  </a:cubicBezTo>
                  <a:close/>
                  <a:moveTo>
                    <a:pt x="248" y="9"/>
                  </a:moveTo>
                  <a:cubicBezTo>
                    <a:pt x="250" y="5"/>
                    <a:pt x="262" y="8"/>
                    <a:pt x="259" y="11"/>
                  </a:cubicBezTo>
                  <a:cubicBezTo>
                    <a:pt x="259" y="12"/>
                    <a:pt x="258" y="13"/>
                    <a:pt x="257" y="13"/>
                  </a:cubicBezTo>
                  <a:cubicBezTo>
                    <a:pt x="256" y="14"/>
                    <a:pt x="256" y="14"/>
                    <a:pt x="255" y="13"/>
                  </a:cubicBezTo>
                  <a:cubicBezTo>
                    <a:pt x="255" y="13"/>
                    <a:pt x="255" y="13"/>
                    <a:pt x="255" y="13"/>
                  </a:cubicBezTo>
                  <a:cubicBezTo>
                    <a:pt x="254" y="13"/>
                    <a:pt x="254" y="14"/>
                    <a:pt x="253" y="13"/>
                  </a:cubicBezTo>
                  <a:cubicBezTo>
                    <a:pt x="252" y="13"/>
                    <a:pt x="251" y="12"/>
                    <a:pt x="251" y="10"/>
                  </a:cubicBezTo>
                  <a:cubicBezTo>
                    <a:pt x="250" y="10"/>
                    <a:pt x="250" y="10"/>
                    <a:pt x="249" y="10"/>
                  </a:cubicBezTo>
                  <a:cubicBezTo>
                    <a:pt x="249" y="10"/>
                    <a:pt x="248" y="9"/>
                    <a:pt x="248" y="9"/>
                  </a:cubicBezTo>
                  <a:close/>
                  <a:moveTo>
                    <a:pt x="261" y="38"/>
                  </a:moveTo>
                  <a:cubicBezTo>
                    <a:pt x="261" y="36"/>
                    <a:pt x="261" y="31"/>
                    <a:pt x="264" y="31"/>
                  </a:cubicBezTo>
                  <a:cubicBezTo>
                    <a:pt x="267" y="30"/>
                    <a:pt x="269" y="34"/>
                    <a:pt x="270" y="37"/>
                  </a:cubicBezTo>
                  <a:cubicBezTo>
                    <a:pt x="270" y="38"/>
                    <a:pt x="270" y="38"/>
                    <a:pt x="270" y="39"/>
                  </a:cubicBezTo>
                  <a:cubicBezTo>
                    <a:pt x="269" y="39"/>
                    <a:pt x="269" y="40"/>
                    <a:pt x="268" y="40"/>
                  </a:cubicBezTo>
                  <a:cubicBezTo>
                    <a:pt x="272" y="44"/>
                    <a:pt x="265" y="51"/>
                    <a:pt x="261" y="52"/>
                  </a:cubicBezTo>
                  <a:cubicBezTo>
                    <a:pt x="261" y="52"/>
                    <a:pt x="261" y="52"/>
                    <a:pt x="261" y="52"/>
                  </a:cubicBezTo>
                  <a:cubicBezTo>
                    <a:pt x="260" y="53"/>
                    <a:pt x="260" y="53"/>
                    <a:pt x="259" y="53"/>
                  </a:cubicBezTo>
                  <a:cubicBezTo>
                    <a:pt x="256" y="52"/>
                    <a:pt x="255" y="56"/>
                    <a:pt x="253" y="52"/>
                  </a:cubicBezTo>
                  <a:cubicBezTo>
                    <a:pt x="251" y="50"/>
                    <a:pt x="250" y="48"/>
                    <a:pt x="252" y="45"/>
                  </a:cubicBezTo>
                  <a:cubicBezTo>
                    <a:pt x="253" y="44"/>
                    <a:pt x="255" y="41"/>
                    <a:pt x="258" y="41"/>
                  </a:cubicBezTo>
                  <a:cubicBezTo>
                    <a:pt x="260" y="40"/>
                    <a:pt x="262" y="41"/>
                    <a:pt x="261" y="38"/>
                  </a:cubicBezTo>
                  <a:cubicBezTo>
                    <a:pt x="261" y="38"/>
                    <a:pt x="262" y="39"/>
                    <a:pt x="261" y="38"/>
                  </a:cubicBezTo>
                  <a:close/>
                  <a:moveTo>
                    <a:pt x="246" y="13"/>
                  </a:moveTo>
                  <a:cubicBezTo>
                    <a:pt x="246" y="12"/>
                    <a:pt x="249" y="14"/>
                    <a:pt x="249" y="15"/>
                  </a:cubicBezTo>
                  <a:cubicBezTo>
                    <a:pt x="248" y="17"/>
                    <a:pt x="245" y="14"/>
                    <a:pt x="246" y="13"/>
                  </a:cubicBezTo>
                  <a:close/>
                  <a:moveTo>
                    <a:pt x="246" y="11"/>
                  </a:moveTo>
                  <a:cubicBezTo>
                    <a:pt x="246" y="11"/>
                    <a:pt x="247" y="10"/>
                    <a:pt x="247" y="11"/>
                  </a:cubicBezTo>
                  <a:cubicBezTo>
                    <a:pt x="247" y="11"/>
                    <a:pt x="246" y="12"/>
                    <a:pt x="246" y="11"/>
                  </a:cubicBezTo>
                  <a:close/>
                  <a:moveTo>
                    <a:pt x="344" y="277"/>
                  </a:moveTo>
                  <a:cubicBezTo>
                    <a:pt x="343" y="277"/>
                    <a:pt x="343" y="277"/>
                    <a:pt x="344" y="277"/>
                  </a:cubicBezTo>
                  <a:cubicBezTo>
                    <a:pt x="344" y="276"/>
                    <a:pt x="344" y="276"/>
                    <a:pt x="344" y="277"/>
                  </a:cubicBezTo>
                  <a:cubicBezTo>
                    <a:pt x="344" y="277"/>
                    <a:pt x="344" y="277"/>
                    <a:pt x="344" y="277"/>
                  </a:cubicBezTo>
                  <a:close/>
                  <a:moveTo>
                    <a:pt x="314" y="289"/>
                  </a:moveTo>
                  <a:cubicBezTo>
                    <a:pt x="314" y="288"/>
                    <a:pt x="313" y="287"/>
                    <a:pt x="312" y="286"/>
                  </a:cubicBezTo>
                  <a:cubicBezTo>
                    <a:pt x="314" y="286"/>
                    <a:pt x="314" y="286"/>
                    <a:pt x="314" y="289"/>
                  </a:cubicBezTo>
                  <a:close/>
                  <a:moveTo>
                    <a:pt x="344" y="284"/>
                  </a:moveTo>
                  <a:cubicBezTo>
                    <a:pt x="346" y="283"/>
                    <a:pt x="349" y="287"/>
                    <a:pt x="345" y="286"/>
                  </a:cubicBezTo>
                  <a:cubicBezTo>
                    <a:pt x="343" y="286"/>
                    <a:pt x="341" y="284"/>
                    <a:pt x="344" y="284"/>
                  </a:cubicBezTo>
                  <a:close/>
                  <a:moveTo>
                    <a:pt x="248" y="53"/>
                  </a:moveTo>
                  <a:cubicBezTo>
                    <a:pt x="248" y="54"/>
                    <a:pt x="248" y="56"/>
                    <a:pt x="247" y="57"/>
                  </a:cubicBezTo>
                  <a:cubicBezTo>
                    <a:pt x="246" y="58"/>
                    <a:pt x="245" y="58"/>
                    <a:pt x="244" y="59"/>
                  </a:cubicBezTo>
                  <a:cubicBezTo>
                    <a:pt x="243" y="61"/>
                    <a:pt x="243" y="64"/>
                    <a:pt x="241" y="65"/>
                  </a:cubicBezTo>
                  <a:cubicBezTo>
                    <a:pt x="238" y="67"/>
                    <a:pt x="238" y="63"/>
                    <a:pt x="236" y="63"/>
                  </a:cubicBezTo>
                  <a:cubicBezTo>
                    <a:pt x="234" y="62"/>
                    <a:pt x="233" y="65"/>
                    <a:pt x="231" y="64"/>
                  </a:cubicBezTo>
                  <a:cubicBezTo>
                    <a:pt x="228" y="62"/>
                    <a:pt x="229" y="56"/>
                    <a:pt x="229" y="53"/>
                  </a:cubicBezTo>
                  <a:cubicBezTo>
                    <a:pt x="230" y="51"/>
                    <a:pt x="230" y="48"/>
                    <a:pt x="232" y="47"/>
                  </a:cubicBezTo>
                  <a:cubicBezTo>
                    <a:pt x="233" y="47"/>
                    <a:pt x="234" y="46"/>
                    <a:pt x="234" y="47"/>
                  </a:cubicBezTo>
                  <a:cubicBezTo>
                    <a:pt x="235" y="47"/>
                    <a:pt x="234" y="48"/>
                    <a:pt x="233" y="48"/>
                  </a:cubicBezTo>
                  <a:cubicBezTo>
                    <a:pt x="237" y="48"/>
                    <a:pt x="240" y="48"/>
                    <a:pt x="243" y="46"/>
                  </a:cubicBezTo>
                  <a:cubicBezTo>
                    <a:pt x="246" y="45"/>
                    <a:pt x="247" y="44"/>
                    <a:pt x="248" y="48"/>
                  </a:cubicBezTo>
                  <a:cubicBezTo>
                    <a:pt x="249" y="50"/>
                    <a:pt x="249" y="52"/>
                    <a:pt x="248" y="53"/>
                  </a:cubicBezTo>
                  <a:close/>
                  <a:moveTo>
                    <a:pt x="302" y="282"/>
                  </a:moveTo>
                  <a:cubicBezTo>
                    <a:pt x="302" y="279"/>
                    <a:pt x="305" y="277"/>
                    <a:pt x="308" y="277"/>
                  </a:cubicBezTo>
                  <a:cubicBezTo>
                    <a:pt x="310" y="278"/>
                    <a:pt x="311" y="280"/>
                    <a:pt x="312" y="282"/>
                  </a:cubicBezTo>
                  <a:cubicBezTo>
                    <a:pt x="314" y="286"/>
                    <a:pt x="312" y="285"/>
                    <a:pt x="309" y="286"/>
                  </a:cubicBezTo>
                  <a:cubicBezTo>
                    <a:pt x="308" y="287"/>
                    <a:pt x="307" y="287"/>
                    <a:pt x="306" y="288"/>
                  </a:cubicBezTo>
                  <a:cubicBezTo>
                    <a:pt x="305" y="288"/>
                    <a:pt x="305" y="289"/>
                    <a:pt x="304" y="289"/>
                  </a:cubicBezTo>
                  <a:cubicBezTo>
                    <a:pt x="304" y="288"/>
                    <a:pt x="303" y="288"/>
                    <a:pt x="303" y="287"/>
                  </a:cubicBezTo>
                  <a:cubicBezTo>
                    <a:pt x="303" y="288"/>
                    <a:pt x="302" y="288"/>
                    <a:pt x="302" y="289"/>
                  </a:cubicBezTo>
                  <a:cubicBezTo>
                    <a:pt x="302" y="286"/>
                    <a:pt x="302" y="284"/>
                    <a:pt x="302" y="282"/>
                  </a:cubicBezTo>
                  <a:close/>
                  <a:moveTo>
                    <a:pt x="222" y="13"/>
                  </a:moveTo>
                  <a:cubicBezTo>
                    <a:pt x="221" y="12"/>
                    <a:pt x="223" y="11"/>
                    <a:pt x="223" y="11"/>
                  </a:cubicBezTo>
                  <a:cubicBezTo>
                    <a:pt x="225" y="10"/>
                    <a:pt x="224" y="14"/>
                    <a:pt x="222" y="13"/>
                  </a:cubicBezTo>
                  <a:close/>
                  <a:moveTo>
                    <a:pt x="221" y="30"/>
                  </a:moveTo>
                  <a:cubicBezTo>
                    <a:pt x="221" y="30"/>
                    <a:pt x="221" y="30"/>
                    <a:pt x="222" y="30"/>
                  </a:cubicBezTo>
                  <a:cubicBezTo>
                    <a:pt x="222" y="30"/>
                    <a:pt x="222" y="30"/>
                    <a:pt x="221" y="30"/>
                  </a:cubicBezTo>
                  <a:close/>
                  <a:moveTo>
                    <a:pt x="222" y="16"/>
                  </a:moveTo>
                  <a:cubicBezTo>
                    <a:pt x="222" y="15"/>
                    <a:pt x="222" y="16"/>
                    <a:pt x="222" y="16"/>
                  </a:cubicBezTo>
                  <a:cubicBezTo>
                    <a:pt x="222" y="16"/>
                    <a:pt x="222" y="16"/>
                    <a:pt x="221" y="16"/>
                  </a:cubicBezTo>
                  <a:cubicBezTo>
                    <a:pt x="221" y="16"/>
                    <a:pt x="221" y="16"/>
                    <a:pt x="222" y="16"/>
                  </a:cubicBezTo>
                  <a:close/>
                  <a:moveTo>
                    <a:pt x="231" y="82"/>
                  </a:moveTo>
                  <a:cubicBezTo>
                    <a:pt x="231" y="83"/>
                    <a:pt x="230" y="83"/>
                    <a:pt x="230" y="83"/>
                  </a:cubicBezTo>
                  <a:cubicBezTo>
                    <a:pt x="230" y="83"/>
                    <a:pt x="223" y="81"/>
                    <a:pt x="227" y="78"/>
                  </a:cubicBezTo>
                  <a:cubicBezTo>
                    <a:pt x="229" y="77"/>
                    <a:pt x="232" y="76"/>
                    <a:pt x="233" y="79"/>
                  </a:cubicBezTo>
                  <a:cubicBezTo>
                    <a:pt x="233" y="80"/>
                    <a:pt x="231" y="82"/>
                    <a:pt x="231" y="82"/>
                  </a:cubicBezTo>
                  <a:close/>
                  <a:moveTo>
                    <a:pt x="222" y="33"/>
                  </a:moveTo>
                  <a:cubicBezTo>
                    <a:pt x="224" y="32"/>
                    <a:pt x="223" y="36"/>
                    <a:pt x="221" y="34"/>
                  </a:cubicBezTo>
                  <a:cubicBezTo>
                    <a:pt x="220" y="33"/>
                    <a:pt x="221" y="33"/>
                    <a:pt x="222" y="33"/>
                  </a:cubicBezTo>
                  <a:close/>
                  <a:moveTo>
                    <a:pt x="1132" y="430"/>
                  </a:moveTo>
                  <a:cubicBezTo>
                    <a:pt x="1131" y="430"/>
                    <a:pt x="1131" y="430"/>
                    <a:pt x="1131" y="429"/>
                  </a:cubicBezTo>
                  <a:cubicBezTo>
                    <a:pt x="1131" y="429"/>
                    <a:pt x="1132" y="430"/>
                    <a:pt x="1132" y="430"/>
                  </a:cubicBezTo>
                  <a:close/>
                  <a:moveTo>
                    <a:pt x="224" y="82"/>
                  </a:moveTo>
                  <a:cubicBezTo>
                    <a:pt x="223" y="82"/>
                    <a:pt x="222" y="83"/>
                    <a:pt x="222" y="82"/>
                  </a:cubicBezTo>
                  <a:cubicBezTo>
                    <a:pt x="221" y="80"/>
                    <a:pt x="225" y="81"/>
                    <a:pt x="225" y="83"/>
                  </a:cubicBezTo>
                  <a:cubicBezTo>
                    <a:pt x="226" y="85"/>
                    <a:pt x="224" y="84"/>
                    <a:pt x="224" y="82"/>
                  </a:cubicBezTo>
                  <a:close/>
                  <a:moveTo>
                    <a:pt x="210" y="62"/>
                  </a:moveTo>
                  <a:cubicBezTo>
                    <a:pt x="209" y="61"/>
                    <a:pt x="210" y="60"/>
                    <a:pt x="210" y="60"/>
                  </a:cubicBezTo>
                  <a:cubicBezTo>
                    <a:pt x="210" y="61"/>
                    <a:pt x="211" y="61"/>
                    <a:pt x="210" y="62"/>
                  </a:cubicBezTo>
                  <a:close/>
                  <a:moveTo>
                    <a:pt x="214" y="68"/>
                  </a:moveTo>
                  <a:cubicBezTo>
                    <a:pt x="214" y="69"/>
                    <a:pt x="213" y="71"/>
                    <a:pt x="214" y="73"/>
                  </a:cubicBezTo>
                  <a:cubicBezTo>
                    <a:pt x="212" y="75"/>
                    <a:pt x="215" y="78"/>
                    <a:pt x="211" y="78"/>
                  </a:cubicBezTo>
                  <a:cubicBezTo>
                    <a:pt x="211" y="79"/>
                    <a:pt x="210" y="78"/>
                    <a:pt x="210" y="78"/>
                  </a:cubicBezTo>
                  <a:cubicBezTo>
                    <a:pt x="209" y="78"/>
                    <a:pt x="208" y="78"/>
                    <a:pt x="207" y="78"/>
                  </a:cubicBezTo>
                  <a:cubicBezTo>
                    <a:pt x="204" y="76"/>
                    <a:pt x="206" y="76"/>
                    <a:pt x="207" y="74"/>
                  </a:cubicBezTo>
                  <a:cubicBezTo>
                    <a:pt x="207" y="72"/>
                    <a:pt x="205" y="70"/>
                    <a:pt x="206" y="68"/>
                  </a:cubicBezTo>
                  <a:cubicBezTo>
                    <a:pt x="207" y="66"/>
                    <a:pt x="209" y="68"/>
                    <a:pt x="211" y="67"/>
                  </a:cubicBezTo>
                  <a:cubicBezTo>
                    <a:pt x="212" y="67"/>
                    <a:pt x="211" y="66"/>
                    <a:pt x="213" y="66"/>
                  </a:cubicBezTo>
                  <a:cubicBezTo>
                    <a:pt x="213" y="66"/>
                    <a:pt x="214" y="68"/>
                    <a:pt x="214" y="68"/>
                  </a:cubicBezTo>
                  <a:cubicBezTo>
                    <a:pt x="214" y="68"/>
                    <a:pt x="214" y="67"/>
                    <a:pt x="214" y="68"/>
                  </a:cubicBezTo>
                  <a:close/>
                  <a:moveTo>
                    <a:pt x="207" y="66"/>
                  </a:moveTo>
                  <a:cubicBezTo>
                    <a:pt x="207" y="66"/>
                    <a:pt x="202" y="64"/>
                    <a:pt x="205" y="64"/>
                  </a:cubicBezTo>
                  <a:cubicBezTo>
                    <a:pt x="207" y="64"/>
                    <a:pt x="207" y="66"/>
                    <a:pt x="207" y="66"/>
                  </a:cubicBezTo>
                  <a:close/>
                  <a:moveTo>
                    <a:pt x="220" y="74"/>
                  </a:moveTo>
                  <a:cubicBezTo>
                    <a:pt x="219" y="75"/>
                    <a:pt x="221" y="76"/>
                    <a:pt x="220" y="77"/>
                  </a:cubicBezTo>
                  <a:cubicBezTo>
                    <a:pt x="219" y="77"/>
                    <a:pt x="217" y="76"/>
                    <a:pt x="217" y="75"/>
                  </a:cubicBezTo>
                  <a:cubicBezTo>
                    <a:pt x="214" y="73"/>
                    <a:pt x="215" y="71"/>
                    <a:pt x="214" y="68"/>
                  </a:cubicBezTo>
                  <a:cubicBezTo>
                    <a:pt x="215" y="65"/>
                    <a:pt x="212" y="63"/>
                    <a:pt x="214" y="62"/>
                  </a:cubicBezTo>
                  <a:cubicBezTo>
                    <a:pt x="216" y="61"/>
                    <a:pt x="220" y="61"/>
                    <a:pt x="221" y="61"/>
                  </a:cubicBezTo>
                  <a:cubicBezTo>
                    <a:pt x="224" y="62"/>
                    <a:pt x="226" y="63"/>
                    <a:pt x="227" y="65"/>
                  </a:cubicBezTo>
                  <a:cubicBezTo>
                    <a:pt x="229" y="67"/>
                    <a:pt x="228" y="69"/>
                    <a:pt x="225" y="68"/>
                  </a:cubicBezTo>
                  <a:cubicBezTo>
                    <a:pt x="225" y="68"/>
                    <a:pt x="224" y="67"/>
                    <a:pt x="224" y="68"/>
                  </a:cubicBezTo>
                  <a:cubicBezTo>
                    <a:pt x="223" y="69"/>
                    <a:pt x="221" y="69"/>
                    <a:pt x="221" y="70"/>
                  </a:cubicBezTo>
                  <a:cubicBezTo>
                    <a:pt x="220" y="71"/>
                    <a:pt x="222" y="71"/>
                    <a:pt x="223" y="72"/>
                  </a:cubicBezTo>
                  <a:cubicBezTo>
                    <a:pt x="224" y="75"/>
                    <a:pt x="220" y="74"/>
                    <a:pt x="220" y="74"/>
                  </a:cubicBezTo>
                  <a:close/>
                  <a:moveTo>
                    <a:pt x="439" y="179"/>
                  </a:moveTo>
                  <a:cubicBezTo>
                    <a:pt x="440" y="181"/>
                    <a:pt x="437" y="181"/>
                    <a:pt x="436" y="180"/>
                  </a:cubicBezTo>
                  <a:cubicBezTo>
                    <a:pt x="437" y="179"/>
                    <a:pt x="439" y="178"/>
                    <a:pt x="439" y="179"/>
                  </a:cubicBezTo>
                  <a:close/>
                  <a:moveTo>
                    <a:pt x="442" y="98"/>
                  </a:moveTo>
                  <a:cubicBezTo>
                    <a:pt x="441" y="98"/>
                    <a:pt x="441" y="98"/>
                    <a:pt x="441" y="98"/>
                  </a:cubicBezTo>
                  <a:cubicBezTo>
                    <a:pt x="440" y="96"/>
                    <a:pt x="444" y="96"/>
                    <a:pt x="442" y="98"/>
                  </a:cubicBezTo>
                  <a:close/>
                  <a:moveTo>
                    <a:pt x="429" y="183"/>
                  </a:moveTo>
                  <a:cubicBezTo>
                    <a:pt x="429" y="181"/>
                    <a:pt x="429" y="180"/>
                    <a:pt x="430" y="179"/>
                  </a:cubicBezTo>
                  <a:cubicBezTo>
                    <a:pt x="432" y="178"/>
                    <a:pt x="432" y="173"/>
                    <a:pt x="435" y="175"/>
                  </a:cubicBezTo>
                  <a:cubicBezTo>
                    <a:pt x="437" y="176"/>
                    <a:pt x="436" y="178"/>
                    <a:pt x="435" y="179"/>
                  </a:cubicBezTo>
                  <a:cubicBezTo>
                    <a:pt x="434" y="180"/>
                    <a:pt x="432" y="180"/>
                    <a:pt x="431" y="181"/>
                  </a:cubicBezTo>
                  <a:cubicBezTo>
                    <a:pt x="431" y="181"/>
                    <a:pt x="429" y="186"/>
                    <a:pt x="429" y="183"/>
                  </a:cubicBezTo>
                  <a:close/>
                  <a:moveTo>
                    <a:pt x="409" y="243"/>
                  </a:moveTo>
                  <a:cubicBezTo>
                    <a:pt x="410" y="244"/>
                    <a:pt x="410" y="244"/>
                    <a:pt x="410" y="245"/>
                  </a:cubicBezTo>
                  <a:cubicBezTo>
                    <a:pt x="409" y="244"/>
                    <a:pt x="409" y="244"/>
                    <a:pt x="409" y="243"/>
                  </a:cubicBezTo>
                  <a:close/>
                  <a:moveTo>
                    <a:pt x="408" y="252"/>
                  </a:moveTo>
                  <a:cubicBezTo>
                    <a:pt x="407" y="252"/>
                    <a:pt x="406" y="254"/>
                    <a:pt x="405" y="252"/>
                  </a:cubicBezTo>
                  <a:cubicBezTo>
                    <a:pt x="405" y="249"/>
                    <a:pt x="407" y="251"/>
                    <a:pt x="408" y="252"/>
                  </a:cubicBezTo>
                  <a:close/>
                  <a:moveTo>
                    <a:pt x="441" y="175"/>
                  </a:moveTo>
                  <a:cubicBezTo>
                    <a:pt x="442" y="173"/>
                    <a:pt x="442" y="173"/>
                    <a:pt x="443" y="174"/>
                  </a:cubicBezTo>
                  <a:cubicBezTo>
                    <a:pt x="443" y="175"/>
                    <a:pt x="443" y="176"/>
                    <a:pt x="443" y="176"/>
                  </a:cubicBezTo>
                  <a:cubicBezTo>
                    <a:pt x="442" y="176"/>
                    <a:pt x="441" y="176"/>
                    <a:pt x="441" y="175"/>
                  </a:cubicBezTo>
                  <a:close/>
                  <a:moveTo>
                    <a:pt x="409" y="252"/>
                  </a:moveTo>
                  <a:cubicBezTo>
                    <a:pt x="408" y="248"/>
                    <a:pt x="411" y="251"/>
                    <a:pt x="412" y="252"/>
                  </a:cubicBezTo>
                  <a:cubicBezTo>
                    <a:pt x="411" y="252"/>
                    <a:pt x="409" y="254"/>
                    <a:pt x="409" y="252"/>
                  </a:cubicBezTo>
                  <a:close/>
                  <a:moveTo>
                    <a:pt x="408" y="261"/>
                  </a:moveTo>
                  <a:cubicBezTo>
                    <a:pt x="409" y="261"/>
                    <a:pt x="407" y="261"/>
                    <a:pt x="408" y="261"/>
                  </a:cubicBezTo>
                  <a:cubicBezTo>
                    <a:pt x="408" y="261"/>
                    <a:pt x="407" y="260"/>
                    <a:pt x="408" y="261"/>
                  </a:cubicBezTo>
                  <a:close/>
                  <a:moveTo>
                    <a:pt x="438" y="35"/>
                  </a:moveTo>
                  <a:cubicBezTo>
                    <a:pt x="436" y="33"/>
                    <a:pt x="439" y="31"/>
                    <a:pt x="441" y="30"/>
                  </a:cubicBezTo>
                  <a:cubicBezTo>
                    <a:pt x="443" y="30"/>
                    <a:pt x="444" y="30"/>
                    <a:pt x="446" y="30"/>
                  </a:cubicBezTo>
                  <a:cubicBezTo>
                    <a:pt x="448" y="31"/>
                    <a:pt x="448" y="31"/>
                    <a:pt x="448" y="33"/>
                  </a:cubicBezTo>
                  <a:cubicBezTo>
                    <a:pt x="448" y="35"/>
                    <a:pt x="447" y="37"/>
                    <a:pt x="445" y="37"/>
                  </a:cubicBezTo>
                  <a:cubicBezTo>
                    <a:pt x="444" y="38"/>
                    <a:pt x="444" y="38"/>
                    <a:pt x="443" y="37"/>
                  </a:cubicBezTo>
                  <a:cubicBezTo>
                    <a:pt x="441" y="37"/>
                    <a:pt x="439" y="37"/>
                    <a:pt x="438" y="35"/>
                  </a:cubicBezTo>
                  <a:cubicBezTo>
                    <a:pt x="438" y="35"/>
                    <a:pt x="438" y="36"/>
                    <a:pt x="439" y="36"/>
                  </a:cubicBezTo>
                  <a:cubicBezTo>
                    <a:pt x="438" y="36"/>
                    <a:pt x="438" y="36"/>
                    <a:pt x="438" y="35"/>
                  </a:cubicBezTo>
                  <a:close/>
                  <a:moveTo>
                    <a:pt x="455" y="78"/>
                  </a:moveTo>
                  <a:cubicBezTo>
                    <a:pt x="455" y="78"/>
                    <a:pt x="456" y="78"/>
                    <a:pt x="456" y="78"/>
                  </a:cubicBezTo>
                  <a:cubicBezTo>
                    <a:pt x="455" y="79"/>
                    <a:pt x="455" y="79"/>
                    <a:pt x="455" y="79"/>
                  </a:cubicBezTo>
                  <a:cubicBezTo>
                    <a:pt x="455" y="78"/>
                    <a:pt x="455" y="78"/>
                    <a:pt x="455" y="78"/>
                  </a:cubicBezTo>
                  <a:close/>
                  <a:moveTo>
                    <a:pt x="455" y="75"/>
                  </a:moveTo>
                  <a:cubicBezTo>
                    <a:pt x="455" y="76"/>
                    <a:pt x="454" y="75"/>
                    <a:pt x="454" y="75"/>
                  </a:cubicBezTo>
                  <a:cubicBezTo>
                    <a:pt x="453" y="75"/>
                    <a:pt x="450" y="74"/>
                    <a:pt x="452" y="74"/>
                  </a:cubicBezTo>
                  <a:cubicBezTo>
                    <a:pt x="453" y="73"/>
                    <a:pt x="455" y="74"/>
                    <a:pt x="455" y="75"/>
                  </a:cubicBezTo>
                  <a:close/>
                  <a:moveTo>
                    <a:pt x="462" y="80"/>
                  </a:moveTo>
                  <a:cubicBezTo>
                    <a:pt x="460" y="79"/>
                    <a:pt x="458" y="78"/>
                    <a:pt x="457" y="76"/>
                  </a:cubicBezTo>
                  <a:cubicBezTo>
                    <a:pt x="456" y="75"/>
                    <a:pt x="457" y="73"/>
                    <a:pt x="455" y="72"/>
                  </a:cubicBezTo>
                  <a:cubicBezTo>
                    <a:pt x="453" y="71"/>
                    <a:pt x="452" y="72"/>
                    <a:pt x="454" y="70"/>
                  </a:cubicBezTo>
                  <a:cubicBezTo>
                    <a:pt x="455" y="69"/>
                    <a:pt x="458" y="70"/>
                    <a:pt x="459" y="72"/>
                  </a:cubicBezTo>
                  <a:cubicBezTo>
                    <a:pt x="460" y="70"/>
                    <a:pt x="459" y="69"/>
                    <a:pt x="458" y="68"/>
                  </a:cubicBezTo>
                  <a:cubicBezTo>
                    <a:pt x="456" y="68"/>
                    <a:pt x="455" y="69"/>
                    <a:pt x="453" y="69"/>
                  </a:cubicBezTo>
                  <a:cubicBezTo>
                    <a:pt x="452" y="69"/>
                    <a:pt x="452" y="68"/>
                    <a:pt x="450" y="68"/>
                  </a:cubicBezTo>
                  <a:cubicBezTo>
                    <a:pt x="452" y="66"/>
                    <a:pt x="451" y="67"/>
                    <a:pt x="453" y="67"/>
                  </a:cubicBezTo>
                  <a:cubicBezTo>
                    <a:pt x="453" y="67"/>
                    <a:pt x="456" y="67"/>
                    <a:pt x="455" y="65"/>
                  </a:cubicBezTo>
                  <a:cubicBezTo>
                    <a:pt x="454" y="65"/>
                    <a:pt x="454" y="66"/>
                    <a:pt x="453" y="65"/>
                  </a:cubicBezTo>
                  <a:cubicBezTo>
                    <a:pt x="452" y="65"/>
                    <a:pt x="452" y="65"/>
                    <a:pt x="451" y="64"/>
                  </a:cubicBezTo>
                  <a:cubicBezTo>
                    <a:pt x="452" y="64"/>
                    <a:pt x="452" y="64"/>
                    <a:pt x="453" y="64"/>
                  </a:cubicBezTo>
                  <a:cubicBezTo>
                    <a:pt x="453" y="64"/>
                    <a:pt x="454" y="63"/>
                    <a:pt x="453" y="63"/>
                  </a:cubicBezTo>
                  <a:cubicBezTo>
                    <a:pt x="454" y="62"/>
                    <a:pt x="455" y="62"/>
                    <a:pt x="456" y="61"/>
                  </a:cubicBezTo>
                  <a:cubicBezTo>
                    <a:pt x="456" y="61"/>
                    <a:pt x="455" y="61"/>
                    <a:pt x="455" y="61"/>
                  </a:cubicBezTo>
                  <a:cubicBezTo>
                    <a:pt x="456" y="61"/>
                    <a:pt x="456" y="56"/>
                    <a:pt x="456" y="56"/>
                  </a:cubicBezTo>
                  <a:cubicBezTo>
                    <a:pt x="457" y="54"/>
                    <a:pt x="460" y="50"/>
                    <a:pt x="459" y="49"/>
                  </a:cubicBezTo>
                  <a:cubicBezTo>
                    <a:pt x="459" y="49"/>
                    <a:pt x="457" y="52"/>
                    <a:pt x="456" y="51"/>
                  </a:cubicBezTo>
                  <a:cubicBezTo>
                    <a:pt x="454" y="50"/>
                    <a:pt x="455" y="48"/>
                    <a:pt x="456" y="47"/>
                  </a:cubicBezTo>
                  <a:cubicBezTo>
                    <a:pt x="457" y="46"/>
                    <a:pt x="458" y="45"/>
                    <a:pt x="459" y="43"/>
                  </a:cubicBezTo>
                  <a:cubicBezTo>
                    <a:pt x="460" y="41"/>
                    <a:pt x="460" y="41"/>
                    <a:pt x="461" y="40"/>
                  </a:cubicBezTo>
                  <a:cubicBezTo>
                    <a:pt x="462" y="39"/>
                    <a:pt x="462" y="39"/>
                    <a:pt x="464" y="38"/>
                  </a:cubicBezTo>
                  <a:cubicBezTo>
                    <a:pt x="465" y="37"/>
                    <a:pt x="467" y="36"/>
                    <a:pt x="469" y="35"/>
                  </a:cubicBezTo>
                  <a:cubicBezTo>
                    <a:pt x="470" y="34"/>
                    <a:pt x="471" y="33"/>
                    <a:pt x="473" y="32"/>
                  </a:cubicBezTo>
                  <a:cubicBezTo>
                    <a:pt x="473" y="31"/>
                    <a:pt x="475" y="30"/>
                    <a:pt x="475" y="30"/>
                  </a:cubicBezTo>
                  <a:cubicBezTo>
                    <a:pt x="474" y="30"/>
                    <a:pt x="471" y="30"/>
                    <a:pt x="472" y="28"/>
                  </a:cubicBezTo>
                  <a:cubicBezTo>
                    <a:pt x="474" y="28"/>
                    <a:pt x="480" y="27"/>
                    <a:pt x="477" y="31"/>
                  </a:cubicBezTo>
                  <a:cubicBezTo>
                    <a:pt x="477" y="31"/>
                    <a:pt x="477" y="31"/>
                    <a:pt x="477" y="32"/>
                  </a:cubicBezTo>
                  <a:cubicBezTo>
                    <a:pt x="478" y="33"/>
                    <a:pt x="479" y="32"/>
                    <a:pt x="480" y="34"/>
                  </a:cubicBezTo>
                  <a:cubicBezTo>
                    <a:pt x="480" y="35"/>
                    <a:pt x="481" y="36"/>
                    <a:pt x="481" y="37"/>
                  </a:cubicBezTo>
                  <a:cubicBezTo>
                    <a:pt x="482" y="37"/>
                    <a:pt x="482" y="38"/>
                    <a:pt x="482" y="39"/>
                  </a:cubicBezTo>
                  <a:cubicBezTo>
                    <a:pt x="482" y="39"/>
                    <a:pt x="482" y="39"/>
                    <a:pt x="483" y="40"/>
                  </a:cubicBezTo>
                  <a:cubicBezTo>
                    <a:pt x="483" y="40"/>
                    <a:pt x="483" y="41"/>
                    <a:pt x="483" y="42"/>
                  </a:cubicBezTo>
                  <a:cubicBezTo>
                    <a:pt x="484" y="44"/>
                    <a:pt x="486" y="45"/>
                    <a:pt x="487" y="47"/>
                  </a:cubicBezTo>
                  <a:cubicBezTo>
                    <a:pt x="490" y="48"/>
                    <a:pt x="490" y="48"/>
                    <a:pt x="490" y="51"/>
                  </a:cubicBezTo>
                  <a:cubicBezTo>
                    <a:pt x="491" y="53"/>
                    <a:pt x="491" y="53"/>
                    <a:pt x="490" y="54"/>
                  </a:cubicBezTo>
                  <a:cubicBezTo>
                    <a:pt x="490" y="54"/>
                    <a:pt x="489" y="54"/>
                    <a:pt x="489" y="54"/>
                  </a:cubicBezTo>
                  <a:cubicBezTo>
                    <a:pt x="488" y="54"/>
                    <a:pt x="488" y="55"/>
                    <a:pt x="488" y="55"/>
                  </a:cubicBezTo>
                  <a:cubicBezTo>
                    <a:pt x="487" y="55"/>
                    <a:pt x="487" y="55"/>
                    <a:pt x="486" y="55"/>
                  </a:cubicBezTo>
                  <a:cubicBezTo>
                    <a:pt x="486" y="56"/>
                    <a:pt x="486" y="57"/>
                    <a:pt x="486" y="58"/>
                  </a:cubicBezTo>
                  <a:cubicBezTo>
                    <a:pt x="486" y="60"/>
                    <a:pt x="486" y="61"/>
                    <a:pt x="486" y="63"/>
                  </a:cubicBezTo>
                  <a:cubicBezTo>
                    <a:pt x="487" y="64"/>
                    <a:pt x="486" y="66"/>
                    <a:pt x="486" y="67"/>
                  </a:cubicBezTo>
                  <a:cubicBezTo>
                    <a:pt x="487" y="67"/>
                    <a:pt x="487" y="67"/>
                    <a:pt x="487" y="67"/>
                  </a:cubicBezTo>
                  <a:cubicBezTo>
                    <a:pt x="488" y="68"/>
                    <a:pt x="488" y="68"/>
                    <a:pt x="487" y="69"/>
                  </a:cubicBezTo>
                  <a:cubicBezTo>
                    <a:pt x="487" y="69"/>
                    <a:pt x="487" y="69"/>
                    <a:pt x="487" y="69"/>
                  </a:cubicBezTo>
                  <a:cubicBezTo>
                    <a:pt x="488" y="69"/>
                    <a:pt x="488" y="69"/>
                    <a:pt x="488" y="70"/>
                  </a:cubicBezTo>
                  <a:cubicBezTo>
                    <a:pt x="487" y="70"/>
                    <a:pt x="486" y="70"/>
                    <a:pt x="486" y="71"/>
                  </a:cubicBezTo>
                  <a:cubicBezTo>
                    <a:pt x="486" y="72"/>
                    <a:pt x="485" y="71"/>
                    <a:pt x="485" y="71"/>
                  </a:cubicBezTo>
                  <a:cubicBezTo>
                    <a:pt x="484" y="72"/>
                    <a:pt x="483" y="72"/>
                    <a:pt x="482" y="72"/>
                  </a:cubicBezTo>
                  <a:cubicBezTo>
                    <a:pt x="482" y="72"/>
                    <a:pt x="481" y="72"/>
                    <a:pt x="481" y="72"/>
                  </a:cubicBezTo>
                  <a:cubicBezTo>
                    <a:pt x="480" y="72"/>
                    <a:pt x="479" y="72"/>
                    <a:pt x="478" y="72"/>
                  </a:cubicBezTo>
                  <a:cubicBezTo>
                    <a:pt x="477" y="73"/>
                    <a:pt x="476" y="72"/>
                    <a:pt x="475" y="72"/>
                  </a:cubicBezTo>
                  <a:cubicBezTo>
                    <a:pt x="474" y="73"/>
                    <a:pt x="473" y="74"/>
                    <a:pt x="472" y="74"/>
                  </a:cubicBezTo>
                  <a:cubicBezTo>
                    <a:pt x="472" y="75"/>
                    <a:pt x="471" y="75"/>
                    <a:pt x="470" y="75"/>
                  </a:cubicBezTo>
                  <a:cubicBezTo>
                    <a:pt x="467" y="75"/>
                    <a:pt x="467" y="78"/>
                    <a:pt x="464" y="79"/>
                  </a:cubicBezTo>
                  <a:cubicBezTo>
                    <a:pt x="464" y="80"/>
                    <a:pt x="462" y="79"/>
                    <a:pt x="462" y="80"/>
                  </a:cubicBezTo>
                  <a:close/>
                  <a:moveTo>
                    <a:pt x="451" y="78"/>
                  </a:moveTo>
                  <a:cubicBezTo>
                    <a:pt x="455" y="79"/>
                    <a:pt x="458" y="80"/>
                    <a:pt x="462" y="80"/>
                  </a:cubicBezTo>
                  <a:cubicBezTo>
                    <a:pt x="460" y="82"/>
                    <a:pt x="463" y="82"/>
                    <a:pt x="463" y="83"/>
                  </a:cubicBezTo>
                  <a:cubicBezTo>
                    <a:pt x="465" y="85"/>
                    <a:pt x="463" y="87"/>
                    <a:pt x="462" y="88"/>
                  </a:cubicBezTo>
                  <a:cubicBezTo>
                    <a:pt x="460" y="89"/>
                    <a:pt x="459" y="91"/>
                    <a:pt x="457" y="92"/>
                  </a:cubicBezTo>
                  <a:cubicBezTo>
                    <a:pt x="455" y="94"/>
                    <a:pt x="453" y="93"/>
                    <a:pt x="450" y="94"/>
                  </a:cubicBezTo>
                  <a:cubicBezTo>
                    <a:pt x="450" y="94"/>
                    <a:pt x="450" y="94"/>
                    <a:pt x="450" y="94"/>
                  </a:cubicBezTo>
                  <a:cubicBezTo>
                    <a:pt x="449" y="95"/>
                    <a:pt x="448" y="95"/>
                    <a:pt x="448" y="94"/>
                  </a:cubicBezTo>
                  <a:cubicBezTo>
                    <a:pt x="447" y="94"/>
                    <a:pt x="444" y="92"/>
                    <a:pt x="444" y="91"/>
                  </a:cubicBezTo>
                  <a:cubicBezTo>
                    <a:pt x="445" y="89"/>
                    <a:pt x="447" y="90"/>
                    <a:pt x="448" y="91"/>
                  </a:cubicBezTo>
                  <a:cubicBezTo>
                    <a:pt x="450" y="91"/>
                    <a:pt x="452" y="90"/>
                    <a:pt x="451" y="89"/>
                  </a:cubicBezTo>
                  <a:cubicBezTo>
                    <a:pt x="450" y="87"/>
                    <a:pt x="447" y="88"/>
                    <a:pt x="445" y="88"/>
                  </a:cubicBezTo>
                  <a:cubicBezTo>
                    <a:pt x="442" y="86"/>
                    <a:pt x="445" y="82"/>
                    <a:pt x="445" y="79"/>
                  </a:cubicBezTo>
                  <a:cubicBezTo>
                    <a:pt x="445" y="79"/>
                    <a:pt x="444" y="79"/>
                    <a:pt x="445" y="78"/>
                  </a:cubicBezTo>
                  <a:cubicBezTo>
                    <a:pt x="445" y="77"/>
                    <a:pt x="447" y="77"/>
                    <a:pt x="447" y="77"/>
                  </a:cubicBezTo>
                  <a:cubicBezTo>
                    <a:pt x="448" y="77"/>
                    <a:pt x="449" y="77"/>
                    <a:pt x="449" y="77"/>
                  </a:cubicBezTo>
                  <a:cubicBezTo>
                    <a:pt x="450" y="77"/>
                    <a:pt x="450" y="78"/>
                    <a:pt x="451" y="78"/>
                  </a:cubicBezTo>
                  <a:close/>
                  <a:moveTo>
                    <a:pt x="406" y="246"/>
                  </a:moveTo>
                  <a:cubicBezTo>
                    <a:pt x="406" y="246"/>
                    <a:pt x="406" y="246"/>
                    <a:pt x="405" y="246"/>
                  </a:cubicBezTo>
                  <a:cubicBezTo>
                    <a:pt x="408" y="244"/>
                    <a:pt x="408" y="247"/>
                    <a:pt x="406" y="246"/>
                  </a:cubicBezTo>
                  <a:close/>
                  <a:moveTo>
                    <a:pt x="381" y="233"/>
                  </a:moveTo>
                  <a:cubicBezTo>
                    <a:pt x="380" y="232"/>
                    <a:pt x="382" y="225"/>
                    <a:pt x="384" y="225"/>
                  </a:cubicBezTo>
                  <a:cubicBezTo>
                    <a:pt x="386" y="225"/>
                    <a:pt x="386" y="230"/>
                    <a:pt x="385" y="231"/>
                  </a:cubicBezTo>
                  <a:cubicBezTo>
                    <a:pt x="385" y="232"/>
                    <a:pt x="384" y="233"/>
                    <a:pt x="385" y="234"/>
                  </a:cubicBezTo>
                  <a:cubicBezTo>
                    <a:pt x="385" y="235"/>
                    <a:pt x="385" y="237"/>
                    <a:pt x="384" y="237"/>
                  </a:cubicBezTo>
                  <a:cubicBezTo>
                    <a:pt x="383" y="237"/>
                    <a:pt x="381" y="234"/>
                    <a:pt x="381" y="233"/>
                  </a:cubicBezTo>
                  <a:close/>
                  <a:moveTo>
                    <a:pt x="381" y="214"/>
                  </a:moveTo>
                  <a:cubicBezTo>
                    <a:pt x="382" y="213"/>
                    <a:pt x="383" y="213"/>
                    <a:pt x="383" y="214"/>
                  </a:cubicBezTo>
                  <a:cubicBezTo>
                    <a:pt x="384" y="214"/>
                    <a:pt x="384" y="215"/>
                    <a:pt x="384" y="215"/>
                  </a:cubicBezTo>
                  <a:cubicBezTo>
                    <a:pt x="385" y="216"/>
                    <a:pt x="386" y="216"/>
                    <a:pt x="387" y="216"/>
                  </a:cubicBezTo>
                  <a:cubicBezTo>
                    <a:pt x="386" y="216"/>
                    <a:pt x="381" y="216"/>
                    <a:pt x="381" y="214"/>
                  </a:cubicBezTo>
                  <a:close/>
                  <a:moveTo>
                    <a:pt x="363" y="44"/>
                  </a:moveTo>
                  <a:cubicBezTo>
                    <a:pt x="364" y="40"/>
                    <a:pt x="368" y="39"/>
                    <a:pt x="372" y="42"/>
                  </a:cubicBezTo>
                  <a:cubicBezTo>
                    <a:pt x="373" y="44"/>
                    <a:pt x="370" y="46"/>
                    <a:pt x="369" y="46"/>
                  </a:cubicBezTo>
                  <a:cubicBezTo>
                    <a:pt x="367" y="47"/>
                    <a:pt x="365" y="47"/>
                    <a:pt x="364" y="46"/>
                  </a:cubicBezTo>
                  <a:cubicBezTo>
                    <a:pt x="363" y="46"/>
                    <a:pt x="363" y="45"/>
                    <a:pt x="363" y="44"/>
                  </a:cubicBezTo>
                  <a:close/>
                  <a:moveTo>
                    <a:pt x="362" y="284"/>
                  </a:moveTo>
                  <a:cubicBezTo>
                    <a:pt x="362" y="282"/>
                    <a:pt x="365" y="282"/>
                    <a:pt x="366" y="284"/>
                  </a:cubicBezTo>
                  <a:cubicBezTo>
                    <a:pt x="364" y="284"/>
                    <a:pt x="363" y="283"/>
                    <a:pt x="362" y="284"/>
                  </a:cubicBezTo>
                  <a:close/>
                  <a:moveTo>
                    <a:pt x="362" y="294"/>
                  </a:moveTo>
                  <a:cubicBezTo>
                    <a:pt x="360" y="293"/>
                    <a:pt x="361" y="292"/>
                    <a:pt x="362" y="290"/>
                  </a:cubicBezTo>
                  <a:cubicBezTo>
                    <a:pt x="363" y="289"/>
                    <a:pt x="363" y="287"/>
                    <a:pt x="365" y="287"/>
                  </a:cubicBezTo>
                  <a:cubicBezTo>
                    <a:pt x="366" y="288"/>
                    <a:pt x="367" y="292"/>
                    <a:pt x="367" y="293"/>
                  </a:cubicBezTo>
                  <a:cubicBezTo>
                    <a:pt x="366" y="295"/>
                    <a:pt x="367" y="295"/>
                    <a:pt x="364" y="295"/>
                  </a:cubicBezTo>
                  <a:cubicBezTo>
                    <a:pt x="363" y="295"/>
                    <a:pt x="363" y="295"/>
                    <a:pt x="362" y="294"/>
                  </a:cubicBezTo>
                  <a:close/>
                  <a:moveTo>
                    <a:pt x="385" y="169"/>
                  </a:moveTo>
                  <a:cubicBezTo>
                    <a:pt x="384" y="168"/>
                    <a:pt x="385" y="167"/>
                    <a:pt x="386" y="167"/>
                  </a:cubicBezTo>
                  <a:cubicBezTo>
                    <a:pt x="386" y="167"/>
                    <a:pt x="388" y="169"/>
                    <a:pt x="388" y="169"/>
                  </a:cubicBezTo>
                  <a:cubicBezTo>
                    <a:pt x="388" y="169"/>
                    <a:pt x="388" y="169"/>
                    <a:pt x="388" y="169"/>
                  </a:cubicBezTo>
                  <a:cubicBezTo>
                    <a:pt x="387" y="169"/>
                    <a:pt x="386" y="170"/>
                    <a:pt x="385" y="169"/>
                  </a:cubicBezTo>
                  <a:close/>
                  <a:moveTo>
                    <a:pt x="366" y="250"/>
                  </a:moveTo>
                  <a:cubicBezTo>
                    <a:pt x="367" y="250"/>
                    <a:pt x="367" y="252"/>
                    <a:pt x="366" y="252"/>
                  </a:cubicBezTo>
                  <a:cubicBezTo>
                    <a:pt x="365" y="252"/>
                    <a:pt x="365" y="250"/>
                    <a:pt x="366" y="250"/>
                  </a:cubicBezTo>
                  <a:close/>
                  <a:moveTo>
                    <a:pt x="391" y="262"/>
                  </a:moveTo>
                  <a:cubicBezTo>
                    <a:pt x="391" y="261"/>
                    <a:pt x="392" y="262"/>
                    <a:pt x="394" y="262"/>
                  </a:cubicBezTo>
                  <a:cubicBezTo>
                    <a:pt x="393" y="263"/>
                    <a:pt x="390" y="263"/>
                    <a:pt x="391" y="262"/>
                  </a:cubicBezTo>
                  <a:close/>
                  <a:moveTo>
                    <a:pt x="397" y="265"/>
                  </a:moveTo>
                  <a:cubicBezTo>
                    <a:pt x="398" y="264"/>
                    <a:pt x="398" y="264"/>
                    <a:pt x="399" y="265"/>
                  </a:cubicBezTo>
                  <a:cubicBezTo>
                    <a:pt x="398" y="265"/>
                    <a:pt x="398" y="265"/>
                    <a:pt x="397" y="265"/>
                  </a:cubicBezTo>
                  <a:close/>
                  <a:moveTo>
                    <a:pt x="401" y="254"/>
                  </a:moveTo>
                  <a:cubicBezTo>
                    <a:pt x="401" y="253"/>
                    <a:pt x="401" y="252"/>
                    <a:pt x="402" y="252"/>
                  </a:cubicBezTo>
                  <a:cubicBezTo>
                    <a:pt x="402" y="253"/>
                    <a:pt x="402" y="253"/>
                    <a:pt x="401" y="254"/>
                  </a:cubicBezTo>
                  <a:close/>
                  <a:moveTo>
                    <a:pt x="343" y="94"/>
                  </a:moveTo>
                  <a:cubicBezTo>
                    <a:pt x="343" y="93"/>
                    <a:pt x="344" y="94"/>
                    <a:pt x="344" y="94"/>
                  </a:cubicBezTo>
                  <a:cubicBezTo>
                    <a:pt x="345" y="94"/>
                    <a:pt x="345" y="95"/>
                    <a:pt x="345" y="95"/>
                  </a:cubicBezTo>
                  <a:cubicBezTo>
                    <a:pt x="347" y="94"/>
                    <a:pt x="348" y="96"/>
                    <a:pt x="350" y="97"/>
                  </a:cubicBezTo>
                  <a:cubicBezTo>
                    <a:pt x="352" y="98"/>
                    <a:pt x="353" y="98"/>
                    <a:pt x="352" y="100"/>
                  </a:cubicBezTo>
                  <a:cubicBezTo>
                    <a:pt x="350" y="101"/>
                    <a:pt x="349" y="100"/>
                    <a:pt x="347" y="100"/>
                  </a:cubicBezTo>
                  <a:cubicBezTo>
                    <a:pt x="347" y="100"/>
                    <a:pt x="347" y="99"/>
                    <a:pt x="347" y="99"/>
                  </a:cubicBezTo>
                  <a:cubicBezTo>
                    <a:pt x="346" y="98"/>
                    <a:pt x="345" y="99"/>
                    <a:pt x="344" y="98"/>
                  </a:cubicBezTo>
                  <a:cubicBezTo>
                    <a:pt x="344" y="98"/>
                    <a:pt x="342" y="95"/>
                    <a:pt x="343" y="94"/>
                  </a:cubicBezTo>
                  <a:close/>
                  <a:moveTo>
                    <a:pt x="387" y="261"/>
                  </a:moveTo>
                  <a:cubicBezTo>
                    <a:pt x="389" y="261"/>
                    <a:pt x="389" y="263"/>
                    <a:pt x="388" y="263"/>
                  </a:cubicBezTo>
                  <a:cubicBezTo>
                    <a:pt x="386" y="263"/>
                    <a:pt x="386" y="261"/>
                    <a:pt x="387" y="261"/>
                  </a:cubicBezTo>
                  <a:close/>
                  <a:moveTo>
                    <a:pt x="407" y="255"/>
                  </a:moveTo>
                  <a:cubicBezTo>
                    <a:pt x="406" y="255"/>
                    <a:pt x="406" y="255"/>
                    <a:pt x="405" y="254"/>
                  </a:cubicBezTo>
                  <a:cubicBezTo>
                    <a:pt x="406" y="254"/>
                    <a:pt x="407" y="254"/>
                    <a:pt x="407" y="255"/>
                  </a:cubicBezTo>
                  <a:close/>
                  <a:moveTo>
                    <a:pt x="388" y="212"/>
                  </a:moveTo>
                  <a:cubicBezTo>
                    <a:pt x="389" y="213"/>
                    <a:pt x="393" y="213"/>
                    <a:pt x="391" y="215"/>
                  </a:cubicBezTo>
                  <a:cubicBezTo>
                    <a:pt x="390" y="215"/>
                    <a:pt x="386" y="215"/>
                    <a:pt x="386" y="214"/>
                  </a:cubicBezTo>
                  <a:cubicBezTo>
                    <a:pt x="385" y="212"/>
                    <a:pt x="388" y="213"/>
                    <a:pt x="388" y="212"/>
                  </a:cubicBezTo>
                  <a:close/>
                  <a:moveTo>
                    <a:pt x="225" y="19"/>
                  </a:moveTo>
                  <a:cubicBezTo>
                    <a:pt x="225" y="19"/>
                    <a:pt x="224" y="19"/>
                    <a:pt x="224" y="19"/>
                  </a:cubicBezTo>
                  <a:cubicBezTo>
                    <a:pt x="225" y="19"/>
                    <a:pt x="225" y="19"/>
                    <a:pt x="225" y="19"/>
                  </a:cubicBezTo>
                  <a:cubicBezTo>
                    <a:pt x="225" y="19"/>
                    <a:pt x="225" y="19"/>
                    <a:pt x="225" y="19"/>
                  </a:cubicBezTo>
                  <a:close/>
                  <a:moveTo>
                    <a:pt x="162" y="77"/>
                  </a:moveTo>
                  <a:cubicBezTo>
                    <a:pt x="163" y="78"/>
                    <a:pt x="163" y="81"/>
                    <a:pt x="161" y="80"/>
                  </a:cubicBezTo>
                  <a:cubicBezTo>
                    <a:pt x="161" y="80"/>
                    <a:pt x="161" y="80"/>
                    <a:pt x="161" y="80"/>
                  </a:cubicBezTo>
                  <a:cubicBezTo>
                    <a:pt x="160" y="81"/>
                    <a:pt x="159" y="79"/>
                    <a:pt x="160" y="79"/>
                  </a:cubicBezTo>
                  <a:cubicBezTo>
                    <a:pt x="161" y="78"/>
                    <a:pt x="161" y="76"/>
                    <a:pt x="162" y="77"/>
                  </a:cubicBezTo>
                  <a:close/>
                  <a:moveTo>
                    <a:pt x="279" y="333"/>
                  </a:moveTo>
                  <a:cubicBezTo>
                    <a:pt x="280" y="333"/>
                    <a:pt x="279" y="334"/>
                    <a:pt x="279" y="334"/>
                  </a:cubicBezTo>
                  <a:cubicBezTo>
                    <a:pt x="279" y="334"/>
                    <a:pt x="279" y="334"/>
                    <a:pt x="279" y="333"/>
                  </a:cubicBezTo>
                  <a:cubicBezTo>
                    <a:pt x="279" y="333"/>
                    <a:pt x="279" y="333"/>
                    <a:pt x="279" y="333"/>
                  </a:cubicBezTo>
                  <a:close/>
                  <a:moveTo>
                    <a:pt x="228" y="367"/>
                  </a:moveTo>
                  <a:cubicBezTo>
                    <a:pt x="229" y="367"/>
                    <a:pt x="230" y="367"/>
                    <a:pt x="229" y="369"/>
                  </a:cubicBezTo>
                  <a:cubicBezTo>
                    <a:pt x="229" y="368"/>
                    <a:pt x="229" y="367"/>
                    <a:pt x="228" y="367"/>
                  </a:cubicBezTo>
                  <a:close/>
                  <a:moveTo>
                    <a:pt x="181" y="72"/>
                  </a:moveTo>
                  <a:cubicBezTo>
                    <a:pt x="180" y="69"/>
                    <a:pt x="184" y="69"/>
                    <a:pt x="185" y="68"/>
                  </a:cubicBezTo>
                  <a:cubicBezTo>
                    <a:pt x="185" y="67"/>
                    <a:pt x="184" y="66"/>
                    <a:pt x="186" y="65"/>
                  </a:cubicBezTo>
                  <a:cubicBezTo>
                    <a:pt x="188" y="64"/>
                    <a:pt x="188" y="66"/>
                    <a:pt x="188" y="67"/>
                  </a:cubicBezTo>
                  <a:cubicBezTo>
                    <a:pt x="189" y="68"/>
                    <a:pt x="191" y="69"/>
                    <a:pt x="191" y="70"/>
                  </a:cubicBezTo>
                  <a:cubicBezTo>
                    <a:pt x="192" y="73"/>
                    <a:pt x="191" y="71"/>
                    <a:pt x="190" y="72"/>
                  </a:cubicBezTo>
                  <a:cubicBezTo>
                    <a:pt x="190" y="73"/>
                    <a:pt x="190" y="74"/>
                    <a:pt x="189" y="74"/>
                  </a:cubicBezTo>
                  <a:cubicBezTo>
                    <a:pt x="188" y="75"/>
                    <a:pt x="187" y="74"/>
                    <a:pt x="186" y="74"/>
                  </a:cubicBezTo>
                  <a:cubicBezTo>
                    <a:pt x="185" y="74"/>
                    <a:pt x="184" y="75"/>
                    <a:pt x="184" y="74"/>
                  </a:cubicBezTo>
                  <a:cubicBezTo>
                    <a:pt x="183" y="73"/>
                    <a:pt x="181" y="73"/>
                    <a:pt x="181" y="71"/>
                  </a:cubicBezTo>
                  <a:cubicBezTo>
                    <a:pt x="181" y="71"/>
                    <a:pt x="181" y="72"/>
                    <a:pt x="181" y="72"/>
                  </a:cubicBezTo>
                  <a:cubicBezTo>
                    <a:pt x="181" y="72"/>
                    <a:pt x="181" y="72"/>
                    <a:pt x="181" y="72"/>
                  </a:cubicBezTo>
                  <a:close/>
                  <a:moveTo>
                    <a:pt x="181" y="67"/>
                  </a:moveTo>
                  <a:cubicBezTo>
                    <a:pt x="181" y="67"/>
                    <a:pt x="181" y="67"/>
                    <a:pt x="181" y="66"/>
                  </a:cubicBezTo>
                  <a:cubicBezTo>
                    <a:pt x="181" y="66"/>
                    <a:pt x="183" y="67"/>
                    <a:pt x="183" y="67"/>
                  </a:cubicBezTo>
                  <a:cubicBezTo>
                    <a:pt x="182" y="68"/>
                    <a:pt x="181" y="68"/>
                    <a:pt x="181" y="67"/>
                  </a:cubicBezTo>
                  <a:close/>
                  <a:moveTo>
                    <a:pt x="214" y="341"/>
                  </a:moveTo>
                  <a:cubicBezTo>
                    <a:pt x="214" y="342"/>
                    <a:pt x="215" y="342"/>
                    <a:pt x="214" y="342"/>
                  </a:cubicBezTo>
                  <a:cubicBezTo>
                    <a:pt x="214" y="343"/>
                    <a:pt x="213" y="341"/>
                    <a:pt x="214" y="341"/>
                  </a:cubicBezTo>
                  <a:close/>
                  <a:moveTo>
                    <a:pt x="177" y="311"/>
                  </a:moveTo>
                  <a:cubicBezTo>
                    <a:pt x="178" y="306"/>
                    <a:pt x="181" y="310"/>
                    <a:pt x="183" y="310"/>
                  </a:cubicBezTo>
                  <a:cubicBezTo>
                    <a:pt x="184" y="309"/>
                    <a:pt x="185" y="305"/>
                    <a:pt x="185" y="304"/>
                  </a:cubicBezTo>
                  <a:cubicBezTo>
                    <a:pt x="185" y="302"/>
                    <a:pt x="186" y="299"/>
                    <a:pt x="188" y="298"/>
                  </a:cubicBezTo>
                  <a:cubicBezTo>
                    <a:pt x="187" y="298"/>
                    <a:pt x="187" y="298"/>
                    <a:pt x="186" y="299"/>
                  </a:cubicBezTo>
                  <a:cubicBezTo>
                    <a:pt x="185" y="296"/>
                    <a:pt x="188" y="298"/>
                    <a:pt x="188" y="296"/>
                  </a:cubicBezTo>
                  <a:cubicBezTo>
                    <a:pt x="185" y="296"/>
                    <a:pt x="183" y="297"/>
                    <a:pt x="184" y="294"/>
                  </a:cubicBezTo>
                  <a:cubicBezTo>
                    <a:pt x="185" y="291"/>
                    <a:pt x="186" y="292"/>
                    <a:pt x="188" y="291"/>
                  </a:cubicBezTo>
                  <a:cubicBezTo>
                    <a:pt x="188" y="289"/>
                    <a:pt x="188" y="289"/>
                    <a:pt x="190" y="289"/>
                  </a:cubicBezTo>
                  <a:cubicBezTo>
                    <a:pt x="189" y="287"/>
                    <a:pt x="188" y="285"/>
                    <a:pt x="190" y="283"/>
                  </a:cubicBezTo>
                  <a:cubicBezTo>
                    <a:pt x="190" y="283"/>
                    <a:pt x="191" y="284"/>
                    <a:pt x="191" y="283"/>
                  </a:cubicBezTo>
                  <a:cubicBezTo>
                    <a:pt x="191" y="283"/>
                    <a:pt x="192" y="282"/>
                    <a:pt x="192" y="282"/>
                  </a:cubicBezTo>
                  <a:cubicBezTo>
                    <a:pt x="193" y="282"/>
                    <a:pt x="194" y="282"/>
                    <a:pt x="196" y="282"/>
                  </a:cubicBezTo>
                  <a:cubicBezTo>
                    <a:pt x="196" y="282"/>
                    <a:pt x="196" y="281"/>
                    <a:pt x="197" y="281"/>
                  </a:cubicBezTo>
                  <a:cubicBezTo>
                    <a:pt x="196" y="280"/>
                    <a:pt x="195" y="281"/>
                    <a:pt x="195" y="280"/>
                  </a:cubicBezTo>
                  <a:cubicBezTo>
                    <a:pt x="195" y="279"/>
                    <a:pt x="197" y="279"/>
                    <a:pt x="197" y="277"/>
                  </a:cubicBezTo>
                  <a:cubicBezTo>
                    <a:pt x="195" y="277"/>
                    <a:pt x="197" y="274"/>
                    <a:pt x="198" y="274"/>
                  </a:cubicBezTo>
                  <a:cubicBezTo>
                    <a:pt x="199" y="274"/>
                    <a:pt x="199" y="274"/>
                    <a:pt x="200" y="274"/>
                  </a:cubicBezTo>
                  <a:cubicBezTo>
                    <a:pt x="202" y="273"/>
                    <a:pt x="200" y="272"/>
                    <a:pt x="199" y="272"/>
                  </a:cubicBezTo>
                  <a:cubicBezTo>
                    <a:pt x="198" y="272"/>
                    <a:pt x="197" y="274"/>
                    <a:pt x="195" y="274"/>
                  </a:cubicBezTo>
                  <a:cubicBezTo>
                    <a:pt x="195" y="274"/>
                    <a:pt x="193" y="273"/>
                    <a:pt x="192" y="272"/>
                  </a:cubicBezTo>
                  <a:cubicBezTo>
                    <a:pt x="192" y="270"/>
                    <a:pt x="193" y="271"/>
                    <a:pt x="194" y="270"/>
                  </a:cubicBezTo>
                  <a:cubicBezTo>
                    <a:pt x="195" y="269"/>
                    <a:pt x="195" y="267"/>
                    <a:pt x="197" y="267"/>
                  </a:cubicBezTo>
                  <a:cubicBezTo>
                    <a:pt x="197" y="267"/>
                    <a:pt x="197" y="267"/>
                    <a:pt x="197" y="267"/>
                  </a:cubicBezTo>
                  <a:cubicBezTo>
                    <a:pt x="197" y="266"/>
                    <a:pt x="199" y="266"/>
                    <a:pt x="199" y="266"/>
                  </a:cubicBezTo>
                  <a:cubicBezTo>
                    <a:pt x="200" y="265"/>
                    <a:pt x="199" y="266"/>
                    <a:pt x="199" y="265"/>
                  </a:cubicBezTo>
                  <a:cubicBezTo>
                    <a:pt x="199" y="264"/>
                    <a:pt x="198" y="265"/>
                    <a:pt x="199" y="264"/>
                  </a:cubicBezTo>
                  <a:cubicBezTo>
                    <a:pt x="199" y="263"/>
                    <a:pt x="200" y="262"/>
                    <a:pt x="200" y="262"/>
                  </a:cubicBezTo>
                  <a:cubicBezTo>
                    <a:pt x="200" y="262"/>
                    <a:pt x="201" y="261"/>
                    <a:pt x="201" y="261"/>
                  </a:cubicBezTo>
                  <a:cubicBezTo>
                    <a:pt x="202" y="261"/>
                    <a:pt x="205" y="263"/>
                    <a:pt x="206" y="263"/>
                  </a:cubicBezTo>
                  <a:cubicBezTo>
                    <a:pt x="206" y="263"/>
                    <a:pt x="206" y="264"/>
                    <a:pt x="206" y="264"/>
                  </a:cubicBezTo>
                  <a:cubicBezTo>
                    <a:pt x="207" y="264"/>
                    <a:pt x="209" y="264"/>
                    <a:pt x="210" y="264"/>
                  </a:cubicBezTo>
                  <a:cubicBezTo>
                    <a:pt x="210" y="263"/>
                    <a:pt x="207" y="263"/>
                    <a:pt x="206" y="262"/>
                  </a:cubicBezTo>
                  <a:cubicBezTo>
                    <a:pt x="205" y="261"/>
                    <a:pt x="203" y="260"/>
                    <a:pt x="202" y="259"/>
                  </a:cubicBezTo>
                  <a:cubicBezTo>
                    <a:pt x="203" y="259"/>
                    <a:pt x="206" y="258"/>
                    <a:pt x="206" y="257"/>
                  </a:cubicBezTo>
                  <a:cubicBezTo>
                    <a:pt x="206" y="257"/>
                    <a:pt x="201" y="254"/>
                    <a:pt x="204" y="255"/>
                  </a:cubicBezTo>
                  <a:cubicBezTo>
                    <a:pt x="205" y="254"/>
                    <a:pt x="208" y="254"/>
                    <a:pt x="208" y="253"/>
                  </a:cubicBezTo>
                  <a:cubicBezTo>
                    <a:pt x="207" y="251"/>
                    <a:pt x="203" y="251"/>
                    <a:pt x="205" y="249"/>
                  </a:cubicBezTo>
                  <a:cubicBezTo>
                    <a:pt x="206" y="248"/>
                    <a:pt x="209" y="247"/>
                    <a:pt x="211" y="248"/>
                  </a:cubicBezTo>
                  <a:cubicBezTo>
                    <a:pt x="212" y="248"/>
                    <a:pt x="213" y="248"/>
                    <a:pt x="214" y="248"/>
                  </a:cubicBezTo>
                  <a:cubicBezTo>
                    <a:pt x="213" y="247"/>
                    <a:pt x="212" y="248"/>
                    <a:pt x="211" y="247"/>
                  </a:cubicBezTo>
                  <a:cubicBezTo>
                    <a:pt x="211" y="246"/>
                    <a:pt x="212" y="245"/>
                    <a:pt x="210" y="245"/>
                  </a:cubicBezTo>
                  <a:cubicBezTo>
                    <a:pt x="210" y="245"/>
                    <a:pt x="208" y="246"/>
                    <a:pt x="207" y="245"/>
                  </a:cubicBezTo>
                  <a:cubicBezTo>
                    <a:pt x="207" y="244"/>
                    <a:pt x="209" y="242"/>
                    <a:pt x="210" y="242"/>
                  </a:cubicBezTo>
                  <a:cubicBezTo>
                    <a:pt x="210" y="243"/>
                    <a:pt x="209" y="240"/>
                    <a:pt x="210" y="240"/>
                  </a:cubicBezTo>
                  <a:cubicBezTo>
                    <a:pt x="209" y="239"/>
                    <a:pt x="207" y="240"/>
                    <a:pt x="206" y="241"/>
                  </a:cubicBezTo>
                  <a:cubicBezTo>
                    <a:pt x="207" y="239"/>
                    <a:pt x="205" y="237"/>
                    <a:pt x="207" y="235"/>
                  </a:cubicBezTo>
                  <a:cubicBezTo>
                    <a:pt x="210" y="233"/>
                    <a:pt x="210" y="238"/>
                    <a:pt x="211" y="238"/>
                  </a:cubicBezTo>
                  <a:cubicBezTo>
                    <a:pt x="212" y="237"/>
                    <a:pt x="212" y="237"/>
                    <a:pt x="212" y="236"/>
                  </a:cubicBezTo>
                  <a:cubicBezTo>
                    <a:pt x="212" y="235"/>
                    <a:pt x="212" y="235"/>
                    <a:pt x="213" y="235"/>
                  </a:cubicBezTo>
                  <a:cubicBezTo>
                    <a:pt x="213" y="234"/>
                    <a:pt x="214" y="233"/>
                    <a:pt x="214" y="233"/>
                  </a:cubicBezTo>
                  <a:cubicBezTo>
                    <a:pt x="211" y="231"/>
                    <a:pt x="215" y="228"/>
                    <a:pt x="216" y="230"/>
                  </a:cubicBezTo>
                  <a:cubicBezTo>
                    <a:pt x="217" y="230"/>
                    <a:pt x="219" y="232"/>
                    <a:pt x="220" y="231"/>
                  </a:cubicBezTo>
                  <a:cubicBezTo>
                    <a:pt x="220" y="230"/>
                    <a:pt x="219" y="229"/>
                    <a:pt x="219" y="228"/>
                  </a:cubicBezTo>
                  <a:cubicBezTo>
                    <a:pt x="218" y="224"/>
                    <a:pt x="221" y="226"/>
                    <a:pt x="223" y="224"/>
                  </a:cubicBezTo>
                  <a:cubicBezTo>
                    <a:pt x="224" y="223"/>
                    <a:pt x="222" y="224"/>
                    <a:pt x="222" y="223"/>
                  </a:cubicBezTo>
                  <a:cubicBezTo>
                    <a:pt x="222" y="222"/>
                    <a:pt x="221" y="223"/>
                    <a:pt x="221" y="222"/>
                  </a:cubicBezTo>
                  <a:cubicBezTo>
                    <a:pt x="221" y="222"/>
                    <a:pt x="223" y="222"/>
                    <a:pt x="223" y="221"/>
                  </a:cubicBezTo>
                  <a:cubicBezTo>
                    <a:pt x="224" y="221"/>
                    <a:pt x="225" y="220"/>
                    <a:pt x="226" y="219"/>
                  </a:cubicBezTo>
                  <a:cubicBezTo>
                    <a:pt x="227" y="217"/>
                    <a:pt x="226" y="216"/>
                    <a:pt x="229" y="216"/>
                  </a:cubicBezTo>
                  <a:cubicBezTo>
                    <a:pt x="228" y="216"/>
                    <a:pt x="227" y="216"/>
                    <a:pt x="227" y="215"/>
                  </a:cubicBezTo>
                  <a:cubicBezTo>
                    <a:pt x="227" y="215"/>
                    <a:pt x="229" y="214"/>
                    <a:pt x="229" y="214"/>
                  </a:cubicBezTo>
                  <a:cubicBezTo>
                    <a:pt x="230" y="214"/>
                    <a:pt x="228" y="216"/>
                    <a:pt x="230" y="216"/>
                  </a:cubicBezTo>
                  <a:cubicBezTo>
                    <a:pt x="230" y="214"/>
                    <a:pt x="238" y="214"/>
                    <a:pt x="237" y="212"/>
                  </a:cubicBezTo>
                  <a:cubicBezTo>
                    <a:pt x="234" y="212"/>
                    <a:pt x="236" y="210"/>
                    <a:pt x="237" y="209"/>
                  </a:cubicBezTo>
                  <a:cubicBezTo>
                    <a:pt x="240" y="209"/>
                    <a:pt x="238" y="211"/>
                    <a:pt x="238" y="212"/>
                  </a:cubicBezTo>
                  <a:cubicBezTo>
                    <a:pt x="238" y="214"/>
                    <a:pt x="242" y="211"/>
                    <a:pt x="243" y="209"/>
                  </a:cubicBezTo>
                  <a:cubicBezTo>
                    <a:pt x="242" y="208"/>
                    <a:pt x="241" y="209"/>
                    <a:pt x="241" y="207"/>
                  </a:cubicBezTo>
                  <a:cubicBezTo>
                    <a:pt x="241" y="206"/>
                    <a:pt x="243" y="205"/>
                    <a:pt x="244" y="205"/>
                  </a:cubicBezTo>
                  <a:cubicBezTo>
                    <a:pt x="246" y="204"/>
                    <a:pt x="247" y="205"/>
                    <a:pt x="249" y="205"/>
                  </a:cubicBezTo>
                  <a:cubicBezTo>
                    <a:pt x="249" y="205"/>
                    <a:pt x="250" y="205"/>
                    <a:pt x="251" y="205"/>
                  </a:cubicBezTo>
                  <a:cubicBezTo>
                    <a:pt x="251" y="206"/>
                    <a:pt x="250" y="207"/>
                    <a:pt x="251" y="208"/>
                  </a:cubicBezTo>
                  <a:cubicBezTo>
                    <a:pt x="252" y="207"/>
                    <a:pt x="253" y="207"/>
                    <a:pt x="253" y="205"/>
                  </a:cubicBezTo>
                  <a:cubicBezTo>
                    <a:pt x="254" y="205"/>
                    <a:pt x="254" y="207"/>
                    <a:pt x="254" y="207"/>
                  </a:cubicBezTo>
                  <a:cubicBezTo>
                    <a:pt x="255" y="207"/>
                    <a:pt x="256" y="206"/>
                    <a:pt x="256" y="205"/>
                  </a:cubicBezTo>
                  <a:cubicBezTo>
                    <a:pt x="257" y="205"/>
                    <a:pt x="258" y="204"/>
                    <a:pt x="259" y="204"/>
                  </a:cubicBezTo>
                  <a:cubicBezTo>
                    <a:pt x="260" y="203"/>
                    <a:pt x="260" y="204"/>
                    <a:pt x="261" y="204"/>
                  </a:cubicBezTo>
                  <a:cubicBezTo>
                    <a:pt x="263" y="203"/>
                    <a:pt x="264" y="203"/>
                    <a:pt x="265" y="201"/>
                  </a:cubicBezTo>
                  <a:cubicBezTo>
                    <a:pt x="266" y="201"/>
                    <a:pt x="268" y="197"/>
                    <a:pt x="269" y="199"/>
                  </a:cubicBezTo>
                  <a:cubicBezTo>
                    <a:pt x="269" y="199"/>
                    <a:pt x="269" y="200"/>
                    <a:pt x="269" y="200"/>
                  </a:cubicBezTo>
                  <a:cubicBezTo>
                    <a:pt x="271" y="198"/>
                    <a:pt x="271" y="197"/>
                    <a:pt x="273" y="197"/>
                  </a:cubicBezTo>
                  <a:cubicBezTo>
                    <a:pt x="274" y="197"/>
                    <a:pt x="274" y="198"/>
                    <a:pt x="275" y="198"/>
                  </a:cubicBezTo>
                  <a:cubicBezTo>
                    <a:pt x="276" y="197"/>
                    <a:pt x="275" y="196"/>
                    <a:pt x="275" y="195"/>
                  </a:cubicBezTo>
                  <a:cubicBezTo>
                    <a:pt x="275" y="194"/>
                    <a:pt x="274" y="194"/>
                    <a:pt x="274" y="193"/>
                  </a:cubicBezTo>
                  <a:cubicBezTo>
                    <a:pt x="274" y="192"/>
                    <a:pt x="276" y="191"/>
                    <a:pt x="276" y="190"/>
                  </a:cubicBezTo>
                  <a:cubicBezTo>
                    <a:pt x="278" y="189"/>
                    <a:pt x="281" y="186"/>
                    <a:pt x="283" y="186"/>
                  </a:cubicBezTo>
                  <a:cubicBezTo>
                    <a:pt x="284" y="185"/>
                    <a:pt x="285" y="184"/>
                    <a:pt x="287" y="183"/>
                  </a:cubicBezTo>
                  <a:cubicBezTo>
                    <a:pt x="288" y="183"/>
                    <a:pt x="290" y="184"/>
                    <a:pt x="292" y="184"/>
                  </a:cubicBezTo>
                  <a:cubicBezTo>
                    <a:pt x="292" y="185"/>
                    <a:pt x="293" y="187"/>
                    <a:pt x="294" y="188"/>
                  </a:cubicBezTo>
                  <a:cubicBezTo>
                    <a:pt x="295" y="190"/>
                    <a:pt x="295" y="191"/>
                    <a:pt x="295" y="193"/>
                  </a:cubicBezTo>
                  <a:cubicBezTo>
                    <a:pt x="294" y="197"/>
                    <a:pt x="293" y="199"/>
                    <a:pt x="291" y="202"/>
                  </a:cubicBezTo>
                  <a:cubicBezTo>
                    <a:pt x="291" y="203"/>
                    <a:pt x="290" y="204"/>
                    <a:pt x="290" y="204"/>
                  </a:cubicBezTo>
                  <a:cubicBezTo>
                    <a:pt x="290" y="204"/>
                    <a:pt x="290" y="206"/>
                    <a:pt x="290" y="205"/>
                  </a:cubicBezTo>
                  <a:cubicBezTo>
                    <a:pt x="289" y="206"/>
                    <a:pt x="287" y="206"/>
                    <a:pt x="286" y="207"/>
                  </a:cubicBezTo>
                  <a:cubicBezTo>
                    <a:pt x="285" y="208"/>
                    <a:pt x="283" y="210"/>
                    <a:pt x="281" y="211"/>
                  </a:cubicBezTo>
                  <a:cubicBezTo>
                    <a:pt x="280" y="211"/>
                    <a:pt x="278" y="213"/>
                    <a:pt x="276" y="213"/>
                  </a:cubicBezTo>
                  <a:cubicBezTo>
                    <a:pt x="276" y="213"/>
                    <a:pt x="275" y="214"/>
                    <a:pt x="275" y="214"/>
                  </a:cubicBezTo>
                  <a:cubicBezTo>
                    <a:pt x="274" y="214"/>
                    <a:pt x="274" y="214"/>
                    <a:pt x="274" y="214"/>
                  </a:cubicBezTo>
                  <a:cubicBezTo>
                    <a:pt x="273" y="215"/>
                    <a:pt x="272" y="215"/>
                    <a:pt x="272" y="215"/>
                  </a:cubicBezTo>
                  <a:cubicBezTo>
                    <a:pt x="271" y="217"/>
                    <a:pt x="270" y="217"/>
                    <a:pt x="269" y="217"/>
                  </a:cubicBezTo>
                  <a:cubicBezTo>
                    <a:pt x="268" y="217"/>
                    <a:pt x="268" y="217"/>
                    <a:pt x="268" y="217"/>
                  </a:cubicBezTo>
                  <a:cubicBezTo>
                    <a:pt x="267" y="218"/>
                    <a:pt x="267" y="219"/>
                    <a:pt x="266" y="219"/>
                  </a:cubicBezTo>
                  <a:cubicBezTo>
                    <a:pt x="265" y="220"/>
                    <a:pt x="264" y="220"/>
                    <a:pt x="263" y="220"/>
                  </a:cubicBezTo>
                  <a:cubicBezTo>
                    <a:pt x="262" y="222"/>
                    <a:pt x="260" y="221"/>
                    <a:pt x="259" y="222"/>
                  </a:cubicBezTo>
                  <a:cubicBezTo>
                    <a:pt x="258" y="223"/>
                    <a:pt x="258" y="224"/>
                    <a:pt x="257" y="224"/>
                  </a:cubicBezTo>
                  <a:cubicBezTo>
                    <a:pt x="256" y="224"/>
                    <a:pt x="255" y="225"/>
                    <a:pt x="254" y="225"/>
                  </a:cubicBezTo>
                  <a:cubicBezTo>
                    <a:pt x="254" y="225"/>
                    <a:pt x="253" y="226"/>
                    <a:pt x="252" y="226"/>
                  </a:cubicBezTo>
                  <a:cubicBezTo>
                    <a:pt x="251" y="227"/>
                    <a:pt x="249" y="228"/>
                    <a:pt x="248" y="228"/>
                  </a:cubicBezTo>
                  <a:cubicBezTo>
                    <a:pt x="247" y="228"/>
                    <a:pt x="248" y="229"/>
                    <a:pt x="247" y="230"/>
                  </a:cubicBezTo>
                  <a:cubicBezTo>
                    <a:pt x="245" y="232"/>
                    <a:pt x="245" y="236"/>
                    <a:pt x="244" y="231"/>
                  </a:cubicBezTo>
                  <a:cubicBezTo>
                    <a:pt x="243" y="232"/>
                    <a:pt x="243" y="233"/>
                    <a:pt x="242" y="234"/>
                  </a:cubicBezTo>
                  <a:cubicBezTo>
                    <a:pt x="242" y="234"/>
                    <a:pt x="241" y="234"/>
                    <a:pt x="240" y="234"/>
                  </a:cubicBezTo>
                  <a:cubicBezTo>
                    <a:pt x="240" y="235"/>
                    <a:pt x="240" y="236"/>
                    <a:pt x="240" y="237"/>
                  </a:cubicBezTo>
                  <a:cubicBezTo>
                    <a:pt x="240" y="237"/>
                    <a:pt x="240" y="239"/>
                    <a:pt x="239" y="239"/>
                  </a:cubicBezTo>
                  <a:cubicBezTo>
                    <a:pt x="239" y="239"/>
                    <a:pt x="238" y="237"/>
                    <a:pt x="238" y="237"/>
                  </a:cubicBezTo>
                  <a:cubicBezTo>
                    <a:pt x="238" y="237"/>
                    <a:pt x="238" y="237"/>
                    <a:pt x="238" y="237"/>
                  </a:cubicBezTo>
                  <a:cubicBezTo>
                    <a:pt x="238" y="238"/>
                    <a:pt x="237" y="240"/>
                    <a:pt x="235" y="240"/>
                  </a:cubicBezTo>
                  <a:cubicBezTo>
                    <a:pt x="236" y="241"/>
                    <a:pt x="238" y="240"/>
                    <a:pt x="239" y="242"/>
                  </a:cubicBezTo>
                  <a:cubicBezTo>
                    <a:pt x="239" y="244"/>
                    <a:pt x="237" y="243"/>
                    <a:pt x="236" y="243"/>
                  </a:cubicBezTo>
                  <a:cubicBezTo>
                    <a:pt x="235" y="244"/>
                    <a:pt x="236" y="244"/>
                    <a:pt x="236" y="245"/>
                  </a:cubicBezTo>
                  <a:cubicBezTo>
                    <a:pt x="236" y="247"/>
                    <a:pt x="235" y="247"/>
                    <a:pt x="232" y="247"/>
                  </a:cubicBezTo>
                  <a:cubicBezTo>
                    <a:pt x="232" y="248"/>
                    <a:pt x="234" y="248"/>
                    <a:pt x="233" y="250"/>
                  </a:cubicBezTo>
                  <a:cubicBezTo>
                    <a:pt x="231" y="251"/>
                    <a:pt x="230" y="248"/>
                    <a:pt x="229" y="247"/>
                  </a:cubicBezTo>
                  <a:cubicBezTo>
                    <a:pt x="229" y="248"/>
                    <a:pt x="229" y="253"/>
                    <a:pt x="228" y="254"/>
                  </a:cubicBezTo>
                  <a:cubicBezTo>
                    <a:pt x="227" y="255"/>
                    <a:pt x="226" y="252"/>
                    <a:pt x="224" y="252"/>
                  </a:cubicBezTo>
                  <a:cubicBezTo>
                    <a:pt x="224" y="253"/>
                    <a:pt x="225" y="255"/>
                    <a:pt x="226" y="256"/>
                  </a:cubicBezTo>
                  <a:cubicBezTo>
                    <a:pt x="226" y="258"/>
                    <a:pt x="225" y="259"/>
                    <a:pt x="224" y="260"/>
                  </a:cubicBezTo>
                  <a:cubicBezTo>
                    <a:pt x="223" y="261"/>
                    <a:pt x="223" y="261"/>
                    <a:pt x="222" y="262"/>
                  </a:cubicBezTo>
                  <a:cubicBezTo>
                    <a:pt x="222" y="263"/>
                    <a:pt x="223" y="264"/>
                    <a:pt x="222" y="265"/>
                  </a:cubicBezTo>
                  <a:cubicBezTo>
                    <a:pt x="220" y="267"/>
                    <a:pt x="218" y="261"/>
                    <a:pt x="218" y="260"/>
                  </a:cubicBezTo>
                  <a:cubicBezTo>
                    <a:pt x="216" y="258"/>
                    <a:pt x="220" y="266"/>
                    <a:pt x="220" y="266"/>
                  </a:cubicBezTo>
                  <a:cubicBezTo>
                    <a:pt x="220" y="267"/>
                    <a:pt x="221" y="271"/>
                    <a:pt x="219" y="271"/>
                  </a:cubicBezTo>
                  <a:cubicBezTo>
                    <a:pt x="218" y="271"/>
                    <a:pt x="216" y="267"/>
                    <a:pt x="215" y="268"/>
                  </a:cubicBezTo>
                  <a:cubicBezTo>
                    <a:pt x="214" y="269"/>
                    <a:pt x="217" y="271"/>
                    <a:pt x="218" y="272"/>
                  </a:cubicBezTo>
                  <a:cubicBezTo>
                    <a:pt x="218" y="273"/>
                    <a:pt x="218" y="274"/>
                    <a:pt x="217" y="275"/>
                  </a:cubicBezTo>
                  <a:cubicBezTo>
                    <a:pt x="216" y="276"/>
                    <a:pt x="214" y="275"/>
                    <a:pt x="213" y="274"/>
                  </a:cubicBezTo>
                  <a:cubicBezTo>
                    <a:pt x="213" y="274"/>
                    <a:pt x="212" y="274"/>
                    <a:pt x="212" y="275"/>
                  </a:cubicBezTo>
                  <a:cubicBezTo>
                    <a:pt x="214" y="276"/>
                    <a:pt x="217" y="277"/>
                    <a:pt x="215" y="279"/>
                  </a:cubicBezTo>
                  <a:cubicBezTo>
                    <a:pt x="215" y="280"/>
                    <a:pt x="214" y="280"/>
                    <a:pt x="213" y="281"/>
                  </a:cubicBezTo>
                  <a:cubicBezTo>
                    <a:pt x="213" y="281"/>
                    <a:pt x="212" y="283"/>
                    <a:pt x="212" y="282"/>
                  </a:cubicBezTo>
                  <a:cubicBezTo>
                    <a:pt x="211" y="282"/>
                    <a:pt x="211" y="282"/>
                    <a:pt x="210" y="282"/>
                  </a:cubicBezTo>
                  <a:cubicBezTo>
                    <a:pt x="209" y="282"/>
                    <a:pt x="208" y="282"/>
                    <a:pt x="207" y="280"/>
                  </a:cubicBezTo>
                  <a:cubicBezTo>
                    <a:pt x="207" y="281"/>
                    <a:pt x="207" y="281"/>
                    <a:pt x="207" y="281"/>
                  </a:cubicBezTo>
                  <a:cubicBezTo>
                    <a:pt x="207" y="281"/>
                    <a:pt x="206" y="282"/>
                    <a:pt x="206" y="282"/>
                  </a:cubicBezTo>
                  <a:cubicBezTo>
                    <a:pt x="206" y="282"/>
                    <a:pt x="207" y="282"/>
                    <a:pt x="207" y="283"/>
                  </a:cubicBezTo>
                  <a:cubicBezTo>
                    <a:pt x="208" y="283"/>
                    <a:pt x="210" y="283"/>
                    <a:pt x="211" y="284"/>
                  </a:cubicBezTo>
                  <a:cubicBezTo>
                    <a:pt x="211" y="286"/>
                    <a:pt x="210" y="287"/>
                    <a:pt x="209" y="287"/>
                  </a:cubicBezTo>
                  <a:cubicBezTo>
                    <a:pt x="211" y="288"/>
                    <a:pt x="209" y="289"/>
                    <a:pt x="208" y="289"/>
                  </a:cubicBezTo>
                  <a:cubicBezTo>
                    <a:pt x="210" y="292"/>
                    <a:pt x="209" y="293"/>
                    <a:pt x="205" y="294"/>
                  </a:cubicBezTo>
                  <a:cubicBezTo>
                    <a:pt x="207" y="294"/>
                    <a:pt x="207" y="296"/>
                    <a:pt x="205" y="297"/>
                  </a:cubicBezTo>
                  <a:cubicBezTo>
                    <a:pt x="205" y="297"/>
                    <a:pt x="205" y="297"/>
                    <a:pt x="205" y="297"/>
                  </a:cubicBezTo>
                  <a:cubicBezTo>
                    <a:pt x="205" y="298"/>
                    <a:pt x="205" y="300"/>
                    <a:pt x="204" y="300"/>
                  </a:cubicBezTo>
                  <a:cubicBezTo>
                    <a:pt x="204" y="301"/>
                    <a:pt x="204" y="300"/>
                    <a:pt x="203" y="301"/>
                  </a:cubicBezTo>
                  <a:cubicBezTo>
                    <a:pt x="203" y="301"/>
                    <a:pt x="204" y="302"/>
                    <a:pt x="204" y="302"/>
                  </a:cubicBezTo>
                  <a:cubicBezTo>
                    <a:pt x="204" y="303"/>
                    <a:pt x="204" y="305"/>
                    <a:pt x="204" y="306"/>
                  </a:cubicBezTo>
                  <a:cubicBezTo>
                    <a:pt x="204" y="308"/>
                    <a:pt x="203" y="311"/>
                    <a:pt x="203" y="312"/>
                  </a:cubicBezTo>
                  <a:cubicBezTo>
                    <a:pt x="204" y="317"/>
                    <a:pt x="206" y="320"/>
                    <a:pt x="208" y="324"/>
                  </a:cubicBezTo>
                  <a:cubicBezTo>
                    <a:pt x="209" y="329"/>
                    <a:pt x="211" y="332"/>
                    <a:pt x="215" y="335"/>
                  </a:cubicBezTo>
                  <a:cubicBezTo>
                    <a:pt x="216" y="337"/>
                    <a:pt x="219" y="337"/>
                    <a:pt x="217" y="339"/>
                  </a:cubicBezTo>
                  <a:cubicBezTo>
                    <a:pt x="216" y="341"/>
                    <a:pt x="216" y="340"/>
                    <a:pt x="215" y="339"/>
                  </a:cubicBezTo>
                  <a:cubicBezTo>
                    <a:pt x="213" y="340"/>
                    <a:pt x="216" y="341"/>
                    <a:pt x="214" y="341"/>
                  </a:cubicBezTo>
                  <a:cubicBezTo>
                    <a:pt x="213" y="340"/>
                    <a:pt x="211" y="340"/>
                    <a:pt x="211" y="338"/>
                  </a:cubicBezTo>
                  <a:cubicBezTo>
                    <a:pt x="208" y="339"/>
                    <a:pt x="210" y="340"/>
                    <a:pt x="212" y="342"/>
                  </a:cubicBezTo>
                  <a:cubicBezTo>
                    <a:pt x="210" y="342"/>
                    <a:pt x="208" y="338"/>
                    <a:pt x="207" y="340"/>
                  </a:cubicBezTo>
                  <a:cubicBezTo>
                    <a:pt x="206" y="340"/>
                    <a:pt x="207" y="340"/>
                    <a:pt x="207" y="341"/>
                  </a:cubicBezTo>
                  <a:cubicBezTo>
                    <a:pt x="205" y="341"/>
                    <a:pt x="205" y="337"/>
                    <a:pt x="203" y="339"/>
                  </a:cubicBezTo>
                  <a:cubicBezTo>
                    <a:pt x="202" y="339"/>
                    <a:pt x="203" y="341"/>
                    <a:pt x="202" y="341"/>
                  </a:cubicBezTo>
                  <a:cubicBezTo>
                    <a:pt x="201" y="341"/>
                    <a:pt x="200" y="340"/>
                    <a:pt x="200" y="340"/>
                  </a:cubicBezTo>
                  <a:cubicBezTo>
                    <a:pt x="198" y="338"/>
                    <a:pt x="198" y="338"/>
                    <a:pt x="196" y="338"/>
                  </a:cubicBezTo>
                  <a:cubicBezTo>
                    <a:pt x="194" y="338"/>
                    <a:pt x="192" y="337"/>
                    <a:pt x="191" y="336"/>
                  </a:cubicBezTo>
                  <a:cubicBezTo>
                    <a:pt x="192" y="335"/>
                    <a:pt x="192" y="335"/>
                    <a:pt x="191" y="331"/>
                  </a:cubicBezTo>
                  <a:cubicBezTo>
                    <a:pt x="192" y="331"/>
                    <a:pt x="193" y="332"/>
                    <a:pt x="194" y="331"/>
                  </a:cubicBezTo>
                  <a:cubicBezTo>
                    <a:pt x="195" y="331"/>
                    <a:pt x="194" y="329"/>
                    <a:pt x="194" y="328"/>
                  </a:cubicBezTo>
                  <a:cubicBezTo>
                    <a:pt x="193" y="328"/>
                    <a:pt x="191" y="330"/>
                    <a:pt x="191" y="327"/>
                  </a:cubicBezTo>
                  <a:cubicBezTo>
                    <a:pt x="190" y="326"/>
                    <a:pt x="189" y="325"/>
                    <a:pt x="189" y="323"/>
                  </a:cubicBezTo>
                  <a:cubicBezTo>
                    <a:pt x="189" y="323"/>
                    <a:pt x="191" y="321"/>
                    <a:pt x="189" y="321"/>
                  </a:cubicBezTo>
                  <a:cubicBezTo>
                    <a:pt x="188" y="321"/>
                    <a:pt x="188" y="323"/>
                    <a:pt x="187" y="323"/>
                  </a:cubicBezTo>
                  <a:cubicBezTo>
                    <a:pt x="184" y="323"/>
                    <a:pt x="185" y="321"/>
                    <a:pt x="185" y="319"/>
                  </a:cubicBezTo>
                  <a:cubicBezTo>
                    <a:pt x="183" y="319"/>
                    <a:pt x="184" y="322"/>
                    <a:pt x="183" y="322"/>
                  </a:cubicBezTo>
                  <a:cubicBezTo>
                    <a:pt x="183" y="321"/>
                    <a:pt x="183" y="320"/>
                    <a:pt x="182" y="321"/>
                  </a:cubicBezTo>
                  <a:cubicBezTo>
                    <a:pt x="181" y="322"/>
                    <a:pt x="182" y="322"/>
                    <a:pt x="182" y="322"/>
                  </a:cubicBezTo>
                  <a:cubicBezTo>
                    <a:pt x="182" y="324"/>
                    <a:pt x="178" y="321"/>
                    <a:pt x="177" y="320"/>
                  </a:cubicBezTo>
                  <a:cubicBezTo>
                    <a:pt x="176" y="318"/>
                    <a:pt x="177" y="313"/>
                    <a:pt x="177" y="311"/>
                  </a:cubicBezTo>
                  <a:close/>
                  <a:moveTo>
                    <a:pt x="156" y="60"/>
                  </a:moveTo>
                  <a:cubicBezTo>
                    <a:pt x="156" y="60"/>
                    <a:pt x="157" y="60"/>
                    <a:pt x="157" y="61"/>
                  </a:cubicBezTo>
                  <a:cubicBezTo>
                    <a:pt x="157" y="60"/>
                    <a:pt x="157" y="60"/>
                    <a:pt x="157" y="60"/>
                  </a:cubicBezTo>
                  <a:cubicBezTo>
                    <a:pt x="158" y="59"/>
                    <a:pt x="159" y="59"/>
                    <a:pt x="160" y="59"/>
                  </a:cubicBezTo>
                  <a:cubicBezTo>
                    <a:pt x="160" y="58"/>
                    <a:pt x="160" y="58"/>
                    <a:pt x="160" y="57"/>
                  </a:cubicBezTo>
                  <a:cubicBezTo>
                    <a:pt x="160" y="57"/>
                    <a:pt x="161" y="56"/>
                    <a:pt x="161" y="56"/>
                  </a:cubicBezTo>
                  <a:cubicBezTo>
                    <a:pt x="161" y="56"/>
                    <a:pt x="161" y="55"/>
                    <a:pt x="161" y="55"/>
                  </a:cubicBezTo>
                  <a:cubicBezTo>
                    <a:pt x="161" y="54"/>
                    <a:pt x="161" y="54"/>
                    <a:pt x="162" y="54"/>
                  </a:cubicBezTo>
                  <a:cubicBezTo>
                    <a:pt x="163" y="53"/>
                    <a:pt x="163" y="52"/>
                    <a:pt x="162" y="51"/>
                  </a:cubicBezTo>
                  <a:cubicBezTo>
                    <a:pt x="161" y="51"/>
                    <a:pt x="161" y="52"/>
                    <a:pt x="161" y="52"/>
                  </a:cubicBezTo>
                  <a:cubicBezTo>
                    <a:pt x="160" y="52"/>
                    <a:pt x="160" y="50"/>
                    <a:pt x="160" y="51"/>
                  </a:cubicBezTo>
                  <a:cubicBezTo>
                    <a:pt x="160" y="50"/>
                    <a:pt x="159" y="51"/>
                    <a:pt x="159" y="51"/>
                  </a:cubicBezTo>
                  <a:cubicBezTo>
                    <a:pt x="157" y="50"/>
                    <a:pt x="161" y="47"/>
                    <a:pt x="162" y="46"/>
                  </a:cubicBezTo>
                  <a:cubicBezTo>
                    <a:pt x="163" y="45"/>
                    <a:pt x="165" y="41"/>
                    <a:pt x="167" y="42"/>
                  </a:cubicBezTo>
                  <a:cubicBezTo>
                    <a:pt x="168" y="42"/>
                    <a:pt x="163" y="45"/>
                    <a:pt x="167" y="45"/>
                  </a:cubicBezTo>
                  <a:cubicBezTo>
                    <a:pt x="168" y="45"/>
                    <a:pt x="171" y="40"/>
                    <a:pt x="172" y="43"/>
                  </a:cubicBezTo>
                  <a:cubicBezTo>
                    <a:pt x="172" y="45"/>
                    <a:pt x="170" y="47"/>
                    <a:pt x="168" y="47"/>
                  </a:cubicBezTo>
                  <a:cubicBezTo>
                    <a:pt x="169" y="48"/>
                    <a:pt x="168" y="49"/>
                    <a:pt x="168" y="49"/>
                  </a:cubicBezTo>
                  <a:cubicBezTo>
                    <a:pt x="166" y="52"/>
                    <a:pt x="173" y="48"/>
                    <a:pt x="174" y="48"/>
                  </a:cubicBezTo>
                  <a:cubicBezTo>
                    <a:pt x="175" y="48"/>
                    <a:pt x="177" y="51"/>
                    <a:pt x="177" y="51"/>
                  </a:cubicBezTo>
                  <a:cubicBezTo>
                    <a:pt x="177" y="52"/>
                    <a:pt x="176" y="54"/>
                    <a:pt x="175" y="54"/>
                  </a:cubicBezTo>
                  <a:cubicBezTo>
                    <a:pt x="175" y="55"/>
                    <a:pt x="174" y="55"/>
                    <a:pt x="173" y="55"/>
                  </a:cubicBezTo>
                  <a:cubicBezTo>
                    <a:pt x="173" y="56"/>
                    <a:pt x="173" y="56"/>
                    <a:pt x="173" y="57"/>
                  </a:cubicBezTo>
                  <a:cubicBezTo>
                    <a:pt x="173" y="58"/>
                    <a:pt x="172" y="59"/>
                    <a:pt x="171" y="59"/>
                  </a:cubicBezTo>
                  <a:cubicBezTo>
                    <a:pt x="169" y="60"/>
                    <a:pt x="167" y="60"/>
                    <a:pt x="165" y="60"/>
                  </a:cubicBezTo>
                  <a:cubicBezTo>
                    <a:pt x="162" y="62"/>
                    <a:pt x="165" y="62"/>
                    <a:pt x="164" y="65"/>
                  </a:cubicBezTo>
                  <a:cubicBezTo>
                    <a:pt x="162" y="67"/>
                    <a:pt x="161" y="66"/>
                    <a:pt x="159" y="66"/>
                  </a:cubicBezTo>
                  <a:cubicBezTo>
                    <a:pt x="158" y="65"/>
                    <a:pt x="158" y="65"/>
                    <a:pt x="157" y="66"/>
                  </a:cubicBezTo>
                  <a:cubicBezTo>
                    <a:pt x="156" y="66"/>
                    <a:pt x="158" y="67"/>
                    <a:pt x="156" y="67"/>
                  </a:cubicBezTo>
                  <a:cubicBezTo>
                    <a:pt x="156" y="67"/>
                    <a:pt x="156" y="67"/>
                    <a:pt x="156" y="68"/>
                  </a:cubicBezTo>
                  <a:cubicBezTo>
                    <a:pt x="156" y="68"/>
                    <a:pt x="156" y="69"/>
                    <a:pt x="156" y="69"/>
                  </a:cubicBezTo>
                  <a:cubicBezTo>
                    <a:pt x="158" y="69"/>
                    <a:pt x="158" y="70"/>
                    <a:pt x="158" y="71"/>
                  </a:cubicBezTo>
                  <a:cubicBezTo>
                    <a:pt x="158" y="71"/>
                    <a:pt x="159" y="73"/>
                    <a:pt x="159" y="73"/>
                  </a:cubicBezTo>
                  <a:cubicBezTo>
                    <a:pt x="159" y="75"/>
                    <a:pt x="157" y="74"/>
                    <a:pt x="156" y="74"/>
                  </a:cubicBezTo>
                  <a:cubicBezTo>
                    <a:pt x="155" y="74"/>
                    <a:pt x="156" y="72"/>
                    <a:pt x="155" y="73"/>
                  </a:cubicBezTo>
                  <a:cubicBezTo>
                    <a:pt x="155" y="74"/>
                    <a:pt x="156" y="75"/>
                    <a:pt x="155" y="76"/>
                  </a:cubicBezTo>
                  <a:cubicBezTo>
                    <a:pt x="155" y="76"/>
                    <a:pt x="154" y="77"/>
                    <a:pt x="154" y="77"/>
                  </a:cubicBezTo>
                  <a:cubicBezTo>
                    <a:pt x="153" y="77"/>
                    <a:pt x="154" y="75"/>
                    <a:pt x="152" y="76"/>
                  </a:cubicBezTo>
                  <a:cubicBezTo>
                    <a:pt x="151" y="76"/>
                    <a:pt x="152" y="79"/>
                    <a:pt x="150" y="78"/>
                  </a:cubicBezTo>
                  <a:cubicBezTo>
                    <a:pt x="148" y="77"/>
                    <a:pt x="151" y="73"/>
                    <a:pt x="152" y="73"/>
                  </a:cubicBezTo>
                  <a:cubicBezTo>
                    <a:pt x="151" y="72"/>
                    <a:pt x="152" y="71"/>
                    <a:pt x="151" y="71"/>
                  </a:cubicBezTo>
                  <a:cubicBezTo>
                    <a:pt x="150" y="70"/>
                    <a:pt x="149" y="71"/>
                    <a:pt x="148" y="71"/>
                  </a:cubicBezTo>
                  <a:cubicBezTo>
                    <a:pt x="147" y="72"/>
                    <a:pt x="148" y="72"/>
                    <a:pt x="148" y="73"/>
                  </a:cubicBezTo>
                  <a:cubicBezTo>
                    <a:pt x="146" y="75"/>
                    <a:pt x="145" y="71"/>
                    <a:pt x="144" y="70"/>
                  </a:cubicBezTo>
                  <a:cubicBezTo>
                    <a:pt x="143" y="68"/>
                    <a:pt x="143" y="68"/>
                    <a:pt x="145" y="66"/>
                  </a:cubicBezTo>
                  <a:cubicBezTo>
                    <a:pt x="145" y="66"/>
                    <a:pt x="146" y="65"/>
                    <a:pt x="147" y="65"/>
                  </a:cubicBezTo>
                  <a:cubicBezTo>
                    <a:pt x="148" y="66"/>
                    <a:pt x="146" y="66"/>
                    <a:pt x="147" y="67"/>
                  </a:cubicBezTo>
                  <a:cubicBezTo>
                    <a:pt x="147" y="68"/>
                    <a:pt x="148" y="68"/>
                    <a:pt x="149" y="68"/>
                  </a:cubicBezTo>
                  <a:cubicBezTo>
                    <a:pt x="150" y="68"/>
                    <a:pt x="152" y="69"/>
                    <a:pt x="152" y="67"/>
                  </a:cubicBezTo>
                  <a:cubicBezTo>
                    <a:pt x="153" y="66"/>
                    <a:pt x="148" y="66"/>
                    <a:pt x="149" y="64"/>
                  </a:cubicBezTo>
                  <a:cubicBezTo>
                    <a:pt x="150" y="63"/>
                    <a:pt x="154" y="66"/>
                    <a:pt x="153" y="63"/>
                  </a:cubicBezTo>
                  <a:cubicBezTo>
                    <a:pt x="153" y="60"/>
                    <a:pt x="148" y="63"/>
                    <a:pt x="148" y="62"/>
                  </a:cubicBezTo>
                  <a:cubicBezTo>
                    <a:pt x="148" y="61"/>
                    <a:pt x="153" y="58"/>
                    <a:pt x="153" y="58"/>
                  </a:cubicBezTo>
                  <a:cubicBezTo>
                    <a:pt x="154" y="58"/>
                    <a:pt x="154" y="59"/>
                    <a:pt x="155" y="59"/>
                  </a:cubicBezTo>
                  <a:cubicBezTo>
                    <a:pt x="155" y="59"/>
                    <a:pt x="157" y="61"/>
                    <a:pt x="156" y="60"/>
                  </a:cubicBezTo>
                  <a:close/>
                  <a:moveTo>
                    <a:pt x="171" y="83"/>
                  </a:moveTo>
                  <a:cubicBezTo>
                    <a:pt x="170" y="83"/>
                    <a:pt x="169" y="84"/>
                    <a:pt x="169" y="83"/>
                  </a:cubicBezTo>
                  <a:cubicBezTo>
                    <a:pt x="169" y="83"/>
                    <a:pt x="169" y="83"/>
                    <a:pt x="168" y="83"/>
                  </a:cubicBezTo>
                  <a:cubicBezTo>
                    <a:pt x="168" y="83"/>
                    <a:pt x="168" y="83"/>
                    <a:pt x="168" y="82"/>
                  </a:cubicBezTo>
                  <a:cubicBezTo>
                    <a:pt x="167" y="83"/>
                    <a:pt x="165" y="82"/>
                    <a:pt x="167" y="81"/>
                  </a:cubicBezTo>
                  <a:cubicBezTo>
                    <a:pt x="168" y="80"/>
                    <a:pt x="168" y="82"/>
                    <a:pt x="169" y="80"/>
                  </a:cubicBezTo>
                  <a:cubicBezTo>
                    <a:pt x="170" y="80"/>
                    <a:pt x="171" y="77"/>
                    <a:pt x="172" y="77"/>
                  </a:cubicBezTo>
                  <a:cubicBezTo>
                    <a:pt x="173" y="77"/>
                    <a:pt x="174" y="79"/>
                    <a:pt x="174" y="80"/>
                  </a:cubicBezTo>
                  <a:cubicBezTo>
                    <a:pt x="173" y="81"/>
                    <a:pt x="177" y="86"/>
                    <a:pt x="172" y="84"/>
                  </a:cubicBezTo>
                  <a:cubicBezTo>
                    <a:pt x="172" y="84"/>
                    <a:pt x="172" y="84"/>
                    <a:pt x="171" y="83"/>
                  </a:cubicBezTo>
                  <a:close/>
                  <a:moveTo>
                    <a:pt x="196" y="386"/>
                  </a:moveTo>
                  <a:cubicBezTo>
                    <a:pt x="196" y="386"/>
                    <a:pt x="196" y="386"/>
                    <a:pt x="195" y="385"/>
                  </a:cubicBezTo>
                  <a:cubicBezTo>
                    <a:pt x="195" y="385"/>
                    <a:pt x="196" y="385"/>
                    <a:pt x="196" y="385"/>
                  </a:cubicBezTo>
                  <a:cubicBezTo>
                    <a:pt x="196" y="385"/>
                    <a:pt x="196" y="385"/>
                    <a:pt x="196" y="386"/>
                  </a:cubicBezTo>
                  <a:close/>
                  <a:moveTo>
                    <a:pt x="168" y="72"/>
                  </a:moveTo>
                  <a:cubicBezTo>
                    <a:pt x="168" y="73"/>
                    <a:pt x="168" y="73"/>
                    <a:pt x="168" y="74"/>
                  </a:cubicBezTo>
                  <a:cubicBezTo>
                    <a:pt x="166" y="75"/>
                    <a:pt x="166" y="81"/>
                    <a:pt x="163" y="76"/>
                  </a:cubicBezTo>
                  <a:cubicBezTo>
                    <a:pt x="162" y="72"/>
                    <a:pt x="165" y="70"/>
                    <a:pt x="168" y="72"/>
                  </a:cubicBezTo>
                  <a:cubicBezTo>
                    <a:pt x="168" y="72"/>
                    <a:pt x="167" y="72"/>
                    <a:pt x="167" y="72"/>
                  </a:cubicBezTo>
                  <a:cubicBezTo>
                    <a:pt x="167" y="72"/>
                    <a:pt x="168" y="72"/>
                    <a:pt x="168" y="72"/>
                  </a:cubicBezTo>
                  <a:close/>
                  <a:moveTo>
                    <a:pt x="168" y="34"/>
                  </a:moveTo>
                  <a:cubicBezTo>
                    <a:pt x="165" y="31"/>
                    <a:pt x="175" y="31"/>
                    <a:pt x="172" y="34"/>
                  </a:cubicBezTo>
                  <a:cubicBezTo>
                    <a:pt x="171" y="35"/>
                    <a:pt x="169" y="37"/>
                    <a:pt x="168" y="38"/>
                  </a:cubicBezTo>
                  <a:cubicBezTo>
                    <a:pt x="169" y="36"/>
                    <a:pt x="169" y="34"/>
                    <a:pt x="168" y="33"/>
                  </a:cubicBezTo>
                  <a:cubicBezTo>
                    <a:pt x="168" y="33"/>
                    <a:pt x="168" y="34"/>
                    <a:pt x="168" y="34"/>
                  </a:cubicBezTo>
                  <a:close/>
                  <a:moveTo>
                    <a:pt x="188" y="331"/>
                  </a:moveTo>
                  <a:cubicBezTo>
                    <a:pt x="187" y="332"/>
                    <a:pt x="189" y="332"/>
                    <a:pt x="188" y="333"/>
                  </a:cubicBezTo>
                  <a:cubicBezTo>
                    <a:pt x="187" y="332"/>
                    <a:pt x="186" y="329"/>
                    <a:pt x="185" y="329"/>
                  </a:cubicBezTo>
                  <a:cubicBezTo>
                    <a:pt x="184" y="328"/>
                    <a:pt x="181" y="328"/>
                    <a:pt x="182" y="326"/>
                  </a:cubicBezTo>
                  <a:cubicBezTo>
                    <a:pt x="184" y="322"/>
                    <a:pt x="190" y="328"/>
                    <a:pt x="188" y="331"/>
                  </a:cubicBezTo>
                  <a:close/>
                  <a:moveTo>
                    <a:pt x="232" y="357"/>
                  </a:moveTo>
                  <a:cubicBezTo>
                    <a:pt x="233" y="355"/>
                    <a:pt x="229" y="355"/>
                    <a:pt x="227" y="354"/>
                  </a:cubicBezTo>
                  <a:cubicBezTo>
                    <a:pt x="227" y="353"/>
                    <a:pt x="225" y="352"/>
                    <a:pt x="225" y="351"/>
                  </a:cubicBezTo>
                  <a:cubicBezTo>
                    <a:pt x="225" y="350"/>
                    <a:pt x="225" y="349"/>
                    <a:pt x="224" y="348"/>
                  </a:cubicBezTo>
                  <a:cubicBezTo>
                    <a:pt x="225" y="348"/>
                    <a:pt x="226" y="348"/>
                    <a:pt x="226" y="348"/>
                  </a:cubicBezTo>
                  <a:cubicBezTo>
                    <a:pt x="225" y="346"/>
                    <a:pt x="226" y="343"/>
                    <a:pt x="228" y="344"/>
                  </a:cubicBezTo>
                  <a:cubicBezTo>
                    <a:pt x="229" y="344"/>
                    <a:pt x="230" y="347"/>
                    <a:pt x="231" y="347"/>
                  </a:cubicBezTo>
                  <a:cubicBezTo>
                    <a:pt x="232" y="349"/>
                    <a:pt x="233" y="350"/>
                    <a:pt x="235" y="351"/>
                  </a:cubicBezTo>
                  <a:cubicBezTo>
                    <a:pt x="236" y="352"/>
                    <a:pt x="239" y="355"/>
                    <a:pt x="238" y="357"/>
                  </a:cubicBezTo>
                  <a:cubicBezTo>
                    <a:pt x="237" y="359"/>
                    <a:pt x="232" y="359"/>
                    <a:pt x="232" y="357"/>
                  </a:cubicBezTo>
                  <a:close/>
                  <a:moveTo>
                    <a:pt x="200" y="64"/>
                  </a:moveTo>
                  <a:cubicBezTo>
                    <a:pt x="201" y="64"/>
                    <a:pt x="201" y="63"/>
                    <a:pt x="201" y="63"/>
                  </a:cubicBezTo>
                  <a:cubicBezTo>
                    <a:pt x="202" y="63"/>
                    <a:pt x="202" y="64"/>
                    <a:pt x="201" y="64"/>
                  </a:cubicBezTo>
                  <a:cubicBezTo>
                    <a:pt x="200" y="67"/>
                    <a:pt x="199" y="64"/>
                    <a:pt x="200" y="64"/>
                  </a:cubicBezTo>
                  <a:close/>
                  <a:moveTo>
                    <a:pt x="683" y="306"/>
                  </a:moveTo>
                  <a:cubicBezTo>
                    <a:pt x="683" y="307"/>
                    <a:pt x="683" y="307"/>
                    <a:pt x="683" y="307"/>
                  </a:cubicBezTo>
                  <a:cubicBezTo>
                    <a:pt x="682" y="307"/>
                    <a:pt x="682" y="306"/>
                    <a:pt x="682" y="306"/>
                  </a:cubicBezTo>
                  <a:cubicBezTo>
                    <a:pt x="682" y="306"/>
                    <a:pt x="683" y="306"/>
                    <a:pt x="683" y="306"/>
                  </a:cubicBezTo>
                  <a:close/>
                  <a:moveTo>
                    <a:pt x="199" y="71"/>
                  </a:moveTo>
                  <a:cubicBezTo>
                    <a:pt x="199" y="71"/>
                    <a:pt x="200" y="68"/>
                    <a:pt x="200" y="68"/>
                  </a:cubicBezTo>
                  <a:cubicBezTo>
                    <a:pt x="201" y="68"/>
                    <a:pt x="202" y="67"/>
                    <a:pt x="203" y="68"/>
                  </a:cubicBezTo>
                  <a:cubicBezTo>
                    <a:pt x="204" y="69"/>
                    <a:pt x="201" y="73"/>
                    <a:pt x="199" y="71"/>
                  </a:cubicBezTo>
                  <a:close/>
                  <a:moveTo>
                    <a:pt x="187" y="55"/>
                  </a:moveTo>
                  <a:cubicBezTo>
                    <a:pt x="188" y="53"/>
                    <a:pt x="190" y="59"/>
                    <a:pt x="189" y="60"/>
                  </a:cubicBezTo>
                  <a:cubicBezTo>
                    <a:pt x="188" y="62"/>
                    <a:pt x="188" y="60"/>
                    <a:pt x="187" y="59"/>
                  </a:cubicBezTo>
                  <a:cubicBezTo>
                    <a:pt x="187" y="58"/>
                    <a:pt x="187" y="55"/>
                    <a:pt x="187" y="55"/>
                  </a:cubicBezTo>
                  <a:close/>
                  <a:moveTo>
                    <a:pt x="478" y="75"/>
                  </a:moveTo>
                  <a:cubicBezTo>
                    <a:pt x="478" y="75"/>
                    <a:pt x="478" y="75"/>
                    <a:pt x="478" y="75"/>
                  </a:cubicBezTo>
                  <a:cubicBezTo>
                    <a:pt x="478" y="75"/>
                    <a:pt x="478" y="75"/>
                    <a:pt x="478" y="75"/>
                  </a:cubicBezTo>
                  <a:cubicBezTo>
                    <a:pt x="478" y="75"/>
                    <a:pt x="478" y="75"/>
                    <a:pt x="478" y="75"/>
                  </a:cubicBezTo>
                  <a:close/>
                  <a:moveTo>
                    <a:pt x="772" y="313"/>
                  </a:moveTo>
                  <a:cubicBezTo>
                    <a:pt x="771" y="313"/>
                    <a:pt x="770" y="313"/>
                    <a:pt x="771" y="312"/>
                  </a:cubicBezTo>
                  <a:cubicBezTo>
                    <a:pt x="771" y="311"/>
                    <a:pt x="773" y="314"/>
                    <a:pt x="772" y="313"/>
                  </a:cubicBezTo>
                  <a:close/>
                  <a:moveTo>
                    <a:pt x="196" y="27"/>
                  </a:moveTo>
                  <a:cubicBezTo>
                    <a:pt x="195" y="27"/>
                    <a:pt x="195" y="27"/>
                    <a:pt x="195" y="27"/>
                  </a:cubicBezTo>
                  <a:cubicBezTo>
                    <a:pt x="196" y="27"/>
                    <a:pt x="196" y="27"/>
                    <a:pt x="196" y="27"/>
                  </a:cubicBezTo>
                  <a:cubicBezTo>
                    <a:pt x="196" y="27"/>
                    <a:pt x="196" y="27"/>
                    <a:pt x="196" y="27"/>
                  </a:cubicBezTo>
                  <a:close/>
                  <a:moveTo>
                    <a:pt x="191" y="58"/>
                  </a:moveTo>
                  <a:cubicBezTo>
                    <a:pt x="191" y="57"/>
                    <a:pt x="192" y="56"/>
                    <a:pt x="193" y="56"/>
                  </a:cubicBezTo>
                  <a:cubicBezTo>
                    <a:pt x="195" y="57"/>
                    <a:pt x="193" y="57"/>
                    <a:pt x="193" y="59"/>
                  </a:cubicBezTo>
                  <a:cubicBezTo>
                    <a:pt x="196" y="58"/>
                    <a:pt x="197" y="63"/>
                    <a:pt x="194" y="64"/>
                  </a:cubicBezTo>
                  <a:cubicBezTo>
                    <a:pt x="192" y="64"/>
                    <a:pt x="192" y="60"/>
                    <a:pt x="191" y="58"/>
                  </a:cubicBezTo>
                  <a:close/>
                  <a:moveTo>
                    <a:pt x="195" y="69"/>
                  </a:moveTo>
                  <a:cubicBezTo>
                    <a:pt x="196" y="71"/>
                    <a:pt x="195" y="72"/>
                    <a:pt x="194" y="73"/>
                  </a:cubicBezTo>
                  <a:cubicBezTo>
                    <a:pt x="193" y="72"/>
                    <a:pt x="193" y="70"/>
                    <a:pt x="193" y="69"/>
                  </a:cubicBezTo>
                  <a:cubicBezTo>
                    <a:pt x="193" y="68"/>
                    <a:pt x="195" y="67"/>
                    <a:pt x="195" y="69"/>
                  </a:cubicBezTo>
                  <a:close/>
                  <a:moveTo>
                    <a:pt x="192" y="67"/>
                  </a:moveTo>
                  <a:cubicBezTo>
                    <a:pt x="193" y="67"/>
                    <a:pt x="193" y="67"/>
                    <a:pt x="193" y="67"/>
                  </a:cubicBezTo>
                  <a:cubicBezTo>
                    <a:pt x="191" y="69"/>
                    <a:pt x="192" y="67"/>
                    <a:pt x="192" y="67"/>
                  </a:cubicBezTo>
                  <a:close/>
                  <a:moveTo>
                    <a:pt x="193" y="47"/>
                  </a:moveTo>
                  <a:cubicBezTo>
                    <a:pt x="193" y="46"/>
                    <a:pt x="195" y="45"/>
                    <a:pt x="196" y="45"/>
                  </a:cubicBezTo>
                  <a:cubicBezTo>
                    <a:pt x="196" y="45"/>
                    <a:pt x="197" y="45"/>
                    <a:pt x="197" y="45"/>
                  </a:cubicBezTo>
                  <a:cubicBezTo>
                    <a:pt x="198" y="45"/>
                    <a:pt x="198" y="45"/>
                    <a:pt x="198" y="46"/>
                  </a:cubicBezTo>
                  <a:cubicBezTo>
                    <a:pt x="199" y="46"/>
                    <a:pt x="199" y="44"/>
                    <a:pt x="201" y="45"/>
                  </a:cubicBezTo>
                  <a:cubicBezTo>
                    <a:pt x="202" y="45"/>
                    <a:pt x="203" y="47"/>
                    <a:pt x="204" y="47"/>
                  </a:cubicBezTo>
                  <a:cubicBezTo>
                    <a:pt x="206" y="50"/>
                    <a:pt x="204" y="50"/>
                    <a:pt x="201" y="51"/>
                  </a:cubicBezTo>
                  <a:cubicBezTo>
                    <a:pt x="200" y="51"/>
                    <a:pt x="198" y="52"/>
                    <a:pt x="197" y="51"/>
                  </a:cubicBezTo>
                  <a:cubicBezTo>
                    <a:pt x="197" y="50"/>
                    <a:pt x="197" y="50"/>
                    <a:pt x="197" y="50"/>
                  </a:cubicBezTo>
                  <a:cubicBezTo>
                    <a:pt x="197" y="49"/>
                    <a:pt x="197" y="48"/>
                    <a:pt x="196" y="48"/>
                  </a:cubicBezTo>
                  <a:cubicBezTo>
                    <a:pt x="196" y="48"/>
                    <a:pt x="195" y="48"/>
                    <a:pt x="195" y="48"/>
                  </a:cubicBezTo>
                  <a:cubicBezTo>
                    <a:pt x="193" y="49"/>
                    <a:pt x="193" y="47"/>
                    <a:pt x="193" y="47"/>
                  </a:cubicBezTo>
                  <a:close/>
                  <a:moveTo>
                    <a:pt x="194" y="35"/>
                  </a:moveTo>
                  <a:cubicBezTo>
                    <a:pt x="194" y="35"/>
                    <a:pt x="195" y="35"/>
                    <a:pt x="195" y="35"/>
                  </a:cubicBezTo>
                  <a:cubicBezTo>
                    <a:pt x="195" y="35"/>
                    <a:pt x="195" y="35"/>
                    <a:pt x="194" y="36"/>
                  </a:cubicBezTo>
                  <a:cubicBezTo>
                    <a:pt x="194" y="35"/>
                    <a:pt x="194" y="35"/>
                    <a:pt x="194" y="35"/>
                  </a:cubicBezTo>
                  <a:close/>
                  <a:moveTo>
                    <a:pt x="195" y="26"/>
                  </a:moveTo>
                  <a:cubicBezTo>
                    <a:pt x="195" y="25"/>
                    <a:pt x="194" y="25"/>
                    <a:pt x="195" y="24"/>
                  </a:cubicBezTo>
                  <a:cubicBezTo>
                    <a:pt x="195" y="25"/>
                    <a:pt x="196" y="25"/>
                    <a:pt x="195" y="26"/>
                  </a:cubicBezTo>
                  <a:close/>
                  <a:moveTo>
                    <a:pt x="234" y="67"/>
                  </a:moveTo>
                  <a:cubicBezTo>
                    <a:pt x="234" y="66"/>
                    <a:pt x="234" y="66"/>
                    <a:pt x="234" y="66"/>
                  </a:cubicBezTo>
                  <a:cubicBezTo>
                    <a:pt x="235" y="66"/>
                    <a:pt x="235" y="66"/>
                    <a:pt x="235" y="66"/>
                  </a:cubicBezTo>
                  <a:cubicBezTo>
                    <a:pt x="235" y="67"/>
                    <a:pt x="234" y="67"/>
                    <a:pt x="234" y="67"/>
                  </a:cubicBezTo>
                  <a:close/>
                  <a:moveTo>
                    <a:pt x="234" y="210"/>
                  </a:moveTo>
                  <a:cubicBezTo>
                    <a:pt x="233" y="209"/>
                    <a:pt x="237" y="208"/>
                    <a:pt x="237" y="208"/>
                  </a:cubicBezTo>
                  <a:cubicBezTo>
                    <a:pt x="237" y="209"/>
                    <a:pt x="235" y="210"/>
                    <a:pt x="234" y="210"/>
                  </a:cubicBezTo>
                  <a:close/>
                  <a:moveTo>
                    <a:pt x="224" y="22"/>
                  </a:moveTo>
                  <a:cubicBezTo>
                    <a:pt x="225" y="20"/>
                    <a:pt x="226" y="20"/>
                    <a:pt x="228" y="20"/>
                  </a:cubicBezTo>
                  <a:cubicBezTo>
                    <a:pt x="228" y="21"/>
                    <a:pt x="227" y="21"/>
                    <a:pt x="228" y="22"/>
                  </a:cubicBezTo>
                  <a:cubicBezTo>
                    <a:pt x="229" y="22"/>
                    <a:pt x="228" y="23"/>
                    <a:pt x="228" y="23"/>
                  </a:cubicBezTo>
                  <a:cubicBezTo>
                    <a:pt x="230" y="27"/>
                    <a:pt x="220" y="27"/>
                    <a:pt x="224" y="21"/>
                  </a:cubicBezTo>
                  <a:cubicBezTo>
                    <a:pt x="224" y="21"/>
                    <a:pt x="223" y="22"/>
                    <a:pt x="224" y="22"/>
                  </a:cubicBezTo>
                  <a:close/>
                  <a:moveTo>
                    <a:pt x="1130" y="429"/>
                  </a:moveTo>
                  <a:cubicBezTo>
                    <a:pt x="1130" y="429"/>
                    <a:pt x="1129" y="429"/>
                    <a:pt x="1129" y="429"/>
                  </a:cubicBezTo>
                  <a:cubicBezTo>
                    <a:pt x="1129" y="428"/>
                    <a:pt x="1129" y="429"/>
                    <a:pt x="1130" y="429"/>
                  </a:cubicBezTo>
                  <a:close/>
                  <a:moveTo>
                    <a:pt x="240" y="34"/>
                  </a:moveTo>
                  <a:cubicBezTo>
                    <a:pt x="242" y="34"/>
                    <a:pt x="243" y="34"/>
                    <a:pt x="244" y="35"/>
                  </a:cubicBezTo>
                  <a:cubicBezTo>
                    <a:pt x="244" y="35"/>
                    <a:pt x="244" y="38"/>
                    <a:pt x="244" y="38"/>
                  </a:cubicBezTo>
                  <a:cubicBezTo>
                    <a:pt x="243" y="40"/>
                    <a:pt x="240" y="46"/>
                    <a:pt x="238" y="44"/>
                  </a:cubicBezTo>
                  <a:cubicBezTo>
                    <a:pt x="235" y="43"/>
                    <a:pt x="233" y="41"/>
                    <a:pt x="235" y="38"/>
                  </a:cubicBezTo>
                  <a:cubicBezTo>
                    <a:pt x="236" y="36"/>
                    <a:pt x="239" y="36"/>
                    <a:pt x="240" y="34"/>
                  </a:cubicBezTo>
                  <a:cubicBezTo>
                    <a:pt x="240" y="35"/>
                    <a:pt x="240" y="35"/>
                    <a:pt x="239" y="35"/>
                  </a:cubicBezTo>
                  <a:cubicBezTo>
                    <a:pt x="240" y="35"/>
                    <a:pt x="240" y="35"/>
                    <a:pt x="240" y="34"/>
                  </a:cubicBezTo>
                  <a:close/>
                  <a:moveTo>
                    <a:pt x="233" y="84"/>
                  </a:moveTo>
                  <a:cubicBezTo>
                    <a:pt x="231" y="84"/>
                    <a:pt x="233" y="83"/>
                    <a:pt x="233" y="83"/>
                  </a:cubicBezTo>
                  <a:cubicBezTo>
                    <a:pt x="233" y="84"/>
                    <a:pt x="233" y="84"/>
                    <a:pt x="233" y="84"/>
                  </a:cubicBezTo>
                  <a:close/>
                  <a:moveTo>
                    <a:pt x="232" y="26"/>
                  </a:moveTo>
                  <a:cubicBezTo>
                    <a:pt x="232" y="26"/>
                    <a:pt x="233" y="25"/>
                    <a:pt x="233" y="25"/>
                  </a:cubicBezTo>
                  <a:cubicBezTo>
                    <a:pt x="234" y="25"/>
                    <a:pt x="238" y="26"/>
                    <a:pt x="237" y="28"/>
                  </a:cubicBezTo>
                  <a:cubicBezTo>
                    <a:pt x="236" y="29"/>
                    <a:pt x="232" y="27"/>
                    <a:pt x="232" y="26"/>
                  </a:cubicBezTo>
                  <a:close/>
                  <a:moveTo>
                    <a:pt x="228" y="75"/>
                  </a:moveTo>
                  <a:cubicBezTo>
                    <a:pt x="228" y="76"/>
                    <a:pt x="227" y="76"/>
                    <a:pt x="227" y="75"/>
                  </a:cubicBezTo>
                  <a:cubicBezTo>
                    <a:pt x="227" y="75"/>
                    <a:pt x="228" y="74"/>
                    <a:pt x="228" y="75"/>
                  </a:cubicBezTo>
                  <a:close/>
                  <a:moveTo>
                    <a:pt x="225" y="44"/>
                  </a:moveTo>
                  <a:cubicBezTo>
                    <a:pt x="226" y="44"/>
                    <a:pt x="226" y="46"/>
                    <a:pt x="226" y="46"/>
                  </a:cubicBezTo>
                  <a:cubicBezTo>
                    <a:pt x="227" y="47"/>
                    <a:pt x="227" y="48"/>
                    <a:pt x="226" y="49"/>
                  </a:cubicBezTo>
                  <a:cubicBezTo>
                    <a:pt x="226" y="50"/>
                    <a:pt x="226" y="49"/>
                    <a:pt x="224" y="50"/>
                  </a:cubicBezTo>
                  <a:cubicBezTo>
                    <a:pt x="223" y="52"/>
                    <a:pt x="219" y="50"/>
                    <a:pt x="219" y="48"/>
                  </a:cubicBezTo>
                  <a:cubicBezTo>
                    <a:pt x="219" y="46"/>
                    <a:pt x="223" y="45"/>
                    <a:pt x="225" y="44"/>
                  </a:cubicBezTo>
                  <a:close/>
                  <a:moveTo>
                    <a:pt x="225" y="56"/>
                  </a:moveTo>
                  <a:cubicBezTo>
                    <a:pt x="225" y="57"/>
                    <a:pt x="225" y="57"/>
                    <a:pt x="225" y="58"/>
                  </a:cubicBezTo>
                  <a:cubicBezTo>
                    <a:pt x="221" y="57"/>
                    <a:pt x="225" y="55"/>
                    <a:pt x="225" y="56"/>
                  </a:cubicBezTo>
                  <a:close/>
                  <a:moveTo>
                    <a:pt x="225" y="69"/>
                  </a:moveTo>
                  <a:cubicBezTo>
                    <a:pt x="225" y="69"/>
                    <a:pt x="225" y="69"/>
                    <a:pt x="226" y="69"/>
                  </a:cubicBezTo>
                  <a:cubicBezTo>
                    <a:pt x="226" y="69"/>
                    <a:pt x="225" y="68"/>
                    <a:pt x="225" y="69"/>
                  </a:cubicBezTo>
                  <a:close/>
                  <a:moveTo>
                    <a:pt x="223" y="37"/>
                  </a:moveTo>
                  <a:cubicBezTo>
                    <a:pt x="223" y="36"/>
                    <a:pt x="223" y="34"/>
                    <a:pt x="224" y="35"/>
                  </a:cubicBezTo>
                  <a:cubicBezTo>
                    <a:pt x="226" y="35"/>
                    <a:pt x="225" y="37"/>
                    <a:pt x="223" y="37"/>
                  </a:cubicBezTo>
                  <a:close/>
                  <a:moveTo>
                    <a:pt x="219" y="55"/>
                  </a:moveTo>
                  <a:cubicBezTo>
                    <a:pt x="220" y="55"/>
                    <a:pt x="220" y="55"/>
                    <a:pt x="220" y="56"/>
                  </a:cubicBezTo>
                  <a:cubicBezTo>
                    <a:pt x="219" y="57"/>
                    <a:pt x="216" y="62"/>
                    <a:pt x="215" y="58"/>
                  </a:cubicBezTo>
                  <a:cubicBezTo>
                    <a:pt x="214" y="55"/>
                    <a:pt x="218" y="54"/>
                    <a:pt x="219" y="55"/>
                  </a:cubicBezTo>
                  <a:close/>
                  <a:moveTo>
                    <a:pt x="227" y="30"/>
                  </a:moveTo>
                  <a:cubicBezTo>
                    <a:pt x="228" y="30"/>
                    <a:pt x="231" y="30"/>
                    <a:pt x="232" y="31"/>
                  </a:cubicBezTo>
                  <a:cubicBezTo>
                    <a:pt x="232" y="33"/>
                    <a:pt x="227" y="31"/>
                    <a:pt x="227" y="31"/>
                  </a:cubicBezTo>
                  <a:cubicBezTo>
                    <a:pt x="226" y="30"/>
                    <a:pt x="227" y="30"/>
                    <a:pt x="228" y="30"/>
                  </a:cubicBezTo>
                  <a:cubicBezTo>
                    <a:pt x="228" y="30"/>
                    <a:pt x="227" y="30"/>
                    <a:pt x="227" y="30"/>
                  </a:cubicBezTo>
                  <a:close/>
                  <a:moveTo>
                    <a:pt x="234" y="75"/>
                  </a:moveTo>
                  <a:cubicBezTo>
                    <a:pt x="234" y="74"/>
                    <a:pt x="232" y="73"/>
                    <a:pt x="234" y="73"/>
                  </a:cubicBezTo>
                  <a:cubicBezTo>
                    <a:pt x="235" y="73"/>
                    <a:pt x="235" y="75"/>
                    <a:pt x="234" y="75"/>
                  </a:cubicBezTo>
                  <a:close/>
                  <a:moveTo>
                    <a:pt x="198" y="61"/>
                  </a:moveTo>
                  <a:cubicBezTo>
                    <a:pt x="197" y="61"/>
                    <a:pt x="199" y="65"/>
                    <a:pt x="198" y="65"/>
                  </a:cubicBezTo>
                  <a:cubicBezTo>
                    <a:pt x="197" y="68"/>
                    <a:pt x="195" y="64"/>
                    <a:pt x="196" y="63"/>
                  </a:cubicBezTo>
                  <a:cubicBezTo>
                    <a:pt x="196" y="62"/>
                    <a:pt x="197" y="61"/>
                    <a:pt x="197" y="60"/>
                  </a:cubicBezTo>
                  <a:cubicBezTo>
                    <a:pt x="197" y="60"/>
                    <a:pt x="197" y="59"/>
                    <a:pt x="199" y="59"/>
                  </a:cubicBezTo>
                  <a:cubicBezTo>
                    <a:pt x="201" y="60"/>
                    <a:pt x="199" y="64"/>
                    <a:pt x="198" y="61"/>
                  </a:cubicBezTo>
                  <a:close/>
                  <a:moveTo>
                    <a:pt x="196" y="37"/>
                  </a:moveTo>
                  <a:cubicBezTo>
                    <a:pt x="198" y="35"/>
                    <a:pt x="197" y="34"/>
                    <a:pt x="200" y="36"/>
                  </a:cubicBezTo>
                  <a:cubicBezTo>
                    <a:pt x="203" y="38"/>
                    <a:pt x="203" y="38"/>
                    <a:pt x="206" y="39"/>
                  </a:cubicBezTo>
                  <a:cubicBezTo>
                    <a:pt x="211" y="40"/>
                    <a:pt x="212" y="45"/>
                    <a:pt x="216" y="46"/>
                  </a:cubicBezTo>
                  <a:cubicBezTo>
                    <a:pt x="215" y="45"/>
                    <a:pt x="215" y="44"/>
                    <a:pt x="214" y="43"/>
                  </a:cubicBezTo>
                  <a:cubicBezTo>
                    <a:pt x="214" y="42"/>
                    <a:pt x="213" y="40"/>
                    <a:pt x="212" y="40"/>
                  </a:cubicBezTo>
                  <a:cubicBezTo>
                    <a:pt x="211" y="38"/>
                    <a:pt x="208" y="37"/>
                    <a:pt x="207" y="34"/>
                  </a:cubicBezTo>
                  <a:cubicBezTo>
                    <a:pt x="208" y="35"/>
                    <a:pt x="209" y="35"/>
                    <a:pt x="211" y="35"/>
                  </a:cubicBezTo>
                  <a:cubicBezTo>
                    <a:pt x="212" y="36"/>
                    <a:pt x="213" y="36"/>
                    <a:pt x="214" y="37"/>
                  </a:cubicBezTo>
                  <a:cubicBezTo>
                    <a:pt x="215" y="37"/>
                    <a:pt x="216" y="38"/>
                    <a:pt x="217" y="38"/>
                  </a:cubicBezTo>
                  <a:cubicBezTo>
                    <a:pt x="218" y="39"/>
                    <a:pt x="218" y="41"/>
                    <a:pt x="219" y="41"/>
                  </a:cubicBezTo>
                  <a:cubicBezTo>
                    <a:pt x="219" y="41"/>
                    <a:pt x="219" y="41"/>
                    <a:pt x="219" y="40"/>
                  </a:cubicBezTo>
                  <a:cubicBezTo>
                    <a:pt x="220" y="40"/>
                    <a:pt x="221" y="41"/>
                    <a:pt x="220" y="41"/>
                  </a:cubicBezTo>
                  <a:cubicBezTo>
                    <a:pt x="220" y="42"/>
                    <a:pt x="220" y="42"/>
                    <a:pt x="220" y="42"/>
                  </a:cubicBezTo>
                  <a:cubicBezTo>
                    <a:pt x="225" y="42"/>
                    <a:pt x="218" y="47"/>
                    <a:pt x="217" y="47"/>
                  </a:cubicBezTo>
                  <a:cubicBezTo>
                    <a:pt x="218" y="49"/>
                    <a:pt x="218" y="50"/>
                    <a:pt x="217" y="52"/>
                  </a:cubicBezTo>
                  <a:cubicBezTo>
                    <a:pt x="216" y="53"/>
                    <a:pt x="214" y="53"/>
                    <a:pt x="213" y="54"/>
                  </a:cubicBezTo>
                  <a:cubicBezTo>
                    <a:pt x="212" y="54"/>
                    <a:pt x="212" y="55"/>
                    <a:pt x="211" y="56"/>
                  </a:cubicBezTo>
                  <a:cubicBezTo>
                    <a:pt x="211" y="56"/>
                    <a:pt x="210" y="56"/>
                    <a:pt x="210" y="56"/>
                  </a:cubicBezTo>
                  <a:cubicBezTo>
                    <a:pt x="207" y="55"/>
                    <a:pt x="203" y="57"/>
                    <a:pt x="204" y="53"/>
                  </a:cubicBezTo>
                  <a:cubicBezTo>
                    <a:pt x="203" y="52"/>
                    <a:pt x="202" y="53"/>
                    <a:pt x="203" y="52"/>
                  </a:cubicBezTo>
                  <a:cubicBezTo>
                    <a:pt x="203" y="51"/>
                    <a:pt x="205" y="50"/>
                    <a:pt x="206" y="50"/>
                  </a:cubicBezTo>
                  <a:cubicBezTo>
                    <a:pt x="207" y="49"/>
                    <a:pt x="209" y="49"/>
                    <a:pt x="210" y="50"/>
                  </a:cubicBezTo>
                  <a:cubicBezTo>
                    <a:pt x="211" y="51"/>
                    <a:pt x="212" y="52"/>
                    <a:pt x="213" y="52"/>
                  </a:cubicBezTo>
                  <a:cubicBezTo>
                    <a:pt x="212" y="50"/>
                    <a:pt x="211" y="49"/>
                    <a:pt x="209" y="48"/>
                  </a:cubicBezTo>
                  <a:cubicBezTo>
                    <a:pt x="208" y="48"/>
                    <a:pt x="207" y="48"/>
                    <a:pt x="206" y="47"/>
                  </a:cubicBezTo>
                  <a:cubicBezTo>
                    <a:pt x="205" y="46"/>
                    <a:pt x="205" y="45"/>
                    <a:pt x="204" y="44"/>
                  </a:cubicBezTo>
                  <a:cubicBezTo>
                    <a:pt x="203" y="42"/>
                    <a:pt x="200" y="43"/>
                    <a:pt x="199" y="41"/>
                  </a:cubicBezTo>
                  <a:cubicBezTo>
                    <a:pt x="198" y="41"/>
                    <a:pt x="196" y="38"/>
                    <a:pt x="196" y="37"/>
                  </a:cubicBezTo>
                  <a:close/>
                  <a:moveTo>
                    <a:pt x="131" y="57"/>
                  </a:moveTo>
                  <a:cubicBezTo>
                    <a:pt x="130" y="55"/>
                    <a:pt x="140" y="53"/>
                    <a:pt x="141" y="52"/>
                  </a:cubicBezTo>
                  <a:cubicBezTo>
                    <a:pt x="143" y="51"/>
                    <a:pt x="144" y="50"/>
                    <a:pt x="145" y="48"/>
                  </a:cubicBezTo>
                  <a:cubicBezTo>
                    <a:pt x="148" y="45"/>
                    <a:pt x="149" y="45"/>
                    <a:pt x="151" y="48"/>
                  </a:cubicBezTo>
                  <a:cubicBezTo>
                    <a:pt x="153" y="47"/>
                    <a:pt x="154" y="46"/>
                    <a:pt x="155" y="48"/>
                  </a:cubicBezTo>
                  <a:cubicBezTo>
                    <a:pt x="156" y="48"/>
                    <a:pt x="156" y="51"/>
                    <a:pt x="156" y="52"/>
                  </a:cubicBezTo>
                  <a:cubicBezTo>
                    <a:pt x="156" y="53"/>
                    <a:pt x="158" y="55"/>
                    <a:pt x="156" y="55"/>
                  </a:cubicBezTo>
                  <a:cubicBezTo>
                    <a:pt x="156" y="55"/>
                    <a:pt x="152" y="54"/>
                    <a:pt x="153" y="54"/>
                  </a:cubicBezTo>
                  <a:cubicBezTo>
                    <a:pt x="152" y="54"/>
                    <a:pt x="151" y="50"/>
                    <a:pt x="151" y="50"/>
                  </a:cubicBezTo>
                  <a:cubicBezTo>
                    <a:pt x="151" y="50"/>
                    <a:pt x="151" y="49"/>
                    <a:pt x="151" y="49"/>
                  </a:cubicBezTo>
                  <a:cubicBezTo>
                    <a:pt x="150" y="48"/>
                    <a:pt x="148" y="50"/>
                    <a:pt x="148" y="51"/>
                  </a:cubicBezTo>
                  <a:cubicBezTo>
                    <a:pt x="148" y="51"/>
                    <a:pt x="148" y="52"/>
                    <a:pt x="148" y="52"/>
                  </a:cubicBezTo>
                  <a:cubicBezTo>
                    <a:pt x="148" y="52"/>
                    <a:pt x="147" y="52"/>
                    <a:pt x="147" y="52"/>
                  </a:cubicBezTo>
                  <a:cubicBezTo>
                    <a:pt x="147" y="54"/>
                    <a:pt x="148" y="55"/>
                    <a:pt x="147" y="56"/>
                  </a:cubicBezTo>
                  <a:cubicBezTo>
                    <a:pt x="147" y="56"/>
                    <a:pt x="146" y="56"/>
                    <a:pt x="146" y="56"/>
                  </a:cubicBezTo>
                  <a:cubicBezTo>
                    <a:pt x="145" y="57"/>
                    <a:pt x="145" y="57"/>
                    <a:pt x="144" y="58"/>
                  </a:cubicBezTo>
                  <a:cubicBezTo>
                    <a:pt x="144" y="58"/>
                    <a:pt x="144" y="58"/>
                    <a:pt x="144" y="59"/>
                  </a:cubicBezTo>
                  <a:cubicBezTo>
                    <a:pt x="143" y="59"/>
                    <a:pt x="143" y="59"/>
                    <a:pt x="143" y="59"/>
                  </a:cubicBezTo>
                  <a:cubicBezTo>
                    <a:pt x="141" y="59"/>
                    <a:pt x="141" y="64"/>
                    <a:pt x="139" y="62"/>
                  </a:cubicBezTo>
                  <a:cubicBezTo>
                    <a:pt x="137" y="61"/>
                    <a:pt x="140" y="58"/>
                    <a:pt x="137" y="58"/>
                  </a:cubicBezTo>
                  <a:cubicBezTo>
                    <a:pt x="135" y="59"/>
                    <a:pt x="133" y="59"/>
                    <a:pt x="131" y="57"/>
                  </a:cubicBezTo>
                  <a:close/>
                  <a:moveTo>
                    <a:pt x="176" y="382"/>
                  </a:moveTo>
                  <a:cubicBezTo>
                    <a:pt x="175" y="382"/>
                    <a:pt x="174" y="382"/>
                    <a:pt x="173" y="383"/>
                  </a:cubicBezTo>
                  <a:cubicBezTo>
                    <a:pt x="174" y="381"/>
                    <a:pt x="175" y="382"/>
                    <a:pt x="176" y="382"/>
                  </a:cubicBezTo>
                  <a:close/>
                  <a:moveTo>
                    <a:pt x="159" y="363"/>
                  </a:moveTo>
                  <a:cubicBezTo>
                    <a:pt x="161" y="361"/>
                    <a:pt x="164" y="364"/>
                    <a:pt x="166" y="366"/>
                  </a:cubicBezTo>
                  <a:cubicBezTo>
                    <a:pt x="167" y="367"/>
                    <a:pt x="170" y="370"/>
                    <a:pt x="166" y="371"/>
                  </a:cubicBezTo>
                  <a:cubicBezTo>
                    <a:pt x="166" y="372"/>
                    <a:pt x="166" y="373"/>
                    <a:pt x="165" y="373"/>
                  </a:cubicBezTo>
                  <a:cubicBezTo>
                    <a:pt x="165" y="375"/>
                    <a:pt x="162" y="376"/>
                    <a:pt x="161" y="377"/>
                  </a:cubicBezTo>
                  <a:cubicBezTo>
                    <a:pt x="158" y="378"/>
                    <a:pt x="157" y="377"/>
                    <a:pt x="155" y="375"/>
                  </a:cubicBezTo>
                  <a:cubicBezTo>
                    <a:pt x="153" y="371"/>
                    <a:pt x="155" y="366"/>
                    <a:pt x="159" y="363"/>
                  </a:cubicBezTo>
                  <a:close/>
                  <a:moveTo>
                    <a:pt x="198" y="22"/>
                  </a:moveTo>
                  <a:cubicBezTo>
                    <a:pt x="199" y="22"/>
                    <a:pt x="199" y="22"/>
                    <a:pt x="199" y="22"/>
                  </a:cubicBezTo>
                  <a:cubicBezTo>
                    <a:pt x="199" y="22"/>
                    <a:pt x="199" y="22"/>
                    <a:pt x="198" y="22"/>
                  </a:cubicBezTo>
                  <a:close/>
                  <a:moveTo>
                    <a:pt x="212" y="19"/>
                  </a:moveTo>
                  <a:cubicBezTo>
                    <a:pt x="211" y="18"/>
                    <a:pt x="213" y="15"/>
                    <a:pt x="214" y="15"/>
                  </a:cubicBezTo>
                  <a:cubicBezTo>
                    <a:pt x="214" y="15"/>
                    <a:pt x="216" y="14"/>
                    <a:pt x="217" y="14"/>
                  </a:cubicBezTo>
                  <a:cubicBezTo>
                    <a:pt x="218" y="14"/>
                    <a:pt x="218" y="14"/>
                    <a:pt x="219" y="16"/>
                  </a:cubicBezTo>
                  <a:cubicBezTo>
                    <a:pt x="219" y="17"/>
                    <a:pt x="225" y="19"/>
                    <a:pt x="223" y="21"/>
                  </a:cubicBezTo>
                  <a:cubicBezTo>
                    <a:pt x="222" y="22"/>
                    <a:pt x="222" y="23"/>
                    <a:pt x="220" y="23"/>
                  </a:cubicBezTo>
                  <a:cubicBezTo>
                    <a:pt x="220" y="22"/>
                    <a:pt x="219" y="23"/>
                    <a:pt x="219" y="22"/>
                  </a:cubicBezTo>
                  <a:cubicBezTo>
                    <a:pt x="217" y="22"/>
                    <a:pt x="217" y="21"/>
                    <a:pt x="216" y="20"/>
                  </a:cubicBezTo>
                  <a:cubicBezTo>
                    <a:pt x="215" y="20"/>
                    <a:pt x="215" y="20"/>
                    <a:pt x="214" y="20"/>
                  </a:cubicBezTo>
                  <a:cubicBezTo>
                    <a:pt x="213" y="19"/>
                    <a:pt x="212" y="20"/>
                    <a:pt x="212" y="19"/>
                  </a:cubicBezTo>
                  <a:close/>
                  <a:moveTo>
                    <a:pt x="221" y="41"/>
                  </a:moveTo>
                  <a:cubicBezTo>
                    <a:pt x="221" y="39"/>
                    <a:pt x="219" y="39"/>
                    <a:pt x="219" y="38"/>
                  </a:cubicBezTo>
                  <a:cubicBezTo>
                    <a:pt x="219" y="37"/>
                    <a:pt x="221" y="36"/>
                    <a:pt x="221" y="36"/>
                  </a:cubicBezTo>
                  <a:cubicBezTo>
                    <a:pt x="226" y="36"/>
                    <a:pt x="224" y="43"/>
                    <a:pt x="222" y="42"/>
                  </a:cubicBezTo>
                  <a:cubicBezTo>
                    <a:pt x="221" y="42"/>
                    <a:pt x="221" y="41"/>
                    <a:pt x="221" y="41"/>
                  </a:cubicBezTo>
                  <a:close/>
                  <a:moveTo>
                    <a:pt x="218" y="29"/>
                  </a:moveTo>
                  <a:cubicBezTo>
                    <a:pt x="221" y="29"/>
                    <a:pt x="218" y="37"/>
                    <a:pt x="215" y="35"/>
                  </a:cubicBezTo>
                  <a:cubicBezTo>
                    <a:pt x="210" y="33"/>
                    <a:pt x="215" y="30"/>
                    <a:pt x="218" y="29"/>
                  </a:cubicBezTo>
                  <a:close/>
                  <a:moveTo>
                    <a:pt x="684" y="298"/>
                  </a:moveTo>
                  <a:cubicBezTo>
                    <a:pt x="684" y="298"/>
                    <a:pt x="684" y="298"/>
                    <a:pt x="684" y="298"/>
                  </a:cubicBezTo>
                  <a:cubicBezTo>
                    <a:pt x="684" y="298"/>
                    <a:pt x="684" y="298"/>
                    <a:pt x="684" y="298"/>
                  </a:cubicBezTo>
                  <a:cubicBezTo>
                    <a:pt x="684" y="298"/>
                    <a:pt x="684" y="297"/>
                    <a:pt x="684" y="298"/>
                  </a:cubicBezTo>
                  <a:cubicBezTo>
                    <a:pt x="684" y="298"/>
                    <a:pt x="684" y="298"/>
                    <a:pt x="684" y="298"/>
                  </a:cubicBezTo>
                  <a:close/>
                  <a:moveTo>
                    <a:pt x="220" y="5"/>
                  </a:moveTo>
                  <a:cubicBezTo>
                    <a:pt x="220" y="4"/>
                    <a:pt x="220" y="3"/>
                    <a:pt x="220" y="2"/>
                  </a:cubicBezTo>
                  <a:cubicBezTo>
                    <a:pt x="221" y="1"/>
                    <a:pt x="225" y="0"/>
                    <a:pt x="226" y="0"/>
                  </a:cubicBezTo>
                  <a:cubicBezTo>
                    <a:pt x="229" y="0"/>
                    <a:pt x="229" y="2"/>
                    <a:pt x="229" y="4"/>
                  </a:cubicBezTo>
                  <a:cubicBezTo>
                    <a:pt x="228" y="6"/>
                    <a:pt x="227" y="6"/>
                    <a:pt x="225" y="6"/>
                  </a:cubicBezTo>
                  <a:cubicBezTo>
                    <a:pt x="224" y="6"/>
                    <a:pt x="224" y="6"/>
                    <a:pt x="223" y="6"/>
                  </a:cubicBezTo>
                  <a:cubicBezTo>
                    <a:pt x="222" y="9"/>
                    <a:pt x="218" y="7"/>
                    <a:pt x="220" y="5"/>
                  </a:cubicBezTo>
                  <a:close/>
                  <a:moveTo>
                    <a:pt x="203" y="25"/>
                  </a:moveTo>
                  <a:cubicBezTo>
                    <a:pt x="205" y="25"/>
                    <a:pt x="209" y="28"/>
                    <a:pt x="210" y="28"/>
                  </a:cubicBezTo>
                  <a:cubicBezTo>
                    <a:pt x="210" y="28"/>
                    <a:pt x="209" y="24"/>
                    <a:pt x="209" y="24"/>
                  </a:cubicBezTo>
                  <a:cubicBezTo>
                    <a:pt x="209" y="22"/>
                    <a:pt x="208" y="21"/>
                    <a:pt x="210" y="21"/>
                  </a:cubicBezTo>
                  <a:cubicBezTo>
                    <a:pt x="212" y="21"/>
                    <a:pt x="214" y="22"/>
                    <a:pt x="215" y="23"/>
                  </a:cubicBezTo>
                  <a:cubicBezTo>
                    <a:pt x="215" y="24"/>
                    <a:pt x="216" y="25"/>
                    <a:pt x="216" y="25"/>
                  </a:cubicBezTo>
                  <a:cubicBezTo>
                    <a:pt x="217" y="25"/>
                    <a:pt x="217" y="25"/>
                    <a:pt x="217" y="25"/>
                  </a:cubicBezTo>
                  <a:cubicBezTo>
                    <a:pt x="218" y="25"/>
                    <a:pt x="219" y="26"/>
                    <a:pt x="219" y="26"/>
                  </a:cubicBezTo>
                  <a:cubicBezTo>
                    <a:pt x="217" y="28"/>
                    <a:pt x="214" y="28"/>
                    <a:pt x="212" y="30"/>
                  </a:cubicBezTo>
                  <a:cubicBezTo>
                    <a:pt x="212" y="30"/>
                    <a:pt x="210" y="32"/>
                    <a:pt x="210" y="32"/>
                  </a:cubicBezTo>
                  <a:cubicBezTo>
                    <a:pt x="209" y="32"/>
                    <a:pt x="209" y="32"/>
                    <a:pt x="209" y="31"/>
                  </a:cubicBezTo>
                  <a:cubicBezTo>
                    <a:pt x="208" y="31"/>
                    <a:pt x="208" y="31"/>
                    <a:pt x="207" y="30"/>
                  </a:cubicBezTo>
                  <a:cubicBezTo>
                    <a:pt x="206" y="30"/>
                    <a:pt x="205" y="32"/>
                    <a:pt x="204" y="31"/>
                  </a:cubicBezTo>
                  <a:cubicBezTo>
                    <a:pt x="203" y="30"/>
                    <a:pt x="203" y="29"/>
                    <a:pt x="203" y="28"/>
                  </a:cubicBezTo>
                  <a:cubicBezTo>
                    <a:pt x="203" y="28"/>
                    <a:pt x="203" y="25"/>
                    <a:pt x="203" y="25"/>
                  </a:cubicBezTo>
                  <a:cubicBezTo>
                    <a:pt x="203" y="26"/>
                    <a:pt x="203" y="26"/>
                    <a:pt x="203" y="25"/>
                  </a:cubicBezTo>
                  <a:close/>
                  <a:moveTo>
                    <a:pt x="340" y="278"/>
                  </a:moveTo>
                  <a:cubicBezTo>
                    <a:pt x="340" y="276"/>
                    <a:pt x="341" y="276"/>
                    <a:pt x="342" y="277"/>
                  </a:cubicBezTo>
                  <a:cubicBezTo>
                    <a:pt x="342" y="278"/>
                    <a:pt x="339" y="279"/>
                    <a:pt x="340" y="278"/>
                  </a:cubicBezTo>
                  <a:close/>
                  <a:moveTo>
                    <a:pt x="819" y="689"/>
                  </a:moveTo>
                  <a:cubicBezTo>
                    <a:pt x="819" y="689"/>
                    <a:pt x="819" y="690"/>
                    <a:pt x="819" y="690"/>
                  </a:cubicBezTo>
                  <a:cubicBezTo>
                    <a:pt x="819" y="690"/>
                    <a:pt x="818" y="690"/>
                    <a:pt x="818" y="691"/>
                  </a:cubicBezTo>
                  <a:cubicBezTo>
                    <a:pt x="817" y="691"/>
                    <a:pt x="814" y="694"/>
                    <a:pt x="813" y="695"/>
                  </a:cubicBezTo>
                  <a:cubicBezTo>
                    <a:pt x="814" y="696"/>
                    <a:pt x="812" y="696"/>
                    <a:pt x="812" y="695"/>
                  </a:cubicBezTo>
                  <a:cubicBezTo>
                    <a:pt x="812" y="695"/>
                    <a:pt x="813" y="694"/>
                    <a:pt x="814" y="694"/>
                  </a:cubicBezTo>
                  <a:cubicBezTo>
                    <a:pt x="814" y="692"/>
                    <a:pt x="815" y="691"/>
                    <a:pt x="816" y="690"/>
                  </a:cubicBezTo>
                  <a:cubicBezTo>
                    <a:pt x="816" y="688"/>
                    <a:pt x="818" y="688"/>
                    <a:pt x="819" y="689"/>
                  </a:cubicBezTo>
                  <a:close/>
                  <a:moveTo>
                    <a:pt x="807" y="646"/>
                  </a:moveTo>
                  <a:cubicBezTo>
                    <a:pt x="807" y="646"/>
                    <a:pt x="806" y="645"/>
                    <a:pt x="806" y="645"/>
                  </a:cubicBezTo>
                  <a:cubicBezTo>
                    <a:pt x="806" y="645"/>
                    <a:pt x="806" y="645"/>
                    <a:pt x="806" y="645"/>
                  </a:cubicBezTo>
                  <a:cubicBezTo>
                    <a:pt x="807" y="645"/>
                    <a:pt x="807" y="645"/>
                    <a:pt x="807" y="646"/>
                  </a:cubicBezTo>
                  <a:cubicBezTo>
                    <a:pt x="807" y="646"/>
                    <a:pt x="807" y="646"/>
                    <a:pt x="807" y="646"/>
                  </a:cubicBezTo>
                  <a:cubicBezTo>
                    <a:pt x="807" y="646"/>
                    <a:pt x="807" y="646"/>
                    <a:pt x="807" y="646"/>
                  </a:cubicBezTo>
                  <a:close/>
                  <a:moveTo>
                    <a:pt x="835" y="680"/>
                  </a:moveTo>
                  <a:cubicBezTo>
                    <a:pt x="835" y="681"/>
                    <a:pt x="829" y="684"/>
                    <a:pt x="827" y="684"/>
                  </a:cubicBezTo>
                  <a:cubicBezTo>
                    <a:pt x="827" y="685"/>
                    <a:pt x="825" y="687"/>
                    <a:pt x="824" y="688"/>
                  </a:cubicBezTo>
                  <a:cubicBezTo>
                    <a:pt x="824" y="688"/>
                    <a:pt x="822" y="690"/>
                    <a:pt x="822" y="688"/>
                  </a:cubicBezTo>
                  <a:cubicBezTo>
                    <a:pt x="822" y="687"/>
                    <a:pt x="827" y="683"/>
                    <a:pt x="828" y="682"/>
                  </a:cubicBezTo>
                  <a:cubicBezTo>
                    <a:pt x="829" y="682"/>
                    <a:pt x="829" y="681"/>
                    <a:pt x="829" y="680"/>
                  </a:cubicBezTo>
                  <a:cubicBezTo>
                    <a:pt x="830" y="681"/>
                    <a:pt x="830" y="681"/>
                    <a:pt x="830" y="681"/>
                  </a:cubicBezTo>
                  <a:cubicBezTo>
                    <a:pt x="831" y="681"/>
                    <a:pt x="835" y="678"/>
                    <a:pt x="835" y="680"/>
                  </a:cubicBezTo>
                  <a:close/>
                  <a:moveTo>
                    <a:pt x="822" y="695"/>
                  </a:moveTo>
                  <a:cubicBezTo>
                    <a:pt x="822" y="695"/>
                    <a:pt x="821" y="695"/>
                    <a:pt x="821" y="695"/>
                  </a:cubicBezTo>
                  <a:cubicBezTo>
                    <a:pt x="821" y="695"/>
                    <a:pt x="821" y="695"/>
                    <a:pt x="821" y="695"/>
                  </a:cubicBezTo>
                  <a:cubicBezTo>
                    <a:pt x="821" y="694"/>
                    <a:pt x="822" y="694"/>
                    <a:pt x="822" y="695"/>
                  </a:cubicBezTo>
                  <a:close/>
                  <a:moveTo>
                    <a:pt x="788" y="603"/>
                  </a:moveTo>
                  <a:cubicBezTo>
                    <a:pt x="788" y="601"/>
                    <a:pt x="787" y="597"/>
                    <a:pt x="789" y="596"/>
                  </a:cubicBezTo>
                  <a:cubicBezTo>
                    <a:pt x="790" y="595"/>
                    <a:pt x="790" y="596"/>
                    <a:pt x="791" y="596"/>
                  </a:cubicBezTo>
                  <a:cubicBezTo>
                    <a:pt x="791" y="597"/>
                    <a:pt x="791" y="597"/>
                    <a:pt x="792" y="597"/>
                  </a:cubicBezTo>
                  <a:cubicBezTo>
                    <a:pt x="793" y="596"/>
                    <a:pt x="793" y="596"/>
                    <a:pt x="793" y="595"/>
                  </a:cubicBezTo>
                  <a:cubicBezTo>
                    <a:pt x="793" y="595"/>
                    <a:pt x="793" y="595"/>
                    <a:pt x="794" y="595"/>
                  </a:cubicBezTo>
                  <a:cubicBezTo>
                    <a:pt x="793" y="595"/>
                    <a:pt x="793" y="595"/>
                    <a:pt x="793" y="594"/>
                  </a:cubicBezTo>
                  <a:cubicBezTo>
                    <a:pt x="797" y="592"/>
                    <a:pt x="792" y="589"/>
                    <a:pt x="792" y="587"/>
                  </a:cubicBezTo>
                  <a:cubicBezTo>
                    <a:pt x="792" y="586"/>
                    <a:pt x="794" y="586"/>
                    <a:pt x="794" y="585"/>
                  </a:cubicBezTo>
                  <a:cubicBezTo>
                    <a:pt x="795" y="586"/>
                    <a:pt x="796" y="588"/>
                    <a:pt x="796" y="588"/>
                  </a:cubicBezTo>
                  <a:cubicBezTo>
                    <a:pt x="796" y="590"/>
                    <a:pt x="795" y="591"/>
                    <a:pt x="796" y="593"/>
                  </a:cubicBezTo>
                  <a:cubicBezTo>
                    <a:pt x="796" y="595"/>
                    <a:pt x="797" y="596"/>
                    <a:pt x="796" y="598"/>
                  </a:cubicBezTo>
                  <a:cubicBezTo>
                    <a:pt x="796" y="600"/>
                    <a:pt x="798" y="602"/>
                    <a:pt x="798" y="605"/>
                  </a:cubicBezTo>
                  <a:cubicBezTo>
                    <a:pt x="798" y="606"/>
                    <a:pt x="797" y="607"/>
                    <a:pt x="797" y="608"/>
                  </a:cubicBezTo>
                  <a:cubicBezTo>
                    <a:pt x="797" y="610"/>
                    <a:pt x="797" y="611"/>
                    <a:pt x="797" y="612"/>
                  </a:cubicBezTo>
                  <a:cubicBezTo>
                    <a:pt x="797" y="614"/>
                    <a:pt x="798" y="615"/>
                    <a:pt x="798" y="617"/>
                  </a:cubicBezTo>
                  <a:cubicBezTo>
                    <a:pt x="798" y="618"/>
                    <a:pt x="798" y="617"/>
                    <a:pt x="799" y="618"/>
                  </a:cubicBezTo>
                  <a:cubicBezTo>
                    <a:pt x="800" y="620"/>
                    <a:pt x="800" y="623"/>
                    <a:pt x="800" y="625"/>
                  </a:cubicBezTo>
                  <a:cubicBezTo>
                    <a:pt x="802" y="631"/>
                    <a:pt x="804" y="637"/>
                    <a:pt x="805" y="643"/>
                  </a:cubicBezTo>
                  <a:cubicBezTo>
                    <a:pt x="804" y="643"/>
                    <a:pt x="804" y="642"/>
                    <a:pt x="803" y="642"/>
                  </a:cubicBezTo>
                  <a:cubicBezTo>
                    <a:pt x="802" y="641"/>
                    <a:pt x="800" y="641"/>
                    <a:pt x="799" y="640"/>
                  </a:cubicBezTo>
                  <a:cubicBezTo>
                    <a:pt x="799" y="640"/>
                    <a:pt x="799" y="640"/>
                    <a:pt x="798" y="640"/>
                  </a:cubicBezTo>
                  <a:cubicBezTo>
                    <a:pt x="798" y="640"/>
                    <a:pt x="798" y="640"/>
                    <a:pt x="798" y="640"/>
                  </a:cubicBezTo>
                  <a:cubicBezTo>
                    <a:pt x="798" y="640"/>
                    <a:pt x="799" y="641"/>
                    <a:pt x="799" y="641"/>
                  </a:cubicBezTo>
                  <a:cubicBezTo>
                    <a:pt x="796" y="642"/>
                    <a:pt x="797" y="644"/>
                    <a:pt x="795" y="646"/>
                  </a:cubicBezTo>
                  <a:cubicBezTo>
                    <a:pt x="795" y="649"/>
                    <a:pt x="793" y="652"/>
                    <a:pt x="793" y="655"/>
                  </a:cubicBezTo>
                  <a:cubicBezTo>
                    <a:pt x="792" y="659"/>
                    <a:pt x="796" y="661"/>
                    <a:pt x="797" y="664"/>
                  </a:cubicBezTo>
                  <a:cubicBezTo>
                    <a:pt x="797" y="665"/>
                    <a:pt x="797" y="666"/>
                    <a:pt x="797" y="667"/>
                  </a:cubicBezTo>
                  <a:cubicBezTo>
                    <a:pt x="798" y="667"/>
                    <a:pt x="798" y="666"/>
                    <a:pt x="798" y="666"/>
                  </a:cubicBezTo>
                  <a:cubicBezTo>
                    <a:pt x="799" y="667"/>
                    <a:pt x="799" y="666"/>
                    <a:pt x="799" y="668"/>
                  </a:cubicBezTo>
                  <a:cubicBezTo>
                    <a:pt x="800" y="669"/>
                    <a:pt x="800" y="671"/>
                    <a:pt x="799" y="673"/>
                  </a:cubicBezTo>
                  <a:cubicBezTo>
                    <a:pt x="798" y="671"/>
                    <a:pt x="799" y="669"/>
                    <a:pt x="797" y="668"/>
                  </a:cubicBezTo>
                  <a:cubicBezTo>
                    <a:pt x="797" y="668"/>
                    <a:pt x="793" y="667"/>
                    <a:pt x="793" y="667"/>
                  </a:cubicBezTo>
                  <a:cubicBezTo>
                    <a:pt x="791" y="668"/>
                    <a:pt x="792" y="675"/>
                    <a:pt x="789" y="674"/>
                  </a:cubicBezTo>
                  <a:cubicBezTo>
                    <a:pt x="788" y="673"/>
                    <a:pt x="788" y="668"/>
                    <a:pt x="788" y="667"/>
                  </a:cubicBezTo>
                  <a:cubicBezTo>
                    <a:pt x="789" y="665"/>
                    <a:pt x="790" y="664"/>
                    <a:pt x="790" y="663"/>
                  </a:cubicBezTo>
                  <a:cubicBezTo>
                    <a:pt x="790" y="661"/>
                    <a:pt x="789" y="660"/>
                    <a:pt x="789" y="658"/>
                  </a:cubicBezTo>
                  <a:cubicBezTo>
                    <a:pt x="789" y="656"/>
                    <a:pt x="790" y="655"/>
                    <a:pt x="790" y="653"/>
                  </a:cubicBezTo>
                  <a:cubicBezTo>
                    <a:pt x="790" y="651"/>
                    <a:pt x="789" y="650"/>
                    <a:pt x="789" y="648"/>
                  </a:cubicBezTo>
                  <a:cubicBezTo>
                    <a:pt x="788" y="646"/>
                    <a:pt x="789" y="645"/>
                    <a:pt x="790" y="644"/>
                  </a:cubicBezTo>
                  <a:cubicBezTo>
                    <a:pt x="790" y="641"/>
                    <a:pt x="790" y="639"/>
                    <a:pt x="790" y="637"/>
                  </a:cubicBezTo>
                  <a:cubicBezTo>
                    <a:pt x="790" y="633"/>
                    <a:pt x="789" y="628"/>
                    <a:pt x="790" y="624"/>
                  </a:cubicBezTo>
                  <a:cubicBezTo>
                    <a:pt x="790" y="623"/>
                    <a:pt x="791" y="622"/>
                    <a:pt x="791" y="621"/>
                  </a:cubicBezTo>
                  <a:cubicBezTo>
                    <a:pt x="791" y="620"/>
                    <a:pt x="790" y="617"/>
                    <a:pt x="789" y="616"/>
                  </a:cubicBezTo>
                  <a:cubicBezTo>
                    <a:pt x="785" y="612"/>
                    <a:pt x="787" y="608"/>
                    <a:pt x="788" y="603"/>
                  </a:cubicBezTo>
                  <a:close/>
                  <a:moveTo>
                    <a:pt x="927" y="340"/>
                  </a:moveTo>
                  <a:cubicBezTo>
                    <a:pt x="927" y="339"/>
                    <a:pt x="927" y="339"/>
                    <a:pt x="928" y="340"/>
                  </a:cubicBezTo>
                  <a:cubicBezTo>
                    <a:pt x="927" y="340"/>
                    <a:pt x="927" y="340"/>
                    <a:pt x="927" y="340"/>
                  </a:cubicBezTo>
                  <a:close/>
                  <a:moveTo>
                    <a:pt x="887" y="625"/>
                  </a:moveTo>
                  <a:cubicBezTo>
                    <a:pt x="886" y="630"/>
                    <a:pt x="885" y="623"/>
                    <a:pt x="887" y="625"/>
                  </a:cubicBezTo>
                  <a:cubicBezTo>
                    <a:pt x="887" y="625"/>
                    <a:pt x="887" y="625"/>
                    <a:pt x="887" y="625"/>
                  </a:cubicBezTo>
                  <a:close/>
                  <a:moveTo>
                    <a:pt x="921" y="336"/>
                  </a:moveTo>
                  <a:cubicBezTo>
                    <a:pt x="922" y="334"/>
                    <a:pt x="923" y="339"/>
                    <a:pt x="923" y="339"/>
                  </a:cubicBezTo>
                  <a:cubicBezTo>
                    <a:pt x="922" y="338"/>
                    <a:pt x="921" y="337"/>
                    <a:pt x="921" y="336"/>
                  </a:cubicBezTo>
                  <a:close/>
                  <a:moveTo>
                    <a:pt x="885" y="626"/>
                  </a:moveTo>
                  <a:cubicBezTo>
                    <a:pt x="885" y="626"/>
                    <a:pt x="885" y="627"/>
                    <a:pt x="885" y="628"/>
                  </a:cubicBezTo>
                  <a:cubicBezTo>
                    <a:pt x="885" y="628"/>
                    <a:pt x="885" y="629"/>
                    <a:pt x="884" y="629"/>
                  </a:cubicBezTo>
                  <a:cubicBezTo>
                    <a:pt x="884" y="631"/>
                    <a:pt x="879" y="634"/>
                    <a:pt x="879" y="633"/>
                  </a:cubicBezTo>
                  <a:cubicBezTo>
                    <a:pt x="879" y="632"/>
                    <a:pt x="879" y="632"/>
                    <a:pt x="879" y="632"/>
                  </a:cubicBezTo>
                  <a:cubicBezTo>
                    <a:pt x="879" y="630"/>
                    <a:pt x="880" y="630"/>
                    <a:pt x="881" y="629"/>
                  </a:cubicBezTo>
                  <a:cubicBezTo>
                    <a:pt x="882" y="629"/>
                    <a:pt x="883" y="625"/>
                    <a:pt x="884" y="626"/>
                  </a:cubicBezTo>
                  <a:cubicBezTo>
                    <a:pt x="884" y="626"/>
                    <a:pt x="885" y="626"/>
                    <a:pt x="885" y="626"/>
                  </a:cubicBezTo>
                  <a:close/>
                  <a:moveTo>
                    <a:pt x="846" y="672"/>
                  </a:moveTo>
                  <a:cubicBezTo>
                    <a:pt x="847" y="672"/>
                    <a:pt x="847" y="672"/>
                    <a:pt x="847" y="672"/>
                  </a:cubicBezTo>
                  <a:cubicBezTo>
                    <a:pt x="846" y="673"/>
                    <a:pt x="844" y="675"/>
                    <a:pt x="844" y="675"/>
                  </a:cubicBezTo>
                  <a:cubicBezTo>
                    <a:pt x="843" y="676"/>
                    <a:pt x="842" y="678"/>
                    <a:pt x="840" y="678"/>
                  </a:cubicBezTo>
                  <a:cubicBezTo>
                    <a:pt x="840" y="677"/>
                    <a:pt x="840" y="677"/>
                    <a:pt x="840" y="677"/>
                  </a:cubicBezTo>
                  <a:cubicBezTo>
                    <a:pt x="841" y="676"/>
                    <a:pt x="842" y="675"/>
                    <a:pt x="842" y="675"/>
                  </a:cubicBezTo>
                  <a:cubicBezTo>
                    <a:pt x="843" y="674"/>
                    <a:pt x="843" y="674"/>
                    <a:pt x="843" y="674"/>
                  </a:cubicBezTo>
                  <a:cubicBezTo>
                    <a:pt x="844" y="673"/>
                    <a:pt x="845" y="672"/>
                    <a:pt x="846" y="672"/>
                  </a:cubicBezTo>
                  <a:cubicBezTo>
                    <a:pt x="846" y="672"/>
                    <a:pt x="846" y="672"/>
                    <a:pt x="846" y="672"/>
                  </a:cubicBezTo>
                  <a:close/>
                  <a:moveTo>
                    <a:pt x="881" y="625"/>
                  </a:moveTo>
                  <a:cubicBezTo>
                    <a:pt x="880" y="625"/>
                    <a:pt x="881" y="624"/>
                    <a:pt x="881" y="624"/>
                  </a:cubicBezTo>
                  <a:cubicBezTo>
                    <a:pt x="881" y="624"/>
                    <a:pt x="881" y="624"/>
                    <a:pt x="881" y="624"/>
                  </a:cubicBezTo>
                  <a:cubicBezTo>
                    <a:pt x="881" y="625"/>
                    <a:pt x="881" y="625"/>
                    <a:pt x="881" y="625"/>
                  </a:cubicBezTo>
                  <a:close/>
                  <a:moveTo>
                    <a:pt x="876" y="638"/>
                  </a:moveTo>
                  <a:cubicBezTo>
                    <a:pt x="876" y="638"/>
                    <a:pt x="876" y="638"/>
                    <a:pt x="876" y="638"/>
                  </a:cubicBezTo>
                  <a:cubicBezTo>
                    <a:pt x="876" y="638"/>
                    <a:pt x="876" y="638"/>
                    <a:pt x="876" y="638"/>
                  </a:cubicBezTo>
                  <a:cubicBezTo>
                    <a:pt x="876" y="639"/>
                    <a:pt x="876" y="639"/>
                    <a:pt x="876" y="640"/>
                  </a:cubicBezTo>
                  <a:cubicBezTo>
                    <a:pt x="876" y="640"/>
                    <a:pt x="876" y="640"/>
                    <a:pt x="876" y="641"/>
                  </a:cubicBezTo>
                  <a:cubicBezTo>
                    <a:pt x="876" y="641"/>
                    <a:pt x="876" y="641"/>
                    <a:pt x="876" y="641"/>
                  </a:cubicBezTo>
                  <a:cubicBezTo>
                    <a:pt x="875" y="641"/>
                    <a:pt x="875" y="641"/>
                    <a:pt x="875" y="640"/>
                  </a:cubicBezTo>
                  <a:cubicBezTo>
                    <a:pt x="874" y="639"/>
                    <a:pt x="875" y="638"/>
                    <a:pt x="876" y="638"/>
                  </a:cubicBezTo>
                  <a:close/>
                  <a:moveTo>
                    <a:pt x="872" y="645"/>
                  </a:moveTo>
                  <a:cubicBezTo>
                    <a:pt x="872" y="646"/>
                    <a:pt x="871" y="646"/>
                    <a:pt x="871" y="646"/>
                  </a:cubicBezTo>
                  <a:cubicBezTo>
                    <a:pt x="871" y="646"/>
                    <a:pt x="871" y="645"/>
                    <a:pt x="872" y="645"/>
                  </a:cubicBezTo>
                  <a:close/>
                  <a:moveTo>
                    <a:pt x="858" y="664"/>
                  </a:moveTo>
                  <a:cubicBezTo>
                    <a:pt x="858" y="664"/>
                    <a:pt x="857" y="665"/>
                    <a:pt x="857" y="665"/>
                  </a:cubicBezTo>
                  <a:cubicBezTo>
                    <a:pt x="857" y="665"/>
                    <a:pt x="856" y="666"/>
                    <a:pt x="856" y="666"/>
                  </a:cubicBezTo>
                  <a:cubicBezTo>
                    <a:pt x="855" y="666"/>
                    <a:pt x="855" y="666"/>
                    <a:pt x="855" y="667"/>
                  </a:cubicBezTo>
                  <a:cubicBezTo>
                    <a:pt x="855" y="667"/>
                    <a:pt x="855" y="666"/>
                    <a:pt x="855" y="666"/>
                  </a:cubicBezTo>
                  <a:cubicBezTo>
                    <a:pt x="854" y="666"/>
                    <a:pt x="857" y="664"/>
                    <a:pt x="857" y="664"/>
                  </a:cubicBezTo>
                  <a:cubicBezTo>
                    <a:pt x="857" y="664"/>
                    <a:pt x="857" y="664"/>
                    <a:pt x="858" y="664"/>
                  </a:cubicBezTo>
                  <a:close/>
                  <a:moveTo>
                    <a:pt x="979" y="358"/>
                  </a:moveTo>
                  <a:cubicBezTo>
                    <a:pt x="978" y="358"/>
                    <a:pt x="980" y="356"/>
                    <a:pt x="980" y="359"/>
                  </a:cubicBezTo>
                  <a:cubicBezTo>
                    <a:pt x="980" y="358"/>
                    <a:pt x="979" y="358"/>
                    <a:pt x="979" y="358"/>
                  </a:cubicBezTo>
                  <a:close/>
                  <a:moveTo>
                    <a:pt x="775" y="279"/>
                  </a:moveTo>
                  <a:cubicBezTo>
                    <a:pt x="776" y="278"/>
                    <a:pt x="778" y="278"/>
                    <a:pt x="779" y="277"/>
                  </a:cubicBezTo>
                  <a:cubicBezTo>
                    <a:pt x="780" y="276"/>
                    <a:pt x="780" y="275"/>
                    <a:pt x="781" y="273"/>
                  </a:cubicBezTo>
                  <a:cubicBezTo>
                    <a:pt x="781" y="272"/>
                    <a:pt x="782" y="270"/>
                    <a:pt x="783" y="269"/>
                  </a:cubicBezTo>
                  <a:cubicBezTo>
                    <a:pt x="784" y="268"/>
                    <a:pt x="787" y="267"/>
                    <a:pt x="788" y="267"/>
                  </a:cubicBezTo>
                  <a:cubicBezTo>
                    <a:pt x="790" y="267"/>
                    <a:pt x="792" y="269"/>
                    <a:pt x="794" y="270"/>
                  </a:cubicBezTo>
                  <a:cubicBezTo>
                    <a:pt x="795" y="271"/>
                    <a:pt x="796" y="273"/>
                    <a:pt x="797" y="274"/>
                  </a:cubicBezTo>
                  <a:cubicBezTo>
                    <a:pt x="799" y="276"/>
                    <a:pt x="799" y="277"/>
                    <a:pt x="799" y="279"/>
                  </a:cubicBezTo>
                  <a:cubicBezTo>
                    <a:pt x="799" y="282"/>
                    <a:pt x="799" y="285"/>
                    <a:pt x="796" y="284"/>
                  </a:cubicBezTo>
                  <a:cubicBezTo>
                    <a:pt x="794" y="284"/>
                    <a:pt x="793" y="283"/>
                    <a:pt x="791" y="283"/>
                  </a:cubicBezTo>
                  <a:cubicBezTo>
                    <a:pt x="789" y="283"/>
                    <a:pt x="788" y="282"/>
                    <a:pt x="786" y="282"/>
                  </a:cubicBezTo>
                  <a:cubicBezTo>
                    <a:pt x="784" y="281"/>
                    <a:pt x="782" y="278"/>
                    <a:pt x="779" y="279"/>
                  </a:cubicBezTo>
                  <a:cubicBezTo>
                    <a:pt x="778" y="279"/>
                    <a:pt x="776" y="280"/>
                    <a:pt x="776" y="280"/>
                  </a:cubicBezTo>
                  <a:cubicBezTo>
                    <a:pt x="775" y="280"/>
                    <a:pt x="774" y="280"/>
                    <a:pt x="775" y="279"/>
                  </a:cubicBezTo>
                  <a:close/>
                  <a:moveTo>
                    <a:pt x="817" y="233"/>
                  </a:moveTo>
                  <a:cubicBezTo>
                    <a:pt x="819" y="232"/>
                    <a:pt x="817" y="225"/>
                    <a:pt x="819" y="224"/>
                  </a:cubicBezTo>
                  <a:cubicBezTo>
                    <a:pt x="822" y="224"/>
                    <a:pt x="820" y="233"/>
                    <a:pt x="824" y="231"/>
                  </a:cubicBezTo>
                  <a:cubicBezTo>
                    <a:pt x="825" y="230"/>
                    <a:pt x="825" y="229"/>
                    <a:pt x="826" y="228"/>
                  </a:cubicBezTo>
                  <a:cubicBezTo>
                    <a:pt x="827" y="228"/>
                    <a:pt x="828" y="228"/>
                    <a:pt x="829" y="229"/>
                  </a:cubicBezTo>
                  <a:cubicBezTo>
                    <a:pt x="830" y="229"/>
                    <a:pt x="832" y="228"/>
                    <a:pt x="832" y="229"/>
                  </a:cubicBezTo>
                  <a:cubicBezTo>
                    <a:pt x="834" y="230"/>
                    <a:pt x="833" y="230"/>
                    <a:pt x="833" y="231"/>
                  </a:cubicBezTo>
                  <a:cubicBezTo>
                    <a:pt x="834" y="233"/>
                    <a:pt x="833" y="234"/>
                    <a:pt x="836" y="234"/>
                  </a:cubicBezTo>
                  <a:cubicBezTo>
                    <a:pt x="836" y="234"/>
                    <a:pt x="838" y="233"/>
                    <a:pt x="838" y="233"/>
                  </a:cubicBezTo>
                  <a:cubicBezTo>
                    <a:pt x="840" y="232"/>
                    <a:pt x="841" y="233"/>
                    <a:pt x="842" y="234"/>
                  </a:cubicBezTo>
                  <a:cubicBezTo>
                    <a:pt x="843" y="234"/>
                    <a:pt x="844" y="235"/>
                    <a:pt x="845" y="235"/>
                  </a:cubicBezTo>
                  <a:cubicBezTo>
                    <a:pt x="846" y="236"/>
                    <a:pt x="846" y="236"/>
                    <a:pt x="846" y="236"/>
                  </a:cubicBezTo>
                  <a:cubicBezTo>
                    <a:pt x="847" y="237"/>
                    <a:pt x="847" y="237"/>
                    <a:pt x="848" y="236"/>
                  </a:cubicBezTo>
                  <a:cubicBezTo>
                    <a:pt x="849" y="237"/>
                    <a:pt x="848" y="236"/>
                    <a:pt x="849" y="237"/>
                  </a:cubicBezTo>
                  <a:cubicBezTo>
                    <a:pt x="849" y="237"/>
                    <a:pt x="848" y="240"/>
                    <a:pt x="848" y="240"/>
                  </a:cubicBezTo>
                  <a:cubicBezTo>
                    <a:pt x="848" y="242"/>
                    <a:pt x="848" y="243"/>
                    <a:pt x="846" y="244"/>
                  </a:cubicBezTo>
                  <a:cubicBezTo>
                    <a:pt x="845" y="244"/>
                    <a:pt x="844" y="244"/>
                    <a:pt x="843" y="244"/>
                  </a:cubicBezTo>
                  <a:cubicBezTo>
                    <a:pt x="842" y="245"/>
                    <a:pt x="841" y="246"/>
                    <a:pt x="840" y="246"/>
                  </a:cubicBezTo>
                  <a:cubicBezTo>
                    <a:pt x="839" y="247"/>
                    <a:pt x="835" y="246"/>
                    <a:pt x="833" y="246"/>
                  </a:cubicBezTo>
                  <a:cubicBezTo>
                    <a:pt x="831" y="245"/>
                    <a:pt x="830" y="244"/>
                    <a:pt x="829" y="242"/>
                  </a:cubicBezTo>
                  <a:cubicBezTo>
                    <a:pt x="826" y="239"/>
                    <a:pt x="820" y="238"/>
                    <a:pt x="817" y="233"/>
                  </a:cubicBezTo>
                  <a:close/>
                  <a:moveTo>
                    <a:pt x="758" y="230"/>
                  </a:moveTo>
                  <a:cubicBezTo>
                    <a:pt x="759" y="229"/>
                    <a:pt x="757" y="229"/>
                    <a:pt x="757" y="228"/>
                  </a:cubicBezTo>
                  <a:cubicBezTo>
                    <a:pt x="757" y="228"/>
                    <a:pt x="757" y="227"/>
                    <a:pt x="757" y="227"/>
                  </a:cubicBezTo>
                  <a:cubicBezTo>
                    <a:pt x="756" y="225"/>
                    <a:pt x="756" y="224"/>
                    <a:pt x="756" y="223"/>
                  </a:cubicBezTo>
                  <a:cubicBezTo>
                    <a:pt x="756" y="223"/>
                    <a:pt x="757" y="222"/>
                    <a:pt x="757" y="222"/>
                  </a:cubicBezTo>
                  <a:cubicBezTo>
                    <a:pt x="757" y="221"/>
                    <a:pt x="756" y="220"/>
                    <a:pt x="757" y="220"/>
                  </a:cubicBezTo>
                  <a:cubicBezTo>
                    <a:pt x="757" y="219"/>
                    <a:pt x="759" y="219"/>
                    <a:pt x="759" y="218"/>
                  </a:cubicBezTo>
                  <a:cubicBezTo>
                    <a:pt x="760" y="216"/>
                    <a:pt x="757" y="213"/>
                    <a:pt x="761" y="213"/>
                  </a:cubicBezTo>
                  <a:cubicBezTo>
                    <a:pt x="761" y="213"/>
                    <a:pt x="762" y="212"/>
                    <a:pt x="763" y="212"/>
                  </a:cubicBezTo>
                  <a:cubicBezTo>
                    <a:pt x="763" y="211"/>
                    <a:pt x="763" y="211"/>
                    <a:pt x="764" y="210"/>
                  </a:cubicBezTo>
                  <a:cubicBezTo>
                    <a:pt x="764" y="210"/>
                    <a:pt x="764" y="210"/>
                    <a:pt x="764" y="210"/>
                  </a:cubicBezTo>
                  <a:cubicBezTo>
                    <a:pt x="764" y="209"/>
                    <a:pt x="764" y="209"/>
                    <a:pt x="765" y="209"/>
                  </a:cubicBezTo>
                  <a:cubicBezTo>
                    <a:pt x="765" y="209"/>
                    <a:pt x="765" y="208"/>
                    <a:pt x="766" y="208"/>
                  </a:cubicBezTo>
                  <a:cubicBezTo>
                    <a:pt x="766" y="207"/>
                    <a:pt x="768" y="206"/>
                    <a:pt x="769" y="207"/>
                  </a:cubicBezTo>
                  <a:cubicBezTo>
                    <a:pt x="769" y="207"/>
                    <a:pt x="770" y="209"/>
                    <a:pt x="770" y="210"/>
                  </a:cubicBezTo>
                  <a:cubicBezTo>
                    <a:pt x="770" y="210"/>
                    <a:pt x="771" y="211"/>
                    <a:pt x="772" y="211"/>
                  </a:cubicBezTo>
                  <a:cubicBezTo>
                    <a:pt x="773" y="212"/>
                    <a:pt x="774" y="213"/>
                    <a:pt x="775" y="214"/>
                  </a:cubicBezTo>
                  <a:cubicBezTo>
                    <a:pt x="776" y="215"/>
                    <a:pt x="774" y="216"/>
                    <a:pt x="776" y="217"/>
                  </a:cubicBezTo>
                  <a:cubicBezTo>
                    <a:pt x="777" y="218"/>
                    <a:pt x="778" y="218"/>
                    <a:pt x="779" y="219"/>
                  </a:cubicBezTo>
                  <a:cubicBezTo>
                    <a:pt x="780" y="219"/>
                    <a:pt x="781" y="221"/>
                    <a:pt x="782" y="222"/>
                  </a:cubicBezTo>
                  <a:cubicBezTo>
                    <a:pt x="783" y="222"/>
                    <a:pt x="782" y="215"/>
                    <a:pt x="782" y="213"/>
                  </a:cubicBezTo>
                  <a:cubicBezTo>
                    <a:pt x="783" y="210"/>
                    <a:pt x="784" y="211"/>
                    <a:pt x="786" y="212"/>
                  </a:cubicBezTo>
                  <a:cubicBezTo>
                    <a:pt x="786" y="211"/>
                    <a:pt x="786" y="210"/>
                    <a:pt x="786" y="209"/>
                  </a:cubicBezTo>
                  <a:cubicBezTo>
                    <a:pt x="785" y="209"/>
                    <a:pt x="786" y="208"/>
                    <a:pt x="786" y="209"/>
                  </a:cubicBezTo>
                  <a:cubicBezTo>
                    <a:pt x="790" y="211"/>
                    <a:pt x="793" y="219"/>
                    <a:pt x="798" y="218"/>
                  </a:cubicBezTo>
                  <a:cubicBezTo>
                    <a:pt x="800" y="217"/>
                    <a:pt x="801" y="216"/>
                    <a:pt x="803" y="218"/>
                  </a:cubicBezTo>
                  <a:cubicBezTo>
                    <a:pt x="804" y="218"/>
                    <a:pt x="804" y="219"/>
                    <a:pt x="805" y="220"/>
                  </a:cubicBezTo>
                  <a:cubicBezTo>
                    <a:pt x="806" y="221"/>
                    <a:pt x="807" y="221"/>
                    <a:pt x="808" y="222"/>
                  </a:cubicBezTo>
                  <a:cubicBezTo>
                    <a:pt x="809" y="222"/>
                    <a:pt x="811" y="224"/>
                    <a:pt x="811" y="225"/>
                  </a:cubicBezTo>
                  <a:cubicBezTo>
                    <a:pt x="811" y="226"/>
                    <a:pt x="809" y="227"/>
                    <a:pt x="808" y="228"/>
                  </a:cubicBezTo>
                  <a:cubicBezTo>
                    <a:pt x="808" y="230"/>
                    <a:pt x="809" y="232"/>
                    <a:pt x="808" y="233"/>
                  </a:cubicBezTo>
                  <a:cubicBezTo>
                    <a:pt x="808" y="235"/>
                    <a:pt x="807" y="236"/>
                    <a:pt x="805" y="238"/>
                  </a:cubicBezTo>
                  <a:cubicBezTo>
                    <a:pt x="805" y="238"/>
                    <a:pt x="803" y="240"/>
                    <a:pt x="803" y="240"/>
                  </a:cubicBezTo>
                  <a:cubicBezTo>
                    <a:pt x="802" y="239"/>
                    <a:pt x="802" y="238"/>
                    <a:pt x="802" y="238"/>
                  </a:cubicBezTo>
                  <a:cubicBezTo>
                    <a:pt x="801" y="238"/>
                    <a:pt x="801" y="238"/>
                    <a:pt x="801" y="238"/>
                  </a:cubicBezTo>
                  <a:cubicBezTo>
                    <a:pt x="798" y="237"/>
                    <a:pt x="798" y="238"/>
                    <a:pt x="796" y="236"/>
                  </a:cubicBezTo>
                  <a:cubicBezTo>
                    <a:pt x="795" y="235"/>
                    <a:pt x="794" y="233"/>
                    <a:pt x="793" y="231"/>
                  </a:cubicBezTo>
                  <a:cubicBezTo>
                    <a:pt x="793" y="229"/>
                    <a:pt x="794" y="227"/>
                    <a:pt x="795" y="225"/>
                  </a:cubicBezTo>
                  <a:cubicBezTo>
                    <a:pt x="797" y="221"/>
                    <a:pt x="796" y="220"/>
                    <a:pt x="792" y="220"/>
                  </a:cubicBezTo>
                  <a:cubicBezTo>
                    <a:pt x="792" y="222"/>
                    <a:pt x="790" y="223"/>
                    <a:pt x="790" y="225"/>
                  </a:cubicBezTo>
                  <a:cubicBezTo>
                    <a:pt x="790" y="226"/>
                    <a:pt x="790" y="228"/>
                    <a:pt x="790" y="230"/>
                  </a:cubicBezTo>
                  <a:cubicBezTo>
                    <a:pt x="791" y="231"/>
                    <a:pt x="792" y="233"/>
                    <a:pt x="792" y="234"/>
                  </a:cubicBezTo>
                  <a:cubicBezTo>
                    <a:pt x="793" y="235"/>
                    <a:pt x="793" y="237"/>
                    <a:pt x="794" y="237"/>
                  </a:cubicBezTo>
                  <a:cubicBezTo>
                    <a:pt x="795" y="238"/>
                    <a:pt x="796" y="238"/>
                    <a:pt x="797" y="238"/>
                  </a:cubicBezTo>
                  <a:cubicBezTo>
                    <a:pt x="797" y="238"/>
                    <a:pt x="799" y="239"/>
                    <a:pt x="799" y="240"/>
                  </a:cubicBezTo>
                  <a:cubicBezTo>
                    <a:pt x="800" y="240"/>
                    <a:pt x="801" y="240"/>
                    <a:pt x="800" y="242"/>
                  </a:cubicBezTo>
                  <a:cubicBezTo>
                    <a:pt x="799" y="243"/>
                    <a:pt x="795" y="242"/>
                    <a:pt x="794" y="243"/>
                  </a:cubicBezTo>
                  <a:cubicBezTo>
                    <a:pt x="793" y="243"/>
                    <a:pt x="794" y="244"/>
                    <a:pt x="793" y="244"/>
                  </a:cubicBezTo>
                  <a:cubicBezTo>
                    <a:pt x="792" y="245"/>
                    <a:pt x="790" y="243"/>
                    <a:pt x="790" y="243"/>
                  </a:cubicBezTo>
                  <a:cubicBezTo>
                    <a:pt x="790" y="242"/>
                    <a:pt x="790" y="240"/>
                    <a:pt x="789" y="240"/>
                  </a:cubicBezTo>
                  <a:cubicBezTo>
                    <a:pt x="789" y="239"/>
                    <a:pt x="787" y="240"/>
                    <a:pt x="786" y="241"/>
                  </a:cubicBezTo>
                  <a:cubicBezTo>
                    <a:pt x="784" y="242"/>
                    <a:pt x="782" y="243"/>
                    <a:pt x="779" y="243"/>
                  </a:cubicBezTo>
                  <a:cubicBezTo>
                    <a:pt x="777" y="244"/>
                    <a:pt x="776" y="244"/>
                    <a:pt x="775" y="242"/>
                  </a:cubicBezTo>
                  <a:cubicBezTo>
                    <a:pt x="774" y="242"/>
                    <a:pt x="773" y="240"/>
                    <a:pt x="772" y="242"/>
                  </a:cubicBezTo>
                  <a:cubicBezTo>
                    <a:pt x="772" y="243"/>
                    <a:pt x="773" y="244"/>
                    <a:pt x="773" y="245"/>
                  </a:cubicBezTo>
                  <a:cubicBezTo>
                    <a:pt x="773" y="245"/>
                    <a:pt x="772" y="247"/>
                    <a:pt x="771" y="248"/>
                  </a:cubicBezTo>
                  <a:cubicBezTo>
                    <a:pt x="770" y="249"/>
                    <a:pt x="770" y="249"/>
                    <a:pt x="768" y="248"/>
                  </a:cubicBezTo>
                  <a:cubicBezTo>
                    <a:pt x="767" y="247"/>
                    <a:pt x="764" y="246"/>
                    <a:pt x="763" y="245"/>
                  </a:cubicBezTo>
                  <a:cubicBezTo>
                    <a:pt x="762" y="244"/>
                    <a:pt x="762" y="242"/>
                    <a:pt x="761" y="241"/>
                  </a:cubicBezTo>
                  <a:cubicBezTo>
                    <a:pt x="759" y="239"/>
                    <a:pt x="758" y="238"/>
                    <a:pt x="757" y="237"/>
                  </a:cubicBezTo>
                  <a:cubicBezTo>
                    <a:pt x="756" y="235"/>
                    <a:pt x="755" y="233"/>
                    <a:pt x="755" y="231"/>
                  </a:cubicBezTo>
                  <a:cubicBezTo>
                    <a:pt x="756" y="229"/>
                    <a:pt x="757" y="232"/>
                    <a:pt x="758" y="230"/>
                  </a:cubicBezTo>
                  <a:close/>
                  <a:moveTo>
                    <a:pt x="778" y="267"/>
                  </a:moveTo>
                  <a:cubicBezTo>
                    <a:pt x="777" y="264"/>
                    <a:pt x="776" y="261"/>
                    <a:pt x="778" y="259"/>
                  </a:cubicBezTo>
                  <a:cubicBezTo>
                    <a:pt x="779" y="257"/>
                    <a:pt x="783" y="258"/>
                    <a:pt x="783" y="260"/>
                  </a:cubicBezTo>
                  <a:cubicBezTo>
                    <a:pt x="782" y="262"/>
                    <a:pt x="783" y="264"/>
                    <a:pt x="782" y="266"/>
                  </a:cubicBezTo>
                  <a:cubicBezTo>
                    <a:pt x="781" y="266"/>
                    <a:pt x="779" y="268"/>
                    <a:pt x="778" y="267"/>
                  </a:cubicBezTo>
                  <a:close/>
                  <a:moveTo>
                    <a:pt x="766" y="318"/>
                  </a:moveTo>
                  <a:cubicBezTo>
                    <a:pt x="766" y="318"/>
                    <a:pt x="767" y="317"/>
                    <a:pt x="767" y="318"/>
                  </a:cubicBezTo>
                  <a:cubicBezTo>
                    <a:pt x="767" y="319"/>
                    <a:pt x="766" y="319"/>
                    <a:pt x="766" y="318"/>
                  </a:cubicBezTo>
                  <a:close/>
                  <a:moveTo>
                    <a:pt x="746" y="227"/>
                  </a:moveTo>
                  <a:cubicBezTo>
                    <a:pt x="746" y="225"/>
                    <a:pt x="746" y="220"/>
                    <a:pt x="746" y="219"/>
                  </a:cubicBezTo>
                  <a:cubicBezTo>
                    <a:pt x="748" y="218"/>
                    <a:pt x="750" y="222"/>
                    <a:pt x="750" y="223"/>
                  </a:cubicBezTo>
                  <a:cubicBezTo>
                    <a:pt x="750" y="224"/>
                    <a:pt x="749" y="226"/>
                    <a:pt x="748" y="227"/>
                  </a:cubicBezTo>
                  <a:cubicBezTo>
                    <a:pt x="748" y="228"/>
                    <a:pt x="749" y="228"/>
                    <a:pt x="748" y="229"/>
                  </a:cubicBezTo>
                  <a:cubicBezTo>
                    <a:pt x="746" y="231"/>
                    <a:pt x="746" y="228"/>
                    <a:pt x="746" y="227"/>
                  </a:cubicBezTo>
                  <a:close/>
                  <a:moveTo>
                    <a:pt x="766" y="314"/>
                  </a:moveTo>
                  <a:cubicBezTo>
                    <a:pt x="766" y="315"/>
                    <a:pt x="765" y="315"/>
                    <a:pt x="765" y="314"/>
                  </a:cubicBezTo>
                  <a:cubicBezTo>
                    <a:pt x="765" y="314"/>
                    <a:pt x="766" y="314"/>
                    <a:pt x="766" y="314"/>
                  </a:cubicBezTo>
                  <a:close/>
                  <a:moveTo>
                    <a:pt x="897" y="190"/>
                  </a:moveTo>
                  <a:cubicBezTo>
                    <a:pt x="897" y="190"/>
                    <a:pt x="898" y="189"/>
                    <a:pt x="898" y="189"/>
                  </a:cubicBezTo>
                  <a:cubicBezTo>
                    <a:pt x="898" y="190"/>
                    <a:pt x="897" y="191"/>
                    <a:pt x="897" y="190"/>
                  </a:cubicBezTo>
                  <a:close/>
                  <a:moveTo>
                    <a:pt x="921" y="334"/>
                  </a:moveTo>
                  <a:cubicBezTo>
                    <a:pt x="921" y="334"/>
                    <a:pt x="920" y="334"/>
                    <a:pt x="921" y="334"/>
                  </a:cubicBezTo>
                  <a:cubicBezTo>
                    <a:pt x="923" y="334"/>
                    <a:pt x="920" y="336"/>
                    <a:pt x="921" y="334"/>
                  </a:cubicBezTo>
                  <a:close/>
                  <a:moveTo>
                    <a:pt x="888" y="181"/>
                  </a:moveTo>
                  <a:cubicBezTo>
                    <a:pt x="887" y="181"/>
                    <a:pt x="887" y="181"/>
                    <a:pt x="887" y="181"/>
                  </a:cubicBezTo>
                  <a:cubicBezTo>
                    <a:pt x="887" y="177"/>
                    <a:pt x="891" y="181"/>
                    <a:pt x="888" y="181"/>
                  </a:cubicBezTo>
                  <a:close/>
                  <a:moveTo>
                    <a:pt x="745" y="262"/>
                  </a:moveTo>
                  <a:cubicBezTo>
                    <a:pt x="745" y="262"/>
                    <a:pt x="744" y="260"/>
                    <a:pt x="744" y="259"/>
                  </a:cubicBezTo>
                  <a:cubicBezTo>
                    <a:pt x="745" y="258"/>
                    <a:pt x="746" y="259"/>
                    <a:pt x="747" y="260"/>
                  </a:cubicBezTo>
                  <a:cubicBezTo>
                    <a:pt x="749" y="261"/>
                    <a:pt x="751" y="263"/>
                    <a:pt x="751" y="266"/>
                  </a:cubicBezTo>
                  <a:cubicBezTo>
                    <a:pt x="750" y="272"/>
                    <a:pt x="746" y="263"/>
                    <a:pt x="745" y="262"/>
                  </a:cubicBezTo>
                  <a:close/>
                  <a:moveTo>
                    <a:pt x="859" y="220"/>
                  </a:moveTo>
                  <a:cubicBezTo>
                    <a:pt x="859" y="220"/>
                    <a:pt x="859" y="219"/>
                    <a:pt x="859" y="219"/>
                  </a:cubicBezTo>
                  <a:cubicBezTo>
                    <a:pt x="862" y="220"/>
                    <a:pt x="859" y="222"/>
                    <a:pt x="859" y="220"/>
                  </a:cubicBezTo>
                  <a:close/>
                  <a:moveTo>
                    <a:pt x="860" y="208"/>
                  </a:moveTo>
                  <a:cubicBezTo>
                    <a:pt x="860" y="207"/>
                    <a:pt x="863" y="206"/>
                    <a:pt x="863" y="209"/>
                  </a:cubicBezTo>
                  <a:cubicBezTo>
                    <a:pt x="863" y="211"/>
                    <a:pt x="861" y="211"/>
                    <a:pt x="860" y="208"/>
                  </a:cubicBezTo>
                  <a:close/>
                  <a:moveTo>
                    <a:pt x="833" y="194"/>
                  </a:moveTo>
                  <a:cubicBezTo>
                    <a:pt x="832" y="192"/>
                    <a:pt x="840" y="188"/>
                    <a:pt x="840" y="191"/>
                  </a:cubicBezTo>
                  <a:cubicBezTo>
                    <a:pt x="840" y="193"/>
                    <a:pt x="834" y="198"/>
                    <a:pt x="833" y="194"/>
                  </a:cubicBezTo>
                  <a:close/>
                  <a:moveTo>
                    <a:pt x="915" y="336"/>
                  </a:moveTo>
                  <a:cubicBezTo>
                    <a:pt x="914" y="335"/>
                    <a:pt x="916" y="335"/>
                    <a:pt x="916" y="336"/>
                  </a:cubicBezTo>
                  <a:cubicBezTo>
                    <a:pt x="915" y="337"/>
                    <a:pt x="915" y="337"/>
                    <a:pt x="915" y="336"/>
                  </a:cubicBezTo>
                  <a:close/>
                  <a:moveTo>
                    <a:pt x="99" y="446"/>
                  </a:moveTo>
                  <a:cubicBezTo>
                    <a:pt x="100" y="446"/>
                    <a:pt x="101" y="448"/>
                    <a:pt x="100" y="448"/>
                  </a:cubicBezTo>
                  <a:cubicBezTo>
                    <a:pt x="100" y="449"/>
                    <a:pt x="100" y="448"/>
                    <a:pt x="100" y="448"/>
                  </a:cubicBezTo>
                  <a:cubicBezTo>
                    <a:pt x="99" y="447"/>
                    <a:pt x="97" y="446"/>
                    <a:pt x="99" y="446"/>
                  </a:cubicBezTo>
                  <a:close/>
                  <a:moveTo>
                    <a:pt x="392" y="337"/>
                  </a:moveTo>
                  <a:cubicBezTo>
                    <a:pt x="392" y="337"/>
                    <a:pt x="394" y="338"/>
                    <a:pt x="393" y="339"/>
                  </a:cubicBezTo>
                  <a:cubicBezTo>
                    <a:pt x="392" y="340"/>
                    <a:pt x="392" y="337"/>
                    <a:pt x="392" y="337"/>
                  </a:cubicBezTo>
                  <a:close/>
                  <a:moveTo>
                    <a:pt x="281" y="363"/>
                  </a:moveTo>
                  <a:cubicBezTo>
                    <a:pt x="281" y="362"/>
                    <a:pt x="281" y="362"/>
                    <a:pt x="281" y="361"/>
                  </a:cubicBezTo>
                  <a:cubicBezTo>
                    <a:pt x="282" y="362"/>
                    <a:pt x="281" y="362"/>
                    <a:pt x="281" y="363"/>
                  </a:cubicBezTo>
                  <a:close/>
                  <a:moveTo>
                    <a:pt x="282" y="365"/>
                  </a:moveTo>
                  <a:cubicBezTo>
                    <a:pt x="281" y="364"/>
                    <a:pt x="284" y="359"/>
                    <a:pt x="284" y="362"/>
                  </a:cubicBezTo>
                  <a:cubicBezTo>
                    <a:pt x="284" y="363"/>
                    <a:pt x="283" y="366"/>
                    <a:pt x="282" y="365"/>
                  </a:cubicBezTo>
                  <a:close/>
                  <a:moveTo>
                    <a:pt x="413" y="266"/>
                  </a:moveTo>
                  <a:cubicBezTo>
                    <a:pt x="413" y="266"/>
                    <a:pt x="413" y="266"/>
                    <a:pt x="413" y="267"/>
                  </a:cubicBezTo>
                  <a:cubicBezTo>
                    <a:pt x="413" y="267"/>
                    <a:pt x="412" y="266"/>
                    <a:pt x="413" y="266"/>
                  </a:cubicBezTo>
                  <a:close/>
                  <a:moveTo>
                    <a:pt x="391" y="339"/>
                  </a:moveTo>
                  <a:cubicBezTo>
                    <a:pt x="393" y="340"/>
                    <a:pt x="391" y="350"/>
                    <a:pt x="391" y="339"/>
                  </a:cubicBezTo>
                  <a:cubicBezTo>
                    <a:pt x="391" y="339"/>
                    <a:pt x="391" y="339"/>
                    <a:pt x="391" y="339"/>
                  </a:cubicBezTo>
                  <a:close/>
                  <a:moveTo>
                    <a:pt x="413" y="264"/>
                  </a:moveTo>
                  <a:cubicBezTo>
                    <a:pt x="412" y="264"/>
                    <a:pt x="412" y="262"/>
                    <a:pt x="413" y="262"/>
                  </a:cubicBezTo>
                  <a:cubicBezTo>
                    <a:pt x="413" y="263"/>
                    <a:pt x="414" y="263"/>
                    <a:pt x="413" y="264"/>
                  </a:cubicBezTo>
                  <a:close/>
                  <a:moveTo>
                    <a:pt x="1038" y="336"/>
                  </a:moveTo>
                  <a:cubicBezTo>
                    <a:pt x="1036" y="331"/>
                    <a:pt x="1039" y="329"/>
                    <a:pt x="1041" y="326"/>
                  </a:cubicBezTo>
                  <a:cubicBezTo>
                    <a:pt x="1043" y="324"/>
                    <a:pt x="1048" y="318"/>
                    <a:pt x="1050" y="321"/>
                  </a:cubicBezTo>
                  <a:cubicBezTo>
                    <a:pt x="1051" y="321"/>
                    <a:pt x="1052" y="320"/>
                    <a:pt x="1053" y="320"/>
                  </a:cubicBezTo>
                  <a:cubicBezTo>
                    <a:pt x="1056" y="318"/>
                    <a:pt x="1061" y="325"/>
                    <a:pt x="1062" y="327"/>
                  </a:cubicBezTo>
                  <a:cubicBezTo>
                    <a:pt x="1063" y="328"/>
                    <a:pt x="1064" y="329"/>
                    <a:pt x="1062" y="330"/>
                  </a:cubicBezTo>
                  <a:cubicBezTo>
                    <a:pt x="1061" y="332"/>
                    <a:pt x="1058" y="333"/>
                    <a:pt x="1056" y="333"/>
                  </a:cubicBezTo>
                  <a:cubicBezTo>
                    <a:pt x="1055" y="333"/>
                    <a:pt x="1054" y="333"/>
                    <a:pt x="1053" y="334"/>
                  </a:cubicBezTo>
                  <a:cubicBezTo>
                    <a:pt x="1053" y="334"/>
                    <a:pt x="1052" y="335"/>
                    <a:pt x="1051" y="335"/>
                  </a:cubicBezTo>
                  <a:cubicBezTo>
                    <a:pt x="1049" y="335"/>
                    <a:pt x="1049" y="333"/>
                    <a:pt x="1047" y="333"/>
                  </a:cubicBezTo>
                  <a:cubicBezTo>
                    <a:pt x="1045" y="333"/>
                    <a:pt x="1045" y="334"/>
                    <a:pt x="1044" y="335"/>
                  </a:cubicBezTo>
                  <a:cubicBezTo>
                    <a:pt x="1043" y="335"/>
                    <a:pt x="1042" y="335"/>
                    <a:pt x="1041" y="335"/>
                  </a:cubicBezTo>
                  <a:cubicBezTo>
                    <a:pt x="1040" y="335"/>
                    <a:pt x="1038" y="337"/>
                    <a:pt x="1038" y="336"/>
                  </a:cubicBezTo>
                  <a:close/>
                  <a:moveTo>
                    <a:pt x="763" y="578"/>
                  </a:moveTo>
                  <a:cubicBezTo>
                    <a:pt x="763" y="578"/>
                    <a:pt x="761" y="583"/>
                    <a:pt x="760" y="582"/>
                  </a:cubicBezTo>
                  <a:cubicBezTo>
                    <a:pt x="759" y="581"/>
                    <a:pt x="759" y="581"/>
                    <a:pt x="759" y="580"/>
                  </a:cubicBezTo>
                  <a:cubicBezTo>
                    <a:pt x="758" y="580"/>
                    <a:pt x="758" y="581"/>
                    <a:pt x="757" y="581"/>
                  </a:cubicBezTo>
                  <a:cubicBezTo>
                    <a:pt x="757" y="581"/>
                    <a:pt x="757" y="581"/>
                    <a:pt x="757" y="581"/>
                  </a:cubicBezTo>
                  <a:cubicBezTo>
                    <a:pt x="757" y="581"/>
                    <a:pt x="757" y="581"/>
                    <a:pt x="757" y="581"/>
                  </a:cubicBezTo>
                  <a:cubicBezTo>
                    <a:pt x="757" y="579"/>
                    <a:pt x="758" y="576"/>
                    <a:pt x="761" y="576"/>
                  </a:cubicBezTo>
                  <a:cubicBezTo>
                    <a:pt x="761" y="576"/>
                    <a:pt x="762" y="577"/>
                    <a:pt x="763" y="577"/>
                  </a:cubicBezTo>
                  <a:cubicBezTo>
                    <a:pt x="763" y="577"/>
                    <a:pt x="763" y="577"/>
                    <a:pt x="763" y="578"/>
                  </a:cubicBezTo>
                  <a:close/>
                  <a:moveTo>
                    <a:pt x="431" y="874"/>
                  </a:moveTo>
                  <a:cubicBezTo>
                    <a:pt x="431" y="874"/>
                    <a:pt x="431" y="875"/>
                    <a:pt x="431" y="875"/>
                  </a:cubicBezTo>
                  <a:cubicBezTo>
                    <a:pt x="431" y="875"/>
                    <a:pt x="432" y="877"/>
                    <a:pt x="432" y="877"/>
                  </a:cubicBezTo>
                  <a:cubicBezTo>
                    <a:pt x="432" y="877"/>
                    <a:pt x="431" y="875"/>
                    <a:pt x="432" y="875"/>
                  </a:cubicBezTo>
                  <a:cubicBezTo>
                    <a:pt x="432" y="875"/>
                    <a:pt x="432" y="876"/>
                    <a:pt x="432" y="876"/>
                  </a:cubicBezTo>
                  <a:cubicBezTo>
                    <a:pt x="433" y="875"/>
                    <a:pt x="432" y="875"/>
                    <a:pt x="432" y="874"/>
                  </a:cubicBezTo>
                  <a:cubicBezTo>
                    <a:pt x="432" y="874"/>
                    <a:pt x="432" y="874"/>
                    <a:pt x="433" y="874"/>
                  </a:cubicBezTo>
                  <a:cubicBezTo>
                    <a:pt x="432" y="875"/>
                    <a:pt x="432" y="875"/>
                    <a:pt x="433" y="875"/>
                  </a:cubicBezTo>
                  <a:cubicBezTo>
                    <a:pt x="433" y="875"/>
                    <a:pt x="433" y="875"/>
                    <a:pt x="433" y="875"/>
                  </a:cubicBezTo>
                  <a:cubicBezTo>
                    <a:pt x="433" y="875"/>
                    <a:pt x="433" y="876"/>
                    <a:pt x="433" y="876"/>
                  </a:cubicBezTo>
                  <a:cubicBezTo>
                    <a:pt x="434" y="875"/>
                    <a:pt x="433" y="875"/>
                    <a:pt x="433" y="875"/>
                  </a:cubicBezTo>
                  <a:cubicBezTo>
                    <a:pt x="433" y="875"/>
                    <a:pt x="433" y="875"/>
                    <a:pt x="433" y="875"/>
                  </a:cubicBezTo>
                  <a:cubicBezTo>
                    <a:pt x="433" y="875"/>
                    <a:pt x="433" y="875"/>
                    <a:pt x="433" y="875"/>
                  </a:cubicBezTo>
                  <a:cubicBezTo>
                    <a:pt x="433" y="875"/>
                    <a:pt x="434" y="875"/>
                    <a:pt x="434" y="875"/>
                  </a:cubicBezTo>
                  <a:cubicBezTo>
                    <a:pt x="434" y="875"/>
                    <a:pt x="434" y="875"/>
                    <a:pt x="434" y="874"/>
                  </a:cubicBezTo>
                  <a:cubicBezTo>
                    <a:pt x="434" y="875"/>
                    <a:pt x="435" y="876"/>
                    <a:pt x="435" y="876"/>
                  </a:cubicBezTo>
                  <a:cubicBezTo>
                    <a:pt x="435" y="876"/>
                    <a:pt x="435" y="875"/>
                    <a:pt x="435" y="874"/>
                  </a:cubicBezTo>
                  <a:cubicBezTo>
                    <a:pt x="435" y="874"/>
                    <a:pt x="435" y="874"/>
                    <a:pt x="435" y="874"/>
                  </a:cubicBezTo>
                  <a:cubicBezTo>
                    <a:pt x="435" y="874"/>
                    <a:pt x="435" y="874"/>
                    <a:pt x="435" y="874"/>
                  </a:cubicBezTo>
                  <a:cubicBezTo>
                    <a:pt x="435" y="875"/>
                    <a:pt x="435" y="875"/>
                    <a:pt x="435" y="876"/>
                  </a:cubicBezTo>
                  <a:cubicBezTo>
                    <a:pt x="435" y="877"/>
                    <a:pt x="435" y="876"/>
                    <a:pt x="435" y="876"/>
                  </a:cubicBezTo>
                  <a:cubicBezTo>
                    <a:pt x="435" y="876"/>
                    <a:pt x="435" y="876"/>
                    <a:pt x="435" y="876"/>
                  </a:cubicBezTo>
                  <a:cubicBezTo>
                    <a:pt x="435" y="877"/>
                    <a:pt x="436" y="875"/>
                    <a:pt x="435" y="875"/>
                  </a:cubicBezTo>
                  <a:cubicBezTo>
                    <a:pt x="436" y="875"/>
                    <a:pt x="436" y="877"/>
                    <a:pt x="435" y="877"/>
                  </a:cubicBezTo>
                  <a:cubicBezTo>
                    <a:pt x="436" y="877"/>
                    <a:pt x="436" y="876"/>
                    <a:pt x="436" y="876"/>
                  </a:cubicBezTo>
                  <a:cubicBezTo>
                    <a:pt x="436" y="876"/>
                    <a:pt x="436" y="877"/>
                    <a:pt x="437" y="877"/>
                  </a:cubicBezTo>
                  <a:cubicBezTo>
                    <a:pt x="437" y="876"/>
                    <a:pt x="436" y="876"/>
                    <a:pt x="437" y="877"/>
                  </a:cubicBezTo>
                  <a:cubicBezTo>
                    <a:pt x="437" y="877"/>
                    <a:pt x="436" y="875"/>
                    <a:pt x="436" y="875"/>
                  </a:cubicBezTo>
                  <a:cubicBezTo>
                    <a:pt x="436" y="875"/>
                    <a:pt x="437" y="875"/>
                    <a:pt x="436" y="875"/>
                  </a:cubicBezTo>
                  <a:cubicBezTo>
                    <a:pt x="437" y="875"/>
                    <a:pt x="437" y="874"/>
                    <a:pt x="437" y="873"/>
                  </a:cubicBezTo>
                  <a:cubicBezTo>
                    <a:pt x="437" y="873"/>
                    <a:pt x="437" y="873"/>
                    <a:pt x="437" y="873"/>
                  </a:cubicBezTo>
                  <a:cubicBezTo>
                    <a:pt x="437" y="873"/>
                    <a:pt x="437" y="876"/>
                    <a:pt x="437" y="876"/>
                  </a:cubicBezTo>
                  <a:cubicBezTo>
                    <a:pt x="438" y="876"/>
                    <a:pt x="438" y="874"/>
                    <a:pt x="438" y="874"/>
                  </a:cubicBezTo>
                  <a:cubicBezTo>
                    <a:pt x="438" y="874"/>
                    <a:pt x="438" y="874"/>
                    <a:pt x="438" y="874"/>
                  </a:cubicBezTo>
                  <a:cubicBezTo>
                    <a:pt x="438" y="874"/>
                    <a:pt x="438" y="876"/>
                    <a:pt x="438" y="876"/>
                  </a:cubicBezTo>
                  <a:cubicBezTo>
                    <a:pt x="439" y="875"/>
                    <a:pt x="439" y="874"/>
                    <a:pt x="439" y="874"/>
                  </a:cubicBezTo>
                  <a:cubicBezTo>
                    <a:pt x="439" y="873"/>
                    <a:pt x="439" y="873"/>
                    <a:pt x="439" y="873"/>
                  </a:cubicBezTo>
                  <a:cubicBezTo>
                    <a:pt x="439" y="874"/>
                    <a:pt x="439" y="874"/>
                    <a:pt x="439" y="875"/>
                  </a:cubicBezTo>
                  <a:cubicBezTo>
                    <a:pt x="439" y="875"/>
                    <a:pt x="439" y="875"/>
                    <a:pt x="438" y="875"/>
                  </a:cubicBezTo>
                  <a:cubicBezTo>
                    <a:pt x="438" y="876"/>
                    <a:pt x="437" y="877"/>
                    <a:pt x="438" y="876"/>
                  </a:cubicBezTo>
                  <a:cubicBezTo>
                    <a:pt x="439" y="878"/>
                    <a:pt x="440" y="877"/>
                    <a:pt x="440" y="876"/>
                  </a:cubicBezTo>
                  <a:cubicBezTo>
                    <a:pt x="440" y="876"/>
                    <a:pt x="440" y="876"/>
                    <a:pt x="440" y="876"/>
                  </a:cubicBezTo>
                  <a:cubicBezTo>
                    <a:pt x="441" y="876"/>
                    <a:pt x="440" y="874"/>
                    <a:pt x="441" y="874"/>
                  </a:cubicBezTo>
                  <a:cubicBezTo>
                    <a:pt x="441" y="874"/>
                    <a:pt x="440" y="875"/>
                    <a:pt x="440" y="875"/>
                  </a:cubicBezTo>
                  <a:cubicBezTo>
                    <a:pt x="441" y="875"/>
                    <a:pt x="442" y="874"/>
                    <a:pt x="442" y="873"/>
                  </a:cubicBezTo>
                  <a:cubicBezTo>
                    <a:pt x="442" y="872"/>
                    <a:pt x="441" y="872"/>
                    <a:pt x="441" y="871"/>
                  </a:cubicBezTo>
                  <a:cubicBezTo>
                    <a:pt x="441" y="871"/>
                    <a:pt x="441" y="871"/>
                    <a:pt x="442" y="871"/>
                  </a:cubicBezTo>
                  <a:cubicBezTo>
                    <a:pt x="442" y="871"/>
                    <a:pt x="441" y="871"/>
                    <a:pt x="442" y="872"/>
                  </a:cubicBezTo>
                  <a:cubicBezTo>
                    <a:pt x="442" y="871"/>
                    <a:pt x="442" y="871"/>
                    <a:pt x="442" y="871"/>
                  </a:cubicBezTo>
                  <a:cubicBezTo>
                    <a:pt x="443" y="872"/>
                    <a:pt x="441" y="877"/>
                    <a:pt x="443" y="875"/>
                  </a:cubicBezTo>
                  <a:cubicBezTo>
                    <a:pt x="444" y="874"/>
                    <a:pt x="443" y="872"/>
                    <a:pt x="443" y="871"/>
                  </a:cubicBezTo>
                  <a:cubicBezTo>
                    <a:pt x="444" y="870"/>
                    <a:pt x="440" y="863"/>
                    <a:pt x="440" y="862"/>
                  </a:cubicBezTo>
                  <a:cubicBezTo>
                    <a:pt x="441" y="863"/>
                    <a:pt x="441" y="863"/>
                    <a:pt x="441" y="863"/>
                  </a:cubicBezTo>
                  <a:cubicBezTo>
                    <a:pt x="442" y="864"/>
                    <a:pt x="442" y="866"/>
                    <a:pt x="443" y="867"/>
                  </a:cubicBezTo>
                  <a:cubicBezTo>
                    <a:pt x="443" y="867"/>
                    <a:pt x="445" y="873"/>
                    <a:pt x="446" y="872"/>
                  </a:cubicBezTo>
                  <a:cubicBezTo>
                    <a:pt x="446" y="872"/>
                    <a:pt x="446" y="872"/>
                    <a:pt x="446" y="872"/>
                  </a:cubicBezTo>
                  <a:cubicBezTo>
                    <a:pt x="446" y="872"/>
                    <a:pt x="446" y="871"/>
                    <a:pt x="446" y="871"/>
                  </a:cubicBezTo>
                  <a:cubicBezTo>
                    <a:pt x="446" y="871"/>
                    <a:pt x="447" y="870"/>
                    <a:pt x="447" y="870"/>
                  </a:cubicBezTo>
                  <a:cubicBezTo>
                    <a:pt x="447" y="870"/>
                    <a:pt x="447" y="869"/>
                    <a:pt x="447" y="869"/>
                  </a:cubicBezTo>
                  <a:cubicBezTo>
                    <a:pt x="447" y="869"/>
                    <a:pt x="447" y="870"/>
                    <a:pt x="447" y="870"/>
                  </a:cubicBezTo>
                  <a:cubicBezTo>
                    <a:pt x="447" y="870"/>
                    <a:pt x="449" y="871"/>
                    <a:pt x="450" y="871"/>
                  </a:cubicBezTo>
                  <a:cubicBezTo>
                    <a:pt x="450" y="871"/>
                    <a:pt x="450" y="871"/>
                    <a:pt x="450" y="871"/>
                  </a:cubicBezTo>
                  <a:cubicBezTo>
                    <a:pt x="450" y="872"/>
                    <a:pt x="450" y="873"/>
                    <a:pt x="450" y="874"/>
                  </a:cubicBezTo>
                  <a:cubicBezTo>
                    <a:pt x="450" y="874"/>
                    <a:pt x="450" y="874"/>
                    <a:pt x="450" y="875"/>
                  </a:cubicBezTo>
                  <a:cubicBezTo>
                    <a:pt x="450" y="876"/>
                    <a:pt x="450" y="876"/>
                    <a:pt x="451" y="877"/>
                  </a:cubicBezTo>
                  <a:cubicBezTo>
                    <a:pt x="451" y="878"/>
                    <a:pt x="451" y="879"/>
                    <a:pt x="451" y="879"/>
                  </a:cubicBezTo>
                  <a:cubicBezTo>
                    <a:pt x="452" y="880"/>
                    <a:pt x="452" y="880"/>
                    <a:pt x="452" y="879"/>
                  </a:cubicBezTo>
                  <a:cubicBezTo>
                    <a:pt x="452" y="879"/>
                    <a:pt x="452" y="880"/>
                    <a:pt x="452" y="880"/>
                  </a:cubicBezTo>
                  <a:cubicBezTo>
                    <a:pt x="451" y="880"/>
                    <a:pt x="451" y="882"/>
                    <a:pt x="451" y="883"/>
                  </a:cubicBezTo>
                  <a:cubicBezTo>
                    <a:pt x="451" y="884"/>
                    <a:pt x="452" y="885"/>
                    <a:pt x="452" y="886"/>
                  </a:cubicBezTo>
                  <a:cubicBezTo>
                    <a:pt x="454" y="888"/>
                    <a:pt x="454" y="888"/>
                    <a:pt x="455" y="887"/>
                  </a:cubicBezTo>
                  <a:cubicBezTo>
                    <a:pt x="454" y="887"/>
                    <a:pt x="456" y="888"/>
                    <a:pt x="456" y="888"/>
                  </a:cubicBezTo>
                  <a:cubicBezTo>
                    <a:pt x="456" y="888"/>
                    <a:pt x="455" y="888"/>
                    <a:pt x="455" y="889"/>
                  </a:cubicBezTo>
                  <a:cubicBezTo>
                    <a:pt x="456" y="890"/>
                    <a:pt x="457" y="889"/>
                    <a:pt x="457" y="888"/>
                  </a:cubicBezTo>
                  <a:cubicBezTo>
                    <a:pt x="457" y="889"/>
                    <a:pt x="461" y="890"/>
                    <a:pt x="461" y="891"/>
                  </a:cubicBezTo>
                  <a:cubicBezTo>
                    <a:pt x="462" y="891"/>
                    <a:pt x="463" y="892"/>
                    <a:pt x="462" y="893"/>
                  </a:cubicBezTo>
                  <a:cubicBezTo>
                    <a:pt x="462" y="894"/>
                    <a:pt x="462" y="893"/>
                    <a:pt x="461" y="893"/>
                  </a:cubicBezTo>
                  <a:cubicBezTo>
                    <a:pt x="460" y="893"/>
                    <a:pt x="462" y="895"/>
                    <a:pt x="461" y="895"/>
                  </a:cubicBezTo>
                  <a:cubicBezTo>
                    <a:pt x="460" y="895"/>
                    <a:pt x="460" y="893"/>
                    <a:pt x="459" y="893"/>
                  </a:cubicBezTo>
                  <a:cubicBezTo>
                    <a:pt x="458" y="894"/>
                    <a:pt x="459" y="895"/>
                    <a:pt x="460" y="896"/>
                  </a:cubicBezTo>
                  <a:cubicBezTo>
                    <a:pt x="460" y="896"/>
                    <a:pt x="462" y="898"/>
                    <a:pt x="462" y="898"/>
                  </a:cubicBezTo>
                  <a:cubicBezTo>
                    <a:pt x="464" y="898"/>
                    <a:pt x="463" y="896"/>
                    <a:pt x="463" y="895"/>
                  </a:cubicBezTo>
                  <a:cubicBezTo>
                    <a:pt x="463" y="895"/>
                    <a:pt x="465" y="898"/>
                    <a:pt x="466" y="899"/>
                  </a:cubicBezTo>
                  <a:cubicBezTo>
                    <a:pt x="466" y="900"/>
                    <a:pt x="466" y="901"/>
                    <a:pt x="468" y="903"/>
                  </a:cubicBezTo>
                  <a:cubicBezTo>
                    <a:pt x="468" y="904"/>
                    <a:pt x="468" y="904"/>
                    <a:pt x="468" y="904"/>
                  </a:cubicBezTo>
                  <a:cubicBezTo>
                    <a:pt x="468" y="905"/>
                    <a:pt x="469" y="906"/>
                    <a:pt x="469" y="907"/>
                  </a:cubicBezTo>
                  <a:cubicBezTo>
                    <a:pt x="469" y="909"/>
                    <a:pt x="469" y="909"/>
                    <a:pt x="468" y="910"/>
                  </a:cubicBezTo>
                  <a:cubicBezTo>
                    <a:pt x="468" y="911"/>
                    <a:pt x="467" y="918"/>
                    <a:pt x="467" y="918"/>
                  </a:cubicBezTo>
                  <a:cubicBezTo>
                    <a:pt x="468" y="918"/>
                    <a:pt x="471" y="914"/>
                    <a:pt x="470" y="913"/>
                  </a:cubicBezTo>
                  <a:cubicBezTo>
                    <a:pt x="472" y="915"/>
                    <a:pt x="469" y="916"/>
                    <a:pt x="469" y="917"/>
                  </a:cubicBezTo>
                  <a:cubicBezTo>
                    <a:pt x="468" y="919"/>
                    <a:pt x="470" y="920"/>
                    <a:pt x="470" y="918"/>
                  </a:cubicBezTo>
                  <a:cubicBezTo>
                    <a:pt x="470" y="919"/>
                    <a:pt x="472" y="917"/>
                    <a:pt x="471" y="917"/>
                  </a:cubicBezTo>
                  <a:cubicBezTo>
                    <a:pt x="472" y="917"/>
                    <a:pt x="472" y="918"/>
                    <a:pt x="473" y="918"/>
                  </a:cubicBezTo>
                  <a:cubicBezTo>
                    <a:pt x="473" y="918"/>
                    <a:pt x="473" y="918"/>
                    <a:pt x="474" y="918"/>
                  </a:cubicBezTo>
                  <a:cubicBezTo>
                    <a:pt x="476" y="918"/>
                    <a:pt x="476" y="917"/>
                    <a:pt x="478" y="916"/>
                  </a:cubicBezTo>
                  <a:cubicBezTo>
                    <a:pt x="478" y="916"/>
                    <a:pt x="479" y="915"/>
                    <a:pt x="479" y="915"/>
                  </a:cubicBezTo>
                  <a:cubicBezTo>
                    <a:pt x="480" y="915"/>
                    <a:pt x="481" y="916"/>
                    <a:pt x="482" y="915"/>
                  </a:cubicBezTo>
                  <a:cubicBezTo>
                    <a:pt x="482" y="914"/>
                    <a:pt x="480" y="914"/>
                    <a:pt x="481" y="912"/>
                  </a:cubicBezTo>
                  <a:cubicBezTo>
                    <a:pt x="481" y="912"/>
                    <a:pt x="482" y="914"/>
                    <a:pt x="482" y="914"/>
                  </a:cubicBezTo>
                  <a:cubicBezTo>
                    <a:pt x="483" y="914"/>
                    <a:pt x="484" y="913"/>
                    <a:pt x="484" y="913"/>
                  </a:cubicBezTo>
                  <a:cubicBezTo>
                    <a:pt x="486" y="911"/>
                    <a:pt x="483" y="909"/>
                    <a:pt x="484" y="907"/>
                  </a:cubicBezTo>
                  <a:cubicBezTo>
                    <a:pt x="484" y="907"/>
                    <a:pt x="487" y="911"/>
                    <a:pt x="487" y="912"/>
                  </a:cubicBezTo>
                  <a:cubicBezTo>
                    <a:pt x="488" y="913"/>
                    <a:pt x="489" y="915"/>
                    <a:pt x="490" y="913"/>
                  </a:cubicBezTo>
                  <a:cubicBezTo>
                    <a:pt x="490" y="913"/>
                    <a:pt x="491" y="918"/>
                    <a:pt x="492" y="918"/>
                  </a:cubicBezTo>
                  <a:cubicBezTo>
                    <a:pt x="492" y="922"/>
                    <a:pt x="492" y="922"/>
                    <a:pt x="492" y="922"/>
                  </a:cubicBezTo>
                  <a:cubicBezTo>
                    <a:pt x="492" y="924"/>
                    <a:pt x="493" y="925"/>
                    <a:pt x="494" y="926"/>
                  </a:cubicBezTo>
                  <a:cubicBezTo>
                    <a:pt x="495" y="928"/>
                    <a:pt x="495" y="930"/>
                    <a:pt x="495" y="932"/>
                  </a:cubicBezTo>
                  <a:cubicBezTo>
                    <a:pt x="495" y="933"/>
                    <a:pt x="495" y="934"/>
                    <a:pt x="496" y="934"/>
                  </a:cubicBezTo>
                  <a:cubicBezTo>
                    <a:pt x="497" y="935"/>
                    <a:pt x="496" y="933"/>
                    <a:pt x="497" y="934"/>
                  </a:cubicBezTo>
                  <a:cubicBezTo>
                    <a:pt x="497" y="934"/>
                    <a:pt x="498" y="936"/>
                    <a:pt x="498" y="936"/>
                  </a:cubicBezTo>
                  <a:cubicBezTo>
                    <a:pt x="499" y="937"/>
                    <a:pt x="498" y="938"/>
                    <a:pt x="498" y="939"/>
                  </a:cubicBezTo>
                  <a:cubicBezTo>
                    <a:pt x="499" y="940"/>
                    <a:pt x="499" y="940"/>
                    <a:pt x="500" y="941"/>
                  </a:cubicBezTo>
                  <a:cubicBezTo>
                    <a:pt x="500" y="942"/>
                    <a:pt x="499" y="942"/>
                    <a:pt x="499" y="944"/>
                  </a:cubicBezTo>
                  <a:cubicBezTo>
                    <a:pt x="500" y="945"/>
                    <a:pt x="500" y="945"/>
                    <a:pt x="501" y="946"/>
                  </a:cubicBezTo>
                  <a:cubicBezTo>
                    <a:pt x="501" y="946"/>
                    <a:pt x="501" y="949"/>
                    <a:pt x="501" y="948"/>
                  </a:cubicBezTo>
                  <a:cubicBezTo>
                    <a:pt x="501" y="949"/>
                    <a:pt x="500" y="950"/>
                    <a:pt x="500" y="951"/>
                  </a:cubicBezTo>
                  <a:cubicBezTo>
                    <a:pt x="499" y="952"/>
                    <a:pt x="500" y="952"/>
                    <a:pt x="500" y="953"/>
                  </a:cubicBezTo>
                  <a:cubicBezTo>
                    <a:pt x="499" y="953"/>
                    <a:pt x="499" y="954"/>
                    <a:pt x="498" y="954"/>
                  </a:cubicBezTo>
                  <a:cubicBezTo>
                    <a:pt x="498" y="954"/>
                    <a:pt x="498" y="955"/>
                    <a:pt x="499" y="955"/>
                  </a:cubicBezTo>
                  <a:cubicBezTo>
                    <a:pt x="499" y="956"/>
                    <a:pt x="499" y="957"/>
                    <a:pt x="499" y="958"/>
                  </a:cubicBezTo>
                  <a:cubicBezTo>
                    <a:pt x="501" y="958"/>
                    <a:pt x="500" y="962"/>
                    <a:pt x="499" y="963"/>
                  </a:cubicBezTo>
                  <a:cubicBezTo>
                    <a:pt x="499" y="965"/>
                    <a:pt x="497" y="967"/>
                    <a:pt x="498" y="969"/>
                  </a:cubicBezTo>
                  <a:cubicBezTo>
                    <a:pt x="498" y="971"/>
                    <a:pt x="499" y="971"/>
                    <a:pt x="500" y="971"/>
                  </a:cubicBezTo>
                  <a:cubicBezTo>
                    <a:pt x="501" y="971"/>
                    <a:pt x="500" y="970"/>
                    <a:pt x="501" y="971"/>
                  </a:cubicBezTo>
                  <a:cubicBezTo>
                    <a:pt x="502" y="971"/>
                    <a:pt x="504" y="974"/>
                    <a:pt x="505" y="975"/>
                  </a:cubicBezTo>
                  <a:cubicBezTo>
                    <a:pt x="506" y="976"/>
                    <a:pt x="507" y="977"/>
                    <a:pt x="508" y="978"/>
                  </a:cubicBezTo>
                  <a:cubicBezTo>
                    <a:pt x="508" y="979"/>
                    <a:pt x="508" y="980"/>
                    <a:pt x="507" y="980"/>
                  </a:cubicBezTo>
                  <a:cubicBezTo>
                    <a:pt x="509" y="982"/>
                    <a:pt x="509" y="985"/>
                    <a:pt x="510" y="987"/>
                  </a:cubicBezTo>
                  <a:cubicBezTo>
                    <a:pt x="510" y="990"/>
                    <a:pt x="511" y="991"/>
                    <a:pt x="511" y="994"/>
                  </a:cubicBezTo>
                  <a:cubicBezTo>
                    <a:pt x="511" y="997"/>
                    <a:pt x="513" y="998"/>
                    <a:pt x="515" y="1000"/>
                  </a:cubicBezTo>
                  <a:cubicBezTo>
                    <a:pt x="516" y="1001"/>
                    <a:pt x="517" y="1001"/>
                    <a:pt x="517" y="1002"/>
                  </a:cubicBezTo>
                  <a:cubicBezTo>
                    <a:pt x="517" y="1003"/>
                    <a:pt x="516" y="1003"/>
                    <a:pt x="516" y="1004"/>
                  </a:cubicBezTo>
                  <a:cubicBezTo>
                    <a:pt x="517" y="1006"/>
                    <a:pt x="520" y="1006"/>
                    <a:pt x="521" y="1007"/>
                  </a:cubicBezTo>
                  <a:cubicBezTo>
                    <a:pt x="522" y="1008"/>
                    <a:pt x="522" y="1009"/>
                    <a:pt x="523" y="1009"/>
                  </a:cubicBezTo>
                  <a:cubicBezTo>
                    <a:pt x="523" y="1010"/>
                    <a:pt x="525" y="1010"/>
                    <a:pt x="526" y="1010"/>
                  </a:cubicBezTo>
                  <a:cubicBezTo>
                    <a:pt x="526" y="1010"/>
                    <a:pt x="527" y="1012"/>
                    <a:pt x="527" y="1012"/>
                  </a:cubicBezTo>
                  <a:cubicBezTo>
                    <a:pt x="529" y="1013"/>
                    <a:pt x="530" y="1012"/>
                    <a:pt x="531" y="1013"/>
                  </a:cubicBezTo>
                  <a:cubicBezTo>
                    <a:pt x="532" y="1013"/>
                    <a:pt x="533" y="1015"/>
                    <a:pt x="534" y="1014"/>
                  </a:cubicBezTo>
                  <a:cubicBezTo>
                    <a:pt x="535" y="1014"/>
                    <a:pt x="535" y="1013"/>
                    <a:pt x="536" y="1013"/>
                  </a:cubicBezTo>
                  <a:cubicBezTo>
                    <a:pt x="536" y="1013"/>
                    <a:pt x="535" y="1014"/>
                    <a:pt x="537" y="1014"/>
                  </a:cubicBezTo>
                  <a:cubicBezTo>
                    <a:pt x="538" y="1014"/>
                    <a:pt x="537" y="1012"/>
                    <a:pt x="537" y="1012"/>
                  </a:cubicBezTo>
                  <a:cubicBezTo>
                    <a:pt x="536" y="1011"/>
                    <a:pt x="535" y="1010"/>
                    <a:pt x="535" y="1009"/>
                  </a:cubicBezTo>
                  <a:cubicBezTo>
                    <a:pt x="535" y="1009"/>
                    <a:pt x="534" y="1007"/>
                    <a:pt x="534" y="1006"/>
                  </a:cubicBezTo>
                  <a:cubicBezTo>
                    <a:pt x="533" y="1005"/>
                    <a:pt x="531" y="1005"/>
                    <a:pt x="531" y="1003"/>
                  </a:cubicBezTo>
                  <a:cubicBezTo>
                    <a:pt x="530" y="1001"/>
                    <a:pt x="530" y="1000"/>
                    <a:pt x="530" y="998"/>
                  </a:cubicBezTo>
                  <a:cubicBezTo>
                    <a:pt x="530" y="994"/>
                    <a:pt x="531" y="991"/>
                    <a:pt x="529" y="988"/>
                  </a:cubicBezTo>
                  <a:cubicBezTo>
                    <a:pt x="528" y="987"/>
                    <a:pt x="522" y="981"/>
                    <a:pt x="522" y="981"/>
                  </a:cubicBezTo>
                  <a:cubicBezTo>
                    <a:pt x="522" y="981"/>
                    <a:pt x="522" y="981"/>
                    <a:pt x="522" y="981"/>
                  </a:cubicBezTo>
                  <a:cubicBezTo>
                    <a:pt x="522" y="980"/>
                    <a:pt x="520" y="981"/>
                    <a:pt x="519" y="980"/>
                  </a:cubicBezTo>
                  <a:cubicBezTo>
                    <a:pt x="518" y="980"/>
                    <a:pt x="517" y="979"/>
                    <a:pt x="516" y="978"/>
                  </a:cubicBezTo>
                  <a:cubicBezTo>
                    <a:pt x="516" y="978"/>
                    <a:pt x="515" y="976"/>
                    <a:pt x="515" y="976"/>
                  </a:cubicBezTo>
                  <a:cubicBezTo>
                    <a:pt x="514" y="976"/>
                    <a:pt x="514" y="977"/>
                    <a:pt x="513" y="977"/>
                  </a:cubicBezTo>
                  <a:cubicBezTo>
                    <a:pt x="511" y="976"/>
                    <a:pt x="515" y="975"/>
                    <a:pt x="514" y="973"/>
                  </a:cubicBezTo>
                  <a:cubicBezTo>
                    <a:pt x="514" y="973"/>
                    <a:pt x="512" y="968"/>
                    <a:pt x="512" y="968"/>
                  </a:cubicBezTo>
                  <a:cubicBezTo>
                    <a:pt x="512" y="968"/>
                    <a:pt x="512" y="969"/>
                    <a:pt x="511" y="969"/>
                  </a:cubicBezTo>
                  <a:cubicBezTo>
                    <a:pt x="510" y="968"/>
                    <a:pt x="510" y="967"/>
                    <a:pt x="509" y="966"/>
                  </a:cubicBezTo>
                  <a:cubicBezTo>
                    <a:pt x="509" y="965"/>
                    <a:pt x="509" y="964"/>
                    <a:pt x="508" y="963"/>
                  </a:cubicBezTo>
                  <a:cubicBezTo>
                    <a:pt x="507" y="963"/>
                    <a:pt x="506" y="965"/>
                    <a:pt x="505" y="965"/>
                  </a:cubicBezTo>
                  <a:cubicBezTo>
                    <a:pt x="506" y="965"/>
                    <a:pt x="505" y="961"/>
                    <a:pt x="504" y="961"/>
                  </a:cubicBezTo>
                  <a:cubicBezTo>
                    <a:pt x="504" y="960"/>
                    <a:pt x="504" y="958"/>
                    <a:pt x="504" y="957"/>
                  </a:cubicBezTo>
                  <a:cubicBezTo>
                    <a:pt x="504" y="957"/>
                    <a:pt x="504" y="955"/>
                    <a:pt x="505" y="954"/>
                  </a:cubicBezTo>
                  <a:cubicBezTo>
                    <a:pt x="505" y="953"/>
                    <a:pt x="506" y="953"/>
                    <a:pt x="506" y="952"/>
                  </a:cubicBezTo>
                  <a:cubicBezTo>
                    <a:pt x="506" y="951"/>
                    <a:pt x="506" y="950"/>
                    <a:pt x="506" y="949"/>
                  </a:cubicBezTo>
                  <a:cubicBezTo>
                    <a:pt x="507" y="947"/>
                    <a:pt x="508" y="946"/>
                    <a:pt x="508" y="944"/>
                  </a:cubicBezTo>
                  <a:cubicBezTo>
                    <a:pt x="509" y="943"/>
                    <a:pt x="508" y="942"/>
                    <a:pt x="508" y="940"/>
                  </a:cubicBezTo>
                  <a:cubicBezTo>
                    <a:pt x="508" y="940"/>
                    <a:pt x="509" y="939"/>
                    <a:pt x="509" y="938"/>
                  </a:cubicBezTo>
                  <a:cubicBezTo>
                    <a:pt x="509" y="938"/>
                    <a:pt x="508" y="936"/>
                    <a:pt x="508" y="936"/>
                  </a:cubicBezTo>
                  <a:cubicBezTo>
                    <a:pt x="509" y="935"/>
                    <a:pt x="512" y="935"/>
                    <a:pt x="513" y="935"/>
                  </a:cubicBezTo>
                  <a:cubicBezTo>
                    <a:pt x="515" y="936"/>
                    <a:pt x="514" y="937"/>
                    <a:pt x="515" y="939"/>
                  </a:cubicBezTo>
                  <a:cubicBezTo>
                    <a:pt x="515" y="939"/>
                    <a:pt x="514" y="940"/>
                    <a:pt x="514" y="940"/>
                  </a:cubicBezTo>
                  <a:cubicBezTo>
                    <a:pt x="514" y="941"/>
                    <a:pt x="516" y="941"/>
                    <a:pt x="517" y="941"/>
                  </a:cubicBezTo>
                  <a:cubicBezTo>
                    <a:pt x="517" y="941"/>
                    <a:pt x="518" y="941"/>
                    <a:pt x="518" y="941"/>
                  </a:cubicBezTo>
                  <a:cubicBezTo>
                    <a:pt x="519" y="941"/>
                    <a:pt x="520" y="940"/>
                    <a:pt x="520" y="940"/>
                  </a:cubicBezTo>
                  <a:cubicBezTo>
                    <a:pt x="522" y="940"/>
                    <a:pt x="523" y="942"/>
                    <a:pt x="524" y="943"/>
                  </a:cubicBezTo>
                  <a:cubicBezTo>
                    <a:pt x="525" y="944"/>
                    <a:pt x="525" y="944"/>
                    <a:pt x="526" y="944"/>
                  </a:cubicBezTo>
                  <a:cubicBezTo>
                    <a:pt x="526" y="945"/>
                    <a:pt x="527" y="944"/>
                    <a:pt x="527" y="945"/>
                  </a:cubicBezTo>
                  <a:cubicBezTo>
                    <a:pt x="528" y="945"/>
                    <a:pt x="529" y="948"/>
                    <a:pt x="529" y="949"/>
                  </a:cubicBezTo>
                  <a:cubicBezTo>
                    <a:pt x="530" y="949"/>
                    <a:pt x="530" y="949"/>
                    <a:pt x="530" y="950"/>
                  </a:cubicBezTo>
                  <a:cubicBezTo>
                    <a:pt x="531" y="951"/>
                    <a:pt x="530" y="952"/>
                    <a:pt x="531" y="952"/>
                  </a:cubicBezTo>
                  <a:cubicBezTo>
                    <a:pt x="533" y="955"/>
                    <a:pt x="533" y="952"/>
                    <a:pt x="534" y="951"/>
                  </a:cubicBezTo>
                  <a:cubicBezTo>
                    <a:pt x="536" y="951"/>
                    <a:pt x="534" y="954"/>
                    <a:pt x="534" y="955"/>
                  </a:cubicBezTo>
                  <a:cubicBezTo>
                    <a:pt x="535" y="956"/>
                    <a:pt x="537" y="955"/>
                    <a:pt x="538" y="955"/>
                  </a:cubicBezTo>
                  <a:cubicBezTo>
                    <a:pt x="540" y="955"/>
                    <a:pt x="540" y="957"/>
                    <a:pt x="541" y="958"/>
                  </a:cubicBezTo>
                  <a:cubicBezTo>
                    <a:pt x="542" y="958"/>
                    <a:pt x="545" y="958"/>
                    <a:pt x="546" y="958"/>
                  </a:cubicBezTo>
                  <a:cubicBezTo>
                    <a:pt x="545" y="959"/>
                    <a:pt x="543" y="960"/>
                    <a:pt x="543" y="962"/>
                  </a:cubicBezTo>
                  <a:cubicBezTo>
                    <a:pt x="543" y="964"/>
                    <a:pt x="543" y="966"/>
                    <a:pt x="544" y="967"/>
                  </a:cubicBezTo>
                  <a:cubicBezTo>
                    <a:pt x="543" y="967"/>
                    <a:pt x="541" y="968"/>
                    <a:pt x="543" y="969"/>
                  </a:cubicBezTo>
                  <a:cubicBezTo>
                    <a:pt x="545" y="969"/>
                    <a:pt x="547" y="967"/>
                    <a:pt x="548" y="966"/>
                  </a:cubicBezTo>
                  <a:cubicBezTo>
                    <a:pt x="548" y="965"/>
                    <a:pt x="548" y="965"/>
                    <a:pt x="548" y="964"/>
                  </a:cubicBezTo>
                  <a:cubicBezTo>
                    <a:pt x="549" y="964"/>
                    <a:pt x="550" y="963"/>
                    <a:pt x="550" y="963"/>
                  </a:cubicBezTo>
                  <a:cubicBezTo>
                    <a:pt x="553" y="962"/>
                    <a:pt x="551" y="962"/>
                    <a:pt x="552" y="960"/>
                  </a:cubicBezTo>
                  <a:cubicBezTo>
                    <a:pt x="552" y="960"/>
                    <a:pt x="554" y="961"/>
                    <a:pt x="554" y="961"/>
                  </a:cubicBezTo>
                  <a:cubicBezTo>
                    <a:pt x="555" y="960"/>
                    <a:pt x="553" y="959"/>
                    <a:pt x="554" y="959"/>
                  </a:cubicBezTo>
                  <a:cubicBezTo>
                    <a:pt x="554" y="958"/>
                    <a:pt x="555" y="960"/>
                    <a:pt x="555" y="958"/>
                  </a:cubicBezTo>
                  <a:cubicBezTo>
                    <a:pt x="556" y="957"/>
                    <a:pt x="554" y="956"/>
                    <a:pt x="555" y="956"/>
                  </a:cubicBezTo>
                  <a:cubicBezTo>
                    <a:pt x="555" y="956"/>
                    <a:pt x="554" y="955"/>
                    <a:pt x="554" y="955"/>
                  </a:cubicBezTo>
                  <a:cubicBezTo>
                    <a:pt x="554" y="956"/>
                    <a:pt x="556" y="955"/>
                    <a:pt x="556" y="955"/>
                  </a:cubicBezTo>
                  <a:cubicBezTo>
                    <a:pt x="558" y="957"/>
                    <a:pt x="560" y="957"/>
                    <a:pt x="562" y="956"/>
                  </a:cubicBezTo>
                  <a:cubicBezTo>
                    <a:pt x="563" y="955"/>
                    <a:pt x="563" y="954"/>
                    <a:pt x="564" y="954"/>
                  </a:cubicBezTo>
                  <a:cubicBezTo>
                    <a:pt x="564" y="954"/>
                    <a:pt x="565" y="954"/>
                    <a:pt x="565" y="954"/>
                  </a:cubicBezTo>
                  <a:cubicBezTo>
                    <a:pt x="566" y="953"/>
                    <a:pt x="566" y="952"/>
                    <a:pt x="566" y="952"/>
                  </a:cubicBezTo>
                  <a:cubicBezTo>
                    <a:pt x="567" y="951"/>
                    <a:pt x="568" y="951"/>
                    <a:pt x="568" y="951"/>
                  </a:cubicBezTo>
                  <a:cubicBezTo>
                    <a:pt x="570" y="950"/>
                    <a:pt x="569" y="949"/>
                    <a:pt x="570" y="948"/>
                  </a:cubicBezTo>
                  <a:cubicBezTo>
                    <a:pt x="571" y="947"/>
                    <a:pt x="571" y="947"/>
                    <a:pt x="572" y="946"/>
                  </a:cubicBezTo>
                  <a:cubicBezTo>
                    <a:pt x="572" y="945"/>
                    <a:pt x="571" y="944"/>
                    <a:pt x="571" y="944"/>
                  </a:cubicBezTo>
                  <a:cubicBezTo>
                    <a:pt x="571" y="943"/>
                    <a:pt x="572" y="942"/>
                    <a:pt x="573" y="942"/>
                  </a:cubicBezTo>
                  <a:cubicBezTo>
                    <a:pt x="573" y="941"/>
                    <a:pt x="572" y="940"/>
                    <a:pt x="572" y="939"/>
                  </a:cubicBezTo>
                  <a:cubicBezTo>
                    <a:pt x="573" y="939"/>
                    <a:pt x="573" y="941"/>
                    <a:pt x="574" y="940"/>
                  </a:cubicBezTo>
                  <a:cubicBezTo>
                    <a:pt x="575" y="939"/>
                    <a:pt x="572" y="937"/>
                    <a:pt x="572" y="936"/>
                  </a:cubicBezTo>
                  <a:cubicBezTo>
                    <a:pt x="571" y="934"/>
                    <a:pt x="571" y="931"/>
                    <a:pt x="571" y="929"/>
                  </a:cubicBezTo>
                  <a:cubicBezTo>
                    <a:pt x="569" y="926"/>
                    <a:pt x="568" y="921"/>
                    <a:pt x="566" y="918"/>
                  </a:cubicBezTo>
                  <a:cubicBezTo>
                    <a:pt x="563" y="915"/>
                    <a:pt x="559" y="912"/>
                    <a:pt x="556" y="910"/>
                  </a:cubicBezTo>
                  <a:cubicBezTo>
                    <a:pt x="554" y="909"/>
                    <a:pt x="552" y="908"/>
                    <a:pt x="551" y="907"/>
                  </a:cubicBezTo>
                  <a:cubicBezTo>
                    <a:pt x="550" y="905"/>
                    <a:pt x="550" y="903"/>
                    <a:pt x="549" y="902"/>
                  </a:cubicBezTo>
                  <a:cubicBezTo>
                    <a:pt x="549" y="900"/>
                    <a:pt x="545" y="900"/>
                    <a:pt x="544" y="899"/>
                  </a:cubicBezTo>
                  <a:cubicBezTo>
                    <a:pt x="544" y="898"/>
                    <a:pt x="544" y="897"/>
                    <a:pt x="544" y="897"/>
                  </a:cubicBezTo>
                  <a:cubicBezTo>
                    <a:pt x="543" y="897"/>
                    <a:pt x="543" y="896"/>
                    <a:pt x="543" y="896"/>
                  </a:cubicBezTo>
                  <a:cubicBezTo>
                    <a:pt x="543" y="896"/>
                    <a:pt x="543" y="895"/>
                    <a:pt x="544" y="895"/>
                  </a:cubicBezTo>
                  <a:cubicBezTo>
                    <a:pt x="544" y="894"/>
                    <a:pt x="544" y="893"/>
                    <a:pt x="544" y="892"/>
                  </a:cubicBezTo>
                  <a:cubicBezTo>
                    <a:pt x="544" y="892"/>
                    <a:pt x="544" y="892"/>
                    <a:pt x="544" y="891"/>
                  </a:cubicBezTo>
                  <a:cubicBezTo>
                    <a:pt x="545" y="889"/>
                    <a:pt x="547" y="889"/>
                    <a:pt x="548" y="887"/>
                  </a:cubicBezTo>
                  <a:cubicBezTo>
                    <a:pt x="548" y="886"/>
                    <a:pt x="547" y="883"/>
                    <a:pt x="548" y="882"/>
                  </a:cubicBezTo>
                  <a:cubicBezTo>
                    <a:pt x="548" y="882"/>
                    <a:pt x="551" y="882"/>
                    <a:pt x="552" y="882"/>
                  </a:cubicBezTo>
                  <a:cubicBezTo>
                    <a:pt x="553" y="881"/>
                    <a:pt x="552" y="880"/>
                    <a:pt x="553" y="880"/>
                  </a:cubicBezTo>
                  <a:cubicBezTo>
                    <a:pt x="553" y="879"/>
                    <a:pt x="553" y="880"/>
                    <a:pt x="555" y="879"/>
                  </a:cubicBezTo>
                  <a:cubicBezTo>
                    <a:pt x="555" y="879"/>
                    <a:pt x="557" y="879"/>
                    <a:pt x="557" y="879"/>
                  </a:cubicBezTo>
                  <a:cubicBezTo>
                    <a:pt x="558" y="878"/>
                    <a:pt x="558" y="877"/>
                    <a:pt x="558" y="877"/>
                  </a:cubicBezTo>
                  <a:cubicBezTo>
                    <a:pt x="558" y="877"/>
                    <a:pt x="558" y="877"/>
                    <a:pt x="557" y="877"/>
                  </a:cubicBezTo>
                  <a:cubicBezTo>
                    <a:pt x="558" y="876"/>
                    <a:pt x="559" y="877"/>
                    <a:pt x="560" y="876"/>
                  </a:cubicBezTo>
                  <a:cubicBezTo>
                    <a:pt x="562" y="876"/>
                    <a:pt x="564" y="876"/>
                    <a:pt x="563" y="874"/>
                  </a:cubicBezTo>
                  <a:cubicBezTo>
                    <a:pt x="564" y="875"/>
                    <a:pt x="565" y="876"/>
                    <a:pt x="566" y="876"/>
                  </a:cubicBezTo>
                  <a:cubicBezTo>
                    <a:pt x="567" y="879"/>
                    <a:pt x="570" y="875"/>
                    <a:pt x="572" y="877"/>
                  </a:cubicBezTo>
                  <a:cubicBezTo>
                    <a:pt x="572" y="877"/>
                    <a:pt x="572" y="877"/>
                    <a:pt x="572" y="877"/>
                  </a:cubicBezTo>
                  <a:cubicBezTo>
                    <a:pt x="572" y="877"/>
                    <a:pt x="571" y="878"/>
                    <a:pt x="571" y="878"/>
                  </a:cubicBezTo>
                  <a:cubicBezTo>
                    <a:pt x="570" y="880"/>
                    <a:pt x="571" y="886"/>
                    <a:pt x="574" y="885"/>
                  </a:cubicBezTo>
                  <a:cubicBezTo>
                    <a:pt x="575" y="885"/>
                    <a:pt x="576" y="884"/>
                    <a:pt x="576" y="883"/>
                  </a:cubicBezTo>
                  <a:cubicBezTo>
                    <a:pt x="576" y="882"/>
                    <a:pt x="574" y="881"/>
                    <a:pt x="574" y="881"/>
                  </a:cubicBezTo>
                  <a:cubicBezTo>
                    <a:pt x="574" y="881"/>
                    <a:pt x="574" y="881"/>
                    <a:pt x="574" y="880"/>
                  </a:cubicBezTo>
                  <a:cubicBezTo>
                    <a:pt x="574" y="880"/>
                    <a:pt x="576" y="880"/>
                    <a:pt x="576" y="879"/>
                  </a:cubicBezTo>
                  <a:cubicBezTo>
                    <a:pt x="577" y="879"/>
                    <a:pt x="578" y="878"/>
                    <a:pt x="579" y="877"/>
                  </a:cubicBezTo>
                  <a:cubicBezTo>
                    <a:pt x="580" y="877"/>
                    <a:pt x="581" y="877"/>
                    <a:pt x="582" y="876"/>
                  </a:cubicBezTo>
                  <a:cubicBezTo>
                    <a:pt x="583" y="876"/>
                    <a:pt x="584" y="876"/>
                    <a:pt x="585" y="875"/>
                  </a:cubicBezTo>
                  <a:cubicBezTo>
                    <a:pt x="587" y="874"/>
                    <a:pt x="589" y="875"/>
                    <a:pt x="591" y="874"/>
                  </a:cubicBezTo>
                  <a:cubicBezTo>
                    <a:pt x="592" y="873"/>
                    <a:pt x="593" y="871"/>
                    <a:pt x="594" y="873"/>
                  </a:cubicBezTo>
                  <a:cubicBezTo>
                    <a:pt x="596" y="875"/>
                    <a:pt x="597" y="868"/>
                    <a:pt x="598" y="868"/>
                  </a:cubicBezTo>
                  <a:cubicBezTo>
                    <a:pt x="598" y="868"/>
                    <a:pt x="599" y="868"/>
                    <a:pt x="599" y="869"/>
                  </a:cubicBezTo>
                  <a:cubicBezTo>
                    <a:pt x="600" y="870"/>
                    <a:pt x="600" y="870"/>
                    <a:pt x="601" y="870"/>
                  </a:cubicBezTo>
                  <a:cubicBezTo>
                    <a:pt x="602" y="870"/>
                    <a:pt x="602" y="869"/>
                    <a:pt x="603" y="869"/>
                  </a:cubicBezTo>
                  <a:cubicBezTo>
                    <a:pt x="603" y="869"/>
                    <a:pt x="603" y="869"/>
                    <a:pt x="604" y="869"/>
                  </a:cubicBezTo>
                  <a:cubicBezTo>
                    <a:pt x="604" y="869"/>
                    <a:pt x="604" y="869"/>
                    <a:pt x="604" y="869"/>
                  </a:cubicBezTo>
                  <a:cubicBezTo>
                    <a:pt x="604" y="869"/>
                    <a:pt x="604" y="868"/>
                    <a:pt x="604" y="868"/>
                  </a:cubicBezTo>
                  <a:cubicBezTo>
                    <a:pt x="602" y="866"/>
                    <a:pt x="606" y="868"/>
                    <a:pt x="606" y="868"/>
                  </a:cubicBezTo>
                  <a:cubicBezTo>
                    <a:pt x="607" y="868"/>
                    <a:pt x="607" y="867"/>
                    <a:pt x="608" y="867"/>
                  </a:cubicBezTo>
                  <a:cubicBezTo>
                    <a:pt x="609" y="867"/>
                    <a:pt x="610" y="868"/>
                    <a:pt x="611" y="866"/>
                  </a:cubicBezTo>
                  <a:cubicBezTo>
                    <a:pt x="611" y="866"/>
                    <a:pt x="612" y="867"/>
                    <a:pt x="612" y="867"/>
                  </a:cubicBezTo>
                  <a:cubicBezTo>
                    <a:pt x="615" y="868"/>
                    <a:pt x="617" y="865"/>
                    <a:pt x="618" y="863"/>
                  </a:cubicBezTo>
                  <a:cubicBezTo>
                    <a:pt x="619" y="862"/>
                    <a:pt x="619" y="861"/>
                    <a:pt x="621" y="861"/>
                  </a:cubicBezTo>
                  <a:cubicBezTo>
                    <a:pt x="622" y="861"/>
                    <a:pt x="623" y="862"/>
                    <a:pt x="623" y="860"/>
                  </a:cubicBezTo>
                  <a:cubicBezTo>
                    <a:pt x="623" y="860"/>
                    <a:pt x="623" y="859"/>
                    <a:pt x="623" y="859"/>
                  </a:cubicBezTo>
                  <a:cubicBezTo>
                    <a:pt x="623" y="858"/>
                    <a:pt x="626" y="858"/>
                    <a:pt x="626" y="858"/>
                  </a:cubicBezTo>
                  <a:cubicBezTo>
                    <a:pt x="626" y="857"/>
                    <a:pt x="628" y="857"/>
                    <a:pt x="628" y="856"/>
                  </a:cubicBezTo>
                  <a:cubicBezTo>
                    <a:pt x="628" y="856"/>
                    <a:pt x="628" y="856"/>
                    <a:pt x="628" y="856"/>
                  </a:cubicBezTo>
                  <a:cubicBezTo>
                    <a:pt x="627" y="853"/>
                    <a:pt x="632" y="855"/>
                    <a:pt x="632" y="852"/>
                  </a:cubicBezTo>
                  <a:cubicBezTo>
                    <a:pt x="632" y="852"/>
                    <a:pt x="632" y="852"/>
                    <a:pt x="632" y="852"/>
                  </a:cubicBezTo>
                  <a:cubicBezTo>
                    <a:pt x="631" y="852"/>
                    <a:pt x="631" y="852"/>
                    <a:pt x="631" y="852"/>
                  </a:cubicBezTo>
                  <a:cubicBezTo>
                    <a:pt x="631" y="851"/>
                    <a:pt x="635" y="849"/>
                    <a:pt x="635" y="849"/>
                  </a:cubicBezTo>
                  <a:cubicBezTo>
                    <a:pt x="635" y="849"/>
                    <a:pt x="635" y="848"/>
                    <a:pt x="635" y="848"/>
                  </a:cubicBezTo>
                  <a:cubicBezTo>
                    <a:pt x="634" y="847"/>
                    <a:pt x="637" y="847"/>
                    <a:pt x="637" y="846"/>
                  </a:cubicBezTo>
                  <a:cubicBezTo>
                    <a:pt x="637" y="845"/>
                    <a:pt x="638" y="844"/>
                    <a:pt x="638" y="844"/>
                  </a:cubicBezTo>
                  <a:cubicBezTo>
                    <a:pt x="638" y="842"/>
                    <a:pt x="638" y="841"/>
                    <a:pt x="638" y="840"/>
                  </a:cubicBezTo>
                  <a:cubicBezTo>
                    <a:pt x="639" y="840"/>
                    <a:pt x="639" y="841"/>
                    <a:pt x="640" y="841"/>
                  </a:cubicBezTo>
                  <a:cubicBezTo>
                    <a:pt x="640" y="840"/>
                    <a:pt x="640" y="840"/>
                    <a:pt x="640" y="840"/>
                  </a:cubicBezTo>
                  <a:cubicBezTo>
                    <a:pt x="639" y="840"/>
                    <a:pt x="639" y="839"/>
                    <a:pt x="638" y="839"/>
                  </a:cubicBezTo>
                  <a:cubicBezTo>
                    <a:pt x="638" y="839"/>
                    <a:pt x="638" y="839"/>
                    <a:pt x="638" y="839"/>
                  </a:cubicBezTo>
                  <a:cubicBezTo>
                    <a:pt x="638" y="839"/>
                    <a:pt x="638" y="839"/>
                    <a:pt x="638" y="839"/>
                  </a:cubicBezTo>
                  <a:cubicBezTo>
                    <a:pt x="638" y="838"/>
                    <a:pt x="638" y="838"/>
                    <a:pt x="638" y="838"/>
                  </a:cubicBezTo>
                  <a:cubicBezTo>
                    <a:pt x="641" y="836"/>
                    <a:pt x="644" y="836"/>
                    <a:pt x="645" y="832"/>
                  </a:cubicBezTo>
                  <a:cubicBezTo>
                    <a:pt x="645" y="831"/>
                    <a:pt x="646" y="829"/>
                    <a:pt x="647" y="828"/>
                  </a:cubicBezTo>
                  <a:cubicBezTo>
                    <a:pt x="648" y="828"/>
                    <a:pt x="649" y="828"/>
                    <a:pt x="649" y="827"/>
                  </a:cubicBezTo>
                  <a:cubicBezTo>
                    <a:pt x="650" y="826"/>
                    <a:pt x="652" y="826"/>
                    <a:pt x="652" y="825"/>
                  </a:cubicBezTo>
                  <a:cubicBezTo>
                    <a:pt x="652" y="825"/>
                    <a:pt x="651" y="824"/>
                    <a:pt x="651" y="824"/>
                  </a:cubicBezTo>
                  <a:cubicBezTo>
                    <a:pt x="651" y="824"/>
                    <a:pt x="651" y="824"/>
                    <a:pt x="651" y="824"/>
                  </a:cubicBezTo>
                  <a:cubicBezTo>
                    <a:pt x="651" y="824"/>
                    <a:pt x="651" y="824"/>
                    <a:pt x="651" y="823"/>
                  </a:cubicBezTo>
                  <a:cubicBezTo>
                    <a:pt x="651" y="823"/>
                    <a:pt x="651" y="823"/>
                    <a:pt x="651" y="823"/>
                  </a:cubicBezTo>
                  <a:cubicBezTo>
                    <a:pt x="651" y="823"/>
                    <a:pt x="652" y="822"/>
                    <a:pt x="652" y="822"/>
                  </a:cubicBezTo>
                  <a:cubicBezTo>
                    <a:pt x="652" y="822"/>
                    <a:pt x="652" y="821"/>
                    <a:pt x="652" y="821"/>
                  </a:cubicBezTo>
                  <a:cubicBezTo>
                    <a:pt x="652" y="820"/>
                    <a:pt x="652" y="820"/>
                    <a:pt x="653" y="820"/>
                  </a:cubicBezTo>
                  <a:cubicBezTo>
                    <a:pt x="653" y="820"/>
                    <a:pt x="653" y="820"/>
                    <a:pt x="653" y="820"/>
                  </a:cubicBezTo>
                  <a:cubicBezTo>
                    <a:pt x="654" y="820"/>
                    <a:pt x="654" y="819"/>
                    <a:pt x="654" y="818"/>
                  </a:cubicBezTo>
                  <a:cubicBezTo>
                    <a:pt x="654" y="818"/>
                    <a:pt x="654" y="818"/>
                    <a:pt x="654" y="817"/>
                  </a:cubicBezTo>
                  <a:cubicBezTo>
                    <a:pt x="654" y="817"/>
                    <a:pt x="654" y="816"/>
                    <a:pt x="653" y="816"/>
                  </a:cubicBezTo>
                  <a:cubicBezTo>
                    <a:pt x="653" y="815"/>
                    <a:pt x="653" y="814"/>
                    <a:pt x="654" y="814"/>
                  </a:cubicBezTo>
                  <a:cubicBezTo>
                    <a:pt x="654" y="814"/>
                    <a:pt x="654" y="814"/>
                    <a:pt x="654" y="814"/>
                  </a:cubicBezTo>
                  <a:cubicBezTo>
                    <a:pt x="654" y="814"/>
                    <a:pt x="654" y="814"/>
                    <a:pt x="654" y="814"/>
                  </a:cubicBezTo>
                  <a:cubicBezTo>
                    <a:pt x="654" y="813"/>
                    <a:pt x="654" y="813"/>
                    <a:pt x="654" y="813"/>
                  </a:cubicBezTo>
                  <a:cubicBezTo>
                    <a:pt x="654" y="813"/>
                    <a:pt x="653" y="813"/>
                    <a:pt x="653" y="813"/>
                  </a:cubicBezTo>
                  <a:cubicBezTo>
                    <a:pt x="652" y="812"/>
                    <a:pt x="651" y="811"/>
                    <a:pt x="650" y="810"/>
                  </a:cubicBezTo>
                  <a:cubicBezTo>
                    <a:pt x="650" y="810"/>
                    <a:pt x="649" y="810"/>
                    <a:pt x="649" y="810"/>
                  </a:cubicBezTo>
                  <a:cubicBezTo>
                    <a:pt x="648" y="810"/>
                    <a:pt x="647" y="810"/>
                    <a:pt x="647" y="810"/>
                  </a:cubicBezTo>
                  <a:cubicBezTo>
                    <a:pt x="646" y="810"/>
                    <a:pt x="646" y="810"/>
                    <a:pt x="646" y="811"/>
                  </a:cubicBezTo>
                  <a:cubicBezTo>
                    <a:pt x="646" y="811"/>
                    <a:pt x="646" y="810"/>
                    <a:pt x="645" y="810"/>
                  </a:cubicBezTo>
                  <a:cubicBezTo>
                    <a:pt x="646" y="810"/>
                    <a:pt x="646" y="810"/>
                    <a:pt x="646" y="809"/>
                  </a:cubicBezTo>
                  <a:cubicBezTo>
                    <a:pt x="647" y="809"/>
                    <a:pt x="647" y="808"/>
                    <a:pt x="648" y="808"/>
                  </a:cubicBezTo>
                  <a:cubicBezTo>
                    <a:pt x="648" y="808"/>
                    <a:pt x="649" y="808"/>
                    <a:pt x="649" y="807"/>
                  </a:cubicBezTo>
                  <a:cubicBezTo>
                    <a:pt x="649" y="807"/>
                    <a:pt x="649" y="807"/>
                    <a:pt x="649" y="807"/>
                  </a:cubicBezTo>
                  <a:cubicBezTo>
                    <a:pt x="650" y="807"/>
                    <a:pt x="651" y="806"/>
                    <a:pt x="652" y="806"/>
                  </a:cubicBezTo>
                  <a:cubicBezTo>
                    <a:pt x="652" y="806"/>
                    <a:pt x="652" y="806"/>
                    <a:pt x="652" y="806"/>
                  </a:cubicBezTo>
                  <a:cubicBezTo>
                    <a:pt x="653" y="806"/>
                    <a:pt x="653" y="806"/>
                    <a:pt x="653" y="806"/>
                  </a:cubicBezTo>
                  <a:cubicBezTo>
                    <a:pt x="654" y="805"/>
                    <a:pt x="653" y="804"/>
                    <a:pt x="653" y="803"/>
                  </a:cubicBezTo>
                  <a:cubicBezTo>
                    <a:pt x="653" y="803"/>
                    <a:pt x="653" y="801"/>
                    <a:pt x="652" y="802"/>
                  </a:cubicBezTo>
                  <a:cubicBezTo>
                    <a:pt x="651" y="802"/>
                    <a:pt x="651" y="802"/>
                    <a:pt x="651" y="802"/>
                  </a:cubicBezTo>
                  <a:cubicBezTo>
                    <a:pt x="651" y="801"/>
                    <a:pt x="651" y="801"/>
                    <a:pt x="652" y="801"/>
                  </a:cubicBezTo>
                  <a:cubicBezTo>
                    <a:pt x="652" y="801"/>
                    <a:pt x="652" y="801"/>
                    <a:pt x="652" y="801"/>
                  </a:cubicBezTo>
                  <a:cubicBezTo>
                    <a:pt x="652" y="801"/>
                    <a:pt x="653" y="801"/>
                    <a:pt x="653" y="801"/>
                  </a:cubicBezTo>
                  <a:cubicBezTo>
                    <a:pt x="653" y="801"/>
                    <a:pt x="653" y="801"/>
                    <a:pt x="653" y="801"/>
                  </a:cubicBezTo>
                  <a:cubicBezTo>
                    <a:pt x="654" y="800"/>
                    <a:pt x="654" y="800"/>
                    <a:pt x="654" y="800"/>
                  </a:cubicBezTo>
                  <a:cubicBezTo>
                    <a:pt x="654" y="799"/>
                    <a:pt x="654" y="799"/>
                    <a:pt x="654" y="799"/>
                  </a:cubicBezTo>
                  <a:cubicBezTo>
                    <a:pt x="654" y="799"/>
                    <a:pt x="654" y="798"/>
                    <a:pt x="653" y="798"/>
                  </a:cubicBezTo>
                  <a:cubicBezTo>
                    <a:pt x="653" y="798"/>
                    <a:pt x="653" y="797"/>
                    <a:pt x="652" y="797"/>
                  </a:cubicBezTo>
                  <a:cubicBezTo>
                    <a:pt x="652" y="796"/>
                    <a:pt x="651" y="795"/>
                    <a:pt x="650" y="795"/>
                  </a:cubicBezTo>
                  <a:cubicBezTo>
                    <a:pt x="650" y="795"/>
                    <a:pt x="650" y="795"/>
                    <a:pt x="650" y="795"/>
                  </a:cubicBezTo>
                  <a:cubicBezTo>
                    <a:pt x="650" y="795"/>
                    <a:pt x="650" y="795"/>
                    <a:pt x="650" y="795"/>
                  </a:cubicBezTo>
                  <a:cubicBezTo>
                    <a:pt x="650" y="794"/>
                    <a:pt x="649" y="793"/>
                    <a:pt x="649" y="793"/>
                  </a:cubicBezTo>
                  <a:cubicBezTo>
                    <a:pt x="649" y="793"/>
                    <a:pt x="648" y="792"/>
                    <a:pt x="648" y="792"/>
                  </a:cubicBezTo>
                  <a:cubicBezTo>
                    <a:pt x="648" y="792"/>
                    <a:pt x="647" y="792"/>
                    <a:pt x="647" y="792"/>
                  </a:cubicBezTo>
                  <a:cubicBezTo>
                    <a:pt x="647" y="791"/>
                    <a:pt x="647" y="791"/>
                    <a:pt x="647" y="791"/>
                  </a:cubicBezTo>
                  <a:cubicBezTo>
                    <a:pt x="647" y="791"/>
                    <a:pt x="647" y="791"/>
                    <a:pt x="647" y="791"/>
                  </a:cubicBezTo>
                  <a:cubicBezTo>
                    <a:pt x="647" y="791"/>
                    <a:pt x="647" y="790"/>
                    <a:pt x="647" y="790"/>
                  </a:cubicBezTo>
                  <a:cubicBezTo>
                    <a:pt x="647" y="789"/>
                    <a:pt x="647" y="789"/>
                    <a:pt x="646" y="788"/>
                  </a:cubicBezTo>
                  <a:cubicBezTo>
                    <a:pt x="646" y="788"/>
                    <a:pt x="646" y="787"/>
                    <a:pt x="646" y="787"/>
                  </a:cubicBezTo>
                  <a:cubicBezTo>
                    <a:pt x="646" y="787"/>
                    <a:pt x="645" y="786"/>
                    <a:pt x="645" y="786"/>
                  </a:cubicBezTo>
                  <a:cubicBezTo>
                    <a:pt x="645" y="786"/>
                    <a:pt x="645" y="785"/>
                    <a:pt x="644" y="785"/>
                  </a:cubicBezTo>
                  <a:cubicBezTo>
                    <a:pt x="644" y="785"/>
                    <a:pt x="644" y="785"/>
                    <a:pt x="644" y="784"/>
                  </a:cubicBezTo>
                  <a:cubicBezTo>
                    <a:pt x="644" y="784"/>
                    <a:pt x="644" y="784"/>
                    <a:pt x="644" y="784"/>
                  </a:cubicBezTo>
                  <a:cubicBezTo>
                    <a:pt x="644" y="782"/>
                    <a:pt x="643" y="781"/>
                    <a:pt x="642" y="780"/>
                  </a:cubicBezTo>
                  <a:cubicBezTo>
                    <a:pt x="642" y="780"/>
                    <a:pt x="642" y="780"/>
                    <a:pt x="642" y="779"/>
                  </a:cubicBezTo>
                  <a:cubicBezTo>
                    <a:pt x="642" y="779"/>
                    <a:pt x="642" y="779"/>
                    <a:pt x="642" y="779"/>
                  </a:cubicBezTo>
                  <a:cubicBezTo>
                    <a:pt x="642" y="778"/>
                    <a:pt x="642" y="778"/>
                    <a:pt x="642" y="778"/>
                  </a:cubicBezTo>
                  <a:cubicBezTo>
                    <a:pt x="642" y="778"/>
                    <a:pt x="642" y="778"/>
                    <a:pt x="642" y="778"/>
                  </a:cubicBezTo>
                  <a:cubicBezTo>
                    <a:pt x="642" y="778"/>
                    <a:pt x="641" y="777"/>
                    <a:pt x="641" y="777"/>
                  </a:cubicBezTo>
                  <a:cubicBezTo>
                    <a:pt x="640" y="777"/>
                    <a:pt x="639" y="776"/>
                    <a:pt x="638" y="776"/>
                  </a:cubicBezTo>
                  <a:cubicBezTo>
                    <a:pt x="638" y="776"/>
                    <a:pt x="638" y="776"/>
                    <a:pt x="637" y="776"/>
                  </a:cubicBezTo>
                  <a:cubicBezTo>
                    <a:pt x="637" y="775"/>
                    <a:pt x="637" y="775"/>
                    <a:pt x="637" y="775"/>
                  </a:cubicBezTo>
                  <a:cubicBezTo>
                    <a:pt x="637" y="775"/>
                    <a:pt x="637" y="775"/>
                    <a:pt x="637" y="775"/>
                  </a:cubicBezTo>
                  <a:cubicBezTo>
                    <a:pt x="637" y="774"/>
                    <a:pt x="636" y="774"/>
                    <a:pt x="636" y="774"/>
                  </a:cubicBezTo>
                  <a:cubicBezTo>
                    <a:pt x="636" y="774"/>
                    <a:pt x="636" y="774"/>
                    <a:pt x="635" y="774"/>
                  </a:cubicBezTo>
                  <a:cubicBezTo>
                    <a:pt x="635" y="772"/>
                    <a:pt x="635" y="772"/>
                    <a:pt x="635" y="772"/>
                  </a:cubicBezTo>
                  <a:cubicBezTo>
                    <a:pt x="636" y="772"/>
                    <a:pt x="636" y="772"/>
                    <a:pt x="636" y="772"/>
                  </a:cubicBezTo>
                  <a:cubicBezTo>
                    <a:pt x="636" y="771"/>
                    <a:pt x="636" y="771"/>
                    <a:pt x="636" y="771"/>
                  </a:cubicBezTo>
                  <a:cubicBezTo>
                    <a:pt x="636" y="770"/>
                    <a:pt x="637" y="770"/>
                    <a:pt x="637" y="770"/>
                  </a:cubicBezTo>
                  <a:cubicBezTo>
                    <a:pt x="637" y="769"/>
                    <a:pt x="638" y="768"/>
                    <a:pt x="639" y="767"/>
                  </a:cubicBezTo>
                  <a:cubicBezTo>
                    <a:pt x="640" y="766"/>
                    <a:pt x="642" y="766"/>
                    <a:pt x="641" y="764"/>
                  </a:cubicBezTo>
                  <a:cubicBezTo>
                    <a:pt x="641" y="764"/>
                    <a:pt x="641" y="764"/>
                    <a:pt x="641" y="764"/>
                  </a:cubicBezTo>
                  <a:cubicBezTo>
                    <a:pt x="641" y="763"/>
                    <a:pt x="641" y="762"/>
                    <a:pt x="642" y="762"/>
                  </a:cubicBezTo>
                  <a:cubicBezTo>
                    <a:pt x="642" y="762"/>
                    <a:pt x="642" y="762"/>
                    <a:pt x="642" y="762"/>
                  </a:cubicBezTo>
                  <a:cubicBezTo>
                    <a:pt x="642" y="762"/>
                    <a:pt x="642" y="762"/>
                    <a:pt x="643" y="763"/>
                  </a:cubicBezTo>
                  <a:cubicBezTo>
                    <a:pt x="642" y="763"/>
                    <a:pt x="642" y="763"/>
                    <a:pt x="642" y="763"/>
                  </a:cubicBezTo>
                  <a:cubicBezTo>
                    <a:pt x="643" y="764"/>
                    <a:pt x="644" y="764"/>
                    <a:pt x="645" y="763"/>
                  </a:cubicBezTo>
                  <a:cubicBezTo>
                    <a:pt x="645" y="763"/>
                    <a:pt x="645" y="763"/>
                    <a:pt x="645" y="763"/>
                  </a:cubicBezTo>
                  <a:cubicBezTo>
                    <a:pt x="645" y="763"/>
                    <a:pt x="645" y="762"/>
                    <a:pt x="645" y="762"/>
                  </a:cubicBezTo>
                  <a:cubicBezTo>
                    <a:pt x="645" y="761"/>
                    <a:pt x="645" y="761"/>
                    <a:pt x="645" y="761"/>
                  </a:cubicBezTo>
                  <a:cubicBezTo>
                    <a:pt x="646" y="761"/>
                    <a:pt x="646" y="761"/>
                    <a:pt x="646" y="760"/>
                  </a:cubicBezTo>
                  <a:cubicBezTo>
                    <a:pt x="647" y="760"/>
                    <a:pt x="647" y="760"/>
                    <a:pt x="647" y="760"/>
                  </a:cubicBezTo>
                  <a:cubicBezTo>
                    <a:pt x="647" y="760"/>
                    <a:pt x="647" y="760"/>
                    <a:pt x="647" y="760"/>
                  </a:cubicBezTo>
                  <a:cubicBezTo>
                    <a:pt x="648" y="759"/>
                    <a:pt x="648" y="759"/>
                    <a:pt x="649" y="758"/>
                  </a:cubicBezTo>
                  <a:cubicBezTo>
                    <a:pt x="649" y="758"/>
                    <a:pt x="649" y="758"/>
                    <a:pt x="650" y="758"/>
                  </a:cubicBezTo>
                  <a:cubicBezTo>
                    <a:pt x="650" y="758"/>
                    <a:pt x="651" y="758"/>
                    <a:pt x="652" y="757"/>
                  </a:cubicBezTo>
                  <a:cubicBezTo>
                    <a:pt x="652" y="757"/>
                    <a:pt x="652" y="757"/>
                    <a:pt x="652" y="757"/>
                  </a:cubicBezTo>
                  <a:cubicBezTo>
                    <a:pt x="652" y="757"/>
                    <a:pt x="652" y="757"/>
                    <a:pt x="652" y="757"/>
                  </a:cubicBezTo>
                  <a:cubicBezTo>
                    <a:pt x="652" y="757"/>
                    <a:pt x="653" y="757"/>
                    <a:pt x="653" y="757"/>
                  </a:cubicBezTo>
                  <a:cubicBezTo>
                    <a:pt x="653" y="757"/>
                    <a:pt x="654" y="757"/>
                    <a:pt x="655" y="757"/>
                  </a:cubicBezTo>
                  <a:cubicBezTo>
                    <a:pt x="655" y="757"/>
                    <a:pt x="655" y="757"/>
                    <a:pt x="655" y="757"/>
                  </a:cubicBezTo>
                  <a:cubicBezTo>
                    <a:pt x="656" y="757"/>
                    <a:pt x="656" y="757"/>
                    <a:pt x="657" y="756"/>
                  </a:cubicBezTo>
                  <a:cubicBezTo>
                    <a:pt x="657" y="756"/>
                    <a:pt x="657" y="755"/>
                    <a:pt x="657" y="755"/>
                  </a:cubicBezTo>
                  <a:cubicBezTo>
                    <a:pt x="657" y="755"/>
                    <a:pt x="658" y="755"/>
                    <a:pt x="658" y="754"/>
                  </a:cubicBezTo>
                  <a:cubicBezTo>
                    <a:pt x="658" y="754"/>
                    <a:pt x="658" y="753"/>
                    <a:pt x="658" y="752"/>
                  </a:cubicBezTo>
                  <a:cubicBezTo>
                    <a:pt x="657" y="752"/>
                    <a:pt x="657" y="752"/>
                    <a:pt x="657" y="752"/>
                  </a:cubicBezTo>
                  <a:cubicBezTo>
                    <a:pt x="656" y="752"/>
                    <a:pt x="656" y="752"/>
                    <a:pt x="655" y="752"/>
                  </a:cubicBezTo>
                  <a:cubicBezTo>
                    <a:pt x="655" y="751"/>
                    <a:pt x="654" y="751"/>
                    <a:pt x="654" y="751"/>
                  </a:cubicBezTo>
                  <a:cubicBezTo>
                    <a:pt x="650" y="751"/>
                    <a:pt x="650" y="751"/>
                    <a:pt x="650" y="751"/>
                  </a:cubicBezTo>
                  <a:cubicBezTo>
                    <a:pt x="650" y="751"/>
                    <a:pt x="649" y="751"/>
                    <a:pt x="648" y="751"/>
                  </a:cubicBezTo>
                  <a:cubicBezTo>
                    <a:pt x="648" y="750"/>
                    <a:pt x="648" y="750"/>
                    <a:pt x="647" y="750"/>
                  </a:cubicBezTo>
                  <a:cubicBezTo>
                    <a:pt x="645" y="746"/>
                    <a:pt x="639" y="752"/>
                    <a:pt x="639" y="754"/>
                  </a:cubicBezTo>
                  <a:cubicBezTo>
                    <a:pt x="637" y="755"/>
                    <a:pt x="635" y="755"/>
                    <a:pt x="634" y="753"/>
                  </a:cubicBezTo>
                  <a:cubicBezTo>
                    <a:pt x="634" y="750"/>
                    <a:pt x="634" y="750"/>
                    <a:pt x="634" y="750"/>
                  </a:cubicBezTo>
                  <a:cubicBezTo>
                    <a:pt x="634" y="750"/>
                    <a:pt x="634" y="749"/>
                    <a:pt x="634" y="749"/>
                  </a:cubicBezTo>
                  <a:cubicBezTo>
                    <a:pt x="635" y="749"/>
                    <a:pt x="635" y="748"/>
                    <a:pt x="634" y="748"/>
                  </a:cubicBezTo>
                  <a:cubicBezTo>
                    <a:pt x="634" y="747"/>
                    <a:pt x="634" y="747"/>
                    <a:pt x="634" y="747"/>
                  </a:cubicBezTo>
                  <a:cubicBezTo>
                    <a:pt x="634" y="747"/>
                    <a:pt x="633" y="747"/>
                    <a:pt x="633" y="746"/>
                  </a:cubicBezTo>
                  <a:cubicBezTo>
                    <a:pt x="633" y="746"/>
                    <a:pt x="633" y="746"/>
                    <a:pt x="632" y="746"/>
                  </a:cubicBezTo>
                  <a:cubicBezTo>
                    <a:pt x="631" y="746"/>
                    <a:pt x="631" y="747"/>
                    <a:pt x="629" y="746"/>
                  </a:cubicBezTo>
                  <a:cubicBezTo>
                    <a:pt x="628" y="746"/>
                    <a:pt x="627" y="746"/>
                    <a:pt x="626" y="745"/>
                  </a:cubicBezTo>
                  <a:cubicBezTo>
                    <a:pt x="626" y="745"/>
                    <a:pt x="626" y="745"/>
                    <a:pt x="626" y="745"/>
                  </a:cubicBezTo>
                  <a:cubicBezTo>
                    <a:pt x="626" y="744"/>
                    <a:pt x="626" y="744"/>
                    <a:pt x="626" y="744"/>
                  </a:cubicBezTo>
                  <a:cubicBezTo>
                    <a:pt x="626" y="744"/>
                    <a:pt x="625" y="744"/>
                    <a:pt x="625" y="744"/>
                  </a:cubicBezTo>
                  <a:cubicBezTo>
                    <a:pt x="625" y="744"/>
                    <a:pt x="625" y="744"/>
                    <a:pt x="625" y="744"/>
                  </a:cubicBezTo>
                  <a:cubicBezTo>
                    <a:pt x="625" y="744"/>
                    <a:pt x="625" y="744"/>
                    <a:pt x="625" y="744"/>
                  </a:cubicBezTo>
                  <a:cubicBezTo>
                    <a:pt x="625" y="743"/>
                    <a:pt x="625" y="742"/>
                    <a:pt x="624" y="741"/>
                  </a:cubicBezTo>
                  <a:cubicBezTo>
                    <a:pt x="624" y="741"/>
                    <a:pt x="624" y="741"/>
                    <a:pt x="624" y="740"/>
                  </a:cubicBezTo>
                  <a:cubicBezTo>
                    <a:pt x="624" y="740"/>
                    <a:pt x="624" y="740"/>
                    <a:pt x="625" y="740"/>
                  </a:cubicBezTo>
                  <a:cubicBezTo>
                    <a:pt x="625" y="739"/>
                    <a:pt x="626" y="739"/>
                    <a:pt x="626" y="739"/>
                  </a:cubicBezTo>
                  <a:cubicBezTo>
                    <a:pt x="626" y="738"/>
                    <a:pt x="626" y="738"/>
                    <a:pt x="626" y="738"/>
                  </a:cubicBezTo>
                  <a:cubicBezTo>
                    <a:pt x="624" y="737"/>
                    <a:pt x="628" y="737"/>
                    <a:pt x="629" y="737"/>
                  </a:cubicBezTo>
                  <a:cubicBezTo>
                    <a:pt x="629" y="737"/>
                    <a:pt x="630" y="737"/>
                    <a:pt x="630" y="738"/>
                  </a:cubicBezTo>
                  <a:cubicBezTo>
                    <a:pt x="630" y="738"/>
                    <a:pt x="630" y="739"/>
                    <a:pt x="630" y="739"/>
                  </a:cubicBezTo>
                  <a:cubicBezTo>
                    <a:pt x="630" y="739"/>
                    <a:pt x="631" y="739"/>
                    <a:pt x="631" y="739"/>
                  </a:cubicBezTo>
                  <a:cubicBezTo>
                    <a:pt x="631" y="739"/>
                    <a:pt x="631" y="739"/>
                    <a:pt x="631" y="739"/>
                  </a:cubicBezTo>
                  <a:cubicBezTo>
                    <a:pt x="631" y="739"/>
                    <a:pt x="631" y="739"/>
                    <a:pt x="631" y="738"/>
                  </a:cubicBezTo>
                  <a:cubicBezTo>
                    <a:pt x="631" y="738"/>
                    <a:pt x="632" y="737"/>
                    <a:pt x="632" y="737"/>
                  </a:cubicBezTo>
                  <a:cubicBezTo>
                    <a:pt x="633" y="737"/>
                    <a:pt x="634" y="737"/>
                    <a:pt x="634" y="736"/>
                  </a:cubicBezTo>
                  <a:cubicBezTo>
                    <a:pt x="634" y="736"/>
                    <a:pt x="635" y="736"/>
                    <a:pt x="635" y="735"/>
                  </a:cubicBezTo>
                  <a:cubicBezTo>
                    <a:pt x="635" y="735"/>
                    <a:pt x="635" y="735"/>
                    <a:pt x="635" y="735"/>
                  </a:cubicBezTo>
                  <a:cubicBezTo>
                    <a:pt x="635" y="735"/>
                    <a:pt x="635" y="734"/>
                    <a:pt x="635" y="734"/>
                  </a:cubicBezTo>
                  <a:cubicBezTo>
                    <a:pt x="635" y="734"/>
                    <a:pt x="636" y="734"/>
                    <a:pt x="636" y="734"/>
                  </a:cubicBezTo>
                  <a:cubicBezTo>
                    <a:pt x="636" y="733"/>
                    <a:pt x="636" y="733"/>
                    <a:pt x="636" y="732"/>
                  </a:cubicBezTo>
                  <a:cubicBezTo>
                    <a:pt x="636" y="732"/>
                    <a:pt x="636" y="732"/>
                    <a:pt x="636" y="732"/>
                  </a:cubicBezTo>
                  <a:cubicBezTo>
                    <a:pt x="637" y="731"/>
                    <a:pt x="638" y="730"/>
                    <a:pt x="639" y="730"/>
                  </a:cubicBezTo>
                  <a:cubicBezTo>
                    <a:pt x="641" y="729"/>
                    <a:pt x="643" y="728"/>
                    <a:pt x="644" y="726"/>
                  </a:cubicBezTo>
                  <a:cubicBezTo>
                    <a:pt x="644" y="726"/>
                    <a:pt x="644" y="726"/>
                    <a:pt x="644" y="726"/>
                  </a:cubicBezTo>
                  <a:cubicBezTo>
                    <a:pt x="644" y="726"/>
                    <a:pt x="645" y="726"/>
                    <a:pt x="645" y="725"/>
                  </a:cubicBezTo>
                  <a:cubicBezTo>
                    <a:pt x="646" y="724"/>
                    <a:pt x="647" y="724"/>
                    <a:pt x="647" y="723"/>
                  </a:cubicBezTo>
                  <a:cubicBezTo>
                    <a:pt x="648" y="722"/>
                    <a:pt x="648" y="722"/>
                    <a:pt x="648" y="722"/>
                  </a:cubicBezTo>
                  <a:cubicBezTo>
                    <a:pt x="649" y="721"/>
                    <a:pt x="649" y="721"/>
                    <a:pt x="649" y="721"/>
                  </a:cubicBezTo>
                  <a:cubicBezTo>
                    <a:pt x="650" y="721"/>
                    <a:pt x="650" y="721"/>
                    <a:pt x="650" y="722"/>
                  </a:cubicBezTo>
                  <a:cubicBezTo>
                    <a:pt x="650" y="722"/>
                    <a:pt x="651" y="722"/>
                    <a:pt x="651" y="722"/>
                  </a:cubicBezTo>
                  <a:cubicBezTo>
                    <a:pt x="651" y="722"/>
                    <a:pt x="651" y="722"/>
                    <a:pt x="651" y="722"/>
                  </a:cubicBezTo>
                  <a:cubicBezTo>
                    <a:pt x="652" y="722"/>
                    <a:pt x="653" y="723"/>
                    <a:pt x="654" y="723"/>
                  </a:cubicBezTo>
                  <a:cubicBezTo>
                    <a:pt x="654" y="723"/>
                    <a:pt x="654" y="723"/>
                    <a:pt x="654" y="723"/>
                  </a:cubicBezTo>
                  <a:cubicBezTo>
                    <a:pt x="654" y="724"/>
                    <a:pt x="655" y="724"/>
                    <a:pt x="655" y="724"/>
                  </a:cubicBezTo>
                  <a:cubicBezTo>
                    <a:pt x="655" y="724"/>
                    <a:pt x="655" y="724"/>
                    <a:pt x="655" y="724"/>
                  </a:cubicBezTo>
                  <a:cubicBezTo>
                    <a:pt x="655" y="724"/>
                    <a:pt x="655" y="725"/>
                    <a:pt x="655" y="725"/>
                  </a:cubicBezTo>
                  <a:cubicBezTo>
                    <a:pt x="655" y="726"/>
                    <a:pt x="655" y="726"/>
                    <a:pt x="655" y="726"/>
                  </a:cubicBezTo>
                  <a:cubicBezTo>
                    <a:pt x="654" y="729"/>
                    <a:pt x="650" y="731"/>
                    <a:pt x="649" y="734"/>
                  </a:cubicBezTo>
                  <a:cubicBezTo>
                    <a:pt x="649" y="735"/>
                    <a:pt x="650" y="735"/>
                    <a:pt x="651" y="736"/>
                  </a:cubicBezTo>
                  <a:cubicBezTo>
                    <a:pt x="651" y="736"/>
                    <a:pt x="652" y="738"/>
                    <a:pt x="651" y="738"/>
                  </a:cubicBezTo>
                  <a:cubicBezTo>
                    <a:pt x="651" y="738"/>
                    <a:pt x="651" y="738"/>
                    <a:pt x="651" y="738"/>
                  </a:cubicBezTo>
                  <a:cubicBezTo>
                    <a:pt x="650" y="737"/>
                    <a:pt x="646" y="740"/>
                    <a:pt x="648" y="740"/>
                  </a:cubicBezTo>
                  <a:cubicBezTo>
                    <a:pt x="649" y="741"/>
                    <a:pt x="651" y="740"/>
                    <a:pt x="651" y="740"/>
                  </a:cubicBezTo>
                  <a:cubicBezTo>
                    <a:pt x="651" y="740"/>
                    <a:pt x="651" y="740"/>
                    <a:pt x="651" y="740"/>
                  </a:cubicBezTo>
                  <a:cubicBezTo>
                    <a:pt x="651" y="739"/>
                    <a:pt x="652" y="739"/>
                    <a:pt x="652" y="739"/>
                  </a:cubicBezTo>
                  <a:cubicBezTo>
                    <a:pt x="652" y="739"/>
                    <a:pt x="653" y="738"/>
                    <a:pt x="653" y="738"/>
                  </a:cubicBezTo>
                  <a:cubicBezTo>
                    <a:pt x="653" y="738"/>
                    <a:pt x="653" y="738"/>
                    <a:pt x="653" y="738"/>
                  </a:cubicBezTo>
                  <a:cubicBezTo>
                    <a:pt x="653" y="738"/>
                    <a:pt x="653" y="738"/>
                    <a:pt x="654" y="738"/>
                  </a:cubicBezTo>
                  <a:cubicBezTo>
                    <a:pt x="654" y="738"/>
                    <a:pt x="654" y="738"/>
                    <a:pt x="654" y="738"/>
                  </a:cubicBezTo>
                  <a:cubicBezTo>
                    <a:pt x="656" y="736"/>
                    <a:pt x="657" y="735"/>
                    <a:pt x="660" y="734"/>
                  </a:cubicBezTo>
                  <a:cubicBezTo>
                    <a:pt x="662" y="732"/>
                    <a:pt x="665" y="731"/>
                    <a:pt x="668" y="731"/>
                  </a:cubicBezTo>
                  <a:cubicBezTo>
                    <a:pt x="668" y="731"/>
                    <a:pt x="668" y="732"/>
                    <a:pt x="668" y="732"/>
                  </a:cubicBezTo>
                  <a:cubicBezTo>
                    <a:pt x="668" y="732"/>
                    <a:pt x="669" y="730"/>
                    <a:pt x="669" y="730"/>
                  </a:cubicBezTo>
                  <a:cubicBezTo>
                    <a:pt x="669" y="730"/>
                    <a:pt x="669" y="730"/>
                    <a:pt x="670" y="730"/>
                  </a:cubicBezTo>
                  <a:cubicBezTo>
                    <a:pt x="670" y="731"/>
                    <a:pt x="671" y="731"/>
                    <a:pt x="671" y="732"/>
                  </a:cubicBezTo>
                  <a:cubicBezTo>
                    <a:pt x="672" y="732"/>
                    <a:pt x="672" y="733"/>
                    <a:pt x="673" y="733"/>
                  </a:cubicBezTo>
                  <a:cubicBezTo>
                    <a:pt x="674" y="733"/>
                    <a:pt x="676" y="734"/>
                    <a:pt x="677" y="735"/>
                  </a:cubicBezTo>
                  <a:cubicBezTo>
                    <a:pt x="677" y="735"/>
                    <a:pt x="677" y="735"/>
                    <a:pt x="677" y="736"/>
                  </a:cubicBezTo>
                  <a:cubicBezTo>
                    <a:pt x="676" y="738"/>
                    <a:pt x="674" y="739"/>
                    <a:pt x="676" y="741"/>
                  </a:cubicBezTo>
                  <a:cubicBezTo>
                    <a:pt x="675" y="742"/>
                    <a:pt x="674" y="743"/>
                    <a:pt x="674" y="744"/>
                  </a:cubicBezTo>
                  <a:cubicBezTo>
                    <a:pt x="673" y="744"/>
                    <a:pt x="673" y="745"/>
                    <a:pt x="673" y="745"/>
                  </a:cubicBezTo>
                  <a:cubicBezTo>
                    <a:pt x="673" y="745"/>
                    <a:pt x="673" y="745"/>
                    <a:pt x="673" y="745"/>
                  </a:cubicBezTo>
                  <a:cubicBezTo>
                    <a:pt x="673" y="745"/>
                    <a:pt x="672" y="746"/>
                    <a:pt x="673" y="746"/>
                  </a:cubicBezTo>
                  <a:cubicBezTo>
                    <a:pt x="673" y="746"/>
                    <a:pt x="673" y="746"/>
                    <a:pt x="673" y="746"/>
                  </a:cubicBezTo>
                  <a:cubicBezTo>
                    <a:pt x="674" y="746"/>
                    <a:pt x="675" y="746"/>
                    <a:pt x="674" y="747"/>
                  </a:cubicBezTo>
                  <a:cubicBezTo>
                    <a:pt x="674" y="748"/>
                    <a:pt x="677" y="749"/>
                    <a:pt x="678" y="749"/>
                  </a:cubicBezTo>
                  <a:cubicBezTo>
                    <a:pt x="679" y="750"/>
                    <a:pt x="681" y="750"/>
                    <a:pt x="682" y="749"/>
                  </a:cubicBezTo>
                  <a:cubicBezTo>
                    <a:pt x="682" y="749"/>
                    <a:pt x="683" y="749"/>
                    <a:pt x="683" y="749"/>
                  </a:cubicBezTo>
                  <a:cubicBezTo>
                    <a:pt x="683" y="749"/>
                    <a:pt x="683" y="749"/>
                    <a:pt x="683" y="749"/>
                  </a:cubicBezTo>
                  <a:cubicBezTo>
                    <a:pt x="683" y="749"/>
                    <a:pt x="683" y="750"/>
                    <a:pt x="683" y="750"/>
                  </a:cubicBezTo>
                  <a:cubicBezTo>
                    <a:pt x="684" y="751"/>
                    <a:pt x="685" y="751"/>
                    <a:pt x="685" y="751"/>
                  </a:cubicBezTo>
                  <a:cubicBezTo>
                    <a:pt x="685" y="751"/>
                    <a:pt x="685" y="751"/>
                    <a:pt x="685" y="751"/>
                  </a:cubicBezTo>
                  <a:cubicBezTo>
                    <a:pt x="684" y="752"/>
                    <a:pt x="685" y="752"/>
                    <a:pt x="686" y="753"/>
                  </a:cubicBezTo>
                  <a:cubicBezTo>
                    <a:pt x="686" y="753"/>
                    <a:pt x="686" y="753"/>
                    <a:pt x="686" y="753"/>
                  </a:cubicBezTo>
                  <a:cubicBezTo>
                    <a:pt x="686" y="754"/>
                    <a:pt x="686" y="754"/>
                    <a:pt x="686" y="755"/>
                  </a:cubicBezTo>
                  <a:cubicBezTo>
                    <a:pt x="685" y="755"/>
                    <a:pt x="685" y="755"/>
                    <a:pt x="685" y="755"/>
                  </a:cubicBezTo>
                  <a:cubicBezTo>
                    <a:pt x="684" y="755"/>
                    <a:pt x="684" y="755"/>
                    <a:pt x="684" y="756"/>
                  </a:cubicBezTo>
                  <a:cubicBezTo>
                    <a:pt x="684" y="756"/>
                    <a:pt x="684" y="756"/>
                    <a:pt x="684" y="756"/>
                  </a:cubicBezTo>
                  <a:cubicBezTo>
                    <a:pt x="683" y="756"/>
                    <a:pt x="683" y="756"/>
                    <a:pt x="683" y="756"/>
                  </a:cubicBezTo>
                  <a:cubicBezTo>
                    <a:pt x="682" y="756"/>
                    <a:pt x="681" y="758"/>
                    <a:pt x="683" y="758"/>
                  </a:cubicBezTo>
                  <a:cubicBezTo>
                    <a:pt x="683" y="759"/>
                    <a:pt x="683" y="759"/>
                    <a:pt x="683" y="758"/>
                  </a:cubicBezTo>
                  <a:cubicBezTo>
                    <a:pt x="684" y="759"/>
                    <a:pt x="684" y="759"/>
                    <a:pt x="684" y="760"/>
                  </a:cubicBezTo>
                  <a:cubicBezTo>
                    <a:pt x="684" y="760"/>
                    <a:pt x="684" y="760"/>
                    <a:pt x="684" y="760"/>
                  </a:cubicBezTo>
                  <a:cubicBezTo>
                    <a:pt x="684" y="761"/>
                    <a:pt x="685" y="762"/>
                    <a:pt x="685" y="764"/>
                  </a:cubicBezTo>
                  <a:cubicBezTo>
                    <a:pt x="685" y="764"/>
                    <a:pt x="685" y="765"/>
                    <a:pt x="685" y="766"/>
                  </a:cubicBezTo>
                  <a:cubicBezTo>
                    <a:pt x="684" y="767"/>
                    <a:pt x="684" y="769"/>
                    <a:pt x="683" y="770"/>
                  </a:cubicBezTo>
                  <a:cubicBezTo>
                    <a:pt x="683" y="770"/>
                    <a:pt x="683" y="770"/>
                    <a:pt x="683" y="770"/>
                  </a:cubicBezTo>
                  <a:cubicBezTo>
                    <a:pt x="683" y="770"/>
                    <a:pt x="683" y="771"/>
                    <a:pt x="684" y="771"/>
                  </a:cubicBezTo>
                  <a:cubicBezTo>
                    <a:pt x="684" y="771"/>
                    <a:pt x="684" y="771"/>
                    <a:pt x="684" y="771"/>
                  </a:cubicBezTo>
                  <a:cubicBezTo>
                    <a:pt x="683" y="771"/>
                    <a:pt x="683" y="772"/>
                    <a:pt x="683" y="772"/>
                  </a:cubicBezTo>
                  <a:cubicBezTo>
                    <a:pt x="683" y="772"/>
                    <a:pt x="683" y="772"/>
                    <a:pt x="683" y="772"/>
                  </a:cubicBezTo>
                  <a:cubicBezTo>
                    <a:pt x="683" y="773"/>
                    <a:pt x="683" y="773"/>
                    <a:pt x="683" y="774"/>
                  </a:cubicBezTo>
                  <a:cubicBezTo>
                    <a:pt x="683" y="775"/>
                    <a:pt x="682" y="776"/>
                    <a:pt x="682" y="777"/>
                  </a:cubicBezTo>
                  <a:cubicBezTo>
                    <a:pt x="683" y="777"/>
                    <a:pt x="683" y="778"/>
                    <a:pt x="684" y="777"/>
                  </a:cubicBezTo>
                  <a:cubicBezTo>
                    <a:pt x="686" y="778"/>
                    <a:pt x="687" y="776"/>
                    <a:pt x="689" y="775"/>
                  </a:cubicBezTo>
                  <a:cubicBezTo>
                    <a:pt x="690" y="776"/>
                    <a:pt x="688" y="777"/>
                    <a:pt x="690" y="776"/>
                  </a:cubicBezTo>
                  <a:cubicBezTo>
                    <a:pt x="691" y="776"/>
                    <a:pt x="693" y="775"/>
                    <a:pt x="693" y="774"/>
                  </a:cubicBezTo>
                  <a:cubicBezTo>
                    <a:pt x="693" y="774"/>
                    <a:pt x="693" y="774"/>
                    <a:pt x="693" y="774"/>
                  </a:cubicBezTo>
                  <a:cubicBezTo>
                    <a:pt x="693" y="774"/>
                    <a:pt x="692" y="773"/>
                    <a:pt x="692" y="773"/>
                  </a:cubicBezTo>
                  <a:cubicBezTo>
                    <a:pt x="693" y="772"/>
                    <a:pt x="694" y="775"/>
                    <a:pt x="694" y="775"/>
                  </a:cubicBezTo>
                  <a:cubicBezTo>
                    <a:pt x="694" y="775"/>
                    <a:pt x="694" y="775"/>
                    <a:pt x="694" y="775"/>
                  </a:cubicBezTo>
                  <a:cubicBezTo>
                    <a:pt x="694" y="774"/>
                    <a:pt x="694" y="774"/>
                    <a:pt x="694" y="774"/>
                  </a:cubicBezTo>
                  <a:cubicBezTo>
                    <a:pt x="694" y="774"/>
                    <a:pt x="694" y="774"/>
                    <a:pt x="694" y="774"/>
                  </a:cubicBezTo>
                  <a:cubicBezTo>
                    <a:pt x="694" y="773"/>
                    <a:pt x="694" y="773"/>
                    <a:pt x="694" y="773"/>
                  </a:cubicBezTo>
                  <a:cubicBezTo>
                    <a:pt x="694" y="773"/>
                    <a:pt x="695" y="773"/>
                    <a:pt x="696" y="773"/>
                  </a:cubicBezTo>
                  <a:cubicBezTo>
                    <a:pt x="696" y="773"/>
                    <a:pt x="696" y="773"/>
                    <a:pt x="696" y="773"/>
                  </a:cubicBezTo>
                  <a:cubicBezTo>
                    <a:pt x="697" y="773"/>
                    <a:pt x="699" y="776"/>
                    <a:pt x="699" y="773"/>
                  </a:cubicBezTo>
                  <a:cubicBezTo>
                    <a:pt x="699" y="773"/>
                    <a:pt x="699" y="773"/>
                    <a:pt x="699" y="773"/>
                  </a:cubicBezTo>
                  <a:cubicBezTo>
                    <a:pt x="699" y="772"/>
                    <a:pt x="698" y="773"/>
                    <a:pt x="698" y="772"/>
                  </a:cubicBezTo>
                  <a:cubicBezTo>
                    <a:pt x="698" y="772"/>
                    <a:pt x="698" y="772"/>
                    <a:pt x="698" y="772"/>
                  </a:cubicBezTo>
                  <a:cubicBezTo>
                    <a:pt x="698" y="772"/>
                    <a:pt x="700" y="772"/>
                    <a:pt x="700" y="772"/>
                  </a:cubicBezTo>
                  <a:cubicBezTo>
                    <a:pt x="702" y="771"/>
                    <a:pt x="702" y="772"/>
                    <a:pt x="703" y="770"/>
                  </a:cubicBezTo>
                  <a:cubicBezTo>
                    <a:pt x="705" y="768"/>
                    <a:pt x="704" y="766"/>
                    <a:pt x="705" y="764"/>
                  </a:cubicBezTo>
                  <a:cubicBezTo>
                    <a:pt x="705" y="763"/>
                    <a:pt x="704" y="763"/>
                    <a:pt x="704" y="763"/>
                  </a:cubicBezTo>
                  <a:cubicBezTo>
                    <a:pt x="704" y="762"/>
                    <a:pt x="704" y="761"/>
                    <a:pt x="704" y="760"/>
                  </a:cubicBezTo>
                  <a:cubicBezTo>
                    <a:pt x="704" y="760"/>
                    <a:pt x="704" y="760"/>
                    <a:pt x="704" y="760"/>
                  </a:cubicBezTo>
                  <a:cubicBezTo>
                    <a:pt x="705" y="757"/>
                    <a:pt x="704" y="754"/>
                    <a:pt x="702" y="752"/>
                  </a:cubicBezTo>
                  <a:cubicBezTo>
                    <a:pt x="702" y="752"/>
                    <a:pt x="702" y="752"/>
                    <a:pt x="702" y="752"/>
                  </a:cubicBezTo>
                  <a:cubicBezTo>
                    <a:pt x="698" y="746"/>
                    <a:pt x="697" y="741"/>
                    <a:pt x="691" y="737"/>
                  </a:cubicBezTo>
                  <a:cubicBezTo>
                    <a:pt x="691" y="737"/>
                    <a:pt x="691" y="736"/>
                    <a:pt x="690" y="736"/>
                  </a:cubicBezTo>
                  <a:cubicBezTo>
                    <a:pt x="692" y="734"/>
                    <a:pt x="691" y="732"/>
                    <a:pt x="693" y="731"/>
                  </a:cubicBezTo>
                  <a:cubicBezTo>
                    <a:pt x="694" y="730"/>
                    <a:pt x="698" y="729"/>
                    <a:pt x="698" y="728"/>
                  </a:cubicBezTo>
                  <a:cubicBezTo>
                    <a:pt x="698" y="728"/>
                    <a:pt x="698" y="728"/>
                    <a:pt x="699" y="727"/>
                  </a:cubicBezTo>
                  <a:cubicBezTo>
                    <a:pt x="700" y="726"/>
                    <a:pt x="702" y="725"/>
                    <a:pt x="703" y="723"/>
                  </a:cubicBezTo>
                  <a:cubicBezTo>
                    <a:pt x="704" y="723"/>
                    <a:pt x="704" y="723"/>
                    <a:pt x="705" y="722"/>
                  </a:cubicBezTo>
                  <a:cubicBezTo>
                    <a:pt x="707" y="723"/>
                    <a:pt x="706" y="719"/>
                    <a:pt x="706" y="718"/>
                  </a:cubicBezTo>
                  <a:cubicBezTo>
                    <a:pt x="707" y="718"/>
                    <a:pt x="707" y="717"/>
                    <a:pt x="706" y="716"/>
                  </a:cubicBezTo>
                  <a:cubicBezTo>
                    <a:pt x="706" y="713"/>
                    <a:pt x="709" y="711"/>
                    <a:pt x="711" y="708"/>
                  </a:cubicBezTo>
                  <a:cubicBezTo>
                    <a:pt x="712" y="708"/>
                    <a:pt x="712" y="708"/>
                    <a:pt x="712" y="709"/>
                  </a:cubicBezTo>
                  <a:cubicBezTo>
                    <a:pt x="712" y="709"/>
                    <a:pt x="712" y="709"/>
                    <a:pt x="712" y="709"/>
                  </a:cubicBezTo>
                  <a:cubicBezTo>
                    <a:pt x="712" y="709"/>
                    <a:pt x="713" y="709"/>
                    <a:pt x="713" y="709"/>
                  </a:cubicBezTo>
                  <a:cubicBezTo>
                    <a:pt x="713" y="709"/>
                    <a:pt x="712" y="708"/>
                    <a:pt x="712" y="708"/>
                  </a:cubicBezTo>
                  <a:cubicBezTo>
                    <a:pt x="713" y="708"/>
                    <a:pt x="713" y="708"/>
                    <a:pt x="713" y="708"/>
                  </a:cubicBezTo>
                  <a:cubicBezTo>
                    <a:pt x="713" y="705"/>
                    <a:pt x="715" y="706"/>
                    <a:pt x="717" y="706"/>
                  </a:cubicBezTo>
                  <a:cubicBezTo>
                    <a:pt x="717" y="705"/>
                    <a:pt x="718" y="703"/>
                    <a:pt x="718" y="702"/>
                  </a:cubicBezTo>
                  <a:cubicBezTo>
                    <a:pt x="719" y="701"/>
                    <a:pt x="720" y="701"/>
                    <a:pt x="721" y="700"/>
                  </a:cubicBezTo>
                  <a:cubicBezTo>
                    <a:pt x="721" y="700"/>
                    <a:pt x="721" y="700"/>
                    <a:pt x="722" y="700"/>
                  </a:cubicBezTo>
                  <a:cubicBezTo>
                    <a:pt x="722" y="700"/>
                    <a:pt x="722" y="700"/>
                    <a:pt x="722" y="700"/>
                  </a:cubicBezTo>
                  <a:cubicBezTo>
                    <a:pt x="722" y="701"/>
                    <a:pt x="721" y="701"/>
                    <a:pt x="721" y="701"/>
                  </a:cubicBezTo>
                  <a:cubicBezTo>
                    <a:pt x="721" y="701"/>
                    <a:pt x="721" y="701"/>
                    <a:pt x="721" y="701"/>
                  </a:cubicBezTo>
                  <a:cubicBezTo>
                    <a:pt x="722" y="702"/>
                    <a:pt x="723" y="700"/>
                    <a:pt x="724" y="701"/>
                  </a:cubicBezTo>
                  <a:cubicBezTo>
                    <a:pt x="725" y="702"/>
                    <a:pt x="723" y="703"/>
                    <a:pt x="725" y="704"/>
                  </a:cubicBezTo>
                  <a:cubicBezTo>
                    <a:pt x="726" y="704"/>
                    <a:pt x="729" y="705"/>
                    <a:pt x="730" y="705"/>
                  </a:cubicBezTo>
                  <a:cubicBezTo>
                    <a:pt x="732" y="705"/>
                    <a:pt x="735" y="703"/>
                    <a:pt x="736" y="702"/>
                  </a:cubicBezTo>
                  <a:cubicBezTo>
                    <a:pt x="740" y="700"/>
                    <a:pt x="744" y="698"/>
                    <a:pt x="746" y="694"/>
                  </a:cubicBezTo>
                  <a:cubicBezTo>
                    <a:pt x="747" y="691"/>
                    <a:pt x="747" y="691"/>
                    <a:pt x="749" y="689"/>
                  </a:cubicBezTo>
                  <a:cubicBezTo>
                    <a:pt x="750" y="688"/>
                    <a:pt x="751" y="686"/>
                    <a:pt x="753" y="684"/>
                  </a:cubicBezTo>
                  <a:cubicBezTo>
                    <a:pt x="756" y="680"/>
                    <a:pt x="759" y="677"/>
                    <a:pt x="762" y="673"/>
                  </a:cubicBezTo>
                  <a:cubicBezTo>
                    <a:pt x="763" y="671"/>
                    <a:pt x="764" y="670"/>
                    <a:pt x="765" y="668"/>
                  </a:cubicBezTo>
                  <a:cubicBezTo>
                    <a:pt x="766" y="666"/>
                    <a:pt x="766" y="664"/>
                    <a:pt x="768" y="662"/>
                  </a:cubicBezTo>
                  <a:cubicBezTo>
                    <a:pt x="769" y="660"/>
                    <a:pt x="769" y="659"/>
                    <a:pt x="770" y="657"/>
                  </a:cubicBezTo>
                  <a:cubicBezTo>
                    <a:pt x="771" y="656"/>
                    <a:pt x="772" y="655"/>
                    <a:pt x="774" y="653"/>
                  </a:cubicBezTo>
                  <a:cubicBezTo>
                    <a:pt x="776" y="650"/>
                    <a:pt x="778" y="646"/>
                    <a:pt x="778" y="641"/>
                  </a:cubicBezTo>
                  <a:cubicBezTo>
                    <a:pt x="778" y="640"/>
                    <a:pt x="779" y="639"/>
                    <a:pt x="779" y="637"/>
                  </a:cubicBezTo>
                  <a:cubicBezTo>
                    <a:pt x="779" y="636"/>
                    <a:pt x="779" y="636"/>
                    <a:pt x="779" y="635"/>
                  </a:cubicBezTo>
                  <a:cubicBezTo>
                    <a:pt x="779" y="635"/>
                    <a:pt x="779" y="634"/>
                    <a:pt x="779" y="634"/>
                  </a:cubicBezTo>
                  <a:cubicBezTo>
                    <a:pt x="779" y="634"/>
                    <a:pt x="780" y="634"/>
                    <a:pt x="780" y="633"/>
                  </a:cubicBezTo>
                  <a:cubicBezTo>
                    <a:pt x="780" y="632"/>
                    <a:pt x="779" y="632"/>
                    <a:pt x="779" y="631"/>
                  </a:cubicBezTo>
                  <a:cubicBezTo>
                    <a:pt x="779" y="630"/>
                    <a:pt x="779" y="630"/>
                    <a:pt x="779" y="630"/>
                  </a:cubicBezTo>
                  <a:cubicBezTo>
                    <a:pt x="779" y="629"/>
                    <a:pt x="778" y="627"/>
                    <a:pt x="779" y="625"/>
                  </a:cubicBezTo>
                  <a:cubicBezTo>
                    <a:pt x="779" y="624"/>
                    <a:pt x="780" y="624"/>
                    <a:pt x="780" y="623"/>
                  </a:cubicBezTo>
                  <a:cubicBezTo>
                    <a:pt x="780" y="622"/>
                    <a:pt x="780" y="621"/>
                    <a:pt x="781" y="620"/>
                  </a:cubicBezTo>
                  <a:cubicBezTo>
                    <a:pt x="781" y="616"/>
                    <a:pt x="784" y="615"/>
                    <a:pt x="785" y="611"/>
                  </a:cubicBezTo>
                  <a:cubicBezTo>
                    <a:pt x="785" y="611"/>
                    <a:pt x="785" y="611"/>
                    <a:pt x="785" y="610"/>
                  </a:cubicBezTo>
                  <a:cubicBezTo>
                    <a:pt x="785" y="609"/>
                    <a:pt x="783" y="609"/>
                    <a:pt x="783" y="607"/>
                  </a:cubicBezTo>
                  <a:cubicBezTo>
                    <a:pt x="783" y="606"/>
                    <a:pt x="784" y="605"/>
                    <a:pt x="784" y="604"/>
                  </a:cubicBezTo>
                  <a:cubicBezTo>
                    <a:pt x="784" y="602"/>
                    <a:pt x="782" y="601"/>
                    <a:pt x="781" y="600"/>
                  </a:cubicBezTo>
                  <a:cubicBezTo>
                    <a:pt x="782" y="600"/>
                    <a:pt x="782" y="600"/>
                    <a:pt x="783" y="601"/>
                  </a:cubicBezTo>
                  <a:cubicBezTo>
                    <a:pt x="784" y="601"/>
                    <a:pt x="785" y="600"/>
                    <a:pt x="785" y="599"/>
                  </a:cubicBezTo>
                  <a:cubicBezTo>
                    <a:pt x="785" y="599"/>
                    <a:pt x="785" y="599"/>
                    <a:pt x="785" y="599"/>
                  </a:cubicBezTo>
                  <a:cubicBezTo>
                    <a:pt x="785" y="598"/>
                    <a:pt x="785" y="598"/>
                    <a:pt x="784" y="598"/>
                  </a:cubicBezTo>
                  <a:cubicBezTo>
                    <a:pt x="783" y="597"/>
                    <a:pt x="778" y="593"/>
                    <a:pt x="778" y="592"/>
                  </a:cubicBezTo>
                  <a:cubicBezTo>
                    <a:pt x="778" y="589"/>
                    <a:pt x="774" y="586"/>
                    <a:pt x="771" y="588"/>
                  </a:cubicBezTo>
                  <a:cubicBezTo>
                    <a:pt x="770" y="588"/>
                    <a:pt x="769" y="587"/>
                    <a:pt x="767" y="586"/>
                  </a:cubicBezTo>
                  <a:cubicBezTo>
                    <a:pt x="767" y="588"/>
                    <a:pt x="767" y="589"/>
                    <a:pt x="767" y="591"/>
                  </a:cubicBezTo>
                  <a:cubicBezTo>
                    <a:pt x="767" y="592"/>
                    <a:pt x="766" y="593"/>
                    <a:pt x="766" y="593"/>
                  </a:cubicBezTo>
                  <a:cubicBezTo>
                    <a:pt x="766" y="594"/>
                    <a:pt x="766" y="595"/>
                    <a:pt x="764" y="595"/>
                  </a:cubicBezTo>
                  <a:cubicBezTo>
                    <a:pt x="764" y="595"/>
                    <a:pt x="764" y="595"/>
                    <a:pt x="764" y="594"/>
                  </a:cubicBezTo>
                  <a:cubicBezTo>
                    <a:pt x="766" y="593"/>
                    <a:pt x="766" y="591"/>
                    <a:pt x="766" y="589"/>
                  </a:cubicBezTo>
                  <a:cubicBezTo>
                    <a:pt x="766" y="589"/>
                    <a:pt x="766" y="589"/>
                    <a:pt x="766" y="590"/>
                  </a:cubicBezTo>
                  <a:cubicBezTo>
                    <a:pt x="765" y="590"/>
                    <a:pt x="765" y="591"/>
                    <a:pt x="764" y="592"/>
                  </a:cubicBezTo>
                  <a:cubicBezTo>
                    <a:pt x="764" y="593"/>
                    <a:pt x="763" y="594"/>
                    <a:pt x="762" y="594"/>
                  </a:cubicBezTo>
                  <a:cubicBezTo>
                    <a:pt x="761" y="595"/>
                    <a:pt x="757" y="596"/>
                    <a:pt x="757" y="594"/>
                  </a:cubicBezTo>
                  <a:cubicBezTo>
                    <a:pt x="757" y="594"/>
                    <a:pt x="757" y="594"/>
                    <a:pt x="757" y="594"/>
                  </a:cubicBezTo>
                  <a:cubicBezTo>
                    <a:pt x="757" y="593"/>
                    <a:pt x="760" y="593"/>
                    <a:pt x="760" y="591"/>
                  </a:cubicBezTo>
                  <a:cubicBezTo>
                    <a:pt x="760" y="590"/>
                    <a:pt x="758" y="589"/>
                    <a:pt x="758" y="588"/>
                  </a:cubicBezTo>
                  <a:cubicBezTo>
                    <a:pt x="758" y="588"/>
                    <a:pt x="760" y="588"/>
                    <a:pt x="760" y="587"/>
                  </a:cubicBezTo>
                  <a:cubicBezTo>
                    <a:pt x="759" y="585"/>
                    <a:pt x="757" y="587"/>
                    <a:pt x="757" y="588"/>
                  </a:cubicBezTo>
                  <a:cubicBezTo>
                    <a:pt x="756" y="589"/>
                    <a:pt x="757" y="590"/>
                    <a:pt x="756" y="592"/>
                  </a:cubicBezTo>
                  <a:cubicBezTo>
                    <a:pt x="755" y="592"/>
                    <a:pt x="754" y="591"/>
                    <a:pt x="754" y="592"/>
                  </a:cubicBezTo>
                  <a:cubicBezTo>
                    <a:pt x="753" y="592"/>
                    <a:pt x="753" y="591"/>
                    <a:pt x="753" y="591"/>
                  </a:cubicBezTo>
                  <a:cubicBezTo>
                    <a:pt x="753" y="589"/>
                    <a:pt x="754" y="588"/>
                    <a:pt x="754" y="586"/>
                  </a:cubicBezTo>
                  <a:cubicBezTo>
                    <a:pt x="754" y="586"/>
                    <a:pt x="754" y="583"/>
                    <a:pt x="754" y="583"/>
                  </a:cubicBezTo>
                  <a:cubicBezTo>
                    <a:pt x="753" y="581"/>
                    <a:pt x="748" y="584"/>
                    <a:pt x="747" y="583"/>
                  </a:cubicBezTo>
                  <a:cubicBezTo>
                    <a:pt x="745" y="582"/>
                    <a:pt x="742" y="581"/>
                    <a:pt x="744" y="579"/>
                  </a:cubicBezTo>
                  <a:cubicBezTo>
                    <a:pt x="745" y="577"/>
                    <a:pt x="747" y="577"/>
                    <a:pt x="748" y="575"/>
                  </a:cubicBezTo>
                  <a:cubicBezTo>
                    <a:pt x="749" y="574"/>
                    <a:pt x="751" y="573"/>
                    <a:pt x="751" y="572"/>
                  </a:cubicBezTo>
                  <a:cubicBezTo>
                    <a:pt x="754" y="570"/>
                    <a:pt x="759" y="567"/>
                    <a:pt x="760" y="563"/>
                  </a:cubicBezTo>
                  <a:cubicBezTo>
                    <a:pt x="761" y="562"/>
                    <a:pt x="763" y="561"/>
                    <a:pt x="763" y="559"/>
                  </a:cubicBezTo>
                  <a:cubicBezTo>
                    <a:pt x="764" y="559"/>
                    <a:pt x="764" y="558"/>
                    <a:pt x="764" y="557"/>
                  </a:cubicBezTo>
                  <a:cubicBezTo>
                    <a:pt x="766" y="557"/>
                    <a:pt x="766" y="555"/>
                    <a:pt x="766" y="554"/>
                  </a:cubicBezTo>
                  <a:cubicBezTo>
                    <a:pt x="768" y="554"/>
                    <a:pt x="768" y="553"/>
                    <a:pt x="769" y="551"/>
                  </a:cubicBezTo>
                  <a:cubicBezTo>
                    <a:pt x="770" y="550"/>
                    <a:pt x="772" y="550"/>
                    <a:pt x="773" y="548"/>
                  </a:cubicBezTo>
                  <a:cubicBezTo>
                    <a:pt x="774" y="548"/>
                    <a:pt x="775" y="546"/>
                    <a:pt x="776" y="545"/>
                  </a:cubicBezTo>
                  <a:cubicBezTo>
                    <a:pt x="779" y="544"/>
                    <a:pt x="779" y="542"/>
                    <a:pt x="780" y="539"/>
                  </a:cubicBezTo>
                  <a:cubicBezTo>
                    <a:pt x="781" y="538"/>
                    <a:pt x="781" y="537"/>
                    <a:pt x="782" y="536"/>
                  </a:cubicBezTo>
                  <a:cubicBezTo>
                    <a:pt x="784" y="535"/>
                    <a:pt x="785" y="535"/>
                    <a:pt x="786" y="533"/>
                  </a:cubicBezTo>
                  <a:cubicBezTo>
                    <a:pt x="787" y="532"/>
                    <a:pt x="788" y="531"/>
                    <a:pt x="788" y="529"/>
                  </a:cubicBezTo>
                  <a:cubicBezTo>
                    <a:pt x="790" y="528"/>
                    <a:pt x="791" y="526"/>
                    <a:pt x="793" y="525"/>
                  </a:cubicBezTo>
                  <a:cubicBezTo>
                    <a:pt x="795" y="524"/>
                    <a:pt x="799" y="525"/>
                    <a:pt x="799" y="524"/>
                  </a:cubicBezTo>
                  <a:cubicBezTo>
                    <a:pt x="802" y="521"/>
                    <a:pt x="808" y="525"/>
                    <a:pt x="810" y="523"/>
                  </a:cubicBezTo>
                  <a:cubicBezTo>
                    <a:pt x="811" y="523"/>
                    <a:pt x="811" y="523"/>
                    <a:pt x="811" y="523"/>
                  </a:cubicBezTo>
                  <a:cubicBezTo>
                    <a:pt x="812" y="524"/>
                    <a:pt x="814" y="523"/>
                    <a:pt x="815" y="523"/>
                  </a:cubicBezTo>
                  <a:cubicBezTo>
                    <a:pt x="815" y="523"/>
                    <a:pt x="815" y="523"/>
                    <a:pt x="815" y="523"/>
                  </a:cubicBezTo>
                  <a:cubicBezTo>
                    <a:pt x="816" y="524"/>
                    <a:pt x="814" y="525"/>
                    <a:pt x="816" y="526"/>
                  </a:cubicBezTo>
                  <a:cubicBezTo>
                    <a:pt x="818" y="527"/>
                    <a:pt x="818" y="524"/>
                    <a:pt x="818" y="523"/>
                  </a:cubicBezTo>
                  <a:cubicBezTo>
                    <a:pt x="819" y="523"/>
                    <a:pt x="819" y="522"/>
                    <a:pt x="820" y="522"/>
                  </a:cubicBezTo>
                  <a:cubicBezTo>
                    <a:pt x="821" y="523"/>
                    <a:pt x="821" y="523"/>
                    <a:pt x="822" y="523"/>
                  </a:cubicBezTo>
                  <a:cubicBezTo>
                    <a:pt x="822" y="523"/>
                    <a:pt x="822" y="523"/>
                    <a:pt x="822" y="523"/>
                  </a:cubicBezTo>
                  <a:cubicBezTo>
                    <a:pt x="823" y="524"/>
                    <a:pt x="823" y="524"/>
                    <a:pt x="824" y="524"/>
                  </a:cubicBezTo>
                  <a:cubicBezTo>
                    <a:pt x="824" y="524"/>
                    <a:pt x="824" y="524"/>
                    <a:pt x="824" y="524"/>
                  </a:cubicBezTo>
                  <a:cubicBezTo>
                    <a:pt x="827" y="525"/>
                    <a:pt x="829" y="525"/>
                    <a:pt x="830" y="523"/>
                  </a:cubicBezTo>
                  <a:cubicBezTo>
                    <a:pt x="831" y="522"/>
                    <a:pt x="832" y="523"/>
                    <a:pt x="832" y="524"/>
                  </a:cubicBezTo>
                  <a:cubicBezTo>
                    <a:pt x="832" y="524"/>
                    <a:pt x="833" y="524"/>
                    <a:pt x="833" y="525"/>
                  </a:cubicBezTo>
                  <a:cubicBezTo>
                    <a:pt x="833" y="525"/>
                    <a:pt x="833" y="525"/>
                    <a:pt x="833" y="525"/>
                  </a:cubicBezTo>
                  <a:cubicBezTo>
                    <a:pt x="834" y="525"/>
                    <a:pt x="837" y="524"/>
                    <a:pt x="836" y="524"/>
                  </a:cubicBezTo>
                  <a:cubicBezTo>
                    <a:pt x="836" y="523"/>
                    <a:pt x="835" y="523"/>
                    <a:pt x="835" y="523"/>
                  </a:cubicBezTo>
                  <a:cubicBezTo>
                    <a:pt x="835" y="523"/>
                    <a:pt x="835" y="523"/>
                    <a:pt x="835" y="523"/>
                  </a:cubicBezTo>
                  <a:cubicBezTo>
                    <a:pt x="835" y="523"/>
                    <a:pt x="835" y="523"/>
                    <a:pt x="835" y="523"/>
                  </a:cubicBezTo>
                  <a:cubicBezTo>
                    <a:pt x="835" y="522"/>
                    <a:pt x="835" y="522"/>
                    <a:pt x="835" y="522"/>
                  </a:cubicBezTo>
                  <a:cubicBezTo>
                    <a:pt x="836" y="522"/>
                    <a:pt x="837" y="523"/>
                    <a:pt x="838" y="521"/>
                  </a:cubicBezTo>
                  <a:cubicBezTo>
                    <a:pt x="838" y="521"/>
                    <a:pt x="838" y="521"/>
                    <a:pt x="838" y="521"/>
                  </a:cubicBezTo>
                  <a:cubicBezTo>
                    <a:pt x="839" y="516"/>
                    <a:pt x="843" y="520"/>
                    <a:pt x="846" y="520"/>
                  </a:cubicBezTo>
                  <a:cubicBezTo>
                    <a:pt x="846" y="520"/>
                    <a:pt x="846" y="520"/>
                    <a:pt x="846" y="520"/>
                  </a:cubicBezTo>
                  <a:cubicBezTo>
                    <a:pt x="846" y="521"/>
                    <a:pt x="847" y="521"/>
                    <a:pt x="847" y="521"/>
                  </a:cubicBezTo>
                  <a:cubicBezTo>
                    <a:pt x="847" y="521"/>
                    <a:pt x="847" y="521"/>
                    <a:pt x="847" y="521"/>
                  </a:cubicBezTo>
                  <a:cubicBezTo>
                    <a:pt x="847" y="521"/>
                    <a:pt x="847" y="521"/>
                    <a:pt x="847" y="521"/>
                  </a:cubicBezTo>
                  <a:cubicBezTo>
                    <a:pt x="847" y="522"/>
                    <a:pt x="847" y="522"/>
                    <a:pt x="847" y="522"/>
                  </a:cubicBezTo>
                  <a:cubicBezTo>
                    <a:pt x="847" y="522"/>
                    <a:pt x="847" y="522"/>
                    <a:pt x="847" y="522"/>
                  </a:cubicBezTo>
                  <a:cubicBezTo>
                    <a:pt x="848" y="522"/>
                    <a:pt x="848" y="523"/>
                    <a:pt x="849" y="522"/>
                  </a:cubicBezTo>
                  <a:cubicBezTo>
                    <a:pt x="849" y="522"/>
                    <a:pt x="849" y="522"/>
                    <a:pt x="849" y="522"/>
                  </a:cubicBezTo>
                  <a:cubicBezTo>
                    <a:pt x="849" y="522"/>
                    <a:pt x="849" y="522"/>
                    <a:pt x="850" y="522"/>
                  </a:cubicBezTo>
                  <a:cubicBezTo>
                    <a:pt x="850" y="521"/>
                    <a:pt x="851" y="521"/>
                    <a:pt x="853" y="521"/>
                  </a:cubicBezTo>
                  <a:cubicBezTo>
                    <a:pt x="853" y="521"/>
                    <a:pt x="853" y="521"/>
                    <a:pt x="853" y="521"/>
                  </a:cubicBezTo>
                  <a:cubicBezTo>
                    <a:pt x="854" y="522"/>
                    <a:pt x="854" y="523"/>
                    <a:pt x="855" y="524"/>
                  </a:cubicBezTo>
                  <a:cubicBezTo>
                    <a:pt x="855" y="524"/>
                    <a:pt x="855" y="524"/>
                    <a:pt x="855" y="524"/>
                  </a:cubicBezTo>
                  <a:cubicBezTo>
                    <a:pt x="856" y="525"/>
                    <a:pt x="856" y="525"/>
                    <a:pt x="856" y="525"/>
                  </a:cubicBezTo>
                  <a:cubicBezTo>
                    <a:pt x="857" y="525"/>
                    <a:pt x="857" y="525"/>
                    <a:pt x="858" y="525"/>
                  </a:cubicBezTo>
                  <a:cubicBezTo>
                    <a:pt x="857" y="527"/>
                    <a:pt x="856" y="526"/>
                    <a:pt x="855" y="526"/>
                  </a:cubicBezTo>
                  <a:cubicBezTo>
                    <a:pt x="854" y="526"/>
                    <a:pt x="852" y="527"/>
                    <a:pt x="851" y="527"/>
                  </a:cubicBezTo>
                  <a:cubicBezTo>
                    <a:pt x="852" y="528"/>
                    <a:pt x="852" y="530"/>
                    <a:pt x="853" y="530"/>
                  </a:cubicBezTo>
                  <a:cubicBezTo>
                    <a:pt x="853" y="531"/>
                    <a:pt x="854" y="531"/>
                    <a:pt x="855" y="530"/>
                  </a:cubicBezTo>
                  <a:cubicBezTo>
                    <a:pt x="855" y="530"/>
                    <a:pt x="855" y="530"/>
                    <a:pt x="855" y="530"/>
                  </a:cubicBezTo>
                  <a:cubicBezTo>
                    <a:pt x="856" y="530"/>
                    <a:pt x="857" y="530"/>
                    <a:pt x="857" y="530"/>
                  </a:cubicBezTo>
                  <a:cubicBezTo>
                    <a:pt x="857" y="529"/>
                    <a:pt x="857" y="529"/>
                    <a:pt x="857" y="529"/>
                  </a:cubicBezTo>
                  <a:cubicBezTo>
                    <a:pt x="859" y="529"/>
                    <a:pt x="862" y="531"/>
                    <a:pt x="863" y="529"/>
                  </a:cubicBezTo>
                  <a:cubicBezTo>
                    <a:pt x="863" y="529"/>
                    <a:pt x="863" y="528"/>
                    <a:pt x="863" y="528"/>
                  </a:cubicBezTo>
                  <a:cubicBezTo>
                    <a:pt x="864" y="527"/>
                    <a:pt x="867" y="525"/>
                    <a:pt x="868" y="526"/>
                  </a:cubicBezTo>
                  <a:cubicBezTo>
                    <a:pt x="869" y="526"/>
                    <a:pt x="869" y="526"/>
                    <a:pt x="870" y="527"/>
                  </a:cubicBezTo>
                  <a:cubicBezTo>
                    <a:pt x="870" y="527"/>
                    <a:pt x="870" y="527"/>
                    <a:pt x="870" y="527"/>
                  </a:cubicBezTo>
                  <a:cubicBezTo>
                    <a:pt x="871" y="528"/>
                    <a:pt x="872" y="527"/>
                    <a:pt x="873" y="526"/>
                  </a:cubicBezTo>
                  <a:cubicBezTo>
                    <a:pt x="873" y="526"/>
                    <a:pt x="873" y="526"/>
                    <a:pt x="873" y="526"/>
                  </a:cubicBezTo>
                  <a:cubicBezTo>
                    <a:pt x="873" y="526"/>
                    <a:pt x="874" y="526"/>
                    <a:pt x="874" y="526"/>
                  </a:cubicBezTo>
                  <a:cubicBezTo>
                    <a:pt x="875" y="526"/>
                    <a:pt x="881" y="525"/>
                    <a:pt x="877" y="523"/>
                  </a:cubicBezTo>
                  <a:cubicBezTo>
                    <a:pt x="877" y="522"/>
                    <a:pt x="876" y="522"/>
                    <a:pt x="876" y="522"/>
                  </a:cubicBezTo>
                  <a:cubicBezTo>
                    <a:pt x="875" y="520"/>
                    <a:pt x="873" y="521"/>
                    <a:pt x="872" y="522"/>
                  </a:cubicBezTo>
                  <a:cubicBezTo>
                    <a:pt x="872" y="521"/>
                    <a:pt x="872" y="521"/>
                    <a:pt x="872" y="521"/>
                  </a:cubicBezTo>
                  <a:cubicBezTo>
                    <a:pt x="872" y="519"/>
                    <a:pt x="871" y="517"/>
                    <a:pt x="873" y="516"/>
                  </a:cubicBezTo>
                  <a:cubicBezTo>
                    <a:pt x="874" y="516"/>
                    <a:pt x="874" y="515"/>
                    <a:pt x="874" y="515"/>
                  </a:cubicBezTo>
                  <a:cubicBezTo>
                    <a:pt x="874" y="514"/>
                    <a:pt x="874" y="514"/>
                    <a:pt x="874" y="514"/>
                  </a:cubicBezTo>
                  <a:cubicBezTo>
                    <a:pt x="874" y="514"/>
                    <a:pt x="874" y="513"/>
                    <a:pt x="874" y="513"/>
                  </a:cubicBezTo>
                  <a:cubicBezTo>
                    <a:pt x="877" y="511"/>
                    <a:pt x="877" y="509"/>
                    <a:pt x="880" y="508"/>
                  </a:cubicBezTo>
                  <a:cubicBezTo>
                    <a:pt x="881" y="507"/>
                    <a:pt x="882" y="505"/>
                    <a:pt x="883" y="505"/>
                  </a:cubicBezTo>
                  <a:cubicBezTo>
                    <a:pt x="884" y="504"/>
                    <a:pt x="884" y="503"/>
                    <a:pt x="884" y="501"/>
                  </a:cubicBezTo>
                  <a:cubicBezTo>
                    <a:pt x="885" y="501"/>
                    <a:pt x="885" y="500"/>
                    <a:pt x="886" y="499"/>
                  </a:cubicBezTo>
                  <a:cubicBezTo>
                    <a:pt x="886" y="499"/>
                    <a:pt x="886" y="499"/>
                    <a:pt x="886" y="499"/>
                  </a:cubicBezTo>
                  <a:cubicBezTo>
                    <a:pt x="887" y="499"/>
                    <a:pt x="887" y="499"/>
                    <a:pt x="887" y="499"/>
                  </a:cubicBezTo>
                  <a:cubicBezTo>
                    <a:pt x="887" y="499"/>
                    <a:pt x="887" y="499"/>
                    <a:pt x="887" y="499"/>
                  </a:cubicBezTo>
                  <a:cubicBezTo>
                    <a:pt x="889" y="498"/>
                    <a:pt x="888" y="494"/>
                    <a:pt x="890" y="493"/>
                  </a:cubicBezTo>
                  <a:cubicBezTo>
                    <a:pt x="890" y="493"/>
                    <a:pt x="890" y="493"/>
                    <a:pt x="890" y="493"/>
                  </a:cubicBezTo>
                  <a:cubicBezTo>
                    <a:pt x="890" y="493"/>
                    <a:pt x="890" y="493"/>
                    <a:pt x="890" y="493"/>
                  </a:cubicBezTo>
                  <a:cubicBezTo>
                    <a:pt x="890" y="492"/>
                    <a:pt x="890" y="492"/>
                    <a:pt x="891" y="492"/>
                  </a:cubicBezTo>
                  <a:cubicBezTo>
                    <a:pt x="891" y="492"/>
                    <a:pt x="892" y="492"/>
                    <a:pt x="892" y="492"/>
                  </a:cubicBezTo>
                  <a:cubicBezTo>
                    <a:pt x="893" y="491"/>
                    <a:pt x="893" y="491"/>
                    <a:pt x="894" y="490"/>
                  </a:cubicBezTo>
                  <a:cubicBezTo>
                    <a:pt x="895" y="490"/>
                    <a:pt x="895" y="490"/>
                    <a:pt x="896" y="490"/>
                  </a:cubicBezTo>
                  <a:cubicBezTo>
                    <a:pt x="897" y="491"/>
                    <a:pt x="898" y="491"/>
                    <a:pt x="899" y="489"/>
                  </a:cubicBezTo>
                  <a:cubicBezTo>
                    <a:pt x="901" y="490"/>
                    <a:pt x="903" y="489"/>
                    <a:pt x="905" y="489"/>
                  </a:cubicBezTo>
                  <a:cubicBezTo>
                    <a:pt x="907" y="489"/>
                    <a:pt x="907" y="491"/>
                    <a:pt x="908" y="492"/>
                  </a:cubicBezTo>
                  <a:cubicBezTo>
                    <a:pt x="908" y="492"/>
                    <a:pt x="908" y="492"/>
                    <a:pt x="908" y="492"/>
                  </a:cubicBezTo>
                  <a:cubicBezTo>
                    <a:pt x="910" y="493"/>
                    <a:pt x="911" y="489"/>
                    <a:pt x="912" y="489"/>
                  </a:cubicBezTo>
                  <a:cubicBezTo>
                    <a:pt x="915" y="490"/>
                    <a:pt x="911" y="494"/>
                    <a:pt x="911" y="495"/>
                  </a:cubicBezTo>
                  <a:cubicBezTo>
                    <a:pt x="910" y="497"/>
                    <a:pt x="910" y="498"/>
                    <a:pt x="910" y="500"/>
                  </a:cubicBezTo>
                  <a:cubicBezTo>
                    <a:pt x="910" y="501"/>
                    <a:pt x="909" y="501"/>
                    <a:pt x="910" y="502"/>
                  </a:cubicBezTo>
                  <a:cubicBezTo>
                    <a:pt x="911" y="502"/>
                    <a:pt x="912" y="501"/>
                    <a:pt x="912" y="501"/>
                  </a:cubicBezTo>
                  <a:cubicBezTo>
                    <a:pt x="912" y="501"/>
                    <a:pt x="912" y="501"/>
                    <a:pt x="912" y="501"/>
                  </a:cubicBezTo>
                  <a:cubicBezTo>
                    <a:pt x="912" y="501"/>
                    <a:pt x="912" y="501"/>
                    <a:pt x="912" y="501"/>
                  </a:cubicBezTo>
                  <a:cubicBezTo>
                    <a:pt x="913" y="501"/>
                    <a:pt x="913" y="501"/>
                    <a:pt x="913" y="501"/>
                  </a:cubicBezTo>
                  <a:cubicBezTo>
                    <a:pt x="914" y="501"/>
                    <a:pt x="914" y="501"/>
                    <a:pt x="914" y="501"/>
                  </a:cubicBezTo>
                  <a:cubicBezTo>
                    <a:pt x="914" y="501"/>
                    <a:pt x="913" y="502"/>
                    <a:pt x="913" y="502"/>
                  </a:cubicBezTo>
                  <a:cubicBezTo>
                    <a:pt x="913" y="502"/>
                    <a:pt x="913" y="502"/>
                    <a:pt x="913" y="502"/>
                  </a:cubicBezTo>
                  <a:cubicBezTo>
                    <a:pt x="912" y="503"/>
                    <a:pt x="911" y="505"/>
                    <a:pt x="912" y="506"/>
                  </a:cubicBezTo>
                  <a:cubicBezTo>
                    <a:pt x="912" y="506"/>
                    <a:pt x="912" y="506"/>
                    <a:pt x="912" y="506"/>
                  </a:cubicBezTo>
                  <a:cubicBezTo>
                    <a:pt x="912" y="507"/>
                    <a:pt x="912" y="507"/>
                    <a:pt x="912" y="507"/>
                  </a:cubicBezTo>
                  <a:cubicBezTo>
                    <a:pt x="912" y="507"/>
                    <a:pt x="912" y="507"/>
                    <a:pt x="913" y="506"/>
                  </a:cubicBezTo>
                  <a:cubicBezTo>
                    <a:pt x="913" y="506"/>
                    <a:pt x="917" y="505"/>
                    <a:pt x="917" y="504"/>
                  </a:cubicBezTo>
                  <a:cubicBezTo>
                    <a:pt x="917" y="504"/>
                    <a:pt x="917" y="504"/>
                    <a:pt x="917" y="504"/>
                  </a:cubicBezTo>
                  <a:cubicBezTo>
                    <a:pt x="919" y="502"/>
                    <a:pt x="920" y="499"/>
                    <a:pt x="922" y="497"/>
                  </a:cubicBezTo>
                  <a:cubicBezTo>
                    <a:pt x="924" y="496"/>
                    <a:pt x="924" y="496"/>
                    <a:pt x="925" y="495"/>
                  </a:cubicBezTo>
                  <a:cubicBezTo>
                    <a:pt x="926" y="494"/>
                    <a:pt x="926" y="492"/>
                    <a:pt x="928" y="492"/>
                  </a:cubicBezTo>
                  <a:cubicBezTo>
                    <a:pt x="928" y="492"/>
                    <a:pt x="929" y="492"/>
                    <a:pt x="929" y="492"/>
                  </a:cubicBezTo>
                  <a:cubicBezTo>
                    <a:pt x="929" y="491"/>
                    <a:pt x="930" y="491"/>
                    <a:pt x="930" y="491"/>
                  </a:cubicBezTo>
                  <a:cubicBezTo>
                    <a:pt x="930" y="491"/>
                    <a:pt x="931" y="492"/>
                    <a:pt x="931" y="493"/>
                  </a:cubicBezTo>
                  <a:cubicBezTo>
                    <a:pt x="931" y="493"/>
                    <a:pt x="931" y="493"/>
                    <a:pt x="931" y="493"/>
                  </a:cubicBezTo>
                  <a:cubicBezTo>
                    <a:pt x="931" y="493"/>
                    <a:pt x="931" y="493"/>
                    <a:pt x="932" y="493"/>
                  </a:cubicBezTo>
                  <a:cubicBezTo>
                    <a:pt x="932" y="493"/>
                    <a:pt x="934" y="492"/>
                    <a:pt x="933" y="491"/>
                  </a:cubicBezTo>
                  <a:cubicBezTo>
                    <a:pt x="933" y="491"/>
                    <a:pt x="932" y="490"/>
                    <a:pt x="932" y="490"/>
                  </a:cubicBezTo>
                  <a:cubicBezTo>
                    <a:pt x="930" y="489"/>
                    <a:pt x="932" y="488"/>
                    <a:pt x="932" y="487"/>
                  </a:cubicBezTo>
                  <a:cubicBezTo>
                    <a:pt x="932" y="486"/>
                    <a:pt x="932" y="485"/>
                    <a:pt x="932" y="484"/>
                  </a:cubicBezTo>
                  <a:cubicBezTo>
                    <a:pt x="934" y="483"/>
                    <a:pt x="933" y="480"/>
                    <a:pt x="936" y="479"/>
                  </a:cubicBezTo>
                  <a:cubicBezTo>
                    <a:pt x="938" y="478"/>
                    <a:pt x="941" y="477"/>
                    <a:pt x="943" y="479"/>
                  </a:cubicBezTo>
                  <a:cubicBezTo>
                    <a:pt x="943" y="479"/>
                    <a:pt x="943" y="478"/>
                    <a:pt x="943" y="478"/>
                  </a:cubicBezTo>
                  <a:cubicBezTo>
                    <a:pt x="943" y="479"/>
                    <a:pt x="943" y="479"/>
                    <a:pt x="943" y="479"/>
                  </a:cubicBezTo>
                  <a:cubicBezTo>
                    <a:pt x="944" y="479"/>
                    <a:pt x="944" y="479"/>
                    <a:pt x="944" y="479"/>
                  </a:cubicBezTo>
                  <a:cubicBezTo>
                    <a:pt x="944" y="480"/>
                    <a:pt x="945" y="480"/>
                    <a:pt x="945" y="480"/>
                  </a:cubicBezTo>
                  <a:cubicBezTo>
                    <a:pt x="943" y="481"/>
                    <a:pt x="941" y="480"/>
                    <a:pt x="939" y="483"/>
                  </a:cubicBezTo>
                  <a:cubicBezTo>
                    <a:pt x="939" y="483"/>
                    <a:pt x="939" y="484"/>
                    <a:pt x="939" y="485"/>
                  </a:cubicBezTo>
                  <a:cubicBezTo>
                    <a:pt x="939" y="485"/>
                    <a:pt x="939" y="486"/>
                    <a:pt x="938" y="487"/>
                  </a:cubicBezTo>
                  <a:cubicBezTo>
                    <a:pt x="938" y="487"/>
                    <a:pt x="938" y="487"/>
                    <a:pt x="938" y="487"/>
                  </a:cubicBezTo>
                  <a:cubicBezTo>
                    <a:pt x="938" y="489"/>
                    <a:pt x="938" y="490"/>
                    <a:pt x="938" y="491"/>
                  </a:cubicBezTo>
                  <a:cubicBezTo>
                    <a:pt x="937" y="493"/>
                    <a:pt x="937" y="492"/>
                    <a:pt x="937" y="493"/>
                  </a:cubicBezTo>
                  <a:cubicBezTo>
                    <a:pt x="937" y="493"/>
                    <a:pt x="937" y="493"/>
                    <a:pt x="937" y="493"/>
                  </a:cubicBezTo>
                  <a:cubicBezTo>
                    <a:pt x="935" y="494"/>
                    <a:pt x="937" y="496"/>
                    <a:pt x="938" y="497"/>
                  </a:cubicBezTo>
                  <a:cubicBezTo>
                    <a:pt x="937" y="498"/>
                    <a:pt x="933" y="501"/>
                    <a:pt x="936" y="502"/>
                  </a:cubicBezTo>
                  <a:cubicBezTo>
                    <a:pt x="935" y="503"/>
                    <a:pt x="934" y="503"/>
                    <a:pt x="933" y="504"/>
                  </a:cubicBezTo>
                  <a:cubicBezTo>
                    <a:pt x="931" y="505"/>
                    <a:pt x="930" y="505"/>
                    <a:pt x="929" y="506"/>
                  </a:cubicBezTo>
                  <a:cubicBezTo>
                    <a:pt x="928" y="507"/>
                    <a:pt x="927" y="507"/>
                    <a:pt x="927" y="508"/>
                  </a:cubicBezTo>
                  <a:cubicBezTo>
                    <a:pt x="927" y="508"/>
                    <a:pt x="927" y="508"/>
                    <a:pt x="927" y="508"/>
                  </a:cubicBezTo>
                  <a:cubicBezTo>
                    <a:pt x="926" y="508"/>
                    <a:pt x="925" y="508"/>
                    <a:pt x="924" y="509"/>
                  </a:cubicBezTo>
                  <a:cubicBezTo>
                    <a:pt x="924" y="510"/>
                    <a:pt x="924" y="511"/>
                    <a:pt x="924" y="512"/>
                  </a:cubicBezTo>
                  <a:cubicBezTo>
                    <a:pt x="923" y="513"/>
                    <a:pt x="922" y="513"/>
                    <a:pt x="921" y="514"/>
                  </a:cubicBezTo>
                  <a:cubicBezTo>
                    <a:pt x="920" y="515"/>
                    <a:pt x="920" y="517"/>
                    <a:pt x="918" y="518"/>
                  </a:cubicBezTo>
                  <a:cubicBezTo>
                    <a:pt x="918" y="519"/>
                    <a:pt x="917" y="520"/>
                    <a:pt x="916" y="520"/>
                  </a:cubicBezTo>
                  <a:cubicBezTo>
                    <a:pt x="915" y="521"/>
                    <a:pt x="915" y="521"/>
                    <a:pt x="914" y="521"/>
                  </a:cubicBezTo>
                  <a:cubicBezTo>
                    <a:pt x="914" y="521"/>
                    <a:pt x="914" y="522"/>
                    <a:pt x="914" y="522"/>
                  </a:cubicBezTo>
                  <a:cubicBezTo>
                    <a:pt x="913" y="523"/>
                    <a:pt x="913" y="523"/>
                    <a:pt x="912" y="524"/>
                  </a:cubicBezTo>
                  <a:cubicBezTo>
                    <a:pt x="912" y="525"/>
                    <a:pt x="911" y="525"/>
                    <a:pt x="910" y="526"/>
                  </a:cubicBezTo>
                  <a:cubicBezTo>
                    <a:pt x="910" y="527"/>
                    <a:pt x="910" y="527"/>
                    <a:pt x="909" y="528"/>
                  </a:cubicBezTo>
                  <a:cubicBezTo>
                    <a:pt x="909" y="528"/>
                    <a:pt x="909" y="529"/>
                    <a:pt x="909" y="530"/>
                  </a:cubicBezTo>
                  <a:cubicBezTo>
                    <a:pt x="909" y="530"/>
                    <a:pt x="909" y="531"/>
                    <a:pt x="908" y="531"/>
                  </a:cubicBezTo>
                  <a:cubicBezTo>
                    <a:pt x="907" y="532"/>
                    <a:pt x="906" y="534"/>
                    <a:pt x="905" y="535"/>
                  </a:cubicBezTo>
                  <a:cubicBezTo>
                    <a:pt x="903" y="537"/>
                    <a:pt x="901" y="539"/>
                    <a:pt x="899" y="540"/>
                  </a:cubicBezTo>
                  <a:cubicBezTo>
                    <a:pt x="898" y="542"/>
                    <a:pt x="898" y="541"/>
                    <a:pt x="896" y="541"/>
                  </a:cubicBezTo>
                  <a:cubicBezTo>
                    <a:pt x="895" y="541"/>
                    <a:pt x="894" y="543"/>
                    <a:pt x="893" y="544"/>
                  </a:cubicBezTo>
                  <a:cubicBezTo>
                    <a:pt x="893" y="544"/>
                    <a:pt x="892" y="544"/>
                    <a:pt x="891" y="544"/>
                  </a:cubicBezTo>
                  <a:cubicBezTo>
                    <a:pt x="891" y="544"/>
                    <a:pt x="891" y="544"/>
                    <a:pt x="891" y="544"/>
                  </a:cubicBezTo>
                  <a:cubicBezTo>
                    <a:pt x="891" y="544"/>
                    <a:pt x="891" y="544"/>
                    <a:pt x="891" y="544"/>
                  </a:cubicBezTo>
                  <a:cubicBezTo>
                    <a:pt x="891" y="544"/>
                    <a:pt x="891" y="544"/>
                    <a:pt x="891" y="544"/>
                  </a:cubicBezTo>
                  <a:cubicBezTo>
                    <a:pt x="890" y="543"/>
                    <a:pt x="889" y="544"/>
                    <a:pt x="890" y="545"/>
                  </a:cubicBezTo>
                  <a:cubicBezTo>
                    <a:pt x="890" y="545"/>
                    <a:pt x="890" y="545"/>
                    <a:pt x="890" y="545"/>
                  </a:cubicBezTo>
                  <a:cubicBezTo>
                    <a:pt x="890" y="546"/>
                    <a:pt x="890" y="546"/>
                    <a:pt x="891" y="547"/>
                  </a:cubicBezTo>
                  <a:cubicBezTo>
                    <a:pt x="891" y="548"/>
                    <a:pt x="891" y="548"/>
                    <a:pt x="891" y="548"/>
                  </a:cubicBezTo>
                  <a:cubicBezTo>
                    <a:pt x="891" y="549"/>
                    <a:pt x="890" y="549"/>
                    <a:pt x="890" y="549"/>
                  </a:cubicBezTo>
                  <a:cubicBezTo>
                    <a:pt x="890" y="549"/>
                    <a:pt x="890" y="549"/>
                    <a:pt x="890" y="549"/>
                  </a:cubicBezTo>
                  <a:cubicBezTo>
                    <a:pt x="890" y="549"/>
                    <a:pt x="890" y="550"/>
                    <a:pt x="890" y="550"/>
                  </a:cubicBezTo>
                  <a:cubicBezTo>
                    <a:pt x="890" y="550"/>
                    <a:pt x="890" y="550"/>
                    <a:pt x="890" y="550"/>
                  </a:cubicBezTo>
                  <a:cubicBezTo>
                    <a:pt x="890" y="550"/>
                    <a:pt x="889" y="551"/>
                    <a:pt x="889" y="551"/>
                  </a:cubicBezTo>
                  <a:cubicBezTo>
                    <a:pt x="889" y="552"/>
                    <a:pt x="889" y="552"/>
                    <a:pt x="888" y="553"/>
                  </a:cubicBezTo>
                  <a:cubicBezTo>
                    <a:pt x="887" y="554"/>
                    <a:pt x="886" y="555"/>
                    <a:pt x="884" y="557"/>
                  </a:cubicBezTo>
                  <a:cubicBezTo>
                    <a:pt x="884" y="557"/>
                    <a:pt x="884" y="557"/>
                    <a:pt x="884" y="557"/>
                  </a:cubicBezTo>
                  <a:cubicBezTo>
                    <a:pt x="884" y="558"/>
                    <a:pt x="883" y="559"/>
                    <a:pt x="883" y="560"/>
                  </a:cubicBezTo>
                  <a:cubicBezTo>
                    <a:pt x="883" y="560"/>
                    <a:pt x="883" y="561"/>
                    <a:pt x="883" y="561"/>
                  </a:cubicBezTo>
                  <a:cubicBezTo>
                    <a:pt x="883" y="562"/>
                    <a:pt x="882" y="562"/>
                    <a:pt x="882" y="563"/>
                  </a:cubicBezTo>
                  <a:cubicBezTo>
                    <a:pt x="882" y="564"/>
                    <a:pt x="882" y="565"/>
                    <a:pt x="882" y="565"/>
                  </a:cubicBezTo>
                  <a:cubicBezTo>
                    <a:pt x="882" y="566"/>
                    <a:pt x="881" y="567"/>
                    <a:pt x="881" y="568"/>
                  </a:cubicBezTo>
                  <a:cubicBezTo>
                    <a:pt x="880" y="569"/>
                    <a:pt x="881" y="573"/>
                    <a:pt x="881" y="574"/>
                  </a:cubicBezTo>
                  <a:cubicBezTo>
                    <a:pt x="881" y="576"/>
                    <a:pt x="880" y="579"/>
                    <a:pt x="881" y="581"/>
                  </a:cubicBezTo>
                  <a:cubicBezTo>
                    <a:pt x="881" y="581"/>
                    <a:pt x="881" y="581"/>
                    <a:pt x="881" y="581"/>
                  </a:cubicBezTo>
                  <a:cubicBezTo>
                    <a:pt x="882" y="582"/>
                    <a:pt x="882" y="583"/>
                    <a:pt x="882" y="583"/>
                  </a:cubicBezTo>
                  <a:cubicBezTo>
                    <a:pt x="882" y="585"/>
                    <a:pt x="882" y="586"/>
                    <a:pt x="883" y="588"/>
                  </a:cubicBezTo>
                  <a:cubicBezTo>
                    <a:pt x="883" y="589"/>
                    <a:pt x="883" y="589"/>
                    <a:pt x="883" y="590"/>
                  </a:cubicBezTo>
                  <a:cubicBezTo>
                    <a:pt x="883" y="590"/>
                    <a:pt x="883" y="590"/>
                    <a:pt x="883" y="590"/>
                  </a:cubicBezTo>
                  <a:cubicBezTo>
                    <a:pt x="883" y="592"/>
                    <a:pt x="883" y="593"/>
                    <a:pt x="883" y="594"/>
                  </a:cubicBezTo>
                  <a:cubicBezTo>
                    <a:pt x="884" y="594"/>
                    <a:pt x="884" y="594"/>
                    <a:pt x="884" y="594"/>
                  </a:cubicBezTo>
                  <a:cubicBezTo>
                    <a:pt x="884" y="595"/>
                    <a:pt x="884" y="595"/>
                    <a:pt x="884" y="595"/>
                  </a:cubicBezTo>
                  <a:cubicBezTo>
                    <a:pt x="884" y="596"/>
                    <a:pt x="884" y="597"/>
                    <a:pt x="884" y="598"/>
                  </a:cubicBezTo>
                  <a:cubicBezTo>
                    <a:pt x="884" y="599"/>
                    <a:pt x="884" y="599"/>
                    <a:pt x="885" y="600"/>
                  </a:cubicBezTo>
                  <a:cubicBezTo>
                    <a:pt x="885" y="601"/>
                    <a:pt x="884" y="602"/>
                    <a:pt x="885" y="603"/>
                  </a:cubicBezTo>
                  <a:cubicBezTo>
                    <a:pt x="885" y="603"/>
                    <a:pt x="885" y="603"/>
                    <a:pt x="885" y="604"/>
                  </a:cubicBezTo>
                  <a:cubicBezTo>
                    <a:pt x="886" y="605"/>
                    <a:pt x="886" y="606"/>
                    <a:pt x="886" y="607"/>
                  </a:cubicBezTo>
                  <a:cubicBezTo>
                    <a:pt x="886" y="608"/>
                    <a:pt x="886" y="609"/>
                    <a:pt x="887" y="610"/>
                  </a:cubicBezTo>
                  <a:cubicBezTo>
                    <a:pt x="887" y="611"/>
                    <a:pt x="887" y="611"/>
                    <a:pt x="887" y="611"/>
                  </a:cubicBezTo>
                  <a:cubicBezTo>
                    <a:pt x="887" y="614"/>
                    <a:pt x="886" y="617"/>
                    <a:pt x="887" y="619"/>
                  </a:cubicBezTo>
                  <a:cubicBezTo>
                    <a:pt x="888" y="620"/>
                    <a:pt x="888" y="620"/>
                    <a:pt x="888" y="621"/>
                  </a:cubicBezTo>
                  <a:cubicBezTo>
                    <a:pt x="889" y="622"/>
                    <a:pt x="889" y="623"/>
                    <a:pt x="889" y="623"/>
                  </a:cubicBezTo>
                  <a:cubicBezTo>
                    <a:pt x="889" y="623"/>
                    <a:pt x="889" y="623"/>
                    <a:pt x="889" y="623"/>
                  </a:cubicBezTo>
                  <a:cubicBezTo>
                    <a:pt x="890" y="623"/>
                    <a:pt x="890" y="622"/>
                    <a:pt x="890" y="622"/>
                  </a:cubicBezTo>
                  <a:cubicBezTo>
                    <a:pt x="891" y="622"/>
                    <a:pt x="891" y="622"/>
                    <a:pt x="891" y="622"/>
                  </a:cubicBezTo>
                  <a:cubicBezTo>
                    <a:pt x="892" y="620"/>
                    <a:pt x="894" y="619"/>
                    <a:pt x="895" y="617"/>
                  </a:cubicBezTo>
                  <a:cubicBezTo>
                    <a:pt x="897" y="615"/>
                    <a:pt x="899" y="614"/>
                    <a:pt x="899" y="611"/>
                  </a:cubicBezTo>
                  <a:cubicBezTo>
                    <a:pt x="899" y="611"/>
                    <a:pt x="900" y="611"/>
                    <a:pt x="900" y="610"/>
                  </a:cubicBezTo>
                  <a:cubicBezTo>
                    <a:pt x="901" y="609"/>
                    <a:pt x="901" y="608"/>
                    <a:pt x="901" y="607"/>
                  </a:cubicBezTo>
                  <a:cubicBezTo>
                    <a:pt x="901" y="606"/>
                    <a:pt x="902" y="604"/>
                    <a:pt x="902" y="603"/>
                  </a:cubicBezTo>
                  <a:cubicBezTo>
                    <a:pt x="902" y="602"/>
                    <a:pt x="900" y="602"/>
                    <a:pt x="900" y="601"/>
                  </a:cubicBezTo>
                  <a:cubicBezTo>
                    <a:pt x="901" y="599"/>
                    <a:pt x="901" y="601"/>
                    <a:pt x="902" y="601"/>
                  </a:cubicBezTo>
                  <a:cubicBezTo>
                    <a:pt x="903" y="601"/>
                    <a:pt x="903" y="601"/>
                    <a:pt x="904" y="600"/>
                  </a:cubicBezTo>
                  <a:cubicBezTo>
                    <a:pt x="905" y="600"/>
                    <a:pt x="907" y="598"/>
                    <a:pt x="908" y="598"/>
                  </a:cubicBezTo>
                  <a:cubicBezTo>
                    <a:pt x="910" y="598"/>
                    <a:pt x="910" y="599"/>
                    <a:pt x="911" y="600"/>
                  </a:cubicBezTo>
                  <a:cubicBezTo>
                    <a:pt x="911" y="600"/>
                    <a:pt x="911" y="599"/>
                    <a:pt x="911" y="599"/>
                  </a:cubicBezTo>
                  <a:cubicBezTo>
                    <a:pt x="911" y="598"/>
                    <a:pt x="910" y="598"/>
                    <a:pt x="910" y="597"/>
                  </a:cubicBezTo>
                  <a:cubicBezTo>
                    <a:pt x="910" y="596"/>
                    <a:pt x="910" y="595"/>
                    <a:pt x="910" y="594"/>
                  </a:cubicBezTo>
                  <a:cubicBezTo>
                    <a:pt x="910" y="594"/>
                    <a:pt x="910" y="593"/>
                    <a:pt x="910" y="593"/>
                  </a:cubicBezTo>
                  <a:cubicBezTo>
                    <a:pt x="910" y="593"/>
                    <a:pt x="910" y="592"/>
                    <a:pt x="910" y="592"/>
                  </a:cubicBezTo>
                  <a:cubicBezTo>
                    <a:pt x="910" y="592"/>
                    <a:pt x="910" y="591"/>
                    <a:pt x="910" y="591"/>
                  </a:cubicBezTo>
                  <a:cubicBezTo>
                    <a:pt x="911" y="588"/>
                    <a:pt x="913" y="585"/>
                    <a:pt x="916" y="584"/>
                  </a:cubicBezTo>
                  <a:cubicBezTo>
                    <a:pt x="919" y="582"/>
                    <a:pt x="921" y="585"/>
                    <a:pt x="923" y="582"/>
                  </a:cubicBezTo>
                  <a:cubicBezTo>
                    <a:pt x="925" y="581"/>
                    <a:pt x="925" y="581"/>
                    <a:pt x="925" y="580"/>
                  </a:cubicBezTo>
                  <a:cubicBezTo>
                    <a:pt x="925" y="580"/>
                    <a:pt x="925" y="579"/>
                    <a:pt x="924" y="578"/>
                  </a:cubicBezTo>
                  <a:cubicBezTo>
                    <a:pt x="924" y="578"/>
                    <a:pt x="924" y="578"/>
                    <a:pt x="924" y="578"/>
                  </a:cubicBezTo>
                  <a:cubicBezTo>
                    <a:pt x="924" y="577"/>
                    <a:pt x="923" y="576"/>
                    <a:pt x="923" y="575"/>
                  </a:cubicBezTo>
                  <a:cubicBezTo>
                    <a:pt x="923" y="573"/>
                    <a:pt x="923" y="571"/>
                    <a:pt x="924" y="570"/>
                  </a:cubicBezTo>
                  <a:cubicBezTo>
                    <a:pt x="924" y="568"/>
                    <a:pt x="924" y="566"/>
                    <a:pt x="925" y="565"/>
                  </a:cubicBezTo>
                  <a:cubicBezTo>
                    <a:pt x="926" y="564"/>
                    <a:pt x="927" y="564"/>
                    <a:pt x="927" y="564"/>
                  </a:cubicBezTo>
                  <a:cubicBezTo>
                    <a:pt x="928" y="563"/>
                    <a:pt x="927" y="563"/>
                    <a:pt x="928" y="562"/>
                  </a:cubicBezTo>
                  <a:cubicBezTo>
                    <a:pt x="929" y="561"/>
                    <a:pt x="929" y="561"/>
                    <a:pt x="931" y="560"/>
                  </a:cubicBezTo>
                  <a:cubicBezTo>
                    <a:pt x="930" y="562"/>
                    <a:pt x="928" y="563"/>
                    <a:pt x="929" y="564"/>
                  </a:cubicBezTo>
                  <a:cubicBezTo>
                    <a:pt x="930" y="565"/>
                    <a:pt x="930" y="565"/>
                    <a:pt x="931" y="566"/>
                  </a:cubicBezTo>
                  <a:cubicBezTo>
                    <a:pt x="931" y="566"/>
                    <a:pt x="932" y="566"/>
                    <a:pt x="933" y="564"/>
                  </a:cubicBezTo>
                  <a:cubicBezTo>
                    <a:pt x="934" y="564"/>
                    <a:pt x="933" y="558"/>
                    <a:pt x="933" y="557"/>
                  </a:cubicBezTo>
                  <a:cubicBezTo>
                    <a:pt x="932" y="557"/>
                    <a:pt x="931" y="558"/>
                    <a:pt x="931" y="557"/>
                  </a:cubicBezTo>
                  <a:cubicBezTo>
                    <a:pt x="930" y="557"/>
                    <a:pt x="930" y="554"/>
                    <a:pt x="930" y="553"/>
                  </a:cubicBezTo>
                  <a:cubicBezTo>
                    <a:pt x="930" y="551"/>
                    <a:pt x="929" y="550"/>
                    <a:pt x="930" y="549"/>
                  </a:cubicBezTo>
                  <a:cubicBezTo>
                    <a:pt x="931" y="548"/>
                    <a:pt x="935" y="544"/>
                    <a:pt x="932" y="544"/>
                  </a:cubicBezTo>
                  <a:cubicBezTo>
                    <a:pt x="932" y="543"/>
                    <a:pt x="931" y="543"/>
                    <a:pt x="931" y="543"/>
                  </a:cubicBezTo>
                  <a:cubicBezTo>
                    <a:pt x="930" y="543"/>
                    <a:pt x="930" y="543"/>
                    <a:pt x="930" y="542"/>
                  </a:cubicBezTo>
                  <a:cubicBezTo>
                    <a:pt x="929" y="542"/>
                    <a:pt x="929" y="542"/>
                    <a:pt x="929" y="542"/>
                  </a:cubicBezTo>
                  <a:cubicBezTo>
                    <a:pt x="929" y="542"/>
                    <a:pt x="929" y="542"/>
                    <a:pt x="929" y="542"/>
                  </a:cubicBezTo>
                  <a:cubicBezTo>
                    <a:pt x="928" y="542"/>
                    <a:pt x="928" y="543"/>
                    <a:pt x="928" y="543"/>
                  </a:cubicBezTo>
                  <a:cubicBezTo>
                    <a:pt x="927" y="544"/>
                    <a:pt x="927" y="544"/>
                    <a:pt x="926" y="544"/>
                  </a:cubicBezTo>
                  <a:cubicBezTo>
                    <a:pt x="926" y="543"/>
                    <a:pt x="926" y="543"/>
                    <a:pt x="926" y="544"/>
                  </a:cubicBezTo>
                  <a:cubicBezTo>
                    <a:pt x="925" y="544"/>
                    <a:pt x="925" y="544"/>
                    <a:pt x="925" y="544"/>
                  </a:cubicBezTo>
                  <a:cubicBezTo>
                    <a:pt x="925" y="543"/>
                    <a:pt x="925" y="543"/>
                    <a:pt x="925" y="543"/>
                  </a:cubicBezTo>
                  <a:cubicBezTo>
                    <a:pt x="925" y="539"/>
                    <a:pt x="925" y="539"/>
                    <a:pt x="925" y="539"/>
                  </a:cubicBezTo>
                  <a:cubicBezTo>
                    <a:pt x="925" y="538"/>
                    <a:pt x="925" y="538"/>
                    <a:pt x="925" y="538"/>
                  </a:cubicBezTo>
                  <a:cubicBezTo>
                    <a:pt x="926" y="537"/>
                    <a:pt x="925" y="537"/>
                    <a:pt x="926" y="536"/>
                  </a:cubicBezTo>
                  <a:cubicBezTo>
                    <a:pt x="926" y="535"/>
                    <a:pt x="927" y="534"/>
                    <a:pt x="927" y="533"/>
                  </a:cubicBezTo>
                  <a:cubicBezTo>
                    <a:pt x="928" y="532"/>
                    <a:pt x="929" y="531"/>
                    <a:pt x="930" y="529"/>
                  </a:cubicBezTo>
                  <a:cubicBezTo>
                    <a:pt x="931" y="529"/>
                    <a:pt x="931" y="527"/>
                    <a:pt x="932" y="527"/>
                  </a:cubicBezTo>
                  <a:cubicBezTo>
                    <a:pt x="932" y="527"/>
                    <a:pt x="932" y="528"/>
                    <a:pt x="933" y="527"/>
                  </a:cubicBezTo>
                  <a:cubicBezTo>
                    <a:pt x="933" y="526"/>
                    <a:pt x="932" y="526"/>
                    <a:pt x="932" y="525"/>
                  </a:cubicBezTo>
                  <a:cubicBezTo>
                    <a:pt x="932" y="524"/>
                    <a:pt x="935" y="524"/>
                    <a:pt x="933" y="523"/>
                  </a:cubicBezTo>
                  <a:cubicBezTo>
                    <a:pt x="933" y="523"/>
                    <a:pt x="933" y="523"/>
                    <a:pt x="933" y="523"/>
                  </a:cubicBezTo>
                  <a:cubicBezTo>
                    <a:pt x="933" y="523"/>
                    <a:pt x="933" y="522"/>
                    <a:pt x="933" y="522"/>
                  </a:cubicBezTo>
                  <a:cubicBezTo>
                    <a:pt x="932" y="521"/>
                    <a:pt x="933" y="521"/>
                    <a:pt x="934" y="520"/>
                  </a:cubicBezTo>
                  <a:cubicBezTo>
                    <a:pt x="935" y="519"/>
                    <a:pt x="934" y="518"/>
                    <a:pt x="934" y="517"/>
                  </a:cubicBezTo>
                  <a:cubicBezTo>
                    <a:pt x="935" y="516"/>
                    <a:pt x="936" y="517"/>
                    <a:pt x="936" y="516"/>
                  </a:cubicBezTo>
                  <a:cubicBezTo>
                    <a:pt x="936" y="516"/>
                    <a:pt x="936" y="515"/>
                    <a:pt x="936" y="515"/>
                  </a:cubicBezTo>
                  <a:cubicBezTo>
                    <a:pt x="936" y="515"/>
                    <a:pt x="936" y="515"/>
                    <a:pt x="936" y="515"/>
                  </a:cubicBezTo>
                  <a:cubicBezTo>
                    <a:pt x="936" y="515"/>
                    <a:pt x="936" y="515"/>
                    <a:pt x="936" y="515"/>
                  </a:cubicBezTo>
                  <a:cubicBezTo>
                    <a:pt x="937" y="514"/>
                    <a:pt x="937" y="515"/>
                    <a:pt x="937" y="515"/>
                  </a:cubicBezTo>
                  <a:cubicBezTo>
                    <a:pt x="938" y="515"/>
                    <a:pt x="939" y="515"/>
                    <a:pt x="940" y="515"/>
                  </a:cubicBezTo>
                  <a:cubicBezTo>
                    <a:pt x="940" y="515"/>
                    <a:pt x="940" y="514"/>
                    <a:pt x="940" y="514"/>
                  </a:cubicBezTo>
                  <a:cubicBezTo>
                    <a:pt x="940" y="514"/>
                    <a:pt x="940" y="514"/>
                    <a:pt x="940" y="514"/>
                  </a:cubicBezTo>
                  <a:cubicBezTo>
                    <a:pt x="941" y="514"/>
                    <a:pt x="942" y="514"/>
                    <a:pt x="942" y="515"/>
                  </a:cubicBezTo>
                  <a:cubicBezTo>
                    <a:pt x="943" y="515"/>
                    <a:pt x="943" y="516"/>
                    <a:pt x="943" y="516"/>
                  </a:cubicBezTo>
                  <a:cubicBezTo>
                    <a:pt x="943" y="516"/>
                    <a:pt x="943" y="516"/>
                    <a:pt x="943" y="516"/>
                  </a:cubicBezTo>
                  <a:cubicBezTo>
                    <a:pt x="945" y="519"/>
                    <a:pt x="947" y="515"/>
                    <a:pt x="945" y="514"/>
                  </a:cubicBezTo>
                  <a:cubicBezTo>
                    <a:pt x="947" y="513"/>
                    <a:pt x="948" y="512"/>
                    <a:pt x="949" y="511"/>
                  </a:cubicBezTo>
                  <a:cubicBezTo>
                    <a:pt x="951" y="511"/>
                    <a:pt x="951" y="509"/>
                    <a:pt x="953" y="509"/>
                  </a:cubicBezTo>
                  <a:cubicBezTo>
                    <a:pt x="953" y="509"/>
                    <a:pt x="953" y="509"/>
                    <a:pt x="953" y="509"/>
                  </a:cubicBezTo>
                  <a:cubicBezTo>
                    <a:pt x="953" y="512"/>
                    <a:pt x="953" y="512"/>
                    <a:pt x="953" y="512"/>
                  </a:cubicBezTo>
                  <a:cubicBezTo>
                    <a:pt x="953" y="513"/>
                    <a:pt x="953" y="513"/>
                    <a:pt x="953" y="513"/>
                  </a:cubicBezTo>
                  <a:cubicBezTo>
                    <a:pt x="952" y="515"/>
                    <a:pt x="952" y="516"/>
                    <a:pt x="953" y="517"/>
                  </a:cubicBezTo>
                  <a:cubicBezTo>
                    <a:pt x="955" y="517"/>
                    <a:pt x="956" y="514"/>
                    <a:pt x="957" y="512"/>
                  </a:cubicBezTo>
                  <a:cubicBezTo>
                    <a:pt x="959" y="510"/>
                    <a:pt x="961" y="510"/>
                    <a:pt x="963" y="508"/>
                  </a:cubicBezTo>
                  <a:cubicBezTo>
                    <a:pt x="964" y="508"/>
                    <a:pt x="965" y="508"/>
                    <a:pt x="966" y="507"/>
                  </a:cubicBezTo>
                  <a:cubicBezTo>
                    <a:pt x="967" y="507"/>
                    <a:pt x="973" y="506"/>
                    <a:pt x="974" y="507"/>
                  </a:cubicBezTo>
                  <a:cubicBezTo>
                    <a:pt x="975" y="508"/>
                    <a:pt x="975" y="508"/>
                    <a:pt x="975" y="509"/>
                  </a:cubicBezTo>
                  <a:cubicBezTo>
                    <a:pt x="975" y="509"/>
                    <a:pt x="975" y="509"/>
                    <a:pt x="975" y="509"/>
                  </a:cubicBezTo>
                  <a:cubicBezTo>
                    <a:pt x="976" y="509"/>
                    <a:pt x="976" y="509"/>
                    <a:pt x="976" y="509"/>
                  </a:cubicBezTo>
                  <a:cubicBezTo>
                    <a:pt x="977" y="510"/>
                    <a:pt x="977" y="511"/>
                    <a:pt x="978" y="512"/>
                  </a:cubicBezTo>
                  <a:cubicBezTo>
                    <a:pt x="978" y="512"/>
                    <a:pt x="978" y="512"/>
                    <a:pt x="978" y="512"/>
                  </a:cubicBezTo>
                  <a:cubicBezTo>
                    <a:pt x="978" y="512"/>
                    <a:pt x="978" y="512"/>
                    <a:pt x="978" y="512"/>
                  </a:cubicBezTo>
                  <a:cubicBezTo>
                    <a:pt x="977" y="512"/>
                    <a:pt x="979" y="514"/>
                    <a:pt x="979" y="514"/>
                  </a:cubicBezTo>
                  <a:cubicBezTo>
                    <a:pt x="979" y="515"/>
                    <a:pt x="979" y="515"/>
                    <a:pt x="979" y="515"/>
                  </a:cubicBezTo>
                  <a:cubicBezTo>
                    <a:pt x="981" y="517"/>
                    <a:pt x="981" y="515"/>
                    <a:pt x="982" y="514"/>
                  </a:cubicBezTo>
                  <a:cubicBezTo>
                    <a:pt x="982" y="512"/>
                    <a:pt x="982" y="511"/>
                    <a:pt x="984" y="509"/>
                  </a:cubicBezTo>
                  <a:cubicBezTo>
                    <a:pt x="984" y="509"/>
                    <a:pt x="985" y="509"/>
                    <a:pt x="985" y="508"/>
                  </a:cubicBezTo>
                  <a:cubicBezTo>
                    <a:pt x="986" y="507"/>
                    <a:pt x="987" y="507"/>
                    <a:pt x="988" y="506"/>
                  </a:cubicBezTo>
                  <a:cubicBezTo>
                    <a:pt x="990" y="504"/>
                    <a:pt x="993" y="503"/>
                    <a:pt x="993" y="501"/>
                  </a:cubicBezTo>
                  <a:cubicBezTo>
                    <a:pt x="993" y="500"/>
                    <a:pt x="993" y="500"/>
                    <a:pt x="993" y="500"/>
                  </a:cubicBezTo>
                  <a:cubicBezTo>
                    <a:pt x="995" y="501"/>
                    <a:pt x="995" y="501"/>
                    <a:pt x="995" y="498"/>
                  </a:cubicBezTo>
                  <a:cubicBezTo>
                    <a:pt x="996" y="500"/>
                    <a:pt x="999" y="497"/>
                    <a:pt x="998" y="496"/>
                  </a:cubicBezTo>
                  <a:cubicBezTo>
                    <a:pt x="997" y="496"/>
                    <a:pt x="998" y="495"/>
                    <a:pt x="998" y="495"/>
                  </a:cubicBezTo>
                  <a:cubicBezTo>
                    <a:pt x="998" y="495"/>
                    <a:pt x="998" y="495"/>
                    <a:pt x="998" y="495"/>
                  </a:cubicBezTo>
                  <a:cubicBezTo>
                    <a:pt x="999" y="495"/>
                    <a:pt x="999" y="495"/>
                    <a:pt x="999" y="495"/>
                  </a:cubicBezTo>
                  <a:cubicBezTo>
                    <a:pt x="1000" y="496"/>
                    <a:pt x="1000" y="495"/>
                    <a:pt x="1001" y="494"/>
                  </a:cubicBezTo>
                  <a:cubicBezTo>
                    <a:pt x="1002" y="494"/>
                    <a:pt x="1003" y="491"/>
                    <a:pt x="1003" y="491"/>
                  </a:cubicBezTo>
                  <a:cubicBezTo>
                    <a:pt x="1004" y="491"/>
                    <a:pt x="1004" y="492"/>
                    <a:pt x="1005" y="492"/>
                  </a:cubicBezTo>
                  <a:cubicBezTo>
                    <a:pt x="1006" y="491"/>
                    <a:pt x="1005" y="489"/>
                    <a:pt x="1007" y="489"/>
                  </a:cubicBezTo>
                  <a:cubicBezTo>
                    <a:pt x="1011" y="490"/>
                    <a:pt x="1013" y="486"/>
                    <a:pt x="1016" y="485"/>
                  </a:cubicBezTo>
                  <a:cubicBezTo>
                    <a:pt x="1018" y="484"/>
                    <a:pt x="1025" y="481"/>
                    <a:pt x="1023" y="480"/>
                  </a:cubicBezTo>
                  <a:cubicBezTo>
                    <a:pt x="1024" y="479"/>
                    <a:pt x="1024" y="479"/>
                    <a:pt x="1024" y="479"/>
                  </a:cubicBezTo>
                  <a:cubicBezTo>
                    <a:pt x="1024" y="479"/>
                    <a:pt x="1025" y="480"/>
                    <a:pt x="1025" y="480"/>
                  </a:cubicBezTo>
                  <a:cubicBezTo>
                    <a:pt x="1025" y="480"/>
                    <a:pt x="1028" y="479"/>
                    <a:pt x="1028" y="479"/>
                  </a:cubicBezTo>
                  <a:cubicBezTo>
                    <a:pt x="1028" y="479"/>
                    <a:pt x="1028" y="479"/>
                    <a:pt x="1028" y="479"/>
                  </a:cubicBezTo>
                  <a:cubicBezTo>
                    <a:pt x="1028" y="479"/>
                    <a:pt x="1028" y="479"/>
                    <a:pt x="1028" y="479"/>
                  </a:cubicBezTo>
                  <a:cubicBezTo>
                    <a:pt x="1027" y="479"/>
                    <a:pt x="1027" y="479"/>
                    <a:pt x="1026" y="478"/>
                  </a:cubicBezTo>
                  <a:cubicBezTo>
                    <a:pt x="1026" y="478"/>
                    <a:pt x="1025" y="475"/>
                    <a:pt x="1027" y="475"/>
                  </a:cubicBezTo>
                  <a:cubicBezTo>
                    <a:pt x="1027" y="475"/>
                    <a:pt x="1027" y="476"/>
                    <a:pt x="1027" y="476"/>
                  </a:cubicBezTo>
                  <a:cubicBezTo>
                    <a:pt x="1027" y="476"/>
                    <a:pt x="1027" y="476"/>
                    <a:pt x="1027" y="476"/>
                  </a:cubicBezTo>
                  <a:cubicBezTo>
                    <a:pt x="1028" y="477"/>
                    <a:pt x="1028" y="477"/>
                    <a:pt x="1029" y="477"/>
                  </a:cubicBezTo>
                  <a:cubicBezTo>
                    <a:pt x="1029" y="477"/>
                    <a:pt x="1029" y="478"/>
                    <a:pt x="1029" y="478"/>
                  </a:cubicBezTo>
                  <a:cubicBezTo>
                    <a:pt x="1029" y="478"/>
                    <a:pt x="1029" y="478"/>
                    <a:pt x="1029" y="479"/>
                  </a:cubicBezTo>
                  <a:cubicBezTo>
                    <a:pt x="1029" y="479"/>
                    <a:pt x="1029" y="479"/>
                    <a:pt x="1029" y="479"/>
                  </a:cubicBezTo>
                  <a:cubicBezTo>
                    <a:pt x="1032" y="479"/>
                    <a:pt x="1035" y="480"/>
                    <a:pt x="1037" y="481"/>
                  </a:cubicBezTo>
                  <a:cubicBezTo>
                    <a:pt x="1038" y="481"/>
                    <a:pt x="1039" y="482"/>
                    <a:pt x="1040" y="482"/>
                  </a:cubicBezTo>
                  <a:cubicBezTo>
                    <a:pt x="1041" y="482"/>
                    <a:pt x="1040" y="481"/>
                    <a:pt x="1040" y="480"/>
                  </a:cubicBezTo>
                  <a:cubicBezTo>
                    <a:pt x="1040" y="480"/>
                    <a:pt x="1040" y="480"/>
                    <a:pt x="1040" y="479"/>
                  </a:cubicBezTo>
                  <a:cubicBezTo>
                    <a:pt x="1040" y="479"/>
                    <a:pt x="1040" y="479"/>
                    <a:pt x="1040" y="479"/>
                  </a:cubicBezTo>
                  <a:cubicBezTo>
                    <a:pt x="1040" y="480"/>
                    <a:pt x="1041" y="480"/>
                    <a:pt x="1041" y="480"/>
                  </a:cubicBezTo>
                  <a:cubicBezTo>
                    <a:pt x="1042" y="480"/>
                    <a:pt x="1043" y="478"/>
                    <a:pt x="1044" y="477"/>
                  </a:cubicBezTo>
                  <a:cubicBezTo>
                    <a:pt x="1044" y="475"/>
                    <a:pt x="1043" y="475"/>
                    <a:pt x="1042" y="474"/>
                  </a:cubicBezTo>
                  <a:cubicBezTo>
                    <a:pt x="1042" y="474"/>
                    <a:pt x="1042" y="473"/>
                    <a:pt x="1042" y="473"/>
                  </a:cubicBezTo>
                  <a:cubicBezTo>
                    <a:pt x="1042" y="473"/>
                    <a:pt x="1042" y="473"/>
                    <a:pt x="1042" y="473"/>
                  </a:cubicBezTo>
                  <a:cubicBezTo>
                    <a:pt x="1042" y="473"/>
                    <a:pt x="1038" y="472"/>
                    <a:pt x="1041" y="472"/>
                  </a:cubicBezTo>
                  <a:cubicBezTo>
                    <a:pt x="1044" y="472"/>
                    <a:pt x="1040" y="468"/>
                    <a:pt x="1039" y="468"/>
                  </a:cubicBezTo>
                  <a:cubicBezTo>
                    <a:pt x="1039" y="466"/>
                    <a:pt x="1037" y="466"/>
                    <a:pt x="1037" y="464"/>
                  </a:cubicBezTo>
                  <a:cubicBezTo>
                    <a:pt x="1036" y="464"/>
                    <a:pt x="1036" y="464"/>
                    <a:pt x="1035" y="464"/>
                  </a:cubicBezTo>
                  <a:cubicBezTo>
                    <a:pt x="1035" y="462"/>
                    <a:pt x="1038" y="464"/>
                    <a:pt x="1038" y="461"/>
                  </a:cubicBezTo>
                  <a:cubicBezTo>
                    <a:pt x="1038" y="460"/>
                    <a:pt x="1037" y="458"/>
                    <a:pt x="1035" y="458"/>
                  </a:cubicBezTo>
                  <a:cubicBezTo>
                    <a:pt x="1035" y="458"/>
                    <a:pt x="1035" y="457"/>
                    <a:pt x="1035" y="457"/>
                  </a:cubicBezTo>
                  <a:cubicBezTo>
                    <a:pt x="1036" y="456"/>
                    <a:pt x="1037" y="455"/>
                    <a:pt x="1035" y="453"/>
                  </a:cubicBezTo>
                  <a:cubicBezTo>
                    <a:pt x="1035" y="453"/>
                    <a:pt x="1035" y="453"/>
                    <a:pt x="1035" y="452"/>
                  </a:cubicBezTo>
                  <a:cubicBezTo>
                    <a:pt x="1033" y="455"/>
                    <a:pt x="1030" y="452"/>
                    <a:pt x="1029" y="450"/>
                  </a:cubicBezTo>
                  <a:cubicBezTo>
                    <a:pt x="1029" y="449"/>
                    <a:pt x="1030" y="443"/>
                    <a:pt x="1027" y="447"/>
                  </a:cubicBezTo>
                  <a:cubicBezTo>
                    <a:pt x="1026" y="447"/>
                    <a:pt x="1025" y="447"/>
                    <a:pt x="1025" y="448"/>
                  </a:cubicBezTo>
                  <a:cubicBezTo>
                    <a:pt x="1023" y="449"/>
                    <a:pt x="1021" y="445"/>
                    <a:pt x="1021" y="444"/>
                  </a:cubicBezTo>
                  <a:cubicBezTo>
                    <a:pt x="1021" y="444"/>
                    <a:pt x="1021" y="444"/>
                    <a:pt x="1022" y="444"/>
                  </a:cubicBezTo>
                  <a:cubicBezTo>
                    <a:pt x="1023" y="445"/>
                    <a:pt x="1022" y="444"/>
                    <a:pt x="1024" y="444"/>
                  </a:cubicBezTo>
                  <a:cubicBezTo>
                    <a:pt x="1023" y="444"/>
                    <a:pt x="1026" y="445"/>
                    <a:pt x="1026" y="445"/>
                  </a:cubicBezTo>
                  <a:cubicBezTo>
                    <a:pt x="1028" y="444"/>
                    <a:pt x="1026" y="442"/>
                    <a:pt x="1029" y="443"/>
                  </a:cubicBezTo>
                  <a:cubicBezTo>
                    <a:pt x="1029" y="444"/>
                    <a:pt x="1029" y="446"/>
                    <a:pt x="1031" y="446"/>
                  </a:cubicBezTo>
                  <a:cubicBezTo>
                    <a:pt x="1032" y="447"/>
                    <a:pt x="1038" y="448"/>
                    <a:pt x="1039" y="447"/>
                  </a:cubicBezTo>
                  <a:cubicBezTo>
                    <a:pt x="1041" y="445"/>
                    <a:pt x="1043" y="445"/>
                    <a:pt x="1045" y="442"/>
                  </a:cubicBezTo>
                  <a:cubicBezTo>
                    <a:pt x="1046" y="441"/>
                    <a:pt x="1047" y="440"/>
                    <a:pt x="1048" y="439"/>
                  </a:cubicBezTo>
                  <a:cubicBezTo>
                    <a:pt x="1049" y="437"/>
                    <a:pt x="1049" y="437"/>
                    <a:pt x="1050" y="435"/>
                  </a:cubicBezTo>
                  <a:cubicBezTo>
                    <a:pt x="1050" y="434"/>
                    <a:pt x="1051" y="433"/>
                    <a:pt x="1050" y="431"/>
                  </a:cubicBezTo>
                  <a:cubicBezTo>
                    <a:pt x="1050" y="429"/>
                    <a:pt x="1048" y="429"/>
                    <a:pt x="1048" y="427"/>
                  </a:cubicBezTo>
                  <a:cubicBezTo>
                    <a:pt x="1047" y="425"/>
                    <a:pt x="1048" y="424"/>
                    <a:pt x="1049" y="422"/>
                  </a:cubicBezTo>
                  <a:cubicBezTo>
                    <a:pt x="1049" y="424"/>
                    <a:pt x="1050" y="423"/>
                    <a:pt x="1051" y="423"/>
                  </a:cubicBezTo>
                  <a:cubicBezTo>
                    <a:pt x="1052" y="421"/>
                    <a:pt x="1051" y="421"/>
                    <a:pt x="1052" y="421"/>
                  </a:cubicBezTo>
                  <a:cubicBezTo>
                    <a:pt x="1053" y="421"/>
                    <a:pt x="1053" y="423"/>
                    <a:pt x="1055" y="422"/>
                  </a:cubicBezTo>
                  <a:cubicBezTo>
                    <a:pt x="1056" y="421"/>
                    <a:pt x="1055" y="419"/>
                    <a:pt x="1057" y="419"/>
                  </a:cubicBezTo>
                  <a:cubicBezTo>
                    <a:pt x="1057" y="419"/>
                    <a:pt x="1057" y="420"/>
                    <a:pt x="1057" y="420"/>
                  </a:cubicBezTo>
                  <a:cubicBezTo>
                    <a:pt x="1056" y="424"/>
                    <a:pt x="1053" y="425"/>
                    <a:pt x="1056" y="429"/>
                  </a:cubicBezTo>
                  <a:cubicBezTo>
                    <a:pt x="1056" y="430"/>
                    <a:pt x="1057" y="430"/>
                    <a:pt x="1057" y="431"/>
                  </a:cubicBezTo>
                  <a:cubicBezTo>
                    <a:pt x="1057" y="432"/>
                    <a:pt x="1056" y="433"/>
                    <a:pt x="1056" y="434"/>
                  </a:cubicBezTo>
                  <a:cubicBezTo>
                    <a:pt x="1057" y="435"/>
                    <a:pt x="1060" y="434"/>
                    <a:pt x="1061" y="434"/>
                  </a:cubicBezTo>
                  <a:cubicBezTo>
                    <a:pt x="1063" y="434"/>
                    <a:pt x="1064" y="433"/>
                    <a:pt x="1065" y="432"/>
                  </a:cubicBezTo>
                  <a:cubicBezTo>
                    <a:pt x="1066" y="432"/>
                    <a:pt x="1066" y="431"/>
                    <a:pt x="1067" y="431"/>
                  </a:cubicBezTo>
                  <a:cubicBezTo>
                    <a:pt x="1068" y="431"/>
                    <a:pt x="1069" y="432"/>
                    <a:pt x="1069" y="433"/>
                  </a:cubicBezTo>
                  <a:cubicBezTo>
                    <a:pt x="1071" y="434"/>
                    <a:pt x="1073" y="434"/>
                    <a:pt x="1074" y="435"/>
                  </a:cubicBezTo>
                  <a:cubicBezTo>
                    <a:pt x="1074" y="435"/>
                    <a:pt x="1075" y="440"/>
                    <a:pt x="1075" y="441"/>
                  </a:cubicBezTo>
                  <a:cubicBezTo>
                    <a:pt x="1074" y="442"/>
                    <a:pt x="1076" y="443"/>
                    <a:pt x="1077" y="443"/>
                  </a:cubicBezTo>
                  <a:cubicBezTo>
                    <a:pt x="1079" y="445"/>
                    <a:pt x="1078" y="445"/>
                    <a:pt x="1081" y="444"/>
                  </a:cubicBezTo>
                  <a:cubicBezTo>
                    <a:pt x="1084" y="443"/>
                    <a:pt x="1082" y="444"/>
                    <a:pt x="1083" y="445"/>
                  </a:cubicBezTo>
                  <a:cubicBezTo>
                    <a:pt x="1083" y="447"/>
                    <a:pt x="1086" y="447"/>
                    <a:pt x="1086" y="449"/>
                  </a:cubicBezTo>
                  <a:cubicBezTo>
                    <a:pt x="1088" y="451"/>
                    <a:pt x="1089" y="451"/>
                    <a:pt x="1091" y="452"/>
                  </a:cubicBezTo>
                  <a:cubicBezTo>
                    <a:pt x="1092" y="453"/>
                    <a:pt x="1093" y="454"/>
                    <a:pt x="1094" y="453"/>
                  </a:cubicBezTo>
                  <a:cubicBezTo>
                    <a:pt x="1095" y="452"/>
                    <a:pt x="1093" y="450"/>
                    <a:pt x="1094" y="450"/>
                  </a:cubicBezTo>
                  <a:cubicBezTo>
                    <a:pt x="1094" y="449"/>
                    <a:pt x="1096" y="452"/>
                    <a:pt x="1098" y="451"/>
                  </a:cubicBezTo>
                  <a:cubicBezTo>
                    <a:pt x="1100" y="450"/>
                    <a:pt x="1095" y="447"/>
                    <a:pt x="1093" y="447"/>
                  </a:cubicBezTo>
                  <a:cubicBezTo>
                    <a:pt x="1097" y="446"/>
                    <a:pt x="1094" y="445"/>
                    <a:pt x="1094" y="444"/>
                  </a:cubicBezTo>
                  <a:cubicBezTo>
                    <a:pt x="1097" y="444"/>
                    <a:pt x="1100" y="442"/>
                    <a:pt x="1098" y="438"/>
                  </a:cubicBezTo>
                  <a:cubicBezTo>
                    <a:pt x="1098" y="438"/>
                    <a:pt x="1097" y="438"/>
                    <a:pt x="1096" y="438"/>
                  </a:cubicBezTo>
                  <a:cubicBezTo>
                    <a:pt x="1100" y="438"/>
                    <a:pt x="1100" y="435"/>
                    <a:pt x="1097" y="432"/>
                  </a:cubicBezTo>
                  <a:cubicBezTo>
                    <a:pt x="1097" y="432"/>
                    <a:pt x="1095" y="432"/>
                    <a:pt x="1096" y="431"/>
                  </a:cubicBezTo>
                  <a:cubicBezTo>
                    <a:pt x="1097" y="430"/>
                    <a:pt x="1098" y="431"/>
                    <a:pt x="1099" y="432"/>
                  </a:cubicBezTo>
                  <a:cubicBezTo>
                    <a:pt x="1099" y="433"/>
                    <a:pt x="1100" y="433"/>
                    <a:pt x="1101" y="433"/>
                  </a:cubicBezTo>
                  <a:cubicBezTo>
                    <a:pt x="1102" y="433"/>
                    <a:pt x="1105" y="434"/>
                    <a:pt x="1106" y="433"/>
                  </a:cubicBezTo>
                  <a:cubicBezTo>
                    <a:pt x="1109" y="433"/>
                    <a:pt x="1104" y="431"/>
                    <a:pt x="1105" y="429"/>
                  </a:cubicBezTo>
                  <a:cubicBezTo>
                    <a:pt x="1106" y="430"/>
                    <a:pt x="1109" y="432"/>
                    <a:pt x="1110" y="431"/>
                  </a:cubicBezTo>
                  <a:cubicBezTo>
                    <a:pt x="1110" y="431"/>
                    <a:pt x="1110" y="429"/>
                    <a:pt x="1110" y="428"/>
                  </a:cubicBezTo>
                  <a:cubicBezTo>
                    <a:pt x="1111" y="427"/>
                    <a:pt x="1112" y="426"/>
                    <a:pt x="1113" y="425"/>
                  </a:cubicBezTo>
                  <a:cubicBezTo>
                    <a:pt x="1113" y="425"/>
                    <a:pt x="1115" y="425"/>
                    <a:pt x="1116" y="424"/>
                  </a:cubicBezTo>
                  <a:cubicBezTo>
                    <a:pt x="1117" y="423"/>
                    <a:pt x="1115" y="423"/>
                    <a:pt x="1114" y="423"/>
                  </a:cubicBezTo>
                  <a:cubicBezTo>
                    <a:pt x="1112" y="421"/>
                    <a:pt x="1112" y="420"/>
                    <a:pt x="1110" y="419"/>
                  </a:cubicBezTo>
                  <a:cubicBezTo>
                    <a:pt x="1108" y="417"/>
                    <a:pt x="1106" y="416"/>
                    <a:pt x="1105" y="414"/>
                  </a:cubicBezTo>
                  <a:cubicBezTo>
                    <a:pt x="1104" y="413"/>
                    <a:pt x="1104" y="412"/>
                    <a:pt x="1104" y="411"/>
                  </a:cubicBezTo>
                  <a:cubicBezTo>
                    <a:pt x="1103" y="411"/>
                    <a:pt x="1102" y="410"/>
                    <a:pt x="1102" y="409"/>
                  </a:cubicBezTo>
                  <a:cubicBezTo>
                    <a:pt x="1101" y="409"/>
                    <a:pt x="1099" y="409"/>
                    <a:pt x="1099" y="409"/>
                  </a:cubicBezTo>
                  <a:cubicBezTo>
                    <a:pt x="1098" y="409"/>
                    <a:pt x="1098" y="408"/>
                    <a:pt x="1097" y="409"/>
                  </a:cubicBezTo>
                  <a:cubicBezTo>
                    <a:pt x="1097" y="409"/>
                    <a:pt x="1097" y="409"/>
                    <a:pt x="1097" y="410"/>
                  </a:cubicBezTo>
                  <a:cubicBezTo>
                    <a:pt x="1096" y="410"/>
                    <a:pt x="1095" y="409"/>
                    <a:pt x="1094" y="409"/>
                  </a:cubicBezTo>
                  <a:cubicBezTo>
                    <a:pt x="1094" y="409"/>
                    <a:pt x="1093" y="409"/>
                    <a:pt x="1093" y="409"/>
                  </a:cubicBezTo>
                  <a:cubicBezTo>
                    <a:pt x="1093" y="410"/>
                    <a:pt x="1092" y="410"/>
                    <a:pt x="1092" y="411"/>
                  </a:cubicBezTo>
                  <a:cubicBezTo>
                    <a:pt x="1090" y="410"/>
                    <a:pt x="1093" y="409"/>
                    <a:pt x="1092" y="408"/>
                  </a:cubicBezTo>
                  <a:cubicBezTo>
                    <a:pt x="1091" y="406"/>
                    <a:pt x="1085" y="406"/>
                    <a:pt x="1084" y="407"/>
                  </a:cubicBezTo>
                  <a:cubicBezTo>
                    <a:pt x="1086" y="408"/>
                    <a:pt x="1087" y="409"/>
                    <a:pt x="1087" y="411"/>
                  </a:cubicBezTo>
                  <a:cubicBezTo>
                    <a:pt x="1087" y="411"/>
                    <a:pt x="1087" y="412"/>
                    <a:pt x="1087" y="413"/>
                  </a:cubicBezTo>
                  <a:cubicBezTo>
                    <a:pt x="1087" y="413"/>
                    <a:pt x="1086" y="415"/>
                    <a:pt x="1086" y="415"/>
                  </a:cubicBezTo>
                  <a:cubicBezTo>
                    <a:pt x="1086" y="417"/>
                    <a:pt x="1088" y="416"/>
                    <a:pt x="1089" y="418"/>
                  </a:cubicBezTo>
                  <a:cubicBezTo>
                    <a:pt x="1089" y="419"/>
                    <a:pt x="1087" y="422"/>
                    <a:pt x="1087" y="419"/>
                  </a:cubicBezTo>
                  <a:cubicBezTo>
                    <a:pt x="1087" y="419"/>
                    <a:pt x="1087" y="418"/>
                    <a:pt x="1086" y="418"/>
                  </a:cubicBezTo>
                  <a:cubicBezTo>
                    <a:pt x="1086" y="417"/>
                    <a:pt x="1085" y="418"/>
                    <a:pt x="1085" y="419"/>
                  </a:cubicBezTo>
                  <a:cubicBezTo>
                    <a:pt x="1083" y="420"/>
                    <a:pt x="1084" y="418"/>
                    <a:pt x="1084" y="417"/>
                  </a:cubicBezTo>
                  <a:cubicBezTo>
                    <a:pt x="1083" y="416"/>
                    <a:pt x="1083" y="416"/>
                    <a:pt x="1082" y="415"/>
                  </a:cubicBezTo>
                  <a:cubicBezTo>
                    <a:pt x="1082" y="414"/>
                    <a:pt x="1080" y="415"/>
                    <a:pt x="1080" y="413"/>
                  </a:cubicBezTo>
                  <a:cubicBezTo>
                    <a:pt x="1081" y="413"/>
                    <a:pt x="1082" y="412"/>
                    <a:pt x="1082" y="412"/>
                  </a:cubicBezTo>
                  <a:cubicBezTo>
                    <a:pt x="1082" y="411"/>
                    <a:pt x="1082" y="410"/>
                    <a:pt x="1081" y="409"/>
                  </a:cubicBezTo>
                  <a:cubicBezTo>
                    <a:pt x="1081" y="407"/>
                    <a:pt x="1081" y="406"/>
                    <a:pt x="1081" y="405"/>
                  </a:cubicBezTo>
                  <a:cubicBezTo>
                    <a:pt x="1081" y="403"/>
                    <a:pt x="1081" y="399"/>
                    <a:pt x="1080" y="402"/>
                  </a:cubicBezTo>
                  <a:cubicBezTo>
                    <a:pt x="1079" y="402"/>
                    <a:pt x="1079" y="402"/>
                    <a:pt x="1078" y="402"/>
                  </a:cubicBezTo>
                  <a:cubicBezTo>
                    <a:pt x="1079" y="400"/>
                    <a:pt x="1079" y="397"/>
                    <a:pt x="1076" y="395"/>
                  </a:cubicBezTo>
                  <a:cubicBezTo>
                    <a:pt x="1073" y="393"/>
                    <a:pt x="1075" y="397"/>
                    <a:pt x="1075" y="398"/>
                  </a:cubicBezTo>
                  <a:cubicBezTo>
                    <a:pt x="1074" y="396"/>
                    <a:pt x="1072" y="398"/>
                    <a:pt x="1072" y="396"/>
                  </a:cubicBezTo>
                  <a:cubicBezTo>
                    <a:pt x="1071" y="395"/>
                    <a:pt x="1073" y="395"/>
                    <a:pt x="1073" y="394"/>
                  </a:cubicBezTo>
                  <a:cubicBezTo>
                    <a:pt x="1073" y="392"/>
                    <a:pt x="1072" y="393"/>
                    <a:pt x="1071" y="392"/>
                  </a:cubicBezTo>
                  <a:cubicBezTo>
                    <a:pt x="1069" y="392"/>
                    <a:pt x="1069" y="392"/>
                    <a:pt x="1067" y="391"/>
                  </a:cubicBezTo>
                  <a:cubicBezTo>
                    <a:pt x="1068" y="390"/>
                    <a:pt x="1068" y="390"/>
                    <a:pt x="1069" y="390"/>
                  </a:cubicBezTo>
                  <a:cubicBezTo>
                    <a:pt x="1068" y="389"/>
                    <a:pt x="1067" y="388"/>
                    <a:pt x="1067" y="388"/>
                  </a:cubicBezTo>
                  <a:cubicBezTo>
                    <a:pt x="1066" y="388"/>
                    <a:pt x="1066" y="389"/>
                    <a:pt x="1065" y="388"/>
                  </a:cubicBezTo>
                  <a:cubicBezTo>
                    <a:pt x="1065" y="388"/>
                    <a:pt x="1065" y="385"/>
                    <a:pt x="1063" y="387"/>
                  </a:cubicBezTo>
                  <a:cubicBezTo>
                    <a:pt x="1062" y="388"/>
                    <a:pt x="1064" y="392"/>
                    <a:pt x="1062" y="392"/>
                  </a:cubicBezTo>
                  <a:cubicBezTo>
                    <a:pt x="1062" y="390"/>
                    <a:pt x="1063" y="385"/>
                    <a:pt x="1060" y="385"/>
                  </a:cubicBezTo>
                  <a:cubicBezTo>
                    <a:pt x="1060" y="383"/>
                    <a:pt x="1058" y="382"/>
                    <a:pt x="1056" y="381"/>
                  </a:cubicBezTo>
                  <a:cubicBezTo>
                    <a:pt x="1054" y="380"/>
                    <a:pt x="1056" y="379"/>
                    <a:pt x="1054" y="377"/>
                  </a:cubicBezTo>
                  <a:cubicBezTo>
                    <a:pt x="1054" y="376"/>
                    <a:pt x="1053" y="376"/>
                    <a:pt x="1052" y="376"/>
                  </a:cubicBezTo>
                  <a:cubicBezTo>
                    <a:pt x="1051" y="376"/>
                    <a:pt x="1051" y="375"/>
                    <a:pt x="1050" y="375"/>
                  </a:cubicBezTo>
                  <a:cubicBezTo>
                    <a:pt x="1049" y="374"/>
                    <a:pt x="1046" y="372"/>
                    <a:pt x="1044" y="372"/>
                  </a:cubicBezTo>
                  <a:cubicBezTo>
                    <a:pt x="1044" y="371"/>
                    <a:pt x="1044" y="369"/>
                    <a:pt x="1042" y="368"/>
                  </a:cubicBezTo>
                  <a:cubicBezTo>
                    <a:pt x="1041" y="367"/>
                    <a:pt x="1038" y="368"/>
                    <a:pt x="1037" y="366"/>
                  </a:cubicBezTo>
                  <a:cubicBezTo>
                    <a:pt x="1038" y="364"/>
                    <a:pt x="1040" y="367"/>
                    <a:pt x="1039" y="366"/>
                  </a:cubicBezTo>
                  <a:cubicBezTo>
                    <a:pt x="1039" y="363"/>
                    <a:pt x="1034" y="363"/>
                    <a:pt x="1033" y="363"/>
                  </a:cubicBezTo>
                  <a:cubicBezTo>
                    <a:pt x="1031" y="362"/>
                    <a:pt x="1029" y="361"/>
                    <a:pt x="1027" y="360"/>
                  </a:cubicBezTo>
                  <a:cubicBezTo>
                    <a:pt x="1024" y="359"/>
                    <a:pt x="1022" y="358"/>
                    <a:pt x="1020" y="355"/>
                  </a:cubicBezTo>
                  <a:cubicBezTo>
                    <a:pt x="1020" y="356"/>
                    <a:pt x="1020" y="357"/>
                    <a:pt x="1019" y="357"/>
                  </a:cubicBezTo>
                  <a:cubicBezTo>
                    <a:pt x="1019" y="355"/>
                    <a:pt x="1017" y="356"/>
                    <a:pt x="1016" y="356"/>
                  </a:cubicBezTo>
                  <a:cubicBezTo>
                    <a:pt x="1014" y="356"/>
                    <a:pt x="1013" y="356"/>
                    <a:pt x="1011" y="356"/>
                  </a:cubicBezTo>
                  <a:cubicBezTo>
                    <a:pt x="1009" y="356"/>
                    <a:pt x="1008" y="355"/>
                    <a:pt x="1006" y="354"/>
                  </a:cubicBezTo>
                  <a:cubicBezTo>
                    <a:pt x="1005" y="354"/>
                    <a:pt x="1004" y="355"/>
                    <a:pt x="1003" y="355"/>
                  </a:cubicBezTo>
                  <a:cubicBezTo>
                    <a:pt x="1002" y="355"/>
                    <a:pt x="999" y="354"/>
                    <a:pt x="1002" y="356"/>
                  </a:cubicBezTo>
                  <a:cubicBezTo>
                    <a:pt x="1002" y="357"/>
                    <a:pt x="1001" y="358"/>
                    <a:pt x="1000" y="356"/>
                  </a:cubicBezTo>
                  <a:cubicBezTo>
                    <a:pt x="1000" y="356"/>
                    <a:pt x="1000" y="356"/>
                    <a:pt x="999" y="356"/>
                  </a:cubicBezTo>
                  <a:cubicBezTo>
                    <a:pt x="999" y="356"/>
                    <a:pt x="998" y="354"/>
                    <a:pt x="997" y="353"/>
                  </a:cubicBezTo>
                  <a:cubicBezTo>
                    <a:pt x="997" y="353"/>
                    <a:pt x="996" y="354"/>
                    <a:pt x="996" y="354"/>
                  </a:cubicBezTo>
                  <a:cubicBezTo>
                    <a:pt x="995" y="354"/>
                    <a:pt x="994" y="354"/>
                    <a:pt x="993" y="353"/>
                  </a:cubicBezTo>
                  <a:cubicBezTo>
                    <a:pt x="989" y="352"/>
                    <a:pt x="985" y="351"/>
                    <a:pt x="982" y="350"/>
                  </a:cubicBezTo>
                  <a:cubicBezTo>
                    <a:pt x="983" y="352"/>
                    <a:pt x="982" y="353"/>
                    <a:pt x="982" y="355"/>
                  </a:cubicBezTo>
                  <a:cubicBezTo>
                    <a:pt x="982" y="358"/>
                    <a:pt x="982" y="358"/>
                    <a:pt x="980" y="359"/>
                  </a:cubicBezTo>
                  <a:cubicBezTo>
                    <a:pt x="980" y="359"/>
                    <a:pt x="980" y="360"/>
                    <a:pt x="980" y="361"/>
                  </a:cubicBezTo>
                  <a:cubicBezTo>
                    <a:pt x="981" y="361"/>
                    <a:pt x="982" y="360"/>
                    <a:pt x="983" y="361"/>
                  </a:cubicBezTo>
                  <a:cubicBezTo>
                    <a:pt x="985" y="362"/>
                    <a:pt x="984" y="366"/>
                    <a:pt x="984" y="367"/>
                  </a:cubicBezTo>
                  <a:cubicBezTo>
                    <a:pt x="985" y="368"/>
                    <a:pt x="986" y="370"/>
                    <a:pt x="986" y="371"/>
                  </a:cubicBezTo>
                  <a:cubicBezTo>
                    <a:pt x="986" y="372"/>
                    <a:pt x="984" y="373"/>
                    <a:pt x="984" y="374"/>
                  </a:cubicBezTo>
                  <a:cubicBezTo>
                    <a:pt x="982" y="375"/>
                    <a:pt x="979" y="377"/>
                    <a:pt x="977" y="376"/>
                  </a:cubicBezTo>
                  <a:cubicBezTo>
                    <a:pt x="974" y="375"/>
                    <a:pt x="976" y="373"/>
                    <a:pt x="975" y="371"/>
                  </a:cubicBezTo>
                  <a:cubicBezTo>
                    <a:pt x="974" y="370"/>
                    <a:pt x="972" y="370"/>
                    <a:pt x="971" y="369"/>
                  </a:cubicBezTo>
                  <a:cubicBezTo>
                    <a:pt x="970" y="368"/>
                    <a:pt x="968" y="368"/>
                    <a:pt x="968" y="368"/>
                  </a:cubicBezTo>
                  <a:cubicBezTo>
                    <a:pt x="966" y="366"/>
                    <a:pt x="967" y="364"/>
                    <a:pt x="966" y="362"/>
                  </a:cubicBezTo>
                  <a:cubicBezTo>
                    <a:pt x="966" y="361"/>
                    <a:pt x="964" y="360"/>
                    <a:pt x="965" y="359"/>
                  </a:cubicBezTo>
                  <a:cubicBezTo>
                    <a:pt x="966" y="358"/>
                    <a:pt x="968" y="360"/>
                    <a:pt x="968" y="360"/>
                  </a:cubicBezTo>
                  <a:cubicBezTo>
                    <a:pt x="970" y="361"/>
                    <a:pt x="972" y="362"/>
                    <a:pt x="973" y="361"/>
                  </a:cubicBezTo>
                  <a:cubicBezTo>
                    <a:pt x="975" y="360"/>
                    <a:pt x="975" y="356"/>
                    <a:pt x="974" y="354"/>
                  </a:cubicBezTo>
                  <a:cubicBezTo>
                    <a:pt x="973" y="354"/>
                    <a:pt x="969" y="352"/>
                    <a:pt x="968" y="352"/>
                  </a:cubicBezTo>
                  <a:cubicBezTo>
                    <a:pt x="966" y="352"/>
                    <a:pt x="964" y="355"/>
                    <a:pt x="963" y="357"/>
                  </a:cubicBezTo>
                  <a:cubicBezTo>
                    <a:pt x="963" y="359"/>
                    <a:pt x="960" y="361"/>
                    <a:pt x="959" y="362"/>
                  </a:cubicBezTo>
                  <a:cubicBezTo>
                    <a:pt x="956" y="364"/>
                    <a:pt x="955" y="363"/>
                    <a:pt x="953" y="362"/>
                  </a:cubicBezTo>
                  <a:cubicBezTo>
                    <a:pt x="950" y="361"/>
                    <a:pt x="948" y="361"/>
                    <a:pt x="946" y="361"/>
                  </a:cubicBezTo>
                  <a:cubicBezTo>
                    <a:pt x="944" y="361"/>
                    <a:pt x="942" y="361"/>
                    <a:pt x="940" y="360"/>
                  </a:cubicBezTo>
                  <a:cubicBezTo>
                    <a:pt x="940" y="359"/>
                    <a:pt x="939" y="358"/>
                    <a:pt x="939" y="358"/>
                  </a:cubicBezTo>
                  <a:cubicBezTo>
                    <a:pt x="937" y="357"/>
                    <a:pt x="938" y="358"/>
                    <a:pt x="937" y="359"/>
                  </a:cubicBezTo>
                  <a:cubicBezTo>
                    <a:pt x="935" y="359"/>
                    <a:pt x="935" y="359"/>
                    <a:pt x="933" y="359"/>
                  </a:cubicBezTo>
                  <a:cubicBezTo>
                    <a:pt x="932" y="359"/>
                    <a:pt x="931" y="360"/>
                    <a:pt x="930" y="360"/>
                  </a:cubicBezTo>
                  <a:cubicBezTo>
                    <a:pt x="929" y="360"/>
                    <a:pt x="927" y="359"/>
                    <a:pt x="926" y="360"/>
                  </a:cubicBezTo>
                  <a:cubicBezTo>
                    <a:pt x="925" y="361"/>
                    <a:pt x="923" y="363"/>
                    <a:pt x="922" y="364"/>
                  </a:cubicBezTo>
                  <a:cubicBezTo>
                    <a:pt x="922" y="361"/>
                    <a:pt x="922" y="361"/>
                    <a:pt x="919" y="361"/>
                  </a:cubicBezTo>
                  <a:cubicBezTo>
                    <a:pt x="918" y="361"/>
                    <a:pt x="918" y="360"/>
                    <a:pt x="917" y="360"/>
                  </a:cubicBezTo>
                  <a:cubicBezTo>
                    <a:pt x="916" y="359"/>
                    <a:pt x="915" y="359"/>
                    <a:pt x="914" y="359"/>
                  </a:cubicBezTo>
                  <a:cubicBezTo>
                    <a:pt x="912" y="359"/>
                    <a:pt x="910" y="358"/>
                    <a:pt x="909" y="356"/>
                  </a:cubicBezTo>
                  <a:cubicBezTo>
                    <a:pt x="909" y="355"/>
                    <a:pt x="910" y="352"/>
                    <a:pt x="910" y="350"/>
                  </a:cubicBezTo>
                  <a:cubicBezTo>
                    <a:pt x="911" y="348"/>
                    <a:pt x="912" y="347"/>
                    <a:pt x="911" y="344"/>
                  </a:cubicBezTo>
                  <a:cubicBezTo>
                    <a:pt x="909" y="339"/>
                    <a:pt x="905" y="336"/>
                    <a:pt x="901" y="333"/>
                  </a:cubicBezTo>
                  <a:cubicBezTo>
                    <a:pt x="898" y="332"/>
                    <a:pt x="889" y="329"/>
                    <a:pt x="888" y="333"/>
                  </a:cubicBezTo>
                  <a:cubicBezTo>
                    <a:pt x="887" y="333"/>
                    <a:pt x="888" y="332"/>
                    <a:pt x="887" y="331"/>
                  </a:cubicBezTo>
                  <a:cubicBezTo>
                    <a:pt x="887" y="331"/>
                    <a:pt x="885" y="331"/>
                    <a:pt x="885" y="331"/>
                  </a:cubicBezTo>
                  <a:cubicBezTo>
                    <a:pt x="883" y="331"/>
                    <a:pt x="881" y="331"/>
                    <a:pt x="881" y="334"/>
                  </a:cubicBezTo>
                  <a:cubicBezTo>
                    <a:pt x="880" y="331"/>
                    <a:pt x="878" y="332"/>
                    <a:pt x="876" y="333"/>
                  </a:cubicBezTo>
                  <a:cubicBezTo>
                    <a:pt x="872" y="333"/>
                    <a:pt x="869" y="335"/>
                    <a:pt x="866" y="336"/>
                  </a:cubicBezTo>
                  <a:cubicBezTo>
                    <a:pt x="864" y="337"/>
                    <a:pt x="863" y="335"/>
                    <a:pt x="861" y="337"/>
                  </a:cubicBezTo>
                  <a:cubicBezTo>
                    <a:pt x="859" y="337"/>
                    <a:pt x="857" y="334"/>
                    <a:pt x="855" y="333"/>
                  </a:cubicBezTo>
                  <a:cubicBezTo>
                    <a:pt x="855" y="333"/>
                    <a:pt x="855" y="333"/>
                    <a:pt x="855" y="333"/>
                  </a:cubicBezTo>
                  <a:cubicBezTo>
                    <a:pt x="859" y="333"/>
                    <a:pt x="856" y="330"/>
                    <a:pt x="855" y="328"/>
                  </a:cubicBezTo>
                  <a:cubicBezTo>
                    <a:pt x="854" y="326"/>
                    <a:pt x="852" y="325"/>
                    <a:pt x="849" y="325"/>
                  </a:cubicBezTo>
                  <a:cubicBezTo>
                    <a:pt x="849" y="324"/>
                    <a:pt x="849" y="323"/>
                    <a:pt x="849" y="323"/>
                  </a:cubicBezTo>
                  <a:cubicBezTo>
                    <a:pt x="848" y="323"/>
                    <a:pt x="848" y="324"/>
                    <a:pt x="848" y="325"/>
                  </a:cubicBezTo>
                  <a:cubicBezTo>
                    <a:pt x="848" y="325"/>
                    <a:pt x="848" y="325"/>
                    <a:pt x="847" y="325"/>
                  </a:cubicBezTo>
                  <a:cubicBezTo>
                    <a:pt x="848" y="322"/>
                    <a:pt x="848" y="323"/>
                    <a:pt x="847" y="322"/>
                  </a:cubicBezTo>
                  <a:cubicBezTo>
                    <a:pt x="846" y="321"/>
                    <a:pt x="845" y="321"/>
                    <a:pt x="845" y="321"/>
                  </a:cubicBezTo>
                  <a:cubicBezTo>
                    <a:pt x="844" y="320"/>
                    <a:pt x="845" y="320"/>
                    <a:pt x="844" y="319"/>
                  </a:cubicBezTo>
                  <a:cubicBezTo>
                    <a:pt x="843" y="318"/>
                    <a:pt x="841" y="319"/>
                    <a:pt x="840" y="318"/>
                  </a:cubicBezTo>
                  <a:cubicBezTo>
                    <a:pt x="838" y="318"/>
                    <a:pt x="836" y="318"/>
                    <a:pt x="838" y="320"/>
                  </a:cubicBezTo>
                  <a:cubicBezTo>
                    <a:pt x="838" y="321"/>
                    <a:pt x="838" y="321"/>
                    <a:pt x="838" y="321"/>
                  </a:cubicBezTo>
                  <a:cubicBezTo>
                    <a:pt x="837" y="321"/>
                    <a:pt x="836" y="319"/>
                    <a:pt x="837" y="317"/>
                  </a:cubicBezTo>
                  <a:cubicBezTo>
                    <a:pt x="837" y="316"/>
                    <a:pt x="839" y="314"/>
                    <a:pt x="840" y="314"/>
                  </a:cubicBezTo>
                  <a:cubicBezTo>
                    <a:pt x="841" y="314"/>
                    <a:pt x="840" y="316"/>
                    <a:pt x="842" y="316"/>
                  </a:cubicBezTo>
                  <a:cubicBezTo>
                    <a:pt x="844" y="316"/>
                    <a:pt x="844" y="314"/>
                    <a:pt x="844" y="313"/>
                  </a:cubicBezTo>
                  <a:cubicBezTo>
                    <a:pt x="842" y="307"/>
                    <a:pt x="828" y="300"/>
                    <a:pt x="823" y="305"/>
                  </a:cubicBezTo>
                  <a:cubicBezTo>
                    <a:pt x="820" y="308"/>
                    <a:pt x="820" y="313"/>
                    <a:pt x="817" y="316"/>
                  </a:cubicBezTo>
                  <a:cubicBezTo>
                    <a:pt x="816" y="317"/>
                    <a:pt x="809" y="321"/>
                    <a:pt x="809" y="317"/>
                  </a:cubicBezTo>
                  <a:cubicBezTo>
                    <a:pt x="809" y="316"/>
                    <a:pt x="810" y="316"/>
                    <a:pt x="811" y="315"/>
                  </a:cubicBezTo>
                  <a:cubicBezTo>
                    <a:pt x="811" y="315"/>
                    <a:pt x="810" y="314"/>
                    <a:pt x="810" y="314"/>
                  </a:cubicBezTo>
                  <a:cubicBezTo>
                    <a:pt x="811" y="312"/>
                    <a:pt x="811" y="314"/>
                    <a:pt x="813" y="314"/>
                  </a:cubicBezTo>
                  <a:cubicBezTo>
                    <a:pt x="818" y="313"/>
                    <a:pt x="812" y="309"/>
                    <a:pt x="815" y="307"/>
                  </a:cubicBezTo>
                  <a:cubicBezTo>
                    <a:pt x="815" y="306"/>
                    <a:pt x="816" y="308"/>
                    <a:pt x="816" y="307"/>
                  </a:cubicBezTo>
                  <a:cubicBezTo>
                    <a:pt x="817" y="307"/>
                    <a:pt x="816" y="308"/>
                    <a:pt x="817" y="309"/>
                  </a:cubicBezTo>
                  <a:cubicBezTo>
                    <a:pt x="817" y="308"/>
                    <a:pt x="818" y="306"/>
                    <a:pt x="818" y="308"/>
                  </a:cubicBezTo>
                  <a:cubicBezTo>
                    <a:pt x="818" y="309"/>
                    <a:pt x="818" y="309"/>
                    <a:pt x="817" y="310"/>
                  </a:cubicBezTo>
                  <a:cubicBezTo>
                    <a:pt x="816" y="311"/>
                    <a:pt x="816" y="312"/>
                    <a:pt x="817" y="312"/>
                  </a:cubicBezTo>
                  <a:cubicBezTo>
                    <a:pt x="818" y="312"/>
                    <a:pt x="820" y="308"/>
                    <a:pt x="821" y="307"/>
                  </a:cubicBezTo>
                  <a:cubicBezTo>
                    <a:pt x="822" y="306"/>
                    <a:pt x="823" y="305"/>
                    <a:pt x="821" y="304"/>
                  </a:cubicBezTo>
                  <a:cubicBezTo>
                    <a:pt x="820" y="304"/>
                    <a:pt x="816" y="305"/>
                    <a:pt x="815" y="306"/>
                  </a:cubicBezTo>
                  <a:cubicBezTo>
                    <a:pt x="812" y="305"/>
                    <a:pt x="809" y="306"/>
                    <a:pt x="807" y="307"/>
                  </a:cubicBezTo>
                  <a:cubicBezTo>
                    <a:pt x="806" y="307"/>
                    <a:pt x="807" y="308"/>
                    <a:pt x="805" y="308"/>
                  </a:cubicBezTo>
                  <a:cubicBezTo>
                    <a:pt x="804" y="307"/>
                    <a:pt x="805" y="306"/>
                    <a:pt x="805" y="305"/>
                  </a:cubicBezTo>
                  <a:cubicBezTo>
                    <a:pt x="806" y="307"/>
                    <a:pt x="807" y="304"/>
                    <a:pt x="807" y="303"/>
                  </a:cubicBezTo>
                  <a:cubicBezTo>
                    <a:pt x="809" y="301"/>
                    <a:pt x="810" y="302"/>
                    <a:pt x="812" y="303"/>
                  </a:cubicBezTo>
                  <a:cubicBezTo>
                    <a:pt x="813" y="303"/>
                    <a:pt x="822" y="304"/>
                    <a:pt x="821" y="303"/>
                  </a:cubicBezTo>
                  <a:cubicBezTo>
                    <a:pt x="821" y="302"/>
                    <a:pt x="816" y="300"/>
                    <a:pt x="815" y="300"/>
                  </a:cubicBezTo>
                  <a:cubicBezTo>
                    <a:pt x="813" y="299"/>
                    <a:pt x="811" y="298"/>
                    <a:pt x="809" y="298"/>
                  </a:cubicBezTo>
                  <a:cubicBezTo>
                    <a:pt x="804" y="297"/>
                    <a:pt x="800" y="296"/>
                    <a:pt x="795" y="296"/>
                  </a:cubicBezTo>
                  <a:cubicBezTo>
                    <a:pt x="793" y="296"/>
                    <a:pt x="791" y="296"/>
                    <a:pt x="788" y="295"/>
                  </a:cubicBezTo>
                  <a:cubicBezTo>
                    <a:pt x="787" y="294"/>
                    <a:pt x="786" y="293"/>
                    <a:pt x="784" y="292"/>
                  </a:cubicBezTo>
                  <a:cubicBezTo>
                    <a:pt x="778" y="290"/>
                    <a:pt x="784" y="296"/>
                    <a:pt x="784" y="298"/>
                  </a:cubicBezTo>
                  <a:cubicBezTo>
                    <a:pt x="783" y="299"/>
                    <a:pt x="781" y="300"/>
                    <a:pt x="780" y="300"/>
                  </a:cubicBezTo>
                  <a:cubicBezTo>
                    <a:pt x="778" y="301"/>
                    <a:pt x="777" y="300"/>
                    <a:pt x="775" y="300"/>
                  </a:cubicBezTo>
                  <a:cubicBezTo>
                    <a:pt x="771" y="300"/>
                    <a:pt x="767" y="307"/>
                    <a:pt x="772" y="308"/>
                  </a:cubicBezTo>
                  <a:cubicBezTo>
                    <a:pt x="772" y="305"/>
                    <a:pt x="774" y="307"/>
                    <a:pt x="775" y="306"/>
                  </a:cubicBezTo>
                  <a:cubicBezTo>
                    <a:pt x="776" y="306"/>
                    <a:pt x="776" y="306"/>
                    <a:pt x="777" y="306"/>
                  </a:cubicBezTo>
                  <a:cubicBezTo>
                    <a:pt x="778" y="307"/>
                    <a:pt x="778" y="307"/>
                    <a:pt x="777" y="308"/>
                  </a:cubicBezTo>
                  <a:cubicBezTo>
                    <a:pt x="775" y="308"/>
                    <a:pt x="774" y="310"/>
                    <a:pt x="773" y="312"/>
                  </a:cubicBezTo>
                  <a:cubicBezTo>
                    <a:pt x="773" y="313"/>
                    <a:pt x="774" y="313"/>
                    <a:pt x="774" y="315"/>
                  </a:cubicBezTo>
                  <a:cubicBezTo>
                    <a:pt x="774" y="316"/>
                    <a:pt x="774" y="319"/>
                    <a:pt x="775" y="319"/>
                  </a:cubicBezTo>
                  <a:cubicBezTo>
                    <a:pt x="775" y="320"/>
                    <a:pt x="776" y="321"/>
                    <a:pt x="775" y="322"/>
                  </a:cubicBezTo>
                  <a:cubicBezTo>
                    <a:pt x="774" y="323"/>
                    <a:pt x="775" y="322"/>
                    <a:pt x="774" y="322"/>
                  </a:cubicBezTo>
                  <a:cubicBezTo>
                    <a:pt x="773" y="322"/>
                    <a:pt x="772" y="323"/>
                    <a:pt x="772" y="323"/>
                  </a:cubicBezTo>
                  <a:cubicBezTo>
                    <a:pt x="770" y="324"/>
                    <a:pt x="771" y="323"/>
                    <a:pt x="770" y="321"/>
                  </a:cubicBezTo>
                  <a:cubicBezTo>
                    <a:pt x="769" y="320"/>
                    <a:pt x="767" y="318"/>
                    <a:pt x="766" y="320"/>
                  </a:cubicBezTo>
                  <a:cubicBezTo>
                    <a:pt x="766" y="321"/>
                    <a:pt x="768" y="323"/>
                    <a:pt x="767" y="325"/>
                  </a:cubicBezTo>
                  <a:cubicBezTo>
                    <a:pt x="766" y="323"/>
                    <a:pt x="765" y="318"/>
                    <a:pt x="762" y="322"/>
                  </a:cubicBezTo>
                  <a:cubicBezTo>
                    <a:pt x="762" y="320"/>
                    <a:pt x="761" y="319"/>
                    <a:pt x="760" y="319"/>
                  </a:cubicBezTo>
                  <a:cubicBezTo>
                    <a:pt x="759" y="319"/>
                    <a:pt x="756" y="320"/>
                    <a:pt x="756" y="320"/>
                  </a:cubicBezTo>
                  <a:cubicBezTo>
                    <a:pt x="755" y="322"/>
                    <a:pt x="757" y="322"/>
                    <a:pt x="758" y="322"/>
                  </a:cubicBezTo>
                  <a:cubicBezTo>
                    <a:pt x="759" y="323"/>
                    <a:pt x="760" y="324"/>
                    <a:pt x="762" y="323"/>
                  </a:cubicBezTo>
                  <a:cubicBezTo>
                    <a:pt x="762" y="324"/>
                    <a:pt x="763" y="326"/>
                    <a:pt x="761" y="328"/>
                  </a:cubicBezTo>
                  <a:cubicBezTo>
                    <a:pt x="760" y="329"/>
                    <a:pt x="763" y="328"/>
                    <a:pt x="763" y="329"/>
                  </a:cubicBezTo>
                  <a:cubicBezTo>
                    <a:pt x="763" y="332"/>
                    <a:pt x="760" y="328"/>
                    <a:pt x="760" y="327"/>
                  </a:cubicBezTo>
                  <a:cubicBezTo>
                    <a:pt x="759" y="325"/>
                    <a:pt x="755" y="321"/>
                    <a:pt x="752" y="322"/>
                  </a:cubicBezTo>
                  <a:cubicBezTo>
                    <a:pt x="752" y="322"/>
                    <a:pt x="752" y="322"/>
                    <a:pt x="751" y="322"/>
                  </a:cubicBezTo>
                  <a:cubicBezTo>
                    <a:pt x="753" y="320"/>
                    <a:pt x="748" y="319"/>
                    <a:pt x="747" y="319"/>
                  </a:cubicBezTo>
                  <a:cubicBezTo>
                    <a:pt x="744" y="319"/>
                    <a:pt x="743" y="322"/>
                    <a:pt x="741" y="323"/>
                  </a:cubicBezTo>
                  <a:cubicBezTo>
                    <a:pt x="736" y="327"/>
                    <a:pt x="733" y="322"/>
                    <a:pt x="729" y="320"/>
                  </a:cubicBezTo>
                  <a:cubicBezTo>
                    <a:pt x="728" y="319"/>
                    <a:pt x="728" y="317"/>
                    <a:pt x="727" y="316"/>
                  </a:cubicBezTo>
                  <a:cubicBezTo>
                    <a:pt x="727" y="315"/>
                    <a:pt x="726" y="315"/>
                    <a:pt x="726" y="313"/>
                  </a:cubicBezTo>
                  <a:cubicBezTo>
                    <a:pt x="725" y="314"/>
                    <a:pt x="725" y="315"/>
                    <a:pt x="724" y="317"/>
                  </a:cubicBezTo>
                  <a:cubicBezTo>
                    <a:pt x="723" y="318"/>
                    <a:pt x="723" y="320"/>
                    <a:pt x="723" y="322"/>
                  </a:cubicBezTo>
                  <a:cubicBezTo>
                    <a:pt x="722" y="324"/>
                    <a:pt x="722" y="326"/>
                    <a:pt x="721" y="328"/>
                  </a:cubicBezTo>
                  <a:cubicBezTo>
                    <a:pt x="720" y="330"/>
                    <a:pt x="720" y="331"/>
                    <a:pt x="720" y="333"/>
                  </a:cubicBezTo>
                  <a:cubicBezTo>
                    <a:pt x="719" y="335"/>
                    <a:pt x="718" y="336"/>
                    <a:pt x="717" y="338"/>
                  </a:cubicBezTo>
                  <a:cubicBezTo>
                    <a:pt x="717" y="338"/>
                    <a:pt x="717" y="338"/>
                    <a:pt x="717" y="338"/>
                  </a:cubicBezTo>
                  <a:cubicBezTo>
                    <a:pt x="714" y="338"/>
                    <a:pt x="715" y="336"/>
                    <a:pt x="713" y="335"/>
                  </a:cubicBezTo>
                  <a:cubicBezTo>
                    <a:pt x="712" y="335"/>
                    <a:pt x="711" y="335"/>
                    <a:pt x="710" y="334"/>
                  </a:cubicBezTo>
                  <a:cubicBezTo>
                    <a:pt x="709" y="332"/>
                    <a:pt x="710" y="330"/>
                    <a:pt x="708" y="331"/>
                  </a:cubicBezTo>
                  <a:cubicBezTo>
                    <a:pt x="707" y="330"/>
                    <a:pt x="707" y="329"/>
                    <a:pt x="706" y="329"/>
                  </a:cubicBezTo>
                  <a:cubicBezTo>
                    <a:pt x="707" y="327"/>
                    <a:pt x="705" y="326"/>
                    <a:pt x="704" y="325"/>
                  </a:cubicBezTo>
                  <a:cubicBezTo>
                    <a:pt x="704" y="324"/>
                    <a:pt x="704" y="320"/>
                    <a:pt x="702" y="320"/>
                  </a:cubicBezTo>
                  <a:cubicBezTo>
                    <a:pt x="701" y="321"/>
                    <a:pt x="701" y="320"/>
                    <a:pt x="700" y="319"/>
                  </a:cubicBezTo>
                  <a:cubicBezTo>
                    <a:pt x="700" y="318"/>
                    <a:pt x="700" y="318"/>
                    <a:pt x="701" y="318"/>
                  </a:cubicBezTo>
                  <a:cubicBezTo>
                    <a:pt x="702" y="317"/>
                    <a:pt x="703" y="317"/>
                    <a:pt x="704" y="317"/>
                  </a:cubicBezTo>
                  <a:cubicBezTo>
                    <a:pt x="704" y="317"/>
                    <a:pt x="704" y="317"/>
                    <a:pt x="704" y="317"/>
                  </a:cubicBezTo>
                  <a:cubicBezTo>
                    <a:pt x="704" y="316"/>
                    <a:pt x="705" y="315"/>
                    <a:pt x="704" y="315"/>
                  </a:cubicBezTo>
                  <a:cubicBezTo>
                    <a:pt x="703" y="315"/>
                    <a:pt x="703" y="316"/>
                    <a:pt x="702" y="316"/>
                  </a:cubicBezTo>
                  <a:cubicBezTo>
                    <a:pt x="700" y="319"/>
                    <a:pt x="699" y="314"/>
                    <a:pt x="699" y="313"/>
                  </a:cubicBezTo>
                  <a:cubicBezTo>
                    <a:pt x="699" y="313"/>
                    <a:pt x="700" y="313"/>
                    <a:pt x="700" y="313"/>
                  </a:cubicBezTo>
                  <a:cubicBezTo>
                    <a:pt x="702" y="312"/>
                    <a:pt x="699" y="311"/>
                    <a:pt x="699" y="311"/>
                  </a:cubicBezTo>
                  <a:cubicBezTo>
                    <a:pt x="697" y="310"/>
                    <a:pt x="696" y="308"/>
                    <a:pt x="695" y="307"/>
                  </a:cubicBezTo>
                  <a:cubicBezTo>
                    <a:pt x="693" y="305"/>
                    <a:pt x="690" y="301"/>
                    <a:pt x="687" y="303"/>
                  </a:cubicBezTo>
                  <a:cubicBezTo>
                    <a:pt x="687" y="303"/>
                    <a:pt x="686" y="303"/>
                    <a:pt x="686" y="303"/>
                  </a:cubicBezTo>
                  <a:cubicBezTo>
                    <a:pt x="686" y="303"/>
                    <a:pt x="687" y="306"/>
                    <a:pt x="687" y="307"/>
                  </a:cubicBezTo>
                  <a:cubicBezTo>
                    <a:pt x="687" y="308"/>
                    <a:pt x="687" y="310"/>
                    <a:pt x="688" y="311"/>
                  </a:cubicBezTo>
                  <a:cubicBezTo>
                    <a:pt x="689" y="313"/>
                    <a:pt x="690" y="313"/>
                    <a:pt x="689" y="314"/>
                  </a:cubicBezTo>
                  <a:cubicBezTo>
                    <a:pt x="689" y="316"/>
                    <a:pt x="689" y="315"/>
                    <a:pt x="690" y="316"/>
                  </a:cubicBezTo>
                  <a:cubicBezTo>
                    <a:pt x="690" y="317"/>
                    <a:pt x="690" y="319"/>
                    <a:pt x="689" y="320"/>
                  </a:cubicBezTo>
                  <a:cubicBezTo>
                    <a:pt x="688" y="319"/>
                    <a:pt x="689" y="316"/>
                    <a:pt x="688" y="314"/>
                  </a:cubicBezTo>
                  <a:cubicBezTo>
                    <a:pt x="687" y="311"/>
                    <a:pt x="685" y="310"/>
                    <a:pt x="683" y="308"/>
                  </a:cubicBezTo>
                  <a:cubicBezTo>
                    <a:pt x="683" y="307"/>
                    <a:pt x="682" y="307"/>
                    <a:pt x="682" y="306"/>
                  </a:cubicBezTo>
                  <a:cubicBezTo>
                    <a:pt x="682" y="306"/>
                    <a:pt x="682" y="305"/>
                    <a:pt x="682" y="305"/>
                  </a:cubicBezTo>
                  <a:cubicBezTo>
                    <a:pt x="685" y="302"/>
                    <a:pt x="682" y="302"/>
                    <a:pt x="682" y="299"/>
                  </a:cubicBezTo>
                  <a:cubicBezTo>
                    <a:pt x="682" y="299"/>
                    <a:pt x="682" y="299"/>
                    <a:pt x="682" y="299"/>
                  </a:cubicBezTo>
                  <a:cubicBezTo>
                    <a:pt x="683" y="299"/>
                    <a:pt x="683" y="299"/>
                    <a:pt x="683" y="299"/>
                  </a:cubicBezTo>
                  <a:cubicBezTo>
                    <a:pt x="683" y="299"/>
                    <a:pt x="682" y="299"/>
                    <a:pt x="682" y="299"/>
                  </a:cubicBezTo>
                  <a:cubicBezTo>
                    <a:pt x="682" y="299"/>
                    <a:pt x="682" y="299"/>
                    <a:pt x="682" y="299"/>
                  </a:cubicBezTo>
                  <a:cubicBezTo>
                    <a:pt x="682" y="299"/>
                    <a:pt x="682" y="299"/>
                    <a:pt x="682" y="299"/>
                  </a:cubicBezTo>
                  <a:cubicBezTo>
                    <a:pt x="681" y="299"/>
                    <a:pt x="681" y="299"/>
                    <a:pt x="681" y="298"/>
                  </a:cubicBezTo>
                  <a:cubicBezTo>
                    <a:pt x="681" y="298"/>
                    <a:pt x="681" y="298"/>
                    <a:pt x="681" y="298"/>
                  </a:cubicBezTo>
                  <a:cubicBezTo>
                    <a:pt x="682" y="298"/>
                    <a:pt x="682" y="297"/>
                    <a:pt x="682" y="297"/>
                  </a:cubicBezTo>
                  <a:cubicBezTo>
                    <a:pt x="682" y="297"/>
                    <a:pt x="683" y="297"/>
                    <a:pt x="683" y="296"/>
                  </a:cubicBezTo>
                  <a:cubicBezTo>
                    <a:pt x="683" y="296"/>
                    <a:pt x="683" y="293"/>
                    <a:pt x="683" y="293"/>
                  </a:cubicBezTo>
                  <a:cubicBezTo>
                    <a:pt x="683" y="293"/>
                    <a:pt x="683" y="294"/>
                    <a:pt x="684" y="295"/>
                  </a:cubicBezTo>
                  <a:cubicBezTo>
                    <a:pt x="684" y="294"/>
                    <a:pt x="686" y="296"/>
                    <a:pt x="686" y="296"/>
                  </a:cubicBezTo>
                  <a:cubicBezTo>
                    <a:pt x="686" y="296"/>
                    <a:pt x="686" y="296"/>
                    <a:pt x="686" y="296"/>
                  </a:cubicBezTo>
                  <a:cubicBezTo>
                    <a:pt x="686" y="296"/>
                    <a:pt x="686" y="296"/>
                    <a:pt x="686" y="296"/>
                  </a:cubicBezTo>
                  <a:cubicBezTo>
                    <a:pt x="686" y="295"/>
                    <a:pt x="686" y="294"/>
                    <a:pt x="686" y="293"/>
                  </a:cubicBezTo>
                  <a:cubicBezTo>
                    <a:pt x="687" y="293"/>
                    <a:pt x="687" y="293"/>
                    <a:pt x="687" y="293"/>
                  </a:cubicBezTo>
                  <a:cubicBezTo>
                    <a:pt x="688" y="292"/>
                    <a:pt x="687" y="291"/>
                    <a:pt x="688" y="290"/>
                  </a:cubicBezTo>
                  <a:cubicBezTo>
                    <a:pt x="689" y="290"/>
                    <a:pt x="688" y="293"/>
                    <a:pt x="690" y="292"/>
                  </a:cubicBezTo>
                  <a:cubicBezTo>
                    <a:pt x="690" y="292"/>
                    <a:pt x="691" y="292"/>
                    <a:pt x="691" y="292"/>
                  </a:cubicBezTo>
                  <a:cubicBezTo>
                    <a:pt x="691" y="292"/>
                    <a:pt x="691" y="292"/>
                    <a:pt x="691" y="292"/>
                  </a:cubicBezTo>
                  <a:cubicBezTo>
                    <a:pt x="690" y="293"/>
                    <a:pt x="690" y="293"/>
                    <a:pt x="689" y="293"/>
                  </a:cubicBezTo>
                  <a:cubicBezTo>
                    <a:pt x="689" y="293"/>
                    <a:pt x="689" y="293"/>
                    <a:pt x="689" y="293"/>
                  </a:cubicBezTo>
                  <a:cubicBezTo>
                    <a:pt x="691" y="295"/>
                    <a:pt x="691" y="295"/>
                    <a:pt x="693" y="293"/>
                  </a:cubicBezTo>
                  <a:cubicBezTo>
                    <a:pt x="693" y="294"/>
                    <a:pt x="694" y="294"/>
                    <a:pt x="695" y="294"/>
                  </a:cubicBezTo>
                  <a:cubicBezTo>
                    <a:pt x="696" y="293"/>
                    <a:pt x="696" y="292"/>
                    <a:pt x="697" y="291"/>
                  </a:cubicBezTo>
                  <a:cubicBezTo>
                    <a:pt x="698" y="294"/>
                    <a:pt x="699" y="294"/>
                    <a:pt x="701" y="292"/>
                  </a:cubicBezTo>
                  <a:cubicBezTo>
                    <a:pt x="699" y="292"/>
                    <a:pt x="698" y="291"/>
                    <a:pt x="697" y="291"/>
                  </a:cubicBezTo>
                  <a:cubicBezTo>
                    <a:pt x="696" y="289"/>
                    <a:pt x="693" y="293"/>
                    <a:pt x="692" y="290"/>
                  </a:cubicBezTo>
                  <a:cubicBezTo>
                    <a:pt x="692" y="290"/>
                    <a:pt x="691" y="290"/>
                    <a:pt x="691" y="290"/>
                  </a:cubicBezTo>
                  <a:cubicBezTo>
                    <a:pt x="691" y="290"/>
                    <a:pt x="691" y="290"/>
                    <a:pt x="692" y="290"/>
                  </a:cubicBezTo>
                  <a:cubicBezTo>
                    <a:pt x="692" y="289"/>
                    <a:pt x="692" y="289"/>
                    <a:pt x="692" y="289"/>
                  </a:cubicBezTo>
                  <a:cubicBezTo>
                    <a:pt x="692" y="289"/>
                    <a:pt x="692" y="289"/>
                    <a:pt x="692" y="289"/>
                  </a:cubicBezTo>
                  <a:cubicBezTo>
                    <a:pt x="693" y="290"/>
                    <a:pt x="696" y="290"/>
                    <a:pt x="697" y="289"/>
                  </a:cubicBezTo>
                  <a:cubicBezTo>
                    <a:pt x="699" y="288"/>
                    <a:pt x="699" y="287"/>
                    <a:pt x="700" y="285"/>
                  </a:cubicBezTo>
                  <a:cubicBezTo>
                    <a:pt x="700" y="284"/>
                    <a:pt x="701" y="284"/>
                    <a:pt x="700" y="283"/>
                  </a:cubicBezTo>
                  <a:cubicBezTo>
                    <a:pt x="700" y="283"/>
                    <a:pt x="697" y="282"/>
                    <a:pt x="696" y="283"/>
                  </a:cubicBezTo>
                  <a:cubicBezTo>
                    <a:pt x="696" y="283"/>
                    <a:pt x="696" y="283"/>
                    <a:pt x="696" y="283"/>
                  </a:cubicBezTo>
                  <a:cubicBezTo>
                    <a:pt x="696" y="284"/>
                    <a:pt x="696" y="284"/>
                    <a:pt x="695" y="284"/>
                  </a:cubicBezTo>
                  <a:cubicBezTo>
                    <a:pt x="695" y="285"/>
                    <a:pt x="694" y="285"/>
                    <a:pt x="693" y="285"/>
                  </a:cubicBezTo>
                  <a:cubicBezTo>
                    <a:pt x="694" y="284"/>
                    <a:pt x="695" y="283"/>
                    <a:pt x="696" y="282"/>
                  </a:cubicBezTo>
                  <a:cubicBezTo>
                    <a:pt x="696" y="282"/>
                    <a:pt x="697" y="282"/>
                    <a:pt x="697" y="282"/>
                  </a:cubicBezTo>
                  <a:cubicBezTo>
                    <a:pt x="698" y="281"/>
                    <a:pt x="697" y="279"/>
                    <a:pt x="696" y="280"/>
                  </a:cubicBezTo>
                  <a:cubicBezTo>
                    <a:pt x="695" y="280"/>
                    <a:pt x="695" y="281"/>
                    <a:pt x="695" y="281"/>
                  </a:cubicBezTo>
                  <a:cubicBezTo>
                    <a:pt x="695" y="281"/>
                    <a:pt x="695" y="281"/>
                    <a:pt x="695" y="281"/>
                  </a:cubicBezTo>
                  <a:cubicBezTo>
                    <a:pt x="695" y="281"/>
                    <a:pt x="694" y="282"/>
                    <a:pt x="694" y="282"/>
                  </a:cubicBezTo>
                  <a:cubicBezTo>
                    <a:pt x="694" y="279"/>
                    <a:pt x="693" y="279"/>
                    <a:pt x="691" y="280"/>
                  </a:cubicBezTo>
                  <a:cubicBezTo>
                    <a:pt x="689" y="279"/>
                    <a:pt x="692" y="275"/>
                    <a:pt x="687" y="277"/>
                  </a:cubicBezTo>
                  <a:cubicBezTo>
                    <a:pt x="687" y="277"/>
                    <a:pt x="687" y="277"/>
                    <a:pt x="687" y="277"/>
                  </a:cubicBezTo>
                  <a:cubicBezTo>
                    <a:pt x="686" y="277"/>
                    <a:pt x="688" y="279"/>
                    <a:pt x="688" y="279"/>
                  </a:cubicBezTo>
                  <a:cubicBezTo>
                    <a:pt x="688" y="279"/>
                    <a:pt x="688" y="279"/>
                    <a:pt x="688" y="279"/>
                  </a:cubicBezTo>
                  <a:cubicBezTo>
                    <a:pt x="687" y="280"/>
                    <a:pt x="687" y="281"/>
                    <a:pt x="687" y="281"/>
                  </a:cubicBezTo>
                  <a:cubicBezTo>
                    <a:pt x="687" y="281"/>
                    <a:pt x="687" y="281"/>
                    <a:pt x="687" y="280"/>
                  </a:cubicBezTo>
                  <a:cubicBezTo>
                    <a:pt x="687" y="280"/>
                    <a:pt x="687" y="280"/>
                    <a:pt x="687" y="280"/>
                  </a:cubicBezTo>
                  <a:cubicBezTo>
                    <a:pt x="687" y="279"/>
                    <a:pt x="686" y="278"/>
                    <a:pt x="685" y="278"/>
                  </a:cubicBezTo>
                  <a:cubicBezTo>
                    <a:pt x="685" y="278"/>
                    <a:pt x="685" y="278"/>
                    <a:pt x="685" y="278"/>
                  </a:cubicBezTo>
                  <a:cubicBezTo>
                    <a:pt x="685" y="279"/>
                    <a:pt x="686" y="285"/>
                    <a:pt x="686" y="285"/>
                  </a:cubicBezTo>
                  <a:cubicBezTo>
                    <a:pt x="685" y="285"/>
                    <a:pt x="685" y="285"/>
                    <a:pt x="685" y="286"/>
                  </a:cubicBezTo>
                  <a:cubicBezTo>
                    <a:pt x="684" y="284"/>
                    <a:pt x="685" y="282"/>
                    <a:pt x="684" y="280"/>
                  </a:cubicBezTo>
                  <a:cubicBezTo>
                    <a:pt x="684" y="280"/>
                    <a:pt x="684" y="280"/>
                    <a:pt x="684" y="280"/>
                  </a:cubicBezTo>
                  <a:cubicBezTo>
                    <a:pt x="684" y="279"/>
                    <a:pt x="684" y="275"/>
                    <a:pt x="682" y="276"/>
                  </a:cubicBezTo>
                  <a:cubicBezTo>
                    <a:pt x="682" y="276"/>
                    <a:pt x="682" y="276"/>
                    <a:pt x="682" y="276"/>
                  </a:cubicBezTo>
                  <a:cubicBezTo>
                    <a:pt x="682" y="277"/>
                    <a:pt x="681" y="277"/>
                    <a:pt x="681" y="277"/>
                  </a:cubicBezTo>
                  <a:cubicBezTo>
                    <a:pt x="680" y="277"/>
                    <a:pt x="680" y="278"/>
                    <a:pt x="680" y="278"/>
                  </a:cubicBezTo>
                  <a:cubicBezTo>
                    <a:pt x="679" y="278"/>
                    <a:pt x="679" y="278"/>
                    <a:pt x="679" y="277"/>
                  </a:cubicBezTo>
                  <a:cubicBezTo>
                    <a:pt x="678" y="276"/>
                    <a:pt x="671" y="269"/>
                    <a:pt x="670" y="270"/>
                  </a:cubicBezTo>
                  <a:cubicBezTo>
                    <a:pt x="669" y="270"/>
                    <a:pt x="668" y="272"/>
                    <a:pt x="668" y="273"/>
                  </a:cubicBezTo>
                  <a:cubicBezTo>
                    <a:pt x="667" y="273"/>
                    <a:pt x="667" y="274"/>
                    <a:pt x="667" y="274"/>
                  </a:cubicBezTo>
                  <a:cubicBezTo>
                    <a:pt x="666" y="274"/>
                    <a:pt x="667" y="274"/>
                    <a:pt x="666" y="273"/>
                  </a:cubicBezTo>
                  <a:cubicBezTo>
                    <a:pt x="666" y="273"/>
                    <a:pt x="664" y="273"/>
                    <a:pt x="664" y="273"/>
                  </a:cubicBezTo>
                  <a:cubicBezTo>
                    <a:pt x="664" y="273"/>
                    <a:pt x="664" y="273"/>
                    <a:pt x="664" y="273"/>
                  </a:cubicBezTo>
                  <a:cubicBezTo>
                    <a:pt x="663" y="274"/>
                    <a:pt x="663" y="278"/>
                    <a:pt x="663" y="279"/>
                  </a:cubicBezTo>
                  <a:cubicBezTo>
                    <a:pt x="663" y="280"/>
                    <a:pt x="664" y="283"/>
                    <a:pt x="665" y="284"/>
                  </a:cubicBezTo>
                  <a:cubicBezTo>
                    <a:pt x="665" y="285"/>
                    <a:pt x="665" y="286"/>
                    <a:pt x="664" y="286"/>
                  </a:cubicBezTo>
                  <a:cubicBezTo>
                    <a:pt x="664" y="286"/>
                    <a:pt x="664" y="286"/>
                    <a:pt x="664" y="286"/>
                  </a:cubicBezTo>
                  <a:cubicBezTo>
                    <a:pt x="662" y="287"/>
                    <a:pt x="664" y="289"/>
                    <a:pt x="663" y="290"/>
                  </a:cubicBezTo>
                  <a:cubicBezTo>
                    <a:pt x="663" y="290"/>
                    <a:pt x="663" y="290"/>
                    <a:pt x="663" y="290"/>
                  </a:cubicBezTo>
                  <a:cubicBezTo>
                    <a:pt x="662" y="291"/>
                    <a:pt x="659" y="289"/>
                    <a:pt x="659" y="288"/>
                  </a:cubicBezTo>
                  <a:cubicBezTo>
                    <a:pt x="658" y="287"/>
                    <a:pt x="658" y="288"/>
                    <a:pt x="658" y="289"/>
                  </a:cubicBezTo>
                  <a:cubicBezTo>
                    <a:pt x="659" y="290"/>
                    <a:pt x="661" y="291"/>
                    <a:pt x="662" y="291"/>
                  </a:cubicBezTo>
                  <a:cubicBezTo>
                    <a:pt x="662" y="293"/>
                    <a:pt x="663" y="292"/>
                    <a:pt x="664" y="293"/>
                  </a:cubicBezTo>
                  <a:cubicBezTo>
                    <a:pt x="664" y="293"/>
                    <a:pt x="664" y="293"/>
                    <a:pt x="664" y="293"/>
                  </a:cubicBezTo>
                  <a:cubicBezTo>
                    <a:pt x="663" y="294"/>
                    <a:pt x="664" y="295"/>
                    <a:pt x="665" y="294"/>
                  </a:cubicBezTo>
                  <a:cubicBezTo>
                    <a:pt x="665" y="294"/>
                    <a:pt x="665" y="294"/>
                    <a:pt x="665" y="294"/>
                  </a:cubicBezTo>
                  <a:cubicBezTo>
                    <a:pt x="665" y="294"/>
                    <a:pt x="664" y="294"/>
                    <a:pt x="664" y="293"/>
                  </a:cubicBezTo>
                  <a:cubicBezTo>
                    <a:pt x="666" y="294"/>
                    <a:pt x="668" y="293"/>
                    <a:pt x="669" y="295"/>
                  </a:cubicBezTo>
                  <a:cubicBezTo>
                    <a:pt x="668" y="296"/>
                    <a:pt x="668" y="295"/>
                    <a:pt x="667" y="295"/>
                  </a:cubicBezTo>
                  <a:cubicBezTo>
                    <a:pt x="664" y="295"/>
                    <a:pt x="663" y="295"/>
                    <a:pt x="661" y="293"/>
                  </a:cubicBezTo>
                  <a:cubicBezTo>
                    <a:pt x="661" y="293"/>
                    <a:pt x="661" y="293"/>
                    <a:pt x="661" y="293"/>
                  </a:cubicBezTo>
                  <a:cubicBezTo>
                    <a:pt x="657" y="293"/>
                    <a:pt x="654" y="289"/>
                    <a:pt x="650" y="289"/>
                  </a:cubicBezTo>
                  <a:cubicBezTo>
                    <a:pt x="649" y="290"/>
                    <a:pt x="648" y="290"/>
                    <a:pt x="647" y="290"/>
                  </a:cubicBezTo>
                  <a:cubicBezTo>
                    <a:pt x="646" y="290"/>
                    <a:pt x="646" y="290"/>
                    <a:pt x="645" y="289"/>
                  </a:cubicBezTo>
                  <a:cubicBezTo>
                    <a:pt x="644" y="289"/>
                    <a:pt x="640" y="289"/>
                    <a:pt x="639" y="288"/>
                  </a:cubicBezTo>
                  <a:cubicBezTo>
                    <a:pt x="639" y="288"/>
                    <a:pt x="640" y="288"/>
                    <a:pt x="640" y="288"/>
                  </a:cubicBezTo>
                  <a:cubicBezTo>
                    <a:pt x="641" y="287"/>
                    <a:pt x="641" y="289"/>
                    <a:pt x="642" y="288"/>
                  </a:cubicBezTo>
                  <a:cubicBezTo>
                    <a:pt x="642" y="288"/>
                    <a:pt x="642" y="288"/>
                    <a:pt x="642" y="288"/>
                  </a:cubicBezTo>
                  <a:cubicBezTo>
                    <a:pt x="644" y="286"/>
                    <a:pt x="639" y="283"/>
                    <a:pt x="638" y="284"/>
                  </a:cubicBezTo>
                  <a:cubicBezTo>
                    <a:pt x="636" y="285"/>
                    <a:pt x="638" y="286"/>
                    <a:pt x="638" y="287"/>
                  </a:cubicBezTo>
                  <a:cubicBezTo>
                    <a:pt x="638" y="287"/>
                    <a:pt x="638" y="287"/>
                    <a:pt x="638" y="287"/>
                  </a:cubicBezTo>
                  <a:cubicBezTo>
                    <a:pt x="636" y="287"/>
                    <a:pt x="632" y="286"/>
                    <a:pt x="631" y="284"/>
                  </a:cubicBezTo>
                  <a:cubicBezTo>
                    <a:pt x="630" y="283"/>
                    <a:pt x="628" y="280"/>
                    <a:pt x="630" y="278"/>
                  </a:cubicBezTo>
                  <a:cubicBezTo>
                    <a:pt x="630" y="278"/>
                    <a:pt x="631" y="278"/>
                    <a:pt x="631" y="278"/>
                  </a:cubicBezTo>
                  <a:cubicBezTo>
                    <a:pt x="631" y="278"/>
                    <a:pt x="632" y="278"/>
                    <a:pt x="632" y="278"/>
                  </a:cubicBezTo>
                  <a:cubicBezTo>
                    <a:pt x="633" y="277"/>
                    <a:pt x="632" y="276"/>
                    <a:pt x="631" y="276"/>
                  </a:cubicBezTo>
                  <a:cubicBezTo>
                    <a:pt x="630" y="275"/>
                    <a:pt x="626" y="275"/>
                    <a:pt x="625" y="275"/>
                  </a:cubicBezTo>
                  <a:cubicBezTo>
                    <a:pt x="623" y="275"/>
                    <a:pt x="622" y="275"/>
                    <a:pt x="621" y="274"/>
                  </a:cubicBezTo>
                  <a:cubicBezTo>
                    <a:pt x="619" y="273"/>
                    <a:pt x="618" y="273"/>
                    <a:pt x="616" y="273"/>
                  </a:cubicBezTo>
                  <a:cubicBezTo>
                    <a:pt x="613" y="273"/>
                    <a:pt x="611" y="271"/>
                    <a:pt x="608" y="273"/>
                  </a:cubicBezTo>
                  <a:cubicBezTo>
                    <a:pt x="606" y="274"/>
                    <a:pt x="606" y="274"/>
                    <a:pt x="604" y="275"/>
                  </a:cubicBezTo>
                  <a:cubicBezTo>
                    <a:pt x="602" y="275"/>
                    <a:pt x="600" y="275"/>
                    <a:pt x="599" y="276"/>
                  </a:cubicBezTo>
                  <a:cubicBezTo>
                    <a:pt x="598" y="276"/>
                    <a:pt x="598" y="276"/>
                    <a:pt x="598" y="276"/>
                  </a:cubicBezTo>
                  <a:cubicBezTo>
                    <a:pt x="596" y="278"/>
                    <a:pt x="598" y="279"/>
                    <a:pt x="599" y="280"/>
                  </a:cubicBezTo>
                  <a:cubicBezTo>
                    <a:pt x="600" y="281"/>
                    <a:pt x="600" y="281"/>
                    <a:pt x="601" y="281"/>
                  </a:cubicBezTo>
                  <a:cubicBezTo>
                    <a:pt x="600" y="281"/>
                    <a:pt x="600" y="281"/>
                    <a:pt x="599" y="281"/>
                  </a:cubicBezTo>
                  <a:cubicBezTo>
                    <a:pt x="597" y="282"/>
                    <a:pt x="597" y="284"/>
                    <a:pt x="597" y="285"/>
                  </a:cubicBezTo>
                  <a:cubicBezTo>
                    <a:pt x="596" y="285"/>
                    <a:pt x="596" y="284"/>
                    <a:pt x="596" y="284"/>
                  </a:cubicBezTo>
                  <a:cubicBezTo>
                    <a:pt x="595" y="283"/>
                    <a:pt x="594" y="284"/>
                    <a:pt x="593" y="283"/>
                  </a:cubicBezTo>
                  <a:cubicBezTo>
                    <a:pt x="593" y="283"/>
                    <a:pt x="593" y="283"/>
                    <a:pt x="594" y="283"/>
                  </a:cubicBezTo>
                  <a:cubicBezTo>
                    <a:pt x="594" y="283"/>
                    <a:pt x="595" y="283"/>
                    <a:pt x="596" y="283"/>
                  </a:cubicBezTo>
                  <a:cubicBezTo>
                    <a:pt x="598" y="281"/>
                    <a:pt x="596" y="281"/>
                    <a:pt x="595" y="280"/>
                  </a:cubicBezTo>
                  <a:cubicBezTo>
                    <a:pt x="594" y="278"/>
                    <a:pt x="595" y="277"/>
                    <a:pt x="595" y="275"/>
                  </a:cubicBezTo>
                  <a:cubicBezTo>
                    <a:pt x="596" y="274"/>
                    <a:pt x="594" y="265"/>
                    <a:pt x="592" y="267"/>
                  </a:cubicBezTo>
                  <a:cubicBezTo>
                    <a:pt x="592" y="267"/>
                    <a:pt x="593" y="270"/>
                    <a:pt x="592" y="271"/>
                  </a:cubicBezTo>
                  <a:cubicBezTo>
                    <a:pt x="591" y="272"/>
                    <a:pt x="587" y="272"/>
                    <a:pt x="585" y="271"/>
                  </a:cubicBezTo>
                  <a:cubicBezTo>
                    <a:pt x="583" y="271"/>
                    <a:pt x="579" y="267"/>
                    <a:pt x="581" y="265"/>
                  </a:cubicBezTo>
                  <a:cubicBezTo>
                    <a:pt x="582" y="265"/>
                    <a:pt x="582" y="265"/>
                    <a:pt x="582" y="265"/>
                  </a:cubicBezTo>
                  <a:cubicBezTo>
                    <a:pt x="583" y="265"/>
                    <a:pt x="583" y="264"/>
                    <a:pt x="583" y="264"/>
                  </a:cubicBezTo>
                  <a:cubicBezTo>
                    <a:pt x="583" y="264"/>
                    <a:pt x="583" y="264"/>
                    <a:pt x="583" y="264"/>
                  </a:cubicBezTo>
                  <a:cubicBezTo>
                    <a:pt x="582" y="264"/>
                    <a:pt x="581" y="264"/>
                    <a:pt x="580" y="265"/>
                  </a:cubicBezTo>
                  <a:cubicBezTo>
                    <a:pt x="580" y="265"/>
                    <a:pt x="580" y="265"/>
                    <a:pt x="580" y="265"/>
                  </a:cubicBezTo>
                  <a:cubicBezTo>
                    <a:pt x="580" y="266"/>
                    <a:pt x="580" y="266"/>
                    <a:pt x="579" y="267"/>
                  </a:cubicBezTo>
                  <a:cubicBezTo>
                    <a:pt x="578" y="268"/>
                    <a:pt x="575" y="263"/>
                    <a:pt x="572" y="265"/>
                  </a:cubicBezTo>
                  <a:cubicBezTo>
                    <a:pt x="572" y="265"/>
                    <a:pt x="569" y="270"/>
                    <a:pt x="570" y="271"/>
                  </a:cubicBezTo>
                  <a:cubicBezTo>
                    <a:pt x="570" y="273"/>
                    <a:pt x="574" y="272"/>
                    <a:pt x="576" y="271"/>
                  </a:cubicBezTo>
                  <a:cubicBezTo>
                    <a:pt x="576" y="271"/>
                    <a:pt x="577" y="271"/>
                    <a:pt x="577" y="270"/>
                  </a:cubicBezTo>
                  <a:cubicBezTo>
                    <a:pt x="578" y="269"/>
                    <a:pt x="579" y="272"/>
                    <a:pt x="578" y="273"/>
                  </a:cubicBezTo>
                  <a:cubicBezTo>
                    <a:pt x="578" y="273"/>
                    <a:pt x="578" y="273"/>
                    <a:pt x="578" y="273"/>
                  </a:cubicBezTo>
                  <a:cubicBezTo>
                    <a:pt x="578" y="273"/>
                    <a:pt x="577" y="273"/>
                    <a:pt x="577" y="273"/>
                  </a:cubicBezTo>
                  <a:cubicBezTo>
                    <a:pt x="574" y="274"/>
                    <a:pt x="574" y="277"/>
                    <a:pt x="572" y="278"/>
                  </a:cubicBezTo>
                  <a:cubicBezTo>
                    <a:pt x="570" y="279"/>
                    <a:pt x="569" y="277"/>
                    <a:pt x="568" y="276"/>
                  </a:cubicBezTo>
                  <a:cubicBezTo>
                    <a:pt x="567" y="277"/>
                    <a:pt x="568" y="278"/>
                    <a:pt x="568" y="279"/>
                  </a:cubicBezTo>
                  <a:cubicBezTo>
                    <a:pt x="567" y="281"/>
                    <a:pt x="563" y="281"/>
                    <a:pt x="561" y="282"/>
                  </a:cubicBezTo>
                  <a:cubicBezTo>
                    <a:pt x="561" y="282"/>
                    <a:pt x="561" y="282"/>
                    <a:pt x="561" y="282"/>
                  </a:cubicBezTo>
                  <a:cubicBezTo>
                    <a:pt x="561" y="282"/>
                    <a:pt x="561" y="282"/>
                    <a:pt x="561" y="282"/>
                  </a:cubicBezTo>
                  <a:cubicBezTo>
                    <a:pt x="561" y="282"/>
                    <a:pt x="561" y="282"/>
                    <a:pt x="561" y="282"/>
                  </a:cubicBezTo>
                  <a:cubicBezTo>
                    <a:pt x="561" y="282"/>
                    <a:pt x="561" y="282"/>
                    <a:pt x="561" y="282"/>
                  </a:cubicBezTo>
                  <a:cubicBezTo>
                    <a:pt x="561" y="283"/>
                    <a:pt x="562" y="283"/>
                    <a:pt x="562" y="283"/>
                  </a:cubicBezTo>
                  <a:cubicBezTo>
                    <a:pt x="562" y="283"/>
                    <a:pt x="562" y="283"/>
                    <a:pt x="562" y="284"/>
                  </a:cubicBezTo>
                  <a:cubicBezTo>
                    <a:pt x="561" y="284"/>
                    <a:pt x="560" y="283"/>
                    <a:pt x="559" y="284"/>
                  </a:cubicBezTo>
                  <a:cubicBezTo>
                    <a:pt x="557" y="285"/>
                    <a:pt x="556" y="284"/>
                    <a:pt x="554" y="284"/>
                  </a:cubicBezTo>
                  <a:cubicBezTo>
                    <a:pt x="553" y="285"/>
                    <a:pt x="552" y="285"/>
                    <a:pt x="551" y="285"/>
                  </a:cubicBezTo>
                  <a:cubicBezTo>
                    <a:pt x="550" y="286"/>
                    <a:pt x="548" y="284"/>
                    <a:pt x="548" y="284"/>
                  </a:cubicBezTo>
                  <a:cubicBezTo>
                    <a:pt x="548" y="284"/>
                    <a:pt x="548" y="285"/>
                    <a:pt x="548" y="285"/>
                  </a:cubicBezTo>
                  <a:cubicBezTo>
                    <a:pt x="547" y="286"/>
                    <a:pt x="547" y="288"/>
                    <a:pt x="548" y="289"/>
                  </a:cubicBezTo>
                  <a:cubicBezTo>
                    <a:pt x="549" y="291"/>
                    <a:pt x="551" y="290"/>
                    <a:pt x="551" y="292"/>
                  </a:cubicBezTo>
                  <a:cubicBezTo>
                    <a:pt x="549" y="292"/>
                    <a:pt x="547" y="289"/>
                    <a:pt x="546" y="291"/>
                  </a:cubicBezTo>
                  <a:cubicBezTo>
                    <a:pt x="544" y="292"/>
                    <a:pt x="544" y="295"/>
                    <a:pt x="541" y="294"/>
                  </a:cubicBezTo>
                  <a:cubicBezTo>
                    <a:pt x="541" y="294"/>
                    <a:pt x="540" y="294"/>
                    <a:pt x="540" y="294"/>
                  </a:cubicBezTo>
                  <a:cubicBezTo>
                    <a:pt x="539" y="295"/>
                    <a:pt x="537" y="298"/>
                    <a:pt x="537" y="299"/>
                  </a:cubicBezTo>
                  <a:cubicBezTo>
                    <a:pt x="537" y="297"/>
                    <a:pt x="536" y="298"/>
                    <a:pt x="535" y="298"/>
                  </a:cubicBezTo>
                  <a:cubicBezTo>
                    <a:pt x="535" y="298"/>
                    <a:pt x="535" y="298"/>
                    <a:pt x="534" y="299"/>
                  </a:cubicBezTo>
                  <a:cubicBezTo>
                    <a:pt x="534" y="299"/>
                    <a:pt x="535" y="300"/>
                    <a:pt x="535" y="299"/>
                  </a:cubicBezTo>
                  <a:cubicBezTo>
                    <a:pt x="535" y="299"/>
                    <a:pt x="536" y="299"/>
                    <a:pt x="536" y="299"/>
                  </a:cubicBezTo>
                  <a:cubicBezTo>
                    <a:pt x="536" y="299"/>
                    <a:pt x="536" y="299"/>
                    <a:pt x="536" y="299"/>
                  </a:cubicBezTo>
                  <a:cubicBezTo>
                    <a:pt x="536" y="299"/>
                    <a:pt x="536" y="300"/>
                    <a:pt x="536" y="300"/>
                  </a:cubicBezTo>
                  <a:cubicBezTo>
                    <a:pt x="536" y="300"/>
                    <a:pt x="530" y="300"/>
                    <a:pt x="533" y="298"/>
                  </a:cubicBezTo>
                  <a:cubicBezTo>
                    <a:pt x="533" y="298"/>
                    <a:pt x="533" y="298"/>
                    <a:pt x="533" y="298"/>
                  </a:cubicBezTo>
                  <a:cubicBezTo>
                    <a:pt x="534" y="298"/>
                    <a:pt x="535" y="297"/>
                    <a:pt x="536" y="296"/>
                  </a:cubicBezTo>
                  <a:cubicBezTo>
                    <a:pt x="536" y="296"/>
                    <a:pt x="536" y="296"/>
                    <a:pt x="537" y="296"/>
                  </a:cubicBezTo>
                  <a:cubicBezTo>
                    <a:pt x="537" y="295"/>
                    <a:pt x="537" y="294"/>
                    <a:pt x="538" y="294"/>
                  </a:cubicBezTo>
                  <a:cubicBezTo>
                    <a:pt x="539" y="293"/>
                    <a:pt x="540" y="294"/>
                    <a:pt x="542" y="293"/>
                  </a:cubicBezTo>
                  <a:cubicBezTo>
                    <a:pt x="543" y="293"/>
                    <a:pt x="543" y="292"/>
                    <a:pt x="543" y="291"/>
                  </a:cubicBezTo>
                  <a:cubicBezTo>
                    <a:pt x="543" y="291"/>
                    <a:pt x="543" y="291"/>
                    <a:pt x="544" y="291"/>
                  </a:cubicBezTo>
                  <a:cubicBezTo>
                    <a:pt x="544" y="291"/>
                    <a:pt x="544" y="291"/>
                    <a:pt x="544" y="291"/>
                  </a:cubicBezTo>
                  <a:cubicBezTo>
                    <a:pt x="545" y="290"/>
                    <a:pt x="545" y="289"/>
                    <a:pt x="545" y="288"/>
                  </a:cubicBezTo>
                  <a:cubicBezTo>
                    <a:pt x="545" y="286"/>
                    <a:pt x="546" y="285"/>
                    <a:pt x="546" y="284"/>
                  </a:cubicBezTo>
                  <a:cubicBezTo>
                    <a:pt x="546" y="284"/>
                    <a:pt x="546" y="283"/>
                    <a:pt x="546" y="283"/>
                  </a:cubicBezTo>
                  <a:cubicBezTo>
                    <a:pt x="547" y="283"/>
                    <a:pt x="547" y="282"/>
                    <a:pt x="547" y="281"/>
                  </a:cubicBezTo>
                  <a:cubicBezTo>
                    <a:pt x="548" y="281"/>
                    <a:pt x="550" y="282"/>
                    <a:pt x="551" y="281"/>
                  </a:cubicBezTo>
                  <a:cubicBezTo>
                    <a:pt x="551" y="281"/>
                    <a:pt x="552" y="278"/>
                    <a:pt x="552" y="277"/>
                  </a:cubicBezTo>
                  <a:cubicBezTo>
                    <a:pt x="553" y="276"/>
                    <a:pt x="554" y="276"/>
                    <a:pt x="552" y="275"/>
                  </a:cubicBezTo>
                  <a:cubicBezTo>
                    <a:pt x="552" y="275"/>
                    <a:pt x="553" y="275"/>
                    <a:pt x="553" y="274"/>
                  </a:cubicBezTo>
                  <a:cubicBezTo>
                    <a:pt x="553" y="274"/>
                    <a:pt x="553" y="274"/>
                    <a:pt x="553" y="274"/>
                  </a:cubicBezTo>
                  <a:cubicBezTo>
                    <a:pt x="553" y="274"/>
                    <a:pt x="554" y="274"/>
                    <a:pt x="554" y="274"/>
                  </a:cubicBezTo>
                  <a:cubicBezTo>
                    <a:pt x="556" y="274"/>
                    <a:pt x="560" y="273"/>
                    <a:pt x="561" y="271"/>
                  </a:cubicBezTo>
                  <a:cubicBezTo>
                    <a:pt x="563" y="270"/>
                    <a:pt x="564" y="267"/>
                    <a:pt x="565" y="265"/>
                  </a:cubicBezTo>
                  <a:cubicBezTo>
                    <a:pt x="567" y="263"/>
                    <a:pt x="569" y="263"/>
                    <a:pt x="571" y="261"/>
                  </a:cubicBezTo>
                  <a:cubicBezTo>
                    <a:pt x="571" y="261"/>
                    <a:pt x="572" y="260"/>
                    <a:pt x="572" y="259"/>
                  </a:cubicBezTo>
                  <a:cubicBezTo>
                    <a:pt x="572" y="257"/>
                    <a:pt x="571" y="258"/>
                    <a:pt x="570" y="257"/>
                  </a:cubicBezTo>
                  <a:cubicBezTo>
                    <a:pt x="572" y="255"/>
                    <a:pt x="576" y="256"/>
                    <a:pt x="575" y="252"/>
                  </a:cubicBezTo>
                  <a:cubicBezTo>
                    <a:pt x="579" y="252"/>
                    <a:pt x="579" y="250"/>
                    <a:pt x="582" y="248"/>
                  </a:cubicBezTo>
                  <a:cubicBezTo>
                    <a:pt x="584" y="247"/>
                    <a:pt x="586" y="248"/>
                    <a:pt x="586" y="245"/>
                  </a:cubicBezTo>
                  <a:cubicBezTo>
                    <a:pt x="587" y="242"/>
                    <a:pt x="591" y="242"/>
                    <a:pt x="593" y="239"/>
                  </a:cubicBezTo>
                  <a:cubicBezTo>
                    <a:pt x="594" y="238"/>
                    <a:pt x="595" y="236"/>
                    <a:pt x="596" y="234"/>
                  </a:cubicBezTo>
                  <a:cubicBezTo>
                    <a:pt x="597" y="232"/>
                    <a:pt x="597" y="231"/>
                    <a:pt x="597" y="229"/>
                  </a:cubicBezTo>
                  <a:cubicBezTo>
                    <a:pt x="598" y="228"/>
                    <a:pt x="598" y="228"/>
                    <a:pt x="598" y="227"/>
                  </a:cubicBezTo>
                  <a:cubicBezTo>
                    <a:pt x="597" y="226"/>
                    <a:pt x="596" y="226"/>
                    <a:pt x="596" y="225"/>
                  </a:cubicBezTo>
                  <a:cubicBezTo>
                    <a:pt x="595" y="225"/>
                    <a:pt x="595" y="221"/>
                    <a:pt x="594" y="222"/>
                  </a:cubicBezTo>
                  <a:cubicBezTo>
                    <a:pt x="593" y="223"/>
                    <a:pt x="593" y="224"/>
                    <a:pt x="593" y="225"/>
                  </a:cubicBezTo>
                  <a:cubicBezTo>
                    <a:pt x="593" y="225"/>
                    <a:pt x="593" y="225"/>
                    <a:pt x="592" y="225"/>
                  </a:cubicBezTo>
                  <a:cubicBezTo>
                    <a:pt x="591" y="225"/>
                    <a:pt x="592" y="222"/>
                    <a:pt x="592" y="221"/>
                  </a:cubicBezTo>
                  <a:cubicBezTo>
                    <a:pt x="592" y="219"/>
                    <a:pt x="591" y="219"/>
                    <a:pt x="589" y="218"/>
                  </a:cubicBezTo>
                  <a:cubicBezTo>
                    <a:pt x="589" y="218"/>
                    <a:pt x="589" y="217"/>
                    <a:pt x="589" y="216"/>
                  </a:cubicBezTo>
                  <a:cubicBezTo>
                    <a:pt x="589" y="217"/>
                    <a:pt x="590" y="217"/>
                    <a:pt x="590" y="217"/>
                  </a:cubicBezTo>
                  <a:cubicBezTo>
                    <a:pt x="591" y="218"/>
                    <a:pt x="592" y="219"/>
                    <a:pt x="593" y="220"/>
                  </a:cubicBezTo>
                  <a:cubicBezTo>
                    <a:pt x="594" y="220"/>
                    <a:pt x="596" y="221"/>
                    <a:pt x="596" y="222"/>
                  </a:cubicBezTo>
                  <a:cubicBezTo>
                    <a:pt x="598" y="223"/>
                    <a:pt x="596" y="222"/>
                    <a:pt x="597" y="224"/>
                  </a:cubicBezTo>
                  <a:cubicBezTo>
                    <a:pt x="597" y="224"/>
                    <a:pt x="596" y="226"/>
                    <a:pt x="597" y="225"/>
                  </a:cubicBezTo>
                  <a:cubicBezTo>
                    <a:pt x="598" y="224"/>
                    <a:pt x="599" y="220"/>
                    <a:pt x="599" y="218"/>
                  </a:cubicBezTo>
                  <a:cubicBezTo>
                    <a:pt x="599" y="216"/>
                    <a:pt x="598" y="216"/>
                    <a:pt x="597" y="213"/>
                  </a:cubicBezTo>
                  <a:cubicBezTo>
                    <a:pt x="596" y="211"/>
                    <a:pt x="597" y="209"/>
                    <a:pt x="596" y="207"/>
                  </a:cubicBezTo>
                  <a:cubicBezTo>
                    <a:pt x="595" y="206"/>
                    <a:pt x="594" y="204"/>
                    <a:pt x="593" y="205"/>
                  </a:cubicBezTo>
                  <a:cubicBezTo>
                    <a:pt x="592" y="206"/>
                    <a:pt x="595" y="207"/>
                    <a:pt x="593" y="208"/>
                  </a:cubicBezTo>
                  <a:cubicBezTo>
                    <a:pt x="593" y="208"/>
                    <a:pt x="593" y="209"/>
                    <a:pt x="593" y="209"/>
                  </a:cubicBezTo>
                  <a:cubicBezTo>
                    <a:pt x="593" y="209"/>
                    <a:pt x="593" y="209"/>
                    <a:pt x="593" y="209"/>
                  </a:cubicBezTo>
                  <a:cubicBezTo>
                    <a:pt x="592" y="209"/>
                    <a:pt x="594" y="210"/>
                    <a:pt x="593" y="211"/>
                  </a:cubicBezTo>
                  <a:cubicBezTo>
                    <a:pt x="592" y="211"/>
                    <a:pt x="591" y="212"/>
                    <a:pt x="591" y="211"/>
                  </a:cubicBezTo>
                  <a:cubicBezTo>
                    <a:pt x="593" y="209"/>
                    <a:pt x="591" y="209"/>
                    <a:pt x="591" y="207"/>
                  </a:cubicBezTo>
                  <a:cubicBezTo>
                    <a:pt x="590" y="206"/>
                    <a:pt x="591" y="206"/>
                    <a:pt x="591" y="205"/>
                  </a:cubicBezTo>
                  <a:cubicBezTo>
                    <a:pt x="591" y="204"/>
                    <a:pt x="591" y="203"/>
                    <a:pt x="591" y="202"/>
                  </a:cubicBezTo>
                  <a:cubicBezTo>
                    <a:pt x="591" y="200"/>
                    <a:pt x="590" y="192"/>
                    <a:pt x="586" y="195"/>
                  </a:cubicBezTo>
                  <a:cubicBezTo>
                    <a:pt x="584" y="195"/>
                    <a:pt x="584" y="192"/>
                    <a:pt x="582" y="191"/>
                  </a:cubicBezTo>
                  <a:cubicBezTo>
                    <a:pt x="580" y="191"/>
                    <a:pt x="577" y="191"/>
                    <a:pt x="576" y="191"/>
                  </a:cubicBezTo>
                  <a:cubicBezTo>
                    <a:pt x="573" y="192"/>
                    <a:pt x="573" y="192"/>
                    <a:pt x="570" y="192"/>
                  </a:cubicBezTo>
                  <a:cubicBezTo>
                    <a:pt x="568" y="191"/>
                    <a:pt x="566" y="192"/>
                    <a:pt x="564" y="192"/>
                  </a:cubicBezTo>
                  <a:cubicBezTo>
                    <a:pt x="563" y="193"/>
                    <a:pt x="561" y="190"/>
                    <a:pt x="560" y="191"/>
                  </a:cubicBezTo>
                  <a:cubicBezTo>
                    <a:pt x="558" y="193"/>
                    <a:pt x="560" y="196"/>
                    <a:pt x="558" y="197"/>
                  </a:cubicBezTo>
                  <a:cubicBezTo>
                    <a:pt x="557" y="198"/>
                    <a:pt x="555" y="196"/>
                    <a:pt x="554" y="197"/>
                  </a:cubicBezTo>
                  <a:cubicBezTo>
                    <a:pt x="552" y="198"/>
                    <a:pt x="552" y="199"/>
                    <a:pt x="550" y="198"/>
                  </a:cubicBezTo>
                  <a:cubicBezTo>
                    <a:pt x="549" y="198"/>
                    <a:pt x="547" y="197"/>
                    <a:pt x="549" y="196"/>
                  </a:cubicBezTo>
                  <a:cubicBezTo>
                    <a:pt x="549" y="195"/>
                    <a:pt x="550" y="197"/>
                    <a:pt x="550" y="196"/>
                  </a:cubicBezTo>
                  <a:cubicBezTo>
                    <a:pt x="551" y="196"/>
                    <a:pt x="551" y="193"/>
                    <a:pt x="551" y="193"/>
                  </a:cubicBezTo>
                  <a:cubicBezTo>
                    <a:pt x="552" y="192"/>
                    <a:pt x="552" y="191"/>
                    <a:pt x="553" y="190"/>
                  </a:cubicBezTo>
                  <a:cubicBezTo>
                    <a:pt x="554" y="189"/>
                    <a:pt x="556" y="187"/>
                    <a:pt x="555" y="186"/>
                  </a:cubicBezTo>
                  <a:cubicBezTo>
                    <a:pt x="555" y="184"/>
                    <a:pt x="552" y="182"/>
                    <a:pt x="551" y="182"/>
                  </a:cubicBezTo>
                  <a:cubicBezTo>
                    <a:pt x="549" y="182"/>
                    <a:pt x="546" y="182"/>
                    <a:pt x="544" y="184"/>
                  </a:cubicBezTo>
                  <a:cubicBezTo>
                    <a:pt x="544" y="184"/>
                    <a:pt x="543" y="184"/>
                    <a:pt x="543" y="184"/>
                  </a:cubicBezTo>
                  <a:cubicBezTo>
                    <a:pt x="543" y="184"/>
                    <a:pt x="542" y="184"/>
                    <a:pt x="542" y="184"/>
                  </a:cubicBezTo>
                  <a:cubicBezTo>
                    <a:pt x="542" y="183"/>
                    <a:pt x="542" y="183"/>
                    <a:pt x="542" y="183"/>
                  </a:cubicBezTo>
                  <a:cubicBezTo>
                    <a:pt x="543" y="182"/>
                    <a:pt x="543" y="183"/>
                    <a:pt x="544" y="183"/>
                  </a:cubicBezTo>
                  <a:cubicBezTo>
                    <a:pt x="545" y="182"/>
                    <a:pt x="544" y="181"/>
                    <a:pt x="543" y="181"/>
                  </a:cubicBezTo>
                  <a:cubicBezTo>
                    <a:pt x="543" y="180"/>
                    <a:pt x="542" y="181"/>
                    <a:pt x="541" y="181"/>
                  </a:cubicBezTo>
                  <a:cubicBezTo>
                    <a:pt x="540" y="181"/>
                    <a:pt x="539" y="181"/>
                    <a:pt x="538" y="181"/>
                  </a:cubicBezTo>
                  <a:cubicBezTo>
                    <a:pt x="537" y="181"/>
                    <a:pt x="535" y="182"/>
                    <a:pt x="534" y="181"/>
                  </a:cubicBezTo>
                  <a:cubicBezTo>
                    <a:pt x="534" y="181"/>
                    <a:pt x="534" y="180"/>
                    <a:pt x="534" y="180"/>
                  </a:cubicBezTo>
                  <a:cubicBezTo>
                    <a:pt x="534" y="180"/>
                    <a:pt x="534" y="180"/>
                    <a:pt x="534" y="180"/>
                  </a:cubicBezTo>
                  <a:cubicBezTo>
                    <a:pt x="536" y="180"/>
                    <a:pt x="537" y="179"/>
                    <a:pt x="538" y="178"/>
                  </a:cubicBezTo>
                  <a:cubicBezTo>
                    <a:pt x="540" y="178"/>
                    <a:pt x="542" y="178"/>
                    <a:pt x="543" y="175"/>
                  </a:cubicBezTo>
                  <a:cubicBezTo>
                    <a:pt x="544" y="175"/>
                    <a:pt x="544" y="174"/>
                    <a:pt x="545" y="173"/>
                  </a:cubicBezTo>
                  <a:cubicBezTo>
                    <a:pt x="545" y="173"/>
                    <a:pt x="546" y="173"/>
                    <a:pt x="547" y="173"/>
                  </a:cubicBezTo>
                  <a:cubicBezTo>
                    <a:pt x="547" y="173"/>
                    <a:pt x="545" y="168"/>
                    <a:pt x="545" y="167"/>
                  </a:cubicBezTo>
                  <a:cubicBezTo>
                    <a:pt x="544" y="166"/>
                    <a:pt x="542" y="167"/>
                    <a:pt x="540" y="166"/>
                  </a:cubicBezTo>
                  <a:cubicBezTo>
                    <a:pt x="538" y="165"/>
                    <a:pt x="538" y="163"/>
                    <a:pt x="537" y="163"/>
                  </a:cubicBezTo>
                  <a:cubicBezTo>
                    <a:pt x="536" y="163"/>
                    <a:pt x="536" y="163"/>
                    <a:pt x="536" y="163"/>
                  </a:cubicBezTo>
                  <a:cubicBezTo>
                    <a:pt x="535" y="163"/>
                    <a:pt x="535" y="162"/>
                    <a:pt x="535" y="162"/>
                  </a:cubicBezTo>
                  <a:cubicBezTo>
                    <a:pt x="534" y="162"/>
                    <a:pt x="534" y="160"/>
                    <a:pt x="532" y="161"/>
                  </a:cubicBezTo>
                  <a:cubicBezTo>
                    <a:pt x="531" y="162"/>
                    <a:pt x="531" y="164"/>
                    <a:pt x="530" y="164"/>
                  </a:cubicBezTo>
                  <a:cubicBezTo>
                    <a:pt x="529" y="165"/>
                    <a:pt x="528" y="164"/>
                    <a:pt x="527" y="165"/>
                  </a:cubicBezTo>
                  <a:cubicBezTo>
                    <a:pt x="526" y="165"/>
                    <a:pt x="526" y="166"/>
                    <a:pt x="525" y="166"/>
                  </a:cubicBezTo>
                  <a:cubicBezTo>
                    <a:pt x="525" y="167"/>
                    <a:pt x="524" y="167"/>
                    <a:pt x="524" y="168"/>
                  </a:cubicBezTo>
                  <a:cubicBezTo>
                    <a:pt x="523" y="168"/>
                    <a:pt x="523" y="168"/>
                    <a:pt x="523" y="168"/>
                  </a:cubicBezTo>
                  <a:cubicBezTo>
                    <a:pt x="523" y="168"/>
                    <a:pt x="523" y="168"/>
                    <a:pt x="523" y="169"/>
                  </a:cubicBezTo>
                  <a:cubicBezTo>
                    <a:pt x="521" y="170"/>
                    <a:pt x="520" y="173"/>
                    <a:pt x="518" y="175"/>
                  </a:cubicBezTo>
                  <a:cubicBezTo>
                    <a:pt x="518" y="175"/>
                    <a:pt x="517" y="176"/>
                    <a:pt x="517" y="176"/>
                  </a:cubicBezTo>
                  <a:cubicBezTo>
                    <a:pt x="516" y="178"/>
                    <a:pt x="515" y="179"/>
                    <a:pt x="515" y="180"/>
                  </a:cubicBezTo>
                  <a:cubicBezTo>
                    <a:pt x="514" y="181"/>
                    <a:pt x="514" y="182"/>
                    <a:pt x="514" y="182"/>
                  </a:cubicBezTo>
                  <a:cubicBezTo>
                    <a:pt x="514" y="183"/>
                    <a:pt x="515" y="184"/>
                    <a:pt x="514" y="184"/>
                  </a:cubicBezTo>
                  <a:cubicBezTo>
                    <a:pt x="514" y="185"/>
                    <a:pt x="513" y="185"/>
                    <a:pt x="513" y="185"/>
                  </a:cubicBezTo>
                  <a:cubicBezTo>
                    <a:pt x="513" y="185"/>
                    <a:pt x="512" y="185"/>
                    <a:pt x="512" y="185"/>
                  </a:cubicBezTo>
                  <a:cubicBezTo>
                    <a:pt x="512" y="185"/>
                    <a:pt x="512" y="185"/>
                    <a:pt x="512" y="185"/>
                  </a:cubicBezTo>
                  <a:cubicBezTo>
                    <a:pt x="510" y="188"/>
                    <a:pt x="512" y="189"/>
                    <a:pt x="513" y="191"/>
                  </a:cubicBezTo>
                  <a:cubicBezTo>
                    <a:pt x="514" y="193"/>
                    <a:pt x="513" y="196"/>
                    <a:pt x="512" y="198"/>
                  </a:cubicBezTo>
                  <a:cubicBezTo>
                    <a:pt x="510" y="198"/>
                    <a:pt x="510" y="199"/>
                    <a:pt x="509" y="199"/>
                  </a:cubicBezTo>
                  <a:cubicBezTo>
                    <a:pt x="508" y="200"/>
                    <a:pt x="507" y="199"/>
                    <a:pt x="506" y="199"/>
                  </a:cubicBezTo>
                  <a:cubicBezTo>
                    <a:pt x="504" y="200"/>
                    <a:pt x="503" y="200"/>
                    <a:pt x="501" y="200"/>
                  </a:cubicBezTo>
                  <a:cubicBezTo>
                    <a:pt x="501" y="200"/>
                    <a:pt x="499" y="198"/>
                    <a:pt x="498" y="199"/>
                  </a:cubicBezTo>
                  <a:cubicBezTo>
                    <a:pt x="497" y="200"/>
                    <a:pt x="503" y="208"/>
                    <a:pt x="504" y="209"/>
                  </a:cubicBezTo>
                  <a:cubicBezTo>
                    <a:pt x="504" y="210"/>
                    <a:pt x="504" y="211"/>
                    <a:pt x="504" y="211"/>
                  </a:cubicBezTo>
                  <a:cubicBezTo>
                    <a:pt x="504" y="211"/>
                    <a:pt x="504" y="210"/>
                    <a:pt x="503" y="210"/>
                  </a:cubicBezTo>
                  <a:cubicBezTo>
                    <a:pt x="503" y="209"/>
                    <a:pt x="502" y="210"/>
                    <a:pt x="501" y="209"/>
                  </a:cubicBezTo>
                  <a:cubicBezTo>
                    <a:pt x="500" y="209"/>
                    <a:pt x="501" y="208"/>
                    <a:pt x="500" y="207"/>
                  </a:cubicBezTo>
                  <a:cubicBezTo>
                    <a:pt x="499" y="205"/>
                    <a:pt x="497" y="208"/>
                    <a:pt x="497" y="205"/>
                  </a:cubicBezTo>
                  <a:cubicBezTo>
                    <a:pt x="496" y="206"/>
                    <a:pt x="494" y="207"/>
                    <a:pt x="493" y="208"/>
                  </a:cubicBezTo>
                  <a:cubicBezTo>
                    <a:pt x="493" y="208"/>
                    <a:pt x="493" y="208"/>
                    <a:pt x="492" y="208"/>
                  </a:cubicBezTo>
                  <a:cubicBezTo>
                    <a:pt x="492" y="208"/>
                    <a:pt x="492" y="208"/>
                    <a:pt x="492" y="208"/>
                  </a:cubicBezTo>
                  <a:cubicBezTo>
                    <a:pt x="492" y="209"/>
                    <a:pt x="492" y="209"/>
                    <a:pt x="491" y="209"/>
                  </a:cubicBezTo>
                  <a:cubicBezTo>
                    <a:pt x="492" y="209"/>
                    <a:pt x="492" y="209"/>
                    <a:pt x="492" y="209"/>
                  </a:cubicBezTo>
                  <a:cubicBezTo>
                    <a:pt x="492" y="210"/>
                    <a:pt x="492" y="210"/>
                    <a:pt x="492" y="210"/>
                  </a:cubicBezTo>
                  <a:cubicBezTo>
                    <a:pt x="491" y="211"/>
                    <a:pt x="491" y="210"/>
                    <a:pt x="490" y="210"/>
                  </a:cubicBezTo>
                  <a:cubicBezTo>
                    <a:pt x="488" y="212"/>
                    <a:pt x="490" y="211"/>
                    <a:pt x="490" y="213"/>
                  </a:cubicBezTo>
                  <a:cubicBezTo>
                    <a:pt x="490" y="214"/>
                    <a:pt x="490" y="213"/>
                    <a:pt x="489" y="213"/>
                  </a:cubicBezTo>
                  <a:cubicBezTo>
                    <a:pt x="488" y="213"/>
                    <a:pt x="486" y="214"/>
                    <a:pt x="486" y="213"/>
                  </a:cubicBezTo>
                  <a:cubicBezTo>
                    <a:pt x="487" y="213"/>
                    <a:pt x="487" y="211"/>
                    <a:pt x="486" y="210"/>
                  </a:cubicBezTo>
                  <a:cubicBezTo>
                    <a:pt x="485" y="210"/>
                    <a:pt x="484" y="212"/>
                    <a:pt x="483" y="213"/>
                  </a:cubicBezTo>
                  <a:cubicBezTo>
                    <a:pt x="484" y="213"/>
                    <a:pt x="485" y="213"/>
                    <a:pt x="485" y="213"/>
                  </a:cubicBezTo>
                  <a:cubicBezTo>
                    <a:pt x="485" y="215"/>
                    <a:pt x="483" y="216"/>
                    <a:pt x="481" y="216"/>
                  </a:cubicBezTo>
                  <a:cubicBezTo>
                    <a:pt x="481" y="216"/>
                    <a:pt x="483" y="212"/>
                    <a:pt x="481" y="212"/>
                  </a:cubicBezTo>
                  <a:cubicBezTo>
                    <a:pt x="480" y="213"/>
                    <a:pt x="480" y="215"/>
                    <a:pt x="478" y="214"/>
                  </a:cubicBezTo>
                  <a:cubicBezTo>
                    <a:pt x="477" y="213"/>
                    <a:pt x="479" y="211"/>
                    <a:pt x="478" y="209"/>
                  </a:cubicBezTo>
                  <a:cubicBezTo>
                    <a:pt x="477" y="207"/>
                    <a:pt x="474" y="209"/>
                    <a:pt x="473" y="209"/>
                  </a:cubicBezTo>
                  <a:cubicBezTo>
                    <a:pt x="472" y="210"/>
                    <a:pt x="472" y="210"/>
                    <a:pt x="472" y="210"/>
                  </a:cubicBezTo>
                  <a:cubicBezTo>
                    <a:pt x="471" y="210"/>
                    <a:pt x="471" y="210"/>
                    <a:pt x="471" y="209"/>
                  </a:cubicBezTo>
                  <a:cubicBezTo>
                    <a:pt x="471" y="209"/>
                    <a:pt x="471" y="209"/>
                    <a:pt x="471" y="209"/>
                  </a:cubicBezTo>
                  <a:cubicBezTo>
                    <a:pt x="470" y="208"/>
                    <a:pt x="470" y="208"/>
                    <a:pt x="470" y="209"/>
                  </a:cubicBezTo>
                  <a:cubicBezTo>
                    <a:pt x="469" y="209"/>
                    <a:pt x="469" y="210"/>
                    <a:pt x="468" y="210"/>
                  </a:cubicBezTo>
                  <a:cubicBezTo>
                    <a:pt x="468" y="210"/>
                    <a:pt x="467" y="209"/>
                    <a:pt x="467" y="209"/>
                  </a:cubicBezTo>
                  <a:cubicBezTo>
                    <a:pt x="466" y="209"/>
                    <a:pt x="464" y="209"/>
                    <a:pt x="464" y="210"/>
                  </a:cubicBezTo>
                  <a:cubicBezTo>
                    <a:pt x="464" y="210"/>
                    <a:pt x="464" y="211"/>
                    <a:pt x="464" y="211"/>
                  </a:cubicBezTo>
                  <a:cubicBezTo>
                    <a:pt x="463" y="211"/>
                    <a:pt x="461" y="211"/>
                    <a:pt x="461" y="211"/>
                  </a:cubicBezTo>
                  <a:cubicBezTo>
                    <a:pt x="461" y="211"/>
                    <a:pt x="461" y="209"/>
                    <a:pt x="460" y="210"/>
                  </a:cubicBezTo>
                  <a:cubicBezTo>
                    <a:pt x="460" y="210"/>
                    <a:pt x="459" y="212"/>
                    <a:pt x="459" y="212"/>
                  </a:cubicBezTo>
                  <a:cubicBezTo>
                    <a:pt x="458" y="213"/>
                    <a:pt x="458" y="212"/>
                    <a:pt x="457" y="213"/>
                  </a:cubicBezTo>
                  <a:cubicBezTo>
                    <a:pt x="457" y="214"/>
                    <a:pt x="457" y="215"/>
                    <a:pt x="458" y="215"/>
                  </a:cubicBezTo>
                  <a:cubicBezTo>
                    <a:pt x="459" y="215"/>
                    <a:pt x="458" y="214"/>
                    <a:pt x="458" y="214"/>
                  </a:cubicBezTo>
                  <a:cubicBezTo>
                    <a:pt x="459" y="214"/>
                    <a:pt x="459" y="214"/>
                    <a:pt x="460" y="214"/>
                  </a:cubicBezTo>
                  <a:cubicBezTo>
                    <a:pt x="460" y="214"/>
                    <a:pt x="461" y="215"/>
                    <a:pt x="461" y="215"/>
                  </a:cubicBezTo>
                  <a:cubicBezTo>
                    <a:pt x="462" y="215"/>
                    <a:pt x="463" y="215"/>
                    <a:pt x="464" y="215"/>
                  </a:cubicBezTo>
                  <a:cubicBezTo>
                    <a:pt x="461" y="217"/>
                    <a:pt x="459" y="218"/>
                    <a:pt x="456" y="219"/>
                  </a:cubicBezTo>
                  <a:cubicBezTo>
                    <a:pt x="455" y="219"/>
                    <a:pt x="453" y="219"/>
                    <a:pt x="452" y="220"/>
                  </a:cubicBezTo>
                  <a:cubicBezTo>
                    <a:pt x="452" y="220"/>
                    <a:pt x="452" y="220"/>
                    <a:pt x="452" y="220"/>
                  </a:cubicBezTo>
                  <a:cubicBezTo>
                    <a:pt x="451" y="221"/>
                    <a:pt x="451" y="220"/>
                    <a:pt x="451" y="220"/>
                  </a:cubicBezTo>
                  <a:cubicBezTo>
                    <a:pt x="450" y="220"/>
                    <a:pt x="450" y="220"/>
                    <a:pt x="449" y="220"/>
                  </a:cubicBezTo>
                  <a:cubicBezTo>
                    <a:pt x="449" y="221"/>
                    <a:pt x="449" y="222"/>
                    <a:pt x="448" y="222"/>
                  </a:cubicBezTo>
                  <a:cubicBezTo>
                    <a:pt x="448" y="222"/>
                    <a:pt x="446" y="223"/>
                    <a:pt x="446" y="223"/>
                  </a:cubicBezTo>
                  <a:cubicBezTo>
                    <a:pt x="446" y="223"/>
                    <a:pt x="446" y="222"/>
                    <a:pt x="445" y="222"/>
                  </a:cubicBezTo>
                  <a:cubicBezTo>
                    <a:pt x="444" y="222"/>
                    <a:pt x="445" y="223"/>
                    <a:pt x="444" y="223"/>
                  </a:cubicBezTo>
                  <a:cubicBezTo>
                    <a:pt x="444" y="223"/>
                    <a:pt x="443" y="222"/>
                    <a:pt x="443" y="222"/>
                  </a:cubicBezTo>
                  <a:cubicBezTo>
                    <a:pt x="443" y="222"/>
                    <a:pt x="442" y="223"/>
                    <a:pt x="442" y="223"/>
                  </a:cubicBezTo>
                  <a:cubicBezTo>
                    <a:pt x="441" y="223"/>
                    <a:pt x="439" y="223"/>
                    <a:pt x="438" y="224"/>
                  </a:cubicBezTo>
                  <a:cubicBezTo>
                    <a:pt x="437" y="225"/>
                    <a:pt x="437" y="225"/>
                    <a:pt x="437" y="226"/>
                  </a:cubicBezTo>
                  <a:cubicBezTo>
                    <a:pt x="436" y="227"/>
                    <a:pt x="435" y="228"/>
                    <a:pt x="434" y="228"/>
                  </a:cubicBezTo>
                  <a:cubicBezTo>
                    <a:pt x="432" y="228"/>
                    <a:pt x="433" y="227"/>
                    <a:pt x="431" y="228"/>
                  </a:cubicBezTo>
                  <a:cubicBezTo>
                    <a:pt x="429" y="230"/>
                    <a:pt x="427" y="232"/>
                    <a:pt x="426" y="235"/>
                  </a:cubicBezTo>
                  <a:cubicBezTo>
                    <a:pt x="424" y="238"/>
                    <a:pt x="424" y="237"/>
                    <a:pt x="421" y="236"/>
                  </a:cubicBezTo>
                  <a:cubicBezTo>
                    <a:pt x="419" y="236"/>
                    <a:pt x="416" y="235"/>
                    <a:pt x="417" y="237"/>
                  </a:cubicBezTo>
                  <a:cubicBezTo>
                    <a:pt x="419" y="239"/>
                    <a:pt x="420" y="238"/>
                    <a:pt x="421" y="239"/>
                  </a:cubicBezTo>
                  <a:cubicBezTo>
                    <a:pt x="423" y="240"/>
                    <a:pt x="422" y="241"/>
                    <a:pt x="421" y="241"/>
                  </a:cubicBezTo>
                  <a:cubicBezTo>
                    <a:pt x="420" y="241"/>
                    <a:pt x="420" y="239"/>
                    <a:pt x="419" y="240"/>
                  </a:cubicBezTo>
                  <a:cubicBezTo>
                    <a:pt x="418" y="241"/>
                    <a:pt x="420" y="241"/>
                    <a:pt x="418" y="243"/>
                  </a:cubicBezTo>
                  <a:cubicBezTo>
                    <a:pt x="418" y="240"/>
                    <a:pt x="418" y="240"/>
                    <a:pt x="416" y="240"/>
                  </a:cubicBezTo>
                  <a:cubicBezTo>
                    <a:pt x="415" y="240"/>
                    <a:pt x="415" y="240"/>
                    <a:pt x="414" y="240"/>
                  </a:cubicBezTo>
                  <a:cubicBezTo>
                    <a:pt x="414" y="241"/>
                    <a:pt x="414" y="241"/>
                    <a:pt x="414" y="242"/>
                  </a:cubicBezTo>
                  <a:cubicBezTo>
                    <a:pt x="414" y="242"/>
                    <a:pt x="415" y="242"/>
                    <a:pt x="414" y="242"/>
                  </a:cubicBezTo>
                  <a:cubicBezTo>
                    <a:pt x="413" y="243"/>
                    <a:pt x="413" y="242"/>
                    <a:pt x="412" y="242"/>
                  </a:cubicBezTo>
                  <a:cubicBezTo>
                    <a:pt x="412" y="243"/>
                    <a:pt x="413" y="243"/>
                    <a:pt x="413" y="244"/>
                  </a:cubicBezTo>
                  <a:cubicBezTo>
                    <a:pt x="414" y="245"/>
                    <a:pt x="414" y="245"/>
                    <a:pt x="414" y="246"/>
                  </a:cubicBezTo>
                  <a:cubicBezTo>
                    <a:pt x="411" y="247"/>
                    <a:pt x="414" y="245"/>
                    <a:pt x="412" y="244"/>
                  </a:cubicBezTo>
                  <a:cubicBezTo>
                    <a:pt x="410" y="243"/>
                    <a:pt x="411" y="245"/>
                    <a:pt x="411" y="246"/>
                  </a:cubicBezTo>
                  <a:cubicBezTo>
                    <a:pt x="411" y="247"/>
                    <a:pt x="409" y="246"/>
                    <a:pt x="409" y="247"/>
                  </a:cubicBezTo>
                  <a:cubicBezTo>
                    <a:pt x="409" y="248"/>
                    <a:pt x="409" y="249"/>
                    <a:pt x="410" y="249"/>
                  </a:cubicBezTo>
                  <a:cubicBezTo>
                    <a:pt x="411" y="250"/>
                    <a:pt x="414" y="251"/>
                    <a:pt x="415" y="251"/>
                  </a:cubicBezTo>
                  <a:cubicBezTo>
                    <a:pt x="415" y="252"/>
                    <a:pt x="415" y="253"/>
                    <a:pt x="415" y="254"/>
                  </a:cubicBezTo>
                  <a:cubicBezTo>
                    <a:pt x="414" y="253"/>
                    <a:pt x="413" y="253"/>
                    <a:pt x="411" y="254"/>
                  </a:cubicBezTo>
                  <a:cubicBezTo>
                    <a:pt x="411" y="255"/>
                    <a:pt x="412" y="255"/>
                    <a:pt x="412" y="255"/>
                  </a:cubicBezTo>
                  <a:cubicBezTo>
                    <a:pt x="412" y="256"/>
                    <a:pt x="410" y="254"/>
                    <a:pt x="410" y="256"/>
                  </a:cubicBezTo>
                  <a:cubicBezTo>
                    <a:pt x="409" y="258"/>
                    <a:pt x="412" y="257"/>
                    <a:pt x="413" y="258"/>
                  </a:cubicBezTo>
                  <a:cubicBezTo>
                    <a:pt x="414" y="258"/>
                    <a:pt x="415" y="259"/>
                    <a:pt x="416" y="260"/>
                  </a:cubicBezTo>
                  <a:cubicBezTo>
                    <a:pt x="416" y="261"/>
                    <a:pt x="415" y="261"/>
                    <a:pt x="416" y="261"/>
                  </a:cubicBezTo>
                  <a:cubicBezTo>
                    <a:pt x="416" y="262"/>
                    <a:pt x="417" y="263"/>
                    <a:pt x="418" y="263"/>
                  </a:cubicBezTo>
                  <a:cubicBezTo>
                    <a:pt x="417" y="264"/>
                    <a:pt x="416" y="263"/>
                    <a:pt x="415" y="264"/>
                  </a:cubicBezTo>
                  <a:cubicBezTo>
                    <a:pt x="416" y="265"/>
                    <a:pt x="420" y="266"/>
                    <a:pt x="418" y="268"/>
                  </a:cubicBezTo>
                  <a:cubicBezTo>
                    <a:pt x="418" y="268"/>
                    <a:pt x="415" y="268"/>
                    <a:pt x="415" y="268"/>
                  </a:cubicBezTo>
                  <a:cubicBezTo>
                    <a:pt x="414" y="268"/>
                    <a:pt x="412" y="268"/>
                    <a:pt x="411" y="268"/>
                  </a:cubicBezTo>
                  <a:cubicBezTo>
                    <a:pt x="410" y="269"/>
                    <a:pt x="408" y="269"/>
                    <a:pt x="407" y="270"/>
                  </a:cubicBezTo>
                  <a:cubicBezTo>
                    <a:pt x="407" y="270"/>
                    <a:pt x="407" y="271"/>
                    <a:pt x="406" y="272"/>
                  </a:cubicBezTo>
                  <a:cubicBezTo>
                    <a:pt x="405" y="272"/>
                    <a:pt x="404" y="272"/>
                    <a:pt x="404" y="272"/>
                  </a:cubicBezTo>
                  <a:cubicBezTo>
                    <a:pt x="401" y="271"/>
                    <a:pt x="401" y="271"/>
                    <a:pt x="398" y="272"/>
                  </a:cubicBezTo>
                  <a:cubicBezTo>
                    <a:pt x="397" y="272"/>
                    <a:pt x="394" y="274"/>
                    <a:pt x="392" y="274"/>
                  </a:cubicBezTo>
                  <a:cubicBezTo>
                    <a:pt x="390" y="274"/>
                    <a:pt x="390" y="274"/>
                    <a:pt x="390" y="274"/>
                  </a:cubicBezTo>
                  <a:cubicBezTo>
                    <a:pt x="387" y="274"/>
                    <a:pt x="384" y="273"/>
                    <a:pt x="381" y="274"/>
                  </a:cubicBezTo>
                  <a:cubicBezTo>
                    <a:pt x="380" y="274"/>
                    <a:pt x="379" y="275"/>
                    <a:pt x="378" y="275"/>
                  </a:cubicBezTo>
                  <a:cubicBezTo>
                    <a:pt x="377" y="275"/>
                    <a:pt x="374" y="275"/>
                    <a:pt x="374" y="275"/>
                  </a:cubicBezTo>
                  <a:cubicBezTo>
                    <a:pt x="373" y="277"/>
                    <a:pt x="375" y="277"/>
                    <a:pt x="375" y="278"/>
                  </a:cubicBezTo>
                  <a:cubicBezTo>
                    <a:pt x="374" y="280"/>
                    <a:pt x="371" y="281"/>
                    <a:pt x="374" y="282"/>
                  </a:cubicBezTo>
                  <a:cubicBezTo>
                    <a:pt x="375" y="284"/>
                    <a:pt x="373" y="284"/>
                    <a:pt x="374" y="286"/>
                  </a:cubicBezTo>
                  <a:cubicBezTo>
                    <a:pt x="374" y="287"/>
                    <a:pt x="375" y="288"/>
                    <a:pt x="376" y="289"/>
                  </a:cubicBezTo>
                  <a:cubicBezTo>
                    <a:pt x="376" y="291"/>
                    <a:pt x="375" y="293"/>
                    <a:pt x="375" y="295"/>
                  </a:cubicBezTo>
                  <a:cubicBezTo>
                    <a:pt x="375" y="296"/>
                    <a:pt x="375" y="297"/>
                    <a:pt x="375" y="297"/>
                  </a:cubicBezTo>
                  <a:cubicBezTo>
                    <a:pt x="375" y="297"/>
                    <a:pt x="375" y="299"/>
                    <a:pt x="375" y="299"/>
                  </a:cubicBezTo>
                  <a:cubicBezTo>
                    <a:pt x="376" y="303"/>
                    <a:pt x="379" y="303"/>
                    <a:pt x="382" y="304"/>
                  </a:cubicBezTo>
                  <a:cubicBezTo>
                    <a:pt x="384" y="305"/>
                    <a:pt x="385" y="304"/>
                    <a:pt x="385" y="305"/>
                  </a:cubicBezTo>
                  <a:cubicBezTo>
                    <a:pt x="386" y="307"/>
                    <a:pt x="386" y="309"/>
                    <a:pt x="387" y="311"/>
                  </a:cubicBezTo>
                  <a:cubicBezTo>
                    <a:pt x="388" y="313"/>
                    <a:pt x="389" y="313"/>
                    <a:pt x="391" y="314"/>
                  </a:cubicBezTo>
                  <a:cubicBezTo>
                    <a:pt x="393" y="315"/>
                    <a:pt x="393" y="315"/>
                    <a:pt x="393" y="317"/>
                  </a:cubicBezTo>
                  <a:cubicBezTo>
                    <a:pt x="394" y="318"/>
                    <a:pt x="395" y="319"/>
                    <a:pt x="394" y="321"/>
                  </a:cubicBezTo>
                  <a:cubicBezTo>
                    <a:pt x="394" y="322"/>
                    <a:pt x="393" y="323"/>
                    <a:pt x="393" y="324"/>
                  </a:cubicBezTo>
                  <a:cubicBezTo>
                    <a:pt x="392" y="327"/>
                    <a:pt x="391" y="329"/>
                    <a:pt x="392" y="332"/>
                  </a:cubicBezTo>
                  <a:cubicBezTo>
                    <a:pt x="393" y="334"/>
                    <a:pt x="394" y="335"/>
                    <a:pt x="394" y="337"/>
                  </a:cubicBezTo>
                  <a:cubicBezTo>
                    <a:pt x="394" y="339"/>
                    <a:pt x="396" y="343"/>
                    <a:pt x="395" y="344"/>
                  </a:cubicBezTo>
                  <a:cubicBezTo>
                    <a:pt x="394" y="345"/>
                    <a:pt x="394" y="341"/>
                    <a:pt x="393" y="342"/>
                  </a:cubicBezTo>
                  <a:cubicBezTo>
                    <a:pt x="392" y="342"/>
                    <a:pt x="394" y="345"/>
                    <a:pt x="394" y="346"/>
                  </a:cubicBezTo>
                  <a:cubicBezTo>
                    <a:pt x="393" y="346"/>
                    <a:pt x="392" y="346"/>
                    <a:pt x="391" y="347"/>
                  </a:cubicBezTo>
                  <a:cubicBezTo>
                    <a:pt x="391" y="347"/>
                    <a:pt x="390" y="347"/>
                    <a:pt x="390" y="347"/>
                  </a:cubicBezTo>
                  <a:cubicBezTo>
                    <a:pt x="390" y="348"/>
                    <a:pt x="391" y="349"/>
                    <a:pt x="391" y="349"/>
                  </a:cubicBezTo>
                  <a:cubicBezTo>
                    <a:pt x="391" y="349"/>
                    <a:pt x="391" y="350"/>
                    <a:pt x="391" y="350"/>
                  </a:cubicBezTo>
                  <a:cubicBezTo>
                    <a:pt x="390" y="350"/>
                    <a:pt x="390" y="349"/>
                    <a:pt x="390" y="349"/>
                  </a:cubicBezTo>
                  <a:cubicBezTo>
                    <a:pt x="390" y="349"/>
                    <a:pt x="389" y="349"/>
                    <a:pt x="390" y="350"/>
                  </a:cubicBezTo>
                  <a:cubicBezTo>
                    <a:pt x="389" y="349"/>
                    <a:pt x="388" y="349"/>
                    <a:pt x="388" y="348"/>
                  </a:cubicBezTo>
                  <a:cubicBezTo>
                    <a:pt x="389" y="346"/>
                    <a:pt x="390" y="345"/>
                    <a:pt x="390" y="343"/>
                  </a:cubicBezTo>
                  <a:cubicBezTo>
                    <a:pt x="390" y="342"/>
                    <a:pt x="389" y="342"/>
                    <a:pt x="389" y="341"/>
                  </a:cubicBezTo>
                  <a:cubicBezTo>
                    <a:pt x="389" y="341"/>
                    <a:pt x="391" y="339"/>
                    <a:pt x="391" y="339"/>
                  </a:cubicBezTo>
                  <a:cubicBezTo>
                    <a:pt x="391" y="338"/>
                    <a:pt x="392" y="333"/>
                    <a:pt x="390" y="333"/>
                  </a:cubicBezTo>
                  <a:cubicBezTo>
                    <a:pt x="389" y="333"/>
                    <a:pt x="390" y="335"/>
                    <a:pt x="389" y="335"/>
                  </a:cubicBezTo>
                  <a:cubicBezTo>
                    <a:pt x="388" y="335"/>
                    <a:pt x="388" y="333"/>
                    <a:pt x="387" y="333"/>
                  </a:cubicBezTo>
                  <a:cubicBezTo>
                    <a:pt x="387" y="334"/>
                    <a:pt x="387" y="338"/>
                    <a:pt x="388" y="337"/>
                  </a:cubicBezTo>
                  <a:cubicBezTo>
                    <a:pt x="385" y="338"/>
                    <a:pt x="387" y="341"/>
                    <a:pt x="385" y="341"/>
                  </a:cubicBezTo>
                  <a:cubicBezTo>
                    <a:pt x="385" y="341"/>
                    <a:pt x="385" y="342"/>
                    <a:pt x="385" y="342"/>
                  </a:cubicBezTo>
                  <a:cubicBezTo>
                    <a:pt x="386" y="343"/>
                    <a:pt x="384" y="343"/>
                    <a:pt x="384" y="342"/>
                  </a:cubicBezTo>
                  <a:cubicBezTo>
                    <a:pt x="384" y="340"/>
                    <a:pt x="386" y="340"/>
                    <a:pt x="385" y="339"/>
                  </a:cubicBezTo>
                  <a:cubicBezTo>
                    <a:pt x="386" y="338"/>
                    <a:pt x="385" y="338"/>
                    <a:pt x="386" y="336"/>
                  </a:cubicBezTo>
                  <a:cubicBezTo>
                    <a:pt x="386" y="335"/>
                    <a:pt x="387" y="334"/>
                    <a:pt x="386" y="333"/>
                  </a:cubicBezTo>
                  <a:cubicBezTo>
                    <a:pt x="386" y="333"/>
                    <a:pt x="386" y="333"/>
                    <a:pt x="385" y="333"/>
                  </a:cubicBezTo>
                  <a:cubicBezTo>
                    <a:pt x="385" y="333"/>
                    <a:pt x="385" y="334"/>
                    <a:pt x="385" y="334"/>
                  </a:cubicBezTo>
                  <a:cubicBezTo>
                    <a:pt x="384" y="334"/>
                    <a:pt x="385" y="331"/>
                    <a:pt x="385" y="331"/>
                  </a:cubicBezTo>
                  <a:cubicBezTo>
                    <a:pt x="386" y="330"/>
                    <a:pt x="384" y="329"/>
                    <a:pt x="385" y="327"/>
                  </a:cubicBezTo>
                  <a:cubicBezTo>
                    <a:pt x="386" y="325"/>
                    <a:pt x="390" y="325"/>
                    <a:pt x="390" y="324"/>
                  </a:cubicBezTo>
                  <a:cubicBezTo>
                    <a:pt x="391" y="323"/>
                    <a:pt x="390" y="322"/>
                    <a:pt x="390" y="322"/>
                  </a:cubicBezTo>
                  <a:cubicBezTo>
                    <a:pt x="390" y="321"/>
                    <a:pt x="391" y="321"/>
                    <a:pt x="391" y="320"/>
                  </a:cubicBezTo>
                  <a:cubicBezTo>
                    <a:pt x="391" y="320"/>
                    <a:pt x="393" y="319"/>
                    <a:pt x="392" y="318"/>
                  </a:cubicBezTo>
                  <a:cubicBezTo>
                    <a:pt x="391" y="315"/>
                    <a:pt x="384" y="318"/>
                    <a:pt x="382" y="317"/>
                  </a:cubicBezTo>
                  <a:cubicBezTo>
                    <a:pt x="379" y="317"/>
                    <a:pt x="378" y="314"/>
                    <a:pt x="376" y="312"/>
                  </a:cubicBezTo>
                  <a:cubicBezTo>
                    <a:pt x="375" y="311"/>
                    <a:pt x="375" y="310"/>
                    <a:pt x="375" y="309"/>
                  </a:cubicBezTo>
                  <a:cubicBezTo>
                    <a:pt x="374" y="308"/>
                    <a:pt x="372" y="308"/>
                    <a:pt x="371" y="307"/>
                  </a:cubicBezTo>
                  <a:cubicBezTo>
                    <a:pt x="368" y="306"/>
                    <a:pt x="367" y="303"/>
                    <a:pt x="363" y="303"/>
                  </a:cubicBezTo>
                  <a:cubicBezTo>
                    <a:pt x="362" y="303"/>
                    <a:pt x="361" y="303"/>
                    <a:pt x="359" y="303"/>
                  </a:cubicBezTo>
                  <a:cubicBezTo>
                    <a:pt x="358" y="303"/>
                    <a:pt x="357" y="304"/>
                    <a:pt x="355" y="304"/>
                  </a:cubicBezTo>
                  <a:cubicBezTo>
                    <a:pt x="354" y="304"/>
                    <a:pt x="357" y="302"/>
                    <a:pt x="357" y="302"/>
                  </a:cubicBezTo>
                  <a:cubicBezTo>
                    <a:pt x="357" y="302"/>
                    <a:pt x="358" y="301"/>
                    <a:pt x="358" y="300"/>
                  </a:cubicBezTo>
                  <a:cubicBezTo>
                    <a:pt x="359" y="298"/>
                    <a:pt x="356" y="298"/>
                    <a:pt x="354" y="298"/>
                  </a:cubicBezTo>
                  <a:cubicBezTo>
                    <a:pt x="352" y="298"/>
                    <a:pt x="351" y="301"/>
                    <a:pt x="350" y="303"/>
                  </a:cubicBezTo>
                  <a:cubicBezTo>
                    <a:pt x="347" y="306"/>
                    <a:pt x="352" y="305"/>
                    <a:pt x="355" y="305"/>
                  </a:cubicBezTo>
                  <a:cubicBezTo>
                    <a:pt x="355" y="307"/>
                    <a:pt x="354" y="306"/>
                    <a:pt x="353" y="307"/>
                  </a:cubicBezTo>
                  <a:cubicBezTo>
                    <a:pt x="353" y="308"/>
                    <a:pt x="352" y="308"/>
                    <a:pt x="352" y="309"/>
                  </a:cubicBezTo>
                  <a:cubicBezTo>
                    <a:pt x="353" y="310"/>
                    <a:pt x="353" y="309"/>
                    <a:pt x="354" y="309"/>
                  </a:cubicBezTo>
                  <a:cubicBezTo>
                    <a:pt x="355" y="309"/>
                    <a:pt x="356" y="308"/>
                    <a:pt x="357" y="310"/>
                  </a:cubicBezTo>
                  <a:cubicBezTo>
                    <a:pt x="358" y="311"/>
                    <a:pt x="358" y="312"/>
                    <a:pt x="357" y="314"/>
                  </a:cubicBezTo>
                  <a:cubicBezTo>
                    <a:pt x="355" y="317"/>
                    <a:pt x="352" y="314"/>
                    <a:pt x="350" y="312"/>
                  </a:cubicBezTo>
                  <a:cubicBezTo>
                    <a:pt x="349" y="311"/>
                    <a:pt x="349" y="310"/>
                    <a:pt x="348" y="310"/>
                  </a:cubicBezTo>
                  <a:cubicBezTo>
                    <a:pt x="346" y="310"/>
                    <a:pt x="344" y="312"/>
                    <a:pt x="344" y="313"/>
                  </a:cubicBezTo>
                  <a:cubicBezTo>
                    <a:pt x="343" y="314"/>
                    <a:pt x="344" y="319"/>
                    <a:pt x="345" y="321"/>
                  </a:cubicBezTo>
                  <a:cubicBezTo>
                    <a:pt x="346" y="321"/>
                    <a:pt x="347" y="322"/>
                    <a:pt x="348" y="323"/>
                  </a:cubicBezTo>
                  <a:cubicBezTo>
                    <a:pt x="349" y="323"/>
                    <a:pt x="351" y="326"/>
                    <a:pt x="352" y="326"/>
                  </a:cubicBezTo>
                  <a:cubicBezTo>
                    <a:pt x="353" y="326"/>
                    <a:pt x="354" y="326"/>
                    <a:pt x="355" y="326"/>
                  </a:cubicBezTo>
                  <a:cubicBezTo>
                    <a:pt x="355" y="326"/>
                    <a:pt x="358" y="327"/>
                    <a:pt x="358" y="327"/>
                  </a:cubicBezTo>
                  <a:cubicBezTo>
                    <a:pt x="359" y="328"/>
                    <a:pt x="358" y="329"/>
                    <a:pt x="358" y="330"/>
                  </a:cubicBezTo>
                  <a:cubicBezTo>
                    <a:pt x="358" y="332"/>
                    <a:pt x="359" y="333"/>
                    <a:pt x="361" y="334"/>
                  </a:cubicBezTo>
                  <a:cubicBezTo>
                    <a:pt x="360" y="335"/>
                    <a:pt x="357" y="334"/>
                    <a:pt x="356" y="333"/>
                  </a:cubicBezTo>
                  <a:cubicBezTo>
                    <a:pt x="355" y="331"/>
                    <a:pt x="356" y="330"/>
                    <a:pt x="353" y="329"/>
                  </a:cubicBezTo>
                  <a:cubicBezTo>
                    <a:pt x="351" y="329"/>
                    <a:pt x="348" y="328"/>
                    <a:pt x="345" y="328"/>
                  </a:cubicBezTo>
                  <a:cubicBezTo>
                    <a:pt x="343" y="328"/>
                    <a:pt x="340" y="328"/>
                    <a:pt x="338" y="326"/>
                  </a:cubicBezTo>
                  <a:cubicBezTo>
                    <a:pt x="337" y="323"/>
                    <a:pt x="339" y="322"/>
                    <a:pt x="339" y="320"/>
                  </a:cubicBezTo>
                  <a:cubicBezTo>
                    <a:pt x="339" y="317"/>
                    <a:pt x="337" y="316"/>
                    <a:pt x="338" y="314"/>
                  </a:cubicBezTo>
                  <a:cubicBezTo>
                    <a:pt x="338" y="312"/>
                    <a:pt x="339" y="309"/>
                    <a:pt x="340" y="307"/>
                  </a:cubicBezTo>
                  <a:cubicBezTo>
                    <a:pt x="340" y="305"/>
                    <a:pt x="339" y="302"/>
                    <a:pt x="340" y="299"/>
                  </a:cubicBezTo>
                  <a:cubicBezTo>
                    <a:pt x="340" y="299"/>
                    <a:pt x="339" y="298"/>
                    <a:pt x="339" y="298"/>
                  </a:cubicBezTo>
                  <a:cubicBezTo>
                    <a:pt x="339" y="297"/>
                    <a:pt x="339" y="297"/>
                    <a:pt x="338" y="296"/>
                  </a:cubicBezTo>
                  <a:cubicBezTo>
                    <a:pt x="338" y="296"/>
                    <a:pt x="338" y="295"/>
                    <a:pt x="339" y="295"/>
                  </a:cubicBezTo>
                  <a:cubicBezTo>
                    <a:pt x="338" y="293"/>
                    <a:pt x="336" y="292"/>
                    <a:pt x="335" y="290"/>
                  </a:cubicBezTo>
                  <a:cubicBezTo>
                    <a:pt x="335" y="290"/>
                    <a:pt x="334" y="289"/>
                    <a:pt x="334" y="289"/>
                  </a:cubicBezTo>
                  <a:cubicBezTo>
                    <a:pt x="334" y="288"/>
                    <a:pt x="334" y="288"/>
                    <a:pt x="335" y="288"/>
                  </a:cubicBezTo>
                  <a:cubicBezTo>
                    <a:pt x="334" y="287"/>
                    <a:pt x="334" y="287"/>
                    <a:pt x="333" y="286"/>
                  </a:cubicBezTo>
                  <a:cubicBezTo>
                    <a:pt x="330" y="285"/>
                    <a:pt x="329" y="288"/>
                    <a:pt x="331" y="290"/>
                  </a:cubicBezTo>
                  <a:cubicBezTo>
                    <a:pt x="333" y="292"/>
                    <a:pt x="335" y="293"/>
                    <a:pt x="336" y="296"/>
                  </a:cubicBezTo>
                  <a:cubicBezTo>
                    <a:pt x="336" y="299"/>
                    <a:pt x="337" y="303"/>
                    <a:pt x="336" y="306"/>
                  </a:cubicBezTo>
                  <a:cubicBezTo>
                    <a:pt x="336" y="308"/>
                    <a:pt x="334" y="310"/>
                    <a:pt x="332" y="312"/>
                  </a:cubicBezTo>
                  <a:cubicBezTo>
                    <a:pt x="330" y="313"/>
                    <a:pt x="326" y="314"/>
                    <a:pt x="326" y="316"/>
                  </a:cubicBezTo>
                  <a:cubicBezTo>
                    <a:pt x="326" y="318"/>
                    <a:pt x="326" y="319"/>
                    <a:pt x="324" y="321"/>
                  </a:cubicBezTo>
                  <a:cubicBezTo>
                    <a:pt x="323" y="323"/>
                    <a:pt x="322" y="324"/>
                    <a:pt x="323" y="325"/>
                  </a:cubicBezTo>
                  <a:cubicBezTo>
                    <a:pt x="325" y="326"/>
                    <a:pt x="326" y="327"/>
                    <a:pt x="327" y="329"/>
                  </a:cubicBezTo>
                  <a:cubicBezTo>
                    <a:pt x="327" y="330"/>
                    <a:pt x="327" y="332"/>
                    <a:pt x="329" y="333"/>
                  </a:cubicBezTo>
                  <a:cubicBezTo>
                    <a:pt x="327" y="337"/>
                    <a:pt x="333" y="339"/>
                    <a:pt x="331" y="343"/>
                  </a:cubicBezTo>
                  <a:cubicBezTo>
                    <a:pt x="330" y="345"/>
                    <a:pt x="328" y="347"/>
                    <a:pt x="327" y="349"/>
                  </a:cubicBezTo>
                  <a:cubicBezTo>
                    <a:pt x="327" y="350"/>
                    <a:pt x="328" y="351"/>
                    <a:pt x="328" y="352"/>
                  </a:cubicBezTo>
                  <a:cubicBezTo>
                    <a:pt x="328" y="353"/>
                    <a:pt x="327" y="354"/>
                    <a:pt x="327" y="356"/>
                  </a:cubicBezTo>
                  <a:cubicBezTo>
                    <a:pt x="326" y="359"/>
                    <a:pt x="327" y="360"/>
                    <a:pt x="328" y="363"/>
                  </a:cubicBezTo>
                  <a:cubicBezTo>
                    <a:pt x="329" y="365"/>
                    <a:pt x="327" y="367"/>
                    <a:pt x="328" y="369"/>
                  </a:cubicBezTo>
                  <a:cubicBezTo>
                    <a:pt x="329" y="371"/>
                    <a:pt x="331" y="369"/>
                    <a:pt x="333" y="370"/>
                  </a:cubicBezTo>
                  <a:cubicBezTo>
                    <a:pt x="335" y="370"/>
                    <a:pt x="335" y="371"/>
                    <a:pt x="337" y="369"/>
                  </a:cubicBezTo>
                  <a:cubicBezTo>
                    <a:pt x="342" y="365"/>
                    <a:pt x="344" y="369"/>
                    <a:pt x="348" y="370"/>
                  </a:cubicBezTo>
                  <a:cubicBezTo>
                    <a:pt x="349" y="372"/>
                    <a:pt x="350" y="372"/>
                    <a:pt x="352" y="373"/>
                  </a:cubicBezTo>
                  <a:cubicBezTo>
                    <a:pt x="354" y="375"/>
                    <a:pt x="354" y="376"/>
                    <a:pt x="355" y="378"/>
                  </a:cubicBezTo>
                  <a:cubicBezTo>
                    <a:pt x="355" y="380"/>
                    <a:pt x="357" y="384"/>
                    <a:pt x="357" y="385"/>
                  </a:cubicBezTo>
                  <a:cubicBezTo>
                    <a:pt x="357" y="387"/>
                    <a:pt x="355" y="386"/>
                    <a:pt x="354" y="388"/>
                  </a:cubicBezTo>
                  <a:cubicBezTo>
                    <a:pt x="353" y="389"/>
                    <a:pt x="352" y="394"/>
                    <a:pt x="354" y="395"/>
                  </a:cubicBezTo>
                  <a:cubicBezTo>
                    <a:pt x="353" y="395"/>
                    <a:pt x="355" y="395"/>
                    <a:pt x="355" y="396"/>
                  </a:cubicBezTo>
                  <a:cubicBezTo>
                    <a:pt x="355" y="396"/>
                    <a:pt x="356" y="397"/>
                    <a:pt x="356" y="397"/>
                  </a:cubicBezTo>
                  <a:cubicBezTo>
                    <a:pt x="357" y="397"/>
                    <a:pt x="357" y="397"/>
                    <a:pt x="357" y="397"/>
                  </a:cubicBezTo>
                  <a:cubicBezTo>
                    <a:pt x="357" y="398"/>
                    <a:pt x="356" y="398"/>
                    <a:pt x="356" y="399"/>
                  </a:cubicBezTo>
                  <a:cubicBezTo>
                    <a:pt x="355" y="399"/>
                    <a:pt x="355" y="400"/>
                    <a:pt x="355" y="400"/>
                  </a:cubicBezTo>
                  <a:cubicBezTo>
                    <a:pt x="354" y="400"/>
                    <a:pt x="354" y="401"/>
                    <a:pt x="354" y="401"/>
                  </a:cubicBezTo>
                  <a:cubicBezTo>
                    <a:pt x="354" y="400"/>
                    <a:pt x="354" y="399"/>
                    <a:pt x="354" y="398"/>
                  </a:cubicBezTo>
                  <a:cubicBezTo>
                    <a:pt x="353" y="397"/>
                    <a:pt x="352" y="396"/>
                    <a:pt x="351" y="396"/>
                  </a:cubicBezTo>
                  <a:cubicBezTo>
                    <a:pt x="350" y="394"/>
                    <a:pt x="351" y="393"/>
                    <a:pt x="351" y="391"/>
                  </a:cubicBezTo>
                  <a:cubicBezTo>
                    <a:pt x="351" y="390"/>
                    <a:pt x="352" y="388"/>
                    <a:pt x="351" y="387"/>
                  </a:cubicBezTo>
                  <a:cubicBezTo>
                    <a:pt x="351" y="387"/>
                    <a:pt x="351" y="386"/>
                    <a:pt x="351" y="385"/>
                  </a:cubicBezTo>
                  <a:cubicBezTo>
                    <a:pt x="351" y="383"/>
                    <a:pt x="352" y="382"/>
                    <a:pt x="350" y="380"/>
                  </a:cubicBezTo>
                  <a:cubicBezTo>
                    <a:pt x="349" y="378"/>
                    <a:pt x="348" y="377"/>
                    <a:pt x="347" y="375"/>
                  </a:cubicBezTo>
                  <a:cubicBezTo>
                    <a:pt x="346" y="373"/>
                    <a:pt x="347" y="372"/>
                    <a:pt x="344" y="373"/>
                  </a:cubicBezTo>
                  <a:cubicBezTo>
                    <a:pt x="341" y="373"/>
                    <a:pt x="334" y="375"/>
                    <a:pt x="332" y="378"/>
                  </a:cubicBezTo>
                  <a:cubicBezTo>
                    <a:pt x="332" y="379"/>
                    <a:pt x="333" y="380"/>
                    <a:pt x="332" y="381"/>
                  </a:cubicBezTo>
                  <a:cubicBezTo>
                    <a:pt x="332" y="382"/>
                    <a:pt x="331" y="383"/>
                    <a:pt x="331" y="383"/>
                  </a:cubicBezTo>
                  <a:cubicBezTo>
                    <a:pt x="331" y="384"/>
                    <a:pt x="333" y="385"/>
                    <a:pt x="333" y="386"/>
                  </a:cubicBezTo>
                  <a:cubicBezTo>
                    <a:pt x="334" y="387"/>
                    <a:pt x="334" y="388"/>
                    <a:pt x="334" y="389"/>
                  </a:cubicBezTo>
                  <a:cubicBezTo>
                    <a:pt x="335" y="392"/>
                    <a:pt x="335" y="394"/>
                    <a:pt x="334" y="397"/>
                  </a:cubicBezTo>
                  <a:cubicBezTo>
                    <a:pt x="332" y="399"/>
                    <a:pt x="330" y="400"/>
                    <a:pt x="329" y="402"/>
                  </a:cubicBezTo>
                  <a:cubicBezTo>
                    <a:pt x="329" y="404"/>
                    <a:pt x="329" y="406"/>
                    <a:pt x="328" y="408"/>
                  </a:cubicBezTo>
                  <a:cubicBezTo>
                    <a:pt x="328" y="409"/>
                    <a:pt x="326" y="411"/>
                    <a:pt x="325" y="412"/>
                  </a:cubicBezTo>
                  <a:cubicBezTo>
                    <a:pt x="324" y="412"/>
                    <a:pt x="323" y="413"/>
                    <a:pt x="322" y="413"/>
                  </a:cubicBezTo>
                  <a:cubicBezTo>
                    <a:pt x="322" y="414"/>
                    <a:pt x="321" y="414"/>
                    <a:pt x="321" y="415"/>
                  </a:cubicBezTo>
                  <a:cubicBezTo>
                    <a:pt x="319" y="416"/>
                    <a:pt x="318" y="415"/>
                    <a:pt x="318" y="418"/>
                  </a:cubicBezTo>
                  <a:cubicBezTo>
                    <a:pt x="317" y="419"/>
                    <a:pt x="314" y="414"/>
                    <a:pt x="313" y="414"/>
                  </a:cubicBezTo>
                  <a:cubicBezTo>
                    <a:pt x="313" y="413"/>
                    <a:pt x="311" y="410"/>
                    <a:pt x="311" y="410"/>
                  </a:cubicBezTo>
                  <a:cubicBezTo>
                    <a:pt x="312" y="409"/>
                    <a:pt x="313" y="410"/>
                    <a:pt x="314" y="409"/>
                  </a:cubicBezTo>
                  <a:cubicBezTo>
                    <a:pt x="315" y="409"/>
                    <a:pt x="317" y="405"/>
                    <a:pt x="317" y="404"/>
                  </a:cubicBezTo>
                  <a:cubicBezTo>
                    <a:pt x="317" y="403"/>
                    <a:pt x="315" y="404"/>
                    <a:pt x="316" y="402"/>
                  </a:cubicBezTo>
                  <a:cubicBezTo>
                    <a:pt x="317" y="402"/>
                    <a:pt x="318" y="403"/>
                    <a:pt x="319" y="402"/>
                  </a:cubicBezTo>
                  <a:cubicBezTo>
                    <a:pt x="319" y="402"/>
                    <a:pt x="318" y="401"/>
                    <a:pt x="318" y="400"/>
                  </a:cubicBezTo>
                  <a:cubicBezTo>
                    <a:pt x="319" y="399"/>
                    <a:pt x="320" y="398"/>
                    <a:pt x="320" y="398"/>
                  </a:cubicBezTo>
                  <a:cubicBezTo>
                    <a:pt x="323" y="395"/>
                    <a:pt x="324" y="394"/>
                    <a:pt x="323" y="390"/>
                  </a:cubicBezTo>
                  <a:cubicBezTo>
                    <a:pt x="322" y="387"/>
                    <a:pt x="324" y="386"/>
                    <a:pt x="325" y="384"/>
                  </a:cubicBezTo>
                  <a:cubicBezTo>
                    <a:pt x="327" y="381"/>
                    <a:pt x="326" y="380"/>
                    <a:pt x="324" y="378"/>
                  </a:cubicBezTo>
                  <a:cubicBezTo>
                    <a:pt x="322" y="376"/>
                    <a:pt x="320" y="375"/>
                    <a:pt x="319" y="373"/>
                  </a:cubicBezTo>
                  <a:cubicBezTo>
                    <a:pt x="319" y="370"/>
                    <a:pt x="319" y="369"/>
                    <a:pt x="320" y="367"/>
                  </a:cubicBezTo>
                  <a:cubicBezTo>
                    <a:pt x="320" y="364"/>
                    <a:pt x="319" y="361"/>
                    <a:pt x="319" y="359"/>
                  </a:cubicBezTo>
                  <a:cubicBezTo>
                    <a:pt x="319" y="357"/>
                    <a:pt x="320" y="357"/>
                    <a:pt x="320" y="355"/>
                  </a:cubicBezTo>
                  <a:cubicBezTo>
                    <a:pt x="319" y="354"/>
                    <a:pt x="319" y="352"/>
                    <a:pt x="319" y="351"/>
                  </a:cubicBezTo>
                  <a:cubicBezTo>
                    <a:pt x="319" y="350"/>
                    <a:pt x="319" y="350"/>
                    <a:pt x="319" y="349"/>
                  </a:cubicBezTo>
                  <a:cubicBezTo>
                    <a:pt x="319" y="349"/>
                    <a:pt x="318" y="348"/>
                    <a:pt x="318" y="347"/>
                  </a:cubicBezTo>
                  <a:cubicBezTo>
                    <a:pt x="318" y="346"/>
                    <a:pt x="320" y="345"/>
                    <a:pt x="321" y="344"/>
                  </a:cubicBezTo>
                  <a:cubicBezTo>
                    <a:pt x="321" y="343"/>
                    <a:pt x="320" y="342"/>
                    <a:pt x="320" y="341"/>
                  </a:cubicBezTo>
                  <a:cubicBezTo>
                    <a:pt x="320" y="340"/>
                    <a:pt x="321" y="338"/>
                    <a:pt x="321" y="337"/>
                  </a:cubicBezTo>
                  <a:cubicBezTo>
                    <a:pt x="321" y="335"/>
                    <a:pt x="320" y="334"/>
                    <a:pt x="319" y="333"/>
                  </a:cubicBezTo>
                  <a:cubicBezTo>
                    <a:pt x="319" y="332"/>
                    <a:pt x="320" y="332"/>
                    <a:pt x="320" y="331"/>
                  </a:cubicBezTo>
                  <a:cubicBezTo>
                    <a:pt x="320" y="330"/>
                    <a:pt x="319" y="330"/>
                    <a:pt x="319" y="330"/>
                  </a:cubicBezTo>
                  <a:cubicBezTo>
                    <a:pt x="318" y="327"/>
                    <a:pt x="315" y="325"/>
                    <a:pt x="315" y="323"/>
                  </a:cubicBezTo>
                  <a:cubicBezTo>
                    <a:pt x="315" y="320"/>
                    <a:pt x="318" y="318"/>
                    <a:pt x="317" y="315"/>
                  </a:cubicBezTo>
                  <a:cubicBezTo>
                    <a:pt x="318" y="314"/>
                    <a:pt x="318" y="314"/>
                    <a:pt x="318" y="314"/>
                  </a:cubicBezTo>
                  <a:cubicBezTo>
                    <a:pt x="320" y="313"/>
                    <a:pt x="319" y="311"/>
                    <a:pt x="319" y="310"/>
                  </a:cubicBezTo>
                  <a:cubicBezTo>
                    <a:pt x="320" y="308"/>
                    <a:pt x="321" y="307"/>
                    <a:pt x="321" y="305"/>
                  </a:cubicBezTo>
                  <a:cubicBezTo>
                    <a:pt x="321" y="305"/>
                    <a:pt x="321" y="304"/>
                    <a:pt x="321" y="304"/>
                  </a:cubicBezTo>
                  <a:cubicBezTo>
                    <a:pt x="321" y="301"/>
                    <a:pt x="321" y="296"/>
                    <a:pt x="320" y="295"/>
                  </a:cubicBezTo>
                  <a:cubicBezTo>
                    <a:pt x="318" y="293"/>
                    <a:pt x="314" y="292"/>
                    <a:pt x="311" y="291"/>
                  </a:cubicBezTo>
                  <a:cubicBezTo>
                    <a:pt x="308" y="291"/>
                    <a:pt x="305" y="291"/>
                    <a:pt x="302" y="291"/>
                  </a:cubicBezTo>
                  <a:cubicBezTo>
                    <a:pt x="301" y="291"/>
                    <a:pt x="300" y="292"/>
                    <a:pt x="300" y="291"/>
                  </a:cubicBezTo>
                  <a:cubicBezTo>
                    <a:pt x="300" y="291"/>
                    <a:pt x="301" y="290"/>
                    <a:pt x="301" y="290"/>
                  </a:cubicBezTo>
                  <a:cubicBezTo>
                    <a:pt x="298" y="289"/>
                    <a:pt x="297" y="293"/>
                    <a:pt x="296" y="295"/>
                  </a:cubicBezTo>
                  <a:cubicBezTo>
                    <a:pt x="294" y="298"/>
                    <a:pt x="294" y="304"/>
                    <a:pt x="293" y="308"/>
                  </a:cubicBezTo>
                  <a:cubicBezTo>
                    <a:pt x="293" y="312"/>
                    <a:pt x="292" y="317"/>
                    <a:pt x="289" y="321"/>
                  </a:cubicBezTo>
                  <a:cubicBezTo>
                    <a:pt x="287" y="323"/>
                    <a:pt x="284" y="325"/>
                    <a:pt x="282" y="327"/>
                  </a:cubicBezTo>
                  <a:cubicBezTo>
                    <a:pt x="281" y="328"/>
                    <a:pt x="278" y="332"/>
                    <a:pt x="281" y="332"/>
                  </a:cubicBezTo>
                  <a:cubicBezTo>
                    <a:pt x="281" y="334"/>
                    <a:pt x="279" y="335"/>
                    <a:pt x="280" y="336"/>
                  </a:cubicBezTo>
                  <a:cubicBezTo>
                    <a:pt x="281" y="338"/>
                    <a:pt x="282" y="335"/>
                    <a:pt x="283" y="336"/>
                  </a:cubicBezTo>
                  <a:cubicBezTo>
                    <a:pt x="285" y="337"/>
                    <a:pt x="284" y="339"/>
                    <a:pt x="284" y="340"/>
                  </a:cubicBezTo>
                  <a:cubicBezTo>
                    <a:pt x="283" y="342"/>
                    <a:pt x="284" y="343"/>
                    <a:pt x="283" y="345"/>
                  </a:cubicBezTo>
                  <a:cubicBezTo>
                    <a:pt x="283" y="347"/>
                    <a:pt x="283" y="348"/>
                    <a:pt x="284" y="350"/>
                  </a:cubicBezTo>
                  <a:cubicBezTo>
                    <a:pt x="284" y="351"/>
                    <a:pt x="285" y="352"/>
                    <a:pt x="284" y="353"/>
                  </a:cubicBezTo>
                  <a:cubicBezTo>
                    <a:pt x="283" y="354"/>
                    <a:pt x="282" y="353"/>
                    <a:pt x="281" y="354"/>
                  </a:cubicBezTo>
                  <a:cubicBezTo>
                    <a:pt x="280" y="354"/>
                    <a:pt x="281" y="359"/>
                    <a:pt x="281" y="360"/>
                  </a:cubicBezTo>
                  <a:cubicBezTo>
                    <a:pt x="282" y="360"/>
                    <a:pt x="282" y="359"/>
                    <a:pt x="282" y="359"/>
                  </a:cubicBezTo>
                  <a:cubicBezTo>
                    <a:pt x="283" y="359"/>
                    <a:pt x="284" y="360"/>
                    <a:pt x="284" y="360"/>
                  </a:cubicBezTo>
                  <a:cubicBezTo>
                    <a:pt x="286" y="361"/>
                    <a:pt x="287" y="362"/>
                    <a:pt x="288" y="363"/>
                  </a:cubicBezTo>
                  <a:cubicBezTo>
                    <a:pt x="290" y="364"/>
                    <a:pt x="288" y="362"/>
                    <a:pt x="289" y="364"/>
                  </a:cubicBezTo>
                  <a:cubicBezTo>
                    <a:pt x="290" y="365"/>
                    <a:pt x="289" y="367"/>
                    <a:pt x="290" y="368"/>
                  </a:cubicBezTo>
                  <a:cubicBezTo>
                    <a:pt x="290" y="370"/>
                    <a:pt x="291" y="371"/>
                    <a:pt x="292" y="372"/>
                  </a:cubicBezTo>
                  <a:cubicBezTo>
                    <a:pt x="293" y="374"/>
                    <a:pt x="295" y="373"/>
                    <a:pt x="298" y="373"/>
                  </a:cubicBezTo>
                  <a:cubicBezTo>
                    <a:pt x="297" y="374"/>
                    <a:pt x="296" y="374"/>
                    <a:pt x="296" y="374"/>
                  </a:cubicBezTo>
                  <a:cubicBezTo>
                    <a:pt x="295" y="375"/>
                    <a:pt x="295" y="377"/>
                    <a:pt x="295" y="378"/>
                  </a:cubicBezTo>
                  <a:cubicBezTo>
                    <a:pt x="294" y="380"/>
                    <a:pt x="294" y="381"/>
                    <a:pt x="293" y="383"/>
                  </a:cubicBezTo>
                  <a:cubicBezTo>
                    <a:pt x="293" y="383"/>
                    <a:pt x="292" y="386"/>
                    <a:pt x="292" y="386"/>
                  </a:cubicBezTo>
                  <a:cubicBezTo>
                    <a:pt x="292" y="386"/>
                    <a:pt x="290" y="387"/>
                    <a:pt x="290" y="386"/>
                  </a:cubicBezTo>
                  <a:cubicBezTo>
                    <a:pt x="289" y="385"/>
                    <a:pt x="290" y="385"/>
                    <a:pt x="290" y="385"/>
                  </a:cubicBezTo>
                  <a:cubicBezTo>
                    <a:pt x="289" y="383"/>
                    <a:pt x="289" y="383"/>
                    <a:pt x="287" y="382"/>
                  </a:cubicBezTo>
                  <a:cubicBezTo>
                    <a:pt x="286" y="381"/>
                    <a:pt x="286" y="380"/>
                    <a:pt x="285" y="379"/>
                  </a:cubicBezTo>
                  <a:cubicBezTo>
                    <a:pt x="284" y="378"/>
                    <a:pt x="281" y="376"/>
                    <a:pt x="283" y="375"/>
                  </a:cubicBezTo>
                  <a:cubicBezTo>
                    <a:pt x="278" y="374"/>
                    <a:pt x="273" y="370"/>
                    <a:pt x="268" y="367"/>
                  </a:cubicBezTo>
                  <a:cubicBezTo>
                    <a:pt x="266" y="363"/>
                    <a:pt x="260" y="361"/>
                    <a:pt x="256" y="359"/>
                  </a:cubicBezTo>
                  <a:cubicBezTo>
                    <a:pt x="253" y="358"/>
                    <a:pt x="251" y="358"/>
                    <a:pt x="248" y="358"/>
                  </a:cubicBezTo>
                  <a:cubicBezTo>
                    <a:pt x="247" y="358"/>
                    <a:pt x="246" y="357"/>
                    <a:pt x="244" y="357"/>
                  </a:cubicBezTo>
                  <a:cubicBezTo>
                    <a:pt x="244" y="357"/>
                    <a:pt x="242" y="355"/>
                    <a:pt x="241" y="356"/>
                  </a:cubicBezTo>
                  <a:cubicBezTo>
                    <a:pt x="239" y="356"/>
                    <a:pt x="241" y="357"/>
                    <a:pt x="240" y="359"/>
                  </a:cubicBezTo>
                  <a:cubicBezTo>
                    <a:pt x="239" y="360"/>
                    <a:pt x="237" y="359"/>
                    <a:pt x="236" y="360"/>
                  </a:cubicBezTo>
                  <a:cubicBezTo>
                    <a:pt x="235" y="362"/>
                    <a:pt x="237" y="364"/>
                    <a:pt x="238" y="365"/>
                  </a:cubicBezTo>
                  <a:cubicBezTo>
                    <a:pt x="239" y="367"/>
                    <a:pt x="239" y="368"/>
                    <a:pt x="240" y="370"/>
                  </a:cubicBezTo>
                  <a:cubicBezTo>
                    <a:pt x="240" y="370"/>
                    <a:pt x="240" y="370"/>
                    <a:pt x="241" y="371"/>
                  </a:cubicBezTo>
                  <a:cubicBezTo>
                    <a:pt x="241" y="372"/>
                    <a:pt x="241" y="373"/>
                    <a:pt x="241" y="374"/>
                  </a:cubicBezTo>
                  <a:cubicBezTo>
                    <a:pt x="240" y="375"/>
                    <a:pt x="238" y="377"/>
                    <a:pt x="237" y="378"/>
                  </a:cubicBezTo>
                  <a:cubicBezTo>
                    <a:pt x="235" y="379"/>
                    <a:pt x="234" y="377"/>
                    <a:pt x="233" y="379"/>
                  </a:cubicBezTo>
                  <a:cubicBezTo>
                    <a:pt x="233" y="381"/>
                    <a:pt x="235" y="382"/>
                    <a:pt x="233" y="384"/>
                  </a:cubicBezTo>
                  <a:cubicBezTo>
                    <a:pt x="231" y="386"/>
                    <a:pt x="228" y="383"/>
                    <a:pt x="228" y="380"/>
                  </a:cubicBezTo>
                  <a:cubicBezTo>
                    <a:pt x="229" y="379"/>
                    <a:pt x="230" y="378"/>
                    <a:pt x="230" y="377"/>
                  </a:cubicBezTo>
                  <a:cubicBezTo>
                    <a:pt x="230" y="375"/>
                    <a:pt x="229" y="374"/>
                    <a:pt x="227" y="374"/>
                  </a:cubicBezTo>
                  <a:cubicBezTo>
                    <a:pt x="228" y="373"/>
                    <a:pt x="229" y="373"/>
                    <a:pt x="229" y="372"/>
                  </a:cubicBezTo>
                  <a:cubicBezTo>
                    <a:pt x="227" y="372"/>
                    <a:pt x="225" y="373"/>
                    <a:pt x="223" y="374"/>
                  </a:cubicBezTo>
                  <a:cubicBezTo>
                    <a:pt x="222" y="375"/>
                    <a:pt x="222" y="376"/>
                    <a:pt x="221" y="376"/>
                  </a:cubicBezTo>
                  <a:cubicBezTo>
                    <a:pt x="220" y="376"/>
                    <a:pt x="220" y="376"/>
                    <a:pt x="219" y="377"/>
                  </a:cubicBezTo>
                  <a:cubicBezTo>
                    <a:pt x="217" y="378"/>
                    <a:pt x="218" y="380"/>
                    <a:pt x="216" y="381"/>
                  </a:cubicBezTo>
                  <a:cubicBezTo>
                    <a:pt x="215" y="381"/>
                    <a:pt x="214" y="381"/>
                    <a:pt x="213" y="380"/>
                  </a:cubicBezTo>
                  <a:cubicBezTo>
                    <a:pt x="212" y="380"/>
                    <a:pt x="212" y="380"/>
                    <a:pt x="211" y="380"/>
                  </a:cubicBezTo>
                  <a:cubicBezTo>
                    <a:pt x="210" y="380"/>
                    <a:pt x="210" y="380"/>
                    <a:pt x="209" y="380"/>
                  </a:cubicBezTo>
                  <a:cubicBezTo>
                    <a:pt x="209" y="380"/>
                    <a:pt x="209" y="380"/>
                    <a:pt x="208" y="379"/>
                  </a:cubicBezTo>
                  <a:cubicBezTo>
                    <a:pt x="207" y="379"/>
                    <a:pt x="206" y="380"/>
                    <a:pt x="205" y="380"/>
                  </a:cubicBezTo>
                  <a:cubicBezTo>
                    <a:pt x="203" y="381"/>
                    <a:pt x="202" y="381"/>
                    <a:pt x="201" y="383"/>
                  </a:cubicBezTo>
                  <a:cubicBezTo>
                    <a:pt x="201" y="383"/>
                    <a:pt x="200" y="384"/>
                    <a:pt x="200" y="385"/>
                  </a:cubicBezTo>
                  <a:cubicBezTo>
                    <a:pt x="200" y="385"/>
                    <a:pt x="201" y="386"/>
                    <a:pt x="200" y="387"/>
                  </a:cubicBezTo>
                  <a:cubicBezTo>
                    <a:pt x="198" y="389"/>
                    <a:pt x="198" y="385"/>
                    <a:pt x="196" y="386"/>
                  </a:cubicBezTo>
                  <a:cubicBezTo>
                    <a:pt x="196" y="386"/>
                    <a:pt x="196" y="386"/>
                    <a:pt x="196" y="387"/>
                  </a:cubicBezTo>
                  <a:cubicBezTo>
                    <a:pt x="195" y="386"/>
                    <a:pt x="194" y="387"/>
                    <a:pt x="193" y="387"/>
                  </a:cubicBezTo>
                  <a:cubicBezTo>
                    <a:pt x="192" y="384"/>
                    <a:pt x="188" y="388"/>
                    <a:pt x="188" y="385"/>
                  </a:cubicBezTo>
                  <a:cubicBezTo>
                    <a:pt x="189" y="385"/>
                    <a:pt x="189" y="384"/>
                    <a:pt x="190" y="384"/>
                  </a:cubicBezTo>
                  <a:cubicBezTo>
                    <a:pt x="191" y="384"/>
                    <a:pt x="192" y="384"/>
                    <a:pt x="192" y="384"/>
                  </a:cubicBezTo>
                  <a:cubicBezTo>
                    <a:pt x="193" y="384"/>
                    <a:pt x="193" y="385"/>
                    <a:pt x="194" y="384"/>
                  </a:cubicBezTo>
                  <a:cubicBezTo>
                    <a:pt x="194" y="384"/>
                    <a:pt x="193" y="381"/>
                    <a:pt x="193" y="381"/>
                  </a:cubicBezTo>
                  <a:cubicBezTo>
                    <a:pt x="193" y="381"/>
                    <a:pt x="192" y="380"/>
                    <a:pt x="192" y="380"/>
                  </a:cubicBezTo>
                  <a:cubicBezTo>
                    <a:pt x="192" y="379"/>
                    <a:pt x="193" y="379"/>
                    <a:pt x="193" y="378"/>
                  </a:cubicBezTo>
                  <a:cubicBezTo>
                    <a:pt x="193" y="377"/>
                    <a:pt x="193" y="376"/>
                    <a:pt x="192" y="375"/>
                  </a:cubicBezTo>
                  <a:cubicBezTo>
                    <a:pt x="193" y="375"/>
                    <a:pt x="192" y="374"/>
                    <a:pt x="192" y="374"/>
                  </a:cubicBezTo>
                  <a:cubicBezTo>
                    <a:pt x="191" y="374"/>
                    <a:pt x="196" y="373"/>
                    <a:pt x="196" y="373"/>
                  </a:cubicBezTo>
                  <a:cubicBezTo>
                    <a:pt x="194" y="373"/>
                    <a:pt x="192" y="372"/>
                    <a:pt x="191" y="374"/>
                  </a:cubicBezTo>
                  <a:cubicBezTo>
                    <a:pt x="189" y="374"/>
                    <a:pt x="183" y="378"/>
                    <a:pt x="183" y="380"/>
                  </a:cubicBezTo>
                  <a:cubicBezTo>
                    <a:pt x="183" y="381"/>
                    <a:pt x="185" y="380"/>
                    <a:pt x="185" y="382"/>
                  </a:cubicBezTo>
                  <a:cubicBezTo>
                    <a:pt x="185" y="384"/>
                    <a:pt x="183" y="386"/>
                    <a:pt x="181" y="384"/>
                  </a:cubicBezTo>
                  <a:cubicBezTo>
                    <a:pt x="181" y="384"/>
                    <a:pt x="182" y="382"/>
                    <a:pt x="181" y="381"/>
                  </a:cubicBezTo>
                  <a:cubicBezTo>
                    <a:pt x="181" y="380"/>
                    <a:pt x="179" y="381"/>
                    <a:pt x="178" y="382"/>
                  </a:cubicBezTo>
                  <a:cubicBezTo>
                    <a:pt x="176" y="383"/>
                    <a:pt x="175" y="383"/>
                    <a:pt x="173" y="384"/>
                  </a:cubicBezTo>
                  <a:cubicBezTo>
                    <a:pt x="171" y="385"/>
                    <a:pt x="169" y="386"/>
                    <a:pt x="168" y="388"/>
                  </a:cubicBezTo>
                  <a:cubicBezTo>
                    <a:pt x="168" y="388"/>
                    <a:pt x="168" y="388"/>
                    <a:pt x="168" y="388"/>
                  </a:cubicBezTo>
                  <a:cubicBezTo>
                    <a:pt x="167" y="388"/>
                    <a:pt x="166" y="390"/>
                    <a:pt x="165" y="391"/>
                  </a:cubicBezTo>
                  <a:cubicBezTo>
                    <a:pt x="165" y="391"/>
                    <a:pt x="165" y="391"/>
                    <a:pt x="165" y="390"/>
                  </a:cubicBezTo>
                  <a:cubicBezTo>
                    <a:pt x="163" y="392"/>
                    <a:pt x="162" y="393"/>
                    <a:pt x="160" y="394"/>
                  </a:cubicBezTo>
                  <a:cubicBezTo>
                    <a:pt x="159" y="394"/>
                    <a:pt x="158" y="395"/>
                    <a:pt x="157" y="394"/>
                  </a:cubicBezTo>
                  <a:cubicBezTo>
                    <a:pt x="157" y="394"/>
                    <a:pt x="156" y="392"/>
                    <a:pt x="155" y="393"/>
                  </a:cubicBezTo>
                  <a:cubicBezTo>
                    <a:pt x="155" y="393"/>
                    <a:pt x="157" y="397"/>
                    <a:pt x="157" y="397"/>
                  </a:cubicBezTo>
                  <a:cubicBezTo>
                    <a:pt x="157" y="397"/>
                    <a:pt x="159" y="398"/>
                    <a:pt x="159" y="398"/>
                  </a:cubicBezTo>
                  <a:cubicBezTo>
                    <a:pt x="159" y="399"/>
                    <a:pt x="157" y="398"/>
                    <a:pt x="157" y="398"/>
                  </a:cubicBezTo>
                  <a:cubicBezTo>
                    <a:pt x="156" y="397"/>
                    <a:pt x="155" y="398"/>
                    <a:pt x="154" y="398"/>
                  </a:cubicBezTo>
                  <a:cubicBezTo>
                    <a:pt x="155" y="398"/>
                    <a:pt x="152" y="399"/>
                    <a:pt x="153" y="399"/>
                  </a:cubicBezTo>
                  <a:cubicBezTo>
                    <a:pt x="152" y="399"/>
                    <a:pt x="152" y="399"/>
                    <a:pt x="152" y="398"/>
                  </a:cubicBezTo>
                  <a:cubicBezTo>
                    <a:pt x="149" y="399"/>
                    <a:pt x="151" y="400"/>
                    <a:pt x="151" y="401"/>
                  </a:cubicBezTo>
                  <a:cubicBezTo>
                    <a:pt x="151" y="403"/>
                    <a:pt x="150" y="404"/>
                    <a:pt x="150" y="405"/>
                  </a:cubicBezTo>
                  <a:cubicBezTo>
                    <a:pt x="150" y="406"/>
                    <a:pt x="150" y="406"/>
                    <a:pt x="150" y="407"/>
                  </a:cubicBezTo>
                  <a:cubicBezTo>
                    <a:pt x="150" y="409"/>
                    <a:pt x="149" y="410"/>
                    <a:pt x="149" y="412"/>
                  </a:cubicBezTo>
                  <a:cubicBezTo>
                    <a:pt x="148" y="410"/>
                    <a:pt x="141" y="414"/>
                    <a:pt x="141" y="414"/>
                  </a:cubicBezTo>
                  <a:cubicBezTo>
                    <a:pt x="140" y="413"/>
                    <a:pt x="142" y="413"/>
                    <a:pt x="142" y="412"/>
                  </a:cubicBezTo>
                  <a:cubicBezTo>
                    <a:pt x="142" y="411"/>
                    <a:pt x="140" y="412"/>
                    <a:pt x="140" y="412"/>
                  </a:cubicBezTo>
                  <a:cubicBezTo>
                    <a:pt x="136" y="413"/>
                    <a:pt x="137" y="410"/>
                    <a:pt x="136" y="407"/>
                  </a:cubicBezTo>
                  <a:cubicBezTo>
                    <a:pt x="135" y="406"/>
                    <a:pt x="132" y="406"/>
                    <a:pt x="131" y="404"/>
                  </a:cubicBezTo>
                  <a:cubicBezTo>
                    <a:pt x="129" y="401"/>
                    <a:pt x="132" y="401"/>
                    <a:pt x="134" y="399"/>
                  </a:cubicBezTo>
                  <a:cubicBezTo>
                    <a:pt x="134" y="398"/>
                    <a:pt x="133" y="398"/>
                    <a:pt x="134" y="397"/>
                  </a:cubicBezTo>
                  <a:cubicBezTo>
                    <a:pt x="135" y="396"/>
                    <a:pt x="138" y="396"/>
                    <a:pt x="139" y="396"/>
                  </a:cubicBezTo>
                  <a:cubicBezTo>
                    <a:pt x="140" y="395"/>
                    <a:pt x="143" y="396"/>
                    <a:pt x="143" y="394"/>
                  </a:cubicBezTo>
                  <a:cubicBezTo>
                    <a:pt x="143" y="393"/>
                    <a:pt x="142" y="391"/>
                    <a:pt x="141" y="390"/>
                  </a:cubicBezTo>
                  <a:cubicBezTo>
                    <a:pt x="141" y="390"/>
                    <a:pt x="141" y="389"/>
                    <a:pt x="141" y="389"/>
                  </a:cubicBezTo>
                  <a:cubicBezTo>
                    <a:pt x="140" y="388"/>
                    <a:pt x="139" y="387"/>
                    <a:pt x="138" y="386"/>
                  </a:cubicBezTo>
                  <a:cubicBezTo>
                    <a:pt x="138" y="386"/>
                    <a:pt x="138" y="386"/>
                    <a:pt x="138" y="386"/>
                  </a:cubicBezTo>
                  <a:cubicBezTo>
                    <a:pt x="138" y="385"/>
                    <a:pt x="138" y="385"/>
                    <a:pt x="138" y="385"/>
                  </a:cubicBezTo>
                  <a:cubicBezTo>
                    <a:pt x="138" y="383"/>
                    <a:pt x="138" y="384"/>
                    <a:pt x="137" y="383"/>
                  </a:cubicBezTo>
                  <a:cubicBezTo>
                    <a:pt x="136" y="382"/>
                    <a:pt x="135" y="382"/>
                    <a:pt x="134" y="382"/>
                  </a:cubicBezTo>
                  <a:cubicBezTo>
                    <a:pt x="131" y="382"/>
                    <a:pt x="126" y="383"/>
                    <a:pt x="123" y="381"/>
                  </a:cubicBezTo>
                  <a:cubicBezTo>
                    <a:pt x="123" y="381"/>
                    <a:pt x="122" y="381"/>
                    <a:pt x="122" y="380"/>
                  </a:cubicBezTo>
                  <a:cubicBezTo>
                    <a:pt x="119" y="378"/>
                    <a:pt x="120" y="381"/>
                    <a:pt x="122" y="382"/>
                  </a:cubicBezTo>
                  <a:cubicBezTo>
                    <a:pt x="123" y="384"/>
                    <a:pt x="125" y="384"/>
                    <a:pt x="126" y="386"/>
                  </a:cubicBezTo>
                  <a:cubicBezTo>
                    <a:pt x="126" y="387"/>
                    <a:pt x="126" y="390"/>
                    <a:pt x="126" y="391"/>
                  </a:cubicBezTo>
                  <a:cubicBezTo>
                    <a:pt x="126" y="391"/>
                    <a:pt x="127" y="391"/>
                    <a:pt x="127" y="391"/>
                  </a:cubicBezTo>
                  <a:cubicBezTo>
                    <a:pt x="127" y="392"/>
                    <a:pt x="126" y="392"/>
                    <a:pt x="126" y="393"/>
                  </a:cubicBezTo>
                  <a:cubicBezTo>
                    <a:pt x="125" y="393"/>
                    <a:pt x="126" y="394"/>
                    <a:pt x="126" y="394"/>
                  </a:cubicBezTo>
                  <a:cubicBezTo>
                    <a:pt x="125" y="395"/>
                    <a:pt x="125" y="394"/>
                    <a:pt x="126" y="396"/>
                  </a:cubicBezTo>
                  <a:cubicBezTo>
                    <a:pt x="126" y="396"/>
                    <a:pt x="126" y="397"/>
                    <a:pt x="126" y="398"/>
                  </a:cubicBezTo>
                  <a:cubicBezTo>
                    <a:pt x="126" y="398"/>
                    <a:pt x="125" y="398"/>
                    <a:pt x="125" y="398"/>
                  </a:cubicBezTo>
                  <a:cubicBezTo>
                    <a:pt x="124" y="399"/>
                    <a:pt x="122" y="404"/>
                    <a:pt x="123" y="406"/>
                  </a:cubicBezTo>
                  <a:cubicBezTo>
                    <a:pt x="123" y="406"/>
                    <a:pt x="127" y="408"/>
                    <a:pt x="127" y="408"/>
                  </a:cubicBezTo>
                  <a:cubicBezTo>
                    <a:pt x="127" y="409"/>
                    <a:pt x="128" y="411"/>
                    <a:pt x="128" y="412"/>
                  </a:cubicBezTo>
                  <a:cubicBezTo>
                    <a:pt x="128" y="413"/>
                    <a:pt x="127" y="413"/>
                    <a:pt x="127" y="414"/>
                  </a:cubicBezTo>
                  <a:cubicBezTo>
                    <a:pt x="127" y="414"/>
                    <a:pt x="128" y="415"/>
                    <a:pt x="128" y="415"/>
                  </a:cubicBezTo>
                  <a:cubicBezTo>
                    <a:pt x="126" y="419"/>
                    <a:pt x="125" y="422"/>
                    <a:pt x="125" y="426"/>
                  </a:cubicBezTo>
                  <a:cubicBezTo>
                    <a:pt x="125" y="427"/>
                    <a:pt x="127" y="428"/>
                    <a:pt x="126" y="429"/>
                  </a:cubicBezTo>
                  <a:cubicBezTo>
                    <a:pt x="124" y="428"/>
                    <a:pt x="125" y="423"/>
                    <a:pt x="122" y="424"/>
                  </a:cubicBezTo>
                  <a:cubicBezTo>
                    <a:pt x="119" y="425"/>
                    <a:pt x="123" y="426"/>
                    <a:pt x="122" y="427"/>
                  </a:cubicBezTo>
                  <a:cubicBezTo>
                    <a:pt x="121" y="426"/>
                    <a:pt x="120" y="426"/>
                    <a:pt x="120" y="425"/>
                  </a:cubicBezTo>
                  <a:cubicBezTo>
                    <a:pt x="120" y="424"/>
                    <a:pt x="122" y="424"/>
                    <a:pt x="122" y="423"/>
                  </a:cubicBezTo>
                  <a:cubicBezTo>
                    <a:pt x="123" y="421"/>
                    <a:pt x="120" y="422"/>
                    <a:pt x="120" y="419"/>
                  </a:cubicBezTo>
                  <a:cubicBezTo>
                    <a:pt x="119" y="419"/>
                    <a:pt x="116" y="420"/>
                    <a:pt x="115" y="420"/>
                  </a:cubicBezTo>
                  <a:cubicBezTo>
                    <a:pt x="115" y="419"/>
                    <a:pt x="116" y="420"/>
                    <a:pt x="115" y="418"/>
                  </a:cubicBezTo>
                  <a:cubicBezTo>
                    <a:pt x="115" y="418"/>
                    <a:pt x="113" y="418"/>
                    <a:pt x="113" y="418"/>
                  </a:cubicBezTo>
                  <a:cubicBezTo>
                    <a:pt x="111" y="418"/>
                    <a:pt x="111" y="421"/>
                    <a:pt x="110" y="422"/>
                  </a:cubicBezTo>
                  <a:cubicBezTo>
                    <a:pt x="108" y="426"/>
                    <a:pt x="103" y="426"/>
                    <a:pt x="101" y="429"/>
                  </a:cubicBezTo>
                  <a:cubicBezTo>
                    <a:pt x="99" y="432"/>
                    <a:pt x="95" y="433"/>
                    <a:pt x="96" y="438"/>
                  </a:cubicBezTo>
                  <a:cubicBezTo>
                    <a:pt x="97" y="441"/>
                    <a:pt x="101" y="443"/>
                    <a:pt x="101" y="447"/>
                  </a:cubicBezTo>
                  <a:cubicBezTo>
                    <a:pt x="101" y="448"/>
                    <a:pt x="102" y="450"/>
                    <a:pt x="100" y="450"/>
                  </a:cubicBezTo>
                  <a:cubicBezTo>
                    <a:pt x="99" y="450"/>
                    <a:pt x="99" y="449"/>
                    <a:pt x="98" y="449"/>
                  </a:cubicBezTo>
                  <a:cubicBezTo>
                    <a:pt x="98" y="449"/>
                    <a:pt x="96" y="448"/>
                    <a:pt x="96" y="449"/>
                  </a:cubicBezTo>
                  <a:cubicBezTo>
                    <a:pt x="97" y="449"/>
                    <a:pt x="97" y="450"/>
                    <a:pt x="96" y="450"/>
                  </a:cubicBezTo>
                  <a:cubicBezTo>
                    <a:pt x="94" y="450"/>
                    <a:pt x="93" y="448"/>
                    <a:pt x="91" y="447"/>
                  </a:cubicBezTo>
                  <a:cubicBezTo>
                    <a:pt x="91" y="447"/>
                    <a:pt x="88" y="446"/>
                    <a:pt x="87" y="446"/>
                  </a:cubicBezTo>
                  <a:cubicBezTo>
                    <a:pt x="87" y="446"/>
                    <a:pt x="87" y="447"/>
                    <a:pt x="86" y="447"/>
                  </a:cubicBezTo>
                  <a:cubicBezTo>
                    <a:pt x="86" y="447"/>
                    <a:pt x="85" y="448"/>
                    <a:pt x="85" y="448"/>
                  </a:cubicBezTo>
                  <a:cubicBezTo>
                    <a:pt x="84" y="446"/>
                    <a:pt x="86" y="447"/>
                    <a:pt x="87" y="446"/>
                  </a:cubicBezTo>
                  <a:cubicBezTo>
                    <a:pt x="87" y="446"/>
                    <a:pt x="83" y="444"/>
                    <a:pt x="83" y="444"/>
                  </a:cubicBezTo>
                  <a:cubicBezTo>
                    <a:pt x="82" y="442"/>
                    <a:pt x="81" y="441"/>
                    <a:pt x="79" y="440"/>
                  </a:cubicBezTo>
                  <a:cubicBezTo>
                    <a:pt x="78" y="440"/>
                    <a:pt x="78" y="439"/>
                    <a:pt x="77" y="440"/>
                  </a:cubicBezTo>
                  <a:cubicBezTo>
                    <a:pt x="76" y="440"/>
                    <a:pt x="77" y="441"/>
                    <a:pt x="77" y="442"/>
                  </a:cubicBezTo>
                  <a:cubicBezTo>
                    <a:pt x="76" y="442"/>
                    <a:pt x="76" y="443"/>
                    <a:pt x="76" y="444"/>
                  </a:cubicBezTo>
                  <a:cubicBezTo>
                    <a:pt x="75" y="444"/>
                    <a:pt x="74" y="443"/>
                    <a:pt x="74" y="444"/>
                  </a:cubicBezTo>
                  <a:cubicBezTo>
                    <a:pt x="73" y="444"/>
                    <a:pt x="75" y="445"/>
                    <a:pt x="75" y="445"/>
                  </a:cubicBezTo>
                  <a:cubicBezTo>
                    <a:pt x="75" y="446"/>
                    <a:pt x="74" y="446"/>
                    <a:pt x="74" y="447"/>
                  </a:cubicBezTo>
                  <a:cubicBezTo>
                    <a:pt x="76" y="448"/>
                    <a:pt x="76" y="449"/>
                    <a:pt x="77" y="450"/>
                  </a:cubicBezTo>
                  <a:cubicBezTo>
                    <a:pt x="77" y="451"/>
                    <a:pt x="80" y="454"/>
                    <a:pt x="81" y="453"/>
                  </a:cubicBezTo>
                  <a:cubicBezTo>
                    <a:pt x="82" y="452"/>
                    <a:pt x="82" y="453"/>
                    <a:pt x="82" y="452"/>
                  </a:cubicBezTo>
                  <a:cubicBezTo>
                    <a:pt x="83" y="452"/>
                    <a:pt x="83" y="452"/>
                    <a:pt x="83" y="452"/>
                  </a:cubicBezTo>
                  <a:cubicBezTo>
                    <a:pt x="83" y="453"/>
                    <a:pt x="84" y="453"/>
                    <a:pt x="84" y="453"/>
                  </a:cubicBezTo>
                  <a:cubicBezTo>
                    <a:pt x="85" y="454"/>
                    <a:pt x="84" y="454"/>
                    <a:pt x="84" y="455"/>
                  </a:cubicBezTo>
                  <a:cubicBezTo>
                    <a:pt x="84" y="457"/>
                    <a:pt x="86" y="458"/>
                    <a:pt x="84" y="460"/>
                  </a:cubicBezTo>
                  <a:cubicBezTo>
                    <a:pt x="83" y="460"/>
                    <a:pt x="83" y="460"/>
                    <a:pt x="82" y="460"/>
                  </a:cubicBezTo>
                  <a:cubicBezTo>
                    <a:pt x="82" y="460"/>
                    <a:pt x="81" y="461"/>
                    <a:pt x="81" y="461"/>
                  </a:cubicBezTo>
                  <a:cubicBezTo>
                    <a:pt x="79" y="462"/>
                    <a:pt x="79" y="460"/>
                    <a:pt x="77" y="460"/>
                  </a:cubicBezTo>
                  <a:cubicBezTo>
                    <a:pt x="77" y="460"/>
                    <a:pt x="77" y="460"/>
                    <a:pt x="76" y="460"/>
                  </a:cubicBezTo>
                  <a:cubicBezTo>
                    <a:pt x="76" y="460"/>
                    <a:pt x="72" y="458"/>
                    <a:pt x="73" y="458"/>
                  </a:cubicBezTo>
                  <a:cubicBezTo>
                    <a:pt x="73" y="457"/>
                    <a:pt x="72" y="457"/>
                    <a:pt x="72" y="457"/>
                  </a:cubicBezTo>
                  <a:cubicBezTo>
                    <a:pt x="72" y="456"/>
                    <a:pt x="72" y="454"/>
                    <a:pt x="71" y="455"/>
                  </a:cubicBezTo>
                  <a:cubicBezTo>
                    <a:pt x="70" y="456"/>
                    <a:pt x="70" y="451"/>
                    <a:pt x="68" y="452"/>
                  </a:cubicBezTo>
                  <a:cubicBezTo>
                    <a:pt x="68" y="453"/>
                    <a:pt x="68" y="453"/>
                    <a:pt x="68" y="453"/>
                  </a:cubicBezTo>
                  <a:cubicBezTo>
                    <a:pt x="68" y="453"/>
                    <a:pt x="67" y="453"/>
                    <a:pt x="67" y="453"/>
                  </a:cubicBezTo>
                  <a:cubicBezTo>
                    <a:pt x="66" y="453"/>
                    <a:pt x="65" y="452"/>
                    <a:pt x="64" y="451"/>
                  </a:cubicBezTo>
                  <a:cubicBezTo>
                    <a:pt x="64" y="451"/>
                    <a:pt x="64" y="451"/>
                    <a:pt x="63" y="450"/>
                  </a:cubicBezTo>
                  <a:cubicBezTo>
                    <a:pt x="62" y="450"/>
                    <a:pt x="63" y="450"/>
                    <a:pt x="63" y="449"/>
                  </a:cubicBezTo>
                  <a:cubicBezTo>
                    <a:pt x="63" y="448"/>
                    <a:pt x="63" y="448"/>
                    <a:pt x="63" y="447"/>
                  </a:cubicBezTo>
                  <a:cubicBezTo>
                    <a:pt x="63" y="447"/>
                    <a:pt x="63" y="447"/>
                    <a:pt x="63" y="446"/>
                  </a:cubicBezTo>
                  <a:cubicBezTo>
                    <a:pt x="63" y="445"/>
                    <a:pt x="63" y="445"/>
                    <a:pt x="63" y="444"/>
                  </a:cubicBezTo>
                  <a:cubicBezTo>
                    <a:pt x="63" y="444"/>
                    <a:pt x="62" y="444"/>
                    <a:pt x="62" y="443"/>
                  </a:cubicBezTo>
                  <a:cubicBezTo>
                    <a:pt x="62" y="443"/>
                    <a:pt x="63" y="442"/>
                    <a:pt x="63" y="442"/>
                  </a:cubicBezTo>
                  <a:cubicBezTo>
                    <a:pt x="63" y="442"/>
                    <a:pt x="62" y="442"/>
                    <a:pt x="62" y="442"/>
                  </a:cubicBezTo>
                  <a:cubicBezTo>
                    <a:pt x="62" y="441"/>
                    <a:pt x="62" y="440"/>
                    <a:pt x="61" y="439"/>
                  </a:cubicBezTo>
                  <a:cubicBezTo>
                    <a:pt x="61" y="438"/>
                    <a:pt x="60" y="437"/>
                    <a:pt x="59" y="437"/>
                  </a:cubicBezTo>
                  <a:cubicBezTo>
                    <a:pt x="60" y="436"/>
                    <a:pt x="60" y="436"/>
                    <a:pt x="61" y="436"/>
                  </a:cubicBezTo>
                  <a:cubicBezTo>
                    <a:pt x="61" y="435"/>
                    <a:pt x="61" y="436"/>
                    <a:pt x="62" y="436"/>
                  </a:cubicBezTo>
                  <a:cubicBezTo>
                    <a:pt x="62" y="435"/>
                    <a:pt x="63" y="433"/>
                    <a:pt x="62" y="433"/>
                  </a:cubicBezTo>
                  <a:cubicBezTo>
                    <a:pt x="62" y="432"/>
                    <a:pt x="62" y="432"/>
                    <a:pt x="62" y="432"/>
                  </a:cubicBezTo>
                  <a:cubicBezTo>
                    <a:pt x="62" y="432"/>
                    <a:pt x="62" y="430"/>
                    <a:pt x="62" y="430"/>
                  </a:cubicBezTo>
                  <a:cubicBezTo>
                    <a:pt x="63" y="430"/>
                    <a:pt x="63" y="431"/>
                    <a:pt x="64" y="431"/>
                  </a:cubicBezTo>
                  <a:cubicBezTo>
                    <a:pt x="64" y="432"/>
                    <a:pt x="63" y="431"/>
                    <a:pt x="63" y="431"/>
                  </a:cubicBezTo>
                  <a:cubicBezTo>
                    <a:pt x="63" y="430"/>
                    <a:pt x="63" y="430"/>
                    <a:pt x="63" y="430"/>
                  </a:cubicBezTo>
                  <a:cubicBezTo>
                    <a:pt x="63" y="427"/>
                    <a:pt x="61" y="425"/>
                    <a:pt x="58" y="423"/>
                  </a:cubicBezTo>
                  <a:cubicBezTo>
                    <a:pt x="58" y="423"/>
                    <a:pt x="58" y="423"/>
                    <a:pt x="58" y="423"/>
                  </a:cubicBezTo>
                  <a:cubicBezTo>
                    <a:pt x="56" y="422"/>
                    <a:pt x="58" y="423"/>
                    <a:pt x="57" y="423"/>
                  </a:cubicBezTo>
                  <a:cubicBezTo>
                    <a:pt x="57" y="423"/>
                    <a:pt x="57" y="423"/>
                    <a:pt x="56" y="423"/>
                  </a:cubicBezTo>
                  <a:cubicBezTo>
                    <a:pt x="56" y="422"/>
                    <a:pt x="56" y="422"/>
                    <a:pt x="55" y="422"/>
                  </a:cubicBezTo>
                  <a:cubicBezTo>
                    <a:pt x="54" y="421"/>
                    <a:pt x="53" y="421"/>
                    <a:pt x="53" y="421"/>
                  </a:cubicBezTo>
                  <a:cubicBezTo>
                    <a:pt x="53" y="420"/>
                    <a:pt x="54" y="421"/>
                    <a:pt x="55" y="420"/>
                  </a:cubicBezTo>
                  <a:cubicBezTo>
                    <a:pt x="55" y="420"/>
                    <a:pt x="54" y="420"/>
                    <a:pt x="54" y="420"/>
                  </a:cubicBezTo>
                  <a:cubicBezTo>
                    <a:pt x="54" y="420"/>
                    <a:pt x="55" y="420"/>
                    <a:pt x="55" y="420"/>
                  </a:cubicBezTo>
                  <a:cubicBezTo>
                    <a:pt x="55" y="419"/>
                    <a:pt x="55" y="419"/>
                    <a:pt x="55" y="419"/>
                  </a:cubicBezTo>
                  <a:cubicBezTo>
                    <a:pt x="55" y="419"/>
                    <a:pt x="55" y="418"/>
                    <a:pt x="55" y="418"/>
                  </a:cubicBezTo>
                  <a:cubicBezTo>
                    <a:pt x="55" y="418"/>
                    <a:pt x="53" y="418"/>
                    <a:pt x="53" y="418"/>
                  </a:cubicBezTo>
                  <a:cubicBezTo>
                    <a:pt x="52" y="418"/>
                    <a:pt x="51" y="418"/>
                    <a:pt x="50" y="418"/>
                  </a:cubicBezTo>
                  <a:cubicBezTo>
                    <a:pt x="51" y="417"/>
                    <a:pt x="52" y="417"/>
                    <a:pt x="52" y="417"/>
                  </a:cubicBezTo>
                  <a:cubicBezTo>
                    <a:pt x="53" y="417"/>
                    <a:pt x="54" y="418"/>
                    <a:pt x="54" y="417"/>
                  </a:cubicBezTo>
                  <a:cubicBezTo>
                    <a:pt x="54" y="416"/>
                    <a:pt x="50" y="417"/>
                    <a:pt x="50" y="417"/>
                  </a:cubicBezTo>
                  <a:cubicBezTo>
                    <a:pt x="50" y="416"/>
                    <a:pt x="50" y="417"/>
                    <a:pt x="51" y="416"/>
                  </a:cubicBezTo>
                  <a:cubicBezTo>
                    <a:pt x="51" y="416"/>
                    <a:pt x="53" y="416"/>
                    <a:pt x="53" y="416"/>
                  </a:cubicBezTo>
                  <a:cubicBezTo>
                    <a:pt x="52" y="415"/>
                    <a:pt x="51" y="415"/>
                    <a:pt x="50" y="415"/>
                  </a:cubicBezTo>
                  <a:cubicBezTo>
                    <a:pt x="50" y="415"/>
                    <a:pt x="50" y="415"/>
                    <a:pt x="49" y="415"/>
                  </a:cubicBezTo>
                  <a:cubicBezTo>
                    <a:pt x="49" y="414"/>
                    <a:pt x="50" y="414"/>
                    <a:pt x="50" y="414"/>
                  </a:cubicBezTo>
                  <a:cubicBezTo>
                    <a:pt x="49" y="413"/>
                    <a:pt x="47" y="412"/>
                    <a:pt x="46" y="412"/>
                  </a:cubicBezTo>
                  <a:cubicBezTo>
                    <a:pt x="47" y="411"/>
                    <a:pt x="47" y="411"/>
                    <a:pt x="47" y="411"/>
                  </a:cubicBezTo>
                  <a:cubicBezTo>
                    <a:pt x="49" y="410"/>
                    <a:pt x="46" y="409"/>
                    <a:pt x="46" y="408"/>
                  </a:cubicBezTo>
                  <a:cubicBezTo>
                    <a:pt x="45" y="407"/>
                    <a:pt x="43" y="408"/>
                    <a:pt x="43" y="407"/>
                  </a:cubicBezTo>
                  <a:cubicBezTo>
                    <a:pt x="44" y="406"/>
                    <a:pt x="49" y="407"/>
                    <a:pt x="50" y="408"/>
                  </a:cubicBezTo>
                  <a:cubicBezTo>
                    <a:pt x="51" y="408"/>
                    <a:pt x="49" y="409"/>
                    <a:pt x="49" y="409"/>
                  </a:cubicBezTo>
                  <a:cubicBezTo>
                    <a:pt x="49" y="411"/>
                    <a:pt x="51" y="411"/>
                    <a:pt x="51" y="412"/>
                  </a:cubicBezTo>
                  <a:cubicBezTo>
                    <a:pt x="52" y="413"/>
                    <a:pt x="54" y="416"/>
                    <a:pt x="54" y="413"/>
                  </a:cubicBezTo>
                  <a:cubicBezTo>
                    <a:pt x="54" y="412"/>
                    <a:pt x="56" y="415"/>
                    <a:pt x="56" y="415"/>
                  </a:cubicBezTo>
                  <a:cubicBezTo>
                    <a:pt x="58" y="416"/>
                    <a:pt x="57" y="414"/>
                    <a:pt x="58" y="414"/>
                  </a:cubicBezTo>
                  <a:cubicBezTo>
                    <a:pt x="58" y="414"/>
                    <a:pt x="58" y="414"/>
                    <a:pt x="58" y="414"/>
                  </a:cubicBezTo>
                  <a:cubicBezTo>
                    <a:pt x="58" y="416"/>
                    <a:pt x="60" y="415"/>
                    <a:pt x="61" y="416"/>
                  </a:cubicBezTo>
                  <a:cubicBezTo>
                    <a:pt x="60" y="416"/>
                    <a:pt x="60" y="416"/>
                    <a:pt x="60" y="417"/>
                  </a:cubicBezTo>
                  <a:cubicBezTo>
                    <a:pt x="60" y="418"/>
                    <a:pt x="61" y="417"/>
                    <a:pt x="62" y="417"/>
                  </a:cubicBezTo>
                  <a:cubicBezTo>
                    <a:pt x="62" y="417"/>
                    <a:pt x="63" y="417"/>
                    <a:pt x="64" y="417"/>
                  </a:cubicBezTo>
                  <a:cubicBezTo>
                    <a:pt x="64" y="417"/>
                    <a:pt x="65" y="418"/>
                    <a:pt x="66" y="419"/>
                  </a:cubicBezTo>
                  <a:cubicBezTo>
                    <a:pt x="70" y="422"/>
                    <a:pt x="76" y="421"/>
                    <a:pt x="81" y="424"/>
                  </a:cubicBezTo>
                  <a:cubicBezTo>
                    <a:pt x="88" y="427"/>
                    <a:pt x="98" y="424"/>
                    <a:pt x="102" y="418"/>
                  </a:cubicBezTo>
                  <a:cubicBezTo>
                    <a:pt x="104" y="415"/>
                    <a:pt x="106" y="413"/>
                    <a:pt x="106" y="410"/>
                  </a:cubicBezTo>
                  <a:cubicBezTo>
                    <a:pt x="108" y="409"/>
                    <a:pt x="107" y="406"/>
                    <a:pt x="107" y="406"/>
                  </a:cubicBezTo>
                  <a:cubicBezTo>
                    <a:pt x="106" y="406"/>
                    <a:pt x="106" y="406"/>
                    <a:pt x="106" y="406"/>
                  </a:cubicBezTo>
                  <a:cubicBezTo>
                    <a:pt x="105" y="406"/>
                    <a:pt x="106" y="405"/>
                    <a:pt x="105" y="403"/>
                  </a:cubicBezTo>
                  <a:cubicBezTo>
                    <a:pt x="105" y="402"/>
                    <a:pt x="104" y="401"/>
                    <a:pt x="104" y="400"/>
                  </a:cubicBezTo>
                  <a:cubicBezTo>
                    <a:pt x="104" y="399"/>
                    <a:pt x="105" y="399"/>
                    <a:pt x="105" y="398"/>
                  </a:cubicBezTo>
                  <a:cubicBezTo>
                    <a:pt x="104" y="396"/>
                    <a:pt x="104" y="398"/>
                    <a:pt x="103" y="397"/>
                  </a:cubicBezTo>
                  <a:cubicBezTo>
                    <a:pt x="102" y="396"/>
                    <a:pt x="103" y="396"/>
                    <a:pt x="102" y="395"/>
                  </a:cubicBezTo>
                  <a:cubicBezTo>
                    <a:pt x="101" y="395"/>
                    <a:pt x="102" y="397"/>
                    <a:pt x="101" y="396"/>
                  </a:cubicBezTo>
                  <a:cubicBezTo>
                    <a:pt x="100" y="396"/>
                    <a:pt x="101" y="395"/>
                    <a:pt x="100" y="395"/>
                  </a:cubicBezTo>
                  <a:cubicBezTo>
                    <a:pt x="100" y="394"/>
                    <a:pt x="100" y="394"/>
                    <a:pt x="99" y="393"/>
                  </a:cubicBezTo>
                  <a:cubicBezTo>
                    <a:pt x="99" y="392"/>
                    <a:pt x="98" y="391"/>
                    <a:pt x="97" y="390"/>
                  </a:cubicBezTo>
                  <a:cubicBezTo>
                    <a:pt x="97" y="390"/>
                    <a:pt x="95" y="388"/>
                    <a:pt x="96" y="390"/>
                  </a:cubicBezTo>
                  <a:cubicBezTo>
                    <a:pt x="96" y="390"/>
                    <a:pt x="96" y="390"/>
                    <a:pt x="97" y="390"/>
                  </a:cubicBezTo>
                  <a:cubicBezTo>
                    <a:pt x="97" y="391"/>
                    <a:pt x="97" y="391"/>
                    <a:pt x="97" y="392"/>
                  </a:cubicBezTo>
                  <a:cubicBezTo>
                    <a:pt x="94" y="391"/>
                    <a:pt x="93" y="389"/>
                    <a:pt x="91" y="388"/>
                  </a:cubicBezTo>
                  <a:cubicBezTo>
                    <a:pt x="91" y="388"/>
                    <a:pt x="91" y="388"/>
                    <a:pt x="91" y="388"/>
                  </a:cubicBezTo>
                  <a:cubicBezTo>
                    <a:pt x="91" y="387"/>
                    <a:pt x="91" y="387"/>
                    <a:pt x="91" y="387"/>
                  </a:cubicBezTo>
                  <a:cubicBezTo>
                    <a:pt x="90" y="387"/>
                    <a:pt x="90" y="387"/>
                    <a:pt x="90" y="386"/>
                  </a:cubicBezTo>
                  <a:cubicBezTo>
                    <a:pt x="90" y="386"/>
                    <a:pt x="89" y="385"/>
                    <a:pt x="89" y="385"/>
                  </a:cubicBezTo>
                  <a:cubicBezTo>
                    <a:pt x="88" y="385"/>
                    <a:pt x="89" y="387"/>
                    <a:pt x="89" y="387"/>
                  </a:cubicBezTo>
                  <a:cubicBezTo>
                    <a:pt x="86" y="387"/>
                    <a:pt x="84" y="381"/>
                    <a:pt x="82" y="379"/>
                  </a:cubicBezTo>
                  <a:cubicBezTo>
                    <a:pt x="80" y="378"/>
                    <a:pt x="79" y="377"/>
                    <a:pt x="77" y="375"/>
                  </a:cubicBezTo>
                  <a:cubicBezTo>
                    <a:pt x="76" y="374"/>
                    <a:pt x="74" y="374"/>
                    <a:pt x="73" y="372"/>
                  </a:cubicBezTo>
                  <a:cubicBezTo>
                    <a:pt x="72" y="372"/>
                    <a:pt x="71" y="370"/>
                    <a:pt x="70" y="370"/>
                  </a:cubicBezTo>
                  <a:cubicBezTo>
                    <a:pt x="69" y="369"/>
                    <a:pt x="66" y="368"/>
                    <a:pt x="65" y="369"/>
                  </a:cubicBezTo>
                  <a:cubicBezTo>
                    <a:pt x="65" y="369"/>
                    <a:pt x="66" y="370"/>
                    <a:pt x="66" y="370"/>
                  </a:cubicBezTo>
                  <a:cubicBezTo>
                    <a:pt x="65" y="371"/>
                    <a:pt x="65" y="370"/>
                    <a:pt x="65" y="370"/>
                  </a:cubicBezTo>
                  <a:cubicBezTo>
                    <a:pt x="64" y="370"/>
                    <a:pt x="64" y="370"/>
                    <a:pt x="64" y="370"/>
                  </a:cubicBezTo>
                  <a:cubicBezTo>
                    <a:pt x="63" y="369"/>
                    <a:pt x="59" y="367"/>
                    <a:pt x="57" y="367"/>
                  </a:cubicBezTo>
                  <a:cubicBezTo>
                    <a:pt x="55" y="368"/>
                    <a:pt x="55" y="367"/>
                    <a:pt x="55" y="370"/>
                  </a:cubicBezTo>
                  <a:cubicBezTo>
                    <a:pt x="54" y="372"/>
                    <a:pt x="53" y="371"/>
                    <a:pt x="52" y="373"/>
                  </a:cubicBezTo>
                  <a:cubicBezTo>
                    <a:pt x="51" y="373"/>
                    <a:pt x="50" y="374"/>
                    <a:pt x="51" y="374"/>
                  </a:cubicBezTo>
                  <a:cubicBezTo>
                    <a:pt x="48" y="373"/>
                    <a:pt x="54" y="371"/>
                    <a:pt x="54" y="370"/>
                  </a:cubicBezTo>
                  <a:cubicBezTo>
                    <a:pt x="54" y="370"/>
                    <a:pt x="54" y="370"/>
                    <a:pt x="53" y="370"/>
                  </a:cubicBezTo>
                  <a:cubicBezTo>
                    <a:pt x="53" y="370"/>
                    <a:pt x="53" y="370"/>
                    <a:pt x="53" y="369"/>
                  </a:cubicBezTo>
                  <a:cubicBezTo>
                    <a:pt x="53" y="369"/>
                    <a:pt x="53" y="369"/>
                    <a:pt x="53" y="369"/>
                  </a:cubicBezTo>
                  <a:cubicBezTo>
                    <a:pt x="53" y="369"/>
                    <a:pt x="54" y="369"/>
                    <a:pt x="53" y="368"/>
                  </a:cubicBezTo>
                  <a:cubicBezTo>
                    <a:pt x="53" y="368"/>
                    <a:pt x="53" y="368"/>
                    <a:pt x="52" y="368"/>
                  </a:cubicBezTo>
                  <a:cubicBezTo>
                    <a:pt x="52" y="368"/>
                    <a:pt x="54" y="366"/>
                    <a:pt x="54" y="367"/>
                  </a:cubicBezTo>
                  <a:cubicBezTo>
                    <a:pt x="53" y="367"/>
                    <a:pt x="53" y="366"/>
                    <a:pt x="54" y="366"/>
                  </a:cubicBezTo>
                  <a:cubicBezTo>
                    <a:pt x="54" y="364"/>
                    <a:pt x="49" y="367"/>
                    <a:pt x="49" y="368"/>
                  </a:cubicBezTo>
                  <a:cubicBezTo>
                    <a:pt x="49" y="367"/>
                    <a:pt x="51" y="365"/>
                    <a:pt x="51" y="365"/>
                  </a:cubicBezTo>
                  <a:cubicBezTo>
                    <a:pt x="51" y="364"/>
                    <a:pt x="49" y="366"/>
                    <a:pt x="49" y="366"/>
                  </a:cubicBezTo>
                  <a:cubicBezTo>
                    <a:pt x="49" y="365"/>
                    <a:pt x="50" y="365"/>
                    <a:pt x="49" y="364"/>
                  </a:cubicBezTo>
                  <a:cubicBezTo>
                    <a:pt x="48" y="364"/>
                    <a:pt x="46" y="366"/>
                    <a:pt x="45" y="366"/>
                  </a:cubicBezTo>
                  <a:cubicBezTo>
                    <a:pt x="45" y="365"/>
                    <a:pt x="48" y="364"/>
                    <a:pt x="46" y="363"/>
                  </a:cubicBezTo>
                  <a:cubicBezTo>
                    <a:pt x="46" y="362"/>
                    <a:pt x="44" y="362"/>
                    <a:pt x="44" y="363"/>
                  </a:cubicBezTo>
                  <a:cubicBezTo>
                    <a:pt x="44" y="362"/>
                    <a:pt x="44" y="362"/>
                    <a:pt x="44" y="361"/>
                  </a:cubicBezTo>
                  <a:cubicBezTo>
                    <a:pt x="44" y="361"/>
                    <a:pt x="45" y="360"/>
                    <a:pt x="45" y="360"/>
                  </a:cubicBezTo>
                  <a:cubicBezTo>
                    <a:pt x="44" y="360"/>
                    <a:pt x="46" y="361"/>
                    <a:pt x="46" y="361"/>
                  </a:cubicBezTo>
                  <a:cubicBezTo>
                    <a:pt x="47" y="362"/>
                    <a:pt x="49" y="362"/>
                    <a:pt x="50" y="362"/>
                  </a:cubicBezTo>
                  <a:cubicBezTo>
                    <a:pt x="52" y="362"/>
                    <a:pt x="52" y="359"/>
                    <a:pt x="49" y="359"/>
                  </a:cubicBezTo>
                  <a:cubicBezTo>
                    <a:pt x="48" y="358"/>
                    <a:pt x="48" y="358"/>
                    <a:pt x="46" y="357"/>
                  </a:cubicBezTo>
                  <a:cubicBezTo>
                    <a:pt x="46" y="357"/>
                    <a:pt x="44" y="355"/>
                    <a:pt x="44" y="355"/>
                  </a:cubicBezTo>
                  <a:cubicBezTo>
                    <a:pt x="43" y="356"/>
                    <a:pt x="45" y="358"/>
                    <a:pt x="44" y="359"/>
                  </a:cubicBezTo>
                  <a:cubicBezTo>
                    <a:pt x="44" y="359"/>
                    <a:pt x="43" y="357"/>
                    <a:pt x="43" y="357"/>
                  </a:cubicBezTo>
                  <a:cubicBezTo>
                    <a:pt x="41" y="357"/>
                    <a:pt x="43" y="359"/>
                    <a:pt x="42" y="360"/>
                  </a:cubicBezTo>
                  <a:cubicBezTo>
                    <a:pt x="42" y="361"/>
                    <a:pt x="41" y="360"/>
                    <a:pt x="40" y="361"/>
                  </a:cubicBezTo>
                  <a:cubicBezTo>
                    <a:pt x="40" y="362"/>
                    <a:pt x="39" y="362"/>
                    <a:pt x="39" y="362"/>
                  </a:cubicBezTo>
                  <a:cubicBezTo>
                    <a:pt x="39" y="360"/>
                    <a:pt x="40" y="360"/>
                    <a:pt x="39" y="359"/>
                  </a:cubicBezTo>
                  <a:cubicBezTo>
                    <a:pt x="38" y="359"/>
                    <a:pt x="37" y="358"/>
                    <a:pt x="36" y="358"/>
                  </a:cubicBezTo>
                  <a:cubicBezTo>
                    <a:pt x="36" y="360"/>
                    <a:pt x="37" y="362"/>
                    <a:pt x="37" y="363"/>
                  </a:cubicBezTo>
                  <a:cubicBezTo>
                    <a:pt x="35" y="365"/>
                    <a:pt x="34" y="363"/>
                    <a:pt x="33" y="362"/>
                  </a:cubicBezTo>
                  <a:cubicBezTo>
                    <a:pt x="31" y="361"/>
                    <a:pt x="32" y="362"/>
                    <a:pt x="32" y="362"/>
                  </a:cubicBezTo>
                  <a:cubicBezTo>
                    <a:pt x="31" y="363"/>
                    <a:pt x="32" y="367"/>
                    <a:pt x="30" y="367"/>
                  </a:cubicBezTo>
                  <a:cubicBezTo>
                    <a:pt x="29" y="367"/>
                    <a:pt x="27" y="368"/>
                    <a:pt x="26" y="368"/>
                  </a:cubicBezTo>
                  <a:cubicBezTo>
                    <a:pt x="26" y="369"/>
                    <a:pt x="25" y="374"/>
                    <a:pt x="23" y="373"/>
                  </a:cubicBezTo>
                  <a:cubicBezTo>
                    <a:pt x="23" y="373"/>
                    <a:pt x="20" y="376"/>
                    <a:pt x="20" y="376"/>
                  </a:cubicBezTo>
                  <a:cubicBezTo>
                    <a:pt x="20" y="377"/>
                    <a:pt x="21" y="376"/>
                    <a:pt x="22" y="377"/>
                  </a:cubicBezTo>
                  <a:cubicBezTo>
                    <a:pt x="23" y="378"/>
                    <a:pt x="22" y="379"/>
                    <a:pt x="21" y="380"/>
                  </a:cubicBezTo>
                  <a:cubicBezTo>
                    <a:pt x="20" y="381"/>
                    <a:pt x="20" y="382"/>
                    <a:pt x="20" y="384"/>
                  </a:cubicBezTo>
                  <a:cubicBezTo>
                    <a:pt x="21" y="385"/>
                    <a:pt x="21" y="387"/>
                    <a:pt x="22" y="388"/>
                  </a:cubicBezTo>
                  <a:cubicBezTo>
                    <a:pt x="23" y="389"/>
                    <a:pt x="24" y="390"/>
                    <a:pt x="25" y="390"/>
                  </a:cubicBezTo>
                  <a:cubicBezTo>
                    <a:pt x="27" y="392"/>
                    <a:pt x="27" y="393"/>
                    <a:pt x="28" y="395"/>
                  </a:cubicBezTo>
                  <a:cubicBezTo>
                    <a:pt x="29" y="396"/>
                    <a:pt x="30" y="397"/>
                    <a:pt x="30" y="398"/>
                  </a:cubicBezTo>
                  <a:cubicBezTo>
                    <a:pt x="31" y="401"/>
                    <a:pt x="29" y="403"/>
                    <a:pt x="27" y="405"/>
                  </a:cubicBezTo>
                  <a:cubicBezTo>
                    <a:pt x="26" y="407"/>
                    <a:pt x="23" y="410"/>
                    <a:pt x="25" y="413"/>
                  </a:cubicBezTo>
                  <a:cubicBezTo>
                    <a:pt x="26" y="416"/>
                    <a:pt x="27" y="419"/>
                    <a:pt x="28" y="422"/>
                  </a:cubicBezTo>
                  <a:cubicBezTo>
                    <a:pt x="29" y="423"/>
                    <a:pt x="33" y="431"/>
                    <a:pt x="31" y="432"/>
                  </a:cubicBezTo>
                  <a:cubicBezTo>
                    <a:pt x="30" y="433"/>
                    <a:pt x="30" y="431"/>
                    <a:pt x="29" y="432"/>
                  </a:cubicBezTo>
                  <a:cubicBezTo>
                    <a:pt x="28" y="433"/>
                    <a:pt x="29" y="433"/>
                    <a:pt x="29" y="433"/>
                  </a:cubicBezTo>
                  <a:cubicBezTo>
                    <a:pt x="29" y="435"/>
                    <a:pt x="29" y="437"/>
                    <a:pt x="28" y="438"/>
                  </a:cubicBezTo>
                  <a:cubicBezTo>
                    <a:pt x="27" y="439"/>
                    <a:pt x="28" y="439"/>
                    <a:pt x="29" y="439"/>
                  </a:cubicBezTo>
                  <a:cubicBezTo>
                    <a:pt x="29" y="439"/>
                    <a:pt x="29" y="439"/>
                    <a:pt x="29" y="440"/>
                  </a:cubicBezTo>
                  <a:cubicBezTo>
                    <a:pt x="30" y="441"/>
                    <a:pt x="28" y="441"/>
                    <a:pt x="28" y="442"/>
                  </a:cubicBezTo>
                  <a:cubicBezTo>
                    <a:pt x="27" y="443"/>
                    <a:pt x="28" y="445"/>
                    <a:pt x="29" y="446"/>
                  </a:cubicBezTo>
                  <a:cubicBezTo>
                    <a:pt x="30" y="446"/>
                    <a:pt x="33" y="447"/>
                    <a:pt x="31" y="449"/>
                  </a:cubicBezTo>
                  <a:cubicBezTo>
                    <a:pt x="28" y="451"/>
                    <a:pt x="32" y="454"/>
                    <a:pt x="34" y="455"/>
                  </a:cubicBezTo>
                  <a:cubicBezTo>
                    <a:pt x="36" y="457"/>
                    <a:pt x="33" y="460"/>
                    <a:pt x="32" y="461"/>
                  </a:cubicBezTo>
                  <a:cubicBezTo>
                    <a:pt x="31" y="463"/>
                    <a:pt x="30" y="463"/>
                    <a:pt x="32" y="464"/>
                  </a:cubicBezTo>
                  <a:cubicBezTo>
                    <a:pt x="33" y="466"/>
                    <a:pt x="34" y="466"/>
                    <a:pt x="35" y="467"/>
                  </a:cubicBezTo>
                  <a:cubicBezTo>
                    <a:pt x="37" y="469"/>
                    <a:pt x="39" y="471"/>
                    <a:pt x="40" y="473"/>
                  </a:cubicBezTo>
                  <a:cubicBezTo>
                    <a:pt x="41" y="475"/>
                    <a:pt x="41" y="475"/>
                    <a:pt x="40" y="477"/>
                  </a:cubicBezTo>
                  <a:cubicBezTo>
                    <a:pt x="39" y="479"/>
                    <a:pt x="39" y="481"/>
                    <a:pt x="37" y="482"/>
                  </a:cubicBezTo>
                  <a:cubicBezTo>
                    <a:pt x="34" y="487"/>
                    <a:pt x="31" y="491"/>
                    <a:pt x="27" y="496"/>
                  </a:cubicBezTo>
                  <a:cubicBezTo>
                    <a:pt x="25" y="498"/>
                    <a:pt x="24" y="500"/>
                    <a:pt x="22" y="502"/>
                  </a:cubicBezTo>
                  <a:cubicBezTo>
                    <a:pt x="20" y="504"/>
                    <a:pt x="17" y="506"/>
                    <a:pt x="16" y="509"/>
                  </a:cubicBezTo>
                  <a:cubicBezTo>
                    <a:pt x="17" y="510"/>
                    <a:pt x="20" y="506"/>
                    <a:pt x="22" y="506"/>
                  </a:cubicBezTo>
                  <a:cubicBezTo>
                    <a:pt x="22" y="506"/>
                    <a:pt x="21" y="509"/>
                    <a:pt x="21" y="509"/>
                  </a:cubicBezTo>
                  <a:cubicBezTo>
                    <a:pt x="21" y="509"/>
                    <a:pt x="21" y="508"/>
                    <a:pt x="20" y="508"/>
                  </a:cubicBezTo>
                  <a:cubicBezTo>
                    <a:pt x="19" y="508"/>
                    <a:pt x="22" y="512"/>
                    <a:pt x="22" y="511"/>
                  </a:cubicBezTo>
                  <a:cubicBezTo>
                    <a:pt x="23" y="511"/>
                    <a:pt x="23" y="513"/>
                    <a:pt x="24" y="513"/>
                  </a:cubicBezTo>
                  <a:cubicBezTo>
                    <a:pt x="25" y="514"/>
                    <a:pt x="25" y="514"/>
                    <a:pt x="27" y="513"/>
                  </a:cubicBezTo>
                  <a:cubicBezTo>
                    <a:pt x="28" y="513"/>
                    <a:pt x="28" y="513"/>
                    <a:pt x="30" y="514"/>
                  </a:cubicBezTo>
                  <a:cubicBezTo>
                    <a:pt x="30" y="515"/>
                    <a:pt x="30" y="515"/>
                    <a:pt x="30" y="516"/>
                  </a:cubicBezTo>
                  <a:cubicBezTo>
                    <a:pt x="31" y="516"/>
                    <a:pt x="31" y="516"/>
                    <a:pt x="32" y="516"/>
                  </a:cubicBezTo>
                  <a:cubicBezTo>
                    <a:pt x="33" y="517"/>
                    <a:pt x="31" y="517"/>
                    <a:pt x="30" y="517"/>
                  </a:cubicBezTo>
                  <a:cubicBezTo>
                    <a:pt x="29" y="517"/>
                    <a:pt x="27" y="516"/>
                    <a:pt x="26" y="516"/>
                  </a:cubicBezTo>
                  <a:cubicBezTo>
                    <a:pt x="25" y="516"/>
                    <a:pt x="24" y="516"/>
                    <a:pt x="23" y="517"/>
                  </a:cubicBezTo>
                  <a:cubicBezTo>
                    <a:pt x="25" y="519"/>
                    <a:pt x="22" y="518"/>
                    <a:pt x="21" y="518"/>
                  </a:cubicBezTo>
                  <a:cubicBezTo>
                    <a:pt x="21" y="518"/>
                    <a:pt x="21" y="518"/>
                    <a:pt x="20" y="518"/>
                  </a:cubicBezTo>
                  <a:cubicBezTo>
                    <a:pt x="19" y="519"/>
                    <a:pt x="20" y="520"/>
                    <a:pt x="20" y="520"/>
                  </a:cubicBezTo>
                  <a:cubicBezTo>
                    <a:pt x="18" y="521"/>
                    <a:pt x="18" y="519"/>
                    <a:pt x="18" y="519"/>
                  </a:cubicBezTo>
                  <a:cubicBezTo>
                    <a:pt x="16" y="519"/>
                    <a:pt x="17" y="522"/>
                    <a:pt x="17" y="523"/>
                  </a:cubicBezTo>
                  <a:cubicBezTo>
                    <a:pt x="18" y="524"/>
                    <a:pt x="18" y="524"/>
                    <a:pt x="17" y="525"/>
                  </a:cubicBezTo>
                  <a:cubicBezTo>
                    <a:pt x="16" y="527"/>
                    <a:pt x="15" y="529"/>
                    <a:pt x="14" y="531"/>
                  </a:cubicBezTo>
                  <a:cubicBezTo>
                    <a:pt x="12" y="533"/>
                    <a:pt x="13" y="536"/>
                    <a:pt x="14" y="538"/>
                  </a:cubicBezTo>
                  <a:cubicBezTo>
                    <a:pt x="14" y="540"/>
                    <a:pt x="14" y="541"/>
                    <a:pt x="15" y="542"/>
                  </a:cubicBezTo>
                  <a:cubicBezTo>
                    <a:pt x="15" y="543"/>
                    <a:pt x="16" y="543"/>
                    <a:pt x="15" y="544"/>
                  </a:cubicBezTo>
                  <a:cubicBezTo>
                    <a:pt x="15" y="544"/>
                    <a:pt x="14" y="545"/>
                    <a:pt x="14" y="545"/>
                  </a:cubicBezTo>
                  <a:cubicBezTo>
                    <a:pt x="13" y="546"/>
                    <a:pt x="12" y="547"/>
                    <a:pt x="12" y="548"/>
                  </a:cubicBezTo>
                  <a:cubicBezTo>
                    <a:pt x="14" y="548"/>
                    <a:pt x="13" y="549"/>
                    <a:pt x="14" y="550"/>
                  </a:cubicBezTo>
                  <a:cubicBezTo>
                    <a:pt x="15" y="551"/>
                    <a:pt x="17" y="551"/>
                    <a:pt x="16" y="553"/>
                  </a:cubicBezTo>
                  <a:cubicBezTo>
                    <a:pt x="15" y="554"/>
                    <a:pt x="15" y="555"/>
                    <a:pt x="14" y="557"/>
                  </a:cubicBezTo>
                  <a:cubicBezTo>
                    <a:pt x="16" y="557"/>
                    <a:pt x="15" y="556"/>
                    <a:pt x="16" y="558"/>
                  </a:cubicBezTo>
                  <a:cubicBezTo>
                    <a:pt x="17" y="558"/>
                    <a:pt x="17" y="559"/>
                    <a:pt x="17" y="560"/>
                  </a:cubicBezTo>
                  <a:cubicBezTo>
                    <a:pt x="17" y="560"/>
                    <a:pt x="17" y="560"/>
                    <a:pt x="17" y="560"/>
                  </a:cubicBezTo>
                  <a:cubicBezTo>
                    <a:pt x="18" y="561"/>
                    <a:pt x="19" y="565"/>
                    <a:pt x="18" y="565"/>
                  </a:cubicBezTo>
                  <a:cubicBezTo>
                    <a:pt x="18" y="567"/>
                    <a:pt x="18" y="566"/>
                    <a:pt x="19" y="566"/>
                  </a:cubicBezTo>
                  <a:cubicBezTo>
                    <a:pt x="20" y="566"/>
                    <a:pt x="20" y="566"/>
                    <a:pt x="20" y="566"/>
                  </a:cubicBezTo>
                  <a:cubicBezTo>
                    <a:pt x="21" y="566"/>
                    <a:pt x="21" y="566"/>
                    <a:pt x="21" y="566"/>
                  </a:cubicBezTo>
                  <a:cubicBezTo>
                    <a:pt x="22" y="567"/>
                    <a:pt x="22" y="567"/>
                    <a:pt x="22" y="567"/>
                  </a:cubicBezTo>
                  <a:cubicBezTo>
                    <a:pt x="23" y="568"/>
                    <a:pt x="23" y="566"/>
                    <a:pt x="25" y="567"/>
                  </a:cubicBezTo>
                  <a:cubicBezTo>
                    <a:pt x="25" y="568"/>
                    <a:pt x="26" y="567"/>
                    <a:pt x="27" y="568"/>
                  </a:cubicBezTo>
                  <a:cubicBezTo>
                    <a:pt x="27" y="569"/>
                    <a:pt x="26" y="569"/>
                    <a:pt x="26" y="571"/>
                  </a:cubicBezTo>
                  <a:cubicBezTo>
                    <a:pt x="27" y="570"/>
                    <a:pt x="27" y="569"/>
                    <a:pt x="29" y="570"/>
                  </a:cubicBezTo>
                  <a:cubicBezTo>
                    <a:pt x="30" y="567"/>
                    <a:pt x="33" y="570"/>
                    <a:pt x="34" y="571"/>
                  </a:cubicBezTo>
                  <a:cubicBezTo>
                    <a:pt x="36" y="573"/>
                    <a:pt x="37" y="571"/>
                    <a:pt x="37" y="574"/>
                  </a:cubicBezTo>
                  <a:cubicBezTo>
                    <a:pt x="36" y="575"/>
                    <a:pt x="35" y="576"/>
                    <a:pt x="37" y="577"/>
                  </a:cubicBezTo>
                  <a:cubicBezTo>
                    <a:pt x="37" y="578"/>
                    <a:pt x="37" y="579"/>
                    <a:pt x="36" y="580"/>
                  </a:cubicBezTo>
                  <a:cubicBezTo>
                    <a:pt x="34" y="579"/>
                    <a:pt x="37" y="582"/>
                    <a:pt x="37" y="582"/>
                  </a:cubicBezTo>
                  <a:cubicBezTo>
                    <a:pt x="38" y="583"/>
                    <a:pt x="38" y="584"/>
                    <a:pt x="39" y="585"/>
                  </a:cubicBezTo>
                  <a:cubicBezTo>
                    <a:pt x="39" y="586"/>
                    <a:pt x="39" y="587"/>
                    <a:pt x="39" y="587"/>
                  </a:cubicBezTo>
                  <a:cubicBezTo>
                    <a:pt x="40" y="588"/>
                    <a:pt x="41" y="588"/>
                    <a:pt x="42" y="589"/>
                  </a:cubicBezTo>
                  <a:cubicBezTo>
                    <a:pt x="43" y="590"/>
                    <a:pt x="42" y="592"/>
                    <a:pt x="43" y="593"/>
                  </a:cubicBezTo>
                  <a:cubicBezTo>
                    <a:pt x="44" y="593"/>
                    <a:pt x="45" y="592"/>
                    <a:pt x="46" y="594"/>
                  </a:cubicBezTo>
                  <a:cubicBezTo>
                    <a:pt x="47" y="594"/>
                    <a:pt x="46" y="595"/>
                    <a:pt x="47" y="596"/>
                  </a:cubicBezTo>
                  <a:cubicBezTo>
                    <a:pt x="48" y="597"/>
                    <a:pt x="49" y="597"/>
                    <a:pt x="48" y="598"/>
                  </a:cubicBezTo>
                  <a:cubicBezTo>
                    <a:pt x="48" y="598"/>
                    <a:pt x="47" y="599"/>
                    <a:pt x="46" y="600"/>
                  </a:cubicBezTo>
                  <a:cubicBezTo>
                    <a:pt x="43" y="602"/>
                    <a:pt x="43" y="599"/>
                    <a:pt x="40" y="599"/>
                  </a:cubicBezTo>
                  <a:cubicBezTo>
                    <a:pt x="37" y="600"/>
                    <a:pt x="40" y="603"/>
                    <a:pt x="41" y="604"/>
                  </a:cubicBezTo>
                  <a:cubicBezTo>
                    <a:pt x="41" y="604"/>
                    <a:pt x="41" y="606"/>
                    <a:pt x="41" y="606"/>
                  </a:cubicBezTo>
                  <a:cubicBezTo>
                    <a:pt x="41" y="608"/>
                    <a:pt x="41" y="610"/>
                    <a:pt x="42" y="611"/>
                  </a:cubicBezTo>
                  <a:cubicBezTo>
                    <a:pt x="42" y="611"/>
                    <a:pt x="42" y="611"/>
                    <a:pt x="42" y="612"/>
                  </a:cubicBezTo>
                  <a:cubicBezTo>
                    <a:pt x="42" y="612"/>
                    <a:pt x="42" y="612"/>
                    <a:pt x="42" y="612"/>
                  </a:cubicBezTo>
                  <a:cubicBezTo>
                    <a:pt x="44" y="612"/>
                    <a:pt x="45" y="613"/>
                    <a:pt x="46" y="611"/>
                  </a:cubicBezTo>
                  <a:cubicBezTo>
                    <a:pt x="47" y="610"/>
                    <a:pt x="45" y="610"/>
                    <a:pt x="48" y="609"/>
                  </a:cubicBezTo>
                  <a:cubicBezTo>
                    <a:pt x="48" y="609"/>
                    <a:pt x="49" y="610"/>
                    <a:pt x="49" y="610"/>
                  </a:cubicBezTo>
                  <a:cubicBezTo>
                    <a:pt x="50" y="610"/>
                    <a:pt x="50" y="609"/>
                    <a:pt x="51" y="609"/>
                  </a:cubicBezTo>
                  <a:cubicBezTo>
                    <a:pt x="52" y="609"/>
                    <a:pt x="54" y="608"/>
                    <a:pt x="54" y="609"/>
                  </a:cubicBezTo>
                  <a:cubicBezTo>
                    <a:pt x="55" y="610"/>
                    <a:pt x="55" y="608"/>
                    <a:pt x="56" y="609"/>
                  </a:cubicBezTo>
                  <a:cubicBezTo>
                    <a:pt x="56" y="609"/>
                    <a:pt x="57" y="611"/>
                    <a:pt x="57" y="611"/>
                  </a:cubicBezTo>
                  <a:cubicBezTo>
                    <a:pt x="58" y="612"/>
                    <a:pt x="58" y="613"/>
                    <a:pt x="58" y="613"/>
                  </a:cubicBezTo>
                  <a:cubicBezTo>
                    <a:pt x="58" y="614"/>
                    <a:pt x="59" y="614"/>
                    <a:pt x="59" y="614"/>
                  </a:cubicBezTo>
                  <a:cubicBezTo>
                    <a:pt x="61" y="615"/>
                    <a:pt x="58" y="617"/>
                    <a:pt x="58" y="617"/>
                  </a:cubicBezTo>
                  <a:cubicBezTo>
                    <a:pt x="58" y="617"/>
                    <a:pt x="59" y="619"/>
                    <a:pt x="59" y="620"/>
                  </a:cubicBezTo>
                  <a:cubicBezTo>
                    <a:pt x="59" y="620"/>
                    <a:pt x="59" y="621"/>
                    <a:pt x="58" y="621"/>
                  </a:cubicBezTo>
                  <a:cubicBezTo>
                    <a:pt x="60" y="621"/>
                    <a:pt x="62" y="621"/>
                    <a:pt x="63" y="621"/>
                  </a:cubicBezTo>
                  <a:cubicBezTo>
                    <a:pt x="64" y="622"/>
                    <a:pt x="64" y="621"/>
                    <a:pt x="65" y="622"/>
                  </a:cubicBezTo>
                  <a:cubicBezTo>
                    <a:pt x="65" y="622"/>
                    <a:pt x="65" y="623"/>
                    <a:pt x="66" y="623"/>
                  </a:cubicBezTo>
                  <a:cubicBezTo>
                    <a:pt x="66" y="625"/>
                    <a:pt x="67" y="625"/>
                    <a:pt x="67" y="626"/>
                  </a:cubicBezTo>
                  <a:cubicBezTo>
                    <a:pt x="67" y="628"/>
                    <a:pt x="67" y="628"/>
                    <a:pt x="68" y="630"/>
                  </a:cubicBezTo>
                  <a:cubicBezTo>
                    <a:pt x="68" y="630"/>
                    <a:pt x="68" y="630"/>
                    <a:pt x="68" y="630"/>
                  </a:cubicBezTo>
                  <a:cubicBezTo>
                    <a:pt x="69" y="630"/>
                    <a:pt x="75" y="630"/>
                    <a:pt x="75" y="632"/>
                  </a:cubicBezTo>
                  <a:cubicBezTo>
                    <a:pt x="75" y="632"/>
                    <a:pt x="76" y="631"/>
                    <a:pt x="76" y="631"/>
                  </a:cubicBezTo>
                  <a:cubicBezTo>
                    <a:pt x="77" y="630"/>
                    <a:pt x="77" y="630"/>
                    <a:pt x="78" y="631"/>
                  </a:cubicBezTo>
                  <a:cubicBezTo>
                    <a:pt x="79" y="630"/>
                    <a:pt x="80" y="630"/>
                    <a:pt x="81" y="630"/>
                  </a:cubicBezTo>
                  <a:cubicBezTo>
                    <a:pt x="82" y="631"/>
                    <a:pt x="82" y="635"/>
                    <a:pt x="85" y="635"/>
                  </a:cubicBezTo>
                  <a:cubicBezTo>
                    <a:pt x="85" y="635"/>
                    <a:pt x="85" y="634"/>
                    <a:pt x="86" y="634"/>
                  </a:cubicBezTo>
                  <a:cubicBezTo>
                    <a:pt x="86" y="634"/>
                    <a:pt x="89" y="635"/>
                    <a:pt x="89" y="635"/>
                  </a:cubicBezTo>
                  <a:cubicBezTo>
                    <a:pt x="89" y="635"/>
                    <a:pt x="90" y="636"/>
                    <a:pt x="90" y="636"/>
                  </a:cubicBezTo>
                  <a:cubicBezTo>
                    <a:pt x="90" y="636"/>
                    <a:pt x="91" y="636"/>
                    <a:pt x="91" y="636"/>
                  </a:cubicBezTo>
                  <a:cubicBezTo>
                    <a:pt x="92" y="636"/>
                    <a:pt x="93" y="637"/>
                    <a:pt x="95" y="637"/>
                  </a:cubicBezTo>
                  <a:cubicBezTo>
                    <a:pt x="95" y="637"/>
                    <a:pt x="95" y="638"/>
                    <a:pt x="95" y="638"/>
                  </a:cubicBezTo>
                  <a:cubicBezTo>
                    <a:pt x="96" y="638"/>
                    <a:pt x="96" y="639"/>
                    <a:pt x="96" y="639"/>
                  </a:cubicBezTo>
                  <a:cubicBezTo>
                    <a:pt x="97" y="639"/>
                    <a:pt x="97" y="638"/>
                    <a:pt x="97" y="638"/>
                  </a:cubicBezTo>
                  <a:cubicBezTo>
                    <a:pt x="98" y="638"/>
                    <a:pt x="98" y="638"/>
                    <a:pt x="98" y="638"/>
                  </a:cubicBezTo>
                  <a:cubicBezTo>
                    <a:pt x="99" y="641"/>
                    <a:pt x="98" y="642"/>
                    <a:pt x="97" y="644"/>
                  </a:cubicBezTo>
                  <a:cubicBezTo>
                    <a:pt x="96" y="645"/>
                    <a:pt x="95" y="644"/>
                    <a:pt x="96" y="646"/>
                  </a:cubicBezTo>
                  <a:cubicBezTo>
                    <a:pt x="97" y="646"/>
                    <a:pt x="98" y="645"/>
                    <a:pt x="98" y="646"/>
                  </a:cubicBezTo>
                  <a:cubicBezTo>
                    <a:pt x="98" y="647"/>
                    <a:pt x="96" y="646"/>
                    <a:pt x="96" y="648"/>
                  </a:cubicBezTo>
                  <a:cubicBezTo>
                    <a:pt x="96" y="648"/>
                    <a:pt x="96" y="649"/>
                    <a:pt x="97" y="649"/>
                  </a:cubicBezTo>
                  <a:cubicBezTo>
                    <a:pt x="97" y="650"/>
                    <a:pt x="97" y="651"/>
                    <a:pt x="97" y="652"/>
                  </a:cubicBezTo>
                  <a:cubicBezTo>
                    <a:pt x="98" y="652"/>
                    <a:pt x="96" y="654"/>
                    <a:pt x="96" y="655"/>
                  </a:cubicBezTo>
                  <a:cubicBezTo>
                    <a:pt x="96" y="655"/>
                    <a:pt x="96" y="655"/>
                    <a:pt x="96" y="655"/>
                  </a:cubicBezTo>
                  <a:cubicBezTo>
                    <a:pt x="96" y="657"/>
                    <a:pt x="95" y="656"/>
                    <a:pt x="93" y="656"/>
                  </a:cubicBezTo>
                  <a:cubicBezTo>
                    <a:pt x="91" y="656"/>
                    <a:pt x="91" y="656"/>
                    <a:pt x="89" y="658"/>
                  </a:cubicBezTo>
                  <a:cubicBezTo>
                    <a:pt x="88" y="658"/>
                    <a:pt x="85" y="659"/>
                    <a:pt x="86" y="662"/>
                  </a:cubicBezTo>
                  <a:cubicBezTo>
                    <a:pt x="86" y="662"/>
                    <a:pt x="86" y="662"/>
                    <a:pt x="86" y="662"/>
                  </a:cubicBezTo>
                  <a:cubicBezTo>
                    <a:pt x="86" y="662"/>
                    <a:pt x="85" y="663"/>
                    <a:pt x="86" y="664"/>
                  </a:cubicBezTo>
                  <a:cubicBezTo>
                    <a:pt x="87" y="663"/>
                    <a:pt x="89" y="663"/>
                    <a:pt x="90" y="663"/>
                  </a:cubicBezTo>
                  <a:cubicBezTo>
                    <a:pt x="91" y="662"/>
                    <a:pt x="93" y="661"/>
                    <a:pt x="93" y="663"/>
                  </a:cubicBezTo>
                  <a:cubicBezTo>
                    <a:pt x="94" y="666"/>
                    <a:pt x="87" y="665"/>
                    <a:pt x="87" y="667"/>
                  </a:cubicBezTo>
                  <a:cubicBezTo>
                    <a:pt x="87" y="667"/>
                    <a:pt x="87" y="667"/>
                    <a:pt x="87" y="667"/>
                  </a:cubicBezTo>
                  <a:cubicBezTo>
                    <a:pt x="87" y="667"/>
                    <a:pt x="87" y="667"/>
                    <a:pt x="88" y="667"/>
                  </a:cubicBezTo>
                  <a:cubicBezTo>
                    <a:pt x="88" y="668"/>
                    <a:pt x="88" y="668"/>
                    <a:pt x="88" y="668"/>
                  </a:cubicBezTo>
                  <a:cubicBezTo>
                    <a:pt x="87" y="669"/>
                    <a:pt x="86" y="668"/>
                    <a:pt x="85" y="668"/>
                  </a:cubicBezTo>
                  <a:cubicBezTo>
                    <a:pt x="85" y="668"/>
                    <a:pt x="83" y="668"/>
                    <a:pt x="83" y="668"/>
                  </a:cubicBezTo>
                  <a:cubicBezTo>
                    <a:pt x="83" y="669"/>
                    <a:pt x="83" y="669"/>
                    <a:pt x="83" y="669"/>
                  </a:cubicBezTo>
                  <a:cubicBezTo>
                    <a:pt x="83" y="670"/>
                    <a:pt x="88" y="673"/>
                    <a:pt x="88" y="674"/>
                  </a:cubicBezTo>
                  <a:cubicBezTo>
                    <a:pt x="88" y="674"/>
                    <a:pt x="86" y="673"/>
                    <a:pt x="86" y="673"/>
                  </a:cubicBezTo>
                  <a:cubicBezTo>
                    <a:pt x="85" y="673"/>
                    <a:pt x="85" y="675"/>
                    <a:pt x="85" y="676"/>
                  </a:cubicBezTo>
                  <a:cubicBezTo>
                    <a:pt x="84" y="675"/>
                    <a:pt x="84" y="675"/>
                    <a:pt x="84" y="674"/>
                  </a:cubicBezTo>
                  <a:cubicBezTo>
                    <a:pt x="83" y="675"/>
                    <a:pt x="83" y="676"/>
                    <a:pt x="83" y="677"/>
                  </a:cubicBezTo>
                  <a:cubicBezTo>
                    <a:pt x="83" y="677"/>
                    <a:pt x="82" y="678"/>
                    <a:pt x="82" y="678"/>
                  </a:cubicBezTo>
                  <a:cubicBezTo>
                    <a:pt x="82" y="679"/>
                    <a:pt x="82" y="679"/>
                    <a:pt x="82" y="679"/>
                  </a:cubicBezTo>
                  <a:cubicBezTo>
                    <a:pt x="82" y="680"/>
                    <a:pt x="82" y="680"/>
                    <a:pt x="82" y="681"/>
                  </a:cubicBezTo>
                  <a:cubicBezTo>
                    <a:pt x="82" y="681"/>
                    <a:pt x="82" y="681"/>
                    <a:pt x="81" y="681"/>
                  </a:cubicBezTo>
                  <a:cubicBezTo>
                    <a:pt x="81" y="681"/>
                    <a:pt x="79" y="681"/>
                    <a:pt x="79" y="682"/>
                  </a:cubicBezTo>
                  <a:cubicBezTo>
                    <a:pt x="79" y="682"/>
                    <a:pt x="75" y="679"/>
                    <a:pt x="76" y="681"/>
                  </a:cubicBezTo>
                  <a:cubicBezTo>
                    <a:pt x="77" y="681"/>
                    <a:pt x="77" y="681"/>
                    <a:pt x="77" y="681"/>
                  </a:cubicBezTo>
                  <a:cubicBezTo>
                    <a:pt x="77" y="682"/>
                    <a:pt x="75" y="682"/>
                    <a:pt x="75" y="682"/>
                  </a:cubicBezTo>
                  <a:cubicBezTo>
                    <a:pt x="75" y="683"/>
                    <a:pt x="78" y="684"/>
                    <a:pt x="78" y="684"/>
                  </a:cubicBezTo>
                  <a:cubicBezTo>
                    <a:pt x="79" y="685"/>
                    <a:pt x="79" y="686"/>
                    <a:pt x="80" y="687"/>
                  </a:cubicBezTo>
                  <a:cubicBezTo>
                    <a:pt x="81" y="687"/>
                    <a:pt x="82" y="687"/>
                    <a:pt x="83" y="687"/>
                  </a:cubicBezTo>
                  <a:cubicBezTo>
                    <a:pt x="83" y="686"/>
                    <a:pt x="84" y="688"/>
                    <a:pt x="84" y="688"/>
                  </a:cubicBezTo>
                  <a:cubicBezTo>
                    <a:pt x="86" y="690"/>
                    <a:pt x="87" y="690"/>
                    <a:pt x="89" y="691"/>
                  </a:cubicBezTo>
                  <a:cubicBezTo>
                    <a:pt x="90" y="692"/>
                    <a:pt x="92" y="693"/>
                    <a:pt x="93" y="694"/>
                  </a:cubicBezTo>
                  <a:cubicBezTo>
                    <a:pt x="93" y="695"/>
                    <a:pt x="95" y="696"/>
                    <a:pt x="96" y="697"/>
                  </a:cubicBezTo>
                  <a:cubicBezTo>
                    <a:pt x="97" y="698"/>
                    <a:pt x="98" y="700"/>
                    <a:pt x="99" y="700"/>
                  </a:cubicBezTo>
                  <a:cubicBezTo>
                    <a:pt x="100" y="701"/>
                    <a:pt x="100" y="701"/>
                    <a:pt x="101" y="702"/>
                  </a:cubicBezTo>
                  <a:cubicBezTo>
                    <a:pt x="102" y="702"/>
                    <a:pt x="104" y="702"/>
                    <a:pt x="104" y="703"/>
                  </a:cubicBezTo>
                  <a:cubicBezTo>
                    <a:pt x="106" y="704"/>
                    <a:pt x="107" y="706"/>
                    <a:pt x="108" y="707"/>
                  </a:cubicBezTo>
                  <a:cubicBezTo>
                    <a:pt x="109" y="709"/>
                    <a:pt x="110" y="712"/>
                    <a:pt x="109" y="714"/>
                  </a:cubicBezTo>
                  <a:cubicBezTo>
                    <a:pt x="108" y="718"/>
                    <a:pt x="102" y="722"/>
                    <a:pt x="98" y="721"/>
                  </a:cubicBezTo>
                  <a:cubicBezTo>
                    <a:pt x="96" y="721"/>
                    <a:pt x="94" y="720"/>
                    <a:pt x="92" y="720"/>
                  </a:cubicBezTo>
                  <a:cubicBezTo>
                    <a:pt x="90" y="721"/>
                    <a:pt x="88" y="722"/>
                    <a:pt x="87" y="722"/>
                  </a:cubicBezTo>
                  <a:cubicBezTo>
                    <a:pt x="87" y="722"/>
                    <a:pt x="87" y="722"/>
                    <a:pt x="87" y="722"/>
                  </a:cubicBezTo>
                  <a:cubicBezTo>
                    <a:pt x="85" y="722"/>
                    <a:pt x="84" y="720"/>
                    <a:pt x="82" y="720"/>
                  </a:cubicBezTo>
                  <a:cubicBezTo>
                    <a:pt x="82" y="720"/>
                    <a:pt x="81" y="720"/>
                    <a:pt x="80" y="720"/>
                  </a:cubicBezTo>
                  <a:cubicBezTo>
                    <a:pt x="78" y="720"/>
                    <a:pt x="79" y="719"/>
                    <a:pt x="78" y="719"/>
                  </a:cubicBezTo>
                  <a:cubicBezTo>
                    <a:pt x="77" y="718"/>
                    <a:pt x="76" y="718"/>
                    <a:pt x="76" y="718"/>
                  </a:cubicBezTo>
                  <a:cubicBezTo>
                    <a:pt x="75" y="718"/>
                    <a:pt x="75" y="719"/>
                    <a:pt x="74" y="719"/>
                  </a:cubicBezTo>
                  <a:cubicBezTo>
                    <a:pt x="72" y="719"/>
                    <a:pt x="73" y="716"/>
                    <a:pt x="71" y="715"/>
                  </a:cubicBezTo>
                  <a:cubicBezTo>
                    <a:pt x="70" y="714"/>
                    <a:pt x="68" y="715"/>
                    <a:pt x="67" y="715"/>
                  </a:cubicBezTo>
                  <a:cubicBezTo>
                    <a:pt x="65" y="714"/>
                    <a:pt x="66" y="713"/>
                    <a:pt x="65" y="712"/>
                  </a:cubicBezTo>
                  <a:cubicBezTo>
                    <a:pt x="64" y="711"/>
                    <a:pt x="63" y="712"/>
                    <a:pt x="61" y="712"/>
                  </a:cubicBezTo>
                  <a:cubicBezTo>
                    <a:pt x="58" y="713"/>
                    <a:pt x="56" y="712"/>
                    <a:pt x="53" y="712"/>
                  </a:cubicBezTo>
                  <a:cubicBezTo>
                    <a:pt x="49" y="713"/>
                    <a:pt x="46" y="715"/>
                    <a:pt x="42" y="717"/>
                  </a:cubicBezTo>
                  <a:cubicBezTo>
                    <a:pt x="40" y="718"/>
                    <a:pt x="40" y="720"/>
                    <a:pt x="38" y="720"/>
                  </a:cubicBezTo>
                  <a:cubicBezTo>
                    <a:pt x="36" y="721"/>
                    <a:pt x="34" y="719"/>
                    <a:pt x="33" y="719"/>
                  </a:cubicBezTo>
                  <a:cubicBezTo>
                    <a:pt x="31" y="719"/>
                    <a:pt x="30" y="720"/>
                    <a:pt x="29" y="719"/>
                  </a:cubicBezTo>
                  <a:cubicBezTo>
                    <a:pt x="28" y="719"/>
                    <a:pt x="26" y="719"/>
                    <a:pt x="26" y="719"/>
                  </a:cubicBezTo>
                  <a:cubicBezTo>
                    <a:pt x="23" y="720"/>
                    <a:pt x="24" y="721"/>
                    <a:pt x="25" y="722"/>
                  </a:cubicBezTo>
                  <a:cubicBezTo>
                    <a:pt x="27" y="723"/>
                    <a:pt x="28" y="723"/>
                    <a:pt x="30" y="723"/>
                  </a:cubicBezTo>
                  <a:cubicBezTo>
                    <a:pt x="28" y="724"/>
                    <a:pt x="25" y="723"/>
                    <a:pt x="24" y="724"/>
                  </a:cubicBezTo>
                  <a:cubicBezTo>
                    <a:pt x="21" y="725"/>
                    <a:pt x="23" y="725"/>
                    <a:pt x="24" y="726"/>
                  </a:cubicBezTo>
                  <a:cubicBezTo>
                    <a:pt x="24" y="726"/>
                    <a:pt x="21" y="727"/>
                    <a:pt x="20" y="726"/>
                  </a:cubicBezTo>
                  <a:cubicBezTo>
                    <a:pt x="19" y="726"/>
                    <a:pt x="13" y="728"/>
                    <a:pt x="12" y="726"/>
                  </a:cubicBezTo>
                  <a:cubicBezTo>
                    <a:pt x="9" y="725"/>
                    <a:pt x="8" y="727"/>
                    <a:pt x="6" y="729"/>
                  </a:cubicBezTo>
                  <a:cubicBezTo>
                    <a:pt x="5" y="730"/>
                    <a:pt x="5" y="730"/>
                    <a:pt x="4" y="732"/>
                  </a:cubicBezTo>
                  <a:cubicBezTo>
                    <a:pt x="4" y="732"/>
                    <a:pt x="4" y="734"/>
                    <a:pt x="4" y="734"/>
                  </a:cubicBezTo>
                  <a:cubicBezTo>
                    <a:pt x="5" y="736"/>
                    <a:pt x="8" y="733"/>
                    <a:pt x="9" y="734"/>
                  </a:cubicBezTo>
                  <a:cubicBezTo>
                    <a:pt x="10" y="735"/>
                    <a:pt x="8" y="735"/>
                    <a:pt x="8" y="736"/>
                  </a:cubicBezTo>
                  <a:cubicBezTo>
                    <a:pt x="8" y="737"/>
                    <a:pt x="9" y="737"/>
                    <a:pt x="9" y="738"/>
                  </a:cubicBezTo>
                  <a:cubicBezTo>
                    <a:pt x="8" y="739"/>
                    <a:pt x="10" y="739"/>
                    <a:pt x="11" y="739"/>
                  </a:cubicBezTo>
                  <a:cubicBezTo>
                    <a:pt x="10" y="741"/>
                    <a:pt x="8" y="741"/>
                    <a:pt x="9" y="742"/>
                  </a:cubicBezTo>
                  <a:cubicBezTo>
                    <a:pt x="9" y="742"/>
                    <a:pt x="11" y="744"/>
                    <a:pt x="11" y="744"/>
                  </a:cubicBezTo>
                  <a:cubicBezTo>
                    <a:pt x="11" y="744"/>
                    <a:pt x="8" y="744"/>
                    <a:pt x="8" y="743"/>
                  </a:cubicBezTo>
                  <a:cubicBezTo>
                    <a:pt x="8" y="743"/>
                    <a:pt x="8" y="744"/>
                    <a:pt x="8" y="744"/>
                  </a:cubicBezTo>
                  <a:cubicBezTo>
                    <a:pt x="8" y="744"/>
                    <a:pt x="7" y="741"/>
                    <a:pt x="7" y="741"/>
                  </a:cubicBezTo>
                  <a:cubicBezTo>
                    <a:pt x="5" y="741"/>
                    <a:pt x="7" y="743"/>
                    <a:pt x="7" y="744"/>
                  </a:cubicBezTo>
                  <a:cubicBezTo>
                    <a:pt x="6" y="744"/>
                    <a:pt x="5" y="744"/>
                    <a:pt x="6" y="745"/>
                  </a:cubicBezTo>
                  <a:cubicBezTo>
                    <a:pt x="6" y="746"/>
                    <a:pt x="10" y="745"/>
                    <a:pt x="10" y="747"/>
                  </a:cubicBezTo>
                  <a:cubicBezTo>
                    <a:pt x="11" y="748"/>
                    <a:pt x="12" y="747"/>
                    <a:pt x="12" y="749"/>
                  </a:cubicBezTo>
                  <a:cubicBezTo>
                    <a:pt x="12" y="750"/>
                    <a:pt x="11" y="749"/>
                    <a:pt x="11" y="750"/>
                  </a:cubicBezTo>
                  <a:cubicBezTo>
                    <a:pt x="11" y="750"/>
                    <a:pt x="11" y="751"/>
                    <a:pt x="11" y="751"/>
                  </a:cubicBezTo>
                  <a:cubicBezTo>
                    <a:pt x="12" y="751"/>
                    <a:pt x="12" y="751"/>
                    <a:pt x="12" y="751"/>
                  </a:cubicBezTo>
                  <a:cubicBezTo>
                    <a:pt x="12" y="752"/>
                    <a:pt x="12" y="752"/>
                    <a:pt x="12" y="752"/>
                  </a:cubicBezTo>
                  <a:cubicBezTo>
                    <a:pt x="12" y="752"/>
                    <a:pt x="13" y="753"/>
                    <a:pt x="13" y="753"/>
                  </a:cubicBezTo>
                  <a:cubicBezTo>
                    <a:pt x="13" y="753"/>
                    <a:pt x="14" y="753"/>
                    <a:pt x="14" y="754"/>
                  </a:cubicBezTo>
                  <a:cubicBezTo>
                    <a:pt x="13" y="755"/>
                    <a:pt x="12" y="754"/>
                    <a:pt x="12" y="755"/>
                  </a:cubicBezTo>
                  <a:cubicBezTo>
                    <a:pt x="12" y="756"/>
                    <a:pt x="18" y="755"/>
                    <a:pt x="19" y="755"/>
                  </a:cubicBezTo>
                  <a:cubicBezTo>
                    <a:pt x="18" y="757"/>
                    <a:pt x="16" y="756"/>
                    <a:pt x="17" y="759"/>
                  </a:cubicBezTo>
                  <a:cubicBezTo>
                    <a:pt x="18" y="758"/>
                    <a:pt x="19" y="757"/>
                    <a:pt x="20" y="757"/>
                  </a:cubicBezTo>
                  <a:cubicBezTo>
                    <a:pt x="20" y="757"/>
                    <a:pt x="22" y="759"/>
                    <a:pt x="22" y="758"/>
                  </a:cubicBezTo>
                  <a:cubicBezTo>
                    <a:pt x="24" y="758"/>
                    <a:pt x="23" y="760"/>
                    <a:pt x="25" y="761"/>
                  </a:cubicBezTo>
                  <a:cubicBezTo>
                    <a:pt x="27" y="763"/>
                    <a:pt x="29" y="762"/>
                    <a:pt x="32" y="762"/>
                  </a:cubicBezTo>
                  <a:cubicBezTo>
                    <a:pt x="34" y="761"/>
                    <a:pt x="33" y="762"/>
                    <a:pt x="34" y="759"/>
                  </a:cubicBezTo>
                  <a:cubicBezTo>
                    <a:pt x="34" y="757"/>
                    <a:pt x="34" y="756"/>
                    <a:pt x="36" y="757"/>
                  </a:cubicBezTo>
                  <a:cubicBezTo>
                    <a:pt x="38" y="757"/>
                    <a:pt x="41" y="759"/>
                    <a:pt x="43" y="760"/>
                  </a:cubicBezTo>
                  <a:cubicBezTo>
                    <a:pt x="45" y="761"/>
                    <a:pt x="46" y="763"/>
                    <a:pt x="48" y="763"/>
                  </a:cubicBezTo>
                  <a:cubicBezTo>
                    <a:pt x="49" y="764"/>
                    <a:pt x="52" y="763"/>
                    <a:pt x="54" y="763"/>
                  </a:cubicBezTo>
                  <a:cubicBezTo>
                    <a:pt x="55" y="762"/>
                    <a:pt x="57" y="762"/>
                    <a:pt x="58" y="760"/>
                  </a:cubicBezTo>
                  <a:cubicBezTo>
                    <a:pt x="59" y="760"/>
                    <a:pt x="60" y="759"/>
                    <a:pt x="61" y="758"/>
                  </a:cubicBezTo>
                  <a:cubicBezTo>
                    <a:pt x="63" y="758"/>
                    <a:pt x="63" y="758"/>
                    <a:pt x="65" y="759"/>
                  </a:cubicBezTo>
                  <a:cubicBezTo>
                    <a:pt x="67" y="759"/>
                    <a:pt x="67" y="759"/>
                    <a:pt x="68" y="758"/>
                  </a:cubicBezTo>
                  <a:cubicBezTo>
                    <a:pt x="69" y="758"/>
                    <a:pt x="71" y="756"/>
                    <a:pt x="72" y="757"/>
                  </a:cubicBezTo>
                  <a:cubicBezTo>
                    <a:pt x="73" y="759"/>
                    <a:pt x="70" y="761"/>
                    <a:pt x="69" y="762"/>
                  </a:cubicBezTo>
                  <a:cubicBezTo>
                    <a:pt x="70" y="762"/>
                    <a:pt x="70" y="764"/>
                    <a:pt x="71" y="765"/>
                  </a:cubicBezTo>
                  <a:cubicBezTo>
                    <a:pt x="70" y="767"/>
                    <a:pt x="71" y="769"/>
                    <a:pt x="71" y="772"/>
                  </a:cubicBezTo>
                  <a:cubicBezTo>
                    <a:pt x="71" y="775"/>
                    <a:pt x="71" y="776"/>
                    <a:pt x="69" y="779"/>
                  </a:cubicBezTo>
                  <a:cubicBezTo>
                    <a:pt x="68" y="781"/>
                    <a:pt x="68" y="783"/>
                    <a:pt x="67" y="786"/>
                  </a:cubicBezTo>
                  <a:cubicBezTo>
                    <a:pt x="66" y="788"/>
                    <a:pt x="65" y="790"/>
                    <a:pt x="64" y="792"/>
                  </a:cubicBezTo>
                  <a:cubicBezTo>
                    <a:pt x="63" y="795"/>
                    <a:pt x="63" y="801"/>
                    <a:pt x="59" y="803"/>
                  </a:cubicBezTo>
                  <a:cubicBezTo>
                    <a:pt x="64" y="818"/>
                    <a:pt x="64" y="818"/>
                    <a:pt x="64" y="818"/>
                  </a:cubicBezTo>
                  <a:cubicBezTo>
                    <a:pt x="64" y="819"/>
                    <a:pt x="64" y="819"/>
                    <a:pt x="64" y="819"/>
                  </a:cubicBezTo>
                  <a:cubicBezTo>
                    <a:pt x="62" y="825"/>
                    <a:pt x="62" y="825"/>
                    <a:pt x="62" y="825"/>
                  </a:cubicBezTo>
                  <a:cubicBezTo>
                    <a:pt x="62" y="827"/>
                    <a:pt x="62" y="827"/>
                    <a:pt x="62" y="827"/>
                  </a:cubicBezTo>
                  <a:cubicBezTo>
                    <a:pt x="64" y="828"/>
                    <a:pt x="64" y="828"/>
                    <a:pt x="64" y="828"/>
                  </a:cubicBezTo>
                  <a:cubicBezTo>
                    <a:pt x="69" y="835"/>
                    <a:pt x="72" y="843"/>
                    <a:pt x="79" y="849"/>
                  </a:cubicBezTo>
                  <a:cubicBezTo>
                    <a:pt x="79" y="851"/>
                    <a:pt x="79" y="856"/>
                    <a:pt x="80" y="857"/>
                  </a:cubicBezTo>
                  <a:cubicBezTo>
                    <a:pt x="82" y="858"/>
                    <a:pt x="84" y="859"/>
                    <a:pt x="86" y="860"/>
                  </a:cubicBezTo>
                  <a:cubicBezTo>
                    <a:pt x="87" y="862"/>
                    <a:pt x="88" y="864"/>
                    <a:pt x="89" y="866"/>
                  </a:cubicBezTo>
                  <a:cubicBezTo>
                    <a:pt x="90" y="868"/>
                    <a:pt x="91" y="869"/>
                    <a:pt x="91" y="872"/>
                  </a:cubicBezTo>
                  <a:cubicBezTo>
                    <a:pt x="92" y="877"/>
                    <a:pt x="92" y="882"/>
                    <a:pt x="96" y="886"/>
                  </a:cubicBezTo>
                  <a:cubicBezTo>
                    <a:pt x="99" y="887"/>
                    <a:pt x="101" y="888"/>
                    <a:pt x="103" y="890"/>
                  </a:cubicBezTo>
                  <a:cubicBezTo>
                    <a:pt x="105" y="893"/>
                    <a:pt x="105" y="895"/>
                    <a:pt x="106" y="898"/>
                  </a:cubicBezTo>
                  <a:cubicBezTo>
                    <a:pt x="107" y="902"/>
                    <a:pt x="112" y="906"/>
                    <a:pt x="115" y="911"/>
                  </a:cubicBezTo>
                  <a:cubicBezTo>
                    <a:pt x="118" y="916"/>
                    <a:pt x="117" y="921"/>
                    <a:pt x="118" y="926"/>
                  </a:cubicBezTo>
                  <a:cubicBezTo>
                    <a:pt x="118" y="928"/>
                    <a:pt x="119" y="930"/>
                    <a:pt x="119" y="932"/>
                  </a:cubicBezTo>
                  <a:cubicBezTo>
                    <a:pt x="120" y="934"/>
                    <a:pt x="120" y="936"/>
                    <a:pt x="121" y="938"/>
                  </a:cubicBezTo>
                  <a:cubicBezTo>
                    <a:pt x="123" y="941"/>
                    <a:pt x="128" y="939"/>
                    <a:pt x="131" y="938"/>
                  </a:cubicBezTo>
                  <a:cubicBezTo>
                    <a:pt x="133" y="938"/>
                    <a:pt x="135" y="936"/>
                    <a:pt x="137" y="934"/>
                  </a:cubicBezTo>
                  <a:cubicBezTo>
                    <a:pt x="140" y="933"/>
                    <a:pt x="145" y="935"/>
                    <a:pt x="148" y="932"/>
                  </a:cubicBezTo>
                  <a:cubicBezTo>
                    <a:pt x="149" y="932"/>
                    <a:pt x="150" y="932"/>
                    <a:pt x="150" y="931"/>
                  </a:cubicBezTo>
                  <a:cubicBezTo>
                    <a:pt x="152" y="930"/>
                    <a:pt x="153" y="930"/>
                    <a:pt x="155" y="930"/>
                  </a:cubicBezTo>
                  <a:cubicBezTo>
                    <a:pt x="157" y="930"/>
                    <a:pt x="158" y="929"/>
                    <a:pt x="160" y="927"/>
                  </a:cubicBezTo>
                  <a:cubicBezTo>
                    <a:pt x="163" y="924"/>
                    <a:pt x="166" y="924"/>
                    <a:pt x="170" y="922"/>
                  </a:cubicBezTo>
                  <a:cubicBezTo>
                    <a:pt x="172" y="922"/>
                    <a:pt x="174" y="922"/>
                    <a:pt x="176" y="921"/>
                  </a:cubicBezTo>
                  <a:cubicBezTo>
                    <a:pt x="178" y="921"/>
                    <a:pt x="181" y="919"/>
                    <a:pt x="182" y="918"/>
                  </a:cubicBezTo>
                  <a:cubicBezTo>
                    <a:pt x="182" y="917"/>
                    <a:pt x="181" y="916"/>
                    <a:pt x="182" y="915"/>
                  </a:cubicBezTo>
                  <a:cubicBezTo>
                    <a:pt x="182" y="913"/>
                    <a:pt x="185" y="913"/>
                    <a:pt x="186" y="911"/>
                  </a:cubicBezTo>
                  <a:cubicBezTo>
                    <a:pt x="189" y="911"/>
                    <a:pt x="192" y="910"/>
                    <a:pt x="194" y="909"/>
                  </a:cubicBezTo>
                  <a:cubicBezTo>
                    <a:pt x="196" y="909"/>
                    <a:pt x="201" y="910"/>
                    <a:pt x="202" y="908"/>
                  </a:cubicBezTo>
                  <a:cubicBezTo>
                    <a:pt x="202" y="907"/>
                    <a:pt x="202" y="907"/>
                    <a:pt x="202" y="907"/>
                  </a:cubicBezTo>
                  <a:cubicBezTo>
                    <a:pt x="202" y="906"/>
                    <a:pt x="202" y="906"/>
                    <a:pt x="202" y="906"/>
                  </a:cubicBezTo>
                  <a:cubicBezTo>
                    <a:pt x="202" y="903"/>
                    <a:pt x="205" y="902"/>
                    <a:pt x="208" y="902"/>
                  </a:cubicBezTo>
                  <a:cubicBezTo>
                    <a:pt x="211" y="902"/>
                    <a:pt x="211" y="900"/>
                    <a:pt x="212" y="898"/>
                  </a:cubicBezTo>
                  <a:cubicBezTo>
                    <a:pt x="213" y="896"/>
                    <a:pt x="215" y="895"/>
                    <a:pt x="217" y="895"/>
                  </a:cubicBezTo>
                  <a:cubicBezTo>
                    <a:pt x="222" y="894"/>
                    <a:pt x="217" y="892"/>
                    <a:pt x="219" y="889"/>
                  </a:cubicBezTo>
                  <a:cubicBezTo>
                    <a:pt x="220" y="888"/>
                    <a:pt x="219" y="887"/>
                    <a:pt x="220" y="886"/>
                  </a:cubicBezTo>
                  <a:cubicBezTo>
                    <a:pt x="220" y="885"/>
                    <a:pt x="221" y="884"/>
                    <a:pt x="222" y="883"/>
                  </a:cubicBezTo>
                  <a:cubicBezTo>
                    <a:pt x="223" y="885"/>
                    <a:pt x="223" y="885"/>
                    <a:pt x="225" y="883"/>
                  </a:cubicBezTo>
                  <a:cubicBezTo>
                    <a:pt x="226" y="881"/>
                    <a:pt x="227" y="879"/>
                    <a:pt x="229" y="877"/>
                  </a:cubicBezTo>
                  <a:cubicBezTo>
                    <a:pt x="231" y="876"/>
                    <a:pt x="232" y="874"/>
                    <a:pt x="233" y="871"/>
                  </a:cubicBezTo>
                  <a:cubicBezTo>
                    <a:pt x="234" y="869"/>
                    <a:pt x="233" y="869"/>
                    <a:pt x="231" y="868"/>
                  </a:cubicBezTo>
                  <a:cubicBezTo>
                    <a:pt x="229" y="866"/>
                    <a:pt x="228" y="864"/>
                    <a:pt x="226" y="862"/>
                  </a:cubicBezTo>
                  <a:cubicBezTo>
                    <a:pt x="224" y="860"/>
                    <a:pt x="222" y="861"/>
                    <a:pt x="220" y="860"/>
                  </a:cubicBezTo>
                  <a:cubicBezTo>
                    <a:pt x="215" y="859"/>
                    <a:pt x="211" y="856"/>
                    <a:pt x="210" y="851"/>
                  </a:cubicBezTo>
                  <a:cubicBezTo>
                    <a:pt x="210" y="851"/>
                    <a:pt x="210" y="850"/>
                    <a:pt x="210" y="850"/>
                  </a:cubicBezTo>
                  <a:cubicBezTo>
                    <a:pt x="210" y="849"/>
                    <a:pt x="210" y="848"/>
                    <a:pt x="210" y="846"/>
                  </a:cubicBezTo>
                  <a:cubicBezTo>
                    <a:pt x="210" y="845"/>
                    <a:pt x="210" y="845"/>
                    <a:pt x="210" y="844"/>
                  </a:cubicBezTo>
                  <a:cubicBezTo>
                    <a:pt x="210" y="843"/>
                    <a:pt x="209" y="840"/>
                    <a:pt x="208" y="843"/>
                  </a:cubicBezTo>
                  <a:cubicBezTo>
                    <a:pt x="208" y="842"/>
                    <a:pt x="208" y="842"/>
                    <a:pt x="208" y="842"/>
                  </a:cubicBezTo>
                  <a:cubicBezTo>
                    <a:pt x="208" y="843"/>
                    <a:pt x="208" y="843"/>
                    <a:pt x="208" y="843"/>
                  </a:cubicBezTo>
                  <a:cubicBezTo>
                    <a:pt x="208" y="844"/>
                    <a:pt x="207" y="844"/>
                    <a:pt x="207" y="845"/>
                  </a:cubicBezTo>
                  <a:cubicBezTo>
                    <a:pt x="204" y="846"/>
                    <a:pt x="203" y="849"/>
                    <a:pt x="201" y="851"/>
                  </a:cubicBezTo>
                  <a:cubicBezTo>
                    <a:pt x="199" y="853"/>
                    <a:pt x="198" y="855"/>
                    <a:pt x="195" y="856"/>
                  </a:cubicBezTo>
                  <a:cubicBezTo>
                    <a:pt x="192" y="858"/>
                    <a:pt x="191" y="857"/>
                    <a:pt x="188" y="857"/>
                  </a:cubicBezTo>
                  <a:cubicBezTo>
                    <a:pt x="185" y="856"/>
                    <a:pt x="182" y="858"/>
                    <a:pt x="179" y="858"/>
                  </a:cubicBezTo>
                  <a:cubicBezTo>
                    <a:pt x="179" y="858"/>
                    <a:pt x="179" y="857"/>
                    <a:pt x="178" y="857"/>
                  </a:cubicBezTo>
                  <a:cubicBezTo>
                    <a:pt x="178" y="857"/>
                    <a:pt x="178" y="856"/>
                    <a:pt x="177" y="856"/>
                  </a:cubicBezTo>
                  <a:cubicBezTo>
                    <a:pt x="176" y="856"/>
                    <a:pt x="176" y="855"/>
                    <a:pt x="177" y="854"/>
                  </a:cubicBezTo>
                  <a:cubicBezTo>
                    <a:pt x="177" y="854"/>
                    <a:pt x="177" y="854"/>
                    <a:pt x="177" y="854"/>
                  </a:cubicBezTo>
                  <a:cubicBezTo>
                    <a:pt x="177" y="852"/>
                    <a:pt x="178" y="851"/>
                    <a:pt x="178" y="849"/>
                  </a:cubicBezTo>
                  <a:cubicBezTo>
                    <a:pt x="178" y="848"/>
                    <a:pt x="177" y="848"/>
                    <a:pt x="177" y="847"/>
                  </a:cubicBezTo>
                  <a:cubicBezTo>
                    <a:pt x="177" y="847"/>
                    <a:pt x="177" y="846"/>
                    <a:pt x="177" y="845"/>
                  </a:cubicBezTo>
                  <a:cubicBezTo>
                    <a:pt x="177" y="845"/>
                    <a:pt x="177" y="842"/>
                    <a:pt x="176" y="842"/>
                  </a:cubicBezTo>
                  <a:cubicBezTo>
                    <a:pt x="174" y="841"/>
                    <a:pt x="174" y="844"/>
                    <a:pt x="173" y="845"/>
                  </a:cubicBezTo>
                  <a:cubicBezTo>
                    <a:pt x="173" y="846"/>
                    <a:pt x="172" y="847"/>
                    <a:pt x="172" y="849"/>
                  </a:cubicBezTo>
                  <a:cubicBezTo>
                    <a:pt x="172" y="849"/>
                    <a:pt x="173" y="852"/>
                    <a:pt x="172" y="852"/>
                  </a:cubicBezTo>
                  <a:cubicBezTo>
                    <a:pt x="171" y="852"/>
                    <a:pt x="171" y="849"/>
                    <a:pt x="170" y="848"/>
                  </a:cubicBezTo>
                  <a:cubicBezTo>
                    <a:pt x="169" y="846"/>
                    <a:pt x="168" y="844"/>
                    <a:pt x="167" y="842"/>
                  </a:cubicBezTo>
                  <a:cubicBezTo>
                    <a:pt x="167" y="842"/>
                    <a:pt x="168" y="843"/>
                    <a:pt x="168" y="842"/>
                  </a:cubicBezTo>
                  <a:cubicBezTo>
                    <a:pt x="170" y="841"/>
                    <a:pt x="167" y="840"/>
                    <a:pt x="167" y="838"/>
                  </a:cubicBezTo>
                  <a:cubicBezTo>
                    <a:pt x="167" y="837"/>
                    <a:pt x="165" y="836"/>
                    <a:pt x="164" y="835"/>
                  </a:cubicBezTo>
                  <a:cubicBezTo>
                    <a:pt x="162" y="833"/>
                    <a:pt x="161" y="831"/>
                    <a:pt x="159" y="830"/>
                  </a:cubicBezTo>
                  <a:cubicBezTo>
                    <a:pt x="159" y="830"/>
                    <a:pt x="159" y="830"/>
                    <a:pt x="159" y="830"/>
                  </a:cubicBezTo>
                  <a:cubicBezTo>
                    <a:pt x="159" y="828"/>
                    <a:pt x="157" y="824"/>
                    <a:pt x="156" y="823"/>
                  </a:cubicBezTo>
                  <a:cubicBezTo>
                    <a:pt x="156" y="822"/>
                    <a:pt x="155" y="821"/>
                    <a:pt x="154" y="820"/>
                  </a:cubicBezTo>
                  <a:cubicBezTo>
                    <a:pt x="154" y="817"/>
                    <a:pt x="154" y="817"/>
                    <a:pt x="152" y="817"/>
                  </a:cubicBezTo>
                  <a:cubicBezTo>
                    <a:pt x="152" y="816"/>
                    <a:pt x="156" y="816"/>
                    <a:pt x="155" y="814"/>
                  </a:cubicBezTo>
                  <a:cubicBezTo>
                    <a:pt x="155" y="813"/>
                    <a:pt x="153" y="815"/>
                    <a:pt x="154" y="812"/>
                  </a:cubicBezTo>
                  <a:cubicBezTo>
                    <a:pt x="154" y="812"/>
                    <a:pt x="154" y="812"/>
                    <a:pt x="155" y="812"/>
                  </a:cubicBezTo>
                  <a:cubicBezTo>
                    <a:pt x="156" y="813"/>
                    <a:pt x="156" y="813"/>
                    <a:pt x="156" y="813"/>
                  </a:cubicBezTo>
                  <a:cubicBezTo>
                    <a:pt x="156" y="813"/>
                    <a:pt x="157" y="813"/>
                    <a:pt x="157" y="813"/>
                  </a:cubicBezTo>
                  <a:cubicBezTo>
                    <a:pt x="158" y="813"/>
                    <a:pt x="159" y="812"/>
                    <a:pt x="159" y="812"/>
                  </a:cubicBezTo>
                  <a:cubicBezTo>
                    <a:pt x="160" y="811"/>
                    <a:pt x="159" y="810"/>
                    <a:pt x="160" y="809"/>
                  </a:cubicBezTo>
                  <a:cubicBezTo>
                    <a:pt x="160" y="809"/>
                    <a:pt x="162" y="811"/>
                    <a:pt x="163" y="811"/>
                  </a:cubicBezTo>
                  <a:cubicBezTo>
                    <a:pt x="165" y="813"/>
                    <a:pt x="165" y="811"/>
                    <a:pt x="167" y="811"/>
                  </a:cubicBezTo>
                  <a:cubicBezTo>
                    <a:pt x="168" y="811"/>
                    <a:pt x="169" y="814"/>
                    <a:pt x="169" y="815"/>
                  </a:cubicBezTo>
                  <a:cubicBezTo>
                    <a:pt x="170" y="816"/>
                    <a:pt x="171" y="816"/>
                    <a:pt x="171" y="818"/>
                  </a:cubicBezTo>
                  <a:cubicBezTo>
                    <a:pt x="172" y="819"/>
                    <a:pt x="173" y="819"/>
                    <a:pt x="173" y="820"/>
                  </a:cubicBezTo>
                  <a:cubicBezTo>
                    <a:pt x="173" y="820"/>
                    <a:pt x="173" y="821"/>
                    <a:pt x="173" y="821"/>
                  </a:cubicBezTo>
                  <a:cubicBezTo>
                    <a:pt x="173" y="822"/>
                    <a:pt x="174" y="822"/>
                    <a:pt x="174" y="822"/>
                  </a:cubicBezTo>
                  <a:cubicBezTo>
                    <a:pt x="174" y="823"/>
                    <a:pt x="175" y="825"/>
                    <a:pt x="175" y="826"/>
                  </a:cubicBezTo>
                  <a:cubicBezTo>
                    <a:pt x="176" y="828"/>
                    <a:pt x="178" y="829"/>
                    <a:pt x="181" y="829"/>
                  </a:cubicBezTo>
                  <a:cubicBezTo>
                    <a:pt x="182" y="830"/>
                    <a:pt x="183" y="830"/>
                    <a:pt x="184" y="831"/>
                  </a:cubicBezTo>
                  <a:cubicBezTo>
                    <a:pt x="185" y="832"/>
                    <a:pt x="185" y="833"/>
                    <a:pt x="186" y="834"/>
                  </a:cubicBezTo>
                  <a:cubicBezTo>
                    <a:pt x="187" y="835"/>
                    <a:pt x="189" y="835"/>
                    <a:pt x="190" y="835"/>
                  </a:cubicBezTo>
                  <a:cubicBezTo>
                    <a:pt x="190" y="836"/>
                    <a:pt x="190" y="837"/>
                    <a:pt x="191" y="837"/>
                  </a:cubicBezTo>
                  <a:cubicBezTo>
                    <a:pt x="193" y="838"/>
                    <a:pt x="192" y="837"/>
                    <a:pt x="194" y="837"/>
                  </a:cubicBezTo>
                  <a:cubicBezTo>
                    <a:pt x="195" y="837"/>
                    <a:pt x="196" y="838"/>
                    <a:pt x="197" y="839"/>
                  </a:cubicBezTo>
                  <a:cubicBezTo>
                    <a:pt x="200" y="840"/>
                    <a:pt x="202" y="837"/>
                    <a:pt x="205" y="837"/>
                  </a:cubicBezTo>
                  <a:cubicBezTo>
                    <a:pt x="205" y="836"/>
                    <a:pt x="207" y="835"/>
                    <a:pt x="208" y="835"/>
                  </a:cubicBezTo>
                  <a:cubicBezTo>
                    <a:pt x="210" y="834"/>
                    <a:pt x="212" y="834"/>
                    <a:pt x="214" y="835"/>
                  </a:cubicBezTo>
                  <a:cubicBezTo>
                    <a:pt x="214" y="837"/>
                    <a:pt x="215" y="838"/>
                    <a:pt x="215" y="839"/>
                  </a:cubicBezTo>
                  <a:cubicBezTo>
                    <a:pt x="215" y="841"/>
                    <a:pt x="215" y="844"/>
                    <a:pt x="217" y="845"/>
                  </a:cubicBezTo>
                  <a:cubicBezTo>
                    <a:pt x="219" y="846"/>
                    <a:pt x="222" y="846"/>
                    <a:pt x="223" y="846"/>
                  </a:cubicBezTo>
                  <a:cubicBezTo>
                    <a:pt x="228" y="847"/>
                    <a:pt x="233" y="849"/>
                    <a:pt x="238" y="847"/>
                  </a:cubicBezTo>
                  <a:cubicBezTo>
                    <a:pt x="238" y="847"/>
                    <a:pt x="238" y="847"/>
                    <a:pt x="238" y="847"/>
                  </a:cubicBezTo>
                  <a:cubicBezTo>
                    <a:pt x="239" y="849"/>
                    <a:pt x="244" y="850"/>
                    <a:pt x="245" y="849"/>
                  </a:cubicBezTo>
                  <a:cubicBezTo>
                    <a:pt x="245" y="849"/>
                    <a:pt x="245" y="849"/>
                    <a:pt x="245" y="849"/>
                  </a:cubicBezTo>
                  <a:cubicBezTo>
                    <a:pt x="245" y="849"/>
                    <a:pt x="245" y="849"/>
                    <a:pt x="245" y="849"/>
                  </a:cubicBezTo>
                  <a:cubicBezTo>
                    <a:pt x="245" y="849"/>
                    <a:pt x="245" y="849"/>
                    <a:pt x="245" y="849"/>
                  </a:cubicBezTo>
                  <a:cubicBezTo>
                    <a:pt x="245" y="849"/>
                    <a:pt x="245" y="849"/>
                    <a:pt x="245" y="849"/>
                  </a:cubicBezTo>
                  <a:cubicBezTo>
                    <a:pt x="245" y="849"/>
                    <a:pt x="245" y="849"/>
                    <a:pt x="245" y="849"/>
                  </a:cubicBezTo>
                  <a:cubicBezTo>
                    <a:pt x="246" y="849"/>
                    <a:pt x="247" y="850"/>
                    <a:pt x="248" y="850"/>
                  </a:cubicBezTo>
                  <a:cubicBezTo>
                    <a:pt x="249" y="850"/>
                    <a:pt x="250" y="849"/>
                    <a:pt x="252" y="849"/>
                  </a:cubicBezTo>
                  <a:cubicBezTo>
                    <a:pt x="253" y="848"/>
                    <a:pt x="258" y="850"/>
                    <a:pt x="258" y="848"/>
                  </a:cubicBezTo>
                  <a:cubicBezTo>
                    <a:pt x="259" y="848"/>
                    <a:pt x="261" y="848"/>
                    <a:pt x="262" y="847"/>
                  </a:cubicBezTo>
                  <a:cubicBezTo>
                    <a:pt x="264" y="849"/>
                    <a:pt x="265" y="849"/>
                    <a:pt x="268" y="848"/>
                  </a:cubicBezTo>
                  <a:cubicBezTo>
                    <a:pt x="269" y="849"/>
                    <a:pt x="270" y="848"/>
                    <a:pt x="271" y="848"/>
                  </a:cubicBezTo>
                  <a:cubicBezTo>
                    <a:pt x="272" y="848"/>
                    <a:pt x="274" y="848"/>
                    <a:pt x="275" y="847"/>
                  </a:cubicBezTo>
                  <a:cubicBezTo>
                    <a:pt x="277" y="847"/>
                    <a:pt x="279" y="847"/>
                    <a:pt x="280" y="849"/>
                  </a:cubicBezTo>
                  <a:cubicBezTo>
                    <a:pt x="280" y="851"/>
                    <a:pt x="279" y="852"/>
                    <a:pt x="281" y="852"/>
                  </a:cubicBezTo>
                  <a:cubicBezTo>
                    <a:pt x="284" y="852"/>
                    <a:pt x="284" y="854"/>
                    <a:pt x="284" y="856"/>
                  </a:cubicBezTo>
                  <a:cubicBezTo>
                    <a:pt x="285" y="859"/>
                    <a:pt x="286" y="859"/>
                    <a:pt x="289" y="859"/>
                  </a:cubicBezTo>
                  <a:cubicBezTo>
                    <a:pt x="289" y="860"/>
                    <a:pt x="289" y="860"/>
                    <a:pt x="289" y="860"/>
                  </a:cubicBezTo>
                  <a:cubicBezTo>
                    <a:pt x="290" y="860"/>
                    <a:pt x="290" y="859"/>
                    <a:pt x="290" y="859"/>
                  </a:cubicBezTo>
                  <a:cubicBezTo>
                    <a:pt x="290" y="859"/>
                    <a:pt x="291" y="859"/>
                    <a:pt x="291" y="859"/>
                  </a:cubicBezTo>
                  <a:cubicBezTo>
                    <a:pt x="291" y="859"/>
                    <a:pt x="291" y="859"/>
                    <a:pt x="291" y="859"/>
                  </a:cubicBezTo>
                  <a:cubicBezTo>
                    <a:pt x="291" y="860"/>
                    <a:pt x="290" y="860"/>
                    <a:pt x="290" y="860"/>
                  </a:cubicBezTo>
                  <a:cubicBezTo>
                    <a:pt x="291" y="861"/>
                    <a:pt x="291" y="861"/>
                    <a:pt x="292" y="861"/>
                  </a:cubicBezTo>
                  <a:cubicBezTo>
                    <a:pt x="293" y="862"/>
                    <a:pt x="292" y="864"/>
                    <a:pt x="294" y="865"/>
                  </a:cubicBezTo>
                  <a:cubicBezTo>
                    <a:pt x="295" y="866"/>
                    <a:pt x="297" y="867"/>
                    <a:pt x="299" y="867"/>
                  </a:cubicBezTo>
                  <a:cubicBezTo>
                    <a:pt x="300" y="867"/>
                    <a:pt x="303" y="865"/>
                    <a:pt x="304" y="866"/>
                  </a:cubicBezTo>
                  <a:cubicBezTo>
                    <a:pt x="305" y="867"/>
                    <a:pt x="303" y="868"/>
                    <a:pt x="302" y="869"/>
                  </a:cubicBezTo>
                  <a:cubicBezTo>
                    <a:pt x="301" y="870"/>
                    <a:pt x="299" y="870"/>
                    <a:pt x="297" y="870"/>
                  </a:cubicBezTo>
                  <a:cubicBezTo>
                    <a:pt x="296" y="871"/>
                    <a:pt x="295" y="870"/>
                    <a:pt x="296" y="872"/>
                  </a:cubicBezTo>
                  <a:cubicBezTo>
                    <a:pt x="297" y="874"/>
                    <a:pt x="299" y="875"/>
                    <a:pt x="300" y="876"/>
                  </a:cubicBezTo>
                  <a:cubicBezTo>
                    <a:pt x="302" y="877"/>
                    <a:pt x="303" y="879"/>
                    <a:pt x="304" y="880"/>
                  </a:cubicBezTo>
                  <a:cubicBezTo>
                    <a:pt x="305" y="881"/>
                    <a:pt x="305" y="881"/>
                    <a:pt x="306" y="881"/>
                  </a:cubicBezTo>
                  <a:cubicBezTo>
                    <a:pt x="306" y="882"/>
                    <a:pt x="307" y="882"/>
                    <a:pt x="308" y="882"/>
                  </a:cubicBezTo>
                  <a:cubicBezTo>
                    <a:pt x="308" y="883"/>
                    <a:pt x="309" y="881"/>
                    <a:pt x="309" y="882"/>
                  </a:cubicBezTo>
                  <a:cubicBezTo>
                    <a:pt x="310" y="882"/>
                    <a:pt x="316" y="880"/>
                    <a:pt x="316" y="878"/>
                  </a:cubicBezTo>
                  <a:cubicBezTo>
                    <a:pt x="317" y="877"/>
                    <a:pt x="317" y="875"/>
                    <a:pt x="317" y="874"/>
                  </a:cubicBezTo>
                  <a:cubicBezTo>
                    <a:pt x="318" y="872"/>
                    <a:pt x="318" y="871"/>
                    <a:pt x="318" y="869"/>
                  </a:cubicBezTo>
                  <a:cubicBezTo>
                    <a:pt x="318" y="869"/>
                    <a:pt x="319" y="869"/>
                    <a:pt x="319" y="870"/>
                  </a:cubicBezTo>
                  <a:cubicBezTo>
                    <a:pt x="320" y="872"/>
                    <a:pt x="319" y="874"/>
                    <a:pt x="320" y="876"/>
                  </a:cubicBezTo>
                  <a:cubicBezTo>
                    <a:pt x="320" y="877"/>
                    <a:pt x="320" y="878"/>
                    <a:pt x="320" y="879"/>
                  </a:cubicBezTo>
                  <a:cubicBezTo>
                    <a:pt x="321" y="881"/>
                    <a:pt x="322" y="882"/>
                    <a:pt x="321" y="883"/>
                  </a:cubicBezTo>
                  <a:cubicBezTo>
                    <a:pt x="321" y="884"/>
                    <a:pt x="321" y="884"/>
                    <a:pt x="321" y="885"/>
                  </a:cubicBezTo>
                  <a:cubicBezTo>
                    <a:pt x="320" y="892"/>
                    <a:pt x="323" y="899"/>
                    <a:pt x="324" y="906"/>
                  </a:cubicBezTo>
                  <a:cubicBezTo>
                    <a:pt x="325" y="909"/>
                    <a:pt x="325" y="913"/>
                    <a:pt x="326" y="916"/>
                  </a:cubicBezTo>
                  <a:cubicBezTo>
                    <a:pt x="327" y="917"/>
                    <a:pt x="328" y="918"/>
                    <a:pt x="328" y="920"/>
                  </a:cubicBezTo>
                  <a:cubicBezTo>
                    <a:pt x="329" y="921"/>
                    <a:pt x="329" y="923"/>
                    <a:pt x="330" y="923"/>
                  </a:cubicBezTo>
                  <a:cubicBezTo>
                    <a:pt x="330" y="924"/>
                    <a:pt x="331" y="925"/>
                    <a:pt x="331" y="925"/>
                  </a:cubicBezTo>
                  <a:cubicBezTo>
                    <a:pt x="331" y="926"/>
                    <a:pt x="331" y="926"/>
                    <a:pt x="332" y="927"/>
                  </a:cubicBezTo>
                  <a:cubicBezTo>
                    <a:pt x="332" y="927"/>
                    <a:pt x="332" y="927"/>
                    <a:pt x="332" y="927"/>
                  </a:cubicBezTo>
                  <a:cubicBezTo>
                    <a:pt x="332" y="929"/>
                    <a:pt x="332" y="930"/>
                    <a:pt x="334" y="931"/>
                  </a:cubicBezTo>
                  <a:cubicBezTo>
                    <a:pt x="333" y="939"/>
                    <a:pt x="339" y="945"/>
                    <a:pt x="342" y="951"/>
                  </a:cubicBezTo>
                  <a:cubicBezTo>
                    <a:pt x="343" y="953"/>
                    <a:pt x="344" y="955"/>
                    <a:pt x="344" y="957"/>
                  </a:cubicBezTo>
                  <a:cubicBezTo>
                    <a:pt x="345" y="959"/>
                    <a:pt x="345" y="961"/>
                    <a:pt x="346" y="962"/>
                  </a:cubicBezTo>
                  <a:cubicBezTo>
                    <a:pt x="346" y="965"/>
                    <a:pt x="349" y="969"/>
                    <a:pt x="352" y="970"/>
                  </a:cubicBezTo>
                  <a:cubicBezTo>
                    <a:pt x="355" y="971"/>
                    <a:pt x="356" y="968"/>
                    <a:pt x="357" y="966"/>
                  </a:cubicBezTo>
                  <a:cubicBezTo>
                    <a:pt x="358" y="965"/>
                    <a:pt x="358" y="964"/>
                    <a:pt x="359" y="964"/>
                  </a:cubicBezTo>
                  <a:cubicBezTo>
                    <a:pt x="360" y="963"/>
                    <a:pt x="363" y="963"/>
                    <a:pt x="363" y="963"/>
                  </a:cubicBezTo>
                  <a:cubicBezTo>
                    <a:pt x="363" y="962"/>
                    <a:pt x="363" y="961"/>
                    <a:pt x="363" y="961"/>
                  </a:cubicBezTo>
                  <a:cubicBezTo>
                    <a:pt x="362" y="960"/>
                    <a:pt x="363" y="960"/>
                    <a:pt x="363" y="959"/>
                  </a:cubicBezTo>
                  <a:cubicBezTo>
                    <a:pt x="364" y="958"/>
                    <a:pt x="364" y="957"/>
                    <a:pt x="365" y="955"/>
                  </a:cubicBezTo>
                  <a:cubicBezTo>
                    <a:pt x="365" y="955"/>
                    <a:pt x="365" y="955"/>
                    <a:pt x="366" y="955"/>
                  </a:cubicBezTo>
                  <a:cubicBezTo>
                    <a:pt x="368" y="957"/>
                    <a:pt x="370" y="954"/>
                    <a:pt x="368" y="951"/>
                  </a:cubicBezTo>
                  <a:cubicBezTo>
                    <a:pt x="368" y="951"/>
                    <a:pt x="368" y="951"/>
                    <a:pt x="368" y="951"/>
                  </a:cubicBezTo>
                  <a:cubicBezTo>
                    <a:pt x="370" y="950"/>
                    <a:pt x="368" y="947"/>
                    <a:pt x="368" y="945"/>
                  </a:cubicBezTo>
                  <a:cubicBezTo>
                    <a:pt x="368" y="945"/>
                    <a:pt x="368" y="944"/>
                    <a:pt x="368" y="944"/>
                  </a:cubicBezTo>
                  <a:cubicBezTo>
                    <a:pt x="370" y="941"/>
                    <a:pt x="371" y="939"/>
                    <a:pt x="372" y="936"/>
                  </a:cubicBezTo>
                  <a:cubicBezTo>
                    <a:pt x="372" y="935"/>
                    <a:pt x="371" y="934"/>
                    <a:pt x="371" y="933"/>
                  </a:cubicBezTo>
                  <a:cubicBezTo>
                    <a:pt x="370" y="932"/>
                    <a:pt x="370" y="932"/>
                    <a:pt x="370" y="931"/>
                  </a:cubicBezTo>
                  <a:cubicBezTo>
                    <a:pt x="370" y="931"/>
                    <a:pt x="371" y="930"/>
                    <a:pt x="371" y="930"/>
                  </a:cubicBezTo>
                  <a:cubicBezTo>
                    <a:pt x="371" y="929"/>
                    <a:pt x="371" y="929"/>
                    <a:pt x="371" y="928"/>
                  </a:cubicBezTo>
                  <a:cubicBezTo>
                    <a:pt x="371" y="927"/>
                    <a:pt x="371" y="926"/>
                    <a:pt x="371" y="925"/>
                  </a:cubicBezTo>
                  <a:cubicBezTo>
                    <a:pt x="371" y="925"/>
                    <a:pt x="371" y="924"/>
                    <a:pt x="370" y="923"/>
                  </a:cubicBezTo>
                  <a:cubicBezTo>
                    <a:pt x="370" y="921"/>
                    <a:pt x="371" y="918"/>
                    <a:pt x="374" y="916"/>
                  </a:cubicBezTo>
                  <a:cubicBezTo>
                    <a:pt x="377" y="919"/>
                    <a:pt x="377" y="915"/>
                    <a:pt x="379" y="913"/>
                  </a:cubicBezTo>
                  <a:cubicBezTo>
                    <a:pt x="381" y="913"/>
                    <a:pt x="383" y="913"/>
                    <a:pt x="384" y="912"/>
                  </a:cubicBezTo>
                  <a:cubicBezTo>
                    <a:pt x="386" y="911"/>
                    <a:pt x="385" y="911"/>
                    <a:pt x="383" y="911"/>
                  </a:cubicBezTo>
                  <a:cubicBezTo>
                    <a:pt x="383" y="911"/>
                    <a:pt x="383" y="911"/>
                    <a:pt x="383" y="910"/>
                  </a:cubicBezTo>
                  <a:cubicBezTo>
                    <a:pt x="386" y="911"/>
                    <a:pt x="385" y="909"/>
                    <a:pt x="386" y="907"/>
                  </a:cubicBezTo>
                  <a:cubicBezTo>
                    <a:pt x="389" y="906"/>
                    <a:pt x="391" y="905"/>
                    <a:pt x="393" y="902"/>
                  </a:cubicBezTo>
                  <a:cubicBezTo>
                    <a:pt x="395" y="900"/>
                    <a:pt x="398" y="899"/>
                    <a:pt x="400" y="897"/>
                  </a:cubicBezTo>
                  <a:cubicBezTo>
                    <a:pt x="401" y="896"/>
                    <a:pt x="401" y="895"/>
                    <a:pt x="402" y="894"/>
                  </a:cubicBezTo>
                  <a:cubicBezTo>
                    <a:pt x="403" y="893"/>
                    <a:pt x="404" y="892"/>
                    <a:pt x="404" y="892"/>
                  </a:cubicBezTo>
                  <a:cubicBezTo>
                    <a:pt x="405" y="891"/>
                    <a:pt x="405" y="891"/>
                    <a:pt x="405" y="891"/>
                  </a:cubicBezTo>
                  <a:cubicBezTo>
                    <a:pt x="405" y="890"/>
                    <a:pt x="405" y="889"/>
                    <a:pt x="405" y="889"/>
                  </a:cubicBezTo>
                  <a:cubicBezTo>
                    <a:pt x="407" y="888"/>
                    <a:pt x="406" y="889"/>
                    <a:pt x="407" y="889"/>
                  </a:cubicBezTo>
                  <a:cubicBezTo>
                    <a:pt x="409" y="889"/>
                    <a:pt x="411" y="888"/>
                    <a:pt x="413" y="888"/>
                  </a:cubicBezTo>
                  <a:cubicBezTo>
                    <a:pt x="414" y="887"/>
                    <a:pt x="416" y="884"/>
                    <a:pt x="417" y="882"/>
                  </a:cubicBezTo>
                  <a:cubicBezTo>
                    <a:pt x="417" y="880"/>
                    <a:pt x="415" y="878"/>
                    <a:pt x="418" y="876"/>
                  </a:cubicBezTo>
                  <a:cubicBezTo>
                    <a:pt x="419" y="875"/>
                    <a:pt x="421" y="876"/>
                    <a:pt x="422" y="875"/>
                  </a:cubicBezTo>
                  <a:cubicBezTo>
                    <a:pt x="423" y="874"/>
                    <a:pt x="424" y="873"/>
                    <a:pt x="425" y="872"/>
                  </a:cubicBezTo>
                  <a:cubicBezTo>
                    <a:pt x="425" y="873"/>
                    <a:pt x="425" y="875"/>
                    <a:pt x="425" y="875"/>
                  </a:cubicBezTo>
                  <a:cubicBezTo>
                    <a:pt x="425" y="875"/>
                    <a:pt x="425" y="875"/>
                    <a:pt x="425" y="875"/>
                  </a:cubicBezTo>
                  <a:cubicBezTo>
                    <a:pt x="426" y="876"/>
                    <a:pt x="427" y="876"/>
                    <a:pt x="428" y="876"/>
                  </a:cubicBezTo>
                  <a:cubicBezTo>
                    <a:pt x="428" y="876"/>
                    <a:pt x="428" y="876"/>
                    <a:pt x="428" y="876"/>
                  </a:cubicBezTo>
                  <a:cubicBezTo>
                    <a:pt x="429" y="876"/>
                    <a:pt x="431" y="875"/>
                    <a:pt x="431" y="874"/>
                  </a:cubicBezTo>
                  <a:moveTo>
                    <a:pt x="70" y="787"/>
                  </a:moveTo>
                  <a:cubicBezTo>
                    <a:pt x="69" y="787"/>
                    <a:pt x="70" y="787"/>
                    <a:pt x="70" y="787"/>
                  </a:cubicBezTo>
                  <a:cubicBezTo>
                    <a:pt x="70" y="787"/>
                    <a:pt x="70" y="787"/>
                    <a:pt x="70" y="787"/>
                  </a:cubicBezTo>
                  <a:close/>
                  <a:moveTo>
                    <a:pt x="198" y="684"/>
                  </a:moveTo>
                  <a:cubicBezTo>
                    <a:pt x="196" y="685"/>
                    <a:pt x="193" y="684"/>
                    <a:pt x="191" y="685"/>
                  </a:cubicBezTo>
                  <a:cubicBezTo>
                    <a:pt x="190" y="686"/>
                    <a:pt x="190" y="689"/>
                    <a:pt x="189" y="690"/>
                  </a:cubicBezTo>
                  <a:cubicBezTo>
                    <a:pt x="188" y="691"/>
                    <a:pt x="185" y="693"/>
                    <a:pt x="185" y="691"/>
                  </a:cubicBezTo>
                  <a:cubicBezTo>
                    <a:pt x="185" y="691"/>
                    <a:pt x="188" y="689"/>
                    <a:pt x="188" y="688"/>
                  </a:cubicBezTo>
                  <a:cubicBezTo>
                    <a:pt x="189" y="687"/>
                    <a:pt x="192" y="684"/>
                    <a:pt x="191" y="683"/>
                  </a:cubicBezTo>
                  <a:cubicBezTo>
                    <a:pt x="190" y="682"/>
                    <a:pt x="188" y="683"/>
                    <a:pt x="187" y="683"/>
                  </a:cubicBezTo>
                  <a:cubicBezTo>
                    <a:pt x="186" y="683"/>
                    <a:pt x="185" y="682"/>
                    <a:pt x="185" y="682"/>
                  </a:cubicBezTo>
                  <a:cubicBezTo>
                    <a:pt x="184" y="682"/>
                    <a:pt x="183" y="682"/>
                    <a:pt x="182" y="682"/>
                  </a:cubicBezTo>
                  <a:cubicBezTo>
                    <a:pt x="181" y="682"/>
                    <a:pt x="180" y="680"/>
                    <a:pt x="180" y="680"/>
                  </a:cubicBezTo>
                  <a:cubicBezTo>
                    <a:pt x="179" y="680"/>
                    <a:pt x="179" y="681"/>
                    <a:pt x="178" y="681"/>
                  </a:cubicBezTo>
                  <a:cubicBezTo>
                    <a:pt x="175" y="681"/>
                    <a:pt x="173" y="686"/>
                    <a:pt x="175" y="688"/>
                  </a:cubicBezTo>
                  <a:cubicBezTo>
                    <a:pt x="176" y="689"/>
                    <a:pt x="177" y="689"/>
                    <a:pt x="175" y="689"/>
                  </a:cubicBezTo>
                  <a:cubicBezTo>
                    <a:pt x="174" y="690"/>
                    <a:pt x="173" y="688"/>
                    <a:pt x="171" y="688"/>
                  </a:cubicBezTo>
                  <a:cubicBezTo>
                    <a:pt x="170" y="688"/>
                    <a:pt x="167" y="688"/>
                    <a:pt x="167" y="690"/>
                  </a:cubicBezTo>
                  <a:cubicBezTo>
                    <a:pt x="168" y="691"/>
                    <a:pt x="170" y="691"/>
                    <a:pt x="171" y="692"/>
                  </a:cubicBezTo>
                  <a:cubicBezTo>
                    <a:pt x="173" y="694"/>
                    <a:pt x="173" y="696"/>
                    <a:pt x="174" y="697"/>
                  </a:cubicBezTo>
                  <a:cubicBezTo>
                    <a:pt x="174" y="698"/>
                    <a:pt x="175" y="698"/>
                    <a:pt x="175" y="699"/>
                  </a:cubicBezTo>
                  <a:cubicBezTo>
                    <a:pt x="175" y="700"/>
                    <a:pt x="174" y="701"/>
                    <a:pt x="175" y="702"/>
                  </a:cubicBezTo>
                  <a:cubicBezTo>
                    <a:pt x="178" y="702"/>
                    <a:pt x="178" y="704"/>
                    <a:pt x="180" y="705"/>
                  </a:cubicBezTo>
                  <a:cubicBezTo>
                    <a:pt x="181" y="706"/>
                    <a:pt x="184" y="704"/>
                    <a:pt x="185" y="706"/>
                  </a:cubicBezTo>
                  <a:cubicBezTo>
                    <a:pt x="186" y="708"/>
                    <a:pt x="183" y="711"/>
                    <a:pt x="183" y="713"/>
                  </a:cubicBezTo>
                  <a:cubicBezTo>
                    <a:pt x="183" y="715"/>
                    <a:pt x="184" y="719"/>
                    <a:pt x="185" y="718"/>
                  </a:cubicBezTo>
                  <a:cubicBezTo>
                    <a:pt x="186" y="717"/>
                    <a:pt x="186" y="716"/>
                    <a:pt x="185" y="716"/>
                  </a:cubicBezTo>
                  <a:cubicBezTo>
                    <a:pt x="187" y="714"/>
                    <a:pt x="187" y="712"/>
                    <a:pt x="190" y="712"/>
                  </a:cubicBezTo>
                  <a:cubicBezTo>
                    <a:pt x="194" y="712"/>
                    <a:pt x="193" y="714"/>
                    <a:pt x="194" y="716"/>
                  </a:cubicBezTo>
                  <a:cubicBezTo>
                    <a:pt x="195" y="718"/>
                    <a:pt x="199" y="721"/>
                    <a:pt x="199" y="722"/>
                  </a:cubicBezTo>
                  <a:cubicBezTo>
                    <a:pt x="198" y="723"/>
                    <a:pt x="197" y="722"/>
                    <a:pt x="196" y="722"/>
                  </a:cubicBezTo>
                  <a:cubicBezTo>
                    <a:pt x="195" y="723"/>
                    <a:pt x="196" y="723"/>
                    <a:pt x="197" y="724"/>
                  </a:cubicBezTo>
                  <a:cubicBezTo>
                    <a:pt x="195" y="724"/>
                    <a:pt x="192" y="726"/>
                    <a:pt x="192" y="723"/>
                  </a:cubicBezTo>
                  <a:cubicBezTo>
                    <a:pt x="188" y="725"/>
                    <a:pt x="186" y="721"/>
                    <a:pt x="185" y="726"/>
                  </a:cubicBezTo>
                  <a:cubicBezTo>
                    <a:pt x="184" y="731"/>
                    <a:pt x="187" y="730"/>
                    <a:pt x="191" y="730"/>
                  </a:cubicBezTo>
                  <a:cubicBezTo>
                    <a:pt x="191" y="731"/>
                    <a:pt x="190" y="732"/>
                    <a:pt x="190" y="732"/>
                  </a:cubicBezTo>
                  <a:cubicBezTo>
                    <a:pt x="190" y="733"/>
                    <a:pt x="190" y="734"/>
                    <a:pt x="190" y="734"/>
                  </a:cubicBezTo>
                  <a:cubicBezTo>
                    <a:pt x="190" y="735"/>
                    <a:pt x="187" y="735"/>
                    <a:pt x="187" y="736"/>
                  </a:cubicBezTo>
                  <a:cubicBezTo>
                    <a:pt x="188" y="736"/>
                    <a:pt x="189" y="736"/>
                    <a:pt x="190" y="736"/>
                  </a:cubicBezTo>
                  <a:cubicBezTo>
                    <a:pt x="191" y="737"/>
                    <a:pt x="191" y="738"/>
                    <a:pt x="191" y="738"/>
                  </a:cubicBezTo>
                  <a:cubicBezTo>
                    <a:pt x="191" y="739"/>
                    <a:pt x="192" y="739"/>
                    <a:pt x="193" y="739"/>
                  </a:cubicBezTo>
                  <a:cubicBezTo>
                    <a:pt x="194" y="741"/>
                    <a:pt x="193" y="740"/>
                    <a:pt x="193" y="742"/>
                  </a:cubicBezTo>
                  <a:cubicBezTo>
                    <a:pt x="192" y="743"/>
                    <a:pt x="192" y="745"/>
                    <a:pt x="192" y="746"/>
                  </a:cubicBezTo>
                  <a:cubicBezTo>
                    <a:pt x="192" y="749"/>
                    <a:pt x="192" y="752"/>
                    <a:pt x="193" y="755"/>
                  </a:cubicBezTo>
                  <a:cubicBezTo>
                    <a:pt x="193" y="755"/>
                    <a:pt x="194" y="758"/>
                    <a:pt x="193" y="758"/>
                  </a:cubicBezTo>
                  <a:cubicBezTo>
                    <a:pt x="192" y="759"/>
                    <a:pt x="192" y="757"/>
                    <a:pt x="191" y="757"/>
                  </a:cubicBezTo>
                  <a:cubicBezTo>
                    <a:pt x="190" y="759"/>
                    <a:pt x="188" y="758"/>
                    <a:pt x="186" y="759"/>
                  </a:cubicBezTo>
                  <a:cubicBezTo>
                    <a:pt x="184" y="759"/>
                    <a:pt x="182" y="760"/>
                    <a:pt x="180" y="760"/>
                  </a:cubicBezTo>
                  <a:cubicBezTo>
                    <a:pt x="177" y="760"/>
                    <a:pt x="175" y="759"/>
                    <a:pt x="173" y="758"/>
                  </a:cubicBezTo>
                  <a:cubicBezTo>
                    <a:pt x="170" y="757"/>
                    <a:pt x="169" y="755"/>
                    <a:pt x="167" y="754"/>
                  </a:cubicBezTo>
                  <a:cubicBezTo>
                    <a:pt x="167" y="753"/>
                    <a:pt x="167" y="753"/>
                    <a:pt x="166" y="753"/>
                  </a:cubicBezTo>
                  <a:cubicBezTo>
                    <a:pt x="165" y="752"/>
                    <a:pt x="163" y="753"/>
                    <a:pt x="162" y="752"/>
                  </a:cubicBezTo>
                  <a:cubicBezTo>
                    <a:pt x="160" y="752"/>
                    <a:pt x="159" y="750"/>
                    <a:pt x="159" y="748"/>
                  </a:cubicBezTo>
                  <a:cubicBezTo>
                    <a:pt x="158" y="745"/>
                    <a:pt x="159" y="742"/>
                    <a:pt x="159" y="739"/>
                  </a:cubicBezTo>
                  <a:cubicBezTo>
                    <a:pt x="159" y="739"/>
                    <a:pt x="159" y="739"/>
                    <a:pt x="159" y="739"/>
                  </a:cubicBezTo>
                  <a:cubicBezTo>
                    <a:pt x="159" y="739"/>
                    <a:pt x="161" y="736"/>
                    <a:pt x="161" y="736"/>
                  </a:cubicBezTo>
                  <a:cubicBezTo>
                    <a:pt x="161" y="735"/>
                    <a:pt x="160" y="735"/>
                    <a:pt x="160" y="734"/>
                  </a:cubicBezTo>
                  <a:cubicBezTo>
                    <a:pt x="160" y="733"/>
                    <a:pt x="161" y="732"/>
                    <a:pt x="161" y="731"/>
                  </a:cubicBezTo>
                  <a:cubicBezTo>
                    <a:pt x="161" y="730"/>
                    <a:pt x="162" y="729"/>
                    <a:pt x="162" y="728"/>
                  </a:cubicBezTo>
                  <a:cubicBezTo>
                    <a:pt x="163" y="728"/>
                    <a:pt x="164" y="727"/>
                    <a:pt x="165" y="727"/>
                  </a:cubicBezTo>
                  <a:cubicBezTo>
                    <a:pt x="166" y="727"/>
                    <a:pt x="166" y="727"/>
                    <a:pt x="167" y="728"/>
                  </a:cubicBezTo>
                  <a:cubicBezTo>
                    <a:pt x="169" y="724"/>
                    <a:pt x="160" y="726"/>
                    <a:pt x="161" y="722"/>
                  </a:cubicBezTo>
                  <a:cubicBezTo>
                    <a:pt x="159" y="721"/>
                    <a:pt x="159" y="719"/>
                    <a:pt x="159" y="718"/>
                  </a:cubicBezTo>
                  <a:cubicBezTo>
                    <a:pt x="158" y="717"/>
                    <a:pt x="157" y="714"/>
                    <a:pt x="156" y="713"/>
                  </a:cubicBezTo>
                  <a:cubicBezTo>
                    <a:pt x="155" y="713"/>
                    <a:pt x="155" y="713"/>
                    <a:pt x="155" y="713"/>
                  </a:cubicBezTo>
                  <a:cubicBezTo>
                    <a:pt x="154" y="711"/>
                    <a:pt x="154" y="711"/>
                    <a:pt x="154" y="711"/>
                  </a:cubicBezTo>
                  <a:cubicBezTo>
                    <a:pt x="152" y="708"/>
                    <a:pt x="149" y="705"/>
                    <a:pt x="149" y="701"/>
                  </a:cubicBezTo>
                  <a:cubicBezTo>
                    <a:pt x="149" y="700"/>
                    <a:pt x="150" y="698"/>
                    <a:pt x="150" y="697"/>
                  </a:cubicBezTo>
                  <a:cubicBezTo>
                    <a:pt x="150" y="696"/>
                    <a:pt x="150" y="694"/>
                    <a:pt x="149" y="696"/>
                  </a:cubicBezTo>
                  <a:cubicBezTo>
                    <a:pt x="148" y="695"/>
                    <a:pt x="148" y="693"/>
                    <a:pt x="147" y="692"/>
                  </a:cubicBezTo>
                  <a:cubicBezTo>
                    <a:pt x="146" y="691"/>
                    <a:pt x="145" y="691"/>
                    <a:pt x="144" y="690"/>
                  </a:cubicBezTo>
                  <a:cubicBezTo>
                    <a:pt x="144" y="688"/>
                    <a:pt x="145" y="688"/>
                    <a:pt x="146" y="687"/>
                  </a:cubicBezTo>
                  <a:cubicBezTo>
                    <a:pt x="146" y="687"/>
                    <a:pt x="147" y="687"/>
                    <a:pt x="147" y="685"/>
                  </a:cubicBezTo>
                  <a:cubicBezTo>
                    <a:pt x="148" y="684"/>
                    <a:pt x="148" y="682"/>
                    <a:pt x="149" y="681"/>
                  </a:cubicBezTo>
                  <a:cubicBezTo>
                    <a:pt x="150" y="679"/>
                    <a:pt x="151" y="681"/>
                    <a:pt x="152" y="680"/>
                  </a:cubicBezTo>
                  <a:cubicBezTo>
                    <a:pt x="153" y="680"/>
                    <a:pt x="152" y="679"/>
                    <a:pt x="153" y="678"/>
                  </a:cubicBezTo>
                  <a:cubicBezTo>
                    <a:pt x="154" y="678"/>
                    <a:pt x="156" y="678"/>
                    <a:pt x="157" y="678"/>
                  </a:cubicBezTo>
                  <a:cubicBezTo>
                    <a:pt x="158" y="677"/>
                    <a:pt x="158" y="677"/>
                    <a:pt x="158" y="676"/>
                  </a:cubicBezTo>
                  <a:cubicBezTo>
                    <a:pt x="158" y="676"/>
                    <a:pt x="159" y="676"/>
                    <a:pt x="159" y="676"/>
                  </a:cubicBezTo>
                  <a:cubicBezTo>
                    <a:pt x="159" y="675"/>
                    <a:pt x="159" y="674"/>
                    <a:pt x="160" y="673"/>
                  </a:cubicBezTo>
                  <a:cubicBezTo>
                    <a:pt x="161" y="675"/>
                    <a:pt x="161" y="673"/>
                    <a:pt x="161" y="672"/>
                  </a:cubicBezTo>
                  <a:cubicBezTo>
                    <a:pt x="165" y="675"/>
                    <a:pt x="165" y="672"/>
                    <a:pt x="166" y="669"/>
                  </a:cubicBezTo>
                  <a:cubicBezTo>
                    <a:pt x="167" y="668"/>
                    <a:pt x="169" y="667"/>
                    <a:pt x="170" y="666"/>
                  </a:cubicBezTo>
                  <a:cubicBezTo>
                    <a:pt x="171" y="666"/>
                    <a:pt x="173" y="664"/>
                    <a:pt x="174" y="664"/>
                  </a:cubicBezTo>
                  <a:cubicBezTo>
                    <a:pt x="176" y="664"/>
                    <a:pt x="176" y="665"/>
                    <a:pt x="177" y="666"/>
                  </a:cubicBezTo>
                  <a:cubicBezTo>
                    <a:pt x="178" y="666"/>
                    <a:pt x="179" y="666"/>
                    <a:pt x="180" y="667"/>
                  </a:cubicBezTo>
                  <a:cubicBezTo>
                    <a:pt x="180" y="667"/>
                    <a:pt x="181" y="668"/>
                    <a:pt x="182" y="667"/>
                  </a:cubicBezTo>
                  <a:cubicBezTo>
                    <a:pt x="183" y="667"/>
                    <a:pt x="182" y="665"/>
                    <a:pt x="183" y="665"/>
                  </a:cubicBezTo>
                  <a:cubicBezTo>
                    <a:pt x="184" y="666"/>
                    <a:pt x="186" y="665"/>
                    <a:pt x="187" y="666"/>
                  </a:cubicBezTo>
                  <a:cubicBezTo>
                    <a:pt x="188" y="667"/>
                    <a:pt x="189" y="671"/>
                    <a:pt x="189" y="672"/>
                  </a:cubicBezTo>
                  <a:cubicBezTo>
                    <a:pt x="189" y="673"/>
                    <a:pt x="187" y="675"/>
                    <a:pt x="187" y="676"/>
                  </a:cubicBezTo>
                  <a:cubicBezTo>
                    <a:pt x="187" y="678"/>
                    <a:pt x="190" y="678"/>
                    <a:pt x="191" y="680"/>
                  </a:cubicBezTo>
                  <a:cubicBezTo>
                    <a:pt x="191" y="679"/>
                    <a:pt x="192" y="677"/>
                    <a:pt x="193" y="677"/>
                  </a:cubicBezTo>
                  <a:cubicBezTo>
                    <a:pt x="195" y="677"/>
                    <a:pt x="195" y="678"/>
                    <a:pt x="196" y="679"/>
                  </a:cubicBezTo>
                  <a:cubicBezTo>
                    <a:pt x="198" y="681"/>
                    <a:pt x="201" y="683"/>
                    <a:pt x="198" y="684"/>
                  </a:cubicBezTo>
                  <a:close/>
                  <a:moveTo>
                    <a:pt x="431" y="875"/>
                  </a:moveTo>
                  <a:cubicBezTo>
                    <a:pt x="431" y="875"/>
                    <a:pt x="431" y="875"/>
                    <a:pt x="431" y="874"/>
                  </a:cubicBezTo>
                  <a:cubicBezTo>
                    <a:pt x="432" y="874"/>
                    <a:pt x="431" y="875"/>
                    <a:pt x="431" y="875"/>
                  </a:cubicBezTo>
                  <a:cubicBezTo>
                    <a:pt x="431" y="875"/>
                    <a:pt x="431" y="875"/>
                    <a:pt x="431" y="875"/>
                  </a:cubicBezTo>
                  <a:close/>
                  <a:moveTo>
                    <a:pt x="440" y="873"/>
                  </a:moveTo>
                  <a:cubicBezTo>
                    <a:pt x="439" y="873"/>
                    <a:pt x="439" y="873"/>
                    <a:pt x="439" y="873"/>
                  </a:cubicBezTo>
                  <a:cubicBezTo>
                    <a:pt x="439" y="873"/>
                    <a:pt x="439" y="873"/>
                    <a:pt x="440" y="873"/>
                  </a:cubicBezTo>
                  <a:cubicBezTo>
                    <a:pt x="440" y="873"/>
                    <a:pt x="440" y="873"/>
                    <a:pt x="440" y="873"/>
                  </a:cubicBezTo>
                  <a:close/>
                  <a:moveTo>
                    <a:pt x="514" y="982"/>
                  </a:moveTo>
                  <a:cubicBezTo>
                    <a:pt x="514" y="982"/>
                    <a:pt x="514" y="982"/>
                    <a:pt x="515" y="981"/>
                  </a:cubicBezTo>
                  <a:cubicBezTo>
                    <a:pt x="516" y="982"/>
                    <a:pt x="519" y="983"/>
                    <a:pt x="519" y="984"/>
                  </a:cubicBezTo>
                  <a:cubicBezTo>
                    <a:pt x="517" y="983"/>
                    <a:pt x="517" y="984"/>
                    <a:pt x="516" y="984"/>
                  </a:cubicBezTo>
                  <a:cubicBezTo>
                    <a:pt x="514" y="985"/>
                    <a:pt x="513" y="984"/>
                    <a:pt x="514" y="982"/>
                  </a:cubicBezTo>
                  <a:close/>
                  <a:moveTo>
                    <a:pt x="756" y="577"/>
                  </a:moveTo>
                  <a:cubicBezTo>
                    <a:pt x="757" y="577"/>
                    <a:pt x="756" y="577"/>
                    <a:pt x="756" y="578"/>
                  </a:cubicBezTo>
                  <a:cubicBezTo>
                    <a:pt x="756" y="579"/>
                    <a:pt x="756" y="579"/>
                    <a:pt x="755" y="579"/>
                  </a:cubicBezTo>
                  <a:cubicBezTo>
                    <a:pt x="754" y="579"/>
                    <a:pt x="754" y="579"/>
                    <a:pt x="754" y="579"/>
                  </a:cubicBezTo>
                  <a:cubicBezTo>
                    <a:pt x="753" y="579"/>
                    <a:pt x="755" y="576"/>
                    <a:pt x="756" y="577"/>
                  </a:cubicBezTo>
                  <a:close/>
                  <a:moveTo>
                    <a:pt x="935" y="534"/>
                  </a:moveTo>
                  <a:cubicBezTo>
                    <a:pt x="935" y="535"/>
                    <a:pt x="935" y="535"/>
                    <a:pt x="934" y="535"/>
                  </a:cubicBezTo>
                  <a:cubicBezTo>
                    <a:pt x="934" y="535"/>
                    <a:pt x="935" y="534"/>
                    <a:pt x="935" y="534"/>
                  </a:cubicBezTo>
                  <a:close/>
                  <a:moveTo>
                    <a:pt x="1076" y="325"/>
                  </a:moveTo>
                  <a:cubicBezTo>
                    <a:pt x="1075" y="325"/>
                    <a:pt x="1075" y="324"/>
                    <a:pt x="1075" y="324"/>
                  </a:cubicBezTo>
                  <a:cubicBezTo>
                    <a:pt x="1076" y="324"/>
                    <a:pt x="1076" y="324"/>
                    <a:pt x="1076" y="324"/>
                  </a:cubicBezTo>
                  <a:cubicBezTo>
                    <a:pt x="1076" y="324"/>
                    <a:pt x="1076" y="325"/>
                    <a:pt x="1076" y="325"/>
                  </a:cubicBezTo>
                  <a:close/>
                  <a:moveTo>
                    <a:pt x="415" y="267"/>
                  </a:moveTo>
                  <a:cubicBezTo>
                    <a:pt x="413" y="267"/>
                    <a:pt x="416" y="265"/>
                    <a:pt x="416" y="266"/>
                  </a:cubicBezTo>
                  <a:cubicBezTo>
                    <a:pt x="416" y="267"/>
                    <a:pt x="416" y="267"/>
                    <a:pt x="415" y="267"/>
                  </a:cubicBezTo>
                  <a:close/>
                  <a:moveTo>
                    <a:pt x="98" y="448"/>
                  </a:moveTo>
                  <a:cubicBezTo>
                    <a:pt x="98" y="448"/>
                    <a:pt x="100" y="449"/>
                    <a:pt x="100" y="449"/>
                  </a:cubicBezTo>
                  <a:cubicBezTo>
                    <a:pt x="101" y="450"/>
                    <a:pt x="97" y="448"/>
                    <a:pt x="97" y="448"/>
                  </a:cubicBezTo>
                  <a:cubicBezTo>
                    <a:pt x="97" y="447"/>
                    <a:pt x="98" y="447"/>
                    <a:pt x="98" y="448"/>
                  </a:cubicBezTo>
                  <a:close/>
                  <a:moveTo>
                    <a:pt x="965" y="583"/>
                  </a:moveTo>
                  <a:cubicBezTo>
                    <a:pt x="966" y="583"/>
                    <a:pt x="965" y="584"/>
                    <a:pt x="964" y="582"/>
                  </a:cubicBezTo>
                  <a:cubicBezTo>
                    <a:pt x="963" y="580"/>
                    <a:pt x="965" y="583"/>
                    <a:pt x="965" y="583"/>
                  </a:cubicBezTo>
                  <a:close/>
                  <a:moveTo>
                    <a:pt x="1098" y="510"/>
                  </a:moveTo>
                  <a:cubicBezTo>
                    <a:pt x="1098" y="511"/>
                    <a:pt x="1097" y="511"/>
                    <a:pt x="1097" y="511"/>
                  </a:cubicBezTo>
                  <a:cubicBezTo>
                    <a:pt x="1096" y="511"/>
                    <a:pt x="1093" y="508"/>
                    <a:pt x="1094" y="508"/>
                  </a:cubicBezTo>
                  <a:cubicBezTo>
                    <a:pt x="1094" y="508"/>
                    <a:pt x="1098" y="510"/>
                    <a:pt x="1098" y="510"/>
                  </a:cubicBezTo>
                  <a:close/>
                  <a:moveTo>
                    <a:pt x="1099" y="445"/>
                  </a:moveTo>
                  <a:cubicBezTo>
                    <a:pt x="1099" y="446"/>
                    <a:pt x="1098" y="446"/>
                    <a:pt x="1097" y="447"/>
                  </a:cubicBezTo>
                  <a:cubicBezTo>
                    <a:pt x="1094" y="446"/>
                    <a:pt x="1100" y="443"/>
                    <a:pt x="1099" y="445"/>
                  </a:cubicBezTo>
                  <a:close/>
                  <a:moveTo>
                    <a:pt x="957" y="581"/>
                  </a:moveTo>
                  <a:cubicBezTo>
                    <a:pt x="957" y="582"/>
                    <a:pt x="957" y="582"/>
                    <a:pt x="956" y="582"/>
                  </a:cubicBezTo>
                  <a:cubicBezTo>
                    <a:pt x="957" y="581"/>
                    <a:pt x="954" y="580"/>
                    <a:pt x="953" y="579"/>
                  </a:cubicBezTo>
                  <a:cubicBezTo>
                    <a:pt x="953" y="578"/>
                    <a:pt x="953" y="577"/>
                    <a:pt x="953" y="576"/>
                  </a:cubicBezTo>
                  <a:cubicBezTo>
                    <a:pt x="952" y="576"/>
                    <a:pt x="951" y="575"/>
                    <a:pt x="952" y="575"/>
                  </a:cubicBezTo>
                  <a:cubicBezTo>
                    <a:pt x="954" y="575"/>
                    <a:pt x="953" y="573"/>
                    <a:pt x="954" y="576"/>
                  </a:cubicBezTo>
                  <a:cubicBezTo>
                    <a:pt x="955" y="578"/>
                    <a:pt x="955" y="579"/>
                    <a:pt x="957" y="581"/>
                  </a:cubicBezTo>
                  <a:close/>
                  <a:moveTo>
                    <a:pt x="1112" y="551"/>
                  </a:moveTo>
                  <a:cubicBezTo>
                    <a:pt x="1112" y="551"/>
                    <a:pt x="1112" y="551"/>
                    <a:pt x="1112" y="551"/>
                  </a:cubicBezTo>
                  <a:cubicBezTo>
                    <a:pt x="1112" y="552"/>
                    <a:pt x="1112" y="552"/>
                    <a:pt x="1112" y="552"/>
                  </a:cubicBezTo>
                  <a:cubicBezTo>
                    <a:pt x="1112" y="552"/>
                    <a:pt x="1112" y="552"/>
                    <a:pt x="1112" y="552"/>
                  </a:cubicBezTo>
                  <a:cubicBezTo>
                    <a:pt x="1112" y="551"/>
                    <a:pt x="1112" y="551"/>
                    <a:pt x="1112" y="551"/>
                  </a:cubicBezTo>
                  <a:close/>
                  <a:moveTo>
                    <a:pt x="942" y="526"/>
                  </a:moveTo>
                  <a:cubicBezTo>
                    <a:pt x="944" y="528"/>
                    <a:pt x="943" y="529"/>
                    <a:pt x="941" y="530"/>
                  </a:cubicBezTo>
                  <a:cubicBezTo>
                    <a:pt x="939" y="531"/>
                    <a:pt x="937" y="532"/>
                    <a:pt x="936" y="533"/>
                  </a:cubicBezTo>
                  <a:cubicBezTo>
                    <a:pt x="935" y="533"/>
                    <a:pt x="936" y="532"/>
                    <a:pt x="936" y="531"/>
                  </a:cubicBezTo>
                  <a:cubicBezTo>
                    <a:pt x="936" y="530"/>
                    <a:pt x="937" y="529"/>
                    <a:pt x="937" y="529"/>
                  </a:cubicBezTo>
                  <a:cubicBezTo>
                    <a:pt x="938" y="528"/>
                    <a:pt x="939" y="527"/>
                    <a:pt x="940" y="526"/>
                  </a:cubicBezTo>
                  <a:cubicBezTo>
                    <a:pt x="941" y="526"/>
                    <a:pt x="942" y="525"/>
                    <a:pt x="942" y="526"/>
                  </a:cubicBezTo>
                  <a:cubicBezTo>
                    <a:pt x="942" y="526"/>
                    <a:pt x="942" y="526"/>
                    <a:pt x="942" y="526"/>
                  </a:cubicBezTo>
                  <a:close/>
                  <a:moveTo>
                    <a:pt x="581" y="257"/>
                  </a:moveTo>
                  <a:cubicBezTo>
                    <a:pt x="581" y="257"/>
                    <a:pt x="581" y="257"/>
                    <a:pt x="581" y="257"/>
                  </a:cubicBezTo>
                  <a:cubicBezTo>
                    <a:pt x="581" y="257"/>
                    <a:pt x="581" y="258"/>
                    <a:pt x="581" y="258"/>
                  </a:cubicBezTo>
                  <a:cubicBezTo>
                    <a:pt x="580" y="258"/>
                    <a:pt x="580" y="257"/>
                    <a:pt x="581" y="257"/>
                  </a:cubicBezTo>
                  <a:cubicBezTo>
                    <a:pt x="581" y="257"/>
                    <a:pt x="581" y="257"/>
                    <a:pt x="581" y="257"/>
                  </a:cubicBezTo>
                  <a:close/>
                  <a:moveTo>
                    <a:pt x="586" y="256"/>
                  </a:moveTo>
                  <a:cubicBezTo>
                    <a:pt x="587" y="255"/>
                    <a:pt x="586" y="252"/>
                    <a:pt x="587" y="252"/>
                  </a:cubicBezTo>
                  <a:cubicBezTo>
                    <a:pt x="588" y="251"/>
                    <a:pt x="591" y="252"/>
                    <a:pt x="591" y="252"/>
                  </a:cubicBezTo>
                  <a:cubicBezTo>
                    <a:pt x="593" y="252"/>
                    <a:pt x="595" y="252"/>
                    <a:pt x="596" y="254"/>
                  </a:cubicBezTo>
                  <a:cubicBezTo>
                    <a:pt x="596" y="256"/>
                    <a:pt x="595" y="257"/>
                    <a:pt x="595" y="258"/>
                  </a:cubicBezTo>
                  <a:cubicBezTo>
                    <a:pt x="594" y="259"/>
                    <a:pt x="592" y="262"/>
                    <a:pt x="592" y="263"/>
                  </a:cubicBezTo>
                  <a:cubicBezTo>
                    <a:pt x="590" y="264"/>
                    <a:pt x="585" y="259"/>
                    <a:pt x="583" y="258"/>
                  </a:cubicBezTo>
                  <a:cubicBezTo>
                    <a:pt x="583" y="258"/>
                    <a:pt x="583" y="256"/>
                    <a:pt x="583" y="256"/>
                  </a:cubicBezTo>
                  <a:cubicBezTo>
                    <a:pt x="584" y="255"/>
                    <a:pt x="585" y="256"/>
                    <a:pt x="585" y="256"/>
                  </a:cubicBezTo>
                  <a:cubicBezTo>
                    <a:pt x="585" y="256"/>
                    <a:pt x="586" y="256"/>
                    <a:pt x="586" y="256"/>
                  </a:cubicBezTo>
                  <a:close/>
                  <a:moveTo>
                    <a:pt x="690" y="299"/>
                  </a:moveTo>
                  <a:cubicBezTo>
                    <a:pt x="690" y="299"/>
                    <a:pt x="690" y="299"/>
                    <a:pt x="689" y="299"/>
                  </a:cubicBezTo>
                  <a:cubicBezTo>
                    <a:pt x="688" y="300"/>
                    <a:pt x="689" y="298"/>
                    <a:pt x="689" y="298"/>
                  </a:cubicBezTo>
                  <a:cubicBezTo>
                    <a:pt x="690" y="298"/>
                    <a:pt x="690" y="298"/>
                    <a:pt x="691" y="299"/>
                  </a:cubicBezTo>
                  <a:cubicBezTo>
                    <a:pt x="691" y="299"/>
                    <a:pt x="691" y="299"/>
                    <a:pt x="690" y="299"/>
                  </a:cubicBezTo>
                  <a:close/>
                  <a:moveTo>
                    <a:pt x="593" y="249"/>
                  </a:moveTo>
                  <a:cubicBezTo>
                    <a:pt x="592" y="249"/>
                    <a:pt x="592" y="248"/>
                    <a:pt x="592" y="248"/>
                  </a:cubicBezTo>
                  <a:cubicBezTo>
                    <a:pt x="593" y="248"/>
                    <a:pt x="593" y="248"/>
                    <a:pt x="593" y="249"/>
                  </a:cubicBezTo>
                  <a:close/>
                  <a:moveTo>
                    <a:pt x="690" y="300"/>
                  </a:moveTo>
                  <a:cubicBezTo>
                    <a:pt x="690" y="300"/>
                    <a:pt x="690" y="300"/>
                    <a:pt x="690" y="301"/>
                  </a:cubicBezTo>
                  <a:cubicBezTo>
                    <a:pt x="690" y="301"/>
                    <a:pt x="689" y="301"/>
                    <a:pt x="690" y="300"/>
                  </a:cubicBezTo>
                  <a:close/>
                  <a:moveTo>
                    <a:pt x="686" y="296"/>
                  </a:moveTo>
                  <a:cubicBezTo>
                    <a:pt x="686" y="296"/>
                    <a:pt x="689" y="295"/>
                    <a:pt x="689" y="295"/>
                  </a:cubicBezTo>
                  <a:cubicBezTo>
                    <a:pt x="690" y="296"/>
                    <a:pt x="689" y="297"/>
                    <a:pt x="689" y="297"/>
                  </a:cubicBezTo>
                  <a:cubicBezTo>
                    <a:pt x="688" y="298"/>
                    <a:pt x="688" y="298"/>
                    <a:pt x="687" y="298"/>
                  </a:cubicBezTo>
                  <a:cubicBezTo>
                    <a:pt x="687" y="298"/>
                    <a:pt x="686" y="296"/>
                    <a:pt x="686" y="297"/>
                  </a:cubicBezTo>
                  <a:cubicBezTo>
                    <a:pt x="686" y="296"/>
                    <a:pt x="686" y="296"/>
                    <a:pt x="686" y="296"/>
                  </a:cubicBezTo>
                  <a:close/>
                  <a:moveTo>
                    <a:pt x="661" y="293"/>
                  </a:moveTo>
                  <a:cubicBezTo>
                    <a:pt x="660" y="293"/>
                    <a:pt x="660" y="292"/>
                    <a:pt x="660" y="292"/>
                  </a:cubicBezTo>
                  <a:cubicBezTo>
                    <a:pt x="660" y="292"/>
                    <a:pt x="659" y="292"/>
                    <a:pt x="658" y="292"/>
                  </a:cubicBezTo>
                  <a:cubicBezTo>
                    <a:pt x="660" y="291"/>
                    <a:pt x="661" y="292"/>
                    <a:pt x="661" y="293"/>
                  </a:cubicBezTo>
                  <a:close/>
                  <a:moveTo>
                    <a:pt x="700" y="309"/>
                  </a:moveTo>
                  <a:cubicBezTo>
                    <a:pt x="700" y="310"/>
                    <a:pt x="700" y="310"/>
                    <a:pt x="700" y="310"/>
                  </a:cubicBezTo>
                  <a:cubicBezTo>
                    <a:pt x="700" y="310"/>
                    <a:pt x="700" y="310"/>
                    <a:pt x="700" y="310"/>
                  </a:cubicBezTo>
                  <a:cubicBezTo>
                    <a:pt x="699" y="310"/>
                    <a:pt x="699" y="310"/>
                    <a:pt x="700" y="309"/>
                  </a:cubicBezTo>
                  <a:close/>
                  <a:moveTo>
                    <a:pt x="683" y="300"/>
                  </a:moveTo>
                  <a:cubicBezTo>
                    <a:pt x="683" y="300"/>
                    <a:pt x="683" y="299"/>
                    <a:pt x="683" y="299"/>
                  </a:cubicBezTo>
                  <a:cubicBezTo>
                    <a:pt x="684" y="299"/>
                    <a:pt x="684" y="300"/>
                    <a:pt x="684" y="300"/>
                  </a:cubicBezTo>
                  <a:cubicBezTo>
                    <a:pt x="684" y="300"/>
                    <a:pt x="684" y="300"/>
                    <a:pt x="684" y="300"/>
                  </a:cubicBezTo>
                  <a:cubicBezTo>
                    <a:pt x="684" y="300"/>
                    <a:pt x="684" y="301"/>
                    <a:pt x="684" y="301"/>
                  </a:cubicBezTo>
                  <a:cubicBezTo>
                    <a:pt x="683" y="301"/>
                    <a:pt x="683" y="300"/>
                    <a:pt x="683" y="300"/>
                  </a:cubicBezTo>
                  <a:close/>
                  <a:moveTo>
                    <a:pt x="527" y="111"/>
                  </a:moveTo>
                  <a:cubicBezTo>
                    <a:pt x="527" y="109"/>
                    <a:pt x="529" y="111"/>
                    <a:pt x="529" y="111"/>
                  </a:cubicBezTo>
                  <a:cubicBezTo>
                    <a:pt x="528" y="111"/>
                    <a:pt x="527" y="112"/>
                    <a:pt x="527" y="111"/>
                  </a:cubicBezTo>
                  <a:close/>
                  <a:moveTo>
                    <a:pt x="457" y="103"/>
                  </a:moveTo>
                  <a:cubicBezTo>
                    <a:pt x="455" y="103"/>
                    <a:pt x="455" y="101"/>
                    <a:pt x="457" y="102"/>
                  </a:cubicBezTo>
                  <a:cubicBezTo>
                    <a:pt x="458" y="102"/>
                    <a:pt x="458" y="104"/>
                    <a:pt x="457" y="103"/>
                  </a:cubicBezTo>
                  <a:close/>
                  <a:moveTo>
                    <a:pt x="528" y="113"/>
                  </a:moveTo>
                  <a:cubicBezTo>
                    <a:pt x="528" y="112"/>
                    <a:pt x="528" y="112"/>
                    <a:pt x="529" y="113"/>
                  </a:cubicBezTo>
                  <a:cubicBezTo>
                    <a:pt x="528" y="113"/>
                    <a:pt x="528" y="113"/>
                    <a:pt x="528" y="113"/>
                  </a:cubicBezTo>
                  <a:close/>
                  <a:moveTo>
                    <a:pt x="451" y="163"/>
                  </a:moveTo>
                  <a:cubicBezTo>
                    <a:pt x="452" y="163"/>
                    <a:pt x="452" y="166"/>
                    <a:pt x="450" y="165"/>
                  </a:cubicBezTo>
                  <a:cubicBezTo>
                    <a:pt x="449" y="164"/>
                    <a:pt x="450" y="164"/>
                    <a:pt x="451" y="163"/>
                  </a:cubicBezTo>
                  <a:close/>
                  <a:moveTo>
                    <a:pt x="453" y="114"/>
                  </a:moveTo>
                  <a:cubicBezTo>
                    <a:pt x="452" y="113"/>
                    <a:pt x="456" y="113"/>
                    <a:pt x="456" y="115"/>
                  </a:cubicBezTo>
                  <a:cubicBezTo>
                    <a:pt x="456" y="116"/>
                    <a:pt x="453" y="114"/>
                    <a:pt x="453" y="114"/>
                  </a:cubicBezTo>
                  <a:close/>
                  <a:moveTo>
                    <a:pt x="456" y="217"/>
                  </a:moveTo>
                  <a:cubicBezTo>
                    <a:pt x="456" y="216"/>
                    <a:pt x="457" y="216"/>
                    <a:pt x="457" y="217"/>
                  </a:cubicBezTo>
                  <a:cubicBezTo>
                    <a:pt x="457" y="217"/>
                    <a:pt x="456" y="217"/>
                    <a:pt x="456" y="217"/>
                  </a:cubicBezTo>
                  <a:close/>
                  <a:moveTo>
                    <a:pt x="546" y="145"/>
                  </a:moveTo>
                  <a:cubicBezTo>
                    <a:pt x="546" y="143"/>
                    <a:pt x="546" y="142"/>
                    <a:pt x="548" y="142"/>
                  </a:cubicBezTo>
                  <a:cubicBezTo>
                    <a:pt x="548" y="141"/>
                    <a:pt x="549" y="138"/>
                    <a:pt x="550" y="138"/>
                  </a:cubicBezTo>
                  <a:cubicBezTo>
                    <a:pt x="551" y="138"/>
                    <a:pt x="552" y="142"/>
                    <a:pt x="552" y="143"/>
                  </a:cubicBezTo>
                  <a:cubicBezTo>
                    <a:pt x="551" y="145"/>
                    <a:pt x="553" y="145"/>
                    <a:pt x="554" y="145"/>
                  </a:cubicBezTo>
                  <a:cubicBezTo>
                    <a:pt x="557" y="145"/>
                    <a:pt x="556" y="145"/>
                    <a:pt x="558" y="146"/>
                  </a:cubicBezTo>
                  <a:cubicBezTo>
                    <a:pt x="559" y="147"/>
                    <a:pt x="559" y="148"/>
                    <a:pt x="558" y="148"/>
                  </a:cubicBezTo>
                  <a:cubicBezTo>
                    <a:pt x="558" y="150"/>
                    <a:pt x="557" y="150"/>
                    <a:pt x="556" y="151"/>
                  </a:cubicBezTo>
                  <a:cubicBezTo>
                    <a:pt x="556" y="151"/>
                    <a:pt x="553" y="150"/>
                    <a:pt x="553" y="150"/>
                  </a:cubicBezTo>
                  <a:cubicBezTo>
                    <a:pt x="553" y="150"/>
                    <a:pt x="553" y="150"/>
                    <a:pt x="553" y="150"/>
                  </a:cubicBezTo>
                  <a:cubicBezTo>
                    <a:pt x="552" y="149"/>
                    <a:pt x="550" y="150"/>
                    <a:pt x="549" y="149"/>
                  </a:cubicBezTo>
                  <a:cubicBezTo>
                    <a:pt x="548" y="147"/>
                    <a:pt x="547" y="146"/>
                    <a:pt x="546" y="144"/>
                  </a:cubicBezTo>
                  <a:cubicBezTo>
                    <a:pt x="546" y="144"/>
                    <a:pt x="546" y="144"/>
                    <a:pt x="546" y="145"/>
                  </a:cubicBezTo>
                  <a:close/>
                  <a:moveTo>
                    <a:pt x="451" y="104"/>
                  </a:moveTo>
                  <a:cubicBezTo>
                    <a:pt x="450" y="103"/>
                    <a:pt x="447" y="102"/>
                    <a:pt x="446" y="101"/>
                  </a:cubicBezTo>
                  <a:cubicBezTo>
                    <a:pt x="446" y="101"/>
                    <a:pt x="446" y="100"/>
                    <a:pt x="446" y="100"/>
                  </a:cubicBezTo>
                  <a:cubicBezTo>
                    <a:pt x="445" y="99"/>
                    <a:pt x="445" y="99"/>
                    <a:pt x="444" y="99"/>
                  </a:cubicBezTo>
                  <a:cubicBezTo>
                    <a:pt x="442" y="95"/>
                    <a:pt x="449" y="101"/>
                    <a:pt x="450" y="101"/>
                  </a:cubicBezTo>
                  <a:cubicBezTo>
                    <a:pt x="450" y="101"/>
                    <a:pt x="454" y="101"/>
                    <a:pt x="454" y="101"/>
                  </a:cubicBezTo>
                  <a:cubicBezTo>
                    <a:pt x="455" y="103"/>
                    <a:pt x="452" y="104"/>
                    <a:pt x="451" y="104"/>
                  </a:cubicBezTo>
                  <a:close/>
                  <a:moveTo>
                    <a:pt x="466" y="78"/>
                  </a:moveTo>
                  <a:cubicBezTo>
                    <a:pt x="468" y="78"/>
                    <a:pt x="464" y="83"/>
                    <a:pt x="463" y="81"/>
                  </a:cubicBezTo>
                  <a:cubicBezTo>
                    <a:pt x="463" y="80"/>
                    <a:pt x="466" y="79"/>
                    <a:pt x="466" y="79"/>
                  </a:cubicBezTo>
                  <a:cubicBezTo>
                    <a:pt x="465" y="79"/>
                    <a:pt x="465" y="79"/>
                    <a:pt x="466" y="78"/>
                  </a:cubicBezTo>
                  <a:close/>
                  <a:moveTo>
                    <a:pt x="555" y="177"/>
                  </a:moveTo>
                  <a:cubicBezTo>
                    <a:pt x="555" y="176"/>
                    <a:pt x="555" y="176"/>
                    <a:pt x="555" y="176"/>
                  </a:cubicBezTo>
                  <a:cubicBezTo>
                    <a:pt x="555" y="176"/>
                    <a:pt x="554" y="174"/>
                    <a:pt x="555" y="174"/>
                  </a:cubicBezTo>
                  <a:cubicBezTo>
                    <a:pt x="556" y="173"/>
                    <a:pt x="558" y="175"/>
                    <a:pt x="556" y="176"/>
                  </a:cubicBezTo>
                  <a:cubicBezTo>
                    <a:pt x="556" y="176"/>
                    <a:pt x="556" y="176"/>
                    <a:pt x="555" y="176"/>
                  </a:cubicBezTo>
                  <a:cubicBezTo>
                    <a:pt x="555" y="177"/>
                    <a:pt x="555" y="177"/>
                    <a:pt x="555" y="177"/>
                  </a:cubicBezTo>
                  <a:cubicBezTo>
                    <a:pt x="555" y="177"/>
                    <a:pt x="554" y="177"/>
                    <a:pt x="555" y="177"/>
                  </a:cubicBezTo>
                  <a:close/>
                  <a:moveTo>
                    <a:pt x="730" y="313"/>
                  </a:moveTo>
                  <a:cubicBezTo>
                    <a:pt x="729" y="313"/>
                    <a:pt x="729" y="313"/>
                    <a:pt x="729" y="312"/>
                  </a:cubicBezTo>
                  <a:cubicBezTo>
                    <a:pt x="729" y="312"/>
                    <a:pt x="730" y="312"/>
                    <a:pt x="730" y="313"/>
                  </a:cubicBezTo>
                  <a:cubicBezTo>
                    <a:pt x="730" y="313"/>
                    <a:pt x="730" y="313"/>
                    <a:pt x="730" y="313"/>
                  </a:cubicBezTo>
                  <a:close/>
                  <a:moveTo>
                    <a:pt x="552" y="170"/>
                  </a:moveTo>
                  <a:cubicBezTo>
                    <a:pt x="553" y="170"/>
                    <a:pt x="552" y="170"/>
                    <a:pt x="552" y="171"/>
                  </a:cubicBezTo>
                  <a:cubicBezTo>
                    <a:pt x="552" y="171"/>
                    <a:pt x="552" y="171"/>
                    <a:pt x="551" y="172"/>
                  </a:cubicBezTo>
                  <a:cubicBezTo>
                    <a:pt x="551" y="172"/>
                    <a:pt x="550" y="172"/>
                    <a:pt x="550" y="172"/>
                  </a:cubicBezTo>
                  <a:cubicBezTo>
                    <a:pt x="549" y="173"/>
                    <a:pt x="549" y="172"/>
                    <a:pt x="549" y="172"/>
                  </a:cubicBezTo>
                  <a:cubicBezTo>
                    <a:pt x="549" y="171"/>
                    <a:pt x="550" y="170"/>
                    <a:pt x="550" y="169"/>
                  </a:cubicBezTo>
                  <a:cubicBezTo>
                    <a:pt x="551" y="169"/>
                    <a:pt x="552" y="169"/>
                    <a:pt x="552" y="170"/>
                  </a:cubicBezTo>
                  <a:close/>
                  <a:moveTo>
                    <a:pt x="482" y="203"/>
                  </a:moveTo>
                  <a:cubicBezTo>
                    <a:pt x="483" y="203"/>
                    <a:pt x="483" y="204"/>
                    <a:pt x="482" y="204"/>
                  </a:cubicBezTo>
                  <a:cubicBezTo>
                    <a:pt x="482" y="204"/>
                    <a:pt x="481" y="203"/>
                    <a:pt x="482" y="203"/>
                  </a:cubicBezTo>
                  <a:close/>
                  <a:moveTo>
                    <a:pt x="491" y="76"/>
                  </a:moveTo>
                  <a:cubicBezTo>
                    <a:pt x="491" y="76"/>
                    <a:pt x="492" y="76"/>
                    <a:pt x="491" y="77"/>
                  </a:cubicBezTo>
                  <a:cubicBezTo>
                    <a:pt x="492" y="78"/>
                    <a:pt x="491" y="78"/>
                    <a:pt x="491" y="79"/>
                  </a:cubicBezTo>
                  <a:cubicBezTo>
                    <a:pt x="491" y="79"/>
                    <a:pt x="491" y="80"/>
                    <a:pt x="491" y="80"/>
                  </a:cubicBezTo>
                  <a:cubicBezTo>
                    <a:pt x="490" y="80"/>
                    <a:pt x="490" y="81"/>
                    <a:pt x="491" y="81"/>
                  </a:cubicBezTo>
                  <a:cubicBezTo>
                    <a:pt x="491" y="83"/>
                    <a:pt x="492" y="84"/>
                    <a:pt x="490" y="85"/>
                  </a:cubicBezTo>
                  <a:cubicBezTo>
                    <a:pt x="490" y="86"/>
                    <a:pt x="488" y="86"/>
                    <a:pt x="488" y="86"/>
                  </a:cubicBezTo>
                  <a:cubicBezTo>
                    <a:pt x="488" y="87"/>
                    <a:pt x="488" y="87"/>
                    <a:pt x="486" y="87"/>
                  </a:cubicBezTo>
                  <a:cubicBezTo>
                    <a:pt x="486" y="88"/>
                    <a:pt x="485" y="88"/>
                    <a:pt x="485" y="88"/>
                  </a:cubicBezTo>
                  <a:cubicBezTo>
                    <a:pt x="484" y="89"/>
                    <a:pt x="481" y="89"/>
                    <a:pt x="482" y="91"/>
                  </a:cubicBezTo>
                  <a:cubicBezTo>
                    <a:pt x="482" y="92"/>
                    <a:pt x="486" y="89"/>
                    <a:pt x="486" y="88"/>
                  </a:cubicBezTo>
                  <a:cubicBezTo>
                    <a:pt x="488" y="88"/>
                    <a:pt x="490" y="87"/>
                    <a:pt x="489" y="90"/>
                  </a:cubicBezTo>
                  <a:cubicBezTo>
                    <a:pt x="487" y="92"/>
                    <a:pt x="485" y="91"/>
                    <a:pt x="486" y="94"/>
                  </a:cubicBezTo>
                  <a:cubicBezTo>
                    <a:pt x="486" y="94"/>
                    <a:pt x="486" y="94"/>
                    <a:pt x="486" y="94"/>
                  </a:cubicBezTo>
                  <a:cubicBezTo>
                    <a:pt x="486" y="94"/>
                    <a:pt x="486" y="94"/>
                    <a:pt x="486" y="94"/>
                  </a:cubicBezTo>
                  <a:cubicBezTo>
                    <a:pt x="485" y="91"/>
                    <a:pt x="491" y="89"/>
                    <a:pt x="492" y="88"/>
                  </a:cubicBezTo>
                  <a:cubicBezTo>
                    <a:pt x="492" y="87"/>
                    <a:pt x="492" y="81"/>
                    <a:pt x="495" y="82"/>
                  </a:cubicBezTo>
                  <a:cubicBezTo>
                    <a:pt x="495" y="81"/>
                    <a:pt x="493" y="79"/>
                    <a:pt x="496" y="78"/>
                  </a:cubicBezTo>
                  <a:cubicBezTo>
                    <a:pt x="496" y="79"/>
                    <a:pt x="498" y="78"/>
                    <a:pt x="499" y="78"/>
                  </a:cubicBezTo>
                  <a:cubicBezTo>
                    <a:pt x="499" y="78"/>
                    <a:pt x="500" y="79"/>
                    <a:pt x="500" y="79"/>
                  </a:cubicBezTo>
                  <a:cubicBezTo>
                    <a:pt x="500" y="79"/>
                    <a:pt x="502" y="81"/>
                    <a:pt x="500" y="80"/>
                  </a:cubicBezTo>
                  <a:cubicBezTo>
                    <a:pt x="500" y="80"/>
                    <a:pt x="500" y="80"/>
                    <a:pt x="500" y="80"/>
                  </a:cubicBezTo>
                  <a:cubicBezTo>
                    <a:pt x="501" y="80"/>
                    <a:pt x="501" y="80"/>
                    <a:pt x="502" y="81"/>
                  </a:cubicBezTo>
                  <a:cubicBezTo>
                    <a:pt x="502" y="81"/>
                    <a:pt x="503" y="83"/>
                    <a:pt x="504" y="84"/>
                  </a:cubicBezTo>
                  <a:cubicBezTo>
                    <a:pt x="505" y="84"/>
                    <a:pt x="504" y="85"/>
                    <a:pt x="504" y="85"/>
                  </a:cubicBezTo>
                  <a:cubicBezTo>
                    <a:pt x="504" y="85"/>
                    <a:pt x="505" y="86"/>
                    <a:pt x="505" y="86"/>
                  </a:cubicBezTo>
                  <a:cubicBezTo>
                    <a:pt x="506" y="87"/>
                    <a:pt x="506" y="90"/>
                    <a:pt x="504" y="90"/>
                  </a:cubicBezTo>
                  <a:cubicBezTo>
                    <a:pt x="505" y="91"/>
                    <a:pt x="505" y="92"/>
                    <a:pt x="504" y="93"/>
                  </a:cubicBezTo>
                  <a:cubicBezTo>
                    <a:pt x="504" y="93"/>
                    <a:pt x="504" y="94"/>
                    <a:pt x="504" y="94"/>
                  </a:cubicBezTo>
                  <a:cubicBezTo>
                    <a:pt x="505" y="94"/>
                    <a:pt x="505" y="95"/>
                    <a:pt x="504" y="96"/>
                  </a:cubicBezTo>
                  <a:cubicBezTo>
                    <a:pt x="504" y="96"/>
                    <a:pt x="503" y="97"/>
                    <a:pt x="504" y="98"/>
                  </a:cubicBezTo>
                  <a:cubicBezTo>
                    <a:pt x="504" y="99"/>
                    <a:pt x="504" y="99"/>
                    <a:pt x="504" y="99"/>
                  </a:cubicBezTo>
                  <a:cubicBezTo>
                    <a:pt x="504" y="100"/>
                    <a:pt x="504" y="101"/>
                    <a:pt x="504" y="102"/>
                  </a:cubicBezTo>
                  <a:cubicBezTo>
                    <a:pt x="504" y="103"/>
                    <a:pt x="504" y="107"/>
                    <a:pt x="503" y="108"/>
                  </a:cubicBezTo>
                  <a:cubicBezTo>
                    <a:pt x="502" y="109"/>
                    <a:pt x="499" y="105"/>
                    <a:pt x="500" y="108"/>
                  </a:cubicBezTo>
                  <a:cubicBezTo>
                    <a:pt x="500" y="109"/>
                    <a:pt x="502" y="111"/>
                    <a:pt x="503" y="112"/>
                  </a:cubicBezTo>
                  <a:cubicBezTo>
                    <a:pt x="503" y="113"/>
                    <a:pt x="503" y="113"/>
                    <a:pt x="503" y="114"/>
                  </a:cubicBezTo>
                  <a:cubicBezTo>
                    <a:pt x="503" y="114"/>
                    <a:pt x="504" y="114"/>
                    <a:pt x="504" y="115"/>
                  </a:cubicBezTo>
                  <a:cubicBezTo>
                    <a:pt x="506" y="117"/>
                    <a:pt x="505" y="119"/>
                    <a:pt x="505" y="121"/>
                  </a:cubicBezTo>
                  <a:cubicBezTo>
                    <a:pt x="504" y="123"/>
                    <a:pt x="501" y="124"/>
                    <a:pt x="499" y="124"/>
                  </a:cubicBezTo>
                  <a:cubicBezTo>
                    <a:pt x="498" y="125"/>
                    <a:pt x="497" y="125"/>
                    <a:pt x="496" y="124"/>
                  </a:cubicBezTo>
                  <a:cubicBezTo>
                    <a:pt x="496" y="124"/>
                    <a:pt x="496" y="124"/>
                    <a:pt x="495" y="124"/>
                  </a:cubicBezTo>
                  <a:cubicBezTo>
                    <a:pt x="495" y="125"/>
                    <a:pt x="495" y="125"/>
                    <a:pt x="494" y="125"/>
                  </a:cubicBezTo>
                  <a:cubicBezTo>
                    <a:pt x="494" y="125"/>
                    <a:pt x="492" y="124"/>
                    <a:pt x="492" y="124"/>
                  </a:cubicBezTo>
                  <a:cubicBezTo>
                    <a:pt x="491" y="123"/>
                    <a:pt x="490" y="124"/>
                    <a:pt x="489" y="124"/>
                  </a:cubicBezTo>
                  <a:cubicBezTo>
                    <a:pt x="488" y="124"/>
                    <a:pt x="487" y="123"/>
                    <a:pt x="486" y="122"/>
                  </a:cubicBezTo>
                  <a:cubicBezTo>
                    <a:pt x="486" y="121"/>
                    <a:pt x="485" y="120"/>
                    <a:pt x="484" y="119"/>
                  </a:cubicBezTo>
                  <a:cubicBezTo>
                    <a:pt x="483" y="118"/>
                    <a:pt x="484" y="118"/>
                    <a:pt x="482" y="118"/>
                  </a:cubicBezTo>
                  <a:cubicBezTo>
                    <a:pt x="481" y="118"/>
                    <a:pt x="480" y="117"/>
                    <a:pt x="480" y="117"/>
                  </a:cubicBezTo>
                  <a:cubicBezTo>
                    <a:pt x="476" y="121"/>
                    <a:pt x="476" y="115"/>
                    <a:pt x="475" y="114"/>
                  </a:cubicBezTo>
                  <a:cubicBezTo>
                    <a:pt x="473" y="114"/>
                    <a:pt x="472" y="117"/>
                    <a:pt x="470" y="116"/>
                  </a:cubicBezTo>
                  <a:cubicBezTo>
                    <a:pt x="469" y="115"/>
                    <a:pt x="469" y="114"/>
                    <a:pt x="469" y="113"/>
                  </a:cubicBezTo>
                  <a:cubicBezTo>
                    <a:pt x="469" y="112"/>
                    <a:pt x="469" y="112"/>
                    <a:pt x="469" y="111"/>
                  </a:cubicBezTo>
                  <a:cubicBezTo>
                    <a:pt x="469" y="111"/>
                    <a:pt x="468" y="111"/>
                    <a:pt x="468" y="110"/>
                  </a:cubicBezTo>
                  <a:cubicBezTo>
                    <a:pt x="467" y="108"/>
                    <a:pt x="467" y="107"/>
                    <a:pt x="467" y="105"/>
                  </a:cubicBezTo>
                  <a:cubicBezTo>
                    <a:pt x="467" y="103"/>
                    <a:pt x="468" y="100"/>
                    <a:pt x="466" y="100"/>
                  </a:cubicBezTo>
                  <a:cubicBezTo>
                    <a:pt x="464" y="100"/>
                    <a:pt x="464" y="103"/>
                    <a:pt x="463" y="100"/>
                  </a:cubicBezTo>
                  <a:cubicBezTo>
                    <a:pt x="463" y="100"/>
                    <a:pt x="464" y="97"/>
                    <a:pt x="462" y="97"/>
                  </a:cubicBezTo>
                  <a:cubicBezTo>
                    <a:pt x="460" y="97"/>
                    <a:pt x="461" y="100"/>
                    <a:pt x="460" y="101"/>
                  </a:cubicBezTo>
                  <a:cubicBezTo>
                    <a:pt x="459" y="101"/>
                    <a:pt x="459" y="101"/>
                    <a:pt x="459" y="100"/>
                  </a:cubicBezTo>
                  <a:cubicBezTo>
                    <a:pt x="459" y="100"/>
                    <a:pt x="459" y="99"/>
                    <a:pt x="458" y="99"/>
                  </a:cubicBezTo>
                  <a:cubicBezTo>
                    <a:pt x="458" y="99"/>
                    <a:pt x="458" y="98"/>
                    <a:pt x="457" y="98"/>
                  </a:cubicBezTo>
                  <a:cubicBezTo>
                    <a:pt x="457" y="97"/>
                    <a:pt x="456" y="98"/>
                    <a:pt x="457" y="97"/>
                  </a:cubicBezTo>
                  <a:cubicBezTo>
                    <a:pt x="457" y="96"/>
                    <a:pt x="459" y="96"/>
                    <a:pt x="459" y="96"/>
                  </a:cubicBezTo>
                  <a:cubicBezTo>
                    <a:pt x="462" y="95"/>
                    <a:pt x="462" y="92"/>
                    <a:pt x="464" y="91"/>
                  </a:cubicBezTo>
                  <a:cubicBezTo>
                    <a:pt x="464" y="90"/>
                    <a:pt x="466" y="89"/>
                    <a:pt x="466" y="88"/>
                  </a:cubicBezTo>
                  <a:cubicBezTo>
                    <a:pt x="467" y="86"/>
                    <a:pt x="466" y="87"/>
                    <a:pt x="466" y="85"/>
                  </a:cubicBezTo>
                  <a:cubicBezTo>
                    <a:pt x="465" y="82"/>
                    <a:pt x="467" y="81"/>
                    <a:pt x="469" y="80"/>
                  </a:cubicBezTo>
                  <a:cubicBezTo>
                    <a:pt x="469" y="78"/>
                    <a:pt x="471" y="78"/>
                    <a:pt x="471" y="76"/>
                  </a:cubicBezTo>
                  <a:cubicBezTo>
                    <a:pt x="472" y="77"/>
                    <a:pt x="471" y="78"/>
                    <a:pt x="472" y="79"/>
                  </a:cubicBezTo>
                  <a:cubicBezTo>
                    <a:pt x="473" y="79"/>
                    <a:pt x="473" y="79"/>
                    <a:pt x="473" y="79"/>
                  </a:cubicBezTo>
                  <a:cubicBezTo>
                    <a:pt x="475" y="77"/>
                    <a:pt x="474" y="77"/>
                    <a:pt x="476" y="76"/>
                  </a:cubicBezTo>
                  <a:cubicBezTo>
                    <a:pt x="478" y="75"/>
                    <a:pt x="480" y="76"/>
                    <a:pt x="483" y="75"/>
                  </a:cubicBezTo>
                  <a:cubicBezTo>
                    <a:pt x="485" y="75"/>
                    <a:pt x="486" y="73"/>
                    <a:pt x="488" y="74"/>
                  </a:cubicBezTo>
                  <a:cubicBezTo>
                    <a:pt x="489" y="74"/>
                    <a:pt x="491" y="76"/>
                    <a:pt x="491" y="76"/>
                  </a:cubicBezTo>
                  <a:close/>
                  <a:moveTo>
                    <a:pt x="505" y="91"/>
                  </a:moveTo>
                  <a:cubicBezTo>
                    <a:pt x="506" y="91"/>
                    <a:pt x="507" y="92"/>
                    <a:pt x="507" y="93"/>
                  </a:cubicBezTo>
                  <a:cubicBezTo>
                    <a:pt x="507" y="94"/>
                    <a:pt x="505" y="95"/>
                    <a:pt x="505" y="95"/>
                  </a:cubicBezTo>
                  <a:cubicBezTo>
                    <a:pt x="505" y="95"/>
                    <a:pt x="505" y="91"/>
                    <a:pt x="505" y="91"/>
                  </a:cubicBezTo>
                  <a:close/>
                  <a:moveTo>
                    <a:pt x="506" y="102"/>
                  </a:moveTo>
                  <a:cubicBezTo>
                    <a:pt x="505" y="102"/>
                    <a:pt x="505" y="103"/>
                    <a:pt x="505" y="103"/>
                  </a:cubicBezTo>
                  <a:cubicBezTo>
                    <a:pt x="504" y="102"/>
                    <a:pt x="506" y="100"/>
                    <a:pt x="506" y="102"/>
                  </a:cubicBezTo>
                  <a:close/>
                  <a:moveTo>
                    <a:pt x="496" y="132"/>
                  </a:moveTo>
                  <a:cubicBezTo>
                    <a:pt x="496" y="131"/>
                    <a:pt x="495" y="130"/>
                    <a:pt x="497" y="130"/>
                  </a:cubicBezTo>
                  <a:cubicBezTo>
                    <a:pt x="497" y="130"/>
                    <a:pt x="497" y="131"/>
                    <a:pt x="497" y="132"/>
                  </a:cubicBezTo>
                  <a:cubicBezTo>
                    <a:pt x="497" y="132"/>
                    <a:pt x="497" y="133"/>
                    <a:pt x="497" y="133"/>
                  </a:cubicBezTo>
                  <a:cubicBezTo>
                    <a:pt x="497" y="134"/>
                    <a:pt x="497" y="135"/>
                    <a:pt x="497" y="136"/>
                  </a:cubicBezTo>
                  <a:cubicBezTo>
                    <a:pt x="496" y="135"/>
                    <a:pt x="496" y="133"/>
                    <a:pt x="496" y="132"/>
                  </a:cubicBezTo>
                  <a:close/>
                  <a:moveTo>
                    <a:pt x="488" y="192"/>
                  </a:moveTo>
                  <a:cubicBezTo>
                    <a:pt x="488" y="193"/>
                    <a:pt x="488" y="194"/>
                    <a:pt x="488" y="195"/>
                  </a:cubicBezTo>
                  <a:cubicBezTo>
                    <a:pt x="487" y="194"/>
                    <a:pt x="487" y="193"/>
                    <a:pt x="488" y="192"/>
                  </a:cubicBezTo>
                  <a:close/>
                  <a:moveTo>
                    <a:pt x="489" y="191"/>
                  </a:moveTo>
                  <a:cubicBezTo>
                    <a:pt x="488" y="192"/>
                    <a:pt x="488" y="191"/>
                    <a:pt x="487" y="191"/>
                  </a:cubicBezTo>
                  <a:cubicBezTo>
                    <a:pt x="487" y="191"/>
                    <a:pt x="489" y="190"/>
                    <a:pt x="489" y="191"/>
                  </a:cubicBezTo>
                  <a:close/>
                  <a:moveTo>
                    <a:pt x="508" y="132"/>
                  </a:moveTo>
                  <a:cubicBezTo>
                    <a:pt x="506" y="133"/>
                    <a:pt x="507" y="135"/>
                    <a:pt x="507" y="136"/>
                  </a:cubicBezTo>
                  <a:cubicBezTo>
                    <a:pt x="506" y="138"/>
                    <a:pt x="505" y="140"/>
                    <a:pt x="504" y="142"/>
                  </a:cubicBezTo>
                  <a:cubicBezTo>
                    <a:pt x="502" y="146"/>
                    <a:pt x="500" y="150"/>
                    <a:pt x="502" y="154"/>
                  </a:cubicBezTo>
                  <a:cubicBezTo>
                    <a:pt x="503" y="153"/>
                    <a:pt x="503" y="154"/>
                    <a:pt x="504" y="154"/>
                  </a:cubicBezTo>
                  <a:cubicBezTo>
                    <a:pt x="506" y="153"/>
                    <a:pt x="507" y="152"/>
                    <a:pt x="508" y="151"/>
                  </a:cubicBezTo>
                  <a:cubicBezTo>
                    <a:pt x="509" y="150"/>
                    <a:pt x="511" y="148"/>
                    <a:pt x="512" y="147"/>
                  </a:cubicBezTo>
                  <a:cubicBezTo>
                    <a:pt x="514" y="146"/>
                    <a:pt x="515" y="147"/>
                    <a:pt x="517" y="146"/>
                  </a:cubicBezTo>
                  <a:cubicBezTo>
                    <a:pt x="517" y="146"/>
                    <a:pt x="517" y="146"/>
                    <a:pt x="517" y="146"/>
                  </a:cubicBezTo>
                  <a:cubicBezTo>
                    <a:pt x="517" y="146"/>
                    <a:pt x="518" y="146"/>
                    <a:pt x="518" y="146"/>
                  </a:cubicBezTo>
                  <a:cubicBezTo>
                    <a:pt x="518" y="146"/>
                    <a:pt x="518" y="146"/>
                    <a:pt x="518" y="146"/>
                  </a:cubicBezTo>
                  <a:cubicBezTo>
                    <a:pt x="518" y="146"/>
                    <a:pt x="518" y="146"/>
                    <a:pt x="518" y="146"/>
                  </a:cubicBezTo>
                  <a:cubicBezTo>
                    <a:pt x="519" y="146"/>
                    <a:pt x="520" y="146"/>
                    <a:pt x="520" y="145"/>
                  </a:cubicBezTo>
                  <a:cubicBezTo>
                    <a:pt x="521" y="145"/>
                    <a:pt x="522" y="145"/>
                    <a:pt x="523" y="145"/>
                  </a:cubicBezTo>
                  <a:cubicBezTo>
                    <a:pt x="523" y="145"/>
                    <a:pt x="523" y="145"/>
                    <a:pt x="523" y="145"/>
                  </a:cubicBezTo>
                  <a:cubicBezTo>
                    <a:pt x="523" y="145"/>
                    <a:pt x="523" y="145"/>
                    <a:pt x="523" y="145"/>
                  </a:cubicBezTo>
                  <a:cubicBezTo>
                    <a:pt x="524" y="146"/>
                    <a:pt x="523" y="147"/>
                    <a:pt x="524" y="147"/>
                  </a:cubicBezTo>
                  <a:cubicBezTo>
                    <a:pt x="525" y="147"/>
                    <a:pt x="524" y="145"/>
                    <a:pt x="525" y="145"/>
                  </a:cubicBezTo>
                  <a:cubicBezTo>
                    <a:pt x="526" y="145"/>
                    <a:pt x="526" y="145"/>
                    <a:pt x="527" y="145"/>
                  </a:cubicBezTo>
                  <a:cubicBezTo>
                    <a:pt x="527" y="145"/>
                    <a:pt x="527" y="145"/>
                    <a:pt x="527" y="145"/>
                  </a:cubicBezTo>
                  <a:cubicBezTo>
                    <a:pt x="527" y="145"/>
                    <a:pt x="527" y="145"/>
                    <a:pt x="527" y="145"/>
                  </a:cubicBezTo>
                  <a:cubicBezTo>
                    <a:pt x="527" y="145"/>
                    <a:pt x="528" y="144"/>
                    <a:pt x="528" y="144"/>
                  </a:cubicBezTo>
                  <a:cubicBezTo>
                    <a:pt x="529" y="144"/>
                    <a:pt x="530" y="145"/>
                    <a:pt x="530" y="144"/>
                  </a:cubicBezTo>
                  <a:cubicBezTo>
                    <a:pt x="530" y="144"/>
                    <a:pt x="530" y="144"/>
                    <a:pt x="530" y="144"/>
                  </a:cubicBezTo>
                  <a:cubicBezTo>
                    <a:pt x="532" y="143"/>
                    <a:pt x="533" y="142"/>
                    <a:pt x="534" y="142"/>
                  </a:cubicBezTo>
                  <a:cubicBezTo>
                    <a:pt x="535" y="141"/>
                    <a:pt x="536" y="142"/>
                    <a:pt x="536" y="141"/>
                  </a:cubicBezTo>
                  <a:cubicBezTo>
                    <a:pt x="536" y="141"/>
                    <a:pt x="536" y="141"/>
                    <a:pt x="536" y="141"/>
                  </a:cubicBezTo>
                  <a:cubicBezTo>
                    <a:pt x="540" y="142"/>
                    <a:pt x="541" y="136"/>
                    <a:pt x="542" y="134"/>
                  </a:cubicBezTo>
                  <a:cubicBezTo>
                    <a:pt x="542" y="134"/>
                    <a:pt x="542" y="133"/>
                    <a:pt x="542" y="133"/>
                  </a:cubicBezTo>
                  <a:cubicBezTo>
                    <a:pt x="542" y="133"/>
                    <a:pt x="542" y="133"/>
                    <a:pt x="542" y="133"/>
                  </a:cubicBezTo>
                  <a:cubicBezTo>
                    <a:pt x="542" y="133"/>
                    <a:pt x="542" y="133"/>
                    <a:pt x="542" y="133"/>
                  </a:cubicBezTo>
                  <a:cubicBezTo>
                    <a:pt x="541" y="131"/>
                    <a:pt x="542" y="130"/>
                    <a:pt x="541" y="129"/>
                  </a:cubicBezTo>
                  <a:cubicBezTo>
                    <a:pt x="541" y="129"/>
                    <a:pt x="541" y="129"/>
                    <a:pt x="541" y="129"/>
                  </a:cubicBezTo>
                  <a:cubicBezTo>
                    <a:pt x="541" y="129"/>
                    <a:pt x="541" y="129"/>
                    <a:pt x="541" y="129"/>
                  </a:cubicBezTo>
                  <a:cubicBezTo>
                    <a:pt x="541" y="129"/>
                    <a:pt x="542" y="128"/>
                    <a:pt x="541" y="128"/>
                  </a:cubicBezTo>
                  <a:cubicBezTo>
                    <a:pt x="541" y="128"/>
                    <a:pt x="541" y="128"/>
                    <a:pt x="541" y="128"/>
                  </a:cubicBezTo>
                  <a:cubicBezTo>
                    <a:pt x="541" y="128"/>
                    <a:pt x="541" y="128"/>
                    <a:pt x="541" y="128"/>
                  </a:cubicBezTo>
                  <a:cubicBezTo>
                    <a:pt x="541" y="127"/>
                    <a:pt x="541" y="126"/>
                    <a:pt x="541" y="125"/>
                  </a:cubicBezTo>
                  <a:cubicBezTo>
                    <a:pt x="540" y="123"/>
                    <a:pt x="537" y="122"/>
                    <a:pt x="537" y="125"/>
                  </a:cubicBezTo>
                  <a:cubicBezTo>
                    <a:pt x="537" y="125"/>
                    <a:pt x="536" y="124"/>
                    <a:pt x="536" y="124"/>
                  </a:cubicBezTo>
                  <a:cubicBezTo>
                    <a:pt x="536" y="124"/>
                    <a:pt x="536" y="124"/>
                    <a:pt x="536" y="124"/>
                  </a:cubicBezTo>
                  <a:cubicBezTo>
                    <a:pt x="536" y="124"/>
                    <a:pt x="536" y="124"/>
                    <a:pt x="536" y="124"/>
                  </a:cubicBezTo>
                  <a:cubicBezTo>
                    <a:pt x="536" y="124"/>
                    <a:pt x="536" y="124"/>
                    <a:pt x="535" y="124"/>
                  </a:cubicBezTo>
                  <a:cubicBezTo>
                    <a:pt x="535" y="124"/>
                    <a:pt x="535" y="124"/>
                    <a:pt x="535" y="124"/>
                  </a:cubicBezTo>
                  <a:cubicBezTo>
                    <a:pt x="535" y="122"/>
                    <a:pt x="537" y="122"/>
                    <a:pt x="535" y="120"/>
                  </a:cubicBezTo>
                  <a:cubicBezTo>
                    <a:pt x="535" y="120"/>
                    <a:pt x="535" y="120"/>
                    <a:pt x="535" y="120"/>
                  </a:cubicBezTo>
                  <a:cubicBezTo>
                    <a:pt x="535" y="119"/>
                    <a:pt x="535" y="118"/>
                    <a:pt x="533" y="118"/>
                  </a:cubicBezTo>
                  <a:cubicBezTo>
                    <a:pt x="533" y="117"/>
                    <a:pt x="533" y="117"/>
                    <a:pt x="533" y="117"/>
                  </a:cubicBezTo>
                  <a:cubicBezTo>
                    <a:pt x="534" y="118"/>
                    <a:pt x="534" y="117"/>
                    <a:pt x="535" y="116"/>
                  </a:cubicBezTo>
                  <a:cubicBezTo>
                    <a:pt x="534" y="117"/>
                    <a:pt x="534" y="117"/>
                    <a:pt x="533" y="117"/>
                  </a:cubicBezTo>
                  <a:cubicBezTo>
                    <a:pt x="533" y="117"/>
                    <a:pt x="533" y="116"/>
                    <a:pt x="533" y="116"/>
                  </a:cubicBezTo>
                  <a:cubicBezTo>
                    <a:pt x="532" y="116"/>
                    <a:pt x="532" y="115"/>
                    <a:pt x="532" y="115"/>
                  </a:cubicBezTo>
                  <a:cubicBezTo>
                    <a:pt x="533" y="114"/>
                    <a:pt x="533" y="113"/>
                    <a:pt x="532" y="113"/>
                  </a:cubicBezTo>
                  <a:cubicBezTo>
                    <a:pt x="532" y="113"/>
                    <a:pt x="532" y="113"/>
                    <a:pt x="532" y="113"/>
                  </a:cubicBezTo>
                  <a:cubicBezTo>
                    <a:pt x="532" y="113"/>
                    <a:pt x="532" y="113"/>
                    <a:pt x="532" y="113"/>
                  </a:cubicBezTo>
                  <a:cubicBezTo>
                    <a:pt x="532" y="113"/>
                    <a:pt x="532" y="113"/>
                    <a:pt x="532" y="113"/>
                  </a:cubicBezTo>
                  <a:cubicBezTo>
                    <a:pt x="531" y="112"/>
                    <a:pt x="532" y="112"/>
                    <a:pt x="531" y="111"/>
                  </a:cubicBezTo>
                  <a:cubicBezTo>
                    <a:pt x="531" y="111"/>
                    <a:pt x="531" y="111"/>
                    <a:pt x="531" y="111"/>
                  </a:cubicBezTo>
                  <a:cubicBezTo>
                    <a:pt x="531" y="112"/>
                    <a:pt x="531" y="113"/>
                    <a:pt x="530" y="113"/>
                  </a:cubicBezTo>
                  <a:cubicBezTo>
                    <a:pt x="530" y="112"/>
                    <a:pt x="530" y="112"/>
                    <a:pt x="529" y="111"/>
                  </a:cubicBezTo>
                  <a:cubicBezTo>
                    <a:pt x="528" y="114"/>
                    <a:pt x="526" y="115"/>
                    <a:pt x="525" y="117"/>
                  </a:cubicBezTo>
                  <a:cubicBezTo>
                    <a:pt x="524" y="119"/>
                    <a:pt x="524" y="120"/>
                    <a:pt x="524" y="121"/>
                  </a:cubicBezTo>
                  <a:cubicBezTo>
                    <a:pt x="523" y="122"/>
                    <a:pt x="523" y="124"/>
                    <a:pt x="522" y="124"/>
                  </a:cubicBezTo>
                  <a:cubicBezTo>
                    <a:pt x="521" y="124"/>
                    <a:pt x="523" y="119"/>
                    <a:pt x="524" y="118"/>
                  </a:cubicBezTo>
                  <a:cubicBezTo>
                    <a:pt x="524" y="117"/>
                    <a:pt x="524" y="116"/>
                    <a:pt x="524" y="114"/>
                  </a:cubicBezTo>
                  <a:cubicBezTo>
                    <a:pt x="524" y="114"/>
                    <a:pt x="524" y="113"/>
                    <a:pt x="524" y="113"/>
                  </a:cubicBezTo>
                  <a:cubicBezTo>
                    <a:pt x="524" y="112"/>
                    <a:pt x="524" y="111"/>
                    <a:pt x="524" y="111"/>
                  </a:cubicBezTo>
                  <a:cubicBezTo>
                    <a:pt x="524" y="111"/>
                    <a:pt x="524" y="111"/>
                    <a:pt x="524" y="111"/>
                  </a:cubicBezTo>
                  <a:cubicBezTo>
                    <a:pt x="524" y="111"/>
                    <a:pt x="524" y="111"/>
                    <a:pt x="524" y="111"/>
                  </a:cubicBezTo>
                  <a:cubicBezTo>
                    <a:pt x="526" y="108"/>
                    <a:pt x="527" y="107"/>
                    <a:pt x="525" y="105"/>
                  </a:cubicBezTo>
                  <a:cubicBezTo>
                    <a:pt x="524" y="103"/>
                    <a:pt x="522" y="101"/>
                    <a:pt x="520" y="103"/>
                  </a:cubicBezTo>
                  <a:cubicBezTo>
                    <a:pt x="519" y="105"/>
                    <a:pt x="521" y="107"/>
                    <a:pt x="520" y="109"/>
                  </a:cubicBezTo>
                  <a:cubicBezTo>
                    <a:pt x="519" y="112"/>
                    <a:pt x="519" y="107"/>
                    <a:pt x="518" y="106"/>
                  </a:cubicBezTo>
                  <a:cubicBezTo>
                    <a:pt x="518" y="106"/>
                    <a:pt x="518" y="106"/>
                    <a:pt x="518" y="106"/>
                  </a:cubicBezTo>
                  <a:cubicBezTo>
                    <a:pt x="516" y="103"/>
                    <a:pt x="516" y="108"/>
                    <a:pt x="515" y="109"/>
                  </a:cubicBezTo>
                  <a:cubicBezTo>
                    <a:pt x="513" y="109"/>
                    <a:pt x="513" y="112"/>
                    <a:pt x="514" y="114"/>
                  </a:cubicBezTo>
                  <a:cubicBezTo>
                    <a:pt x="514" y="114"/>
                    <a:pt x="514" y="114"/>
                    <a:pt x="514" y="114"/>
                  </a:cubicBezTo>
                  <a:cubicBezTo>
                    <a:pt x="513" y="113"/>
                    <a:pt x="512" y="114"/>
                    <a:pt x="512" y="115"/>
                  </a:cubicBezTo>
                  <a:cubicBezTo>
                    <a:pt x="512" y="116"/>
                    <a:pt x="514" y="117"/>
                    <a:pt x="515" y="118"/>
                  </a:cubicBezTo>
                  <a:cubicBezTo>
                    <a:pt x="512" y="118"/>
                    <a:pt x="512" y="116"/>
                    <a:pt x="511" y="120"/>
                  </a:cubicBezTo>
                  <a:cubicBezTo>
                    <a:pt x="511" y="121"/>
                    <a:pt x="510" y="122"/>
                    <a:pt x="511" y="123"/>
                  </a:cubicBezTo>
                  <a:cubicBezTo>
                    <a:pt x="511" y="124"/>
                    <a:pt x="512" y="126"/>
                    <a:pt x="512" y="126"/>
                  </a:cubicBezTo>
                  <a:cubicBezTo>
                    <a:pt x="511" y="126"/>
                    <a:pt x="510" y="124"/>
                    <a:pt x="509" y="125"/>
                  </a:cubicBezTo>
                  <a:cubicBezTo>
                    <a:pt x="508" y="126"/>
                    <a:pt x="508" y="128"/>
                    <a:pt x="508" y="129"/>
                  </a:cubicBezTo>
                  <a:cubicBezTo>
                    <a:pt x="508" y="130"/>
                    <a:pt x="508" y="131"/>
                    <a:pt x="508" y="132"/>
                  </a:cubicBezTo>
                  <a:cubicBezTo>
                    <a:pt x="508" y="132"/>
                    <a:pt x="507" y="133"/>
                    <a:pt x="508" y="132"/>
                  </a:cubicBezTo>
                  <a:cubicBezTo>
                    <a:pt x="506" y="133"/>
                    <a:pt x="508" y="132"/>
                    <a:pt x="508" y="132"/>
                  </a:cubicBezTo>
                  <a:close/>
                  <a:moveTo>
                    <a:pt x="529" y="144"/>
                  </a:moveTo>
                  <a:cubicBezTo>
                    <a:pt x="529" y="144"/>
                    <a:pt x="529" y="144"/>
                    <a:pt x="529" y="144"/>
                  </a:cubicBezTo>
                  <a:cubicBezTo>
                    <a:pt x="529" y="144"/>
                    <a:pt x="529" y="144"/>
                    <a:pt x="529" y="144"/>
                  </a:cubicBezTo>
                  <a:cubicBezTo>
                    <a:pt x="529" y="144"/>
                    <a:pt x="529" y="144"/>
                    <a:pt x="529" y="144"/>
                  </a:cubicBezTo>
                  <a:close/>
                  <a:moveTo>
                    <a:pt x="479" y="187"/>
                  </a:moveTo>
                  <a:cubicBezTo>
                    <a:pt x="477" y="187"/>
                    <a:pt x="478" y="186"/>
                    <a:pt x="479" y="186"/>
                  </a:cubicBezTo>
                  <a:cubicBezTo>
                    <a:pt x="480" y="186"/>
                    <a:pt x="480" y="187"/>
                    <a:pt x="479" y="187"/>
                  </a:cubicBezTo>
                  <a:close/>
                  <a:moveTo>
                    <a:pt x="472" y="207"/>
                  </a:moveTo>
                  <a:cubicBezTo>
                    <a:pt x="472" y="207"/>
                    <a:pt x="472" y="207"/>
                    <a:pt x="472" y="207"/>
                  </a:cubicBezTo>
                  <a:cubicBezTo>
                    <a:pt x="472" y="209"/>
                    <a:pt x="471" y="207"/>
                    <a:pt x="472" y="207"/>
                  </a:cubicBezTo>
                  <a:close/>
                  <a:moveTo>
                    <a:pt x="463" y="146"/>
                  </a:moveTo>
                  <a:cubicBezTo>
                    <a:pt x="462" y="147"/>
                    <a:pt x="461" y="145"/>
                    <a:pt x="462" y="145"/>
                  </a:cubicBezTo>
                  <a:cubicBezTo>
                    <a:pt x="462" y="145"/>
                    <a:pt x="463" y="146"/>
                    <a:pt x="463" y="146"/>
                  </a:cubicBezTo>
                  <a:close/>
                  <a:moveTo>
                    <a:pt x="468" y="207"/>
                  </a:moveTo>
                  <a:cubicBezTo>
                    <a:pt x="469" y="206"/>
                    <a:pt x="470" y="206"/>
                    <a:pt x="471" y="206"/>
                  </a:cubicBezTo>
                  <a:cubicBezTo>
                    <a:pt x="470" y="207"/>
                    <a:pt x="469" y="207"/>
                    <a:pt x="468" y="207"/>
                  </a:cubicBezTo>
                  <a:close/>
                  <a:moveTo>
                    <a:pt x="478" y="194"/>
                  </a:moveTo>
                  <a:cubicBezTo>
                    <a:pt x="478" y="193"/>
                    <a:pt x="479" y="194"/>
                    <a:pt x="480" y="193"/>
                  </a:cubicBezTo>
                  <a:cubicBezTo>
                    <a:pt x="480" y="193"/>
                    <a:pt x="480" y="196"/>
                    <a:pt x="478" y="195"/>
                  </a:cubicBezTo>
                  <a:cubicBezTo>
                    <a:pt x="478" y="195"/>
                    <a:pt x="477" y="195"/>
                    <a:pt x="478" y="194"/>
                  </a:cubicBezTo>
                  <a:close/>
                  <a:moveTo>
                    <a:pt x="559" y="185"/>
                  </a:moveTo>
                  <a:cubicBezTo>
                    <a:pt x="559" y="184"/>
                    <a:pt x="559" y="184"/>
                    <a:pt x="559" y="183"/>
                  </a:cubicBezTo>
                  <a:cubicBezTo>
                    <a:pt x="559" y="183"/>
                    <a:pt x="560" y="183"/>
                    <a:pt x="560" y="184"/>
                  </a:cubicBezTo>
                  <a:cubicBezTo>
                    <a:pt x="560" y="184"/>
                    <a:pt x="560" y="184"/>
                    <a:pt x="559" y="185"/>
                  </a:cubicBezTo>
                  <a:cubicBezTo>
                    <a:pt x="559" y="185"/>
                    <a:pt x="559" y="185"/>
                    <a:pt x="559" y="185"/>
                  </a:cubicBezTo>
                  <a:close/>
                  <a:moveTo>
                    <a:pt x="481" y="179"/>
                  </a:moveTo>
                  <a:cubicBezTo>
                    <a:pt x="483" y="181"/>
                    <a:pt x="479" y="184"/>
                    <a:pt x="477" y="185"/>
                  </a:cubicBezTo>
                  <a:cubicBezTo>
                    <a:pt x="477" y="184"/>
                    <a:pt x="478" y="184"/>
                    <a:pt x="477" y="183"/>
                  </a:cubicBezTo>
                  <a:cubicBezTo>
                    <a:pt x="476" y="183"/>
                    <a:pt x="473" y="185"/>
                    <a:pt x="475" y="182"/>
                  </a:cubicBezTo>
                  <a:cubicBezTo>
                    <a:pt x="476" y="181"/>
                    <a:pt x="481" y="178"/>
                    <a:pt x="481" y="179"/>
                  </a:cubicBezTo>
                  <a:close/>
                  <a:moveTo>
                    <a:pt x="663" y="271"/>
                  </a:moveTo>
                  <a:cubicBezTo>
                    <a:pt x="663" y="271"/>
                    <a:pt x="664" y="271"/>
                    <a:pt x="664" y="271"/>
                  </a:cubicBezTo>
                  <a:cubicBezTo>
                    <a:pt x="664" y="271"/>
                    <a:pt x="664" y="271"/>
                    <a:pt x="664" y="271"/>
                  </a:cubicBezTo>
                  <a:cubicBezTo>
                    <a:pt x="664" y="271"/>
                    <a:pt x="664" y="271"/>
                    <a:pt x="664" y="271"/>
                  </a:cubicBezTo>
                  <a:cubicBezTo>
                    <a:pt x="664" y="272"/>
                    <a:pt x="663" y="272"/>
                    <a:pt x="663" y="271"/>
                  </a:cubicBezTo>
                  <a:close/>
                  <a:moveTo>
                    <a:pt x="700" y="294"/>
                  </a:moveTo>
                  <a:cubicBezTo>
                    <a:pt x="701" y="295"/>
                    <a:pt x="702" y="295"/>
                    <a:pt x="702" y="296"/>
                  </a:cubicBezTo>
                  <a:cubicBezTo>
                    <a:pt x="702" y="296"/>
                    <a:pt x="702" y="296"/>
                    <a:pt x="702" y="296"/>
                  </a:cubicBezTo>
                  <a:cubicBezTo>
                    <a:pt x="701" y="296"/>
                    <a:pt x="696" y="295"/>
                    <a:pt x="698" y="294"/>
                  </a:cubicBezTo>
                  <a:cubicBezTo>
                    <a:pt x="698" y="293"/>
                    <a:pt x="699" y="294"/>
                    <a:pt x="700" y="294"/>
                  </a:cubicBezTo>
                  <a:close/>
                  <a:moveTo>
                    <a:pt x="701" y="291"/>
                  </a:moveTo>
                  <a:cubicBezTo>
                    <a:pt x="701" y="291"/>
                    <a:pt x="701" y="291"/>
                    <a:pt x="701" y="291"/>
                  </a:cubicBezTo>
                  <a:cubicBezTo>
                    <a:pt x="701" y="291"/>
                    <a:pt x="702" y="291"/>
                    <a:pt x="702" y="291"/>
                  </a:cubicBezTo>
                  <a:cubicBezTo>
                    <a:pt x="702" y="291"/>
                    <a:pt x="702" y="291"/>
                    <a:pt x="701" y="291"/>
                  </a:cubicBezTo>
                  <a:cubicBezTo>
                    <a:pt x="701" y="291"/>
                    <a:pt x="701" y="291"/>
                    <a:pt x="701" y="291"/>
                  </a:cubicBezTo>
                  <a:close/>
                  <a:moveTo>
                    <a:pt x="685" y="306"/>
                  </a:moveTo>
                  <a:cubicBezTo>
                    <a:pt x="685" y="306"/>
                    <a:pt x="685" y="306"/>
                    <a:pt x="685" y="306"/>
                  </a:cubicBezTo>
                  <a:cubicBezTo>
                    <a:pt x="684" y="306"/>
                    <a:pt x="684" y="306"/>
                    <a:pt x="685" y="305"/>
                  </a:cubicBezTo>
                  <a:cubicBezTo>
                    <a:pt x="685" y="306"/>
                    <a:pt x="685" y="306"/>
                    <a:pt x="685" y="306"/>
                  </a:cubicBezTo>
                  <a:close/>
                  <a:moveTo>
                    <a:pt x="694" y="295"/>
                  </a:moveTo>
                  <a:cubicBezTo>
                    <a:pt x="695" y="295"/>
                    <a:pt x="694" y="296"/>
                    <a:pt x="694" y="296"/>
                  </a:cubicBezTo>
                  <a:cubicBezTo>
                    <a:pt x="693" y="296"/>
                    <a:pt x="694" y="295"/>
                    <a:pt x="694" y="295"/>
                  </a:cubicBezTo>
                  <a:close/>
                  <a:moveTo>
                    <a:pt x="701" y="289"/>
                  </a:moveTo>
                  <a:cubicBezTo>
                    <a:pt x="701" y="289"/>
                    <a:pt x="701" y="289"/>
                    <a:pt x="701" y="289"/>
                  </a:cubicBezTo>
                  <a:cubicBezTo>
                    <a:pt x="700" y="290"/>
                    <a:pt x="700" y="290"/>
                    <a:pt x="700" y="290"/>
                  </a:cubicBezTo>
                  <a:cubicBezTo>
                    <a:pt x="700" y="290"/>
                    <a:pt x="700" y="290"/>
                    <a:pt x="700" y="290"/>
                  </a:cubicBezTo>
                  <a:cubicBezTo>
                    <a:pt x="699" y="290"/>
                    <a:pt x="699" y="290"/>
                    <a:pt x="698" y="290"/>
                  </a:cubicBezTo>
                  <a:cubicBezTo>
                    <a:pt x="698" y="290"/>
                    <a:pt x="698" y="290"/>
                    <a:pt x="698" y="290"/>
                  </a:cubicBezTo>
                  <a:cubicBezTo>
                    <a:pt x="699" y="289"/>
                    <a:pt x="699" y="290"/>
                    <a:pt x="700" y="290"/>
                  </a:cubicBezTo>
                  <a:cubicBezTo>
                    <a:pt x="700" y="289"/>
                    <a:pt x="700" y="289"/>
                    <a:pt x="700" y="289"/>
                  </a:cubicBezTo>
                  <a:cubicBezTo>
                    <a:pt x="700" y="289"/>
                    <a:pt x="701" y="289"/>
                    <a:pt x="701" y="289"/>
                  </a:cubicBezTo>
                  <a:close/>
                  <a:moveTo>
                    <a:pt x="701" y="287"/>
                  </a:moveTo>
                  <a:cubicBezTo>
                    <a:pt x="701" y="287"/>
                    <a:pt x="701" y="286"/>
                    <a:pt x="701" y="286"/>
                  </a:cubicBezTo>
                  <a:cubicBezTo>
                    <a:pt x="701" y="286"/>
                    <a:pt x="701" y="286"/>
                    <a:pt x="702" y="286"/>
                  </a:cubicBezTo>
                  <a:cubicBezTo>
                    <a:pt x="702" y="286"/>
                    <a:pt x="703" y="286"/>
                    <a:pt x="703" y="287"/>
                  </a:cubicBezTo>
                  <a:cubicBezTo>
                    <a:pt x="703" y="287"/>
                    <a:pt x="703" y="287"/>
                    <a:pt x="703" y="287"/>
                  </a:cubicBezTo>
                  <a:cubicBezTo>
                    <a:pt x="702" y="288"/>
                    <a:pt x="701" y="288"/>
                    <a:pt x="701" y="287"/>
                  </a:cubicBezTo>
                  <a:close/>
                  <a:moveTo>
                    <a:pt x="694" y="296"/>
                  </a:moveTo>
                  <a:cubicBezTo>
                    <a:pt x="695" y="296"/>
                    <a:pt x="696" y="295"/>
                    <a:pt x="697" y="296"/>
                  </a:cubicBezTo>
                  <a:cubicBezTo>
                    <a:pt x="697" y="296"/>
                    <a:pt x="697" y="296"/>
                    <a:pt x="697" y="296"/>
                  </a:cubicBezTo>
                  <a:cubicBezTo>
                    <a:pt x="696" y="297"/>
                    <a:pt x="695" y="297"/>
                    <a:pt x="694" y="296"/>
                  </a:cubicBezTo>
                  <a:close/>
                  <a:moveTo>
                    <a:pt x="704" y="293"/>
                  </a:moveTo>
                  <a:cubicBezTo>
                    <a:pt x="704" y="293"/>
                    <a:pt x="704" y="293"/>
                    <a:pt x="704" y="294"/>
                  </a:cubicBezTo>
                  <a:cubicBezTo>
                    <a:pt x="703" y="295"/>
                    <a:pt x="701" y="293"/>
                    <a:pt x="703" y="292"/>
                  </a:cubicBezTo>
                  <a:cubicBezTo>
                    <a:pt x="704" y="291"/>
                    <a:pt x="704" y="292"/>
                    <a:pt x="704" y="293"/>
                  </a:cubicBezTo>
                  <a:close/>
                  <a:moveTo>
                    <a:pt x="703" y="290"/>
                  </a:moveTo>
                  <a:cubicBezTo>
                    <a:pt x="703" y="290"/>
                    <a:pt x="703" y="290"/>
                    <a:pt x="703" y="289"/>
                  </a:cubicBezTo>
                  <a:cubicBezTo>
                    <a:pt x="703" y="289"/>
                    <a:pt x="703" y="289"/>
                    <a:pt x="703" y="289"/>
                  </a:cubicBezTo>
                  <a:cubicBezTo>
                    <a:pt x="704" y="289"/>
                    <a:pt x="704" y="289"/>
                    <a:pt x="704" y="290"/>
                  </a:cubicBezTo>
                  <a:cubicBezTo>
                    <a:pt x="704" y="290"/>
                    <a:pt x="704" y="290"/>
                    <a:pt x="704" y="290"/>
                  </a:cubicBezTo>
                  <a:cubicBezTo>
                    <a:pt x="704" y="290"/>
                    <a:pt x="703" y="290"/>
                    <a:pt x="703" y="290"/>
                  </a:cubicBezTo>
                  <a:close/>
                  <a:moveTo>
                    <a:pt x="703" y="297"/>
                  </a:moveTo>
                  <a:cubicBezTo>
                    <a:pt x="703" y="297"/>
                    <a:pt x="703" y="297"/>
                    <a:pt x="703" y="297"/>
                  </a:cubicBezTo>
                  <a:cubicBezTo>
                    <a:pt x="703" y="297"/>
                    <a:pt x="703" y="297"/>
                    <a:pt x="703" y="298"/>
                  </a:cubicBezTo>
                  <a:cubicBezTo>
                    <a:pt x="703" y="298"/>
                    <a:pt x="702" y="297"/>
                    <a:pt x="702" y="297"/>
                  </a:cubicBezTo>
                  <a:cubicBezTo>
                    <a:pt x="703" y="297"/>
                    <a:pt x="703" y="297"/>
                    <a:pt x="703" y="297"/>
                  </a:cubicBezTo>
                  <a:close/>
                  <a:moveTo>
                    <a:pt x="691" y="297"/>
                  </a:moveTo>
                  <a:cubicBezTo>
                    <a:pt x="691" y="297"/>
                    <a:pt x="690" y="296"/>
                    <a:pt x="691" y="296"/>
                  </a:cubicBezTo>
                  <a:cubicBezTo>
                    <a:pt x="691" y="296"/>
                    <a:pt x="691" y="296"/>
                    <a:pt x="691" y="296"/>
                  </a:cubicBezTo>
                  <a:cubicBezTo>
                    <a:pt x="691" y="296"/>
                    <a:pt x="691" y="297"/>
                    <a:pt x="691" y="297"/>
                  </a:cubicBezTo>
                  <a:cubicBezTo>
                    <a:pt x="691" y="297"/>
                    <a:pt x="691" y="297"/>
                    <a:pt x="691" y="297"/>
                  </a:cubicBezTo>
                  <a:close/>
                  <a:moveTo>
                    <a:pt x="704" y="305"/>
                  </a:moveTo>
                  <a:cubicBezTo>
                    <a:pt x="703" y="305"/>
                    <a:pt x="705" y="306"/>
                    <a:pt x="704" y="307"/>
                  </a:cubicBezTo>
                  <a:cubicBezTo>
                    <a:pt x="702" y="308"/>
                    <a:pt x="699" y="305"/>
                    <a:pt x="698" y="305"/>
                  </a:cubicBezTo>
                  <a:cubicBezTo>
                    <a:pt x="698" y="305"/>
                    <a:pt x="699" y="305"/>
                    <a:pt x="699" y="305"/>
                  </a:cubicBezTo>
                  <a:cubicBezTo>
                    <a:pt x="700" y="305"/>
                    <a:pt x="700" y="305"/>
                    <a:pt x="700" y="305"/>
                  </a:cubicBezTo>
                  <a:cubicBezTo>
                    <a:pt x="698" y="304"/>
                    <a:pt x="698" y="305"/>
                    <a:pt x="696" y="305"/>
                  </a:cubicBezTo>
                  <a:cubicBezTo>
                    <a:pt x="696" y="305"/>
                    <a:pt x="694" y="304"/>
                    <a:pt x="695" y="304"/>
                  </a:cubicBezTo>
                  <a:cubicBezTo>
                    <a:pt x="695" y="304"/>
                    <a:pt x="695" y="304"/>
                    <a:pt x="696" y="304"/>
                  </a:cubicBezTo>
                  <a:cubicBezTo>
                    <a:pt x="697" y="302"/>
                    <a:pt x="699" y="303"/>
                    <a:pt x="701" y="303"/>
                  </a:cubicBezTo>
                  <a:cubicBezTo>
                    <a:pt x="702" y="303"/>
                    <a:pt x="703" y="303"/>
                    <a:pt x="704" y="303"/>
                  </a:cubicBezTo>
                  <a:cubicBezTo>
                    <a:pt x="704" y="303"/>
                    <a:pt x="705" y="304"/>
                    <a:pt x="704" y="304"/>
                  </a:cubicBezTo>
                  <a:cubicBezTo>
                    <a:pt x="704" y="304"/>
                    <a:pt x="704" y="304"/>
                    <a:pt x="704" y="305"/>
                  </a:cubicBezTo>
                  <a:close/>
                  <a:moveTo>
                    <a:pt x="704" y="309"/>
                  </a:moveTo>
                  <a:cubicBezTo>
                    <a:pt x="704" y="309"/>
                    <a:pt x="701" y="310"/>
                    <a:pt x="701" y="310"/>
                  </a:cubicBezTo>
                  <a:cubicBezTo>
                    <a:pt x="700" y="309"/>
                    <a:pt x="699" y="308"/>
                    <a:pt x="700" y="307"/>
                  </a:cubicBezTo>
                  <a:cubicBezTo>
                    <a:pt x="700" y="307"/>
                    <a:pt x="703" y="309"/>
                    <a:pt x="704" y="308"/>
                  </a:cubicBezTo>
                  <a:cubicBezTo>
                    <a:pt x="704" y="308"/>
                    <a:pt x="704" y="308"/>
                    <a:pt x="704" y="308"/>
                  </a:cubicBezTo>
                  <a:cubicBezTo>
                    <a:pt x="704" y="308"/>
                    <a:pt x="704" y="309"/>
                    <a:pt x="704" y="309"/>
                  </a:cubicBezTo>
                  <a:close/>
                  <a:moveTo>
                    <a:pt x="726" y="313"/>
                  </a:moveTo>
                  <a:cubicBezTo>
                    <a:pt x="727" y="312"/>
                    <a:pt x="727" y="312"/>
                    <a:pt x="728" y="313"/>
                  </a:cubicBezTo>
                  <a:cubicBezTo>
                    <a:pt x="728" y="313"/>
                    <a:pt x="727" y="313"/>
                    <a:pt x="726" y="313"/>
                  </a:cubicBezTo>
                  <a:close/>
                  <a:moveTo>
                    <a:pt x="692" y="298"/>
                  </a:moveTo>
                  <a:cubicBezTo>
                    <a:pt x="692" y="298"/>
                    <a:pt x="692" y="299"/>
                    <a:pt x="692" y="298"/>
                  </a:cubicBezTo>
                  <a:cubicBezTo>
                    <a:pt x="692" y="298"/>
                    <a:pt x="692" y="298"/>
                    <a:pt x="692" y="298"/>
                  </a:cubicBezTo>
                  <a:close/>
                  <a:moveTo>
                    <a:pt x="702" y="312"/>
                  </a:moveTo>
                  <a:cubicBezTo>
                    <a:pt x="703" y="313"/>
                    <a:pt x="704" y="313"/>
                    <a:pt x="704" y="315"/>
                  </a:cubicBezTo>
                  <a:cubicBezTo>
                    <a:pt x="702" y="314"/>
                    <a:pt x="702" y="313"/>
                    <a:pt x="702" y="312"/>
                  </a:cubicBezTo>
                  <a:close/>
                  <a:moveTo>
                    <a:pt x="691" y="277"/>
                  </a:moveTo>
                  <a:cubicBezTo>
                    <a:pt x="691" y="277"/>
                    <a:pt x="691" y="277"/>
                    <a:pt x="691" y="277"/>
                  </a:cubicBezTo>
                  <a:cubicBezTo>
                    <a:pt x="692" y="276"/>
                    <a:pt x="693" y="277"/>
                    <a:pt x="693" y="277"/>
                  </a:cubicBezTo>
                  <a:cubicBezTo>
                    <a:pt x="693" y="278"/>
                    <a:pt x="693" y="279"/>
                    <a:pt x="692" y="279"/>
                  </a:cubicBezTo>
                  <a:cubicBezTo>
                    <a:pt x="691" y="280"/>
                    <a:pt x="691" y="277"/>
                    <a:pt x="691" y="277"/>
                  </a:cubicBezTo>
                  <a:close/>
                  <a:moveTo>
                    <a:pt x="466" y="80"/>
                  </a:moveTo>
                  <a:cubicBezTo>
                    <a:pt x="467" y="80"/>
                    <a:pt x="467" y="80"/>
                    <a:pt x="467" y="80"/>
                  </a:cubicBezTo>
                  <a:cubicBezTo>
                    <a:pt x="467" y="80"/>
                    <a:pt x="467" y="80"/>
                    <a:pt x="466" y="80"/>
                  </a:cubicBezTo>
                  <a:close/>
                  <a:moveTo>
                    <a:pt x="692" y="299"/>
                  </a:moveTo>
                  <a:cubicBezTo>
                    <a:pt x="693" y="300"/>
                    <a:pt x="694" y="300"/>
                    <a:pt x="695" y="299"/>
                  </a:cubicBezTo>
                  <a:cubicBezTo>
                    <a:pt x="695" y="299"/>
                    <a:pt x="694" y="299"/>
                    <a:pt x="694" y="298"/>
                  </a:cubicBezTo>
                  <a:cubicBezTo>
                    <a:pt x="695" y="298"/>
                    <a:pt x="695" y="299"/>
                    <a:pt x="695" y="299"/>
                  </a:cubicBezTo>
                  <a:cubicBezTo>
                    <a:pt x="696" y="299"/>
                    <a:pt x="697" y="300"/>
                    <a:pt x="698" y="300"/>
                  </a:cubicBezTo>
                  <a:cubicBezTo>
                    <a:pt x="698" y="298"/>
                    <a:pt x="700" y="298"/>
                    <a:pt x="698" y="297"/>
                  </a:cubicBezTo>
                  <a:cubicBezTo>
                    <a:pt x="699" y="296"/>
                    <a:pt x="701" y="297"/>
                    <a:pt x="701" y="297"/>
                  </a:cubicBezTo>
                  <a:cubicBezTo>
                    <a:pt x="702" y="298"/>
                    <a:pt x="701" y="299"/>
                    <a:pt x="700" y="300"/>
                  </a:cubicBezTo>
                  <a:cubicBezTo>
                    <a:pt x="700" y="302"/>
                    <a:pt x="703" y="300"/>
                    <a:pt x="703" y="302"/>
                  </a:cubicBezTo>
                  <a:cubicBezTo>
                    <a:pt x="701" y="302"/>
                    <a:pt x="692" y="304"/>
                    <a:pt x="692" y="299"/>
                  </a:cubicBezTo>
                  <a:close/>
                  <a:moveTo>
                    <a:pt x="660" y="288"/>
                  </a:moveTo>
                  <a:cubicBezTo>
                    <a:pt x="659" y="287"/>
                    <a:pt x="659" y="287"/>
                    <a:pt x="659" y="287"/>
                  </a:cubicBezTo>
                  <a:cubicBezTo>
                    <a:pt x="659" y="287"/>
                    <a:pt x="660" y="287"/>
                    <a:pt x="660" y="287"/>
                  </a:cubicBezTo>
                  <a:cubicBezTo>
                    <a:pt x="660" y="287"/>
                    <a:pt x="660" y="287"/>
                    <a:pt x="660" y="287"/>
                  </a:cubicBezTo>
                  <a:cubicBezTo>
                    <a:pt x="660" y="288"/>
                    <a:pt x="660" y="288"/>
                    <a:pt x="660" y="288"/>
                  </a:cubicBezTo>
                  <a:close/>
                  <a:moveTo>
                    <a:pt x="670" y="269"/>
                  </a:moveTo>
                  <a:cubicBezTo>
                    <a:pt x="669" y="268"/>
                    <a:pt x="670" y="267"/>
                    <a:pt x="671" y="267"/>
                  </a:cubicBezTo>
                  <a:cubicBezTo>
                    <a:pt x="671" y="266"/>
                    <a:pt x="671" y="266"/>
                    <a:pt x="672" y="266"/>
                  </a:cubicBezTo>
                  <a:cubicBezTo>
                    <a:pt x="672" y="266"/>
                    <a:pt x="673" y="267"/>
                    <a:pt x="673" y="267"/>
                  </a:cubicBezTo>
                  <a:cubicBezTo>
                    <a:pt x="674" y="267"/>
                    <a:pt x="674" y="267"/>
                    <a:pt x="674" y="268"/>
                  </a:cubicBezTo>
                  <a:cubicBezTo>
                    <a:pt x="674" y="268"/>
                    <a:pt x="672" y="269"/>
                    <a:pt x="671" y="269"/>
                  </a:cubicBezTo>
                  <a:cubicBezTo>
                    <a:pt x="671" y="270"/>
                    <a:pt x="670" y="269"/>
                    <a:pt x="670" y="269"/>
                  </a:cubicBezTo>
                  <a:close/>
                  <a:moveTo>
                    <a:pt x="593" y="198"/>
                  </a:moveTo>
                  <a:cubicBezTo>
                    <a:pt x="593" y="198"/>
                    <a:pt x="593" y="198"/>
                    <a:pt x="594" y="198"/>
                  </a:cubicBezTo>
                  <a:cubicBezTo>
                    <a:pt x="595" y="198"/>
                    <a:pt x="597" y="200"/>
                    <a:pt x="596" y="202"/>
                  </a:cubicBezTo>
                  <a:cubicBezTo>
                    <a:pt x="596" y="202"/>
                    <a:pt x="596" y="202"/>
                    <a:pt x="596" y="202"/>
                  </a:cubicBezTo>
                  <a:cubicBezTo>
                    <a:pt x="596" y="203"/>
                    <a:pt x="596" y="203"/>
                    <a:pt x="595" y="203"/>
                  </a:cubicBezTo>
                  <a:cubicBezTo>
                    <a:pt x="593" y="203"/>
                    <a:pt x="594" y="199"/>
                    <a:pt x="593" y="198"/>
                  </a:cubicBezTo>
                  <a:close/>
                  <a:moveTo>
                    <a:pt x="666" y="272"/>
                  </a:moveTo>
                  <a:cubicBezTo>
                    <a:pt x="665" y="271"/>
                    <a:pt x="666" y="269"/>
                    <a:pt x="667" y="270"/>
                  </a:cubicBezTo>
                  <a:cubicBezTo>
                    <a:pt x="668" y="270"/>
                    <a:pt x="668" y="272"/>
                    <a:pt x="668" y="273"/>
                  </a:cubicBezTo>
                  <a:cubicBezTo>
                    <a:pt x="667" y="273"/>
                    <a:pt x="667" y="272"/>
                    <a:pt x="666" y="272"/>
                  </a:cubicBezTo>
                  <a:close/>
                  <a:moveTo>
                    <a:pt x="485" y="206"/>
                  </a:moveTo>
                  <a:cubicBezTo>
                    <a:pt x="485" y="206"/>
                    <a:pt x="484" y="207"/>
                    <a:pt x="483" y="206"/>
                  </a:cubicBezTo>
                  <a:cubicBezTo>
                    <a:pt x="482" y="207"/>
                    <a:pt x="482" y="208"/>
                    <a:pt x="482" y="209"/>
                  </a:cubicBezTo>
                  <a:cubicBezTo>
                    <a:pt x="482" y="207"/>
                    <a:pt x="482" y="206"/>
                    <a:pt x="481" y="205"/>
                  </a:cubicBezTo>
                  <a:cubicBezTo>
                    <a:pt x="480" y="206"/>
                    <a:pt x="482" y="208"/>
                    <a:pt x="481" y="209"/>
                  </a:cubicBezTo>
                  <a:cubicBezTo>
                    <a:pt x="480" y="207"/>
                    <a:pt x="476" y="208"/>
                    <a:pt x="475" y="207"/>
                  </a:cubicBezTo>
                  <a:cubicBezTo>
                    <a:pt x="473" y="205"/>
                    <a:pt x="474" y="204"/>
                    <a:pt x="475" y="206"/>
                  </a:cubicBezTo>
                  <a:cubicBezTo>
                    <a:pt x="476" y="206"/>
                    <a:pt x="476" y="205"/>
                    <a:pt x="477" y="204"/>
                  </a:cubicBezTo>
                  <a:cubicBezTo>
                    <a:pt x="478" y="204"/>
                    <a:pt x="479" y="206"/>
                    <a:pt x="480" y="206"/>
                  </a:cubicBezTo>
                  <a:cubicBezTo>
                    <a:pt x="480" y="205"/>
                    <a:pt x="480" y="204"/>
                    <a:pt x="481" y="204"/>
                  </a:cubicBezTo>
                  <a:cubicBezTo>
                    <a:pt x="482" y="204"/>
                    <a:pt x="482" y="205"/>
                    <a:pt x="483" y="205"/>
                  </a:cubicBezTo>
                  <a:cubicBezTo>
                    <a:pt x="483" y="205"/>
                    <a:pt x="485" y="203"/>
                    <a:pt x="485" y="204"/>
                  </a:cubicBezTo>
                  <a:cubicBezTo>
                    <a:pt x="486" y="204"/>
                    <a:pt x="484" y="204"/>
                    <a:pt x="485" y="206"/>
                  </a:cubicBezTo>
                  <a:close/>
                  <a:moveTo>
                    <a:pt x="650" y="945"/>
                  </a:moveTo>
                  <a:cubicBezTo>
                    <a:pt x="650" y="945"/>
                    <a:pt x="650" y="945"/>
                    <a:pt x="649" y="945"/>
                  </a:cubicBezTo>
                  <a:cubicBezTo>
                    <a:pt x="650" y="945"/>
                    <a:pt x="650" y="945"/>
                    <a:pt x="650" y="945"/>
                  </a:cubicBezTo>
                  <a:close/>
                  <a:moveTo>
                    <a:pt x="649" y="944"/>
                  </a:moveTo>
                  <a:cubicBezTo>
                    <a:pt x="649" y="943"/>
                    <a:pt x="649" y="943"/>
                    <a:pt x="649" y="944"/>
                  </a:cubicBezTo>
                  <a:cubicBezTo>
                    <a:pt x="649" y="944"/>
                    <a:pt x="649" y="944"/>
                    <a:pt x="649" y="944"/>
                  </a:cubicBezTo>
                  <a:close/>
                  <a:moveTo>
                    <a:pt x="649" y="945"/>
                  </a:moveTo>
                  <a:cubicBezTo>
                    <a:pt x="648" y="945"/>
                    <a:pt x="648" y="945"/>
                    <a:pt x="648" y="945"/>
                  </a:cubicBezTo>
                  <a:cubicBezTo>
                    <a:pt x="649" y="945"/>
                    <a:pt x="649" y="945"/>
                    <a:pt x="649" y="945"/>
                  </a:cubicBezTo>
                  <a:close/>
                  <a:moveTo>
                    <a:pt x="646" y="987"/>
                  </a:moveTo>
                  <a:cubicBezTo>
                    <a:pt x="646" y="987"/>
                    <a:pt x="646" y="987"/>
                    <a:pt x="646" y="987"/>
                  </a:cubicBezTo>
                  <a:cubicBezTo>
                    <a:pt x="646" y="987"/>
                    <a:pt x="646" y="987"/>
                    <a:pt x="646" y="987"/>
                  </a:cubicBezTo>
                  <a:close/>
                  <a:moveTo>
                    <a:pt x="648" y="991"/>
                  </a:moveTo>
                  <a:cubicBezTo>
                    <a:pt x="648" y="991"/>
                    <a:pt x="648" y="991"/>
                    <a:pt x="648" y="991"/>
                  </a:cubicBezTo>
                  <a:cubicBezTo>
                    <a:pt x="648" y="991"/>
                    <a:pt x="648" y="991"/>
                    <a:pt x="648" y="991"/>
                  </a:cubicBezTo>
                  <a:close/>
                  <a:moveTo>
                    <a:pt x="645" y="987"/>
                  </a:moveTo>
                  <a:cubicBezTo>
                    <a:pt x="647" y="986"/>
                    <a:pt x="644" y="987"/>
                    <a:pt x="645" y="987"/>
                  </a:cubicBezTo>
                  <a:cubicBezTo>
                    <a:pt x="645" y="987"/>
                    <a:pt x="645" y="987"/>
                    <a:pt x="645" y="987"/>
                  </a:cubicBezTo>
                  <a:close/>
                  <a:moveTo>
                    <a:pt x="650" y="990"/>
                  </a:moveTo>
                  <a:cubicBezTo>
                    <a:pt x="650" y="990"/>
                    <a:pt x="650" y="990"/>
                    <a:pt x="650" y="990"/>
                  </a:cubicBezTo>
                  <a:cubicBezTo>
                    <a:pt x="650" y="990"/>
                    <a:pt x="650" y="990"/>
                    <a:pt x="650" y="990"/>
                  </a:cubicBezTo>
                  <a:close/>
                  <a:moveTo>
                    <a:pt x="654" y="933"/>
                  </a:moveTo>
                  <a:cubicBezTo>
                    <a:pt x="654" y="933"/>
                    <a:pt x="654" y="934"/>
                    <a:pt x="654" y="934"/>
                  </a:cubicBezTo>
                  <a:cubicBezTo>
                    <a:pt x="654" y="934"/>
                    <a:pt x="653" y="934"/>
                    <a:pt x="653" y="934"/>
                  </a:cubicBezTo>
                  <a:cubicBezTo>
                    <a:pt x="653" y="935"/>
                    <a:pt x="653" y="935"/>
                    <a:pt x="652" y="934"/>
                  </a:cubicBezTo>
                  <a:cubicBezTo>
                    <a:pt x="652" y="934"/>
                    <a:pt x="652" y="934"/>
                    <a:pt x="651" y="933"/>
                  </a:cubicBezTo>
                  <a:cubicBezTo>
                    <a:pt x="652" y="933"/>
                    <a:pt x="651" y="933"/>
                    <a:pt x="651" y="933"/>
                  </a:cubicBezTo>
                  <a:cubicBezTo>
                    <a:pt x="652" y="933"/>
                    <a:pt x="652" y="932"/>
                    <a:pt x="652" y="932"/>
                  </a:cubicBezTo>
                  <a:cubicBezTo>
                    <a:pt x="652" y="932"/>
                    <a:pt x="653" y="932"/>
                    <a:pt x="653" y="933"/>
                  </a:cubicBezTo>
                  <a:cubicBezTo>
                    <a:pt x="653" y="933"/>
                    <a:pt x="653" y="933"/>
                    <a:pt x="653" y="933"/>
                  </a:cubicBezTo>
                  <a:cubicBezTo>
                    <a:pt x="654" y="933"/>
                    <a:pt x="654" y="933"/>
                    <a:pt x="654" y="933"/>
                  </a:cubicBezTo>
                  <a:close/>
                  <a:moveTo>
                    <a:pt x="647" y="943"/>
                  </a:moveTo>
                  <a:cubicBezTo>
                    <a:pt x="646" y="943"/>
                    <a:pt x="646" y="941"/>
                    <a:pt x="647" y="943"/>
                  </a:cubicBezTo>
                  <a:cubicBezTo>
                    <a:pt x="647" y="943"/>
                    <a:pt x="647" y="943"/>
                    <a:pt x="647" y="943"/>
                  </a:cubicBezTo>
                  <a:close/>
                  <a:moveTo>
                    <a:pt x="647" y="953"/>
                  </a:moveTo>
                  <a:cubicBezTo>
                    <a:pt x="646" y="953"/>
                    <a:pt x="648" y="953"/>
                    <a:pt x="647" y="953"/>
                  </a:cubicBezTo>
                  <a:cubicBezTo>
                    <a:pt x="647" y="953"/>
                    <a:pt x="647" y="953"/>
                    <a:pt x="647" y="953"/>
                  </a:cubicBezTo>
                  <a:close/>
                  <a:moveTo>
                    <a:pt x="640" y="931"/>
                  </a:moveTo>
                  <a:cubicBezTo>
                    <a:pt x="640" y="932"/>
                    <a:pt x="640" y="932"/>
                    <a:pt x="640" y="932"/>
                  </a:cubicBezTo>
                  <a:cubicBezTo>
                    <a:pt x="641" y="932"/>
                    <a:pt x="641" y="932"/>
                    <a:pt x="641" y="932"/>
                  </a:cubicBezTo>
                  <a:cubicBezTo>
                    <a:pt x="641" y="932"/>
                    <a:pt x="641" y="932"/>
                    <a:pt x="641" y="932"/>
                  </a:cubicBezTo>
                  <a:cubicBezTo>
                    <a:pt x="641" y="932"/>
                    <a:pt x="641" y="932"/>
                    <a:pt x="641" y="932"/>
                  </a:cubicBezTo>
                  <a:cubicBezTo>
                    <a:pt x="640" y="932"/>
                    <a:pt x="639" y="931"/>
                    <a:pt x="639" y="931"/>
                  </a:cubicBezTo>
                  <a:cubicBezTo>
                    <a:pt x="639" y="931"/>
                    <a:pt x="638" y="930"/>
                    <a:pt x="638" y="930"/>
                  </a:cubicBezTo>
                  <a:cubicBezTo>
                    <a:pt x="639" y="930"/>
                    <a:pt x="639" y="930"/>
                    <a:pt x="639" y="931"/>
                  </a:cubicBezTo>
                  <a:cubicBezTo>
                    <a:pt x="639" y="931"/>
                    <a:pt x="639" y="931"/>
                    <a:pt x="640" y="931"/>
                  </a:cubicBezTo>
                  <a:cubicBezTo>
                    <a:pt x="640" y="931"/>
                    <a:pt x="640" y="931"/>
                    <a:pt x="640" y="931"/>
                  </a:cubicBezTo>
                  <a:cubicBezTo>
                    <a:pt x="640" y="931"/>
                    <a:pt x="640" y="931"/>
                    <a:pt x="640" y="931"/>
                  </a:cubicBezTo>
                  <a:cubicBezTo>
                    <a:pt x="641" y="931"/>
                    <a:pt x="641" y="931"/>
                    <a:pt x="640" y="931"/>
                  </a:cubicBezTo>
                  <a:close/>
                  <a:moveTo>
                    <a:pt x="646" y="933"/>
                  </a:moveTo>
                  <a:cubicBezTo>
                    <a:pt x="646" y="933"/>
                    <a:pt x="646" y="933"/>
                    <a:pt x="646" y="932"/>
                  </a:cubicBezTo>
                  <a:cubicBezTo>
                    <a:pt x="646" y="932"/>
                    <a:pt x="647" y="932"/>
                    <a:pt x="646" y="933"/>
                  </a:cubicBezTo>
                  <a:close/>
                  <a:moveTo>
                    <a:pt x="650" y="988"/>
                  </a:moveTo>
                  <a:cubicBezTo>
                    <a:pt x="650" y="988"/>
                    <a:pt x="650" y="989"/>
                    <a:pt x="650" y="989"/>
                  </a:cubicBezTo>
                  <a:cubicBezTo>
                    <a:pt x="651" y="988"/>
                    <a:pt x="651" y="989"/>
                    <a:pt x="651" y="988"/>
                  </a:cubicBezTo>
                  <a:cubicBezTo>
                    <a:pt x="652" y="988"/>
                    <a:pt x="651" y="990"/>
                    <a:pt x="651" y="989"/>
                  </a:cubicBezTo>
                  <a:cubicBezTo>
                    <a:pt x="650" y="989"/>
                    <a:pt x="650" y="989"/>
                    <a:pt x="649" y="989"/>
                  </a:cubicBezTo>
                  <a:cubicBezTo>
                    <a:pt x="649" y="989"/>
                    <a:pt x="648" y="990"/>
                    <a:pt x="648" y="989"/>
                  </a:cubicBezTo>
                  <a:cubicBezTo>
                    <a:pt x="647" y="988"/>
                    <a:pt x="649" y="987"/>
                    <a:pt x="650" y="988"/>
                  </a:cubicBezTo>
                  <a:close/>
                  <a:moveTo>
                    <a:pt x="645" y="932"/>
                  </a:moveTo>
                  <a:cubicBezTo>
                    <a:pt x="645" y="932"/>
                    <a:pt x="644" y="932"/>
                    <a:pt x="644" y="932"/>
                  </a:cubicBezTo>
                  <a:cubicBezTo>
                    <a:pt x="645" y="932"/>
                    <a:pt x="645" y="932"/>
                    <a:pt x="645" y="932"/>
                  </a:cubicBezTo>
                  <a:close/>
                  <a:moveTo>
                    <a:pt x="644" y="933"/>
                  </a:moveTo>
                  <a:cubicBezTo>
                    <a:pt x="645" y="933"/>
                    <a:pt x="645" y="933"/>
                    <a:pt x="646" y="934"/>
                  </a:cubicBezTo>
                  <a:cubicBezTo>
                    <a:pt x="646" y="933"/>
                    <a:pt x="647" y="934"/>
                    <a:pt x="647" y="934"/>
                  </a:cubicBezTo>
                  <a:cubicBezTo>
                    <a:pt x="647" y="933"/>
                    <a:pt x="649" y="935"/>
                    <a:pt x="649" y="935"/>
                  </a:cubicBezTo>
                  <a:cubicBezTo>
                    <a:pt x="649" y="935"/>
                    <a:pt x="649" y="935"/>
                    <a:pt x="650" y="935"/>
                  </a:cubicBezTo>
                  <a:cubicBezTo>
                    <a:pt x="650" y="936"/>
                    <a:pt x="649" y="939"/>
                    <a:pt x="649" y="938"/>
                  </a:cubicBezTo>
                  <a:cubicBezTo>
                    <a:pt x="651" y="939"/>
                    <a:pt x="649" y="940"/>
                    <a:pt x="649" y="941"/>
                  </a:cubicBezTo>
                  <a:cubicBezTo>
                    <a:pt x="649" y="943"/>
                    <a:pt x="647" y="942"/>
                    <a:pt x="647" y="942"/>
                  </a:cubicBezTo>
                  <a:cubicBezTo>
                    <a:pt x="646" y="942"/>
                    <a:pt x="646" y="941"/>
                    <a:pt x="646" y="941"/>
                  </a:cubicBezTo>
                  <a:cubicBezTo>
                    <a:pt x="646" y="941"/>
                    <a:pt x="645" y="941"/>
                    <a:pt x="645" y="940"/>
                  </a:cubicBezTo>
                  <a:cubicBezTo>
                    <a:pt x="645" y="940"/>
                    <a:pt x="645" y="940"/>
                    <a:pt x="645" y="939"/>
                  </a:cubicBezTo>
                  <a:cubicBezTo>
                    <a:pt x="645" y="939"/>
                    <a:pt x="645" y="939"/>
                    <a:pt x="645" y="939"/>
                  </a:cubicBezTo>
                  <a:cubicBezTo>
                    <a:pt x="645" y="939"/>
                    <a:pt x="644" y="939"/>
                    <a:pt x="644" y="939"/>
                  </a:cubicBezTo>
                  <a:cubicBezTo>
                    <a:pt x="644" y="937"/>
                    <a:pt x="644" y="936"/>
                    <a:pt x="643" y="935"/>
                  </a:cubicBezTo>
                  <a:cubicBezTo>
                    <a:pt x="642" y="935"/>
                    <a:pt x="642" y="935"/>
                    <a:pt x="642" y="934"/>
                  </a:cubicBezTo>
                  <a:cubicBezTo>
                    <a:pt x="642" y="934"/>
                    <a:pt x="642" y="934"/>
                    <a:pt x="642" y="934"/>
                  </a:cubicBezTo>
                  <a:cubicBezTo>
                    <a:pt x="641" y="934"/>
                    <a:pt x="641" y="934"/>
                    <a:pt x="641" y="934"/>
                  </a:cubicBezTo>
                  <a:cubicBezTo>
                    <a:pt x="641" y="934"/>
                    <a:pt x="639" y="934"/>
                    <a:pt x="641" y="933"/>
                  </a:cubicBezTo>
                  <a:cubicBezTo>
                    <a:pt x="642" y="933"/>
                    <a:pt x="643" y="933"/>
                    <a:pt x="644" y="933"/>
                  </a:cubicBezTo>
                  <a:cubicBezTo>
                    <a:pt x="644" y="933"/>
                    <a:pt x="644" y="933"/>
                    <a:pt x="644" y="933"/>
                  </a:cubicBezTo>
                  <a:close/>
                  <a:moveTo>
                    <a:pt x="650" y="945"/>
                  </a:moveTo>
                  <a:cubicBezTo>
                    <a:pt x="650" y="945"/>
                    <a:pt x="650" y="944"/>
                    <a:pt x="650" y="944"/>
                  </a:cubicBezTo>
                  <a:cubicBezTo>
                    <a:pt x="650" y="945"/>
                    <a:pt x="650" y="945"/>
                    <a:pt x="650" y="945"/>
                  </a:cubicBezTo>
                  <a:close/>
                  <a:moveTo>
                    <a:pt x="654" y="939"/>
                  </a:moveTo>
                  <a:cubicBezTo>
                    <a:pt x="654" y="942"/>
                    <a:pt x="654" y="942"/>
                    <a:pt x="654" y="942"/>
                  </a:cubicBezTo>
                  <a:cubicBezTo>
                    <a:pt x="654" y="939"/>
                    <a:pt x="654" y="939"/>
                    <a:pt x="654" y="939"/>
                  </a:cubicBezTo>
                  <a:close/>
                  <a:moveTo>
                    <a:pt x="647" y="992"/>
                  </a:moveTo>
                  <a:cubicBezTo>
                    <a:pt x="647" y="992"/>
                    <a:pt x="648" y="991"/>
                    <a:pt x="648" y="992"/>
                  </a:cubicBezTo>
                  <a:cubicBezTo>
                    <a:pt x="648" y="992"/>
                    <a:pt x="647" y="992"/>
                    <a:pt x="647" y="992"/>
                  </a:cubicBezTo>
                  <a:close/>
                  <a:moveTo>
                    <a:pt x="648" y="991"/>
                  </a:moveTo>
                  <a:cubicBezTo>
                    <a:pt x="648" y="991"/>
                    <a:pt x="647" y="991"/>
                    <a:pt x="647" y="991"/>
                  </a:cubicBezTo>
                  <a:cubicBezTo>
                    <a:pt x="647" y="991"/>
                    <a:pt x="648" y="991"/>
                    <a:pt x="648" y="991"/>
                  </a:cubicBezTo>
                  <a:close/>
                  <a:moveTo>
                    <a:pt x="650" y="893"/>
                  </a:moveTo>
                  <a:cubicBezTo>
                    <a:pt x="649" y="893"/>
                    <a:pt x="650" y="892"/>
                    <a:pt x="650" y="892"/>
                  </a:cubicBezTo>
                  <a:cubicBezTo>
                    <a:pt x="650" y="892"/>
                    <a:pt x="650" y="892"/>
                    <a:pt x="650" y="892"/>
                  </a:cubicBezTo>
                  <a:cubicBezTo>
                    <a:pt x="651" y="892"/>
                    <a:pt x="650" y="892"/>
                    <a:pt x="650" y="893"/>
                  </a:cubicBezTo>
                  <a:cubicBezTo>
                    <a:pt x="650" y="893"/>
                    <a:pt x="650" y="893"/>
                    <a:pt x="650" y="893"/>
                  </a:cubicBezTo>
                  <a:cubicBezTo>
                    <a:pt x="649" y="893"/>
                    <a:pt x="649" y="893"/>
                    <a:pt x="650" y="893"/>
                  </a:cubicBezTo>
                  <a:close/>
                  <a:moveTo>
                    <a:pt x="647" y="890"/>
                  </a:moveTo>
                  <a:cubicBezTo>
                    <a:pt x="647" y="890"/>
                    <a:pt x="647" y="890"/>
                    <a:pt x="647" y="890"/>
                  </a:cubicBezTo>
                  <a:cubicBezTo>
                    <a:pt x="646" y="890"/>
                    <a:pt x="646" y="890"/>
                    <a:pt x="646" y="890"/>
                  </a:cubicBezTo>
                  <a:cubicBezTo>
                    <a:pt x="646" y="889"/>
                    <a:pt x="647" y="890"/>
                    <a:pt x="647" y="889"/>
                  </a:cubicBezTo>
                  <a:cubicBezTo>
                    <a:pt x="647" y="890"/>
                    <a:pt x="647" y="890"/>
                    <a:pt x="647" y="890"/>
                  </a:cubicBezTo>
                  <a:close/>
                  <a:moveTo>
                    <a:pt x="651" y="886"/>
                  </a:moveTo>
                  <a:cubicBezTo>
                    <a:pt x="651" y="886"/>
                    <a:pt x="651" y="886"/>
                    <a:pt x="651" y="886"/>
                  </a:cubicBezTo>
                  <a:cubicBezTo>
                    <a:pt x="651" y="886"/>
                    <a:pt x="651" y="886"/>
                    <a:pt x="651" y="886"/>
                  </a:cubicBezTo>
                  <a:close/>
                  <a:moveTo>
                    <a:pt x="651" y="881"/>
                  </a:moveTo>
                  <a:cubicBezTo>
                    <a:pt x="651" y="881"/>
                    <a:pt x="651" y="881"/>
                    <a:pt x="651" y="881"/>
                  </a:cubicBezTo>
                  <a:cubicBezTo>
                    <a:pt x="650" y="881"/>
                    <a:pt x="650" y="881"/>
                    <a:pt x="650" y="881"/>
                  </a:cubicBezTo>
                  <a:cubicBezTo>
                    <a:pt x="651" y="880"/>
                    <a:pt x="651" y="880"/>
                    <a:pt x="651" y="881"/>
                  </a:cubicBezTo>
                  <a:close/>
                  <a:moveTo>
                    <a:pt x="647" y="893"/>
                  </a:moveTo>
                  <a:cubicBezTo>
                    <a:pt x="647" y="893"/>
                    <a:pt x="646" y="893"/>
                    <a:pt x="646" y="893"/>
                  </a:cubicBezTo>
                  <a:cubicBezTo>
                    <a:pt x="645" y="893"/>
                    <a:pt x="646" y="893"/>
                    <a:pt x="647" y="893"/>
                  </a:cubicBezTo>
                  <a:close/>
                  <a:moveTo>
                    <a:pt x="651" y="927"/>
                  </a:moveTo>
                  <a:cubicBezTo>
                    <a:pt x="651" y="927"/>
                    <a:pt x="651" y="927"/>
                    <a:pt x="651" y="927"/>
                  </a:cubicBezTo>
                  <a:cubicBezTo>
                    <a:pt x="651" y="927"/>
                    <a:pt x="651" y="927"/>
                    <a:pt x="651" y="927"/>
                  </a:cubicBezTo>
                  <a:close/>
                  <a:moveTo>
                    <a:pt x="652" y="922"/>
                  </a:moveTo>
                  <a:cubicBezTo>
                    <a:pt x="653" y="922"/>
                    <a:pt x="653" y="922"/>
                    <a:pt x="653" y="922"/>
                  </a:cubicBezTo>
                  <a:cubicBezTo>
                    <a:pt x="652" y="923"/>
                    <a:pt x="652" y="923"/>
                    <a:pt x="652" y="922"/>
                  </a:cubicBezTo>
                  <a:close/>
                  <a:moveTo>
                    <a:pt x="653" y="928"/>
                  </a:moveTo>
                  <a:cubicBezTo>
                    <a:pt x="652" y="928"/>
                    <a:pt x="652" y="928"/>
                    <a:pt x="652" y="927"/>
                  </a:cubicBezTo>
                  <a:cubicBezTo>
                    <a:pt x="652" y="927"/>
                    <a:pt x="652" y="927"/>
                    <a:pt x="652" y="927"/>
                  </a:cubicBezTo>
                  <a:cubicBezTo>
                    <a:pt x="652" y="927"/>
                    <a:pt x="654" y="928"/>
                    <a:pt x="654" y="929"/>
                  </a:cubicBezTo>
                  <a:cubicBezTo>
                    <a:pt x="654" y="929"/>
                    <a:pt x="653" y="928"/>
                    <a:pt x="653" y="928"/>
                  </a:cubicBezTo>
                  <a:close/>
                  <a:moveTo>
                    <a:pt x="645" y="891"/>
                  </a:moveTo>
                  <a:cubicBezTo>
                    <a:pt x="645" y="891"/>
                    <a:pt x="645" y="891"/>
                    <a:pt x="645" y="891"/>
                  </a:cubicBezTo>
                  <a:cubicBezTo>
                    <a:pt x="645" y="892"/>
                    <a:pt x="645" y="892"/>
                    <a:pt x="645" y="892"/>
                  </a:cubicBezTo>
                  <a:cubicBezTo>
                    <a:pt x="645" y="892"/>
                    <a:pt x="645" y="892"/>
                    <a:pt x="645" y="891"/>
                  </a:cubicBezTo>
                  <a:close/>
                  <a:moveTo>
                    <a:pt x="652" y="923"/>
                  </a:moveTo>
                  <a:cubicBezTo>
                    <a:pt x="652" y="924"/>
                    <a:pt x="650" y="919"/>
                    <a:pt x="653" y="921"/>
                  </a:cubicBezTo>
                  <a:cubicBezTo>
                    <a:pt x="652" y="921"/>
                    <a:pt x="652" y="924"/>
                    <a:pt x="652" y="924"/>
                  </a:cubicBezTo>
                  <a:cubicBezTo>
                    <a:pt x="652" y="924"/>
                    <a:pt x="652" y="924"/>
                    <a:pt x="652" y="924"/>
                  </a:cubicBezTo>
                  <a:cubicBezTo>
                    <a:pt x="652" y="924"/>
                    <a:pt x="652" y="924"/>
                    <a:pt x="652" y="923"/>
                  </a:cubicBezTo>
                  <a:close/>
                  <a:moveTo>
                    <a:pt x="655" y="923"/>
                  </a:moveTo>
                  <a:cubicBezTo>
                    <a:pt x="655" y="923"/>
                    <a:pt x="655" y="923"/>
                    <a:pt x="655" y="924"/>
                  </a:cubicBezTo>
                  <a:cubicBezTo>
                    <a:pt x="655" y="924"/>
                    <a:pt x="655" y="924"/>
                    <a:pt x="655" y="924"/>
                  </a:cubicBezTo>
                  <a:cubicBezTo>
                    <a:pt x="654" y="924"/>
                    <a:pt x="655" y="923"/>
                    <a:pt x="655" y="923"/>
                  </a:cubicBezTo>
                  <a:close/>
                  <a:moveTo>
                    <a:pt x="619" y="974"/>
                  </a:moveTo>
                  <a:cubicBezTo>
                    <a:pt x="619" y="974"/>
                    <a:pt x="619" y="973"/>
                    <a:pt x="619" y="973"/>
                  </a:cubicBezTo>
                  <a:cubicBezTo>
                    <a:pt x="619" y="973"/>
                    <a:pt x="619" y="973"/>
                    <a:pt x="619" y="974"/>
                  </a:cubicBezTo>
                  <a:close/>
                  <a:moveTo>
                    <a:pt x="631" y="960"/>
                  </a:moveTo>
                  <a:cubicBezTo>
                    <a:pt x="631" y="959"/>
                    <a:pt x="631" y="959"/>
                    <a:pt x="631" y="959"/>
                  </a:cubicBezTo>
                  <a:cubicBezTo>
                    <a:pt x="631" y="959"/>
                    <a:pt x="631" y="959"/>
                    <a:pt x="631" y="958"/>
                  </a:cubicBezTo>
                  <a:cubicBezTo>
                    <a:pt x="631" y="958"/>
                    <a:pt x="631" y="958"/>
                    <a:pt x="632" y="958"/>
                  </a:cubicBezTo>
                  <a:cubicBezTo>
                    <a:pt x="632" y="958"/>
                    <a:pt x="632" y="958"/>
                    <a:pt x="632" y="958"/>
                  </a:cubicBezTo>
                  <a:cubicBezTo>
                    <a:pt x="632" y="958"/>
                    <a:pt x="632" y="958"/>
                    <a:pt x="632" y="958"/>
                  </a:cubicBezTo>
                  <a:cubicBezTo>
                    <a:pt x="633" y="956"/>
                    <a:pt x="633" y="956"/>
                    <a:pt x="634" y="953"/>
                  </a:cubicBezTo>
                  <a:cubicBezTo>
                    <a:pt x="634" y="952"/>
                    <a:pt x="635" y="954"/>
                    <a:pt x="635" y="954"/>
                  </a:cubicBezTo>
                  <a:cubicBezTo>
                    <a:pt x="635" y="954"/>
                    <a:pt x="635" y="954"/>
                    <a:pt x="635" y="953"/>
                  </a:cubicBezTo>
                  <a:cubicBezTo>
                    <a:pt x="635" y="953"/>
                    <a:pt x="634" y="953"/>
                    <a:pt x="634" y="952"/>
                  </a:cubicBezTo>
                  <a:cubicBezTo>
                    <a:pt x="634" y="953"/>
                    <a:pt x="634" y="951"/>
                    <a:pt x="634" y="952"/>
                  </a:cubicBezTo>
                  <a:cubicBezTo>
                    <a:pt x="635" y="952"/>
                    <a:pt x="635" y="952"/>
                    <a:pt x="635" y="952"/>
                  </a:cubicBezTo>
                  <a:cubicBezTo>
                    <a:pt x="635" y="951"/>
                    <a:pt x="635" y="950"/>
                    <a:pt x="635" y="950"/>
                  </a:cubicBezTo>
                  <a:cubicBezTo>
                    <a:pt x="635" y="950"/>
                    <a:pt x="635" y="950"/>
                    <a:pt x="635" y="949"/>
                  </a:cubicBezTo>
                  <a:cubicBezTo>
                    <a:pt x="635" y="949"/>
                    <a:pt x="635" y="949"/>
                    <a:pt x="635" y="949"/>
                  </a:cubicBezTo>
                  <a:cubicBezTo>
                    <a:pt x="636" y="949"/>
                    <a:pt x="636" y="951"/>
                    <a:pt x="636" y="951"/>
                  </a:cubicBezTo>
                  <a:cubicBezTo>
                    <a:pt x="636" y="951"/>
                    <a:pt x="636" y="952"/>
                    <a:pt x="636" y="952"/>
                  </a:cubicBezTo>
                  <a:cubicBezTo>
                    <a:pt x="636" y="952"/>
                    <a:pt x="636" y="952"/>
                    <a:pt x="635" y="952"/>
                  </a:cubicBezTo>
                  <a:cubicBezTo>
                    <a:pt x="637" y="955"/>
                    <a:pt x="637" y="956"/>
                    <a:pt x="635" y="957"/>
                  </a:cubicBezTo>
                  <a:cubicBezTo>
                    <a:pt x="634" y="958"/>
                    <a:pt x="634" y="958"/>
                    <a:pt x="634" y="958"/>
                  </a:cubicBezTo>
                  <a:cubicBezTo>
                    <a:pt x="633" y="961"/>
                    <a:pt x="630" y="959"/>
                    <a:pt x="630" y="962"/>
                  </a:cubicBezTo>
                  <a:cubicBezTo>
                    <a:pt x="630" y="962"/>
                    <a:pt x="631" y="962"/>
                    <a:pt x="630" y="962"/>
                  </a:cubicBezTo>
                  <a:cubicBezTo>
                    <a:pt x="630" y="964"/>
                    <a:pt x="629" y="964"/>
                    <a:pt x="628" y="965"/>
                  </a:cubicBezTo>
                  <a:cubicBezTo>
                    <a:pt x="626" y="966"/>
                    <a:pt x="626" y="967"/>
                    <a:pt x="625" y="969"/>
                  </a:cubicBezTo>
                  <a:cubicBezTo>
                    <a:pt x="624" y="970"/>
                    <a:pt x="620" y="971"/>
                    <a:pt x="620" y="973"/>
                  </a:cubicBezTo>
                  <a:cubicBezTo>
                    <a:pt x="620" y="973"/>
                    <a:pt x="620" y="972"/>
                    <a:pt x="620" y="972"/>
                  </a:cubicBezTo>
                  <a:cubicBezTo>
                    <a:pt x="620" y="971"/>
                    <a:pt x="621" y="970"/>
                    <a:pt x="621" y="969"/>
                  </a:cubicBezTo>
                  <a:cubicBezTo>
                    <a:pt x="621" y="969"/>
                    <a:pt x="622" y="968"/>
                    <a:pt x="622" y="968"/>
                  </a:cubicBezTo>
                  <a:cubicBezTo>
                    <a:pt x="623" y="968"/>
                    <a:pt x="623" y="967"/>
                    <a:pt x="623" y="967"/>
                  </a:cubicBezTo>
                  <a:cubicBezTo>
                    <a:pt x="623" y="967"/>
                    <a:pt x="623" y="967"/>
                    <a:pt x="623" y="967"/>
                  </a:cubicBezTo>
                  <a:cubicBezTo>
                    <a:pt x="624" y="967"/>
                    <a:pt x="624" y="966"/>
                    <a:pt x="624" y="966"/>
                  </a:cubicBezTo>
                  <a:cubicBezTo>
                    <a:pt x="625" y="965"/>
                    <a:pt x="631" y="960"/>
                    <a:pt x="631" y="960"/>
                  </a:cubicBezTo>
                  <a:close/>
                  <a:moveTo>
                    <a:pt x="619" y="974"/>
                  </a:moveTo>
                  <a:cubicBezTo>
                    <a:pt x="619" y="975"/>
                    <a:pt x="619" y="975"/>
                    <a:pt x="619" y="976"/>
                  </a:cubicBezTo>
                  <a:cubicBezTo>
                    <a:pt x="619" y="976"/>
                    <a:pt x="619" y="976"/>
                    <a:pt x="619" y="977"/>
                  </a:cubicBezTo>
                  <a:cubicBezTo>
                    <a:pt x="618" y="977"/>
                    <a:pt x="618" y="974"/>
                    <a:pt x="619" y="974"/>
                  </a:cubicBezTo>
                  <a:close/>
                  <a:moveTo>
                    <a:pt x="637" y="912"/>
                  </a:moveTo>
                  <a:cubicBezTo>
                    <a:pt x="637" y="912"/>
                    <a:pt x="637" y="912"/>
                    <a:pt x="637" y="912"/>
                  </a:cubicBezTo>
                  <a:cubicBezTo>
                    <a:pt x="637" y="912"/>
                    <a:pt x="637" y="912"/>
                    <a:pt x="637" y="912"/>
                  </a:cubicBezTo>
                  <a:close/>
                  <a:moveTo>
                    <a:pt x="637" y="912"/>
                  </a:moveTo>
                  <a:cubicBezTo>
                    <a:pt x="638" y="912"/>
                    <a:pt x="637" y="913"/>
                    <a:pt x="637" y="913"/>
                  </a:cubicBezTo>
                  <a:cubicBezTo>
                    <a:pt x="637" y="913"/>
                    <a:pt x="637" y="913"/>
                    <a:pt x="637" y="912"/>
                  </a:cubicBezTo>
                  <a:close/>
                  <a:moveTo>
                    <a:pt x="636" y="914"/>
                  </a:moveTo>
                  <a:cubicBezTo>
                    <a:pt x="635" y="916"/>
                    <a:pt x="636" y="915"/>
                    <a:pt x="637" y="915"/>
                  </a:cubicBezTo>
                  <a:cubicBezTo>
                    <a:pt x="637" y="916"/>
                    <a:pt x="636" y="916"/>
                    <a:pt x="637" y="917"/>
                  </a:cubicBezTo>
                  <a:cubicBezTo>
                    <a:pt x="637" y="917"/>
                    <a:pt x="637" y="917"/>
                    <a:pt x="637" y="917"/>
                  </a:cubicBezTo>
                  <a:cubicBezTo>
                    <a:pt x="637" y="918"/>
                    <a:pt x="637" y="919"/>
                    <a:pt x="637" y="919"/>
                  </a:cubicBezTo>
                  <a:cubicBezTo>
                    <a:pt x="638" y="920"/>
                    <a:pt x="638" y="921"/>
                    <a:pt x="638" y="922"/>
                  </a:cubicBezTo>
                  <a:cubicBezTo>
                    <a:pt x="638" y="922"/>
                    <a:pt x="638" y="922"/>
                    <a:pt x="638" y="922"/>
                  </a:cubicBezTo>
                  <a:cubicBezTo>
                    <a:pt x="638" y="922"/>
                    <a:pt x="638" y="923"/>
                    <a:pt x="638" y="923"/>
                  </a:cubicBezTo>
                  <a:cubicBezTo>
                    <a:pt x="638" y="923"/>
                    <a:pt x="638" y="923"/>
                    <a:pt x="638" y="924"/>
                  </a:cubicBezTo>
                  <a:cubicBezTo>
                    <a:pt x="639" y="924"/>
                    <a:pt x="639" y="923"/>
                    <a:pt x="640" y="923"/>
                  </a:cubicBezTo>
                  <a:cubicBezTo>
                    <a:pt x="640" y="924"/>
                    <a:pt x="640" y="924"/>
                    <a:pt x="640" y="924"/>
                  </a:cubicBezTo>
                  <a:cubicBezTo>
                    <a:pt x="640" y="924"/>
                    <a:pt x="640" y="924"/>
                    <a:pt x="640" y="924"/>
                  </a:cubicBezTo>
                  <a:cubicBezTo>
                    <a:pt x="640" y="924"/>
                    <a:pt x="640" y="924"/>
                    <a:pt x="640" y="924"/>
                  </a:cubicBezTo>
                  <a:cubicBezTo>
                    <a:pt x="640" y="925"/>
                    <a:pt x="640" y="925"/>
                    <a:pt x="641" y="925"/>
                  </a:cubicBezTo>
                  <a:cubicBezTo>
                    <a:pt x="641" y="925"/>
                    <a:pt x="641" y="925"/>
                    <a:pt x="641" y="926"/>
                  </a:cubicBezTo>
                  <a:cubicBezTo>
                    <a:pt x="641" y="926"/>
                    <a:pt x="642" y="927"/>
                    <a:pt x="642" y="926"/>
                  </a:cubicBezTo>
                  <a:cubicBezTo>
                    <a:pt x="643" y="926"/>
                    <a:pt x="642" y="925"/>
                    <a:pt x="642" y="924"/>
                  </a:cubicBezTo>
                  <a:cubicBezTo>
                    <a:pt x="643" y="923"/>
                    <a:pt x="642" y="923"/>
                    <a:pt x="643" y="923"/>
                  </a:cubicBezTo>
                  <a:cubicBezTo>
                    <a:pt x="644" y="923"/>
                    <a:pt x="645" y="925"/>
                    <a:pt x="645" y="925"/>
                  </a:cubicBezTo>
                  <a:cubicBezTo>
                    <a:pt x="644" y="925"/>
                    <a:pt x="643" y="927"/>
                    <a:pt x="643" y="927"/>
                  </a:cubicBezTo>
                  <a:cubicBezTo>
                    <a:pt x="643" y="927"/>
                    <a:pt x="643" y="927"/>
                    <a:pt x="643" y="928"/>
                  </a:cubicBezTo>
                  <a:cubicBezTo>
                    <a:pt x="643" y="928"/>
                    <a:pt x="642" y="928"/>
                    <a:pt x="642" y="928"/>
                  </a:cubicBezTo>
                  <a:cubicBezTo>
                    <a:pt x="642" y="928"/>
                    <a:pt x="643" y="930"/>
                    <a:pt x="643" y="930"/>
                  </a:cubicBezTo>
                  <a:cubicBezTo>
                    <a:pt x="643" y="930"/>
                    <a:pt x="643" y="930"/>
                    <a:pt x="643" y="931"/>
                  </a:cubicBezTo>
                  <a:cubicBezTo>
                    <a:pt x="643" y="931"/>
                    <a:pt x="644" y="930"/>
                    <a:pt x="645" y="930"/>
                  </a:cubicBezTo>
                  <a:cubicBezTo>
                    <a:pt x="645" y="930"/>
                    <a:pt x="645" y="930"/>
                    <a:pt x="645" y="930"/>
                  </a:cubicBezTo>
                  <a:cubicBezTo>
                    <a:pt x="645" y="930"/>
                    <a:pt x="645" y="930"/>
                    <a:pt x="645" y="931"/>
                  </a:cubicBezTo>
                  <a:cubicBezTo>
                    <a:pt x="644" y="931"/>
                    <a:pt x="644" y="931"/>
                    <a:pt x="645" y="931"/>
                  </a:cubicBezTo>
                  <a:cubicBezTo>
                    <a:pt x="645" y="931"/>
                    <a:pt x="646" y="931"/>
                    <a:pt x="646" y="931"/>
                  </a:cubicBezTo>
                  <a:cubicBezTo>
                    <a:pt x="646" y="931"/>
                    <a:pt x="646" y="931"/>
                    <a:pt x="646" y="931"/>
                  </a:cubicBezTo>
                  <a:cubicBezTo>
                    <a:pt x="646" y="931"/>
                    <a:pt x="646" y="931"/>
                    <a:pt x="646" y="931"/>
                  </a:cubicBezTo>
                  <a:cubicBezTo>
                    <a:pt x="646" y="931"/>
                    <a:pt x="646" y="931"/>
                    <a:pt x="646" y="931"/>
                  </a:cubicBezTo>
                  <a:cubicBezTo>
                    <a:pt x="646" y="932"/>
                    <a:pt x="646" y="932"/>
                    <a:pt x="646" y="932"/>
                  </a:cubicBezTo>
                  <a:cubicBezTo>
                    <a:pt x="646" y="932"/>
                    <a:pt x="646" y="932"/>
                    <a:pt x="646" y="932"/>
                  </a:cubicBezTo>
                  <a:cubicBezTo>
                    <a:pt x="646" y="932"/>
                    <a:pt x="646" y="932"/>
                    <a:pt x="646" y="932"/>
                  </a:cubicBezTo>
                  <a:cubicBezTo>
                    <a:pt x="647" y="932"/>
                    <a:pt x="647" y="932"/>
                    <a:pt x="647" y="932"/>
                  </a:cubicBezTo>
                  <a:cubicBezTo>
                    <a:pt x="647" y="933"/>
                    <a:pt x="650" y="929"/>
                    <a:pt x="651" y="929"/>
                  </a:cubicBezTo>
                  <a:cubicBezTo>
                    <a:pt x="651" y="929"/>
                    <a:pt x="652" y="930"/>
                    <a:pt x="652" y="930"/>
                  </a:cubicBezTo>
                  <a:cubicBezTo>
                    <a:pt x="653" y="931"/>
                    <a:pt x="655" y="932"/>
                    <a:pt x="656" y="932"/>
                  </a:cubicBezTo>
                  <a:cubicBezTo>
                    <a:pt x="656" y="932"/>
                    <a:pt x="656" y="932"/>
                    <a:pt x="656" y="932"/>
                  </a:cubicBezTo>
                  <a:cubicBezTo>
                    <a:pt x="656" y="933"/>
                    <a:pt x="656" y="933"/>
                    <a:pt x="656" y="933"/>
                  </a:cubicBezTo>
                  <a:cubicBezTo>
                    <a:pt x="656" y="933"/>
                    <a:pt x="656" y="933"/>
                    <a:pt x="657" y="933"/>
                  </a:cubicBezTo>
                  <a:cubicBezTo>
                    <a:pt x="657" y="933"/>
                    <a:pt x="657" y="933"/>
                    <a:pt x="657" y="933"/>
                  </a:cubicBezTo>
                  <a:cubicBezTo>
                    <a:pt x="657" y="934"/>
                    <a:pt x="657" y="934"/>
                    <a:pt x="657" y="934"/>
                  </a:cubicBezTo>
                  <a:cubicBezTo>
                    <a:pt x="657" y="936"/>
                    <a:pt x="658" y="934"/>
                    <a:pt x="658" y="934"/>
                  </a:cubicBezTo>
                  <a:cubicBezTo>
                    <a:pt x="658" y="934"/>
                    <a:pt x="658" y="934"/>
                    <a:pt x="658" y="934"/>
                  </a:cubicBezTo>
                  <a:cubicBezTo>
                    <a:pt x="658" y="933"/>
                    <a:pt x="658" y="933"/>
                    <a:pt x="657" y="933"/>
                  </a:cubicBezTo>
                  <a:cubicBezTo>
                    <a:pt x="657" y="933"/>
                    <a:pt x="657" y="932"/>
                    <a:pt x="657" y="932"/>
                  </a:cubicBezTo>
                  <a:cubicBezTo>
                    <a:pt x="657" y="932"/>
                    <a:pt x="657" y="932"/>
                    <a:pt x="657" y="932"/>
                  </a:cubicBezTo>
                  <a:cubicBezTo>
                    <a:pt x="657" y="932"/>
                    <a:pt x="657" y="932"/>
                    <a:pt x="657" y="932"/>
                  </a:cubicBezTo>
                  <a:cubicBezTo>
                    <a:pt x="657" y="932"/>
                    <a:pt x="657" y="931"/>
                    <a:pt x="656" y="931"/>
                  </a:cubicBezTo>
                  <a:cubicBezTo>
                    <a:pt x="656" y="930"/>
                    <a:pt x="656" y="930"/>
                    <a:pt x="656" y="929"/>
                  </a:cubicBezTo>
                  <a:cubicBezTo>
                    <a:pt x="656" y="929"/>
                    <a:pt x="656" y="929"/>
                    <a:pt x="657" y="929"/>
                  </a:cubicBezTo>
                  <a:cubicBezTo>
                    <a:pt x="657" y="929"/>
                    <a:pt x="657" y="929"/>
                    <a:pt x="657" y="929"/>
                  </a:cubicBezTo>
                  <a:cubicBezTo>
                    <a:pt x="658" y="931"/>
                    <a:pt x="660" y="932"/>
                    <a:pt x="662" y="934"/>
                  </a:cubicBezTo>
                  <a:cubicBezTo>
                    <a:pt x="663" y="935"/>
                    <a:pt x="664" y="936"/>
                    <a:pt x="666" y="937"/>
                  </a:cubicBezTo>
                  <a:cubicBezTo>
                    <a:pt x="666" y="937"/>
                    <a:pt x="666" y="937"/>
                    <a:pt x="666" y="937"/>
                  </a:cubicBezTo>
                  <a:cubicBezTo>
                    <a:pt x="666" y="936"/>
                    <a:pt x="666" y="936"/>
                    <a:pt x="666" y="936"/>
                  </a:cubicBezTo>
                  <a:cubicBezTo>
                    <a:pt x="667" y="936"/>
                    <a:pt x="667" y="936"/>
                    <a:pt x="667" y="936"/>
                  </a:cubicBezTo>
                  <a:cubicBezTo>
                    <a:pt x="667" y="936"/>
                    <a:pt x="667" y="936"/>
                    <a:pt x="667" y="936"/>
                  </a:cubicBezTo>
                  <a:cubicBezTo>
                    <a:pt x="667" y="936"/>
                    <a:pt x="667" y="936"/>
                    <a:pt x="668" y="936"/>
                  </a:cubicBezTo>
                  <a:cubicBezTo>
                    <a:pt x="668" y="936"/>
                    <a:pt x="668" y="936"/>
                    <a:pt x="668" y="936"/>
                  </a:cubicBezTo>
                  <a:cubicBezTo>
                    <a:pt x="667" y="936"/>
                    <a:pt x="667" y="936"/>
                    <a:pt x="667" y="936"/>
                  </a:cubicBezTo>
                  <a:cubicBezTo>
                    <a:pt x="667" y="936"/>
                    <a:pt x="666" y="936"/>
                    <a:pt x="666" y="937"/>
                  </a:cubicBezTo>
                  <a:cubicBezTo>
                    <a:pt x="666" y="937"/>
                    <a:pt x="666" y="937"/>
                    <a:pt x="666" y="937"/>
                  </a:cubicBezTo>
                  <a:cubicBezTo>
                    <a:pt x="667" y="937"/>
                    <a:pt x="667" y="938"/>
                    <a:pt x="667" y="938"/>
                  </a:cubicBezTo>
                  <a:cubicBezTo>
                    <a:pt x="667" y="938"/>
                    <a:pt x="667" y="939"/>
                    <a:pt x="668" y="939"/>
                  </a:cubicBezTo>
                  <a:cubicBezTo>
                    <a:pt x="668" y="939"/>
                    <a:pt x="668" y="939"/>
                    <a:pt x="668" y="939"/>
                  </a:cubicBezTo>
                  <a:cubicBezTo>
                    <a:pt x="669" y="938"/>
                    <a:pt x="669" y="938"/>
                    <a:pt x="669" y="937"/>
                  </a:cubicBezTo>
                  <a:cubicBezTo>
                    <a:pt x="669" y="937"/>
                    <a:pt x="669" y="936"/>
                    <a:pt x="669" y="936"/>
                  </a:cubicBezTo>
                  <a:cubicBezTo>
                    <a:pt x="670" y="935"/>
                    <a:pt x="667" y="934"/>
                    <a:pt x="666" y="935"/>
                  </a:cubicBezTo>
                  <a:cubicBezTo>
                    <a:pt x="666" y="935"/>
                    <a:pt x="666" y="935"/>
                    <a:pt x="666" y="935"/>
                  </a:cubicBezTo>
                  <a:cubicBezTo>
                    <a:pt x="666" y="935"/>
                    <a:pt x="666" y="935"/>
                    <a:pt x="666" y="935"/>
                  </a:cubicBezTo>
                  <a:cubicBezTo>
                    <a:pt x="666" y="935"/>
                    <a:pt x="666" y="934"/>
                    <a:pt x="666" y="934"/>
                  </a:cubicBezTo>
                  <a:cubicBezTo>
                    <a:pt x="666" y="934"/>
                    <a:pt x="667" y="933"/>
                    <a:pt x="667" y="933"/>
                  </a:cubicBezTo>
                  <a:cubicBezTo>
                    <a:pt x="667" y="933"/>
                    <a:pt x="666" y="933"/>
                    <a:pt x="666" y="933"/>
                  </a:cubicBezTo>
                  <a:cubicBezTo>
                    <a:pt x="666" y="933"/>
                    <a:pt x="666" y="933"/>
                    <a:pt x="666" y="933"/>
                  </a:cubicBezTo>
                  <a:cubicBezTo>
                    <a:pt x="665" y="933"/>
                    <a:pt x="663" y="931"/>
                    <a:pt x="664" y="930"/>
                  </a:cubicBezTo>
                  <a:cubicBezTo>
                    <a:pt x="665" y="930"/>
                    <a:pt x="665" y="930"/>
                    <a:pt x="665" y="930"/>
                  </a:cubicBezTo>
                  <a:cubicBezTo>
                    <a:pt x="666" y="930"/>
                    <a:pt x="666" y="930"/>
                    <a:pt x="667" y="930"/>
                  </a:cubicBezTo>
                  <a:cubicBezTo>
                    <a:pt x="667" y="930"/>
                    <a:pt x="666" y="929"/>
                    <a:pt x="666" y="929"/>
                  </a:cubicBezTo>
                  <a:cubicBezTo>
                    <a:pt x="665" y="929"/>
                    <a:pt x="661" y="928"/>
                    <a:pt x="661" y="928"/>
                  </a:cubicBezTo>
                  <a:cubicBezTo>
                    <a:pt x="661" y="928"/>
                    <a:pt x="662" y="929"/>
                    <a:pt x="662" y="929"/>
                  </a:cubicBezTo>
                  <a:cubicBezTo>
                    <a:pt x="662" y="929"/>
                    <a:pt x="662" y="929"/>
                    <a:pt x="662" y="929"/>
                  </a:cubicBezTo>
                  <a:cubicBezTo>
                    <a:pt x="662" y="930"/>
                    <a:pt x="662" y="930"/>
                    <a:pt x="662" y="930"/>
                  </a:cubicBezTo>
                  <a:cubicBezTo>
                    <a:pt x="659" y="930"/>
                    <a:pt x="661" y="929"/>
                    <a:pt x="660" y="928"/>
                  </a:cubicBezTo>
                  <a:cubicBezTo>
                    <a:pt x="660" y="928"/>
                    <a:pt x="657" y="926"/>
                    <a:pt x="657" y="926"/>
                  </a:cubicBezTo>
                  <a:cubicBezTo>
                    <a:pt x="657" y="926"/>
                    <a:pt x="657" y="926"/>
                    <a:pt x="657" y="926"/>
                  </a:cubicBezTo>
                  <a:cubicBezTo>
                    <a:pt x="657" y="926"/>
                    <a:pt x="657" y="926"/>
                    <a:pt x="657" y="926"/>
                  </a:cubicBezTo>
                  <a:cubicBezTo>
                    <a:pt x="654" y="926"/>
                    <a:pt x="656" y="928"/>
                    <a:pt x="655" y="929"/>
                  </a:cubicBezTo>
                  <a:cubicBezTo>
                    <a:pt x="654" y="929"/>
                    <a:pt x="654" y="929"/>
                    <a:pt x="654" y="929"/>
                  </a:cubicBezTo>
                  <a:cubicBezTo>
                    <a:pt x="654" y="929"/>
                    <a:pt x="654" y="929"/>
                    <a:pt x="654" y="929"/>
                  </a:cubicBezTo>
                  <a:cubicBezTo>
                    <a:pt x="652" y="929"/>
                    <a:pt x="652" y="929"/>
                    <a:pt x="651" y="927"/>
                  </a:cubicBezTo>
                  <a:cubicBezTo>
                    <a:pt x="651" y="926"/>
                    <a:pt x="649" y="924"/>
                    <a:pt x="650" y="924"/>
                  </a:cubicBezTo>
                  <a:cubicBezTo>
                    <a:pt x="650" y="924"/>
                    <a:pt x="649" y="921"/>
                    <a:pt x="648" y="920"/>
                  </a:cubicBezTo>
                  <a:cubicBezTo>
                    <a:pt x="648" y="920"/>
                    <a:pt x="647" y="920"/>
                    <a:pt x="648" y="919"/>
                  </a:cubicBezTo>
                  <a:cubicBezTo>
                    <a:pt x="649" y="919"/>
                    <a:pt x="649" y="915"/>
                    <a:pt x="649" y="915"/>
                  </a:cubicBezTo>
                  <a:cubicBezTo>
                    <a:pt x="649" y="914"/>
                    <a:pt x="650" y="914"/>
                    <a:pt x="650" y="914"/>
                  </a:cubicBezTo>
                  <a:cubicBezTo>
                    <a:pt x="650" y="913"/>
                    <a:pt x="652" y="913"/>
                    <a:pt x="652" y="912"/>
                  </a:cubicBezTo>
                  <a:cubicBezTo>
                    <a:pt x="652" y="912"/>
                    <a:pt x="651" y="912"/>
                    <a:pt x="651" y="913"/>
                  </a:cubicBezTo>
                  <a:cubicBezTo>
                    <a:pt x="651" y="912"/>
                    <a:pt x="655" y="911"/>
                    <a:pt x="653" y="911"/>
                  </a:cubicBezTo>
                  <a:cubicBezTo>
                    <a:pt x="653" y="911"/>
                    <a:pt x="653" y="910"/>
                    <a:pt x="653" y="910"/>
                  </a:cubicBezTo>
                  <a:cubicBezTo>
                    <a:pt x="653" y="910"/>
                    <a:pt x="653" y="910"/>
                    <a:pt x="653" y="910"/>
                  </a:cubicBezTo>
                  <a:cubicBezTo>
                    <a:pt x="653" y="910"/>
                    <a:pt x="653" y="910"/>
                    <a:pt x="653" y="910"/>
                  </a:cubicBezTo>
                  <a:cubicBezTo>
                    <a:pt x="654" y="910"/>
                    <a:pt x="654" y="909"/>
                    <a:pt x="654" y="908"/>
                  </a:cubicBezTo>
                  <a:cubicBezTo>
                    <a:pt x="655" y="908"/>
                    <a:pt x="654" y="908"/>
                    <a:pt x="655" y="908"/>
                  </a:cubicBezTo>
                  <a:cubicBezTo>
                    <a:pt x="655" y="907"/>
                    <a:pt x="654" y="906"/>
                    <a:pt x="654" y="905"/>
                  </a:cubicBezTo>
                  <a:cubicBezTo>
                    <a:pt x="654" y="904"/>
                    <a:pt x="654" y="904"/>
                    <a:pt x="654" y="904"/>
                  </a:cubicBezTo>
                  <a:cubicBezTo>
                    <a:pt x="653" y="903"/>
                    <a:pt x="652" y="902"/>
                    <a:pt x="652" y="901"/>
                  </a:cubicBezTo>
                  <a:cubicBezTo>
                    <a:pt x="652" y="899"/>
                    <a:pt x="654" y="897"/>
                    <a:pt x="653" y="896"/>
                  </a:cubicBezTo>
                  <a:cubicBezTo>
                    <a:pt x="653" y="896"/>
                    <a:pt x="653" y="896"/>
                    <a:pt x="652" y="895"/>
                  </a:cubicBezTo>
                  <a:cubicBezTo>
                    <a:pt x="652" y="896"/>
                    <a:pt x="652" y="895"/>
                    <a:pt x="652" y="895"/>
                  </a:cubicBezTo>
                  <a:cubicBezTo>
                    <a:pt x="652" y="895"/>
                    <a:pt x="651" y="897"/>
                    <a:pt x="651" y="897"/>
                  </a:cubicBezTo>
                  <a:cubicBezTo>
                    <a:pt x="651" y="897"/>
                    <a:pt x="651" y="897"/>
                    <a:pt x="651" y="897"/>
                  </a:cubicBezTo>
                  <a:cubicBezTo>
                    <a:pt x="651" y="897"/>
                    <a:pt x="650" y="897"/>
                    <a:pt x="650" y="897"/>
                  </a:cubicBezTo>
                  <a:cubicBezTo>
                    <a:pt x="650" y="897"/>
                    <a:pt x="650" y="897"/>
                    <a:pt x="650" y="897"/>
                  </a:cubicBezTo>
                  <a:cubicBezTo>
                    <a:pt x="650" y="897"/>
                    <a:pt x="649" y="897"/>
                    <a:pt x="648" y="897"/>
                  </a:cubicBezTo>
                  <a:cubicBezTo>
                    <a:pt x="648" y="897"/>
                    <a:pt x="648" y="897"/>
                    <a:pt x="648" y="897"/>
                  </a:cubicBezTo>
                  <a:cubicBezTo>
                    <a:pt x="647" y="896"/>
                    <a:pt x="646" y="895"/>
                    <a:pt x="644" y="895"/>
                  </a:cubicBezTo>
                  <a:cubicBezTo>
                    <a:pt x="645" y="895"/>
                    <a:pt x="642" y="895"/>
                    <a:pt x="642" y="895"/>
                  </a:cubicBezTo>
                  <a:cubicBezTo>
                    <a:pt x="642" y="895"/>
                    <a:pt x="642" y="896"/>
                    <a:pt x="642" y="896"/>
                  </a:cubicBezTo>
                  <a:cubicBezTo>
                    <a:pt x="642" y="896"/>
                    <a:pt x="641" y="896"/>
                    <a:pt x="641" y="896"/>
                  </a:cubicBezTo>
                  <a:cubicBezTo>
                    <a:pt x="641" y="896"/>
                    <a:pt x="641" y="896"/>
                    <a:pt x="641" y="896"/>
                  </a:cubicBezTo>
                  <a:cubicBezTo>
                    <a:pt x="640" y="897"/>
                    <a:pt x="641" y="898"/>
                    <a:pt x="640" y="899"/>
                  </a:cubicBezTo>
                  <a:cubicBezTo>
                    <a:pt x="640" y="900"/>
                    <a:pt x="640" y="901"/>
                    <a:pt x="640" y="902"/>
                  </a:cubicBezTo>
                  <a:cubicBezTo>
                    <a:pt x="640" y="902"/>
                    <a:pt x="639" y="903"/>
                    <a:pt x="639" y="903"/>
                  </a:cubicBezTo>
                  <a:cubicBezTo>
                    <a:pt x="640" y="903"/>
                    <a:pt x="640" y="904"/>
                    <a:pt x="640" y="904"/>
                  </a:cubicBezTo>
                  <a:cubicBezTo>
                    <a:pt x="640" y="904"/>
                    <a:pt x="640" y="904"/>
                    <a:pt x="640" y="904"/>
                  </a:cubicBezTo>
                  <a:cubicBezTo>
                    <a:pt x="641" y="905"/>
                    <a:pt x="640" y="907"/>
                    <a:pt x="640" y="908"/>
                  </a:cubicBezTo>
                  <a:cubicBezTo>
                    <a:pt x="640" y="908"/>
                    <a:pt x="639" y="909"/>
                    <a:pt x="640" y="909"/>
                  </a:cubicBezTo>
                  <a:cubicBezTo>
                    <a:pt x="640" y="909"/>
                    <a:pt x="640" y="909"/>
                    <a:pt x="640" y="909"/>
                  </a:cubicBezTo>
                  <a:cubicBezTo>
                    <a:pt x="639" y="911"/>
                    <a:pt x="641" y="912"/>
                    <a:pt x="640" y="914"/>
                  </a:cubicBezTo>
                  <a:cubicBezTo>
                    <a:pt x="640" y="914"/>
                    <a:pt x="639" y="915"/>
                    <a:pt x="638" y="914"/>
                  </a:cubicBezTo>
                  <a:cubicBezTo>
                    <a:pt x="638" y="914"/>
                    <a:pt x="636" y="911"/>
                    <a:pt x="636" y="913"/>
                  </a:cubicBezTo>
                  <a:cubicBezTo>
                    <a:pt x="636" y="913"/>
                    <a:pt x="636" y="914"/>
                    <a:pt x="636" y="914"/>
                  </a:cubicBezTo>
                  <a:cubicBezTo>
                    <a:pt x="635" y="916"/>
                    <a:pt x="636" y="914"/>
                    <a:pt x="636" y="914"/>
                  </a:cubicBezTo>
                  <a:close/>
                  <a:moveTo>
                    <a:pt x="645" y="920"/>
                  </a:moveTo>
                  <a:cubicBezTo>
                    <a:pt x="645" y="920"/>
                    <a:pt x="645" y="920"/>
                    <a:pt x="645" y="920"/>
                  </a:cubicBezTo>
                  <a:cubicBezTo>
                    <a:pt x="645" y="920"/>
                    <a:pt x="645" y="920"/>
                    <a:pt x="645" y="920"/>
                  </a:cubicBezTo>
                  <a:cubicBezTo>
                    <a:pt x="645" y="920"/>
                    <a:pt x="645" y="920"/>
                    <a:pt x="645" y="920"/>
                  </a:cubicBezTo>
                  <a:close/>
                  <a:moveTo>
                    <a:pt x="657" y="981"/>
                  </a:moveTo>
                  <a:cubicBezTo>
                    <a:pt x="657" y="981"/>
                    <a:pt x="657" y="981"/>
                    <a:pt x="658" y="981"/>
                  </a:cubicBezTo>
                  <a:cubicBezTo>
                    <a:pt x="657" y="981"/>
                    <a:pt x="657" y="981"/>
                    <a:pt x="657" y="981"/>
                  </a:cubicBezTo>
                  <a:close/>
                  <a:moveTo>
                    <a:pt x="681" y="958"/>
                  </a:moveTo>
                  <a:cubicBezTo>
                    <a:pt x="681" y="958"/>
                    <a:pt x="681" y="958"/>
                    <a:pt x="681" y="958"/>
                  </a:cubicBezTo>
                  <a:cubicBezTo>
                    <a:pt x="681" y="958"/>
                    <a:pt x="681" y="958"/>
                    <a:pt x="681" y="957"/>
                  </a:cubicBezTo>
                  <a:cubicBezTo>
                    <a:pt x="681" y="957"/>
                    <a:pt x="681" y="957"/>
                    <a:pt x="681" y="957"/>
                  </a:cubicBezTo>
                  <a:cubicBezTo>
                    <a:pt x="680" y="957"/>
                    <a:pt x="680" y="957"/>
                    <a:pt x="680" y="956"/>
                  </a:cubicBezTo>
                  <a:cubicBezTo>
                    <a:pt x="680" y="956"/>
                    <a:pt x="679" y="955"/>
                    <a:pt x="679" y="955"/>
                  </a:cubicBezTo>
                  <a:cubicBezTo>
                    <a:pt x="680" y="955"/>
                    <a:pt x="682" y="958"/>
                    <a:pt x="681" y="958"/>
                  </a:cubicBezTo>
                  <a:close/>
                  <a:moveTo>
                    <a:pt x="680" y="958"/>
                  </a:moveTo>
                  <a:cubicBezTo>
                    <a:pt x="680" y="958"/>
                    <a:pt x="680" y="958"/>
                    <a:pt x="680" y="958"/>
                  </a:cubicBezTo>
                  <a:cubicBezTo>
                    <a:pt x="680" y="958"/>
                    <a:pt x="680" y="958"/>
                    <a:pt x="680" y="958"/>
                  </a:cubicBezTo>
                  <a:close/>
                  <a:moveTo>
                    <a:pt x="681" y="958"/>
                  </a:moveTo>
                  <a:cubicBezTo>
                    <a:pt x="681" y="958"/>
                    <a:pt x="681" y="958"/>
                    <a:pt x="681" y="958"/>
                  </a:cubicBezTo>
                  <a:cubicBezTo>
                    <a:pt x="681" y="958"/>
                    <a:pt x="681" y="958"/>
                    <a:pt x="681" y="958"/>
                  </a:cubicBezTo>
                  <a:cubicBezTo>
                    <a:pt x="681" y="958"/>
                    <a:pt x="681" y="958"/>
                    <a:pt x="681" y="958"/>
                  </a:cubicBezTo>
                  <a:close/>
                  <a:moveTo>
                    <a:pt x="657" y="983"/>
                  </a:moveTo>
                  <a:cubicBezTo>
                    <a:pt x="659" y="985"/>
                    <a:pt x="655" y="985"/>
                    <a:pt x="654" y="984"/>
                  </a:cubicBezTo>
                  <a:cubicBezTo>
                    <a:pt x="654" y="984"/>
                    <a:pt x="655" y="983"/>
                    <a:pt x="656" y="983"/>
                  </a:cubicBezTo>
                  <a:cubicBezTo>
                    <a:pt x="656" y="983"/>
                    <a:pt x="656" y="983"/>
                    <a:pt x="657" y="983"/>
                  </a:cubicBezTo>
                  <a:close/>
                  <a:moveTo>
                    <a:pt x="678" y="957"/>
                  </a:moveTo>
                  <a:cubicBezTo>
                    <a:pt x="677" y="957"/>
                    <a:pt x="676" y="954"/>
                    <a:pt x="676" y="955"/>
                  </a:cubicBezTo>
                  <a:cubicBezTo>
                    <a:pt x="678" y="957"/>
                    <a:pt x="675" y="958"/>
                    <a:pt x="674" y="955"/>
                  </a:cubicBezTo>
                  <a:cubicBezTo>
                    <a:pt x="674" y="954"/>
                    <a:pt x="675" y="952"/>
                    <a:pt x="674" y="951"/>
                  </a:cubicBezTo>
                  <a:cubicBezTo>
                    <a:pt x="674" y="951"/>
                    <a:pt x="674" y="951"/>
                    <a:pt x="674" y="951"/>
                  </a:cubicBezTo>
                  <a:cubicBezTo>
                    <a:pt x="673" y="950"/>
                    <a:pt x="673" y="950"/>
                    <a:pt x="672" y="950"/>
                  </a:cubicBezTo>
                  <a:cubicBezTo>
                    <a:pt x="672" y="950"/>
                    <a:pt x="672" y="951"/>
                    <a:pt x="672" y="951"/>
                  </a:cubicBezTo>
                  <a:cubicBezTo>
                    <a:pt x="672" y="951"/>
                    <a:pt x="672" y="951"/>
                    <a:pt x="671" y="951"/>
                  </a:cubicBezTo>
                  <a:cubicBezTo>
                    <a:pt x="671" y="950"/>
                    <a:pt x="671" y="950"/>
                    <a:pt x="671" y="950"/>
                  </a:cubicBezTo>
                  <a:cubicBezTo>
                    <a:pt x="671" y="950"/>
                    <a:pt x="671" y="946"/>
                    <a:pt x="671" y="946"/>
                  </a:cubicBezTo>
                  <a:cubicBezTo>
                    <a:pt x="671" y="946"/>
                    <a:pt x="672" y="947"/>
                    <a:pt x="672" y="947"/>
                  </a:cubicBezTo>
                  <a:cubicBezTo>
                    <a:pt x="672" y="947"/>
                    <a:pt x="672" y="947"/>
                    <a:pt x="672" y="948"/>
                  </a:cubicBezTo>
                  <a:cubicBezTo>
                    <a:pt x="673" y="948"/>
                    <a:pt x="673" y="948"/>
                    <a:pt x="673" y="948"/>
                  </a:cubicBezTo>
                  <a:cubicBezTo>
                    <a:pt x="673" y="948"/>
                    <a:pt x="674" y="947"/>
                    <a:pt x="674" y="947"/>
                  </a:cubicBezTo>
                  <a:cubicBezTo>
                    <a:pt x="674" y="947"/>
                    <a:pt x="674" y="947"/>
                    <a:pt x="675" y="947"/>
                  </a:cubicBezTo>
                  <a:cubicBezTo>
                    <a:pt x="677" y="947"/>
                    <a:pt x="676" y="951"/>
                    <a:pt x="676" y="952"/>
                  </a:cubicBezTo>
                  <a:cubicBezTo>
                    <a:pt x="677" y="952"/>
                    <a:pt x="678" y="955"/>
                    <a:pt x="678" y="955"/>
                  </a:cubicBezTo>
                  <a:cubicBezTo>
                    <a:pt x="678" y="955"/>
                    <a:pt x="677" y="955"/>
                    <a:pt x="677" y="955"/>
                  </a:cubicBezTo>
                  <a:cubicBezTo>
                    <a:pt x="677" y="956"/>
                    <a:pt x="677" y="956"/>
                    <a:pt x="677" y="956"/>
                  </a:cubicBezTo>
                  <a:cubicBezTo>
                    <a:pt x="677" y="956"/>
                    <a:pt x="679" y="958"/>
                    <a:pt x="678" y="958"/>
                  </a:cubicBezTo>
                  <a:cubicBezTo>
                    <a:pt x="678" y="958"/>
                    <a:pt x="677" y="958"/>
                    <a:pt x="678" y="957"/>
                  </a:cubicBezTo>
                  <a:close/>
                  <a:moveTo>
                    <a:pt x="682" y="950"/>
                  </a:moveTo>
                  <a:cubicBezTo>
                    <a:pt x="681" y="950"/>
                    <a:pt x="681" y="949"/>
                    <a:pt x="681" y="949"/>
                  </a:cubicBezTo>
                  <a:cubicBezTo>
                    <a:pt x="682" y="949"/>
                    <a:pt x="682" y="949"/>
                    <a:pt x="682" y="950"/>
                  </a:cubicBezTo>
                  <a:close/>
                  <a:moveTo>
                    <a:pt x="657" y="961"/>
                  </a:moveTo>
                  <a:cubicBezTo>
                    <a:pt x="657" y="960"/>
                    <a:pt x="657" y="959"/>
                    <a:pt x="658" y="958"/>
                  </a:cubicBezTo>
                  <a:cubicBezTo>
                    <a:pt x="657" y="959"/>
                    <a:pt x="660" y="958"/>
                    <a:pt x="660" y="958"/>
                  </a:cubicBezTo>
                  <a:cubicBezTo>
                    <a:pt x="661" y="957"/>
                    <a:pt x="660" y="957"/>
                    <a:pt x="660" y="957"/>
                  </a:cubicBezTo>
                  <a:cubicBezTo>
                    <a:pt x="660" y="957"/>
                    <a:pt x="660" y="957"/>
                    <a:pt x="660" y="956"/>
                  </a:cubicBezTo>
                  <a:cubicBezTo>
                    <a:pt x="660" y="956"/>
                    <a:pt x="660" y="956"/>
                    <a:pt x="660" y="956"/>
                  </a:cubicBezTo>
                  <a:cubicBezTo>
                    <a:pt x="660" y="955"/>
                    <a:pt x="660" y="954"/>
                    <a:pt x="660" y="954"/>
                  </a:cubicBezTo>
                  <a:cubicBezTo>
                    <a:pt x="660" y="954"/>
                    <a:pt x="660" y="954"/>
                    <a:pt x="661" y="954"/>
                  </a:cubicBezTo>
                  <a:cubicBezTo>
                    <a:pt x="661" y="953"/>
                    <a:pt x="661" y="953"/>
                    <a:pt x="661" y="952"/>
                  </a:cubicBezTo>
                  <a:cubicBezTo>
                    <a:pt x="661" y="952"/>
                    <a:pt x="661" y="952"/>
                    <a:pt x="661" y="952"/>
                  </a:cubicBezTo>
                  <a:cubicBezTo>
                    <a:pt x="662" y="952"/>
                    <a:pt x="662" y="951"/>
                    <a:pt x="662" y="951"/>
                  </a:cubicBezTo>
                  <a:cubicBezTo>
                    <a:pt x="663" y="951"/>
                    <a:pt x="663" y="951"/>
                    <a:pt x="663" y="951"/>
                  </a:cubicBezTo>
                  <a:cubicBezTo>
                    <a:pt x="663" y="951"/>
                    <a:pt x="663" y="951"/>
                    <a:pt x="663" y="951"/>
                  </a:cubicBezTo>
                  <a:cubicBezTo>
                    <a:pt x="663" y="951"/>
                    <a:pt x="663" y="951"/>
                    <a:pt x="664" y="951"/>
                  </a:cubicBezTo>
                  <a:cubicBezTo>
                    <a:pt x="664" y="951"/>
                    <a:pt x="664" y="951"/>
                    <a:pt x="664" y="951"/>
                  </a:cubicBezTo>
                  <a:cubicBezTo>
                    <a:pt x="665" y="951"/>
                    <a:pt x="665" y="951"/>
                    <a:pt x="665" y="951"/>
                  </a:cubicBezTo>
                  <a:cubicBezTo>
                    <a:pt x="665" y="952"/>
                    <a:pt x="666" y="953"/>
                    <a:pt x="665" y="954"/>
                  </a:cubicBezTo>
                  <a:cubicBezTo>
                    <a:pt x="665" y="954"/>
                    <a:pt x="665" y="954"/>
                    <a:pt x="665" y="954"/>
                  </a:cubicBezTo>
                  <a:cubicBezTo>
                    <a:pt x="664" y="955"/>
                    <a:pt x="664" y="955"/>
                    <a:pt x="664" y="955"/>
                  </a:cubicBezTo>
                  <a:cubicBezTo>
                    <a:pt x="664" y="956"/>
                    <a:pt x="664" y="957"/>
                    <a:pt x="664" y="958"/>
                  </a:cubicBezTo>
                  <a:cubicBezTo>
                    <a:pt x="664" y="957"/>
                    <a:pt x="663" y="959"/>
                    <a:pt x="663" y="960"/>
                  </a:cubicBezTo>
                  <a:cubicBezTo>
                    <a:pt x="663" y="962"/>
                    <a:pt x="665" y="963"/>
                    <a:pt x="664" y="964"/>
                  </a:cubicBezTo>
                  <a:cubicBezTo>
                    <a:pt x="663" y="967"/>
                    <a:pt x="657" y="962"/>
                    <a:pt x="657" y="961"/>
                  </a:cubicBezTo>
                  <a:close/>
                  <a:moveTo>
                    <a:pt x="675" y="963"/>
                  </a:moveTo>
                  <a:cubicBezTo>
                    <a:pt x="676" y="965"/>
                    <a:pt x="674" y="964"/>
                    <a:pt x="674" y="963"/>
                  </a:cubicBezTo>
                  <a:cubicBezTo>
                    <a:pt x="674" y="963"/>
                    <a:pt x="674" y="963"/>
                    <a:pt x="675" y="963"/>
                  </a:cubicBezTo>
                  <a:close/>
                  <a:moveTo>
                    <a:pt x="667" y="964"/>
                  </a:moveTo>
                  <a:cubicBezTo>
                    <a:pt x="667" y="964"/>
                    <a:pt x="666" y="965"/>
                    <a:pt x="666" y="965"/>
                  </a:cubicBezTo>
                  <a:cubicBezTo>
                    <a:pt x="665" y="964"/>
                    <a:pt x="665" y="964"/>
                    <a:pt x="666" y="964"/>
                  </a:cubicBezTo>
                  <a:cubicBezTo>
                    <a:pt x="666" y="963"/>
                    <a:pt x="666" y="963"/>
                    <a:pt x="666" y="963"/>
                  </a:cubicBezTo>
                  <a:cubicBezTo>
                    <a:pt x="666" y="963"/>
                    <a:pt x="667" y="963"/>
                    <a:pt x="667" y="963"/>
                  </a:cubicBezTo>
                  <a:cubicBezTo>
                    <a:pt x="667" y="963"/>
                    <a:pt x="667" y="963"/>
                    <a:pt x="667" y="964"/>
                  </a:cubicBezTo>
                  <a:close/>
                  <a:moveTo>
                    <a:pt x="665" y="928"/>
                  </a:moveTo>
                  <a:cubicBezTo>
                    <a:pt x="665" y="928"/>
                    <a:pt x="664" y="929"/>
                    <a:pt x="664" y="929"/>
                  </a:cubicBezTo>
                  <a:cubicBezTo>
                    <a:pt x="664" y="929"/>
                    <a:pt x="665" y="929"/>
                    <a:pt x="665" y="928"/>
                  </a:cubicBezTo>
                  <a:close/>
                  <a:moveTo>
                    <a:pt x="668" y="930"/>
                  </a:moveTo>
                  <a:cubicBezTo>
                    <a:pt x="668" y="930"/>
                    <a:pt x="668" y="930"/>
                    <a:pt x="668" y="930"/>
                  </a:cubicBezTo>
                  <a:cubicBezTo>
                    <a:pt x="668" y="929"/>
                    <a:pt x="668" y="926"/>
                    <a:pt x="669" y="928"/>
                  </a:cubicBezTo>
                  <a:cubicBezTo>
                    <a:pt x="669" y="928"/>
                    <a:pt x="669" y="928"/>
                    <a:pt x="669" y="928"/>
                  </a:cubicBezTo>
                  <a:cubicBezTo>
                    <a:pt x="669" y="928"/>
                    <a:pt x="669" y="928"/>
                    <a:pt x="670" y="928"/>
                  </a:cubicBezTo>
                  <a:cubicBezTo>
                    <a:pt x="670" y="928"/>
                    <a:pt x="670" y="928"/>
                    <a:pt x="670" y="929"/>
                  </a:cubicBezTo>
                  <a:cubicBezTo>
                    <a:pt x="670" y="929"/>
                    <a:pt x="670" y="929"/>
                    <a:pt x="670" y="929"/>
                  </a:cubicBezTo>
                  <a:cubicBezTo>
                    <a:pt x="670" y="929"/>
                    <a:pt x="670" y="930"/>
                    <a:pt x="670" y="930"/>
                  </a:cubicBezTo>
                  <a:cubicBezTo>
                    <a:pt x="670" y="930"/>
                    <a:pt x="670" y="930"/>
                    <a:pt x="670" y="930"/>
                  </a:cubicBezTo>
                  <a:cubicBezTo>
                    <a:pt x="670" y="931"/>
                    <a:pt x="670" y="931"/>
                    <a:pt x="670" y="931"/>
                  </a:cubicBezTo>
                  <a:cubicBezTo>
                    <a:pt x="670" y="931"/>
                    <a:pt x="670" y="931"/>
                    <a:pt x="669" y="931"/>
                  </a:cubicBezTo>
                  <a:cubicBezTo>
                    <a:pt x="669" y="931"/>
                    <a:pt x="669" y="931"/>
                    <a:pt x="669" y="931"/>
                  </a:cubicBezTo>
                  <a:cubicBezTo>
                    <a:pt x="668" y="931"/>
                    <a:pt x="669" y="932"/>
                    <a:pt x="668" y="931"/>
                  </a:cubicBezTo>
                  <a:cubicBezTo>
                    <a:pt x="668" y="931"/>
                    <a:pt x="667" y="931"/>
                    <a:pt x="667" y="930"/>
                  </a:cubicBezTo>
                  <a:cubicBezTo>
                    <a:pt x="667" y="930"/>
                    <a:pt x="667" y="930"/>
                    <a:pt x="668" y="930"/>
                  </a:cubicBezTo>
                  <a:close/>
                  <a:moveTo>
                    <a:pt x="666" y="928"/>
                  </a:moveTo>
                  <a:cubicBezTo>
                    <a:pt x="666" y="928"/>
                    <a:pt x="666" y="929"/>
                    <a:pt x="666" y="929"/>
                  </a:cubicBezTo>
                  <a:cubicBezTo>
                    <a:pt x="666" y="929"/>
                    <a:pt x="666" y="929"/>
                    <a:pt x="666" y="928"/>
                  </a:cubicBezTo>
                  <a:close/>
                  <a:moveTo>
                    <a:pt x="654" y="923"/>
                  </a:moveTo>
                  <a:cubicBezTo>
                    <a:pt x="653" y="923"/>
                    <a:pt x="653" y="923"/>
                    <a:pt x="653" y="923"/>
                  </a:cubicBezTo>
                  <a:cubicBezTo>
                    <a:pt x="653" y="922"/>
                    <a:pt x="654" y="923"/>
                    <a:pt x="654" y="923"/>
                  </a:cubicBezTo>
                  <a:cubicBezTo>
                    <a:pt x="654" y="923"/>
                    <a:pt x="654" y="923"/>
                    <a:pt x="654" y="923"/>
                  </a:cubicBezTo>
                  <a:close/>
                  <a:moveTo>
                    <a:pt x="681" y="951"/>
                  </a:moveTo>
                  <a:cubicBezTo>
                    <a:pt x="681" y="951"/>
                    <a:pt x="682" y="951"/>
                    <a:pt x="682" y="951"/>
                  </a:cubicBezTo>
                  <a:cubicBezTo>
                    <a:pt x="682" y="951"/>
                    <a:pt x="681" y="951"/>
                    <a:pt x="681" y="951"/>
                  </a:cubicBezTo>
                  <a:cubicBezTo>
                    <a:pt x="681" y="951"/>
                    <a:pt x="681" y="951"/>
                    <a:pt x="681" y="951"/>
                  </a:cubicBezTo>
                  <a:close/>
                  <a:moveTo>
                    <a:pt x="670" y="939"/>
                  </a:moveTo>
                  <a:cubicBezTo>
                    <a:pt x="672" y="939"/>
                    <a:pt x="671" y="939"/>
                    <a:pt x="672" y="939"/>
                  </a:cubicBezTo>
                  <a:cubicBezTo>
                    <a:pt x="672" y="939"/>
                    <a:pt x="674" y="939"/>
                    <a:pt x="674" y="938"/>
                  </a:cubicBezTo>
                  <a:cubicBezTo>
                    <a:pt x="675" y="938"/>
                    <a:pt x="675" y="938"/>
                    <a:pt x="675" y="938"/>
                  </a:cubicBezTo>
                  <a:cubicBezTo>
                    <a:pt x="675" y="938"/>
                    <a:pt x="675" y="938"/>
                    <a:pt x="675" y="938"/>
                  </a:cubicBezTo>
                  <a:cubicBezTo>
                    <a:pt x="676" y="938"/>
                    <a:pt x="676" y="938"/>
                    <a:pt x="676" y="938"/>
                  </a:cubicBezTo>
                  <a:cubicBezTo>
                    <a:pt x="676" y="938"/>
                    <a:pt x="676" y="938"/>
                    <a:pt x="676" y="938"/>
                  </a:cubicBezTo>
                  <a:cubicBezTo>
                    <a:pt x="676" y="938"/>
                    <a:pt x="677" y="939"/>
                    <a:pt x="677" y="939"/>
                  </a:cubicBezTo>
                  <a:cubicBezTo>
                    <a:pt x="677" y="939"/>
                    <a:pt x="677" y="939"/>
                    <a:pt x="677" y="939"/>
                  </a:cubicBezTo>
                  <a:cubicBezTo>
                    <a:pt x="677" y="940"/>
                    <a:pt x="677" y="940"/>
                    <a:pt x="678" y="940"/>
                  </a:cubicBezTo>
                  <a:cubicBezTo>
                    <a:pt x="678" y="940"/>
                    <a:pt x="678" y="940"/>
                    <a:pt x="678" y="940"/>
                  </a:cubicBezTo>
                  <a:cubicBezTo>
                    <a:pt x="679" y="940"/>
                    <a:pt x="679" y="941"/>
                    <a:pt x="679" y="942"/>
                  </a:cubicBezTo>
                  <a:cubicBezTo>
                    <a:pt x="679" y="942"/>
                    <a:pt x="679" y="944"/>
                    <a:pt x="679" y="945"/>
                  </a:cubicBezTo>
                  <a:cubicBezTo>
                    <a:pt x="679" y="945"/>
                    <a:pt x="680" y="946"/>
                    <a:pt x="680" y="947"/>
                  </a:cubicBezTo>
                  <a:cubicBezTo>
                    <a:pt x="680" y="947"/>
                    <a:pt x="680" y="947"/>
                    <a:pt x="680" y="947"/>
                  </a:cubicBezTo>
                  <a:cubicBezTo>
                    <a:pt x="680" y="947"/>
                    <a:pt x="680" y="947"/>
                    <a:pt x="680" y="947"/>
                  </a:cubicBezTo>
                  <a:cubicBezTo>
                    <a:pt x="680" y="948"/>
                    <a:pt x="680" y="948"/>
                    <a:pt x="680" y="948"/>
                  </a:cubicBezTo>
                  <a:cubicBezTo>
                    <a:pt x="680" y="948"/>
                    <a:pt x="680" y="948"/>
                    <a:pt x="680" y="948"/>
                  </a:cubicBezTo>
                  <a:cubicBezTo>
                    <a:pt x="681" y="948"/>
                    <a:pt x="681" y="949"/>
                    <a:pt x="681" y="949"/>
                  </a:cubicBezTo>
                  <a:cubicBezTo>
                    <a:pt x="681" y="949"/>
                    <a:pt x="681" y="949"/>
                    <a:pt x="681" y="949"/>
                  </a:cubicBezTo>
                  <a:cubicBezTo>
                    <a:pt x="680" y="948"/>
                    <a:pt x="679" y="949"/>
                    <a:pt x="678" y="949"/>
                  </a:cubicBezTo>
                  <a:cubicBezTo>
                    <a:pt x="677" y="949"/>
                    <a:pt x="678" y="949"/>
                    <a:pt x="677" y="948"/>
                  </a:cubicBezTo>
                  <a:cubicBezTo>
                    <a:pt x="676" y="948"/>
                    <a:pt x="674" y="946"/>
                    <a:pt x="675" y="945"/>
                  </a:cubicBezTo>
                  <a:cubicBezTo>
                    <a:pt x="675" y="945"/>
                    <a:pt x="676" y="945"/>
                    <a:pt x="676" y="944"/>
                  </a:cubicBezTo>
                  <a:cubicBezTo>
                    <a:pt x="674" y="945"/>
                    <a:pt x="674" y="943"/>
                    <a:pt x="673" y="943"/>
                  </a:cubicBezTo>
                  <a:cubicBezTo>
                    <a:pt x="673" y="942"/>
                    <a:pt x="672" y="942"/>
                    <a:pt x="672" y="942"/>
                  </a:cubicBezTo>
                  <a:cubicBezTo>
                    <a:pt x="671" y="941"/>
                    <a:pt x="671" y="939"/>
                    <a:pt x="670" y="939"/>
                  </a:cubicBezTo>
                  <a:close/>
                  <a:moveTo>
                    <a:pt x="675" y="938"/>
                  </a:moveTo>
                  <a:cubicBezTo>
                    <a:pt x="675" y="937"/>
                    <a:pt x="675" y="937"/>
                    <a:pt x="676" y="937"/>
                  </a:cubicBezTo>
                  <a:cubicBezTo>
                    <a:pt x="676" y="938"/>
                    <a:pt x="676" y="938"/>
                    <a:pt x="676" y="938"/>
                  </a:cubicBezTo>
                  <a:cubicBezTo>
                    <a:pt x="675" y="938"/>
                    <a:pt x="675" y="938"/>
                    <a:pt x="675" y="938"/>
                  </a:cubicBezTo>
                  <a:close/>
                  <a:moveTo>
                    <a:pt x="683" y="979"/>
                  </a:moveTo>
                  <a:cubicBezTo>
                    <a:pt x="683" y="979"/>
                    <a:pt x="683" y="979"/>
                    <a:pt x="683" y="978"/>
                  </a:cubicBezTo>
                  <a:cubicBezTo>
                    <a:pt x="683" y="978"/>
                    <a:pt x="683" y="978"/>
                    <a:pt x="683" y="978"/>
                  </a:cubicBezTo>
                  <a:cubicBezTo>
                    <a:pt x="683" y="978"/>
                    <a:pt x="683" y="978"/>
                    <a:pt x="683" y="978"/>
                  </a:cubicBezTo>
                  <a:cubicBezTo>
                    <a:pt x="684" y="978"/>
                    <a:pt x="684" y="978"/>
                    <a:pt x="683" y="978"/>
                  </a:cubicBezTo>
                  <a:cubicBezTo>
                    <a:pt x="683" y="979"/>
                    <a:pt x="683" y="980"/>
                    <a:pt x="683" y="980"/>
                  </a:cubicBezTo>
                  <a:cubicBezTo>
                    <a:pt x="683" y="980"/>
                    <a:pt x="683" y="979"/>
                    <a:pt x="683" y="979"/>
                  </a:cubicBezTo>
                  <a:close/>
                  <a:moveTo>
                    <a:pt x="656" y="940"/>
                  </a:moveTo>
                  <a:cubicBezTo>
                    <a:pt x="656" y="940"/>
                    <a:pt x="656" y="940"/>
                    <a:pt x="657" y="940"/>
                  </a:cubicBezTo>
                  <a:cubicBezTo>
                    <a:pt x="657" y="940"/>
                    <a:pt x="658" y="940"/>
                    <a:pt x="658" y="940"/>
                  </a:cubicBezTo>
                  <a:cubicBezTo>
                    <a:pt x="658" y="940"/>
                    <a:pt x="658" y="940"/>
                    <a:pt x="658" y="940"/>
                  </a:cubicBezTo>
                  <a:cubicBezTo>
                    <a:pt x="658" y="940"/>
                    <a:pt x="658" y="941"/>
                    <a:pt x="658" y="941"/>
                  </a:cubicBezTo>
                  <a:cubicBezTo>
                    <a:pt x="658" y="941"/>
                    <a:pt x="658" y="942"/>
                    <a:pt x="657" y="941"/>
                  </a:cubicBezTo>
                  <a:cubicBezTo>
                    <a:pt x="657" y="941"/>
                    <a:pt x="657" y="941"/>
                    <a:pt x="656" y="940"/>
                  </a:cubicBezTo>
                  <a:close/>
                  <a:moveTo>
                    <a:pt x="665" y="940"/>
                  </a:moveTo>
                  <a:cubicBezTo>
                    <a:pt x="665" y="940"/>
                    <a:pt x="671" y="944"/>
                    <a:pt x="668" y="945"/>
                  </a:cubicBezTo>
                  <a:cubicBezTo>
                    <a:pt x="668" y="945"/>
                    <a:pt x="665" y="942"/>
                    <a:pt x="664" y="942"/>
                  </a:cubicBezTo>
                  <a:cubicBezTo>
                    <a:pt x="664" y="941"/>
                    <a:pt x="662" y="943"/>
                    <a:pt x="662" y="944"/>
                  </a:cubicBezTo>
                  <a:cubicBezTo>
                    <a:pt x="662" y="943"/>
                    <a:pt x="662" y="943"/>
                    <a:pt x="662" y="943"/>
                  </a:cubicBezTo>
                  <a:cubicBezTo>
                    <a:pt x="662" y="943"/>
                    <a:pt x="662" y="942"/>
                    <a:pt x="663" y="942"/>
                  </a:cubicBezTo>
                  <a:cubicBezTo>
                    <a:pt x="663" y="942"/>
                    <a:pt x="663" y="942"/>
                    <a:pt x="663" y="941"/>
                  </a:cubicBezTo>
                  <a:cubicBezTo>
                    <a:pt x="661" y="941"/>
                    <a:pt x="662" y="939"/>
                    <a:pt x="663" y="939"/>
                  </a:cubicBezTo>
                  <a:cubicBezTo>
                    <a:pt x="663" y="939"/>
                    <a:pt x="663" y="940"/>
                    <a:pt x="663" y="940"/>
                  </a:cubicBezTo>
                  <a:cubicBezTo>
                    <a:pt x="663" y="939"/>
                    <a:pt x="663" y="939"/>
                    <a:pt x="664" y="939"/>
                  </a:cubicBezTo>
                  <a:cubicBezTo>
                    <a:pt x="664" y="939"/>
                    <a:pt x="664" y="939"/>
                    <a:pt x="664" y="940"/>
                  </a:cubicBezTo>
                  <a:cubicBezTo>
                    <a:pt x="665" y="940"/>
                    <a:pt x="665" y="940"/>
                    <a:pt x="665" y="940"/>
                  </a:cubicBezTo>
                  <a:close/>
                  <a:moveTo>
                    <a:pt x="665" y="939"/>
                  </a:moveTo>
                  <a:cubicBezTo>
                    <a:pt x="665" y="939"/>
                    <a:pt x="665" y="939"/>
                    <a:pt x="665" y="938"/>
                  </a:cubicBezTo>
                  <a:cubicBezTo>
                    <a:pt x="665" y="938"/>
                    <a:pt x="665" y="938"/>
                    <a:pt x="665" y="938"/>
                  </a:cubicBezTo>
                  <a:cubicBezTo>
                    <a:pt x="666" y="938"/>
                    <a:pt x="666" y="938"/>
                    <a:pt x="666" y="939"/>
                  </a:cubicBezTo>
                  <a:cubicBezTo>
                    <a:pt x="666" y="939"/>
                    <a:pt x="666" y="939"/>
                    <a:pt x="666" y="940"/>
                  </a:cubicBezTo>
                  <a:cubicBezTo>
                    <a:pt x="666" y="940"/>
                    <a:pt x="666" y="940"/>
                    <a:pt x="666" y="940"/>
                  </a:cubicBezTo>
                  <a:cubicBezTo>
                    <a:pt x="666" y="940"/>
                    <a:pt x="666" y="940"/>
                    <a:pt x="666" y="940"/>
                  </a:cubicBezTo>
                  <a:cubicBezTo>
                    <a:pt x="666" y="940"/>
                    <a:pt x="666" y="940"/>
                    <a:pt x="665" y="939"/>
                  </a:cubicBezTo>
                  <a:close/>
                  <a:moveTo>
                    <a:pt x="655" y="939"/>
                  </a:moveTo>
                  <a:cubicBezTo>
                    <a:pt x="656" y="940"/>
                    <a:pt x="656" y="940"/>
                    <a:pt x="656" y="940"/>
                  </a:cubicBezTo>
                  <a:cubicBezTo>
                    <a:pt x="655" y="940"/>
                    <a:pt x="655" y="939"/>
                    <a:pt x="655" y="939"/>
                  </a:cubicBezTo>
                  <a:close/>
                  <a:moveTo>
                    <a:pt x="656" y="954"/>
                  </a:moveTo>
                  <a:cubicBezTo>
                    <a:pt x="655" y="954"/>
                    <a:pt x="655" y="954"/>
                    <a:pt x="655" y="954"/>
                  </a:cubicBezTo>
                  <a:cubicBezTo>
                    <a:pt x="655" y="955"/>
                    <a:pt x="655" y="955"/>
                    <a:pt x="654" y="955"/>
                  </a:cubicBezTo>
                  <a:cubicBezTo>
                    <a:pt x="654" y="956"/>
                    <a:pt x="654" y="956"/>
                    <a:pt x="653" y="955"/>
                  </a:cubicBezTo>
                  <a:cubicBezTo>
                    <a:pt x="653" y="955"/>
                    <a:pt x="653" y="955"/>
                    <a:pt x="653" y="955"/>
                  </a:cubicBezTo>
                  <a:cubicBezTo>
                    <a:pt x="654" y="955"/>
                    <a:pt x="654" y="955"/>
                    <a:pt x="654" y="954"/>
                  </a:cubicBezTo>
                  <a:cubicBezTo>
                    <a:pt x="654" y="954"/>
                    <a:pt x="654" y="954"/>
                    <a:pt x="654" y="953"/>
                  </a:cubicBezTo>
                  <a:cubicBezTo>
                    <a:pt x="654" y="953"/>
                    <a:pt x="653" y="953"/>
                    <a:pt x="653" y="953"/>
                  </a:cubicBezTo>
                  <a:cubicBezTo>
                    <a:pt x="653" y="953"/>
                    <a:pt x="654" y="953"/>
                    <a:pt x="654" y="953"/>
                  </a:cubicBezTo>
                  <a:cubicBezTo>
                    <a:pt x="653" y="952"/>
                    <a:pt x="654" y="952"/>
                    <a:pt x="654" y="952"/>
                  </a:cubicBezTo>
                  <a:cubicBezTo>
                    <a:pt x="654" y="950"/>
                    <a:pt x="653" y="949"/>
                    <a:pt x="654" y="948"/>
                  </a:cubicBezTo>
                  <a:cubicBezTo>
                    <a:pt x="654" y="947"/>
                    <a:pt x="654" y="947"/>
                    <a:pt x="654" y="946"/>
                  </a:cubicBezTo>
                  <a:cubicBezTo>
                    <a:pt x="653" y="946"/>
                    <a:pt x="652" y="946"/>
                    <a:pt x="653" y="945"/>
                  </a:cubicBezTo>
                  <a:cubicBezTo>
                    <a:pt x="652" y="944"/>
                    <a:pt x="653" y="944"/>
                    <a:pt x="653" y="944"/>
                  </a:cubicBezTo>
                  <a:cubicBezTo>
                    <a:pt x="653" y="944"/>
                    <a:pt x="653" y="944"/>
                    <a:pt x="653" y="944"/>
                  </a:cubicBezTo>
                  <a:cubicBezTo>
                    <a:pt x="654" y="943"/>
                    <a:pt x="654" y="945"/>
                    <a:pt x="654" y="945"/>
                  </a:cubicBezTo>
                  <a:cubicBezTo>
                    <a:pt x="654" y="945"/>
                    <a:pt x="655" y="945"/>
                    <a:pt x="655" y="945"/>
                  </a:cubicBezTo>
                  <a:cubicBezTo>
                    <a:pt x="655" y="945"/>
                    <a:pt x="658" y="947"/>
                    <a:pt x="658" y="947"/>
                  </a:cubicBezTo>
                  <a:cubicBezTo>
                    <a:pt x="659" y="947"/>
                    <a:pt x="659" y="946"/>
                    <a:pt x="660" y="946"/>
                  </a:cubicBezTo>
                  <a:cubicBezTo>
                    <a:pt x="660" y="947"/>
                    <a:pt x="660" y="947"/>
                    <a:pt x="660" y="947"/>
                  </a:cubicBezTo>
                  <a:cubicBezTo>
                    <a:pt x="661" y="947"/>
                    <a:pt x="661" y="947"/>
                    <a:pt x="662" y="946"/>
                  </a:cubicBezTo>
                  <a:cubicBezTo>
                    <a:pt x="662" y="947"/>
                    <a:pt x="662" y="948"/>
                    <a:pt x="662" y="949"/>
                  </a:cubicBezTo>
                  <a:cubicBezTo>
                    <a:pt x="662" y="950"/>
                    <a:pt x="661" y="949"/>
                    <a:pt x="661" y="950"/>
                  </a:cubicBezTo>
                  <a:cubicBezTo>
                    <a:pt x="662" y="951"/>
                    <a:pt x="660" y="951"/>
                    <a:pt x="660" y="951"/>
                  </a:cubicBezTo>
                  <a:cubicBezTo>
                    <a:pt x="660" y="951"/>
                    <a:pt x="660" y="951"/>
                    <a:pt x="660" y="951"/>
                  </a:cubicBezTo>
                  <a:cubicBezTo>
                    <a:pt x="660" y="951"/>
                    <a:pt x="660" y="952"/>
                    <a:pt x="660" y="952"/>
                  </a:cubicBezTo>
                  <a:cubicBezTo>
                    <a:pt x="660" y="953"/>
                    <a:pt x="659" y="953"/>
                    <a:pt x="658" y="953"/>
                  </a:cubicBezTo>
                  <a:cubicBezTo>
                    <a:pt x="658" y="953"/>
                    <a:pt x="658" y="953"/>
                    <a:pt x="658" y="953"/>
                  </a:cubicBezTo>
                  <a:cubicBezTo>
                    <a:pt x="658" y="954"/>
                    <a:pt x="657" y="954"/>
                    <a:pt x="656" y="954"/>
                  </a:cubicBezTo>
                  <a:close/>
                  <a:moveTo>
                    <a:pt x="667" y="949"/>
                  </a:moveTo>
                  <a:cubicBezTo>
                    <a:pt x="667" y="949"/>
                    <a:pt x="667" y="949"/>
                    <a:pt x="667" y="949"/>
                  </a:cubicBezTo>
                  <a:cubicBezTo>
                    <a:pt x="666" y="949"/>
                    <a:pt x="666" y="948"/>
                    <a:pt x="667" y="949"/>
                  </a:cubicBezTo>
                  <a:close/>
                  <a:moveTo>
                    <a:pt x="664" y="962"/>
                  </a:moveTo>
                  <a:cubicBezTo>
                    <a:pt x="664" y="962"/>
                    <a:pt x="664" y="961"/>
                    <a:pt x="664" y="960"/>
                  </a:cubicBezTo>
                  <a:cubicBezTo>
                    <a:pt x="664" y="960"/>
                    <a:pt x="665" y="957"/>
                    <a:pt x="665" y="957"/>
                  </a:cubicBezTo>
                  <a:cubicBezTo>
                    <a:pt x="665" y="957"/>
                    <a:pt x="665" y="957"/>
                    <a:pt x="665" y="957"/>
                  </a:cubicBezTo>
                  <a:cubicBezTo>
                    <a:pt x="665" y="957"/>
                    <a:pt x="666" y="953"/>
                    <a:pt x="666" y="953"/>
                  </a:cubicBezTo>
                  <a:cubicBezTo>
                    <a:pt x="667" y="952"/>
                    <a:pt x="668" y="951"/>
                    <a:pt x="668" y="949"/>
                  </a:cubicBezTo>
                  <a:cubicBezTo>
                    <a:pt x="667" y="949"/>
                    <a:pt x="669" y="948"/>
                    <a:pt x="668" y="948"/>
                  </a:cubicBezTo>
                  <a:cubicBezTo>
                    <a:pt x="669" y="949"/>
                    <a:pt x="669" y="955"/>
                    <a:pt x="669" y="955"/>
                  </a:cubicBezTo>
                  <a:cubicBezTo>
                    <a:pt x="669" y="956"/>
                    <a:pt x="668" y="956"/>
                    <a:pt x="667" y="956"/>
                  </a:cubicBezTo>
                  <a:cubicBezTo>
                    <a:pt x="667" y="956"/>
                    <a:pt x="667" y="957"/>
                    <a:pt x="667" y="957"/>
                  </a:cubicBezTo>
                  <a:cubicBezTo>
                    <a:pt x="667" y="957"/>
                    <a:pt x="667" y="957"/>
                    <a:pt x="666" y="957"/>
                  </a:cubicBezTo>
                  <a:cubicBezTo>
                    <a:pt x="666" y="958"/>
                    <a:pt x="665" y="963"/>
                    <a:pt x="664" y="962"/>
                  </a:cubicBezTo>
                  <a:close/>
                  <a:moveTo>
                    <a:pt x="669" y="939"/>
                  </a:moveTo>
                  <a:cubicBezTo>
                    <a:pt x="669" y="939"/>
                    <a:pt x="669" y="940"/>
                    <a:pt x="669" y="940"/>
                  </a:cubicBezTo>
                  <a:cubicBezTo>
                    <a:pt x="669" y="940"/>
                    <a:pt x="669" y="940"/>
                    <a:pt x="669" y="939"/>
                  </a:cubicBezTo>
                  <a:close/>
                  <a:moveTo>
                    <a:pt x="658" y="955"/>
                  </a:moveTo>
                  <a:cubicBezTo>
                    <a:pt x="658" y="955"/>
                    <a:pt x="658" y="955"/>
                    <a:pt x="658" y="955"/>
                  </a:cubicBezTo>
                  <a:cubicBezTo>
                    <a:pt x="658" y="954"/>
                    <a:pt x="658" y="953"/>
                    <a:pt x="659" y="953"/>
                  </a:cubicBezTo>
                  <a:cubicBezTo>
                    <a:pt x="659" y="953"/>
                    <a:pt x="659" y="954"/>
                    <a:pt x="659" y="954"/>
                  </a:cubicBezTo>
                  <a:cubicBezTo>
                    <a:pt x="659" y="954"/>
                    <a:pt x="658" y="956"/>
                    <a:pt x="658" y="955"/>
                  </a:cubicBezTo>
                  <a:cubicBezTo>
                    <a:pt x="658" y="955"/>
                    <a:pt x="658" y="955"/>
                    <a:pt x="658" y="955"/>
                  </a:cubicBezTo>
                  <a:cubicBezTo>
                    <a:pt x="658" y="955"/>
                    <a:pt x="658" y="955"/>
                    <a:pt x="658" y="955"/>
                  </a:cubicBezTo>
                  <a:close/>
                  <a:moveTo>
                    <a:pt x="662" y="947"/>
                  </a:moveTo>
                  <a:cubicBezTo>
                    <a:pt x="662" y="947"/>
                    <a:pt x="662" y="947"/>
                    <a:pt x="662" y="947"/>
                  </a:cubicBezTo>
                  <a:cubicBezTo>
                    <a:pt x="662" y="947"/>
                    <a:pt x="663" y="947"/>
                    <a:pt x="663" y="947"/>
                  </a:cubicBezTo>
                  <a:cubicBezTo>
                    <a:pt x="663" y="947"/>
                    <a:pt x="663" y="947"/>
                    <a:pt x="662" y="947"/>
                  </a:cubicBezTo>
                  <a:close/>
                  <a:moveTo>
                    <a:pt x="663" y="937"/>
                  </a:moveTo>
                  <a:cubicBezTo>
                    <a:pt x="663" y="938"/>
                    <a:pt x="663" y="938"/>
                    <a:pt x="663" y="938"/>
                  </a:cubicBezTo>
                  <a:cubicBezTo>
                    <a:pt x="663" y="938"/>
                    <a:pt x="663" y="938"/>
                    <a:pt x="663" y="938"/>
                  </a:cubicBezTo>
                  <a:cubicBezTo>
                    <a:pt x="663" y="938"/>
                    <a:pt x="663" y="937"/>
                    <a:pt x="663" y="937"/>
                  </a:cubicBezTo>
                  <a:cubicBezTo>
                    <a:pt x="662" y="937"/>
                    <a:pt x="660" y="936"/>
                    <a:pt x="660" y="935"/>
                  </a:cubicBezTo>
                  <a:cubicBezTo>
                    <a:pt x="660" y="934"/>
                    <a:pt x="662" y="936"/>
                    <a:pt x="662" y="936"/>
                  </a:cubicBezTo>
                  <a:cubicBezTo>
                    <a:pt x="662" y="936"/>
                    <a:pt x="662" y="936"/>
                    <a:pt x="662" y="937"/>
                  </a:cubicBezTo>
                  <a:cubicBezTo>
                    <a:pt x="662" y="937"/>
                    <a:pt x="662" y="937"/>
                    <a:pt x="663" y="937"/>
                  </a:cubicBezTo>
                  <a:cubicBezTo>
                    <a:pt x="663" y="937"/>
                    <a:pt x="663" y="937"/>
                    <a:pt x="663" y="937"/>
                  </a:cubicBezTo>
                  <a:close/>
                  <a:moveTo>
                    <a:pt x="639" y="946"/>
                  </a:moveTo>
                  <a:cubicBezTo>
                    <a:pt x="639" y="946"/>
                    <a:pt x="639" y="945"/>
                    <a:pt x="638" y="945"/>
                  </a:cubicBezTo>
                  <a:cubicBezTo>
                    <a:pt x="638" y="946"/>
                    <a:pt x="638" y="946"/>
                    <a:pt x="639" y="947"/>
                  </a:cubicBezTo>
                  <a:cubicBezTo>
                    <a:pt x="638" y="946"/>
                    <a:pt x="639" y="946"/>
                    <a:pt x="639" y="946"/>
                  </a:cubicBezTo>
                  <a:close/>
                  <a:moveTo>
                    <a:pt x="638" y="956"/>
                  </a:moveTo>
                  <a:cubicBezTo>
                    <a:pt x="636" y="956"/>
                    <a:pt x="642" y="953"/>
                    <a:pt x="638" y="956"/>
                  </a:cubicBezTo>
                  <a:cubicBezTo>
                    <a:pt x="638" y="956"/>
                    <a:pt x="639" y="956"/>
                    <a:pt x="638" y="956"/>
                  </a:cubicBezTo>
                  <a:close/>
                  <a:moveTo>
                    <a:pt x="638" y="999"/>
                  </a:moveTo>
                  <a:cubicBezTo>
                    <a:pt x="638" y="998"/>
                    <a:pt x="638" y="998"/>
                    <a:pt x="638" y="998"/>
                  </a:cubicBezTo>
                  <a:cubicBezTo>
                    <a:pt x="638" y="998"/>
                    <a:pt x="638" y="998"/>
                    <a:pt x="638" y="999"/>
                  </a:cubicBezTo>
                  <a:close/>
                  <a:moveTo>
                    <a:pt x="638" y="942"/>
                  </a:moveTo>
                  <a:cubicBezTo>
                    <a:pt x="639" y="942"/>
                    <a:pt x="639" y="943"/>
                    <a:pt x="639" y="943"/>
                  </a:cubicBezTo>
                  <a:cubicBezTo>
                    <a:pt x="643" y="943"/>
                    <a:pt x="640" y="945"/>
                    <a:pt x="639" y="944"/>
                  </a:cubicBezTo>
                  <a:cubicBezTo>
                    <a:pt x="639" y="944"/>
                    <a:pt x="639" y="945"/>
                    <a:pt x="639" y="944"/>
                  </a:cubicBezTo>
                  <a:cubicBezTo>
                    <a:pt x="639" y="944"/>
                    <a:pt x="639" y="944"/>
                    <a:pt x="638" y="944"/>
                  </a:cubicBezTo>
                  <a:cubicBezTo>
                    <a:pt x="638" y="944"/>
                    <a:pt x="638" y="942"/>
                    <a:pt x="638" y="942"/>
                  </a:cubicBezTo>
                  <a:close/>
                  <a:moveTo>
                    <a:pt x="638" y="999"/>
                  </a:moveTo>
                  <a:cubicBezTo>
                    <a:pt x="638" y="998"/>
                    <a:pt x="638" y="998"/>
                    <a:pt x="638" y="997"/>
                  </a:cubicBezTo>
                  <a:cubicBezTo>
                    <a:pt x="638" y="997"/>
                    <a:pt x="638" y="999"/>
                    <a:pt x="638" y="999"/>
                  </a:cubicBezTo>
                  <a:close/>
                  <a:moveTo>
                    <a:pt x="654" y="988"/>
                  </a:moveTo>
                  <a:cubicBezTo>
                    <a:pt x="655" y="988"/>
                    <a:pt x="655" y="988"/>
                    <a:pt x="655" y="988"/>
                  </a:cubicBezTo>
                  <a:cubicBezTo>
                    <a:pt x="655" y="988"/>
                    <a:pt x="655" y="988"/>
                    <a:pt x="654" y="988"/>
                  </a:cubicBezTo>
                  <a:close/>
                  <a:moveTo>
                    <a:pt x="655" y="987"/>
                  </a:moveTo>
                  <a:cubicBezTo>
                    <a:pt x="655" y="987"/>
                    <a:pt x="654" y="987"/>
                    <a:pt x="654" y="987"/>
                  </a:cubicBezTo>
                  <a:cubicBezTo>
                    <a:pt x="655" y="987"/>
                    <a:pt x="655" y="987"/>
                    <a:pt x="655" y="987"/>
                  </a:cubicBezTo>
                  <a:close/>
                  <a:moveTo>
                    <a:pt x="653" y="984"/>
                  </a:moveTo>
                  <a:cubicBezTo>
                    <a:pt x="653" y="984"/>
                    <a:pt x="653" y="984"/>
                    <a:pt x="653" y="984"/>
                  </a:cubicBezTo>
                  <a:cubicBezTo>
                    <a:pt x="653" y="984"/>
                    <a:pt x="653" y="984"/>
                    <a:pt x="653" y="984"/>
                  </a:cubicBezTo>
                  <a:close/>
                  <a:moveTo>
                    <a:pt x="669" y="934"/>
                  </a:moveTo>
                  <a:cubicBezTo>
                    <a:pt x="670" y="934"/>
                    <a:pt x="667" y="934"/>
                    <a:pt x="668" y="934"/>
                  </a:cubicBezTo>
                  <a:cubicBezTo>
                    <a:pt x="668" y="934"/>
                    <a:pt x="669" y="934"/>
                    <a:pt x="669" y="934"/>
                  </a:cubicBezTo>
                  <a:close/>
                  <a:moveTo>
                    <a:pt x="637" y="949"/>
                  </a:moveTo>
                  <a:cubicBezTo>
                    <a:pt x="639" y="949"/>
                    <a:pt x="637" y="949"/>
                    <a:pt x="637" y="949"/>
                  </a:cubicBezTo>
                  <a:cubicBezTo>
                    <a:pt x="637" y="949"/>
                    <a:pt x="637" y="949"/>
                    <a:pt x="637" y="949"/>
                  </a:cubicBezTo>
                  <a:close/>
                  <a:moveTo>
                    <a:pt x="619" y="974"/>
                  </a:moveTo>
                  <a:cubicBezTo>
                    <a:pt x="620" y="974"/>
                    <a:pt x="620" y="974"/>
                    <a:pt x="620" y="974"/>
                  </a:cubicBezTo>
                  <a:cubicBezTo>
                    <a:pt x="620" y="974"/>
                    <a:pt x="620" y="974"/>
                    <a:pt x="619" y="974"/>
                  </a:cubicBezTo>
                  <a:close/>
                  <a:moveTo>
                    <a:pt x="636" y="951"/>
                  </a:moveTo>
                  <a:cubicBezTo>
                    <a:pt x="636" y="951"/>
                    <a:pt x="636" y="951"/>
                    <a:pt x="636" y="951"/>
                  </a:cubicBezTo>
                  <a:cubicBezTo>
                    <a:pt x="636" y="951"/>
                    <a:pt x="636" y="951"/>
                    <a:pt x="636" y="951"/>
                  </a:cubicBezTo>
                  <a:close/>
                  <a:moveTo>
                    <a:pt x="620" y="973"/>
                  </a:moveTo>
                  <a:cubicBezTo>
                    <a:pt x="620" y="973"/>
                    <a:pt x="620" y="973"/>
                    <a:pt x="620" y="973"/>
                  </a:cubicBezTo>
                  <a:cubicBezTo>
                    <a:pt x="620" y="973"/>
                    <a:pt x="620" y="973"/>
                    <a:pt x="620" y="973"/>
                  </a:cubicBezTo>
                  <a:close/>
                  <a:moveTo>
                    <a:pt x="621" y="974"/>
                  </a:moveTo>
                  <a:cubicBezTo>
                    <a:pt x="621" y="974"/>
                    <a:pt x="619" y="973"/>
                    <a:pt x="621" y="973"/>
                  </a:cubicBezTo>
                  <a:cubicBezTo>
                    <a:pt x="621" y="972"/>
                    <a:pt x="621" y="974"/>
                    <a:pt x="621" y="974"/>
                  </a:cubicBezTo>
                  <a:close/>
                  <a:moveTo>
                    <a:pt x="667" y="933"/>
                  </a:moveTo>
                  <a:cubicBezTo>
                    <a:pt x="667" y="933"/>
                    <a:pt x="668" y="933"/>
                    <a:pt x="668" y="933"/>
                  </a:cubicBezTo>
                  <a:cubicBezTo>
                    <a:pt x="667" y="934"/>
                    <a:pt x="667" y="933"/>
                    <a:pt x="667" y="933"/>
                  </a:cubicBezTo>
                  <a:close/>
                  <a:moveTo>
                    <a:pt x="674" y="945"/>
                  </a:moveTo>
                  <a:cubicBezTo>
                    <a:pt x="674" y="945"/>
                    <a:pt x="674" y="945"/>
                    <a:pt x="674" y="945"/>
                  </a:cubicBezTo>
                  <a:cubicBezTo>
                    <a:pt x="674" y="945"/>
                    <a:pt x="674" y="945"/>
                    <a:pt x="674" y="945"/>
                  </a:cubicBezTo>
                  <a:cubicBezTo>
                    <a:pt x="674" y="945"/>
                    <a:pt x="674" y="945"/>
                    <a:pt x="673" y="945"/>
                  </a:cubicBezTo>
                  <a:cubicBezTo>
                    <a:pt x="674" y="945"/>
                    <a:pt x="674" y="945"/>
                    <a:pt x="674" y="945"/>
                  </a:cubicBezTo>
                  <a:close/>
                  <a:moveTo>
                    <a:pt x="637" y="950"/>
                  </a:moveTo>
                  <a:cubicBezTo>
                    <a:pt x="637" y="950"/>
                    <a:pt x="637" y="950"/>
                    <a:pt x="637" y="950"/>
                  </a:cubicBezTo>
                  <a:cubicBezTo>
                    <a:pt x="637" y="950"/>
                    <a:pt x="637" y="950"/>
                    <a:pt x="637" y="950"/>
                  </a:cubicBezTo>
                  <a:close/>
                  <a:moveTo>
                    <a:pt x="681" y="991"/>
                  </a:moveTo>
                  <a:cubicBezTo>
                    <a:pt x="681" y="991"/>
                    <a:pt x="680" y="991"/>
                    <a:pt x="681" y="991"/>
                  </a:cubicBezTo>
                  <a:cubicBezTo>
                    <a:pt x="682" y="991"/>
                    <a:pt x="682" y="991"/>
                    <a:pt x="681" y="991"/>
                  </a:cubicBezTo>
                  <a:close/>
                  <a:moveTo>
                    <a:pt x="682" y="991"/>
                  </a:moveTo>
                  <a:cubicBezTo>
                    <a:pt x="682" y="991"/>
                    <a:pt x="682" y="991"/>
                    <a:pt x="682" y="990"/>
                  </a:cubicBezTo>
                  <a:cubicBezTo>
                    <a:pt x="682" y="990"/>
                    <a:pt x="682" y="991"/>
                    <a:pt x="682" y="991"/>
                  </a:cubicBezTo>
                  <a:close/>
                  <a:moveTo>
                    <a:pt x="683" y="980"/>
                  </a:moveTo>
                  <a:cubicBezTo>
                    <a:pt x="683" y="979"/>
                    <a:pt x="683" y="979"/>
                    <a:pt x="683" y="980"/>
                  </a:cubicBezTo>
                  <a:cubicBezTo>
                    <a:pt x="683" y="980"/>
                    <a:pt x="683" y="980"/>
                    <a:pt x="683" y="980"/>
                  </a:cubicBezTo>
                  <a:close/>
                  <a:moveTo>
                    <a:pt x="685" y="958"/>
                  </a:moveTo>
                  <a:cubicBezTo>
                    <a:pt x="684" y="959"/>
                    <a:pt x="684" y="959"/>
                    <a:pt x="684" y="959"/>
                  </a:cubicBezTo>
                  <a:cubicBezTo>
                    <a:pt x="684" y="959"/>
                    <a:pt x="683" y="958"/>
                    <a:pt x="684" y="958"/>
                  </a:cubicBezTo>
                  <a:cubicBezTo>
                    <a:pt x="683" y="958"/>
                    <a:pt x="684" y="956"/>
                    <a:pt x="683" y="956"/>
                  </a:cubicBezTo>
                  <a:cubicBezTo>
                    <a:pt x="684" y="956"/>
                    <a:pt x="685" y="957"/>
                    <a:pt x="685" y="958"/>
                  </a:cubicBezTo>
                  <a:cubicBezTo>
                    <a:pt x="685" y="958"/>
                    <a:pt x="685" y="958"/>
                    <a:pt x="685" y="958"/>
                  </a:cubicBezTo>
                  <a:cubicBezTo>
                    <a:pt x="685" y="958"/>
                    <a:pt x="685" y="958"/>
                    <a:pt x="685" y="958"/>
                  </a:cubicBezTo>
                  <a:close/>
                  <a:moveTo>
                    <a:pt x="683" y="959"/>
                  </a:moveTo>
                  <a:cubicBezTo>
                    <a:pt x="683" y="959"/>
                    <a:pt x="683" y="959"/>
                    <a:pt x="683" y="959"/>
                  </a:cubicBezTo>
                  <a:cubicBezTo>
                    <a:pt x="683" y="959"/>
                    <a:pt x="683" y="959"/>
                    <a:pt x="683" y="959"/>
                  </a:cubicBezTo>
                  <a:cubicBezTo>
                    <a:pt x="683" y="959"/>
                    <a:pt x="683" y="959"/>
                    <a:pt x="684" y="959"/>
                  </a:cubicBezTo>
                  <a:cubicBezTo>
                    <a:pt x="684" y="959"/>
                    <a:pt x="684" y="959"/>
                    <a:pt x="684" y="959"/>
                  </a:cubicBezTo>
                  <a:cubicBezTo>
                    <a:pt x="684" y="959"/>
                    <a:pt x="683" y="960"/>
                    <a:pt x="683" y="959"/>
                  </a:cubicBezTo>
                  <a:close/>
                  <a:moveTo>
                    <a:pt x="671" y="945"/>
                  </a:moveTo>
                  <a:cubicBezTo>
                    <a:pt x="671" y="945"/>
                    <a:pt x="672" y="945"/>
                    <a:pt x="672" y="945"/>
                  </a:cubicBezTo>
                  <a:cubicBezTo>
                    <a:pt x="672" y="946"/>
                    <a:pt x="672" y="946"/>
                    <a:pt x="672" y="946"/>
                  </a:cubicBezTo>
                  <a:cubicBezTo>
                    <a:pt x="673" y="946"/>
                    <a:pt x="673" y="946"/>
                    <a:pt x="673" y="946"/>
                  </a:cubicBezTo>
                  <a:cubicBezTo>
                    <a:pt x="674" y="947"/>
                    <a:pt x="669" y="946"/>
                    <a:pt x="671" y="945"/>
                  </a:cubicBezTo>
                  <a:close/>
                  <a:moveTo>
                    <a:pt x="680" y="988"/>
                  </a:moveTo>
                  <a:cubicBezTo>
                    <a:pt x="680" y="988"/>
                    <a:pt x="680" y="988"/>
                    <a:pt x="680" y="987"/>
                  </a:cubicBezTo>
                  <a:cubicBezTo>
                    <a:pt x="680" y="987"/>
                    <a:pt x="680" y="987"/>
                    <a:pt x="680" y="987"/>
                  </a:cubicBezTo>
                  <a:cubicBezTo>
                    <a:pt x="680" y="985"/>
                    <a:pt x="679" y="987"/>
                    <a:pt x="679" y="987"/>
                  </a:cubicBezTo>
                  <a:cubicBezTo>
                    <a:pt x="679" y="987"/>
                    <a:pt x="679" y="988"/>
                    <a:pt x="679" y="988"/>
                  </a:cubicBezTo>
                  <a:cubicBezTo>
                    <a:pt x="678" y="988"/>
                    <a:pt x="677" y="988"/>
                    <a:pt x="676" y="987"/>
                  </a:cubicBezTo>
                  <a:cubicBezTo>
                    <a:pt x="675" y="987"/>
                    <a:pt x="673" y="987"/>
                    <a:pt x="672" y="986"/>
                  </a:cubicBezTo>
                  <a:cubicBezTo>
                    <a:pt x="672" y="986"/>
                    <a:pt x="672" y="985"/>
                    <a:pt x="672" y="985"/>
                  </a:cubicBezTo>
                  <a:cubicBezTo>
                    <a:pt x="672" y="985"/>
                    <a:pt x="672" y="985"/>
                    <a:pt x="672" y="985"/>
                  </a:cubicBezTo>
                  <a:cubicBezTo>
                    <a:pt x="671" y="984"/>
                    <a:pt x="670" y="981"/>
                    <a:pt x="670" y="980"/>
                  </a:cubicBezTo>
                  <a:cubicBezTo>
                    <a:pt x="670" y="979"/>
                    <a:pt x="672" y="978"/>
                    <a:pt x="672" y="977"/>
                  </a:cubicBezTo>
                  <a:cubicBezTo>
                    <a:pt x="671" y="977"/>
                    <a:pt x="668" y="973"/>
                    <a:pt x="666" y="974"/>
                  </a:cubicBezTo>
                  <a:cubicBezTo>
                    <a:pt x="666" y="974"/>
                    <a:pt x="666" y="977"/>
                    <a:pt x="666" y="977"/>
                  </a:cubicBezTo>
                  <a:cubicBezTo>
                    <a:pt x="666" y="978"/>
                    <a:pt x="663" y="976"/>
                    <a:pt x="664" y="976"/>
                  </a:cubicBezTo>
                  <a:cubicBezTo>
                    <a:pt x="664" y="975"/>
                    <a:pt x="663" y="976"/>
                    <a:pt x="663" y="976"/>
                  </a:cubicBezTo>
                  <a:cubicBezTo>
                    <a:pt x="663" y="977"/>
                    <a:pt x="663" y="977"/>
                    <a:pt x="663" y="977"/>
                  </a:cubicBezTo>
                  <a:cubicBezTo>
                    <a:pt x="663" y="977"/>
                    <a:pt x="661" y="977"/>
                    <a:pt x="662" y="978"/>
                  </a:cubicBezTo>
                  <a:cubicBezTo>
                    <a:pt x="662" y="978"/>
                    <a:pt x="661" y="978"/>
                    <a:pt x="661" y="978"/>
                  </a:cubicBezTo>
                  <a:cubicBezTo>
                    <a:pt x="661" y="978"/>
                    <a:pt x="661" y="975"/>
                    <a:pt x="661" y="975"/>
                  </a:cubicBezTo>
                  <a:cubicBezTo>
                    <a:pt x="658" y="973"/>
                    <a:pt x="658" y="979"/>
                    <a:pt x="657" y="980"/>
                  </a:cubicBezTo>
                  <a:cubicBezTo>
                    <a:pt x="657" y="981"/>
                    <a:pt x="657" y="981"/>
                    <a:pt x="657" y="981"/>
                  </a:cubicBezTo>
                  <a:cubicBezTo>
                    <a:pt x="657" y="982"/>
                    <a:pt x="655" y="981"/>
                    <a:pt x="655" y="981"/>
                  </a:cubicBezTo>
                  <a:cubicBezTo>
                    <a:pt x="655" y="979"/>
                    <a:pt x="657" y="978"/>
                    <a:pt x="656" y="976"/>
                  </a:cubicBezTo>
                  <a:cubicBezTo>
                    <a:pt x="656" y="976"/>
                    <a:pt x="656" y="976"/>
                    <a:pt x="656" y="976"/>
                  </a:cubicBezTo>
                  <a:cubicBezTo>
                    <a:pt x="656" y="973"/>
                    <a:pt x="658" y="974"/>
                    <a:pt x="659" y="973"/>
                  </a:cubicBezTo>
                  <a:cubicBezTo>
                    <a:pt x="660" y="973"/>
                    <a:pt x="660" y="972"/>
                    <a:pt x="660" y="972"/>
                  </a:cubicBezTo>
                  <a:cubicBezTo>
                    <a:pt x="660" y="972"/>
                    <a:pt x="661" y="972"/>
                    <a:pt x="661" y="972"/>
                  </a:cubicBezTo>
                  <a:cubicBezTo>
                    <a:pt x="661" y="972"/>
                    <a:pt x="661" y="972"/>
                    <a:pt x="661" y="972"/>
                  </a:cubicBezTo>
                  <a:cubicBezTo>
                    <a:pt x="662" y="972"/>
                    <a:pt x="662" y="971"/>
                    <a:pt x="662" y="970"/>
                  </a:cubicBezTo>
                  <a:cubicBezTo>
                    <a:pt x="662" y="969"/>
                    <a:pt x="663" y="969"/>
                    <a:pt x="664" y="969"/>
                  </a:cubicBezTo>
                  <a:cubicBezTo>
                    <a:pt x="664" y="969"/>
                    <a:pt x="664" y="969"/>
                    <a:pt x="664" y="969"/>
                  </a:cubicBezTo>
                  <a:cubicBezTo>
                    <a:pt x="664" y="969"/>
                    <a:pt x="666" y="968"/>
                    <a:pt x="665" y="968"/>
                  </a:cubicBezTo>
                  <a:cubicBezTo>
                    <a:pt x="665" y="968"/>
                    <a:pt x="666" y="968"/>
                    <a:pt x="667" y="968"/>
                  </a:cubicBezTo>
                  <a:cubicBezTo>
                    <a:pt x="668" y="968"/>
                    <a:pt x="669" y="969"/>
                    <a:pt x="669" y="971"/>
                  </a:cubicBezTo>
                  <a:cubicBezTo>
                    <a:pt x="669" y="971"/>
                    <a:pt x="668" y="973"/>
                    <a:pt x="668" y="973"/>
                  </a:cubicBezTo>
                  <a:cubicBezTo>
                    <a:pt x="668" y="973"/>
                    <a:pt x="669" y="972"/>
                    <a:pt x="669" y="972"/>
                  </a:cubicBezTo>
                  <a:cubicBezTo>
                    <a:pt x="668" y="973"/>
                    <a:pt x="672" y="970"/>
                    <a:pt x="671" y="971"/>
                  </a:cubicBezTo>
                  <a:cubicBezTo>
                    <a:pt x="672" y="970"/>
                    <a:pt x="671" y="969"/>
                    <a:pt x="672" y="968"/>
                  </a:cubicBezTo>
                  <a:cubicBezTo>
                    <a:pt x="672" y="968"/>
                    <a:pt x="672" y="968"/>
                    <a:pt x="672" y="968"/>
                  </a:cubicBezTo>
                  <a:cubicBezTo>
                    <a:pt x="672" y="968"/>
                    <a:pt x="672" y="968"/>
                    <a:pt x="672" y="968"/>
                  </a:cubicBezTo>
                  <a:cubicBezTo>
                    <a:pt x="673" y="967"/>
                    <a:pt x="674" y="968"/>
                    <a:pt x="675" y="969"/>
                  </a:cubicBezTo>
                  <a:cubicBezTo>
                    <a:pt x="675" y="968"/>
                    <a:pt x="675" y="968"/>
                    <a:pt x="675" y="968"/>
                  </a:cubicBezTo>
                  <a:cubicBezTo>
                    <a:pt x="675" y="968"/>
                    <a:pt x="675" y="964"/>
                    <a:pt x="676" y="965"/>
                  </a:cubicBezTo>
                  <a:cubicBezTo>
                    <a:pt x="677" y="966"/>
                    <a:pt x="677" y="965"/>
                    <a:pt x="678" y="965"/>
                  </a:cubicBezTo>
                  <a:cubicBezTo>
                    <a:pt x="678" y="965"/>
                    <a:pt x="678" y="965"/>
                    <a:pt x="678" y="964"/>
                  </a:cubicBezTo>
                  <a:cubicBezTo>
                    <a:pt x="678" y="964"/>
                    <a:pt x="678" y="964"/>
                    <a:pt x="678" y="964"/>
                  </a:cubicBezTo>
                  <a:cubicBezTo>
                    <a:pt x="678" y="964"/>
                    <a:pt x="679" y="964"/>
                    <a:pt x="679" y="965"/>
                  </a:cubicBezTo>
                  <a:cubicBezTo>
                    <a:pt x="679" y="965"/>
                    <a:pt x="680" y="965"/>
                    <a:pt x="680" y="965"/>
                  </a:cubicBezTo>
                  <a:cubicBezTo>
                    <a:pt x="680" y="964"/>
                    <a:pt x="681" y="964"/>
                    <a:pt x="681" y="964"/>
                  </a:cubicBezTo>
                  <a:cubicBezTo>
                    <a:pt x="680" y="963"/>
                    <a:pt x="679" y="960"/>
                    <a:pt x="679" y="959"/>
                  </a:cubicBezTo>
                  <a:cubicBezTo>
                    <a:pt x="679" y="959"/>
                    <a:pt x="679" y="959"/>
                    <a:pt x="680" y="959"/>
                  </a:cubicBezTo>
                  <a:cubicBezTo>
                    <a:pt x="680" y="959"/>
                    <a:pt x="680" y="958"/>
                    <a:pt x="680" y="958"/>
                  </a:cubicBezTo>
                  <a:cubicBezTo>
                    <a:pt x="680" y="958"/>
                    <a:pt x="681" y="959"/>
                    <a:pt x="681" y="959"/>
                  </a:cubicBezTo>
                  <a:cubicBezTo>
                    <a:pt x="681" y="959"/>
                    <a:pt x="681" y="960"/>
                    <a:pt x="681" y="960"/>
                  </a:cubicBezTo>
                  <a:cubicBezTo>
                    <a:pt x="682" y="960"/>
                    <a:pt x="684" y="960"/>
                    <a:pt x="683" y="961"/>
                  </a:cubicBezTo>
                  <a:cubicBezTo>
                    <a:pt x="683" y="961"/>
                    <a:pt x="684" y="961"/>
                    <a:pt x="684" y="962"/>
                  </a:cubicBezTo>
                  <a:cubicBezTo>
                    <a:pt x="684" y="962"/>
                    <a:pt x="684" y="962"/>
                    <a:pt x="684" y="962"/>
                  </a:cubicBezTo>
                  <a:cubicBezTo>
                    <a:pt x="684" y="962"/>
                    <a:pt x="686" y="962"/>
                    <a:pt x="686" y="962"/>
                  </a:cubicBezTo>
                  <a:cubicBezTo>
                    <a:pt x="686" y="963"/>
                    <a:pt x="685" y="963"/>
                    <a:pt x="686" y="964"/>
                  </a:cubicBezTo>
                  <a:cubicBezTo>
                    <a:pt x="686" y="964"/>
                    <a:pt x="687" y="965"/>
                    <a:pt x="686" y="965"/>
                  </a:cubicBezTo>
                  <a:cubicBezTo>
                    <a:pt x="687" y="966"/>
                    <a:pt x="684" y="966"/>
                    <a:pt x="685" y="968"/>
                  </a:cubicBezTo>
                  <a:cubicBezTo>
                    <a:pt x="689" y="967"/>
                    <a:pt x="686" y="969"/>
                    <a:pt x="687" y="970"/>
                  </a:cubicBezTo>
                  <a:cubicBezTo>
                    <a:pt x="687" y="970"/>
                    <a:pt x="687" y="969"/>
                    <a:pt x="688" y="970"/>
                  </a:cubicBezTo>
                  <a:cubicBezTo>
                    <a:pt x="687" y="970"/>
                    <a:pt x="687" y="973"/>
                    <a:pt x="688" y="973"/>
                  </a:cubicBezTo>
                  <a:cubicBezTo>
                    <a:pt x="688" y="973"/>
                    <a:pt x="689" y="973"/>
                    <a:pt x="689" y="973"/>
                  </a:cubicBezTo>
                  <a:cubicBezTo>
                    <a:pt x="690" y="974"/>
                    <a:pt x="688" y="978"/>
                    <a:pt x="688" y="979"/>
                  </a:cubicBezTo>
                  <a:cubicBezTo>
                    <a:pt x="688" y="979"/>
                    <a:pt x="687" y="979"/>
                    <a:pt x="687" y="980"/>
                  </a:cubicBezTo>
                  <a:cubicBezTo>
                    <a:pt x="687" y="980"/>
                    <a:pt x="686" y="979"/>
                    <a:pt x="686" y="979"/>
                  </a:cubicBezTo>
                  <a:cubicBezTo>
                    <a:pt x="687" y="981"/>
                    <a:pt x="687" y="982"/>
                    <a:pt x="687" y="984"/>
                  </a:cubicBezTo>
                  <a:cubicBezTo>
                    <a:pt x="687" y="983"/>
                    <a:pt x="685" y="982"/>
                    <a:pt x="686" y="981"/>
                  </a:cubicBezTo>
                  <a:cubicBezTo>
                    <a:pt x="686" y="981"/>
                    <a:pt x="686" y="981"/>
                    <a:pt x="686" y="981"/>
                  </a:cubicBezTo>
                  <a:cubicBezTo>
                    <a:pt x="686" y="980"/>
                    <a:pt x="686" y="980"/>
                    <a:pt x="686" y="980"/>
                  </a:cubicBezTo>
                  <a:cubicBezTo>
                    <a:pt x="685" y="980"/>
                    <a:pt x="685" y="980"/>
                    <a:pt x="685" y="980"/>
                  </a:cubicBezTo>
                  <a:cubicBezTo>
                    <a:pt x="685" y="978"/>
                    <a:pt x="684" y="977"/>
                    <a:pt x="684" y="976"/>
                  </a:cubicBezTo>
                  <a:cubicBezTo>
                    <a:pt x="683" y="977"/>
                    <a:pt x="682" y="977"/>
                    <a:pt x="683" y="978"/>
                  </a:cubicBezTo>
                  <a:cubicBezTo>
                    <a:pt x="683" y="978"/>
                    <a:pt x="683" y="978"/>
                    <a:pt x="682" y="978"/>
                  </a:cubicBezTo>
                  <a:cubicBezTo>
                    <a:pt x="682" y="979"/>
                    <a:pt x="682" y="979"/>
                    <a:pt x="682" y="979"/>
                  </a:cubicBezTo>
                  <a:cubicBezTo>
                    <a:pt x="681" y="979"/>
                    <a:pt x="681" y="980"/>
                    <a:pt x="681" y="980"/>
                  </a:cubicBezTo>
                  <a:cubicBezTo>
                    <a:pt x="681" y="981"/>
                    <a:pt x="681" y="981"/>
                    <a:pt x="681" y="981"/>
                  </a:cubicBezTo>
                  <a:cubicBezTo>
                    <a:pt x="681" y="981"/>
                    <a:pt x="680" y="982"/>
                    <a:pt x="681" y="982"/>
                  </a:cubicBezTo>
                  <a:cubicBezTo>
                    <a:pt x="681" y="982"/>
                    <a:pt x="682" y="982"/>
                    <a:pt x="682" y="983"/>
                  </a:cubicBezTo>
                  <a:cubicBezTo>
                    <a:pt x="682" y="983"/>
                    <a:pt x="682" y="983"/>
                    <a:pt x="682" y="983"/>
                  </a:cubicBezTo>
                  <a:cubicBezTo>
                    <a:pt x="682" y="984"/>
                    <a:pt x="684" y="985"/>
                    <a:pt x="683" y="987"/>
                  </a:cubicBezTo>
                  <a:cubicBezTo>
                    <a:pt x="683" y="987"/>
                    <a:pt x="682" y="989"/>
                    <a:pt x="682" y="989"/>
                  </a:cubicBezTo>
                  <a:cubicBezTo>
                    <a:pt x="680" y="990"/>
                    <a:pt x="681" y="990"/>
                    <a:pt x="680" y="988"/>
                  </a:cubicBezTo>
                  <a:cubicBezTo>
                    <a:pt x="679" y="988"/>
                    <a:pt x="680" y="988"/>
                    <a:pt x="680" y="988"/>
                  </a:cubicBezTo>
                  <a:close/>
                  <a:moveTo>
                    <a:pt x="670" y="939"/>
                  </a:moveTo>
                  <a:cubicBezTo>
                    <a:pt x="670" y="940"/>
                    <a:pt x="670" y="940"/>
                    <a:pt x="670" y="940"/>
                  </a:cubicBezTo>
                  <a:cubicBezTo>
                    <a:pt x="670" y="940"/>
                    <a:pt x="670" y="940"/>
                    <a:pt x="670" y="939"/>
                  </a:cubicBezTo>
                  <a:close/>
                  <a:moveTo>
                    <a:pt x="670" y="956"/>
                  </a:moveTo>
                  <a:cubicBezTo>
                    <a:pt x="672" y="955"/>
                    <a:pt x="669" y="957"/>
                    <a:pt x="670" y="956"/>
                  </a:cubicBezTo>
                  <a:cubicBezTo>
                    <a:pt x="670" y="956"/>
                    <a:pt x="670" y="956"/>
                    <a:pt x="670" y="956"/>
                  </a:cubicBezTo>
                  <a:close/>
                  <a:moveTo>
                    <a:pt x="672" y="952"/>
                  </a:moveTo>
                  <a:cubicBezTo>
                    <a:pt x="672" y="952"/>
                    <a:pt x="672" y="952"/>
                    <a:pt x="673" y="952"/>
                  </a:cubicBezTo>
                  <a:cubicBezTo>
                    <a:pt x="673" y="952"/>
                    <a:pt x="673" y="952"/>
                    <a:pt x="672" y="952"/>
                  </a:cubicBezTo>
                  <a:close/>
                  <a:moveTo>
                    <a:pt x="671" y="953"/>
                  </a:moveTo>
                  <a:cubicBezTo>
                    <a:pt x="671" y="953"/>
                    <a:pt x="671" y="953"/>
                    <a:pt x="671" y="953"/>
                  </a:cubicBezTo>
                  <a:cubicBezTo>
                    <a:pt x="671" y="953"/>
                    <a:pt x="671" y="952"/>
                    <a:pt x="671" y="952"/>
                  </a:cubicBezTo>
                  <a:cubicBezTo>
                    <a:pt x="674" y="953"/>
                    <a:pt x="671" y="953"/>
                    <a:pt x="671" y="953"/>
                  </a:cubicBezTo>
                  <a:close/>
                  <a:moveTo>
                    <a:pt x="670" y="944"/>
                  </a:moveTo>
                  <a:cubicBezTo>
                    <a:pt x="671" y="944"/>
                    <a:pt x="671" y="944"/>
                    <a:pt x="670" y="944"/>
                  </a:cubicBezTo>
                  <a:cubicBezTo>
                    <a:pt x="670" y="944"/>
                    <a:pt x="670" y="944"/>
                    <a:pt x="670" y="944"/>
                  </a:cubicBezTo>
                  <a:close/>
                  <a:moveTo>
                    <a:pt x="670" y="943"/>
                  </a:moveTo>
                  <a:cubicBezTo>
                    <a:pt x="671" y="943"/>
                    <a:pt x="670" y="943"/>
                    <a:pt x="670" y="943"/>
                  </a:cubicBezTo>
                  <a:cubicBezTo>
                    <a:pt x="670" y="943"/>
                    <a:pt x="670" y="943"/>
                    <a:pt x="670" y="943"/>
                  </a:cubicBezTo>
                  <a:close/>
                  <a:moveTo>
                    <a:pt x="668" y="960"/>
                  </a:moveTo>
                  <a:cubicBezTo>
                    <a:pt x="668" y="960"/>
                    <a:pt x="668" y="960"/>
                    <a:pt x="667" y="960"/>
                  </a:cubicBezTo>
                  <a:cubicBezTo>
                    <a:pt x="667" y="960"/>
                    <a:pt x="667" y="959"/>
                    <a:pt x="667" y="959"/>
                  </a:cubicBezTo>
                  <a:cubicBezTo>
                    <a:pt x="668" y="959"/>
                    <a:pt x="669" y="957"/>
                    <a:pt x="670" y="957"/>
                  </a:cubicBezTo>
                  <a:cubicBezTo>
                    <a:pt x="670" y="956"/>
                    <a:pt x="671" y="956"/>
                    <a:pt x="671" y="957"/>
                  </a:cubicBezTo>
                  <a:cubicBezTo>
                    <a:pt x="672" y="956"/>
                    <a:pt x="672" y="957"/>
                    <a:pt x="672" y="957"/>
                  </a:cubicBezTo>
                  <a:cubicBezTo>
                    <a:pt x="673" y="957"/>
                    <a:pt x="673" y="958"/>
                    <a:pt x="673" y="959"/>
                  </a:cubicBezTo>
                  <a:cubicBezTo>
                    <a:pt x="673" y="959"/>
                    <a:pt x="673" y="959"/>
                    <a:pt x="673" y="959"/>
                  </a:cubicBezTo>
                  <a:cubicBezTo>
                    <a:pt x="674" y="959"/>
                    <a:pt x="674" y="959"/>
                    <a:pt x="673" y="959"/>
                  </a:cubicBezTo>
                  <a:cubicBezTo>
                    <a:pt x="673" y="959"/>
                    <a:pt x="673" y="959"/>
                    <a:pt x="673" y="960"/>
                  </a:cubicBezTo>
                  <a:cubicBezTo>
                    <a:pt x="673" y="960"/>
                    <a:pt x="673" y="960"/>
                    <a:pt x="673" y="960"/>
                  </a:cubicBezTo>
                  <a:cubicBezTo>
                    <a:pt x="673" y="959"/>
                    <a:pt x="673" y="959"/>
                    <a:pt x="673" y="959"/>
                  </a:cubicBezTo>
                  <a:cubicBezTo>
                    <a:pt x="672" y="960"/>
                    <a:pt x="669" y="962"/>
                    <a:pt x="669" y="961"/>
                  </a:cubicBezTo>
                  <a:cubicBezTo>
                    <a:pt x="669" y="961"/>
                    <a:pt x="668" y="961"/>
                    <a:pt x="668" y="960"/>
                  </a:cubicBezTo>
                  <a:close/>
                  <a:moveTo>
                    <a:pt x="673" y="957"/>
                  </a:moveTo>
                  <a:cubicBezTo>
                    <a:pt x="673" y="957"/>
                    <a:pt x="673" y="957"/>
                    <a:pt x="673" y="957"/>
                  </a:cubicBezTo>
                  <a:cubicBezTo>
                    <a:pt x="673" y="956"/>
                    <a:pt x="673" y="956"/>
                    <a:pt x="673" y="957"/>
                  </a:cubicBezTo>
                  <a:close/>
                  <a:moveTo>
                    <a:pt x="674" y="946"/>
                  </a:moveTo>
                  <a:cubicBezTo>
                    <a:pt x="674" y="946"/>
                    <a:pt x="674" y="946"/>
                    <a:pt x="674" y="946"/>
                  </a:cubicBezTo>
                  <a:cubicBezTo>
                    <a:pt x="674" y="946"/>
                    <a:pt x="674" y="946"/>
                    <a:pt x="674" y="946"/>
                  </a:cubicBezTo>
                  <a:cubicBezTo>
                    <a:pt x="674" y="946"/>
                    <a:pt x="674" y="946"/>
                    <a:pt x="674" y="946"/>
                  </a:cubicBezTo>
                  <a:cubicBezTo>
                    <a:pt x="674" y="946"/>
                    <a:pt x="674" y="946"/>
                    <a:pt x="674" y="946"/>
                  </a:cubicBezTo>
                  <a:close/>
                  <a:moveTo>
                    <a:pt x="675" y="945"/>
                  </a:moveTo>
                  <a:cubicBezTo>
                    <a:pt x="674" y="945"/>
                    <a:pt x="675" y="945"/>
                    <a:pt x="675" y="945"/>
                  </a:cubicBezTo>
                  <a:cubicBezTo>
                    <a:pt x="675" y="945"/>
                    <a:pt x="675" y="945"/>
                    <a:pt x="675" y="945"/>
                  </a:cubicBezTo>
                  <a:close/>
                  <a:moveTo>
                    <a:pt x="667" y="961"/>
                  </a:moveTo>
                  <a:cubicBezTo>
                    <a:pt x="667" y="961"/>
                    <a:pt x="667" y="961"/>
                    <a:pt x="667" y="961"/>
                  </a:cubicBezTo>
                  <a:cubicBezTo>
                    <a:pt x="667" y="961"/>
                    <a:pt x="668" y="961"/>
                    <a:pt x="668" y="960"/>
                  </a:cubicBezTo>
                  <a:cubicBezTo>
                    <a:pt x="669" y="961"/>
                    <a:pt x="667" y="961"/>
                    <a:pt x="667" y="961"/>
                  </a:cubicBezTo>
                  <a:close/>
                  <a:moveTo>
                    <a:pt x="669" y="956"/>
                  </a:moveTo>
                  <a:cubicBezTo>
                    <a:pt x="669" y="956"/>
                    <a:pt x="669" y="956"/>
                    <a:pt x="669" y="956"/>
                  </a:cubicBezTo>
                  <a:cubicBezTo>
                    <a:pt x="669" y="956"/>
                    <a:pt x="669" y="956"/>
                    <a:pt x="669" y="956"/>
                  </a:cubicBezTo>
                  <a:close/>
                  <a:moveTo>
                    <a:pt x="669" y="942"/>
                  </a:moveTo>
                  <a:cubicBezTo>
                    <a:pt x="669" y="942"/>
                    <a:pt x="670" y="942"/>
                    <a:pt x="670" y="942"/>
                  </a:cubicBezTo>
                  <a:cubicBezTo>
                    <a:pt x="670" y="942"/>
                    <a:pt x="669" y="943"/>
                    <a:pt x="669" y="942"/>
                  </a:cubicBezTo>
                  <a:close/>
                  <a:moveTo>
                    <a:pt x="641" y="945"/>
                  </a:moveTo>
                  <a:cubicBezTo>
                    <a:pt x="641" y="945"/>
                    <a:pt x="641" y="945"/>
                    <a:pt x="641" y="946"/>
                  </a:cubicBezTo>
                  <a:cubicBezTo>
                    <a:pt x="640" y="944"/>
                    <a:pt x="641" y="945"/>
                    <a:pt x="641" y="945"/>
                  </a:cubicBezTo>
                  <a:close/>
                  <a:moveTo>
                    <a:pt x="643" y="995"/>
                  </a:moveTo>
                  <a:cubicBezTo>
                    <a:pt x="643" y="995"/>
                    <a:pt x="643" y="995"/>
                    <a:pt x="643" y="995"/>
                  </a:cubicBezTo>
                  <a:cubicBezTo>
                    <a:pt x="643" y="994"/>
                    <a:pt x="643" y="994"/>
                    <a:pt x="643" y="994"/>
                  </a:cubicBezTo>
                  <a:cubicBezTo>
                    <a:pt x="643" y="994"/>
                    <a:pt x="643" y="994"/>
                    <a:pt x="643" y="994"/>
                  </a:cubicBezTo>
                  <a:cubicBezTo>
                    <a:pt x="643" y="994"/>
                    <a:pt x="643" y="994"/>
                    <a:pt x="643" y="994"/>
                  </a:cubicBezTo>
                  <a:cubicBezTo>
                    <a:pt x="643" y="994"/>
                    <a:pt x="643" y="994"/>
                    <a:pt x="643" y="994"/>
                  </a:cubicBezTo>
                  <a:cubicBezTo>
                    <a:pt x="643" y="994"/>
                    <a:pt x="642" y="994"/>
                    <a:pt x="642" y="994"/>
                  </a:cubicBezTo>
                  <a:cubicBezTo>
                    <a:pt x="642" y="994"/>
                    <a:pt x="642" y="994"/>
                    <a:pt x="642" y="994"/>
                  </a:cubicBezTo>
                  <a:cubicBezTo>
                    <a:pt x="642" y="994"/>
                    <a:pt x="642" y="994"/>
                    <a:pt x="642" y="994"/>
                  </a:cubicBezTo>
                  <a:cubicBezTo>
                    <a:pt x="642" y="994"/>
                    <a:pt x="642" y="994"/>
                    <a:pt x="642" y="994"/>
                  </a:cubicBezTo>
                  <a:cubicBezTo>
                    <a:pt x="642" y="995"/>
                    <a:pt x="642" y="994"/>
                    <a:pt x="642" y="994"/>
                  </a:cubicBezTo>
                  <a:cubicBezTo>
                    <a:pt x="642" y="994"/>
                    <a:pt x="642" y="994"/>
                    <a:pt x="642" y="994"/>
                  </a:cubicBezTo>
                  <a:cubicBezTo>
                    <a:pt x="642" y="994"/>
                    <a:pt x="642" y="994"/>
                    <a:pt x="642" y="994"/>
                  </a:cubicBezTo>
                  <a:cubicBezTo>
                    <a:pt x="642" y="994"/>
                    <a:pt x="642" y="994"/>
                    <a:pt x="642" y="994"/>
                  </a:cubicBezTo>
                  <a:cubicBezTo>
                    <a:pt x="642" y="994"/>
                    <a:pt x="642" y="995"/>
                    <a:pt x="642" y="995"/>
                  </a:cubicBezTo>
                  <a:cubicBezTo>
                    <a:pt x="642" y="995"/>
                    <a:pt x="642" y="995"/>
                    <a:pt x="642" y="995"/>
                  </a:cubicBezTo>
                  <a:cubicBezTo>
                    <a:pt x="642" y="995"/>
                    <a:pt x="642" y="995"/>
                    <a:pt x="642" y="995"/>
                  </a:cubicBezTo>
                  <a:cubicBezTo>
                    <a:pt x="641" y="995"/>
                    <a:pt x="641" y="995"/>
                    <a:pt x="641" y="995"/>
                  </a:cubicBezTo>
                  <a:cubicBezTo>
                    <a:pt x="641" y="995"/>
                    <a:pt x="641" y="995"/>
                    <a:pt x="641" y="995"/>
                  </a:cubicBezTo>
                  <a:cubicBezTo>
                    <a:pt x="641" y="995"/>
                    <a:pt x="641" y="995"/>
                    <a:pt x="641" y="995"/>
                  </a:cubicBezTo>
                  <a:cubicBezTo>
                    <a:pt x="641" y="995"/>
                    <a:pt x="641" y="995"/>
                    <a:pt x="640" y="995"/>
                  </a:cubicBezTo>
                  <a:cubicBezTo>
                    <a:pt x="640" y="995"/>
                    <a:pt x="640" y="995"/>
                    <a:pt x="640" y="995"/>
                  </a:cubicBezTo>
                  <a:cubicBezTo>
                    <a:pt x="640" y="995"/>
                    <a:pt x="640" y="995"/>
                    <a:pt x="640" y="995"/>
                  </a:cubicBezTo>
                  <a:cubicBezTo>
                    <a:pt x="640" y="995"/>
                    <a:pt x="640" y="995"/>
                    <a:pt x="640" y="996"/>
                  </a:cubicBezTo>
                  <a:cubicBezTo>
                    <a:pt x="640" y="996"/>
                    <a:pt x="640" y="996"/>
                    <a:pt x="640" y="996"/>
                  </a:cubicBezTo>
                  <a:cubicBezTo>
                    <a:pt x="640" y="996"/>
                    <a:pt x="640" y="996"/>
                    <a:pt x="640" y="996"/>
                  </a:cubicBezTo>
                  <a:cubicBezTo>
                    <a:pt x="640" y="996"/>
                    <a:pt x="640" y="996"/>
                    <a:pt x="640" y="996"/>
                  </a:cubicBezTo>
                  <a:cubicBezTo>
                    <a:pt x="640" y="995"/>
                    <a:pt x="640" y="996"/>
                    <a:pt x="640" y="996"/>
                  </a:cubicBezTo>
                  <a:cubicBezTo>
                    <a:pt x="640" y="996"/>
                    <a:pt x="640" y="996"/>
                    <a:pt x="640" y="996"/>
                  </a:cubicBezTo>
                  <a:cubicBezTo>
                    <a:pt x="640" y="996"/>
                    <a:pt x="640" y="996"/>
                    <a:pt x="640" y="996"/>
                  </a:cubicBezTo>
                  <a:cubicBezTo>
                    <a:pt x="640" y="996"/>
                    <a:pt x="640" y="996"/>
                    <a:pt x="640" y="996"/>
                  </a:cubicBezTo>
                  <a:cubicBezTo>
                    <a:pt x="640" y="996"/>
                    <a:pt x="640" y="996"/>
                    <a:pt x="640" y="996"/>
                  </a:cubicBezTo>
                  <a:cubicBezTo>
                    <a:pt x="640" y="996"/>
                    <a:pt x="640" y="996"/>
                    <a:pt x="640" y="996"/>
                  </a:cubicBezTo>
                  <a:cubicBezTo>
                    <a:pt x="640" y="996"/>
                    <a:pt x="640" y="996"/>
                    <a:pt x="640" y="996"/>
                  </a:cubicBezTo>
                  <a:cubicBezTo>
                    <a:pt x="640" y="996"/>
                    <a:pt x="640" y="996"/>
                    <a:pt x="640" y="996"/>
                  </a:cubicBezTo>
                  <a:cubicBezTo>
                    <a:pt x="640" y="996"/>
                    <a:pt x="640" y="996"/>
                    <a:pt x="640" y="996"/>
                  </a:cubicBezTo>
                  <a:cubicBezTo>
                    <a:pt x="640" y="996"/>
                    <a:pt x="640" y="996"/>
                    <a:pt x="640" y="996"/>
                  </a:cubicBezTo>
                  <a:cubicBezTo>
                    <a:pt x="640" y="996"/>
                    <a:pt x="640" y="996"/>
                    <a:pt x="640" y="996"/>
                  </a:cubicBezTo>
                  <a:cubicBezTo>
                    <a:pt x="640" y="996"/>
                    <a:pt x="640" y="996"/>
                    <a:pt x="640" y="996"/>
                  </a:cubicBezTo>
                  <a:cubicBezTo>
                    <a:pt x="640" y="996"/>
                    <a:pt x="640" y="996"/>
                    <a:pt x="640" y="996"/>
                  </a:cubicBezTo>
                  <a:cubicBezTo>
                    <a:pt x="640" y="996"/>
                    <a:pt x="640" y="996"/>
                    <a:pt x="640" y="996"/>
                  </a:cubicBezTo>
                  <a:cubicBezTo>
                    <a:pt x="640" y="996"/>
                    <a:pt x="640" y="996"/>
                    <a:pt x="640" y="996"/>
                  </a:cubicBezTo>
                  <a:cubicBezTo>
                    <a:pt x="640" y="996"/>
                    <a:pt x="640" y="996"/>
                    <a:pt x="640" y="996"/>
                  </a:cubicBezTo>
                  <a:cubicBezTo>
                    <a:pt x="640" y="996"/>
                    <a:pt x="640" y="996"/>
                    <a:pt x="640" y="996"/>
                  </a:cubicBezTo>
                  <a:cubicBezTo>
                    <a:pt x="640" y="996"/>
                    <a:pt x="640" y="996"/>
                    <a:pt x="640" y="996"/>
                  </a:cubicBezTo>
                  <a:cubicBezTo>
                    <a:pt x="640" y="996"/>
                    <a:pt x="640" y="996"/>
                    <a:pt x="640" y="996"/>
                  </a:cubicBezTo>
                  <a:cubicBezTo>
                    <a:pt x="640" y="996"/>
                    <a:pt x="640" y="996"/>
                    <a:pt x="640" y="996"/>
                  </a:cubicBezTo>
                  <a:cubicBezTo>
                    <a:pt x="640" y="996"/>
                    <a:pt x="640" y="996"/>
                    <a:pt x="640" y="996"/>
                  </a:cubicBezTo>
                  <a:cubicBezTo>
                    <a:pt x="640" y="996"/>
                    <a:pt x="640" y="996"/>
                    <a:pt x="640" y="996"/>
                  </a:cubicBezTo>
                  <a:cubicBezTo>
                    <a:pt x="640" y="996"/>
                    <a:pt x="641" y="996"/>
                    <a:pt x="641" y="996"/>
                  </a:cubicBezTo>
                  <a:cubicBezTo>
                    <a:pt x="641" y="996"/>
                    <a:pt x="640" y="996"/>
                    <a:pt x="640" y="996"/>
                  </a:cubicBezTo>
                  <a:cubicBezTo>
                    <a:pt x="640" y="996"/>
                    <a:pt x="640" y="996"/>
                    <a:pt x="640" y="996"/>
                  </a:cubicBezTo>
                  <a:cubicBezTo>
                    <a:pt x="640" y="996"/>
                    <a:pt x="641" y="996"/>
                    <a:pt x="641" y="996"/>
                  </a:cubicBezTo>
                  <a:cubicBezTo>
                    <a:pt x="641" y="996"/>
                    <a:pt x="641" y="996"/>
                    <a:pt x="641" y="996"/>
                  </a:cubicBezTo>
                  <a:cubicBezTo>
                    <a:pt x="641" y="996"/>
                    <a:pt x="641" y="996"/>
                    <a:pt x="641" y="996"/>
                  </a:cubicBezTo>
                  <a:cubicBezTo>
                    <a:pt x="641" y="996"/>
                    <a:pt x="641" y="996"/>
                    <a:pt x="641" y="996"/>
                  </a:cubicBezTo>
                  <a:cubicBezTo>
                    <a:pt x="641" y="996"/>
                    <a:pt x="641" y="996"/>
                    <a:pt x="641" y="996"/>
                  </a:cubicBezTo>
                  <a:cubicBezTo>
                    <a:pt x="641" y="996"/>
                    <a:pt x="641" y="996"/>
                    <a:pt x="641" y="996"/>
                  </a:cubicBezTo>
                  <a:cubicBezTo>
                    <a:pt x="641" y="996"/>
                    <a:pt x="641" y="996"/>
                    <a:pt x="641" y="996"/>
                  </a:cubicBezTo>
                  <a:cubicBezTo>
                    <a:pt x="641" y="996"/>
                    <a:pt x="641" y="996"/>
                    <a:pt x="641" y="996"/>
                  </a:cubicBezTo>
                  <a:cubicBezTo>
                    <a:pt x="641" y="996"/>
                    <a:pt x="641" y="996"/>
                    <a:pt x="641" y="996"/>
                  </a:cubicBezTo>
                  <a:cubicBezTo>
                    <a:pt x="641" y="996"/>
                    <a:pt x="641" y="996"/>
                    <a:pt x="641" y="996"/>
                  </a:cubicBezTo>
                  <a:cubicBezTo>
                    <a:pt x="641" y="996"/>
                    <a:pt x="641" y="996"/>
                    <a:pt x="641" y="996"/>
                  </a:cubicBezTo>
                  <a:cubicBezTo>
                    <a:pt x="641" y="996"/>
                    <a:pt x="641" y="996"/>
                    <a:pt x="641" y="996"/>
                  </a:cubicBezTo>
                  <a:cubicBezTo>
                    <a:pt x="641" y="996"/>
                    <a:pt x="641" y="996"/>
                    <a:pt x="641" y="996"/>
                  </a:cubicBezTo>
                  <a:cubicBezTo>
                    <a:pt x="641" y="996"/>
                    <a:pt x="641" y="996"/>
                    <a:pt x="641" y="996"/>
                  </a:cubicBezTo>
                  <a:cubicBezTo>
                    <a:pt x="641" y="996"/>
                    <a:pt x="641" y="996"/>
                    <a:pt x="641" y="996"/>
                  </a:cubicBezTo>
                  <a:cubicBezTo>
                    <a:pt x="641" y="995"/>
                    <a:pt x="641" y="995"/>
                    <a:pt x="641" y="995"/>
                  </a:cubicBezTo>
                  <a:cubicBezTo>
                    <a:pt x="641" y="995"/>
                    <a:pt x="641" y="995"/>
                    <a:pt x="641" y="995"/>
                  </a:cubicBezTo>
                  <a:cubicBezTo>
                    <a:pt x="641" y="995"/>
                    <a:pt x="641" y="995"/>
                    <a:pt x="641" y="995"/>
                  </a:cubicBezTo>
                  <a:cubicBezTo>
                    <a:pt x="641" y="995"/>
                    <a:pt x="641" y="995"/>
                    <a:pt x="641" y="995"/>
                  </a:cubicBezTo>
                  <a:cubicBezTo>
                    <a:pt x="641" y="995"/>
                    <a:pt x="642" y="995"/>
                    <a:pt x="642" y="995"/>
                  </a:cubicBezTo>
                  <a:cubicBezTo>
                    <a:pt x="642" y="995"/>
                    <a:pt x="642" y="995"/>
                    <a:pt x="642" y="995"/>
                  </a:cubicBezTo>
                  <a:cubicBezTo>
                    <a:pt x="642" y="995"/>
                    <a:pt x="642" y="995"/>
                    <a:pt x="642" y="995"/>
                  </a:cubicBezTo>
                  <a:cubicBezTo>
                    <a:pt x="642" y="995"/>
                    <a:pt x="642" y="995"/>
                    <a:pt x="642" y="995"/>
                  </a:cubicBezTo>
                  <a:cubicBezTo>
                    <a:pt x="642" y="995"/>
                    <a:pt x="642" y="995"/>
                    <a:pt x="642" y="995"/>
                  </a:cubicBezTo>
                  <a:cubicBezTo>
                    <a:pt x="642" y="995"/>
                    <a:pt x="642" y="995"/>
                    <a:pt x="642" y="995"/>
                  </a:cubicBezTo>
                  <a:cubicBezTo>
                    <a:pt x="642" y="995"/>
                    <a:pt x="642" y="995"/>
                    <a:pt x="642" y="995"/>
                  </a:cubicBezTo>
                  <a:cubicBezTo>
                    <a:pt x="642" y="995"/>
                    <a:pt x="642" y="995"/>
                    <a:pt x="642" y="995"/>
                  </a:cubicBezTo>
                  <a:cubicBezTo>
                    <a:pt x="642" y="995"/>
                    <a:pt x="642" y="995"/>
                    <a:pt x="642" y="995"/>
                  </a:cubicBezTo>
                  <a:cubicBezTo>
                    <a:pt x="642" y="995"/>
                    <a:pt x="642" y="995"/>
                    <a:pt x="642" y="995"/>
                  </a:cubicBezTo>
                  <a:cubicBezTo>
                    <a:pt x="642" y="995"/>
                    <a:pt x="642" y="995"/>
                    <a:pt x="642" y="995"/>
                  </a:cubicBezTo>
                  <a:cubicBezTo>
                    <a:pt x="642" y="995"/>
                    <a:pt x="642" y="995"/>
                    <a:pt x="642" y="995"/>
                  </a:cubicBezTo>
                  <a:cubicBezTo>
                    <a:pt x="642" y="995"/>
                    <a:pt x="642" y="995"/>
                    <a:pt x="642" y="995"/>
                  </a:cubicBezTo>
                  <a:cubicBezTo>
                    <a:pt x="642" y="995"/>
                    <a:pt x="642" y="995"/>
                    <a:pt x="642" y="995"/>
                  </a:cubicBezTo>
                  <a:cubicBezTo>
                    <a:pt x="642" y="995"/>
                    <a:pt x="642" y="995"/>
                    <a:pt x="642" y="995"/>
                  </a:cubicBezTo>
                  <a:cubicBezTo>
                    <a:pt x="642" y="995"/>
                    <a:pt x="642" y="995"/>
                    <a:pt x="642" y="995"/>
                  </a:cubicBezTo>
                  <a:cubicBezTo>
                    <a:pt x="642" y="995"/>
                    <a:pt x="642" y="995"/>
                    <a:pt x="643" y="995"/>
                  </a:cubicBezTo>
                  <a:cubicBezTo>
                    <a:pt x="643" y="995"/>
                    <a:pt x="643" y="995"/>
                    <a:pt x="643" y="995"/>
                  </a:cubicBezTo>
                  <a:cubicBezTo>
                    <a:pt x="643" y="995"/>
                    <a:pt x="643" y="995"/>
                    <a:pt x="643" y="995"/>
                  </a:cubicBezTo>
                  <a:cubicBezTo>
                    <a:pt x="643" y="995"/>
                    <a:pt x="643" y="995"/>
                    <a:pt x="643" y="995"/>
                  </a:cubicBezTo>
                  <a:cubicBezTo>
                    <a:pt x="643" y="995"/>
                    <a:pt x="643" y="995"/>
                    <a:pt x="643" y="995"/>
                  </a:cubicBezTo>
                  <a:cubicBezTo>
                    <a:pt x="643" y="995"/>
                    <a:pt x="643" y="995"/>
                    <a:pt x="643" y="995"/>
                  </a:cubicBezTo>
                  <a:cubicBezTo>
                    <a:pt x="643" y="995"/>
                    <a:pt x="643" y="995"/>
                    <a:pt x="643" y="995"/>
                  </a:cubicBezTo>
                  <a:cubicBezTo>
                    <a:pt x="643" y="995"/>
                    <a:pt x="643" y="995"/>
                    <a:pt x="643" y="995"/>
                  </a:cubicBezTo>
                  <a:cubicBezTo>
                    <a:pt x="643" y="995"/>
                    <a:pt x="643" y="995"/>
                    <a:pt x="643" y="995"/>
                  </a:cubicBezTo>
                  <a:cubicBezTo>
                    <a:pt x="643" y="995"/>
                    <a:pt x="643" y="995"/>
                    <a:pt x="643" y="995"/>
                  </a:cubicBezTo>
                  <a:cubicBezTo>
                    <a:pt x="643" y="995"/>
                    <a:pt x="643" y="995"/>
                    <a:pt x="643" y="995"/>
                  </a:cubicBezTo>
                  <a:cubicBezTo>
                    <a:pt x="643" y="995"/>
                    <a:pt x="643" y="995"/>
                    <a:pt x="643" y="995"/>
                  </a:cubicBezTo>
                  <a:cubicBezTo>
                    <a:pt x="643" y="995"/>
                    <a:pt x="643" y="995"/>
                    <a:pt x="643" y="995"/>
                  </a:cubicBezTo>
                  <a:cubicBezTo>
                    <a:pt x="643" y="995"/>
                    <a:pt x="643" y="995"/>
                    <a:pt x="643" y="995"/>
                  </a:cubicBezTo>
                  <a:cubicBezTo>
                    <a:pt x="643" y="995"/>
                    <a:pt x="643" y="995"/>
                    <a:pt x="643" y="995"/>
                  </a:cubicBezTo>
                  <a:cubicBezTo>
                    <a:pt x="643" y="995"/>
                    <a:pt x="643" y="995"/>
                    <a:pt x="643" y="995"/>
                  </a:cubicBezTo>
                  <a:cubicBezTo>
                    <a:pt x="643" y="995"/>
                    <a:pt x="643" y="995"/>
                    <a:pt x="643" y="995"/>
                  </a:cubicBezTo>
                  <a:cubicBezTo>
                    <a:pt x="643" y="995"/>
                    <a:pt x="643" y="995"/>
                    <a:pt x="643" y="995"/>
                  </a:cubicBezTo>
                  <a:cubicBezTo>
                    <a:pt x="643" y="995"/>
                    <a:pt x="643" y="995"/>
                    <a:pt x="643" y="995"/>
                  </a:cubicBezTo>
                  <a:cubicBezTo>
                    <a:pt x="643" y="995"/>
                    <a:pt x="643" y="995"/>
                    <a:pt x="643" y="995"/>
                  </a:cubicBezTo>
                  <a:cubicBezTo>
                    <a:pt x="643" y="995"/>
                    <a:pt x="643" y="995"/>
                    <a:pt x="643" y="995"/>
                  </a:cubicBezTo>
                  <a:cubicBezTo>
                    <a:pt x="643" y="995"/>
                    <a:pt x="643" y="995"/>
                    <a:pt x="643" y="995"/>
                  </a:cubicBezTo>
                  <a:close/>
                  <a:moveTo>
                    <a:pt x="641" y="996"/>
                  </a:moveTo>
                  <a:cubicBezTo>
                    <a:pt x="641" y="996"/>
                    <a:pt x="641" y="996"/>
                    <a:pt x="641" y="996"/>
                  </a:cubicBezTo>
                  <a:cubicBezTo>
                    <a:pt x="641" y="996"/>
                    <a:pt x="641" y="996"/>
                    <a:pt x="641" y="996"/>
                  </a:cubicBezTo>
                  <a:close/>
                  <a:moveTo>
                    <a:pt x="227" y="882"/>
                  </a:moveTo>
                  <a:cubicBezTo>
                    <a:pt x="228" y="884"/>
                    <a:pt x="224" y="887"/>
                    <a:pt x="227" y="882"/>
                  </a:cubicBezTo>
                  <a:cubicBezTo>
                    <a:pt x="228" y="884"/>
                    <a:pt x="227" y="883"/>
                    <a:pt x="227" y="882"/>
                  </a:cubicBezTo>
                  <a:close/>
                  <a:moveTo>
                    <a:pt x="462" y="900"/>
                  </a:moveTo>
                  <a:cubicBezTo>
                    <a:pt x="462" y="900"/>
                    <a:pt x="459" y="900"/>
                    <a:pt x="460" y="899"/>
                  </a:cubicBezTo>
                  <a:cubicBezTo>
                    <a:pt x="460" y="897"/>
                    <a:pt x="462" y="899"/>
                    <a:pt x="462" y="900"/>
                  </a:cubicBezTo>
                  <a:close/>
                  <a:moveTo>
                    <a:pt x="623" y="979"/>
                  </a:moveTo>
                  <a:cubicBezTo>
                    <a:pt x="622" y="980"/>
                    <a:pt x="622" y="980"/>
                    <a:pt x="621" y="981"/>
                  </a:cubicBezTo>
                  <a:cubicBezTo>
                    <a:pt x="621" y="979"/>
                    <a:pt x="623" y="979"/>
                    <a:pt x="623" y="979"/>
                  </a:cubicBezTo>
                  <a:close/>
                  <a:moveTo>
                    <a:pt x="585" y="1011"/>
                  </a:moveTo>
                  <a:cubicBezTo>
                    <a:pt x="585" y="1012"/>
                    <a:pt x="584" y="1013"/>
                    <a:pt x="584" y="1013"/>
                  </a:cubicBezTo>
                  <a:cubicBezTo>
                    <a:pt x="584" y="1013"/>
                    <a:pt x="584" y="1010"/>
                    <a:pt x="584" y="1011"/>
                  </a:cubicBezTo>
                  <a:cubicBezTo>
                    <a:pt x="585" y="1011"/>
                    <a:pt x="585" y="1011"/>
                    <a:pt x="585" y="1011"/>
                  </a:cubicBezTo>
                  <a:close/>
                  <a:moveTo>
                    <a:pt x="621" y="979"/>
                  </a:moveTo>
                  <a:cubicBezTo>
                    <a:pt x="621" y="979"/>
                    <a:pt x="621" y="980"/>
                    <a:pt x="621" y="980"/>
                  </a:cubicBezTo>
                  <a:cubicBezTo>
                    <a:pt x="621" y="980"/>
                    <a:pt x="620" y="980"/>
                    <a:pt x="620" y="980"/>
                  </a:cubicBezTo>
                  <a:cubicBezTo>
                    <a:pt x="620" y="980"/>
                    <a:pt x="621" y="979"/>
                    <a:pt x="621" y="979"/>
                  </a:cubicBezTo>
                  <a:cubicBezTo>
                    <a:pt x="621" y="979"/>
                    <a:pt x="621" y="979"/>
                    <a:pt x="621" y="979"/>
                  </a:cubicBezTo>
                  <a:close/>
                  <a:moveTo>
                    <a:pt x="632" y="997"/>
                  </a:moveTo>
                  <a:cubicBezTo>
                    <a:pt x="633" y="997"/>
                    <a:pt x="630" y="997"/>
                    <a:pt x="630" y="997"/>
                  </a:cubicBezTo>
                  <a:cubicBezTo>
                    <a:pt x="631" y="996"/>
                    <a:pt x="632" y="996"/>
                    <a:pt x="632" y="997"/>
                  </a:cubicBezTo>
                  <a:cubicBezTo>
                    <a:pt x="632" y="997"/>
                    <a:pt x="632" y="997"/>
                    <a:pt x="632" y="997"/>
                  </a:cubicBezTo>
                  <a:close/>
                  <a:moveTo>
                    <a:pt x="704" y="775"/>
                  </a:moveTo>
                  <a:cubicBezTo>
                    <a:pt x="705" y="775"/>
                    <a:pt x="705" y="775"/>
                    <a:pt x="705" y="775"/>
                  </a:cubicBezTo>
                  <a:cubicBezTo>
                    <a:pt x="705" y="776"/>
                    <a:pt x="704" y="776"/>
                    <a:pt x="704" y="776"/>
                  </a:cubicBezTo>
                  <a:cubicBezTo>
                    <a:pt x="703" y="776"/>
                    <a:pt x="704" y="775"/>
                    <a:pt x="704" y="775"/>
                  </a:cubicBezTo>
                  <a:close/>
                  <a:moveTo>
                    <a:pt x="703" y="779"/>
                  </a:moveTo>
                  <a:cubicBezTo>
                    <a:pt x="703" y="779"/>
                    <a:pt x="703" y="779"/>
                    <a:pt x="703" y="779"/>
                  </a:cubicBezTo>
                  <a:cubicBezTo>
                    <a:pt x="703" y="779"/>
                    <a:pt x="703" y="779"/>
                    <a:pt x="703" y="779"/>
                  </a:cubicBezTo>
                  <a:cubicBezTo>
                    <a:pt x="703" y="780"/>
                    <a:pt x="703" y="780"/>
                    <a:pt x="703" y="779"/>
                  </a:cubicBezTo>
                  <a:cubicBezTo>
                    <a:pt x="703" y="779"/>
                    <a:pt x="703" y="779"/>
                    <a:pt x="703" y="779"/>
                  </a:cubicBezTo>
                  <a:cubicBezTo>
                    <a:pt x="703" y="779"/>
                    <a:pt x="703" y="779"/>
                    <a:pt x="703" y="779"/>
                  </a:cubicBezTo>
                  <a:cubicBezTo>
                    <a:pt x="703" y="779"/>
                    <a:pt x="703" y="779"/>
                    <a:pt x="703" y="779"/>
                  </a:cubicBezTo>
                  <a:close/>
                  <a:moveTo>
                    <a:pt x="666" y="856"/>
                  </a:moveTo>
                  <a:cubicBezTo>
                    <a:pt x="666" y="856"/>
                    <a:pt x="666" y="856"/>
                    <a:pt x="666" y="856"/>
                  </a:cubicBezTo>
                  <a:cubicBezTo>
                    <a:pt x="666" y="856"/>
                    <a:pt x="666" y="855"/>
                    <a:pt x="667" y="856"/>
                  </a:cubicBezTo>
                  <a:cubicBezTo>
                    <a:pt x="666" y="856"/>
                    <a:pt x="666" y="856"/>
                    <a:pt x="666" y="856"/>
                  </a:cubicBezTo>
                  <a:close/>
                  <a:moveTo>
                    <a:pt x="706" y="789"/>
                  </a:moveTo>
                  <a:cubicBezTo>
                    <a:pt x="706" y="789"/>
                    <a:pt x="706" y="789"/>
                    <a:pt x="706" y="789"/>
                  </a:cubicBezTo>
                  <a:cubicBezTo>
                    <a:pt x="706" y="789"/>
                    <a:pt x="706" y="789"/>
                    <a:pt x="706" y="789"/>
                  </a:cubicBezTo>
                  <a:close/>
                  <a:moveTo>
                    <a:pt x="710" y="795"/>
                  </a:moveTo>
                  <a:cubicBezTo>
                    <a:pt x="710" y="795"/>
                    <a:pt x="710" y="795"/>
                    <a:pt x="710" y="795"/>
                  </a:cubicBezTo>
                  <a:cubicBezTo>
                    <a:pt x="710" y="795"/>
                    <a:pt x="710" y="795"/>
                    <a:pt x="710" y="795"/>
                  </a:cubicBezTo>
                  <a:close/>
                  <a:moveTo>
                    <a:pt x="703" y="821"/>
                  </a:moveTo>
                  <a:cubicBezTo>
                    <a:pt x="703" y="820"/>
                    <a:pt x="703" y="820"/>
                    <a:pt x="703" y="820"/>
                  </a:cubicBezTo>
                  <a:cubicBezTo>
                    <a:pt x="703" y="821"/>
                    <a:pt x="703" y="821"/>
                    <a:pt x="703" y="821"/>
                  </a:cubicBezTo>
                  <a:close/>
                  <a:moveTo>
                    <a:pt x="703" y="821"/>
                  </a:moveTo>
                  <a:cubicBezTo>
                    <a:pt x="703" y="821"/>
                    <a:pt x="703" y="821"/>
                    <a:pt x="703" y="821"/>
                  </a:cubicBezTo>
                  <a:cubicBezTo>
                    <a:pt x="703" y="821"/>
                    <a:pt x="703" y="821"/>
                    <a:pt x="703" y="821"/>
                  </a:cubicBezTo>
                  <a:close/>
                  <a:moveTo>
                    <a:pt x="711" y="810"/>
                  </a:moveTo>
                  <a:cubicBezTo>
                    <a:pt x="710" y="810"/>
                    <a:pt x="712" y="810"/>
                    <a:pt x="712" y="810"/>
                  </a:cubicBezTo>
                  <a:cubicBezTo>
                    <a:pt x="713" y="810"/>
                    <a:pt x="712" y="812"/>
                    <a:pt x="711" y="811"/>
                  </a:cubicBezTo>
                  <a:cubicBezTo>
                    <a:pt x="711" y="811"/>
                    <a:pt x="711" y="811"/>
                    <a:pt x="711" y="810"/>
                  </a:cubicBezTo>
                  <a:close/>
                  <a:moveTo>
                    <a:pt x="714" y="809"/>
                  </a:moveTo>
                  <a:cubicBezTo>
                    <a:pt x="715" y="808"/>
                    <a:pt x="715" y="807"/>
                    <a:pt x="715" y="807"/>
                  </a:cubicBezTo>
                  <a:cubicBezTo>
                    <a:pt x="715" y="807"/>
                    <a:pt x="716" y="810"/>
                    <a:pt x="714" y="810"/>
                  </a:cubicBezTo>
                  <a:cubicBezTo>
                    <a:pt x="714" y="810"/>
                    <a:pt x="714" y="809"/>
                    <a:pt x="714" y="809"/>
                  </a:cubicBezTo>
                  <a:close/>
                  <a:moveTo>
                    <a:pt x="707" y="798"/>
                  </a:moveTo>
                  <a:cubicBezTo>
                    <a:pt x="707" y="798"/>
                    <a:pt x="708" y="799"/>
                    <a:pt x="708" y="799"/>
                  </a:cubicBezTo>
                  <a:cubicBezTo>
                    <a:pt x="708" y="799"/>
                    <a:pt x="707" y="799"/>
                    <a:pt x="707" y="798"/>
                  </a:cubicBezTo>
                  <a:close/>
                  <a:moveTo>
                    <a:pt x="707" y="820"/>
                  </a:moveTo>
                  <a:cubicBezTo>
                    <a:pt x="708" y="819"/>
                    <a:pt x="708" y="819"/>
                    <a:pt x="708" y="820"/>
                  </a:cubicBezTo>
                  <a:cubicBezTo>
                    <a:pt x="707" y="820"/>
                    <a:pt x="707" y="820"/>
                    <a:pt x="707" y="820"/>
                  </a:cubicBezTo>
                  <a:close/>
                  <a:moveTo>
                    <a:pt x="702" y="821"/>
                  </a:moveTo>
                  <a:cubicBezTo>
                    <a:pt x="702" y="821"/>
                    <a:pt x="702" y="821"/>
                    <a:pt x="702" y="821"/>
                  </a:cubicBezTo>
                  <a:cubicBezTo>
                    <a:pt x="702" y="821"/>
                    <a:pt x="702" y="821"/>
                    <a:pt x="702" y="821"/>
                  </a:cubicBezTo>
                  <a:close/>
                  <a:moveTo>
                    <a:pt x="699" y="825"/>
                  </a:moveTo>
                  <a:cubicBezTo>
                    <a:pt x="698" y="825"/>
                    <a:pt x="698" y="826"/>
                    <a:pt x="698" y="826"/>
                  </a:cubicBezTo>
                  <a:cubicBezTo>
                    <a:pt x="697" y="825"/>
                    <a:pt x="698" y="825"/>
                    <a:pt x="699" y="825"/>
                  </a:cubicBezTo>
                  <a:close/>
                  <a:moveTo>
                    <a:pt x="702" y="790"/>
                  </a:moveTo>
                  <a:cubicBezTo>
                    <a:pt x="702" y="790"/>
                    <a:pt x="702" y="790"/>
                    <a:pt x="702" y="790"/>
                  </a:cubicBezTo>
                  <a:cubicBezTo>
                    <a:pt x="701" y="790"/>
                    <a:pt x="701" y="790"/>
                    <a:pt x="702" y="790"/>
                  </a:cubicBezTo>
                  <a:close/>
                  <a:moveTo>
                    <a:pt x="701" y="791"/>
                  </a:moveTo>
                  <a:cubicBezTo>
                    <a:pt x="701" y="791"/>
                    <a:pt x="701" y="791"/>
                    <a:pt x="702" y="791"/>
                  </a:cubicBezTo>
                  <a:cubicBezTo>
                    <a:pt x="702" y="791"/>
                    <a:pt x="702" y="791"/>
                    <a:pt x="701" y="791"/>
                  </a:cubicBezTo>
                  <a:close/>
                  <a:moveTo>
                    <a:pt x="710" y="794"/>
                  </a:moveTo>
                  <a:cubicBezTo>
                    <a:pt x="710" y="794"/>
                    <a:pt x="709" y="796"/>
                    <a:pt x="708" y="796"/>
                  </a:cubicBezTo>
                  <a:cubicBezTo>
                    <a:pt x="709" y="795"/>
                    <a:pt x="708" y="795"/>
                    <a:pt x="708" y="794"/>
                  </a:cubicBezTo>
                  <a:cubicBezTo>
                    <a:pt x="709" y="793"/>
                    <a:pt x="710" y="792"/>
                    <a:pt x="710" y="794"/>
                  </a:cubicBezTo>
                  <a:cubicBezTo>
                    <a:pt x="710" y="794"/>
                    <a:pt x="711" y="793"/>
                    <a:pt x="711" y="793"/>
                  </a:cubicBezTo>
                  <a:cubicBezTo>
                    <a:pt x="711" y="793"/>
                    <a:pt x="711" y="793"/>
                    <a:pt x="711" y="793"/>
                  </a:cubicBezTo>
                  <a:cubicBezTo>
                    <a:pt x="711" y="794"/>
                    <a:pt x="711" y="794"/>
                    <a:pt x="710" y="794"/>
                  </a:cubicBezTo>
                  <a:close/>
                  <a:moveTo>
                    <a:pt x="701" y="791"/>
                  </a:moveTo>
                  <a:cubicBezTo>
                    <a:pt x="701" y="791"/>
                    <a:pt x="701" y="790"/>
                    <a:pt x="701" y="790"/>
                  </a:cubicBezTo>
                  <a:cubicBezTo>
                    <a:pt x="701" y="790"/>
                    <a:pt x="701" y="790"/>
                    <a:pt x="701" y="791"/>
                  </a:cubicBezTo>
                  <a:close/>
                  <a:moveTo>
                    <a:pt x="701" y="791"/>
                  </a:moveTo>
                  <a:cubicBezTo>
                    <a:pt x="701" y="791"/>
                    <a:pt x="701" y="791"/>
                    <a:pt x="701" y="791"/>
                  </a:cubicBezTo>
                  <a:cubicBezTo>
                    <a:pt x="700" y="791"/>
                    <a:pt x="700" y="791"/>
                    <a:pt x="701" y="791"/>
                  </a:cubicBezTo>
                  <a:close/>
                  <a:moveTo>
                    <a:pt x="700" y="823"/>
                  </a:moveTo>
                  <a:cubicBezTo>
                    <a:pt x="700" y="823"/>
                    <a:pt x="700" y="823"/>
                    <a:pt x="700" y="822"/>
                  </a:cubicBezTo>
                  <a:cubicBezTo>
                    <a:pt x="700" y="822"/>
                    <a:pt x="701" y="822"/>
                    <a:pt x="701" y="822"/>
                  </a:cubicBezTo>
                  <a:cubicBezTo>
                    <a:pt x="701" y="822"/>
                    <a:pt x="701" y="823"/>
                    <a:pt x="701" y="823"/>
                  </a:cubicBezTo>
                  <a:cubicBezTo>
                    <a:pt x="701" y="823"/>
                    <a:pt x="700" y="824"/>
                    <a:pt x="700" y="823"/>
                  </a:cubicBezTo>
                  <a:close/>
                  <a:moveTo>
                    <a:pt x="703" y="787"/>
                  </a:moveTo>
                  <a:cubicBezTo>
                    <a:pt x="703" y="787"/>
                    <a:pt x="702" y="787"/>
                    <a:pt x="702" y="787"/>
                  </a:cubicBezTo>
                  <a:cubicBezTo>
                    <a:pt x="702" y="787"/>
                    <a:pt x="702" y="787"/>
                    <a:pt x="702" y="787"/>
                  </a:cubicBezTo>
                  <a:cubicBezTo>
                    <a:pt x="702" y="787"/>
                    <a:pt x="703" y="787"/>
                    <a:pt x="703" y="787"/>
                  </a:cubicBezTo>
                  <a:close/>
                  <a:moveTo>
                    <a:pt x="691" y="833"/>
                  </a:moveTo>
                  <a:cubicBezTo>
                    <a:pt x="692" y="832"/>
                    <a:pt x="692" y="832"/>
                    <a:pt x="692" y="832"/>
                  </a:cubicBezTo>
                  <a:cubicBezTo>
                    <a:pt x="692" y="832"/>
                    <a:pt x="692" y="831"/>
                    <a:pt x="692" y="831"/>
                  </a:cubicBezTo>
                  <a:cubicBezTo>
                    <a:pt x="692" y="831"/>
                    <a:pt x="692" y="831"/>
                    <a:pt x="693" y="831"/>
                  </a:cubicBezTo>
                  <a:cubicBezTo>
                    <a:pt x="693" y="830"/>
                    <a:pt x="693" y="829"/>
                    <a:pt x="693" y="830"/>
                  </a:cubicBezTo>
                  <a:cubicBezTo>
                    <a:pt x="694" y="830"/>
                    <a:pt x="694" y="830"/>
                    <a:pt x="694" y="830"/>
                  </a:cubicBezTo>
                  <a:cubicBezTo>
                    <a:pt x="694" y="831"/>
                    <a:pt x="694" y="830"/>
                    <a:pt x="694" y="830"/>
                  </a:cubicBezTo>
                  <a:cubicBezTo>
                    <a:pt x="695" y="829"/>
                    <a:pt x="695" y="829"/>
                    <a:pt x="695" y="829"/>
                  </a:cubicBezTo>
                  <a:cubicBezTo>
                    <a:pt x="695" y="829"/>
                    <a:pt x="696" y="829"/>
                    <a:pt x="696" y="830"/>
                  </a:cubicBezTo>
                  <a:cubicBezTo>
                    <a:pt x="695" y="830"/>
                    <a:pt x="695" y="830"/>
                    <a:pt x="695" y="830"/>
                  </a:cubicBezTo>
                  <a:cubicBezTo>
                    <a:pt x="695" y="830"/>
                    <a:pt x="695" y="830"/>
                    <a:pt x="695" y="830"/>
                  </a:cubicBezTo>
                  <a:cubicBezTo>
                    <a:pt x="694" y="831"/>
                    <a:pt x="693" y="831"/>
                    <a:pt x="693" y="831"/>
                  </a:cubicBezTo>
                  <a:cubicBezTo>
                    <a:pt x="692" y="831"/>
                    <a:pt x="693" y="833"/>
                    <a:pt x="692" y="832"/>
                  </a:cubicBezTo>
                  <a:cubicBezTo>
                    <a:pt x="692" y="832"/>
                    <a:pt x="692" y="833"/>
                    <a:pt x="692" y="833"/>
                  </a:cubicBezTo>
                  <a:cubicBezTo>
                    <a:pt x="692" y="833"/>
                    <a:pt x="692" y="833"/>
                    <a:pt x="692" y="833"/>
                  </a:cubicBezTo>
                  <a:cubicBezTo>
                    <a:pt x="692" y="833"/>
                    <a:pt x="692" y="833"/>
                    <a:pt x="691" y="834"/>
                  </a:cubicBezTo>
                  <a:cubicBezTo>
                    <a:pt x="691" y="833"/>
                    <a:pt x="691" y="833"/>
                    <a:pt x="691" y="833"/>
                  </a:cubicBezTo>
                  <a:cubicBezTo>
                    <a:pt x="691" y="833"/>
                    <a:pt x="691" y="833"/>
                    <a:pt x="691" y="833"/>
                  </a:cubicBezTo>
                  <a:close/>
                  <a:moveTo>
                    <a:pt x="699" y="792"/>
                  </a:moveTo>
                  <a:cubicBezTo>
                    <a:pt x="699" y="792"/>
                    <a:pt x="699" y="791"/>
                    <a:pt x="699" y="791"/>
                  </a:cubicBezTo>
                  <a:cubicBezTo>
                    <a:pt x="700" y="791"/>
                    <a:pt x="701" y="791"/>
                    <a:pt x="701" y="792"/>
                  </a:cubicBezTo>
                  <a:cubicBezTo>
                    <a:pt x="700" y="793"/>
                    <a:pt x="700" y="792"/>
                    <a:pt x="700" y="793"/>
                  </a:cubicBezTo>
                  <a:cubicBezTo>
                    <a:pt x="700" y="792"/>
                    <a:pt x="699" y="793"/>
                    <a:pt x="699" y="792"/>
                  </a:cubicBezTo>
                  <a:close/>
                  <a:moveTo>
                    <a:pt x="702" y="788"/>
                  </a:moveTo>
                  <a:cubicBezTo>
                    <a:pt x="702" y="787"/>
                    <a:pt x="702" y="787"/>
                    <a:pt x="702" y="788"/>
                  </a:cubicBezTo>
                  <a:cubicBezTo>
                    <a:pt x="702" y="788"/>
                    <a:pt x="702" y="788"/>
                    <a:pt x="702" y="788"/>
                  </a:cubicBezTo>
                  <a:close/>
                  <a:moveTo>
                    <a:pt x="703" y="819"/>
                  </a:moveTo>
                  <a:cubicBezTo>
                    <a:pt x="704" y="818"/>
                    <a:pt x="706" y="819"/>
                    <a:pt x="706" y="819"/>
                  </a:cubicBezTo>
                  <a:cubicBezTo>
                    <a:pt x="706" y="819"/>
                    <a:pt x="706" y="818"/>
                    <a:pt x="706" y="818"/>
                  </a:cubicBezTo>
                  <a:cubicBezTo>
                    <a:pt x="706" y="818"/>
                    <a:pt x="704" y="821"/>
                    <a:pt x="704" y="820"/>
                  </a:cubicBezTo>
                  <a:cubicBezTo>
                    <a:pt x="703" y="821"/>
                    <a:pt x="703" y="820"/>
                    <a:pt x="703" y="819"/>
                  </a:cubicBezTo>
                  <a:cubicBezTo>
                    <a:pt x="703" y="819"/>
                    <a:pt x="703" y="819"/>
                    <a:pt x="703" y="819"/>
                  </a:cubicBezTo>
                  <a:close/>
                  <a:moveTo>
                    <a:pt x="705" y="787"/>
                  </a:moveTo>
                  <a:cubicBezTo>
                    <a:pt x="706" y="786"/>
                    <a:pt x="706" y="787"/>
                    <a:pt x="707" y="786"/>
                  </a:cubicBezTo>
                  <a:cubicBezTo>
                    <a:pt x="707" y="787"/>
                    <a:pt x="707" y="787"/>
                    <a:pt x="707" y="786"/>
                  </a:cubicBezTo>
                  <a:cubicBezTo>
                    <a:pt x="708" y="786"/>
                    <a:pt x="707" y="786"/>
                    <a:pt x="707" y="786"/>
                  </a:cubicBezTo>
                  <a:cubicBezTo>
                    <a:pt x="707" y="786"/>
                    <a:pt x="707" y="786"/>
                    <a:pt x="707" y="786"/>
                  </a:cubicBezTo>
                  <a:cubicBezTo>
                    <a:pt x="707" y="784"/>
                    <a:pt x="709" y="786"/>
                    <a:pt x="709" y="786"/>
                  </a:cubicBezTo>
                  <a:cubicBezTo>
                    <a:pt x="709" y="785"/>
                    <a:pt x="709" y="785"/>
                    <a:pt x="709" y="785"/>
                  </a:cubicBezTo>
                  <a:cubicBezTo>
                    <a:pt x="709" y="785"/>
                    <a:pt x="709" y="784"/>
                    <a:pt x="710" y="784"/>
                  </a:cubicBezTo>
                  <a:cubicBezTo>
                    <a:pt x="710" y="784"/>
                    <a:pt x="710" y="784"/>
                    <a:pt x="710" y="784"/>
                  </a:cubicBezTo>
                  <a:cubicBezTo>
                    <a:pt x="712" y="784"/>
                    <a:pt x="711" y="782"/>
                    <a:pt x="713" y="782"/>
                  </a:cubicBezTo>
                  <a:cubicBezTo>
                    <a:pt x="713" y="782"/>
                    <a:pt x="715" y="782"/>
                    <a:pt x="715" y="782"/>
                  </a:cubicBezTo>
                  <a:cubicBezTo>
                    <a:pt x="715" y="782"/>
                    <a:pt x="715" y="782"/>
                    <a:pt x="715" y="782"/>
                  </a:cubicBezTo>
                  <a:cubicBezTo>
                    <a:pt x="715" y="782"/>
                    <a:pt x="715" y="782"/>
                    <a:pt x="715" y="782"/>
                  </a:cubicBezTo>
                  <a:cubicBezTo>
                    <a:pt x="715" y="782"/>
                    <a:pt x="715" y="782"/>
                    <a:pt x="715" y="783"/>
                  </a:cubicBezTo>
                  <a:cubicBezTo>
                    <a:pt x="715" y="783"/>
                    <a:pt x="715" y="783"/>
                    <a:pt x="715" y="783"/>
                  </a:cubicBezTo>
                  <a:cubicBezTo>
                    <a:pt x="715" y="784"/>
                    <a:pt x="715" y="784"/>
                    <a:pt x="716" y="784"/>
                  </a:cubicBezTo>
                  <a:cubicBezTo>
                    <a:pt x="716" y="784"/>
                    <a:pt x="716" y="784"/>
                    <a:pt x="716" y="784"/>
                  </a:cubicBezTo>
                  <a:cubicBezTo>
                    <a:pt x="716" y="784"/>
                    <a:pt x="719" y="784"/>
                    <a:pt x="719" y="784"/>
                  </a:cubicBezTo>
                  <a:cubicBezTo>
                    <a:pt x="721" y="784"/>
                    <a:pt x="719" y="787"/>
                    <a:pt x="719" y="786"/>
                  </a:cubicBezTo>
                  <a:cubicBezTo>
                    <a:pt x="719" y="786"/>
                    <a:pt x="719" y="787"/>
                    <a:pt x="719" y="787"/>
                  </a:cubicBezTo>
                  <a:cubicBezTo>
                    <a:pt x="719" y="787"/>
                    <a:pt x="719" y="787"/>
                    <a:pt x="719" y="787"/>
                  </a:cubicBezTo>
                  <a:cubicBezTo>
                    <a:pt x="719" y="787"/>
                    <a:pt x="721" y="787"/>
                    <a:pt x="721" y="787"/>
                  </a:cubicBezTo>
                  <a:cubicBezTo>
                    <a:pt x="721" y="788"/>
                    <a:pt x="721" y="788"/>
                    <a:pt x="721" y="788"/>
                  </a:cubicBezTo>
                  <a:cubicBezTo>
                    <a:pt x="721" y="788"/>
                    <a:pt x="721" y="788"/>
                    <a:pt x="721" y="788"/>
                  </a:cubicBezTo>
                  <a:cubicBezTo>
                    <a:pt x="721" y="788"/>
                    <a:pt x="721" y="788"/>
                    <a:pt x="721" y="788"/>
                  </a:cubicBezTo>
                  <a:cubicBezTo>
                    <a:pt x="721" y="789"/>
                    <a:pt x="722" y="789"/>
                    <a:pt x="722" y="789"/>
                  </a:cubicBezTo>
                  <a:cubicBezTo>
                    <a:pt x="722" y="789"/>
                    <a:pt x="721" y="789"/>
                    <a:pt x="722" y="790"/>
                  </a:cubicBezTo>
                  <a:cubicBezTo>
                    <a:pt x="722" y="790"/>
                    <a:pt x="722" y="791"/>
                    <a:pt x="721" y="791"/>
                  </a:cubicBezTo>
                  <a:cubicBezTo>
                    <a:pt x="721" y="791"/>
                    <a:pt x="721" y="792"/>
                    <a:pt x="720" y="792"/>
                  </a:cubicBezTo>
                  <a:cubicBezTo>
                    <a:pt x="720" y="792"/>
                    <a:pt x="720" y="793"/>
                    <a:pt x="720" y="794"/>
                  </a:cubicBezTo>
                  <a:cubicBezTo>
                    <a:pt x="720" y="794"/>
                    <a:pt x="719" y="794"/>
                    <a:pt x="719" y="794"/>
                  </a:cubicBezTo>
                  <a:cubicBezTo>
                    <a:pt x="719" y="795"/>
                    <a:pt x="719" y="795"/>
                    <a:pt x="719" y="795"/>
                  </a:cubicBezTo>
                  <a:cubicBezTo>
                    <a:pt x="719" y="796"/>
                    <a:pt x="719" y="796"/>
                    <a:pt x="718" y="797"/>
                  </a:cubicBezTo>
                  <a:cubicBezTo>
                    <a:pt x="719" y="797"/>
                    <a:pt x="719" y="798"/>
                    <a:pt x="718" y="798"/>
                  </a:cubicBezTo>
                  <a:cubicBezTo>
                    <a:pt x="718" y="799"/>
                    <a:pt x="718" y="800"/>
                    <a:pt x="718" y="800"/>
                  </a:cubicBezTo>
                  <a:cubicBezTo>
                    <a:pt x="718" y="801"/>
                    <a:pt x="718" y="801"/>
                    <a:pt x="718" y="802"/>
                  </a:cubicBezTo>
                  <a:cubicBezTo>
                    <a:pt x="716" y="803"/>
                    <a:pt x="718" y="801"/>
                    <a:pt x="717" y="802"/>
                  </a:cubicBezTo>
                  <a:cubicBezTo>
                    <a:pt x="717" y="802"/>
                    <a:pt x="715" y="801"/>
                    <a:pt x="715" y="802"/>
                  </a:cubicBezTo>
                  <a:cubicBezTo>
                    <a:pt x="715" y="802"/>
                    <a:pt x="716" y="803"/>
                    <a:pt x="716" y="803"/>
                  </a:cubicBezTo>
                  <a:cubicBezTo>
                    <a:pt x="716" y="803"/>
                    <a:pt x="716" y="803"/>
                    <a:pt x="715" y="804"/>
                  </a:cubicBezTo>
                  <a:cubicBezTo>
                    <a:pt x="715" y="804"/>
                    <a:pt x="714" y="804"/>
                    <a:pt x="714" y="805"/>
                  </a:cubicBezTo>
                  <a:cubicBezTo>
                    <a:pt x="714" y="805"/>
                    <a:pt x="713" y="805"/>
                    <a:pt x="713" y="805"/>
                  </a:cubicBezTo>
                  <a:cubicBezTo>
                    <a:pt x="712" y="806"/>
                    <a:pt x="714" y="803"/>
                    <a:pt x="714" y="803"/>
                  </a:cubicBezTo>
                  <a:cubicBezTo>
                    <a:pt x="714" y="802"/>
                    <a:pt x="713" y="801"/>
                    <a:pt x="712" y="801"/>
                  </a:cubicBezTo>
                  <a:cubicBezTo>
                    <a:pt x="712" y="800"/>
                    <a:pt x="713" y="801"/>
                    <a:pt x="713" y="801"/>
                  </a:cubicBezTo>
                  <a:cubicBezTo>
                    <a:pt x="714" y="801"/>
                    <a:pt x="714" y="800"/>
                    <a:pt x="714" y="800"/>
                  </a:cubicBezTo>
                  <a:cubicBezTo>
                    <a:pt x="713" y="800"/>
                    <a:pt x="713" y="800"/>
                    <a:pt x="713" y="799"/>
                  </a:cubicBezTo>
                  <a:cubicBezTo>
                    <a:pt x="713" y="799"/>
                    <a:pt x="712" y="801"/>
                    <a:pt x="712" y="801"/>
                  </a:cubicBezTo>
                  <a:cubicBezTo>
                    <a:pt x="712" y="801"/>
                    <a:pt x="712" y="802"/>
                    <a:pt x="712" y="802"/>
                  </a:cubicBezTo>
                  <a:cubicBezTo>
                    <a:pt x="714" y="803"/>
                    <a:pt x="712" y="804"/>
                    <a:pt x="712" y="804"/>
                  </a:cubicBezTo>
                  <a:cubicBezTo>
                    <a:pt x="712" y="804"/>
                    <a:pt x="708" y="803"/>
                    <a:pt x="709" y="802"/>
                  </a:cubicBezTo>
                  <a:cubicBezTo>
                    <a:pt x="710" y="801"/>
                    <a:pt x="711" y="803"/>
                    <a:pt x="711" y="800"/>
                  </a:cubicBezTo>
                  <a:cubicBezTo>
                    <a:pt x="711" y="800"/>
                    <a:pt x="710" y="800"/>
                    <a:pt x="710" y="800"/>
                  </a:cubicBezTo>
                  <a:cubicBezTo>
                    <a:pt x="710" y="800"/>
                    <a:pt x="710" y="800"/>
                    <a:pt x="710" y="800"/>
                  </a:cubicBezTo>
                  <a:cubicBezTo>
                    <a:pt x="710" y="799"/>
                    <a:pt x="710" y="799"/>
                    <a:pt x="710" y="799"/>
                  </a:cubicBezTo>
                  <a:cubicBezTo>
                    <a:pt x="709" y="799"/>
                    <a:pt x="710" y="798"/>
                    <a:pt x="710" y="798"/>
                  </a:cubicBezTo>
                  <a:cubicBezTo>
                    <a:pt x="710" y="798"/>
                    <a:pt x="710" y="797"/>
                    <a:pt x="710" y="797"/>
                  </a:cubicBezTo>
                  <a:cubicBezTo>
                    <a:pt x="710" y="797"/>
                    <a:pt x="708" y="795"/>
                    <a:pt x="709" y="795"/>
                  </a:cubicBezTo>
                  <a:cubicBezTo>
                    <a:pt x="710" y="796"/>
                    <a:pt x="710" y="796"/>
                    <a:pt x="710" y="796"/>
                  </a:cubicBezTo>
                  <a:cubicBezTo>
                    <a:pt x="710" y="796"/>
                    <a:pt x="710" y="796"/>
                    <a:pt x="710" y="796"/>
                  </a:cubicBezTo>
                  <a:cubicBezTo>
                    <a:pt x="711" y="796"/>
                    <a:pt x="711" y="796"/>
                    <a:pt x="711" y="795"/>
                  </a:cubicBezTo>
                  <a:cubicBezTo>
                    <a:pt x="711" y="795"/>
                    <a:pt x="712" y="795"/>
                    <a:pt x="712" y="795"/>
                  </a:cubicBezTo>
                  <a:cubicBezTo>
                    <a:pt x="712" y="794"/>
                    <a:pt x="712" y="794"/>
                    <a:pt x="712" y="794"/>
                  </a:cubicBezTo>
                  <a:cubicBezTo>
                    <a:pt x="712" y="794"/>
                    <a:pt x="712" y="794"/>
                    <a:pt x="712" y="794"/>
                  </a:cubicBezTo>
                  <a:cubicBezTo>
                    <a:pt x="712" y="793"/>
                    <a:pt x="712" y="792"/>
                    <a:pt x="713" y="792"/>
                  </a:cubicBezTo>
                  <a:cubicBezTo>
                    <a:pt x="712" y="792"/>
                    <a:pt x="712" y="792"/>
                    <a:pt x="712" y="793"/>
                  </a:cubicBezTo>
                  <a:cubicBezTo>
                    <a:pt x="712" y="793"/>
                    <a:pt x="711" y="793"/>
                    <a:pt x="711" y="793"/>
                  </a:cubicBezTo>
                  <a:cubicBezTo>
                    <a:pt x="711" y="793"/>
                    <a:pt x="711" y="792"/>
                    <a:pt x="711" y="792"/>
                  </a:cubicBezTo>
                  <a:cubicBezTo>
                    <a:pt x="712" y="792"/>
                    <a:pt x="712" y="792"/>
                    <a:pt x="712" y="792"/>
                  </a:cubicBezTo>
                  <a:cubicBezTo>
                    <a:pt x="713" y="791"/>
                    <a:pt x="711" y="790"/>
                    <a:pt x="711" y="790"/>
                  </a:cubicBezTo>
                  <a:cubicBezTo>
                    <a:pt x="711" y="789"/>
                    <a:pt x="711" y="789"/>
                    <a:pt x="711" y="789"/>
                  </a:cubicBezTo>
                  <a:cubicBezTo>
                    <a:pt x="711" y="788"/>
                    <a:pt x="711" y="788"/>
                    <a:pt x="711" y="788"/>
                  </a:cubicBezTo>
                  <a:cubicBezTo>
                    <a:pt x="711" y="788"/>
                    <a:pt x="710" y="788"/>
                    <a:pt x="710" y="787"/>
                  </a:cubicBezTo>
                  <a:cubicBezTo>
                    <a:pt x="710" y="788"/>
                    <a:pt x="710" y="788"/>
                    <a:pt x="709" y="789"/>
                  </a:cubicBezTo>
                  <a:cubicBezTo>
                    <a:pt x="709" y="789"/>
                    <a:pt x="709" y="791"/>
                    <a:pt x="710" y="790"/>
                  </a:cubicBezTo>
                  <a:cubicBezTo>
                    <a:pt x="710" y="790"/>
                    <a:pt x="711" y="790"/>
                    <a:pt x="711" y="791"/>
                  </a:cubicBezTo>
                  <a:cubicBezTo>
                    <a:pt x="711" y="792"/>
                    <a:pt x="709" y="793"/>
                    <a:pt x="710" y="791"/>
                  </a:cubicBezTo>
                  <a:cubicBezTo>
                    <a:pt x="710" y="791"/>
                    <a:pt x="710" y="791"/>
                    <a:pt x="709" y="791"/>
                  </a:cubicBezTo>
                  <a:cubicBezTo>
                    <a:pt x="709" y="791"/>
                    <a:pt x="708" y="791"/>
                    <a:pt x="708" y="791"/>
                  </a:cubicBezTo>
                  <a:cubicBezTo>
                    <a:pt x="708" y="791"/>
                    <a:pt x="708" y="791"/>
                    <a:pt x="708" y="792"/>
                  </a:cubicBezTo>
                  <a:cubicBezTo>
                    <a:pt x="708" y="792"/>
                    <a:pt x="707" y="792"/>
                    <a:pt x="707" y="793"/>
                  </a:cubicBezTo>
                  <a:cubicBezTo>
                    <a:pt x="707" y="792"/>
                    <a:pt x="707" y="792"/>
                    <a:pt x="707" y="792"/>
                  </a:cubicBezTo>
                  <a:cubicBezTo>
                    <a:pt x="707" y="792"/>
                    <a:pt x="707" y="791"/>
                    <a:pt x="707" y="791"/>
                  </a:cubicBezTo>
                  <a:cubicBezTo>
                    <a:pt x="706" y="790"/>
                    <a:pt x="706" y="790"/>
                    <a:pt x="706" y="789"/>
                  </a:cubicBezTo>
                  <a:cubicBezTo>
                    <a:pt x="706" y="789"/>
                    <a:pt x="706" y="789"/>
                    <a:pt x="707" y="789"/>
                  </a:cubicBezTo>
                  <a:cubicBezTo>
                    <a:pt x="707" y="789"/>
                    <a:pt x="707" y="790"/>
                    <a:pt x="707" y="790"/>
                  </a:cubicBezTo>
                  <a:cubicBezTo>
                    <a:pt x="707" y="790"/>
                    <a:pt x="708" y="790"/>
                    <a:pt x="708" y="790"/>
                  </a:cubicBezTo>
                  <a:cubicBezTo>
                    <a:pt x="709" y="791"/>
                    <a:pt x="708" y="790"/>
                    <a:pt x="708" y="790"/>
                  </a:cubicBezTo>
                  <a:cubicBezTo>
                    <a:pt x="708" y="790"/>
                    <a:pt x="708" y="789"/>
                    <a:pt x="708" y="789"/>
                  </a:cubicBezTo>
                  <a:cubicBezTo>
                    <a:pt x="707" y="789"/>
                    <a:pt x="707" y="789"/>
                    <a:pt x="707" y="789"/>
                  </a:cubicBezTo>
                  <a:cubicBezTo>
                    <a:pt x="707" y="789"/>
                    <a:pt x="706" y="788"/>
                    <a:pt x="706" y="789"/>
                  </a:cubicBezTo>
                  <a:cubicBezTo>
                    <a:pt x="706" y="788"/>
                    <a:pt x="705" y="787"/>
                    <a:pt x="705" y="787"/>
                  </a:cubicBezTo>
                  <a:close/>
                  <a:moveTo>
                    <a:pt x="707" y="783"/>
                  </a:moveTo>
                  <a:cubicBezTo>
                    <a:pt x="707" y="784"/>
                    <a:pt x="706" y="783"/>
                    <a:pt x="706" y="783"/>
                  </a:cubicBezTo>
                  <a:cubicBezTo>
                    <a:pt x="706" y="783"/>
                    <a:pt x="706" y="782"/>
                    <a:pt x="707" y="783"/>
                  </a:cubicBezTo>
                  <a:close/>
                  <a:moveTo>
                    <a:pt x="706" y="800"/>
                  </a:moveTo>
                  <a:cubicBezTo>
                    <a:pt x="706" y="800"/>
                    <a:pt x="707" y="799"/>
                    <a:pt x="707" y="799"/>
                  </a:cubicBezTo>
                  <a:cubicBezTo>
                    <a:pt x="707" y="800"/>
                    <a:pt x="707" y="800"/>
                    <a:pt x="706" y="800"/>
                  </a:cubicBezTo>
                  <a:close/>
                  <a:moveTo>
                    <a:pt x="702" y="789"/>
                  </a:moveTo>
                  <a:cubicBezTo>
                    <a:pt x="702" y="789"/>
                    <a:pt x="702" y="789"/>
                    <a:pt x="702" y="789"/>
                  </a:cubicBezTo>
                  <a:cubicBezTo>
                    <a:pt x="702" y="789"/>
                    <a:pt x="702" y="788"/>
                    <a:pt x="702" y="788"/>
                  </a:cubicBezTo>
                  <a:cubicBezTo>
                    <a:pt x="702" y="789"/>
                    <a:pt x="703" y="790"/>
                    <a:pt x="703" y="789"/>
                  </a:cubicBezTo>
                  <a:cubicBezTo>
                    <a:pt x="702" y="790"/>
                    <a:pt x="702" y="790"/>
                    <a:pt x="702" y="791"/>
                  </a:cubicBezTo>
                  <a:cubicBezTo>
                    <a:pt x="702" y="790"/>
                    <a:pt x="702" y="790"/>
                    <a:pt x="702" y="790"/>
                  </a:cubicBezTo>
                  <a:cubicBezTo>
                    <a:pt x="702" y="790"/>
                    <a:pt x="702" y="789"/>
                    <a:pt x="702" y="789"/>
                  </a:cubicBezTo>
                  <a:close/>
                  <a:moveTo>
                    <a:pt x="721" y="781"/>
                  </a:moveTo>
                  <a:cubicBezTo>
                    <a:pt x="721" y="781"/>
                    <a:pt x="721" y="782"/>
                    <a:pt x="721" y="782"/>
                  </a:cubicBezTo>
                  <a:cubicBezTo>
                    <a:pt x="721" y="781"/>
                    <a:pt x="721" y="781"/>
                    <a:pt x="721" y="781"/>
                  </a:cubicBezTo>
                  <a:close/>
                  <a:moveTo>
                    <a:pt x="705" y="786"/>
                  </a:moveTo>
                  <a:cubicBezTo>
                    <a:pt x="705" y="786"/>
                    <a:pt x="705" y="786"/>
                    <a:pt x="705" y="786"/>
                  </a:cubicBezTo>
                  <a:cubicBezTo>
                    <a:pt x="706" y="786"/>
                    <a:pt x="704" y="788"/>
                    <a:pt x="704" y="788"/>
                  </a:cubicBezTo>
                  <a:cubicBezTo>
                    <a:pt x="704" y="787"/>
                    <a:pt x="704" y="787"/>
                    <a:pt x="705" y="786"/>
                  </a:cubicBezTo>
                  <a:close/>
                  <a:moveTo>
                    <a:pt x="705" y="785"/>
                  </a:moveTo>
                  <a:cubicBezTo>
                    <a:pt x="705" y="785"/>
                    <a:pt x="705" y="785"/>
                    <a:pt x="705" y="785"/>
                  </a:cubicBezTo>
                  <a:cubicBezTo>
                    <a:pt x="705" y="785"/>
                    <a:pt x="705" y="785"/>
                    <a:pt x="705" y="785"/>
                  </a:cubicBezTo>
                  <a:close/>
                  <a:moveTo>
                    <a:pt x="731" y="763"/>
                  </a:moveTo>
                  <a:cubicBezTo>
                    <a:pt x="729" y="763"/>
                    <a:pt x="731" y="760"/>
                    <a:pt x="731" y="762"/>
                  </a:cubicBezTo>
                  <a:cubicBezTo>
                    <a:pt x="731" y="763"/>
                    <a:pt x="731" y="763"/>
                    <a:pt x="731" y="763"/>
                  </a:cubicBezTo>
                  <a:close/>
                  <a:moveTo>
                    <a:pt x="756" y="755"/>
                  </a:moveTo>
                  <a:cubicBezTo>
                    <a:pt x="756" y="755"/>
                    <a:pt x="756" y="755"/>
                    <a:pt x="756" y="755"/>
                  </a:cubicBezTo>
                  <a:cubicBezTo>
                    <a:pt x="756" y="755"/>
                    <a:pt x="756" y="755"/>
                    <a:pt x="756" y="755"/>
                  </a:cubicBezTo>
                  <a:cubicBezTo>
                    <a:pt x="756" y="755"/>
                    <a:pt x="755" y="755"/>
                    <a:pt x="756" y="755"/>
                  </a:cubicBezTo>
                  <a:close/>
                  <a:moveTo>
                    <a:pt x="765" y="748"/>
                  </a:moveTo>
                  <a:cubicBezTo>
                    <a:pt x="765" y="748"/>
                    <a:pt x="764" y="748"/>
                    <a:pt x="764" y="748"/>
                  </a:cubicBezTo>
                  <a:cubicBezTo>
                    <a:pt x="763" y="747"/>
                    <a:pt x="766" y="744"/>
                    <a:pt x="766" y="745"/>
                  </a:cubicBezTo>
                  <a:cubicBezTo>
                    <a:pt x="766" y="745"/>
                    <a:pt x="766" y="746"/>
                    <a:pt x="766" y="746"/>
                  </a:cubicBezTo>
                  <a:cubicBezTo>
                    <a:pt x="765" y="747"/>
                    <a:pt x="766" y="746"/>
                    <a:pt x="767" y="747"/>
                  </a:cubicBezTo>
                  <a:cubicBezTo>
                    <a:pt x="767" y="747"/>
                    <a:pt x="765" y="750"/>
                    <a:pt x="764" y="749"/>
                  </a:cubicBezTo>
                  <a:cubicBezTo>
                    <a:pt x="765" y="749"/>
                    <a:pt x="765" y="748"/>
                    <a:pt x="765" y="748"/>
                  </a:cubicBezTo>
                  <a:close/>
                  <a:moveTo>
                    <a:pt x="772" y="712"/>
                  </a:moveTo>
                  <a:cubicBezTo>
                    <a:pt x="772" y="712"/>
                    <a:pt x="772" y="711"/>
                    <a:pt x="772" y="711"/>
                  </a:cubicBezTo>
                  <a:cubicBezTo>
                    <a:pt x="772" y="710"/>
                    <a:pt x="772" y="710"/>
                    <a:pt x="773" y="710"/>
                  </a:cubicBezTo>
                  <a:cubicBezTo>
                    <a:pt x="773" y="710"/>
                    <a:pt x="773" y="712"/>
                    <a:pt x="772" y="712"/>
                  </a:cubicBezTo>
                  <a:close/>
                  <a:moveTo>
                    <a:pt x="783" y="681"/>
                  </a:moveTo>
                  <a:cubicBezTo>
                    <a:pt x="783" y="681"/>
                    <a:pt x="783" y="680"/>
                    <a:pt x="782" y="680"/>
                  </a:cubicBezTo>
                  <a:cubicBezTo>
                    <a:pt x="783" y="680"/>
                    <a:pt x="783" y="682"/>
                    <a:pt x="783" y="681"/>
                  </a:cubicBezTo>
                  <a:close/>
                  <a:moveTo>
                    <a:pt x="815" y="700"/>
                  </a:moveTo>
                  <a:cubicBezTo>
                    <a:pt x="815" y="700"/>
                    <a:pt x="814" y="701"/>
                    <a:pt x="813" y="701"/>
                  </a:cubicBezTo>
                  <a:cubicBezTo>
                    <a:pt x="812" y="702"/>
                    <a:pt x="811" y="701"/>
                    <a:pt x="811" y="702"/>
                  </a:cubicBezTo>
                  <a:cubicBezTo>
                    <a:pt x="811" y="702"/>
                    <a:pt x="811" y="703"/>
                    <a:pt x="811" y="703"/>
                  </a:cubicBezTo>
                  <a:cubicBezTo>
                    <a:pt x="810" y="704"/>
                    <a:pt x="809" y="703"/>
                    <a:pt x="809" y="703"/>
                  </a:cubicBezTo>
                  <a:cubicBezTo>
                    <a:pt x="809" y="703"/>
                    <a:pt x="809" y="703"/>
                    <a:pt x="809" y="703"/>
                  </a:cubicBezTo>
                  <a:cubicBezTo>
                    <a:pt x="809" y="702"/>
                    <a:pt x="808" y="703"/>
                    <a:pt x="808" y="703"/>
                  </a:cubicBezTo>
                  <a:cubicBezTo>
                    <a:pt x="808" y="703"/>
                    <a:pt x="808" y="703"/>
                    <a:pt x="808" y="704"/>
                  </a:cubicBezTo>
                  <a:cubicBezTo>
                    <a:pt x="808" y="704"/>
                    <a:pt x="806" y="704"/>
                    <a:pt x="806" y="703"/>
                  </a:cubicBezTo>
                  <a:cubicBezTo>
                    <a:pt x="805" y="703"/>
                    <a:pt x="804" y="703"/>
                    <a:pt x="804" y="704"/>
                  </a:cubicBezTo>
                  <a:cubicBezTo>
                    <a:pt x="803" y="704"/>
                    <a:pt x="803" y="704"/>
                    <a:pt x="802" y="705"/>
                  </a:cubicBezTo>
                  <a:cubicBezTo>
                    <a:pt x="800" y="707"/>
                    <a:pt x="798" y="709"/>
                    <a:pt x="798" y="713"/>
                  </a:cubicBezTo>
                  <a:cubicBezTo>
                    <a:pt x="796" y="711"/>
                    <a:pt x="794" y="711"/>
                    <a:pt x="792" y="710"/>
                  </a:cubicBezTo>
                  <a:cubicBezTo>
                    <a:pt x="790" y="708"/>
                    <a:pt x="789" y="708"/>
                    <a:pt x="787" y="707"/>
                  </a:cubicBezTo>
                  <a:cubicBezTo>
                    <a:pt x="787" y="707"/>
                    <a:pt x="786" y="707"/>
                    <a:pt x="786" y="707"/>
                  </a:cubicBezTo>
                  <a:cubicBezTo>
                    <a:pt x="786" y="707"/>
                    <a:pt x="786" y="707"/>
                    <a:pt x="786" y="707"/>
                  </a:cubicBezTo>
                  <a:cubicBezTo>
                    <a:pt x="786" y="707"/>
                    <a:pt x="785" y="707"/>
                    <a:pt x="785" y="707"/>
                  </a:cubicBezTo>
                  <a:cubicBezTo>
                    <a:pt x="785" y="707"/>
                    <a:pt x="785" y="708"/>
                    <a:pt x="785" y="708"/>
                  </a:cubicBezTo>
                  <a:cubicBezTo>
                    <a:pt x="785" y="708"/>
                    <a:pt x="784" y="708"/>
                    <a:pt x="784" y="708"/>
                  </a:cubicBezTo>
                  <a:cubicBezTo>
                    <a:pt x="784" y="709"/>
                    <a:pt x="783" y="710"/>
                    <a:pt x="783" y="709"/>
                  </a:cubicBezTo>
                  <a:cubicBezTo>
                    <a:pt x="782" y="709"/>
                    <a:pt x="781" y="708"/>
                    <a:pt x="781" y="707"/>
                  </a:cubicBezTo>
                  <a:cubicBezTo>
                    <a:pt x="781" y="707"/>
                    <a:pt x="780" y="707"/>
                    <a:pt x="779" y="707"/>
                  </a:cubicBezTo>
                  <a:cubicBezTo>
                    <a:pt x="779" y="707"/>
                    <a:pt x="778" y="708"/>
                    <a:pt x="778" y="708"/>
                  </a:cubicBezTo>
                  <a:cubicBezTo>
                    <a:pt x="778" y="709"/>
                    <a:pt x="778" y="709"/>
                    <a:pt x="778" y="709"/>
                  </a:cubicBezTo>
                  <a:cubicBezTo>
                    <a:pt x="778" y="710"/>
                    <a:pt x="778" y="710"/>
                    <a:pt x="778" y="710"/>
                  </a:cubicBezTo>
                  <a:cubicBezTo>
                    <a:pt x="779" y="710"/>
                    <a:pt x="779" y="711"/>
                    <a:pt x="780" y="711"/>
                  </a:cubicBezTo>
                  <a:cubicBezTo>
                    <a:pt x="782" y="711"/>
                    <a:pt x="786" y="716"/>
                    <a:pt x="781" y="714"/>
                  </a:cubicBezTo>
                  <a:cubicBezTo>
                    <a:pt x="781" y="715"/>
                    <a:pt x="781" y="715"/>
                    <a:pt x="781" y="714"/>
                  </a:cubicBezTo>
                  <a:cubicBezTo>
                    <a:pt x="780" y="714"/>
                    <a:pt x="780" y="714"/>
                    <a:pt x="780" y="715"/>
                  </a:cubicBezTo>
                  <a:cubicBezTo>
                    <a:pt x="780" y="715"/>
                    <a:pt x="778" y="717"/>
                    <a:pt x="777" y="717"/>
                  </a:cubicBezTo>
                  <a:cubicBezTo>
                    <a:pt x="776" y="718"/>
                    <a:pt x="776" y="716"/>
                    <a:pt x="776" y="715"/>
                  </a:cubicBezTo>
                  <a:cubicBezTo>
                    <a:pt x="776" y="713"/>
                    <a:pt x="777" y="713"/>
                    <a:pt x="776" y="711"/>
                  </a:cubicBezTo>
                  <a:cubicBezTo>
                    <a:pt x="775" y="710"/>
                    <a:pt x="774" y="710"/>
                    <a:pt x="775" y="708"/>
                  </a:cubicBezTo>
                  <a:cubicBezTo>
                    <a:pt x="775" y="706"/>
                    <a:pt x="775" y="706"/>
                    <a:pt x="777" y="705"/>
                  </a:cubicBezTo>
                  <a:cubicBezTo>
                    <a:pt x="777" y="705"/>
                    <a:pt x="777" y="706"/>
                    <a:pt x="778" y="705"/>
                  </a:cubicBezTo>
                  <a:cubicBezTo>
                    <a:pt x="778" y="705"/>
                    <a:pt x="779" y="703"/>
                    <a:pt x="779" y="703"/>
                  </a:cubicBezTo>
                  <a:cubicBezTo>
                    <a:pt x="779" y="702"/>
                    <a:pt x="777" y="701"/>
                    <a:pt x="779" y="700"/>
                  </a:cubicBezTo>
                  <a:cubicBezTo>
                    <a:pt x="779" y="700"/>
                    <a:pt x="781" y="700"/>
                    <a:pt x="781" y="701"/>
                  </a:cubicBezTo>
                  <a:cubicBezTo>
                    <a:pt x="783" y="701"/>
                    <a:pt x="782" y="701"/>
                    <a:pt x="783" y="701"/>
                  </a:cubicBezTo>
                  <a:cubicBezTo>
                    <a:pt x="783" y="702"/>
                    <a:pt x="784" y="702"/>
                    <a:pt x="784" y="702"/>
                  </a:cubicBezTo>
                  <a:cubicBezTo>
                    <a:pt x="787" y="700"/>
                    <a:pt x="784" y="699"/>
                    <a:pt x="785" y="697"/>
                  </a:cubicBezTo>
                  <a:cubicBezTo>
                    <a:pt x="785" y="695"/>
                    <a:pt x="786" y="696"/>
                    <a:pt x="787" y="694"/>
                  </a:cubicBezTo>
                  <a:cubicBezTo>
                    <a:pt x="788" y="693"/>
                    <a:pt x="787" y="692"/>
                    <a:pt x="787" y="691"/>
                  </a:cubicBezTo>
                  <a:cubicBezTo>
                    <a:pt x="788" y="689"/>
                    <a:pt x="788" y="688"/>
                    <a:pt x="788" y="685"/>
                  </a:cubicBezTo>
                  <a:cubicBezTo>
                    <a:pt x="787" y="683"/>
                    <a:pt x="786" y="682"/>
                    <a:pt x="787" y="680"/>
                  </a:cubicBezTo>
                  <a:cubicBezTo>
                    <a:pt x="787" y="680"/>
                    <a:pt x="787" y="680"/>
                    <a:pt x="788" y="680"/>
                  </a:cubicBezTo>
                  <a:cubicBezTo>
                    <a:pt x="788" y="680"/>
                    <a:pt x="789" y="679"/>
                    <a:pt x="789" y="679"/>
                  </a:cubicBezTo>
                  <a:cubicBezTo>
                    <a:pt x="790" y="680"/>
                    <a:pt x="793" y="683"/>
                    <a:pt x="793" y="684"/>
                  </a:cubicBezTo>
                  <a:cubicBezTo>
                    <a:pt x="795" y="687"/>
                    <a:pt x="798" y="690"/>
                    <a:pt x="801" y="692"/>
                  </a:cubicBezTo>
                  <a:cubicBezTo>
                    <a:pt x="801" y="692"/>
                    <a:pt x="801" y="692"/>
                    <a:pt x="801" y="692"/>
                  </a:cubicBezTo>
                  <a:cubicBezTo>
                    <a:pt x="801" y="693"/>
                    <a:pt x="803" y="693"/>
                    <a:pt x="804" y="693"/>
                  </a:cubicBezTo>
                  <a:cubicBezTo>
                    <a:pt x="805" y="693"/>
                    <a:pt x="805" y="693"/>
                    <a:pt x="805" y="694"/>
                  </a:cubicBezTo>
                  <a:cubicBezTo>
                    <a:pt x="805" y="694"/>
                    <a:pt x="805" y="694"/>
                    <a:pt x="805" y="694"/>
                  </a:cubicBezTo>
                  <a:cubicBezTo>
                    <a:pt x="806" y="694"/>
                    <a:pt x="806" y="694"/>
                    <a:pt x="806" y="694"/>
                  </a:cubicBezTo>
                  <a:cubicBezTo>
                    <a:pt x="809" y="695"/>
                    <a:pt x="811" y="693"/>
                    <a:pt x="812" y="691"/>
                  </a:cubicBezTo>
                  <a:cubicBezTo>
                    <a:pt x="812" y="691"/>
                    <a:pt x="812" y="692"/>
                    <a:pt x="812" y="692"/>
                  </a:cubicBezTo>
                  <a:cubicBezTo>
                    <a:pt x="812" y="692"/>
                    <a:pt x="812" y="692"/>
                    <a:pt x="812" y="692"/>
                  </a:cubicBezTo>
                  <a:cubicBezTo>
                    <a:pt x="812" y="693"/>
                    <a:pt x="812" y="693"/>
                    <a:pt x="812" y="693"/>
                  </a:cubicBezTo>
                  <a:cubicBezTo>
                    <a:pt x="811" y="693"/>
                    <a:pt x="811" y="694"/>
                    <a:pt x="811" y="694"/>
                  </a:cubicBezTo>
                  <a:cubicBezTo>
                    <a:pt x="810" y="696"/>
                    <a:pt x="811" y="699"/>
                    <a:pt x="812" y="700"/>
                  </a:cubicBezTo>
                  <a:cubicBezTo>
                    <a:pt x="812" y="700"/>
                    <a:pt x="812" y="700"/>
                    <a:pt x="812" y="701"/>
                  </a:cubicBezTo>
                  <a:cubicBezTo>
                    <a:pt x="812" y="701"/>
                    <a:pt x="812" y="701"/>
                    <a:pt x="813" y="701"/>
                  </a:cubicBezTo>
                  <a:cubicBezTo>
                    <a:pt x="813" y="701"/>
                    <a:pt x="813" y="701"/>
                    <a:pt x="813" y="701"/>
                  </a:cubicBezTo>
                  <a:cubicBezTo>
                    <a:pt x="813" y="700"/>
                    <a:pt x="813" y="700"/>
                    <a:pt x="814" y="700"/>
                  </a:cubicBezTo>
                  <a:cubicBezTo>
                    <a:pt x="814" y="700"/>
                    <a:pt x="815" y="700"/>
                    <a:pt x="815" y="700"/>
                  </a:cubicBezTo>
                  <a:close/>
                  <a:moveTo>
                    <a:pt x="729" y="764"/>
                  </a:moveTo>
                  <a:cubicBezTo>
                    <a:pt x="729" y="763"/>
                    <a:pt x="730" y="763"/>
                    <a:pt x="730" y="764"/>
                  </a:cubicBezTo>
                  <a:cubicBezTo>
                    <a:pt x="730" y="765"/>
                    <a:pt x="729" y="764"/>
                    <a:pt x="729" y="764"/>
                  </a:cubicBezTo>
                  <a:close/>
                  <a:moveTo>
                    <a:pt x="775" y="789"/>
                  </a:moveTo>
                  <a:cubicBezTo>
                    <a:pt x="775" y="789"/>
                    <a:pt x="774" y="788"/>
                    <a:pt x="775" y="788"/>
                  </a:cubicBezTo>
                  <a:cubicBezTo>
                    <a:pt x="775" y="788"/>
                    <a:pt x="775" y="788"/>
                    <a:pt x="775" y="789"/>
                  </a:cubicBezTo>
                  <a:close/>
                  <a:moveTo>
                    <a:pt x="774" y="782"/>
                  </a:moveTo>
                  <a:cubicBezTo>
                    <a:pt x="773" y="782"/>
                    <a:pt x="773" y="782"/>
                    <a:pt x="774" y="782"/>
                  </a:cubicBezTo>
                  <a:cubicBezTo>
                    <a:pt x="774" y="782"/>
                    <a:pt x="774" y="782"/>
                    <a:pt x="774" y="782"/>
                  </a:cubicBezTo>
                  <a:close/>
                  <a:moveTo>
                    <a:pt x="790" y="734"/>
                  </a:moveTo>
                  <a:cubicBezTo>
                    <a:pt x="790" y="734"/>
                    <a:pt x="790" y="734"/>
                    <a:pt x="790" y="735"/>
                  </a:cubicBezTo>
                  <a:cubicBezTo>
                    <a:pt x="791" y="735"/>
                    <a:pt x="790" y="735"/>
                    <a:pt x="790" y="735"/>
                  </a:cubicBezTo>
                  <a:cubicBezTo>
                    <a:pt x="789" y="736"/>
                    <a:pt x="790" y="737"/>
                    <a:pt x="789" y="738"/>
                  </a:cubicBezTo>
                  <a:cubicBezTo>
                    <a:pt x="789" y="738"/>
                    <a:pt x="789" y="738"/>
                    <a:pt x="789" y="738"/>
                  </a:cubicBezTo>
                  <a:cubicBezTo>
                    <a:pt x="789" y="738"/>
                    <a:pt x="789" y="738"/>
                    <a:pt x="789" y="738"/>
                  </a:cubicBezTo>
                  <a:cubicBezTo>
                    <a:pt x="789" y="738"/>
                    <a:pt x="789" y="739"/>
                    <a:pt x="789" y="739"/>
                  </a:cubicBezTo>
                  <a:cubicBezTo>
                    <a:pt x="788" y="738"/>
                    <a:pt x="788" y="739"/>
                    <a:pt x="788" y="739"/>
                  </a:cubicBezTo>
                  <a:cubicBezTo>
                    <a:pt x="788" y="739"/>
                    <a:pt x="788" y="739"/>
                    <a:pt x="788" y="739"/>
                  </a:cubicBezTo>
                  <a:cubicBezTo>
                    <a:pt x="787" y="739"/>
                    <a:pt x="787" y="739"/>
                    <a:pt x="788" y="739"/>
                  </a:cubicBezTo>
                  <a:cubicBezTo>
                    <a:pt x="788" y="740"/>
                    <a:pt x="788" y="740"/>
                    <a:pt x="788" y="740"/>
                  </a:cubicBezTo>
                  <a:cubicBezTo>
                    <a:pt x="788" y="740"/>
                    <a:pt x="787" y="740"/>
                    <a:pt x="787" y="740"/>
                  </a:cubicBezTo>
                  <a:cubicBezTo>
                    <a:pt x="787" y="741"/>
                    <a:pt x="786" y="741"/>
                    <a:pt x="786" y="742"/>
                  </a:cubicBezTo>
                  <a:cubicBezTo>
                    <a:pt x="786" y="742"/>
                    <a:pt x="787" y="742"/>
                    <a:pt x="787" y="742"/>
                  </a:cubicBezTo>
                  <a:cubicBezTo>
                    <a:pt x="787" y="742"/>
                    <a:pt x="787" y="743"/>
                    <a:pt x="786" y="743"/>
                  </a:cubicBezTo>
                  <a:cubicBezTo>
                    <a:pt x="787" y="743"/>
                    <a:pt x="787" y="743"/>
                    <a:pt x="787" y="743"/>
                  </a:cubicBezTo>
                  <a:cubicBezTo>
                    <a:pt x="787" y="743"/>
                    <a:pt x="787" y="743"/>
                    <a:pt x="787" y="743"/>
                  </a:cubicBezTo>
                  <a:cubicBezTo>
                    <a:pt x="786" y="743"/>
                    <a:pt x="787" y="743"/>
                    <a:pt x="787" y="743"/>
                  </a:cubicBezTo>
                  <a:cubicBezTo>
                    <a:pt x="787" y="744"/>
                    <a:pt x="787" y="744"/>
                    <a:pt x="787" y="744"/>
                  </a:cubicBezTo>
                  <a:cubicBezTo>
                    <a:pt x="786" y="744"/>
                    <a:pt x="787" y="745"/>
                    <a:pt x="787" y="745"/>
                  </a:cubicBezTo>
                  <a:cubicBezTo>
                    <a:pt x="787" y="745"/>
                    <a:pt x="786" y="745"/>
                    <a:pt x="786" y="744"/>
                  </a:cubicBezTo>
                  <a:cubicBezTo>
                    <a:pt x="786" y="744"/>
                    <a:pt x="784" y="744"/>
                    <a:pt x="784" y="745"/>
                  </a:cubicBezTo>
                  <a:cubicBezTo>
                    <a:pt x="784" y="744"/>
                    <a:pt x="784" y="744"/>
                    <a:pt x="784" y="744"/>
                  </a:cubicBezTo>
                  <a:cubicBezTo>
                    <a:pt x="783" y="746"/>
                    <a:pt x="783" y="747"/>
                    <a:pt x="783" y="748"/>
                  </a:cubicBezTo>
                  <a:cubicBezTo>
                    <a:pt x="783" y="748"/>
                    <a:pt x="783" y="748"/>
                    <a:pt x="783" y="748"/>
                  </a:cubicBezTo>
                  <a:cubicBezTo>
                    <a:pt x="784" y="749"/>
                    <a:pt x="784" y="753"/>
                    <a:pt x="783" y="754"/>
                  </a:cubicBezTo>
                  <a:cubicBezTo>
                    <a:pt x="783" y="754"/>
                    <a:pt x="783" y="755"/>
                    <a:pt x="783" y="755"/>
                  </a:cubicBezTo>
                  <a:cubicBezTo>
                    <a:pt x="783" y="755"/>
                    <a:pt x="783" y="755"/>
                    <a:pt x="783" y="755"/>
                  </a:cubicBezTo>
                  <a:cubicBezTo>
                    <a:pt x="783" y="756"/>
                    <a:pt x="783" y="757"/>
                    <a:pt x="782" y="757"/>
                  </a:cubicBezTo>
                  <a:cubicBezTo>
                    <a:pt x="782" y="757"/>
                    <a:pt x="782" y="757"/>
                    <a:pt x="782" y="758"/>
                  </a:cubicBezTo>
                  <a:cubicBezTo>
                    <a:pt x="782" y="758"/>
                    <a:pt x="782" y="758"/>
                    <a:pt x="781" y="758"/>
                  </a:cubicBezTo>
                  <a:cubicBezTo>
                    <a:pt x="781" y="758"/>
                    <a:pt x="781" y="758"/>
                    <a:pt x="781" y="758"/>
                  </a:cubicBezTo>
                  <a:cubicBezTo>
                    <a:pt x="781" y="759"/>
                    <a:pt x="781" y="759"/>
                    <a:pt x="781" y="760"/>
                  </a:cubicBezTo>
                  <a:cubicBezTo>
                    <a:pt x="781" y="760"/>
                    <a:pt x="781" y="760"/>
                    <a:pt x="781" y="760"/>
                  </a:cubicBezTo>
                  <a:cubicBezTo>
                    <a:pt x="780" y="761"/>
                    <a:pt x="781" y="761"/>
                    <a:pt x="780" y="762"/>
                  </a:cubicBezTo>
                  <a:cubicBezTo>
                    <a:pt x="780" y="762"/>
                    <a:pt x="780" y="763"/>
                    <a:pt x="780" y="763"/>
                  </a:cubicBezTo>
                  <a:cubicBezTo>
                    <a:pt x="780" y="763"/>
                    <a:pt x="781" y="764"/>
                    <a:pt x="781" y="765"/>
                  </a:cubicBezTo>
                  <a:cubicBezTo>
                    <a:pt x="781" y="765"/>
                    <a:pt x="782" y="766"/>
                    <a:pt x="782" y="767"/>
                  </a:cubicBezTo>
                  <a:cubicBezTo>
                    <a:pt x="782" y="767"/>
                    <a:pt x="780" y="768"/>
                    <a:pt x="779" y="768"/>
                  </a:cubicBezTo>
                  <a:cubicBezTo>
                    <a:pt x="779" y="769"/>
                    <a:pt x="779" y="769"/>
                    <a:pt x="779" y="770"/>
                  </a:cubicBezTo>
                  <a:cubicBezTo>
                    <a:pt x="779" y="772"/>
                    <a:pt x="779" y="771"/>
                    <a:pt x="777" y="772"/>
                  </a:cubicBezTo>
                  <a:cubicBezTo>
                    <a:pt x="776" y="773"/>
                    <a:pt x="776" y="774"/>
                    <a:pt x="775" y="773"/>
                  </a:cubicBezTo>
                  <a:cubicBezTo>
                    <a:pt x="775" y="773"/>
                    <a:pt x="775" y="773"/>
                    <a:pt x="775" y="773"/>
                  </a:cubicBezTo>
                  <a:cubicBezTo>
                    <a:pt x="775" y="773"/>
                    <a:pt x="775" y="771"/>
                    <a:pt x="775" y="771"/>
                  </a:cubicBezTo>
                  <a:cubicBezTo>
                    <a:pt x="775" y="771"/>
                    <a:pt x="775" y="771"/>
                    <a:pt x="775" y="771"/>
                  </a:cubicBezTo>
                  <a:cubicBezTo>
                    <a:pt x="775" y="771"/>
                    <a:pt x="775" y="771"/>
                    <a:pt x="775" y="771"/>
                  </a:cubicBezTo>
                  <a:cubicBezTo>
                    <a:pt x="775" y="770"/>
                    <a:pt x="775" y="770"/>
                    <a:pt x="775" y="770"/>
                  </a:cubicBezTo>
                  <a:cubicBezTo>
                    <a:pt x="775" y="770"/>
                    <a:pt x="775" y="770"/>
                    <a:pt x="776" y="770"/>
                  </a:cubicBezTo>
                  <a:cubicBezTo>
                    <a:pt x="776" y="770"/>
                    <a:pt x="776" y="769"/>
                    <a:pt x="776" y="769"/>
                  </a:cubicBezTo>
                  <a:cubicBezTo>
                    <a:pt x="775" y="769"/>
                    <a:pt x="774" y="769"/>
                    <a:pt x="774" y="770"/>
                  </a:cubicBezTo>
                  <a:cubicBezTo>
                    <a:pt x="774" y="770"/>
                    <a:pt x="774" y="770"/>
                    <a:pt x="774" y="770"/>
                  </a:cubicBezTo>
                  <a:cubicBezTo>
                    <a:pt x="774" y="771"/>
                    <a:pt x="774" y="771"/>
                    <a:pt x="774" y="771"/>
                  </a:cubicBezTo>
                  <a:cubicBezTo>
                    <a:pt x="775" y="771"/>
                    <a:pt x="774" y="772"/>
                    <a:pt x="774" y="772"/>
                  </a:cubicBezTo>
                  <a:cubicBezTo>
                    <a:pt x="774" y="772"/>
                    <a:pt x="773" y="772"/>
                    <a:pt x="774" y="772"/>
                  </a:cubicBezTo>
                  <a:cubicBezTo>
                    <a:pt x="774" y="771"/>
                    <a:pt x="773" y="770"/>
                    <a:pt x="772" y="770"/>
                  </a:cubicBezTo>
                  <a:cubicBezTo>
                    <a:pt x="772" y="770"/>
                    <a:pt x="772" y="770"/>
                    <a:pt x="771" y="770"/>
                  </a:cubicBezTo>
                  <a:cubicBezTo>
                    <a:pt x="771" y="771"/>
                    <a:pt x="771" y="771"/>
                    <a:pt x="771" y="771"/>
                  </a:cubicBezTo>
                  <a:cubicBezTo>
                    <a:pt x="771" y="771"/>
                    <a:pt x="771" y="771"/>
                    <a:pt x="771" y="771"/>
                  </a:cubicBezTo>
                  <a:cubicBezTo>
                    <a:pt x="771" y="772"/>
                    <a:pt x="771" y="772"/>
                    <a:pt x="770" y="772"/>
                  </a:cubicBezTo>
                  <a:cubicBezTo>
                    <a:pt x="771" y="773"/>
                    <a:pt x="771" y="773"/>
                    <a:pt x="770" y="774"/>
                  </a:cubicBezTo>
                  <a:cubicBezTo>
                    <a:pt x="770" y="774"/>
                    <a:pt x="769" y="776"/>
                    <a:pt x="769" y="776"/>
                  </a:cubicBezTo>
                  <a:cubicBezTo>
                    <a:pt x="768" y="776"/>
                    <a:pt x="769" y="776"/>
                    <a:pt x="768" y="775"/>
                  </a:cubicBezTo>
                  <a:cubicBezTo>
                    <a:pt x="768" y="775"/>
                    <a:pt x="768" y="774"/>
                    <a:pt x="768" y="774"/>
                  </a:cubicBezTo>
                  <a:cubicBezTo>
                    <a:pt x="768" y="773"/>
                    <a:pt x="769" y="773"/>
                    <a:pt x="769" y="773"/>
                  </a:cubicBezTo>
                  <a:cubicBezTo>
                    <a:pt x="769" y="772"/>
                    <a:pt x="769" y="772"/>
                    <a:pt x="768" y="772"/>
                  </a:cubicBezTo>
                  <a:cubicBezTo>
                    <a:pt x="768" y="772"/>
                    <a:pt x="768" y="772"/>
                    <a:pt x="768" y="772"/>
                  </a:cubicBezTo>
                  <a:cubicBezTo>
                    <a:pt x="767" y="772"/>
                    <a:pt x="767" y="772"/>
                    <a:pt x="767" y="772"/>
                  </a:cubicBezTo>
                  <a:cubicBezTo>
                    <a:pt x="767" y="772"/>
                    <a:pt x="766" y="772"/>
                    <a:pt x="766" y="773"/>
                  </a:cubicBezTo>
                  <a:cubicBezTo>
                    <a:pt x="766" y="773"/>
                    <a:pt x="766" y="773"/>
                    <a:pt x="766" y="773"/>
                  </a:cubicBezTo>
                  <a:cubicBezTo>
                    <a:pt x="765" y="773"/>
                    <a:pt x="765" y="774"/>
                    <a:pt x="765" y="774"/>
                  </a:cubicBezTo>
                  <a:cubicBezTo>
                    <a:pt x="765" y="775"/>
                    <a:pt x="764" y="775"/>
                    <a:pt x="764" y="776"/>
                  </a:cubicBezTo>
                  <a:cubicBezTo>
                    <a:pt x="763" y="776"/>
                    <a:pt x="762" y="775"/>
                    <a:pt x="761" y="776"/>
                  </a:cubicBezTo>
                  <a:cubicBezTo>
                    <a:pt x="761" y="776"/>
                    <a:pt x="761" y="776"/>
                    <a:pt x="761" y="776"/>
                  </a:cubicBezTo>
                  <a:cubicBezTo>
                    <a:pt x="761" y="776"/>
                    <a:pt x="760" y="776"/>
                    <a:pt x="759" y="776"/>
                  </a:cubicBezTo>
                  <a:cubicBezTo>
                    <a:pt x="758" y="776"/>
                    <a:pt x="757" y="777"/>
                    <a:pt x="756" y="776"/>
                  </a:cubicBezTo>
                  <a:cubicBezTo>
                    <a:pt x="756" y="776"/>
                    <a:pt x="758" y="775"/>
                    <a:pt x="758" y="775"/>
                  </a:cubicBezTo>
                  <a:cubicBezTo>
                    <a:pt x="758" y="775"/>
                    <a:pt x="758" y="774"/>
                    <a:pt x="757" y="774"/>
                  </a:cubicBezTo>
                  <a:cubicBezTo>
                    <a:pt x="757" y="775"/>
                    <a:pt x="757" y="775"/>
                    <a:pt x="757" y="775"/>
                  </a:cubicBezTo>
                  <a:cubicBezTo>
                    <a:pt x="756" y="775"/>
                    <a:pt x="756" y="775"/>
                    <a:pt x="756" y="774"/>
                  </a:cubicBezTo>
                  <a:cubicBezTo>
                    <a:pt x="756" y="774"/>
                    <a:pt x="756" y="774"/>
                    <a:pt x="756" y="774"/>
                  </a:cubicBezTo>
                  <a:cubicBezTo>
                    <a:pt x="756" y="774"/>
                    <a:pt x="756" y="775"/>
                    <a:pt x="755" y="775"/>
                  </a:cubicBezTo>
                  <a:cubicBezTo>
                    <a:pt x="755" y="775"/>
                    <a:pt x="755" y="775"/>
                    <a:pt x="755" y="774"/>
                  </a:cubicBezTo>
                  <a:cubicBezTo>
                    <a:pt x="755" y="774"/>
                    <a:pt x="755" y="774"/>
                    <a:pt x="755" y="774"/>
                  </a:cubicBezTo>
                  <a:cubicBezTo>
                    <a:pt x="755" y="774"/>
                    <a:pt x="754" y="774"/>
                    <a:pt x="755" y="774"/>
                  </a:cubicBezTo>
                  <a:cubicBezTo>
                    <a:pt x="755" y="773"/>
                    <a:pt x="755" y="773"/>
                    <a:pt x="755" y="773"/>
                  </a:cubicBezTo>
                  <a:cubicBezTo>
                    <a:pt x="754" y="772"/>
                    <a:pt x="754" y="773"/>
                    <a:pt x="753" y="774"/>
                  </a:cubicBezTo>
                  <a:cubicBezTo>
                    <a:pt x="752" y="776"/>
                    <a:pt x="753" y="776"/>
                    <a:pt x="754" y="777"/>
                  </a:cubicBezTo>
                  <a:cubicBezTo>
                    <a:pt x="755" y="777"/>
                    <a:pt x="755" y="777"/>
                    <a:pt x="755" y="778"/>
                  </a:cubicBezTo>
                  <a:cubicBezTo>
                    <a:pt x="756" y="778"/>
                    <a:pt x="755" y="779"/>
                    <a:pt x="754" y="779"/>
                  </a:cubicBezTo>
                  <a:cubicBezTo>
                    <a:pt x="755" y="779"/>
                    <a:pt x="755" y="779"/>
                    <a:pt x="755" y="779"/>
                  </a:cubicBezTo>
                  <a:cubicBezTo>
                    <a:pt x="754" y="779"/>
                    <a:pt x="754" y="779"/>
                    <a:pt x="754" y="778"/>
                  </a:cubicBezTo>
                  <a:cubicBezTo>
                    <a:pt x="754" y="779"/>
                    <a:pt x="752" y="779"/>
                    <a:pt x="751" y="780"/>
                  </a:cubicBezTo>
                  <a:cubicBezTo>
                    <a:pt x="751" y="780"/>
                    <a:pt x="751" y="780"/>
                    <a:pt x="751" y="780"/>
                  </a:cubicBezTo>
                  <a:cubicBezTo>
                    <a:pt x="751" y="781"/>
                    <a:pt x="751" y="782"/>
                    <a:pt x="750" y="782"/>
                  </a:cubicBezTo>
                  <a:cubicBezTo>
                    <a:pt x="750" y="782"/>
                    <a:pt x="749" y="783"/>
                    <a:pt x="749" y="783"/>
                  </a:cubicBezTo>
                  <a:cubicBezTo>
                    <a:pt x="749" y="784"/>
                    <a:pt x="748" y="785"/>
                    <a:pt x="748" y="785"/>
                  </a:cubicBezTo>
                  <a:cubicBezTo>
                    <a:pt x="748" y="785"/>
                    <a:pt x="748" y="785"/>
                    <a:pt x="748" y="785"/>
                  </a:cubicBezTo>
                  <a:cubicBezTo>
                    <a:pt x="748" y="786"/>
                    <a:pt x="748" y="786"/>
                    <a:pt x="748" y="786"/>
                  </a:cubicBezTo>
                  <a:cubicBezTo>
                    <a:pt x="747" y="785"/>
                    <a:pt x="746" y="785"/>
                    <a:pt x="746" y="785"/>
                  </a:cubicBezTo>
                  <a:cubicBezTo>
                    <a:pt x="745" y="785"/>
                    <a:pt x="745" y="784"/>
                    <a:pt x="745" y="784"/>
                  </a:cubicBezTo>
                  <a:cubicBezTo>
                    <a:pt x="745" y="784"/>
                    <a:pt x="745" y="784"/>
                    <a:pt x="745" y="784"/>
                  </a:cubicBezTo>
                  <a:cubicBezTo>
                    <a:pt x="745" y="783"/>
                    <a:pt x="745" y="783"/>
                    <a:pt x="745" y="783"/>
                  </a:cubicBezTo>
                  <a:cubicBezTo>
                    <a:pt x="745" y="783"/>
                    <a:pt x="745" y="783"/>
                    <a:pt x="745" y="783"/>
                  </a:cubicBezTo>
                  <a:cubicBezTo>
                    <a:pt x="744" y="783"/>
                    <a:pt x="744" y="783"/>
                    <a:pt x="744" y="783"/>
                  </a:cubicBezTo>
                  <a:cubicBezTo>
                    <a:pt x="744" y="783"/>
                    <a:pt x="744" y="783"/>
                    <a:pt x="744" y="783"/>
                  </a:cubicBezTo>
                  <a:cubicBezTo>
                    <a:pt x="744" y="783"/>
                    <a:pt x="743" y="782"/>
                    <a:pt x="743" y="782"/>
                  </a:cubicBezTo>
                  <a:cubicBezTo>
                    <a:pt x="743" y="782"/>
                    <a:pt x="743" y="782"/>
                    <a:pt x="743" y="782"/>
                  </a:cubicBezTo>
                  <a:cubicBezTo>
                    <a:pt x="742" y="781"/>
                    <a:pt x="744" y="781"/>
                    <a:pt x="743" y="781"/>
                  </a:cubicBezTo>
                  <a:cubicBezTo>
                    <a:pt x="743" y="780"/>
                    <a:pt x="744" y="780"/>
                    <a:pt x="743" y="780"/>
                  </a:cubicBezTo>
                  <a:cubicBezTo>
                    <a:pt x="743" y="779"/>
                    <a:pt x="742" y="779"/>
                    <a:pt x="743" y="778"/>
                  </a:cubicBezTo>
                  <a:cubicBezTo>
                    <a:pt x="743" y="778"/>
                    <a:pt x="743" y="778"/>
                    <a:pt x="744" y="778"/>
                  </a:cubicBezTo>
                  <a:cubicBezTo>
                    <a:pt x="744" y="778"/>
                    <a:pt x="744" y="778"/>
                    <a:pt x="744" y="778"/>
                  </a:cubicBezTo>
                  <a:cubicBezTo>
                    <a:pt x="744" y="778"/>
                    <a:pt x="744" y="778"/>
                    <a:pt x="744" y="778"/>
                  </a:cubicBezTo>
                  <a:cubicBezTo>
                    <a:pt x="744" y="778"/>
                    <a:pt x="744" y="778"/>
                    <a:pt x="744" y="778"/>
                  </a:cubicBezTo>
                  <a:cubicBezTo>
                    <a:pt x="744" y="778"/>
                    <a:pt x="745" y="777"/>
                    <a:pt x="745" y="776"/>
                  </a:cubicBezTo>
                  <a:cubicBezTo>
                    <a:pt x="745" y="775"/>
                    <a:pt x="744" y="776"/>
                    <a:pt x="743" y="776"/>
                  </a:cubicBezTo>
                  <a:cubicBezTo>
                    <a:pt x="743" y="776"/>
                    <a:pt x="742" y="776"/>
                    <a:pt x="742" y="776"/>
                  </a:cubicBezTo>
                  <a:cubicBezTo>
                    <a:pt x="742" y="776"/>
                    <a:pt x="741" y="775"/>
                    <a:pt x="741" y="775"/>
                  </a:cubicBezTo>
                  <a:cubicBezTo>
                    <a:pt x="741" y="775"/>
                    <a:pt x="740" y="775"/>
                    <a:pt x="740" y="775"/>
                  </a:cubicBezTo>
                  <a:cubicBezTo>
                    <a:pt x="740" y="775"/>
                    <a:pt x="740" y="775"/>
                    <a:pt x="740" y="775"/>
                  </a:cubicBezTo>
                  <a:cubicBezTo>
                    <a:pt x="740" y="775"/>
                    <a:pt x="739" y="775"/>
                    <a:pt x="739" y="775"/>
                  </a:cubicBezTo>
                  <a:cubicBezTo>
                    <a:pt x="739" y="775"/>
                    <a:pt x="738" y="775"/>
                    <a:pt x="738" y="775"/>
                  </a:cubicBezTo>
                  <a:cubicBezTo>
                    <a:pt x="738" y="775"/>
                    <a:pt x="738" y="775"/>
                    <a:pt x="738" y="775"/>
                  </a:cubicBezTo>
                  <a:cubicBezTo>
                    <a:pt x="737" y="775"/>
                    <a:pt x="737" y="775"/>
                    <a:pt x="737" y="775"/>
                  </a:cubicBezTo>
                  <a:cubicBezTo>
                    <a:pt x="737" y="775"/>
                    <a:pt x="737" y="775"/>
                    <a:pt x="737" y="776"/>
                  </a:cubicBezTo>
                  <a:cubicBezTo>
                    <a:pt x="737" y="776"/>
                    <a:pt x="736" y="776"/>
                    <a:pt x="736" y="776"/>
                  </a:cubicBezTo>
                  <a:cubicBezTo>
                    <a:pt x="736" y="776"/>
                    <a:pt x="736" y="776"/>
                    <a:pt x="736" y="776"/>
                  </a:cubicBezTo>
                  <a:cubicBezTo>
                    <a:pt x="735" y="776"/>
                    <a:pt x="735" y="776"/>
                    <a:pt x="735" y="776"/>
                  </a:cubicBezTo>
                  <a:cubicBezTo>
                    <a:pt x="735" y="776"/>
                    <a:pt x="736" y="776"/>
                    <a:pt x="736" y="776"/>
                  </a:cubicBezTo>
                  <a:cubicBezTo>
                    <a:pt x="736" y="777"/>
                    <a:pt x="735" y="777"/>
                    <a:pt x="735" y="777"/>
                  </a:cubicBezTo>
                  <a:cubicBezTo>
                    <a:pt x="735" y="777"/>
                    <a:pt x="735" y="778"/>
                    <a:pt x="734" y="777"/>
                  </a:cubicBezTo>
                  <a:cubicBezTo>
                    <a:pt x="734" y="777"/>
                    <a:pt x="733" y="777"/>
                    <a:pt x="733" y="777"/>
                  </a:cubicBezTo>
                  <a:cubicBezTo>
                    <a:pt x="733" y="777"/>
                    <a:pt x="733" y="777"/>
                    <a:pt x="733" y="777"/>
                  </a:cubicBezTo>
                  <a:cubicBezTo>
                    <a:pt x="733" y="777"/>
                    <a:pt x="732" y="777"/>
                    <a:pt x="732" y="777"/>
                  </a:cubicBezTo>
                  <a:cubicBezTo>
                    <a:pt x="732" y="777"/>
                    <a:pt x="732" y="777"/>
                    <a:pt x="732" y="777"/>
                  </a:cubicBezTo>
                  <a:cubicBezTo>
                    <a:pt x="732" y="777"/>
                    <a:pt x="731" y="777"/>
                    <a:pt x="731" y="777"/>
                  </a:cubicBezTo>
                  <a:cubicBezTo>
                    <a:pt x="731" y="778"/>
                    <a:pt x="731" y="778"/>
                    <a:pt x="731" y="778"/>
                  </a:cubicBezTo>
                  <a:cubicBezTo>
                    <a:pt x="731" y="778"/>
                    <a:pt x="731" y="778"/>
                    <a:pt x="731" y="778"/>
                  </a:cubicBezTo>
                  <a:cubicBezTo>
                    <a:pt x="731" y="778"/>
                    <a:pt x="731" y="778"/>
                    <a:pt x="731" y="778"/>
                  </a:cubicBezTo>
                  <a:cubicBezTo>
                    <a:pt x="730" y="778"/>
                    <a:pt x="730" y="778"/>
                    <a:pt x="730" y="778"/>
                  </a:cubicBezTo>
                  <a:cubicBezTo>
                    <a:pt x="730" y="778"/>
                    <a:pt x="730" y="778"/>
                    <a:pt x="730" y="778"/>
                  </a:cubicBezTo>
                  <a:cubicBezTo>
                    <a:pt x="730" y="778"/>
                    <a:pt x="730" y="778"/>
                    <a:pt x="729" y="778"/>
                  </a:cubicBezTo>
                  <a:cubicBezTo>
                    <a:pt x="729" y="778"/>
                    <a:pt x="727" y="779"/>
                    <a:pt x="727" y="779"/>
                  </a:cubicBezTo>
                  <a:cubicBezTo>
                    <a:pt x="727" y="780"/>
                    <a:pt x="727" y="779"/>
                    <a:pt x="727" y="780"/>
                  </a:cubicBezTo>
                  <a:cubicBezTo>
                    <a:pt x="727" y="780"/>
                    <a:pt x="727" y="780"/>
                    <a:pt x="727" y="780"/>
                  </a:cubicBezTo>
                  <a:cubicBezTo>
                    <a:pt x="726" y="780"/>
                    <a:pt x="726" y="779"/>
                    <a:pt x="726" y="780"/>
                  </a:cubicBezTo>
                  <a:cubicBezTo>
                    <a:pt x="726" y="780"/>
                    <a:pt x="725" y="780"/>
                    <a:pt x="725" y="780"/>
                  </a:cubicBezTo>
                  <a:cubicBezTo>
                    <a:pt x="725" y="779"/>
                    <a:pt x="726" y="779"/>
                    <a:pt x="725" y="778"/>
                  </a:cubicBezTo>
                  <a:cubicBezTo>
                    <a:pt x="724" y="778"/>
                    <a:pt x="724" y="778"/>
                    <a:pt x="724" y="778"/>
                  </a:cubicBezTo>
                  <a:cubicBezTo>
                    <a:pt x="724" y="779"/>
                    <a:pt x="724" y="779"/>
                    <a:pt x="724" y="779"/>
                  </a:cubicBezTo>
                  <a:cubicBezTo>
                    <a:pt x="724" y="779"/>
                    <a:pt x="724" y="779"/>
                    <a:pt x="724" y="779"/>
                  </a:cubicBezTo>
                  <a:cubicBezTo>
                    <a:pt x="723" y="779"/>
                    <a:pt x="723" y="782"/>
                    <a:pt x="723" y="782"/>
                  </a:cubicBezTo>
                  <a:cubicBezTo>
                    <a:pt x="723" y="782"/>
                    <a:pt x="721" y="781"/>
                    <a:pt x="721" y="781"/>
                  </a:cubicBezTo>
                  <a:cubicBezTo>
                    <a:pt x="721" y="781"/>
                    <a:pt x="721" y="781"/>
                    <a:pt x="721" y="781"/>
                  </a:cubicBezTo>
                  <a:cubicBezTo>
                    <a:pt x="720" y="780"/>
                    <a:pt x="720" y="781"/>
                    <a:pt x="720" y="781"/>
                  </a:cubicBezTo>
                  <a:cubicBezTo>
                    <a:pt x="720" y="781"/>
                    <a:pt x="720" y="781"/>
                    <a:pt x="719" y="781"/>
                  </a:cubicBezTo>
                  <a:cubicBezTo>
                    <a:pt x="719" y="781"/>
                    <a:pt x="718" y="781"/>
                    <a:pt x="718" y="781"/>
                  </a:cubicBezTo>
                  <a:cubicBezTo>
                    <a:pt x="718" y="781"/>
                    <a:pt x="717" y="782"/>
                    <a:pt x="717" y="781"/>
                  </a:cubicBezTo>
                  <a:cubicBezTo>
                    <a:pt x="716" y="782"/>
                    <a:pt x="716" y="781"/>
                    <a:pt x="716" y="781"/>
                  </a:cubicBezTo>
                  <a:cubicBezTo>
                    <a:pt x="716" y="781"/>
                    <a:pt x="715" y="781"/>
                    <a:pt x="715" y="781"/>
                  </a:cubicBezTo>
                  <a:cubicBezTo>
                    <a:pt x="715" y="781"/>
                    <a:pt x="715" y="781"/>
                    <a:pt x="715" y="782"/>
                  </a:cubicBezTo>
                  <a:cubicBezTo>
                    <a:pt x="715" y="781"/>
                    <a:pt x="714" y="779"/>
                    <a:pt x="714" y="779"/>
                  </a:cubicBezTo>
                  <a:cubicBezTo>
                    <a:pt x="715" y="778"/>
                    <a:pt x="715" y="778"/>
                    <a:pt x="715" y="778"/>
                  </a:cubicBezTo>
                  <a:cubicBezTo>
                    <a:pt x="716" y="778"/>
                    <a:pt x="715" y="778"/>
                    <a:pt x="715" y="778"/>
                  </a:cubicBezTo>
                  <a:cubicBezTo>
                    <a:pt x="716" y="778"/>
                    <a:pt x="716" y="778"/>
                    <a:pt x="717" y="778"/>
                  </a:cubicBezTo>
                  <a:cubicBezTo>
                    <a:pt x="717" y="778"/>
                    <a:pt x="717" y="778"/>
                    <a:pt x="717" y="778"/>
                  </a:cubicBezTo>
                  <a:cubicBezTo>
                    <a:pt x="718" y="778"/>
                    <a:pt x="718" y="776"/>
                    <a:pt x="719" y="776"/>
                  </a:cubicBezTo>
                  <a:cubicBezTo>
                    <a:pt x="720" y="775"/>
                    <a:pt x="720" y="776"/>
                    <a:pt x="721" y="775"/>
                  </a:cubicBezTo>
                  <a:cubicBezTo>
                    <a:pt x="721" y="775"/>
                    <a:pt x="722" y="774"/>
                    <a:pt x="722" y="774"/>
                  </a:cubicBezTo>
                  <a:cubicBezTo>
                    <a:pt x="723" y="773"/>
                    <a:pt x="723" y="773"/>
                    <a:pt x="723" y="773"/>
                  </a:cubicBezTo>
                  <a:cubicBezTo>
                    <a:pt x="723" y="773"/>
                    <a:pt x="723" y="773"/>
                    <a:pt x="723" y="773"/>
                  </a:cubicBezTo>
                  <a:cubicBezTo>
                    <a:pt x="724" y="773"/>
                    <a:pt x="725" y="771"/>
                    <a:pt x="725" y="771"/>
                  </a:cubicBezTo>
                  <a:cubicBezTo>
                    <a:pt x="726" y="771"/>
                    <a:pt x="726" y="771"/>
                    <a:pt x="727" y="770"/>
                  </a:cubicBezTo>
                  <a:cubicBezTo>
                    <a:pt x="727" y="770"/>
                    <a:pt x="727" y="769"/>
                    <a:pt x="726" y="769"/>
                  </a:cubicBezTo>
                  <a:cubicBezTo>
                    <a:pt x="726" y="769"/>
                    <a:pt x="727" y="769"/>
                    <a:pt x="727" y="769"/>
                  </a:cubicBezTo>
                  <a:cubicBezTo>
                    <a:pt x="727" y="769"/>
                    <a:pt x="729" y="768"/>
                    <a:pt x="729" y="768"/>
                  </a:cubicBezTo>
                  <a:cubicBezTo>
                    <a:pt x="729" y="768"/>
                    <a:pt x="729" y="768"/>
                    <a:pt x="729" y="768"/>
                  </a:cubicBezTo>
                  <a:cubicBezTo>
                    <a:pt x="730" y="768"/>
                    <a:pt x="730" y="768"/>
                    <a:pt x="731" y="768"/>
                  </a:cubicBezTo>
                  <a:cubicBezTo>
                    <a:pt x="730" y="769"/>
                    <a:pt x="731" y="769"/>
                    <a:pt x="732" y="769"/>
                  </a:cubicBezTo>
                  <a:cubicBezTo>
                    <a:pt x="732" y="768"/>
                    <a:pt x="733" y="769"/>
                    <a:pt x="734" y="769"/>
                  </a:cubicBezTo>
                  <a:cubicBezTo>
                    <a:pt x="735" y="769"/>
                    <a:pt x="737" y="769"/>
                    <a:pt x="737" y="768"/>
                  </a:cubicBezTo>
                  <a:cubicBezTo>
                    <a:pt x="737" y="768"/>
                    <a:pt x="738" y="768"/>
                    <a:pt x="738" y="768"/>
                  </a:cubicBezTo>
                  <a:cubicBezTo>
                    <a:pt x="738" y="768"/>
                    <a:pt x="738" y="768"/>
                    <a:pt x="738" y="768"/>
                  </a:cubicBezTo>
                  <a:cubicBezTo>
                    <a:pt x="739" y="767"/>
                    <a:pt x="741" y="767"/>
                    <a:pt x="743" y="767"/>
                  </a:cubicBezTo>
                  <a:cubicBezTo>
                    <a:pt x="744" y="767"/>
                    <a:pt x="746" y="767"/>
                    <a:pt x="744" y="768"/>
                  </a:cubicBezTo>
                  <a:cubicBezTo>
                    <a:pt x="744" y="768"/>
                    <a:pt x="744" y="768"/>
                    <a:pt x="744" y="768"/>
                  </a:cubicBezTo>
                  <a:cubicBezTo>
                    <a:pt x="744" y="768"/>
                    <a:pt x="744" y="768"/>
                    <a:pt x="744" y="768"/>
                  </a:cubicBezTo>
                  <a:cubicBezTo>
                    <a:pt x="744" y="769"/>
                    <a:pt x="745" y="768"/>
                    <a:pt x="745" y="769"/>
                  </a:cubicBezTo>
                  <a:cubicBezTo>
                    <a:pt x="745" y="769"/>
                    <a:pt x="745" y="769"/>
                    <a:pt x="745" y="769"/>
                  </a:cubicBezTo>
                  <a:cubicBezTo>
                    <a:pt x="745" y="769"/>
                    <a:pt x="745" y="769"/>
                    <a:pt x="745" y="768"/>
                  </a:cubicBezTo>
                  <a:cubicBezTo>
                    <a:pt x="745" y="768"/>
                    <a:pt x="745" y="768"/>
                    <a:pt x="746" y="768"/>
                  </a:cubicBezTo>
                  <a:cubicBezTo>
                    <a:pt x="746" y="768"/>
                    <a:pt x="746" y="769"/>
                    <a:pt x="746" y="769"/>
                  </a:cubicBezTo>
                  <a:cubicBezTo>
                    <a:pt x="746" y="769"/>
                    <a:pt x="746" y="769"/>
                    <a:pt x="746" y="769"/>
                  </a:cubicBezTo>
                  <a:cubicBezTo>
                    <a:pt x="746" y="769"/>
                    <a:pt x="747" y="768"/>
                    <a:pt x="747" y="768"/>
                  </a:cubicBezTo>
                  <a:cubicBezTo>
                    <a:pt x="747" y="768"/>
                    <a:pt x="747" y="769"/>
                    <a:pt x="747" y="769"/>
                  </a:cubicBezTo>
                  <a:cubicBezTo>
                    <a:pt x="747" y="769"/>
                    <a:pt x="747" y="769"/>
                    <a:pt x="747" y="769"/>
                  </a:cubicBezTo>
                  <a:cubicBezTo>
                    <a:pt x="747" y="769"/>
                    <a:pt x="747" y="768"/>
                    <a:pt x="747" y="768"/>
                  </a:cubicBezTo>
                  <a:cubicBezTo>
                    <a:pt x="747" y="768"/>
                    <a:pt x="748" y="769"/>
                    <a:pt x="748" y="768"/>
                  </a:cubicBezTo>
                  <a:cubicBezTo>
                    <a:pt x="748" y="768"/>
                    <a:pt x="748" y="768"/>
                    <a:pt x="748" y="768"/>
                  </a:cubicBezTo>
                  <a:cubicBezTo>
                    <a:pt x="748" y="768"/>
                    <a:pt x="749" y="768"/>
                    <a:pt x="749" y="768"/>
                  </a:cubicBezTo>
                  <a:cubicBezTo>
                    <a:pt x="749" y="767"/>
                    <a:pt x="749" y="767"/>
                    <a:pt x="749" y="767"/>
                  </a:cubicBezTo>
                  <a:cubicBezTo>
                    <a:pt x="749" y="767"/>
                    <a:pt x="749" y="767"/>
                    <a:pt x="750" y="767"/>
                  </a:cubicBezTo>
                  <a:cubicBezTo>
                    <a:pt x="750" y="767"/>
                    <a:pt x="750" y="767"/>
                    <a:pt x="750" y="766"/>
                  </a:cubicBezTo>
                  <a:cubicBezTo>
                    <a:pt x="750" y="766"/>
                    <a:pt x="750" y="766"/>
                    <a:pt x="750" y="766"/>
                  </a:cubicBezTo>
                  <a:cubicBezTo>
                    <a:pt x="750" y="765"/>
                    <a:pt x="748" y="765"/>
                    <a:pt x="750" y="763"/>
                  </a:cubicBezTo>
                  <a:cubicBezTo>
                    <a:pt x="751" y="762"/>
                    <a:pt x="752" y="761"/>
                    <a:pt x="753" y="760"/>
                  </a:cubicBezTo>
                  <a:cubicBezTo>
                    <a:pt x="754" y="758"/>
                    <a:pt x="754" y="757"/>
                    <a:pt x="754" y="756"/>
                  </a:cubicBezTo>
                  <a:cubicBezTo>
                    <a:pt x="754" y="755"/>
                    <a:pt x="754" y="755"/>
                    <a:pt x="754" y="755"/>
                  </a:cubicBezTo>
                  <a:cubicBezTo>
                    <a:pt x="754" y="753"/>
                    <a:pt x="756" y="752"/>
                    <a:pt x="758" y="752"/>
                  </a:cubicBezTo>
                  <a:cubicBezTo>
                    <a:pt x="760" y="752"/>
                    <a:pt x="755" y="755"/>
                    <a:pt x="755" y="755"/>
                  </a:cubicBezTo>
                  <a:cubicBezTo>
                    <a:pt x="755" y="755"/>
                    <a:pt x="756" y="756"/>
                    <a:pt x="756" y="755"/>
                  </a:cubicBezTo>
                  <a:cubicBezTo>
                    <a:pt x="756" y="755"/>
                    <a:pt x="756" y="756"/>
                    <a:pt x="756" y="756"/>
                  </a:cubicBezTo>
                  <a:cubicBezTo>
                    <a:pt x="756" y="757"/>
                    <a:pt x="756" y="757"/>
                    <a:pt x="756" y="757"/>
                  </a:cubicBezTo>
                  <a:cubicBezTo>
                    <a:pt x="757" y="760"/>
                    <a:pt x="758" y="757"/>
                    <a:pt x="759" y="757"/>
                  </a:cubicBezTo>
                  <a:cubicBezTo>
                    <a:pt x="759" y="757"/>
                    <a:pt x="759" y="757"/>
                    <a:pt x="760" y="756"/>
                  </a:cubicBezTo>
                  <a:cubicBezTo>
                    <a:pt x="760" y="756"/>
                    <a:pt x="761" y="756"/>
                    <a:pt x="761" y="756"/>
                  </a:cubicBezTo>
                  <a:cubicBezTo>
                    <a:pt x="762" y="756"/>
                    <a:pt x="762" y="756"/>
                    <a:pt x="762" y="755"/>
                  </a:cubicBezTo>
                  <a:cubicBezTo>
                    <a:pt x="762" y="755"/>
                    <a:pt x="763" y="755"/>
                    <a:pt x="764" y="755"/>
                  </a:cubicBezTo>
                  <a:cubicBezTo>
                    <a:pt x="764" y="755"/>
                    <a:pt x="764" y="755"/>
                    <a:pt x="765" y="754"/>
                  </a:cubicBezTo>
                  <a:cubicBezTo>
                    <a:pt x="765" y="754"/>
                    <a:pt x="766" y="753"/>
                    <a:pt x="767" y="753"/>
                  </a:cubicBezTo>
                  <a:cubicBezTo>
                    <a:pt x="767" y="751"/>
                    <a:pt x="768" y="749"/>
                    <a:pt x="770" y="748"/>
                  </a:cubicBezTo>
                  <a:cubicBezTo>
                    <a:pt x="771" y="747"/>
                    <a:pt x="772" y="747"/>
                    <a:pt x="772" y="746"/>
                  </a:cubicBezTo>
                  <a:cubicBezTo>
                    <a:pt x="773" y="745"/>
                    <a:pt x="772" y="744"/>
                    <a:pt x="773" y="743"/>
                  </a:cubicBezTo>
                  <a:cubicBezTo>
                    <a:pt x="773" y="743"/>
                    <a:pt x="773" y="743"/>
                    <a:pt x="773" y="743"/>
                  </a:cubicBezTo>
                  <a:cubicBezTo>
                    <a:pt x="773" y="742"/>
                    <a:pt x="774" y="741"/>
                    <a:pt x="774" y="741"/>
                  </a:cubicBezTo>
                  <a:cubicBezTo>
                    <a:pt x="775" y="741"/>
                    <a:pt x="775" y="741"/>
                    <a:pt x="775" y="740"/>
                  </a:cubicBezTo>
                  <a:cubicBezTo>
                    <a:pt x="775" y="740"/>
                    <a:pt x="775" y="740"/>
                    <a:pt x="775" y="740"/>
                  </a:cubicBezTo>
                  <a:cubicBezTo>
                    <a:pt x="775" y="739"/>
                    <a:pt x="775" y="739"/>
                    <a:pt x="776" y="738"/>
                  </a:cubicBezTo>
                  <a:cubicBezTo>
                    <a:pt x="776" y="737"/>
                    <a:pt x="776" y="737"/>
                    <a:pt x="776" y="736"/>
                  </a:cubicBezTo>
                  <a:cubicBezTo>
                    <a:pt x="777" y="735"/>
                    <a:pt x="776" y="734"/>
                    <a:pt x="777" y="733"/>
                  </a:cubicBezTo>
                  <a:cubicBezTo>
                    <a:pt x="777" y="733"/>
                    <a:pt x="777" y="732"/>
                    <a:pt x="777" y="732"/>
                  </a:cubicBezTo>
                  <a:cubicBezTo>
                    <a:pt x="776" y="730"/>
                    <a:pt x="775" y="732"/>
                    <a:pt x="774" y="730"/>
                  </a:cubicBezTo>
                  <a:cubicBezTo>
                    <a:pt x="777" y="731"/>
                    <a:pt x="776" y="727"/>
                    <a:pt x="776" y="726"/>
                  </a:cubicBezTo>
                  <a:cubicBezTo>
                    <a:pt x="776" y="726"/>
                    <a:pt x="775" y="722"/>
                    <a:pt x="777" y="723"/>
                  </a:cubicBezTo>
                  <a:cubicBezTo>
                    <a:pt x="777" y="723"/>
                    <a:pt x="777" y="723"/>
                    <a:pt x="777" y="723"/>
                  </a:cubicBezTo>
                  <a:cubicBezTo>
                    <a:pt x="778" y="723"/>
                    <a:pt x="779" y="722"/>
                    <a:pt x="779" y="721"/>
                  </a:cubicBezTo>
                  <a:cubicBezTo>
                    <a:pt x="779" y="721"/>
                    <a:pt x="779" y="721"/>
                    <a:pt x="779" y="721"/>
                  </a:cubicBezTo>
                  <a:cubicBezTo>
                    <a:pt x="778" y="721"/>
                    <a:pt x="779" y="720"/>
                    <a:pt x="778" y="720"/>
                  </a:cubicBezTo>
                  <a:cubicBezTo>
                    <a:pt x="779" y="720"/>
                    <a:pt x="778" y="718"/>
                    <a:pt x="779" y="719"/>
                  </a:cubicBezTo>
                  <a:cubicBezTo>
                    <a:pt x="780" y="719"/>
                    <a:pt x="780" y="719"/>
                    <a:pt x="781" y="719"/>
                  </a:cubicBezTo>
                  <a:cubicBezTo>
                    <a:pt x="781" y="720"/>
                    <a:pt x="780" y="722"/>
                    <a:pt x="781" y="723"/>
                  </a:cubicBezTo>
                  <a:cubicBezTo>
                    <a:pt x="782" y="723"/>
                    <a:pt x="782" y="722"/>
                    <a:pt x="782" y="722"/>
                  </a:cubicBezTo>
                  <a:cubicBezTo>
                    <a:pt x="782" y="722"/>
                    <a:pt x="782" y="721"/>
                    <a:pt x="782" y="721"/>
                  </a:cubicBezTo>
                  <a:cubicBezTo>
                    <a:pt x="783" y="721"/>
                    <a:pt x="784" y="722"/>
                    <a:pt x="784" y="722"/>
                  </a:cubicBezTo>
                  <a:cubicBezTo>
                    <a:pt x="785" y="722"/>
                    <a:pt x="786" y="719"/>
                    <a:pt x="784" y="719"/>
                  </a:cubicBezTo>
                  <a:cubicBezTo>
                    <a:pt x="784" y="719"/>
                    <a:pt x="782" y="720"/>
                    <a:pt x="782" y="720"/>
                  </a:cubicBezTo>
                  <a:cubicBezTo>
                    <a:pt x="781" y="720"/>
                    <a:pt x="782" y="716"/>
                    <a:pt x="783" y="716"/>
                  </a:cubicBezTo>
                  <a:cubicBezTo>
                    <a:pt x="784" y="716"/>
                    <a:pt x="784" y="719"/>
                    <a:pt x="786" y="717"/>
                  </a:cubicBezTo>
                  <a:cubicBezTo>
                    <a:pt x="786" y="718"/>
                    <a:pt x="785" y="725"/>
                    <a:pt x="787" y="725"/>
                  </a:cubicBezTo>
                  <a:cubicBezTo>
                    <a:pt x="787" y="725"/>
                    <a:pt x="788" y="726"/>
                    <a:pt x="788" y="726"/>
                  </a:cubicBezTo>
                  <a:cubicBezTo>
                    <a:pt x="788" y="726"/>
                    <a:pt x="789" y="729"/>
                    <a:pt x="789" y="729"/>
                  </a:cubicBezTo>
                  <a:cubicBezTo>
                    <a:pt x="789" y="729"/>
                    <a:pt x="789" y="730"/>
                    <a:pt x="789" y="730"/>
                  </a:cubicBezTo>
                  <a:cubicBezTo>
                    <a:pt x="790" y="731"/>
                    <a:pt x="790" y="730"/>
                    <a:pt x="790" y="731"/>
                  </a:cubicBezTo>
                  <a:cubicBezTo>
                    <a:pt x="790" y="731"/>
                    <a:pt x="790" y="732"/>
                    <a:pt x="790" y="732"/>
                  </a:cubicBezTo>
                  <a:cubicBezTo>
                    <a:pt x="790" y="732"/>
                    <a:pt x="790" y="732"/>
                    <a:pt x="790" y="732"/>
                  </a:cubicBezTo>
                  <a:cubicBezTo>
                    <a:pt x="790" y="733"/>
                    <a:pt x="790" y="734"/>
                    <a:pt x="790" y="734"/>
                  </a:cubicBezTo>
                  <a:close/>
                  <a:moveTo>
                    <a:pt x="729" y="764"/>
                  </a:moveTo>
                  <a:cubicBezTo>
                    <a:pt x="729" y="763"/>
                    <a:pt x="729" y="763"/>
                    <a:pt x="729" y="763"/>
                  </a:cubicBezTo>
                  <a:cubicBezTo>
                    <a:pt x="729" y="764"/>
                    <a:pt x="728" y="764"/>
                    <a:pt x="729" y="764"/>
                  </a:cubicBezTo>
                  <a:close/>
                  <a:moveTo>
                    <a:pt x="784" y="683"/>
                  </a:moveTo>
                  <a:cubicBezTo>
                    <a:pt x="783" y="682"/>
                    <a:pt x="785" y="681"/>
                    <a:pt x="785" y="683"/>
                  </a:cubicBezTo>
                  <a:cubicBezTo>
                    <a:pt x="785" y="683"/>
                    <a:pt x="784" y="683"/>
                    <a:pt x="784" y="683"/>
                  </a:cubicBezTo>
                  <a:close/>
                  <a:moveTo>
                    <a:pt x="772" y="775"/>
                  </a:moveTo>
                  <a:cubicBezTo>
                    <a:pt x="772" y="774"/>
                    <a:pt x="773" y="775"/>
                    <a:pt x="773" y="775"/>
                  </a:cubicBezTo>
                  <a:cubicBezTo>
                    <a:pt x="772" y="776"/>
                    <a:pt x="772" y="776"/>
                    <a:pt x="772" y="775"/>
                  </a:cubicBezTo>
                  <a:close/>
                  <a:moveTo>
                    <a:pt x="728" y="780"/>
                  </a:moveTo>
                  <a:cubicBezTo>
                    <a:pt x="728" y="780"/>
                    <a:pt x="728" y="780"/>
                    <a:pt x="728" y="780"/>
                  </a:cubicBezTo>
                  <a:cubicBezTo>
                    <a:pt x="728" y="780"/>
                    <a:pt x="727" y="780"/>
                    <a:pt x="728" y="780"/>
                  </a:cubicBezTo>
                  <a:close/>
                  <a:moveTo>
                    <a:pt x="725" y="779"/>
                  </a:moveTo>
                  <a:cubicBezTo>
                    <a:pt x="725" y="779"/>
                    <a:pt x="725" y="779"/>
                    <a:pt x="725" y="779"/>
                  </a:cubicBezTo>
                  <a:cubicBezTo>
                    <a:pt x="725" y="779"/>
                    <a:pt x="725" y="780"/>
                    <a:pt x="725" y="780"/>
                  </a:cubicBezTo>
                  <a:cubicBezTo>
                    <a:pt x="725" y="780"/>
                    <a:pt x="724" y="779"/>
                    <a:pt x="725" y="779"/>
                  </a:cubicBezTo>
                  <a:cubicBezTo>
                    <a:pt x="725" y="779"/>
                    <a:pt x="725" y="779"/>
                    <a:pt x="725" y="779"/>
                  </a:cubicBezTo>
                  <a:close/>
                  <a:moveTo>
                    <a:pt x="725" y="782"/>
                  </a:moveTo>
                  <a:cubicBezTo>
                    <a:pt x="725" y="781"/>
                    <a:pt x="724" y="782"/>
                    <a:pt x="724" y="782"/>
                  </a:cubicBezTo>
                  <a:cubicBezTo>
                    <a:pt x="724" y="782"/>
                    <a:pt x="723" y="782"/>
                    <a:pt x="723" y="782"/>
                  </a:cubicBezTo>
                  <a:cubicBezTo>
                    <a:pt x="723" y="781"/>
                    <a:pt x="725" y="782"/>
                    <a:pt x="725" y="782"/>
                  </a:cubicBezTo>
                  <a:close/>
                  <a:moveTo>
                    <a:pt x="724" y="783"/>
                  </a:moveTo>
                  <a:cubicBezTo>
                    <a:pt x="724" y="783"/>
                    <a:pt x="723" y="783"/>
                    <a:pt x="723" y="783"/>
                  </a:cubicBezTo>
                  <a:cubicBezTo>
                    <a:pt x="724" y="783"/>
                    <a:pt x="724" y="783"/>
                    <a:pt x="724" y="783"/>
                  </a:cubicBezTo>
                  <a:close/>
                  <a:moveTo>
                    <a:pt x="773" y="780"/>
                  </a:moveTo>
                  <a:cubicBezTo>
                    <a:pt x="773" y="781"/>
                    <a:pt x="772" y="780"/>
                    <a:pt x="773" y="780"/>
                  </a:cubicBezTo>
                  <a:cubicBezTo>
                    <a:pt x="773" y="780"/>
                    <a:pt x="773" y="780"/>
                    <a:pt x="773" y="780"/>
                  </a:cubicBezTo>
                  <a:close/>
                  <a:moveTo>
                    <a:pt x="723" y="786"/>
                  </a:moveTo>
                  <a:cubicBezTo>
                    <a:pt x="723" y="787"/>
                    <a:pt x="724" y="785"/>
                    <a:pt x="725" y="785"/>
                  </a:cubicBezTo>
                  <a:cubicBezTo>
                    <a:pt x="725" y="785"/>
                    <a:pt x="725" y="787"/>
                    <a:pt x="725" y="787"/>
                  </a:cubicBezTo>
                  <a:cubicBezTo>
                    <a:pt x="725" y="787"/>
                    <a:pt x="725" y="787"/>
                    <a:pt x="726" y="787"/>
                  </a:cubicBezTo>
                  <a:cubicBezTo>
                    <a:pt x="726" y="787"/>
                    <a:pt x="726" y="787"/>
                    <a:pt x="726" y="787"/>
                  </a:cubicBezTo>
                  <a:cubicBezTo>
                    <a:pt x="726" y="787"/>
                    <a:pt x="726" y="787"/>
                    <a:pt x="726" y="787"/>
                  </a:cubicBezTo>
                  <a:cubicBezTo>
                    <a:pt x="726" y="787"/>
                    <a:pt x="726" y="787"/>
                    <a:pt x="726" y="787"/>
                  </a:cubicBezTo>
                  <a:cubicBezTo>
                    <a:pt x="726" y="787"/>
                    <a:pt x="726" y="787"/>
                    <a:pt x="726" y="787"/>
                  </a:cubicBezTo>
                  <a:cubicBezTo>
                    <a:pt x="725" y="787"/>
                    <a:pt x="725" y="787"/>
                    <a:pt x="726" y="787"/>
                  </a:cubicBezTo>
                  <a:cubicBezTo>
                    <a:pt x="725" y="788"/>
                    <a:pt x="725" y="788"/>
                    <a:pt x="725" y="788"/>
                  </a:cubicBezTo>
                  <a:cubicBezTo>
                    <a:pt x="725" y="788"/>
                    <a:pt x="725" y="788"/>
                    <a:pt x="725" y="788"/>
                  </a:cubicBezTo>
                  <a:cubicBezTo>
                    <a:pt x="725" y="788"/>
                    <a:pt x="725" y="788"/>
                    <a:pt x="725" y="788"/>
                  </a:cubicBezTo>
                  <a:cubicBezTo>
                    <a:pt x="725" y="788"/>
                    <a:pt x="725" y="788"/>
                    <a:pt x="725" y="788"/>
                  </a:cubicBezTo>
                  <a:cubicBezTo>
                    <a:pt x="725" y="788"/>
                    <a:pt x="725" y="788"/>
                    <a:pt x="725" y="788"/>
                  </a:cubicBezTo>
                  <a:cubicBezTo>
                    <a:pt x="725" y="788"/>
                    <a:pt x="725" y="788"/>
                    <a:pt x="725" y="789"/>
                  </a:cubicBezTo>
                  <a:cubicBezTo>
                    <a:pt x="725" y="789"/>
                    <a:pt x="725" y="789"/>
                    <a:pt x="725" y="789"/>
                  </a:cubicBezTo>
                  <a:cubicBezTo>
                    <a:pt x="725" y="789"/>
                    <a:pt x="725" y="789"/>
                    <a:pt x="725" y="789"/>
                  </a:cubicBezTo>
                  <a:cubicBezTo>
                    <a:pt x="725" y="789"/>
                    <a:pt x="725" y="789"/>
                    <a:pt x="725" y="789"/>
                  </a:cubicBezTo>
                  <a:cubicBezTo>
                    <a:pt x="725" y="789"/>
                    <a:pt x="725" y="789"/>
                    <a:pt x="725" y="789"/>
                  </a:cubicBezTo>
                  <a:cubicBezTo>
                    <a:pt x="725" y="789"/>
                    <a:pt x="725" y="790"/>
                    <a:pt x="725" y="790"/>
                  </a:cubicBezTo>
                  <a:cubicBezTo>
                    <a:pt x="725" y="790"/>
                    <a:pt x="726" y="790"/>
                    <a:pt x="726" y="790"/>
                  </a:cubicBezTo>
                  <a:cubicBezTo>
                    <a:pt x="726" y="790"/>
                    <a:pt x="726" y="790"/>
                    <a:pt x="726" y="790"/>
                  </a:cubicBezTo>
                  <a:cubicBezTo>
                    <a:pt x="726" y="790"/>
                    <a:pt x="726" y="790"/>
                    <a:pt x="727" y="790"/>
                  </a:cubicBezTo>
                  <a:cubicBezTo>
                    <a:pt x="727" y="790"/>
                    <a:pt x="726" y="791"/>
                    <a:pt x="726" y="791"/>
                  </a:cubicBezTo>
                  <a:cubicBezTo>
                    <a:pt x="727" y="791"/>
                    <a:pt x="728" y="791"/>
                    <a:pt x="729" y="791"/>
                  </a:cubicBezTo>
                  <a:cubicBezTo>
                    <a:pt x="729" y="790"/>
                    <a:pt x="729" y="790"/>
                    <a:pt x="729" y="789"/>
                  </a:cubicBezTo>
                  <a:cubicBezTo>
                    <a:pt x="729" y="789"/>
                    <a:pt x="729" y="789"/>
                    <a:pt x="729" y="789"/>
                  </a:cubicBezTo>
                  <a:cubicBezTo>
                    <a:pt x="729" y="789"/>
                    <a:pt x="730" y="789"/>
                    <a:pt x="729" y="789"/>
                  </a:cubicBezTo>
                  <a:cubicBezTo>
                    <a:pt x="730" y="788"/>
                    <a:pt x="731" y="787"/>
                    <a:pt x="730" y="787"/>
                  </a:cubicBezTo>
                  <a:cubicBezTo>
                    <a:pt x="730" y="786"/>
                    <a:pt x="731" y="786"/>
                    <a:pt x="731" y="786"/>
                  </a:cubicBezTo>
                  <a:cubicBezTo>
                    <a:pt x="731" y="786"/>
                    <a:pt x="731" y="786"/>
                    <a:pt x="731" y="786"/>
                  </a:cubicBezTo>
                  <a:cubicBezTo>
                    <a:pt x="731" y="786"/>
                    <a:pt x="732" y="786"/>
                    <a:pt x="733" y="785"/>
                  </a:cubicBezTo>
                  <a:cubicBezTo>
                    <a:pt x="733" y="785"/>
                    <a:pt x="733" y="785"/>
                    <a:pt x="733" y="785"/>
                  </a:cubicBezTo>
                  <a:cubicBezTo>
                    <a:pt x="733" y="785"/>
                    <a:pt x="733" y="785"/>
                    <a:pt x="733" y="785"/>
                  </a:cubicBezTo>
                  <a:cubicBezTo>
                    <a:pt x="733" y="785"/>
                    <a:pt x="733" y="785"/>
                    <a:pt x="734" y="785"/>
                  </a:cubicBezTo>
                  <a:cubicBezTo>
                    <a:pt x="734" y="785"/>
                    <a:pt x="734" y="785"/>
                    <a:pt x="735" y="785"/>
                  </a:cubicBezTo>
                  <a:cubicBezTo>
                    <a:pt x="735" y="786"/>
                    <a:pt x="736" y="786"/>
                    <a:pt x="736" y="787"/>
                  </a:cubicBezTo>
                  <a:cubicBezTo>
                    <a:pt x="737" y="787"/>
                    <a:pt x="737" y="787"/>
                    <a:pt x="737" y="787"/>
                  </a:cubicBezTo>
                  <a:cubicBezTo>
                    <a:pt x="737" y="787"/>
                    <a:pt x="738" y="785"/>
                    <a:pt x="738" y="785"/>
                  </a:cubicBezTo>
                  <a:cubicBezTo>
                    <a:pt x="738" y="785"/>
                    <a:pt x="738" y="785"/>
                    <a:pt x="738" y="785"/>
                  </a:cubicBezTo>
                  <a:cubicBezTo>
                    <a:pt x="738" y="784"/>
                    <a:pt x="738" y="784"/>
                    <a:pt x="738" y="784"/>
                  </a:cubicBezTo>
                  <a:cubicBezTo>
                    <a:pt x="738" y="784"/>
                    <a:pt x="739" y="784"/>
                    <a:pt x="739" y="783"/>
                  </a:cubicBezTo>
                  <a:cubicBezTo>
                    <a:pt x="739" y="783"/>
                    <a:pt x="739" y="783"/>
                    <a:pt x="740" y="783"/>
                  </a:cubicBezTo>
                  <a:cubicBezTo>
                    <a:pt x="740" y="783"/>
                    <a:pt x="740" y="783"/>
                    <a:pt x="740" y="783"/>
                  </a:cubicBezTo>
                  <a:cubicBezTo>
                    <a:pt x="741" y="783"/>
                    <a:pt x="740" y="782"/>
                    <a:pt x="740" y="782"/>
                  </a:cubicBezTo>
                  <a:cubicBezTo>
                    <a:pt x="741" y="782"/>
                    <a:pt x="740" y="781"/>
                    <a:pt x="739" y="781"/>
                  </a:cubicBezTo>
                  <a:cubicBezTo>
                    <a:pt x="739" y="781"/>
                    <a:pt x="740" y="780"/>
                    <a:pt x="740" y="779"/>
                  </a:cubicBezTo>
                  <a:cubicBezTo>
                    <a:pt x="740" y="779"/>
                    <a:pt x="740" y="779"/>
                    <a:pt x="740" y="779"/>
                  </a:cubicBezTo>
                  <a:cubicBezTo>
                    <a:pt x="740" y="779"/>
                    <a:pt x="740" y="779"/>
                    <a:pt x="739" y="779"/>
                  </a:cubicBezTo>
                  <a:cubicBezTo>
                    <a:pt x="739" y="779"/>
                    <a:pt x="739" y="779"/>
                    <a:pt x="739" y="779"/>
                  </a:cubicBezTo>
                  <a:cubicBezTo>
                    <a:pt x="739" y="779"/>
                    <a:pt x="739" y="779"/>
                    <a:pt x="739" y="779"/>
                  </a:cubicBezTo>
                  <a:cubicBezTo>
                    <a:pt x="738" y="779"/>
                    <a:pt x="738" y="779"/>
                    <a:pt x="737" y="779"/>
                  </a:cubicBezTo>
                  <a:cubicBezTo>
                    <a:pt x="737" y="778"/>
                    <a:pt x="737" y="778"/>
                    <a:pt x="736" y="778"/>
                  </a:cubicBezTo>
                  <a:cubicBezTo>
                    <a:pt x="736" y="778"/>
                    <a:pt x="736" y="778"/>
                    <a:pt x="736" y="778"/>
                  </a:cubicBezTo>
                  <a:cubicBezTo>
                    <a:pt x="736" y="778"/>
                    <a:pt x="736" y="778"/>
                    <a:pt x="735" y="778"/>
                  </a:cubicBezTo>
                  <a:cubicBezTo>
                    <a:pt x="735" y="778"/>
                    <a:pt x="735" y="778"/>
                    <a:pt x="735" y="778"/>
                  </a:cubicBezTo>
                  <a:cubicBezTo>
                    <a:pt x="735" y="778"/>
                    <a:pt x="735" y="778"/>
                    <a:pt x="735" y="778"/>
                  </a:cubicBezTo>
                  <a:cubicBezTo>
                    <a:pt x="735" y="778"/>
                    <a:pt x="735" y="778"/>
                    <a:pt x="735" y="778"/>
                  </a:cubicBezTo>
                  <a:cubicBezTo>
                    <a:pt x="734" y="779"/>
                    <a:pt x="734" y="779"/>
                    <a:pt x="734" y="779"/>
                  </a:cubicBezTo>
                  <a:cubicBezTo>
                    <a:pt x="734" y="779"/>
                    <a:pt x="733" y="779"/>
                    <a:pt x="733" y="779"/>
                  </a:cubicBezTo>
                  <a:cubicBezTo>
                    <a:pt x="733" y="780"/>
                    <a:pt x="733" y="781"/>
                    <a:pt x="732" y="781"/>
                  </a:cubicBezTo>
                  <a:cubicBezTo>
                    <a:pt x="732" y="781"/>
                    <a:pt x="732" y="781"/>
                    <a:pt x="732" y="781"/>
                  </a:cubicBezTo>
                  <a:cubicBezTo>
                    <a:pt x="731" y="781"/>
                    <a:pt x="730" y="781"/>
                    <a:pt x="729" y="782"/>
                  </a:cubicBezTo>
                  <a:cubicBezTo>
                    <a:pt x="729" y="781"/>
                    <a:pt x="729" y="781"/>
                    <a:pt x="729" y="781"/>
                  </a:cubicBezTo>
                  <a:cubicBezTo>
                    <a:pt x="729" y="781"/>
                    <a:pt x="729" y="780"/>
                    <a:pt x="729" y="780"/>
                  </a:cubicBezTo>
                  <a:cubicBezTo>
                    <a:pt x="729" y="780"/>
                    <a:pt x="729" y="780"/>
                    <a:pt x="729" y="780"/>
                  </a:cubicBezTo>
                  <a:cubicBezTo>
                    <a:pt x="728" y="780"/>
                    <a:pt x="727" y="781"/>
                    <a:pt x="727" y="782"/>
                  </a:cubicBezTo>
                  <a:cubicBezTo>
                    <a:pt x="727" y="782"/>
                    <a:pt x="727" y="783"/>
                    <a:pt x="727" y="783"/>
                  </a:cubicBezTo>
                  <a:cubicBezTo>
                    <a:pt x="727" y="783"/>
                    <a:pt x="727" y="783"/>
                    <a:pt x="727" y="783"/>
                  </a:cubicBezTo>
                  <a:cubicBezTo>
                    <a:pt x="726" y="784"/>
                    <a:pt x="723" y="786"/>
                    <a:pt x="723" y="786"/>
                  </a:cubicBezTo>
                  <a:close/>
                  <a:moveTo>
                    <a:pt x="725" y="788"/>
                  </a:moveTo>
                  <a:cubicBezTo>
                    <a:pt x="725" y="788"/>
                    <a:pt x="725" y="788"/>
                    <a:pt x="725" y="788"/>
                  </a:cubicBezTo>
                  <a:cubicBezTo>
                    <a:pt x="725" y="788"/>
                    <a:pt x="725" y="788"/>
                    <a:pt x="725" y="788"/>
                  </a:cubicBezTo>
                  <a:cubicBezTo>
                    <a:pt x="725" y="788"/>
                    <a:pt x="725" y="788"/>
                    <a:pt x="725" y="788"/>
                  </a:cubicBezTo>
                  <a:close/>
                  <a:moveTo>
                    <a:pt x="738" y="777"/>
                  </a:moveTo>
                  <a:cubicBezTo>
                    <a:pt x="738" y="777"/>
                    <a:pt x="737" y="778"/>
                    <a:pt x="737" y="777"/>
                  </a:cubicBezTo>
                  <a:cubicBezTo>
                    <a:pt x="737" y="777"/>
                    <a:pt x="737" y="777"/>
                    <a:pt x="738" y="777"/>
                  </a:cubicBezTo>
                  <a:close/>
                  <a:moveTo>
                    <a:pt x="742" y="777"/>
                  </a:moveTo>
                  <a:cubicBezTo>
                    <a:pt x="742" y="777"/>
                    <a:pt x="742" y="777"/>
                    <a:pt x="742" y="778"/>
                  </a:cubicBezTo>
                  <a:cubicBezTo>
                    <a:pt x="742" y="778"/>
                    <a:pt x="742" y="778"/>
                    <a:pt x="742" y="778"/>
                  </a:cubicBezTo>
                  <a:cubicBezTo>
                    <a:pt x="742" y="779"/>
                    <a:pt x="741" y="780"/>
                    <a:pt x="740" y="779"/>
                  </a:cubicBezTo>
                  <a:cubicBezTo>
                    <a:pt x="740" y="779"/>
                    <a:pt x="740" y="779"/>
                    <a:pt x="740" y="779"/>
                  </a:cubicBezTo>
                  <a:cubicBezTo>
                    <a:pt x="740" y="778"/>
                    <a:pt x="740" y="778"/>
                    <a:pt x="740" y="778"/>
                  </a:cubicBezTo>
                  <a:cubicBezTo>
                    <a:pt x="740" y="778"/>
                    <a:pt x="740" y="778"/>
                    <a:pt x="741" y="778"/>
                  </a:cubicBezTo>
                  <a:cubicBezTo>
                    <a:pt x="741" y="778"/>
                    <a:pt x="741" y="778"/>
                    <a:pt x="741" y="777"/>
                  </a:cubicBezTo>
                  <a:cubicBezTo>
                    <a:pt x="741" y="777"/>
                    <a:pt x="742" y="777"/>
                    <a:pt x="742" y="776"/>
                  </a:cubicBezTo>
                  <a:cubicBezTo>
                    <a:pt x="743" y="776"/>
                    <a:pt x="743" y="776"/>
                    <a:pt x="743" y="776"/>
                  </a:cubicBezTo>
                  <a:cubicBezTo>
                    <a:pt x="743" y="776"/>
                    <a:pt x="742" y="777"/>
                    <a:pt x="742" y="777"/>
                  </a:cubicBezTo>
                  <a:cubicBezTo>
                    <a:pt x="742" y="777"/>
                    <a:pt x="742" y="777"/>
                    <a:pt x="742" y="777"/>
                  </a:cubicBezTo>
                  <a:close/>
                  <a:moveTo>
                    <a:pt x="728" y="779"/>
                  </a:moveTo>
                  <a:cubicBezTo>
                    <a:pt x="727" y="780"/>
                    <a:pt x="728" y="779"/>
                    <a:pt x="728" y="779"/>
                  </a:cubicBezTo>
                  <a:cubicBezTo>
                    <a:pt x="728" y="779"/>
                    <a:pt x="728" y="779"/>
                    <a:pt x="728" y="779"/>
                  </a:cubicBezTo>
                  <a:close/>
                  <a:moveTo>
                    <a:pt x="771" y="778"/>
                  </a:moveTo>
                  <a:cubicBezTo>
                    <a:pt x="771" y="778"/>
                    <a:pt x="771" y="778"/>
                    <a:pt x="771" y="778"/>
                  </a:cubicBezTo>
                  <a:cubicBezTo>
                    <a:pt x="772" y="778"/>
                    <a:pt x="771" y="778"/>
                    <a:pt x="771" y="778"/>
                  </a:cubicBezTo>
                  <a:close/>
                  <a:moveTo>
                    <a:pt x="723" y="782"/>
                  </a:moveTo>
                  <a:cubicBezTo>
                    <a:pt x="723" y="783"/>
                    <a:pt x="723" y="783"/>
                    <a:pt x="722" y="783"/>
                  </a:cubicBezTo>
                  <a:cubicBezTo>
                    <a:pt x="722" y="782"/>
                    <a:pt x="723" y="782"/>
                    <a:pt x="723" y="782"/>
                  </a:cubicBezTo>
                  <a:close/>
                  <a:moveTo>
                    <a:pt x="208" y="836"/>
                  </a:moveTo>
                  <a:cubicBezTo>
                    <a:pt x="208" y="838"/>
                    <a:pt x="204" y="838"/>
                    <a:pt x="203" y="839"/>
                  </a:cubicBezTo>
                  <a:cubicBezTo>
                    <a:pt x="203" y="837"/>
                    <a:pt x="205" y="838"/>
                    <a:pt x="205" y="837"/>
                  </a:cubicBezTo>
                  <a:cubicBezTo>
                    <a:pt x="205" y="837"/>
                    <a:pt x="209" y="834"/>
                    <a:pt x="208" y="836"/>
                  </a:cubicBezTo>
                  <a:close/>
                  <a:moveTo>
                    <a:pt x="741" y="1035"/>
                  </a:moveTo>
                  <a:cubicBezTo>
                    <a:pt x="741" y="1036"/>
                    <a:pt x="741" y="1035"/>
                    <a:pt x="741" y="1035"/>
                  </a:cubicBezTo>
                  <a:cubicBezTo>
                    <a:pt x="741" y="1036"/>
                    <a:pt x="741" y="1035"/>
                    <a:pt x="741" y="1035"/>
                  </a:cubicBezTo>
                  <a:close/>
                  <a:moveTo>
                    <a:pt x="752" y="1041"/>
                  </a:moveTo>
                  <a:cubicBezTo>
                    <a:pt x="752" y="1041"/>
                    <a:pt x="752" y="1041"/>
                    <a:pt x="752" y="1041"/>
                  </a:cubicBezTo>
                  <a:cubicBezTo>
                    <a:pt x="752" y="1041"/>
                    <a:pt x="752" y="1041"/>
                    <a:pt x="752" y="1041"/>
                  </a:cubicBezTo>
                  <a:cubicBezTo>
                    <a:pt x="750" y="1042"/>
                    <a:pt x="746" y="1040"/>
                    <a:pt x="745" y="1039"/>
                  </a:cubicBezTo>
                  <a:cubicBezTo>
                    <a:pt x="745" y="1039"/>
                    <a:pt x="754" y="1040"/>
                    <a:pt x="754" y="1040"/>
                  </a:cubicBezTo>
                  <a:cubicBezTo>
                    <a:pt x="754" y="1041"/>
                    <a:pt x="752" y="1041"/>
                    <a:pt x="752" y="1041"/>
                  </a:cubicBezTo>
                  <a:close/>
                  <a:moveTo>
                    <a:pt x="751" y="1035"/>
                  </a:moveTo>
                  <a:cubicBezTo>
                    <a:pt x="751" y="1036"/>
                    <a:pt x="749" y="1036"/>
                    <a:pt x="749" y="1036"/>
                  </a:cubicBezTo>
                  <a:cubicBezTo>
                    <a:pt x="748" y="1036"/>
                    <a:pt x="747" y="1035"/>
                    <a:pt x="747" y="1034"/>
                  </a:cubicBezTo>
                  <a:cubicBezTo>
                    <a:pt x="745" y="1035"/>
                    <a:pt x="746" y="1033"/>
                    <a:pt x="745" y="1034"/>
                  </a:cubicBezTo>
                  <a:cubicBezTo>
                    <a:pt x="744" y="1031"/>
                    <a:pt x="750" y="1035"/>
                    <a:pt x="751" y="1035"/>
                  </a:cubicBezTo>
                  <a:close/>
                  <a:moveTo>
                    <a:pt x="666" y="1100"/>
                  </a:moveTo>
                  <a:cubicBezTo>
                    <a:pt x="666" y="1100"/>
                    <a:pt x="666" y="1101"/>
                    <a:pt x="666" y="1101"/>
                  </a:cubicBezTo>
                  <a:cubicBezTo>
                    <a:pt x="665" y="1101"/>
                    <a:pt x="664" y="1102"/>
                    <a:pt x="663" y="1102"/>
                  </a:cubicBezTo>
                  <a:cubicBezTo>
                    <a:pt x="663" y="1102"/>
                    <a:pt x="663" y="1102"/>
                    <a:pt x="663" y="1102"/>
                  </a:cubicBezTo>
                  <a:cubicBezTo>
                    <a:pt x="662" y="1101"/>
                    <a:pt x="665" y="1100"/>
                    <a:pt x="666" y="1099"/>
                  </a:cubicBezTo>
                  <a:cubicBezTo>
                    <a:pt x="666" y="1099"/>
                    <a:pt x="666" y="1100"/>
                    <a:pt x="666" y="1099"/>
                  </a:cubicBezTo>
                  <a:cubicBezTo>
                    <a:pt x="667" y="1100"/>
                    <a:pt x="666" y="1100"/>
                    <a:pt x="666" y="1100"/>
                  </a:cubicBezTo>
                  <a:close/>
                  <a:moveTo>
                    <a:pt x="680" y="1011"/>
                  </a:moveTo>
                  <a:cubicBezTo>
                    <a:pt x="680" y="1011"/>
                    <a:pt x="680" y="1011"/>
                    <a:pt x="680" y="1011"/>
                  </a:cubicBezTo>
                  <a:cubicBezTo>
                    <a:pt x="680" y="1011"/>
                    <a:pt x="679" y="1010"/>
                    <a:pt x="680" y="1010"/>
                  </a:cubicBezTo>
                  <a:cubicBezTo>
                    <a:pt x="680" y="1010"/>
                    <a:pt x="680" y="1010"/>
                    <a:pt x="680" y="1011"/>
                  </a:cubicBezTo>
                  <a:close/>
                  <a:moveTo>
                    <a:pt x="690" y="1000"/>
                  </a:moveTo>
                  <a:cubicBezTo>
                    <a:pt x="690" y="1000"/>
                    <a:pt x="689" y="1002"/>
                    <a:pt x="689" y="1002"/>
                  </a:cubicBezTo>
                  <a:cubicBezTo>
                    <a:pt x="688" y="1001"/>
                    <a:pt x="690" y="1000"/>
                    <a:pt x="689" y="1000"/>
                  </a:cubicBezTo>
                  <a:cubicBezTo>
                    <a:pt x="689" y="1000"/>
                    <a:pt x="689" y="999"/>
                    <a:pt x="689" y="998"/>
                  </a:cubicBezTo>
                  <a:cubicBezTo>
                    <a:pt x="689" y="998"/>
                    <a:pt x="690" y="1000"/>
                    <a:pt x="690" y="1000"/>
                  </a:cubicBezTo>
                  <a:close/>
                  <a:moveTo>
                    <a:pt x="688" y="1002"/>
                  </a:moveTo>
                  <a:cubicBezTo>
                    <a:pt x="689" y="1002"/>
                    <a:pt x="689" y="1003"/>
                    <a:pt x="689" y="1003"/>
                  </a:cubicBezTo>
                  <a:cubicBezTo>
                    <a:pt x="689" y="1003"/>
                    <a:pt x="688" y="1002"/>
                    <a:pt x="688" y="1002"/>
                  </a:cubicBezTo>
                  <a:cubicBezTo>
                    <a:pt x="688" y="1002"/>
                    <a:pt x="688" y="1002"/>
                    <a:pt x="688" y="1002"/>
                  </a:cubicBezTo>
                  <a:close/>
                  <a:moveTo>
                    <a:pt x="690" y="1003"/>
                  </a:moveTo>
                  <a:cubicBezTo>
                    <a:pt x="690" y="1003"/>
                    <a:pt x="690" y="1004"/>
                    <a:pt x="689" y="1004"/>
                  </a:cubicBezTo>
                  <a:cubicBezTo>
                    <a:pt x="689" y="1004"/>
                    <a:pt x="689" y="1003"/>
                    <a:pt x="689" y="1003"/>
                  </a:cubicBezTo>
                  <a:cubicBezTo>
                    <a:pt x="689" y="1003"/>
                    <a:pt x="689" y="1003"/>
                    <a:pt x="690" y="1003"/>
                  </a:cubicBezTo>
                  <a:close/>
                  <a:moveTo>
                    <a:pt x="662" y="1086"/>
                  </a:moveTo>
                  <a:cubicBezTo>
                    <a:pt x="662" y="1087"/>
                    <a:pt x="659" y="1087"/>
                    <a:pt x="658" y="1087"/>
                  </a:cubicBezTo>
                  <a:cubicBezTo>
                    <a:pt x="657" y="1087"/>
                    <a:pt x="655" y="1088"/>
                    <a:pt x="654" y="1088"/>
                  </a:cubicBezTo>
                  <a:cubicBezTo>
                    <a:pt x="654" y="1088"/>
                    <a:pt x="654" y="1088"/>
                    <a:pt x="654" y="1088"/>
                  </a:cubicBezTo>
                  <a:cubicBezTo>
                    <a:pt x="653" y="1088"/>
                    <a:pt x="653" y="1088"/>
                    <a:pt x="652" y="1088"/>
                  </a:cubicBezTo>
                  <a:cubicBezTo>
                    <a:pt x="652" y="1089"/>
                    <a:pt x="650" y="1089"/>
                    <a:pt x="649" y="1088"/>
                  </a:cubicBezTo>
                  <a:cubicBezTo>
                    <a:pt x="648" y="1089"/>
                    <a:pt x="647" y="1088"/>
                    <a:pt x="647" y="1088"/>
                  </a:cubicBezTo>
                  <a:cubicBezTo>
                    <a:pt x="646" y="1088"/>
                    <a:pt x="646" y="1088"/>
                    <a:pt x="646" y="1088"/>
                  </a:cubicBezTo>
                  <a:cubicBezTo>
                    <a:pt x="645" y="1088"/>
                    <a:pt x="645" y="1088"/>
                    <a:pt x="645" y="1088"/>
                  </a:cubicBezTo>
                  <a:cubicBezTo>
                    <a:pt x="645" y="1088"/>
                    <a:pt x="644" y="1088"/>
                    <a:pt x="644" y="1088"/>
                  </a:cubicBezTo>
                  <a:cubicBezTo>
                    <a:pt x="643" y="1088"/>
                    <a:pt x="642" y="1088"/>
                    <a:pt x="642" y="1087"/>
                  </a:cubicBezTo>
                  <a:cubicBezTo>
                    <a:pt x="642" y="1086"/>
                    <a:pt x="642" y="1086"/>
                    <a:pt x="642" y="1086"/>
                  </a:cubicBezTo>
                  <a:cubicBezTo>
                    <a:pt x="642" y="1086"/>
                    <a:pt x="643" y="1086"/>
                    <a:pt x="642" y="1085"/>
                  </a:cubicBezTo>
                  <a:cubicBezTo>
                    <a:pt x="643" y="1086"/>
                    <a:pt x="645" y="1084"/>
                    <a:pt x="646" y="1084"/>
                  </a:cubicBezTo>
                  <a:cubicBezTo>
                    <a:pt x="646" y="1084"/>
                    <a:pt x="648" y="1084"/>
                    <a:pt x="647" y="1084"/>
                  </a:cubicBezTo>
                  <a:cubicBezTo>
                    <a:pt x="648" y="1085"/>
                    <a:pt x="649" y="1085"/>
                    <a:pt x="650" y="1085"/>
                  </a:cubicBezTo>
                  <a:cubicBezTo>
                    <a:pt x="651" y="1085"/>
                    <a:pt x="652" y="1086"/>
                    <a:pt x="653" y="1086"/>
                  </a:cubicBezTo>
                  <a:cubicBezTo>
                    <a:pt x="654" y="1086"/>
                    <a:pt x="655" y="1086"/>
                    <a:pt x="655" y="1086"/>
                  </a:cubicBezTo>
                  <a:cubicBezTo>
                    <a:pt x="656" y="1086"/>
                    <a:pt x="656" y="1085"/>
                    <a:pt x="657" y="1085"/>
                  </a:cubicBezTo>
                  <a:cubicBezTo>
                    <a:pt x="657" y="1086"/>
                    <a:pt x="659" y="1087"/>
                    <a:pt x="660" y="1086"/>
                  </a:cubicBezTo>
                  <a:cubicBezTo>
                    <a:pt x="660" y="1086"/>
                    <a:pt x="660" y="1086"/>
                    <a:pt x="660" y="1085"/>
                  </a:cubicBezTo>
                  <a:cubicBezTo>
                    <a:pt x="661" y="1085"/>
                    <a:pt x="661" y="1085"/>
                    <a:pt x="662" y="1085"/>
                  </a:cubicBezTo>
                  <a:cubicBezTo>
                    <a:pt x="662" y="1085"/>
                    <a:pt x="663" y="1083"/>
                    <a:pt x="663" y="1083"/>
                  </a:cubicBezTo>
                  <a:cubicBezTo>
                    <a:pt x="663" y="1083"/>
                    <a:pt x="662" y="1084"/>
                    <a:pt x="662" y="1084"/>
                  </a:cubicBezTo>
                  <a:cubicBezTo>
                    <a:pt x="662" y="1083"/>
                    <a:pt x="662" y="1083"/>
                    <a:pt x="662" y="1083"/>
                  </a:cubicBezTo>
                  <a:cubicBezTo>
                    <a:pt x="663" y="1083"/>
                    <a:pt x="663" y="1083"/>
                    <a:pt x="663" y="1083"/>
                  </a:cubicBezTo>
                  <a:cubicBezTo>
                    <a:pt x="664" y="1085"/>
                    <a:pt x="662" y="1084"/>
                    <a:pt x="662" y="1086"/>
                  </a:cubicBezTo>
                  <a:cubicBezTo>
                    <a:pt x="662" y="1086"/>
                    <a:pt x="662" y="1086"/>
                    <a:pt x="662" y="1086"/>
                  </a:cubicBezTo>
                  <a:close/>
                  <a:moveTo>
                    <a:pt x="678" y="1090"/>
                  </a:moveTo>
                  <a:cubicBezTo>
                    <a:pt x="678" y="1091"/>
                    <a:pt x="677" y="1090"/>
                    <a:pt x="677" y="1091"/>
                  </a:cubicBezTo>
                  <a:cubicBezTo>
                    <a:pt x="677" y="1091"/>
                    <a:pt x="677" y="1092"/>
                    <a:pt x="678" y="1092"/>
                  </a:cubicBezTo>
                  <a:cubicBezTo>
                    <a:pt x="677" y="1093"/>
                    <a:pt x="676" y="1095"/>
                    <a:pt x="675" y="1095"/>
                  </a:cubicBezTo>
                  <a:cubicBezTo>
                    <a:pt x="672" y="1097"/>
                    <a:pt x="669" y="1098"/>
                    <a:pt x="667" y="1098"/>
                  </a:cubicBezTo>
                  <a:cubicBezTo>
                    <a:pt x="667" y="1098"/>
                    <a:pt x="667" y="1098"/>
                    <a:pt x="667" y="1098"/>
                  </a:cubicBezTo>
                  <a:cubicBezTo>
                    <a:pt x="667" y="1098"/>
                    <a:pt x="667" y="1097"/>
                    <a:pt x="668" y="1097"/>
                  </a:cubicBezTo>
                  <a:cubicBezTo>
                    <a:pt x="668" y="1097"/>
                    <a:pt x="668" y="1097"/>
                    <a:pt x="668" y="1096"/>
                  </a:cubicBezTo>
                  <a:cubicBezTo>
                    <a:pt x="669" y="1096"/>
                    <a:pt x="667" y="1096"/>
                    <a:pt x="667" y="1096"/>
                  </a:cubicBezTo>
                  <a:cubicBezTo>
                    <a:pt x="667" y="1096"/>
                    <a:pt x="667" y="1095"/>
                    <a:pt x="667" y="1095"/>
                  </a:cubicBezTo>
                  <a:cubicBezTo>
                    <a:pt x="668" y="1095"/>
                    <a:pt x="668" y="1094"/>
                    <a:pt x="668" y="1093"/>
                  </a:cubicBezTo>
                  <a:cubicBezTo>
                    <a:pt x="668" y="1093"/>
                    <a:pt x="668" y="1093"/>
                    <a:pt x="668" y="1093"/>
                  </a:cubicBezTo>
                  <a:cubicBezTo>
                    <a:pt x="669" y="1093"/>
                    <a:pt x="670" y="1092"/>
                    <a:pt x="670" y="1091"/>
                  </a:cubicBezTo>
                  <a:cubicBezTo>
                    <a:pt x="671" y="1091"/>
                    <a:pt x="672" y="1093"/>
                    <a:pt x="673" y="1092"/>
                  </a:cubicBezTo>
                  <a:cubicBezTo>
                    <a:pt x="673" y="1092"/>
                    <a:pt x="674" y="1090"/>
                    <a:pt x="674" y="1090"/>
                  </a:cubicBezTo>
                  <a:cubicBezTo>
                    <a:pt x="674" y="1090"/>
                    <a:pt x="674" y="1090"/>
                    <a:pt x="674" y="1090"/>
                  </a:cubicBezTo>
                  <a:cubicBezTo>
                    <a:pt x="675" y="1090"/>
                    <a:pt x="675" y="1090"/>
                    <a:pt x="675" y="1089"/>
                  </a:cubicBezTo>
                  <a:cubicBezTo>
                    <a:pt x="675" y="1089"/>
                    <a:pt x="675" y="1089"/>
                    <a:pt x="675" y="1089"/>
                  </a:cubicBezTo>
                  <a:cubicBezTo>
                    <a:pt x="676" y="1089"/>
                    <a:pt x="676" y="1089"/>
                    <a:pt x="676" y="1089"/>
                  </a:cubicBezTo>
                  <a:cubicBezTo>
                    <a:pt x="677" y="1089"/>
                    <a:pt x="676" y="1089"/>
                    <a:pt x="678" y="1089"/>
                  </a:cubicBezTo>
                  <a:cubicBezTo>
                    <a:pt x="678" y="1089"/>
                    <a:pt x="678" y="1090"/>
                    <a:pt x="678" y="1090"/>
                  </a:cubicBezTo>
                  <a:close/>
                  <a:moveTo>
                    <a:pt x="699" y="1013"/>
                  </a:moveTo>
                  <a:cubicBezTo>
                    <a:pt x="700" y="1012"/>
                    <a:pt x="702" y="1010"/>
                    <a:pt x="702" y="1012"/>
                  </a:cubicBezTo>
                  <a:cubicBezTo>
                    <a:pt x="702" y="1013"/>
                    <a:pt x="700" y="1015"/>
                    <a:pt x="699" y="1015"/>
                  </a:cubicBezTo>
                  <a:cubicBezTo>
                    <a:pt x="699" y="1014"/>
                    <a:pt x="699" y="1014"/>
                    <a:pt x="699" y="1013"/>
                  </a:cubicBezTo>
                  <a:close/>
                  <a:moveTo>
                    <a:pt x="679" y="1041"/>
                  </a:moveTo>
                  <a:cubicBezTo>
                    <a:pt x="679" y="1041"/>
                    <a:pt x="674" y="1042"/>
                    <a:pt x="673" y="1042"/>
                  </a:cubicBezTo>
                  <a:cubicBezTo>
                    <a:pt x="674" y="1040"/>
                    <a:pt x="672" y="1039"/>
                    <a:pt x="676" y="1040"/>
                  </a:cubicBezTo>
                  <a:cubicBezTo>
                    <a:pt x="676" y="1040"/>
                    <a:pt x="678" y="1040"/>
                    <a:pt x="678" y="1040"/>
                  </a:cubicBezTo>
                  <a:cubicBezTo>
                    <a:pt x="678" y="1040"/>
                    <a:pt x="679" y="1041"/>
                    <a:pt x="679" y="1041"/>
                  </a:cubicBezTo>
                  <a:cubicBezTo>
                    <a:pt x="679" y="1040"/>
                    <a:pt x="679" y="1040"/>
                    <a:pt x="679" y="1040"/>
                  </a:cubicBezTo>
                  <a:cubicBezTo>
                    <a:pt x="679" y="1040"/>
                    <a:pt x="679" y="1041"/>
                    <a:pt x="679" y="1041"/>
                  </a:cubicBezTo>
                  <a:close/>
                  <a:moveTo>
                    <a:pt x="689" y="1080"/>
                  </a:moveTo>
                  <a:cubicBezTo>
                    <a:pt x="690" y="1081"/>
                    <a:pt x="683" y="1082"/>
                    <a:pt x="682" y="1082"/>
                  </a:cubicBezTo>
                  <a:cubicBezTo>
                    <a:pt x="683" y="1082"/>
                    <a:pt x="685" y="1080"/>
                    <a:pt x="686" y="1080"/>
                  </a:cubicBezTo>
                  <a:cubicBezTo>
                    <a:pt x="687" y="1080"/>
                    <a:pt x="688" y="1079"/>
                    <a:pt x="689" y="1080"/>
                  </a:cubicBezTo>
                  <a:close/>
                  <a:moveTo>
                    <a:pt x="684" y="1043"/>
                  </a:moveTo>
                  <a:cubicBezTo>
                    <a:pt x="683" y="1044"/>
                    <a:pt x="685" y="1045"/>
                    <a:pt x="684" y="1045"/>
                  </a:cubicBezTo>
                  <a:cubicBezTo>
                    <a:pt x="683" y="1043"/>
                    <a:pt x="684" y="1042"/>
                    <a:pt x="684" y="1043"/>
                  </a:cubicBezTo>
                  <a:close/>
                  <a:moveTo>
                    <a:pt x="692" y="1051"/>
                  </a:moveTo>
                  <a:cubicBezTo>
                    <a:pt x="694" y="1053"/>
                    <a:pt x="689" y="1054"/>
                    <a:pt x="688" y="1054"/>
                  </a:cubicBezTo>
                  <a:cubicBezTo>
                    <a:pt x="679" y="1052"/>
                    <a:pt x="688" y="1047"/>
                    <a:pt x="692" y="1051"/>
                  </a:cubicBezTo>
                  <a:close/>
                  <a:moveTo>
                    <a:pt x="681" y="1083"/>
                  </a:moveTo>
                  <a:cubicBezTo>
                    <a:pt x="681" y="1083"/>
                    <a:pt x="681" y="1084"/>
                    <a:pt x="681" y="1084"/>
                  </a:cubicBezTo>
                  <a:cubicBezTo>
                    <a:pt x="680" y="1084"/>
                    <a:pt x="681" y="1084"/>
                    <a:pt x="681" y="1083"/>
                  </a:cubicBezTo>
                  <a:close/>
                  <a:moveTo>
                    <a:pt x="680" y="1004"/>
                  </a:moveTo>
                  <a:cubicBezTo>
                    <a:pt x="680" y="1004"/>
                    <a:pt x="680" y="1004"/>
                    <a:pt x="680" y="1004"/>
                  </a:cubicBezTo>
                  <a:cubicBezTo>
                    <a:pt x="680" y="1003"/>
                    <a:pt x="682" y="1006"/>
                    <a:pt x="681" y="1006"/>
                  </a:cubicBezTo>
                  <a:cubicBezTo>
                    <a:pt x="681" y="1006"/>
                    <a:pt x="681" y="1005"/>
                    <a:pt x="680" y="1004"/>
                  </a:cubicBezTo>
                  <a:close/>
                  <a:moveTo>
                    <a:pt x="683" y="1041"/>
                  </a:moveTo>
                  <a:cubicBezTo>
                    <a:pt x="682" y="1042"/>
                    <a:pt x="678" y="1041"/>
                    <a:pt x="681" y="1041"/>
                  </a:cubicBezTo>
                  <a:cubicBezTo>
                    <a:pt x="682" y="1040"/>
                    <a:pt x="686" y="1041"/>
                    <a:pt x="686" y="1041"/>
                  </a:cubicBezTo>
                  <a:cubicBezTo>
                    <a:pt x="685" y="1042"/>
                    <a:pt x="683" y="1041"/>
                    <a:pt x="683" y="1041"/>
                  </a:cubicBezTo>
                  <a:close/>
                  <a:moveTo>
                    <a:pt x="711" y="1034"/>
                  </a:moveTo>
                  <a:cubicBezTo>
                    <a:pt x="711" y="1033"/>
                    <a:pt x="713" y="1033"/>
                    <a:pt x="714" y="1034"/>
                  </a:cubicBezTo>
                  <a:cubicBezTo>
                    <a:pt x="714" y="1035"/>
                    <a:pt x="711" y="1034"/>
                    <a:pt x="711" y="1034"/>
                  </a:cubicBezTo>
                  <a:close/>
                  <a:moveTo>
                    <a:pt x="717" y="1079"/>
                  </a:moveTo>
                  <a:cubicBezTo>
                    <a:pt x="717" y="1079"/>
                    <a:pt x="717" y="1079"/>
                    <a:pt x="717" y="1079"/>
                  </a:cubicBezTo>
                  <a:cubicBezTo>
                    <a:pt x="716" y="1079"/>
                    <a:pt x="718" y="1078"/>
                    <a:pt x="718" y="1078"/>
                  </a:cubicBezTo>
                  <a:cubicBezTo>
                    <a:pt x="718" y="1079"/>
                    <a:pt x="718" y="1079"/>
                    <a:pt x="717" y="1079"/>
                  </a:cubicBezTo>
                  <a:close/>
                  <a:moveTo>
                    <a:pt x="695" y="1051"/>
                  </a:moveTo>
                  <a:cubicBezTo>
                    <a:pt x="695" y="1051"/>
                    <a:pt x="694" y="1051"/>
                    <a:pt x="694" y="1050"/>
                  </a:cubicBezTo>
                  <a:cubicBezTo>
                    <a:pt x="694" y="1050"/>
                    <a:pt x="695" y="1051"/>
                    <a:pt x="695" y="1051"/>
                  </a:cubicBezTo>
                  <a:close/>
                  <a:moveTo>
                    <a:pt x="693" y="1032"/>
                  </a:moveTo>
                  <a:cubicBezTo>
                    <a:pt x="692" y="1031"/>
                    <a:pt x="696" y="1031"/>
                    <a:pt x="696" y="1033"/>
                  </a:cubicBezTo>
                  <a:cubicBezTo>
                    <a:pt x="696" y="1034"/>
                    <a:pt x="695" y="1034"/>
                    <a:pt x="694" y="1034"/>
                  </a:cubicBezTo>
                  <a:cubicBezTo>
                    <a:pt x="693" y="1034"/>
                    <a:pt x="693" y="1033"/>
                    <a:pt x="693" y="1032"/>
                  </a:cubicBezTo>
                  <a:close/>
                  <a:moveTo>
                    <a:pt x="691" y="1032"/>
                  </a:moveTo>
                  <a:cubicBezTo>
                    <a:pt x="691" y="1029"/>
                    <a:pt x="692" y="1032"/>
                    <a:pt x="692" y="1032"/>
                  </a:cubicBezTo>
                  <a:cubicBezTo>
                    <a:pt x="691" y="1032"/>
                    <a:pt x="691" y="1032"/>
                    <a:pt x="691" y="1032"/>
                  </a:cubicBezTo>
                  <a:close/>
                  <a:moveTo>
                    <a:pt x="694" y="1079"/>
                  </a:moveTo>
                  <a:cubicBezTo>
                    <a:pt x="694" y="1079"/>
                    <a:pt x="693" y="1080"/>
                    <a:pt x="693" y="1080"/>
                  </a:cubicBezTo>
                  <a:cubicBezTo>
                    <a:pt x="692" y="1079"/>
                    <a:pt x="694" y="1079"/>
                    <a:pt x="694" y="1079"/>
                  </a:cubicBezTo>
                  <a:close/>
                  <a:moveTo>
                    <a:pt x="696" y="1050"/>
                  </a:moveTo>
                  <a:cubicBezTo>
                    <a:pt x="696" y="1051"/>
                    <a:pt x="695" y="1050"/>
                    <a:pt x="695" y="1050"/>
                  </a:cubicBezTo>
                  <a:cubicBezTo>
                    <a:pt x="695" y="1050"/>
                    <a:pt x="696" y="1049"/>
                    <a:pt x="696" y="1050"/>
                  </a:cubicBezTo>
                  <a:close/>
                  <a:moveTo>
                    <a:pt x="732" y="1064"/>
                  </a:moveTo>
                  <a:cubicBezTo>
                    <a:pt x="732" y="1065"/>
                    <a:pt x="731" y="1068"/>
                    <a:pt x="729" y="1069"/>
                  </a:cubicBezTo>
                  <a:cubicBezTo>
                    <a:pt x="729" y="1068"/>
                    <a:pt x="732" y="1064"/>
                    <a:pt x="732" y="1064"/>
                  </a:cubicBezTo>
                  <a:close/>
                  <a:moveTo>
                    <a:pt x="723" y="1077"/>
                  </a:moveTo>
                  <a:cubicBezTo>
                    <a:pt x="724" y="1077"/>
                    <a:pt x="722" y="1077"/>
                    <a:pt x="722" y="1077"/>
                  </a:cubicBezTo>
                  <a:cubicBezTo>
                    <a:pt x="721" y="1078"/>
                    <a:pt x="722" y="1077"/>
                    <a:pt x="722" y="1078"/>
                  </a:cubicBezTo>
                  <a:cubicBezTo>
                    <a:pt x="721" y="1080"/>
                    <a:pt x="720" y="1082"/>
                    <a:pt x="719" y="1083"/>
                  </a:cubicBezTo>
                  <a:cubicBezTo>
                    <a:pt x="719" y="1082"/>
                    <a:pt x="717" y="1082"/>
                    <a:pt x="718" y="1080"/>
                  </a:cubicBezTo>
                  <a:cubicBezTo>
                    <a:pt x="718" y="1080"/>
                    <a:pt x="718" y="1080"/>
                    <a:pt x="718" y="1080"/>
                  </a:cubicBezTo>
                  <a:cubicBezTo>
                    <a:pt x="718" y="1080"/>
                    <a:pt x="719" y="1080"/>
                    <a:pt x="719" y="1080"/>
                  </a:cubicBezTo>
                  <a:cubicBezTo>
                    <a:pt x="719" y="1079"/>
                    <a:pt x="719" y="1078"/>
                    <a:pt x="721" y="1077"/>
                  </a:cubicBezTo>
                  <a:cubicBezTo>
                    <a:pt x="721" y="1077"/>
                    <a:pt x="723" y="1075"/>
                    <a:pt x="723" y="1077"/>
                  </a:cubicBezTo>
                  <a:close/>
                  <a:moveTo>
                    <a:pt x="732" y="1057"/>
                  </a:moveTo>
                  <a:cubicBezTo>
                    <a:pt x="732" y="1057"/>
                    <a:pt x="732" y="1057"/>
                    <a:pt x="732" y="1057"/>
                  </a:cubicBezTo>
                  <a:cubicBezTo>
                    <a:pt x="732" y="1057"/>
                    <a:pt x="731" y="1057"/>
                    <a:pt x="731" y="1056"/>
                  </a:cubicBezTo>
                  <a:cubicBezTo>
                    <a:pt x="731" y="1057"/>
                    <a:pt x="732" y="1057"/>
                    <a:pt x="732" y="1057"/>
                  </a:cubicBezTo>
                  <a:close/>
                  <a:moveTo>
                    <a:pt x="729" y="1066"/>
                  </a:moveTo>
                  <a:cubicBezTo>
                    <a:pt x="730" y="1066"/>
                    <a:pt x="729" y="1067"/>
                    <a:pt x="729" y="1067"/>
                  </a:cubicBezTo>
                  <a:cubicBezTo>
                    <a:pt x="729" y="1067"/>
                    <a:pt x="730" y="1068"/>
                    <a:pt x="729" y="1068"/>
                  </a:cubicBezTo>
                  <a:cubicBezTo>
                    <a:pt x="728" y="1068"/>
                    <a:pt x="728" y="1067"/>
                    <a:pt x="729" y="1068"/>
                  </a:cubicBezTo>
                  <a:cubicBezTo>
                    <a:pt x="728" y="1068"/>
                    <a:pt x="728" y="1064"/>
                    <a:pt x="729" y="1066"/>
                  </a:cubicBezTo>
                  <a:close/>
                  <a:moveTo>
                    <a:pt x="692" y="1033"/>
                  </a:moveTo>
                  <a:cubicBezTo>
                    <a:pt x="692" y="1034"/>
                    <a:pt x="691" y="1033"/>
                    <a:pt x="692" y="1033"/>
                  </a:cubicBezTo>
                  <a:cubicBezTo>
                    <a:pt x="692" y="1033"/>
                    <a:pt x="692" y="1033"/>
                    <a:pt x="692" y="1033"/>
                  </a:cubicBezTo>
                  <a:close/>
                  <a:moveTo>
                    <a:pt x="718" y="1083"/>
                  </a:moveTo>
                  <a:cubicBezTo>
                    <a:pt x="718" y="1083"/>
                    <a:pt x="716" y="1085"/>
                    <a:pt x="716" y="1085"/>
                  </a:cubicBezTo>
                  <a:cubicBezTo>
                    <a:pt x="715" y="1083"/>
                    <a:pt x="718" y="1083"/>
                    <a:pt x="718" y="1083"/>
                  </a:cubicBezTo>
                  <a:close/>
                  <a:moveTo>
                    <a:pt x="702" y="1052"/>
                  </a:moveTo>
                  <a:cubicBezTo>
                    <a:pt x="702" y="1053"/>
                    <a:pt x="702" y="1053"/>
                    <a:pt x="701" y="1053"/>
                  </a:cubicBezTo>
                  <a:cubicBezTo>
                    <a:pt x="701" y="1052"/>
                    <a:pt x="701" y="1052"/>
                    <a:pt x="701" y="1052"/>
                  </a:cubicBezTo>
                  <a:cubicBezTo>
                    <a:pt x="701" y="1052"/>
                    <a:pt x="702" y="1052"/>
                    <a:pt x="702" y="1052"/>
                  </a:cubicBezTo>
                  <a:close/>
                  <a:moveTo>
                    <a:pt x="709" y="1082"/>
                  </a:moveTo>
                  <a:cubicBezTo>
                    <a:pt x="710" y="1084"/>
                    <a:pt x="708" y="1079"/>
                    <a:pt x="709" y="1082"/>
                  </a:cubicBezTo>
                  <a:cubicBezTo>
                    <a:pt x="710" y="1082"/>
                    <a:pt x="709" y="1081"/>
                    <a:pt x="709" y="1082"/>
                  </a:cubicBezTo>
                  <a:close/>
                  <a:moveTo>
                    <a:pt x="716" y="1054"/>
                  </a:moveTo>
                  <a:cubicBezTo>
                    <a:pt x="708" y="1051"/>
                    <a:pt x="703" y="1052"/>
                    <a:pt x="698" y="1049"/>
                  </a:cubicBezTo>
                  <a:cubicBezTo>
                    <a:pt x="698" y="1049"/>
                    <a:pt x="697" y="1051"/>
                    <a:pt x="697" y="1052"/>
                  </a:cubicBezTo>
                  <a:cubicBezTo>
                    <a:pt x="698" y="1051"/>
                    <a:pt x="698" y="1049"/>
                    <a:pt x="700" y="1048"/>
                  </a:cubicBezTo>
                  <a:cubicBezTo>
                    <a:pt x="701" y="1046"/>
                    <a:pt x="703" y="1047"/>
                    <a:pt x="705" y="1048"/>
                  </a:cubicBezTo>
                  <a:cubicBezTo>
                    <a:pt x="708" y="1048"/>
                    <a:pt x="710" y="1049"/>
                    <a:pt x="712" y="1050"/>
                  </a:cubicBezTo>
                  <a:cubicBezTo>
                    <a:pt x="713" y="1050"/>
                    <a:pt x="715" y="1051"/>
                    <a:pt x="716" y="1052"/>
                  </a:cubicBezTo>
                  <a:cubicBezTo>
                    <a:pt x="716" y="1052"/>
                    <a:pt x="717" y="1054"/>
                    <a:pt x="716" y="1054"/>
                  </a:cubicBezTo>
                  <a:close/>
                  <a:moveTo>
                    <a:pt x="699" y="1084"/>
                  </a:moveTo>
                  <a:cubicBezTo>
                    <a:pt x="698" y="1085"/>
                    <a:pt x="698" y="1084"/>
                    <a:pt x="698" y="1084"/>
                  </a:cubicBezTo>
                  <a:cubicBezTo>
                    <a:pt x="698" y="1084"/>
                    <a:pt x="699" y="1084"/>
                    <a:pt x="699" y="1084"/>
                  </a:cubicBezTo>
                  <a:close/>
                  <a:moveTo>
                    <a:pt x="701" y="1052"/>
                  </a:moveTo>
                  <a:cubicBezTo>
                    <a:pt x="701" y="1053"/>
                    <a:pt x="700" y="1053"/>
                    <a:pt x="700" y="1053"/>
                  </a:cubicBezTo>
                  <a:cubicBezTo>
                    <a:pt x="700" y="1052"/>
                    <a:pt x="701" y="1052"/>
                    <a:pt x="701" y="1052"/>
                  </a:cubicBezTo>
                  <a:close/>
                  <a:moveTo>
                    <a:pt x="695" y="1083"/>
                  </a:moveTo>
                  <a:cubicBezTo>
                    <a:pt x="696" y="1083"/>
                    <a:pt x="695" y="1084"/>
                    <a:pt x="695" y="1084"/>
                  </a:cubicBezTo>
                  <a:cubicBezTo>
                    <a:pt x="695" y="1083"/>
                    <a:pt x="695" y="1083"/>
                    <a:pt x="695" y="1083"/>
                  </a:cubicBezTo>
                  <a:close/>
                  <a:moveTo>
                    <a:pt x="698" y="1083"/>
                  </a:moveTo>
                  <a:cubicBezTo>
                    <a:pt x="694" y="1086"/>
                    <a:pt x="699" y="1082"/>
                    <a:pt x="698" y="1083"/>
                  </a:cubicBezTo>
                  <a:cubicBezTo>
                    <a:pt x="698" y="1083"/>
                    <a:pt x="698" y="1083"/>
                    <a:pt x="698" y="1083"/>
                  </a:cubicBezTo>
                  <a:close/>
                  <a:moveTo>
                    <a:pt x="699" y="1052"/>
                  </a:moveTo>
                  <a:cubicBezTo>
                    <a:pt x="700" y="1053"/>
                    <a:pt x="698" y="1054"/>
                    <a:pt x="697" y="1054"/>
                  </a:cubicBezTo>
                  <a:cubicBezTo>
                    <a:pt x="697" y="1052"/>
                    <a:pt x="699" y="1053"/>
                    <a:pt x="699" y="1052"/>
                  </a:cubicBezTo>
                  <a:close/>
                  <a:moveTo>
                    <a:pt x="697" y="1040"/>
                  </a:moveTo>
                  <a:cubicBezTo>
                    <a:pt x="689" y="1037"/>
                    <a:pt x="698" y="1040"/>
                    <a:pt x="697" y="1040"/>
                  </a:cubicBezTo>
                  <a:cubicBezTo>
                    <a:pt x="697" y="1040"/>
                    <a:pt x="697" y="1040"/>
                    <a:pt x="697" y="1040"/>
                  </a:cubicBezTo>
                  <a:close/>
                  <a:moveTo>
                    <a:pt x="732" y="1045"/>
                  </a:moveTo>
                  <a:cubicBezTo>
                    <a:pt x="732" y="1044"/>
                    <a:pt x="732" y="1047"/>
                    <a:pt x="732" y="1045"/>
                  </a:cubicBezTo>
                  <a:cubicBezTo>
                    <a:pt x="732" y="1045"/>
                    <a:pt x="732" y="1045"/>
                    <a:pt x="732" y="1045"/>
                  </a:cubicBezTo>
                  <a:close/>
                  <a:moveTo>
                    <a:pt x="782" y="1046"/>
                  </a:moveTo>
                  <a:cubicBezTo>
                    <a:pt x="781" y="1046"/>
                    <a:pt x="779" y="1045"/>
                    <a:pt x="778" y="1045"/>
                  </a:cubicBezTo>
                  <a:cubicBezTo>
                    <a:pt x="777" y="1044"/>
                    <a:pt x="775" y="1044"/>
                    <a:pt x="773" y="1044"/>
                  </a:cubicBezTo>
                  <a:cubicBezTo>
                    <a:pt x="772" y="1043"/>
                    <a:pt x="762" y="1039"/>
                    <a:pt x="762" y="1039"/>
                  </a:cubicBezTo>
                  <a:cubicBezTo>
                    <a:pt x="762" y="1038"/>
                    <a:pt x="762" y="1038"/>
                    <a:pt x="761" y="1038"/>
                  </a:cubicBezTo>
                  <a:cubicBezTo>
                    <a:pt x="761" y="1038"/>
                    <a:pt x="761" y="1038"/>
                    <a:pt x="761" y="1038"/>
                  </a:cubicBezTo>
                  <a:cubicBezTo>
                    <a:pt x="761" y="1038"/>
                    <a:pt x="760" y="1039"/>
                    <a:pt x="759" y="1039"/>
                  </a:cubicBezTo>
                  <a:cubicBezTo>
                    <a:pt x="759" y="1039"/>
                    <a:pt x="759" y="1039"/>
                    <a:pt x="759" y="1039"/>
                  </a:cubicBezTo>
                  <a:cubicBezTo>
                    <a:pt x="759" y="1039"/>
                    <a:pt x="759" y="1039"/>
                    <a:pt x="759" y="1039"/>
                  </a:cubicBezTo>
                  <a:cubicBezTo>
                    <a:pt x="759" y="1039"/>
                    <a:pt x="758" y="1040"/>
                    <a:pt x="758" y="1040"/>
                  </a:cubicBezTo>
                  <a:cubicBezTo>
                    <a:pt x="757" y="1041"/>
                    <a:pt x="756" y="1040"/>
                    <a:pt x="756" y="1041"/>
                  </a:cubicBezTo>
                  <a:cubicBezTo>
                    <a:pt x="756" y="1041"/>
                    <a:pt x="757" y="1042"/>
                    <a:pt x="757" y="1042"/>
                  </a:cubicBezTo>
                  <a:cubicBezTo>
                    <a:pt x="754" y="1043"/>
                    <a:pt x="750" y="1046"/>
                    <a:pt x="747" y="1048"/>
                  </a:cubicBezTo>
                  <a:cubicBezTo>
                    <a:pt x="746" y="1048"/>
                    <a:pt x="743" y="1050"/>
                    <a:pt x="742" y="1050"/>
                  </a:cubicBezTo>
                  <a:cubicBezTo>
                    <a:pt x="742" y="1050"/>
                    <a:pt x="741" y="1051"/>
                    <a:pt x="741" y="1050"/>
                  </a:cubicBezTo>
                  <a:cubicBezTo>
                    <a:pt x="741" y="1050"/>
                    <a:pt x="740" y="1048"/>
                    <a:pt x="740" y="1048"/>
                  </a:cubicBezTo>
                  <a:cubicBezTo>
                    <a:pt x="740" y="1048"/>
                    <a:pt x="740" y="1049"/>
                    <a:pt x="740" y="1049"/>
                  </a:cubicBezTo>
                  <a:cubicBezTo>
                    <a:pt x="739" y="1048"/>
                    <a:pt x="740" y="1045"/>
                    <a:pt x="739" y="1045"/>
                  </a:cubicBezTo>
                  <a:cubicBezTo>
                    <a:pt x="738" y="1045"/>
                    <a:pt x="738" y="1048"/>
                    <a:pt x="738" y="1048"/>
                  </a:cubicBezTo>
                  <a:cubicBezTo>
                    <a:pt x="737" y="1049"/>
                    <a:pt x="736" y="1041"/>
                    <a:pt x="736" y="1041"/>
                  </a:cubicBezTo>
                  <a:cubicBezTo>
                    <a:pt x="736" y="1040"/>
                    <a:pt x="735" y="1034"/>
                    <a:pt x="736" y="1034"/>
                  </a:cubicBezTo>
                  <a:cubicBezTo>
                    <a:pt x="736" y="1033"/>
                    <a:pt x="726" y="1031"/>
                    <a:pt x="726" y="1031"/>
                  </a:cubicBezTo>
                  <a:cubicBezTo>
                    <a:pt x="724" y="1031"/>
                    <a:pt x="721" y="1030"/>
                    <a:pt x="720" y="1031"/>
                  </a:cubicBezTo>
                  <a:cubicBezTo>
                    <a:pt x="719" y="1032"/>
                    <a:pt x="719" y="1032"/>
                    <a:pt x="718" y="1033"/>
                  </a:cubicBezTo>
                  <a:cubicBezTo>
                    <a:pt x="718" y="1033"/>
                    <a:pt x="717" y="1033"/>
                    <a:pt x="716" y="1034"/>
                  </a:cubicBezTo>
                  <a:cubicBezTo>
                    <a:pt x="716" y="1034"/>
                    <a:pt x="715" y="1039"/>
                    <a:pt x="714" y="1038"/>
                  </a:cubicBezTo>
                  <a:cubicBezTo>
                    <a:pt x="715" y="1039"/>
                    <a:pt x="715" y="1038"/>
                    <a:pt x="716" y="1038"/>
                  </a:cubicBezTo>
                  <a:cubicBezTo>
                    <a:pt x="717" y="1038"/>
                    <a:pt x="717" y="1038"/>
                    <a:pt x="719" y="1038"/>
                  </a:cubicBezTo>
                  <a:cubicBezTo>
                    <a:pt x="719" y="1038"/>
                    <a:pt x="719" y="1039"/>
                    <a:pt x="720" y="1039"/>
                  </a:cubicBezTo>
                  <a:cubicBezTo>
                    <a:pt x="720" y="1039"/>
                    <a:pt x="721" y="1038"/>
                    <a:pt x="721" y="1038"/>
                  </a:cubicBezTo>
                  <a:cubicBezTo>
                    <a:pt x="721" y="1039"/>
                    <a:pt x="721" y="1039"/>
                    <a:pt x="721" y="1040"/>
                  </a:cubicBezTo>
                  <a:cubicBezTo>
                    <a:pt x="721" y="1040"/>
                    <a:pt x="721" y="1039"/>
                    <a:pt x="722" y="1039"/>
                  </a:cubicBezTo>
                  <a:cubicBezTo>
                    <a:pt x="720" y="1040"/>
                    <a:pt x="722" y="1042"/>
                    <a:pt x="723" y="1043"/>
                  </a:cubicBezTo>
                  <a:cubicBezTo>
                    <a:pt x="723" y="1043"/>
                    <a:pt x="728" y="1044"/>
                    <a:pt x="728" y="1044"/>
                  </a:cubicBezTo>
                  <a:cubicBezTo>
                    <a:pt x="730" y="1044"/>
                    <a:pt x="732" y="1043"/>
                    <a:pt x="733" y="1043"/>
                  </a:cubicBezTo>
                  <a:cubicBezTo>
                    <a:pt x="734" y="1043"/>
                    <a:pt x="734" y="1043"/>
                    <a:pt x="734" y="1043"/>
                  </a:cubicBezTo>
                  <a:cubicBezTo>
                    <a:pt x="735" y="1043"/>
                    <a:pt x="735" y="1044"/>
                    <a:pt x="734" y="1044"/>
                  </a:cubicBezTo>
                  <a:cubicBezTo>
                    <a:pt x="735" y="1044"/>
                    <a:pt x="734" y="1046"/>
                    <a:pt x="733" y="1045"/>
                  </a:cubicBezTo>
                  <a:cubicBezTo>
                    <a:pt x="733" y="1046"/>
                    <a:pt x="734" y="1046"/>
                    <a:pt x="734" y="1046"/>
                  </a:cubicBezTo>
                  <a:cubicBezTo>
                    <a:pt x="733" y="1047"/>
                    <a:pt x="733" y="1046"/>
                    <a:pt x="733" y="1046"/>
                  </a:cubicBezTo>
                  <a:cubicBezTo>
                    <a:pt x="733" y="1046"/>
                    <a:pt x="733" y="1047"/>
                    <a:pt x="733" y="1047"/>
                  </a:cubicBezTo>
                  <a:cubicBezTo>
                    <a:pt x="733" y="1045"/>
                    <a:pt x="732" y="1046"/>
                    <a:pt x="731" y="1046"/>
                  </a:cubicBezTo>
                  <a:cubicBezTo>
                    <a:pt x="731" y="1046"/>
                    <a:pt x="731" y="1045"/>
                    <a:pt x="730" y="1045"/>
                  </a:cubicBezTo>
                  <a:cubicBezTo>
                    <a:pt x="730" y="1045"/>
                    <a:pt x="729" y="1046"/>
                    <a:pt x="729" y="1046"/>
                  </a:cubicBezTo>
                  <a:cubicBezTo>
                    <a:pt x="727" y="1047"/>
                    <a:pt x="726" y="1047"/>
                    <a:pt x="724" y="1046"/>
                  </a:cubicBezTo>
                  <a:cubicBezTo>
                    <a:pt x="724" y="1046"/>
                    <a:pt x="724" y="1046"/>
                    <a:pt x="724" y="1046"/>
                  </a:cubicBezTo>
                  <a:cubicBezTo>
                    <a:pt x="723" y="1046"/>
                    <a:pt x="722" y="1047"/>
                    <a:pt x="723" y="1047"/>
                  </a:cubicBezTo>
                  <a:cubicBezTo>
                    <a:pt x="723" y="1047"/>
                    <a:pt x="721" y="1047"/>
                    <a:pt x="721" y="1047"/>
                  </a:cubicBezTo>
                  <a:cubicBezTo>
                    <a:pt x="722" y="1047"/>
                    <a:pt x="722" y="1048"/>
                    <a:pt x="721" y="1048"/>
                  </a:cubicBezTo>
                  <a:cubicBezTo>
                    <a:pt x="722" y="1049"/>
                    <a:pt x="723" y="1049"/>
                    <a:pt x="724" y="1049"/>
                  </a:cubicBezTo>
                  <a:cubicBezTo>
                    <a:pt x="725" y="1049"/>
                    <a:pt x="726" y="1050"/>
                    <a:pt x="726" y="1051"/>
                  </a:cubicBezTo>
                  <a:cubicBezTo>
                    <a:pt x="727" y="1052"/>
                    <a:pt x="726" y="1054"/>
                    <a:pt x="727" y="1055"/>
                  </a:cubicBezTo>
                  <a:cubicBezTo>
                    <a:pt x="728" y="1056"/>
                    <a:pt x="730" y="1056"/>
                    <a:pt x="730" y="1054"/>
                  </a:cubicBezTo>
                  <a:cubicBezTo>
                    <a:pt x="731" y="1055"/>
                    <a:pt x="731" y="1053"/>
                    <a:pt x="730" y="1053"/>
                  </a:cubicBezTo>
                  <a:cubicBezTo>
                    <a:pt x="731" y="1052"/>
                    <a:pt x="731" y="1053"/>
                    <a:pt x="731" y="1053"/>
                  </a:cubicBezTo>
                  <a:cubicBezTo>
                    <a:pt x="731" y="1053"/>
                    <a:pt x="731" y="1052"/>
                    <a:pt x="731" y="1051"/>
                  </a:cubicBezTo>
                  <a:cubicBezTo>
                    <a:pt x="731" y="1052"/>
                    <a:pt x="734" y="1049"/>
                    <a:pt x="734" y="1049"/>
                  </a:cubicBezTo>
                  <a:cubicBezTo>
                    <a:pt x="733" y="1049"/>
                    <a:pt x="732" y="1054"/>
                    <a:pt x="734" y="1054"/>
                  </a:cubicBezTo>
                  <a:cubicBezTo>
                    <a:pt x="733" y="1053"/>
                    <a:pt x="733" y="1053"/>
                    <a:pt x="734" y="1052"/>
                  </a:cubicBezTo>
                  <a:cubicBezTo>
                    <a:pt x="734" y="1053"/>
                    <a:pt x="734" y="1054"/>
                    <a:pt x="735" y="1054"/>
                  </a:cubicBezTo>
                  <a:cubicBezTo>
                    <a:pt x="735" y="1054"/>
                    <a:pt x="735" y="1054"/>
                    <a:pt x="736" y="1054"/>
                  </a:cubicBezTo>
                  <a:cubicBezTo>
                    <a:pt x="736" y="1054"/>
                    <a:pt x="736" y="1055"/>
                    <a:pt x="737" y="1056"/>
                  </a:cubicBezTo>
                  <a:cubicBezTo>
                    <a:pt x="737" y="1055"/>
                    <a:pt x="737" y="1055"/>
                    <a:pt x="737" y="1055"/>
                  </a:cubicBezTo>
                  <a:cubicBezTo>
                    <a:pt x="738" y="1055"/>
                    <a:pt x="741" y="1056"/>
                    <a:pt x="741" y="1055"/>
                  </a:cubicBezTo>
                  <a:cubicBezTo>
                    <a:pt x="741" y="1055"/>
                    <a:pt x="741" y="1055"/>
                    <a:pt x="741" y="1055"/>
                  </a:cubicBezTo>
                  <a:cubicBezTo>
                    <a:pt x="741" y="1055"/>
                    <a:pt x="741" y="1055"/>
                    <a:pt x="741" y="1055"/>
                  </a:cubicBezTo>
                  <a:cubicBezTo>
                    <a:pt x="741" y="1056"/>
                    <a:pt x="740" y="1055"/>
                    <a:pt x="739" y="1055"/>
                  </a:cubicBezTo>
                  <a:cubicBezTo>
                    <a:pt x="740" y="1056"/>
                    <a:pt x="739" y="1056"/>
                    <a:pt x="740" y="1057"/>
                  </a:cubicBezTo>
                  <a:cubicBezTo>
                    <a:pt x="740" y="1058"/>
                    <a:pt x="743" y="1058"/>
                    <a:pt x="744" y="1058"/>
                  </a:cubicBezTo>
                  <a:cubicBezTo>
                    <a:pt x="744" y="1058"/>
                    <a:pt x="750" y="1059"/>
                    <a:pt x="749" y="1060"/>
                  </a:cubicBezTo>
                  <a:cubicBezTo>
                    <a:pt x="750" y="1061"/>
                    <a:pt x="754" y="1062"/>
                    <a:pt x="755" y="1062"/>
                  </a:cubicBezTo>
                  <a:cubicBezTo>
                    <a:pt x="755" y="1062"/>
                    <a:pt x="756" y="1061"/>
                    <a:pt x="756" y="1061"/>
                  </a:cubicBezTo>
                  <a:cubicBezTo>
                    <a:pt x="757" y="1062"/>
                    <a:pt x="757" y="1062"/>
                    <a:pt x="757" y="1062"/>
                  </a:cubicBezTo>
                  <a:cubicBezTo>
                    <a:pt x="758" y="1062"/>
                    <a:pt x="759" y="1064"/>
                    <a:pt x="759" y="1062"/>
                  </a:cubicBezTo>
                  <a:cubicBezTo>
                    <a:pt x="759" y="1063"/>
                    <a:pt x="760" y="1064"/>
                    <a:pt x="761" y="1065"/>
                  </a:cubicBezTo>
                  <a:cubicBezTo>
                    <a:pt x="761" y="1065"/>
                    <a:pt x="762" y="1064"/>
                    <a:pt x="762" y="1064"/>
                  </a:cubicBezTo>
                  <a:cubicBezTo>
                    <a:pt x="762" y="1064"/>
                    <a:pt x="762" y="1065"/>
                    <a:pt x="762" y="1065"/>
                  </a:cubicBezTo>
                  <a:cubicBezTo>
                    <a:pt x="761" y="1065"/>
                    <a:pt x="761" y="1065"/>
                    <a:pt x="762" y="1066"/>
                  </a:cubicBezTo>
                  <a:cubicBezTo>
                    <a:pt x="762" y="1066"/>
                    <a:pt x="762" y="1066"/>
                    <a:pt x="762" y="1065"/>
                  </a:cubicBezTo>
                  <a:cubicBezTo>
                    <a:pt x="762" y="1065"/>
                    <a:pt x="765" y="1065"/>
                    <a:pt x="764" y="1065"/>
                  </a:cubicBezTo>
                  <a:cubicBezTo>
                    <a:pt x="764" y="1065"/>
                    <a:pt x="764" y="1065"/>
                    <a:pt x="764" y="1066"/>
                  </a:cubicBezTo>
                  <a:cubicBezTo>
                    <a:pt x="764" y="1066"/>
                    <a:pt x="762" y="1066"/>
                    <a:pt x="763" y="1067"/>
                  </a:cubicBezTo>
                  <a:cubicBezTo>
                    <a:pt x="764" y="1068"/>
                    <a:pt x="765" y="1066"/>
                    <a:pt x="766" y="1067"/>
                  </a:cubicBezTo>
                  <a:cubicBezTo>
                    <a:pt x="766" y="1067"/>
                    <a:pt x="762" y="1067"/>
                    <a:pt x="763" y="1068"/>
                  </a:cubicBezTo>
                  <a:cubicBezTo>
                    <a:pt x="764" y="1069"/>
                    <a:pt x="766" y="1066"/>
                    <a:pt x="766" y="1067"/>
                  </a:cubicBezTo>
                  <a:cubicBezTo>
                    <a:pt x="761" y="1069"/>
                    <a:pt x="771" y="1078"/>
                    <a:pt x="774" y="1077"/>
                  </a:cubicBezTo>
                  <a:cubicBezTo>
                    <a:pt x="774" y="1077"/>
                    <a:pt x="774" y="1077"/>
                    <a:pt x="773" y="1078"/>
                  </a:cubicBezTo>
                  <a:cubicBezTo>
                    <a:pt x="773" y="1078"/>
                    <a:pt x="771" y="1077"/>
                    <a:pt x="771" y="1077"/>
                  </a:cubicBezTo>
                  <a:cubicBezTo>
                    <a:pt x="770" y="1077"/>
                    <a:pt x="767" y="1077"/>
                    <a:pt x="767" y="1077"/>
                  </a:cubicBezTo>
                  <a:cubicBezTo>
                    <a:pt x="767" y="1077"/>
                    <a:pt x="768" y="1079"/>
                    <a:pt x="768" y="1080"/>
                  </a:cubicBezTo>
                  <a:cubicBezTo>
                    <a:pt x="769" y="1081"/>
                    <a:pt x="768" y="1082"/>
                    <a:pt x="768" y="1083"/>
                  </a:cubicBezTo>
                  <a:cubicBezTo>
                    <a:pt x="768" y="1088"/>
                    <a:pt x="769" y="1083"/>
                    <a:pt x="771" y="1083"/>
                  </a:cubicBezTo>
                  <a:cubicBezTo>
                    <a:pt x="772" y="1083"/>
                    <a:pt x="773" y="1084"/>
                    <a:pt x="774" y="1084"/>
                  </a:cubicBezTo>
                  <a:cubicBezTo>
                    <a:pt x="774" y="1084"/>
                    <a:pt x="775" y="1084"/>
                    <a:pt x="776" y="1084"/>
                  </a:cubicBezTo>
                  <a:cubicBezTo>
                    <a:pt x="776" y="1084"/>
                    <a:pt x="776" y="1083"/>
                    <a:pt x="776" y="1082"/>
                  </a:cubicBezTo>
                  <a:cubicBezTo>
                    <a:pt x="774" y="1084"/>
                    <a:pt x="778" y="1085"/>
                    <a:pt x="779" y="1086"/>
                  </a:cubicBezTo>
                  <a:cubicBezTo>
                    <a:pt x="779" y="1086"/>
                    <a:pt x="779" y="1088"/>
                    <a:pt x="780" y="1088"/>
                  </a:cubicBezTo>
                  <a:cubicBezTo>
                    <a:pt x="781" y="1089"/>
                    <a:pt x="782" y="1090"/>
                    <a:pt x="783" y="1091"/>
                  </a:cubicBezTo>
                  <a:cubicBezTo>
                    <a:pt x="783" y="1091"/>
                    <a:pt x="789" y="1091"/>
                    <a:pt x="790" y="1091"/>
                  </a:cubicBezTo>
                  <a:cubicBezTo>
                    <a:pt x="792" y="1091"/>
                    <a:pt x="793" y="1092"/>
                    <a:pt x="795" y="1091"/>
                  </a:cubicBezTo>
                  <a:cubicBezTo>
                    <a:pt x="795" y="1091"/>
                    <a:pt x="799" y="1089"/>
                    <a:pt x="799" y="1090"/>
                  </a:cubicBezTo>
                  <a:cubicBezTo>
                    <a:pt x="799" y="1090"/>
                    <a:pt x="799" y="1090"/>
                    <a:pt x="799" y="1090"/>
                  </a:cubicBezTo>
                  <a:cubicBezTo>
                    <a:pt x="799" y="1090"/>
                    <a:pt x="799" y="1090"/>
                    <a:pt x="799" y="1090"/>
                  </a:cubicBezTo>
                  <a:cubicBezTo>
                    <a:pt x="799" y="1084"/>
                    <a:pt x="792" y="1088"/>
                    <a:pt x="790" y="1084"/>
                  </a:cubicBezTo>
                  <a:cubicBezTo>
                    <a:pt x="792" y="1085"/>
                    <a:pt x="796" y="1086"/>
                    <a:pt x="799" y="1084"/>
                  </a:cubicBezTo>
                  <a:cubicBezTo>
                    <a:pt x="801" y="1083"/>
                    <a:pt x="799" y="1084"/>
                    <a:pt x="798" y="1082"/>
                  </a:cubicBezTo>
                  <a:cubicBezTo>
                    <a:pt x="798" y="1082"/>
                    <a:pt x="798" y="1082"/>
                    <a:pt x="798" y="1082"/>
                  </a:cubicBezTo>
                  <a:cubicBezTo>
                    <a:pt x="798" y="1082"/>
                    <a:pt x="801" y="1083"/>
                    <a:pt x="802" y="1083"/>
                  </a:cubicBezTo>
                  <a:cubicBezTo>
                    <a:pt x="802" y="1081"/>
                    <a:pt x="801" y="1079"/>
                    <a:pt x="800" y="1078"/>
                  </a:cubicBezTo>
                  <a:cubicBezTo>
                    <a:pt x="801" y="1078"/>
                    <a:pt x="801" y="1080"/>
                    <a:pt x="802" y="1081"/>
                  </a:cubicBezTo>
                  <a:cubicBezTo>
                    <a:pt x="802" y="1081"/>
                    <a:pt x="804" y="1082"/>
                    <a:pt x="804" y="1081"/>
                  </a:cubicBezTo>
                  <a:cubicBezTo>
                    <a:pt x="804" y="1081"/>
                    <a:pt x="804" y="1079"/>
                    <a:pt x="803" y="1080"/>
                  </a:cubicBezTo>
                  <a:cubicBezTo>
                    <a:pt x="804" y="1080"/>
                    <a:pt x="804" y="1080"/>
                    <a:pt x="804" y="1081"/>
                  </a:cubicBezTo>
                  <a:cubicBezTo>
                    <a:pt x="804" y="1081"/>
                    <a:pt x="804" y="1080"/>
                    <a:pt x="804" y="1080"/>
                  </a:cubicBezTo>
                  <a:cubicBezTo>
                    <a:pt x="805" y="1080"/>
                    <a:pt x="805" y="1081"/>
                    <a:pt x="806" y="1082"/>
                  </a:cubicBezTo>
                  <a:cubicBezTo>
                    <a:pt x="806" y="1081"/>
                    <a:pt x="806" y="1080"/>
                    <a:pt x="806" y="1080"/>
                  </a:cubicBezTo>
                  <a:cubicBezTo>
                    <a:pt x="806" y="1081"/>
                    <a:pt x="806" y="1080"/>
                    <a:pt x="806" y="1080"/>
                  </a:cubicBezTo>
                  <a:cubicBezTo>
                    <a:pt x="806" y="1080"/>
                    <a:pt x="806" y="1079"/>
                    <a:pt x="806" y="1079"/>
                  </a:cubicBezTo>
                  <a:cubicBezTo>
                    <a:pt x="806" y="1079"/>
                    <a:pt x="806" y="1081"/>
                    <a:pt x="807" y="1081"/>
                  </a:cubicBezTo>
                  <a:cubicBezTo>
                    <a:pt x="807" y="1080"/>
                    <a:pt x="806" y="1080"/>
                    <a:pt x="807" y="1080"/>
                  </a:cubicBezTo>
                  <a:cubicBezTo>
                    <a:pt x="807" y="1079"/>
                    <a:pt x="808" y="1080"/>
                    <a:pt x="808" y="1080"/>
                  </a:cubicBezTo>
                  <a:cubicBezTo>
                    <a:pt x="808" y="1079"/>
                    <a:pt x="807" y="1080"/>
                    <a:pt x="808" y="1079"/>
                  </a:cubicBezTo>
                  <a:cubicBezTo>
                    <a:pt x="808" y="1079"/>
                    <a:pt x="808" y="1080"/>
                    <a:pt x="808" y="1080"/>
                  </a:cubicBezTo>
                  <a:cubicBezTo>
                    <a:pt x="808" y="1080"/>
                    <a:pt x="808" y="1080"/>
                    <a:pt x="808" y="1080"/>
                  </a:cubicBezTo>
                  <a:cubicBezTo>
                    <a:pt x="808" y="1080"/>
                    <a:pt x="809" y="1080"/>
                    <a:pt x="809" y="1080"/>
                  </a:cubicBezTo>
                  <a:cubicBezTo>
                    <a:pt x="809" y="1080"/>
                    <a:pt x="809" y="1080"/>
                    <a:pt x="809" y="1080"/>
                  </a:cubicBezTo>
                  <a:cubicBezTo>
                    <a:pt x="809" y="1080"/>
                    <a:pt x="809" y="1081"/>
                    <a:pt x="809" y="1081"/>
                  </a:cubicBezTo>
                  <a:cubicBezTo>
                    <a:pt x="809" y="1081"/>
                    <a:pt x="810" y="1081"/>
                    <a:pt x="810" y="1081"/>
                  </a:cubicBezTo>
                  <a:cubicBezTo>
                    <a:pt x="810" y="1081"/>
                    <a:pt x="810" y="1082"/>
                    <a:pt x="810" y="1082"/>
                  </a:cubicBezTo>
                  <a:cubicBezTo>
                    <a:pt x="810" y="1082"/>
                    <a:pt x="810" y="1082"/>
                    <a:pt x="810" y="1081"/>
                  </a:cubicBezTo>
                  <a:cubicBezTo>
                    <a:pt x="810" y="1081"/>
                    <a:pt x="811" y="1082"/>
                    <a:pt x="811" y="1082"/>
                  </a:cubicBezTo>
                  <a:cubicBezTo>
                    <a:pt x="812" y="1083"/>
                    <a:pt x="815" y="1083"/>
                    <a:pt x="816" y="1083"/>
                  </a:cubicBezTo>
                  <a:cubicBezTo>
                    <a:pt x="818" y="1084"/>
                    <a:pt x="818" y="1085"/>
                    <a:pt x="819" y="1087"/>
                  </a:cubicBezTo>
                  <a:cubicBezTo>
                    <a:pt x="819" y="1087"/>
                    <a:pt x="822" y="1092"/>
                    <a:pt x="823" y="1090"/>
                  </a:cubicBezTo>
                  <a:cubicBezTo>
                    <a:pt x="823" y="1090"/>
                    <a:pt x="823" y="1091"/>
                    <a:pt x="823" y="1091"/>
                  </a:cubicBezTo>
                  <a:cubicBezTo>
                    <a:pt x="824" y="1093"/>
                    <a:pt x="824" y="1093"/>
                    <a:pt x="826" y="1095"/>
                  </a:cubicBezTo>
                  <a:cubicBezTo>
                    <a:pt x="829" y="1097"/>
                    <a:pt x="829" y="1097"/>
                    <a:pt x="832" y="1097"/>
                  </a:cubicBezTo>
                  <a:cubicBezTo>
                    <a:pt x="833" y="1098"/>
                    <a:pt x="835" y="1098"/>
                    <a:pt x="837" y="1099"/>
                  </a:cubicBezTo>
                  <a:cubicBezTo>
                    <a:pt x="838" y="1099"/>
                    <a:pt x="844" y="1099"/>
                    <a:pt x="844" y="1100"/>
                  </a:cubicBezTo>
                  <a:cubicBezTo>
                    <a:pt x="844" y="1101"/>
                    <a:pt x="843" y="1100"/>
                    <a:pt x="843" y="1101"/>
                  </a:cubicBezTo>
                  <a:cubicBezTo>
                    <a:pt x="844" y="1101"/>
                    <a:pt x="846" y="1102"/>
                    <a:pt x="847" y="1101"/>
                  </a:cubicBezTo>
                  <a:cubicBezTo>
                    <a:pt x="851" y="1100"/>
                    <a:pt x="846" y="1100"/>
                    <a:pt x="846" y="1099"/>
                  </a:cubicBezTo>
                  <a:cubicBezTo>
                    <a:pt x="846" y="1098"/>
                    <a:pt x="850" y="1100"/>
                    <a:pt x="850" y="1098"/>
                  </a:cubicBezTo>
                  <a:cubicBezTo>
                    <a:pt x="849" y="1098"/>
                    <a:pt x="849" y="1098"/>
                    <a:pt x="849" y="1098"/>
                  </a:cubicBezTo>
                  <a:cubicBezTo>
                    <a:pt x="849" y="1098"/>
                    <a:pt x="845" y="1098"/>
                    <a:pt x="844" y="1097"/>
                  </a:cubicBezTo>
                  <a:cubicBezTo>
                    <a:pt x="844" y="1097"/>
                    <a:pt x="842" y="1096"/>
                    <a:pt x="842" y="1096"/>
                  </a:cubicBezTo>
                  <a:cubicBezTo>
                    <a:pt x="842" y="1095"/>
                    <a:pt x="844" y="1095"/>
                    <a:pt x="844" y="1095"/>
                  </a:cubicBezTo>
                  <a:cubicBezTo>
                    <a:pt x="843" y="1094"/>
                    <a:pt x="841" y="1094"/>
                    <a:pt x="840" y="1094"/>
                  </a:cubicBezTo>
                  <a:cubicBezTo>
                    <a:pt x="840" y="1093"/>
                    <a:pt x="839" y="1093"/>
                    <a:pt x="838" y="1093"/>
                  </a:cubicBezTo>
                  <a:cubicBezTo>
                    <a:pt x="838" y="1092"/>
                    <a:pt x="839" y="1092"/>
                    <a:pt x="838" y="1092"/>
                  </a:cubicBezTo>
                  <a:cubicBezTo>
                    <a:pt x="838" y="1091"/>
                    <a:pt x="837" y="1091"/>
                    <a:pt x="837" y="1091"/>
                  </a:cubicBezTo>
                  <a:cubicBezTo>
                    <a:pt x="835" y="1088"/>
                    <a:pt x="832" y="1087"/>
                    <a:pt x="830" y="1085"/>
                  </a:cubicBezTo>
                  <a:cubicBezTo>
                    <a:pt x="829" y="1084"/>
                    <a:pt x="828" y="1082"/>
                    <a:pt x="827" y="1081"/>
                  </a:cubicBezTo>
                  <a:cubicBezTo>
                    <a:pt x="827" y="1081"/>
                    <a:pt x="826" y="1080"/>
                    <a:pt x="825" y="1079"/>
                  </a:cubicBezTo>
                  <a:cubicBezTo>
                    <a:pt x="824" y="1078"/>
                    <a:pt x="823" y="1077"/>
                    <a:pt x="825" y="1075"/>
                  </a:cubicBezTo>
                  <a:cubicBezTo>
                    <a:pt x="826" y="1074"/>
                    <a:pt x="827" y="1074"/>
                    <a:pt x="828" y="1073"/>
                  </a:cubicBezTo>
                  <a:cubicBezTo>
                    <a:pt x="829" y="1070"/>
                    <a:pt x="825" y="1069"/>
                    <a:pt x="824" y="1068"/>
                  </a:cubicBezTo>
                  <a:cubicBezTo>
                    <a:pt x="817" y="1065"/>
                    <a:pt x="812" y="1060"/>
                    <a:pt x="807" y="1055"/>
                  </a:cubicBezTo>
                  <a:cubicBezTo>
                    <a:pt x="805" y="1054"/>
                    <a:pt x="803" y="1053"/>
                    <a:pt x="801" y="1052"/>
                  </a:cubicBezTo>
                  <a:cubicBezTo>
                    <a:pt x="798" y="1051"/>
                    <a:pt x="796" y="1051"/>
                    <a:pt x="793" y="1050"/>
                  </a:cubicBezTo>
                  <a:cubicBezTo>
                    <a:pt x="791" y="1049"/>
                    <a:pt x="789" y="1048"/>
                    <a:pt x="787" y="1047"/>
                  </a:cubicBezTo>
                  <a:cubicBezTo>
                    <a:pt x="785" y="1047"/>
                    <a:pt x="784" y="1046"/>
                    <a:pt x="782" y="1046"/>
                  </a:cubicBezTo>
                  <a:moveTo>
                    <a:pt x="768" y="1085"/>
                  </a:moveTo>
                  <a:cubicBezTo>
                    <a:pt x="769" y="1085"/>
                    <a:pt x="767" y="1086"/>
                    <a:pt x="766" y="1085"/>
                  </a:cubicBezTo>
                  <a:cubicBezTo>
                    <a:pt x="765" y="1084"/>
                    <a:pt x="768" y="1085"/>
                    <a:pt x="768" y="1085"/>
                  </a:cubicBezTo>
                  <a:close/>
                  <a:moveTo>
                    <a:pt x="715" y="1030"/>
                  </a:moveTo>
                  <a:cubicBezTo>
                    <a:pt x="715" y="1031"/>
                    <a:pt x="712" y="1029"/>
                    <a:pt x="712" y="1029"/>
                  </a:cubicBezTo>
                  <a:cubicBezTo>
                    <a:pt x="712" y="1030"/>
                    <a:pt x="713" y="1030"/>
                    <a:pt x="714" y="1031"/>
                  </a:cubicBezTo>
                  <a:cubicBezTo>
                    <a:pt x="714" y="1030"/>
                    <a:pt x="713" y="1032"/>
                    <a:pt x="712" y="1030"/>
                  </a:cubicBezTo>
                  <a:cubicBezTo>
                    <a:pt x="711" y="1030"/>
                    <a:pt x="712" y="1031"/>
                    <a:pt x="712" y="1032"/>
                  </a:cubicBezTo>
                  <a:cubicBezTo>
                    <a:pt x="712" y="1032"/>
                    <a:pt x="710" y="1032"/>
                    <a:pt x="711" y="1031"/>
                  </a:cubicBezTo>
                  <a:cubicBezTo>
                    <a:pt x="712" y="1030"/>
                    <a:pt x="710" y="1031"/>
                    <a:pt x="709" y="1030"/>
                  </a:cubicBezTo>
                  <a:cubicBezTo>
                    <a:pt x="710" y="1030"/>
                    <a:pt x="711" y="1029"/>
                    <a:pt x="710" y="1029"/>
                  </a:cubicBezTo>
                  <a:cubicBezTo>
                    <a:pt x="711" y="1029"/>
                    <a:pt x="712" y="1029"/>
                    <a:pt x="713" y="1029"/>
                  </a:cubicBezTo>
                  <a:cubicBezTo>
                    <a:pt x="713" y="1028"/>
                    <a:pt x="716" y="1029"/>
                    <a:pt x="716" y="1029"/>
                  </a:cubicBezTo>
                  <a:cubicBezTo>
                    <a:pt x="717" y="1031"/>
                    <a:pt x="716" y="1030"/>
                    <a:pt x="715" y="1030"/>
                  </a:cubicBezTo>
                  <a:close/>
                  <a:moveTo>
                    <a:pt x="712" y="1036"/>
                  </a:moveTo>
                  <a:cubicBezTo>
                    <a:pt x="712" y="1034"/>
                    <a:pt x="715" y="1035"/>
                    <a:pt x="715" y="1036"/>
                  </a:cubicBezTo>
                  <a:cubicBezTo>
                    <a:pt x="714" y="1038"/>
                    <a:pt x="712" y="1037"/>
                    <a:pt x="712" y="1036"/>
                  </a:cubicBezTo>
                  <a:close/>
                  <a:moveTo>
                    <a:pt x="716" y="1079"/>
                  </a:moveTo>
                  <a:cubicBezTo>
                    <a:pt x="716" y="1079"/>
                    <a:pt x="716" y="1079"/>
                    <a:pt x="717" y="1079"/>
                  </a:cubicBezTo>
                  <a:cubicBezTo>
                    <a:pt x="717" y="1079"/>
                    <a:pt x="716" y="1080"/>
                    <a:pt x="716" y="1079"/>
                  </a:cubicBezTo>
                  <a:close/>
                  <a:moveTo>
                    <a:pt x="710" y="1041"/>
                  </a:moveTo>
                  <a:cubicBezTo>
                    <a:pt x="710" y="1041"/>
                    <a:pt x="710" y="1042"/>
                    <a:pt x="711" y="1042"/>
                  </a:cubicBezTo>
                  <a:cubicBezTo>
                    <a:pt x="710" y="1042"/>
                    <a:pt x="705" y="1042"/>
                    <a:pt x="706" y="1040"/>
                  </a:cubicBezTo>
                  <a:cubicBezTo>
                    <a:pt x="707" y="1039"/>
                    <a:pt x="711" y="1041"/>
                    <a:pt x="710" y="1041"/>
                  </a:cubicBezTo>
                  <a:close/>
                  <a:moveTo>
                    <a:pt x="766" y="1075"/>
                  </a:moveTo>
                  <a:cubicBezTo>
                    <a:pt x="767" y="1075"/>
                    <a:pt x="771" y="1075"/>
                    <a:pt x="771" y="1077"/>
                  </a:cubicBezTo>
                  <a:cubicBezTo>
                    <a:pt x="771" y="1077"/>
                    <a:pt x="771" y="1077"/>
                    <a:pt x="771" y="1077"/>
                  </a:cubicBezTo>
                  <a:cubicBezTo>
                    <a:pt x="771" y="1078"/>
                    <a:pt x="765" y="1076"/>
                    <a:pt x="766" y="1075"/>
                  </a:cubicBezTo>
                  <a:close/>
                  <a:moveTo>
                    <a:pt x="733" y="1044"/>
                  </a:moveTo>
                  <a:cubicBezTo>
                    <a:pt x="734" y="1043"/>
                    <a:pt x="734" y="1043"/>
                    <a:pt x="734" y="1043"/>
                  </a:cubicBezTo>
                  <a:cubicBezTo>
                    <a:pt x="734" y="1043"/>
                    <a:pt x="734" y="1043"/>
                    <a:pt x="734" y="1043"/>
                  </a:cubicBezTo>
                  <a:cubicBezTo>
                    <a:pt x="735" y="1044"/>
                    <a:pt x="733" y="1044"/>
                    <a:pt x="733" y="1044"/>
                  </a:cubicBezTo>
                  <a:close/>
                  <a:moveTo>
                    <a:pt x="742" y="1073"/>
                  </a:moveTo>
                  <a:cubicBezTo>
                    <a:pt x="741" y="1075"/>
                    <a:pt x="742" y="1072"/>
                    <a:pt x="742" y="1073"/>
                  </a:cubicBezTo>
                  <a:cubicBezTo>
                    <a:pt x="742" y="1073"/>
                    <a:pt x="742" y="1073"/>
                    <a:pt x="742" y="1073"/>
                  </a:cubicBezTo>
                  <a:close/>
                  <a:moveTo>
                    <a:pt x="742" y="1072"/>
                  </a:moveTo>
                  <a:cubicBezTo>
                    <a:pt x="741" y="1073"/>
                    <a:pt x="742" y="1071"/>
                    <a:pt x="742" y="1072"/>
                  </a:cubicBezTo>
                  <a:cubicBezTo>
                    <a:pt x="742" y="1072"/>
                    <a:pt x="742" y="1072"/>
                    <a:pt x="742" y="1072"/>
                  </a:cubicBezTo>
                  <a:close/>
                  <a:moveTo>
                    <a:pt x="697" y="1014"/>
                  </a:moveTo>
                  <a:cubicBezTo>
                    <a:pt x="697" y="1014"/>
                    <a:pt x="697" y="1014"/>
                    <a:pt x="698" y="1014"/>
                  </a:cubicBezTo>
                  <a:cubicBezTo>
                    <a:pt x="698" y="1016"/>
                    <a:pt x="698" y="1018"/>
                    <a:pt x="697" y="1019"/>
                  </a:cubicBezTo>
                  <a:cubicBezTo>
                    <a:pt x="697" y="1020"/>
                    <a:pt x="695" y="1022"/>
                    <a:pt x="695" y="1022"/>
                  </a:cubicBezTo>
                  <a:cubicBezTo>
                    <a:pt x="696" y="1023"/>
                    <a:pt x="702" y="1018"/>
                    <a:pt x="702" y="1018"/>
                  </a:cubicBezTo>
                  <a:cubicBezTo>
                    <a:pt x="703" y="1022"/>
                    <a:pt x="701" y="1021"/>
                    <a:pt x="699" y="1023"/>
                  </a:cubicBezTo>
                  <a:cubicBezTo>
                    <a:pt x="699" y="1023"/>
                    <a:pt x="703" y="1026"/>
                    <a:pt x="703" y="1027"/>
                  </a:cubicBezTo>
                  <a:cubicBezTo>
                    <a:pt x="701" y="1028"/>
                    <a:pt x="697" y="1023"/>
                    <a:pt x="696" y="1027"/>
                  </a:cubicBezTo>
                  <a:cubicBezTo>
                    <a:pt x="696" y="1029"/>
                    <a:pt x="698" y="1034"/>
                    <a:pt x="700" y="1035"/>
                  </a:cubicBezTo>
                  <a:cubicBezTo>
                    <a:pt x="694" y="1035"/>
                    <a:pt x="690" y="1015"/>
                    <a:pt x="697" y="1014"/>
                  </a:cubicBezTo>
                  <a:close/>
                  <a:moveTo>
                    <a:pt x="697" y="1048"/>
                  </a:moveTo>
                  <a:cubicBezTo>
                    <a:pt x="698" y="1047"/>
                    <a:pt x="695" y="1049"/>
                    <a:pt x="697" y="1048"/>
                  </a:cubicBezTo>
                  <a:cubicBezTo>
                    <a:pt x="697" y="1048"/>
                    <a:pt x="696" y="1048"/>
                    <a:pt x="697" y="1048"/>
                  </a:cubicBezTo>
                  <a:close/>
                  <a:moveTo>
                    <a:pt x="657" y="1099"/>
                  </a:moveTo>
                  <a:cubicBezTo>
                    <a:pt x="657" y="1099"/>
                    <a:pt x="657" y="1099"/>
                    <a:pt x="657" y="1099"/>
                  </a:cubicBezTo>
                  <a:cubicBezTo>
                    <a:pt x="656" y="1100"/>
                    <a:pt x="656" y="1100"/>
                    <a:pt x="655" y="1100"/>
                  </a:cubicBezTo>
                  <a:cubicBezTo>
                    <a:pt x="655" y="1100"/>
                    <a:pt x="655" y="1100"/>
                    <a:pt x="655" y="1100"/>
                  </a:cubicBezTo>
                  <a:cubicBezTo>
                    <a:pt x="655" y="1100"/>
                    <a:pt x="655" y="1100"/>
                    <a:pt x="655" y="1100"/>
                  </a:cubicBezTo>
                  <a:cubicBezTo>
                    <a:pt x="655" y="1099"/>
                    <a:pt x="655" y="1099"/>
                    <a:pt x="656" y="1099"/>
                  </a:cubicBezTo>
                  <a:cubicBezTo>
                    <a:pt x="656" y="1099"/>
                    <a:pt x="656" y="1099"/>
                    <a:pt x="656" y="1099"/>
                  </a:cubicBezTo>
                  <a:cubicBezTo>
                    <a:pt x="656" y="1099"/>
                    <a:pt x="656" y="1099"/>
                    <a:pt x="656" y="1099"/>
                  </a:cubicBezTo>
                  <a:cubicBezTo>
                    <a:pt x="656" y="1099"/>
                    <a:pt x="656" y="1099"/>
                    <a:pt x="656" y="1099"/>
                  </a:cubicBezTo>
                  <a:cubicBezTo>
                    <a:pt x="656" y="1099"/>
                    <a:pt x="657" y="1099"/>
                    <a:pt x="657" y="1099"/>
                  </a:cubicBezTo>
                  <a:close/>
                  <a:moveTo>
                    <a:pt x="767" y="1074"/>
                  </a:moveTo>
                  <a:cubicBezTo>
                    <a:pt x="768" y="1075"/>
                    <a:pt x="766" y="1074"/>
                    <a:pt x="767" y="1074"/>
                  </a:cubicBezTo>
                  <a:cubicBezTo>
                    <a:pt x="767" y="1074"/>
                    <a:pt x="767" y="1074"/>
                    <a:pt x="767" y="1074"/>
                  </a:cubicBezTo>
                  <a:close/>
                  <a:moveTo>
                    <a:pt x="767" y="1074"/>
                  </a:moveTo>
                  <a:cubicBezTo>
                    <a:pt x="766" y="1073"/>
                    <a:pt x="770" y="1075"/>
                    <a:pt x="767" y="1074"/>
                  </a:cubicBezTo>
                  <a:cubicBezTo>
                    <a:pt x="767" y="1074"/>
                    <a:pt x="767" y="1074"/>
                    <a:pt x="767" y="1074"/>
                  </a:cubicBezTo>
                  <a:close/>
                  <a:moveTo>
                    <a:pt x="742" y="1070"/>
                  </a:moveTo>
                  <a:cubicBezTo>
                    <a:pt x="743" y="1071"/>
                    <a:pt x="741" y="1071"/>
                    <a:pt x="741" y="1071"/>
                  </a:cubicBezTo>
                  <a:cubicBezTo>
                    <a:pt x="740" y="1071"/>
                    <a:pt x="741" y="1072"/>
                    <a:pt x="741" y="1072"/>
                  </a:cubicBezTo>
                  <a:cubicBezTo>
                    <a:pt x="741" y="1072"/>
                    <a:pt x="741" y="1072"/>
                    <a:pt x="740" y="1072"/>
                  </a:cubicBezTo>
                  <a:cubicBezTo>
                    <a:pt x="740" y="1073"/>
                    <a:pt x="741" y="1075"/>
                    <a:pt x="739" y="1075"/>
                  </a:cubicBezTo>
                  <a:cubicBezTo>
                    <a:pt x="738" y="1075"/>
                    <a:pt x="737" y="1072"/>
                    <a:pt x="738" y="1072"/>
                  </a:cubicBezTo>
                  <a:cubicBezTo>
                    <a:pt x="739" y="1071"/>
                    <a:pt x="737" y="1070"/>
                    <a:pt x="739" y="1071"/>
                  </a:cubicBezTo>
                  <a:cubicBezTo>
                    <a:pt x="739" y="1071"/>
                    <a:pt x="738" y="1070"/>
                    <a:pt x="738" y="1070"/>
                  </a:cubicBezTo>
                  <a:cubicBezTo>
                    <a:pt x="738" y="1070"/>
                    <a:pt x="738" y="1069"/>
                    <a:pt x="738" y="1069"/>
                  </a:cubicBezTo>
                  <a:cubicBezTo>
                    <a:pt x="738" y="1069"/>
                    <a:pt x="739" y="1069"/>
                    <a:pt x="739" y="1069"/>
                  </a:cubicBezTo>
                  <a:cubicBezTo>
                    <a:pt x="740" y="1069"/>
                    <a:pt x="740" y="1067"/>
                    <a:pt x="739" y="1067"/>
                  </a:cubicBezTo>
                  <a:cubicBezTo>
                    <a:pt x="739" y="1067"/>
                    <a:pt x="740" y="1065"/>
                    <a:pt x="741" y="1065"/>
                  </a:cubicBezTo>
                  <a:cubicBezTo>
                    <a:pt x="742" y="1065"/>
                    <a:pt x="743" y="1068"/>
                    <a:pt x="741" y="1068"/>
                  </a:cubicBezTo>
                  <a:cubicBezTo>
                    <a:pt x="742" y="1069"/>
                    <a:pt x="743" y="1070"/>
                    <a:pt x="742" y="1070"/>
                  </a:cubicBezTo>
                  <a:close/>
                  <a:moveTo>
                    <a:pt x="766" y="1085"/>
                  </a:moveTo>
                  <a:cubicBezTo>
                    <a:pt x="765" y="1085"/>
                    <a:pt x="761" y="1087"/>
                    <a:pt x="760" y="1086"/>
                  </a:cubicBezTo>
                  <a:cubicBezTo>
                    <a:pt x="758" y="1084"/>
                    <a:pt x="761" y="1081"/>
                    <a:pt x="762" y="1080"/>
                  </a:cubicBezTo>
                  <a:cubicBezTo>
                    <a:pt x="764" y="1079"/>
                    <a:pt x="768" y="1077"/>
                    <a:pt x="769" y="1080"/>
                  </a:cubicBezTo>
                  <a:cubicBezTo>
                    <a:pt x="770" y="1081"/>
                    <a:pt x="767" y="1084"/>
                    <a:pt x="766" y="1085"/>
                  </a:cubicBezTo>
                  <a:close/>
                  <a:moveTo>
                    <a:pt x="743" y="1071"/>
                  </a:moveTo>
                  <a:cubicBezTo>
                    <a:pt x="743" y="1074"/>
                    <a:pt x="742" y="1070"/>
                    <a:pt x="743" y="1071"/>
                  </a:cubicBezTo>
                  <a:cubicBezTo>
                    <a:pt x="743" y="1071"/>
                    <a:pt x="743" y="1071"/>
                    <a:pt x="743" y="1071"/>
                  </a:cubicBezTo>
                  <a:close/>
                  <a:moveTo>
                    <a:pt x="678" y="1084"/>
                  </a:moveTo>
                  <a:cubicBezTo>
                    <a:pt x="678" y="1085"/>
                    <a:pt x="673" y="1086"/>
                    <a:pt x="673" y="1085"/>
                  </a:cubicBezTo>
                  <a:cubicBezTo>
                    <a:pt x="673" y="1084"/>
                    <a:pt x="673" y="1084"/>
                    <a:pt x="674" y="1084"/>
                  </a:cubicBezTo>
                  <a:cubicBezTo>
                    <a:pt x="673" y="1084"/>
                    <a:pt x="673" y="1084"/>
                    <a:pt x="673" y="1084"/>
                  </a:cubicBezTo>
                  <a:cubicBezTo>
                    <a:pt x="672" y="1084"/>
                    <a:pt x="675" y="1083"/>
                    <a:pt x="675" y="1083"/>
                  </a:cubicBezTo>
                  <a:cubicBezTo>
                    <a:pt x="676" y="1083"/>
                    <a:pt x="678" y="1083"/>
                    <a:pt x="678" y="1084"/>
                  </a:cubicBezTo>
                  <a:close/>
                  <a:moveTo>
                    <a:pt x="519" y="1017"/>
                  </a:moveTo>
                  <a:cubicBezTo>
                    <a:pt x="518" y="1015"/>
                    <a:pt x="519" y="1014"/>
                    <a:pt x="520" y="1015"/>
                  </a:cubicBezTo>
                  <a:cubicBezTo>
                    <a:pt x="522" y="1016"/>
                    <a:pt x="520" y="1018"/>
                    <a:pt x="519" y="1017"/>
                  </a:cubicBezTo>
                  <a:cubicBezTo>
                    <a:pt x="519" y="1017"/>
                    <a:pt x="519" y="1017"/>
                    <a:pt x="519" y="1017"/>
                  </a:cubicBezTo>
                  <a:close/>
                  <a:moveTo>
                    <a:pt x="529" y="1025"/>
                  </a:moveTo>
                  <a:cubicBezTo>
                    <a:pt x="529" y="1025"/>
                    <a:pt x="529" y="1025"/>
                    <a:pt x="529" y="1025"/>
                  </a:cubicBezTo>
                  <a:cubicBezTo>
                    <a:pt x="529" y="1024"/>
                    <a:pt x="529" y="1024"/>
                    <a:pt x="529" y="1025"/>
                  </a:cubicBezTo>
                  <a:close/>
                  <a:moveTo>
                    <a:pt x="530" y="1024"/>
                  </a:moveTo>
                  <a:cubicBezTo>
                    <a:pt x="530" y="1024"/>
                    <a:pt x="531" y="1024"/>
                    <a:pt x="531" y="1025"/>
                  </a:cubicBezTo>
                  <a:cubicBezTo>
                    <a:pt x="531" y="1025"/>
                    <a:pt x="530" y="1025"/>
                    <a:pt x="530" y="1025"/>
                  </a:cubicBezTo>
                  <a:cubicBezTo>
                    <a:pt x="530" y="1025"/>
                    <a:pt x="530" y="1025"/>
                    <a:pt x="530" y="1024"/>
                  </a:cubicBezTo>
                  <a:close/>
                  <a:moveTo>
                    <a:pt x="530" y="1023"/>
                  </a:moveTo>
                  <a:cubicBezTo>
                    <a:pt x="530" y="1024"/>
                    <a:pt x="527" y="1022"/>
                    <a:pt x="527" y="1022"/>
                  </a:cubicBezTo>
                  <a:cubicBezTo>
                    <a:pt x="527" y="1020"/>
                    <a:pt x="530" y="1022"/>
                    <a:pt x="530" y="1023"/>
                  </a:cubicBezTo>
                  <a:close/>
                  <a:moveTo>
                    <a:pt x="525" y="1064"/>
                  </a:moveTo>
                  <a:cubicBezTo>
                    <a:pt x="525" y="1065"/>
                    <a:pt x="525" y="1065"/>
                    <a:pt x="525" y="1065"/>
                  </a:cubicBezTo>
                  <a:cubicBezTo>
                    <a:pt x="522" y="1065"/>
                    <a:pt x="523" y="1063"/>
                    <a:pt x="525" y="1064"/>
                  </a:cubicBezTo>
                  <a:close/>
                  <a:moveTo>
                    <a:pt x="543" y="1067"/>
                  </a:moveTo>
                  <a:cubicBezTo>
                    <a:pt x="542" y="1067"/>
                    <a:pt x="541" y="1065"/>
                    <a:pt x="540" y="1066"/>
                  </a:cubicBezTo>
                  <a:cubicBezTo>
                    <a:pt x="539" y="1067"/>
                    <a:pt x="542" y="1069"/>
                    <a:pt x="539" y="1067"/>
                  </a:cubicBezTo>
                  <a:cubicBezTo>
                    <a:pt x="537" y="1066"/>
                    <a:pt x="536" y="1063"/>
                    <a:pt x="533" y="1062"/>
                  </a:cubicBezTo>
                  <a:cubicBezTo>
                    <a:pt x="533" y="1062"/>
                    <a:pt x="533" y="1062"/>
                    <a:pt x="533" y="1062"/>
                  </a:cubicBezTo>
                  <a:cubicBezTo>
                    <a:pt x="526" y="1057"/>
                    <a:pt x="519" y="1049"/>
                    <a:pt x="513" y="1041"/>
                  </a:cubicBezTo>
                  <a:cubicBezTo>
                    <a:pt x="510" y="1037"/>
                    <a:pt x="507" y="1033"/>
                    <a:pt x="505" y="1029"/>
                  </a:cubicBezTo>
                  <a:cubicBezTo>
                    <a:pt x="504" y="1026"/>
                    <a:pt x="500" y="1021"/>
                    <a:pt x="501" y="1018"/>
                  </a:cubicBezTo>
                  <a:cubicBezTo>
                    <a:pt x="498" y="1015"/>
                    <a:pt x="495" y="1013"/>
                    <a:pt x="492" y="1010"/>
                  </a:cubicBezTo>
                  <a:cubicBezTo>
                    <a:pt x="489" y="1008"/>
                    <a:pt x="486" y="1006"/>
                    <a:pt x="485" y="1003"/>
                  </a:cubicBezTo>
                  <a:cubicBezTo>
                    <a:pt x="483" y="999"/>
                    <a:pt x="477" y="997"/>
                    <a:pt x="477" y="992"/>
                  </a:cubicBezTo>
                  <a:cubicBezTo>
                    <a:pt x="478" y="992"/>
                    <a:pt x="478" y="992"/>
                    <a:pt x="478" y="992"/>
                  </a:cubicBezTo>
                  <a:cubicBezTo>
                    <a:pt x="479" y="991"/>
                    <a:pt x="480" y="991"/>
                    <a:pt x="481" y="992"/>
                  </a:cubicBezTo>
                  <a:cubicBezTo>
                    <a:pt x="482" y="993"/>
                    <a:pt x="484" y="993"/>
                    <a:pt x="485" y="994"/>
                  </a:cubicBezTo>
                  <a:cubicBezTo>
                    <a:pt x="486" y="994"/>
                    <a:pt x="487" y="994"/>
                    <a:pt x="488" y="994"/>
                  </a:cubicBezTo>
                  <a:cubicBezTo>
                    <a:pt x="489" y="994"/>
                    <a:pt x="489" y="994"/>
                    <a:pt x="489" y="994"/>
                  </a:cubicBezTo>
                  <a:cubicBezTo>
                    <a:pt x="489" y="994"/>
                    <a:pt x="490" y="994"/>
                    <a:pt x="490" y="994"/>
                  </a:cubicBezTo>
                  <a:cubicBezTo>
                    <a:pt x="491" y="994"/>
                    <a:pt x="491" y="994"/>
                    <a:pt x="492" y="994"/>
                  </a:cubicBezTo>
                  <a:cubicBezTo>
                    <a:pt x="492" y="994"/>
                    <a:pt x="493" y="994"/>
                    <a:pt x="493" y="995"/>
                  </a:cubicBezTo>
                  <a:cubicBezTo>
                    <a:pt x="493" y="995"/>
                    <a:pt x="493" y="995"/>
                    <a:pt x="493" y="995"/>
                  </a:cubicBezTo>
                  <a:cubicBezTo>
                    <a:pt x="495" y="996"/>
                    <a:pt x="495" y="996"/>
                    <a:pt x="495" y="996"/>
                  </a:cubicBezTo>
                  <a:cubicBezTo>
                    <a:pt x="495" y="996"/>
                    <a:pt x="495" y="996"/>
                    <a:pt x="495" y="996"/>
                  </a:cubicBezTo>
                  <a:cubicBezTo>
                    <a:pt x="495" y="996"/>
                    <a:pt x="495" y="996"/>
                    <a:pt x="495" y="996"/>
                  </a:cubicBezTo>
                  <a:cubicBezTo>
                    <a:pt x="495" y="997"/>
                    <a:pt x="496" y="997"/>
                    <a:pt x="495" y="998"/>
                  </a:cubicBezTo>
                  <a:cubicBezTo>
                    <a:pt x="496" y="998"/>
                    <a:pt x="496" y="998"/>
                    <a:pt x="496" y="998"/>
                  </a:cubicBezTo>
                  <a:cubicBezTo>
                    <a:pt x="497" y="999"/>
                    <a:pt x="497" y="1000"/>
                    <a:pt x="497" y="1001"/>
                  </a:cubicBezTo>
                  <a:cubicBezTo>
                    <a:pt x="498" y="1001"/>
                    <a:pt x="498" y="1001"/>
                    <a:pt x="498" y="1001"/>
                  </a:cubicBezTo>
                  <a:cubicBezTo>
                    <a:pt x="498" y="1001"/>
                    <a:pt x="498" y="1001"/>
                    <a:pt x="498" y="1001"/>
                  </a:cubicBezTo>
                  <a:cubicBezTo>
                    <a:pt x="498" y="1002"/>
                    <a:pt x="498" y="1002"/>
                    <a:pt x="498" y="1002"/>
                  </a:cubicBezTo>
                  <a:cubicBezTo>
                    <a:pt x="498" y="1002"/>
                    <a:pt x="500" y="1003"/>
                    <a:pt x="500" y="1003"/>
                  </a:cubicBezTo>
                  <a:cubicBezTo>
                    <a:pt x="500" y="1003"/>
                    <a:pt x="500" y="1003"/>
                    <a:pt x="500" y="1004"/>
                  </a:cubicBezTo>
                  <a:cubicBezTo>
                    <a:pt x="500" y="1004"/>
                    <a:pt x="500" y="1004"/>
                    <a:pt x="500" y="1004"/>
                  </a:cubicBezTo>
                  <a:cubicBezTo>
                    <a:pt x="501" y="1004"/>
                    <a:pt x="501" y="1004"/>
                    <a:pt x="501" y="1004"/>
                  </a:cubicBezTo>
                  <a:cubicBezTo>
                    <a:pt x="503" y="1005"/>
                    <a:pt x="508" y="1007"/>
                    <a:pt x="508" y="1009"/>
                  </a:cubicBezTo>
                  <a:cubicBezTo>
                    <a:pt x="508" y="1008"/>
                    <a:pt x="508" y="1008"/>
                    <a:pt x="508" y="1008"/>
                  </a:cubicBezTo>
                  <a:cubicBezTo>
                    <a:pt x="509" y="1009"/>
                    <a:pt x="509" y="1009"/>
                    <a:pt x="509" y="1010"/>
                  </a:cubicBezTo>
                  <a:cubicBezTo>
                    <a:pt x="510" y="1011"/>
                    <a:pt x="510" y="1011"/>
                    <a:pt x="510" y="1012"/>
                  </a:cubicBezTo>
                  <a:cubicBezTo>
                    <a:pt x="510" y="1012"/>
                    <a:pt x="510" y="1011"/>
                    <a:pt x="511" y="1011"/>
                  </a:cubicBezTo>
                  <a:cubicBezTo>
                    <a:pt x="510" y="1011"/>
                    <a:pt x="514" y="1016"/>
                    <a:pt x="515" y="1016"/>
                  </a:cubicBezTo>
                  <a:cubicBezTo>
                    <a:pt x="515" y="1016"/>
                    <a:pt x="514" y="1015"/>
                    <a:pt x="514" y="1014"/>
                  </a:cubicBezTo>
                  <a:cubicBezTo>
                    <a:pt x="516" y="1015"/>
                    <a:pt x="518" y="1016"/>
                    <a:pt x="520" y="1018"/>
                  </a:cubicBezTo>
                  <a:cubicBezTo>
                    <a:pt x="520" y="1018"/>
                    <a:pt x="521" y="1019"/>
                    <a:pt x="522" y="1019"/>
                  </a:cubicBezTo>
                  <a:cubicBezTo>
                    <a:pt x="523" y="1020"/>
                    <a:pt x="523" y="1022"/>
                    <a:pt x="524" y="1021"/>
                  </a:cubicBezTo>
                  <a:cubicBezTo>
                    <a:pt x="524" y="1022"/>
                    <a:pt x="525" y="1023"/>
                    <a:pt x="526" y="1024"/>
                  </a:cubicBezTo>
                  <a:cubicBezTo>
                    <a:pt x="527" y="1024"/>
                    <a:pt x="530" y="1026"/>
                    <a:pt x="530" y="1026"/>
                  </a:cubicBezTo>
                  <a:cubicBezTo>
                    <a:pt x="530" y="1026"/>
                    <a:pt x="526" y="1028"/>
                    <a:pt x="526" y="1027"/>
                  </a:cubicBezTo>
                  <a:cubicBezTo>
                    <a:pt x="526" y="1028"/>
                    <a:pt x="529" y="1027"/>
                    <a:pt x="529" y="1026"/>
                  </a:cubicBezTo>
                  <a:cubicBezTo>
                    <a:pt x="532" y="1026"/>
                    <a:pt x="533" y="1027"/>
                    <a:pt x="534" y="1029"/>
                  </a:cubicBezTo>
                  <a:cubicBezTo>
                    <a:pt x="534" y="1029"/>
                    <a:pt x="533" y="1029"/>
                    <a:pt x="532" y="1030"/>
                  </a:cubicBezTo>
                  <a:cubicBezTo>
                    <a:pt x="532" y="1030"/>
                    <a:pt x="531" y="1030"/>
                    <a:pt x="531" y="1030"/>
                  </a:cubicBezTo>
                  <a:cubicBezTo>
                    <a:pt x="531" y="1031"/>
                    <a:pt x="532" y="1032"/>
                    <a:pt x="532" y="1033"/>
                  </a:cubicBezTo>
                  <a:cubicBezTo>
                    <a:pt x="532" y="1033"/>
                    <a:pt x="532" y="1034"/>
                    <a:pt x="533" y="1034"/>
                  </a:cubicBezTo>
                  <a:cubicBezTo>
                    <a:pt x="534" y="1035"/>
                    <a:pt x="536" y="1036"/>
                    <a:pt x="537" y="1036"/>
                  </a:cubicBezTo>
                  <a:cubicBezTo>
                    <a:pt x="537" y="1036"/>
                    <a:pt x="537" y="1036"/>
                    <a:pt x="537" y="1036"/>
                  </a:cubicBezTo>
                  <a:cubicBezTo>
                    <a:pt x="538" y="1037"/>
                    <a:pt x="538" y="1039"/>
                    <a:pt x="539" y="1041"/>
                  </a:cubicBezTo>
                  <a:cubicBezTo>
                    <a:pt x="541" y="1043"/>
                    <a:pt x="542" y="1043"/>
                    <a:pt x="540" y="1045"/>
                  </a:cubicBezTo>
                  <a:cubicBezTo>
                    <a:pt x="540" y="1044"/>
                    <a:pt x="540" y="1044"/>
                    <a:pt x="540" y="1044"/>
                  </a:cubicBezTo>
                  <a:cubicBezTo>
                    <a:pt x="540" y="1044"/>
                    <a:pt x="542" y="1044"/>
                    <a:pt x="542" y="1044"/>
                  </a:cubicBezTo>
                  <a:cubicBezTo>
                    <a:pt x="542" y="1045"/>
                    <a:pt x="542" y="1044"/>
                    <a:pt x="543" y="1045"/>
                  </a:cubicBezTo>
                  <a:cubicBezTo>
                    <a:pt x="544" y="1044"/>
                    <a:pt x="545" y="1045"/>
                    <a:pt x="546" y="1045"/>
                  </a:cubicBezTo>
                  <a:cubicBezTo>
                    <a:pt x="547" y="1045"/>
                    <a:pt x="546" y="1047"/>
                    <a:pt x="547" y="1046"/>
                  </a:cubicBezTo>
                  <a:cubicBezTo>
                    <a:pt x="549" y="1048"/>
                    <a:pt x="549" y="1049"/>
                    <a:pt x="549" y="1051"/>
                  </a:cubicBezTo>
                  <a:cubicBezTo>
                    <a:pt x="548" y="1052"/>
                    <a:pt x="548" y="1052"/>
                    <a:pt x="548" y="1054"/>
                  </a:cubicBezTo>
                  <a:cubicBezTo>
                    <a:pt x="548" y="1054"/>
                    <a:pt x="548" y="1055"/>
                    <a:pt x="548" y="1056"/>
                  </a:cubicBezTo>
                  <a:cubicBezTo>
                    <a:pt x="549" y="1060"/>
                    <a:pt x="549" y="1064"/>
                    <a:pt x="547" y="1068"/>
                  </a:cubicBezTo>
                  <a:cubicBezTo>
                    <a:pt x="546" y="1068"/>
                    <a:pt x="545" y="1065"/>
                    <a:pt x="544" y="1065"/>
                  </a:cubicBezTo>
                  <a:cubicBezTo>
                    <a:pt x="544" y="1065"/>
                    <a:pt x="543" y="1067"/>
                    <a:pt x="544" y="1067"/>
                  </a:cubicBezTo>
                  <a:cubicBezTo>
                    <a:pt x="543" y="1067"/>
                    <a:pt x="543" y="1067"/>
                    <a:pt x="543" y="1067"/>
                  </a:cubicBezTo>
                  <a:close/>
                  <a:moveTo>
                    <a:pt x="532" y="1023"/>
                  </a:moveTo>
                  <a:cubicBezTo>
                    <a:pt x="531" y="1026"/>
                    <a:pt x="532" y="1022"/>
                    <a:pt x="532" y="1022"/>
                  </a:cubicBezTo>
                  <a:cubicBezTo>
                    <a:pt x="532" y="1022"/>
                    <a:pt x="532" y="1024"/>
                    <a:pt x="533" y="1024"/>
                  </a:cubicBezTo>
                  <a:cubicBezTo>
                    <a:pt x="532" y="1023"/>
                    <a:pt x="532" y="1023"/>
                    <a:pt x="532" y="1023"/>
                  </a:cubicBezTo>
                  <a:close/>
                  <a:moveTo>
                    <a:pt x="512" y="1050"/>
                  </a:moveTo>
                  <a:cubicBezTo>
                    <a:pt x="512" y="1050"/>
                    <a:pt x="512" y="1051"/>
                    <a:pt x="512" y="1051"/>
                  </a:cubicBezTo>
                  <a:cubicBezTo>
                    <a:pt x="512" y="1051"/>
                    <a:pt x="510" y="1048"/>
                    <a:pt x="510" y="1047"/>
                  </a:cubicBezTo>
                  <a:cubicBezTo>
                    <a:pt x="510" y="1047"/>
                    <a:pt x="512" y="1048"/>
                    <a:pt x="512" y="1049"/>
                  </a:cubicBezTo>
                  <a:cubicBezTo>
                    <a:pt x="512" y="1049"/>
                    <a:pt x="512" y="1050"/>
                    <a:pt x="512" y="1050"/>
                  </a:cubicBezTo>
                  <a:close/>
                  <a:moveTo>
                    <a:pt x="532" y="1022"/>
                  </a:moveTo>
                  <a:cubicBezTo>
                    <a:pt x="532" y="1022"/>
                    <a:pt x="532" y="1022"/>
                    <a:pt x="532" y="1022"/>
                  </a:cubicBezTo>
                  <a:cubicBezTo>
                    <a:pt x="531" y="1022"/>
                    <a:pt x="531" y="1021"/>
                    <a:pt x="531" y="1021"/>
                  </a:cubicBezTo>
                  <a:cubicBezTo>
                    <a:pt x="531" y="1021"/>
                    <a:pt x="532" y="1022"/>
                    <a:pt x="532" y="1022"/>
                  </a:cubicBezTo>
                  <a:close/>
                  <a:moveTo>
                    <a:pt x="524" y="1020"/>
                  </a:moveTo>
                  <a:cubicBezTo>
                    <a:pt x="524" y="1020"/>
                    <a:pt x="524" y="1020"/>
                    <a:pt x="524" y="1019"/>
                  </a:cubicBezTo>
                  <a:cubicBezTo>
                    <a:pt x="525" y="1019"/>
                    <a:pt x="526" y="1022"/>
                    <a:pt x="525" y="1022"/>
                  </a:cubicBezTo>
                  <a:cubicBezTo>
                    <a:pt x="525" y="1022"/>
                    <a:pt x="523" y="1021"/>
                    <a:pt x="524" y="1020"/>
                  </a:cubicBezTo>
                  <a:close/>
                  <a:moveTo>
                    <a:pt x="526" y="1022"/>
                  </a:moveTo>
                  <a:cubicBezTo>
                    <a:pt x="526" y="1021"/>
                    <a:pt x="530" y="1024"/>
                    <a:pt x="529" y="1024"/>
                  </a:cubicBezTo>
                  <a:cubicBezTo>
                    <a:pt x="528" y="1024"/>
                    <a:pt x="526" y="1023"/>
                    <a:pt x="525" y="1023"/>
                  </a:cubicBezTo>
                  <a:cubicBezTo>
                    <a:pt x="525" y="1023"/>
                    <a:pt x="525" y="1021"/>
                    <a:pt x="526" y="1021"/>
                  </a:cubicBezTo>
                  <a:cubicBezTo>
                    <a:pt x="526" y="1021"/>
                    <a:pt x="526" y="1022"/>
                    <a:pt x="526" y="1022"/>
                  </a:cubicBezTo>
                  <a:close/>
                  <a:moveTo>
                    <a:pt x="485" y="1012"/>
                  </a:moveTo>
                  <a:cubicBezTo>
                    <a:pt x="486" y="1013"/>
                    <a:pt x="485" y="1013"/>
                    <a:pt x="485" y="1013"/>
                  </a:cubicBezTo>
                  <a:cubicBezTo>
                    <a:pt x="484" y="1013"/>
                    <a:pt x="479" y="1010"/>
                    <a:pt x="481" y="1010"/>
                  </a:cubicBezTo>
                  <a:cubicBezTo>
                    <a:pt x="481" y="1009"/>
                    <a:pt x="482" y="1010"/>
                    <a:pt x="482" y="1010"/>
                  </a:cubicBezTo>
                  <a:cubicBezTo>
                    <a:pt x="482" y="1010"/>
                    <a:pt x="484" y="1011"/>
                    <a:pt x="483" y="1011"/>
                  </a:cubicBezTo>
                  <a:cubicBezTo>
                    <a:pt x="483" y="1011"/>
                    <a:pt x="484" y="1011"/>
                    <a:pt x="484" y="1011"/>
                  </a:cubicBezTo>
                  <a:cubicBezTo>
                    <a:pt x="484" y="1011"/>
                    <a:pt x="485" y="1012"/>
                    <a:pt x="485" y="1012"/>
                  </a:cubicBezTo>
                  <a:cubicBezTo>
                    <a:pt x="485" y="1012"/>
                    <a:pt x="485" y="1012"/>
                    <a:pt x="485" y="1012"/>
                  </a:cubicBezTo>
                  <a:close/>
                  <a:moveTo>
                    <a:pt x="499" y="1032"/>
                  </a:moveTo>
                  <a:cubicBezTo>
                    <a:pt x="499" y="1032"/>
                    <a:pt x="499" y="1032"/>
                    <a:pt x="499" y="1032"/>
                  </a:cubicBezTo>
                  <a:cubicBezTo>
                    <a:pt x="499" y="1032"/>
                    <a:pt x="498" y="1032"/>
                    <a:pt x="498" y="1032"/>
                  </a:cubicBezTo>
                  <a:cubicBezTo>
                    <a:pt x="498" y="1032"/>
                    <a:pt x="499" y="1030"/>
                    <a:pt x="499" y="1030"/>
                  </a:cubicBezTo>
                  <a:cubicBezTo>
                    <a:pt x="499" y="1031"/>
                    <a:pt x="499" y="1031"/>
                    <a:pt x="499" y="1032"/>
                  </a:cubicBezTo>
                  <a:close/>
                  <a:moveTo>
                    <a:pt x="495" y="1022"/>
                  </a:moveTo>
                  <a:cubicBezTo>
                    <a:pt x="496" y="1023"/>
                    <a:pt x="495" y="1025"/>
                    <a:pt x="494" y="1025"/>
                  </a:cubicBezTo>
                  <a:cubicBezTo>
                    <a:pt x="494" y="1025"/>
                    <a:pt x="492" y="1022"/>
                    <a:pt x="492" y="1022"/>
                  </a:cubicBezTo>
                  <a:cubicBezTo>
                    <a:pt x="492" y="1021"/>
                    <a:pt x="491" y="1021"/>
                    <a:pt x="491" y="1021"/>
                  </a:cubicBezTo>
                  <a:cubicBezTo>
                    <a:pt x="491" y="1021"/>
                    <a:pt x="490" y="1020"/>
                    <a:pt x="490" y="1019"/>
                  </a:cubicBezTo>
                  <a:cubicBezTo>
                    <a:pt x="490" y="1019"/>
                    <a:pt x="491" y="1020"/>
                    <a:pt x="491" y="1018"/>
                  </a:cubicBezTo>
                  <a:cubicBezTo>
                    <a:pt x="492" y="1018"/>
                    <a:pt x="492" y="1019"/>
                    <a:pt x="492" y="1019"/>
                  </a:cubicBezTo>
                  <a:cubicBezTo>
                    <a:pt x="493" y="1020"/>
                    <a:pt x="495" y="1021"/>
                    <a:pt x="495" y="1022"/>
                  </a:cubicBezTo>
                  <a:close/>
                  <a:moveTo>
                    <a:pt x="495" y="1029"/>
                  </a:moveTo>
                  <a:cubicBezTo>
                    <a:pt x="495" y="1029"/>
                    <a:pt x="495" y="1029"/>
                    <a:pt x="495" y="1029"/>
                  </a:cubicBezTo>
                  <a:cubicBezTo>
                    <a:pt x="495" y="1029"/>
                    <a:pt x="495" y="1029"/>
                    <a:pt x="495" y="1029"/>
                  </a:cubicBezTo>
                  <a:close/>
                  <a:moveTo>
                    <a:pt x="490" y="1014"/>
                  </a:moveTo>
                  <a:cubicBezTo>
                    <a:pt x="490" y="1014"/>
                    <a:pt x="490" y="1014"/>
                    <a:pt x="490" y="1014"/>
                  </a:cubicBezTo>
                  <a:cubicBezTo>
                    <a:pt x="490" y="1014"/>
                    <a:pt x="492" y="1014"/>
                    <a:pt x="491" y="1015"/>
                  </a:cubicBezTo>
                  <a:cubicBezTo>
                    <a:pt x="491" y="1015"/>
                    <a:pt x="490" y="1014"/>
                    <a:pt x="490" y="1014"/>
                  </a:cubicBezTo>
                  <a:close/>
                  <a:moveTo>
                    <a:pt x="490" y="1015"/>
                  </a:moveTo>
                  <a:cubicBezTo>
                    <a:pt x="490" y="1015"/>
                    <a:pt x="490" y="1015"/>
                    <a:pt x="490" y="1015"/>
                  </a:cubicBezTo>
                  <a:cubicBezTo>
                    <a:pt x="490" y="1015"/>
                    <a:pt x="490" y="1015"/>
                    <a:pt x="490" y="1015"/>
                  </a:cubicBezTo>
                  <a:close/>
                  <a:moveTo>
                    <a:pt x="487" y="1014"/>
                  </a:moveTo>
                  <a:cubicBezTo>
                    <a:pt x="487" y="1014"/>
                    <a:pt x="486" y="1014"/>
                    <a:pt x="487" y="1014"/>
                  </a:cubicBezTo>
                  <a:cubicBezTo>
                    <a:pt x="487" y="1014"/>
                    <a:pt x="487" y="1014"/>
                    <a:pt x="487" y="1014"/>
                  </a:cubicBezTo>
                  <a:close/>
                  <a:moveTo>
                    <a:pt x="510" y="1047"/>
                  </a:moveTo>
                  <a:cubicBezTo>
                    <a:pt x="510" y="1047"/>
                    <a:pt x="509" y="1048"/>
                    <a:pt x="509" y="1047"/>
                  </a:cubicBezTo>
                  <a:cubicBezTo>
                    <a:pt x="509" y="1047"/>
                    <a:pt x="509" y="1045"/>
                    <a:pt x="509" y="1045"/>
                  </a:cubicBezTo>
                  <a:cubicBezTo>
                    <a:pt x="509" y="1046"/>
                    <a:pt x="511" y="1046"/>
                    <a:pt x="510" y="1047"/>
                  </a:cubicBezTo>
                  <a:close/>
                  <a:moveTo>
                    <a:pt x="487" y="1015"/>
                  </a:moveTo>
                  <a:cubicBezTo>
                    <a:pt x="488" y="1014"/>
                    <a:pt x="486" y="1016"/>
                    <a:pt x="486" y="1015"/>
                  </a:cubicBezTo>
                  <a:cubicBezTo>
                    <a:pt x="487" y="1015"/>
                    <a:pt x="487" y="1015"/>
                    <a:pt x="487" y="1015"/>
                  </a:cubicBezTo>
                  <a:close/>
                  <a:moveTo>
                    <a:pt x="504" y="1040"/>
                  </a:moveTo>
                  <a:cubicBezTo>
                    <a:pt x="504" y="1040"/>
                    <a:pt x="504" y="1040"/>
                    <a:pt x="504" y="1040"/>
                  </a:cubicBezTo>
                  <a:cubicBezTo>
                    <a:pt x="504" y="1040"/>
                    <a:pt x="504" y="1040"/>
                    <a:pt x="504" y="1040"/>
                  </a:cubicBezTo>
                  <a:cubicBezTo>
                    <a:pt x="504" y="1040"/>
                    <a:pt x="504" y="1041"/>
                    <a:pt x="504" y="1041"/>
                  </a:cubicBezTo>
                  <a:cubicBezTo>
                    <a:pt x="502" y="1041"/>
                    <a:pt x="501" y="1039"/>
                    <a:pt x="500" y="1037"/>
                  </a:cubicBezTo>
                  <a:cubicBezTo>
                    <a:pt x="499" y="1036"/>
                    <a:pt x="501" y="1034"/>
                    <a:pt x="502" y="1035"/>
                  </a:cubicBezTo>
                  <a:cubicBezTo>
                    <a:pt x="502" y="1036"/>
                    <a:pt x="503" y="1038"/>
                    <a:pt x="503" y="1038"/>
                  </a:cubicBezTo>
                  <a:cubicBezTo>
                    <a:pt x="503" y="1038"/>
                    <a:pt x="504" y="1040"/>
                    <a:pt x="504" y="1040"/>
                  </a:cubicBezTo>
                  <a:close/>
                  <a:moveTo>
                    <a:pt x="508" y="1044"/>
                  </a:moveTo>
                  <a:cubicBezTo>
                    <a:pt x="508" y="1045"/>
                    <a:pt x="506" y="1044"/>
                    <a:pt x="506" y="1043"/>
                  </a:cubicBezTo>
                  <a:cubicBezTo>
                    <a:pt x="506" y="1043"/>
                    <a:pt x="506" y="1042"/>
                    <a:pt x="506" y="1042"/>
                  </a:cubicBezTo>
                  <a:cubicBezTo>
                    <a:pt x="506" y="1042"/>
                    <a:pt x="507" y="1042"/>
                    <a:pt x="507" y="1043"/>
                  </a:cubicBezTo>
                  <a:cubicBezTo>
                    <a:pt x="507" y="1044"/>
                    <a:pt x="508" y="1044"/>
                    <a:pt x="508" y="1044"/>
                  </a:cubicBezTo>
                  <a:close/>
                  <a:moveTo>
                    <a:pt x="500" y="1028"/>
                  </a:moveTo>
                  <a:cubicBezTo>
                    <a:pt x="499" y="1028"/>
                    <a:pt x="499" y="1028"/>
                    <a:pt x="499" y="1028"/>
                  </a:cubicBezTo>
                  <a:cubicBezTo>
                    <a:pt x="499" y="1028"/>
                    <a:pt x="502" y="1027"/>
                    <a:pt x="501" y="1028"/>
                  </a:cubicBezTo>
                  <a:cubicBezTo>
                    <a:pt x="501" y="1028"/>
                    <a:pt x="500" y="1028"/>
                    <a:pt x="500" y="1028"/>
                  </a:cubicBezTo>
                  <a:close/>
                  <a:moveTo>
                    <a:pt x="499" y="1031"/>
                  </a:moveTo>
                  <a:cubicBezTo>
                    <a:pt x="500" y="1031"/>
                    <a:pt x="500" y="1031"/>
                    <a:pt x="499" y="1031"/>
                  </a:cubicBezTo>
                  <a:cubicBezTo>
                    <a:pt x="499" y="1031"/>
                    <a:pt x="498" y="1029"/>
                    <a:pt x="498" y="1029"/>
                  </a:cubicBezTo>
                  <a:cubicBezTo>
                    <a:pt x="498" y="1028"/>
                    <a:pt x="499" y="1030"/>
                    <a:pt x="499" y="1031"/>
                  </a:cubicBezTo>
                  <a:close/>
                  <a:moveTo>
                    <a:pt x="654" y="1100"/>
                  </a:moveTo>
                  <a:cubicBezTo>
                    <a:pt x="654" y="1100"/>
                    <a:pt x="654" y="1100"/>
                    <a:pt x="654" y="1100"/>
                  </a:cubicBezTo>
                  <a:cubicBezTo>
                    <a:pt x="654" y="1100"/>
                    <a:pt x="654" y="1100"/>
                    <a:pt x="654" y="1100"/>
                  </a:cubicBezTo>
                  <a:cubicBezTo>
                    <a:pt x="654" y="1100"/>
                    <a:pt x="654" y="1100"/>
                    <a:pt x="654" y="1100"/>
                  </a:cubicBezTo>
                  <a:close/>
                  <a:moveTo>
                    <a:pt x="526" y="1019"/>
                  </a:moveTo>
                  <a:cubicBezTo>
                    <a:pt x="526" y="1020"/>
                    <a:pt x="526" y="1020"/>
                    <a:pt x="526" y="1020"/>
                  </a:cubicBezTo>
                  <a:cubicBezTo>
                    <a:pt x="525" y="1020"/>
                    <a:pt x="522" y="1019"/>
                    <a:pt x="522" y="1018"/>
                  </a:cubicBezTo>
                  <a:cubicBezTo>
                    <a:pt x="523" y="1018"/>
                    <a:pt x="525" y="1018"/>
                    <a:pt x="526" y="1019"/>
                  </a:cubicBezTo>
                  <a:close/>
                  <a:moveTo>
                    <a:pt x="534" y="1023"/>
                  </a:moveTo>
                  <a:cubicBezTo>
                    <a:pt x="535" y="1023"/>
                    <a:pt x="535" y="1023"/>
                    <a:pt x="535" y="1024"/>
                  </a:cubicBezTo>
                  <a:cubicBezTo>
                    <a:pt x="535" y="1023"/>
                    <a:pt x="535" y="1023"/>
                    <a:pt x="534" y="1023"/>
                  </a:cubicBezTo>
                  <a:close/>
                  <a:moveTo>
                    <a:pt x="531" y="1031"/>
                  </a:moveTo>
                  <a:cubicBezTo>
                    <a:pt x="531" y="1031"/>
                    <a:pt x="533" y="1031"/>
                    <a:pt x="533" y="1032"/>
                  </a:cubicBezTo>
                  <a:cubicBezTo>
                    <a:pt x="533" y="1033"/>
                    <a:pt x="532" y="1032"/>
                    <a:pt x="531" y="1031"/>
                  </a:cubicBezTo>
                  <a:close/>
                  <a:moveTo>
                    <a:pt x="539" y="1026"/>
                  </a:moveTo>
                  <a:cubicBezTo>
                    <a:pt x="539" y="1026"/>
                    <a:pt x="539" y="1026"/>
                    <a:pt x="539" y="1026"/>
                  </a:cubicBezTo>
                  <a:cubicBezTo>
                    <a:pt x="539" y="1026"/>
                    <a:pt x="539" y="1026"/>
                    <a:pt x="539" y="1026"/>
                  </a:cubicBezTo>
                  <a:close/>
                  <a:moveTo>
                    <a:pt x="538" y="1026"/>
                  </a:moveTo>
                  <a:cubicBezTo>
                    <a:pt x="538" y="1027"/>
                    <a:pt x="538" y="1027"/>
                    <a:pt x="538" y="1027"/>
                  </a:cubicBezTo>
                  <a:cubicBezTo>
                    <a:pt x="538" y="1026"/>
                    <a:pt x="538" y="1026"/>
                    <a:pt x="538" y="1026"/>
                  </a:cubicBezTo>
                  <a:close/>
                  <a:moveTo>
                    <a:pt x="540" y="1028"/>
                  </a:moveTo>
                  <a:cubicBezTo>
                    <a:pt x="540" y="1028"/>
                    <a:pt x="539" y="1028"/>
                    <a:pt x="539" y="1027"/>
                  </a:cubicBezTo>
                  <a:cubicBezTo>
                    <a:pt x="539" y="1027"/>
                    <a:pt x="540" y="1028"/>
                    <a:pt x="540" y="1028"/>
                  </a:cubicBezTo>
                  <a:close/>
                  <a:moveTo>
                    <a:pt x="547" y="1009"/>
                  </a:moveTo>
                  <a:cubicBezTo>
                    <a:pt x="547" y="1009"/>
                    <a:pt x="547" y="1009"/>
                    <a:pt x="547" y="1008"/>
                  </a:cubicBezTo>
                  <a:cubicBezTo>
                    <a:pt x="548" y="1009"/>
                    <a:pt x="547" y="1009"/>
                    <a:pt x="548" y="1009"/>
                  </a:cubicBezTo>
                  <a:cubicBezTo>
                    <a:pt x="548" y="1009"/>
                    <a:pt x="547" y="1010"/>
                    <a:pt x="547" y="1010"/>
                  </a:cubicBezTo>
                  <a:cubicBezTo>
                    <a:pt x="547" y="1010"/>
                    <a:pt x="547" y="1009"/>
                    <a:pt x="547" y="1009"/>
                  </a:cubicBezTo>
                  <a:close/>
                  <a:moveTo>
                    <a:pt x="551" y="1006"/>
                  </a:moveTo>
                  <a:cubicBezTo>
                    <a:pt x="551" y="1007"/>
                    <a:pt x="551" y="1007"/>
                    <a:pt x="551" y="1007"/>
                  </a:cubicBezTo>
                  <a:cubicBezTo>
                    <a:pt x="551" y="1007"/>
                    <a:pt x="550" y="1007"/>
                    <a:pt x="551" y="1007"/>
                  </a:cubicBezTo>
                  <a:cubicBezTo>
                    <a:pt x="550" y="1007"/>
                    <a:pt x="551" y="1006"/>
                    <a:pt x="551" y="1006"/>
                  </a:cubicBezTo>
                  <a:close/>
                  <a:moveTo>
                    <a:pt x="533" y="1031"/>
                  </a:moveTo>
                  <a:cubicBezTo>
                    <a:pt x="533" y="1031"/>
                    <a:pt x="532" y="1031"/>
                    <a:pt x="532" y="1031"/>
                  </a:cubicBezTo>
                  <a:cubicBezTo>
                    <a:pt x="533" y="1029"/>
                    <a:pt x="535" y="1031"/>
                    <a:pt x="533" y="1031"/>
                  </a:cubicBezTo>
                  <a:close/>
                  <a:moveTo>
                    <a:pt x="543" y="1042"/>
                  </a:moveTo>
                  <a:cubicBezTo>
                    <a:pt x="543" y="1041"/>
                    <a:pt x="544" y="1042"/>
                    <a:pt x="544" y="1041"/>
                  </a:cubicBezTo>
                  <a:cubicBezTo>
                    <a:pt x="544" y="1041"/>
                    <a:pt x="545" y="1040"/>
                    <a:pt x="545" y="1040"/>
                  </a:cubicBezTo>
                  <a:cubicBezTo>
                    <a:pt x="545" y="1040"/>
                    <a:pt x="545" y="1039"/>
                    <a:pt x="546" y="1039"/>
                  </a:cubicBezTo>
                  <a:cubicBezTo>
                    <a:pt x="546" y="1039"/>
                    <a:pt x="547" y="1041"/>
                    <a:pt x="548" y="1041"/>
                  </a:cubicBezTo>
                  <a:cubicBezTo>
                    <a:pt x="548" y="1041"/>
                    <a:pt x="547" y="1040"/>
                    <a:pt x="547" y="1040"/>
                  </a:cubicBezTo>
                  <a:cubicBezTo>
                    <a:pt x="547" y="1040"/>
                    <a:pt x="547" y="1040"/>
                    <a:pt x="547" y="1040"/>
                  </a:cubicBezTo>
                  <a:cubicBezTo>
                    <a:pt x="547" y="1040"/>
                    <a:pt x="547" y="1039"/>
                    <a:pt x="547" y="1039"/>
                  </a:cubicBezTo>
                  <a:cubicBezTo>
                    <a:pt x="548" y="1038"/>
                    <a:pt x="548" y="1039"/>
                    <a:pt x="549" y="1039"/>
                  </a:cubicBezTo>
                  <a:cubicBezTo>
                    <a:pt x="549" y="1039"/>
                    <a:pt x="549" y="1040"/>
                    <a:pt x="549" y="1040"/>
                  </a:cubicBezTo>
                  <a:cubicBezTo>
                    <a:pt x="550" y="1041"/>
                    <a:pt x="550" y="1041"/>
                    <a:pt x="550" y="1042"/>
                  </a:cubicBezTo>
                  <a:cubicBezTo>
                    <a:pt x="551" y="1045"/>
                    <a:pt x="552" y="1045"/>
                    <a:pt x="554" y="1046"/>
                  </a:cubicBezTo>
                  <a:cubicBezTo>
                    <a:pt x="554" y="1046"/>
                    <a:pt x="553" y="1047"/>
                    <a:pt x="553" y="1047"/>
                  </a:cubicBezTo>
                  <a:cubicBezTo>
                    <a:pt x="553" y="1047"/>
                    <a:pt x="553" y="1049"/>
                    <a:pt x="553" y="1048"/>
                  </a:cubicBezTo>
                  <a:cubicBezTo>
                    <a:pt x="553" y="1049"/>
                    <a:pt x="554" y="1050"/>
                    <a:pt x="553" y="1049"/>
                  </a:cubicBezTo>
                  <a:cubicBezTo>
                    <a:pt x="552" y="1049"/>
                    <a:pt x="549" y="1047"/>
                    <a:pt x="548" y="1047"/>
                  </a:cubicBezTo>
                  <a:cubicBezTo>
                    <a:pt x="548" y="1046"/>
                    <a:pt x="548" y="1044"/>
                    <a:pt x="547" y="1043"/>
                  </a:cubicBezTo>
                  <a:cubicBezTo>
                    <a:pt x="547" y="1043"/>
                    <a:pt x="543" y="1042"/>
                    <a:pt x="543" y="1042"/>
                  </a:cubicBezTo>
                  <a:cubicBezTo>
                    <a:pt x="543" y="1042"/>
                    <a:pt x="543" y="1042"/>
                    <a:pt x="543" y="1042"/>
                  </a:cubicBezTo>
                  <a:close/>
                  <a:moveTo>
                    <a:pt x="532" y="1031"/>
                  </a:moveTo>
                  <a:cubicBezTo>
                    <a:pt x="531" y="1031"/>
                    <a:pt x="531" y="1031"/>
                    <a:pt x="531" y="1031"/>
                  </a:cubicBezTo>
                  <a:cubicBezTo>
                    <a:pt x="531" y="1031"/>
                    <a:pt x="532" y="1030"/>
                    <a:pt x="532" y="1030"/>
                  </a:cubicBezTo>
                  <a:cubicBezTo>
                    <a:pt x="533" y="1030"/>
                    <a:pt x="532" y="1031"/>
                    <a:pt x="532" y="1031"/>
                  </a:cubicBezTo>
                  <a:close/>
                  <a:moveTo>
                    <a:pt x="541" y="1030"/>
                  </a:moveTo>
                  <a:cubicBezTo>
                    <a:pt x="541" y="1030"/>
                    <a:pt x="542" y="1030"/>
                    <a:pt x="542" y="1031"/>
                  </a:cubicBezTo>
                  <a:cubicBezTo>
                    <a:pt x="542" y="1031"/>
                    <a:pt x="538" y="1030"/>
                    <a:pt x="538" y="1030"/>
                  </a:cubicBezTo>
                  <a:cubicBezTo>
                    <a:pt x="538" y="1030"/>
                    <a:pt x="539" y="1029"/>
                    <a:pt x="539" y="1029"/>
                  </a:cubicBezTo>
                  <a:cubicBezTo>
                    <a:pt x="540" y="1028"/>
                    <a:pt x="540" y="1030"/>
                    <a:pt x="541" y="1030"/>
                  </a:cubicBezTo>
                  <a:close/>
                  <a:moveTo>
                    <a:pt x="538" y="1031"/>
                  </a:moveTo>
                  <a:cubicBezTo>
                    <a:pt x="538" y="1031"/>
                    <a:pt x="538" y="1031"/>
                    <a:pt x="538" y="1031"/>
                  </a:cubicBezTo>
                  <a:cubicBezTo>
                    <a:pt x="539" y="1031"/>
                    <a:pt x="539" y="1031"/>
                    <a:pt x="538" y="1031"/>
                  </a:cubicBezTo>
                  <a:close/>
                  <a:moveTo>
                    <a:pt x="536" y="1022"/>
                  </a:moveTo>
                  <a:cubicBezTo>
                    <a:pt x="536" y="1022"/>
                    <a:pt x="536" y="1022"/>
                    <a:pt x="537" y="1022"/>
                  </a:cubicBezTo>
                  <a:cubicBezTo>
                    <a:pt x="537" y="1022"/>
                    <a:pt x="538" y="1024"/>
                    <a:pt x="537" y="1024"/>
                  </a:cubicBezTo>
                  <a:cubicBezTo>
                    <a:pt x="537" y="1024"/>
                    <a:pt x="538" y="1024"/>
                    <a:pt x="537" y="1024"/>
                  </a:cubicBezTo>
                  <a:cubicBezTo>
                    <a:pt x="537" y="1025"/>
                    <a:pt x="536" y="1022"/>
                    <a:pt x="536" y="1022"/>
                  </a:cubicBezTo>
                  <a:close/>
                  <a:moveTo>
                    <a:pt x="550" y="1006"/>
                  </a:moveTo>
                  <a:cubicBezTo>
                    <a:pt x="550" y="1006"/>
                    <a:pt x="550" y="1007"/>
                    <a:pt x="550" y="1007"/>
                  </a:cubicBezTo>
                  <a:cubicBezTo>
                    <a:pt x="550" y="1007"/>
                    <a:pt x="550" y="1006"/>
                    <a:pt x="550" y="1006"/>
                  </a:cubicBezTo>
                  <a:close/>
                  <a:moveTo>
                    <a:pt x="537" y="1022"/>
                  </a:moveTo>
                  <a:cubicBezTo>
                    <a:pt x="537" y="1020"/>
                    <a:pt x="541" y="1021"/>
                    <a:pt x="540" y="1023"/>
                  </a:cubicBezTo>
                  <a:cubicBezTo>
                    <a:pt x="539" y="1024"/>
                    <a:pt x="538" y="1022"/>
                    <a:pt x="538" y="1022"/>
                  </a:cubicBezTo>
                  <a:cubicBezTo>
                    <a:pt x="538" y="1022"/>
                    <a:pt x="537" y="1022"/>
                    <a:pt x="537" y="1022"/>
                  </a:cubicBezTo>
                  <a:cubicBezTo>
                    <a:pt x="537" y="1022"/>
                    <a:pt x="537" y="1022"/>
                    <a:pt x="537" y="1022"/>
                  </a:cubicBezTo>
                  <a:close/>
                  <a:moveTo>
                    <a:pt x="535" y="1022"/>
                  </a:moveTo>
                  <a:cubicBezTo>
                    <a:pt x="535" y="1020"/>
                    <a:pt x="537" y="1022"/>
                    <a:pt x="536" y="1022"/>
                  </a:cubicBezTo>
                  <a:cubicBezTo>
                    <a:pt x="536" y="1022"/>
                    <a:pt x="535" y="1022"/>
                    <a:pt x="535" y="1022"/>
                  </a:cubicBezTo>
                  <a:close/>
                  <a:moveTo>
                    <a:pt x="535" y="1022"/>
                  </a:moveTo>
                  <a:cubicBezTo>
                    <a:pt x="535" y="1021"/>
                    <a:pt x="536" y="1022"/>
                    <a:pt x="535" y="1023"/>
                  </a:cubicBezTo>
                  <a:cubicBezTo>
                    <a:pt x="535" y="1023"/>
                    <a:pt x="535" y="1022"/>
                    <a:pt x="535" y="1022"/>
                  </a:cubicBezTo>
                  <a:close/>
                  <a:moveTo>
                    <a:pt x="537" y="1010"/>
                  </a:moveTo>
                  <a:cubicBezTo>
                    <a:pt x="537" y="1010"/>
                    <a:pt x="537" y="1011"/>
                    <a:pt x="537" y="1010"/>
                  </a:cubicBezTo>
                  <a:cubicBezTo>
                    <a:pt x="536" y="1010"/>
                    <a:pt x="537" y="1009"/>
                    <a:pt x="537" y="1010"/>
                  </a:cubicBezTo>
                  <a:close/>
                  <a:moveTo>
                    <a:pt x="541" y="1024"/>
                  </a:moveTo>
                  <a:cubicBezTo>
                    <a:pt x="541" y="1024"/>
                    <a:pt x="540" y="1024"/>
                    <a:pt x="540" y="1024"/>
                  </a:cubicBezTo>
                  <a:cubicBezTo>
                    <a:pt x="541" y="1023"/>
                    <a:pt x="541" y="1023"/>
                    <a:pt x="541" y="1024"/>
                  </a:cubicBezTo>
                  <a:close/>
                  <a:moveTo>
                    <a:pt x="538" y="1028"/>
                  </a:moveTo>
                  <a:cubicBezTo>
                    <a:pt x="538" y="1028"/>
                    <a:pt x="538" y="1028"/>
                    <a:pt x="538" y="1028"/>
                  </a:cubicBezTo>
                  <a:cubicBezTo>
                    <a:pt x="539" y="1028"/>
                    <a:pt x="539" y="1028"/>
                    <a:pt x="539" y="1028"/>
                  </a:cubicBezTo>
                  <a:cubicBezTo>
                    <a:pt x="539" y="1028"/>
                    <a:pt x="539" y="1028"/>
                    <a:pt x="538" y="1028"/>
                  </a:cubicBezTo>
                  <a:close/>
                  <a:moveTo>
                    <a:pt x="538" y="1031"/>
                  </a:moveTo>
                  <a:cubicBezTo>
                    <a:pt x="538" y="1032"/>
                    <a:pt x="538" y="1031"/>
                    <a:pt x="539" y="1031"/>
                  </a:cubicBezTo>
                  <a:cubicBezTo>
                    <a:pt x="540" y="1032"/>
                    <a:pt x="539" y="1032"/>
                    <a:pt x="539" y="1033"/>
                  </a:cubicBezTo>
                  <a:cubicBezTo>
                    <a:pt x="538" y="1033"/>
                    <a:pt x="539" y="1032"/>
                    <a:pt x="538" y="1033"/>
                  </a:cubicBezTo>
                  <a:cubicBezTo>
                    <a:pt x="538" y="1033"/>
                    <a:pt x="537" y="1032"/>
                    <a:pt x="537" y="1031"/>
                  </a:cubicBezTo>
                  <a:cubicBezTo>
                    <a:pt x="538" y="1031"/>
                    <a:pt x="538" y="1031"/>
                    <a:pt x="538" y="1031"/>
                  </a:cubicBezTo>
                  <a:close/>
                  <a:moveTo>
                    <a:pt x="534" y="1022"/>
                  </a:moveTo>
                  <a:cubicBezTo>
                    <a:pt x="534" y="1022"/>
                    <a:pt x="534" y="1022"/>
                    <a:pt x="534" y="1022"/>
                  </a:cubicBezTo>
                  <a:cubicBezTo>
                    <a:pt x="534" y="1022"/>
                    <a:pt x="534" y="1022"/>
                    <a:pt x="534" y="1022"/>
                  </a:cubicBezTo>
                  <a:close/>
                  <a:moveTo>
                    <a:pt x="534" y="1023"/>
                  </a:moveTo>
                  <a:cubicBezTo>
                    <a:pt x="534" y="1023"/>
                    <a:pt x="535" y="1023"/>
                    <a:pt x="535" y="1023"/>
                  </a:cubicBezTo>
                  <a:cubicBezTo>
                    <a:pt x="534" y="1024"/>
                    <a:pt x="534" y="1023"/>
                    <a:pt x="534" y="1023"/>
                  </a:cubicBezTo>
                  <a:close/>
                  <a:moveTo>
                    <a:pt x="666" y="1040"/>
                  </a:moveTo>
                  <a:cubicBezTo>
                    <a:pt x="666" y="1040"/>
                    <a:pt x="666" y="1040"/>
                    <a:pt x="666" y="1040"/>
                  </a:cubicBezTo>
                  <a:cubicBezTo>
                    <a:pt x="666" y="1040"/>
                    <a:pt x="666" y="1041"/>
                    <a:pt x="666" y="1041"/>
                  </a:cubicBezTo>
                  <a:cubicBezTo>
                    <a:pt x="666" y="1040"/>
                    <a:pt x="666" y="1040"/>
                    <a:pt x="666" y="1040"/>
                  </a:cubicBezTo>
                  <a:close/>
                  <a:moveTo>
                    <a:pt x="664" y="1056"/>
                  </a:moveTo>
                  <a:cubicBezTo>
                    <a:pt x="664" y="1056"/>
                    <a:pt x="664" y="1056"/>
                    <a:pt x="664" y="1056"/>
                  </a:cubicBezTo>
                  <a:cubicBezTo>
                    <a:pt x="665" y="1055"/>
                    <a:pt x="666" y="1055"/>
                    <a:pt x="665" y="1057"/>
                  </a:cubicBezTo>
                  <a:cubicBezTo>
                    <a:pt x="664" y="1057"/>
                    <a:pt x="664" y="1057"/>
                    <a:pt x="664" y="1056"/>
                  </a:cubicBezTo>
                  <a:close/>
                  <a:moveTo>
                    <a:pt x="665" y="1041"/>
                  </a:moveTo>
                  <a:cubicBezTo>
                    <a:pt x="665" y="1041"/>
                    <a:pt x="665" y="1041"/>
                    <a:pt x="664" y="1041"/>
                  </a:cubicBezTo>
                  <a:cubicBezTo>
                    <a:pt x="664" y="1041"/>
                    <a:pt x="665" y="1040"/>
                    <a:pt x="665" y="1041"/>
                  </a:cubicBezTo>
                  <a:close/>
                  <a:moveTo>
                    <a:pt x="667" y="1039"/>
                  </a:moveTo>
                  <a:cubicBezTo>
                    <a:pt x="667" y="1039"/>
                    <a:pt x="667" y="1038"/>
                    <a:pt x="668" y="1039"/>
                  </a:cubicBezTo>
                  <a:cubicBezTo>
                    <a:pt x="668" y="1039"/>
                    <a:pt x="668" y="1041"/>
                    <a:pt x="667" y="1039"/>
                  </a:cubicBezTo>
                  <a:close/>
                  <a:moveTo>
                    <a:pt x="665" y="1037"/>
                  </a:moveTo>
                  <a:cubicBezTo>
                    <a:pt x="665" y="1037"/>
                    <a:pt x="665" y="1038"/>
                    <a:pt x="666" y="1038"/>
                  </a:cubicBezTo>
                  <a:cubicBezTo>
                    <a:pt x="666" y="1037"/>
                    <a:pt x="667" y="1036"/>
                    <a:pt x="667" y="1037"/>
                  </a:cubicBezTo>
                  <a:cubicBezTo>
                    <a:pt x="668" y="1037"/>
                    <a:pt x="668" y="1038"/>
                    <a:pt x="667" y="1038"/>
                  </a:cubicBezTo>
                  <a:cubicBezTo>
                    <a:pt x="666" y="1039"/>
                    <a:pt x="667" y="1038"/>
                    <a:pt x="666" y="1038"/>
                  </a:cubicBezTo>
                  <a:cubicBezTo>
                    <a:pt x="666" y="1039"/>
                    <a:pt x="665" y="1039"/>
                    <a:pt x="666" y="1040"/>
                  </a:cubicBezTo>
                  <a:cubicBezTo>
                    <a:pt x="664" y="1040"/>
                    <a:pt x="666" y="1038"/>
                    <a:pt x="665" y="1037"/>
                  </a:cubicBezTo>
                  <a:cubicBezTo>
                    <a:pt x="665" y="1037"/>
                    <a:pt x="664" y="1039"/>
                    <a:pt x="663" y="1039"/>
                  </a:cubicBezTo>
                  <a:cubicBezTo>
                    <a:pt x="660" y="1036"/>
                    <a:pt x="666" y="1036"/>
                    <a:pt x="665" y="1037"/>
                  </a:cubicBezTo>
                  <a:close/>
                  <a:moveTo>
                    <a:pt x="647" y="1072"/>
                  </a:moveTo>
                  <a:cubicBezTo>
                    <a:pt x="647" y="1071"/>
                    <a:pt x="647" y="1067"/>
                    <a:pt x="647" y="1067"/>
                  </a:cubicBezTo>
                  <a:cubicBezTo>
                    <a:pt x="648" y="1068"/>
                    <a:pt x="647" y="1071"/>
                    <a:pt x="647" y="1072"/>
                  </a:cubicBezTo>
                  <a:close/>
                  <a:moveTo>
                    <a:pt x="656" y="1063"/>
                  </a:moveTo>
                  <a:cubicBezTo>
                    <a:pt x="656" y="1063"/>
                    <a:pt x="657" y="1063"/>
                    <a:pt x="657" y="1062"/>
                  </a:cubicBezTo>
                  <a:cubicBezTo>
                    <a:pt x="657" y="1063"/>
                    <a:pt x="658" y="1065"/>
                    <a:pt x="657" y="1065"/>
                  </a:cubicBezTo>
                  <a:cubicBezTo>
                    <a:pt x="656" y="1065"/>
                    <a:pt x="656" y="1064"/>
                    <a:pt x="656" y="1063"/>
                  </a:cubicBezTo>
                  <a:cubicBezTo>
                    <a:pt x="656" y="1063"/>
                    <a:pt x="656" y="1063"/>
                    <a:pt x="656" y="1063"/>
                  </a:cubicBezTo>
                  <a:close/>
                  <a:moveTo>
                    <a:pt x="657" y="1031"/>
                  </a:moveTo>
                  <a:cubicBezTo>
                    <a:pt x="657" y="1031"/>
                    <a:pt x="658" y="1031"/>
                    <a:pt x="658" y="1031"/>
                  </a:cubicBezTo>
                  <a:cubicBezTo>
                    <a:pt x="659" y="1031"/>
                    <a:pt x="656" y="1032"/>
                    <a:pt x="656" y="1032"/>
                  </a:cubicBezTo>
                  <a:cubicBezTo>
                    <a:pt x="656" y="1032"/>
                    <a:pt x="655" y="1032"/>
                    <a:pt x="655" y="1032"/>
                  </a:cubicBezTo>
                  <a:cubicBezTo>
                    <a:pt x="655" y="1032"/>
                    <a:pt x="656" y="1032"/>
                    <a:pt x="656" y="1031"/>
                  </a:cubicBezTo>
                  <a:cubicBezTo>
                    <a:pt x="656" y="1031"/>
                    <a:pt x="657" y="1031"/>
                    <a:pt x="657" y="1031"/>
                  </a:cubicBezTo>
                  <a:close/>
                  <a:moveTo>
                    <a:pt x="666" y="1097"/>
                  </a:moveTo>
                  <a:cubicBezTo>
                    <a:pt x="666" y="1098"/>
                    <a:pt x="666" y="1098"/>
                    <a:pt x="666" y="1098"/>
                  </a:cubicBezTo>
                  <a:cubicBezTo>
                    <a:pt x="666" y="1098"/>
                    <a:pt x="666" y="1098"/>
                    <a:pt x="666" y="1098"/>
                  </a:cubicBezTo>
                  <a:cubicBezTo>
                    <a:pt x="665" y="1098"/>
                    <a:pt x="667" y="1096"/>
                    <a:pt x="666" y="1097"/>
                  </a:cubicBezTo>
                  <a:close/>
                  <a:moveTo>
                    <a:pt x="672" y="1084"/>
                  </a:moveTo>
                  <a:cubicBezTo>
                    <a:pt x="672" y="1084"/>
                    <a:pt x="672" y="1085"/>
                    <a:pt x="672" y="1085"/>
                  </a:cubicBezTo>
                  <a:cubicBezTo>
                    <a:pt x="670" y="1086"/>
                    <a:pt x="671" y="1085"/>
                    <a:pt x="670" y="1085"/>
                  </a:cubicBezTo>
                  <a:cubicBezTo>
                    <a:pt x="670" y="1085"/>
                    <a:pt x="670" y="1085"/>
                    <a:pt x="670" y="1085"/>
                  </a:cubicBezTo>
                  <a:cubicBezTo>
                    <a:pt x="670" y="1085"/>
                    <a:pt x="670" y="1084"/>
                    <a:pt x="671" y="1084"/>
                  </a:cubicBezTo>
                  <a:cubicBezTo>
                    <a:pt x="671" y="1084"/>
                    <a:pt x="672" y="1084"/>
                    <a:pt x="672" y="1084"/>
                  </a:cubicBezTo>
                  <a:close/>
                  <a:moveTo>
                    <a:pt x="661" y="1064"/>
                  </a:moveTo>
                  <a:cubicBezTo>
                    <a:pt x="661" y="1064"/>
                    <a:pt x="661" y="1064"/>
                    <a:pt x="661" y="1064"/>
                  </a:cubicBezTo>
                  <a:cubicBezTo>
                    <a:pt x="661" y="1064"/>
                    <a:pt x="660" y="1065"/>
                    <a:pt x="660" y="1065"/>
                  </a:cubicBezTo>
                  <a:cubicBezTo>
                    <a:pt x="660" y="1065"/>
                    <a:pt x="660" y="1064"/>
                    <a:pt x="660" y="1064"/>
                  </a:cubicBezTo>
                  <a:cubicBezTo>
                    <a:pt x="660" y="1064"/>
                    <a:pt x="659" y="1065"/>
                    <a:pt x="659" y="1064"/>
                  </a:cubicBezTo>
                  <a:cubicBezTo>
                    <a:pt x="659" y="1064"/>
                    <a:pt x="660" y="1062"/>
                    <a:pt x="660" y="1062"/>
                  </a:cubicBezTo>
                  <a:cubicBezTo>
                    <a:pt x="660" y="1062"/>
                    <a:pt x="659" y="1061"/>
                    <a:pt x="660" y="1060"/>
                  </a:cubicBezTo>
                  <a:cubicBezTo>
                    <a:pt x="661" y="1059"/>
                    <a:pt x="662" y="1059"/>
                    <a:pt x="662" y="1061"/>
                  </a:cubicBezTo>
                  <a:cubicBezTo>
                    <a:pt x="662" y="1061"/>
                    <a:pt x="661" y="1065"/>
                    <a:pt x="661" y="1065"/>
                  </a:cubicBezTo>
                  <a:cubicBezTo>
                    <a:pt x="661" y="1065"/>
                    <a:pt x="661" y="1064"/>
                    <a:pt x="661" y="1064"/>
                  </a:cubicBezTo>
                  <a:close/>
                  <a:moveTo>
                    <a:pt x="663" y="1023"/>
                  </a:moveTo>
                  <a:cubicBezTo>
                    <a:pt x="663" y="1023"/>
                    <a:pt x="663" y="1023"/>
                    <a:pt x="663" y="1023"/>
                  </a:cubicBezTo>
                  <a:cubicBezTo>
                    <a:pt x="664" y="1022"/>
                    <a:pt x="663" y="1023"/>
                    <a:pt x="664" y="1022"/>
                  </a:cubicBezTo>
                  <a:cubicBezTo>
                    <a:pt x="664" y="1022"/>
                    <a:pt x="665" y="1023"/>
                    <a:pt x="665" y="1022"/>
                  </a:cubicBezTo>
                  <a:cubicBezTo>
                    <a:pt x="666" y="1022"/>
                    <a:pt x="668" y="1023"/>
                    <a:pt x="669" y="1023"/>
                  </a:cubicBezTo>
                  <a:cubicBezTo>
                    <a:pt x="670" y="1023"/>
                    <a:pt x="673" y="1022"/>
                    <a:pt x="673" y="1021"/>
                  </a:cubicBezTo>
                  <a:cubicBezTo>
                    <a:pt x="673" y="1021"/>
                    <a:pt x="675" y="1020"/>
                    <a:pt x="675" y="1020"/>
                  </a:cubicBezTo>
                  <a:cubicBezTo>
                    <a:pt x="674" y="1019"/>
                    <a:pt x="675" y="1020"/>
                    <a:pt x="676" y="1019"/>
                  </a:cubicBezTo>
                  <a:cubicBezTo>
                    <a:pt x="676" y="1019"/>
                    <a:pt x="676" y="1018"/>
                    <a:pt x="677" y="1017"/>
                  </a:cubicBezTo>
                  <a:cubicBezTo>
                    <a:pt x="677" y="1017"/>
                    <a:pt x="678" y="1018"/>
                    <a:pt x="678" y="1017"/>
                  </a:cubicBezTo>
                  <a:cubicBezTo>
                    <a:pt x="680" y="1019"/>
                    <a:pt x="676" y="1022"/>
                    <a:pt x="675" y="1023"/>
                  </a:cubicBezTo>
                  <a:cubicBezTo>
                    <a:pt x="675" y="1024"/>
                    <a:pt x="674" y="1025"/>
                    <a:pt x="674" y="1025"/>
                  </a:cubicBezTo>
                  <a:cubicBezTo>
                    <a:pt x="673" y="1026"/>
                    <a:pt x="671" y="1026"/>
                    <a:pt x="670" y="1026"/>
                  </a:cubicBezTo>
                  <a:cubicBezTo>
                    <a:pt x="668" y="1027"/>
                    <a:pt x="667" y="1026"/>
                    <a:pt x="665" y="1026"/>
                  </a:cubicBezTo>
                  <a:cubicBezTo>
                    <a:pt x="664" y="1026"/>
                    <a:pt x="664" y="1026"/>
                    <a:pt x="664" y="1025"/>
                  </a:cubicBezTo>
                  <a:cubicBezTo>
                    <a:pt x="663" y="1025"/>
                    <a:pt x="662" y="1025"/>
                    <a:pt x="661" y="1025"/>
                  </a:cubicBezTo>
                  <a:cubicBezTo>
                    <a:pt x="660" y="1025"/>
                    <a:pt x="658" y="1026"/>
                    <a:pt x="657" y="1026"/>
                  </a:cubicBezTo>
                  <a:cubicBezTo>
                    <a:pt x="656" y="1026"/>
                    <a:pt x="654" y="1025"/>
                    <a:pt x="654" y="1025"/>
                  </a:cubicBezTo>
                  <a:cubicBezTo>
                    <a:pt x="654" y="1025"/>
                    <a:pt x="654" y="1025"/>
                    <a:pt x="653" y="1025"/>
                  </a:cubicBezTo>
                  <a:cubicBezTo>
                    <a:pt x="652" y="1025"/>
                    <a:pt x="650" y="1027"/>
                    <a:pt x="650" y="1026"/>
                  </a:cubicBezTo>
                  <a:cubicBezTo>
                    <a:pt x="648" y="1026"/>
                    <a:pt x="647" y="1025"/>
                    <a:pt x="645" y="1027"/>
                  </a:cubicBezTo>
                  <a:cubicBezTo>
                    <a:pt x="644" y="1028"/>
                    <a:pt x="644" y="1030"/>
                    <a:pt x="644" y="1032"/>
                  </a:cubicBezTo>
                  <a:cubicBezTo>
                    <a:pt x="645" y="1033"/>
                    <a:pt x="645" y="1033"/>
                    <a:pt x="646" y="1034"/>
                  </a:cubicBezTo>
                  <a:cubicBezTo>
                    <a:pt x="646" y="1035"/>
                    <a:pt x="647" y="1035"/>
                    <a:pt x="647" y="1035"/>
                  </a:cubicBezTo>
                  <a:cubicBezTo>
                    <a:pt x="648" y="1036"/>
                    <a:pt x="648" y="1037"/>
                    <a:pt x="649" y="1038"/>
                  </a:cubicBezTo>
                  <a:cubicBezTo>
                    <a:pt x="649" y="1037"/>
                    <a:pt x="649" y="1038"/>
                    <a:pt x="650" y="1038"/>
                  </a:cubicBezTo>
                  <a:cubicBezTo>
                    <a:pt x="651" y="1038"/>
                    <a:pt x="651" y="1038"/>
                    <a:pt x="652" y="1037"/>
                  </a:cubicBezTo>
                  <a:cubicBezTo>
                    <a:pt x="652" y="1037"/>
                    <a:pt x="654" y="1034"/>
                    <a:pt x="655" y="1034"/>
                  </a:cubicBezTo>
                  <a:cubicBezTo>
                    <a:pt x="655" y="1034"/>
                    <a:pt x="656" y="1036"/>
                    <a:pt x="657" y="1035"/>
                  </a:cubicBezTo>
                  <a:cubicBezTo>
                    <a:pt x="657" y="1035"/>
                    <a:pt x="658" y="1035"/>
                    <a:pt x="658" y="1035"/>
                  </a:cubicBezTo>
                  <a:cubicBezTo>
                    <a:pt x="659" y="1033"/>
                    <a:pt x="660" y="1034"/>
                    <a:pt x="661" y="1034"/>
                  </a:cubicBezTo>
                  <a:cubicBezTo>
                    <a:pt x="661" y="1034"/>
                    <a:pt x="664" y="1034"/>
                    <a:pt x="664" y="1034"/>
                  </a:cubicBezTo>
                  <a:cubicBezTo>
                    <a:pt x="664" y="1033"/>
                    <a:pt x="662" y="1033"/>
                    <a:pt x="662" y="1033"/>
                  </a:cubicBezTo>
                  <a:cubicBezTo>
                    <a:pt x="663" y="1032"/>
                    <a:pt x="666" y="1032"/>
                    <a:pt x="667" y="1033"/>
                  </a:cubicBezTo>
                  <a:cubicBezTo>
                    <a:pt x="667" y="1033"/>
                    <a:pt x="667" y="1035"/>
                    <a:pt x="666" y="1035"/>
                  </a:cubicBezTo>
                  <a:cubicBezTo>
                    <a:pt x="666" y="1036"/>
                    <a:pt x="665" y="1035"/>
                    <a:pt x="665" y="1034"/>
                  </a:cubicBezTo>
                  <a:cubicBezTo>
                    <a:pt x="663" y="1033"/>
                    <a:pt x="660" y="1038"/>
                    <a:pt x="659" y="1039"/>
                  </a:cubicBezTo>
                  <a:cubicBezTo>
                    <a:pt x="658" y="1039"/>
                    <a:pt x="658" y="1039"/>
                    <a:pt x="657" y="1040"/>
                  </a:cubicBezTo>
                  <a:cubicBezTo>
                    <a:pt x="656" y="1040"/>
                    <a:pt x="656" y="1042"/>
                    <a:pt x="655" y="1042"/>
                  </a:cubicBezTo>
                  <a:cubicBezTo>
                    <a:pt x="654" y="1042"/>
                    <a:pt x="654" y="1040"/>
                    <a:pt x="653" y="1040"/>
                  </a:cubicBezTo>
                  <a:cubicBezTo>
                    <a:pt x="653" y="1040"/>
                    <a:pt x="653" y="1042"/>
                    <a:pt x="653" y="1042"/>
                  </a:cubicBezTo>
                  <a:cubicBezTo>
                    <a:pt x="653" y="1042"/>
                    <a:pt x="653" y="1041"/>
                    <a:pt x="653" y="1041"/>
                  </a:cubicBezTo>
                  <a:cubicBezTo>
                    <a:pt x="654" y="1042"/>
                    <a:pt x="654" y="1043"/>
                    <a:pt x="655" y="1043"/>
                  </a:cubicBezTo>
                  <a:cubicBezTo>
                    <a:pt x="655" y="1043"/>
                    <a:pt x="656" y="1044"/>
                    <a:pt x="656" y="1044"/>
                  </a:cubicBezTo>
                  <a:cubicBezTo>
                    <a:pt x="656" y="1044"/>
                    <a:pt x="659" y="1048"/>
                    <a:pt x="659" y="1047"/>
                  </a:cubicBezTo>
                  <a:cubicBezTo>
                    <a:pt x="659" y="1048"/>
                    <a:pt x="659" y="1048"/>
                    <a:pt x="659" y="1048"/>
                  </a:cubicBezTo>
                  <a:cubicBezTo>
                    <a:pt x="660" y="1049"/>
                    <a:pt x="660" y="1048"/>
                    <a:pt x="660" y="1049"/>
                  </a:cubicBezTo>
                  <a:cubicBezTo>
                    <a:pt x="660" y="1050"/>
                    <a:pt x="660" y="1049"/>
                    <a:pt x="660" y="1050"/>
                  </a:cubicBezTo>
                  <a:cubicBezTo>
                    <a:pt x="659" y="1051"/>
                    <a:pt x="659" y="1050"/>
                    <a:pt x="659" y="1051"/>
                  </a:cubicBezTo>
                  <a:cubicBezTo>
                    <a:pt x="659" y="1051"/>
                    <a:pt x="659" y="1053"/>
                    <a:pt x="659" y="1053"/>
                  </a:cubicBezTo>
                  <a:cubicBezTo>
                    <a:pt x="660" y="1054"/>
                    <a:pt x="661" y="1054"/>
                    <a:pt x="662" y="1055"/>
                  </a:cubicBezTo>
                  <a:cubicBezTo>
                    <a:pt x="662" y="1055"/>
                    <a:pt x="661" y="1055"/>
                    <a:pt x="661" y="1055"/>
                  </a:cubicBezTo>
                  <a:cubicBezTo>
                    <a:pt x="661" y="1055"/>
                    <a:pt x="662" y="1057"/>
                    <a:pt x="663" y="1056"/>
                  </a:cubicBezTo>
                  <a:cubicBezTo>
                    <a:pt x="663" y="1056"/>
                    <a:pt x="662" y="1056"/>
                    <a:pt x="662" y="1056"/>
                  </a:cubicBezTo>
                  <a:cubicBezTo>
                    <a:pt x="663" y="1055"/>
                    <a:pt x="663" y="1056"/>
                    <a:pt x="663" y="1056"/>
                  </a:cubicBezTo>
                  <a:cubicBezTo>
                    <a:pt x="663" y="1058"/>
                    <a:pt x="663" y="1058"/>
                    <a:pt x="662" y="1057"/>
                  </a:cubicBezTo>
                  <a:cubicBezTo>
                    <a:pt x="662" y="1058"/>
                    <a:pt x="663" y="1059"/>
                    <a:pt x="662" y="1059"/>
                  </a:cubicBezTo>
                  <a:cubicBezTo>
                    <a:pt x="662" y="1058"/>
                    <a:pt x="662" y="1058"/>
                    <a:pt x="662" y="1059"/>
                  </a:cubicBezTo>
                  <a:cubicBezTo>
                    <a:pt x="661" y="1058"/>
                    <a:pt x="661" y="1058"/>
                    <a:pt x="661" y="1058"/>
                  </a:cubicBezTo>
                  <a:cubicBezTo>
                    <a:pt x="660" y="1058"/>
                    <a:pt x="660" y="1058"/>
                    <a:pt x="659" y="1058"/>
                  </a:cubicBezTo>
                  <a:cubicBezTo>
                    <a:pt x="659" y="1059"/>
                    <a:pt x="658" y="1059"/>
                    <a:pt x="658" y="1059"/>
                  </a:cubicBezTo>
                  <a:cubicBezTo>
                    <a:pt x="658" y="1059"/>
                    <a:pt x="658" y="1061"/>
                    <a:pt x="658" y="1061"/>
                  </a:cubicBezTo>
                  <a:cubicBezTo>
                    <a:pt x="657" y="1062"/>
                    <a:pt x="654" y="1061"/>
                    <a:pt x="654" y="1060"/>
                  </a:cubicBezTo>
                  <a:cubicBezTo>
                    <a:pt x="653" y="1059"/>
                    <a:pt x="655" y="1057"/>
                    <a:pt x="655" y="1056"/>
                  </a:cubicBezTo>
                  <a:cubicBezTo>
                    <a:pt x="654" y="1055"/>
                    <a:pt x="653" y="1055"/>
                    <a:pt x="652" y="1054"/>
                  </a:cubicBezTo>
                  <a:cubicBezTo>
                    <a:pt x="652" y="1054"/>
                    <a:pt x="651" y="1054"/>
                    <a:pt x="651" y="1053"/>
                  </a:cubicBezTo>
                  <a:cubicBezTo>
                    <a:pt x="649" y="1051"/>
                    <a:pt x="651" y="1051"/>
                    <a:pt x="651" y="1050"/>
                  </a:cubicBezTo>
                  <a:cubicBezTo>
                    <a:pt x="651" y="1049"/>
                    <a:pt x="651" y="1048"/>
                    <a:pt x="651" y="1047"/>
                  </a:cubicBezTo>
                  <a:cubicBezTo>
                    <a:pt x="651" y="1046"/>
                    <a:pt x="652" y="1046"/>
                    <a:pt x="650" y="1046"/>
                  </a:cubicBezTo>
                  <a:cubicBezTo>
                    <a:pt x="648" y="1046"/>
                    <a:pt x="647" y="1048"/>
                    <a:pt x="645" y="1048"/>
                  </a:cubicBezTo>
                  <a:cubicBezTo>
                    <a:pt x="646" y="1049"/>
                    <a:pt x="646" y="1050"/>
                    <a:pt x="647" y="1050"/>
                  </a:cubicBezTo>
                  <a:cubicBezTo>
                    <a:pt x="646" y="1051"/>
                    <a:pt x="647" y="1052"/>
                    <a:pt x="647" y="1053"/>
                  </a:cubicBezTo>
                  <a:cubicBezTo>
                    <a:pt x="647" y="1054"/>
                    <a:pt x="646" y="1055"/>
                    <a:pt x="646" y="1056"/>
                  </a:cubicBezTo>
                  <a:cubicBezTo>
                    <a:pt x="646" y="1057"/>
                    <a:pt x="647" y="1059"/>
                    <a:pt x="647" y="1061"/>
                  </a:cubicBezTo>
                  <a:cubicBezTo>
                    <a:pt x="646" y="1061"/>
                    <a:pt x="646" y="1063"/>
                    <a:pt x="646" y="1064"/>
                  </a:cubicBezTo>
                  <a:cubicBezTo>
                    <a:pt x="646" y="1064"/>
                    <a:pt x="647" y="1066"/>
                    <a:pt x="647" y="1066"/>
                  </a:cubicBezTo>
                  <a:cubicBezTo>
                    <a:pt x="646" y="1066"/>
                    <a:pt x="644" y="1066"/>
                    <a:pt x="643" y="1066"/>
                  </a:cubicBezTo>
                  <a:cubicBezTo>
                    <a:pt x="643" y="1066"/>
                    <a:pt x="643" y="1067"/>
                    <a:pt x="642" y="1067"/>
                  </a:cubicBezTo>
                  <a:cubicBezTo>
                    <a:pt x="642" y="1067"/>
                    <a:pt x="641" y="1066"/>
                    <a:pt x="641" y="1066"/>
                  </a:cubicBezTo>
                  <a:cubicBezTo>
                    <a:pt x="641" y="1066"/>
                    <a:pt x="641" y="1066"/>
                    <a:pt x="641" y="1066"/>
                  </a:cubicBezTo>
                  <a:cubicBezTo>
                    <a:pt x="639" y="1065"/>
                    <a:pt x="640" y="1062"/>
                    <a:pt x="641" y="1061"/>
                  </a:cubicBezTo>
                  <a:cubicBezTo>
                    <a:pt x="641" y="1060"/>
                    <a:pt x="641" y="1059"/>
                    <a:pt x="642" y="1058"/>
                  </a:cubicBezTo>
                  <a:cubicBezTo>
                    <a:pt x="642" y="1057"/>
                    <a:pt x="642" y="1055"/>
                    <a:pt x="641" y="1055"/>
                  </a:cubicBezTo>
                  <a:cubicBezTo>
                    <a:pt x="641" y="1055"/>
                    <a:pt x="640" y="1052"/>
                    <a:pt x="640" y="1052"/>
                  </a:cubicBezTo>
                  <a:cubicBezTo>
                    <a:pt x="639" y="1051"/>
                    <a:pt x="639" y="1052"/>
                    <a:pt x="638" y="1052"/>
                  </a:cubicBezTo>
                  <a:cubicBezTo>
                    <a:pt x="636" y="1052"/>
                    <a:pt x="638" y="1053"/>
                    <a:pt x="636" y="1051"/>
                  </a:cubicBezTo>
                  <a:cubicBezTo>
                    <a:pt x="636" y="1051"/>
                    <a:pt x="636" y="1050"/>
                    <a:pt x="636" y="1049"/>
                  </a:cubicBezTo>
                  <a:cubicBezTo>
                    <a:pt x="636" y="1049"/>
                    <a:pt x="636" y="1049"/>
                    <a:pt x="636" y="1049"/>
                  </a:cubicBezTo>
                  <a:cubicBezTo>
                    <a:pt x="636" y="1049"/>
                    <a:pt x="636" y="1047"/>
                    <a:pt x="636" y="1047"/>
                  </a:cubicBezTo>
                  <a:cubicBezTo>
                    <a:pt x="636" y="1045"/>
                    <a:pt x="636" y="1047"/>
                    <a:pt x="637" y="1046"/>
                  </a:cubicBezTo>
                  <a:cubicBezTo>
                    <a:pt x="638" y="1045"/>
                    <a:pt x="638" y="1044"/>
                    <a:pt x="638" y="1043"/>
                  </a:cubicBezTo>
                  <a:cubicBezTo>
                    <a:pt x="639" y="1041"/>
                    <a:pt x="640" y="1042"/>
                    <a:pt x="639" y="1039"/>
                  </a:cubicBezTo>
                  <a:cubicBezTo>
                    <a:pt x="639" y="1038"/>
                    <a:pt x="640" y="1037"/>
                    <a:pt x="640" y="1036"/>
                  </a:cubicBezTo>
                  <a:cubicBezTo>
                    <a:pt x="640" y="1036"/>
                    <a:pt x="641" y="1034"/>
                    <a:pt x="641" y="1034"/>
                  </a:cubicBezTo>
                  <a:cubicBezTo>
                    <a:pt x="641" y="1035"/>
                    <a:pt x="641" y="1035"/>
                    <a:pt x="641" y="1035"/>
                  </a:cubicBezTo>
                  <a:cubicBezTo>
                    <a:pt x="641" y="1034"/>
                    <a:pt x="641" y="1034"/>
                    <a:pt x="641" y="1034"/>
                  </a:cubicBezTo>
                  <a:cubicBezTo>
                    <a:pt x="641" y="1034"/>
                    <a:pt x="642" y="1033"/>
                    <a:pt x="642" y="1033"/>
                  </a:cubicBezTo>
                  <a:cubicBezTo>
                    <a:pt x="643" y="1033"/>
                    <a:pt x="643" y="1034"/>
                    <a:pt x="643" y="1034"/>
                  </a:cubicBezTo>
                  <a:cubicBezTo>
                    <a:pt x="643" y="1034"/>
                    <a:pt x="643" y="1031"/>
                    <a:pt x="643" y="1031"/>
                  </a:cubicBezTo>
                  <a:cubicBezTo>
                    <a:pt x="642" y="1030"/>
                    <a:pt x="643" y="1030"/>
                    <a:pt x="642" y="1030"/>
                  </a:cubicBezTo>
                  <a:cubicBezTo>
                    <a:pt x="642" y="1029"/>
                    <a:pt x="642" y="1029"/>
                    <a:pt x="641" y="1029"/>
                  </a:cubicBezTo>
                  <a:cubicBezTo>
                    <a:pt x="642" y="1028"/>
                    <a:pt x="642" y="1029"/>
                    <a:pt x="643" y="1029"/>
                  </a:cubicBezTo>
                  <a:cubicBezTo>
                    <a:pt x="644" y="1029"/>
                    <a:pt x="642" y="1028"/>
                    <a:pt x="643" y="1027"/>
                  </a:cubicBezTo>
                  <a:cubicBezTo>
                    <a:pt x="643" y="1027"/>
                    <a:pt x="643" y="1027"/>
                    <a:pt x="643" y="1027"/>
                  </a:cubicBezTo>
                  <a:cubicBezTo>
                    <a:pt x="644" y="1027"/>
                    <a:pt x="643" y="1026"/>
                    <a:pt x="643" y="1026"/>
                  </a:cubicBezTo>
                  <a:cubicBezTo>
                    <a:pt x="644" y="1025"/>
                    <a:pt x="644" y="1026"/>
                    <a:pt x="644" y="1025"/>
                  </a:cubicBezTo>
                  <a:cubicBezTo>
                    <a:pt x="644" y="1025"/>
                    <a:pt x="645" y="1022"/>
                    <a:pt x="646" y="1023"/>
                  </a:cubicBezTo>
                  <a:cubicBezTo>
                    <a:pt x="646" y="1023"/>
                    <a:pt x="646" y="1022"/>
                    <a:pt x="646" y="1022"/>
                  </a:cubicBezTo>
                  <a:cubicBezTo>
                    <a:pt x="646" y="1021"/>
                    <a:pt x="646" y="1024"/>
                    <a:pt x="646" y="1023"/>
                  </a:cubicBezTo>
                  <a:cubicBezTo>
                    <a:pt x="648" y="1024"/>
                    <a:pt x="648" y="1022"/>
                    <a:pt x="649" y="1021"/>
                  </a:cubicBezTo>
                  <a:cubicBezTo>
                    <a:pt x="650" y="1020"/>
                    <a:pt x="649" y="1020"/>
                    <a:pt x="650" y="1020"/>
                  </a:cubicBezTo>
                  <a:cubicBezTo>
                    <a:pt x="652" y="1019"/>
                    <a:pt x="652" y="1021"/>
                    <a:pt x="654" y="1020"/>
                  </a:cubicBezTo>
                  <a:cubicBezTo>
                    <a:pt x="654" y="1022"/>
                    <a:pt x="655" y="1021"/>
                    <a:pt x="657" y="1021"/>
                  </a:cubicBezTo>
                  <a:cubicBezTo>
                    <a:pt x="657" y="1022"/>
                    <a:pt x="660" y="1022"/>
                    <a:pt x="660" y="1022"/>
                  </a:cubicBezTo>
                  <a:cubicBezTo>
                    <a:pt x="660" y="1022"/>
                    <a:pt x="663" y="1023"/>
                    <a:pt x="663" y="1023"/>
                  </a:cubicBezTo>
                  <a:close/>
                  <a:moveTo>
                    <a:pt x="641" y="1087"/>
                  </a:moveTo>
                  <a:cubicBezTo>
                    <a:pt x="641" y="1087"/>
                    <a:pt x="641" y="1087"/>
                    <a:pt x="641" y="1088"/>
                  </a:cubicBezTo>
                  <a:cubicBezTo>
                    <a:pt x="641" y="1088"/>
                    <a:pt x="641" y="1087"/>
                    <a:pt x="641" y="1086"/>
                  </a:cubicBezTo>
                  <a:cubicBezTo>
                    <a:pt x="641" y="1087"/>
                    <a:pt x="641" y="1087"/>
                    <a:pt x="641" y="1087"/>
                  </a:cubicBezTo>
                  <a:cubicBezTo>
                    <a:pt x="642" y="1086"/>
                    <a:pt x="642" y="1086"/>
                    <a:pt x="641" y="1087"/>
                  </a:cubicBezTo>
                  <a:close/>
                  <a:moveTo>
                    <a:pt x="550" y="1007"/>
                  </a:moveTo>
                  <a:cubicBezTo>
                    <a:pt x="551" y="1007"/>
                    <a:pt x="551" y="1008"/>
                    <a:pt x="551" y="1008"/>
                  </a:cubicBezTo>
                  <a:cubicBezTo>
                    <a:pt x="550" y="1008"/>
                    <a:pt x="550" y="1008"/>
                    <a:pt x="550" y="1007"/>
                  </a:cubicBezTo>
                  <a:close/>
                  <a:moveTo>
                    <a:pt x="665" y="1085"/>
                  </a:moveTo>
                  <a:cubicBezTo>
                    <a:pt x="665" y="1085"/>
                    <a:pt x="664" y="1085"/>
                    <a:pt x="664" y="1085"/>
                  </a:cubicBezTo>
                  <a:cubicBezTo>
                    <a:pt x="664" y="1084"/>
                    <a:pt x="665" y="1084"/>
                    <a:pt x="666" y="1084"/>
                  </a:cubicBezTo>
                  <a:cubicBezTo>
                    <a:pt x="666" y="1085"/>
                    <a:pt x="665" y="1085"/>
                    <a:pt x="665" y="1085"/>
                  </a:cubicBezTo>
                  <a:close/>
                  <a:moveTo>
                    <a:pt x="663" y="1065"/>
                  </a:moveTo>
                  <a:cubicBezTo>
                    <a:pt x="663" y="1065"/>
                    <a:pt x="663" y="1065"/>
                    <a:pt x="663" y="1065"/>
                  </a:cubicBezTo>
                  <a:cubicBezTo>
                    <a:pt x="663" y="1066"/>
                    <a:pt x="663" y="1066"/>
                    <a:pt x="663" y="1067"/>
                  </a:cubicBezTo>
                  <a:cubicBezTo>
                    <a:pt x="662" y="1066"/>
                    <a:pt x="662" y="1066"/>
                    <a:pt x="662" y="1066"/>
                  </a:cubicBezTo>
                  <a:cubicBezTo>
                    <a:pt x="660" y="1067"/>
                    <a:pt x="662" y="1064"/>
                    <a:pt x="662" y="1064"/>
                  </a:cubicBezTo>
                  <a:cubicBezTo>
                    <a:pt x="663" y="1063"/>
                    <a:pt x="663" y="1063"/>
                    <a:pt x="662" y="1063"/>
                  </a:cubicBezTo>
                  <a:cubicBezTo>
                    <a:pt x="662" y="1063"/>
                    <a:pt x="662" y="1063"/>
                    <a:pt x="662" y="1063"/>
                  </a:cubicBezTo>
                  <a:cubicBezTo>
                    <a:pt x="662" y="1063"/>
                    <a:pt x="663" y="1063"/>
                    <a:pt x="663" y="1063"/>
                  </a:cubicBezTo>
                  <a:cubicBezTo>
                    <a:pt x="662" y="1062"/>
                    <a:pt x="663" y="1062"/>
                    <a:pt x="662" y="1062"/>
                  </a:cubicBezTo>
                  <a:cubicBezTo>
                    <a:pt x="662" y="1062"/>
                    <a:pt x="664" y="1057"/>
                    <a:pt x="664" y="1058"/>
                  </a:cubicBezTo>
                  <a:cubicBezTo>
                    <a:pt x="665" y="1059"/>
                    <a:pt x="665" y="1060"/>
                    <a:pt x="665" y="1061"/>
                  </a:cubicBezTo>
                  <a:cubicBezTo>
                    <a:pt x="665" y="1061"/>
                    <a:pt x="665" y="1060"/>
                    <a:pt x="665" y="1060"/>
                  </a:cubicBezTo>
                  <a:cubicBezTo>
                    <a:pt x="665" y="1060"/>
                    <a:pt x="664" y="1061"/>
                    <a:pt x="664" y="1061"/>
                  </a:cubicBezTo>
                  <a:cubicBezTo>
                    <a:pt x="664" y="1061"/>
                    <a:pt x="664" y="1060"/>
                    <a:pt x="664" y="1060"/>
                  </a:cubicBezTo>
                  <a:cubicBezTo>
                    <a:pt x="664" y="1060"/>
                    <a:pt x="664" y="1060"/>
                    <a:pt x="664" y="1060"/>
                  </a:cubicBezTo>
                  <a:cubicBezTo>
                    <a:pt x="664" y="1060"/>
                    <a:pt x="664" y="1063"/>
                    <a:pt x="664" y="1063"/>
                  </a:cubicBezTo>
                  <a:cubicBezTo>
                    <a:pt x="664" y="1063"/>
                    <a:pt x="666" y="1063"/>
                    <a:pt x="665" y="1064"/>
                  </a:cubicBezTo>
                  <a:cubicBezTo>
                    <a:pt x="665" y="1065"/>
                    <a:pt x="664" y="1065"/>
                    <a:pt x="663" y="1065"/>
                  </a:cubicBezTo>
                  <a:close/>
                  <a:moveTo>
                    <a:pt x="664" y="1085"/>
                  </a:moveTo>
                  <a:cubicBezTo>
                    <a:pt x="664" y="1085"/>
                    <a:pt x="663" y="1086"/>
                    <a:pt x="663" y="1086"/>
                  </a:cubicBezTo>
                  <a:cubicBezTo>
                    <a:pt x="662" y="1085"/>
                    <a:pt x="664" y="1085"/>
                    <a:pt x="664" y="1085"/>
                  </a:cubicBezTo>
                  <a:close/>
                  <a:moveTo>
                    <a:pt x="614" y="1085"/>
                  </a:moveTo>
                  <a:cubicBezTo>
                    <a:pt x="614" y="1086"/>
                    <a:pt x="613" y="1086"/>
                    <a:pt x="612" y="1086"/>
                  </a:cubicBezTo>
                  <a:cubicBezTo>
                    <a:pt x="612" y="1086"/>
                    <a:pt x="611" y="1089"/>
                    <a:pt x="610" y="1088"/>
                  </a:cubicBezTo>
                  <a:cubicBezTo>
                    <a:pt x="610" y="1088"/>
                    <a:pt x="610" y="1087"/>
                    <a:pt x="610" y="1086"/>
                  </a:cubicBezTo>
                  <a:cubicBezTo>
                    <a:pt x="610" y="1086"/>
                    <a:pt x="609" y="1085"/>
                    <a:pt x="609" y="1085"/>
                  </a:cubicBezTo>
                  <a:cubicBezTo>
                    <a:pt x="608" y="1085"/>
                    <a:pt x="604" y="1084"/>
                    <a:pt x="606" y="1083"/>
                  </a:cubicBezTo>
                  <a:cubicBezTo>
                    <a:pt x="606" y="1083"/>
                    <a:pt x="608" y="1083"/>
                    <a:pt x="608" y="1083"/>
                  </a:cubicBezTo>
                  <a:cubicBezTo>
                    <a:pt x="609" y="1083"/>
                    <a:pt x="610" y="1083"/>
                    <a:pt x="610" y="1083"/>
                  </a:cubicBezTo>
                  <a:cubicBezTo>
                    <a:pt x="611" y="1083"/>
                    <a:pt x="615" y="1084"/>
                    <a:pt x="614" y="1085"/>
                  </a:cubicBezTo>
                  <a:close/>
                  <a:moveTo>
                    <a:pt x="613" y="1087"/>
                  </a:moveTo>
                  <a:cubicBezTo>
                    <a:pt x="614" y="1088"/>
                    <a:pt x="613" y="1087"/>
                    <a:pt x="613" y="1087"/>
                  </a:cubicBezTo>
                  <a:cubicBezTo>
                    <a:pt x="613" y="1087"/>
                    <a:pt x="613" y="1087"/>
                    <a:pt x="613" y="1087"/>
                  </a:cubicBezTo>
                  <a:close/>
                  <a:moveTo>
                    <a:pt x="602" y="1076"/>
                  </a:moveTo>
                  <a:cubicBezTo>
                    <a:pt x="603" y="1076"/>
                    <a:pt x="603" y="1076"/>
                    <a:pt x="603" y="1076"/>
                  </a:cubicBezTo>
                  <a:cubicBezTo>
                    <a:pt x="603" y="1076"/>
                    <a:pt x="602" y="1076"/>
                    <a:pt x="602" y="1076"/>
                  </a:cubicBezTo>
                  <a:cubicBezTo>
                    <a:pt x="601" y="1076"/>
                    <a:pt x="600" y="1077"/>
                    <a:pt x="600" y="1077"/>
                  </a:cubicBezTo>
                  <a:cubicBezTo>
                    <a:pt x="599" y="1077"/>
                    <a:pt x="595" y="1077"/>
                    <a:pt x="594" y="1076"/>
                  </a:cubicBezTo>
                  <a:cubicBezTo>
                    <a:pt x="594" y="1075"/>
                    <a:pt x="595" y="1075"/>
                    <a:pt x="596" y="1075"/>
                  </a:cubicBezTo>
                  <a:cubicBezTo>
                    <a:pt x="597" y="1074"/>
                    <a:pt x="599" y="1075"/>
                    <a:pt x="600" y="1075"/>
                  </a:cubicBezTo>
                  <a:cubicBezTo>
                    <a:pt x="600" y="1075"/>
                    <a:pt x="604" y="1075"/>
                    <a:pt x="603" y="1075"/>
                  </a:cubicBezTo>
                  <a:cubicBezTo>
                    <a:pt x="603" y="1075"/>
                    <a:pt x="602" y="1076"/>
                    <a:pt x="602" y="1076"/>
                  </a:cubicBezTo>
                  <a:close/>
                  <a:moveTo>
                    <a:pt x="569" y="1012"/>
                  </a:moveTo>
                  <a:cubicBezTo>
                    <a:pt x="569" y="1012"/>
                    <a:pt x="569" y="1012"/>
                    <a:pt x="569" y="1012"/>
                  </a:cubicBezTo>
                  <a:cubicBezTo>
                    <a:pt x="569" y="1012"/>
                    <a:pt x="569" y="1012"/>
                    <a:pt x="569" y="1012"/>
                  </a:cubicBezTo>
                  <a:cubicBezTo>
                    <a:pt x="570" y="1012"/>
                    <a:pt x="569" y="1012"/>
                    <a:pt x="569" y="1012"/>
                  </a:cubicBezTo>
                  <a:close/>
                  <a:moveTo>
                    <a:pt x="620" y="1052"/>
                  </a:moveTo>
                  <a:cubicBezTo>
                    <a:pt x="619" y="1052"/>
                    <a:pt x="620" y="1051"/>
                    <a:pt x="620" y="1051"/>
                  </a:cubicBezTo>
                  <a:cubicBezTo>
                    <a:pt x="620" y="1051"/>
                    <a:pt x="620" y="1053"/>
                    <a:pt x="620" y="1053"/>
                  </a:cubicBezTo>
                  <a:cubicBezTo>
                    <a:pt x="620" y="1053"/>
                    <a:pt x="620" y="1053"/>
                    <a:pt x="620" y="1052"/>
                  </a:cubicBezTo>
                  <a:close/>
                  <a:moveTo>
                    <a:pt x="649" y="1096"/>
                  </a:moveTo>
                  <a:cubicBezTo>
                    <a:pt x="650" y="1098"/>
                    <a:pt x="645" y="1098"/>
                    <a:pt x="645" y="1098"/>
                  </a:cubicBezTo>
                  <a:cubicBezTo>
                    <a:pt x="644" y="1097"/>
                    <a:pt x="644" y="1097"/>
                    <a:pt x="643" y="1097"/>
                  </a:cubicBezTo>
                  <a:cubicBezTo>
                    <a:pt x="643" y="1096"/>
                    <a:pt x="643" y="1096"/>
                    <a:pt x="643" y="1096"/>
                  </a:cubicBezTo>
                  <a:cubicBezTo>
                    <a:pt x="643" y="1096"/>
                    <a:pt x="642" y="1095"/>
                    <a:pt x="642" y="1095"/>
                  </a:cubicBezTo>
                  <a:cubicBezTo>
                    <a:pt x="641" y="1095"/>
                    <a:pt x="641" y="1094"/>
                    <a:pt x="639" y="1094"/>
                  </a:cubicBezTo>
                  <a:cubicBezTo>
                    <a:pt x="639" y="1094"/>
                    <a:pt x="639" y="1094"/>
                    <a:pt x="639" y="1094"/>
                  </a:cubicBezTo>
                  <a:cubicBezTo>
                    <a:pt x="639" y="1094"/>
                    <a:pt x="638" y="1094"/>
                    <a:pt x="638" y="1094"/>
                  </a:cubicBezTo>
                  <a:cubicBezTo>
                    <a:pt x="638" y="1094"/>
                    <a:pt x="638" y="1094"/>
                    <a:pt x="637" y="1094"/>
                  </a:cubicBezTo>
                  <a:cubicBezTo>
                    <a:pt x="636" y="1093"/>
                    <a:pt x="636" y="1092"/>
                    <a:pt x="638" y="1092"/>
                  </a:cubicBezTo>
                  <a:cubicBezTo>
                    <a:pt x="638" y="1092"/>
                    <a:pt x="639" y="1092"/>
                    <a:pt x="639" y="1091"/>
                  </a:cubicBezTo>
                  <a:cubicBezTo>
                    <a:pt x="640" y="1092"/>
                    <a:pt x="641" y="1091"/>
                    <a:pt x="642" y="1092"/>
                  </a:cubicBezTo>
                  <a:cubicBezTo>
                    <a:pt x="643" y="1090"/>
                    <a:pt x="644" y="1092"/>
                    <a:pt x="645" y="1093"/>
                  </a:cubicBezTo>
                  <a:cubicBezTo>
                    <a:pt x="645" y="1093"/>
                    <a:pt x="645" y="1093"/>
                    <a:pt x="645" y="1093"/>
                  </a:cubicBezTo>
                  <a:cubicBezTo>
                    <a:pt x="645" y="1093"/>
                    <a:pt x="647" y="1094"/>
                    <a:pt x="647" y="1094"/>
                  </a:cubicBezTo>
                  <a:cubicBezTo>
                    <a:pt x="647" y="1094"/>
                    <a:pt x="647" y="1094"/>
                    <a:pt x="647" y="1094"/>
                  </a:cubicBezTo>
                  <a:cubicBezTo>
                    <a:pt x="647" y="1095"/>
                    <a:pt x="647" y="1095"/>
                    <a:pt x="647" y="1095"/>
                  </a:cubicBezTo>
                  <a:cubicBezTo>
                    <a:pt x="648" y="1095"/>
                    <a:pt x="648" y="1095"/>
                    <a:pt x="649" y="1096"/>
                  </a:cubicBezTo>
                  <a:close/>
                  <a:moveTo>
                    <a:pt x="619" y="1054"/>
                  </a:moveTo>
                  <a:cubicBezTo>
                    <a:pt x="620" y="1055"/>
                    <a:pt x="618" y="1055"/>
                    <a:pt x="618" y="1056"/>
                  </a:cubicBezTo>
                  <a:cubicBezTo>
                    <a:pt x="618" y="1056"/>
                    <a:pt x="618" y="1054"/>
                    <a:pt x="618" y="1054"/>
                  </a:cubicBezTo>
                  <a:cubicBezTo>
                    <a:pt x="618" y="1054"/>
                    <a:pt x="618" y="1050"/>
                    <a:pt x="619" y="1050"/>
                  </a:cubicBezTo>
                  <a:cubicBezTo>
                    <a:pt x="619" y="1051"/>
                    <a:pt x="619" y="1054"/>
                    <a:pt x="619" y="1054"/>
                  </a:cubicBezTo>
                  <a:close/>
                  <a:moveTo>
                    <a:pt x="636" y="1088"/>
                  </a:moveTo>
                  <a:cubicBezTo>
                    <a:pt x="636" y="1088"/>
                    <a:pt x="634" y="1088"/>
                    <a:pt x="633" y="1088"/>
                  </a:cubicBezTo>
                  <a:cubicBezTo>
                    <a:pt x="633" y="1088"/>
                    <a:pt x="633" y="1088"/>
                    <a:pt x="632" y="1087"/>
                  </a:cubicBezTo>
                  <a:cubicBezTo>
                    <a:pt x="633" y="1088"/>
                    <a:pt x="633" y="1086"/>
                    <a:pt x="632" y="1086"/>
                  </a:cubicBezTo>
                  <a:cubicBezTo>
                    <a:pt x="632" y="1088"/>
                    <a:pt x="629" y="1088"/>
                    <a:pt x="628" y="1089"/>
                  </a:cubicBezTo>
                  <a:cubicBezTo>
                    <a:pt x="626" y="1089"/>
                    <a:pt x="624" y="1090"/>
                    <a:pt x="622" y="1089"/>
                  </a:cubicBezTo>
                  <a:cubicBezTo>
                    <a:pt x="620" y="1089"/>
                    <a:pt x="621" y="1086"/>
                    <a:pt x="623" y="1085"/>
                  </a:cubicBezTo>
                  <a:cubicBezTo>
                    <a:pt x="624" y="1085"/>
                    <a:pt x="627" y="1084"/>
                    <a:pt x="627" y="1086"/>
                  </a:cubicBezTo>
                  <a:cubicBezTo>
                    <a:pt x="627" y="1085"/>
                    <a:pt x="627" y="1085"/>
                    <a:pt x="627" y="1085"/>
                  </a:cubicBezTo>
                  <a:cubicBezTo>
                    <a:pt x="627" y="1085"/>
                    <a:pt x="628" y="1086"/>
                    <a:pt x="628" y="1086"/>
                  </a:cubicBezTo>
                  <a:cubicBezTo>
                    <a:pt x="628" y="1086"/>
                    <a:pt x="628" y="1087"/>
                    <a:pt x="629" y="1087"/>
                  </a:cubicBezTo>
                  <a:cubicBezTo>
                    <a:pt x="629" y="1087"/>
                    <a:pt x="631" y="1087"/>
                    <a:pt x="631" y="1087"/>
                  </a:cubicBezTo>
                  <a:cubicBezTo>
                    <a:pt x="632" y="1085"/>
                    <a:pt x="627" y="1085"/>
                    <a:pt x="628" y="1083"/>
                  </a:cubicBezTo>
                  <a:cubicBezTo>
                    <a:pt x="630" y="1081"/>
                    <a:pt x="631" y="1084"/>
                    <a:pt x="631" y="1084"/>
                  </a:cubicBezTo>
                  <a:cubicBezTo>
                    <a:pt x="632" y="1085"/>
                    <a:pt x="633" y="1083"/>
                    <a:pt x="634" y="1084"/>
                  </a:cubicBezTo>
                  <a:cubicBezTo>
                    <a:pt x="635" y="1085"/>
                    <a:pt x="634" y="1085"/>
                    <a:pt x="634" y="1086"/>
                  </a:cubicBezTo>
                  <a:cubicBezTo>
                    <a:pt x="635" y="1086"/>
                    <a:pt x="635" y="1083"/>
                    <a:pt x="636" y="1085"/>
                  </a:cubicBezTo>
                  <a:cubicBezTo>
                    <a:pt x="637" y="1085"/>
                    <a:pt x="636" y="1086"/>
                    <a:pt x="637" y="1086"/>
                  </a:cubicBezTo>
                  <a:cubicBezTo>
                    <a:pt x="637" y="1087"/>
                    <a:pt x="637" y="1086"/>
                    <a:pt x="638" y="1086"/>
                  </a:cubicBezTo>
                  <a:cubicBezTo>
                    <a:pt x="638" y="1088"/>
                    <a:pt x="635" y="1087"/>
                    <a:pt x="635" y="1087"/>
                  </a:cubicBezTo>
                  <a:cubicBezTo>
                    <a:pt x="635" y="1088"/>
                    <a:pt x="636" y="1087"/>
                    <a:pt x="636" y="1088"/>
                  </a:cubicBezTo>
                  <a:close/>
                  <a:moveTo>
                    <a:pt x="621" y="1084"/>
                  </a:moveTo>
                  <a:cubicBezTo>
                    <a:pt x="622" y="1085"/>
                    <a:pt x="620" y="1087"/>
                    <a:pt x="619" y="1088"/>
                  </a:cubicBezTo>
                  <a:cubicBezTo>
                    <a:pt x="619" y="1088"/>
                    <a:pt x="620" y="1088"/>
                    <a:pt x="620" y="1088"/>
                  </a:cubicBezTo>
                  <a:cubicBezTo>
                    <a:pt x="620" y="1088"/>
                    <a:pt x="620" y="1088"/>
                    <a:pt x="620" y="1088"/>
                  </a:cubicBezTo>
                  <a:cubicBezTo>
                    <a:pt x="620" y="1088"/>
                    <a:pt x="619" y="1088"/>
                    <a:pt x="619" y="1088"/>
                  </a:cubicBezTo>
                  <a:cubicBezTo>
                    <a:pt x="619" y="1088"/>
                    <a:pt x="619" y="1088"/>
                    <a:pt x="619" y="1088"/>
                  </a:cubicBezTo>
                  <a:cubicBezTo>
                    <a:pt x="619" y="1088"/>
                    <a:pt x="619" y="1089"/>
                    <a:pt x="619" y="1088"/>
                  </a:cubicBezTo>
                  <a:cubicBezTo>
                    <a:pt x="618" y="1088"/>
                    <a:pt x="617" y="1088"/>
                    <a:pt x="616" y="1088"/>
                  </a:cubicBezTo>
                  <a:cubicBezTo>
                    <a:pt x="616" y="1088"/>
                    <a:pt x="615" y="1088"/>
                    <a:pt x="615" y="1087"/>
                  </a:cubicBezTo>
                  <a:cubicBezTo>
                    <a:pt x="615" y="1087"/>
                    <a:pt x="616" y="1087"/>
                    <a:pt x="617" y="1087"/>
                  </a:cubicBezTo>
                  <a:cubicBezTo>
                    <a:pt x="617" y="1086"/>
                    <a:pt x="616" y="1085"/>
                    <a:pt x="617" y="1085"/>
                  </a:cubicBezTo>
                  <a:cubicBezTo>
                    <a:pt x="618" y="1083"/>
                    <a:pt x="620" y="1084"/>
                    <a:pt x="621" y="1084"/>
                  </a:cubicBezTo>
                  <a:close/>
                  <a:moveTo>
                    <a:pt x="628" y="1006"/>
                  </a:moveTo>
                  <a:cubicBezTo>
                    <a:pt x="628" y="1007"/>
                    <a:pt x="628" y="1007"/>
                    <a:pt x="628" y="1007"/>
                  </a:cubicBezTo>
                  <a:cubicBezTo>
                    <a:pt x="628" y="1007"/>
                    <a:pt x="627" y="1006"/>
                    <a:pt x="628" y="1006"/>
                  </a:cubicBezTo>
                  <a:cubicBezTo>
                    <a:pt x="628" y="1006"/>
                    <a:pt x="629" y="1006"/>
                    <a:pt x="628" y="1006"/>
                  </a:cubicBezTo>
                  <a:close/>
                  <a:moveTo>
                    <a:pt x="640" y="1086"/>
                  </a:moveTo>
                  <a:cubicBezTo>
                    <a:pt x="640" y="1086"/>
                    <a:pt x="640" y="1086"/>
                    <a:pt x="640" y="1086"/>
                  </a:cubicBezTo>
                  <a:cubicBezTo>
                    <a:pt x="640" y="1087"/>
                    <a:pt x="639" y="1087"/>
                    <a:pt x="639" y="1087"/>
                  </a:cubicBezTo>
                  <a:cubicBezTo>
                    <a:pt x="639" y="1087"/>
                    <a:pt x="639" y="1087"/>
                    <a:pt x="639" y="1087"/>
                  </a:cubicBezTo>
                  <a:cubicBezTo>
                    <a:pt x="639" y="1087"/>
                    <a:pt x="639" y="1086"/>
                    <a:pt x="639" y="1086"/>
                  </a:cubicBezTo>
                  <a:cubicBezTo>
                    <a:pt x="639" y="1085"/>
                    <a:pt x="640" y="1085"/>
                    <a:pt x="640" y="1086"/>
                  </a:cubicBezTo>
                  <a:close/>
                  <a:moveTo>
                    <a:pt x="630" y="1005"/>
                  </a:moveTo>
                  <a:cubicBezTo>
                    <a:pt x="630" y="1005"/>
                    <a:pt x="630" y="1005"/>
                    <a:pt x="630" y="1006"/>
                  </a:cubicBezTo>
                  <a:cubicBezTo>
                    <a:pt x="630" y="1006"/>
                    <a:pt x="629" y="1005"/>
                    <a:pt x="629" y="1005"/>
                  </a:cubicBezTo>
                  <a:cubicBezTo>
                    <a:pt x="630" y="1005"/>
                    <a:pt x="630" y="1005"/>
                    <a:pt x="630" y="1005"/>
                  </a:cubicBezTo>
                  <a:close/>
                  <a:moveTo>
                    <a:pt x="630" y="1002"/>
                  </a:moveTo>
                  <a:cubicBezTo>
                    <a:pt x="630" y="1002"/>
                    <a:pt x="629" y="1001"/>
                    <a:pt x="629" y="1001"/>
                  </a:cubicBezTo>
                  <a:cubicBezTo>
                    <a:pt x="629" y="1001"/>
                    <a:pt x="630" y="1001"/>
                    <a:pt x="630" y="1001"/>
                  </a:cubicBezTo>
                  <a:cubicBezTo>
                    <a:pt x="630" y="1001"/>
                    <a:pt x="630" y="1002"/>
                    <a:pt x="630" y="1002"/>
                  </a:cubicBezTo>
                  <a:close/>
                  <a:moveTo>
                    <a:pt x="637" y="1083"/>
                  </a:moveTo>
                  <a:cubicBezTo>
                    <a:pt x="637" y="1084"/>
                    <a:pt x="637" y="1084"/>
                    <a:pt x="636" y="1084"/>
                  </a:cubicBezTo>
                  <a:cubicBezTo>
                    <a:pt x="636" y="1083"/>
                    <a:pt x="637" y="1083"/>
                    <a:pt x="637" y="1083"/>
                  </a:cubicBezTo>
                  <a:cubicBezTo>
                    <a:pt x="637" y="1083"/>
                    <a:pt x="637" y="1083"/>
                    <a:pt x="637" y="1083"/>
                  </a:cubicBezTo>
                  <a:close/>
                  <a:moveTo>
                    <a:pt x="626" y="1084"/>
                  </a:moveTo>
                  <a:cubicBezTo>
                    <a:pt x="626" y="1084"/>
                    <a:pt x="626" y="1084"/>
                    <a:pt x="626" y="1083"/>
                  </a:cubicBezTo>
                  <a:cubicBezTo>
                    <a:pt x="627" y="1083"/>
                    <a:pt x="628" y="1083"/>
                    <a:pt x="627" y="1084"/>
                  </a:cubicBezTo>
                  <a:cubicBezTo>
                    <a:pt x="627" y="1084"/>
                    <a:pt x="627" y="1085"/>
                    <a:pt x="626" y="1084"/>
                  </a:cubicBezTo>
                  <a:close/>
                  <a:moveTo>
                    <a:pt x="627" y="1005"/>
                  </a:moveTo>
                  <a:cubicBezTo>
                    <a:pt x="627" y="1005"/>
                    <a:pt x="627" y="1005"/>
                    <a:pt x="627" y="1005"/>
                  </a:cubicBezTo>
                  <a:cubicBezTo>
                    <a:pt x="628" y="1005"/>
                    <a:pt x="628" y="1005"/>
                    <a:pt x="628" y="1005"/>
                  </a:cubicBezTo>
                  <a:cubicBezTo>
                    <a:pt x="628" y="1006"/>
                    <a:pt x="627" y="1005"/>
                    <a:pt x="627" y="1005"/>
                  </a:cubicBezTo>
                  <a:close/>
                  <a:moveTo>
                    <a:pt x="629" y="1002"/>
                  </a:moveTo>
                  <a:cubicBezTo>
                    <a:pt x="628" y="1003"/>
                    <a:pt x="627" y="1001"/>
                    <a:pt x="629" y="1001"/>
                  </a:cubicBezTo>
                  <a:cubicBezTo>
                    <a:pt x="629" y="1002"/>
                    <a:pt x="629" y="1002"/>
                    <a:pt x="629" y="1002"/>
                  </a:cubicBezTo>
                  <a:close/>
                  <a:moveTo>
                    <a:pt x="627" y="1005"/>
                  </a:moveTo>
                  <a:cubicBezTo>
                    <a:pt x="628" y="1006"/>
                    <a:pt x="625" y="1006"/>
                    <a:pt x="626" y="1005"/>
                  </a:cubicBezTo>
                  <a:cubicBezTo>
                    <a:pt x="626" y="1005"/>
                    <a:pt x="627" y="1005"/>
                    <a:pt x="627" y="1005"/>
                  </a:cubicBezTo>
                  <a:close/>
                  <a:moveTo>
                    <a:pt x="667" y="1085"/>
                  </a:moveTo>
                  <a:cubicBezTo>
                    <a:pt x="667" y="1086"/>
                    <a:pt x="668" y="1085"/>
                    <a:pt x="667" y="1086"/>
                  </a:cubicBezTo>
                  <a:cubicBezTo>
                    <a:pt x="667" y="1086"/>
                    <a:pt x="665" y="1086"/>
                    <a:pt x="665" y="1086"/>
                  </a:cubicBezTo>
                  <a:cubicBezTo>
                    <a:pt x="666" y="1085"/>
                    <a:pt x="666" y="1085"/>
                    <a:pt x="666" y="1085"/>
                  </a:cubicBezTo>
                  <a:cubicBezTo>
                    <a:pt x="666" y="1084"/>
                    <a:pt x="666" y="1084"/>
                    <a:pt x="666" y="1084"/>
                  </a:cubicBezTo>
                  <a:cubicBezTo>
                    <a:pt x="666" y="1084"/>
                    <a:pt x="667" y="1084"/>
                    <a:pt x="667" y="1084"/>
                  </a:cubicBezTo>
                  <a:cubicBezTo>
                    <a:pt x="667" y="1084"/>
                    <a:pt x="667" y="1085"/>
                    <a:pt x="667" y="1085"/>
                  </a:cubicBezTo>
                  <a:cubicBezTo>
                    <a:pt x="668" y="1085"/>
                    <a:pt x="668" y="1084"/>
                    <a:pt x="668" y="1084"/>
                  </a:cubicBezTo>
                  <a:cubicBezTo>
                    <a:pt x="668" y="1084"/>
                    <a:pt x="669" y="1083"/>
                    <a:pt x="669" y="1084"/>
                  </a:cubicBezTo>
                  <a:cubicBezTo>
                    <a:pt x="669" y="1084"/>
                    <a:pt x="667" y="1085"/>
                    <a:pt x="667" y="1085"/>
                  </a:cubicBezTo>
                  <a:close/>
                  <a:moveTo>
                    <a:pt x="558" y="1048"/>
                  </a:moveTo>
                  <a:cubicBezTo>
                    <a:pt x="559" y="1047"/>
                    <a:pt x="558" y="1048"/>
                    <a:pt x="558" y="1048"/>
                  </a:cubicBezTo>
                  <a:cubicBezTo>
                    <a:pt x="558" y="1048"/>
                    <a:pt x="558" y="1048"/>
                    <a:pt x="558" y="1048"/>
                  </a:cubicBezTo>
                  <a:close/>
                  <a:moveTo>
                    <a:pt x="564" y="1001"/>
                  </a:moveTo>
                  <a:cubicBezTo>
                    <a:pt x="564" y="1001"/>
                    <a:pt x="565" y="1002"/>
                    <a:pt x="565" y="1003"/>
                  </a:cubicBezTo>
                  <a:cubicBezTo>
                    <a:pt x="564" y="1003"/>
                    <a:pt x="565" y="1004"/>
                    <a:pt x="564" y="1004"/>
                  </a:cubicBezTo>
                  <a:cubicBezTo>
                    <a:pt x="563" y="1005"/>
                    <a:pt x="563" y="1004"/>
                    <a:pt x="563" y="1004"/>
                  </a:cubicBezTo>
                  <a:cubicBezTo>
                    <a:pt x="563" y="1004"/>
                    <a:pt x="564" y="1004"/>
                    <a:pt x="564" y="1004"/>
                  </a:cubicBezTo>
                  <a:cubicBezTo>
                    <a:pt x="564" y="1004"/>
                    <a:pt x="564" y="1004"/>
                    <a:pt x="564" y="1004"/>
                  </a:cubicBezTo>
                  <a:cubicBezTo>
                    <a:pt x="564" y="1003"/>
                    <a:pt x="562" y="1003"/>
                    <a:pt x="562" y="1002"/>
                  </a:cubicBezTo>
                  <a:cubicBezTo>
                    <a:pt x="562" y="1002"/>
                    <a:pt x="564" y="1001"/>
                    <a:pt x="564" y="1001"/>
                  </a:cubicBezTo>
                  <a:close/>
                  <a:moveTo>
                    <a:pt x="568" y="1009"/>
                  </a:moveTo>
                  <a:cubicBezTo>
                    <a:pt x="568" y="1009"/>
                    <a:pt x="568" y="1010"/>
                    <a:pt x="568" y="1010"/>
                  </a:cubicBezTo>
                  <a:cubicBezTo>
                    <a:pt x="567" y="1010"/>
                    <a:pt x="568" y="1008"/>
                    <a:pt x="568" y="1009"/>
                  </a:cubicBezTo>
                  <a:close/>
                  <a:moveTo>
                    <a:pt x="607" y="1087"/>
                  </a:moveTo>
                  <a:cubicBezTo>
                    <a:pt x="607" y="1088"/>
                    <a:pt x="600" y="1085"/>
                    <a:pt x="600" y="1085"/>
                  </a:cubicBezTo>
                  <a:cubicBezTo>
                    <a:pt x="597" y="1084"/>
                    <a:pt x="596" y="1085"/>
                    <a:pt x="593" y="1085"/>
                  </a:cubicBezTo>
                  <a:cubicBezTo>
                    <a:pt x="588" y="1085"/>
                    <a:pt x="582" y="1083"/>
                    <a:pt x="577" y="1082"/>
                  </a:cubicBezTo>
                  <a:cubicBezTo>
                    <a:pt x="574" y="1082"/>
                    <a:pt x="572" y="1081"/>
                    <a:pt x="569" y="1081"/>
                  </a:cubicBezTo>
                  <a:cubicBezTo>
                    <a:pt x="567" y="1080"/>
                    <a:pt x="566" y="1080"/>
                    <a:pt x="564" y="1080"/>
                  </a:cubicBezTo>
                  <a:cubicBezTo>
                    <a:pt x="560" y="1080"/>
                    <a:pt x="556" y="1078"/>
                    <a:pt x="553" y="1076"/>
                  </a:cubicBezTo>
                  <a:cubicBezTo>
                    <a:pt x="552" y="1075"/>
                    <a:pt x="551" y="1074"/>
                    <a:pt x="549" y="1074"/>
                  </a:cubicBezTo>
                  <a:cubicBezTo>
                    <a:pt x="548" y="1074"/>
                    <a:pt x="544" y="1075"/>
                    <a:pt x="544" y="1074"/>
                  </a:cubicBezTo>
                  <a:cubicBezTo>
                    <a:pt x="544" y="1074"/>
                    <a:pt x="545" y="1074"/>
                    <a:pt x="545" y="1073"/>
                  </a:cubicBezTo>
                  <a:cubicBezTo>
                    <a:pt x="545" y="1075"/>
                    <a:pt x="548" y="1069"/>
                    <a:pt x="548" y="1069"/>
                  </a:cubicBezTo>
                  <a:cubicBezTo>
                    <a:pt x="550" y="1066"/>
                    <a:pt x="554" y="1071"/>
                    <a:pt x="556" y="1069"/>
                  </a:cubicBezTo>
                  <a:cubicBezTo>
                    <a:pt x="555" y="1069"/>
                    <a:pt x="555" y="1069"/>
                    <a:pt x="555" y="1069"/>
                  </a:cubicBezTo>
                  <a:cubicBezTo>
                    <a:pt x="556" y="1068"/>
                    <a:pt x="571" y="1076"/>
                    <a:pt x="572" y="1074"/>
                  </a:cubicBezTo>
                  <a:cubicBezTo>
                    <a:pt x="576" y="1075"/>
                    <a:pt x="593" y="1072"/>
                    <a:pt x="593" y="1076"/>
                  </a:cubicBezTo>
                  <a:cubicBezTo>
                    <a:pt x="593" y="1076"/>
                    <a:pt x="596" y="1080"/>
                    <a:pt x="597" y="1080"/>
                  </a:cubicBezTo>
                  <a:cubicBezTo>
                    <a:pt x="599" y="1081"/>
                    <a:pt x="602" y="1079"/>
                    <a:pt x="604" y="1080"/>
                  </a:cubicBezTo>
                  <a:cubicBezTo>
                    <a:pt x="606" y="1082"/>
                    <a:pt x="605" y="1085"/>
                    <a:pt x="607" y="1087"/>
                  </a:cubicBezTo>
                  <a:close/>
                  <a:moveTo>
                    <a:pt x="554" y="1048"/>
                  </a:moveTo>
                  <a:cubicBezTo>
                    <a:pt x="556" y="1049"/>
                    <a:pt x="554" y="1049"/>
                    <a:pt x="554" y="1048"/>
                  </a:cubicBezTo>
                  <a:cubicBezTo>
                    <a:pt x="554" y="1048"/>
                    <a:pt x="554" y="1048"/>
                    <a:pt x="554" y="1048"/>
                  </a:cubicBezTo>
                  <a:close/>
                  <a:moveTo>
                    <a:pt x="543" y="1073"/>
                  </a:moveTo>
                  <a:cubicBezTo>
                    <a:pt x="543" y="1073"/>
                    <a:pt x="543" y="1073"/>
                    <a:pt x="543" y="1073"/>
                  </a:cubicBezTo>
                  <a:cubicBezTo>
                    <a:pt x="543" y="1073"/>
                    <a:pt x="543" y="1073"/>
                    <a:pt x="543" y="1073"/>
                  </a:cubicBezTo>
                  <a:cubicBezTo>
                    <a:pt x="543" y="1073"/>
                    <a:pt x="544" y="1072"/>
                    <a:pt x="544" y="1072"/>
                  </a:cubicBezTo>
                  <a:cubicBezTo>
                    <a:pt x="544" y="1072"/>
                    <a:pt x="544" y="1073"/>
                    <a:pt x="543" y="1073"/>
                  </a:cubicBezTo>
                  <a:close/>
                  <a:moveTo>
                    <a:pt x="560" y="1047"/>
                  </a:moveTo>
                  <a:cubicBezTo>
                    <a:pt x="560" y="1046"/>
                    <a:pt x="560" y="1046"/>
                    <a:pt x="561" y="1046"/>
                  </a:cubicBezTo>
                  <a:cubicBezTo>
                    <a:pt x="562" y="1046"/>
                    <a:pt x="563" y="1046"/>
                    <a:pt x="564" y="1047"/>
                  </a:cubicBezTo>
                  <a:cubicBezTo>
                    <a:pt x="564" y="1048"/>
                    <a:pt x="564" y="1049"/>
                    <a:pt x="563" y="1050"/>
                  </a:cubicBezTo>
                  <a:cubicBezTo>
                    <a:pt x="562" y="1050"/>
                    <a:pt x="561" y="1050"/>
                    <a:pt x="561" y="1049"/>
                  </a:cubicBezTo>
                  <a:cubicBezTo>
                    <a:pt x="561" y="1049"/>
                    <a:pt x="560" y="1051"/>
                    <a:pt x="559" y="1050"/>
                  </a:cubicBezTo>
                  <a:cubicBezTo>
                    <a:pt x="559" y="1050"/>
                    <a:pt x="559" y="1048"/>
                    <a:pt x="559" y="1049"/>
                  </a:cubicBezTo>
                  <a:cubicBezTo>
                    <a:pt x="559" y="1048"/>
                    <a:pt x="559" y="1048"/>
                    <a:pt x="560" y="1047"/>
                  </a:cubicBezTo>
                  <a:close/>
                  <a:moveTo>
                    <a:pt x="569" y="1024"/>
                  </a:moveTo>
                  <a:cubicBezTo>
                    <a:pt x="569" y="1024"/>
                    <a:pt x="569" y="1021"/>
                    <a:pt x="569" y="1022"/>
                  </a:cubicBezTo>
                  <a:cubicBezTo>
                    <a:pt x="569" y="1022"/>
                    <a:pt x="571" y="1019"/>
                    <a:pt x="571" y="1018"/>
                  </a:cubicBezTo>
                  <a:cubicBezTo>
                    <a:pt x="572" y="1016"/>
                    <a:pt x="572" y="1017"/>
                    <a:pt x="574" y="1017"/>
                  </a:cubicBezTo>
                  <a:cubicBezTo>
                    <a:pt x="574" y="1018"/>
                    <a:pt x="575" y="1018"/>
                    <a:pt x="575" y="1018"/>
                  </a:cubicBezTo>
                  <a:cubicBezTo>
                    <a:pt x="576" y="1018"/>
                    <a:pt x="577" y="1018"/>
                    <a:pt x="577" y="1018"/>
                  </a:cubicBezTo>
                  <a:cubicBezTo>
                    <a:pt x="578" y="1018"/>
                    <a:pt x="581" y="1019"/>
                    <a:pt x="580" y="1020"/>
                  </a:cubicBezTo>
                  <a:cubicBezTo>
                    <a:pt x="580" y="1019"/>
                    <a:pt x="585" y="1020"/>
                    <a:pt x="585" y="1020"/>
                  </a:cubicBezTo>
                  <a:cubicBezTo>
                    <a:pt x="584" y="1021"/>
                    <a:pt x="583" y="1018"/>
                    <a:pt x="583" y="1018"/>
                  </a:cubicBezTo>
                  <a:cubicBezTo>
                    <a:pt x="583" y="1018"/>
                    <a:pt x="584" y="1019"/>
                    <a:pt x="584" y="1019"/>
                  </a:cubicBezTo>
                  <a:cubicBezTo>
                    <a:pt x="585" y="1018"/>
                    <a:pt x="582" y="1015"/>
                    <a:pt x="584" y="1015"/>
                  </a:cubicBezTo>
                  <a:cubicBezTo>
                    <a:pt x="584" y="1015"/>
                    <a:pt x="583" y="1015"/>
                    <a:pt x="583" y="1015"/>
                  </a:cubicBezTo>
                  <a:cubicBezTo>
                    <a:pt x="583" y="1014"/>
                    <a:pt x="584" y="1014"/>
                    <a:pt x="584" y="1015"/>
                  </a:cubicBezTo>
                  <a:cubicBezTo>
                    <a:pt x="584" y="1014"/>
                    <a:pt x="586" y="1013"/>
                    <a:pt x="585" y="1013"/>
                  </a:cubicBezTo>
                  <a:cubicBezTo>
                    <a:pt x="583" y="1011"/>
                    <a:pt x="591" y="1009"/>
                    <a:pt x="592" y="1009"/>
                  </a:cubicBezTo>
                  <a:cubicBezTo>
                    <a:pt x="596" y="1008"/>
                    <a:pt x="596" y="1006"/>
                    <a:pt x="598" y="1003"/>
                  </a:cubicBezTo>
                  <a:cubicBezTo>
                    <a:pt x="600" y="1001"/>
                    <a:pt x="602" y="999"/>
                    <a:pt x="604" y="997"/>
                  </a:cubicBezTo>
                  <a:cubicBezTo>
                    <a:pt x="605" y="997"/>
                    <a:pt x="607" y="995"/>
                    <a:pt x="607" y="995"/>
                  </a:cubicBezTo>
                  <a:cubicBezTo>
                    <a:pt x="609" y="995"/>
                    <a:pt x="607" y="996"/>
                    <a:pt x="608" y="996"/>
                  </a:cubicBezTo>
                  <a:cubicBezTo>
                    <a:pt x="609" y="996"/>
                    <a:pt x="609" y="996"/>
                    <a:pt x="609" y="995"/>
                  </a:cubicBezTo>
                  <a:cubicBezTo>
                    <a:pt x="610" y="995"/>
                    <a:pt x="612" y="996"/>
                    <a:pt x="612" y="994"/>
                  </a:cubicBezTo>
                  <a:cubicBezTo>
                    <a:pt x="610" y="994"/>
                    <a:pt x="611" y="991"/>
                    <a:pt x="612" y="991"/>
                  </a:cubicBezTo>
                  <a:cubicBezTo>
                    <a:pt x="612" y="993"/>
                    <a:pt x="616" y="986"/>
                    <a:pt x="616" y="986"/>
                  </a:cubicBezTo>
                  <a:cubicBezTo>
                    <a:pt x="616" y="986"/>
                    <a:pt x="619" y="981"/>
                    <a:pt x="619" y="981"/>
                  </a:cubicBezTo>
                  <a:cubicBezTo>
                    <a:pt x="619" y="981"/>
                    <a:pt x="620" y="982"/>
                    <a:pt x="620" y="982"/>
                  </a:cubicBezTo>
                  <a:cubicBezTo>
                    <a:pt x="620" y="982"/>
                    <a:pt x="619" y="984"/>
                    <a:pt x="620" y="984"/>
                  </a:cubicBezTo>
                  <a:cubicBezTo>
                    <a:pt x="620" y="984"/>
                    <a:pt x="620" y="984"/>
                    <a:pt x="620" y="984"/>
                  </a:cubicBezTo>
                  <a:cubicBezTo>
                    <a:pt x="621" y="983"/>
                    <a:pt x="621" y="983"/>
                    <a:pt x="621" y="982"/>
                  </a:cubicBezTo>
                  <a:cubicBezTo>
                    <a:pt x="622" y="982"/>
                    <a:pt x="622" y="982"/>
                    <a:pt x="622" y="981"/>
                  </a:cubicBezTo>
                  <a:cubicBezTo>
                    <a:pt x="621" y="982"/>
                    <a:pt x="625" y="985"/>
                    <a:pt x="624" y="984"/>
                  </a:cubicBezTo>
                  <a:cubicBezTo>
                    <a:pt x="625" y="986"/>
                    <a:pt x="627" y="985"/>
                    <a:pt x="625" y="986"/>
                  </a:cubicBezTo>
                  <a:cubicBezTo>
                    <a:pt x="625" y="987"/>
                    <a:pt x="625" y="987"/>
                    <a:pt x="625" y="988"/>
                  </a:cubicBezTo>
                  <a:cubicBezTo>
                    <a:pt x="626" y="988"/>
                    <a:pt x="626" y="988"/>
                    <a:pt x="626" y="988"/>
                  </a:cubicBezTo>
                  <a:cubicBezTo>
                    <a:pt x="626" y="988"/>
                    <a:pt x="626" y="988"/>
                    <a:pt x="625" y="988"/>
                  </a:cubicBezTo>
                  <a:cubicBezTo>
                    <a:pt x="625" y="988"/>
                    <a:pt x="625" y="989"/>
                    <a:pt x="624" y="989"/>
                  </a:cubicBezTo>
                  <a:cubicBezTo>
                    <a:pt x="626" y="989"/>
                    <a:pt x="627" y="987"/>
                    <a:pt x="627" y="987"/>
                  </a:cubicBezTo>
                  <a:cubicBezTo>
                    <a:pt x="628" y="988"/>
                    <a:pt x="628" y="989"/>
                    <a:pt x="628" y="989"/>
                  </a:cubicBezTo>
                  <a:cubicBezTo>
                    <a:pt x="628" y="989"/>
                    <a:pt x="627" y="990"/>
                    <a:pt x="627" y="990"/>
                  </a:cubicBezTo>
                  <a:cubicBezTo>
                    <a:pt x="627" y="990"/>
                    <a:pt x="628" y="990"/>
                    <a:pt x="628" y="990"/>
                  </a:cubicBezTo>
                  <a:cubicBezTo>
                    <a:pt x="629" y="989"/>
                    <a:pt x="632" y="988"/>
                    <a:pt x="632" y="991"/>
                  </a:cubicBezTo>
                  <a:cubicBezTo>
                    <a:pt x="632" y="989"/>
                    <a:pt x="634" y="992"/>
                    <a:pt x="634" y="992"/>
                  </a:cubicBezTo>
                  <a:cubicBezTo>
                    <a:pt x="634" y="991"/>
                    <a:pt x="634" y="991"/>
                    <a:pt x="635" y="991"/>
                  </a:cubicBezTo>
                  <a:cubicBezTo>
                    <a:pt x="636" y="993"/>
                    <a:pt x="629" y="995"/>
                    <a:pt x="629" y="995"/>
                  </a:cubicBezTo>
                  <a:cubicBezTo>
                    <a:pt x="628" y="997"/>
                    <a:pt x="632" y="997"/>
                    <a:pt x="632" y="998"/>
                  </a:cubicBezTo>
                  <a:cubicBezTo>
                    <a:pt x="631" y="999"/>
                    <a:pt x="626" y="999"/>
                    <a:pt x="626" y="999"/>
                  </a:cubicBezTo>
                  <a:cubicBezTo>
                    <a:pt x="626" y="999"/>
                    <a:pt x="625" y="1002"/>
                    <a:pt x="624" y="1000"/>
                  </a:cubicBezTo>
                  <a:cubicBezTo>
                    <a:pt x="624" y="1000"/>
                    <a:pt x="625" y="1001"/>
                    <a:pt x="625" y="1001"/>
                  </a:cubicBezTo>
                  <a:cubicBezTo>
                    <a:pt x="625" y="1001"/>
                    <a:pt x="624" y="1000"/>
                    <a:pt x="625" y="1000"/>
                  </a:cubicBezTo>
                  <a:cubicBezTo>
                    <a:pt x="625" y="1000"/>
                    <a:pt x="628" y="1003"/>
                    <a:pt x="627" y="1002"/>
                  </a:cubicBezTo>
                  <a:cubicBezTo>
                    <a:pt x="626" y="1003"/>
                    <a:pt x="626" y="1002"/>
                    <a:pt x="626" y="1003"/>
                  </a:cubicBezTo>
                  <a:cubicBezTo>
                    <a:pt x="626" y="1003"/>
                    <a:pt x="626" y="1003"/>
                    <a:pt x="626" y="1003"/>
                  </a:cubicBezTo>
                  <a:cubicBezTo>
                    <a:pt x="626" y="1003"/>
                    <a:pt x="625" y="1003"/>
                    <a:pt x="625" y="1003"/>
                  </a:cubicBezTo>
                  <a:cubicBezTo>
                    <a:pt x="626" y="1004"/>
                    <a:pt x="622" y="1003"/>
                    <a:pt x="622" y="1004"/>
                  </a:cubicBezTo>
                  <a:cubicBezTo>
                    <a:pt x="623" y="1004"/>
                    <a:pt x="625" y="1006"/>
                    <a:pt x="625" y="1006"/>
                  </a:cubicBezTo>
                  <a:cubicBezTo>
                    <a:pt x="625" y="1006"/>
                    <a:pt x="622" y="1006"/>
                    <a:pt x="623" y="1006"/>
                  </a:cubicBezTo>
                  <a:cubicBezTo>
                    <a:pt x="624" y="1007"/>
                    <a:pt x="625" y="1007"/>
                    <a:pt x="625" y="1007"/>
                  </a:cubicBezTo>
                  <a:cubicBezTo>
                    <a:pt x="625" y="1007"/>
                    <a:pt x="625" y="1007"/>
                    <a:pt x="626" y="1007"/>
                  </a:cubicBezTo>
                  <a:cubicBezTo>
                    <a:pt x="626" y="1007"/>
                    <a:pt x="625" y="1008"/>
                    <a:pt x="626" y="1008"/>
                  </a:cubicBezTo>
                  <a:cubicBezTo>
                    <a:pt x="626" y="1008"/>
                    <a:pt x="625" y="1008"/>
                    <a:pt x="625" y="1008"/>
                  </a:cubicBezTo>
                  <a:cubicBezTo>
                    <a:pt x="626" y="1008"/>
                    <a:pt x="626" y="1008"/>
                    <a:pt x="626" y="1008"/>
                  </a:cubicBezTo>
                  <a:cubicBezTo>
                    <a:pt x="626" y="1009"/>
                    <a:pt x="626" y="1009"/>
                    <a:pt x="626" y="1009"/>
                  </a:cubicBezTo>
                  <a:cubicBezTo>
                    <a:pt x="626" y="1009"/>
                    <a:pt x="627" y="1009"/>
                    <a:pt x="627" y="1009"/>
                  </a:cubicBezTo>
                  <a:cubicBezTo>
                    <a:pt x="626" y="1009"/>
                    <a:pt x="626" y="1009"/>
                    <a:pt x="626" y="1009"/>
                  </a:cubicBezTo>
                  <a:cubicBezTo>
                    <a:pt x="626" y="1010"/>
                    <a:pt x="628" y="1010"/>
                    <a:pt x="628" y="1011"/>
                  </a:cubicBezTo>
                  <a:cubicBezTo>
                    <a:pt x="629" y="1012"/>
                    <a:pt x="629" y="1012"/>
                    <a:pt x="629" y="1013"/>
                  </a:cubicBezTo>
                  <a:cubicBezTo>
                    <a:pt x="629" y="1013"/>
                    <a:pt x="628" y="1013"/>
                    <a:pt x="628" y="1013"/>
                  </a:cubicBezTo>
                  <a:cubicBezTo>
                    <a:pt x="628" y="1013"/>
                    <a:pt x="628" y="1013"/>
                    <a:pt x="628" y="1013"/>
                  </a:cubicBezTo>
                  <a:cubicBezTo>
                    <a:pt x="629" y="1014"/>
                    <a:pt x="627" y="1013"/>
                    <a:pt x="627" y="1013"/>
                  </a:cubicBezTo>
                  <a:cubicBezTo>
                    <a:pt x="627" y="1013"/>
                    <a:pt x="628" y="1014"/>
                    <a:pt x="628" y="1014"/>
                  </a:cubicBezTo>
                  <a:cubicBezTo>
                    <a:pt x="628" y="1014"/>
                    <a:pt x="626" y="1014"/>
                    <a:pt x="627" y="1014"/>
                  </a:cubicBezTo>
                  <a:cubicBezTo>
                    <a:pt x="627" y="1014"/>
                    <a:pt x="627" y="1014"/>
                    <a:pt x="627" y="1014"/>
                  </a:cubicBezTo>
                  <a:cubicBezTo>
                    <a:pt x="627" y="1014"/>
                    <a:pt x="627" y="1014"/>
                    <a:pt x="627" y="1014"/>
                  </a:cubicBezTo>
                  <a:cubicBezTo>
                    <a:pt x="628" y="1014"/>
                    <a:pt x="628" y="1014"/>
                    <a:pt x="628" y="1014"/>
                  </a:cubicBezTo>
                  <a:cubicBezTo>
                    <a:pt x="628" y="1015"/>
                    <a:pt x="628" y="1016"/>
                    <a:pt x="629" y="1016"/>
                  </a:cubicBezTo>
                  <a:cubicBezTo>
                    <a:pt x="630" y="1018"/>
                    <a:pt x="634" y="1018"/>
                    <a:pt x="635" y="1020"/>
                  </a:cubicBezTo>
                  <a:cubicBezTo>
                    <a:pt x="636" y="1020"/>
                    <a:pt x="633" y="1022"/>
                    <a:pt x="633" y="1022"/>
                  </a:cubicBezTo>
                  <a:cubicBezTo>
                    <a:pt x="632" y="1022"/>
                    <a:pt x="631" y="1022"/>
                    <a:pt x="630" y="1022"/>
                  </a:cubicBezTo>
                  <a:cubicBezTo>
                    <a:pt x="629" y="1022"/>
                    <a:pt x="629" y="1021"/>
                    <a:pt x="629" y="1020"/>
                  </a:cubicBezTo>
                  <a:cubicBezTo>
                    <a:pt x="629" y="1020"/>
                    <a:pt x="628" y="1020"/>
                    <a:pt x="628" y="1020"/>
                  </a:cubicBezTo>
                  <a:cubicBezTo>
                    <a:pt x="628" y="1021"/>
                    <a:pt x="629" y="1021"/>
                    <a:pt x="629" y="1022"/>
                  </a:cubicBezTo>
                  <a:cubicBezTo>
                    <a:pt x="628" y="1022"/>
                    <a:pt x="628" y="1022"/>
                    <a:pt x="627" y="1023"/>
                  </a:cubicBezTo>
                  <a:cubicBezTo>
                    <a:pt x="627" y="1023"/>
                    <a:pt x="627" y="1023"/>
                    <a:pt x="627" y="1024"/>
                  </a:cubicBezTo>
                  <a:cubicBezTo>
                    <a:pt x="626" y="1024"/>
                    <a:pt x="626" y="1026"/>
                    <a:pt x="626" y="1027"/>
                  </a:cubicBezTo>
                  <a:cubicBezTo>
                    <a:pt x="626" y="1028"/>
                    <a:pt x="626" y="1030"/>
                    <a:pt x="626" y="1031"/>
                  </a:cubicBezTo>
                  <a:cubicBezTo>
                    <a:pt x="626" y="1031"/>
                    <a:pt x="626" y="1031"/>
                    <a:pt x="627" y="1030"/>
                  </a:cubicBezTo>
                  <a:cubicBezTo>
                    <a:pt x="627" y="1031"/>
                    <a:pt x="626" y="1033"/>
                    <a:pt x="626" y="1033"/>
                  </a:cubicBezTo>
                  <a:cubicBezTo>
                    <a:pt x="626" y="1033"/>
                    <a:pt x="627" y="1032"/>
                    <a:pt x="627" y="1032"/>
                  </a:cubicBezTo>
                  <a:cubicBezTo>
                    <a:pt x="626" y="1032"/>
                    <a:pt x="626" y="1033"/>
                    <a:pt x="625" y="1033"/>
                  </a:cubicBezTo>
                  <a:cubicBezTo>
                    <a:pt x="626" y="1034"/>
                    <a:pt x="626" y="1034"/>
                    <a:pt x="625" y="1033"/>
                  </a:cubicBezTo>
                  <a:cubicBezTo>
                    <a:pt x="625" y="1033"/>
                    <a:pt x="624" y="1033"/>
                    <a:pt x="624" y="1034"/>
                  </a:cubicBezTo>
                  <a:cubicBezTo>
                    <a:pt x="624" y="1034"/>
                    <a:pt x="623" y="1036"/>
                    <a:pt x="622" y="1036"/>
                  </a:cubicBezTo>
                  <a:cubicBezTo>
                    <a:pt x="621" y="1036"/>
                    <a:pt x="622" y="1035"/>
                    <a:pt x="621" y="1035"/>
                  </a:cubicBezTo>
                  <a:cubicBezTo>
                    <a:pt x="623" y="1036"/>
                    <a:pt x="620" y="1038"/>
                    <a:pt x="619" y="1039"/>
                  </a:cubicBezTo>
                  <a:cubicBezTo>
                    <a:pt x="619" y="1039"/>
                    <a:pt x="618" y="1040"/>
                    <a:pt x="618" y="1040"/>
                  </a:cubicBezTo>
                  <a:cubicBezTo>
                    <a:pt x="618" y="1040"/>
                    <a:pt x="618" y="1040"/>
                    <a:pt x="618" y="1040"/>
                  </a:cubicBezTo>
                  <a:cubicBezTo>
                    <a:pt x="618" y="1040"/>
                    <a:pt x="619" y="1040"/>
                    <a:pt x="619" y="1040"/>
                  </a:cubicBezTo>
                  <a:cubicBezTo>
                    <a:pt x="619" y="1040"/>
                    <a:pt x="619" y="1040"/>
                    <a:pt x="619" y="1040"/>
                  </a:cubicBezTo>
                  <a:cubicBezTo>
                    <a:pt x="621" y="1041"/>
                    <a:pt x="620" y="1044"/>
                    <a:pt x="619" y="1045"/>
                  </a:cubicBezTo>
                  <a:cubicBezTo>
                    <a:pt x="619" y="1046"/>
                    <a:pt x="619" y="1048"/>
                    <a:pt x="618" y="1047"/>
                  </a:cubicBezTo>
                  <a:cubicBezTo>
                    <a:pt x="617" y="1047"/>
                    <a:pt x="618" y="1049"/>
                    <a:pt x="618" y="1049"/>
                  </a:cubicBezTo>
                  <a:cubicBezTo>
                    <a:pt x="618" y="1049"/>
                    <a:pt x="617" y="1049"/>
                    <a:pt x="617" y="1049"/>
                  </a:cubicBezTo>
                  <a:cubicBezTo>
                    <a:pt x="621" y="1050"/>
                    <a:pt x="608" y="1056"/>
                    <a:pt x="608" y="1056"/>
                  </a:cubicBezTo>
                  <a:cubicBezTo>
                    <a:pt x="608" y="1055"/>
                    <a:pt x="608" y="1052"/>
                    <a:pt x="608" y="1051"/>
                  </a:cubicBezTo>
                  <a:cubicBezTo>
                    <a:pt x="607" y="1051"/>
                    <a:pt x="605" y="1052"/>
                    <a:pt x="606" y="1050"/>
                  </a:cubicBezTo>
                  <a:cubicBezTo>
                    <a:pt x="605" y="1050"/>
                    <a:pt x="604" y="1051"/>
                    <a:pt x="604" y="1051"/>
                  </a:cubicBezTo>
                  <a:cubicBezTo>
                    <a:pt x="604" y="1050"/>
                    <a:pt x="604" y="1050"/>
                    <a:pt x="604" y="1049"/>
                  </a:cubicBezTo>
                  <a:cubicBezTo>
                    <a:pt x="605" y="1050"/>
                    <a:pt x="603" y="1052"/>
                    <a:pt x="602" y="1052"/>
                  </a:cubicBezTo>
                  <a:cubicBezTo>
                    <a:pt x="601" y="1052"/>
                    <a:pt x="600" y="1050"/>
                    <a:pt x="601" y="1050"/>
                  </a:cubicBezTo>
                  <a:cubicBezTo>
                    <a:pt x="598" y="1050"/>
                    <a:pt x="600" y="1051"/>
                    <a:pt x="599" y="1050"/>
                  </a:cubicBezTo>
                  <a:cubicBezTo>
                    <a:pt x="598" y="1049"/>
                    <a:pt x="597" y="1048"/>
                    <a:pt x="597" y="1048"/>
                  </a:cubicBezTo>
                  <a:cubicBezTo>
                    <a:pt x="595" y="1050"/>
                    <a:pt x="593" y="1054"/>
                    <a:pt x="590" y="1053"/>
                  </a:cubicBezTo>
                  <a:cubicBezTo>
                    <a:pt x="588" y="1053"/>
                    <a:pt x="589" y="1052"/>
                    <a:pt x="589" y="1050"/>
                  </a:cubicBezTo>
                  <a:cubicBezTo>
                    <a:pt x="589" y="1050"/>
                    <a:pt x="589" y="1047"/>
                    <a:pt x="588" y="1048"/>
                  </a:cubicBezTo>
                  <a:cubicBezTo>
                    <a:pt x="588" y="1049"/>
                    <a:pt x="586" y="1050"/>
                    <a:pt x="587" y="1048"/>
                  </a:cubicBezTo>
                  <a:cubicBezTo>
                    <a:pt x="585" y="1048"/>
                    <a:pt x="583" y="1049"/>
                    <a:pt x="582" y="1049"/>
                  </a:cubicBezTo>
                  <a:cubicBezTo>
                    <a:pt x="582" y="1049"/>
                    <a:pt x="581" y="1049"/>
                    <a:pt x="581" y="1050"/>
                  </a:cubicBezTo>
                  <a:cubicBezTo>
                    <a:pt x="581" y="1049"/>
                    <a:pt x="581" y="1049"/>
                    <a:pt x="581" y="1049"/>
                  </a:cubicBezTo>
                  <a:cubicBezTo>
                    <a:pt x="581" y="1049"/>
                    <a:pt x="579" y="1049"/>
                    <a:pt x="579" y="1049"/>
                  </a:cubicBezTo>
                  <a:cubicBezTo>
                    <a:pt x="578" y="1048"/>
                    <a:pt x="578" y="1047"/>
                    <a:pt x="578" y="1046"/>
                  </a:cubicBezTo>
                  <a:cubicBezTo>
                    <a:pt x="578" y="1045"/>
                    <a:pt x="577" y="1045"/>
                    <a:pt x="577" y="1044"/>
                  </a:cubicBezTo>
                  <a:cubicBezTo>
                    <a:pt x="576" y="1042"/>
                    <a:pt x="577" y="1040"/>
                    <a:pt x="577" y="1038"/>
                  </a:cubicBezTo>
                  <a:cubicBezTo>
                    <a:pt x="576" y="1036"/>
                    <a:pt x="576" y="1038"/>
                    <a:pt x="574" y="1038"/>
                  </a:cubicBezTo>
                  <a:cubicBezTo>
                    <a:pt x="572" y="1039"/>
                    <a:pt x="572" y="1036"/>
                    <a:pt x="574" y="1036"/>
                  </a:cubicBezTo>
                  <a:cubicBezTo>
                    <a:pt x="574" y="1037"/>
                    <a:pt x="571" y="1035"/>
                    <a:pt x="571" y="1035"/>
                  </a:cubicBezTo>
                  <a:cubicBezTo>
                    <a:pt x="571" y="1034"/>
                    <a:pt x="573" y="1035"/>
                    <a:pt x="573" y="1035"/>
                  </a:cubicBezTo>
                  <a:cubicBezTo>
                    <a:pt x="571" y="1035"/>
                    <a:pt x="571" y="1032"/>
                    <a:pt x="571" y="1031"/>
                  </a:cubicBezTo>
                  <a:cubicBezTo>
                    <a:pt x="570" y="1028"/>
                    <a:pt x="568" y="1026"/>
                    <a:pt x="569" y="1024"/>
                  </a:cubicBezTo>
                  <a:close/>
                  <a:moveTo>
                    <a:pt x="57" y="771"/>
                  </a:moveTo>
                  <a:cubicBezTo>
                    <a:pt x="58" y="773"/>
                    <a:pt x="57" y="772"/>
                    <a:pt x="55" y="773"/>
                  </a:cubicBezTo>
                  <a:cubicBezTo>
                    <a:pt x="55" y="773"/>
                    <a:pt x="55" y="773"/>
                    <a:pt x="55" y="774"/>
                  </a:cubicBezTo>
                  <a:cubicBezTo>
                    <a:pt x="54" y="774"/>
                    <a:pt x="53" y="774"/>
                    <a:pt x="52" y="775"/>
                  </a:cubicBezTo>
                  <a:cubicBezTo>
                    <a:pt x="51" y="775"/>
                    <a:pt x="51" y="776"/>
                    <a:pt x="51" y="776"/>
                  </a:cubicBezTo>
                  <a:cubicBezTo>
                    <a:pt x="50" y="776"/>
                    <a:pt x="50" y="775"/>
                    <a:pt x="50" y="775"/>
                  </a:cubicBezTo>
                  <a:cubicBezTo>
                    <a:pt x="50" y="775"/>
                    <a:pt x="48" y="775"/>
                    <a:pt x="47" y="775"/>
                  </a:cubicBezTo>
                  <a:cubicBezTo>
                    <a:pt x="46" y="774"/>
                    <a:pt x="45" y="772"/>
                    <a:pt x="46" y="772"/>
                  </a:cubicBezTo>
                  <a:cubicBezTo>
                    <a:pt x="46" y="772"/>
                    <a:pt x="48" y="771"/>
                    <a:pt x="48" y="771"/>
                  </a:cubicBezTo>
                  <a:cubicBezTo>
                    <a:pt x="49" y="771"/>
                    <a:pt x="49" y="771"/>
                    <a:pt x="50" y="771"/>
                  </a:cubicBezTo>
                  <a:cubicBezTo>
                    <a:pt x="50" y="771"/>
                    <a:pt x="50" y="770"/>
                    <a:pt x="50" y="769"/>
                  </a:cubicBezTo>
                  <a:cubicBezTo>
                    <a:pt x="51" y="769"/>
                    <a:pt x="53" y="770"/>
                    <a:pt x="53" y="770"/>
                  </a:cubicBezTo>
                  <a:cubicBezTo>
                    <a:pt x="54" y="770"/>
                    <a:pt x="55" y="769"/>
                    <a:pt x="56" y="769"/>
                  </a:cubicBezTo>
                  <a:cubicBezTo>
                    <a:pt x="56" y="769"/>
                    <a:pt x="61" y="766"/>
                    <a:pt x="61" y="767"/>
                  </a:cubicBezTo>
                  <a:cubicBezTo>
                    <a:pt x="61" y="768"/>
                    <a:pt x="55" y="769"/>
                    <a:pt x="57" y="771"/>
                  </a:cubicBezTo>
                  <a:close/>
                  <a:moveTo>
                    <a:pt x="654" y="811"/>
                  </a:moveTo>
                  <a:cubicBezTo>
                    <a:pt x="655" y="811"/>
                    <a:pt x="655" y="811"/>
                    <a:pt x="655" y="812"/>
                  </a:cubicBezTo>
                  <a:cubicBezTo>
                    <a:pt x="656" y="812"/>
                    <a:pt x="656" y="812"/>
                    <a:pt x="656" y="812"/>
                  </a:cubicBezTo>
                  <a:cubicBezTo>
                    <a:pt x="656" y="813"/>
                    <a:pt x="656" y="813"/>
                    <a:pt x="656" y="813"/>
                  </a:cubicBezTo>
                  <a:cubicBezTo>
                    <a:pt x="656" y="813"/>
                    <a:pt x="655" y="813"/>
                    <a:pt x="655" y="813"/>
                  </a:cubicBezTo>
                  <a:cubicBezTo>
                    <a:pt x="655" y="813"/>
                    <a:pt x="652" y="811"/>
                    <a:pt x="654" y="811"/>
                  </a:cubicBezTo>
                  <a:close/>
                  <a:moveTo>
                    <a:pt x="591" y="876"/>
                  </a:moveTo>
                  <a:cubicBezTo>
                    <a:pt x="591" y="876"/>
                    <a:pt x="591" y="875"/>
                    <a:pt x="591" y="875"/>
                  </a:cubicBezTo>
                  <a:cubicBezTo>
                    <a:pt x="591" y="875"/>
                    <a:pt x="592" y="875"/>
                    <a:pt x="592" y="875"/>
                  </a:cubicBezTo>
                  <a:cubicBezTo>
                    <a:pt x="592" y="875"/>
                    <a:pt x="592" y="876"/>
                    <a:pt x="591" y="876"/>
                  </a:cubicBezTo>
                  <a:close/>
                  <a:moveTo>
                    <a:pt x="564" y="896"/>
                  </a:moveTo>
                  <a:cubicBezTo>
                    <a:pt x="564" y="895"/>
                    <a:pt x="564" y="894"/>
                    <a:pt x="564" y="893"/>
                  </a:cubicBezTo>
                  <a:cubicBezTo>
                    <a:pt x="564" y="891"/>
                    <a:pt x="565" y="891"/>
                    <a:pt x="566" y="890"/>
                  </a:cubicBezTo>
                  <a:cubicBezTo>
                    <a:pt x="568" y="889"/>
                    <a:pt x="569" y="887"/>
                    <a:pt x="571" y="887"/>
                  </a:cubicBezTo>
                  <a:cubicBezTo>
                    <a:pt x="573" y="887"/>
                    <a:pt x="574" y="887"/>
                    <a:pt x="576" y="887"/>
                  </a:cubicBezTo>
                  <a:cubicBezTo>
                    <a:pt x="578" y="887"/>
                    <a:pt x="579" y="886"/>
                    <a:pt x="579" y="889"/>
                  </a:cubicBezTo>
                  <a:cubicBezTo>
                    <a:pt x="579" y="890"/>
                    <a:pt x="578" y="891"/>
                    <a:pt x="577" y="892"/>
                  </a:cubicBezTo>
                  <a:cubicBezTo>
                    <a:pt x="577" y="893"/>
                    <a:pt x="577" y="896"/>
                    <a:pt x="576" y="896"/>
                  </a:cubicBezTo>
                  <a:cubicBezTo>
                    <a:pt x="575" y="897"/>
                    <a:pt x="574" y="898"/>
                    <a:pt x="573" y="898"/>
                  </a:cubicBezTo>
                  <a:cubicBezTo>
                    <a:pt x="572" y="898"/>
                    <a:pt x="572" y="898"/>
                    <a:pt x="571" y="899"/>
                  </a:cubicBezTo>
                  <a:cubicBezTo>
                    <a:pt x="570" y="899"/>
                    <a:pt x="571" y="900"/>
                    <a:pt x="570" y="900"/>
                  </a:cubicBezTo>
                  <a:cubicBezTo>
                    <a:pt x="569" y="900"/>
                    <a:pt x="568" y="899"/>
                    <a:pt x="568" y="899"/>
                  </a:cubicBezTo>
                  <a:cubicBezTo>
                    <a:pt x="567" y="899"/>
                    <a:pt x="566" y="899"/>
                    <a:pt x="566" y="899"/>
                  </a:cubicBezTo>
                  <a:cubicBezTo>
                    <a:pt x="564" y="898"/>
                    <a:pt x="564" y="897"/>
                    <a:pt x="564" y="896"/>
                  </a:cubicBezTo>
                  <a:close/>
                  <a:moveTo>
                    <a:pt x="638" y="847"/>
                  </a:moveTo>
                  <a:cubicBezTo>
                    <a:pt x="638" y="846"/>
                    <a:pt x="639" y="846"/>
                    <a:pt x="639" y="846"/>
                  </a:cubicBezTo>
                  <a:cubicBezTo>
                    <a:pt x="639" y="847"/>
                    <a:pt x="639" y="847"/>
                    <a:pt x="639" y="847"/>
                  </a:cubicBezTo>
                  <a:cubicBezTo>
                    <a:pt x="639" y="847"/>
                    <a:pt x="638" y="847"/>
                    <a:pt x="638" y="847"/>
                  </a:cubicBezTo>
                  <a:close/>
                  <a:moveTo>
                    <a:pt x="655" y="810"/>
                  </a:moveTo>
                  <a:cubicBezTo>
                    <a:pt x="655" y="811"/>
                    <a:pt x="655" y="809"/>
                    <a:pt x="655" y="810"/>
                  </a:cubicBezTo>
                  <a:cubicBezTo>
                    <a:pt x="655" y="810"/>
                    <a:pt x="655" y="810"/>
                    <a:pt x="655" y="810"/>
                  </a:cubicBezTo>
                  <a:close/>
                  <a:moveTo>
                    <a:pt x="441" y="876"/>
                  </a:moveTo>
                  <a:cubicBezTo>
                    <a:pt x="441" y="876"/>
                    <a:pt x="440" y="877"/>
                    <a:pt x="440" y="877"/>
                  </a:cubicBezTo>
                  <a:cubicBezTo>
                    <a:pt x="440" y="876"/>
                    <a:pt x="441" y="874"/>
                    <a:pt x="442" y="874"/>
                  </a:cubicBezTo>
                  <a:cubicBezTo>
                    <a:pt x="442" y="874"/>
                    <a:pt x="442" y="876"/>
                    <a:pt x="441" y="876"/>
                  </a:cubicBezTo>
                  <a:cubicBezTo>
                    <a:pt x="441" y="876"/>
                    <a:pt x="441" y="876"/>
                    <a:pt x="441" y="876"/>
                  </a:cubicBezTo>
                  <a:close/>
                  <a:moveTo>
                    <a:pt x="435" y="877"/>
                  </a:moveTo>
                  <a:cubicBezTo>
                    <a:pt x="436" y="877"/>
                    <a:pt x="435" y="877"/>
                    <a:pt x="435" y="876"/>
                  </a:cubicBezTo>
                  <a:cubicBezTo>
                    <a:pt x="435" y="876"/>
                    <a:pt x="435" y="877"/>
                    <a:pt x="435" y="877"/>
                  </a:cubicBezTo>
                  <a:close/>
                  <a:moveTo>
                    <a:pt x="442" y="876"/>
                  </a:moveTo>
                  <a:cubicBezTo>
                    <a:pt x="442" y="876"/>
                    <a:pt x="442" y="876"/>
                    <a:pt x="442" y="876"/>
                  </a:cubicBezTo>
                  <a:cubicBezTo>
                    <a:pt x="442" y="876"/>
                    <a:pt x="442" y="876"/>
                    <a:pt x="442" y="876"/>
                  </a:cubicBezTo>
                  <a:close/>
                  <a:moveTo>
                    <a:pt x="442" y="876"/>
                  </a:moveTo>
                  <a:cubicBezTo>
                    <a:pt x="442" y="876"/>
                    <a:pt x="441" y="876"/>
                    <a:pt x="441" y="876"/>
                  </a:cubicBezTo>
                  <a:cubicBezTo>
                    <a:pt x="441" y="876"/>
                    <a:pt x="442" y="876"/>
                    <a:pt x="442" y="876"/>
                  </a:cubicBezTo>
                  <a:close/>
                  <a:moveTo>
                    <a:pt x="435" y="878"/>
                  </a:moveTo>
                  <a:cubicBezTo>
                    <a:pt x="435" y="878"/>
                    <a:pt x="434" y="877"/>
                    <a:pt x="434" y="877"/>
                  </a:cubicBezTo>
                  <a:cubicBezTo>
                    <a:pt x="435" y="877"/>
                    <a:pt x="435" y="877"/>
                    <a:pt x="435" y="878"/>
                  </a:cubicBezTo>
                  <a:close/>
                  <a:moveTo>
                    <a:pt x="441" y="877"/>
                  </a:moveTo>
                  <a:cubicBezTo>
                    <a:pt x="441" y="877"/>
                    <a:pt x="441" y="877"/>
                    <a:pt x="441" y="877"/>
                  </a:cubicBezTo>
                  <a:cubicBezTo>
                    <a:pt x="441" y="877"/>
                    <a:pt x="441" y="877"/>
                    <a:pt x="441" y="877"/>
                  </a:cubicBezTo>
                  <a:close/>
                  <a:moveTo>
                    <a:pt x="434" y="875"/>
                  </a:moveTo>
                  <a:cubicBezTo>
                    <a:pt x="434" y="876"/>
                    <a:pt x="434" y="876"/>
                    <a:pt x="434" y="876"/>
                  </a:cubicBezTo>
                  <a:cubicBezTo>
                    <a:pt x="434" y="875"/>
                    <a:pt x="434" y="875"/>
                    <a:pt x="434" y="875"/>
                  </a:cubicBezTo>
                  <a:close/>
                  <a:moveTo>
                    <a:pt x="432" y="878"/>
                  </a:moveTo>
                  <a:cubicBezTo>
                    <a:pt x="432" y="877"/>
                    <a:pt x="432" y="876"/>
                    <a:pt x="432" y="876"/>
                  </a:cubicBezTo>
                  <a:cubicBezTo>
                    <a:pt x="432" y="876"/>
                    <a:pt x="433" y="878"/>
                    <a:pt x="432" y="878"/>
                  </a:cubicBezTo>
                  <a:close/>
                  <a:moveTo>
                    <a:pt x="433" y="878"/>
                  </a:moveTo>
                  <a:cubicBezTo>
                    <a:pt x="433" y="878"/>
                    <a:pt x="432" y="878"/>
                    <a:pt x="432" y="878"/>
                  </a:cubicBezTo>
                  <a:cubicBezTo>
                    <a:pt x="432" y="878"/>
                    <a:pt x="433" y="877"/>
                    <a:pt x="433" y="878"/>
                  </a:cubicBezTo>
                  <a:close/>
                  <a:moveTo>
                    <a:pt x="433" y="877"/>
                  </a:moveTo>
                  <a:cubicBezTo>
                    <a:pt x="433" y="877"/>
                    <a:pt x="432" y="876"/>
                    <a:pt x="433" y="875"/>
                  </a:cubicBezTo>
                  <a:cubicBezTo>
                    <a:pt x="433" y="875"/>
                    <a:pt x="433" y="876"/>
                    <a:pt x="433" y="877"/>
                  </a:cubicBezTo>
                  <a:close/>
                  <a:moveTo>
                    <a:pt x="433" y="877"/>
                  </a:moveTo>
                  <a:cubicBezTo>
                    <a:pt x="433" y="877"/>
                    <a:pt x="433" y="877"/>
                    <a:pt x="433" y="877"/>
                  </a:cubicBezTo>
                  <a:cubicBezTo>
                    <a:pt x="433" y="877"/>
                    <a:pt x="433" y="877"/>
                    <a:pt x="433" y="877"/>
                  </a:cubicBezTo>
                  <a:close/>
                  <a:moveTo>
                    <a:pt x="434" y="877"/>
                  </a:moveTo>
                  <a:cubicBezTo>
                    <a:pt x="434" y="878"/>
                    <a:pt x="434" y="878"/>
                    <a:pt x="433" y="877"/>
                  </a:cubicBezTo>
                  <a:cubicBezTo>
                    <a:pt x="433" y="876"/>
                    <a:pt x="433" y="875"/>
                    <a:pt x="434" y="875"/>
                  </a:cubicBezTo>
                  <a:cubicBezTo>
                    <a:pt x="434" y="875"/>
                    <a:pt x="434" y="877"/>
                    <a:pt x="434" y="877"/>
                  </a:cubicBezTo>
                  <a:close/>
                  <a:moveTo>
                    <a:pt x="447" y="871"/>
                  </a:moveTo>
                  <a:cubicBezTo>
                    <a:pt x="447" y="871"/>
                    <a:pt x="446" y="871"/>
                    <a:pt x="447" y="870"/>
                  </a:cubicBezTo>
                  <a:cubicBezTo>
                    <a:pt x="447" y="870"/>
                    <a:pt x="447" y="870"/>
                    <a:pt x="447" y="871"/>
                  </a:cubicBezTo>
                  <a:cubicBezTo>
                    <a:pt x="447" y="871"/>
                    <a:pt x="447" y="871"/>
                    <a:pt x="447" y="871"/>
                  </a:cubicBezTo>
                  <a:close/>
                  <a:moveTo>
                    <a:pt x="447" y="873"/>
                  </a:moveTo>
                  <a:cubicBezTo>
                    <a:pt x="447" y="873"/>
                    <a:pt x="447" y="873"/>
                    <a:pt x="447" y="873"/>
                  </a:cubicBezTo>
                  <a:cubicBezTo>
                    <a:pt x="447" y="873"/>
                    <a:pt x="447" y="873"/>
                    <a:pt x="447" y="873"/>
                  </a:cubicBezTo>
                  <a:close/>
                  <a:moveTo>
                    <a:pt x="447" y="872"/>
                  </a:moveTo>
                  <a:cubicBezTo>
                    <a:pt x="447" y="872"/>
                    <a:pt x="446" y="873"/>
                    <a:pt x="446" y="872"/>
                  </a:cubicBezTo>
                  <a:cubicBezTo>
                    <a:pt x="446" y="872"/>
                    <a:pt x="446" y="871"/>
                    <a:pt x="447" y="871"/>
                  </a:cubicBezTo>
                  <a:cubicBezTo>
                    <a:pt x="447" y="871"/>
                    <a:pt x="447" y="872"/>
                    <a:pt x="447" y="872"/>
                  </a:cubicBezTo>
                  <a:close/>
                  <a:moveTo>
                    <a:pt x="448" y="872"/>
                  </a:moveTo>
                  <a:cubicBezTo>
                    <a:pt x="448" y="872"/>
                    <a:pt x="448" y="872"/>
                    <a:pt x="448" y="873"/>
                  </a:cubicBezTo>
                  <a:cubicBezTo>
                    <a:pt x="448" y="873"/>
                    <a:pt x="447" y="872"/>
                    <a:pt x="448" y="871"/>
                  </a:cubicBezTo>
                  <a:cubicBezTo>
                    <a:pt x="448" y="871"/>
                    <a:pt x="448" y="872"/>
                    <a:pt x="448" y="872"/>
                  </a:cubicBezTo>
                  <a:close/>
                  <a:moveTo>
                    <a:pt x="432" y="877"/>
                  </a:moveTo>
                  <a:cubicBezTo>
                    <a:pt x="432" y="878"/>
                    <a:pt x="431" y="877"/>
                    <a:pt x="431" y="876"/>
                  </a:cubicBezTo>
                  <a:cubicBezTo>
                    <a:pt x="431" y="876"/>
                    <a:pt x="431" y="877"/>
                    <a:pt x="432" y="877"/>
                  </a:cubicBezTo>
                  <a:close/>
                  <a:moveTo>
                    <a:pt x="446" y="873"/>
                  </a:moveTo>
                  <a:cubicBezTo>
                    <a:pt x="446" y="874"/>
                    <a:pt x="446" y="875"/>
                    <a:pt x="445" y="875"/>
                  </a:cubicBezTo>
                  <a:cubicBezTo>
                    <a:pt x="444" y="875"/>
                    <a:pt x="445" y="872"/>
                    <a:pt x="446" y="873"/>
                  </a:cubicBezTo>
                  <a:close/>
                  <a:moveTo>
                    <a:pt x="444" y="872"/>
                  </a:moveTo>
                  <a:cubicBezTo>
                    <a:pt x="444" y="872"/>
                    <a:pt x="444" y="872"/>
                    <a:pt x="444" y="872"/>
                  </a:cubicBezTo>
                  <a:cubicBezTo>
                    <a:pt x="444" y="871"/>
                    <a:pt x="444" y="872"/>
                    <a:pt x="444" y="872"/>
                  </a:cubicBezTo>
                  <a:close/>
                  <a:moveTo>
                    <a:pt x="445" y="875"/>
                  </a:moveTo>
                  <a:cubicBezTo>
                    <a:pt x="445" y="875"/>
                    <a:pt x="444" y="876"/>
                    <a:pt x="444" y="875"/>
                  </a:cubicBezTo>
                  <a:cubicBezTo>
                    <a:pt x="444" y="875"/>
                    <a:pt x="444" y="875"/>
                    <a:pt x="445" y="875"/>
                  </a:cubicBezTo>
                  <a:close/>
                  <a:moveTo>
                    <a:pt x="444" y="874"/>
                  </a:moveTo>
                  <a:cubicBezTo>
                    <a:pt x="444" y="874"/>
                    <a:pt x="444" y="875"/>
                    <a:pt x="444" y="875"/>
                  </a:cubicBezTo>
                  <a:cubicBezTo>
                    <a:pt x="444" y="875"/>
                    <a:pt x="444" y="873"/>
                    <a:pt x="444" y="873"/>
                  </a:cubicBezTo>
                  <a:cubicBezTo>
                    <a:pt x="444" y="874"/>
                    <a:pt x="445" y="874"/>
                    <a:pt x="444" y="874"/>
                  </a:cubicBezTo>
                  <a:close/>
                  <a:moveTo>
                    <a:pt x="444" y="872"/>
                  </a:moveTo>
                  <a:cubicBezTo>
                    <a:pt x="445" y="872"/>
                    <a:pt x="445" y="874"/>
                    <a:pt x="444" y="872"/>
                  </a:cubicBezTo>
                  <a:cubicBezTo>
                    <a:pt x="444" y="872"/>
                    <a:pt x="444" y="872"/>
                    <a:pt x="444" y="872"/>
                  </a:cubicBezTo>
                  <a:close/>
                  <a:moveTo>
                    <a:pt x="170" y="841"/>
                  </a:moveTo>
                  <a:cubicBezTo>
                    <a:pt x="171" y="842"/>
                    <a:pt x="171" y="843"/>
                    <a:pt x="170" y="844"/>
                  </a:cubicBezTo>
                  <a:cubicBezTo>
                    <a:pt x="170" y="843"/>
                    <a:pt x="170" y="842"/>
                    <a:pt x="170" y="84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endParaRPr lang="ru-RU" sz="7198"/>
            </a:p>
          </p:txBody>
        </p:sp>
      </p:grpSp>
      <p:sp>
        <p:nvSpPr>
          <p:cNvPr id="43" name="Rectangle 42">
            <a:extLst>
              <a:ext uri="{FF2B5EF4-FFF2-40B4-BE49-F238E27FC236}">
                <a16:creationId xmlns:a16="http://schemas.microsoft.com/office/drawing/2014/main" id="{E1F9D59D-13B0-2352-364B-90FCE3FB6D03}"/>
              </a:ext>
            </a:extLst>
          </p:cNvPr>
          <p:cNvSpPr>
            <a:spLocks/>
          </p:cNvSpPr>
          <p:nvPr/>
        </p:nvSpPr>
        <p:spPr bwMode="auto">
          <a:xfrm>
            <a:off x="2453578" y="12861831"/>
            <a:ext cx="1670187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 anchor="ctr">
            <a:spAutoFit/>
          </a:bodyPr>
          <a:lstStyle/>
          <a:p>
            <a:r>
              <a:rPr lang="en-US" sz="3000" i="0" spc="300" dirty="0">
                <a:solidFill>
                  <a:schemeClr val="tx2">
                    <a:lumMod val="50000"/>
                    <a:lumOff val="50000"/>
                  </a:schemeClr>
                </a:solidFill>
                <a:latin typeface="+mj-lt"/>
                <a:ea typeface="Roboto Black" charset="0"/>
                <a:cs typeface="Roboto Black" charset="0"/>
                <a:sym typeface="Bebas Neue" charset="0"/>
              </a:rPr>
              <a:t>#</a:t>
            </a:r>
            <a:r>
              <a:rPr lang="en-US" sz="3000" spc="300" dirty="0">
                <a:solidFill>
                  <a:schemeClr val="tx2">
                    <a:lumMod val="50000"/>
                    <a:lumOff val="50000"/>
                  </a:schemeClr>
                </a:solidFill>
                <a:latin typeface="+mj-lt"/>
                <a:ea typeface="Roboto Black" charset="0"/>
                <a:cs typeface="Roboto Black" charset="0"/>
                <a:sym typeface="Bebas Neue" charset="0"/>
              </a:rPr>
              <a:t>195</a:t>
            </a:r>
            <a:r>
              <a:rPr lang="en-US" sz="3000" i="0" spc="300" dirty="0">
                <a:solidFill>
                  <a:schemeClr val="tx2">
                    <a:lumMod val="50000"/>
                    <a:lumOff val="50000"/>
                  </a:schemeClr>
                </a:solidFill>
                <a:latin typeface="+mj-lt"/>
                <a:ea typeface="Roboto Black" charset="0"/>
                <a:cs typeface="Roboto Black" charset="0"/>
                <a:sym typeface="Bebas Neue" charset="0"/>
              </a:rPr>
              <a:t>  </a:t>
            </a:r>
          </a:p>
        </p:txBody>
      </p:sp>
      <p:sp>
        <p:nvSpPr>
          <p:cNvPr id="44" name="!!SubTitle">
            <a:extLst>
              <a:ext uri="{FF2B5EF4-FFF2-40B4-BE49-F238E27FC236}">
                <a16:creationId xmlns:a16="http://schemas.microsoft.com/office/drawing/2014/main" id="{C6CC5026-0440-E672-C98E-238315C81545}"/>
              </a:ext>
            </a:extLst>
          </p:cNvPr>
          <p:cNvSpPr txBox="1"/>
          <p:nvPr/>
        </p:nvSpPr>
        <p:spPr>
          <a:xfrm>
            <a:off x="9381441" y="12854136"/>
            <a:ext cx="5149167" cy="477054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2500" dirty="0">
                <a:solidFill>
                  <a:schemeClr val="tx2">
                    <a:lumMod val="50000"/>
                    <a:lumOff val="50000"/>
                  </a:schemeClr>
                </a:solidFill>
                <a:latin typeface="+mj-lt"/>
              </a:rPr>
              <a:t>we sell </a:t>
            </a:r>
            <a:r>
              <a:rPr lang="en-US" sz="1900" b="1" dirty="0">
                <a:solidFill>
                  <a:schemeClr val="tx2">
                    <a:lumMod val="50000"/>
                    <a:lumOff val="50000"/>
                  </a:schemeClr>
                </a:solidFill>
                <a:latin typeface="+mj-lt"/>
              </a:rPr>
              <a:t>CONFIDENCE</a:t>
            </a:r>
            <a:r>
              <a:rPr lang="en-US" sz="1900" dirty="0">
                <a:solidFill>
                  <a:schemeClr val="tx2">
                    <a:lumMod val="50000"/>
                    <a:lumOff val="50000"/>
                  </a:schemeClr>
                </a:solidFill>
                <a:latin typeface="+mj-lt"/>
              </a:rPr>
              <a:t> </a:t>
            </a:r>
            <a:r>
              <a:rPr lang="en-US" sz="2500" dirty="0">
                <a:solidFill>
                  <a:schemeClr val="tx2">
                    <a:lumMod val="50000"/>
                    <a:lumOff val="50000"/>
                  </a:schemeClr>
                </a:solidFill>
                <a:latin typeface="+mj-lt"/>
              </a:rPr>
              <a:t>not templates</a:t>
            </a:r>
            <a:endParaRPr kumimoji="0" lang="en-US" sz="2500" i="0" u="none" strike="noStrike" kern="1200" cap="none" spc="0" normalizeH="0" baseline="0" noProof="0" dirty="0">
              <a:ln>
                <a:noFill/>
              </a:ln>
              <a:solidFill>
                <a:schemeClr val="tx2">
                  <a:lumMod val="50000"/>
                  <a:lumOff val="50000"/>
                </a:schemeClr>
              </a:solidFill>
              <a:effectLst/>
              <a:uLnTx/>
              <a:uFillTx/>
              <a:latin typeface="Open Sans Light"/>
            </a:endParaRPr>
          </a:p>
        </p:txBody>
      </p:sp>
      <p:sp>
        <p:nvSpPr>
          <p:cNvPr id="45" name="Rectangle: Rounded Corners 44">
            <a:extLst>
              <a:ext uri="{FF2B5EF4-FFF2-40B4-BE49-F238E27FC236}">
                <a16:creationId xmlns:a16="http://schemas.microsoft.com/office/drawing/2014/main" id="{7D23770F-7233-1438-8F9A-243B845E2E89}"/>
              </a:ext>
            </a:extLst>
          </p:cNvPr>
          <p:cNvSpPr/>
          <p:nvPr/>
        </p:nvSpPr>
        <p:spPr>
          <a:xfrm>
            <a:off x="2669191" y="4741166"/>
            <a:ext cx="4132728" cy="4089378"/>
          </a:xfrm>
          <a:prstGeom prst="roundRect">
            <a:avLst>
              <a:gd name="adj" fmla="val 15141"/>
            </a:avLst>
          </a:prstGeom>
          <a:solidFill>
            <a:schemeClr val="bg2">
              <a:lumMod val="85000"/>
              <a:alpha val="30000"/>
            </a:schemeClr>
          </a:solidFill>
          <a:ln>
            <a:noFill/>
          </a:ln>
          <a:effectLst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46" name="Group 45">
            <a:extLst>
              <a:ext uri="{FF2B5EF4-FFF2-40B4-BE49-F238E27FC236}">
                <a16:creationId xmlns:a16="http://schemas.microsoft.com/office/drawing/2014/main" id="{1228F9C8-054A-9DEB-9754-D68A3B6E97E8}"/>
              </a:ext>
            </a:extLst>
          </p:cNvPr>
          <p:cNvGrpSpPr/>
          <p:nvPr/>
        </p:nvGrpSpPr>
        <p:grpSpPr>
          <a:xfrm>
            <a:off x="2925804" y="4995088"/>
            <a:ext cx="3619501" cy="3581534"/>
            <a:chOff x="4819650" y="5035484"/>
            <a:chExt cx="3619501" cy="3581534"/>
          </a:xfrm>
        </p:grpSpPr>
        <p:sp>
          <p:nvSpPr>
            <p:cNvPr id="47" name="Rectangle: Rounded Corners 46">
              <a:extLst>
                <a:ext uri="{FF2B5EF4-FFF2-40B4-BE49-F238E27FC236}">
                  <a16:creationId xmlns:a16="http://schemas.microsoft.com/office/drawing/2014/main" id="{63447491-4C93-5B9A-A05D-7C063D8BBDE1}"/>
                </a:ext>
              </a:extLst>
            </p:cNvPr>
            <p:cNvSpPr/>
            <p:nvPr/>
          </p:nvSpPr>
          <p:spPr>
            <a:xfrm>
              <a:off x="4819650" y="5035484"/>
              <a:ext cx="3619501" cy="3581534"/>
            </a:xfrm>
            <a:prstGeom prst="roundRect">
              <a:avLst>
                <a:gd name="adj" fmla="val 14406"/>
              </a:avLst>
            </a:prstGeom>
            <a:solidFill>
              <a:schemeClr val="bg2"/>
            </a:solidFill>
            <a:ln>
              <a:noFill/>
            </a:ln>
            <a:effectLst>
              <a:outerShdw blurRad="177800" dist="254000" dir="8100000" algn="tr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8" name="Rectangle: Rounded Corners 47">
              <a:extLst>
                <a:ext uri="{FF2B5EF4-FFF2-40B4-BE49-F238E27FC236}">
                  <a16:creationId xmlns:a16="http://schemas.microsoft.com/office/drawing/2014/main" id="{692285BB-2CAC-6BEB-CFD5-DBBE02110277}"/>
                </a:ext>
              </a:extLst>
            </p:cNvPr>
            <p:cNvSpPr/>
            <p:nvPr/>
          </p:nvSpPr>
          <p:spPr>
            <a:xfrm>
              <a:off x="4896727" y="5111752"/>
              <a:ext cx="3465348" cy="3428998"/>
            </a:xfrm>
            <a:prstGeom prst="roundRect">
              <a:avLst>
                <a:gd name="adj" fmla="val 13387"/>
              </a:avLst>
            </a:prstGeom>
            <a:solidFill>
              <a:schemeClr val="bg2">
                <a:lumMod val="95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49" name="!!MainTitle1">
            <a:extLst>
              <a:ext uri="{FF2B5EF4-FFF2-40B4-BE49-F238E27FC236}">
                <a16:creationId xmlns:a16="http://schemas.microsoft.com/office/drawing/2014/main" id="{87C42F2C-5987-20EE-9E95-57122D484BF0}"/>
              </a:ext>
            </a:extLst>
          </p:cNvPr>
          <p:cNvSpPr txBox="1"/>
          <p:nvPr/>
        </p:nvSpPr>
        <p:spPr>
          <a:xfrm>
            <a:off x="3330730" y="5904001"/>
            <a:ext cx="2806282" cy="1169551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lvl="0" algn="ctr">
              <a:defRPr/>
            </a:pP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schemeClr val="accent2"/>
                </a:solidFill>
                <a:effectLst>
                  <a:outerShdw blurRad="127000" dist="101600" dir="5400000" algn="t" rotWithShape="0">
                    <a:prstClr val="black">
                      <a:alpha val="20000"/>
                    </a:prstClr>
                  </a:outerShdw>
                </a:effectLst>
                <a:uLnTx/>
                <a:uFillTx/>
                <a:latin typeface="+mj-lt"/>
              </a:rPr>
              <a:t>BUSINESS</a:t>
            </a:r>
            <a:endParaRPr lang="en-US" sz="4000" b="1" dirty="0">
              <a:solidFill>
                <a:schemeClr val="accent2"/>
              </a:solidFill>
              <a:effectLst>
                <a:outerShdw blurRad="127000" dist="101600" dir="5400000" algn="t" rotWithShape="0">
                  <a:prstClr val="black">
                    <a:alpha val="20000"/>
                  </a:prstClr>
                </a:outerShdw>
              </a:effectLst>
              <a:latin typeface="+mj-lt"/>
            </a:endParaRPr>
          </a:p>
          <a:p>
            <a:pPr lvl="0" algn="ctr">
              <a:defRPr/>
            </a:pPr>
            <a:r>
              <a:rPr kumimoji="0" lang="en-US" sz="3000" i="0" u="none" strike="noStrike" kern="120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>
                  <a:outerShdw blurRad="127000" dist="101600" dir="5400000" algn="t" rotWithShape="0">
                    <a:prstClr val="black">
                      <a:alpha val="20000"/>
                    </a:prstClr>
                  </a:outerShdw>
                </a:effectLst>
                <a:uLnTx/>
                <a:uFillTx/>
                <a:latin typeface="+mj-lt"/>
              </a:rPr>
              <a:t>INFOGRAPHIC</a:t>
            </a:r>
          </a:p>
        </p:txBody>
      </p:sp>
      <p:sp>
        <p:nvSpPr>
          <p:cNvPr id="50" name="Rectangle 49">
            <a:extLst>
              <a:ext uri="{FF2B5EF4-FFF2-40B4-BE49-F238E27FC236}">
                <a16:creationId xmlns:a16="http://schemas.microsoft.com/office/drawing/2014/main" id="{C857D7F2-CF70-A105-6544-09FB5BB977F3}"/>
              </a:ext>
            </a:extLst>
          </p:cNvPr>
          <p:cNvSpPr>
            <a:spLocks/>
          </p:cNvSpPr>
          <p:nvPr/>
        </p:nvSpPr>
        <p:spPr bwMode="auto">
          <a:xfrm>
            <a:off x="3388925" y="7103507"/>
            <a:ext cx="268989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 anchor="ctr">
            <a:spAutoFit/>
          </a:bodyPr>
          <a:lstStyle/>
          <a:p>
            <a:pPr algn="ctr"/>
            <a:r>
              <a:rPr lang="en-US" sz="1200" dirty="0">
                <a:solidFill>
                  <a:schemeClr val="tx2">
                    <a:lumMod val="60000"/>
                    <a:lumOff val="40000"/>
                  </a:schemeClr>
                </a:solidFill>
              </a:rPr>
              <a:t>SLIDEOCEAN.NET</a:t>
            </a:r>
            <a:endParaRPr lang="en-US" sz="1200" i="0" spc="300" dirty="0">
              <a:solidFill>
                <a:schemeClr val="tx2">
                  <a:lumMod val="60000"/>
                  <a:lumOff val="40000"/>
                </a:schemeClr>
              </a:solidFill>
              <a:latin typeface="+mj-lt"/>
              <a:ea typeface="Roboto Black" charset="0"/>
              <a:cs typeface="Roboto Black" charset="0"/>
              <a:sym typeface="Bebas Neue" charset="0"/>
            </a:endParaRPr>
          </a:p>
        </p:txBody>
      </p:sp>
      <p:sp>
        <p:nvSpPr>
          <p:cNvPr id="51" name="Oval 50">
            <a:extLst>
              <a:ext uri="{FF2B5EF4-FFF2-40B4-BE49-F238E27FC236}">
                <a16:creationId xmlns:a16="http://schemas.microsoft.com/office/drawing/2014/main" id="{CACCB11D-C0A5-2716-69B5-43F48ABB4848}"/>
              </a:ext>
            </a:extLst>
          </p:cNvPr>
          <p:cNvSpPr/>
          <p:nvPr/>
        </p:nvSpPr>
        <p:spPr>
          <a:xfrm>
            <a:off x="4386006" y="7516099"/>
            <a:ext cx="247918" cy="247918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52" name="Oval 51">
            <a:extLst>
              <a:ext uri="{FF2B5EF4-FFF2-40B4-BE49-F238E27FC236}">
                <a16:creationId xmlns:a16="http://schemas.microsoft.com/office/drawing/2014/main" id="{7D29D112-B3B7-3BF1-CA4F-E2E22FBC480F}"/>
              </a:ext>
            </a:extLst>
          </p:cNvPr>
          <p:cNvSpPr/>
          <p:nvPr/>
        </p:nvSpPr>
        <p:spPr>
          <a:xfrm>
            <a:off x="3922331" y="7516099"/>
            <a:ext cx="247918" cy="247918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53" name="Oval 52">
            <a:extLst>
              <a:ext uri="{FF2B5EF4-FFF2-40B4-BE49-F238E27FC236}">
                <a16:creationId xmlns:a16="http://schemas.microsoft.com/office/drawing/2014/main" id="{27F9F734-4540-57DD-3AC8-410E0CCD0F21}"/>
              </a:ext>
            </a:extLst>
          </p:cNvPr>
          <p:cNvSpPr/>
          <p:nvPr/>
        </p:nvSpPr>
        <p:spPr>
          <a:xfrm>
            <a:off x="4849681" y="7516099"/>
            <a:ext cx="247918" cy="247918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54" name="Oval 53">
            <a:extLst>
              <a:ext uri="{FF2B5EF4-FFF2-40B4-BE49-F238E27FC236}">
                <a16:creationId xmlns:a16="http://schemas.microsoft.com/office/drawing/2014/main" id="{9D60B276-3D91-7761-E446-0637DD720EAE}"/>
              </a:ext>
            </a:extLst>
          </p:cNvPr>
          <p:cNvSpPr/>
          <p:nvPr/>
        </p:nvSpPr>
        <p:spPr>
          <a:xfrm>
            <a:off x="5313357" y="7516099"/>
            <a:ext cx="247918" cy="247918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grpSp>
        <p:nvGrpSpPr>
          <p:cNvPr id="55" name="Group 54">
            <a:extLst>
              <a:ext uri="{FF2B5EF4-FFF2-40B4-BE49-F238E27FC236}">
                <a16:creationId xmlns:a16="http://schemas.microsoft.com/office/drawing/2014/main" id="{DF0A4BC7-D01A-455C-F5CC-D87C9FFC1B9C}"/>
              </a:ext>
            </a:extLst>
          </p:cNvPr>
          <p:cNvGrpSpPr/>
          <p:nvPr/>
        </p:nvGrpSpPr>
        <p:grpSpPr>
          <a:xfrm>
            <a:off x="7473439" y="3963964"/>
            <a:ext cx="3499730" cy="1909403"/>
            <a:chOff x="7473439" y="3963964"/>
            <a:chExt cx="3499730" cy="1909403"/>
          </a:xfrm>
        </p:grpSpPr>
        <p:sp>
          <p:nvSpPr>
            <p:cNvPr id="56" name="Arc 55">
              <a:extLst>
                <a:ext uri="{FF2B5EF4-FFF2-40B4-BE49-F238E27FC236}">
                  <a16:creationId xmlns:a16="http://schemas.microsoft.com/office/drawing/2014/main" id="{5B44BC5A-8165-BB5A-5D3F-1795D6A0E434}"/>
                </a:ext>
              </a:extLst>
            </p:cNvPr>
            <p:cNvSpPr/>
            <p:nvPr/>
          </p:nvSpPr>
          <p:spPr>
            <a:xfrm rot="5400000">
              <a:off x="9473698" y="4373896"/>
              <a:ext cx="1377182" cy="1377182"/>
            </a:xfrm>
            <a:prstGeom prst="arc">
              <a:avLst/>
            </a:prstGeom>
            <a:ln w="25400" cap="rnd">
              <a:solidFill>
                <a:schemeClr val="accent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57" name="Straight Connector 56">
              <a:extLst>
                <a:ext uri="{FF2B5EF4-FFF2-40B4-BE49-F238E27FC236}">
                  <a16:creationId xmlns:a16="http://schemas.microsoft.com/office/drawing/2014/main" id="{EBBBA6D6-40BE-F81D-372A-3F7333E59E1B}"/>
                </a:ext>
              </a:extLst>
            </p:cNvPr>
            <p:cNvCxnSpPr/>
            <p:nvPr/>
          </p:nvCxnSpPr>
          <p:spPr>
            <a:xfrm>
              <a:off x="10852785" y="4142984"/>
              <a:ext cx="0" cy="928372"/>
            </a:xfrm>
            <a:prstGeom prst="line">
              <a:avLst/>
            </a:prstGeom>
            <a:ln w="25400" cap="rnd">
              <a:solidFill>
                <a:schemeClr val="accent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" name="Straight Connector 57">
              <a:extLst>
                <a:ext uri="{FF2B5EF4-FFF2-40B4-BE49-F238E27FC236}">
                  <a16:creationId xmlns:a16="http://schemas.microsoft.com/office/drawing/2014/main" id="{8529859A-AEA0-3C2E-85ED-17E59B16832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711440" y="5751078"/>
              <a:ext cx="2442210" cy="0"/>
            </a:xfrm>
            <a:prstGeom prst="line">
              <a:avLst/>
            </a:prstGeom>
            <a:ln w="25400" cap="rnd">
              <a:solidFill>
                <a:schemeClr val="accent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59" name="Oval 58">
              <a:extLst>
                <a:ext uri="{FF2B5EF4-FFF2-40B4-BE49-F238E27FC236}">
                  <a16:creationId xmlns:a16="http://schemas.microsoft.com/office/drawing/2014/main" id="{6BEFD78C-2F35-6075-D57A-FF8DD85E1E1F}"/>
                </a:ext>
              </a:extLst>
            </p:cNvPr>
            <p:cNvSpPr/>
            <p:nvPr/>
          </p:nvSpPr>
          <p:spPr>
            <a:xfrm flipH="1">
              <a:off x="7473439" y="5628789"/>
              <a:ext cx="244578" cy="244578"/>
            </a:xfrm>
            <a:prstGeom prst="ellipse">
              <a:avLst/>
            </a:prstGeom>
            <a:solidFill>
              <a:schemeClr val="bg2"/>
            </a:solidFill>
            <a:ln w="76200">
              <a:solidFill>
                <a:schemeClr val="accent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0" name="Oval 59">
              <a:extLst>
                <a:ext uri="{FF2B5EF4-FFF2-40B4-BE49-F238E27FC236}">
                  <a16:creationId xmlns:a16="http://schemas.microsoft.com/office/drawing/2014/main" id="{9FE053C2-CE61-385C-919A-3E78122BE99E}"/>
                </a:ext>
              </a:extLst>
            </p:cNvPr>
            <p:cNvSpPr/>
            <p:nvPr/>
          </p:nvSpPr>
          <p:spPr>
            <a:xfrm flipH="1">
              <a:off x="10728591" y="3963964"/>
              <a:ext cx="244578" cy="244578"/>
            </a:xfrm>
            <a:prstGeom prst="ellipse">
              <a:avLst/>
            </a:prstGeom>
            <a:solidFill>
              <a:schemeClr val="bg2"/>
            </a:solidFill>
            <a:ln w="76200">
              <a:solidFill>
                <a:schemeClr val="accent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61" name="Freeform: Shape 60">
            <a:extLst>
              <a:ext uri="{FF2B5EF4-FFF2-40B4-BE49-F238E27FC236}">
                <a16:creationId xmlns:a16="http://schemas.microsoft.com/office/drawing/2014/main" id="{21DDE2EA-DB79-53E3-C923-81F7817BC9AC}"/>
              </a:ext>
            </a:extLst>
          </p:cNvPr>
          <p:cNvSpPr/>
          <p:nvPr/>
        </p:nvSpPr>
        <p:spPr>
          <a:xfrm>
            <a:off x="10174061" y="1421722"/>
            <a:ext cx="1730790" cy="2363222"/>
          </a:xfrm>
          <a:custGeom>
            <a:avLst/>
            <a:gdLst>
              <a:gd name="csX0" fmla="*/ 0 w 1730790"/>
              <a:gd name="csY0" fmla="*/ 0 h 2363222"/>
              <a:gd name="csX1" fmla="*/ 1376330 w 1730790"/>
              <a:gd name="csY1" fmla="*/ 0 h 2363222"/>
              <a:gd name="csX2" fmla="*/ 1730790 w 1730790"/>
              <a:gd name="csY2" fmla="*/ 354460 h 2363222"/>
              <a:gd name="csX3" fmla="*/ 1730790 w 1730790"/>
              <a:gd name="csY3" fmla="*/ 2008762 h 2363222"/>
              <a:gd name="csX4" fmla="*/ 1376330 w 1730790"/>
              <a:gd name="csY4" fmla="*/ 2363222 h 2363222"/>
              <a:gd name="csX5" fmla="*/ 0 w 1730790"/>
              <a:gd name="csY5" fmla="*/ 2363222 h 2363222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</a:cxnLst>
            <a:rect l="l" t="t" r="r" b="b"/>
            <a:pathLst>
              <a:path w="1730790" h="2363222">
                <a:moveTo>
                  <a:pt x="0" y="0"/>
                </a:moveTo>
                <a:lnTo>
                  <a:pt x="1376330" y="0"/>
                </a:lnTo>
                <a:cubicBezTo>
                  <a:pt x="1572093" y="0"/>
                  <a:pt x="1730790" y="158697"/>
                  <a:pt x="1730790" y="354460"/>
                </a:cubicBezTo>
                <a:lnTo>
                  <a:pt x="1730790" y="2008762"/>
                </a:lnTo>
                <a:cubicBezTo>
                  <a:pt x="1730790" y="2204525"/>
                  <a:pt x="1572093" y="2363222"/>
                  <a:pt x="1376330" y="2363222"/>
                </a:cubicBezTo>
                <a:lnTo>
                  <a:pt x="0" y="2363222"/>
                </a:lnTo>
                <a:close/>
              </a:path>
            </a:pathLst>
          </a:custGeom>
          <a:solidFill>
            <a:schemeClr val="accent1">
              <a:alpha val="70000"/>
            </a:schemeClr>
          </a:solidFill>
          <a:ln>
            <a:noFill/>
          </a:ln>
          <a:effectLst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grpSp>
        <p:nvGrpSpPr>
          <p:cNvPr id="62" name="Group 61">
            <a:extLst>
              <a:ext uri="{FF2B5EF4-FFF2-40B4-BE49-F238E27FC236}">
                <a16:creationId xmlns:a16="http://schemas.microsoft.com/office/drawing/2014/main" id="{71F23822-D066-D45D-F8AF-FF817A160829}"/>
              </a:ext>
            </a:extLst>
          </p:cNvPr>
          <p:cNvGrpSpPr/>
          <p:nvPr/>
        </p:nvGrpSpPr>
        <p:grpSpPr>
          <a:xfrm>
            <a:off x="9621861" y="1545684"/>
            <a:ext cx="2137722" cy="2115298"/>
            <a:chOff x="4819650" y="5035484"/>
            <a:chExt cx="3619501" cy="3581534"/>
          </a:xfrm>
        </p:grpSpPr>
        <p:sp>
          <p:nvSpPr>
            <p:cNvPr id="63" name="Rectangle: Rounded Corners 62">
              <a:extLst>
                <a:ext uri="{FF2B5EF4-FFF2-40B4-BE49-F238E27FC236}">
                  <a16:creationId xmlns:a16="http://schemas.microsoft.com/office/drawing/2014/main" id="{17C2175D-E3A6-88AC-D4D0-9F8DC55CA875}"/>
                </a:ext>
              </a:extLst>
            </p:cNvPr>
            <p:cNvSpPr/>
            <p:nvPr/>
          </p:nvSpPr>
          <p:spPr>
            <a:xfrm>
              <a:off x="4819650" y="5035484"/>
              <a:ext cx="3619501" cy="3581534"/>
            </a:xfrm>
            <a:prstGeom prst="roundRect">
              <a:avLst>
                <a:gd name="adj" fmla="val 14406"/>
              </a:avLst>
            </a:prstGeom>
            <a:solidFill>
              <a:schemeClr val="bg2"/>
            </a:solidFill>
            <a:ln>
              <a:noFill/>
            </a:ln>
            <a:effectLst>
              <a:outerShdw blurRad="177800" dist="254000" dir="8100000" algn="tr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4" name="Rectangle: Rounded Corners 63">
              <a:extLst>
                <a:ext uri="{FF2B5EF4-FFF2-40B4-BE49-F238E27FC236}">
                  <a16:creationId xmlns:a16="http://schemas.microsoft.com/office/drawing/2014/main" id="{EE52501E-A0A1-F9FD-F5F2-104B7A6D5805}"/>
                </a:ext>
              </a:extLst>
            </p:cNvPr>
            <p:cNvSpPr/>
            <p:nvPr/>
          </p:nvSpPr>
          <p:spPr>
            <a:xfrm>
              <a:off x="4896727" y="5111752"/>
              <a:ext cx="3465348" cy="3428998"/>
            </a:xfrm>
            <a:prstGeom prst="roundRect">
              <a:avLst>
                <a:gd name="adj" fmla="val 13387"/>
              </a:avLst>
            </a:prstGeom>
            <a:solidFill>
              <a:schemeClr val="bg2">
                <a:lumMod val="95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65" name="Freeform: Shape 64">
            <a:extLst>
              <a:ext uri="{FF2B5EF4-FFF2-40B4-BE49-F238E27FC236}">
                <a16:creationId xmlns:a16="http://schemas.microsoft.com/office/drawing/2014/main" id="{2ED5E996-90CC-6454-BD66-A917202FEEF3}"/>
              </a:ext>
            </a:extLst>
          </p:cNvPr>
          <p:cNvSpPr/>
          <p:nvPr/>
        </p:nvSpPr>
        <p:spPr>
          <a:xfrm>
            <a:off x="10216710" y="2176724"/>
            <a:ext cx="822746" cy="853218"/>
          </a:xfrm>
          <a:custGeom>
            <a:avLst/>
            <a:gdLst>
              <a:gd name="connsiteX0" fmla="*/ 284150 w 411480"/>
              <a:gd name="connsiteY0" fmla="*/ 60579 h 426720"/>
              <a:gd name="connsiteX1" fmla="*/ 345872 w 411480"/>
              <a:gd name="connsiteY1" fmla="*/ 175336 h 426720"/>
              <a:gd name="connsiteX2" fmla="*/ 392658 w 411480"/>
              <a:gd name="connsiteY2" fmla="*/ 269824 h 426720"/>
              <a:gd name="connsiteX3" fmla="*/ 353187 w 411480"/>
              <a:gd name="connsiteY3" fmla="*/ 269824 h 426720"/>
              <a:gd name="connsiteX4" fmla="*/ 353187 w 411480"/>
              <a:gd name="connsiteY4" fmla="*/ 335356 h 426720"/>
              <a:gd name="connsiteX5" fmla="*/ 332613 w 411480"/>
              <a:gd name="connsiteY5" fmla="*/ 355930 h 426720"/>
              <a:gd name="connsiteX6" fmla="*/ 289179 w 411480"/>
              <a:gd name="connsiteY6" fmla="*/ 355930 h 426720"/>
              <a:gd name="connsiteX7" fmla="*/ 289179 w 411480"/>
              <a:gd name="connsiteY7" fmla="*/ 410032 h 426720"/>
              <a:gd name="connsiteX8" fmla="*/ 114986 w 411480"/>
              <a:gd name="connsiteY8" fmla="*/ 410032 h 426720"/>
              <a:gd name="connsiteX9" fmla="*/ 83439 w 411480"/>
              <a:gd name="connsiteY9" fmla="*/ 291922 h 426720"/>
              <a:gd name="connsiteX10" fmla="*/ 221514 w 411480"/>
              <a:gd name="connsiteY10" fmla="*/ 140741 h 426720"/>
              <a:gd name="connsiteX11" fmla="*/ 219989 w 411480"/>
              <a:gd name="connsiteY11" fmla="*/ 124282 h 426720"/>
              <a:gd name="connsiteX12" fmla="*/ 247269 w 411480"/>
              <a:gd name="connsiteY12" fmla="*/ 95478 h 426720"/>
              <a:gd name="connsiteX13" fmla="*/ 229439 w 411480"/>
              <a:gd name="connsiteY13" fmla="*/ 64694 h 426720"/>
              <a:gd name="connsiteX14" fmla="*/ 190728 w 411480"/>
              <a:gd name="connsiteY14" fmla="*/ 73990 h 426720"/>
              <a:gd name="connsiteX15" fmla="*/ 162382 w 411480"/>
              <a:gd name="connsiteY15" fmla="*/ 57531 h 426720"/>
              <a:gd name="connsiteX16" fmla="*/ 151105 w 411480"/>
              <a:gd name="connsiteY16" fmla="*/ 19431 h 426720"/>
              <a:gd name="connsiteX17" fmla="*/ 115595 w 411480"/>
              <a:gd name="connsiteY17" fmla="*/ 19431 h 426720"/>
              <a:gd name="connsiteX18" fmla="*/ 104318 w 411480"/>
              <a:gd name="connsiteY18" fmla="*/ 57531 h 426720"/>
              <a:gd name="connsiteX19" fmla="*/ 75972 w 411480"/>
              <a:gd name="connsiteY19" fmla="*/ 73990 h 426720"/>
              <a:gd name="connsiteX20" fmla="*/ 37262 w 411480"/>
              <a:gd name="connsiteY20" fmla="*/ 64694 h 426720"/>
              <a:gd name="connsiteX21" fmla="*/ 19431 w 411480"/>
              <a:gd name="connsiteY21" fmla="*/ 95478 h 426720"/>
              <a:gd name="connsiteX22" fmla="*/ 46710 w 411480"/>
              <a:gd name="connsiteY22" fmla="*/ 124282 h 426720"/>
              <a:gd name="connsiteX23" fmla="*/ 45187 w 411480"/>
              <a:gd name="connsiteY23" fmla="*/ 140741 h 426720"/>
              <a:gd name="connsiteX24" fmla="*/ 46710 w 411480"/>
              <a:gd name="connsiteY24" fmla="*/ 157201 h 426720"/>
              <a:gd name="connsiteX25" fmla="*/ 19431 w 411480"/>
              <a:gd name="connsiteY25" fmla="*/ 186004 h 426720"/>
              <a:gd name="connsiteX26" fmla="*/ 37262 w 411480"/>
              <a:gd name="connsiteY26" fmla="*/ 216789 h 426720"/>
              <a:gd name="connsiteX27" fmla="*/ 75972 w 411480"/>
              <a:gd name="connsiteY27" fmla="*/ 207493 h 426720"/>
              <a:gd name="connsiteX28" fmla="*/ 104318 w 411480"/>
              <a:gd name="connsiteY28" fmla="*/ 223952 h 426720"/>
              <a:gd name="connsiteX29" fmla="*/ 115595 w 411480"/>
              <a:gd name="connsiteY29" fmla="*/ 262052 h 426720"/>
              <a:gd name="connsiteX30" fmla="*/ 151105 w 411480"/>
              <a:gd name="connsiteY30" fmla="*/ 262052 h 426720"/>
              <a:gd name="connsiteX31" fmla="*/ 162382 w 411480"/>
              <a:gd name="connsiteY31" fmla="*/ 223952 h 426720"/>
              <a:gd name="connsiteX32" fmla="*/ 190728 w 411480"/>
              <a:gd name="connsiteY32" fmla="*/ 207493 h 426720"/>
              <a:gd name="connsiteX33" fmla="*/ 229439 w 411480"/>
              <a:gd name="connsiteY33" fmla="*/ 216789 h 426720"/>
              <a:gd name="connsiteX34" fmla="*/ 247269 w 411480"/>
              <a:gd name="connsiteY34" fmla="*/ 186004 h 426720"/>
              <a:gd name="connsiteX35" fmla="*/ 219989 w 411480"/>
              <a:gd name="connsiteY35" fmla="*/ 157201 h 426720"/>
              <a:gd name="connsiteX36" fmla="*/ 221514 w 411480"/>
              <a:gd name="connsiteY36" fmla="*/ 140741 h 426720"/>
              <a:gd name="connsiteX37" fmla="*/ 175488 w 411480"/>
              <a:gd name="connsiteY37" fmla="*/ 140741 h 426720"/>
              <a:gd name="connsiteX38" fmla="*/ 133274 w 411480"/>
              <a:gd name="connsiteY38" fmla="*/ 182956 h 426720"/>
              <a:gd name="connsiteX39" fmla="*/ 91059 w 411480"/>
              <a:gd name="connsiteY39" fmla="*/ 140741 h 426720"/>
              <a:gd name="connsiteX40" fmla="*/ 133274 w 411480"/>
              <a:gd name="connsiteY40" fmla="*/ 98526 h 426720"/>
              <a:gd name="connsiteX41" fmla="*/ 175488 w 411480"/>
              <a:gd name="connsiteY41" fmla="*/ 140741 h 4267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411480" h="426720">
                <a:moveTo>
                  <a:pt x="284150" y="60579"/>
                </a:moveTo>
                <a:cubicBezTo>
                  <a:pt x="355016" y="91516"/>
                  <a:pt x="345872" y="175336"/>
                  <a:pt x="345872" y="175336"/>
                </a:cubicBezTo>
                <a:lnTo>
                  <a:pt x="392658" y="269824"/>
                </a:lnTo>
                <a:lnTo>
                  <a:pt x="353187" y="269824"/>
                </a:lnTo>
                <a:lnTo>
                  <a:pt x="353187" y="335356"/>
                </a:lnTo>
                <a:cubicBezTo>
                  <a:pt x="353187" y="346634"/>
                  <a:pt x="344043" y="355930"/>
                  <a:pt x="332613" y="355930"/>
                </a:cubicBezTo>
                <a:lnTo>
                  <a:pt x="289179" y="355930"/>
                </a:lnTo>
                <a:lnTo>
                  <a:pt x="289179" y="410032"/>
                </a:lnTo>
                <a:lnTo>
                  <a:pt x="114986" y="410032"/>
                </a:lnTo>
                <a:cubicBezTo>
                  <a:pt x="115748" y="368579"/>
                  <a:pt x="104470" y="327888"/>
                  <a:pt x="83439" y="291922"/>
                </a:cubicBezTo>
                <a:moveTo>
                  <a:pt x="221514" y="140741"/>
                </a:moveTo>
                <a:cubicBezTo>
                  <a:pt x="221514" y="135103"/>
                  <a:pt x="220904" y="129616"/>
                  <a:pt x="219989" y="124282"/>
                </a:cubicBezTo>
                <a:lnTo>
                  <a:pt x="247269" y="95478"/>
                </a:lnTo>
                <a:lnTo>
                  <a:pt x="229439" y="64694"/>
                </a:lnTo>
                <a:lnTo>
                  <a:pt x="190728" y="73990"/>
                </a:lnTo>
                <a:cubicBezTo>
                  <a:pt x="182499" y="66827"/>
                  <a:pt x="172898" y="61341"/>
                  <a:pt x="162382" y="57531"/>
                </a:cubicBezTo>
                <a:lnTo>
                  <a:pt x="151105" y="19431"/>
                </a:lnTo>
                <a:lnTo>
                  <a:pt x="115595" y="19431"/>
                </a:lnTo>
                <a:lnTo>
                  <a:pt x="104318" y="57531"/>
                </a:lnTo>
                <a:cubicBezTo>
                  <a:pt x="93802" y="61188"/>
                  <a:pt x="84201" y="66827"/>
                  <a:pt x="75972" y="73990"/>
                </a:cubicBezTo>
                <a:lnTo>
                  <a:pt x="37262" y="64694"/>
                </a:lnTo>
                <a:lnTo>
                  <a:pt x="19431" y="95478"/>
                </a:lnTo>
                <a:lnTo>
                  <a:pt x="46710" y="124282"/>
                </a:lnTo>
                <a:cubicBezTo>
                  <a:pt x="45644" y="129616"/>
                  <a:pt x="45187" y="135103"/>
                  <a:pt x="45187" y="140741"/>
                </a:cubicBezTo>
                <a:cubicBezTo>
                  <a:pt x="45187" y="146380"/>
                  <a:pt x="45796" y="151866"/>
                  <a:pt x="46710" y="157201"/>
                </a:cubicBezTo>
                <a:lnTo>
                  <a:pt x="19431" y="186004"/>
                </a:lnTo>
                <a:lnTo>
                  <a:pt x="37262" y="216789"/>
                </a:lnTo>
                <a:lnTo>
                  <a:pt x="75972" y="207493"/>
                </a:lnTo>
                <a:cubicBezTo>
                  <a:pt x="84201" y="214655"/>
                  <a:pt x="93802" y="220142"/>
                  <a:pt x="104318" y="223952"/>
                </a:cubicBezTo>
                <a:lnTo>
                  <a:pt x="115595" y="262052"/>
                </a:lnTo>
                <a:lnTo>
                  <a:pt x="151105" y="262052"/>
                </a:lnTo>
                <a:lnTo>
                  <a:pt x="162382" y="223952"/>
                </a:lnTo>
                <a:cubicBezTo>
                  <a:pt x="172898" y="220294"/>
                  <a:pt x="182499" y="214655"/>
                  <a:pt x="190728" y="207493"/>
                </a:cubicBezTo>
                <a:lnTo>
                  <a:pt x="229439" y="216789"/>
                </a:lnTo>
                <a:lnTo>
                  <a:pt x="247269" y="186004"/>
                </a:lnTo>
                <a:lnTo>
                  <a:pt x="219989" y="157201"/>
                </a:lnTo>
                <a:cubicBezTo>
                  <a:pt x="220904" y="151866"/>
                  <a:pt x="221514" y="146380"/>
                  <a:pt x="221514" y="140741"/>
                </a:cubicBezTo>
                <a:close/>
                <a:moveTo>
                  <a:pt x="175488" y="140741"/>
                </a:moveTo>
                <a:cubicBezTo>
                  <a:pt x="175488" y="164058"/>
                  <a:pt x="156591" y="182956"/>
                  <a:pt x="133274" y="182956"/>
                </a:cubicBezTo>
                <a:cubicBezTo>
                  <a:pt x="109957" y="182956"/>
                  <a:pt x="91059" y="164058"/>
                  <a:pt x="91059" y="140741"/>
                </a:cubicBezTo>
                <a:cubicBezTo>
                  <a:pt x="91059" y="117424"/>
                  <a:pt x="109957" y="98526"/>
                  <a:pt x="133274" y="98526"/>
                </a:cubicBezTo>
                <a:cubicBezTo>
                  <a:pt x="156591" y="98526"/>
                  <a:pt x="175488" y="117424"/>
                  <a:pt x="175488" y="140741"/>
                </a:cubicBezTo>
                <a:close/>
              </a:path>
            </a:pathLst>
          </a:custGeom>
          <a:noFill/>
          <a:ln w="25400">
            <a:solidFill>
              <a:schemeClr val="tx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182832" tIns="91416" rIns="182832" bIns="91416" numCol="1" anchor="t" anchorCtr="0" compatLnSpc="1">
            <a:prstTxWarp prst="textNoShape">
              <a:avLst/>
            </a:prstTxWarp>
          </a:bodyPr>
          <a:lstStyle/>
          <a:p>
            <a:endParaRPr lang="ru-UA" sz="7198"/>
          </a:p>
        </p:txBody>
      </p:sp>
      <p:grpSp>
        <p:nvGrpSpPr>
          <p:cNvPr id="66" name="Group 65">
            <a:extLst>
              <a:ext uri="{FF2B5EF4-FFF2-40B4-BE49-F238E27FC236}">
                <a16:creationId xmlns:a16="http://schemas.microsoft.com/office/drawing/2014/main" id="{5B493475-F5F9-045F-5D55-26E4B5456B5A}"/>
              </a:ext>
            </a:extLst>
          </p:cNvPr>
          <p:cNvGrpSpPr/>
          <p:nvPr/>
        </p:nvGrpSpPr>
        <p:grpSpPr>
          <a:xfrm>
            <a:off x="7473439" y="4890852"/>
            <a:ext cx="6282643" cy="1503077"/>
            <a:chOff x="7473439" y="4890852"/>
            <a:chExt cx="6282643" cy="1503077"/>
          </a:xfrm>
        </p:grpSpPr>
        <p:sp>
          <p:nvSpPr>
            <p:cNvPr id="67" name="Arc 66">
              <a:extLst>
                <a:ext uri="{FF2B5EF4-FFF2-40B4-BE49-F238E27FC236}">
                  <a16:creationId xmlns:a16="http://schemas.microsoft.com/office/drawing/2014/main" id="{BC2629BE-1130-7782-2C25-191821E46D65}"/>
                </a:ext>
              </a:extLst>
            </p:cNvPr>
            <p:cNvSpPr/>
            <p:nvPr/>
          </p:nvSpPr>
          <p:spPr>
            <a:xfrm rot="5400000">
              <a:off x="12230424" y="4890852"/>
              <a:ext cx="1377182" cy="1377182"/>
            </a:xfrm>
            <a:prstGeom prst="arc">
              <a:avLst/>
            </a:prstGeom>
            <a:ln w="25400" cap="rnd">
              <a:solidFill>
                <a:schemeClr val="accent2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68" name="Group 67">
              <a:extLst>
                <a:ext uri="{FF2B5EF4-FFF2-40B4-BE49-F238E27FC236}">
                  <a16:creationId xmlns:a16="http://schemas.microsoft.com/office/drawing/2014/main" id="{8FB044D0-2136-C739-9B7B-107159486791}"/>
                </a:ext>
              </a:extLst>
            </p:cNvPr>
            <p:cNvGrpSpPr/>
            <p:nvPr/>
          </p:nvGrpSpPr>
          <p:grpSpPr>
            <a:xfrm>
              <a:off x="7473439" y="5334231"/>
              <a:ext cx="6282643" cy="1059698"/>
              <a:chOff x="7473439" y="5334231"/>
              <a:chExt cx="6282643" cy="1059698"/>
            </a:xfrm>
          </p:grpSpPr>
          <p:cxnSp>
            <p:nvCxnSpPr>
              <p:cNvPr id="69" name="Straight Connector 68">
                <a:extLst>
                  <a:ext uri="{FF2B5EF4-FFF2-40B4-BE49-F238E27FC236}">
                    <a16:creationId xmlns:a16="http://schemas.microsoft.com/office/drawing/2014/main" id="{7BE7B87D-3D08-739F-07A7-7397F2D3A433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711440" y="6271640"/>
                <a:ext cx="5207575" cy="0"/>
              </a:xfrm>
              <a:prstGeom prst="line">
                <a:avLst/>
              </a:prstGeom>
              <a:ln w="25400" cap="rnd">
                <a:solidFill>
                  <a:schemeClr val="accent2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70" name="Oval 69">
                <a:extLst>
                  <a:ext uri="{FF2B5EF4-FFF2-40B4-BE49-F238E27FC236}">
                    <a16:creationId xmlns:a16="http://schemas.microsoft.com/office/drawing/2014/main" id="{ACB04E3A-D89B-2463-B49E-D532984E6122}"/>
                  </a:ext>
                </a:extLst>
              </p:cNvPr>
              <p:cNvSpPr/>
              <p:nvPr/>
            </p:nvSpPr>
            <p:spPr>
              <a:xfrm flipH="1">
                <a:off x="7473439" y="6149351"/>
                <a:ext cx="244578" cy="244578"/>
              </a:xfrm>
              <a:prstGeom prst="ellipse">
                <a:avLst/>
              </a:prstGeom>
              <a:solidFill>
                <a:schemeClr val="bg2"/>
              </a:solidFill>
              <a:ln w="76200">
                <a:solidFill>
                  <a:schemeClr val="accent2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1" name="Oval 70">
                <a:extLst>
                  <a:ext uri="{FF2B5EF4-FFF2-40B4-BE49-F238E27FC236}">
                    <a16:creationId xmlns:a16="http://schemas.microsoft.com/office/drawing/2014/main" id="{F6E11DE8-07E0-C20F-EF04-658527C05855}"/>
                  </a:ext>
                </a:extLst>
              </p:cNvPr>
              <p:cNvSpPr/>
              <p:nvPr/>
            </p:nvSpPr>
            <p:spPr>
              <a:xfrm flipH="1">
                <a:off x="13511504" y="5334231"/>
                <a:ext cx="244578" cy="244578"/>
              </a:xfrm>
              <a:prstGeom prst="ellipse">
                <a:avLst/>
              </a:prstGeom>
              <a:solidFill>
                <a:schemeClr val="bg2"/>
              </a:solidFill>
              <a:ln w="76200">
                <a:solidFill>
                  <a:schemeClr val="accent2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72" name="Freeform: Shape 71">
            <a:extLst>
              <a:ext uri="{FF2B5EF4-FFF2-40B4-BE49-F238E27FC236}">
                <a16:creationId xmlns:a16="http://schemas.microsoft.com/office/drawing/2014/main" id="{B20E9C45-126B-F295-D6D1-60C00AA47155}"/>
              </a:ext>
            </a:extLst>
          </p:cNvPr>
          <p:cNvSpPr/>
          <p:nvPr/>
        </p:nvSpPr>
        <p:spPr>
          <a:xfrm>
            <a:off x="13484839" y="2798117"/>
            <a:ext cx="1730790" cy="2363222"/>
          </a:xfrm>
          <a:custGeom>
            <a:avLst/>
            <a:gdLst>
              <a:gd name="csX0" fmla="*/ 0 w 1730790"/>
              <a:gd name="csY0" fmla="*/ 0 h 2363222"/>
              <a:gd name="csX1" fmla="*/ 1376330 w 1730790"/>
              <a:gd name="csY1" fmla="*/ 0 h 2363222"/>
              <a:gd name="csX2" fmla="*/ 1730790 w 1730790"/>
              <a:gd name="csY2" fmla="*/ 354460 h 2363222"/>
              <a:gd name="csX3" fmla="*/ 1730790 w 1730790"/>
              <a:gd name="csY3" fmla="*/ 2008762 h 2363222"/>
              <a:gd name="csX4" fmla="*/ 1376330 w 1730790"/>
              <a:gd name="csY4" fmla="*/ 2363222 h 2363222"/>
              <a:gd name="csX5" fmla="*/ 0 w 1730790"/>
              <a:gd name="csY5" fmla="*/ 2363222 h 2363222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</a:cxnLst>
            <a:rect l="l" t="t" r="r" b="b"/>
            <a:pathLst>
              <a:path w="1730790" h="2363222">
                <a:moveTo>
                  <a:pt x="0" y="0"/>
                </a:moveTo>
                <a:lnTo>
                  <a:pt x="1376330" y="0"/>
                </a:lnTo>
                <a:cubicBezTo>
                  <a:pt x="1572093" y="0"/>
                  <a:pt x="1730790" y="158697"/>
                  <a:pt x="1730790" y="354460"/>
                </a:cubicBezTo>
                <a:lnTo>
                  <a:pt x="1730790" y="2008762"/>
                </a:lnTo>
                <a:cubicBezTo>
                  <a:pt x="1730790" y="2204525"/>
                  <a:pt x="1572093" y="2363222"/>
                  <a:pt x="1376330" y="2363222"/>
                </a:cubicBezTo>
                <a:lnTo>
                  <a:pt x="0" y="2363222"/>
                </a:lnTo>
                <a:close/>
              </a:path>
            </a:pathLst>
          </a:custGeom>
          <a:solidFill>
            <a:schemeClr val="accent2">
              <a:alpha val="70000"/>
            </a:schemeClr>
          </a:solidFill>
          <a:ln>
            <a:noFill/>
          </a:ln>
          <a:effectLst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grpSp>
        <p:nvGrpSpPr>
          <p:cNvPr id="73" name="Group 72">
            <a:extLst>
              <a:ext uri="{FF2B5EF4-FFF2-40B4-BE49-F238E27FC236}">
                <a16:creationId xmlns:a16="http://schemas.microsoft.com/office/drawing/2014/main" id="{DFDAF469-8030-5A62-3E3D-A0E14BBE9475}"/>
              </a:ext>
            </a:extLst>
          </p:cNvPr>
          <p:cNvGrpSpPr/>
          <p:nvPr/>
        </p:nvGrpSpPr>
        <p:grpSpPr>
          <a:xfrm>
            <a:off x="12932639" y="2922079"/>
            <a:ext cx="2137722" cy="2115298"/>
            <a:chOff x="4819650" y="5035484"/>
            <a:chExt cx="3619501" cy="3581534"/>
          </a:xfrm>
        </p:grpSpPr>
        <p:sp>
          <p:nvSpPr>
            <p:cNvPr id="74" name="Rectangle: Rounded Corners 73">
              <a:extLst>
                <a:ext uri="{FF2B5EF4-FFF2-40B4-BE49-F238E27FC236}">
                  <a16:creationId xmlns:a16="http://schemas.microsoft.com/office/drawing/2014/main" id="{CBD06FDB-4995-A173-1229-8743A57D4B4E}"/>
                </a:ext>
              </a:extLst>
            </p:cNvPr>
            <p:cNvSpPr/>
            <p:nvPr/>
          </p:nvSpPr>
          <p:spPr>
            <a:xfrm>
              <a:off x="4819650" y="5035484"/>
              <a:ext cx="3619501" cy="3581534"/>
            </a:xfrm>
            <a:prstGeom prst="roundRect">
              <a:avLst>
                <a:gd name="adj" fmla="val 14406"/>
              </a:avLst>
            </a:prstGeom>
            <a:solidFill>
              <a:schemeClr val="bg2"/>
            </a:solidFill>
            <a:ln>
              <a:noFill/>
            </a:ln>
            <a:effectLst>
              <a:outerShdw blurRad="177800" dist="254000" dir="8100000" algn="tr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5" name="Rectangle: Rounded Corners 74">
              <a:extLst>
                <a:ext uri="{FF2B5EF4-FFF2-40B4-BE49-F238E27FC236}">
                  <a16:creationId xmlns:a16="http://schemas.microsoft.com/office/drawing/2014/main" id="{8ADD94EE-1620-3D3F-24C8-7CD8F4AB763D}"/>
                </a:ext>
              </a:extLst>
            </p:cNvPr>
            <p:cNvSpPr/>
            <p:nvPr/>
          </p:nvSpPr>
          <p:spPr>
            <a:xfrm>
              <a:off x="4896727" y="5111752"/>
              <a:ext cx="3465348" cy="3428998"/>
            </a:xfrm>
            <a:prstGeom prst="roundRect">
              <a:avLst>
                <a:gd name="adj" fmla="val 13387"/>
              </a:avLst>
            </a:prstGeom>
            <a:solidFill>
              <a:schemeClr val="bg2">
                <a:lumMod val="95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76" name="Group 75">
            <a:extLst>
              <a:ext uri="{FF2B5EF4-FFF2-40B4-BE49-F238E27FC236}">
                <a16:creationId xmlns:a16="http://schemas.microsoft.com/office/drawing/2014/main" id="{78A5AAE0-5C2E-27EB-CB1A-F81412C84EA7}"/>
              </a:ext>
            </a:extLst>
          </p:cNvPr>
          <p:cNvGrpSpPr/>
          <p:nvPr/>
        </p:nvGrpSpPr>
        <p:grpSpPr>
          <a:xfrm>
            <a:off x="7473439" y="7711038"/>
            <a:ext cx="3499730" cy="1909403"/>
            <a:chOff x="7473439" y="7711038"/>
            <a:chExt cx="3499730" cy="1909403"/>
          </a:xfrm>
        </p:grpSpPr>
        <p:sp>
          <p:nvSpPr>
            <p:cNvPr id="77" name="Arc 76">
              <a:extLst>
                <a:ext uri="{FF2B5EF4-FFF2-40B4-BE49-F238E27FC236}">
                  <a16:creationId xmlns:a16="http://schemas.microsoft.com/office/drawing/2014/main" id="{2BA0A4FB-E26A-AB51-9760-69695CADB516}"/>
                </a:ext>
              </a:extLst>
            </p:cNvPr>
            <p:cNvSpPr/>
            <p:nvPr/>
          </p:nvSpPr>
          <p:spPr>
            <a:xfrm rot="16200000" flipV="1">
              <a:off x="9473698" y="7833327"/>
              <a:ext cx="1377182" cy="1377182"/>
            </a:xfrm>
            <a:prstGeom prst="arc">
              <a:avLst/>
            </a:prstGeom>
            <a:ln w="25400" cap="rnd">
              <a:solidFill>
                <a:schemeClr val="accent5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78" name="Straight Connector 77">
              <a:extLst>
                <a:ext uri="{FF2B5EF4-FFF2-40B4-BE49-F238E27FC236}">
                  <a16:creationId xmlns:a16="http://schemas.microsoft.com/office/drawing/2014/main" id="{07213B1E-D43F-5347-B1B3-EB216AF5BBA6}"/>
                </a:ext>
              </a:extLst>
            </p:cNvPr>
            <p:cNvCxnSpPr/>
            <p:nvPr/>
          </p:nvCxnSpPr>
          <p:spPr>
            <a:xfrm flipV="1">
              <a:off x="10852785" y="8513049"/>
              <a:ext cx="0" cy="928372"/>
            </a:xfrm>
            <a:prstGeom prst="line">
              <a:avLst/>
            </a:prstGeom>
            <a:ln w="25400" cap="rnd">
              <a:solidFill>
                <a:schemeClr val="accent5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9" name="Straight Connector 78">
              <a:extLst>
                <a:ext uri="{FF2B5EF4-FFF2-40B4-BE49-F238E27FC236}">
                  <a16:creationId xmlns:a16="http://schemas.microsoft.com/office/drawing/2014/main" id="{63976037-2C1B-2D35-7FCA-67E06EEBDF4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711440" y="7833327"/>
              <a:ext cx="2442210" cy="0"/>
            </a:xfrm>
            <a:prstGeom prst="line">
              <a:avLst/>
            </a:prstGeom>
            <a:ln w="25400" cap="rnd">
              <a:solidFill>
                <a:schemeClr val="accent5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80" name="Oval 79">
              <a:extLst>
                <a:ext uri="{FF2B5EF4-FFF2-40B4-BE49-F238E27FC236}">
                  <a16:creationId xmlns:a16="http://schemas.microsoft.com/office/drawing/2014/main" id="{B36D173B-DAFC-9131-33CB-99E6C72B36D8}"/>
                </a:ext>
              </a:extLst>
            </p:cNvPr>
            <p:cNvSpPr/>
            <p:nvPr/>
          </p:nvSpPr>
          <p:spPr>
            <a:xfrm flipH="1" flipV="1">
              <a:off x="7473439" y="7711038"/>
              <a:ext cx="244578" cy="244578"/>
            </a:xfrm>
            <a:prstGeom prst="ellipse">
              <a:avLst/>
            </a:prstGeom>
            <a:solidFill>
              <a:schemeClr val="bg2"/>
            </a:solidFill>
            <a:ln w="76200">
              <a:solidFill>
                <a:schemeClr val="accent5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1" name="Oval 80">
              <a:extLst>
                <a:ext uri="{FF2B5EF4-FFF2-40B4-BE49-F238E27FC236}">
                  <a16:creationId xmlns:a16="http://schemas.microsoft.com/office/drawing/2014/main" id="{EE6301BE-F2A4-4239-E107-4BCAAC1BB340}"/>
                </a:ext>
              </a:extLst>
            </p:cNvPr>
            <p:cNvSpPr/>
            <p:nvPr/>
          </p:nvSpPr>
          <p:spPr>
            <a:xfrm flipH="1" flipV="1">
              <a:off x="10728591" y="9375863"/>
              <a:ext cx="244578" cy="244578"/>
            </a:xfrm>
            <a:prstGeom prst="ellipse">
              <a:avLst/>
            </a:prstGeom>
            <a:solidFill>
              <a:schemeClr val="bg2"/>
            </a:solidFill>
            <a:ln w="76200">
              <a:solidFill>
                <a:schemeClr val="accent5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82" name="Freeform: Shape 81">
            <a:extLst>
              <a:ext uri="{FF2B5EF4-FFF2-40B4-BE49-F238E27FC236}">
                <a16:creationId xmlns:a16="http://schemas.microsoft.com/office/drawing/2014/main" id="{6E3929DA-AED9-EFA8-64EB-1D64BBEBECD0}"/>
              </a:ext>
            </a:extLst>
          </p:cNvPr>
          <p:cNvSpPr/>
          <p:nvPr/>
        </p:nvSpPr>
        <p:spPr>
          <a:xfrm flipV="1">
            <a:off x="10174061" y="9799461"/>
            <a:ext cx="1730790" cy="2363222"/>
          </a:xfrm>
          <a:custGeom>
            <a:avLst/>
            <a:gdLst>
              <a:gd name="csX0" fmla="*/ 0 w 1730790"/>
              <a:gd name="csY0" fmla="*/ 0 h 2363222"/>
              <a:gd name="csX1" fmla="*/ 1376330 w 1730790"/>
              <a:gd name="csY1" fmla="*/ 0 h 2363222"/>
              <a:gd name="csX2" fmla="*/ 1730790 w 1730790"/>
              <a:gd name="csY2" fmla="*/ 354460 h 2363222"/>
              <a:gd name="csX3" fmla="*/ 1730790 w 1730790"/>
              <a:gd name="csY3" fmla="*/ 2008762 h 2363222"/>
              <a:gd name="csX4" fmla="*/ 1376330 w 1730790"/>
              <a:gd name="csY4" fmla="*/ 2363222 h 2363222"/>
              <a:gd name="csX5" fmla="*/ 0 w 1730790"/>
              <a:gd name="csY5" fmla="*/ 2363222 h 2363222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</a:cxnLst>
            <a:rect l="l" t="t" r="r" b="b"/>
            <a:pathLst>
              <a:path w="1730790" h="2363222">
                <a:moveTo>
                  <a:pt x="0" y="0"/>
                </a:moveTo>
                <a:lnTo>
                  <a:pt x="1376330" y="0"/>
                </a:lnTo>
                <a:cubicBezTo>
                  <a:pt x="1572093" y="0"/>
                  <a:pt x="1730790" y="158697"/>
                  <a:pt x="1730790" y="354460"/>
                </a:cubicBezTo>
                <a:lnTo>
                  <a:pt x="1730790" y="2008762"/>
                </a:lnTo>
                <a:cubicBezTo>
                  <a:pt x="1730790" y="2204525"/>
                  <a:pt x="1572093" y="2363222"/>
                  <a:pt x="1376330" y="2363222"/>
                </a:cubicBezTo>
                <a:lnTo>
                  <a:pt x="0" y="2363222"/>
                </a:lnTo>
                <a:close/>
              </a:path>
            </a:pathLst>
          </a:custGeom>
          <a:solidFill>
            <a:schemeClr val="accent5">
              <a:alpha val="70000"/>
            </a:schemeClr>
          </a:solidFill>
          <a:ln>
            <a:noFill/>
          </a:ln>
          <a:effectLst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grpSp>
        <p:nvGrpSpPr>
          <p:cNvPr id="83" name="Group 82">
            <a:extLst>
              <a:ext uri="{FF2B5EF4-FFF2-40B4-BE49-F238E27FC236}">
                <a16:creationId xmlns:a16="http://schemas.microsoft.com/office/drawing/2014/main" id="{9AA13C55-0BCE-5829-5C2B-76357E8956B9}"/>
              </a:ext>
            </a:extLst>
          </p:cNvPr>
          <p:cNvGrpSpPr/>
          <p:nvPr/>
        </p:nvGrpSpPr>
        <p:grpSpPr>
          <a:xfrm rot="10800000" flipV="1">
            <a:off x="9621862" y="9923423"/>
            <a:ext cx="2137722" cy="2115298"/>
            <a:chOff x="4819650" y="5035484"/>
            <a:chExt cx="3619501" cy="3581534"/>
          </a:xfrm>
        </p:grpSpPr>
        <p:sp>
          <p:nvSpPr>
            <p:cNvPr id="84" name="Rectangle: Rounded Corners 83">
              <a:extLst>
                <a:ext uri="{FF2B5EF4-FFF2-40B4-BE49-F238E27FC236}">
                  <a16:creationId xmlns:a16="http://schemas.microsoft.com/office/drawing/2014/main" id="{4A9C3444-5BD7-99E0-0790-13EB631D7041}"/>
                </a:ext>
              </a:extLst>
            </p:cNvPr>
            <p:cNvSpPr/>
            <p:nvPr/>
          </p:nvSpPr>
          <p:spPr>
            <a:xfrm>
              <a:off x="4819650" y="5035484"/>
              <a:ext cx="3619501" cy="3581534"/>
            </a:xfrm>
            <a:prstGeom prst="roundRect">
              <a:avLst>
                <a:gd name="adj" fmla="val 14406"/>
              </a:avLst>
            </a:prstGeom>
            <a:solidFill>
              <a:schemeClr val="bg2"/>
            </a:solidFill>
            <a:ln>
              <a:noFill/>
            </a:ln>
            <a:effectLst>
              <a:outerShdw blurRad="177800" dist="254000" dir="8100000" algn="tr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5" name="Rectangle: Rounded Corners 84">
              <a:extLst>
                <a:ext uri="{FF2B5EF4-FFF2-40B4-BE49-F238E27FC236}">
                  <a16:creationId xmlns:a16="http://schemas.microsoft.com/office/drawing/2014/main" id="{A433BCC9-18B3-2AB9-19B8-52731FF90617}"/>
                </a:ext>
              </a:extLst>
            </p:cNvPr>
            <p:cNvSpPr/>
            <p:nvPr/>
          </p:nvSpPr>
          <p:spPr>
            <a:xfrm>
              <a:off x="4896727" y="5111752"/>
              <a:ext cx="3465348" cy="3428998"/>
            </a:xfrm>
            <a:prstGeom prst="roundRect">
              <a:avLst>
                <a:gd name="adj" fmla="val 13387"/>
              </a:avLst>
            </a:prstGeom>
            <a:solidFill>
              <a:schemeClr val="bg2">
                <a:lumMod val="95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86" name="Group 85">
            <a:extLst>
              <a:ext uri="{FF2B5EF4-FFF2-40B4-BE49-F238E27FC236}">
                <a16:creationId xmlns:a16="http://schemas.microsoft.com/office/drawing/2014/main" id="{A6930E30-7B83-7736-FD93-398450F15269}"/>
              </a:ext>
            </a:extLst>
          </p:cNvPr>
          <p:cNvGrpSpPr/>
          <p:nvPr/>
        </p:nvGrpSpPr>
        <p:grpSpPr>
          <a:xfrm>
            <a:off x="7473439" y="7190475"/>
            <a:ext cx="6282643" cy="1500900"/>
            <a:chOff x="7473439" y="7190475"/>
            <a:chExt cx="6282643" cy="1500900"/>
          </a:xfrm>
        </p:grpSpPr>
        <p:sp>
          <p:nvSpPr>
            <p:cNvPr id="87" name="Arc 86">
              <a:extLst>
                <a:ext uri="{FF2B5EF4-FFF2-40B4-BE49-F238E27FC236}">
                  <a16:creationId xmlns:a16="http://schemas.microsoft.com/office/drawing/2014/main" id="{6B540407-7F6E-84E6-B2FB-9EF37E93D5DE}"/>
                </a:ext>
              </a:extLst>
            </p:cNvPr>
            <p:cNvSpPr/>
            <p:nvPr/>
          </p:nvSpPr>
          <p:spPr>
            <a:xfrm rot="16200000" flipV="1">
              <a:off x="12230424" y="7314193"/>
              <a:ext cx="1377182" cy="1377182"/>
            </a:xfrm>
            <a:prstGeom prst="arc">
              <a:avLst/>
            </a:prstGeom>
            <a:ln w="25400" cap="rnd">
              <a:solidFill>
                <a:schemeClr val="accent4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88" name="Group 87">
              <a:extLst>
                <a:ext uri="{FF2B5EF4-FFF2-40B4-BE49-F238E27FC236}">
                  <a16:creationId xmlns:a16="http://schemas.microsoft.com/office/drawing/2014/main" id="{17B81992-DC16-60B5-0092-6066505542FC}"/>
                </a:ext>
              </a:extLst>
            </p:cNvPr>
            <p:cNvGrpSpPr/>
            <p:nvPr/>
          </p:nvGrpSpPr>
          <p:grpSpPr>
            <a:xfrm>
              <a:off x="7473439" y="7190475"/>
              <a:ext cx="6282643" cy="1057521"/>
              <a:chOff x="7473439" y="7190475"/>
              <a:chExt cx="6282643" cy="1057521"/>
            </a:xfrm>
          </p:grpSpPr>
          <p:cxnSp>
            <p:nvCxnSpPr>
              <p:cNvPr id="89" name="Straight Connector 88">
                <a:extLst>
                  <a:ext uri="{FF2B5EF4-FFF2-40B4-BE49-F238E27FC236}">
                    <a16:creationId xmlns:a16="http://schemas.microsoft.com/office/drawing/2014/main" id="{DAA90C1F-0037-12E2-3D7F-5A9C2C261BCD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711440" y="7312764"/>
                <a:ext cx="5207575" cy="0"/>
              </a:xfrm>
              <a:prstGeom prst="line">
                <a:avLst/>
              </a:prstGeom>
              <a:ln w="25400" cap="rnd">
                <a:solidFill>
                  <a:schemeClr val="accent4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90" name="Oval 89">
                <a:extLst>
                  <a:ext uri="{FF2B5EF4-FFF2-40B4-BE49-F238E27FC236}">
                    <a16:creationId xmlns:a16="http://schemas.microsoft.com/office/drawing/2014/main" id="{F990B60B-CFAB-D08F-2B71-2793AA48F3CE}"/>
                  </a:ext>
                </a:extLst>
              </p:cNvPr>
              <p:cNvSpPr/>
              <p:nvPr/>
            </p:nvSpPr>
            <p:spPr>
              <a:xfrm flipH="1" flipV="1">
                <a:off x="7473439" y="7190475"/>
                <a:ext cx="244578" cy="244578"/>
              </a:xfrm>
              <a:prstGeom prst="ellipse">
                <a:avLst/>
              </a:prstGeom>
              <a:solidFill>
                <a:schemeClr val="bg2"/>
              </a:solidFill>
              <a:ln w="76200">
                <a:solidFill>
                  <a:schemeClr val="accent4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1" name="Oval 90">
                <a:extLst>
                  <a:ext uri="{FF2B5EF4-FFF2-40B4-BE49-F238E27FC236}">
                    <a16:creationId xmlns:a16="http://schemas.microsoft.com/office/drawing/2014/main" id="{62960197-4B0B-E4B2-E5BF-79621256A232}"/>
                  </a:ext>
                </a:extLst>
              </p:cNvPr>
              <p:cNvSpPr/>
              <p:nvPr/>
            </p:nvSpPr>
            <p:spPr>
              <a:xfrm flipH="1" flipV="1">
                <a:off x="13511504" y="8003418"/>
                <a:ext cx="244578" cy="244578"/>
              </a:xfrm>
              <a:prstGeom prst="ellipse">
                <a:avLst/>
              </a:prstGeom>
              <a:solidFill>
                <a:schemeClr val="bg2"/>
              </a:solidFill>
              <a:ln w="76200">
                <a:solidFill>
                  <a:schemeClr val="accent4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92" name="Freeform: Shape 91">
            <a:extLst>
              <a:ext uri="{FF2B5EF4-FFF2-40B4-BE49-F238E27FC236}">
                <a16:creationId xmlns:a16="http://schemas.microsoft.com/office/drawing/2014/main" id="{AE143B86-4E70-0109-7B3C-93527B0A66DC}"/>
              </a:ext>
            </a:extLst>
          </p:cNvPr>
          <p:cNvSpPr/>
          <p:nvPr/>
        </p:nvSpPr>
        <p:spPr>
          <a:xfrm flipV="1">
            <a:off x="13484839" y="8420888"/>
            <a:ext cx="1730790" cy="2363222"/>
          </a:xfrm>
          <a:custGeom>
            <a:avLst/>
            <a:gdLst>
              <a:gd name="csX0" fmla="*/ 0 w 1730790"/>
              <a:gd name="csY0" fmla="*/ 0 h 2363222"/>
              <a:gd name="csX1" fmla="*/ 1376330 w 1730790"/>
              <a:gd name="csY1" fmla="*/ 0 h 2363222"/>
              <a:gd name="csX2" fmla="*/ 1730790 w 1730790"/>
              <a:gd name="csY2" fmla="*/ 354460 h 2363222"/>
              <a:gd name="csX3" fmla="*/ 1730790 w 1730790"/>
              <a:gd name="csY3" fmla="*/ 2008762 h 2363222"/>
              <a:gd name="csX4" fmla="*/ 1376330 w 1730790"/>
              <a:gd name="csY4" fmla="*/ 2363222 h 2363222"/>
              <a:gd name="csX5" fmla="*/ 0 w 1730790"/>
              <a:gd name="csY5" fmla="*/ 2363222 h 2363222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</a:cxnLst>
            <a:rect l="l" t="t" r="r" b="b"/>
            <a:pathLst>
              <a:path w="1730790" h="2363222">
                <a:moveTo>
                  <a:pt x="0" y="0"/>
                </a:moveTo>
                <a:lnTo>
                  <a:pt x="1376330" y="0"/>
                </a:lnTo>
                <a:cubicBezTo>
                  <a:pt x="1572093" y="0"/>
                  <a:pt x="1730790" y="158697"/>
                  <a:pt x="1730790" y="354460"/>
                </a:cubicBezTo>
                <a:lnTo>
                  <a:pt x="1730790" y="2008762"/>
                </a:lnTo>
                <a:cubicBezTo>
                  <a:pt x="1730790" y="2204525"/>
                  <a:pt x="1572093" y="2363222"/>
                  <a:pt x="1376330" y="2363222"/>
                </a:cubicBezTo>
                <a:lnTo>
                  <a:pt x="0" y="2363222"/>
                </a:lnTo>
                <a:close/>
              </a:path>
            </a:pathLst>
          </a:custGeom>
          <a:solidFill>
            <a:schemeClr val="accent4">
              <a:alpha val="70000"/>
            </a:schemeClr>
          </a:solidFill>
          <a:ln>
            <a:noFill/>
          </a:ln>
          <a:effectLst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grpSp>
        <p:nvGrpSpPr>
          <p:cNvPr id="93" name="Group 92">
            <a:extLst>
              <a:ext uri="{FF2B5EF4-FFF2-40B4-BE49-F238E27FC236}">
                <a16:creationId xmlns:a16="http://schemas.microsoft.com/office/drawing/2014/main" id="{1BDE7D51-0FC9-E5CC-1ECD-09699EBA7219}"/>
              </a:ext>
            </a:extLst>
          </p:cNvPr>
          <p:cNvGrpSpPr/>
          <p:nvPr/>
        </p:nvGrpSpPr>
        <p:grpSpPr>
          <a:xfrm rot="10800000" flipV="1">
            <a:off x="12932640" y="8544850"/>
            <a:ext cx="2137722" cy="2115298"/>
            <a:chOff x="4819650" y="5035484"/>
            <a:chExt cx="3619501" cy="3581534"/>
          </a:xfrm>
        </p:grpSpPr>
        <p:sp>
          <p:nvSpPr>
            <p:cNvPr id="94" name="Rectangle: Rounded Corners 93">
              <a:extLst>
                <a:ext uri="{FF2B5EF4-FFF2-40B4-BE49-F238E27FC236}">
                  <a16:creationId xmlns:a16="http://schemas.microsoft.com/office/drawing/2014/main" id="{F664E2A5-7792-B417-5DAC-488F3715D665}"/>
                </a:ext>
              </a:extLst>
            </p:cNvPr>
            <p:cNvSpPr/>
            <p:nvPr/>
          </p:nvSpPr>
          <p:spPr>
            <a:xfrm>
              <a:off x="4819650" y="5035484"/>
              <a:ext cx="3619501" cy="3581534"/>
            </a:xfrm>
            <a:prstGeom prst="roundRect">
              <a:avLst>
                <a:gd name="adj" fmla="val 14406"/>
              </a:avLst>
            </a:prstGeom>
            <a:solidFill>
              <a:schemeClr val="bg2"/>
            </a:solidFill>
            <a:ln>
              <a:noFill/>
            </a:ln>
            <a:effectLst>
              <a:outerShdw blurRad="177800" dist="254000" dir="8100000" algn="tr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5" name="Rectangle: Rounded Corners 94">
              <a:extLst>
                <a:ext uri="{FF2B5EF4-FFF2-40B4-BE49-F238E27FC236}">
                  <a16:creationId xmlns:a16="http://schemas.microsoft.com/office/drawing/2014/main" id="{78FE950A-BC47-2043-FE80-362D07E7211D}"/>
                </a:ext>
              </a:extLst>
            </p:cNvPr>
            <p:cNvSpPr/>
            <p:nvPr/>
          </p:nvSpPr>
          <p:spPr>
            <a:xfrm>
              <a:off x="4896727" y="5111752"/>
              <a:ext cx="3465348" cy="3428998"/>
            </a:xfrm>
            <a:prstGeom prst="roundRect">
              <a:avLst>
                <a:gd name="adj" fmla="val 13387"/>
              </a:avLst>
            </a:prstGeom>
            <a:solidFill>
              <a:schemeClr val="bg2">
                <a:lumMod val="95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96" name="Group 95">
            <a:extLst>
              <a:ext uri="{FF2B5EF4-FFF2-40B4-BE49-F238E27FC236}">
                <a16:creationId xmlns:a16="http://schemas.microsoft.com/office/drawing/2014/main" id="{5976DEAE-87B8-C9F6-A704-4714CE053B55}"/>
              </a:ext>
            </a:extLst>
          </p:cNvPr>
          <p:cNvGrpSpPr/>
          <p:nvPr/>
        </p:nvGrpSpPr>
        <p:grpSpPr>
          <a:xfrm>
            <a:off x="7473439" y="6666394"/>
            <a:ext cx="8057635" cy="248097"/>
            <a:chOff x="7473439" y="6666394"/>
            <a:chExt cx="8057635" cy="248097"/>
          </a:xfrm>
        </p:grpSpPr>
        <p:cxnSp>
          <p:nvCxnSpPr>
            <p:cNvPr id="97" name="Straight Connector 96">
              <a:extLst>
                <a:ext uri="{FF2B5EF4-FFF2-40B4-BE49-F238E27FC236}">
                  <a16:creationId xmlns:a16="http://schemas.microsoft.com/office/drawing/2014/main" id="{807FB861-159A-6EC3-0824-6E0407DA622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711440" y="6792202"/>
              <a:ext cx="7549375" cy="0"/>
            </a:xfrm>
            <a:prstGeom prst="line">
              <a:avLst/>
            </a:prstGeom>
            <a:ln w="25400" cap="rnd">
              <a:solidFill>
                <a:schemeClr val="accent3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98" name="Oval 97">
              <a:extLst>
                <a:ext uri="{FF2B5EF4-FFF2-40B4-BE49-F238E27FC236}">
                  <a16:creationId xmlns:a16="http://schemas.microsoft.com/office/drawing/2014/main" id="{1A9A125C-5B62-CBFD-20D6-D2B4CAD1515B}"/>
                </a:ext>
              </a:extLst>
            </p:cNvPr>
            <p:cNvSpPr/>
            <p:nvPr/>
          </p:nvSpPr>
          <p:spPr>
            <a:xfrm flipH="1">
              <a:off x="7473439" y="6669913"/>
              <a:ext cx="244578" cy="244578"/>
            </a:xfrm>
            <a:prstGeom prst="ellipse">
              <a:avLst/>
            </a:prstGeom>
            <a:solidFill>
              <a:schemeClr val="bg2"/>
            </a:solidFill>
            <a:ln w="76200">
              <a:solidFill>
                <a:schemeClr val="accent3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9" name="Oval 98">
              <a:extLst>
                <a:ext uri="{FF2B5EF4-FFF2-40B4-BE49-F238E27FC236}">
                  <a16:creationId xmlns:a16="http://schemas.microsoft.com/office/drawing/2014/main" id="{69BD27BF-47CB-DB33-4CA9-7EA2C5613A56}"/>
                </a:ext>
              </a:extLst>
            </p:cNvPr>
            <p:cNvSpPr/>
            <p:nvPr/>
          </p:nvSpPr>
          <p:spPr>
            <a:xfrm flipH="1">
              <a:off x="15286496" y="6666394"/>
              <a:ext cx="244578" cy="244578"/>
            </a:xfrm>
            <a:prstGeom prst="ellipse">
              <a:avLst/>
            </a:prstGeom>
            <a:solidFill>
              <a:schemeClr val="bg2"/>
            </a:solidFill>
            <a:ln w="76200">
              <a:solidFill>
                <a:schemeClr val="accent3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00" name="Freeform: Shape 99">
            <a:extLst>
              <a:ext uri="{FF2B5EF4-FFF2-40B4-BE49-F238E27FC236}">
                <a16:creationId xmlns:a16="http://schemas.microsoft.com/office/drawing/2014/main" id="{1127726A-F330-D9B6-5D59-243EB6E836E9}"/>
              </a:ext>
            </a:extLst>
          </p:cNvPr>
          <p:cNvSpPr/>
          <p:nvPr/>
        </p:nvSpPr>
        <p:spPr>
          <a:xfrm>
            <a:off x="16515455" y="5680443"/>
            <a:ext cx="1730790" cy="2363222"/>
          </a:xfrm>
          <a:custGeom>
            <a:avLst/>
            <a:gdLst>
              <a:gd name="csX0" fmla="*/ 0 w 1730790"/>
              <a:gd name="csY0" fmla="*/ 0 h 2363222"/>
              <a:gd name="csX1" fmla="*/ 1376330 w 1730790"/>
              <a:gd name="csY1" fmla="*/ 0 h 2363222"/>
              <a:gd name="csX2" fmla="*/ 1730790 w 1730790"/>
              <a:gd name="csY2" fmla="*/ 354460 h 2363222"/>
              <a:gd name="csX3" fmla="*/ 1730790 w 1730790"/>
              <a:gd name="csY3" fmla="*/ 2008762 h 2363222"/>
              <a:gd name="csX4" fmla="*/ 1376330 w 1730790"/>
              <a:gd name="csY4" fmla="*/ 2363222 h 2363222"/>
              <a:gd name="csX5" fmla="*/ 0 w 1730790"/>
              <a:gd name="csY5" fmla="*/ 2363222 h 2363222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</a:cxnLst>
            <a:rect l="l" t="t" r="r" b="b"/>
            <a:pathLst>
              <a:path w="1730790" h="2363222">
                <a:moveTo>
                  <a:pt x="0" y="0"/>
                </a:moveTo>
                <a:lnTo>
                  <a:pt x="1376330" y="0"/>
                </a:lnTo>
                <a:cubicBezTo>
                  <a:pt x="1572093" y="0"/>
                  <a:pt x="1730790" y="158697"/>
                  <a:pt x="1730790" y="354460"/>
                </a:cubicBezTo>
                <a:lnTo>
                  <a:pt x="1730790" y="2008762"/>
                </a:lnTo>
                <a:cubicBezTo>
                  <a:pt x="1730790" y="2204525"/>
                  <a:pt x="1572093" y="2363222"/>
                  <a:pt x="1376330" y="2363222"/>
                </a:cubicBezTo>
                <a:lnTo>
                  <a:pt x="0" y="2363222"/>
                </a:lnTo>
                <a:close/>
              </a:path>
            </a:pathLst>
          </a:custGeom>
          <a:solidFill>
            <a:schemeClr val="accent3">
              <a:alpha val="70000"/>
            </a:schemeClr>
          </a:solidFill>
          <a:ln>
            <a:noFill/>
          </a:ln>
          <a:effectLst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grpSp>
        <p:nvGrpSpPr>
          <p:cNvPr id="101" name="Group 100">
            <a:extLst>
              <a:ext uri="{FF2B5EF4-FFF2-40B4-BE49-F238E27FC236}">
                <a16:creationId xmlns:a16="http://schemas.microsoft.com/office/drawing/2014/main" id="{924590C6-525D-6FF6-2C8B-7C7A588DDE12}"/>
              </a:ext>
            </a:extLst>
          </p:cNvPr>
          <p:cNvGrpSpPr/>
          <p:nvPr/>
        </p:nvGrpSpPr>
        <p:grpSpPr>
          <a:xfrm>
            <a:off x="15963255" y="5804405"/>
            <a:ext cx="2137722" cy="2115298"/>
            <a:chOff x="4819650" y="5035484"/>
            <a:chExt cx="3619501" cy="3581534"/>
          </a:xfrm>
        </p:grpSpPr>
        <p:sp>
          <p:nvSpPr>
            <p:cNvPr id="102" name="Rectangle: Rounded Corners 101">
              <a:extLst>
                <a:ext uri="{FF2B5EF4-FFF2-40B4-BE49-F238E27FC236}">
                  <a16:creationId xmlns:a16="http://schemas.microsoft.com/office/drawing/2014/main" id="{78E22392-A634-44BD-CC3E-762206853B76}"/>
                </a:ext>
              </a:extLst>
            </p:cNvPr>
            <p:cNvSpPr/>
            <p:nvPr/>
          </p:nvSpPr>
          <p:spPr>
            <a:xfrm>
              <a:off x="4819650" y="5035484"/>
              <a:ext cx="3619501" cy="3581534"/>
            </a:xfrm>
            <a:prstGeom prst="roundRect">
              <a:avLst>
                <a:gd name="adj" fmla="val 14406"/>
              </a:avLst>
            </a:prstGeom>
            <a:solidFill>
              <a:schemeClr val="bg2"/>
            </a:solidFill>
            <a:ln>
              <a:noFill/>
            </a:ln>
            <a:effectLst>
              <a:outerShdw blurRad="177800" dist="254000" dir="8100000" algn="tr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3" name="Rectangle: Rounded Corners 102">
              <a:extLst>
                <a:ext uri="{FF2B5EF4-FFF2-40B4-BE49-F238E27FC236}">
                  <a16:creationId xmlns:a16="http://schemas.microsoft.com/office/drawing/2014/main" id="{486F23D9-8199-9C69-7D54-7C147AD72B6F}"/>
                </a:ext>
              </a:extLst>
            </p:cNvPr>
            <p:cNvSpPr/>
            <p:nvPr/>
          </p:nvSpPr>
          <p:spPr>
            <a:xfrm>
              <a:off x="4896727" y="5111752"/>
              <a:ext cx="3465348" cy="3428998"/>
            </a:xfrm>
            <a:prstGeom prst="roundRect">
              <a:avLst>
                <a:gd name="adj" fmla="val 13387"/>
              </a:avLst>
            </a:prstGeom>
            <a:solidFill>
              <a:schemeClr val="bg2">
                <a:lumMod val="95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04" name="Freeform: Shape 103">
            <a:extLst>
              <a:ext uri="{FF2B5EF4-FFF2-40B4-BE49-F238E27FC236}">
                <a16:creationId xmlns:a16="http://schemas.microsoft.com/office/drawing/2014/main" id="{B84532AD-41A2-07C1-71FE-FBFA2B338F19}"/>
              </a:ext>
            </a:extLst>
          </p:cNvPr>
          <p:cNvSpPr/>
          <p:nvPr/>
        </p:nvSpPr>
        <p:spPr>
          <a:xfrm>
            <a:off x="10309821" y="10600171"/>
            <a:ext cx="761802" cy="761802"/>
          </a:xfrm>
          <a:custGeom>
            <a:avLst/>
            <a:gdLst>
              <a:gd name="connsiteX0" fmla="*/ 54940 w 381000"/>
              <a:gd name="connsiteY0" fmla="*/ 363093 h 381000"/>
              <a:gd name="connsiteX1" fmla="*/ 54940 w 381000"/>
              <a:gd name="connsiteY1" fmla="*/ 363093 h 381000"/>
              <a:gd name="connsiteX2" fmla="*/ 19431 w 381000"/>
              <a:gd name="connsiteY2" fmla="*/ 327584 h 381000"/>
              <a:gd name="connsiteX3" fmla="*/ 19431 w 381000"/>
              <a:gd name="connsiteY3" fmla="*/ 295732 h 381000"/>
              <a:gd name="connsiteX4" fmla="*/ 54940 w 381000"/>
              <a:gd name="connsiteY4" fmla="*/ 260223 h 381000"/>
              <a:gd name="connsiteX5" fmla="*/ 54940 w 381000"/>
              <a:gd name="connsiteY5" fmla="*/ 260223 h 381000"/>
              <a:gd name="connsiteX6" fmla="*/ 90449 w 381000"/>
              <a:gd name="connsiteY6" fmla="*/ 295732 h 381000"/>
              <a:gd name="connsiteX7" fmla="*/ 90449 w 381000"/>
              <a:gd name="connsiteY7" fmla="*/ 327584 h 381000"/>
              <a:gd name="connsiteX8" fmla="*/ 54940 w 381000"/>
              <a:gd name="connsiteY8" fmla="*/ 363093 h 381000"/>
              <a:gd name="connsiteX9" fmla="*/ 230200 w 381000"/>
              <a:gd name="connsiteY9" fmla="*/ 327584 h 381000"/>
              <a:gd name="connsiteX10" fmla="*/ 230200 w 381000"/>
              <a:gd name="connsiteY10" fmla="*/ 234925 h 381000"/>
              <a:gd name="connsiteX11" fmla="*/ 194691 w 381000"/>
              <a:gd name="connsiteY11" fmla="*/ 199415 h 381000"/>
              <a:gd name="connsiteX12" fmla="*/ 194691 w 381000"/>
              <a:gd name="connsiteY12" fmla="*/ 199415 h 381000"/>
              <a:gd name="connsiteX13" fmla="*/ 159182 w 381000"/>
              <a:gd name="connsiteY13" fmla="*/ 234925 h 381000"/>
              <a:gd name="connsiteX14" fmla="*/ 159182 w 381000"/>
              <a:gd name="connsiteY14" fmla="*/ 327584 h 381000"/>
              <a:gd name="connsiteX15" fmla="*/ 194691 w 381000"/>
              <a:gd name="connsiteY15" fmla="*/ 363093 h 381000"/>
              <a:gd name="connsiteX16" fmla="*/ 194691 w 381000"/>
              <a:gd name="connsiteY16" fmla="*/ 363093 h 381000"/>
              <a:gd name="connsiteX17" fmla="*/ 230200 w 381000"/>
              <a:gd name="connsiteY17" fmla="*/ 327584 h 381000"/>
              <a:gd name="connsiteX18" fmla="*/ 369951 w 381000"/>
              <a:gd name="connsiteY18" fmla="*/ 327584 h 381000"/>
              <a:gd name="connsiteX19" fmla="*/ 369951 w 381000"/>
              <a:gd name="connsiteY19" fmla="*/ 174117 h 381000"/>
              <a:gd name="connsiteX20" fmla="*/ 334442 w 381000"/>
              <a:gd name="connsiteY20" fmla="*/ 138608 h 381000"/>
              <a:gd name="connsiteX21" fmla="*/ 334442 w 381000"/>
              <a:gd name="connsiteY21" fmla="*/ 138608 h 381000"/>
              <a:gd name="connsiteX22" fmla="*/ 298933 w 381000"/>
              <a:gd name="connsiteY22" fmla="*/ 174117 h 381000"/>
              <a:gd name="connsiteX23" fmla="*/ 298933 w 381000"/>
              <a:gd name="connsiteY23" fmla="*/ 327584 h 381000"/>
              <a:gd name="connsiteX24" fmla="*/ 334442 w 381000"/>
              <a:gd name="connsiteY24" fmla="*/ 363093 h 381000"/>
              <a:gd name="connsiteX25" fmla="*/ 334442 w 381000"/>
              <a:gd name="connsiteY25" fmla="*/ 363093 h 381000"/>
              <a:gd name="connsiteX26" fmla="*/ 369951 w 381000"/>
              <a:gd name="connsiteY26" fmla="*/ 327584 h 381000"/>
              <a:gd name="connsiteX27" fmla="*/ 348158 w 381000"/>
              <a:gd name="connsiteY27" fmla="*/ 79781 h 381000"/>
              <a:gd name="connsiteX28" fmla="*/ 352882 w 381000"/>
              <a:gd name="connsiteY28" fmla="*/ 28880 h 381000"/>
              <a:gd name="connsiteX29" fmla="*/ 302590 w 381000"/>
              <a:gd name="connsiteY29" fmla="*/ 19431 h 381000"/>
              <a:gd name="connsiteX30" fmla="*/ 38938 w 381000"/>
              <a:gd name="connsiteY30" fmla="*/ 173507 h 381000"/>
              <a:gd name="connsiteX31" fmla="*/ 353187 w 381000"/>
              <a:gd name="connsiteY31" fmla="*/ 29642 h 381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381000" h="381000">
                <a:moveTo>
                  <a:pt x="54940" y="363093"/>
                </a:moveTo>
                <a:lnTo>
                  <a:pt x="54940" y="363093"/>
                </a:lnTo>
                <a:cubicBezTo>
                  <a:pt x="35433" y="363093"/>
                  <a:pt x="19431" y="347243"/>
                  <a:pt x="19431" y="327584"/>
                </a:cubicBezTo>
                <a:lnTo>
                  <a:pt x="19431" y="295732"/>
                </a:lnTo>
                <a:cubicBezTo>
                  <a:pt x="19431" y="276225"/>
                  <a:pt x="35281" y="260223"/>
                  <a:pt x="54940" y="260223"/>
                </a:cubicBezTo>
                <a:lnTo>
                  <a:pt x="54940" y="260223"/>
                </a:lnTo>
                <a:cubicBezTo>
                  <a:pt x="74447" y="260223"/>
                  <a:pt x="90449" y="276073"/>
                  <a:pt x="90449" y="295732"/>
                </a:cubicBezTo>
                <a:lnTo>
                  <a:pt x="90449" y="327584"/>
                </a:lnTo>
                <a:cubicBezTo>
                  <a:pt x="90297" y="347243"/>
                  <a:pt x="74447" y="363093"/>
                  <a:pt x="54940" y="363093"/>
                </a:cubicBezTo>
                <a:close/>
                <a:moveTo>
                  <a:pt x="230200" y="327584"/>
                </a:moveTo>
                <a:lnTo>
                  <a:pt x="230200" y="234925"/>
                </a:lnTo>
                <a:cubicBezTo>
                  <a:pt x="230200" y="215417"/>
                  <a:pt x="214351" y="199415"/>
                  <a:pt x="194691" y="199415"/>
                </a:cubicBezTo>
                <a:lnTo>
                  <a:pt x="194691" y="199415"/>
                </a:lnTo>
                <a:cubicBezTo>
                  <a:pt x="175184" y="199415"/>
                  <a:pt x="159182" y="215265"/>
                  <a:pt x="159182" y="234925"/>
                </a:cubicBezTo>
                <a:lnTo>
                  <a:pt x="159182" y="327584"/>
                </a:lnTo>
                <a:cubicBezTo>
                  <a:pt x="159182" y="347091"/>
                  <a:pt x="175031" y="363093"/>
                  <a:pt x="194691" y="363093"/>
                </a:cubicBezTo>
                <a:lnTo>
                  <a:pt x="194691" y="363093"/>
                </a:lnTo>
                <a:cubicBezTo>
                  <a:pt x="214198" y="363093"/>
                  <a:pt x="230200" y="347243"/>
                  <a:pt x="230200" y="327584"/>
                </a:cubicBezTo>
                <a:close/>
                <a:moveTo>
                  <a:pt x="369951" y="327584"/>
                </a:moveTo>
                <a:lnTo>
                  <a:pt x="369951" y="174117"/>
                </a:lnTo>
                <a:cubicBezTo>
                  <a:pt x="369951" y="154610"/>
                  <a:pt x="354101" y="138608"/>
                  <a:pt x="334442" y="138608"/>
                </a:cubicBezTo>
                <a:lnTo>
                  <a:pt x="334442" y="138608"/>
                </a:lnTo>
                <a:cubicBezTo>
                  <a:pt x="314935" y="138608"/>
                  <a:pt x="298933" y="154457"/>
                  <a:pt x="298933" y="174117"/>
                </a:cubicBezTo>
                <a:lnTo>
                  <a:pt x="298933" y="327584"/>
                </a:lnTo>
                <a:cubicBezTo>
                  <a:pt x="298933" y="347091"/>
                  <a:pt x="314782" y="363093"/>
                  <a:pt x="334442" y="363093"/>
                </a:cubicBezTo>
                <a:lnTo>
                  <a:pt x="334442" y="363093"/>
                </a:lnTo>
                <a:cubicBezTo>
                  <a:pt x="354101" y="363093"/>
                  <a:pt x="369951" y="347243"/>
                  <a:pt x="369951" y="327584"/>
                </a:cubicBezTo>
                <a:close/>
                <a:moveTo>
                  <a:pt x="348158" y="79781"/>
                </a:moveTo>
                <a:lnTo>
                  <a:pt x="352882" y="28880"/>
                </a:lnTo>
                <a:lnTo>
                  <a:pt x="302590" y="19431"/>
                </a:lnTo>
                <a:moveTo>
                  <a:pt x="38938" y="173507"/>
                </a:moveTo>
                <a:cubicBezTo>
                  <a:pt x="97765" y="173507"/>
                  <a:pt x="278206" y="105080"/>
                  <a:pt x="353187" y="29642"/>
                </a:cubicBezTo>
              </a:path>
            </a:pathLst>
          </a:custGeom>
          <a:noFill/>
          <a:ln w="25400">
            <a:solidFill>
              <a:schemeClr val="tx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182832" tIns="91416" rIns="182832" bIns="91416" numCol="1" anchor="t" anchorCtr="0" compatLnSpc="1">
            <a:prstTxWarp prst="textNoShape">
              <a:avLst/>
            </a:prstTxWarp>
          </a:bodyPr>
          <a:lstStyle/>
          <a:p>
            <a:endParaRPr lang="ru-UA" sz="7198"/>
          </a:p>
        </p:txBody>
      </p:sp>
      <p:sp>
        <p:nvSpPr>
          <p:cNvPr id="105" name="Freeform 103">
            <a:extLst>
              <a:ext uri="{FF2B5EF4-FFF2-40B4-BE49-F238E27FC236}">
                <a16:creationId xmlns:a16="http://schemas.microsoft.com/office/drawing/2014/main" id="{12C55EA3-83C4-DB24-3BB8-B69E1AE467F2}"/>
              </a:ext>
            </a:extLst>
          </p:cNvPr>
          <p:cNvSpPr>
            <a:spLocks noEditPoints="1"/>
          </p:cNvSpPr>
          <p:nvPr/>
        </p:nvSpPr>
        <p:spPr bwMode="auto">
          <a:xfrm>
            <a:off x="16608770" y="6538319"/>
            <a:ext cx="846692" cy="647470"/>
          </a:xfrm>
          <a:custGeom>
            <a:avLst/>
            <a:gdLst>
              <a:gd name="T0" fmla="*/ 502 w 993"/>
              <a:gd name="T1" fmla="*/ 174 h 760"/>
              <a:gd name="T2" fmla="*/ 328 w 993"/>
              <a:gd name="T3" fmla="*/ 348 h 760"/>
              <a:gd name="T4" fmla="*/ 154 w 993"/>
              <a:gd name="T5" fmla="*/ 174 h 760"/>
              <a:gd name="T6" fmla="*/ 328 w 993"/>
              <a:gd name="T7" fmla="*/ 0 h 760"/>
              <a:gd name="T8" fmla="*/ 502 w 993"/>
              <a:gd name="T9" fmla="*/ 174 h 760"/>
              <a:gd name="T10" fmla="*/ 655 w 993"/>
              <a:gd name="T11" fmla="*/ 760 h 760"/>
              <a:gd name="T12" fmla="*/ 328 w 993"/>
              <a:gd name="T13" fmla="*/ 469 h 760"/>
              <a:gd name="T14" fmla="*/ 0 w 993"/>
              <a:gd name="T15" fmla="*/ 760 h 760"/>
              <a:gd name="T16" fmla="*/ 655 w 993"/>
              <a:gd name="T17" fmla="*/ 760 h 760"/>
              <a:gd name="T18" fmla="*/ 761 w 993"/>
              <a:gd name="T19" fmla="*/ 68 h 760"/>
              <a:gd name="T20" fmla="*/ 637 w 993"/>
              <a:gd name="T21" fmla="*/ 192 h 760"/>
              <a:gd name="T22" fmla="*/ 761 w 993"/>
              <a:gd name="T23" fmla="*/ 315 h 760"/>
              <a:gd name="T24" fmla="*/ 884 w 993"/>
              <a:gd name="T25" fmla="*/ 192 h 760"/>
              <a:gd name="T26" fmla="*/ 761 w 993"/>
              <a:gd name="T27" fmla="*/ 68 h 760"/>
              <a:gd name="T28" fmla="*/ 746 w 993"/>
              <a:gd name="T29" fmla="*/ 631 h 760"/>
              <a:gd name="T30" fmla="*/ 993 w 993"/>
              <a:gd name="T31" fmla="*/ 631 h 760"/>
              <a:gd name="T32" fmla="*/ 761 w 993"/>
              <a:gd name="T33" fmla="*/ 424 h 760"/>
              <a:gd name="T34" fmla="*/ 637 w 993"/>
              <a:gd name="T35" fmla="*/ 456 h 7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993" h="760">
                <a:moveTo>
                  <a:pt x="502" y="174"/>
                </a:moveTo>
                <a:cubicBezTo>
                  <a:pt x="502" y="270"/>
                  <a:pt x="424" y="348"/>
                  <a:pt x="328" y="348"/>
                </a:cubicBezTo>
                <a:cubicBezTo>
                  <a:pt x="232" y="348"/>
                  <a:pt x="154" y="270"/>
                  <a:pt x="154" y="174"/>
                </a:cubicBezTo>
                <a:cubicBezTo>
                  <a:pt x="154" y="78"/>
                  <a:pt x="232" y="0"/>
                  <a:pt x="328" y="0"/>
                </a:cubicBezTo>
                <a:cubicBezTo>
                  <a:pt x="424" y="0"/>
                  <a:pt x="502" y="78"/>
                  <a:pt x="502" y="174"/>
                </a:cubicBezTo>
                <a:close/>
                <a:moveTo>
                  <a:pt x="655" y="760"/>
                </a:moveTo>
                <a:cubicBezTo>
                  <a:pt x="655" y="599"/>
                  <a:pt x="509" y="469"/>
                  <a:pt x="328" y="469"/>
                </a:cubicBezTo>
                <a:cubicBezTo>
                  <a:pt x="147" y="469"/>
                  <a:pt x="0" y="599"/>
                  <a:pt x="0" y="760"/>
                </a:cubicBezTo>
                <a:lnTo>
                  <a:pt x="655" y="760"/>
                </a:lnTo>
                <a:close/>
                <a:moveTo>
                  <a:pt x="761" y="68"/>
                </a:moveTo>
                <a:cubicBezTo>
                  <a:pt x="692" y="68"/>
                  <a:pt x="637" y="123"/>
                  <a:pt x="637" y="192"/>
                </a:cubicBezTo>
                <a:cubicBezTo>
                  <a:pt x="637" y="260"/>
                  <a:pt x="692" y="315"/>
                  <a:pt x="761" y="315"/>
                </a:cubicBezTo>
                <a:cubicBezTo>
                  <a:pt x="829" y="315"/>
                  <a:pt x="884" y="260"/>
                  <a:pt x="884" y="192"/>
                </a:cubicBezTo>
                <a:cubicBezTo>
                  <a:pt x="884" y="123"/>
                  <a:pt x="829" y="68"/>
                  <a:pt x="761" y="68"/>
                </a:cubicBezTo>
                <a:close/>
                <a:moveTo>
                  <a:pt x="746" y="631"/>
                </a:moveTo>
                <a:cubicBezTo>
                  <a:pt x="993" y="631"/>
                  <a:pt x="993" y="631"/>
                  <a:pt x="993" y="631"/>
                </a:cubicBezTo>
                <a:cubicBezTo>
                  <a:pt x="993" y="517"/>
                  <a:pt x="889" y="424"/>
                  <a:pt x="761" y="424"/>
                </a:cubicBezTo>
                <a:cubicBezTo>
                  <a:pt x="715" y="424"/>
                  <a:pt x="673" y="436"/>
                  <a:pt x="637" y="456"/>
                </a:cubicBezTo>
              </a:path>
            </a:pathLst>
          </a:custGeom>
          <a:noFill/>
          <a:ln w="25400">
            <a:solidFill>
              <a:schemeClr val="tx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182832" tIns="91416" rIns="182832" bIns="91416" numCol="1" anchor="t" anchorCtr="0" compatLnSpc="1">
            <a:prstTxWarp prst="textNoShape">
              <a:avLst/>
            </a:prstTxWarp>
          </a:bodyPr>
          <a:lstStyle/>
          <a:p>
            <a:endParaRPr lang="ru-UA" sz="7198"/>
          </a:p>
        </p:txBody>
      </p:sp>
      <p:sp>
        <p:nvSpPr>
          <p:cNvPr id="106" name="Freeform 109">
            <a:extLst>
              <a:ext uri="{FF2B5EF4-FFF2-40B4-BE49-F238E27FC236}">
                <a16:creationId xmlns:a16="http://schemas.microsoft.com/office/drawing/2014/main" id="{15A4386A-27BA-D6A6-D160-FAF04398613A}"/>
              </a:ext>
            </a:extLst>
          </p:cNvPr>
          <p:cNvSpPr>
            <a:spLocks noEditPoints="1"/>
          </p:cNvSpPr>
          <p:nvPr/>
        </p:nvSpPr>
        <p:spPr bwMode="auto">
          <a:xfrm>
            <a:off x="13630075" y="9221598"/>
            <a:ext cx="742850" cy="761802"/>
          </a:xfrm>
          <a:custGeom>
            <a:avLst/>
            <a:gdLst>
              <a:gd name="T0" fmla="*/ 704 w 819"/>
              <a:gd name="T1" fmla="*/ 341 h 836"/>
              <a:gd name="T2" fmla="*/ 363 w 819"/>
              <a:gd name="T3" fmla="*/ 682 h 836"/>
              <a:gd name="T4" fmla="*/ 175 w 819"/>
              <a:gd name="T5" fmla="*/ 626 h 836"/>
              <a:gd name="T6" fmla="*/ 0 w 819"/>
              <a:gd name="T7" fmla="*/ 682 h 836"/>
              <a:gd name="T8" fmla="*/ 59 w 819"/>
              <a:gd name="T9" fmla="*/ 497 h 836"/>
              <a:gd name="T10" fmla="*/ 22 w 819"/>
              <a:gd name="T11" fmla="*/ 341 h 836"/>
              <a:gd name="T12" fmla="*/ 363 w 819"/>
              <a:gd name="T13" fmla="*/ 0 h 836"/>
              <a:gd name="T14" fmla="*/ 704 w 819"/>
              <a:gd name="T15" fmla="*/ 341 h 836"/>
              <a:gd name="T16" fmla="*/ 409 w 819"/>
              <a:gd name="T17" fmla="*/ 794 h 836"/>
              <a:gd name="T18" fmla="*/ 549 w 819"/>
              <a:gd name="T19" fmla="*/ 836 h 836"/>
              <a:gd name="T20" fmla="*/ 688 w 819"/>
              <a:gd name="T21" fmla="*/ 794 h 836"/>
              <a:gd name="T22" fmla="*/ 819 w 819"/>
              <a:gd name="T23" fmla="*/ 836 h 836"/>
              <a:gd name="T24" fmla="*/ 775 w 819"/>
              <a:gd name="T25" fmla="*/ 697 h 836"/>
              <a:gd name="T26" fmla="*/ 803 w 819"/>
              <a:gd name="T27" fmla="*/ 581 h 836"/>
              <a:gd name="T28" fmla="*/ 786 w 819"/>
              <a:gd name="T29" fmla="*/ 491 h 836"/>
              <a:gd name="T30" fmla="*/ 204 w 819"/>
              <a:gd name="T31" fmla="*/ 276 h 836"/>
              <a:gd name="T32" fmla="*/ 522 w 819"/>
              <a:gd name="T33" fmla="*/ 276 h 836"/>
              <a:gd name="T34" fmla="*/ 204 w 819"/>
              <a:gd name="T35" fmla="*/ 406 h 836"/>
              <a:gd name="T36" fmla="*/ 522 w 819"/>
              <a:gd name="T37" fmla="*/ 406 h 8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819" h="836">
                <a:moveTo>
                  <a:pt x="704" y="341"/>
                </a:moveTo>
                <a:cubicBezTo>
                  <a:pt x="704" y="529"/>
                  <a:pt x="551" y="682"/>
                  <a:pt x="363" y="682"/>
                </a:cubicBezTo>
                <a:cubicBezTo>
                  <a:pt x="293" y="682"/>
                  <a:pt x="229" y="661"/>
                  <a:pt x="175" y="626"/>
                </a:cubicBezTo>
                <a:cubicBezTo>
                  <a:pt x="0" y="682"/>
                  <a:pt x="0" y="682"/>
                  <a:pt x="0" y="682"/>
                </a:cubicBezTo>
                <a:cubicBezTo>
                  <a:pt x="59" y="497"/>
                  <a:pt x="59" y="497"/>
                  <a:pt x="59" y="497"/>
                </a:cubicBezTo>
                <a:cubicBezTo>
                  <a:pt x="35" y="450"/>
                  <a:pt x="22" y="397"/>
                  <a:pt x="22" y="341"/>
                </a:cubicBezTo>
                <a:cubicBezTo>
                  <a:pt x="22" y="153"/>
                  <a:pt x="174" y="0"/>
                  <a:pt x="363" y="0"/>
                </a:cubicBezTo>
                <a:cubicBezTo>
                  <a:pt x="551" y="0"/>
                  <a:pt x="704" y="153"/>
                  <a:pt x="704" y="341"/>
                </a:cubicBezTo>
                <a:close/>
                <a:moveTo>
                  <a:pt x="409" y="794"/>
                </a:moveTo>
                <a:cubicBezTo>
                  <a:pt x="449" y="820"/>
                  <a:pt x="497" y="836"/>
                  <a:pt x="549" y="836"/>
                </a:cubicBezTo>
                <a:cubicBezTo>
                  <a:pt x="600" y="836"/>
                  <a:pt x="648" y="820"/>
                  <a:pt x="688" y="794"/>
                </a:cubicBezTo>
                <a:cubicBezTo>
                  <a:pt x="819" y="836"/>
                  <a:pt x="819" y="836"/>
                  <a:pt x="819" y="836"/>
                </a:cubicBezTo>
                <a:cubicBezTo>
                  <a:pt x="775" y="697"/>
                  <a:pt x="775" y="697"/>
                  <a:pt x="775" y="697"/>
                </a:cubicBezTo>
                <a:cubicBezTo>
                  <a:pt x="792" y="663"/>
                  <a:pt x="803" y="623"/>
                  <a:pt x="803" y="581"/>
                </a:cubicBezTo>
                <a:cubicBezTo>
                  <a:pt x="803" y="549"/>
                  <a:pt x="797" y="519"/>
                  <a:pt x="786" y="491"/>
                </a:cubicBezTo>
                <a:moveTo>
                  <a:pt x="204" y="276"/>
                </a:moveTo>
                <a:cubicBezTo>
                  <a:pt x="522" y="276"/>
                  <a:pt x="522" y="276"/>
                  <a:pt x="522" y="276"/>
                </a:cubicBezTo>
                <a:moveTo>
                  <a:pt x="204" y="406"/>
                </a:moveTo>
                <a:cubicBezTo>
                  <a:pt x="522" y="406"/>
                  <a:pt x="522" y="406"/>
                  <a:pt x="522" y="406"/>
                </a:cubicBezTo>
              </a:path>
            </a:pathLst>
          </a:custGeom>
          <a:noFill/>
          <a:ln w="25400">
            <a:solidFill>
              <a:schemeClr val="tx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182832" tIns="91416" rIns="182832" bIns="91416" numCol="1" anchor="t" anchorCtr="0" compatLnSpc="1">
            <a:prstTxWarp prst="textNoShape">
              <a:avLst/>
            </a:prstTxWarp>
          </a:bodyPr>
          <a:lstStyle/>
          <a:p>
            <a:endParaRPr lang="ru-UA" sz="7198"/>
          </a:p>
        </p:txBody>
      </p:sp>
      <p:sp>
        <p:nvSpPr>
          <p:cNvPr id="107" name="Freeform: Shape 106">
            <a:extLst>
              <a:ext uri="{FF2B5EF4-FFF2-40B4-BE49-F238E27FC236}">
                <a16:creationId xmlns:a16="http://schemas.microsoft.com/office/drawing/2014/main" id="{42C0960E-1647-58A3-A883-A9462222B50C}"/>
              </a:ext>
            </a:extLst>
          </p:cNvPr>
          <p:cNvSpPr/>
          <p:nvPr/>
        </p:nvSpPr>
        <p:spPr>
          <a:xfrm>
            <a:off x="13581947" y="3630100"/>
            <a:ext cx="839106" cy="699256"/>
          </a:xfrm>
          <a:custGeom>
            <a:avLst/>
            <a:gdLst>
              <a:gd name="connsiteX0" fmla="*/ 421157 w 457200"/>
              <a:gd name="connsiteY0" fmla="*/ 166192 h 381000"/>
              <a:gd name="connsiteX1" fmla="*/ 421157 w 457200"/>
              <a:gd name="connsiteY1" fmla="*/ 320116 h 381000"/>
              <a:gd name="connsiteX2" fmla="*/ 374218 w 457200"/>
              <a:gd name="connsiteY2" fmla="*/ 367055 h 381000"/>
              <a:gd name="connsiteX3" fmla="*/ 92888 w 457200"/>
              <a:gd name="connsiteY3" fmla="*/ 367055 h 381000"/>
              <a:gd name="connsiteX4" fmla="*/ 45949 w 457200"/>
              <a:gd name="connsiteY4" fmla="*/ 320116 h 381000"/>
              <a:gd name="connsiteX5" fmla="*/ 45949 w 457200"/>
              <a:gd name="connsiteY5" fmla="*/ 166192 h 381000"/>
              <a:gd name="connsiteX6" fmla="*/ 402412 w 457200"/>
              <a:gd name="connsiteY6" fmla="*/ 40005 h 381000"/>
              <a:gd name="connsiteX7" fmla="*/ 367055 w 457200"/>
              <a:gd name="connsiteY7" fmla="*/ 19431 h 381000"/>
              <a:gd name="connsiteX8" fmla="*/ 100051 w 457200"/>
              <a:gd name="connsiteY8" fmla="*/ 19431 h 381000"/>
              <a:gd name="connsiteX9" fmla="*/ 64694 w 457200"/>
              <a:gd name="connsiteY9" fmla="*/ 40005 h 381000"/>
              <a:gd name="connsiteX10" fmla="*/ 19431 w 457200"/>
              <a:gd name="connsiteY10" fmla="*/ 119863 h 381000"/>
              <a:gd name="connsiteX11" fmla="*/ 447827 w 457200"/>
              <a:gd name="connsiteY11" fmla="*/ 119863 h 381000"/>
              <a:gd name="connsiteX12" fmla="*/ 402412 w 457200"/>
              <a:gd name="connsiteY12" fmla="*/ 40005 h 381000"/>
              <a:gd name="connsiteX13" fmla="*/ 233553 w 457200"/>
              <a:gd name="connsiteY13" fmla="*/ 19431 h 381000"/>
              <a:gd name="connsiteX14" fmla="*/ 233553 w 457200"/>
              <a:gd name="connsiteY14" fmla="*/ 120015 h 381000"/>
              <a:gd name="connsiteX15" fmla="*/ 315239 w 457200"/>
              <a:gd name="connsiteY15" fmla="*/ 19431 h 381000"/>
              <a:gd name="connsiteX16" fmla="*/ 340690 w 457200"/>
              <a:gd name="connsiteY16" fmla="*/ 120015 h 381000"/>
              <a:gd name="connsiteX17" fmla="*/ 151867 w 457200"/>
              <a:gd name="connsiteY17" fmla="*/ 19431 h 381000"/>
              <a:gd name="connsiteX18" fmla="*/ 126416 w 457200"/>
              <a:gd name="connsiteY18" fmla="*/ 120015 h 381000"/>
              <a:gd name="connsiteX19" fmla="*/ 19431 w 457200"/>
              <a:gd name="connsiteY19" fmla="*/ 120015 h 381000"/>
              <a:gd name="connsiteX20" fmla="*/ 72923 w 457200"/>
              <a:gd name="connsiteY20" fmla="*/ 173507 h 381000"/>
              <a:gd name="connsiteX21" fmla="*/ 126416 w 457200"/>
              <a:gd name="connsiteY21" fmla="*/ 120015 h 381000"/>
              <a:gd name="connsiteX22" fmla="*/ 126416 w 457200"/>
              <a:gd name="connsiteY22" fmla="*/ 120015 h 381000"/>
              <a:gd name="connsiteX23" fmla="*/ 179908 w 457200"/>
              <a:gd name="connsiteY23" fmla="*/ 173507 h 381000"/>
              <a:gd name="connsiteX24" fmla="*/ 233401 w 457200"/>
              <a:gd name="connsiteY24" fmla="*/ 120015 h 381000"/>
              <a:gd name="connsiteX25" fmla="*/ 233553 w 457200"/>
              <a:gd name="connsiteY25" fmla="*/ 120015 h 381000"/>
              <a:gd name="connsiteX26" fmla="*/ 287045 w 457200"/>
              <a:gd name="connsiteY26" fmla="*/ 173507 h 381000"/>
              <a:gd name="connsiteX27" fmla="*/ 340538 w 457200"/>
              <a:gd name="connsiteY27" fmla="*/ 120015 h 381000"/>
              <a:gd name="connsiteX28" fmla="*/ 340690 w 457200"/>
              <a:gd name="connsiteY28" fmla="*/ 120015 h 381000"/>
              <a:gd name="connsiteX29" fmla="*/ 394183 w 457200"/>
              <a:gd name="connsiteY29" fmla="*/ 173507 h 381000"/>
              <a:gd name="connsiteX30" fmla="*/ 447675 w 457200"/>
              <a:gd name="connsiteY30" fmla="*/ 120015 h 381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457200" h="381000">
                <a:moveTo>
                  <a:pt x="421157" y="166192"/>
                </a:moveTo>
                <a:lnTo>
                  <a:pt x="421157" y="320116"/>
                </a:lnTo>
                <a:cubicBezTo>
                  <a:pt x="421157" y="346024"/>
                  <a:pt x="400126" y="367055"/>
                  <a:pt x="374218" y="367055"/>
                </a:cubicBezTo>
                <a:lnTo>
                  <a:pt x="92888" y="367055"/>
                </a:lnTo>
                <a:cubicBezTo>
                  <a:pt x="66980" y="367055"/>
                  <a:pt x="45949" y="346024"/>
                  <a:pt x="45949" y="320116"/>
                </a:cubicBezTo>
                <a:lnTo>
                  <a:pt x="45949" y="166192"/>
                </a:lnTo>
                <a:moveTo>
                  <a:pt x="402412" y="40005"/>
                </a:moveTo>
                <a:cubicBezTo>
                  <a:pt x="395249" y="27203"/>
                  <a:pt x="381686" y="19431"/>
                  <a:pt x="367055" y="19431"/>
                </a:cubicBezTo>
                <a:lnTo>
                  <a:pt x="100051" y="19431"/>
                </a:lnTo>
                <a:cubicBezTo>
                  <a:pt x="85420" y="19431"/>
                  <a:pt x="71857" y="27356"/>
                  <a:pt x="64694" y="40005"/>
                </a:cubicBezTo>
                <a:lnTo>
                  <a:pt x="19431" y="119863"/>
                </a:lnTo>
                <a:lnTo>
                  <a:pt x="447827" y="119863"/>
                </a:lnTo>
                <a:lnTo>
                  <a:pt x="402412" y="40005"/>
                </a:lnTo>
                <a:close/>
                <a:moveTo>
                  <a:pt x="233553" y="19431"/>
                </a:moveTo>
                <a:lnTo>
                  <a:pt x="233553" y="120015"/>
                </a:lnTo>
                <a:moveTo>
                  <a:pt x="315239" y="19431"/>
                </a:moveTo>
                <a:lnTo>
                  <a:pt x="340690" y="120015"/>
                </a:lnTo>
                <a:moveTo>
                  <a:pt x="151867" y="19431"/>
                </a:moveTo>
                <a:lnTo>
                  <a:pt x="126416" y="120015"/>
                </a:lnTo>
                <a:moveTo>
                  <a:pt x="19431" y="120015"/>
                </a:moveTo>
                <a:cubicBezTo>
                  <a:pt x="19431" y="149581"/>
                  <a:pt x="43358" y="173507"/>
                  <a:pt x="72923" y="173507"/>
                </a:cubicBezTo>
                <a:cubicBezTo>
                  <a:pt x="102489" y="173507"/>
                  <a:pt x="126416" y="149581"/>
                  <a:pt x="126416" y="120015"/>
                </a:cubicBezTo>
                <a:moveTo>
                  <a:pt x="126416" y="120015"/>
                </a:moveTo>
                <a:cubicBezTo>
                  <a:pt x="126416" y="149581"/>
                  <a:pt x="150343" y="173507"/>
                  <a:pt x="179908" y="173507"/>
                </a:cubicBezTo>
                <a:cubicBezTo>
                  <a:pt x="209474" y="173507"/>
                  <a:pt x="233401" y="149581"/>
                  <a:pt x="233401" y="120015"/>
                </a:cubicBezTo>
                <a:moveTo>
                  <a:pt x="233553" y="120015"/>
                </a:moveTo>
                <a:cubicBezTo>
                  <a:pt x="233553" y="149581"/>
                  <a:pt x="257480" y="173507"/>
                  <a:pt x="287045" y="173507"/>
                </a:cubicBezTo>
                <a:cubicBezTo>
                  <a:pt x="316611" y="173507"/>
                  <a:pt x="340538" y="149581"/>
                  <a:pt x="340538" y="120015"/>
                </a:cubicBezTo>
                <a:moveTo>
                  <a:pt x="340690" y="120015"/>
                </a:moveTo>
                <a:cubicBezTo>
                  <a:pt x="340690" y="149581"/>
                  <a:pt x="364617" y="173507"/>
                  <a:pt x="394183" y="173507"/>
                </a:cubicBezTo>
                <a:cubicBezTo>
                  <a:pt x="423748" y="173507"/>
                  <a:pt x="447675" y="149581"/>
                  <a:pt x="447675" y="120015"/>
                </a:cubicBezTo>
              </a:path>
            </a:pathLst>
          </a:custGeom>
          <a:noFill/>
          <a:ln w="25400">
            <a:solidFill>
              <a:schemeClr val="tx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182832" tIns="91416" rIns="182832" bIns="91416" numCol="1" anchor="t" anchorCtr="0" compatLnSpc="1">
            <a:prstTxWarp prst="textNoShape">
              <a:avLst/>
            </a:prstTxWarp>
          </a:bodyPr>
          <a:lstStyle/>
          <a:p>
            <a:endParaRPr lang="ru-UA" sz="7198"/>
          </a:p>
        </p:txBody>
      </p:sp>
      <p:grpSp>
        <p:nvGrpSpPr>
          <p:cNvPr id="108" name="Group 107">
            <a:extLst>
              <a:ext uri="{FF2B5EF4-FFF2-40B4-BE49-F238E27FC236}">
                <a16:creationId xmlns:a16="http://schemas.microsoft.com/office/drawing/2014/main" id="{0C3E3698-EE7F-D887-C780-84F4EDF11E47}"/>
              </a:ext>
            </a:extLst>
          </p:cNvPr>
          <p:cNvGrpSpPr/>
          <p:nvPr/>
        </p:nvGrpSpPr>
        <p:grpSpPr>
          <a:xfrm>
            <a:off x="12363304" y="1298753"/>
            <a:ext cx="3815470" cy="1342653"/>
            <a:chOff x="4443430" y="4425263"/>
            <a:chExt cx="2488311" cy="1342653"/>
          </a:xfrm>
        </p:grpSpPr>
        <p:sp>
          <p:nvSpPr>
            <p:cNvPr id="109" name="Textbox 200">
              <a:extLst>
                <a:ext uri="{FF2B5EF4-FFF2-40B4-BE49-F238E27FC236}">
                  <a16:creationId xmlns:a16="http://schemas.microsoft.com/office/drawing/2014/main" id="{7AD50D0A-9734-04C8-07BB-58A70AEBBDC9}"/>
                </a:ext>
              </a:extLst>
            </p:cNvPr>
            <p:cNvSpPr txBox="1"/>
            <p:nvPr/>
          </p:nvSpPr>
          <p:spPr>
            <a:xfrm flipH="1">
              <a:off x="4443430" y="4425263"/>
              <a:ext cx="2488310" cy="461665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 anchor="ctr">
              <a:spAutoFit/>
            </a:bodyPr>
            <a:lstStyle/>
            <a:p>
              <a:pPr marL="0" marR="0" lvl="0" indent="0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US" sz="2400" b="1" dirty="0">
                  <a:solidFill>
                    <a:schemeClr val="tx2"/>
                  </a:solidFill>
                  <a:latin typeface="+mj-lt"/>
                </a:rPr>
                <a:t>MAIN TITLE</a:t>
              </a:r>
              <a:endPara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+mj-lt"/>
              </a:endParaRPr>
            </a:p>
          </p:txBody>
        </p:sp>
        <p:sp>
          <p:nvSpPr>
            <p:cNvPr id="110" name="Textbox 200">
              <a:extLst>
                <a:ext uri="{FF2B5EF4-FFF2-40B4-BE49-F238E27FC236}">
                  <a16:creationId xmlns:a16="http://schemas.microsoft.com/office/drawing/2014/main" id="{50B91FAA-5F1E-89EF-2910-2E3D3950B57F}"/>
                </a:ext>
              </a:extLst>
            </p:cNvPr>
            <p:cNvSpPr txBox="1"/>
            <p:nvPr/>
          </p:nvSpPr>
          <p:spPr>
            <a:xfrm flipH="1">
              <a:off x="4443430" y="4794253"/>
              <a:ext cx="2488310" cy="369332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 anchor="ctr">
              <a:spAutoFit/>
            </a:bodyPr>
            <a:lstStyle/>
            <a:p>
              <a:pPr marL="0" marR="0" lvl="0" indent="0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i="0" u="none" strike="noStrike" kern="1200" cap="none" spc="0" normalizeH="0" baseline="0" noProof="0" dirty="0">
                  <a:ln>
                    <a:noFill/>
                  </a:ln>
                  <a:solidFill>
                    <a:schemeClr val="accent1">
                      <a:lumMod val="60000"/>
                      <a:lumOff val="40000"/>
                    </a:schemeClr>
                  </a:solidFill>
                  <a:effectLst/>
                  <a:uLnTx/>
                  <a:uFillTx/>
                  <a:latin typeface="+mj-lt"/>
                </a:rPr>
                <a:t>SUBTITLE</a:t>
              </a:r>
              <a:endParaRPr kumimoji="0" lang="en-US" sz="1400" i="0" u="none" strike="noStrike" kern="1200" cap="none" spc="0" normalizeH="0" baseline="0" noProof="0" dirty="0">
                <a:ln>
                  <a:noFill/>
                </a:ln>
                <a:solidFill>
                  <a:schemeClr val="accent1">
                    <a:lumMod val="60000"/>
                    <a:lumOff val="40000"/>
                  </a:schemeClr>
                </a:solidFill>
                <a:effectLst/>
                <a:uLnTx/>
                <a:uFillTx/>
                <a:latin typeface="+mj-lt"/>
              </a:endParaRPr>
            </a:p>
          </p:txBody>
        </p:sp>
        <p:sp>
          <p:nvSpPr>
            <p:cNvPr id="111" name="Textbox 200">
              <a:extLst>
                <a:ext uri="{FF2B5EF4-FFF2-40B4-BE49-F238E27FC236}">
                  <a16:creationId xmlns:a16="http://schemas.microsoft.com/office/drawing/2014/main" id="{9E3DB30E-0061-DB26-28B2-1BA8AAD0ED43}"/>
                </a:ext>
              </a:extLst>
            </p:cNvPr>
            <p:cNvSpPr txBox="1"/>
            <p:nvPr/>
          </p:nvSpPr>
          <p:spPr>
            <a:xfrm flipH="1">
              <a:off x="4443430" y="5183141"/>
              <a:ext cx="2488311" cy="584775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 anchor="t">
              <a:spAutoFit/>
            </a:bodyPr>
            <a:lstStyle/>
            <a:p>
              <a:pPr>
                <a:defRPr/>
              </a:pPr>
              <a:r>
                <a:rPr kumimoji="0" lang="vi-VN" sz="16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ea typeface="+mn-ea"/>
                  <a:cs typeface="+mn-cs"/>
                </a:rPr>
                <a:t>Lorem ipsum dolor sit amet, consectetuer adipiscing elit. Maecenas.</a:t>
              </a: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</p:grpSp>
      <p:grpSp>
        <p:nvGrpSpPr>
          <p:cNvPr id="112" name="Group 111">
            <a:extLst>
              <a:ext uri="{FF2B5EF4-FFF2-40B4-BE49-F238E27FC236}">
                <a16:creationId xmlns:a16="http://schemas.microsoft.com/office/drawing/2014/main" id="{8C21A154-2DF0-BA0E-B36E-C96F4A904F59}"/>
              </a:ext>
            </a:extLst>
          </p:cNvPr>
          <p:cNvGrpSpPr/>
          <p:nvPr/>
        </p:nvGrpSpPr>
        <p:grpSpPr>
          <a:xfrm>
            <a:off x="15674082" y="3308402"/>
            <a:ext cx="3815470" cy="1342653"/>
            <a:chOff x="4443430" y="4425263"/>
            <a:chExt cx="2488311" cy="1342653"/>
          </a:xfrm>
        </p:grpSpPr>
        <p:sp>
          <p:nvSpPr>
            <p:cNvPr id="113" name="Textbox 200">
              <a:extLst>
                <a:ext uri="{FF2B5EF4-FFF2-40B4-BE49-F238E27FC236}">
                  <a16:creationId xmlns:a16="http://schemas.microsoft.com/office/drawing/2014/main" id="{FE9AEDB7-D806-B851-3A44-81CE181EA77E}"/>
                </a:ext>
              </a:extLst>
            </p:cNvPr>
            <p:cNvSpPr txBox="1"/>
            <p:nvPr/>
          </p:nvSpPr>
          <p:spPr>
            <a:xfrm flipH="1">
              <a:off x="4443430" y="4425263"/>
              <a:ext cx="2488310" cy="461665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 anchor="ctr">
              <a:spAutoFit/>
            </a:bodyPr>
            <a:lstStyle/>
            <a:p>
              <a:pPr marL="0" marR="0" lvl="0" indent="0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US" sz="2400" b="1" dirty="0">
                  <a:solidFill>
                    <a:schemeClr val="tx2"/>
                  </a:solidFill>
                  <a:latin typeface="+mj-lt"/>
                </a:rPr>
                <a:t>MAIN TITLE</a:t>
              </a:r>
              <a:endPara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+mj-lt"/>
              </a:endParaRPr>
            </a:p>
          </p:txBody>
        </p:sp>
        <p:sp>
          <p:nvSpPr>
            <p:cNvPr id="114" name="Textbox 200">
              <a:extLst>
                <a:ext uri="{FF2B5EF4-FFF2-40B4-BE49-F238E27FC236}">
                  <a16:creationId xmlns:a16="http://schemas.microsoft.com/office/drawing/2014/main" id="{1641C162-7678-FA68-739E-E01C94A373C0}"/>
                </a:ext>
              </a:extLst>
            </p:cNvPr>
            <p:cNvSpPr txBox="1"/>
            <p:nvPr/>
          </p:nvSpPr>
          <p:spPr>
            <a:xfrm flipH="1">
              <a:off x="4443430" y="4794253"/>
              <a:ext cx="2488310" cy="369332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 anchor="ctr">
              <a:spAutoFit/>
            </a:bodyPr>
            <a:lstStyle/>
            <a:p>
              <a:pPr marL="0" marR="0" lvl="0" indent="0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i="0" u="none" strike="noStrike" kern="1200" cap="none" spc="0" normalizeH="0" baseline="0" noProof="0" dirty="0">
                  <a:ln>
                    <a:noFill/>
                  </a:ln>
                  <a:solidFill>
                    <a:schemeClr val="accent2"/>
                  </a:solidFill>
                  <a:effectLst/>
                  <a:uLnTx/>
                  <a:uFillTx/>
                  <a:latin typeface="+mj-lt"/>
                </a:rPr>
                <a:t>SUBTITLE</a:t>
              </a:r>
              <a:endParaRPr kumimoji="0" lang="en-US" sz="1400" i="0" u="none" strike="noStrike" kern="1200" cap="none" spc="0" normalizeH="0" baseline="0" noProof="0" dirty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+mj-lt"/>
              </a:endParaRPr>
            </a:p>
          </p:txBody>
        </p:sp>
        <p:sp>
          <p:nvSpPr>
            <p:cNvPr id="115" name="Textbox 200">
              <a:extLst>
                <a:ext uri="{FF2B5EF4-FFF2-40B4-BE49-F238E27FC236}">
                  <a16:creationId xmlns:a16="http://schemas.microsoft.com/office/drawing/2014/main" id="{8C367720-63CC-929D-DDFF-C0832BD214E7}"/>
                </a:ext>
              </a:extLst>
            </p:cNvPr>
            <p:cNvSpPr txBox="1"/>
            <p:nvPr/>
          </p:nvSpPr>
          <p:spPr>
            <a:xfrm flipH="1">
              <a:off x="4443430" y="5183141"/>
              <a:ext cx="2488311" cy="584775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 anchor="t">
              <a:spAutoFit/>
            </a:bodyPr>
            <a:lstStyle/>
            <a:p>
              <a:pPr>
                <a:defRPr/>
              </a:pPr>
              <a:r>
                <a:rPr kumimoji="0" lang="vi-VN" sz="16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ea typeface="+mn-ea"/>
                  <a:cs typeface="+mn-cs"/>
                </a:rPr>
                <a:t>Lorem ipsum dolor sit amet, consectetuer adipiscing elit. Maecenas</a:t>
              </a:r>
              <a:r>
                <a: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ea typeface="+mn-ea"/>
                  <a:cs typeface="+mn-cs"/>
                </a:rPr>
                <a:t>.</a:t>
              </a:r>
            </a:p>
          </p:txBody>
        </p:sp>
      </p:grpSp>
      <p:grpSp>
        <p:nvGrpSpPr>
          <p:cNvPr id="116" name="Group 115">
            <a:extLst>
              <a:ext uri="{FF2B5EF4-FFF2-40B4-BE49-F238E27FC236}">
                <a16:creationId xmlns:a16="http://schemas.microsoft.com/office/drawing/2014/main" id="{406623D8-E63C-7CE0-7F93-57ACF366E093}"/>
              </a:ext>
            </a:extLst>
          </p:cNvPr>
          <p:cNvGrpSpPr/>
          <p:nvPr/>
        </p:nvGrpSpPr>
        <p:grpSpPr>
          <a:xfrm>
            <a:off x="18704698" y="6190728"/>
            <a:ext cx="3815470" cy="1342653"/>
            <a:chOff x="4443430" y="4425263"/>
            <a:chExt cx="2488311" cy="1342653"/>
          </a:xfrm>
        </p:grpSpPr>
        <p:sp>
          <p:nvSpPr>
            <p:cNvPr id="117" name="Textbox 200">
              <a:extLst>
                <a:ext uri="{FF2B5EF4-FFF2-40B4-BE49-F238E27FC236}">
                  <a16:creationId xmlns:a16="http://schemas.microsoft.com/office/drawing/2014/main" id="{F919B377-2728-7BF2-1986-489AB1A0EB5A}"/>
                </a:ext>
              </a:extLst>
            </p:cNvPr>
            <p:cNvSpPr txBox="1"/>
            <p:nvPr/>
          </p:nvSpPr>
          <p:spPr>
            <a:xfrm flipH="1">
              <a:off x="4443430" y="4425263"/>
              <a:ext cx="2488310" cy="461665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 anchor="ctr">
              <a:spAutoFit/>
            </a:bodyPr>
            <a:lstStyle/>
            <a:p>
              <a:pPr marL="0" marR="0" lvl="0" indent="0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US" sz="2400" b="1" dirty="0">
                  <a:solidFill>
                    <a:schemeClr val="tx2"/>
                  </a:solidFill>
                  <a:latin typeface="+mj-lt"/>
                </a:rPr>
                <a:t>MAIN TITLE</a:t>
              </a:r>
              <a:endPara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+mj-lt"/>
              </a:endParaRPr>
            </a:p>
          </p:txBody>
        </p:sp>
        <p:sp>
          <p:nvSpPr>
            <p:cNvPr id="118" name="Textbox 200">
              <a:extLst>
                <a:ext uri="{FF2B5EF4-FFF2-40B4-BE49-F238E27FC236}">
                  <a16:creationId xmlns:a16="http://schemas.microsoft.com/office/drawing/2014/main" id="{AA5A1542-697A-B99B-DC32-312A3C80AC87}"/>
                </a:ext>
              </a:extLst>
            </p:cNvPr>
            <p:cNvSpPr txBox="1"/>
            <p:nvPr/>
          </p:nvSpPr>
          <p:spPr>
            <a:xfrm flipH="1">
              <a:off x="4443430" y="4794253"/>
              <a:ext cx="2488310" cy="369332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 anchor="ctr">
              <a:spAutoFit/>
            </a:bodyPr>
            <a:lstStyle/>
            <a:p>
              <a:pPr marL="0" marR="0" lvl="0" indent="0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i="0" u="none" strike="noStrike" kern="1200" cap="none" spc="0" normalizeH="0" baseline="0" noProof="0" dirty="0">
                  <a:ln>
                    <a:noFill/>
                  </a:ln>
                  <a:solidFill>
                    <a:schemeClr val="accent3"/>
                  </a:solidFill>
                  <a:effectLst/>
                  <a:uLnTx/>
                  <a:uFillTx/>
                  <a:latin typeface="+mj-lt"/>
                </a:rPr>
                <a:t>SUBTITLE</a:t>
              </a:r>
              <a:endParaRPr kumimoji="0" lang="en-US" sz="1400" i="0" u="none" strike="noStrike" kern="1200" cap="none" spc="0" normalizeH="0" baseline="0" noProof="0" dirty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j-lt"/>
              </a:endParaRPr>
            </a:p>
          </p:txBody>
        </p:sp>
        <p:sp>
          <p:nvSpPr>
            <p:cNvPr id="119" name="Textbox 200">
              <a:extLst>
                <a:ext uri="{FF2B5EF4-FFF2-40B4-BE49-F238E27FC236}">
                  <a16:creationId xmlns:a16="http://schemas.microsoft.com/office/drawing/2014/main" id="{381E9074-64A2-69C5-473D-87018603DFA9}"/>
                </a:ext>
              </a:extLst>
            </p:cNvPr>
            <p:cNvSpPr txBox="1"/>
            <p:nvPr/>
          </p:nvSpPr>
          <p:spPr>
            <a:xfrm flipH="1">
              <a:off x="4443430" y="5183141"/>
              <a:ext cx="2488311" cy="584775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 anchor="t">
              <a:spAutoFit/>
            </a:bodyPr>
            <a:lstStyle/>
            <a:p>
              <a:pPr>
                <a:defRPr/>
              </a:pPr>
              <a:r>
                <a:rPr kumimoji="0" lang="vi-VN" sz="16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ea typeface="+mn-ea"/>
                  <a:cs typeface="+mn-cs"/>
                </a:rPr>
                <a:t>Lorem ipsum dolor sit amet, consectetuer adipiscing elit. Maecenas</a:t>
              </a:r>
              <a:r>
                <a: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ea typeface="+mn-ea"/>
                  <a:cs typeface="+mn-cs"/>
                </a:rPr>
                <a:t>.</a:t>
              </a:r>
            </a:p>
          </p:txBody>
        </p:sp>
      </p:grpSp>
      <p:grpSp>
        <p:nvGrpSpPr>
          <p:cNvPr id="120" name="Group 119">
            <a:extLst>
              <a:ext uri="{FF2B5EF4-FFF2-40B4-BE49-F238E27FC236}">
                <a16:creationId xmlns:a16="http://schemas.microsoft.com/office/drawing/2014/main" id="{F5DC3F6C-F604-775A-5C84-54891B12066A}"/>
              </a:ext>
            </a:extLst>
          </p:cNvPr>
          <p:cNvGrpSpPr/>
          <p:nvPr/>
        </p:nvGrpSpPr>
        <p:grpSpPr>
          <a:xfrm>
            <a:off x="12363304" y="10846958"/>
            <a:ext cx="3815470" cy="1342653"/>
            <a:chOff x="4443430" y="4425263"/>
            <a:chExt cx="2488311" cy="1342653"/>
          </a:xfrm>
        </p:grpSpPr>
        <p:sp>
          <p:nvSpPr>
            <p:cNvPr id="121" name="Textbox 200">
              <a:extLst>
                <a:ext uri="{FF2B5EF4-FFF2-40B4-BE49-F238E27FC236}">
                  <a16:creationId xmlns:a16="http://schemas.microsoft.com/office/drawing/2014/main" id="{80DD92BA-9C21-B4BD-6DF7-3BABCF071E45}"/>
                </a:ext>
              </a:extLst>
            </p:cNvPr>
            <p:cNvSpPr txBox="1"/>
            <p:nvPr/>
          </p:nvSpPr>
          <p:spPr>
            <a:xfrm flipH="1">
              <a:off x="4443430" y="4425263"/>
              <a:ext cx="2488310" cy="461665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 anchor="ctr">
              <a:spAutoFit/>
            </a:bodyPr>
            <a:lstStyle/>
            <a:p>
              <a:pPr marL="0" marR="0" lvl="0" indent="0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US" sz="2400" b="1" dirty="0">
                  <a:solidFill>
                    <a:schemeClr val="tx2"/>
                  </a:solidFill>
                  <a:latin typeface="+mj-lt"/>
                </a:rPr>
                <a:t>MAIN TITLE</a:t>
              </a:r>
              <a:endPara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+mj-lt"/>
              </a:endParaRPr>
            </a:p>
          </p:txBody>
        </p:sp>
        <p:sp>
          <p:nvSpPr>
            <p:cNvPr id="122" name="Textbox 200">
              <a:extLst>
                <a:ext uri="{FF2B5EF4-FFF2-40B4-BE49-F238E27FC236}">
                  <a16:creationId xmlns:a16="http://schemas.microsoft.com/office/drawing/2014/main" id="{912262CA-27FB-13D3-F476-FAEEC4F7F591}"/>
                </a:ext>
              </a:extLst>
            </p:cNvPr>
            <p:cNvSpPr txBox="1"/>
            <p:nvPr/>
          </p:nvSpPr>
          <p:spPr>
            <a:xfrm flipH="1">
              <a:off x="4443430" y="4794253"/>
              <a:ext cx="2488310" cy="369332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 anchor="ctr">
              <a:spAutoFit/>
            </a:bodyPr>
            <a:lstStyle/>
            <a:p>
              <a:pPr marL="0" marR="0" lvl="0" indent="0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i="0" u="none" strike="noStrike" kern="1200" cap="none" spc="0" normalizeH="0" baseline="0" noProof="0" dirty="0">
                  <a:ln>
                    <a:noFill/>
                  </a:ln>
                  <a:solidFill>
                    <a:schemeClr val="accent5"/>
                  </a:solidFill>
                  <a:effectLst/>
                  <a:uLnTx/>
                  <a:uFillTx/>
                  <a:latin typeface="+mj-lt"/>
                </a:rPr>
                <a:t>SUBTITLE</a:t>
              </a:r>
              <a:endParaRPr kumimoji="0" lang="en-US" sz="1400" i="0" u="none" strike="noStrike" kern="1200" cap="none" spc="0" normalizeH="0" baseline="0" noProof="0" dirty="0">
                <a:ln>
                  <a:noFill/>
                </a:ln>
                <a:solidFill>
                  <a:schemeClr val="accent5"/>
                </a:solidFill>
                <a:effectLst/>
                <a:uLnTx/>
                <a:uFillTx/>
                <a:latin typeface="+mj-lt"/>
              </a:endParaRPr>
            </a:p>
          </p:txBody>
        </p:sp>
        <p:sp>
          <p:nvSpPr>
            <p:cNvPr id="123" name="Textbox 200">
              <a:extLst>
                <a:ext uri="{FF2B5EF4-FFF2-40B4-BE49-F238E27FC236}">
                  <a16:creationId xmlns:a16="http://schemas.microsoft.com/office/drawing/2014/main" id="{61D619B7-7440-ABA3-523C-F8EB9C3E3857}"/>
                </a:ext>
              </a:extLst>
            </p:cNvPr>
            <p:cNvSpPr txBox="1"/>
            <p:nvPr/>
          </p:nvSpPr>
          <p:spPr>
            <a:xfrm flipH="1">
              <a:off x="4443430" y="5183141"/>
              <a:ext cx="2488311" cy="584775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 anchor="t">
              <a:spAutoFit/>
            </a:bodyPr>
            <a:lstStyle/>
            <a:p>
              <a:pPr>
                <a:defRPr/>
              </a:pPr>
              <a:r>
                <a:rPr kumimoji="0" lang="vi-VN" sz="16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ea typeface="+mn-ea"/>
                  <a:cs typeface="+mn-cs"/>
                </a:rPr>
                <a:t>Lorem ipsum dolor sit amet, consectetuer adipiscing elit. Maecenas.</a:t>
              </a: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</p:grpSp>
      <p:grpSp>
        <p:nvGrpSpPr>
          <p:cNvPr id="124" name="Group 123">
            <a:extLst>
              <a:ext uri="{FF2B5EF4-FFF2-40B4-BE49-F238E27FC236}">
                <a16:creationId xmlns:a16="http://schemas.microsoft.com/office/drawing/2014/main" id="{ADC8DA02-4D60-641D-661F-0BC05C492E0B}"/>
              </a:ext>
            </a:extLst>
          </p:cNvPr>
          <p:cNvGrpSpPr/>
          <p:nvPr/>
        </p:nvGrpSpPr>
        <p:grpSpPr>
          <a:xfrm>
            <a:off x="15674082" y="8931173"/>
            <a:ext cx="3815470" cy="1342653"/>
            <a:chOff x="4443430" y="4425263"/>
            <a:chExt cx="2488311" cy="1342653"/>
          </a:xfrm>
        </p:grpSpPr>
        <p:sp>
          <p:nvSpPr>
            <p:cNvPr id="125" name="Textbox 200">
              <a:extLst>
                <a:ext uri="{FF2B5EF4-FFF2-40B4-BE49-F238E27FC236}">
                  <a16:creationId xmlns:a16="http://schemas.microsoft.com/office/drawing/2014/main" id="{7927C019-4F59-F593-977B-921538125642}"/>
                </a:ext>
              </a:extLst>
            </p:cNvPr>
            <p:cNvSpPr txBox="1"/>
            <p:nvPr/>
          </p:nvSpPr>
          <p:spPr>
            <a:xfrm flipH="1">
              <a:off x="4443430" y="4425263"/>
              <a:ext cx="2488310" cy="461665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 anchor="ctr">
              <a:spAutoFit/>
            </a:bodyPr>
            <a:lstStyle/>
            <a:p>
              <a:pPr marL="0" marR="0" lvl="0" indent="0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US" sz="2400" b="1" dirty="0">
                  <a:solidFill>
                    <a:schemeClr val="tx2"/>
                  </a:solidFill>
                  <a:latin typeface="+mj-lt"/>
                </a:rPr>
                <a:t>MAIN TITLE</a:t>
              </a:r>
              <a:endPara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+mj-lt"/>
              </a:endParaRPr>
            </a:p>
          </p:txBody>
        </p:sp>
        <p:sp>
          <p:nvSpPr>
            <p:cNvPr id="126" name="Textbox 200">
              <a:extLst>
                <a:ext uri="{FF2B5EF4-FFF2-40B4-BE49-F238E27FC236}">
                  <a16:creationId xmlns:a16="http://schemas.microsoft.com/office/drawing/2014/main" id="{05F2708F-DADB-2964-94CE-748C72C32EB4}"/>
                </a:ext>
              </a:extLst>
            </p:cNvPr>
            <p:cNvSpPr txBox="1"/>
            <p:nvPr/>
          </p:nvSpPr>
          <p:spPr>
            <a:xfrm flipH="1">
              <a:off x="4443430" y="4794253"/>
              <a:ext cx="2488310" cy="369332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 anchor="ctr">
              <a:spAutoFit/>
            </a:bodyPr>
            <a:lstStyle/>
            <a:p>
              <a:pPr marL="0" marR="0" lvl="0" indent="0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i="0" u="none" strike="noStrike" kern="1200" cap="none" spc="0" normalizeH="0" baseline="0" noProof="0" dirty="0">
                  <a:ln>
                    <a:noFill/>
                  </a:ln>
                  <a:solidFill>
                    <a:schemeClr val="accent4"/>
                  </a:solidFill>
                  <a:effectLst/>
                  <a:uLnTx/>
                  <a:uFillTx/>
                  <a:latin typeface="+mj-lt"/>
                </a:rPr>
                <a:t>SUBTITLE</a:t>
              </a:r>
              <a:endParaRPr kumimoji="0" lang="en-US" sz="1400" i="0" u="none" strike="noStrike" kern="1200" cap="none" spc="0" normalizeH="0" baseline="0" noProof="0" dirty="0">
                <a:ln>
                  <a:noFill/>
                </a:ln>
                <a:solidFill>
                  <a:schemeClr val="accent4"/>
                </a:solidFill>
                <a:effectLst/>
                <a:uLnTx/>
                <a:uFillTx/>
                <a:latin typeface="+mj-lt"/>
              </a:endParaRPr>
            </a:p>
          </p:txBody>
        </p:sp>
        <p:sp>
          <p:nvSpPr>
            <p:cNvPr id="127" name="Textbox 200">
              <a:extLst>
                <a:ext uri="{FF2B5EF4-FFF2-40B4-BE49-F238E27FC236}">
                  <a16:creationId xmlns:a16="http://schemas.microsoft.com/office/drawing/2014/main" id="{745E45AE-7F8D-54FC-4F35-EB375BCDA72E}"/>
                </a:ext>
              </a:extLst>
            </p:cNvPr>
            <p:cNvSpPr txBox="1"/>
            <p:nvPr/>
          </p:nvSpPr>
          <p:spPr>
            <a:xfrm flipH="1">
              <a:off x="4443430" y="5183141"/>
              <a:ext cx="2488311" cy="584775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 anchor="t">
              <a:spAutoFit/>
            </a:bodyPr>
            <a:lstStyle/>
            <a:p>
              <a:pPr>
                <a:defRPr/>
              </a:pPr>
              <a:r>
                <a:rPr kumimoji="0" lang="vi-VN" sz="16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ea typeface="+mn-ea"/>
                  <a:cs typeface="+mn-cs"/>
                </a:rPr>
                <a:t>Lorem ipsum dolor sit amet, consectetuer adipiscing elit. Maecenas</a:t>
              </a:r>
              <a:r>
                <a: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ea typeface="+mn-ea"/>
                  <a:cs typeface="+mn-cs"/>
                </a:rPr>
                <a:t>.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459579153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250" advClick="0" advTm="2000">
        <p14:gallery dir="l"/>
      </p:transition>
    </mc:Choice>
    <mc:Fallback>
      <p:transition spd="slow" advClick="0" advTm="2000">
        <p:fade/>
      </p:transition>
    </mc:Fallback>
  </mc:AlternateContent>
  <mc:AlternateContent xmlns:mc="http://schemas.openxmlformats.org/markup-compatibility/2006">
    <mc:Choice xmlns:p14="http://schemas.microsoft.com/office/powerpoint/2010/main"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16" presetClass="entr" presetSubtype="37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outVertical)">
                                          <p:cBhvr>
                                            <p:cTn id="7" dur="500"/>
                                            <p:tgtEl>
                                              <p:spTgt spid="4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" presetID="2" presetClass="entr" presetSubtype="8" fill="hold" nodeType="withEffect" p14:presetBounceEnd="65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5000">
                                          <p:cBhvr additive="base">
                                            <p:cTn id="10" dur="1500" fill="hold"/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5000">
                                          <p:cBhvr additive="base">
                                            <p:cTn id="11" dur="1500" fill="hold"/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" presetID="2" presetClass="entr" presetSubtype="1" fill="hold" nodeType="withEffect" p14:presetBounceEnd="65000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5000">
                                          <p:cBhvr additive="base">
                                            <p:cTn id="14" dur="1500" fill="hold"/>
                                            <p:tgtEl>
                                              <p:spTgt spid="6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5000">
                                          <p:cBhvr additive="base">
                                            <p:cTn id="15" dur="1500" fill="hold"/>
                                            <p:tgtEl>
                                              <p:spTgt spid="6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6" presetID="2" presetClass="entr" presetSubtype="1" fill="hold" nodeType="withEffect" p14:presetBounceEnd="65000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5000">
                                          <p:cBhvr additive="base">
                                            <p:cTn id="18" dur="1500" fill="hold"/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5000">
                                          <p:cBhvr additive="base">
                                            <p:cTn id="19" dur="1500" fill="hold"/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" presetID="2" presetClass="entr" presetSubtype="2" fill="hold" nodeType="withEffect" p14:presetBounceEnd="65000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5000">
                                          <p:cBhvr additive="base">
                                            <p:cTn id="22" dur="1500" fill="hold"/>
                                            <p:tgtEl>
                                              <p:spTgt spid="10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5000">
                                          <p:cBhvr additive="base">
                                            <p:cTn id="23" dur="1500" fill="hold"/>
                                            <p:tgtEl>
                                              <p:spTgt spid="10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4" presetID="2" presetClass="entr" presetSubtype="4" fill="hold" nodeType="withEffect" p14:presetBounceEnd="65000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5000">
                                          <p:cBhvr additive="base">
                                            <p:cTn id="26" dur="1500" fill="hold"/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5000">
                                          <p:cBhvr additive="base">
                                            <p:cTn id="27" dur="1500" fill="hold"/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8" presetID="2" presetClass="entr" presetSubtype="4" fill="hold" nodeType="withEffect" p14:presetBounceEnd="65000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5000">
                                          <p:cBhvr additive="base">
                                            <p:cTn id="30" dur="1500" fill="hold"/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5000">
                                          <p:cBhvr additive="base">
                                            <p:cTn id="31" dur="1500" fill="hold"/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2" presetID="22" presetClass="entr" presetSubtype="2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34" dur="500"/>
                                            <p:tgtEl>
                                              <p:spTgt spid="6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5" presetID="6" presetClass="emph" presetSubtype="0" autoRev="1" fill="hold" grpId="1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Scale>
                                          <p:cBhvr>
                                            <p:cTn id="36" dur="500" fill="hold"/>
                                            <p:tgtEl>
                                              <p:spTgt spid="65"/>
                                            </p:tgtEl>
                                          </p:cBhvr>
                                          <p:by x="120000" y="12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7" presetID="22" presetClass="entr" presetSubtype="2" fill="hold" grpId="0" nodeType="withEffect">
                                      <p:stCondLst>
                                        <p:cond delay="175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39" dur="500"/>
                                            <p:tgtEl>
                                              <p:spTgt spid="10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0" presetID="6" presetClass="emph" presetSubtype="0" autoRev="1" fill="hold" grpId="1" nodeType="withEffect">
                                      <p:stCondLst>
                                        <p:cond delay="1750"/>
                                      </p:stCondLst>
                                      <p:childTnLst>
                                        <p:animScale>
                                          <p:cBhvr>
                                            <p:cTn id="41" dur="500" fill="hold"/>
                                            <p:tgtEl>
                                              <p:spTgt spid="107"/>
                                            </p:tgtEl>
                                          </p:cBhvr>
                                          <p:by x="120000" y="12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2" presetID="22" presetClass="entr" presetSubtype="2" fill="hold" grpId="0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4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44" dur="500"/>
                                            <p:tgtEl>
                                              <p:spTgt spid="10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5" presetID="6" presetClass="emph" presetSubtype="0" autoRev="1" fill="hold" grpId="1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animScale>
                                          <p:cBhvr>
                                            <p:cTn id="46" dur="500" fill="hold"/>
                                            <p:tgtEl>
                                              <p:spTgt spid="105"/>
                                            </p:tgtEl>
                                          </p:cBhvr>
                                          <p:by x="120000" y="12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7" presetID="22" presetClass="entr" presetSubtype="2" fill="hold" grpId="0" nodeType="withEffect">
                                      <p:stCondLst>
                                        <p:cond delay="2250"/>
                                      </p:stCondLst>
                                      <p:childTnLst>
                                        <p:set>
                                          <p:cBhvr>
                                            <p:cTn id="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49" dur="500"/>
                                            <p:tgtEl>
                                              <p:spTgt spid="10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0" presetID="6" presetClass="emph" presetSubtype="0" autoRev="1" fill="hold" grpId="1" nodeType="withEffect">
                                      <p:stCondLst>
                                        <p:cond delay="2250"/>
                                      </p:stCondLst>
                                      <p:childTnLst>
                                        <p:animScale>
                                          <p:cBhvr>
                                            <p:cTn id="51" dur="500" fill="hold"/>
                                            <p:tgtEl>
                                              <p:spTgt spid="106"/>
                                            </p:tgtEl>
                                          </p:cBhvr>
                                          <p:by x="120000" y="12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2" presetID="22" presetClass="entr" presetSubtype="2" fill="hold" grpId="0" nodeType="withEffect">
                                      <p:stCondLst>
                                        <p:cond delay="2500"/>
                                      </p:stCondLst>
                                      <p:childTnLst>
                                        <p:set>
                                          <p:cBhvr>
                                            <p:cTn id="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54" dur="500"/>
                                            <p:tgtEl>
                                              <p:spTgt spid="10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5" presetID="6" presetClass="emph" presetSubtype="0" autoRev="1" fill="hold" grpId="1" nodeType="withEffect">
                                      <p:stCondLst>
                                        <p:cond delay="2500"/>
                                      </p:stCondLst>
                                      <p:childTnLst>
                                        <p:animScale>
                                          <p:cBhvr>
                                            <p:cTn id="56" dur="500" fill="hold"/>
                                            <p:tgtEl>
                                              <p:spTgt spid="104"/>
                                            </p:tgtEl>
                                          </p:cBhvr>
                                          <p:by x="120000" y="12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7" presetID="12" presetClass="entr" presetSubtype="8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9" dur="500"/>
                                            <p:tgtEl>
                                              <p:spTgt spid="6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-#ppt_w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right)">
                                          <p:cBhvr>
                                            <p:cTn id="60" dur="500"/>
                                            <p:tgtEl>
                                              <p:spTgt spid="6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1" presetID="12" presetClass="entr" presetSubtype="8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3" dur="500"/>
                                            <p:tgtEl>
                                              <p:spTgt spid="7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-#ppt_w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right)">
                                          <p:cBhvr>
                                            <p:cTn id="64" dur="500"/>
                                            <p:tgtEl>
                                              <p:spTgt spid="7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5" presetID="12" presetClass="entr" presetSubtype="8" fill="hold" grpId="0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7" dur="500"/>
                                            <p:tgtEl>
                                              <p:spTgt spid="10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-#ppt_w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right)">
                                          <p:cBhvr>
                                            <p:cTn id="68" dur="500"/>
                                            <p:tgtEl>
                                              <p:spTgt spid="10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9" presetID="12" presetClass="entr" presetSubtype="8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1" dur="500"/>
                                            <p:tgtEl>
                                              <p:spTgt spid="9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-#ppt_w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right)">
                                          <p:cBhvr>
                                            <p:cTn id="72" dur="500"/>
                                            <p:tgtEl>
                                              <p:spTgt spid="9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3" presetID="12" presetClass="entr" presetSubtype="8" fill="hold" grpId="0" nodeType="withEffect">
                                      <p:stCondLst>
                                        <p:cond delay="1750"/>
                                      </p:stCondLst>
                                      <p:childTnLst>
                                        <p:set>
                                          <p:cBhvr>
                                            <p:cTn id="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5" dur="500"/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-#ppt_w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right)">
                                          <p:cBhvr>
                                            <p:cTn id="76" dur="500"/>
                                            <p:tgtEl>
                                              <p:spTgt spid="8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7" presetID="2" presetClass="entr" presetSubtype="8" fill="hold" grpId="0" nodeType="withEffect" p14:presetBounceEnd="65000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5000">
                                          <p:cBhvr additive="base">
                                            <p:cTn id="79" dur="1500" fill="hold"/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5000">
                                          <p:cBhvr additive="base">
                                            <p:cTn id="80" dur="1500" fill="hold"/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1" presetID="16" presetClass="entr" presetSubtype="37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8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outVertical)">
                                          <p:cBhvr>
                                            <p:cTn id="83" dur="500"/>
                                            <p:tgtEl>
                                              <p:spTgt spid="5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4" presetID="42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8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86" dur="1000"/>
                                            <p:tgtEl>
                                              <p:spTgt spid="52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87" dur="1000" fill="hold"/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8" dur="1000" fill="hold"/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9" presetID="42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91" dur="1000"/>
                                            <p:tgtEl>
                                              <p:spTgt spid="51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92" dur="1000" fill="hold"/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3" dur="1000" fill="hold"/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4" presetID="42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9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96" dur="1000"/>
                                            <p:tgtEl>
                                              <p:spTgt spid="53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97" dur="1000" fill="hold"/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8" dur="1000" fill="hold"/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9" presetID="42" presetClass="entr" presetSubtype="0" fill="hold" grpId="0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10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01" dur="1000"/>
                                            <p:tgtEl>
                                              <p:spTgt spid="54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02" dur="1000" fill="hold"/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3" dur="1000" fill="hold"/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4" presetID="2" presetClass="entr" presetSubtype="8" fill="hold" grpId="0" nodeType="withEffect" p14:presetBounceEnd="65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5000">
                                          <p:cBhvr additive="base">
                                            <p:cTn id="106" dur="200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5000">
                                          <p:cBhvr additive="base">
                                            <p:cTn id="107" dur="200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8" presetID="22" presetClass="entr" presetSubtype="8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10" dur="750"/>
                                            <p:tgtEl>
                                              <p:spTgt spid="5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1" presetID="22" presetClass="entr" presetSubtype="8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13" dur="1000"/>
                                            <p:tgtEl>
                                              <p:spTgt spid="6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4" presetID="22" presetClass="entr" presetSubtype="8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16" dur="1250"/>
                                            <p:tgtEl>
                                              <p:spTgt spid="9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7" presetID="22" presetClass="entr" presetSubtype="8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19" dur="1500"/>
                                            <p:tgtEl>
                                              <p:spTgt spid="8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0" presetID="22" presetClass="entr" presetSubtype="8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22" dur="1750"/>
                                            <p:tgtEl>
                                              <p:spTgt spid="7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3" presetID="2" presetClass="entr" presetSubtype="2" decel="10000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25" dur="1000" fill="hold"/>
                                            <p:tgtEl>
                                              <p:spTgt spid="10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6" dur="1000" fill="hold"/>
                                            <p:tgtEl>
                                              <p:spTgt spid="10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7" presetID="2" presetClass="entr" presetSubtype="2" decel="10000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29" dur="1000" fill="hold"/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30" dur="1000" fill="hold"/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1" presetID="2" presetClass="entr" presetSubtype="2" decel="10000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3" dur="1000" fill="hold"/>
                                            <p:tgtEl>
                                              <p:spTgt spid="1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34" dur="1000" fill="hold"/>
                                            <p:tgtEl>
                                              <p:spTgt spid="1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5" presetID="2" presetClass="entr" presetSubtype="2" decel="100000" fill="hold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1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7" dur="1000" fill="hold"/>
                                            <p:tgtEl>
                                              <p:spTgt spid="1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38" dur="1000" fill="hold"/>
                                            <p:tgtEl>
                                              <p:spTgt spid="1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9" presetID="2" presetClass="entr" presetSubtype="2" decel="100000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1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41" dur="1000" fill="hold"/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2" dur="1000" fill="hold"/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3" presetID="14" presetClass="entr" presetSubtype="10" fill="hold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1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randombar(horizontal)">
                                          <p:cBhvr>
                                            <p:cTn id="145" dur="1000"/>
                                            <p:tgtEl>
                                              <p:spTgt spid="3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4" grpId="0"/>
          <p:bldP spid="45" grpId="0" animBg="1"/>
          <p:bldP spid="49" grpId="0"/>
          <p:bldP spid="50" grpId="0"/>
          <p:bldP spid="51" grpId="0" animBg="1"/>
          <p:bldP spid="52" grpId="0" animBg="1"/>
          <p:bldP spid="53" grpId="0" animBg="1"/>
          <p:bldP spid="54" grpId="0" animBg="1"/>
          <p:bldP spid="61" grpId="0" animBg="1"/>
          <p:bldP spid="65" grpId="0" animBg="1"/>
          <p:bldP spid="65" grpId="1" animBg="1"/>
          <p:bldP spid="72" grpId="0" animBg="1"/>
          <p:bldP spid="82" grpId="0" animBg="1"/>
          <p:bldP spid="92" grpId="0" animBg="1"/>
          <p:bldP spid="100" grpId="0" animBg="1"/>
          <p:bldP spid="104" grpId="0" animBg="1"/>
          <p:bldP spid="104" grpId="1" animBg="1"/>
          <p:bldP spid="105" grpId="0" animBg="1"/>
          <p:bldP spid="105" grpId="1" animBg="1"/>
          <p:bldP spid="106" grpId="0" animBg="1"/>
          <p:bldP spid="106" grpId="1" animBg="1"/>
          <p:bldP spid="107" grpId="0" animBg="1"/>
          <p:bldP spid="107" grpId="1" animBg="1"/>
        </p:bldLst>
      </p:timing>
    </mc:Choice>
    <mc:Fallback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16" presetClass="entr" presetSubtype="37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outVertical)">
                                          <p:cBhvr>
                                            <p:cTn id="7" dur="500"/>
                                            <p:tgtEl>
                                              <p:spTgt spid="4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" presetID="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" dur="1500" fill="hold"/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1" dur="1500" fill="hold"/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" presetID="2" presetClass="entr" presetSubtype="1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4" dur="1500" fill="hold"/>
                                            <p:tgtEl>
                                              <p:spTgt spid="6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5" dur="1500" fill="hold"/>
                                            <p:tgtEl>
                                              <p:spTgt spid="6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6" presetID="2" presetClass="entr" presetSubtype="1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8" dur="1500" fill="hold"/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9" dur="1500" fill="hold"/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" presetID="2" presetClass="entr" presetSubtype="2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2" dur="1500" fill="hold"/>
                                            <p:tgtEl>
                                              <p:spTgt spid="10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3" dur="1500" fill="hold"/>
                                            <p:tgtEl>
                                              <p:spTgt spid="10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4" presetID="2" presetClass="entr" presetSubtype="4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6" dur="1500" fill="hold"/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7" dur="1500" fill="hold"/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8" presetID="2" presetClass="entr" presetSubtype="4" fill="hold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0" dur="1500" fill="hold"/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1" dur="1500" fill="hold"/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2" presetID="22" presetClass="entr" presetSubtype="2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34" dur="500"/>
                                            <p:tgtEl>
                                              <p:spTgt spid="6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5" presetID="6" presetClass="emph" presetSubtype="0" autoRev="1" fill="hold" grpId="1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Scale>
                                          <p:cBhvr>
                                            <p:cTn id="36" dur="500" fill="hold"/>
                                            <p:tgtEl>
                                              <p:spTgt spid="65"/>
                                            </p:tgtEl>
                                          </p:cBhvr>
                                          <p:by x="120000" y="12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7" presetID="22" presetClass="entr" presetSubtype="2" fill="hold" grpId="0" nodeType="withEffect">
                                      <p:stCondLst>
                                        <p:cond delay="175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39" dur="500"/>
                                            <p:tgtEl>
                                              <p:spTgt spid="10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0" presetID="6" presetClass="emph" presetSubtype="0" autoRev="1" fill="hold" grpId="1" nodeType="withEffect">
                                      <p:stCondLst>
                                        <p:cond delay="1750"/>
                                      </p:stCondLst>
                                      <p:childTnLst>
                                        <p:animScale>
                                          <p:cBhvr>
                                            <p:cTn id="41" dur="500" fill="hold"/>
                                            <p:tgtEl>
                                              <p:spTgt spid="107"/>
                                            </p:tgtEl>
                                          </p:cBhvr>
                                          <p:by x="120000" y="12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2" presetID="22" presetClass="entr" presetSubtype="2" fill="hold" grpId="0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4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44" dur="500"/>
                                            <p:tgtEl>
                                              <p:spTgt spid="10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5" presetID="6" presetClass="emph" presetSubtype="0" autoRev="1" fill="hold" grpId="1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animScale>
                                          <p:cBhvr>
                                            <p:cTn id="46" dur="500" fill="hold"/>
                                            <p:tgtEl>
                                              <p:spTgt spid="105"/>
                                            </p:tgtEl>
                                          </p:cBhvr>
                                          <p:by x="120000" y="12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7" presetID="22" presetClass="entr" presetSubtype="2" fill="hold" grpId="0" nodeType="withEffect">
                                      <p:stCondLst>
                                        <p:cond delay="2250"/>
                                      </p:stCondLst>
                                      <p:childTnLst>
                                        <p:set>
                                          <p:cBhvr>
                                            <p:cTn id="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49" dur="500"/>
                                            <p:tgtEl>
                                              <p:spTgt spid="10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0" presetID="6" presetClass="emph" presetSubtype="0" autoRev="1" fill="hold" grpId="1" nodeType="withEffect">
                                      <p:stCondLst>
                                        <p:cond delay="2250"/>
                                      </p:stCondLst>
                                      <p:childTnLst>
                                        <p:animScale>
                                          <p:cBhvr>
                                            <p:cTn id="51" dur="500" fill="hold"/>
                                            <p:tgtEl>
                                              <p:spTgt spid="106"/>
                                            </p:tgtEl>
                                          </p:cBhvr>
                                          <p:by x="120000" y="12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2" presetID="22" presetClass="entr" presetSubtype="2" fill="hold" grpId="0" nodeType="withEffect">
                                      <p:stCondLst>
                                        <p:cond delay="2500"/>
                                      </p:stCondLst>
                                      <p:childTnLst>
                                        <p:set>
                                          <p:cBhvr>
                                            <p:cTn id="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54" dur="500"/>
                                            <p:tgtEl>
                                              <p:spTgt spid="10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5" presetID="6" presetClass="emph" presetSubtype="0" autoRev="1" fill="hold" grpId="1" nodeType="withEffect">
                                      <p:stCondLst>
                                        <p:cond delay="2500"/>
                                      </p:stCondLst>
                                      <p:childTnLst>
                                        <p:animScale>
                                          <p:cBhvr>
                                            <p:cTn id="56" dur="500" fill="hold"/>
                                            <p:tgtEl>
                                              <p:spTgt spid="104"/>
                                            </p:tgtEl>
                                          </p:cBhvr>
                                          <p:by x="120000" y="12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7" presetID="12" presetClass="entr" presetSubtype="8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9" dur="500"/>
                                            <p:tgtEl>
                                              <p:spTgt spid="6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-#ppt_w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right)">
                                          <p:cBhvr>
                                            <p:cTn id="60" dur="500"/>
                                            <p:tgtEl>
                                              <p:spTgt spid="6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1" presetID="12" presetClass="entr" presetSubtype="8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3" dur="500"/>
                                            <p:tgtEl>
                                              <p:spTgt spid="7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-#ppt_w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right)">
                                          <p:cBhvr>
                                            <p:cTn id="64" dur="500"/>
                                            <p:tgtEl>
                                              <p:spTgt spid="7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5" presetID="12" presetClass="entr" presetSubtype="8" fill="hold" grpId="0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7" dur="500"/>
                                            <p:tgtEl>
                                              <p:spTgt spid="10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-#ppt_w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right)">
                                          <p:cBhvr>
                                            <p:cTn id="68" dur="500"/>
                                            <p:tgtEl>
                                              <p:spTgt spid="10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9" presetID="12" presetClass="entr" presetSubtype="8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1" dur="500"/>
                                            <p:tgtEl>
                                              <p:spTgt spid="9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-#ppt_w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right)">
                                          <p:cBhvr>
                                            <p:cTn id="72" dur="500"/>
                                            <p:tgtEl>
                                              <p:spTgt spid="9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3" presetID="12" presetClass="entr" presetSubtype="8" fill="hold" grpId="0" nodeType="withEffect">
                                      <p:stCondLst>
                                        <p:cond delay="1750"/>
                                      </p:stCondLst>
                                      <p:childTnLst>
                                        <p:set>
                                          <p:cBhvr>
                                            <p:cTn id="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5" dur="500"/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-#ppt_w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right)">
                                          <p:cBhvr>
                                            <p:cTn id="76" dur="500"/>
                                            <p:tgtEl>
                                              <p:spTgt spid="8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7" presetID="2" presetClass="entr" presetSubtype="8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9" dur="1500" fill="hold"/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0" dur="1500" fill="hold"/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1" presetID="16" presetClass="entr" presetSubtype="37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8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outVertical)">
                                          <p:cBhvr>
                                            <p:cTn id="83" dur="500"/>
                                            <p:tgtEl>
                                              <p:spTgt spid="5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4" presetID="42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8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86" dur="1000"/>
                                            <p:tgtEl>
                                              <p:spTgt spid="52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87" dur="1000" fill="hold"/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8" dur="1000" fill="hold"/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9" presetID="42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91" dur="1000"/>
                                            <p:tgtEl>
                                              <p:spTgt spid="51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92" dur="1000" fill="hold"/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3" dur="1000" fill="hold"/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4" presetID="42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9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96" dur="1000"/>
                                            <p:tgtEl>
                                              <p:spTgt spid="53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97" dur="1000" fill="hold"/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8" dur="1000" fill="hold"/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9" presetID="42" presetClass="entr" presetSubtype="0" fill="hold" grpId="0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10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01" dur="1000"/>
                                            <p:tgtEl>
                                              <p:spTgt spid="54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02" dur="1000" fill="hold"/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3" dur="1000" fill="hold"/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4" presetID="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6" dur="200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7" dur="200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8" presetID="22" presetClass="entr" presetSubtype="8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10" dur="750"/>
                                            <p:tgtEl>
                                              <p:spTgt spid="5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1" presetID="22" presetClass="entr" presetSubtype="8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13" dur="1000"/>
                                            <p:tgtEl>
                                              <p:spTgt spid="6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4" presetID="22" presetClass="entr" presetSubtype="8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16" dur="1250"/>
                                            <p:tgtEl>
                                              <p:spTgt spid="9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7" presetID="22" presetClass="entr" presetSubtype="8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19" dur="1500"/>
                                            <p:tgtEl>
                                              <p:spTgt spid="8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0" presetID="22" presetClass="entr" presetSubtype="8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22" dur="1750"/>
                                            <p:tgtEl>
                                              <p:spTgt spid="7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3" presetID="2" presetClass="entr" presetSubtype="2" decel="10000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25" dur="1000" fill="hold"/>
                                            <p:tgtEl>
                                              <p:spTgt spid="10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6" dur="1000" fill="hold"/>
                                            <p:tgtEl>
                                              <p:spTgt spid="10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7" presetID="2" presetClass="entr" presetSubtype="2" decel="10000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29" dur="1000" fill="hold"/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30" dur="1000" fill="hold"/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1" presetID="2" presetClass="entr" presetSubtype="2" decel="10000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3" dur="1000" fill="hold"/>
                                            <p:tgtEl>
                                              <p:spTgt spid="1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34" dur="1000" fill="hold"/>
                                            <p:tgtEl>
                                              <p:spTgt spid="1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5" presetID="2" presetClass="entr" presetSubtype="2" decel="100000" fill="hold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1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7" dur="1000" fill="hold"/>
                                            <p:tgtEl>
                                              <p:spTgt spid="1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38" dur="1000" fill="hold"/>
                                            <p:tgtEl>
                                              <p:spTgt spid="1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9" presetID="2" presetClass="entr" presetSubtype="2" decel="100000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1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41" dur="1000" fill="hold"/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2" dur="1000" fill="hold"/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3" presetID="14" presetClass="entr" presetSubtype="10" fill="hold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1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randombar(horizontal)">
                                          <p:cBhvr>
                                            <p:cTn id="145" dur="1000"/>
                                            <p:tgtEl>
                                              <p:spTgt spid="3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4" grpId="0"/>
          <p:bldP spid="45" grpId="0" animBg="1"/>
          <p:bldP spid="49" grpId="0"/>
          <p:bldP spid="50" grpId="0"/>
          <p:bldP spid="51" grpId="0" animBg="1"/>
          <p:bldP spid="52" grpId="0" animBg="1"/>
          <p:bldP spid="53" grpId="0" animBg="1"/>
          <p:bldP spid="54" grpId="0" animBg="1"/>
          <p:bldP spid="61" grpId="0" animBg="1"/>
          <p:bldP spid="65" grpId="0" animBg="1"/>
          <p:bldP spid="65" grpId="1" animBg="1"/>
          <p:bldP spid="72" grpId="0" animBg="1"/>
          <p:bldP spid="82" grpId="0" animBg="1"/>
          <p:bldP spid="92" grpId="0" animBg="1"/>
          <p:bldP spid="100" grpId="0" animBg="1"/>
          <p:bldP spid="104" grpId="0" animBg="1"/>
          <p:bldP spid="104" grpId="1" animBg="1"/>
          <p:bldP spid="105" grpId="0" animBg="1"/>
          <p:bldP spid="105" grpId="1" animBg="1"/>
          <p:bldP spid="106" grpId="0" animBg="1"/>
          <p:bldP spid="106" grpId="1" animBg="1"/>
          <p:bldP spid="107" grpId="0" animBg="1"/>
          <p:bldP spid="107" grpId="1" animBg="1"/>
        </p:bldLst>
      </p:timing>
    </mc:Fallback>
  </mc:AlternateContent>
</p:sld>
</file>

<file path=ppt/theme/theme1.xml><?xml version="1.0" encoding="utf-8"?>
<a:theme xmlns:a="http://schemas.openxmlformats.org/drawingml/2006/main" name="SO01">
  <a:themeElements>
    <a:clrScheme name="CP2_L_12">
      <a:dk1>
        <a:srgbClr val="7F7F7F"/>
      </a:dk1>
      <a:lt1>
        <a:srgbClr val="FFFFFF"/>
      </a:lt1>
      <a:dk2>
        <a:srgbClr val="000000"/>
      </a:dk2>
      <a:lt2>
        <a:srgbClr val="FFFFFF"/>
      </a:lt2>
      <a:accent1>
        <a:srgbClr val="E59D27"/>
      </a:accent1>
      <a:accent2>
        <a:srgbClr val="D63628"/>
      </a:accent2>
      <a:accent3>
        <a:srgbClr val="49205C"/>
      </a:accent3>
      <a:accent4>
        <a:srgbClr val="1E6F9E"/>
      </a:accent4>
      <a:accent5>
        <a:srgbClr val="67BDBA"/>
      </a:accent5>
      <a:accent6>
        <a:srgbClr val="DAD2BB"/>
      </a:accent6>
      <a:hlink>
        <a:srgbClr val="E7E7E7"/>
      </a:hlink>
      <a:folHlink>
        <a:srgbClr val="D87867"/>
      </a:folHlink>
    </a:clrScheme>
    <a:fontScheme name="so_02">
      <a:majorFont>
        <a:latin typeface="UTM Avo"/>
        <a:ea typeface=""/>
        <a:cs typeface=""/>
      </a:majorFont>
      <a:minorFont>
        <a:latin typeface="Open Sans Light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  <a:ln w="2540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  <a:extLst>
    <a:ext uri="{05A4C25C-085E-4340-85A3-A5531E510DB2}">
      <thm15:themeFamily xmlns:thm15="http://schemas.microsoft.com/office/thememl/2012/main" name="Office Theme" id="{2E142A2C-CD16-42D6-873A-C26D2A0506FA}" vid="{1BDDFF52-6CD6-40A5-AB3C-68EB2F1E4D0A}"/>
    </a:ext>
  </a:extLst>
</a:theme>
</file>

<file path=ppt/theme/theme10.xml><?xml version="1.0" encoding="utf-8"?>
<a:theme xmlns:a="http://schemas.openxmlformats.org/drawingml/2006/main" name="SO10">
  <a:themeElements>
    <a:clrScheme name="CP_L_106">
      <a:dk1>
        <a:srgbClr val="000000"/>
      </a:dk1>
      <a:lt1>
        <a:srgbClr val="D7DDDD"/>
      </a:lt1>
      <a:dk2>
        <a:srgbClr val="434343"/>
      </a:dk2>
      <a:lt2>
        <a:srgbClr val="FEDA60"/>
      </a:lt2>
      <a:accent1>
        <a:srgbClr val="353535"/>
      </a:accent1>
      <a:accent2>
        <a:srgbClr val="FEDA60"/>
      </a:accent2>
      <a:accent3>
        <a:srgbClr val="000000"/>
      </a:accent3>
      <a:accent4>
        <a:srgbClr val="FFFFFF"/>
      </a:accent4>
      <a:accent5>
        <a:srgbClr val="FFFF00"/>
      </a:accent5>
      <a:accent6>
        <a:srgbClr val="0000FF"/>
      </a:accent6>
      <a:hlink>
        <a:srgbClr val="000000"/>
      </a:hlink>
      <a:folHlink>
        <a:srgbClr val="0097A7"/>
      </a:folHlink>
    </a:clrScheme>
    <a:fontScheme name="so_02">
      <a:majorFont>
        <a:latin typeface="UTM Avo"/>
        <a:ea typeface=""/>
        <a:cs typeface=""/>
      </a:majorFont>
      <a:minorFont>
        <a:latin typeface="Open Sans Light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  <a:ln w="2540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  <a:extLst>
    <a:ext uri="{05A4C25C-085E-4340-85A3-A5531E510DB2}">
      <thm15:themeFamily xmlns:thm15="http://schemas.microsoft.com/office/thememl/2012/main" name="Office Theme" id="{2E142A2C-CD16-42D6-873A-C26D2A0506FA}" vid="{1BDDFF52-6CD6-40A5-AB3C-68EB2F1E4D0A}"/>
    </a:ext>
  </a:extLst>
</a:theme>
</file>

<file path=ppt/theme/theme1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0E2841"/>
      </a:dk2>
      <a:lt2>
        <a:srgbClr val="E8E8E8"/>
      </a:lt2>
      <a:accent1>
        <a:srgbClr val="156082"/>
      </a:accent1>
      <a:accent2>
        <a:srgbClr val="E97132"/>
      </a:accent2>
      <a:accent3>
        <a:srgbClr val="196B24"/>
      </a:accent3>
      <a:accent4>
        <a:srgbClr val="0F9ED5"/>
      </a:accent4>
      <a:accent5>
        <a:srgbClr val="A02B93"/>
      </a:accent5>
      <a:accent6>
        <a:srgbClr val="4EA72E"/>
      </a:accent6>
      <a:hlink>
        <a:srgbClr val="467886"/>
      </a:hlink>
      <a:folHlink>
        <a:srgbClr val="96607D"/>
      </a:folHlink>
    </a:clrScheme>
    <a:fontScheme name="Office">
      <a:majorFont>
        <a:latin typeface="Aptos Display" panose="0211000402020202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Aptos" panose="0211000402020202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  <a:ln w="2540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  <a:extLst>
    <a:ext uri="{05A4C25C-085E-4340-85A3-A5531E510DB2}">
      <thm15:themeFamily xmlns:thm15="http://schemas.microsoft.com/office/thememl/2012/main" name="Office Theme" id="{2E142A2C-CD16-42D6-873A-C26D2A0506FA}" vid="{1BDDFF52-6CD6-40A5-AB3C-68EB2F1E4D0A}"/>
    </a:ext>
  </a:extLst>
</a:theme>
</file>

<file path=ppt/theme/theme1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SO02">
  <a:themeElements>
    <a:clrScheme name="CP_NEU_D_06">
      <a:dk1>
        <a:srgbClr val="10141A"/>
      </a:dk1>
      <a:lt1>
        <a:sysClr val="window" lastClr="FFFFFF"/>
      </a:lt1>
      <a:dk2>
        <a:srgbClr val="334257"/>
      </a:dk2>
      <a:lt2>
        <a:srgbClr val="242E3D"/>
      </a:lt2>
      <a:accent1>
        <a:srgbClr val="6E84A6"/>
      </a:accent1>
      <a:accent2>
        <a:srgbClr val="FFD000"/>
      </a:accent2>
      <a:accent3>
        <a:srgbClr val="00E6F2"/>
      </a:accent3>
      <a:accent4>
        <a:srgbClr val="006EFF"/>
      </a:accent4>
      <a:accent5>
        <a:srgbClr val="065381"/>
      </a:accent5>
      <a:accent6>
        <a:srgbClr val="BD114D"/>
      </a:accent6>
      <a:hlink>
        <a:srgbClr val="F33B48"/>
      </a:hlink>
      <a:folHlink>
        <a:srgbClr val="FFC000"/>
      </a:folHlink>
    </a:clrScheme>
    <a:fontScheme name="so_02">
      <a:majorFont>
        <a:latin typeface="UTM Avo"/>
        <a:ea typeface=""/>
        <a:cs typeface=""/>
      </a:majorFont>
      <a:minorFont>
        <a:latin typeface="Open Sans Light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  <a:ln w="2540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  <a:extLst>
    <a:ext uri="{05A4C25C-085E-4340-85A3-A5531E510DB2}">
      <thm15:themeFamily xmlns:thm15="http://schemas.microsoft.com/office/thememl/2012/main" name="Office Theme" id="{2E142A2C-CD16-42D6-873A-C26D2A0506FA}" vid="{1BDDFF52-6CD6-40A5-AB3C-68EB2F1E4D0A}"/>
    </a:ext>
  </a:extLst>
</a:theme>
</file>

<file path=ppt/theme/theme3.xml><?xml version="1.0" encoding="utf-8"?>
<a:theme xmlns:a="http://schemas.openxmlformats.org/drawingml/2006/main" name="SO03">
  <a:themeElements>
    <a:clrScheme name="Business_2Tones_L_Orange">
      <a:dk1>
        <a:srgbClr val="2A2833"/>
      </a:dk1>
      <a:lt1>
        <a:srgbClr val="FFFFFF"/>
      </a:lt1>
      <a:dk2>
        <a:srgbClr val="2A2834"/>
      </a:dk2>
      <a:lt2>
        <a:srgbClr val="FAFBFF"/>
      </a:lt2>
      <a:accent1>
        <a:srgbClr val="FDD687"/>
      </a:accent1>
      <a:accent2>
        <a:srgbClr val="FCB528"/>
      </a:accent2>
      <a:accent3>
        <a:srgbClr val="C6CED4"/>
      </a:accent3>
      <a:accent4>
        <a:srgbClr val="A0A6AB"/>
      </a:accent4>
      <a:accent5>
        <a:srgbClr val="7F8387"/>
      </a:accent5>
      <a:accent6>
        <a:srgbClr val="66666E"/>
      </a:accent6>
      <a:hlink>
        <a:srgbClr val="0AB2C8"/>
      </a:hlink>
      <a:folHlink>
        <a:srgbClr val="85DFD0"/>
      </a:folHlink>
    </a:clrScheme>
    <a:fontScheme name="so_02">
      <a:majorFont>
        <a:latin typeface="UTM Avo"/>
        <a:ea typeface=""/>
        <a:cs typeface=""/>
      </a:majorFont>
      <a:minorFont>
        <a:latin typeface="Open Sans Light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  <a:ln w="2540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  <a:extLst>
    <a:ext uri="{05A4C25C-085E-4340-85A3-A5531E510DB2}">
      <thm15:themeFamily xmlns:thm15="http://schemas.microsoft.com/office/thememl/2012/main" name="Office Theme" id="{2E142A2C-CD16-42D6-873A-C26D2A0506FA}" vid="{1BDDFF52-6CD6-40A5-AB3C-68EB2F1E4D0A}"/>
    </a:ext>
  </a:extLst>
</a:theme>
</file>

<file path=ppt/theme/theme4.xml><?xml version="1.0" encoding="utf-8"?>
<a:theme xmlns:a="http://schemas.openxmlformats.org/drawingml/2006/main" name="SO04">
  <a:themeElements>
    <a:clrScheme name="CP_L_50">
      <a:dk1>
        <a:srgbClr val="2A2833"/>
      </a:dk1>
      <a:lt1>
        <a:srgbClr val="FFFFFF"/>
      </a:lt1>
      <a:dk2>
        <a:srgbClr val="2A2834"/>
      </a:dk2>
      <a:lt2>
        <a:srgbClr val="FAFBFF"/>
      </a:lt2>
      <a:accent1>
        <a:srgbClr val="3AAFCF"/>
      </a:accent1>
      <a:accent2>
        <a:srgbClr val="2C81B0"/>
      </a:accent2>
      <a:accent3>
        <a:srgbClr val="7E98AF"/>
      </a:accent3>
      <a:accent4>
        <a:srgbClr val="AE5293"/>
      </a:accent4>
      <a:accent5>
        <a:srgbClr val="6E3C7B"/>
      </a:accent5>
      <a:accent6>
        <a:srgbClr val="D56B5F"/>
      </a:accent6>
      <a:hlink>
        <a:srgbClr val="0AB2C8"/>
      </a:hlink>
      <a:folHlink>
        <a:srgbClr val="85DFD0"/>
      </a:folHlink>
    </a:clrScheme>
    <a:fontScheme name="so_02">
      <a:majorFont>
        <a:latin typeface="UTM Avo"/>
        <a:ea typeface=""/>
        <a:cs typeface=""/>
      </a:majorFont>
      <a:minorFont>
        <a:latin typeface="Open Sans Light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  <a:ln w="2540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  <a:extLst>
    <a:ext uri="{05A4C25C-085E-4340-85A3-A5531E510DB2}">
      <thm15:themeFamily xmlns:thm15="http://schemas.microsoft.com/office/thememl/2012/main" name="Office Theme" id="{2E142A2C-CD16-42D6-873A-C26D2A0506FA}" vid="{1BDDFF52-6CD6-40A5-AB3C-68EB2F1E4D0A}"/>
    </a:ext>
  </a:extLst>
</a:theme>
</file>

<file path=ppt/theme/theme5.xml><?xml version="1.0" encoding="utf-8"?>
<a:theme xmlns:a="http://schemas.openxmlformats.org/drawingml/2006/main" name="SO05">
  <a:themeElements>
    <a:clrScheme name="CP2_D_20">
      <a:dk1>
        <a:srgbClr val="FFFFFF"/>
      </a:dk1>
      <a:lt1>
        <a:srgbClr val="2A2833"/>
      </a:lt1>
      <a:dk2>
        <a:srgbClr val="FAFBFF"/>
      </a:dk2>
      <a:lt2>
        <a:srgbClr val="2A2834"/>
      </a:lt2>
      <a:accent1>
        <a:srgbClr val="EE1923"/>
      </a:accent1>
      <a:accent2>
        <a:srgbClr val="1B1563"/>
      </a:accent2>
      <a:accent3>
        <a:srgbClr val="DCDBE7"/>
      </a:accent3>
      <a:accent4>
        <a:srgbClr val="383434"/>
      </a:accent4>
      <a:accent5>
        <a:srgbClr val="959597"/>
      </a:accent5>
      <a:accent6>
        <a:srgbClr val="DADADA"/>
      </a:accent6>
      <a:hlink>
        <a:srgbClr val="1B1563"/>
      </a:hlink>
      <a:folHlink>
        <a:srgbClr val="F8A3A7"/>
      </a:folHlink>
    </a:clrScheme>
    <a:fontScheme name="so_02">
      <a:majorFont>
        <a:latin typeface="UTM Avo"/>
        <a:ea typeface=""/>
        <a:cs typeface=""/>
      </a:majorFont>
      <a:minorFont>
        <a:latin typeface="Open Sans Light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  <a:ln w="2540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  <a:extLst>
    <a:ext uri="{05A4C25C-085E-4340-85A3-A5531E510DB2}">
      <thm15:themeFamily xmlns:thm15="http://schemas.microsoft.com/office/thememl/2012/main" name="Office Theme" id="{2E142A2C-CD16-42D6-873A-C26D2A0506FA}" vid="{1BDDFF52-6CD6-40A5-AB3C-68EB2F1E4D0A}"/>
    </a:ext>
  </a:extLst>
</a:theme>
</file>

<file path=ppt/theme/theme6.xml><?xml version="1.0" encoding="utf-8"?>
<a:theme xmlns:a="http://schemas.openxmlformats.org/drawingml/2006/main" name="SO06">
  <a:themeElements>
    <a:clrScheme name="CP_D_90">
      <a:dk1>
        <a:srgbClr val="FFFFFF"/>
      </a:dk1>
      <a:lt1>
        <a:srgbClr val="2A2833"/>
      </a:lt1>
      <a:dk2>
        <a:srgbClr val="FAFBFF"/>
      </a:dk2>
      <a:lt2>
        <a:srgbClr val="2A2834"/>
      </a:lt2>
      <a:accent1>
        <a:srgbClr val="FF6038"/>
      </a:accent1>
      <a:accent2>
        <a:srgbClr val="FFBE98"/>
      </a:accent2>
      <a:accent3>
        <a:srgbClr val="141031"/>
      </a:accent3>
      <a:accent4>
        <a:srgbClr val="0B1957"/>
      </a:accent4>
      <a:accent5>
        <a:srgbClr val="5884E7"/>
      </a:accent5>
      <a:accent6>
        <a:srgbClr val="D2E0ED"/>
      </a:accent6>
      <a:hlink>
        <a:srgbClr val="0AB2C8"/>
      </a:hlink>
      <a:folHlink>
        <a:srgbClr val="85DFD0"/>
      </a:folHlink>
    </a:clrScheme>
    <a:fontScheme name="so_02">
      <a:majorFont>
        <a:latin typeface="UTM Avo"/>
        <a:ea typeface=""/>
        <a:cs typeface=""/>
      </a:majorFont>
      <a:minorFont>
        <a:latin typeface="Open Sans Light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  <a:ln w="2540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  <a:extLst>
    <a:ext uri="{05A4C25C-085E-4340-85A3-A5531E510DB2}">
      <thm15:themeFamily xmlns:thm15="http://schemas.microsoft.com/office/thememl/2012/main" name="Office Theme" id="{2E142A2C-CD16-42D6-873A-C26D2A0506FA}" vid="{1BDDFF52-6CD6-40A5-AB3C-68EB2F1E4D0A}"/>
    </a:ext>
  </a:extLst>
</a:theme>
</file>

<file path=ppt/theme/theme7.xml><?xml version="1.0" encoding="utf-8"?>
<a:theme xmlns:a="http://schemas.openxmlformats.org/drawingml/2006/main" name="SO07">
  <a:themeElements>
    <a:clrScheme name="CP_NEU_D_03">
      <a:dk1>
        <a:srgbClr val="10141A"/>
      </a:dk1>
      <a:lt1>
        <a:sysClr val="window" lastClr="FFFFFF"/>
      </a:lt1>
      <a:dk2>
        <a:srgbClr val="334257"/>
      </a:dk2>
      <a:lt2>
        <a:srgbClr val="242E3D"/>
      </a:lt2>
      <a:accent1>
        <a:srgbClr val="6E84A6"/>
      </a:accent1>
      <a:accent2>
        <a:srgbClr val="0BECF2"/>
      </a:accent2>
      <a:accent3>
        <a:srgbClr val="FF017E"/>
      </a:accent3>
      <a:accent4>
        <a:srgbClr val="A052E7"/>
      </a:accent4>
      <a:accent5>
        <a:srgbClr val="FEF903"/>
      </a:accent5>
      <a:accent6>
        <a:srgbClr val="FA2134"/>
      </a:accent6>
      <a:hlink>
        <a:srgbClr val="0070C0"/>
      </a:hlink>
      <a:folHlink>
        <a:srgbClr val="002060"/>
      </a:folHlink>
    </a:clrScheme>
    <a:fontScheme name="so_02">
      <a:majorFont>
        <a:latin typeface="UTM Avo"/>
        <a:ea typeface=""/>
        <a:cs typeface=""/>
      </a:majorFont>
      <a:minorFont>
        <a:latin typeface="Open Sans Light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  <a:ln w="2540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  <a:extLst>
    <a:ext uri="{05A4C25C-085E-4340-85A3-A5531E510DB2}">
      <thm15:themeFamily xmlns:thm15="http://schemas.microsoft.com/office/thememl/2012/main" name="Office Theme" id="{2E142A2C-CD16-42D6-873A-C26D2A0506FA}" vid="{1BDDFF52-6CD6-40A5-AB3C-68EB2F1E4D0A}"/>
    </a:ext>
  </a:extLst>
</a:theme>
</file>

<file path=ppt/theme/theme8.xml><?xml version="1.0" encoding="utf-8"?>
<a:theme xmlns:a="http://schemas.openxmlformats.org/drawingml/2006/main" name="SO08">
  <a:themeElements>
    <a:clrScheme name="CP_L_37">
      <a:dk1>
        <a:srgbClr val="7F7F7F"/>
      </a:dk1>
      <a:lt1>
        <a:srgbClr val="FFFFFF"/>
      </a:lt1>
      <a:dk2>
        <a:srgbClr val="000000"/>
      </a:dk2>
      <a:lt2>
        <a:srgbClr val="FFFFFF"/>
      </a:lt2>
      <a:accent1>
        <a:srgbClr val="2F2442"/>
      </a:accent1>
      <a:accent2>
        <a:srgbClr val="4F2A4B"/>
      </a:accent2>
      <a:accent3>
        <a:srgbClr val="202470"/>
      </a:accent3>
      <a:accent4>
        <a:srgbClr val="EF6D3F"/>
      </a:accent4>
      <a:accent5>
        <a:srgbClr val="F7B43B"/>
      </a:accent5>
      <a:accent6>
        <a:srgbClr val="F7D52B"/>
      </a:accent6>
      <a:hlink>
        <a:srgbClr val="E7E7E7"/>
      </a:hlink>
      <a:folHlink>
        <a:srgbClr val="D87867"/>
      </a:folHlink>
    </a:clrScheme>
    <a:fontScheme name="so_02">
      <a:majorFont>
        <a:latin typeface="UTM Avo"/>
        <a:ea typeface=""/>
        <a:cs typeface=""/>
      </a:majorFont>
      <a:minorFont>
        <a:latin typeface="Open Sans Light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  <a:ln w="2540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  <a:extLst>
    <a:ext uri="{05A4C25C-085E-4340-85A3-A5531E510DB2}">
      <thm15:themeFamily xmlns:thm15="http://schemas.microsoft.com/office/thememl/2012/main" name="Office Theme" id="{2E142A2C-CD16-42D6-873A-C26D2A0506FA}" vid="{1BDDFF52-6CD6-40A5-AB3C-68EB2F1E4D0A}"/>
    </a:ext>
  </a:extLst>
</a:theme>
</file>

<file path=ppt/theme/theme9.xml><?xml version="1.0" encoding="utf-8"?>
<a:theme xmlns:a="http://schemas.openxmlformats.org/drawingml/2006/main" name="SO09">
  <a:themeElements>
    <a:clrScheme name="CP2_L_22">
      <a:dk1>
        <a:sysClr val="windowText" lastClr="000000"/>
      </a:dk1>
      <a:lt1>
        <a:sysClr val="window" lastClr="FFFFFF"/>
      </a:lt1>
      <a:dk2>
        <a:srgbClr val="0E2841"/>
      </a:dk2>
      <a:lt2>
        <a:srgbClr val="E8E8E8"/>
      </a:lt2>
      <a:accent1>
        <a:srgbClr val="FEC552"/>
      </a:accent1>
      <a:accent2>
        <a:srgbClr val="5889CC"/>
      </a:accent2>
      <a:accent3>
        <a:srgbClr val="32CCD8"/>
      </a:accent3>
      <a:accent4>
        <a:srgbClr val="F6F6F6"/>
      </a:accent4>
      <a:accent5>
        <a:srgbClr val="E6BF98"/>
      </a:accent5>
      <a:accent6>
        <a:srgbClr val="8A6C78"/>
      </a:accent6>
      <a:hlink>
        <a:srgbClr val="0070C0"/>
      </a:hlink>
      <a:folHlink>
        <a:srgbClr val="C19EB1"/>
      </a:folHlink>
    </a:clrScheme>
    <a:fontScheme name="so_02">
      <a:majorFont>
        <a:latin typeface="UTM Avo"/>
        <a:ea typeface=""/>
        <a:cs typeface=""/>
      </a:majorFont>
      <a:minorFont>
        <a:latin typeface="Open Sans Light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  <a:ln w="2540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  <a:extLst>
    <a:ext uri="{05A4C25C-085E-4340-85A3-A5531E510DB2}">
      <thm15:themeFamily xmlns:thm15="http://schemas.microsoft.com/office/thememl/2012/main" name="Office Theme" id="{2E142A2C-CD16-42D6-873A-C26D2A0506FA}" vid="{1BDDFF52-6CD6-40A5-AB3C-68EB2F1E4D0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>Office Theme</Template>
  <TotalTime>16373</TotalTime>
  <Words>870</Words>
  <Application>Microsoft Office PowerPoint</Application>
  <PresentationFormat>Custom</PresentationFormat>
  <Paragraphs>200</Paragraphs>
  <Slides>10</Slides>
  <Notes>0</Notes>
  <HiddenSlides>0</HiddenSlides>
  <MMClips>0</MMClips>
  <ScaleCrop>false</ScaleCrop>
  <HeadingPairs>
    <vt:vector size="6" baseType="variant">
      <vt:variant>
        <vt:lpstr>Fonts Used</vt:lpstr>
      </vt:variant>
      <vt:variant>
        <vt:i4>5</vt:i4>
      </vt:variant>
      <vt:variant>
        <vt:lpstr>Theme</vt:lpstr>
      </vt:variant>
      <vt:variant>
        <vt:i4>10</vt:i4>
      </vt:variant>
      <vt:variant>
        <vt:lpstr>Slide Titles</vt:lpstr>
      </vt:variant>
      <vt:variant>
        <vt:i4>10</vt:i4>
      </vt:variant>
    </vt:vector>
  </HeadingPairs>
  <TitlesOfParts>
    <vt:vector size="25" baseType="lpstr">
      <vt:lpstr>Aptos</vt:lpstr>
      <vt:lpstr>Arial</vt:lpstr>
      <vt:lpstr>Calibri</vt:lpstr>
      <vt:lpstr>Open Sans Light</vt:lpstr>
      <vt:lpstr>UTM Avo</vt:lpstr>
      <vt:lpstr>SO01</vt:lpstr>
      <vt:lpstr>SO02</vt:lpstr>
      <vt:lpstr>SO03</vt:lpstr>
      <vt:lpstr>SO04</vt:lpstr>
      <vt:lpstr>SO05</vt:lpstr>
      <vt:lpstr>SO06</vt:lpstr>
      <vt:lpstr>SO07</vt:lpstr>
      <vt:lpstr>SO08</vt:lpstr>
      <vt:lpstr>SO09</vt:lpstr>
      <vt:lpstr>SO10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Company>Slide Ocean</Company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Infographic Design 195</dc:title>
  <dc:creator>Slide Ocean</dc:creator>
  <cp:keywords>SlideOcean.net</cp:keywords>
  <cp:lastModifiedBy>SO</cp:lastModifiedBy>
  <cp:revision>4168</cp:revision>
  <dcterms:created xsi:type="dcterms:W3CDTF">2024-04-24T08:43:56Z</dcterms:created>
  <dcterms:modified xsi:type="dcterms:W3CDTF">2026-02-05T02:43:02Z</dcterms:modified>
</cp:coreProperties>
</file>